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4.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6.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7.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8.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drawings/drawing1.xml" ContentType="application/vnd.openxmlformats-officedocument.drawingml.chartshapes+xml"/>
  <Override PartName="/ppt/notesSlides/notesSlide9.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ngesInfos/changesInfo1.xml" ContentType="application/vnd.ms-powerpoint.changes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8" r:id="rId5"/>
    <p:sldMasterId id="2147483687" r:id="rId6"/>
  </p:sldMasterIdLst>
  <p:notesMasterIdLst>
    <p:notesMasterId r:id="rId26"/>
  </p:notesMasterIdLst>
  <p:handoutMasterIdLst>
    <p:handoutMasterId r:id="rId27"/>
  </p:handoutMasterIdLst>
  <p:sldIdLst>
    <p:sldId id="256" r:id="rId7"/>
    <p:sldId id="260" r:id="rId8"/>
    <p:sldId id="263" r:id="rId9"/>
    <p:sldId id="262" r:id="rId10"/>
    <p:sldId id="291" r:id="rId11"/>
    <p:sldId id="290" r:id="rId12"/>
    <p:sldId id="292" r:id="rId13"/>
    <p:sldId id="264" r:id="rId14"/>
    <p:sldId id="293" r:id="rId15"/>
    <p:sldId id="294" r:id="rId16"/>
    <p:sldId id="296" r:id="rId17"/>
    <p:sldId id="295" r:id="rId18"/>
    <p:sldId id="303" r:id="rId19"/>
    <p:sldId id="297" r:id="rId20"/>
    <p:sldId id="298" r:id="rId21"/>
    <p:sldId id="299" r:id="rId22"/>
    <p:sldId id="300" r:id="rId23"/>
    <p:sldId id="301" r:id="rId24"/>
    <p:sldId id="289" r:id="rId25"/>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03E45A4-FC93-46BF-A3F8-AD345485372C}" name="Behague, Sabina" initials="BS" userId="S::57291@icf.com::2f9f8379-56ce-455c-81be-d1dc66b28ae7" providerId="AD"/>
  <p188:author id="{C592E3B0-D0D5-FB59-2D87-1A7CBC8DE0F2}" name="Hanner, Olsen" initials="HO" userId="S::61097@icf.com::8f966b24-7479-4073-89bd-2f70180eddce" providerId="AD"/>
  <p188:author id="{215BD7E5-D79F-BC48-51AE-306CA903705B}" name="McFarland, Annette" initials="MA" userId="S::N107137@icf.com::e93d1f50-85ab-41a8-a34a-185a53159573" providerId="AD"/>
  <p188:author id="{12F616EE-0089-6014-EBDE-47D493E491EA}" name="Balian, Sarah" initials="BS" userId="S::N112871@icf.com::b3b060d9-4d34-479b-ad68-688eaebf93c5" providerId="AD"/>
  <p188:author id="{8F12D6EF-8EE2-ADE9-B2E7-9923B196157B}" name="Twesigye, Gloria" initials="TG" userId="S::59766@icf.com::6464a502-8a44-4d67-8fab-8f3aa9495827"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85A3EA"/>
    <a:srgbClr val="E5D5FF"/>
    <a:srgbClr val="F0E7FF"/>
    <a:srgbClr val="00A1DF"/>
    <a:srgbClr val="6600FF"/>
    <a:srgbClr val="E6BA00"/>
    <a:srgbClr val="0563C1"/>
    <a:srgbClr val="FF6699"/>
    <a:srgbClr val="00FFCC"/>
    <a:srgbClr val="CFA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8569" autoAdjust="0"/>
    <p:restoredTop sz="89542" autoAdjust="0"/>
  </p:normalViewPr>
  <p:slideViewPr>
    <p:cSldViewPr snapToGrid="0">
      <p:cViewPr varScale="1">
        <p:scale>
          <a:sx n="91" d="100"/>
          <a:sy n="91" d="100"/>
        </p:scale>
        <p:origin x="2508" y="66"/>
      </p:cViewPr>
      <p:guideLst/>
    </p:cSldViewPr>
  </p:slideViewPr>
  <p:notesTextViewPr>
    <p:cViewPr>
      <p:scale>
        <a:sx n="1" d="1"/>
        <a:sy n="1" d="1"/>
      </p:scale>
      <p:origin x="0" y="0"/>
    </p:cViewPr>
  </p:notesTextViewPr>
  <p:sorterViewPr>
    <p:cViewPr>
      <p:scale>
        <a:sx n="100" d="100"/>
        <a:sy n="100" d="100"/>
      </p:scale>
      <p:origin x="0" y="0"/>
    </p:cViewPr>
  </p:sorterViewPr>
  <p:notesViewPr>
    <p:cSldViewPr snapToGrid="0">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notesMaster" Target="notesMasters/notesMaster1.xml"/><Relationship Id="rId3" Type="http://schemas.openxmlformats.org/officeDocument/2006/relationships/customXml" Target="../customXml/item3.xml"/><Relationship Id="rId21" Type="http://schemas.openxmlformats.org/officeDocument/2006/relationships/slide" Target="slides/slide15.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microsoft.com/office/2018/10/relationships/authors" Target="authors.xml"/><Relationship Id="rId2" Type="http://schemas.openxmlformats.org/officeDocument/2006/relationships/customXml" Target="../customXml/item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5.xml"/><Relationship Id="rId24" Type="http://schemas.openxmlformats.org/officeDocument/2006/relationships/slide" Target="slides/slide18.xml"/><Relationship Id="rId32" Type="http://schemas.microsoft.com/office/2016/11/relationships/changesInfo" Target="changesInfos/changesInfo1.xml"/><Relationship Id="rId5" Type="http://schemas.openxmlformats.org/officeDocument/2006/relationships/slideMaster" Target="slideMasters/slideMaster1.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presProps" Target="presProps.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tableStyles" Target="tableStyles.xml"/><Relationship Id="rId4" Type="http://schemas.openxmlformats.org/officeDocument/2006/relationships/customXml" Target="../customXml/item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handoutMaster" Target="handoutMasters/handoutMaster1.xml"/><Relationship Id="rId30" Type="http://schemas.openxmlformats.org/officeDocument/2006/relationships/theme" Target="theme/theme1.xml"/><Relationship Id="rId8" Type="http://schemas.openxmlformats.org/officeDocument/2006/relationships/slide" Target="slides/slide2.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Twesigye, Gloria" userId="6464a502-8a44-4d67-8fab-8f3aa9495827" providerId="ADAL" clId="{C58777DF-BE55-4C03-B611-97BA8BE45A82}"/>
    <pc:docChg chg="modSld">
      <pc:chgData name="Twesigye, Gloria" userId="6464a502-8a44-4d67-8fab-8f3aa9495827" providerId="ADAL" clId="{C58777DF-BE55-4C03-B611-97BA8BE45A82}" dt="2023-01-27T16:44:18.479" v="42" actId="1076"/>
      <pc:docMkLst>
        <pc:docMk/>
      </pc:docMkLst>
      <pc:sldChg chg="modSp mod">
        <pc:chgData name="Twesigye, Gloria" userId="6464a502-8a44-4d67-8fab-8f3aa9495827" providerId="ADAL" clId="{C58777DF-BE55-4C03-B611-97BA8BE45A82}" dt="2023-01-24T21:11:36.524" v="3" actId="14861"/>
        <pc:sldMkLst>
          <pc:docMk/>
          <pc:sldMk cId="2163988523" sldId="260"/>
        </pc:sldMkLst>
        <pc:spChg chg="mod">
          <ac:chgData name="Twesigye, Gloria" userId="6464a502-8a44-4d67-8fab-8f3aa9495827" providerId="ADAL" clId="{C58777DF-BE55-4C03-B611-97BA8BE45A82}" dt="2023-01-24T21:11:36.524" v="3" actId="14861"/>
          <ac:spMkLst>
            <pc:docMk/>
            <pc:sldMk cId="2163988523" sldId="260"/>
            <ac:spMk id="6" creationId="{5D0F14F3-1A09-3E96-BCB2-D8B940E469DA}"/>
          </ac:spMkLst>
        </pc:spChg>
      </pc:sldChg>
      <pc:sldChg chg="addSp modSp mod">
        <pc:chgData name="Twesigye, Gloria" userId="6464a502-8a44-4d67-8fab-8f3aa9495827" providerId="ADAL" clId="{C58777DF-BE55-4C03-B611-97BA8BE45A82}" dt="2023-01-27T16:44:18.479" v="42" actId="1076"/>
        <pc:sldMkLst>
          <pc:docMk/>
          <pc:sldMk cId="1887431401" sldId="263"/>
        </pc:sldMkLst>
        <pc:picChg chg="add mod">
          <ac:chgData name="Twesigye, Gloria" userId="6464a502-8a44-4d67-8fab-8f3aa9495827" providerId="ADAL" clId="{C58777DF-BE55-4C03-B611-97BA8BE45A82}" dt="2023-01-27T16:44:18.479" v="42" actId="1076"/>
          <ac:picMkLst>
            <pc:docMk/>
            <pc:sldMk cId="1887431401" sldId="263"/>
            <ac:picMk id="5" creationId="{ACB155DE-7E06-6753-2CEF-A5592F81B033}"/>
          </ac:picMkLst>
        </pc:picChg>
      </pc:sldChg>
      <pc:sldChg chg="modSp mod">
        <pc:chgData name="Twesigye, Gloria" userId="6464a502-8a44-4d67-8fab-8f3aa9495827" providerId="ADAL" clId="{C58777DF-BE55-4C03-B611-97BA8BE45A82}" dt="2023-01-24T21:16:26.557" v="12" actId="113"/>
        <pc:sldMkLst>
          <pc:docMk/>
          <pc:sldMk cId="2479953464" sldId="264"/>
        </pc:sldMkLst>
        <pc:spChg chg="mod">
          <ac:chgData name="Twesigye, Gloria" userId="6464a502-8a44-4d67-8fab-8f3aa9495827" providerId="ADAL" clId="{C58777DF-BE55-4C03-B611-97BA8BE45A82}" dt="2023-01-24T21:16:26.557" v="12" actId="113"/>
          <ac:spMkLst>
            <pc:docMk/>
            <pc:sldMk cId="2479953464" sldId="264"/>
            <ac:spMk id="5" creationId="{6348443D-078D-E5C6-FA12-50978A4D2ADA}"/>
          </ac:spMkLst>
        </pc:spChg>
      </pc:sldChg>
      <pc:sldChg chg="mod addCm">
        <pc:chgData name="Twesigye, Gloria" userId="6464a502-8a44-4d67-8fab-8f3aa9495827" providerId="ADAL" clId="{C58777DF-BE55-4C03-B611-97BA8BE45A82}" dt="2023-01-25T19:55:06.074" v="40"/>
        <pc:sldMkLst>
          <pc:docMk/>
          <pc:sldMk cId="3201893001" sldId="265"/>
        </pc:sldMkLst>
        <pc:extLst>
          <p:ext xmlns:p="http://schemas.openxmlformats.org/presentationml/2006/main" uri="{D6D511B9-2390-475A-947B-AFAB55BFBCF1}">
            <pc226:cmChg xmlns:pc226="http://schemas.microsoft.com/office/powerpoint/2022/06/main/command" chg="add">
              <pc226:chgData name="Twesigye, Gloria" userId="6464a502-8a44-4d67-8fab-8f3aa9495827" providerId="ADAL" clId="{C58777DF-BE55-4C03-B611-97BA8BE45A82}" dt="2023-01-25T19:55:06.074" v="40"/>
              <pc2:cmMkLst xmlns:pc2="http://schemas.microsoft.com/office/powerpoint/2019/9/main/command">
                <pc:docMk/>
                <pc:sldMk cId="3201893001" sldId="265"/>
                <pc2:cmMk id="{CD590B6D-BB92-4FBA-851D-0D19342D7051}"/>
              </pc2:cmMkLst>
            </pc226:cmChg>
            <pc226:cmChg xmlns:pc226="http://schemas.microsoft.com/office/powerpoint/2022/06/main/command" chg="add">
              <pc226:chgData name="Twesigye, Gloria" userId="6464a502-8a44-4d67-8fab-8f3aa9495827" providerId="ADAL" clId="{C58777DF-BE55-4C03-B611-97BA8BE45A82}" dt="2023-01-24T21:33:12.189" v="24"/>
              <pc2:cmMkLst xmlns:pc2="http://schemas.microsoft.com/office/powerpoint/2019/9/main/command">
                <pc:docMk/>
                <pc:sldMk cId="3201893001" sldId="265"/>
                <pc2:cmMk id="{A224AFEC-1CDB-4909-868C-30D3ECBC55ED}"/>
              </pc2:cmMkLst>
            </pc226:cmChg>
          </p:ext>
        </pc:extLst>
      </pc:sldChg>
      <pc:sldChg chg="modSp mod">
        <pc:chgData name="Twesigye, Gloria" userId="6464a502-8a44-4d67-8fab-8f3aa9495827" providerId="ADAL" clId="{C58777DF-BE55-4C03-B611-97BA8BE45A82}" dt="2023-01-24T21:13:53.581" v="8" actId="14861"/>
        <pc:sldMkLst>
          <pc:docMk/>
          <pc:sldMk cId="3822647193" sldId="291"/>
        </pc:sldMkLst>
        <pc:spChg chg="mod">
          <ac:chgData name="Twesigye, Gloria" userId="6464a502-8a44-4d67-8fab-8f3aa9495827" providerId="ADAL" clId="{C58777DF-BE55-4C03-B611-97BA8BE45A82}" dt="2023-01-24T21:13:53.581" v="8" actId="14861"/>
          <ac:spMkLst>
            <pc:docMk/>
            <pc:sldMk cId="3822647193" sldId="291"/>
            <ac:spMk id="6" creationId="{5D0F14F3-1A09-3E96-BCB2-D8B940E469DA}"/>
          </ac:spMkLst>
        </pc:spChg>
      </pc:sldChg>
      <pc:sldChg chg="modSp mod">
        <pc:chgData name="Twesigye, Gloria" userId="6464a502-8a44-4d67-8fab-8f3aa9495827" providerId="ADAL" clId="{C58777DF-BE55-4C03-B611-97BA8BE45A82}" dt="2023-01-24T21:15:35.772" v="10" actId="207"/>
        <pc:sldMkLst>
          <pc:docMk/>
          <pc:sldMk cId="4205298638" sldId="292"/>
        </pc:sldMkLst>
        <pc:spChg chg="mod">
          <ac:chgData name="Twesigye, Gloria" userId="6464a502-8a44-4d67-8fab-8f3aa9495827" providerId="ADAL" clId="{C58777DF-BE55-4C03-B611-97BA8BE45A82}" dt="2023-01-24T21:15:35.772" v="10" actId="207"/>
          <ac:spMkLst>
            <pc:docMk/>
            <pc:sldMk cId="4205298638" sldId="292"/>
            <ac:spMk id="6" creationId="{16DF4B5E-3B9F-79E0-76C4-D4B527D8A7DE}"/>
          </ac:spMkLst>
        </pc:spChg>
      </pc:sldChg>
      <pc:sldChg chg="modSp mod">
        <pc:chgData name="Twesigye, Gloria" userId="6464a502-8a44-4d67-8fab-8f3aa9495827" providerId="ADAL" clId="{C58777DF-BE55-4C03-B611-97BA8BE45A82}" dt="2023-01-24T21:16:52.142" v="16" actId="14861"/>
        <pc:sldMkLst>
          <pc:docMk/>
          <pc:sldMk cId="3986907055" sldId="293"/>
        </pc:sldMkLst>
        <pc:spChg chg="mod">
          <ac:chgData name="Twesigye, Gloria" userId="6464a502-8a44-4d67-8fab-8f3aa9495827" providerId="ADAL" clId="{C58777DF-BE55-4C03-B611-97BA8BE45A82}" dt="2023-01-24T21:16:52.142" v="16" actId="14861"/>
          <ac:spMkLst>
            <pc:docMk/>
            <pc:sldMk cId="3986907055" sldId="293"/>
            <ac:spMk id="6" creationId="{5D0F14F3-1A09-3E96-BCB2-D8B940E469DA}"/>
          </ac:spMkLst>
        </pc:spChg>
      </pc:sldChg>
      <pc:sldChg chg="modSp mod">
        <pc:chgData name="Twesigye, Gloria" userId="6464a502-8a44-4d67-8fab-8f3aa9495827" providerId="ADAL" clId="{C58777DF-BE55-4C03-B611-97BA8BE45A82}" dt="2023-01-24T21:18:49.204" v="19" actId="14861"/>
        <pc:sldMkLst>
          <pc:docMk/>
          <pc:sldMk cId="1062889223" sldId="295"/>
        </pc:sldMkLst>
        <pc:spChg chg="mod">
          <ac:chgData name="Twesigye, Gloria" userId="6464a502-8a44-4d67-8fab-8f3aa9495827" providerId="ADAL" clId="{C58777DF-BE55-4C03-B611-97BA8BE45A82}" dt="2023-01-24T21:18:49.204" v="19" actId="14861"/>
          <ac:spMkLst>
            <pc:docMk/>
            <pc:sldMk cId="1062889223" sldId="295"/>
            <ac:spMk id="6" creationId="{5D0F14F3-1A09-3E96-BCB2-D8B940E469DA}"/>
          </ac:spMkLst>
        </pc:spChg>
      </pc:sldChg>
      <pc:sldChg chg="modSp mod">
        <pc:chgData name="Twesigye, Gloria" userId="6464a502-8a44-4d67-8fab-8f3aa9495827" providerId="ADAL" clId="{C58777DF-BE55-4C03-B611-97BA8BE45A82}" dt="2023-01-25T19:55:33.776" v="41" actId="1076"/>
        <pc:sldMkLst>
          <pc:docMk/>
          <pc:sldMk cId="2516764295" sldId="297"/>
        </pc:sldMkLst>
        <pc:spChg chg="mod">
          <ac:chgData name="Twesigye, Gloria" userId="6464a502-8a44-4d67-8fab-8f3aa9495827" providerId="ADAL" clId="{C58777DF-BE55-4C03-B611-97BA8BE45A82}" dt="2023-01-24T21:33:27.645" v="28" actId="14861"/>
          <ac:spMkLst>
            <pc:docMk/>
            <pc:sldMk cId="2516764295" sldId="297"/>
            <ac:spMk id="6" creationId="{5D0F14F3-1A09-3E96-BCB2-D8B940E469DA}"/>
          </ac:spMkLst>
        </pc:spChg>
        <pc:spChg chg="mod">
          <ac:chgData name="Twesigye, Gloria" userId="6464a502-8a44-4d67-8fab-8f3aa9495827" providerId="ADAL" clId="{C58777DF-BE55-4C03-B611-97BA8BE45A82}" dt="2023-01-25T19:55:33.776" v="41" actId="1076"/>
          <ac:spMkLst>
            <pc:docMk/>
            <pc:sldMk cId="2516764295" sldId="297"/>
            <ac:spMk id="9" creationId="{E690F70B-E368-D7F5-795E-B5139345EF71}"/>
          </ac:spMkLst>
        </pc:spChg>
      </pc:sldChg>
      <pc:sldChg chg="modSp mod">
        <pc:chgData name="Twesigye, Gloria" userId="6464a502-8a44-4d67-8fab-8f3aa9495827" providerId="ADAL" clId="{C58777DF-BE55-4C03-B611-97BA8BE45A82}" dt="2023-01-24T21:34:53.797" v="34" actId="14100"/>
        <pc:sldMkLst>
          <pc:docMk/>
          <pc:sldMk cId="1182146475" sldId="298"/>
        </pc:sldMkLst>
        <pc:spChg chg="mod">
          <ac:chgData name="Twesigye, Gloria" userId="6464a502-8a44-4d67-8fab-8f3aa9495827" providerId="ADAL" clId="{C58777DF-BE55-4C03-B611-97BA8BE45A82}" dt="2023-01-24T21:34:53.797" v="34" actId="14100"/>
          <ac:spMkLst>
            <pc:docMk/>
            <pc:sldMk cId="1182146475" sldId="298"/>
            <ac:spMk id="7" creationId="{EC5E0466-D164-5808-2EFA-11709A96B338}"/>
          </ac:spMkLst>
        </pc:spChg>
      </pc:sldChg>
      <pc:sldChg chg="modSp mod">
        <pc:chgData name="Twesigye, Gloria" userId="6464a502-8a44-4d67-8fab-8f3aa9495827" providerId="ADAL" clId="{C58777DF-BE55-4C03-B611-97BA8BE45A82}" dt="2023-01-24T21:34:47.251" v="33" actId="14100"/>
        <pc:sldMkLst>
          <pc:docMk/>
          <pc:sldMk cId="317324267" sldId="299"/>
        </pc:sldMkLst>
        <pc:spChg chg="mod">
          <ac:chgData name="Twesigye, Gloria" userId="6464a502-8a44-4d67-8fab-8f3aa9495827" providerId="ADAL" clId="{C58777DF-BE55-4C03-B611-97BA8BE45A82}" dt="2023-01-24T21:34:47.251" v="33" actId="14100"/>
          <ac:spMkLst>
            <pc:docMk/>
            <pc:sldMk cId="317324267" sldId="299"/>
            <ac:spMk id="4" creationId="{550E16E7-1776-F885-BC59-AA6A8BA56B8A}"/>
          </ac:spMkLst>
        </pc:spChg>
      </pc:sldChg>
      <pc:sldChg chg="modSp mod">
        <pc:chgData name="Twesigye, Gloria" userId="6464a502-8a44-4d67-8fab-8f3aa9495827" providerId="ADAL" clId="{C58777DF-BE55-4C03-B611-97BA8BE45A82}" dt="2023-01-24T21:35:06.396" v="37" actId="14100"/>
        <pc:sldMkLst>
          <pc:docMk/>
          <pc:sldMk cId="3076330452" sldId="300"/>
        </pc:sldMkLst>
        <pc:spChg chg="mod">
          <ac:chgData name="Twesigye, Gloria" userId="6464a502-8a44-4d67-8fab-8f3aa9495827" providerId="ADAL" clId="{C58777DF-BE55-4C03-B611-97BA8BE45A82}" dt="2023-01-24T21:35:06.396" v="37" actId="14100"/>
          <ac:spMkLst>
            <pc:docMk/>
            <pc:sldMk cId="3076330452" sldId="300"/>
            <ac:spMk id="3" creationId="{E4BAE33A-4184-D7A5-3950-BA6F2BA2E332}"/>
          </ac:spMkLst>
        </pc:spChg>
      </pc:sldChg>
    </pc:docChg>
  </pc:docChgLst>
  <pc:docChgLst>
    <pc:chgData name="Balian, Sarah" userId="b3b060d9-4d34-479b-ad68-688eaebf93c5" providerId="ADAL" clId="{ECE8469E-A28F-4FE0-96F5-611311FE7A9A}"/>
    <pc:docChg chg="undo custSel addSld delSld modSld modMainMaster">
      <pc:chgData name="Balian, Sarah" userId="b3b060d9-4d34-479b-ad68-688eaebf93c5" providerId="ADAL" clId="{ECE8469E-A28F-4FE0-96F5-611311FE7A9A}" dt="2022-12-13T14:32:28.420" v="1960" actId="478"/>
      <pc:docMkLst>
        <pc:docMk/>
      </pc:docMkLst>
      <pc:sldChg chg="modSp mod">
        <pc:chgData name="Balian, Sarah" userId="b3b060d9-4d34-479b-ad68-688eaebf93c5" providerId="ADAL" clId="{ECE8469E-A28F-4FE0-96F5-611311FE7A9A}" dt="2022-12-08T16:50:38.956" v="26" actId="14100"/>
        <pc:sldMkLst>
          <pc:docMk/>
          <pc:sldMk cId="109857222" sldId="256"/>
        </pc:sldMkLst>
        <pc:spChg chg="mod">
          <ac:chgData name="Balian, Sarah" userId="b3b060d9-4d34-479b-ad68-688eaebf93c5" providerId="ADAL" clId="{ECE8469E-A28F-4FE0-96F5-611311FE7A9A}" dt="2022-12-08T16:50:38.956" v="26" actId="14100"/>
          <ac:spMkLst>
            <pc:docMk/>
            <pc:sldMk cId="109857222" sldId="256"/>
            <ac:spMk id="3" creationId="{00000000-0000-0000-0000-000000000000}"/>
          </ac:spMkLst>
        </pc:spChg>
      </pc:sldChg>
      <pc:sldChg chg="modSp mod">
        <pc:chgData name="Balian, Sarah" userId="b3b060d9-4d34-479b-ad68-688eaebf93c5" providerId="ADAL" clId="{ECE8469E-A28F-4FE0-96F5-611311FE7A9A}" dt="2022-12-08T17:35:44.886" v="1090" actId="27636"/>
        <pc:sldMkLst>
          <pc:docMk/>
          <pc:sldMk cId="2163988523" sldId="260"/>
        </pc:sldMkLst>
        <pc:spChg chg="mod">
          <ac:chgData name="Balian, Sarah" userId="b3b060d9-4d34-479b-ad68-688eaebf93c5" providerId="ADAL" clId="{ECE8469E-A28F-4FE0-96F5-611311FE7A9A}" dt="2022-12-08T17:35:44.886" v="1090" actId="27636"/>
          <ac:spMkLst>
            <pc:docMk/>
            <pc:sldMk cId="2163988523" sldId="260"/>
            <ac:spMk id="3" creationId="{7F10B6DC-6AF4-BFD9-E1D5-B98AA266289F}"/>
          </ac:spMkLst>
        </pc:spChg>
        <pc:spChg chg="mod">
          <ac:chgData name="Balian, Sarah" userId="b3b060d9-4d34-479b-ad68-688eaebf93c5" providerId="ADAL" clId="{ECE8469E-A28F-4FE0-96F5-611311FE7A9A}" dt="2022-12-08T16:52:04.160" v="102" actId="20577"/>
          <ac:spMkLst>
            <pc:docMk/>
            <pc:sldMk cId="2163988523" sldId="260"/>
            <ac:spMk id="9" creationId="{E690F70B-E368-D7F5-795E-B5139345EF71}"/>
          </ac:spMkLst>
        </pc:spChg>
      </pc:sldChg>
      <pc:sldChg chg="del">
        <pc:chgData name="Balian, Sarah" userId="b3b060d9-4d34-479b-ad68-688eaebf93c5" providerId="ADAL" clId="{ECE8469E-A28F-4FE0-96F5-611311FE7A9A}" dt="2022-12-08T16:59:44.481" v="303" actId="47"/>
        <pc:sldMkLst>
          <pc:docMk/>
          <pc:sldMk cId="901538395" sldId="261"/>
        </pc:sldMkLst>
      </pc:sldChg>
      <pc:sldChg chg="delSp modSp mod">
        <pc:chgData name="Balian, Sarah" userId="b3b060d9-4d34-479b-ad68-688eaebf93c5" providerId="ADAL" clId="{ECE8469E-A28F-4FE0-96F5-611311FE7A9A}" dt="2022-12-08T17:04:06.375" v="387" actId="27918"/>
        <pc:sldMkLst>
          <pc:docMk/>
          <pc:sldMk cId="1428788921" sldId="262"/>
        </pc:sldMkLst>
        <pc:spChg chg="mod">
          <ac:chgData name="Balian, Sarah" userId="b3b060d9-4d34-479b-ad68-688eaebf93c5" providerId="ADAL" clId="{ECE8469E-A28F-4FE0-96F5-611311FE7A9A}" dt="2022-12-08T17:02:34.551" v="331" actId="20577"/>
          <ac:spMkLst>
            <pc:docMk/>
            <pc:sldMk cId="1428788921" sldId="262"/>
            <ac:spMk id="2" creationId="{F6245169-1799-41CD-B28E-D2D20D16AD73}"/>
          </ac:spMkLst>
        </pc:spChg>
        <pc:spChg chg="mod">
          <ac:chgData name="Balian, Sarah" userId="b3b060d9-4d34-479b-ad68-688eaebf93c5" providerId="ADAL" clId="{ECE8469E-A28F-4FE0-96F5-611311FE7A9A}" dt="2022-12-08T17:02:52.782" v="384" actId="20577"/>
          <ac:spMkLst>
            <pc:docMk/>
            <pc:sldMk cId="1428788921" sldId="262"/>
            <ac:spMk id="3" creationId="{E4FD1E92-5DBC-B105-F246-2355E4FF9A74}"/>
          </ac:spMkLst>
        </pc:spChg>
        <pc:spChg chg="del">
          <ac:chgData name="Balian, Sarah" userId="b3b060d9-4d34-479b-ad68-688eaebf93c5" providerId="ADAL" clId="{ECE8469E-A28F-4FE0-96F5-611311FE7A9A}" dt="2022-12-08T17:02:02.232" v="316" actId="478"/>
          <ac:spMkLst>
            <pc:docMk/>
            <pc:sldMk cId="1428788921" sldId="262"/>
            <ac:spMk id="4" creationId="{CB3FACD9-A5D0-EEFF-C2B2-E4A77442B70D}"/>
          </ac:spMkLst>
        </pc:spChg>
        <pc:spChg chg="del">
          <ac:chgData name="Balian, Sarah" userId="b3b060d9-4d34-479b-ad68-688eaebf93c5" providerId="ADAL" clId="{ECE8469E-A28F-4FE0-96F5-611311FE7A9A}" dt="2022-12-08T17:02:02.232" v="316" actId="478"/>
          <ac:spMkLst>
            <pc:docMk/>
            <pc:sldMk cId="1428788921" sldId="262"/>
            <ac:spMk id="5" creationId="{F9389E6D-AE41-DA2B-E7C6-C8A222BB5D45}"/>
          </ac:spMkLst>
        </pc:spChg>
        <pc:graphicFrameChg chg="mod">
          <ac:chgData name="Balian, Sarah" userId="b3b060d9-4d34-479b-ad68-688eaebf93c5" providerId="ADAL" clId="{ECE8469E-A28F-4FE0-96F5-611311FE7A9A}" dt="2022-12-08T17:02:25.498" v="318" actId="207"/>
          <ac:graphicFrameMkLst>
            <pc:docMk/>
            <pc:sldMk cId="1428788921" sldId="262"/>
            <ac:graphicFrameMk id="9" creationId="{16BB2B36-D329-083C-5198-BEEC5AC12CFA}"/>
          </ac:graphicFrameMkLst>
        </pc:graphicFrameChg>
      </pc:sldChg>
      <pc:sldChg chg="addSp delSp modSp mod">
        <pc:chgData name="Balian, Sarah" userId="b3b060d9-4d34-479b-ad68-688eaebf93c5" providerId="ADAL" clId="{ECE8469E-A28F-4FE0-96F5-611311FE7A9A}" dt="2022-12-08T16:59:10.400" v="300" actId="1076"/>
        <pc:sldMkLst>
          <pc:docMk/>
          <pc:sldMk cId="1887431401" sldId="263"/>
        </pc:sldMkLst>
        <pc:spChg chg="mod">
          <ac:chgData name="Balian, Sarah" userId="b3b060d9-4d34-479b-ad68-688eaebf93c5" providerId="ADAL" clId="{ECE8469E-A28F-4FE0-96F5-611311FE7A9A}" dt="2022-12-08T16:58:35.947" v="287" actId="14100"/>
          <ac:spMkLst>
            <pc:docMk/>
            <pc:sldMk cId="1887431401" sldId="263"/>
            <ac:spMk id="2" creationId="{F6245169-1799-41CD-B28E-D2D20D16AD73}"/>
          </ac:spMkLst>
        </pc:spChg>
        <pc:spChg chg="mod">
          <ac:chgData name="Balian, Sarah" userId="b3b060d9-4d34-479b-ad68-688eaebf93c5" providerId="ADAL" clId="{ECE8469E-A28F-4FE0-96F5-611311FE7A9A}" dt="2022-12-08T16:59:10.400" v="300" actId="1076"/>
          <ac:spMkLst>
            <pc:docMk/>
            <pc:sldMk cId="1887431401" sldId="263"/>
            <ac:spMk id="3" creationId="{E4FD1E92-5DBC-B105-F246-2355E4FF9A74}"/>
          </ac:spMkLst>
        </pc:spChg>
        <pc:graphicFrameChg chg="del mod">
          <ac:chgData name="Balian, Sarah" userId="b3b060d9-4d34-479b-ad68-688eaebf93c5" providerId="ADAL" clId="{ECE8469E-A28F-4FE0-96F5-611311FE7A9A}" dt="2022-12-08T16:54:25.277" v="265" actId="478"/>
          <ac:graphicFrameMkLst>
            <pc:docMk/>
            <pc:sldMk cId="1887431401" sldId="263"/>
            <ac:graphicFrameMk id="9" creationId="{16BB2B36-D329-083C-5198-BEEC5AC12CFA}"/>
          </ac:graphicFrameMkLst>
        </pc:graphicFrameChg>
        <pc:graphicFrameChg chg="add mod">
          <ac:chgData name="Balian, Sarah" userId="b3b060d9-4d34-479b-ad68-688eaebf93c5" providerId="ADAL" clId="{ECE8469E-A28F-4FE0-96F5-611311FE7A9A}" dt="2022-12-08T16:59:03.856" v="299" actId="113"/>
          <ac:graphicFrameMkLst>
            <pc:docMk/>
            <pc:sldMk cId="1887431401" sldId="263"/>
            <ac:graphicFrameMk id="11" creationId="{77C748B8-A357-4913-EC73-5F373BAF98C1}"/>
          </ac:graphicFrameMkLst>
        </pc:graphicFrameChg>
        <pc:picChg chg="del">
          <ac:chgData name="Balian, Sarah" userId="b3b060d9-4d34-479b-ad68-688eaebf93c5" providerId="ADAL" clId="{ECE8469E-A28F-4FE0-96F5-611311FE7A9A}" dt="2022-12-08T16:53:39.302" v="194" actId="478"/>
          <ac:picMkLst>
            <pc:docMk/>
            <pc:sldMk cId="1887431401" sldId="263"/>
            <ac:picMk id="7" creationId="{7A644DFE-C421-A99B-7B75-FD6CDCA44372}"/>
          </ac:picMkLst>
        </pc:picChg>
      </pc:sldChg>
      <pc:sldChg chg="addSp modSp mod">
        <pc:chgData name="Balian, Sarah" userId="b3b060d9-4d34-479b-ad68-688eaebf93c5" providerId="ADAL" clId="{ECE8469E-A28F-4FE0-96F5-611311FE7A9A}" dt="2022-12-08T17:11:23.135" v="659"/>
        <pc:sldMkLst>
          <pc:docMk/>
          <pc:sldMk cId="2479953464" sldId="264"/>
        </pc:sldMkLst>
        <pc:spChg chg="mod">
          <ac:chgData name="Balian, Sarah" userId="b3b060d9-4d34-479b-ad68-688eaebf93c5" providerId="ADAL" clId="{ECE8469E-A28F-4FE0-96F5-611311FE7A9A}" dt="2022-12-08T17:09:56.778" v="562" actId="20577"/>
          <ac:spMkLst>
            <pc:docMk/>
            <pc:sldMk cId="2479953464" sldId="264"/>
            <ac:spMk id="2" creationId="{F6245169-1799-41CD-B28E-D2D20D16AD73}"/>
          </ac:spMkLst>
        </pc:spChg>
        <pc:spChg chg="mod">
          <ac:chgData name="Balian, Sarah" userId="b3b060d9-4d34-479b-ad68-688eaebf93c5" providerId="ADAL" clId="{ECE8469E-A28F-4FE0-96F5-611311FE7A9A}" dt="2022-12-08T17:11:19.084" v="658" actId="1076"/>
          <ac:spMkLst>
            <pc:docMk/>
            <pc:sldMk cId="2479953464" sldId="264"/>
            <ac:spMk id="3" creationId="{E4FD1E92-5DBC-B105-F246-2355E4FF9A74}"/>
          </ac:spMkLst>
        </pc:spChg>
        <pc:graphicFrameChg chg="mod">
          <ac:chgData name="Balian, Sarah" userId="b3b060d9-4d34-479b-ad68-688eaebf93c5" providerId="ADAL" clId="{ECE8469E-A28F-4FE0-96F5-611311FE7A9A}" dt="2022-12-08T17:11:13.608" v="657" actId="207"/>
          <ac:graphicFrameMkLst>
            <pc:docMk/>
            <pc:sldMk cId="2479953464" sldId="264"/>
            <ac:graphicFrameMk id="9" creationId="{16BB2B36-D329-083C-5198-BEEC5AC12CFA}"/>
          </ac:graphicFrameMkLst>
        </pc:graphicFrameChg>
        <pc:picChg chg="add mod">
          <ac:chgData name="Balian, Sarah" userId="b3b060d9-4d34-479b-ad68-688eaebf93c5" providerId="ADAL" clId="{ECE8469E-A28F-4FE0-96F5-611311FE7A9A}" dt="2022-12-08T17:11:23.135" v="659"/>
          <ac:picMkLst>
            <pc:docMk/>
            <pc:sldMk cId="2479953464" sldId="264"/>
            <ac:picMk id="6" creationId="{19A64D2C-54C4-3C4C-F822-977D4D6733B6}"/>
          </ac:picMkLst>
        </pc:picChg>
      </pc:sldChg>
      <pc:sldChg chg="modSp mod">
        <pc:chgData name="Balian, Sarah" userId="b3b060d9-4d34-479b-ad68-688eaebf93c5" providerId="ADAL" clId="{ECE8469E-A28F-4FE0-96F5-611311FE7A9A}" dt="2022-12-08T17:31:20.789" v="1042" actId="207"/>
        <pc:sldMkLst>
          <pc:docMk/>
          <pc:sldMk cId="3201893001" sldId="265"/>
        </pc:sldMkLst>
        <pc:spChg chg="mod">
          <ac:chgData name="Balian, Sarah" userId="b3b060d9-4d34-479b-ad68-688eaebf93c5" providerId="ADAL" clId="{ECE8469E-A28F-4FE0-96F5-611311FE7A9A}" dt="2022-12-08T17:29:18.999" v="982" actId="20577"/>
          <ac:spMkLst>
            <pc:docMk/>
            <pc:sldMk cId="3201893001" sldId="265"/>
            <ac:spMk id="2" creationId="{F6245169-1799-41CD-B28E-D2D20D16AD73}"/>
          </ac:spMkLst>
        </pc:spChg>
        <pc:spChg chg="mod">
          <ac:chgData name="Balian, Sarah" userId="b3b060d9-4d34-479b-ad68-688eaebf93c5" providerId="ADAL" clId="{ECE8469E-A28F-4FE0-96F5-611311FE7A9A}" dt="2022-12-08T17:29:42.309" v="1024" actId="1076"/>
          <ac:spMkLst>
            <pc:docMk/>
            <pc:sldMk cId="3201893001" sldId="265"/>
            <ac:spMk id="3" creationId="{E4FD1E92-5DBC-B105-F246-2355E4FF9A74}"/>
          </ac:spMkLst>
        </pc:spChg>
        <pc:graphicFrameChg chg="mod">
          <ac:chgData name="Balian, Sarah" userId="b3b060d9-4d34-479b-ad68-688eaebf93c5" providerId="ADAL" clId="{ECE8469E-A28F-4FE0-96F5-611311FE7A9A}" dt="2022-12-08T17:31:20.789" v="1042" actId="207"/>
          <ac:graphicFrameMkLst>
            <pc:docMk/>
            <pc:sldMk cId="3201893001" sldId="265"/>
            <ac:graphicFrameMk id="9" creationId="{16BB2B36-D329-083C-5198-BEEC5AC12CFA}"/>
          </ac:graphicFrameMkLst>
        </pc:graphicFrameChg>
      </pc:sldChg>
      <pc:sldChg chg="del">
        <pc:chgData name="Balian, Sarah" userId="b3b060d9-4d34-479b-ad68-688eaebf93c5" providerId="ADAL" clId="{ECE8469E-A28F-4FE0-96F5-611311FE7A9A}" dt="2022-12-08T17:12:34.823" v="665" actId="47"/>
        <pc:sldMkLst>
          <pc:docMk/>
          <pc:sldMk cId="1273125120" sldId="266"/>
        </pc:sldMkLst>
      </pc:sldChg>
      <pc:sldChg chg="del">
        <pc:chgData name="Balian, Sarah" userId="b3b060d9-4d34-479b-ad68-688eaebf93c5" providerId="ADAL" clId="{ECE8469E-A28F-4FE0-96F5-611311FE7A9A}" dt="2022-12-08T17:12:30.619" v="664" actId="47"/>
        <pc:sldMkLst>
          <pc:docMk/>
          <pc:sldMk cId="4262632132" sldId="267"/>
        </pc:sldMkLst>
      </pc:sldChg>
      <pc:sldChg chg="del">
        <pc:chgData name="Balian, Sarah" userId="b3b060d9-4d34-479b-ad68-688eaebf93c5" providerId="ADAL" clId="{ECE8469E-A28F-4FE0-96F5-611311FE7A9A}" dt="2022-12-08T17:12:37.491" v="666" actId="47"/>
        <pc:sldMkLst>
          <pc:docMk/>
          <pc:sldMk cId="528443413" sldId="269"/>
        </pc:sldMkLst>
      </pc:sldChg>
      <pc:sldChg chg="del">
        <pc:chgData name="Balian, Sarah" userId="b3b060d9-4d34-479b-ad68-688eaebf93c5" providerId="ADAL" clId="{ECE8469E-A28F-4FE0-96F5-611311FE7A9A}" dt="2022-12-08T17:12:41.263" v="667" actId="47"/>
        <pc:sldMkLst>
          <pc:docMk/>
          <pc:sldMk cId="3367104273" sldId="270"/>
        </pc:sldMkLst>
      </pc:sldChg>
      <pc:sldChg chg="del">
        <pc:chgData name="Balian, Sarah" userId="b3b060d9-4d34-479b-ad68-688eaebf93c5" providerId="ADAL" clId="{ECE8469E-A28F-4FE0-96F5-611311FE7A9A}" dt="2022-12-08T17:24:59.578" v="918" actId="47"/>
        <pc:sldMkLst>
          <pc:docMk/>
          <pc:sldMk cId="52877160" sldId="271"/>
        </pc:sldMkLst>
      </pc:sldChg>
      <pc:sldChg chg="del">
        <pc:chgData name="Balian, Sarah" userId="b3b060d9-4d34-479b-ad68-688eaebf93c5" providerId="ADAL" clId="{ECE8469E-A28F-4FE0-96F5-611311FE7A9A}" dt="2022-12-08T18:20:54.233" v="1471" actId="47"/>
        <pc:sldMkLst>
          <pc:docMk/>
          <pc:sldMk cId="1506493807" sldId="272"/>
        </pc:sldMkLst>
      </pc:sldChg>
      <pc:sldChg chg="del">
        <pc:chgData name="Balian, Sarah" userId="b3b060d9-4d34-479b-ad68-688eaebf93c5" providerId="ADAL" clId="{ECE8469E-A28F-4FE0-96F5-611311FE7A9A}" dt="2022-12-08T17:45:41.587" v="1175" actId="47"/>
        <pc:sldMkLst>
          <pc:docMk/>
          <pc:sldMk cId="454941652" sldId="273"/>
        </pc:sldMkLst>
      </pc:sldChg>
      <pc:sldChg chg="del">
        <pc:chgData name="Balian, Sarah" userId="b3b060d9-4d34-479b-ad68-688eaebf93c5" providerId="ADAL" clId="{ECE8469E-A28F-4FE0-96F5-611311FE7A9A}" dt="2022-12-08T17:45:38.365" v="1174" actId="47"/>
        <pc:sldMkLst>
          <pc:docMk/>
          <pc:sldMk cId="4007693361" sldId="274"/>
        </pc:sldMkLst>
      </pc:sldChg>
      <pc:sldChg chg="del">
        <pc:chgData name="Balian, Sarah" userId="b3b060d9-4d34-479b-ad68-688eaebf93c5" providerId="ADAL" clId="{ECE8469E-A28F-4FE0-96F5-611311FE7A9A}" dt="2022-12-08T18:20:55.218" v="1472" actId="47"/>
        <pc:sldMkLst>
          <pc:docMk/>
          <pc:sldMk cId="111198767" sldId="275"/>
        </pc:sldMkLst>
      </pc:sldChg>
      <pc:sldChg chg="del">
        <pc:chgData name="Balian, Sarah" userId="b3b060d9-4d34-479b-ad68-688eaebf93c5" providerId="ADAL" clId="{ECE8469E-A28F-4FE0-96F5-611311FE7A9A}" dt="2022-12-08T18:20:56.651" v="1473" actId="47"/>
        <pc:sldMkLst>
          <pc:docMk/>
          <pc:sldMk cId="995516696" sldId="276"/>
        </pc:sldMkLst>
      </pc:sldChg>
      <pc:sldChg chg="del">
        <pc:chgData name="Balian, Sarah" userId="b3b060d9-4d34-479b-ad68-688eaebf93c5" providerId="ADAL" clId="{ECE8469E-A28F-4FE0-96F5-611311FE7A9A}" dt="2022-12-08T17:12:49.420" v="669" actId="47"/>
        <pc:sldMkLst>
          <pc:docMk/>
          <pc:sldMk cId="3374680457" sldId="277"/>
        </pc:sldMkLst>
      </pc:sldChg>
      <pc:sldChg chg="modSp del mod">
        <pc:chgData name="Balian, Sarah" userId="b3b060d9-4d34-479b-ad68-688eaebf93c5" providerId="ADAL" clId="{ECE8469E-A28F-4FE0-96F5-611311FE7A9A}" dt="2022-12-08T18:21:00.043" v="1475" actId="47"/>
        <pc:sldMkLst>
          <pc:docMk/>
          <pc:sldMk cId="3303905315" sldId="278"/>
        </pc:sldMkLst>
        <pc:spChg chg="mod">
          <ac:chgData name="Balian, Sarah" userId="b3b060d9-4d34-479b-ad68-688eaebf93c5" providerId="ADAL" clId="{ECE8469E-A28F-4FE0-96F5-611311FE7A9A}" dt="2022-12-08T16:59:27.877" v="301" actId="27636"/>
          <ac:spMkLst>
            <pc:docMk/>
            <pc:sldMk cId="3303905315" sldId="278"/>
            <ac:spMk id="3" creationId="{50B28AC5-2484-C681-1E51-654A978D440B}"/>
          </ac:spMkLst>
        </pc:spChg>
      </pc:sldChg>
      <pc:sldChg chg="del">
        <pc:chgData name="Balian, Sarah" userId="b3b060d9-4d34-479b-ad68-688eaebf93c5" providerId="ADAL" clId="{ECE8469E-A28F-4FE0-96F5-611311FE7A9A}" dt="2022-12-08T17:12:48.316" v="668" actId="47"/>
        <pc:sldMkLst>
          <pc:docMk/>
          <pc:sldMk cId="3194101482" sldId="279"/>
        </pc:sldMkLst>
      </pc:sldChg>
      <pc:sldChg chg="modSp del mod">
        <pc:chgData name="Balian, Sarah" userId="b3b060d9-4d34-479b-ad68-688eaebf93c5" providerId="ADAL" clId="{ECE8469E-A28F-4FE0-96F5-611311FE7A9A}" dt="2022-12-08T18:21:01.315" v="1476" actId="47"/>
        <pc:sldMkLst>
          <pc:docMk/>
          <pc:sldMk cId="2037355660" sldId="280"/>
        </pc:sldMkLst>
        <pc:spChg chg="mod">
          <ac:chgData name="Balian, Sarah" userId="b3b060d9-4d34-479b-ad68-688eaebf93c5" providerId="ADAL" clId="{ECE8469E-A28F-4FE0-96F5-611311FE7A9A}" dt="2022-12-08T16:59:27.890" v="302" actId="27636"/>
          <ac:spMkLst>
            <pc:docMk/>
            <pc:sldMk cId="2037355660" sldId="280"/>
            <ac:spMk id="68" creationId="{2F98A3EE-6320-044D-A68E-720A7A279610}"/>
          </ac:spMkLst>
        </pc:spChg>
      </pc:sldChg>
      <pc:sldChg chg="del">
        <pc:chgData name="Balian, Sarah" userId="b3b060d9-4d34-479b-ad68-688eaebf93c5" providerId="ADAL" clId="{ECE8469E-A28F-4FE0-96F5-611311FE7A9A}" dt="2022-12-08T18:21:02.238" v="1477" actId="47"/>
        <pc:sldMkLst>
          <pc:docMk/>
          <pc:sldMk cId="999283337" sldId="281"/>
        </pc:sldMkLst>
      </pc:sldChg>
      <pc:sldChg chg="del">
        <pc:chgData name="Balian, Sarah" userId="b3b060d9-4d34-479b-ad68-688eaebf93c5" providerId="ADAL" clId="{ECE8469E-A28F-4FE0-96F5-611311FE7A9A}" dt="2022-12-08T18:20:58.796" v="1474" actId="47"/>
        <pc:sldMkLst>
          <pc:docMk/>
          <pc:sldMk cId="2975771389" sldId="282"/>
        </pc:sldMkLst>
      </pc:sldChg>
      <pc:sldChg chg="del">
        <pc:chgData name="Balian, Sarah" userId="b3b060d9-4d34-479b-ad68-688eaebf93c5" providerId="ADAL" clId="{ECE8469E-A28F-4FE0-96F5-611311FE7A9A}" dt="2022-12-08T18:21:04.797" v="1480" actId="47"/>
        <pc:sldMkLst>
          <pc:docMk/>
          <pc:sldMk cId="3502258445" sldId="283"/>
        </pc:sldMkLst>
      </pc:sldChg>
      <pc:sldChg chg="del">
        <pc:chgData name="Balian, Sarah" userId="b3b060d9-4d34-479b-ad68-688eaebf93c5" providerId="ADAL" clId="{ECE8469E-A28F-4FE0-96F5-611311FE7A9A}" dt="2022-12-08T17:12:58.158" v="670" actId="47"/>
        <pc:sldMkLst>
          <pc:docMk/>
          <pc:sldMk cId="3958030153" sldId="284"/>
        </pc:sldMkLst>
      </pc:sldChg>
      <pc:sldChg chg="del">
        <pc:chgData name="Balian, Sarah" userId="b3b060d9-4d34-479b-ad68-688eaebf93c5" providerId="ADAL" clId="{ECE8469E-A28F-4FE0-96F5-611311FE7A9A}" dt="2022-12-08T18:21:03.242" v="1478" actId="47"/>
        <pc:sldMkLst>
          <pc:docMk/>
          <pc:sldMk cId="3771114077" sldId="285"/>
        </pc:sldMkLst>
      </pc:sldChg>
      <pc:sldChg chg="del">
        <pc:chgData name="Balian, Sarah" userId="b3b060d9-4d34-479b-ad68-688eaebf93c5" providerId="ADAL" clId="{ECE8469E-A28F-4FE0-96F5-611311FE7A9A}" dt="2022-12-08T18:21:03.986" v="1479" actId="47"/>
        <pc:sldMkLst>
          <pc:docMk/>
          <pc:sldMk cId="1821595124" sldId="286"/>
        </pc:sldMkLst>
      </pc:sldChg>
      <pc:sldChg chg="del">
        <pc:chgData name="Balian, Sarah" userId="b3b060d9-4d34-479b-ad68-688eaebf93c5" providerId="ADAL" clId="{ECE8469E-A28F-4FE0-96F5-611311FE7A9A}" dt="2022-12-08T18:21:05.547" v="1481" actId="47"/>
        <pc:sldMkLst>
          <pc:docMk/>
          <pc:sldMk cId="2301792542" sldId="287"/>
        </pc:sldMkLst>
      </pc:sldChg>
      <pc:sldChg chg="del">
        <pc:chgData name="Balian, Sarah" userId="b3b060d9-4d34-479b-ad68-688eaebf93c5" providerId="ADAL" clId="{ECE8469E-A28F-4FE0-96F5-611311FE7A9A}" dt="2022-12-08T18:21:06.303" v="1482" actId="47"/>
        <pc:sldMkLst>
          <pc:docMk/>
          <pc:sldMk cId="2004344858" sldId="288"/>
        </pc:sldMkLst>
      </pc:sldChg>
      <pc:sldChg chg="modSp mod">
        <pc:chgData name="Balian, Sarah" userId="b3b060d9-4d34-479b-ad68-688eaebf93c5" providerId="ADAL" clId="{ECE8469E-A28F-4FE0-96F5-611311FE7A9A}" dt="2022-12-08T18:36:56.267" v="1942" actId="207"/>
        <pc:sldMkLst>
          <pc:docMk/>
          <pc:sldMk cId="3475639167" sldId="289"/>
        </pc:sldMkLst>
        <pc:spChg chg="mod">
          <ac:chgData name="Balian, Sarah" userId="b3b060d9-4d34-479b-ad68-688eaebf93c5" providerId="ADAL" clId="{ECE8469E-A28F-4FE0-96F5-611311FE7A9A}" dt="2022-12-08T18:36:56.267" v="1942" actId="207"/>
          <ac:spMkLst>
            <pc:docMk/>
            <pc:sldMk cId="3475639167" sldId="289"/>
            <ac:spMk id="3" creationId="{F2A31AE5-F919-CA50-BF07-AF012D87D146}"/>
          </ac:spMkLst>
        </pc:spChg>
      </pc:sldChg>
      <pc:sldChg chg="modSp add mod">
        <pc:chgData name="Balian, Sarah" userId="b3b060d9-4d34-479b-ad68-688eaebf93c5" providerId="ADAL" clId="{ECE8469E-A28F-4FE0-96F5-611311FE7A9A}" dt="2022-12-08T17:06:00.571" v="492"/>
        <pc:sldMkLst>
          <pc:docMk/>
          <pc:sldMk cId="61370533" sldId="290"/>
        </pc:sldMkLst>
        <pc:spChg chg="mod">
          <ac:chgData name="Balian, Sarah" userId="b3b060d9-4d34-479b-ad68-688eaebf93c5" providerId="ADAL" clId="{ECE8469E-A28F-4FE0-96F5-611311FE7A9A}" dt="2022-12-08T17:04:26.339" v="423" actId="6549"/>
          <ac:spMkLst>
            <pc:docMk/>
            <pc:sldMk cId="61370533" sldId="290"/>
            <ac:spMk id="2" creationId="{F6245169-1799-41CD-B28E-D2D20D16AD73}"/>
          </ac:spMkLst>
        </pc:spChg>
        <pc:spChg chg="mod">
          <ac:chgData name="Balian, Sarah" userId="b3b060d9-4d34-479b-ad68-688eaebf93c5" providerId="ADAL" clId="{ECE8469E-A28F-4FE0-96F5-611311FE7A9A}" dt="2022-12-08T17:04:45.109" v="471" actId="14100"/>
          <ac:spMkLst>
            <pc:docMk/>
            <pc:sldMk cId="61370533" sldId="290"/>
            <ac:spMk id="3" creationId="{E4FD1E92-5DBC-B105-F246-2355E4FF9A74}"/>
          </ac:spMkLst>
        </pc:spChg>
        <pc:graphicFrameChg chg="mod">
          <ac:chgData name="Balian, Sarah" userId="b3b060d9-4d34-479b-ad68-688eaebf93c5" providerId="ADAL" clId="{ECE8469E-A28F-4FE0-96F5-611311FE7A9A}" dt="2022-12-08T17:06:00.571" v="492"/>
          <ac:graphicFrameMkLst>
            <pc:docMk/>
            <pc:sldMk cId="61370533" sldId="290"/>
            <ac:graphicFrameMk id="9" creationId="{16BB2B36-D329-083C-5198-BEEC5AC12CFA}"/>
          </ac:graphicFrameMkLst>
        </pc:graphicFrameChg>
      </pc:sldChg>
      <pc:sldChg chg="modSp add mod">
        <pc:chgData name="Balian, Sarah" userId="b3b060d9-4d34-479b-ad68-688eaebf93c5" providerId="ADAL" clId="{ECE8469E-A28F-4FE0-96F5-611311FE7A9A}" dt="2022-12-08T17:35:37.071" v="1084" actId="27636"/>
        <pc:sldMkLst>
          <pc:docMk/>
          <pc:sldMk cId="3822647193" sldId="291"/>
        </pc:sldMkLst>
        <pc:spChg chg="mod">
          <ac:chgData name="Balian, Sarah" userId="b3b060d9-4d34-479b-ad68-688eaebf93c5" providerId="ADAL" clId="{ECE8469E-A28F-4FE0-96F5-611311FE7A9A}" dt="2022-12-08T17:35:37.071" v="1084" actId="27636"/>
          <ac:spMkLst>
            <pc:docMk/>
            <pc:sldMk cId="3822647193" sldId="291"/>
            <ac:spMk id="3" creationId="{7F10B6DC-6AF4-BFD9-E1D5-B98AA266289F}"/>
          </ac:spMkLst>
        </pc:spChg>
      </pc:sldChg>
      <pc:sldChg chg="addSp modSp add mod">
        <pc:chgData name="Balian, Sarah" userId="b3b060d9-4d34-479b-ad68-688eaebf93c5" providerId="ADAL" clId="{ECE8469E-A28F-4FE0-96F5-611311FE7A9A}" dt="2022-12-08T18:26:03.565" v="1687"/>
        <pc:sldMkLst>
          <pc:docMk/>
          <pc:sldMk cId="4205298638" sldId="292"/>
        </pc:sldMkLst>
        <pc:spChg chg="mod">
          <ac:chgData name="Balian, Sarah" userId="b3b060d9-4d34-479b-ad68-688eaebf93c5" providerId="ADAL" clId="{ECE8469E-A28F-4FE0-96F5-611311FE7A9A}" dt="2022-12-08T17:08:25.813" v="521" actId="20577"/>
          <ac:spMkLst>
            <pc:docMk/>
            <pc:sldMk cId="4205298638" sldId="292"/>
            <ac:spMk id="2" creationId="{F6245169-1799-41CD-B28E-D2D20D16AD73}"/>
          </ac:spMkLst>
        </pc:spChg>
        <pc:spChg chg="mod">
          <ac:chgData name="Balian, Sarah" userId="b3b060d9-4d34-479b-ad68-688eaebf93c5" providerId="ADAL" clId="{ECE8469E-A28F-4FE0-96F5-611311FE7A9A}" dt="2022-12-08T17:08:33.020" v="525" actId="20577"/>
          <ac:spMkLst>
            <pc:docMk/>
            <pc:sldMk cId="4205298638" sldId="292"/>
            <ac:spMk id="3" creationId="{E4FD1E92-5DBC-B105-F246-2355E4FF9A74}"/>
          </ac:spMkLst>
        </pc:spChg>
        <pc:graphicFrameChg chg="mod">
          <ac:chgData name="Balian, Sarah" userId="b3b060d9-4d34-479b-ad68-688eaebf93c5" providerId="ADAL" clId="{ECE8469E-A28F-4FE0-96F5-611311FE7A9A}" dt="2022-12-08T18:26:03.565" v="1687"/>
          <ac:graphicFrameMkLst>
            <pc:docMk/>
            <pc:sldMk cId="4205298638" sldId="292"/>
            <ac:graphicFrameMk id="9" creationId="{16BB2B36-D329-083C-5198-BEEC5AC12CFA}"/>
          </ac:graphicFrameMkLst>
        </pc:graphicFrameChg>
        <pc:picChg chg="add mod">
          <ac:chgData name="Balian, Sarah" userId="b3b060d9-4d34-479b-ad68-688eaebf93c5" providerId="ADAL" clId="{ECE8469E-A28F-4FE0-96F5-611311FE7A9A}" dt="2022-12-08T17:09:24.688" v="535"/>
          <ac:picMkLst>
            <pc:docMk/>
            <pc:sldMk cId="4205298638" sldId="292"/>
            <ac:picMk id="4" creationId="{82144BBA-50C0-ED9E-E96A-D8D38C07ECF4}"/>
          </ac:picMkLst>
        </pc:picChg>
      </pc:sldChg>
      <pc:sldChg chg="modSp add mod">
        <pc:chgData name="Balian, Sarah" userId="b3b060d9-4d34-479b-ad68-688eaebf93c5" providerId="ADAL" clId="{ECE8469E-A28F-4FE0-96F5-611311FE7A9A}" dt="2022-12-08T17:35:27.594" v="1078" actId="20577"/>
        <pc:sldMkLst>
          <pc:docMk/>
          <pc:sldMk cId="3986907055" sldId="293"/>
        </pc:sldMkLst>
        <pc:spChg chg="mod">
          <ac:chgData name="Balian, Sarah" userId="b3b060d9-4d34-479b-ad68-688eaebf93c5" providerId="ADAL" clId="{ECE8469E-A28F-4FE0-96F5-611311FE7A9A}" dt="2022-12-08T17:35:27.594" v="1078" actId="20577"/>
          <ac:spMkLst>
            <pc:docMk/>
            <pc:sldMk cId="3986907055" sldId="293"/>
            <ac:spMk id="3" creationId="{7F10B6DC-6AF4-BFD9-E1D5-B98AA266289F}"/>
          </ac:spMkLst>
        </pc:spChg>
      </pc:sldChg>
      <pc:sldChg chg="addSp delSp modSp add mod">
        <pc:chgData name="Balian, Sarah" userId="b3b060d9-4d34-479b-ad68-688eaebf93c5" providerId="ADAL" clId="{ECE8469E-A28F-4FE0-96F5-611311FE7A9A}" dt="2022-12-08T17:19:46.581" v="823" actId="478"/>
        <pc:sldMkLst>
          <pc:docMk/>
          <pc:sldMk cId="1925132525" sldId="294"/>
        </pc:sldMkLst>
        <pc:spChg chg="mod">
          <ac:chgData name="Balian, Sarah" userId="b3b060d9-4d34-479b-ad68-688eaebf93c5" providerId="ADAL" clId="{ECE8469E-A28F-4FE0-96F5-611311FE7A9A}" dt="2022-12-08T17:18:09.339" v="778" actId="14100"/>
          <ac:spMkLst>
            <pc:docMk/>
            <pc:sldMk cId="1925132525" sldId="294"/>
            <ac:spMk id="2" creationId="{F6245169-1799-41CD-B28E-D2D20D16AD73}"/>
          </ac:spMkLst>
        </pc:spChg>
        <pc:spChg chg="mod">
          <ac:chgData name="Balian, Sarah" userId="b3b060d9-4d34-479b-ad68-688eaebf93c5" providerId="ADAL" clId="{ECE8469E-A28F-4FE0-96F5-611311FE7A9A}" dt="2022-12-08T17:18:12.301" v="779" actId="1076"/>
          <ac:spMkLst>
            <pc:docMk/>
            <pc:sldMk cId="1925132525" sldId="294"/>
            <ac:spMk id="3" creationId="{E4FD1E92-5DBC-B105-F246-2355E4FF9A74}"/>
          </ac:spMkLst>
        </pc:spChg>
        <pc:spChg chg="add mod">
          <ac:chgData name="Balian, Sarah" userId="b3b060d9-4d34-479b-ad68-688eaebf93c5" providerId="ADAL" clId="{ECE8469E-A28F-4FE0-96F5-611311FE7A9A}" dt="2022-12-08T17:19:09.466" v="821" actId="1076"/>
          <ac:spMkLst>
            <pc:docMk/>
            <pc:sldMk cId="1925132525" sldId="294"/>
            <ac:spMk id="4" creationId="{87E0FD17-000E-F917-D7E1-AFF7CACBF13D}"/>
          </ac:spMkLst>
        </pc:spChg>
        <pc:graphicFrameChg chg="mod">
          <ac:chgData name="Balian, Sarah" userId="b3b060d9-4d34-479b-ad68-688eaebf93c5" providerId="ADAL" clId="{ECE8469E-A28F-4FE0-96F5-611311FE7A9A}" dt="2022-12-08T17:18:22.017" v="781" actId="1076"/>
          <ac:graphicFrameMkLst>
            <pc:docMk/>
            <pc:sldMk cId="1925132525" sldId="294"/>
            <ac:graphicFrameMk id="9" creationId="{16BB2B36-D329-083C-5198-BEEC5AC12CFA}"/>
          </ac:graphicFrameMkLst>
        </pc:graphicFrameChg>
        <pc:picChg chg="del">
          <ac:chgData name="Balian, Sarah" userId="b3b060d9-4d34-479b-ad68-688eaebf93c5" providerId="ADAL" clId="{ECE8469E-A28F-4FE0-96F5-611311FE7A9A}" dt="2022-12-08T17:19:46.581" v="823" actId="478"/>
          <ac:picMkLst>
            <pc:docMk/>
            <pc:sldMk cId="1925132525" sldId="294"/>
            <ac:picMk id="6" creationId="{19A64D2C-54C4-3C4C-F822-977D4D6733B6}"/>
          </ac:picMkLst>
        </pc:picChg>
      </pc:sldChg>
      <pc:sldChg chg="modSp add mod">
        <pc:chgData name="Balian, Sarah" userId="b3b060d9-4d34-479b-ad68-688eaebf93c5" providerId="ADAL" clId="{ECE8469E-A28F-4FE0-96F5-611311FE7A9A}" dt="2022-12-08T17:35:16.316" v="1072" actId="27636"/>
        <pc:sldMkLst>
          <pc:docMk/>
          <pc:sldMk cId="1062889223" sldId="295"/>
        </pc:sldMkLst>
        <pc:spChg chg="mod">
          <ac:chgData name="Balian, Sarah" userId="b3b060d9-4d34-479b-ad68-688eaebf93c5" providerId="ADAL" clId="{ECE8469E-A28F-4FE0-96F5-611311FE7A9A}" dt="2022-12-08T17:35:16.316" v="1072" actId="27636"/>
          <ac:spMkLst>
            <pc:docMk/>
            <pc:sldMk cId="1062889223" sldId="295"/>
            <ac:spMk id="3" creationId="{7F10B6DC-6AF4-BFD9-E1D5-B98AA266289F}"/>
          </ac:spMkLst>
        </pc:spChg>
      </pc:sldChg>
      <pc:sldChg chg="addSp delSp modSp add mod">
        <pc:chgData name="Balian, Sarah" userId="b3b060d9-4d34-479b-ad68-688eaebf93c5" providerId="ADAL" clId="{ECE8469E-A28F-4FE0-96F5-611311FE7A9A}" dt="2022-12-08T17:24:31.881" v="913" actId="207"/>
        <pc:sldMkLst>
          <pc:docMk/>
          <pc:sldMk cId="476875324" sldId="296"/>
        </pc:sldMkLst>
        <pc:spChg chg="mod">
          <ac:chgData name="Balian, Sarah" userId="b3b060d9-4d34-479b-ad68-688eaebf93c5" providerId="ADAL" clId="{ECE8469E-A28F-4FE0-96F5-611311FE7A9A}" dt="2022-12-08T17:20:01.699" v="835" actId="20577"/>
          <ac:spMkLst>
            <pc:docMk/>
            <pc:sldMk cId="476875324" sldId="296"/>
            <ac:spMk id="2" creationId="{F6245169-1799-41CD-B28E-D2D20D16AD73}"/>
          </ac:spMkLst>
        </pc:spChg>
        <pc:spChg chg="mod">
          <ac:chgData name="Balian, Sarah" userId="b3b060d9-4d34-479b-ad68-688eaebf93c5" providerId="ADAL" clId="{ECE8469E-A28F-4FE0-96F5-611311FE7A9A}" dt="2022-12-08T17:20:30.579" v="868" actId="20577"/>
          <ac:spMkLst>
            <pc:docMk/>
            <pc:sldMk cId="476875324" sldId="296"/>
            <ac:spMk id="3" creationId="{E4FD1E92-5DBC-B105-F246-2355E4FF9A74}"/>
          </ac:spMkLst>
        </pc:spChg>
        <pc:spChg chg="del">
          <ac:chgData name="Balian, Sarah" userId="b3b060d9-4d34-479b-ad68-688eaebf93c5" providerId="ADAL" clId="{ECE8469E-A28F-4FE0-96F5-611311FE7A9A}" dt="2022-12-08T17:20:34.331" v="869" actId="478"/>
          <ac:spMkLst>
            <pc:docMk/>
            <pc:sldMk cId="476875324" sldId="296"/>
            <ac:spMk id="4" creationId="{87E0FD17-000E-F917-D7E1-AFF7CACBF13D}"/>
          </ac:spMkLst>
        </pc:spChg>
        <pc:graphicFrameChg chg="add mod">
          <ac:chgData name="Balian, Sarah" userId="b3b060d9-4d34-479b-ad68-688eaebf93c5" providerId="ADAL" clId="{ECE8469E-A28F-4FE0-96F5-611311FE7A9A}" dt="2022-12-08T17:24:31.881" v="913" actId="207"/>
          <ac:graphicFrameMkLst>
            <pc:docMk/>
            <pc:sldMk cId="476875324" sldId="296"/>
            <ac:graphicFrameMk id="7" creationId="{BAE287F8-D626-0727-B8AA-36BF55EA7C9D}"/>
          </ac:graphicFrameMkLst>
        </pc:graphicFrameChg>
        <pc:graphicFrameChg chg="del">
          <ac:chgData name="Balian, Sarah" userId="b3b060d9-4d34-479b-ad68-688eaebf93c5" providerId="ADAL" clId="{ECE8469E-A28F-4FE0-96F5-611311FE7A9A}" dt="2022-12-08T17:19:57.625" v="825" actId="478"/>
          <ac:graphicFrameMkLst>
            <pc:docMk/>
            <pc:sldMk cId="476875324" sldId="296"/>
            <ac:graphicFrameMk id="9" creationId="{16BB2B36-D329-083C-5198-BEEC5AC12CFA}"/>
          </ac:graphicFrameMkLst>
        </pc:graphicFrameChg>
      </pc:sldChg>
      <pc:sldChg chg="modSp add mod">
        <pc:chgData name="Balian, Sarah" userId="b3b060d9-4d34-479b-ad68-688eaebf93c5" providerId="ADAL" clId="{ECE8469E-A28F-4FE0-96F5-611311FE7A9A}" dt="2022-12-08T17:36:26.256" v="1094" actId="207"/>
        <pc:sldMkLst>
          <pc:docMk/>
          <pc:sldMk cId="2516764295" sldId="297"/>
        </pc:sldMkLst>
        <pc:spChg chg="mod">
          <ac:chgData name="Balian, Sarah" userId="b3b060d9-4d34-479b-ad68-688eaebf93c5" providerId="ADAL" clId="{ECE8469E-A28F-4FE0-96F5-611311FE7A9A}" dt="2022-12-08T17:36:26.256" v="1094" actId="207"/>
          <ac:spMkLst>
            <pc:docMk/>
            <pc:sldMk cId="2516764295" sldId="297"/>
            <ac:spMk id="3" creationId="{7F10B6DC-6AF4-BFD9-E1D5-B98AA266289F}"/>
          </ac:spMkLst>
        </pc:spChg>
      </pc:sldChg>
      <pc:sldChg chg="addSp modSp add mod">
        <pc:chgData name="Balian, Sarah" userId="b3b060d9-4d34-479b-ad68-688eaebf93c5" providerId="ADAL" clId="{ECE8469E-A28F-4FE0-96F5-611311FE7A9A}" dt="2022-12-08T17:38:21.535" v="1171" actId="27918"/>
        <pc:sldMkLst>
          <pc:docMk/>
          <pc:sldMk cId="1182146475" sldId="298"/>
        </pc:sldMkLst>
        <pc:spChg chg="mod">
          <ac:chgData name="Balian, Sarah" userId="b3b060d9-4d34-479b-ad68-688eaebf93c5" providerId="ADAL" clId="{ECE8469E-A28F-4FE0-96F5-611311FE7A9A}" dt="2022-12-08T17:37:25.662" v="1113" actId="20577"/>
          <ac:spMkLst>
            <pc:docMk/>
            <pc:sldMk cId="1182146475" sldId="298"/>
            <ac:spMk id="2" creationId="{F6245169-1799-41CD-B28E-D2D20D16AD73}"/>
          </ac:spMkLst>
        </pc:spChg>
        <pc:spChg chg="mod">
          <ac:chgData name="Balian, Sarah" userId="b3b060d9-4d34-479b-ad68-688eaebf93c5" providerId="ADAL" clId="{ECE8469E-A28F-4FE0-96F5-611311FE7A9A}" dt="2022-12-08T17:37:38.532" v="1152" actId="20577"/>
          <ac:spMkLst>
            <pc:docMk/>
            <pc:sldMk cId="1182146475" sldId="298"/>
            <ac:spMk id="3" creationId="{E4FD1E92-5DBC-B105-F246-2355E4FF9A74}"/>
          </ac:spMkLst>
        </pc:spChg>
        <pc:picChg chg="add mod">
          <ac:chgData name="Balian, Sarah" userId="b3b060d9-4d34-479b-ad68-688eaebf93c5" providerId="ADAL" clId="{ECE8469E-A28F-4FE0-96F5-611311FE7A9A}" dt="2022-12-08T17:37:45.167" v="1153"/>
          <ac:picMkLst>
            <pc:docMk/>
            <pc:sldMk cId="1182146475" sldId="298"/>
            <ac:picMk id="5" creationId="{31D361F8-A7DD-9772-7288-ED221E596AF4}"/>
          </ac:picMkLst>
        </pc:picChg>
      </pc:sldChg>
      <pc:sldChg chg="modSp add mod setBg">
        <pc:chgData name="Balian, Sarah" userId="b3b060d9-4d34-479b-ad68-688eaebf93c5" providerId="ADAL" clId="{ECE8469E-A28F-4FE0-96F5-611311FE7A9A}" dt="2022-12-08T17:59:57.502" v="1305" actId="1076"/>
        <pc:sldMkLst>
          <pc:docMk/>
          <pc:sldMk cId="317324267" sldId="299"/>
        </pc:sldMkLst>
        <pc:spChg chg="mod">
          <ac:chgData name="Balian, Sarah" userId="b3b060d9-4d34-479b-ad68-688eaebf93c5" providerId="ADAL" clId="{ECE8469E-A28F-4FE0-96F5-611311FE7A9A}" dt="2022-12-08T17:46:06.319" v="1241" actId="20577"/>
          <ac:spMkLst>
            <pc:docMk/>
            <pc:sldMk cId="317324267" sldId="299"/>
            <ac:spMk id="3" creationId="{E4FD1E92-5DBC-B105-F246-2355E4FF9A74}"/>
          </ac:spMkLst>
        </pc:spChg>
        <pc:spChg chg="mod">
          <ac:chgData name="Balian, Sarah" userId="b3b060d9-4d34-479b-ad68-688eaebf93c5" providerId="ADAL" clId="{ECE8469E-A28F-4FE0-96F5-611311FE7A9A}" dt="2022-12-08T17:59:16.843" v="1294" actId="207"/>
          <ac:spMkLst>
            <pc:docMk/>
            <pc:sldMk cId="317324267" sldId="299"/>
            <ac:spMk id="20" creationId="{DFF4D7D1-5531-9052-3A86-E631897C3FF1}"/>
          </ac:spMkLst>
        </pc:spChg>
        <pc:spChg chg="mod">
          <ac:chgData name="Balian, Sarah" userId="b3b060d9-4d34-479b-ad68-688eaebf93c5" providerId="ADAL" clId="{ECE8469E-A28F-4FE0-96F5-611311FE7A9A}" dt="2022-12-08T17:58:52.499" v="1292" actId="207"/>
          <ac:spMkLst>
            <pc:docMk/>
            <pc:sldMk cId="317324267" sldId="299"/>
            <ac:spMk id="22" creationId="{79F7DE7F-B6FC-67E3-1062-6A6FF705070C}"/>
          </ac:spMkLst>
        </pc:spChg>
        <pc:spChg chg="mod">
          <ac:chgData name="Balian, Sarah" userId="b3b060d9-4d34-479b-ad68-688eaebf93c5" providerId="ADAL" clId="{ECE8469E-A28F-4FE0-96F5-611311FE7A9A}" dt="2022-12-08T17:59:05.701" v="1293" actId="207"/>
          <ac:spMkLst>
            <pc:docMk/>
            <pc:sldMk cId="317324267" sldId="299"/>
            <ac:spMk id="23" creationId="{FB08A05E-566E-4B8C-CEE8-9AB1A3EC8EFD}"/>
          </ac:spMkLst>
        </pc:spChg>
        <pc:spChg chg="mod">
          <ac:chgData name="Balian, Sarah" userId="b3b060d9-4d34-479b-ad68-688eaebf93c5" providerId="ADAL" clId="{ECE8469E-A28F-4FE0-96F5-611311FE7A9A}" dt="2022-12-08T17:59:19.700" v="1295" actId="207"/>
          <ac:spMkLst>
            <pc:docMk/>
            <pc:sldMk cId="317324267" sldId="299"/>
            <ac:spMk id="28" creationId="{086B88E6-B36D-DA23-F13A-221477F30255}"/>
          </ac:spMkLst>
        </pc:spChg>
        <pc:spChg chg="mod">
          <ac:chgData name="Balian, Sarah" userId="b3b060d9-4d34-479b-ad68-688eaebf93c5" providerId="ADAL" clId="{ECE8469E-A28F-4FE0-96F5-611311FE7A9A}" dt="2022-12-08T17:59:40.914" v="1300" actId="207"/>
          <ac:spMkLst>
            <pc:docMk/>
            <pc:sldMk cId="317324267" sldId="299"/>
            <ac:spMk id="30" creationId="{70AA0F01-213A-E2F6-7512-A7938C78CB69}"/>
          </ac:spMkLst>
        </pc:spChg>
        <pc:spChg chg="mod">
          <ac:chgData name="Balian, Sarah" userId="b3b060d9-4d34-479b-ad68-688eaebf93c5" providerId="ADAL" clId="{ECE8469E-A28F-4FE0-96F5-611311FE7A9A}" dt="2022-12-08T17:59:29.883" v="1297" actId="207"/>
          <ac:spMkLst>
            <pc:docMk/>
            <pc:sldMk cId="317324267" sldId="299"/>
            <ac:spMk id="35" creationId="{F8F9B46C-36E3-0EA5-56DA-E653E271E8D5}"/>
          </ac:spMkLst>
        </pc:spChg>
        <pc:spChg chg="mod">
          <ac:chgData name="Balian, Sarah" userId="b3b060d9-4d34-479b-ad68-688eaebf93c5" providerId="ADAL" clId="{ECE8469E-A28F-4FE0-96F5-611311FE7A9A}" dt="2022-12-08T17:59:52.689" v="1304" actId="207"/>
          <ac:spMkLst>
            <pc:docMk/>
            <pc:sldMk cId="317324267" sldId="299"/>
            <ac:spMk id="38" creationId="{AD04D305-2F1B-09A1-7316-2CA8AE0B75EB}"/>
          </ac:spMkLst>
        </pc:spChg>
        <pc:spChg chg="mod">
          <ac:chgData name="Balian, Sarah" userId="b3b060d9-4d34-479b-ad68-688eaebf93c5" providerId="ADAL" clId="{ECE8469E-A28F-4FE0-96F5-611311FE7A9A}" dt="2022-12-08T17:59:37.360" v="1299" actId="207"/>
          <ac:spMkLst>
            <pc:docMk/>
            <pc:sldMk cId="317324267" sldId="299"/>
            <ac:spMk id="39" creationId="{E8EB246B-21B0-3706-9009-9F756AA23DB1}"/>
          </ac:spMkLst>
        </pc:spChg>
        <pc:spChg chg="mod">
          <ac:chgData name="Balian, Sarah" userId="b3b060d9-4d34-479b-ad68-688eaebf93c5" providerId="ADAL" clId="{ECE8469E-A28F-4FE0-96F5-611311FE7A9A}" dt="2022-12-08T17:55:51.275" v="1274" actId="20577"/>
          <ac:spMkLst>
            <pc:docMk/>
            <pc:sldMk cId="317324267" sldId="299"/>
            <ac:spMk id="41" creationId="{D668D04A-DECC-8646-63D2-86090C0B6EC2}"/>
          </ac:spMkLst>
        </pc:spChg>
        <pc:spChg chg="mod">
          <ac:chgData name="Balian, Sarah" userId="b3b060d9-4d34-479b-ad68-688eaebf93c5" providerId="ADAL" clId="{ECE8469E-A28F-4FE0-96F5-611311FE7A9A}" dt="2022-12-08T17:57:35.189" v="1285" actId="20577"/>
          <ac:spMkLst>
            <pc:docMk/>
            <pc:sldMk cId="317324267" sldId="299"/>
            <ac:spMk id="42" creationId="{CF8A5421-9323-A745-9033-6B0858E056E5}"/>
          </ac:spMkLst>
        </pc:spChg>
        <pc:spChg chg="mod">
          <ac:chgData name="Balian, Sarah" userId="b3b060d9-4d34-479b-ad68-688eaebf93c5" providerId="ADAL" clId="{ECE8469E-A28F-4FE0-96F5-611311FE7A9A}" dt="2022-12-08T17:56:18.657" v="1276" actId="20577"/>
          <ac:spMkLst>
            <pc:docMk/>
            <pc:sldMk cId="317324267" sldId="299"/>
            <ac:spMk id="43" creationId="{B7FC13D1-752F-56B6-5609-2A21E3445535}"/>
          </ac:spMkLst>
        </pc:spChg>
        <pc:spChg chg="mod">
          <ac:chgData name="Balian, Sarah" userId="b3b060d9-4d34-479b-ad68-688eaebf93c5" providerId="ADAL" clId="{ECE8469E-A28F-4FE0-96F5-611311FE7A9A}" dt="2022-12-08T17:57:51.744" v="1288" actId="20577"/>
          <ac:spMkLst>
            <pc:docMk/>
            <pc:sldMk cId="317324267" sldId="299"/>
            <ac:spMk id="44" creationId="{4BC63EFC-51D8-5205-E29F-01514C838175}"/>
          </ac:spMkLst>
        </pc:spChg>
        <pc:spChg chg="mod">
          <ac:chgData name="Balian, Sarah" userId="b3b060d9-4d34-479b-ad68-688eaebf93c5" providerId="ADAL" clId="{ECE8469E-A28F-4FE0-96F5-611311FE7A9A}" dt="2022-12-08T17:47:39.851" v="1248" actId="20577"/>
          <ac:spMkLst>
            <pc:docMk/>
            <pc:sldMk cId="317324267" sldId="299"/>
            <ac:spMk id="45" creationId="{BBE6A571-B611-7C03-DEE0-82AB9841B25B}"/>
          </ac:spMkLst>
        </pc:spChg>
        <pc:spChg chg="mod">
          <ac:chgData name="Balian, Sarah" userId="b3b060d9-4d34-479b-ad68-688eaebf93c5" providerId="ADAL" clId="{ECE8469E-A28F-4FE0-96F5-611311FE7A9A}" dt="2022-12-08T17:57:19.096" v="1282" actId="20577"/>
          <ac:spMkLst>
            <pc:docMk/>
            <pc:sldMk cId="317324267" sldId="299"/>
            <ac:spMk id="46" creationId="{42DF423A-99C8-4EB4-85E6-B227F5AC86CF}"/>
          </ac:spMkLst>
        </pc:spChg>
        <pc:spChg chg="mod">
          <ac:chgData name="Balian, Sarah" userId="b3b060d9-4d34-479b-ad68-688eaebf93c5" providerId="ADAL" clId="{ECE8469E-A28F-4FE0-96F5-611311FE7A9A}" dt="2022-12-08T17:48:08.722" v="1259" actId="20577"/>
          <ac:spMkLst>
            <pc:docMk/>
            <pc:sldMk cId="317324267" sldId="299"/>
            <ac:spMk id="47" creationId="{1A54FE55-9EA8-7040-3CAE-58A0BC0B5A7A}"/>
          </ac:spMkLst>
        </pc:spChg>
        <pc:spChg chg="mod">
          <ac:chgData name="Balian, Sarah" userId="b3b060d9-4d34-479b-ad68-688eaebf93c5" providerId="ADAL" clId="{ECE8469E-A28F-4FE0-96F5-611311FE7A9A}" dt="2022-12-08T17:52:55.302" v="1271" actId="20577"/>
          <ac:spMkLst>
            <pc:docMk/>
            <pc:sldMk cId="317324267" sldId="299"/>
            <ac:spMk id="48" creationId="{C745E97A-7FD6-1663-C9EC-826AD8D437D1}"/>
          </ac:spMkLst>
        </pc:spChg>
        <pc:spChg chg="mod">
          <ac:chgData name="Balian, Sarah" userId="b3b060d9-4d34-479b-ad68-688eaebf93c5" providerId="ADAL" clId="{ECE8469E-A28F-4FE0-96F5-611311FE7A9A}" dt="2022-12-08T17:53:00.525" v="1272" actId="20577"/>
          <ac:spMkLst>
            <pc:docMk/>
            <pc:sldMk cId="317324267" sldId="299"/>
            <ac:spMk id="49" creationId="{5A089B96-6EB7-40E6-B695-CA14F03E510E}"/>
          </ac:spMkLst>
        </pc:spChg>
        <pc:spChg chg="mod">
          <ac:chgData name="Balian, Sarah" userId="b3b060d9-4d34-479b-ad68-688eaebf93c5" providerId="ADAL" clId="{ECE8469E-A28F-4FE0-96F5-611311FE7A9A}" dt="2022-12-08T17:58:13.646" v="1291" actId="20577"/>
          <ac:spMkLst>
            <pc:docMk/>
            <pc:sldMk cId="317324267" sldId="299"/>
            <ac:spMk id="50" creationId="{B4A38A1D-ED77-E4A3-DF60-1B2D80DD4252}"/>
          </ac:spMkLst>
        </pc:spChg>
        <pc:spChg chg="mod">
          <ac:chgData name="Balian, Sarah" userId="b3b060d9-4d34-479b-ad68-688eaebf93c5" providerId="ADAL" clId="{ECE8469E-A28F-4FE0-96F5-611311FE7A9A}" dt="2022-12-08T17:47:51.858" v="1254" actId="6549"/>
          <ac:spMkLst>
            <pc:docMk/>
            <pc:sldMk cId="317324267" sldId="299"/>
            <ac:spMk id="51" creationId="{3D949BF7-3246-03FC-D71D-FF2B194A5867}"/>
          </ac:spMkLst>
        </pc:spChg>
        <pc:spChg chg="mod">
          <ac:chgData name="Balian, Sarah" userId="b3b060d9-4d34-479b-ad68-688eaebf93c5" providerId="ADAL" clId="{ECE8469E-A28F-4FE0-96F5-611311FE7A9A}" dt="2022-12-08T17:47:57.008" v="1257" actId="20577"/>
          <ac:spMkLst>
            <pc:docMk/>
            <pc:sldMk cId="317324267" sldId="299"/>
            <ac:spMk id="52" creationId="{D73A6417-5A8E-992C-44F0-86E234C17E10}"/>
          </ac:spMkLst>
        </pc:spChg>
        <pc:spChg chg="mod">
          <ac:chgData name="Balian, Sarah" userId="b3b060d9-4d34-479b-ad68-688eaebf93c5" providerId="ADAL" clId="{ECE8469E-A28F-4FE0-96F5-611311FE7A9A}" dt="2022-12-08T17:57:09.198" v="1279" actId="20577"/>
          <ac:spMkLst>
            <pc:docMk/>
            <pc:sldMk cId="317324267" sldId="299"/>
            <ac:spMk id="53" creationId="{34E58A3B-6C41-24E5-AFB9-0CC8E52DFFBF}"/>
          </ac:spMkLst>
        </pc:spChg>
        <pc:spChg chg="mod">
          <ac:chgData name="Balian, Sarah" userId="b3b060d9-4d34-479b-ad68-688eaebf93c5" providerId="ADAL" clId="{ECE8469E-A28F-4FE0-96F5-611311FE7A9A}" dt="2022-12-08T17:47:44.934" v="1251" actId="20577"/>
          <ac:spMkLst>
            <pc:docMk/>
            <pc:sldMk cId="317324267" sldId="299"/>
            <ac:spMk id="54" creationId="{3C62B939-790C-DB0F-0CF6-1E2C6F585ED4}"/>
          </ac:spMkLst>
        </pc:spChg>
        <pc:spChg chg="mod">
          <ac:chgData name="Balian, Sarah" userId="b3b060d9-4d34-479b-ad68-688eaebf93c5" providerId="ADAL" clId="{ECE8469E-A28F-4FE0-96F5-611311FE7A9A}" dt="2022-12-08T17:59:34.158" v="1298" actId="1076"/>
          <ac:spMkLst>
            <pc:docMk/>
            <pc:sldMk cId="317324267" sldId="299"/>
            <ac:spMk id="55" creationId="{16C6B6BA-7222-2A46-CA43-30A3DC2F40E5}"/>
          </ac:spMkLst>
        </pc:spChg>
        <pc:spChg chg="mod">
          <ac:chgData name="Balian, Sarah" userId="b3b060d9-4d34-479b-ad68-688eaebf93c5" providerId="ADAL" clId="{ECE8469E-A28F-4FE0-96F5-611311FE7A9A}" dt="2022-12-08T17:45:50.553" v="1196" actId="20577"/>
          <ac:spMkLst>
            <pc:docMk/>
            <pc:sldMk cId="317324267" sldId="299"/>
            <ac:spMk id="58" creationId="{DB0E9556-57C4-FB9F-F4ED-4A86F430775C}"/>
          </ac:spMkLst>
        </pc:spChg>
        <pc:spChg chg="mod">
          <ac:chgData name="Balian, Sarah" userId="b3b060d9-4d34-479b-ad68-688eaebf93c5" providerId="ADAL" clId="{ECE8469E-A28F-4FE0-96F5-611311FE7A9A}" dt="2022-12-08T17:49:58.546" v="1269" actId="20577"/>
          <ac:spMkLst>
            <pc:docMk/>
            <pc:sldMk cId="317324267" sldId="299"/>
            <ac:spMk id="59" creationId="{4D135624-874F-7303-6186-F1323F30C5AA}"/>
          </ac:spMkLst>
        </pc:spChg>
        <pc:spChg chg="mod">
          <ac:chgData name="Balian, Sarah" userId="b3b060d9-4d34-479b-ad68-688eaebf93c5" providerId="ADAL" clId="{ECE8469E-A28F-4FE0-96F5-611311FE7A9A}" dt="2022-12-08T17:48:02.648" v="1258" actId="20577"/>
          <ac:spMkLst>
            <pc:docMk/>
            <pc:sldMk cId="317324267" sldId="299"/>
            <ac:spMk id="60" creationId="{283A431F-66DE-56D0-6F8C-E197CA434994}"/>
          </ac:spMkLst>
        </pc:spChg>
        <pc:spChg chg="mod">
          <ac:chgData name="Balian, Sarah" userId="b3b060d9-4d34-479b-ad68-688eaebf93c5" providerId="ADAL" clId="{ECE8469E-A28F-4FE0-96F5-611311FE7A9A}" dt="2022-12-08T17:57:28.725" v="1283" actId="20577"/>
          <ac:spMkLst>
            <pc:docMk/>
            <pc:sldMk cId="317324267" sldId="299"/>
            <ac:spMk id="61" creationId="{13D1EBF7-3808-CC4B-C914-B34A82C02B00}"/>
          </ac:spMkLst>
        </pc:spChg>
        <pc:spChg chg="mod">
          <ac:chgData name="Balian, Sarah" userId="b3b060d9-4d34-479b-ad68-688eaebf93c5" providerId="ADAL" clId="{ECE8469E-A28F-4FE0-96F5-611311FE7A9A}" dt="2022-12-08T17:59:57.502" v="1305" actId="1076"/>
          <ac:spMkLst>
            <pc:docMk/>
            <pc:sldMk cId="317324267" sldId="299"/>
            <ac:spMk id="1033" creationId="{3CD9B410-05B2-6138-6911-D2332C745AC9}"/>
          </ac:spMkLst>
        </pc:spChg>
        <pc:spChg chg="mod">
          <ac:chgData name="Balian, Sarah" userId="b3b060d9-4d34-479b-ad68-688eaebf93c5" providerId="ADAL" clId="{ECE8469E-A28F-4FE0-96F5-611311FE7A9A}" dt="2022-12-08T17:57:56.902" v="1289" actId="20577"/>
          <ac:spMkLst>
            <pc:docMk/>
            <pc:sldMk cId="317324267" sldId="299"/>
            <ac:spMk id="1034" creationId="{7DB997D1-C003-D6C6-1F18-F0F31FEDDA4D}"/>
          </ac:spMkLst>
        </pc:spChg>
        <pc:spChg chg="mod">
          <ac:chgData name="Balian, Sarah" userId="b3b060d9-4d34-479b-ad68-688eaebf93c5" providerId="ADAL" clId="{ECE8469E-A28F-4FE0-96F5-611311FE7A9A}" dt="2022-12-08T17:57:45.558" v="1287" actId="20577"/>
          <ac:spMkLst>
            <pc:docMk/>
            <pc:sldMk cId="317324267" sldId="299"/>
            <ac:spMk id="1035" creationId="{505D2889-80F3-69CB-1B35-181142E76EFB}"/>
          </ac:spMkLst>
        </pc:spChg>
        <pc:spChg chg="mod">
          <ac:chgData name="Balian, Sarah" userId="b3b060d9-4d34-479b-ad68-688eaebf93c5" providerId="ADAL" clId="{ECE8469E-A28F-4FE0-96F5-611311FE7A9A}" dt="2022-12-08T17:49:52.647" v="1265" actId="20577"/>
          <ac:spMkLst>
            <pc:docMk/>
            <pc:sldMk cId="317324267" sldId="299"/>
            <ac:spMk id="1036" creationId="{857DBFB8-A839-2B3D-F992-3D5B522A6EDA}"/>
          </ac:spMkLst>
        </pc:spChg>
        <pc:spChg chg="mod">
          <ac:chgData name="Balian, Sarah" userId="b3b060d9-4d34-479b-ad68-688eaebf93c5" providerId="ADAL" clId="{ECE8469E-A28F-4FE0-96F5-611311FE7A9A}" dt="2022-12-08T17:57:00.162" v="1277" actId="20577"/>
          <ac:spMkLst>
            <pc:docMk/>
            <pc:sldMk cId="317324267" sldId="299"/>
            <ac:spMk id="1037" creationId="{A619D19B-59AC-7D09-4061-FA84E7FB471A}"/>
          </ac:spMkLst>
        </pc:spChg>
        <pc:spChg chg="mod">
          <ac:chgData name="Balian, Sarah" userId="b3b060d9-4d34-479b-ad68-688eaebf93c5" providerId="ADAL" clId="{ECE8469E-A28F-4FE0-96F5-611311FE7A9A}" dt="2022-12-08T17:57:43.627" v="1286" actId="20577"/>
          <ac:spMkLst>
            <pc:docMk/>
            <pc:sldMk cId="317324267" sldId="299"/>
            <ac:spMk id="1038" creationId="{5909F8BF-9101-628B-51F4-11674CFA84EF}"/>
          </ac:spMkLst>
        </pc:spChg>
        <pc:spChg chg="mod">
          <ac:chgData name="Balian, Sarah" userId="b3b060d9-4d34-479b-ad68-688eaebf93c5" providerId="ADAL" clId="{ECE8469E-A28F-4FE0-96F5-611311FE7A9A}" dt="2022-12-08T17:56:02.765" v="1275" actId="20577"/>
          <ac:spMkLst>
            <pc:docMk/>
            <pc:sldMk cId="317324267" sldId="299"/>
            <ac:spMk id="1041" creationId="{EDDDA1C2-40F2-C465-D3BB-2E406CC881AB}"/>
          </ac:spMkLst>
        </pc:spChg>
        <pc:spChg chg="mod">
          <ac:chgData name="Balian, Sarah" userId="b3b060d9-4d34-479b-ad68-688eaebf93c5" providerId="ADAL" clId="{ECE8469E-A28F-4FE0-96F5-611311FE7A9A}" dt="2022-12-08T17:47:05.003" v="1247" actId="20577"/>
          <ac:spMkLst>
            <pc:docMk/>
            <pc:sldMk cId="317324267" sldId="299"/>
            <ac:spMk id="1046" creationId="{8A57591F-F75D-FBB3-BD7E-757A1AFC2F44}"/>
          </ac:spMkLst>
        </pc:spChg>
        <pc:grpChg chg="mod">
          <ac:chgData name="Balian, Sarah" userId="b3b060d9-4d34-479b-ad68-688eaebf93c5" providerId="ADAL" clId="{ECE8469E-A28F-4FE0-96F5-611311FE7A9A}" dt="2022-12-08T17:59:47.527" v="1302" actId="1076"/>
          <ac:grpSpMkLst>
            <pc:docMk/>
            <pc:sldMk cId="317324267" sldId="299"/>
            <ac:grpSpMk id="12" creationId="{5E9238D3-4F99-E415-7A54-9FE1BC3F8A71}"/>
          </ac:grpSpMkLst>
        </pc:grpChg>
      </pc:sldChg>
      <pc:sldChg chg="addSp delSp modSp add mod setBg">
        <pc:chgData name="Balian, Sarah" userId="b3b060d9-4d34-479b-ad68-688eaebf93c5" providerId="ADAL" clId="{ECE8469E-A28F-4FE0-96F5-611311FE7A9A}" dt="2022-12-08T18:18:30.818" v="1375" actId="1076"/>
        <pc:sldMkLst>
          <pc:docMk/>
          <pc:sldMk cId="3076330452" sldId="300"/>
        </pc:sldMkLst>
        <pc:spChg chg="del">
          <ac:chgData name="Balian, Sarah" userId="b3b060d9-4d34-479b-ad68-688eaebf93c5" providerId="ADAL" clId="{ECE8469E-A28F-4FE0-96F5-611311FE7A9A}" dt="2022-12-08T17:46:13.949" v="1242" actId="478"/>
          <ac:spMkLst>
            <pc:docMk/>
            <pc:sldMk cId="3076330452" sldId="300"/>
            <ac:spMk id="3" creationId="{E4FD1E92-5DBC-B105-F246-2355E4FF9A74}"/>
          </ac:spMkLst>
        </pc:spChg>
        <pc:spChg chg="add del mod">
          <ac:chgData name="Balian, Sarah" userId="b3b060d9-4d34-479b-ad68-688eaebf93c5" providerId="ADAL" clId="{ECE8469E-A28F-4FE0-96F5-611311FE7A9A}" dt="2022-12-08T17:46:15.480" v="1243" actId="478"/>
          <ac:spMkLst>
            <pc:docMk/>
            <pc:sldMk cId="3076330452" sldId="300"/>
            <ac:spMk id="4" creationId="{58C11F38-E5DE-D3E4-8204-FCF584327804}"/>
          </ac:spMkLst>
        </pc:spChg>
        <pc:spChg chg="add mod">
          <ac:chgData name="Balian, Sarah" userId="b3b060d9-4d34-479b-ad68-688eaebf93c5" providerId="ADAL" clId="{ECE8469E-A28F-4FE0-96F5-611311FE7A9A}" dt="2022-12-08T17:46:25.426" v="1246" actId="6549"/>
          <ac:spMkLst>
            <pc:docMk/>
            <pc:sldMk cId="3076330452" sldId="300"/>
            <ac:spMk id="5" creationId="{E43EAB63-2153-CD6D-931F-EE5664D9009C}"/>
          </ac:spMkLst>
        </pc:spChg>
        <pc:spChg chg="add mod">
          <ac:chgData name="Balian, Sarah" userId="b3b060d9-4d34-479b-ad68-688eaebf93c5" providerId="ADAL" clId="{ECE8469E-A28F-4FE0-96F5-611311FE7A9A}" dt="2022-12-08T17:46:22.386" v="1245" actId="20577"/>
          <ac:spMkLst>
            <pc:docMk/>
            <pc:sldMk cId="3076330452" sldId="300"/>
            <ac:spMk id="6" creationId="{9BDCE6A8-2C31-F7B4-5CEC-7699505FBC63}"/>
          </ac:spMkLst>
        </pc:spChg>
        <pc:spChg chg="mod">
          <ac:chgData name="Balian, Sarah" userId="b3b060d9-4d34-479b-ad68-688eaebf93c5" providerId="ADAL" clId="{ECE8469E-A28F-4FE0-96F5-611311FE7A9A}" dt="2022-12-08T18:17:35.196" v="1363" actId="207"/>
          <ac:spMkLst>
            <pc:docMk/>
            <pc:sldMk cId="3076330452" sldId="300"/>
            <ac:spMk id="15" creationId="{D0F2CC26-5BB6-0FF2-59FF-823E56C7B7BC}"/>
          </ac:spMkLst>
        </pc:spChg>
        <pc:spChg chg="mod">
          <ac:chgData name="Balian, Sarah" userId="b3b060d9-4d34-479b-ad68-688eaebf93c5" providerId="ADAL" clId="{ECE8469E-A28F-4FE0-96F5-611311FE7A9A}" dt="2022-12-08T18:18:00.954" v="1369" actId="207"/>
          <ac:spMkLst>
            <pc:docMk/>
            <pc:sldMk cId="3076330452" sldId="300"/>
            <ac:spMk id="17" creationId="{A26086BA-EB13-AEAF-5740-8696C7A3D23D}"/>
          </ac:spMkLst>
        </pc:spChg>
        <pc:spChg chg="mod">
          <ac:chgData name="Balian, Sarah" userId="b3b060d9-4d34-479b-ad68-688eaebf93c5" providerId="ADAL" clId="{ECE8469E-A28F-4FE0-96F5-611311FE7A9A}" dt="2022-12-08T18:17:49.027" v="1366" actId="207"/>
          <ac:spMkLst>
            <pc:docMk/>
            <pc:sldMk cId="3076330452" sldId="300"/>
            <ac:spMk id="18" creationId="{6EB730F7-D11E-13E3-D394-591543F6F3F4}"/>
          </ac:spMkLst>
        </pc:spChg>
        <pc:spChg chg="mod">
          <ac:chgData name="Balian, Sarah" userId="b3b060d9-4d34-479b-ad68-688eaebf93c5" providerId="ADAL" clId="{ECE8469E-A28F-4FE0-96F5-611311FE7A9A}" dt="2022-12-08T18:17:03.471" v="1359" actId="207"/>
          <ac:spMkLst>
            <pc:docMk/>
            <pc:sldMk cId="3076330452" sldId="300"/>
            <ac:spMk id="20" creationId="{DFF4D7D1-5531-9052-3A86-E631897C3FF1}"/>
          </ac:spMkLst>
        </pc:spChg>
        <pc:spChg chg="mod">
          <ac:chgData name="Balian, Sarah" userId="b3b060d9-4d34-479b-ad68-688eaebf93c5" providerId="ADAL" clId="{ECE8469E-A28F-4FE0-96F5-611311FE7A9A}" dt="2022-12-08T18:17:30.770" v="1362" actId="207"/>
          <ac:spMkLst>
            <pc:docMk/>
            <pc:sldMk cId="3076330452" sldId="300"/>
            <ac:spMk id="24" creationId="{C50532D2-86D1-EE8B-6A3E-06DE59632923}"/>
          </ac:spMkLst>
        </pc:spChg>
        <pc:spChg chg="mod">
          <ac:chgData name="Balian, Sarah" userId="b3b060d9-4d34-479b-ad68-688eaebf93c5" providerId="ADAL" clId="{ECE8469E-A28F-4FE0-96F5-611311FE7A9A}" dt="2022-12-08T18:17:01.041" v="1358" actId="207"/>
          <ac:spMkLst>
            <pc:docMk/>
            <pc:sldMk cId="3076330452" sldId="300"/>
            <ac:spMk id="26" creationId="{0CE7C57C-079C-43BE-38DE-8556061A61F0}"/>
          </ac:spMkLst>
        </pc:spChg>
        <pc:spChg chg="mod">
          <ac:chgData name="Balian, Sarah" userId="b3b060d9-4d34-479b-ad68-688eaebf93c5" providerId="ADAL" clId="{ECE8469E-A28F-4FE0-96F5-611311FE7A9A}" dt="2022-12-08T18:17:07.411" v="1360" actId="207"/>
          <ac:spMkLst>
            <pc:docMk/>
            <pc:sldMk cId="3076330452" sldId="300"/>
            <ac:spMk id="28" creationId="{086B88E6-B36D-DA23-F13A-221477F30255}"/>
          </ac:spMkLst>
        </pc:spChg>
        <pc:spChg chg="mod">
          <ac:chgData name="Balian, Sarah" userId="b3b060d9-4d34-479b-ad68-688eaebf93c5" providerId="ADAL" clId="{ECE8469E-A28F-4FE0-96F5-611311FE7A9A}" dt="2022-12-08T18:17:12.355" v="1361" actId="207"/>
          <ac:spMkLst>
            <pc:docMk/>
            <pc:sldMk cId="3076330452" sldId="300"/>
            <ac:spMk id="29" creationId="{1BF5DB5A-462C-81A6-1C76-D1666FA63B95}"/>
          </ac:spMkLst>
        </pc:spChg>
        <pc:spChg chg="mod">
          <ac:chgData name="Balian, Sarah" userId="b3b060d9-4d34-479b-ad68-688eaebf93c5" providerId="ADAL" clId="{ECE8469E-A28F-4FE0-96F5-611311FE7A9A}" dt="2022-12-08T18:18:08.457" v="1371" actId="207"/>
          <ac:spMkLst>
            <pc:docMk/>
            <pc:sldMk cId="3076330452" sldId="300"/>
            <ac:spMk id="31" creationId="{A67A114E-0910-BD77-04C3-779B7C7BED6A}"/>
          </ac:spMkLst>
        </pc:spChg>
        <pc:spChg chg="mod">
          <ac:chgData name="Balian, Sarah" userId="b3b060d9-4d34-479b-ad68-688eaebf93c5" providerId="ADAL" clId="{ECE8469E-A28F-4FE0-96F5-611311FE7A9A}" dt="2022-12-08T18:16:56.085" v="1357" actId="207"/>
          <ac:spMkLst>
            <pc:docMk/>
            <pc:sldMk cId="3076330452" sldId="300"/>
            <ac:spMk id="32" creationId="{E978B757-63B9-7169-1890-A30CE86C7447}"/>
          </ac:spMkLst>
        </pc:spChg>
        <pc:spChg chg="mod">
          <ac:chgData name="Balian, Sarah" userId="b3b060d9-4d34-479b-ad68-688eaebf93c5" providerId="ADAL" clId="{ECE8469E-A28F-4FE0-96F5-611311FE7A9A}" dt="2022-12-08T18:18:27.501" v="1374" actId="207"/>
          <ac:spMkLst>
            <pc:docMk/>
            <pc:sldMk cId="3076330452" sldId="300"/>
            <ac:spMk id="35" creationId="{F8F9B46C-36E3-0EA5-56DA-E653E271E8D5}"/>
          </ac:spMkLst>
        </pc:spChg>
        <pc:spChg chg="mod">
          <ac:chgData name="Balian, Sarah" userId="b3b060d9-4d34-479b-ad68-688eaebf93c5" providerId="ADAL" clId="{ECE8469E-A28F-4FE0-96F5-611311FE7A9A}" dt="2022-12-08T18:17:57.533" v="1368" actId="207"/>
          <ac:spMkLst>
            <pc:docMk/>
            <pc:sldMk cId="3076330452" sldId="300"/>
            <ac:spMk id="36" creationId="{3A6045E7-8748-CF8A-A9B5-1479A6021893}"/>
          </ac:spMkLst>
        </pc:spChg>
        <pc:spChg chg="mod">
          <ac:chgData name="Balian, Sarah" userId="b3b060d9-4d34-479b-ad68-688eaebf93c5" providerId="ADAL" clId="{ECE8469E-A28F-4FE0-96F5-611311FE7A9A}" dt="2022-12-08T18:17:41.401" v="1364" actId="207"/>
          <ac:spMkLst>
            <pc:docMk/>
            <pc:sldMk cId="3076330452" sldId="300"/>
            <ac:spMk id="40" creationId="{6A2D8D17-55A6-5F49-0564-5524CA389360}"/>
          </ac:spMkLst>
        </pc:spChg>
        <pc:spChg chg="mod">
          <ac:chgData name="Balian, Sarah" userId="b3b060d9-4d34-479b-ad68-688eaebf93c5" providerId="ADAL" clId="{ECE8469E-A28F-4FE0-96F5-611311FE7A9A}" dt="2022-12-08T18:02:30.775" v="1339" actId="20577"/>
          <ac:spMkLst>
            <pc:docMk/>
            <pc:sldMk cId="3076330452" sldId="300"/>
            <ac:spMk id="41" creationId="{D668D04A-DECC-8646-63D2-86090C0B6EC2}"/>
          </ac:spMkLst>
        </pc:spChg>
        <pc:spChg chg="mod">
          <ac:chgData name="Balian, Sarah" userId="b3b060d9-4d34-479b-ad68-688eaebf93c5" providerId="ADAL" clId="{ECE8469E-A28F-4FE0-96F5-611311FE7A9A}" dt="2022-12-08T18:02:55.397" v="1344" actId="20577"/>
          <ac:spMkLst>
            <pc:docMk/>
            <pc:sldMk cId="3076330452" sldId="300"/>
            <ac:spMk id="42" creationId="{CF8A5421-9323-A745-9033-6B0858E056E5}"/>
          </ac:spMkLst>
        </pc:spChg>
        <pc:spChg chg="mod">
          <ac:chgData name="Balian, Sarah" userId="b3b060d9-4d34-479b-ad68-688eaebf93c5" providerId="ADAL" clId="{ECE8469E-A28F-4FE0-96F5-611311FE7A9A}" dt="2022-12-08T18:02:04.651" v="1334" actId="20577"/>
          <ac:spMkLst>
            <pc:docMk/>
            <pc:sldMk cId="3076330452" sldId="300"/>
            <ac:spMk id="43" creationId="{B7FC13D1-752F-56B6-5609-2A21E3445535}"/>
          </ac:spMkLst>
        </pc:spChg>
        <pc:spChg chg="mod">
          <ac:chgData name="Balian, Sarah" userId="b3b060d9-4d34-479b-ad68-688eaebf93c5" providerId="ADAL" clId="{ECE8469E-A28F-4FE0-96F5-611311FE7A9A}" dt="2022-12-08T18:03:24.351" v="1350" actId="20577"/>
          <ac:spMkLst>
            <pc:docMk/>
            <pc:sldMk cId="3076330452" sldId="300"/>
            <ac:spMk id="44" creationId="{4BC63EFC-51D8-5205-E29F-01514C838175}"/>
          </ac:spMkLst>
        </pc:spChg>
        <pc:spChg chg="mod">
          <ac:chgData name="Balian, Sarah" userId="b3b060d9-4d34-479b-ad68-688eaebf93c5" providerId="ADAL" clId="{ECE8469E-A28F-4FE0-96F5-611311FE7A9A}" dt="2022-12-08T18:00:29.405" v="1308" actId="20577"/>
          <ac:spMkLst>
            <pc:docMk/>
            <pc:sldMk cId="3076330452" sldId="300"/>
            <ac:spMk id="45" creationId="{BBE6A571-B611-7C03-DEE0-82AB9841B25B}"/>
          </ac:spMkLst>
        </pc:spChg>
        <pc:spChg chg="mod">
          <ac:chgData name="Balian, Sarah" userId="b3b060d9-4d34-479b-ad68-688eaebf93c5" providerId="ADAL" clId="{ECE8469E-A28F-4FE0-96F5-611311FE7A9A}" dt="2022-12-08T18:02:36.800" v="1341" actId="20577"/>
          <ac:spMkLst>
            <pc:docMk/>
            <pc:sldMk cId="3076330452" sldId="300"/>
            <ac:spMk id="46" creationId="{42DF423A-99C8-4EB4-85E6-B227F5AC86CF}"/>
          </ac:spMkLst>
        </pc:spChg>
        <pc:spChg chg="mod">
          <ac:chgData name="Balian, Sarah" userId="b3b060d9-4d34-479b-ad68-688eaebf93c5" providerId="ADAL" clId="{ECE8469E-A28F-4FE0-96F5-611311FE7A9A}" dt="2022-12-08T18:00:57.374" v="1318" actId="20577"/>
          <ac:spMkLst>
            <pc:docMk/>
            <pc:sldMk cId="3076330452" sldId="300"/>
            <ac:spMk id="47" creationId="{1A54FE55-9EA8-7040-3CAE-58A0BC0B5A7A}"/>
          </ac:spMkLst>
        </pc:spChg>
        <pc:spChg chg="mod">
          <ac:chgData name="Balian, Sarah" userId="b3b060d9-4d34-479b-ad68-688eaebf93c5" providerId="ADAL" clId="{ECE8469E-A28F-4FE0-96F5-611311FE7A9A}" dt="2022-12-08T18:01:37.671" v="1329" actId="20577"/>
          <ac:spMkLst>
            <pc:docMk/>
            <pc:sldMk cId="3076330452" sldId="300"/>
            <ac:spMk id="48" creationId="{C745E97A-7FD6-1663-C9EC-826AD8D437D1}"/>
          </ac:spMkLst>
        </pc:spChg>
        <pc:spChg chg="mod">
          <ac:chgData name="Balian, Sarah" userId="b3b060d9-4d34-479b-ad68-688eaebf93c5" providerId="ADAL" clId="{ECE8469E-A28F-4FE0-96F5-611311FE7A9A}" dt="2022-12-08T18:01:43.206" v="1331" actId="20577"/>
          <ac:spMkLst>
            <pc:docMk/>
            <pc:sldMk cId="3076330452" sldId="300"/>
            <ac:spMk id="49" creationId="{5A089B96-6EB7-40E6-B695-CA14F03E510E}"/>
          </ac:spMkLst>
        </pc:spChg>
        <pc:spChg chg="mod">
          <ac:chgData name="Balian, Sarah" userId="b3b060d9-4d34-479b-ad68-688eaebf93c5" providerId="ADAL" clId="{ECE8469E-A28F-4FE0-96F5-611311FE7A9A}" dt="2022-12-08T18:03:41.766" v="1355" actId="20577"/>
          <ac:spMkLst>
            <pc:docMk/>
            <pc:sldMk cId="3076330452" sldId="300"/>
            <ac:spMk id="50" creationId="{B4A38A1D-ED77-E4A3-DF60-1B2D80DD4252}"/>
          </ac:spMkLst>
        </pc:spChg>
        <pc:spChg chg="mod">
          <ac:chgData name="Balian, Sarah" userId="b3b060d9-4d34-479b-ad68-688eaebf93c5" providerId="ADAL" clId="{ECE8469E-A28F-4FE0-96F5-611311FE7A9A}" dt="2022-12-08T18:00:38.686" v="1312" actId="20577"/>
          <ac:spMkLst>
            <pc:docMk/>
            <pc:sldMk cId="3076330452" sldId="300"/>
            <ac:spMk id="51" creationId="{3D949BF7-3246-03FC-D71D-FF2B194A5867}"/>
          </ac:spMkLst>
        </pc:spChg>
        <pc:spChg chg="mod">
          <ac:chgData name="Balian, Sarah" userId="b3b060d9-4d34-479b-ad68-688eaebf93c5" providerId="ADAL" clId="{ECE8469E-A28F-4FE0-96F5-611311FE7A9A}" dt="2022-12-08T18:17:54.133" v="1367" actId="1076"/>
          <ac:spMkLst>
            <pc:docMk/>
            <pc:sldMk cId="3076330452" sldId="300"/>
            <ac:spMk id="52" creationId="{D73A6417-5A8E-992C-44F0-86E234C17E10}"/>
          </ac:spMkLst>
        </pc:spChg>
        <pc:spChg chg="mod">
          <ac:chgData name="Balian, Sarah" userId="b3b060d9-4d34-479b-ad68-688eaebf93c5" providerId="ADAL" clId="{ECE8469E-A28F-4FE0-96F5-611311FE7A9A}" dt="2022-12-08T18:02:22.037" v="1337" actId="20577"/>
          <ac:spMkLst>
            <pc:docMk/>
            <pc:sldMk cId="3076330452" sldId="300"/>
            <ac:spMk id="53" creationId="{34E58A3B-6C41-24E5-AFB9-0CC8E52DFFBF}"/>
          </ac:spMkLst>
        </pc:spChg>
        <pc:spChg chg="mod">
          <ac:chgData name="Balian, Sarah" userId="b3b060d9-4d34-479b-ad68-688eaebf93c5" providerId="ADAL" clId="{ECE8469E-A28F-4FE0-96F5-611311FE7A9A}" dt="2022-12-08T18:00:33.845" v="1310" actId="20577"/>
          <ac:spMkLst>
            <pc:docMk/>
            <pc:sldMk cId="3076330452" sldId="300"/>
            <ac:spMk id="54" creationId="{3C62B939-790C-DB0F-0CF6-1E2C6F585ED4}"/>
          </ac:spMkLst>
        </pc:spChg>
        <pc:spChg chg="mod">
          <ac:chgData name="Balian, Sarah" userId="b3b060d9-4d34-479b-ad68-688eaebf93c5" providerId="ADAL" clId="{ECE8469E-A28F-4FE0-96F5-611311FE7A9A}" dt="2022-12-08T18:18:30.818" v="1375" actId="1076"/>
          <ac:spMkLst>
            <pc:docMk/>
            <pc:sldMk cId="3076330452" sldId="300"/>
            <ac:spMk id="55" creationId="{16C6B6BA-7222-2A46-CA43-30A3DC2F40E5}"/>
          </ac:spMkLst>
        </pc:spChg>
        <pc:spChg chg="del">
          <ac:chgData name="Balian, Sarah" userId="b3b060d9-4d34-479b-ad68-688eaebf93c5" providerId="ADAL" clId="{ECE8469E-A28F-4FE0-96F5-611311FE7A9A}" dt="2022-12-08T17:46:13.949" v="1242" actId="478"/>
          <ac:spMkLst>
            <pc:docMk/>
            <pc:sldMk cId="3076330452" sldId="300"/>
            <ac:spMk id="58" creationId="{DB0E9556-57C4-FB9F-F4ED-4A86F430775C}"/>
          </ac:spMkLst>
        </pc:spChg>
        <pc:spChg chg="mod">
          <ac:chgData name="Balian, Sarah" userId="b3b060d9-4d34-479b-ad68-688eaebf93c5" providerId="ADAL" clId="{ECE8469E-A28F-4FE0-96F5-611311FE7A9A}" dt="2022-12-08T18:01:26.039" v="1325" actId="27636"/>
          <ac:spMkLst>
            <pc:docMk/>
            <pc:sldMk cId="3076330452" sldId="300"/>
            <ac:spMk id="59" creationId="{4D135624-874F-7303-6186-F1323F30C5AA}"/>
          </ac:spMkLst>
        </pc:spChg>
        <pc:spChg chg="mod">
          <ac:chgData name="Balian, Sarah" userId="b3b060d9-4d34-479b-ad68-688eaebf93c5" providerId="ADAL" clId="{ECE8469E-A28F-4FE0-96F5-611311FE7A9A}" dt="2022-12-08T18:00:48.791" v="1316" actId="20577"/>
          <ac:spMkLst>
            <pc:docMk/>
            <pc:sldMk cId="3076330452" sldId="300"/>
            <ac:spMk id="60" creationId="{283A431F-66DE-56D0-6F8C-E197CA434994}"/>
          </ac:spMkLst>
        </pc:spChg>
        <pc:spChg chg="mod">
          <ac:chgData name="Balian, Sarah" userId="b3b060d9-4d34-479b-ad68-688eaebf93c5" providerId="ADAL" clId="{ECE8469E-A28F-4FE0-96F5-611311FE7A9A}" dt="2022-12-08T18:02:45.631" v="1343" actId="20577"/>
          <ac:spMkLst>
            <pc:docMk/>
            <pc:sldMk cId="3076330452" sldId="300"/>
            <ac:spMk id="61" creationId="{13D1EBF7-3808-CC4B-C914-B34A82C02B00}"/>
          </ac:spMkLst>
        </pc:spChg>
        <pc:spChg chg="mod">
          <ac:chgData name="Balian, Sarah" userId="b3b060d9-4d34-479b-ad68-688eaebf93c5" providerId="ADAL" clId="{ECE8469E-A28F-4FE0-96F5-611311FE7A9A}" dt="2022-12-08T18:01:02.848" v="1319" actId="20577"/>
          <ac:spMkLst>
            <pc:docMk/>
            <pc:sldMk cId="3076330452" sldId="300"/>
            <ac:spMk id="1033" creationId="{3CD9B410-05B2-6138-6911-D2332C745AC9}"/>
          </ac:spMkLst>
        </pc:spChg>
        <pc:spChg chg="mod">
          <ac:chgData name="Balian, Sarah" userId="b3b060d9-4d34-479b-ad68-688eaebf93c5" providerId="ADAL" clId="{ECE8469E-A28F-4FE0-96F5-611311FE7A9A}" dt="2022-12-08T18:03:52.190" v="1356" actId="6549"/>
          <ac:spMkLst>
            <pc:docMk/>
            <pc:sldMk cId="3076330452" sldId="300"/>
            <ac:spMk id="1034" creationId="{7DB997D1-C003-D6C6-1F18-F0F31FEDDA4D}"/>
          </ac:spMkLst>
        </pc:spChg>
        <pc:spChg chg="mod">
          <ac:chgData name="Balian, Sarah" userId="b3b060d9-4d34-479b-ad68-688eaebf93c5" providerId="ADAL" clId="{ECE8469E-A28F-4FE0-96F5-611311FE7A9A}" dt="2022-12-08T18:03:07.976" v="1348" actId="20577"/>
          <ac:spMkLst>
            <pc:docMk/>
            <pc:sldMk cId="3076330452" sldId="300"/>
            <ac:spMk id="1035" creationId="{505D2889-80F3-69CB-1B35-181142E76EFB}"/>
          </ac:spMkLst>
        </pc:spChg>
        <pc:spChg chg="mod">
          <ac:chgData name="Balian, Sarah" userId="b3b060d9-4d34-479b-ad68-688eaebf93c5" providerId="ADAL" clId="{ECE8469E-A28F-4FE0-96F5-611311FE7A9A}" dt="2022-12-08T18:18:12.060" v="1372" actId="1076"/>
          <ac:spMkLst>
            <pc:docMk/>
            <pc:sldMk cId="3076330452" sldId="300"/>
            <ac:spMk id="1036" creationId="{857DBFB8-A839-2B3D-F992-3D5B522A6EDA}"/>
          </ac:spMkLst>
        </pc:spChg>
        <pc:spChg chg="mod">
          <ac:chgData name="Balian, Sarah" userId="b3b060d9-4d34-479b-ad68-688eaebf93c5" providerId="ADAL" clId="{ECE8469E-A28F-4FE0-96F5-611311FE7A9A}" dt="2022-12-08T18:02:11.009" v="1335" actId="20577"/>
          <ac:spMkLst>
            <pc:docMk/>
            <pc:sldMk cId="3076330452" sldId="300"/>
            <ac:spMk id="1037" creationId="{A619D19B-59AC-7D09-4061-FA84E7FB471A}"/>
          </ac:spMkLst>
        </pc:spChg>
        <pc:spChg chg="mod">
          <ac:chgData name="Balian, Sarah" userId="b3b060d9-4d34-479b-ad68-688eaebf93c5" providerId="ADAL" clId="{ECE8469E-A28F-4FE0-96F5-611311FE7A9A}" dt="2022-12-08T18:03:01.336" v="1346" actId="20577"/>
          <ac:spMkLst>
            <pc:docMk/>
            <pc:sldMk cId="3076330452" sldId="300"/>
            <ac:spMk id="1038" creationId="{5909F8BF-9101-628B-51F4-11674CFA84EF}"/>
          </ac:spMkLst>
        </pc:spChg>
        <pc:spChg chg="mod">
          <ac:chgData name="Balian, Sarah" userId="b3b060d9-4d34-479b-ad68-688eaebf93c5" providerId="ADAL" clId="{ECE8469E-A28F-4FE0-96F5-611311FE7A9A}" dt="2022-12-08T18:01:49.471" v="1333" actId="20577"/>
          <ac:spMkLst>
            <pc:docMk/>
            <pc:sldMk cId="3076330452" sldId="300"/>
            <ac:spMk id="1041" creationId="{EDDDA1C2-40F2-C465-D3BB-2E406CC881AB}"/>
          </ac:spMkLst>
        </pc:spChg>
        <pc:spChg chg="mod">
          <ac:chgData name="Balian, Sarah" userId="b3b060d9-4d34-479b-ad68-688eaebf93c5" providerId="ADAL" clId="{ECE8469E-A28F-4FE0-96F5-611311FE7A9A}" dt="2022-12-08T18:00:23.701" v="1306" actId="20577"/>
          <ac:spMkLst>
            <pc:docMk/>
            <pc:sldMk cId="3076330452" sldId="300"/>
            <ac:spMk id="1046" creationId="{8A57591F-F75D-FBB3-BD7E-757A1AFC2F44}"/>
          </ac:spMkLst>
        </pc:spChg>
      </pc:sldChg>
      <pc:sldChg chg="delSp modSp add mod">
        <pc:chgData name="Balian, Sarah" userId="b3b060d9-4d34-479b-ad68-688eaebf93c5" providerId="ADAL" clId="{ECE8469E-A28F-4FE0-96F5-611311FE7A9A}" dt="2022-12-08T18:20:23.579" v="1470" actId="14100"/>
        <pc:sldMkLst>
          <pc:docMk/>
          <pc:sldMk cId="545205739" sldId="301"/>
        </pc:sldMkLst>
        <pc:spChg chg="mod">
          <ac:chgData name="Balian, Sarah" userId="b3b060d9-4d34-479b-ad68-688eaebf93c5" providerId="ADAL" clId="{ECE8469E-A28F-4FE0-96F5-611311FE7A9A}" dt="2022-12-08T18:20:03.333" v="1408" actId="20577"/>
          <ac:spMkLst>
            <pc:docMk/>
            <pc:sldMk cId="545205739" sldId="301"/>
            <ac:spMk id="2" creationId="{F6245169-1799-41CD-B28E-D2D20D16AD73}"/>
          </ac:spMkLst>
        </pc:spChg>
        <pc:spChg chg="mod">
          <ac:chgData name="Balian, Sarah" userId="b3b060d9-4d34-479b-ad68-688eaebf93c5" providerId="ADAL" clId="{ECE8469E-A28F-4FE0-96F5-611311FE7A9A}" dt="2022-12-08T18:20:23.579" v="1470" actId="14100"/>
          <ac:spMkLst>
            <pc:docMk/>
            <pc:sldMk cId="545205739" sldId="301"/>
            <ac:spMk id="3" creationId="{E4FD1E92-5DBC-B105-F246-2355E4FF9A74}"/>
          </ac:spMkLst>
        </pc:spChg>
        <pc:picChg chg="del">
          <ac:chgData name="Balian, Sarah" userId="b3b060d9-4d34-479b-ad68-688eaebf93c5" providerId="ADAL" clId="{ECE8469E-A28F-4FE0-96F5-611311FE7A9A}" dt="2022-12-08T18:19:16.766" v="1377" actId="478"/>
          <ac:picMkLst>
            <pc:docMk/>
            <pc:sldMk cId="545205739" sldId="301"/>
            <ac:picMk id="4" creationId="{82144BBA-50C0-ED9E-E96A-D8D38C07ECF4}"/>
          </ac:picMkLst>
        </pc:picChg>
      </pc:sldChg>
      <pc:sldMasterChg chg="addSp delSp modSp mod delSldLayout modSldLayout">
        <pc:chgData name="Balian, Sarah" userId="b3b060d9-4d34-479b-ad68-688eaebf93c5" providerId="ADAL" clId="{ECE8469E-A28F-4FE0-96F5-611311FE7A9A}" dt="2022-12-13T14:32:28.420" v="1960" actId="478"/>
        <pc:sldMasterMkLst>
          <pc:docMk/>
          <pc:sldMasterMk cId="3850865728" sldId="2147483662"/>
        </pc:sldMasterMkLst>
        <pc:spChg chg="mod">
          <ac:chgData name="Balian, Sarah" userId="b3b060d9-4d34-479b-ad68-688eaebf93c5" providerId="ADAL" clId="{ECE8469E-A28F-4FE0-96F5-611311FE7A9A}" dt="2022-12-13T14:32:19.009" v="1957" actId="6549"/>
          <ac:spMkLst>
            <pc:docMk/>
            <pc:sldMasterMk cId="3850865728" sldId="2147483662"/>
            <ac:spMk id="2" creationId="{A1AF6A25-C05E-275F-43E1-F8E93E3EEC0C}"/>
          </ac:spMkLst>
        </pc:spChg>
        <pc:spChg chg="del">
          <ac:chgData name="Balian, Sarah" userId="b3b060d9-4d34-479b-ad68-688eaebf93c5" providerId="ADAL" clId="{ECE8469E-A28F-4FE0-96F5-611311FE7A9A}" dt="2022-12-09T19:22:52.713" v="1943" actId="478"/>
          <ac:spMkLst>
            <pc:docMk/>
            <pc:sldMasterMk cId="3850865728" sldId="2147483662"/>
            <ac:spMk id="3" creationId="{D59D261D-16B8-DAA5-B2D9-DE4D1E3CD48F}"/>
          </ac:spMkLst>
        </pc:spChg>
        <pc:spChg chg="add mod">
          <ac:chgData name="Balian, Sarah" userId="b3b060d9-4d34-479b-ad68-688eaebf93c5" providerId="ADAL" clId="{ECE8469E-A28F-4FE0-96F5-611311FE7A9A}" dt="2022-12-09T19:23:30.842" v="1956" actId="1076"/>
          <ac:spMkLst>
            <pc:docMk/>
            <pc:sldMasterMk cId="3850865728" sldId="2147483662"/>
            <ac:spMk id="4" creationId="{EF1B5812-A233-6083-8BE7-6465D675F0CA}"/>
          </ac:spMkLst>
        </pc:spChg>
        <pc:sldLayoutChg chg="delSp modSp mod">
          <pc:chgData name="Balian, Sarah" userId="b3b060d9-4d34-479b-ad68-688eaebf93c5" providerId="ADAL" clId="{ECE8469E-A28F-4FE0-96F5-611311FE7A9A}" dt="2022-12-13T14:32:28.420" v="1960" actId="478"/>
          <pc:sldLayoutMkLst>
            <pc:docMk/>
            <pc:sldMasterMk cId="1694006700" sldId="2147483698"/>
            <pc:sldLayoutMk cId="3824787925" sldId="2147483686"/>
          </pc:sldLayoutMkLst>
          <pc:spChg chg="mod">
            <ac:chgData name="Balian, Sarah" userId="b3b060d9-4d34-479b-ad68-688eaebf93c5" providerId="ADAL" clId="{ECE8469E-A28F-4FE0-96F5-611311FE7A9A}" dt="2022-12-13T14:32:22.867" v="1958" actId="6549"/>
            <ac:spMkLst>
              <pc:docMk/>
              <pc:sldMasterMk cId="1694006700" sldId="2147483698"/>
              <pc:sldLayoutMk cId="3824787925" sldId="2147483686"/>
              <ac:spMk id="4" creationId="{EC71831F-1B8F-EA98-3184-E4EB3C6D8FB1}"/>
            </ac:spMkLst>
          </pc:spChg>
          <pc:spChg chg="del mod">
            <ac:chgData name="Balian, Sarah" userId="b3b060d9-4d34-479b-ad68-688eaebf93c5" providerId="ADAL" clId="{ECE8469E-A28F-4FE0-96F5-611311FE7A9A}" dt="2022-12-13T14:32:28.420" v="1960" actId="478"/>
            <ac:spMkLst>
              <pc:docMk/>
              <pc:sldMasterMk cId="1694006700" sldId="2147483698"/>
              <pc:sldLayoutMk cId="3824787925" sldId="2147483686"/>
              <ac:spMk id="5" creationId="{D4A3559E-C75A-5D65-C1BD-0B0208EF2C5D}"/>
            </ac:spMkLst>
          </pc:spChg>
        </pc:sldLayoutChg>
        <pc:sldLayoutChg chg="del">
          <pc:chgData name="Balian, Sarah" userId="b3b060d9-4d34-479b-ad68-688eaebf93c5" providerId="ADAL" clId="{ECE8469E-A28F-4FE0-96F5-611311FE7A9A}" dt="2022-12-08T18:21:01.315" v="1476" actId="47"/>
          <pc:sldLayoutMkLst>
            <pc:docMk/>
            <pc:sldMasterMk cId="3850865728" sldId="2147483662"/>
            <pc:sldLayoutMk cId="2990334043" sldId="2147483709"/>
          </pc:sldLayoutMkLst>
        </pc:sldLayoutChg>
      </pc:sldMasterChg>
    </pc:docChg>
  </pc:docChgLst>
  <pc:docChgLst>
    <pc:chgData name="Hanner, Olsen" userId="8f966b24-7479-4073-89bd-2f70180eddce" providerId="ADAL" clId="{121A31BF-1AC3-4424-8354-53D40C4DE210}"/>
    <pc:docChg chg="undo custSel modSld">
      <pc:chgData name="Hanner, Olsen" userId="8f966b24-7479-4073-89bd-2f70180eddce" providerId="ADAL" clId="{121A31BF-1AC3-4424-8354-53D40C4DE210}" dt="2024-03-20T19:24:39.731" v="13" actId="27918"/>
      <pc:docMkLst>
        <pc:docMk/>
      </pc:docMkLst>
      <pc:sldChg chg="modSp mod">
        <pc:chgData name="Hanner, Olsen" userId="8f966b24-7479-4073-89bd-2f70180eddce" providerId="ADAL" clId="{121A31BF-1AC3-4424-8354-53D40C4DE210}" dt="2024-03-20T19:13:04.486" v="8" actId="1076"/>
        <pc:sldMkLst>
          <pc:docMk/>
          <pc:sldMk cId="1887431401" sldId="263"/>
        </pc:sldMkLst>
        <pc:graphicFrameChg chg="mod">
          <ac:chgData name="Hanner, Olsen" userId="8f966b24-7479-4073-89bd-2f70180eddce" providerId="ADAL" clId="{121A31BF-1AC3-4424-8354-53D40C4DE210}" dt="2024-03-20T19:13:04.486" v="8" actId="1076"/>
          <ac:graphicFrameMkLst>
            <pc:docMk/>
            <pc:sldMk cId="1887431401" sldId="263"/>
            <ac:graphicFrameMk id="11" creationId="{77C748B8-A357-4913-EC73-5F373BAF98C1}"/>
          </ac:graphicFrameMkLst>
        </pc:graphicFrameChg>
      </pc:sldChg>
      <pc:sldChg chg="modSp mod">
        <pc:chgData name="Hanner, Olsen" userId="8f966b24-7479-4073-89bd-2f70180eddce" providerId="ADAL" clId="{121A31BF-1AC3-4424-8354-53D40C4DE210}" dt="2024-03-20T19:24:39.731" v="13" actId="27918"/>
        <pc:sldMkLst>
          <pc:docMk/>
          <pc:sldMk cId="3286086278" sldId="303"/>
        </pc:sldMkLst>
        <pc:graphicFrameChg chg="mod">
          <ac:chgData name="Hanner, Olsen" userId="8f966b24-7479-4073-89bd-2f70180eddce" providerId="ADAL" clId="{121A31BF-1AC3-4424-8354-53D40C4DE210}" dt="2024-03-20T19:24:36.848" v="11"/>
          <ac:graphicFrameMkLst>
            <pc:docMk/>
            <pc:sldMk cId="3286086278" sldId="303"/>
            <ac:graphicFrameMk id="11" creationId="{7145ECEE-5D5C-74C4-50A5-961A60B3D8D7}"/>
          </ac:graphicFrameMkLst>
        </pc:graphicFrameChg>
      </pc:sldChg>
    </pc:docChg>
  </pc:docChgLst>
  <pc:docChgLst>
    <pc:chgData name="Twesigye, Gloria" userId="6464a502-8a44-4d67-8fab-8f3aa9495827" providerId="ADAL" clId="{3E5F48D1-52CC-4D68-96C8-E14E14E306BE}"/>
    <pc:docChg chg="undo custSel addSld modSld">
      <pc:chgData name="Twesigye, Gloria" userId="6464a502-8a44-4d67-8fab-8f3aa9495827" providerId="ADAL" clId="{3E5F48D1-52CC-4D68-96C8-E14E14E306BE}" dt="2023-03-02T16:11:17.076" v="43" actId="1076"/>
      <pc:docMkLst>
        <pc:docMk/>
      </pc:docMkLst>
      <pc:sldChg chg="mod">
        <pc:chgData name="Twesigye, Gloria" userId="6464a502-8a44-4d67-8fab-8f3aa9495827" providerId="ADAL" clId="{3E5F48D1-52CC-4D68-96C8-E14E14E306BE}" dt="2023-03-02T16:05:40.119" v="9" actId="27918"/>
        <pc:sldMkLst>
          <pc:docMk/>
          <pc:sldMk cId="3201893001" sldId="265"/>
        </pc:sldMkLst>
      </pc:sldChg>
      <pc:sldChg chg="addSp modSp add mod">
        <pc:chgData name="Twesigye, Gloria" userId="6464a502-8a44-4d67-8fab-8f3aa9495827" providerId="ADAL" clId="{3E5F48D1-52CC-4D68-96C8-E14E14E306BE}" dt="2023-03-02T16:11:17.076" v="43" actId="1076"/>
        <pc:sldMkLst>
          <pc:docMk/>
          <pc:sldMk cId="3286086278" sldId="303"/>
        </pc:sldMkLst>
        <pc:spChg chg="mod">
          <ac:chgData name="Twesigye, Gloria" userId="6464a502-8a44-4d67-8fab-8f3aa9495827" providerId="ADAL" clId="{3E5F48D1-52CC-4D68-96C8-E14E14E306BE}" dt="2023-03-02T16:00:43.739" v="1"/>
          <ac:spMkLst>
            <pc:docMk/>
            <pc:sldMk cId="3286086278" sldId="303"/>
            <ac:spMk id="2" creationId="{F6245169-1799-41CD-B28E-D2D20D16AD73}"/>
          </ac:spMkLst>
        </pc:spChg>
        <pc:spChg chg="mod">
          <ac:chgData name="Twesigye, Gloria" userId="6464a502-8a44-4d67-8fab-8f3aa9495827" providerId="ADAL" clId="{3E5F48D1-52CC-4D68-96C8-E14E14E306BE}" dt="2023-03-02T16:00:51.523" v="2"/>
          <ac:spMkLst>
            <pc:docMk/>
            <pc:sldMk cId="3286086278" sldId="303"/>
            <ac:spMk id="3" creationId="{E4FD1E92-5DBC-B105-F246-2355E4FF9A74}"/>
          </ac:spMkLst>
        </pc:spChg>
        <pc:spChg chg="add mod">
          <ac:chgData name="Twesigye, Gloria" userId="6464a502-8a44-4d67-8fab-8f3aa9495827" providerId="ADAL" clId="{3E5F48D1-52CC-4D68-96C8-E14E14E306BE}" dt="2023-03-02T16:11:00.428" v="42" actId="1076"/>
          <ac:spMkLst>
            <pc:docMk/>
            <pc:sldMk cId="3286086278" sldId="303"/>
            <ac:spMk id="4" creationId="{11243C6F-AED6-8E86-47F0-33554723ECB6}"/>
          </ac:spMkLst>
        </pc:spChg>
        <pc:spChg chg="mod">
          <ac:chgData name="Twesigye, Gloria" userId="6464a502-8a44-4d67-8fab-8f3aa9495827" providerId="ADAL" clId="{3E5F48D1-52CC-4D68-96C8-E14E14E306BE}" dt="2023-03-02T16:11:17.076" v="43" actId="1076"/>
          <ac:spMkLst>
            <pc:docMk/>
            <pc:sldMk cId="3286086278" sldId="303"/>
            <ac:spMk id="14" creationId="{82A3C109-5FCF-1BFD-A7E2-0BBAC4A6EA1D}"/>
          </ac:spMkLst>
        </pc:spChg>
        <pc:graphicFrameChg chg="mod">
          <ac:chgData name="Twesigye, Gloria" userId="6464a502-8a44-4d67-8fab-8f3aa9495827" providerId="ADAL" clId="{3E5F48D1-52CC-4D68-96C8-E14E14E306BE}" dt="2023-03-02T16:09:25.230" v="30" actId="14100"/>
          <ac:graphicFrameMkLst>
            <pc:docMk/>
            <pc:sldMk cId="3286086278" sldId="303"/>
            <ac:graphicFrameMk id="9" creationId="{16BB2B36-D329-083C-5198-BEEC5AC12CFA}"/>
          </ac:graphicFrameMkLst>
        </pc:graphicFrameChg>
        <pc:graphicFrameChg chg="mod">
          <ac:chgData name="Twesigye, Gloria" userId="6464a502-8a44-4d67-8fab-8f3aa9495827" providerId="ADAL" clId="{3E5F48D1-52CC-4D68-96C8-E14E14E306BE}" dt="2023-03-02T16:10:54.306" v="40"/>
          <ac:graphicFrameMkLst>
            <pc:docMk/>
            <pc:sldMk cId="3286086278" sldId="303"/>
            <ac:graphicFrameMk id="11" creationId="{7145ECEE-5D5C-74C4-50A5-961A60B3D8D7}"/>
          </ac:graphicFrameMkLst>
        </pc:graphicFrameChg>
      </pc:sldChg>
    </pc:docChg>
  </pc:docChgLst>
  <pc:docChgLst>
    <pc:chgData name="Twesigye, Gloria" userId="6464a502-8a44-4d67-8fab-8f3aa9495827" providerId="ADAL" clId="{FFCBF54C-7E3B-4757-9D7C-FEFFFA690C01}"/>
    <pc:docChg chg="undo custSel modSld">
      <pc:chgData name="Twesigye, Gloria" userId="6464a502-8a44-4d67-8fab-8f3aa9495827" providerId="ADAL" clId="{FFCBF54C-7E3B-4757-9D7C-FEFFFA690C01}" dt="2024-11-13T15:11:28.592" v="30" actId="6549"/>
      <pc:docMkLst>
        <pc:docMk/>
      </pc:docMkLst>
      <pc:sldChg chg="modNotesTx">
        <pc:chgData name="Twesigye, Gloria" userId="6464a502-8a44-4d67-8fab-8f3aa9495827" providerId="ADAL" clId="{FFCBF54C-7E3B-4757-9D7C-FEFFFA690C01}" dt="2024-11-12T15:08:09.011" v="4"/>
        <pc:sldMkLst>
          <pc:docMk/>
          <pc:sldMk cId="1428788921" sldId="262"/>
        </pc:sldMkLst>
      </pc:sldChg>
      <pc:sldChg chg="mod">
        <pc:chgData name="Twesigye, Gloria" userId="6464a502-8a44-4d67-8fab-8f3aa9495827" providerId="ADAL" clId="{FFCBF54C-7E3B-4757-9D7C-FEFFFA690C01}" dt="2024-11-12T15:07:29.364" v="2" actId="27918"/>
        <pc:sldMkLst>
          <pc:docMk/>
          <pc:sldMk cId="1887431401" sldId="263"/>
        </pc:sldMkLst>
      </pc:sldChg>
      <pc:sldChg chg="modNotesTx">
        <pc:chgData name="Twesigye, Gloria" userId="6464a502-8a44-4d67-8fab-8f3aa9495827" providerId="ADAL" clId="{FFCBF54C-7E3B-4757-9D7C-FEFFFA690C01}" dt="2024-11-12T15:08:58.042" v="7"/>
        <pc:sldMkLst>
          <pc:docMk/>
          <pc:sldMk cId="2479953464" sldId="264"/>
        </pc:sldMkLst>
      </pc:sldChg>
      <pc:sldChg chg="modSp mod modCm">
        <pc:chgData name="Twesigye, Gloria" userId="6464a502-8a44-4d67-8fab-8f3aa9495827" providerId="ADAL" clId="{FFCBF54C-7E3B-4757-9D7C-FEFFFA690C01}" dt="2024-11-12T15:11:08.940" v="26" actId="20577"/>
        <pc:sldMkLst>
          <pc:docMk/>
          <pc:sldMk cId="3475639167" sldId="289"/>
        </pc:sldMkLst>
        <pc:spChg chg="mod">
          <ac:chgData name="Twesigye, Gloria" userId="6464a502-8a44-4d67-8fab-8f3aa9495827" providerId="ADAL" clId="{FFCBF54C-7E3B-4757-9D7C-FEFFFA690C01}" dt="2024-11-12T15:11:08.940" v="26" actId="20577"/>
          <ac:spMkLst>
            <pc:docMk/>
            <pc:sldMk cId="3475639167" sldId="289"/>
            <ac:spMk id="3" creationId="{F2A31AE5-F919-CA50-BF07-AF012D87D146}"/>
          </ac:spMkLst>
        </pc:spChg>
        <pc:extLst>
          <p:ext xmlns:p="http://schemas.openxmlformats.org/presentationml/2006/main" uri="{D6D511B9-2390-475A-947B-AFAB55BFBCF1}">
            <pc226:cmChg xmlns:pc226="http://schemas.microsoft.com/office/powerpoint/2022/06/main/command" chg="mod">
              <pc226:chgData name="Twesigye, Gloria" userId="6464a502-8a44-4d67-8fab-8f3aa9495827" providerId="ADAL" clId="{FFCBF54C-7E3B-4757-9D7C-FEFFFA690C01}" dt="2024-11-12T15:11:08.940" v="26" actId="20577"/>
              <pc2:cmMkLst xmlns:pc2="http://schemas.microsoft.com/office/powerpoint/2019/9/main/command">
                <pc:docMk/>
                <pc:sldMk cId="3475639167" sldId="289"/>
                <pc2:cmMk id="{7404E2CC-7BF1-497C-B153-B7BA4103A17C}"/>
              </pc2:cmMkLst>
            </pc226:cmChg>
          </p:ext>
        </pc:extLst>
      </pc:sldChg>
      <pc:sldChg chg="modNotesTx">
        <pc:chgData name="Twesigye, Gloria" userId="6464a502-8a44-4d67-8fab-8f3aa9495827" providerId="ADAL" clId="{FFCBF54C-7E3B-4757-9D7C-FEFFFA690C01}" dt="2024-11-12T15:08:34.884" v="5"/>
        <pc:sldMkLst>
          <pc:docMk/>
          <pc:sldMk cId="61370533" sldId="290"/>
        </pc:sldMkLst>
      </pc:sldChg>
      <pc:sldChg chg="modNotesTx">
        <pc:chgData name="Twesigye, Gloria" userId="6464a502-8a44-4d67-8fab-8f3aa9495827" providerId="ADAL" clId="{FFCBF54C-7E3B-4757-9D7C-FEFFFA690C01}" dt="2024-11-12T15:08:48.318" v="6"/>
        <pc:sldMkLst>
          <pc:docMk/>
          <pc:sldMk cId="4205298638" sldId="292"/>
        </pc:sldMkLst>
      </pc:sldChg>
      <pc:sldChg chg="addSp delSp modSp mod modNotesTx">
        <pc:chgData name="Twesigye, Gloria" userId="6464a502-8a44-4d67-8fab-8f3aa9495827" providerId="ADAL" clId="{FFCBF54C-7E3B-4757-9D7C-FEFFFA690C01}" dt="2024-11-12T15:09:50.855" v="17" actId="27918"/>
        <pc:sldMkLst>
          <pc:docMk/>
          <pc:sldMk cId="1925132525" sldId="294"/>
        </pc:sldMkLst>
        <pc:graphicFrameChg chg="add del modGraphic">
          <ac:chgData name="Twesigye, Gloria" userId="6464a502-8a44-4d67-8fab-8f3aa9495827" providerId="ADAL" clId="{FFCBF54C-7E3B-4757-9D7C-FEFFFA690C01}" dt="2024-11-12T15:09:02.870" v="9" actId="27309"/>
          <ac:graphicFrameMkLst>
            <pc:docMk/>
            <pc:sldMk cId="1925132525" sldId="294"/>
            <ac:graphicFrameMk id="6" creationId="{8B5F3484-EC22-8A57-7833-47764A338E7C}"/>
          </ac:graphicFrameMkLst>
        </pc:graphicFrameChg>
      </pc:sldChg>
      <pc:sldChg chg="modNotesTx">
        <pc:chgData name="Twesigye, Gloria" userId="6464a502-8a44-4d67-8fab-8f3aa9495827" providerId="ADAL" clId="{FFCBF54C-7E3B-4757-9D7C-FEFFFA690C01}" dt="2024-11-12T15:10:03.602" v="18"/>
        <pc:sldMkLst>
          <pc:docMk/>
          <pc:sldMk cId="476875324" sldId="296"/>
        </pc:sldMkLst>
      </pc:sldChg>
      <pc:sldChg chg="modNotesTx">
        <pc:chgData name="Twesigye, Gloria" userId="6464a502-8a44-4d67-8fab-8f3aa9495827" providerId="ADAL" clId="{FFCBF54C-7E3B-4757-9D7C-FEFFFA690C01}" dt="2024-11-12T15:10:29.682" v="21"/>
        <pc:sldMkLst>
          <pc:docMk/>
          <pc:sldMk cId="1182146475" sldId="298"/>
        </pc:sldMkLst>
      </pc:sldChg>
      <pc:sldChg chg="modSp mod">
        <pc:chgData name="Twesigye, Gloria" userId="6464a502-8a44-4d67-8fab-8f3aa9495827" providerId="ADAL" clId="{FFCBF54C-7E3B-4757-9D7C-FEFFFA690C01}" dt="2024-11-13T15:11:20.864" v="28" actId="6549"/>
        <pc:sldMkLst>
          <pc:docMk/>
          <pc:sldMk cId="317324267" sldId="299"/>
        </pc:sldMkLst>
        <pc:spChg chg="mod">
          <ac:chgData name="Twesigye, Gloria" userId="6464a502-8a44-4d67-8fab-8f3aa9495827" providerId="ADAL" clId="{FFCBF54C-7E3B-4757-9D7C-FEFFFA690C01}" dt="2024-11-13T15:11:18.659" v="27" actId="20577"/>
          <ac:spMkLst>
            <pc:docMk/>
            <pc:sldMk cId="317324267" sldId="299"/>
            <ac:spMk id="60" creationId="{DF278477-3F8D-3537-D371-C25CE30D4456}"/>
          </ac:spMkLst>
        </pc:spChg>
        <pc:spChg chg="mod">
          <ac:chgData name="Twesigye, Gloria" userId="6464a502-8a44-4d67-8fab-8f3aa9495827" providerId="ADAL" clId="{FFCBF54C-7E3B-4757-9D7C-FEFFFA690C01}" dt="2024-11-13T15:11:20.864" v="28" actId="6549"/>
          <ac:spMkLst>
            <pc:docMk/>
            <pc:sldMk cId="317324267" sldId="299"/>
            <ac:spMk id="1027" creationId="{926C0972-2352-0ED6-A91C-5B946128504D}"/>
          </ac:spMkLst>
        </pc:spChg>
      </pc:sldChg>
      <pc:sldChg chg="modSp mod">
        <pc:chgData name="Twesigye, Gloria" userId="6464a502-8a44-4d67-8fab-8f3aa9495827" providerId="ADAL" clId="{FFCBF54C-7E3B-4757-9D7C-FEFFFA690C01}" dt="2024-11-13T15:11:28.592" v="30" actId="6549"/>
        <pc:sldMkLst>
          <pc:docMk/>
          <pc:sldMk cId="3076330452" sldId="300"/>
        </pc:sldMkLst>
        <pc:spChg chg="mod">
          <ac:chgData name="Twesigye, Gloria" userId="6464a502-8a44-4d67-8fab-8f3aa9495827" providerId="ADAL" clId="{FFCBF54C-7E3B-4757-9D7C-FEFFFA690C01}" dt="2024-11-13T15:11:25.323" v="29" actId="20577"/>
          <ac:spMkLst>
            <pc:docMk/>
            <pc:sldMk cId="3076330452" sldId="300"/>
            <ac:spMk id="59" creationId="{ACAD9D87-5395-3A66-A36B-E26E03561042}"/>
          </ac:spMkLst>
        </pc:spChg>
        <pc:spChg chg="mod">
          <ac:chgData name="Twesigye, Gloria" userId="6464a502-8a44-4d67-8fab-8f3aa9495827" providerId="ADAL" clId="{FFCBF54C-7E3B-4757-9D7C-FEFFFA690C01}" dt="2024-11-13T15:11:28.592" v="30" actId="6549"/>
          <ac:spMkLst>
            <pc:docMk/>
            <pc:sldMk cId="3076330452" sldId="300"/>
            <ac:spMk id="1026" creationId="{BB00D40E-19F4-35D0-ECCF-0DC4ED430ED5}"/>
          </ac:spMkLst>
        </pc:spChg>
      </pc:sldChg>
      <pc:sldChg chg="modNotesTx">
        <pc:chgData name="Twesigye, Gloria" userId="6464a502-8a44-4d67-8fab-8f3aa9495827" providerId="ADAL" clId="{FFCBF54C-7E3B-4757-9D7C-FEFFFA690C01}" dt="2024-11-12T15:10:40.034" v="22"/>
        <pc:sldMkLst>
          <pc:docMk/>
          <pc:sldMk cId="545205739" sldId="301"/>
        </pc:sldMkLst>
      </pc:sldChg>
      <pc:sldChg chg="modNotesTx">
        <pc:chgData name="Twesigye, Gloria" userId="6464a502-8a44-4d67-8fab-8f3aa9495827" providerId="ADAL" clId="{FFCBF54C-7E3B-4757-9D7C-FEFFFA690C01}" dt="2024-11-12T15:10:14.971" v="19"/>
        <pc:sldMkLst>
          <pc:docMk/>
          <pc:sldMk cId="3286086278" sldId="303"/>
        </pc:sldMkLst>
      </pc:sldChg>
    </pc:docChg>
  </pc:docChgLst>
  <pc:docChgLst>
    <pc:chgData name="Sarah Balian" userId="b9b6ec2c-f67a-4485-ae9a-27dddf9569d2" providerId="ADAL" clId="{0B4475AF-2CF6-4637-B043-F5205E4198B0}"/>
    <pc:docChg chg="delSld modSld">
      <pc:chgData name="Sarah Balian" userId="b9b6ec2c-f67a-4485-ae9a-27dddf9569d2" providerId="ADAL" clId="{0B4475AF-2CF6-4637-B043-F5205E4198B0}" dt="2023-03-17T15:04:51.285" v="54" actId="47"/>
      <pc:docMkLst>
        <pc:docMk/>
      </pc:docMkLst>
      <pc:sldChg chg="modNotesTx">
        <pc:chgData name="Sarah Balian" userId="b9b6ec2c-f67a-4485-ae9a-27dddf9569d2" providerId="ADAL" clId="{0B4475AF-2CF6-4637-B043-F5205E4198B0}" dt="2023-03-17T14:55:57.139" v="18" actId="20577"/>
        <pc:sldMkLst>
          <pc:docMk/>
          <pc:sldMk cId="1887431401" sldId="263"/>
        </pc:sldMkLst>
      </pc:sldChg>
      <pc:sldChg chg="del delCm">
        <pc:chgData name="Sarah Balian" userId="b9b6ec2c-f67a-4485-ae9a-27dddf9569d2" providerId="ADAL" clId="{0B4475AF-2CF6-4637-B043-F5205E4198B0}" dt="2023-03-17T15:04:51.285" v="54" actId="47"/>
        <pc:sldMkLst>
          <pc:docMk/>
          <pc:sldMk cId="3201893001" sldId="265"/>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0B4475AF-2CF6-4637-B043-F5205E4198B0}" dt="2023-03-17T14:56:36.124" v="21"/>
              <pc2:cmMkLst xmlns:pc2="http://schemas.microsoft.com/office/powerpoint/2019/9/main/command">
                <pc:docMk/>
                <pc:sldMk cId="3201893001" sldId="265"/>
                <pc2:cmMk id="{CD590B6D-BB92-4FBA-851D-0D19342D7051}"/>
              </pc2:cmMkLst>
            </pc226:cmChg>
            <pc226:cmChg xmlns:pc226="http://schemas.microsoft.com/office/powerpoint/2022/06/main/command" chg="del">
              <pc226:chgData name="Sarah Balian" userId="b9b6ec2c-f67a-4485-ae9a-27dddf9569d2" providerId="ADAL" clId="{0B4475AF-2CF6-4637-B043-F5205E4198B0}" dt="2023-03-17T14:56:35.125" v="20"/>
              <pc2:cmMkLst xmlns:pc2="http://schemas.microsoft.com/office/powerpoint/2019/9/main/command">
                <pc:docMk/>
                <pc:sldMk cId="3201893001" sldId="265"/>
                <pc2:cmMk id="{A224AFEC-1CDB-4909-868C-30D3ECBC55ED}"/>
              </pc2:cmMkLst>
            </pc226:cmChg>
          </p:ext>
        </pc:extLst>
      </pc:sldChg>
      <pc:sldChg chg="delCm">
        <pc:chgData name="Sarah Balian" userId="b9b6ec2c-f67a-4485-ae9a-27dddf9569d2" providerId="ADAL" clId="{0B4475AF-2CF6-4637-B043-F5205E4198B0}" dt="2023-03-17T14:56:22.203" v="19"/>
        <pc:sldMkLst>
          <pc:docMk/>
          <pc:sldMk cId="1925132525" sldId="294"/>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0B4475AF-2CF6-4637-B043-F5205E4198B0}" dt="2023-03-17T14:56:22.203" v="19"/>
              <pc2:cmMkLst xmlns:pc2="http://schemas.microsoft.com/office/powerpoint/2019/9/main/command">
                <pc:docMk/>
                <pc:sldMk cId="1925132525" sldId="294"/>
                <pc2:cmMk id="{8D7447DA-22C6-440F-ABE0-D7A873E2381A}"/>
              </pc2:cmMkLst>
            </pc226:cmChg>
          </p:ext>
        </pc:extLst>
      </pc:sldChg>
      <pc:sldChg chg="modSp mod">
        <pc:chgData name="Sarah Balian" userId="b9b6ec2c-f67a-4485-ae9a-27dddf9569d2" providerId="ADAL" clId="{0B4475AF-2CF6-4637-B043-F5205E4198B0}" dt="2023-03-17T15:04:40.539" v="53"/>
        <pc:sldMkLst>
          <pc:docMk/>
          <pc:sldMk cId="3286086278" sldId="303"/>
        </pc:sldMkLst>
        <pc:graphicFrameChg chg="mod">
          <ac:chgData name="Sarah Balian" userId="b9b6ec2c-f67a-4485-ae9a-27dddf9569d2" providerId="ADAL" clId="{0B4475AF-2CF6-4637-B043-F5205E4198B0}" dt="2023-03-17T15:04:40.539" v="53"/>
          <ac:graphicFrameMkLst>
            <pc:docMk/>
            <pc:sldMk cId="3286086278" sldId="303"/>
            <ac:graphicFrameMk id="9" creationId="{16BB2B36-D329-083C-5198-BEEC5AC12CFA}"/>
          </ac:graphicFrameMkLst>
        </pc:graphicFrameChg>
        <pc:graphicFrameChg chg="mod">
          <ac:chgData name="Sarah Balian" userId="b9b6ec2c-f67a-4485-ae9a-27dddf9569d2" providerId="ADAL" clId="{0B4475AF-2CF6-4637-B043-F5205E4198B0}" dt="2023-03-17T15:04:08.243" v="46" actId="403"/>
          <ac:graphicFrameMkLst>
            <pc:docMk/>
            <pc:sldMk cId="3286086278" sldId="303"/>
            <ac:graphicFrameMk id="11" creationId="{7145ECEE-5D5C-74C4-50A5-961A60B3D8D7}"/>
          </ac:graphicFrameMkLst>
        </pc:graphicFrameChg>
      </pc:sldChg>
    </pc:docChg>
  </pc:docChgLst>
  <pc:docChgLst>
    <pc:chgData name="Zachary, Blake" userId="0bdc2457-2c50-48ce-9822-0764288e9642" providerId="ADAL" clId="{AC1FE3F0-33CA-413E-9EF7-2ECB7F37AEA8}"/>
    <pc:docChg chg="modSld">
      <pc:chgData name="Zachary, Blake" userId="0bdc2457-2c50-48ce-9822-0764288e9642" providerId="ADAL" clId="{AC1FE3F0-33CA-413E-9EF7-2ECB7F37AEA8}" dt="2024-03-18T20:06:37.589" v="1" actId="27918"/>
      <pc:docMkLst>
        <pc:docMk/>
      </pc:docMkLst>
      <pc:sldChg chg="mod">
        <pc:chgData name="Zachary, Blake" userId="0bdc2457-2c50-48ce-9822-0764288e9642" providerId="ADAL" clId="{AC1FE3F0-33CA-413E-9EF7-2ECB7F37AEA8}" dt="2024-03-18T20:06:37.589" v="1" actId="27918"/>
        <pc:sldMkLst>
          <pc:docMk/>
          <pc:sldMk cId="1887431401" sldId="263"/>
        </pc:sldMkLst>
      </pc:sldChg>
    </pc:docChg>
  </pc:docChgLst>
  <pc:docChgLst>
    <pc:chgData name="Balian, Sarah" userId="b3b060d9-4d34-479b-ad68-688eaebf93c5" providerId="ADAL" clId="{0328FB18-D5CF-432A-9DB1-FFCFB51828E2}"/>
    <pc:docChg chg="modSld">
      <pc:chgData name="Balian, Sarah" userId="b3b060d9-4d34-479b-ad68-688eaebf93c5" providerId="ADAL" clId="{0328FB18-D5CF-432A-9DB1-FFCFB51828E2}" dt="2023-01-18T15:08:45.346" v="10"/>
      <pc:docMkLst>
        <pc:docMk/>
      </pc:docMkLst>
      <pc:sldChg chg="modSp mod delCm">
        <pc:chgData name="Balian, Sarah" userId="b3b060d9-4d34-479b-ad68-688eaebf93c5" providerId="ADAL" clId="{0328FB18-D5CF-432A-9DB1-FFCFB51828E2}" dt="2023-01-18T15:08:45.346" v="10"/>
        <pc:sldMkLst>
          <pc:docMk/>
          <pc:sldMk cId="3201893001" sldId="265"/>
        </pc:sldMkLst>
        <pc:graphicFrameChg chg="mod">
          <ac:chgData name="Balian, Sarah" userId="b3b060d9-4d34-479b-ad68-688eaebf93c5" providerId="ADAL" clId="{0328FB18-D5CF-432A-9DB1-FFCFB51828E2}" dt="2023-01-18T15:08:04.665" v="4"/>
          <ac:graphicFrameMkLst>
            <pc:docMk/>
            <pc:sldMk cId="3201893001" sldId="265"/>
            <ac:graphicFrameMk id="9" creationId="{16BB2B36-D329-083C-5198-BEEC5AC12CFA}"/>
          </ac:graphicFrameMkLst>
        </pc:graphicFrameChg>
      </pc:sldChg>
      <pc:sldChg chg="modSp mod delCm modCm">
        <pc:chgData name="Balian, Sarah" userId="b3b060d9-4d34-479b-ad68-688eaebf93c5" providerId="ADAL" clId="{0328FB18-D5CF-432A-9DB1-FFCFB51828E2}" dt="2023-01-18T15:05:10.101" v="2"/>
        <pc:sldMkLst>
          <pc:docMk/>
          <pc:sldMk cId="4205298638" sldId="292"/>
        </pc:sldMkLst>
        <pc:spChg chg="mod">
          <ac:chgData name="Balian, Sarah" userId="b3b060d9-4d34-479b-ad68-688eaebf93c5" providerId="ADAL" clId="{0328FB18-D5CF-432A-9DB1-FFCFB51828E2}" dt="2023-01-18T15:05:07.660" v="1" actId="6549"/>
          <ac:spMkLst>
            <pc:docMk/>
            <pc:sldMk cId="4205298638" sldId="292"/>
            <ac:spMk id="2" creationId="{F6245169-1799-41CD-B28E-D2D20D16AD73}"/>
          </ac:spMkLst>
        </pc:spChg>
      </pc:sldChg>
      <pc:sldChg chg="delCm">
        <pc:chgData name="Balian, Sarah" userId="b3b060d9-4d34-479b-ad68-688eaebf93c5" providerId="ADAL" clId="{0328FB18-D5CF-432A-9DB1-FFCFB51828E2}" dt="2023-01-18T15:06:14.616" v="3"/>
        <pc:sldMkLst>
          <pc:docMk/>
          <pc:sldMk cId="476875324" sldId="296"/>
        </pc:sldMkLst>
      </pc:sldChg>
    </pc:docChg>
  </pc:docChgLst>
  <pc:docChgLst>
    <pc:chgData name="Hanner, Olsen" userId="8f966b24-7479-4073-89bd-2f70180eddce" providerId="ADAL" clId="{45B15F5E-4DC1-4F91-A270-CE830DFCF4A1}"/>
    <pc:docChg chg="modSld">
      <pc:chgData name="Hanner, Olsen" userId="8f966b24-7479-4073-89bd-2f70180eddce" providerId="ADAL" clId="{45B15F5E-4DC1-4F91-A270-CE830DFCF4A1}" dt="2023-06-29T15:37:51.453" v="8" actId="790"/>
      <pc:docMkLst>
        <pc:docMk/>
      </pc:docMkLst>
      <pc:sldChg chg="modSp mod">
        <pc:chgData name="Hanner, Olsen" userId="8f966b24-7479-4073-89bd-2f70180eddce" providerId="ADAL" clId="{45B15F5E-4DC1-4F91-A270-CE830DFCF4A1}" dt="2023-06-29T15:37:51.453" v="8" actId="790"/>
        <pc:sldMkLst>
          <pc:docMk/>
          <pc:sldMk cId="109857222" sldId="256"/>
        </pc:sldMkLst>
        <pc:spChg chg="mod">
          <ac:chgData name="Hanner, Olsen" userId="8f966b24-7479-4073-89bd-2f70180eddce" providerId="ADAL" clId="{45B15F5E-4DC1-4F91-A270-CE830DFCF4A1}" dt="2023-06-29T15:37:51.453" v="8" actId="790"/>
          <ac:spMkLst>
            <pc:docMk/>
            <pc:sldMk cId="109857222" sldId="256"/>
            <ac:spMk id="3" creationId="{00000000-0000-0000-0000-000000000000}"/>
          </ac:spMkLst>
        </pc:spChg>
      </pc:sldChg>
      <pc:sldChg chg="modSp mod">
        <pc:chgData name="Hanner, Olsen" userId="8f966b24-7479-4073-89bd-2f70180eddce" providerId="ADAL" clId="{45B15F5E-4DC1-4F91-A270-CE830DFCF4A1}" dt="2023-06-29T15:34:59.671" v="0" actId="790"/>
        <pc:sldMkLst>
          <pc:docMk/>
          <pc:sldMk cId="2163988523" sldId="260"/>
        </pc:sldMkLst>
        <pc:spChg chg="mod">
          <ac:chgData name="Hanner, Olsen" userId="8f966b24-7479-4073-89bd-2f70180eddce" providerId="ADAL" clId="{45B15F5E-4DC1-4F91-A270-CE830DFCF4A1}" dt="2023-06-29T15:34:59.671" v="0" actId="790"/>
          <ac:spMkLst>
            <pc:docMk/>
            <pc:sldMk cId="2163988523" sldId="260"/>
            <ac:spMk id="3" creationId="{7F10B6DC-6AF4-BFD9-E1D5-B98AA266289F}"/>
          </ac:spMkLst>
        </pc:spChg>
      </pc:sldChg>
      <pc:sldChg chg="modSp mod">
        <pc:chgData name="Hanner, Olsen" userId="8f966b24-7479-4073-89bd-2f70180eddce" providerId="ADAL" clId="{45B15F5E-4DC1-4F91-A270-CE830DFCF4A1}" dt="2023-06-29T15:37:31.898" v="7" actId="790"/>
        <pc:sldMkLst>
          <pc:docMk/>
          <pc:sldMk cId="3475639167" sldId="289"/>
        </pc:sldMkLst>
        <pc:spChg chg="mod">
          <ac:chgData name="Hanner, Olsen" userId="8f966b24-7479-4073-89bd-2f70180eddce" providerId="ADAL" clId="{45B15F5E-4DC1-4F91-A270-CE830DFCF4A1}" dt="2023-06-29T15:37:31.898" v="7" actId="790"/>
          <ac:spMkLst>
            <pc:docMk/>
            <pc:sldMk cId="3475639167" sldId="289"/>
            <ac:spMk id="3" creationId="{F2A31AE5-F919-CA50-BF07-AF012D87D146}"/>
          </ac:spMkLst>
        </pc:spChg>
      </pc:sldChg>
      <pc:sldChg chg="modSp mod">
        <pc:chgData name="Hanner, Olsen" userId="8f966b24-7479-4073-89bd-2f70180eddce" providerId="ADAL" clId="{45B15F5E-4DC1-4F91-A270-CE830DFCF4A1}" dt="2023-06-29T15:35:30.149" v="1" actId="790"/>
        <pc:sldMkLst>
          <pc:docMk/>
          <pc:sldMk cId="61370533" sldId="290"/>
        </pc:sldMkLst>
        <pc:spChg chg="mod">
          <ac:chgData name="Hanner, Olsen" userId="8f966b24-7479-4073-89bd-2f70180eddce" providerId="ADAL" clId="{45B15F5E-4DC1-4F91-A270-CE830DFCF4A1}" dt="2023-06-29T15:35:30.149" v="1" actId="790"/>
          <ac:spMkLst>
            <pc:docMk/>
            <pc:sldMk cId="61370533" sldId="290"/>
            <ac:spMk id="3" creationId="{E4FD1E92-5DBC-B105-F246-2355E4FF9A74}"/>
          </ac:spMkLst>
        </pc:spChg>
      </pc:sldChg>
      <pc:sldChg chg="modSp mod">
        <pc:chgData name="Hanner, Olsen" userId="8f966b24-7479-4073-89bd-2f70180eddce" providerId="ADAL" clId="{45B15F5E-4DC1-4F91-A270-CE830DFCF4A1}" dt="2023-06-29T15:35:57.739" v="2" actId="790"/>
        <pc:sldMkLst>
          <pc:docMk/>
          <pc:sldMk cId="1925132525" sldId="294"/>
        </pc:sldMkLst>
        <pc:spChg chg="mod">
          <ac:chgData name="Hanner, Olsen" userId="8f966b24-7479-4073-89bd-2f70180eddce" providerId="ADAL" clId="{45B15F5E-4DC1-4F91-A270-CE830DFCF4A1}" dt="2023-06-29T15:35:57.739" v="2" actId="790"/>
          <ac:spMkLst>
            <pc:docMk/>
            <pc:sldMk cId="1925132525" sldId="294"/>
            <ac:spMk id="3" creationId="{E4FD1E92-5DBC-B105-F246-2355E4FF9A74}"/>
          </ac:spMkLst>
        </pc:spChg>
      </pc:sldChg>
      <pc:sldChg chg="modSp mod">
        <pc:chgData name="Hanner, Olsen" userId="8f966b24-7479-4073-89bd-2f70180eddce" providerId="ADAL" clId="{45B15F5E-4DC1-4F91-A270-CE830DFCF4A1}" dt="2023-06-29T15:36:08.372" v="3" actId="790"/>
        <pc:sldMkLst>
          <pc:docMk/>
          <pc:sldMk cId="476875324" sldId="296"/>
        </pc:sldMkLst>
        <pc:spChg chg="mod">
          <ac:chgData name="Hanner, Olsen" userId="8f966b24-7479-4073-89bd-2f70180eddce" providerId="ADAL" clId="{45B15F5E-4DC1-4F91-A270-CE830DFCF4A1}" dt="2023-06-29T15:36:08.372" v="3" actId="790"/>
          <ac:spMkLst>
            <pc:docMk/>
            <pc:sldMk cId="476875324" sldId="296"/>
            <ac:spMk id="3" creationId="{E4FD1E92-5DBC-B105-F246-2355E4FF9A74}"/>
          </ac:spMkLst>
        </pc:spChg>
      </pc:sldChg>
      <pc:sldChg chg="modSp mod">
        <pc:chgData name="Hanner, Olsen" userId="8f966b24-7479-4073-89bd-2f70180eddce" providerId="ADAL" clId="{45B15F5E-4DC1-4F91-A270-CE830DFCF4A1}" dt="2023-06-29T15:36:59.418" v="5" actId="790"/>
        <pc:sldMkLst>
          <pc:docMk/>
          <pc:sldMk cId="1182146475" sldId="298"/>
        </pc:sldMkLst>
        <pc:spChg chg="mod">
          <ac:chgData name="Hanner, Olsen" userId="8f966b24-7479-4073-89bd-2f70180eddce" providerId="ADAL" clId="{45B15F5E-4DC1-4F91-A270-CE830DFCF4A1}" dt="2023-06-29T15:36:59.418" v="5" actId="790"/>
          <ac:spMkLst>
            <pc:docMk/>
            <pc:sldMk cId="1182146475" sldId="298"/>
            <ac:spMk id="3" creationId="{E4FD1E92-5DBC-B105-F246-2355E4FF9A74}"/>
          </ac:spMkLst>
        </pc:spChg>
      </pc:sldChg>
      <pc:sldChg chg="modSp mod">
        <pc:chgData name="Hanner, Olsen" userId="8f966b24-7479-4073-89bd-2f70180eddce" providerId="ADAL" clId="{45B15F5E-4DC1-4F91-A270-CE830DFCF4A1}" dt="2023-06-29T15:37:22.101" v="6" actId="790"/>
        <pc:sldMkLst>
          <pc:docMk/>
          <pc:sldMk cId="545205739" sldId="301"/>
        </pc:sldMkLst>
        <pc:spChg chg="mod">
          <ac:chgData name="Hanner, Olsen" userId="8f966b24-7479-4073-89bd-2f70180eddce" providerId="ADAL" clId="{45B15F5E-4DC1-4F91-A270-CE830DFCF4A1}" dt="2023-06-29T15:37:22.101" v="6" actId="790"/>
          <ac:spMkLst>
            <pc:docMk/>
            <pc:sldMk cId="545205739" sldId="301"/>
            <ac:spMk id="3" creationId="{E4FD1E92-5DBC-B105-F246-2355E4FF9A74}"/>
          </ac:spMkLst>
        </pc:spChg>
      </pc:sldChg>
      <pc:sldChg chg="modSp mod">
        <pc:chgData name="Hanner, Olsen" userId="8f966b24-7479-4073-89bd-2f70180eddce" providerId="ADAL" clId="{45B15F5E-4DC1-4F91-A270-CE830DFCF4A1}" dt="2023-06-29T15:36:40.698" v="4" actId="790"/>
        <pc:sldMkLst>
          <pc:docMk/>
          <pc:sldMk cId="3286086278" sldId="303"/>
        </pc:sldMkLst>
        <pc:spChg chg="mod">
          <ac:chgData name="Hanner, Olsen" userId="8f966b24-7479-4073-89bd-2f70180eddce" providerId="ADAL" clId="{45B15F5E-4DC1-4F91-A270-CE830DFCF4A1}" dt="2023-06-29T15:36:40.698" v="4" actId="790"/>
          <ac:spMkLst>
            <pc:docMk/>
            <pc:sldMk cId="3286086278" sldId="303"/>
            <ac:spMk id="4" creationId="{11243C6F-AED6-8E86-47F0-33554723ECB6}"/>
          </ac:spMkLst>
        </pc:spChg>
      </pc:sldChg>
    </pc:docChg>
  </pc:docChgLst>
  <pc:docChgLst>
    <pc:chgData name="McFarland, Annette" userId="e93d1f50-85ab-41a8-a34a-185a53159573" providerId="ADAL" clId="{2FE8BECA-ABBF-49B8-B510-4B14B85EA1FF}"/>
    <pc:docChg chg="custSel modSld">
      <pc:chgData name="McFarland, Annette" userId="e93d1f50-85ab-41a8-a34a-185a53159573" providerId="ADAL" clId="{2FE8BECA-ABBF-49B8-B510-4B14B85EA1FF}" dt="2023-01-09T14:21:51.206" v="822" actId="14100"/>
      <pc:docMkLst>
        <pc:docMk/>
      </pc:docMkLst>
      <pc:sldChg chg="modSp mod modNotesTx">
        <pc:chgData name="McFarland, Annette" userId="e93d1f50-85ab-41a8-a34a-185a53159573" providerId="ADAL" clId="{2FE8BECA-ABBF-49B8-B510-4B14B85EA1FF}" dt="2023-01-09T14:00:57.614" v="227" actId="20577"/>
        <pc:sldMkLst>
          <pc:docMk/>
          <pc:sldMk cId="1428788921" sldId="262"/>
        </pc:sldMkLst>
        <pc:spChg chg="mod">
          <ac:chgData name="McFarland, Annette" userId="e93d1f50-85ab-41a8-a34a-185a53159573" providerId="ADAL" clId="{2FE8BECA-ABBF-49B8-B510-4B14B85EA1FF}" dt="2023-01-08T16:37:21.800" v="2" actId="20577"/>
          <ac:spMkLst>
            <pc:docMk/>
            <pc:sldMk cId="1428788921" sldId="262"/>
            <ac:spMk id="2" creationId="{F6245169-1799-41CD-B28E-D2D20D16AD73}"/>
          </ac:spMkLst>
        </pc:spChg>
        <pc:graphicFrameChg chg="mod">
          <ac:chgData name="McFarland, Annette" userId="e93d1f50-85ab-41a8-a34a-185a53159573" providerId="ADAL" clId="{2FE8BECA-ABBF-49B8-B510-4B14B85EA1FF}" dt="2023-01-08T16:37:07.915" v="0"/>
          <ac:graphicFrameMkLst>
            <pc:docMk/>
            <pc:sldMk cId="1428788921" sldId="262"/>
            <ac:graphicFrameMk id="9" creationId="{16BB2B36-D329-083C-5198-BEEC5AC12CFA}"/>
          </ac:graphicFrameMkLst>
        </pc:graphicFrameChg>
      </pc:sldChg>
      <pc:sldChg chg="addSp delSp modSp mod">
        <pc:chgData name="McFarland, Annette" userId="e93d1f50-85ab-41a8-a34a-185a53159573" providerId="ADAL" clId="{2FE8BECA-ABBF-49B8-B510-4B14B85EA1FF}" dt="2023-01-08T16:48:35.184" v="43" actId="1076"/>
        <pc:sldMkLst>
          <pc:docMk/>
          <pc:sldMk cId="2479953464" sldId="264"/>
        </pc:sldMkLst>
        <pc:spChg chg="mod">
          <ac:chgData name="McFarland, Annette" userId="e93d1f50-85ab-41a8-a34a-185a53159573" providerId="ADAL" clId="{2FE8BECA-ABBF-49B8-B510-4B14B85EA1FF}" dt="2023-01-08T16:48:11.306" v="40" actId="20577"/>
          <ac:spMkLst>
            <pc:docMk/>
            <pc:sldMk cId="2479953464" sldId="264"/>
            <ac:spMk id="2" creationId="{F6245169-1799-41CD-B28E-D2D20D16AD73}"/>
          </ac:spMkLst>
        </pc:spChg>
        <pc:spChg chg="mod">
          <ac:chgData name="McFarland, Annette" userId="e93d1f50-85ab-41a8-a34a-185a53159573" providerId="ADAL" clId="{2FE8BECA-ABBF-49B8-B510-4B14B85EA1FF}" dt="2023-01-08T16:48:35.184" v="43" actId="1076"/>
          <ac:spMkLst>
            <pc:docMk/>
            <pc:sldMk cId="2479953464" sldId="264"/>
            <ac:spMk id="3" creationId="{E4FD1E92-5DBC-B105-F246-2355E4FF9A74}"/>
          </ac:spMkLst>
        </pc:spChg>
        <pc:spChg chg="add mod">
          <ac:chgData name="McFarland, Annette" userId="e93d1f50-85ab-41a8-a34a-185a53159573" providerId="ADAL" clId="{2FE8BECA-ABBF-49B8-B510-4B14B85EA1FF}" dt="2023-01-08T16:48:24.504" v="42"/>
          <ac:spMkLst>
            <pc:docMk/>
            <pc:sldMk cId="2479953464" sldId="264"/>
            <ac:spMk id="5" creationId="{6348443D-078D-E5C6-FA12-50978A4D2ADA}"/>
          </ac:spMkLst>
        </pc:spChg>
        <pc:picChg chg="add mod">
          <ac:chgData name="McFarland, Annette" userId="e93d1f50-85ab-41a8-a34a-185a53159573" providerId="ADAL" clId="{2FE8BECA-ABBF-49B8-B510-4B14B85EA1FF}" dt="2023-01-08T16:48:24.504" v="42"/>
          <ac:picMkLst>
            <pc:docMk/>
            <pc:sldMk cId="2479953464" sldId="264"/>
            <ac:picMk id="4" creationId="{0727EEB6-3F54-6637-FF5B-6CAB5150620C}"/>
          </ac:picMkLst>
        </pc:picChg>
        <pc:picChg chg="del">
          <ac:chgData name="McFarland, Annette" userId="e93d1f50-85ab-41a8-a34a-185a53159573" providerId="ADAL" clId="{2FE8BECA-ABBF-49B8-B510-4B14B85EA1FF}" dt="2023-01-08T16:48:24.161" v="41" actId="478"/>
          <ac:picMkLst>
            <pc:docMk/>
            <pc:sldMk cId="2479953464" sldId="264"/>
            <ac:picMk id="6" creationId="{19A64D2C-54C4-3C4C-F822-977D4D6733B6}"/>
          </ac:picMkLst>
        </pc:picChg>
      </pc:sldChg>
      <pc:sldChg chg="modSp mod addCm">
        <pc:chgData name="McFarland, Annette" userId="e93d1f50-85ab-41a8-a34a-185a53159573" providerId="ADAL" clId="{2FE8BECA-ABBF-49B8-B510-4B14B85EA1FF}" dt="2023-01-09T14:05:43.859" v="232"/>
        <pc:sldMkLst>
          <pc:docMk/>
          <pc:sldMk cId="3201893001" sldId="265"/>
        </pc:sldMkLst>
        <pc:spChg chg="mod">
          <ac:chgData name="McFarland, Annette" userId="e93d1f50-85ab-41a8-a34a-185a53159573" providerId="ADAL" clId="{2FE8BECA-ABBF-49B8-B510-4B14B85EA1FF}" dt="2023-01-09T14:02:04.855" v="231" actId="20577"/>
          <ac:spMkLst>
            <pc:docMk/>
            <pc:sldMk cId="3201893001" sldId="265"/>
            <ac:spMk id="2" creationId="{F6245169-1799-41CD-B28E-D2D20D16AD73}"/>
          </ac:spMkLst>
        </pc:spChg>
      </pc:sldChg>
      <pc:sldChg chg="modSp mod">
        <pc:chgData name="McFarland, Annette" userId="e93d1f50-85ab-41a8-a34a-185a53159573" providerId="ADAL" clId="{2FE8BECA-ABBF-49B8-B510-4B14B85EA1FF}" dt="2023-01-09T14:09:59.699" v="347" actId="20577"/>
        <pc:sldMkLst>
          <pc:docMk/>
          <pc:sldMk cId="3475639167" sldId="289"/>
        </pc:sldMkLst>
        <pc:spChg chg="mod">
          <ac:chgData name="McFarland, Annette" userId="e93d1f50-85ab-41a8-a34a-185a53159573" providerId="ADAL" clId="{2FE8BECA-ABBF-49B8-B510-4B14B85EA1FF}" dt="2023-01-09T14:09:59.699" v="347" actId="20577"/>
          <ac:spMkLst>
            <pc:docMk/>
            <pc:sldMk cId="3475639167" sldId="289"/>
            <ac:spMk id="3" creationId="{F2A31AE5-F919-CA50-BF07-AF012D87D146}"/>
          </ac:spMkLst>
        </pc:spChg>
      </pc:sldChg>
      <pc:sldChg chg="modSp mod">
        <pc:chgData name="McFarland, Annette" userId="e93d1f50-85ab-41a8-a34a-185a53159573" providerId="ADAL" clId="{2FE8BECA-ABBF-49B8-B510-4B14B85EA1FF}" dt="2023-01-08T16:37:30.729" v="6" actId="20577"/>
        <pc:sldMkLst>
          <pc:docMk/>
          <pc:sldMk cId="61370533" sldId="290"/>
        </pc:sldMkLst>
        <pc:spChg chg="mod">
          <ac:chgData name="McFarland, Annette" userId="e93d1f50-85ab-41a8-a34a-185a53159573" providerId="ADAL" clId="{2FE8BECA-ABBF-49B8-B510-4B14B85EA1FF}" dt="2023-01-08T16:37:30.729" v="6" actId="20577"/>
          <ac:spMkLst>
            <pc:docMk/>
            <pc:sldMk cId="61370533" sldId="290"/>
            <ac:spMk id="2" creationId="{F6245169-1799-41CD-B28E-D2D20D16AD73}"/>
          </ac:spMkLst>
        </pc:spChg>
      </pc:sldChg>
      <pc:sldChg chg="addSp delSp modSp mod addCm">
        <pc:chgData name="McFarland, Annette" userId="e93d1f50-85ab-41a8-a34a-185a53159573" providerId="ADAL" clId="{2FE8BECA-ABBF-49B8-B510-4B14B85EA1FF}" dt="2023-01-08T16:47:53.784" v="32" actId="20577"/>
        <pc:sldMkLst>
          <pc:docMk/>
          <pc:sldMk cId="4205298638" sldId="292"/>
        </pc:sldMkLst>
        <pc:spChg chg="mod">
          <ac:chgData name="McFarland, Annette" userId="e93d1f50-85ab-41a8-a34a-185a53159573" providerId="ADAL" clId="{2FE8BECA-ABBF-49B8-B510-4B14B85EA1FF}" dt="2023-01-08T16:37:41.168" v="8" actId="20577"/>
          <ac:spMkLst>
            <pc:docMk/>
            <pc:sldMk cId="4205298638" sldId="292"/>
            <ac:spMk id="2" creationId="{F6245169-1799-41CD-B28E-D2D20D16AD73}"/>
          </ac:spMkLst>
        </pc:spChg>
        <pc:spChg chg="add mod">
          <ac:chgData name="McFarland, Annette" userId="e93d1f50-85ab-41a8-a34a-185a53159573" providerId="ADAL" clId="{2FE8BECA-ABBF-49B8-B510-4B14B85EA1FF}" dt="2023-01-08T16:47:53.784" v="32" actId="20577"/>
          <ac:spMkLst>
            <pc:docMk/>
            <pc:sldMk cId="4205298638" sldId="292"/>
            <ac:spMk id="6" creationId="{16DF4B5E-3B9F-79E0-76C4-D4B527D8A7DE}"/>
          </ac:spMkLst>
        </pc:spChg>
        <pc:picChg chg="del">
          <ac:chgData name="McFarland, Annette" userId="e93d1f50-85ab-41a8-a34a-185a53159573" providerId="ADAL" clId="{2FE8BECA-ABBF-49B8-B510-4B14B85EA1FF}" dt="2023-01-08T16:47:43.186" v="10" actId="478"/>
          <ac:picMkLst>
            <pc:docMk/>
            <pc:sldMk cId="4205298638" sldId="292"/>
            <ac:picMk id="4" creationId="{82144BBA-50C0-ED9E-E96A-D8D38C07ECF4}"/>
          </ac:picMkLst>
        </pc:picChg>
        <pc:picChg chg="add mod">
          <ac:chgData name="McFarland, Annette" userId="e93d1f50-85ab-41a8-a34a-185a53159573" providerId="ADAL" clId="{2FE8BECA-ABBF-49B8-B510-4B14B85EA1FF}" dt="2023-01-08T16:47:43.536" v="11"/>
          <ac:picMkLst>
            <pc:docMk/>
            <pc:sldMk cId="4205298638" sldId="292"/>
            <ac:picMk id="5" creationId="{4617628C-32D2-6F53-2EC9-54623B42D4FB}"/>
          </ac:picMkLst>
        </pc:picChg>
      </pc:sldChg>
      <pc:sldChg chg="modSp mod modNotesTx">
        <pc:chgData name="McFarland, Annette" userId="e93d1f50-85ab-41a8-a34a-185a53159573" providerId="ADAL" clId="{2FE8BECA-ABBF-49B8-B510-4B14B85EA1FF}" dt="2023-01-09T14:13:02.341" v="819" actId="6549"/>
        <pc:sldMkLst>
          <pc:docMk/>
          <pc:sldMk cId="1925132525" sldId="294"/>
        </pc:sldMkLst>
        <pc:spChg chg="mod">
          <ac:chgData name="McFarland, Annette" userId="e93d1f50-85ab-41a8-a34a-185a53159573" providerId="ADAL" clId="{2FE8BECA-ABBF-49B8-B510-4B14B85EA1FF}" dt="2023-01-09T13:58:52.405" v="47" actId="20577"/>
          <ac:spMkLst>
            <pc:docMk/>
            <pc:sldMk cId="1925132525" sldId="294"/>
            <ac:spMk id="2" creationId="{F6245169-1799-41CD-B28E-D2D20D16AD73}"/>
          </ac:spMkLst>
        </pc:spChg>
      </pc:sldChg>
      <pc:sldChg chg="modSp mod addCm">
        <pc:chgData name="McFarland, Annette" userId="e93d1f50-85ab-41a8-a34a-185a53159573" providerId="ADAL" clId="{2FE8BECA-ABBF-49B8-B510-4B14B85EA1FF}" dt="2023-01-09T13:59:50.059" v="49"/>
        <pc:sldMkLst>
          <pc:docMk/>
          <pc:sldMk cId="476875324" sldId="296"/>
        </pc:sldMkLst>
        <pc:spChg chg="mod">
          <ac:chgData name="McFarland, Annette" userId="e93d1f50-85ab-41a8-a34a-185a53159573" providerId="ADAL" clId="{2FE8BECA-ABBF-49B8-B510-4B14B85EA1FF}" dt="2023-01-09T13:59:21.253" v="48" actId="14100"/>
          <ac:spMkLst>
            <pc:docMk/>
            <pc:sldMk cId="476875324" sldId="296"/>
            <ac:spMk id="2" creationId="{F6245169-1799-41CD-B28E-D2D20D16AD73}"/>
          </ac:spMkLst>
        </pc:spChg>
      </pc:sldChg>
      <pc:sldChg chg="addSp delSp modSp mod modNotesTx">
        <pc:chgData name="McFarland, Annette" userId="e93d1f50-85ab-41a8-a34a-185a53159573" providerId="ADAL" clId="{2FE8BECA-ABBF-49B8-B510-4B14B85EA1FF}" dt="2023-01-09T14:21:35.921" v="820" actId="1076"/>
        <pc:sldMkLst>
          <pc:docMk/>
          <pc:sldMk cId="1182146475" sldId="298"/>
        </pc:sldMkLst>
        <pc:spChg chg="mod">
          <ac:chgData name="McFarland, Annette" userId="e93d1f50-85ab-41a8-a34a-185a53159573" providerId="ADAL" clId="{2FE8BECA-ABBF-49B8-B510-4B14B85EA1FF}" dt="2023-01-09T14:05:54.552" v="236" actId="20577"/>
          <ac:spMkLst>
            <pc:docMk/>
            <pc:sldMk cId="1182146475" sldId="298"/>
            <ac:spMk id="2" creationId="{F6245169-1799-41CD-B28E-D2D20D16AD73}"/>
          </ac:spMkLst>
        </pc:spChg>
        <pc:spChg chg="mod">
          <ac:chgData name="McFarland, Annette" userId="e93d1f50-85ab-41a8-a34a-185a53159573" providerId="ADAL" clId="{2FE8BECA-ABBF-49B8-B510-4B14B85EA1FF}" dt="2023-01-09T14:21:35.921" v="820" actId="1076"/>
          <ac:spMkLst>
            <pc:docMk/>
            <pc:sldMk cId="1182146475" sldId="298"/>
            <ac:spMk id="4" creationId="{87E0FD17-000E-F917-D7E1-AFF7CACBF13D}"/>
          </ac:spMkLst>
        </pc:spChg>
        <pc:spChg chg="add mod">
          <ac:chgData name="McFarland, Annette" userId="e93d1f50-85ab-41a8-a34a-185a53159573" providerId="ADAL" clId="{2FE8BECA-ABBF-49B8-B510-4B14B85EA1FF}" dt="2023-01-09T14:06:46.704" v="251" actId="6549"/>
          <ac:spMkLst>
            <pc:docMk/>
            <pc:sldMk cId="1182146475" sldId="298"/>
            <ac:spMk id="7" creationId="{EC5E0466-D164-5808-2EFA-11709A96B338}"/>
          </ac:spMkLst>
        </pc:spChg>
        <pc:picChg chg="del">
          <ac:chgData name="McFarland, Annette" userId="e93d1f50-85ab-41a8-a34a-185a53159573" providerId="ADAL" clId="{2FE8BECA-ABBF-49B8-B510-4B14B85EA1FF}" dt="2023-01-09T14:06:31.698" v="237" actId="478"/>
          <ac:picMkLst>
            <pc:docMk/>
            <pc:sldMk cId="1182146475" sldId="298"/>
            <ac:picMk id="5" creationId="{31D361F8-A7DD-9772-7288-ED221E596AF4}"/>
          </ac:picMkLst>
        </pc:picChg>
        <pc:picChg chg="add mod">
          <ac:chgData name="McFarland, Annette" userId="e93d1f50-85ab-41a8-a34a-185a53159573" providerId="ADAL" clId="{2FE8BECA-ABBF-49B8-B510-4B14B85EA1FF}" dt="2023-01-09T14:06:32.033" v="238"/>
          <ac:picMkLst>
            <pc:docMk/>
            <pc:sldMk cId="1182146475" sldId="298"/>
            <ac:picMk id="6" creationId="{092809C5-B2CE-D0A0-DF6E-1664B8F9B008}"/>
          </ac:picMkLst>
        </pc:picChg>
      </pc:sldChg>
      <pc:sldChg chg="addSp delSp modSp mod modNotesTx">
        <pc:chgData name="McFarland, Annette" userId="e93d1f50-85ab-41a8-a34a-185a53159573" providerId="ADAL" clId="{2FE8BECA-ABBF-49B8-B510-4B14B85EA1FF}" dt="2023-01-09T14:08:23.083" v="327"/>
        <pc:sldMkLst>
          <pc:docMk/>
          <pc:sldMk cId="317324267" sldId="299"/>
        </pc:sldMkLst>
        <pc:spChg chg="add mod">
          <ac:chgData name="McFarland, Annette" userId="e93d1f50-85ab-41a8-a34a-185a53159573" providerId="ADAL" clId="{2FE8BECA-ABBF-49B8-B510-4B14B85EA1FF}" dt="2023-01-09T14:07:00.542" v="253"/>
          <ac:spMkLst>
            <pc:docMk/>
            <pc:sldMk cId="317324267" sldId="299"/>
            <ac:spMk id="4" creationId="{550E16E7-1776-F885-BC59-AA6A8BA56B8A}"/>
          </ac:spMkLst>
        </pc:spChg>
        <pc:spChg chg="mod">
          <ac:chgData name="McFarland, Annette" userId="e93d1f50-85ab-41a8-a34a-185a53159573" providerId="ADAL" clId="{2FE8BECA-ABBF-49B8-B510-4B14B85EA1FF}" dt="2023-01-09T14:07:08.992" v="259" actId="20577"/>
          <ac:spMkLst>
            <pc:docMk/>
            <pc:sldMk cId="317324267" sldId="299"/>
            <ac:spMk id="58" creationId="{DB0E9556-57C4-FB9F-F4ED-4A86F430775C}"/>
          </ac:spMkLst>
        </pc:spChg>
        <pc:picChg chg="add mod">
          <ac:chgData name="McFarland, Annette" userId="e93d1f50-85ab-41a8-a34a-185a53159573" providerId="ADAL" clId="{2FE8BECA-ABBF-49B8-B510-4B14B85EA1FF}" dt="2023-01-09T14:07:00.542" v="253"/>
          <ac:picMkLst>
            <pc:docMk/>
            <pc:sldMk cId="317324267" sldId="299"/>
            <ac:picMk id="2" creationId="{AF9C21C2-32B2-BA6A-086C-897CC66E1190}"/>
          </ac:picMkLst>
        </pc:picChg>
        <pc:picChg chg="del">
          <ac:chgData name="McFarland, Annette" userId="e93d1f50-85ab-41a8-a34a-185a53159573" providerId="ADAL" clId="{2FE8BECA-ABBF-49B8-B510-4B14B85EA1FF}" dt="2023-01-09T14:07:00.184" v="252" actId="478"/>
          <ac:picMkLst>
            <pc:docMk/>
            <pc:sldMk cId="317324267" sldId="299"/>
            <ac:picMk id="1047" creationId="{D7FE3863-12E1-E1C6-6EF5-9F3DE5DF3376}"/>
          </ac:picMkLst>
        </pc:picChg>
      </pc:sldChg>
      <pc:sldChg chg="addSp delSp modSp mod modNotesTx">
        <pc:chgData name="McFarland, Annette" userId="e93d1f50-85ab-41a8-a34a-185a53159573" providerId="ADAL" clId="{2FE8BECA-ABBF-49B8-B510-4B14B85EA1FF}" dt="2023-01-09T14:08:24.966" v="328"/>
        <pc:sldMkLst>
          <pc:docMk/>
          <pc:sldMk cId="3076330452" sldId="300"/>
        </pc:sldMkLst>
        <pc:spChg chg="add mod">
          <ac:chgData name="McFarland, Annette" userId="e93d1f50-85ab-41a8-a34a-185a53159573" providerId="ADAL" clId="{2FE8BECA-ABBF-49B8-B510-4B14B85EA1FF}" dt="2023-01-09T14:07:25.525" v="267"/>
          <ac:spMkLst>
            <pc:docMk/>
            <pc:sldMk cId="3076330452" sldId="300"/>
            <ac:spMk id="3" creationId="{E4BAE33A-4184-D7A5-3950-BA6F2BA2E332}"/>
          </ac:spMkLst>
        </pc:spChg>
        <pc:spChg chg="mod">
          <ac:chgData name="McFarland, Annette" userId="e93d1f50-85ab-41a8-a34a-185a53159573" providerId="ADAL" clId="{2FE8BECA-ABBF-49B8-B510-4B14B85EA1FF}" dt="2023-01-09T14:07:22.446" v="265" actId="20577"/>
          <ac:spMkLst>
            <pc:docMk/>
            <pc:sldMk cId="3076330452" sldId="300"/>
            <ac:spMk id="6" creationId="{9BDCE6A8-2C31-F7B4-5CEC-7699505FBC63}"/>
          </ac:spMkLst>
        </pc:spChg>
        <pc:picChg chg="add mod">
          <ac:chgData name="McFarland, Annette" userId="e93d1f50-85ab-41a8-a34a-185a53159573" providerId="ADAL" clId="{2FE8BECA-ABBF-49B8-B510-4B14B85EA1FF}" dt="2023-01-09T14:07:25.525" v="267"/>
          <ac:picMkLst>
            <pc:docMk/>
            <pc:sldMk cId="3076330452" sldId="300"/>
            <ac:picMk id="2" creationId="{3CF5AD67-6F0B-00E3-D832-26D47A555582}"/>
          </ac:picMkLst>
        </pc:picChg>
        <pc:picChg chg="del">
          <ac:chgData name="McFarland, Annette" userId="e93d1f50-85ab-41a8-a34a-185a53159573" providerId="ADAL" clId="{2FE8BECA-ABBF-49B8-B510-4B14B85EA1FF}" dt="2023-01-09T14:07:25.016" v="266" actId="478"/>
          <ac:picMkLst>
            <pc:docMk/>
            <pc:sldMk cId="3076330452" sldId="300"/>
            <ac:picMk id="1047" creationId="{D7FE3863-12E1-E1C6-6EF5-9F3DE5DF3376}"/>
          </ac:picMkLst>
        </pc:picChg>
      </pc:sldChg>
      <pc:sldChg chg="modSp mod">
        <pc:chgData name="McFarland, Annette" userId="e93d1f50-85ab-41a8-a34a-185a53159573" providerId="ADAL" clId="{2FE8BECA-ABBF-49B8-B510-4B14B85EA1FF}" dt="2023-01-09T14:21:51.206" v="822" actId="14100"/>
        <pc:sldMkLst>
          <pc:docMk/>
          <pc:sldMk cId="545205739" sldId="301"/>
        </pc:sldMkLst>
        <pc:spChg chg="mod">
          <ac:chgData name="McFarland, Annette" userId="e93d1f50-85ab-41a8-a34a-185a53159573" providerId="ADAL" clId="{2FE8BECA-ABBF-49B8-B510-4B14B85EA1FF}" dt="2023-01-09T14:21:45.086" v="821" actId="14100"/>
          <ac:spMkLst>
            <pc:docMk/>
            <pc:sldMk cId="545205739" sldId="301"/>
            <ac:spMk id="2" creationId="{F6245169-1799-41CD-B28E-D2D20D16AD73}"/>
          </ac:spMkLst>
        </pc:spChg>
        <pc:spChg chg="mod">
          <ac:chgData name="McFarland, Annette" userId="e93d1f50-85ab-41a8-a34a-185a53159573" providerId="ADAL" clId="{2FE8BECA-ABBF-49B8-B510-4B14B85EA1FF}" dt="2023-01-09T14:21:51.206" v="822" actId="14100"/>
          <ac:spMkLst>
            <pc:docMk/>
            <pc:sldMk cId="545205739" sldId="301"/>
            <ac:spMk id="3" creationId="{E4FD1E92-5DBC-B105-F246-2355E4FF9A74}"/>
          </ac:spMkLst>
        </pc:spChg>
        <pc:graphicFrameChg chg="mod">
          <ac:chgData name="McFarland, Annette" userId="e93d1f50-85ab-41a8-a34a-185a53159573" providerId="ADAL" clId="{2FE8BECA-ABBF-49B8-B510-4B14B85EA1FF}" dt="2023-01-09T14:07:38.183" v="270"/>
          <ac:graphicFrameMkLst>
            <pc:docMk/>
            <pc:sldMk cId="545205739" sldId="301"/>
            <ac:graphicFrameMk id="9" creationId="{16BB2B36-D329-083C-5198-BEEC5AC12CFA}"/>
          </ac:graphicFrameMkLst>
        </pc:graphicFrameChg>
      </pc:sldChg>
    </pc:docChg>
  </pc:docChgLst>
  <pc:docChgLst>
    <pc:chgData name="Hanner, Olsen" userId="S::61097@icf.com::8f966b24-7479-4073-89bd-2f70180eddce" providerId="AD" clId="Web-{D88BECBD-8CE8-4B99-AE0D-32B242FBBDE5}"/>
    <pc:docChg chg="mod">
      <pc:chgData name="Hanner, Olsen" userId="S::61097@icf.com::8f966b24-7479-4073-89bd-2f70180eddce" providerId="AD" clId="Web-{D88BECBD-8CE8-4B99-AE0D-32B242FBBDE5}" dt="2024-11-05T18:34:46.246" v="0"/>
      <pc:docMkLst>
        <pc:docMk/>
      </pc:docMkLst>
    </pc:docChg>
  </pc:docChgLst>
  <pc:docChgLst>
    <pc:chgData name="Sarah Balian" userId="b3b060d9-4d34-479b-ad68-688eaebf93c5" providerId="ADAL" clId="{0328FB18-D5CF-432A-9DB1-FFCFB51828E2}"/>
    <pc:docChg chg="">
      <pc:chgData name="Sarah Balian" userId="b3b060d9-4d34-479b-ad68-688eaebf93c5" providerId="ADAL" clId="{0328FB18-D5CF-432A-9DB1-FFCFB51828E2}" dt="2023-02-03T14:46:47.005" v="1"/>
      <pc:docMkLst>
        <pc:docMk/>
      </pc:docMkLst>
      <pc:sldChg chg="modCm">
        <pc:chgData name="Sarah Balian" userId="b3b060d9-4d34-479b-ad68-688eaebf93c5" providerId="ADAL" clId="{0328FB18-D5CF-432A-9DB1-FFCFB51828E2}" dt="2023-02-03T14:46:47.005" v="1"/>
        <pc:sldMkLst>
          <pc:docMk/>
          <pc:sldMk cId="3201893001" sldId="265"/>
        </pc:sldMkLst>
        <pc:extLst>
          <p:ext xmlns:p="http://schemas.openxmlformats.org/presentationml/2006/main" uri="{D6D511B9-2390-475A-947B-AFAB55BFBCF1}">
            <pc226:cmChg xmlns:pc226="http://schemas.microsoft.com/office/powerpoint/2022/06/main/command" chg="mod">
              <pc226:chgData name="Sarah Balian" userId="b3b060d9-4d34-479b-ad68-688eaebf93c5" providerId="ADAL" clId="{0328FB18-D5CF-432A-9DB1-FFCFB51828E2}" dt="2023-02-03T14:46:44.284" v="0"/>
              <pc2:cmMkLst xmlns:pc2="http://schemas.microsoft.com/office/powerpoint/2019/9/main/command">
                <pc:docMk/>
                <pc:sldMk cId="3201893001" sldId="265"/>
                <pc2:cmMk id="{CD590B6D-BB92-4FBA-851D-0D19342D7051}"/>
              </pc2:cmMkLst>
            </pc226:cmChg>
            <pc226:cmChg xmlns:pc226="http://schemas.microsoft.com/office/powerpoint/2022/06/main/command" chg="mod">
              <pc226:chgData name="Sarah Balian" userId="b3b060d9-4d34-479b-ad68-688eaebf93c5" providerId="ADAL" clId="{0328FB18-D5CF-432A-9DB1-FFCFB51828E2}" dt="2023-02-03T14:46:47.005" v="1"/>
              <pc2:cmMkLst xmlns:pc2="http://schemas.microsoft.com/office/powerpoint/2019/9/main/command">
                <pc:docMk/>
                <pc:sldMk cId="3201893001" sldId="265"/>
                <pc2:cmMk id="{A224AFEC-1CDB-4909-868C-30D3ECBC55ED}"/>
              </pc2:cmMkLst>
            </pc226:cmChg>
          </p:ext>
        </pc:extLst>
      </pc:sldChg>
    </pc:docChg>
  </pc:docChgLst>
  <pc:docChgLst>
    <pc:chgData name="McFarland, Annette (CNTR)" userId="e93d1f50-85ab-41a8-a34a-185a53159573" providerId="ADAL" clId="{A78E29CA-D2D5-41A8-A4BE-03A2CEB20725}"/>
    <pc:docChg chg="undo custSel modSld">
      <pc:chgData name="McFarland, Annette (CNTR)" userId="e93d1f50-85ab-41a8-a34a-185a53159573" providerId="ADAL" clId="{A78E29CA-D2D5-41A8-A4BE-03A2CEB20725}" dt="2023-04-27T18:35:15.145" v="4" actId="1076"/>
      <pc:docMkLst>
        <pc:docMk/>
      </pc:docMkLst>
      <pc:sldChg chg="modSp mod">
        <pc:chgData name="McFarland, Annette (CNTR)" userId="e93d1f50-85ab-41a8-a34a-185a53159573" providerId="ADAL" clId="{A78E29CA-D2D5-41A8-A4BE-03A2CEB20725}" dt="2023-04-27T18:35:15.145" v="4" actId="1076"/>
        <pc:sldMkLst>
          <pc:docMk/>
          <pc:sldMk cId="1925132525" sldId="294"/>
        </pc:sldMkLst>
        <pc:spChg chg="mod">
          <ac:chgData name="McFarland, Annette (CNTR)" userId="e93d1f50-85ab-41a8-a34a-185a53159573" providerId="ADAL" clId="{A78E29CA-D2D5-41A8-A4BE-03A2CEB20725}" dt="2023-04-27T18:35:15.145" v="4" actId="1076"/>
          <ac:spMkLst>
            <pc:docMk/>
            <pc:sldMk cId="1925132525" sldId="294"/>
            <ac:spMk id="4" creationId="{87E0FD17-000E-F917-D7E1-AFF7CACBF13D}"/>
          </ac:spMkLst>
        </pc:spChg>
        <pc:graphicFrameChg chg="mod">
          <ac:chgData name="McFarland, Annette (CNTR)" userId="e93d1f50-85ab-41a8-a34a-185a53159573" providerId="ADAL" clId="{A78E29CA-D2D5-41A8-A4BE-03A2CEB20725}" dt="2023-04-27T18:35:06.217" v="3" actId="1076"/>
          <ac:graphicFrameMkLst>
            <pc:docMk/>
            <pc:sldMk cId="1925132525" sldId="294"/>
            <ac:graphicFrameMk id="9" creationId="{16BB2B36-D329-083C-5198-BEEC5AC12CFA}"/>
          </ac:graphicFrameMkLst>
        </pc:graphicFrameChg>
      </pc:sldChg>
      <pc:sldChg chg="modSp mod">
        <pc:chgData name="McFarland, Annette (CNTR)" userId="e93d1f50-85ab-41a8-a34a-185a53159573" providerId="ADAL" clId="{A78E29CA-D2D5-41A8-A4BE-03A2CEB20725}" dt="2023-04-27T18:34:57.017" v="1"/>
        <pc:sldMkLst>
          <pc:docMk/>
          <pc:sldMk cId="1182146475" sldId="298"/>
        </pc:sldMkLst>
        <pc:spChg chg="mod">
          <ac:chgData name="McFarland, Annette (CNTR)" userId="e93d1f50-85ab-41a8-a34a-185a53159573" providerId="ADAL" clId="{A78E29CA-D2D5-41A8-A4BE-03A2CEB20725}" dt="2023-04-27T18:34:50.872" v="0" actId="113"/>
          <ac:spMkLst>
            <pc:docMk/>
            <pc:sldMk cId="1182146475" sldId="298"/>
            <ac:spMk id="4" creationId="{87E0FD17-000E-F917-D7E1-AFF7CACBF13D}"/>
          </ac:spMkLst>
        </pc:spChg>
        <pc:graphicFrameChg chg="mod">
          <ac:chgData name="McFarland, Annette (CNTR)" userId="e93d1f50-85ab-41a8-a34a-185a53159573" providerId="ADAL" clId="{A78E29CA-D2D5-41A8-A4BE-03A2CEB20725}" dt="2023-04-27T18:34:57.017" v="1"/>
          <ac:graphicFrameMkLst>
            <pc:docMk/>
            <pc:sldMk cId="1182146475" sldId="298"/>
            <ac:graphicFrameMk id="9" creationId="{16BB2B36-D329-083C-5198-BEEC5AC12CFA}"/>
          </ac:graphicFrameMkLst>
        </pc:graphicFrameChg>
      </pc:sldChg>
    </pc:docChg>
  </pc:docChgLst>
  <pc:docChgLst>
    <pc:chgData name="Behague, Sabina" userId="2f9f8379-56ce-455c-81be-d1dc66b28ae7" providerId="ADAL" clId="{5CC964E7-A7EB-4AFF-AF5F-E302464CBD71}"/>
    <pc:docChg chg="undo custSel modSld">
      <pc:chgData name="Behague, Sabina" userId="2f9f8379-56ce-455c-81be-d1dc66b28ae7" providerId="ADAL" clId="{5CC964E7-A7EB-4AFF-AF5F-E302464CBD71}" dt="2023-01-26T21:08:37.224" v="23"/>
      <pc:docMkLst>
        <pc:docMk/>
      </pc:docMkLst>
      <pc:sldChg chg="modSp mod">
        <pc:chgData name="Behague, Sabina" userId="2f9f8379-56ce-455c-81be-d1dc66b28ae7" providerId="ADAL" clId="{5CC964E7-A7EB-4AFF-AF5F-E302464CBD71}" dt="2023-01-26T20:38:51.933" v="0" actId="1076"/>
        <pc:sldMkLst>
          <pc:docMk/>
          <pc:sldMk cId="2163988523" sldId="260"/>
        </pc:sldMkLst>
        <pc:spChg chg="mod">
          <ac:chgData name="Behague, Sabina" userId="2f9f8379-56ce-455c-81be-d1dc66b28ae7" providerId="ADAL" clId="{5CC964E7-A7EB-4AFF-AF5F-E302464CBD71}" dt="2023-01-26T20:38:51.933" v="0" actId="1076"/>
          <ac:spMkLst>
            <pc:docMk/>
            <pc:sldMk cId="2163988523" sldId="260"/>
            <ac:spMk id="9" creationId="{E690F70B-E368-D7F5-795E-B5139345EF71}"/>
          </ac:spMkLst>
        </pc:spChg>
      </pc:sldChg>
      <pc:sldChg chg="modSp mod">
        <pc:chgData name="Behague, Sabina" userId="2f9f8379-56ce-455c-81be-d1dc66b28ae7" providerId="ADAL" clId="{5CC964E7-A7EB-4AFF-AF5F-E302464CBD71}" dt="2023-01-26T20:40:29.628" v="10" actId="1076"/>
        <pc:sldMkLst>
          <pc:docMk/>
          <pc:sldMk cId="2479953464" sldId="264"/>
        </pc:sldMkLst>
        <pc:spChg chg="mod">
          <ac:chgData name="Behague, Sabina" userId="2f9f8379-56ce-455c-81be-d1dc66b28ae7" providerId="ADAL" clId="{5CC964E7-A7EB-4AFF-AF5F-E302464CBD71}" dt="2023-01-26T20:40:29.628" v="10" actId="1076"/>
          <ac:spMkLst>
            <pc:docMk/>
            <pc:sldMk cId="2479953464" sldId="264"/>
            <ac:spMk id="5" creationId="{6348443D-078D-E5C6-FA12-50978A4D2ADA}"/>
          </ac:spMkLst>
        </pc:spChg>
      </pc:sldChg>
      <pc:sldChg chg="modSp mod addCm">
        <pc:chgData name="Behague, Sabina" userId="2f9f8379-56ce-455c-81be-d1dc66b28ae7" providerId="ADAL" clId="{5CC964E7-A7EB-4AFF-AF5F-E302464CBD71}" dt="2023-01-26T21:08:37.224" v="23"/>
        <pc:sldMkLst>
          <pc:docMk/>
          <pc:sldMk cId="3475639167" sldId="289"/>
        </pc:sldMkLst>
        <pc:spChg chg="mod">
          <ac:chgData name="Behague, Sabina" userId="2f9f8379-56ce-455c-81be-d1dc66b28ae7" providerId="ADAL" clId="{5CC964E7-A7EB-4AFF-AF5F-E302464CBD71}" dt="2023-01-26T21:07:12.766" v="22" actId="20577"/>
          <ac:spMkLst>
            <pc:docMk/>
            <pc:sldMk cId="3475639167" sldId="289"/>
            <ac:spMk id="3" creationId="{F2A31AE5-F919-CA50-BF07-AF012D87D146}"/>
          </ac:spMkLst>
        </pc:sp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5CC964E7-A7EB-4AFF-AF5F-E302464CBD71}" dt="2023-01-26T21:08:37.224" v="23"/>
              <pc2:cmMkLst xmlns:pc2="http://schemas.microsoft.com/office/powerpoint/2019/9/main/command">
                <pc:docMk/>
                <pc:sldMk cId="3475639167" sldId="289"/>
                <pc2:cmMk id="{79704E19-C63D-4459-8939-3AEEE47FD2EA}"/>
              </pc2:cmMkLst>
            </pc226:cmChg>
          </p:ext>
        </pc:extLst>
      </pc:sldChg>
      <pc:sldChg chg="modSp mod">
        <pc:chgData name="Behague, Sabina" userId="2f9f8379-56ce-455c-81be-d1dc66b28ae7" providerId="ADAL" clId="{5CC964E7-A7EB-4AFF-AF5F-E302464CBD71}" dt="2023-01-26T20:39:37.916" v="1" actId="1076"/>
        <pc:sldMkLst>
          <pc:docMk/>
          <pc:sldMk cId="3822647193" sldId="291"/>
        </pc:sldMkLst>
        <pc:spChg chg="mod">
          <ac:chgData name="Behague, Sabina" userId="2f9f8379-56ce-455c-81be-d1dc66b28ae7" providerId="ADAL" clId="{5CC964E7-A7EB-4AFF-AF5F-E302464CBD71}" dt="2023-01-26T20:39:37.916" v="1" actId="1076"/>
          <ac:spMkLst>
            <pc:docMk/>
            <pc:sldMk cId="3822647193" sldId="291"/>
            <ac:spMk id="9" creationId="{E690F70B-E368-D7F5-795E-B5139345EF71}"/>
          </ac:spMkLst>
        </pc:spChg>
      </pc:sldChg>
      <pc:sldChg chg="modSp mod">
        <pc:chgData name="Behague, Sabina" userId="2f9f8379-56ce-455c-81be-d1dc66b28ae7" providerId="ADAL" clId="{5CC964E7-A7EB-4AFF-AF5F-E302464CBD71}" dt="2023-01-26T20:40:17.816" v="7" actId="1076"/>
        <pc:sldMkLst>
          <pc:docMk/>
          <pc:sldMk cId="4205298638" sldId="292"/>
        </pc:sldMkLst>
        <pc:spChg chg="mod">
          <ac:chgData name="Behague, Sabina" userId="2f9f8379-56ce-455c-81be-d1dc66b28ae7" providerId="ADAL" clId="{5CC964E7-A7EB-4AFF-AF5F-E302464CBD71}" dt="2023-01-26T20:40:17.816" v="7" actId="1076"/>
          <ac:spMkLst>
            <pc:docMk/>
            <pc:sldMk cId="4205298638" sldId="292"/>
            <ac:spMk id="6" creationId="{16DF4B5E-3B9F-79E0-76C4-D4B527D8A7DE}"/>
          </ac:spMkLst>
        </pc:spChg>
        <pc:picChg chg="mod">
          <ac:chgData name="Behague, Sabina" userId="2f9f8379-56ce-455c-81be-d1dc66b28ae7" providerId="ADAL" clId="{5CC964E7-A7EB-4AFF-AF5F-E302464CBD71}" dt="2023-01-26T20:39:59.495" v="5" actId="1076"/>
          <ac:picMkLst>
            <pc:docMk/>
            <pc:sldMk cId="4205298638" sldId="292"/>
            <ac:picMk id="5" creationId="{4617628C-32D2-6F53-2EC9-54623B42D4FB}"/>
          </ac:picMkLst>
        </pc:picChg>
      </pc:sldChg>
      <pc:sldChg chg="modSp mod">
        <pc:chgData name="Behague, Sabina" userId="2f9f8379-56ce-455c-81be-d1dc66b28ae7" providerId="ADAL" clId="{5CC964E7-A7EB-4AFF-AF5F-E302464CBD71}" dt="2023-01-26T20:40:43.038" v="11" actId="1076"/>
        <pc:sldMkLst>
          <pc:docMk/>
          <pc:sldMk cId="3986907055" sldId="293"/>
        </pc:sldMkLst>
        <pc:spChg chg="mod">
          <ac:chgData name="Behague, Sabina" userId="2f9f8379-56ce-455c-81be-d1dc66b28ae7" providerId="ADAL" clId="{5CC964E7-A7EB-4AFF-AF5F-E302464CBD71}" dt="2023-01-26T20:40:43.038" v="11" actId="1076"/>
          <ac:spMkLst>
            <pc:docMk/>
            <pc:sldMk cId="3986907055" sldId="293"/>
            <ac:spMk id="9" creationId="{E690F70B-E368-D7F5-795E-B5139345EF71}"/>
          </ac:spMkLst>
        </pc:spChg>
      </pc:sldChg>
      <pc:sldChg chg="modSp mod addCm">
        <pc:chgData name="Behague, Sabina" userId="2f9f8379-56ce-455c-81be-d1dc66b28ae7" providerId="ADAL" clId="{5CC964E7-A7EB-4AFF-AF5F-E302464CBD71}" dt="2023-01-26T20:41:29.067" v="13"/>
        <pc:sldMkLst>
          <pc:docMk/>
          <pc:sldMk cId="1925132525" sldId="294"/>
        </pc:sldMkLst>
        <pc:spChg chg="mod">
          <ac:chgData name="Behague, Sabina" userId="2f9f8379-56ce-455c-81be-d1dc66b28ae7" providerId="ADAL" clId="{5CC964E7-A7EB-4AFF-AF5F-E302464CBD71}" dt="2023-01-26T20:41:00.012" v="12" actId="113"/>
          <ac:spMkLst>
            <pc:docMk/>
            <pc:sldMk cId="1925132525" sldId="294"/>
            <ac:spMk id="4" creationId="{87E0FD17-000E-F917-D7E1-AFF7CACBF13D}"/>
          </ac:spMkLst>
        </pc:sp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5CC964E7-A7EB-4AFF-AF5F-E302464CBD71}" dt="2023-01-26T20:41:29.067" v="13"/>
              <pc2:cmMkLst xmlns:pc2="http://schemas.microsoft.com/office/powerpoint/2019/9/main/command">
                <pc:docMk/>
                <pc:sldMk cId="1925132525" sldId="294"/>
                <pc2:cmMk id="{8D7447DA-22C6-440F-ABE0-D7A873E2381A}"/>
              </pc2:cmMkLst>
            </pc226:cmChg>
          </p:ext>
        </pc:extLst>
      </pc:sldChg>
      <pc:sldChg chg="modSp mod">
        <pc:chgData name="Behague, Sabina" userId="2f9f8379-56ce-455c-81be-d1dc66b28ae7" providerId="ADAL" clId="{5CC964E7-A7EB-4AFF-AF5F-E302464CBD71}" dt="2023-01-26T21:05:00.061" v="14" actId="1076"/>
        <pc:sldMkLst>
          <pc:docMk/>
          <pc:sldMk cId="1062889223" sldId="295"/>
        </pc:sldMkLst>
        <pc:spChg chg="mod">
          <ac:chgData name="Behague, Sabina" userId="2f9f8379-56ce-455c-81be-d1dc66b28ae7" providerId="ADAL" clId="{5CC964E7-A7EB-4AFF-AF5F-E302464CBD71}" dt="2023-01-26T21:05:00.061" v="14" actId="1076"/>
          <ac:spMkLst>
            <pc:docMk/>
            <pc:sldMk cId="1062889223" sldId="295"/>
            <ac:spMk id="9" creationId="{E690F70B-E368-D7F5-795E-B5139345EF71}"/>
          </ac:spMkLst>
        </pc:spChg>
      </pc:sldChg>
      <pc:sldChg chg="modSp mod">
        <pc:chgData name="Behague, Sabina" userId="2f9f8379-56ce-455c-81be-d1dc66b28ae7" providerId="ADAL" clId="{5CC964E7-A7EB-4AFF-AF5F-E302464CBD71}" dt="2023-01-26T21:05:13.906" v="15" actId="1076"/>
        <pc:sldMkLst>
          <pc:docMk/>
          <pc:sldMk cId="2516764295" sldId="297"/>
        </pc:sldMkLst>
        <pc:spChg chg="mod">
          <ac:chgData name="Behague, Sabina" userId="2f9f8379-56ce-455c-81be-d1dc66b28ae7" providerId="ADAL" clId="{5CC964E7-A7EB-4AFF-AF5F-E302464CBD71}" dt="2023-01-26T21:05:13.906" v="15" actId="1076"/>
          <ac:spMkLst>
            <pc:docMk/>
            <pc:sldMk cId="2516764295" sldId="297"/>
            <ac:spMk id="9" creationId="{E690F70B-E368-D7F5-795E-B5139345EF71}"/>
          </ac:spMkLst>
        </pc:spChg>
      </pc:sldChg>
      <pc:sldChg chg="modSp mod">
        <pc:chgData name="Behague, Sabina" userId="2f9f8379-56ce-455c-81be-d1dc66b28ae7" providerId="ADAL" clId="{5CC964E7-A7EB-4AFF-AF5F-E302464CBD71}" dt="2023-01-26T21:05:26.476" v="17" actId="1076"/>
        <pc:sldMkLst>
          <pc:docMk/>
          <pc:sldMk cId="1182146475" sldId="298"/>
        </pc:sldMkLst>
        <pc:spChg chg="mod">
          <ac:chgData name="Behague, Sabina" userId="2f9f8379-56ce-455c-81be-d1dc66b28ae7" providerId="ADAL" clId="{5CC964E7-A7EB-4AFF-AF5F-E302464CBD71}" dt="2023-01-26T21:05:26.476" v="17" actId="1076"/>
          <ac:spMkLst>
            <pc:docMk/>
            <pc:sldMk cId="1182146475" sldId="298"/>
            <ac:spMk id="7" creationId="{EC5E0466-D164-5808-2EFA-11709A96B338}"/>
          </ac:spMkLst>
        </pc:spChg>
      </pc:sldChg>
      <pc:sldChg chg="modSp mod">
        <pc:chgData name="Behague, Sabina" userId="2f9f8379-56ce-455c-81be-d1dc66b28ae7" providerId="ADAL" clId="{5CC964E7-A7EB-4AFF-AF5F-E302464CBD71}" dt="2023-01-26T21:05:44.889" v="19" actId="1076"/>
        <pc:sldMkLst>
          <pc:docMk/>
          <pc:sldMk cId="317324267" sldId="299"/>
        </pc:sldMkLst>
        <pc:spChg chg="mod">
          <ac:chgData name="Behague, Sabina" userId="2f9f8379-56ce-455c-81be-d1dc66b28ae7" providerId="ADAL" clId="{5CC964E7-A7EB-4AFF-AF5F-E302464CBD71}" dt="2023-01-26T21:05:44.889" v="19" actId="1076"/>
          <ac:spMkLst>
            <pc:docMk/>
            <pc:sldMk cId="317324267" sldId="299"/>
            <ac:spMk id="4" creationId="{550E16E7-1776-F885-BC59-AA6A8BA56B8A}"/>
          </ac:spMkLst>
        </pc:spChg>
      </pc:sldChg>
      <pc:sldChg chg="modSp mod">
        <pc:chgData name="Behague, Sabina" userId="2f9f8379-56ce-455c-81be-d1dc66b28ae7" providerId="ADAL" clId="{5CC964E7-A7EB-4AFF-AF5F-E302464CBD71}" dt="2023-01-26T21:05:56.160" v="21" actId="1076"/>
        <pc:sldMkLst>
          <pc:docMk/>
          <pc:sldMk cId="3076330452" sldId="300"/>
        </pc:sldMkLst>
        <pc:spChg chg="mod">
          <ac:chgData name="Behague, Sabina" userId="2f9f8379-56ce-455c-81be-d1dc66b28ae7" providerId="ADAL" clId="{5CC964E7-A7EB-4AFF-AF5F-E302464CBD71}" dt="2023-01-26T21:05:56.160" v="21" actId="1076"/>
          <ac:spMkLst>
            <pc:docMk/>
            <pc:sldMk cId="3076330452" sldId="300"/>
            <ac:spMk id="3" creationId="{E4BAE33A-4184-D7A5-3950-BA6F2BA2E332}"/>
          </ac:spMkLst>
        </pc:spChg>
      </pc:sldChg>
    </pc:docChg>
  </pc:docChgLst>
  <pc:docChgLst>
    <pc:chgData name="Sarah Balian" userId="b9b6ec2c-f67a-4485-ae9a-27dddf9569d2" providerId="ADAL" clId="{0328FB18-D5CF-432A-9DB1-FFCFB51828E2}"/>
    <pc:docChg chg="modSld">
      <pc:chgData name="Sarah Balian" userId="b9b6ec2c-f67a-4485-ae9a-27dddf9569d2" providerId="ADAL" clId="{0328FB18-D5CF-432A-9DB1-FFCFB51828E2}" dt="2023-02-01T20:31:42.030" v="46"/>
      <pc:docMkLst>
        <pc:docMk/>
      </pc:docMkLst>
      <pc:sldChg chg="modSp mod">
        <pc:chgData name="Sarah Balian" userId="b9b6ec2c-f67a-4485-ae9a-27dddf9569d2" providerId="ADAL" clId="{0328FB18-D5CF-432A-9DB1-FFCFB51828E2}" dt="2023-02-01T20:25:27.632" v="14" actId="20577"/>
        <pc:sldMkLst>
          <pc:docMk/>
          <pc:sldMk cId="1428788921" sldId="262"/>
        </pc:sldMkLst>
        <pc:spChg chg="mod">
          <ac:chgData name="Sarah Balian" userId="b9b6ec2c-f67a-4485-ae9a-27dddf9569d2" providerId="ADAL" clId="{0328FB18-D5CF-432A-9DB1-FFCFB51828E2}" dt="2023-02-01T20:25:27.632" v="14" actId="20577"/>
          <ac:spMkLst>
            <pc:docMk/>
            <pc:sldMk cId="1428788921" sldId="262"/>
            <ac:spMk id="2" creationId="{F6245169-1799-41CD-B28E-D2D20D16AD73}"/>
          </ac:spMkLst>
        </pc:spChg>
      </pc:sldChg>
      <pc:sldChg chg="modSp mod">
        <pc:chgData name="Sarah Balian" userId="b9b6ec2c-f67a-4485-ae9a-27dddf9569d2" providerId="ADAL" clId="{0328FB18-D5CF-432A-9DB1-FFCFB51828E2}" dt="2023-02-01T20:25:45.911" v="33" actId="20577"/>
        <pc:sldMkLst>
          <pc:docMk/>
          <pc:sldMk cId="2479953464" sldId="264"/>
        </pc:sldMkLst>
        <pc:spChg chg="mod">
          <ac:chgData name="Sarah Balian" userId="b9b6ec2c-f67a-4485-ae9a-27dddf9569d2" providerId="ADAL" clId="{0328FB18-D5CF-432A-9DB1-FFCFB51828E2}" dt="2023-02-01T20:25:45.911" v="33" actId="20577"/>
          <ac:spMkLst>
            <pc:docMk/>
            <pc:sldMk cId="2479953464" sldId="264"/>
            <ac:spMk id="2" creationId="{F6245169-1799-41CD-B28E-D2D20D16AD73}"/>
          </ac:spMkLst>
        </pc:spChg>
      </pc:sldChg>
      <pc:sldChg chg="modCm">
        <pc:chgData name="Sarah Balian" userId="b9b6ec2c-f67a-4485-ae9a-27dddf9569d2" providerId="ADAL" clId="{0328FB18-D5CF-432A-9DB1-FFCFB51828E2}" dt="2023-02-01T20:31:14.591" v="45"/>
        <pc:sldMkLst>
          <pc:docMk/>
          <pc:sldMk cId="3201893001" sldId="265"/>
        </pc:sldMkLst>
        <pc:extLst>
          <p:ext xmlns:p="http://schemas.openxmlformats.org/presentationml/2006/main" uri="{D6D511B9-2390-475A-947B-AFAB55BFBCF1}">
            <pc226:cmChg xmlns:pc226="http://schemas.microsoft.com/office/powerpoint/2022/06/main/command" chg="">
              <pc226:chgData name="Sarah Balian" userId="b9b6ec2c-f67a-4485-ae9a-27dddf9569d2" providerId="ADAL" clId="{0328FB18-D5CF-432A-9DB1-FFCFB51828E2}" dt="2023-02-01T20:28:21.787" v="44"/>
              <pc2:cmMkLst xmlns:pc2="http://schemas.microsoft.com/office/powerpoint/2019/9/main/command">
                <pc:docMk/>
                <pc:sldMk cId="3201893001" sldId="265"/>
                <pc2:cmMk id="{CD590B6D-BB92-4FBA-851D-0D19342D7051}"/>
              </pc2:cmMkLst>
              <pc226:cmRplyChg chg="add">
                <pc226:chgData name="Sarah Balian" userId="b9b6ec2c-f67a-4485-ae9a-27dddf9569d2" providerId="ADAL" clId="{0328FB18-D5CF-432A-9DB1-FFCFB51828E2}" dt="2023-02-01T20:28:21.787" v="44"/>
                <pc2:cmRplyMkLst xmlns:pc2="http://schemas.microsoft.com/office/powerpoint/2019/9/main/command">
                  <pc:docMk/>
                  <pc:sldMk cId="3201893001" sldId="265"/>
                  <pc2:cmMk id="{CD590B6D-BB92-4FBA-851D-0D19342D7051}"/>
                  <pc2:cmRplyMk id="{265766B9-DDF5-40EC-B484-E5F330F0819A}"/>
                </pc2:cmRplyMkLst>
              </pc226:cmRplyChg>
            </pc226:cmChg>
            <pc226:cmChg xmlns:pc226="http://schemas.microsoft.com/office/powerpoint/2022/06/main/command" chg="">
              <pc226:chgData name="Sarah Balian" userId="b9b6ec2c-f67a-4485-ae9a-27dddf9569d2" providerId="ADAL" clId="{0328FB18-D5CF-432A-9DB1-FFCFB51828E2}" dt="2023-02-01T20:31:14.591" v="45"/>
              <pc2:cmMkLst xmlns:pc2="http://schemas.microsoft.com/office/powerpoint/2019/9/main/command">
                <pc:docMk/>
                <pc:sldMk cId="3201893001" sldId="265"/>
                <pc2:cmMk id="{A224AFEC-1CDB-4909-868C-30D3ECBC55ED}"/>
              </pc2:cmMkLst>
              <pc226:cmRplyChg chg="add">
                <pc226:chgData name="Sarah Balian" userId="b9b6ec2c-f67a-4485-ae9a-27dddf9569d2" providerId="ADAL" clId="{0328FB18-D5CF-432A-9DB1-FFCFB51828E2}" dt="2023-02-01T20:31:14.591" v="45"/>
                <pc2:cmRplyMkLst xmlns:pc2="http://schemas.microsoft.com/office/powerpoint/2019/9/main/command">
                  <pc:docMk/>
                  <pc:sldMk cId="3201893001" sldId="265"/>
                  <pc2:cmMk id="{A224AFEC-1CDB-4909-868C-30D3ECBC55ED}"/>
                  <pc2:cmRplyMk id="{49F6888D-9244-4100-8A48-E2BEF7EC9190}"/>
                </pc2:cmRplyMkLst>
              </pc226:cmRplyChg>
            </pc226:cmChg>
          </p:ext>
        </pc:extLst>
      </pc:sldChg>
      <pc:sldChg chg="delCm">
        <pc:chgData name="Sarah Balian" userId="b9b6ec2c-f67a-4485-ae9a-27dddf9569d2" providerId="ADAL" clId="{0328FB18-D5CF-432A-9DB1-FFCFB51828E2}" dt="2023-02-01T20:31:42.030" v="46"/>
        <pc:sldMkLst>
          <pc:docMk/>
          <pc:sldMk cId="3475639167" sldId="289"/>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0328FB18-D5CF-432A-9DB1-FFCFB51828E2}" dt="2023-02-01T20:31:42.030" v="46"/>
              <pc2:cmMkLst xmlns:pc2="http://schemas.microsoft.com/office/powerpoint/2019/9/main/command">
                <pc:docMk/>
                <pc:sldMk cId="3475639167" sldId="289"/>
                <pc2:cmMk id="{79704E19-C63D-4459-8939-3AEEE47FD2EA}"/>
              </pc2:cmMkLst>
            </pc226:cmChg>
          </p:ext>
        </pc:extLst>
      </pc:sldChg>
      <pc:sldChg chg="modSp mod">
        <pc:chgData name="Sarah Balian" userId="b9b6ec2c-f67a-4485-ae9a-27dddf9569d2" providerId="ADAL" clId="{0328FB18-D5CF-432A-9DB1-FFCFB51828E2}" dt="2023-02-01T20:25:13.335" v="6" actId="20577"/>
        <pc:sldMkLst>
          <pc:docMk/>
          <pc:sldMk cId="61370533" sldId="290"/>
        </pc:sldMkLst>
        <pc:spChg chg="mod">
          <ac:chgData name="Sarah Balian" userId="b9b6ec2c-f67a-4485-ae9a-27dddf9569d2" providerId="ADAL" clId="{0328FB18-D5CF-432A-9DB1-FFCFB51828E2}" dt="2023-02-01T20:25:13.335" v="6" actId="20577"/>
          <ac:spMkLst>
            <pc:docMk/>
            <pc:sldMk cId="61370533" sldId="290"/>
            <ac:spMk id="2" creationId="{F6245169-1799-41CD-B28E-D2D20D16AD73}"/>
          </ac:spMkLst>
        </pc:spChg>
      </pc:sldChg>
      <pc:sldChg chg="modSp mod">
        <pc:chgData name="Sarah Balian" userId="b9b6ec2c-f67a-4485-ae9a-27dddf9569d2" providerId="ADAL" clId="{0328FB18-D5CF-432A-9DB1-FFCFB51828E2}" dt="2023-02-01T20:25:36.663" v="21" actId="20577"/>
        <pc:sldMkLst>
          <pc:docMk/>
          <pc:sldMk cId="4205298638" sldId="292"/>
        </pc:sldMkLst>
        <pc:spChg chg="mod">
          <ac:chgData name="Sarah Balian" userId="b9b6ec2c-f67a-4485-ae9a-27dddf9569d2" providerId="ADAL" clId="{0328FB18-D5CF-432A-9DB1-FFCFB51828E2}" dt="2023-02-01T20:25:36.663" v="21" actId="20577"/>
          <ac:spMkLst>
            <pc:docMk/>
            <pc:sldMk cId="4205298638" sldId="292"/>
            <ac:spMk id="2" creationId="{F6245169-1799-41CD-B28E-D2D20D16AD73}"/>
          </ac:spMkLst>
        </pc:spChg>
      </pc:sldChg>
      <pc:sldChg chg="modSp mod modCm">
        <pc:chgData name="Sarah Balian" userId="b9b6ec2c-f67a-4485-ae9a-27dddf9569d2" providerId="ADAL" clId="{0328FB18-D5CF-432A-9DB1-FFCFB51828E2}" dt="2023-02-01T20:26:45.672" v="43"/>
        <pc:sldMkLst>
          <pc:docMk/>
          <pc:sldMk cId="1925132525" sldId="294"/>
        </pc:sldMkLst>
        <pc:spChg chg="mod">
          <ac:chgData name="Sarah Balian" userId="b9b6ec2c-f67a-4485-ae9a-27dddf9569d2" providerId="ADAL" clId="{0328FB18-D5CF-432A-9DB1-FFCFB51828E2}" dt="2023-02-01T20:25:57.786" v="41" actId="20577"/>
          <ac:spMkLst>
            <pc:docMk/>
            <pc:sldMk cId="1925132525" sldId="294"/>
            <ac:spMk id="2" creationId="{F6245169-1799-41CD-B28E-D2D20D16AD73}"/>
          </ac:spMkLst>
        </pc:spChg>
        <pc:extLst>
          <p:ext xmlns:p="http://schemas.openxmlformats.org/presentationml/2006/main" uri="{D6D511B9-2390-475A-947B-AFAB55BFBCF1}">
            <pc226:cmChg xmlns:pc226="http://schemas.microsoft.com/office/powerpoint/2022/06/main/command" chg="mod">
              <pc226:chgData name="Sarah Balian" userId="b9b6ec2c-f67a-4485-ae9a-27dddf9569d2" providerId="ADAL" clId="{0328FB18-D5CF-432A-9DB1-FFCFB51828E2}" dt="2023-02-01T20:26:45.672" v="43"/>
              <pc2:cmMkLst xmlns:pc2="http://schemas.microsoft.com/office/powerpoint/2019/9/main/command">
                <pc:docMk/>
                <pc:sldMk cId="1925132525" sldId="294"/>
                <pc2:cmMk id="{8D7447DA-22C6-440F-ABE0-D7A873E2381A}"/>
              </pc2:cmMkLst>
              <pc226:cmRplyChg chg="add">
                <pc226:chgData name="Sarah Balian" userId="b9b6ec2c-f67a-4485-ae9a-27dddf9569d2" providerId="ADAL" clId="{0328FB18-D5CF-432A-9DB1-FFCFB51828E2}" dt="2023-02-01T20:26:23.480" v="42"/>
                <pc2:cmRplyMkLst xmlns:pc2="http://schemas.microsoft.com/office/powerpoint/2019/9/main/command">
                  <pc:docMk/>
                  <pc:sldMk cId="1925132525" sldId="294"/>
                  <pc2:cmMk id="{8D7447DA-22C6-440F-ABE0-D7A873E2381A}"/>
                  <pc2:cmRplyMk id="{526B704D-481D-4F45-99CD-22CDABF369D0}"/>
                </pc2:cmRplyMkLst>
              </pc226:cmRplyChg>
            </pc226:cmChg>
          </p:ext>
        </pc:extLst>
      </pc:sldChg>
    </pc:docChg>
  </pc:docChgLst>
  <pc:docChgLst>
    <pc:chgData name="Twesigye, Gloria" userId="6464a502-8a44-4d67-8fab-8f3aa9495827" providerId="ADAL" clId="{03D3DB9D-1F7D-4FF3-A746-66751F5C1D23}"/>
    <pc:docChg chg="undo custSel modSld modMainMaster">
      <pc:chgData name="Twesigye, Gloria" userId="6464a502-8a44-4d67-8fab-8f3aa9495827" providerId="ADAL" clId="{03D3DB9D-1F7D-4FF3-A746-66751F5C1D23}" dt="2024-10-18T15:21:33.324" v="348" actId="20577"/>
      <pc:docMkLst>
        <pc:docMk/>
      </pc:docMkLst>
      <pc:sldChg chg="modSp">
        <pc:chgData name="Twesigye, Gloria" userId="6464a502-8a44-4d67-8fab-8f3aa9495827" providerId="ADAL" clId="{03D3DB9D-1F7D-4FF3-A746-66751F5C1D23}" dt="2024-10-16T19:48:47.042" v="0"/>
        <pc:sldMkLst>
          <pc:docMk/>
          <pc:sldMk cId="109857222" sldId="256"/>
        </pc:sldMkLst>
        <pc:spChg chg="mod">
          <ac:chgData name="Twesigye, Gloria" userId="6464a502-8a44-4d67-8fab-8f3aa9495827" providerId="ADAL" clId="{03D3DB9D-1F7D-4FF3-A746-66751F5C1D23}" dt="2024-10-16T19:48:47.042" v="0"/>
          <ac:spMkLst>
            <pc:docMk/>
            <pc:sldMk cId="109857222" sldId="256"/>
            <ac:spMk id="3" creationId="{00000000-0000-0000-0000-000000000000}"/>
          </ac:spMkLst>
        </pc:spChg>
      </pc:sldChg>
      <pc:sldChg chg="addSp delSp modSp mod">
        <pc:chgData name="Twesigye, Gloria" userId="6464a502-8a44-4d67-8fab-8f3aa9495827" providerId="ADAL" clId="{03D3DB9D-1F7D-4FF3-A746-66751F5C1D23}" dt="2024-10-16T19:49:32.929" v="4"/>
        <pc:sldMkLst>
          <pc:docMk/>
          <pc:sldMk cId="2163988523" sldId="260"/>
        </pc:sldMkLst>
        <pc:spChg chg="del">
          <ac:chgData name="Twesigye, Gloria" userId="6464a502-8a44-4d67-8fab-8f3aa9495827" providerId="ADAL" clId="{03D3DB9D-1F7D-4FF3-A746-66751F5C1D23}" dt="2024-10-16T19:49:32.501" v="3" actId="478"/>
          <ac:spMkLst>
            <pc:docMk/>
            <pc:sldMk cId="2163988523" sldId="260"/>
            <ac:spMk id="6" creationId="{5D0F14F3-1A09-3E96-BCB2-D8B940E469DA}"/>
          </ac:spMkLst>
        </pc:spChg>
        <pc:spChg chg="del">
          <ac:chgData name="Twesigye, Gloria" userId="6464a502-8a44-4d67-8fab-8f3aa9495827" providerId="ADAL" clId="{03D3DB9D-1F7D-4FF3-A746-66751F5C1D23}" dt="2024-10-16T19:49:32.501" v="3" actId="478"/>
          <ac:spMkLst>
            <pc:docMk/>
            <pc:sldMk cId="2163988523" sldId="260"/>
            <ac:spMk id="7" creationId="{CE64F085-394F-89FE-55C1-94E5F28AFADD}"/>
          </ac:spMkLst>
        </pc:spChg>
        <pc:spChg chg="del">
          <ac:chgData name="Twesigye, Gloria" userId="6464a502-8a44-4d67-8fab-8f3aa9495827" providerId="ADAL" clId="{03D3DB9D-1F7D-4FF3-A746-66751F5C1D23}" dt="2024-10-16T19:49:32.501" v="3" actId="478"/>
          <ac:spMkLst>
            <pc:docMk/>
            <pc:sldMk cId="2163988523" sldId="260"/>
            <ac:spMk id="8" creationId="{E39DAA33-FEFE-A8BD-BBEA-A8F3D8B80ECE}"/>
          </ac:spMkLst>
        </pc:spChg>
        <pc:picChg chg="add mod">
          <ac:chgData name="Twesigye, Gloria" userId="6464a502-8a44-4d67-8fab-8f3aa9495827" providerId="ADAL" clId="{03D3DB9D-1F7D-4FF3-A746-66751F5C1D23}" dt="2024-10-16T19:49:32.929" v="4"/>
          <ac:picMkLst>
            <pc:docMk/>
            <pc:sldMk cId="2163988523" sldId="260"/>
            <ac:picMk id="2" creationId="{47DBA58D-8AF7-309F-0682-2B9AFD23B438}"/>
          </ac:picMkLst>
        </pc:picChg>
      </pc:sldChg>
      <pc:sldChg chg="modSp mod">
        <pc:chgData name="Twesigye, Gloria" userId="6464a502-8a44-4d67-8fab-8f3aa9495827" providerId="ADAL" clId="{03D3DB9D-1F7D-4FF3-A746-66751F5C1D23}" dt="2024-10-16T20:08:27.503" v="46"/>
        <pc:sldMkLst>
          <pc:docMk/>
          <pc:sldMk cId="1428788921" sldId="262"/>
        </pc:sldMkLst>
        <pc:graphicFrameChg chg="mod">
          <ac:chgData name="Twesigye, Gloria" userId="6464a502-8a44-4d67-8fab-8f3aa9495827" providerId="ADAL" clId="{03D3DB9D-1F7D-4FF3-A746-66751F5C1D23}" dt="2024-10-16T20:08:27.503" v="46"/>
          <ac:graphicFrameMkLst>
            <pc:docMk/>
            <pc:sldMk cId="1428788921" sldId="262"/>
            <ac:graphicFrameMk id="9" creationId="{16BB2B36-D329-083C-5198-BEEC5AC12CFA}"/>
          </ac:graphicFrameMkLst>
        </pc:graphicFrameChg>
      </pc:sldChg>
      <pc:sldChg chg="addSp delSp modSp mod">
        <pc:chgData name="Twesigye, Gloria" userId="6464a502-8a44-4d67-8fab-8f3aa9495827" providerId="ADAL" clId="{03D3DB9D-1F7D-4FF3-A746-66751F5C1D23}" dt="2024-10-16T20:05:58.854" v="34"/>
        <pc:sldMkLst>
          <pc:docMk/>
          <pc:sldMk cId="1887431401" sldId="263"/>
        </pc:sldMkLst>
        <pc:spChg chg="add mod">
          <ac:chgData name="Twesigye, Gloria" userId="6464a502-8a44-4d67-8fab-8f3aa9495827" providerId="ADAL" clId="{03D3DB9D-1F7D-4FF3-A746-66751F5C1D23}" dt="2024-10-16T20:03:37.512" v="23" actId="1076"/>
          <ac:spMkLst>
            <pc:docMk/>
            <pc:sldMk cId="1887431401" sldId="263"/>
            <ac:spMk id="4" creationId="{4AA2E0AC-EC73-B961-3AE6-4BDCB5A8A130}"/>
          </ac:spMkLst>
        </pc:spChg>
        <pc:graphicFrameChg chg="mod">
          <ac:chgData name="Twesigye, Gloria" userId="6464a502-8a44-4d67-8fab-8f3aa9495827" providerId="ADAL" clId="{03D3DB9D-1F7D-4FF3-A746-66751F5C1D23}" dt="2024-10-16T20:05:58.854" v="34"/>
          <ac:graphicFrameMkLst>
            <pc:docMk/>
            <pc:sldMk cId="1887431401" sldId="263"/>
            <ac:graphicFrameMk id="11" creationId="{77C748B8-A357-4913-EC73-5F373BAF98C1}"/>
          </ac:graphicFrameMkLst>
        </pc:graphicFrameChg>
        <pc:picChg chg="del">
          <ac:chgData name="Twesigye, Gloria" userId="6464a502-8a44-4d67-8fab-8f3aa9495827" providerId="ADAL" clId="{03D3DB9D-1F7D-4FF3-A746-66751F5C1D23}" dt="2024-10-16T20:03:34.423" v="21" actId="478"/>
          <ac:picMkLst>
            <pc:docMk/>
            <pc:sldMk cId="1887431401" sldId="263"/>
            <ac:picMk id="5" creationId="{ACB155DE-7E06-6753-2CEF-A5592F81B033}"/>
          </ac:picMkLst>
        </pc:picChg>
      </pc:sldChg>
      <pc:sldChg chg="mod">
        <pc:chgData name="Twesigye, Gloria" userId="6464a502-8a44-4d67-8fab-8f3aa9495827" providerId="ADAL" clId="{03D3DB9D-1F7D-4FF3-A746-66751F5C1D23}" dt="2024-10-16T20:20:40.346" v="84" actId="27918"/>
        <pc:sldMkLst>
          <pc:docMk/>
          <pc:sldMk cId="2479953464" sldId="264"/>
        </pc:sldMkLst>
      </pc:sldChg>
      <pc:sldChg chg="modSp mod">
        <pc:chgData name="Twesigye, Gloria" userId="6464a502-8a44-4d67-8fab-8f3aa9495827" providerId="ADAL" clId="{03D3DB9D-1F7D-4FF3-A746-66751F5C1D23}" dt="2024-10-18T15:21:33.324" v="348" actId="20577"/>
        <pc:sldMkLst>
          <pc:docMk/>
          <pc:sldMk cId="3475639167" sldId="289"/>
        </pc:sldMkLst>
        <pc:spChg chg="mod">
          <ac:chgData name="Twesigye, Gloria" userId="6464a502-8a44-4d67-8fab-8f3aa9495827" providerId="ADAL" clId="{03D3DB9D-1F7D-4FF3-A746-66751F5C1D23}" dt="2024-10-18T15:21:33.324" v="348" actId="20577"/>
          <ac:spMkLst>
            <pc:docMk/>
            <pc:sldMk cId="3475639167" sldId="289"/>
            <ac:spMk id="3" creationId="{F2A31AE5-F919-CA50-BF07-AF012D87D146}"/>
          </ac:spMkLst>
        </pc:spChg>
      </pc:sldChg>
      <pc:sldChg chg="mod">
        <pc:chgData name="Twesigye, Gloria" userId="6464a502-8a44-4d67-8fab-8f3aa9495827" providerId="ADAL" clId="{03D3DB9D-1F7D-4FF3-A746-66751F5C1D23}" dt="2024-10-16T20:09:35.235" v="57" actId="27918"/>
        <pc:sldMkLst>
          <pc:docMk/>
          <pc:sldMk cId="61370533" sldId="290"/>
        </pc:sldMkLst>
      </pc:sldChg>
      <pc:sldChg chg="addSp delSp modSp mod">
        <pc:chgData name="Twesigye, Gloria" userId="6464a502-8a44-4d67-8fab-8f3aa9495827" providerId="ADAL" clId="{03D3DB9D-1F7D-4FF3-A746-66751F5C1D23}" dt="2024-10-16T19:49:39.194" v="6"/>
        <pc:sldMkLst>
          <pc:docMk/>
          <pc:sldMk cId="3822647193" sldId="291"/>
        </pc:sldMkLst>
        <pc:spChg chg="del">
          <ac:chgData name="Twesigye, Gloria" userId="6464a502-8a44-4d67-8fab-8f3aa9495827" providerId="ADAL" clId="{03D3DB9D-1F7D-4FF3-A746-66751F5C1D23}" dt="2024-10-16T19:49:38.739" v="5" actId="478"/>
          <ac:spMkLst>
            <pc:docMk/>
            <pc:sldMk cId="3822647193" sldId="291"/>
            <ac:spMk id="6" creationId="{5D0F14F3-1A09-3E96-BCB2-D8B940E469DA}"/>
          </ac:spMkLst>
        </pc:spChg>
        <pc:spChg chg="del">
          <ac:chgData name="Twesigye, Gloria" userId="6464a502-8a44-4d67-8fab-8f3aa9495827" providerId="ADAL" clId="{03D3DB9D-1F7D-4FF3-A746-66751F5C1D23}" dt="2024-10-16T19:49:38.739" v="5" actId="478"/>
          <ac:spMkLst>
            <pc:docMk/>
            <pc:sldMk cId="3822647193" sldId="291"/>
            <ac:spMk id="7" creationId="{CE64F085-394F-89FE-55C1-94E5F28AFADD}"/>
          </ac:spMkLst>
        </pc:spChg>
        <pc:spChg chg="del">
          <ac:chgData name="Twesigye, Gloria" userId="6464a502-8a44-4d67-8fab-8f3aa9495827" providerId="ADAL" clId="{03D3DB9D-1F7D-4FF3-A746-66751F5C1D23}" dt="2024-10-16T19:49:38.739" v="5" actId="478"/>
          <ac:spMkLst>
            <pc:docMk/>
            <pc:sldMk cId="3822647193" sldId="291"/>
            <ac:spMk id="8" creationId="{E39DAA33-FEFE-A8BD-BBEA-A8F3D8B80ECE}"/>
          </ac:spMkLst>
        </pc:spChg>
        <pc:picChg chg="add mod">
          <ac:chgData name="Twesigye, Gloria" userId="6464a502-8a44-4d67-8fab-8f3aa9495827" providerId="ADAL" clId="{03D3DB9D-1F7D-4FF3-A746-66751F5C1D23}" dt="2024-10-16T19:49:39.194" v="6"/>
          <ac:picMkLst>
            <pc:docMk/>
            <pc:sldMk cId="3822647193" sldId="291"/>
            <ac:picMk id="2" creationId="{8409184B-F6FB-A8F2-3FC5-05BE2F6791A7}"/>
          </ac:picMkLst>
        </pc:picChg>
      </pc:sldChg>
      <pc:sldChg chg="mod">
        <pc:chgData name="Twesigye, Gloria" userId="6464a502-8a44-4d67-8fab-8f3aa9495827" providerId="ADAL" clId="{03D3DB9D-1F7D-4FF3-A746-66751F5C1D23}" dt="2024-10-16T20:18:29.940" v="63" actId="27918"/>
        <pc:sldMkLst>
          <pc:docMk/>
          <pc:sldMk cId="4205298638" sldId="292"/>
        </pc:sldMkLst>
      </pc:sldChg>
      <pc:sldChg chg="addSp delSp modSp mod">
        <pc:chgData name="Twesigye, Gloria" userId="6464a502-8a44-4d67-8fab-8f3aa9495827" providerId="ADAL" clId="{03D3DB9D-1F7D-4FF3-A746-66751F5C1D23}" dt="2024-10-16T19:49:46.690" v="8"/>
        <pc:sldMkLst>
          <pc:docMk/>
          <pc:sldMk cId="3986907055" sldId="293"/>
        </pc:sldMkLst>
        <pc:spChg chg="del">
          <ac:chgData name="Twesigye, Gloria" userId="6464a502-8a44-4d67-8fab-8f3aa9495827" providerId="ADAL" clId="{03D3DB9D-1F7D-4FF3-A746-66751F5C1D23}" dt="2024-10-16T19:49:46.195" v="7" actId="478"/>
          <ac:spMkLst>
            <pc:docMk/>
            <pc:sldMk cId="3986907055" sldId="293"/>
            <ac:spMk id="6" creationId="{5D0F14F3-1A09-3E96-BCB2-D8B940E469DA}"/>
          </ac:spMkLst>
        </pc:spChg>
        <pc:spChg chg="del">
          <ac:chgData name="Twesigye, Gloria" userId="6464a502-8a44-4d67-8fab-8f3aa9495827" providerId="ADAL" clId="{03D3DB9D-1F7D-4FF3-A746-66751F5C1D23}" dt="2024-10-16T19:49:46.195" v="7" actId="478"/>
          <ac:spMkLst>
            <pc:docMk/>
            <pc:sldMk cId="3986907055" sldId="293"/>
            <ac:spMk id="7" creationId="{CE64F085-394F-89FE-55C1-94E5F28AFADD}"/>
          </ac:spMkLst>
        </pc:spChg>
        <pc:spChg chg="del">
          <ac:chgData name="Twesigye, Gloria" userId="6464a502-8a44-4d67-8fab-8f3aa9495827" providerId="ADAL" clId="{03D3DB9D-1F7D-4FF3-A746-66751F5C1D23}" dt="2024-10-16T19:49:46.195" v="7" actId="478"/>
          <ac:spMkLst>
            <pc:docMk/>
            <pc:sldMk cId="3986907055" sldId="293"/>
            <ac:spMk id="8" creationId="{E39DAA33-FEFE-A8BD-BBEA-A8F3D8B80ECE}"/>
          </ac:spMkLst>
        </pc:spChg>
        <pc:picChg chg="add mod">
          <ac:chgData name="Twesigye, Gloria" userId="6464a502-8a44-4d67-8fab-8f3aa9495827" providerId="ADAL" clId="{03D3DB9D-1F7D-4FF3-A746-66751F5C1D23}" dt="2024-10-16T19:49:46.690" v="8"/>
          <ac:picMkLst>
            <pc:docMk/>
            <pc:sldMk cId="3986907055" sldId="293"/>
            <ac:picMk id="2" creationId="{3919076D-82FB-2E7B-B8F3-64A053016005}"/>
          </ac:picMkLst>
        </pc:picChg>
      </pc:sldChg>
      <pc:sldChg chg="mod">
        <pc:chgData name="Twesigye, Gloria" userId="6464a502-8a44-4d67-8fab-8f3aa9495827" providerId="ADAL" clId="{03D3DB9D-1F7D-4FF3-A746-66751F5C1D23}" dt="2024-10-16T20:24:19.915" v="102" actId="27918"/>
        <pc:sldMkLst>
          <pc:docMk/>
          <pc:sldMk cId="1925132525" sldId="294"/>
        </pc:sldMkLst>
      </pc:sldChg>
      <pc:sldChg chg="addSp delSp modSp mod">
        <pc:chgData name="Twesigye, Gloria" userId="6464a502-8a44-4d67-8fab-8f3aa9495827" providerId="ADAL" clId="{03D3DB9D-1F7D-4FF3-A746-66751F5C1D23}" dt="2024-10-16T19:49:53.027" v="10"/>
        <pc:sldMkLst>
          <pc:docMk/>
          <pc:sldMk cId="1062889223" sldId="295"/>
        </pc:sldMkLst>
        <pc:spChg chg="del">
          <ac:chgData name="Twesigye, Gloria" userId="6464a502-8a44-4d67-8fab-8f3aa9495827" providerId="ADAL" clId="{03D3DB9D-1F7D-4FF3-A746-66751F5C1D23}" dt="2024-10-16T19:49:52.568" v="9" actId="478"/>
          <ac:spMkLst>
            <pc:docMk/>
            <pc:sldMk cId="1062889223" sldId="295"/>
            <ac:spMk id="6" creationId="{5D0F14F3-1A09-3E96-BCB2-D8B940E469DA}"/>
          </ac:spMkLst>
        </pc:spChg>
        <pc:spChg chg="del">
          <ac:chgData name="Twesigye, Gloria" userId="6464a502-8a44-4d67-8fab-8f3aa9495827" providerId="ADAL" clId="{03D3DB9D-1F7D-4FF3-A746-66751F5C1D23}" dt="2024-10-16T19:49:52.568" v="9" actId="478"/>
          <ac:spMkLst>
            <pc:docMk/>
            <pc:sldMk cId="1062889223" sldId="295"/>
            <ac:spMk id="7" creationId="{CE64F085-394F-89FE-55C1-94E5F28AFADD}"/>
          </ac:spMkLst>
        </pc:spChg>
        <pc:spChg chg="del">
          <ac:chgData name="Twesigye, Gloria" userId="6464a502-8a44-4d67-8fab-8f3aa9495827" providerId="ADAL" clId="{03D3DB9D-1F7D-4FF3-A746-66751F5C1D23}" dt="2024-10-16T19:49:52.568" v="9" actId="478"/>
          <ac:spMkLst>
            <pc:docMk/>
            <pc:sldMk cId="1062889223" sldId="295"/>
            <ac:spMk id="8" creationId="{E39DAA33-FEFE-A8BD-BBEA-A8F3D8B80ECE}"/>
          </ac:spMkLst>
        </pc:spChg>
        <pc:picChg chg="add mod">
          <ac:chgData name="Twesigye, Gloria" userId="6464a502-8a44-4d67-8fab-8f3aa9495827" providerId="ADAL" clId="{03D3DB9D-1F7D-4FF3-A746-66751F5C1D23}" dt="2024-10-16T19:49:53.027" v="10"/>
          <ac:picMkLst>
            <pc:docMk/>
            <pc:sldMk cId="1062889223" sldId="295"/>
            <ac:picMk id="2" creationId="{DF86793D-02B5-AF78-5DB2-BA164C6AB191}"/>
          </ac:picMkLst>
        </pc:picChg>
      </pc:sldChg>
      <pc:sldChg chg="mod">
        <pc:chgData name="Twesigye, Gloria" userId="6464a502-8a44-4d67-8fab-8f3aa9495827" providerId="ADAL" clId="{03D3DB9D-1F7D-4FF3-A746-66751F5C1D23}" dt="2024-10-16T20:43:45.955" v="244" actId="27918"/>
        <pc:sldMkLst>
          <pc:docMk/>
          <pc:sldMk cId="476875324" sldId="296"/>
        </pc:sldMkLst>
      </pc:sldChg>
      <pc:sldChg chg="addSp delSp modSp mod">
        <pc:chgData name="Twesigye, Gloria" userId="6464a502-8a44-4d67-8fab-8f3aa9495827" providerId="ADAL" clId="{03D3DB9D-1F7D-4FF3-A746-66751F5C1D23}" dt="2024-10-16T19:50:03.450" v="12"/>
        <pc:sldMkLst>
          <pc:docMk/>
          <pc:sldMk cId="2516764295" sldId="297"/>
        </pc:sldMkLst>
        <pc:spChg chg="del">
          <ac:chgData name="Twesigye, Gloria" userId="6464a502-8a44-4d67-8fab-8f3aa9495827" providerId="ADAL" clId="{03D3DB9D-1F7D-4FF3-A746-66751F5C1D23}" dt="2024-10-16T19:50:03.025" v="11" actId="478"/>
          <ac:spMkLst>
            <pc:docMk/>
            <pc:sldMk cId="2516764295" sldId="297"/>
            <ac:spMk id="6" creationId="{5D0F14F3-1A09-3E96-BCB2-D8B940E469DA}"/>
          </ac:spMkLst>
        </pc:spChg>
        <pc:spChg chg="del">
          <ac:chgData name="Twesigye, Gloria" userId="6464a502-8a44-4d67-8fab-8f3aa9495827" providerId="ADAL" clId="{03D3DB9D-1F7D-4FF3-A746-66751F5C1D23}" dt="2024-10-16T19:50:03.025" v="11" actId="478"/>
          <ac:spMkLst>
            <pc:docMk/>
            <pc:sldMk cId="2516764295" sldId="297"/>
            <ac:spMk id="7" creationId="{CE64F085-394F-89FE-55C1-94E5F28AFADD}"/>
          </ac:spMkLst>
        </pc:spChg>
        <pc:spChg chg="del">
          <ac:chgData name="Twesigye, Gloria" userId="6464a502-8a44-4d67-8fab-8f3aa9495827" providerId="ADAL" clId="{03D3DB9D-1F7D-4FF3-A746-66751F5C1D23}" dt="2024-10-16T19:50:03.025" v="11" actId="478"/>
          <ac:spMkLst>
            <pc:docMk/>
            <pc:sldMk cId="2516764295" sldId="297"/>
            <ac:spMk id="8" creationId="{E39DAA33-FEFE-A8BD-BBEA-A8F3D8B80ECE}"/>
          </ac:spMkLst>
        </pc:spChg>
        <pc:picChg chg="add mod">
          <ac:chgData name="Twesigye, Gloria" userId="6464a502-8a44-4d67-8fab-8f3aa9495827" providerId="ADAL" clId="{03D3DB9D-1F7D-4FF3-A746-66751F5C1D23}" dt="2024-10-16T19:50:03.450" v="12"/>
          <ac:picMkLst>
            <pc:docMk/>
            <pc:sldMk cId="2516764295" sldId="297"/>
            <ac:picMk id="2" creationId="{0441BB10-48D8-B965-E74D-3223D5365D6A}"/>
          </ac:picMkLst>
        </pc:picChg>
      </pc:sldChg>
      <pc:sldChg chg="mod">
        <pc:chgData name="Twesigye, Gloria" userId="6464a502-8a44-4d67-8fab-8f3aa9495827" providerId="ADAL" clId="{03D3DB9D-1F7D-4FF3-A746-66751F5C1D23}" dt="2024-10-18T14:12:16.802" v="294" actId="27918"/>
        <pc:sldMkLst>
          <pc:docMk/>
          <pc:sldMk cId="1182146475" sldId="298"/>
        </pc:sldMkLst>
      </pc:sldChg>
      <pc:sldChg chg="addSp delSp modSp mod">
        <pc:chgData name="Twesigye, Gloria" userId="6464a502-8a44-4d67-8fab-8f3aa9495827" providerId="ADAL" clId="{03D3DB9D-1F7D-4FF3-A746-66751F5C1D23}" dt="2024-10-18T15:18:27.849" v="318" actId="207"/>
        <pc:sldMkLst>
          <pc:docMk/>
          <pc:sldMk cId="317324267" sldId="299"/>
        </pc:sldMkLst>
        <pc:spChg chg="mod">
          <ac:chgData name="Twesigye, Gloria" userId="6464a502-8a44-4d67-8fab-8f3aa9495827" providerId="ADAL" clId="{03D3DB9D-1F7D-4FF3-A746-66751F5C1D23}" dt="2024-10-17T17:31:59.402" v="255"/>
          <ac:spMkLst>
            <pc:docMk/>
            <pc:sldMk cId="317324267" sldId="299"/>
            <ac:spMk id="7" creationId="{B2968F17-8BF5-C368-26BD-CF6D5A764703}"/>
          </ac:spMkLst>
        </pc:spChg>
        <pc:spChg chg="mod">
          <ac:chgData name="Twesigye, Gloria" userId="6464a502-8a44-4d67-8fab-8f3aa9495827" providerId="ADAL" clId="{03D3DB9D-1F7D-4FF3-A746-66751F5C1D23}" dt="2024-10-17T17:31:59.402" v="255"/>
          <ac:spMkLst>
            <pc:docMk/>
            <pc:sldMk cId="317324267" sldId="299"/>
            <ac:spMk id="9" creationId="{E8FE8D03-34EC-E717-D98D-4318E87EDCB0}"/>
          </ac:spMkLst>
        </pc:spChg>
        <pc:spChg chg="mod">
          <ac:chgData name="Twesigye, Gloria" userId="6464a502-8a44-4d67-8fab-8f3aa9495827" providerId="ADAL" clId="{03D3DB9D-1F7D-4FF3-A746-66751F5C1D23}" dt="2024-10-17T17:31:59.402" v="255"/>
          <ac:spMkLst>
            <pc:docMk/>
            <pc:sldMk cId="317324267" sldId="299"/>
            <ac:spMk id="10" creationId="{26B44394-1F98-9D1C-8DB6-E63C6577967E}"/>
          </ac:spMkLst>
        </pc:spChg>
        <pc:spChg chg="mod">
          <ac:chgData name="Twesigye, Gloria" userId="6464a502-8a44-4d67-8fab-8f3aa9495827" providerId="ADAL" clId="{03D3DB9D-1F7D-4FF3-A746-66751F5C1D23}" dt="2024-10-17T17:31:59.402" v="255"/>
          <ac:spMkLst>
            <pc:docMk/>
            <pc:sldMk cId="317324267" sldId="299"/>
            <ac:spMk id="11" creationId="{1E1B1927-DA29-CA73-41CE-67BEA808816F}"/>
          </ac:spMkLst>
        </pc:spChg>
        <pc:spChg chg="mod">
          <ac:chgData name="Twesigye, Gloria" userId="6464a502-8a44-4d67-8fab-8f3aa9495827" providerId="ADAL" clId="{03D3DB9D-1F7D-4FF3-A746-66751F5C1D23}" dt="2024-10-17T17:31:59.402" v="255"/>
          <ac:spMkLst>
            <pc:docMk/>
            <pc:sldMk cId="317324267" sldId="299"/>
            <ac:spMk id="12" creationId="{1D5FAC9B-A903-5EE7-CF09-2699C3CB4963}"/>
          </ac:spMkLst>
        </pc:spChg>
        <pc:spChg chg="mod">
          <ac:chgData name="Twesigye, Gloria" userId="6464a502-8a44-4d67-8fab-8f3aa9495827" providerId="ADAL" clId="{03D3DB9D-1F7D-4FF3-A746-66751F5C1D23}" dt="2024-10-17T17:31:59.402" v="255"/>
          <ac:spMkLst>
            <pc:docMk/>
            <pc:sldMk cId="317324267" sldId="299"/>
            <ac:spMk id="13" creationId="{AFE7336F-CEE0-D571-0DFF-3C806BBD68F4}"/>
          </ac:spMkLst>
        </pc:spChg>
        <pc:spChg chg="mod">
          <ac:chgData name="Twesigye, Gloria" userId="6464a502-8a44-4d67-8fab-8f3aa9495827" providerId="ADAL" clId="{03D3DB9D-1F7D-4FF3-A746-66751F5C1D23}" dt="2024-10-17T17:31:59.402" v="255"/>
          <ac:spMkLst>
            <pc:docMk/>
            <pc:sldMk cId="317324267" sldId="299"/>
            <ac:spMk id="14" creationId="{843709A2-A4BA-22DB-F894-BA13131081EC}"/>
          </ac:spMkLst>
        </pc:spChg>
        <pc:spChg chg="mod">
          <ac:chgData name="Twesigye, Gloria" userId="6464a502-8a44-4d67-8fab-8f3aa9495827" providerId="ADAL" clId="{03D3DB9D-1F7D-4FF3-A746-66751F5C1D23}" dt="2024-10-17T17:31:59.402" v="255"/>
          <ac:spMkLst>
            <pc:docMk/>
            <pc:sldMk cId="317324267" sldId="299"/>
            <ac:spMk id="15" creationId="{65B3EAE9-5232-A47E-179B-D302CB83594F}"/>
          </ac:spMkLst>
        </pc:spChg>
        <pc:spChg chg="mod">
          <ac:chgData name="Twesigye, Gloria" userId="6464a502-8a44-4d67-8fab-8f3aa9495827" providerId="ADAL" clId="{03D3DB9D-1F7D-4FF3-A746-66751F5C1D23}" dt="2024-10-17T17:31:59.402" v="255"/>
          <ac:spMkLst>
            <pc:docMk/>
            <pc:sldMk cId="317324267" sldId="299"/>
            <ac:spMk id="16" creationId="{8B37E2C7-AA83-094A-9892-A58AC1E3DE9E}"/>
          </ac:spMkLst>
        </pc:spChg>
        <pc:spChg chg="mod">
          <ac:chgData name="Twesigye, Gloria" userId="6464a502-8a44-4d67-8fab-8f3aa9495827" providerId="ADAL" clId="{03D3DB9D-1F7D-4FF3-A746-66751F5C1D23}" dt="2024-10-17T17:31:59.402" v="255"/>
          <ac:spMkLst>
            <pc:docMk/>
            <pc:sldMk cId="317324267" sldId="299"/>
            <ac:spMk id="17" creationId="{E72E8C11-7BF9-46E2-A8D0-8EAF4C01C15F}"/>
          </ac:spMkLst>
        </pc:spChg>
        <pc:spChg chg="mod">
          <ac:chgData name="Twesigye, Gloria" userId="6464a502-8a44-4d67-8fab-8f3aa9495827" providerId="ADAL" clId="{03D3DB9D-1F7D-4FF3-A746-66751F5C1D23}" dt="2024-10-17T17:31:59.402" v="255"/>
          <ac:spMkLst>
            <pc:docMk/>
            <pc:sldMk cId="317324267" sldId="299"/>
            <ac:spMk id="18" creationId="{2FA90B78-6BB4-5F8F-3D94-C99EFB49EE09}"/>
          </ac:spMkLst>
        </pc:spChg>
        <pc:spChg chg="mod">
          <ac:chgData name="Twesigye, Gloria" userId="6464a502-8a44-4d67-8fab-8f3aa9495827" providerId="ADAL" clId="{03D3DB9D-1F7D-4FF3-A746-66751F5C1D23}" dt="2024-10-17T17:31:59.402" v="255"/>
          <ac:spMkLst>
            <pc:docMk/>
            <pc:sldMk cId="317324267" sldId="299"/>
            <ac:spMk id="19" creationId="{A3CBCF74-1552-9A35-D104-93CF3FFBC2BE}"/>
          </ac:spMkLst>
        </pc:spChg>
        <pc:spChg chg="mod">
          <ac:chgData name="Twesigye, Gloria" userId="6464a502-8a44-4d67-8fab-8f3aa9495827" providerId="ADAL" clId="{03D3DB9D-1F7D-4FF3-A746-66751F5C1D23}" dt="2024-10-17T17:31:59.402" v="255"/>
          <ac:spMkLst>
            <pc:docMk/>
            <pc:sldMk cId="317324267" sldId="299"/>
            <ac:spMk id="20" creationId="{96919F84-5920-26DB-097C-B09A53FF48AB}"/>
          </ac:spMkLst>
        </pc:spChg>
        <pc:spChg chg="mod">
          <ac:chgData name="Twesigye, Gloria" userId="6464a502-8a44-4d67-8fab-8f3aa9495827" providerId="ADAL" clId="{03D3DB9D-1F7D-4FF3-A746-66751F5C1D23}" dt="2024-10-17T17:31:59.402" v="255"/>
          <ac:spMkLst>
            <pc:docMk/>
            <pc:sldMk cId="317324267" sldId="299"/>
            <ac:spMk id="21" creationId="{642BAF5F-E3C8-718B-674E-1E13B5AD34BC}"/>
          </ac:spMkLst>
        </pc:spChg>
        <pc:spChg chg="mod">
          <ac:chgData name="Twesigye, Gloria" userId="6464a502-8a44-4d67-8fab-8f3aa9495827" providerId="ADAL" clId="{03D3DB9D-1F7D-4FF3-A746-66751F5C1D23}" dt="2024-10-17T17:31:59.402" v="255"/>
          <ac:spMkLst>
            <pc:docMk/>
            <pc:sldMk cId="317324267" sldId="299"/>
            <ac:spMk id="22" creationId="{B9498C95-B7FD-6D1D-C43D-23D0D25842BF}"/>
          </ac:spMkLst>
        </pc:spChg>
        <pc:spChg chg="mod">
          <ac:chgData name="Twesigye, Gloria" userId="6464a502-8a44-4d67-8fab-8f3aa9495827" providerId="ADAL" clId="{03D3DB9D-1F7D-4FF3-A746-66751F5C1D23}" dt="2024-10-17T17:31:59.402" v="255"/>
          <ac:spMkLst>
            <pc:docMk/>
            <pc:sldMk cId="317324267" sldId="299"/>
            <ac:spMk id="23" creationId="{7207EC0A-E208-9E67-BC52-ADFA68E2A001}"/>
          </ac:spMkLst>
        </pc:spChg>
        <pc:spChg chg="mod">
          <ac:chgData name="Twesigye, Gloria" userId="6464a502-8a44-4d67-8fab-8f3aa9495827" providerId="ADAL" clId="{03D3DB9D-1F7D-4FF3-A746-66751F5C1D23}" dt="2024-10-17T17:31:59.402" v="255"/>
          <ac:spMkLst>
            <pc:docMk/>
            <pc:sldMk cId="317324267" sldId="299"/>
            <ac:spMk id="24" creationId="{11A14104-9921-3409-4B95-E26AC13EE954}"/>
          </ac:spMkLst>
        </pc:spChg>
        <pc:spChg chg="mod">
          <ac:chgData name="Twesigye, Gloria" userId="6464a502-8a44-4d67-8fab-8f3aa9495827" providerId="ADAL" clId="{03D3DB9D-1F7D-4FF3-A746-66751F5C1D23}" dt="2024-10-17T17:31:59.402" v="255"/>
          <ac:spMkLst>
            <pc:docMk/>
            <pc:sldMk cId="317324267" sldId="299"/>
            <ac:spMk id="25" creationId="{7C36CC9C-71EF-9CF0-00B6-6CF4D8802044}"/>
          </ac:spMkLst>
        </pc:spChg>
        <pc:spChg chg="mod">
          <ac:chgData name="Twesigye, Gloria" userId="6464a502-8a44-4d67-8fab-8f3aa9495827" providerId="ADAL" clId="{03D3DB9D-1F7D-4FF3-A746-66751F5C1D23}" dt="2024-10-17T17:31:59.402" v="255"/>
          <ac:spMkLst>
            <pc:docMk/>
            <pc:sldMk cId="317324267" sldId="299"/>
            <ac:spMk id="26" creationId="{570ACCBC-60FB-7734-C0D8-CE1E029A0AA3}"/>
          </ac:spMkLst>
        </pc:spChg>
        <pc:spChg chg="mod">
          <ac:chgData name="Twesigye, Gloria" userId="6464a502-8a44-4d67-8fab-8f3aa9495827" providerId="ADAL" clId="{03D3DB9D-1F7D-4FF3-A746-66751F5C1D23}" dt="2024-10-17T17:31:59.402" v="255"/>
          <ac:spMkLst>
            <pc:docMk/>
            <pc:sldMk cId="317324267" sldId="299"/>
            <ac:spMk id="27" creationId="{713FECDB-B9B8-4C76-C985-C47955C01C44}"/>
          </ac:spMkLst>
        </pc:spChg>
        <pc:spChg chg="mod">
          <ac:chgData name="Twesigye, Gloria" userId="6464a502-8a44-4d67-8fab-8f3aa9495827" providerId="ADAL" clId="{03D3DB9D-1F7D-4FF3-A746-66751F5C1D23}" dt="2024-10-17T17:31:59.402" v="255"/>
          <ac:spMkLst>
            <pc:docMk/>
            <pc:sldMk cId="317324267" sldId="299"/>
            <ac:spMk id="28" creationId="{5FC67713-D254-6EC1-3002-85A4DEB4CC1D}"/>
          </ac:spMkLst>
        </pc:spChg>
        <pc:spChg chg="mod">
          <ac:chgData name="Twesigye, Gloria" userId="6464a502-8a44-4d67-8fab-8f3aa9495827" providerId="ADAL" clId="{03D3DB9D-1F7D-4FF3-A746-66751F5C1D23}" dt="2024-10-17T17:31:59.402" v="255"/>
          <ac:spMkLst>
            <pc:docMk/>
            <pc:sldMk cId="317324267" sldId="299"/>
            <ac:spMk id="29" creationId="{09DAA8BA-8EDD-81D6-C7D5-0DBC2E44E59F}"/>
          </ac:spMkLst>
        </pc:spChg>
        <pc:spChg chg="mod">
          <ac:chgData name="Twesigye, Gloria" userId="6464a502-8a44-4d67-8fab-8f3aa9495827" providerId="ADAL" clId="{03D3DB9D-1F7D-4FF3-A746-66751F5C1D23}" dt="2024-10-17T17:31:59.402" v="255"/>
          <ac:spMkLst>
            <pc:docMk/>
            <pc:sldMk cId="317324267" sldId="299"/>
            <ac:spMk id="30" creationId="{26A3846E-9397-0E56-07CF-91C5837B619E}"/>
          </ac:spMkLst>
        </pc:spChg>
        <pc:spChg chg="mod">
          <ac:chgData name="Twesigye, Gloria" userId="6464a502-8a44-4d67-8fab-8f3aa9495827" providerId="ADAL" clId="{03D3DB9D-1F7D-4FF3-A746-66751F5C1D23}" dt="2024-10-17T17:31:59.402" v="255"/>
          <ac:spMkLst>
            <pc:docMk/>
            <pc:sldMk cId="317324267" sldId="299"/>
            <ac:spMk id="31" creationId="{0D26109C-EE95-517C-2CDC-E7B498ADC869}"/>
          </ac:spMkLst>
        </pc:spChg>
        <pc:spChg chg="mod">
          <ac:chgData name="Twesigye, Gloria" userId="6464a502-8a44-4d67-8fab-8f3aa9495827" providerId="ADAL" clId="{03D3DB9D-1F7D-4FF3-A746-66751F5C1D23}" dt="2024-10-17T17:31:59.402" v="255"/>
          <ac:spMkLst>
            <pc:docMk/>
            <pc:sldMk cId="317324267" sldId="299"/>
            <ac:spMk id="32" creationId="{D293AE3D-3DD9-A1A3-143F-1370EFC329A6}"/>
          </ac:spMkLst>
        </pc:spChg>
        <pc:spChg chg="mod">
          <ac:chgData name="Twesigye, Gloria" userId="6464a502-8a44-4d67-8fab-8f3aa9495827" providerId="ADAL" clId="{03D3DB9D-1F7D-4FF3-A746-66751F5C1D23}" dt="2024-10-17T17:31:59.402" v="255"/>
          <ac:spMkLst>
            <pc:docMk/>
            <pc:sldMk cId="317324267" sldId="299"/>
            <ac:spMk id="33" creationId="{4FA2B59B-B580-4365-E472-F61C436CC085}"/>
          </ac:spMkLst>
        </pc:spChg>
        <pc:spChg chg="mod">
          <ac:chgData name="Twesigye, Gloria" userId="6464a502-8a44-4d67-8fab-8f3aa9495827" providerId="ADAL" clId="{03D3DB9D-1F7D-4FF3-A746-66751F5C1D23}" dt="2024-10-17T17:31:59.402" v="255"/>
          <ac:spMkLst>
            <pc:docMk/>
            <pc:sldMk cId="317324267" sldId="299"/>
            <ac:spMk id="34" creationId="{4841BE23-41B7-7214-093D-D8BD21F4E121}"/>
          </ac:spMkLst>
        </pc:spChg>
        <pc:spChg chg="mod">
          <ac:chgData name="Twesigye, Gloria" userId="6464a502-8a44-4d67-8fab-8f3aa9495827" providerId="ADAL" clId="{03D3DB9D-1F7D-4FF3-A746-66751F5C1D23}" dt="2024-10-17T17:31:59.402" v="255"/>
          <ac:spMkLst>
            <pc:docMk/>
            <pc:sldMk cId="317324267" sldId="299"/>
            <ac:spMk id="35" creationId="{9F020C70-4FA4-E701-1A72-DFCD2E4CA169}"/>
          </ac:spMkLst>
        </pc:spChg>
        <pc:spChg chg="mod">
          <ac:chgData name="Twesigye, Gloria" userId="6464a502-8a44-4d67-8fab-8f3aa9495827" providerId="ADAL" clId="{03D3DB9D-1F7D-4FF3-A746-66751F5C1D23}" dt="2024-10-17T17:31:59.402" v="255"/>
          <ac:spMkLst>
            <pc:docMk/>
            <pc:sldMk cId="317324267" sldId="299"/>
            <ac:spMk id="36" creationId="{3DB3C641-EC33-2225-9313-D9B8A47344E8}"/>
          </ac:spMkLst>
        </pc:spChg>
        <pc:spChg chg="mod">
          <ac:chgData name="Twesigye, Gloria" userId="6464a502-8a44-4d67-8fab-8f3aa9495827" providerId="ADAL" clId="{03D3DB9D-1F7D-4FF3-A746-66751F5C1D23}" dt="2024-10-17T17:31:59.402" v="255"/>
          <ac:spMkLst>
            <pc:docMk/>
            <pc:sldMk cId="317324267" sldId="299"/>
            <ac:spMk id="37" creationId="{DAAACD40-6DB0-5D48-3E0A-D922A91758A1}"/>
          </ac:spMkLst>
        </pc:spChg>
        <pc:spChg chg="mod">
          <ac:chgData name="Twesigye, Gloria" userId="6464a502-8a44-4d67-8fab-8f3aa9495827" providerId="ADAL" clId="{03D3DB9D-1F7D-4FF3-A746-66751F5C1D23}" dt="2024-10-17T17:31:59.402" v="255"/>
          <ac:spMkLst>
            <pc:docMk/>
            <pc:sldMk cId="317324267" sldId="299"/>
            <ac:spMk id="38" creationId="{13B66E97-95C7-DF60-3743-82AAF7A53D38}"/>
          </ac:spMkLst>
        </pc:spChg>
        <pc:spChg chg="mod">
          <ac:chgData name="Twesigye, Gloria" userId="6464a502-8a44-4d67-8fab-8f3aa9495827" providerId="ADAL" clId="{03D3DB9D-1F7D-4FF3-A746-66751F5C1D23}" dt="2024-10-17T17:31:59.402" v="255"/>
          <ac:spMkLst>
            <pc:docMk/>
            <pc:sldMk cId="317324267" sldId="299"/>
            <ac:spMk id="39" creationId="{AFAF551A-D00E-4192-571E-5A325A644453}"/>
          </ac:spMkLst>
        </pc:spChg>
        <pc:spChg chg="mod">
          <ac:chgData name="Twesigye, Gloria" userId="6464a502-8a44-4d67-8fab-8f3aa9495827" providerId="ADAL" clId="{03D3DB9D-1F7D-4FF3-A746-66751F5C1D23}" dt="2024-10-17T17:31:59.402" v="255"/>
          <ac:spMkLst>
            <pc:docMk/>
            <pc:sldMk cId="317324267" sldId="299"/>
            <ac:spMk id="40" creationId="{CAB8DAD8-0376-F271-6167-234849F0E317}"/>
          </ac:spMkLst>
        </pc:spChg>
        <pc:spChg chg="del">
          <ac:chgData name="Twesigye, Gloria" userId="6464a502-8a44-4d67-8fab-8f3aa9495827" providerId="ADAL" clId="{03D3DB9D-1F7D-4FF3-A746-66751F5C1D23}" dt="2024-10-16T20:34:14.351" v="176" actId="478"/>
          <ac:spMkLst>
            <pc:docMk/>
            <pc:sldMk cId="317324267" sldId="299"/>
            <ac:spMk id="41" creationId="{D668D04A-DECC-8646-63D2-86090C0B6EC2}"/>
          </ac:spMkLst>
        </pc:spChg>
        <pc:spChg chg="mod">
          <ac:chgData name="Twesigye, Gloria" userId="6464a502-8a44-4d67-8fab-8f3aa9495827" providerId="ADAL" clId="{03D3DB9D-1F7D-4FF3-A746-66751F5C1D23}" dt="2024-10-17T17:31:59.402" v="255"/>
          <ac:spMkLst>
            <pc:docMk/>
            <pc:sldMk cId="317324267" sldId="299"/>
            <ac:spMk id="41" creationId="{FA0FB8D7-C66F-3A8B-4A72-3C5CCA3DF68F}"/>
          </ac:spMkLst>
        </pc:spChg>
        <pc:spChg chg="mod">
          <ac:chgData name="Twesigye, Gloria" userId="6464a502-8a44-4d67-8fab-8f3aa9495827" providerId="ADAL" clId="{03D3DB9D-1F7D-4FF3-A746-66751F5C1D23}" dt="2024-10-17T17:31:59.402" v="255"/>
          <ac:spMkLst>
            <pc:docMk/>
            <pc:sldMk cId="317324267" sldId="299"/>
            <ac:spMk id="42" creationId="{A231B37E-EB3B-E0F0-312E-36A5A3DE2C11}"/>
          </ac:spMkLst>
        </pc:spChg>
        <pc:spChg chg="del">
          <ac:chgData name="Twesigye, Gloria" userId="6464a502-8a44-4d67-8fab-8f3aa9495827" providerId="ADAL" clId="{03D3DB9D-1F7D-4FF3-A746-66751F5C1D23}" dt="2024-10-16T20:34:14.351" v="176" actId="478"/>
          <ac:spMkLst>
            <pc:docMk/>
            <pc:sldMk cId="317324267" sldId="299"/>
            <ac:spMk id="42" creationId="{CF8A5421-9323-A745-9033-6B0858E056E5}"/>
          </ac:spMkLst>
        </pc:spChg>
        <pc:spChg chg="del">
          <ac:chgData name="Twesigye, Gloria" userId="6464a502-8a44-4d67-8fab-8f3aa9495827" providerId="ADAL" clId="{03D3DB9D-1F7D-4FF3-A746-66751F5C1D23}" dt="2024-10-16T20:34:14.351" v="176" actId="478"/>
          <ac:spMkLst>
            <pc:docMk/>
            <pc:sldMk cId="317324267" sldId="299"/>
            <ac:spMk id="43" creationId="{B7FC13D1-752F-56B6-5609-2A21E3445535}"/>
          </ac:spMkLst>
        </pc:spChg>
        <pc:spChg chg="mod">
          <ac:chgData name="Twesigye, Gloria" userId="6464a502-8a44-4d67-8fab-8f3aa9495827" providerId="ADAL" clId="{03D3DB9D-1F7D-4FF3-A746-66751F5C1D23}" dt="2024-10-17T17:31:59.402" v="255"/>
          <ac:spMkLst>
            <pc:docMk/>
            <pc:sldMk cId="317324267" sldId="299"/>
            <ac:spMk id="43" creationId="{D2BA5F0E-4E2E-83AE-80A6-0B3DA0A21CFD}"/>
          </ac:spMkLst>
        </pc:spChg>
        <pc:spChg chg="mod">
          <ac:chgData name="Twesigye, Gloria" userId="6464a502-8a44-4d67-8fab-8f3aa9495827" providerId="ADAL" clId="{03D3DB9D-1F7D-4FF3-A746-66751F5C1D23}" dt="2024-10-17T17:31:59.402" v="255"/>
          <ac:spMkLst>
            <pc:docMk/>
            <pc:sldMk cId="317324267" sldId="299"/>
            <ac:spMk id="44" creationId="{2DED0F51-A173-9F1B-7025-67071751CBAB}"/>
          </ac:spMkLst>
        </pc:spChg>
        <pc:spChg chg="del">
          <ac:chgData name="Twesigye, Gloria" userId="6464a502-8a44-4d67-8fab-8f3aa9495827" providerId="ADAL" clId="{03D3DB9D-1F7D-4FF3-A746-66751F5C1D23}" dt="2024-10-16T20:34:14.351" v="176" actId="478"/>
          <ac:spMkLst>
            <pc:docMk/>
            <pc:sldMk cId="317324267" sldId="299"/>
            <ac:spMk id="44" creationId="{4BC63EFC-51D8-5205-E29F-01514C838175}"/>
          </ac:spMkLst>
        </pc:spChg>
        <pc:spChg chg="mod">
          <ac:chgData name="Twesigye, Gloria" userId="6464a502-8a44-4d67-8fab-8f3aa9495827" providerId="ADAL" clId="{03D3DB9D-1F7D-4FF3-A746-66751F5C1D23}" dt="2024-10-17T17:31:59.402" v="255"/>
          <ac:spMkLst>
            <pc:docMk/>
            <pc:sldMk cId="317324267" sldId="299"/>
            <ac:spMk id="45" creationId="{9D6A9746-249A-EEE6-B6EF-042620684616}"/>
          </ac:spMkLst>
        </pc:spChg>
        <pc:spChg chg="del">
          <ac:chgData name="Twesigye, Gloria" userId="6464a502-8a44-4d67-8fab-8f3aa9495827" providerId="ADAL" clId="{03D3DB9D-1F7D-4FF3-A746-66751F5C1D23}" dt="2024-10-16T20:34:14.351" v="176" actId="478"/>
          <ac:spMkLst>
            <pc:docMk/>
            <pc:sldMk cId="317324267" sldId="299"/>
            <ac:spMk id="45" creationId="{BBE6A571-B611-7C03-DEE0-82AB9841B25B}"/>
          </ac:spMkLst>
        </pc:spChg>
        <pc:spChg chg="del">
          <ac:chgData name="Twesigye, Gloria" userId="6464a502-8a44-4d67-8fab-8f3aa9495827" providerId="ADAL" clId="{03D3DB9D-1F7D-4FF3-A746-66751F5C1D23}" dt="2024-10-16T20:34:14.351" v="176" actId="478"/>
          <ac:spMkLst>
            <pc:docMk/>
            <pc:sldMk cId="317324267" sldId="299"/>
            <ac:spMk id="46" creationId="{42DF423A-99C8-4EB4-85E6-B227F5AC86CF}"/>
          </ac:spMkLst>
        </pc:spChg>
        <pc:spChg chg="mod">
          <ac:chgData name="Twesigye, Gloria" userId="6464a502-8a44-4d67-8fab-8f3aa9495827" providerId="ADAL" clId="{03D3DB9D-1F7D-4FF3-A746-66751F5C1D23}" dt="2024-10-17T17:31:59.402" v="255"/>
          <ac:spMkLst>
            <pc:docMk/>
            <pc:sldMk cId="317324267" sldId="299"/>
            <ac:spMk id="46" creationId="{878D6871-05E4-939B-8944-DC3A34DFF969}"/>
          </ac:spMkLst>
        </pc:spChg>
        <pc:spChg chg="del">
          <ac:chgData name="Twesigye, Gloria" userId="6464a502-8a44-4d67-8fab-8f3aa9495827" providerId="ADAL" clId="{03D3DB9D-1F7D-4FF3-A746-66751F5C1D23}" dt="2024-10-16T20:34:14.351" v="176" actId="478"/>
          <ac:spMkLst>
            <pc:docMk/>
            <pc:sldMk cId="317324267" sldId="299"/>
            <ac:spMk id="47" creationId="{1A54FE55-9EA8-7040-3CAE-58A0BC0B5A7A}"/>
          </ac:spMkLst>
        </pc:spChg>
        <pc:spChg chg="mod">
          <ac:chgData name="Twesigye, Gloria" userId="6464a502-8a44-4d67-8fab-8f3aa9495827" providerId="ADAL" clId="{03D3DB9D-1F7D-4FF3-A746-66751F5C1D23}" dt="2024-10-17T17:31:59.402" v="255"/>
          <ac:spMkLst>
            <pc:docMk/>
            <pc:sldMk cId="317324267" sldId="299"/>
            <ac:spMk id="47" creationId="{FC8D63B8-1A35-3D09-AB1E-550A47BF00C5}"/>
          </ac:spMkLst>
        </pc:spChg>
        <pc:spChg chg="del">
          <ac:chgData name="Twesigye, Gloria" userId="6464a502-8a44-4d67-8fab-8f3aa9495827" providerId="ADAL" clId="{03D3DB9D-1F7D-4FF3-A746-66751F5C1D23}" dt="2024-10-16T20:34:14.351" v="176" actId="478"/>
          <ac:spMkLst>
            <pc:docMk/>
            <pc:sldMk cId="317324267" sldId="299"/>
            <ac:spMk id="48" creationId="{C745E97A-7FD6-1663-C9EC-826AD8D437D1}"/>
          </ac:spMkLst>
        </pc:spChg>
        <pc:spChg chg="mod">
          <ac:chgData name="Twesigye, Gloria" userId="6464a502-8a44-4d67-8fab-8f3aa9495827" providerId="ADAL" clId="{03D3DB9D-1F7D-4FF3-A746-66751F5C1D23}" dt="2024-10-17T17:31:59.402" v="255"/>
          <ac:spMkLst>
            <pc:docMk/>
            <pc:sldMk cId="317324267" sldId="299"/>
            <ac:spMk id="48" creationId="{FCF2BAB9-A2EC-78BF-B9CB-0B8905C4F056}"/>
          </ac:spMkLst>
        </pc:spChg>
        <pc:spChg chg="mod">
          <ac:chgData name="Twesigye, Gloria" userId="6464a502-8a44-4d67-8fab-8f3aa9495827" providerId="ADAL" clId="{03D3DB9D-1F7D-4FF3-A746-66751F5C1D23}" dt="2024-10-17T17:31:59.402" v="255"/>
          <ac:spMkLst>
            <pc:docMk/>
            <pc:sldMk cId="317324267" sldId="299"/>
            <ac:spMk id="49" creationId="{3826870E-64CC-D5F3-DAFC-ECE274B1067C}"/>
          </ac:spMkLst>
        </pc:spChg>
        <pc:spChg chg="del">
          <ac:chgData name="Twesigye, Gloria" userId="6464a502-8a44-4d67-8fab-8f3aa9495827" providerId="ADAL" clId="{03D3DB9D-1F7D-4FF3-A746-66751F5C1D23}" dt="2024-10-16T20:34:14.351" v="176" actId="478"/>
          <ac:spMkLst>
            <pc:docMk/>
            <pc:sldMk cId="317324267" sldId="299"/>
            <ac:spMk id="49" creationId="{5A089B96-6EB7-40E6-B695-CA14F03E510E}"/>
          </ac:spMkLst>
        </pc:spChg>
        <pc:spChg chg="mod">
          <ac:chgData name="Twesigye, Gloria" userId="6464a502-8a44-4d67-8fab-8f3aa9495827" providerId="ADAL" clId="{03D3DB9D-1F7D-4FF3-A746-66751F5C1D23}" dt="2024-10-17T17:31:59.402" v="255"/>
          <ac:spMkLst>
            <pc:docMk/>
            <pc:sldMk cId="317324267" sldId="299"/>
            <ac:spMk id="50" creationId="{13A5EA75-C41E-DA29-F64A-1CD60CCA8801}"/>
          </ac:spMkLst>
        </pc:spChg>
        <pc:spChg chg="del">
          <ac:chgData name="Twesigye, Gloria" userId="6464a502-8a44-4d67-8fab-8f3aa9495827" providerId="ADAL" clId="{03D3DB9D-1F7D-4FF3-A746-66751F5C1D23}" dt="2024-10-16T20:34:14.351" v="176" actId="478"/>
          <ac:spMkLst>
            <pc:docMk/>
            <pc:sldMk cId="317324267" sldId="299"/>
            <ac:spMk id="50" creationId="{B4A38A1D-ED77-E4A3-DF60-1B2D80DD4252}"/>
          </ac:spMkLst>
        </pc:spChg>
        <pc:spChg chg="del">
          <ac:chgData name="Twesigye, Gloria" userId="6464a502-8a44-4d67-8fab-8f3aa9495827" providerId="ADAL" clId="{03D3DB9D-1F7D-4FF3-A746-66751F5C1D23}" dt="2024-10-16T20:34:14.351" v="176" actId="478"/>
          <ac:spMkLst>
            <pc:docMk/>
            <pc:sldMk cId="317324267" sldId="299"/>
            <ac:spMk id="51" creationId="{3D949BF7-3246-03FC-D71D-FF2B194A5867}"/>
          </ac:spMkLst>
        </pc:spChg>
        <pc:spChg chg="mod">
          <ac:chgData name="Twesigye, Gloria" userId="6464a502-8a44-4d67-8fab-8f3aa9495827" providerId="ADAL" clId="{03D3DB9D-1F7D-4FF3-A746-66751F5C1D23}" dt="2024-10-17T17:31:59.402" v="255"/>
          <ac:spMkLst>
            <pc:docMk/>
            <pc:sldMk cId="317324267" sldId="299"/>
            <ac:spMk id="51" creationId="{C7C941D5-D3C5-AF48-9302-B04BD209E70F}"/>
          </ac:spMkLst>
        </pc:spChg>
        <pc:spChg chg="mod">
          <ac:chgData name="Twesigye, Gloria" userId="6464a502-8a44-4d67-8fab-8f3aa9495827" providerId="ADAL" clId="{03D3DB9D-1F7D-4FF3-A746-66751F5C1D23}" dt="2024-10-17T17:31:59.402" v="255"/>
          <ac:spMkLst>
            <pc:docMk/>
            <pc:sldMk cId="317324267" sldId="299"/>
            <ac:spMk id="52" creationId="{0BD9F594-33AF-4A67-19AE-246BD974F017}"/>
          </ac:spMkLst>
        </pc:spChg>
        <pc:spChg chg="del">
          <ac:chgData name="Twesigye, Gloria" userId="6464a502-8a44-4d67-8fab-8f3aa9495827" providerId="ADAL" clId="{03D3DB9D-1F7D-4FF3-A746-66751F5C1D23}" dt="2024-10-16T20:34:14.351" v="176" actId="478"/>
          <ac:spMkLst>
            <pc:docMk/>
            <pc:sldMk cId="317324267" sldId="299"/>
            <ac:spMk id="52" creationId="{D73A6417-5A8E-992C-44F0-86E234C17E10}"/>
          </ac:spMkLst>
        </pc:spChg>
        <pc:spChg chg="mod">
          <ac:chgData name="Twesigye, Gloria" userId="6464a502-8a44-4d67-8fab-8f3aa9495827" providerId="ADAL" clId="{03D3DB9D-1F7D-4FF3-A746-66751F5C1D23}" dt="2024-10-17T17:31:59.402" v="255"/>
          <ac:spMkLst>
            <pc:docMk/>
            <pc:sldMk cId="317324267" sldId="299"/>
            <ac:spMk id="53" creationId="{2150211A-BCEC-604A-049F-321FF02168CF}"/>
          </ac:spMkLst>
        </pc:spChg>
        <pc:spChg chg="del">
          <ac:chgData name="Twesigye, Gloria" userId="6464a502-8a44-4d67-8fab-8f3aa9495827" providerId="ADAL" clId="{03D3DB9D-1F7D-4FF3-A746-66751F5C1D23}" dt="2024-10-16T20:34:14.351" v="176" actId="478"/>
          <ac:spMkLst>
            <pc:docMk/>
            <pc:sldMk cId="317324267" sldId="299"/>
            <ac:spMk id="53" creationId="{34E58A3B-6C41-24E5-AFB9-0CC8E52DFFBF}"/>
          </ac:spMkLst>
        </pc:spChg>
        <pc:spChg chg="del">
          <ac:chgData name="Twesigye, Gloria" userId="6464a502-8a44-4d67-8fab-8f3aa9495827" providerId="ADAL" clId="{03D3DB9D-1F7D-4FF3-A746-66751F5C1D23}" dt="2024-10-16T20:34:14.351" v="176" actId="478"/>
          <ac:spMkLst>
            <pc:docMk/>
            <pc:sldMk cId="317324267" sldId="299"/>
            <ac:spMk id="54" creationId="{3C62B939-790C-DB0F-0CF6-1E2C6F585ED4}"/>
          </ac:spMkLst>
        </pc:spChg>
        <pc:spChg chg="mod">
          <ac:chgData name="Twesigye, Gloria" userId="6464a502-8a44-4d67-8fab-8f3aa9495827" providerId="ADAL" clId="{03D3DB9D-1F7D-4FF3-A746-66751F5C1D23}" dt="2024-10-17T17:31:59.402" v="255"/>
          <ac:spMkLst>
            <pc:docMk/>
            <pc:sldMk cId="317324267" sldId="299"/>
            <ac:spMk id="54" creationId="{D649F985-0784-1032-D7AC-7E53C780F67F}"/>
          </ac:spMkLst>
        </pc:spChg>
        <pc:spChg chg="del">
          <ac:chgData name="Twesigye, Gloria" userId="6464a502-8a44-4d67-8fab-8f3aa9495827" providerId="ADAL" clId="{03D3DB9D-1F7D-4FF3-A746-66751F5C1D23}" dt="2024-10-16T20:34:14.351" v="176" actId="478"/>
          <ac:spMkLst>
            <pc:docMk/>
            <pc:sldMk cId="317324267" sldId="299"/>
            <ac:spMk id="55" creationId="{16C6B6BA-7222-2A46-CA43-30A3DC2F40E5}"/>
          </ac:spMkLst>
        </pc:spChg>
        <pc:spChg chg="mod">
          <ac:chgData name="Twesigye, Gloria" userId="6464a502-8a44-4d67-8fab-8f3aa9495827" providerId="ADAL" clId="{03D3DB9D-1F7D-4FF3-A746-66751F5C1D23}" dt="2024-10-17T17:31:59.402" v="255"/>
          <ac:spMkLst>
            <pc:docMk/>
            <pc:sldMk cId="317324267" sldId="299"/>
            <ac:spMk id="55" creationId="{83B28840-FBA2-415C-9F45-B917BD305DD3}"/>
          </ac:spMkLst>
        </pc:spChg>
        <pc:spChg chg="mod">
          <ac:chgData name="Twesigye, Gloria" userId="6464a502-8a44-4d67-8fab-8f3aa9495827" providerId="ADAL" clId="{03D3DB9D-1F7D-4FF3-A746-66751F5C1D23}" dt="2024-10-17T12:01:55.814" v="253" actId="20577"/>
          <ac:spMkLst>
            <pc:docMk/>
            <pc:sldMk cId="317324267" sldId="299"/>
            <ac:spMk id="58" creationId="{DB0E9556-57C4-FB9F-F4ED-4A86F430775C}"/>
          </ac:spMkLst>
        </pc:spChg>
        <pc:spChg chg="mod">
          <ac:chgData name="Twesigye, Gloria" userId="6464a502-8a44-4d67-8fab-8f3aa9495827" providerId="ADAL" clId="{03D3DB9D-1F7D-4FF3-A746-66751F5C1D23}" dt="2024-10-18T15:17:47.831" v="314" actId="207"/>
          <ac:spMkLst>
            <pc:docMk/>
            <pc:sldMk cId="317324267" sldId="299"/>
            <ac:spMk id="59" creationId="{2C5993CC-2666-E1C9-78E7-01EB10BA82F6}"/>
          </ac:spMkLst>
        </pc:spChg>
        <pc:spChg chg="del">
          <ac:chgData name="Twesigye, Gloria" userId="6464a502-8a44-4d67-8fab-8f3aa9495827" providerId="ADAL" clId="{03D3DB9D-1F7D-4FF3-A746-66751F5C1D23}" dt="2024-10-16T20:34:14.351" v="176" actId="478"/>
          <ac:spMkLst>
            <pc:docMk/>
            <pc:sldMk cId="317324267" sldId="299"/>
            <ac:spMk id="59" creationId="{4D135624-874F-7303-6186-F1323F30C5AA}"/>
          </ac:spMkLst>
        </pc:spChg>
        <pc:spChg chg="del">
          <ac:chgData name="Twesigye, Gloria" userId="6464a502-8a44-4d67-8fab-8f3aa9495827" providerId="ADAL" clId="{03D3DB9D-1F7D-4FF3-A746-66751F5C1D23}" dt="2024-10-16T20:34:14.351" v="176" actId="478"/>
          <ac:spMkLst>
            <pc:docMk/>
            <pc:sldMk cId="317324267" sldId="299"/>
            <ac:spMk id="60" creationId="{283A431F-66DE-56D0-6F8C-E197CA434994}"/>
          </ac:spMkLst>
        </pc:spChg>
        <pc:spChg chg="mod">
          <ac:chgData name="Twesigye, Gloria" userId="6464a502-8a44-4d67-8fab-8f3aa9495827" providerId="ADAL" clId="{03D3DB9D-1F7D-4FF3-A746-66751F5C1D23}" dt="2024-10-18T15:14:50.469" v="307" actId="20577"/>
          <ac:spMkLst>
            <pc:docMk/>
            <pc:sldMk cId="317324267" sldId="299"/>
            <ac:spMk id="60" creationId="{DF278477-3F8D-3537-D371-C25CE30D4456}"/>
          </ac:spMkLst>
        </pc:spChg>
        <pc:spChg chg="mod">
          <ac:chgData name="Twesigye, Gloria" userId="6464a502-8a44-4d67-8fab-8f3aa9495827" providerId="ADAL" clId="{03D3DB9D-1F7D-4FF3-A746-66751F5C1D23}" dt="2024-10-18T15:14:06.383" v="297" actId="20577"/>
          <ac:spMkLst>
            <pc:docMk/>
            <pc:sldMk cId="317324267" sldId="299"/>
            <ac:spMk id="61" creationId="{103E9F1C-CA41-EDE5-08B1-4BA70745ACFC}"/>
          </ac:spMkLst>
        </pc:spChg>
        <pc:spChg chg="del">
          <ac:chgData name="Twesigye, Gloria" userId="6464a502-8a44-4d67-8fab-8f3aa9495827" providerId="ADAL" clId="{03D3DB9D-1F7D-4FF3-A746-66751F5C1D23}" dt="2024-10-16T20:34:14.351" v="176" actId="478"/>
          <ac:spMkLst>
            <pc:docMk/>
            <pc:sldMk cId="317324267" sldId="299"/>
            <ac:spMk id="61" creationId="{13D1EBF7-3808-CC4B-C914-B34A82C02B00}"/>
          </ac:spMkLst>
        </pc:spChg>
        <pc:spChg chg="mod">
          <ac:chgData name="Twesigye, Gloria" userId="6464a502-8a44-4d67-8fab-8f3aa9495827" providerId="ADAL" clId="{03D3DB9D-1F7D-4FF3-A746-66751F5C1D23}" dt="2024-10-18T15:14:54.738" v="309" actId="20577"/>
          <ac:spMkLst>
            <pc:docMk/>
            <pc:sldMk cId="317324267" sldId="299"/>
            <ac:spMk id="62" creationId="{DD319EC7-6C0E-44D6-597C-F9BFD5A1659D}"/>
          </ac:spMkLst>
        </pc:spChg>
        <pc:spChg chg="mod">
          <ac:chgData name="Twesigye, Gloria" userId="6464a502-8a44-4d67-8fab-8f3aa9495827" providerId="ADAL" clId="{03D3DB9D-1F7D-4FF3-A746-66751F5C1D23}" dt="2024-10-18T15:14:23.491" v="298" actId="20577"/>
          <ac:spMkLst>
            <pc:docMk/>
            <pc:sldMk cId="317324267" sldId="299"/>
            <ac:spMk id="63" creationId="{28FF92D9-C9FD-ECDD-4DD4-7015155E9A53}"/>
          </ac:spMkLst>
        </pc:spChg>
        <pc:spChg chg="mod">
          <ac:chgData name="Twesigye, Gloria" userId="6464a502-8a44-4d67-8fab-8f3aa9495827" providerId="ADAL" clId="{03D3DB9D-1F7D-4FF3-A746-66751F5C1D23}" dt="2024-10-18T15:17:47.831" v="314" actId="207"/>
          <ac:spMkLst>
            <pc:docMk/>
            <pc:sldMk cId="317324267" sldId="299"/>
            <ac:spMk id="1024" creationId="{BE2EF142-67DF-B8E7-8861-603CFFDC0D62}"/>
          </ac:spMkLst>
        </pc:spChg>
        <pc:spChg chg="mod">
          <ac:chgData name="Twesigye, Gloria" userId="6464a502-8a44-4d67-8fab-8f3aa9495827" providerId="ADAL" clId="{03D3DB9D-1F7D-4FF3-A746-66751F5C1D23}" dt="2024-10-18T15:14:31.760" v="300" actId="20577"/>
          <ac:spMkLst>
            <pc:docMk/>
            <pc:sldMk cId="317324267" sldId="299"/>
            <ac:spMk id="1025" creationId="{A96A2F33-D40B-802A-9FEB-854C4517C272}"/>
          </ac:spMkLst>
        </pc:spChg>
        <pc:spChg chg="mod">
          <ac:chgData name="Twesigye, Gloria" userId="6464a502-8a44-4d67-8fab-8f3aa9495827" providerId="ADAL" clId="{03D3DB9D-1F7D-4FF3-A746-66751F5C1D23}" dt="2024-10-18T15:14:36.810" v="302" actId="20577"/>
          <ac:spMkLst>
            <pc:docMk/>
            <pc:sldMk cId="317324267" sldId="299"/>
            <ac:spMk id="1026" creationId="{68181C24-5902-20D4-FFE0-DDA41A52A2BE}"/>
          </ac:spMkLst>
        </pc:spChg>
        <pc:spChg chg="mod">
          <ac:chgData name="Twesigye, Gloria" userId="6464a502-8a44-4d67-8fab-8f3aa9495827" providerId="ADAL" clId="{03D3DB9D-1F7D-4FF3-A746-66751F5C1D23}" dt="2024-10-18T15:14:44.447" v="305" actId="20577"/>
          <ac:spMkLst>
            <pc:docMk/>
            <pc:sldMk cId="317324267" sldId="299"/>
            <ac:spMk id="1027" creationId="{926C0972-2352-0ED6-A91C-5B946128504D}"/>
          </ac:spMkLst>
        </pc:spChg>
        <pc:spChg chg="mod">
          <ac:chgData name="Twesigye, Gloria" userId="6464a502-8a44-4d67-8fab-8f3aa9495827" providerId="ADAL" clId="{03D3DB9D-1F7D-4FF3-A746-66751F5C1D23}" dt="2024-10-18T15:14:40.386" v="303" actId="20577"/>
          <ac:spMkLst>
            <pc:docMk/>
            <pc:sldMk cId="317324267" sldId="299"/>
            <ac:spMk id="1028" creationId="{95944A39-F49E-496C-0A84-F89A631AA17A}"/>
          </ac:spMkLst>
        </pc:spChg>
        <pc:spChg chg="mod">
          <ac:chgData name="Twesigye, Gloria" userId="6464a502-8a44-4d67-8fab-8f3aa9495827" providerId="ADAL" clId="{03D3DB9D-1F7D-4FF3-A746-66751F5C1D23}" dt="2024-10-18T15:13:55.611" v="295" actId="1076"/>
          <ac:spMkLst>
            <pc:docMk/>
            <pc:sldMk cId="317324267" sldId="299"/>
            <ac:spMk id="1029" creationId="{DA9356DD-9C3E-FE42-5411-34380E601300}"/>
          </ac:spMkLst>
        </pc:spChg>
        <pc:spChg chg="mod">
          <ac:chgData name="Twesigye, Gloria" userId="6464a502-8a44-4d67-8fab-8f3aa9495827" providerId="ADAL" clId="{03D3DB9D-1F7D-4FF3-A746-66751F5C1D23}" dt="2024-10-18T15:13:55.611" v="295" actId="1076"/>
          <ac:spMkLst>
            <pc:docMk/>
            <pc:sldMk cId="317324267" sldId="299"/>
            <ac:spMk id="1030" creationId="{4B63DF8A-52B3-849D-AB7E-460B7C619A4A}"/>
          </ac:spMkLst>
        </pc:spChg>
        <pc:spChg chg="mod">
          <ac:chgData name="Twesigye, Gloria" userId="6464a502-8a44-4d67-8fab-8f3aa9495827" providerId="ADAL" clId="{03D3DB9D-1F7D-4FF3-A746-66751F5C1D23}" dt="2024-10-18T15:13:55.611" v="295" actId="1076"/>
          <ac:spMkLst>
            <pc:docMk/>
            <pc:sldMk cId="317324267" sldId="299"/>
            <ac:spMk id="1031" creationId="{4A88B955-445A-947F-D6EA-EDBA19128069}"/>
          </ac:spMkLst>
        </pc:spChg>
        <pc:spChg chg="mod">
          <ac:chgData name="Twesigye, Gloria" userId="6464a502-8a44-4d67-8fab-8f3aa9495827" providerId="ADAL" clId="{03D3DB9D-1F7D-4FF3-A746-66751F5C1D23}" dt="2024-10-18T15:13:55.611" v="295" actId="1076"/>
          <ac:spMkLst>
            <pc:docMk/>
            <pc:sldMk cId="317324267" sldId="299"/>
            <ac:spMk id="1032" creationId="{2F1225F5-3D8D-3EE9-930F-FDAB934D2F90}"/>
          </ac:spMkLst>
        </pc:spChg>
        <pc:spChg chg="del">
          <ac:chgData name="Twesigye, Gloria" userId="6464a502-8a44-4d67-8fab-8f3aa9495827" providerId="ADAL" clId="{03D3DB9D-1F7D-4FF3-A746-66751F5C1D23}" dt="2024-10-16T20:34:14.351" v="176" actId="478"/>
          <ac:spMkLst>
            <pc:docMk/>
            <pc:sldMk cId="317324267" sldId="299"/>
            <ac:spMk id="1033" creationId="{3CD9B410-05B2-6138-6911-D2332C745AC9}"/>
          </ac:spMkLst>
        </pc:spChg>
        <pc:spChg chg="mod">
          <ac:chgData name="Twesigye, Gloria" userId="6464a502-8a44-4d67-8fab-8f3aa9495827" providerId="ADAL" clId="{03D3DB9D-1F7D-4FF3-A746-66751F5C1D23}" dt="2024-10-18T15:13:55.611" v="295" actId="1076"/>
          <ac:spMkLst>
            <pc:docMk/>
            <pc:sldMk cId="317324267" sldId="299"/>
            <ac:spMk id="1033" creationId="{A5FBB8EE-8812-B8CC-60FE-938CB8174C31}"/>
          </ac:spMkLst>
        </pc:spChg>
        <pc:spChg chg="mod">
          <ac:chgData name="Twesigye, Gloria" userId="6464a502-8a44-4d67-8fab-8f3aa9495827" providerId="ADAL" clId="{03D3DB9D-1F7D-4FF3-A746-66751F5C1D23}" dt="2024-10-18T15:17:36.260" v="313" actId="207"/>
          <ac:spMkLst>
            <pc:docMk/>
            <pc:sldMk cId="317324267" sldId="299"/>
            <ac:spMk id="1034" creationId="{3724433A-238D-5421-4928-37527675AEE2}"/>
          </ac:spMkLst>
        </pc:spChg>
        <pc:spChg chg="del">
          <ac:chgData name="Twesigye, Gloria" userId="6464a502-8a44-4d67-8fab-8f3aa9495827" providerId="ADAL" clId="{03D3DB9D-1F7D-4FF3-A746-66751F5C1D23}" dt="2024-10-16T20:34:14.351" v="176" actId="478"/>
          <ac:spMkLst>
            <pc:docMk/>
            <pc:sldMk cId="317324267" sldId="299"/>
            <ac:spMk id="1034" creationId="{7DB997D1-C003-D6C6-1F18-F0F31FEDDA4D}"/>
          </ac:spMkLst>
        </pc:spChg>
        <pc:spChg chg="del">
          <ac:chgData name="Twesigye, Gloria" userId="6464a502-8a44-4d67-8fab-8f3aa9495827" providerId="ADAL" clId="{03D3DB9D-1F7D-4FF3-A746-66751F5C1D23}" dt="2024-10-16T20:34:14.351" v="176" actId="478"/>
          <ac:spMkLst>
            <pc:docMk/>
            <pc:sldMk cId="317324267" sldId="299"/>
            <ac:spMk id="1035" creationId="{505D2889-80F3-69CB-1B35-181142E76EFB}"/>
          </ac:spMkLst>
        </pc:spChg>
        <pc:spChg chg="mod">
          <ac:chgData name="Twesigye, Gloria" userId="6464a502-8a44-4d67-8fab-8f3aa9495827" providerId="ADAL" clId="{03D3DB9D-1F7D-4FF3-A746-66751F5C1D23}" dt="2024-10-18T15:13:55.611" v="295" actId="1076"/>
          <ac:spMkLst>
            <pc:docMk/>
            <pc:sldMk cId="317324267" sldId="299"/>
            <ac:spMk id="1035" creationId="{F2171270-259A-5FD9-EED6-DA5351AD0987}"/>
          </ac:spMkLst>
        </pc:spChg>
        <pc:spChg chg="mod">
          <ac:chgData name="Twesigye, Gloria" userId="6464a502-8a44-4d67-8fab-8f3aa9495827" providerId="ADAL" clId="{03D3DB9D-1F7D-4FF3-A746-66751F5C1D23}" dt="2024-10-18T15:13:55.611" v="295" actId="1076"/>
          <ac:spMkLst>
            <pc:docMk/>
            <pc:sldMk cId="317324267" sldId="299"/>
            <ac:spMk id="1036" creationId="{6365F076-5520-EC56-0668-3611A0204034}"/>
          </ac:spMkLst>
        </pc:spChg>
        <pc:spChg chg="del">
          <ac:chgData name="Twesigye, Gloria" userId="6464a502-8a44-4d67-8fab-8f3aa9495827" providerId="ADAL" clId="{03D3DB9D-1F7D-4FF3-A746-66751F5C1D23}" dt="2024-10-16T20:34:14.351" v="176" actId="478"/>
          <ac:spMkLst>
            <pc:docMk/>
            <pc:sldMk cId="317324267" sldId="299"/>
            <ac:spMk id="1036" creationId="{857DBFB8-A839-2B3D-F992-3D5B522A6EDA}"/>
          </ac:spMkLst>
        </pc:spChg>
        <pc:spChg chg="mod">
          <ac:chgData name="Twesigye, Gloria" userId="6464a502-8a44-4d67-8fab-8f3aa9495827" providerId="ADAL" clId="{03D3DB9D-1F7D-4FF3-A746-66751F5C1D23}" dt="2024-10-18T15:16:17.137" v="312" actId="207"/>
          <ac:spMkLst>
            <pc:docMk/>
            <pc:sldMk cId="317324267" sldId="299"/>
            <ac:spMk id="1037" creationId="{102F19FC-1A93-DC78-8B77-107DDEDD79A1}"/>
          </ac:spMkLst>
        </pc:spChg>
        <pc:spChg chg="del">
          <ac:chgData name="Twesigye, Gloria" userId="6464a502-8a44-4d67-8fab-8f3aa9495827" providerId="ADAL" clId="{03D3DB9D-1F7D-4FF3-A746-66751F5C1D23}" dt="2024-10-16T20:34:14.351" v="176" actId="478"/>
          <ac:spMkLst>
            <pc:docMk/>
            <pc:sldMk cId="317324267" sldId="299"/>
            <ac:spMk id="1037" creationId="{A619D19B-59AC-7D09-4061-FA84E7FB471A}"/>
          </ac:spMkLst>
        </pc:spChg>
        <pc:spChg chg="mod">
          <ac:chgData name="Twesigye, Gloria" userId="6464a502-8a44-4d67-8fab-8f3aa9495827" providerId="ADAL" clId="{03D3DB9D-1F7D-4FF3-A746-66751F5C1D23}" dt="2024-10-18T15:13:55.611" v="295" actId="1076"/>
          <ac:spMkLst>
            <pc:docMk/>
            <pc:sldMk cId="317324267" sldId="299"/>
            <ac:spMk id="1038" creationId="{3CFECBAE-C676-BAAE-EF18-9A491B386DF0}"/>
          </ac:spMkLst>
        </pc:spChg>
        <pc:spChg chg="del">
          <ac:chgData name="Twesigye, Gloria" userId="6464a502-8a44-4d67-8fab-8f3aa9495827" providerId="ADAL" clId="{03D3DB9D-1F7D-4FF3-A746-66751F5C1D23}" dt="2024-10-16T20:34:14.351" v="176" actId="478"/>
          <ac:spMkLst>
            <pc:docMk/>
            <pc:sldMk cId="317324267" sldId="299"/>
            <ac:spMk id="1038" creationId="{5909F8BF-9101-628B-51F4-11674CFA84EF}"/>
          </ac:spMkLst>
        </pc:spChg>
        <pc:spChg chg="mod">
          <ac:chgData name="Twesigye, Gloria" userId="6464a502-8a44-4d67-8fab-8f3aa9495827" providerId="ADAL" clId="{03D3DB9D-1F7D-4FF3-A746-66751F5C1D23}" dt="2024-10-18T15:13:55.611" v="295" actId="1076"/>
          <ac:spMkLst>
            <pc:docMk/>
            <pc:sldMk cId="317324267" sldId="299"/>
            <ac:spMk id="1039" creationId="{AE86F15F-EF7A-B8C5-C3EF-F2ED63164FDE}"/>
          </ac:spMkLst>
        </pc:spChg>
        <pc:spChg chg="mod">
          <ac:chgData name="Twesigye, Gloria" userId="6464a502-8a44-4d67-8fab-8f3aa9495827" providerId="ADAL" clId="{03D3DB9D-1F7D-4FF3-A746-66751F5C1D23}" dt="2024-10-18T15:17:36.260" v="313" actId="207"/>
          <ac:spMkLst>
            <pc:docMk/>
            <pc:sldMk cId="317324267" sldId="299"/>
            <ac:spMk id="1040" creationId="{E7272F25-B3D8-DA70-3080-65DF0C17C549}"/>
          </ac:spMkLst>
        </pc:spChg>
        <pc:spChg chg="mod">
          <ac:chgData name="Twesigye, Gloria" userId="6464a502-8a44-4d67-8fab-8f3aa9495827" providerId="ADAL" clId="{03D3DB9D-1F7D-4FF3-A746-66751F5C1D23}" dt="2024-10-18T15:13:55.611" v="295" actId="1076"/>
          <ac:spMkLst>
            <pc:docMk/>
            <pc:sldMk cId="317324267" sldId="299"/>
            <ac:spMk id="1041" creationId="{5C15A236-8990-D4AD-1816-ABB15B9F2C02}"/>
          </ac:spMkLst>
        </pc:spChg>
        <pc:spChg chg="del">
          <ac:chgData name="Twesigye, Gloria" userId="6464a502-8a44-4d67-8fab-8f3aa9495827" providerId="ADAL" clId="{03D3DB9D-1F7D-4FF3-A746-66751F5C1D23}" dt="2024-10-16T20:34:14.351" v="176" actId="478"/>
          <ac:spMkLst>
            <pc:docMk/>
            <pc:sldMk cId="317324267" sldId="299"/>
            <ac:spMk id="1041" creationId="{EDDDA1C2-40F2-C465-D3BB-2E406CC881AB}"/>
          </ac:spMkLst>
        </pc:spChg>
        <pc:spChg chg="mod">
          <ac:chgData name="Twesigye, Gloria" userId="6464a502-8a44-4d67-8fab-8f3aa9495827" providerId="ADAL" clId="{03D3DB9D-1F7D-4FF3-A746-66751F5C1D23}" dt="2024-10-18T15:13:55.611" v="295" actId="1076"/>
          <ac:spMkLst>
            <pc:docMk/>
            <pc:sldMk cId="317324267" sldId="299"/>
            <ac:spMk id="1042" creationId="{F3C1A87A-D871-C027-3171-6203C159AE0A}"/>
          </ac:spMkLst>
        </pc:spChg>
        <pc:spChg chg="mod">
          <ac:chgData name="Twesigye, Gloria" userId="6464a502-8a44-4d67-8fab-8f3aa9495827" providerId="ADAL" clId="{03D3DB9D-1F7D-4FF3-A746-66751F5C1D23}" dt="2024-10-18T15:13:55.611" v="295" actId="1076"/>
          <ac:spMkLst>
            <pc:docMk/>
            <pc:sldMk cId="317324267" sldId="299"/>
            <ac:spMk id="1043" creationId="{1DD06258-4E2A-C024-4DBD-0C979020C7AC}"/>
          </ac:spMkLst>
        </pc:spChg>
        <pc:spChg chg="mod">
          <ac:chgData name="Twesigye, Gloria" userId="6464a502-8a44-4d67-8fab-8f3aa9495827" providerId="ADAL" clId="{03D3DB9D-1F7D-4FF3-A746-66751F5C1D23}" dt="2024-10-18T15:13:55.611" v="295" actId="1076"/>
          <ac:spMkLst>
            <pc:docMk/>
            <pc:sldMk cId="317324267" sldId="299"/>
            <ac:spMk id="1044" creationId="{40859A6C-703D-A493-09F2-04CF946F348D}"/>
          </ac:spMkLst>
        </pc:spChg>
        <pc:spChg chg="mod">
          <ac:chgData name="Twesigye, Gloria" userId="6464a502-8a44-4d67-8fab-8f3aa9495827" providerId="ADAL" clId="{03D3DB9D-1F7D-4FF3-A746-66751F5C1D23}" dt="2024-10-18T15:17:36.260" v="313" actId="207"/>
          <ac:spMkLst>
            <pc:docMk/>
            <pc:sldMk cId="317324267" sldId="299"/>
            <ac:spMk id="1045" creationId="{BB6E30D3-089F-9C20-A832-CFB394DC2921}"/>
          </ac:spMkLst>
        </pc:spChg>
        <pc:spChg chg="mod">
          <ac:chgData name="Twesigye, Gloria" userId="6464a502-8a44-4d67-8fab-8f3aa9495827" providerId="ADAL" clId="{03D3DB9D-1F7D-4FF3-A746-66751F5C1D23}" dt="2024-10-18T13:56:47.592" v="280" actId="20577"/>
          <ac:spMkLst>
            <pc:docMk/>
            <pc:sldMk cId="317324267" sldId="299"/>
            <ac:spMk id="1046" creationId="{8A57591F-F75D-FBB3-BD7E-757A1AFC2F44}"/>
          </ac:spMkLst>
        </pc:spChg>
        <pc:spChg chg="mod">
          <ac:chgData name="Twesigye, Gloria" userId="6464a502-8a44-4d67-8fab-8f3aa9495827" providerId="ADAL" clId="{03D3DB9D-1F7D-4FF3-A746-66751F5C1D23}" dt="2024-10-18T15:15:46.594" v="310" actId="207"/>
          <ac:spMkLst>
            <pc:docMk/>
            <pc:sldMk cId="317324267" sldId="299"/>
            <ac:spMk id="1047" creationId="{8749738C-6440-F2BB-386B-78B4E021D04E}"/>
          </ac:spMkLst>
        </pc:spChg>
        <pc:spChg chg="mod">
          <ac:chgData name="Twesigye, Gloria" userId="6464a502-8a44-4d67-8fab-8f3aa9495827" providerId="ADAL" clId="{03D3DB9D-1F7D-4FF3-A746-66751F5C1D23}" dt="2024-10-18T15:13:55.611" v="295" actId="1076"/>
          <ac:spMkLst>
            <pc:docMk/>
            <pc:sldMk cId="317324267" sldId="299"/>
            <ac:spMk id="1048" creationId="{C7B0DA19-A707-F4B8-A52E-8A0000CABC34}"/>
          </ac:spMkLst>
        </pc:spChg>
        <pc:spChg chg="mod">
          <ac:chgData name="Twesigye, Gloria" userId="6464a502-8a44-4d67-8fab-8f3aa9495827" providerId="ADAL" clId="{03D3DB9D-1F7D-4FF3-A746-66751F5C1D23}" dt="2024-10-18T15:13:55.611" v="295" actId="1076"/>
          <ac:spMkLst>
            <pc:docMk/>
            <pc:sldMk cId="317324267" sldId="299"/>
            <ac:spMk id="1049" creationId="{23FB3D30-5B85-0404-6D7A-0D7E01B75D83}"/>
          </ac:spMkLst>
        </pc:spChg>
        <pc:spChg chg="mod">
          <ac:chgData name="Twesigye, Gloria" userId="6464a502-8a44-4d67-8fab-8f3aa9495827" providerId="ADAL" clId="{03D3DB9D-1F7D-4FF3-A746-66751F5C1D23}" dt="2024-10-18T15:18:08.732" v="315" actId="207"/>
          <ac:spMkLst>
            <pc:docMk/>
            <pc:sldMk cId="317324267" sldId="299"/>
            <ac:spMk id="1050" creationId="{53DE26B8-30F3-E3EB-38F3-729E88B3011F}"/>
          </ac:spMkLst>
        </pc:spChg>
        <pc:spChg chg="mod">
          <ac:chgData name="Twesigye, Gloria" userId="6464a502-8a44-4d67-8fab-8f3aa9495827" providerId="ADAL" clId="{03D3DB9D-1F7D-4FF3-A746-66751F5C1D23}" dt="2024-10-18T15:13:55.611" v="295" actId="1076"/>
          <ac:spMkLst>
            <pc:docMk/>
            <pc:sldMk cId="317324267" sldId="299"/>
            <ac:spMk id="1051" creationId="{A1EE950A-30D3-CA6C-41B5-CE2500601739}"/>
          </ac:spMkLst>
        </pc:spChg>
        <pc:spChg chg="mod">
          <ac:chgData name="Twesigye, Gloria" userId="6464a502-8a44-4d67-8fab-8f3aa9495827" providerId="ADAL" clId="{03D3DB9D-1F7D-4FF3-A746-66751F5C1D23}" dt="2024-10-18T15:13:55.611" v="295" actId="1076"/>
          <ac:spMkLst>
            <pc:docMk/>
            <pc:sldMk cId="317324267" sldId="299"/>
            <ac:spMk id="1052" creationId="{C7B8B5DC-96F4-878E-5D82-90E8D040BBE3}"/>
          </ac:spMkLst>
        </pc:spChg>
        <pc:spChg chg="mod">
          <ac:chgData name="Twesigye, Gloria" userId="6464a502-8a44-4d67-8fab-8f3aa9495827" providerId="ADAL" clId="{03D3DB9D-1F7D-4FF3-A746-66751F5C1D23}" dt="2024-10-18T15:18:08.732" v="315" actId="207"/>
          <ac:spMkLst>
            <pc:docMk/>
            <pc:sldMk cId="317324267" sldId="299"/>
            <ac:spMk id="1053" creationId="{72DDD6BF-21BC-77BE-8E3A-5441F19635B0}"/>
          </ac:spMkLst>
        </pc:spChg>
        <pc:spChg chg="mod">
          <ac:chgData name="Twesigye, Gloria" userId="6464a502-8a44-4d67-8fab-8f3aa9495827" providerId="ADAL" clId="{03D3DB9D-1F7D-4FF3-A746-66751F5C1D23}" dt="2024-10-18T15:13:55.611" v="295" actId="1076"/>
          <ac:spMkLst>
            <pc:docMk/>
            <pc:sldMk cId="317324267" sldId="299"/>
            <ac:spMk id="1054" creationId="{25DA7BA1-56AB-B4E5-91E7-DFD77A58432F}"/>
          </ac:spMkLst>
        </pc:spChg>
        <pc:spChg chg="mod">
          <ac:chgData name="Twesigye, Gloria" userId="6464a502-8a44-4d67-8fab-8f3aa9495827" providerId="ADAL" clId="{03D3DB9D-1F7D-4FF3-A746-66751F5C1D23}" dt="2024-10-18T15:13:55.611" v="295" actId="1076"/>
          <ac:spMkLst>
            <pc:docMk/>
            <pc:sldMk cId="317324267" sldId="299"/>
            <ac:spMk id="1055" creationId="{CACE6E6E-93EC-DB3F-085B-C21B73348C31}"/>
          </ac:spMkLst>
        </pc:spChg>
        <pc:spChg chg="mod">
          <ac:chgData name="Twesigye, Gloria" userId="6464a502-8a44-4d67-8fab-8f3aa9495827" providerId="ADAL" clId="{03D3DB9D-1F7D-4FF3-A746-66751F5C1D23}" dt="2024-10-18T15:13:55.611" v="295" actId="1076"/>
          <ac:spMkLst>
            <pc:docMk/>
            <pc:sldMk cId="317324267" sldId="299"/>
            <ac:spMk id="1056" creationId="{259297CE-0F8F-1DED-D2C1-81470A142485}"/>
          </ac:spMkLst>
        </pc:spChg>
        <pc:spChg chg="mod">
          <ac:chgData name="Twesigye, Gloria" userId="6464a502-8a44-4d67-8fab-8f3aa9495827" providerId="ADAL" clId="{03D3DB9D-1F7D-4FF3-A746-66751F5C1D23}" dt="2024-10-18T15:13:55.611" v="295" actId="1076"/>
          <ac:spMkLst>
            <pc:docMk/>
            <pc:sldMk cId="317324267" sldId="299"/>
            <ac:spMk id="1057" creationId="{2DEB12F8-B08A-B241-EC12-BCA27BFFE3B3}"/>
          </ac:spMkLst>
        </pc:spChg>
        <pc:spChg chg="mod">
          <ac:chgData name="Twesigye, Gloria" userId="6464a502-8a44-4d67-8fab-8f3aa9495827" providerId="ADAL" clId="{03D3DB9D-1F7D-4FF3-A746-66751F5C1D23}" dt="2024-10-18T15:13:55.611" v="295" actId="1076"/>
          <ac:spMkLst>
            <pc:docMk/>
            <pc:sldMk cId="317324267" sldId="299"/>
            <ac:spMk id="1058" creationId="{1284F3FD-0DC4-EA44-2BB0-07DA6EB5A15D}"/>
          </ac:spMkLst>
        </pc:spChg>
        <pc:spChg chg="mod">
          <ac:chgData name="Twesigye, Gloria" userId="6464a502-8a44-4d67-8fab-8f3aa9495827" providerId="ADAL" clId="{03D3DB9D-1F7D-4FF3-A746-66751F5C1D23}" dt="2024-10-18T15:13:55.611" v="295" actId="1076"/>
          <ac:spMkLst>
            <pc:docMk/>
            <pc:sldMk cId="317324267" sldId="299"/>
            <ac:spMk id="1059" creationId="{74981FC1-7A20-1F0E-CDE8-3E4B10EE0924}"/>
          </ac:spMkLst>
        </pc:spChg>
        <pc:spChg chg="mod">
          <ac:chgData name="Twesigye, Gloria" userId="6464a502-8a44-4d67-8fab-8f3aa9495827" providerId="ADAL" clId="{03D3DB9D-1F7D-4FF3-A746-66751F5C1D23}" dt="2024-10-18T15:13:55.611" v="295" actId="1076"/>
          <ac:spMkLst>
            <pc:docMk/>
            <pc:sldMk cId="317324267" sldId="299"/>
            <ac:spMk id="1060" creationId="{99A453F3-2C9B-FD09-F3BA-982EB573DDC1}"/>
          </ac:spMkLst>
        </pc:spChg>
        <pc:spChg chg="mod">
          <ac:chgData name="Twesigye, Gloria" userId="6464a502-8a44-4d67-8fab-8f3aa9495827" providerId="ADAL" clId="{03D3DB9D-1F7D-4FF3-A746-66751F5C1D23}" dt="2024-10-18T15:13:55.611" v="295" actId="1076"/>
          <ac:spMkLst>
            <pc:docMk/>
            <pc:sldMk cId="317324267" sldId="299"/>
            <ac:spMk id="1061" creationId="{4AE112A7-A382-BAA9-A99F-779B9338022F}"/>
          </ac:spMkLst>
        </pc:spChg>
        <pc:spChg chg="mod">
          <ac:chgData name="Twesigye, Gloria" userId="6464a502-8a44-4d67-8fab-8f3aa9495827" providerId="ADAL" clId="{03D3DB9D-1F7D-4FF3-A746-66751F5C1D23}" dt="2024-10-18T15:13:55.611" v="295" actId="1076"/>
          <ac:spMkLst>
            <pc:docMk/>
            <pc:sldMk cId="317324267" sldId="299"/>
            <ac:spMk id="1062" creationId="{1C933149-8819-E7F5-57B3-0BD4DACE5957}"/>
          </ac:spMkLst>
        </pc:spChg>
        <pc:spChg chg="mod">
          <ac:chgData name="Twesigye, Gloria" userId="6464a502-8a44-4d67-8fab-8f3aa9495827" providerId="ADAL" clId="{03D3DB9D-1F7D-4FF3-A746-66751F5C1D23}" dt="2024-10-18T15:13:55.611" v="295" actId="1076"/>
          <ac:spMkLst>
            <pc:docMk/>
            <pc:sldMk cId="317324267" sldId="299"/>
            <ac:spMk id="1063" creationId="{BE289E08-17E2-7CC3-BB1E-B89D52C7C393}"/>
          </ac:spMkLst>
        </pc:spChg>
        <pc:spChg chg="mod">
          <ac:chgData name="Twesigye, Gloria" userId="6464a502-8a44-4d67-8fab-8f3aa9495827" providerId="ADAL" clId="{03D3DB9D-1F7D-4FF3-A746-66751F5C1D23}" dt="2024-10-18T15:18:27.849" v="318" actId="207"/>
          <ac:spMkLst>
            <pc:docMk/>
            <pc:sldMk cId="317324267" sldId="299"/>
            <ac:spMk id="1064" creationId="{0E7618A1-FFCD-5212-5AFB-4710424780EB}"/>
          </ac:spMkLst>
        </pc:spChg>
        <pc:spChg chg="mod">
          <ac:chgData name="Twesigye, Gloria" userId="6464a502-8a44-4d67-8fab-8f3aa9495827" providerId="ADAL" clId="{03D3DB9D-1F7D-4FF3-A746-66751F5C1D23}" dt="2024-10-18T15:13:55.611" v="295" actId="1076"/>
          <ac:spMkLst>
            <pc:docMk/>
            <pc:sldMk cId="317324267" sldId="299"/>
            <ac:spMk id="1065" creationId="{98BD0BE8-5DE2-57CA-DB6F-91C4B1ACA30D}"/>
          </ac:spMkLst>
        </pc:spChg>
        <pc:spChg chg="mod">
          <ac:chgData name="Twesigye, Gloria" userId="6464a502-8a44-4d67-8fab-8f3aa9495827" providerId="ADAL" clId="{03D3DB9D-1F7D-4FF3-A746-66751F5C1D23}" dt="2024-10-18T15:13:55.611" v="295" actId="1076"/>
          <ac:spMkLst>
            <pc:docMk/>
            <pc:sldMk cId="317324267" sldId="299"/>
            <ac:spMk id="1066" creationId="{090B3215-28E0-EE8D-FBEC-3FE7E4498FA3}"/>
          </ac:spMkLst>
        </pc:spChg>
        <pc:spChg chg="mod">
          <ac:chgData name="Twesigye, Gloria" userId="6464a502-8a44-4d67-8fab-8f3aa9495827" providerId="ADAL" clId="{03D3DB9D-1F7D-4FF3-A746-66751F5C1D23}" dt="2024-10-18T15:13:55.611" v="295" actId="1076"/>
          <ac:spMkLst>
            <pc:docMk/>
            <pc:sldMk cId="317324267" sldId="299"/>
            <ac:spMk id="1067" creationId="{E2FAE3F0-6D41-D3A6-C27F-345DD64523A5}"/>
          </ac:spMkLst>
        </pc:spChg>
        <pc:spChg chg="add del mod">
          <ac:chgData name="Twesigye, Gloria" userId="6464a502-8a44-4d67-8fab-8f3aa9495827" providerId="ADAL" clId="{03D3DB9D-1F7D-4FF3-A746-66751F5C1D23}" dt="2024-10-18T15:18:13.848" v="316" actId="478"/>
          <ac:spMkLst>
            <pc:docMk/>
            <pc:sldMk cId="317324267" sldId="299"/>
            <ac:spMk id="1068" creationId="{0F43209A-827F-5F14-6CB8-50B87ABC3177}"/>
          </ac:spMkLst>
        </pc:spChg>
        <pc:grpChg chg="add del mod">
          <ac:chgData name="Twesigye, Gloria" userId="6464a502-8a44-4d67-8fab-8f3aa9495827" providerId="ADAL" clId="{03D3DB9D-1F7D-4FF3-A746-66751F5C1D23}" dt="2024-10-17T17:46:51.293" v="258" actId="478"/>
          <ac:grpSpMkLst>
            <pc:docMk/>
            <pc:sldMk cId="317324267" sldId="299"/>
            <ac:grpSpMk id="5" creationId="{6AFFD67A-9B75-32B1-52E0-A407D3A35F17}"/>
          </ac:grpSpMkLst>
        </pc:grpChg>
        <pc:grpChg chg="mod">
          <ac:chgData name="Twesigye, Gloria" userId="6464a502-8a44-4d67-8fab-8f3aa9495827" providerId="ADAL" clId="{03D3DB9D-1F7D-4FF3-A746-66751F5C1D23}" dt="2024-10-17T17:31:59.402" v="255"/>
          <ac:grpSpMkLst>
            <pc:docMk/>
            <pc:sldMk cId="317324267" sldId="299"/>
            <ac:grpSpMk id="6" creationId="{0F946B38-6C95-8058-6247-CDCC6CBACF91}"/>
          </ac:grpSpMkLst>
        </pc:grpChg>
        <pc:grpChg chg="del">
          <ac:chgData name="Twesigye, Gloria" userId="6464a502-8a44-4d67-8fab-8f3aa9495827" providerId="ADAL" clId="{03D3DB9D-1F7D-4FF3-A746-66751F5C1D23}" dt="2024-10-16T20:34:16.251" v="177" actId="478"/>
          <ac:grpSpMkLst>
            <pc:docMk/>
            <pc:sldMk cId="317324267" sldId="299"/>
            <ac:grpSpMk id="12" creationId="{5E9238D3-4F99-E415-7A54-9FE1BC3F8A71}"/>
          </ac:grpSpMkLst>
        </pc:grpChg>
        <pc:grpChg chg="add mod">
          <ac:chgData name="Twesigye, Gloria" userId="6464a502-8a44-4d67-8fab-8f3aa9495827" providerId="ADAL" clId="{03D3DB9D-1F7D-4FF3-A746-66751F5C1D23}" dt="2024-10-18T15:13:55.611" v="295" actId="1076"/>
          <ac:grpSpMkLst>
            <pc:docMk/>
            <pc:sldMk cId="317324267" sldId="299"/>
            <ac:grpSpMk id="56" creationId="{403C73D6-C698-936D-1A02-4DD4A7EFC458}"/>
          </ac:grpSpMkLst>
        </pc:grpChg>
        <pc:grpChg chg="mod">
          <ac:chgData name="Twesigye, Gloria" userId="6464a502-8a44-4d67-8fab-8f3aa9495827" providerId="ADAL" clId="{03D3DB9D-1F7D-4FF3-A746-66751F5C1D23}" dt="2024-10-18T15:13:55.611" v="295" actId="1076"/>
          <ac:grpSpMkLst>
            <pc:docMk/>
            <pc:sldMk cId="317324267" sldId="299"/>
            <ac:grpSpMk id="57" creationId="{9FE4D299-66C4-E4D5-927A-8B9DB9593CF1}"/>
          </ac:grpSpMkLst>
        </pc:grpChg>
        <pc:cxnChg chg="del">
          <ac:chgData name="Twesigye, Gloria" userId="6464a502-8a44-4d67-8fab-8f3aa9495827" providerId="ADAL" clId="{03D3DB9D-1F7D-4FF3-A746-66751F5C1D23}" dt="2024-10-16T20:34:14.351" v="176" actId="478"/>
          <ac:cxnSpMkLst>
            <pc:docMk/>
            <pc:sldMk cId="317324267" sldId="299"/>
            <ac:cxnSpMk id="1028" creationId="{251E71C6-C5DE-756D-28C9-B37F00509337}"/>
          </ac:cxnSpMkLst>
        </pc:cxnChg>
        <pc:cxnChg chg="del">
          <ac:chgData name="Twesigye, Gloria" userId="6464a502-8a44-4d67-8fab-8f3aa9495827" providerId="ADAL" clId="{03D3DB9D-1F7D-4FF3-A746-66751F5C1D23}" dt="2024-10-16T20:34:14.351" v="176" actId="478"/>
          <ac:cxnSpMkLst>
            <pc:docMk/>
            <pc:sldMk cId="317324267" sldId="299"/>
            <ac:cxnSpMk id="1039" creationId="{27A9561D-6FFC-F4BF-D6C2-12FEB0D3D959}"/>
          </ac:cxnSpMkLst>
        </pc:cxnChg>
        <pc:cxnChg chg="del">
          <ac:chgData name="Twesigye, Gloria" userId="6464a502-8a44-4d67-8fab-8f3aa9495827" providerId="ADAL" clId="{03D3DB9D-1F7D-4FF3-A746-66751F5C1D23}" dt="2024-10-16T20:34:14.351" v="176" actId="478"/>
          <ac:cxnSpMkLst>
            <pc:docMk/>
            <pc:sldMk cId="317324267" sldId="299"/>
            <ac:cxnSpMk id="1044" creationId="{449259B2-AC01-86E5-AAE4-014A1E3AD19E}"/>
          </ac:cxnSpMkLst>
        </pc:cxnChg>
      </pc:sldChg>
      <pc:sldChg chg="addSp delSp modSp mod">
        <pc:chgData name="Twesigye, Gloria" userId="6464a502-8a44-4d67-8fab-8f3aa9495827" providerId="ADAL" clId="{03D3DB9D-1F7D-4FF3-A746-66751F5C1D23}" dt="2024-10-18T15:21:06.561" v="344" actId="478"/>
        <pc:sldMkLst>
          <pc:docMk/>
          <pc:sldMk cId="3076330452" sldId="300"/>
        </pc:sldMkLst>
        <pc:spChg chg="mod">
          <ac:chgData name="Twesigye, Gloria" userId="6464a502-8a44-4d67-8fab-8f3aa9495827" providerId="ADAL" clId="{03D3DB9D-1F7D-4FF3-A746-66751F5C1D23}" dt="2024-10-16T20:33:29.456" v="160" actId="1076"/>
          <ac:spMkLst>
            <pc:docMk/>
            <pc:sldMk cId="3076330452" sldId="300"/>
            <ac:spMk id="5" creationId="{E43EAB63-2153-CD6D-931F-EE5664D9009C}"/>
          </ac:spMkLst>
        </pc:spChg>
        <pc:spChg chg="mod">
          <ac:chgData name="Twesigye, Gloria" userId="6464a502-8a44-4d67-8fab-8f3aa9495827" providerId="ADAL" clId="{03D3DB9D-1F7D-4FF3-A746-66751F5C1D23}" dt="2024-10-17T12:02:02.024" v="254"/>
          <ac:spMkLst>
            <pc:docMk/>
            <pc:sldMk cId="3076330452" sldId="300"/>
            <ac:spMk id="6" creationId="{9BDCE6A8-2C31-F7B4-5CEC-7699505FBC63}"/>
          </ac:spMkLst>
        </pc:spChg>
        <pc:spChg chg="del mod">
          <ac:chgData name="Twesigye, Gloria" userId="6464a502-8a44-4d67-8fab-8f3aa9495827" providerId="ADAL" clId="{03D3DB9D-1F7D-4FF3-A746-66751F5C1D23}" dt="2024-10-16T20:33:26.676" v="158" actId="478"/>
          <ac:spMkLst>
            <pc:docMk/>
            <pc:sldMk cId="3076330452" sldId="300"/>
            <ac:spMk id="8" creationId="{1A5D5D1F-6AE8-32C3-0DF9-D2F8A96FD892}"/>
          </ac:spMkLst>
        </pc:spChg>
        <pc:spChg chg="mod">
          <ac:chgData name="Twesigye, Gloria" userId="6464a502-8a44-4d67-8fab-8f3aa9495827" providerId="ADAL" clId="{03D3DB9D-1F7D-4FF3-A746-66751F5C1D23}" dt="2024-10-17T17:32:12.571" v="256"/>
          <ac:spMkLst>
            <pc:docMk/>
            <pc:sldMk cId="3076330452" sldId="300"/>
            <ac:spMk id="8" creationId="{5A050E62-A8FB-24E6-8A9C-2FCBB0FAD612}"/>
          </ac:spMkLst>
        </pc:spChg>
        <pc:spChg chg="mod">
          <ac:chgData name="Twesigye, Gloria" userId="6464a502-8a44-4d67-8fab-8f3aa9495827" providerId="ADAL" clId="{03D3DB9D-1F7D-4FF3-A746-66751F5C1D23}" dt="2024-10-17T17:32:12.571" v="256"/>
          <ac:spMkLst>
            <pc:docMk/>
            <pc:sldMk cId="3076330452" sldId="300"/>
            <ac:spMk id="9" creationId="{ABBFBF2B-47C5-A7C1-ED46-7F54B552EEDE}"/>
          </ac:spMkLst>
        </pc:spChg>
        <pc:spChg chg="mod">
          <ac:chgData name="Twesigye, Gloria" userId="6464a502-8a44-4d67-8fab-8f3aa9495827" providerId="ADAL" clId="{03D3DB9D-1F7D-4FF3-A746-66751F5C1D23}" dt="2024-10-17T17:32:12.571" v="256"/>
          <ac:spMkLst>
            <pc:docMk/>
            <pc:sldMk cId="3076330452" sldId="300"/>
            <ac:spMk id="10" creationId="{6519531D-B0F8-8FF3-CCD9-BD4A3B5D959F}"/>
          </ac:spMkLst>
        </pc:spChg>
        <pc:spChg chg="mod">
          <ac:chgData name="Twesigye, Gloria" userId="6464a502-8a44-4d67-8fab-8f3aa9495827" providerId="ADAL" clId="{03D3DB9D-1F7D-4FF3-A746-66751F5C1D23}" dt="2024-10-17T17:32:12.571" v="256"/>
          <ac:spMkLst>
            <pc:docMk/>
            <pc:sldMk cId="3076330452" sldId="300"/>
            <ac:spMk id="11" creationId="{D329D773-0A3B-3FE1-3C20-91F4B8448434}"/>
          </ac:spMkLst>
        </pc:spChg>
        <pc:spChg chg="mod">
          <ac:chgData name="Twesigye, Gloria" userId="6464a502-8a44-4d67-8fab-8f3aa9495827" providerId="ADAL" clId="{03D3DB9D-1F7D-4FF3-A746-66751F5C1D23}" dt="2024-10-17T17:32:12.571" v="256"/>
          <ac:spMkLst>
            <pc:docMk/>
            <pc:sldMk cId="3076330452" sldId="300"/>
            <ac:spMk id="12" creationId="{7CA8A38B-EF7C-AB4F-2D8B-794E020F6753}"/>
          </ac:spMkLst>
        </pc:spChg>
        <pc:spChg chg="mod">
          <ac:chgData name="Twesigye, Gloria" userId="6464a502-8a44-4d67-8fab-8f3aa9495827" providerId="ADAL" clId="{03D3DB9D-1F7D-4FF3-A746-66751F5C1D23}" dt="2024-10-17T17:32:12.571" v="256"/>
          <ac:spMkLst>
            <pc:docMk/>
            <pc:sldMk cId="3076330452" sldId="300"/>
            <ac:spMk id="13" creationId="{17436E83-F290-B9D2-9564-6F77BE8C8D0E}"/>
          </ac:spMkLst>
        </pc:spChg>
        <pc:spChg chg="mod">
          <ac:chgData name="Twesigye, Gloria" userId="6464a502-8a44-4d67-8fab-8f3aa9495827" providerId="ADAL" clId="{03D3DB9D-1F7D-4FF3-A746-66751F5C1D23}" dt="2024-10-17T17:32:12.571" v="256"/>
          <ac:spMkLst>
            <pc:docMk/>
            <pc:sldMk cId="3076330452" sldId="300"/>
            <ac:spMk id="14" creationId="{76A467D4-4FD3-88E9-1C31-8162DAA18DFE}"/>
          </ac:spMkLst>
        </pc:spChg>
        <pc:spChg chg="mod">
          <ac:chgData name="Twesigye, Gloria" userId="6464a502-8a44-4d67-8fab-8f3aa9495827" providerId="ADAL" clId="{03D3DB9D-1F7D-4FF3-A746-66751F5C1D23}" dt="2024-10-17T17:32:12.571" v="256"/>
          <ac:spMkLst>
            <pc:docMk/>
            <pc:sldMk cId="3076330452" sldId="300"/>
            <ac:spMk id="15" creationId="{BCB42F29-BF51-9DB2-4538-4EF1FF84B367}"/>
          </ac:spMkLst>
        </pc:spChg>
        <pc:spChg chg="mod">
          <ac:chgData name="Twesigye, Gloria" userId="6464a502-8a44-4d67-8fab-8f3aa9495827" providerId="ADAL" clId="{03D3DB9D-1F7D-4FF3-A746-66751F5C1D23}" dt="2024-10-17T17:32:12.571" v="256"/>
          <ac:spMkLst>
            <pc:docMk/>
            <pc:sldMk cId="3076330452" sldId="300"/>
            <ac:spMk id="16" creationId="{EB44A2DD-5448-646E-FB4A-5BC11571C5BF}"/>
          </ac:spMkLst>
        </pc:spChg>
        <pc:spChg chg="mod">
          <ac:chgData name="Twesigye, Gloria" userId="6464a502-8a44-4d67-8fab-8f3aa9495827" providerId="ADAL" clId="{03D3DB9D-1F7D-4FF3-A746-66751F5C1D23}" dt="2024-10-17T17:32:12.571" v="256"/>
          <ac:spMkLst>
            <pc:docMk/>
            <pc:sldMk cId="3076330452" sldId="300"/>
            <ac:spMk id="17" creationId="{5F1855ED-7E01-CA2A-C01B-C7F8A69CBF4B}"/>
          </ac:spMkLst>
        </pc:spChg>
        <pc:spChg chg="mod">
          <ac:chgData name="Twesigye, Gloria" userId="6464a502-8a44-4d67-8fab-8f3aa9495827" providerId="ADAL" clId="{03D3DB9D-1F7D-4FF3-A746-66751F5C1D23}" dt="2024-10-17T17:32:12.571" v="256"/>
          <ac:spMkLst>
            <pc:docMk/>
            <pc:sldMk cId="3076330452" sldId="300"/>
            <ac:spMk id="18" creationId="{24204E7A-C9A6-E24B-AF75-D1DB20E03A25}"/>
          </ac:spMkLst>
        </pc:spChg>
        <pc:spChg chg="mod">
          <ac:chgData name="Twesigye, Gloria" userId="6464a502-8a44-4d67-8fab-8f3aa9495827" providerId="ADAL" clId="{03D3DB9D-1F7D-4FF3-A746-66751F5C1D23}" dt="2024-10-17T17:32:12.571" v="256"/>
          <ac:spMkLst>
            <pc:docMk/>
            <pc:sldMk cId="3076330452" sldId="300"/>
            <ac:spMk id="19" creationId="{B53DC917-B8FF-65A1-A19B-755DFF9727AE}"/>
          </ac:spMkLst>
        </pc:spChg>
        <pc:spChg chg="mod">
          <ac:chgData name="Twesigye, Gloria" userId="6464a502-8a44-4d67-8fab-8f3aa9495827" providerId="ADAL" clId="{03D3DB9D-1F7D-4FF3-A746-66751F5C1D23}" dt="2024-10-17T17:32:12.571" v="256"/>
          <ac:spMkLst>
            <pc:docMk/>
            <pc:sldMk cId="3076330452" sldId="300"/>
            <ac:spMk id="20" creationId="{39A709C6-7519-9F2C-899B-4B29B39CD08F}"/>
          </ac:spMkLst>
        </pc:spChg>
        <pc:spChg chg="mod">
          <ac:chgData name="Twesigye, Gloria" userId="6464a502-8a44-4d67-8fab-8f3aa9495827" providerId="ADAL" clId="{03D3DB9D-1F7D-4FF3-A746-66751F5C1D23}" dt="2024-10-17T17:32:12.571" v="256"/>
          <ac:spMkLst>
            <pc:docMk/>
            <pc:sldMk cId="3076330452" sldId="300"/>
            <ac:spMk id="21" creationId="{F66A84D6-EE96-C829-56EA-7FB5EB3132A7}"/>
          </ac:spMkLst>
        </pc:spChg>
        <pc:spChg chg="mod">
          <ac:chgData name="Twesigye, Gloria" userId="6464a502-8a44-4d67-8fab-8f3aa9495827" providerId="ADAL" clId="{03D3DB9D-1F7D-4FF3-A746-66751F5C1D23}" dt="2024-10-17T17:32:12.571" v="256"/>
          <ac:spMkLst>
            <pc:docMk/>
            <pc:sldMk cId="3076330452" sldId="300"/>
            <ac:spMk id="22" creationId="{D25A8C17-5F3C-89C8-30B9-412251C00C68}"/>
          </ac:spMkLst>
        </pc:spChg>
        <pc:spChg chg="mod">
          <ac:chgData name="Twesigye, Gloria" userId="6464a502-8a44-4d67-8fab-8f3aa9495827" providerId="ADAL" clId="{03D3DB9D-1F7D-4FF3-A746-66751F5C1D23}" dt="2024-10-17T17:32:12.571" v="256"/>
          <ac:spMkLst>
            <pc:docMk/>
            <pc:sldMk cId="3076330452" sldId="300"/>
            <ac:spMk id="23" creationId="{91E799C9-804B-0AF3-A49A-22CB1015D5EF}"/>
          </ac:spMkLst>
        </pc:spChg>
        <pc:spChg chg="mod">
          <ac:chgData name="Twesigye, Gloria" userId="6464a502-8a44-4d67-8fab-8f3aa9495827" providerId="ADAL" clId="{03D3DB9D-1F7D-4FF3-A746-66751F5C1D23}" dt="2024-10-17T17:32:12.571" v="256"/>
          <ac:spMkLst>
            <pc:docMk/>
            <pc:sldMk cId="3076330452" sldId="300"/>
            <ac:spMk id="24" creationId="{625C2AAE-35C4-AF7B-1D75-2CFE8B2515CA}"/>
          </ac:spMkLst>
        </pc:spChg>
        <pc:spChg chg="mod">
          <ac:chgData name="Twesigye, Gloria" userId="6464a502-8a44-4d67-8fab-8f3aa9495827" providerId="ADAL" clId="{03D3DB9D-1F7D-4FF3-A746-66751F5C1D23}" dt="2024-10-17T17:32:12.571" v="256"/>
          <ac:spMkLst>
            <pc:docMk/>
            <pc:sldMk cId="3076330452" sldId="300"/>
            <ac:spMk id="25" creationId="{1BA08FCB-1D90-C591-1FA8-70ACEE50E72C}"/>
          </ac:spMkLst>
        </pc:spChg>
        <pc:spChg chg="mod">
          <ac:chgData name="Twesigye, Gloria" userId="6464a502-8a44-4d67-8fab-8f3aa9495827" providerId="ADAL" clId="{03D3DB9D-1F7D-4FF3-A746-66751F5C1D23}" dt="2024-10-17T17:32:12.571" v="256"/>
          <ac:spMkLst>
            <pc:docMk/>
            <pc:sldMk cId="3076330452" sldId="300"/>
            <ac:spMk id="26" creationId="{55F3979F-E5D4-E4E7-6F33-FBFF51D9261B}"/>
          </ac:spMkLst>
        </pc:spChg>
        <pc:spChg chg="mod">
          <ac:chgData name="Twesigye, Gloria" userId="6464a502-8a44-4d67-8fab-8f3aa9495827" providerId="ADAL" clId="{03D3DB9D-1F7D-4FF3-A746-66751F5C1D23}" dt="2024-10-17T17:32:12.571" v="256"/>
          <ac:spMkLst>
            <pc:docMk/>
            <pc:sldMk cId="3076330452" sldId="300"/>
            <ac:spMk id="27" creationId="{034CC119-34EC-4FE1-BEAD-46EF643E02B7}"/>
          </ac:spMkLst>
        </pc:spChg>
        <pc:spChg chg="mod">
          <ac:chgData name="Twesigye, Gloria" userId="6464a502-8a44-4d67-8fab-8f3aa9495827" providerId="ADAL" clId="{03D3DB9D-1F7D-4FF3-A746-66751F5C1D23}" dt="2024-10-17T17:32:12.571" v="256"/>
          <ac:spMkLst>
            <pc:docMk/>
            <pc:sldMk cId="3076330452" sldId="300"/>
            <ac:spMk id="28" creationId="{50A14D33-74BA-0B4D-2304-F4F921C4BA91}"/>
          </ac:spMkLst>
        </pc:spChg>
        <pc:spChg chg="mod">
          <ac:chgData name="Twesigye, Gloria" userId="6464a502-8a44-4d67-8fab-8f3aa9495827" providerId="ADAL" clId="{03D3DB9D-1F7D-4FF3-A746-66751F5C1D23}" dt="2024-10-17T17:32:12.571" v="256"/>
          <ac:spMkLst>
            <pc:docMk/>
            <pc:sldMk cId="3076330452" sldId="300"/>
            <ac:spMk id="29" creationId="{69EFAB0E-F83A-DF69-24CB-125E8E9ABCBC}"/>
          </ac:spMkLst>
        </pc:spChg>
        <pc:spChg chg="mod">
          <ac:chgData name="Twesigye, Gloria" userId="6464a502-8a44-4d67-8fab-8f3aa9495827" providerId="ADAL" clId="{03D3DB9D-1F7D-4FF3-A746-66751F5C1D23}" dt="2024-10-17T17:32:12.571" v="256"/>
          <ac:spMkLst>
            <pc:docMk/>
            <pc:sldMk cId="3076330452" sldId="300"/>
            <ac:spMk id="30" creationId="{56B12EB1-B50A-CA96-6E3E-BB621097D7FB}"/>
          </ac:spMkLst>
        </pc:spChg>
        <pc:spChg chg="mod">
          <ac:chgData name="Twesigye, Gloria" userId="6464a502-8a44-4d67-8fab-8f3aa9495827" providerId="ADAL" clId="{03D3DB9D-1F7D-4FF3-A746-66751F5C1D23}" dt="2024-10-17T17:32:12.571" v="256"/>
          <ac:spMkLst>
            <pc:docMk/>
            <pc:sldMk cId="3076330452" sldId="300"/>
            <ac:spMk id="31" creationId="{24DDF249-B4E6-E777-56DA-E9E7343E4E4B}"/>
          </ac:spMkLst>
        </pc:spChg>
        <pc:spChg chg="mod">
          <ac:chgData name="Twesigye, Gloria" userId="6464a502-8a44-4d67-8fab-8f3aa9495827" providerId="ADAL" clId="{03D3DB9D-1F7D-4FF3-A746-66751F5C1D23}" dt="2024-10-17T17:32:12.571" v="256"/>
          <ac:spMkLst>
            <pc:docMk/>
            <pc:sldMk cId="3076330452" sldId="300"/>
            <ac:spMk id="32" creationId="{8EB2195E-2C78-F7BE-08E1-74D5EE4BA31A}"/>
          </ac:spMkLst>
        </pc:spChg>
        <pc:spChg chg="mod">
          <ac:chgData name="Twesigye, Gloria" userId="6464a502-8a44-4d67-8fab-8f3aa9495827" providerId="ADAL" clId="{03D3DB9D-1F7D-4FF3-A746-66751F5C1D23}" dt="2024-10-17T17:32:12.571" v="256"/>
          <ac:spMkLst>
            <pc:docMk/>
            <pc:sldMk cId="3076330452" sldId="300"/>
            <ac:spMk id="33" creationId="{E939C322-F275-DF7C-0786-1EF661B7798D}"/>
          </ac:spMkLst>
        </pc:spChg>
        <pc:spChg chg="mod">
          <ac:chgData name="Twesigye, Gloria" userId="6464a502-8a44-4d67-8fab-8f3aa9495827" providerId="ADAL" clId="{03D3DB9D-1F7D-4FF3-A746-66751F5C1D23}" dt="2024-10-17T17:32:12.571" v="256"/>
          <ac:spMkLst>
            <pc:docMk/>
            <pc:sldMk cId="3076330452" sldId="300"/>
            <ac:spMk id="34" creationId="{E2F50678-222F-4048-998E-CE0166860298}"/>
          </ac:spMkLst>
        </pc:spChg>
        <pc:spChg chg="mod">
          <ac:chgData name="Twesigye, Gloria" userId="6464a502-8a44-4d67-8fab-8f3aa9495827" providerId="ADAL" clId="{03D3DB9D-1F7D-4FF3-A746-66751F5C1D23}" dt="2024-10-17T17:32:12.571" v="256"/>
          <ac:spMkLst>
            <pc:docMk/>
            <pc:sldMk cId="3076330452" sldId="300"/>
            <ac:spMk id="35" creationId="{91DC3A91-55D7-945D-D8D3-4206CCE314D1}"/>
          </ac:spMkLst>
        </pc:spChg>
        <pc:spChg chg="mod">
          <ac:chgData name="Twesigye, Gloria" userId="6464a502-8a44-4d67-8fab-8f3aa9495827" providerId="ADAL" clId="{03D3DB9D-1F7D-4FF3-A746-66751F5C1D23}" dt="2024-10-17T17:32:12.571" v="256"/>
          <ac:spMkLst>
            <pc:docMk/>
            <pc:sldMk cId="3076330452" sldId="300"/>
            <ac:spMk id="36" creationId="{95EC4077-4146-0BC2-E933-397E83853BD7}"/>
          </ac:spMkLst>
        </pc:spChg>
        <pc:spChg chg="mod">
          <ac:chgData name="Twesigye, Gloria" userId="6464a502-8a44-4d67-8fab-8f3aa9495827" providerId="ADAL" clId="{03D3DB9D-1F7D-4FF3-A746-66751F5C1D23}" dt="2024-10-17T17:32:12.571" v="256"/>
          <ac:spMkLst>
            <pc:docMk/>
            <pc:sldMk cId="3076330452" sldId="300"/>
            <ac:spMk id="37" creationId="{2A5CE98A-E6AA-39A3-D81D-CD5FBF22B8C6}"/>
          </ac:spMkLst>
        </pc:spChg>
        <pc:spChg chg="mod">
          <ac:chgData name="Twesigye, Gloria" userId="6464a502-8a44-4d67-8fab-8f3aa9495827" providerId="ADAL" clId="{03D3DB9D-1F7D-4FF3-A746-66751F5C1D23}" dt="2024-10-17T17:32:12.571" v="256"/>
          <ac:spMkLst>
            <pc:docMk/>
            <pc:sldMk cId="3076330452" sldId="300"/>
            <ac:spMk id="38" creationId="{A26BA3C5-60C9-E41B-0B5F-427FD82AB114}"/>
          </ac:spMkLst>
        </pc:spChg>
        <pc:spChg chg="mod">
          <ac:chgData name="Twesigye, Gloria" userId="6464a502-8a44-4d67-8fab-8f3aa9495827" providerId="ADAL" clId="{03D3DB9D-1F7D-4FF3-A746-66751F5C1D23}" dt="2024-10-17T17:32:12.571" v="256"/>
          <ac:spMkLst>
            <pc:docMk/>
            <pc:sldMk cId="3076330452" sldId="300"/>
            <ac:spMk id="39" creationId="{223C37A8-0865-5076-7F0E-91F6E90B1ADC}"/>
          </ac:spMkLst>
        </pc:spChg>
        <pc:spChg chg="mod">
          <ac:chgData name="Twesigye, Gloria" userId="6464a502-8a44-4d67-8fab-8f3aa9495827" providerId="ADAL" clId="{03D3DB9D-1F7D-4FF3-A746-66751F5C1D23}" dt="2024-10-17T17:32:12.571" v="256"/>
          <ac:spMkLst>
            <pc:docMk/>
            <pc:sldMk cId="3076330452" sldId="300"/>
            <ac:spMk id="40" creationId="{2432A5E2-1731-B584-4EB4-465203B8035F}"/>
          </ac:spMkLst>
        </pc:spChg>
        <pc:spChg chg="mod">
          <ac:chgData name="Twesigye, Gloria" userId="6464a502-8a44-4d67-8fab-8f3aa9495827" providerId="ADAL" clId="{03D3DB9D-1F7D-4FF3-A746-66751F5C1D23}" dt="2024-10-17T17:32:12.571" v="256"/>
          <ac:spMkLst>
            <pc:docMk/>
            <pc:sldMk cId="3076330452" sldId="300"/>
            <ac:spMk id="41" creationId="{60648C6E-E939-CAE6-0078-704AA7A5906C}"/>
          </ac:spMkLst>
        </pc:spChg>
        <pc:spChg chg="del">
          <ac:chgData name="Twesigye, Gloria" userId="6464a502-8a44-4d67-8fab-8f3aa9495827" providerId="ADAL" clId="{03D3DB9D-1F7D-4FF3-A746-66751F5C1D23}" dt="2024-10-16T20:33:36.608" v="162" actId="478"/>
          <ac:spMkLst>
            <pc:docMk/>
            <pc:sldMk cId="3076330452" sldId="300"/>
            <ac:spMk id="41" creationId="{D668D04A-DECC-8646-63D2-86090C0B6EC2}"/>
          </ac:spMkLst>
        </pc:spChg>
        <pc:spChg chg="mod">
          <ac:chgData name="Twesigye, Gloria" userId="6464a502-8a44-4d67-8fab-8f3aa9495827" providerId="ADAL" clId="{03D3DB9D-1F7D-4FF3-A746-66751F5C1D23}" dt="2024-10-17T17:32:12.571" v="256"/>
          <ac:spMkLst>
            <pc:docMk/>
            <pc:sldMk cId="3076330452" sldId="300"/>
            <ac:spMk id="42" creationId="{8ED61A60-AD84-45DE-0E46-EC773E62DAF8}"/>
          </ac:spMkLst>
        </pc:spChg>
        <pc:spChg chg="del">
          <ac:chgData name="Twesigye, Gloria" userId="6464a502-8a44-4d67-8fab-8f3aa9495827" providerId="ADAL" clId="{03D3DB9D-1F7D-4FF3-A746-66751F5C1D23}" dt="2024-10-16T20:33:32.711" v="161" actId="478"/>
          <ac:spMkLst>
            <pc:docMk/>
            <pc:sldMk cId="3076330452" sldId="300"/>
            <ac:spMk id="42" creationId="{CF8A5421-9323-A745-9033-6B0858E056E5}"/>
          </ac:spMkLst>
        </pc:spChg>
        <pc:spChg chg="mod">
          <ac:chgData name="Twesigye, Gloria" userId="6464a502-8a44-4d67-8fab-8f3aa9495827" providerId="ADAL" clId="{03D3DB9D-1F7D-4FF3-A746-66751F5C1D23}" dt="2024-10-17T17:32:12.571" v="256"/>
          <ac:spMkLst>
            <pc:docMk/>
            <pc:sldMk cId="3076330452" sldId="300"/>
            <ac:spMk id="43" creationId="{6D96400E-D596-A64F-F697-1F2CE93F3AE5}"/>
          </ac:spMkLst>
        </pc:spChg>
        <pc:spChg chg="del">
          <ac:chgData name="Twesigye, Gloria" userId="6464a502-8a44-4d67-8fab-8f3aa9495827" providerId="ADAL" clId="{03D3DB9D-1F7D-4FF3-A746-66751F5C1D23}" dt="2024-10-16T20:33:36.608" v="162" actId="478"/>
          <ac:spMkLst>
            <pc:docMk/>
            <pc:sldMk cId="3076330452" sldId="300"/>
            <ac:spMk id="43" creationId="{B7FC13D1-752F-56B6-5609-2A21E3445535}"/>
          </ac:spMkLst>
        </pc:spChg>
        <pc:spChg chg="mod">
          <ac:chgData name="Twesigye, Gloria" userId="6464a502-8a44-4d67-8fab-8f3aa9495827" providerId="ADAL" clId="{03D3DB9D-1F7D-4FF3-A746-66751F5C1D23}" dt="2024-10-17T17:32:12.571" v="256"/>
          <ac:spMkLst>
            <pc:docMk/>
            <pc:sldMk cId="3076330452" sldId="300"/>
            <ac:spMk id="44" creationId="{48BCB3AF-5824-9CBA-7DE1-1B8A3CE74B8F}"/>
          </ac:spMkLst>
        </pc:spChg>
        <pc:spChg chg="del">
          <ac:chgData name="Twesigye, Gloria" userId="6464a502-8a44-4d67-8fab-8f3aa9495827" providerId="ADAL" clId="{03D3DB9D-1F7D-4FF3-A746-66751F5C1D23}" dt="2024-10-16T20:33:36.608" v="162" actId="478"/>
          <ac:spMkLst>
            <pc:docMk/>
            <pc:sldMk cId="3076330452" sldId="300"/>
            <ac:spMk id="44" creationId="{4BC63EFC-51D8-5205-E29F-01514C838175}"/>
          </ac:spMkLst>
        </pc:spChg>
        <pc:spChg chg="del">
          <ac:chgData name="Twesigye, Gloria" userId="6464a502-8a44-4d67-8fab-8f3aa9495827" providerId="ADAL" clId="{03D3DB9D-1F7D-4FF3-A746-66751F5C1D23}" dt="2024-10-16T20:33:32.711" v="161" actId="478"/>
          <ac:spMkLst>
            <pc:docMk/>
            <pc:sldMk cId="3076330452" sldId="300"/>
            <ac:spMk id="45" creationId="{BBE6A571-B611-7C03-DEE0-82AB9841B25B}"/>
          </ac:spMkLst>
        </pc:spChg>
        <pc:spChg chg="mod">
          <ac:chgData name="Twesigye, Gloria" userId="6464a502-8a44-4d67-8fab-8f3aa9495827" providerId="ADAL" clId="{03D3DB9D-1F7D-4FF3-A746-66751F5C1D23}" dt="2024-10-17T17:32:12.571" v="256"/>
          <ac:spMkLst>
            <pc:docMk/>
            <pc:sldMk cId="3076330452" sldId="300"/>
            <ac:spMk id="45" creationId="{D143A079-0CAD-3C6E-3DE9-127D427A4E24}"/>
          </ac:spMkLst>
        </pc:spChg>
        <pc:spChg chg="del">
          <ac:chgData name="Twesigye, Gloria" userId="6464a502-8a44-4d67-8fab-8f3aa9495827" providerId="ADAL" clId="{03D3DB9D-1F7D-4FF3-A746-66751F5C1D23}" dt="2024-10-16T20:33:32.711" v="161" actId="478"/>
          <ac:spMkLst>
            <pc:docMk/>
            <pc:sldMk cId="3076330452" sldId="300"/>
            <ac:spMk id="46" creationId="{42DF423A-99C8-4EB4-85E6-B227F5AC86CF}"/>
          </ac:spMkLst>
        </pc:spChg>
        <pc:spChg chg="mod">
          <ac:chgData name="Twesigye, Gloria" userId="6464a502-8a44-4d67-8fab-8f3aa9495827" providerId="ADAL" clId="{03D3DB9D-1F7D-4FF3-A746-66751F5C1D23}" dt="2024-10-17T17:32:12.571" v="256"/>
          <ac:spMkLst>
            <pc:docMk/>
            <pc:sldMk cId="3076330452" sldId="300"/>
            <ac:spMk id="46" creationId="{B3EF02A5-5E9D-12B6-515E-D36FBC112AEF}"/>
          </ac:spMkLst>
        </pc:spChg>
        <pc:spChg chg="del">
          <ac:chgData name="Twesigye, Gloria" userId="6464a502-8a44-4d67-8fab-8f3aa9495827" providerId="ADAL" clId="{03D3DB9D-1F7D-4FF3-A746-66751F5C1D23}" dt="2024-10-16T20:33:32.711" v="161" actId="478"/>
          <ac:spMkLst>
            <pc:docMk/>
            <pc:sldMk cId="3076330452" sldId="300"/>
            <ac:spMk id="47" creationId="{1A54FE55-9EA8-7040-3CAE-58A0BC0B5A7A}"/>
          </ac:spMkLst>
        </pc:spChg>
        <pc:spChg chg="mod">
          <ac:chgData name="Twesigye, Gloria" userId="6464a502-8a44-4d67-8fab-8f3aa9495827" providerId="ADAL" clId="{03D3DB9D-1F7D-4FF3-A746-66751F5C1D23}" dt="2024-10-17T17:32:12.571" v="256"/>
          <ac:spMkLst>
            <pc:docMk/>
            <pc:sldMk cId="3076330452" sldId="300"/>
            <ac:spMk id="47" creationId="{F84B8751-121F-2D50-30F9-4091BC90F237}"/>
          </ac:spMkLst>
        </pc:spChg>
        <pc:spChg chg="del">
          <ac:chgData name="Twesigye, Gloria" userId="6464a502-8a44-4d67-8fab-8f3aa9495827" providerId="ADAL" clId="{03D3DB9D-1F7D-4FF3-A746-66751F5C1D23}" dt="2024-10-16T20:33:32.711" v="161" actId="478"/>
          <ac:spMkLst>
            <pc:docMk/>
            <pc:sldMk cId="3076330452" sldId="300"/>
            <ac:spMk id="48" creationId="{C745E97A-7FD6-1663-C9EC-826AD8D437D1}"/>
          </ac:spMkLst>
        </pc:spChg>
        <pc:spChg chg="mod">
          <ac:chgData name="Twesigye, Gloria" userId="6464a502-8a44-4d67-8fab-8f3aa9495827" providerId="ADAL" clId="{03D3DB9D-1F7D-4FF3-A746-66751F5C1D23}" dt="2024-10-17T17:32:12.571" v="256"/>
          <ac:spMkLst>
            <pc:docMk/>
            <pc:sldMk cId="3076330452" sldId="300"/>
            <ac:spMk id="48" creationId="{E6F41068-35A6-9177-4370-2CF1241B62EB}"/>
          </ac:spMkLst>
        </pc:spChg>
        <pc:spChg chg="mod">
          <ac:chgData name="Twesigye, Gloria" userId="6464a502-8a44-4d67-8fab-8f3aa9495827" providerId="ADAL" clId="{03D3DB9D-1F7D-4FF3-A746-66751F5C1D23}" dt="2024-10-17T17:32:12.571" v="256"/>
          <ac:spMkLst>
            <pc:docMk/>
            <pc:sldMk cId="3076330452" sldId="300"/>
            <ac:spMk id="49" creationId="{033EA349-4F75-A179-1C4F-EF43FC9F7005}"/>
          </ac:spMkLst>
        </pc:spChg>
        <pc:spChg chg="del">
          <ac:chgData name="Twesigye, Gloria" userId="6464a502-8a44-4d67-8fab-8f3aa9495827" providerId="ADAL" clId="{03D3DB9D-1F7D-4FF3-A746-66751F5C1D23}" dt="2024-10-16T20:33:32.711" v="161" actId="478"/>
          <ac:spMkLst>
            <pc:docMk/>
            <pc:sldMk cId="3076330452" sldId="300"/>
            <ac:spMk id="49" creationId="{5A089B96-6EB7-40E6-B695-CA14F03E510E}"/>
          </ac:spMkLst>
        </pc:spChg>
        <pc:spChg chg="mod">
          <ac:chgData name="Twesigye, Gloria" userId="6464a502-8a44-4d67-8fab-8f3aa9495827" providerId="ADAL" clId="{03D3DB9D-1F7D-4FF3-A746-66751F5C1D23}" dt="2024-10-17T17:32:12.571" v="256"/>
          <ac:spMkLst>
            <pc:docMk/>
            <pc:sldMk cId="3076330452" sldId="300"/>
            <ac:spMk id="50" creationId="{8A061C67-A3A0-C194-00BB-45EDEB7F3A9C}"/>
          </ac:spMkLst>
        </pc:spChg>
        <pc:spChg chg="del">
          <ac:chgData name="Twesigye, Gloria" userId="6464a502-8a44-4d67-8fab-8f3aa9495827" providerId="ADAL" clId="{03D3DB9D-1F7D-4FF3-A746-66751F5C1D23}" dt="2024-10-16T20:33:32.711" v="161" actId="478"/>
          <ac:spMkLst>
            <pc:docMk/>
            <pc:sldMk cId="3076330452" sldId="300"/>
            <ac:spMk id="50" creationId="{B4A38A1D-ED77-E4A3-DF60-1B2D80DD4252}"/>
          </ac:spMkLst>
        </pc:spChg>
        <pc:spChg chg="del">
          <ac:chgData name="Twesigye, Gloria" userId="6464a502-8a44-4d67-8fab-8f3aa9495827" providerId="ADAL" clId="{03D3DB9D-1F7D-4FF3-A746-66751F5C1D23}" dt="2024-10-16T20:33:32.711" v="161" actId="478"/>
          <ac:spMkLst>
            <pc:docMk/>
            <pc:sldMk cId="3076330452" sldId="300"/>
            <ac:spMk id="51" creationId="{3D949BF7-3246-03FC-D71D-FF2B194A5867}"/>
          </ac:spMkLst>
        </pc:spChg>
        <pc:spChg chg="mod">
          <ac:chgData name="Twesigye, Gloria" userId="6464a502-8a44-4d67-8fab-8f3aa9495827" providerId="ADAL" clId="{03D3DB9D-1F7D-4FF3-A746-66751F5C1D23}" dt="2024-10-17T17:32:12.571" v="256"/>
          <ac:spMkLst>
            <pc:docMk/>
            <pc:sldMk cId="3076330452" sldId="300"/>
            <ac:spMk id="51" creationId="{758FAE7F-765D-F633-E926-24C2055AA31E}"/>
          </ac:spMkLst>
        </pc:spChg>
        <pc:spChg chg="mod">
          <ac:chgData name="Twesigye, Gloria" userId="6464a502-8a44-4d67-8fab-8f3aa9495827" providerId="ADAL" clId="{03D3DB9D-1F7D-4FF3-A746-66751F5C1D23}" dt="2024-10-17T17:32:12.571" v="256"/>
          <ac:spMkLst>
            <pc:docMk/>
            <pc:sldMk cId="3076330452" sldId="300"/>
            <ac:spMk id="52" creationId="{1301C1FB-0616-BD7F-C74D-CBAD6E4D6F06}"/>
          </ac:spMkLst>
        </pc:spChg>
        <pc:spChg chg="del">
          <ac:chgData name="Twesigye, Gloria" userId="6464a502-8a44-4d67-8fab-8f3aa9495827" providerId="ADAL" clId="{03D3DB9D-1F7D-4FF3-A746-66751F5C1D23}" dt="2024-10-16T20:33:32.711" v="161" actId="478"/>
          <ac:spMkLst>
            <pc:docMk/>
            <pc:sldMk cId="3076330452" sldId="300"/>
            <ac:spMk id="52" creationId="{D73A6417-5A8E-992C-44F0-86E234C17E10}"/>
          </ac:spMkLst>
        </pc:spChg>
        <pc:spChg chg="del">
          <ac:chgData name="Twesigye, Gloria" userId="6464a502-8a44-4d67-8fab-8f3aa9495827" providerId="ADAL" clId="{03D3DB9D-1F7D-4FF3-A746-66751F5C1D23}" dt="2024-10-16T20:33:32.711" v="161" actId="478"/>
          <ac:spMkLst>
            <pc:docMk/>
            <pc:sldMk cId="3076330452" sldId="300"/>
            <ac:spMk id="53" creationId="{34E58A3B-6C41-24E5-AFB9-0CC8E52DFFBF}"/>
          </ac:spMkLst>
        </pc:spChg>
        <pc:spChg chg="mod">
          <ac:chgData name="Twesigye, Gloria" userId="6464a502-8a44-4d67-8fab-8f3aa9495827" providerId="ADAL" clId="{03D3DB9D-1F7D-4FF3-A746-66751F5C1D23}" dt="2024-10-17T17:32:12.571" v="256"/>
          <ac:spMkLst>
            <pc:docMk/>
            <pc:sldMk cId="3076330452" sldId="300"/>
            <ac:spMk id="53" creationId="{3EC5CC7D-D54A-933F-C980-E94075B7C432}"/>
          </ac:spMkLst>
        </pc:spChg>
        <pc:spChg chg="del">
          <ac:chgData name="Twesigye, Gloria" userId="6464a502-8a44-4d67-8fab-8f3aa9495827" providerId="ADAL" clId="{03D3DB9D-1F7D-4FF3-A746-66751F5C1D23}" dt="2024-10-16T20:33:32.711" v="161" actId="478"/>
          <ac:spMkLst>
            <pc:docMk/>
            <pc:sldMk cId="3076330452" sldId="300"/>
            <ac:spMk id="54" creationId="{3C62B939-790C-DB0F-0CF6-1E2C6F585ED4}"/>
          </ac:spMkLst>
        </pc:spChg>
        <pc:spChg chg="mod">
          <ac:chgData name="Twesigye, Gloria" userId="6464a502-8a44-4d67-8fab-8f3aa9495827" providerId="ADAL" clId="{03D3DB9D-1F7D-4FF3-A746-66751F5C1D23}" dt="2024-10-17T17:32:12.571" v="256"/>
          <ac:spMkLst>
            <pc:docMk/>
            <pc:sldMk cId="3076330452" sldId="300"/>
            <ac:spMk id="54" creationId="{F1F5234B-C79E-091D-27E1-037C9BBF67B5}"/>
          </ac:spMkLst>
        </pc:spChg>
        <pc:spChg chg="mod">
          <ac:chgData name="Twesigye, Gloria" userId="6464a502-8a44-4d67-8fab-8f3aa9495827" providerId="ADAL" clId="{03D3DB9D-1F7D-4FF3-A746-66751F5C1D23}" dt="2024-10-17T17:32:12.571" v="256"/>
          <ac:spMkLst>
            <pc:docMk/>
            <pc:sldMk cId="3076330452" sldId="300"/>
            <ac:spMk id="55" creationId="{07460B92-CC4B-CA4B-F574-4880EBE5944D}"/>
          </ac:spMkLst>
        </pc:spChg>
        <pc:spChg chg="del">
          <ac:chgData name="Twesigye, Gloria" userId="6464a502-8a44-4d67-8fab-8f3aa9495827" providerId="ADAL" clId="{03D3DB9D-1F7D-4FF3-A746-66751F5C1D23}" dt="2024-10-16T20:33:32.711" v="161" actId="478"/>
          <ac:spMkLst>
            <pc:docMk/>
            <pc:sldMk cId="3076330452" sldId="300"/>
            <ac:spMk id="55" creationId="{16C6B6BA-7222-2A46-CA43-30A3DC2F40E5}"/>
          </ac:spMkLst>
        </pc:spChg>
        <pc:spChg chg="mod">
          <ac:chgData name="Twesigye, Gloria" userId="6464a502-8a44-4d67-8fab-8f3aa9495827" providerId="ADAL" clId="{03D3DB9D-1F7D-4FF3-A746-66751F5C1D23}" dt="2024-10-18T15:18:47.932" v="320" actId="20577"/>
          <ac:spMkLst>
            <pc:docMk/>
            <pc:sldMk cId="3076330452" sldId="300"/>
            <ac:spMk id="58" creationId="{7C538B65-F576-6D30-0B25-F359DAAD9248}"/>
          </ac:spMkLst>
        </pc:spChg>
        <pc:spChg chg="del">
          <ac:chgData name="Twesigye, Gloria" userId="6464a502-8a44-4d67-8fab-8f3aa9495827" providerId="ADAL" clId="{03D3DB9D-1F7D-4FF3-A746-66751F5C1D23}" dt="2024-10-16T20:33:32.711" v="161" actId="478"/>
          <ac:spMkLst>
            <pc:docMk/>
            <pc:sldMk cId="3076330452" sldId="300"/>
            <ac:spMk id="59" creationId="{4D135624-874F-7303-6186-F1323F30C5AA}"/>
          </ac:spMkLst>
        </pc:spChg>
        <pc:spChg chg="mod">
          <ac:chgData name="Twesigye, Gloria" userId="6464a502-8a44-4d67-8fab-8f3aa9495827" providerId="ADAL" clId="{03D3DB9D-1F7D-4FF3-A746-66751F5C1D23}" dt="2024-10-18T15:19:26.572" v="336" actId="20577"/>
          <ac:spMkLst>
            <pc:docMk/>
            <pc:sldMk cId="3076330452" sldId="300"/>
            <ac:spMk id="59" creationId="{ACAD9D87-5395-3A66-A36B-E26E03561042}"/>
          </ac:spMkLst>
        </pc:spChg>
        <pc:spChg chg="mod">
          <ac:chgData name="Twesigye, Gloria" userId="6464a502-8a44-4d67-8fab-8f3aa9495827" providerId="ADAL" clId="{03D3DB9D-1F7D-4FF3-A746-66751F5C1D23}" dt="2024-10-18T15:18:52.777" v="322" actId="20577"/>
          <ac:spMkLst>
            <pc:docMk/>
            <pc:sldMk cId="3076330452" sldId="300"/>
            <ac:spMk id="60" creationId="{05D90E63-4CB1-6A63-AC3F-50C1AFECE036}"/>
          </ac:spMkLst>
        </pc:spChg>
        <pc:spChg chg="del">
          <ac:chgData name="Twesigye, Gloria" userId="6464a502-8a44-4d67-8fab-8f3aa9495827" providerId="ADAL" clId="{03D3DB9D-1F7D-4FF3-A746-66751F5C1D23}" dt="2024-10-16T20:33:32.711" v="161" actId="478"/>
          <ac:spMkLst>
            <pc:docMk/>
            <pc:sldMk cId="3076330452" sldId="300"/>
            <ac:spMk id="60" creationId="{283A431F-66DE-56D0-6F8C-E197CA434994}"/>
          </ac:spMkLst>
        </pc:spChg>
        <pc:spChg chg="del">
          <ac:chgData name="Twesigye, Gloria" userId="6464a502-8a44-4d67-8fab-8f3aa9495827" providerId="ADAL" clId="{03D3DB9D-1F7D-4FF3-A746-66751F5C1D23}" dt="2024-10-16T20:33:41.604" v="164" actId="478"/>
          <ac:spMkLst>
            <pc:docMk/>
            <pc:sldMk cId="3076330452" sldId="300"/>
            <ac:spMk id="61" creationId="{13D1EBF7-3808-CC4B-C914-B34A82C02B00}"/>
          </ac:spMkLst>
        </pc:spChg>
        <pc:spChg chg="mod">
          <ac:chgData name="Twesigye, Gloria" userId="6464a502-8a44-4d67-8fab-8f3aa9495827" providerId="ADAL" clId="{03D3DB9D-1F7D-4FF3-A746-66751F5C1D23}" dt="2024-10-18T15:19:30.903" v="338" actId="20577"/>
          <ac:spMkLst>
            <pc:docMk/>
            <pc:sldMk cId="3076330452" sldId="300"/>
            <ac:spMk id="61" creationId="{24DB9FBE-BF50-384F-8E3B-969CA5D82E10}"/>
          </ac:spMkLst>
        </pc:spChg>
        <pc:spChg chg="mod">
          <ac:chgData name="Twesigye, Gloria" userId="6464a502-8a44-4d67-8fab-8f3aa9495827" providerId="ADAL" clId="{03D3DB9D-1F7D-4FF3-A746-66751F5C1D23}" dt="2024-10-18T15:18:56.023" v="324" actId="20577"/>
          <ac:spMkLst>
            <pc:docMk/>
            <pc:sldMk cId="3076330452" sldId="300"/>
            <ac:spMk id="62" creationId="{66285445-BE38-DD0D-3424-1F532EE7365B}"/>
          </ac:spMkLst>
        </pc:spChg>
        <pc:spChg chg="mod">
          <ac:chgData name="Twesigye, Gloria" userId="6464a502-8a44-4d67-8fab-8f3aa9495827" providerId="ADAL" clId="{03D3DB9D-1F7D-4FF3-A746-66751F5C1D23}" dt="2024-10-18T15:21:03.962" v="343" actId="207"/>
          <ac:spMkLst>
            <pc:docMk/>
            <pc:sldMk cId="3076330452" sldId="300"/>
            <ac:spMk id="63" creationId="{592B7E30-125A-3C6F-7CE2-CF941391578F}"/>
          </ac:spMkLst>
        </pc:spChg>
        <pc:spChg chg="mod">
          <ac:chgData name="Twesigye, Gloria" userId="6464a502-8a44-4d67-8fab-8f3aa9495827" providerId="ADAL" clId="{03D3DB9D-1F7D-4FF3-A746-66751F5C1D23}" dt="2024-10-18T15:19:04.203" v="328" actId="20577"/>
          <ac:spMkLst>
            <pc:docMk/>
            <pc:sldMk cId="3076330452" sldId="300"/>
            <ac:spMk id="1024" creationId="{8141E7EB-6308-5DB3-1EEA-0DB6129DED2C}"/>
          </ac:spMkLst>
        </pc:spChg>
        <pc:spChg chg="mod">
          <ac:chgData name="Twesigye, Gloria" userId="6464a502-8a44-4d67-8fab-8f3aa9495827" providerId="ADAL" clId="{03D3DB9D-1F7D-4FF3-A746-66751F5C1D23}" dt="2024-10-18T15:19:12.335" v="330" actId="20577"/>
          <ac:spMkLst>
            <pc:docMk/>
            <pc:sldMk cId="3076330452" sldId="300"/>
            <ac:spMk id="1025" creationId="{B6B58342-4A08-D4C5-FE0F-34402A3D5323}"/>
          </ac:spMkLst>
        </pc:spChg>
        <pc:spChg chg="mod">
          <ac:chgData name="Twesigye, Gloria" userId="6464a502-8a44-4d67-8fab-8f3aa9495827" providerId="ADAL" clId="{03D3DB9D-1F7D-4FF3-A746-66751F5C1D23}" dt="2024-10-18T15:19:22.912" v="334" actId="20577"/>
          <ac:spMkLst>
            <pc:docMk/>
            <pc:sldMk cId="3076330452" sldId="300"/>
            <ac:spMk id="1026" creationId="{BB00D40E-19F4-35D0-ECCF-0DC4ED430ED5}"/>
          </ac:spMkLst>
        </pc:spChg>
        <pc:spChg chg="mod">
          <ac:chgData name="Twesigye, Gloria" userId="6464a502-8a44-4d67-8fab-8f3aa9495827" providerId="ADAL" clId="{03D3DB9D-1F7D-4FF3-A746-66751F5C1D23}" dt="2024-10-18T15:19:16.972" v="332" actId="20577"/>
          <ac:spMkLst>
            <pc:docMk/>
            <pc:sldMk cId="3076330452" sldId="300"/>
            <ac:spMk id="1027" creationId="{BCF8D86A-3FB8-B19A-A171-A5BC888BCE50}"/>
          </ac:spMkLst>
        </pc:spChg>
        <pc:spChg chg="mod">
          <ac:chgData name="Twesigye, Gloria" userId="6464a502-8a44-4d67-8fab-8f3aa9495827" providerId="ADAL" clId="{03D3DB9D-1F7D-4FF3-A746-66751F5C1D23}" dt="2024-10-17T17:47:02.290" v="260"/>
          <ac:spMkLst>
            <pc:docMk/>
            <pc:sldMk cId="3076330452" sldId="300"/>
            <ac:spMk id="1028" creationId="{4CBB52CA-DC83-44BC-F732-F8766F11E79F}"/>
          </ac:spMkLst>
        </pc:spChg>
        <pc:spChg chg="mod">
          <ac:chgData name="Twesigye, Gloria" userId="6464a502-8a44-4d67-8fab-8f3aa9495827" providerId="ADAL" clId="{03D3DB9D-1F7D-4FF3-A746-66751F5C1D23}" dt="2024-10-17T17:47:02.290" v="260"/>
          <ac:spMkLst>
            <pc:docMk/>
            <pc:sldMk cId="3076330452" sldId="300"/>
            <ac:spMk id="1029" creationId="{7BBEAB00-7AE7-B884-3AC4-859577D25828}"/>
          </ac:spMkLst>
        </pc:spChg>
        <pc:spChg chg="mod">
          <ac:chgData name="Twesigye, Gloria" userId="6464a502-8a44-4d67-8fab-8f3aa9495827" providerId="ADAL" clId="{03D3DB9D-1F7D-4FF3-A746-66751F5C1D23}" dt="2024-10-17T17:47:02.290" v="260"/>
          <ac:spMkLst>
            <pc:docMk/>
            <pc:sldMk cId="3076330452" sldId="300"/>
            <ac:spMk id="1030" creationId="{32EDCFD1-DB14-9D53-1F77-0FA779122E56}"/>
          </ac:spMkLst>
        </pc:spChg>
        <pc:spChg chg="mod">
          <ac:chgData name="Twesigye, Gloria" userId="6464a502-8a44-4d67-8fab-8f3aa9495827" providerId="ADAL" clId="{03D3DB9D-1F7D-4FF3-A746-66751F5C1D23}" dt="2024-10-17T17:47:02.290" v="260"/>
          <ac:spMkLst>
            <pc:docMk/>
            <pc:sldMk cId="3076330452" sldId="300"/>
            <ac:spMk id="1031" creationId="{39C7B303-5F0F-5B3E-98B0-FCE04D1CE75E}"/>
          </ac:spMkLst>
        </pc:spChg>
        <pc:spChg chg="mod">
          <ac:chgData name="Twesigye, Gloria" userId="6464a502-8a44-4d67-8fab-8f3aa9495827" providerId="ADAL" clId="{03D3DB9D-1F7D-4FF3-A746-66751F5C1D23}" dt="2024-10-17T17:47:02.290" v="260"/>
          <ac:spMkLst>
            <pc:docMk/>
            <pc:sldMk cId="3076330452" sldId="300"/>
            <ac:spMk id="1032" creationId="{33F42846-F7C2-D627-E76C-5285C4C58975}"/>
          </ac:spMkLst>
        </pc:spChg>
        <pc:spChg chg="del">
          <ac:chgData name="Twesigye, Gloria" userId="6464a502-8a44-4d67-8fab-8f3aa9495827" providerId="ADAL" clId="{03D3DB9D-1F7D-4FF3-A746-66751F5C1D23}" dt="2024-10-16T20:33:32.711" v="161" actId="478"/>
          <ac:spMkLst>
            <pc:docMk/>
            <pc:sldMk cId="3076330452" sldId="300"/>
            <ac:spMk id="1033" creationId="{3CD9B410-05B2-6138-6911-D2332C745AC9}"/>
          </ac:spMkLst>
        </pc:spChg>
        <pc:spChg chg="mod">
          <ac:chgData name="Twesigye, Gloria" userId="6464a502-8a44-4d67-8fab-8f3aa9495827" providerId="ADAL" clId="{03D3DB9D-1F7D-4FF3-A746-66751F5C1D23}" dt="2024-10-18T15:20:56.232" v="342" actId="207"/>
          <ac:spMkLst>
            <pc:docMk/>
            <pc:sldMk cId="3076330452" sldId="300"/>
            <ac:spMk id="1033" creationId="{9132C72C-C151-E938-9B81-9E35CD15907F}"/>
          </ac:spMkLst>
        </pc:spChg>
        <pc:spChg chg="del">
          <ac:chgData name="Twesigye, Gloria" userId="6464a502-8a44-4d67-8fab-8f3aa9495827" providerId="ADAL" clId="{03D3DB9D-1F7D-4FF3-A746-66751F5C1D23}" dt="2024-10-16T20:33:36.608" v="162" actId="478"/>
          <ac:spMkLst>
            <pc:docMk/>
            <pc:sldMk cId="3076330452" sldId="300"/>
            <ac:spMk id="1034" creationId="{7DB997D1-C003-D6C6-1F18-F0F31FEDDA4D}"/>
          </ac:spMkLst>
        </pc:spChg>
        <pc:spChg chg="mod">
          <ac:chgData name="Twesigye, Gloria" userId="6464a502-8a44-4d67-8fab-8f3aa9495827" providerId="ADAL" clId="{03D3DB9D-1F7D-4FF3-A746-66751F5C1D23}" dt="2024-10-17T17:47:02.290" v="260"/>
          <ac:spMkLst>
            <pc:docMk/>
            <pc:sldMk cId="3076330452" sldId="300"/>
            <ac:spMk id="1034" creationId="{C34199E2-BF67-98C2-9BD0-29B8C5E65360}"/>
          </ac:spMkLst>
        </pc:spChg>
        <pc:spChg chg="del">
          <ac:chgData name="Twesigye, Gloria" userId="6464a502-8a44-4d67-8fab-8f3aa9495827" providerId="ADAL" clId="{03D3DB9D-1F7D-4FF3-A746-66751F5C1D23}" dt="2024-10-16T20:33:32.711" v="161" actId="478"/>
          <ac:spMkLst>
            <pc:docMk/>
            <pc:sldMk cId="3076330452" sldId="300"/>
            <ac:spMk id="1035" creationId="{505D2889-80F3-69CB-1B35-181142E76EFB}"/>
          </ac:spMkLst>
        </pc:spChg>
        <pc:spChg chg="mod">
          <ac:chgData name="Twesigye, Gloria" userId="6464a502-8a44-4d67-8fab-8f3aa9495827" providerId="ADAL" clId="{03D3DB9D-1F7D-4FF3-A746-66751F5C1D23}" dt="2024-10-17T17:47:02.290" v="260"/>
          <ac:spMkLst>
            <pc:docMk/>
            <pc:sldMk cId="3076330452" sldId="300"/>
            <ac:spMk id="1035" creationId="{8C6E9BEC-DDD1-E76B-C85C-6D1F5101A2E5}"/>
          </ac:spMkLst>
        </pc:spChg>
        <pc:spChg chg="mod">
          <ac:chgData name="Twesigye, Gloria" userId="6464a502-8a44-4d67-8fab-8f3aa9495827" providerId="ADAL" clId="{03D3DB9D-1F7D-4FF3-A746-66751F5C1D23}" dt="2024-10-17T17:47:02.290" v="260"/>
          <ac:spMkLst>
            <pc:docMk/>
            <pc:sldMk cId="3076330452" sldId="300"/>
            <ac:spMk id="1036" creationId="{283E2515-5EB0-928C-A3DE-DFB6F8266A4B}"/>
          </ac:spMkLst>
        </pc:spChg>
        <pc:spChg chg="del">
          <ac:chgData name="Twesigye, Gloria" userId="6464a502-8a44-4d67-8fab-8f3aa9495827" providerId="ADAL" clId="{03D3DB9D-1F7D-4FF3-A746-66751F5C1D23}" dt="2024-10-16T20:33:32.711" v="161" actId="478"/>
          <ac:spMkLst>
            <pc:docMk/>
            <pc:sldMk cId="3076330452" sldId="300"/>
            <ac:spMk id="1036" creationId="{857DBFB8-A839-2B3D-F992-3D5B522A6EDA}"/>
          </ac:spMkLst>
        </pc:spChg>
        <pc:spChg chg="mod">
          <ac:chgData name="Twesigye, Gloria" userId="6464a502-8a44-4d67-8fab-8f3aa9495827" providerId="ADAL" clId="{03D3DB9D-1F7D-4FF3-A746-66751F5C1D23}" dt="2024-10-17T17:47:02.290" v="260"/>
          <ac:spMkLst>
            <pc:docMk/>
            <pc:sldMk cId="3076330452" sldId="300"/>
            <ac:spMk id="1037" creationId="{451AA55A-07B8-9330-1D11-45FBCD977498}"/>
          </ac:spMkLst>
        </pc:spChg>
        <pc:spChg chg="del">
          <ac:chgData name="Twesigye, Gloria" userId="6464a502-8a44-4d67-8fab-8f3aa9495827" providerId="ADAL" clId="{03D3DB9D-1F7D-4FF3-A746-66751F5C1D23}" dt="2024-10-16T20:33:36.608" v="162" actId="478"/>
          <ac:spMkLst>
            <pc:docMk/>
            <pc:sldMk cId="3076330452" sldId="300"/>
            <ac:spMk id="1037" creationId="{A619D19B-59AC-7D09-4061-FA84E7FB471A}"/>
          </ac:spMkLst>
        </pc:spChg>
        <pc:spChg chg="del">
          <ac:chgData name="Twesigye, Gloria" userId="6464a502-8a44-4d67-8fab-8f3aa9495827" providerId="ADAL" clId="{03D3DB9D-1F7D-4FF3-A746-66751F5C1D23}" dt="2024-10-16T20:33:32.711" v="161" actId="478"/>
          <ac:spMkLst>
            <pc:docMk/>
            <pc:sldMk cId="3076330452" sldId="300"/>
            <ac:spMk id="1038" creationId="{5909F8BF-9101-628B-51F4-11674CFA84EF}"/>
          </ac:spMkLst>
        </pc:spChg>
        <pc:spChg chg="mod">
          <ac:chgData name="Twesigye, Gloria" userId="6464a502-8a44-4d67-8fab-8f3aa9495827" providerId="ADAL" clId="{03D3DB9D-1F7D-4FF3-A746-66751F5C1D23}" dt="2024-10-17T17:47:02.290" v="260"/>
          <ac:spMkLst>
            <pc:docMk/>
            <pc:sldMk cId="3076330452" sldId="300"/>
            <ac:spMk id="1038" creationId="{877B2DD3-8FE6-6A06-B06E-D0B1C28D9F45}"/>
          </ac:spMkLst>
        </pc:spChg>
        <pc:spChg chg="mod">
          <ac:chgData name="Twesigye, Gloria" userId="6464a502-8a44-4d67-8fab-8f3aa9495827" providerId="ADAL" clId="{03D3DB9D-1F7D-4FF3-A746-66751F5C1D23}" dt="2024-10-17T17:47:02.290" v="260"/>
          <ac:spMkLst>
            <pc:docMk/>
            <pc:sldMk cId="3076330452" sldId="300"/>
            <ac:spMk id="1039" creationId="{41CB3040-8D45-6B5A-777D-177A2A5E948E}"/>
          </ac:spMkLst>
        </pc:spChg>
        <pc:spChg chg="mod">
          <ac:chgData name="Twesigye, Gloria" userId="6464a502-8a44-4d67-8fab-8f3aa9495827" providerId="ADAL" clId="{03D3DB9D-1F7D-4FF3-A746-66751F5C1D23}" dt="2024-10-17T17:47:02.290" v="260"/>
          <ac:spMkLst>
            <pc:docMk/>
            <pc:sldMk cId="3076330452" sldId="300"/>
            <ac:spMk id="1040" creationId="{12431B7C-F656-7614-BDAF-7F34ACED7562}"/>
          </ac:spMkLst>
        </pc:spChg>
        <pc:spChg chg="mod">
          <ac:chgData name="Twesigye, Gloria" userId="6464a502-8a44-4d67-8fab-8f3aa9495827" providerId="ADAL" clId="{03D3DB9D-1F7D-4FF3-A746-66751F5C1D23}" dt="2024-10-17T17:47:02.290" v="260"/>
          <ac:spMkLst>
            <pc:docMk/>
            <pc:sldMk cId="3076330452" sldId="300"/>
            <ac:spMk id="1041" creationId="{A5F53CDD-7DCC-B919-856D-6FA670E6E811}"/>
          </ac:spMkLst>
        </pc:spChg>
        <pc:spChg chg="del">
          <ac:chgData name="Twesigye, Gloria" userId="6464a502-8a44-4d67-8fab-8f3aa9495827" providerId="ADAL" clId="{03D3DB9D-1F7D-4FF3-A746-66751F5C1D23}" dt="2024-10-16T20:33:32.711" v="161" actId="478"/>
          <ac:spMkLst>
            <pc:docMk/>
            <pc:sldMk cId="3076330452" sldId="300"/>
            <ac:spMk id="1041" creationId="{EDDDA1C2-40F2-C465-D3BB-2E406CC881AB}"/>
          </ac:spMkLst>
        </pc:spChg>
        <pc:spChg chg="mod">
          <ac:chgData name="Twesigye, Gloria" userId="6464a502-8a44-4d67-8fab-8f3aa9495827" providerId="ADAL" clId="{03D3DB9D-1F7D-4FF3-A746-66751F5C1D23}" dt="2024-10-18T15:20:56.232" v="342" actId="207"/>
          <ac:spMkLst>
            <pc:docMk/>
            <pc:sldMk cId="3076330452" sldId="300"/>
            <ac:spMk id="1042" creationId="{73809D96-7E43-577D-453D-C995483728B3}"/>
          </ac:spMkLst>
        </pc:spChg>
        <pc:spChg chg="mod">
          <ac:chgData name="Twesigye, Gloria" userId="6464a502-8a44-4d67-8fab-8f3aa9495827" providerId="ADAL" clId="{03D3DB9D-1F7D-4FF3-A746-66751F5C1D23}" dt="2024-10-17T17:47:02.290" v="260"/>
          <ac:spMkLst>
            <pc:docMk/>
            <pc:sldMk cId="3076330452" sldId="300"/>
            <ac:spMk id="1043" creationId="{E48371D9-7E95-C187-A666-B524FE6247EF}"/>
          </ac:spMkLst>
        </pc:spChg>
        <pc:spChg chg="mod">
          <ac:chgData name="Twesigye, Gloria" userId="6464a502-8a44-4d67-8fab-8f3aa9495827" providerId="ADAL" clId="{03D3DB9D-1F7D-4FF3-A746-66751F5C1D23}" dt="2024-10-17T17:47:02.290" v="260"/>
          <ac:spMkLst>
            <pc:docMk/>
            <pc:sldMk cId="3076330452" sldId="300"/>
            <ac:spMk id="1044" creationId="{35C0B553-C1B0-D3EE-C955-4FFC0E880124}"/>
          </ac:spMkLst>
        </pc:spChg>
        <pc:spChg chg="mod">
          <ac:chgData name="Twesigye, Gloria" userId="6464a502-8a44-4d67-8fab-8f3aa9495827" providerId="ADAL" clId="{03D3DB9D-1F7D-4FF3-A746-66751F5C1D23}" dt="2024-10-18T15:20:06.467" v="339" actId="207"/>
          <ac:spMkLst>
            <pc:docMk/>
            <pc:sldMk cId="3076330452" sldId="300"/>
            <ac:spMk id="1045" creationId="{7EE91287-C9A7-9905-2BBF-55E8BFD199F4}"/>
          </ac:spMkLst>
        </pc:spChg>
        <pc:spChg chg="mod">
          <ac:chgData name="Twesigye, Gloria" userId="6464a502-8a44-4d67-8fab-8f3aa9495827" providerId="ADAL" clId="{03D3DB9D-1F7D-4FF3-A746-66751F5C1D23}" dt="2024-10-18T13:56:52.120" v="282" actId="20577"/>
          <ac:spMkLst>
            <pc:docMk/>
            <pc:sldMk cId="3076330452" sldId="300"/>
            <ac:spMk id="1046" creationId="{8A57591F-F75D-FBB3-BD7E-757A1AFC2F44}"/>
          </ac:spMkLst>
        </pc:spChg>
        <pc:spChg chg="mod">
          <ac:chgData name="Twesigye, Gloria" userId="6464a502-8a44-4d67-8fab-8f3aa9495827" providerId="ADAL" clId="{03D3DB9D-1F7D-4FF3-A746-66751F5C1D23}" dt="2024-10-17T17:47:02.290" v="260"/>
          <ac:spMkLst>
            <pc:docMk/>
            <pc:sldMk cId="3076330452" sldId="300"/>
            <ac:spMk id="1047" creationId="{9B017DDE-5839-012A-971B-6B8AA069BDE2}"/>
          </ac:spMkLst>
        </pc:spChg>
        <pc:spChg chg="mod">
          <ac:chgData name="Twesigye, Gloria" userId="6464a502-8a44-4d67-8fab-8f3aa9495827" providerId="ADAL" clId="{03D3DB9D-1F7D-4FF3-A746-66751F5C1D23}" dt="2024-10-17T17:47:02.290" v="260"/>
          <ac:spMkLst>
            <pc:docMk/>
            <pc:sldMk cId="3076330452" sldId="300"/>
            <ac:spMk id="1048" creationId="{FEBD583A-937B-B589-571A-670B2A555493}"/>
          </ac:spMkLst>
        </pc:spChg>
        <pc:spChg chg="mod">
          <ac:chgData name="Twesigye, Gloria" userId="6464a502-8a44-4d67-8fab-8f3aa9495827" providerId="ADAL" clId="{03D3DB9D-1F7D-4FF3-A746-66751F5C1D23}" dt="2024-10-18T15:20:56.232" v="342" actId="207"/>
          <ac:spMkLst>
            <pc:docMk/>
            <pc:sldMk cId="3076330452" sldId="300"/>
            <ac:spMk id="1049" creationId="{7CE42C67-5E4D-939F-9C8D-9B973CD43C9B}"/>
          </ac:spMkLst>
        </pc:spChg>
        <pc:spChg chg="mod">
          <ac:chgData name="Twesigye, Gloria" userId="6464a502-8a44-4d67-8fab-8f3aa9495827" providerId="ADAL" clId="{03D3DB9D-1F7D-4FF3-A746-66751F5C1D23}" dt="2024-10-17T17:47:02.290" v="260"/>
          <ac:spMkLst>
            <pc:docMk/>
            <pc:sldMk cId="3076330452" sldId="300"/>
            <ac:spMk id="1050" creationId="{BC0525BA-E85D-1E6D-D2A5-A9925AB19546}"/>
          </ac:spMkLst>
        </pc:spChg>
        <pc:spChg chg="mod">
          <ac:chgData name="Twesigye, Gloria" userId="6464a502-8a44-4d67-8fab-8f3aa9495827" providerId="ADAL" clId="{03D3DB9D-1F7D-4FF3-A746-66751F5C1D23}" dt="2024-10-17T17:47:02.290" v="260"/>
          <ac:spMkLst>
            <pc:docMk/>
            <pc:sldMk cId="3076330452" sldId="300"/>
            <ac:spMk id="1051" creationId="{BFB0A1F0-6829-B922-A282-2603042F0707}"/>
          </ac:spMkLst>
        </pc:spChg>
        <pc:spChg chg="mod">
          <ac:chgData name="Twesigye, Gloria" userId="6464a502-8a44-4d67-8fab-8f3aa9495827" providerId="ADAL" clId="{03D3DB9D-1F7D-4FF3-A746-66751F5C1D23}" dt="2024-10-17T17:47:02.290" v="260"/>
          <ac:spMkLst>
            <pc:docMk/>
            <pc:sldMk cId="3076330452" sldId="300"/>
            <ac:spMk id="1052" creationId="{62887078-C934-4FA5-7FD8-D482C73AB2C8}"/>
          </ac:spMkLst>
        </pc:spChg>
        <pc:spChg chg="mod">
          <ac:chgData name="Twesigye, Gloria" userId="6464a502-8a44-4d67-8fab-8f3aa9495827" providerId="ADAL" clId="{03D3DB9D-1F7D-4FF3-A746-66751F5C1D23}" dt="2024-10-17T17:47:02.290" v="260"/>
          <ac:spMkLst>
            <pc:docMk/>
            <pc:sldMk cId="3076330452" sldId="300"/>
            <ac:spMk id="1053" creationId="{7A167096-B3FD-1CDA-A402-DE5DA3FD1E75}"/>
          </ac:spMkLst>
        </pc:spChg>
        <pc:spChg chg="mod">
          <ac:chgData name="Twesigye, Gloria" userId="6464a502-8a44-4d67-8fab-8f3aa9495827" providerId="ADAL" clId="{03D3DB9D-1F7D-4FF3-A746-66751F5C1D23}" dt="2024-10-17T17:47:02.290" v="260"/>
          <ac:spMkLst>
            <pc:docMk/>
            <pc:sldMk cId="3076330452" sldId="300"/>
            <ac:spMk id="1054" creationId="{D6E58B6B-2A84-5232-17B3-8B8A11E929F4}"/>
          </ac:spMkLst>
        </pc:spChg>
        <pc:spChg chg="mod">
          <ac:chgData name="Twesigye, Gloria" userId="6464a502-8a44-4d67-8fab-8f3aa9495827" providerId="ADAL" clId="{03D3DB9D-1F7D-4FF3-A746-66751F5C1D23}" dt="2024-10-17T17:47:02.290" v="260"/>
          <ac:spMkLst>
            <pc:docMk/>
            <pc:sldMk cId="3076330452" sldId="300"/>
            <ac:spMk id="1055" creationId="{0C341086-D429-B426-1548-713850C96174}"/>
          </ac:spMkLst>
        </pc:spChg>
        <pc:spChg chg="mod">
          <ac:chgData name="Twesigye, Gloria" userId="6464a502-8a44-4d67-8fab-8f3aa9495827" providerId="ADAL" clId="{03D3DB9D-1F7D-4FF3-A746-66751F5C1D23}" dt="2024-10-17T17:47:02.290" v="260"/>
          <ac:spMkLst>
            <pc:docMk/>
            <pc:sldMk cId="3076330452" sldId="300"/>
            <ac:spMk id="1056" creationId="{32FDD0E0-0DCA-A277-BC85-46A6A6B13916}"/>
          </ac:spMkLst>
        </pc:spChg>
        <pc:spChg chg="mod">
          <ac:chgData name="Twesigye, Gloria" userId="6464a502-8a44-4d67-8fab-8f3aa9495827" providerId="ADAL" clId="{03D3DB9D-1F7D-4FF3-A746-66751F5C1D23}" dt="2024-10-17T17:47:02.290" v="260"/>
          <ac:spMkLst>
            <pc:docMk/>
            <pc:sldMk cId="3076330452" sldId="300"/>
            <ac:spMk id="1057" creationId="{C5ECC850-79ED-8353-CABA-556601B0FA97}"/>
          </ac:spMkLst>
        </pc:spChg>
        <pc:spChg chg="mod">
          <ac:chgData name="Twesigye, Gloria" userId="6464a502-8a44-4d67-8fab-8f3aa9495827" providerId="ADAL" clId="{03D3DB9D-1F7D-4FF3-A746-66751F5C1D23}" dt="2024-10-18T15:20:25.284" v="340" actId="207"/>
          <ac:spMkLst>
            <pc:docMk/>
            <pc:sldMk cId="3076330452" sldId="300"/>
            <ac:spMk id="1058" creationId="{57E8FBAC-9AE2-5399-E3B1-2FD968F4ED08}"/>
          </ac:spMkLst>
        </pc:spChg>
        <pc:spChg chg="mod">
          <ac:chgData name="Twesigye, Gloria" userId="6464a502-8a44-4d67-8fab-8f3aa9495827" providerId="ADAL" clId="{03D3DB9D-1F7D-4FF3-A746-66751F5C1D23}" dt="2024-10-17T17:47:02.290" v="260"/>
          <ac:spMkLst>
            <pc:docMk/>
            <pc:sldMk cId="3076330452" sldId="300"/>
            <ac:spMk id="1059" creationId="{29571E33-2274-EA63-2DB9-080E829DDC12}"/>
          </ac:spMkLst>
        </pc:spChg>
        <pc:spChg chg="mod">
          <ac:chgData name="Twesigye, Gloria" userId="6464a502-8a44-4d67-8fab-8f3aa9495827" providerId="ADAL" clId="{03D3DB9D-1F7D-4FF3-A746-66751F5C1D23}" dt="2024-10-17T17:47:02.290" v="260"/>
          <ac:spMkLst>
            <pc:docMk/>
            <pc:sldMk cId="3076330452" sldId="300"/>
            <ac:spMk id="1060" creationId="{33762299-0439-8CAE-B235-D63758B10D33}"/>
          </ac:spMkLst>
        </pc:spChg>
        <pc:spChg chg="mod">
          <ac:chgData name="Twesigye, Gloria" userId="6464a502-8a44-4d67-8fab-8f3aa9495827" providerId="ADAL" clId="{03D3DB9D-1F7D-4FF3-A746-66751F5C1D23}" dt="2024-10-18T15:20:25.284" v="340" actId="207"/>
          <ac:spMkLst>
            <pc:docMk/>
            <pc:sldMk cId="3076330452" sldId="300"/>
            <ac:spMk id="1061" creationId="{0D71B94D-DF65-27BC-CB9B-8C318FB5B412}"/>
          </ac:spMkLst>
        </pc:spChg>
        <pc:spChg chg="mod">
          <ac:chgData name="Twesigye, Gloria" userId="6464a502-8a44-4d67-8fab-8f3aa9495827" providerId="ADAL" clId="{03D3DB9D-1F7D-4FF3-A746-66751F5C1D23}" dt="2024-10-17T17:47:02.290" v="260"/>
          <ac:spMkLst>
            <pc:docMk/>
            <pc:sldMk cId="3076330452" sldId="300"/>
            <ac:spMk id="1062" creationId="{0286EA6E-4CB9-60E9-7BDF-34658F21E14B}"/>
          </ac:spMkLst>
        </pc:spChg>
        <pc:spChg chg="mod">
          <ac:chgData name="Twesigye, Gloria" userId="6464a502-8a44-4d67-8fab-8f3aa9495827" providerId="ADAL" clId="{03D3DB9D-1F7D-4FF3-A746-66751F5C1D23}" dt="2024-10-17T17:47:02.290" v="260"/>
          <ac:spMkLst>
            <pc:docMk/>
            <pc:sldMk cId="3076330452" sldId="300"/>
            <ac:spMk id="1063" creationId="{4B2D63DA-FB2E-383F-EDFA-396F1EB4D4F6}"/>
          </ac:spMkLst>
        </pc:spChg>
        <pc:spChg chg="mod">
          <ac:chgData name="Twesigye, Gloria" userId="6464a502-8a44-4d67-8fab-8f3aa9495827" providerId="ADAL" clId="{03D3DB9D-1F7D-4FF3-A746-66751F5C1D23}" dt="2024-10-18T15:20:25.284" v="340" actId="207"/>
          <ac:spMkLst>
            <pc:docMk/>
            <pc:sldMk cId="3076330452" sldId="300"/>
            <ac:spMk id="1064" creationId="{20CC5A45-EE50-9377-2CA9-B9B57774D8F4}"/>
          </ac:spMkLst>
        </pc:spChg>
        <pc:spChg chg="mod">
          <ac:chgData name="Twesigye, Gloria" userId="6464a502-8a44-4d67-8fab-8f3aa9495827" providerId="ADAL" clId="{03D3DB9D-1F7D-4FF3-A746-66751F5C1D23}" dt="2024-10-17T17:47:02.290" v="260"/>
          <ac:spMkLst>
            <pc:docMk/>
            <pc:sldMk cId="3076330452" sldId="300"/>
            <ac:spMk id="1065" creationId="{25CA6C28-C015-241C-B4E6-AD330CF985C5}"/>
          </ac:spMkLst>
        </pc:spChg>
        <pc:spChg chg="mod">
          <ac:chgData name="Twesigye, Gloria" userId="6464a502-8a44-4d67-8fab-8f3aa9495827" providerId="ADAL" clId="{03D3DB9D-1F7D-4FF3-A746-66751F5C1D23}" dt="2024-10-17T17:47:02.290" v="260"/>
          <ac:spMkLst>
            <pc:docMk/>
            <pc:sldMk cId="3076330452" sldId="300"/>
            <ac:spMk id="1066" creationId="{E5E8C5CE-315C-A82B-4B3D-0DBC93C45CBF}"/>
          </ac:spMkLst>
        </pc:spChg>
        <pc:spChg chg="add del mod">
          <ac:chgData name="Twesigye, Gloria" userId="6464a502-8a44-4d67-8fab-8f3aa9495827" providerId="ADAL" clId="{03D3DB9D-1F7D-4FF3-A746-66751F5C1D23}" dt="2024-10-18T15:21:06.561" v="344" actId="478"/>
          <ac:spMkLst>
            <pc:docMk/>
            <pc:sldMk cId="3076330452" sldId="300"/>
            <ac:spMk id="1067" creationId="{9036FE50-7F4E-6BB7-39C5-29240D081BD5}"/>
          </ac:spMkLst>
        </pc:spChg>
        <pc:grpChg chg="add del mod">
          <ac:chgData name="Twesigye, Gloria" userId="6464a502-8a44-4d67-8fab-8f3aa9495827" providerId="ADAL" clId="{03D3DB9D-1F7D-4FF3-A746-66751F5C1D23}" dt="2024-10-17T17:45:27.435" v="257" actId="478"/>
          <ac:grpSpMkLst>
            <pc:docMk/>
            <pc:sldMk cId="3076330452" sldId="300"/>
            <ac:grpSpMk id="4" creationId="{1882160F-8DF7-D5FE-F0C3-A85084E2C761}"/>
          </ac:grpSpMkLst>
        </pc:grpChg>
        <pc:grpChg chg="mod">
          <ac:chgData name="Twesigye, Gloria" userId="6464a502-8a44-4d67-8fab-8f3aa9495827" providerId="ADAL" clId="{03D3DB9D-1F7D-4FF3-A746-66751F5C1D23}" dt="2024-10-17T17:32:12.571" v="256"/>
          <ac:grpSpMkLst>
            <pc:docMk/>
            <pc:sldMk cId="3076330452" sldId="300"/>
            <ac:grpSpMk id="7" creationId="{850084C2-CE75-14DB-A432-6553CAEAAA01}"/>
          </ac:grpSpMkLst>
        </pc:grpChg>
        <pc:grpChg chg="del">
          <ac:chgData name="Twesigye, Gloria" userId="6464a502-8a44-4d67-8fab-8f3aa9495827" providerId="ADAL" clId="{03D3DB9D-1F7D-4FF3-A746-66751F5C1D23}" dt="2024-10-16T20:33:38.587" v="163" actId="478"/>
          <ac:grpSpMkLst>
            <pc:docMk/>
            <pc:sldMk cId="3076330452" sldId="300"/>
            <ac:grpSpMk id="12" creationId="{5E9238D3-4F99-E415-7A54-9FE1BC3F8A71}"/>
          </ac:grpSpMkLst>
        </pc:grpChg>
        <pc:grpChg chg="add mod">
          <ac:chgData name="Twesigye, Gloria" userId="6464a502-8a44-4d67-8fab-8f3aa9495827" providerId="ADAL" clId="{03D3DB9D-1F7D-4FF3-A746-66751F5C1D23}" dt="2024-10-17T17:47:02.290" v="260"/>
          <ac:grpSpMkLst>
            <pc:docMk/>
            <pc:sldMk cId="3076330452" sldId="300"/>
            <ac:grpSpMk id="56" creationId="{62A516ED-D2F6-116D-AB8A-CB5122CDE70B}"/>
          </ac:grpSpMkLst>
        </pc:grpChg>
        <pc:grpChg chg="mod">
          <ac:chgData name="Twesigye, Gloria" userId="6464a502-8a44-4d67-8fab-8f3aa9495827" providerId="ADAL" clId="{03D3DB9D-1F7D-4FF3-A746-66751F5C1D23}" dt="2024-10-17T17:47:02.290" v="260"/>
          <ac:grpSpMkLst>
            <pc:docMk/>
            <pc:sldMk cId="3076330452" sldId="300"/>
            <ac:grpSpMk id="57" creationId="{0F442C43-DC8E-3CC0-031C-C5B1DED54C56}"/>
          </ac:grpSpMkLst>
        </pc:grpChg>
        <pc:cxnChg chg="del">
          <ac:chgData name="Twesigye, Gloria" userId="6464a502-8a44-4d67-8fab-8f3aa9495827" providerId="ADAL" clId="{03D3DB9D-1F7D-4FF3-A746-66751F5C1D23}" dt="2024-10-16T20:33:32.711" v="161" actId="478"/>
          <ac:cxnSpMkLst>
            <pc:docMk/>
            <pc:sldMk cId="3076330452" sldId="300"/>
            <ac:cxnSpMk id="1028" creationId="{251E71C6-C5DE-756D-28C9-B37F00509337}"/>
          </ac:cxnSpMkLst>
        </pc:cxnChg>
        <pc:cxnChg chg="del">
          <ac:chgData name="Twesigye, Gloria" userId="6464a502-8a44-4d67-8fab-8f3aa9495827" providerId="ADAL" clId="{03D3DB9D-1F7D-4FF3-A746-66751F5C1D23}" dt="2024-10-16T20:33:32.711" v="161" actId="478"/>
          <ac:cxnSpMkLst>
            <pc:docMk/>
            <pc:sldMk cId="3076330452" sldId="300"/>
            <ac:cxnSpMk id="1039" creationId="{27A9561D-6FFC-F4BF-D6C2-12FEB0D3D959}"/>
          </ac:cxnSpMkLst>
        </pc:cxnChg>
        <pc:cxnChg chg="del">
          <ac:chgData name="Twesigye, Gloria" userId="6464a502-8a44-4d67-8fab-8f3aa9495827" providerId="ADAL" clId="{03D3DB9D-1F7D-4FF3-A746-66751F5C1D23}" dt="2024-10-16T20:33:32.711" v="161" actId="478"/>
          <ac:cxnSpMkLst>
            <pc:docMk/>
            <pc:sldMk cId="3076330452" sldId="300"/>
            <ac:cxnSpMk id="1044" creationId="{449259B2-AC01-86E5-AAE4-014A1E3AD19E}"/>
          </ac:cxnSpMkLst>
        </pc:cxnChg>
      </pc:sldChg>
      <pc:sldChg chg="mod">
        <pc:chgData name="Twesigye, Gloria" userId="6464a502-8a44-4d67-8fab-8f3aa9495827" providerId="ADAL" clId="{03D3DB9D-1F7D-4FF3-A746-66751F5C1D23}" dt="2024-10-16T20:38:59.882" v="186" actId="27918"/>
        <pc:sldMkLst>
          <pc:docMk/>
          <pc:sldMk cId="545205739" sldId="301"/>
        </pc:sldMkLst>
      </pc:sldChg>
      <pc:sldChg chg="delSp modSp mod">
        <pc:chgData name="Twesigye, Gloria" userId="6464a502-8a44-4d67-8fab-8f3aa9495827" providerId="ADAL" clId="{03D3DB9D-1F7D-4FF3-A746-66751F5C1D23}" dt="2024-10-16T20:31:11.422" v="130" actId="207"/>
        <pc:sldMkLst>
          <pc:docMk/>
          <pc:sldMk cId="3286086278" sldId="303"/>
        </pc:sldMkLst>
        <pc:spChg chg="del">
          <ac:chgData name="Twesigye, Gloria" userId="6464a502-8a44-4d67-8fab-8f3aa9495827" providerId="ADAL" clId="{03D3DB9D-1F7D-4FF3-A746-66751F5C1D23}" dt="2024-10-16T20:30:19.052" v="126" actId="478"/>
          <ac:spMkLst>
            <pc:docMk/>
            <pc:sldMk cId="3286086278" sldId="303"/>
            <ac:spMk id="14" creationId="{82A3C109-5FCF-1BFD-A7E2-0BBAC4A6EA1D}"/>
          </ac:spMkLst>
        </pc:spChg>
        <pc:graphicFrameChg chg="mod">
          <ac:chgData name="Twesigye, Gloria" userId="6464a502-8a44-4d67-8fab-8f3aa9495827" providerId="ADAL" clId="{03D3DB9D-1F7D-4FF3-A746-66751F5C1D23}" dt="2024-10-16T20:31:11.422" v="130" actId="207"/>
          <ac:graphicFrameMkLst>
            <pc:docMk/>
            <pc:sldMk cId="3286086278" sldId="303"/>
            <ac:graphicFrameMk id="9" creationId="{16BB2B36-D329-083C-5198-BEEC5AC12CFA}"/>
          </ac:graphicFrameMkLst>
        </pc:graphicFrameChg>
        <pc:graphicFrameChg chg="mod">
          <ac:chgData name="Twesigye, Gloria" userId="6464a502-8a44-4d67-8fab-8f3aa9495827" providerId="ADAL" clId="{03D3DB9D-1F7D-4FF3-A746-66751F5C1D23}" dt="2024-10-16T20:30:57.892" v="129"/>
          <ac:graphicFrameMkLst>
            <pc:docMk/>
            <pc:sldMk cId="3286086278" sldId="303"/>
            <ac:graphicFrameMk id="11" creationId="{7145ECEE-5D5C-74C4-50A5-961A60B3D8D7}"/>
          </ac:graphicFrameMkLst>
        </pc:graphicFrameChg>
      </pc:sldChg>
      <pc:sldMasterChg chg="setBg">
        <pc:chgData name="Twesigye, Gloria" userId="6464a502-8a44-4d67-8fab-8f3aa9495827" providerId="ADAL" clId="{03D3DB9D-1F7D-4FF3-A746-66751F5C1D23}" dt="2024-10-17T11:58:28.956" v="245"/>
        <pc:sldMasterMkLst>
          <pc:docMk/>
          <pc:sldMasterMk cId="3984714580" sldId="2147483687"/>
        </pc:sldMasterMkLst>
      </pc:sldMaster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chartUserShapes" Target="../drawings/drawing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No education</c:v>
                </c:pt>
              </c:strCache>
            </c:strRef>
          </c:tx>
          <c:spPr>
            <a:solidFill>
              <a:schemeClr val="accent3">
                <a:lumMod val="60000"/>
                <a:lumOff val="40000"/>
              </a:schemeClr>
            </a:solidFill>
            <a:ln>
              <a:solidFill>
                <a:schemeClr val="accent1"/>
              </a:solidFill>
            </a:ln>
            <a:effectLst/>
          </c:spPr>
          <c:invertIfNegative val="0"/>
          <c:dLbls>
            <c:dLbl>
              <c:idx val="0"/>
              <c:layout>
                <c:manualLayout>
                  <c:x val="0.11916264090177131"/>
                  <c:y val="-3.2200993491342499E-2"/>
                </c:manualLayout>
              </c:layout>
              <c:dLblPos val="ctr"/>
              <c:showLegendKey val="0"/>
              <c:showVal val="1"/>
              <c:showCatName val="0"/>
              <c:showSerName val="0"/>
              <c:showPercent val="0"/>
              <c:showBubbleSize val="0"/>
              <c:extLst>
                <c:ext xmlns:c15="http://schemas.microsoft.com/office/drawing/2012/chart" uri="{CE6537A1-D6FC-4f65-9D91-7224C49458BB}">
                  <c15:layout>
                    <c:manualLayout>
                      <c:w val="0.12650563607085347"/>
                      <c:h val="6.9702765911259831E-2"/>
                    </c:manualLayout>
                  </c15:layout>
                </c:ext>
                <c:ext xmlns:c16="http://schemas.microsoft.com/office/drawing/2014/chart" uri="{C3380CC4-5D6E-409C-BE32-E72D297353CC}">
                  <c16:uniqueId val="{00000000-39D6-4DE3-A732-4DA8C3A6061E}"/>
                </c:ext>
              </c:extLst>
            </c:dLbl>
            <c:spPr>
              <a:noFill/>
              <a:ln>
                <a:noFill/>
              </a:ln>
              <a:effectLst/>
            </c:spPr>
            <c:txPr>
              <a:bodyPr rot="0" spcFirstLastPara="1" vertOverflow="ellipsis" vert="horz" wrap="square" anchor="ctr" anchorCtr="1"/>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1</c:v>
                </c:pt>
                <c:pt idx="1">
                  <c:v>5</c:v>
                </c:pt>
              </c:numCache>
            </c:numRef>
          </c:val>
          <c:extLst>
            <c:ext xmlns:c16="http://schemas.microsoft.com/office/drawing/2014/chart" uri="{C3380CC4-5D6E-409C-BE32-E72D297353CC}">
              <c16:uniqueId val="{00000000-1C93-4E1D-B405-BA49DC4B4080}"/>
            </c:ext>
          </c:extLst>
        </c:ser>
        <c:ser>
          <c:idx val="1"/>
          <c:order val="1"/>
          <c:tx>
            <c:strRef>
              <c:f>Sheet1!$C$1</c:f>
              <c:strCache>
                <c:ptCount val="1"/>
                <c:pt idx="0">
                  <c:v>Primary</c:v>
                </c:pt>
              </c:strCache>
            </c:strRef>
          </c:tx>
          <c:spPr>
            <a:solidFill>
              <a:schemeClr val="accent5">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General</c:formatCode>
                <c:ptCount val="2"/>
                <c:pt idx="0">
                  <c:v>25</c:v>
                </c:pt>
                <c:pt idx="1">
                  <c:v>36</c:v>
                </c:pt>
              </c:numCache>
            </c:numRef>
          </c:val>
          <c:extLst>
            <c:ext xmlns:c16="http://schemas.microsoft.com/office/drawing/2014/chart" uri="{C3380CC4-5D6E-409C-BE32-E72D297353CC}">
              <c16:uniqueId val="{00000001-1C93-4E1D-B405-BA49DC4B4080}"/>
            </c:ext>
          </c:extLst>
        </c:ser>
        <c:ser>
          <c:idx val="2"/>
          <c:order val="2"/>
          <c:tx>
            <c:strRef>
              <c:f>Sheet1!$D$1</c:f>
              <c:strCache>
                <c:ptCount val="1"/>
                <c:pt idx="0">
                  <c:v>Secondary</c:v>
                </c:pt>
              </c:strCache>
            </c:strRef>
          </c:tx>
          <c:spPr>
            <a:solidFill>
              <a:schemeClr val="accent1">
                <a:lumMod val="50000"/>
              </a:schemeClr>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General</c:formatCode>
                <c:ptCount val="2"/>
                <c:pt idx="0">
                  <c:v>57</c:v>
                </c:pt>
                <c:pt idx="1">
                  <c:v>45</c:v>
                </c:pt>
              </c:numCache>
            </c:numRef>
          </c:val>
          <c:extLst>
            <c:ext xmlns:c16="http://schemas.microsoft.com/office/drawing/2014/chart" uri="{C3380CC4-5D6E-409C-BE32-E72D297353CC}">
              <c16:uniqueId val="{00000002-1C93-4E1D-B405-BA49DC4B4080}"/>
            </c:ext>
          </c:extLst>
        </c:ser>
        <c:ser>
          <c:idx val="3"/>
          <c:order val="3"/>
          <c:tx>
            <c:strRef>
              <c:f>Sheet1!$E$1</c:f>
              <c:strCache>
                <c:ptCount val="1"/>
                <c:pt idx="0">
                  <c:v>More than secondary</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Sheet1!$E$2:$E$3</c:f>
              <c:numCache>
                <c:formatCode>General</c:formatCode>
                <c:ptCount val="2"/>
                <c:pt idx="0">
                  <c:v>17</c:v>
                </c:pt>
                <c:pt idx="1">
                  <c:v>14</c:v>
                </c:pt>
              </c:numCache>
            </c:numRef>
          </c:val>
          <c:extLst>
            <c:ext xmlns:c16="http://schemas.microsoft.com/office/drawing/2014/chart" uri="{C3380CC4-5D6E-409C-BE32-E72D297353CC}">
              <c16:uniqueId val="{00000003-1C93-4E1D-B405-BA49DC4B4080}"/>
            </c:ext>
          </c:extLst>
        </c:ser>
        <c:dLbls>
          <c:dLblPos val="ctr"/>
          <c:showLegendKey val="0"/>
          <c:showVal val="1"/>
          <c:showCatName val="0"/>
          <c:showSerName val="0"/>
          <c:showPercent val="0"/>
          <c:showBubbleSize val="0"/>
        </c:dLbls>
        <c:gapWidth val="100"/>
        <c:overlap val="100"/>
        <c:axId val="1514768176"/>
        <c:axId val="1514770672"/>
      </c:barChart>
      <c:catAx>
        <c:axId val="15147681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1514770672"/>
        <c:crosses val="autoZero"/>
        <c:auto val="1"/>
        <c:lblAlgn val="ctr"/>
        <c:lblOffset val="100"/>
        <c:noMultiLvlLbl val="0"/>
      </c:catAx>
      <c:valAx>
        <c:axId val="1514770672"/>
        <c:scaling>
          <c:orientation val="minMax"/>
        </c:scaling>
        <c:delete val="1"/>
        <c:axPos val="l"/>
        <c:numFmt formatCode="0%" sourceLinked="1"/>
        <c:majorTickMark val="none"/>
        <c:minorTickMark val="none"/>
        <c:tickLblPos val="nextTo"/>
        <c:crossAx val="1514768176"/>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20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4755905593242226E-2"/>
          <c:w val="0.95416666666666672"/>
          <c:h val="0.78925379617223568"/>
        </c:manualLayout>
      </c:layout>
      <c:barChart>
        <c:barDir val="col"/>
        <c:grouping val="clustered"/>
        <c:varyColors val="0"/>
        <c:ser>
          <c:idx val="0"/>
          <c:order val="0"/>
          <c:tx>
            <c:strRef>
              <c:f>Sheet1!$B$1</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Sheet1!$B$2:$B$9</c:f>
              <c:numCache>
                <c:formatCode>0</c:formatCode>
                <c:ptCount val="8"/>
                <c:pt idx="0" formatCode="General">
                  <c:v>9</c:v>
                </c:pt>
                <c:pt idx="1">
                  <c:v>3</c:v>
                </c:pt>
                <c:pt idx="2">
                  <c:v>5</c:v>
                </c:pt>
                <c:pt idx="3">
                  <c:v>6</c:v>
                </c:pt>
                <c:pt idx="4">
                  <c:v>8</c:v>
                </c:pt>
                <c:pt idx="5">
                  <c:v>12</c:v>
                </c:pt>
                <c:pt idx="6">
                  <c:v>14</c:v>
                </c:pt>
                <c:pt idx="7">
                  <c:v>19</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Sheet1!$C$2:$C$9</c:f>
              <c:numCache>
                <c:formatCode>0</c:formatCode>
                <c:ptCount val="8"/>
                <c:pt idx="0">
                  <c:v>46</c:v>
                </c:pt>
                <c:pt idx="1">
                  <c:v>18</c:v>
                </c:pt>
                <c:pt idx="2">
                  <c:v>49</c:v>
                </c:pt>
                <c:pt idx="3">
                  <c:v>55</c:v>
                </c:pt>
                <c:pt idx="4">
                  <c:v>54</c:v>
                </c:pt>
                <c:pt idx="5">
                  <c:v>57</c:v>
                </c:pt>
                <c:pt idx="6">
                  <c:v>57</c:v>
                </c:pt>
                <c:pt idx="7">
                  <c:v>50</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9965833855543145E-2"/>
          <c:w val="0.95416666666666672"/>
          <c:h val="0.78404402909843895"/>
        </c:manualLayout>
      </c:layout>
      <c:barChart>
        <c:barDir val="col"/>
        <c:grouping val="clustered"/>
        <c:varyColors val="0"/>
        <c:ser>
          <c:idx val="0"/>
          <c:order val="0"/>
          <c:tx>
            <c:strRef>
              <c:f>Sheet1!$A$2</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Lesotho</c:v>
                </c:pt>
                <c:pt idx="1">
                  <c:v>Urban</c:v>
                </c:pt>
                <c:pt idx="2">
                  <c:v>Rural</c:v>
                </c:pt>
              </c:strCache>
            </c:strRef>
          </c:cat>
          <c:val>
            <c:numRef>
              <c:f>Sheet1!$B$2:$D$2</c:f>
              <c:numCache>
                <c:formatCode>General</c:formatCode>
                <c:ptCount val="3"/>
                <c:pt idx="0">
                  <c:v>28</c:v>
                </c:pt>
                <c:pt idx="1">
                  <c:v>31</c:v>
                </c:pt>
                <c:pt idx="2">
                  <c:v>26</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Lesotho</c:v>
                </c:pt>
                <c:pt idx="1">
                  <c:v>Urban</c:v>
                </c:pt>
                <c:pt idx="2">
                  <c:v>Rural</c:v>
                </c:pt>
              </c:strCache>
            </c:strRef>
          </c:cat>
          <c:val>
            <c:numRef>
              <c:f>Sheet1!$B$3:$D$3</c:f>
              <c:numCache>
                <c:formatCode>General</c:formatCode>
                <c:ptCount val="3"/>
                <c:pt idx="0">
                  <c:v>54</c:v>
                </c:pt>
                <c:pt idx="1">
                  <c:v>56</c:v>
                </c:pt>
                <c:pt idx="2">
                  <c:v>52</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6662112239214741"/>
          <c:w val="0.95416666666666672"/>
          <c:h val="0.70738869841140073"/>
        </c:manualLayout>
      </c:layout>
      <c:barChart>
        <c:barDir val="col"/>
        <c:grouping val="clustered"/>
        <c:varyColors val="0"/>
        <c:ser>
          <c:idx val="0"/>
          <c:order val="0"/>
          <c:tx>
            <c:strRef>
              <c:f>Sheet1!$A$2</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Lesotho</c:v>
                </c:pt>
                <c:pt idx="1">
                  <c:v>Urban</c:v>
                </c:pt>
                <c:pt idx="2">
                  <c:v>Rural</c:v>
                </c:pt>
              </c:strCache>
            </c:strRef>
          </c:cat>
          <c:val>
            <c:numRef>
              <c:f>Sheet1!$B$2:$D$2</c:f>
              <c:numCache>
                <c:formatCode>General</c:formatCode>
                <c:ptCount val="3"/>
                <c:pt idx="0">
                  <c:v>98</c:v>
                </c:pt>
                <c:pt idx="1">
                  <c:v>99</c:v>
                </c:pt>
                <c:pt idx="2">
                  <c:v>98</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Lesotho</c:v>
                </c:pt>
                <c:pt idx="1">
                  <c:v>Urban</c:v>
                </c:pt>
                <c:pt idx="2">
                  <c:v>Rural</c:v>
                </c:pt>
              </c:strCache>
            </c:strRef>
          </c:cat>
          <c:val>
            <c:numRef>
              <c:f>Sheet1!$B$3:$D$3</c:f>
              <c:numCache>
                <c:formatCode>General</c:formatCode>
                <c:ptCount val="3"/>
                <c:pt idx="0">
                  <c:v>89</c:v>
                </c:pt>
                <c:pt idx="1">
                  <c:v>94</c:v>
                </c:pt>
                <c:pt idx="2">
                  <c:v>86</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7197667765577747E-2"/>
          <c:w val="0.95416666666666672"/>
          <c:h val="0.72418232842002017"/>
        </c:manualLayout>
      </c:layout>
      <c:barChart>
        <c:barDir val="col"/>
        <c:grouping val="clustered"/>
        <c:varyColors val="0"/>
        <c:ser>
          <c:idx val="0"/>
          <c:order val="0"/>
          <c:tx>
            <c:strRef>
              <c:f>Sheet1!$A$2</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Newspaper</c:v>
                </c:pt>
                <c:pt idx="1">
                  <c:v>Television</c:v>
                </c:pt>
                <c:pt idx="2">
                  <c:v>Radio</c:v>
                </c:pt>
                <c:pt idx="3">
                  <c:v>All three media</c:v>
                </c:pt>
                <c:pt idx="4">
                  <c:v>None of the three media</c:v>
                </c:pt>
              </c:strCache>
            </c:strRef>
          </c:cat>
          <c:val>
            <c:numRef>
              <c:f>Sheet1!$B$2:$F$2</c:f>
              <c:numCache>
                <c:formatCode>General</c:formatCode>
                <c:ptCount val="5"/>
                <c:pt idx="0">
                  <c:v>11</c:v>
                </c:pt>
                <c:pt idx="1">
                  <c:v>41</c:v>
                </c:pt>
                <c:pt idx="2">
                  <c:v>44</c:v>
                </c:pt>
                <c:pt idx="3">
                  <c:v>4</c:v>
                </c:pt>
                <c:pt idx="4">
                  <c:v>35</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Newspaper</c:v>
                </c:pt>
                <c:pt idx="1">
                  <c:v>Television</c:v>
                </c:pt>
                <c:pt idx="2">
                  <c:v>Radio</c:v>
                </c:pt>
                <c:pt idx="3">
                  <c:v>All three media</c:v>
                </c:pt>
                <c:pt idx="4">
                  <c:v>None of the three media</c:v>
                </c:pt>
              </c:strCache>
            </c:strRef>
          </c:cat>
          <c:val>
            <c:numRef>
              <c:f>Sheet1!$B$3:$F$3</c:f>
              <c:numCache>
                <c:formatCode>General</c:formatCode>
                <c:ptCount val="5"/>
                <c:pt idx="0">
                  <c:v>13</c:v>
                </c:pt>
                <c:pt idx="1">
                  <c:v>32</c:v>
                </c:pt>
                <c:pt idx="2">
                  <c:v>42</c:v>
                </c:pt>
                <c:pt idx="3">
                  <c:v>6</c:v>
                </c:pt>
                <c:pt idx="4">
                  <c:v>44</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1211116257526633"/>
          <c:w val="0.95416666666666672"/>
          <c:h val="0.76189870037871565"/>
        </c:manualLayout>
      </c:layout>
      <c:barChart>
        <c:barDir val="col"/>
        <c:grouping val="clustered"/>
        <c:varyColors val="0"/>
        <c:ser>
          <c:idx val="0"/>
          <c:order val="0"/>
          <c:tx>
            <c:strRef>
              <c:f>Sheet1!$A$2</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Ever used the internet</c:v>
                </c:pt>
                <c:pt idx="1">
                  <c:v>Used the internet in the last 12 months</c:v>
                </c:pt>
              </c:strCache>
            </c:strRef>
          </c:cat>
          <c:val>
            <c:numRef>
              <c:f>Sheet1!$B$2:$C$2</c:f>
              <c:numCache>
                <c:formatCode>General</c:formatCode>
                <c:ptCount val="2"/>
                <c:pt idx="0">
                  <c:v>83</c:v>
                </c:pt>
                <c:pt idx="1">
                  <c:v>80</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Ever used the internet</c:v>
                </c:pt>
                <c:pt idx="1">
                  <c:v>Used the internet in the last 12 months</c:v>
                </c:pt>
              </c:strCache>
            </c:strRef>
          </c:cat>
          <c:val>
            <c:numRef>
              <c:f>Sheet1!$B$3:$C$3</c:f>
              <c:numCache>
                <c:formatCode>General</c:formatCode>
                <c:ptCount val="2"/>
                <c:pt idx="0">
                  <c:v>72</c:v>
                </c:pt>
                <c:pt idx="1">
                  <c:v>69</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619381521946435"/>
          <c:w val="0.95416666666666672"/>
          <c:h val="0.71207171075933851"/>
        </c:manualLayout>
      </c:layout>
      <c:barChart>
        <c:barDir val="col"/>
        <c:grouping val="clustered"/>
        <c:varyColors val="0"/>
        <c:ser>
          <c:idx val="0"/>
          <c:order val="0"/>
          <c:tx>
            <c:strRef>
              <c:f>Sheet1!$B$1</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 education</c:v>
                </c:pt>
                <c:pt idx="1">
                  <c:v>Primary incomplete</c:v>
                </c:pt>
                <c:pt idx="2">
                  <c:v>Primary complete</c:v>
                </c:pt>
                <c:pt idx="3">
                  <c:v>Secondary</c:v>
                </c:pt>
                <c:pt idx="4">
                  <c:v>More than secondary</c:v>
                </c:pt>
              </c:strCache>
            </c:strRef>
          </c:cat>
          <c:val>
            <c:numRef>
              <c:f>Sheet1!$B$2:$B$6</c:f>
              <c:numCache>
                <c:formatCode>General</c:formatCode>
                <c:ptCount val="5"/>
                <c:pt idx="0">
                  <c:v>35</c:v>
                </c:pt>
                <c:pt idx="1">
                  <c:v>47</c:v>
                </c:pt>
                <c:pt idx="2">
                  <c:v>64</c:v>
                </c:pt>
                <c:pt idx="3">
                  <c:v>85</c:v>
                </c:pt>
                <c:pt idx="4">
                  <c:v>98</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 education</c:v>
                </c:pt>
                <c:pt idx="1">
                  <c:v>Primary incomplete</c:v>
                </c:pt>
                <c:pt idx="2">
                  <c:v>Primary complete</c:v>
                </c:pt>
                <c:pt idx="3">
                  <c:v>Secondary</c:v>
                </c:pt>
                <c:pt idx="4">
                  <c:v>More than secondary</c:v>
                </c:pt>
              </c:strCache>
            </c:strRef>
          </c:cat>
          <c:val>
            <c:numRef>
              <c:f>Sheet1!$C$2:$C$6</c:f>
              <c:numCache>
                <c:formatCode>General</c:formatCode>
                <c:ptCount val="5"/>
                <c:pt idx="0">
                  <c:v>17</c:v>
                </c:pt>
                <c:pt idx="1">
                  <c:v>41</c:v>
                </c:pt>
                <c:pt idx="2">
                  <c:v>60</c:v>
                </c:pt>
                <c:pt idx="3">
                  <c:v>83</c:v>
                </c:pt>
                <c:pt idx="4">
                  <c:v>96</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8073543553626811"/>
          <c:w val="0.95416666666666672"/>
          <c:h val="0.69327426719905405"/>
        </c:manualLayout>
      </c:layout>
      <c:barChart>
        <c:barDir val="col"/>
        <c:grouping val="clustered"/>
        <c:varyColors val="0"/>
        <c:ser>
          <c:idx val="0"/>
          <c:order val="0"/>
          <c:tx>
            <c:strRef>
              <c:f>Sheet1!$B$1</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Sheet1!$B$2:$B$9</c:f>
              <c:numCache>
                <c:formatCode>0</c:formatCode>
                <c:ptCount val="8"/>
                <c:pt idx="0">
                  <c:v>49</c:v>
                </c:pt>
                <c:pt idx="1">
                  <c:v>14</c:v>
                </c:pt>
                <c:pt idx="2">
                  <c:v>36</c:v>
                </c:pt>
                <c:pt idx="3">
                  <c:v>58</c:v>
                </c:pt>
                <c:pt idx="4">
                  <c:v>61</c:v>
                </c:pt>
                <c:pt idx="5">
                  <c:v>66</c:v>
                </c:pt>
                <c:pt idx="6">
                  <c:v>67</c:v>
                </c:pt>
                <c:pt idx="7">
                  <c:v>62</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Sheet1!$C$2:$C$9</c:f>
              <c:numCache>
                <c:formatCode>0</c:formatCode>
                <c:ptCount val="8"/>
                <c:pt idx="0">
                  <c:v>70</c:v>
                </c:pt>
                <c:pt idx="1">
                  <c:v>43</c:v>
                </c:pt>
                <c:pt idx="2">
                  <c:v>72</c:v>
                </c:pt>
                <c:pt idx="3">
                  <c:v>75</c:v>
                </c:pt>
                <c:pt idx="4">
                  <c:v>79</c:v>
                </c:pt>
                <c:pt idx="5">
                  <c:v>85</c:v>
                </c:pt>
                <c:pt idx="6">
                  <c:v>81</c:v>
                </c:pt>
                <c:pt idx="7">
                  <c:v>76</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0"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9244862849154216"/>
          <c:y val="2.9520441796550272E-2"/>
          <c:w val="0.52257643342705073"/>
          <c:h val="0.94095911640689944"/>
        </c:manualLayout>
      </c:layout>
      <c:barChart>
        <c:barDir val="bar"/>
        <c:grouping val="clustered"/>
        <c:varyColors val="0"/>
        <c:ser>
          <c:idx val="0"/>
          <c:order val="0"/>
          <c:tx>
            <c:strRef>
              <c:f>Sheet1!$B$1</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Clerical</c:v>
                </c:pt>
                <c:pt idx="1">
                  <c:v>Agriculture</c:v>
                </c:pt>
                <c:pt idx="2">
                  <c:v>Skilled manual</c:v>
                </c:pt>
                <c:pt idx="3">
                  <c:v>Professional/ technical/ managerial</c:v>
                </c:pt>
                <c:pt idx="4">
                  <c:v>Sales and services</c:v>
                </c:pt>
                <c:pt idx="5">
                  <c:v>Unskilled manual</c:v>
                </c:pt>
              </c:strCache>
            </c:strRef>
          </c:cat>
          <c:val>
            <c:numRef>
              <c:f>Sheet1!$B$2:$B$7</c:f>
              <c:numCache>
                <c:formatCode>General</c:formatCode>
                <c:ptCount val="6"/>
                <c:pt idx="0">
                  <c:v>1</c:v>
                </c:pt>
                <c:pt idx="1">
                  <c:v>21</c:v>
                </c:pt>
                <c:pt idx="2">
                  <c:v>19</c:v>
                </c:pt>
                <c:pt idx="3">
                  <c:v>7</c:v>
                </c:pt>
                <c:pt idx="4">
                  <c:v>7</c:v>
                </c:pt>
                <c:pt idx="5">
                  <c:v>46</c:v>
                </c:pt>
              </c:numCache>
            </c:numRef>
          </c:val>
          <c:extLst>
            <c:ext xmlns:c16="http://schemas.microsoft.com/office/drawing/2014/chart" uri="{C3380CC4-5D6E-409C-BE32-E72D297353CC}">
              <c16:uniqueId val="{00000000-1322-4B7E-B274-23205EEF543E}"/>
            </c:ext>
          </c:extLst>
        </c:ser>
        <c:ser>
          <c:idx val="1"/>
          <c:order val="1"/>
          <c:tx>
            <c:strRef>
              <c:f>Sheet1!$C$1</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Clerical</c:v>
                </c:pt>
                <c:pt idx="1">
                  <c:v>Agriculture</c:v>
                </c:pt>
                <c:pt idx="2">
                  <c:v>Skilled manual</c:v>
                </c:pt>
                <c:pt idx="3">
                  <c:v>Professional/ technical/ managerial</c:v>
                </c:pt>
                <c:pt idx="4">
                  <c:v>Sales and services</c:v>
                </c:pt>
                <c:pt idx="5">
                  <c:v>Unskilled manual</c:v>
                </c:pt>
              </c:strCache>
            </c:strRef>
          </c:cat>
          <c:val>
            <c:numRef>
              <c:f>Sheet1!$C$2:$C$7</c:f>
              <c:numCache>
                <c:formatCode>General</c:formatCode>
                <c:ptCount val="6"/>
                <c:pt idx="0">
                  <c:v>3</c:v>
                </c:pt>
                <c:pt idx="1">
                  <c:v>7</c:v>
                </c:pt>
                <c:pt idx="2">
                  <c:v>8</c:v>
                </c:pt>
                <c:pt idx="3">
                  <c:v>12</c:v>
                </c:pt>
                <c:pt idx="4">
                  <c:v>29</c:v>
                </c:pt>
                <c:pt idx="5">
                  <c:v>43</c:v>
                </c:pt>
              </c:numCache>
            </c:numRef>
          </c:val>
          <c:extLst>
            <c:ext xmlns:c16="http://schemas.microsoft.com/office/drawing/2014/chart" uri="{C3380CC4-5D6E-409C-BE32-E72D297353CC}">
              <c16:uniqueId val="{00000001-1322-4B7E-B274-23205EEF543E}"/>
            </c:ext>
          </c:extLst>
        </c:ser>
        <c:dLbls>
          <c:dLblPos val="outEnd"/>
          <c:showLegendKey val="0"/>
          <c:showVal val="1"/>
          <c:showCatName val="0"/>
          <c:showSerName val="0"/>
          <c:showPercent val="0"/>
          <c:showBubbleSize val="0"/>
        </c:dLbls>
        <c:gapWidth val="182"/>
        <c:axId val="1019810304"/>
        <c:axId val="1019811136"/>
      </c:barChart>
      <c:catAx>
        <c:axId val="1019810304"/>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GB" sz="1800" b="0"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crossAx val="1019811136"/>
        <c:crosses val="autoZero"/>
        <c:auto val="1"/>
        <c:lblAlgn val="ctr"/>
        <c:lblOffset val="100"/>
        <c:noMultiLvlLbl val="0"/>
      </c:catAx>
      <c:valAx>
        <c:axId val="1019811136"/>
        <c:scaling>
          <c:orientation val="minMax"/>
          <c:max val="100"/>
        </c:scaling>
        <c:delete val="1"/>
        <c:axPos val="b"/>
        <c:numFmt formatCode="General" sourceLinked="1"/>
        <c:majorTickMark val="none"/>
        <c:minorTickMark val="none"/>
        <c:tickLblPos val="nextTo"/>
        <c:crossAx val="1019810304"/>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1901270435096628E-2"/>
          <c:w val="0.73438207400652344"/>
          <c:h val="0.82034136603219299"/>
        </c:manualLayout>
      </c:layout>
      <c:barChart>
        <c:barDir val="col"/>
        <c:grouping val="stacked"/>
        <c:varyColors val="0"/>
        <c:ser>
          <c:idx val="0"/>
          <c:order val="0"/>
          <c:tx>
            <c:strRef>
              <c:f>Sheet1!$A$2</c:f>
              <c:strCache>
                <c:ptCount val="1"/>
                <c:pt idx="0">
                  <c:v>None</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Women </c:v>
                </c:pt>
                <c:pt idx="1">
                  <c:v>Men</c:v>
                </c:pt>
              </c:strCache>
            </c:strRef>
          </c:cat>
          <c:val>
            <c:numRef>
              <c:f>Sheet1!$B$2:$C$2</c:f>
              <c:numCache>
                <c:formatCode>General</c:formatCode>
                <c:ptCount val="2"/>
                <c:pt idx="0">
                  <c:v>97</c:v>
                </c:pt>
                <c:pt idx="1">
                  <c:v>84</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Any health insurance</c:v>
                </c:pt>
              </c:strCache>
            </c:strRef>
          </c:tx>
          <c:spPr>
            <a:solidFill>
              <a:schemeClr val="accent5">
                <a:lumMod val="20000"/>
                <a:lumOff val="80000"/>
              </a:schemeClr>
            </a:solidFill>
            <a:ln>
              <a:noFill/>
            </a:ln>
            <a:effectLst/>
          </c:spPr>
          <c:invertIfNegative val="0"/>
          <c:dLbls>
            <c:dLbl>
              <c:idx val="0"/>
              <c:layout>
                <c:manualLayout>
                  <c:x val="3.4184022011279876E-3"/>
                  <c:y val="-3.01426494953776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2F82-4AF2-A041-184F1B3BDD92}"/>
                </c:ext>
              </c:extLst>
            </c:dLbl>
            <c:dLbl>
              <c:idx val="1"/>
              <c:layout>
                <c:manualLayout>
                  <c:x val="0"/>
                  <c:y val="-3.767831186922206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2F82-4AF2-A041-184F1B3BDD92}"/>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Women </c:v>
                </c:pt>
                <c:pt idx="1">
                  <c:v>Men</c:v>
                </c:pt>
              </c:strCache>
            </c:strRef>
          </c:cat>
          <c:val>
            <c:numRef>
              <c:f>Sheet1!$B$3:$C$3</c:f>
              <c:numCache>
                <c:formatCode>General</c:formatCode>
                <c:ptCount val="2"/>
                <c:pt idx="0">
                  <c:v>3</c:v>
                </c:pt>
                <c:pt idx="1">
                  <c:v>16</c:v>
                </c:pt>
              </c:numCache>
            </c:numRef>
          </c:val>
          <c:extLst>
            <c:ext xmlns:c16="http://schemas.microsoft.com/office/drawing/2014/chart" uri="{C3380CC4-5D6E-409C-BE32-E72D297353CC}">
              <c16:uniqueId val="{00000001-F103-4BD6-A737-F89A69E717A2}"/>
            </c:ext>
          </c:extLst>
        </c:ser>
        <c:dLbls>
          <c:showLegendKey val="0"/>
          <c:showVal val="1"/>
          <c:showCatName val="0"/>
          <c:showSerName val="0"/>
          <c:showPercent val="0"/>
          <c:showBubbleSize val="0"/>
        </c:dLbls>
        <c:gapWidth val="100"/>
        <c:overlap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legend>
      <c:legendPos val="r"/>
      <c:layout>
        <c:manualLayout>
          <c:xMode val="edge"/>
          <c:yMode val="edge"/>
          <c:x val="0.63331607085082686"/>
          <c:y val="3.0557392747442697E-2"/>
          <c:w val="0.36326552694804515"/>
          <c:h val="0.8152095142644987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8076251753995694E-3"/>
          <c:y val="0.17446798915893108"/>
          <c:w val="0.99076224023915405"/>
          <c:h val="0.53523278175317468"/>
        </c:manualLayout>
      </c:layout>
      <c:barChart>
        <c:barDir val="col"/>
        <c:grouping val="clustered"/>
        <c:varyColors val="0"/>
        <c:ser>
          <c:idx val="0"/>
          <c:order val="0"/>
          <c:tx>
            <c:strRef>
              <c:f>Sheet1!$B$1</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Sheet1!$A$4:$A$7</c:f>
              <c:strCache>
                <c:ptCount val="4"/>
                <c:pt idx="0">
                  <c:v>Employer-
based 
insurance</c:v>
                </c:pt>
                <c:pt idx="1">
                  <c:v>Mutual health
 organization/ 
community-based 
insurance</c:v>
                </c:pt>
                <c:pt idx="2">
                  <c:v>Privately purchased
 commercial insurance</c:v>
                </c:pt>
                <c:pt idx="3">
                  <c:v>Other</c:v>
                </c:pt>
              </c:strCache>
            </c:strRef>
          </c:cat>
          <c:val>
            <c:numRef>
              <c:f>Sheet1!$B$4:$B$7</c:f>
              <c:numCache>
                <c:formatCode>General</c:formatCode>
                <c:ptCount val="4"/>
                <c:pt idx="0">
                  <c:v>1</c:v>
                </c:pt>
                <c:pt idx="1">
                  <c:v>2</c:v>
                </c:pt>
                <c:pt idx="2">
                  <c:v>1</c:v>
                </c:pt>
                <c:pt idx="3">
                  <c:v>1</c:v>
                </c:pt>
              </c:numCache>
            </c:numRef>
          </c:val>
          <c:extLst>
            <c:ext xmlns:c16="http://schemas.microsoft.com/office/drawing/2014/chart" uri="{C3380CC4-5D6E-409C-BE32-E72D297353CC}">
              <c16:uniqueId val="{00000000-51FF-4006-A60C-54B0F6F369E9}"/>
            </c:ext>
          </c:extLst>
        </c:ser>
        <c:ser>
          <c:idx val="1"/>
          <c:order val="1"/>
          <c:tx>
            <c:strRef>
              <c:f>Sheet1!$C$1</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Sheet1!$A$4:$A$7</c:f>
              <c:strCache>
                <c:ptCount val="4"/>
                <c:pt idx="0">
                  <c:v>Employer-
based 
insurance</c:v>
                </c:pt>
                <c:pt idx="1">
                  <c:v>Mutual health
 organization/ 
community-based 
insurance</c:v>
                </c:pt>
                <c:pt idx="2">
                  <c:v>Privately purchased
 commercial insurance</c:v>
                </c:pt>
                <c:pt idx="3">
                  <c:v>Other</c:v>
                </c:pt>
              </c:strCache>
            </c:strRef>
          </c:cat>
          <c:val>
            <c:numRef>
              <c:f>Sheet1!$C$4:$C$7</c:f>
              <c:numCache>
                <c:formatCode>General</c:formatCode>
                <c:ptCount val="4"/>
                <c:pt idx="0">
                  <c:v>2</c:v>
                </c:pt>
                <c:pt idx="1">
                  <c:v>12</c:v>
                </c:pt>
                <c:pt idx="2">
                  <c:v>5</c:v>
                </c:pt>
                <c:pt idx="3">
                  <c:v>1</c:v>
                </c:pt>
              </c:numCache>
            </c:numRef>
          </c:val>
          <c:extLst>
            <c:ext xmlns:c16="http://schemas.microsoft.com/office/drawing/2014/chart" uri="{C3380CC4-5D6E-409C-BE32-E72D297353CC}">
              <c16:uniqueId val="{00000001-51FF-4006-A60C-54B0F6F369E9}"/>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userShapes r:id="rId4"/>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0.85731</cdr:x>
      <cdr:y>0.64322</cdr:y>
    </cdr:from>
    <cdr:to>
      <cdr:x>0.91403</cdr:x>
      <cdr:y>0.69521</cdr:y>
    </cdr:to>
    <cdr:sp macro="" textlink="">
      <cdr:nvSpPr>
        <cdr:cNvPr id="5" name="TextBox 13">
          <a:extLst xmlns:a="http://schemas.openxmlformats.org/drawingml/2006/main">
            <a:ext uri="{FF2B5EF4-FFF2-40B4-BE49-F238E27FC236}">
              <a16:creationId xmlns:a16="http://schemas.microsoft.com/office/drawing/2014/main" id="{82A3C109-5FCF-1BFD-A7E2-0BBAC4A6EA1D}"/>
            </a:ext>
          </a:extLst>
        </cdr:cNvPr>
        <cdr:cNvSpPr txBox="1"/>
      </cdr:nvSpPr>
      <cdr:spPr>
        <a:xfrm xmlns:a="http://schemas.openxmlformats.org/drawingml/2006/main">
          <a:off x="4508942" y="3252110"/>
          <a:ext cx="298315" cy="262818"/>
        </a:xfrm>
        <a:prstGeom xmlns:a="http://schemas.openxmlformats.org/drawingml/2006/main" prst="rect">
          <a:avLst/>
        </a:prstGeom>
      </cdr:spPr>
      <cdr:txBody>
        <a:bodyPr xmlns:a="http://schemas.openxmlformats.org/drawingml/2006/main" vert="horz" wrap="square" lIns="91440" tIns="45720" rIns="91440" bIns="45720" rtlCol="0" anchor="ctr">
          <a:no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l"/>
          <a:r>
            <a:rPr lang="en-US" sz="1600" b="1" dirty="0">
              <a:latin typeface="Source Sans Pro" panose="020B0503030403020204" pitchFamily="34" charset="0"/>
              <a:ea typeface="Source Sans Pro" panose="020B0503030403020204" pitchFamily="34" charset="0"/>
            </a:rPr>
            <a:t>&lt;</a:t>
          </a:r>
          <a:endParaRPr lang="fr-FR" sz="1600" b="1" dirty="0">
            <a:latin typeface="Source Sans Pro" panose="020B0503030403020204" pitchFamily="34" charset="0"/>
            <a:ea typeface="Source Sans Pro" panose="020B0503030403020204" pitchFamily="34" charset="0"/>
          </a:endParaRPr>
        </a:p>
      </cdr:txBody>
    </cdr:sp>
  </cdr:relSizeAnchor>
  <cdr:relSizeAnchor xmlns:cdr="http://schemas.openxmlformats.org/drawingml/2006/chartDrawing">
    <cdr:from>
      <cdr:x>0.0037</cdr:x>
      <cdr:y>0.95581</cdr:y>
    </cdr:from>
    <cdr:to>
      <cdr:x>0.9963</cdr:x>
      <cdr:y>0.95581</cdr:y>
    </cdr:to>
    <cdr:cxnSp macro="">
      <cdr:nvCxnSpPr>
        <cdr:cNvPr id="11" name="Straight Connector 10">
          <a:extLst xmlns:a="http://schemas.openxmlformats.org/drawingml/2006/main">
            <a:ext uri="{FF2B5EF4-FFF2-40B4-BE49-F238E27FC236}">
              <a16:creationId xmlns:a16="http://schemas.microsoft.com/office/drawing/2014/main" id="{0ECE43BF-08E7-CB49-4715-2155287EE7E1}"/>
            </a:ext>
          </a:extLst>
        </cdr:cNvPr>
        <cdr:cNvCxnSpPr/>
      </cdr:nvCxnSpPr>
      <cdr:spPr>
        <a:xfrm xmlns:a="http://schemas.openxmlformats.org/drawingml/2006/main">
          <a:off x="19455" y="4832538"/>
          <a:ext cx="5220510" cy="0"/>
        </a:xfrm>
        <a:prstGeom xmlns:a="http://schemas.openxmlformats.org/drawingml/2006/main" prst="line">
          <a:avLst/>
        </a:prstGeom>
        <a:ln xmlns:a="http://schemas.openxmlformats.org/drawingml/2006/main" w="12700">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0.5274</cdr:x>
      <cdr:y>0.64338</cdr:y>
    </cdr:from>
    <cdr:to>
      <cdr:x>0.58412</cdr:x>
      <cdr:y>0.69537</cdr:y>
    </cdr:to>
    <cdr:sp macro="" textlink="">
      <cdr:nvSpPr>
        <cdr:cNvPr id="2" name="TextBox 13">
          <a:extLst xmlns:a="http://schemas.openxmlformats.org/drawingml/2006/main">
            <a:ext uri="{FF2B5EF4-FFF2-40B4-BE49-F238E27FC236}">
              <a16:creationId xmlns:a16="http://schemas.microsoft.com/office/drawing/2014/main" id="{43ADCA33-BAB4-4C14-770F-5E88248E325B}"/>
            </a:ext>
          </a:extLst>
        </cdr:cNvPr>
        <cdr:cNvSpPr txBox="1"/>
      </cdr:nvSpPr>
      <cdr:spPr>
        <a:xfrm xmlns:a="http://schemas.openxmlformats.org/drawingml/2006/main">
          <a:off x="2773815" y="3252888"/>
          <a:ext cx="298315" cy="262859"/>
        </a:xfrm>
        <a:prstGeom xmlns:a="http://schemas.openxmlformats.org/drawingml/2006/main" prst="rect">
          <a:avLst/>
        </a:prstGeom>
      </cdr:spPr>
      <cdr:txBody>
        <a:bodyPr xmlns:a="http://schemas.openxmlformats.org/drawingml/2006/main" vert="horz" wrap="square" lIns="91440" tIns="45720" rIns="91440" bIns="45720" rtlCol="0" anchor="ctr">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US" sz="1600" b="1" dirty="0">
              <a:latin typeface="Source Sans Pro" panose="020B0503030403020204" pitchFamily="34" charset="0"/>
              <a:ea typeface="Source Sans Pro" panose="020B0503030403020204" pitchFamily="34" charset="0"/>
            </a:rPr>
            <a:t>&lt;</a:t>
          </a:r>
          <a:endParaRPr lang="fr-FR" sz="1600" b="1" dirty="0">
            <a:latin typeface="Source Sans Pro" panose="020B0503030403020204" pitchFamily="34" charset="0"/>
            <a:ea typeface="Source Sans Pro" panose="020B0503030403020204" pitchFamily="34" charset="0"/>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FA9A8D1-CB88-2E47-75DE-249757548BE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18254724-21D6-2D25-C3EA-2CB71FC5F10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43C0CA6-7390-4E1A-9CDC-CE08AB4AB843}" type="datetimeFigureOut">
              <a:rPr lang="en-US" smtClean="0"/>
              <a:t>11/13/2024</a:t>
            </a:fld>
            <a:endParaRPr lang="en-US"/>
          </a:p>
        </p:txBody>
      </p:sp>
      <p:sp>
        <p:nvSpPr>
          <p:cNvPr id="4" name="Footer Placeholder 3">
            <a:extLst>
              <a:ext uri="{FF2B5EF4-FFF2-40B4-BE49-F238E27FC236}">
                <a16:creationId xmlns:a16="http://schemas.microsoft.com/office/drawing/2014/main" id="{404AB87B-2A3E-C83A-9875-0B43B269A10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5EF49B2-2475-749B-F6CD-EC83E638FEF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D4E7C19-9FF4-4119-BA31-FA81478D3477}" type="slidenum">
              <a:rPr lang="en-US" smtClean="0"/>
              <a:t>‹#›</a:t>
            </a:fld>
            <a:endParaRPr lang="en-US"/>
          </a:p>
        </p:txBody>
      </p:sp>
    </p:spTree>
    <p:extLst>
      <p:ext uri="{BB962C8B-B14F-4D97-AF65-F5344CB8AC3E}">
        <p14:creationId xmlns:p14="http://schemas.microsoft.com/office/powerpoint/2010/main" val="6820653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467001A-8C75-4BAA-A9C5-4D01B493A7C1}" type="datetimeFigureOut">
              <a:rPr lang="en-US" smtClean="0"/>
              <a:t>11/13/2024</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5B24C39-C45A-4001-BB18-701F08EF0EE5}" type="slidenum">
              <a:rPr lang="en-US" smtClean="0"/>
              <a:t>‹#›</a:t>
            </a:fld>
            <a:endParaRPr lang="en-US"/>
          </a:p>
        </p:txBody>
      </p:sp>
    </p:spTree>
    <p:extLst>
      <p:ext uri="{BB962C8B-B14F-4D97-AF65-F5344CB8AC3E}">
        <p14:creationId xmlns:p14="http://schemas.microsoft.com/office/powerpoint/2010/main" val="411673103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Use Table 3.1</a:t>
            </a:r>
          </a:p>
        </p:txBody>
      </p:sp>
      <p:sp>
        <p:nvSpPr>
          <p:cNvPr id="4" name="Slide Number Placeholder 3"/>
          <p:cNvSpPr>
            <a:spLocks noGrp="1"/>
          </p:cNvSpPr>
          <p:nvPr>
            <p:ph type="sldNum" sz="quarter" idx="5"/>
          </p:nvPr>
        </p:nvSpPr>
        <p:spPr/>
        <p:txBody>
          <a:bodyPr/>
          <a:lstStyle/>
          <a:p>
            <a:fld id="{25B24C39-C45A-4001-BB18-701F08EF0EE5}" type="slidenum">
              <a:rPr lang="en-US" smtClean="0"/>
              <a:t>3</a:t>
            </a:fld>
            <a:endParaRPr lang="en-US"/>
          </a:p>
        </p:txBody>
      </p:sp>
    </p:spTree>
    <p:extLst>
      <p:ext uri="{BB962C8B-B14F-4D97-AF65-F5344CB8AC3E}">
        <p14:creationId xmlns:p14="http://schemas.microsoft.com/office/powerpoint/2010/main" val="203842515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Includes daily and occasional (less than daily) use.</a:t>
            </a:r>
          </a:p>
          <a:p>
            <a:endParaRPr lang="en-US"/>
          </a:p>
        </p:txBody>
      </p:sp>
      <p:sp>
        <p:nvSpPr>
          <p:cNvPr id="4" name="Slide Number Placeholder 3"/>
          <p:cNvSpPr>
            <a:spLocks noGrp="1"/>
          </p:cNvSpPr>
          <p:nvPr>
            <p:ph type="sldNum" sz="quarter" idx="5"/>
          </p:nvPr>
        </p:nvSpPr>
        <p:spPr/>
        <p:txBody>
          <a:bodyPr/>
          <a:lstStyle/>
          <a:p>
            <a:fld id="{25B24C39-C45A-4001-BB18-701F08EF0EE5}" type="slidenum">
              <a:rPr lang="en-US" smtClean="0"/>
              <a:t>16</a:t>
            </a:fld>
            <a:endParaRPr lang="en-US"/>
          </a:p>
        </p:txBody>
      </p:sp>
    </p:spTree>
    <p:extLst>
      <p:ext uri="{BB962C8B-B14F-4D97-AF65-F5344CB8AC3E}">
        <p14:creationId xmlns:p14="http://schemas.microsoft.com/office/powerpoint/2010/main" val="71779703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Includes daily and occasional (less than daily) use.</a:t>
            </a:r>
          </a:p>
          <a:p>
            <a:endParaRPr lang="en-US"/>
          </a:p>
        </p:txBody>
      </p:sp>
      <p:sp>
        <p:nvSpPr>
          <p:cNvPr id="4" name="Slide Number Placeholder 3"/>
          <p:cNvSpPr>
            <a:spLocks noGrp="1"/>
          </p:cNvSpPr>
          <p:nvPr>
            <p:ph type="sldNum" sz="quarter" idx="5"/>
          </p:nvPr>
        </p:nvSpPr>
        <p:spPr/>
        <p:txBody>
          <a:bodyPr/>
          <a:lstStyle/>
          <a:p>
            <a:fld id="{25B24C39-C45A-4001-BB18-701F08EF0EE5}" type="slidenum">
              <a:rPr lang="en-US" smtClean="0"/>
              <a:t>17</a:t>
            </a:fld>
            <a:endParaRPr lang="en-US"/>
          </a:p>
        </p:txBody>
      </p:sp>
    </p:spTree>
    <p:extLst>
      <p:ext uri="{BB962C8B-B14F-4D97-AF65-F5344CB8AC3E}">
        <p14:creationId xmlns:p14="http://schemas.microsoft.com/office/powerpoint/2010/main" val="254611499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Tables 3.14.1 &amp; 3.14.2</a:t>
            </a:r>
            <a:endParaRPr lang="fr-FR" sz="1800" dirty="0">
              <a:effectLst/>
              <a:latin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25B24C39-C45A-4001-BB18-701F08EF0EE5}" type="slidenum">
              <a:rPr lang="en-US" smtClean="0"/>
              <a:t>18</a:t>
            </a:fld>
            <a:endParaRPr lang="en-US"/>
          </a:p>
        </p:txBody>
      </p:sp>
    </p:spTree>
    <p:extLst>
      <p:ext uri="{BB962C8B-B14F-4D97-AF65-F5344CB8AC3E}">
        <p14:creationId xmlns:p14="http://schemas.microsoft.com/office/powerpoint/2010/main" val="23247460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Tables 3.3.1 &amp; 3.3.2</a:t>
            </a:r>
            <a:endParaRPr lang="fr-FR" sz="1800" dirty="0">
              <a:effectLst/>
              <a:latin typeface="Arial" panose="020B0604020202020204" pitchFamily="34" charset="0"/>
            </a:endParaRPr>
          </a:p>
          <a:p>
            <a:endParaRPr lang="en-US" dirty="0"/>
          </a:p>
          <a:p>
            <a:r>
              <a:rPr lang="en-US" dirty="0"/>
              <a:t>Literacy refers to women and men who attended schooling higher than the secondary level and women and men with less schooling who can read a whole sentence or part of a sentence.</a:t>
            </a:r>
          </a:p>
        </p:txBody>
      </p:sp>
      <p:sp>
        <p:nvSpPr>
          <p:cNvPr id="4" name="Slide Number Placeholder 3"/>
          <p:cNvSpPr>
            <a:spLocks noGrp="1"/>
          </p:cNvSpPr>
          <p:nvPr>
            <p:ph type="sldNum" sz="quarter" idx="5"/>
          </p:nvPr>
        </p:nvSpPr>
        <p:spPr/>
        <p:txBody>
          <a:bodyPr/>
          <a:lstStyle/>
          <a:p>
            <a:fld id="{25B24C39-C45A-4001-BB18-701F08EF0EE5}" type="slidenum">
              <a:rPr lang="en-US" smtClean="0"/>
              <a:t>4</a:t>
            </a:fld>
            <a:endParaRPr lang="en-US"/>
          </a:p>
        </p:txBody>
      </p:sp>
    </p:spTree>
    <p:extLst>
      <p:ext uri="{BB962C8B-B14F-4D97-AF65-F5344CB8AC3E}">
        <p14:creationId xmlns:p14="http://schemas.microsoft.com/office/powerpoint/2010/main" val="87266896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Tables 3.4.1 &amp; 3.4.2</a:t>
            </a:r>
            <a:endParaRPr lang="fr-FR" sz="1800" dirty="0">
              <a:effectLst/>
              <a:latin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25B24C39-C45A-4001-BB18-701F08EF0EE5}" type="slidenum">
              <a:rPr lang="en-US" smtClean="0"/>
              <a:t>6</a:t>
            </a:fld>
            <a:endParaRPr lang="en-US"/>
          </a:p>
        </p:txBody>
      </p:sp>
    </p:spTree>
    <p:extLst>
      <p:ext uri="{BB962C8B-B14F-4D97-AF65-F5344CB8AC3E}">
        <p14:creationId xmlns:p14="http://schemas.microsoft.com/office/powerpoint/2010/main" val="135246305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Tables 3.5.1 &amp; 3.5.2</a:t>
            </a:r>
            <a:endParaRPr lang="fr-FR" sz="1800" dirty="0">
              <a:effectLst/>
              <a:latin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25B24C39-C45A-4001-BB18-701F08EF0EE5}" type="slidenum">
              <a:rPr lang="en-US" smtClean="0"/>
              <a:t>7</a:t>
            </a:fld>
            <a:endParaRPr lang="en-US"/>
          </a:p>
        </p:txBody>
      </p:sp>
    </p:spTree>
    <p:extLst>
      <p:ext uri="{BB962C8B-B14F-4D97-AF65-F5344CB8AC3E}">
        <p14:creationId xmlns:p14="http://schemas.microsoft.com/office/powerpoint/2010/main" val="344634248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Tables 3.5.1 &amp; 3.5.2</a:t>
            </a:r>
            <a:endParaRPr lang="fr-FR" sz="1800" dirty="0">
              <a:effectLst/>
              <a:latin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25B24C39-C45A-4001-BB18-701F08EF0EE5}" type="slidenum">
              <a:rPr lang="en-US" smtClean="0"/>
              <a:t>8</a:t>
            </a:fld>
            <a:endParaRPr lang="en-US"/>
          </a:p>
        </p:txBody>
      </p:sp>
    </p:spTree>
    <p:extLst>
      <p:ext uri="{BB962C8B-B14F-4D97-AF65-F5344CB8AC3E}">
        <p14:creationId xmlns:p14="http://schemas.microsoft.com/office/powerpoint/2010/main" val="324298802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sz="1800" dirty="0">
                <a:effectLst/>
                <a:latin typeface="Segoe UI" panose="020B0502040204020203" pitchFamily="34" charset="0"/>
              </a:rPr>
              <a:t>Tables 3.6.1 &amp; 3.6.2</a:t>
            </a:r>
            <a:endParaRPr lang="en-US" dirty="0"/>
          </a:p>
          <a:p>
            <a:endParaRPr lang="en-US" dirty="0"/>
          </a:p>
          <a:p>
            <a:r>
              <a:rPr lang="en-US" dirty="0"/>
              <a:t>Includes women and men who are not currently employed but were in the last 12 months, and those who are “currently employed”, including those who have done work in the last 7 days and those who did not work in the last 7 days but who are regularly employed and were absent from work for leave, illness, vacation, or any other such reason.</a:t>
            </a:r>
          </a:p>
        </p:txBody>
      </p:sp>
      <p:sp>
        <p:nvSpPr>
          <p:cNvPr id="4" name="Slide Number Placeholder 3"/>
          <p:cNvSpPr>
            <a:spLocks noGrp="1"/>
          </p:cNvSpPr>
          <p:nvPr>
            <p:ph type="sldNum" sz="quarter" idx="5"/>
          </p:nvPr>
        </p:nvSpPr>
        <p:spPr/>
        <p:txBody>
          <a:bodyPr/>
          <a:lstStyle/>
          <a:p>
            <a:fld id="{25B24C39-C45A-4001-BB18-701F08EF0EE5}" type="slidenum">
              <a:rPr lang="en-US" smtClean="0"/>
              <a:t>10</a:t>
            </a:fld>
            <a:endParaRPr lang="en-US"/>
          </a:p>
        </p:txBody>
      </p:sp>
    </p:spTree>
    <p:extLst>
      <p:ext uri="{BB962C8B-B14F-4D97-AF65-F5344CB8AC3E}">
        <p14:creationId xmlns:p14="http://schemas.microsoft.com/office/powerpoint/2010/main" val="11215418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Tables 3.7.1&amp; 3.7.2</a:t>
            </a:r>
            <a:endParaRPr lang="fr-FR" sz="1800" dirty="0">
              <a:effectLst/>
              <a:latin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25B24C39-C45A-4001-BB18-701F08EF0EE5}" type="slidenum">
              <a:rPr lang="en-US" smtClean="0"/>
              <a:t>11</a:t>
            </a:fld>
            <a:endParaRPr lang="en-US"/>
          </a:p>
        </p:txBody>
      </p:sp>
    </p:spTree>
    <p:extLst>
      <p:ext uri="{BB962C8B-B14F-4D97-AF65-F5344CB8AC3E}">
        <p14:creationId xmlns:p14="http://schemas.microsoft.com/office/powerpoint/2010/main" val="154143660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Tables 3.9.1 &amp; 3.9.2</a:t>
            </a:r>
            <a:endParaRPr lang="fr-FR" sz="1800" dirty="0">
              <a:effectLst/>
              <a:latin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25B24C39-C45A-4001-BB18-701F08EF0EE5}" type="slidenum">
              <a:rPr lang="en-US" smtClean="0"/>
              <a:t>13</a:t>
            </a:fld>
            <a:endParaRPr lang="en-US"/>
          </a:p>
        </p:txBody>
      </p:sp>
    </p:spTree>
    <p:extLst>
      <p:ext uri="{BB962C8B-B14F-4D97-AF65-F5344CB8AC3E}">
        <p14:creationId xmlns:p14="http://schemas.microsoft.com/office/powerpoint/2010/main" val="108461014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 3.13</a:t>
            </a:r>
            <a:endParaRPr lang="fr-FR" sz="1800" dirty="0">
              <a:effectLst/>
              <a:latin typeface="Arial" panose="020B0604020202020204" pitchFamily="34" charset="0"/>
            </a:endParaRPr>
          </a:p>
          <a:p>
            <a:endParaRPr lang="en-US" dirty="0"/>
          </a:p>
          <a:p>
            <a:r>
              <a:rPr lang="en-US" dirty="0"/>
              <a:t>Includes daily and occasional (less than daily) use.</a:t>
            </a:r>
          </a:p>
        </p:txBody>
      </p:sp>
      <p:sp>
        <p:nvSpPr>
          <p:cNvPr id="4" name="Slide Number Placeholder 3"/>
          <p:cNvSpPr>
            <a:spLocks noGrp="1"/>
          </p:cNvSpPr>
          <p:nvPr>
            <p:ph type="sldNum" sz="quarter" idx="5"/>
          </p:nvPr>
        </p:nvSpPr>
        <p:spPr/>
        <p:txBody>
          <a:bodyPr/>
          <a:lstStyle/>
          <a:p>
            <a:fld id="{25B24C39-C45A-4001-BB18-701F08EF0EE5}" type="slidenum">
              <a:rPr lang="en-US" smtClean="0"/>
              <a:t>15</a:t>
            </a:fld>
            <a:endParaRPr lang="en-US"/>
          </a:p>
        </p:txBody>
      </p:sp>
    </p:spTree>
    <p:extLst>
      <p:ext uri="{BB962C8B-B14F-4D97-AF65-F5344CB8AC3E}">
        <p14:creationId xmlns:p14="http://schemas.microsoft.com/office/powerpoint/2010/main" val="292560626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 name="Title Placeholder 1">
            <a:extLst>
              <a:ext uri="{FF2B5EF4-FFF2-40B4-BE49-F238E27FC236}">
                <a16:creationId xmlns:a16="http://schemas.microsoft.com/office/drawing/2014/main" id="{EC71831F-1B8F-EA98-3184-E4EB3C6D8FB1}"/>
              </a:ext>
            </a:extLst>
          </p:cNvPr>
          <p:cNvSpPr txBox="1">
            <a:spLocks/>
          </p:cNvSpPr>
          <p:nvPr userDrawn="1"/>
        </p:nvSpPr>
        <p:spPr>
          <a:xfrm>
            <a:off x="628650" y="1150957"/>
            <a:ext cx="7886700" cy="531192"/>
          </a:xfrm>
          <a:prstGeom prst="rect">
            <a:avLst/>
          </a:prstGeom>
        </p:spPr>
        <p:txBody>
          <a:bodyPr vert="horz" lIns="91440" tIns="45720" rIns="91440" bIns="45720" rtlCol="0" anchor="ctr">
            <a:normAutofit/>
          </a:bodyPr>
          <a:lst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a:lstStyle>
          <a:p>
            <a:pPr marL="0" marR="0" lvl="0" indent="0" algn="r" defTabSz="914400" rtl="0" eaLnBrk="1" fontAlgn="auto" latinLnBrk="0" hangingPunct="1">
              <a:lnSpc>
                <a:spcPct val="90000"/>
              </a:lnSpc>
              <a:spcBef>
                <a:spcPct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Source Sans Pro SemiBold" panose="020B0603030403020204" pitchFamily="34" charset="0"/>
                <a:ea typeface="Source Sans Pro SemiBold" panose="020B0603030403020204" pitchFamily="34" charset="0"/>
                <a:cs typeface="+mj-cs"/>
              </a:rPr>
              <a:t>#LesothoDHS</a:t>
            </a:r>
          </a:p>
        </p:txBody>
      </p:sp>
    </p:spTree>
    <p:extLst>
      <p:ext uri="{BB962C8B-B14F-4D97-AF65-F5344CB8AC3E}">
        <p14:creationId xmlns:p14="http://schemas.microsoft.com/office/powerpoint/2010/main" val="22921582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09383190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0297310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7460832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293211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6227100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591740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084073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11/13/2024</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4009205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304814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3" Type="http://schemas.openxmlformats.org/officeDocument/2006/relationships/slideLayout" Target="../slideLayouts/slideLayout4.xml"/><Relationship Id="rId7" Type="http://schemas.openxmlformats.org/officeDocument/2006/relationships/slideLayout" Target="../slideLayouts/slideLayout8.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5" Type="http://schemas.openxmlformats.org/officeDocument/2006/relationships/slideLayout" Target="../slideLayouts/slideLayout6.xml"/><Relationship Id="rId10" Type="http://schemas.openxmlformats.org/officeDocument/2006/relationships/theme" Target="../theme/theme2.xml"/><Relationship Id="rId4" Type="http://schemas.openxmlformats.org/officeDocument/2006/relationships/slideLayout" Target="../slideLayouts/slideLayout5.xml"/><Relationship Id="rId9" Type="http://schemas.openxmlformats.org/officeDocument/2006/relationships/slideLayout" Target="../slideLayouts/slideLayout1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163683"/>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17406E9-2082-874B-3F4C-EBC432096DA1}"/>
              </a:ext>
            </a:extLst>
          </p:cNvPr>
          <p:cNvSpPr/>
          <p:nvPr userDrawn="1"/>
        </p:nvSpPr>
        <p:spPr>
          <a:xfrm>
            <a:off x="0" y="5434553"/>
            <a:ext cx="9144000" cy="1423447"/>
          </a:xfrm>
          <a:prstGeom prst="rect">
            <a:avLst/>
          </a:prstGeom>
          <a:solidFill>
            <a:srgbClr val="00AA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 name="Picture 4" descr="A group of round buildings with straw roofs&#10;&#10;Description automatically generated">
            <a:extLst>
              <a:ext uri="{FF2B5EF4-FFF2-40B4-BE49-F238E27FC236}">
                <a16:creationId xmlns:a16="http://schemas.microsoft.com/office/drawing/2014/main" id="{A2E83724-AC2A-79C7-7816-C1E59A8FAEBF}"/>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0" y="1719803"/>
            <a:ext cx="9144000" cy="3714750"/>
          </a:xfrm>
          <a:prstGeom prst="rect">
            <a:avLst/>
          </a:prstGeom>
        </p:spPr>
      </p:pic>
      <p:sp>
        <p:nvSpPr>
          <p:cNvPr id="2" name="Title Placeholder 1">
            <a:extLst>
              <a:ext uri="{FF2B5EF4-FFF2-40B4-BE49-F238E27FC236}">
                <a16:creationId xmlns:a16="http://schemas.microsoft.com/office/drawing/2014/main" id="{A1AF6A25-C05E-275F-43E1-F8E93E3EEC0C}"/>
              </a:ext>
            </a:extLst>
          </p:cNvPr>
          <p:cNvSpPr>
            <a:spLocks noGrp="1"/>
          </p:cNvSpPr>
          <p:nvPr>
            <p:ph type="title"/>
          </p:nvPr>
        </p:nvSpPr>
        <p:spPr>
          <a:xfrm>
            <a:off x="628650" y="1056687"/>
            <a:ext cx="7886700" cy="531192"/>
          </a:xfrm>
          <a:prstGeom prst="rect">
            <a:avLst/>
          </a:prstGeom>
        </p:spPr>
        <p:txBody>
          <a:bodyPr vert="horz" lIns="91440" tIns="45720" rIns="91440" bIns="45720" rtlCol="0" anchor="ctr">
            <a:normAutofit/>
          </a:bodyPr>
          <a:lstStyle/>
          <a:p>
            <a:r>
              <a:rPr lang="en-US" noProof="0" dirty="0"/>
              <a:t>#LesothoDHS</a:t>
            </a:r>
          </a:p>
        </p:txBody>
      </p:sp>
      <p:sp>
        <p:nvSpPr>
          <p:cNvPr id="7" name="Rectangle 6">
            <a:extLst>
              <a:ext uri="{FF2B5EF4-FFF2-40B4-BE49-F238E27FC236}">
                <a16:creationId xmlns:a16="http://schemas.microsoft.com/office/drawing/2014/main" id="{2139826A-640E-12A1-234F-57C1984C22CC}"/>
              </a:ext>
            </a:extLst>
          </p:cNvPr>
          <p:cNvSpPr/>
          <p:nvPr userDrawn="1"/>
        </p:nvSpPr>
        <p:spPr>
          <a:xfrm>
            <a:off x="0" y="1587879"/>
            <a:ext cx="9144000" cy="216816"/>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BD89CD6A-460E-F8B9-A2A8-47A478D0A124}"/>
              </a:ext>
            </a:extLst>
          </p:cNvPr>
          <p:cNvSpPr/>
          <p:nvPr userDrawn="1"/>
        </p:nvSpPr>
        <p:spPr>
          <a:xfrm>
            <a:off x="0" y="5326145"/>
            <a:ext cx="9144000" cy="216816"/>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0B609212-0AFA-BD44-BB7F-4D988B3E7A6C}"/>
              </a:ext>
            </a:extLst>
          </p:cNvPr>
          <p:cNvSpPr txBox="1"/>
          <p:nvPr userDrawn="1"/>
        </p:nvSpPr>
        <p:spPr>
          <a:xfrm>
            <a:off x="358219" y="5542961"/>
            <a:ext cx="8531257"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white"/>
                </a:solidFill>
                <a:effectLst/>
                <a:uLnTx/>
                <a:uFillTx/>
                <a:latin typeface="Source Sans Pro" panose="020B0503030403020204" pitchFamily="34" charset="0"/>
                <a:ea typeface="Source Sans Pro" panose="020B0503030403020204" pitchFamily="34" charset="0"/>
                <a:cs typeface="+mn-cs"/>
              </a:rPr>
              <a:t>2023-24 Lesotho Demographic and Health Survey (LDHS)</a:t>
            </a:r>
          </a:p>
        </p:txBody>
      </p:sp>
    </p:spTree>
    <p:extLst>
      <p:ext uri="{BB962C8B-B14F-4D97-AF65-F5344CB8AC3E}">
        <p14:creationId xmlns:p14="http://schemas.microsoft.com/office/powerpoint/2010/main" val="1694006700"/>
      </p:ext>
    </p:extLst>
  </p:cSld>
  <p:clrMap bg1="lt1" tx1="dk1" bg2="lt2" tx2="dk2" accent1="accent1" accent2="accent2" accent3="accent3" accent4="accent4" accent5="accent5" accent6="accent6" hlink="hlink" folHlink="folHlink"/>
  <p:sldLayoutIdLst>
    <p:sldLayoutId id="2147483699" r:id="rId1"/>
  </p:sldLayoutIdLst>
  <p:txStyles>
    <p:title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p:titleStyle>
    <p:bodyStyle>
      <a:lvl1pPr marL="0" indent="0" algn="ctr" defTabSz="914400" rtl="0" eaLnBrk="1" latinLnBrk="0" hangingPunct="1">
        <a:lnSpc>
          <a:spcPct val="90000"/>
        </a:lnSpc>
        <a:spcBef>
          <a:spcPts val="1000"/>
        </a:spcBef>
        <a:buFont typeface="Arial" panose="020B0604020202020204" pitchFamily="34" charset="0"/>
        <a:buNone/>
        <a:defRPr sz="3600" b="1" kern="1200">
          <a:solidFill>
            <a:schemeClr val="bg1"/>
          </a:solidFill>
          <a:latin typeface="Source Sans Pro" panose="020B0503030403020204" pitchFamily="34" charset="0"/>
          <a:ea typeface="Source Sans Pro" panose="020B0503030403020204" pitchFamily="34"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accent5">
            <a:lumMod val="20000"/>
            <a:lumOff val="80000"/>
            <a:alpha val="10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984714580"/>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8.xml"/><Relationship Id="rId1" Type="http://schemas.openxmlformats.org/officeDocument/2006/relationships/slideLayout" Target="../slideLayouts/slideLayout3.xml"/><Relationship Id="rId4" Type="http://schemas.openxmlformats.org/officeDocument/2006/relationships/chart" Target="../charts/chart9.xml"/></Relationships>
</file>

<file path=ppt/slides/_rels/slide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9.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4.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8.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0" y="446088"/>
            <a:ext cx="9144000" cy="1209675"/>
          </a:xfrm>
          <a:prstGeom prst="rect">
            <a:avLst/>
          </a:prstGeom>
        </p:spPr>
        <p:txBody>
          <a:bodyPr/>
          <a:lstStyle/>
          <a:p>
            <a:r>
              <a:rPr lang="en-GB" dirty="0"/>
              <a:t>Respondent Characteristics</a:t>
            </a:r>
          </a:p>
        </p:txBody>
      </p:sp>
    </p:spTree>
    <p:extLst>
      <p:ext uri="{BB962C8B-B14F-4D97-AF65-F5344CB8AC3E}">
        <p14:creationId xmlns:p14="http://schemas.microsoft.com/office/powerpoint/2010/main" val="10985722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23860" y="365127"/>
            <a:ext cx="8296275" cy="723900"/>
          </a:xfrm>
        </p:spPr>
        <p:txBody>
          <a:bodyPr>
            <a:noAutofit/>
          </a:bodyPr>
          <a:lstStyle/>
          <a:p>
            <a:r>
              <a:rPr lang="en-US"/>
              <a:t>Employment Status by Age and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513023" y="1033441"/>
            <a:ext cx="7886700" cy="723900"/>
          </a:xfrm>
        </p:spPr>
        <p:txBody>
          <a:bodyPr>
            <a:normAutofit/>
          </a:bodyPr>
          <a:lstStyle/>
          <a:p>
            <a:r>
              <a:rPr lang="en-GB" dirty="0"/>
              <a:t>Percent of women and men who were employed in the 12 months preceding the survey</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066235402"/>
              </p:ext>
            </p:extLst>
          </p:nvPr>
        </p:nvGraphicFramePr>
        <p:xfrm>
          <a:off x="261257" y="1464716"/>
          <a:ext cx="8621486" cy="502815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a16="http://schemas.microsoft.com/office/drawing/2014/main" id="{87E0FD17-000E-F917-D7E1-AFF7CACBF13D}"/>
              </a:ext>
            </a:extLst>
          </p:cNvPr>
          <p:cNvSpPr txBox="1"/>
          <p:nvPr/>
        </p:nvSpPr>
        <p:spPr>
          <a:xfrm>
            <a:off x="3042554" y="6258830"/>
            <a:ext cx="3058886" cy="468085"/>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Age (years)</a:t>
            </a:r>
          </a:p>
        </p:txBody>
      </p:sp>
    </p:spTree>
    <p:extLst>
      <p:ext uri="{BB962C8B-B14F-4D97-AF65-F5344CB8AC3E}">
        <p14:creationId xmlns:p14="http://schemas.microsoft.com/office/powerpoint/2010/main" val="192513252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513023" y="365127"/>
            <a:ext cx="8207112" cy="723900"/>
          </a:xfrm>
        </p:spPr>
        <p:txBody>
          <a:bodyPr>
            <a:noAutofit/>
          </a:bodyPr>
          <a:lstStyle/>
          <a:p>
            <a:r>
              <a:rPr lang="en-US"/>
              <a:t>Occupation</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513023" y="1033441"/>
            <a:ext cx="7886700" cy="723900"/>
          </a:xfrm>
        </p:spPr>
        <p:txBody>
          <a:bodyPr>
            <a:normAutofit/>
          </a:bodyPr>
          <a:lstStyle/>
          <a:p>
            <a:r>
              <a:rPr lang="en-GB" dirty="0"/>
              <a:t>Percent distribution of women and men who were employed in the 12 months preceding the survey by occupation</a:t>
            </a:r>
          </a:p>
        </p:txBody>
      </p:sp>
      <p:graphicFrame>
        <p:nvGraphicFramePr>
          <p:cNvPr id="7" name="Chart 6">
            <a:extLst>
              <a:ext uri="{FF2B5EF4-FFF2-40B4-BE49-F238E27FC236}">
                <a16:creationId xmlns:a16="http://schemas.microsoft.com/office/drawing/2014/main" id="{BAE287F8-D626-0727-B8AA-36BF55EA7C9D}"/>
              </a:ext>
            </a:extLst>
          </p:cNvPr>
          <p:cNvGraphicFramePr/>
          <p:nvPr>
            <p:extLst>
              <p:ext uri="{D42A27DB-BD31-4B8C-83A1-F6EECF244321}">
                <p14:modId xmlns:p14="http://schemas.microsoft.com/office/powerpoint/2010/main" val="3241660340"/>
              </p:ext>
            </p:extLst>
          </p:nvPr>
        </p:nvGraphicFramePr>
        <p:xfrm>
          <a:off x="423860" y="1760559"/>
          <a:ext cx="8065025" cy="473231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687532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4"/>
            <a:ext cx="4811486" cy="4420961"/>
          </a:xfrm>
        </p:spPr>
        <p:txBody>
          <a:bodyPr>
            <a:normAutofit/>
          </a:bodyPr>
          <a:lstStyle/>
          <a:p>
            <a:pPr marL="342900" indent="-342900" algn="l">
              <a:buFont typeface="Arial" panose="020B0604020202020204" pitchFamily="34" charset="0"/>
              <a:buChar char="•"/>
            </a:pPr>
            <a:r>
              <a:rPr lang="en-US" sz="3200" i="0"/>
              <a:t>Education and Literacy</a:t>
            </a:r>
          </a:p>
          <a:p>
            <a:pPr marL="342900" indent="-342900" algn="l">
              <a:buFont typeface="Arial" panose="020B0604020202020204" pitchFamily="34" charset="0"/>
              <a:buChar char="•"/>
            </a:pPr>
            <a:r>
              <a:rPr lang="en-US" sz="3200" i="0"/>
              <a:t>Mass Media Exposure and Internet Usage</a:t>
            </a:r>
          </a:p>
          <a:p>
            <a:pPr marL="342900" indent="-342900" algn="l">
              <a:buFont typeface="Arial" panose="020B0604020202020204" pitchFamily="34" charset="0"/>
              <a:buChar char="•"/>
            </a:pPr>
            <a:r>
              <a:rPr lang="en-US" sz="3200" i="0"/>
              <a:t>Employment</a:t>
            </a:r>
          </a:p>
          <a:p>
            <a:pPr marL="342900" indent="-342900" algn="l">
              <a:buFont typeface="Arial" panose="020B0604020202020204" pitchFamily="34" charset="0"/>
              <a:buChar char="•"/>
            </a:pPr>
            <a:r>
              <a:rPr lang="en-US" sz="3200" b="1" i="0">
                <a:solidFill>
                  <a:schemeClr val="accent5"/>
                </a:solidFill>
              </a:rPr>
              <a:t>Health Insurance Coverage</a:t>
            </a:r>
          </a:p>
          <a:p>
            <a:pPr marL="342900" indent="-342900" algn="l">
              <a:buFont typeface="Arial" panose="020B0604020202020204" pitchFamily="34" charset="0"/>
              <a:buChar char="•"/>
            </a:pPr>
            <a:r>
              <a:rPr lang="en-US" sz="3200" i="0"/>
              <a:t>Tobacco Use and Alcohol Consumption</a:t>
            </a:r>
          </a:p>
          <a:p>
            <a:pPr marL="342900" indent="-342900" algn="l">
              <a:buFont typeface="Arial" panose="020B0604020202020204" pitchFamily="34" charset="0"/>
              <a:buChar char="•"/>
            </a:pPr>
            <a:endParaRPr lang="en-US" sz="3200" i="0"/>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512712"/>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pic>
        <p:nvPicPr>
          <p:cNvPr id="2" name="Picture 1" descr="A group of huts in a field&#10;&#10;Description automatically generated">
            <a:extLst>
              <a:ext uri="{FF2B5EF4-FFF2-40B4-BE49-F238E27FC236}">
                <a16:creationId xmlns:a16="http://schemas.microsoft.com/office/drawing/2014/main" id="{DF86793D-02B5-AF78-5DB2-BA164C6AB19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85479" y="1381126"/>
            <a:ext cx="2154644" cy="3047998"/>
          </a:xfrm>
          <a:prstGeom prst="rect">
            <a:avLst/>
          </a:prstGeom>
        </p:spPr>
      </p:pic>
    </p:spTree>
    <p:extLst>
      <p:ext uri="{BB962C8B-B14F-4D97-AF65-F5344CB8AC3E}">
        <p14:creationId xmlns:p14="http://schemas.microsoft.com/office/powerpoint/2010/main" val="106288922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52438" y="264608"/>
            <a:ext cx="8296275" cy="930275"/>
          </a:xfrm>
        </p:spPr>
        <p:txBody>
          <a:bodyPr>
            <a:noAutofit/>
          </a:bodyPr>
          <a:lstStyle/>
          <a:p>
            <a:r>
              <a:rPr lang="en-US" dirty="0"/>
              <a:t>Health Insurance Coverage</a:t>
            </a:r>
            <a:endParaRPr lang="fr-FR" noProof="0" dirty="0"/>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474073" y="1046195"/>
            <a:ext cx="7886700" cy="419100"/>
          </a:xfrm>
        </p:spPr>
        <p:txBody>
          <a:bodyPr/>
          <a:lstStyle/>
          <a:p>
            <a:r>
              <a:rPr lang="en-US" dirty="0"/>
              <a:t>Percent of women and men age 15-49 with:</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423451854"/>
              </p:ext>
            </p:extLst>
          </p:nvPr>
        </p:nvGraphicFramePr>
        <p:xfrm>
          <a:off x="0" y="1465296"/>
          <a:ext cx="4059534" cy="492902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a:extLst>
              <a:ext uri="{FF2B5EF4-FFF2-40B4-BE49-F238E27FC236}">
                <a16:creationId xmlns:a16="http://schemas.microsoft.com/office/drawing/2014/main" id="{7145ECEE-5D5C-74C4-50A5-961A60B3D8D7}"/>
              </a:ext>
            </a:extLst>
          </p:cNvPr>
          <p:cNvGraphicFramePr/>
          <p:nvPr>
            <p:extLst>
              <p:ext uri="{D42A27DB-BD31-4B8C-83A1-F6EECF244321}">
                <p14:modId xmlns:p14="http://schemas.microsoft.com/office/powerpoint/2010/main" val="4206594780"/>
              </p:ext>
            </p:extLst>
          </p:nvPr>
        </p:nvGraphicFramePr>
        <p:xfrm>
          <a:off x="3780819" y="1699098"/>
          <a:ext cx="5259420" cy="5055959"/>
        </p:xfrm>
        <a:graphic>
          <a:graphicData uri="http://schemas.openxmlformats.org/drawingml/2006/chart">
            <c:chart xmlns:c="http://schemas.openxmlformats.org/drawingml/2006/chart" xmlns:r="http://schemas.openxmlformats.org/officeDocument/2006/relationships" r:id="rId4"/>
          </a:graphicData>
        </a:graphic>
      </p:graphicFrame>
      <p:sp>
        <p:nvSpPr>
          <p:cNvPr id="4" name="Rectangle 3">
            <a:extLst>
              <a:ext uri="{FF2B5EF4-FFF2-40B4-BE49-F238E27FC236}">
                <a16:creationId xmlns:a16="http://schemas.microsoft.com/office/drawing/2014/main" id="{11243C6F-AED6-8E86-47F0-33554723ECB6}"/>
              </a:ext>
            </a:extLst>
          </p:cNvPr>
          <p:cNvSpPr/>
          <p:nvPr/>
        </p:nvSpPr>
        <p:spPr>
          <a:xfrm>
            <a:off x="3615447" y="6476914"/>
            <a:ext cx="5259420" cy="38108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en-GB" sz="1600" dirty="0">
                <a:solidFill>
                  <a:schemeClr val="tx1"/>
                </a:solidFill>
              </a:rPr>
              <a:t>Specific</a:t>
            </a:r>
            <a:r>
              <a:rPr lang="fr-FR" sz="1600" dirty="0">
                <a:solidFill>
                  <a:schemeClr val="tx1"/>
                </a:solidFill>
              </a:rPr>
              <a:t> types of </a:t>
            </a:r>
            <a:r>
              <a:rPr lang="fr-FR" sz="1600" dirty="0" err="1">
                <a:solidFill>
                  <a:schemeClr val="tx1"/>
                </a:solidFill>
              </a:rPr>
              <a:t>health</a:t>
            </a:r>
            <a:r>
              <a:rPr lang="fr-FR" sz="1600" dirty="0">
                <a:solidFill>
                  <a:schemeClr val="tx1"/>
                </a:solidFill>
              </a:rPr>
              <a:t> </a:t>
            </a:r>
            <a:r>
              <a:rPr lang="fr-FR" sz="1600" dirty="0" err="1">
                <a:solidFill>
                  <a:schemeClr val="tx1"/>
                </a:solidFill>
              </a:rPr>
              <a:t>insurance</a:t>
            </a:r>
            <a:endParaRPr lang="fr-FR" sz="1600" dirty="0">
              <a:solidFill>
                <a:schemeClr val="tx1"/>
              </a:solidFill>
            </a:endParaRPr>
          </a:p>
        </p:txBody>
      </p:sp>
    </p:spTree>
    <p:extLst>
      <p:ext uri="{BB962C8B-B14F-4D97-AF65-F5344CB8AC3E}">
        <p14:creationId xmlns:p14="http://schemas.microsoft.com/office/powerpoint/2010/main" val="328608627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4"/>
            <a:ext cx="4811486" cy="4420961"/>
          </a:xfrm>
        </p:spPr>
        <p:txBody>
          <a:bodyPr>
            <a:normAutofit/>
          </a:bodyPr>
          <a:lstStyle/>
          <a:p>
            <a:pPr marL="342900" indent="-342900" algn="l">
              <a:buFont typeface="Arial" panose="020B0604020202020204" pitchFamily="34" charset="0"/>
              <a:buChar char="•"/>
            </a:pPr>
            <a:r>
              <a:rPr lang="en-US" sz="3200" i="0"/>
              <a:t>Education and Literacy</a:t>
            </a:r>
          </a:p>
          <a:p>
            <a:pPr marL="342900" indent="-342900" algn="l">
              <a:buFont typeface="Arial" panose="020B0604020202020204" pitchFamily="34" charset="0"/>
              <a:buChar char="•"/>
            </a:pPr>
            <a:r>
              <a:rPr lang="en-US" sz="3200" i="0"/>
              <a:t>Mass Media Exposure and Internet Usage</a:t>
            </a:r>
          </a:p>
          <a:p>
            <a:pPr marL="342900" indent="-342900" algn="l">
              <a:buFont typeface="Arial" panose="020B0604020202020204" pitchFamily="34" charset="0"/>
              <a:buChar char="•"/>
            </a:pPr>
            <a:r>
              <a:rPr lang="en-US" sz="3200" i="0"/>
              <a:t>Employment</a:t>
            </a:r>
          </a:p>
          <a:p>
            <a:pPr marL="342900" indent="-342900" algn="l">
              <a:buFont typeface="Arial" panose="020B0604020202020204" pitchFamily="34" charset="0"/>
              <a:buChar char="•"/>
            </a:pPr>
            <a:r>
              <a:rPr lang="en-US" sz="3200" i="0"/>
              <a:t>Health Insurance Coverage</a:t>
            </a:r>
          </a:p>
          <a:p>
            <a:pPr marL="342900" indent="-342900" algn="l">
              <a:buFont typeface="Arial" panose="020B0604020202020204" pitchFamily="34" charset="0"/>
              <a:buChar char="•"/>
            </a:pPr>
            <a:r>
              <a:rPr lang="en-US" sz="3200" b="1" i="0">
                <a:solidFill>
                  <a:schemeClr val="accent5"/>
                </a:solidFill>
              </a:rPr>
              <a:t>Tobacco Use and Alcohol Consumption</a:t>
            </a:r>
          </a:p>
          <a:p>
            <a:pPr marL="342900" indent="-342900" algn="l">
              <a:buFont typeface="Arial" panose="020B0604020202020204" pitchFamily="34" charset="0"/>
              <a:buChar char="•"/>
            </a:pPr>
            <a:endParaRPr lang="en-US" sz="3200" i="0"/>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510574"/>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pic>
        <p:nvPicPr>
          <p:cNvPr id="2" name="Picture 1" descr="A group of huts in a field&#10;&#10;Description automatically generated">
            <a:extLst>
              <a:ext uri="{FF2B5EF4-FFF2-40B4-BE49-F238E27FC236}">
                <a16:creationId xmlns:a16="http://schemas.microsoft.com/office/drawing/2014/main" id="{0441BB10-48D8-B965-E74D-3223D5365D6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85479" y="1381126"/>
            <a:ext cx="2154644" cy="3047998"/>
          </a:xfrm>
          <a:prstGeom prst="rect">
            <a:avLst/>
          </a:prstGeom>
        </p:spPr>
      </p:pic>
    </p:spTree>
    <p:extLst>
      <p:ext uri="{BB962C8B-B14F-4D97-AF65-F5344CB8AC3E}">
        <p14:creationId xmlns:p14="http://schemas.microsoft.com/office/powerpoint/2010/main" val="251676429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23860" y="365127"/>
            <a:ext cx="8296275" cy="723900"/>
          </a:xfrm>
        </p:spPr>
        <p:txBody>
          <a:bodyPr>
            <a:noAutofit/>
          </a:bodyPr>
          <a:lstStyle/>
          <a:p>
            <a:r>
              <a:rPr lang="en-US"/>
              <a:t>Tobacco Use by Age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513023" y="1033441"/>
            <a:ext cx="7886700" cy="723900"/>
          </a:xfrm>
        </p:spPr>
        <p:txBody>
          <a:bodyPr>
            <a:normAutofit/>
          </a:bodyPr>
          <a:lstStyle/>
          <a:p>
            <a:r>
              <a:rPr lang="en-GB" dirty="0"/>
              <a:t>Percent of women and men who are currently using any type of tobacco</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963796073"/>
              </p:ext>
            </p:extLst>
          </p:nvPr>
        </p:nvGraphicFramePr>
        <p:xfrm>
          <a:off x="261257" y="1464716"/>
          <a:ext cx="8621486" cy="502815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a16="http://schemas.microsoft.com/office/drawing/2014/main" id="{87E0FD17-000E-F917-D7E1-AFF7CACBF13D}"/>
              </a:ext>
            </a:extLst>
          </p:cNvPr>
          <p:cNvSpPr txBox="1"/>
          <p:nvPr/>
        </p:nvSpPr>
        <p:spPr>
          <a:xfrm>
            <a:off x="2926930" y="6258830"/>
            <a:ext cx="3058886" cy="468085"/>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Age (years)</a:t>
            </a:r>
          </a:p>
        </p:txBody>
      </p:sp>
      <p:pic>
        <p:nvPicPr>
          <p:cNvPr id="6" name="Picture 5" descr="A picture containing text&#10;&#10;Description automatically generated">
            <a:extLst>
              <a:ext uri="{FF2B5EF4-FFF2-40B4-BE49-F238E27FC236}">
                <a16:creationId xmlns:a16="http://schemas.microsoft.com/office/drawing/2014/main" id="{092809C5-B2CE-D0A0-DF6E-1664B8F9B00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7" name="Content Placeholder 2">
            <a:extLst>
              <a:ext uri="{FF2B5EF4-FFF2-40B4-BE49-F238E27FC236}">
                <a16:creationId xmlns:a16="http://schemas.microsoft.com/office/drawing/2014/main" id="{EC5E0466-D164-5808-2EFA-11709A96B338}"/>
              </a:ext>
            </a:extLst>
          </p:cNvPr>
          <p:cNvSpPr txBox="1">
            <a:spLocks/>
          </p:cNvSpPr>
          <p:nvPr/>
        </p:nvSpPr>
        <p:spPr>
          <a:xfrm>
            <a:off x="7558022" y="804880"/>
            <a:ext cx="1683401"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A1DF"/>
                </a:solidFill>
              </a:rPr>
              <a:t>Indicator 3.a.1</a:t>
            </a:r>
          </a:p>
        </p:txBody>
      </p:sp>
    </p:spTree>
    <p:extLst>
      <p:ext uri="{BB962C8B-B14F-4D97-AF65-F5344CB8AC3E}">
        <p14:creationId xmlns:p14="http://schemas.microsoft.com/office/powerpoint/2010/main" val="118214647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861528"/>
            <a:ext cx="7886700" cy="419100"/>
          </a:xfrm>
        </p:spPr>
        <p:txBody>
          <a:bodyPr>
            <a:normAutofit/>
          </a:bodyPr>
          <a:lstStyle/>
          <a:p>
            <a:r>
              <a:rPr lang="en-US"/>
              <a:t>Percent of women age 15-49 currently using any tobacco</a:t>
            </a:r>
          </a:p>
        </p:txBody>
      </p:sp>
      <p:sp>
        <p:nvSpPr>
          <p:cNvPr id="8" name="AutoShape 3">
            <a:extLst>
              <a:ext uri="{FF2B5EF4-FFF2-40B4-BE49-F238E27FC236}">
                <a16:creationId xmlns:a16="http://schemas.microsoft.com/office/drawing/2014/main" id="{1A5D5D1F-6AE8-32C3-0DF9-D2F8A96FD892}"/>
              </a:ext>
            </a:extLst>
          </p:cNvPr>
          <p:cNvSpPr>
            <a:spLocks noChangeAspect="1" noChangeArrowheads="1" noTextEdit="1"/>
          </p:cNvSpPr>
          <p:nvPr/>
        </p:nvSpPr>
        <p:spPr bwMode="auto">
          <a:xfrm>
            <a:off x="1839913" y="989013"/>
            <a:ext cx="5886450" cy="588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Title 1">
            <a:extLst>
              <a:ext uri="{FF2B5EF4-FFF2-40B4-BE49-F238E27FC236}">
                <a16:creationId xmlns:a16="http://schemas.microsoft.com/office/drawing/2014/main" id="{DB0E9556-57C4-FB9F-F4ED-4A86F430775C}"/>
              </a:ext>
            </a:extLst>
          </p:cNvPr>
          <p:cNvSpPr txBox="1">
            <a:spLocks/>
          </p:cNvSpPr>
          <p:nvPr/>
        </p:nvSpPr>
        <p:spPr>
          <a:xfrm>
            <a:off x="628648" y="0"/>
            <a:ext cx="7886700" cy="9302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US" dirty="0"/>
              <a:t>Women’s Tobacco Use by District</a:t>
            </a:r>
          </a:p>
        </p:txBody>
      </p:sp>
      <p:sp>
        <p:nvSpPr>
          <p:cNvPr id="1046" name="TextBox 1045">
            <a:extLst>
              <a:ext uri="{FF2B5EF4-FFF2-40B4-BE49-F238E27FC236}">
                <a16:creationId xmlns:a16="http://schemas.microsoft.com/office/drawing/2014/main" id="{8A57591F-F75D-FBB3-BD7E-757A1AFC2F44}"/>
              </a:ext>
            </a:extLst>
          </p:cNvPr>
          <p:cNvSpPr txBox="1"/>
          <p:nvPr/>
        </p:nvSpPr>
        <p:spPr>
          <a:xfrm>
            <a:off x="162892" y="4152137"/>
            <a:ext cx="1750452" cy="1251872"/>
          </a:xfrm>
          <a:prstGeom prst="rect">
            <a:avLst/>
          </a:prstGeom>
        </p:spPr>
        <p:txBody>
          <a:bodyPr vert="horz" wrap="square" lIns="91440" tIns="45720" rIns="91440" bIns="45720" rtlCol="0" anchor="ctr">
            <a:normAutofit/>
          </a:bodyPr>
          <a:lstStyle/>
          <a:p>
            <a:pPr algn="ctr"/>
            <a:r>
              <a:rPr lang="en-US" sz="2400" b="1" dirty="0">
                <a:latin typeface="Source Sans Pro" panose="020B0503030403020204" pitchFamily="34" charset="0"/>
                <a:ea typeface="Source Sans Pro" panose="020B0503030403020204" pitchFamily="34" charset="0"/>
              </a:rPr>
              <a:t>Lesotho</a:t>
            </a:r>
          </a:p>
          <a:p>
            <a:pPr algn="ctr"/>
            <a:r>
              <a:rPr lang="en-US" sz="2400" b="1" dirty="0">
                <a:latin typeface="Source Sans Pro" panose="020B0503030403020204" pitchFamily="34" charset="0"/>
                <a:ea typeface="Source Sans Pro" panose="020B0503030403020204" pitchFamily="34" charset="0"/>
              </a:rPr>
              <a:t>9%</a:t>
            </a:r>
          </a:p>
        </p:txBody>
      </p:sp>
      <p:pic>
        <p:nvPicPr>
          <p:cNvPr id="2" name="Picture 1" descr="A picture containing text&#10;&#10;Description automatically generated">
            <a:extLst>
              <a:ext uri="{FF2B5EF4-FFF2-40B4-BE49-F238E27FC236}">
                <a16:creationId xmlns:a16="http://schemas.microsoft.com/office/drawing/2014/main" id="{AF9C21C2-32B2-BA6A-086C-897CC66E119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4" name="Content Placeholder 2">
            <a:extLst>
              <a:ext uri="{FF2B5EF4-FFF2-40B4-BE49-F238E27FC236}">
                <a16:creationId xmlns:a16="http://schemas.microsoft.com/office/drawing/2014/main" id="{550E16E7-1776-F885-BC59-AA6A8BA56B8A}"/>
              </a:ext>
            </a:extLst>
          </p:cNvPr>
          <p:cNvSpPr txBox="1">
            <a:spLocks/>
          </p:cNvSpPr>
          <p:nvPr/>
        </p:nvSpPr>
        <p:spPr>
          <a:xfrm>
            <a:off x="7372104" y="749298"/>
            <a:ext cx="1668943"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A1DF"/>
                </a:solidFill>
              </a:rPr>
              <a:t>Indicator 3.a.1</a:t>
            </a:r>
          </a:p>
        </p:txBody>
      </p:sp>
      <p:grpSp>
        <p:nvGrpSpPr>
          <p:cNvPr id="56" name="Group 55">
            <a:extLst>
              <a:ext uri="{FF2B5EF4-FFF2-40B4-BE49-F238E27FC236}">
                <a16:creationId xmlns:a16="http://schemas.microsoft.com/office/drawing/2014/main" id="{403C73D6-C698-936D-1A02-4DD4A7EFC458}"/>
              </a:ext>
            </a:extLst>
          </p:cNvPr>
          <p:cNvGrpSpPr/>
          <p:nvPr/>
        </p:nvGrpSpPr>
        <p:grpSpPr>
          <a:xfrm>
            <a:off x="181291" y="501650"/>
            <a:ext cx="9690100" cy="6861176"/>
            <a:chOff x="1353344" y="85446"/>
            <a:chExt cx="9690100" cy="6861176"/>
          </a:xfrm>
        </p:grpSpPr>
        <p:grpSp>
          <p:nvGrpSpPr>
            <p:cNvPr id="57" name="Group 4">
              <a:extLst>
                <a:ext uri="{FF2B5EF4-FFF2-40B4-BE49-F238E27FC236}">
                  <a16:creationId xmlns:a16="http://schemas.microsoft.com/office/drawing/2014/main" id="{9FE4D299-66C4-E4D5-927A-8B9DB9593CF1}"/>
                </a:ext>
              </a:extLst>
            </p:cNvPr>
            <p:cNvGrpSpPr>
              <a:grpSpLocks noChangeAspect="1"/>
            </p:cNvGrpSpPr>
            <p:nvPr/>
          </p:nvGrpSpPr>
          <p:grpSpPr bwMode="auto">
            <a:xfrm>
              <a:off x="1353344" y="85446"/>
              <a:ext cx="9690100" cy="6861176"/>
              <a:chOff x="786" y="0"/>
              <a:chExt cx="6104" cy="4322"/>
            </a:xfrm>
          </p:grpSpPr>
          <p:sp>
            <p:nvSpPr>
              <p:cNvPr id="1029" name="Rectangle 6">
                <a:extLst>
                  <a:ext uri="{FF2B5EF4-FFF2-40B4-BE49-F238E27FC236}">
                    <a16:creationId xmlns:a16="http://schemas.microsoft.com/office/drawing/2014/main" id="{DA9356DD-9C3E-FE42-5411-34380E601300}"/>
                  </a:ext>
                </a:extLst>
              </p:cNvPr>
              <p:cNvSpPr>
                <a:spLocks noChangeArrowheads="1"/>
              </p:cNvSpPr>
              <p:nvPr/>
            </p:nvSpPr>
            <p:spPr bwMode="auto">
              <a:xfrm>
                <a:off x="790" y="4"/>
                <a:ext cx="6097" cy="4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0" name="Freeform 8">
                <a:extLst>
                  <a:ext uri="{FF2B5EF4-FFF2-40B4-BE49-F238E27FC236}">
                    <a16:creationId xmlns:a16="http://schemas.microsoft.com/office/drawing/2014/main" id="{4B63DF8A-52B3-849D-AB7E-460B7C619A4A}"/>
                  </a:ext>
                </a:extLst>
              </p:cNvPr>
              <p:cNvSpPr>
                <a:spLocks/>
              </p:cNvSpPr>
              <p:nvPr/>
            </p:nvSpPr>
            <p:spPr bwMode="auto">
              <a:xfrm>
                <a:off x="786" y="0"/>
                <a:ext cx="6104" cy="4322"/>
              </a:xfrm>
              <a:custGeom>
                <a:avLst/>
                <a:gdLst>
                  <a:gd name="T0" fmla="*/ 4 w 6104"/>
                  <a:gd name="T1" fmla="*/ 7 h 4322"/>
                  <a:gd name="T2" fmla="*/ 6097 w 6104"/>
                  <a:gd name="T3" fmla="*/ 7 h 4322"/>
                  <a:gd name="T4" fmla="*/ 6097 w 6104"/>
                  <a:gd name="T5" fmla="*/ 4315 h 4322"/>
                  <a:gd name="T6" fmla="*/ 7 w 6104"/>
                  <a:gd name="T7" fmla="*/ 4315 h 4322"/>
                  <a:gd name="T8" fmla="*/ 7 w 6104"/>
                  <a:gd name="T9" fmla="*/ 4 h 4322"/>
                  <a:gd name="T10" fmla="*/ 0 w 6104"/>
                  <a:gd name="T11" fmla="*/ 4 h 4322"/>
                  <a:gd name="T12" fmla="*/ 0 w 6104"/>
                  <a:gd name="T13" fmla="*/ 4322 h 4322"/>
                  <a:gd name="T14" fmla="*/ 6104 w 6104"/>
                  <a:gd name="T15" fmla="*/ 4322 h 4322"/>
                  <a:gd name="T16" fmla="*/ 6104 w 6104"/>
                  <a:gd name="T17" fmla="*/ 0 h 4322"/>
                  <a:gd name="T18" fmla="*/ 4 w 6104"/>
                  <a:gd name="T19" fmla="*/ 0 h 4322"/>
                  <a:gd name="T20" fmla="*/ 4 w 6104"/>
                  <a:gd name="T21" fmla="*/ 7 h 4322"/>
                  <a:gd name="T22" fmla="*/ 4 w 6104"/>
                  <a:gd name="T23" fmla="*/ 7 h 4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04" h="4322">
                    <a:moveTo>
                      <a:pt x="4" y="7"/>
                    </a:moveTo>
                    <a:lnTo>
                      <a:pt x="6097" y="7"/>
                    </a:lnTo>
                    <a:lnTo>
                      <a:pt x="6097" y="4315"/>
                    </a:lnTo>
                    <a:lnTo>
                      <a:pt x="7" y="4315"/>
                    </a:lnTo>
                    <a:lnTo>
                      <a:pt x="7" y="4"/>
                    </a:lnTo>
                    <a:lnTo>
                      <a:pt x="0" y="4"/>
                    </a:lnTo>
                    <a:lnTo>
                      <a:pt x="0" y="4322"/>
                    </a:lnTo>
                    <a:lnTo>
                      <a:pt x="6104" y="4322"/>
                    </a:lnTo>
                    <a:lnTo>
                      <a:pt x="6104" y="0"/>
                    </a:lnTo>
                    <a:lnTo>
                      <a:pt x="4" y="0"/>
                    </a:lnTo>
                    <a:lnTo>
                      <a:pt x="4" y="7"/>
                    </a:lnTo>
                    <a:lnTo>
                      <a:pt x="4"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Rectangle 10">
                <a:extLst>
                  <a:ext uri="{FF2B5EF4-FFF2-40B4-BE49-F238E27FC236}">
                    <a16:creationId xmlns:a16="http://schemas.microsoft.com/office/drawing/2014/main" id="{4A88B955-445A-947F-D6EA-EDBA19128069}"/>
                  </a:ext>
                </a:extLst>
              </p:cNvPr>
              <p:cNvSpPr>
                <a:spLocks noChangeArrowheads="1"/>
              </p:cNvSpPr>
              <p:nvPr/>
            </p:nvSpPr>
            <p:spPr bwMode="auto">
              <a:xfrm>
                <a:off x="793" y="7"/>
                <a:ext cx="6090" cy="4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2" name="Freeform 12">
                <a:extLst>
                  <a:ext uri="{FF2B5EF4-FFF2-40B4-BE49-F238E27FC236}">
                    <a16:creationId xmlns:a16="http://schemas.microsoft.com/office/drawing/2014/main" id="{2F1225F5-3D8D-3EE9-930F-FDAB934D2F90}"/>
                  </a:ext>
                </a:extLst>
              </p:cNvPr>
              <p:cNvSpPr>
                <a:spLocks/>
              </p:cNvSpPr>
              <p:nvPr/>
            </p:nvSpPr>
            <p:spPr bwMode="auto">
              <a:xfrm>
                <a:off x="790" y="4"/>
                <a:ext cx="6097" cy="4314"/>
              </a:xfrm>
              <a:custGeom>
                <a:avLst/>
                <a:gdLst>
                  <a:gd name="T0" fmla="*/ 3 w 6097"/>
                  <a:gd name="T1" fmla="*/ 7 h 4314"/>
                  <a:gd name="T2" fmla="*/ 6089 w 6097"/>
                  <a:gd name="T3" fmla="*/ 7 h 4314"/>
                  <a:gd name="T4" fmla="*/ 6089 w 6097"/>
                  <a:gd name="T5" fmla="*/ 4307 h 4314"/>
                  <a:gd name="T6" fmla="*/ 7 w 6097"/>
                  <a:gd name="T7" fmla="*/ 4307 h 4314"/>
                  <a:gd name="T8" fmla="*/ 7 w 6097"/>
                  <a:gd name="T9" fmla="*/ 3 h 4314"/>
                  <a:gd name="T10" fmla="*/ 0 w 6097"/>
                  <a:gd name="T11" fmla="*/ 3 h 4314"/>
                  <a:gd name="T12" fmla="*/ 0 w 6097"/>
                  <a:gd name="T13" fmla="*/ 4314 h 4314"/>
                  <a:gd name="T14" fmla="*/ 6097 w 6097"/>
                  <a:gd name="T15" fmla="*/ 4314 h 4314"/>
                  <a:gd name="T16" fmla="*/ 6097 w 6097"/>
                  <a:gd name="T17" fmla="*/ 0 h 4314"/>
                  <a:gd name="T18" fmla="*/ 3 w 6097"/>
                  <a:gd name="T19" fmla="*/ 0 h 4314"/>
                  <a:gd name="T20" fmla="*/ 3 w 6097"/>
                  <a:gd name="T21" fmla="*/ 7 h 4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7" h="4314">
                    <a:moveTo>
                      <a:pt x="3" y="7"/>
                    </a:moveTo>
                    <a:lnTo>
                      <a:pt x="6089" y="7"/>
                    </a:lnTo>
                    <a:lnTo>
                      <a:pt x="6089" y="4307"/>
                    </a:lnTo>
                    <a:lnTo>
                      <a:pt x="7" y="4307"/>
                    </a:lnTo>
                    <a:lnTo>
                      <a:pt x="7" y="3"/>
                    </a:lnTo>
                    <a:lnTo>
                      <a:pt x="0" y="3"/>
                    </a:lnTo>
                    <a:lnTo>
                      <a:pt x="0" y="4314"/>
                    </a:lnTo>
                    <a:lnTo>
                      <a:pt x="6097" y="4314"/>
                    </a:lnTo>
                    <a:lnTo>
                      <a:pt x="6097" y="0"/>
                    </a:lnTo>
                    <a:lnTo>
                      <a:pt x="3" y="0"/>
                    </a:lnTo>
                    <a:lnTo>
                      <a:pt x="3"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Rectangle 14">
                <a:extLst>
                  <a:ext uri="{FF2B5EF4-FFF2-40B4-BE49-F238E27FC236}">
                    <a16:creationId xmlns:a16="http://schemas.microsoft.com/office/drawing/2014/main" id="{A5FBB8EE-8812-B8CC-60FE-938CB8174C31}"/>
                  </a:ext>
                </a:extLst>
              </p:cNvPr>
              <p:cNvSpPr>
                <a:spLocks noChangeArrowheads="1"/>
              </p:cNvSpPr>
              <p:nvPr/>
            </p:nvSpPr>
            <p:spPr bwMode="auto">
              <a:xfrm>
                <a:off x="797" y="11"/>
                <a:ext cx="6082" cy="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4" name="Freeform 18">
                <a:extLst>
                  <a:ext uri="{FF2B5EF4-FFF2-40B4-BE49-F238E27FC236}">
                    <a16:creationId xmlns:a16="http://schemas.microsoft.com/office/drawing/2014/main" id="{3724433A-238D-5421-4928-37527675AEE2}"/>
                  </a:ext>
                </a:extLst>
              </p:cNvPr>
              <p:cNvSpPr>
                <a:spLocks/>
              </p:cNvSpPr>
              <p:nvPr/>
            </p:nvSpPr>
            <p:spPr bwMode="auto">
              <a:xfrm>
                <a:off x="2575" y="1158"/>
                <a:ext cx="1181" cy="676"/>
              </a:xfrm>
              <a:custGeom>
                <a:avLst/>
                <a:gdLst>
                  <a:gd name="T0" fmla="*/ 790 w 1181"/>
                  <a:gd name="T1" fmla="*/ 633 h 676"/>
                  <a:gd name="T2" fmla="*/ 787 w 1181"/>
                  <a:gd name="T3" fmla="*/ 591 h 676"/>
                  <a:gd name="T4" fmla="*/ 767 w 1181"/>
                  <a:gd name="T5" fmla="*/ 546 h 676"/>
                  <a:gd name="T6" fmla="*/ 759 w 1181"/>
                  <a:gd name="T7" fmla="*/ 510 h 676"/>
                  <a:gd name="T8" fmla="*/ 720 w 1181"/>
                  <a:gd name="T9" fmla="*/ 541 h 676"/>
                  <a:gd name="T10" fmla="*/ 640 w 1181"/>
                  <a:gd name="T11" fmla="*/ 597 h 676"/>
                  <a:gd name="T12" fmla="*/ 510 w 1181"/>
                  <a:gd name="T13" fmla="*/ 573 h 676"/>
                  <a:gd name="T14" fmla="*/ 468 w 1181"/>
                  <a:gd name="T15" fmla="*/ 552 h 676"/>
                  <a:gd name="T16" fmla="*/ 387 w 1181"/>
                  <a:gd name="T17" fmla="*/ 543 h 676"/>
                  <a:gd name="T18" fmla="*/ 345 w 1181"/>
                  <a:gd name="T19" fmla="*/ 584 h 676"/>
                  <a:gd name="T20" fmla="*/ 307 w 1181"/>
                  <a:gd name="T21" fmla="*/ 600 h 676"/>
                  <a:gd name="T22" fmla="*/ 291 w 1181"/>
                  <a:gd name="T23" fmla="*/ 588 h 676"/>
                  <a:gd name="T24" fmla="*/ 278 w 1181"/>
                  <a:gd name="T25" fmla="*/ 572 h 676"/>
                  <a:gd name="T26" fmla="*/ 228 w 1181"/>
                  <a:gd name="T27" fmla="*/ 577 h 676"/>
                  <a:gd name="T28" fmla="*/ 193 w 1181"/>
                  <a:gd name="T29" fmla="*/ 562 h 676"/>
                  <a:gd name="T30" fmla="*/ 159 w 1181"/>
                  <a:gd name="T31" fmla="*/ 530 h 676"/>
                  <a:gd name="T32" fmla="*/ 137 w 1181"/>
                  <a:gd name="T33" fmla="*/ 566 h 676"/>
                  <a:gd name="T34" fmla="*/ 112 w 1181"/>
                  <a:gd name="T35" fmla="*/ 602 h 676"/>
                  <a:gd name="T36" fmla="*/ 54 w 1181"/>
                  <a:gd name="T37" fmla="*/ 586 h 676"/>
                  <a:gd name="T38" fmla="*/ 56 w 1181"/>
                  <a:gd name="T39" fmla="*/ 555 h 676"/>
                  <a:gd name="T40" fmla="*/ 47 w 1181"/>
                  <a:gd name="T41" fmla="*/ 528 h 676"/>
                  <a:gd name="T42" fmla="*/ 2 w 1181"/>
                  <a:gd name="T43" fmla="*/ 544 h 676"/>
                  <a:gd name="T44" fmla="*/ 18 w 1181"/>
                  <a:gd name="T45" fmla="*/ 443 h 676"/>
                  <a:gd name="T46" fmla="*/ 128 w 1181"/>
                  <a:gd name="T47" fmla="*/ 338 h 676"/>
                  <a:gd name="T48" fmla="*/ 206 w 1181"/>
                  <a:gd name="T49" fmla="*/ 255 h 676"/>
                  <a:gd name="T50" fmla="*/ 255 w 1181"/>
                  <a:gd name="T51" fmla="*/ 244 h 676"/>
                  <a:gd name="T52" fmla="*/ 295 w 1181"/>
                  <a:gd name="T53" fmla="*/ 231 h 676"/>
                  <a:gd name="T54" fmla="*/ 336 w 1181"/>
                  <a:gd name="T55" fmla="*/ 230 h 676"/>
                  <a:gd name="T56" fmla="*/ 376 w 1181"/>
                  <a:gd name="T57" fmla="*/ 195 h 676"/>
                  <a:gd name="T58" fmla="*/ 409 w 1181"/>
                  <a:gd name="T59" fmla="*/ 192 h 676"/>
                  <a:gd name="T60" fmla="*/ 441 w 1181"/>
                  <a:gd name="T61" fmla="*/ 179 h 676"/>
                  <a:gd name="T62" fmla="*/ 457 w 1181"/>
                  <a:gd name="T63" fmla="*/ 154 h 676"/>
                  <a:gd name="T64" fmla="*/ 495 w 1181"/>
                  <a:gd name="T65" fmla="*/ 168 h 676"/>
                  <a:gd name="T66" fmla="*/ 561 w 1181"/>
                  <a:gd name="T67" fmla="*/ 201 h 676"/>
                  <a:gd name="T68" fmla="*/ 599 w 1181"/>
                  <a:gd name="T69" fmla="*/ 179 h 676"/>
                  <a:gd name="T70" fmla="*/ 627 w 1181"/>
                  <a:gd name="T71" fmla="*/ 141 h 676"/>
                  <a:gd name="T72" fmla="*/ 647 w 1181"/>
                  <a:gd name="T73" fmla="*/ 116 h 676"/>
                  <a:gd name="T74" fmla="*/ 662 w 1181"/>
                  <a:gd name="T75" fmla="*/ 61 h 676"/>
                  <a:gd name="T76" fmla="*/ 703 w 1181"/>
                  <a:gd name="T77" fmla="*/ 18 h 676"/>
                  <a:gd name="T78" fmla="*/ 729 w 1181"/>
                  <a:gd name="T79" fmla="*/ 18 h 676"/>
                  <a:gd name="T80" fmla="*/ 767 w 1181"/>
                  <a:gd name="T81" fmla="*/ 22 h 676"/>
                  <a:gd name="T82" fmla="*/ 785 w 1181"/>
                  <a:gd name="T83" fmla="*/ 40 h 676"/>
                  <a:gd name="T84" fmla="*/ 803 w 1181"/>
                  <a:gd name="T85" fmla="*/ 60 h 676"/>
                  <a:gd name="T86" fmla="*/ 839 w 1181"/>
                  <a:gd name="T87" fmla="*/ 89 h 676"/>
                  <a:gd name="T88" fmla="*/ 857 w 1181"/>
                  <a:gd name="T89" fmla="*/ 117 h 676"/>
                  <a:gd name="T90" fmla="*/ 886 w 1181"/>
                  <a:gd name="T91" fmla="*/ 157 h 676"/>
                  <a:gd name="T92" fmla="*/ 879 w 1181"/>
                  <a:gd name="T93" fmla="*/ 195 h 676"/>
                  <a:gd name="T94" fmla="*/ 920 w 1181"/>
                  <a:gd name="T95" fmla="*/ 193 h 676"/>
                  <a:gd name="T96" fmla="*/ 962 w 1181"/>
                  <a:gd name="T97" fmla="*/ 206 h 676"/>
                  <a:gd name="T98" fmla="*/ 1013 w 1181"/>
                  <a:gd name="T99" fmla="*/ 230 h 676"/>
                  <a:gd name="T100" fmla="*/ 1058 w 1181"/>
                  <a:gd name="T101" fmla="*/ 257 h 676"/>
                  <a:gd name="T102" fmla="*/ 1089 w 1181"/>
                  <a:gd name="T103" fmla="*/ 306 h 676"/>
                  <a:gd name="T104" fmla="*/ 1100 w 1181"/>
                  <a:gd name="T105" fmla="*/ 354 h 676"/>
                  <a:gd name="T106" fmla="*/ 1137 w 1181"/>
                  <a:gd name="T107" fmla="*/ 398 h 676"/>
                  <a:gd name="T108" fmla="*/ 1165 w 1181"/>
                  <a:gd name="T109" fmla="*/ 432 h 676"/>
                  <a:gd name="T110" fmla="*/ 1166 w 1181"/>
                  <a:gd name="T111" fmla="*/ 477 h 676"/>
                  <a:gd name="T112" fmla="*/ 1118 w 1181"/>
                  <a:gd name="T113" fmla="*/ 521 h 676"/>
                  <a:gd name="T114" fmla="*/ 1069 w 1181"/>
                  <a:gd name="T115" fmla="*/ 561 h 676"/>
                  <a:gd name="T116" fmla="*/ 1031 w 1181"/>
                  <a:gd name="T117" fmla="*/ 573 h 676"/>
                  <a:gd name="T118" fmla="*/ 998 w 1181"/>
                  <a:gd name="T119" fmla="*/ 532 h 676"/>
                  <a:gd name="T120" fmla="*/ 960 w 1181"/>
                  <a:gd name="T121" fmla="*/ 559 h 676"/>
                  <a:gd name="T122" fmla="*/ 906 w 1181"/>
                  <a:gd name="T123" fmla="*/ 586 h 676"/>
                  <a:gd name="T124" fmla="*/ 863 w 1181"/>
                  <a:gd name="T125" fmla="*/ 61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1" h="676">
                    <a:moveTo>
                      <a:pt x="830" y="669"/>
                    </a:moveTo>
                    <a:lnTo>
                      <a:pt x="830" y="669"/>
                    </a:lnTo>
                    <a:lnTo>
                      <a:pt x="830" y="671"/>
                    </a:lnTo>
                    <a:lnTo>
                      <a:pt x="830" y="671"/>
                    </a:lnTo>
                    <a:lnTo>
                      <a:pt x="830" y="671"/>
                    </a:lnTo>
                    <a:lnTo>
                      <a:pt x="828" y="671"/>
                    </a:lnTo>
                    <a:lnTo>
                      <a:pt x="828" y="671"/>
                    </a:lnTo>
                    <a:lnTo>
                      <a:pt x="828" y="671"/>
                    </a:lnTo>
                    <a:lnTo>
                      <a:pt x="826" y="671"/>
                    </a:lnTo>
                    <a:lnTo>
                      <a:pt x="826" y="671"/>
                    </a:lnTo>
                    <a:lnTo>
                      <a:pt x="826" y="673"/>
                    </a:lnTo>
                    <a:lnTo>
                      <a:pt x="826" y="673"/>
                    </a:lnTo>
                    <a:lnTo>
                      <a:pt x="826" y="673"/>
                    </a:lnTo>
                    <a:lnTo>
                      <a:pt x="826" y="675"/>
                    </a:lnTo>
                    <a:lnTo>
                      <a:pt x="826" y="675"/>
                    </a:lnTo>
                    <a:lnTo>
                      <a:pt x="825" y="676"/>
                    </a:lnTo>
                    <a:lnTo>
                      <a:pt x="825" y="676"/>
                    </a:lnTo>
                    <a:lnTo>
                      <a:pt x="823" y="676"/>
                    </a:lnTo>
                    <a:lnTo>
                      <a:pt x="821" y="676"/>
                    </a:lnTo>
                    <a:lnTo>
                      <a:pt x="819" y="676"/>
                    </a:lnTo>
                    <a:lnTo>
                      <a:pt x="819" y="676"/>
                    </a:lnTo>
                    <a:lnTo>
                      <a:pt x="817" y="676"/>
                    </a:lnTo>
                    <a:lnTo>
                      <a:pt x="817" y="676"/>
                    </a:lnTo>
                    <a:lnTo>
                      <a:pt x="817" y="675"/>
                    </a:lnTo>
                    <a:lnTo>
                      <a:pt x="817" y="675"/>
                    </a:lnTo>
                    <a:lnTo>
                      <a:pt x="817" y="673"/>
                    </a:lnTo>
                    <a:lnTo>
                      <a:pt x="817" y="673"/>
                    </a:lnTo>
                    <a:lnTo>
                      <a:pt x="819" y="673"/>
                    </a:lnTo>
                    <a:lnTo>
                      <a:pt x="821" y="673"/>
                    </a:lnTo>
                    <a:lnTo>
                      <a:pt x="821" y="673"/>
                    </a:lnTo>
                    <a:lnTo>
                      <a:pt x="823" y="671"/>
                    </a:lnTo>
                    <a:lnTo>
                      <a:pt x="823" y="671"/>
                    </a:lnTo>
                    <a:lnTo>
                      <a:pt x="823" y="671"/>
                    </a:lnTo>
                    <a:lnTo>
                      <a:pt x="823" y="671"/>
                    </a:lnTo>
                    <a:lnTo>
                      <a:pt x="821" y="669"/>
                    </a:lnTo>
                    <a:lnTo>
                      <a:pt x="819" y="671"/>
                    </a:lnTo>
                    <a:lnTo>
                      <a:pt x="817" y="671"/>
                    </a:lnTo>
                    <a:lnTo>
                      <a:pt x="816" y="671"/>
                    </a:lnTo>
                    <a:lnTo>
                      <a:pt x="814" y="671"/>
                    </a:lnTo>
                    <a:lnTo>
                      <a:pt x="812" y="671"/>
                    </a:lnTo>
                    <a:lnTo>
                      <a:pt x="810" y="671"/>
                    </a:lnTo>
                    <a:lnTo>
                      <a:pt x="810" y="671"/>
                    </a:lnTo>
                    <a:lnTo>
                      <a:pt x="808" y="671"/>
                    </a:lnTo>
                    <a:lnTo>
                      <a:pt x="808" y="671"/>
                    </a:lnTo>
                    <a:lnTo>
                      <a:pt x="807" y="671"/>
                    </a:lnTo>
                    <a:lnTo>
                      <a:pt x="807" y="673"/>
                    </a:lnTo>
                    <a:lnTo>
                      <a:pt x="807" y="673"/>
                    </a:lnTo>
                    <a:lnTo>
                      <a:pt x="807" y="675"/>
                    </a:lnTo>
                    <a:lnTo>
                      <a:pt x="807" y="675"/>
                    </a:lnTo>
                    <a:lnTo>
                      <a:pt x="807" y="676"/>
                    </a:lnTo>
                    <a:lnTo>
                      <a:pt x="805" y="676"/>
                    </a:lnTo>
                    <a:lnTo>
                      <a:pt x="803" y="675"/>
                    </a:lnTo>
                    <a:lnTo>
                      <a:pt x="803" y="675"/>
                    </a:lnTo>
                    <a:lnTo>
                      <a:pt x="801" y="675"/>
                    </a:lnTo>
                    <a:lnTo>
                      <a:pt x="801" y="675"/>
                    </a:lnTo>
                    <a:lnTo>
                      <a:pt x="799" y="673"/>
                    </a:lnTo>
                    <a:lnTo>
                      <a:pt x="799" y="671"/>
                    </a:lnTo>
                    <a:lnTo>
                      <a:pt x="799" y="671"/>
                    </a:lnTo>
                    <a:lnTo>
                      <a:pt x="801" y="671"/>
                    </a:lnTo>
                    <a:lnTo>
                      <a:pt x="801" y="669"/>
                    </a:lnTo>
                    <a:lnTo>
                      <a:pt x="801" y="669"/>
                    </a:lnTo>
                    <a:lnTo>
                      <a:pt x="803" y="669"/>
                    </a:lnTo>
                    <a:lnTo>
                      <a:pt x="805" y="669"/>
                    </a:lnTo>
                    <a:lnTo>
                      <a:pt x="805" y="667"/>
                    </a:lnTo>
                    <a:lnTo>
                      <a:pt x="805" y="667"/>
                    </a:lnTo>
                    <a:lnTo>
                      <a:pt x="805" y="666"/>
                    </a:lnTo>
                    <a:lnTo>
                      <a:pt x="805" y="666"/>
                    </a:lnTo>
                    <a:lnTo>
                      <a:pt x="805" y="666"/>
                    </a:lnTo>
                    <a:lnTo>
                      <a:pt x="805" y="664"/>
                    </a:lnTo>
                    <a:lnTo>
                      <a:pt x="805" y="664"/>
                    </a:lnTo>
                    <a:lnTo>
                      <a:pt x="807" y="664"/>
                    </a:lnTo>
                    <a:lnTo>
                      <a:pt x="807" y="664"/>
                    </a:lnTo>
                    <a:lnTo>
                      <a:pt x="808" y="664"/>
                    </a:lnTo>
                    <a:lnTo>
                      <a:pt x="808" y="662"/>
                    </a:lnTo>
                    <a:lnTo>
                      <a:pt x="810" y="662"/>
                    </a:lnTo>
                    <a:lnTo>
                      <a:pt x="808" y="662"/>
                    </a:lnTo>
                    <a:lnTo>
                      <a:pt x="808" y="662"/>
                    </a:lnTo>
                    <a:lnTo>
                      <a:pt x="808" y="662"/>
                    </a:lnTo>
                    <a:lnTo>
                      <a:pt x="808" y="662"/>
                    </a:lnTo>
                    <a:lnTo>
                      <a:pt x="808" y="662"/>
                    </a:lnTo>
                    <a:lnTo>
                      <a:pt x="808" y="660"/>
                    </a:lnTo>
                    <a:lnTo>
                      <a:pt x="807" y="660"/>
                    </a:lnTo>
                    <a:lnTo>
                      <a:pt x="805" y="660"/>
                    </a:lnTo>
                    <a:lnTo>
                      <a:pt x="805" y="660"/>
                    </a:lnTo>
                    <a:lnTo>
                      <a:pt x="805" y="660"/>
                    </a:lnTo>
                    <a:lnTo>
                      <a:pt x="805" y="660"/>
                    </a:lnTo>
                    <a:lnTo>
                      <a:pt x="805" y="660"/>
                    </a:lnTo>
                    <a:lnTo>
                      <a:pt x="805" y="660"/>
                    </a:lnTo>
                    <a:lnTo>
                      <a:pt x="803" y="660"/>
                    </a:lnTo>
                    <a:lnTo>
                      <a:pt x="803" y="660"/>
                    </a:lnTo>
                    <a:lnTo>
                      <a:pt x="801" y="660"/>
                    </a:lnTo>
                    <a:lnTo>
                      <a:pt x="801" y="660"/>
                    </a:lnTo>
                    <a:lnTo>
                      <a:pt x="801" y="660"/>
                    </a:lnTo>
                    <a:lnTo>
                      <a:pt x="799" y="660"/>
                    </a:lnTo>
                    <a:lnTo>
                      <a:pt x="799" y="660"/>
                    </a:lnTo>
                    <a:lnTo>
                      <a:pt x="799" y="660"/>
                    </a:lnTo>
                    <a:lnTo>
                      <a:pt x="799" y="660"/>
                    </a:lnTo>
                    <a:lnTo>
                      <a:pt x="799" y="660"/>
                    </a:lnTo>
                    <a:lnTo>
                      <a:pt x="799" y="660"/>
                    </a:lnTo>
                    <a:lnTo>
                      <a:pt x="797" y="658"/>
                    </a:lnTo>
                    <a:lnTo>
                      <a:pt x="797" y="658"/>
                    </a:lnTo>
                    <a:lnTo>
                      <a:pt x="797" y="658"/>
                    </a:lnTo>
                    <a:lnTo>
                      <a:pt x="797" y="658"/>
                    </a:lnTo>
                    <a:lnTo>
                      <a:pt x="797" y="657"/>
                    </a:lnTo>
                    <a:lnTo>
                      <a:pt x="797" y="657"/>
                    </a:lnTo>
                    <a:lnTo>
                      <a:pt x="796" y="657"/>
                    </a:lnTo>
                    <a:lnTo>
                      <a:pt x="797" y="657"/>
                    </a:lnTo>
                    <a:lnTo>
                      <a:pt x="797" y="655"/>
                    </a:lnTo>
                    <a:lnTo>
                      <a:pt x="797" y="655"/>
                    </a:lnTo>
                    <a:lnTo>
                      <a:pt x="797" y="655"/>
                    </a:lnTo>
                    <a:lnTo>
                      <a:pt x="797" y="655"/>
                    </a:lnTo>
                    <a:lnTo>
                      <a:pt x="797" y="655"/>
                    </a:lnTo>
                    <a:lnTo>
                      <a:pt x="797" y="655"/>
                    </a:lnTo>
                    <a:lnTo>
                      <a:pt x="797" y="655"/>
                    </a:lnTo>
                    <a:lnTo>
                      <a:pt x="797" y="655"/>
                    </a:lnTo>
                    <a:lnTo>
                      <a:pt x="797" y="653"/>
                    </a:lnTo>
                    <a:lnTo>
                      <a:pt x="797" y="653"/>
                    </a:lnTo>
                    <a:lnTo>
                      <a:pt x="796" y="653"/>
                    </a:lnTo>
                    <a:lnTo>
                      <a:pt x="796" y="653"/>
                    </a:lnTo>
                    <a:lnTo>
                      <a:pt x="796" y="653"/>
                    </a:lnTo>
                    <a:lnTo>
                      <a:pt x="794" y="653"/>
                    </a:lnTo>
                    <a:lnTo>
                      <a:pt x="794" y="651"/>
                    </a:lnTo>
                    <a:lnTo>
                      <a:pt x="794" y="651"/>
                    </a:lnTo>
                    <a:lnTo>
                      <a:pt x="794" y="651"/>
                    </a:lnTo>
                    <a:lnTo>
                      <a:pt x="794" y="651"/>
                    </a:lnTo>
                    <a:lnTo>
                      <a:pt x="794" y="649"/>
                    </a:lnTo>
                    <a:lnTo>
                      <a:pt x="792" y="649"/>
                    </a:lnTo>
                    <a:lnTo>
                      <a:pt x="792" y="649"/>
                    </a:lnTo>
                    <a:lnTo>
                      <a:pt x="792" y="649"/>
                    </a:lnTo>
                    <a:lnTo>
                      <a:pt x="792" y="649"/>
                    </a:lnTo>
                    <a:lnTo>
                      <a:pt x="792" y="649"/>
                    </a:lnTo>
                    <a:lnTo>
                      <a:pt x="792" y="649"/>
                    </a:lnTo>
                    <a:lnTo>
                      <a:pt x="792" y="649"/>
                    </a:lnTo>
                    <a:lnTo>
                      <a:pt x="794" y="648"/>
                    </a:lnTo>
                    <a:lnTo>
                      <a:pt x="796" y="646"/>
                    </a:lnTo>
                    <a:lnTo>
                      <a:pt x="797" y="644"/>
                    </a:lnTo>
                    <a:lnTo>
                      <a:pt x="797" y="642"/>
                    </a:lnTo>
                    <a:lnTo>
                      <a:pt x="797" y="642"/>
                    </a:lnTo>
                    <a:lnTo>
                      <a:pt x="797" y="642"/>
                    </a:lnTo>
                    <a:lnTo>
                      <a:pt x="797" y="640"/>
                    </a:lnTo>
                    <a:lnTo>
                      <a:pt x="797" y="640"/>
                    </a:lnTo>
                    <a:lnTo>
                      <a:pt x="797" y="640"/>
                    </a:lnTo>
                    <a:lnTo>
                      <a:pt x="797" y="638"/>
                    </a:lnTo>
                    <a:lnTo>
                      <a:pt x="797" y="637"/>
                    </a:lnTo>
                    <a:lnTo>
                      <a:pt x="797" y="635"/>
                    </a:lnTo>
                    <a:lnTo>
                      <a:pt x="797" y="635"/>
                    </a:lnTo>
                    <a:lnTo>
                      <a:pt x="797" y="633"/>
                    </a:lnTo>
                    <a:lnTo>
                      <a:pt x="797" y="633"/>
                    </a:lnTo>
                    <a:lnTo>
                      <a:pt x="797" y="633"/>
                    </a:lnTo>
                    <a:lnTo>
                      <a:pt x="797" y="633"/>
                    </a:lnTo>
                    <a:lnTo>
                      <a:pt x="797" y="633"/>
                    </a:lnTo>
                    <a:lnTo>
                      <a:pt x="797" y="633"/>
                    </a:lnTo>
                    <a:lnTo>
                      <a:pt x="796" y="631"/>
                    </a:lnTo>
                    <a:lnTo>
                      <a:pt x="796" y="631"/>
                    </a:lnTo>
                    <a:lnTo>
                      <a:pt x="796" y="631"/>
                    </a:lnTo>
                    <a:lnTo>
                      <a:pt x="796" y="633"/>
                    </a:lnTo>
                    <a:lnTo>
                      <a:pt x="794" y="633"/>
                    </a:lnTo>
                    <a:lnTo>
                      <a:pt x="794" y="633"/>
                    </a:lnTo>
                    <a:lnTo>
                      <a:pt x="794" y="633"/>
                    </a:lnTo>
                    <a:lnTo>
                      <a:pt x="794" y="633"/>
                    </a:lnTo>
                    <a:lnTo>
                      <a:pt x="794" y="635"/>
                    </a:lnTo>
                    <a:lnTo>
                      <a:pt x="794" y="635"/>
                    </a:lnTo>
                    <a:lnTo>
                      <a:pt x="794" y="635"/>
                    </a:lnTo>
                    <a:lnTo>
                      <a:pt x="792" y="635"/>
                    </a:lnTo>
                    <a:lnTo>
                      <a:pt x="792" y="635"/>
                    </a:lnTo>
                    <a:lnTo>
                      <a:pt x="792" y="635"/>
                    </a:lnTo>
                    <a:lnTo>
                      <a:pt x="792" y="635"/>
                    </a:lnTo>
                    <a:lnTo>
                      <a:pt x="790" y="635"/>
                    </a:lnTo>
                    <a:lnTo>
                      <a:pt x="790" y="635"/>
                    </a:lnTo>
                    <a:lnTo>
                      <a:pt x="790" y="633"/>
                    </a:lnTo>
                    <a:lnTo>
                      <a:pt x="790" y="633"/>
                    </a:lnTo>
                    <a:lnTo>
                      <a:pt x="790" y="631"/>
                    </a:lnTo>
                    <a:lnTo>
                      <a:pt x="790" y="631"/>
                    </a:lnTo>
                    <a:lnTo>
                      <a:pt x="790" y="631"/>
                    </a:lnTo>
                    <a:lnTo>
                      <a:pt x="790" y="629"/>
                    </a:lnTo>
                    <a:lnTo>
                      <a:pt x="790" y="629"/>
                    </a:lnTo>
                    <a:lnTo>
                      <a:pt x="790" y="629"/>
                    </a:lnTo>
                    <a:lnTo>
                      <a:pt x="790" y="629"/>
                    </a:lnTo>
                    <a:lnTo>
                      <a:pt x="790" y="629"/>
                    </a:lnTo>
                    <a:lnTo>
                      <a:pt x="790" y="628"/>
                    </a:lnTo>
                    <a:lnTo>
                      <a:pt x="790" y="628"/>
                    </a:lnTo>
                    <a:lnTo>
                      <a:pt x="788" y="628"/>
                    </a:lnTo>
                    <a:lnTo>
                      <a:pt x="788" y="628"/>
                    </a:lnTo>
                    <a:lnTo>
                      <a:pt x="788" y="628"/>
                    </a:lnTo>
                    <a:lnTo>
                      <a:pt x="788" y="626"/>
                    </a:lnTo>
                    <a:lnTo>
                      <a:pt x="787" y="626"/>
                    </a:lnTo>
                    <a:lnTo>
                      <a:pt x="787" y="626"/>
                    </a:lnTo>
                    <a:lnTo>
                      <a:pt x="787" y="626"/>
                    </a:lnTo>
                    <a:lnTo>
                      <a:pt x="787" y="626"/>
                    </a:lnTo>
                    <a:lnTo>
                      <a:pt x="787" y="626"/>
                    </a:lnTo>
                    <a:lnTo>
                      <a:pt x="785" y="626"/>
                    </a:lnTo>
                    <a:lnTo>
                      <a:pt x="785" y="626"/>
                    </a:lnTo>
                    <a:lnTo>
                      <a:pt x="785" y="626"/>
                    </a:lnTo>
                    <a:lnTo>
                      <a:pt x="785" y="626"/>
                    </a:lnTo>
                    <a:lnTo>
                      <a:pt x="785" y="626"/>
                    </a:lnTo>
                    <a:lnTo>
                      <a:pt x="783" y="626"/>
                    </a:lnTo>
                    <a:lnTo>
                      <a:pt x="783" y="626"/>
                    </a:lnTo>
                    <a:lnTo>
                      <a:pt x="781" y="626"/>
                    </a:lnTo>
                    <a:lnTo>
                      <a:pt x="781" y="626"/>
                    </a:lnTo>
                    <a:lnTo>
                      <a:pt x="781" y="626"/>
                    </a:lnTo>
                    <a:lnTo>
                      <a:pt x="781" y="626"/>
                    </a:lnTo>
                    <a:lnTo>
                      <a:pt x="781" y="626"/>
                    </a:lnTo>
                    <a:lnTo>
                      <a:pt x="779" y="626"/>
                    </a:lnTo>
                    <a:lnTo>
                      <a:pt x="779" y="624"/>
                    </a:lnTo>
                    <a:lnTo>
                      <a:pt x="779" y="624"/>
                    </a:lnTo>
                    <a:lnTo>
                      <a:pt x="778" y="624"/>
                    </a:lnTo>
                    <a:lnTo>
                      <a:pt x="778" y="624"/>
                    </a:lnTo>
                    <a:lnTo>
                      <a:pt x="778" y="624"/>
                    </a:lnTo>
                    <a:lnTo>
                      <a:pt x="778" y="624"/>
                    </a:lnTo>
                    <a:lnTo>
                      <a:pt x="778" y="624"/>
                    </a:lnTo>
                    <a:lnTo>
                      <a:pt x="778" y="624"/>
                    </a:lnTo>
                    <a:lnTo>
                      <a:pt x="778" y="624"/>
                    </a:lnTo>
                    <a:lnTo>
                      <a:pt x="778" y="622"/>
                    </a:lnTo>
                    <a:lnTo>
                      <a:pt x="776" y="622"/>
                    </a:lnTo>
                    <a:lnTo>
                      <a:pt x="776" y="622"/>
                    </a:lnTo>
                    <a:lnTo>
                      <a:pt x="776" y="622"/>
                    </a:lnTo>
                    <a:lnTo>
                      <a:pt x="776" y="620"/>
                    </a:lnTo>
                    <a:lnTo>
                      <a:pt x="776" y="620"/>
                    </a:lnTo>
                    <a:lnTo>
                      <a:pt x="776" y="619"/>
                    </a:lnTo>
                    <a:lnTo>
                      <a:pt x="776" y="619"/>
                    </a:lnTo>
                    <a:lnTo>
                      <a:pt x="778" y="619"/>
                    </a:lnTo>
                    <a:lnTo>
                      <a:pt x="778" y="617"/>
                    </a:lnTo>
                    <a:lnTo>
                      <a:pt x="778" y="617"/>
                    </a:lnTo>
                    <a:lnTo>
                      <a:pt x="779" y="617"/>
                    </a:lnTo>
                    <a:lnTo>
                      <a:pt x="781" y="617"/>
                    </a:lnTo>
                    <a:lnTo>
                      <a:pt x="783" y="617"/>
                    </a:lnTo>
                    <a:lnTo>
                      <a:pt x="783" y="619"/>
                    </a:lnTo>
                    <a:lnTo>
                      <a:pt x="785" y="619"/>
                    </a:lnTo>
                    <a:lnTo>
                      <a:pt x="785" y="619"/>
                    </a:lnTo>
                    <a:lnTo>
                      <a:pt x="787" y="619"/>
                    </a:lnTo>
                    <a:lnTo>
                      <a:pt x="787" y="619"/>
                    </a:lnTo>
                    <a:lnTo>
                      <a:pt x="788" y="619"/>
                    </a:lnTo>
                    <a:lnTo>
                      <a:pt x="790" y="617"/>
                    </a:lnTo>
                    <a:lnTo>
                      <a:pt x="792" y="617"/>
                    </a:lnTo>
                    <a:lnTo>
                      <a:pt x="792" y="617"/>
                    </a:lnTo>
                    <a:lnTo>
                      <a:pt x="792" y="617"/>
                    </a:lnTo>
                    <a:lnTo>
                      <a:pt x="794" y="615"/>
                    </a:lnTo>
                    <a:lnTo>
                      <a:pt x="794" y="615"/>
                    </a:lnTo>
                    <a:lnTo>
                      <a:pt x="794" y="615"/>
                    </a:lnTo>
                    <a:lnTo>
                      <a:pt x="794" y="615"/>
                    </a:lnTo>
                    <a:lnTo>
                      <a:pt x="792" y="615"/>
                    </a:lnTo>
                    <a:lnTo>
                      <a:pt x="792" y="615"/>
                    </a:lnTo>
                    <a:lnTo>
                      <a:pt x="790" y="613"/>
                    </a:lnTo>
                    <a:lnTo>
                      <a:pt x="790" y="613"/>
                    </a:lnTo>
                    <a:lnTo>
                      <a:pt x="790" y="615"/>
                    </a:lnTo>
                    <a:lnTo>
                      <a:pt x="788" y="615"/>
                    </a:lnTo>
                    <a:lnTo>
                      <a:pt x="788" y="615"/>
                    </a:lnTo>
                    <a:lnTo>
                      <a:pt x="788" y="615"/>
                    </a:lnTo>
                    <a:lnTo>
                      <a:pt x="788" y="615"/>
                    </a:lnTo>
                    <a:lnTo>
                      <a:pt x="788" y="615"/>
                    </a:lnTo>
                    <a:lnTo>
                      <a:pt x="787" y="615"/>
                    </a:lnTo>
                    <a:lnTo>
                      <a:pt x="787" y="615"/>
                    </a:lnTo>
                    <a:lnTo>
                      <a:pt x="785" y="615"/>
                    </a:lnTo>
                    <a:lnTo>
                      <a:pt x="785" y="615"/>
                    </a:lnTo>
                    <a:lnTo>
                      <a:pt x="783" y="615"/>
                    </a:lnTo>
                    <a:lnTo>
                      <a:pt x="781" y="613"/>
                    </a:lnTo>
                    <a:lnTo>
                      <a:pt x="781" y="613"/>
                    </a:lnTo>
                    <a:lnTo>
                      <a:pt x="779" y="613"/>
                    </a:lnTo>
                    <a:lnTo>
                      <a:pt x="779" y="613"/>
                    </a:lnTo>
                    <a:lnTo>
                      <a:pt x="778" y="613"/>
                    </a:lnTo>
                    <a:lnTo>
                      <a:pt x="778" y="611"/>
                    </a:lnTo>
                    <a:lnTo>
                      <a:pt x="778"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8" y="611"/>
                    </a:lnTo>
                    <a:lnTo>
                      <a:pt x="778" y="611"/>
                    </a:lnTo>
                    <a:lnTo>
                      <a:pt x="778" y="611"/>
                    </a:lnTo>
                    <a:lnTo>
                      <a:pt x="778" y="611"/>
                    </a:lnTo>
                    <a:lnTo>
                      <a:pt x="778" y="610"/>
                    </a:lnTo>
                    <a:lnTo>
                      <a:pt x="778" y="610"/>
                    </a:lnTo>
                    <a:lnTo>
                      <a:pt x="778" y="608"/>
                    </a:lnTo>
                    <a:lnTo>
                      <a:pt x="779" y="608"/>
                    </a:lnTo>
                    <a:lnTo>
                      <a:pt x="779" y="606"/>
                    </a:lnTo>
                    <a:lnTo>
                      <a:pt x="779" y="606"/>
                    </a:lnTo>
                    <a:lnTo>
                      <a:pt x="779" y="606"/>
                    </a:lnTo>
                    <a:lnTo>
                      <a:pt x="779" y="604"/>
                    </a:lnTo>
                    <a:lnTo>
                      <a:pt x="779" y="604"/>
                    </a:lnTo>
                    <a:lnTo>
                      <a:pt x="779" y="604"/>
                    </a:lnTo>
                    <a:lnTo>
                      <a:pt x="779" y="604"/>
                    </a:lnTo>
                    <a:lnTo>
                      <a:pt x="779" y="604"/>
                    </a:lnTo>
                    <a:lnTo>
                      <a:pt x="779" y="604"/>
                    </a:lnTo>
                    <a:lnTo>
                      <a:pt x="779" y="602"/>
                    </a:lnTo>
                    <a:lnTo>
                      <a:pt x="779" y="602"/>
                    </a:lnTo>
                    <a:lnTo>
                      <a:pt x="779" y="602"/>
                    </a:lnTo>
                    <a:lnTo>
                      <a:pt x="781" y="602"/>
                    </a:lnTo>
                    <a:lnTo>
                      <a:pt x="781" y="602"/>
                    </a:lnTo>
                    <a:lnTo>
                      <a:pt x="781" y="602"/>
                    </a:lnTo>
                    <a:lnTo>
                      <a:pt x="781" y="602"/>
                    </a:lnTo>
                    <a:lnTo>
                      <a:pt x="783" y="602"/>
                    </a:lnTo>
                    <a:lnTo>
                      <a:pt x="783" y="602"/>
                    </a:lnTo>
                    <a:lnTo>
                      <a:pt x="783" y="602"/>
                    </a:lnTo>
                    <a:lnTo>
                      <a:pt x="785" y="600"/>
                    </a:lnTo>
                    <a:lnTo>
                      <a:pt x="785" y="600"/>
                    </a:lnTo>
                    <a:lnTo>
                      <a:pt x="785" y="600"/>
                    </a:lnTo>
                    <a:lnTo>
                      <a:pt x="787" y="600"/>
                    </a:lnTo>
                    <a:lnTo>
                      <a:pt x="787" y="600"/>
                    </a:lnTo>
                    <a:lnTo>
                      <a:pt x="787" y="600"/>
                    </a:lnTo>
                    <a:lnTo>
                      <a:pt x="787" y="602"/>
                    </a:lnTo>
                    <a:lnTo>
                      <a:pt x="787" y="602"/>
                    </a:lnTo>
                    <a:lnTo>
                      <a:pt x="787" y="602"/>
                    </a:lnTo>
                    <a:lnTo>
                      <a:pt x="788" y="602"/>
                    </a:lnTo>
                    <a:lnTo>
                      <a:pt x="788" y="600"/>
                    </a:lnTo>
                    <a:lnTo>
                      <a:pt x="788" y="600"/>
                    </a:lnTo>
                    <a:lnTo>
                      <a:pt x="790" y="600"/>
                    </a:lnTo>
                    <a:lnTo>
                      <a:pt x="790" y="600"/>
                    </a:lnTo>
                    <a:lnTo>
                      <a:pt x="790" y="600"/>
                    </a:lnTo>
                    <a:lnTo>
                      <a:pt x="790" y="600"/>
                    </a:lnTo>
                    <a:lnTo>
                      <a:pt x="792" y="599"/>
                    </a:lnTo>
                    <a:lnTo>
                      <a:pt x="792" y="599"/>
                    </a:lnTo>
                    <a:lnTo>
                      <a:pt x="792" y="597"/>
                    </a:lnTo>
                    <a:lnTo>
                      <a:pt x="792" y="597"/>
                    </a:lnTo>
                    <a:lnTo>
                      <a:pt x="792" y="597"/>
                    </a:lnTo>
                    <a:lnTo>
                      <a:pt x="790" y="597"/>
                    </a:lnTo>
                    <a:lnTo>
                      <a:pt x="790" y="597"/>
                    </a:lnTo>
                    <a:lnTo>
                      <a:pt x="790" y="597"/>
                    </a:lnTo>
                    <a:lnTo>
                      <a:pt x="790" y="595"/>
                    </a:lnTo>
                    <a:lnTo>
                      <a:pt x="790" y="595"/>
                    </a:lnTo>
                    <a:lnTo>
                      <a:pt x="788" y="595"/>
                    </a:lnTo>
                    <a:lnTo>
                      <a:pt x="787" y="595"/>
                    </a:lnTo>
                    <a:lnTo>
                      <a:pt x="787" y="595"/>
                    </a:lnTo>
                    <a:lnTo>
                      <a:pt x="787" y="595"/>
                    </a:lnTo>
                    <a:lnTo>
                      <a:pt x="787" y="595"/>
                    </a:lnTo>
                    <a:lnTo>
                      <a:pt x="787" y="595"/>
                    </a:lnTo>
                    <a:lnTo>
                      <a:pt x="785" y="595"/>
                    </a:lnTo>
                    <a:lnTo>
                      <a:pt x="785" y="593"/>
                    </a:lnTo>
                    <a:lnTo>
                      <a:pt x="785" y="593"/>
                    </a:lnTo>
                    <a:lnTo>
                      <a:pt x="785" y="591"/>
                    </a:lnTo>
                    <a:lnTo>
                      <a:pt x="785" y="591"/>
                    </a:lnTo>
                    <a:lnTo>
                      <a:pt x="787" y="591"/>
                    </a:lnTo>
                    <a:lnTo>
                      <a:pt x="787" y="591"/>
                    </a:lnTo>
                    <a:lnTo>
                      <a:pt x="788" y="591"/>
                    </a:lnTo>
                    <a:lnTo>
                      <a:pt x="788" y="591"/>
                    </a:lnTo>
                    <a:lnTo>
                      <a:pt x="788" y="591"/>
                    </a:lnTo>
                    <a:lnTo>
                      <a:pt x="788" y="591"/>
                    </a:lnTo>
                    <a:lnTo>
                      <a:pt x="788" y="591"/>
                    </a:lnTo>
                    <a:lnTo>
                      <a:pt x="788" y="591"/>
                    </a:lnTo>
                    <a:lnTo>
                      <a:pt x="788" y="590"/>
                    </a:lnTo>
                    <a:lnTo>
                      <a:pt x="788" y="590"/>
                    </a:lnTo>
                    <a:lnTo>
                      <a:pt x="788" y="588"/>
                    </a:lnTo>
                    <a:lnTo>
                      <a:pt x="790" y="588"/>
                    </a:lnTo>
                    <a:lnTo>
                      <a:pt x="790" y="586"/>
                    </a:lnTo>
                    <a:lnTo>
                      <a:pt x="790" y="586"/>
                    </a:lnTo>
                    <a:lnTo>
                      <a:pt x="790" y="586"/>
                    </a:lnTo>
                    <a:lnTo>
                      <a:pt x="790" y="586"/>
                    </a:lnTo>
                    <a:lnTo>
                      <a:pt x="790" y="584"/>
                    </a:lnTo>
                    <a:lnTo>
                      <a:pt x="790" y="584"/>
                    </a:lnTo>
                    <a:lnTo>
                      <a:pt x="790" y="584"/>
                    </a:lnTo>
                    <a:lnTo>
                      <a:pt x="790" y="584"/>
                    </a:lnTo>
                    <a:lnTo>
                      <a:pt x="790" y="584"/>
                    </a:lnTo>
                    <a:lnTo>
                      <a:pt x="790" y="584"/>
                    </a:lnTo>
                    <a:lnTo>
                      <a:pt x="790" y="584"/>
                    </a:lnTo>
                    <a:lnTo>
                      <a:pt x="788" y="584"/>
                    </a:lnTo>
                    <a:lnTo>
                      <a:pt x="788" y="584"/>
                    </a:lnTo>
                    <a:lnTo>
                      <a:pt x="787" y="586"/>
                    </a:lnTo>
                    <a:lnTo>
                      <a:pt x="787" y="586"/>
                    </a:lnTo>
                    <a:lnTo>
                      <a:pt x="787" y="586"/>
                    </a:lnTo>
                    <a:lnTo>
                      <a:pt x="787" y="586"/>
                    </a:lnTo>
                    <a:lnTo>
                      <a:pt x="787" y="586"/>
                    </a:lnTo>
                    <a:lnTo>
                      <a:pt x="787" y="586"/>
                    </a:lnTo>
                    <a:lnTo>
                      <a:pt x="785" y="586"/>
                    </a:lnTo>
                    <a:lnTo>
                      <a:pt x="785" y="586"/>
                    </a:lnTo>
                    <a:lnTo>
                      <a:pt x="785" y="586"/>
                    </a:lnTo>
                    <a:lnTo>
                      <a:pt x="785" y="586"/>
                    </a:lnTo>
                    <a:lnTo>
                      <a:pt x="785" y="588"/>
                    </a:lnTo>
                    <a:lnTo>
                      <a:pt x="783" y="588"/>
                    </a:lnTo>
                    <a:lnTo>
                      <a:pt x="783" y="588"/>
                    </a:lnTo>
                    <a:lnTo>
                      <a:pt x="783" y="588"/>
                    </a:lnTo>
                    <a:lnTo>
                      <a:pt x="783" y="588"/>
                    </a:lnTo>
                    <a:lnTo>
                      <a:pt x="781" y="588"/>
                    </a:lnTo>
                    <a:lnTo>
                      <a:pt x="779" y="588"/>
                    </a:lnTo>
                    <a:lnTo>
                      <a:pt x="779" y="588"/>
                    </a:lnTo>
                    <a:lnTo>
                      <a:pt x="778" y="586"/>
                    </a:lnTo>
                    <a:lnTo>
                      <a:pt x="776" y="586"/>
                    </a:lnTo>
                    <a:lnTo>
                      <a:pt x="774" y="584"/>
                    </a:lnTo>
                    <a:lnTo>
                      <a:pt x="774" y="584"/>
                    </a:lnTo>
                    <a:lnTo>
                      <a:pt x="774" y="582"/>
                    </a:lnTo>
                    <a:lnTo>
                      <a:pt x="774" y="582"/>
                    </a:lnTo>
                    <a:lnTo>
                      <a:pt x="774" y="582"/>
                    </a:lnTo>
                    <a:lnTo>
                      <a:pt x="774" y="582"/>
                    </a:lnTo>
                    <a:lnTo>
                      <a:pt x="774" y="581"/>
                    </a:lnTo>
                    <a:lnTo>
                      <a:pt x="774" y="581"/>
                    </a:lnTo>
                    <a:lnTo>
                      <a:pt x="776" y="581"/>
                    </a:lnTo>
                    <a:lnTo>
                      <a:pt x="776" y="581"/>
                    </a:lnTo>
                    <a:lnTo>
                      <a:pt x="776" y="581"/>
                    </a:lnTo>
                    <a:lnTo>
                      <a:pt x="778" y="579"/>
                    </a:lnTo>
                    <a:lnTo>
                      <a:pt x="779" y="579"/>
                    </a:lnTo>
                    <a:lnTo>
                      <a:pt x="779" y="579"/>
                    </a:lnTo>
                    <a:lnTo>
                      <a:pt x="781" y="579"/>
                    </a:lnTo>
                    <a:lnTo>
                      <a:pt x="781" y="579"/>
                    </a:lnTo>
                    <a:lnTo>
                      <a:pt x="783" y="579"/>
                    </a:lnTo>
                    <a:lnTo>
                      <a:pt x="783" y="577"/>
                    </a:lnTo>
                    <a:lnTo>
                      <a:pt x="783" y="575"/>
                    </a:lnTo>
                    <a:lnTo>
                      <a:pt x="783" y="573"/>
                    </a:lnTo>
                    <a:lnTo>
                      <a:pt x="783" y="572"/>
                    </a:lnTo>
                    <a:lnTo>
                      <a:pt x="783" y="572"/>
                    </a:lnTo>
                    <a:lnTo>
                      <a:pt x="783" y="570"/>
                    </a:lnTo>
                    <a:lnTo>
                      <a:pt x="781" y="570"/>
                    </a:lnTo>
                    <a:lnTo>
                      <a:pt x="781" y="570"/>
                    </a:lnTo>
                    <a:lnTo>
                      <a:pt x="779" y="570"/>
                    </a:lnTo>
                    <a:lnTo>
                      <a:pt x="779" y="570"/>
                    </a:lnTo>
                    <a:lnTo>
                      <a:pt x="778" y="570"/>
                    </a:lnTo>
                    <a:lnTo>
                      <a:pt x="778" y="570"/>
                    </a:lnTo>
                    <a:lnTo>
                      <a:pt x="778" y="570"/>
                    </a:lnTo>
                    <a:lnTo>
                      <a:pt x="776" y="570"/>
                    </a:lnTo>
                    <a:lnTo>
                      <a:pt x="776" y="570"/>
                    </a:lnTo>
                    <a:lnTo>
                      <a:pt x="776" y="568"/>
                    </a:lnTo>
                    <a:lnTo>
                      <a:pt x="776" y="568"/>
                    </a:lnTo>
                    <a:lnTo>
                      <a:pt x="774" y="568"/>
                    </a:lnTo>
                    <a:lnTo>
                      <a:pt x="774" y="568"/>
                    </a:lnTo>
                    <a:lnTo>
                      <a:pt x="774" y="568"/>
                    </a:lnTo>
                    <a:lnTo>
                      <a:pt x="774" y="568"/>
                    </a:lnTo>
                    <a:lnTo>
                      <a:pt x="774" y="566"/>
                    </a:lnTo>
                    <a:lnTo>
                      <a:pt x="774" y="566"/>
                    </a:lnTo>
                    <a:lnTo>
                      <a:pt x="774" y="564"/>
                    </a:lnTo>
                    <a:lnTo>
                      <a:pt x="774" y="562"/>
                    </a:lnTo>
                    <a:lnTo>
                      <a:pt x="774" y="562"/>
                    </a:lnTo>
                    <a:lnTo>
                      <a:pt x="774" y="562"/>
                    </a:lnTo>
                    <a:lnTo>
                      <a:pt x="774" y="562"/>
                    </a:lnTo>
                    <a:lnTo>
                      <a:pt x="774" y="562"/>
                    </a:lnTo>
                    <a:lnTo>
                      <a:pt x="774" y="562"/>
                    </a:lnTo>
                    <a:lnTo>
                      <a:pt x="776" y="562"/>
                    </a:lnTo>
                    <a:lnTo>
                      <a:pt x="776" y="562"/>
                    </a:lnTo>
                    <a:lnTo>
                      <a:pt x="776" y="561"/>
                    </a:lnTo>
                    <a:lnTo>
                      <a:pt x="778" y="561"/>
                    </a:lnTo>
                    <a:lnTo>
                      <a:pt x="778" y="561"/>
                    </a:lnTo>
                    <a:lnTo>
                      <a:pt x="778" y="559"/>
                    </a:lnTo>
                    <a:lnTo>
                      <a:pt x="778" y="559"/>
                    </a:lnTo>
                    <a:lnTo>
                      <a:pt x="778" y="559"/>
                    </a:lnTo>
                    <a:lnTo>
                      <a:pt x="778" y="557"/>
                    </a:lnTo>
                    <a:lnTo>
                      <a:pt x="778" y="557"/>
                    </a:lnTo>
                    <a:lnTo>
                      <a:pt x="778" y="557"/>
                    </a:lnTo>
                    <a:lnTo>
                      <a:pt x="776" y="555"/>
                    </a:lnTo>
                    <a:lnTo>
                      <a:pt x="776" y="555"/>
                    </a:lnTo>
                    <a:lnTo>
                      <a:pt x="776" y="555"/>
                    </a:lnTo>
                    <a:lnTo>
                      <a:pt x="776" y="555"/>
                    </a:lnTo>
                    <a:lnTo>
                      <a:pt x="774" y="555"/>
                    </a:lnTo>
                    <a:lnTo>
                      <a:pt x="774" y="555"/>
                    </a:lnTo>
                    <a:lnTo>
                      <a:pt x="774" y="555"/>
                    </a:lnTo>
                    <a:lnTo>
                      <a:pt x="774" y="555"/>
                    </a:lnTo>
                    <a:lnTo>
                      <a:pt x="774" y="555"/>
                    </a:lnTo>
                    <a:lnTo>
                      <a:pt x="772" y="557"/>
                    </a:lnTo>
                    <a:lnTo>
                      <a:pt x="770" y="557"/>
                    </a:lnTo>
                    <a:lnTo>
                      <a:pt x="770" y="557"/>
                    </a:lnTo>
                    <a:lnTo>
                      <a:pt x="767" y="557"/>
                    </a:lnTo>
                    <a:lnTo>
                      <a:pt x="767" y="557"/>
                    </a:lnTo>
                    <a:lnTo>
                      <a:pt x="767" y="557"/>
                    </a:lnTo>
                    <a:lnTo>
                      <a:pt x="767" y="557"/>
                    </a:lnTo>
                    <a:lnTo>
                      <a:pt x="767" y="557"/>
                    </a:lnTo>
                    <a:lnTo>
                      <a:pt x="765" y="557"/>
                    </a:lnTo>
                    <a:lnTo>
                      <a:pt x="765" y="557"/>
                    </a:lnTo>
                    <a:lnTo>
                      <a:pt x="765" y="557"/>
                    </a:lnTo>
                    <a:lnTo>
                      <a:pt x="765" y="557"/>
                    </a:lnTo>
                    <a:lnTo>
                      <a:pt x="765" y="557"/>
                    </a:lnTo>
                    <a:lnTo>
                      <a:pt x="765" y="557"/>
                    </a:lnTo>
                    <a:lnTo>
                      <a:pt x="763" y="557"/>
                    </a:lnTo>
                    <a:lnTo>
                      <a:pt x="763" y="557"/>
                    </a:lnTo>
                    <a:lnTo>
                      <a:pt x="763" y="557"/>
                    </a:lnTo>
                    <a:lnTo>
                      <a:pt x="761" y="557"/>
                    </a:lnTo>
                    <a:lnTo>
                      <a:pt x="761" y="557"/>
                    </a:lnTo>
                    <a:lnTo>
                      <a:pt x="761" y="555"/>
                    </a:lnTo>
                    <a:lnTo>
                      <a:pt x="759" y="555"/>
                    </a:lnTo>
                    <a:lnTo>
                      <a:pt x="759" y="555"/>
                    </a:lnTo>
                    <a:lnTo>
                      <a:pt x="759" y="555"/>
                    </a:lnTo>
                    <a:lnTo>
                      <a:pt x="761" y="553"/>
                    </a:lnTo>
                    <a:lnTo>
                      <a:pt x="761" y="553"/>
                    </a:lnTo>
                    <a:lnTo>
                      <a:pt x="761" y="552"/>
                    </a:lnTo>
                    <a:lnTo>
                      <a:pt x="761" y="552"/>
                    </a:lnTo>
                    <a:lnTo>
                      <a:pt x="763" y="552"/>
                    </a:lnTo>
                    <a:lnTo>
                      <a:pt x="763" y="552"/>
                    </a:lnTo>
                    <a:lnTo>
                      <a:pt x="763" y="552"/>
                    </a:lnTo>
                    <a:lnTo>
                      <a:pt x="763" y="552"/>
                    </a:lnTo>
                    <a:lnTo>
                      <a:pt x="763" y="552"/>
                    </a:lnTo>
                    <a:lnTo>
                      <a:pt x="763" y="552"/>
                    </a:lnTo>
                    <a:lnTo>
                      <a:pt x="765" y="552"/>
                    </a:lnTo>
                    <a:lnTo>
                      <a:pt x="765" y="553"/>
                    </a:lnTo>
                    <a:lnTo>
                      <a:pt x="765" y="553"/>
                    </a:lnTo>
                    <a:lnTo>
                      <a:pt x="767" y="553"/>
                    </a:lnTo>
                    <a:lnTo>
                      <a:pt x="767" y="553"/>
                    </a:lnTo>
                    <a:lnTo>
                      <a:pt x="767" y="553"/>
                    </a:lnTo>
                    <a:lnTo>
                      <a:pt x="769" y="552"/>
                    </a:lnTo>
                    <a:lnTo>
                      <a:pt x="770" y="552"/>
                    </a:lnTo>
                    <a:lnTo>
                      <a:pt x="770" y="552"/>
                    </a:lnTo>
                    <a:lnTo>
                      <a:pt x="770" y="552"/>
                    </a:lnTo>
                    <a:lnTo>
                      <a:pt x="770" y="552"/>
                    </a:lnTo>
                    <a:lnTo>
                      <a:pt x="770" y="550"/>
                    </a:lnTo>
                    <a:lnTo>
                      <a:pt x="770" y="550"/>
                    </a:lnTo>
                    <a:lnTo>
                      <a:pt x="769" y="550"/>
                    </a:lnTo>
                    <a:lnTo>
                      <a:pt x="767" y="550"/>
                    </a:lnTo>
                    <a:lnTo>
                      <a:pt x="767" y="550"/>
                    </a:lnTo>
                    <a:lnTo>
                      <a:pt x="767" y="550"/>
                    </a:lnTo>
                    <a:lnTo>
                      <a:pt x="767" y="550"/>
                    </a:lnTo>
                    <a:lnTo>
                      <a:pt x="767" y="550"/>
                    </a:lnTo>
                    <a:lnTo>
                      <a:pt x="767" y="548"/>
                    </a:lnTo>
                    <a:lnTo>
                      <a:pt x="767" y="546"/>
                    </a:lnTo>
                    <a:lnTo>
                      <a:pt x="767" y="546"/>
                    </a:lnTo>
                    <a:lnTo>
                      <a:pt x="767" y="546"/>
                    </a:lnTo>
                    <a:lnTo>
                      <a:pt x="767" y="546"/>
                    </a:lnTo>
                    <a:lnTo>
                      <a:pt x="767" y="546"/>
                    </a:lnTo>
                    <a:lnTo>
                      <a:pt x="767" y="546"/>
                    </a:lnTo>
                    <a:lnTo>
                      <a:pt x="767" y="546"/>
                    </a:lnTo>
                    <a:lnTo>
                      <a:pt x="765" y="546"/>
                    </a:lnTo>
                    <a:lnTo>
                      <a:pt x="765" y="546"/>
                    </a:lnTo>
                    <a:lnTo>
                      <a:pt x="765" y="546"/>
                    </a:lnTo>
                    <a:lnTo>
                      <a:pt x="765" y="544"/>
                    </a:lnTo>
                    <a:lnTo>
                      <a:pt x="765" y="544"/>
                    </a:lnTo>
                    <a:lnTo>
                      <a:pt x="765" y="544"/>
                    </a:lnTo>
                    <a:lnTo>
                      <a:pt x="765" y="544"/>
                    </a:lnTo>
                    <a:lnTo>
                      <a:pt x="765" y="544"/>
                    </a:lnTo>
                    <a:lnTo>
                      <a:pt x="765" y="543"/>
                    </a:lnTo>
                    <a:lnTo>
                      <a:pt x="765" y="543"/>
                    </a:lnTo>
                    <a:lnTo>
                      <a:pt x="765" y="543"/>
                    </a:lnTo>
                    <a:lnTo>
                      <a:pt x="767" y="543"/>
                    </a:lnTo>
                    <a:lnTo>
                      <a:pt x="767" y="543"/>
                    </a:lnTo>
                    <a:lnTo>
                      <a:pt x="767" y="543"/>
                    </a:lnTo>
                    <a:lnTo>
                      <a:pt x="769" y="543"/>
                    </a:lnTo>
                    <a:lnTo>
                      <a:pt x="769" y="543"/>
                    </a:lnTo>
                    <a:lnTo>
                      <a:pt x="769" y="543"/>
                    </a:lnTo>
                    <a:lnTo>
                      <a:pt x="770" y="543"/>
                    </a:lnTo>
                    <a:lnTo>
                      <a:pt x="770" y="543"/>
                    </a:lnTo>
                    <a:lnTo>
                      <a:pt x="770" y="543"/>
                    </a:lnTo>
                    <a:lnTo>
                      <a:pt x="772" y="543"/>
                    </a:lnTo>
                    <a:lnTo>
                      <a:pt x="772" y="543"/>
                    </a:lnTo>
                    <a:lnTo>
                      <a:pt x="772" y="543"/>
                    </a:lnTo>
                    <a:lnTo>
                      <a:pt x="772" y="541"/>
                    </a:lnTo>
                    <a:lnTo>
                      <a:pt x="772" y="541"/>
                    </a:lnTo>
                    <a:lnTo>
                      <a:pt x="772" y="541"/>
                    </a:lnTo>
                    <a:lnTo>
                      <a:pt x="770" y="541"/>
                    </a:lnTo>
                    <a:lnTo>
                      <a:pt x="770" y="541"/>
                    </a:lnTo>
                    <a:lnTo>
                      <a:pt x="770" y="541"/>
                    </a:lnTo>
                    <a:lnTo>
                      <a:pt x="770" y="541"/>
                    </a:lnTo>
                    <a:lnTo>
                      <a:pt x="769" y="541"/>
                    </a:lnTo>
                    <a:lnTo>
                      <a:pt x="769" y="539"/>
                    </a:lnTo>
                    <a:lnTo>
                      <a:pt x="769" y="539"/>
                    </a:lnTo>
                    <a:lnTo>
                      <a:pt x="769" y="539"/>
                    </a:lnTo>
                    <a:lnTo>
                      <a:pt x="769" y="539"/>
                    </a:lnTo>
                    <a:lnTo>
                      <a:pt x="769" y="537"/>
                    </a:lnTo>
                    <a:lnTo>
                      <a:pt x="769" y="537"/>
                    </a:lnTo>
                    <a:lnTo>
                      <a:pt x="769" y="537"/>
                    </a:lnTo>
                    <a:lnTo>
                      <a:pt x="767" y="537"/>
                    </a:lnTo>
                    <a:lnTo>
                      <a:pt x="767" y="539"/>
                    </a:lnTo>
                    <a:lnTo>
                      <a:pt x="767" y="539"/>
                    </a:lnTo>
                    <a:lnTo>
                      <a:pt x="767" y="539"/>
                    </a:lnTo>
                    <a:lnTo>
                      <a:pt x="767" y="537"/>
                    </a:lnTo>
                    <a:lnTo>
                      <a:pt x="767" y="537"/>
                    </a:lnTo>
                    <a:lnTo>
                      <a:pt x="767" y="537"/>
                    </a:lnTo>
                    <a:lnTo>
                      <a:pt x="767" y="537"/>
                    </a:lnTo>
                    <a:lnTo>
                      <a:pt x="767" y="537"/>
                    </a:lnTo>
                    <a:lnTo>
                      <a:pt x="767" y="537"/>
                    </a:lnTo>
                    <a:lnTo>
                      <a:pt x="767" y="537"/>
                    </a:lnTo>
                    <a:lnTo>
                      <a:pt x="769" y="537"/>
                    </a:lnTo>
                    <a:lnTo>
                      <a:pt x="769" y="537"/>
                    </a:lnTo>
                    <a:lnTo>
                      <a:pt x="769" y="537"/>
                    </a:lnTo>
                    <a:lnTo>
                      <a:pt x="769" y="537"/>
                    </a:lnTo>
                    <a:lnTo>
                      <a:pt x="769" y="537"/>
                    </a:lnTo>
                    <a:lnTo>
                      <a:pt x="770" y="535"/>
                    </a:lnTo>
                    <a:lnTo>
                      <a:pt x="769" y="535"/>
                    </a:lnTo>
                    <a:lnTo>
                      <a:pt x="769" y="535"/>
                    </a:lnTo>
                    <a:lnTo>
                      <a:pt x="770" y="535"/>
                    </a:lnTo>
                    <a:lnTo>
                      <a:pt x="770" y="535"/>
                    </a:lnTo>
                    <a:lnTo>
                      <a:pt x="770" y="535"/>
                    </a:lnTo>
                    <a:lnTo>
                      <a:pt x="770" y="534"/>
                    </a:lnTo>
                    <a:lnTo>
                      <a:pt x="770" y="534"/>
                    </a:lnTo>
                    <a:lnTo>
                      <a:pt x="770" y="534"/>
                    </a:lnTo>
                    <a:lnTo>
                      <a:pt x="772" y="534"/>
                    </a:lnTo>
                    <a:lnTo>
                      <a:pt x="772" y="534"/>
                    </a:lnTo>
                    <a:lnTo>
                      <a:pt x="770" y="532"/>
                    </a:lnTo>
                    <a:lnTo>
                      <a:pt x="770" y="532"/>
                    </a:lnTo>
                    <a:lnTo>
                      <a:pt x="772" y="532"/>
                    </a:lnTo>
                    <a:lnTo>
                      <a:pt x="772" y="532"/>
                    </a:lnTo>
                    <a:lnTo>
                      <a:pt x="772" y="532"/>
                    </a:lnTo>
                    <a:lnTo>
                      <a:pt x="772" y="532"/>
                    </a:lnTo>
                    <a:lnTo>
                      <a:pt x="772" y="532"/>
                    </a:lnTo>
                    <a:lnTo>
                      <a:pt x="774" y="532"/>
                    </a:lnTo>
                    <a:lnTo>
                      <a:pt x="774" y="532"/>
                    </a:lnTo>
                    <a:lnTo>
                      <a:pt x="774" y="532"/>
                    </a:lnTo>
                    <a:lnTo>
                      <a:pt x="774" y="532"/>
                    </a:lnTo>
                    <a:lnTo>
                      <a:pt x="776" y="530"/>
                    </a:lnTo>
                    <a:lnTo>
                      <a:pt x="776" y="530"/>
                    </a:lnTo>
                    <a:lnTo>
                      <a:pt x="776" y="530"/>
                    </a:lnTo>
                    <a:lnTo>
                      <a:pt x="774" y="530"/>
                    </a:lnTo>
                    <a:lnTo>
                      <a:pt x="774" y="530"/>
                    </a:lnTo>
                    <a:lnTo>
                      <a:pt x="774" y="530"/>
                    </a:lnTo>
                    <a:lnTo>
                      <a:pt x="774" y="530"/>
                    </a:lnTo>
                    <a:lnTo>
                      <a:pt x="774" y="530"/>
                    </a:lnTo>
                    <a:lnTo>
                      <a:pt x="774" y="530"/>
                    </a:lnTo>
                    <a:lnTo>
                      <a:pt x="774" y="530"/>
                    </a:lnTo>
                    <a:lnTo>
                      <a:pt x="774" y="530"/>
                    </a:lnTo>
                    <a:lnTo>
                      <a:pt x="774" y="530"/>
                    </a:lnTo>
                    <a:lnTo>
                      <a:pt x="774" y="528"/>
                    </a:lnTo>
                    <a:lnTo>
                      <a:pt x="774" y="528"/>
                    </a:lnTo>
                    <a:lnTo>
                      <a:pt x="774" y="528"/>
                    </a:lnTo>
                    <a:lnTo>
                      <a:pt x="774" y="528"/>
                    </a:lnTo>
                    <a:lnTo>
                      <a:pt x="774" y="528"/>
                    </a:lnTo>
                    <a:lnTo>
                      <a:pt x="774" y="528"/>
                    </a:lnTo>
                    <a:lnTo>
                      <a:pt x="774" y="528"/>
                    </a:lnTo>
                    <a:lnTo>
                      <a:pt x="774" y="528"/>
                    </a:lnTo>
                    <a:lnTo>
                      <a:pt x="774" y="528"/>
                    </a:lnTo>
                    <a:lnTo>
                      <a:pt x="774" y="526"/>
                    </a:lnTo>
                    <a:lnTo>
                      <a:pt x="774" y="526"/>
                    </a:lnTo>
                    <a:lnTo>
                      <a:pt x="774" y="526"/>
                    </a:lnTo>
                    <a:lnTo>
                      <a:pt x="774" y="526"/>
                    </a:lnTo>
                    <a:lnTo>
                      <a:pt x="774" y="526"/>
                    </a:lnTo>
                    <a:lnTo>
                      <a:pt x="772" y="526"/>
                    </a:lnTo>
                    <a:lnTo>
                      <a:pt x="772" y="526"/>
                    </a:lnTo>
                    <a:lnTo>
                      <a:pt x="772" y="526"/>
                    </a:lnTo>
                    <a:lnTo>
                      <a:pt x="772" y="526"/>
                    </a:lnTo>
                    <a:lnTo>
                      <a:pt x="772" y="526"/>
                    </a:lnTo>
                    <a:lnTo>
                      <a:pt x="772" y="526"/>
                    </a:lnTo>
                    <a:lnTo>
                      <a:pt x="770" y="526"/>
                    </a:lnTo>
                    <a:lnTo>
                      <a:pt x="770" y="524"/>
                    </a:lnTo>
                    <a:lnTo>
                      <a:pt x="772" y="524"/>
                    </a:lnTo>
                    <a:lnTo>
                      <a:pt x="772" y="524"/>
                    </a:lnTo>
                    <a:lnTo>
                      <a:pt x="772" y="524"/>
                    </a:lnTo>
                    <a:lnTo>
                      <a:pt x="772" y="524"/>
                    </a:lnTo>
                    <a:lnTo>
                      <a:pt x="772" y="523"/>
                    </a:lnTo>
                    <a:lnTo>
                      <a:pt x="772" y="523"/>
                    </a:lnTo>
                    <a:lnTo>
                      <a:pt x="772" y="521"/>
                    </a:lnTo>
                    <a:lnTo>
                      <a:pt x="772" y="521"/>
                    </a:lnTo>
                    <a:lnTo>
                      <a:pt x="772" y="521"/>
                    </a:lnTo>
                    <a:lnTo>
                      <a:pt x="772" y="521"/>
                    </a:lnTo>
                    <a:lnTo>
                      <a:pt x="772" y="521"/>
                    </a:lnTo>
                    <a:lnTo>
                      <a:pt x="772" y="519"/>
                    </a:lnTo>
                    <a:lnTo>
                      <a:pt x="772" y="519"/>
                    </a:lnTo>
                    <a:lnTo>
                      <a:pt x="772" y="519"/>
                    </a:lnTo>
                    <a:lnTo>
                      <a:pt x="772" y="519"/>
                    </a:lnTo>
                    <a:lnTo>
                      <a:pt x="770" y="519"/>
                    </a:lnTo>
                    <a:lnTo>
                      <a:pt x="770" y="519"/>
                    </a:lnTo>
                    <a:lnTo>
                      <a:pt x="770" y="519"/>
                    </a:lnTo>
                    <a:lnTo>
                      <a:pt x="770" y="519"/>
                    </a:lnTo>
                    <a:lnTo>
                      <a:pt x="770" y="519"/>
                    </a:lnTo>
                    <a:lnTo>
                      <a:pt x="769" y="519"/>
                    </a:lnTo>
                    <a:lnTo>
                      <a:pt x="769" y="517"/>
                    </a:lnTo>
                    <a:lnTo>
                      <a:pt x="769" y="517"/>
                    </a:lnTo>
                    <a:lnTo>
                      <a:pt x="769" y="517"/>
                    </a:lnTo>
                    <a:lnTo>
                      <a:pt x="769" y="517"/>
                    </a:lnTo>
                    <a:lnTo>
                      <a:pt x="769" y="517"/>
                    </a:lnTo>
                    <a:lnTo>
                      <a:pt x="769" y="517"/>
                    </a:lnTo>
                    <a:lnTo>
                      <a:pt x="769" y="517"/>
                    </a:lnTo>
                    <a:lnTo>
                      <a:pt x="769" y="517"/>
                    </a:lnTo>
                    <a:lnTo>
                      <a:pt x="767" y="517"/>
                    </a:lnTo>
                    <a:lnTo>
                      <a:pt x="767" y="517"/>
                    </a:lnTo>
                    <a:lnTo>
                      <a:pt x="767" y="517"/>
                    </a:lnTo>
                    <a:lnTo>
                      <a:pt x="767" y="517"/>
                    </a:lnTo>
                    <a:lnTo>
                      <a:pt x="767" y="517"/>
                    </a:lnTo>
                    <a:lnTo>
                      <a:pt x="767" y="517"/>
                    </a:lnTo>
                    <a:lnTo>
                      <a:pt x="765" y="517"/>
                    </a:lnTo>
                    <a:lnTo>
                      <a:pt x="765" y="517"/>
                    </a:lnTo>
                    <a:lnTo>
                      <a:pt x="765" y="517"/>
                    </a:lnTo>
                    <a:lnTo>
                      <a:pt x="765" y="517"/>
                    </a:lnTo>
                    <a:lnTo>
                      <a:pt x="765" y="515"/>
                    </a:lnTo>
                    <a:lnTo>
                      <a:pt x="765" y="515"/>
                    </a:lnTo>
                    <a:lnTo>
                      <a:pt x="765" y="515"/>
                    </a:lnTo>
                    <a:lnTo>
                      <a:pt x="765" y="515"/>
                    </a:lnTo>
                    <a:lnTo>
                      <a:pt x="765" y="515"/>
                    </a:lnTo>
                    <a:lnTo>
                      <a:pt x="765" y="514"/>
                    </a:lnTo>
                    <a:lnTo>
                      <a:pt x="765" y="514"/>
                    </a:lnTo>
                    <a:lnTo>
                      <a:pt x="765" y="514"/>
                    </a:lnTo>
                    <a:lnTo>
                      <a:pt x="763" y="514"/>
                    </a:lnTo>
                    <a:lnTo>
                      <a:pt x="763" y="512"/>
                    </a:lnTo>
                    <a:lnTo>
                      <a:pt x="763" y="512"/>
                    </a:lnTo>
                    <a:lnTo>
                      <a:pt x="763" y="512"/>
                    </a:lnTo>
                    <a:lnTo>
                      <a:pt x="763" y="512"/>
                    </a:lnTo>
                    <a:lnTo>
                      <a:pt x="761" y="512"/>
                    </a:lnTo>
                    <a:lnTo>
                      <a:pt x="761" y="512"/>
                    </a:lnTo>
                    <a:lnTo>
                      <a:pt x="761" y="512"/>
                    </a:lnTo>
                    <a:lnTo>
                      <a:pt x="759" y="510"/>
                    </a:lnTo>
                    <a:lnTo>
                      <a:pt x="759" y="510"/>
                    </a:lnTo>
                    <a:lnTo>
                      <a:pt x="759" y="510"/>
                    </a:lnTo>
                    <a:lnTo>
                      <a:pt x="759" y="510"/>
                    </a:lnTo>
                    <a:lnTo>
                      <a:pt x="759" y="510"/>
                    </a:lnTo>
                    <a:lnTo>
                      <a:pt x="759" y="508"/>
                    </a:lnTo>
                    <a:lnTo>
                      <a:pt x="759" y="508"/>
                    </a:lnTo>
                    <a:lnTo>
                      <a:pt x="758" y="508"/>
                    </a:lnTo>
                    <a:lnTo>
                      <a:pt x="758" y="508"/>
                    </a:lnTo>
                    <a:lnTo>
                      <a:pt x="758" y="508"/>
                    </a:lnTo>
                    <a:lnTo>
                      <a:pt x="758"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4" y="508"/>
                    </a:lnTo>
                    <a:lnTo>
                      <a:pt x="754" y="510"/>
                    </a:lnTo>
                    <a:lnTo>
                      <a:pt x="754" y="510"/>
                    </a:lnTo>
                    <a:lnTo>
                      <a:pt x="754" y="510"/>
                    </a:lnTo>
                    <a:lnTo>
                      <a:pt x="754" y="510"/>
                    </a:lnTo>
                    <a:lnTo>
                      <a:pt x="752" y="510"/>
                    </a:lnTo>
                    <a:lnTo>
                      <a:pt x="752" y="510"/>
                    </a:lnTo>
                    <a:lnTo>
                      <a:pt x="752" y="510"/>
                    </a:lnTo>
                    <a:lnTo>
                      <a:pt x="752" y="510"/>
                    </a:lnTo>
                    <a:lnTo>
                      <a:pt x="752" y="510"/>
                    </a:lnTo>
                    <a:lnTo>
                      <a:pt x="750" y="510"/>
                    </a:lnTo>
                    <a:lnTo>
                      <a:pt x="750" y="510"/>
                    </a:lnTo>
                    <a:lnTo>
                      <a:pt x="750" y="510"/>
                    </a:lnTo>
                    <a:lnTo>
                      <a:pt x="750" y="510"/>
                    </a:lnTo>
                    <a:lnTo>
                      <a:pt x="750" y="510"/>
                    </a:lnTo>
                    <a:lnTo>
                      <a:pt x="749" y="510"/>
                    </a:lnTo>
                    <a:lnTo>
                      <a:pt x="749" y="512"/>
                    </a:lnTo>
                    <a:lnTo>
                      <a:pt x="749" y="512"/>
                    </a:lnTo>
                    <a:lnTo>
                      <a:pt x="749" y="512"/>
                    </a:lnTo>
                    <a:lnTo>
                      <a:pt x="747" y="512"/>
                    </a:lnTo>
                    <a:lnTo>
                      <a:pt x="747" y="512"/>
                    </a:lnTo>
                    <a:lnTo>
                      <a:pt x="747" y="512"/>
                    </a:lnTo>
                    <a:lnTo>
                      <a:pt x="747" y="512"/>
                    </a:lnTo>
                    <a:lnTo>
                      <a:pt x="745" y="512"/>
                    </a:lnTo>
                    <a:lnTo>
                      <a:pt x="745" y="512"/>
                    </a:lnTo>
                    <a:lnTo>
                      <a:pt x="745" y="512"/>
                    </a:lnTo>
                    <a:lnTo>
                      <a:pt x="745" y="512"/>
                    </a:lnTo>
                    <a:lnTo>
                      <a:pt x="743" y="512"/>
                    </a:lnTo>
                    <a:lnTo>
                      <a:pt x="743" y="512"/>
                    </a:lnTo>
                    <a:lnTo>
                      <a:pt x="741" y="512"/>
                    </a:lnTo>
                    <a:lnTo>
                      <a:pt x="741" y="512"/>
                    </a:lnTo>
                    <a:lnTo>
                      <a:pt x="741" y="512"/>
                    </a:lnTo>
                    <a:lnTo>
                      <a:pt x="741" y="512"/>
                    </a:lnTo>
                    <a:lnTo>
                      <a:pt x="740" y="514"/>
                    </a:lnTo>
                    <a:lnTo>
                      <a:pt x="740" y="514"/>
                    </a:lnTo>
                    <a:lnTo>
                      <a:pt x="740" y="514"/>
                    </a:lnTo>
                    <a:lnTo>
                      <a:pt x="740" y="514"/>
                    </a:lnTo>
                    <a:lnTo>
                      <a:pt x="740" y="514"/>
                    </a:lnTo>
                    <a:lnTo>
                      <a:pt x="740" y="514"/>
                    </a:lnTo>
                    <a:lnTo>
                      <a:pt x="740" y="514"/>
                    </a:lnTo>
                    <a:lnTo>
                      <a:pt x="740" y="514"/>
                    </a:lnTo>
                    <a:lnTo>
                      <a:pt x="738" y="515"/>
                    </a:lnTo>
                    <a:lnTo>
                      <a:pt x="738" y="515"/>
                    </a:lnTo>
                    <a:lnTo>
                      <a:pt x="738" y="515"/>
                    </a:lnTo>
                    <a:lnTo>
                      <a:pt x="738" y="515"/>
                    </a:lnTo>
                    <a:lnTo>
                      <a:pt x="738" y="515"/>
                    </a:lnTo>
                    <a:lnTo>
                      <a:pt x="738" y="517"/>
                    </a:lnTo>
                    <a:lnTo>
                      <a:pt x="738" y="517"/>
                    </a:lnTo>
                    <a:lnTo>
                      <a:pt x="738" y="517"/>
                    </a:lnTo>
                    <a:lnTo>
                      <a:pt x="738" y="517"/>
                    </a:lnTo>
                    <a:lnTo>
                      <a:pt x="738" y="517"/>
                    </a:lnTo>
                    <a:lnTo>
                      <a:pt x="738" y="519"/>
                    </a:lnTo>
                    <a:lnTo>
                      <a:pt x="738" y="519"/>
                    </a:lnTo>
                    <a:lnTo>
                      <a:pt x="736" y="519"/>
                    </a:lnTo>
                    <a:lnTo>
                      <a:pt x="736" y="519"/>
                    </a:lnTo>
                    <a:lnTo>
                      <a:pt x="736" y="519"/>
                    </a:lnTo>
                    <a:lnTo>
                      <a:pt x="738" y="519"/>
                    </a:lnTo>
                    <a:lnTo>
                      <a:pt x="736" y="521"/>
                    </a:lnTo>
                    <a:lnTo>
                      <a:pt x="736" y="521"/>
                    </a:lnTo>
                    <a:lnTo>
                      <a:pt x="736" y="521"/>
                    </a:lnTo>
                    <a:lnTo>
                      <a:pt x="736" y="521"/>
                    </a:lnTo>
                    <a:lnTo>
                      <a:pt x="736" y="519"/>
                    </a:lnTo>
                    <a:lnTo>
                      <a:pt x="736" y="519"/>
                    </a:lnTo>
                    <a:lnTo>
                      <a:pt x="736" y="519"/>
                    </a:lnTo>
                    <a:lnTo>
                      <a:pt x="736" y="519"/>
                    </a:lnTo>
                    <a:lnTo>
                      <a:pt x="736" y="519"/>
                    </a:lnTo>
                    <a:lnTo>
                      <a:pt x="736" y="519"/>
                    </a:lnTo>
                    <a:lnTo>
                      <a:pt x="736" y="519"/>
                    </a:lnTo>
                    <a:lnTo>
                      <a:pt x="736" y="519"/>
                    </a:lnTo>
                    <a:lnTo>
                      <a:pt x="734" y="519"/>
                    </a:lnTo>
                    <a:lnTo>
                      <a:pt x="734" y="519"/>
                    </a:lnTo>
                    <a:lnTo>
                      <a:pt x="734" y="519"/>
                    </a:lnTo>
                    <a:lnTo>
                      <a:pt x="734" y="519"/>
                    </a:lnTo>
                    <a:lnTo>
                      <a:pt x="734" y="519"/>
                    </a:lnTo>
                    <a:lnTo>
                      <a:pt x="732" y="519"/>
                    </a:lnTo>
                    <a:lnTo>
                      <a:pt x="732" y="519"/>
                    </a:lnTo>
                    <a:lnTo>
                      <a:pt x="732" y="521"/>
                    </a:lnTo>
                    <a:lnTo>
                      <a:pt x="732" y="521"/>
                    </a:lnTo>
                    <a:lnTo>
                      <a:pt x="732" y="521"/>
                    </a:lnTo>
                    <a:lnTo>
                      <a:pt x="732" y="521"/>
                    </a:lnTo>
                    <a:lnTo>
                      <a:pt x="732" y="521"/>
                    </a:lnTo>
                    <a:lnTo>
                      <a:pt x="732" y="521"/>
                    </a:lnTo>
                    <a:lnTo>
                      <a:pt x="732" y="521"/>
                    </a:lnTo>
                    <a:lnTo>
                      <a:pt x="732" y="521"/>
                    </a:lnTo>
                    <a:lnTo>
                      <a:pt x="732" y="521"/>
                    </a:lnTo>
                    <a:lnTo>
                      <a:pt x="731" y="523"/>
                    </a:lnTo>
                    <a:lnTo>
                      <a:pt x="731" y="523"/>
                    </a:lnTo>
                    <a:lnTo>
                      <a:pt x="731" y="523"/>
                    </a:lnTo>
                    <a:lnTo>
                      <a:pt x="731" y="523"/>
                    </a:lnTo>
                    <a:lnTo>
                      <a:pt x="729" y="523"/>
                    </a:lnTo>
                    <a:lnTo>
                      <a:pt x="729" y="523"/>
                    </a:lnTo>
                    <a:lnTo>
                      <a:pt x="729" y="523"/>
                    </a:lnTo>
                    <a:lnTo>
                      <a:pt x="729" y="523"/>
                    </a:lnTo>
                    <a:lnTo>
                      <a:pt x="729" y="523"/>
                    </a:lnTo>
                    <a:lnTo>
                      <a:pt x="729" y="523"/>
                    </a:lnTo>
                    <a:lnTo>
                      <a:pt x="729" y="523"/>
                    </a:lnTo>
                    <a:lnTo>
                      <a:pt x="727" y="523"/>
                    </a:lnTo>
                    <a:lnTo>
                      <a:pt x="727" y="523"/>
                    </a:lnTo>
                    <a:lnTo>
                      <a:pt x="727" y="523"/>
                    </a:lnTo>
                    <a:lnTo>
                      <a:pt x="727" y="523"/>
                    </a:lnTo>
                    <a:lnTo>
                      <a:pt x="727" y="523"/>
                    </a:lnTo>
                    <a:lnTo>
                      <a:pt x="727" y="524"/>
                    </a:lnTo>
                    <a:lnTo>
                      <a:pt x="727" y="524"/>
                    </a:lnTo>
                    <a:lnTo>
                      <a:pt x="727" y="524"/>
                    </a:lnTo>
                    <a:lnTo>
                      <a:pt x="727" y="524"/>
                    </a:lnTo>
                    <a:lnTo>
                      <a:pt x="727" y="524"/>
                    </a:lnTo>
                    <a:lnTo>
                      <a:pt x="727" y="524"/>
                    </a:lnTo>
                    <a:lnTo>
                      <a:pt x="727" y="524"/>
                    </a:lnTo>
                    <a:lnTo>
                      <a:pt x="727" y="524"/>
                    </a:lnTo>
                    <a:lnTo>
                      <a:pt x="727" y="526"/>
                    </a:lnTo>
                    <a:lnTo>
                      <a:pt x="727" y="526"/>
                    </a:lnTo>
                    <a:lnTo>
                      <a:pt x="727" y="526"/>
                    </a:lnTo>
                    <a:lnTo>
                      <a:pt x="727" y="526"/>
                    </a:lnTo>
                    <a:lnTo>
                      <a:pt x="727" y="526"/>
                    </a:lnTo>
                    <a:lnTo>
                      <a:pt x="727" y="526"/>
                    </a:lnTo>
                    <a:lnTo>
                      <a:pt x="727" y="526"/>
                    </a:lnTo>
                    <a:lnTo>
                      <a:pt x="727" y="526"/>
                    </a:lnTo>
                    <a:lnTo>
                      <a:pt x="727" y="526"/>
                    </a:lnTo>
                    <a:lnTo>
                      <a:pt x="725" y="526"/>
                    </a:lnTo>
                    <a:lnTo>
                      <a:pt x="725" y="526"/>
                    </a:lnTo>
                    <a:lnTo>
                      <a:pt x="725" y="526"/>
                    </a:lnTo>
                    <a:lnTo>
                      <a:pt x="725" y="526"/>
                    </a:lnTo>
                    <a:lnTo>
                      <a:pt x="725" y="528"/>
                    </a:lnTo>
                    <a:lnTo>
                      <a:pt x="725" y="528"/>
                    </a:lnTo>
                    <a:lnTo>
                      <a:pt x="725" y="528"/>
                    </a:lnTo>
                    <a:lnTo>
                      <a:pt x="725" y="528"/>
                    </a:lnTo>
                    <a:lnTo>
                      <a:pt x="725" y="528"/>
                    </a:lnTo>
                    <a:lnTo>
                      <a:pt x="725" y="528"/>
                    </a:lnTo>
                    <a:lnTo>
                      <a:pt x="725" y="530"/>
                    </a:lnTo>
                    <a:lnTo>
                      <a:pt x="725" y="530"/>
                    </a:lnTo>
                    <a:lnTo>
                      <a:pt x="725" y="532"/>
                    </a:lnTo>
                    <a:lnTo>
                      <a:pt x="725" y="532"/>
                    </a:lnTo>
                    <a:lnTo>
                      <a:pt x="725" y="532"/>
                    </a:lnTo>
                    <a:lnTo>
                      <a:pt x="725" y="532"/>
                    </a:lnTo>
                    <a:lnTo>
                      <a:pt x="725" y="534"/>
                    </a:lnTo>
                    <a:lnTo>
                      <a:pt x="725" y="534"/>
                    </a:lnTo>
                    <a:lnTo>
                      <a:pt x="725" y="535"/>
                    </a:lnTo>
                    <a:lnTo>
                      <a:pt x="725" y="535"/>
                    </a:lnTo>
                    <a:lnTo>
                      <a:pt x="725" y="535"/>
                    </a:lnTo>
                    <a:lnTo>
                      <a:pt x="725" y="535"/>
                    </a:lnTo>
                    <a:lnTo>
                      <a:pt x="725" y="537"/>
                    </a:lnTo>
                    <a:lnTo>
                      <a:pt x="723" y="537"/>
                    </a:lnTo>
                    <a:lnTo>
                      <a:pt x="723" y="537"/>
                    </a:lnTo>
                    <a:lnTo>
                      <a:pt x="723" y="537"/>
                    </a:lnTo>
                    <a:lnTo>
                      <a:pt x="723" y="537"/>
                    </a:lnTo>
                    <a:lnTo>
                      <a:pt x="722" y="537"/>
                    </a:lnTo>
                    <a:lnTo>
                      <a:pt x="722" y="539"/>
                    </a:lnTo>
                    <a:lnTo>
                      <a:pt x="722" y="539"/>
                    </a:lnTo>
                    <a:lnTo>
                      <a:pt x="722" y="539"/>
                    </a:lnTo>
                    <a:lnTo>
                      <a:pt x="720" y="541"/>
                    </a:lnTo>
                    <a:lnTo>
                      <a:pt x="720" y="541"/>
                    </a:lnTo>
                    <a:lnTo>
                      <a:pt x="720" y="541"/>
                    </a:lnTo>
                    <a:lnTo>
                      <a:pt x="718" y="541"/>
                    </a:lnTo>
                    <a:lnTo>
                      <a:pt x="718" y="541"/>
                    </a:lnTo>
                    <a:lnTo>
                      <a:pt x="718" y="543"/>
                    </a:lnTo>
                    <a:lnTo>
                      <a:pt x="718" y="543"/>
                    </a:lnTo>
                    <a:lnTo>
                      <a:pt x="716" y="544"/>
                    </a:lnTo>
                    <a:lnTo>
                      <a:pt x="716" y="544"/>
                    </a:lnTo>
                    <a:lnTo>
                      <a:pt x="716" y="546"/>
                    </a:lnTo>
                    <a:lnTo>
                      <a:pt x="716" y="546"/>
                    </a:lnTo>
                    <a:lnTo>
                      <a:pt x="716" y="548"/>
                    </a:lnTo>
                    <a:lnTo>
                      <a:pt x="716" y="552"/>
                    </a:lnTo>
                    <a:lnTo>
                      <a:pt x="716" y="553"/>
                    </a:lnTo>
                    <a:lnTo>
                      <a:pt x="716" y="553"/>
                    </a:lnTo>
                    <a:lnTo>
                      <a:pt x="716" y="553"/>
                    </a:lnTo>
                    <a:lnTo>
                      <a:pt x="716" y="553"/>
                    </a:lnTo>
                    <a:lnTo>
                      <a:pt x="714" y="555"/>
                    </a:lnTo>
                    <a:lnTo>
                      <a:pt x="712" y="555"/>
                    </a:lnTo>
                    <a:lnTo>
                      <a:pt x="712" y="557"/>
                    </a:lnTo>
                    <a:lnTo>
                      <a:pt x="712" y="557"/>
                    </a:lnTo>
                    <a:lnTo>
                      <a:pt x="712" y="557"/>
                    </a:lnTo>
                    <a:lnTo>
                      <a:pt x="712" y="557"/>
                    </a:lnTo>
                    <a:lnTo>
                      <a:pt x="712" y="557"/>
                    </a:lnTo>
                    <a:lnTo>
                      <a:pt x="711" y="555"/>
                    </a:lnTo>
                    <a:lnTo>
                      <a:pt x="711" y="555"/>
                    </a:lnTo>
                    <a:lnTo>
                      <a:pt x="711" y="555"/>
                    </a:lnTo>
                    <a:lnTo>
                      <a:pt x="711" y="555"/>
                    </a:lnTo>
                    <a:lnTo>
                      <a:pt x="711" y="555"/>
                    </a:lnTo>
                    <a:lnTo>
                      <a:pt x="709" y="557"/>
                    </a:lnTo>
                    <a:lnTo>
                      <a:pt x="707" y="557"/>
                    </a:lnTo>
                    <a:lnTo>
                      <a:pt x="707" y="559"/>
                    </a:lnTo>
                    <a:lnTo>
                      <a:pt x="707" y="559"/>
                    </a:lnTo>
                    <a:lnTo>
                      <a:pt x="707" y="559"/>
                    </a:lnTo>
                    <a:lnTo>
                      <a:pt x="707" y="559"/>
                    </a:lnTo>
                    <a:lnTo>
                      <a:pt x="705" y="559"/>
                    </a:lnTo>
                    <a:lnTo>
                      <a:pt x="705" y="559"/>
                    </a:lnTo>
                    <a:lnTo>
                      <a:pt x="705" y="559"/>
                    </a:lnTo>
                    <a:lnTo>
                      <a:pt x="703" y="559"/>
                    </a:lnTo>
                    <a:lnTo>
                      <a:pt x="703" y="559"/>
                    </a:lnTo>
                    <a:lnTo>
                      <a:pt x="703" y="559"/>
                    </a:lnTo>
                    <a:lnTo>
                      <a:pt x="702" y="559"/>
                    </a:lnTo>
                    <a:lnTo>
                      <a:pt x="702" y="559"/>
                    </a:lnTo>
                    <a:lnTo>
                      <a:pt x="700" y="559"/>
                    </a:lnTo>
                    <a:lnTo>
                      <a:pt x="700" y="559"/>
                    </a:lnTo>
                    <a:lnTo>
                      <a:pt x="700" y="559"/>
                    </a:lnTo>
                    <a:lnTo>
                      <a:pt x="700" y="561"/>
                    </a:lnTo>
                    <a:lnTo>
                      <a:pt x="698" y="561"/>
                    </a:lnTo>
                    <a:lnTo>
                      <a:pt x="696" y="561"/>
                    </a:lnTo>
                    <a:lnTo>
                      <a:pt x="694" y="561"/>
                    </a:lnTo>
                    <a:lnTo>
                      <a:pt x="694" y="561"/>
                    </a:lnTo>
                    <a:lnTo>
                      <a:pt x="694" y="561"/>
                    </a:lnTo>
                    <a:lnTo>
                      <a:pt x="694" y="562"/>
                    </a:lnTo>
                    <a:lnTo>
                      <a:pt x="694" y="562"/>
                    </a:lnTo>
                    <a:lnTo>
                      <a:pt x="696" y="562"/>
                    </a:lnTo>
                    <a:lnTo>
                      <a:pt x="696" y="564"/>
                    </a:lnTo>
                    <a:lnTo>
                      <a:pt x="696" y="564"/>
                    </a:lnTo>
                    <a:lnTo>
                      <a:pt x="696" y="564"/>
                    </a:lnTo>
                    <a:lnTo>
                      <a:pt x="696" y="564"/>
                    </a:lnTo>
                    <a:lnTo>
                      <a:pt x="696" y="566"/>
                    </a:lnTo>
                    <a:lnTo>
                      <a:pt x="696" y="568"/>
                    </a:lnTo>
                    <a:lnTo>
                      <a:pt x="696" y="568"/>
                    </a:lnTo>
                    <a:lnTo>
                      <a:pt x="694" y="568"/>
                    </a:lnTo>
                    <a:lnTo>
                      <a:pt x="694" y="570"/>
                    </a:lnTo>
                    <a:lnTo>
                      <a:pt x="694" y="572"/>
                    </a:lnTo>
                    <a:lnTo>
                      <a:pt x="693" y="572"/>
                    </a:lnTo>
                    <a:lnTo>
                      <a:pt x="693" y="572"/>
                    </a:lnTo>
                    <a:lnTo>
                      <a:pt x="693" y="572"/>
                    </a:lnTo>
                    <a:lnTo>
                      <a:pt x="693" y="572"/>
                    </a:lnTo>
                    <a:lnTo>
                      <a:pt x="691" y="573"/>
                    </a:lnTo>
                    <a:lnTo>
                      <a:pt x="689" y="573"/>
                    </a:lnTo>
                    <a:lnTo>
                      <a:pt x="689" y="573"/>
                    </a:lnTo>
                    <a:lnTo>
                      <a:pt x="689" y="573"/>
                    </a:lnTo>
                    <a:lnTo>
                      <a:pt x="689" y="573"/>
                    </a:lnTo>
                    <a:lnTo>
                      <a:pt x="689" y="573"/>
                    </a:lnTo>
                    <a:lnTo>
                      <a:pt x="689" y="575"/>
                    </a:lnTo>
                    <a:lnTo>
                      <a:pt x="689" y="575"/>
                    </a:lnTo>
                    <a:lnTo>
                      <a:pt x="689" y="575"/>
                    </a:lnTo>
                    <a:lnTo>
                      <a:pt x="689" y="575"/>
                    </a:lnTo>
                    <a:lnTo>
                      <a:pt x="689" y="575"/>
                    </a:lnTo>
                    <a:lnTo>
                      <a:pt x="689" y="577"/>
                    </a:lnTo>
                    <a:lnTo>
                      <a:pt x="689" y="577"/>
                    </a:lnTo>
                    <a:lnTo>
                      <a:pt x="689" y="577"/>
                    </a:lnTo>
                    <a:lnTo>
                      <a:pt x="689" y="579"/>
                    </a:lnTo>
                    <a:lnTo>
                      <a:pt x="689" y="579"/>
                    </a:lnTo>
                    <a:lnTo>
                      <a:pt x="689" y="581"/>
                    </a:lnTo>
                    <a:lnTo>
                      <a:pt x="689" y="581"/>
                    </a:lnTo>
                    <a:lnTo>
                      <a:pt x="689" y="582"/>
                    </a:lnTo>
                    <a:lnTo>
                      <a:pt x="689" y="582"/>
                    </a:lnTo>
                    <a:lnTo>
                      <a:pt x="689" y="582"/>
                    </a:lnTo>
                    <a:lnTo>
                      <a:pt x="689" y="584"/>
                    </a:lnTo>
                    <a:lnTo>
                      <a:pt x="687" y="584"/>
                    </a:lnTo>
                    <a:lnTo>
                      <a:pt x="687" y="584"/>
                    </a:lnTo>
                    <a:lnTo>
                      <a:pt x="687" y="586"/>
                    </a:lnTo>
                    <a:lnTo>
                      <a:pt x="687" y="586"/>
                    </a:lnTo>
                    <a:lnTo>
                      <a:pt x="687" y="586"/>
                    </a:lnTo>
                    <a:lnTo>
                      <a:pt x="685" y="586"/>
                    </a:lnTo>
                    <a:lnTo>
                      <a:pt x="685" y="586"/>
                    </a:lnTo>
                    <a:lnTo>
                      <a:pt x="685" y="588"/>
                    </a:lnTo>
                    <a:lnTo>
                      <a:pt x="685" y="588"/>
                    </a:lnTo>
                    <a:lnTo>
                      <a:pt x="685" y="588"/>
                    </a:lnTo>
                    <a:lnTo>
                      <a:pt x="685" y="590"/>
                    </a:lnTo>
                    <a:lnTo>
                      <a:pt x="684" y="590"/>
                    </a:lnTo>
                    <a:lnTo>
                      <a:pt x="684" y="590"/>
                    </a:lnTo>
                    <a:lnTo>
                      <a:pt x="684" y="591"/>
                    </a:lnTo>
                    <a:lnTo>
                      <a:pt x="684" y="591"/>
                    </a:lnTo>
                    <a:lnTo>
                      <a:pt x="684" y="591"/>
                    </a:lnTo>
                    <a:lnTo>
                      <a:pt x="684" y="591"/>
                    </a:lnTo>
                    <a:lnTo>
                      <a:pt x="680" y="591"/>
                    </a:lnTo>
                    <a:lnTo>
                      <a:pt x="678" y="591"/>
                    </a:lnTo>
                    <a:lnTo>
                      <a:pt x="676" y="591"/>
                    </a:lnTo>
                    <a:lnTo>
                      <a:pt x="676" y="591"/>
                    </a:lnTo>
                    <a:lnTo>
                      <a:pt x="676" y="591"/>
                    </a:lnTo>
                    <a:lnTo>
                      <a:pt x="674" y="591"/>
                    </a:lnTo>
                    <a:lnTo>
                      <a:pt x="674" y="591"/>
                    </a:lnTo>
                    <a:lnTo>
                      <a:pt x="673" y="591"/>
                    </a:lnTo>
                    <a:lnTo>
                      <a:pt x="673" y="591"/>
                    </a:lnTo>
                    <a:lnTo>
                      <a:pt x="673" y="593"/>
                    </a:lnTo>
                    <a:lnTo>
                      <a:pt x="673" y="593"/>
                    </a:lnTo>
                    <a:lnTo>
                      <a:pt x="671" y="593"/>
                    </a:lnTo>
                    <a:lnTo>
                      <a:pt x="671" y="593"/>
                    </a:lnTo>
                    <a:lnTo>
                      <a:pt x="669" y="593"/>
                    </a:lnTo>
                    <a:lnTo>
                      <a:pt x="669" y="593"/>
                    </a:lnTo>
                    <a:lnTo>
                      <a:pt x="669" y="593"/>
                    </a:lnTo>
                    <a:lnTo>
                      <a:pt x="669" y="593"/>
                    </a:lnTo>
                    <a:lnTo>
                      <a:pt x="669" y="593"/>
                    </a:lnTo>
                    <a:lnTo>
                      <a:pt x="667" y="593"/>
                    </a:lnTo>
                    <a:lnTo>
                      <a:pt x="667" y="595"/>
                    </a:lnTo>
                    <a:lnTo>
                      <a:pt x="665" y="595"/>
                    </a:lnTo>
                    <a:lnTo>
                      <a:pt x="665" y="595"/>
                    </a:lnTo>
                    <a:lnTo>
                      <a:pt x="665" y="595"/>
                    </a:lnTo>
                    <a:lnTo>
                      <a:pt x="665" y="595"/>
                    </a:lnTo>
                    <a:lnTo>
                      <a:pt x="665" y="597"/>
                    </a:lnTo>
                    <a:lnTo>
                      <a:pt x="665" y="597"/>
                    </a:lnTo>
                    <a:lnTo>
                      <a:pt x="664" y="597"/>
                    </a:lnTo>
                    <a:lnTo>
                      <a:pt x="664" y="597"/>
                    </a:lnTo>
                    <a:lnTo>
                      <a:pt x="664" y="597"/>
                    </a:lnTo>
                    <a:lnTo>
                      <a:pt x="662" y="597"/>
                    </a:lnTo>
                    <a:lnTo>
                      <a:pt x="662" y="597"/>
                    </a:lnTo>
                    <a:lnTo>
                      <a:pt x="662" y="597"/>
                    </a:lnTo>
                    <a:lnTo>
                      <a:pt x="662" y="597"/>
                    </a:lnTo>
                    <a:lnTo>
                      <a:pt x="660" y="597"/>
                    </a:lnTo>
                    <a:lnTo>
                      <a:pt x="658" y="597"/>
                    </a:lnTo>
                    <a:lnTo>
                      <a:pt x="658" y="595"/>
                    </a:lnTo>
                    <a:lnTo>
                      <a:pt x="658" y="595"/>
                    </a:lnTo>
                    <a:lnTo>
                      <a:pt x="656" y="595"/>
                    </a:lnTo>
                    <a:lnTo>
                      <a:pt x="656" y="595"/>
                    </a:lnTo>
                    <a:lnTo>
                      <a:pt x="656" y="595"/>
                    </a:lnTo>
                    <a:lnTo>
                      <a:pt x="656" y="595"/>
                    </a:lnTo>
                    <a:lnTo>
                      <a:pt x="656" y="595"/>
                    </a:lnTo>
                    <a:lnTo>
                      <a:pt x="655" y="595"/>
                    </a:lnTo>
                    <a:lnTo>
                      <a:pt x="655" y="595"/>
                    </a:lnTo>
                    <a:lnTo>
                      <a:pt x="655" y="595"/>
                    </a:lnTo>
                    <a:lnTo>
                      <a:pt x="653" y="595"/>
                    </a:lnTo>
                    <a:lnTo>
                      <a:pt x="651" y="595"/>
                    </a:lnTo>
                    <a:lnTo>
                      <a:pt x="651" y="595"/>
                    </a:lnTo>
                    <a:lnTo>
                      <a:pt x="651" y="595"/>
                    </a:lnTo>
                    <a:lnTo>
                      <a:pt x="649" y="595"/>
                    </a:lnTo>
                    <a:lnTo>
                      <a:pt x="649" y="595"/>
                    </a:lnTo>
                    <a:lnTo>
                      <a:pt x="647" y="595"/>
                    </a:lnTo>
                    <a:lnTo>
                      <a:pt x="646" y="595"/>
                    </a:lnTo>
                    <a:lnTo>
                      <a:pt x="646" y="595"/>
                    </a:lnTo>
                    <a:lnTo>
                      <a:pt x="646" y="595"/>
                    </a:lnTo>
                    <a:lnTo>
                      <a:pt x="644" y="595"/>
                    </a:lnTo>
                    <a:lnTo>
                      <a:pt x="644" y="595"/>
                    </a:lnTo>
                    <a:lnTo>
                      <a:pt x="644" y="595"/>
                    </a:lnTo>
                    <a:lnTo>
                      <a:pt x="642" y="595"/>
                    </a:lnTo>
                    <a:lnTo>
                      <a:pt x="642" y="595"/>
                    </a:lnTo>
                    <a:lnTo>
                      <a:pt x="642" y="595"/>
                    </a:lnTo>
                    <a:lnTo>
                      <a:pt x="640" y="595"/>
                    </a:lnTo>
                    <a:lnTo>
                      <a:pt x="640" y="595"/>
                    </a:lnTo>
                    <a:lnTo>
                      <a:pt x="640" y="597"/>
                    </a:lnTo>
                    <a:lnTo>
                      <a:pt x="640" y="597"/>
                    </a:lnTo>
                    <a:lnTo>
                      <a:pt x="638" y="597"/>
                    </a:lnTo>
                    <a:lnTo>
                      <a:pt x="638" y="597"/>
                    </a:lnTo>
                    <a:lnTo>
                      <a:pt x="638" y="599"/>
                    </a:lnTo>
                    <a:lnTo>
                      <a:pt x="638" y="599"/>
                    </a:lnTo>
                    <a:lnTo>
                      <a:pt x="638" y="599"/>
                    </a:lnTo>
                    <a:lnTo>
                      <a:pt x="638" y="599"/>
                    </a:lnTo>
                    <a:lnTo>
                      <a:pt x="638" y="599"/>
                    </a:lnTo>
                    <a:lnTo>
                      <a:pt x="638" y="600"/>
                    </a:lnTo>
                    <a:lnTo>
                      <a:pt x="638" y="600"/>
                    </a:lnTo>
                    <a:lnTo>
                      <a:pt x="638" y="600"/>
                    </a:lnTo>
                    <a:lnTo>
                      <a:pt x="638" y="602"/>
                    </a:lnTo>
                    <a:lnTo>
                      <a:pt x="638" y="602"/>
                    </a:lnTo>
                    <a:lnTo>
                      <a:pt x="638" y="602"/>
                    </a:lnTo>
                    <a:lnTo>
                      <a:pt x="637" y="604"/>
                    </a:lnTo>
                    <a:lnTo>
                      <a:pt x="637" y="606"/>
                    </a:lnTo>
                    <a:lnTo>
                      <a:pt x="635" y="608"/>
                    </a:lnTo>
                    <a:lnTo>
                      <a:pt x="635" y="608"/>
                    </a:lnTo>
                    <a:lnTo>
                      <a:pt x="635" y="608"/>
                    </a:lnTo>
                    <a:lnTo>
                      <a:pt x="635" y="608"/>
                    </a:lnTo>
                    <a:lnTo>
                      <a:pt x="635" y="608"/>
                    </a:lnTo>
                    <a:lnTo>
                      <a:pt x="635" y="610"/>
                    </a:lnTo>
                    <a:lnTo>
                      <a:pt x="635" y="610"/>
                    </a:lnTo>
                    <a:lnTo>
                      <a:pt x="633" y="610"/>
                    </a:lnTo>
                    <a:lnTo>
                      <a:pt x="633" y="610"/>
                    </a:lnTo>
                    <a:lnTo>
                      <a:pt x="633" y="610"/>
                    </a:lnTo>
                    <a:lnTo>
                      <a:pt x="633" y="611"/>
                    </a:lnTo>
                    <a:lnTo>
                      <a:pt x="631" y="611"/>
                    </a:lnTo>
                    <a:lnTo>
                      <a:pt x="631" y="611"/>
                    </a:lnTo>
                    <a:lnTo>
                      <a:pt x="629" y="611"/>
                    </a:lnTo>
                    <a:lnTo>
                      <a:pt x="629" y="611"/>
                    </a:lnTo>
                    <a:lnTo>
                      <a:pt x="629" y="611"/>
                    </a:lnTo>
                    <a:lnTo>
                      <a:pt x="627" y="611"/>
                    </a:lnTo>
                    <a:lnTo>
                      <a:pt x="626" y="611"/>
                    </a:lnTo>
                    <a:lnTo>
                      <a:pt x="626" y="611"/>
                    </a:lnTo>
                    <a:lnTo>
                      <a:pt x="626" y="610"/>
                    </a:lnTo>
                    <a:lnTo>
                      <a:pt x="626" y="610"/>
                    </a:lnTo>
                    <a:lnTo>
                      <a:pt x="624" y="610"/>
                    </a:lnTo>
                    <a:lnTo>
                      <a:pt x="622" y="610"/>
                    </a:lnTo>
                    <a:lnTo>
                      <a:pt x="622" y="610"/>
                    </a:lnTo>
                    <a:lnTo>
                      <a:pt x="622" y="610"/>
                    </a:lnTo>
                    <a:lnTo>
                      <a:pt x="620" y="610"/>
                    </a:lnTo>
                    <a:lnTo>
                      <a:pt x="617" y="610"/>
                    </a:lnTo>
                    <a:lnTo>
                      <a:pt x="617" y="610"/>
                    </a:lnTo>
                    <a:lnTo>
                      <a:pt x="617" y="608"/>
                    </a:lnTo>
                    <a:lnTo>
                      <a:pt x="617" y="608"/>
                    </a:lnTo>
                    <a:lnTo>
                      <a:pt x="615" y="608"/>
                    </a:lnTo>
                    <a:lnTo>
                      <a:pt x="613" y="608"/>
                    </a:lnTo>
                    <a:lnTo>
                      <a:pt x="613" y="608"/>
                    </a:lnTo>
                    <a:lnTo>
                      <a:pt x="611" y="608"/>
                    </a:lnTo>
                    <a:lnTo>
                      <a:pt x="611" y="608"/>
                    </a:lnTo>
                    <a:lnTo>
                      <a:pt x="609" y="608"/>
                    </a:lnTo>
                    <a:lnTo>
                      <a:pt x="608" y="606"/>
                    </a:lnTo>
                    <a:lnTo>
                      <a:pt x="608" y="606"/>
                    </a:lnTo>
                    <a:lnTo>
                      <a:pt x="608" y="606"/>
                    </a:lnTo>
                    <a:lnTo>
                      <a:pt x="606" y="606"/>
                    </a:lnTo>
                    <a:lnTo>
                      <a:pt x="604" y="606"/>
                    </a:lnTo>
                    <a:lnTo>
                      <a:pt x="604" y="606"/>
                    </a:lnTo>
                    <a:lnTo>
                      <a:pt x="602" y="606"/>
                    </a:lnTo>
                    <a:lnTo>
                      <a:pt x="600" y="606"/>
                    </a:lnTo>
                    <a:lnTo>
                      <a:pt x="600" y="606"/>
                    </a:lnTo>
                    <a:lnTo>
                      <a:pt x="599" y="604"/>
                    </a:lnTo>
                    <a:lnTo>
                      <a:pt x="599" y="604"/>
                    </a:lnTo>
                    <a:lnTo>
                      <a:pt x="599" y="604"/>
                    </a:lnTo>
                    <a:lnTo>
                      <a:pt x="599" y="604"/>
                    </a:lnTo>
                    <a:lnTo>
                      <a:pt x="597" y="606"/>
                    </a:lnTo>
                    <a:lnTo>
                      <a:pt x="597" y="606"/>
                    </a:lnTo>
                    <a:lnTo>
                      <a:pt x="595" y="606"/>
                    </a:lnTo>
                    <a:lnTo>
                      <a:pt x="595" y="606"/>
                    </a:lnTo>
                    <a:lnTo>
                      <a:pt x="595" y="606"/>
                    </a:lnTo>
                    <a:lnTo>
                      <a:pt x="595" y="606"/>
                    </a:lnTo>
                    <a:lnTo>
                      <a:pt x="593" y="608"/>
                    </a:lnTo>
                    <a:lnTo>
                      <a:pt x="593" y="608"/>
                    </a:lnTo>
                    <a:lnTo>
                      <a:pt x="593" y="608"/>
                    </a:lnTo>
                    <a:lnTo>
                      <a:pt x="593" y="608"/>
                    </a:lnTo>
                    <a:lnTo>
                      <a:pt x="593" y="610"/>
                    </a:lnTo>
                    <a:lnTo>
                      <a:pt x="593" y="610"/>
                    </a:lnTo>
                    <a:lnTo>
                      <a:pt x="591" y="610"/>
                    </a:lnTo>
                    <a:lnTo>
                      <a:pt x="591" y="611"/>
                    </a:lnTo>
                    <a:lnTo>
                      <a:pt x="591" y="611"/>
                    </a:lnTo>
                    <a:lnTo>
                      <a:pt x="591" y="613"/>
                    </a:lnTo>
                    <a:lnTo>
                      <a:pt x="589" y="613"/>
                    </a:lnTo>
                    <a:lnTo>
                      <a:pt x="589" y="613"/>
                    </a:lnTo>
                    <a:lnTo>
                      <a:pt x="589" y="615"/>
                    </a:lnTo>
                    <a:lnTo>
                      <a:pt x="588" y="615"/>
                    </a:lnTo>
                    <a:lnTo>
                      <a:pt x="588" y="615"/>
                    </a:lnTo>
                    <a:lnTo>
                      <a:pt x="588" y="617"/>
                    </a:lnTo>
                    <a:lnTo>
                      <a:pt x="588" y="617"/>
                    </a:lnTo>
                    <a:lnTo>
                      <a:pt x="588" y="617"/>
                    </a:lnTo>
                    <a:lnTo>
                      <a:pt x="586" y="617"/>
                    </a:lnTo>
                    <a:lnTo>
                      <a:pt x="586" y="617"/>
                    </a:lnTo>
                    <a:lnTo>
                      <a:pt x="586" y="617"/>
                    </a:lnTo>
                    <a:lnTo>
                      <a:pt x="586" y="617"/>
                    </a:lnTo>
                    <a:lnTo>
                      <a:pt x="586" y="617"/>
                    </a:lnTo>
                    <a:lnTo>
                      <a:pt x="584" y="615"/>
                    </a:lnTo>
                    <a:lnTo>
                      <a:pt x="582" y="615"/>
                    </a:lnTo>
                    <a:lnTo>
                      <a:pt x="582" y="615"/>
                    </a:lnTo>
                    <a:lnTo>
                      <a:pt x="582" y="615"/>
                    </a:lnTo>
                    <a:lnTo>
                      <a:pt x="580" y="615"/>
                    </a:lnTo>
                    <a:lnTo>
                      <a:pt x="580" y="615"/>
                    </a:lnTo>
                    <a:lnTo>
                      <a:pt x="580" y="615"/>
                    </a:lnTo>
                    <a:lnTo>
                      <a:pt x="579" y="615"/>
                    </a:lnTo>
                    <a:lnTo>
                      <a:pt x="579" y="615"/>
                    </a:lnTo>
                    <a:lnTo>
                      <a:pt x="579" y="615"/>
                    </a:lnTo>
                    <a:lnTo>
                      <a:pt x="577" y="613"/>
                    </a:lnTo>
                    <a:lnTo>
                      <a:pt x="579" y="610"/>
                    </a:lnTo>
                    <a:lnTo>
                      <a:pt x="579" y="608"/>
                    </a:lnTo>
                    <a:lnTo>
                      <a:pt x="577" y="606"/>
                    </a:lnTo>
                    <a:lnTo>
                      <a:pt x="575" y="604"/>
                    </a:lnTo>
                    <a:lnTo>
                      <a:pt x="577" y="600"/>
                    </a:lnTo>
                    <a:lnTo>
                      <a:pt x="575" y="597"/>
                    </a:lnTo>
                    <a:lnTo>
                      <a:pt x="573" y="595"/>
                    </a:lnTo>
                    <a:lnTo>
                      <a:pt x="570" y="593"/>
                    </a:lnTo>
                    <a:lnTo>
                      <a:pt x="568" y="593"/>
                    </a:lnTo>
                    <a:lnTo>
                      <a:pt x="566" y="593"/>
                    </a:lnTo>
                    <a:lnTo>
                      <a:pt x="564" y="591"/>
                    </a:lnTo>
                    <a:lnTo>
                      <a:pt x="562" y="591"/>
                    </a:lnTo>
                    <a:lnTo>
                      <a:pt x="562" y="591"/>
                    </a:lnTo>
                    <a:lnTo>
                      <a:pt x="561" y="591"/>
                    </a:lnTo>
                    <a:lnTo>
                      <a:pt x="561" y="590"/>
                    </a:lnTo>
                    <a:lnTo>
                      <a:pt x="561" y="590"/>
                    </a:lnTo>
                    <a:lnTo>
                      <a:pt x="559" y="590"/>
                    </a:lnTo>
                    <a:lnTo>
                      <a:pt x="557" y="590"/>
                    </a:lnTo>
                    <a:lnTo>
                      <a:pt x="555" y="588"/>
                    </a:lnTo>
                    <a:lnTo>
                      <a:pt x="555" y="588"/>
                    </a:lnTo>
                    <a:lnTo>
                      <a:pt x="553" y="588"/>
                    </a:lnTo>
                    <a:lnTo>
                      <a:pt x="553" y="588"/>
                    </a:lnTo>
                    <a:lnTo>
                      <a:pt x="552" y="588"/>
                    </a:lnTo>
                    <a:lnTo>
                      <a:pt x="552" y="588"/>
                    </a:lnTo>
                    <a:lnTo>
                      <a:pt x="552" y="588"/>
                    </a:lnTo>
                    <a:lnTo>
                      <a:pt x="550" y="588"/>
                    </a:lnTo>
                    <a:lnTo>
                      <a:pt x="550" y="588"/>
                    </a:lnTo>
                    <a:lnTo>
                      <a:pt x="548" y="588"/>
                    </a:lnTo>
                    <a:lnTo>
                      <a:pt x="548" y="588"/>
                    </a:lnTo>
                    <a:lnTo>
                      <a:pt x="548" y="588"/>
                    </a:lnTo>
                    <a:lnTo>
                      <a:pt x="546" y="588"/>
                    </a:lnTo>
                    <a:lnTo>
                      <a:pt x="546" y="588"/>
                    </a:lnTo>
                    <a:lnTo>
                      <a:pt x="546" y="588"/>
                    </a:lnTo>
                    <a:lnTo>
                      <a:pt x="544" y="588"/>
                    </a:lnTo>
                    <a:lnTo>
                      <a:pt x="542" y="588"/>
                    </a:lnTo>
                    <a:lnTo>
                      <a:pt x="541" y="588"/>
                    </a:lnTo>
                    <a:lnTo>
                      <a:pt x="537" y="586"/>
                    </a:lnTo>
                    <a:lnTo>
                      <a:pt x="535" y="586"/>
                    </a:lnTo>
                    <a:lnTo>
                      <a:pt x="528" y="582"/>
                    </a:lnTo>
                    <a:lnTo>
                      <a:pt x="528" y="582"/>
                    </a:lnTo>
                    <a:lnTo>
                      <a:pt x="528" y="582"/>
                    </a:lnTo>
                    <a:lnTo>
                      <a:pt x="526" y="582"/>
                    </a:lnTo>
                    <a:lnTo>
                      <a:pt x="524" y="581"/>
                    </a:lnTo>
                    <a:lnTo>
                      <a:pt x="523" y="581"/>
                    </a:lnTo>
                    <a:lnTo>
                      <a:pt x="523" y="581"/>
                    </a:lnTo>
                    <a:lnTo>
                      <a:pt x="523" y="581"/>
                    </a:lnTo>
                    <a:lnTo>
                      <a:pt x="523" y="581"/>
                    </a:lnTo>
                    <a:lnTo>
                      <a:pt x="523" y="579"/>
                    </a:lnTo>
                    <a:lnTo>
                      <a:pt x="521" y="579"/>
                    </a:lnTo>
                    <a:lnTo>
                      <a:pt x="521" y="579"/>
                    </a:lnTo>
                    <a:lnTo>
                      <a:pt x="521" y="579"/>
                    </a:lnTo>
                    <a:lnTo>
                      <a:pt x="519" y="579"/>
                    </a:lnTo>
                    <a:lnTo>
                      <a:pt x="517" y="577"/>
                    </a:lnTo>
                    <a:lnTo>
                      <a:pt x="517" y="577"/>
                    </a:lnTo>
                    <a:lnTo>
                      <a:pt x="517" y="577"/>
                    </a:lnTo>
                    <a:lnTo>
                      <a:pt x="515" y="577"/>
                    </a:lnTo>
                    <a:lnTo>
                      <a:pt x="515" y="575"/>
                    </a:lnTo>
                    <a:lnTo>
                      <a:pt x="515" y="575"/>
                    </a:lnTo>
                    <a:lnTo>
                      <a:pt x="514" y="575"/>
                    </a:lnTo>
                    <a:lnTo>
                      <a:pt x="514" y="575"/>
                    </a:lnTo>
                    <a:lnTo>
                      <a:pt x="512" y="575"/>
                    </a:lnTo>
                    <a:lnTo>
                      <a:pt x="512" y="573"/>
                    </a:lnTo>
                    <a:lnTo>
                      <a:pt x="512" y="573"/>
                    </a:lnTo>
                    <a:lnTo>
                      <a:pt x="510" y="573"/>
                    </a:lnTo>
                    <a:lnTo>
                      <a:pt x="510" y="573"/>
                    </a:lnTo>
                    <a:lnTo>
                      <a:pt x="510" y="573"/>
                    </a:lnTo>
                    <a:lnTo>
                      <a:pt x="510" y="573"/>
                    </a:lnTo>
                    <a:lnTo>
                      <a:pt x="510" y="573"/>
                    </a:lnTo>
                    <a:lnTo>
                      <a:pt x="508" y="573"/>
                    </a:lnTo>
                    <a:lnTo>
                      <a:pt x="508" y="572"/>
                    </a:lnTo>
                    <a:lnTo>
                      <a:pt x="508" y="572"/>
                    </a:lnTo>
                    <a:lnTo>
                      <a:pt x="508" y="572"/>
                    </a:lnTo>
                    <a:lnTo>
                      <a:pt x="506" y="572"/>
                    </a:lnTo>
                    <a:lnTo>
                      <a:pt x="506" y="572"/>
                    </a:lnTo>
                    <a:lnTo>
                      <a:pt x="506" y="572"/>
                    </a:lnTo>
                    <a:lnTo>
                      <a:pt x="506" y="572"/>
                    </a:lnTo>
                    <a:lnTo>
                      <a:pt x="506" y="572"/>
                    </a:lnTo>
                    <a:lnTo>
                      <a:pt x="506" y="572"/>
                    </a:lnTo>
                    <a:lnTo>
                      <a:pt x="504" y="570"/>
                    </a:lnTo>
                    <a:lnTo>
                      <a:pt x="504" y="570"/>
                    </a:lnTo>
                    <a:lnTo>
                      <a:pt x="504" y="570"/>
                    </a:lnTo>
                    <a:lnTo>
                      <a:pt x="503" y="570"/>
                    </a:lnTo>
                    <a:lnTo>
                      <a:pt x="503" y="568"/>
                    </a:lnTo>
                    <a:lnTo>
                      <a:pt x="503" y="568"/>
                    </a:lnTo>
                    <a:lnTo>
                      <a:pt x="503" y="568"/>
                    </a:lnTo>
                    <a:lnTo>
                      <a:pt x="503" y="568"/>
                    </a:lnTo>
                    <a:lnTo>
                      <a:pt x="503" y="568"/>
                    </a:lnTo>
                    <a:lnTo>
                      <a:pt x="503" y="568"/>
                    </a:lnTo>
                    <a:lnTo>
                      <a:pt x="503" y="566"/>
                    </a:lnTo>
                    <a:lnTo>
                      <a:pt x="503" y="566"/>
                    </a:lnTo>
                    <a:lnTo>
                      <a:pt x="503" y="566"/>
                    </a:lnTo>
                    <a:lnTo>
                      <a:pt x="503" y="566"/>
                    </a:lnTo>
                    <a:lnTo>
                      <a:pt x="503" y="564"/>
                    </a:lnTo>
                    <a:lnTo>
                      <a:pt x="501" y="564"/>
                    </a:lnTo>
                    <a:lnTo>
                      <a:pt x="501" y="564"/>
                    </a:lnTo>
                    <a:lnTo>
                      <a:pt x="501" y="564"/>
                    </a:lnTo>
                    <a:lnTo>
                      <a:pt x="501" y="562"/>
                    </a:lnTo>
                    <a:lnTo>
                      <a:pt x="501" y="562"/>
                    </a:lnTo>
                    <a:lnTo>
                      <a:pt x="501" y="562"/>
                    </a:lnTo>
                    <a:lnTo>
                      <a:pt x="501" y="562"/>
                    </a:lnTo>
                    <a:lnTo>
                      <a:pt x="501" y="562"/>
                    </a:lnTo>
                    <a:lnTo>
                      <a:pt x="501" y="562"/>
                    </a:lnTo>
                    <a:lnTo>
                      <a:pt x="501" y="562"/>
                    </a:lnTo>
                    <a:lnTo>
                      <a:pt x="501" y="562"/>
                    </a:lnTo>
                    <a:lnTo>
                      <a:pt x="501" y="562"/>
                    </a:lnTo>
                    <a:lnTo>
                      <a:pt x="501" y="562"/>
                    </a:lnTo>
                    <a:lnTo>
                      <a:pt x="499" y="562"/>
                    </a:lnTo>
                    <a:lnTo>
                      <a:pt x="499" y="562"/>
                    </a:lnTo>
                    <a:lnTo>
                      <a:pt x="499" y="562"/>
                    </a:lnTo>
                    <a:lnTo>
                      <a:pt x="499" y="562"/>
                    </a:lnTo>
                    <a:lnTo>
                      <a:pt x="499" y="562"/>
                    </a:lnTo>
                    <a:lnTo>
                      <a:pt x="499" y="562"/>
                    </a:lnTo>
                    <a:lnTo>
                      <a:pt x="499" y="562"/>
                    </a:lnTo>
                    <a:lnTo>
                      <a:pt x="499" y="562"/>
                    </a:lnTo>
                    <a:lnTo>
                      <a:pt x="499" y="562"/>
                    </a:lnTo>
                    <a:lnTo>
                      <a:pt x="499" y="562"/>
                    </a:lnTo>
                    <a:lnTo>
                      <a:pt x="497" y="562"/>
                    </a:lnTo>
                    <a:lnTo>
                      <a:pt x="497" y="562"/>
                    </a:lnTo>
                    <a:lnTo>
                      <a:pt x="497" y="562"/>
                    </a:lnTo>
                    <a:lnTo>
                      <a:pt x="497" y="562"/>
                    </a:lnTo>
                    <a:lnTo>
                      <a:pt x="497" y="562"/>
                    </a:lnTo>
                    <a:lnTo>
                      <a:pt x="497" y="562"/>
                    </a:lnTo>
                    <a:lnTo>
                      <a:pt x="497" y="562"/>
                    </a:lnTo>
                    <a:lnTo>
                      <a:pt x="497" y="562"/>
                    </a:lnTo>
                    <a:lnTo>
                      <a:pt x="497"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4" y="561"/>
                    </a:lnTo>
                    <a:lnTo>
                      <a:pt x="494" y="561"/>
                    </a:lnTo>
                    <a:lnTo>
                      <a:pt x="494" y="561"/>
                    </a:lnTo>
                    <a:lnTo>
                      <a:pt x="494" y="561"/>
                    </a:lnTo>
                    <a:lnTo>
                      <a:pt x="494" y="561"/>
                    </a:lnTo>
                    <a:lnTo>
                      <a:pt x="494" y="561"/>
                    </a:lnTo>
                    <a:lnTo>
                      <a:pt x="494" y="561"/>
                    </a:lnTo>
                    <a:lnTo>
                      <a:pt x="494" y="561"/>
                    </a:lnTo>
                    <a:lnTo>
                      <a:pt x="494" y="561"/>
                    </a:lnTo>
                    <a:lnTo>
                      <a:pt x="492" y="561"/>
                    </a:lnTo>
                    <a:lnTo>
                      <a:pt x="492" y="561"/>
                    </a:lnTo>
                    <a:lnTo>
                      <a:pt x="492" y="561"/>
                    </a:lnTo>
                    <a:lnTo>
                      <a:pt x="492" y="561"/>
                    </a:lnTo>
                    <a:lnTo>
                      <a:pt x="490" y="561"/>
                    </a:lnTo>
                    <a:lnTo>
                      <a:pt x="490" y="561"/>
                    </a:lnTo>
                    <a:lnTo>
                      <a:pt x="490" y="559"/>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2"/>
                    </a:lnTo>
                    <a:lnTo>
                      <a:pt x="486" y="562"/>
                    </a:lnTo>
                    <a:lnTo>
                      <a:pt x="486" y="562"/>
                    </a:lnTo>
                    <a:lnTo>
                      <a:pt x="486" y="562"/>
                    </a:lnTo>
                    <a:lnTo>
                      <a:pt x="486" y="562"/>
                    </a:lnTo>
                    <a:lnTo>
                      <a:pt x="486" y="562"/>
                    </a:lnTo>
                    <a:lnTo>
                      <a:pt x="486" y="562"/>
                    </a:lnTo>
                    <a:lnTo>
                      <a:pt x="486" y="562"/>
                    </a:lnTo>
                    <a:lnTo>
                      <a:pt x="486" y="562"/>
                    </a:lnTo>
                    <a:lnTo>
                      <a:pt x="485" y="562"/>
                    </a:lnTo>
                    <a:lnTo>
                      <a:pt x="485" y="562"/>
                    </a:lnTo>
                    <a:lnTo>
                      <a:pt x="485" y="562"/>
                    </a:lnTo>
                    <a:lnTo>
                      <a:pt x="485" y="562"/>
                    </a:lnTo>
                    <a:lnTo>
                      <a:pt x="485" y="562"/>
                    </a:lnTo>
                    <a:lnTo>
                      <a:pt x="485" y="564"/>
                    </a:lnTo>
                    <a:lnTo>
                      <a:pt x="485" y="564"/>
                    </a:lnTo>
                    <a:lnTo>
                      <a:pt x="485" y="564"/>
                    </a:lnTo>
                    <a:lnTo>
                      <a:pt x="483" y="562"/>
                    </a:lnTo>
                    <a:lnTo>
                      <a:pt x="483" y="562"/>
                    </a:lnTo>
                    <a:lnTo>
                      <a:pt x="483" y="562"/>
                    </a:lnTo>
                    <a:lnTo>
                      <a:pt x="483" y="562"/>
                    </a:lnTo>
                    <a:lnTo>
                      <a:pt x="483" y="562"/>
                    </a:lnTo>
                    <a:lnTo>
                      <a:pt x="483" y="562"/>
                    </a:lnTo>
                    <a:lnTo>
                      <a:pt x="483" y="562"/>
                    </a:lnTo>
                    <a:lnTo>
                      <a:pt x="483" y="562"/>
                    </a:lnTo>
                    <a:lnTo>
                      <a:pt x="481" y="562"/>
                    </a:lnTo>
                    <a:lnTo>
                      <a:pt x="481" y="562"/>
                    </a:lnTo>
                    <a:lnTo>
                      <a:pt x="481" y="562"/>
                    </a:lnTo>
                    <a:lnTo>
                      <a:pt x="481" y="562"/>
                    </a:lnTo>
                    <a:lnTo>
                      <a:pt x="481" y="562"/>
                    </a:lnTo>
                    <a:lnTo>
                      <a:pt x="481" y="562"/>
                    </a:lnTo>
                    <a:lnTo>
                      <a:pt x="481" y="562"/>
                    </a:lnTo>
                    <a:lnTo>
                      <a:pt x="481" y="562"/>
                    </a:lnTo>
                    <a:lnTo>
                      <a:pt x="481" y="561"/>
                    </a:lnTo>
                    <a:lnTo>
                      <a:pt x="481" y="561"/>
                    </a:lnTo>
                    <a:lnTo>
                      <a:pt x="481" y="561"/>
                    </a:lnTo>
                    <a:lnTo>
                      <a:pt x="481" y="561"/>
                    </a:lnTo>
                    <a:lnTo>
                      <a:pt x="481" y="561"/>
                    </a:lnTo>
                    <a:lnTo>
                      <a:pt x="481" y="561"/>
                    </a:lnTo>
                    <a:lnTo>
                      <a:pt x="481" y="561"/>
                    </a:lnTo>
                    <a:lnTo>
                      <a:pt x="481" y="561"/>
                    </a:lnTo>
                    <a:lnTo>
                      <a:pt x="481" y="559"/>
                    </a:lnTo>
                    <a:lnTo>
                      <a:pt x="481" y="559"/>
                    </a:lnTo>
                    <a:lnTo>
                      <a:pt x="481" y="559"/>
                    </a:lnTo>
                    <a:lnTo>
                      <a:pt x="479" y="559"/>
                    </a:lnTo>
                    <a:lnTo>
                      <a:pt x="477" y="559"/>
                    </a:lnTo>
                    <a:lnTo>
                      <a:pt x="477" y="559"/>
                    </a:lnTo>
                    <a:lnTo>
                      <a:pt x="476" y="559"/>
                    </a:lnTo>
                    <a:lnTo>
                      <a:pt x="476" y="559"/>
                    </a:lnTo>
                    <a:lnTo>
                      <a:pt x="474" y="559"/>
                    </a:lnTo>
                    <a:lnTo>
                      <a:pt x="474" y="559"/>
                    </a:lnTo>
                    <a:lnTo>
                      <a:pt x="474" y="559"/>
                    </a:lnTo>
                    <a:lnTo>
                      <a:pt x="474" y="557"/>
                    </a:lnTo>
                    <a:lnTo>
                      <a:pt x="474" y="557"/>
                    </a:lnTo>
                    <a:lnTo>
                      <a:pt x="476" y="555"/>
                    </a:lnTo>
                    <a:lnTo>
                      <a:pt x="476" y="555"/>
                    </a:lnTo>
                    <a:lnTo>
                      <a:pt x="476" y="555"/>
                    </a:lnTo>
                    <a:lnTo>
                      <a:pt x="476" y="555"/>
                    </a:lnTo>
                    <a:lnTo>
                      <a:pt x="474" y="553"/>
                    </a:lnTo>
                    <a:lnTo>
                      <a:pt x="474" y="553"/>
                    </a:lnTo>
                    <a:lnTo>
                      <a:pt x="472" y="553"/>
                    </a:lnTo>
                    <a:lnTo>
                      <a:pt x="472" y="553"/>
                    </a:lnTo>
                    <a:lnTo>
                      <a:pt x="470" y="553"/>
                    </a:lnTo>
                    <a:lnTo>
                      <a:pt x="470" y="553"/>
                    </a:lnTo>
                    <a:lnTo>
                      <a:pt x="470" y="552"/>
                    </a:lnTo>
                    <a:lnTo>
                      <a:pt x="470" y="552"/>
                    </a:lnTo>
                    <a:lnTo>
                      <a:pt x="470" y="552"/>
                    </a:lnTo>
                    <a:lnTo>
                      <a:pt x="468" y="552"/>
                    </a:lnTo>
                    <a:lnTo>
                      <a:pt x="468" y="552"/>
                    </a:lnTo>
                    <a:lnTo>
                      <a:pt x="468" y="552"/>
                    </a:lnTo>
                    <a:lnTo>
                      <a:pt x="468" y="552"/>
                    </a:lnTo>
                    <a:lnTo>
                      <a:pt x="468" y="552"/>
                    </a:lnTo>
                    <a:lnTo>
                      <a:pt x="467" y="552"/>
                    </a:lnTo>
                    <a:lnTo>
                      <a:pt x="467" y="552"/>
                    </a:lnTo>
                    <a:lnTo>
                      <a:pt x="467" y="552"/>
                    </a:lnTo>
                    <a:lnTo>
                      <a:pt x="465" y="552"/>
                    </a:lnTo>
                    <a:lnTo>
                      <a:pt x="465" y="552"/>
                    </a:lnTo>
                    <a:lnTo>
                      <a:pt x="465" y="552"/>
                    </a:lnTo>
                    <a:lnTo>
                      <a:pt x="465" y="552"/>
                    </a:lnTo>
                    <a:lnTo>
                      <a:pt x="465" y="550"/>
                    </a:lnTo>
                    <a:lnTo>
                      <a:pt x="465" y="550"/>
                    </a:lnTo>
                    <a:lnTo>
                      <a:pt x="465" y="550"/>
                    </a:lnTo>
                    <a:lnTo>
                      <a:pt x="465" y="550"/>
                    </a:lnTo>
                    <a:lnTo>
                      <a:pt x="465" y="550"/>
                    </a:lnTo>
                    <a:lnTo>
                      <a:pt x="465" y="550"/>
                    </a:lnTo>
                    <a:lnTo>
                      <a:pt x="463" y="548"/>
                    </a:lnTo>
                    <a:lnTo>
                      <a:pt x="463" y="546"/>
                    </a:lnTo>
                    <a:lnTo>
                      <a:pt x="463" y="546"/>
                    </a:lnTo>
                    <a:lnTo>
                      <a:pt x="461" y="546"/>
                    </a:lnTo>
                    <a:lnTo>
                      <a:pt x="461" y="546"/>
                    </a:lnTo>
                    <a:lnTo>
                      <a:pt x="461" y="546"/>
                    </a:lnTo>
                    <a:lnTo>
                      <a:pt x="461" y="546"/>
                    </a:lnTo>
                    <a:lnTo>
                      <a:pt x="461" y="544"/>
                    </a:lnTo>
                    <a:lnTo>
                      <a:pt x="461" y="544"/>
                    </a:lnTo>
                    <a:lnTo>
                      <a:pt x="461" y="544"/>
                    </a:lnTo>
                    <a:lnTo>
                      <a:pt x="459" y="544"/>
                    </a:lnTo>
                    <a:lnTo>
                      <a:pt x="459" y="544"/>
                    </a:lnTo>
                    <a:lnTo>
                      <a:pt x="459" y="544"/>
                    </a:lnTo>
                    <a:lnTo>
                      <a:pt x="459" y="544"/>
                    </a:lnTo>
                    <a:lnTo>
                      <a:pt x="457" y="544"/>
                    </a:lnTo>
                    <a:lnTo>
                      <a:pt x="457" y="544"/>
                    </a:lnTo>
                    <a:lnTo>
                      <a:pt x="457" y="544"/>
                    </a:lnTo>
                    <a:lnTo>
                      <a:pt x="457" y="544"/>
                    </a:lnTo>
                    <a:lnTo>
                      <a:pt x="457" y="543"/>
                    </a:lnTo>
                    <a:lnTo>
                      <a:pt x="457" y="543"/>
                    </a:lnTo>
                    <a:lnTo>
                      <a:pt x="456" y="543"/>
                    </a:lnTo>
                    <a:lnTo>
                      <a:pt x="456" y="543"/>
                    </a:lnTo>
                    <a:lnTo>
                      <a:pt x="456" y="543"/>
                    </a:lnTo>
                    <a:lnTo>
                      <a:pt x="456" y="543"/>
                    </a:lnTo>
                    <a:lnTo>
                      <a:pt x="454" y="543"/>
                    </a:lnTo>
                    <a:lnTo>
                      <a:pt x="454" y="543"/>
                    </a:lnTo>
                    <a:lnTo>
                      <a:pt x="454" y="543"/>
                    </a:lnTo>
                    <a:lnTo>
                      <a:pt x="454" y="543"/>
                    </a:lnTo>
                    <a:lnTo>
                      <a:pt x="454" y="541"/>
                    </a:lnTo>
                    <a:lnTo>
                      <a:pt x="454" y="541"/>
                    </a:lnTo>
                    <a:lnTo>
                      <a:pt x="454" y="541"/>
                    </a:lnTo>
                    <a:lnTo>
                      <a:pt x="454" y="541"/>
                    </a:lnTo>
                    <a:lnTo>
                      <a:pt x="454" y="541"/>
                    </a:lnTo>
                    <a:lnTo>
                      <a:pt x="454" y="541"/>
                    </a:lnTo>
                    <a:lnTo>
                      <a:pt x="454" y="541"/>
                    </a:lnTo>
                    <a:lnTo>
                      <a:pt x="454" y="541"/>
                    </a:lnTo>
                    <a:lnTo>
                      <a:pt x="454" y="541"/>
                    </a:lnTo>
                    <a:lnTo>
                      <a:pt x="452" y="541"/>
                    </a:lnTo>
                    <a:lnTo>
                      <a:pt x="452" y="541"/>
                    </a:lnTo>
                    <a:lnTo>
                      <a:pt x="452" y="539"/>
                    </a:lnTo>
                    <a:lnTo>
                      <a:pt x="452" y="539"/>
                    </a:lnTo>
                    <a:lnTo>
                      <a:pt x="450" y="539"/>
                    </a:lnTo>
                    <a:lnTo>
                      <a:pt x="450" y="539"/>
                    </a:lnTo>
                    <a:lnTo>
                      <a:pt x="450" y="539"/>
                    </a:lnTo>
                    <a:lnTo>
                      <a:pt x="450" y="539"/>
                    </a:lnTo>
                    <a:lnTo>
                      <a:pt x="448" y="537"/>
                    </a:lnTo>
                    <a:lnTo>
                      <a:pt x="448" y="537"/>
                    </a:lnTo>
                    <a:lnTo>
                      <a:pt x="447" y="537"/>
                    </a:lnTo>
                    <a:lnTo>
                      <a:pt x="447" y="537"/>
                    </a:lnTo>
                    <a:lnTo>
                      <a:pt x="447" y="537"/>
                    </a:lnTo>
                    <a:lnTo>
                      <a:pt x="447" y="537"/>
                    </a:lnTo>
                    <a:lnTo>
                      <a:pt x="445" y="535"/>
                    </a:lnTo>
                    <a:lnTo>
                      <a:pt x="443" y="535"/>
                    </a:lnTo>
                    <a:lnTo>
                      <a:pt x="443" y="534"/>
                    </a:lnTo>
                    <a:lnTo>
                      <a:pt x="443" y="534"/>
                    </a:lnTo>
                    <a:lnTo>
                      <a:pt x="441" y="534"/>
                    </a:lnTo>
                    <a:lnTo>
                      <a:pt x="441" y="534"/>
                    </a:lnTo>
                    <a:lnTo>
                      <a:pt x="439" y="534"/>
                    </a:lnTo>
                    <a:lnTo>
                      <a:pt x="439" y="532"/>
                    </a:lnTo>
                    <a:lnTo>
                      <a:pt x="439" y="532"/>
                    </a:lnTo>
                    <a:lnTo>
                      <a:pt x="439" y="532"/>
                    </a:lnTo>
                    <a:lnTo>
                      <a:pt x="439" y="532"/>
                    </a:lnTo>
                    <a:lnTo>
                      <a:pt x="438" y="532"/>
                    </a:lnTo>
                    <a:lnTo>
                      <a:pt x="438" y="530"/>
                    </a:lnTo>
                    <a:lnTo>
                      <a:pt x="436" y="530"/>
                    </a:lnTo>
                    <a:lnTo>
                      <a:pt x="436" y="528"/>
                    </a:lnTo>
                    <a:lnTo>
                      <a:pt x="436" y="528"/>
                    </a:lnTo>
                    <a:lnTo>
                      <a:pt x="434" y="528"/>
                    </a:lnTo>
                    <a:lnTo>
                      <a:pt x="432" y="528"/>
                    </a:lnTo>
                    <a:lnTo>
                      <a:pt x="432" y="526"/>
                    </a:lnTo>
                    <a:lnTo>
                      <a:pt x="432" y="526"/>
                    </a:lnTo>
                    <a:lnTo>
                      <a:pt x="432" y="526"/>
                    </a:lnTo>
                    <a:lnTo>
                      <a:pt x="432" y="526"/>
                    </a:lnTo>
                    <a:lnTo>
                      <a:pt x="432" y="526"/>
                    </a:lnTo>
                    <a:lnTo>
                      <a:pt x="432" y="524"/>
                    </a:lnTo>
                    <a:lnTo>
                      <a:pt x="430" y="524"/>
                    </a:lnTo>
                    <a:lnTo>
                      <a:pt x="430" y="524"/>
                    </a:lnTo>
                    <a:lnTo>
                      <a:pt x="429" y="524"/>
                    </a:lnTo>
                    <a:lnTo>
                      <a:pt x="429" y="524"/>
                    </a:lnTo>
                    <a:lnTo>
                      <a:pt x="427" y="523"/>
                    </a:lnTo>
                    <a:lnTo>
                      <a:pt x="427" y="523"/>
                    </a:lnTo>
                    <a:lnTo>
                      <a:pt x="425" y="523"/>
                    </a:lnTo>
                    <a:lnTo>
                      <a:pt x="425" y="523"/>
                    </a:lnTo>
                    <a:lnTo>
                      <a:pt x="425" y="523"/>
                    </a:lnTo>
                    <a:lnTo>
                      <a:pt x="425" y="523"/>
                    </a:lnTo>
                    <a:lnTo>
                      <a:pt x="425" y="524"/>
                    </a:lnTo>
                    <a:lnTo>
                      <a:pt x="425" y="524"/>
                    </a:lnTo>
                    <a:lnTo>
                      <a:pt x="425" y="524"/>
                    </a:lnTo>
                    <a:lnTo>
                      <a:pt x="423" y="524"/>
                    </a:lnTo>
                    <a:lnTo>
                      <a:pt x="423" y="524"/>
                    </a:lnTo>
                    <a:lnTo>
                      <a:pt x="423" y="524"/>
                    </a:lnTo>
                    <a:lnTo>
                      <a:pt x="423" y="524"/>
                    </a:lnTo>
                    <a:lnTo>
                      <a:pt x="423" y="526"/>
                    </a:lnTo>
                    <a:lnTo>
                      <a:pt x="423" y="526"/>
                    </a:lnTo>
                    <a:lnTo>
                      <a:pt x="423" y="526"/>
                    </a:lnTo>
                    <a:lnTo>
                      <a:pt x="423" y="526"/>
                    </a:lnTo>
                    <a:lnTo>
                      <a:pt x="421" y="526"/>
                    </a:lnTo>
                    <a:lnTo>
                      <a:pt x="421" y="528"/>
                    </a:lnTo>
                    <a:lnTo>
                      <a:pt x="421" y="528"/>
                    </a:lnTo>
                    <a:lnTo>
                      <a:pt x="421" y="528"/>
                    </a:lnTo>
                    <a:lnTo>
                      <a:pt x="419" y="528"/>
                    </a:lnTo>
                    <a:lnTo>
                      <a:pt x="419" y="530"/>
                    </a:lnTo>
                    <a:lnTo>
                      <a:pt x="419" y="530"/>
                    </a:lnTo>
                    <a:lnTo>
                      <a:pt x="419" y="530"/>
                    </a:lnTo>
                    <a:lnTo>
                      <a:pt x="418" y="532"/>
                    </a:lnTo>
                    <a:lnTo>
                      <a:pt x="416" y="532"/>
                    </a:lnTo>
                    <a:lnTo>
                      <a:pt x="414" y="532"/>
                    </a:lnTo>
                    <a:lnTo>
                      <a:pt x="414" y="534"/>
                    </a:lnTo>
                    <a:lnTo>
                      <a:pt x="414" y="534"/>
                    </a:lnTo>
                    <a:lnTo>
                      <a:pt x="414" y="534"/>
                    </a:lnTo>
                    <a:lnTo>
                      <a:pt x="414" y="534"/>
                    </a:lnTo>
                    <a:lnTo>
                      <a:pt x="414" y="534"/>
                    </a:lnTo>
                    <a:lnTo>
                      <a:pt x="412" y="534"/>
                    </a:lnTo>
                    <a:lnTo>
                      <a:pt x="410" y="535"/>
                    </a:lnTo>
                    <a:lnTo>
                      <a:pt x="410" y="535"/>
                    </a:lnTo>
                    <a:lnTo>
                      <a:pt x="409" y="535"/>
                    </a:lnTo>
                    <a:lnTo>
                      <a:pt x="409" y="537"/>
                    </a:lnTo>
                    <a:lnTo>
                      <a:pt x="407" y="537"/>
                    </a:lnTo>
                    <a:lnTo>
                      <a:pt x="407" y="537"/>
                    </a:lnTo>
                    <a:lnTo>
                      <a:pt x="405" y="537"/>
                    </a:lnTo>
                    <a:lnTo>
                      <a:pt x="403" y="539"/>
                    </a:lnTo>
                    <a:lnTo>
                      <a:pt x="403" y="539"/>
                    </a:lnTo>
                    <a:lnTo>
                      <a:pt x="401" y="539"/>
                    </a:lnTo>
                    <a:lnTo>
                      <a:pt x="401" y="539"/>
                    </a:lnTo>
                    <a:lnTo>
                      <a:pt x="400" y="537"/>
                    </a:lnTo>
                    <a:lnTo>
                      <a:pt x="400" y="537"/>
                    </a:lnTo>
                    <a:lnTo>
                      <a:pt x="400" y="537"/>
                    </a:lnTo>
                    <a:lnTo>
                      <a:pt x="400" y="539"/>
                    </a:lnTo>
                    <a:lnTo>
                      <a:pt x="400" y="539"/>
                    </a:lnTo>
                    <a:lnTo>
                      <a:pt x="398" y="539"/>
                    </a:lnTo>
                    <a:lnTo>
                      <a:pt x="398" y="539"/>
                    </a:lnTo>
                    <a:lnTo>
                      <a:pt x="398" y="539"/>
                    </a:lnTo>
                    <a:lnTo>
                      <a:pt x="398" y="541"/>
                    </a:lnTo>
                    <a:lnTo>
                      <a:pt x="396" y="541"/>
                    </a:lnTo>
                    <a:lnTo>
                      <a:pt x="396" y="541"/>
                    </a:lnTo>
                    <a:lnTo>
                      <a:pt x="396" y="541"/>
                    </a:lnTo>
                    <a:lnTo>
                      <a:pt x="394" y="541"/>
                    </a:lnTo>
                    <a:lnTo>
                      <a:pt x="394" y="541"/>
                    </a:lnTo>
                    <a:lnTo>
                      <a:pt x="394" y="541"/>
                    </a:lnTo>
                    <a:lnTo>
                      <a:pt x="394" y="541"/>
                    </a:lnTo>
                    <a:lnTo>
                      <a:pt x="392" y="541"/>
                    </a:lnTo>
                    <a:lnTo>
                      <a:pt x="392" y="541"/>
                    </a:lnTo>
                    <a:lnTo>
                      <a:pt x="392" y="541"/>
                    </a:lnTo>
                    <a:lnTo>
                      <a:pt x="389" y="541"/>
                    </a:lnTo>
                    <a:lnTo>
                      <a:pt x="389" y="541"/>
                    </a:lnTo>
                    <a:lnTo>
                      <a:pt x="389" y="541"/>
                    </a:lnTo>
                    <a:lnTo>
                      <a:pt x="389" y="541"/>
                    </a:lnTo>
                    <a:lnTo>
                      <a:pt x="389" y="541"/>
                    </a:lnTo>
                    <a:lnTo>
                      <a:pt x="389" y="541"/>
                    </a:lnTo>
                    <a:lnTo>
                      <a:pt x="389" y="541"/>
                    </a:lnTo>
                    <a:lnTo>
                      <a:pt x="389" y="543"/>
                    </a:lnTo>
                    <a:lnTo>
                      <a:pt x="389" y="543"/>
                    </a:lnTo>
                    <a:lnTo>
                      <a:pt x="389" y="543"/>
                    </a:lnTo>
                    <a:lnTo>
                      <a:pt x="387" y="543"/>
                    </a:lnTo>
                    <a:lnTo>
                      <a:pt x="387" y="543"/>
                    </a:lnTo>
                    <a:lnTo>
                      <a:pt x="387" y="543"/>
                    </a:lnTo>
                    <a:lnTo>
                      <a:pt x="387" y="543"/>
                    </a:lnTo>
                    <a:lnTo>
                      <a:pt x="387" y="543"/>
                    </a:lnTo>
                    <a:lnTo>
                      <a:pt x="385" y="543"/>
                    </a:lnTo>
                    <a:lnTo>
                      <a:pt x="385" y="544"/>
                    </a:lnTo>
                    <a:lnTo>
                      <a:pt x="385" y="544"/>
                    </a:lnTo>
                    <a:lnTo>
                      <a:pt x="385" y="544"/>
                    </a:lnTo>
                    <a:lnTo>
                      <a:pt x="383" y="544"/>
                    </a:lnTo>
                    <a:lnTo>
                      <a:pt x="383" y="544"/>
                    </a:lnTo>
                    <a:lnTo>
                      <a:pt x="383" y="544"/>
                    </a:lnTo>
                    <a:lnTo>
                      <a:pt x="381" y="546"/>
                    </a:lnTo>
                    <a:lnTo>
                      <a:pt x="381" y="546"/>
                    </a:lnTo>
                    <a:lnTo>
                      <a:pt x="381" y="546"/>
                    </a:lnTo>
                    <a:lnTo>
                      <a:pt x="380" y="546"/>
                    </a:lnTo>
                    <a:lnTo>
                      <a:pt x="380" y="546"/>
                    </a:lnTo>
                    <a:lnTo>
                      <a:pt x="380" y="546"/>
                    </a:lnTo>
                    <a:lnTo>
                      <a:pt x="380" y="546"/>
                    </a:lnTo>
                    <a:lnTo>
                      <a:pt x="380" y="546"/>
                    </a:lnTo>
                    <a:lnTo>
                      <a:pt x="380" y="548"/>
                    </a:lnTo>
                    <a:lnTo>
                      <a:pt x="380" y="548"/>
                    </a:lnTo>
                    <a:lnTo>
                      <a:pt x="380" y="548"/>
                    </a:lnTo>
                    <a:lnTo>
                      <a:pt x="380" y="548"/>
                    </a:lnTo>
                    <a:lnTo>
                      <a:pt x="380" y="548"/>
                    </a:lnTo>
                    <a:lnTo>
                      <a:pt x="378" y="548"/>
                    </a:lnTo>
                    <a:lnTo>
                      <a:pt x="378" y="548"/>
                    </a:lnTo>
                    <a:lnTo>
                      <a:pt x="378" y="548"/>
                    </a:lnTo>
                    <a:lnTo>
                      <a:pt x="378" y="548"/>
                    </a:lnTo>
                    <a:lnTo>
                      <a:pt x="376" y="548"/>
                    </a:lnTo>
                    <a:lnTo>
                      <a:pt x="376" y="548"/>
                    </a:lnTo>
                    <a:lnTo>
                      <a:pt x="376" y="548"/>
                    </a:lnTo>
                    <a:lnTo>
                      <a:pt x="376" y="548"/>
                    </a:lnTo>
                    <a:lnTo>
                      <a:pt x="376" y="548"/>
                    </a:lnTo>
                    <a:lnTo>
                      <a:pt x="374" y="548"/>
                    </a:lnTo>
                    <a:lnTo>
                      <a:pt x="374" y="548"/>
                    </a:lnTo>
                    <a:lnTo>
                      <a:pt x="374" y="548"/>
                    </a:lnTo>
                    <a:lnTo>
                      <a:pt x="374" y="548"/>
                    </a:lnTo>
                    <a:lnTo>
                      <a:pt x="374" y="548"/>
                    </a:lnTo>
                    <a:lnTo>
                      <a:pt x="372" y="548"/>
                    </a:lnTo>
                    <a:lnTo>
                      <a:pt x="372" y="548"/>
                    </a:lnTo>
                    <a:lnTo>
                      <a:pt x="372" y="548"/>
                    </a:lnTo>
                    <a:lnTo>
                      <a:pt x="371" y="548"/>
                    </a:lnTo>
                    <a:lnTo>
                      <a:pt x="371" y="548"/>
                    </a:lnTo>
                    <a:lnTo>
                      <a:pt x="371" y="548"/>
                    </a:lnTo>
                    <a:lnTo>
                      <a:pt x="369" y="548"/>
                    </a:lnTo>
                    <a:lnTo>
                      <a:pt x="369" y="548"/>
                    </a:lnTo>
                    <a:lnTo>
                      <a:pt x="369" y="550"/>
                    </a:lnTo>
                    <a:lnTo>
                      <a:pt x="369" y="550"/>
                    </a:lnTo>
                    <a:lnTo>
                      <a:pt x="369" y="550"/>
                    </a:lnTo>
                    <a:lnTo>
                      <a:pt x="371" y="550"/>
                    </a:lnTo>
                    <a:lnTo>
                      <a:pt x="369" y="550"/>
                    </a:lnTo>
                    <a:lnTo>
                      <a:pt x="369" y="550"/>
                    </a:lnTo>
                    <a:lnTo>
                      <a:pt x="369" y="550"/>
                    </a:lnTo>
                    <a:lnTo>
                      <a:pt x="369" y="550"/>
                    </a:lnTo>
                    <a:lnTo>
                      <a:pt x="367" y="552"/>
                    </a:lnTo>
                    <a:lnTo>
                      <a:pt x="367" y="552"/>
                    </a:lnTo>
                    <a:lnTo>
                      <a:pt x="367" y="552"/>
                    </a:lnTo>
                    <a:lnTo>
                      <a:pt x="365" y="552"/>
                    </a:lnTo>
                    <a:lnTo>
                      <a:pt x="365" y="552"/>
                    </a:lnTo>
                    <a:lnTo>
                      <a:pt x="365" y="552"/>
                    </a:lnTo>
                    <a:lnTo>
                      <a:pt x="365" y="552"/>
                    </a:lnTo>
                    <a:lnTo>
                      <a:pt x="363" y="553"/>
                    </a:lnTo>
                    <a:lnTo>
                      <a:pt x="363" y="553"/>
                    </a:lnTo>
                    <a:lnTo>
                      <a:pt x="363" y="553"/>
                    </a:lnTo>
                    <a:lnTo>
                      <a:pt x="362" y="553"/>
                    </a:lnTo>
                    <a:lnTo>
                      <a:pt x="362" y="553"/>
                    </a:lnTo>
                    <a:lnTo>
                      <a:pt x="362" y="553"/>
                    </a:lnTo>
                    <a:lnTo>
                      <a:pt x="360" y="553"/>
                    </a:lnTo>
                    <a:lnTo>
                      <a:pt x="360" y="555"/>
                    </a:lnTo>
                    <a:lnTo>
                      <a:pt x="360" y="555"/>
                    </a:lnTo>
                    <a:lnTo>
                      <a:pt x="358" y="555"/>
                    </a:lnTo>
                    <a:lnTo>
                      <a:pt x="358" y="555"/>
                    </a:lnTo>
                    <a:lnTo>
                      <a:pt x="358" y="555"/>
                    </a:lnTo>
                    <a:lnTo>
                      <a:pt x="356" y="555"/>
                    </a:lnTo>
                    <a:lnTo>
                      <a:pt x="356" y="555"/>
                    </a:lnTo>
                    <a:lnTo>
                      <a:pt x="356" y="557"/>
                    </a:lnTo>
                    <a:lnTo>
                      <a:pt x="354" y="557"/>
                    </a:lnTo>
                    <a:lnTo>
                      <a:pt x="354" y="557"/>
                    </a:lnTo>
                    <a:lnTo>
                      <a:pt x="354" y="557"/>
                    </a:lnTo>
                    <a:lnTo>
                      <a:pt x="353" y="557"/>
                    </a:lnTo>
                    <a:lnTo>
                      <a:pt x="353" y="557"/>
                    </a:lnTo>
                    <a:lnTo>
                      <a:pt x="353" y="557"/>
                    </a:lnTo>
                    <a:lnTo>
                      <a:pt x="353" y="559"/>
                    </a:lnTo>
                    <a:lnTo>
                      <a:pt x="351" y="559"/>
                    </a:lnTo>
                    <a:lnTo>
                      <a:pt x="351" y="559"/>
                    </a:lnTo>
                    <a:lnTo>
                      <a:pt x="351" y="559"/>
                    </a:lnTo>
                    <a:lnTo>
                      <a:pt x="351" y="559"/>
                    </a:lnTo>
                    <a:lnTo>
                      <a:pt x="347" y="561"/>
                    </a:lnTo>
                    <a:lnTo>
                      <a:pt x="347" y="561"/>
                    </a:lnTo>
                    <a:lnTo>
                      <a:pt x="345" y="561"/>
                    </a:lnTo>
                    <a:lnTo>
                      <a:pt x="344" y="562"/>
                    </a:lnTo>
                    <a:lnTo>
                      <a:pt x="340" y="562"/>
                    </a:lnTo>
                    <a:lnTo>
                      <a:pt x="338" y="564"/>
                    </a:lnTo>
                    <a:lnTo>
                      <a:pt x="338" y="564"/>
                    </a:lnTo>
                    <a:lnTo>
                      <a:pt x="338" y="564"/>
                    </a:lnTo>
                    <a:lnTo>
                      <a:pt x="338" y="564"/>
                    </a:lnTo>
                    <a:lnTo>
                      <a:pt x="340" y="566"/>
                    </a:lnTo>
                    <a:lnTo>
                      <a:pt x="340" y="566"/>
                    </a:lnTo>
                    <a:lnTo>
                      <a:pt x="340" y="566"/>
                    </a:lnTo>
                    <a:lnTo>
                      <a:pt x="340" y="566"/>
                    </a:lnTo>
                    <a:lnTo>
                      <a:pt x="340" y="568"/>
                    </a:lnTo>
                    <a:lnTo>
                      <a:pt x="340" y="568"/>
                    </a:lnTo>
                    <a:lnTo>
                      <a:pt x="340" y="568"/>
                    </a:lnTo>
                    <a:lnTo>
                      <a:pt x="340" y="568"/>
                    </a:lnTo>
                    <a:lnTo>
                      <a:pt x="340" y="568"/>
                    </a:lnTo>
                    <a:lnTo>
                      <a:pt x="342" y="568"/>
                    </a:lnTo>
                    <a:lnTo>
                      <a:pt x="342" y="570"/>
                    </a:lnTo>
                    <a:lnTo>
                      <a:pt x="342" y="570"/>
                    </a:lnTo>
                    <a:lnTo>
                      <a:pt x="342" y="570"/>
                    </a:lnTo>
                    <a:lnTo>
                      <a:pt x="344" y="570"/>
                    </a:lnTo>
                    <a:lnTo>
                      <a:pt x="344" y="570"/>
                    </a:lnTo>
                    <a:lnTo>
                      <a:pt x="344" y="572"/>
                    </a:lnTo>
                    <a:lnTo>
                      <a:pt x="344" y="572"/>
                    </a:lnTo>
                    <a:lnTo>
                      <a:pt x="344" y="572"/>
                    </a:lnTo>
                    <a:lnTo>
                      <a:pt x="344" y="572"/>
                    </a:lnTo>
                    <a:lnTo>
                      <a:pt x="345" y="572"/>
                    </a:lnTo>
                    <a:lnTo>
                      <a:pt x="345" y="572"/>
                    </a:lnTo>
                    <a:lnTo>
                      <a:pt x="345" y="572"/>
                    </a:lnTo>
                    <a:lnTo>
                      <a:pt x="345" y="572"/>
                    </a:lnTo>
                    <a:lnTo>
                      <a:pt x="345" y="572"/>
                    </a:lnTo>
                    <a:lnTo>
                      <a:pt x="345" y="572"/>
                    </a:lnTo>
                    <a:lnTo>
                      <a:pt x="345" y="572"/>
                    </a:lnTo>
                    <a:lnTo>
                      <a:pt x="345" y="572"/>
                    </a:lnTo>
                    <a:lnTo>
                      <a:pt x="345" y="573"/>
                    </a:lnTo>
                    <a:lnTo>
                      <a:pt x="345" y="573"/>
                    </a:lnTo>
                    <a:lnTo>
                      <a:pt x="347" y="573"/>
                    </a:lnTo>
                    <a:lnTo>
                      <a:pt x="347" y="573"/>
                    </a:lnTo>
                    <a:lnTo>
                      <a:pt x="347" y="573"/>
                    </a:lnTo>
                    <a:lnTo>
                      <a:pt x="347" y="573"/>
                    </a:lnTo>
                    <a:lnTo>
                      <a:pt x="347" y="573"/>
                    </a:lnTo>
                    <a:lnTo>
                      <a:pt x="347" y="575"/>
                    </a:lnTo>
                    <a:lnTo>
                      <a:pt x="347" y="575"/>
                    </a:lnTo>
                    <a:lnTo>
                      <a:pt x="347" y="575"/>
                    </a:lnTo>
                    <a:lnTo>
                      <a:pt x="347" y="575"/>
                    </a:lnTo>
                    <a:lnTo>
                      <a:pt x="347" y="575"/>
                    </a:lnTo>
                    <a:lnTo>
                      <a:pt x="347" y="575"/>
                    </a:lnTo>
                    <a:lnTo>
                      <a:pt x="347" y="577"/>
                    </a:lnTo>
                    <a:lnTo>
                      <a:pt x="347" y="577"/>
                    </a:lnTo>
                    <a:lnTo>
                      <a:pt x="347" y="577"/>
                    </a:lnTo>
                    <a:lnTo>
                      <a:pt x="347" y="577"/>
                    </a:lnTo>
                    <a:lnTo>
                      <a:pt x="347" y="579"/>
                    </a:lnTo>
                    <a:lnTo>
                      <a:pt x="347" y="579"/>
                    </a:lnTo>
                    <a:lnTo>
                      <a:pt x="347" y="579"/>
                    </a:lnTo>
                    <a:lnTo>
                      <a:pt x="347" y="579"/>
                    </a:lnTo>
                    <a:lnTo>
                      <a:pt x="347" y="581"/>
                    </a:lnTo>
                    <a:lnTo>
                      <a:pt x="347" y="581"/>
                    </a:lnTo>
                    <a:lnTo>
                      <a:pt x="347" y="581"/>
                    </a:lnTo>
                    <a:lnTo>
                      <a:pt x="345" y="581"/>
                    </a:lnTo>
                    <a:lnTo>
                      <a:pt x="345" y="581"/>
                    </a:lnTo>
                    <a:lnTo>
                      <a:pt x="345" y="581"/>
                    </a:lnTo>
                    <a:lnTo>
                      <a:pt x="345" y="581"/>
                    </a:lnTo>
                    <a:lnTo>
                      <a:pt x="345" y="581"/>
                    </a:lnTo>
                    <a:lnTo>
                      <a:pt x="345" y="581"/>
                    </a:lnTo>
                    <a:lnTo>
                      <a:pt x="345" y="581"/>
                    </a:lnTo>
                    <a:lnTo>
                      <a:pt x="347" y="581"/>
                    </a:lnTo>
                    <a:lnTo>
                      <a:pt x="347" y="582"/>
                    </a:lnTo>
                    <a:lnTo>
                      <a:pt x="345" y="582"/>
                    </a:lnTo>
                    <a:lnTo>
                      <a:pt x="345" y="582"/>
                    </a:lnTo>
                    <a:lnTo>
                      <a:pt x="345" y="582"/>
                    </a:lnTo>
                    <a:lnTo>
                      <a:pt x="345" y="582"/>
                    </a:lnTo>
                    <a:lnTo>
                      <a:pt x="345" y="582"/>
                    </a:lnTo>
                    <a:lnTo>
                      <a:pt x="345" y="582"/>
                    </a:lnTo>
                    <a:lnTo>
                      <a:pt x="345" y="582"/>
                    </a:lnTo>
                    <a:lnTo>
                      <a:pt x="345" y="584"/>
                    </a:lnTo>
                    <a:lnTo>
                      <a:pt x="345" y="584"/>
                    </a:lnTo>
                    <a:lnTo>
                      <a:pt x="345" y="584"/>
                    </a:lnTo>
                    <a:lnTo>
                      <a:pt x="345" y="584"/>
                    </a:lnTo>
                    <a:lnTo>
                      <a:pt x="345" y="584"/>
                    </a:lnTo>
                    <a:lnTo>
                      <a:pt x="345" y="584"/>
                    </a:lnTo>
                    <a:lnTo>
                      <a:pt x="345" y="584"/>
                    </a:lnTo>
                    <a:lnTo>
                      <a:pt x="345" y="584"/>
                    </a:lnTo>
                    <a:lnTo>
                      <a:pt x="345" y="586"/>
                    </a:lnTo>
                    <a:lnTo>
                      <a:pt x="345" y="586"/>
                    </a:lnTo>
                    <a:lnTo>
                      <a:pt x="345" y="586"/>
                    </a:lnTo>
                    <a:lnTo>
                      <a:pt x="347" y="586"/>
                    </a:lnTo>
                    <a:lnTo>
                      <a:pt x="347" y="586"/>
                    </a:lnTo>
                    <a:lnTo>
                      <a:pt x="347" y="586"/>
                    </a:lnTo>
                    <a:lnTo>
                      <a:pt x="347" y="586"/>
                    </a:lnTo>
                    <a:lnTo>
                      <a:pt x="347" y="586"/>
                    </a:lnTo>
                    <a:lnTo>
                      <a:pt x="347" y="586"/>
                    </a:lnTo>
                    <a:lnTo>
                      <a:pt x="347" y="588"/>
                    </a:lnTo>
                    <a:lnTo>
                      <a:pt x="347" y="588"/>
                    </a:lnTo>
                    <a:lnTo>
                      <a:pt x="347" y="588"/>
                    </a:lnTo>
                    <a:lnTo>
                      <a:pt x="347" y="588"/>
                    </a:lnTo>
                    <a:lnTo>
                      <a:pt x="347" y="588"/>
                    </a:lnTo>
                    <a:lnTo>
                      <a:pt x="347" y="588"/>
                    </a:lnTo>
                    <a:lnTo>
                      <a:pt x="347" y="588"/>
                    </a:lnTo>
                    <a:lnTo>
                      <a:pt x="345" y="588"/>
                    </a:lnTo>
                    <a:lnTo>
                      <a:pt x="345" y="590"/>
                    </a:lnTo>
                    <a:lnTo>
                      <a:pt x="345" y="590"/>
                    </a:lnTo>
                    <a:lnTo>
                      <a:pt x="345" y="590"/>
                    </a:lnTo>
                    <a:lnTo>
                      <a:pt x="345" y="590"/>
                    </a:lnTo>
                    <a:lnTo>
                      <a:pt x="345" y="590"/>
                    </a:lnTo>
                    <a:lnTo>
                      <a:pt x="345" y="590"/>
                    </a:lnTo>
                    <a:lnTo>
                      <a:pt x="345" y="590"/>
                    </a:lnTo>
                    <a:lnTo>
                      <a:pt x="345" y="590"/>
                    </a:lnTo>
                    <a:lnTo>
                      <a:pt x="344" y="590"/>
                    </a:lnTo>
                    <a:lnTo>
                      <a:pt x="344" y="590"/>
                    </a:lnTo>
                    <a:lnTo>
                      <a:pt x="344" y="590"/>
                    </a:lnTo>
                    <a:lnTo>
                      <a:pt x="344" y="590"/>
                    </a:lnTo>
                    <a:lnTo>
                      <a:pt x="345" y="591"/>
                    </a:lnTo>
                    <a:lnTo>
                      <a:pt x="345" y="591"/>
                    </a:lnTo>
                    <a:lnTo>
                      <a:pt x="345" y="591"/>
                    </a:lnTo>
                    <a:lnTo>
                      <a:pt x="345" y="591"/>
                    </a:lnTo>
                    <a:lnTo>
                      <a:pt x="345" y="591"/>
                    </a:lnTo>
                    <a:lnTo>
                      <a:pt x="345" y="591"/>
                    </a:lnTo>
                    <a:lnTo>
                      <a:pt x="345" y="593"/>
                    </a:lnTo>
                    <a:lnTo>
                      <a:pt x="345" y="593"/>
                    </a:lnTo>
                    <a:lnTo>
                      <a:pt x="344" y="593"/>
                    </a:lnTo>
                    <a:lnTo>
                      <a:pt x="344" y="593"/>
                    </a:lnTo>
                    <a:lnTo>
                      <a:pt x="344" y="593"/>
                    </a:lnTo>
                    <a:lnTo>
                      <a:pt x="344" y="593"/>
                    </a:lnTo>
                    <a:lnTo>
                      <a:pt x="344" y="593"/>
                    </a:lnTo>
                    <a:lnTo>
                      <a:pt x="344" y="593"/>
                    </a:lnTo>
                    <a:lnTo>
                      <a:pt x="344" y="593"/>
                    </a:lnTo>
                    <a:lnTo>
                      <a:pt x="344" y="593"/>
                    </a:lnTo>
                    <a:lnTo>
                      <a:pt x="344" y="593"/>
                    </a:lnTo>
                    <a:lnTo>
                      <a:pt x="344" y="595"/>
                    </a:lnTo>
                    <a:lnTo>
                      <a:pt x="344" y="595"/>
                    </a:lnTo>
                    <a:lnTo>
                      <a:pt x="344" y="595"/>
                    </a:lnTo>
                    <a:lnTo>
                      <a:pt x="342" y="595"/>
                    </a:lnTo>
                    <a:lnTo>
                      <a:pt x="342" y="595"/>
                    </a:lnTo>
                    <a:lnTo>
                      <a:pt x="342" y="595"/>
                    </a:lnTo>
                    <a:lnTo>
                      <a:pt x="342" y="595"/>
                    </a:lnTo>
                    <a:lnTo>
                      <a:pt x="342" y="597"/>
                    </a:lnTo>
                    <a:lnTo>
                      <a:pt x="342" y="597"/>
                    </a:lnTo>
                    <a:lnTo>
                      <a:pt x="342" y="597"/>
                    </a:lnTo>
                    <a:lnTo>
                      <a:pt x="342" y="597"/>
                    </a:lnTo>
                    <a:lnTo>
                      <a:pt x="342" y="597"/>
                    </a:lnTo>
                    <a:lnTo>
                      <a:pt x="342" y="597"/>
                    </a:lnTo>
                    <a:lnTo>
                      <a:pt x="340" y="597"/>
                    </a:lnTo>
                    <a:lnTo>
                      <a:pt x="340" y="597"/>
                    </a:lnTo>
                    <a:lnTo>
                      <a:pt x="340" y="597"/>
                    </a:lnTo>
                    <a:lnTo>
                      <a:pt x="340" y="599"/>
                    </a:lnTo>
                    <a:lnTo>
                      <a:pt x="340" y="599"/>
                    </a:lnTo>
                    <a:lnTo>
                      <a:pt x="340" y="599"/>
                    </a:lnTo>
                    <a:lnTo>
                      <a:pt x="340" y="599"/>
                    </a:lnTo>
                    <a:lnTo>
                      <a:pt x="340" y="599"/>
                    </a:lnTo>
                    <a:lnTo>
                      <a:pt x="338" y="599"/>
                    </a:lnTo>
                    <a:lnTo>
                      <a:pt x="338" y="599"/>
                    </a:lnTo>
                    <a:lnTo>
                      <a:pt x="338" y="599"/>
                    </a:lnTo>
                    <a:lnTo>
                      <a:pt x="338" y="599"/>
                    </a:lnTo>
                    <a:lnTo>
                      <a:pt x="338" y="599"/>
                    </a:lnTo>
                    <a:lnTo>
                      <a:pt x="338" y="599"/>
                    </a:lnTo>
                    <a:lnTo>
                      <a:pt x="336" y="599"/>
                    </a:lnTo>
                    <a:lnTo>
                      <a:pt x="336" y="599"/>
                    </a:lnTo>
                    <a:lnTo>
                      <a:pt x="336" y="599"/>
                    </a:lnTo>
                    <a:lnTo>
                      <a:pt x="336" y="599"/>
                    </a:lnTo>
                    <a:lnTo>
                      <a:pt x="336" y="599"/>
                    </a:lnTo>
                    <a:lnTo>
                      <a:pt x="336" y="599"/>
                    </a:lnTo>
                    <a:lnTo>
                      <a:pt x="336" y="599"/>
                    </a:lnTo>
                    <a:lnTo>
                      <a:pt x="334" y="600"/>
                    </a:lnTo>
                    <a:lnTo>
                      <a:pt x="334" y="600"/>
                    </a:lnTo>
                    <a:lnTo>
                      <a:pt x="334" y="600"/>
                    </a:lnTo>
                    <a:lnTo>
                      <a:pt x="334" y="600"/>
                    </a:lnTo>
                    <a:lnTo>
                      <a:pt x="334" y="600"/>
                    </a:lnTo>
                    <a:lnTo>
                      <a:pt x="334" y="600"/>
                    </a:lnTo>
                    <a:lnTo>
                      <a:pt x="334" y="600"/>
                    </a:lnTo>
                    <a:lnTo>
                      <a:pt x="333" y="600"/>
                    </a:lnTo>
                    <a:lnTo>
                      <a:pt x="333" y="602"/>
                    </a:lnTo>
                    <a:lnTo>
                      <a:pt x="333" y="602"/>
                    </a:lnTo>
                    <a:lnTo>
                      <a:pt x="333" y="602"/>
                    </a:lnTo>
                    <a:lnTo>
                      <a:pt x="331" y="602"/>
                    </a:lnTo>
                    <a:lnTo>
                      <a:pt x="331" y="602"/>
                    </a:lnTo>
                    <a:lnTo>
                      <a:pt x="331" y="602"/>
                    </a:lnTo>
                    <a:lnTo>
                      <a:pt x="331" y="602"/>
                    </a:lnTo>
                    <a:lnTo>
                      <a:pt x="331" y="602"/>
                    </a:lnTo>
                    <a:lnTo>
                      <a:pt x="331" y="602"/>
                    </a:lnTo>
                    <a:lnTo>
                      <a:pt x="331" y="602"/>
                    </a:lnTo>
                    <a:lnTo>
                      <a:pt x="331" y="602"/>
                    </a:lnTo>
                    <a:lnTo>
                      <a:pt x="331" y="602"/>
                    </a:lnTo>
                    <a:lnTo>
                      <a:pt x="331" y="602"/>
                    </a:lnTo>
                    <a:lnTo>
                      <a:pt x="329" y="602"/>
                    </a:lnTo>
                    <a:lnTo>
                      <a:pt x="329" y="602"/>
                    </a:lnTo>
                    <a:lnTo>
                      <a:pt x="329" y="600"/>
                    </a:lnTo>
                    <a:lnTo>
                      <a:pt x="329" y="600"/>
                    </a:lnTo>
                    <a:lnTo>
                      <a:pt x="329" y="599"/>
                    </a:lnTo>
                    <a:lnTo>
                      <a:pt x="329" y="599"/>
                    </a:lnTo>
                    <a:lnTo>
                      <a:pt x="329" y="599"/>
                    </a:lnTo>
                    <a:lnTo>
                      <a:pt x="329" y="599"/>
                    </a:lnTo>
                    <a:lnTo>
                      <a:pt x="329" y="597"/>
                    </a:lnTo>
                    <a:lnTo>
                      <a:pt x="327" y="595"/>
                    </a:lnTo>
                    <a:lnTo>
                      <a:pt x="327" y="595"/>
                    </a:lnTo>
                    <a:lnTo>
                      <a:pt x="327" y="597"/>
                    </a:lnTo>
                    <a:lnTo>
                      <a:pt x="325" y="597"/>
                    </a:lnTo>
                    <a:lnTo>
                      <a:pt x="325" y="597"/>
                    </a:lnTo>
                    <a:lnTo>
                      <a:pt x="324" y="597"/>
                    </a:lnTo>
                    <a:lnTo>
                      <a:pt x="324" y="597"/>
                    </a:lnTo>
                    <a:lnTo>
                      <a:pt x="324" y="597"/>
                    </a:lnTo>
                    <a:lnTo>
                      <a:pt x="324" y="597"/>
                    </a:lnTo>
                    <a:lnTo>
                      <a:pt x="322" y="597"/>
                    </a:lnTo>
                    <a:lnTo>
                      <a:pt x="322" y="597"/>
                    </a:lnTo>
                    <a:lnTo>
                      <a:pt x="322" y="597"/>
                    </a:lnTo>
                    <a:lnTo>
                      <a:pt x="320" y="597"/>
                    </a:lnTo>
                    <a:lnTo>
                      <a:pt x="320" y="597"/>
                    </a:lnTo>
                    <a:lnTo>
                      <a:pt x="318" y="597"/>
                    </a:lnTo>
                    <a:lnTo>
                      <a:pt x="318" y="597"/>
                    </a:lnTo>
                    <a:lnTo>
                      <a:pt x="318" y="597"/>
                    </a:lnTo>
                    <a:lnTo>
                      <a:pt x="318" y="595"/>
                    </a:lnTo>
                    <a:lnTo>
                      <a:pt x="316" y="595"/>
                    </a:lnTo>
                    <a:lnTo>
                      <a:pt x="316" y="595"/>
                    </a:lnTo>
                    <a:lnTo>
                      <a:pt x="316" y="595"/>
                    </a:lnTo>
                    <a:lnTo>
                      <a:pt x="316" y="595"/>
                    </a:lnTo>
                    <a:lnTo>
                      <a:pt x="316" y="595"/>
                    </a:lnTo>
                    <a:lnTo>
                      <a:pt x="316" y="595"/>
                    </a:lnTo>
                    <a:lnTo>
                      <a:pt x="316" y="595"/>
                    </a:lnTo>
                    <a:lnTo>
                      <a:pt x="316" y="595"/>
                    </a:lnTo>
                    <a:lnTo>
                      <a:pt x="315" y="595"/>
                    </a:lnTo>
                    <a:lnTo>
                      <a:pt x="315" y="595"/>
                    </a:lnTo>
                    <a:lnTo>
                      <a:pt x="315" y="597"/>
                    </a:lnTo>
                    <a:lnTo>
                      <a:pt x="315" y="597"/>
                    </a:lnTo>
                    <a:lnTo>
                      <a:pt x="315" y="597"/>
                    </a:lnTo>
                    <a:lnTo>
                      <a:pt x="315" y="597"/>
                    </a:lnTo>
                    <a:lnTo>
                      <a:pt x="315" y="597"/>
                    </a:lnTo>
                    <a:lnTo>
                      <a:pt x="315" y="599"/>
                    </a:lnTo>
                    <a:lnTo>
                      <a:pt x="315" y="599"/>
                    </a:lnTo>
                    <a:lnTo>
                      <a:pt x="315" y="600"/>
                    </a:lnTo>
                    <a:lnTo>
                      <a:pt x="315" y="600"/>
                    </a:lnTo>
                    <a:lnTo>
                      <a:pt x="315" y="600"/>
                    </a:lnTo>
                    <a:lnTo>
                      <a:pt x="313" y="600"/>
                    </a:lnTo>
                    <a:lnTo>
                      <a:pt x="313" y="600"/>
                    </a:lnTo>
                    <a:lnTo>
                      <a:pt x="313" y="600"/>
                    </a:lnTo>
                    <a:lnTo>
                      <a:pt x="313" y="600"/>
                    </a:lnTo>
                    <a:lnTo>
                      <a:pt x="313" y="600"/>
                    </a:lnTo>
                    <a:lnTo>
                      <a:pt x="313" y="600"/>
                    </a:lnTo>
                    <a:lnTo>
                      <a:pt x="311" y="600"/>
                    </a:lnTo>
                    <a:lnTo>
                      <a:pt x="311" y="600"/>
                    </a:lnTo>
                    <a:lnTo>
                      <a:pt x="311" y="599"/>
                    </a:lnTo>
                    <a:lnTo>
                      <a:pt x="311" y="599"/>
                    </a:lnTo>
                    <a:lnTo>
                      <a:pt x="309" y="599"/>
                    </a:lnTo>
                    <a:lnTo>
                      <a:pt x="309" y="599"/>
                    </a:lnTo>
                    <a:lnTo>
                      <a:pt x="309" y="599"/>
                    </a:lnTo>
                    <a:lnTo>
                      <a:pt x="309" y="599"/>
                    </a:lnTo>
                    <a:lnTo>
                      <a:pt x="307" y="597"/>
                    </a:lnTo>
                    <a:lnTo>
                      <a:pt x="307" y="597"/>
                    </a:lnTo>
                    <a:lnTo>
                      <a:pt x="307" y="597"/>
                    </a:lnTo>
                    <a:lnTo>
                      <a:pt x="307" y="599"/>
                    </a:lnTo>
                    <a:lnTo>
                      <a:pt x="307" y="599"/>
                    </a:lnTo>
                    <a:lnTo>
                      <a:pt x="307" y="599"/>
                    </a:lnTo>
                    <a:lnTo>
                      <a:pt x="307" y="599"/>
                    </a:lnTo>
                    <a:lnTo>
                      <a:pt x="307" y="600"/>
                    </a:lnTo>
                    <a:lnTo>
                      <a:pt x="307" y="600"/>
                    </a:lnTo>
                    <a:lnTo>
                      <a:pt x="306" y="600"/>
                    </a:lnTo>
                    <a:lnTo>
                      <a:pt x="306" y="600"/>
                    </a:lnTo>
                    <a:lnTo>
                      <a:pt x="306" y="602"/>
                    </a:lnTo>
                    <a:lnTo>
                      <a:pt x="306" y="602"/>
                    </a:lnTo>
                    <a:lnTo>
                      <a:pt x="306" y="602"/>
                    </a:lnTo>
                    <a:lnTo>
                      <a:pt x="304" y="602"/>
                    </a:lnTo>
                    <a:lnTo>
                      <a:pt x="304" y="604"/>
                    </a:lnTo>
                    <a:lnTo>
                      <a:pt x="304" y="604"/>
                    </a:lnTo>
                    <a:lnTo>
                      <a:pt x="304" y="606"/>
                    </a:lnTo>
                    <a:lnTo>
                      <a:pt x="304" y="606"/>
                    </a:lnTo>
                    <a:lnTo>
                      <a:pt x="306" y="606"/>
                    </a:lnTo>
                    <a:lnTo>
                      <a:pt x="306" y="606"/>
                    </a:lnTo>
                    <a:lnTo>
                      <a:pt x="306" y="608"/>
                    </a:lnTo>
                    <a:lnTo>
                      <a:pt x="306" y="608"/>
                    </a:lnTo>
                    <a:lnTo>
                      <a:pt x="306" y="608"/>
                    </a:lnTo>
                    <a:lnTo>
                      <a:pt x="306" y="608"/>
                    </a:lnTo>
                    <a:lnTo>
                      <a:pt x="304" y="610"/>
                    </a:lnTo>
                    <a:lnTo>
                      <a:pt x="304" y="610"/>
                    </a:lnTo>
                    <a:lnTo>
                      <a:pt x="304" y="610"/>
                    </a:lnTo>
                    <a:lnTo>
                      <a:pt x="304" y="610"/>
                    </a:lnTo>
                    <a:lnTo>
                      <a:pt x="302" y="610"/>
                    </a:lnTo>
                    <a:lnTo>
                      <a:pt x="302" y="610"/>
                    </a:lnTo>
                    <a:lnTo>
                      <a:pt x="302" y="610"/>
                    </a:lnTo>
                    <a:lnTo>
                      <a:pt x="302" y="610"/>
                    </a:lnTo>
                    <a:lnTo>
                      <a:pt x="300" y="610"/>
                    </a:lnTo>
                    <a:lnTo>
                      <a:pt x="300" y="610"/>
                    </a:lnTo>
                    <a:lnTo>
                      <a:pt x="300" y="610"/>
                    </a:lnTo>
                    <a:lnTo>
                      <a:pt x="298" y="610"/>
                    </a:lnTo>
                    <a:lnTo>
                      <a:pt x="298" y="610"/>
                    </a:lnTo>
                    <a:lnTo>
                      <a:pt x="298" y="610"/>
                    </a:lnTo>
                    <a:lnTo>
                      <a:pt x="296" y="610"/>
                    </a:lnTo>
                    <a:lnTo>
                      <a:pt x="296" y="610"/>
                    </a:lnTo>
                    <a:lnTo>
                      <a:pt x="295" y="610"/>
                    </a:lnTo>
                    <a:lnTo>
                      <a:pt x="295" y="611"/>
                    </a:lnTo>
                    <a:lnTo>
                      <a:pt x="293" y="611"/>
                    </a:lnTo>
                    <a:lnTo>
                      <a:pt x="293" y="611"/>
                    </a:lnTo>
                    <a:lnTo>
                      <a:pt x="293" y="611"/>
                    </a:lnTo>
                    <a:lnTo>
                      <a:pt x="293" y="613"/>
                    </a:lnTo>
                    <a:lnTo>
                      <a:pt x="293" y="613"/>
                    </a:lnTo>
                    <a:lnTo>
                      <a:pt x="293" y="613"/>
                    </a:lnTo>
                    <a:lnTo>
                      <a:pt x="293" y="613"/>
                    </a:lnTo>
                    <a:lnTo>
                      <a:pt x="291" y="613"/>
                    </a:lnTo>
                    <a:lnTo>
                      <a:pt x="291" y="615"/>
                    </a:lnTo>
                    <a:lnTo>
                      <a:pt x="291" y="615"/>
                    </a:lnTo>
                    <a:lnTo>
                      <a:pt x="291" y="615"/>
                    </a:lnTo>
                    <a:lnTo>
                      <a:pt x="291" y="615"/>
                    </a:lnTo>
                    <a:lnTo>
                      <a:pt x="289" y="615"/>
                    </a:lnTo>
                    <a:lnTo>
                      <a:pt x="289" y="615"/>
                    </a:lnTo>
                    <a:lnTo>
                      <a:pt x="289" y="615"/>
                    </a:lnTo>
                    <a:lnTo>
                      <a:pt x="289" y="615"/>
                    </a:lnTo>
                    <a:lnTo>
                      <a:pt x="287" y="615"/>
                    </a:lnTo>
                    <a:lnTo>
                      <a:pt x="287" y="615"/>
                    </a:lnTo>
                    <a:lnTo>
                      <a:pt x="287" y="615"/>
                    </a:lnTo>
                    <a:lnTo>
                      <a:pt x="287" y="615"/>
                    </a:lnTo>
                    <a:lnTo>
                      <a:pt x="287" y="615"/>
                    </a:lnTo>
                    <a:lnTo>
                      <a:pt x="287" y="615"/>
                    </a:lnTo>
                    <a:lnTo>
                      <a:pt x="287" y="613"/>
                    </a:lnTo>
                    <a:lnTo>
                      <a:pt x="287" y="613"/>
                    </a:lnTo>
                    <a:lnTo>
                      <a:pt x="287" y="613"/>
                    </a:lnTo>
                    <a:lnTo>
                      <a:pt x="287" y="613"/>
                    </a:lnTo>
                    <a:lnTo>
                      <a:pt x="287" y="613"/>
                    </a:lnTo>
                    <a:lnTo>
                      <a:pt x="287" y="613"/>
                    </a:lnTo>
                    <a:lnTo>
                      <a:pt x="289" y="611"/>
                    </a:lnTo>
                    <a:lnTo>
                      <a:pt x="289" y="611"/>
                    </a:lnTo>
                    <a:lnTo>
                      <a:pt x="289" y="611"/>
                    </a:lnTo>
                    <a:lnTo>
                      <a:pt x="289" y="610"/>
                    </a:lnTo>
                    <a:lnTo>
                      <a:pt x="291" y="610"/>
                    </a:lnTo>
                    <a:lnTo>
                      <a:pt x="291" y="608"/>
                    </a:lnTo>
                    <a:lnTo>
                      <a:pt x="293" y="606"/>
                    </a:lnTo>
                    <a:lnTo>
                      <a:pt x="293" y="606"/>
                    </a:lnTo>
                    <a:lnTo>
                      <a:pt x="293" y="606"/>
                    </a:lnTo>
                    <a:lnTo>
                      <a:pt x="293" y="606"/>
                    </a:lnTo>
                    <a:lnTo>
                      <a:pt x="293" y="604"/>
                    </a:lnTo>
                    <a:lnTo>
                      <a:pt x="293" y="604"/>
                    </a:lnTo>
                    <a:lnTo>
                      <a:pt x="293" y="604"/>
                    </a:lnTo>
                    <a:lnTo>
                      <a:pt x="293" y="604"/>
                    </a:lnTo>
                    <a:lnTo>
                      <a:pt x="293" y="604"/>
                    </a:lnTo>
                    <a:lnTo>
                      <a:pt x="291" y="604"/>
                    </a:lnTo>
                    <a:lnTo>
                      <a:pt x="291" y="604"/>
                    </a:lnTo>
                    <a:lnTo>
                      <a:pt x="291" y="602"/>
                    </a:lnTo>
                    <a:lnTo>
                      <a:pt x="291" y="602"/>
                    </a:lnTo>
                    <a:lnTo>
                      <a:pt x="291" y="602"/>
                    </a:lnTo>
                    <a:lnTo>
                      <a:pt x="291" y="602"/>
                    </a:lnTo>
                    <a:lnTo>
                      <a:pt x="291" y="602"/>
                    </a:lnTo>
                    <a:lnTo>
                      <a:pt x="289" y="600"/>
                    </a:lnTo>
                    <a:lnTo>
                      <a:pt x="289" y="600"/>
                    </a:lnTo>
                    <a:lnTo>
                      <a:pt x="289" y="600"/>
                    </a:lnTo>
                    <a:lnTo>
                      <a:pt x="289" y="600"/>
                    </a:lnTo>
                    <a:lnTo>
                      <a:pt x="289" y="600"/>
                    </a:lnTo>
                    <a:lnTo>
                      <a:pt x="289" y="599"/>
                    </a:lnTo>
                    <a:lnTo>
                      <a:pt x="289" y="599"/>
                    </a:lnTo>
                    <a:lnTo>
                      <a:pt x="289" y="599"/>
                    </a:lnTo>
                    <a:lnTo>
                      <a:pt x="289" y="597"/>
                    </a:lnTo>
                    <a:lnTo>
                      <a:pt x="289" y="597"/>
                    </a:lnTo>
                    <a:lnTo>
                      <a:pt x="289" y="597"/>
                    </a:lnTo>
                    <a:lnTo>
                      <a:pt x="289" y="597"/>
                    </a:lnTo>
                    <a:lnTo>
                      <a:pt x="289" y="597"/>
                    </a:lnTo>
                    <a:lnTo>
                      <a:pt x="291" y="597"/>
                    </a:lnTo>
                    <a:lnTo>
                      <a:pt x="291" y="597"/>
                    </a:lnTo>
                    <a:lnTo>
                      <a:pt x="291" y="597"/>
                    </a:lnTo>
                    <a:lnTo>
                      <a:pt x="291" y="597"/>
                    </a:lnTo>
                    <a:lnTo>
                      <a:pt x="291" y="597"/>
                    </a:lnTo>
                    <a:lnTo>
                      <a:pt x="291" y="597"/>
                    </a:lnTo>
                    <a:lnTo>
                      <a:pt x="291" y="597"/>
                    </a:lnTo>
                    <a:lnTo>
                      <a:pt x="291" y="597"/>
                    </a:lnTo>
                    <a:lnTo>
                      <a:pt x="293" y="597"/>
                    </a:lnTo>
                    <a:lnTo>
                      <a:pt x="293" y="597"/>
                    </a:lnTo>
                    <a:lnTo>
                      <a:pt x="293" y="597"/>
                    </a:lnTo>
                    <a:lnTo>
                      <a:pt x="293" y="597"/>
                    </a:lnTo>
                    <a:lnTo>
                      <a:pt x="293" y="597"/>
                    </a:lnTo>
                    <a:lnTo>
                      <a:pt x="293" y="597"/>
                    </a:lnTo>
                    <a:lnTo>
                      <a:pt x="293" y="597"/>
                    </a:lnTo>
                    <a:lnTo>
                      <a:pt x="293" y="595"/>
                    </a:lnTo>
                    <a:lnTo>
                      <a:pt x="293" y="595"/>
                    </a:lnTo>
                    <a:lnTo>
                      <a:pt x="293" y="595"/>
                    </a:lnTo>
                    <a:lnTo>
                      <a:pt x="293" y="593"/>
                    </a:lnTo>
                    <a:lnTo>
                      <a:pt x="293" y="593"/>
                    </a:lnTo>
                    <a:lnTo>
                      <a:pt x="295" y="591"/>
                    </a:lnTo>
                    <a:lnTo>
                      <a:pt x="295" y="591"/>
                    </a:lnTo>
                    <a:lnTo>
                      <a:pt x="295" y="591"/>
                    </a:lnTo>
                    <a:lnTo>
                      <a:pt x="295" y="590"/>
                    </a:lnTo>
                    <a:lnTo>
                      <a:pt x="295" y="590"/>
                    </a:lnTo>
                    <a:lnTo>
                      <a:pt x="296" y="590"/>
                    </a:lnTo>
                    <a:lnTo>
                      <a:pt x="296" y="588"/>
                    </a:lnTo>
                    <a:lnTo>
                      <a:pt x="296" y="588"/>
                    </a:lnTo>
                    <a:lnTo>
                      <a:pt x="296" y="588"/>
                    </a:lnTo>
                    <a:lnTo>
                      <a:pt x="296" y="588"/>
                    </a:lnTo>
                    <a:lnTo>
                      <a:pt x="296" y="588"/>
                    </a:lnTo>
                    <a:lnTo>
                      <a:pt x="298" y="588"/>
                    </a:lnTo>
                    <a:lnTo>
                      <a:pt x="298" y="588"/>
                    </a:lnTo>
                    <a:lnTo>
                      <a:pt x="298" y="588"/>
                    </a:lnTo>
                    <a:lnTo>
                      <a:pt x="298" y="588"/>
                    </a:lnTo>
                    <a:lnTo>
                      <a:pt x="298" y="588"/>
                    </a:lnTo>
                    <a:lnTo>
                      <a:pt x="298" y="588"/>
                    </a:lnTo>
                    <a:lnTo>
                      <a:pt x="298" y="588"/>
                    </a:lnTo>
                    <a:lnTo>
                      <a:pt x="298" y="586"/>
                    </a:lnTo>
                    <a:lnTo>
                      <a:pt x="298" y="586"/>
                    </a:lnTo>
                    <a:lnTo>
                      <a:pt x="298" y="586"/>
                    </a:lnTo>
                    <a:lnTo>
                      <a:pt x="296" y="586"/>
                    </a:lnTo>
                    <a:lnTo>
                      <a:pt x="296" y="586"/>
                    </a:lnTo>
                    <a:lnTo>
                      <a:pt x="296" y="586"/>
                    </a:lnTo>
                    <a:lnTo>
                      <a:pt x="296" y="586"/>
                    </a:lnTo>
                    <a:lnTo>
                      <a:pt x="296" y="586"/>
                    </a:lnTo>
                    <a:lnTo>
                      <a:pt x="296" y="588"/>
                    </a:lnTo>
                    <a:lnTo>
                      <a:pt x="296" y="588"/>
                    </a:lnTo>
                    <a:lnTo>
                      <a:pt x="296" y="588"/>
                    </a:lnTo>
                    <a:lnTo>
                      <a:pt x="296" y="588"/>
                    </a:lnTo>
                    <a:lnTo>
                      <a:pt x="296" y="588"/>
                    </a:lnTo>
                    <a:lnTo>
                      <a:pt x="295" y="588"/>
                    </a:lnTo>
                    <a:lnTo>
                      <a:pt x="295" y="588"/>
                    </a:lnTo>
                    <a:lnTo>
                      <a:pt x="295" y="588"/>
                    </a:lnTo>
                    <a:lnTo>
                      <a:pt x="295" y="588"/>
                    </a:lnTo>
                    <a:lnTo>
                      <a:pt x="293" y="588"/>
                    </a:lnTo>
                    <a:lnTo>
                      <a:pt x="293" y="588"/>
                    </a:lnTo>
                    <a:lnTo>
                      <a:pt x="293" y="586"/>
                    </a:lnTo>
                    <a:lnTo>
                      <a:pt x="293" y="586"/>
                    </a:lnTo>
                    <a:lnTo>
                      <a:pt x="293" y="586"/>
                    </a:lnTo>
                    <a:lnTo>
                      <a:pt x="293" y="586"/>
                    </a:lnTo>
                    <a:lnTo>
                      <a:pt x="293" y="586"/>
                    </a:lnTo>
                    <a:lnTo>
                      <a:pt x="293" y="586"/>
                    </a:lnTo>
                    <a:lnTo>
                      <a:pt x="293" y="586"/>
                    </a:lnTo>
                    <a:lnTo>
                      <a:pt x="293" y="586"/>
                    </a:lnTo>
                    <a:lnTo>
                      <a:pt x="291" y="586"/>
                    </a:lnTo>
                    <a:lnTo>
                      <a:pt x="291" y="586"/>
                    </a:lnTo>
                    <a:lnTo>
                      <a:pt x="291" y="588"/>
                    </a:lnTo>
                    <a:lnTo>
                      <a:pt x="291" y="588"/>
                    </a:lnTo>
                    <a:lnTo>
                      <a:pt x="291" y="588"/>
                    </a:lnTo>
                    <a:lnTo>
                      <a:pt x="291" y="588"/>
                    </a:lnTo>
                    <a:lnTo>
                      <a:pt x="291" y="588"/>
                    </a:lnTo>
                    <a:lnTo>
                      <a:pt x="291" y="588"/>
                    </a:lnTo>
                    <a:lnTo>
                      <a:pt x="291" y="588"/>
                    </a:lnTo>
                    <a:lnTo>
                      <a:pt x="291" y="588"/>
                    </a:lnTo>
                    <a:lnTo>
                      <a:pt x="291" y="588"/>
                    </a:lnTo>
                    <a:lnTo>
                      <a:pt x="291" y="588"/>
                    </a:lnTo>
                    <a:lnTo>
                      <a:pt x="289" y="588"/>
                    </a:lnTo>
                    <a:lnTo>
                      <a:pt x="289" y="590"/>
                    </a:lnTo>
                    <a:lnTo>
                      <a:pt x="289" y="590"/>
                    </a:lnTo>
                    <a:lnTo>
                      <a:pt x="289" y="590"/>
                    </a:lnTo>
                    <a:lnTo>
                      <a:pt x="287" y="590"/>
                    </a:lnTo>
                    <a:lnTo>
                      <a:pt x="287" y="590"/>
                    </a:lnTo>
                    <a:lnTo>
                      <a:pt x="289" y="590"/>
                    </a:lnTo>
                    <a:lnTo>
                      <a:pt x="289" y="588"/>
                    </a:lnTo>
                    <a:lnTo>
                      <a:pt x="289" y="588"/>
                    </a:lnTo>
                    <a:lnTo>
                      <a:pt x="289" y="586"/>
                    </a:lnTo>
                    <a:lnTo>
                      <a:pt x="287" y="586"/>
                    </a:lnTo>
                    <a:lnTo>
                      <a:pt x="287" y="586"/>
                    </a:lnTo>
                    <a:lnTo>
                      <a:pt x="287" y="586"/>
                    </a:lnTo>
                    <a:lnTo>
                      <a:pt x="287" y="586"/>
                    </a:lnTo>
                    <a:lnTo>
                      <a:pt x="287" y="586"/>
                    </a:lnTo>
                    <a:lnTo>
                      <a:pt x="287" y="586"/>
                    </a:lnTo>
                    <a:lnTo>
                      <a:pt x="287" y="588"/>
                    </a:lnTo>
                    <a:lnTo>
                      <a:pt x="286" y="588"/>
                    </a:lnTo>
                    <a:lnTo>
                      <a:pt x="286" y="588"/>
                    </a:lnTo>
                    <a:lnTo>
                      <a:pt x="286" y="588"/>
                    </a:lnTo>
                    <a:lnTo>
                      <a:pt x="286" y="588"/>
                    </a:lnTo>
                    <a:lnTo>
                      <a:pt x="286" y="588"/>
                    </a:lnTo>
                    <a:lnTo>
                      <a:pt x="284" y="588"/>
                    </a:lnTo>
                    <a:lnTo>
                      <a:pt x="284" y="588"/>
                    </a:lnTo>
                    <a:lnTo>
                      <a:pt x="284" y="588"/>
                    </a:lnTo>
                    <a:lnTo>
                      <a:pt x="284" y="588"/>
                    </a:lnTo>
                    <a:lnTo>
                      <a:pt x="282" y="588"/>
                    </a:lnTo>
                    <a:lnTo>
                      <a:pt x="282" y="588"/>
                    </a:lnTo>
                    <a:lnTo>
                      <a:pt x="282" y="586"/>
                    </a:lnTo>
                    <a:lnTo>
                      <a:pt x="282" y="586"/>
                    </a:lnTo>
                    <a:lnTo>
                      <a:pt x="282" y="586"/>
                    </a:lnTo>
                    <a:lnTo>
                      <a:pt x="282" y="586"/>
                    </a:lnTo>
                    <a:lnTo>
                      <a:pt x="282" y="586"/>
                    </a:lnTo>
                    <a:lnTo>
                      <a:pt x="282" y="586"/>
                    </a:lnTo>
                    <a:lnTo>
                      <a:pt x="282" y="584"/>
                    </a:lnTo>
                    <a:lnTo>
                      <a:pt x="284" y="584"/>
                    </a:lnTo>
                    <a:lnTo>
                      <a:pt x="284" y="584"/>
                    </a:lnTo>
                    <a:lnTo>
                      <a:pt x="284" y="582"/>
                    </a:lnTo>
                    <a:lnTo>
                      <a:pt x="284" y="582"/>
                    </a:lnTo>
                    <a:lnTo>
                      <a:pt x="284" y="582"/>
                    </a:lnTo>
                    <a:lnTo>
                      <a:pt x="286" y="582"/>
                    </a:lnTo>
                    <a:lnTo>
                      <a:pt x="286" y="582"/>
                    </a:lnTo>
                    <a:lnTo>
                      <a:pt x="286" y="581"/>
                    </a:lnTo>
                    <a:lnTo>
                      <a:pt x="286" y="581"/>
                    </a:lnTo>
                    <a:lnTo>
                      <a:pt x="286" y="581"/>
                    </a:lnTo>
                    <a:lnTo>
                      <a:pt x="286" y="581"/>
                    </a:lnTo>
                    <a:lnTo>
                      <a:pt x="286" y="581"/>
                    </a:lnTo>
                    <a:lnTo>
                      <a:pt x="286" y="581"/>
                    </a:lnTo>
                    <a:lnTo>
                      <a:pt x="287" y="581"/>
                    </a:lnTo>
                    <a:lnTo>
                      <a:pt x="287" y="581"/>
                    </a:lnTo>
                    <a:lnTo>
                      <a:pt x="287" y="581"/>
                    </a:lnTo>
                    <a:lnTo>
                      <a:pt x="289" y="581"/>
                    </a:lnTo>
                    <a:lnTo>
                      <a:pt x="289" y="581"/>
                    </a:lnTo>
                    <a:lnTo>
                      <a:pt x="289" y="581"/>
                    </a:lnTo>
                    <a:lnTo>
                      <a:pt x="289" y="581"/>
                    </a:lnTo>
                    <a:lnTo>
                      <a:pt x="289" y="581"/>
                    </a:lnTo>
                    <a:lnTo>
                      <a:pt x="289" y="581"/>
                    </a:lnTo>
                    <a:lnTo>
                      <a:pt x="289" y="582"/>
                    </a:lnTo>
                    <a:lnTo>
                      <a:pt x="289" y="581"/>
                    </a:lnTo>
                    <a:lnTo>
                      <a:pt x="289" y="581"/>
                    </a:lnTo>
                    <a:lnTo>
                      <a:pt x="291" y="581"/>
                    </a:lnTo>
                    <a:lnTo>
                      <a:pt x="291" y="581"/>
                    </a:lnTo>
                    <a:lnTo>
                      <a:pt x="291" y="581"/>
                    </a:lnTo>
                    <a:lnTo>
                      <a:pt x="291" y="581"/>
                    </a:lnTo>
                    <a:lnTo>
                      <a:pt x="291" y="581"/>
                    </a:lnTo>
                    <a:lnTo>
                      <a:pt x="291" y="581"/>
                    </a:lnTo>
                    <a:lnTo>
                      <a:pt x="291" y="579"/>
                    </a:lnTo>
                    <a:lnTo>
                      <a:pt x="291" y="579"/>
                    </a:lnTo>
                    <a:lnTo>
                      <a:pt x="291" y="579"/>
                    </a:lnTo>
                    <a:lnTo>
                      <a:pt x="291" y="579"/>
                    </a:lnTo>
                    <a:lnTo>
                      <a:pt x="293" y="579"/>
                    </a:lnTo>
                    <a:lnTo>
                      <a:pt x="293" y="581"/>
                    </a:lnTo>
                    <a:lnTo>
                      <a:pt x="293" y="581"/>
                    </a:lnTo>
                    <a:lnTo>
                      <a:pt x="293" y="581"/>
                    </a:lnTo>
                    <a:lnTo>
                      <a:pt x="293" y="581"/>
                    </a:lnTo>
                    <a:lnTo>
                      <a:pt x="293" y="581"/>
                    </a:lnTo>
                    <a:lnTo>
                      <a:pt x="293" y="581"/>
                    </a:lnTo>
                    <a:lnTo>
                      <a:pt x="293" y="581"/>
                    </a:lnTo>
                    <a:lnTo>
                      <a:pt x="293" y="581"/>
                    </a:lnTo>
                    <a:lnTo>
                      <a:pt x="295" y="581"/>
                    </a:lnTo>
                    <a:lnTo>
                      <a:pt x="295" y="581"/>
                    </a:lnTo>
                    <a:lnTo>
                      <a:pt x="295" y="581"/>
                    </a:lnTo>
                    <a:lnTo>
                      <a:pt x="295" y="581"/>
                    </a:lnTo>
                    <a:lnTo>
                      <a:pt x="296" y="581"/>
                    </a:lnTo>
                    <a:lnTo>
                      <a:pt x="296" y="579"/>
                    </a:lnTo>
                    <a:lnTo>
                      <a:pt x="296" y="579"/>
                    </a:lnTo>
                    <a:lnTo>
                      <a:pt x="296" y="579"/>
                    </a:lnTo>
                    <a:lnTo>
                      <a:pt x="295" y="579"/>
                    </a:lnTo>
                    <a:lnTo>
                      <a:pt x="295" y="579"/>
                    </a:lnTo>
                    <a:lnTo>
                      <a:pt x="295" y="579"/>
                    </a:lnTo>
                    <a:lnTo>
                      <a:pt x="295" y="577"/>
                    </a:lnTo>
                    <a:lnTo>
                      <a:pt x="295" y="577"/>
                    </a:lnTo>
                    <a:lnTo>
                      <a:pt x="295" y="577"/>
                    </a:lnTo>
                    <a:lnTo>
                      <a:pt x="295" y="577"/>
                    </a:lnTo>
                    <a:lnTo>
                      <a:pt x="295" y="577"/>
                    </a:lnTo>
                    <a:lnTo>
                      <a:pt x="295" y="575"/>
                    </a:lnTo>
                    <a:lnTo>
                      <a:pt x="295" y="575"/>
                    </a:lnTo>
                    <a:lnTo>
                      <a:pt x="295" y="575"/>
                    </a:lnTo>
                    <a:lnTo>
                      <a:pt x="295" y="575"/>
                    </a:lnTo>
                    <a:lnTo>
                      <a:pt x="296" y="575"/>
                    </a:lnTo>
                    <a:lnTo>
                      <a:pt x="295" y="575"/>
                    </a:lnTo>
                    <a:lnTo>
                      <a:pt x="295" y="575"/>
                    </a:lnTo>
                    <a:lnTo>
                      <a:pt x="295" y="575"/>
                    </a:lnTo>
                    <a:lnTo>
                      <a:pt x="295" y="575"/>
                    </a:lnTo>
                    <a:lnTo>
                      <a:pt x="295" y="575"/>
                    </a:lnTo>
                    <a:lnTo>
                      <a:pt x="295" y="573"/>
                    </a:lnTo>
                    <a:lnTo>
                      <a:pt x="295" y="573"/>
                    </a:lnTo>
                    <a:lnTo>
                      <a:pt x="293" y="573"/>
                    </a:lnTo>
                    <a:lnTo>
                      <a:pt x="293" y="573"/>
                    </a:lnTo>
                    <a:lnTo>
                      <a:pt x="293" y="573"/>
                    </a:lnTo>
                    <a:lnTo>
                      <a:pt x="293" y="573"/>
                    </a:lnTo>
                    <a:lnTo>
                      <a:pt x="293" y="573"/>
                    </a:lnTo>
                    <a:lnTo>
                      <a:pt x="293" y="573"/>
                    </a:lnTo>
                    <a:lnTo>
                      <a:pt x="293" y="573"/>
                    </a:lnTo>
                    <a:lnTo>
                      <a:pt x="293" y="573"/>
                    </a:lnTo>
                    <a:lnTo>
                      <a:pt x="293" y="575"/>
                    </a:lnTo>
                    <a:lnTo>
                      <a:pt x="293" y="575"/>
                    </a:lnTo>
                    <a:lnTo>
                      <a:pt x="293" y="575"/>
                    </a:lnTo>
                    <a:lnTo>
                      <a:pt x="291" y="575"/>
                    </a:lnTo>
                    <a:lnTo>
                      <a:pt x="291" y="575"/>
                    </a:lnTo>
                    <a:lnTo>
                      <a:pt x="291" y="575"/>
                    </a:lnTo>
                    <a:lnTo>
                      <a:pt x="291" y="575"/>
                    </a:lnTo>
                    <a:lnTo>
                      <a:pt x="289" y="575"/>
                    </a:lnTo>
                    <a:lnTo>
                      <a:pt x="289" y="575"/>
                    </a:lnTo>
                    <a:lnTo>
                      <a:pt x="289" y="575"/>
                    </a:lnTo>
                    <a:lnTo>
                      <a:pt x="289" y="575"/>
                    </a:lnTo>
                    <a:lnTo>
                      <a:pt x="289" y="575"/>
                    </a:lnTo>
                    <a:lnTo>
                      <a:pt x="287" y="575"/>
                    </a:lnTo>
                    <a:lnTo>
                      <a:pt x="287" y="573"/>
                    </a:lnTo>
                    <a:lnTo>
                      <a:pt x="287" y="573"/>
                    </a:lnTo>
                    <a:lnTo>
                      <a:pt x="287" y="573"/>
                    </a:lnTo>
                    <a:lnTo>
                      <a:pt x="286" y="573"/>
                    </a:lnTo>
                    <a:lnTo>
                      <a:pt x="286" y="573"/>
                    </a:lnTo>
                    <a:lnTo>
                      <a:pt x="286" y="573"/>
                    </a:lnTo>
                    <a:lnTo>
                      <a:pt x="286" y="573"/>
                    </a:lnTo>
                    <a:lnTo>
                      <a:pt x="284" y="573"/>
                    </a:lnTo>
                    <a:lnTo>
                      <a:pt x="284" y="573"/>
                    </a:lnTo>
                    <a:lnTo>
                      <a:pt x="284" y="573"/>
                    </a:lnTo>
                    <a:lnTo>
                      <a:pt x="284" y="572"/>
                    </a:lnTo>
                    <a:lnTo>
                      <a:pt x="284" y="572"/>
                    </a:lnTo>
                    <a:lnTo>
                      <a:pt x="284" y="572"/>
                    </a:lnTo>
                    <a:lnTo>
                      <a:pt x="284" y="572"/>
                    </a:lnTo>
                    <a:lnTo>
                      <a:pt x="284" y="572"/>
                    </a:lnTo>
                    <a:lnTo>
                      <a:pt x="284" y="572"/>
                    </a:lnTo>
                    <a:lnTo>
                      <a:pt x="284" y="572"/>
                    </a:lnTo>
                    <a:lnTo>
                      <a:pt x="284" y="572"/>
                    </a:lnTo>
                    <a:lnTo>
                      <a:pt x="284" y="572"/>
                    </a:lnTo>
                    <a:lnTo>
                      <a:pt x="284" y="572"/>
                    </a:lnTo>
                    <a:lnTo>
                      <a:pt x="282" y="572"/>
                    </a:lnTo>
                    <a:lnTo>
                      <a:pt x="282" y="572"/>
                    </a:lnTo>
                    <a:lnTo>
                      <a:pt x="282" y="570"/>
                    </a:lnTo>
                    <a:lnTo>
                      <a:pt x="282" y="570"/>
                    </a:lnTo>
                    <a:lnTo>
                      <a:pt x="282" y="570"/>
                    </a:lnTo>
                    <a:lnTo>
                      <a:pt x="282" y="570"/>
                    </a:lnTo>
                    <a:lnTo>
                      <a:pt x="282" y="570"/>
                    </a:lnTo>
                    <a:lnTo>
                      <a:pt x="282" y="570"/>
                    </a:lnTo>
                    <a:lnTo>
                      <a:pt x="282" y="570"/>
                    </a:lnTo>
                    <a:lnTo>
                      <a:pt x="280" y="570"/>
                    </a:lnTo>
                    <a:lnTo>
                      <a:pt x="280" y="570"/>
                    </a:lnTo>
                    <a:lnTo>
                      <a:pt x="280" y="570"/>
                    </a:lnTo>
                    <a:lnTo>
                      <a:pt x="280" y="570"/>
                    </a:lnTo>
                    <a:lnTo>
                      <a:pt x="280" y="570"/>
                    </a:lnTo>
                    <a:lnTo>
                      <a:pt x="280" y="570"/>
                    </a:lnTo>
                    <a:lnTo>
                      <a:pt x="278" y="572"/>
                    </a:lnTo>
                    <a:lnTo>
                      <a:pt x="278" y="572"/>
                    </a:lnTo>
                    <a:lnTo>
                      <a:pt x="278" y="572"/>
                    </a:lnTo>
                    <a:lnTo>
                      <a:pt x="278" y="572"/>
                    </a:lnTo>
                    <a:lnTo>
                      <a:pt x="278" y="572"/>
                    </a:lnTo>
                    <a:lnTo>
                      <a:pt x="278" y="572"/>
                    </a:lnTo>
                    <a:lnTo>
                      <a:pt x="278" y="573"/>
                    </a:lnTo>
                    <a:lnTo>
                      <a:pt x="278" y="573"/>
                    </a:lnTo>
                    <a:lnTo>
                      <a:pt x="278" y="573"/>
                    </a:lnTo>
                    <a:lnTo>
                      <a:pt x="278" y="575"/>
                    </a:lnTo>
                    <a:lnTo>
                      <a:pt x="278" y="575"/>
                    </a:lnTo>
                    <a:lnTo>
                      <a:pt x="278" y="575"/>
                    </a:lnTo>
                    <a:lnTo>
                      <a:pt x="277" y="577"/>
                    </a:lnTo>
                    <a:lnTo>
                      <a:pt x="277" y="577"/>
                    </a:lnTo>
                    <a:lnTo>
                      <a:pt x="277" y="577"/>
                    </a:lnTo>
                    <a:lnTo>
                      <a:pt x="277" y="577"/>
                    </a:lnTo>
                    <a:lnTo>
                      <a:pt x="277" y="577"/>
                    </a:lnTo>
                    <a:lnTo>
                      <a:pt x="277" y="577"/>
                    </a:lnTo>
                    <a:lnTo>
                      <a:pt x="275" y="577"/>
                    </a:lnTo>
                    <a:lnTo>
                      <a:pt x="275" y="577"/>
                    </a:lnTo>
                    <a:lnTo>
                      <a:pt x="275" y="577"/>
                    </a:lnTo>
                    <a:lnTo>
                      <a:pt x="275" y="577"/>
                    </a:lnTo>
                    <a:lnTo>
                      <a:pt x="275" y="577"/>
                    </a:lnTo>
                    <a:lnTo>
                      <a:pt x="275" y="577"/>
                    </a:lnTo>
                    <a:lnTo>
                      <a:pt x="275" y="577"/>
                    </a:lnTo>
                    <a:lnTo>
                      <a:pt x="273" y="577"/>
                    </a:lnTo>
                    <a:lnTo>
                      <a:pt x="273" y="577"/>
                    </a:lnTo>
                    <a:lnTo>
                      <a:pt x="273" y="577"/>
                    </a:lnTo>
                    <a:lnTo>
                      <a:pt x="273" y="577"/>
                    </a:lnTo>
                    <a:lnTo>
                      <a:pt x="273" y="577"/>
                    </a:lnTo>
                    <a:lnTo>
                      <a:pt x="273" y="577"/>
                    </a:lnTo>
                    <a:lnTo>
                      <a:pt x="271" y="577"/>
                    </a:lnTo>
                    <a:lnTo>
                      <a:pt x="271" y="577"/>
                    </a:lnTo>
                    <a:lnTo>
                      <a:pt x="271" y="577"/>
                    </a:lnTo>
                    <a:lnTo>
                      <a:pt x="271" y="577"/>
                    </a:lnTo>
                    <a:lnTo>
                      <a:pt x="271" y="577"/>
                    </a:lnTo>
                    <a:lnTo>
                      <a:pt x="271" y="579"/>
                    </a:lnTo>
                    <a:lnTo>
                      <a:pt x="271" y="579"/>
                    </a:lnTo>
                    <a:lnTo>
                      <a:pt x="269" y="581"/>
                    </a:lnTo>
                    <a:lnTo>
                      <a:pt x="269" y="581"/>
                    </a:lnTo>
                    <a:lnTo>
                      <a:pt x="269" y="581"/>
                    </a:lnTo>
                    <a:lnTo>
                      <a:pt x="269" y="581"/>
                    </a:lnTo>
                    <a:lnTo>
                      <a:pt x="269" y="579"/>
                    </a:lnTo>
                    <a:lnTo>
                      <a:pt x="269" y="579"/>
                    </a:lnTo>
                    <a:lnTo>
                      <a:pt x="269" y="579"/>
                    </a:lnTo>
                    <a:lnTo>
                      <a:pt x="268" y="579"/>
                    </a:lnTo>
                    <a:lnTo>
                      <a:pt x="268" y="579"/>
                    </a:lnTo>
                    <a:lnTo>
                      <a:pt x="268" y="579"/>
                    </a:lnTo>
                    <a:lnTo>
                      <a:pt x="268" y="581"/>
                    </a:lnTo>
                    <a:lnTo>
                      <a:pt x="268" y="581"/>
                    </a:lnTo>
                    <a:lnTo>
                      <a:pt x="268" y="581"/>
                    </a:lnTo>
                    <a:lnTo>
                      <a:pt x="268" y="581"/>
                    </a:lnTo>
                    <a:lnTo>
                      <a:pt x="266" y="581"/>
                    </a:lnTo>
                    <a:lnTo>
                      <a:pt x="266" y="581"/>
                    </a:lnTo>
                    <a:lnTo>
                      <a:pt x="266" y="581"/>
                    </a:lnTo>
                    <a:lnTo>
                      <a:pt x="266" y="581"/>
                    </a:lnTo>
                    <a:lnTo>
                      <a:pt x="264" y="581"/>
                    </a:lnTo>
                    <a:lnTo>
                      <a:pt x="264" y="581"/>
                    </a:lnTo>
                    <a:lnTo>
                      <a:pt x="264" y="581"/>
                    </a:lnTo>
                    <a:lnTo>
                      <a:pt x="264" y="581"/>
                    </a:lnTo>
                    <a:lnTo>
                      <a:pt x="264" y="581"/>
                    </a:lnTo>
                    <a:lnTo>
                      <a:pt x="264" y="581"/>
                    </a:lnTo>
                    <a:lnTo>
                      <a:pt x="262" y="581"/>
                    </a:lnTo>
                    <a:lnTo>
                      <a:pt x="262" y="581"/>
                    </a:lnTo>
                    <a:lnTo>
                      <a:pt x="262" y="581"/>
                    </a:lnTo>
                    <a:lnTo>
                      <a:pt x="262" y="581"/>
                    </a:lnTo>
                    <a:lnTo>
                      <a:pt x="262" y="581"/>
                    </a:lnTo>
                    <a:lnTo>
                      <a:pt x="262" y="581"/>
                    </a:lnTo>
                    <a:lnTo>
                      <a:pt x="262" y="581"/>
                    </a:lnTo>
                    <a:lnTo>
                      <a:pt x="262" y="582"/>
                    </a:lnTo>
                    <a:lnTo>
                      <a:pt x="260" y="582"/>
                    </a:lnTo>
                    <a:lnTo>
                      <a:pt x="260" y="582"/>
                    </a:lnTo>
                    <a:lnTo>
                      <a:pt x="260" y="582"/>
                    </a:lnTo>
                    <a:lnTo>
                      <a:pt x="260" y="582"/>
                    </a:lnTo>
                    <a:lnTo>
                      <a:pt x="259" y="582"/>
                    </a:lnTo>
                    <a:lnTo>
                      <a:pt x="259" y="582"/>
                    </a:lnTo>
                    <a:lnTo>
                      <a:pt x="259" y="584"/>
                    </a:lnTo>
                    <a:lnTo>
                      <a:pt x="259" y="584"/>
                    </a:lnTo>
                    <a:lnTo>
                      <a:pt x="259" y="584"/>
                    </a:lnTo>
                    <a:lnTo>
                      <a:pt x="259" y="584"/>
                    </a:lnTo>
                    <a:lnTo>
                      <a:pt x="257" y="584"/>
                    </a:lnTo>
                    <a:lnTo>
                      <a:pt x="257" y="584"/>
                    </a:lnTo>
                    <a:lnTo>
                      <a:pt x="257" y="584"/>
                    </a:lnTo>
                    <a:lnTo>
                      <a:pt x="257" y="584"/>
                    </a:lnTo>
                    <a:lnTo>
                      <a:pt x="255" y="584"/>
                    </a:lnTo>
                    <a:lnTo>
                      <a:pt x="255" y="584"/>
                    </a:lnTo>
                    <a:lnTo>
                      <a:pt x="253" y="584"/>
                    </a:lnTo>
                    <a:lnTo>
                      <a:pt x="253" y="584"/>
                    </a:lnTo>
                    <a:lnTo>
                      <a:pt x="251" y="582"/>
                    </a:lnTo>
                    <a:lnTo>
                      <a:pt x="251" y="582"/>
                    </a:lnTo>
                    <a:lnTo>
                      <a:pt x="249" y="582"/>
                    </a:lnTo>
                    <a:lnTo>
                      <a:pt x="249" y="582"/>
                    </a:lnTo>
                    <a:lnTo>
                      <a:pt x="249" y="582"/>
                    </a:lnTo>
                    <a:lnTo>
                      <a:pt x="249" y="582"/>
                    </a:lnTo>
                    <a:lnTo>
                      <a:pt x="248" y="582"/>
                    </a:lnTo>
                    <a:lnTo>
                      <a:pt x="248" y="582"/>
                    </a:lnTo>
                    <a:lnTo>
                      <a:pt x="248" y="582"/>
                    </a:lnTo>
                    <a:lnTo>
                      <a:pt x="246" y="582"/>
                    </a:lnTo>
                    <a:lnTo>
                      <a:pt x="246" y="582"/>
                    </a:lnTo>
                    <a:lnTo>
                      <a:pt x="246" y="582"/>
                    </a:lnTo>
                    <a:lnTo>
                      <a:pt x="246" y="582"/>
                    </a:lnTo>
                    <a:lnTo>
                      <a:pt x="246" y="582"/>
                    </a:lnTo>
                    <a:lnTo>
                      <a:pt x="246" y="581"/>
                    </a:lnTo>
                    <a:lnTo>
                      <a:pt x="244" y="581"/>
                    </a:lnTo>
                    <a:lnTo>
                      <a:pt x="244" y="581"/>
                    </a:lnTo>
                    <a:lnTo>
                      <a:pt x="244" y="581"/>
                    </a:lnTo>
                    <a:lnTo>
                      <a:pt x="244" y="581"/>
                    </a:lnTo>
                    <a:lnTo>
                      <a:pt x="242" y="581"/>
                    </a:lnTo>
                    <a:lnTo>
                      <a:pt x="242" y="581"/>
                    </a:lnTo>
                    <a:lnTo>
                      <a:pt x="242" y="581"/>
                    </a:lnTo>
                    <a:lnTo>
                      <a:pt x="242" y="581"/>
                    </a:lnTo>
                    <a:lnTo>
                      <a:pt x="242" y="581"/>
                    </a:lnTo>
                    <a:lnTo>
                      <a:pt x="242" y="579"/>
                    </a:lnTo>
                    <a:lnTo>
                      <a:pt x="242" y="579"/>
                    </a:lnTo>
                    <a:lnTo>
                      <a:pt x="242" y="579"/>
                    </a:lnTo>
                    <a:lnTo>
                      <a:pt x="242" y="579"/>
                    </a:lnTo>
                    <a:lnTo>
                      <a:pt x="242" y="579"/>
                    </a:lnTo>
                    <a:lnTo>
                      <a:pt x="242" y="579"/>
                    </a:lnTo>
                    <a:lnTo>
                      <a:pt x="242" y="577"/>
                    </a:lnTo>
                    <a:lnTo>
                      <a:pt x="242" y="577"/>
                    </a:lnTo>
                    <a:lnTo>
                      <a:pt x="242" y="577"/>
                    </a:lnTo>
                    <a:lnTo>
                      <a:pt x="240" y="577"/>
                    </a:lnTo>
                    <a:lnTo>
                      <a:pt x="240" y="577"/>
                    </a:lnTo>
                    <a:lnTo>
                      <a:pt x="240" y="577"/>
                    </a:lnTo>
                    <a:lnTo>
                      <a:pt x="240" y="577"/>
                    </a:lnTo>
                    <a:lnTo>
                      <a:pt x="240" y="577"/>
                    </a:lnTo>
                    <a:lnTo>
                      <a:pt x="240" y="575"/>
                    </a:lnTo>
                    <a:lnTo>
                      <a:pt x="240" y="575"/>
                    </a:lnTo>
                    <a:lnTo>
                      <a:pt x="240" y="575"/>
                    </a:lnTo>
                    <a:lnTo>
                      <a:pt x="239" y="575"/>
                    </a:lnTo>
                    <a:lnTo>
                      <a:pt x="239" y="575"/>
                    </a:lnTo>
                    <a:lnTo>
                      <a:pt x="239" y="575"/>
                    </a:lnTo>
                    <a:lnTo>
                      <a:pt x="239" y="575"/>
                    </a:lnTo>
                    <a:lnTo>
                      <a:pt x="237" y="575"/>
                    </a:lnTo>
                    <a:lnTo>
                      <a:pt x="237" y="575"/>
                    </a:lnTo>
                    <a:lnTo>
                      <a:pt x="237" y="575"/>
                    </a:lnTo>
                    <a:lnTo>
                      <a:pt x="237" y="575"/>
                    </a:lnTo>
                    <a:lnTo>
                      <a:pt x="237" y="575"/>
                    </a:lnTo>
                    <a:lnTo>
                      <a:pt x="237" y="575"/>
                    </a:lnTo>
                    <a:lnTo>
                      <a:pt x="237" y="575"/>
                    </a:lnTo>
                    <a:lnTo>
                      <a:pt x="237" y="573"/>
                    </a:lnTo>
                    <a:lnTo>
                      <a:pt x="235" y="573"/>
                    </a:lnTo>
                    <a:lnTo>
                      <a:pt x="235" y="573"/>
                    </a:lnTo>
                    <a:lnTo>
                      <a:pt x="235" y="573"/>
                    </a:lnTo>
                    <a:lnTo>
                      <a:pt x="235" y="573"/>
                    </a:lnTo>
                    <a:lnTo>
                      <a:pt x="235" y="575"/>
                    </a:lnTo>
                    <a:lnTo>
                      <a:pt x="235" y="575"/>
                    </a:lnTo>
                    <a:lnTo>
                      <a:pt x="233" y="575"/>
                    </a:lnTo>
                    <a:lnTo>
                      <a:pt x="233" y="575"/>
                    </a:lnTo>
                    <a:lnTo>
                      <a:pt x="233" y="573"/>
                    </a:lnTo>
                    <a:lnTo>
                      <a:pt x="233" y="573"/>
                    </a:lnTo>
                    <a:lnTo>
                      <a:pt x="233" y="573"/>
                    </a:lnTo>
                    <a:lnTo>
                      <a:pt x="233" y="573"/>
                    </a:lnTo>
                    <a:lnTo>
                      <a:pt x="233" y="573"/>
                    </a:lnTo>
                    <a:lnTo>
                      <a:pt x="233" y="573"/>
                    </a:lnTo>
                    <a:lnTo>
                      <a:pt x="231" y="573"/>
                    </a:lnTo>
                    <a:lnTo>
                      <a:pt x="231" y="573"/>
                    </a:lnTo>
                    <a:lnTo>
                      <a:pt x="231" y="573"/>
                    </a:lnTo>
                    <a:lnTo>
                      <a:pt x="231" y="575"/>
                    </a:lnTo>
                    <a:lnTo>
                      <a:pt x="231" y="575"/>
                    </a:lnTo>
                    <a:lnTo>
                      <a:pt x="230" y="575"/>
                    </a:lnTo>
                    <a:lnTo>
                      <a:pt x="230" y="575"/>
                    </a:lnTo>
                    <a:lnTo>
                      <a:pt x="230" y="575"/>
                    </a:lnTo>
                    <a:lnTo>
                      <a:pt x="230" y="575"/>
                    </a:lnTo>
                    <a:lnTo>
                      <a:pt x="230" y="575"/>
                    </a:lnTo>
                    <a:lnTo>
                      <a:pt x="228" y="575"/>
                    </a:lnTo>
                    <a:lnTo>
                      <a:pt x="228" y="575"/>
                    </a:lnTo>
                    <a:lnTo>
                      <a:pt x="228" y="575"/>
                    </a:lnTo>
                    <a:lnTo>
                      <a:pt x="228" y="575"/>
                    </a:lnTo>
                    <a:lnTo>
                      <a:pt x="228" y="575"/>
                    </a:lnTo>
                    <a:lnTo>
                      <a:pt x="228" y="577"/>
                    </a:lnTo>
                    <a:lnTo>
                      <a:pt x="228" y="577"/>
                    </a:lnTo>
                    <a:lnTo>
                      <a:pt x="226" y="577"/>
                    </a:lnTo>
                    <a:lnTo>
                      <a:pt x="226" y="577"/>
                    </a:lnTo>
                    <a:lnTo>
                      <a:pt x="226" y="577"/>
                    </a:lnTo>
                    <a:lnTo>
                      <a:pt x="226" y="577"/>
                    </a:lnTo>
                    <a:lnTo>
                      <a:pt x="226" y="577"/>
                    </a:lnTo>
                    <a:lnTo>
                      <a:pt x="226" y="575"/>
                    </a:lnTo>
                    <a:lnTo>
                      <a:pt x="226" y="575"/>
                    </a:lnTo>
                    <a:lnTo>
                      <a:pt x="224" y="575"/>
                    </a:lnTo>
                    <a:lnTo>
                      <a:pt x="224" y="575"/>
                    </a:lnTo>
                    <a:lnTo>
                      <a:pt x="224" y="573"/>
                    </a:lnTo>
                    <a:lnTo>
                      <a:pt x="224" y="573"/>
                    </a:lnTo>
                    <a:lnTo>
                      <a:pt x="224" y="573"/>
                    </a:lnTo>
                    <a:lnTo>
                      <a:pt x="224" y="573"/>
                    </a:lnTo>
                    <a:lnTo>
                      <a:pt x="224" y="573"/>
                    </a:lnTo>
                    <a:lnTo>
                      <a:pt x="224" y="573"/>
                    </a:lnTo>
                    <a:lnTo>
                      <a:pt x="224" y="572"/>
                    </a:lnTo>
                    <a:lnTo>
                      <a:pt x="224" y="572"/>
                    </a:lnTo>
                    <a:lnTo>
                      <a:pt x="224" y="572"/>
                    </a:lnTo>
                    <a:lnTo>
                      <a:pt x="224" y="572"/>
                    </a:lnTo>
                    <a:lnTo>
                      <a:pt x="222" y="572"/>
                    </a:lnTo>
                    <a:lnTo>
                      <a:pt x="222" y="572"/>
                    </a:lnTo>
                    <a:lnTo>
                      <a:pt x="222" y="572"/>
                    </a:lnTo>
                    <a:lnTo>
                      <a:pt x="222" y="572"/>
                    </a:lnTo>
                    <a:lnTo>
                      <a:pt x="222" y="572"/>
                    </a:lnTo>
                    <a:lnTo>
                      <a:pt x="221" y="570"/>
                    </a:lnTo>
                    <a:lnTo>
                      <a:pt x="221" y="568"/>
                    </a:lnTo>
                    <a:lnTo>
                      <a:pt x="221" y="568"/>
                    </a:lnTo>
                    <a:lnTo>
                      <a:pt x="221" y="568"/>
                    </a:lnTo>
                    <a:lnTo>
                      <a:pt x="219" y="566"/>
                    </a:lnTo>
                    <a:lnTo>
                      <a:pt x="219" y="566"/>
                    </a:lnTo>
                    <a:lnTo>
                      <a:pt x="219" y="566"/>
                    </a:lnTo>
                    <a:lnTo>
                      <a:pt x="219" y="566"/>
                    </a:lnTo>
                    <a:lnTo>
                      <a:pt x="219" y="566"/>
                    </a:lnTo>
                    <a:lnTo>
                      <a:pt x="219" y="566"/>
                    </a:lnTo>
                    <a:lnTo>
                      <a:pt x="217" y="568"/>
                    </a:lnTo>
                    <a:lnTo>
                      <a:pt x="217" y="568"/>
                    </a:lnTo>
                    <a:lnTo>
                      <a:pt x="219" y="570"/>
                    </a:lnTo>
                    <a:lnTo>
                      <a:pt x="219" y="570"/>
                    </a:lnTo>
                    <a:lnTo>
                      <a:pt x="219" y="570"/>
                    </a:lnTo>
                    <a:lnTo>
                      <a:pt x="217" y="572"/>
                    </a:lnTo>
                    <a:lnTo>
                      <a:pt x="217" y="572"/>
                    </a:lnTo>
                    <a:lnTo>
                      <a:pt x="217" y="572"/>
                    </a:lnTo>
                    <a:lnTo>
                      <a:pt x="217" y="573"/>
                    </a:lnTo>
                    <a:lnTo>
                      <a:pt x="217" y="573"/>
                    </a:lnTo>
                    <a:lnTo>
                      <a:pt x="217" y="573"/>
                    </a:lnTo>
                    <a:lnTo>
                      <a:pt x="217" y="575"/>
                    </a:lnTo>
                    <a:lnTo>
                      <a:pt x="217" y="575"/>
                    </a:lnTo>
                    <a:lnTo>
                      <a:pt x="217" y="575"/>
                    </a:lnTo>
                    <a:lnTo>
                      <a:pt x="217" y="575"/>
                    </a:lnTo>
                    <a:lnTo>
                      <a:pt x="217" y="575"/>
                    </a:lnTo>
                    <a:lnTo>
                      <a:pt x="217" y="575"/>
                    </a:lnTo>
                    <a:lnTo>
                      <a:pt x="215" y="575"/>
                    </a:lnTo>
                    <a:lnTo>
                      <a:pt x="215" y="575"/>
                    </a:lnTo>
                    <a:lnTo>
                      <a:pt x="213" y="575"/>
                    </a:lnTo>
                    <a:lnTo>
                      <a:pt x="213" y="575"/>
                    </a:lnTo>
                    <a:lnTo>
                      <a:pt x="213" y="575"/>
                    </a:lnTo>
                    <a:lnTo>
                      <a:pt x="213" y="575"/>
                    </a:lnTo>
                    <a:lnTo>
                      <a:pt x="213" y="575"/>
                    </a:lnTo>
                    <a:lnTo>
                      <a:pt x="213" y="575"/>
                    </a:lnTo>
                    <a:lnTo>
                      <a:pt x="211" y="575"/>
                    </a:lnTo>
                    <a:lnTo>
                      <a:pt x="211" y="575"/>
                    </a:lnTo>
                    <a:lnTo>
                      <a:pt x="211" y="573"/>
                    </a:lnTo>
                    <a:lnTo>
                      <a:pt x="210" y="573"/>
                    </a:lnTo>
                    <a:lnTo>
                      <a:pt x="210" y="573"/>
                    </a:lnTo>
                    <a:lnTo>
                      <a:pt x="210" y="575"/>
                    </a:lnTo>
                    <a:lnTo>
                      <a:pt x="210" y="575"/>
                    </a:lnTo>
                    <a:lnTo>
                      <a:pt x="210" y="575"/>
                    </a:lnTo>
                    <a:lnTo>
                      <a:pt x="210" y="575"/>
                    </a:lnTo>
                    <a:lnTo>
                      <a:pt x="210" y="575"/>
                    </a:lnTo>
                    <a:lnTo>
                      <a:pt x="208" y="575"/>
                    </a:lnTo>
                    <a:lnTo>
                      <a:pt x="208" y="575"/>
                    </a:lnTo>
                    <a:lnTo>
                      <a:pt x="208" y="575"/>
                    </a:lnTo>
                    <a:lnTo>
                      <a:pt x="208" y="577"/>
                    </a:lnTo>
                    <a:lnTo>
                      <a:pt x="208" y="577"/>
                    </a:lnTo>
                    <a:lnTo>
                      <a:pt x="208" y="577"/>
                    </a:lnTo>
                    <a:lnTo>
                      <a:pt x="206" y="579"/>
                    </a:lnTo>
                    <a:lnTo>
                      <a:pt x="206" y="579"/>
                    </a:lnTo>
                    <a:lnTo>
                      <a:pt x="204" y="579"/>
                    </a:lnTo>
                    <a:lnTo>
                      <a:pt x="204" y="579"/>
                    </a:lnTo>
                    <a:lnTo>
                      <a:pt x="204" y="579"/>
                    </a:lnTo>
                    <a:lnTo>
                      <a:pt x="202" y="579"/>
                    </a:lnTo>
                    <a:lnTo>
                      <a:pt x="202" y="581"/>
                    </a:lnTo>
                    <a:lnTo>
                      <a:pt x="202" y="581"/>
                    </a:lnTo>
                    <a:lnTo>
                      <a:pt x="202" y="581"/>
                    </a:lnTo>
                    <a:lnTo>
                      <a:pt x="202" y="581"/>
                    </a:lnTo>
                    <a:lnTo>
                      <a:pt x="202" y="581"/>
                    </a:lnTo>
                    <a:lnTo>
                      <a:pt x="202" y="581"/>
                    </a:lnTo>
                    <a:lnTo>
                      <a:pt x="202" y="581"/>
                    </a:lnTo>
                    <a:lnTo>
                      <a:pt x="202" y="581"/>
                    </a:lnTo>
                    <a:lnTo>
                      <a:pt x="202" y="582"/>
                    </a:lnTo>
                    <a:lnTo>
                      <a:pt x="202" y="582"/>
                    </a:lnTo>
                    <a:lnTo>
                      <a:pt x="202" y="582"/>
                    </a:lnTo>
                    <a:lnTo>
                      <a:pt x="202" y="582"/>
                    </a:lnTo>
                    <a:lnTo>
                      <a:pt x="201" y="582"/>
                    </a:lnTo>
                    <a:lnTo>
                      <a:pt x="201" y="582"/>
                    </a:lnTo>
                    <a:lnTo>
                      <a:pt x="201" y="582"/>
                    </a:lnTo>
                    <a:lnTo>
                      <a:pt x="199" y="582"/>
                    </a:lnTo>
                    <a:lnTo>
                      <a:pt x="199" y="582"/>
                    </a:lnTo>
                    <a:lnTo>
                      <a:pt x="199" y="582"/>
                    </a:lnTo>
                    <a:lnTo>
                      <a:pt x="199" y="584"/>
                    </a:lnTo>
                    <a:lnTo>
                      <a:pt x="197" y="584"/>
                    </a:lnTo>
                    <a:lnTo>
                      <a:pt x="197" y="584"/>
                    </a:lnTo>
                    <a:lnTo>
                      <a:pt x="197" y="584"/>
                    </a:lnTo>
                    <a:lnTo>
                      <a:pt x="197" y="584"/>
                    </a:lnTo>
                    <a:lnTo>
                      <a:pt x="197" y="584"/>
                    </a:lnTo>
                    <a:lnTo>
                      <a:pt x="195" y="584"/>
                    </a:lnTo>
                    <a:lnTo>
                      <a:pt x="195" y="584"/>
                    </a:lnTo>
                    <a:lnTo>
                      <a:pt x="195" y="584"/>
                    </a:lnTo>
                    <a:lnTo>
                      <a:pt x="195" y="582"/>
                    </a:lnTo>
                    <a:lnTo>
                      <a:pt x="195" y="582"/>
                    </a:lnTo>
                    <a:lnTo>
                      <a:pt x="195" y="582"/>
                    </a:lnTo>
                    <a:lnTo>
                      <a:pt x="195" y="582"/>
                    </a:lnTo>
                    <a:lnTo>
                      <a:pt x="195" y="582"/>
                    </a:lnTo>
                    <a:lnTo>
                      <a:pt x="195" y="582"/>
                    </a:lnTo>
                    <a:lnTo>
                      <a:pt x="195" y="582"/>
                    </a:lnTo>
                    <a:lnTo>
                      <a:pt x="193" y="581"/>
                    </a:lnTo>
                    <a:lnTo>
                      <a:pt x="193" y="581"/>
                    </a:lnTo>
                    <a:lnTo>
                      <a:pt x="193" y="581"/>
                    </a:lnTo>
                    <a:lnTo>
                      <a:pt x="193" y="581"/>
                    </a:lnTo>
                    <a:lnTo>
                      <a:pt x="193" y="581"/>
                    </a:lnTo>
                    <a:lnTo>
                      <a:pt x="193" y="579"/>
                    </a:lnTo>
                    <a:lnTo>
                      <a:pt x="193" y="579"/>
                    </a:lnTo>
                    <a:lnTo>
                      <a:pt x="192" y="579"/>
                    </a:lnTo>
                    <a:lnTo>
                      <a:pt x="192" y="579"/>
                    </a:lnTo>
                    <a:lnTo>
                      <a:pt x="192" y="579"/>
                    </a:lnTo>
                    <a:lnTo>
                      <a:pt x="192" y="577"/>
                    </a:lnTo>
                    <a:lnTo>
                      <a:pt x="192" y="575"/>
                    </a:lnTo>
                    <a:lnTo>
                      <a:pt x="192" y="575"/>
                    </a:lnTo>
                    <a:lnTo>
                      <a:pt x="192" y="573"/>
                    </a:lnTo>
                    <a:lnTo>
                      <a:pt x="192" y="573"/>
                    </a:lnTo>
                    <a:lnTo>
                      <a:pt x="192" y="573"/>
                    </a:lnTo>
                    <a:lnTo>
                      <a:pt x="192" y="573"/>
                    </a:lnTo>
                    <a:lnTo>
                      <a:pt x="192" y="573"/>
                    </a:lnTo>
                    <a:lnTo>
                      <a:pt x="192" y="573"/>
                    </a:lnTo>
                    <a:lnTo>
                      <a:pt x="192" y="572"/>
                    </a:lnTo>
                    <a:lnTo>
                      <a:pt x="192" y="572"/>
                    </a:lnTo>
                    <a:lnTo>
                      <a:pt x="192" y="572"/>
                    </a:lnTo>
                    <a:lnTo>
                      <a:pt x="192" y="572"/>
                    </a:lnTo>
                    <a:lnTo>
                      <a:pt x="192" y="572"/>
                    </a:lnTo>
                    <a:lnTo>
                      <a:pt x="192" y="572"/>
                    </a:lnTo>
                    <a:lnTo>
                      <a:pt x="192" y="572"/>
                    </a:lnTo>
                    <a:lnTo>
                      <a:pt x="192" y="570"/>
                    </a:lnTo>
                    <a:lnTo>
                      <a:pt x="192" y="570"/>
                    </a:lnTo>
                    <a:lnTo>
                      <a:pt x="192" y="570"/>
                    </a:lnTo>
                    <a:lnTo>
                      <a:pt x="192" y="568"/>
                    </a:lnTo>
                    <a:lnTo>
                      <a:pt x="192" y="568"/>
                    </a:lnTo>
                    <a:lnTo>
                      <a:pt x="192" y="568"/>
                    </a:lnTo>
                    <a:lnTo>
                      <a:pt x="192" y="568"/>
                    </a:lnTo>
                    <a:lnTo>
                      <a:pt x="192" y="568"/>
                    </a:lnTo>
                    <a:lnTo>
                      <a:pt x="192" y="568"/>
                    </a:lnTo>
                    <a:lnTo>
                      <a:pt x="192" y="568"/>
                    </a:lnTo>
                    <a:lnTo>
                      <a:pt x="192" y="568"/>
                    </a:lnTo>
                    <a:lnTo>
                      <a:pt x="192" y="568"/>
                    </a:lnTo>
                    <a:lnTo>
                      <a:pt x="192" y="566"/>
                    </a:lnTo>
                    <a:lnTo>
                      <a:pt x="192" y="566"/>
                    </a:lnTo>
                    <a:lnTo>
                      <a:pt x="192" y="566"/>
                    </a:lnTo>
                    <a:lnTo>
                      <a:pt x="192" y="566"/>
                    </a:lnTo>
                    <a:lnTo>
                      <a:pt x="192" y="566"/>
                    </a:lnTo>
                    <a:lnTo>
                      <a:pt x="192" y="566"/>
                    </a:lnTo>
                    <a:lnTo>
                      <a:pt x="193" y="566"/>
                    </a:lnTo>
                    <a:lnTo>
                      <a:pt x="193" y="564"/>
                    </a:lnTo>
                    <a:lnTo>
                      <a:pt x="193" y="564"/>
                    </a:lnTo>
                    <a:lnTo>
                      <a:pt x="193" y="564"/>
                    </a:lnTo>
                    <a:lnTo>
                      <a:pt x="193" y="564"/>
                    </a:lnTo>
                    <a:lnTo>
                      <a:pt x="193" y="564"/>
                    </a:lnTo>
                    <a:lnTo>
                      <a:pt x="193" y="564"/>
                    </a:lnTo>
                    <a:lnTo>
                      <a:pt x="193" y="564"/>
                    </a:lnTo>
                    <a:lnTo>
                      <a:pt x="195" y="562"/>
                    </a:lnTo>
                    <a:lnTo>
                      <a:pt x="195" y="562"/>
                    </a:lnTo>
                    <a:lnTo>
                      <a:pt x="193" y="562"/>
                    </a:lnTo>
                    <a:lnTo>
                      <a:pt x="193" y="562"/>
                    </a:lnTo>
                    <a:lnTo>
                      <a:pt x="193" y="562"/>
                    </a:lnTo>
                    <a:lnTo>
                      <a:pt x="193" y="562"/>
                    </a:lnTo>
                    <a:lnTo>
                      <a:pt x="193" y="561"/>
                    </a:lnTo>
                    <a:lnTo>
                      <a:pt x="193" y="561"/>
                    </a:lnTo>
                    <a:lnTo>
                      <a:pt x="193" y="559"/>
                    </a:lnTo>
                    <a:lnTo>
                      <a:pt x="193" y="559"/>
                    </a:lnTo>
                    <a:lnTo>
                      <a:pt x="193" y="559"/>
                    </a:lnTo>
                    <a:lnTo>
                      <a:pt x="193" y="559"/>
                    </a:lnTo>
                    <a:lnTo>
                      <a:pt x="193" y="559"/>
                    </a:lnTo>
                    <a:lnTo>
                      <a:pt x="192" y="557"/>
                    </a:lnTo>
                    <a:lnTo>
                      <a:pt x="192" y="557"/>
                    </a:lnTo>
                    <a:lnTo>
                      <a:pt x="193" y="555"/>
                    </a:lnTo>
                    <a:lnTo>
                      <a:pt x="193" y="555"/>
                    </a:lnTo>
                    <a:lnTo>
                      <a:pt x="193" y="555"/>
                    </a:lnTo>
                    <a:lnTo>
                      <a:pt x="193" y="555"/>
                    </a:lnTo>
                    <a:lnTo>
                      <a:pt x="193" y="555"/>
                    </a:lnTo>
                    <a:lnTo>
                      <a:pt x="195" y="553"/>
                    </a:lnTo>
                    <a:lnTo>
                      <a:pt x="195" y="553"/>
                    </a:lnTo>
                    <a:lnTo>
                      <a:pt x="195" y="553"/>
                    </a:lnTo>
                    <a:lnTo>
                      <a:pt x="195" y="553"/>
                    </a:lnTo>
                    <a:lnTo>
                      <a:pt x="195" y="552"/>
                    </a:lnTo>
                    <a:lnTo>
                      <a:pt x="195" y="552"/>
                    </a:lnTo>
                    <a:lnTo>
                      <a:pt x="195" y="550"/>
                    </a:lnTo>
                    <a:lnTo>
                      <a:pt x="195" y="550"/>
                    </a:lnTo>
                    <a:lnTo>
                      <a:pt x="193" y="550"/>
                    </a:lnTo>
                    <a:lnTo>
                      <a:pt x="193" y="550"/>
                    </a:lnTo>
                    <a:lnTo>
                      <a:pt x="193" y="550"/>
                    </a:lnTo>
                    <a:lnTo>
                      <a:pt x="193" y="550"/>
                    </a:lnTo>
                    <a:lnTo>
                      <a:pt x="193" y="550"/>
                    </a:lnTo>
                    <a:lnTo>
                      <a:pt x="193" y="548"/>
                    </a:lnTo>
                    <a:lnTo>
                      <a:pt x="192" y="548"/>
                    </a:lnTo>
                    <a:lnTo>
                      <a:pt x="192" y="548"/>
                    </a:lnTo>
                    <a:lnTo>
                      <a:pt x="192" y="548"/>
                    </a:lnTo>
                    <a:lnTo>
                      <a:pt x="192" y="548"/>
                    </a:lnTo>
                    <a:lnTo>
                      <a:pt x="190" y="548"/>
                    </a:lnTo>
                    <a:lnTo>
                      <a:pt x="190" y="548"/>
                    </a:lnTo>
                    <a:lnTo>
                      <a:pt x="190" y="548"/>
                    </a:lnTo>
                    <a:lnTo>
                      <a:pt x="190" y="548"/>
                    </a:lnTo>
                    <a:lnTo>
                      <a:pt x="190" y="548"/>
                    </a:lnTo>
                    <a:lnTo>
                      <a:pt x="190" y="548"/>
                    </a:lnTo>
                    <a:lnTo>
                      <a:pt x="190" y="548"/>
                    </a:lnTo>
                    <a:lnTo>
                      <a:pt x="190" y="546"/>
                    </a:lnTo>
                    <a:lnTo>
                      <a:pt x="190" y="544"/>
                    </a:lnTo>
                    <a:lnTo>
                      <a:pt x="190" y="544"/>
                    </a:lnTo>
                    <a:lnTo>
                      <a:pt x="190" y="544"/>
                    </a:lnTo>
                    <a:lnTo>
                      <a:pt x="190" y="543"/>
                    </a:lnTo>
                    <a:lnTo>
                      <a:pt x="190" y="543"/>
                    </a:lnTo>
                    <a:lnTo>
                      <a:pt x="190" y="543"/>
                    </a:lnTo>
                    <a:lnTo>
                      <a:pt x="190" y="543"/>
                    </a:lnTo>
                    <a:lnTo>
                      <a:pt x="190" y="543"/>
                    </a:lnTo>
                    <a:lnTo>
                      <a:pt x="190" y="543"/>
                    </a:lnTo>
                    <a:lnTo>
                      <a:pt x="190" y="543"/>
                    </a:lnTo>
                    <a:lnTo>
                      <a:pt x="190" y="543"/>
                    </a:lnTo>
                    <a:lnTo>
                      <a:pt x="190" y="541"/>
                    </a:lnTo>
                    <a:lnTo>
                      <a:pt x="190" y="541"/>
                    </a:lnTo>
                    <a:lnTo>
                      <a:pt x="190" y="541"/>
                    </a:lnTo>
                    <a:lnTo>
                      <a:pt x="188" y="541"/>
                    </a:lnTo>
                    <a:lnTo>
                      <a:pt x="188" y="541"/>
                    </a:lnTo>
                    <a:lnTo>
                      <a:pt x="188" y="541"/>
                    </a:lnTo>
                    <a:lnTo>
                      <a:pt x="188" y="541"/>
                    </a:lnTo>
                    <a:lnTo>
                      <a:pt x="188" y="541"/>
                    </a:lnTo>
                    <a:lnTo>
                      <a:pt x="188" y="541"/>
                    </a:lnTo>
                    <a:lnTo>
                      <a:pt x="186" y="541"/>
                    </a:lnTo>
                    <a:lnTo>
                      <a:pt x="186" y="541"/>
                    </a:lnTo>
                    <a:lnTo>
                      <a:pt x="186" y="541"/>
                    </a:lnTo>
                    <a:lnTo>
                      <a:pt x="186" y="539"/>
                    </a:lnTo>
                    <a:lnTo>
                      <a:pt x="186" y="539"/>
                    </a:lnTo>
                    <a:lnTo>
                      <a:pt x="186" y="539"/>
                    </a:lnTo>
                    <a:lnTo>
                      <a:pt x="186" y="539"/>
                    </a:lnTo>
                    <a:lnTo>
                      <a:pt x="186" y="539"/>
                    </a:lnTo>
                    <a:lnTo>
                      <a:pt x="186" y="537"/>
                    </a:lnTo>
                    <a:lnTo>
                      <a:pt x="184" y="537"/>
                    </a:lnTo>
                    <a:lnTo>
                      <a:pt x="184" y="537"/>
                    </a:lnTo>
                    <a:lnTo>
                      <a:pt x="184" y="537"/>
                    </a:lnTo>
                    <a:lnTo>
                      <a:pt x="184" y="537"/>
                    </a:lnTo>
                    <a:lnTo>
                      <a:pt x="184" y="537"/>
                    </a:lnTo>
                    <a:lnTo>
                      <a:pt x="184" y="537"/>
                    </a:lnTo>
                    <a:lnTo>
                      <a:pt x="184" y="539"/>
                    </a:lnTo>
                    <a:lnTo>
                      <a:pt x="184" y="539"/>
                    </a:lnTo>
                    <a:lnTo>
                      <a:pt x="183" y="539"/>
                    </a:lnTo>
                    <a:lnTo>
                      <a:pt x="183" y="537"/>
                    </a:lnTo>
                    <a:lnTo>
                      <a:pt x="183" y="537"/>
                    </a:lnTo>
                    <a:lnTo>
                      <a:pt x="183" y="537"/>
                    </a:lnTo>
                    <a:lnTo>
                      <a:pt x="183" y="537"/>
                    </a:lnTo>
                    <a:lnTo>
                      <a:pt x="183" y="537"/>
                    </a:lnTo>
                    <a:lnTo>
                      <a:pt x="183" y="537"/>
                    </a:lnTo>
                    <a:lnTo>
                      <a:pt x="183" y="535"/>
                    </a:lnTo>
                    <a:lnTo>
                      <a:pt x="183" y="535"/>
                    </a:lnTo>
                    <a:lnTo>
                      <a:pt x="183" y="535"/>
                    </a:lnTo>
                    <a:lnTo>
                      <a:pt x="183" y="534"/>
                    </a:lnTo>
                    <a:lnTo>
                      <a:pt x="183" y="532"/>
                    </a:lnTo>
                    <a:lnTo>
                      <a:pt x="183" y="532"/>
                    </a:lnTo>
                    <a:lnTo>
                      <a:pt x="183" y="532"/>
                    </a:lnTo>
                    <a:lnTo>
                      <a:pt x="181" y="532"/>
                    </a:lnTo>
                    <a:lnTo>
                      <a:pt x="181" y="532"/>
                    </a:lnTo>
                    <a:lnTo>
                      <a:pt x="181" y="532"/>
                    </a:lnTo>
                    <a:lnTo>
                      <a:pt x="181" y="532"/>
                    </a:lnTo>
                    <a:lnTo>
                      <a:pt x="179" y="532"/>
                    </a:lnTo>
                    <a:lnTo>
                      <a:pt x="179" y="530"/>
                    </a:lnTo>
                    <a:lnTo>
                      <a:pt x="179" y="530"/>
                    </a:lnTo>
                    <a:lnTo>
                      <a:pt x="179" y="530"/>
                    </a:lnTo>
                    <a:lnTo>
                      <a:pt x="179" y="528"/>
                    </a:lnTo>
                    <a:lnTo>
                      <a:pt x="177" y="528"/>
                    </a:lnTo>
                    <a:lnTo>
                      <a:pt x="177" y="528"/>
                    </a:lnTo>
                    <a:lnTo>
                      <a:pt x="177" y="528"/>
                    </a:lnTo>
                    <a:lnTo>
                      <a:pt x="177" y="528"/>
                    </a:lnTo>
                    <a:lnTo>
                      <a:pt x="177" y="528"/>
                    </a:lnTo>
                    <a:lnTo>
                      <a:pt x="175" y="530"/>
                    </a:lnTo>
                    <a:lnTo>
                      <a:pt x="175" y="528"/>
                    </a:lnTo>
                    <a:lnTo>
                      <a:pt x="175" y="528"/>
                    </a:lnTo>
                    <a:lnTo>
                      <a:pt x="175" y="528"/>
                    </a:lnTo>
                    <a:lnTo>
                      <a:pt x="175" y="528"/>
                    </a:lnTo>
                    <a:lnTo>
                      <a:pt x="175" y="528"/>
                    </a:lnTo>
                    <a:lnTo>
                      <a:pt x="175" y="528"/>
                    </a:lnTo>
                    <a:lnTo>
                      <a:pt x="175" y="526"/>
                    </a:lnTo>
                    <a:lnTo>
                      <a:pt x="174" y="526"/>
                    </a:lnTo>
                    <a:lnTo>
                      <a:pt x="174" y="526"/>
                    </a:lnTo>
                    <a:lnTo>
                      <a:pt x="174" y="526"/>
                    </a:lnTo>
                    <a:lnTo>
                      <a:pt x="174" y="526"/>
                    </a:lnTo>
                    <a:lnTo>
                      <a:pt x="172" y="526"/>
                    </a:lnTo>
                    <a:lnTo>
                      <a:pt x="172" y="526"/>
                    </a:lnTo>
                    <a:lnTo>
                      <a:pt x="172" y="526"/>
                    </a:lnTo>
                    <a:lnTo>
                      <a:pt x="172" y="526"/>
                    </a:lnTo>
                    <a:lnTo>
                      <a:pt x="172" y="526"/>
                    </a:lnTo>
                    <a:lnTo>
                      <a:pt x="172" y="526"/>
                    </a:lnTo>
                    <a:lnTo>
                      <a:pt x="170" y="526"/>
                    </a:lnTo>
                    <a:lnTo>
                      <a:pt x="170" y="526"/>
                    </a:lnTo>
                    <a:lnTo>
                      <a:pt x="170" y="526"/>
                    </a:lnTo>
                    <a:lnTo>
                      <a:pt x="170" y="526"/>
                    </a:lnTo>
                    <a:lnTo>
                      <a:pt x="170" y="526"/>
                    </a:lnTo>
                    <a:lnTo>
                      <a:pt x="170" y="526"/>
                    </a:lnTo>
                    <a:lnTo>
                      <a:pt x="170" y="526"/>
                    </a:lnTo>
                    <a:lnTo>
                      <a:pt x="170" y="528"/>
                    </a:lnTo>
                    <a:lnTo>
                      <a:pt x="170" y="528"/>
                    </a:lnTo>
                    <a:lnTo>
                      <a:pt x="170" y="528"/>
                    </a:lnTo>
                    <a:lnTo>
                      <a:pt x="170" y="528"/>
                    </a:lnTo>
                    <a:lnTo>
                      <a:pt x="170" y="530"/>
                    </a:lnTo>
                    <a:lnTo>
                      <a:pt x="170" y="530"/>
                    </a:lnTo>
                    <a:lnTo>
                      <a:pt x="168" y="530"/>
                    </a:lnTo>
                    <a:lnTo>
                      <a:pt x="168" y="530"/>
                    </a:lnTo>
                    <a:lnTo>
                      <a:pt x="168" y="530"/>
                    </a:lnTo>
                    <a:lnTo>
                      <a:pt x="168" y="530"/>
                    </a:lnTo>
                    <a:lnTo>
                      <a:pt x="168" y="530"/>
                    </a:lnTo>
                    <a:lnTo>
                      <a:pt x="166" y="530"/>
                    </a:lnTo>
                    <a:lnTo>
                      <a:pt x="166" y="530"/>
                    </a:lnTo>
                    <a:lnTo>
                      <a:pt x="166" y="530"/>
                    </a:lnTo>
                    <a:lnTo>
                      <a:pt x="166" y="528"/>
                    </a:lnTo>
                    <a:lnTo>
                      <a:pt x="164" y="528"/>
                    </a:lnTo>
                    <a:lnTo>
                      <a:pt x="164" y="528"/>
                    </a:lnTo>
                    <a:lnTo>
                      <a:pt x="164" y="528"/>
                    </a:lnTo>
                    <a:lnTo>
                      <a:pt x="164" y="530"/>
                    </a:lnTo>
                    <a:lnTo>
                      <a:pt x="164" y="530"/>
                    </a:lnTo>
                    <a:lnTo>
                      <a:pt x="164" y="530"/>
                    </a:lnTo>
                    <a:lnTo>
                      <a:pt x="163" y="530"/>
                    </a:lnTo>
                    <a:lnTo>
                      <a:pt x="163" y="530"/>
                    </a:lnTo>
                    <a:lnTo>
                      <a:pt x="163" y="530"/>
                    </a:lnTo>
                    <a:lnTo>
                      <a:pt x="163" y="530"/>
                    </a:lnTo>
                    <a:lnTo>
                      <a:pt x="161" y="532"/>
                    </a:lnTo>
                    <a:lnTo>
                      <a:pt x="161" y="532"/>
                    </a:lnTo>
                    <a:lnTo>
                      <a:pt x="161" y="532"/>
                    </a:lnTo>
                    <a:lnTo>
                      <a:pt x="161" y="532"/>
                    </a:lnTo>
                    <a:lnTo>
                      <a:pt x="161" y="532"/>
                    </a:lnTo>
                    <a:lnTo>
                      <a:pt x="161" y="532"/>
                    </a:lnTo>
                    <a:lnTo>
                      <a:pt x="161" y="532"/>
                    </a:lnTo>
                    <a:lnTo>
                      <a:pt x="161" y="532"/>
                    </a:lnTo>
                    <a:lnTo>
                      <a:pt x="161" y="530"/>
                    </a:lnTo>
                    <a:lnTo>
                      <a:pt x="161" y="530"/>
                    </a:lnTo>
                    <a:lnTo>
                      <a:pt x="159" y="530"/>
                    </a:lnTo>
                    <a:lnTo>
                      <a:pt x="159" y="530"/>
                    </a:lnTo>
                    <a:lnTo>
                      <a:pt x="159" y="530"/>
                    </a:lnTo>
                    <a:lnTo>
                      <a:pt x="159" y="530"/>
                    </a:lnTo>
                    <a:lnTo>
                      <a:pt x="159" y="532"/>
                    </a:lnTo>
                    <a:lnTo>
                      <a:pt x="159" y="532"/>
                    </a:lnTo>
                    <a:lnTo>
                      <a:pt x="159" y="532"/>
                    </a:lnTo>
                    <a:lnTo>
                      <a:pt x="159" y="532"/>
                    </a:lnTo>
                    <a:lnTo>
                      <a:pt x="159" y="532"/>
                    </a:lnTo>
                    <a:lnTo>
                      <a:pt x="159" y="532"/>
                    </a:lnTo>
                    <a:lnTo>
                      <a:pt x="159" y="532"/>
                    </a:lnTo>
                    <a:lnTo>
                      <a:pt x="159" y="532"/>
                    </a:lnTo>
                    <a:lnTo>
                      <a:pt x="157" y="534"/>
                    </a:lnTo>
                    <a:lnTo>
                      <a:pt x="157" y="534"/>
                    </a:lnTo>
                    <a:lnTo>
                      <a:pt x="157" y="534"/>
                    </a:lnTo>
                    <a:lnTo>
                      <a:pt x="157" y="534"/>
                    </a:lnTo>
                    <a:lnTo>
                      <a:pt x="157" y="534"/>
                    </a:lnTo>
                    <a:lnTo>
                      <a:pt x="157" y="534"/>
                    </a:lnTo>
                    <a:lnTo>
                      <a:pt x="155" y="534"/>
                    </a:lnTo>
                    <a:lnTo>
                      <a:pt x="155" y="534"/>
                    </a:lnTo>
                    <a:lnTo>
                      <a:pt x="155" y="534"/>
                    </a:lnTo>
                    <a:lnTo>
                      <a:pt x="155" y="534"/>
                    </a:lnTo>
                    <a:lnTo>
                      <a:pt x="155" y="534"/>
                    </a:lnTo>
                    <a:lnTo>
                      <a:pt x="155" y="534"/>
                    </a:lnTo>
                    <a:lnTo>
                      <a:pt x="155" y="535"/>
                    </a:lnTo>
                    <a:lnTo>
                      <a:pt x="155" y="535"/>
                    </a:lnTo>
                    <a:lnTo>
                      <a:pt x="154" y="535"/>
                    </a:lnTo>
                    <a:lnTo>
                      <a:pt x="154" y="535"/>
                    </a:lnTo>
                    <a:lnTo>
                      <a:pt x="154" y="535"/>
                    </a:lnTo>
                    <a:lnTo>
                      <a:pt x="154" y="535"/>
                    </a:lnTo>
                    <a:lnTo>
                      <a:pt x="154" y="535"/>
                    </a:lnTo>
                    <a:lnTo>
                      <a:pt x="154" y="537"/>
                    </a:lnTo>
                    <a:lnTo>
                      <a:pt x="154" y="537"/>
                    </a:lnTo>
                    <a:lnTo>
                      <a:pt x="154" y="537"/>
                    </a:lnTo>
                    <a:lnTo>
                      <a:pt x="154" y="537"/>
                    </a:lnTo>
                    <a:lnTo>
                      <a:pt x="154" y="537"/>
                    </a:lnTo>
                    <a:lnTo>
                      <a:pt x="154" y="537"/>
                    </a:lnTo>
                    <a:lnTo>
                      <a:pt x="154" y="539"/>
                    </a:lnTo>
                    <a:lnTo>
                      <a:pt x="155" y="539"/>
                    </a:lnTo>
                    <a:lnTo>
                      <a:pt x="155" y="539"/>
                    </a:lnTo>
                    <a:lnTo>
                      <a:pt x="155" y="539"/>
                    </a:lnTo>
                    <a:lnTo>
                      <a:pt x="155" y="539"/>
                    </a:lnTo>
                    <a:lnTo>
                      <a:pt x="155" y="539"/>
                    </a:lnTo>
                    <a:lnTo>
                      <a:pt x="155" y="539"/>
                    </a:lnTo>
                    <a:lnTo>
                      <a:pt x="155" y="539"/>
                    </a:lnTo>
                    <a:lnTo>
                      <a:pt x="155" y="539"/>
                    </a:lnTo>
                    <a:lnTo>
                      <a:pt x="155" y="539"/>
                    </a:lnTo>
                    <a:lnTo>
                      <a:pt x="155" y="541"/>
                    </a:lnTo>
                    <a:lnTo>
                      <a:pt x="155" y="541"/>
                    </a:lnTo>
                    <a:lnTo>
                      <a:pt x="155" y="541"/>
                    </a:lnTo>
                    <a:lnTo>
                      <a:pt x="155" y="541"/>
                    </a:lnTo>
                    <a:lnTo>
                      <a:pt x="155" y="543"/>
                    </a:lnTo>
                    <a:lnTo>
                      <a:pt x="155" y="543"/>
                    </a:lnTo>
                    <a:lnTo>
                      <a:pt x="155" y="543"/>
                    </a:lnTo>
                    <a:lnTo>
                      <a:pt x="155" y="543"/>
                    </a:lnTo>
                    <a:lnTo>
                      <a:pt x="155" y="544"/>
                    </a:lnTo>
                    <a:lnTo>
                      <a:pt x="155" y="544"/>
                    </a:lnTo>
                    <a:lnTo>
                      <a:pt x="155" y="544"/>
                    </a:lnTo>
                    <a:lnTo>
                      <a:pt x="155" y="544"/>
                    </a:lnTo>
                    <a:lnTo>
                      <a:pt x="155" y="546"/>
                    </a:lnTo>
                    <a:lnTo>
                      <a:pt x="155" y="546"/>
                    </a:lnTo>
                    <a:lnTo>
                      <a:pt x="155" y="546"/>
                    </a:lnTo>
                    <a:lnTo>
                      <a:pt x="155" y="546"/>
                    </a:lnTo>
                    <a:lnTo>
                      <a:pt x="155" y="546"/>
                    </a:lnTo>
                    <a:lnTo>
                      <a:pt x="155" y="546"/>
                    </a:lnTo>
                    <a:lnTo>
                      <a:pt x="155" y="548"/>
                    </a:lnTo>
                    <a:lnTo>
                      <a:pt x="155" y="548"/>
                    </a:lnTo>
                    <a:lnTo>
                      <a:pt x="155" y="548"/>
                    </a:lnTo>
                    <a:lnTo>
                      <a:pt x="155" y="550"/>
                    </a:lnTo>
                    <a:lnTo>
                      <a:pt x="155" y="550"/>
                    </a:lnTo>
                    <a:lnTo>
                      <a:pt x="155" y="552"/>
                    </a:lnTo>
                    <a:lnTo>
                      <a:pt x="155" y="552"/>
                    </a:lnTo>
                    <a:lnTo>
                      <a:pt x="154" y="552"/>
                    </a:lnTo>
                    <a:lnTo>
                      <a:pt x="154" y="553"/>
                    </a:lnTo>
                    <a:lnTo>
                      <a:pt x="154" y="553"/>
                    </a:lnTo>
                    <a:lnTo>
                      <a:pt x="152" y="553"/>
                    </a:lnTo>
                    <a:lnTo>
                      <a:pt x="152" y="553"/>
                    </a:lnTo>
                    <a:lnTo>
                      <a:pt x="152" y="553"/>
                    </a:lnTo>
                    <a:lnTo>
                      <a:pt x="152" y="553"/>
                    </a:lnTo>
                    <a:lnTo>
                      <a:pt x="152" y="555"/>
                    </a:lnTo>
                    <a:lnTo>
                      <a:pt x="152" y="555"/>
                    </a:lnTo>
                    <a:lnTo>
                      <a:pt x="152" y="555"/>
                    </a:lnTo>
                    <a:lnTo>
                      <a:pt x="152" y="555"/>
                    </a:lnTo>
                    <a:lnTo>
                      <a:pt x="152" y="555"/>
                    </a:lnTo>
                    <a:lnTo>
                      <a:pt x="152" y="555"/>
                    </a:lnTo>
                    <a:lnTo>
                      <a:pt x="152" y="555"/>
                    </a:lnTo>
                    <a:lnTo>
                      <a:pt x="152" y="555"/>
                    </a:lnTo>
                    <a:lnTo>
                      <a:pt x="152" y="555"/>
                    </a:lnTo>
                    <a:lnTo>
                      <a:pt x="152" y="555"/>
                    </a:lnTo>
                    <a:lnTo>
                      <a:pt x="152" y="557"/>
                    </a:lnTo>
                    <a:lnTo>
                      <a:pt x="152" y="557"/>
                    </a:lnTo>
                    <a:lnTo>
                      <a:pt x="152" y="557"/>
                    </a:lnTo>
                    <a:lnTo>
                      <a:pt x="152" y="559"/>
                    </a:lnTo>
                    <a:lnTo>
                      <a:pt x="152" y="559"/>
                    </a:lnTo>
                    <a:lnTo>
                      <a:pt x="152" y="559"/>
                    </a:lnTo>
                    <a:lnTo>
                      <a:pt x="152" y="559"/>
                    </a:lnTo>
                    <a:lnTo>
                      <a:pt x="150" y="559"/>
                    </a:lnTo>
                    <a:lnTo>
                      <a:pt x="150" y="561"/>
                    </a:lnTo>
                    <a:lnTo>
                      <a:pt x="150" y="561"/>
                    </a:lnTo>
                    <a:lnTo>
                      <a:pt x="150" y="561"/>
                    </a:lnTo>
                    <a:lnTo>
                      <a:pt x="150" y="562"/>
                    </a:lnTo>
                    <a:lnTo>
                      <a:pt x="150" y="562"/>
                    </a:lnTo>
                    <a:lnTo>
                      <a:pt x="150" y="562"/>
                    </a:lnTo>
                    <a:lnTo>
                      <a:pt x="150" y="562"/>
                    </a:lnTo>
                    <a:lnTo>
                      <a:pt x="150" y="562"/>
                    </a:lnTo>
                    <a:lnTo>
                      <a:pt x="150" y="562"/>
                    </a:lnTo>
                    <a:lnTo>
                      <a:pt x="150" y="562"/>
                    </a:lnTo>
                    <a:lnTo>
                      <a:pt x="150" y="562"/>
                    </a:lnTo>
                    <a:lnTo>
                      <a:pt x="150" y="562"/>
                    </a:lnTo>
                    <a:lnTo>
                      <a:pt x="150" y="562"/>
                    </a:lnTo>
                    <a:lnTo>
                      <a:pt x="148" y="562"/>
                    </a:lnTo>
                    <a:lnTo>
                      <a:pt x="148" y="564"/>
                    </a:lnTo>
                    <a:lnTo>
                      <a:pt x="148" y="564"/>
                    </a:lnTo>
                    <a:lnTo>
                      <a:pt x="148" y="564"/>
                    </a:lnTo>
                    <a:lnTo>
                      <a:pt x="148" y="564"/>
                    </a:lnTo>
                    <a:lnTo>
                      <a:pt x="148" y="564"/>
                    </a:lnTo>
                    <a:lnTo>
                      <a:pt x="146" y="564"/>
                    </a:lnTo>
                    <a:lnTo>
                      <a:pt x="146" y="564"/>
                    </a:lnTo>
                    <a:lnTo>
                      <a:pt x="146" y="564"/>
                    </a:lnTo>
                    <a:lnTo>
                      <a:pt x="146" y="564"/>
                    </a:lnTo>
                    <a:lnTo>
                      <a:pt x="146" y="564"/>
                    </a:lnTo>
                    <a:lnTo>
                      <a:pt x="146" y="564"/>
                    </a:lnTo>
                    <a:lnTo>
                      <a:pt x="146" y="562"/>
                    </a:lnTo>
                    <a:lnTo>
                      <a:pt x="146" y="562"/>
                    </a:lnTo>
                    <a:lnTo>
                      <a:pt x="146" y="562"/>
                    </a:lnTo>
                    <a:lnTo>
                      <a:pt x="146" y="562"/>
                    </a:lnTo>
                    <a:lnTo>
                      <a:pt x="145" y="562"/>
                    </a:lnTo>
                    <a:lnTo>
                      <a:pt x="145" y="562"/>
                    </a:lnTo>
                    <a:lnTo>
                      <a:pt x="145" y="562"/>
                    </a:lnTo>
                    <a:lnTo>
                      <a:pt x="143" y="564"/>
                    </a:lnTo>
                    <a:lnTo>
                      <a:pt x="143" y="564"/>
                    </a:lnTo>
                    <a:lnTo>
                      <a:pt x="143" y="564"/>
                    </a:lnTo>
                    <a:lnTo>
                      <a:pt x="143" y="564"/>
                    </a:lnTo>
                    <a:lnTo>
                      <a:pt x="143" y="562"/>
                    </a:lnTo>
                    <a:lnTo>
                      <a:pt x="143" y="562"/>
                    </a:lnTo>
                    <a:lnTo>
                      <a:pt x="143" y="562"/>
                    </a:lnTo>
                    <a:lnTo>
                      <a:pt x="143" y="562"/>
                    </a:lnTo>
                    <a:lnTo>
                      <a:pt x="143" y="562"/>
                    </a:lnTo>
                    <a:lnTo>
                      <a:pt x="141" y="562"/>
                    </a:lnTo>
                    <a:lnTo>
                      <a:pt x="141" y="562"/>
                    </a:lnTo>
                    <a:lnTo>
                      <a:pt x="141" y="562"/>
                    </a:lnTo>
                    <a:lnTo>
                      <a:pt x="141" y="562"/>
                    </a:lnTo>
                    <a:lnTo>
                      <a:pt x="141" y="562"/>
                    </a:lnTo>
                    <a:lnTo>
                      <a:pt x="141" y="562"/>
                    </a:lnTo>
                    <a:lnTo>
                      <a:pt x="141" y="562"/>
                    </a:lnTo>
                    <a:lnTo>
                      <a:pt x="139" y="562"/>
                    </a:lnTo>
                    <a:lnTo>
                      <a:pt x="139" y="562"/>
                    </a:lnTo>
                    <a:lnTo>
                      <a:pt x="139" y="562"/>
                    </a:lnTo>
                    <a:lnTo>
                      <a:pt x="139" y="562"/>
                    </a:lnTo>
                    <a:lnTo>
                      <a:pt x="139" y="562"/>
                    </a:lnTo>
                    <a:lnTo>
                      <a:pt x="139" y="562"/>
                    </a:lnTo>
                    <a:lnTo>
                      <a:pt x="137" y="562"/>
                    </a:lnTo>
                    <a:lnTo>
                      <a:pt x="137" y="562"/>
                    </a:lnTo>
                    <a:lnTo>
                      <a:pt x="137" y="562"/>
                    </a:lnTo>
                    <a:lnTo>
                      <a:pt x="137" y="562"/>
                    </a:lnTo>
                    <a:lnTo>
                      <a:pt x="137" y="562"/>
                    </a:lnTo>
                    <a:lnTo>
                      <a:pt x="137" y="562"/>
                    </a:lnTo>
                    <a:lnTo>
                      <a:pt x="137" y="564"/>
                    </a:lnTo>
                    <a:lnTo>
                      <a:pt x="137" y="564"/>
                    </a:lnTo>
                    <a:lnTo>
                      <a:pt x="137" y="564"/>
                    </a:lnTo>
                    <a:lnTo>
                      <a:pt x="137" y="564"/>
                    </a:lnTo>
                    <a:lnTo>
                      <a:pt x="137" y="564"/>
                    </a:lnTo>
                    <a:lnTo>
                      <a:pt x="137" y="564"/>
                    </a:lnTo>
                    <a:lnTo>
                      <a:pt x="137" y="564"/>
                    </a:lnTo>
                    <a:lnTo>
                      <a:pt x="137" y="564"/>
                    </a:lnTo>
                    <a:lnTo>
                      <a:pt x="137" y="566"/>
                    </a:lnTo>
                    <a:lnTo>
                      <a:pt x="137" y="566"/>
                    </a:lnTo>
                    <a:lnTo>
                      <a:pt x="137" y="566"/>
                    </a:lnTo>
                    <a:lnTo>
                      <a:pt x="137" y="566"/>
                    </a:lnTo>
                    <a:lnTo>
                      <a:pt x="137" y="566"/>
                    </a:lnTo>
                    <a:lnTo>
                      <a:pt x="137" y="566"/>
                    </a:lnTo>
                    <a:lnTo>
                      <a:pt x="137" y="566"/>
                    </a:lnTo>
                    <a:lnTo>
                      <a:pt x="137" y="566"/>
                    </a:lnTo>
                    <a:lnTo>
                      <a:pt x="137" y="568"/>
                    </a:lnTo>
                    <a:lnTo>
                      <a:pt x="137" y="568"/>
                    </a:lnTo>
                    <a:lnTo>
                      <a:pt x="137" y="568"/>
                    </a:lnTo>
                    <a:lnTo>
                      <a:pt x="137" y="568"/>
                    </a:lnTo>
                    <a:lnTo>
                      <a:pt x="137" y="568"/>
                    </a:lnTo>
                    <a:lnTo>
                      <a:pt x="139" y="568"/>
                    </a:lnTo>
                    <a:lnTo>
                      <a:pt x="139" y="568"/>
                    </a:lnTo>
                    <a:lnTo>
                      <a:pt x="139" y="568"/>
                    </a:lnTo>
                    <a:lnTo>
                      <a:pt x="139" y="568"/>
                    </a:lnTo>
                    <a:lnTo>
                      <a:pt x="139" y="568"/>
                    </a:lnTo>
                    <a:lnTo>
                      <a:pt x="139" y="570"/>
                    </a:lnTo>
                    <a:lnTo>
                      <a:pt x="139" y="570"/>
                    </a:lnTo>
                    <a:lnTo>
                      <a:pt x="139" y="570"/>
                    </a:lnTo>
                    <a:lnTo>
                      <a:pt x="139" y="570"/>
                    </a:lnTo>
                    <a:lnTo>
                      <a:pt x="139" y="570"/>
                    </a:lnTo>
                    <a:lnTo>
                      <a:pt x="141" y="570"/>
                    </a:lnTo>
                    <a:lnTo>
                      <a:pt x="141" y="570"/>
                    </a:lnTo>
                    <a:lnTo>
                      <a:pt x="141" y="572"/>
                    </a:lnTo>
                    <a:lnTo>
                      <a:pt x="141" y="572"/>
                    </a:lnTo>
                    <a:lnTo>
                      <a:pt x="141" y="572"/>
                    </a:lnTo>
                    <a:lnTo>
                      <a:pt x="141" y="572"/>
                    </a:lnTo>
                    <a:lnTo>
                      <a:pt x="141" y="572"/>
                    </a:lnTo>
                    <a:lnTo>
                      <a:pt x="141" y="572"/>
                    </a:lnTo>
                    <a:lnTo>
                      <a:pt x="141" y="573"/>
                    </a:lnTo>
                    <a:lnTo>
                      <a:pt x="141" y="573"/>
                    </a:lnTo>
                    <a:lnTo>
                      <a:pt x="141" y="573"/>
                    </a:lnTo>
                    <a:lnTo>
                      <a:pt x="141" y="573"/>
                    </a:lnTo>
                    <a:lnTo>
                      <a:pt x="141" y="573"/>
                    </a:lnTo>
                    <a:lnTo>
                      <a:pt x="141" y="573"/>
                    </a:lnTo>
                    <a:lnTo>
                      <a:pt x="141" y="573"/>
                    </a:lnTo>
                    <a:lnTo>
                      <a:pt x="141" y="573"/>
                    </a:lnTo>
                    <a:lnTo>
                      <a:pt x="141" y="575"/>
                    </a:lnTo>
                    <a:lnTo>
                      <a:pt x="141" y="575"/>
                    </a:lnTo>
                    <a:lnTo>
                      <a:pt x="141" y="575"/>
                    </a:lnTo>
                    <a:lnTo>
                      <a:pt x="141" y="575"/>
                    </a:lnTo>
                    <a:lnTo>
                      <a:pt x="141" y="575"/>
                    </a:lnTo>
                    <a:lnTo>
                      <a:pt x="141" y="575"/>
                    </a:lnTo>
                    <a:lnTo>
                      <a:pt x="141" y="577"/>
                    </a:lnTo>
                    <a:lnTo>
                      <a:pt x="141" y="577"/>
                    </a:lnTo>
                    <a:lnTo>
                      <a:pt x="141" y="577"/>
                    </a:lnTo>
                    <a:lnTo>
                      <a:pt x="141" y="577"/>
                    </a:lnTo>
                    <a:lnTo>
                      <a:pt x="141" y="577"/>
                    </a:lnTo>
                    <a:lnTo>
                      <a:pt x="141" y="577"/>
                    </a:lnTo>
                    <a:lnTo>
                      <a:pt x="141" y="577"/>
                    </a:lnTo>
                    <a:lnTo>
                      <a:pt x="141" y="577"/>
                    </a:lnTo>
                    <a:lnTo>
                      <a:pt x="139" y="577"/>
                    </a:lnTo>
                    <a:lnTo>
                      <a:pt x="139" y="577"/>
                    </a:lnTo>
                    <a:lnTo>
                      <a:pt x="139" y="577"/>
                    </a:lnTo>
                    <a:lnTo>
                      <a:pt x="139" y="577"/>
                    </a:lnTo>
                    <a:lnTo>
                      <a:pt x="139" y="577"/>
                    </a:lnTo>
                    <a:lnTo>
                      <a:pt x="139" y="577"/>
                    </a:lnTo>
                    <a:lnTo>
                      <a:pt x="139" y="577"/>
                    </a:lnTo>
                    <a:lnTo>
                      <a:pt x="137" y="577"/>
                    </a:lnTo>
                    <a:lnTo>
                      <a:pt x="137" y="577"/>
                    </a:lnTo>
                    <a:lnTo>
                      <a:pt x="137" y="577"/>
                    </a:lnTo>
                    <a:lnTo>
                      <a:pt x="137" y="577"/>
                    </a:lnTo>
                    <a:lnTo>
                      <a:pt x="137" y="577"/>
                    </a:lnTo>
                    <a:lnTo>
                      <a:pt x="137" y="577"/>
                    </a:lnTo>
                    <a:lnTo>
                      <a:pt x="137" y="577"/>
                    </a:lnTo>
                    <a:lnTo>
                      <a:pt x="136" y="577"/>
                    </a:lnTo>
                    <a:lnTo>
                      <a:pt x="136" y="577"/>
                    </a:lnTo>
                    <a:lnTo>
                      <a:pt x="136" y="577"/>
                    </a:lnTo>
                    <a:lnTo>
                      <a:pt x="136" y="579"/>
                    </a:lnTo>
                    <a:lnTo>
                      <a:pt x="136" y="579"/>
                    </a:lnTo>
                    <a:lnTo>
                      <a:pt x="136" y="579"/>
                    </a:lnTo>
                    <a:lnTo>
                      <a:pt x="136" y="581"/>
                    </a:lnTo>
                    <a:lnTo>
                      <a:pt x="134" y="581"/>
                    </a:lnTo>
                    <a:lnTo>
                      <a:pt x="134" y="581"/>
                    </a:lnTo>
                    <a:lnTo>
                      <a:pt x="134" y="581"/>
                    </a:lnTo>
                    <a:lnTo>
                      <a:pt x="134" y="582"/>
                    </a:lnTo>
                    <a:lnTo>
                      <a:pt x="134" y="582"/>
                    </a:lnTo>
                    <a:lnTo>
                      <a:pt x="134" y="582"/>
                    </a:lnTo>
                    <a:lnTo>
                      <a:pt x="132" y="584"/>
                    </a:lnTo>
                    <a:lnTo>
                      <a:pt x="132" y="584"/>
                    </a:lnTo>
                    <a:lnTo>
                      <a:pt x="132" y="584"/>
                    </a:lnTo>
                    <a:lnTo>
                      <a:pt x="132" y="584"/>
                    </a:lnTo>
                    <a:lnTo>
                      <a:pt x="132" y="584"/>
                    </a:lnTo>
                    <a:lnTo>
                      <a:pt x="132" y="584"/>
                    </a:lnTo>
                    <a:lnTo>
                      <a:pt x="132" y="584"/>
                    </a:lnTo>
                    <a:lnTo>
                      <a:pt x="132" y="586"/>
                    </a:lnTo>
                    <a:lnTo>
                      <a:pt x="132" y="586"/>
                    </a:lnTo>
                    <a:lnTo>
                      <a:pt x="132" y="586"/>
                    </a:lnTo>
                    <a:lnTo>
                      <a:pt x="132" y="588"/>
                    </a:lnTo>
                    <a:lnTo>
                      <a:pt x="132" y="588"/>
                    </a:lnTo>
                    <a:lnTo>
                      <a:pt x="132" y="588"/>
                    </a:lnTo>
                    <a:lnTo>
                      <a:pt x="132" y="590"/>
                    </a:lnTo>
                    <a:lnTo>
                      <a:pt x="132" y="590"/>
                    </a:lnTo>
                    <a:lnTo>
                      <a:pt x="132" y="590"/>
                    </a:lnTo>
                    <a:lnTo>
                      <a:pt x="132" y="590"/>
                    </a:lnTo>
                    <a:lnTo>
                      <a:pt x="130" y="590"/>
                    </a:lnTo>
                    <a:lnTo>
                      <a:pt x="130" y="590"/>
                    </a:lnTo>
                    <a:lnTo>
                      <a:pt x="130" y="590"/>
                    </a:lnTo>
                    <a:lnTo>
                      <a:pt x="130" y="590"/>
                    </a:lnTo>
                    <a:lnTo>
                      <a:pt x="130" y="590"/>
                    </a:lnTo>
                    <a:lnTo>
                      <a:pt x="130" y="590"/>
                    </a:lnTo>
                    <a:lnTo>
                      <a:pt x="130" y="590"/>
                    </a:lnTo>
                    <a:lnTo>
                      <a:pt x="130" y="591"/>
                    </a:lnTo>
                    <a:lnTo>
                      <a:pt x="128" y="591"/>
                    </a:lnTo>
                    <a:lnTo>
                      <a:pt x="128" y="591"/>
                    </a:lnTo>
                    <a:lnTo>
                      <a:pt x="128" y="591"/>
                    </a:lnTo>
                    <a:lnTo>
                      <a:pt x="128" y="591"/>
                    </a:lnTo>
                    <a:lnTo>
                      <a:pt x="128" y="591"/>
                    </a:lnTo>
                    <a:lnTo>
                      <a:pt x="126" y="593"/>
                    </a:lnTo>
                    <a:lnTo>
                      <a:pt x="126" y="593"/>
                    </a:lnTo>
                    <a:lnTo>
                      <a:pt x="126" y="593"/>
                    </a:lnTo>
                    <a:lnTo>
                      <a:pt x="126" y="593"/>
                    </a:lnTo>
                    <a:lnTo>
                      <a:pt x="126" y="593"/>
                    </a:lnTo>
                    <a:lnTo>
                      <a:pt x="126" y="593"/>
                    </a:lnTo>
                    <a:lnTo>
                      <a:pt x="125" y="593"/>
                    </a:lnTo>
                    <a:lnTo>
                      <a:pt x="125" y="593"/>
                    </a:lnTo>
                    <a:lnTo>
                      <a:pt x="125" y="595"/>
                    </a:lnTo>
                    <a:lnTo>
                      <a:pt x="125" y="595"/>
                    </a:lnTo>
                    <a:lnTo>
                      <a:pt x="125" y="595"/>
                    </a:lnTo>
                    <a:lnTo>
                      <a:pt x="125" y="595"/>
                    </a:lnTo>
                    <a:lnTo>
                      <a:pt x="125" y="595"/>
                    </a:lnTo>
                    <a:lnTo>
                      <a:pt x="125" y="595"/>
                    </a:lnTo>
                    <a:lnTo>
                      <a:pt x="125" y="597"/>
                    </a:lnTo>
                    <a:lnTo>
                      <a:pt x="123" y="597"/>
                    </a:lnTo>
                    <a:lnTo>
                      <a:pt x="123" y="597"/>
                    </a:lnTo>
                    <a:lnTo>
                      <a:pt x="123" y="597"/>
                    </a:lnTo>
                    <a:lnTo>
                      <a:pt x="123" y="597"/>
                    </a:lnTo>
                    <a:lnTo>
                      <a:pt x="123" y="597"/>
                    </a:lnTo>
                    <a:lnTo>
                      <a:pt x="123" y="597"/>
                    </a:lnTo>
                    <a:lnTo>
                      <a:pt x="123" y="597"/>
                    </a:lnTo>
                    <a:lnTo>
                      <a:pt x="123" y="597"/>
                    </a:lnTo>
                    <a:lnTo>
                      <a:pt x="121" y="597"/>
                    </a:lnTo>
                    <a:lnTo>
                      <a:pt x="121" y="597"/>
                    </a:lnTo>
                    <a:lnTo>
                      <a:pt x="121" y="599"/>
                    </a:lnTo>
                    <a:lnTo>
                      <a:pt x="121" y="599"/>
                    </a:lnTo>
                    <a:lnTo>
                      <a:pt x="121" y="599"/>
                    </a:lnTo>
                    <a:lnTo>
                      <a:pt x="121" y="599"/>
                    </a:lnTo>
                    <a:lnTo>
                      <a:pt x="121" y="599"/>
                    </a:lnTo>
                    <a:lnTo>
                      <a:pt x="121" y="599"/>
                    </a:lnTo>
                    <a:lnTo>
                      <a:pt x="121" y="599"/>
                    </a:lnTo>
                    <a:lnTo>
                      <a:pt x="121" y="599"/>
                    </a:lnTo>
                    <a:lnTo>
                      <a:pt x="121" y="599"/>
                    </a:lnTo>
                    <a:lnTo>
                      <a:pt x="119" y="599"/>
                    </a:lnTo>
                    <a:lnTo>
                      <a:pt x="119" y="599"/>
                    </a:lnTo>
                    <a:lnTo>
                      <a:pt x="119" y="599"/>
                    </a:lnTo>
                    <a:lnTo>
                      <a:pt x="119" y="600"/>
                    </a:lnTo>
                    <a:lnTo>
                      <a:pt x="117" y="600"/>
                    </a:lnTo>
                    <a:lnTo>
                      <a:pt x="117" y="600"/>
                    </a:lnTo>
                    <a:lnTo>
                      <a:pt x="117" y="600"/>
                    </a:lnTo>
                    <a:lnTo>
                      <a:pt x="117" y="600"/>
                    </a:lnTo>
                    <a:lnTo>
                      <a:pt x="117" y="600"/>
                    </a:lnTo>
                    <a:lnTo>
                      <a:pt x="117" y="602"/>
                    </a:lnTo>
                    <a:lnTo>
                      <a:pt x="117" y="602"/>
                    </a:lnTo>
                    <a:lnTo>
                      <a:pt x="117" y="602"/>
                    </a:lnTo>
                    <a:lnTo>
                      <a:pt x="117" y="602"/>
                    </a:lnTo>
                    <a:lnTo>
                      <a:pt x="116" y="602"/>
                    </a:lnTo>
                    <a:lnTo>
                      <a:pt x="116" y="602"/>
                    </a:lnTo>
                    <a:lnTo>
                      <a:pt x="116" y="602"/>
                    </a:lnTo>
                    <a:lnTo>
                      <a:pt x="116" y="602"/>
                    </a:lnTo>
                    <a:lnTo>
                      <a:pt x="116"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2" y="602"/>
                    </a:lnTo>
                    <a:lnTo>
                      <a:pt x="112" y="602"/>
                    </a:lnTo>
                    <a:lnTo>
                      <a:pt x="112" y="602"/>
                    </a:lnTo>
                    <a:lnTo>
                      <a:pt x="112" y="602"/>
                    </a:lnTo>
                    <a:lnTo>
                      <a:pt x="110" y="602"/>
                    </a:lnTo>
                    <a:lnTo>
                      <a:pt x="110" y="602"/>
                    </a:lnTo>
                    <a:lnTo>
                      <a:pt x="110" y="602"/>
                    </a:lnTo>
                    <a:lnTo>
                      <a:pt x="110" y="602"/>
                    </a:lnTo>
                    <a:lnTo>
                      <a:pt x="110" y="604"/>
                    </a:lnTo>
                    <a:lnTo>
                      <a:pt x="108" y="604"/>
                    </a:lnTo>
                    <a:lnTo>
                      <a:pt x="108" y="604"/>
                    </a:lnTo>
                    <a:lnTo>
                      <a:pt x="108" y="604"/>
                    </a:lnTo>
                    <a:lnTo>
                      <a:pt x="108" y="604"/>
                    </a:lnTo>
                    <a:lnTo>
                      <a:pt x="108" y="604"/>
                    </a:lnTo>
                    <a:lnTo>
                      <a:pt x="108" y="604"/>
                    </a:lnTo>
                    <a:lnTo>
                      <a:pt x="108" y="604"/>
                    </a:lnTo>
                    <a:lnTo>
                      <a:pt x="107" y="604"/>
                    </a:lnTo>
                    <a:lnTo>
                      <a:pt x="107" y="604"/>
                    </a:lnTo>
                    <a:lnTo>
                      <a:pt x="107" y="604"/>
                    </a:lnTo>
                    <a:lnTo>
                      <a:pt x="107" y="604"/>
                    </a:lnTo>
                    <a:lnTo>
                      <a:pt x="107" y="604"/>
                    </a:lnTo>
                    <a:lnTo>
                      <a:pt x="107" y="604"/>
                    </a:lnTo>
                    <a:lnTo>
                      <a:pt x="105" y="604"/>
                    </a:lnTo>
                    <a:lnTo>
                      <a:pt x="105" y="604"/>
                    </a:lnTo>
                    <a:lnTo>
                      <a:pt x="105" y="604"/>
                    </a:lnTo>
                    <a:lnTo>
                      <a:pt x="105" y="604"/>
                    </a:lnTo>
                    <a:lnTo>
                      <a:pt x="103" y="604"/>
                    </a:lnTo>
                    <a:lnTo>
                      <a:pt x="103" y="604"/>
                    </a:lnTo>
                    <a:lnTo>
                      <a:pt x="103" y="604"/>
                    </a:lnTo>
                    <a:lnTo>
                      <a:pt x="101" y="604"/>
                    </a:lnTo>
                    <a:lnTo>
                      <a:pt x="101" y="604"/>
                    </a:lnTo>
                    <a:lnTo>
                      <a:pt x="99" y="604"/>
                    </a:lnTo>
                    <a:lnTo>
                      <a:pt x="99" y="604"/>
                    </a:lnTo>
                    <a:lnTo>
                      <a:pt x="99" y="604"/>
                    </a:lnTo>
                    <a:lnTo>
                      <a:pt x="98" y="604"/>
                    </a:lnTo>
                    <a:lnTo>
                      <a:pt x="98" y="602"/>
                    </a:lnTo>
                    <a:lnTo>
                      <a:pt x="96" y="602"/>
                    </a:lnTo>
                    <a:lnTo>
                      <a:pt x="96" y="602"/>
                    </a:lnTo>
                    <a:lnTo>
                      <a:pt x="96" y="602"/>
                    </a:lnTo>
                    <a:lnTo>
                      <a:pt x="94" y="602"/>
                    </a:lnTo>
                    <a:lnTo>
                      <a:pt x="94" y="602"/>
                    </a:lnTo>
                    <a:lnTo>
                      <a:pt x="94" y="602"/>
                    </a:lnTo>
                    <a:lnTo>
                      <a:pt x="94" y="602"/>
                    </a:lnTo>
                    <a:lnTo>
                      <a:pt x="94" y="602"/>
                    </a:lnTo>
                    <a:lnTo>
                      <a:pt x="92" y="602"/>
                    </a:lnTo>
                    <a:lnTo>
                      <a:pt x="92" y="602"/>
                    </a:lnTo>
                    <a:lnTo>
                      <a:pt x="90" y="600"/>
                    </a:lnTo>
                    <a:lnTo>
                      <a:pt x="90" y="600"/>
                    </a:lnTo>
                    <a:lnTo>
                      <a:pt x="90" y="600"/>
                    </a:lnTo>
                    <a:lnTo>
                      <a:pt x="90" y="600"/>
                    </a:lnTo>
                    <a:lnTo>
                      <a:pt x="90" y="600"/>
                    </a:lnTo>
                    <a:lnTo>
                      <a:pt x="90" y="600"/>
                    </a:lnTo>
                    <a:lnTo>
                      <a:pt x="90" y="600"/>
                    </a:lnTo>
                    <a:lnTo>
                      <a:pt x="89" y="600"/>
                    </a:lnTo>
                    <a:lnTo>
                      <a:pt x="89" y="600"/>
                    </a:lnTo>
                    <a:lnTo>
                      <a:pt x="89" y="600"/>
                    </a:lnTo>
                    <a:lnTo>
                      <a:pt x="89" y="600"/>
                    </a:lnTo>
                    <a:lnTo>
                      <a:pt x="89" y="600"/>
                    </a:lnTo>
                    <a:lnTo>
                      <a:pt x="89" y="600"/>
                    </a:lnTo>
                    <a:lnTo>
                      <a:pt x="87" y="600"/>
                    </a:lnTo>
                    <a:lnTo>
                      <a:pt x="87" y="600"/>
                    </a:lnTo>
                    <a:lnTo>
                      <a:pt x="87" y="600"/>
                    </a:lnTo>
                    <a:lnTo>
                      <a:pt x="87" y="600"/>
                    </a:lnTo>
                    <a:lnTo>
                      <a:pt x="87" y="600"/>
                    </a:lnTo>
                    <a:lnTo>
                      <a:pt x="87" y="600"/>
                    </a:lnTo>
                    <a:lnTo>
                      <a:pt x="87" y="600"/>
                    </a:lnTo>
                    <a:lnTo>
                      <a:pt x="85" y="600"/>
                    </a:lnTo>
                    <a:lnTo>
                      <a:pt x="85" y="600"/>
                    </a:lnTo>
                    <a:lnTo>
                      <a:pt x="83" y="600"/>
                    </a:lnTo>
                    <a:lnTo>
                      <a:pt x="83" y="600"/>
                    </a:lnTo>
                    <a:lnTo>
                      <a:pt x="83" y="600"/>
                    </a:lnTo>
                    <a:lnTo>
                      <a:pt x="83" y="600"/>
                    </a:lnTo>
                    <a:lnTo>
                      <a:pt x="83" y="600"/>
                    </a:lnTo>
                    <a:lnTo>
                      <a:pt x="83" y="600"/>
                    </a:lnTo>
                    <a:lnTo>
                      <a:pt x="81" y="600"/>
                    </a:lnTo>
                    <a:lnTo>
                      <a:pt x="81" y="599"/>
                    </a:lnTo>
                    <a:lnTo>
                      <a:pt x="81" y="599"/>
                    </a:lnTo>
                    <a:lnTo>
                      <a:pt x="81" y="599"/>
                    </a:lnTo>
                    <a:lnTo>
                      <a:pt x="81" y="599"/>
                    </a:lnTo>
                    <a:lnTo>
                      <a:pt x="79" y="600"/>
                    </a:lnTo>
                    <a:lnTo>
                      <a:pt x="79" y="600"/>
                    </a:lnTo>
                    <a:lnTo>
                      <a:pt x="79" y="600"/>
                    </a:lnTo>
                    <a:lnTo>
                      <a:pt x="79" y="600"/>
                    </a:lnTo>
                    <a:lnTo>
                      <a:pt x="79" y="600"/>
                    </a:lnTo>
                    <a:lnTo>
                      <a:pt x="79" y="600"/>
                    </a:lnTo>
                    <a:lnTo>
                      <a:pt x="79" y="600"/>
                    </a:lnTo>
                    <a:lnTo>
                      <a:pt x="79" y="600"/>
                    </a:lnTo>
                    <a:lnTo>
                      <a:pt x="79" y="600"/>
                    </a:lnTo>
                    <a:lnTo>
                      <a:pt x="78" y="602"/>
                    </a:lnTo>
                    <a:lnTo>
                      <a:pt x="78" y="602"/>
                    </a:lnTo>
                    <a:lnTo>
                      <a:pt x="78" y="602"/>
                    </a:lnTo>
                    <a:lnTo>
                      <a:pt x="78" y="602"/>
                    </a:lnTo>
                    <a:lnTo>
                      <a:pt x="76" y="602"/>
                    </a:lnTo>
                    <a:lnTo>
                      <a:pt x="76" y="600"/>
                    </a:lnTo>
                    <a:lnTo>
                      <a:pt x="76" y="600"/>
                    </a:lnTo>
                    <a:lnTo>
                      <a:pt x="76" y="600"/>
                    </a:lnTo>
                    <a:lnTo>
                      <a:pt x="76" y="600"/>
                    </a:lnTo>
                    <a:lnTo>
                      <a:pt x="76" y="600"/>
                    </a:lnTo>
                    <a:lnTo>
                      <a:pt x="74" y="600"/>
                    </a:lnTo>
                    <a:lnTo>
                      <a:pt x="74" y="600"/>
                    </a:lnTo>
                    <a:lnTo>
                      <a:pt x="74" y="600"/>
                    </a:lnTo>
                    <a:lnTo>
                      <a:pt x="74" y="600"/>
                    </a:lnTo>
                    <a:lnTo>
                      <a:pt x="74" y="600"/>
                    </a:lnTo>
                    <a:lnTo>
                      <a:pt x="74" y="600"/>
                    </a:lnTo>
                    <a:lnTo>
                      <a:pt x="74" y="600"/>
                    </a:lnTo>
                    <a:lnTo>
                      <a:pt x="74" y="600"/>
                    </a:lnTo>
                    <a:lnTo>
                      <a:pt x="72" y="600"/>
                    </a:lnTo>
                    <a:lnTo>
                      <a:pt x="72" y="600"/>
                    </a:lnTo>
                    <a:lnTo>
                      <a:pt x="72" y="600"/>
                    </a:lnTo>
                    <a:lnTo>
                      <a:pt x="72" y="600"/>
                    </a:lnTo>
                    <a:lnTo>
                      <a:pt x="72" y="600"/>
                    </a:lnTo>
                    <a:lnTo>
                      <a:pt x="72" y="602"/>
                    </a:lnTo>
                    <a:lnTo>
                      <a:pt x="72" y="602"/>
                    </a:lnTo>
                    <a:lnTo>
                      <a:pt x="72" y="602"/>
                    </a:lnTo>
                    <a:lnTo>
                      <a:pt x="70" y="602"/>
                    </a:lnTo>
                    <a:lnTo>
                      <a:pt x="70" y="602"/>
                    </a:lnTo>
                    <a:lnTo>
                      <a:pt x="70" y="602"/>
                    </a:lnTo>
                    <a:lnTo>
                      <a:pt x="70" y="602"/>
                    </a:lnTo>
                    <a:lnTo>
                      <a:pt x="70" y="602"/>
                    </a:lnTo>
                    <a:lnTo>
                      <a:pt x="70" y="600"/>
                    </a:lnTo>
                    <a:lnTo>
                      <a:pt x="70" y="600"/>
                    </a:lnTo>
                    <a:lnTo>
                      <a:pt x="70" y="600"/>
                    </a:lnTo>
                    <a:lnTo>
                      <a:pt x="70" y="600"/>
                    </a:lnTo>
                    <a:lnTo>
                      <a:pt x="70" y="600"/>
                    </a:lnTo>
                    <a:lnTo>
                      <a:pt x="70" y="600"/>
                    </a:lnTo>
                    <a:lnTo>
                      <a:pt x="70" y="600"/>
                    </a:lnTo>
                    <a:lnTo>
                      <a:pt x="69" y="599"/>
                    </a:lnTo>
                    <a:lnTo>
                      <a:pt x="69" y="599"/>
                    </a:lnTo>
                    <a:lnTo>
                      <a:pt x="69" y="599"/>
                    </a:lnTo>
                    <a:lnTo>
                      <a:pt x="69" y="597"/>
                    </a:lnTo>
                    <a:lnTo>
                      <a:pt x="67" y="597"/>
                    </a:lnTo>
                    <a:lnTo>
                      <a:pt x="67" y="597"/>
                    </a:lnTo>
                    <a:lnTo>
                      <a:pt x="67" y="597"/>
                    </a:lnTo>
                    <a:lnTo>
                      <a:pt x="67" y="597"/>
                    </a:lnTo>
                    <a:lnTo>
                      <a:pt x="65" y="597"/>
                    </a:lnTo>
                    <a:lnTo>
                      <a:pt x="65" y="597"/>
                    </a:lnTo>
                    <a:lnTo>
                      <a:pt x="65" y="597"/>
                    </a:lnTo>
                    <a:lnTo>
                      <a:pt x="63" y="595"/>
                    </a:lnTo>
                    <a:lnTo>
                      <a:pt x="63" y="595"/>
                    </a:lnTo>
                    <a:lnTo>
                      <a:pt x="63" y="595"/>
                    </a:lnTo>
                    <a:lnTo>
                      <a:pt x="63" y="595"/>
                    </a:lnTo>
                    <a:lnTo>
                      <a:pt x="63" y="595"/>
                    </a:lnTo>
                    <a:lnTo>
                      <a:pt x="63" y="595"/>
                    </a:lnTo>
                    <a:lnTo>
                      <a:pt x="61" y="595"/>
                    </a:lnTo>
                    <a:lnTo>
                      <a:pt x="61" y="593"/>
                    </a:lnTo>
                    <a:lnTo>
                      <a:pt x="61" y="593"/>
                    </a:lnTo>
                    <a:lnTo>
                      <a:pt x="61" y="593"/>
                    </a:lnTo>
                    <a:lnTo>
                      <a:pt x="60" y="593"/>
                    </a:lnTo>
                    <a:lnTo>
                      <a:pt x="60" y="593"/>
                    </a:lnTo>
                    <a:lnTo>
                      <a:pt x="60" y="593"/>
                    </a:lnTo>
                    <a:lnTo>
                      <a:pt x="60" y="591"/>
                    </a:lnTo>
                    <a:lnTo>
                      <a:pt x="60" y="591"/>
                    </a:lnTo>
                    <a:lnTo>
                      <a:pt x="60" y="591"/>
                    </a:lnTo>
                    <a:lnTo>
                      <a:pt x="60" y="591"/>
                    </a:lnTo>
                    <a:lnTo>
                      <a:pt x="60" y="591"/>
                    </a:lnTo>
                    <a:lnTo>
                      <a:pt x="60" y="591"/>
                    </a:lnTo>
                    <a:lnTo>
                      <a:pt x="58" y="591"/>
                    </a:lnTo>
                    <a:lnTo>
                      <a:pt x="58" y="591"/>
                    </a:lnTo>
                    <a:lnTo>
                      <a:pt x="58" y="591"/>
                    </a:lnTo>
                    <a:lnTo>
                      <a:pt x="58" y="591"/>
                    </a:lnTo>
                    <a:lnTo>
                      <a:pt x="58" y="591"/>
                    </a:lnTo>
                    <a:lnTo>
                      <a:pt x="58" y="591"/>
                    </a:lnTo>
                    <a:lnTo>
                      <a:pt x="56" y="590"/>
                    </a:lnTo>
                    <a:lnTo>
                      <a:pt x="56" y="590"/>
                    </a:lnTo>
                    <a:lnTo>
                      <a:pt x="56" y="590"/>
                    </a:lnTo>
                    <a:lnTo>
                      <a:pt x="56" y="590"/>
                    </a:lnTo>
                    <a:lnTo>
                      <a:pt x="56" y="588"/>
                    </a:lnTo>
                    <a:lnTo>
                      <a:pt x="56" y="588"/>
                    </a:lnTo>
                    <a:lnTo>
                      <a:pt x="56" y="588"/>
                    </a:lnTo>
                    <a:lnTo>
                      <a:pt x="56" y="588"/>
                    </a:lnTo>
                    <a:lnTo>
                      <a:pt x="56" y="588"/>
                    </a:lnTo>
                    <a:lnTo>
                      <a:pt x="56" y="588"/>
                    </a:lnTo>
                    <a:lnTo>
                      <a:pt x="56" y="586"/>
                    </a:lnTo>
                    <a:lnTo>
                      <a:pt x="54" y="586"/>
                    </a:lnTo>
                    <a:lnTo>
                      <a:pt x="54" y="586"/>
                    </a:lnTo>
                    <a:lnTo>
                      <a:pt x="54" y="586"/>
                    </a:lnTo>
                    <a:lnTo>
                      <a:pt x="54" y="586"/>
                    </a:lnTo>
                    <a:lnTo>
                      <a:pt x="54" y="586"/>
                    </a:lnTo>
                    <a:lnTo>
                      <a:pt x="54" y="584"/>
                    </a:lnTo>
                    <a:lnTo>
                      <a:pt x="52" y="584"/>
                    </a:lnTo>
                    <a:lnTo>
                      <a:pt x="52" y="584"/>
                    </a:lnTo>
                    <a:lnTo>
                      <a:pt x="52" y="584"/>
                    </a:lnTo>
                    <a:lnTo>
                      <a:pt x="52" y="584"/>
                    </a:lnTo>
                    <a:lnTo>
                      <a:pt x="51" y="584"/>
                    </a:lnTo>
                    <a:lnTo>
                      <a:pt x="51" y="584"/>
                    </a:lnTo>
                    <a:lnTo>
                      <a:pt x="51" y="584"/>
                    </a:lnTo>
                    <a:lnTo>
                      <a:pt x="51" y="584"/>
                    </a:lnTo>
                    <a:lnTo>
                      <a:pt x="51" y="584"/>
                    </a:lnTo>
                    <a:lnTo>
                      <a:pt x="51" y="584"/>
                    </a:lnTo>
                    <a:lnTo>
                      <a:pt x="49" y="584"/>
                    </a:lnTo>
                    <a:lnTo>
                      <a:pt x="49" y="584"/>
                    </a:lnTo>
                    <a:lnTo>
                      <a:pt x="49" y="584"/>
                    </a:lnTo>
                    <a:lnTo>
                      <a:pt x="49" y="584"/>
                    </a:lnTo>
                    <a:lnTo>
                      <a:pt x="49" y="584"/>
                    </a:lnTo>
                    <a:lnTo>
                      <a:pt x="47" y="584"/>
                    </a:lnTo>
                    <a:lnTo>
                      <a:pt x="47" y="584"/>
                    </a:lnTo>
                    <a:lnTo>
                      <a:pt x="47" y="584"/>
                    </a:lnTo>
                    <a:lnTo>
                      <a:pt x="47" y="584"/>
                    </a:lnTo>
                    <a:lnTo>
                      <a:pt x="47" y="586"/>
                    </a:lnTo>
                    <a:lnTo>
                      <a:pt x="47" y="586"/>
                    </a:lnTo>
                    <a:lnTo>
                      <a:pt x="45" y="586"/>
                    </a:lnTo>
                    <a:lnTo>
                      <a:pt x="45" y="586"/>
                    </a:lnTo>
                    <a:lnTo>
                      <a:pt x="45" y="586"/>
                    </a:lnTo>
                    <a:lnTo>
                      <a:pt x="45" y="586"/>
                    </a:lnTo>
                    <a:lnTo>
                      <a:pt x="45" y="586"/>
                    </a:lnTo>
                    <a:lnTo>
                      <a:pt x="45" y="584"/>
                    </a:lnTo>
                    <a:lnTo>
                      <a:pt x="43" y="584"/>
                    </a:lnTo>
                    <a:lnTo>
                      <a:pt x="43" y="584"/>
                    </a:lnTo>
                    <a:lnTo>
                      <a:pt x="43" y="584"/>
                    </a:lnTo>
                    <a:lnTo>
                      <a:pt x="43" y="584"/>
                    </a:lnTo>
                    <a:lnTo>
                      <a:pt x="41" y="584"/>
                    </a:lnTo>
                    <a:lnTo>
                      <a:pt x="41" y="584"/>
                    </a:lnTo>
                    <a:lnTo>
                      <a:pt x="41" y="584"/>
                    </a:lnTo>
                    <a:lnTo>
                      <a:pt x="41" y="584"/>
                    </a:lnTo>
                    <a:lnTo>
                      <a:pt x="41" y="584"/>
                    </a:lnTo>
                    <a:lnTo>
                      <a:pt x="40" y="582"/>
                    </a:lnTo>
                    <a:lnTo>
                      <a:pt x="40" y="582"/>
                    </a:lnTo>
                    <a:lnTo>
                      <a:pt x="40" y="582"/>
                    </a:lnTo>
                    <a:lnTo>
                      <a:pt x="40" y="582"/>
                    </a:lnTo>
                    <a:lnTo>
                      <a:pt x="40" y="582"/>
                    </a:lnTo>
                    <a:lnTo>
                      <a:pt x="38" y="582"/>
                    </a:lnTo>
                    <a:lnTo>
                      <a:pt x="38" y="581"/>
                    </a:lnTo>
                    <a:lnTo>
                      <a:pt x="38" y="581"/>
                    </a:lnTo>
                    <a:lnTo>
                      <a:pt x="38" y="581"/>
                    </a:lnTo>
                    <a:lnTo>
                      <a:pt x="38" y="581"/>
                    </a:lnTo>
                    <a:lnTo>
                      <a:pt x="38" y="581"/>
                    </a:lnTo>
                    <a:lnTo>
                      <a:pt x="38" y="581"/>
                    </a:lnTo>
                    <a:lnTo>
                      <a:pt x="38" y="579"/>
                    </a:lnTo>
                    <a:lnTo>
                      <a:pt x="38" y="579"/>
                    </a:lnTo>
                    <a:lnTo>
                      <a:pt x="38" y="579"/>
                    </a:lnTo>
                    <a:lnTo>
                      <a:pt x="40" y="579"/>
                    </a:lnTo>
                    <a:lnTo>
                      <a:pt x="40" y="579"/>
                    </a:lnTo>
                    <a:lnTo>
                      <a:pt x="40" y="579"/>
                    </a:lnTo>
                    <a:lnTo>
                      <a:pt x="40" y="579"/>
                    </a:lnTo>
                    <a:lnTo>
                      <a:pt x="40" y="579"/>
                    </a:lnTo>
                    <a:lnTo>
                      <a:pt x="40" y="579"/>
                    </a:lnTo>
                    <a:lnTo>
                      <a:pt x="40" y="579"/>
                    </a:lnTo>
                    <a:lnTo>
                      <a:pt x="40" y="577"/>
                    </a:lnTo>
                    <a:lnTo>
                      <a:pt x="40" y="577"/>
                    </a:lnTo>
                    <a:lnTo>
                      <a:pt x="40" y="577"/>
                    </a:lnTo>
                    <a:lnTo>
                      <a:pt x="40" y="577"/>
                    </a:lnTo>
                    <a:lnTo>
                      <a:pt x="41" y="577"/>
                    </a:lnTo>
                    <a:lnTo>
                      <a:pt x="41" y="577"/>
                    </a:lnTo>
                    <a:lnTo>
                      <a:pt x="41" y="577"/>
                    </a:lnTo>
                    <a:lnTo>
                      <a:pt x="41" y="577"/>
                    </a:lnTo>
                    <a:lnTo>
                      <a:pt x="41" y="577"/>
                    </a:lnTo>
                    <a:lnTo>
                      <a:pt x="41" y="577"/>
                    </a:lnTo>
                    <a:lnTo>
                      <a:pt x="41" y="577"/>
                    </a:lnTo>
                    <a:lnTo>
                      <a:pt x="41" y="577"/>
                    </a:lnTo>
                    <a:lnTo>
                      <a:pt x="41" y="577"/>
                    </a:lnTo>
                    <a:lnTo>
                      <a:pt x="41" y="577"/>
                    </a:lnTo>
                    <a:lnTo>
                      <a:pt x="41" y="577"/>
                    </a:lnTo>
                    <a:lnTo>
                      <a:pt x="41" y="575"/>
                    </a:lnTo>
                    <a:lnTo>
                      <a:pt x="43" y="575"/>
                    </a:lnTo>
                    <a:lnTo>
                      <a:pt x="43" y="575"/>
                    </a:lnTo>
                    <a:lnTo>
                      <a:pt x="43" y="575"/>
                    </a:lnTo>
                    <a:lnTo>
                      <a:pt x="43" y="575"/>
                    </a:lnTo>
                    <a:lnTo>
                      <a:pt x="43" y="575"/>
                    </a:lnTo>
                    <a:lnTo>
                      <a:pt x="43" y="575"/>
                    </a:lnTo>
                    <a:lnTo>
                      <a:pt x="43" y="575"/>
                    </a:lnTo>
                    <a:lnTo>
                      <a:pt x="45" y="575"/>
                    </a:lnTo>
                    <a:lnTo>
                      <a:pt x="45" y="575"/>
                    </a:lnTo>
                    <a:lnTo>
                      <a:pt x="45" y="575"/>
                    </a:lnTo>
                    <a:lnTo>
                      <a:pt x="45" y="573"/>
                    </a:lnTo>
                    <a:lnTo>
                      <a:pt x="45" y="573"/>
                    </a:lnTo>
                    <a:lnTo>
                      <a:pt x="45" y="573"/>
                    </a:lnTo>
                    <a:lnTo>
                      <a:pt x="45" y="573"/>
                    </a:lnTo>
                    <a:lnTo>
                      <a:pt x="45" y="573"/>
                    </a:lnTo>
                    <a:lnTo>
                      <a:pt x="45" y="573"/>
                    </a:lnTo>
                    <a:lnTo>
                      <a:pt x="45" y="573"/>
                    </a:lnTo>
                    <a:lnTo>
                      <a:pt x="45" y="572"/>
                    </a:lnTo>
                    <a:lnTo>
                      <a:pt x="47" y="572"/>
                    </a:lnTo>
                    <a:lnTo>
                      <a:pt x="47" y="572"/>
                    </a:lnTo>
                    <a:lnTo>
                      <a:pt x="47" y="572"/>
                    </a:lnTo>
                    <a:lnTo>
                      <a:pt x="47" y="572"/>
                    </a:lnTo>
                    <a:lnTo>
                      <a:pt x="49" y="572"/>
                    </a:lnTo>
                    <a:lnTo>
                      <a:pt x="49" y="570"/>
                    </a:lnTo>
                    <a:lnTo>
                      <a:pt x="49" y="570"/>
                    </a:lnTo>
                    <a:lnTo>
                      <a:pt x="49" y="570"/>
                    </a:lnTo>
                    <a:lnTo>
                      <a:pt x="49" y="570"/>
                    </a:lnTo>
                    <a:lnTo>
                      <a:pt x="49" y="570"/>
                    </a:lnTo>
                    <a:lnTo>
                      <a:pt x="51" y="570"/>
                    </a:lnTo>
                    <a:lnTo>
                      <a:pt x="51" y="570"/>
                    </a:lnTo>
                    <a:lnTo>
                      <a:pt x="51" y="570"/>
                    </a:lnTo>
                    <a:lnTo>
                      <a:pt x="51" y="570"/>
                    </a:lnTo>
                    <a:lnTo>
                      <a:pt x="51" y="570"/>
                    </a:lnTo>
                    <a:lnTo>
                      <a:pt x="52" y="570"/>
                    </a:lnTo>
                    <a:lnTo>
                      <a:pt x="52" y="570"/>
                    </a:lnTo>
                    <a:lnTo>
                      <a:pt x="52" y="570"/>
                    </a:lnTo>
                    <a:lnTo>
                      <a:pt x="52" y="570"/>
                    </a:lnTo>
                    <a:lnTo>
                      <a:pt x="52" y="570"/>
                    </a:lnTo>
                    <a:lnTo>
                      <a:pt x="52" y="568"/>
                    </a:lnTo>
                    <a:lnTo>
                      <a:pt x="54" y="568"/>
                    </a:lnTo>
                    <a:lnTo>
                      <a:pt x="54" y="568"/>
                    </a:lnTo>
                    <a:lnTo>
                      <a:pt x="54" y="568"/>
                    </a:lnTo>
                    <a:lnTo>
                      <a:pt x="54" y="568"/>
                    </a:lnTo>
                    <a:lnTo>
                      <a:pt x="54" y="568"/>
                    </a:lnTo>
                    <a:lnTo>
                      <a:pt x="54" y="566"/>
                    </a:lnTo>
                    <a:lnTo>
                      <a:pt x="54" y="566"/>
                    </a:lnTo>
                    <a:lnTo>
                      <a:pt x="54" y="566"/>
                    </a:lnTo>
                    <a:lnTo>
                      <a:pt x="54" y="566"/>
                    </a:lnTo>
                    <a:lnTo>
                      <a:pt x="54" y="564"/>
                    </a:lnTo>
                    <a:lnTo>
                      <a:pt x="54" y="564"/>
                    </a:lnTo>
                    <a:lnTo>
                      <a:pt x="54" y="564"/>
                    </a:lnTo>
                    <a:lnTo>
                      <a:pt x="54" y="562"/>
                    </a:lnTo>
                    <a:lnTo>
                      <a:pt x="54" y="562"/>
                    </a:lnTo>
                    <a:lnTo>
                      <a:pt x="54" y="562"/>
                    </a:lnTo>
                    <a:lnTo>
                      <a:pt x="54" y="562"/>
                    </a:lnTo>
                    <a:lnTo>
                      <a:pt x="54" y="562"/>
                    </a:lnTo>
                    <a:lnTo>
                      <a:pt x="54" y="562"/>
                    </a:lnTo>
                    <a:lnTo>
                      <a:pt x="54" y="562"/>
                    </a:lnTo>
                    <a:lnTo>
                      <a:pt x="54" y="561"/>
                    </a:lnTo>
                    <a:lnTo>
                      <a:pt x="54" y="561"/>
                    </a:lnTo>
                    <a:lnTo>
                      <a:pt x="54" y="561"/>
                    </a:lnTo>
                    <a:lnTo>
                      <a:pt x="54" y="559"/>
                    </a:lnTo>
                    <a:lnTo>
                      <a:pt x="54" y="559"/>
                    </a:lnTo>
                    <a:lnTo>
                      <a:pt x="54" y="559"/>
                    </a:lnTo>
                    <a:lnTo>
                      <a:pt x="54" y="559"/>
                    </a:lnTo>
                    <a:lnTo>
                      <a:pt x="54" y="559"/>
                    </a:lnTo>
                    <a:lnTo>
                      <a:pt x="54" y="559"/>
                    </a:lnTo>
                    <a:lnTo>
                      <a:pt x="54" y="559"/>
                    </a:lnTo>
                    <a:lnTo>
                      <a:pt x="54" y="559"/>
                    </a:lnTo>
                    <a:lnTo>
                      <a:pt x="54" y="559"/>
                    </a:lnTo>
                    <a:lnTo>
                      <a:pt x="54" y="557"/>
                    </a:lnTo>
                    <a:lnTo>
                      <a:pt x="54" y="557"/>
                    </a:lnTo>
                    <a:lnTo>
                      <a:pt x="54" y="557"/>
                    </a:lnTo>
                    <a:lnTo>
                      <a:pt x="54" y="557"/>
                    </a:lnTo>
                    <a:lnTo>
                      <a:pt x="54" y="557"/>
                    </a:lnTo>
                    <a:lnTo>
                      <a:pt x="54" y="557"/>
                    </a:lnTo>
                    <a:lnTo>
                      <a:pt x="54" y="557"/>
                    </a:lnTo>
                    <a:lnTo>
                      <a:pt x="54" y="555"/>
                    </a:lnTo>
                    <a:lnTo>
                      <a:pt x="54" y="555"/>
                    </a:lnTo>
                    <a:lnTo>
                      <a:pt x="52" y="555"/>
                    </a:lnTo>
                    <a:lnTo>
                      <a:pt x="54" y="555"/>
                    </a:lnTo>
                    <a:lnTo>
                      <a:pt x="54" y="555"/>
                    </a:lnTo>
                    <a:lnTo>
                      <a:pt x="54" y="555"/>
                    </a:lnTo>
                    <a:lnTo>
                      <a:pt x="54" y="555"/>
                    </a:lnTo>
                    <a:lnTo>
                      <a:pt x="54" y="555"/>
                    </a:lnTo>
                    <a:lnTo>
                      <a:pt x="54" y="555"/>
                    </a:lnTo>
                    <a:lnTo>
                      <a:pt x="54" y="555"/>
                    </a:lnTo>
                    <a:lnTo>
                      <a:pt x="54" y="555"/>
                    </a:lnTo>
                    <a:lnTo>
                      <a:pt x="54" y="555"/>
                    </a:lnTo>
                    <a:lnTo>
                      <a:pt x="56" y="555"/>
                    </a:lnTo>
                    <a:lnTo>
                      <a:pt x="56" y="555"/>
                    </a:lnTo>
                    <a:lnTo>
                      <a:pt x="56" y="555"/>
                    </a:lnTo>
                    <a:lnTo>
                      <a:pt x="56" y="553"/>
                    </a:lnTo>
                    <a:lnTo>
                      <a:pt x="56" y="553"/>
                    </a:lnTo>
                    <a:lnTo>
                      <a:pt x="56" y="553"/>
                    </a:lnTo>
                    <a:lnTo>
                      <a:pt x="56" y="553"/>
                    </a:lnTo>
                    <a:lnTo>
                      <a:pt x="56" y="553"/>
                    </a:lnTo>
                    <a:lnTo>
                      <a:pt x="56" y="553"/>
                    </a:lnTo>
                    <a:lnTo>
                      <a:pt x="56" y="553"/>
                    </a:lnTo>
                    <a:lnTo>
                      <a:pt x="56" y="553"/>
                    </a:lnTo>
                    <a:lnTo>
                      <a:pt x="56" y="553"/>
                    </a:lnTo>
                    <a:lnTo>
                      <a:pt x="58" y="553"/>
                    </a:lnTo>
                    <a:lnTo>
                      <a:pt x="58" y="553"/>
                    </a:lnTo>
                    <a:lnTo>
                      <a:pt x="58" y="552"/>
                    </a:lnTo>
                    <a:lnTo>
                      <a:pt x="58" y="552"/>
                    </a:lnTo>
                    <a:lnTo>
                      <a:pt x="58" y="552"/>
                    </a:lnTo>
                    <a:lnTo>
                      <a:pt x="58" y="552"/>
                    </a:lnTo>
                    <a:lnTo>
                      <a:pt x="58" y="552"/>
                    </a:lnTo>
                    <a:lnTo>
                      <a:pt x="58" y="552"/>
                    </a:lnTo>
                    <a:lnTo>
                      <a:pt x="58" y="552"/>
                    </a:lnTo>
                    <a:lnTo>
                      <a:pt x="58" y="552"/>
                    </a:lnTo>
                    <a:lnTo>
                      <a:pt x="58" y="552"/>
                    </a:lnTo>
                    <a:lnTo>
                      <a:pt x="60" y="552"/>
                    </a:lnTo>
                    <a:lnTo>
                      <a:pt x="60" y="552"/>
                    </a:lnTo>
                    <a:lnTo>
                      <a:pt x="60" y="552"/>
                    </a:lnTo>
                    <a:lnTo>
                      <a:pt x="60" y="552"/>
                    </a:lnTo>
                    <a:lnTo>
                      <a:pt x="60" y="552"/>
                    </a:lnTo>
                    <a:lnTo>
                      <a:pt x="60" y="552"/>
                    </a:lnTo>
                    <a:lnTo>
                      <a:pt x="61" y="550"/>
                    </a:lnTo>
                    <a:lnTo>
                      <a:pt x="61" y="550"/>
                    </a:lnTo>
                    <a:lnTo>
                      <a:pt x="61" y="550"/>
                    </a:lnTo>
                    <a:lnTo>
                      <a:pt x="61" y="550"/>
                    </a:lnTo>
                    <a:lnTo>
                      <a:pt x="61" y="550"/>
                    </a:lnTo>
                    <a:lnTo>
                      <a:pt x="61" y="550"/>
                    </a:lnTo>
                    <a:lnTo>
                      <a:pt x="61" y="550"/>
                    </a:lnTo>
                    <a:lnTo>
                      <a:pt x="61" y="550"/>
                    </a:lnTo>
                    <a:lnTo>
                      <a:pt x="61" y="550"/>
                    </a:lnTo>
                    <a:lnTo>
                      <a:pt x="61" y="550"/>
                    </a:lnTo>
                    <a:lnTo>
                      <a:pt x="63" y="548"/>
                    </a:lnTo>
                    <a:lnTo>
                      <a:pt x="63" y="548"/>
                    </a:lnTo>
                    <a:lnTo>
                      <a:pt x="63" y="548"/>
                    </a:lnTo>
                    <a:lnTo>
                      <a:pt x="63" y="548"/>
                    </a:lnTo>
                    <a:lnTo>
                      <a:pt x="63" y="548"/>
                    </a:lnTo>
                    <a:lnTo>
                      <a:pt x="63" y="548"/>
                    </a:lnTo>
                    <a:lnTo>
                      <a:pt x="63" y="546"/>
                    </a:lnTo>
                    <a:lnTo>
                      <a:pt x="63" y="546"/>
                    </a:lnTo>
                    <a:lnTo>
                      <a:pt x="63" y="546"/>
                    </a:lnTo>
                    <a:lnTo>
                      <a:pt x="63" y="546"/>
                    </a:lnTo>
                    <a:lnTo>
                      <a:pt x="63" y="546"/>
                    </a:lnTo>
                    <a:lnTo>
                      <a:pt x="63" y="546"/>
                    </a:lnTo>
                    <a:lnTo>
                      <a:pt x="63" y="546"/>
                    </a:lnTo>
                    <a:lnTo>
                      <a:pt x="63" y="544"/>
                    </a:lnTo>
                    <a:lnTo>
                      <a:pt x="63" y="544"/>
                    </a:lnTo>
                    <a:lnTo>
                      <a:pt x="63" y="544"/>
                    </a:lnTo>
                    <a:lnTo>
                      <a:pt x="63" y="544"/>
                    </a:lnTo>
                    <a:lnTo>
                      <a:pt x="63" y="544"/>
                    </a:lnTo>
                    <a:lnTo>
                      <a:pt x="63" y="544"/>
                    </a:lnTo>
                    <a:lnTo>
                      <a:pt x="63" y="544"/>
                    </a:lnTo>
                    <a:lnTo>
                      <a:pt x="63" y="543"/>
                    </a:lnTo>
                    <a:lnTo>
                      <a:pt x="63" y="543"/>
                    </a:lnTo>
                    <a:lnTo>
                      <a:pt x="65" y="543"/>
                    </a:lnTo>
                    <a:lnTo>
                      <a:pt x="65" y="543"/>
                    </a:lnTo>
                    <a:lnTo>
                      <a:pt x="65" y="543"/>
                    </a:lnTo>
                    <a:lnTo>
                      <a:pt x="65" y="543"/>
                    </a:lnTo>
                    <a:lnTo>
                      <a:pt x="65" y="543"/>
                    </a:lnTo>
                    <a:lnTo>
                      <a:pt x="63" y="543"/>
                    </a:lnTo>
                    <a:lnTo>
                      <a:pt x="63" y="543"/>
                    </a:lnTo>
                    <a:lnTo>
                      <a:pt x="63" y="541"/>
                    </a:lnTo>
                    <a:lnTo>
                      <a:pt x="63" y="541"/>
                    </a:lnTo>
                    <a:lnTo>
                      <a:pt x="63" y="541"/>
                    </a:lnTo>
                    <a:lnTo>
                      <a:pt x="63" y="541"/>
                    </a:lnTo>
                    <a:lnTo>
                      <a:pt x="61" y="541"/>
                    </a:lnTo>
                    <a:lnTo>
                      <a:pt x="61" y="541"/>
                    </a:lnTo>
                    <a:lnTo>
                      <a:pt x="61" y="541"/>
                    </a:lnTo>
                    <a:lnTo>
                      <a:pt x="61" y="541"/>
                    </a:lnTo>
                    <a:lnTo>
                      <a:pt x="61" y="541"/>
                    </a:lnTo>
                    <a:lnTo>
                      <a:pt x="61" y="541"/>
                    </a:lnTo>
                    <a:lnTo>
                      <a:pt x="60" y="541"/>
                    </a:lnTo>
                    <a:lnTo>
                      <a:pt x="60" y="541"/>
                    </a:lnTo>
                    <a:lnTo>
                      <a:pt x="60" y="539"/>
                    </a:lnTo>
                    <a:lnTo>
                      <a:pt x="60" y="539"/>
                    </a:lnTo>
                    <a:lnTo>
                      <a:pt x="60" y="541"/>
                    </a:lnTo>
                    <a:lnTo>
                      <a:pt x="60" y="541"/>
                    </a:lnTo>
                    <a:lnTo>
                      <a:pt x="58" y="541"/>
                    </a:lnTo>
                    <a:lnTo>
                      <a:pt x="58" y="541"/>
                    </a:lnTo>
                    <a:lnTo>
                      <a:pt x="58" y="541"/>
                    </a:lnTo>
                    <a:lnTo>
                      <a:pt x="56" y="539"/>
                    </a:lnTo>
                    <a:lnTo>
                      <a:pt x="56" y="539"/>
                    </a:lnTo>
                    <a:lnTo>
                      <a:pt x="56" y="539"/>
                    </a:lnTo>
                    <a:lnTo>
                      <a:pt x="56" y="539"/>
                    </a:lnTo>
                    <a:lnTo>
                      <a:pt x="56" y="539"/>
                    </a:lnTo>
                    <a:lnTo>
                      <a:pt x="54" y="539"/>
                    </a:lnTo>
                    <a:lnTo>
                      <a:pt x="54" y="539"/>
                    </a:lnTo>
                    <a:lnTo>
                      <a:pt x="54" y="539"/>
                    </a:lnTo>
                    <a:lnTo>
                      <a:pt x="54" y="537"/>
                    </a:lnTo>
                    <a:lnTo>
                      <a:pt x="54" y="537"/>
                    </a:lnTo>
                    <a:lnTo>
                      <a:pt x="54" y="537"/>
                    </a:lnTo>
                    <a:lnTo>
                      <a:pt x="54" y="537"/>
                    </a:lnTo>
                    <a:lnTo>
                      <a:pt x="54" y="537"/>
                    </a:lnTo>
                    <a:lnTo>
                      <a:pt x="52" y="537"/>
                    </a:lnTo>
                    <a:lnTo>
                      <a:pt x="52" y="537"/>
                    </a:lnTo>
                    <a:lnTo>
                      <a:pt x="52" y="537"/>
                    </a:lnTo>
                    <a:lnTo>
                      <a:pt x="52" y="537"/>
                    </a:lnTo>
                    <a:lnTo>
                      <a:pt x="52" y="537"/>
                    </a:lnTo>
                    <a:lnTo>
                      <a:pt x="52" y="537"/>
                    </a:lnTo>
                    <a:lnTo>
                      <a:pt x="52" y="537"/>
                    </a:lnTo>
                    <a:lnTo>
                      <a:pt x="52" y="537"/>
                    </a:lnTo>
                    <a:lnTo>
                      <a:pt x="52" y="535"/>
                    </a:lnTo>
                    <a:lnTo>
                      <a:pt x="52" y="535"/>
                    </a:lnTo>
                    <a:lnTo>
                      <a:pt x="52" y="535"/>
                    </a:lnTo>
                    <a:lnTo>
                      <a:pt x="52" y="535"/>
                    </a:lnTo>
                    <a:lnTo>
                      <a:pt x="52" y="535"/>
                    </a:lnTo>
                    <a:lnTo>
                      <a:pt x="52" y="535"/>
                    </a:lnTo>
                    <a:lnTo>
                      <a:pt x="52" y="535"/>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2"/>
                    </a:lnTo>
                    <a:lnTo>
                      <a:pt x="52" y="532"/>
                    </a:lnTo>
                    <a:lnTo>
                      <a:pt x="52" y="532"/>
                    </a:lnTo>
                    <a:lnTo>
                      <a:pt x="52" y="532"/>
                    </a:lnTo>
                    <a:lnTo>
                      <a:pt x="52" y="532"/>
                    </a:lnTo>
                    <a:lnTo>
                      <a:pt x="52" y="532"/>
                    </a:lnTo>
                    <a:lnTo>
                      <a:pt x="52" y="532"/>
                    </a:lnTo>
                    <a:lnTo>
                      <a:pt x="52" y="532"/>
                    </a:lnTo>
                    <a:lnTo>
                      <a:pt x="52" y="532"/>
                    </a:lnTo>
                    <a:lnTo>
                      <a:pt x="52" y="532"/>
                    </a:lnTo>
                    <a:lnTo>
                      <a:pt x="54" y="532"/>
                    </a:lnTo>
                    <a:lnTo>
                      <a:pt x="54" y="532"/>
                    </a:lnTo>
                    <a:lnTo>
                      <a:pt x="54" y="530"/>
                    </a:lnTo>
                    <a:lnTo>
                      <a:pt x="54" y="530"/>
                    </a:lnTo>
                    <a:lnTo>
                      <a:pt x="54" y="530"/>
                    </a:lnTo>
                    <a:lnTo>
                      <a:pt x="52" y="530"/>
                    </a:lnTo>
                    <a:lnTo>
                      <a:pt x="52" y="530"/>
                    </a:lnTo>
                    <a:lnTo>
                      <a:pt x="52" y="530"/>
                    </a:lnTo>
                    <a:lnTo>
                      <a:pt x="54" y="530"/>
                    </a:lnTo>
                    <a:lnTo>
                      <a:pt x="54" y="530"/>
                    </a:lnTo>
                    <a:lnTo>
                      <a:pt x="52" y="530"/>
                    </a:lnTo>
                    <a:lnTo>
                      <a:pt x="52" y="530"/>
                    </a:lnTo>
                    <a:lnTo>
                      <a:pt x="54" y="528"/>
                    </a:lnTo>
                    <a:lnTo>
                      <a:pt x="52" y="528"/>
                    </a:lnTo>
                    <a:lnTo>
                      <a:pt x="52" y="528"/>
                    </a:lnTo>
                    <a:lnTo>
                      <a:pt x="52" y="528"/>
                    </a:lnTo>
                    <a:lnTo>
                      <a:pt x="52" y="528"/>
                    </a:lnTo>
                    <a:lnTo>
                      <a:pt x="52" y="528"/>
                    </a:lnTo>
                    <a:lnTo>
                      <a:pt x="52" y="528"/>
                    </a:lnTo>
                    <a:lnTo>
                      <a:pt x="52" y="528"/>
                    </a:lnTo>
                    <a:lnTo>
                      <a:pt x="51" y="528"/>
                    </a:lnTo>
                    <a:lnTo>
                      <a:pt x="51" y="528"/>
                    </a:lnTo>
                    <a:lnTo>
                      <a:pt x="51" y="528"/>
                    </a:lnTo>
                    <a:lnTo>
                      <a:pt x="51" y="528"/>
                    </a:lnTo>
                    <a:lnTo>
                      <a:pt x="51" y="528"/>
                    </a:lnTo>
                    <a:lnTo>
                      <a:pt x="51" y="528"/>
                    </a:lnTo>
                    <a:lnTo>
                      <a:pt x="49" y="528"/>
                    </a:lnTo>
                    <a:lnTo>
                      <a:pt x="49" y="528"/>
                    </a:lnTo>
                    <a:lnTo>
                      <a:pt x="49" y="528"/>
                    </a:lnTo>
                    <a:lnTo>
                      <a:pt x="47" y="528"/>
                    </a:lnTo>
                    <a:lnTo>
                      <a:pt x="47" y="528"/>
                    </a:lnTo>
                    <a:lnTo>
                      <a:pt x="47" y="528"/>
                    </a:lnTo>
                    <a:lnTo>
                      <a:pt x="47" y="528"/>
                    </a:lnTo>
                    <a:lnTo>
                      <a:pt x="47" y="528"/>
                    </a:lnTo>
                    <a:lnTo>
                      <a:pt x="47" y="528"/>
                    </a:lnTo>
                    <a:lnTo>
                      <a:pt x="45" y="528"/>
                    </a:lnTo>
                    <a:lnTo>
                      <a:pt x="45" y="528"/>
                    </a:lnTo>
                    <a:lnTo>
                      <a:pt x="45" y="528"/>
                    </a:lnTo>
                    <a:lnTo>
                      <a:pt x="45" y="528"/>
                    </a:lnTo>
                    <a:lnTo>
                      <a:pt x="43" y="528"/>
                    </a:lnTo>
                    <a:lnTo>
                      <a:pt x="43" y="528"/>
                    </a:lnTo>
                    <a:lnTo>
                      <a:pt x="43" y="528"/>
                    </a:lnTo>
                    <a:lnTo>
                      <a:pt x="43" y="528"/>
                    </a:lnTo>
                    <a:lnTo>
                      <a:pt x="43" y="526"/>
                    </a:lnTo>
                    <a:lnTo>
                      <a:pt x="41" y="526"/>
                    </a:lnTo>
                    <a:lnTo>
                      <a:pt x="41" y="526"/>
                    </a:lnTo>
                    <a:lnTo>
                      <a:pt x="41" y="526"/>
                    </a:lnTo>
                    <a:lnTo>
                      <a:pt x="41" y="526"/>
                    </a:lnTo>
                    <a:lnTo>
                      <a:pt x="41" y="528"/>
                    </a:lnTo>
                    <a:lnTo>
                      <a:pt x="40" y="528"/>
                    </a:lnTo>
                    <a:lnTo>
                      <a:pt x="40" y="528"/>
                    </a:lnTo>
                    <a:lnTo>
                      <a:pt x="40" y="528"/>
                    </a:lnTo>
                    <a:lnTo>
                      <a:pt x="40" y="530"/>
                    </a:lnTo>
                    <a:lnTo>
                      <a:pt x="40" y="530"/>
                    </a:lnTo>
                    <a:lnTo>
                      <a:pt x="40" y="530"/>
                    </a:lnTo>
                    <a:lnTo>
                      <a:pt x="40" y="530"/>
                    </a:lnTo>
                    <a:lnTo>
                      <a:pt x="40" y="530"/>
                    </a:lnTo>
                    <a:lnTo>
                      <a:pt x="38" y="532"/>
                    </a:lnTo>
                    <a:lnTo>
                      <a:pt x="38" y="532"/>
                    </a:lnTo>
                    <a:lnTo>
                      <a:pt x="38" y="532"/>
                    </a:lnTo>
                    <a:lnTo>
                      <a:pt x="38" y="532"/>
                    </a:lnTo>
                    <a:lnTo>
                      <a:pt x="38" y="532"/>
                    </a:lnTo>
                    <a:lnTo>
                      <a:pt x="38" y="534"/>
                    </a:lnTo>
                    <a:lnTo>
                      <a:pt x="38" y="534"/>
                    </a:lnTo>
                    <a:lnTo>
                      <a:pt x="38" y="534"/>
                    </a:lnTo>
                    <a:lnTo>
                      <a:pt x="38" y="534"/>
                    </a:lnTo>
                    <a:lnTo>
                      <a:pt x="38" y="535"/>
                    </a:lnTo>
                    <a:lnTo>
                      <a:pt x="36" y="535"/>
                    </a:lnTo>
                    <a:lnTo>
                      <a:pt x="36" y="535"/>
                    </a:lnTo>
                    <a:lnTo>
                      <a:pt x="36" y="535"/>
                    </a:lnTo>
                    <a:lnTo>
                      <a:pt x="36" y="537"/>
                    </a:lnTo>
                    <a:lnTo>
                      <a:pt x="36" y="537"/>
                    </a:lnTo>
                    <a:lnTo>
                      <a:pt x="36" y="537"/>
                    </a:lnTo>
                    <a:lnTo>
                      <a:pt x="36" y="537"/>
                    </a:lnTo>
                    <a:lnTo>
                      <a:pt x="36" y="537"/>
                    </a:lnTo>
                    <a:lnTo>
                      <a:pt x="36" y="537"/>
                    </a:lnTo>
                    <a:lnTo>
                      <a:pt x="36" y="539"/>
                    </a:lnTo>
                    <a:lnTo>
                      <a:pt x="34" y="539"/>
                    </a:lnTo>
                    <a:lnTo>
                      <a:pt x="34" y="539"/>
                    </a:lnTo>
                    <a:lnTo>
                      <a:pt x="34" y="539"/>
                    </a:lnTo>
                    <a:lnTo>
                      <a:pt x="34" y="539"/>
                    </a:lnTo>
                    <a:lnTo>
                      <a:pt x="34" y="539"/>
                    </a:lnTo>
                    <a:lnTo>
                      <a:pt x="34" y="541"/>
                    </a:lnTo>
                    <a:lnTo>
                      <a:pt x="34" y="541"/>
                    </a:lnTo>
                    <a:lnTo>
                      <a:pt x="34" y="541"/>
                    </a:lnTo>
                    <a:lnTo>
                      <a:pt x="32" y="541"/>
                    </a:lnTo>
                    <a:lnTo>
                      <a:pt x="32" y="541"/>
                    </a:lnTo>
                    <a:lnTo>
                      <a:pt x="32" y="543"/>
                    </a:lnTo>
                    <a:lnTo>
                      <a:pt x="32" y="543"/>
                    </a:lnTo>
                    <a:lnTo>
                      <a:pt x="32" y="543"/>
                    </a:lnTo>
                    <a:lnTo>
                      <a:pt x="32" y="543"/>
                    </a:lnTo>
                    <a:lnTo>
                      <a:pt x="32" y="543"/>
                    </a:lnTo>
                    <a:lnTo>
                      <a:pt x="31" y="543"/>
                    </a:lnTo>
                    <a:lnTo>
                      <a:pt x="31" y="543"/>
                    </a:lnTo>
                    <a:lnTo>
                      <a:pt x="31" y="543"/>
                    </a:lnTo>
                    <a:lnTo>
                      <a:pt x="31" y="544"/>
                    </a:lnTo>
                    <a:lnTo>
                      <a:pt x="31" y="544"/>
                    </a:lnTo>
                    <a:lnTo>
                      <a:pt x="31" y="544"/>
                    </a:lnTo>
                    <a:lnTo>
                      <a:pt x="31" y="544"/>
                    </a:lnTo>
                    <a:lnTo>
                      <a:pt x="31" y="544"/>
                    </a:lnTo>
                    <a:lnTo>
                      <a:pt x="31" y="544"/>
                    </a:lnTo>
                    <a:lnTo>
                      <a:pt x="31" y="544"/>
                    </a:lnTo>
                    <a:lnTo>
                      <a:pt x="29" y="544"/>
                    </a:lnTo>
                    <a:lnTo>
                      <a:pt x="29" y="546"/>
                    </a:lnTo>
                    <a:lnTo>
                      <a:pt x="29" y="546"/>
                    </a:lnTo>
                    <a:lnTo>
                      <a:pt x="29" y="546"/>
                    </a:lnTo>
                    <a:lnTo>
                      <a:pt x="29" y="546"/>
                    </a:lnTo>
                    <a:lnTo>
                      <a:pt x="29" y="546"/>
                    </a:lnTo>
                    <a:lnTo>
                      <a:pt x="27" y="546"/>
                    </a:lnTo>
                    <a:lnTo>
                      <a:pt x="27" y="546"/>
                    </a:lnTo>
                    <a:lnTo>
                      <a:pt x="27" y="546"/>
                    </a:lnTo>
                    <a:lnTo>
                      <a:pt x="27" y="546"/>
                    </a:lnTo>
                    <a:lnTo>
                      <a:pt x="27" y="546"/>
                    </a:lnTo>
                    <a:lnTo>
                      <a:pt x="25" y="546"/>
                    </a:lnTo>
                    <a:lnTo>
                      <a:pt x="25" y="546"/>
                    </a:lnTo>
                    <a:lnTo>
                      <a:pt x="25" y="546"/>
                    </a:lnTo>
                    <a:lnTo>
                      <a:pt x="25" y="546"/>
                    </a:lnTo>
                    <a:lnTo>
                      <a:pt x="23" y="546"/>
                    </a:lnTo>
                    <a:lnTo>
                      <a:pt x="23" y="546"/>
                    </a:lnTo>
                    <a:lnTo>
                      <a:pt x="22" y="546"/>
                    </a:lnTo>
                    <a:lnTo>
                      <a:pt x="22" y="546"/>
                    </a:lnTo>
                    <a:lnTo>
                      <a:pt x="22" y="546"/>
                    </a:lnTo>
                    <a:lnTo>
                      <a:pt x="22" y="546"/>
                    </a:lnTo>
                    <a:lnTo>
                      <a:pt x="20" y="546"/>
                    </a:lnTo>
                    <a:lnTo>
                      <a:pt x="20" y="546"/>
                    </a:lnTo>
                    <a:lnTo>
                      <a:pt x="20" y="546"/>
                    </a:lnTo>
                    <a:lnTo>
                      <a:pt x="20" y="546"/>
                    </a:lnTo>
                    <a:lnTo>
                      <a:pt x="20" y="546"/>
                    </a:lnTo>
                    <a:lnTo>
                      <a:pt x="20" y="546"/>
                    </a:lnTo>
                    <a:lnTo>
                      <a:pt x="20" y="546"/>
                    </a:lnTo>
                    <a:lnTo>
                      <a:pt x="18" y="546"/>
                    </a:lnTo>
                    <a:lnTo>
                      <a:pt x="18" y="546"/>
                    </a:lnTo>
                    <a:lnTo>
                      <a:pt x="18" y="546"/>
                    </a:lnTo>
                    <a:lnTo>
                      <a:pt x="18" y="544"/>
                    </a:lnTo>
                    <a:lnTo>
                      <a:pt x="16" y="544"/>
                    </a:lnTo>
                    <a:lnTo>
                      <a:pt x="16" y="544"/>
                    </a:lnTo>
                    <a:lnTo>
                      <a:pt x="16" y="544"/>
                    </a:lnTo>
                    <a:lnTo>
                      <a:pt x="16" y="544"/>
                    </a:lnTo>
                    <a:lnTo>
                      <a:pt x="16" y="544"/>
                    </a:lnTo>
                    <a:lnTo>
                      <a:pt x="14" y="544"/>
                    </a:lnTo>
                    <a:lnTo>
                      <a:pt x="14" y="543"/>
                    </a:lnTo>
                    <a:lnTo>
                      <a:pt x="14" y="543"/>
                    </a:lnTo>
                    <a:lnTo>
                      <a:pt x="14" y="543"/>
                    </a:lnTo>
                    <a:lnTo>
                      <a:pt x="13" y="543"/>
                    </a:lnTo>
                    <a:lnTo>
                      <a:pt x="13" y="543"/>
                    </a:lnTo>
                    <a:lnTo>
                      <a:pt x="13" y="543"/>
                    </a:lnTo>
                    <a:lnTo>
                      <a:pt x="11" y="543"/>
                    </a:lnTo>
                    <a:lnTo>
                      <a:pt x="11" y="543"/>
                    </a:lnTo>
                    <a:lnTo>
                      <a:pt x="11" y="541"/>
                    </a:lnTo>
                    <a:lnTo>
                      <a:pt x="11" y="541"/>
                    </a:lnTo>
                    <a:lnTo>
                      <a:pt x="11" y="541"/>
                    </a:lnTo>
                    <a:lnTo>
                      <a:pt x="9" y="541"/>
                    </a:lnTo>
                    <a:lnTo>
                      <a:pt x="9" y="541"/>
                    </a:lnTo>
                    <a:lnTo>
                      <a:pt x="9" y="541"/>
                    </a:lnTo>
                    <a:lnTo>
                      <a:pt x="9" y="541"/>
                    </a:lnTo>
                    <a:lnTo>
                      <a:pt x="9" y="541"/>
                    </a:lnTo>
                    <a:lnTo>
                      <a:pt x="9" y="541"/>
                    </a:lnTo>
                    <a:lnTo>
                      <a:pt x="7" y="541"/>
                    </a:lnTo>
                    <a:lnTo>
                      <a:pt x="7" y="541"/>
                    </a:lnTo>
                    <a:lnTo>
                      <a:pt x="7" y="541"/>
                    </a:lnTo>
                    <a:lnTo>
                      <a:pt x="7" y="541"/>
                    </a:lnTo>
                    <a:lnTo>
                      <a:pt x="7" y="541"/>
                    </a:lnTo>
                    <a:lnTo>
                      <a:pt x="7" y="541"/>
                    </a:lnTo>
                    <a:lnTo>
                      <a:pt x="7" y="541"/>
                    </a:lnTo>
                    <a:lnTo>
                      <a:pt x="7" y="543"/>
                    </a:lnTo>
                    <a:lnTo>
                      <a:pt x="7" y="543"/>
                    </a:lnTo>
                    <a:lnTo>
                      <a:pt x="7" y="543"/>
                    </a:lnTo>
                    <a:lnTo>
                      <a:pt x="7" y="543"/>
                    </a:lnTo>
                    <a:lnTo>
                      <a:pt x="5" y="543"/>
                    </a:lnTo>
                    <a:lnTo>
                      <a:pt x="5" y="543"/>
                    </a:lnTo>
                    <a:lnTo>
                      <a:pt x="5" y="544"/>
                    </a:lnTo>
                    <a:lnTo>
                      <a:pt x="5" y="544"/>
                    </a:lnTo>
                    <a:lnTo>
                      <a:pt x="5" y="544"/>
                    </a:lnTo>
                    <a:lnTo>
                      <a:pt x="5" y="544"/>
                    </a:lnTo>
                    <a:lnTo>
                      <a:pt x="5" y="544"/>
                    </a:lnTo>
                    <a:lnTo>
                      <a:pt x="5" y="544"/>
                    </a:lnTo>
                    <a:lnTo>
                      <a:pt x="5" y="544"/>
                    </a:lnTo>
                    <a:lnTo>
                      <a:pt x="5" y="546"/>
                    </a:lnTo>
                    <a:lnTo>
                      <a:pt x="5" y="546"/>
                    </a:lnTo>
                    <a:lnTo>
                      <a:pt x="5" y="546"/>
                    </a:lnTo>
                    <a:lnTo>
                      <a:pt x="5" y="546"/>
                    </a:lnTo>
                    <a:lnTo>
                      <a:pt x="5" y="546"/>
                    </a:lnTo>
                    <a:lnTo>
                      <a:pt x="5" y="546"/>
                    </a:lnTo>
                    <a:lnTo>
                      <a:pt x="3" y="546"/>
                    </a:lnTo>
                    <a:lnTo>
                      <a:pt x="3" y="546"/>
                    </a:lnTo>
                    <a:lnTo>
                      <a:pt x="3" y="548"/>
                    </a:lnTo>
                    <a:lnTo>
                      <a:pt x="3" y="548"/>
                    </a:lnTo>
                    <a:lnTo>
                      <a:pt x="3" y="548"/>
                    </a:lnTo>
                    <a:lnTo>
                      <a:pt x="3" y="548"/>
                    </a:lnTo>
                    <a:lnTo>
                      <a:pt x="3" y="548"/>
                    </a:lnTo>
                    <a:lnTo>
                      <a:pt x="3" y="548"/>
                    </a:lnTo>
                    <a:lnTo>
                      <a:pt x="3" y="548"/>
                    </a:lnTo>
                    <a:lnTo>
                      <a:pt x="3" y="548"/>
                    </a:lnTo>
                    <a:lnTo>
                      <a:pt x="3" y="548"/>
                    </a:lnTo>
                    <a:lnTo>
                      <a:pt x="2" y="548"/>
                    </a:lnTo>
                    <a:lnTo>
                      <a:pt x="2" y="548"/>
                    </a:lnTo>
                    <a:lnTo>
                      <a:pt x="2" y="548"/>
                    </a:lnTo>
                    <a:lnTo>
                      <a:pt x="2" y="548"/>
                    </a:lnTo>
                    <a:lnTo>
                      <a:pt x="2" y="546"/>
                    </a:lnTo>
                    <a:lnTo>
                      <a:pt x="2" y="546"/>
                    </a:lnTo>
                    <a:lnTo>
                      <a:pt x="2" y="546"/>
                    </a:lnTo>
                    <a:lnTo>
                      <a:pt x="2" y="546"/>
                    </a:lnTo>
                    <a:lnTo>
                      <a:pt x="2" y="544"/>
                    </a:lnTo>
                    <a:lnTo>
                      <a:pt x="2" y="544"/>
                    </a:lnTo>
                    <a:lnTo>
                      <a:pt x="2" y="544"/>
                    </a:lnTo>
                    <a:lnTo>
                      <a:pt x="2" y="543"/>
                    </a:lnTo>
                    <a:lnTo>
                      <a:pt x="2" y="543"/>
                    </a:lnTo>
                    <a:lnTo>
                      <a:pt x="3" y="543"/>
                    </a:lnTo>
                    <a:lnTo>
                      <a:pt x="3" y="543"/>
                    </a:lnTo>
                    <a:lnTo>
                      <a:pt x="3" y="543"/>
                    </a:lnTo>
                    <a:lnTo>
                      <a:pt x="3" y="541"/>
                    </a:lnTo>
                    <a:lnTo>
                      <a:pt x="3" y="541"/>
                    </a:lnTo>
                    <a:lnTo>
                      <a:pt x="3" y="541"/>
                    </a:lnTo>
                    <a:lnTo>
                      <a:pt x="3" y="539"/>
                    </a:lnTo>
                    <a:lnTo>
                      <a:pt x="2" y="539"/>
                    </a:lnTo>
                    <a:lnTo>
                      <a:pt x="2" y="539"/>
                    </a:lnTo>
                    <a:lnTo>
                      <a:pt x="2" y="539"/>
                    </a:lnTo>
                    <a:lnTo>
                      <a:pt x="0" y="537"/>
                    </a:lnTo>
                    <a:lnTo>
                      <a:pt x="0" y="535"/>
                    </a:lnTo>
                    <a:lnTo>
                      <a:pt x="0" y="530"/>
                    </a:lnTo>
                    <a:lnTo>
                      <a:pt x="0" y="528"/>
                    </a:lnTo>
                    <a:lnTo>
                      <a:pt x="0" y="528"/>
                    </a:lnTo>
                    <a:lnTo>
                      <a:pt x="0" y="526"/>
                    </a:lnTo>
                    <a:lnTo>
                      <a:pt x="0" y="523"/>
                    </a:lnTo>
                    <a:lnTo>
                      <a:pt x="0" y="523"/>
                    </a:lnTo>
                    <a:lnTo>
                      <a:pt x="0" y="519"/>
                    </a:lnTo>
                    <a:lnTo>
                      <a:pt x="0" y="519"/>
                    </a:lnTo>
                    <a:lnTo>
                      <a:pt x="0" y="517"/>
                    </a:lnTo>
                    <a:lnTo>
                      <a:pt x="2" y="517"/>
                    </a:lnTo>
                    <a:lnTo>
                      <a:pt x="2" y="517"/>
                    </a:lnTo>
                    <a:lnTo>
                      <a:pt x="2" y="517"/>
                    </a:lnTo>
                    <a:lnTo>
                      <a:pt x="2" y="515"/>
                    </a:lnTo>
                    <a:lnTo>
                      <a:pt x="2" y="515"/>
                    </a:lnTo>
                    <a:lnTo>
                      <a:pt x="2" y="515"/>
                    </a:lnTo>
                    <a:lnTo>
                      <a:pt x="2" y="515"/>
                    </a:lnTo>
                    <a:lnTo>
                      <a:pt x="2" y="514"/>
                    </a:lnTo>
                    <a:lnTo>
                      <a:pt x="2" y="514"/>
                    </a:lnTo>
                    <a:lnTo>
                      <a:pt x="2" y="514"/>
                    </a:lnTo>
                    <a:lnTo>
                      <a:pt x="2" y="514"/>
                    </a:lnTo>
                    <a:lnTo>
                      <a:pt x="2" y="512"/>
                    </a:lnTo>
                    <a:lnTo>
                      <a:pt x="2" y="512"/>
                    </a:lnTo>
                    <a:lnTo>
                      <a:pt x="2" y="510"/>
                    </a:lnTo>
                    <a:lnTo>
                      <a:pt x="2" y="510"/>
                    </a:lnTo>
                    <a:lnTo>
                      <a:pt x="2" y="510"/>
                    </a:lnTo>
                    <a:lnTo>
                      <a:pt x="2" y="510"/>
                    </a:lnTo>
                    <a:lnTo>
                      <a:pt x="2" y="508"/>
                    </a:lnTo>
                    <a:lnTo>
                      <a:pt x="2" y="508"/>
                    </a:lnTo>
                    <a:lnTo>
                      <a:pt x="2" y="508"/>
                    </a:lnTo>
                    <a:lnTo>
                      <a:pt x="2" y="508"/>
                    </a:lnTo>
                    <a:lnTo>
                      <a:pt x="2" y="506"/>
                    </a:lnTo>
                    <a:lnTo>
                      <a:pt x="2" y="506"/>
                    </a:lnTo>
                    <a:lnTo>
                      <a:pt x="2" y="506"/>
                    </a:lnTo>
                    <a:lnTo>
                      <a:pt x="2" y="506"/>
                    </a:lnTo>
                    <a:lnTo>
                      <a:pt x="5" y="505"/>
                    </a:lnTo>
                    <a:lnTo>
                      <a:pt x="5" y="505"/>
                    </a:lnTo>
                    <a:lnTo>
                      <a:pt x="5" y="505"/>
                    </a:lnTo>
                    <a:lnTo>
                      <a:pt x="5" y="505"/>
                    </a:lnTo>
                    <a:lnTo>
                      <a:pt x="7" y="505"/>
                    </a:lnTo>
                    <a:lnTo>
                      <a:pt x="7" y="505"/>
                    </a:lnTo>
                    <a:lnTo>
                      <a:pt x="9" y="503"/>
                    </a:lnTo>
                    <a:lnTo>
                      <a:pt x="9" y="503"/>
                    </a:lnTo>
                    <a:lnTo>
                      <a:pt x="9" y="503"/>
                    </a:lnTo>
                    <a:lnTo>
                      <a:pt x="9" y="503"/>
                    </a:lnTo>
                    <a:lnTo>
                      <a:pt x="9" y="501"/>
                    </a:lnTo>
                    <a:lnTo>
                      <a:pt x="11" y="501"/>
                    </a:lnTo>
                    <a:lnTo>
                      <a:pt x="13" y="499"/>
                    </a:lnTo>
                    <a:lnTo>
                      <a:pt x="13" y="499"/>
                    </a:lnTo>
                    <a:lnTo>
                      <a:pt x="13" y="499"/>
                    </a:lnTo>
                    <a:lnTo>
                      <a:pt x="13" y="499"/>
                    </a:lnTo>
                    <a:lnTo>
                      <a:pt x="14" y="497"/>
                    </a:lnTo>
                    <a:lnTo>
                      <a:pt x="14" y="497"/>
                    </a:lnTo>
                    <a:lnTo>
                      <a:pt x="14" y="497"/>
                    </a:lnTo>
                    <a:lnTo>
                      <a:pt x="14" y="497"/>
                    </a:lnTo>
                    <a:lnTo>
                      <a:pt x="14" y="496"/>
                    </a:lnTo>
                    <a:lnTo>
                      <a:pt x="16" y="494"/>
                    </a:lnTo>
                    <a:lnTo>
                      <a:pt x="16" y="494"/>
                    </a:lnTo>
                    <a:lnTo>
                      <a:pt x="16" y="494"/>
                    </a:lnTo>
                    <a:lnTo>
                      <a:pt x="16" y="494"/>
                    </a:lnTo>
                    <a:lnTo>
                      <a:pt x="16" y="494"/>
                    </a:lnTo>
                    <a:lnTo>
                      <a:pt x="16" y="492"/>
                    </a:lnTo>
                    <a:lnTo>
                      <a:pt x="18" y="492"/>
                    </a:lnTo>
                    <a:lnTo>
                      <a:pt x="18" y="490"/>
                    </a:lnTo>
                    <a:lnTo>
                      <a:pt x="18" y="488"/>
                    </a:lnTo>
                    <a:lnTo>
                      <a:pt x="20" y="487"/>
                    </a:lnTo>
                    <a:lnTo>
                      <a:pt x="20" y="487"/>
                    </a:lnTo>
                    <a:lnTo>
                      <a:pt x="20" y="485"/>
                    </a:lnTo>
                    <a:lnTo>
                      <a:pt x="20" y="485"/>
                    </a:lnTo>
                    <a:lnTo>
                      <a:pt x="22" y="483"/>
                    </a:lnTo>
                    <a:lnTo>
                      <a:pt x="22" y="481"/>
                    </a:lnTo>
                    <a:lnTo>
                      <a:pt x="22" y="481"/>
                    </a:lnTo>
                    <a:lnTo>
                      <a:pt x="22" y="481"/>
                    </a:lnTo>
                    <a:lnTo>
                      <a:pt x="22" y="481"/>
                    </a:lnTo>
                    <a:lnTo>
                      <a:pt x="23" y="479"/>
                    </a:lnTo>
                    <a:lnTo>
                      <a:pt x="23" y="479"/>
                    </a:lnTo>
                    <a:lnTo>
                      <a:pt x="23" y="479"/>
                    </a:lnTo>
                    <a:lnTo>
                      <a:pt x="25" y="479"/>
                    </a:lnTo>
                    <a:lnTo>
                      <a:pt x="29" y="479"/>
                    </a:lnTo>
                    <a:lnTo>
                      <a:pt x="29" y="477"/>
                    </a:lnTo>
                    <a:lnTo>
                      <a:pt x="31" y="477"/>
                    </a:lnTo>
                    <a:lnTo>
                      <a:pt x="31" y="477"/>
                    </a:lnTo>
                    <a:lnTo>
                      <a:pt x="32" y="477"/>
                    </a:lnTo>
                    <a:lnTo>
                      <a:pt x="32" y="477"/>
                    </a:lnTo>
                    <a:lnTo>
                      <a:pt x="34" y="476"/>
                    </a:lnTo>
                    <a:lnTo>
                      <a:pt x="36" y="476"/>
                    </a:lnTo>
                    <a:lnTo>
                      <a:pt x="36" y="476"/>
                    </a:lnTo>
                    <a:lnTo>
                      <a:pt x="38" y="476"/>
                    </a:lnTo>
                    <a:lnTo>
                      <a:pt x="40" y="474"/>
                    </a:lnTo>
                    <a:lnTo>
                      <a:pt x="41" y="474"/>
                    </a:lnTo>
                    <a:lnTo>
                      <a:pt x="41" y="474"/>
                    </a:lnTo>
                    <a:lnTo>
                      <a:pt x="45" y="472"/>
                    </a:lnTo>
                    <a:lnTo>
                      <a:pt x="45" y="472"/>
                    </a:lnTo>
                    <a:lnTo>
                      <a:pt x="47" y="472"/>
                    </a:lnTo>
                    <a:lnTo>
                      <a:pt x="47" y="472"/>
                    </a:lnTo>
                    <a:lnTo>
                      <a:pt x="47" y="470"/>
                    </a:lnTo>
                    <a:lnTo>
                      <a:pt x="47" y="470"/>
                    </a:lnTo>
                    <a:lnTo>
                      <a:pt x="47" y="470"/>
                    </a:lnTo>
                    <a:lnTo>
                      <a:pt x="47" y="468"/>
                    </a:lnTo>
                    <a:lnTo>
                      <a:pt x="49" y="468"/>
                    </a:lnTo>
                    <a:lnTo>
                      <a:pt x="49" y="467"/>
                    </a:lnTo>
                    <a:lnTo>
                      <a:pt x="51" y="465"/>
                    </a:lnTo>
                    <a:lnTo>
                      <a:pt x="51" y="465"/>
                    </a:lnTo>
                    <a:lnTo>
                      <a:pt x="51" y="465"/>
                    </a:lnTo>
                    <a:lnTo>
                      <a:pt x="51" y="465"/>
                    </a:lnTo>
                    <a:lnTo>
                      <a:pt x="51" y="465"/>
                    </a:lnTo>
                    <a:lnTo>
                      <a:pt x="51" y="465"/>
                    </a:lnTo>
                    <a:lnTo>
                      <a:pt x="52" y="463"/>
                    </a:lnTo>
                    <a:lnTo>
                      <a:pt x="54" y="461"/>
                    </a:lnTo>
                    <a:lnTo>
                      <a:pt x="54" y="459"/>
                    </a:lnTo>
                    <a:lnTo>
                      <a:pt x="54" y="458"/>
                    </a:lnTo>
                    <a:lnTo>
                      <a:pt x="54" y="456"/>
                    </a:lnTo>
                    <a:lnTo>
                      <a:pt x="56" y="454"/>
                    </a:lnTo>
                    <a:lnTo>
                      <a:pt x="56" y="454"/>
                    </a:lnTo>
                    <a:lnTo>
                      <a:pt x="56" y="454"/>
                    </a:lnTo>
                    <a:lnTo>
                      <a:pt x="56" y="454"/>
                    </a:lnTo>
                    <a:lnTo>
                      <a:pt x="56" y="452"/>
                    </a:lnTo>
                    <a:lnTo>
                      <a:pt x="58" y="452"/>
                    </a:lnTo>
                    <a:lnTo>
                      <a:pt x="56" y="452"/>
                    </a:lnTo>
                    <a:lnTo>
                      <a:pt x="56" y="452"/>
                    </a:lnTo>
                    <a:lnTo>
                      <a:pt x="56" y="452"/>
                    </a:lnTo>
                    <a:lnTo>
                      <a:pt x="56" y="450"/>
                    </a:lnTo>
                    <a:lnTo>
                      <a:pt x="56" y="450"/>
                    </a:lnTo>
                    <a:lnTo>
                      <a:pt x="56" y="450"/>
                    </a:lnTo>
                    <a:lnTo>
                      <a:pt x="54" y="450"/>
                    </a:lnTo>
                    <a:lnTo>
                      <a:pt x="54" y="449"/>
                    </a:lnTo>
                    <a:lnTo>
                      <a:pt x="52" y="449"/>
                    </a:lnTo>
                    <a:lnTo>
                      <a:pt x="52" y="449"/>
                    </a:lnTo>
                    <a:lnTo>
                      <a:pt x="51" y="449"/>
                    </a:lnTo>
                    <a:lnTo>
                      <a:pt x="51" y="447"/>
                    </a:lnTo>
                    <a:lnTo>
                      <a:pt x="51" y="447"/>
                    </a:lnTo>
                    <a:lnTo>
                      <a:pt x="49" y="447"/>
                    </a:lnTo>
                    <a:lnTo>
                      <a:pt x="49" y="445"/>
                    </a:lnTo>
                    <a:lnTo>
                      <a:pt x="49" y="445"/>
                    </a:lnTo>
                    <a:lnTo>
                      <a:pt x="49" y="443"/>
                    </a:lnTo>
                    <a:lnTo>
                      <a:pt x="47" y="443"/>
                    </a:lnTo>
                    <a:lnTo>
                      <a:pt x="45" y="443"/>
                    </a:lnTo>
                    <a:lnTo>
                      <a:pt x="41" y="443"/>
                    </a:lnTo>
                    <a:lnTo>
                      <a:pt x="41" y="441"/>
                    </a:lnTo>
                    <a:lnTo>
                      <a:pt x="40" y="441"/>
                    </a:lnTo>
                    <a:lnTo>
                      <a:pt x="38" y="441"/>
                    </a:lnTo>
                    <a:lnTo>
                      <a:pt x="34" y="441"/>
                    </a:lnTo>
                    <a:lnTo>
                      <a:pt x="34" y="441"/>
                    </a:lnTo>
                    <a:lnTo>
                      <a:pt x="32" y="439"/>
                    </a:lnTo>
                    <a:lnTo>
                      <a:pt x="31" y="438"/>
                    </a:lnTo>
                    <a:lnTo>
                      <a:pt x="29" y="438"/>
                    </a:lnTo>
                    <a:lnTo>
                      <a:pt x="29" y="438"/>
                    </a:lnTo>
                    <a:lnTo>
                      <a:pt x="29" y="438"/>
                    </a:lnTo>
                    <a:lnTo>
                      <a:pt x="27" y="438"/>
                    </a:lnTo>
                    <a:lnTo>
                      <a:pt x="27" y="438"/>
                    </a:lnTo>
                    <a:lnTo>
                      <a:pt x="25" y="439"/>
                    </a:lnTo>
                    <a:lnTo>
                      <a:pt x="23" y="443"/>
                    </a:lnTo>
                    <a:lnTo>
                      <a:pt x="22" y="443"/>
                    </a:lnTo>
                    <a:lnTo>
                      <a:pt x="20" y="443"/>
                    </a:lnTo>
                    <a:lnTo>
                      <a:pt x="18" y="443"/>
                    </a:lnTo>
                    <a:lnTo>
                      <a:pt x="18" y="443"/>
                    </a:lnTo>
                    <a:lnTo>
                      <a:pt x="16" y="441"/>
                    </a:lnTo>
                    <a:lnTo>
                      <a:pt x="14" y="441"/>
                    </a:lnTo>
                    <a:lnTo>
                      <a:pt x="14" y="439"/>
                    </a:lnTo>
                    <a:lnTo>
                      <a:pt x="14" y="439"/>
                    </a:lnTo>
                    <a:lnTo>
                      <a:pt x="14" y="439"/>
                    </a:lnTo>
                    <a:lnTo>
                      <a:pt x="16" y="438"/>
                    </a:lnTo>
                    <a:lnTo>
                      <a:pt x="18" y="436"/>
                    </a:lnTo>
                    <a:lnTo>
                      <a:pt x="20" y="434"/>
                    </a:lnTo>
                    <a:lnTo>
                      <a:pt x="22" y="434"/>
                    </a:lnTo>
                    <a:lnTo>
                      <a:pt x="22" y="432"/>
                    </a:lnTo>
                    <a:lnTo>
                      <a:pt x="22" y="432"/>
                    </a:lnTo>
                    <a:lnTo>
                      <a:pt x="22" y="430"/>
                    </a:lnTo>
                    <a:lnTo>
                      <a:pt x="22" y="429"/>
                    </a:lnTo>
                    <a:lnTo>
                      <a:pt x="22" y="429"/>
                    </a:lnTo>
                    <a:lnTo>
                      <a:pt x="18" y="425"/>
                    </a:lnTo>
                    <a:lnTo>
                      <a:pt x="16" y="425"/>
                    </a:lnTo>
                    <a:lnTo>
                      <a:pt x="16" y="423"/>
                    </a:lnTo>
                    <a:lnTo>
                      <a:pt x="14" y="421"/>
                    </a:lnTo>
                    <a:lnTo>
                      <a:pt x="14" y="421"/>
                    </a:lnTo>
                    <a:lnTo>
                      <a:pt x="14" y="421"/>
                    </a:lnTo>
                    <a:lnTo>
                      <a:pt x="11" y="421"/>
                    </a:lnTo>
                    <a:lnTo>
                      <a:pt x="9" y="420"/>
                    </a:lnTo>
                    <a:lnTo>
                      <a:pt x="7" y="420"/>
                    </a:lnTo>
                    <a:lnTo>
                      <a:pt x="7" y="420"/>
                    </a:lnTo>
                    <a:lnTo>
                      <a:pt x="7" y="418"/>
                    </a:lnTo>
                    <a:lnTo>
                      <a:pt x="7" y="418"/>
                    </a:lnTo>
                    <a:lnTo>
                      <a:pt x="7" y="418"/>
                    </a:lnTo>
                    <a:lnTo>
                      <a:pt x="9" y="416"/>
                    </a:lnTo>
                    <a:lnTo>
                      <a:pt x="9" y="416"/>
                    </a:lnTo>
                    <a:lnTo>
                      <a:pt x="13" y="414"/>
                    </a:lnTo>
                    <a:lnTo>
                      <a:pt x="14" y="412"/>
                    </a:lnTo>
                    <a:lnTo>
                      <a:pt x="16" y="411"/>
                    </a:lnTo>
                    <a:lnTo>
                      <a:pt x="16" y="411"/>
                    </a:lnTo>
                    <a:lnTo>
                      <a:pt x="20" y="409"/>
                    </a:lnTo>
                    <a:lnTo>
                      <a:pt x="22" y="407"/>
                    </a:lnTo>
                    <a:lnTo>
                      <a:pt x="23" y="407"/>
                    </a:lnTo>
                    <a:lnTo>
                      <a:pt x="25" y="409"/>
                    </a:lnTo>
                    <a:lnTo>
                      <a:pt x="25" y="409"/>
                    </a:lnTo>
                    <a:lnTo>
                      <a:pt x="27" y="411"/>
                    </a:lnTo>
                    <a:lnTo>
                      <a:pt x="29" y="411"/>
                    </a:lnTo>
                    <a:lnTo>
                      <a:pt x="29" y="411"/>
                    </a:lnTo>
                    <a:lnTo>
                      <a:pt x="31" y="411"/>
                    </a:lnTo>
                    <a:lnTo>
                      <a:pt x="31" y="411"/>
                    </a:lnTo>
                    <a:lnTo>
                      <a:pt x="31" y="411"/>
                    </a:lnTo>
                    <a:lnTo>
                      <a:pt x="32" y="411"/>
                    </a:lnTo>
                    <a:lnTo>
                      <a:pt x="32" y="411"/>
                    </a:lnTo>
                    <a:lnTo>
                      <a:pt x="32" y="409"/>
                    </a:lnTo>
                    <a:lnTo>
                      <a:pt x="34" y="409"/>
                    </a:lnTo>
                    <a:lnTo>
                      <a:pt x="36" y="409"/>
                    </a:lnTo>
                    <a:lnTo>
                      <a:pt x="38" y="407"/>
                    </a:lnTo>
                    <a:lnTo>
                      <a:pt x="38" y="407"/>
                    </a:lnTo>
                    <a:lnTo>
                      <a:pt x="40" y="405"/>
                    </a:lnTo>
                    <a:lnTo>
                      <a:pt x="40" y="403"/>
                    </a:lnTo>
                    <a:lnTo>
                      <a:pt x="40" y="403"/>
                    </a:lnTo>
                    <a:lnTo>
                      <a:pt x="41" y="400"/>
                    </a:lnTo>
                    <a:lnTo>
                      <a:pt x="41" y="398"/>
                    </a:lnTo>
                    <a:lnTo>
                      <a:pt x="41" y="398"/>
                    </a:lnTo>
                    <a:lnTo>
                      <a:pt x="41" y="398"/>
                    </a:lnTo>
                    <a:lnTo>
                      <a:pt x="41" y="398"/>
                    </a:lnTo>
                    <a:lnTo>
                      <a:pt x="43" y="396"/>
                    </a:lnTo>
                    <a:lnTo>
                      <a:pt x="43" y="394"/>
                    </a:lnTo>
                    <a:lnTo>
                      <a:pt x="43" y="392"/>
                    </a:lnTo>
                    <a:lnTo>
                      <a:pt x="45" y="392"/>
                    </a:lnTo>
                    <a:lnTo>
                      <a:pt x="45" y="392"/>
                    </a:lnTo>
                    <a:lnTo>
                      <a:pt x="45" y="391"/>
                    </a:lnTo>
                    <a:lnTo>
                      <a:pt x="45" y="391"/>
                    </a:lnTo>
                    <a:lnTo>
                      <a:pt x="45" y="391"/>
                    </a:lnTo>
                    <a:lnTo>
                      <a:pt x="45" y="391"/>
                    </a:lnTo>
                    <a:lnTo>
                      <a:pt x="47" y="389"/>
                    </a:lnTo>
                    <a:lnTo>
                      <a:pt x="49" y="389"/>
                    </a:lnTo>
                    <a:lnTo>
                      <a:pt x="51" y="387"/>
                    </a:lnTo>
                    <a:lnTo>
                      <a:pt x="52" y="387"/>
                    </a:lnTo>
                    <a:lnTo>
                      <a:pt x="52" y="387"/>
                    </a:lnTo>
                    <a:lnTo>
                      <a:pt x="52" y="387"/>
                    </a:lnTo>
                    <a:lnTo>
                      <a:pt x="54" y="385"/>
                    </a:lnTo>
                    <a:lnTo>
                      <a:pt x="54" y="383"/>
                    </a:lnTo>
                    <a:lnTo>
                      <a:pt x="54" y="383"/>
                    </a:lnTo>
                    <a:lnTo>
                      <a:pt x="56" y="382"/>
                    </a:lnTo>
                    <a:lnTo>
                      <a:pt x="56" y="382"/>
                    </a:lnTo>
                    <a:lnTo>
                      <a:pt x="56" y="380"/>
                    </a:lnTo>
                    <a:lnTo>
                      <a:pt x="58" y="380"/>
                    </a:lnTo>
                    <a:lnTo>
                      <a:pt x="58" y="380"/>
                    </a:lnTo>
                    <a:lnTo>
                      <a:pt x="60" y="378"/>
                    </a:lnTo>
                    <a:lnTo>
                      <a:pt x="60" y="378"/>
                    </a:lnTo>
                    <a:lnTo>
                      <a:pt x="60" y="378"/>
                    </a:lnTo>
                    <a:lnTo>
                      <a:pt x="61" y="376"/>
                    </a:lnTo>
                    <a:lnTo>
                      <a:pt x="61" y="374"/>
                    </a:lnTo>
                    <a:lnTo>
                      <a:pt x="63" y="374"/>
                    </a:lnTo>
                    <a:lnTo>
                      <a:pt x="65" y="374"/>
                    </a:lnTo>
                    <a:lnTo>
                      <a:pt x="65" y="373"/>
                    </a:lnTo>
                    <a:lnTo>
                      <a:pt x="67" y="373"/>
                    </a:lnTo>
                    <a:lnTo>
                      <a:pt x="69" y="373"/>
                    </a:lnTo>
                    <a:lnTo>
                      <a:pt x="70" y="373"/>
                    </a:lnTo>
                    <a:lnTo>
                      <a:pt x="72" y="373"/>
                    </a:lnTo>
                    <a:lnTo>
                      <a:pt x="72" y="373"/>
                    </a:lnTo>
                    <a:lnTo>
                      <a:pt x="74" y="371"/>
                    </a:lnTo>
                    <a:lnTo>
                      <a:pt x="76" y="371"/>
                    </a:lnTo>
                    <a:lnTo>
                      <a:pt x="78" y="371"/>
                    </a:lnTo>
                    <a:lnTo>
                      <a:pt x="78" y="371"/>
                    </a:lnTo>
                    <a:lnTo>
                      <a:pt x="79" y="371"/>
                    </a:lnTo>
                    <a:lnTo>
                      <a:pt x="81" y="371"/>
                    </a:lnTo>
                    <a:lnTo>
                      <a:pt x="81" y="371"/>
                    </a:lnTo>
                    <a:lnTo>
                      <a:pt x="83" y="371"/>
                    </a:lnTo>
                    <a:lnTo>
                      <a:pt x="83" y="369"/>
                    </a:lnTo>
                    <a:lnTo>
                      <a:pt x="83" y="367"/>
                    </a:lnTo>
                    <a:lnTo>
                      <a:pt x="83" y="367"/>
                    </a:lnTo>
                    <a:lnTo>
                      <a:pt x="83" y="367"/>
                    </a:lnTo>
                    <a:lnTo>
                      <a:pt x="83" y="367"/>
                    </a:lnTo>
                    <a:lnTo>
                      <a:pt x="83" y="365"/>
                    </a:lnTo>
                    <a:lnTo>
                      <a:pt x="85" y="363"/>
                    </a:lnTo>
                    <a:lnTo>
                      <a:pt x="85" y="363"/>
                    </a:lnTo>
                    <a:lnTo>
                      <a:pt x="85" y="363"/>
                    </a:lnTo>
                    <a:lnTo>
                      <a:pt x="85" y="362"/>
                    </a:lnTo>
                    <a:lnTo>
                      <a:pt x="87" y="362"/>
                    </a:lnTo>
                    <a:lnTo>
                      <a:pt x="87" y="362"/>
                    </a:lnTo>
                    <a:lnTo>
                      <a:pt x="89" y="362"/>
                    </a:lnTo>
                    <a:lnTo>
                      <a:pt x="90" y="362"/>
                    </a:lnTo>
                    <a:lnTo>
                      <a:pt x="92" y="360"/>
                    </a:lnTo>
                    <a:lnTo>
                      <a:pt x="92" y="360"/>
                    </a:lnTo>
                    <a:lnTo>
                      <a:pt x="94" y="360"/>
                    </a:lnTo>
                    <a:lnTo>
                      <a:pt x="96" y="360"/>
                    </a:lnTo>
                    <a:lnTo>
                      <a:pt x="96" y="358"/>
                    </a:lnTo>
                    <a:lnTo>
                      <a:pt x="98" y="358"/>
                    </a:lnTo>
                    <a:lnTo>
                      <a:pt x="98" y="356"/>
                    </a:lnTo>
                    <a:lnTo>
                      <a:pt x="99" y="356"/>
                    </a:lnTo>
                    <a:lnTo>
                      <a:pt x="99" y="356"/>
                    </a:lnTo>
                    <a:lnTo>
                      <a:pt x="99" y="353"/>
                    </a:lnTo>
                    <a:lnTo>
                      <a:pt x="99" y="353"/>
                    </a:lnTo>
                    <a:lnTo>
                      <a:pt x="101" y="353"/>
                    </a:lnTo>
                    <a:lnTo>
                      <a:pt x="101" y="351"/>
                    </a:lnTo>
                    <a:lnTo>
                      <a:pt x="101" y="349"/>
                    </a:lnTo>
                    <a:lnTo>
                      <a:pt x="101" y="347"/>
                    </a:lnTo>
                    <a:lnTo>
                      <a:pt x="101" y="347"/>
                    </a:lnTo>
                    <a:lnTo>
                      <a:pt x="101" y="347"/>
                    </a:lnTo>
                    <a:lnTo>
                      <a:pt x="101" y="345"/>
                    </a:lnTo>
                    <a:lnTo>
                      <a:pt x="101" y="344"/>
                    </a:lnTo>
                    <a:lnTo>
                      <a:pt x="101" y="344"/>
                    </a:lnTo>
                    <a:lnTo>
                      <a:pt x="101" y="342"/>
                    </a:lnTo>
                    <a:lnTo>
                      <a:pt x="101" y="342"/>
                    </a:lnTo>
                    <a:lnTo>
                      <a:pt x="101" y="340"/>
                    </a:lnTo>
                    <a:lnTo>
                      <a:pt x="101" y="340"/>
                    </a:lnTo>
                    <a:lnTo>
                      <a:pt x="103" y="338"/>
                    </a:lnTo>
                    <a:lnTo>
                      <a:pt x="103" y="336"/>
                    </a:lnTo>
                    <a:lnTo>
                      <a:pt x="105" y="335"/>
                    </a:lnTo>
                    <a:lnTo>
                      <a:pt x="105" y="335"/>
                    </a:lnTo>
                    <a:lnTo>
                      <a:pt x="105" y="335"/>
                    </a:lnTo>
                    <a:lnTo>
                      <a:pt x="105" y="333"/>
                    </a:lnTo>
                    <a:lnTo>
                      <a:pt x="105" y="333"/>
                    </a:lnTo>
                    <a:lnTo>
                      <a:pt x="105" y="331"/>
                    </a:lnTo>
                    <a:lnTo>
                      <a:pt x="107" y="331"/>
                    </a:lnTo>
                    <a:lnTo>
                      <a:pt x="108" y="329"/>
                    </a:lnTo>
                    <a:lnTo>
                      <a:pt x="108" y="329"/>
                    </a:lnTo>
                    <a:lnTo>
                      <a:pt x="110" y="329"/>
                    </a:lnTo>
                    <a:lnTo>
                      <a:pt x="112" y="329"/>
                    </a:lnTo>
                    <a:lnTo>
                      <a:pt x="114" y="329"/>
                    </a:lnTo>
                    <a:lnTo>
                      <a:pt x="116" y="329"/>
                    </a:lnTo>
                    <a:lnTo>
                      <a:pt x="117" y="329"/>
                    </a:lnTo>
                    <a:lnTo>
                      <a:pt x="117" y="329"/>
                    </a:lnTo>
                    <a:lnTo>
                      <a:pt x="117" y="329"/>
                    </a:lnTo>
                    <a:lnTo>
                      <a:pt x="119" y="329"/>
                    </a:lnTo>
                    <a:lnTo>
                      <a:pt x="121" y="331"/>
                    </a:lnTo>
                    <a:lnTo>
                      <a:pt x="121" y="333"/>
                    </a:lnTo>
                    <a:lnTo>
                      <a:pt x="123" y="333"/>
                    </a:lnTo>
                    <a:lnTo>
                      <a:pt x="123" y="335"/>
                    </a:lnTo>
                    <a:lnTo>
                      <a:pt x="123" y="335"/>
                    </a:lnTo>
                    <a:lnTo>
                      <a:pt x="125" y="336"/>
                    </a:lnTo>
                    <a:lnTo>
                      <a:pt x="125" y="336"/>
                    </a:lnTo>
                    <a:lnTo>
                      <a:pt x="126" y="336"/>
                    </a:lnTo>
                    <a:lnTo>
                      <a:pt x="126" y="336"/>
                    </a:lnTo>
                    <a:lnTo>
                      <a:pt x="128" y="338"/>
                    </a:lnTo>
                    <a:lnTo>
                      <a:pt x="128" y="338"/>
                    </a:lnTo>
                    <a:lnTo>
                      <a:pt x="128" y="338"/>
                    </a:lnTo>
                    <a:lnTo>
                      <a:pt x="130" y="338"/>
                    </a:lnTo>
                    <a:lnTo>
                      <a:pt x="130" y="338"/>
                    </a:lnTo>
                    <a:lnTo>
                      <a:pt x="130" y="338"/>
                    </a:lnTo>
                    <a:lnTo>
                      <a:pt x="132" y="336"/>
                    </a:lnTo>
                    <a:lnTo>
                      <a:pt x="132" y="336"/>
                    </a:lnTo>
                    <a:lnTo>
                      <a:pt x="132" y="336"/>
                    </a:lnTo>
                    <a:lnTo>
                      <a:pt x="134" y="335"/>
                    </a:lnTo>
                    <a:lnTo>
                      <a:pt x="136" y="335"/>
                    </a:lnTo>
                    <a:lnTo>
                      <a:pt x="136" y="335"/>
                    </a:lnTo>
                    <a:lnTo>
                      <a:pt x="137" y="333"/>
                    </a:lnTo>
                    <a:lnTo>
                      <a:pt x="139" y="333"/>
                    </a:lnTo>
                    <a:lnTo>
                      <a:pt x="141" y="333"/>
                    </a:lnTo>
                    <a:lnTo>
                      <a:pt x="141" y="333"/>
                    </a:lnTo>
                    <a:lnTo>
                      <a:pt x="143" y="333"/>
                    </a:lnTo>
                    <a:lnTo>
                      <a:pt x="145" y="333"/>
                    </a:lnTo>
                    <a:lnTo>
                      <a:pt x="145" y="333"/>
                    </a:lnTo>
                    <a:lnTo>
                      <a:pt x="146" y="333"/>
                    </a:lnTo>
                    <a:lnTo>
                      <a:pt x="148" y="331"/>
                    </a:lnTo>
                    <a:lnTo>
                      <a:pt x="148" y="331"/>
                    </a:lnTo>
                    <a:lnTo>
                      <a:pt x="150" y="329"/>
                    </a:lnTo>
                    <a:lnTo>
                      <a:pt x="150" y="329"/>
                    </a:lnTo>
                    <a:lnTo>
                      <a:pt x="152" y="329"/>
                    </a:lnTo>
                    <a:lnTo>
                      <a:pt x="152" y="329"/>
                    </a:lnTo>
                    <a:lnTo>
                      <a:pt x="154" y="329"/>
                    </a:lnTo>
                    <a:lnTo>
                      <a:pt x="155" y="327"/>
                    </a:lnTo>
                    <a:lnTo>
                      <a:pt x="155" y="327"/>
                    </a:lnTo>
                    <a:lnTo>
                      <a:pt x="155" y="327"/>
                    </a:lnTo>
                    <a:lnTo>
                      <a:pt x="157" y="326"/>
                    </a:lnTo>
                    <a:lnTo>
                      <a:pt x="157" y="326"/>
                    </a:lnTo>
                    <a:lnTo>
                      <a:pt x="159" y="326"/>
                    </a:lnTo>
                    <a:lnTo>
                      <a:pt x="159" y="324"/>
                    </a:lnTo>
                    <a:lnTo>
                      <a:pt x="159" y="324"/>
                    </a:lnTo>
                    <a:lnTo>
                      <a:pt x="159" y="322"/>
                    </a:lnTo>
                    <a:lnTo>
                      <a:pt x="159" y="322"/>
                    </a:lnTo>
                    <a:lnTo>
                      <a:pt x="159" y="322"/>
                    </a:lnTo>
                    <a:lnTo>
                      <a:pt x="159" y="320"/>
                    </a:lnTo>
                    <a:lnTo>
                      <a:pt x="161" y="318"/>
                    </a:lnTo>
                    <a:lnTo>
                      <a:pt x="161" y="316"/>
                    </a:lnTo>
                    <a:lnTo>
                      <a:pt x="161" y="316"/>
                    </a:lnTo>
                    <a:lnTo>
                      <a:pt x="161" y="315"/>
                    </a:lnTo>
                    <a:lnTo>
                      <a:pt x="161" y="313"/>
                    </a:lnTo>
                    <a:lnTo>
                      <a:pt x="161" y="313"/>
                    </a:lnTo>
                    <a:lnTo>
                      <a:pt x="161" y="309"/>
                    </a:lnTo>
                    <a:lnTo>
                      <a:pt x="161" y="309"/>
                    </a:lnTo>
                    <a:lnTo>
                      <a:pt x="159" y="307"/>
                    </a:lnTo>
                    <a:lnTo>
                      <a:pt x="159" y="307"/>
                    </a:lnTo>
                    <a:lnTo>
                      <a:pt x="159" y="307"/>
                    </a:lnTo>
                    <a:lnTo>
                      <a:pt x="159" y="307"/>
                    </a:lnTo>
                    <a:lnTo>
                      <a:pt x="155" y="306"/>
                    </a:lnTo>
                    <a:lnTo>
                      <a:pt x="155" y="306"/>
                    </a:lnTo>
                    <a:lnTo>
                      <a:pt x="155" y="304"/>
                    </a:lnTo>
                    <a:lnTo>
                      <a:pt x="154" y="302"/>
                    </a:lnTo>
                    <a:lnTo>
                      <a:pt x="154" y="302"/>
                    </a:lnTo>
                    <a:lnTo>
                      <a:pt x="154" y="302"/>
                    </a:lnTo>
                    <a:lnTo>
                      <a:pt x="152" y="302"/>
                    </a:lnTo>
                    <a:lnTo>
                      <a:pt x="152" y="302"/>
                    </a:lnTo>
                    <a:lnTo>
                      <a:pt x="150" y="300"/>
                    </a:lnTo>
                    <a:lnTo>
                      <a:pt x="150" y="300"/>
                    </a:lnTo>
                    <a:lnTo>
                      <a:pt x="150" y="300"/>
                    </a:lnTo>
                    <a:lnTo>
                      <a:pt x="148" y="300"/>
                    </a:lnTo>
                    <a:lnTo>
                      <a:pt x="148" y="298"/>
                    </a:lnTo>
                    <a:lnTo>
                      <a:pt x="146" y="298"/>
                    </a:lnTo>
                    <a:lnTo>
                      <a:pt x="146" y="298"/>
                    </a:lnTo>
                    <a:lnTo>
                      <a:pt x="146" y="297"/>
                    </a:lnTo>
                    <a:lnTo>
                      <a:pt x="145" y="297"/>
                    </a:lnTo>
                    <a:lnTo>
                      <a:pt x="145" y="297"/>
                    </a:lnTo>
                    <a:lnTo>
                      <a:pt x="143" y="295"/>
                    </a:lnTo>
                    <a:lnTo>
                      <a:pt x="143" y="295"/>
                    </a:lnTo>
                    <a:lnTo>
                      <a:pt x="141" y="293"/>
                    </a:lnTo>
                    <a:lnTo>
                      <a:pt x="141" y="293"/>
                    </a:lnTo>
                    <a:lnTo>
                      <a:pt x="139" y="291"/>
                    </a:lnTo>
                    <a:lnTo>
                      <a:pt x="139" y="291"/>
                    </a:lnTo>
                    <a:lnTo>
                      <a:pt x="139" y="291"/>
                    </a:lnTo>
                    <a:lnTo>
                      <a:pt x="137" y="288"/>
                    </a:lnTo>
                    <a:lnTo>
                      <a:pt x="137" y="288"/>
                    </a:lnTo>
                    <a:lnTo>
                      <a:pt x="137" y="288"/>
                    </a:lnTo>
                    <a:lnTo>
                      <a:pt x="137" y="286"/>
                    </a:lnTo>
                    <a:lnTo>
                      <a:pt x="137" y="286"/>
                    </a:lnTo>
                    <a:lnTo>
                      <a:pt x="139" y="286"/>
                    </a:lnTo>
                    <a:lnTo>
                      <a:pt x="143" y="284"/>
                    </a:lnTo>
                    <a:lnTo>
                      <a:pt x="145" y="284"/>
                    </a:lnTo>
                    <a:lnTo>
                      <a:pt x="145" y="284"/>
                    </a:lnTo>
                    <a:lnTo>
                      <a:pt x="146" y="282"/>
                    </a:lnTo>
                    <a:lnTo>
                      <a:pt x="148" y="282"/>
                    </a:lnTo>
                    <a:lnTo>
                      <a:pt x="150" y="282"/>
                    </a:lnTo>
                    <a:lnTo>
                      <a:pt x="150" y="282"/>
                    </a:lnTo>
                    <a:lnTo>
                      <a:pt x="150" y="282"/>
                    </a:lnTo>
                    <a:lnTo>
                      <a:pt x="150" y="282"/>
                    </a:lnTo>
                    <a:lnTo>
                      <a:pt x="152" y="282"/>
                    </a:lnTo>
                    <a:lnTo>
                      <a:pt x="152" y="282"/>
                    </a:lnTo>
                    <a:lnTo>
                      <a:pt x="152" y="282"/>
                    </a:lnTo>
                    <a:lnTo>
                      <a:pt x="154" y="282"/>
                    </a:lnTo>
                    <a:lnTo>
                      <a:pt x="155" y="282"/>
                    </a:lnTo>
                    <a:lnTo>
                      <a:pt x="155" y="282"/>
                    </a:lnTo>
                    <a:lnTo>
                      <a:pt x="157" y="282"/>
                    </a:lnTo>
                    <a:lnTo>
                      <a:pt x="159" y="282"/>
                    </a:lnTo>
                    <a:lnTo>
                      <a:pt x="159" y="284"/>
                    </a:lnTo>
                    <a:lnTo>
                      <a:pt x="161" y="284"/>
                    </a:lnTo>
                    <a:lnTo>
                      <a:pt x="163" y="284"/>
                    </a:lnTo>
                    <a:lnTo>
                      <a:pt x="163" y="284"/>
                    </a:lnTo>
                    <a:lnTo>
                      <a:pt x="163" y="284"/>
                    </a:lnTo>
                    <a:lnTo>
                      <a:pt x="168" y="282"/>
                    </a:lnTo>
                    <a:lnTo>
                      <a:pt x="170" y="282"/>
                    </a:lnTo>
                    <a:lnTo>
                      <a:pt x="172" y="280"/>
                    </a:lnTo>
                    <a:lnTo>
                      <a:pt x="174" y="280"/>
                    </a:lnTo>
                    <a:lnTo>
                      <a:pt x="174" y="280"/>
                    </a:lnTo>
                    <a:lnTo>
                      <a:pt x="174" y="280"/>
                    </a:lnTo>
                    <a:lnTo>
                      <a:pt x="174" y="280"/>
                    </a:lnTo>
                    <a:lnTo>
                      <a:pt x="175" y="280"/>
                    </a:lnTo>
                    <a:lnTo>
                      <a:pt x="177" y="280"/>
                    </a:lnTo>
                    <a:lnTo>
                      <a:pt x="177" y="280"/>
                    </a:lnTo>
                    <a:lnTo>
                      <a:pt x="179" y="280"/>
                    </a:lnTo>
                    <a:lnTo>
                      <a:pt x="181" y="278"/>
                    </a:lnTo>
                    <a:lnTo>
                      <a:pt x="183" y="278"/>
                    </a:lnTo>
                    <a:lnTo>
                      <a:pt x="183" y="278"/>
                    </a:lnTo>
                    <a:lnTo>
                      <a:pt x="184" y="278"/>
                    </a:lnTo>
                    <a:lnTo>
                      <a:pt x="184" y="278"/>
                    </a:lnTo>
                    <a:lnTo>
                      <a:pt x="184" y="278"/>
                    </a:lnTo>
                    <a:lnTo>
                      <a:pt x="184" y="277"/>
                    </a:lnTo>
                    <a:lnTo>
                      <a:pt x="186" y="277"/>
                    </a:lnTo>
                    <a:lnTo>
                      <a:pt x="188" y="275"/>
                    </a:lnTo>
                    <a:lnTo>
                      <a:pt x="188" y="273"/>
                    </a:lnTo>
                    <a:lnTo>
                      <a:pt x="188" y="273"/>
                    </a:lnTo>
                    <a:lnTo>
                      <a:pt x="188" y="271"/>
                    </a:lnTo>
                    <a:lnTo>
                      <a:pt x="188" y="271"/>
                    </a:lnTo>
                    <a:lnTo>
                      <a:pt x="188" y="269"/>
                    </a:lnTo>
                    <a:lnTo>
                      <a:pt x="188" y="269"/>
                    </a:lnTo>
                    <a:lnTo>
                      <a:pt x="188" y="268"/>
                    </a:lnTo>
                    <a:lnTo>
                      <a:pt x="190" y="268"/>
                    </a:lnTo>
                    <a:lnTo>
                      <a:pt x="190" y="266"/>
                    </a:lnTo>
                    <a:lnTo>
                      <a:pt x="190" y="266"/>
                    </a:lnTo>
                    <a:lnTo>
                      <a:pt x="190" y="264"/>
                    </a:lnTo>
                    <a:lnTo>
                      <a:pt x="190" y="264"/>
                    </a:lnTo>
                    <a:lnTo>
                      <a:pt x="188" y="264"/>
                    </a:lnTo>
                    <a:lnTo>
                      <a:pt x="188" y="262"/>
                    </a:lnTo>
                    <a:lnTo>
                      <a:pt x="186" y="262"/>
                    </a:lnTo>
                    <a:lnTo>
                      <a:pt x="184" y="262"/>
                    </a:lnTo>
                    <a:lnTo>
                      <a:pt x="183" y="260"/>
                    </a:lnTo>
                    <a:lnTo>
                      <a:pt x="181" y="260"/>
                    </a:lnTo>
                    <a:lnTo>
                      <a:pt x="181" y="260"/>
                    </a:lnTo>
                    <a:lnTo>
                      <a:pt x="181" y="259"/>
                    </a:lnTo>
                    <a:lnTo>
                      <a:pt x="181" y="257"/>
                    </a:lnTo>
                    <a:lnTo>
                      <a:pt x="183" y="257"/>
                    </a:lnTo>
                    <a:lnTo>
                      <a:pt x="183" y="255"/>
                    </a:lnTo>
                    <a:lnTo>
                      <a:pt x="184" y="253"/>
                    </a:lnTo>
                    <a:lnTo>
                      <a:pt x="184" y="253"/>
                    </a:lnTo>
                    <a:lnTo>
                      <a:pt x="186" y="253"/>
                    </a:lnTo>
                    <a:lnTo>
                      <a:pt x="186" y="253"/>
                    </a:lnTo>
                    <a:lnTo>
                      <a:pt x="186" y="253"/>
                    </a:lnTo>
                    <a:lnTo>
                      <a:pt x="188" y="253"/>
                    </a:lnTo>
                    <a:lnTo>
                      <a:pt x="190" y="253"/>
                    </a:lnTo>
                    <a:lnTo>
                      <a:pt x="192" y="253"/>
                    </a:lnTo>
                    <a:lnTo>
                      <a:pt x="193" y="253"/>
                    </a:lnTo>
                    <a:lnTo>
                      <a:pt x="193" y="253"/>
                    </a:lnTo>
                    <a:lnTo>
                      <a:pt x="195" y="255"/>
                    </a:lnTo>
                    <a:lnTo>
                      <a:pt x="195" y="257"/>
                    </a:lnTo>
                    <a:lnTo>
                      <a:pt x="195" y="257"/>
                    </a:lnTo>
                    <a:lnTo>
                      <a:pt x="197" y="257"/>
                    </a:lnTo>
                    <a:lnTo>
                      <a:pt x="197" y="257"/>
                    </a:lnTo>
                    <a:lnTo>
                      <a:pt x="197" y="257"/>
                    </a:lnTo>
                    <a:lnTo>
                      <a:pt x="199" y="257"/>
                    </a:lnTo>
                    <a:lnTo>
                      <a:pt x="201" y="259"/>
                    </a:lnTo>
                    <a:lnTo>
                      <a:pt x="202" y="259"/>
                    </a:lnTo>
                    <a:lnTo>
                      <a:pt x="202" y="259"/>
                    </a:lnTo>
                    <a:lnTo>
                      <a:pt x="204" y="259"/>
                    </a:lnTo>
                    <a:lnTo>
                      <a:pt x="204" y="259"/>
                    </a:lnTo>
                    <a:lnTo>
                      <a:pt x="204" y="257"/>
                    </a:lnTo>
                    <a:lnTo>
                      <a:pt x="206" y="255"/>
                    </a:lnTo>
                    <a:lnTo>
                      <a:pt x="206" y="255"/>
                    </a:lnTo>
                    <a:lnTo>
                      <a:pt x="206" y="253"/>
                    </a:lnTo>
                    <a:lnTo>
                      <a:pt x="206" y="253"/>
                    </a:lnTo>
                    <a:lnTo>
                      <a:pt x="206" y="251"/>
                    </a:lnTo>
                    <a:lnTo>
                      <a:pt x="208" y="250"/>
                    </a:lnTo>
                    <a:lnTo>
                      <a:pt x="208" y="248"/>
                    </a:lnTo>
                    <a:lnTo>
                      <a:pt x="208" y="248"/>
                    </a:lnTo>
                    <a:lnTo>
                      <a:pt x="210" y="248"/>
                    </a:lnTo>
                    <a:lnTo>
                      <a:pt x="210" y="248"/>
                    </a:lnTo>
                    <a:lnTo>
                      <a:pt x="210" y="246"/>
                    </a:lnTo>
                    <a:lnTo>
                      <a:pt x="211" y="244"/>
                    </a:lnTo>
                    <a:lnTo>
                      <a:pt x="211" y="244"/>
                    </a:lnTo>
                    <a:lnTo>
                      <a:pt x="211" y="244"/>
                    </a:lnTo>
                    <a:lnTo>
                      <a:pt x="211" y="242"/>
                    </a:lnTo>
                    <a:lnTo>
                      <a:pt x="211" y="242"/>
                    </a:lnTo>
                    <a:lnTo>
                      <a:pt x="211" y="242"/>
                    </a:lnTo>
                    <a:lnTo>
                      <a:pt x="211" y="242"/>
                    </a:lnTo>
                    <a:lnTo>
                      <a:pt x="213" y="242"/>
                    </a:lnTo>
                    <a:lnTo>
                      <a:pt x="213" y="242"/>
                    </a:lnTo>
                    <a:lnTo>
                      <a:pt x="213" y="242"/>
                    </a:lnTo>
                    <a:lnTo>
                      <a:pt x="213" y="242"/>
                    </a:lnTo>
                    <a:lnTo>
                      <a:pt x="213" y="242"/>
                    </a:lnTo>
                    <a:lnTo>
                      <a:pt x="215" y="242"/>
                    </a:lnTo>
                    <a:lnTo>
                      <a:pt x="215" y="242"/>
                    </a:lnTo>
                    <a:lnTo>
                      <a:pt x="215" y="242"/>
                    </a:lnTo>
                    <a:lnTo>
                      <a:pt x="217" y="240"/>
                    </a:lnTo>
                    <a:lnTo>
                      <a:pt x="217" y="240"/>
                    </a:lnTo>
                    <a:lnTo>
                      <a:pt x="217" y="240"/>
                    </a:lnTo>
                    <a:lnTo>
                      <a:pt x="217" y="240"/>
                    </a:lnTo>
                    <a:lnTo>
                      <a:pt x="217" y="240"/>
                    </a:lnTo>
                    <a:lnTo>
                      <a:pt x="219" y="240"/>
                    </a:lnTo>
                    <a:lnTo>
                      <a:pt x="219" y="240"/>
                    </a:lnTo>
                    <a:lnTo>
                      <a:pt x="219" y="242"/>
                    </a:lnTo>
                    <a:lnTo>
                      <a:pt x="219" y="242"/>
                    </a:lnTo>
                    <a:lnTo>
                      <a:pt x="219" y="242"/>
                    </a:lnTo>
                    <a:lnTo>
                      <a:pt x="219" y="242"/>
                    </a:lnTo>
                    <a:lnTo>
                      <a:pt x="219" y="242"/>
                    </a:lnTo>
                    <a:lnTo>
                      <a:pt x="219" y="242"/>
                    </a:lnTo>
                    <a:lnTo>
                      <a:pt x="221" y="242"/>
                    </a:lnTo>
                    <a:lnTo>
                      <a:pt x="221" y="242"/>
                    </a:lnTo>
                    <a:lnTo>
                      <a:pt x="222" y="242"/>
                    </a:lnTo>
                    <a:lnTo>
                      <a:pt x="222" y="242"/>
                    </a:lnTo>
                    <a:lnTo>
                      <a:pt x="222" y="242"/>
                    </a:lnTo>
                    <a:lnTo>
                      <a:pt x="222" y="242"/>
                    </a:lnTo>
                    <a:lnTo>
                      <a:pt x="222" y="244"/>
                    </a:lnTo>
                    <a:lnTo>
                      <a:pt x="224" y="244"/>
                    </a:lnTo>
                    <a:lnTo>
                      <a:pt x="224" y="244"/>
                    </a:lnTo>
                    <a:lnTo>
                      <a:pt x="224" y="244"/>
                    </a:lnTo>
                    <a:lnTo>
                      <a:pt x="224" y="244"/>
                    </a:lnTo>
                    <a:lnTo>
                      <a:pt x="224" y="244"/>
                    </a:lnTo>
                    <a:lnTo>
                      <a:pt x="224" y="244"/>
                    </a:lnTo>
                    <a:lnTo>
                      <a:pt x="224" y="244"/>
                    </a:lnTo>
                    <a:lnTo>
                      <a:pt x="224" y="244"/>
                    </a:lnTo>
                    <a:lnTo>
                      <a:pt x="226" y="242"/>
                    </a:lnTo>
                    <a:lnTo>
                      <a:pt x="226" y="240"/>
                    </a:lnTo>
                    <a:lnTo>
                      <a:pt x="226" y="240"/>
                    </a:lnTo>
                    <a:lnTo>
                      <a:pt x="224" y="240"/>
                    </a:lnTo>
                    <a:lnTo>
                      <a:pt x="224" y="240"/>
                    </a:lnTo>
                    <a:lnTo>
                      <a:pt x="224" y="240"/>
                    </a:lnTo>
                    <a:lnTo>
                      <a:pt x="224" y="240"/>
                    </a:lnTo>
                    <a:lnTo>
                      <a:pt x="222" y="240"/>
                    </a:lnTo>
                    <a:lnTo>
                      <a:pt x="222" y="240"/>
                    </a:lnTo>
                    <a:lnTo>
                      <a:pt x="222" y="240"/>
                    </a:lnTo>
                    <a:lnTo>
                      <a:pt x="222" y="240"/>
                    </a:lnTo>
                    <a:lnTo>
                      <a:pt x="222" y="240"/>
                    </a:lnTo>
                    <a:lnTo>
                      <a:pt x="222" y="240"/>
                    </a:lnTo>
                    <a:lnTo>
                      <a:pt x="222" y="240"/>
                    </a:lnTo>
                    <a:lnTo>
                      <a:pt x="222" y="239"/>
                    </a:lnTo>
                    <a:lnTo>
                      <a:pt x="221" y="239"/>
                    </a:lnTo>
                    <a:lnTo>
                      <a:pt x="221" y="239"/>
                    </a:lnTo>
                    <a:lnTo>
                      <a:pt x="221" y="237"/>
                    </a:lnTo>
                    <a:lnTo>
                      <a:pt x="219" y="235"/>
                    </a:lnTo>
                    <a:lnTo>
                      <a:pt x="219" y="231"/>
                    </a:lnTo>
                    <a:lnTo>
                      <a:pt x="219" y="231"/>
                    </a:lnTo>
                    <a:lnTo>
                      <a:pt x="219" y="231"/>
                    </a:lnTo>
                    <a:lnTo>
                      <a:pt x="219" y="231"/>
                    </a:lnTo>
                    <a:lnTo>
                      <a:pt x="221" y="230"/>
                    </a:lnTo>
                    <a:lnTo>
                      <a:pt x="222" y="230"/>
                    </a:lnTo>
                    <a:lnTo>
                      <a:pt x="222" y="228"/>
                    </a:lnTo>
                    <a:lnTo>
                      <a:pt x="224" y="226"/>
                    </a:lnTo>
                    <a:lnTo>
                      <a:pt x="224" y="226"/>
                    </a:lnTo>
                    <a:lnTo>
                      <a:pt x="224" y="226"/>
                    </a:lnTo>
                    <a:lnTo>
                      <a:pt x="224" y="226"/>
                    </a:lnTo>
                    <a:lnTo>
                      <a:pt x="226" y="226"/>
                    </a:lnTo>
                    <a:lnTo>
                      <a:pt x="226" y="226"/>
                    </a:lnTo>
                    <a:lnTo>
                      <a:pt x="226" y="226"/>
                    </a:lnTo>
                    <a:lnTo>
                      <a:pt x="228" y="226"/>
                    </a:lnTo>
                    <a:lnTo>
                      <a:pt x="228" y="226"/>
                    </a:lnTo>
                    <a:lnTo>
                      <a:pt x="228" y="226"/>
                    </a:lnTo>
                    <a:lnTo>
                      <a:pt x="230" y="228"/>
                    </a:lnTo>
                    <a:lnTo>
                      <a:pt x="230" y="228"/>
                    </a:lnTo>
                    <a:lnTo>
                      <a:pt x="230" y="228"/>
                    </a:lnTo>
                    <a:lnTo>
                      <a:pt x="230" y="230"/>
                    </a:lnTo>
                    <a:lnTo>
                      <a:pt x="231" y="230"/>
                    </a:lnTo>
                    <a:lnTo>
                      <a:pt x="231" y="230"/>
                    </a:lnTo>
                    <a:lnTo>
                      <a:pt x="231" y="231"/>
                    </a:lnTo>
                    <a:lnTo>
                      <a:pt x="233" y="231"/>
                    </a:lnTo>
                    <a:lnTo>
                      <a:pt x="233" y="233"/>
                    </a:lnTo>
                    <a:lnTo>
                      <a:pt x="235" y="233"/>
                    </a:lnTo>
                    <a:lnTo>
                      <a:pt x="235" y="233"/>
                    </a:lnTo>
                    <a:lnTo>
                      <a:pt x="235" y="233"/>
                    </a:lnTo>
                    <a:lnTo>
                      <a:pt x="235" y="233"/>
                    </a:lnTo>
                    <a:lnTo>
                      <a:pt x="235" y="233"/>
                    </a:lnTo>
                    <a:lnTo>
                      <a:pt x="235" y="233"/>
                    </a:lnTo>
                    <a:lnTo>
                      <a:pt x="237" y="235"/>
                    </a:lnTo>
                    <a:lnTo>
                      <a:pt x="237" y="235"/>
                    </a:lnTo>
                    <a:lnTo>
                      <a:pt x="237" y="235"/>
                    </a:lnTo>
                    <a:lnTo>
                      <a:pt x="237" y="235"/>
                    </a:lnTo>
                    <a:lnTo>
                      <a:pt x="237" y="237"/>
                    </a:lnTo>
                    <a:lnTo>
                      <a:pt x="239" y="237"/>
                    </a:lnTo>
                    <a:lnTo>
                      <a:pt x="239" y="237"/>
                    </a:lnTo>
                    <a:lnTo>
                      <a:pt x="239" y="237"/>
                    </a:lnTo>
                    <a:lnTo>
                      <a:pt x="240" y="237"/>
                    </a:lnTo>
                    <a:lnTo>
                      <a:pt x="240" y="237"/>
                    </a:lnTo>
                    <a:lnTo>
                      <a:pt x="242" y="237"/>
                    </a:lnTo>
                    <a:lnTo>
                      <a:pt x="242" y="237"/>
                    </a:lnTo>
                    <a:lnTo>
                      <a:pt x="242" y="237"/>
                    </a:lnTo>
                    <a:lnTo>
                      <a:pt x="244" y="237"/>
                    </a:lnTo>
                    <a:lnTo>
                      <a:pt x="244" y="237"/>
                    </a:lnTo>
                    <a:lnTo>
                      <a:pt x="244" y="235"/>
                    </a:lnTo>
                    <a:lnTo>
                      <a:pt x="244" y="235"/>
                    </a:lnTo>
                    <a:lnTo>
                      <a:pt x="244" y="235"/>
                    </a:lnTo>
                    <a:lnTo>
                      <a:pt x="244" y="235"/>
                    </a:lnTo>
                    <a:lnTo>
                      <a:pt x="244" y="233"/>
                    </a:lnTo>
                    <a:lnTo>
                      <a:pt x="242" y="233"/>
                    </a:lnTo>
                    <a:lnTo>
                      <a:pt x="242" y="233"/>
                    </a:lnTo>
                    <a:lnTo>
                      <a:pt x="242" y="233"/>
                    </a:lnTo>
                    <a:lnTo>
                      <a:pt x="240" y="231"/>
                    </a:lnTo>
                    <a:lnTo>
                      <a:pt x="240" y="231"/>
                    </a:lnTo>
                    <a:lnTo>
                      <a:pt x="240" y="231"/>
                    </a:lnTo>
                    <a:lnTo>
                      <a:pt x="240" y="230"/>
                    </a:lnTo>
                    <a:lnTo>
                      <a:pt x="240" y="230"/>
                    </a:lnTo>
                    <a:lnTo>
                      <a:pt x="242" y="230"/>
                    </a:lnTo>
                    <a:lnTo>
                      <a:pt x="242" y="230"/>
                    </a:lnTo>
                    <a:lnTo>
                      <a:pt x="244" y="228"/>
                    </a:lnTo>
                    <a:lnTo>
                      <a:pt x="246" y="228"/>
                    </a:lnTo>
                    <a:lnTo>
                      <a:pt x="246" y="228"/>
                    </a:lnTo>
                    <a:lnTo>
                      <a:pt x="246" y="226"/>
                    </a:lnTo>
                    <a:lnTo>
                      <a:pt x="246" y="226"/>
                    </a:lnTo>
                    <a:lnTo>
                      <a:pt x="248" y="226"/>
                    </a:lnTo>
                    <a:lnTo>
                      <a:pt x="248" y="226"/>
                    </a:lnTo>
                    <a:lnTo>
                      <a:pt x="248" y="228"/>
                    </a:lnTo>
                    <a:lnTo>
                      <a:pt x="249" y="228"/>
                    </a:lnTo>
                    <a:lnTo>
                      <a:pt x="249" y="228"/>
                    </a:lnTo>
                    <a:lnTo>
                      <a:pt x="249" y="230"/>
                    </a:lnTo>
                    <a:lnTo>
                      <a:pt x="249" y="230"/>
                    </a:lnTo>
                    <a:lnTo>
                      <a:pt x="251" y="231"/>
                    </a:lnTo>
                    <a:lnTo>
                      <a:pt x="251" y="231"/>
                    </a:lnTo>
                    <a:lnTo>
                      <a:pt x="251" y="231"/>
                    </a:lnTo>
                    <a:lnTo>
                      <a:pt x="251" y="231"/>
                    </a:lnTo>
                    <a:lnTo>
                      <a:pt x="251" y="233"/>
                    </a:lnTo>
                    <a:lnTo>
                      <a:pt x="251" y="233"/>
                    </a:lnTo>
                    <a:lnTo>
                      <a:pt x="251" y="233"/>
                    </a:lnTo>
                    <a:lnTo>
                      <a:pt x="251" y="233"/>
                    </a:lnTo>
                    <a:lnTo>
                      <a:pt x="251" y="235"/>
                    </a:lnTo>
                    <a:lnTo>
                      <a:pt x="251" y="235"/>
                    </a:lnTo>
                    <a:lnTo>
                      <a:pt x="251" y="235"/>
                    </a:lnTo>
                    <a:lnTo>
                      <a:pt x="251" y="235"/>
                    </a:lnTo>
                    <a:lnTo>
                      <a:pt x="251" y="237"/>
                    </a:lnTo>
                    <a:lnTo>
                      <a:pt x="251" y="237"/>
                    </a:lnTo>
                    <a:lnTo>
                      <a:pt x="251" y="237"/>
                    </a:lnTo>
                    <a:lnTo>
                      <a:pt x="251" y="237"/>
                    </a:lnTo>
                    <a:lnTo>
                      <a:pt x="253" y="239"/>
                    </a:lnTo>
                    <a:lnTo>
                      <a:pt x="253" y="239"/>
                    </a:lnTo>
                    <a:lnTo>
                      <a:pt x="253" y="239"/>
                    </a:lnTo>
                    <a:lnTo>
                      <a:pt x="253" y="240"/>
                    </a:lnTo>
                    <a:lnTo>
                      <a:pt x="253" y="240"/>
                    </a:lnTo>
                    <a:lnTo>
                      <a:pt x="255" y="242"/>
                    </a:lnTo>
                    <a:lnTo>
                      <a:pt x="255" y="242"/>
                    </a:lnTo>
                    <a:lnTo>
                      <a:pt x="255" y="244"/>
                    </a:lnTo>
                    <a:lnTo>
                      <a:pt x="257" y="244"/>
                    </a:lnTo>
                    <a:lnTo>
                      <a:pt x="257" y="244"/>
                    </a:lnTo>
                    <a:lnTo>
                      <a:pt x="257" y="244"/>
                    </a:lnTo>
                    <a:lnTo>
                      <a:pt x="257" y="244"/>
                    </a:lnTo>
                    <a:lnTo>
                      <a:pt x="257" y="244"/>
                    </a:lnTo>
                    <a:lnTo>
                      <a:pt x="259" y="244"/>
                    </a:lnTo>
                    <a:lnTo>
                      <a:pt x="259" y="244"/>
                    </a:lnTo>
                    <a:lnTo>
                      <a:pt x="259" y="244"/>
                    </a:lnTo>
                    <a:lnTo>
                      <a:pt x="260" y="244"/>
                    </a:lnTo>
                    <a:lnTo>
                      <a:pt x="260" y="244"/>
                    </a:lnTo>
                    <a:lnTo>
                      <a:pt x="260" y="244"/>
                    </a:lnTo>
                    <a:lnTo>
                      <a:pt x="260" y="244"/>
                    </a:lnTo>
                    <a:lnTo>
                      <a:pt x="260" y="244"/>
                    </a:lnTo>
                    <a:lnTo>
                      <a:pt x="260" y="242"/>
                    </a:lnTo>
                    <a:lnTo>
                      <a:pt x="260" y="242"/>
                    </a:lnTo>
                    <a:lnTo>
                      <a:pt x="260" y="242"/>
                    </a:lnTo>
                    <a:lnTo>
                      <a:pt x="260" y="240"/>
                    </a:lnTo>
                    <a:lnTo>
                      <a:pt x="259" y="240"/>
                    </a:lnTo>
                    <a:lnTo>
                      <a:pt x="259" y="239"/>
                    </a:lnTo>
                    <a:lnTo>
                      <a:pt x="259" y="239"/>
                    </a:lnTo>
                    <a:lnTo>
                      <a:pt x="259" y="239"/>
                    </a:lnTo>
                    <a:lnTo>
                      <a:pt x="260" y="237"/>
                    </a:lnTo>
                    <a:lnTo>
                      <a:pt x="260" y="237"/>
                    </a:lnTo>
                    <a:lnTo>
                      <a:pt x="260" y="237"/>
                    </a:lnTo>
                    <a:lnTo>
                      <a:pt x="260" y="237"/>
                    </a:lnTo>
                    <a:lnTo>
                      <a:pt x="260" y="237"/>
                    </a:lnTo>
                    <a:lnTo>
                      <a:pt x="260" y="237"/>
                    </a:lnTo>
                    <a:lnTo>
                      <a:pt x="262" y="237"/>
                    </a:lnTo>
                    <a:lnTo>
                      <a:pt x="262" y="237"/>
                    </a:lnTo>
                    <a:lnTo>
                      <a:pt x="264" y="237"/>
                    </a:lnTo>
                    <a:lnTo>
                      <a:pt x="264" y="237"/>
                    </a:lnTo>
                    <a:lnTo>
                      <a:pt x="264" y="235"/>
                    </a:lnTo>
                    <a:lnTo>
                      <a:pt x="264" y="235"/>
                    </a:lnTo>
                    <a:lnTo>
                      <a:pt x="262" y="235"/>
                    </a:lnTo>
                    <a:lnTo>
                      <a:pt x="262" y="235"/>
                    </a:lnTo>
                    <a:lnTo>
                      <a:pt x="262" y="235"/>
                    </a:lnTo>
                    <a:lnTo>
                      <a:pt x="260" y="235"/>
                    </a:lnTo>
                    <a:lnTo>
                      <a:pt x="260" y="233"/>
                    </a:lnTo>
                    <a:lnTo>
                      <a:pt x="260" y="233"/>
                    </a:lnTo>
                    <a:lnTo>
                      <a:pt x="260" y="233"/>
                    </a:lnTo>
                    <a:lnTo>
                      <a:pt x="262" y="233"/>
                    </a:lnTo>
                    <a:lnTo>
                      <a:pt x="262" y="231"/>
                    </a:lnTo>
                    <a:lnTo>
                      <a:pt x="262" y="231"/>
                    </a:lnTo>
                    <a:lnTo>
                      <a:pt x="262" y="231"/>
                    </a:lnTo>
                    <a:lnTo>
                      <a:pt x="262" y="231"/>
                    </a:lnTo>
                    <a:lnTo>
                      <a:pt x="262" y="231"/>
                    </a:lnTo>
                    <a:lnTo>
                      <a:pt x="264" y="230"/>
                    </a:lnTo>
                    <a:lnTo>
                      <a:pt x="266" y="230"/>
                    </a:lnTo>
                    <a:lnTo>
                      <a:pt x="268" y="230"/>
                    </a:lnTo>
                    <a:lnTo>
                      <a:pt x="269" y="228"/>
                    </a:lnTo>
                    <a:lnTo>
                      <a:pt x="269" y="228"/>
                    </a:lnTo>
                    <a:lnTo>
                      <a:pt x="269" y="228"/>
                    </a:lnTo>
                    <a:lnTo>
                      <a:pt x="269" y="228"/>
                    </a:lnTo>
                    <a:lnTo>
                      <a:pt x="271" y="228"/>
                    </a:lnTo>
                    <a:lnTo>
                      <a:pt x="271" y="228"/>
                    </a:lnTo>
                    <a:lnTo>
                      <a:pt x="271" y="230"/>
                    </a:lnTo>
                    <a:lnTo>
                      <a:pt x="271" y="230"/>
                    </a:lnTo>
                    <a:lnTo>
                      <a:pt x="271" y="230"/>
                    </a:lnTo>
                    <a:lnTo>
                      <a:pt x="271" y="230"/>
                    </a:lnTo>
                    <a:lnTo>
                      <a:pt x="271" y="230"/>
                    </a:lnTo>
                    <a:lnTo>
                      <a:pt x="273" y="230"/>
                    </a:lnTo>
                    <a:lnTo>
                      <a:pt x="273" y="230"/>
                    </a:lnTo>
                    <a:lnTo>
                      <a:pt x="273" y="230"/>
                    </a:lnTo>
                    <a:lnTo>
                      <a:pt x="275" y="230"/>
                    </a:lnTo>
                    <a:lnTo>
                      <a:pt x="275" y="231"/>
                    </a:lnTo>
                    <a:lnTo>
                      <a:pt x="275" y="231"/>
                    </a:lnTo>
                    <a:lnTo>
                      <a:pt x="277" y="231"/>
                    </a:lnTo>
                    <a:lnTo>
                      <a:pt x="277" y="233"/>
                    </a:lnTo>
                    <a:lnTo>
                      <a:pt x="278" y="235"/>
                    </a:lnTo>
                    <a:lnTo>
                      <a:pt x="278" y="235"/>
                    </a:lnTo>
                    <a:lnTo>
                      <a:pt x="278" y="235"/>
                    </a:lnTo>
                    <a:lnTo>
                      <a:pt x="280" y="235"/>
                    </a:lnTo>
                    <a:lnTo>
                      <a:pt x="280" y="235"/>
                    </a:lnTo>
                    <a:lnTo>
                      <a:pt x="280" y="235"/>
                    </a:lnTo>
                    <a:lnTo>
                      <a:pt x="280" y="235"/>
                    </a:lnTo>
                    <a:lnTo>
                      <a:pt x="280" y="237"/>
                    </a:lnTo>
                    <a:lnTo>
                      <a:pt x="282" y="237"/>
                    </a:lnTo>
                    <a:lnTo>
                      <a:pt x="282" y="239"/>
                    </a:lnTo>
                    <a:lnTo>
                      <a:pt x="282" y="239"/>
                    </a:lnTo>
                    <a:lnTo>
                      <a:pt x="284" y="239"/>
                    </a:lnTo>
                    <a:lnTo>
                      <a:pt x="284" y="239"/>
                    </a:lnTo>
                    <a:lnTo>
                      <a:pt x="284" y="239"/>
                    </a:lnTo>
                    <a:lnTo>
                      <a:pt x="284" y="239"/>
                    </a:lnTo>
                    <a:lnTo>
                      <a:pt x="284" y="239"/>
                    </a:lnTo>
                    <a:lnTo>
                      <a:pt x="286" y="237"/>
                    </a:lnTo>
                    <a:lnTo>
                      <a:pt x="284" y="237"/>
                    </a:lnTo>
                    <a:lnTo>
                      <a:pt x="284" y="237"/>
                    </a:lnTo>
                    <a:lnTo>
                      <a:pt x="284" y="237"/>
                    </a:lnTo>
                    <a:lnTo>
                      <a:pt x="284" y="235"/>
                    </a:lnTo>
                    <a:lnTo>
                      <a:pt x="284" y="235"/>
                    </a:lnTo>
                    <a:lnTo>
                      <a:pt x="282" y="235"/>
                    </a:lnTo>
                    <a:lnTo>
                      <a:pt x="282" y="235"/>
                    </a:lnTo>
                    <a:lnTo>
                      <a:pt x="284" y="235"/>
                    </a:lnTo>
                    <a:lnTo>
                      <a:pt x="284" y="235"/>
                    </a:lnTo>
                    <a:lnTo>
                      <a:pt x="284" y="235"/>
                    </a:lnTo>
                    <a:lnTo>
                      <a:pt x="284" y="233"/>
                    </a:lnTo>
                    <a:lnTo>
                      <a:pt x="284" y="233"/>
                    </a:lnTo>
                    <a:lnTo>
                      <a:pt x="284" y="235"/>
                    </a:lnTo>
                    <a:lnTo>
                      <a:pt x="286" y="235"/>
                    </a:lnTo>
                    <a:lnTo>
                      <a:pt x="286" y="235"/>
                    </a:lnTo>
                    <a:lnTo>
                      <a:pt x="286" y="233"/>
                    </a:lnTo>
                    <a:lnTo>
                      <a:pt x="287" y="233"/>
                    </a:lnTo>
                    <a:lnTo>
                      <a:pt x="287" y="233"/>
                    </a:lnTo>
                    <a:lnTo>
                      <a:pt x="287" y="233"/>
                    </a:lnTo>
                    <a:lnTo>
                      <a:pt x="287"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4" y="230"/>
                    </a:lnTo>
                    <a:lnTo>
                      <a:pt x="284" y="230"/>
                    </a:lnTo>
                    <a:lnTo>
                      <a:pt x="284" y="230"/>
                    </a:lnTo>
                    <a:lnTo>
                      <a:pt x="284" y="230"/>
                    </a:lnTo>
                    <a:lnTo>
                      <a:pt x="284" y="230"/>
                    </a:lnTo>
                    <a:lnTo>
                      <a:pt x="284" y="230"/>
                    </a:lnTo>
                    <a:lnTo>
                      <a:pt x="284" y="230"/>
                    </a:lnTo>
                    <a:lnTo>
                      <a:pt x="284" y="230"/>
                    </a:lnTo>
                    <a:lnTo>
                      <a:pt x="284" y="230"/>
                    </a:lnTo>
                    <a:lnTo>
                      <a:pt x="282" y="230"/>
                    </a:lnTo>
                    <a:lnTo>
                      <a:pt x="282" y="230"/>
                    </a:lnTo>
                    <a:lnTo>
                      <a:pt x="282" y="228"/>
                    </a:lnTo>
                    <a:lnTo>
                      <a:pt x="282" y="228"/>
                    </a:lnTo>
                    <a:lnTo>
                      <a:pt x="282" y="228"/>
                    </a:lnTo>
                    <a:lnTo>
                      <a:pt x="282" y="228"/>
                    </a:lnTo>
                    <a:lnTo>
                      <a:pt x="282" y="228"/>
                    </a:lnTo>
                    <a:lnTo>
                      <a:pt x="284" y="226"/>
                    </a:lnTo>
                    <a:lnTo>
                      <a:pt x="284" y="226"/>
                    </a:lnTo>
                    <a:lnTo>
                      <a:pt x="284" y="226"/>
                    </a:lnTo>
                    <a:lnTo>
                      <a:pt x="284" y="226"/>
                    </a:lnTo>
                    <a:lnTo>
                      <a:pt x="284" y="226"/>
                    </a:lnTo>
                    <a:lnTo>
                      <a:pt x="284" y="226"/>
                    </a:lnTo>
                    <a:lnTo>
                      <a:pt x="284" y="224"/>
                    </a:lnTo>
                    <a:lnTo>
                      <a:pt x="286" y="224"/>
                    </a:lnTo>
                    <a:lnTo>
                      <a:pt x="286" y="224"/>
                    </a:lnTo>
                    <a:lnTo>
                      <a:pt x="286" y="224"/>
                    </a:lnTo>
                    <a:lnTo>
                      <a:pt x="286" y="224"/>
                    </a:lnTo>
                    <a:lnTo>
                      <a:pt x="286" y="224"/>
                    </a:lnTo>
                    <a:lnTo>
                      <a:pt x="286" y="224"/>
                    </a:lnTo>
                    <a:lnTo>
                      <a:pt x="286" y="224"/>
                    </a:lnTo>
                    <a:lnTo>
                      <a:pt x="287" y="224"/>
                    </a:lnTo>
                    <a:lnTo>
                      <a:pt x="287" y="224"/>
                    </a:lnTo>
                    <a:lnTo>
                      <a:pt x="287" y="224"/>
                    </a:lnTo>
                    <a:lnTo>
                      <a:pt x="287" y="224"/>
                    </a:lnTo>
                    <a:lnTo>
                      <a:pt x="287" y="224"/>
                    </a:lnTo>
                    <a:lnTo>
                      <a:pt x="287" y="224"/>
                    </a:lnTo>
                    <a:lnTo>
                      <a:pt x="287" y="224"/>
                    </a:lnTo>
                    <a:lnTo>
                      <a:pt x="287" y="226"/>
                    </a:lnTo>
                    <a:lnTo>
                      <a:pt x="289" y="226"/>
                    </a:lnTo>
                    <a:lnTo>
                      <a:pt x="289" y="226"/>
                    </a:lnTo>
                    <a:lnTo>
                      <a:pt x="289" y="228"/>
                    </a:lnTo>
                    <a:lnTo>
                      <a:pt x="289" y="228"/>
                    </a:lnTo>
                    <a:lnTo>
                      <a:pt x="289" y="228"/>
                    </a:lnTo>
                    <a:lnTo>
                      <a:pt x="289" y="228"/>
                    </a:lnTo>
                    <a:lnTo>
                      <a:pt x="289" y="228"/>
                    </a:lnTo>
                    <a:lnTo>
                      <a:pt x="289" y="228"/>
                    </a:lnTo>
                    <a:lnTo>
                      <a:pt x="291" y="228"/>
                    </a:lnTo>
                    <a:lnTo>
                      <a:pt x="291" y="228"/>
                    </a:lnTo>
                    <a:lnTo>
                      <a:pt x="293" y="228"/>
                    </a:lnTo>
                    <a:lnTo>
                      <a:pt x="293" y="230"/>
                    </a:lnTo>
                    <a:lnTo>
                      <a:pt x="295" y="230"/>
                    </a:lnTo>
                    <a:lnTo>
                      <a:pt x="295" y="230"/>
                    </a:lnTo>
                    <a:lnTo>
                      <a:pt x="295" y="230"/>
                    </a:lnTo>
                    <a:lnTo>
                      <a:pt x="295" y="231"/>
                    </a:lnTo>
                    <a:lnTo>
                      <a:pt x="295" y="231"/>
                    </a:lnTo>
                    <a:lnTo>
                      <a:pt x="293" y="233"/>
                    </a:lnTo>
                    <a:lnTo>
                      <a:pt x="293" y="233"/>
                    </a:lnTo>
                    <a:lnTo>
                      <a:pt x="293" y="233"/>
                    </a:lnTo>
                    <a:lnTo>
                      <a:pt x="293" y="235"/>
                    </a:lnTo>
                    <a:lnTo>
                      <a:pt x="291" y="235"/>
                    </a:lnTo>
                    <a:lnTo>
                      <a:pt x="291" y="235"/>
                    </a:lnTo>
                    <a:lnTo>
                      <a:pt x="291" y="235"/>
                    </a:lnTo>
                    <a:lnTo>
                      <a:pt x="291" y="235"/>
                    </a:lnTo>
                    <a:lnTo>
                      <a:pt x="289" y="237"/>
                    </a:lnTo>
                    <a:lnTo>
                      <a:pt x="289" y="237"/>
                    </a:lnTo>
                    <a:lnTo>
                      <a:pt x="289" y="239"/>
                    </a:lnTo>
                    <a:lnTo>
                      <a:pt x="289" y="239"/>
                    </a:lnTo>
                    <a:lnTo>
                      <a:pt x="289" y="239"/>
                    </a:lnTo>
                    <a:lnTo>
                      <a:pt x="291" y="240"/>
                    </a:lnTo>
                    <a:lnTo>
                      <a:pt x="291" y="240"/>
                    </a:lnTo>
                    <a:lnTo>
                      <a:pt x="291" y="242"/>
                    </a:lnTo>
                    <a:lnTo>
                      <a:pt x="293" y="242"/>
                    </a:lnTo>
                    <a:lnTo>
                      <a:pt x="293" y="244"/>
                    </a:lnTo>
                    <a:lnTo>
                      <a:pt x="293" y="244"/>
                    </a:lnTo>
                    <a:lnTo>
                      <a:pt x="295" y="244"/>
                    </a:lnTo>
                    <a:lnTo>
                      <a:pt x="295" y="244"/>
                    </a:lnTo>
                    <a:lnTo>
                      <a:pt x="295" y="246"/>
                    </a:lnTo>
                    <a:lnTo>
                      <a:pt x="295" y="246"/>
                    </a:lnTo>
                    <a:lnTo>
                      <a:pt x="295" y="248"/>
                    </a:lnTo>
                    <a:lnTo>
                      <a:pt x="296" y="248"/>
                    </a:lnTo>
                    <a:lnTo>
                      <a:pt x="296" y="248"/>
                    </a:lnTo>
                    <a:lnTo>
                      <a:pt x="298" y="248"/>
                    </a:lnTo>
                    <a:lnTo>
                      <a:pt x="298" y="248"/>
                    </a:lnTo>
                    <a:lnTo>
                      <a:pt x="298" y="248"/>
                    </a:lnTo>
                    <a:lnTo>
                      <a:pt x="300" y="250"/>
                    </a:lnTo>
                    <a:lnTo>
                      <a:pt x="300" y="250"/>
                    </a:lnTo>
                    <a:lnTo>
                      <a:pt x="300" y="251"/>
                    </a:lnTo>
                    <a:lnTo>
                      <a:pt x="300" y="251"/>
                    </a:lnTo>
                    <a:lnTo>
                      <a:pt x="300" y="251"/>
                    </a:lnTo>
                    <a:lnTo>
                      <a:pt x="300" y="253"/>
                    </a:lnTo>
                    <a:lnTo>
                      <a:pt x="300" y="255"/>
                    </a:lnTo>
                    <a:lnTo>
                      <a:pt x="302" y="255"/>
                    </a:lnTo>
                    <a:lnTo>
                      <a:pt x="302" y="255"/>
                    </a:lnTo>
                    <a:lnTo>
                      <a:pt x="304" y="255"/>
                    </a:lnTo>
                    <a:lnTo>
                      <a:pt x="304" y="255"/>
                    </a:lnTo>
                    <a:lnTo>
                      <a:pt x="306" y="253"/>
                    </a:lnTo>
                    <a:lnTo>
                      <a:pt x="307" y="253"/>
                    </a:lnTo>
                    <a:lnTo>
                      <a:pt x="307" y="253"/>
                    </a:lnTo>
                    <a:lnTo>
                      <a:pt x="309" y="253"/>
                    </a:lnTo>
                    <a:lnTo>
                      <a:pt x="309" y="253"/>
                    </a:lnTo>
                    <a:lnTo>
                      <a:pt x="309" y="253"/>
                    </a:lnTo>
                    <a:lnTo>
                      <a:pt x="311" y="253"/>
                    </a:lnTo>
                    <a:lnTo>
                      <a:pt x="309" y="253"/>
                    </a:lnTo>
                    <a:lnTo>
                      <a:pt x="309" y="255"/>
                    </a:lnTo>
                    <a:lnTo>
                      <a:pt x="309" y="255"/>
                    </a:lnTo>
                    <a:lnTo>
                      <a:pt x="311" y="255"/>
                    </a:lnTo>
                    <a:lnTo>
                      <a:pt x="311" y="255"/>
                    </a:lnTo>
                    <a:lnTo>
                      <a:pt x="311" y="255"/>
                    </a:lnTo>
                    <a:lnTo>
                      <a:pt x="311" y="257"/>
                    </a:lnTo>
                    <a:lnTo>
                      <a:pt x="313" y="257"/>
                    </a:lnTo>
                    <a:lnTo>
                      <a:pt x="313" y="257"/>
                    </a:lnTo>
                    <a:lnTo>
                      <a:pt x="313" y="257"/>
                    </a:lnTo>
                    <a:lnTo>
                      <a:pt x="313" y="257"/>
                    </a:lnTo>
                    <a:lnTo>
                      <a:pt x="313" y="257"/>
                    </a:lnTo>
                    <a:lnTo>
                      <a:pt x="313" y="257"/>
                    </a:lnTo>
                    <a:lnTo>
                      <a:pt x="313" y="255"/>
                    </a:lnTo>
                    <a:lnTo>
                      <a:pt x="313" y="255"/>
                    </a:lnTo>
                    <a:lnTo>
                      <a:pt x="313" y="255"/>
                    </a:lnTo>
                    <a:lnTo>
                      <a:pt x="313" y="253"/>
                    </a:lnTo>
                    <a:lnTo>
                      <a:pt x="313" y="253"/>
                    </a:lnTo>
                    <a:lnTo>
                      <a:pt x="313" y="253"/>
                    </a:lnTo>
                    <a:lnTo>
                      <a:pt x="313" y="253"/>
                    </a:lnTo>
                    <a:lnTo>
                      <a:pt x="315" y="253"/>
                    </a:lnTo>
                    <a:lnTo>
                      <a:pt x="315" y="253"/>
                    </a:lnTo>
                    <a:lnTo>
                      <a:pt x="315" y="253"/>
                    </a:lnTo>
                    <a:lnTo>
                      <a:pt x="315" y="253"/>
                    </a:lnTo>
                    <a:lnTo>
                      <a:pt x="315" y="253"/>
                    </a:lnTo>
                    <a:lnTo>
                      <a:pt x="316" y="253"/>
                    </a:lnTo>
                    <a:lnTo>
                      <a:pt x="316" y="253"/>
                    </a:lnTo>
                    <a:lnTo>
                      <a:pt x="316" y="253"/>
                    </a:lnTo>
                    <a:lnTo>
                      <a:pt x="316" y="251"/>
                    </a:lnTo>
                    <a:lnTo>
                      <a:pt x="316" y="251"/>
                    </a:lnTo>
                    <a:lnTo>
                      <a:pt x="316" y="251"/>
                    </a:lnTo>
                    <a:lnTo>
                      <a:pt x="316" y="250"/>
                    </a:lnTo>
                    <a:lnTo>
                      <a:pt x="316" y="250"/>
                    </a:lnTo>
                    <a:lnTo>
                      <a:pt x="316" y="250"/>
                    </a:lnTo>
                    <a:lnTo>
                      <a:pt x="316" y="250"/>
                    </a:lnTo>
                    <a:lnTo>
                      <a:pt x="318" y="250"/>
                    </a:lnTo>
                    <a:lnTo>
                      <a:pt x="318" y="251"/>
                    </a:lnTo>
                    <a:lnTo>
                      <a:pt x="318" y="251"/>
                    </a:lnTo>
                    <a:lnTo>
                      <a:pt x="318" y="251"/>
                    </a:lnTo>
                    <a:lnTo>
                      <a:pt x="318" y="253"/>
                    </a:lnTo>
                    <a:lnTo>
                      <a:pt x="320" y="253"/>
                    </a:lnTo>
                    <a:lnTo>
                      <a:pt x="320" y="253"/>
                    </a:lnTo>
                    <a:lnTo>
                      <a:pt x="320" y="253"/>
                    </a:lnTo>
                    <a:lnTo>
                      <a:pt x="320" y="253"/>
                    </a:lnTo>
                    <a:lnTo>
                      <a:pt x="320" y="253"/>
                    </a:lnTo>
                    <a:lnTo>
                      <a:pt x="322" y="253"/>
                    </a:lnTo>
                    <a:lnTo>
                      <a:pt x="322" y="251"/>
                    </a:lnTo>
                    <a:lnTo>
                      <a:pt x="322" y="251"/>
                    </a:lnTo>
                    <a:lnTo>
                      <a:pt x="322" y="251"/>
                    </a:lnTo>
                    <a:lnTo>
                      <a:pt x="322" y="251"/>
                    </a:lnTo>
                    <a:lnTo>
                      <a:pt x="322" y="251"/>
                    </a:lnTo>
                    <a:lnTo>
                      <a:pt x="322" y="250"/>
                    </a:lnTo>
                    <a:lnTo>
                      <a:pt x="322" y="250"/>
                    </a:lnTo>
                    <a:lnTo>
                      <a:pt x="324" y="250"/>
                    </a:lnTo>
                    <a:lnTo>
                      <a:pt x="324" y="250"/>
                    </a:lnTo>
                    <a:lnTo>
                      <a:pt x="324" y="250"/>
                    </a:lnTo>
                    <a:lnTo>
                      <a:pt x="324" y="250"/>
                    </a:lnTo>
                    <a:lnTo>
                      <a:pt x="324" y="250"/>
                    </a:lnTo>
                    <a:lnTo>
                      <a:pt x="325" y="248"/>
                    </a:lnTo>
                    <a:lnTo>
                      <a:pt x="325" y="248"/>
                    </a:lnTo>
                    <a:lnTo>
                      <a:pt x="325" y="248"/>
                    </a:lnTo>
                    <a:lnTo>
                      <a:pt x="324" y="248"/>
                    </a:lnTo>
                    <a:lnTo>
                      <a:pt x="324" y="248"/>
                    </a:lnTo>
                    <a:lnTo>
                      <a:pt x="324" y="248"/>
                    </a:lnTo>
                    <a:lnTo>
                      <a:pt x="324" y="248"/>
                    </a:lnTo>
                    <a:lnTo>
                      <a:pt x="322" y="248"/>
                    </a:lnTo>
                    <a:lnTo>
                      <a:pt x="322" y="248"/>
                    </a:lnTo>
                    <a:lnTo>
                      <a:pt x="322" y="246"/>
                    </a:lnTo>
                    <a:lnTo>
                      <a:pt x="322" y="246"/>
                    </a:lnTo>
                    <a:lnTo>
                      <a:pt x="322" y="246"/>
                    </a:lnTo>
                    <a:lnTo>
                      <a:pt x="322" y="244"/>
                    </a:lnTo>
                    <a:lnTo>
                      <a:pt x="322" y="244"/>
                    </a:lnTo>
                    <a:lnTo>
                      <a:pt x="324" y="242"/>
                    </a:lnTo>
                    <a:lnTo>
                      <a:pt x="324" y="242"/>
                    </a:lnTo>
                    <a:lnTo>
                      <a:pt x="324" y="240"/>
                    </a:lnTo>
                    <a:lnTo>
                      <a:pt x="324" y="240"/>
                    </a:lnTo>
                    <a:lnTo>
                      <a:pt x="324" y="240"/>
                    </a:lnTo>
                    <a:lnTo>
                      <a:pt x="324" y="240"/>
                    </a:lnTo>
                    <a:lnTo>
                      <a:pt x="325" y="242"/>
                    </a:lnTo>
                    <a:lnTo>
                      <a:pt x="325" y="242"/>
                    </a:lnTo>
                    <a:lnTo>
                      <a:pt x="325" y="242"/>
                    </a:lnTo>
                    <a:lnTo>
                      <a:pt x="325" y="240"/>
                    </a:lnTo>
                    <a:lnTo>
                      <a:pt x="325" y="240"/>
                    </a:lnTo>
                    <a:lnTo>
                      <a:pt x="325" y="240"/>
                    </a:lnTo>
                    <a:lnTo>
                      <a:pt x="325" y="239"/>
                    </a:lnTo>
                    <a:lnTo>
                      <a:pt x="325" y="239"/>
                    </a:lnTo>
                    <a:lnTo>
                      <a:pt x="327" y="239"/>
                    </a:lnTo>
                    <a:lnTo>
                      <a:pt x="327" y="237"/>
                    </a:lnTo>
                    <a:lnTo>
                      <a:pt x="327" y="235"/>
                    </a:lnTo>
                    <a:lnTo>
                      <a:pt x="327" y="235"/>
                    </a:lnTo>
                    <a:lnTo>
                      <a:pt x="327" y="235"/>
                    </a:lnTo>
                    <a:lnTo>
                      <a:pt x="327" y="233"/>
                    </a:lnTo>
                    <a:lnTo>
                      <a:pt x="327" y="233"/>
                    </a:lnTo>
                    <a:lnTo>
                      <a:pt x="327" y="231"/>
                    </a:lnTo>
                    <a:lnTo>
                      <a:pt x="327" y="231"/>
                    </a:lnTo>
                    <a:lnTo>
                      <a:pt x="327" y="231"/>
                    </a:lnTo>
                    <a:lnTo>
                      <a:pt x="327" y="230"/>
                    </a:lnTo>
                    <a:lnTo>
                      <a:pt x="329" y="230"/>
                    </a:lnTo>
                    <a:lnTo>
                      <a:pt x="329" y="230"/>
                    </a:lnTo>
                    <a:lnTo>
                      <a:pt x="329" y="230"/>
                    </a:lnTo>
                    <a:lnTo>
                      <a:pt x="329" y="230"/>
                    </a:lnTo>
                    <a:lnTo>
                      <a:pt x="329" y="230"/>
                    </a:lnTo>
                    <a:lnTo>
                      <a:pt x="331" y="230"/>
                    </a:lnTo>
                    <a:lnTo>
                      <a:pt x="331" y="230"/>
                    </a:lnTo>
                    <a:lnTo>
                      <a:pt x="331" y="228"/>
                    </a:lnTo>
                    <a:lnTo>
                      <a:pt x="331" y="228"/>
                    </a:lnTo>
                    <a:lnTo>
                      <a:pt x="331" y="228"/>
                    </a:lnTo>
                    <a:lnTo>
                      <a:pt x="331" y="228"/>
                    </a:lnTo>
                    <a:lnTo>
                      <a:pt x="331" y="228"/>
                    </a:lnTo>
                    <a:lnTo>
                      <a:pt x="333" y="226"/>
                    </a:lnTo>
                    <a:lnTo>
                      <a:pt x="333" y="226"/>
                    </a:lnTo>
                    <a:lnTo>
                      <a:pt x="333" y="226"/>
                    </a:lnTo>
                    <a:lnTo>
                      <a:pt x="333" y="228"/>
                    </a:lnTo>
                    <a:lnTo>
                      <a:pt x="334" y="231"/>
                    </a:lnTo>
                    <a:lnTo>
                      <a:pt x="334" y="231"/>
                    </a:lnTo>
                    <a:lnTo>
                      <a:pt x="334" y="231"/>
                    </a:lnTo>
                    <a:lnTo>
                      <a:pt x="336" y="231"/>
                    </a:lnTo>
                    <a:lnTo>
                      <a:pt x="336" y="231"/>
                    </a:lnTo>
                    <a:lnTo>
                      <a:pt x="336" y="231"/>
                    </a:lnTo>
                    <a:lnTo>
                      <a:pt x="336" y="230"/>
                    </a:lnTo>
                    <a:lnTo>
                      <a:pt x="336" y="230"/>
                    </a:lnTo>
                    <a:lnTo>
                      <a:pt x="336" y="230"/>
                    </a:lnTo>
                    <a:lnTo>
                      <a:pt x="336" y="230"/>
                    </a:lnTo>
                    <a:lnTo>
                      <a:pt x="336" y="228"/>
                    </a:lnTo>
                    <a:lnTo>
                      <a:pt x="336" y="226"/>
                    </a:lnTo>
                    <a:lnTo>
                      <a:pt x="336" y="226"/>
                    </a:lnTo>
                    <a:lnTo>
                      <a:pt x="336" y="226"/>
                    </a:lnTo>
                    <a:lnTo>
                      <a:pt x="336" y="226"/>
                    </a:lnTo>
                    <a:lnTo>
                      <a:pt x="336" y="224"/>
                    </a:lnTo>
                    <a:lnTo>
                      <a:pt x="336" y="224"/>
                    </a:lnTo>
                    <a:lnTo>
                      <a:pt x="334" y="224"/>
                    </a:lnTo>
                    <a:lnTo>
                      <a:pt x="334" y="222"/>
                    </a:lnTo>
                    <a:lnTo>
                      <a:pt x="334" y="222"/>
                    </a:lnTo>
                    <a:lnTo>
                      <a:pt x="334" y="222"/>
                    </a:lnTo>
                    <a:lnTo>
                      <a:pt x="336" y="222"/>
                    </a:lnTo>
                    <a:lnTo>
                      <a:pt x="336" y="222"/>
                    </a:lnTo>
                    <a:lnTo>
                      <a:pt x="336" y="222"/>
                    </a:lnTo>
                    <a:lnTo>
                      <a:pt x="338" y="222"/>
                    </a:lnTo>
                    <a:lnTo>
                      <a:pt x="338" y="222"/>
                    </a:lnTo>
                    <a:lnTo>
                      <a:pt x="338" y="222"/>
                    </a:lnTo>
                    <a:lnTo>
                      <a:pt x="338" y="222"/>
                    </a:lnTo>
                    <a:lnTo>
                      <a:pt x="338" y="222"/>
                    </a:lnTo>
                    <a:lnTo>
                      <a:pt x="338" y="222"/>
                    </a:lnTo>
                    <a:lnTo>
                      <a:pt x="338" y="222"/>
                    </a:lnTo>
                    <a:lnTo>
                      <a:pt x="338" y="222"/>
                    </a:lnTo>
                    <a:lnTo>
                      <a:pt x="338" y="222"/>
                    </a:lnTo>
                    <a:lnTo>
                      <a:pt x="340" y="221"/>
                    </a:lnTo>
                    <a:lnTo>
                      <a:pt x="340" y="221"/>
                    </a:lnTo>
                    <a:lnTo>
                      <a:pt x="340" y="219"/>
                    </a:lnTo>
                    <a:lnTo>
                      <a:pt x="340" y="219"/>
                    </a:lnTo>
                    <a:lnTo>
                      <a:pt x="340" y="219"/>
                    </a:lnTo>
                    <a:lnTo>
                      <a:pt x="342" y="219"/>
                    </a:lnTo>
                    <a:lnTo>
                      <a:pt x="342" y="219"/>
                    </a:lnTo>
                    <a:lnTo>
                      <a:pt x="344" y="219"/>
                    </a:lnTo>
                    <a:lnTo>
                      <a:pt x="344" y="217"/>
                    </a:lnTo>
                    <a:lnTo>
                      <a:pt x="344" y="217"/>
                    </a:lnTo>
                    <a:lnTo>
                      <a:pt x="344" y="217"/>
                    </a:lnTo>
                    <a:lnTo>
                      <a:pt x="344" y="217"/>
                    </a:lnTo>
                    <a:lnTo>
                      <a:pt x="344" y="217"/>
                    </a:lnTo>
                    <a:lnTo>
                      <a:pt x="344" y="217"/>
                    </a:lnTo>
                    <a:lnTo>
                      <a:pt x="344" y="215"/>
                    </a:lnTo>
                    <a:lnTo>
                      <a:pt x="344" y="215"/>
                    </a:lnTo>
                    <a:lnTo>
                      <a:pt x="344" y="215"/>
                    </a:lnTo>
                    <a:lnTo>
                      <a:pt x="344" y="215"/>
                    </a:lnTo>
                    <a:lnTo>
                      <a:pt x="344" y="215"/>
                    </a:lnTo>
                    <a:lnTo>
                      <a:pt x="344" y="215"/>
                    </a:lnTo>
                    <a:lnTo>
                      <a:pt x="344" y="215"/>
                    </a:lnTo>
                    <a:lnTo>
                      <a:pt x="345" y="215"/>
                    </a:lnTo>
                    <a:lnTo>
                      <a:pt x="345" y="215"/>
                    </a:lnTo>
                    <a:lnTo>
                      <a:pt x="345" y="215"/>
                    </a:lnTo>
                    <a:lnTo>
                      <a:pt x="345" y="215"/>
                    </a:lnTo>
                    <a:lnTo>
                      <a:pt x="345" y="215"/>
                    </a:lnTo>
                    <a:lnTo>
                      <a:pt x="345" y="215"/>
                    </a:lnTo>
                    <a:lnTo>
                      <a:pt x="347" y="215"/>
                    </a:lnTo>
                    <a:lnTo>
                      <a:pt x="349" y="215"/>
                    </a:lnTo>
                    <a:lnTo>
                      <a:pt x="351" y="215"/>
                    </a:lnTo>
                    <a:lnTo>
                      <a:pt x="353" y="215"/>
                    </a:lnTo>
                    <a:lnTo>
                      <a:pt x="353" y="215"/>
                    </a:lnTo>
                    <a:lnTo>
                      <a:pt x="353" y="215"/>
                    </a:lnTo>
                    <a:lnTo>
                      <a:pt x="354" y="213"/>
                    </a:lnTo>
                    <a:lnTo>
                      <a:pt x="354" y="213"/>
                    </a:lnTo>
                    <a:lnTo>
                      <a:pt x="356" y="213"/>
                    </a:lnTo>
                    <a:lnTo>
                      <a:pt x="356" y="213"/>
                    </a:lnTo>
                    <a:lnTo>
                      <a:pt x="358" y="213"/>
                    </a:lnTo>
                    <a:lnTo>
                      <a:pt x="358" y="213"/>
                    </a:lnTo>
                    <a:lnTo>
                      <a:pt x="358" y="213"/>
                    </a:lnTo>
                    <a:lnTo>
                      <a:pt x="358"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2"/>
                    </a:lnTo>
                    <a:lnTo>
                      <a:pt x="362" y="212"/>
                    </a:lnTo>
                    <a:lnTo>
                      <a:pt x="362" y="212"/>
                    </a:lnTo>
                    <a:lnTo>
                      <a:pt x="362" y="212"/>
                    </a:lnTo>
                    <a:lnTo>
                      <a:pt x="362" y="212"/>
                    </a:lnTo>
                    <a:lnTo>
                      <a:pt x="362" y="212"/>
                    </a:lnTo>
                    <a:lnTo>
                      <a:pt x="362" y="212"/>
                    </a:lnTo>
                    <a:lnTo>
                      <a:pt x="362" y="212"/>
                    </a:lnTo>
                    <a:lnTo>
                      <a:pt x="362" y="212"/>
                    </a:lnTo>
                    <a:lnTo>
                      <a:pt x="362" y="210"/>
                    </a:lnTo>
                    <a:lnTo>
                      <a:pt x="362" y="210"/>
                    </a:lnTo>
                    <a:lnTo>
                      <a:pt x="362" y="210"/>
                    </a:lnTo>
                    <a:lnTo>
                      <a:pt x="362" y="208"/>
                    </a:lnTo>
                    <a:lnTo>
                      <a:pt x="362" y="208"/>
                    </a:lnTo>
                    <a:lnTo>
                      <a:pt x="362" y="208"/>
                    </a:lnTo>
                    <a:lnTo>
                      <a:pt x="362" y="208"/>
                    </a:lnTo>
                    <a:lnTo>
                      <a:pt x="362" y="208"/>
                    </a:lnTo>
                    <a:lnTo>
                      <a:pt x="363" y="208"/>
                    </a:lnTo>
                    <a:lnTo>
                      <a:pt x="363" y="208"/>
                    </a:lnTo>
                    <a:lnTo>
                      <a:pt x="363" y="208"/>
                    </a:lnTo>
                    <a:lnTo>
                      <a:pt x="365" y="208"/>
                    </a:lnTo>
                    <a:lnTo>
                      <a:pt x="365" y="208"/>
                    </a:lnTo>
                    <a:lnTo>
                      <a:pt x="365" y="208"/>
                    </a:lnTo>
                    <a:lnTo>
                      <a:pt x="367" y="208"/>
                    </a:lnTo>
                    <a:lnTo>
                      <a:pt x="367" y="208"/>
                    </a:lnTo>
                    <a:lnTo>
                      <a:pt x="367" y="208"/>
                    </a:lnTo>
                    <a:lnTo>
                      <a:pt x="365" y="208"/>
                    </a:lnTo>
                    <a:lnTo>
                      <a:pt x="365" y="206"/>
                    </a:lnTo>
                    <a:lnTo>
                      <a:pt x="365" y="206"/>
                    </a:lnTo>
                    <a:lnTo>
                      <a:pt x="363" y="206"/>
                    </a:lnTo>
                    <a:lnTo>
                      <a:pt x="363" y="206"/>
                    </a:lnTo>
                    <a:lnTo>
                      <a:pt x="363" y="204"/>
                    </a:lnTo>
                    <a:lnTo>
                      <a:pt x="363" y="204"/>
                    </a:lnTo>
                    <a:lnTo>
                      <a:pt x="363" y="204"/>
                    </a:lnTo>
                    <a:lnTo>
                      <a:pt x="365" y="204"/>
                    </a:lnTo>
                    <a:lnTo>
                      <a:pt x="365" y="204"/>
                    </a:lnTo>
                    <a:lnTo>
                      <a:pt x="365" y="204"/>
                    </a:lnTo>
                    <a:lnTo>
                      <a:pt x="365" y="204"/>
                    </a:lnTo>
                    <a:lnTo>
                      <a:pt x="365" y="202"/>
                    </a:lnTo>
                    <a:lnTo>
                      <a:pt x="365" y="202"/>
                    </a:lnTo>
                    <a:lnTo>
                      <a:pt x="365" y="202"/>
                    </a:lnTo>
                    <a:lnTo>
                      <a:pt x="365" y="202"/>
                    </a:lnTo>
                    <a:lnTo>
                      <a:pt x="365" y="202"/>
                    </a:lnTo>
                    <a:lnTo>
                      <a:pt x="365" y="202"/>
                    </a:lnTo>
                    <a:lnTo>
                      <a:pt x="365" y="202"/>
                    </a:lnTo>
                    <a:lnTo>
                      <a:pt x="365" y="201"/>
                    </a:lnTo>
                    <a:lnTo>
                      <a:pt x="365" y="201"/>
                    </a:lnTo>
                    <a:lnTo>
                      <a:pt x="365" y="201"/>
                    </a:lnTo>
                    <a:lnTo>
                      <a:pt x="363" y="201"/>
                    </a:lnTo>
                    <a:lnTo>
                      <a:pt x="363" y="201"/>
                    </a:lnTo>
                    <a:lnTo>
                      <a:pt x="363" y="201"/>
                    </a:lnTo>
                    <a:lnTo>
                      <a:pt x="363" y="201"/>
                    </a:lnTo>
                    <a:lnTo>
                      <a:pt x="363" y="199"/>
                    </a:lnTo>
                    <a:lnTo>
                      <a:pt x="363" y="199"/>
                    </a:lnTo>
                    <a:lnTo>
                      <a:pt x="365" y="199"/>
                    </a:lnTo>
                    <a:lnTo>
                      <a:pt x="365" y="199"/>
                    </a:lnTo>
                    <a:lnTo>
                      <a:pt x="365" y="199"/>
                    </a:lnTo>
                    <a:lnTo>
                      <a:pt x="365" y="199"/>
                    </a:lnTo>
                    <a:lnTo>
                      <a:pt x="367" y="199"/>
                    </a:lnTo>
                    <a:lnTo>
                      <a:pt x="367" y="199"/>
                    </a:lnTo>
                    <a:lnTo>
                      <a:pt x="367" y="199"/>
                    </a:lnTo>
                    <a:lnTo>
                      <a:pt x="367" y="199"/>
                    </a:lnTo>
                    <a:lnTo>
                      <a:pt x="367" y="199"/>
                    </a:lnTo>
                    <a:lnTo>
                      <a:pt x="369" y="199"/>
                    </a:lnTo>
                    <a:lnTo>
                      <a:pt x="369" y="197"/>
                    </a:lnTo>
                    <a:lnTo>
                      <a:pt x="369" y="197"/>
                    </a:lnTo>
                    <a:lnTo>
                      <a:pt x="369" y="197"/>
                    </a:lnTo>
                    <a:lnTo>
                      <a:pt x="371" y="197"/>
                    </a:lnTo>
                    <a:lnTo>
                      <a:pt x="371" y="195"/>
                    </a:lnTo>
                    <a:lnTo>
                      <a:pt x="371" y="195"/>
                    </a:lnTo>
                    <a:lnTo>
                      <a:pt x="371" y="195"/>
                    </a:lnTo>
                    <a:lnTo>
                      <a:pt x="371" y="195"/>
                    </a:lnTo>
                    <a:lnTo>
                      <a:pt x="371" y="195"/>
                    </a:lnTo>
                    <a:lnTo>
                      <a:pt x="371" y="195"/>
                    </a:lnTo>
                    <a:lnTo>
                      <a:pt x="371" y="193"/>
                    </a:lnTo>
                    <a:lnTo>
                      <a:pt x="371" y="193"/>
                    </a:lnTo>
                    <a:lnTo>
                      <a:pt x="371" y="193"/>
                    </a:lnTo>
                    <a:lnTo>
                      <a:pt x="371" y="193"/>
                    </a:lnTo>
                    <a:lnTo>
                      <a:pt x="374" y="195"/>
                    </a:lnTo>
                    <a:lnTo>
                      <a:pt x="374" y="195"/>
                    </a:lnTo>
                    <a:lnTo>
                      <a:pt x="374" y="195"/>
                    </a:lnTo>
                    <a:lnTo>
                      <a:pt x="376" y="195"/>
                    </a:lnTo>
                    <a:lnTo>
                      <a:pt x="376" y="197"/>
                    </a:lnTo>
                    <a:lnTo>
                      <a:pt x="376" y="197"/>
                    </a:lnTo>
                    <a:lnTo>
                      <a:pt x="376" y="197"/>
                    </a:lnTo>
                    <a:lnTo>
                      <a:pt x="376" y="197"/>
                    </a:lnTo>
                    <a:lnTo>
                      <a:pt x="376" y="197"/>
                    </a:lnTo>
                    <a:lnTo>
                      <a:pt x="376" y="197"/>
                    </a:lnTo>
                    <a:lnTo>
                      <a:pt x="376" y="197"/>
                    </a:lnTo>
                    <a:lnTo>
                      <a:pt x="378" y="197"/>
                    </a:lnTo>
                    <a:lnTo>
                      <a:pt x="378" y="197"/>
                    </a:lnTo>
                    <a:lnTo>
                      <a:pt x="378" y="195"/>
                    </a:lnTo>
                    <a:lnTo>
                      <a:pt x="378" y="195"/>
                    </a:lnTo>
                    <a:lnTo>
                      <a:pt x="378" y="195"/>
                    </a:lnTo>
                    <a:lnTo>
                      <a:pt x="376" y="195"/>
                    </a:lnTo>
                    <a:lnTo>
                      <a:pt x="376" y="195"/>
                    </a:lnTo>
                    <a:lnTo>
                      <a:pt x="376" y="195"/>
                    </a:lnTo>
                    <a:lnTo>
                      <a:pt x="376" y="193"/>
                    </a:lnTo>
                    <a:lnTo>
                      <a:pt x="376" y="193"/>
                    </a:lnTo>
                    <a:lnTo>
                      <a:pt x="376" y="193"/>
                    </a:lnTo>
                    <a:lnTo>
                      <a:pt x="376" y="193"/>
                    </a:lnTo>
                    <a:lnTo>
                      <a:pt x="376" y="192"/>
                    </a:lnTo>
                    <a:lnTo>
                      <a:pt x="376" y="192"/>
                    </a:lnTo>
                    <a:lnTo>
                      <a:pt x="376" y="192"/>
                    </a:lnTo>
                    <a:lnTo>
                      <a:pt x="376" y="192"/>
                    </a:lnTo>
                    <a:lnTo>
                      <a:pt x="376" y="192"/>
                    </a:lnTo>
                    <a:lnTo>
                      <a:pt x="378" y="192"/>
                    </a:lnTo>
                    <a:lnTo>
                      <a:pt x="378" y="192"/>
                    </a:lnTo>
                    <a:lnTo>
                      <a:pt x="378" y="192"/>
                    </a:lnTo>
                    <a:lnTo>
                      <a:pt x="378" y="192"/>
                    </a:lnTo>
                    <a:lnTo>
                      <a:pt x="378" y="192"/>
                    </a:lnTo>
                    <a:lnTo>
                      <a:pt x="380" y="193"/>
                    </a:lnTo>
                    <a:lnTo>
                      <a:pt x="380" y="193"/>
                    </a:lnTo>
                    <a:lnTo>
                      <a:pt x="380" y="195"/>
                    </a:lnTo>
                    <a:lnTo>
                      <a:pt x="381" y="195"/>
                    </a:lnTo>
                    <a:lnTo>
                      <a:pt x="381" y="195"/>
                    </a:lnTo>
                    <a:lnTo>
                      <a:pt x="381" y="195"/>
                    </a:lnTo>
                    <a:lnTo>
                      <a:pt x="381" y="195"/>
                    </a:lnTo>
                    <a:lnTo>
                      <a:pt x="381" y="195"/>
                    </a:lnTo>
                    <a:lnTo>
                      <a:pt x="381" y="193"/>
                    </a:lnTo>
                    <a:lnTo>
                      <a:pt x="381" y="193"/>
                    </a:lnTo>
                    <a:lnTo>
                      <a:pt x="381" y="193"/>
                    </a:lnTo>
                    <a:lnTo>
                      <a:pt x="381" y="193"/>
                    </a:lnTo>
                    <a:lnTo>
                      <a:pt x="380" y="193"/>
                    </a:lnTo>
                    <a:lnTo>
                      <a:pt x="380" y="192"/>
                    </a:lnTo>
                    <a:lnTo>
                      <a:pt x="380" y="192"/>
                    </a:lnTo>
                    <a:lnTo>
                      <a:pt x="380" y="192"/>
                    </a:lnTo>
                    <a:lnTo>
                      <a:pt x="380" y="192"/>
                    </a:lnTo>
                    <a:lnTo>
                      <a:pt x="380" y="192"/>
                    </a:lnTo>
                    <a:lnTo>
                      <a:pt x="380" y="192"/>
                    </a:lnTo>
                    <a:lnTo>
                      <a:pt x="381" y="192"/>
                    </a:lnTo>
                    <a:lnTo>
                      <a:pt x="381" y="192"/>
                    </a:lnTo>
                    <a:lnTo>
                      <a:pt x="381" y="192"/>
                    </a:lnTo>
                    <a:lnTo>
                      <a:pt x="381" y="192"/>
                    </a:lnTo>
                    <a:lnTo>
                      <a:pt x="381" y="190"/>
                    </a:lnTo>
                    <a:lnTo>
                      <a:pt x="381" y="190"/>
                    </a:lnTo>
                    <a:lnTo>
                      <a:pt x="381" y="190"/>
                    </a:lnTo>
                    <a:lnTo>
                      <a:pt x="383" y="190"/>
                    </a:lnTo>
                    <a:lnTo>
                      <a:pt x="383" y="190"/>
                    </a:lnTo>
                    <a:lnTo>
                      <a:pt x="383" y="190"/>
                    </a:lnTo>
                    <a:lnTo>
                      <a:pt x="383" y="190"/>
                    </a:lnTo>
                    <a:lnTo>
                      <a:pt x="383" y="190"/>
                    </a:lnTo>
                    <a:lnTo>
                      <a:pt x="383" y="192"/>
                    </a:lnTo>
                    <a:lnTo>
                      <a:pt x="383" y="192"/>
                    </a:lnTo>
                    <a:lnTo>
                      <a:pt x="383" y="192"/>
                    </a:lnTo>
                    <a:lnTo>
                      <a:pt x="385" y="192"/>
                    </a:lnTo>
                    <a:lnTo>
                      <a:pt x="385" y="193"/>
                    </a:lnTo>
                    <a:lnTo>
                      <a:pt x="385" y="193"/>
                    </a:lnTo>
                    <a:lnTo>
                      <a:pt x="387" y="193"/>
                    </a:lnTo>
                    <a:lnTo>
                      <a:pt x="387" y="193"/>
                    </a:lnTo>
                    <a:lnTo>
                      <a:pt x="387" y="193"/>
                    </a:lnTo>
                    <a:lnTo>
                      <a:pt x="387" y="192"/>
                    </a:lnTo>
                    <a:lnTo>
                      <a:pt x="387" y="192"/>
                    </a:lnTo>
                    <a:lnTo>
                      <a:pt x="387" y="192"/>
                    </a:lnTo>
                    <a:lnTo>
                      <a:pt x="389" y="192"/>
                    </a:lnTo>
                    <a:lnTo>
                      <a:pt x="389" y="192"/>
                    </a:lnTo>
                    <a:lnTo>
                      <a:pt x="389" y="190"/>
                    </a:lnTo>
                    <a:lnTo>
                      <a:pt x="389" y="190"/>
                    </a:lnTo>
                    <a:lnTo>
                      <a:pt x="389" y="190"/>
                    </a:lnTo>
                    <a:lnTo>
                      <a:pt x="389" y="190"/>
                    </a:lnTo>
                    <a:lnTo>
                      <a:pt x="391" y="190"/>
                    </a:lnTo>
                    <a:lnTo>
                      <a:pt x="391" y="190"/>
                    </a:lnTo>
                    <a:lnTo>
                      <a:pt x="391" y="190"/>
                    </a:lnTo>
                    <a:lnTo>
                      <a:pt x="391" y="192"/>
                    </a:lnTo>
                    <a:lnTo>
                      <a:pt x="391" y="192"/>
                    </a:lnTo>
                    <a:lnTo>
                      <a:pt x="391" y="192"/>
                    </a:lnTo>
                    <a:lnTo>
                      <a:pt x="391" y="193"/>
                    </a:lnTo>
                    <a:lnTo>
                      <a:pt x="392" y="193"/>
                    </a:lnTo>
                    <a:lnTo>
                      <a:pt x="392" y="193"/>
                    </a:lnTo>
                    <a:lnTo>
                      <a:pt x="392" y="193"/>
                    </a:lnTo>
                    <a:lnTo>
                      <a:pt x="392" y="193"/>
                    </a:lnTo>
                    <a:lnTo>
                      <a:pt x="392" y="193"/>
                    </a:lnTo>
                    <a:lnTo>
                      <a:pt x="392" y="193"/>
                    </a:lnTo>
                    <a:lnTo>
                      <a:pt x="392" y="195"/>
                    </a:lnTo>
                    <a:lnTo>
                      <a:pt x="392" y="195"/>
                    </a:lnTo>
                    <a:lnTo>
                      <a:pt x="392" y="195"/>
                    </a:lnTo>
                    <a:lnTo>
                      <a:pt x="394" y="195"/>
                    </a:lnTo>
                    <a:lnTo>
                      <a:pt x="394" y="193"/>
                    </a:lnTo>
                    <a:lnTo>
                      <a:pt x="396" y="193"/>
                    </a:lnTo>
                    <a:lnTo>
                      <a:pt x="396" y="195"/>
                    </a:lnTo>
                    <a:lnTo>
                      <a:pt x="396" y="195"/>
                    </a:lnTo>
                    <a:lnTo>
                      <a:pt x="396" y="195"/>
                    </a:lnTo>
                    <a:lnTo>
                      <a:pt x="396" y="195"/>
                    </a:lnTo>
                    <a:lnTo>
                      <a:pt x="396" y="195"/>
                    </a:lnTo>
                    <a:lnTo>
                      <a:pt x="396" y="195"/>
                    </a:lnTo>
                    <a:lnTo>
                      <a:pt x="394" y="195"/>
                    </a:lnTo>
                    <a:lnTo>
                      <a:pt x="394" y="197"/>
                    </a:lnTo>
                    <a:lnTo>
                      <a:pt x="394" y="197"/>
                    </a:lnTo>
                    <a:lnTo>
                      <a:pt x="394" y="197"/>
                    </a:lnTo>
                    <a:lnTo>
                      <a:pt x="394" y="197"/>
                    </a:lnTo>
                    <a:lnTo>
                      <a:pt x="396" y="199"/>
                    </a:lnTo>
                    <a:lnTo>
                      <a:pt x="396" y="199"/>
                    </a:lnTo>
                    <a:lnTo>
                      <a:pt x="396" y="199"/>
                    </a:lnTo>
                    <a:lnTo>
                      <a:pt x="398" y="201"/>
                    </a:lnTo>
                    <a:lnTo>
                      <a:pt x="398" y="201"/>
                    </a:lnTo>
                    <a:lnTo>
                      <a:pt x="398" y="201"/>
                    </a:lnTo>
                    <a:lnTo>
                      <a:pt x="400" y="201"/>
                    </a:lnTo>
                    <a:lnTo>
                      <a:pt x="401" y="201"/>
                    </a:lnTo>
                    <a:lnTo>
                      <a:pt x="401" y="201"/>
                    </a:lnTo>
                    <a:lnTo>
                      <a:pt x="401" y="201"/>
                    </a:lnTo>
                    <a:lnTo>
                      <a:pt x="401" y="201"/>
                    </a:lnTo>
                    <a:lnTo>
                      <a:pt x="401" y="201"/>
                    </a:lnTo>
                    <a:lnTo>
                      <a:pt x="401" y="201"/>
                    </a:lnTo>
                    <a:lnTo>
                      <a:pt x="401" y="201"/>
                    </a:lnTo>
                    <a:lnTo>
                      <a:pt x="403" y="202"/>
                    </a:lnTo>
                    <a:lnTo>
                      <a:pt x="405" y="204"/>
                    </a:lnTo>
                    <a:lnTo>
                      <a:pt x="405" y="204"/>
                    </a:lnTo>
                    <a:lnTo>
                      <a:pt x="405" y="204"/>
                    </a:lnTo>
                    <a:lnTo>
                      <a:pt x="405" y="204"/>
                    </a:lnTo>
                    <a:lnTo>
                      <a:pt x="407" y="206"/>
                    </a:lnTo>
                    <a:lnTo>
                      <a:pt x="407" y="206"/>
                    </a:lnTo>
                    <a:lnTo>
                      <a:pt x="407" y="206"/>
                    </a:lnTo>
                    <a:lnTo>
                      <a:pt x="407" y="206"/>
                    </a:lnTo>
                    <a:lnTo>
                      <a:pt x="409" y="206"/>
                    </a:lnTo>
                    <a:lnTo>
                      <a:pt x="409" y="206"/>
                    </a:lnTo>
                    <a:lnTo>
                      <a:pt x="409" y="206"/>
                    </a:lnTo>
                    <a:lnTo>
                      <a:pt x="409" y="206"/>
                    </a:lnTo>
                    <a:lnTo>
                      <a:pt x="409" y="206"/>
                    </a:lnTo>
                    <a:lnTo>
                      <a:pt x="409" y="206"/>
                    </a:lnTo>
                    <a:lnTo>
                      <a:pt x="409" y="206"/>
                    </a:lnTo>
                    <a:lnTo>
                      <a:pt x="409" y="206"/>
                    </a:lnTo>
                    <a:lnTo>
                      <a:pt x="409" y="204"/>
                    </a:lnTo>
                    <a:lnTo>
                      <a:pt x="409" y="204"/>
                    </a:lnTo>
                    <a:lnTo>
                      <a:pt x="409" y="204"/>
                    </a:lnTo>
                    <a:lnTo>
                      <a:pt x="409" y="204"/>
                    </a:lnTo>
                    <a:lnTo>
                      <a:pt x="409" y="204"/>
                    </a:lnTo>
                    <a:lnTo>
                      <a:pt x="409" y="204"/>
                    </a:lnTo>
                    <a:lnTo>
                      <a:pt x="409" y="204"/>
                    </a:lnTo>
                    <a:lnTo>
                      <a:pt x="409" y="204"/>
                    </a:lnTo>
                    <a:lnTo>
                      <a:pt x="409" y="204"/>
                    </a:lnTo>
                    <a:lnTo>
                      <a:pt x="409" y="204"/>
                    </a:lnTo>
                    <a:lnTo>
                      <a:pt x="409" y="202"/>
                    </a:lnTo>
                    <a:lnTo>
                      <a:pt x="409" y="202"/>
                    </a:lnTo>
                    <a:lnTo>
                      <a:pt x="409" y="202"/>
                    </a:lnTo>
                    <a:lnTo>
                      <a:pt x="409" y="202"/>
                    </a:lnTo>
                    <a:lnTo>
                      <a:pt x="410" y="201"/>
                    </a:lnTo>
                    <a:lnTo>
                      <a:pt x="410" y="201"/>
                    </a:lnTo>
                    <a:lnTo>
                      <a:pt x="409" y="199"/>
                    </a:lnTo>
                    <a:lnTo>
                      <a:pt x="409" y="199"/>
                    </a:lnTo>
                    <a:lnTo>
                      <a:pt x="409" y="199"/>
                    </a:lnTo>
                    <a:lnTo>
                      <a:pt x="407" y="199"/>
                    </a:lnTo>
                    <a:lnTo>
                      <a:pt x="407" y="199"/>
                    </a:lnTo>
                    <a:lnTo>
                      <a:pt x="407" y="199"/>
                    </a:lnTo>
                    <a:lnTo>
                      <a:pt x="407" y="199"/>
                    </a:lnTo>
                    <a:lnTo>
                      <a:pt x="407" y="199"/>
                    </a:lnTo>
                    <a:lnTo>
                      <a:pt x="407" y="199"/>
                    </a:lnTo>
                    <a:lnTo>
                      <a:pt x="407" y="199"/>
                    </a:lnTo>
                    <a:lnTo>
                      <a:pt x="407" y="199"/>
                    </a:lnTo>
                    <a:lnTo>
                      <a:pt x="407" y="199"/>
                    </a:lnTo>
                    <a:lnTo>
                      <a:pt x="409" y="197"/>
                    </a:lnTo>
                    <a:lnTo>
                      <a:pt x="409" y="197"/>
                    </a:lnTo>
                    <a:lnTo>
                      <a:pt x="409" y="197"/>
                    </a:lnTo>
                    <a:lnTo>
                      <a:pt x="409" y="197"/>
                    </a:lnTo>
                    <a:lnTo>
                      <a:pt x="409" y="197"/>
                    </a:lnTo>
                    <a:lnTo>
                      <a:pt x="409" y="195"/>
                    </a:lnTo>
                    <a:lnTo>
                      <a:pt x="409" y="195"/>
                    </a:lnTo>
                    <a:lnTo>
                      <a:pt x="409" y="195"/>
                    </a:lnTo>
                    <a:lnTo>
                      <a:pt x="407" y="193"/>
                    </a:lnTo>
                    <a:lnTo>
                      <a:pt x="407" y="193"/>
                    </a:lnTo>
                    <a:lnTo>
                      <a:pt x="407" y="193"/>
                    </a:lnTo>
                    <a:lnTo>
                      <a:pt x="407" y="192"/>
                    </a:lnTo>
                    <a:lnTo>
                      <a:pt x="409" y="192"/>
                    </a:lnTo>
                    <a:lnTo>
                      <a:pt x="409" y="192"/>
                    </a:lnTo>
                    <a:lnTo>
                      <a:pt x="409" y="192"/>
                    </a:lnTo>
                    <a:lnTo>
                      <a:pt x="409" y="192"/>
                    </a:lnTo>
                    <a:lnTo>
                      <a:pt x="409" y="192"/>
                    </a:lnTo>
                    <a:lnTo>
                      <a:pt x="410" y="192"/>
                    </a:lnTo>
                    <a:lnTo>
                      <a:pt x="410" y="192"/>
                    </a:lnTo>
                    <a:lnTo>
                      <a:pt x="410" y="192"/>
                    </a:lnTo>
                    <a:lnTo>
                      <a:pt x="410" y="192"/>
                    </a:lnTo>
                    <a:lnTo>
                      <a:pt x="410" y="192"/>
                    </a:lnTo>
                    <a:lnTo>
                      <a:pt x="410" y="192"/>
                    </a:lnTo>
                    <a:lnTo>
                      <a:pt x="410" y="192"/>
                    </a:lnTo>
                    <a:lnTo>
                      <a:pt x="410" y="192"/>
                    </a:lnTo>
                    <a:lnTo>
                      <a:pt x="410" y="190"/>
                    </a:lnTo>
                    <a:lnTo>
                      <a:pt x="410" y="190"/>
                    </a:lnTo>
                    <a:lnTo>
                      <a:pt x="409" y="190"/>
                    </a:lnTo>
                    <a:lnTo>
                      <a:pt x="409" y="190"/>
                    </a:lnTo>
                    <a:lnTo>
                      <a:pt x="409" y="190"/>
                    </a:lnTo>
                    <a:lnTo>
                      <a:pt x="410" y="188"/>
                    </a:lnTo>
                    <a:lnTo>
                      <a:pt x="410" y="188"/>
                    </a:lnTo>
                    <a:lnTo>
                      <a:pt x="410" y="188"/>
                    </a:lnTo>
                    <a:lnTo>
                      <a:pt x="410" y="188"/>
                    </a:lnTo>
                    <a:lnTo>
                      <a:pt x="410" y="188"/>
                    </a:lnTo>
                    <a:lnTo>
                      <a:pt x="410" y="188"/>
                    </a:lnTo>
                    <a:lnTo>
                      <a:pt x="412" y="186"/>
                    </a:lnTo>
                    <a:lnTo>
                      <a:pt x="412" y="186"/>
                    </a:lnTo>
                    <a:lnTo>
                      <a:pt x="412" y="186"/>
                    </a:lnTo>
                    <a:lnTo>
                      <a:pt x="412" y="184"/>
                    </a:lnTo>
                    <a:lnTo>
                      <a:pt x="412" y="184"/>
                    </a:lnTo>
                    <a:lnTo>
                      <a:pt x="412" y="184"/>
                    </a:lnTo>
                    <a:lnTo>
                      <a:pt x="414" y="184"/>
                    </a:lnTo>
                    <a:lnTo>
                      <a:pt x="414" y="183"/>
                    </a:lnTo>
                    <a:lnTo>
                      <a:pt x="414" y="183"/>
                    </a:lnTo>
                    <a:lnTo>
                      <a:pt x="414" y="183"/>
                    </a:lnTo>
                    <a:lnTo>
                      <a:pt x="414" y="183"/>
                    </a:lnTo>
                    <a:lnTo>
                      <a:pt x="416" y="183"/>
                    </a:lnTo>
                    <a:lnTo>
                      <a:pt x="416" y="183"/>
                    </a:lnTo>
                    <a:lnTo>
                      <a:pt x="416" y="183"/>
                    </a:lnTo>
                    <a:lnTo>
                      <a:pt x="416" y="183"/>
                    </a:lnTo>
                    <a:lnTo>
                      <a:pt x="418" y="183"/>
                    </a:lnTo>
                    <a:lnTo>
                      <a:pt x="418" y="183"/>
                    </a:lnTo>
                    <a:lnTo>
                      <a:pt x="418" y="181"/>
                    </a:lnTo>
                    <a:lnTo>
                      <a:pt x="418" y="181"/>
                    </a:lnTo>
                    <a:lnTo>
                      <a:pt x="418" y="181"/>
                    </a:lnTo>
                    <a:lnTo>
                      <a:pt x="418" y="181"/>
                    </a:lnTo>
                    <a:lnTo>
                      <a:pt x="418" y="181"/>
                    </a:lnTo>
                    <a:lnTo>
                      <a:pt x="418" y="181"/>
                    </a:lnTo>
                    <a:lnTo>
                      <a:pt x="416" y="181"/>
                    </a:lnTo>
                    <a:lnTo>
                      <a:pt x="416" y="181"/>
                    </a:lnTo>
                    <a:lnTo>
                      <a:pt x="416" y="181"/>
                    </a:lnTo>
                    <a:lnTo>
                      <a:pt x="416" y="181"/>
                    </a:lnTo>
                    <a:lnTo>
                      <a:pt x="416" y="181"/>
                    </a:lnTo>
                    <a:lnTo>
                      <a:pt x="416" y="181"/>
                    </a:lnTo>
                    <a:lnTo>
                      <a:pt x="414" y="181"/>
                    </a:lnTo>
                    <a:lnTo>
                      <a:pt x="414" y="181"/>
                    </a:lnTo>
                    <a:lnTo>
                      <a:pt x="414" y="181"/>
                    </a:lnTo>
                    <a:lnTo>
                      <a:pt x="414" y="181"/>
                    </a:lnTo>
                    <a:lnTo>
                      <a:pt x="414" y="181"/>
                    </a:lnTo>
                    <a:lnTo>
                      <a:pt x="414" y="181"/>
                    </a:lnTo>
                    <a:lnTo>
                      <a:pt x="414" y="181"/>
                    </a:lnTo>
                    <a:lnTo>
                      <a:pt x="414" y="181"/>
                    </a:lnTo>
                    <a:lnTo>
                      <a:pt x="414" y="181"/>
                    </a:lnTo>
                    <a:lnTo>
                      <a:pt x="414" y="179"/>
                    </a:lnTo>
                    <a:lnTo>
                      <a:pt x="414" y="179"/>
                    </a:lnTo>
                    <a:lnTo>
                      <a:pt x="414" y="179"/>
                    </a:lnTo>
                    <a:lnTo>
                      <a:pt x="414" y="179"/>
                    </a:lnTo>
                    <a:lnTo>
                      <a:pt x="416" y="179"/>
                    </a:lnTo>
                    <a:lnTo>
                      <a:pt x="416" y="179"/>
                    </a:lnTo>
                    <a:lnTo>
                      <a:pt x="416" y="179"/>
                    </a:lnTo>
                    <a:lnTo>
                      <a:pt x="416" y="179"/>
                    </a:lnTo>
                    <a:lnTo>
                      <a:pt x="418" y="179"/>
                    </a:lnTo>
                    <a:lnTo>
                      <a:pt x="418" y="181"/>
                    </a:lnTo>
                    <a:lnTo>
                      <a:pt x="418" y="181"/>
                    </a:lnTo>
                    <a:lnTo>
                      <a:pt x="418" y="181"/>
                    </a:lnTo>
                    <a:lnTo>
                      <a:pt x="418" y="181"/>
                    </a:lnTo>
                    <a:lnTo>
                      <a:pt x="418" y="181"/>
                    </a:lnTo>
                    <a:lnTo>
                      <a:pt x="418" y="179"/>
                    </a:lnTo>
                    <a:lnTo>
                      <a:pt x="419" y="179"/>
                    </a:lnTo>
                    <a:lnTo>
                      <a:pt x="419" y="177"/>
                    </a:lnTo>
                    <a:lnTo>
                      <a:pt x="419" y="177"/>
                    </a:lnTo>
                    <a:lnTo>
                      <a:pt x="419" y="177"/>
                    </a:lnTo>
                    <a:lnTo>
                      <a:pt x="419" y="177"/>
                    </a:lnTo>
                    <a:lnTo>
                      <a:pt x="419" y="177"/>
                    </a:lnTo>
                    <a:lnTo>
                      <a:pt x="419" y="177"/>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21" y="175"/>
                    </a:lnTo>
                    <a:lnTo>
                      <a:pt x="421" y="175"/>
                    </a:lnTo>
                    <a:lnTo>
                      <a:pt x="421" y="175"/>
                    </a:lnTo>
                    <a:lnTo>
                      <a:pt x="421" y="175"/>
                    </a:lnTo>
                    <a:lnTo>
                      <a:pt x="421" y="175"/>
                    </a:lnTo>
                    <a:lnTo>
                      <a:pt x="421" y="175"/>
                    </a:lnTo>
                    <a:lnTo>
                      <a:pt x="421" y="177"/>
                    </a:lnTo>
                    <a:lnTo>
                      <a:pt x="421" y="177"/>
                    </a:lnTo>
                    <a:lnTo>
                      <a:pt x="421" y="177"/>
                    </a:lnTo>
                    <a:lnTo>
                      <a:pt x="421" y="177"/>
                    </a:lnTo>
                    <a:lnTo>
                      <a:pt x="421" y="177"/>
                    </a:lnTo>
                    <a:lnTo>
                      <a:pt x="421" y="177"/>
                    </a:lnTo>
                    <a:lnTo>
                      <a:pt x="421" y="177"/>
                    </a:lnTo>
                    <a:lnTo>
                      <a:pt x="421" y="177"/>
                    </a:lnTo>
                    <a:lnTo>
                      <a:pt x="423" y="179"/>
                    </a:lnTo>
                    <a:lnTo>
                      <a:pt x="423" y="179"/>
                    </a:lnTo>
                    <a:lnTo>
                      <a:pt x="423" y="179"/>
                    </a:lnTo>
                    <a:lnTo>
                      <a:pt x="423" y="179"/>
                    </a:lnTo>
                    <a:lnTo>
                      <a:pt x="423" y="179"/>
                    </a:lnTo>
                    <a:lnTo>
                      <a:pt x="425" y="181"/>
                    </a:lnTo>
                    <a:lnTo>
                      <a:pt x="425" y="181"/>
                    </a:lnTo>
                    <a:lnTo>
                      <a:pt x="423" y="181"/>
                    </a:lnTo>
                    <a:lnTo>
                      <a:pt x="423" y="181"/>
                    </a:lnTo>
                    <a:lnTo>
                      <a:pt x="423" y="181"/>
                    </a:lnTo>
                    <a:lnTo>
                      <a:pt x="423" y="183"/>
                    </a:lnTo>
                    <a:lnTo>
                      <a:pt x="423" y="183"/>
                    </a:lnTo>
                    <a:lnTo>
                      <a:pt x="423" y="183"/>
                    </a:lnTo>
                    <a:lnTo>
                      <a:pt x="423" y="183"/>
                    </a:lnTo>
                    <a:lnTo>
                      <a:pt x="423" y="183"/>
                    </a:lnTo>
                    <a:lnTo>
                      <a:pt x="423" y="183"/>
                    </a:lnTo>
                    <a:lnTo>
                      <a:pt x="423" y="184"/>
                    </a:lnTo>
                    <a:lnTo>
                      <a:pt x="425" y="184"/>
                    </a:lnTo>
                    <a:lnTo>
                      <a:pt x="425" y="184"/>
                    </a:lnTo>
                    <a:lnTo>
                      <a:pt x="425" y="184"/>
                    </a:lnTo>
                    <a:lnTo>
                      <a:pt x="425" y="184"/>
                    </a:lnTo>
                    <a:lnTo>
                      <a:pt x="425" y="184"/>
                    </a:lnTo>
                    <a:lnTo>
                      <a:pt x="425" y="184"/>
                    </a:lnTo>
                    <a:lnTo>
                      <a:pt x="427" y="184"/>
                    </a:lnTo>
                    <a:lnTo>
                      <a:pt x="427" y="184"/>
                    </a:lnTo>
                    <a:lnTo>
                      <a:pt x="427" y="184"/>
                    </a:lnTo>
                    <a:lnTo>
                      <a:pt x="427" y="183"/>
                    </a:lnTo>
                    <a:lnTo>
                      <a:pt x="429" y="183"/>
                    </a:lnTo>
                    <a:lnTo>
                      <a:pt x="429" y="183"/>
                    </a:lnTo>
                    <a:lnTo>
                      <a:pt x="430" y="181"/>
                    </a:lnTo>
                    <a:lnTo>
                      <a:pt x="430" y="181"/>
                    </a:lnTo>
                    <a:lnTo>
                      <a:pt x="430" y="181"/>
                    </a:lnTo>
                    <a:lnTo>
                      <a:pt x="432" y="181"/>
                    </a:lnTo>
                    <a:lnTo>
                      <a:pt x="432" y="181"/>
                    </a:lnTo>
                    <a:lnTo>
                      <a:pt x="434" y="181"/>
                    </a:lnTo>
                    <a:lnTo>
                      <a:pt x="434" y="181"/>
                    </a:lnTo>
                    <a:lnTo>
                      <a:pt x="434" y="181"/>
                    </a:lnTo>
                    <a:lnTo>
                      <a:pt x="434" y="181"/>
                    </a:lnTo>
                    <a:lnTo>
                      <a:pt x="436" y="179"/>
                    </a:lnTo>
                    <a:lnTo>
                      <a:pt x="436" y="179"/>
                    </a:lnTo>
                    <a:lnTo>
                      <a:pt x="436" y="179"/>
                    </a:lnTo>
                    <a:lnTo>
                      <a:pt x="436" y="179"/>
                    </a:lnTo>
                    <a:lnTo>
                      <a:pt x="436" y="179"/>
                    </a:lnTo>
                    <a:lnTo>
                      <a:pt x="436" y="179"/>
                    </a:lnTo>
                    <a:lnTo>
                      <a:pt x="436" y="179"/>
                    </a:lnTo>
                    <a:lnTo>
                      <a:pt x="436" y="181"/>
                    </a:lnTo>
                    <a:lnTo>
                      <a:pt x="436" y="181"/>
                    </a:lnTo>
                    <a:lnTo>
                      <a:pt x="436" y="181"/>
                    </a:lnTo>
                    <a:lnTo>
                      <a:pt x="436" y="183"/>
                    </a:lnTo>
                    <a:lnTo>
                      <a:pt x="436" y="183"/>
                    </a:lnTo>
                    <a:lnTo>
                      <a:pt x="438" y="183"/>
                    </a:lnTo>
                    <a:lnTo>
                      <a:pt x="438" y="183"/>
                    </a:lnTo>
                    <a:lnTo>
                      <a:pt x="438" y="183"/>
                    </a:lnTo>
                    <a:lnTo>
                      <a:pt x="439" y="183"/>
                    </a:lnTo>
                    <a:lnTo>
                      <a:pt x="439" y="183"/>
                    </a:lnTo>
                    <a:lnTo>
                      <a:pt x="439" y="181"/>
                    </a:lnTo>
                    <a:lnTo>
                      <a:pt x="439" y="181"/>
                    </a:lnTo>
                    <a:lnTo>
                      <a:pt x="439" y="181"/>
                    </a:lnTo>
                    <a:lnTo>
                      <a:pt x="439" y="181"/>
                    </a:lnTo>
                    <a:lnTo>
                      <a:pt x="439" y="181"/>
                    </a:lnTo>
                    <a:lnTo>
                      <a:pt x="439" y="181"/>
                    </a:lnTo>
                    <a:lnTo>
                      <a:pt x="441" y="179"/>
                    </a:lnTo>
                    <a:lnTo>
                      <a:pt x="441" y="179"/>
                    </a:lnTo>
                    <a:lnTo>
                      <a:pt x="441" y="179"/>
                    </a:lnTo>
                    <a:lnTo>
                      <a:pt x="441" y="179"/>
                    </a:lnTo>
                    <a:lnTo>
                      <a:pt x="441" y="177"/>
                    </a:lnTo>
                    <a:lnTo>
                      <a:pt x="441" y="177"/>
                    </a:lnTo>
                    <a:lnTo>
                      <a:pt x="441" y="177"/>
                    </a:lnTo>
                    <a:lnTo>
                      <a:pt x="441" y="177"/>
                    </a:lnTo>
                    <a:lnTo>
                      <a:pt x="441" y="177"/>
                    </a:lnTo>
                    <a:lnTo>
                      <a:pt x="441" y="177"/>
                    </a:lnTo>
                    <a:lnTo>
                      <a:pt x="439" y="177"/>
                    </a:lnTo>
                    <a:lnTo>
                      <a:pt x="439" y="177"/>
                    </a:lnTo>
                    <a:lnTo>
                      <a:pt x="439" y="177"/>
                    </a:lnTo>
                    <a:lnTo>
                      <a:pt x="439" y="175"/>
                    </a:lnTo>
                    <a:lnTo>
                      <a:pt x="441" y="175"/>
                    </a:lnTo>
                    <a:lnTo>
                      <a:pt x="441" y="175"/>
                    </a:lnTo>
                    <a:lnTo>
                      <a:pt x="441" y="175"/>
                    </a:lnTo>
                    <a:lnTo>
                      <a:pt x="441" y="175"/>
                    </a:lnTo>
                    <a:lnTo>
                      <a:pt x="441" y="175"/>
                    </a:lnTo>
                    <a:lnTo>
                      <a:pt x="441" y="175"/>
                    </a:lnTo>
                    <a:lnTo>
                      <a:pt x="443" y="174"/>
                    </a:lnTo>
                    <a:lnTo>
                      <a:pt x="443" y="174"/>
                    </a:lnTo>
                    <a:lnTo>
                      <a:pt x="443" y="174"/>
                    </a:lnTo>
                    <a:lnTo>
                      <a:pt x="443" y="174"/>
                    </a:lnTo>
                    <a:lnTo>
                      <a:pt x="443" y="172"/>
                    </a:lnTo>
                    <a:lnTo>
                      <a:pt x="443" y="172"/>
                    </a:lnTo>
                    <a:lnTo>
                      <a:pt x="443" y="172"/>
                    </a:lnTo>
                    <a:lnTo>
                      <a:pt x="443" y="172"/>
                    </a:lnTo>
                    <a:lnTo>
                      <a:pt x="443" y="172"/>
                    </a:lnTo>
                    <a:lnTo>
                      <a:pt x="443" y="172"/>
                    </a:lnTo>
                    <a:lnTo>
                      <a:pt x="443" y="172"/>
                    </a:lnTo>
                    <a:lnTo>
                      <a:pt x="443" y="170"/>
                    </a:lnTo>
                    <a:lnTo>
                      <a:pt x="443" y="170"/>
                    </a:lnTo>
                    <a:lnTo>
                      <a:pt x="443" y="170"/>
                    </a:lnTo>
                    <a:lnTo>
                      <a:pt x="443" y="170"/>
                    </a:lnTo>
                    <a:lnTo>
                      <a:pt x="441" y="170"/>
                    </a:lnTo>
                    <a:lnTo>
                      <a:pt x="441" y="170"/>
                    </a:lnTo>
                    <a:lnTo>
                      <a:pt x="441" y="170"/>
                    </a:lnTo>
                    <a:lnTo>
                      <a:pt x="441" y="170"/>
                    </a:lnTo>
                    <a:lnTo>
                      <a:pt x="441" y="170"/>
                    </a:lnTo>
                    <a:lnTo>
                      <a:pt x="441" y="170"/>
                    </a:lnTo>
                    <a:lnTo>
                      <a:pt x="441" y="170"/>
                    </a:lnTo>
                    <a:lnTo>
                      <a:pt x="441" y="170"/>
                    </a:lnTo>
                    <a:lnTo>
                      <a:pt x="441" y="168"/>
                    </a:lnTo>
                    <a:lnTo>
                      <a:pt x="441" y="168"/>
                    </a:lnTo>
                    <a:lnTo>
                      <a:pt x="441" y="168"/>
                    </a:lnTo>
                    <a:lnTo>
                      <a:pt x="441" y="168"/>
                    </a:lnTo>
                    <a:lnTo>
                      <a:pt x="441" y="168"/>
                    </a:lnTo>
                    <a:lnTo>
                      <a:pt x="441" y="166"/>
                    </a:lnTo>
                    <a:lnTo>
                      <a:pt x="441" y="166"/>
                    </a:lnTo>
                    <a:lnTo>
                      <a:pt x="441" y="166"/>
                    </a:lnTo>
                    <a:lnTo>
                      <a:pt x="441" y="166"/>
                    </a:lnTo>
                    <a:lnTo>
                      <a:pt x="441" y="166"/>
                    </a:lnTo>
                    <a:lnTo>
                      <a:pt x="443" y="166"/>
                    </a:lnTo>
                    <a:lnTo>
                      <a:pt x="443" y="166"/>
                    </a:lnTo>
                    <a:lnTo>
                      <a:pt x="443" y="166"/>
                    </a:lnTo>
                    <a:lnTo>
                      <a:pt x="443" y="166"/>
                    </a:lnTo>
                    <a:lnTo>
                      <a:pt x="443" y="166"/>
                    </a:lnTo>
                    <a:lnTo>
                      <a:pt x="443" y="166"/>
                    </a:lnTo>
                    <a:lnTo>
                      <a:pt x="443" y="166"/>
                    </a:lnTo>
                    <a:lnTo>
                      <a:pt x="443" y="166"/>
                    </a:lnTo>
                    <a:lnTo>
                      <a:pt x="445" y="166"/>
                    </a:lnTo>
                    <a:lnTo>
                      <a:pt x="445" y="166"/>
                    </a:lnTo>
                    <a:lnTo>
                      <a:pt x="445" y="166"/>
                    </a:lnTo>
                    <a:lnTo>
                      <a:pt x="445" y="166"/>
                    </a:lnTo>
                    <a:lnTo>
                      <a:pt x="445" y="168"/>
                    </a:lnTo>
                    <a:lnTo>
                      <a:pt x="445" y="168"/>
                    </a:lnTo>
                    <a:lnTo>
                      <a:pt x="445" y="168"/>
                    </a:lnTo>
                    <a:lnTo>
                      <a:pt x="445" y="170"/>
                    </a:lnTo>
                    <a:lnTo>
                      <a:pt x="447" y="170"/>
                    </a:lnTo>
                    <a:lnTo>
                      <a:pt x="447" y="170"/>
                    </a:lnTo>
                    <a:lnTo>
                      <a:pt x="447" y="170"/>
                    </a:lnTo>
                    <a:lnTo>
                      <a:pt x="447" y="170"/>
                    </a:lnTo>
                    <a:lnTo>
                      <a:pt x="447" y="170"/>
                    </a:lnTo>
                    <a:lnTo>
                      <a:pt x="447" y="170"/>
                    </a:lnTo>
                    <a:lnTo>
                      <a:pt x="447" y="170"/>
                    </a:lnTo>
                    <a:lnTo>
                      <a:pt x="447" y="168"/>
                    </a:lnTo>
                    <a:lnTo>
                      <a:pt x="447" y="168"/>
                    </a:lnTo>
                    <a:lnTo>
                      <a:pt x="447" y="168"/>
                    </a:lnTo>
                    <a:lnTo>
                      <a:pt x="447" y="168"/>
                    </a:lnTo>
                    <a:lnTo>
                      <a:pt x="447" y="168"/>
                    </a:lnTo>
                    <a:lnTo>
                      <a:pt x="447" y="166"/>
                    </a:lnTo>
                    <a:lnTo>
                      <a:pt x="447" y="166"/>
                    </a:lnTo>
                    <a:lnTo>
                      <a:pt x="447" y="166"/>
                    </a:lnTo>
                    <a:lnTo>
                      <a:pt x="447" y="166"/>
                    </a:lnTo>
                    <a:lnTo>
                      <a:pt x="447" y="166"/>
                    </a:lnTo>
                    <a:lnTo>
                      <a:pt x="448" y="166"/>
                    </a:lnTo>
                    <a:lnTo>
                      <a:pt x="448" y="164"/>
                    </a:lnTo>
                    <a:lnTo>
                      <a:pt x="448" y="164"/>
                    </a:lnTo>
                    <a:lnTo>
                      <a:pt x="448" y="164"/>
                    </a:lnTo>
                    <a:lnTo>
                      <a:pt x="448" y="164"/>
                    </a:lnTo>
                    <a:lnTo>
                      <a:pt x="448" y="164"/>
                    </a:lnTo>
                    <a:lnTo>
                      <a:pt x="448" y="164"/>
                    </a:lnTo>
                    <a:lnTo>
                      <a:pt x="448" y="164"/>
                    </a:lnTo>
                    <a:lnTo>
                      <a:pt x="450" y="164"/>
                    </a:lnTo>
                    <a:lnTo>
                      <a:pt x="450" y="164"/>
                    </a:lnTo>
                    <a:lnTo>
                      <a:pt x="450" y="164"/>
                    </a:lnTo>
                    <a:lnTo>
                      <a:pt x="450" y="164"/>
                    </a:lnTo>
                    <a:lnTo>
                      <a:pt x="452" y="166"/>
                    </a:lnTo>
                    <a:lnTo>
                      <a:pt x="452" y="166"/>
                    </a:lnTo>
                    <a:lnTo>
                      <a:pt x="452" y="166"/>
                    </a:lnTo>
                    <a:lnTo>
                      <a:pt x="452" y="166"/>
                    </a:lnTo>
                    <a:lnTo>
                      <a:pt x="454" y="166"/>
                    </a:lnTo>
                    <a:lnTo>
                      <a:pt x="454" y="166"/>
                    </a:lnTo>
                    <a:lnTo>
                      <a:pt x="454" y="166"/>
                    </a:lnTo>
                    <a:lnTo>
                      <a:pt x="454" y="164"/>
                    </a:lnTo>
                    <a:lnTo>
                      <a:pt x="454" y="164"/>
                    </a:lnTo>
                    <a:lnTo>
                      <a:pt x="454" y="164"/>
                    </a:lnTo>
                    <a:lnTo>
                      <a:pt x="454" y="164"/>
                    </a:lnTo>
                    <a:lnTo>
                      <a:pt x="454" y="164"/>
                    </a:lnTo>
                    <a:lnTo>
                      <a:pt x="454" y="164"/>
                    </a:lnTo>
                    <a:lnTo>
                      <a:pt x="454" y="164"/>
                    </a:lnTo>
                    <a:lnTo>
                      <a:pt x="454" y="164"/>
                    </a:lnTo>
                    <a:lnTo>
                      <a:pt x="454" y="164"/>
                    </a:lnTo>
                    <a:lnTo>
                      <a:pt x="454" y="163"/>
                    </a:lnTo>
                    <a:lnTo>
                      <a:pt x="454" y="163"/>
                    </a:lnTo>
                    <a:lnTo>
                      <a:pt x="454" y="163"/>
                    </a:lnTo>
                    <a:lnTo>
                      <a:pt x="454" y="163"/>
                    </a:lnTo>
                    <a:lnTo>
                      <a:pt x="452" y="163"/>
                    </a:lnTo>
                    <a:lnTo>
                      <a:pt x="452" y="161"/>
                    </a:lnTo>
                    <a:lnTo>
                      <a:pt x="452" y="161"/>
                    </a:lnTo>
                    <a:lnTo>
                      <a:pt x="452" y="161"/>
                    </a:lnTo>
                    <a:lnTo>
                      <a:pt x="452" y="161"/>
                    </a:lnTo>
                    <a:lnTo>
                      <a:pt x="452" y="159"/>
                    </a:lnTo>
                    <a:lnTo>
                      <a:pt x="452" y="159"/>
                    </a:lnTo>
                    <a:lnTo>
                      <a:pt x="452" y="159"/>
                    </a:lnTo>
                    <a:lnTo>
                      <a:pt x="452" y="159"/>
                    </a:lnTo>
                    <a:lnTo>
                      <a:pt x="452" y="159"/>
                    </a:lnTo>
                    <a:lnTo>
                      <a:pt x="452" y="159"/>
                    </a:lnTo>
                    <a:lnTo>
                      <a:pt x="452" y="157"/>
                    </a:lnTo>
                    <a:lnTo>
                      <a:pt x="454" y="157"/>
                    </a:lnTo>
                    <a:lnTo>
                      <a:pt x="454" y="157"/>
                    </a:lnTo>
                    <a:lnTo>
                      <a:pt x="454" y="157"/>
                    </a:lnTo>
                    <a:lnTo>
                      <a:pt x="454" y="157"/>
                    </a:lnTo>
                    <a:lnTo>
                      <a:pt x="454" y="157"/>
                    </a:lnTo>
                    <a:lnTo>
                      <a:pt x="454" y="157"/>
                    </a:lnTo>
                    <a:lnTo>
                      <a:pt x="452" y="155"/>
                    </a:lnTo>
                    <a:lnTo>
                      <a:pt x="452" y="155"/>
                    </a:lnTo>
                    <a:lnTo>
                      <a:pt x="452" y="155"/>
                    </a:lnTo>
                    <a:lnTo>
                      <a:pt x="452" y="155"/>
                    </a:lnTo>
                    <a:lnTo>
                      <a:pt x="452" y="155"/>
                    </a:lnTo>
                    <a:lnTo>
                      <a:pt x="452" y="154"/>
                    </a:lnTo>
                    <a:lnTo>
                      <a:pt x="452" y="154"/>
                    </a:lnTo>
                    <a:lnTo>
                      <a:pt x="452" y="154"/>
                    </a:lnTo>
                    <a:lnTo>
                      <a:pt x="452" y="154"/>
                    </a:lnTo>
                    <a:lnTo>
                      <a:pt x="452" y="154"/>
                    </a:lnTo>
                    <a:lnTo>
                      <a:pt x="452" y="152"/>
                    </a:lnTo>
                    <a:lnTo>
                      <a:pt x="452" y="152"/>
                    </a:lnTo>
                    <a:lnTo>
                      <a:pt x="452" y="152"/>
                    </a:lnTo>
                    <a:lnTo>
                      <a:pt x="452" y="152"/>
                    </a:lnTo>
                    <a:lnTo>
                      <a:pt x="452" y="150"/>
                    </a:lnTo>
                    <a:lnTo>
                      <a:pt x="452" y="150"/>
                    </a:lnTo>
                    <a:lnTo>
                      <a:pt x="452" y="150"/>
                    </a:lnTo>
                    <a:lnTo>
                      <a:pt x="452" y="150"/>
                    </a:lnTo>
                    <a:lnTo>
                      <a:pt x="452" y="150"/>
                    </a:lnTo>
                    <a:lnTo>
                      <a:pt x="452" y="150"/>
                    </a:lnTo>
                    <a:lnTo>
                      <a:pt x="454" y="150"/>
                    </a:lnTo>
                    <a:lnTo>
                      <a:pt x="454" y="150"/>
                    </a:lnTo>
                    <a:lnTo>
                      <a:pt x="454" y="150"/>
                    </a:lnTo>
                    <a:lnTo>
                      <a:pt x="454" y="150"/>
                    </a:lnTo>
                    <a:lnTo>
                      <a:pt x="454" y="150"/>
                    </a:lnTo>
                    <a:lnTo>
                      <a:pt x="454" y="150"/>
                    </a:lnTo>
                    <a:lnTo>
                      <a:pt x="454" y="150"/>
                    </a:lnTo>
                    <a:lnTo>
                      <a:pt x="454" y="150"/>
                    </a:lnTo>
                    <a:lnTo>
                      <a:pt x="454" y="150"/>
                    </a:lnTo>
                    <a:lnTo>
                      <a:pt x="456" y="152"/>
                    </a:lnTo>
                    <a:lnTo>
                      <a:pt x="456" y="152"/>
                    </a:lnTo>
                    <a:lnTo>
                      <a:pt x="456" y="152"/>
                    </a:lnTo>
                    <a:lnTo>
                      <a:pt x="456" y="154"/>
                    </a:lnTo>
                    <a:lnTo>
                      <a:pt x="456" y="154"/>
                    </a:lnTo>
                    <a:lnTo>
                      <a:pt x="456" y="154"/>
                    </a:lnTo>
                    <a:lnTo>
                      <a:pt x="456" y="154"/>
                    </a:lnTo>
                    <a:lnTo>
                      <a:pt x="457" y="154"/>
                    </a:lnTo>
                    <a:lnTo>
                      <a:pt x="457" y="154"/>
                    </a:lnTo>
                    <a:lnTo>
                      <a:pt x="457" y="155"/>
                    </a:lnTo>
                    <a:lnTo>
                      <a:pt x="457" y="155"/>
                    </a:lnTo>
                    <a:lnTo>
                      <a:pt x="457" y="155"/>
                    </a:lnTo>
                    <a:lnTo>
                      <a:pt x="457" y="155"/>
                    </a:lnTo>
                    <a:lnTo>
                      <a:pt x="457" y="155"/>
                    </a:lnTo>
                    <a:lnTo>
                      <a:pt x="459" y="157"/>
                    </a:lnTo>
                    <a:lnTo>
                      <a:pt x="459" y="157"/>
                    </a:lnTo>
                    <a:lnTo>
                      <a:pt x="459" y="157"/>
                    </a:lnTo>
                    <a:lnTo>
                      <a:pt x="459" y="157"/>
                    </a:lnTo>
                    <a:lnTo>
                      <a:pt x="459" y="157"/>
                    </a:lnTo>
                    <a:lnTo>
                      <a:pt x="459" y="157"/>
                    </a:lnTo>
                    <a:lnTo>
                      <a:pt x="459" y="157"/>
                    </a:lnTo>
                    <a:lnTo>
                      <a:pt x="461" y="157"/>
                    </a:lnTo>
                    <a:lnTo>
                      <a:pt x="461" y="157"/>
                    </a:lnTo>
                    <a:lnTo>
                      <a:pt x="461" y="157"/>
                    </a:lnTo>
                    <a:lnTo>
                      <a:pt x="461" y="157"/>
                    </a:lnTo>
                    <a:lnTo>
                      <a:pt x="461" y="157"/>
                    </a:lnTo>
                    <a:lnTo>
                      <a:pt x="461" y="155"/>
                    </a:lnTo>
                    <a:lnTo>
                      <a:pt x="459" y="155"/>
                    </a:lnTo>
                    <a:lnTo>
                      <a:pt x="459" y="155"/>
                    </a:lnTo>
                    <a:lnTo>
                      <a:pt x="459" y="154"/>
                    </a:lnTo>
                    <a:lnTo>
                      <a:pt x="459" y="154"/>
                    </a:lnTo>
                    <a:lnTo>
                      <a:pt x="459" y="154"/>
                    </a:lnTo>
                    <a:lnTo>
                      <a:pt x="461" y="154"/>
                    </a:lnTo>
                    <a:lnTo>
                      <a:pt x="461" y="154"/>
                    </a:lnTo>
                    <a:lnTo>
                      <a:pt x="461" y="154"/>
                    </a:lnTo>
                    <a:lnTo>
                      <a:pt x="461" y="154"/>
                    </a:lnTo>
                    <a:lnTo>
                      <a:pt x="461" y="154"/>
                    </a:lnTo>
                    <a:lnTo>
                      <a:pt x="461" y="154"/>
                    </a:lnTo>
                    <a:lnTo>
                      <a:pt x="461" y="154"/>
                    </a:lnTo>
                    <a:lnTo>
                      <a:pt x="461" y="154"/>
                    </a:lnTo>
                    <a:lnTo>
                      <a:pt x="463" y="154"/>
                    </a:lnTo>
                    <a:lnTo>
                      <a:pt x="463" y="154"/>
                    </a:lnTo>
                    <a:lnTo>
                      <a:pt x="463" y="152"/>
                    </a:lnTo>
                    <a:lnTo>
                      <a:pt x="463" y="152"/>
                    </a:lnTo>
                    <a:lnTo>
                      <a:pt x="463" y="152"/>
                    </a:lnTo>
                    <a:lnTo>
                      <a:pt x="463" y="152"/>
                    </a:lnTo>
                    <a:lnTo>
                      <a:pt x="463" y="152"/>
                    </a:lnTo>
                    <a:lnTo>
                      <a:pt x="463" y="152"/>
                    </a:lnTo>
                    <a:lnTo>
                      <a:pt x="463" y="152"/>
                    </a:lnTo>
                    <a:lnTo>
                      <a:pt x="463" y="150"/>
                    </a:lnTo>
                    <a:lnTo>
                      <a:pt x="463" y="150"/>
                    </a:lnTo>
                    <a:lnTo>
                      <a:pt x="463" y="150"/>
                    </a:lnTo>
                    <a:lnTo>
                      <a:pt x="463" y="150"/>
                    </a:lnTo>
                    <a:lnTo>
                      <a:pt x="463" y="148"/>
                    </a:lnTo>
                    <a:lnTo>
                      <a:pt x="463" y="148"/>
                    </a:lnTo>
                    <a:lnTo>
                      <a:pt x="463" y="148"/>
                    </a:lnTo>
                    <a:lnTo>
                      <a:pt x="463" y="148"/>
                    </a:lnTo>
                    <a:lnTo>
                      <a:pt x="465" y="148"/>
                    </a:lnTo>
                    <a:lnTo>
                      <a:pt x="465" y="150"/>
                    </a:lnTo>
                    <a:lnTo>
                      <a:pt x="465" y="150"/>
                    </a:lnTo>
                    <a:lnTo>
                      <a:pt x="465" y="152"/>
                    </a:lnTo>
                    <a:lnTo>
                      <a:pt x="465" y="152"/>
                    </a:lnTo>
                    <a:lnTo>
                      <a:pt x="465" y="152"/>
                    </a:lnTo>
                    <a:lnTo>
                      <a:pt x="465" y="152"/>
                    </a:lnTo>
                    <a:lnTo>
                      <a:pt x="465" y="152"/>
                    </a:lnTo>
                    <a:lnTo>
                      <a:pt x="467" y="152"/>
                    </a:lnTo>
                    <a:lnTo>
                      <a:pt x="467" y="152"/>
                    </a:lnTo>
                    <a:lnTo>
                      <a:pt x="467" y="152"/>
                    </a:lnTo>
                    <a:lnTo>
                      <a:pt x="470" y="150"/>
                    </a:lnTo>
                    <a:lnTo>
                      <a:pt x="470" y="150"/>
                    </a:lnTo>
                    <a:lnTo>
                      <a:pt x="472" y="150"/>
                    </a:lnTo>
                    <a:lnTo>
                      <a:pt x="472" y="150"/>
                    </a:lnTo>
                    <a:lnTo>
                      <a:pt x="472" y="150"/>
                    </a:lnTo>
                    <a:lnTo>
                      <a:pt x="472" y="150"/>
                    </a:lnTo>
                    <a:lnTo>
                      <a:pt x="474" y="150"/>
                    </a:lnTo>
                    <a:lnTo>
                      <a:pt x="474" y="150"/>
                    </a:lnTo>
                    <a:lnTo>
                      <a:pt x="474" y="150"/>
                    </a:lnTo>
                    <a:lnTo>
                      <a:pt x="474" y="150"/>
                    </a:lnTo>
                    <a:lnTo>
                      <a:pt x="474" y="150"/>
                    </a:lnTo>
                    <a:lnTo>
                      <a:pt x="474" y="150"/>
                    </a:lnTo>
                    <a:lnTo>
                      <a:pt x="474" y="150"/>
                    </a:lnTo>
                    <a:lnTo>
                      <a:pt x="474" y="150"/>
                    </a:lnTo>
                    <a:lnTo>
                      <a:pt x="476" y="148"/>
                    </a:lnTo>
                    <a:lnTo>
                      <a:pt x="476" y="148"/>
                    </a:lnTo>
                    <a:lnTo>
                      <a:pt x="477" y="146"/>
                    </a:lnTo>
                    <a:lnTo>
                      <a:pt x="477" y="146"/>
                    </a:lnTo>
                    <a:lnTo>
                      <a:pt x="477" y="146"/>
                    </a:lnTo>
                    <a:lnTo>
                      <a:pt x="479" y="146"/>
                    </a:lnTo>
                    <a:lnTo>
                      <a:pt x="479" y="146"/>
                    </a:lnTo>
                    <a:lnTo>
                      <a:pt x="479" y="146"/>
                    </a:lnTo>
                    <a:lnTo>
                      <a:pt x="479" y="146"/>
                    </a:lnTo>
                    <a:lnTo>
                      <a:pt x="479" y="146"/>
                    </a:lnTo>
                    <a:lnTo>
                      <a:pt x="479" y="146"/>
                    </a:lnTo>
                    <a:lnTo>
                      <a:pt x="481" y="146"/>
                    </a:lnTo>
                    <a:lnTo>
                      <a:pt x="481" y="146"/>
                    </a:lnTo>
                    <a:lnTo>
                      <a:pt x="481" y="146"/>
                    </a:lnTo>
                    <a:lnTo>
                      <a:pt x="483" y="148"/>
                    </a:lnTo>
                    <a:lnTo>
                      <a:pt x="483" y="148"/>
                    </a:lnTo>
                    <a:lnTo>
                      <a:pt x="485" y="148"/>
                    </a:lnTo>
                    <a:lnTo>
                      <a:pt x="486" y="148"/>
                    </a:lnTo>
                    <a:lnTo>
                      <a:pt x="486" y="150"/>
                    </a:lnTo>
                    <a:lnTo>
                      <a:pt x="488" y="150"/>
                    </a:lnTo>
                    <a:lnTo>
                      <a:pt x="490" y="150"/>
                    </a:lnTo>
                    <a:lnTo>
                      <a:pt x="490" y="152"/>
                    </a:lnTo>
                    <a:lnTo>
                      <a:pt x="490" y="152"/>
                    </a:lnTo>
                    <a:lnTo>
                      <a:pt x="490" y="152"/>
                    </a:lnTo>
                    <a:lnTo>
                      <a:pt x="492" y="152"/>
                    </a:lnTo>
                    <a:lnTo>
                      <a:pt x="492" y="152"/>
                    </a:lnTo>
                    <a:lnTo>
                      <a:pt x="492" y="152"/>
                    </a:lnTo>
                    <a:lnTo>
                      <a:pt x="492" y="154"/>
                    </a:lnTo>
                    <a:lnTo>
                      <a:pt x="490" y="154"/>
                    </a:lnTo>
                    <a:lnTo>
                      <a:pt x="490" y="154"/>
                    </a:lnTo>
                    <a:lnTo>
                      <a:pt x="490" y="154"/>
                    </a:lnTo>
                    <a:lnTo>
                      <a:pt x="490" y="154"/>
                    </a:lnTo>
                    <a:lnTo>
                      <a:pt x="490" y="154"/>
                    </a:lnTo>
                    <a:lnTo>
                      <a:pt x="490" y="154"/>
                    </a:lnTo>
                    <a:lnTo>
                      <a:pt x="488" y="154"/>
                    </a:lnTo>
                    <a:lnTo>
                      <a:pt x="488" y="154"/>
                    </a:lnTo>
                    <a:lnTo>
                      <a:pt x="488" y="155"/>
                    </a:lnTo>
                    <a:lnTo>
                      <a:pt x="488" y="155"/>
                    </a:lnTo>
                    <a:lnTo>
                      <a:pt x="488" y="155"/>
                    </a:lnTo>
                    <a:lnTo>
                      <a:pt x="490" y="155"/>
                    </a:lnTo>
                    <a:lnTo>
                      <a:pt x="490" y="155"/>
                    </a:lnTo>
                    <a:lnTo>
                      <a:pt x="492" y="155"/>
                    </a:lnTo>
                    <a:lnTo>
                      <a:pt x="492" y="155"/>
                    </a:lnTo>
                    <a:lnTo>
                      <a:pt x="494" y="155"/>
                    </a:lnTo>
                    <a:lnTo>
                      <a:pt x="494" y="155"/>
                    </a:lnTo>
                    <a:lnTo>
                      <a:pt x="494" y="155"/>
                    </a:lnTo>
                    <a:lnTo>
                      <a:pt x="495" y="155"/>
                    </a:lnTo>
                    <a:lnTo>
                      <a:pt x="494" y="155"/>
                    </a:lnTo>
                    <a:lnTo>
                      <a:pt x="494" y="155"/>
                    </a:lnTo>
                    <a:lnTo>
                      <a:pt x="494" y="157"/>
                    </a:lnTo>
                    <a:lnTo>
                      <a:pt x="494" y="157"/>
                    </a:lnTo>
                    <a:lnTo>
                      <a:pt x="494" y="157"/>
                    </a:lnTo>
                    <a:lnTo>
                      <a:pt x="492" y="157"/>
                    </a:lnTo>
                    <a:lnTo>
                      <a:pt x="492" y="157"/>
                    </a:lnTo>
                    <a:lnTo>
                      <a:pt x="492" y="157"/>
                    </a:lnTo>
                    <a:lnTo>
                      <a:pt x="492" y="157"/>
                    </a:lnTo>
                    <a:lnTo>
                      <a:pt x="490" y="157"/>
                    </a:lnTo>
                    <a:lnTo>
                      <a:pt x="490" y="159"/>
                    </a:lnTo>
                    <a:lnTo>
                      <a:pt x="490" y="159"/>
                    </a:lnTo>
                    <a:lnTo>
                      <a:pt x="490" y="159"/>
                    </a:lnTo>
                    <a:lnTo>
                      <a:pt x="490" y="159"/>
                    </a:lnTo>
                    <a:lnTo>
                      <a:pt x="490" y="161"/>
                    </a:lnTo>
                    <a:lnTo>
                      <a:pt x="490" y="161"/>
                    </a:lnTo>
                    <a:lnTo>
                      <a:pt x="492" y="161"/>
                    </a:lnTo>
                    <a:lnTo>
                      <a:pt x="492" y="161"/>
                    </a:lnTo>
                    <a:lnTo>
                      <a:pt x="492" y="161"/>
                    </a:lnTo>
                    <a:lnTo>
                      <a:pt x="492" y="161"/>
                    </a:lnTo>
                    <a:lnTo>
                      <a:pt x="494" y="161"/>
                    </a:lnTo>
                    <a:lnTo>
                      <a:pt x="494" y="161"/>
                    </a:lnTo>
                    <a:lnTo>
                      <a:pt x="494" y="161"/>
                    </a:lnTo>
                    <a:lnTo>
                      <a:pt x="494" y="161"/>
                    </a:lnTo>
                    <a:lnTo>
                      <a:pt x="494" y="161"/>
                    </a:lnTo>
                    <a:lnTo>
                      <a:pt x="494" y="161"/>
                    </a:lnTo>
                    <a:lnTo>
                      <a:pt x="494" y="161"/>
                    </a:lnTo>
                    <a:lnTo>
                      <a:pt x="494" y="161"/>
                    </a:lnTo>
                    <a:lnTo>
                      <a:pt x="494" y="163"/>
                    </a:lnTo>
                    <a:lnTo>
                      <a:pt x="492" y="163"/>
                    </a:lnTo>
                    <a:lnTo>
                      <a:pt x="492" y="163"/>
                    </a:lnTo>
                    <a:lnTo>
                      <a:pt x="492" y="163"/>
                    </a:lnTo>
                    <a:lnTo>
                      <a:pt x="492" y="163"/>
                    </a:lnTo>
                    <a:lnTo>
                      <a:pt x="492" y="163"/>
                    </a:lnTo>
                    <a:lnTo>
                      <a:pt x="492" y="163"/>
                    </a:lnTo>
                    <a:lnTo>
                      <a:pt x="492" y="163"/>
                    </a:lnTo>
                    <a:lnTo>
                      <a:pt x="492" y="163"/>
                    </a:lnTo>
                    <a:lnTo>
                      <a:pt x="492" y="164"/>
                    </a:lnTo>
                    <a:lnTo>
                      <a:pt x="494" y="164"/>
                    </a:lnTo>
                    <a:lnTo>
                      <a:pt x="495" y="164"/>
                    </a:lnTo>
                    <a:lnTo>
                      <a:pt x="495" y="164"/>
                    </a:lnTo>
                    <a:lnTo>
                      <a:pt x="495" y="164"/>
                    </a:lnTo>
                    <a:lnTo>
                      <a:pt x="495" y="164"/>
                    </a:lnTo>
                    <a:lnTo>
                      <a:pt x="495" y="164"/>
                    </a:lnTo>
                    <a:lnTo>
                      <a:pt x="495" y="166"/>
                    </a:lnTo>
                    <a:lnTo>
                      <a:pt x="495" y="166"/>
                    </a:lnTo>
                    <a:lnTo>
                      <a:pt x="495" y="166"/>
                    </a:lnTo>
                    <a:lnTo>
                      <a:pt x="495" y="168"/>
                    </a:lnTo>
                    <a:lnTo>
                      <a:pt x="495" y="168"/>
                    </a:lnTo>
                    <a:lnTo>
                      <a:pt x="495" y="168"/>
                    </a:lnTo>
                    <a:lnTo>
                      <a:pt x="497" y="168"/>
                    </a:lnTo>
                    <a:lnTo>
                      <a:pt x="497" y="170"/>
                    </a:lnTo>
                    <a:lnTo>
                      <a:pt x="497" y="170"/>
                    </a:lnTo>
                    <a:lnTo>
                      <a:pt x="497" y="170"/>
                    </a:lnTo>
                    <a:lnTo>
                      <a:pt x="497" y="172"/>
                    </a:lnTo>
                    <a:lnTo>
                      <a:pt x="497" y="172"/>
                    </a:lnTo>
                    <a:lnTo>
                      <a:pt x="497" y="172"/>
                    </a:lnTo>
                    <a:lnTo>
                      <a:pt x="497" y="174"/>
                    </a:lnTo>
                    <a:lnTo>
                      <a:pt x="495" y="174"/>
                    </a:lnTo>
                    <a:lnTo>
                      <a:pt x="495" y="174"/>
                    </a:lnTo>
                    <a:lnTo>
                      <a:pt x="495" y="174"/>
                    </a:lnTo>
                    <a:lnTo>
                      <a:pt x="495" y="175"/>
                    </a:lnTo>
                    <a:lnTo>
                      <a:pt x="495" y="175"/>
                    </a:lnTo>
                    <a:lnTo>
                      <a:pt x="495" y="175"/>
                    </a:lnTo>
                    <a:lnTo>
                      <a:pt x="495" y="175"/>
                    </a:lnTo>
                    <a:lnTo>
                      <a:pt x="497" y="175"/>
                    </a:lnTo>
                    <a:lnTo>
                      <a:pt x="497" y="175"/>
                    </a:lnTo>
                    <a:lnTo>
                      <a:pt x="497" y="175"/>
                    </a:lnTo>
                    <a:lnTo>
                      <a:pt x="497" y="175"/>
                    </a:lnTo>
                    <a:lnTo>
                      <a:pt x="497" y="175"/>
                    </a:lnTo>
                    <a:lnTo>
                      <a:pt x="497" y="175"/>
                    </a:lnTo>
                    <a:lnTo>
                      <a:pt x="499" y="175"/>
                    </a:lnTo>
                    <a:lnTo>
                      <a:pt x="499" y="175"/>
                    </a:lnTo>
                    <a:lnTo>
                      <a:pt x="501" y="175"/>
                    </a:lnTo>
                    <a:lnTo>
                      <a:pt x="503" y="175"/>
                    </a:lnTo>
                    <a:lnTo>
                      <a:pt x="506" y="175"/>
                    </a:lnTo>
                    <a:lnTo>
                      <a:pt x="508" y="175"/>
                    </a:lnTo>
                    <a:lnTo>
                      <a:pt x="508" y="175"/>
                    </a:lnTo>
                    <a:lnTo>
                      <a:pt x="510" y="175"/>
                    </a:lnTo>
                    <a:lnTo>
                      <a:pt x="510" y="175"/>
                    </a:lnTo>
                    <a:lnTo>
                      <a:pt x="512" y="175"/>
                    </a:lnTo>
                    <a:lnTo>
                      <a:pt x="512" y="175"/>
                    </a:lnTo>
                    <a:lnTo>
                      <a:pt x="514" y="177"/>
                    </a:lnTo>
                    <a:lnTo>
                      <a:pt x="514" y="177"/>
                    </a:lnTo>
                    <a:lnTo>
                      <a:pt x="514" y="177"/>
                    </a:lnTo>
                    <a:lnTo>
                      <a:pt x="514" y="179"/>
                    </a:lnTo>
                    <a:lnTo>
                      <a:pt x="514" y="179"/>
                    </a:lnTo>
                    <a:lnTo>
                      <a:pt x="514" y="179"/>
                    </a:lnTo>
                    <a:lnTo>
                      <a:pt x="514" y="179"/>
                    </a:lnTo>
                    <a:lnTo>
                      <a:pt x="514" y="179"/>
                    </a:lnTo>
                    <a:lnTo>
                      <a:pt x="515" y="179"/>
                    </a:lnTo>
                    <a:lnTo>
                      <a:pt x="515" y="179"/>
                    </a:lnTo>
                    <a:lnTo>
                      <a:pt x="517" y="179"/>
                    </a:lnTo>
                    <a:lnTo>
                      <a:pt x="517" y="181"/>
                    </a:lnTo>
                    <a:lnTo>
                      <a:pt x="517" y="181"/>
                    </a:lnTo>
                    <a:lnTo>
                      <a:pt x="517" y="181"/>
                    </a:lnTo>
                    <a:lnTo>
                      <a:pt x="517" y="181"/>
                    </a:lnTo>
                    <a:lnTo>
                      <a:pt x="515" y="183"/>
                    </a:lnTo>
                    <a:lnTo>
                      <a:pt x="515" y="183"/>
                    </a:lnTo>
                    <a:lnTo>
                      <a:pt x="515" y="183"/>
                    </a:lnTo>
                    <a:lnTo>
                      <a:pt x="515" y="183"/>
                    </a:lnTo>
                    <a:lnTo>
                      <a:pt x="515" y="183"/>
                    </a:lnTo>
                    <a:lnTo>
                      <a:pt x="515" y="183"/>
                    </a:lnTo>
                    <a:lnTo>
                      <a:pt x="515" y="184"/>
                    </a:lnTo>
                    <a:lnTo>
                      <a:pt x="519" y="184"/>
                    </a:lnTo>
                    <a:lnTo>
                      <a:pt x="519" y="184"/>
                    </a:lnTo>
                    <a:lnTo>
                      <a:pt x="519" y="184"/>
                    </a:lnTo>
                    <a:lnTo>
                      <a:pt x="521" y="186"/>
                    </a:lnTo>
                    <a:lnTo>
                      <a:pt x="521" y="186"/>
                    </a:lnTo>
                    <a:lnTo>
                      <a:pt x="521" y="186"/>
                    </a:lnTo>
                    <a:lnTo>
                      <a:pt x="521" y="186"/>
                    </a:lnTo>
                    <a:lnTo>
                      <a:pt x="521" y="186"/>
                    </a:lnTo>
                    <a:lnTo>
                      <a:pt x="521" y="186"/>
                    </a:lnTo>
                    <a:lnTo>
                      <a:pt x="523" y="186"/>
                    </a:lnTo>
                    <a:lnTo>
                      <a:pt x="523" y="188"/>
                    </a:lnTo>
                    <a:lnTo>
                      <a:pt x="523" y="188"/>
                    </a:lnTo>
                    <a:lnTo>
                      <a:pt x="523" y="188"/>
                    </a:lnTo>
                    <a:lnTo>
                      <a:pt x="526" y="190"/>
                    </a:lnTo>
                    <a:lnTo>
                      <a:pt x="526" y="192"/>
                    </a:lnTo>
                    <a:lnTo>
                      <a:pt x="526" y="192"/>
                    </a:lnTo>
                    <a:lnTo>
                      <a:pt x="526" y="192"/>
                    </a:lnTo>
                    <a:lnTo>
                      <a:pt x="526" y="192"/>
                    </a:lnTo>
                    <a:lnTo>
                      <a:pt x="528" y="192"/>
                    </a:lnTo>
                    <a:lnTo>
                      <a:pt x="530" y="192"/>
                    </a:lnTo>
                    <a:lnTo>
                      <a:pt x="530" y="192"/>
                    </a:lnTo>
                    <a:lnTo>
                      <a:pt x="530" y="192"/>
                    </a:lnTo>
                    <a:lnTo>
                      <a:pt x="530" y="192"/>
                    </a:lnTo>
                    <a:lnTo>
                      <a:pt x="532" y="192"/>
                    </a:lnTo>
                    <a:lnTo>
                      <a:pt x="532" y="192"/>
                    </a:lnTo>
                    <a:lnTo>
                      <a:pt x="533" y="192"/>
                    </a:lnTo>
                    <a:lnTo>
                      <a:pt x="533" y="192"/>
                    </a:lnTo>
                    <a:lnTo>
                      <a:pt x="533" y="192"/>
                    </a:lnTo>
                    <a:lnTo>
                      <a:pt x="533" y="192"/>
                    </a:lnTo>
                    <a:lnTo>
                      <a:pt x="533" y="192"/>
                    </a:lnTo>
                    <a:lnTo>
                      <a:pt x="535" y="192"/>
                    </a:lnTo>
                    <a:lnTo>
                      <a:pt x="535" y="190"/>
                    </a:lnTo>
                    <a:lnTo>
                      <a:pt x="535" y="190"/>
                    </a:lnTo>
                    <a:lnTo>
                      <a:pt x="537" y="190"/>
                    </a:lnTo>
                    <a:lnTo>
                      <a:pt x="537" y="190"/>
                    </a:lnTo>
                    <a:lnTo>
                      <a:pt x="537" y="190"/>
                    </a:lnTo>
                    <a:lnTo>
                      <a:pt x="539" y="190"/>
                    </a:lnTo>
                    <a:lnTo>
                      <a:pt x="539" y="190"/>
                    </a:lnTo>
                    <a:lnTo>
                      <a:pt x="539" y="190"/>
                    </a:lnTo>
                    <a:lnTo>
                      <a:pt x="541" y="188"/>
                    </a:lnTo>
                    <a:lnTo>
                      <a:pt x="541" y="188"/>
                    </a:lnTo>
                    <a:lnTo>
                      <a:pt x="541" y="188"/>
                    </a:lnTo>
                    <a:lnTo>
                      <a:pt x="541" y="190"/>
                    </a:lnTo>
                    <a:lnTo>
                      <a:pt x="541" y="190"/>
                    </a:lnTo>
                    <a:lnTo>
                      <a:pt x="541" y="190"/>
                    </a:lnTo>
                    <a:lnTo>
                      <a:pt x="541" y="190"/>
                    </a:lnTo>
                    <a:lnTo>
                      <a:pt x="541" y="190"/>
                    </a:lnTo>
                    <a:lnTo>
                      <a:pt x="541" y="190"/>
                    </a:lnTo>
                    <a:lnTo>
                      <a:pt x="541" y="190"/>
                    </a:lnTo>
                    <a:lnTo>
                      <a:pt x="541" y="190"/>
                    </a:lnTo>
                    <a:lnTo>
                      <a:pt x="541" y="190"/>
                    </a:lnTo>
                    <a:lnTo>
                      <a:pt x="542" y="192"/>
                    </a:lnTo>
                    <a:lnTo>
                      <a:pt x="542" y="192"/>
                    </a:lnTo>
                    <a:lnTo>
                      <a:pt x="542" y="192"/>
                    </a:lnTo>
                    <a:lnTo>
                      <a:pt x="544" y="192"/>
                    </a:lnTo>
                    <a:lnTo>
                      <a:pt x="544" y="190"/>
                    </a:lnTo>
                    <a:lnTo>
                      <a:pt x="544" y="190"/>
                    </a:lnTo>
                    <a:lnTo>
                      <a:pt x="544" y="190"/>
                    </a:lnTo>
                    <a:lnTo>
                      <a:pt x="544" y="190"/>
                    </a:lnTo>
                    <a:lnTo>
                      <a:pt x="546" y="190"/>
                    </a:lnTo>
                    <a:lnTo>
                      <a:pt x="546" y="190"/>
                    </a:lnTo>
                    <a:lnTo>
                      <a:pt x="546" y="190"/>
                    </a:lnTo>
                    <a:lnTo>
                      <a:pt x="548" y="190"/>
                    </a:lnTo>
                    <a:lnTo>
                      <a:pt x="548" y="190"/>
                    </a:lnTo>
                    <a:lnTo>
                      <a:pt x="548" y="192"/>
                    </a:lnTo>
                    <a:lnTo>
                      <a:pt x="548" y="192"/>
                    </a:lnTo>
                    <a:lnTo>
                      <a:pt x="548" y="192"/>
                    </a:lnTo>
                    <a:lnTo>
                      <a:pt x="548" y="193"/>
                    </a:lnTo>
                    <a:lnTo>
                      <a:pt x="548" y="193"/>
                    </a:lnTo>
                    <a:lnTo>
                      <a:pt x="550" y="193"/>
                    </a:lnTo>
                    <a:lnTo>
                      <a:pt x="550" y="193"/>
                    </a:lnTo>
                    <a:lnTo>
                      <a:pt x="550" y="193"/>
                    </a:lnTo>
                    <a:lnTo>
                      <a:pt x="550" y="193"/>
                    </a:lnTo>
                    <a:lnTo>
                      <a:pt x="550" y="193"/>
                    </a:lnTo>
                    <a:lnTo>
                      <a:pt x="550" y="193"/>
                    </a:lnTo>
                    <a:lnTo>
                      <a:pt x="550" y="193"/>
                    </a:lnTo>
                    <a:lnTo>
                      <a:pt x="550" y="192"/>
                    </a:lnTo>
                    <a:lnTo>
                      <a:pt x="550" y="192"/>
                    </a:lnTo>
                    <a:lnTo>
                      <a:pt x="550" y="192"/>
                    </a:lnTo>
                    <a:lnTo>
                      <a:pt x="550" y="192"/>
                    </a:lnTo>
                    <a:lnTo>
                      <a:pt x="550" y="192"/>
                    </a:lnTo>
                    <a:lnTo>
                      <a:pt x="550" y="192"/>
                    </a:lnTo>
                    <a:lnTo>
                      <a:pt x="550" y="190"/>
                    </a:lnTo>
                    <a:lnTo>
                      <a:pt x="550" y="190"/>
                    </a:lnTo>
                    <a:lnTo>
                      <a:pt x="550" y="190"/>
                    </a:lnTo>
                    <a:lnTo>
                      <a:pt x="550" y="190"/>
                    </a:lnTo>
                    <a:lnTo>
                      <a:pt x="550" y="190"/>
                    </a:lnTo>
                    <a:lnTo>
                      <a:pt x="550" y="190"/>
                    </a:lnTo>
                    <a:lnTo>
                      <a:pt x="552" y="190"/>
                    </a:lnTo>
                    <a:lnTo>
                      <a:pt x="552" y="190"/>
                    </a:lnTo>
                    <a:lnTo>
                      <a:pt x="552" y="190"/>
                    </a:lnTo>
                    <a:lnTo>
                      <a:pt x="552" y="190"/>
                    </a:lnTo>
                    <a:lnTo>
                      <a:pt x="553" y="192"/>
                    </a:lnTo>
                    <a:lnTo>
                      <a:pt x="553" y="192"/>
                    </a:lnTo>
                    <a:lnTo>
                      <a:pt x="553" y="192"/>
                    </a:lnTo>
                    <a:lnTo>
                      <a:pt x="553" y="193"/>
                    </a:lnTo>
                    <a:lnTo>
                      <a:pt x="553" y="193"/>
                    </a:lnTo>
                    <a:lnTo>
                      <a:pt x="553" y="193"/>
                    </a:lnTo>
                    <a:lnTo>
                      <a:pt x="553" y="193"/>
                    </a:lnTo>
                    <a:lnTo>
                      <a:pt x="553" y="195"/>
                    </a:lnTo>
                    <a:lnTo>
                      <a:pt x="555" y="195"/>
                    </a:lnTo>
                    <a:lnTo>
                      <a:pt x="555" y="195"/>
                    </a:lnTo>
                    <a:lnTo>
                      <a:pt x="555" y="195"/>
                    </a:lnTo>
                    <a:lnTo>
                      <a:pt x="557" y="197"/>
                    </a:lnTo>
                    <a:lnTo>
                      <a:pt x="557" y="197"/>
                    </a:lnTo>
                    <a:lnTo>
                      <a:pt x="557" y="197"/>
                    </a:lnTo>
                    <a:lnTo>
                      <a:pt x="557" y="197"/>
                    </a:lnTo>
                    <a:lnTo>
                      <a:pt x="559" y="199"/>
                    </a:lnTo>
                    <a:lnTo>
                      <a:pt x="559" y="199"/>
                    </a:lnTo>
                    <a:lnTo>
                      <a:pt x="559" y="199"/>
                    </a:lnTo>
                    <a:lnTo>
                      <a:pt x="559" y="199"/>
                    </a:lnTo>
                    <a:lnTo>
                      <a:pt x="559" y="199"/>
                    </a:lnTo>
                    <a:lnTo>
                      <a:pt x="561" y="201"/>
                    </a:lnTo>
                    <a:lnTo>
                      <a:pt x="561" y="201"/>
                    </a:lnTo>
                    <a:lnTo>
                      <a:pt x="561" y="201"/>
                    </a:lnTo>
                    <a:lnTo>
                      <a:pt x="561" y="201"/>
                    </a:lnTo>
                    <a:lnTo>
                      <a:pt x="561" y="199"/>
                    </a:lnTo>
                    <a:lnTo>
                      <a:pt x="561" y="199"/>
                    </a:lnTo>
                    <a:lnTo>
                      <a:pt x="561" y="199"/>
                    </a:lnTo>
                    <a:lnTo>
                      <a:pt x="562" y="199"/>
                    </a:lnTo>
                    <a:lnTo>
                      <a:pt x="561" y="199"/>
                    </a:lnTo>
                    <a:lnTo>
                      <a:pt x="561" y="199"/>
                    </a:lnTo>
                    <a:lnTo>
                      <a:pt x="561" y="197"/>
                    </a:lnTo>
                    <a:lnTo>
                      <a:pt x="561" y="197"/>
                    </a:lnTo>
                    <a:lnTo>
                      <a:pt x="561" y="197"/>
                    </a:lnTo>
                    <a:lnTo>
                      <a:pt x="561" y="197"/>
                    </a:lnTo>
                    <a:lnTo>
                      <a:pt x="561" y="195"/>
                    </a:lnTo>
                    <a:lnTo>
                      <a:pt x="561" y="195"/>
                    </a:lnTo>
                    <a:lnTo>
                      <a:pt x="561" y="195"/>
                    </a:lnTo>
                    <a:lnTo>
                      <a:pt x="561" y="195"/>
                    </a:lnTo>
                    <a:lnTo>
                      <a:pt x="561" y="195"/>
                    </a:lnTo>
                    <a:lnTo>
                      <a:pt x="561" y="195"/>
                    </a:lnTo>
                    <a:lnTo>
                      <a:pt x="561" y="195"/>
                    </a:lnTo>
                    <a:lnTo>
                      <a:pt x="562" y="193"/>
                    </a:lnTo>
                    <a:lnTo>
                      <a:pt x="562" y="193"/>
                    </a:lnTo>
                    <a:lnTo>
                      <a:pt x="562" y="193"/>
                    </a:lnTo>
                    <a:lnTo>
                      <a:pt x="562" y="193"/>
                    </a:lnTo>
                    <a:lnTo>
                      <a:pt x="564" y="193"/>
                    </a:lnTo>
                    <a:lnTo>
                      <a:pt x="564" y="193"/>
                    </a:lnTo>
                    <a:lnTo>
                      <a:pt x="564" y="195"/>
                    </a:lnTo>
                    <a:lnTo>
                      <a:pt x="566" y="195"/>
                    </a:lnTo>
                    <a:lnTo>
                      <a:pt x="566" y="193"/>
                    </a:lnTo>
                    <a:lnTo>
                      <a:pt x="568" y="193"/>
                    </a:lnTo>
                    <a:lnTo>
                      <a:pt x="568" y="192"/>
                    </a:lnTo>
                    <a:lnTo>
                      <a:pt x="568" y="192"/>
                    </a:lnTo>
                    <a:lnTo>
                      <a:pt x="568" y="190"/>
                    </a:lnTo>
                    <a:lnTo>
                      <a:pt x="568" y="190"/>
                    </a:lnTo>
                    <a:lnTo>
                      <a:pt x="568" y="190"/>
                    </a:lnTo>
                    <a:lnTo>
                      <a:pt x="568" y="190"/>
                    </a:lnTo>
                    <a:lnTo>
                      <a:pt x="568" y="190"/>
                    </a:lnTo>
                    <a:lnTo>
                      <a:pt x="570" y="190"/>
                    </a:lnTo>
                    <a:lnTo>
                      <a:pt x="571" y="190"/>
                    </a:lnTo>
                    <a:lnTo>
                      <a:pt x="571" y="190"/>
                    </a:lnTo>
                    <a:lnTo>
                      <a:pt x="571" y="190"/>
                    </a:lnTo>
                    <a:lnTo>
                      <a:pt x="571" y="190"/>
                    </a:lnTo>
                    <a:lnTo>
                      <a:pt x="573" y="190"/>
                    </a:lnTo>
                    <a:lnTo>
                      <a:pt x="573" y="192"/>
                    </a:lnTo>
                    <a:lnTo>
                      <a:pt x="573" y="192"/>
                    </a:lnTo>
                    <a:lnTo>
                      <a:pt x="573" y="193"/>
                    </a:lnTo>
                    <a:lnTo>
                      <a:pt x="573" y="193"/>
                    </a:lnTo>
                    <a:lnTo>
                      <a:pt x="573" y="193"/>
                    </a:lnTo>
                    <a:lnTo>
                      <a:pt x="573" y="195"/>
                    </a:lnTo>
                    <a:lnTo>
                      <a:pt x="573" y="195"/>
                    </a:lnTo>
                    <a:lnTo>
                      <a:pt x="573" y="195"/>
                    </a:lnTo>
                    <a:lnTo>
                      <a:pt x="573" y="195"/>
                    </a:lnTo>
                    <a:lnTo>
                      <a:pt x="573" y="197"/>
                    </a:lnTo>
                    <a:lnTo>
                      <a:pt x="575" y="197"/>
                    </a:lnTo>
                    <a:lnTo>
                      <a:pt x="577" y="199"/>
                    </a:lnTo>
                    <a:lnTo>
                      <a:pt x="577" y="199"/>
                    </a:lnTo>
                    <a:lnTo>
                      <a:pt x="577" y="199"/>
                    </a:lnTo>
                    <a:lnTo>
                      <a:pt x="577" y="199"/>
                    </a:lnTo>
                    <a:lnTo>
                      <a:pt x="577" y="199"/>
                    </a:lnTo>
                    <a:lnTo>
                      <a:pt x="577" y="201"/>
                    </a:lnTo>
                    <a:lnTo>
                      <a:pt x="577" y="201"/>
                    </a:lnTo>
                    <a:lnTo>
                      <a:pt x="577" y="201"/>
                    </a:lnTo>
                    <a:lnTo>
                      <a:pt x="577" y="201"/>
                    </a:lnTo>
                    <a:lnTo>
                      <a:pt x="577" y="202"/>
                    </a:lnTo>
                    <a:lnTo>
                      <a:pt x="577" y="202"/>
                    </a:lnTo>
                    <a:lnTo>
                      <a:pt x="577" y="202"/>
                    </a:lnTo>
                    <a:lnTo>
                      <a:pt x="579" y="202"/>
                    </a:lnTo>
                    <a:lnTo>
                      <a:pt x="579" y="202"/>
                    </a:lnTo>
                    <a:lnTo>
                      <a:pt x="579" y="202"/>
                    </a:lnTo>
                    <a:lnTo>
                      <a:pt x="579" y="202"/>
                    </a:lnTo>
                    <a:lnTo>
                      <a:pt x="580" y="202"/>
                    </a:lnTo>
                    <a:lnTo>
                      <a:pt x="580" y="202"/>
                    </a:lnTo>
                    <a:lnTo>
                      <a:pt x="580" y="202"/>
                    </a:lnTo>
                    <a:lnTo>
                      <a:pt x="580" y="202"/>
                    </a:lnTo>
                    <a:lnTo>
                      <a:pt x="582" y="201"/>
                    </a:lnTo>
                    <a:lnTo>
                      <a:pt x="584" y="199"/>
                    </a:lnTo>
                    <a:lnTo>
                      <a:pt x="584" y="199"/>
                    </a:lnTo>
                    <a:lnTo>
                      <a:pt x="584" y="199"/>
                    </a:lnTo>
                    <a:lnTo>
                      <a:pt x="584" y="199"/>
                    </a:lnTo>
                    <a:lnTo>
                      <a:pt x="584" y="199"/>
                    </a:lnTo>
                    <a:lnTo>
                      <a:pt x="584" y="199"/>
                    </a:lnTo>
                    <a:lnTo>
                      <a:pt x="586" y="199"/>
                    </a:lnTo>
                    <a:lnTo>
                      <a:pt x="586" y="199"/>
                    </a:lnTo>
                    <a:lnTo>
                      <a:pt x="588" y="199"/>
                    </a:lnTo>
                    <a:lnTo>
                      <a:pt x="588" y="197"/>
                    </a:lnTo>
                    <a:lnTo>
                      <a:pt x="588" y="197"/>
                    </a:lnTo>
                    <a:lnTo>
                      <a:pt x="588" y="197"/>
                    </a:lnTo>
                    <a:lnTo>
                      <a:pt x="588" y="197"/>
                    </a:lnTo>
                    <a:lnTo>
                      <a:pt x="586" y="197"/>
                    </a:lnTo>
                    <a:lnTo>
                      <a:pt x="586" y="197"/>
                    </a:lnTo>
                    <a:lnTo>
                      <a:pt x="586" y="197"/>
                    </a:lnTo>
                    <a:lnTo>
                      <a:pt x="584" y="195"/>
                    </a:lnTo>
                    <a:lnTo>
                      <a:pt x="584" y="195"/>
                    </a:lnTo>
                    <a:lnTo>
                      <a:pt x="584" y="195"/>
                    </a:lnTo>
                    <a:lnTo>
                      <a:pt x="584" y="195"/>
                    </a:lnTo>
                    <a:lnTo>
                      <a:pt x="584" y="195"/>
                    </a:lnTo>
                    <a:lnTo>
                      <a:pt x="584" y="195"/>
                    </a:lnTo>
                    <a:lnTo>
                      <a:pt x="584" y="195"/>
                    </a:lnTo>
                    <a:lnTo>
                      <a:pt x="584" y="195"/>
                    </a:lnTo>
                    <a:lnTo>
                      <a:pt x="584" y="193"/>
                    </a:lnTo>
                    <a:lnTo>
                      <a:pt x="584" y="193"/>
                    </a:lnTo>
                    <a:lnTo>
                      <a:pt x="584" y="193"/>
                    </a:lnTo>
                    <a:lnTo>
                      <a:pt x="584" y="193"/>
                    </a:lnTo>
                    <a:lnTo>
                      <a:pt x="584" y="192"/>
                    </a:lnTo>
                    <a:lnTo>
                      <a:pt x="586" y="192"/>
                    </a:lnTo>
                    <a:lnTo>
                      <a:pt x="586" y="192"/>
                    </a:lnTo>
                    <a:lnTo>
                      <a:pt x="586" y="192"/>
                    </a:lnTo>
                    <a:lnTo>
                      <a:pt x="586" y="192"/>
                    </a:lnTo>
                    <a:lnTo>
                      <a:pt x="586" y="192"/>
                    </a:lnTo>
                    <a:lnTo>
                      <a:pt x="588" y="192"/>
                    </a:lnTo>
                    <a:lnTo>
                      <a:pt x="589" y="192"/>
                    </a:lnTo>
                    <a:lnTo>
                      <a:pt x="589" y="192"/>
                    </a:lnTo>
                    <a:lnTo>
                      <a:pt x="589" y="192"/>
                    </a:lnTo>
                    <a:lnTo>
                      <a:pt x="589" y="192"/>
                    </a:lnTo>
                    <a:lnTo>
                      <a:pt x="589" y="192"/>
                    </a:lnTo>
                    <a:lnTo>
                      <a:pt x="591" y="192"/>
                    </a:lnTo>
                    <a:lnTo>
                      <a:pt x="591" y="192"/>
                    </a:lnTo>
                    <a:lnTo>
                      <a:pt x="591" y="192"/>
                    </a:lnTo>
                    <a:lnTo>
                      <a:pt x="591" y="192"/>
                    </a:lnTo>
                    <a:lnTo>
                      <a:pt x="591" y="192"/>
                    </a:lnTo>
                    <a:lnTo>
                      <a:pt x="591" y="192"/>
                    </a:lnTo>
                    <a:lnTo>
                      <a:pt x="593" y="190"/>
                    </a:lnTo>
                    <a:lnTo>
                      <a:pt x="593" y="190"/>
                    </a:lnTo>
                    <a:lnTo>
                      <a:pt x="593" y="190"/>
                    </a:lnTo>
                    <a:lnTo>
                      <a:pt x="593" y="190"/>
                    </a:lnTo>
                    <a:lnTo>
                      <a:pt x="593" y="190"/>
                    </a:lnTo>
                    <a:lnTo>
                      <a:pt x="593" y="188"/>
                    </a:lnTo>
                    <a:lnTo>
                      <a:pt x="593" y="188"/>
                    </a:lnTo>
                    <a:lnTo>
                      <a:pt x="593" y="188"/>
                    </a:lnTo>
                    <a:lnTo>
                      <a:pt x="593" y="188"/>
                    </a:lnTo>
                    <a:lnTo>
                      <a:pt x="593" y="188"/>
                    </a:lnTo>
                    <a:lnTo>
                      <a:pt x="593" y="188"/>
                    </a:lnTo>
                    <a:lnTo>
                      <a:pt x="593" y="188"/>
                    </a:lnTo>
                    <a:lnTo>
                      <a:pt x="593" y="186"/>
                    </a:lnTo>
                    <a:lnTo>
                      <a:pt x="593" y="186"/>
                    </a:lnTo>
                    <a:lnTo>
                      <a:pt x="593" y="186"/>
                    </a:lnTo>
                    <a:lnTo>
                      <a:pt x="593" y="186"/>
                    </a:lnTo>
                    <a:lnTo>
                      <a:pt x="593" y="186"/>
                    </a:lnTo>
                    <a:lnTo>
                      <a:pt x="593" y="186"/>
                    </a:lnTo>
                    <a:lnTo>
                      <a:pt x="593" y="184"/>
                    </a:lnTo>
                    <a:lnTo>
                      <a:pt x="593" y="184"/>
                    </a:lnTo>
                    <a:lnTo>
                      <a:pt x="593" y="184"/>
                    </a:lnTo>
                    <a:lnTo>
                      <a:pt x="593" y="184"/>
                    </a:lnTo>
                    <a:lnTo>
                      <a:pt x="593" y="184"/>
                    </a:lnTo>
                    <a:lnTo>
                      <a:pt x="593" y="183"/>
                    </a:lnTo>
                    <a:lnTo>
                      <a:pt x="593" y="183"/>
                    </a:lnTo>
                    <a:lnTo>
                      <a:pt x="593" y="183"/>
                    </a:lnTo>
                    <a:lnTo>
                      <a:pt x="593" y="183"/>
                    </a:lnTo>
                    <a:lnTo>
                      <a:pt x="593" y="183"/>
                    </a:lnTo>
                    <a:lnTo>
                      <a:pt x="593" y="183"/>
                    </a:lnTo>
                    <a:lnTo>
                      <a:pt x="593" y="183"/>
                    </a:lnTo>
                    <a:lnTo>
                      <a:pt x="593" y="183"/>
                    </a:lnTo>
                    <a:lnTo>
                      <a:pt x="595" y="183"/>
                    </a:lnTo>
                    <a:lnTo>
                      <a:pt x="595" y="183"/>
                    </a:lnTo>
                    <a:lnTo>
                      <a:pt x="595" y="183"/>
                    </a:lnTo>
                    <a:lnTo>
                      <a:pt x="595" y="183"/>
                    </a:lnTo>
                    <a:lnTo>
                      <a:pt x="595" y="183"/>
                    </a:lnTo>
                    <a:lnTo>
                      <a:pt x="595" y="183"/>
                    </a:lnTo>
                    <a:lnTo>
                      <a:pt x="597" y="181"/>
                    </a:lnTo>
                    <a:lnTo>
                      <a:pt x="597" y="181"/>
                    </a:lnTo>
                    <a:lnTo>
                      <a:pt x="597" y="181"/>
                    </a:lnTo>
                    <a:lnTo>
                      <a:pt x="597" y="181"/>
                    </a:lnTo>
                    <a:lnTo>
                      <a:pt x="597" y="181"/>
                    </a:lnTo>
                    <a:lnTo>
                      <a:pt x="597" y="181"/>
                    </a:lnTo>
                    <a:lnTo>
                      <a:pt x="597" y="179"/>
                    </a:lnTo>
                    <a:lnTo>
                      <a:pt x="597" y="179"/>
                    </a:lnTo>
                    <a:lnTo>
                      <a:pt x="597" y="179"/>
                    </a:lnTo>
                    <a:lnTo>
                      <a:pt x="599" y="179"/>
                    </a:lnTo>
                    <a:lnTo>
                      <a:pt x="599" y="179"/>
                    </a:lnTo>
                    <a:lnTo>
                      <a:pt x="599" y="179"/>
                    </a:lnTo>
                    <a:lnTo>
                      <a:pt x="599" y="179"/>
                    </a:lnTo>
                    <a:lnTo>
                      <a:pt x="599" y="179"/>
                    </a:lnTo>
                    <a:lnTo>
                      <a:pt x="599" y="179"/>
                    </a:lnTo>
                    <a:lnTo>
                      <a:pt x="599" y="179"/>
                    </a:lnTo>
                    <a:lnTo>
                      <a:pt x="599" y="179"/>
                    </a:lnTo>
                    <a:lnTo>
                      <a:pt x="599" y="177"/>
                    </a:lnTo>
                    <a:lnTo>
                      <a:pt x="600" y="177"/>
                    </a:lnTo>
                    <a:lnTo>
                      <a:pt x="599" y="177"/>
                    </a:lnTo>
                    <a:lnTo>
                      <a:pt x="599" y="177"/>
                    </a:lnTo>
                    <a:lnTo>
                      <a:pt x="600" y="177"/>
                    </a:lnTo>
                    <a:lnTo>
                      <a:pt x="600" y="177"/>
                    </a:lnTo>
                    <a:lnTo>
                      <a:pt x="600" y="177"/>
                    </a:lnTo>
                    <a:lnTo>
                      <a:pt x="600" y="177"/>
                    </a:lnTo>
                    <a:lnTo>
                      <a:pt x="600" y="177"/>
                    </a:lnTo>
                    <a:lnTo>
                      <a:pt x="600" y="177"/>
                    </a:lnTo>
                    <a:lnTo>
                      <a:pt x="600" y="177"/>
                    </a:lnTo>
                    <a:lnTo>
                      <a:pt x="602" y="175"/>
                    </a:lnTo>
                    <a:lnTo>
                      <a:pt x="602" y="175"/>
                    </a:lnTo>
                    <a:lnTo>
                      <a:pt x="600" y="175"/>
                    </a:lnTo>
                    <a:lnTo>
                      <a:pt x="600" y="175"/>
                    </a:lnTo>
                    <a:lnTo>
                      <a:pt x="600" y="175"/>
                    </a:lnTo>
                    <a:lnTo>
                      <a:pt x="602" y="174"/>
                    </a:lnTo>
                    <a:lnTo>
                      <a:pt x="602" y="174"/>
                    </a:lnTo>
                    <a:lnTo>
                      <a:pt x="602" y="174"/>
                    </a:lnTo>
                    <a:lnTo>
                      <a:pt x="602" y="174"/>
                    </a:lnTo>
                    <a:lnTo>
                      <a:pt x="602" y="174"/>
                    </a:lnTo>
                    <a:lnTo>
                      <a:pt x="602" y="174"/>
                    </a:lnTo>
                    <a:lnTo>
                      <a:pt x="602" y="174"/>
                    </a:lnTo>
                    <a:lnTo>
                      <a:pt x="602" y="174"/>
                    </a:lnTo>
                    <a:lnTo>
                      <a:pt x="602" y="174"/>
                    </a:lnTo>
                    <a:lnTo>
                      <a:pt x="602" y="172"/>
                    </a:lnTo>
                    <a:lnTo>
                      <a:pt x="602" y="172"/>
                    </a:lnTo>
                    <a:lnTo>
                      <a:pt x="602" y="172"/>
                    </a:lnTo>
                    <a:lnTo>
                      <a:pt x="602" y="172"/>
                    </a:lnTo>
                    <a:lnTo>
                      <a:pt x="602" y="172"/>
                    </a:lnTo>
                    <a:lnTo>
                      <a:pt x="602" y="172"/>
                    </a:lnTo>
                    <a:lnTo>
                      <a:pt x="602" y="170"/>
                    </a:lnTo>
                    <a:lnTo>
                      <a:pt x="602" y="170"/>
                    </a:lnTo>
                    <a:lnTo>
                      <a:pt x="602" y="170"/>
                    </a:lnTo>
                    <a:lnTo>
                      <a:pt x="602" y="170"/>
                    </a:lnTo>
                    <a:lnTo>
                      <a:pt x="602" y="170"/>
                    </a:lnTo>
                    <a:lnTo>
                      <a:pt x="604" y="170"/>
                    </a:lnTo>
                    <a:lnTo>
                      <a:pt x="604" y="170"/>
                    </a:lnTo>
                    <a:lnTo>
                      <a:pt x="604" y="170"/>
                    </a:lnTo>
                    <a:lnTo>
                      <a:pt x="604" y="170"/>
                    </a:lnTo>
                    <a:lnTo>
                      <a:pt x="604" y="170"/>
                    </a:lnTo>
                    <a:lnTo>
                      <a:pt x="604" y="170"/>
                    </a:lnTo>
                    <a:lnTo>
                      <a:pt x="604" y="168"/>
                    </a:lnTo>
                    <a:lnTo>
                      <a:pt x="604" y="168"/>
                    </a:lnTo>
                    <a:lnTo>
                      <a:pt x="604" y="168"/>
                    </a:lnTo>
                    <a:lnTo>
                      <a:pt x="604" y="168"/>
                    </a:lnTo>
                    <a:lnTo>
                      <a:pt x="604" y="166"/>
                    </a:lnTo>
                    <a:lnTo>
                      <a:pt x="604" y="166"/>
                    </a:lnTo>
                    <a:lnTo>
                      <a:pt x="604" y="166"/>
                    </a:lnTo>
                    <a:lnTo>
                      <a:pt x="606" y="166"/>
                    </a:lnTo>
                    <a:lnTo>
                      <a:pt x="606" y="166"/>
                    </a:lnTo>
                    <a:lnTo>
                      <a:pt x="606" y="166"/>
                    </a:lnTo>
                    <a:lnTo>
                      <a:pt x="606" y="166"/>
                    </a:lnTo>
                    <a:lnTo>
                      <a:pt x="606" y="166"/>
                    </a:lnTo>
                    <a:lnTo>
                      <a:pt x="606" y="164"/>
                    </a:lnTo>
                    <a:lnTo>
                      <a:pt x="606" y="164"/>
                    </a:lnTo>
                    <a:lnTo>
                      <a:pt x="606" y="164"/>
                    </a:lnTo>
                    <a:lnTo>
                      <a:pt x="606" y="164"/>
                    </a:lnTo>
                    <a:lnTo>
                      <a:pt x="606" y="164"/>
                    </a:lnTo>
                    <a:lnTo>
                      <a:pt x="606" y="164"/>
                    </a:lnTo>
                    <a:lnTo>
                      <a:pt x="608" y="164"/>
                    </a:lnTo>
                    <a:lnTo>
                      <a:pt x="608" y="164"/>
                    </a:lnTo>
                    <a:lnTo>
                      <a:pt x="608" y="163"/>
                    </a:lnTo>
                    <a:lnTo>
                      <a:pt x="608" y="163"/>
                    </a:lnTo>
                    <a:lnTo>
                      <a:pt x="609" y="163"/>
                    </a:lnTo>
                    <a:lnTo>
                      <a:pt x="609" y="163"/>
                    </a:lnTo>
                    <a:lnTo>
                      <a:pt x="609" y="163"/>
                    </a:lnTo>
                    <a:lnTo>
                      <a:pt x="609" y="161"/>
                    </a:lnTo>
                    <a:lnTo>
                      <a:pt x="609" y="161"/>
                    </a:lnTo>
                    <a:lnTo>
                      <a:pt x="609" y="161"/>
                    </a:lnTo>
                    <a:lnTo>
                      <a:pt x="611" y="161"/>
                    </a:lnTo>
                    <a:lnTo>
                      <a:pt x="611" y="161"/>
                    </a:lnTo>
                    <a:lnTo>
                      <a:pt x="611" y="161"/>
                    </a:lnTo>
                    <a:lnTo>
                      <a:pt x="611" y="161"/>
                    </a:lnTo>
                    <a:lnTo>
                      <a:pt x="611" y="161"/>
                    </a:lnTo>
                    <a:lnTo>
                      <a:pt x="611" y="161"/>
                    </a:lnTo>
                    <a:lnTo>
                      <a:pt x="611" y="161"/>
                    </a:lnTo>
                    <a:lnTo>
                      <a:pt x="611" y="161"/>
                    </a:lnTo>
                    <a:lnTo>
                      <a:pt x="613" y="159"/>
                    </a:lnTo>
                    <a:lnTo>
                      <a:pt x="613" y="159"/>
                    </a:lnTo>
                    <a:lnTo>
                      <a:pt x="613" y="159"/>
                    </a:lnTo>
                    <a:lnTo>
                      <a:pt x="613" y="159"/>
                    </a:lnTo>
                    <a:lnTo>
                      <a:pt x="613" y="157"/>
                    </a:lnTo>
                    <a:lnTo>
                      <a:pt x="613" y="157"/>
                    </a:lnTo>
                    <a:lnTo>
                      <a:pt x="613" y="157"/>
                    </a:lnTo>
                    <a:lnTo>
                      <a:pt x="613" y="157"/>
                    </a:lnTo>
                    <a:lnTo>
                      <a:pt x="613" y="157"/>
                    </a:lnTo>
                    <a:lnTo>
                      <a:pt x="613" y="155"/>
                    </a:lnTo>
                    <a:lnTo>
                      <a:pt x="613" y="155"/>
                    </a:lnTo>
                    <a:lnTo>
                      <a:pt x="613" y="155"/>
                    </a:lnTo>
                    <a:lnTo>
                      <a:pt x="613" y="155"/>
                    </a:lnTo>
                    <a:lnTo>
                      <a:pt x="613" y="155"/>
                    </a:lnTo>
                    <a:lnTo>
                      <a:pt x="613" y="154"/>
                    </a:lnTo>
                    <a:lnTo>
                      <a:pt x="613" y="154"/>
                    </a:lnTo>
                    <a:lnTo>
                      <a:pt x="615" y="154"/>
                    </a:lnTo>
                    <a:lnTo>
                      <a:pt x="615" y="152"/>
                    </a:lnTo>
                    <a:lnTo>
                      <a:pt x="615" y="152"/>
                    </a:lnTo>
                    <a:lnTo>
                      <a:pt x="615" y="152"/>
                    </a:lnTo>
                    <a:lnTo>
                      <a:pt x="615" y="150"/>
                    </a:lnTo>
                    <a:lnTo>
                      <a:pt x="615" y="150"/>
                    </a:lnTo>
                    <a:lnTo>
                      <a:pt x="615" y="150"/>
                    </a:lnTo>
                    <a:lnTo>
                      <a:pt x="615" y="150"/>
                    </a:lnTo>
                    <a:lnTo>
                      <a:pt x="615" y="150"/>
                    </a:lnTo>
                    <a:lnTo>
                      <a:pt x="615" y="150"/>
                    </a:lnTo>
                    <a:lnTo>
                      <a:pt x="615" y="150"/>
                    </a:lnTo>
                    <a:lnTo>
                      <a:pt x="615" y="150"/>
                    </a:lnTo>
                    <a:lnTo>
                      <a:pt x="615" y="150"/>
                    </a:lnTo>
                    <a:lnTo>
                      <a:pt x="615" y="148"/>
                    </a:lnTo>
                    <a:lnTo>
                      <a:pt x="617" y="148"/>
                    </a:lnTo>
                    <a:lnTo>
                      <a:pt x="617" y="148"/>
                    </a:lnTo>
                    <a:lnTo>
                      <a:pt x="617" y="148"/>
                    </a:lnTo>
                    <a:lnTo>
                      <a:pt x="617" y="148"/>
                    </a:lnTo>
                    <a:lnTo>
                      <a:pt x="617" y="148"/>
                    </a:lnTo>
                    <a:lnTo>
                      <a:pt x="617" y="148"/>
                    </a:lnTo>
                    <a:lnTo>
                      <a:pt x="617" y="148"/>
                    </a:lnTo>
                    <a:lnTo>
                      <a:pt x="617" y="148"/>
                    </a:lnTo>
                    <a:lnTo>
                      <a:pt x="617" y="148"/>
                    </a:lnTo>
                    <a:lnTo>
                      <a:pt x="617" y="146"/>
                    </a:lnTo>
                    <a:lnTo>
                      <a:pt x="617" y="146"/>
                    </a:lnTo>
                    <a:lnTo>
                      <a:pt x="617" y="146"/>
                    </a:lnTo>
                    <a:lnTo>
                      <a:pt x="617" y="146"/>
                    </a:lnTo>
                    <a:lnTo>
                      <a:pt x="618" y="146"/>
                    </a:lnTo>
                    <a:lnTo>
                      <a:pt x="618" y="146"/>
                    </a:lnTo>
                    <a:lnTo>
                      <a:pt x="618" y="146"/>
                    </a:lnTo>
                    <a:lnTo>
                      <a:pt x="618" y="146"/>
                    </a:lnTo>
                    <a:lnTo>
                      <a:pt x="620" y="146"/>
                    </a:lnTo>
                    <a:lnTo>
                      <a:pt x="620" y="146"/>
                    </a:lnTo>
                    <a:lnTo>
                      <a:pt x="620" y="146"/>
                    </a:lnTo>
                    <a:lnTo>
                      <a:pt x="620" y="146"/>
                    </a:lnTo>
                    <a:lnTo>
                      <a:pt x="620" y="146"/>
                    </a:lnTo>
                    <a:lnTo>
                      <a:pt x="620" y="146"/>
                    </a:lnTo>
                    <a:lnTo>
                      <a:pt x="622" y="146"/>
                    </a:lnTo>
                    <a:lnTo>
                      <a:pt x="622" y="146"/>
                    </a:lnTo>
                    <a:lnTo>
                      <a:pt x="622" y="146"/>
                    </a:lnTo>
                    <a:lnTo>
                      <a:pt x="624" y="146"/>
                    </a:lnTo>
                    <a:lnTo>
                      <a:pt x="624" y="146"/>
                    </a:lnTo>
                    <a:lnTo>
                      <a:pt x="624" y="146"/>
                    </a:lnTo>
                    <a:lnTo>
                      <a:pt x="626" y="146"/>
                    </a:lnTo>
                    <a:lnTo>
                      <a:pt x="626" y="146"/>
                    </a:lnTo>
                    <a:lnTo>
                      <a:pt x="626" y="146"/>
                    </a:lnTo>
                    <a:lnTo>
                      <a:pt x="626" y="146"/>
                    </a:lnTo>
                    <a:lnTo>
                      <a:pt x="626" y="146"/>
                    </a:lnTo>
                    <a:lnTo>
                      <a:pt x="626" y="146"/>
                    </a:lnTo>
                    <a:lnTo>
                      <a:pt x="626" y="146"/>
                    </a:lnTo>
                    <a:lnTo>
                      <a:pt x="626" y="146"/>
                    </a:lnTo>
                    <a:lnTo>
                      <a:pt x="626" y="145"/>
                    </a:lnTo>
                    <a:lnTo>
                      <a:pt x="626" y="145"/>
                    </a:lnTo>
                    <a:lnTo>
                      <a:pt x="626" y="145"/>
                    </a:lnTo>
                    <a:lnTo>
                      <a:pt x="626" y="145"/>
                    </a:lnTo>
                    <a:lnTo>
                      <a:pt x="626" y="145"/>
                    </a:lnTo>
                    <a:lnTo>
                      <a:pt x="627" y="145"/>
                    </a:lnTo>
                    <a:lnTo>
                      <a:pt x="627" y="145"/>
                    </a:lnTo>
                    <a:lnTo>
                      <a:pt x="627" y="145"/>
                    </a:lnTo>
                    <a:lnTo>
                      <a:pt x="627" y="143"/>
                    </a:lnTo>
                    <a:lnTo>
                      <a:pt x="627" y="143"/>
                    </a:lnTo>
                    <a:lnTo>
                      <a:pt x="627" y="143"/>
                    </a:lnTo>
                    <a:lnTo>
                      <a:pt x="627" y="143"/>
                    </a:lnTo>
                    <a:lnTo>
                      <a:pt x="627" y="141"/>
                    </a:lnTo>
                    <a:lnTo>
                      <a:pt x="627" y="141"/>
                    </a:lnTo>
                    <a:lnTo>
                      <a:pt x="627" y="141"/>
                    </a:lnTo>
                    <a:lnTo>
                      <a:pt x="627" y="141"/>
                    </a:lnTo>
                    <a:lnTo>
                      <a:pt x="627" y="141"/>
                    </a:lnTo>
                    <a:lnTo>
                      <a:pt x="626" y="141"/>
                    </a:lnTo>
                    <a:lnTo>
                      <a:pt x="627" y="141"/>
                    </a:lnTo>
                    <a:lnTo>
                      <a:pt x="627" y="141"/>
                    </a:lnTo>
                    <a:lnTo>
                      <a:pt x="627" y="141"/>
                    </a:lnTo>
                    <a:lnTo>
                      <a:pt x="627" y="141"/>
                    </a:lnTo>
                    <a:lnTo>
                      <a:pt x="627" y="139"/>
                    </a:lnTo>
                    <a:lnTo>
                      <a:pt x="627" y="139"/>
                    </a:lnTo>
                    <a:lnTo>
                      <a:pt x="627" y="139"/>
                    </a:lnTo>
                    <a:lnTo>
                      <a:pt x="627" y="139"/>
                    </a:lnTo>
                    <a:lnTo>
                      <a:pt x="627" y="139"/>
                    </a:lnTo>
                    <a:lnTo>
                      <a:pt x="627" y="139"/>
                    </a:lnTo>
                    <a:lnTo>
                      <a:pt x="629" y="139"/>
                    </a:lnTo>
                    <a:lnTo>
                      <a:pt x="629" y="139"/>
                    </a:lnTo>
                    <a:lnTo>
                      <a:pt x="629" y="139"/>
                    </a:lnTo>
                    <a:lnTo>
                      <a:pt x="629" y="139"/>
                    </a:lnTo>
                    <a:lnTo>
                      <a:pt x="629" y="139"/>
                    </a:lnTo>
                    <a:lnTo>
                      <a:pt x="629" y="139"/>
                    </a:lnTo>
                    <a:lnTo>
                      <a:pt x="629" y="139"/>
                    </a:lnTo>
                    <a:lnTo>
                      <a:pt x="631" y="137"/>
                    </a:lnTo>
                    <a:lnTo>
                      <a:pt x="631" y="137"/>
                    </a:lnTo>
                    <a:lnTo>
                      <a:pt x="631" y="137"/>
                    </a:lnTo>
                    <a:lnTo>
                      <a:pt x="631" y="137"/>
                    </a:lnTo>
                    <a:lnTo>
                      <a:pt x="631" y="137"/>
                    </a:lnTo>
                    <a:lnTo>
                      <a:pt x="631" y="137"/>
                    </a:lnTo>
                    <a:lnTo>
                      <a:pt x="631" y="137"/>
                    </a:lnTo>
                    <a:lnTo>
                      <a:pt x="631" y="137"/>
                    </a:lnTo>
                    <a:lnTo>
                      <a:pt x="633" y="137"/>
                    </a:lnTo>
                    <a:lnTo>
                      <a:pt x="633" y="137"/>
                    </a:lnTo>
                    <a:lnTo>
                      <a:pt x="633" y="137"/>
                    </a:lnTo>
                    <a:lnTo>
                      <a:pt x="633" y="137"/>
                    </a:lnTo>
                    <a:lnTo>
                      <a:pt x="635" y="137"/>
                    </a:lnTo>
                    <a:lnTo>
                      <a:pt x="635" y="137"/>
                    </a:lnTo>
                    <a:lnTo>
                      <a:pt x="635" y="137"/>
                    </a:lnTo>
                    <a:lnTo>
                      <a:pt x="635" y="137"/>
                    </a:lnTo>
                    <a:lnTo>
                      <a:pt x="635" y="137"/>
                    </a:lnTo>
                    <a:lnTo>
                      <a:pt x="637" y="136"/>
                    </a:lnTo>
                    <a:lnTo>
                      <a:pt x="637" y="136"/>
                    </a:lnTo>
                    <a:lnTo>
                      <a:pt x="637" y="136"/>
                    </a:lnTo>
                    <a:lnTo>
                      <a:pt x="637" y="136"/>
                    </a:lnTo>
                    <a:lnTo>
                      <a:pt x="637" y="136"/>
                    </a:lnTo>
                    <a:lnTo>
                      <a:pt x="637" y="136"/>
                    </a:lnTo>
                    <a:lnTo>
                      <a:pt x="638" y="136"/>
                    </a:lnTo>
                    <a:lnTo>
                      <a:pt x="638" y="136"/>
                    </a:lnTo>
                    <a:lnTo>
                      <a:pt x="638" y="136"/>
                    </a:lnTo>
                    <a:lnTo>
                      <a:pt x="638" y="136"/>
                    </a:lnTo>
                    <a:lnTo>
                      <a:pt x="638" y="136"/>
                    </a:lnTo>
                    <a:lnTo>
                      <a:pt x="638" y="136"/>
                    </a:lnTo>
                    <a:lnTo>
                      <a:pt x="640" y="136"/>
                    </a:lnTo>
                    <a:lnTo>
                      <a:pt x="640" y="136"/>
                    </a:lnTo>
                    <a:lnTo>
                      <a:pt x="640" y="134"/>
                    </a:lnTo>
                    <a:lnTo>
                      <a:pt x="640" y="134"/>
                    </a:lnTo>
                    <a:lnTo>
                      <a:pt x="638" y="134"/>
                    </a:lnTo>
                    <a:lnTo>
                      <a:pt x="638" y="134"/>
                    </a:lnTo>
                    <a:lnTo>
                      <a:pt x="638" y="132"/>
                    </a:lnTo>
                    <a:lnTo>
                      <a:pt x="638" y="132"/>
                    </a:lnTo>
                    <a:lnTo>
                      <a:pt x="638" y="132"/>
                    </a:lnTo>
                    <a:lnTo>
                      <a:pt x="640" y="132"/>
                    </a:lnTo>
                    <a:lnTo>
                      <a:pt x="640" y="132"/>
                    </a:lnTo>
                    <a:lnTo>
                      <a:pt x="640" y="132"/>
                    </a:lnTo>
                    <a:lnTo>
                      <a:pt x="642" y="132"/>
                    </a:lnTo>
                    <a:lnTo>
                      <a:pt x="642" y="130"/>
                    </a:lnTo>
                    <a:lnTo>
                      <a:pt x="642" y="130"/>
                    </a:lnTo>
                    <a:lnTo>
                      <a:pt x="642" y="132"/>
                    </a:lnTo>
                    <a:lnTo>
                      <a:pt x="642" y="132"/>
                    </a:lnTo>
                    <a:lnTo>
                      <a:pt x="644" y="132"/>
                    </a:lnTo>
                    <a:lnTo>
                      <a:pt x="644" y="132"/>
                    </a:lnTo>
                    <a:lnTo>
                      <a:pt x="646" y="134"/>
                    </a:lnTo>
                    <a:lnTo>
                      <a:pt x="646" y="134"/>
                    </a:lnTo>
                    <a:lnTo>
                      <a:pt x="646" y="134"/>
                    </a:lnTo>
                    <a:lnTo>
                      <a:pt x="646" y="134"/>
                    </a:lnTo>
                    <a:lnTo>
                      <a:pt x="647" y="134"/>
                    </a:lnTo>
                    <a:lnTo>
                      <a:pt x="647" y="134"/>
                    </a:lnTo>
                    <a:lnTo>
                      <a:pt x="649" y="134"/>
                    </a:lnTo>
                    <a:lnTo>
                      <a:pt x="649" y="134"/>
                    </a:lnTo>
                    <a:lnTo>
                      <a:pt x="649" y="134"/>
                    </a:lnTo>
                    <a:lnTo>
                      <a:pt x="649" y="134"/>
                    </a:lnTo>
                    <a:lnTo>
                      <a:pt x="651" y="134"/>
                    </a:lnTo>
                    <a:lnTo>
                      <a:pt x="649" y="134"/>
                    </a:lnTo>
                    <a:lnTo>
                      <a:pt x="649" y="132"/>
                    </a:lnTo>
                    <a:lnTo>
                      <a:pt x="649" y="132"/>
                    </a:lnTo>
                    <a:lnTo>
                      <a:pt x="649" y="130"/>
                    </a:lnTo>
                    <a:lnTo>
                      <a:pt x="651" y="130"/>
                    </a:lnTo>
                    <a:lnTo>
                      <a:pt x="651" y="130"/>
                    </a:lnTo>
                    <a:lnTo>
                      <a:pt x="651" y="130"/>
                    </a:lnTo>
                    <a:lnTo>
                      <a:pt x="651" y="130"/>
                    </a:lnTo>
                    <a:lnTo>
                      <a:pt x="651" y="130"/>
                    </a:lnTo>
                    <a:lnTo>
                      <a:pt x="651" y="130"/>
                    </a:lnTo>
                    <a:lnTo>
                      <a:pt x="651" y="130"/>
                    </a:lnTo>
                    <a:lnTo>
                      <a:pt x="651" y="130"/>
                    </a:lnTo>
                    <a:lnTo>
                      <a:pt x="651" y="130"/>
                    </a:lnTo>
                    <a:lnTo>
                      <a:pt x="651" y="128"/>
                    </a:lnTo>
                    <a:lnTo>
                      <a:pt x="651" y="128"/>
                    </a:lnTo>
                    <a:lnTo>
                      <a:pt x="651" y="128"/>
                    </a:lnTo>
                    <a:lnTo>
                      <a:pt x="653" y="128"/>
                    </a:lnTo>
                    <a:lnTo>
                      <a:pt x="653" y="128"/>
                    </a:lnTo>
                    <a:lnTo>
                      <a:pt x="653" y="128"/>
                    </a:lnTo>
                    <a:lnTo>
                      <a:pt x="653" y="128"/>
                    </a:lnTo>
                    <a:lnTo>
                      <a:pt x="653" y="128"/>
                    </a:lnTo>
                    <a:lnTo>
                      <a:pt x="653" y="127"/>
                    </a:lnTo>
                    <a:lnTo>
                      <a:pt x="653" y="127"/>
                    </a:lnTo>
                    <a:lnTo>
                      <a:pt x="655" y="127"/>
                    </a:lnTo>
                    <a:lnTo>
                      <a:pt x="655" y="127"/>
                    </a:lnTo>
                    <a:lnTo>
                      <a:pt x="655" y="127"/>
                    </a:lnTo>
                    <a:lnTo>
                      <a:pt x="655" y="127"/>
                    </a:lnTo>
                    <a:lnTo>
                      <a:pt x="655" y="127"/>
                    </a:lnTo>
                    <a:lnTo>
                      <a:pt x="655" y="127"/>
                    </a:lnTo>
                    <a:lnTo>
                      <a:pt x="655" y="127"/>
                    </a:lnTo>
                    <a:lnTo>
                      <a:pt x="655" y="127"/>
                    </a:lnTo>
                    <a:lnTo>
                      <a:pt x="655" y="127"/>
                    </a:lnTo>
                    <a:lnTo>
                      <a:pt x="655"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5" y="125"/>
                    </a:lnTo>
                    <a:lnTo>
                      <a:pt x="655" y="125"/>
                    </a:lnTo>
                    <a:lnTo>
                      <a:pt x="655" y="125"/>
                    </a:lnTo>
                    <a:lnTo>
                      <a:pt x="655" y="125"/>
                    </a:lnTo>
                    <a:lnTo>
                      <a:pt x="655" y="125"/>
                    </a:lnTo>
                    <a:lnTo>
                      <a:pt x="655" y="125"/>
                    </a:lnTo>
                    <a:lnTo>
                      <a:pt x="655" y="125"/>
                    </a:lnTo>
                    <a:lnTo>
                      <a:pt x="655" y="125"/>
                    </a:lnTo>
                    <a:lnTo>
                      <a:pt x="655" y="125"/>
                    </a:lnTo>
                    <a:lnTo>
                      <a:pt x="653" y="127"/>
                    </a:lnTo>
                    <a:lnTo>
                      <a:pt x="653" y="127"/>
                    </a:lnTo>
                    <a:lnTo>
                      <a:pt x="653" y="127"/>
                    </a:lnTo>
                    <a:lnTo>
                      <a:pt x="653" y="125"/>
                    </a:lnTo>
                    <a:lnTo>
                      <a:pt x="653" y="125"/>
                    </a:lnTo>
                    <a:lnTo>
                      <a:pt x="653" y="125"/>
                    </a:lnTo>
                    <a:lnTo>
                      <a:pt x="653" y="125"/>
                    </a:lnTo>
                    <a:lnTo>
                      <a:pt x="653" y="125"/>
                    </a:lnTo>
                    <a:lnTo>
                      <a:pt x="653" y="123"/>
                    </a:lnTo>
                    <a:lnTo>
                      <a:pt x="651" y="123"/>
                    </a:lnTo>
                    <a:lnTo>
                      <a:pt x="651" y="123"/>
                    </a:lnTo>
                    <a:lnTo>
                      <a:pt x="651" y="123"/>
                    </a:lnTo>
                    <a:lnTo>
                      <a:pt x="651" y="123"/>
                    </a:lnTo>
                    <a:lnTo>
                      <a:pt x="651" y="123"/>
                    </a:lnTo>
                    <a:lnTo>
                      <a:pt x="649" y="123"/>
                    </a:lnTo>
                    <a:lnTo>
                      <a:pt x="649" y="121"/>
                    </a:lnTo>
                    <a:lnTo>
                      <a:pt x="649" y="121"/>
                    </a:lnTo>
                    <a:lnTo>
                      <a:pt x="649" y="121"/>
                    </a:lnTo>
                    <a:lnTo>
                      <a:pt x="649" y="121"/>
                    </a:lnTo>
                    <a:lnTo>
                      <a:pt x="647" y="121"/>
                    </a:lnTo>
                    <a:lnTo>
                      <a:pt x="647" y="121"/>
                    </a:lnTo>
                    <a:lnTo>
                      <a:pt x="649" y="121"/>
                    </a:lnTo>
                    <a:lnTo>
                      <a:pt x="649" y="121"/>
                    </a:lnTo>
                    <a:lnTo>
                      <a:pt x="649" y="121"/>
                    </a:lnTo>
                    <a:lnTo>
                      <a:pt x="649" y="121"/>
                    </a:lnTo>
                    <a:lnTo>
                      <a:pt x="649" y="119"/>
                    </a:lnTo>
                    <a:lnTo>
                      <a:pt x="649" y="119"/>
                    </a:lnTo>
                    <a:lnTo>
                      <a:pt x="649" y="119"/>
                    </a:lnTo>
                    <a:lnTo>
                      <a:pt x="649" y="119"/>
                    </a:lnTo>
                    <a:lnTo>
                      <a:pt x="649" y="119"/>
                    </a:lnTo>
                    <a:lnTo>
                      <a:pt x="649" y="119"/>
                    </a:lnTo>
                    <a:lnTo>
                      <a:pt x="649" y="117"/>
                    </a:lnTo>
                    <a:lnTo>
                      <a:pt x="649" y="117"/>
                    </a:lnTo>
                    <a:lnTo>
                      <a:pt x="649" y="117"/>
                    </a:lnTo>
                    <a:lnTo>
                      <a:pt x="649" y="117"/>
                    </a:lnTo>
                    <a:lnTo>
                      <a:pt x="647" y="117"/>
                    </a:lnTo>
                    <a:lnTo>
                      <a:pt x="649" y="117"/>
                    </a:lnTo>
                    <a:lnTo>
                      <a:pt x="649" y="116"/>
                    </a:lnTo>
                    <a:lnTo>
                      <a:pt x="647" y="116"/>
                    </a:lnTo>
                    <a:lnTo>
                      <a:pt x="647" y="116"/>
                    </a:lnTo>
                    <a:lnTo>
                      <a:pt x="647" y="116"/>
                    </a:lnTo>
                    <a:lnTo>
                      <a:pt x="647" y="116"/>
                    </a:lnTo>
                    <a:lnTo>
                      <a:pt x="647" y="116"/>
                    </a:lnTo>
                    <a:lnTo>
                      <a:pt x="647" y="114"/>
                    </a:lnTo>
                    <a:lnTo>
                      <a:pt x="647" y="114"/>
                    </a:lnTo>
                    <a:lnTo>
                      <a:pt x="647" y="114"/>
                    </a:lnTo>
                    <a:lnTo>
                      <a:pt x="649" y="114"/>
                    </a:lnTo>
                    <a:lnTo>
                      <a:pt x="649" y="114"/>
                    </a:lnTo>
                    <a:lnTo>
                      <a:pt x="651" y="112"/>
                    </a:lnTo>
                    <a:lnTo>
                      <a:pt x="651" y="112"/>
                    </a:lnTo>
                    <a:lnTo>
                      <a:pt x="651" y="112"/>
                    </a:lnTo>
                    <a:lnTo>
                      <a:pt x="651" y="110"/>
                    </a:lnTo>
                    <a:lnTo>
                      <a:pt x="651" y="110"/>
                    </a:lnTo>
                    <a:lnTo>
                      <a:pt x="651" y="110"/>
                    </a:lnTo>
                    <a:lnTo>
                      <a:pt x="651" y="110"/>
                    </a:lnTo>
                    <a:lnTo>
                      <a:pt x="651" y="110"/>
                    </a:lnTo>
                    <a:lnTo>
                      <a:pt x="653" y="110"/>
                    </a:lnTo>
                    <a:lnTo>
                      <a:pt x="653" y="108"/>
                    </a:lnTo>
                    <a:lnTo>
                      <a:pt x="653" y="108"/>
                    </a:lnTo>
                    <a:lnTo>
                      <a:pt x="653" y="108"/>
                    </a:lnTo>
                    <a:lnTo>
                      <a:pt x="653" y="108"/>
                    </a:lnTo>
                    <a:lnTo>
                      <a:pt x="653" y="107"/>
                    </a:lnTo>
                    <a:lnTo>
                      <a:pt x="653" y="107"/>
                    </a:lnTo>
                    <a:lnTo>
                      <a:pt x="653" y="107"/>
                    </a:lnTo>
                    <a:lnTo>
                      <a:pt x="653" y="107"/>
                    </a:lnTo>
                    <a:lnTo>
                      <a:pt x="653" y="107"/>
                    </a:lnTo>
                    <a:lnTo>
                      <a:pt x="655" y="105"/>
                    </a:lnTo>
                    <a:lnTo>
                      <a:pt x="655" y="105"/>
                    </a:lnTo>
                    <a:lnTo>
                      <a:pt x="655" y="105"/>
                    </a:lnTo>
                    <a:lnTo>
                      <a:pt x="655" y="103"/>
                    </a:lnTo>
                    <a:lnTo>
                      <a:pt x="655" y="103"/>
                    </a:lnTo>
                    <a:lnTo>
                      <a:pt x="655" y="103"/>
                    </a:lnTo>
                    <a:lnTo>
                      <a:pt x="655" y="103"/>
                    </a:lnTo>
                    <a:lnTo>
                      <a:pt x="655" y="103"/>
                    </a:lnTo>
                    <a:lnTo>
                      <a:pt x="653" y="101"/>
                    </a:lnTo>
                    <a:lnTo>
                      <a:pt x="653" y="101"/>
                    </a:lnTo>
                    <a:lnTo>
                      <a:pt x="653" y="101"/>
                    </a:lnTo>
                    <a:lnTo>
                      <a:pt x="653" y="101"/>
                    </a:lnTo>
                    <a:lnTo>
                      <a:pt x="653" y="99"/>
                    </a:lnTo>
                    <a:lnTo>
                      <a:pt x="653" y="99"/>
                    </a:lnTo>
                    <a:lnTo>
                      <a:pt x="653" y="99"/>
                    </a:lnTo>
                    <a:lnTo>
                      <a:pt x="653" y="99"/>
                    </a:lnTo>
                    <a:lnTo>
                      <a:pt x="655" y="99"/>
                    </a:lnTo>
                    <a:lnTo>
                      <a:pt x="655" y="99"/>
                    </a:lnTo>
                    <a:lnTo>
                      <a:pt x="655" y="98"/>
                    </a:lnTo>
                    <a:lnTo>
                      <a:pt x="655" y="98"/>
                    </a:lnTo>
                    <a:lnTo>
                      <a:pt x="655" y="98"/>
                    </a:lnTo>
                    <a:lnTo>
                      <a:pt x="655" y="98"/>
                    </a:lnTo>
                    <a:lnTo>
                      <a:pt x="655"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6"/>
                    </a:lnTo>
                    <a:lnTo>
                      <a:pt x="653" y="96"/>
                    </a:lnTo>
                    <a:lnTo>
                      <a:pt x="651" y="96"/>
                    </a:lnTo>
                    <a:lnTo>
                      <a:pt x="651" y="96"/>
                    </a:lnTo>
                    <a:lnTo>
                      <a:pt x="651" y="96"/>
                    </a:lnTo>
                    <a:lnTo>
                      <a:pt x="651" y="96"/>
                    </a:lnTo>
                    <a:lnTo>
                      <a:pt x="651" y="96"/>
                    </a:lnTo>
                    <a:lnTo>
                      <a:pt x="651" y="94"/>
                    </a:lnTo>
                    <a:lnTo>
                      <a:pt x="651" y="94"/>
                    </a:lnTo>
                    <a:lnTo>
                      <a:pt x="651" y="94"/>
                    </a:lnTo>
                    <a:lnTo>
                      <a:pt x="649" y="94"/>
                    </a:lnTo>
                    <a:lnTo>
                      <a:pt x="649" y="94"/>
                    </a:lnTo>
                    <a:lnTo>
                      <a:pt x="649" y="94"/>
                    </a:lnTo>
                    <a:lnTo>
                      <a:pt x="649" y="94"/>
                    </a:lnTo>
                    <a:lnTo>
                      <a:pt x="649" y="94"/>
                    </a:lnTo>
                    <a:lnTo>
                      <a:pt x="649" y="92"/>
                    </a:lnTo>
                    <a:lnTo>
                      <a:pt x="649" y="92"/>
                    </a:lnTo>
                    <a:lnTo>
                      <a:pt x="649" y="92"/>
                    </a:lnTo>
                    <a:lnTo>
                      <a:pt x="647" y="92"/>
                    </a:lnTo>
                    <a:lnTo>
                      <a:pt x="647" y="92"/>
                    </a:lnTo>
                    <a:lnTo>
                      <a:pt x="647" y="90"/>
                    </a:lnTo>
                    <a:lnTo>
                      <a:pt x="647" y="90"/>
                    </a:lnTo>
                    <a:lnTo>
                      <a:pt x="649" y="90"/>
                    </a:lnTo>
                    <a:lnTo>
                      <a:pt x="649" y="90"/>
                    </a:lnTo>
                    <a:lnTo>
                      <a:pt x="649" y="90"/>
                    </a:lnTo>
                    <a:lnTo>
                      <a:pt x="649" y="90"/>
                    </a:lnTo>
                    <a:lnTo>
                      <a:pt x="649" y="89"/>
                    </a:lnTo>
                    <a:lnTo>
                      <a:pt x="649" y="89"/>
                    </a:lnTo>
                    <a:lnTo>
                      <a:pt x="649" y="89"/>
                    </a:lnTo>
                    <a:lnTo>
                      <a:pt x="649" y="89"/>
                    </a:lnTo>
                    <a:lnTo>
                      <a:pt x="649" y="89"/>
                    </a:lnTo>
                    <a:lnTo>
                      <a:pt x="649" y="89"/>
                    </a:lnTo>
                    <a:lnTo>
                      <a:pt x="649" y="89"/>
                    </a:lnTo>
                    <a:lnTo>
                      <a:pt x="649" y="87"/>
                    </a:lnTo>
                    <a:lnTo>
                      <a:pt x="649" y="87"/>
                    </a:lnTo>
                    <a:lnTo>
                      <a:pt x="647" y="87"/>
                    </a:lnTo>
                    <a:lnTo>
                      <a:pt x="647" y="87"/>
                    </a:lnTo>
                    <a:lnTo>
                      <a:pt x="647" y="85"/>
                    </a:lnTo>
                    <a:lnTo>
                      <a:pt x="647" y="85"/>
                    </a:lnTo>
                    <a:lnTo>
                      <a:pt x="647" y="85"/>
                    </a:lnTo>
                    <a:lnTo>
                      <a:pt x="647" y="85"/>
                    </a:lnTo>
                    <a:lnTo>
                      <a:pt x="647" y="85"/>
                    </a:lnTo>
                    <a:lnTo>
                      <a:pt x="647" y="85"/>
                    </a:lnTo>
                    <a:lnTo>
                      <a:pt x="647" y="85"/>
                    </a:lnTo>
                    <a:lnTo>
                      <a:pt x="647" y="85"/>
                    </a:lnTo>
                    <a:lnTo>
                      <a:pt x="647" y="85"/>
                    </a:lnTo>
                    <a:lnTo>
                      <a:pt x="647" y="85"/>
                    </a:lnTo>
                    <a:lnTo>
                      <a:pt x="647" y="85"/>
                    </a:lnTo>
                    <a:lnTo>
                      <a:pt x="647" y="83"/>
                    </a:lnTo>
                    <a:lnTo>
                      <a:pt x="649" y="83"/>
                    </a:lnTo>
                    <a:lnTo>
                      <a:pt x="649" y="83"/>
                    </a:lnTo>
                    <a:lnTo>
                      <a:pt x="649" y="83"/>
                    </a:lnTo>
                    <a:lnTo>
                      <a:pt x="649" y="83"/>
                    </a:lnTo>
                    <a:lnTo>
                      <a:pt x="649" y="83"/>
                    </a:lnTo>
                    <a:lnTo>
                      <a:pt x="649" y="81"/>
                    </a:lnTo>
                    <a:lnTo>
                      <a:pt x="649" y="81"/>
                    </a:lnTo>
                    <a:lnTo>
                      <a:pt x="649" y="81"/>
                    </a:lnTo>
                    <a:lnTo>
                      <a:pt x="649" y="81"/>
                    </a:lnTo>
                    <a:lnTo>
                      <a:pt x="649" y="81"/>
                    </a:lnTo>
                    <a:lnTo>
                      <a:pt x="649" y="81"/>
                    </a:lnTo>
                    <a:lnTo>
                      <a:pt x="649" y="81"/>
                    </a:lnTo>
                    <a:lnTo>
                      <a:pt x="647" y="79"/>
                    </a:lnTo>
                    <a:lnTo>
                      <a:pt x="647" y="79"/>
                    </a:lnTo>
                    <a:lnTo>
                      <a:pt x="647" y="79"/>
                    </a:lnTo>
                    <a:lnTo>
                      <a:pt x="649" y="79"/>
                    </a:lnTo>
                    <a:lnTo>
                      <a:pt x="649" y="79"/>
                    </a:lnTo>
                    <a:lnTo>
                      <a:pt x="649" y="79"/>
                    </a:lnTo>
                    <a:lnTo>
                      <a:pt x="649" y="79"/>
                    </a:lnTo>
                    <a:lnTo>
                      <a:pt x="649" y="79"/>
                    </a:lnTo>
                    <a:lnTo>
                      <a:pt x="651" y="78"/>
                    </a:lnTo>
                    <a:lnTo>
                      <a:pt x="651" y="78"/>
                    </a:lnTo>
                    <a:lnTo>
                      <a:pt x="651" y="78"/>
                    </a:lnTo>
                    <a:lnTo>
                      <a:pt x="651" y="78"/>
                    </a:lnTo>
                    <a:lnTo>
                      <a:pt x="651" y="78"/>
                    </a:lnTo>
                    <a:lnTo>
                      <a:pt x="653" y="76"/>
                    </a:lnTo>
                    <a:lnTo>
                      <a:pt x="653" y="76"/>
                    </a:lnTo>
                    <a:lnTo>
                      <a:pt x="653" y="76"/>
                    </a:lnTo>
                    <a:lnTo>
                      <a:pt x="653" y="74"/>
                    </a:lnTo>
                    <a:lnTo>
                      <a:pt x="655" y="74"/>
                    </a:lnTo>
                    <a:lnTo>
                      <a:pt x="655" y="74"/>
                    </a:lnTo>
                    <a:lnTo>
                      <a:pt x="655" y="74"/>
                    </a:lnTo>
                    <a:lnTo>
                      <a:pt x="655" y="74"/>
                    </a:lnTo>
                    <a:lnTo>
                      <a:pt x="655" y="74"/>
                    </a:lnTo>
                    <a:lnTo>
                      <a:pt x="655" y="74"/>
                    </a:lnTo>
                    <a:lnTo>
                      <a:pt x="655" y="74"/>
                    </a:lnTo>
                    <a:lnTo>
                      <a:pt x="655" y="72"/>
                    </a:lnTo>
                    <a:lnTo>
                      <a:pt x="655" y="72"/>
                    </a:lnTo>
                    <a:lnTo>
                      <a:pt x="656" y="72"/>
                    </a:lnTo>
                    <a:lnTo>
                      <a:pt x="656" y="72"/>
                    </a:lnTo>
                    <a:lnTo>
                      <a:pt x="656" y="72"/>
                    </a:lnTo>
                    <a:lnTo>
                      <a:pt x="656" y="72"/>
                    </a:lnTo>
                    <a:lnTo>
                      <a:pt x="656" y="72"/>
                    </a:lnTo>
                    <a:lnTo>
                      <a:pt x="656" y="72"/>
                    </a:lnTo>
                    <a:lnTo>
                      <a:pt x="656" y="70"/>
                    </a:lnTo>
                    <a:lnTo>
                      <a:pt x="656" y="70"/>
                    </a:lnTo>
                    <a:lnTo>
                      <a:pt x="656" y="70"/>
                    </a:lnTo>
                    <a:lnTo>
                      <a:pt x="658" y="70"/>
                    </a:lnTo>
                    <a:lnTo>
                      <a:pt x="658" y="70"/>
                    </a:lnTo>
                    <a:lnTo>
                      <a:pt x="658" y="69"/>
                    </a:lnTo>
                    <a:lnTo>
                      <a:pt x="658" y="69"/>
                    </a:lnTo>
                    <a:lnTo>
                      <a:pt x="658" y="69"/>
                    </a:lnTo>
                    <a:lnTo>
                      <a:pt x="660" y="69"/>
                    </a:lnTo>
                    <a:lnTo>
                      <a:pt x="660" y="69"/>
                    </a:lnTo>
                    <a:lnTo>
                      <a:pt x="660" y="67"/>
                    </a:lnTo>
                    <a:lnTo>
                      <a:pt x="660" y="65"/>
                    </a:lnTo>
                    <a:lnTo>
                      <a:pt x="662" y="63"/>
                    </a:lnTo>
                    <a:lnTo>
                      <a:pt x="662" y="63"/>
                    </a:lnTo>
                    <a:lnTo>
                      <a:pt x="662" y="63"/>
                    </a:lnTo>
                    <a:lnTo>
                      <a:pt x="662" y="61"/>
                    </a:lnTo>
                    <a:lnTo>
                      <a:pt x="662" y="61"/>
                    </a:lnTo>
                    <a:lnTo>
                      <a:pt x="662" y="61"/>
                    </a:lnTo>
                    <a:lnTo>
                      <a:pt x="664" y="61"/>
                    </a:lnTo>
                    <a:lnTo>
                      <a:pt x="664" y="61"/>
                    </a:lnTo>
                    <a:lnTo>
                      <a:pt x="664" y="60"/>
                    </a:lnTo>
                    <a:lnTo>
                      <a:pt x="664" y="60"/>
                    </a:lnTo>
                    <a:lnTo>
                      <a:pt x="664" y="58"/>
                    </a:lnTo>
                    <a:lnTo>
                      <a:pt x="665" y="58"/>
                    </a:lnTo>
                    <a:lnTo>
                      <a:pt x="665" y="58"/>
                    </a:lnTo>
                    <a:lnTo>
                      <a:pt x="665" y="56"/>
                    </a:lnTo>
                    <a:lnTo>
                      <a:pt x="665" y="56"/>
                    </a:lnTo>
                    <a:lnTo>
                      <a:pt x="665" y="56"/>
                    </a:lnTo>
                    <a:lnTo>
                      <a:pt x="667" y="56"/>
                    </a:lnTo>
                    <a:lnTo>
                      <a:pt x="667" y="56"/>
                    </a:lnTo>
                    <a:lnTo>
                      <a:pt x="667" y="54"/>
                    </a:lnTo>
                    <a:lnTo>
                      <a:pt x="667" y="54"/>
                    </a:lnTo>
                    <a:lnTo>
                      <a:pt x="669" y="52"/>
                    </a:lnTo>
                    <a:lnTo>
                      <a:pt x="669" y="52"/>
                    </a:lnTo>
                    <a:lnTo>
                      <a:pt x="669" y="51"/>
                    </a:lnTo>
                    <a:lnTo>
                      <a:pt x="671" y="51"/>
                    </a:lnTo>
                    <a:lnTo>
                      <a:pt x="671" y="51"/>
                    </a:lnTo>
                    <a:lnTo>
                      <a:pt x="671" y="49"/>
                    </a:lnTo>
                    <a:lnTo>
                      <a:pt x="671" y="49"/>
                    </a:lnTo>
                    <a:lnTo>
                      <a:pt x="671" y="49"/>
                    </a:lnTo>
                    <a:lnTo>
                      <a:pt x="671" y="49"/>
                    </a:lnTo>
                    <a:lnTo>
                      <a:pt x="671" y="49"/>
                    </a:lnTo>
                    <a:lnTo>
                      <a:pt x="671" y="49"/>
                    </a:lnTo>
                    <a:lnTo>
                      <a:pt x="671" y="49"/>
                    </a:lnTo>
                    <a:lnTo>
                      <a:pt x="673" y="47"/>
                    </a:lnTo>
                    <a:lnTo>
                      <a:pt x="673" y="47"/>
                    </a:lnTo>
                    <a:lnTo>
                      <a:pt x="673" y="47"/>
                    </a:lnTo>
                    <a:lnTo>
                      <a:pt x="673" y="47"/>
                    </a:lnTo>
                    <a:lnTo>
                      <a:pt x="673" y="47"/>
                    </a:lnTo>
                    <a:lnTo>
                      <a:pt x="673" y="47"/>
                    </a:lnTo>
                    <a:lnTo>
                      <a:pt x="673" y="45"/>
                    </a:lnTo>
                    <a:lnTo>
                      <a:pt x="673" y="45"/>
                    </a:lnTo>
                    <a:lnTo>
                      <a:pt x="673" y="45"/>
                    </a:lnTo>
                    <a:lnTo>
                      <a:pt x="673" y="45"/>
                    </a:lnTo>
                    <a:lnTo>
                      <a:pt x="673" y="45"/>
                    </a:lnTo>
                    <a:lnTo>
                      <a:pt x="673" y="43"/>
                    </a:lnTo>
                    <a:lnTo>
                      <a:pt x="673" y="43"/>
                    </a:lnTo>
                    <a:lnTo>
                      <a:pt x="674" y="43"/>
                    </a:lnTo>
                    <a:lnTo>
                      <a:pt x="674" y="41"/>
                    </a:lnTo>
                    <a:lnTo>
                      <a:pt x="674" y="41"/>
                    </a:lnTo>
                    <a:lnTo>
                      <a:pt x="674" y="40"/>
                    </a:lnTo>
                    <a:lnTo>
                      <a:pt x="676" y="38"/>
                    </a:lnTo>
                    <a:lnTo>
                      <a:pt x="676" y="36"/>
                    </a:lnTo>
                    <a:lnTo>
                      <a:pt x="676" y="36"/>
                    </a:lnTo>
                    <a:lnTo>
                      <a:pt x="676" y="36"/>
                    </a:lnTo>
                    <a:lnTo>
                      <a:pt x="676" y="34"/>
                    </a:lnTo>
                    <a:lnTo>
                      <a:pt x="676" y="34"/>
                    </a:lnTo>
                    <a:lnTo>
                      <a:pt x="678" y="34"/>
                    </a:lnTo>
                    <a:lnTo>
                      <a:pt x="678" y="34"/>
                    </a:lnTo>
                    <a:lnTo>
                      <a:pt x="678" y="34"/>
                    </a:lnTo>
                    <a:lnTo>
                      <a:pt x="678" y="32"/>
                    </a:lnTo>
                    <a:lnTo>
                      <a:pt x="678" y="32"/>
                    </a:lnTo>
                    <a:lnTo>
                      <a:pt x="678" y="32"/>
                    </a:lnTo>
                    <a:lnTo>
                      <a:pt x="680" y="31"/>
                    </a:lnTo>
                    <a:lnTo>
                      <a:pt x="680" y="31"/>
                    </a:lnTo>
                    <a:lnTo>
                      <a:pt x="680" y="31"/>
                    </a:lnTo>
                    <a:lnTo>
                      <a:pt x="680" y="31"/>
                    </a:lnTo>
                    <a:lnTo>
                      <a:pt x="680" y="31"/>
                    </a:lnTo>
                    <a:lnTo>
                      <a:pt x="680" y="31"/>
                    </a:lnTo>
                    <a:lnTo>
                      <a:pt x="680" y="29"/>
                    </a:lnTo>
                    <a:lnTo>
                      <a:pt x="680" y="29"/>
                    </a:lnTo>
                    <a:lnTo>
                      <a:pt x="682" y="29"/>
                    </a:lnTo>
                    <a:lnTo>
                      <a:pt x="682" y="29"/>
                    </a:lnTo>
                    <a:lnTo>
                      <a:pt x="682" y="29"/>
                    </a:lnTo>
                    <a:lnTo>
                      <a:pt x="682" y="29"/>
                    </a:lnTo>
                    <a:lnTo>
                      <a:pt x="682" y="29"/>
                    </a:lnTo>
                    <a:lnTo>
                      <a:pt x="682" y="29"/>
                    </a:lnTo>
                    <a:lnTo>
                      <a:pt x="682" y="29"/>
                    </a:lnTo>
                    <a:lnTo>
                      <a:pt x="685" y="31"/>
                    </a:lnTo>
                    <a:lnTo>
                      <a:pt x="685" y="31"/>
                    </a:lnTo>
                    <a:lnTo>
                      <a:pt x="685" y="31"/>
                    </a:lnTo>
                    <a:lnTo>
                      <a:pt x="685" y="31"/>
                    </a:lnTo>
                    <a:lnTo>
                      <a:pt x="687" y="31"/>
                    </a:lnTo>
                    <a:lnTo>
                      <a:pt x="687" y="29"/>
                    </a:lnTo>
                    <a:lnTo>
                      <a:pt x="687" y="29"/>
                    </a:lnTo>
                    <a:lnTo>
                      <a:pt x="687" y="29"/>
                    </a:lnTo>
                    <a:lnTo>
                      <a:pt x="687" y="29"/>
                    </a:lnTo>
                    <a:lnTo>
                      <a:pt x="687" y="29"/>
                    </a:lnTo>
                    <a:lnTo>
                      <a:pt x="687" y="27"/>
                    </a:lnTo>
                    <a:lnTo>
                      <a:pt x="687" y="27"/>
                    </a:lnTo>
                    <a:lnTo>
                      <a:pt x="687" y="27"/>
                    </a:lnTo>
                    <a:lnTo>
                      <a:pt x="687" y="27"/>
                    </a:lnTo>
                    <a:lnTo>
                      <a:pt x="687" y="27"/>
                    </a:lnTo>
                    <a:lnTo>
                      <a:pt x="687" y="25"/>
                    </a:lnTo>
                    <a:lnTo>
                      <a:pt x="687" y="25"/>
                    </a:lnTo>
                    <a:lnTo>
                      <a:pt x="687" y="25"/>
                    </a:lnTo>
                    <a:lnTo>
                      <a:pt x="687" y="25"/>
                    </a:lnTo>
                    <a:lnTo>
                      <a:pt x="687" y="25"/>
                    </a:lnTo>
                    <a:lnTo>
                      <a:pt x="687" y="25"/>
                    </a:lnTo>
                    <a:lnTo>
                      <a:pt x="687" y="23"/>
                    </a:lnTo>
                    <a:lnTo>
                      <a:pt x="687" y="23"/>
                    </a:lnTo>
                    <a:lnTo>
                      <a:pt x="687" y="23"/>
                    </a:lnTo>
                    <a:lnTo>
                      <a:pt x="687" y="23"/>
                    </a:lnTo>
                    <a:lnTo>
                      <a:pt x="687" y="23"/>
                    </a:lnTo>
                    <a:lnTo>
                      <a:pt x="687" y="23"/>
                    </a:lnTo>
                    <a:lnTo>
                      <a:pt x="687" y="22"/>
                    </a:lnTo>
                    <a:lnTo>
                      <a:pt x="687" y="22"/>
                    </a:lnTo>
                    <a:lnTo>
                      <a:pt x="687" y="22"/>
                    </a:lnTo>
                    <a:lnTo>
                      <a:pt x="687" y="22"/>
                    </a:lnTo>
                    <a:lnTo>
                      <a:pt x="687" y="22"/>
                    </a:lnTo>
                    <a:lnTo>
                      <a:pt x="687" y="22"/>
                    </a:lnTo>
                    <a:lnTo>
                      <a:pt x="687" y="22"/>
                    </a:lnTo>
                    <a:lnTo>
                      <a:pt x="687" y="22"/>
                    </a:lnTo>
                    <a:lnTo>
                      <a:pt x="687" y="20"/>
                    </a:lnTo>
                    <a:lnTo>
                      <a:pt x="687" y="20"/>
                    </a:lnTo>
                    <a:lnTo>
                      <a:pt x="687" y="20"/>
                    </a:lnTo>
                    <a:lnTo>
                      <a:pt x="687" y="20"/>
                    </a:lnTo>
                    <a:lnTo>
                      <a:pt x="687" y="20"/>
                    </a:lnTo>
                    <a:lnTo>
                      <a:pt x="687" y="20"/>
                    </a:lnTo>
                    <a:lnTo>
                      <a:pt x="689" y="20"/>
                    </a:lnTo>
                    <a:lnTo>
                      <a:pt x="689" y="18"/>
                    </a:lnTo>
                    <a:lnTo>
                      <a:pt x="689" y="18"/>
                    </a:lnTo>
                    <a:lnTo>
                      <a:pt x="689" y="18"/>
                    </a:lnTo>
                    <a:lnTo>
                      <a:pt x="689" y="18"/>
                    </a:lnTo>
                    <a:lnTo>
                      <a:pt x="689" y="16"/>
                    </a:lnTo>
                    <a:lnTo>
                      <a:pt x="689" y="16"/>
                    </a:lnTo>
                    <a:lnTo>
                      <a:pt x="689" y="16"/>
                    </a:lnTo>
                    <a:lnTo>
                      <a:pt x="689" y="16"/>
                    </a:lnTo>
                    <a:lnTo>
                      <a:pt x="689" y="16"/>
                    </a:lnTo>
                    <a:lnTo>
                      <a:pt x="689" y="16"/>
                    </a:lnTo>
                    <a:lnTo>
                      <a:pt x="689" y="16"/>
                    </a:lnTo>
                    <a:lnTo>
                      <a:pt x="689" y="16"/>
                    </a:lnTo>
                    <a:lnTo>
                      <a:pt x="691" y="16"/>
                    </a:lnTo>
                    <a:lnTo>
                      <a:pt x="691" y="16"/>
                    </a:lnTo>
                    <a:lnTo>
                      <a:pt x="691" y="16"/>
                    </a:lnTo>
                    <a:lnTo>
                      <a:pt x="691" y="16"/>
                    </a:lnTo>
                    <a:lnTo>
                      <a:pt x="691" y="14"/>
                    </a:lnTo>
                    <a:lnTo>
                      <a:pt x="691" y="14"/>
                    </a:lnTo>
                    <a:lnTo>
                      <a:pt x="691" y="14"/>
                    </a:lnTo>
                    <a:lnTo>
                      <a:pt x="691" y="14"/>
                    </a:lnTo>
                    <a:lnTo>
                      <a:pt x="691" y="14"/>
                    </a:lnTo>
                    <a:lnTo>
                      <a:pt x="691" y="14"/>
                    </a:lnTo>
                    <a:lnTo>
                      <a:pt x="691" y="14"/>
                    </a:lnTo>
                    <a:lnTo>
                      <a:pt x="691" y="14"/>
                    </a:lnTo>
                    <a:lnTo>
                      <a:pt x="693" y="14"/>
                    </a:lnTo>
                    <a:lnTo>
                      <a:pt x="693" y="14"/>
                    </a:lnTo>
                    <a:lnTo>
                      <a:pt x="693" y="16"/>
                    </a:lnTo>
                    <a:lnTo>
                      <a:pt x="694" y="16"/>
                    </a:lnTo>
                    <a:lnTo>
                      <a:pt x="694" y="16"/>
                    </a:lnTo>
                    <a:lnTo>
                      <a:pt x="694" y="16"/>
                    </a:lnTo>
                    <a:lnTo>
                      <a:pt x="696" y="16"/>
                    </a:lnTo>
                    <a:lnTo>
                      <a:pt x="696" y="16"/>
                    </a:lnTo>
                    <a:lnTo>
                      <a:pt x="696" y="16"/>
                    </a:lnTo>
                    <a:lnTo>
                      <a:pt x="698" y="16"/>
                    </a:lnTo>
                    <a:lnTo>
                      <a:pt x="698" y="16"/>
                    </a:lnTo>
                    <a:lnTo>
                      <a:pt x="698" y="16"/>
                    </a:lnTo>
                    <a:lnTo>
                      <a:pt x="698" y="16"/>
                    </a:lnTo>
                    <a:lnTo>
                      <a:pt x="698" y="16"/>
                    </a:lnTo>
                    <a:lnTo>
                      <a:pt x="700" y="16"/>
                    </a:lnTo>
                    <a:lnTo>
                      <a:pt x="700" y="18"/>
                    </a:lnTo>
                    <a:lnTo>
                      <a:pt x="700" y="18"/>
                    </a:lnTo>
                    <a:lnTo>
                      <a:pt x="698" y="18"/>
                    </a:lnTo>
                    <a:lnTo>
                      <a:pt x="698" y="18"/>
                    </a:lnTo>
                    <a:lnTo>
                      <a:pt x="698" y="18"/>
                    </a:lnTo>
                    <a:lnTo>
                      <a:pt x="698" y="20"/>
                    </a:lnTo>
                    <a:lnTo>
                      <a:pt x="700" y="20"/>
                    </a:lnTo>
                    <a:lnTo>
                      <a:pt x="700" y="20"/>
                    </a:lnTo>
                    <a:lnTo>
                      <a:pt x="700" y="20"/>
                    </a:lnTo>
                    <a:lnTo>
                      <a:pt x="700" y="20"/>
                    </a:lnTo>
                    <a:lnTo>
                      <a:pt x="702" y="20"/>
                    </a:lnTo>
                    <a:lnTo>
                      <a:pt x="702" y="20"/>
                    </a:lnTo>
                    <a:lnTo>
                      <a:pt x="702" y="20"/>
                    </a:lnTo>
                    <a:lnTo>
                      <a:pt x="702" y="20"/>
                    </a:lnTo>
                    <a:lnTo>
                      <a:pt x="702" y="20"/>
                    </a:lnTo>
                    <a:lnTo>
                      <a:pt x="703" y="20"/>
                    </a:lnTo>
                    <a:lnTo>
                      <a:pt x="703" y="20"/>
                    </a:lnTo>
                    <a:lnTo>
                      <a:pt x="703" y="18"/>
                    </a:lnTo>
                    <a:lnTo>
                      <a:pt x="703" y="18"/>
                    </a:lnTo>
                    <a:lnTo>
                      <a:pt x="703" y="18"/>
                    </a:lnTo>
                    <a:lnTo>
                      <a:pt x="703" y="18"/>
                    </a:lnTo>
                    <a:lnTo>
                      <a:pt x="703" y="18"/>
                    </a:lnTo>
                    <a:lnTo>
                      <a:pt x="703" y="18"/>
                    </a:lnTo>
                    <a:lnTo>
                      <a:pt x="703" y="18"/>
                    </a:lnTo>
                    <a:lnTo>
                      <a:pt x="705" y="18"/>
                    </a:lnTo>
                    <a:lnTo>
                      <a:pt x="705" y="18"/>
                    </a:lnTo>
                    <a:lnTo>
                      <a:pt x="705" y="18"/>
                    </a:lnTo>
                    <a:lnTo>
                      <a:pt x="707" y="18"/>
                    </a:lnTo>
                    <a:lnTo>
                      <a:pt x="707" y="18"/>
                    </a:lnTo>
                    <a:lnTo>
                      <a:pt x="707" y="18"/>
                    </a:lnTo>
                    <a:lnTo>
                      <a:pt x="707" y="18"/>
                    </a:lnTo>
                    <a:lnTo>
                      <a:pt x="707" y="16"/>
                    </a:lnTo>
                    <a:lnTo>
                      <a:pt x="707" y="16"/>
                    </a:lnTo>
                    <a:lnTo>
                      <a:pt x="705" y="16"/>
                    </a:lnTo>
                    <a:lnTo>
                      <a:pt x="705" y="16"/>
                    </a:lnTo>
                    <a:lnTo>
                      <a:pt x="705" y="16"/>
                    </a:lnTo>
                    <a:lnTo>
                      <a:pt x="703" y="16"/>
                    </a:lnTo>
                    <a:lnTo>
                      <a:pt x="703" y="16"/>
                    </a:lnTo>
                    <a:lnTo>
                      <a:pt x="703" y="16"/>
                    </a:lnTo>
                    <a:lnTo>
                      <a:pt x="703" y="14"/>
                    </a:lnTo>
                    <a:lnTo>
                      <a:pt x="703" y="14"/>
                    </a:lnTo>
                    <a:lnTo>
                      <a:pt x="703" y="14"/>
                    </a:lnTo>
                    <a:lnTo>
                      <a:pt x="703" y="14"/>
                    </a:lnTo>
                    <a:lnTo>
                      <a:pt x="703" y="14"/>
                    </a:lnTo>
                    <a:lnTo>
                      <a:pt x="703" y="14"/>
                    </a:lnTo>
                    <a:lnTo>
                      <a:pt x="703" y="14"/>
                    </a:lnTo>
                    <a:lnTo>
                      <a:pt x="703" y="14"/>
                    </a:lnTo>
                    <a:lnTo>
                      <a:pt x="703" y="14"/>
                    </a:lnTo>
                    <a:lnTo>
                      <a:pt x="703" y="14"/>
                    </a:lnTo>
                    <a:lnTo>
                      <a:pt x="705" y="13"/>
                    </a:lnTo>
                    <a:lnTo>
                      <a:pt x="705" y="13"/>
                    </a:lnTo>
                    <a:lnTo>
                      <a:pt x="705" y="13"/>
                    </a:lnTo>
                    <a:lnTo>
                      <a:pt x="705" y="13"/>
                    </a:lnTo>
                    <a:lnTo>
                      <a:pt x="707" y="13"/>
                    </a:lnTo>
                    <a:lnTo>
                      <a:pt x="707" y="13"/>
                    </a:lnTo>
                    <a:lnTo>
                      <a:pt x="707" y="13"/>
                    </a:lnTo>
                    <a:lnTo>
                      <a:pt x="707" y="11"/>
                    </a:lnTo>
                    <a:lnTo>
                      <a:pt x="707" y="11"/>
                    </a:lnTo>
                    <a:lnTo>
                      <a:pt x="707" y="11"/>
                    </a:lnTo>
                    <a:lnTo>
                      <a:pt x="707" y="11"/>
                    </a:lnTo>
                    <a:lnTo>
                      <a:pt x="707" y="11"/>
                    </a:lnTo>
                    <a:lnTo>
                      <a:pt x="707" y="11"/>
                    </a:lnTo>
                    <a:lnTo>
                      <a:pt x="709" y="11"/>
                    </a:lnTo>
                    <a:lnTo>
                      <a:pt x="709" y="11"/>
                    </a:lnTo>
                    <a:lnTo>
                      <a:pt x="709" y="11"/>
                    </a:lnTo>
                    <a:lnTo>
                      <a:pt x="709" y="9"/>
                    </a:lnTo>
                    <a:lnTo>
                      <a:pt x="707" y="9"/>
                    </a:lnTo>
                    <a:lnTo>
                      <a:pt x="707" y="9"/>
                    </a:lnTo>
                    <a:lnTo>
                      <a:pt x="707" y="9"/>
                    </a:lnTo>
                    <a:lnTo>
                      <a:pt x="707" y="9"/>
                    </a:lnTo>
                    <a:lnTo>
                      <a:pt x="707" y="9"/>
                    </a:lnTo>
                    <a:lnTo>
                      <a:pt x="707" y="9"/>
                    </a:lnTo>
                    <a:lnTo>
                      <a:pt x="707" y="7"/>
                    </a:lnTo>
                    <a:lnTo>
                      <a:pt x="707" y="7"/>
                    </a:lnTo>
                    <a:lnTo>
                      <a:pt x="709" y="7"/>
                    </a:lnTo>
                    <a:lnTo>
                      <a:pt x="709" y="7"/>
                    </a:lnTo>
                    <a:lnTo>
                      <a:pt x="709" y="7"/>
                    </a:lnTo>
                    <a:lnTo>
                      <a:pt x="709" y="7"/>
                    </a:lnTo>
                    <a:lnTo>
                      <a:pt x="709" y="9"/>
                    </a:lnTo>
                    <a:lnTo>
                      <a:pt x="709" y="9"/>
                    </a:lnTo>
                    <a:lnTo>
                      <a:pt x="709" y="9"/>
                    </a:lnTo>
                    <a:lnTo>
                      <a:pt x="709" y="9"/>
                    </a:lnTo>
                    <a:lnTo>
                      <a:pt x="709" y="9"/>
                    </a:lnTo>
                    <a:lnTo>
                      <a:pt x="709" y="9"/>
                    </a:lnTo>
                    <a:lnTo>
                      <a:pt x="711" y="7"/>
                    </a:lnTo>
                    <a:lnTo>
                      <a:pt x="711" y="7"/>
                    </a:lnTo>
                    <a:lnTo>
                      <a:pt x="711" y="7"/>
                    </a:lnTo>
                    <a:lnTo>
                      <a:pt x="711" y="7"/>
                    </a:lnTo>
                    <a:lnTo>
                      <a:pt x="711" y="7"/>
                    </a:lnTo>
                    <a:lnTo>
                      <a:pt x="711" y="7"/>
                    </a:lnTo>
                    <a:lnTo>
                      <a:pt x="711" y="7"/>
                    </a:lnTo>
                    <a:lnTo>
                      <a:pt x="711" y="5"/>
                    </a:lnTo>
                    <a:lnTo>
                      <a:pt x="711" y="5"/>
                    </a:lnTo>
                    <a:lnTo>
                      <a:pt x="711" y="5"/>
                    </a:lnTo>
                    <a:lnTo>
                      <a:pt x="711" y="5"/>
                    </a:lnTo>
                    <a:lnTo>
                      <a:pt x="711" y="5"/>
                    </a:lnTo>
                    <a:lnTo>
                      <a:pt x="712" y="5"/>
                    </a:lnTo>
                    <a:lnTo>
                      <a:pt x="712" y="5"/>
                    </a:lnTo>
                    <a:lnTo>
                      <a:pt x="712" y="5"/>
                    </a:lnTo>
                    <a:lnTo>
                      <a:pt x="712" y="5"/>
                    </a:lnTo>
                    <a:lnTo>
                      <a:pt x="712" y="5"/>
                    </a:lnTo>
                    <a:lnTo>
                      <a:pt x="712" y="5"/>
                    </a:lnTo>
                    <a:lnTo>
                      <a:pt x="714" y="5"/>
                    </a:lnTo>
                    <a:lnTo>
                      <a:pt x="714" y="3"/>
                    </a:lnTo>
                    <a:lnTo>
                      <a:pt x="714" y="3"/>
                    </a:lnTo>
                    <a:lnTo>
                      <a:pt x="714" y="3"/>
                    </a:lnTo>
                    <a:lnTo>
                      <a:pt x="714" y="3"/>
                    </a:lnTo>
                    <a:lnTo>
                      <a:pt x="714" y="3"/>
                    </a:lnTo>
                    <a:lnTo>
                      <a:pt x="716" y="3"/>
                    </a:lnTo>
                    <a:lnTo>
                      <a:pt x="716" y="2"/>
                    </a:lnTo>
                    <a:lnTo>
                      <a:pt x="716" y="2"/>
                    </a:lnTo>
                    <a:lnTo>
                      <a:pt x="716" y="2"/>
                    </a:lnTo>
                    <a:lnTo>
                      <a:pt x="716" y="2"/>
                    </a:lnTo>
                    <a:lnTo>
                      <a:pt x="716" y="2"/>
                    </a:lnTo>
                    <a:lnTo>
                      <a:pt x="716" y="2"/>
                    </a:lnTo>
                    <a:lnTo>
                      <a:pt x="716" y="2"/>
                    </a:lnTo>
                    <a:lnTo>
                      <a:pt x="716" y="2"/>
                    </a:lnTo>
                    <a:lnTo>
                      <a:pt x="716" y="2"/>
                    </a:lnTo>
                    <a:lnTo>
                      <a:pt x="716" y="2"/>
                    </a:lnTo>
                    <a:lnTo>
                      <a:pt x="716" y="2"/>
                    </a:lnTo>
                    <a:lnTo>
                      <a:pt x="716" y="0"/>
                    </a:lnTo>
                    <a:lnTo>
                      <a:pt x="716" y="0"/>
                    </a:lnTo>
                    <a:lnTo>
                      <a:pt x="716" y="0"/>
                    </a:lnTo>
                    <a:lnTo>
                      <a:pt x="716" y="0"/>
                    </a:lnTo>
                    <a:lnTo>
                      <a:pt x="716" y="0"/>
                    </a:lnTo>
                    <a:lnTo>
                      <a:pt x="716" y="0"/>
                    </a:lnTo>
                    <a:lnTo>
                      <a:pt x="716" y="0"/>
                    </a:lnTo>
                    <a:lnTo>
                      <a:pt x="716" y="0"/>
                    </a:lnTo>
                    <a:lnTo>
                      <a:pt x="716" y="2"/>
                    </a:lnTo>
                    <a:lnTo>
                      <a:pt x="718" y="2"/>
                    </a:lnTo>
                    <a:lnTo>
                      <a:pt x="718" y="2"/>
                    </a:lnTo>
                    <a:lnTo>
                      <a:pt x="718" y="2"/>
                    </a:lnTo>
                    <a:lnTo>
                      <a:pt x="718" y="2"/>
                    </a:lnTo>
                    <a:lnTo>
                      <a:pt x="718" y="2"/>
                    </a:lnTo>
                    <a:lnTo>
                      <a:pt x="720" y="2"/>
                    </a:lnTo>
                    <a:lnTo>
                      <a:pt x="720" y="2"/>
                    </a:lnTo>
                    <a:lnTo>
                      <a:pt x="720" y="2"/>
                    </a:lnTo>
                    <a:lnTo>
                      <a:pt x="720" y="2"/>
                    </a:lnTo>
                    <a:lnTo>
                      <a:pt x="720" y="2"/>
                    </a:lnTo>
                    <a:lnTo>
                      <a:pt x="720" y="2"/>
                    </a:lnTo>
                    <a:lnTo>
                      <a:pt x="722" y="2"/>
                    </a:lnTo>
                    <a:lnTo>
                      <a:pt x="722" y="2"/>
                    </a:lnTo>
                    <a:lnTo>
                      <a:pt x="722" y="2"/>
                    </a:lnTo>
                    <a:lnTo>
                      <a:pt x="720" y="2"/>
                    </a:lnTo>
                    <a:lnTo>
                      <a:pt x="720" y="2"/>
                    </a:lnTo>
                    <a:lnTo>
                      <a:pt x="720" y="3"/>
                    </a:lnTo>
                    <a:lnTo>
                      <a:pt x="720" y="3"/>
                    </a:lnTo>
                    <a:lnTo>
                      <a:pt x="720" y="3"/>
                    </a:lnTo>
                    <a:lnTo>
                      <a:pt x="720" y="3"/>
                    </a:lnTo>
                    <a:lnTo>
                      <a:pt x="722" y="3"/>
                    </a:lnTo>
                    <a:lnTo>
                      <a:pt x="722" y="3"/>
                    </a:lnTo>
                    <a:lnTo>
                      <a:pt x="722" y="3"/>
                    </a:lnTo>
                    <a:lnTo>
                      <a:pt x="722" y="3"/>
                    </a:lnTo>
                    <a:lnTo>
                      <a:pt x="722" y="3"/>
                    </a:lnTo>
                    <a:lnTo>
                      <a:pt x="723" y="3"/>
                    </a:lnTo>
                    <a:lnTo>
                      <a:pt x="723" y="3"/>
                    </a:lnTo>
                    <a:lnTo>
                      <a:pt x="723" y="5"/>
                    </a:lnTo>
                    <a:lnTo>
                      <a:pt x="723" y="5"/>
                    </a:lnTo>
                    <a:lnTo>
                      <a:pt x="723" y="5"/>
                    </a:lnTo>
                    <a:lnTo>
                      <a:pt x="723" y="7"/>
                    </a:lnTo>
                    <a:lnTo>
                      <a:pt x="723" y="7"/>
                    </a:lnTo>
                    <a:lnTo>
                      <a:pt x="723" y="7"/>
                    </a:lnTo>
                    <a:lnTo>
                      <a:pt x="723" y="7"/>
                    </a:lnTo>
                    <a:lnTo>
                      <a:pt x="725" y="7"/>
                    </a:lnTo>
                    <a:lnTo>
                      <a:pt x="725" y="9"/>
                    </a:lnTo>
                    <a:lnTo>
                      <a:pt x="725" y="9"/>
                    </a:lnTo>
                    <a:lnTo>
                      <a:pt x="725" y="11"/>
                    </a:lnTo>
                    <a:lnTo>
                      <a:pt x="725" y="11"/>
                    </a:lnTo>
                    <a:lnTo>
                      <a:pt x="725" y="11"/>
                    </a:lnTo>
                    <a:lnTo>
                      <a:pt x="725" y="11"/>
                    </a:lnTo>
                    <a:lnTo>
                      <a:pt x="725" y="13"/>
                    </a:lnTo>
                    <a:lnTo>
                      <a:pt x="725" y="13"/>
                    </a:lnTo>
                    <a:lnTo>
                      <a:pt x="727" y="13"/>
                    </a:lnTo>
                    <a:lnTo>
                      <a:pt x="727" y="13"/>
                    </a:lnTo>
                    <a:lnTo>
                      <a:pt x="727" y="14"/>
                    </a:lnTo>
                    <a:lnTo>
                      <a:pt x="727" y="14"/>
                    </a:lnTo>
                    <a:lnTo>
                      <a:pt x="727" y="14"/>
                    </a:lnTo>
                    <a:lnTo>
                      <a:pt x="727" y="14"/>
                    </a:lnTo>
                    <a:lnTo>
                      <a:pt x="727" y="14"/>
                    </a:lnTo>
                    <a:lnTo>
                      <a:pt x="727" y="14"/>
                    </a:lnTo>
                    <a:lnTo>
                      <a:pt x="727" y="16"/>
                    </a:lnTo>
                    <a:lnTo>
                      <a:pt x="727" y="16"/>
                    </a:lnTo>
                    <a:lnTo>
                      <a:pt x="727" y="16"/>
                    </a:lnTo>
                    <a:lnTo>
                      <a:pt x="727" y="16"/>
                    </a:lnTo>
                    <a:lnTo>
                      <a:pt x="727" y="16"/>
                    </a:lnTo>
                    <a:lnTo>
                      <a:pt x="727" y="16"/>
                    </a:lnTo>
                    <a:lnTo>
                      <a:pt x="727" y="16"/>
                    </a:lnTo>
                    <a:lnTo>
                      <a:pt x="729" y="18"/>
                    </a:lnTo>
                    <a:lnTo>
                      <a:pt x="729" y="18"/>
                    </a:lnTo>
                    <a:lnTo>
                      <a:pt x="729" y="18"/>
                    </a:lnTo>
                    <a:lnTo>
                      <a:pt x="729" y="18"/>
                    </a:lnTo>
                    <a:lnTo>
                      <a:pt x="729" y="18"/>
                    </a:lnTo>
                    <a:lnTo>
                      <a:pt x="729" y="18"/>
                    </a:lnTo>
                    <a:lnTo>
                      <a:pt x="731" y="18"/>
                    </a:lnTo>
                    <a:lnTo>
                      <a:pt x="731" y="18"/>
                    </a:lnTo>
                    <a:lnTo>
                      <a:pt x="731" y="18"/>
                    </a:lnTo>
                    <a:lnTo>
                      <a:pt x="731" y="18"/>
                    </a:lnTo>
                    <a:lnTo>
                      <a:pt x="731" y="18"/>
                    </a:lnTo>
                    <a:lnTo>
                      <a:pt x="732" y="18"/>
                    </a:lnTo>
                    <a:lnTo>
                      <a:pt x="732" y="18"/>
                    </a:lnTo>
                    <a:lnTo>
                      <a:pt x="732" y="18"/>
                    </a:lnTo>
                    <a:lnTo>
                      <a:pt x="732" y="18"/>
                    </a:lnTo>
                    <a:lnTo>
                      <a:pt x="732" y="18"/>
                    </a:lnTo>
                    <a:lnTo>
                      <a:pt x="732" y="18"/>
                    </a:lnTo>
                    <a:lnTo>
                      <a:pt x="732" y="16"/>
                    </a:lnTo>
                    <a:lnTo>
                      <a:pt x="732" y="16"/>
                    </a:lnTo>
                    <a:lnTo>
                      <a:pt x="732" y="16"/>
                    </a:lnTo>
                    <a:lnTo>
                      <a:pt x="732" y="16"/>
                    </a:lnTo>
                    <a:lnTo>
                      <a:pt x="734" y="16"/>
                    </a:lnTo>
                    <a:lnTo>
                      <a:pt x="734" y="16"/>
                    </a:lnTo>
                    <a:lnTo>
                      <a:pt x="734" y="16"/>
                    </a:lnTo>
                    <a:lnTo>
                      <a:pt x="734" y="16"/>
                    </a:lnTo>
                    <a:lnTo>
                      <a:pt x="734" y="18"/>
                    </a:lnTo>
                    <a:lnTo>
                      <a:pt x="734" y="18"/>
                    </a:lnTo>
                    <a:lnTo>
                      <a:pt x="734" y="18"/>
                    </a:lnTo>
                    <a:lnTo>
                      <a:pt x="734" y="16"/>
                    </a:lnTo>
                    <a:lnTo>
                      <a:pt x="734" y="16"/>
                    </a:lnTo>
                    <a:lnTo>
                      <a:pt x="734" y="16"/>
                    </a:lnTo>
                    <a:lnTo>
                      <a:pt x="734" y="16"/>
                    </a:lnTo>
                    <a:lnTo>
                      <a:pt x="734" y="16"/>
                    </a:lnTo>
                    <a:lnTo>
                      <a:pt x="736" y="16"/>
                    </a:lnTo>
                    <a:lnTo>
                      <a:pt x="736" y="16"/>
                    </a:lnTo>
                    <a:lnTo>
                      <a:pt x="736" y="16"/>
                    </a:lnTo>
                    <a:lnTo>
                      <a:pt x="736" y="16"/>
                    </a:lnTo>
                    <a:lnTo>
                      <a:pt x="736" y="18"/>
                    </a:lnTo>
                    <a:lnTo>
                      <a:pt x="736" y="18"/>
                    </a:lnTo>
                    <a:lnTo>
                      <a:pt x="736" y="18"/>
                    </a:lnTo>
                    <a:lnTo>
                      <a:pt x="736" y="18"/>
                    </a:lnTo>
                    <a:lnTo>
                      <a:pt x="738" y="18"/>
                    </a:lnTo>
                    <a:lnTo>
                      <a:pt x="738" y="20"/>
                    </a:lnTo>
                    <a:lnTo>
                      <a:pt x="738" y="20"/>
                    </a:lnTo>
                    <a:lnTo>
                      <a:pt x="738" y="20"/>
                    </a:lnTo>
                    <a:lnTo>
                      <a:pt x="738" y="20"/>
                    </a:lnTo>
                    <a:lnTo>
                      <a:pt x="740" y="20"/>
                    </a:lnTo>
                    <a:lnTo>
                      <a:pt x="740" y="20"/>
                    </a:lnTo>
                    <a:lnTo>
                      <a:pt x="740" y="20"/>
                    </a:lnTo>
                    <a:lnTo>
                      <a:pt x="740" y="20"/>
                    </a:lnTo>
                    <a:lnTo>
                      <a:pt x="740" y="20"/>
                    </a:lnTo>
                    <a:lnTo>
                      <a:pt x="740" y="22"/>
                    </a:lnTo>
                    <a:lnTo>
                      <a:pt x="740" y="20"/>
                    </a:lnTo>
                    <a:lnTo>
                      <a:pt x="740" y="20"/>
                    </a:lnTo>
                    <a:lnTo>
                      <a:pt x="740" y="20"/>
                    </a:lnTo>
                    <a:lnTo>
                      <a:pt x="740" y="20"/>
                    </a:lnTo>
                    <a:lnTo>
                      <a:pt x="741" y="20"/>
                    </a:lnTo>
                    <a:lnTo>
                      <a:pt x="741" y="22"/>
                    </a:lnTo>
                    <a:lnTo>
                      <a:pt x="741" y="22"/>
                    </a:lnTo>
                    <a:lnTo>
                      <a:pt x="741" y="22"/>
                    </a:lnTo>
                    <a:lnTo>
                      <a:pt x="743" y="22"/>
                    </a:lnTo>
                    <a:lnTo>
                      <a:pt x="743" y="22"/>
                    </a:lnTo>
                    <a:lnTo>
                      <a:pt x="743" y="22"/>
                    </a:lnTo>
                    <a:lnTo>
                      <a:pt x="743" y="22"/>
                    </a:lnTo>
                    <a:lnTo>
                      <a:pt x="743" y="22"/>
                    </a:lnTo>
                    <a:lnTo>
                      <a:pt x="743" y="22"/>
                    </a:lnTo>
                    <a:lnTo>
                      <a:pt x="743" y="22"/>
                    </a:lnTo>
                    <a:lnTo>
                      <a:pt x="743" y="22"/>
                    </a:lnTo>
                    <a:lnTo>
                      <a:pt x="745" y="22"/>
                    </a:lnTo>
                    <a:lnTo>
                      <a:pt x="745" y="22"/>
                    </a:lnTo>
                    <a:lnTo>
                      <a:pt x="745" y="22"/>
                    </a:lnTo>
                    <a:lnTo>
                      <a:pt x="745" y="22"/>
                    </a:lnTo>
                    <a:lnTo>
                      <a:pt x="745" y="22"/>
                    </a:lnTo>
                    <a:lnTo>
                      <a:pt x="745" y="22"/>
                    </a:lnTo>
                    <a:lnTo>
                      <a:pt x="745" y="22"/>
                    </a:lnTo>
                    <a:lnTo>
                      <a:pt x="747" y="22"/>
                    </a:lnTo>
                    <a:lnTo>
                      <a:pt x="747" y="22"/>
                    </a:lnTo>
                    <a:lnTo>
                      <a:pt x="747" y="22"/>
                    </a:lnTo>
                    <a:lnTo>
                      <a:pt x="747" y="22"/>
                    </a:lnTo>
                    <a:lnTo>
                      <a:pt x="747" y="22"/>
                    </a:lnTo>
                    <a:lnTo>
                      <a:pt x="747" y="22"/>
                    </a:lnTo>
                    <a:lnTo>
                      <a:pt x="747" y="22"/>
                    </a:lnTo>
                    <a:lnTo>
                      <a:pt x="749" y="22"/>
                    </a:lnTo>
                    <a:lnTo>
                      <a:pt x="749" y="20"/>
                    </a:lnTo>
                    <a:lnTo>
                      <a:pt x="749" y="20"/>
                    </a:lnTo>
                    <a:lnTo>
                      <a:pt x="749" y="20"/>
                    </a:lnTo>
                    <a:lnTo>
                      <a:pt x="749" y="20"/>
                    </a:lnTo>
                    <a:lnTo>
                      <a:pt x="749" y="20"/>
                    </a:lnTo>
                    <a:lnTo>
                      <a:pt x="749" y="20"/>
                    </a:lnTo>
                    <a:lnTo>
                      <a:pt x="749" y="20"/>
                    </a:lnTo>
                    <a:lnTo>
                      <a:pt x="749" y="20"/>
                    </a:lnTo>
                    <a:lnTo>
                      <a:pt x="749" y="20"/>
                    </a:lnTo>
                    <a:lnTo>
                      <a:pt x="749" y="20"/>
                    </a:lnTo>
                    <a:lnTo>
                      <a:pt x="750" y="20"/>
                    </a:lnTo>
                    <a:lnTo>
                      <a:pt x="750" y="20"/>
                    </a:lnTo>
                    <a:lnTo>
                      <a:pt x="750" y="18"/>
                    </a:lnTo>
                    <a:lnTo>
                      <a:pt x="750" y="18"/>
                    </a:lnTo>
                    <a:lnTo>
                      <a:pt x="750" y="18"/>
                    </a:lnTo>
                    <a:lnTo>
                      <a:pt x="750" y="18"/>
                    </a:lnTo>
                    <a:lnTo>
                      <a:pt x="752" y="18"/>
                    </a:lnTo>
                    <a:lnTo>
                      <a:pt x="752" y="16"/>
                    </a:lnTo>
                    <a:lnTo>
                      <a:pt x="752" y="16"/>
                    </a:lnTo>
                    <a:lnTo>
                      <a:pt x="752" y="16"/>
                    </a:lnTo>
                    <a:lnTo>
                      <a:pt x="752" y="16"/>
                    </a:lnTo>
                    <a:lnTo>
                      <a:pt x="752" y="16"/>
                    </a:lnTo>
                    <a:lnTo>
                      <a:pt x="752" y="14"/>
                    </a:lnTo>
                    <a:lnTo>
                      <a:pt x="752" y="14"/>
                    </a:lnTo>
                    <a:lnTo>
                      <a:pt x="752" y="14"/>
                    </a:lnTo>
                    <a:lnTo>
                      <a:pt x="752" y="14"/>
                    </a:lnTo>
                    <a:lnTo>
                      <a:pt x="752" y="14"/>
                    </a:lnTo>
                    <a:lnTo>
                      <a:pt x="754" y="14"/>
                    </a:lnTo>
                    <a:lnTo>
                      <a:pt x="754" y="14"/>
                    </a:lnTo>
                    <a:lnTo>
                      <a:pt x="754" y="14"/>
                    </a:lnTo>
                    <a:lnTo>
                      <a:pt x="754" y="14"/>
                    </a:lnTo>
                    <a:lnTo>
                      <a:pt x="754" y="14"/>
                    </a:lnTo>
                    <a:lnTo>
                      <a:pt x="754" y="13"/>
                    </a:lnTo>
                    <a:lnTo>
                      <a:pt x="754" y="13"/>
                    </a:lnTo>
                    <a:lnTo>
                      <a:pt x="754" y="13"/>
                    </a:lnTo>
                    <a:lnTo>
                      <a:pt x="754" y="13"/>
                    </a:lnTo>
                    <a:lnTo>
                      <a:pt x="756" y="13"/>
                    </a:lnTo>
                    <a:lnTo>
                      <a:pt x="756" y="14"/>
                    </a:lnTo>
                    <a:lnTo>
                      <a:pt x="756" y="14"/>
                    </a:lnTo>
                    <a:lnTo>
                      <a:pt x="756" y="14"/>
                    </a:lnTo>
                    <a:lnTo>
                      <a:pt x="756" y="14"/>
                    </a:lnTo>
                    <a:lnTo>
                      <a:pt x="756" y="14"/>
                    </a:lnTo>
                    <a:lnTo>
                      <a:pt x="756" y="14"/>
                    </a:lnTo>
                    <a:lnTo>
                      <a:pt x="758" y="14"/>
                    </a:lnTo>
                    <a:lnTo>
                      <a:pt x="758" y="16"/>
                    </a:lnTo>
                    <a:lnTo>
                      <a:pt x="758" y="16"/>
                    </a:lnTo>
                    <a:lnTo>
                      <a:pt x="758" y="16"/>
                    </a:lnTo>
                    <a:lnTo>
                      <a:pt x="758" y="16"/>
                    </a:lnTo>
                    <a:lnTo>
                      <a:pt x="758" y="16"/>
                    </a:lnTo>
                    <a:lnTo>
                      <a:pt x="758" y="16"/>
                    </a:lnTo>
                    <a:lnTo>
                      <a:pt x="758" y="16"/>
                    </a:lnTo>
                    <a:lnTo>
                      <a:pt x="758" y="16"/>
                    </a:lnTo>
                    <a:lnTo>
                      <a:pt x="758" y="16"/>
                    </a:lnTo>
                    <a:lnTo>
                      <a:pt x="759" y="18"/>
                    </a:lnTo>
                    <a:lnTo>
                      <a:pt x="759" y="18"/>
                    </a:lnTo>
                    <a:lnTo>
                      <a:pt x="759" y="18"/>
                    </a:lnTo>
                    <a:lnTo>
                      <a:pt x="759" y="18"/>
                    </a:lnTo>
                    <a:lnTo>
                      <a:pt x="761" y="18"/>
                    </a:lnTo>
                    <a:lnTo>
                      <a:pt x="761" y="18"/>
                    </a:lnTo>
                    <a:lnTo>
                      <a:pt x="761" y="18"/>
                    </a:lnTo>
                    <a:lnTo>
                      <a:pt x="761" y="18"/>
                    </a:lnTo>
                    <a:lnTo>
                      <a:pt x="761" y="18"/>
                    </a:lnTo>
                    <a:lnTo>
                      <a:pt x="761" y="18"/>
                    </a:lnTo>
                    <a:lnTo>
                      <a:pt x="761" y="18"/>
                    </a:lnTo>
                    <a:lnTo>
                      <a:pt x="761" y="18"/>
                    </a:lnTo>
                    <a:lnTo>
                      <a:pt x="763" y="18"/>
                    </a:lnTo>
                    <a:lnTo>
                      <a:pt x="763" y="18"/>
                    </a:lnTo>
                    <a:lnTo>
                      <a:pt x="763" y="18"/>
                    </a:lnTo>
                    <a:lnTo>
                      <a:pt x="763" y="20"/>
                    </a:lnTo>
                    <a:lnTo>
                      <a:pt x="763" y="20"/>
                    </a:lnTo>
                    <a:lnTo>
                      <a:pt x="763" y="20"/>
                    </a:lnTo>
                    <a:lnTo>
                      <a:pt x="763" y="20"/>
                    </a:lnTo>
                    <a:lnTo>
                      <a:pt x="763" y="20"/>
                    </a:lnTo>
                    <a:lnTo>
                      <a:pt x="763" y="20"/>
                    </a:lnTo>
                    <a:lnTo>
                      <a:pt x="763" y="20"/>
                    </a:lnTo>
                    <a:lnTo>
                      <a:pt x="763" y="20"/>
                    </a:lnTo>
                    <a:lnTo>
                      <a:pt x="765" y="20"/>
                    </a:lnTo>
                    <a:lnTo>
                      <a:pt x="765" y="20"/>
                    </a:lnTo>
                    <a:lnTo>
                      <a:pt x="765" y="20"/>
                    </a:lnTo>
                    <a:lnTo>
                      <a:pt x="765" y="20"/>
                    </a:lnTo>
                    <a:lnTo>
                      <a:pt x="765" y="22"/>
                    </a:lnTo>
                    <a:lnTo>
                      <a:pt x="765" y="22"/>
                    </a:lnTo>
                    <a:lnTo>
                      <a:pt x="765" y="22"/>
                    </a:lnTo>
                    <a:lnTo>
                      <a:pt x="767" y="22"/>
                    </a:lnTo>
                    <a:lnTo>
                      <a:pt x="767" y="22"/>
                    </a:lnTo>
                    <a:lnTo>
                      <a:pt x="767" y="22"/>
                    </a:lnTo>
                    <a:lnTo>
                      <a:pt x="767" y="22"/>
                    </a:lnTo>
                    <a:lnTo>
                      <a:pt x="767" y="22"/>
                    </a:lnTo>
                    <a:lnTo>
                      <a:pt x="767" y="22"/>
                    </a:lnTo>
                    <a:lnTo>
                      <a:pt x="767" y="22"/>
                    </a:lnTo>
                    <a:lnTo>
                      <a:pt x="769" y="23"/>
                    </a:lnTo>
                    <a:lnTo>
                      <a:pt x="769" y="23"/>
                    </a:lnTo>
                    <a:lnTo>
                      <a:pt x="769" y="23"/>
                    </a:lnTo>
                    <a:lnTo>
                      <a:pt x="769" y="23"/>
                    </a:lnTo>
                    <a:lnTo>
                      <a:pt x="769" y="23"/>
                    </a:lnTo>
                    <a:lnTo>
                      <a:pt x="769" y="23"/>
                    </a:lnTo>
                    <a:lnTo>
                      <a:pt x="769" y="23"/>
                    </a:lnTo>
                    <a:lnTo>
                      <a:pt x="769" y="23"/>
                    </a:lnTo>
                    <a:lnTo>
                      <a:pt x="769" y="23"/>
                    </a:lnTo>
                    <a:lnTo>
                      <a:pt x="769" y="23"/>
                    </a:lnTo>
                    <a:lnTo>
                      <a:pt x="769" y="23"/>
                    </a:lnTo>
                    <a:lnTo>
                      <a:pt x="769" y="25"/>
                    </a:lnTo>
                    <a:lnTo>
                      <a:pt x="770" y="25"/>
                    </a:lnTo>
                    <a:lnTo>
                      <a:pt x="770" y="25"/>
                    </a:lnTo>
                    <a:lnTo>
                      <a:pt x="770" y="25"/>
                    </a:lnTo>
                    <a:lnTo>
                      <a:pt x="770" y="25"/>
                    </a:lnTo>
                    <a:lnTo>
                      <a:pt x="770" y="25"/>
                    </a:lnTo>
                    <a:lnTo>
                      <a:pt x="770" y="25"/>
                    </a:lnTo>
                    <a:lnTo>
                      <a:pt x="770" y="25"/>
                    </a:lnTo>
                    <a:lnTo>
                      <a:pt x="770" y="23"/>
                    </a:lnTo>
                    <a:lnTo>
                      <a:pt x="770" y="23"/>
                    </a:lnTo>
                    <a:lnTo>
                      <a:pt x="770" y="23"/>
                    </a:lnTo>
                    <a:lnTo>
                      <a:pt x="770" y="23"/>
                    </a:lnTo>
                    <a:lnTo>
                      <a:pt x="770" y="23"/>
                    </a:lnTo>
                    <a:lnTo>
                      <a:pt x="772" y="23"/>
                    </a:lnTo>
                    <a:lnTo>
                      <a:pt x="772" y="23"/>
                    </a:lnTo>
                    <a:lnTo>
                      <a:pt x="772" y="23"/>
                    </a:lnTo>
                    <a:lnTo>
                      <a:pt x="772" y="23"/>
                    </a:lnTo>
                    <a:lnTo>
                      <a:pt x="772" y="23"/>
                    </a:lnTo>
                    <a:lnTo>
                      <a:pt x="772" y="23"/>
                    </a:lnTo>
                    <a:lnTo>
                      <a:pt x="772" y="23"/>
                    </a:lnTo>
                    <a:lnTo>
                      <a:pt x="772" y="23"/>
                    </a:lnTo>
                    <a:lnTo>
                      <a:pt x="772" y="23"/>
                    </a:lnTo>
                    <a:lnTo>
                      <a:pt x="772" y="23"/>
                    </a:lnTo>
                    <a:lnTo>
                      <a:pt x="772" y="23"/>
                    </a:lnTo>
                    <a:lnTo>
                      <a:pt x="772" y="25"/>
                    </a:lnTo>
                    <a:lnTo>
                      <a:pt x="772" y="25"/>
                    </a:lnTo>
                    <a:lnTo>
                      <a:pt x="772" y="25"/>
                    </a:lnTo>
                    <a:lnTo>
                      <a:pt x="772" y="25"/>
                    </a:lnTo>
                    <a:lnTo>
                      <a:pt x="772"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6" y="25"/>
                    </a:lnTo>
                    <a:lnTo>
                      <a:pt x="776" y="25"/>
                    </a:lnTo>
                    <a:lnTo>
                      <a:pt x="776" y="25"/>
                    </a:lnTo>
                    <a:lnTo>
                      <a:pt x="776" y="27"/>
                    </a:lnTo>
                    <a:lnTo>
                      <a:pt x="776" y="27"/>
                    </a:lnTo>
                    <a:lnTo>
                      <a:pt x="776" y="27"/>
                    </a:lnTo>
                    <a:lnTo>
                      <a:pt x="776" y="25"/>
                    </a:lnTo>
                    <a:lnTo>
                      <a:pt x="776" y="25"/>
                    </a:lnTo>
                    <a:lnTo>
                      <a:pt x="778" y="25"/>
                    </a:lnTo>
                    <a:lnTo>
                      <a:pt x="778" y="25"/>
                    </a:lnTo>
                    <a:lnTo>
                      <a:pt x="778" y="25"/>
                    </a:lnTo>
                    <a:lnTo>
                      <a:pt x="778" y="25"/>
                    </a:lnTo>
                    <a:lnTo>
                      <a:pt x="778" y="25"/>
                    </a:lnTo>
                    <a:lnTo>
                      <a:pt x="778" y="25"/>
                    </a:lnTo>
                    <a:lnTo>
                      <a:pt x="778" y="25"/>
                    </a:lnTo>
                    <a:lnTo>
                      <a:pt x="779" y="25"/>
                    </a:lnTo>
                    <a:lnTo>
                      <a:pt x="779" y="25"/>
                    </a:lnTo>
                    <a:lnTo>
                      <a:pt x="779" y="25"/>
                    </a:lnTo>
                    <a:lnTo>
                      <a:pt x="779" y="25"/>
                    </a:lnTo>
                    <a:lnTo>
                      <a:pt x="779" y="25"/>
                    </a:lnTo>
                    <a:lnTo>
                      <a:pt x="779" y="25"/>
                    </a:lnTo>
                    <a:lnTo>
                      <a:pt x="779" y="25"/>
                    </a:lnTo>
                    <a:lnTo>
                      <a:pt x="779" y="25"/>
                    </a:lnTo>
                    <a:lnTo>
                      <a:pt x="781" y="25"/>
                    </a:lnTo>
                    <a:lnTo>
                      <a:pt x="781" y="25"/>
                    </a:lnTo>
                    <a:lnTo>
                      <a:pt x="781" y="25"/>
                    </a:lnTo>
                    <a:lnTo>
                      <a:pt x="781" y="25"/>
                    </a:lnTo>
                    <a:lnTo>
                      <a:pt x="781" y="25"/>
                    </a:lnTo>
                    <a:lnTo>
                      <a:pt x="781" y="25"/>
                    </a:lnTo>
                    <a:lnTo>
                      <a:pt x="781" y="25"/>
                    </a:lnTo>
                    <a:lnTo>
                      <a:pt x="781" y="25"/>
                    </a:lnTo>
                    <a:lnTo>
                      <a:pt x="781" y="25"/>
                    </a:lnTo>
                    <a:lnTo>
                      <a:pt x="781" y="25"/>
                    </a:lnTo>
                    <a:lnTo>
                      <a:pt x="781" y="25"/>
                    </a:lnTo>
                    <a:lnTo>
                      <a:pt x="783" y="25"/>
                    </a:lnTo>
                    <a:lnTo>
                      <a:pt x="783" y="25"/>
                    </a:lnTo>
                    <a:lnTo>
                      <a:pt x="783" y="25"/>
                    </a:lnTo>
                    <a:lnTo>
                      <a:pt x="783" y="25"/>
                    </a:lnTo>
                    <a:lnTo>
                      <a:pt x="783" y="25"/>
                    </a:lnTo>
                    <a:lnTo>
                      <a:pt x="783" y="27"/>
                    </a:lnTo>
                    <a:lnTo>
                      <a:pt x="783" y="27"/>
                    </a:lnTo>
                    <a:lnTo>
                      <a:pt x="783" y="27"/>
                    </a:lnTo>
                    <a:lnTo>
                      <a:pt x="783" y="27"/>
                    </a:lnTo>
                    <a:lnTo>
                      <a:pt x="783" y="27"/>
                    </a:lnTo>
                    <a:lnTo>
                      <a:pt x="783" y="27"/>
                    </a:lnTo>
                    <a:lnTo>
                      <a:pt x="783" y="27"/>
                    </a:lnTo>
                    <a:lnTo>
                      <a:pt x="785" y="27"/>
                    </a:lnTo>
                    <a:lnTo>
                      <a:pt x="785" y="27"/>
                    </a:lnTo>
                    <a:lnTo>
                      <a:pt x="785" y="27"/>
                    </a:lnTo>
                    <a:lnTo>
                      <a:pt x="785" y="27"/>
                    </a:lnTo>
                    <a:lnTo>
                      <a:pt x="785" y="27"/>
                    </a:lnTo>
                    <a:lnTo>
                      <a:pt x="785" y="27"/>
                    </a:lnTo>
                    <a:lnTo>
                      <a:pt x="785" y="27"/>
                    </a:lnTo>
                    <a:lnTo>
                      <a:pt x="787" y="29"/>
                    </a:lnTo>
                    <a:lnTo>
                      <a:pt x="787" y="29"/>
                    </a:lnTo>
                    <a:lnTo>
                      <a:pt x="787" y="29"/>
                    </a:lnTo>
                    <a:lnTo>
                      <a:pt x="787" y="29"/>
                    </a:lnTo>
                    <a:lnTo>
                      <a:pt x="787" y="29"/>
                    </a:lnTo>
                    <a:lnTo>
                      <a:pt x="785" y="29"/>
                    </a:lnTo>
                    <a:lnTo>
                      <a:pt x="785" y="29"/>
                    </a:lnTo>
                    <a:lnTo>
                      <a:pt x="785" y="29"/>
                    </a:lnTo>
                    <a:lnTo>
                      <a:pt x="785" y="29"/>
                    </a:lnTo>
                    <a:lnTo>
                      <a:pt x="785" y="29"/>
                    </a:lnTo>
                    <a:lnTo>
                      <a:pt x="785" y="29"/>
                    </a:lnTo>
                    <a:lnTo>
                      <a:pt x="785" y="29"/>
                    </a:lnTo>
                    <a:lnTo>
                      <a:pt x="785" y="29"/>
                    </a:lnTo>
                    <a:lnTo>
                      <a:pt x="785" y="29"/>
                    </a:lnTo>
                    <a:lnTo>
                      <a:pt x="785" y="29"/>
                    </a:lnTo>
                    <a:lnTo>
                      <a:pt x="785" y="31"/>
                    </a:lnTo>
                    <a:lnTo>
                      <a:pt x="785" y="31"/>
                    </a:lnTo>
                    <a:lnTo>
                      <a:pt x="785" y="31"/>
                    </a:lnTo>
                    <a:lnTo>
                      <a:pt x="787" y="32"/>
                    </a:lnTo>
                    <a:lnTo>
                      <a:pt x="785" y="32"/>
                    </a:lnTo>
                    <a:lnTo>
                      <a:pt x="785" y="32"/>
                    </a:lnTo>
                    <a:lnTo>
                      <a:pt x="785" y="32"/>
                    </a:lnTo>
                    <a:lnTo>
                      <a:pt x="785" y="32"/>
                    </a:lnTo>
                    <a:lnTo>
                      <a:pt x="785" y="32"/>
                    </a:lnTo>
                    <a:lnTo>
                      <a:pt x="785" y="32"/>
                    </a:lnTo>
                    <a:lnTo>
                      <a:pt x="785" y="32"/>
                    </a:lnTo>
                    <a:lnTo>
                      <a:pt x="785" y="32"/>
                    </a:lnTo>
                    <a:lnTo>
                      <a:pt x="785" y="32"/>
                    </a:lnTo>
                    <a:lnTo>
                      <a:pt x="785" y="32"/>
                    </a:lnTo>
                    <a:lnTo>
                      <a:pt x="783" y="32"/>
                    </a:lnTo>
                    <a:lnTo>
                      <a:pt x="783" y="32"/>
                    </a:lnTo>
                    <a:lnTo>
                      <a:pt x="783" y="34"/>
                    </a:lnTo>
                    <a:lnTo>
                      <a:pt x="783" y="34"/>
                    </a:lnTo>
                    <a:lnTo>
                      <a:pt x="783" y="34"/>
                    </a:lnTo>
                    <a:lnTo>
                      <a:pt x="783" y="34"/>
                    </a:lnTo>
                    <a:lnTo>
                      <a:pt x="783" y="36"/>
                    </a:lnTo>
                    <a:lnTo>
                      <a:pt x="783" y="36"/>
                    </a:lnTo>
                    <a:lnTo>
                      <a:pt x="783" y="36"/>
                    </a:lnTo>
                    <a:lnTo>
                      <a:pt x="783" y="36"/>
                    </a:lnTo>
                    <a:lnTo>
                      <a:pt x="783" y="36"/>
                    </a:lnTo>
                    <a:lnTo>
                      <a:pt x="785" y="36"/>
                    </a:lnTo>
                    <a:lnTo>
                      <a:pt x="785" y="38"/>
                    </a:lnTo>
                    <a:lnTo>
                      <a:pt x="785" y="38"/>
                    </a:lnTo>
                    <a:lnTo>
                      <a:pt x="785" y="36"/>
                    </a:lnTo>
                    <a:lnTo>
                      <a:pt x="785" y="36"/>
                    </a:lnTo>
                    <a:lnTo>
                      <a:pt x="785" y="36"/>
                    </a:lnTo>
                    <a:lnTo>
                      <a:pt x="785" y="36"/>
                    </a:lnTo>
                    <a:lnTo>
                      <a:pt x="785" y="36"/>
                    </a:lnTo>
                    <a:lnTo>
                      <a:pt x="787" y="36"/>
                    </a:lnTo>
                    <a:lnTo>
                      <a:pt x="787" y="36"/>
                    </a:lnTo>
                    <a:lnTo>
                      <a:pt x="787" y="36"/>
                    </a:lnTo>
                    <a:lnTo>
                      <a:pt x="787" y="36"/>
                    </a:lnTo>
                    <a:lnTo>
                      <a:pt x="787" y="36"/>
                    </a:lnTo>
                    <a:lnTo>
                      <a:pt x="787" y="36"/>
                    </a:lnTo>
                    <a:lnTo>
                      <a:pt x="787" y="38"/>
                    </a:lnTo>
                    <a:lnTo>
                      <a:pt x="787" y="38"/>
                    </a:lnTo>
                    <a:lnTo>
                      <a:pt x="787" y="38"/>
                    </a:lnTo>
                    <a:lnTo>
                      <a:pt x="787" y="38"/>
                    </a:lnTo>
                    <a:lnTo>
                      <a:pt x="787" y="38"/>
                    </a:lnTo>
                    <a:lnTo>
                      <a:pt x="785" y="38"/>
                    </a:lnTo>
                    <a:lnTo>
                      <a:pt x="785" y="40"/>
                    </a:lnTo>
                    <a:lnTo>
                      <a:pt x="785" y="40"/>
                    </a:lnTo>
                    <a:lnTo>
                      <a:pt x="785" y="40"/>
                    </a:lnTo>
                    <a:lnTo>
                      <a:pt x="785" y="40"/>
                    </a:lnTo>
                    <a:lnTo>
                      <a:pt x="785" y="40"/>
                    </a:lnTo>
                    <a:lnTo>
                      <a:pt x="785" y="40"/>
                    </a:lnTo>
                    <a:lnTo>
                      <a:pt x="785" y="40"/>
                    </a:lnTo>
                    <a:lnTo>
                      <a:pt x="785" y="40"/>
                    </a:lnTo>
                    <a:lnTo>
                      <a:pt x="785" y="40"/>
                    </a:lnTo>
                    <a:lnTo>
                      <a:pt x="785" y="40"/>
                    </a:lnTo>
                    <a:lnTo>
                      <a:pt x="785" y="40"/>
                    </a:lnTo>
                    <a:lnTo>
                      <a:pt x="783" y="40"/>
                    </a:lnTo>
                    <a:lnTo>
                      <a:pt x="783" y="40"/>
                    </a:lnTo>
                    <a:lnTo>
                      <a:pt x="785" y="41"/>
                    </a:lnTo>
                    <a:lnTo>
                      <a:pt x="785" y="41"/>
                    </a:lnTo>
                    <a:lnTo>
                      <a:pt x="785" y="41"/>
                    </a:lnTo>
                    <a:lnTo>
                      <a:pt x="785" y="41"/>
                    </a:lnTo>
                    <a:lnTo>
                      <a:pt x="785" y="41"/>
                    </a:lnTo>
                    <a:lnTo>
                      <a:pt x="785" y="43"/>
                    </a:lnTo>
                    <a:lnTo>
                      <a:pt x="785" y="43"/>
                    </a:lnTo>
                    <a:lnTo>
                      <a:pt x="785" y="43"/>
                    </a:lnTo>
                    <a:lnTo>
                      <a:pt x="787" y="43"/>
                    </a:lnTo>
                    <a:lnTo>
                      <a:pt x="787" y="43"/>
                    </a:lnTo>
                    <a:lnTo>
                      <a:pt x="787" y="45"/>
                    </a:lnTo>
                    <a:lnTo>
                      <a:pt x="787" y="45"/>
                    </a:lnTo>
                    <a:lnTo>
                      <a:pt x="785" y="45"/>
                    </a:lnTo>
                    <a:lnTo>
                      <a:pt x="785" y="45"/>
                    </a:lnTo>
                    <a:lnTo>
                      <a:pt x="785" y="45"/>
                    </a:lnTo>
                    <a:lnTo>
                      <a:pt x="787" y="45"/>
                    </a:lnTo>
                    <a:lnTo>
                      <a:pt x="787" y="47"/>
                    </a:lnTo>
                    <a:lnTo>
                      <a:pt x="787" y="47"/>
                    </a:lnTo>
                    <a:lnTo>
                      <a:pt x="787" y="47"/>
                    </a:lnTo>
                    <a:lnTo>
                      <a:pt x="787" y="47"/>
                    </a:lnTo>
                    <a:lnTo>
                      <a:pt x="787" y="49"/>
                    </a:lnTo>
                    <a:lnTo>
                      <a:pt x="787" y="49"/>
                    </a:lnTo>
                    <a:lnTo>
                      <a:pt x="788" y="49"/>
                    </a:lnTo>
                    <a:lnTo>
                      <a:pt x="788" y="49"/>
                    </a:lnTo>
                    <a:lnTo>
                      <a:pt x="788" y="49"/>
                    </a:lnTo>
                    <a:lnTo>
                      <a:pt x="788" y="49"/>
                    </a:lnTo>
                    <a:lnTo>
                      <a:pt x="787" y="49"/>
                    </a:lnTo>
                    <a:lnTo>
                      <a:pt x="787" y="49"/>
                    </a:lnTo>
                    <a:lnTo>
                      <a:pt x="787" y="49"/>
                    </a:lnTo>
                    <a:lnTo>
                      <a:pt x="787" y="49"/>
                    </a:lnTo>
                    <a:lnTo>
                      <a:pt x="787" y="49"/>
                    </a:lnTo>
                    <a:lnTo>
                      <a:pt x="787" y="49"/>
                    </a:lnTo>
                    <a:lnTo>
                      <a:pt x="787" y="49"/>
                    </a:lnTo>
                    <a:lnTo>
                      <a:pt x="787" y="49"/>
                    </a:lnTo>
                    <a:lnTo>
                      <a:pt x="787" y="49"/>
                    </a:lnTo>
                    <a:lnTo>
                      <a:pt x="787" y="51"/>
                    </a:lnTo>
                    <a:lnTo>
                      <a:pt x="787" y="51"/>
                    </a:lnTo>
                    <a:lnTo>
                      <a:pt x="787" y="51"/>
                    </a:lnTo>
                    <a:lnTo>
                      <a:pt x="788" y="51"/>
                    </a:lnTo>
                    <a:lnTo>
                      <a:pt x="788" y="51"/>
                    </a:lnTo>
                    <a:lnTo>
                      <a:pt x="787" y="51"/>
                    </a:lnTo>
                    <a:lnTo>
                      <a:pt x="787" y="51"/>
                    </a:lnTo>
                    <a:lnTo>
                      <a:pt x="787" y="52"/>
                    </a:lnTo>
                    <a:lnTo>
                      <a:pt x="787" y="52"/>
                    </a:lnTo>
                    <a:lnTo>
                      <a:pt x="787" y="52"/>
                    </a:lnTo>
                    <a:lnTo>
                      <a:pt x="787" y="52"/>
                    </a:lnTo>
                    <a:lnTo>
                      <a:pt x="787" y="52"/>
                    </a:lnTo>
                    <a:lnTo>
                      <a:pt x="788" y="54"/>
                    </a:lnTo>
                    <a:lnTo>
                      <a:pt x="788" y="54"/>
                    </a:lnTo>
                    <a:lnTo>
                      <a:pt x="788" y="54"/>
                    </a:lnTo>
                    <a:lnTo>
                      <a:pt x="788" y="54"/>
                    </a:lnTo>
                    <a:lnTo>
                      <a:pt x="788" y="54"/>
                    </a:lnTo>
                    <a:lnTo>
                      <a:pt x="790" y="54"/>
                    </a:lnTo>
                    <a:lnTo>
                      <a:pt x="790" y="54"/>
                    </a:lnTo>
                    <a:lnTo>
                      <a:pt x="790" y="56"/>
                    </a:lnTo>
                    <a:lnTo>
                      <a:pt x="790" y="56"/>
                    </a:lnTo>
                    <a:lnTo>
                      <a:pt x="790" y="56"/>
                    </a:lnTo>
                    <a:lnTo>
                      <a:pt x="790" y="56"/>
                    </a:lnTo>
                    <a:lnTo>
                      <a:pt x="790" y="56"/>
                    </a:lnTo>
                    <a:lnTo>
                      <a:pt x="790" y="56"/>
                    </a:lnTo>
                    <a:lnTo>
                      <a:pt x="790" y="58"/>
                    </a:lnTo>
                    <a:lnTo>
                      <a:pt x="792" y="58"/>
                    </a:lnTo>
                    <a:lnTo>
                      <a:pt x="792" y="58"/>
                    </a:lnTo>
                    <a:lnTo>
                      <a:pt x="792" y="58"/>
                    </a:lnTo>
                    <a:lnTo>
                      <a:pt x="792" y="58"/>
                    </a:lnTo>
                    <a:lnTo>
                      <a:pt x="792" y="58"/>
                    </a:lnTo>
                    <a:lnTo>
                      <a:pt x="792" y="58"/>
                    </a:lnTo>
                    <a:lnTo>
                      <a:pt x="792" y="58"/>
                    </a:lnTo>
                    <a:lnTo>
                      <a:pt x="792" y="58"/>
                    </a:lnTo>
                    <a:lnTo>
                      <a:pt x="792" y="58"/>
                    </a:lnTo>
                    <a:lnTo>
                      <a:pt x="792" y="58"/>
                    </a:lnTo>
                    <a:lnTo>
                      <a:pt x="794" y="58"/>
                    </a:lnTo>
                    <a:lnTo>
                      <a:pt x="794" y="58"/>
                    </a:lnTo>
                    <a:lnTo>
                      <a:pt x="794" y="58"/>
                    </a:lnTo>
                    <a:lnTo>
                      <a:pt x="794" y="60"/>
                    </a:lnTo>
                    <a:lnTo>
                      <a:pt x="794" y="60"/>
                    </a:lnTo>
                    <a:lnTo>
                      <a:pt x="794" y="60"/>
                    </a:lnTo>
                    <a:lnTo>
                      <a:pt x="794" y="60"/>
                    </a:lnTo>
                    <a:lnTo>
                      <a:pt x="794" y="60"/>
                    </a:lnTo>
                    <a:lnTo>
                      <a:pt x="794" y="60"/>
                    </a:lnTo>
                    <a:lnTo>
                      <a:pt x="794" y="61"/>
                    </a:lnTo>
                    <a:lnTo>
                      <a:pt x="794" y="61"/>
                    </a:lnTo>
                    <a:lnTo>
                      <a:pt x="794" y="61"/>
                    </a:lnTo>
                    <a:lnTo>
                      <a:pt x="794" y="61"/>
                    </a:lnTo>
                    <a:lnTo>
                      <a:pt x="796" y="61"/>
                    </a:lnTo>
                    <a:lnTo>
                      <a:pt x="796" y="61"/>
                    </a:lnTo>
                    <a:lnTo>
                      <a:pt x="796" y="61"/>
                    </a:lnTo>
                    <a:lnTo>
                      <a:pt x="796" y="61"/>
                    </a:lnTo>
                    <a:lnTo>
                      <a:pt x="796" y="61"/>
                    </a:lnTo>
                    <a:lnTo>
                      <a:pt x="796" y="61"/>
                    </a:lnTo>
                    <a:lnTo>
                      <a:pt x="796" y="61"/>
                    </a:lnTo>
                    <a:lnTo>
                      <a:pt x="796" y="63"/>
                    </a:lnTo>
                    <a:lnTo>
                      <a:pt x="796" y="63"/>
                    </a:lnTo>
                    <a:lnTo>
                      <a:pt x="796" y="63"/>
                    </a:lnTo>
                    <a:lnTo>
                      <a:pt x="796" y="63"/>
                    </a:lnTo>
                    <a:lnTo>
                      <a:pt x="797" y="63"/>
                    </a:lnTo>
                    <a:lnTo>
                      <a:pt x="797" y="63"/>
                    </a:lnTo>
                    <a:lnTo>
                      <a:pt x="797" y="63"/>
                    </a:lnTo>
                    <a:lnTo>
                      <a:pt x="797" y="63"/>
                    </a:lnTo>
                    <a:lnTo>
                      <a:pt x="797" y="63"/>
                    </a:lnTo>
                    <a:lnTo>
                      <a:pt x="797" y="61"/>
                    </a:lnTo>
                    <a:lnTo>
                      <a:pt x="797" y="61"/>
                    </a:lnTo>
                    <a:lnTo>
                      <a:pt x="797" y="61"/>
                    </a:lnTo>
                    <a:lnTo>
                      <a:pt x="799" y="61"/>
                    </a:lnTo>
                    <a:lnTo>
                      <a:pt x="799" y="61"/>
                    </a:lnTo>
                    <a:lnTo>
                      <a:pt x="799" y="61"/>
                    </a:lnTo>
                    <a:lnTo>
                      <a:pt x="799" y="61"/>
                    </a:lnTo>
                    <a:lnTo>
                      <a:pt x="799" y="61"/>
                    </a:lnTo>
                    <a:lnTo>
                      <a:pt x="799" y="61"/>
                    </a:lnTo>
                    <a:lnTo>
                      <a:pt x="799" y="61"/>
                    </a:lnTo>
                    <a:lnTo>
                      <a:pt x="799" y="61"/>
                    </a:lnTo>
                    <a:lnTo>
                      <a:pt x="799" y="60"/>
                    </a:lnTo>
                    <a:lnTo>
                      <a:pt x="799" y="60"/>
                    </a:lnTo>
                    <a:lnTo>
                      <a:pt x="799" y="60"/>
                    </a:lnTo>
                    <a:lnTo>
                      <a:pt x="799" y="60"/>
                    </a:lnTo>
                    <a:lnTo>
                      <a:pt x="799" y="60"/>
                    </a:lnTo>
                    <a:lnTo>
                      <a:pt x="797" y="60"/>
                    </a:lnTo>
                    <a:lnTo>
                      <a:pt x="797" y="60"/>
                    </a:lnTo>
                    <a:lnTo>
                      <a:pt x="797" y="60"/>
                    </a:lnTo>
                    <a:lnTo>
                      <a:pt x="797" y="60"/>
                    </a:lnTo>
                    <a:lnTo>
                      <a:pt x="797" y="60"/>
                    </a:lnTo>
                    <a:lnTo>
                      <a:pt x="799" y="60"/>
                    </a:lnTo>
                    <a:lnTo>
                      <a:pt x="799" y="60"/>
                    </a:lnTo>
                    <a:lnTo>
                      <a:pt x="799" y="60"/>
                    </a:lnTo>
                    <a:lnTo>
                      <a:pt x="799" y="60"/>
                    </a:lnTo>
                    <a:lnTo>
                      <a:pt x="799" y="60"/>
                    </a:lnTo>
                    <a:lnTo>
                      <a:pt x="801" y="60"/>
                    </a:lnTo>
                    <a:lnTo>
                      <a:pt x="801" y="61"/>
                    </a:lnTo>
                    <a:lnTo>
                      <a:pt x="801" y="61"/>
                    </a:lnTo>
                    <a:lnTo>
                      <a:pt x="801" y="61"/>
                    </a:lnTo>
                    <a:lnTo>
                      <a:pt x="801" y="61"/>
                    </a:lnTo>
                    <a:lnTo>
                      <a:pt x="801" y="61"/>
                    </a:lnTo>
                    <a:lnTo>
                      <a:pt x="801" y="61"/>
                    </a:lnTo>
                    <a:lnTo>
                      <a:pt x="801" y="60"/>
                    </a:lnTo>
                    <a:lnTo>
                      <a:pt x="801" y="60"/>
                    </a:lnTo>
                    <a:lnTo>
                      <a:pt x="801" y="60"/>
                    </a:lnTo>
                    <a:lnTo>
                      <a:pt x="801" y="60"/>
                    </a:lnTo>
                    <a:lnTo>
                      <a:pt x="803" y="60"/>
                    </a:lnTo>
                    <a:lnTo>
                      <a:pt x="803" y="60"/>
                    </a:lnTo>
                    <a:lnTo>
                      <a:pt x="803" y="60"/>
                    </a:lnTo>
                    <a:lnTo>
                      <a:pt x="803" y="60"/>
                    </a:lnTo>
                    <a:lnTo>
                      <a:pt x="803" y="60"/>
                    </a:lnTo>
                    <a:lnTo>
                      <a:pt x="803" y="61"/>
                    </a:lnTo>
                    <a:lnTo>
                      <a:pt x="803" y="61"/>
                    </a:lnTo>
                    <a:lnTo>
                      <a:pt x="803" y="61"/>
                    </a:lnTo>
                    <a:lnTo>
                      <a:pt x="803" y="61"/>
                    </a:lnTo>
                    <a:lnTo>
                      <a:pt x="803" y="61"/>
                    </a:lnTo>
                    <a:lnTo>
                      <a:pt x="801" y="61"/>
                    </a:lnTo>
                    <a:lnTo>
                      <a:pt x="803" y="61"/>
                    </a:lnTo>
                    <a:lnTo>
                      <a:pt x="803" y="61"/>
                    </a:lnTo>
                    <a:lnTo>
                      <a:pt x="803" y="61"/>
                    </a:lnTo>
                    <a:lnTo>
                      <a:pt x="803" y="61"/>
                    </a:lnTo>
                    <a:lnTo>
                      <a:pt x="803" y="61"/>
                    </a:lnTo>
                    <a:lnTo>
                      <a:pt x="803" y="61"/>
                    </a:lnTo>
                    <a:lnTo>
                      <a:pt x="803" y="61"/>
                    </a:lnTo>
                    <a:lnTo>
                      <a:pt x="803" y="61"/>
                    </a:lnTo>
                    <a:lnTo>
                      <a:pt x="805" y="60"/>
                    </a:lnTo>
                    <a:lnTo>
                      <a:pt x="805" y="60"/>
                    </a:lnTo>
                    <a:lnTo>
                      <a:pt x="803" y="60"/>
                    </a:lnTo>
                    <a:lnTo>
                      <a:pt x="803" y="60"/>
                    </a:lnTo>
                    <a:lnTo>
                      <a:pt x="805" y="60"/>
                    </a:lnTo>
                    <a:lnTo>
                      <a:pt x="805" y="60"/>
                    </a:lnTo>
                    <a:lnTo>
                      <a:pt x="805" y="60"/>
                    </a:lnTo>
                    <a:lnTo>
                      <a:pt x="805" y="60"/>
                    </a:lnTo>
                    <a:lnTo>
                      <a:pt x="805" y="60"/>
                    </a:lnTo>
                    <a:lnTo>
                      <a:pt x="805" y="61"/>
                    </a:lnTo>
                    <a:lnTo>
                      <a:pt x="805" y="61"/>
                    </a:lnTo>
                    <a:lnTo>
                      <a:pt x="807" y="61"/>
                    </a:lnTo>
                    <a:lnTo>
                      <a:pt x="807" y="61"/>
                    </a:lnTo>
                    <a:lnTo>
                      <a:pt x="807" y="61"/>
                    </a:lnTo>
                    <a:lnTo>
                      <a:pt x="807" y="60"/>
                    </a:lnTo>
                    <a:lnTo>
                      <a:pt x="807" y="60"/>
                    </a:lnTo>
                    <a:lnTo>
                      <a:pt x="807" y="60"/>
                    </a:lnTo>
                    <a:lnTo>
                      <a:pt x="808" y="60"/>
                    </a:lnTo>
                    <a:lnTo>
                      <a:pt x="808" y="60"/>
                    </a:lnTo>
                    <a:lnTo>
                      <a:pt x="808" y="60"/>
                    </a:lnTo>
                    <a:lnTo>
                      <a:pt x="808" y="60"/>
                    </a:lnTo>
                    <a:lnTo>
                      <a:pt x="808" y="60"/>
                    </a:lnTo>
                    <a:lnTo>
                      <a:pt x="810" y="60"/>
                    </a:lnTo>
                    <a:lnTo>
                      <a:pt x="810" y="60"/>
                    </a:lnTo>
                    <a:lnTo>
                      <a:pt x="810" y="60"/>
                    </a:lnTo>
                    <a:lnTo>
                      <a:pt x="810" y="60"/>
                    </a:lnTo>
                    <a:lnTo>
                      <a:pt x="810" y="60"/>
                    </a:lnTo>
                    <a:lnTo>
                      <a:pt x="810" y="61"/>
                    </a:lnTo>
                    <a:lnTo>
                      <a:pt x="810" y="61"/>
                    </a:lnTo>
                    <a:lnTo>
                      <a:pt x="810" y="61"/>
                    </a:lnTo>
                    <a:lnTo>
                      <a:pt x="810" y="61"/>
                    </a:lnTo>
                    <a:lnTo>
                      <a:pt x="810" y="61"/>
                    </a:lnTo>
                    <a:lnTo>
                      <a:pt x="810" y="61"/>
                    </a:lnTo>
                    <a:lnTo>
                      <a:pt x="810" y="61"/>
                    </a:lnTo>
                    <a:lnTo>
                      <a:pt x="810" y="63"/>
                    </a:lnTo>
                    <a:lnTo>
                      <a:pt x="812" y="63"/>
                    </a:lnTo>
                    <a:lnTo>
                      <a:pt x="812" y="63"/>
                    </a:lnTo>
                    <a:lnTo>
                      <a:pt x="812" y="63"/>
                    </a:lnTo>
                    <a:lnTo>
                      <a:pt x="812" y="63"/>
                    </a:lnTo>
                    <a:lnTo>
                      <a:pt x="812" y="65"/>
                    </a:lnTo>
                    <a:lnTo>
                      <a:pt x="812" y="65"/>
                    </a:lnTo>
                    <a:lnTo>
                      <a:pt x="812" y="65"/>
                    </a:lnTo>
                    <a:lnTo>
                      <a:pt x="814" y="65"/>
                    </a:lnTo>
                    <a:lnTo>
                      <a:pt x="814" y="65"/>
                    </a:lnTo>
                    <a:lnTo>
                      <a:pt x="814" y="65"/>
                    </a:lnTo>
                    <a:lnTo>
                      <a:pt x="814" y="65"/>
                    </a:lnTo>
                    <a:lnTo>
                      <a:pt x="814" y="67"/>
                    </a:lnTo>
                    <a:lnTo>
                      <a:pt x="814" y="67"/>
                    </a:lnTo>
                    <a:lnTo>
                      <a:pt x="814" y="67"/>
                    </a:lnTo>
                    <a:lnTo>
                      <a:pt x="816" y="67"/>
                    </a:lnTo>
                    <a:lnTo>
                      <a:pt x="816" y="67"/>
                    </a:lnTo>
                    <a:lnTo>
                      <a:pt x="816" y="69"/>
                    </a:lnTo>
                    <a:lnTo>
                      <a:pt x="816" y="69"/>
                    </a:lnTo>
                    <a:lnTo>
                      <a:pt x="816" y="69"/>
                    </a:lnTo>
                    <a:lnTo>
                      <a:pt x="816" y="70"/>
                    </a:lnTo>
                    <a:lnTo>
                      <a:pt x="816" y="70"/>
                    </a:lnTo>
                    <a:lnTo>
                      <a:pt x="817" y="70"/>
                    </a:lnTo>
                    <a:lnTo>
                      <a:pt x="817" y="70"/>
                    </a:lnTo>
                    <a:lnTo>
                      <a:pt x="817" y="70"/>
                    </a:lnTo>
                    <a:lnTo>
                      <a:pt x="817" y="70"/>
                    </a:lnTo>
                    <a:lnTo>
                      <a:pt x="817" y="70"/>
                    </a:lnTo>
                    <a:lnTo>
                      <a:pt x="817" y="70"/>
                    </a:lnTo>
                    <a:lnTo>
                      <a:pt x="819" y="70"/>
                    </a:lnTo>
                    <a:lnTo>
                      <a:pt x="819" y="70"/>
                    </a:lnTo>
                    <a:lnTo>
                      <a:pt x="819" y="72"/>
                    </a:lnTo>
                    <a:lnTo>
                      <a:pt x="819" y="72"/>
                    </a:lnTo>
                    <a:lnTo>
                      <a:pt x="821" y="72"/>
                    </a:lnTo>
                    <a:lnTo>
                      <a:pt x="821" y="72"/>
                    </a:lnTo>
                    <a:lnTo>
                      <a:pt x="823" y="72"/>
                    </a:lnTo>
                    <a:lnTo>
                      <a:pt x="823" y="72"/>
                    </a:lnTo>
                    <a:lnTo>
                      <a:pt x="823" y="72"/>
                    </a:lnTo>
                    <a:lnTo>
                      <a:pt x="823" y="72"/>
                    </a:lnTo>
                    <a:lnTo>
                      <a:pt x="823" y="72"/>
                    </a:lnTo>
                    <a:lnTo>
                      <a:pt x="823" y="72"/>
                    </a:lnTo>
                    <a:lnTo>
                      <a:pt x="823" y="72"/>
                    </a:lnTo>
                    <a:lnTo>
                      <a:pt x="825" y="72"/>
                    </a:lnTo>
                    <a:lnTo>
                      <a:pt x="825" y="72"/>
                    </a:lnTo>
                    <a:lnTo>
                      <a:pt x="825" y="72"/>
                    </a:lnTo>
                    <a:lnTo>
                      <a:pt x="826" y="74"/>
                    </a:lnTo>
                    <a:lnTo>
                      <a:pt x="826" y="74"/>
                    </a:lnTo>
                    <a:lnTo>
                      <a:pt x="826" y="72"/>
                    </a:lnTo>
                    <a:lnTo>
                      <a:pt x="826" y="72"/>
                    </a:lnTo>
                    <a:lnTo>
                      <a:pt x="825" y="72"/>
                    </a:lnTo>
                    <a:lnTo>
                      <a:pt x="825" y="72"/>
                    </a:lnTo>
                    <a:lnTo>
                      <a:pt x="825" y="72"/>
                    </a:lnTo>
                    <a:lnTo>
                      <a:pt x="825" y="72"/>
                    </a:lnTo>
                    <a:lnTo>
                      <a:pt x="825" y="72"/>
                    </a:lnTo>
                    <a:lnTo>
                      <a:pt x="825" y="72"/>
                    </a:lnTo>
                    <a:lnTo>
                      <a:pt x="826" y="72"/>
                    </a:lnTo>
                    <a:lnTo>
                      <a:pt x="826" y="72"/>
                    </a:lnTo>
                    <a:lnTo>
                      <a:pt x="826" y="72"/>
                    </a:lnTo>
                    <a:lnTo>
                      <a:pt x="828" y="72"/>
                    </a:lnTo>
                    <a:lnTo>
                      <a:pt x="828" y="72"/>
                    </a:lnTo>
                    <a:lnTo>
                      <a:pt x="828" y="72"/>
                    </a:lnTo>
                    <a:lnTo>
                      <a:pt x="828" y="72"/>
                    </a:lnTo>
                    <a:lnTo>
                      <a:pt x="828" y="72"/>
                    </a:lnTo>
                    <a:lnTo>
                      <a:pt x="830" y="72"/>
                    </a:lnTo>
                    <a:lnTo>
                      <a:pt x="830" y="72"/>
                    </a:lnTo>
                    <a:lnTo>
                      <a:pt x="830" y="74"/>
                    </a:lnTo>
                    <a:lnTo>
                      <a:pt x="830" y="74"/>
                    </a:lnTo>
                    <a:lnTo>
                      <a:pt x="830" y="74"/>
                    </a:lnTo>
                    <a:lnTo>
                      <a:pt x="830" y="74"/>
                    </a:lnTo>
                    <a:lnTo>
                      <a:pt x="830" y="74"/>
                    </a:lnTo>
                    <a:lnTo>
                      <a:pt x="830" y="76"/>
                    </a:lnTo>
                    <a:lnTo>
                      <a:pt x="830" y="76"/>
                    </a:lnTo>
                    <a:lnTo>
                      <a:pt x="830" y="76"/>
                    </a:lnTo>
                    <a:lnTo>
                      <a:pt x="830" y="76"/>
                    </a:lnTo>
                    <a:lnTo>
                      <a:pt x="830" y="76"/>
                    </a:lnTo>
                    <a:lnTo>
                      <a:pt x="830" y="76"/>
                    </a:lnTo>
                    <a:lnTo>
                      <a:pt x="830" y="76"/>
                    </a:lnTo>
                    <a:lnTo>
                      <a:pt x="832" y="76"/>
                    </a:lnTo>
                    <a:lnTo>
                      <a:pt x="832" y="76"/>
                    </a:lnTo>
                    <a:lnTo>
                      <a:pt x="832" y="76"/>
                    </a:lnTo>
                    <a:lnTo>
                      <a:pt x="832" y="76"/>
                    </a:lnTo>
                    <a:lnTo>
                      <a:pt x="834" y="76"/>
                    </a:lnTo>
                    <a:lnTo>
                      <a:pt x="834" y="76"/>
                    </a:lnTo>
                    <a:lnTo>
                      <a:pt x="834" y="78"/>
                    </a:lnTo>
                    <a:lnTo>
                      <a:pt x="832" y="78"/>
                    </a:lnTo>
                    <a:lnTo>
                      <a:pt x="832" y="78"/>
                    </a:lnTo>
                    <a:lnTo>
                      <a:pt x="832" y="79"/>
                    </a:lnTo>
                    <a:lnTo>
                      <a:pt x="834" y="79"/>
                    </a:lnTo>
                    <a:lnTo>
                      <a:pt x="834" y="79"/>
                    </a:lnTo>
                    <a:lnTo>
                      <a:pt x="834" y="79"/>
                    </a:lnTo>
                    <a:lnTo>
                      <a:pt x="834" y="79"/>
                    </a:lnTo>
                    <a:lnTo>
                      <a:pt x="834" y="79"/>
                    </a:lnTo>
                    <a:lnTo>
                      <a:pt x="832" y="79"/>
                    </a:lnTo>
                    <a:lnTo>
                      <a:pt x="832" y="79"/>
                    </a:lnTo>
                    <a:lnTo>
                      <a:pt x="832" y="79"/>
                    </a:lnTo>
                    <a:lnTo>
                      <a:pt x="832" y="81"/>
                    </a:lnTo>
                    <a:lnTo>
                      <a:pt x="832" y="81"/>
                    </a:lnTo>
                    <a:lnTo>
                      <a:pt x="832" y="81"/>
                    </a:lnTo>
                    <a:lnTo>
                      <a:pt x="832" y="81"/>
                    </a:lnTo>
                    <a:lnTo>
                      <a:pt x="832" y="81"/>
                    </a:lnTo>
                    <a:lnTo>
                      <a:pt x="832" y="81"/>
                    </a:lnTo>
                    <a:lnTo>
                      <a:pt x="832" y="81"/>
                    </a:lnTo>
                    <a:lnTo>
                      <a:pt x="832" y="83"/>
                    </a:lnTo>
                    <a:lnTo>
                      <a:pt x="832" y="83"/>
                    </a:lnTo>
                    <a:lnTo>
                      <a:pt x="832" y="83"/>
                    </a:lnTo>
                    <a:lnTo>
                      <a:pt x="832" y="83"/>
                    </a:lnTo>
                    <a:lnTo>
                      <a:pt x="832" y="83"/>
                    </a:lnTo>
                    <a:lnTo>
                      <a:pt x="832" y="83"/>
                    </a:lnTo>
                    <a:lnTo>
                      <a:pt x="832" y="83"/>
                    </a:lnTo>
                    <a:lnTo>
                      <a:pt x="832" y="83"/>
                    </a:lnTo>
                    <a:lnTo>
                      <a:pt x="832" y="83"/>
                    </a:lnTo>
                    <a:lnTo>
                      <a:pt x="832" y="83"/>
                    </a:lnTo>
                    <a:lnTo>
                      <a:pt x="832" y="83"/>
                    </a:lnTo>
                    <a:lnTo>
                      <a:pt x="834" y="83"/>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7"/>
                    </a:lnTo>
                    <a:lnTo>
                      <a:pt x="834" y="87"/>
                    </a:lnTo>
                    <a:lnTo>
                      <a:pt x="834" y="87"/>
                    </a:lnTo>
                    <a:lnTo>
                      <a:pt x="834" y="87"/>
                    </a:lnTo>
                    <a:lnTo>
                      <a:pt x="834" y="87"/>
                    </a:lnTo>
                    <a:lnTo>
                      <a:pt x="834" y="87"/>
                    </a:lnTo>
                    <a:lnTo>
                      <a:pt x="834" y="87"/>
                    </a:lnTo>
                    <a:lnTo>
                      <a:pt x="835" y="87"/>
                    </a:lnTo>
                    <a:lnTo>
                      <a:pt x="835" y="87"/>
                    </a:lnTo>
                    <a:lnTo>
                      <a:pt x="835" y="87"/>
                    </a:lnTo>
                    <a:lnTo>
                      <a:pt x="835" y="87"/>
                    </a:lnTo>
                    <a:lnTo>
                      <a:pt x="835" y="87"/>
                    </a:lnTo>
                    <a:lnTo>
                      <a:pt x="837" y="87"/>
                    </a:lnTo>
                    <a:lnTo>
                      <a:pt x="837" y="87"/>
                    </a:lnTo>
                    <a:lnTo>
                      <a:pt x="839" y="89"/>
                    </a:lnTo>
                    <a:lnTo>
                      <a:pt x="841" y="89"/>
                    </a:lnTo>
                    <a:lnTo>
                      <a:pt x="841" y="89"/>
                    </a:lnTo>
                    <a:lnTo>
                      <a:pt x="841" y="89"/>
                    </a:lnTo>
                    <a:lnTo>
                      <a:pt x="841" y="90"/>
                    </a:lnTo>
                    <a:lnTo>
                      <a:pt x="841" y="90"/>
                    </a:lnTo>
                    <a:lnTo>
                      <a:pt x="841" y="90"/>
                    </a:lnTo>
                    <a:lnTo>
                      <a:pt x="841" y="92"/>
                    </a:lnTo>
                    <a:lnTo>
                      <a:pt x="841" y="92"/>
                    </a:lnTo>
                    <a:lnTo>
                      <a:pt x="841" y="92"/>
                    </a:lnTo>
                    <a:lnTo>
                      <a:pt x="841" y="92"/>
                    </a:lnTo>
                    <a:lnTo>
                      <a:pt x="841" y="92"/>
                    </a:lnTo>
                    <a:lnTo>
                      <a:pt x="841" y="92"/>
                    </a:lnTo>
                    <a:lnTo>
                      <a:pt x="841" y="92"/>
                    </a:lnTo>
                    <a:lnTo>
                      <a:pt x="841" y="92"/>
                    </a:lnTo>
                    <a:lnTo>
                      <a:pt x="841" y="94"/>
                    </a:lnTo>
                    <a:lnTo>
                      <a:pt x="843" y="94"/>
                    </a:lnTo>
                    <a:lnTo>
                      <a:pt x="843" y="94"/>
                    </a:lnTo>
                    <a:lnTo>
                      <a:pt x="843" y="94"/>
                    </a:lnTo>
                    <a:lnTo>
                      <a:pt x="843" y="94"/>
                    </a:lnTo>
                    <a:lnTo>
                      <a:pt x="843" y="96"/>
                    </a:lnTo>
                    <a:lnTo>
                      <a:pt x="843" y="96"/>
                    </a:lnTo>
                    <a:lnTo>
                      <a:pt x="843" y="96"/>
                    </a:lnTo>
                    <a:lnTo>
                      <a:pt x="845" y="96"/>
                    </a:lnTo>
                    <a:lnTo>
                      <a:pt x="845" y="96"/>
                    </a:lnTo>
                    <a:lnTo>
                      <a:pt x="845" y="96"/>
                    </a:lnTo>
                    <a:lnTo>
                      <a:pt x="846" y="96"/>
                    </a:lnTo>
                    <a:lnTo>
                      <a:pt x="846" y="98"/>
                    </a:lnTo>
                    <a:lnTo>
                      <a:pt x="846" y="98"/>
                    </a:lnTo>
                    <a:lnTo>
                      <a:pt x="848" y="96"/>
                    </a:lnTo>
                    <a:lnTo>
                      <a:pt x="848" y="96"/>
                    </a:lnTo>
                    <a:lnTo>
                      <a:pt x="848" y="96"/>
                    </a:lnTo>
                    <a:lnTo>
                      <a:pt x="848" y="96"/>
                    </a:lnTo>
                    <a:lnTo>
                      <a:pt x="848" y="96"/>
                    </a:lnTo>
                    <a:lnTo>
                      <a:pt x="850" y="96"/>
                    </a:lnTo>
                    <a:lnTo>
                      <a:pt x="850" y="96"/>
                    </a:lnTo>
                    <a:lnTo>
                      <a:pt x="850" y="96"/>
                    </a:lnTo>
                    <a:lnTo>
                      <a:pt x="850" y="96"/>
                    </a:lnTo>
                    <a:lnTo>
                      <a:pt x="850" y="96"/>
                    </a:lnTo>
                    <a:lnTo>
                      <a:pt x="850" y="96"/>
                    </a:lnTo>
                    <a:lnTo>
                      <a:pt x="850" y="96"/>
                    </a:lnTo>
                    <a:lnTo>
                      <a:pt x="850" y="96"/>
                    </a:lnTo>
                    <a:lnTo>
                      <a:pt x="850" y="96"/>
                    </a:lnTo>
                    <a:lnTo>
                      <a:pt x="850" y="96"/>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2" y="98"/>
                    </a:lnTo>
                    <a:lnTo>
                      <a:pt x="852" y="98"/>
                    </a:lnTo>
                    <a:lnTo>
                      <a:pt x="852" y="98"/>
                    </a:lnTo>
                    <a:lnTo>
                      <a:pt x="852" y="98"/>
                    </a:lnTo>
                    <a:lnTo>
                      <a:pt x="852" y="98"/>
                    </a:lnTo>
                    <a:lnTo>
                      <a:pt x="852" y="98"/>
                    </a:lnTo>
                    <a:lnTo>
                      <a:pt x="852" y="96"/>
                    </a:lnTo>
                    <a:lnTo>
                      <a:pt x="854" y="96"/>
                    </a:lnTo>
                    <a:lnTo>
                      <a:pt x="854" y="96"/>
                    </a:lnTo>
                    <a:lnTo>
                      <a:pt x="854" y="96"/>
                    </a:lnTo>
                    <a:lnTo>
                      <a:pt x="854" y="96"/>
                    </a:lnTo>
                    <a:lnTo>
                      <a:pt x="854" y="98"/>
                    </a:lnTo>
                    <a:lnTo>
                      <a:pt x="854" y="98"/>
                    </a:lnTo>
                    <a:lnTo>
                      <a:pt x="854" y="98"/>
                    </a:lnTo>
                    <a:lnTo>
                      <a:pt x="855" y="98"/>
                    </a:lnTo>
                    <a:lnTo>
                      <a:pt x="855" y="98"/>
                    </a:lnTo>
                    <a:lnTo>
                      <a:pt x="855" y="98"/>
                    </a:lnTo>
                    <a:lnTo>
                      <a:pt x="855" y="98"/>
                    </a:lnTo>
                    <a:lnTo>
                      <a:pt x="855" y="98"/>
                    </a:lnTo>
                    <a:lnTo>
                      <a:pt x="855" y="98"/>
                    </a:lnTo>
                    <a:lnTo>
                      <a:pt x="855" y="98"/>
                    </a:lnTo>
                    <a:lnTo>
                      <a:pt x="855" y="98"/>
                    </a:lnTo>
                    <a:lnTo>
                      <a:pt x="855" y="98"/>
                    </a:lnTo>
                    <a:lnTo>
                      <a:pt x="855" y="98"/>
                    </a:lnTo>
                    <a:lnTo>
                      <a:pt x="857" y="98"/>
                    </a:lnTo>
                    <a:lnTo>
                      <a:pt x="857" y="98"/>
                    </a:lnTo>
                    <a:lnTo>
                      <a:pt x="857" y="98"/>
                    </a:lnTo>
                    <a:lnTo>
                      <a:pt x="857" y="98"/>
                    </a:lnTo>
                    <a:lnTo>
                      <a:pt x="857" y="98"/>
                    </a:lnTo>
                    <a:lnTo>
                      <a:pt x="857" y="98"/>
                    </a:lnTo>
                    <a:lnTo>
                      <a:pt x="857" y="98"/>
                    </a:lnTo>
                    <a:lnTo>
                      <a:pt x="857" y="98"/>
                    </a:lnTo>
                    <a:lnTo>
                      <a:pt x="857" y="98"/>
                    </a:lnTo>
                    <a:lnTo>
                      <a:pt x="857" y="98"/>
                    </a:lnTo>
                    <a:lnTo>
                      <a:pt x="857" y="98"/>
                    </a:lnTo>
                    <a:lnTo>
                      <a:pt x="859" y="98"/>
                    </a:lnTo>
                    <a:lnTo>
                      <a:pt x="859" y="98"/>
                    </a:lnTo>
                    <a:lnTo>
                      <a:pt x="859" y="98"/>
                    </a:lnTo>
                    <a:lnTo>
                      <a:pt x="859" y="98"/>
                    </a:lnTo>
                    <a:lnTo>
                      <a:pt x="859" y="98"/>
                    </a:lnTo>
                    <a:lnTo>
                      <a:pt x="859" y="98"/>
                    </a:lnTo>
                    <a:lnTo>
                      <a:pt x="859" y="99"/>
                    </a:lnTo>
                    <a:lnTo>
                      <a:pt x="859" y="99"/>
                    </a:lnTo>
                    <a:lnTo>
                      <a:pt x="859" y="99"/>
                    </a:lnTo>
                    <a:lnTo>
                      <a:pt x="859" y="99"/>
                    </a:lnTo>
                    <a:lnTo>
                      <a:pt x="861" y="99"/>
                    </a:lnTo>
                    <a:lnTo>
                      <a:pt x="861" y="99"/>
                    </a:lnTo>
                    <a:lnTo>
                      <a:pt x="861" y="99"/>
                    </a:lnTo>
                    <a:lnTo>
                      <a:pt x="861" y="99"/>
                    </a:lnTo>
                    <a:lnTo>
                      <a:pt x="861" y="99"/>
                    </a:lnTo>
                    <a:lnTo>
                      <a:pt x="861" y="99"/>
                    </a:lnTo>
                    <a:lnTo>
                      <a:pt x="861" y="99"/>
                    </a:lnTo>
                    <a:lnTo>
                      <a:pt x="861" y="99"/>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3"/>
                    </a:lnTo>
                    <a:lnTo>
                      <a:pt x="861" y="103"/>
                    </a:lnTo>
                    <a:lnTo>
                      <a:pt x="861" y="103"/>
                    </a:lnTo>
                    <a:lnTo>
                      <a:pt x="861" y="103"/>
                    </a:lnTo>
                    <a:lnTo>
                      <a:pt x="861" y="103"/>
                    </a:lnTo>
                    <a:lnTo>
                      <a:pt x="861" y="103"/>
                    </a:lnTo>
                    <a:lnTo>
                      <a:pt x="861" y="105"/>
                    </a:lnTo>
                    <a:lnTo>
                      <a:pt x="861" y="105"/>
                    </a:lnTo>
                    <a:lnTo>
                      <a:pt x="861" y="105"/>
                    </a:lnTo>
                    <a:lnTo>
                      <a:pt x="861" y="105"/>
                    </a:lnTo>
                    <a:lnTo>
                      <a:pt x="861" y="105"/>
                    </a:lnTo>
                    <a:lnTo>
                      <a:pt x="861" y="105"/>
                    </a:lnTo>
                    <a:lnTo>
                      <a:pt x="861" y="107"/>
                    </a:lnTo>
                    <a:lnTo>
                      <a:pt x="861" y="107"/>
                    </a:lnTo>
                    <a:lnTo>
                      <a:pt x="861" y="107"/>
                    </a:lnTo>
                    <a:lnTo>
                      <a:pt x="861" y="107"/>
                    </a:lnTo>
                    <a:lnTo>
                      <a:pt x="859" y="107"/>
                    </a:lnTo>
                    <a:lnTo>
                      <a:pt x="859" y="107"/>
                    </a:lnTo>
                    <a:lnTo>
                      <a:pt x="859" y="107"/>
                    </a:lnTo>
                    <a:lnTo>
                      <a:pt x="859" y="107"/>
                    </a:lnTo>
                    <a:lnTo>
                      <a:pt x="859" y="107"/>
                    </a:lnTo>
                    <a:lnTo>
                      <a:pt x="859" y="108"/>
                    </a:lnTo>
                    <a:lnTo>
                      <a:pt x="859" y="108"/>
                    </a:lnTo>
                    <a:lnTo>
                      <a:pt x="859" y="110"/>
                    </a:lnTo>
                    <a:lnTo>
                      <a:pt x="859" y="110"/>
                    </a:lnTo>
                    <a:lnTo>
                      <a:pt x="859" y="110"/>
                    </a:lnTo>
                    <a:lnTo>
                      <a:pt x="859" y="110"/>
                    </a:lnTo>
                    <a:lnTo>
                      <a:pt x="859" y="110"/>
                    </a:lnTo>
                    <a:lnTo>
                      <a:pt x="859" y="110"/>
                    </a:lnTo>
                    <a:lnTo>
                      <a:pt x="857" y="110"/>
                    </a:lnTo>
                    <a:lnTo>
                      <a:pt x="857" y="112"/>
                    </a:lnTo>
                    <a:lnTo>
                      <a:pt x="857" y="112"/>
                    </a:lnTo>
                    <a:lnTo>
                      <a:pt x="857" y="112"/>
                    </a:lnTo>
                    <a:lnTo>
                      <a:pt x="857" y="112"/>
                    </a:lnTo>
                    <a:lnTo>
                      <a:pt x="857" y="114"/>
                    </a:lnTo>
                    <a:lnTo>
                      <a:pt x="857" y="114"/>
                    </a:lnTo>
                    <a:lnTo>
                      <a:pt x="857" y="114"/>
                    </a:lnTo>
                    <a:lnTo>
                      <a:pt x="857" y="114"/>
                    </a:lnTo>
                    <a:lnTo>
                      <a:pt x="857" y="114"/>
                    </a:lnTo>
                    <a:lnTo>
                      <a:pt x="857" y="114"/>
                    </a:lnTo>
                    <a:lnTo>
                      <a:pt x="855" y="116"/>
                    </a:lnTo>
                    <a:lnTo>
                      <a:pt x="855" y="116"/>
                    </a:lnTo>
                    <a:lnTo>
                      <a:pt x="855" y="116"/>
                    </a:lnTo>
                    <a:lnTo>
                      <a:pt x="855" y="116"/>
                    </a:lnTo>
                    <a:lnTo>
                      <a:pt x="855" y="116"/>
                    </a:lnTo>
                    <a:lnTo>
                      <a:pt x="855" y="116"/>
                    </a:lnTo>
                    <a:lnTo>
                      <a:pt x="855" y="116"/>
                    </a:lnTo>
                    <a:lnTo>
                      <a:pt x="857" y="117"/>
                    </a:lnTo>
                    <a:lnTo>
                      <a:pt x="857" y="117"/>
                    </a:lnTo>
                    <a:lnTo>
                      <a:pt x="857" y="119"/>
                    </a:lnTo>
                    <a:lnTo>
                      <a:pt x="857" y="119"/>
                    </a:lnTo>
                    <a:lnTo>
                      <a:pt x="857" y="119"/>
                    </a:lnTo>
                    <a:lnTo>
                      <a:pt x="857" y="119"/>
                    </a:lnTo>
                    <a:lnTo>
                      <a:pt x="859" y="119"/>
                    </a:lnTo>
                    <a:lnTo>
                      <a:pt x="859" y="119"/>
                    </a:lnTo>
                    <a:lnTo>
                      <a:pt x="859" y="119"/>
                    </a:lnTo>
                    <a:lnTo>
                      <a:pt x="859" y="121"/>
                    </a:lnTo>
                    <a:lnTo>
                      <a:pt x="859" y="121"/>
                    </a:lnTo>
                    <a:lnTo>
                      <a:pt x="859" y="123"/>
                    </a:lnTo>
                    <a:lnTo>
                      <a:pt x="859" y="123"/>
                    </a:lnTo>
                    <a:lnTo>
                      <a:pt x="859" y="123"/>
                    </a:lnTo>
                    <a:lnTo>
                      <a:pt x="861" y="123"/>
                    </a:lnTo>
                    <a:lnTo>
                      <a:pt x="861" y="123"/>
                    </a:lnTo>
                    <a:lnTo>
                      <a:pt x="863" y="123"/>
                    </a:lnTo>
                    <a:lnTo>
                      <a:pt x="863" y="123"/>
                    </a:lnTo>
                    <a:lnTo>
                      <a:pt x="863" y="123"/>
                    </a:lnTo>
                    <a:lnTo>
                      <a:pt x="863" y="123"/>
                    </a:lnTo>
                    <a:lnTo>
                      <a:pt x="863" y="125"/>
                    </a:lnTo>
                    <a:lnTo>
                      <a:pt x="863" y="125"/>
                    </a:lnTo>
                    <a:lnTo>
                      <a:pt x="863" y="125"/>
                    </a:lnTo>
                    <a:lnTo>
                      <a:pt x="863" y="125"/>
                    </a:lnTo>
                    <a:lnTo>
                      <a:pt x="863" y="125"/>
                    </a:lnTo>
                    <a:lnTo>
                      <a:pt x="863" y="127"/>
                    </a:lnTo>
                    <a:lnTo>
                      <a:pt x="863" y="127"/>
                    </a:lnTo>
                    <a:lnTo>
                      <a:pt x="863" y="127"/>
                    </a:lnTo>
                    <a:lnTo>
                      <a:pt x="863" y="127"/>
                    </a:lnTo>
                    <a:lnTo>
                      <a:pt x="863" y="127"/>
                    </a:lnTo>
                    <a:lnTo>
                      <a:pt x="863" y="127"/>
                    </a:lnTo>
                    <a:lnTo>
                      <a:pt x="863" y="128"/>
                    </a:lnTo>
                    <a:lnTo>
                      <a:pt x="863" y="128"/>
                    </a:lnTo>
                    <a:lnTo>
                      <a:pt x="863" y="128"/>
                    </a:lnTo>
                    <a:lnTo>
                      <a:pt x="863" y="128"/>
                    </a:lnTo>
                    <a:lnTo>
                      <a:pt x="863" y="130"/>
                    </a:lnTo>
                    <a:lnTo>
                      <a:pt x="863" y="130"/>
                    </a:lnTo>
                    <a:lnTo>
                      <a:pt x="863" y="130"/>
                    </a:lnTo>
                    <a:lnTo>
                      <a:pt x="863" y="130"/>
                    </a:lnTo>
                    <a:lnTo>
                      <a:pt x="863" y="130"/>
                    </a:lnTo>
                    <a:lnTo>
                      <a:pt x="863" y="130"/>
                    </a:lnTo>
                    <a:lnTo>
                      <a:pt x="863" y="130"/>
                    </a:lnTo>
                    <a:lnTo>
                      <a:pt x="863" y="132"/>
                    </a:lnTo>
                    <a:lnTo>
                      <a:pt x="863" y="132"/>
                    </a:lnTo>
                    <a:lnTo>
                      <a:pt x="863" y="132"/>
                    </a:lnTo>
                    <a:lnTo>
                      <a:pt x="863" y="132"/>
                    </a:lnTo>
                    <a:lnTo>
                      <a:pt x="864" y="132"/>
                    </a:lnTo>
                    <a:lnTo>
                      <a:pt x="864" y="134"/>
                    </a:lnTo>
                    <a:lnTo>
                      <a:pt x="864" y="134"/>
                    </a:lnTo>
                    <a:lnTo>
                      <a:pt x="864" y="134"/>
                    </a:lnTo>
                    <a:lnTo>
                      <a:pt x="864" y="134"/>
                    </a:lnTo>
                    <a:lnTo>
                      <a:pt x="864" y="136"/>
                    </a:lnTo>
                    <a:lnTo>
                      <a:pt x="864" y="136"/>
                    </a:lnTo>
                    <a:lnTo>
                      <a:pt x="864" y="136"/>
                    </a:lnTo>
                    <a:lnTo>
                      <a:pt x="864" y="136"/>
                    </a:lnTo>
                    <a:lnTo>
                      <a:pt x="864" y="136"/>
                    </a:lnTo>
                    <a:lnTo>
                      <a:pt x="864" y="136"/>
                    </a:lnTo>
                    <a:lnTo>
                      <a:pt x="866" y="136"/>
                    </a:lnTo>
                    <a:lnTo>
                      <a:pt x="866" y="136"/>
                    </a:lnTo>
                    <a:lnTo>
                      <a:pt x="866" y="134"/>
                    </a:lnTo>
                    <a:lnTo>
                      <a:pt x="866" y="134"/>
                    </a:lnTo>
                    <a:lnTo>
                      <a:pt x="866" y="134"/>
                    </a:lnTo>
                    <a:lnTo>
                      <a:pt x="868" y="134"/>
                    </a:lnTo>
                    <a:lnTo>
                      <a:pt x="868" y="134"/>
                    </a:lnTo>
                    <a:lnTo>
                      <a:pt x="868" y="134"/>
                    </a:lnTo>
                    <a:lnTo>
                      <a:pt x="868" y="134"/>
                    </a:lnTo>
                    <a:lnTo>
                      <a:pt x="868" y="134"/>
                    </a:lnTo>
                    <a:lnTo>
                      <a:pt x="870" y="134"/>
                    </a:lnTo>
                    <a:lnTo>
                      <a:pt x="870" y="136"/>
                    </a:lnTo>
                    <a:lnTo>
                      <a:pt x="870" y="136"/>
                    </a:lnTo>
                    <a:lnTo>
                      <a:pt x="870" y="136"/>
                    </a:lnTo>
                    <a:lnTo>
                      <a:pt x="870" y="136"/>
                    </a:lnTo>
                    <a:lnTo>
                      <a:pt x="872" y="136"/>
                    </a:lnTo>
                    <a:lnTo>
                      <a:pt x="872" y="136"/>
                    </a:lnTo>
                    <a:lnTo>
                      <a:pt x="872" y="136"/>
                    </a:lnTo>
                    <a:lnTo>
                      <a:pt x="872" y="136"/>
                    </a:lnTo>
                    <a:lnTo>
                      <a:pt x="872" y="136"/>
                    </a:lnTo>
                    <a:lnTo>
                      <a:pt x="872" y="137"/>
                    </a:lnTo>
                    <a:lnTo>
                      <a:pt x="872" y="137"/>
                    </a:lnTo>
                    <a:lnTo>
                      <a:pt x="872" y="137"/>
                    </a:lnTo>
                    <a:lnTo>
                      <a:pt x="872" y="139"/>
                    </a:lnTo>
                    <a:lnTo>
                      <a:pt x="872" y="139"/>
                    </a:lnTo>
                    <a:lnTo>
                      <a:pt x="872" y="139"/>
                    </a:lnTo>
                    <a:lnTo>
                      <a:pt x="872" y="139"/>
                    </a:lnTo>
                    <a:lnTo>
                      <a:pt x="872" y="139"/>
                    </a:lnTo>
                    <a:lnTo>
                      <a:pt x="872" y="139"/>
                    </a:lnTo>
                    <a:lnTo>
                      <a:pt x="872" y="139"/>
                    </a:lnTo>
                    <a:lnTo>
                      <a:pt x="872" y="139"/>
                    </a:lnTo>
                    <a:lnTo>
                      <a:pt x="872" y="139"/>
                    </a:lnTo>
                    <a:lnTo>
                      <a:pt x="873" y="137"/>
                    </a:lnTo>
                    <a:lnTo>
                      <a:pt x="873" y="137"/>
                    </a:lnTo>
                    <a:lnTo>
                      <a:pt x="873" y="137"/>
                    </a:lnTo>
                    <a:lnTo>
                      <a:pt x="873" y="137"/>
                    </a:lnTo>
                    <a:lnTo>
                      <a:pt x="875" y="139"/>
                    </a:lnTo>
                    <a:lnTo>
                      <a:pt x="875" y="139"/>
                    </a:lnTo>
                    <a:lnTo>
                      <a:pt x="875" y="139"/>
                    </a:lnTo>
                    <a:lnTo>
                      <a:pt x="875" y="141"/>
                    </a:lnTo>
                    <a:lnTo>
                      <a:pt x="875" y="143"/>
                    </a:lnTo>
                    <a:lnTo>
                      <a:pt x="875" y="143"/>
                    </a:lnTo>
                    <a:lnTo>
                      <a:pt x="875" y="143"/>
                    </a:lnTo>
                    <a:lnTo>
                      <a:pt x="875" y="145"/>
                    </a:lnTo>
                    <a:lnTo>
                      <a:pt x="875" y="145"/>
                    </a:lnTo>
                    <a:lnTo>
                      <a:pt x="875" y="145"/>
                    </a:lnTo>
                    <a:lnTo>
                      <a:pt x="877" y="145"/>
                    </a:lnTo>
                    <a:lnTo>
                      <a:pt x="877" y="145"/>
                    </a:lnTo>
                    <a:lnTo>
                      <a:pt x="877" y="145"/>
                    </a:lnTo>
                    <a:lnTo>
                      <a:pt x="877" y="145"/>
                    </a:lnTo>
                    <a:lnTo>
                      <a:pt x="877" y="145"/>
                    </a:lnTo>
                    <a:lnTo>
                      <a:pt x="877" y="145"/>
                    </a:lnTo>
                    <a:lnTo>
                      <a:pt x="877" y="145"/>
                    </a:lnTo>
                    <a:lnTo>
                      <a:pt x="877" y="145"/>
                    </a:lnTo>
                    <a:lnTo>
                      <a:pt x="877" y="146"/>
                    </a:lnTo>
                    <a:lnTo>
                      <a:pt x="879" y="146"/>
                    </a:lnTo>
                    <a:lnTo>
                      <a:pt x="879" y="146"/>
                    </a:lnTo>
                    <a:lnTo>
                      <a:pt x="879" y="146"/>
                    </a:lnTo>
                    <a:lnTo>
                      <a:pt x="879" y="146"/>
                    </a:lnTo>
                    <a:lnTo>
                      <a:pt x="879" y="146"/>
                    </a:lnTo>
                    <a:lnTo>
                      <a:pt x="879" y="146"/>
                    </a:lnTo>
                    <a:lnTo>
                      <a:pt x="879" y="146"/>
                    </a:lnTo>
                    <a:lnTo>
                      <a:pt x="881" y="146"/>
                    </a:lnTo>
                    <a:lnTo>
                      <a:pt x="881" y="148"/>
                    </a:lnTo>
                    <a:lnTo>
                      <a:pt x="881" y="148"/>
                    </a:lnTo>
                    <a:lnTo>
                      <a:pt x="881" y="148"/>
                    </a:lnTo>
                    <a:lnTo>
                      <a:pt x="881" y="148"/>
                    </a:lnTo>
                    <a:lnTo>
                      <a:pt x="881" y="148"/>
                    </a:lnTo>
                    <a:lnTo>
                      <a:pt x="882" y="148"/>
                    </a:lnTo>
                    <a:lnTo>
                      <a:pt x="882" y="148"/>
                    </a:lnTo>
                    <a:lnTo>
                      <a:pt x="882" y="150"/>
                    </a:lnTo>
                    <a:lnTo>
                      <a:pt x="882" y="150"/>
                    </a:lnTo>
                    <a:lnTo>
                      <a:pt x="882" y="150"/>
                    </a:lnTo>
                    <a:lnTo>
                      <a:pt x="882" y="150"/>
                    </a:lnTo>
                    <a:lnTo>
                      <a:pt x="882" y="150"/>
                    </a:lnTo>
                    <a:lnTo>
                      <a:pt x="882" y="150"/>
                    </a:lnTo>
                    <a:lnTo>
                      <a:pt x="882" y="150"/>
                    </a:lnTo>
                    <a:lnTo>
                      <a:pt x="882" y="150"/>
                    </a:lnTo>
                    <a:lnTo>
                      <a:pt x="882" y="150"/>
                    </a:lnTo>
                    <a:lnTo>
                      <a:pt x="882" y="150"/>
                    </a:lnTo>
                    <a:lnTo>
                      <a:pt x="882" y="152"/>
                    </a:lnTo>
                    <a:lnTo>
                      <a:pt x="882" y="152"/>
                    </a:lnTo>
                    <a:lnTo>
                      <a:pt x="882" y="152"/>
                    </a:lnTo>
                    <a:lnTo>
                      <a:pt x="882" y="152"/>
                    </a:lnTo>
                    <a:lnTo>
                      <a:pt x="882" y="152"/>
                    </a:lnTo>
                    <a:lnTo>
                      <a:pt x="882" y="152"/>
                    </a:lnTo>
                    <a:lnTo>
                      <a:pt x="882" y="152"/>
                    </a:lnTo>
                    <a:lnTo>
                      <a:pt x="884" y="152"/>
                    </a:lnTo>
                    <a:lnTo>
                      <a:pt x="884" y="152"/>
                    </a:lnTo>
                    <a:lnTo>
                      <a:pt x="884" y="152"/>
                    </a:lnTo>
                    <a:lnTo>
                      <a:pt x="884" y="152"/>
                    </a:lnTo>
                    <a:lnTo>
                      <a:pt x="884" y="152"/>
                    </a:lnTo>
                    <a:lnTo>
                      <a:pt x="884" y="152"/>
                    </a:lnTo>
                    <a:lnTo>
                      <a:pt x="884" y="152"/>
                    </a:lnTo>
                    <a:lnTo>
                      <a:pt x="884" y="152"/>
                    </a:lnTo>
                    <a:lnTo>
                      <a:pt x="884" y="152"/>
                    </a:lnTo>
                    <a:lnTo>
                      <a:pt x="884" y="152"/>
                    </a:lnTo>
                    <a:lnTo>
                      <a:pt x="886" y="152"/>
                    </a:lnTo>
                    <a:lnTo>
                      <a:pt x="886" y="154"/>
                    </a:lnTo>
                    <a:lnTo>
                      <a:pt x="886" y="154"/>
                    </a:lnTo>
                    <a:lnTo>
                      <a:pt x="886" y="154"/>
                    </a:lnTo>
                    <a:lnTo>
                      <a:pt x="886" y="154"/>
                    </a:lnTo>
                    <a:lnTo>
                      <a:pt x="886" y="154"/>
                    </a:lnTo>
                    <a:lnTo>
                      <a:pt x="886" y="154"/>
                    </a:lnTo>
                    <a:lnTo>
                      <a:pt x="886" y="154"/>
                    </a:lnTo>
                    <a:lnTo>
                      <a:pt x="886" y="155"/>
                    </a:lnTo>
                    <a:lnTo>
                      <a:pt x="886" y="155"/>
                    </a:lnTo>
                    <a:lnTo>
                      <a:pt x="886" y="155"/>
                    </a:lnTo>
                    <a:lnTo>
                      <a:pt x="886" y="155"/>
                    </a:lnTo>
                    <a:lnTo>
                      <a:pt x="886" y="155"/>
                    </a:lnTo>
                    <a:lnTo>
                      <a:pt x="886" y="155"/>
                    </a:lnTo>
                    <a:lnTo>
                      <a:pt x="886" y="155"/>
                    </a:lnTo>
                    <a:lnTo>
                      <a:pt x="886" y="157"/>
                    </a:lnTo>
                    <a:lnTo>
                      <a:pt x="886" y="157"/>
                    </a:lnTo>
                    <a:lnTo>
                      <a:pt x="886" y="157"/>
                    </a:lnTo>
                    <a:lnTo>
                      <a:pt x="886" y="157"/>
                    </a:lnTo>
                    <a:lnTo>
                      <a:pt x="888" y="157"/>
                    </a:lnTo>
                    <a:lnTo>
                      <a:pt x="888" y="159"/>
                    </a:lnTo>
                    <a:lnTo>
                      <a:pt x="888" y="159"/>
                    </a:lnTo>
                    <a:lnTo>
                      <a:pt x="888" y="159"/>
                    </a:lnTo>
                    <a:lnTo>
                      <a:pt x="888" y="159"/>
                    </a:lnTo>
                    <a:lnTo>
                      <a:pt x="888" y="159"/>
                    </a:lnTo>
                    <a:lnTo>
                      <a:pt x="888" y="159"/>
                    </a:lnTo>
                    <a:lnTo>
                      <a:pt x="888" y="159"/>
                    </a:lnTo>
                    <a:lnTo>
                      <a:pt x="888" y="159"/>
                    </a:lnTo>
                    <a:lnTo>
                      <a:pt x="888" y="161"/>
                    </a:lnTo>
                    <a:lnTo>
                      <a:pt x="888" y="161"/>
                    </a:lnTo>
                    <a:lnTo>
                      <a:pt x="888" y="161"/>
                    </a:lnTo>
                    <a:lnTo>
                      <a:pt x="888" y="161"/>
                    </a:lnTo>
                    <a:lnTo>
                      <a:pt x="888" y="161"/>
                    </a:lnTo>
                    <a:lnTo>
                      <a:pt x="890" y="161"/>
                    </a:lnTo>
                    <a:lnTo>
                      <a:pt x="890" y="161"/>
                    </a:lnTo>
                    <a:lnTo>
                      <a:pt x="890" y="161"/>
                    </a:lnTo>
                    <a:lnTo>
                      <a:pt x="890" y="163"/>
                    </a:lnTo>
                    <a:lnTo>
                      <a:pt x="890" y="163"/>
                    </a:lnTo>
                    <a:lnTo>
                      <a:pt x="890" y="163"/>
                    </a:lnTo>
                    <a:lnTo>
                      <a:pt x="890" y="163"/>
                    </a:lnTo>
                    <a:lnTo>
                      <a:pt x="890" y="163"/>
                    </a:lnTo>
                    <a:lnTo>
                      <a:pt x="892" y="163"/>
                    </a:lnTo>
                    <a:lnTo>
                      <a:pt x="892" y="163"/>
                    </a:lnTo>
                    <a:lnTo>
                      <a:pt x="892" y="164"/>
                    </a:lnTo>
                    <a:lnTo>
                      <a:pt x="892" y="164"/>
                    </a:lnTo>
                    <a:lnTo>
                      <a:pt x="892" y="164"/>
                    </a:lnTo>
                    <a:lnTo>
                      <a:pt x="892" y="164"/>
                    </a:lnTo>
                    <a:lnTo>
                      <a:pt x="892" y="164"/>
                    </a:lnTo>
                    <a:lnTo>
                      <a:pt x="892" y="164"/>
                    </a:lnTo>
                    <a:lnTo>
                      <a:pt x="892" y="166"/>
                    </a:lnTo>
                    <a:lnTo>
                      <a:pt x="892" y="166"/>
                    </a:lnTo>
                    <a:lnTo>
                      <a:pt x="892" y="166"/>
                    </a:lnTo>
                    <a:lnTo>
                      <a:pt x="892" y="166"/>
                    </a:lnTo>
                    <a:lnTo>
                      <a:pt x="892" y="166"/>
                    </a:lnTo>
                    <a:lnTo>
                      <a:pt x="892" y="166"/>
                    </a:lnTo>
                    <a:lnTo>
                      <a:pt x="892" y="168"/>
                    </a:lnTo>
                    <a:lnTo>
                      <a:pt x="892" y="168"/>
                    </a:lnTo>
                    <a:lnTo>
                      <a:pt x="892" y="168"/>
                    </a:lnTo>
                    <a:lnTo>
                      <a:pt x="892" y="168"/>
                    </a:lnTo>
                    <a:lnTo>
                      <a:pt x="890" y="168"/>
                    </a:lnTo>
                    <a:lnTo>
                      <a:pt x="890" y="168"/>
                    </a:lnTo>
                    <a:lnTo>
                      <a:pt x="890" y="168"/>
                    </a:lnTo>
                    <a:lnTo>
                      <a:pt x="890" y="168"/>
                    </a:lnTo>
                    <a:lnTo>
                      <a:pt x="890" y="168"/>
                    </a:lnTo>
                    <a:lnTo>
                      <a:pt x="890" y="168"/>
                    </a:lnTo>
                    <a:lnTo>
                      <a:pt x="890" y="170"/>
                    </a:lnTo>
                    <a:lnTo>
                      <a:pt x="890" y="170"/>
                    </a:lnTo>
                    <a:lnTo>
                      <a:pt x="890" y="170"/>
                    </a:lnTo>
                    <a:lnTo>
                      <a:pt x="890" y="170"/>
                    </a:lnTo>
                    <a:lnTo>
                      <a:pt x="890" y="170"/>
                    </a:lnTo>
                    <a:lnTo>
                      <a:pt x="890" y="170"/>
                    </a:lnTo>
                    <a:lnTo>
                      <a:pt x="890" y="170"/>
                    </a:lnTo>
                    <a:lnTo>
                      <a:pt x="888" y="170"/>
                    </a:lnTo>
                    <a:lnTo>
                      <a:pt x="888" y="170"/>
                    </a:lnTo>
                    <a:lnTo>
                      <a:pt x="888" y="170"/>
                    </a:lnTo>
                    <a:lnTo>
                      <a:pt x="888" y="172"/>
                    </a:lnTo>
                    <a:lnTo>
                      <a:pt x="888" y="172"/>
                    </a:lnTo>
                    <a:lnTo>
                      <a:pt x="888" y="172"/>
                    </a:lnTo>
                    <a:lnTo>
                      <a:pt x="888" y="172"/>
                    </a:lnTo>
                    <a:lnTo>
                      <a:pt x="888" y="172"/>
                    </a:lnTo>
                    <a:lnTo>
                      <a:pt x="888" y="174"/>
                    </a:lnTo>
                    <a:lnTo>
                      <a:pt x="888" y="174"/>
                    </a:lnTo>
                    <a:lnTo>
                      <a:pt x="890" y="174"/>
                    </a:lnTo>
                    <a:lnTo>
                      <a:pt x="890" y="174"/>
                    </a:lnTo>
                    <a:lnTo>
                      <a:pt x="888" y="174"/>
                    </a:lnTo>
                    <a:lnTo>
                      <a:pt x="888" y="174"/>
                    </a:lnTo>
                    <a:lnTo>
                      <a:pt x="888" y="174"/>
                    </a:lnTo>
                    <a:lnTo>
                      <a:pt x="888" y="174"/>
                    </a:lnTo>
                    <a:lnTo>
                      <a:pt x="888" y="174"/>
                    </a:lnTo>
                    <a:lnTo>
                      <a:pt x="888" y="175"/>
                    </a:lnTo>
                    <a:lnTo>
                      <a:pt x="888" y="175"/>
                    </a:lnTo>
                    <a:lnTo>
                      <a:pt x="888" y="175"/>
                    </a:lnTo>
                    <a:lnTo>
                      <a:pt x="888" y="175"/>
                    </a:lnTo>
                    <a:lnTo>
                      <a:pt x="888" y="175"/>
                    </a:lnTo>
                    <a:lnTo>
                      <a:pt x="888" y="175"/>
                    </a:lnTo>
                    <a:lnTo>
                      <a:pt x="888" y="175"/>
                    </a:lnTo>
                    <a:lnTo>
                      <a:pt x="888" y="175"/>
                    </a:lnTo>
                    <a:lnTo>
                      <a:pt x="888" y="177"/>
                    </a:lnTo>
                    <a:lnTo>
                      <a:pt x="888" y="177"/>
                    </a:lnTo>
                    <a:lnTo>
                      <a:pt x="888" y="177"/>
                    </a:lnTo>
                    <a:lnTo>
                      <a:pt x="888" y="177"/>
                    </a:lnTo>
                    <a:lnTo>
                      <a:pt x="888" y="177"/>
                    </a:lnTo>
                    <a:lnTo>
                      <a:pt x="888" y="177"/>
                    </a:lnTo>
                    <a:lnTo>
                      <a:pt x="888" y="177"/>
                    </a:lnTo>
                    <a:lnTo>
                      <a:pt x="888" y="177"/>
                    </a:lnTo>
                    <a:lnTo>
                      <a:pt x="888" y="177"/>
                    </a:lnTo>
                    <a:lnTo>
                      <a:pt x="888" y="177"/>
                    </a:lnTo>
                    <a:lnTo>
                      <a:pt x="888" y="179"/>
                    </a:lnTo>
                    <a:lnTo>
                      <a:pt x="888" y="179"/>
                    </a:lnTo>
                    <a:lnTo>
                      <a:pt x="888" y="179"/>
                    </a:lnTo>
                    <a:lnTo>
                      <a:pt x="888" y="179"/>
                    </a:lnTo>
                    <a:lnTo>
                      <a:pt x="888" y="179"/>
                    </a:lnTo>
                    <a:lnTo>
                      <a:pt x="888" y="179"/>
                    </a:lnTo>
                    <a:lnTo>
                      <a:pt x="888" y="179"/>
                    </a:lnTo>
                    <a:lnTo>
                      <a:pt x="888" y="181"/>
                    </a:lnTo>
                    <a:lnTo>
                      <a:pt x="888" y="181"/>
                    </a:lnTo>
                    <a:lnTo>
                      <a:pt x="888" y="181"/>
                    </a:lnTo>
                    <a:lnTo>
                      <a:pt x="888" y="181"/>
                    </a:lnTo>
                    <a:lnTo>
                      <a:pt x="888" y="183"/>
                    </a:lnTo>
                    <a:lnTo>
                      <a:pt x="886" y="183"/>
                    </a:lnTo>
                    <a:lnTo>
                      <a:pt x="886" y="183"/>
                    </a:lnTo>
                    <a:lnTo>
                      <a:pt x="886" y="183"/>
                    </a:lnTo>
                    <a:lnTo>
                      <a:pt x="886" y="183"/>
                    </a:lnTo>
                    <a:lnTo>
                      <a:pt x="886" y="183"/>
                    </a:lnTo>
                    <a:lnTo>
                      <a:pt x="886" y="183"/>
                    </a:lnTo>
                    <a:lnTo>
                      <a:pt x="886" y="183"/>
                    </a:lnTo>
                    <a:lnTo>
                      <a:pt x="886" y="183"/>
                    </a:lnTo>
                    <a:lnTo>
                      <a:pt x="886"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4"/>
                    </a:lnTo>
                    <a:lnTo>
                      <a:pt x="882" y="184"/>
                    </a:lnTo>
                    <a:lnTo>
                      <a:pt x="882" y="184"/>
                    </a:lnTo>
                    <a:lnTo>
                      <a:pt x="882" y="186"/>
                    </a:lnTo>
                    <a:lnTo>
                      <a:pt x="882" y="186"/>
                    </a:lnTo>
                    <a:lnTo>
                      <a:pt x="882" y="186"/>
                    </a:lnTo>
                    <a:lnTo>
                      <a:pt x="882" y="186"/>
                    </a:lnTo>
                    <a:lnTo>
                      <a:pt x="881" y="186"/>
                    </a:lnTo>
                    <a:lnTo>
                      <a:pt x="882" y="186"/>
                    </a:lnTo>
                    <a:lnTo>
                      <a:pt x="882" y="186"/>
                    </a:lnTo>
                    <a:lnTo>
                      <a:pt x="882" y="186"/>
                    </a:lnTo>
                    <a:lnTo>
                      <a:pt x="882" y="188"/>
                    </a:lnTo>
                    <a:lnTo>
                      <a:pt x="881" y="188"/>
                    </a:lnTo>
                    <a:lnTo>
                      <a:pt x="881" y="188"/>
                    </a:lnTo>
                    <a:lnTo>
                      <a:pt x="881" y="188"/>
                    </a:lnTo>
                    <a:lnTo>
                      <a:pt x="881" y="188"/>
                    </a:lnTo>
                    <a:lnTo>
                      <a:pt x="882" y="188"/>
                    </a:lnTo>
                    <a:lnTo>
                      <a:pt x="882" y="188"/>
                    </a:lnTo>
                    <a:lnTo>
                      <a:pt x="882" y="190"/>
                    </a:lnTo>
                    <a:lnTo>
                      <a:pt x="882" y="190"/>
                    </a:lnTo>
                    <a:lnTo>
                      <a:pt x="881" y="190"/>
                    </a:lnTo>
                    <a:lnTo>
                      <a:pt x="881" y="190"/>
                    </a:lnTo>
                    <a:lnTo>
                      <a:pt x="881" y="190"/>
                    </a:lnTo>
                    <a:lnTo>
                      <a:pt x="881" y="190"/>
                    </a:lnTo>
                    <a:lnTo>
                      <a:pt x="881" y="192"/>
                    </a:lnTo>
                    <a:lnTo>
                      <a:pt x="881" y="192"/>
                    </a:lnTo>
                    <a:lnTo>
                      <a:pt x="881" y="192"/>
                    </a:lnTo>
                    <a:lnTo>
                      <a:pt x="881" y="192"/>
                    </a:lnTo>
                    <a:lnTo>
                      <a:pt x="881" y="192"/>
                    </a:lnTo>
                    <a:lnTo>
                      <a:pt x="881" y="192"/>
                    </a:lnTo>
                    <a:lnTo>
                      <a:pt x="881" y="192"/>
                    </a:lnTo>
                    <a:lnTo>
                      <a:pt x="881" y="193"/>
                    </a:lnTo>
                    <a:lnTo>
                      <a:pt x="881" y="193"/>
                    </a:lnTo>
                    <a:lnTo>
                      <a:pt x="881" y="193"/>
                    </a:lnTo>
                    <a:lnTo>
                      <a:pt x="881" y="193"/>
                    </a:lnTo>
                    <a:lnTo>
                      <a:pt x="881" y="193"/>
                    </a:lnTo>
                    <a:lnTo>
                      <a:pt x="881" y="193"/>
                    </a:lnTo>
                    <a:lnTo>
                      <a:pt x="881" y="193"/>
                    </a:lnTo>
                    <a:lnTo>
                      <a:pt x="881" y="195"/>
                    </a:lnTo>
                    <a:lnTo>
                      <a:pt x="881" y="195"/>
                    </a:lnTo>
                    <a:lnTo>
                      <a:pt x="881" y="195"/>
                    </a:lnTo>
                    <a:lnTo>
                      <a:pt x="881" y="195"/>
                    </a:lnTo>
                    <a:lnTo>
                      <a:pt x="879" y="195"/>
                    </a:lnTo>
                    <a:lnTo>
                      <a:pt x="879" y="195"/>
                    </a:lnTo>
                    <a:lnTo>
                      <a:pt x="879" y="195"/>
                    </a:lnTo>
                    <a:lnTo>
                      <a:pt x="879" y="195"/>
                    </a:lnTo>
                    <a:lnTo>
                      <a:pt x="879" y="195"/>
                    </a:lnTo>
                    <a:lnTo>
                      <a:pt x="879" y="195"/>
                    </a:lnTo>
                    <a:lnTo>
                      <a:pt x="879" y="197"/>
                    </a:lnTo>
                    <a:lnTo>
                      <a:pt x="879" y="197"/>
                    </a:lnTo>
                    <a:lnTo>
                      <a:pt x="881" y="197"/>
                    </a:lnTo>
                    <a:lnTo>
                      <a:pt x="881" y="197"/>
                    </a:lnTo>
                    <a:lnTo>
                      <a:pt x="881" y="197"/>
                    </a:lnTo>
                    <a:lnTo>
                      <a:pt x="881" y="197"/>
                    </a:lnTo>
                    <a:lnTo>
                      <a:pt x="881" y="197"/>
                    </a:lnTo>
                    <a:lnTo>
                      <a:pt x="881" y="197"/>
                    </a:lnTo>
                    <a:lnTo>
                      <a:pt x="881" y="197"/>
                    </a:lnTo>
                    <a:lnTo>
                      <a:pt x="881" y="197"/>
                    </a:lnTo>
                    <a:lnTo>
                      <a:pt x="882" y="197"/>
                    </a:lnTo>
                    <a:lnTo>
                      <a:pt x="882" y="197"/>
                    </a:lnTo>
                    <a:lnTo>
                      <a:pt x="882" y="195"/>
                    </a:lnTo>
                    <a:lnTo>
                      <a:pt x="884" y="197"/>
                    </a:lnTo>
                    <a:lnTo>
                      <a:pt x="884" y="197"/>
                    </a:lnTo>
                    <a:lnTo>
                      <a:pt x="884" y="197"/>
                    </a:lnTo>
                    <a:lnTo>
                      <a:pt x="884" y="197"/>
                    </a:lnTo>
                    <a:lnTo>
                      <a:pt x="884" y="197"/>
                    </a:lnTo>
                    <a:lnTo>
                      <a:pt x="882" y="197"/>
                    </a:lnTo>
                    <a:lnTo>
                      <a:pt x="882" y="197"/>
                    </a:lnTo>
                    <a:lnTo>
                      <a:pt x="882" y="197"/>
                    </a:lnTo>
                    <a:lnTo>
                      <a:pt x="882" y="197"/>
                    </a:lnTo>
                    <a:lnTo>
                      <a:pt x="882" y="199"/>
                    </a:lnTo>
                    <a:lnTo>
                      <a:pt x="884" y="199"/>
                    </a:lnTo>
                    <a:lnTo>
                      <a:pt x="884" y="199"/>
                    </a:lnTo>
                    <a:lnTo>
                      <a:pt x="884" y="197"/>
                    </a:lnTo>
                    <a:lnTo>
                      <a:pt x="884" y="197"/>
                    </a:lnTo>
                    <a:lnTo>
                      <a:pt x="886" y="197"/>
                    </a:lnTo>
                    <a:lnTo>
                      <a:pt x="886" y="197"/>
                    </a:lnTo>
                    <a:lnTo>
                      <a:pt x="886" y="197"/>
                    </a:lnTo>
                    <a:lnTo>
                      <a:pt x="886" y="197"/>
                    </a:lnTo>
                    <a:lnTo>
                      <a:pt x="886" y="195"/>
                    </a:lnTo>
                    <a:lnTo>
                      <a:pt x="886" y="195"/>
                    </a:lnTo>
                    <a:lnTo>
                      <a:pt x="886" y="195"/>
                    </a:lnTo>
                    <a:lnTo>
                      <a:pt x="888" y="195"/>
                    </a:lnTo>
                    <a:lnTo>
                      <a:pt x="888" y="195"/>
                    </a:lnTo>
                    <a:lnTo>
                      <a:pt x="888" y="195"/>
                    </a:lnTo>
                    <a:lnTo>
                      <a:pt x="888" y="195"/>
                    </a:lnTo>
                    <a:lnTo>
                      <a:pt x="888" y="195"/>
                    </a:lnTo>
                    <a:lnTo>
                      <a:pt x="888" y="195"/>
                    </a:lnTo>
                    <a:lnTo>
                      <a:pt x="890" y="197"/>
                    </a:lnTo>
                    <a:lnTo>
                      <a:pt x="890" y="197"/>
                    </a:lnTo>
                    <a:lnTo>
                      <a:pt x="890" y="197"/>
                    </a:lnTo>
                    <a:lnTo>
                      <a:pt x="890" y="197"/>
                    </a:lnTo>
                    <a:lnTo>
                      <a:pt x="890" y="197"/>
                    </a:lnTo>
                    <a:lnTo>
                      <a:pt x="890" y="197"/>
                    </a:lnTo>
                    <a:lnTo>
                      <a:pt x="890" y="197"/>
                    </a:lnTo>
                    <a:lnTo>
                      <a:pt x="890" y="197"/>
                    </a:lnTo>
                    <a:lnTo>
                      <a:pt x="890" y="197"/>
                    </a:lnTo>
                    <a:lnTo>
                      <a:pt x="890" y="199"/>
                    </a:lnTo>
                    <a:lnTo>
                      <a:pt x="890" y="199"/>
                    </a:lnTo>
                    <a:lnTo>
                      <a:pt x="890" y="199"/>
                    </a:lnTo>
                    <a:lnTo>
                      <a:pt x="890" y="199"/>
                    </a:lnTo>
                    <a:lnTo>
                      <a:pt x="890" y="199"/>
                    </a:lnTo>
                    <a:lnTo>
                      <a:pt x="888" y="201"/>
                    </a:lnTo>
                    <a:lnTo>
                      <a:pt x="888" y="201"/>
                    </a:lnTo>
                    <a:lnTo>
                      <a:pt x="888" y="201"/>
                    </a:lnTo>
                    <a:lnTo>
                      <a:pt x="888" y="201"/>
                    </a:lnTo>
                    <a:lnTo>
                      <a:pt x="888" y="201"/>
                    </a:lnTo>
                    <a:lnTo>
                      <a:pt x="890" y="201"/>
                    </a:lnTo>
                    <a:lnTo>
                      <a:pt x="890" y="201"/>
                    </a:lnTo>
                    <a:lnTo>
                      <a:pt x="890" y="201"/>
                    </a:lnTo>
                    <a:lnTo>
                      <a:pt x="890" y="201"/>
                    </a:lnTo>
                    <a:lnTo>
                      <a:pt x="890" y="201"/>
                    </a:lnTo>
                    <a:lnTo>
                      <a:pt x="890" y="201"/>
                    </a:lnTo>
                    <a:lnTo>
                      <a:pt x="890" y="201"/>
                    </a:lnTo>
                    <a:lnTo>
                      <a:pt x="890" y="201"/>
                    </a:lnTo>
                    <a:lnTo>
                      <a:pt x="892" y="201"/>
                    </a:lnTo>
                    <a:lnTo>
                      <a:pt x="892" y="201"/>
                    </a:lnTo>
                    <a:lnTo>
                      <a:pt x="892" y="201"/>
                    </a:lnTo>
                    <a:lnTo>
                      <a:pt x="892" y="201"/>
                    </a:lnTo>
                    <a:lnTo>
                      <a:pt x="892" y="201"/>
                    </a:lnTo>
                    <a:lnTo>
                      <a:pt x="892" y="201"/>
                    </a:lnTo>
                    <a:lnTo>
                      <a:pt x="892" y="202"/>
                    </a:lnTo>
                    <a:lnTo>
                      <a:pt x="892" y="202"/>
                    </a:lnTo>
                    <a:lnTo>
                      <a:pt x="893" y="202"/>
                    </a:lnTo>
                    <a:lnTo>
                      <a:pt x="893" y="202"/>
                    </a:lnTo>
                    <a:lnTo>
                      <a:pt x="893" y="202"/>
                    </a:lnTo>
                    <a:lnTo>
                      <a:pt x="893" y="202"/>
                    </a:lnTo>
                    <a:lnTo>
                      <a:pt x="893" y="202"/>
                    </a:lnTo>
                    <a:lnTo>
                      <a:pt x="895" y="202"/>
                    </a:lnTo>
                    <a:lnTo>
                      <a:pt x="895" y="202"/>
                    </a:lnTo>
                    <a:lnTo>
                      <a:pt x="895" y="202"/>
                    </a:lnTo>
                    <a:lnTo>
                      <a:pt x="895" y="202"/>
                    </a:lnTo>
                    <a:lnTo>
                      <a:pt x="897" y="202"/>
                    </a:lnTo>
                    <a:lnTo>
                      <a:pt x="897" y="204"/>
                    </a:lnTo>
                    <a:lnTo>
                      <a:pt x="897" y="204"/>
                    </a:lnTo>
                    <a:lnTo>
                      <a:pt x="897" y="204"/>
                    </a:lnTo>
                    <a:lnTo>
                      <a:pt x="897" y="204"/>
                    </a:lnTo>
                    <a:lnTo>
                      <a:pt x="897" y="204"/>
                    </a:lnTo>
                    <a:lnTo>
                      <a:pt x="897" y="204"/>
                    </a:lnTo>
                    <a:lnTo>
                      <a:pt x="897" y="206"/>
                    </a:lnTo>
                    <a:lnTo>
                      <a:pt x="897" y="206"/>
                    </a:lnTo>
                    <a:lnTo>
                      <a:pt x="897" y="206"/>
                    </a:lnTo>
                    <a:lnTo>
                      <a:pt x="899" y="206"/>
                    </a:lnTo>
                    <a:lnTo>
                      <a:pt x="899" y="206"/>
                    </a:lnTo>
                    <a:lnTo>
                      <a:pt x="899" y="206"/>
                    </a:lnTo>
                    <a:lnTo>
                      <a:pt x="899" y="206"/>
                    </a:lnTo>
                    <a:lnTo>
                      <a:pt x="899" y="206"/>
                    </a:lnTo>
                    <a:lnTo>
                      <a:pt x="899" y="206"/>
                    </a:lnTo>
                    <a:lnTo>
                      <a:pt x="901" y="206"/>
                    </a:lnTo>
                    <a:lnTo>
                      <a:pt x="901" y="206"/>
                    </a:lnTo>
                    <a:lnTo>
                      <a:pt x="901" y="206"/>
                    </a:lnTo>
                    <a:lnTo>
                      <a:pt x="901" y="206"/>
                    </a:lnTo>
                    <a:lnTo>
                      <a:pt x="901" y="206"/>
                    </a:lnTo>
                    <a:lnTo>
                      <a:pt x="901" y="206"/>
                    </a:lnTo>
                    <a:lnTo>
                      <a:pt x="901" y="206"/>
                    </a:lnTo>
                    <a:lnTo>
                      <a:pt x="901" y="204"/>
                    </a:lnTo>
                    <a:lnTo>
                      <a:pt x="901" y="204"/>
                    </a:lnTo>
                    <a:lnTo>
                      <a:pt x="901" y="204"/>
                    </a:lnTo>
                    <a:lnTo>
                      <a:pt x="901" y="204"/>
                    </a:lnTo>
                    <a:lnTo>
                      <a:pt x="901" y="204"/>
                    </a:lnTo>
                    <a:lnTo>
                      <a:pt x="901" y="204"/>
                    </a:lnTo>
                    <a:lnTo>
                      <a:pt x="901" y="204"/>
                    </a:lnTo>
                    <a:lnTo>
                      <a:pt x="901" y="204"/>
                    </a:lnTo>
                    <a:lnTo>
                      <a:pt x="902" y="204"/>
                    </a:lnTo>
                    <a:lnTo>
                      <a:pt x="902" y="204"/>
                    </a:lnTo>
                    <a:lnTo>
                      <a:pt x="902" y="204"/>
                    </a:lnTo>
                    <a:lnTo>
                      <a:pt x="904" y="204"/>
                    </a:lnTo>
                    <a:lnTo>
                      <a:pt x="904" y="204"/>
                    </a:lnTo>
                    <a:lnTo>
                      <a:pt x="904" y="204"/>
                    </a:lnTo>
                    <a:lnTo>
                      <a:pt x="904" y="204"/>
                    </a:lnTo>
                    <a:lnTo>
                      <a:pt x="906" y="204"/>
                    </a:lnTo>
                    <a:lnTo>
                      <a:pt x="906" y="204"/>
                    </a:lnTo>
                    <a:lnTo>
                      <a:pt x="906" y="204"/>
                    </a:lnTo>
                    <a:lnTo>
                      <a:pt x="906" y="204"/>
                    </a:lnTo>
                    <a:lnTo>
                      <a:pt x="906" y="204"/>
                    </a:lnTo>
                    <a:lnTo>
                      <a:pt x="908" y="204"/>
                    </a:lnTo>
                    <a:lnTo>
                      <a:pt x="908" y="204"/>
                    </a:lnTo>
                    <a:lnTo>
                      <a:pt x="908" y="204"/>
                    </a:lnTo>
                    <a:lnTo>
                      <a:pt x="908" y="204"/>
                    </a:lnTo>
                    <a:lnTo>
                      <a:pt x="910" y="202"/>
                    </a:lnTo>
                    <a:lnTo>
                      <a:pt x="910" y="202"/>
                    </a:lnTo>
                    <a:lnTo>
                      <a:pt x="910" y="201"/>
                    </a:lnTo>
                    <a:lnTo>
                      <a:pt x="911" y="201"/>
                    </a:lnTo>
                    <a:lnTo>
                      <a:pt x="911" y="201"/>
                    </a:lnTo>
                    <a:lnTo>
                      <a:pt x="911" y="201"/>
                    </a:lnTo>
                    <a:lnTo>
                      <a:pt x="911" y="201"/>
                    </a:lnTo>
                    <a:lnTo>
                      <a:pt x="911" y="201"/>
                    </a:lnTo>
                    <a:lnTo>
                      <a:pt x="911" y="201"/>
                    </a:lnTo>
                    <a:lnTo>
                      <a:pt x="913" y="201"/>
                    </a:lnTo>
                    <a:lnTo>
                      <a:pt x="913" y="201"/>
                    </a:lnTo>
                    <a:lnTo>
                      <a:pt x="913" y="201"/>
                    </a:lnTo>
                    <a:lnTo>
                      <a:pt x="913" y="201"/>
                    </a:lnTo>
                    <a:lnTo>
                      <a:pt x="913" y="201"/>
                    </a:lnTo>
                    <a:lnTo>
                      <a:pt x="913" y="201"/>
                    </a:lnTo>
                    <a:lnTo>
                      <a:pt x="915" y="199"/>
                    </a:lnTo>
                    <a:lnTo>
                      <a:pt x="915" y="197"/>
                    </a:lnTo>
                    <a:lnTo>
                      <a:pt x="915" y="197"/>
                    </a:lnTo>
                    <a:lnTo>
                      <a:pt x="915" y="197"/>
                    </a:lnTo>
                    <a:lnTo>
                      <a:pt x="917" y="197"/>
                    </a:lnTo>
                    <a:lnTo>
                      <a:pt x="917" y="197"/>
                    </a:lnTo>
                    <a:lnTo>
                      <a:pt x="917" y="197"/>
                    </a:lnTo>
                    <a:lnTo>
                      <a:pt x="917" y="197"/>
                    </a:lnTo>
                    <a:lnTo>
                      <a:pt x="917" y="197"/>
                    </a:lnTo>
                    <a:lnTo>
                      <a:pt x="919" y="197"/>
                    </a:lnTo>
                    <a:lnTo>
                      <a:pt x="919" y="197"/>
                    </a:lnTo>
                    <a:lnTo>
                      <a:pt x="919" y="197"/>
                    </a:lnTo>
                    <a:lnTo>
                      <a:pt x="919" y="195"/>
                    </a:lnTo>
                    <a:lnTo>
                      <a:pt x="919" y="195"/>
                    </a:lnTo>
                    <a:lnTo>
                      <a:pt x="919" y="195"/>
                    </a:lnTo>
                    <a:lnTo>
                      <a:pt x="919" y="195"/>
                    </a:lnTo>
                    <a:lnTo>
                      <a:pt x="919" y="195"/>
                    </a:lnTo>
                    <a:lnTo>
                      <a:pt x="919" y="195"/>
                    </a:lnTo>
                    <a:lnTo>
                      <a:pt x="919" y="195"/>
                    </a:lnTo>
                    <a:lnTo>
                      <a:pt x="919" y="193"/>
                    </a:lnTo>
                    <a:lnTo>
                      <a:pt x="920" y="193"/>
                    </a:lnTo>
                    <a:lnTo>
                      <a:pt x="920" y="193"/>
                    </a:lnTo>
                    <a:lnTo>
                      <a:pt x="920" y="193"/>
                    </a:lnTo>
                    <a:lnTo>
                      <a:pt x="920" y="193"/>
                    </a:lnTo>
                    <a:lnTo>
                      <a:pt x="920" y="193"/>
                    </a:lnTo>
                    <a:lnTo>
                      <a:pt x="920" y="193"/>
                    </a:lnTo>
                    <a:lnTo>
                      <a:pt x="920" y="193"/>
                    </a:lnTo>
                    <a:lnTo>
                      <a:pt x="922" y="193"/>
                    </a:lnTo>
                    <a:lnTo>
                      <a:pt x="922" y="193"/>
                    </a:lnTo>
                    <a:lnTo>
                      <a:pt x="922" y="193"/>
                    </a:lnTo>
                    <a:lnTo>
                      <a:pt x="922" y="193"/>
                    </a:lnTo>
                    <a:lnTo>
                      <a:pt x="922" y="195"/>
                    </a:lnTo>
                    <a:lnTo>
                      <a:pt x="922" y="195"/>
                    </a:lnTo>
                    <a:lnTo>
                      <a:pt x="922" y="195"/>
                    </a:lnTo>
                    <a:lnTo>
                      <a:pt x="924" y="195"/>
                    </a:lnTo>
                    <a:lnTo>
                      <a:pt x="924" y="195"/>
                    </a:lnTo>
                    <a:lnTo>
                      <a:pt x="924" y="195"/>
                    </a:lnTo>
                    <a:lnTo>
                      <a:pt x="924" y="195"/>
                    </a:lnTo>
                    <a:lnTo>
                      <a:pt x="924" y="195"/>
                    </a:lnTo>
                    <a:lnTo>
                      <a:pt x="924" y="195"/>
                    </a:lnTo>
                    <a:lnTo>
                      <a:pt x="924" y="195"/>
                    </a:lnTo>
                    <a:lnTo>
                      <a:pt x="924" y="195"/>
                    </a:lnTo>
                    <a:lnTo>
                      <a:pt x="926" y="195"/>
                    </a:lnTo>
                    <a:lnTo>
                      <a:pt x="926" y="195"/>
                    </a:lnTo>
                    <a:lnTo>
                      <a:pt x="926" y="195"/>
                    </a:lnTo>
                    <a:lnTo>
                      <a:pt x="926" y="195"/>
                    </a:lnTo>
                    <a:lnTo>
                      <a:pt x="926" y="195"/>
                    </a:lnTo>
                    <a:lnTo>
                      <a:pt x="926" y="193"/>
                    </a:lnTo>
                    <a:lnTo>
                      <a:pt x="926" y="193"/>
                    </a:lnTo>
                    <a:lnTo>
                      <a:pt x="926" y="193"/>
                    </a:lnTo>
                    <a:lnTo>
                      <a:pt x="928" y="195"/>
                    </a:lnTo>
                    <a:lnTo>
                      <a:pt x="928" y="193"/>
                    </a:lnTo>
                    <a:lnTo>
                      <a:pt x="928" y="193"/>
                    </a:lnTo>
                    <a:lnTo>
                      <a:pt x="928" y="193"/>
                    </a:lnTo>
                    <a:lnTo>
                      <a:pt x="928" y="192"/>
                    </a:lnTo>
                    <a:lnTo>
                      <a:pt x="928" y="192"/>
                    </a:lnTo>
                    <a:lnTo>
                      <a:pt x="928" y="192"/>
                    </a:lnTo>
                    <a:lnTo>
                      <a:pt x="928" y="190"/>
                    </a:lnTo>
                    <a:lnTo>
                      <a:pt x="928" y="190"/>
                    </a:lnTo>
                    <a:lnTo>
                      <a:pt x="928" y="190"/>
                    </a:lnTo>
                    <a:lnTo>
                      <a:pt x="928" y="190"/>
                    </a:lnTo>
                    <a:lnTo>
                      <a:pt x="928" y="190"/>
                    </a:lnTo>
                    <a:lnTo>
                      <a:pt x="928" y="188"/>
                    </a:lnTo>
                    <a:lnTo>
                      <a:pt x="930" y="188"/>
                    </a:lnTo>
                    <a:lnTo>
                      <a:pt x="930" y="188"/>
                    </a:lnTo>
                    <a:lnTo>
                      <a:pt x="930" y="188"/>
                    </a:lnTo>
                    <a:lnTo>
                      <a:pt x="930" y="188"/>
                    </a:lnTo>
                    <a:lnTo>
                      <a:pt x="930" y="188"/>
                    </a:lnTo>
                    <a:lnTo>
                      <a:pt x="930" y="190"/>
                    </a:lnTo>
                    <a:lnTo>
                      <a:pt x="930" y="190"/>
                    </a:lnTo>
                    <a:lnTo>
                      <a:pt x="933" y="190"/>
                    </a:lnTo>
                    <a:lnTo>
                      <a:pt x="933" y="190"/>
                    </a:lnTo>
                    <a:lnTo>
                      <a:pt x="933" y="188"/>
                    </a:lnTo>
                    <a:lnTo>
                      <a:pt x="933" y="188"/>
                    </a:lnTo>
                    <a:lnTo>
                      <a:pt x="933" y="188"/>
                    </a:lnTo>
                    <a:lnTo>
                      <a:pt x="935" y="188"/>
                    </a:lnTo>
                    <a:lnTo>
                      <a:pt x="935" y="188"/>
                    </a:lnTo>
                    <a:lnTo>
                      <a:pt x="935" y="188"/>
                    </a:lnTo>
                    <a:lnTo>
                      <a:pt x="935" y="188"/>
                    </a:lnTo>
                    <a:lnTo>
                      <a:pt x="935" y="188"/>
                    </a:lnTo>
                    <a:lnTo>
                      <a:pt x="937" y="188"/>
                    </a:lnTo>
                    <a:lnTo>
                      <a:pt x="937" y="190"/>
                    </a:lnTo>
                    <a:lnTo>
                      <a:pt x="937" y="190"/>
                    </a:lnTo>
                    <a:lnTo>
                      <a:pt x="937" y="188"/>
                    </a:lnTo>
                    <a:lnTo>
                      <a:pt x="937" y="188"/>
                    </a:lnTo>
                    <a:lnTo>
                      <a:pt x="937" y="188"/>
                    </a:lnTo>
                    <a:lnTo>
                      <a:pt x="939" y="188"/>
                    </a:lnTo>
                    <a:lnTo>
                      <a:pt x="939" y="188"/>
                    </a:lnTo>
                    <a:lnTo>
                      <a:pt x="939" y="188"/>
                    </a:lnTo>
                    <a:lnTo>
                      <a:pt x="939" y="188"/>
                    </a:lnTo>
                    <a:lnTo>
                      <a:pt x="940" y="188"/>
                    </a:lnTo>
                    <a:lnTo>
                      <a:pt x="940" y="188"/>
                    </a:lnTo>
                    <a:lnTo>
                      <a:pt x="940" y="188"/>
                    </a:lnTo>
                    <a:lnTo>
                      <a:pt x="940" y="188"/>
                    </a:lnTo>
                    <a:lnTo>
                      <a:pt x="940" y="188"/>
                    </a:lnTo>
                    <a:lnTo>
                      <a:pt x="942" y="188"/>
                    </a:lnTo>
                    <a:lnTo>
                      <a:pt x="942" y="188"/>
                    </a:lnTo>
                    <a:lnTo>
                      <a:pt x="942" y="188"/>
                    </a:lnTo>
                    <a:lnTo>
                      <a:pt x="942" y="188"/>
                    </a:lnTo>
                    <a:lnTo>
                      <a:pt x="942" y="188"/>
                    </a:lnTo>
                    <a:lnTo>
                      <a:pt x="942" y="188"/>
                    </a:lnTo>
                    <a:lnTo>
                      <a:pt x="944" y="188"/>
                    </a:lnTo>
                    <a:lnTo>
                      <a:pt x="944" y="188"/>
                    </a:lnTo>
                    <a:lnTo>
                      <a:pt x="944" y="188"/>
                    </a:lnTo>
                    <a:lnTo>
                      <a:pt x="944" y="190"/>
                    </a:lnTo>
                    <a:lnTo>
                      <a:pt x="944" y="190"/>
                    </a:lnTo>
                    <a:lnTo>
                      <a:pt x="944" y="190"/>
                    </a:lnTo>
                    <a:lnTo>
                      <a:pt x="946" y="190"/>
                    </a:lnTo>
                    <a:lnTo>
                      <a:pt x="946" y="190"/>
                    </a:lnTo>
                    <a:lnTo>
                      <a:pt x="946" y="190"/>
                    </a:lnTo>
                    <a:lnTo>
                      <a:pt x="946" y="190"/>
                    </a:lnTo>
                    <a:lnTo>
                      <a:pt x="946" y="190"/>
                    </a:lnTo>
                    <a:lnTo>
                      <a:pt x="946" y="190"/>
                    </a:lnTo>
                    <a:lnTo>
                      <a:pt x="946" y="190"/>
                    </a:lnTo>
                    <a:lnTo>
                      <a:pt x="948" y="190"/>
                    </a:lnTo>
                    <a:lnTo>
                      <a:pt x="948" y="190"/>
                    </a:lnTo>
                    <a:lnTo>
                      <a:pt x="948" y="190"/>
                    </a:lnTo>
                    <a:lnTo>
                      <a:pt x="948" y="190"/>
                    </a:lnTo>
                    <a:lnTo>
                      <a:pt x="948" y="190"/>
                    </a:lnTo>
                    <a:lnTo>
                      <a:pt x="948" y="192"/>
                    </a:lnTo>
                    <a:lnTo>
                      <a:pt x="949" y="192"/>
                    </a:lnTo>
                    <a:lnTo>
                      <a:pt x="949" y="192"/>
                    </a:lnTo>
                    <a:lnTo>
                      <a:pt x="949" y="192"/>
                    </a:lnTo>
                    <a:lnTo>
                      <a:pt x="949" y="192"/>
                    </a:lnTo>
                    <a:lnTo>
                      <a:pt x="951" y="192"/>
                    </a:lnTo>
                    <a:lnTo>
                      <a:pt x="951" y="192"/>
                    </a:lnTo>
                    <a:lnTo>
                      <a:pt x="951" y="192"/>
                    </a:lnTo>
                    <a:lnTo>
                      <a:pt x="951" y="192"/>
                    </a:lnTo>
                    <a:lnTo>
                      <a:pt x="953" y="192"/>
                    </a:lnTo>
                    <a:lnTo>
                      <a:pt x="953" y="192"/>
                    </a:lnTo>
                    <a:lnTo>
                      <a:pt x="953" y="192"/>
                    </a:lnTo>
                    <a:lnTo>
                      <a:pt x="953" y="192"/>
                    </a:lnTo>
                    <a:lnTo>
                      <a:pt x="953" y="193"/>
                    </a:lnTo>
                    <a:lnTo>
                      <a:pt x="953" y="193"/>
                    </a:lnTo>
                    <a:lnTo>
                      <a:pt x="953" y="193"/>
                    </a:lnTo>
                    <a:lnTo>
                      <a:pt x="953" y="193"/>
                    </a:lnTo>
                    <a:lnTo>
                      <a:pt x="953" y="193"/>
                    </a:lnTo>
                    <a:lnTo>
                      <a:pt x="953" y="193"/>
                    </a:lnTo>
                    <a:lnTo>
                      <a:pt x="953" y="193"/>
                    </a:lnTo>
                    <a:lnTo>
                      <a:pt x="953" y="193"/>
                    </a:lnTo>
                    <a:lnTo>
                      <a:pt x="953" y="193"/>
                    </a:lnTo>
                    <a:lnTo>
                      <a:pt x="953" y="193"/>
                    </a:lnTo>
                    <a:lnTo>
                      <a:pt x="953" y="195"/>
                    </a:lnTo>
                    <a:lnTo>
                      <a:pt x="955" y="195"/>
                    </a:lnTo>
                    <a:lnTo>
                      <a:pt x="955" y="195"/>
                    </a:lnTo>
                    <a:lnTo>
                      <a:pt x="955" y="195"/>
                    </a:lnTo>
                    <a:lnTo>
                      <a:pt x="953" y="195"/>
                    </a:lnTo>
                    <a:lnTo>
                      <a:pt x="953" y="195"/>
                    </a:lnTo>
                    <a:lnTo>
                      <a:pt x="955" y="195"/>
                    </a:lnTo>
                    <a:lnTo>
                      <a:pt x="955" y="195"/>
                    </a:lnTo>
                    <a:lnTo>
                      <a:pt x="955" y="197"/>
                    </a:lnTo>
                    <a:lnTo>
                      <a:pt x="955" y="197"/>
                    </a:lnTo>
                    <a:lnTo>
                      <a:pt x="955" y="197"/>
                    </a:lnTo>
                    <a:lnTo>
                      <a:pt x="955" y="197"/>
                    </a:lnTo>
                    <a:lnTo>
                      <a:pt x="955" y="197"/>
                    </a:lnTo>
                    <a:lnTo>
                      <a:pt x="955" y="197"/>
                    </a:lnTo>
                    <a:lnTo>
                      <a:pt x="955" y="197"/>
                    </a:lnTo>
                    <a:lnTo>
                      <a:pt x="955" y="197"/>
                    </a:lnTo>
                    <a:lnTo>
                      <a:pt x="957" y="199"/>
                    </a:lnTo>
                    <a:lnTo>
                      <a:pt x="957" y="199"/>
                    </a:lnTo>
                    <a:lnTo>
                      <a:pt x="957" y="199"/>
                    </a:lnTo>
                    <a:lnTo>
                      <a:pt x="957" y="199"/>
                    </a:lnTo>
                    <a:lnTo>
                      <a:pt x="957" y="199"/>
                    </a:lnTo>
                    <a:lnTo>
                      <a:pt x="958" y="199"/>
                    </a:lnTo>
                    <a:lnTo>
                      <a:pt x="958" y="199"/>
                    </a:lnTo>
                    <a:lnTo>
                      <a:pt x="958" y="199"/>
                    </a:lnTo>
                    <a:lnTo>
                      <a:pt x="958" y="199"/>
                    </a:lnTo>
                    <a:lnTo>
                      <a:pt x="958" y="201"/>
                    </a:lnTo>
                    <a:lnTo>
                      <a:pt x="958" y="201"/>
                    </a:lnTo>
                    <a:lnTo>
                      <a:pt x="958" y="201"/>
                    </a:lnTo>
                    <a:lnTo>
                      <a:pt x="958" y="201"/>
                    </a:lnTo>
                    <a:lnTo>
                      <a:pt x="960" y="201"/>
                    </a:lnTo>
                    <a:lnTo>
                      <a:pt x="958" y="201"/>
                    </a:lnTo>
                    <a:lnTo>
                      <a:pt x="958" y="201"/>
                    </a:lnTo>
                    <a:lnTo>
                      <a:pt x="958" y="201"/>
                    </a:lnTo>
                    <a:lnTo>
                      <a:pt x="958" y="201"/>
                    </a:lnTo>
                    <a:lnTo>
                      <a:pt x="958" y="202"/>
                    </a:lnTo>
                    <a:lnTo>
                      <a:pt x="960" y="202"/>
                    </a:lnTo>
                    <a:lnTo>
                      <a:pt x="960" y="202"/>
                    </a:lnTo>
                    <a:lnTo>
                      <a:pt x="960" y="202"/>
                    </a:lnTo>
                    <a:lnTo>
                      <a:pt x="960" y="202"/>
                    </a:lnTo>
                    <a:lnTo>
                      <a:pt x="960" y="202"/>
                    </a:lnTo>
                    <a:lnTo>
                      <a:pt x="962" y="202"/>
                    </a:lnTo>
                    <a:lnTo>
                      <a:pt x="962" y="204"/>
                    </a:lnTo>
                    <a:lnTo>
                      <a:pt x="962" y="204"/>
                    </a:lnTo>
                    <a:lnTo>
                      <a:pt x="962" y="204"/>
                    </a:lnTo>
                    <a:lnTo>
                      <a:pt x="962" y="204"/>
                    </a:lnTo>
                    <a:lnTo>
                      <a:pt x="962" y="204"/>
                    </a:lnTo>
                    <a:lnTo>
                      <a:pt x="962" y="204"/>
                    </a:lnTo>
                    <a:lnTo>
                      <a:pt x="962" y="204"/>
                    </a:lnTo>
                    <a:lnTo>
                      <a:pt x="962" y="206"/>
                    </a:lnTo>
                    <a:lnTo>
                      <a:pt x="962" y="206"/>
                    </a:lnTo>
                    <a:lnTo>
                      <a:pt x="962" y="206"/>
                    </a:lnTo>
                    <a:lnTo>
                      <a:pt x="962" y="206"/>
                    </a:lnTo>
                    <a:lnTo>
                      <a:pt x="964" y="206"/>
                    </a:lnTo>
                    <a:lnTo>
                      <a:pt x="964" y="208"/>
                    </a:lnTo>
                    <a:lnTo>
                      <a:pt x="964" y="208"/>
                    </a:lnTo>
                    <a:lnTo>
                      <a:pt x="964" y="208"/>
                    </a:lnTo>
                    <a:lnTo>
                      <a:pt x="964" y="208"/>
                    </a:lnTo>
                    <a:lnTo>
                      <a:pt x="966" y="208"/>
                    </a:lnTo>
                    <a:lnTo>
                      <a:pt x="966" y="208"/>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7" y="212"/>
                    </a:lnTo>
                    <a:lnTo>
                      <a:pt x="967" y="212"/>
                    </a:lnTo>
                    <a:lnTo>
                      <a:pt x="967" y="212"/>
                    </a:lnTo>
                    <a:lnTo>
                      <a:pt x="967" y="210"/>
                    </a:lnTo>
                    <a:lnTo>
                      <a:pt x="969" y="210"/>
                    </a:lnTo>
                    <a:lnTo>
                      <a:pt x="969" y="210"/>
                    </a:lnTo>
                    <a:lnTo>
                      <a:pt x="969" y="210"/>
                    </a:lnTo>
                    <a:lnTo>
                      <a:pt x="969" y="210"/>
                    </a:lnTo>
                    <a:lnTo>
                      <a:pt x="969" y="210"/>
                    </a:lnTo>
                    <a:lnTo>
                      <a:pt x="969" y="210"/>
                    </a:lnTo>
                    <a:lnTo>
                      <a:pt x="969" y="208"/>
                    </a:lnTo>
                    <a:lnTo>
                      <a:pt x="969" y="208"/>
                    </a:lnTo>
                    <a:lnTo>
                      <a:pt x="971" y="210"/>
                    </a:lnTo>
                    <a:lnTo>
                      <a:pt x="971" y="210"/>
                    </a:lnTo>
                    <a:lnTo>
                      <a:pt x="971" y="210"/>
                    </a:lnTo>
                    <a:lnTo>
                      <a:pt x="971" y="210"/>
                    </a:lnTo>
                    <a:lnTo>
                      <a:pt x="971" y="210"/>
                    </a:lnTo>
                    <a:lnTo>
                      <a:pt x="971" y="210"/>
                    </a:lnTo>
                    <a:lnTo>
                      <a:pt x="973" y="210"/>
                    </a:lnTo>
                    <a:lnTo>
                      <a:pt x="973" y="210"/>
                    </a:lnTo>
                    <a:lnTo>
                      <a:pt x="973" y="210"/>
                    </a:lnTo>
                    <a:lnTo>
                      <a:pt x="973" y="212"/>
                    </a:lnTo>
                    <a:lnTo>
                      <a:pt x="973" y="212"/>
                    </a:lnTo>
                    <a:lnTo>
                      <a:pt x="973" y="212"/>
                    </a:lnTo>
                    <a:lnTo>
                      <a:pt x="973" y="212"/>
                    </a:lnTo>
                    <a:lnTo>
                      <a:pt x="973" y="212"/>
                    </a:lnTo>
                    <a:lnTo>
                      <a:pt x="973" y="212"/>
                    </a:lnTo>
                    <a:lnTo>
                      <a:pt x="973" y="212"/>
                    </a:lnTo>
                    <a:lnTo>
                      <a:pt x="973" y="213"/>
                    </a:lnTo>
                    <a:lnTo>
                      <a:pt x="975" y="213"/>
                    </a:lnTo>
                    <a:lnTo>
                      <a:pt x="975" y="213"/>
                    </a:lnTo>
                    <a:lnTo>
                      <a:pt x="975" y="213"/>
                    </a:lnTo>
                    <a:lnTo>
                      <a:pt x="975" y="215"/>
                    </a:lnTo>
                    <a:lnTo>
                      <a:pt x="975" y="215"/>
                    </a:lnTo>
                    <a:lnTo>
                      <a:pt x="975" y="215"/>
                    </a:lnTo>
                    <a:lnTo>
                      <a:pt x="975" y="215"/>
                    </a:lnTo>
                    <a:lnTo>
                      <a:pt x="975" y="215"/>
                    </a:lnTo>
                    <a:lnTo>
                      <a:pt x="975" y="215"/>
                    </a:lnTo>
                    <a:lnTo>
                      <a:pt x="977" y="215"/>
                    </a:lnTo>
                    <a:lnTo>
                      <a:pt x="977" y="215"/>
                    </a:lnTo>
                    <a:lnTo>
                      <a:pt x="977" y="215"/>
                    </a:lnTo>
                    <a:lnTo>
                      <a:pt x="977" y="215"/>
                    </a:lnTo>
                    <a:lnTo>
                      <a:pt x="977" y="215"/>
                    </a:lnTo>
                    <a:lnTo>
                      <a:pt x="977" y="215"/>
                    </a:lnTo>
                    <a:lnTo>
                      <a:pt x="978" y="215"/>
                    </a:lnTo>
                    <a:lnTo>
                      <a:pt x="978" y="215"/>
                    </a:lnTo>
                    <a:lnTo>
                      <a:pt x="978" y="215"/>
                    </a:lnTo>
                    <a:lnTo>
                      <a:pt x="978" y="215"/>
                    </a:lnTo>
                    <a:lnTo>
                      <a:pt x="978" y="217"/>
                    </a:lnTo>
                    <a:lnTo>
                      <a:pt x="978" y="217"/>
                    </a:lnTo>
                    <a:lnTo>
                      <a:pt x="978" y="217"/>
                    </a:lnTo>
                    <a:lnTo>
                      <a:pt x="980" y="217"/>
                    </a:lnTo>
                    <a:lnTo>
                      <a:pt x="980" y="215"/>
                    </a:lnTo>
                    <a:lnTo>
                      <a:pt x="980" y="215"/>
                    </a:lnTo>
                    <a:lnTo>
                      <a:pt x="980" y="215"/>
                    </a:lnTo>
                    <a:lnTo>
                      <a:pt x="982" y="217"/>
                    </a:lnTo>
                    <a:lnTo>
                      <a:pt x="982" y="217"/>
                    </a:lnTo>
                    <a:lnTo>
                      <a:pt x="982" y="217"/>
                    </a:lnTo>
                    <a:lnTo>
                      <a:pt x="982" y="217"/>
                    </a:lnTo>
                    <a:lnTo>
                      <a:pt x="982" y="217"/>
                    </a:lnTo>
                    <a:lnTo>
                      <a:pt x="982" y="217"/>
                    </a:lnTo>
                    <a:lnTo>
                      <a:pt x="984" y="217"/>
                    </a:lnTo>
                    <a:lnTo>
                      <a:pt x="984" y="219"/>
                    </a:lnTo>
                    <a:lnTo>
                      <a:pt x="984" y="219"/>
                    </a:lnTo>
                    <a:lnTo>
                      <a:pt x="984" y="219"/>
                    </a:lnTo>
                    <a:lnTo>
                      <a:pt x="984" y="219"/>
                    </a:lnTo>
                    <a:lnTo>
                      <a:pt x="984" y="219"/>
                    </a:lnTo>
                    <a:lnTo>
                      <a:pt x="986" y="219"/>
                    </a:lnTo>
                    <a:lnTo>
                      <a:pt x="986" y="219"/>
                    </a:lnTo>
                    <a:lnTo>
                      <a:pt x="986" y="219"/>
                    </a:lnTo>
                    <a:lnTo>
                      <a:pt x="986" y="219"/>
                    </a:lnTo>
                    <a:lnTo>
                      <a:pt x="986" y="219"/>
                    </a:lnTo>
                    <a:lnTo>
                      <a:pt x="987" y="219"/>
                    </a:lnTo>
                    <a:lnTo>
                      <a:pt x="987" y="219"/>
                    </a:lnTo>
                    <a:lnTo>
                      <a:pt x="989" y="221"/>
                    </a:lnTo>
                    <a:lnTo>
                      <a:pt x="989" y="219"/>
                    </a:lnTo>
                    <a:lnTo>
                      <a:pt x="991" y="221"/>
                    </a:lnTo>
                    <a:lnTo>
                      <a:pt x="991" y="221"/>
                    </a:lnTo>
                    <a:lnTo>
                      <a:pt x="991" y="221"/>
                    </a:lnTo>
                    <a:lnTo>
                      <a:pt x="991" y="221"/>
                    </a:lnTo>
                    <a:lnTo>
                      <a:pt x="991" y="221"/>
                    </a:lnTo>
                    <a:lnTo>
                      <a:pt x="993" y="221"/>
                    </a:lnTo>
                    <a:lnTo>
                      <a:pt x="993" y="221"/>
                    </a:lnTo>
                    <a:lnTo>
                      <a:pt x="993" y="221"/>
                    </a:lnTo>
                    <a:lnTo>
                      <a:pt x="993" y="221"/>
                    </a:lnTo>
                    <a:lnTo>
                      <a:pt x="993" y="222"/>
                    </a:lnTo>
                    <a:lnTo>
                      <a:pt x="993" y="222"/>
                    </a:lnTo>
                    <a:lnTo>
                      <a:pt x="995" y="222"/>
                    </a:lnTo>
                    <a:lnTo>
                      <a:pt x="995" y="222"/>
                    </a:lnTo>
                    <a:lnTo>
                      <a:pt x="995" y="222"/>
                    </a:lnTo>
                    <a:lnTo>
                      <a:pt x="996" y="222"/>
                    </a:lnTo>
                    <a:lnTo>
                      <a:pt x="996" y="222"/>
                    </a:lnTo>
                    <a:lnTo>
                      <a:pt x="996" y="222"/>
                    </a:lnTo>
                    <a:lnTo>
                      <a:pt x="996" y="224"/>
                    </a:lnTo>
                    <a:lnTo>
                      <a:pt x="996" y="224"/>
                    </a:lnTo>
                    <a:lnTo>
                      <a:pt x="996" y="224"/>
                    </a:lnTo>
                    <a:lnTo>
                      <a:pt x="996" y="224"/>
                    </a:lnTo>
                    <a:lnTo>
                      <a:pt x="996" y="224"/>
                    </a:lnTo>
                    <a:lnTo>
                      <a:pt x="998" y="224"/>
                    </a:lnTo>
                    <a:lnTo>
                      <a:pt x="998" y="224"/>
                    </a:lnTo>
                    <a:lnTo>
                      <a:pt x="998" y="224"/>
                    </a:lnTo>
                    <a:lnTo>
                      <a:pt x="998" y="224"/>
                    </a:lnTo>
                    <a:lnTo>
                      <a:pt x="998" y="224"/>
                    </a:lnTo>
                    <a:lnTo>
                      <a:pt x="998" y="226"/>
                    </a:lnTo>
                    <a:lnTo>
                      <a:pt x="998" y="226"/>
                    </a:lnTo>
                    <a:lnTo>
                      <a:pt x="1000" y="226"/>
                    </a:lnTo>
                    <a:lnTo>
                      <a:pt x="1000" y="226"/>
                    </a:lnTo>
                    <a:lnTo>
                      <a:pt x="1000" y="226"/>
                    </a:lnTo>
                    <a:lnTo>
                      <a:pt x="1000" y="226"/>
                    </a:lnTo>
                    <a:lnTo>
                      <a:pt x="1002" y="226"/>
                    </a:lnTo>
                    <a:lnTo>
                      <a:pt x="1002" y="226"/>
                    </a:lnTo>
                    <a:lnTo>
                      <a:pt x="1002" y="226"/>
                    </a:lnTo>
                    <a:lnTo>
                      <a:pt x="1002" y="226"/>
                    </a:lnTo>
                    <a:lnTo>
                      <a:pt x="1002" y="226"/>
                    </a:lnTo>
                    <a:lnTo>
                      <a:pt x="1002" y="226"/>
                    </a:lnTo>
                    <a:lnTo>
                      <a:pt x="1004" y="226"/>
                    </a:lnTo>
                    <a:lnTo>
                      <a:pt x="1004" y="226"/>
                    </a:lnTo>
                    <a:lnTo>
                      <a:pt x="1004" y="226"/>
                    </a:lnTo>
                    <a:lnTo>
                      <a:pt x="1004" y="226"/>
                    </a:lnTo>
                    <a:lnTo>
                      <a:pt x="1004" y="226"/>
                    </a:lnTo>
                    <a:lnTo>
                      <a:pt x="1004" y="226"/>
                    </a:lnTo>
                    <a:lnTo>
                      <a:pt x="1004" y="226"/>
                    </a:lnTo>
                    <a:lnTo>
                      <a:pt x="1005" y="226"/>
                    </a:lnTo>
                    <a:lnTo>
                      <a:pt x="1005" y="226"/>
                    </a:lnTo>
                    <a:lnTo>
                      <a:pt x="1007" y="226"/>
                    </a:lnTo>
                    <a:lnTo>
                      <a:pt x="1007" y="226"/>
                    </a:lnTo>
                    <a:lnTo>
                      <a:pt x="1007" y="226"/>
                    </a:lnTo>
                    <a:lnTo>
                      <a:pt x="1007" y="226"/>
                    </a:lnTo>
                    <a:lnTo>
                      <a:pt x="1007" y="226"/>
                    </a:lnTo>
                    <a:lnTo>
                      <a:pt x="1007" y="226"/>
                    </a:lnTo>
                    <a:lnTo>
                      <a:pt x="1007" y="226"/>
                    </a:lnTo>
                    <a:lnTo>
                      <a:pt x="1007" y="226"/>
                    </a:lnTo>
                    <a:lnTo>
                      <a:pt x="1009" y="226"/>
                    </a:lnTo>
                    <a:lnTo>
                      <a:pt x="1009" y="226"/>
                    </a:lnTo>
                    <a:lnTo>
                      <a:pt x="1009" y="226"/>
                    </a:lnTo>
                    <a:lnTo>
                      <a:pt x="1009" y="226"/>
                    </a:lnTo>
                    <a:lnTo>
                      <a:pt x="1009" y="226"/>
                    </a:lnTo>
                    <a:lnTo>
                      <a:pt x="1009" y="226"/>
                    </a:lnTo>
                    <a:lnTo>
                      <a:pt x="1009" y="226"/>
                    </a:lnTo>
                    <a:lnTo>
                      <a:pt x="1011" y="226"/>
                    </a:lnTo>
                    <a:lnTo>
                      <a:pt x="1011" y="228"/>
                    </a:lnTo>
                    <a:lnTo>
                      <a:pt x="1011" y="228"/>
                    </a:lnTo>
                    <a:lnTo>
                      <a:pt x="1011" y="228"/>
                    </a:lnTo>
                    <a:lnTo>
                      <a:pt x="1011" y="228"/>
                    </a:lnTo>
                    <a:lnTo>
                      <a:pt x="1011" y="228"/>
                    </a:lnTo>
                    <a:lnTo>
                      <a:pt x="1013" y="228"/>
                    </a:lnTo>
                    <a:lnTo>
                      <a:pt x="1013" y="230"/>
                    </a:lnTo>
                    <a:lnTo>
                      <a:pt x="1013" y="230"/>
                    </a:lnTo>
                    <a:lnTo>
                      <a:pt x="1013" y="230"/>
                    </a:lnTo>
                    <a:lnTo>
                      <a:pt x="1013" y="230"/>
                    </a:lnTo>
                    <a:lnTo>
                      <a:pt x="1013" y="230"/>
                    </a:lnTo>
                    <a:lnTo>
                      <a:pt x="1013" y="230"/>
                    </a:lnTo>
                    <a:lnTo>
                      <a:pt x="1015" y="230"/>
                    </a:lnTo>
                    <a:lnTo>
                      <a:pt x="1015" y="230"/>
                    </a:lnTo>
                    <a:lnTo>
                      <a:pt x="1015" y="230"/>
                    </a:lnTo>
                    <a:lnTo>
                      <a:pt x="1015" y="230"/>
                    </a:lnTo>
                    <a:lnTo>
                      <a:pt x="1015" y="230"/>
                    </a:lnTo>
                    <a:lnTo>
                      <a:pt x="1015" y="231"/>
                    </a:lnTo>
                    <a:lnTo>
                      <a:pt x="1016" y="231"/>
                    </a:lnTo>
                    <a:lnTo>
                      <a:pt x="1016" y="231"/>
                    </a:lnTo>
                    <a:lnTo>
                      <a:pt x="1016" y="231"/>
                    </a:lnTo>
                    <a:lnTo>
                      <a:pt x="1016" y="231"/>
                    </a:lnTo>
                    <a:lnTo>
                      <a:pt x="1016" y="231"/>
                    </a:lnTo>
                    <a:lnTo>
                      <a:pt x="1016" y="233"/>
                    </a:lnTo>
                    <a:lnTo>
                      <a:pt x="1016" y="233"/>
                    </a:lnTo>
                    <a:lnTo>
                      <a:pt x="1016" y="233"/>
                    </a:lnTo>
                    <a:lnTo>
                      <a:pt x="1016" y="233"/>
                    </a:lnTo>
                    <a:lnTo>
                      <a:pt x="1016" y="233"/>
                    </a:lnTo>
                    <a:lnTo>
                      <a:pt x="1016" y="235"/>
                    </a:lnTo>
                    <a:lnTo>
                      <a:pt x="1018" y="235"/>
                    </a:lnTo>
                    <a:lnTo>
                      <a:pt x="1018" y="235"/>
                    </a:lnTo>
                    <a:lnTo>
                      <a:pt x="1018" y="235"/>
                    </a:lnTo>
                    <a:lnTo>
                      <a:pt x="1018" y="235"/>
                    </a:lnTo>
                    <a:lnTo>
                      <a:pt x="1018" y="235"/>
                    </a:lnTo>
                    <a:lnTo>
                      <a:pt x="1018" y="235"/>
                    </a:lnTo>
                    <a:lnTo>
                      <a:pt x="1018" y="237"/>
                    </a:lnTo>
                    <a:lnTo>
                      <a:pt x="1018" y="237"/>
                    </a:lnTo>
                    <a:lnTo>
                      <a:pt x="1018" y="237"/>
                    </a:lnTo>
                    <a:lnTo>
                      <a:pt x="1018" y="237"/>
                    </a:lnTo>
                    <a:lnTo>
                      <a:pt x="1018" y="237"/>
                    </a:lnTo>
                    <a:lnTo>
                      <a:pt x="1018" y="239"/>
                    </a:lnTo>
                    <a:lnTo>
                      <a:pt x="1018" y="239"/>
                    </a:lnTo>
                    <a:lnTo>
                      <a:pt x="1018" y="239"/>
                    </a:lnTo>
                    <a:lnTo>
                      <a:pt x="1018" y="239"/>
                    </a:lnTo>
                    <a:lnTo>
                      <a:pt x="1020" y="239"/>
                    </a:lnTo>
                    <a:lnTo>
                      <a:pt x="1020" y="239"/>
                    </a:lnTo>
                    <a:lnTo>
                      <a:pt x="1020" y="239"/>
                    </a:lnTo>
                    <a:lnTo>
                      <a:pt x="1020" y="239"/>
                    </a:lnTo>
                    <a:lnTo>
                      <a:pt x="1020" y="240"/>
                    </a:lnTo>
                    <a:lnTo>
                      <a:pt x="1020" y="240"/>
                    </a:lnTo>
                    <a:lnTo>
                      <a:pt x="1020" y="240"/>
                    </a:lnTo>
                    <a:lnTo>
                      <a:pt x="1020" y="240"/>
                    </a:lnTo>
                    <a:lnTo>
                      <a:pt x="1020" y="240"/>
                    </a:lnTo>
                    <a:lnTo>
                      <a:pt x="1020" y="240"/>
                    </a:lnTo>
                    <a:lnTo>
                      <a:pt x="1020" y="240"/>
                    </a:lnTo>
                    <a:lnTo>
                      <a:pt x="1020" y="240"/>
                    </a:lnTo>
                    <a:lnTo>
                      <a:pt x="1020" y="242"/>
                    </a:lnTo>
                    <a:lnTo>
                      <a:pt x="1020" y="242"/>
                    </a:lnTo>
                    <a:lnTo>
                      <a:pt x="1022" y="242"/>
                    </a:lnTo>
                    <a:lnTo>
                      <a:pt x="1022" y="242"/>
                    </a:lnTo>
                    <a:lnTo>
                      <a:pt x="1022" y="242"/>
                    </a:lnTo>
                    <a:lnTo>
                      <a:pt x="1022" y="242"/>
                    </a:lnTo>
                    <a:lnTo>
                      <a:pt x="1022" y="242"/>
                    </a:lnTo>
                    <a:lnTo>
                      <a:pt x="1022" y="242"/>
                    </a:lnTo>
                    <a:lnTo>
                      <a:pt x="1022" y="242"/>
                    </a:lnTo>
                    <a:lnTo>
                      <a:pt x="1022" y="242"/>
                    </a:lnTo>
                    <a:lnTo>
                      <a:pt x="1022" y="242"/>
                    </a:lnTo>
                    <a:lnTo>
                      <a:pt x="1022" y="242"/>
                    </a:lnTo>
                    <a:lnTo>
                      <a:pt x="1022" y="244"/>
                    </a:lnTo>
                    <a:lnTo>
                      <a:pt x="1024" y="244"/>
                    </a:lnTo>
                    <a:lnTo>
                      <a:pt x="1024" y="244"/>
                    </a:lnTo>
                    <a:lnTo>
                      <a:pt x="1024" y="244"/>
                    </a:lnTo>
                    <a:lnTo>
                      <a:pt x="1024" y="244"/>
                    </a:lnTo>
                    <a:lnTo>
                      <a:pt x="1024" y="244"/>
                    </a:lnTo>
                    <a:lnTo>
                      <a:pt x="1024" y="244"/>
                    </a:lnTo>
                    <a:lnTo>
                      <a:pt x="1024" y="244"/>
                    </a:lnTo>
                    <a:lnTo>
                      <a:pt x="1024" y="246"/>
                    </a:lnTo>
                    <a:lnTo>
                      <a:pt x="1024" y="246"/>
                    </a:lnTo>
                    <a:lnTo>
                      <a:pt x="1024" y="246"/>
                    </a:lnTo>
                    <a:lnTo>
                      <a:pt x="1024" y="246"/>
                    </a:lnTo>
                    <a:lnTo>
                      <a:pt x="1025" y="246"/>
                    </a:lnTo>
                    <a:lnTo>
                      <a:pt x="1025" y="248"/>
                    </a:lnTo>
                    <a:lnTo>
                      <a:pt x="1025" y="248"/>
                    </a:lnTo>
                    <a:lnTo>
                      <a:pt x="1025" y="248"/>
                    </a:lnTo>
                    <a:lnTo>
                      <a:pt x="1025" y="248"/>
                    </a:lnTo>
                    <a:lnTo>
                      <a:pt x="1025" y="248"/>
                    </a:lnTo>
                    <a:lnTo>
                      <a:pt x="1025" y="248"/>
                    </a:lnTo>
                    <a:lnTo>
                      <a:pt x="1025" y="248"/>
                    </a:lnTo>
                    <a:lnTo>
                      <a:pt x="1027" y="250"/>
                    </a:lnTo>
                    <a:lnTo>
                      <a:pt x="1027" y="250"/>
                    </a:lnTo>
                    <a:lnTo>
                      <a:pt x="1027" y="250"/>
                    </a:lnTo>
                    <a:lnTo>
                      <a:pt x="1029" y="250"/>
                    </a:lnTo>
                    <a:lnTo>
                      <a:pt x="1029" y="250"/>
                    </a:lnTo>
                    <a:lnTo>
                      <a:pt x="1029" y="251"/>
                    </a:lnTo>
                    <a:lnTo>
                      <a:pt x="1029" y="251"/>
                    </a:lnTo>
                    <a:lnTo>
                      <a:pt x="1029" y="251"/>
                    </a:lnTo>
                    <a:lnTo>
                      <a:pt x="1031" y="251"/>
                    </a:lnTo>
                    <a:lnTo>
                      <a:pt x="1031" y="251"/>
                    </a:lnTo>
                    <a:lnTo>
                      <a:pt x="1031" y="251"/>
                    </a:lnTo>
                    <a:lnTo>
                      <a:pt x="1031" y="251"/>
                    </a:lnTo>
                    <a:lnTo>
                      <a:pt x="1031" y="253"/>
                    </a:lnTo>
                    <a:lnTo>
                      <a:pt x="1031" y="253"/>
                    </a:lnTo>
                    <a:lnTo>
                      <a:pt x="1031" y="253"/>
                    </a:lnTo>
                    <a:lnTo>
                      <a:pt x="1031" y="253"/>
                    </a:lnTo>
                    <a:lnTo>
                      <a:pt x="1033" y="253"/>
                    </a:lnTo>
                    <a:lnTo>
                      <a:pt x="1033" y="253"/>
                    </a:lnTo>
                    <a:lnTo>
                      <a:pt x="1033" y="253"/>
                    </a:lnTo>
                    <a:lnTo>
                      <a:pt x="1033" y="253"/>
                    </a:lnTo>
                    <a:lnTo>
                      <a:pt x="1033" y="253"/>
                    </a:lnTo>
                    <a:lnTo>
                      <a:pt x="1033" y="253"/>
                    </a:lnTo>
                    <a:lnTo>
                      <a:pt x="1033" y="253"/>
                    </a:lnTo>
                    <a:lnTo>
                      <a:pt x="1034" y="253"/>
                    </a:lnTo>
                    <a:lnTo>
                      <a:pt x="1034" y="253"/>
                    </a:lnTo>
                    <a:lnTo>
                      <a:pt x="1034" y="253"/>
                    </a:lnTo>
                    <a:lnTo>
                      <a:pt x="1034" y="253"/>
                    </a:lnTo>
                    <a:lnTo>
                      <a:pt x="1034" y="253"/>
                    </a:lnTo>
                    <a:lnTo>
                      <a:pt x="1034" y="253"/>
                    </a:lnTo>
                    <a:lnTo>
                      <a:pt x="1036" y="255"/>
                    </a:lnTo>
                    <a:lnTo>
                      <a:pt x="1036" y="255"/>
                    </a:lnTo>
                    <a:lnTo>
                      <a:pt x="1036" y="255"/>
                    </a:lnTo>
                    <a:lnTo>
                      <a:pt x="1036" y="255"/>
                    </a:lnTo>
                    <a:lnTo>
                      <a:pt x="1036" y="255"/>
                    </a:lnTo>
                    <a:lnTo>
                      <a:pt x="1036" y="255"/>
                    </a:lnTo>
                    <a:lnTo>
                      <a:pt x="1038" y="255"/>
                    </a:lnTo>
                    <a:lnTo>
                      <a:pt x="1038" y="255"/>
                    </a:lnTo>
                    <a:lnTo>
                      <a:pt x="1038" y="255"/>
                    </a:lnTo>
                    <a:lnTo>
                      <a:pt x="1038" y="255"/>
                    </a:lnTo>
                    <a:lnTo>
                      <a:pt x="1038" y="255"/>
                    </a:lnTo>
                    <a:lnTo>
                      <a:pt x="1038" y="255"/>
                    </a:lnTo>
                    <a:lnTo>
                      <a:pt x="1040" y="255"/>
                    </a:lnTo>
                    <a:lnTo>
                      <a:pt x="1040" y="255"/>
                    </a:lnTo>
                    <a:lnTo>
                      <a:pt x="1040" y="255"/>
                    </a:lnTo>
                    <a:lnTo>
                      <a:pt x="1040" y="255"/>
                    </a:lnTo>
                    <a:lnTo>
                      <a:pt x="1040" y="255"/>
                    </a:lnTo>
                    <a:lnTo>
                      <a:pt x="1040" y="255"/>
                    </a:lnTo>
                    <a:lnTo>
                      <a:pt x="1040" y="255"/>
                    </a:lnTo>
                    <a:lnTo>
                      <a:pt x="1042" y="255"/>
                    </a:lnTo>
                    <a:lnTo>
                      <a:pt x="1042" y="255"/>
                    </a:lnTo>
                    <a:lnTo>
                      <a:pt x="1042" y="257"/>
                    </a:lnTo>
                    <a:lnTo>
                      <a:pt x="1042" y="257"/>
                    </a:lnTo>
                    <a:lnTo>
                      <a:pt x="1042" y="257"/>
                    </a:lnTo>
                    <a:lnTo>
                      <a:pt x="1043" y="257"/>
                    </a:lnTo>
                    <a:lnTo>
                      <a:pt x="1043" y="257"/>
                    </a:lnTo>
                    <a:lnTo>
                      <a:pt x="1043" y="255"/>
                    </a:lnTo>
                    <a:lnTo>
                      <a:pt x="1043" y="255"/>
                    </a:lnTo>
                    <a:lnTo>
                      <a:pt x="1043" y="255"/>
                    </a:lnTo>
                    <a:lnTo>
                      <a:pt x="1043" y="255"/>
                    </a:lnTo>
                    <a:lnTo>
                      <a:pt x="1043" y="255"/>
                    </a:lnTo>
                    <a:lnTo>
                      <a:pt x="1045" y="255"/>
                    </a:lnTo>
                    <a:lnTo>
                      <a:pt x="1045" y="255"/>
                    </a:lnTo>
                    <a:lnTo>
                      <a:pt x="1045" y="255"/>
                    </a:lnTo>
                    <a:lnTo>
                      <a:pt x="1045" y="255"/>
                    </a:lnTo>
                    <a:lnTo>
                      <a:pt x="1045" y="255"/>
                    </a:lnTo>
                    <a:lnTo>
                      <a:pt x="1045" y="255"/>
                    </a:lnTo>
                    <a:lnTo>
                      <a:pt x="1047" y="255"/>
                    </a:lnTo>
                    <a:lnTo>
                      <a:pt x="1047" y="255"/>
                    </a:lnTo>
                    <a:lnTo>
                      <a:pt x="1047" y="255"/>
                    </a:lnTo>
                    <a:lnTo>
                      <a:pt x="1047" y="255"/>
                    </a:lnTo>
                    <a:lnTo>
                      <a:pt x="1049" y="255"/>
                    </a:lnTo>
                    <a:lnTo>
                      <a:pt x="1049" y="255"/>
                    </a:lnTo>
                    <a:lnTo>
                      <a:pt x="1049" y="255"/>
                    </a:lnTo>
                    <a:lnTo>
                      <a:pt x="1049" y="255"/>
                    </a:lnTo>
                    <a:lnTo>
                      <a:pt x="1049" y="255"/>
                    </a:lnTo>
                    <a:lnTo>
                      <a:pt x="1051" y="255"/>
                    </a:lnTo>
                    <a:lnTo>
                      <a:pt x="1051" y="255"/>
                    </a:lnTo>
                    <a:lnTo>
                      <a:pt x="1051" y="255"/>
                    </a:lnTo>
                    <a:lnTo>
                      <a:pt x="1051" y="255"/>
                    </a:lnTo>
                    <a:lnTo>
                      <a:pt x="1052" y="255"/>
                    </a:lnTo>
                    <a:lnTo>
                      <a:pt x="1052" y="255"/>
                    </a:lnTo>
                    <a:lnTo>
                      <a:pt x="1052" y="255"/>
                    </a:lnTo>
                    <a:lnTo>
                      <a:pt x="1052" y="255"/>
                    </a:lnTo>
                    <a:lnTo>
                      <a:pt x="1052" y="255"/>
                    </a:lnTo>
                    <a:lnTo>
                      <a:pt x="1054" y="255"/>
                    </a:lnTo>
                    <a:lnTo>
                      <a:pt x="1054" y="255"/>
                    </a:lnTo>
                    <a:lnTo>
                      <a:pt x="1054" y="255"/>
                    </a:lnTo>
                    <a:lnTo>
                      <a:pt x="1054" y="255"/>
                    </a:lnTo>
                    <a:lnTo>
                      <a:pt x="1054" y="255"/>
                    </a:lnTo>
                    <a:lnTo>
                      <a:pt x="1056" y="255"/>
                    </a:lnTo>
                    <a:lnTo>
                      <a:pt x="1056" y="255"/>
                    </a:lnTo>
                    <a:lnTo>
                      <a:pt x="1056" y="255"/>
                    </a:lnTo>
                    <a:lnTo>
                      <a:pt x="1056" y="255"/>
                    </a:lnTo>
                    <a:lnTo>
                      <a:pt x="1058" y="257"/>
                    </a:lnTo>
                    <a:lnTo>
                      <a:pt x="1058" y="257"/>
                    </a:lnTo>
                    <a:lnTo>
                      <a:pt x="1058" y="257"/>
                    </a:lnTo>
                    <a:lnTo>
                      <a:pt x="1058" y="257"/>
                    </a:lnTo>
                    <a:lnTo>
                      <a:pt x="1060" y="257"/>
                    </a:lnTo>
                    <a:lnTo>
                      <a:pt x="1060" y="257"/>
                    </a:lnTo>
                    <a:lnTo>
                      <a:pt x="1060" y="257"/>
                    </a:lnTo>
                    <a:lnTo>
                      <a:pt x="1060" y="257"/>
                    </a:lnTo>
                    <a:lnTo>
                      <a:pt x="1060" y="257"/>
                    </a:lnTo>
                    <a:lnTo>
                      <a:pt x="1062" y="257"/>
                    </a:lnTo>
                    <a:lnTo>
                      <a:pt x="1062" y="257"/>
                    </a:lnTo>
                    <a:lnTo>
                      <a:pt x="1062" y="257"/>
                    </a:lnTo>
                    <a:lnTo>
                      <a:pt x="1062" y="257"/>
                    </a:lnTo>
                    <a:lnTo>
                      <a:pt x="1063" y="257"/>
                    </a:lnTo>
                    <a:lnTo>
                      <a:pt x="1063" y="257"/>
                    </a:lnTo>
                    <a:lnTo>
                      <a:pt x="1063" y="257"/>
                    </a:lnTo>
                    <a:lnTo>
                      <a:pt x="1063" y="257"/>
                    </a:lnTo>
                    <a:lnTo>
                      <a:pt x="1063" y="257"/>
                    </a:lnTo>
                    <a:lnTo>
                      <a:pt x="1065" y="257"/>
                    </a:lnTo>
                    <a:lnTo>
                      <a:pt x="1065" y="257"/>
                    </a:lnTo>
                    <a:lnTo>
                      <a:pt x="1065" y="257"/>
                    </a:lnTo>
                    <a:lnTo>
                      <a:pt x="1065" y="257"/>
                    </a:lnTo>
                    <a:lnTo>
                      <a:pt x="1065" y="257"/>
                    </a:lnTo>
                    <a:lnTo>
                      <a:pt x="1067" y="257"/>
                    </a:lnTo>
                    <a:lnTo>
                      <a:pt x="1067" y="257"/>
                    </a:lnTo>
                    <a:lnTo>
                      <a:pt x="1067" y="257"/>
                    </a:lnTo>
                    <a:lnTo>
                      <a:pt x="1067" y="257"/>
                    </a:lnTo>
                    <a:lnTo>
                      <a:pt x="1067" y="257"/>
                    </a:lnTo>
                    <a:lnTo>
                      <a:pt x="1067" y="257"/>
                    </a:lnTo>
                    <a:lnTo>
                      <a:pt x="1067" y="257"/>
                    </a:lnTo>
                    <a:lnTo>
                      <a:pt x="1069" y="257"/>
                    </a:lnTo>
                    <a:lnTo>
                      <a:pt x="1069" y="257"/>
                    </a:lnTo>
                    <a:lnTo>
                      <a:pt x="1069" y="257"/>
                    </a:lnTo>
                    <a:lnTo>
                      <a:pt x="1069" y="257"/>
                    </a:lnTo>
                    <a:lnTo>
                      <a:pt x="1069" y="257"/>
                    </a:lnTo>
                    <a:lnTo>
                      <a:pt x="1071" y="257"/>
                    </a:lnTo>
                    <a:lnTo>
                      <a:pt x="1071" y="257"/>
                    </a:lnTo>
                    <a:lnTo>
                      <a:pt x="1071" y="257"/>
                    </a:lnTo>
                    <a:lnTo>
                      <a:pt x="1071" y="257"/>
                    </a:lnTo>
                    <a:lnTo>
                      <a:pt x="1071" y="257"/>
                    </a:lnTo>
                    <a:lnTo>
                      <a:pt x="1071" y="257"/>
                    </a:lnTo>
                    <a:lnTo>
                      <a:pt x="1071" y="257"/>
                    </a:lnTo>
                    <a:lnTo>
                      <a:pt x="1072" y="257"/>
                    </a:lnTo>
                    <a:lnTo>
                      <a:pt x="1072" y="259"/>
                    </a:lnTo>
                    <a:lnTo>
                      <a:pt x="1072" y="259"/>
                    </a:lnTo>
                    <a:lnTo>
                      <a:pt x="1072" y="259"/>
                    </a:lnTo>
                    <a:lnTo>
                      <a:pt x="1072" y="260"/>
                    </a:lnTo>
                    <a:lnTo>
                      <a:pt x="1072" y="260"/>
                    </a:lnTo>
                    <a:lnTo>
                      <a:pt x="1072" y="260"/>
                    </a:lnTo>
                    <a:lnTo>
                      <a:pt x="1074" y="260"/>
                    </a:lnTo>
                    <a:lnTo>
                      <a:pt x="1074" y="260"/>
                    </a:lnTo>
                    <a:lnTo>
                      <a:pt x="1074" y="260"/>
                    </a:lnTo>
                    <a:lnTo>
                      <a:pt x="1074" y="260"/>
                    </a:lnTo>
                    <a:lnTo>
                      <a:pt x="1076" y="262"/>
                    </a:lnTo>
                    <a:lnTo>
                      <a:pt x="1076" y="262"/>
                    </a:lnTo>
                    <a:lnTo>
                      <a:pt x="1076" y="262"/>
                    </a:lnTo>
                    <a:lnTo>
                      <a:pt x="1076" y="262"/>
                    </a:lnTo>
                    <a:lnTo>
                      <a:pt x="1076" y="262"/>
                    </a:lnTo>
                    <a:lnTo>
                      <a:pt x="1076" y="264"/>
                    </a:lnTo>
                    <a:lnTo>
                      <a:pt x="1076" y="264"/>
                    </a:lnTo>
                    <a:lnTo>
                      <a:pt x="1076" y="264"/>
                    </a:lnTo>
                    <a:lnTo>
                      <a:pt x="1076" y="264"/>
                    </a:lnTo>
                    <a:lnTo>
                      <a:pt x="1076" y="264"/>
                    </a:lnTo>
                    <a:lnTo>
                      <a:pt x="1076" y="266"/>
                    </a:lnTo>
                    <a:lnTo>
                      <a:pt x="1076" y="266"/>
                    </a:lnTo>
                    <a:lnTo>
                      <a:pt x="1078" y="266"/>
                    </a:lnTo>
                    <a:lnTo>
                      <a:pt x="1078" y="266"/>
                    </a:lnTo>
                    <a:lnTo>
                      <a:pt x="1078" y="266"/>
                    </a:lnTo>
                    <a:lnTo>
                      <a:pt x="1078" y="268"/>
                    </a:lnTo>
                    <a:lnTo>
                      <a:pt x="1078" y="268"/>
                    </a:lnTo>
                    <a:lnTo>
                      <a:pt x="1078" y="268"/>
                    </a:lnTo>
                    <a:lnTo>
                      <a:pt x="1078" y="269"/>
                    </a:lnTo>
                    <a:lnTo>
                      <a:pt x="1078" y="269"/>
                    </a:lnTo>
                    <a:lnTo>
                      <a:pt x="1078" y="269"/>
                    </a:lnTo>
                    <a:lnTo>
                      <a:pt x="1078" y="269"/>
                    </a:lnTo>
                    <a:lnTo>
                      <a:pt x="1078" y="271"/>
                    </a:lnTo>
                    <a:lnTo>
                      <a:pt x="1078" y="271"/>
                    </a:lnTo>
                    <a:lnTo>
                      <a:pt x="1080" y="273"/>
                    </a:lnTo>
                    <a:lnTo>
                      <a:pt x="1080" y="273"/>
                    </a:lnTo>
                    <a:lnTo>
                      <a:pt x="1080" y="273"/>
                    </a:lnTo>
                    <a:lnTo>
                      <a:pt x="1080" y="273"/>
                    </a:lnTo>
                    <a:lnTo>
                      <a:pt x="1080" y="273"/>
                    </a:lnTo>
                    <a:lnTo>
                      <a:pt x="1080" y="275"/>
                    </a:lnTo>
                    <a:lnTo>
                      <a:pt x="1080" y="275"/>
                    </a:lnTo>
                    <a:lnTo>
                      <a:pt x="1080" y="277"/>
                    </a:lnTo>
                    <a:lnTo>
                      <a:pt x="1080" y="277"/>
                    </a:lnTo>
                    <a:lnTo>
                      <a:pt x="1080" y="277"/>
                    </a:lnTo>
                    <a:lnTo>
                      <a:pt x="1080" y="277"/>
                    </a:lnTo>
                    <a:lnTo>
                      <a:pt x="1080" y="278"/>
                    </a:lnTo>
                    <a:lnTo>
                      <a:pt x="1080" y="278"/>
                    </a:lnTo>
                    <a:lnTo>
                      <a:pt x="1080" y="278"/>
                    </a:lnTo>
                    <a:lnTo>
                      <a:pt x="1081" y="278"/>
                    </a:lnTo>
                    <a:lnTo>
                      <a:pt x="1081" y="278"/>
                    </a:lnTo>
                    <a:lnTo>
                      <a:pt x="1081" y="280"/>
                    </a:lnTo>
                    <a:lnTo>
                      <a:pt x="1080" y="280"/>
                    </a:lnTo>
                    <a:lnTo>
                      <a:pt x="1081" y="280"/>
                    </a:lnTo>
                    <a:lnTo>
                      <a:pt x="1081" y="280"/>
                    </a:lnTo>
                    <a:lnTo>
                      <a:pt x="1081" y="280"/>
                    </a:lnTo>
                    <a:lnTo>
                      <a:pt x="1081" y="282"/>
                    </a:lnTo>
                    <a:lnTo>
                      <a:pt x="1081" y="282"/>
                    </a:lnTo>
                    <a:lnTo>
                      <a:pt x="1081" y="282"/>
                    </a:lnTo>
                    <a:lnTo>
                      <a:pt x="1081" y="282"/>
                    </a:lnTo>
                    <a:lnTo>
                      <a:pt x="1081" y="282"/>
                    </a:lnTo>
                    <a:lnTo>
                      <a:pt x="1081" y="282"/>
                    </a:lnTo>
                    <a:lnTo>
                      <a:pt x="1081" y="282"/>
                    </a:lnTo>
                    <a:lnTo>
                      <a:pt x="1081" y="284"/>
                    </a:lnTo>
                    <a:lnTo>
                      <a:pt x="1081" y="284"/>
                    </a:lnTo>
                    <a:lnTo>
                      <a:pt x="1081" y="284"/>
                    </a:lnTo>
                    <a:lnTo>
                      <a:pt x="1081" y="284"/>
                    </a:lnTo>
                    <a:lnTo>
                      <a:pt x="1081" y="284"/>
                    </a:lnTo>
                    <a:lnTo>
                      <a:pt x="1081" y="286"/>
                    </a:lnTo>
                    <a:lnTo>
                      <a:pt x="1081" y="286"/>
                    </a:lnTo>
                    <a:lnTo>
                      <a:pt x="1081" y="286"/>
                    </a:lnTo>
                    <a:lnTo>
                      <a:pt x="1081" y="286"/>
                    </a:lnTo>
                    <a:lnTo>
                      <a:pt x="1081" y="288"/>
                    </a:lnTo>
                    <a:lnTo>
                      <a:pt x="1081" y="288"/>
                    </a:lnTo>
                    <a:lnTo>
                      <a:pt x="1081" y="288"/>
                    </a:lnTo>
                    <a:lnTo>
                      <a:pt x="1081" y="288"/>
                    </a:lnTo>
                    <a:lnTo>
                      <a:pt x="1081" y="289"/>
                    </a:lnTo>
                    <a:lnTo>
                      <a:pt x="1081" y="289"/>
                    </a:lnTo>
                    <a:lnTo>
                      <a:pt x="1081" y="289"/>
                    </a:lnTo>
                    <a:lnTo>
                      <a:pt x="1081" y="291"/>
                    </a:lnTo>
                    <a:lnTo>
                      <a:pt x="1081" y="291"/>
                    </a:lnTo>
                    <a:lnTo>
                      <a:pt x="1081" y="291"/>
                    </a:lnTo>
                    <a:lnTo>
                      <a:pt x="1081" y="293"/>
                    </a:lnTo>
                    <a:lnTo>
                      <a:pt x="1080" y="293"/>
                    </a:lnTo>
                    <a:lnTo>
                      <a:pt x="1080" y="295"/>
                    </a:lnTo>
                    <a:lnTo>
                      <a:pt x="1080" y="295"/>
                    </a:lnTo>
                    <a:lnTo>
                      <a:pt x="1080" y="297"/>
                    </a:lnTo>
                    <a:lnTo>
                      <a:pt x="1080" y="297"/>
                    </a:lnTo>
                    <a:lnTo>
                      <a:pt x="1078" y="297"/>
                    </a:lnTo>
                    <a:lnTo>
                      <a:pt x="1078" y="297"/>
                    </a:lnTo>
                    <a:lnTo>
                      <a:pt x="1078" y="297"/>
                    </a:lnTo>
                    <a:lnTo>
                      <a:pt x="1078" y="297"/>
                    </a:lnTo>
                    <a:lnTo>
                      <a:pt x="1080" y="297"/>
                    </a:lnTo>
                    <a:lnTo>
                      <a:pt x="1080" y="297"/>
                    </a:lnTo>
                    <a:lnTo>
                      <a:pt x="1080" y="297"/>
                    </a:lnTo>
                    <a:lnTo>
                      <a:pt x="1080" y="298"/>
                    </a:lnTo>
                    <a:lnTo>
                      <a:pt x="1081" y="298"/>
                    </a:lnTo>
                    <a:lnTo>
                      <a:pt x="1081" y="298"/>
                    </a:lnTo>
                    <a:lnTo>
                      <a:pt x="1081" y="298"/>
                    </a:lnTo>
                    <a:lnTo>
                      <a:pt x="1081" y="300"/>
                    </a:lnTo>
                    <a:lnTo>
                      <a:pt x="1081" y="300"/>
                    </a:lnTo>
                    <a:lnTo>
                      <a:pt x="1081" y="300"/>
                    </a:lnTo>
                    <a:lnTo>
                      <a:pt x="1081" y="300"/>
                    </a:lnTo>
                    <a:lnTo>
                      <a:pt x="1081" y="300"/>
                    </a:lnTo>
                    <a:lnTo>
                      <a:pt x="1081" y="302"/>
                    </a:lnTo>
                    <a:lnTo>
                      <a:pt x="1081" y="302"/>
                    </a:lnTo>
                    <a:lnTo>
                      <a:pt x="1081" y="302"/>
                    </a:lnTo>
                    <a:lnTo>
                      <a:pt x="1081" y="304"/>
                    </a:lnTo>
                    <a:lnTo>
                      <a:pt x="1081" y="304"/>
                    </a:lnTo>
                    <a:lnTo>
                      <a:pt x="1083" y="304"/>
                    </a:lnTo>
                    <a:lnTo>
                      <a:pt x="1083" y="304"/>
                    </a:lnTo>
                    <a:lnTo>
                      <a:pt x="1081" y="304"/>
                    </a:lnTo>
                    <a:lnTo>
                      <a:pt x="1083" y="306"/>
                    </a:lnTo>
                    <a:lnTo>
                      <a:pt x="1083" y="306"/>
                    </a:lnTo>
                    <a:lnTo>
                      <a:pt x="1083" y="306"/>
                    </a:lnTo>
                    <a:lnTo>
                      <a:pt x="1083" y="306"/>
                    </a:lnTo>
                    <a:lnTo>
                      <a:pt x="1083" y="306"/>
                    </a:lnTo>
                    <a:lnTo>
                      <a:pt x="1083" y="306"/>
                    </a:lnTo>
                    <a:lnTo>
                      <a:pt x="1085" y="306"/>
                    </a:lnTo>
                    <a:lnTo>
                      <a:pt x="1085" y="304"/>
                    </a:lnTo>
                    <a:lnTo>
                      <a:pt x="1085" y="304"/>
                    </a:lnTo>
                    <a:lnTo>
                      <a:pt x="1087" y="304"/>
                    </a:lnTo>
                    <a:lnTo>
                      <a:pt x="1087" y="304"/>
                    </a:lnTo>
                    <a:lnTo>
                      <a:pt x="1087" y="306"/>
                    </a:lnTo>
                    <a:lnTo>
                      <a:pt x="1087" y="306"/>
                    </a:lnTo>
                    <a:lnTo>
                      <a:pt x="1089" y="306"/>
                    </a:lnTo>
                    <a:lnTo>
                      <a:pt x="1089" y="306"/>
                    </a:lnTo>
                    <a:lnTo>
                      <a:pt x="1089" y="306"/>
                    </a:lnTo>
                    <a:lnTo>
                      <a:pt x="1089" y="306"/>
                    </a:lnTo>
                    <a:lnTo>
                      <a:pt x="1090" y="306"/>
                    </a:lnTo>
                    <a:lnTo>
                      <a:pt x="1090" y="306"/>
                    </a:lnTo>
                    <a:lnTo>
                      <a:pt x="1090" y="306"/>
                    </a:lnTo>
                    <a:lnTo>
                      <a:pt x="1092" y="306"/>
                    </a:lnTo>
                    <a:lnTo>
                      <a:pt x="1092" y="306"/>
                    </a:lnTo>
                    <a:lnTo>
                      <a:pt x="1092" y="306"/>
                    </a:lnTo>
                    <a:lnTo>
                      <a:pt x="1092" y="306"/>
                    </a:lnTo>
                    <a:lnTo>
                      <a:pt x="1094" y="307"/>
                    </a:lnTo>
                    <a:lnTo>
                      <a:pt x="1094" y="307"/>
                    </a:lnTo>
                    <a:lnTo>
                      <a:pt x="1094" y="307"/>
                    </a:lnTo>
                    <a:lnTo>
                      <a:pt x="1094" y="309"/>
                    </a:lnTo>
                    <a:lnTo>
                      <a:pt x="1096" y="309"/>
                    </a:lnTo>
                    <a:lnTo>
                      <a:pt x="1096" y="309"/>
                    </a:lnTo>
                    <a:lnTo>
                      <a:pt x="1096" y="309"/>
                    </a:lnTo>
                    <a:lnTo>
                      <a:pt x="1096" y="309"/>
                    </a:lnTo>
                    <a:lnTo>
                      <a:pt x="1096" y="309"/>
                    </a:lnTo>
                    <a:lnTo>
                      <a:pt x="1098" y="309"/>
                    </a:lnTo>
                    <a:lnTo>
                      <a:pt x="1098" y="309"/>
                    </a:lnTo>
                    <a:lnTo>
                      <a:pt x="1098" y="309"/>
                    </a:lnTo>
                    <a:lnTo>
                      <a:pt x="1100" y="309"/>
                    </a:lnTo>
                    <a:lnTo>
                      <a:pt x="1100" y="309"/>
                    </a:lnTo>
                    <a:lnTo>
                      <a:pt x="1100" y="309"/>
                    </a:lnTo>
                    <a:lnTo>
                      <a:pt x="1100" y="309"/>
                    </a:lnTo>
                    <a:lnTo>
                      <a:pt x="1100" y="309"/>
                    </a:lnTo>
                    <a:lnTo>
                      <a:pt x="1100" y="311"/>
                    </a:lnTo>
                    <a:lnTo>
                      <a:pt x="1101" y="311"/>
                    </a:lnTo>
                    <a:lnTo>
                      <a:pt x="1101" y="311"/>
                    </a:lnTo>
                    <a:lnTo>
                      <a:pt x="1103" y="313"/>
                    </a:lnTo>
                    <a:lnTo>
                      <a:pt x="1103" y="313"/>
                    </a:lnTo>
                    <a:lnTo>
                      <a:pt x="1103" y="313"/>
                    </a:lnTo>
                    <a:lnTo>
                      <a:pt x="1103" y="313"/>
                    </a:lnTo>
                    <a:lnTo>
                      <a:pt x="1103" y="313"/>
                    </a:lnTo>
                    <a:lnTo>
                      <a:pt x="1103" y="313"/>
                    </a:lnTo>
                    <a:lnTo>
                      <a:pt x="1103" y="313"/>
                    </a:lnTo>
                    <a:lnTo>
                      <a:pt x="1101" y="315"/>
                    </a:lnTo>
                    <a:lnTo>
                      <a:pt x="1101" y="315"/>
                    </a:lnTo>
                    <a:lnTo>
                      <a:pt x="1101" y="315"/>
                    </a:lnTo>
                    <a:lnTo>
                      <a:pt x="1101" y="315"/>
                    </a:lnTo>
                    <a:lnTo>
                      <a:pt x="1101" y="315"/>
                    </a:lnTo>
                    <a:lnTo>
                      <a:pt x="1101" y="315"/>
                    </a:lnTo>
                    <a:lnTo>
                      <a:pt x="1101" y="315"/>
                    </a:lnTo>
                    <a:lnTo>
                      <a:pt x="1101" y="315"/>
                    </a:lnTo>
                    <a:lnTo>
                      <a:pt x="1101" y="316"/>
                    </a:lnTo>
                    <a:lnTo>
                      <a:pt x="1101" y="316"/>
                    </a:lnTo>
                    <a:lnTo>
                      <a:pt x="1101" y="316"/>
                    </a:lnTo>
                    <a:lnTo>
                      <a:pt x="1101" y="316"/>
                    </a:lnTo>
                    <a:lnTo>
                      <a:pt x="1101" y="318"/>
                    </a:lnTo>
                    <a:lnTo>
                      <a:pt x="1101" y="318"/>
                    </a:lnTo>
                    <a:lnTo>
                      <a:pt x="1101" y="318"/>
                    </a:lnTo>
                    <a:lnTo>
                      <a:pt x="1100" y="318"/>
                    </a:lnTo>
                    <a:lnTo>
                      <a:pt x="1100" y="318"/>
                    </a:lnTo>
                    <a:lnTo>
                      <a:pt x="1100" y="318"/>
                    </a:lnTo>
                    <a:lnTo>
                      <a:pt x="1100" y="318"/>
                    </a:lnTo>
                    <a:lnTo>
                      <a:pt x="1098" y="318"/>
                    </a:lnTo>
                    <a:lnTo>
                      <a:pt x="1098" y="318"/>
                    </a:lnTo>
                    <a:lnTo>
                      <a:pt x="1098" y="318"/>
                    </a:lnTo>
                    <a:lnTo>
                      <a:pt x="1098" y="320"/>
                    </a:lnTo>
                    <a:lnTo>
                      <a:pt x="1098" y="320"/>
                    </a:lnTo>
                    <a:lnTo>
                      <a:pt x="1098" y="320"/>
                    </a:lnTo>
                    <a:lnTo>
                      <a:pt x="1098" y="320"/>
                    </a:lnTo>
                    <a:lnTo>
                      <a:pt x="1098" y="322"/>
                    </a:lnTo>
                    <a:lnTo>
                      <a:pt x="1098" y="322"/>
                    </a:lnTo>
                    <a:lnTo>
                      <a:pt x="1098" y="322"/>
                    </a:lnTo>
                    <a:lnTo>
                      <a:pt x="1096" y="322"/>
                    </a:lnTo>
                    <a:lnTo>
                      <a:pt x="1096" y="322"/>
                    </a:lnTo>
                    <a:lnTo>
                      <a:pt x="1096" y="322"/>
                    </a:lnTo>
                    <a:lnTo>
                      <a:pt x="1096" y="324"/>
                    </a:lnTo>
                    <a:lnTo>
                      <a:pt x="1096" y="324"/>
                    </a:lnTo>
                    <a:lnTo>
                      <a:pt x="1096" y="324"/>
                    </a:lnTo>
                    <a:lnTo>
                      <a:pt x="1096" y="324"/>
                    </a:lnTo>
                    <a:lnTo>
                      <a:pt x="1094" y="324"/>
                    </a:lnTo>
                    <a:lnTo>
                      <a:pt x="1094" y="324"/>
                    </a:lnTo>
                    <a:lnTo>
                      <a:pt x="1094" y="324"/>
                    </a:lnTo>
                    <a:lnTo>
                      <a:pt x="1094" y="324"/>
                    </a:lnTo>
                    <a:lnTo>
                      <a:pt x="1094" y="324"/>
                    </a:lnTo>
                    <a:lnTo>
                      <a:pt x="1094" y="326"/>
                    </a:lnTo>
                    <a:lnTo>
                      <a:pt x="1092" y="326"/>
                    </a:lnTo>
                    <a:lnTo>
                      <a:pt x="1092" y="326"/>
                    </a:lnTo>
                    <a:lnTo>
                      <a:pt x="1092" y="326"/>
                    </a:lnTo>
                    <a:lnTo>
                      <a:pt x="1092" y="326"/>
                    </a:lnTo>
                    <a:lnTo>
                      <a:pt x="1092" y="326"/>
                    </a:lnTo>
                    <a:lnTo>
                      <a:pt x="1090" y="326"/>
                    </a:lnTo>
                    <a:lnTo>
                      <a:pt x="1090" y="326"/>
                    </a:lnTo>
                    <a:lnTo>
                      <a:pt x="1090" y="326"/>
                    </a:lnTo>
                    <a:lnTo>
                      <a:pt x="1090" y="326"/>
                    </a:lnTo>
                    <a:lnTo>
                      <a:pt x="1090" y="327"/>
                    </a:lnTo>
                    <a:lnTo>
                      <a:pt x="1090" y="327"/>
                    </a:lnTo>
                    <a:lnTo>
                      <a:pt x="1090" y="327"/>
                    </a:lnTo>
                    <a:lnTo>
                      <a:pt x="1090" y="327"/>
                    </a:lnTo>
                    <a:lnTo>
                      <a:pt x="1090" y="327"/>
                    </a:lnTo>
                    <a:lnTo>
                      <a:pt x="1090" y="327"/>
                    </a:lnTo>
                    <a:lnTo>
                      <a:pt x="1089" y="329"/>
                    </a:lnTo>
                    <a:lnTo>
                      <a:pt x="1089" y="329"/>
                    </a:lnTo>
                    <a:lnTo>
                      <a:pt x="1089" y="329"/>
                    </a:lnTo>
                    <a:lnTo>
                      <a:pt x="1089" y="329"/>
                    </a:lnTo>
                    <a:lnTo>
                      <a:pt x="1087" y="329"/>
                    </a:lnTo>
                    <a:lnTo>
                      <a:pt x="1087" y="329"/>
                    </a:lnTo>
                    <a:lnTo>
                      <a:pt x="1087" y="329"/>
                    </a:lnTo>
                    <a:lnTo>
                      <a:pt x="1087" y="329"/>
                    </a:lnTo>
                    <a:lnTo>
                      <a:pt x="1087" y="329"/>
                    </a:lnTo>
                    <a:lnTo>
                      <a:pt x="1087" y="329"/>
                    </a:lnTo>
                    <a:lnTo>
                      <a:pt x="1087" y="329"/>
                    </a:lnTo>
                    <a:lnTo>
                      <a:pt x="1087" y="329"/>
                    </a:lnTo>
                    <a:lnTo>
                      <a:pt x="1087" y="329"/>
                    </a:lnTo>
                    <a:lnTo>
                      <a:pt x="1087" y="329"/>
                    </a:lnTo>
                    <a:lnTo>
                      <a:pt x="1087" y="331"/>
                    </a:lnTo>
                    <a:lnTo>
                      <a:pt x="1087" y="331"/>
                    </a:lnTo>
                    <a:lnTo>
                      <a:pt x="1087" y="331"/>
                    </a:lnTo>
                    <a:lnTo>
                      <a:pt x="1089" y="333"/>
                    </a:lnTo>
                    <a:lnTo>
                      <a:pt x="1089" y="333"/>
                    </a:lnTo>
                    <a:lnTo>
                      <a:pt x="1089" y="333"/>
                    </a:lnTo>
                    <a:lnTo>
                      <a:pt x="1089" y="335"/>
                    </a:lnTo>
                    <a:lnTo>
                      <a:pt x="1089" y="335"/>
                    </a:lnTo>
                    <a:lnTo>
                      <a:pt x="1089" y="335"/>
                    </a:lnTo>
                    <a:lnTo>
                      <a:pt x="1089" y="335"/>
                    </a:lnTo>
                    <a:lnTo>
                      <a:pt x="1089" y="335"/>
                    </a:lnTo>
                    <a:lnTo>
                      <a:pt x="1089" y="336"/>
                    </a:lnTo>
                    <a:lnTo>
                      <a:pt x="1087" y="336"/>
                    </a:lnTo>
                    <a:lnTo>
                      <a:pt x="1087" y="336"/>
                    </a:lnTo>
                    <a:lnTo>
                      <a:pt x="1087" y="336"/>
                    </a:lnTo>
                    <a:lnTo>
                      <a:pt x="1087" y="336"/>
                    </a:lnTo>
                    <a:lnTo>
                      <a:pt x="1087" y="338"/>
                    </a:lnTo>
                    <a:lnTo>
                      <a:pt x="1087" y="338"/>
                    </a:lnTo>
                    <a:lnTo>
                      <a:pt x="1087" y="338"/>
                    </a:lnTo>
                    <a:lnTo>
                      <a:pt x="1087" y="338"/>
                    </a:lnTo>
                    <a:lnTo>
                      <a:pt x="1087" y="338"/>
                    </a:lnTo>
                    <a:lnTo>
                      <a:pt x="1087" y="338"/>
                    </a:lnTo>
                    <a:lnTo>
                      <a:pt x="1087" y="338"/>
                    </a:lnTo>
                    <a:lnTo>
                      <a:pt x="1087" y="340"/>
                    </a:lnTo>
                    <a:lnTo>
                      <a:pt x="1089" y="340"/>
                    </a:lnTo>
                    <a:lnTo>
                      <a:pt x="1089" y="340"/>
                    </a:lnTo>
                    <a:lnTo>
                      <a:pt x="1090" y="342"/>
                    </a:lnTo>
                    <a:lnTo>
                      <a:pt x="1090" y="342"/>
                    </a:lnTo>
                    <a:lnTo>
                      <a:pt x="1090" y="342"/>
                    </a:lnTo>
                    <a:lnTo>
                      <a:pt x="1090" y="344"/>
                    </a:lnTo>
                    <a:lnTo>
                      <a:pt x="1090" y="344"/>
                    </a:lnTo>
                    <a:lnTo>
                      <a:pt x="1090" y="345"/>
                    </a:lnTo>
                    <a:lnTo>
                      <a:pt x="1090" y="345"/>
                    </a:lnTo>
                    <a:lnTo>
                      <a:pt x="1090" y="345"/>
                    </a:lnTo>
                    <a:lnTo>
                      <a:pt x="1090" y="345"/>
                    </a:lnTo>
                    <a:lnTo>
                      <a:pt x="1092" y="345"/>
                    </a:lnTo>
                    <a:lnTo>
                      <a:pt x="1092" y="347"/>
                    </a:lnTo>
                    <a:lnTo>
                      <a:pt x="1092" y="347"/>
                    </a:lnTo>
                    <a:lnTo>
                      <a:pt x="1092" y="347"/>
                    </a:lnTo>
                    <a:lnTo>
                      <a:pt x="1092" y="347"/>
                    </a:lnTo>
                    <a:lnTo>
                      <a:pt x="1094" y="347"/>
                    </a:lnTo>
                    <a:lnTo>
                      <a:pt x="1094" y="347"/>
                    </a:lnTo>
                    <a:lnTo>
                      <a:pt x="1094" y="349"/>
                    </a:lnTo>
                    <a:lnTo>
                      <a:pt x="1094" y="349"/>
                    </a:lnTo>
                    <a:lnTo>
                      <a:pt x="1094" y="349"/>
                    </a:lnTo>
                    <a:lnTo>
                      <a:pt x="1094" y="349"/>
                    </a:lnTo>
                    <a:lnTo>
                      <a:pt x="1096" y="349"/>
                    </a:lnTo>
                    <a:lnTo>
                      <a:pt x="1096" y="351"/>
                    </a:lnTo>
                    <a:lnTo>
                      <a:pt x="1096" y="351"/>
                    </a:lnTo>
                    <a:lnTo>
                      <a:pt x="1098" y="351"/>
                    </a:lnTo>
                    <a:lnTo>
                      <a:pt x="1098" y="351"/>
                    </a:lnTo>
                    <a:lnTo>
                      <a:pt x="1098" y="351"/>
                    </a:lnTo>
                    <a:lnTo>
                      <a:pt x="1098" y="351"/>
                    </a:lnTo>
                    <a:lnTo>
                      <a:pt x="1098" y="353"/>
                    </a:lnTo>
                    <a:lnTo>
                      <a:pt x="1098" y="353"/>
                    </a:lnTo>
                    <a:lnTo>
                      <a:pt x="1096" y="353"/>
                    </a:lnTo>
                    <a:lnTo>
                      <a:pt x="1096" y="353"/>
                    </a:lnTo>
                    <a:lnTo>
                      <a:pt x="1096" y="354"/>
                    </a:lnTo>
                    <a:lnTo>
                      <a:pt x="1098" y="354"/>
                    </a:lnTo>
                    <a:lnTo>
                      <a:pt x="1098" y="354"/>
                    </a:lnTo>
                    <a:lnTo>
                      <a:pt x="1098" y="354"/>
                    </a:lnTo>
                    <a:lnTo>
                      <a:pt x="1100" y="354"/>
                    </a:lnTo>
                    <a:lnTo>
                      <a:pt x="1100" y="354"/>
                    </a:lnTo>
                    <a:lnTo>
                      <a:pt x="1100" y="354"/>
                    </a:lnTo>
                    <a:lnTo>
                      <a:pt x="1100" y="354"/>
                    </a:lnTo>
                    <a:lnTo>
                      <a:pt x="1100" y="356"/>
                    </a:lnTo>
                    <a:lnTo>
                      <a:pt x="1100" y="356"/>
                    </a:lnTo>
                    <a:lnTo>
                      <a:pt x="1101" y="356"/>
                    </a:lnTo>
                    <a:lnTo>
                      <a:pt x="1101" y="356"/>
                    </a:lnTo>
                    <a:lnTo>
                      <a:pt x="1101" y="358"/>
                    </a:lnTo>
                    <a:lnTo>
                      <a:pt x="1100" y="358"/>
                    </a:lnTo>
                    <a:lnTo>
                      <a:pt x="1100" y="358"/>
                    </a:lnTo>
                    <a:lnTo>
                      <a:pt x="1100" y="358"/>
                    </a:lnTo>
                    <a:lnTo>
                      <a:pt x="1100" y="358"/>
                    </a:lnTo>
                    <a:lnTo>
                      <a:pt x="1100" y="360"/>
                    </a:lnTo>
                    <a:lnTo>
                      <a:pt x="1100" y="360"/>
                    </a:lnTo>
                    <a:lnTo>
                      <a:pt x="1101" y="360"/>
                    </a:lnTo>
                    <a:lnTo>
                      <a:pt x="1101" y="360"/>
                    </a:lnTo>
                    <a:lnTo>
                      <a:pt x="1101" y="360"/>
                    </a:lnTo>
                    <a:lnTo>
                      <a:pt x="1101" y="360"/>
                    </a:lnTo>
                    <a:lnTo>
                      <a:pt x="1101" y="360"/>
                    </a:lnTo>
                    <a:lnTo>
                      <a:pt x="1101" y="360"/>
                    </a:lnTo>
                    <a:lnTo>
                      <a:pt x="1101" y="360"/>
                    </a:lnTo>
                    <a:lnTo>
                      <a:pt x="1101" y="360"/>
                    </a:lnTo>
                    <a:lnTo>
                      <a:pt x="1101" y="362"/>
                    </a:lnTo>
                    <a:lnTo>
                      <a:pt x="1100" y="362"/>
                    </a:lnTo>
                    <a:lnTo>
                      <a:pt x="1100" y="362"/>
                    </a:lnTo>
                    <a:lnTo>
                      <a:pt x="1100" y="362"/>
                    </a:lnTo>
                    <a:lnTo>
                      <a:pt x="1101" y="363"/>
                    </a:lnTo>
                    <a:lnTo>
                      <a:pt x="1101" y="363"/>
                    </a:lnTo>
                    <a:lnTo>
                      <a:pt x="1101" y="363"/>
                    </a:lnTo>
                    <a:lnTo>
                      <a:pt x="1103" y="363"/>
                    </a:lnTo>
                    <a:lnTo>
                      <a:pt x="1103" y="363"/>
                    </a:lnTo>
                    <a:lnTo>
                      <a:pt x="1103" y="363"/>
                    </a:lnTo>
                    <a:lnTo>
                      <a:pt x="1103" y="365"/>
                    </a:lnTo>
                    <a:lnTo>
                      <a:pt x="1103" y="365"/>
                    </a:lnTo>
                    <a:lnTo>
                      <a:pt x="1103" y="365"/>
                    </a:lnTo>
                    <a:lnTo>
                      <a:pt x="1103" y="365"/>
                    </a:lnTo>
                    <a:lnTo>
                      <a:pt x="1103" y="367"/>
                    </a:lnTo>
                    <a:lnTo>
                      <a:pt x="1103" y="367"/>
                    </a:lnTo>
                    <a:lnTo>
                      <a:pt x="1103" y="367"/>
                    </a:lnTo>
                    <a:lnTo>
                      <a:pt x="1103" y="367"/>
                    </a:lnTo>
                    <a:lnTo>
                      <a:pt x="1103" y="369"/>
                    </a:lnTo>
                    <a:lnTo>
                      <a:pt x="1103" y="369"/>
                    </a:lnTo>
                    <a:lnTo>
                      <a:pt x="1103" y="369"/>
                    </a:lnTo>
                    <a:lnTo>
                      <a:pt x="1103" y="369"/>
                    </a:lnTo>
                    <a:lnTo>
                      <a:pt x="1103" y="369"/>
                    </a:lnTo>
                    <a:lnTo>
                      <a:pt x="1103" y="369"/>
                    </a:lnTo>
                    <a:lnTo>
                      <a:pt x="1105" y="371"/>
                    </a:lnTo>
                    <a:lnTo>
                      <a:pt x="1105" y="371"/>
                    </a:lnTo>
                    <a:lnTo>
                      <a:pt x="1107" y="371"/>
                    </a:lnTo>
                    <a:lnTo>
                      <a:pt x="1107" y="371"/>
                    </a:lnTo>
                    <a:lnTo>
                      <a:pt x="1107" y="371"/>
                    </a:lnTo>
                    <a:lnTo>
                      <a:pt x="1109" y="371"/>
                    </a:lnTo>
                    <a:lnTo>
                      <a:pt x="1109" y="371"/>
                    </a:lnTo>
                    <a:lnTo>
                      <a:pt x="1109" y="371"/>
                    </a:lnTo>
                    <a:lnTo>
                      <a:pt x="1109" y="371"/>
                    </a:lnTo>
                    <a:lnTo>
                      <a:pt x="1110" y="371"/>
                    </a:lnTo>
                    <a:lnTo>
                      <a:pt x="1110" y="371"/>
                    </a:lnTo>
                    <a:lnTo>
                      <a:pt x="1112" y="373"/>
                    </a:lnTo>
                    <a:lnTo>
                      <a:pt x="1112" y="373"/>
                    </a:lnTo>
                    <a:lnTo>
                      <a:pt x="1112" y="373"/>
                    </a:lnTo>
                    <a:lnTo>
                      <a:pt x="1112" y="373"/>
                    </a:lnTo>
                    <a:lnTo>
                      <a:pt x="1112" y="373"/>
                    </a:lnTo>
                    <a:lnTo>
                      <a:pt x="1114" y="373"/>
                    </a:lnTo>
                    <a:lnTo>
                      <a:pt x="1114" y="373"/>
                    </a:lnTo>
                    <a:lnTo>
                      <a:pt x="1114" y="374"/>
                    </a:lnTo>
                    <a:lnTo>
                      <a:pt x="1114" y="374"/>
                    </a:lnTo>
                    <a:lnTo>
                      <a:pt x="1114" y="374"/>
                    </a:lnTo>
                    <a:lnTo>
                      <a:pt x="1114" y="374"/>
                    </a:lnTo>
                    <a:lnTo>
                      <a:pt x="1114" y="374"/>
                    </a:lnTo>
                    <a:lnTo>
                      <a:pt x="1116" y="374"/>
                    </a:lnTo>
                    <a:lnTo>
                      <a:pt x="1116" y="373"/>
                    </a:lnTo>
                    <a:lnTo>
                      <a:pt x="1116" y="373"/>
                    </a:lnTo>
                    <a:lnTo>
                      <a:pt x="1118" y="373"/>
                    </a:lnTo>
                    <a:lnTo>
                      <a:pt x="1118" y="373"/>
                    </a:lnTo>
                    <a:lnTo>
                      <a:pt x="1118" y="373"/>
                    </a:lnTo>
                    <a:lnTo>
                      <a:pt x="1119" y="373"/>
                    </a:lnTo>
                    <a:lnTo>
                      <a:pt x="1119" y="373"/>
                    </a:lnTo>
                    <a:lnTo>
                      <a:pt x="1119" y="373"/>
                    </a:lnTo>
                    <a:lnTo>
                      <a:pt x="1119" y="374"/>
                    </a:lnTo>
                    <a:lnTo>
                      <a:pt x="1119" y="374"/>
                    </a:lnTo>
                    <a:lnTo>
                      <a:pt x="1121" y="374"/>
                    </a:lnTo>
                    <a:lnTo>
                      <a:pt x="1121" y="374"/>
                    </a:lnTo>
                    <a:lnTo>
                      <a:pt x="1121" y="376"/>
                    </a:lnTo>
                    <a:lnTo>
                      <a:pt x="1123" y="378"/>
                    </a:lnTo>
                    <a:lnTo>
                      <a:pt x="1123" y="378"/>
                    </a:lnTo>
                    <a:lnTo>
                      <a:pt x="1123" y="380"/>
                    </a:lnTo>
                    <a:lnTo>
                      <a:pt x="1123" y="380"/>
                    </a:lnTo>
                    <a:lnTo>
                      <a:pt x="1123" y="382"/>
                    </a:lnTo>
                    <a:lnTo>
                      <a:pt x="1123" y="382"/>
                    </a:lnTo>
                    <a:lnTo>
                      <a:pt x="1125" y="382"/>
                    </a:lnTo>
                    <a:lnTo>
                      <a:pt x="1125" y="382"/>
                    </a:lnTo>
                    <a:lnTo>
                      <a:pt x="1127" y="382"/>
                    </a:lnTo>
                    <a:lnTo>
                      <a:pt x="1127" y="380"/>
                    </a:lnTo>
                    <a:lnTo>
                      <a:pt x="1128" y="380"/>
                    </a:lnTo>
                    <a:lnTo>
                      <a:pt x="1128" y="382"/>
                    </a:lnTo>
                    <a:lnTo>
                      <a:pt x="1128" y="382"/>
                    </a:lnTo>
                    <a:lnTo>
                      <a:pt x="1130" y="382"/>
                    </a:lnTo>
                    <a:lnTo>
                      <a:pt x="1130" y="382"/>
                    </a:lnTo>
                    <a:lnTo>
                      <a:pt x="1130" y="383"/>
                    </a:lnTo>
                    <a:lnTo>
                      <a:pt x="1130" y="383"/>
                    </a:lnTo>
                    <a:lnTo>
                      <a:pt x="1130" y="383"/>
                    </a:lnTo>
                    <a:lnTo>
                      <a:pt x="1130" y="385"/>
                    </a:lnTo>
                    <a:lnTo>
                      <a:pt x="1128" y="385"/>
                    </a:lnTo>
                    <a:lnTo>
                      <a:pt x="1128" y="385"/>
                    </a:lnTo>
                    <a:lnTo>
                      <a:pt x="1128" y="385"/>
                    </a:lnTo>
                    <a:lnTo>
                      <a:pt x="1128" y="387"/>
                    </a:lnTo>
                    <a:lnTo>
                      <a:pt x="1128" y="387"/>
                    </a:lnTo>
                    <a:lnTo>
                      <a:pt x="1128" y="387"/>
                    </a:lnTo>
                    <a:lnTo>
                      <a:pt x="1128" y="387"/>
                    </a:lnTo>
                    <a:lnTo>
                      <a:pt x="1128" y="389"/>
                    </a:lnTo>
                    <a:lnTo>
                      <a:pt x="1128" y="389"/>
                    </a:lnTo>
                    <a:lnTo>
                      <a:pt x="1128" y="389"/>
                    </a:lnTo>
                    <a:lnTo>
                      <a:pt x="1128" y="391"/>
                    </a:lnTo>
                    <a:lnTo>
                      <a:pt x="1128" y="391"/>
                    </a:lnTo>
                    <a:lnTo>
                      <a:pt x="1128" y="391"/>
                    </a:lnTo>
                    <a:lnTo>
                      <a:pt x="1128" y="391"/>
                    </a:lnTo>
                    <a:lnTo>
                      <a:pt x="1128" y="391"/>
                    </a:lnTo>
                    <a:lnTo>
                      <a:pt x="1130" y="391"/>
                    </a:lnTo>
                    <a:lnTo>
                      <a:pt x="1130" y="391"/>
                    </a:lnTo>
                    <a:lnTo>
                      <a:pt x="1130" y="391"/>
                    </a:lnTo>
                    <a:lnTo>
                      <a:pt x="1130" y="391"/>
                    </a:lnTo>
                    <a:lnTo>
                      <a:pt x="1130" y="391"/>
                    </a:lnTo>
                    <a:lnTo>
                      <a:pt x="1132" y="391"/>
                    </a:lnTo>
                    <a:lnTo>
                      <a:pt x="1132" y="389"/>
                    </a:lnTo>
                    <a:lnTo>
                      <a:pt x="1132" y="389"/>
                    </a:lnTo>
                    <a:lnTo>
                      <a:pt x="1134" y="389"/>
                    </a:lnTo>
                    <a:lnTo>
                      <a:pt x="1134" y="389"/>
                    </a:lnTo>
                    <a:lnTo>
                      <a:pt x="1136" y="387"/>
                    </a:lnTo>
                    <a:lnTo>
                      <a:pt x="1136" y="387"/>
                    </a:lnTo>
                    <a:lnTo>
                      <a:pt x="1137" y="387"/>
                    </a:lnTo>
                    <a:lnTo>
                      <a:pt x="1137" y="389"/>
                    </a:lnTo>
                    <a:lnTo>
                      <a:pt x="1137" y="389"/>
                    </a:lnTo>
                    <a:lnTo>
                      <a:pt x="1137" y="391"/>
                    </a:lnTo>
                    <a:lnTo>
                      <a:pt x="1136" y="391"/>
                    </a:lnTo>
                    <a:lnTo>
                      <a:pt x="1136" y="391"/>
                    </a:lnTo>
                    <a:lnTo>
                      <a:pt x="1136" y="391"/>
                    </a:lnTo>
                    <a:lnTo>
                      <a:pt x="1136" y="391"/>
                    </a:lnTo>
                    <a:lnTo>
                      <a:pt x="1136" y="391"/>
                    </a:lnTo>
                    <a:lnTo>
                      <a:pt x="1136" y="391"/>
                    </a:lnTo>
                    <a:lnTo>
                      <a:pt x="1136" y="392"/>
                    </a:lnTo>
                    <a:lnTo>
                      <a:pt x="1134" y="392"/>
                    </a:lnTo>
                    <a:lnTo>
                      <a:pt x="1134" y="392"/>
                    </a:lnTo>
                    <a:lnTo>
                      <a:pt x="1134" y="392"/>
                    </a:lnTo>
                    <a:lnTo>
                      <a:pt x="1134" y="392"/>
                    </a:lnTo>
                    <a:lnTo>
                      <a:pt x="1132" y="392"/>
                    </a:lnTo>
                    <a:lnTo>
                      <a:pt x="1132" y="392"/>
                    </a:lnTo>
                    <a:lnTo>
                      <a:pt x="1130" y="392"/>
                    </a:lnTo>
                    <a:lnTo>
                      <a:pt x="1130" y="392"/>
                    </a:lnTo>
                    <a:lnTo>
                      <a:pt x="1130" y="392"/>
                    </a:lnTo>
                    <a:lnTo>
                      <a:pt x="1130" y="394"/>
                    </a:lnTo>
                    <a:lnTo>
                      <a:pt x="1130" y="394"/>
                    </a:lnTo>
                    <a:lnTo>
                      <a:pt x="1130" y="394"/>
                    </a:lnTo>
                    <a:lnTo>
                      <a:pt x="1130" y="394"/>
                    </a:lnTo>
                    <a:lnTo>
                      <a:pt x="1130" y="394"/>
                    </a:lnTo>
                    <a:lnTo>
                      <a:pt x="1128" y="394"/>
                    </a:lnTo>
                    <a:lnTo>
                      <a:pt x="1128" y="396"/>
                    </a:lnTo>
                    <a:lnTo>
                      <a:pt x="1128" y="396"/>
                    </a:lnTo>
                    <a:lnTo>
                      <a:pt x="1130" y="396"/>
                    </a:lnTo>
                    <a:lnTo>
                      <a:pt x="1130" y="396"/>
                    </a:lnTo>
                    <a:lnTo>
                      <a:pt x="1130" y="396"/>
                    </a:lnTo>
                    <a:lnTo>
                      <a:pt x="1132" y="396"/>
                    </a:lnTo>
                    <a:lnTo>
                      <a:pt x="1134" y="396"/>
                    </a:lnTo>
                    <a:lnTo>
                      <a:pt x="1134" y="396"/>
                    </a:lnTo>
                    <a:lnTo>
                      <a:pt x="1134" y="396"/>
                    </a:lnTo>
                    <a:lnTo>
                      <a:pt x="1136" y="396"/>
                    </a:lnTo>
                    <a:lnTo>
                      <a:pt x="1137" y="396"/>
                    </a:lnTo>
                    <a:lnTo>
                      <a:pt x="1137" y="396"/>
                    </a:lnTo>
                    <a:lnTo>
                      <a:pt x="1137" y="396"/>
                    </a:lnTo>
                    <a:lnTo>
                      <a:pt x="1137" y="396"/>
                    </a:lnTo>
                    <a:lnTo>
                      <a:pt x="1137" y="396"/>
                    </a:lnTo>
                    <a:lnTo>
                      <a:pt x="1137" y="396"/>
                    </a:lnTo>
                    <a:lnTo>
                      <a:pt x="1137" y="398"/>
                    </a:lnTo>
                    <a:lnTo>
                      <a:pt x="1137" y="398"/>
                    </a:lnTo>
                    <a:lnTo>
                      <a:pt x="1137" y="398"/>
                    </a:lnTo>
                    <a:lnTo>
                      <a:pt x="1137" y="398"/>
                    </a:lnTo>
                    <a:lnTo>
                      <a:pt x="1137" y="400"/>
                    </a:lnTo>
                    <a:lnTo>
                      <a:pt x="1136" y="400"/>
                    </a:lnTo>
                    <a:lnTo>
                      <a:pt x="1136" y="400"/>
                    </a:lnTo>
                    <a:lnTo>
                      <a:pt x="1136" y="400"/>
                    </a:lnTo>
                    <a:lnTo>
                      <a:pt x="1136" y="400"/>
                    </a:lnTo>
                    <a:lnTo>
                      <a:pt x="1136" y="400"/>
                    </a:lnTo>
                    <a:lnTo>
                      <a:pt x="1136" y="400"/>
                    </a:lnTo>
                    <a:lnTo>
                      <a:pt x="1134" y="400"/>
                    </a:lnTo>
                    <a:lnTo>
                      <a:pt x="1134" y="400"/>
                    </a:lnTo>
                    <a:lnTo>
                      <a:pt x="1134" y="401"/>
                    </a:lnTo>
                    <a:lnTo>
                      <a:pt x="1134" y="401"/>
                    </a:lnTo>
                    <a:lnTo>
                      <a:pt x="1136" y="401"/>
                    </a:lnTo>
                    <a:lnTo>
                      <a:pt x="1136" y="401"/>
                    </a:lnTo>
                    <a:lnTo>
                      <a:pt x="1137" y="401"/>
                    </a:lnTo>
                    <a:lnTo>
                      <a:pt x="1139" y="401"/>
                    </a:lnTo>
                    <a:lnTo>
                      <a:pt x="1139" y="401"/>
                    </a:lnTo>
                    <a:lnTo>
                      <a:pt x="1139" y="401"/>
                    </a:lnTo>
                    <a:lnTo>
                      <a:pt x="1141" y="401"/>
                    </a:lnTo>
                    <a:lnTo>
                      <a:pt x="1141" y="401"/>
                    </a:lnTo>
                    <a:lnTo>
                      <a:pt x="1143" y="401"/>
                    </a:lnTo>
                    <a:lnTo>
                      <a:pt x="1143" y="401"/>
                    </a:lnTo>
                    <a:lnTo>
                      <a:pt x="1143" y="401"/>
                    </a:lnTo>
                    <a:lnTo>
                      <a:pt x="1143" y="401"/>
                    </a:lnTo>
                    <a:lnTo>
                      <a:pt x="1143" y="401"/>
                    </a:lnTo>
                    <a:lnTo>
                      <a:pt x="1143" y="401"/>
                    </a:lnTo>
                    <a:lnTo>
                      <a:pt x="1143" y="403"/>
                    </a:lnTo>
                    <a:lnTo>
                      <a:pt x="1143" y="403"/>
                    </a:lnTo>
                    <a:lnTo>
                      <a:pt x="1143" y="405"/>
                    </a:lnTo>
                    <a:lnTo>
                      <a:pt x="1143" y="405"/>
                    </a:lnTo>
                    <a:lnTo>
                      <a:pt x="1143" y="405"/>
                    </a:lnTo>
                    <a:lnTo>
                      <a:pt x="1141" y="407"/>
                    </a:lnTo>
                    <a:lnTo>
                      <a:pt x="1141" y="407"/>
                    </a:lnTo>
                    <a:lnTo>
                      <a:pt x="1141" y="409"/>
                    </a:lnTo>
                    <a:lnTo>
                      <a:pt x="1141" y="409"/>
                    </a:lnTo>
                    <a:lnTo>
                      <a:pt x="1143" y="411"/>
                    </a:lnTo>
                    <a:lnTo>
                      <a:pt x="1143" y="411"/>
                    </a:lnTo>
                    <a:lnTo>
                      <a:pt x="1143" y="411"/>
                    </a:lnTo>
                    <a:lnTo>
                      <a:pt x="1143" y="412"/>
                    </a:lnTo>
                    <a:lnTo>
                      <a:pt x="1143" y="412"/>
                    </a:lnTo>
                    <a:lnTo>
                      <a:pt x="1143" y="412"/>
                    </a:lnTo>
                    <a:lnTo>
                      <a:pt x="1145" y="414"/>
                    </a:lnTo>
                    <a:lnTo>
                      <a:pt x="1147" y="414"/>
                    </a:lnTo>
                    <a:lnTo>
                      <a:pt x="1147" y="416"/>
                    </a:lnTo>
                    <a:lnTo>
                      <a:pt x="1148" y="416"/>
                    </a:lnTo>
                    <a:lnTo>
                      <a:pt x="1148" y="416"/>
                    </a:lnTo>
                    <a:lnTo>
                      <a:pt x="1148" y="414"/>
                    </a:lnTo>
                    <a:lnTo>
                      <a:pt x="1148" y="414"/>
                    </a:lnTo>
                    <a:lnTo>
                      <a:pt x="1148" y="414"/>
                    </a:lnTo>
                    <a:lnTo>
                      <a:pt x="1150" y="414"/>
                    </a:lnTo>
                    <a:lnTo>
                      <a:pt x="1150" y="414"/>
                    </a:lnTo>
                    <a:lnTo>
                      <a:pt x="1150" y="412"/>
                    </a:lnTo>
                    <a:lnTo>
                      <a:pt x="1150" y="412"/>
                    </a:lnTo>
                    <a:lnTo>
                      <a:pt x="1152" y="412"/>
                    </a:lnTo>
                    <a:lnTo>
                      <a:pt x="1152" y="412"/>
                    </a:lnTo>
                    <a:lnTo>
                      <a:pt x="1154" y="412"/>
                    </a:lnTo>
                    <a:lnTo>
                      <a:pt x="1154" y="412"/>
                    </a:lnTo>
                    <a:lnTo>
                      <a:pt x="1154" y="412"/>
                    </a:lnTo>
                    <a:lnTo>
                      <a:pt x="1156" y="412"/>
                    </a:lnTo>
                    <a:lnTo>
                      <a:pt x="1156" y="412"/>
                    </a:lnTo>
                    <a:lnTo>
                      <a:pt x="1156" y="412"/>
                    </a:lnTo>
                    <a:lnTo>
                      <a:pt x="1156" y="412"/>
                    </a:lnTo>
                    <a:lnTo>
                      <a:pt x="1156" y="412"/>
                    </a:lnTo>
                    <a:lnTo>
                      <a:pt x="1156" y="414"/>
                    </a:lnTo>
                    <a:lnTo>
                      <a:pt x="1156" y="414"/>
                    </a:lnTo>
                    <a:lnTo>
                      <a:pt x="1156" y="414"/>
                    </a:lnTo>
                    <a:lnTo>
                      <a:pt x="1156" y="416"/>
                    </a:lnTo>
                    <a:lnTo>
                      <a:pt x="1156" y="416"/>
                    </a:lnTo>
                    <a:lnTo>
                      <a:pt x="1156" y="418"/>
                    </a:lnTo>
                    <a:lnTo>
                      <a:pt x="1156" y="418"/>
                    </a:lnTo>
                    <a:lnTo>
                      <a:pt x="1156" y="418"/>
                    </a:lnTo>
                    <a:lnTo>
                      <a:pt x="1156" y="418"/>
                    </a:lnTo>
                    <a:lnTo>
                      <a:pt x="1156" y="420"/>
                    </a:lnTo>
                    <a:lnTo>
                      <a:pt x="1154" y="420"/>
                    </a:lnTo>
                    <a:lnTo>
                      <a:pt x="1154" y="420"/>
                    </a:lnTo>
                    <a:lnTo>
                      <a:pt x="1154" y="420"/>
                    </a:lnTo>
                    <a:lnTo>
                      <a:pt x="1152" y="420"/>
                    </a:lnTo>
                    <a:lnTo>
                      <a:pt x="1152" y="420"/>
                    </a:lnTo>
                    <a:lnTo>
                      <a:pt x="1152" y="420"/>
                    </a:lnTo>
                    <a:lnTo>
                      <a:pt x="1152" y="420"/>
                    </a:lnTo>
                    <a:lnTo>
                      <a:pt x="1152" y="420"/>
                    </a:lnTo>
                    <a:lnTo>
                      <a:pt x="1152" y="420"/>
                    </a:lnTo>
                    <a:lnTo>
                      <a:pt x="1152" y="420"/>
                    </a:lnTo>
                    <a:lnTo>
                      <a:pt x="1150" y="420"/>
                    </a:lnTo>
                    <a:lnTo>
                      <a:pt x="1150" y="420"/>
                    </a:lnTo>
                    <a:lnTo>
                      <a:pt x="1150" y="420"/>
                    </a:lnTo>
                    <a:lnTo>
                      <a:pt x="1152" y="421"/>
                    </a:lnTo>
                    <a:lnTo>
                      <a:pt x="1152" y="421"/>
                    </a:lnTo>
                    <a:lnTo>
                      <a:pt x="1152" y="421"/>
                    </a:lnTo>
                    <a:lnTo>
                      <a:pt x="1152" y="421"/>
                    </a:lnTo>
                    <a:lnTo>
                      <a:pt x="1152" y="421"/>
                    </a:lnTo>
                    <a:lnTo>
                      <a:pt x="1152" y="421"/>
                    </a:lnTo>
                    <a:lnTo>
                      <a:pt x="1154" y="421"/>
                    </a:lnTo>
                    <a:lnTo>
                      <a:pt x="1154" y="421"/>
                    </a:lnTo>
                    <a:lnTo>
                      <a:pt x="1154" y="421"/>
                    </a:lnTo>
                    <a:lnTo>
                      <a:pt x="1154" y="421"/>
                    </a:lnTo>
                    <a:lnTo>
                      <a:pt x="1156" y="421"/>
                    </a:lnTo>
                    <a:lnTo>
                      <a:pt x="1156" y="421"/>
                    </a:lnTo>
                    <a:lnTo>
                      <a:pt x="1156" y="423"/>
                    </a:lnTo>
                    <a:lnTo>
                      <a:pt x="1156" y="423"/>
                    </a:lnTo>
                    <a:lnTo>
                      <a:pt x="1156" y="423"/>
                    </a:lnTo>
                    <a:lnTo>
                      <a:pt x="1156" y="423"/>
                    </a:lnTo>
                    <a:lnTo>
                      <a:pt x="1156" y="425"/>
                    </a:lnTo>
                    <a:lnTo>
                      <a:pt x="1154" y="425"/>
                    </a:lnTo>
                    <a:lnTo>
                      <a:pt x="1154" y="427"/>
                    </a:lnTo>
                    <a:lnTo>
                      <a:pt x="1154" y="427"/>
                    </a:lnTo>
                    <a:lnTo>
                      <a:pt x="1154" y="427"/>
                    </a:lnTo>
                    <a:lnTo>
                      <a:pt x="1152" y="425"/>
                    </a:lnTo>
                    <a:lnTo>
                      <a:pt x="1152" y="425"/>
                    </a:lnTo>
                    <a:lnTo>
                      <a:pt x="1150" y="425"/>
                    </a:lnTo>
                    <a:lnTo>
                      <a:pt x="1150" y="425"/>
                    </a:lnTo>
                    <a:lnTo>
                      <a:pt x="1150" y="425"/>
                    </a:lnTo>
                    <a:lnTo>
                      <a:pt x="1150" y="425"/>
                    </a:lnTo>
                    <a:lnTo>
                      <a:pt x="1150" y="425"/>
                    </a:lnTo>
                    <a:lnTo>
                      <a:pt x="1148" y="425"/>
                    </a:lnTo>
                    <a:lnTo>
                      <a:pt x="1148" y="425"/>
                    </a:lnTo>
                    <a:lnTo>
                      <a:pt x="1148" y="425"/>
                    </a:lnTo>
                    <a:lnTo>
                      <a:pt x="1148" y="425"/>
                    </a:lnTo>
                    <a:lnTo>
                      <a:pt x="1148" y="425"/>
                    </a:lnTo>
                    <a:lnTo>
                      <a:pt x="1148" y="427"/>
                    </a:lnTo>
                    <a:lnTo>
                      <a:pt x="1148" y="427"/>
                    </a:lnTo>
                    <a:lnTo>
                      <a:pt x="1148" y="429"/>
                    </a:lnTo>
                    <a:lnTo>
                      <a:pt x="1150" y="429"/>
                    </a:lnTo>
                    <a:lnTo>
                      <a:pt x="1150" y="429"/>
                    </a:lnTo>
                    <a:lnTo>
                      <a:pt x="1150" y="430"/>
                    </a:lnTo>
                    <a:lnTo>
                      <a:pt x="1150" y="430"/>
                    </a:lnTo>
                    <a:lnTo>
                      <a:pt x="1150" y="430"/>
                    </a:lnTo>
                    <a:lnTo>
                      <a:pt x="1150" y="430"/>
                    </a:lnTo>
                    <a:lnTo>
                      <a:pt x="1150" y="430"/>
                    </a:lnTo>
                    <a:lnTo>
                      <a:pt x="1150" y="432"/>
                    </a:lnTo>
                    <a:lnTo>
                      <a:pt x="1150" y="432"/>
                    </a:lnTo>
                    <a:lnTo>
                      <a:pt x="1152" y="432"/>
                    </a:lnTo>
                    <a:lnTo>
                      <a:pt x="1152" y="432"/>
                    </a:lnTo>
                    <a:lnTo>
                      <a:pt x="1152" y="432"/>
                    </a:lnTo>
                    <a:lnTo>
                      <a:pt x="1152" y="432"/>
                    </a:lnTo>
                    <a:lnTo>
                      <a:pt x="1152" y="432"/>
                    </a:lnTo>
                    <a:lnTo>
                      <a:pt x="1152" y="432"/>
                    </a:lnTo>
                    <a:lnTo>
                      <a:pt x="1154" y="432"/>
                    </a:lnTo>
                    <a:lnTo>
                      <a:pt x="1154" y="432"/>
                    </a:lnTo>
                    <a:lnTo>
                      <a:pt x="1154" y="432"/>
                    </a:lnTo>
                    <a:lnTo>
                      <a:pt x="1154" y="432"/>
                    </a:lnTo>
                    <a:lnTo>
                      <a:pt x="1154" y="432"/>
                    </a:lnTo>
                    <a:lnTo>
                      <a:pt x="1156" y="432"/>
                    </a:lnTo>
                    <a:lnTo>
                      <a:pt x="1156" y="430"/>
                    </a:lnTo>
                    <a:lnTo>
                      <a:pt x="1156" y="430"/>
                    </a:lnTo>
                    <a:lnTo>
                      <a:pt x="1156" y="430"/>
                    </a:lnTo>
                    <a:lnTo>
                      <a:pt x="1156" y="432"/>
                    </a:lnTo>
                    <a:lnTo>
                      <a:pt x="1157" y="432"/>
                    </a:lnTo>
                    <a:lnTo>
                      <a:pt x="1157" y="432"/>
                    </a:lnTo>
                    <a:lnTo>
                      <a:pt x="1157" y="432"/>
                    </a:lnTo>
                    <a:lnTo>
                      <a:pt x="1157" y="432"/>
                    </a:lnTo>
                    <a:lnTo>
                      <a:pt x="1157" y="432"/>
                    </a:lnTo>
                    <a:lnTo>
                      <a:pt x="1157" y="434"/>
                    </a:lnTo>
                    <a:lnTo>
                      <a:pt x="1157" y="434"/>
                    </a:lnTo>
                    <a:lnTo>
                      <a:pt x="1159" y="434"/>
                    </a:lnTo>
                    <a:lnTo>
                      <a:pt x="1159" y="434"/>
                    </a:lnTo>
                    <a:lnTo>
                      <a:pt x="1159" y="434"/>
                    </a:lnTo>
                    <a:lnTo>
                      <a:pt x="1159" y="434"/>
                    </a:lnTo>
                    <a:lnTo>
                      <a:pt x="1159" y="434"/>
                    </a:lnTo>
                    <a:lnTo>
                      <a:pt x="1161" y="434"/>
                    </a:lnTo>
                    <a:lnTo>
                      <a:pt x="1161" y="432"/>
                    </a:lnTo>
                    <a:lnTo>
                      <a:pt x="1161" y="430"/>
                    </a:lnTo>
                    <a:lnTo>
                      <a:pt x="1161" y="430"/>
                    </a:lnTo>
                    <a:lnTo>
                      <a:pt x="1163" y="430"/>
                    </a:lnTo>
                    <a:lnTo>
                      <a:pt x="1163" y="430"/>
                    </a:lnTo>
                    <a:lnTo>
                      <a:pt x="1163" y="430"/>
                    </a:lnTo>
                    <a:lnTo>
                      <a:pt x="1165" y="430"/>
                    </a:lnTo>
                    <a:lnTo>
                      <a:pt x="1165" y="432"/>
                    </a:lnTo>
                    <a:lnTo>
                      <a:pt x="1165" y="432"/>
                    </a:lnTo>
                    <a:lnTo>
                      <a:pt x="1165" y="432"/>
                    </a:lnTo>
                    <a:lnTo>
                      <a:pt x="1165" y="432"/>
                    </a:lnTo>
                    <a:lnTo>
                      <a:pt x="1165" y="432"/>
                    </a:lnTo>
                    <a:lnTo>
                      <a:pt x="1165" y="432"/>
                    </a:lnTo>
                    <a:lnTo>
                      <a:pt x="1165" y="432"/>
                    </a:lnTo>
                    <a:lnTo>
                      <a:pt x="1165" y="434"/>
                    </a:lnTo>
                    <a:lnTo>
                      <a:pt x="1165" y="434"/>
                    </a:lnTo>
                    <a:lnTo>
                      <a:pt x="1165" y="434"/>
                    </a:lnTo>
                    <a:lnTo>
                      <a:pt x="1165" y="434"/>
                    </a:lnTo>
                    <a:lnTo>
                      <a:pt x="1165" y="434"/>
                    </a:lnTo>
                    <a:lnTo>
                      <a:pt x="1165" y="436"/>
                    </a:lnTo>
                    <a:lnTo>
                      <a:pt x="1165" y="436"/>
                    </a:lnTo>
                    <a:lnTo>
                      <a:pt x="1165" y="436"/>
                    </a:lnTo>
                    <a:lnTo>
                      <a:pt x="1166" y="436"/>
                    </a:lnTo>
                    <a:lnTo>
                      <a:pt x="1166" y="438"/>
                    </a:lnTo>
                    <a:lnTo>
                      <a:pt x="1166" y="438"/>
                    </a:lnTo>
                    <a:lnTo>
                      <a:pt x="1166" y="438"/>
                    </a:lnTo>
                    <a:lnTo>
                      <a:pt x="1166" y="438"/>
                    </a:lnTo>
                    <a:lnTo>
                      <a:pt x="1166" y="439"/>
                    </a:lnTo>
                    <a:lnTo>
                      <a:pt x="1166" y="439"/>
                    </a:lnTo>
                    <a:lnTo>
                      <a:pt x="1166" y="439"/>
                    </a:lnTo>
                    <a:lnTo>
                      <a:pt x="1166" y="439"/>
                    </a:lnTo>
                    <a:lnTo>
                      <a:pt x="1166" y="441"/>
                    </a:lnTo>
                    <a:lnTo>
                      <a:pt x="1166" y="441"/>
                    </a:lnTo>
                    <a:lnTo>
                      <a:pt x="1166" y="441"/>
                    </a:lnTo>
                    <a:lnTo>
                      <a:pt x="1165" y="441"/>
                    </a:lnTo>
                    <a:lnTo>
                      <a:pt x="1165" y="441"/>
                    </a:lnTo>
                    <a:lnTo>
                      <a:pt x="1165" y="441"/>
                    </a:lnTo>
                    <a:lnTo>
                      <a:pt x="1165" y="441"/>
                    </a:lnTo>
                    <a:lnTo>
                      <a:pt x="1165" y="441"/>
                    </a:lnTo>
                    <a:lnTo>
                      <a:pt x="1165" y="443"/>
                    </a:lnTo>
                    <a:lnTo>
                      <a:pt x="1165" y="443"/>
                    </a:lnTo>
                    <a:lnTo>
                      <a:pt x="1165" y="443"/>
                    </a:lnTo>
                    <a:lnTo>
                      <a:pt x="1165" y="443"/>
                    </a:lnTo>
                    <a:lnTo>
                      <a:pt x="1166" y="445"/>
                    </a:lnTo>
                    <a:lnTo>
                      <a:pt x="1166" y="445"/>
                    </a:lnTo>
                    <a:lnTo>
                      <a:pt x="1166" y="445"/>
                    </a:lnTo>
                    <a:lnTo>
                      <a:pt x="1166" y="445"/>
                    </a:lnTo>
                    <a:lnTo>
                      <a:pt x="1168" y="447"/>
                    </a:lnTo>
                    <a:lnTo>
                      <a:pt x="1168" y="447"/>
                    </a:lnTo>
                    <a:lnTo>
                      <a:pt x="1168" y="447"/>
                    </a:lnTo>
                    <a:lnTo>
                      <a:pt x="1168" y="447"/>
                    </a:lnTo>
                    <a:lnTo>
                      <a:pt x="1168" y="449"/>
                    </a:lnTo>
                    <a:lnTo>
                      <a:pt x="1168" y="450"/>
                    </a:lnTo>
                    <a:lnTo>
                      <a:pt x="1170" y="450"/>
                    </a:lnTo>
                    <a:lnTo>
                      <a:pt x="1170" y="450"/>
                    </a:lnTo>
                    <a:lnTo>
                      <a:pt x="1170" y="450"/>
                    </a:lnTo>
                    <a:lnTo>
                      <a:pt x="1170" y="450"/>
                    </a:lnTo>
                    <a:lnTo>
                      <a:pt x="1170" y="452"/>
                    </a:lnTo>
                    <a:lnTo>
                      <a:pt x="1170" y="452"/>
                    </a:lnTo>
                    <a:lnTo>
                      <a:pt x="1170" y="452"/>
                    </a:lnTo>
                    <a:lnTo>
                      <a:pt x="1170" y="454"/>
                    </a:lnTo>
                    <a:lnTo>
                      <a:pt x="1172" y="454"/>
                    </a:lnTo>
                    <a:lnTo>
                      <a:pt x="1172" y="454"/>
                    </a:lnTo>
                    <a:lnTo>
                      <a:pt x="1172" y="454"/>
                    </a:lnTo>
                    <a:lnTo>
                      <a:pt x="1172" y="454"/>
                    </a:lnTo>
                    <a:lnTo>
                      <a:pt x="1172" y="456"/>
                    </a:lnTo>
                    <a:lnTo>
                      <a:pt x="1172" y="456"/>
                    </a:lnTo>
                    <a:lnTo>
                      <a:pt x="1172" y="456"/>
                    </a:lnTo>
                    <a:lnTo>
                      <a:pt x="1172" y="456"/>
                    </a:lnTo>
                    <a:lnTo>
                      <a:pt x="1172" y="456"/>
                    </a:lnTo>
                    <a:lnTo>
                      <a:pt x="1172" y="456"/>
                    </a:lnTo>
                    <a:lnTo>
                      <a:pt x="1170" y="456"/>
                    </a:lnTo>
                    <a:lnTo>
                      <a:pt x="1170" y="456"/>
                    </a:lnTo>
                    <a:lnTo>
                      <a:pt x="1168" y="456"/>
                    </a:lnTo>
                    <a:lnTo>
                      <a:pt x="1168" y="456"/>
                    </a:lnTo>
                    <a:lnTo>
                      <a:pt x="1168" y="456"/>
                    </a:lnTo>
                    <a:lnTo>
                      <a:pt x="1168" y="456"/>
                    </a:lnTo>
                    <a:lnTo>
                      <a:pt x="1166" y="456"/>
                    </a:lnTo>
                    <a:lnTo>
                      <a:pt x="1166" y="456"/>
                    </a:lnTo>
                    <a:lnTo>
                      <a:pt x="1166" y="456"/>
                    </a:lnTo>
                    <a:lnTo>
                      <a:pt x="1166" y="456"/>
                    </a:lnTo>
                    <a:lnTo>
                      <a:pt x="1166" y="456"/>
                    </a:lnTo>
                    <a:lnTo>
                      <a:pt x="1166" y="456"/>
                    </a:lnTo>
                    <a:lnTo>
                      <a:pt x="1166" y="458"/>
                    </a:lnTo>
                    <a:lnTo>
                      <a:pt x="1168" y="458"/>
                    </a:lnTo>
                    <a:lnTo>
                      <a:pt x="1170" y="459"/>
                    </a:lnTo>
                    <a:lnTo>
                      <a:pt x="1170" y="459"/>
                    </a:lnTo>
                    <a:lnTo>
                      <a:pt x="1172" y="459"/>
                    </a:lnTo>
                    <a:lnTo>
                      <a:pt x="1172" y="459"/>
                    </a:lnTo>
                    <a:lnTo>
                      <a:pt x="1172" y="459"/>
                    </a:lnTo>
                    <a:lnTo>
                      <a:pt x="1174" y="459"/>
                    </a:lnTo>
                    <a:lnTo>
                      <a:pt x="1174" y="458"/>
                    </a:lnTo>
                    <a:lnTo>
                      <a:pt x="1174" y="458"/>
                    </a:lnTo>
                    <a:lnTo>
                      <a:pt x="1174" y="458"/>
                    </a:lnTo>
                    <a:lnTo>
                      <a:pt x="1174" y="458"/>
                    </a:lnTo>
                    <a:lnTo>
                      <a:pt x="1174" y="459"/>
                    </a:lnTo>
                    <a:lnTo>
                      <a:pt x="1174" y="459"/>
                    </a:lnTo>
                    <a:lnTo>
                      <a:pt x="1174" y="459"/>
                    </a:lnTo>
                    <a:lnTo>
                      <a:pt x="1175" y="459"/>
                    </a:lnTo>
                    <a:lnTo>
                      <a:pt x="1175" y="459"/>
                    </a:lnTo>
                    <a:lnTo>
                      <a:pt x="1175" y="459"/>
                    </a:lnTo>
                    <a:lnTo>
                      <a:pt x="1175" y="459"/>
                    </a:lnTo>
                    <a:lnTo>
                      <a:pt x="1175" y="461"/>
                    </a:lnTo>
                    <a:lnTo>
                      <a:pt x="1175" y="461"/>
                    </a:lnTo>
                    <a:lnTo>
                      <a:pt x="1175" y="461"/>
                    </a:lnTo>
                    <a:lnTo>
                      <a:pt x="1175" y="461"/>
                    </a:lnTo>
                    <a:lnTo>
                      <a:pt x="1175" y="463"/>
                    </a:lnTo>
                    <a:lnTo>
                      <a:pt x="1174" y="463"/>
                    </a:lnTo>
                    <a:lnTo>
                      <a:pt x="1174" y="463"/>
                    </a:lnTo>
                    <a:lnTo>
                      <a:pt x="1174" y="463"/>
                    </a:lnTo>
                    <a:lnTo>
                      <a:pt x="1174" y="465"/>
                    </a:lnTo>
                    <a:lnTo>
                      <a:pt x="1174" y="465"/>
                    </a:lnTo>
                    <a:lnTo>
                      <a:pt x="1172" y="467"/>
                    </a:lnTo>
                    <a:lnTo>
                      <a:pt x="1172" y="467"/>
                    </a:lnTo>
                    <a:lnTo>
                      <a:pt x="1170" y="468"/>
                    </a:lnTo>
                    <a:lnTo>
                      <a:pt x="1170" y="468"/>
                    </a:lnTo>
                    <a:lnTo>
                      <a:pt x="1170" y="470"/>
                    </a:lnTo>
                    <a:lnTo>
                      <a:pt x="1170" y="470"/>
                    </a:lnTo>
                    <a:lnTo>
                      <a:pt x="1170" y="472"/>
                    </a:lnTo>
                    <a:lnTo>
                      <a:pt x="1172" y="472"/>
                    </a:lnTo>
                    <a:lnTo>
                      <a:pt x="1172" y="474"/>
                    </a:lnTo>
                    <a:lnTo>
                      <a:pt x="1172" y="474"/>
                    </a:lnTo>
                    <a:lnTo>
                      <a:pt x="1172" y="474"/>
                    </a:lnTo>
                    <a:lnTo>
                      <a:pt x="1174" y="472"/>
                    </a:lnTo>
                    <a:lnTo>
                      <a:pt x="1174" y="472"/>
                    </a:lnTo>
                    <a:lnTo>
                      <a:pt x="1175" y="472"/>
                    </a:lnTo>
                    <a:lnTo>
                      <a:pt x="1175" y="472"/>
                    </a:lnTo>
                    <a:lnTo>
                      <a:pt x="1175" y="472"/>
                    </a:lnTo>
                    <a:lnTo>
                      <a:pt x="1177" y="472"/>
                    </a:lnTo>
                    <a:lnTo>
                      <a:pt x="1177" y="472"/>
                    </a:lnTo>
                    <a:lnTo>
                      <a:pt x="1179" y="472"/>
                    </a:lnTo>
                    <a:lnTo>
                      <a:pt x="1179" y="472"/>
                    </a:lnTo>
                    <a:lnTo>
                      <a:pt x="1181" y="474"/>
                    </a:lnTo>
                    <a:lnTo>
                      <a:pt x="1181" y="474"/>
                    </a:lnTo>
                    <a:lnTo>
                      <a:pt x="1181" y="474"/>
                    </a:lnTo>
                    <a:lnTo>
                      <a:pt x="1179" y="474"/>
                    </a:lnTo>
                    <a:lnTo>
                      <a:pt x="1179" y="476"/>
                    </a:lnTo>
                    <a:lnTo>
                      <a:pt x="1175" y="477"/>
                    </a:lnTo>
                    <a:lnTo>
                      <a:pt x="1175" y="477"/>
                    </a:lnTo>
                    <a:lnTo>
                      <a:pt x="1174" y="479"/>
                    </a:lnTo>
                    <a:lnTo>
                      <a:pt x="1174" y="479"/>
                    </a:lnTo>
                    <a:lnTo>
                      <a:pt x="1174" y="479"/>
                    </a:lnTo>
                    <a:lnTo>
                      <a:pt x="1174" y="479"/>
                    </a:lnTo>
                    <a:lnTo>
                      <a:pt x="1174" y="479"/>
                    </a:lnTo>
                    <a:lnTo>
                      <a:pt x="1174" y="479"/>
                    </a:lnTo>
                    <a:lnTo>
                      <a:pt x="1174" y="479"/>
                    </a:lnTo>
                    <a:lnTo>
                      <a:pt x="1174" y="481"/>
                    </a:lnTo>
                    <a:lnTo>
                      <a:pt x="1174" y="481"/>
                    </a:lnTo>
                    <a:lnTo>
                      <a:pt x="1175" y="481"/>
                    </a:lnTo>
                    <a:lnTo>
                      <a:pt x="1175" y="481"/>
                    </a:lnTo>
                    <a:lnTo>
                      <a:pt x="1175" y="481"/>
                    </a:lnTo>
                    <a:lnTo>
                      <a:pt x="1175" y="483"/>
                    </a:lnTo>
                    <a:lnTo>
                      <a:pt x="1175" y="483"/>
                    </a:lnTo>
                    <a:lnTo>
                      <a:pt x="1175" y="483"/>
                    </a:lnTo>
                    <a:lnTo>
                      <a:pt x="1175" y="483"/>
                    </a:lnTo>
                    <a:lnTo>
                      <a:pt x="1175" y="483"/>
                    </a:lnTo>
                    <a:lnTo>
                      <a:pt x="1175" y="483"/>
                    </a:lnTo>
                    <a:lnTo>
                      <a:pt x="1175" y="483"/>
                    </a:lnTo>
                    <a:lnTo>
                      <a:pt x="1174" y="483"/>
                    </a:lnTo>
                    <a:lnTo>
                      <a:pt x="1174" y="485"/>
                    </a:lnTo>
                    <a:lnTo>
                      <a:pt x="1174" y="485"/>
                    </a:lnTo>
                    <a:lnTo>
                      <a:pt x="1174" y="485"/>
                    </a:lnTo>
                    <a:lnTo>
                      <a:pt x="1174" y="485"/>
                    </a:lnTo>
                    <a:lnTo>
                      <a:pt x="1174" y="485"/>
                    </a:lnTo>
                    <a:lnTo>
                      <a:pt x="1174" y="485"/>
                    </a:lnTo>
                    <a:lnTo>
                      <a:pt x="1172" y="483"/>
                    </a:lnTo>
                    <a:lnTo>
                      <a:pt x="1170" y="481"/>
                    </a:lnTo>
                    <a:lnTo>
                      <a:pt x="1170" y="481"/>
                    </a:lnTo>
                    <a:lnTo>
                      <a:pt x="1170" y="479"/>
                    </a:lnTo>
                    <a:lnTo>
                      <a:pt x="1170" y="477"/>
                    </a:lnTo>
                    <a:lnTo>
                      <a:pt x="1170" y="477"/>
                    </a:lnTo>
                    <a:lnTo>
                      <a:pt x="1168" y="477"/>
                    </a:lnTo>
                    <a:lnTo>
                      <a:pt x="1168" y="477"/>
                    </a:lnTo>
                    <a:lnTo>
                      <a:pt x="1168" y="477"/>
                    </a:lnTo>
                    <a:lnTo>
                      <a:pt x="1168" y="477"/>
                    </a:lnTo>
                    <a:lnTo>
                      <a:pt x="1168" y="477"/>
                    </a:lnTo>
                    <a:lnTo>
                      <a:pt x="1166" y="477"/>
                    </a:lnTo>
                    <a:lnTo>
                      <a:pt x="1166" y="477"/>
                    </a:lnTo>
                    <a:lnTo>
                      <a:pt x="1166" y="477"/>
                    </a:lnTo>
                    <a:lnTo>
                      <a:pt x="1166" y="477"/>
                    </a:lnTo>
                    <a:lnTo>
                      <a:pt x="1166" y="477"/>
                    </a:lnTo>
                    <a:lnTo>
                      <a:pt x="1166" y="477"/>
                    </a:lnTo>
                    <a:lnTo>
                      <a:pt x="1166" y="477"/>
                    </a:lnTo>
                    <a:lnTo>
                      <a:pt x="1165" y="479"/>
                    </a:lnTo>
                    <a:lnTo>
                      <a:pt x="1165" y="479"/>
                    </a:lnTo>
                    <a:lnTo>
                      <a:pt x="1165" y="481"/>
                    </a:lnTo>
                    <a:lnTo>
                      <a:pt x="1163" y="483"/>
                    </a:lnTo>
                    <a:lnTo>
                      <a:pt x="1161" y="483"/>
                    </a:lnTo>
                    <a:lnTo>
                      <a:pt x="1161" y="485"/>
                    </a:lnTo>
                    <a:lnTo>
                      <a:pt x="1159" y="485"/>
                    </a:lnTo>
                    <a:lnTo>
                      <a:pt x="1159" y="485"/>
                    </a:lnTo>
                    <a:lnTo>
                      <a:pt x="1159" y="485"/>
                    </a:lnTo>
                    <a:lnTo>
                      <a:pt x="1157" y="487"/>
                    </a:lnTo>
                    <a:lnTo>
                      <a:pt x="1157" y="487"/>
                    </a:lnTo>
                    <a:lnTo>
                      <a:pt x="1157" y="487"/>
                    </a:lnTo>
                    <a:lnTo>
                      <a:pt x="1156" y="487"/>
                    </a:lnTo>
                    <a:lnTo>
                      <a:pt x="1156" y="487"/>
                    </a:lnTo>
                    <a:lnTo>
                      <a:pt x="1156" y="487"/>
                    </a:lnTo>
                    <a:lnTo>
                      <a:pt x="1156" y="488"/>
                    </a:lnTo>
                    <a:lnTo>
                      <a:pt x="1156" y="488"/>
                    </a:lnTo>
                    <a:lnTo>
                      <a:pt x="1156" y="488"/>
                    </a:lnTo>
                    <a:lnTo>
                      <a:pt x="1157" y="488"/>
                    </a:lnTo>
                    <a:lnTo>
                      <a:pt x="1157" y="490"/>
                    </a:lnTo>
                    <a:lnTo>
                      <a:pt x="1157" y="490"/>
                    </a:lnTo>
                    <a:lnTo>
                      <a:pt x="1157" y="490"/>
                    </a:lnTo>
                    <a:lnTo>
                      <a:pt x="1157" y="490"/>
                    </a:lnTo>
                    <a:lnTo>
                      <a:pt x="1159" y="490"/>
                    </a:lnTo>
                    <a:lnTo>
                      <a:pt x="1159" y="490"/>
                    </a:lnTo>
                    <a:lnTo>
                      <a:pt x="1159" y="490"/>
                    </a:lnTo>
                    <a:lnTo>
                      <a:pt x="1157" y="490"/>
                    </a:lnTo>
                    <a:lnTo>
                      <a:pt x="1157" y="492"/>
                    </a:lnTo>
                    <a:lnTo>
                      <a:pt x="1157" y="492"/>
                    </a:lnTo>
                    <a:lnTo>
                      <a:pt x="1156" y="492"/>
                    </a:lnTo>
                    <a:lnTo>
                      <a:pt x="1156" y="492"/>
                    </a:lnTo>
                    <a:lnTo>
                      <a:pt x="1156" y="492"/>
                    </a:lnTo>
                    <a:lnTo>
                      <a:pt x="1156" y="492"/>
                    </a:lnTo>
                    <a:lnTo>
                      <a:pt x="1156" y="492"/>
                    </a:lnTo>
                    <a:lnTo>
                      <a:pt x="1156" y="492"/>
                    </a:lnTo>
                    <a:lnTo>
                      <a:pt x="1156" y="494"/>
                    </a:lnTo>
                    <a:lnTo>
                      <a:pt x="1156" y="494"/>
                    </a:lnTo>
                    <a:lnTo>
                      <a:pt x="1154" y="494"/>
                    </a:lnTo>
                    <a:lnTo>
                      <a:pt x="1154" y="494"/>
                    </a:lnTo>
                    <a:lnTo>
                      <a:pt x="1154" y="494"/>
                    </a:lnTo>
                    <a:lnTo>
                      <a:pt x="1156" y="494"/>
                    </a:lnTo>
                    <a:lnTo>
                      <a:pt x="1156" y="494"/>
                    </a:lnTo>
                    <a:lnTo>
                      <a:pt x="1156" y="494"/>
                    </a:lnTo>
                    <a:lnTo>
                      <a:pt x="1156" y="496"/>
                    </a:lnTo>
                    <a:lnTo>
                      <a:pt x="1154" y="496"/>
                    </a:lnTo>
                    <a:lnTo>
                      <a:pt x="1154" y="496"/>
                    </a:lnTo>
                    <a:lnTo>
                      <a:pt x="1154" y="496"/>
                    </a:lnTo>
                    <a:lnTo>
                      <a:pt x="1154" y="496"/>
                    </a:lnTo>
                    <a:lnTo>
                      <a:pt x="1154" y="496"/>
                    </a:lnTo>
                    <a:lnTo>
                      <a:pt x="1152" y="496"/>
                    </a:lnTo>
                    <a:lnTo>
                      <a:pt x="1152" y="496"/>
                    </a:lnTo>
                    <a:lnTo>
                      <a:pt x="1152" y="496"/>
                    </a:lnTo>
                    <a:lnTo>
                      <a:pt x="1152" y="496"/>
                    </a:lnTo>
                    <a:lnTo>
                      <a:pt x="1150" y="496"/>
                    </a:lnTo>
                    <a:lnTo>
                      <a:pt x="1150" y="496"/>
                    </a:lnTo>
                    <a:lnTo>
                      <a:pt x="1150" y="496"/>
                    </a:lnTo>
                    <a:lnTo>
                      <a:pt x="1150" y="496"/>
                    </a:lnTo>
                    <a:lnTo>
                      <a:pt x="1150" y="496"/>
                    </a:lnTo>
                    <a:lnTo>
                      <a:pt x="1150" y="496"/>
                    </a:lnTo>
                    <a:lnTo>
                      <a:pt x="1150" y="497"/>
                    </a:lnTo>
                    <a:lnTo>
                      <a:pt x="1150" y="497"/>
                    </a:lnTo>
                    <a:lnTo>
                      <a:pt x="1150" y="499"/>
                    </a:lnTo>
                    <a:lnTo>
                      <a:pt x="1150" y="499"/>
                    </a:lnTo>
                    <a:lnTo>
                      <a:pt x="1152" y="499"/>
                    </a:lnTo>
                    <a:lnTo>
                      <a:pt x="1152" y="501"/>
                    </a:lnTo>
                    <a:lnTo>
                      <a:pt x="1154" y="501"/>
                    </a:lnTo>
                    <a:lnTo>
                      <a:pt x="1154" y="503"/>
                    </a:lnTo>
                    <a:lnTo>
                      <a:pt x="1156" y="503"/>
                    </a:lnTo>
                    <a:lnTo>
                      <a:pt x="1156" y="503"/>
                    </a:lnTo>
                    <a:lnTo>
                      <a:pt x="1156" y="503"/>
                    </a:lnTo>
                    <a:lnTo>
                      <a:pt x="1154" y="505"/>
                    </a:lnTo>
                    <a:lnTo>
                      <a:pt x="1154" y="505"/>
                    </a:lnTo>
                    <a:lnTo>
                      <a:pt x="1152" y="505"/>
                    </a:lnTo>
                    <a:lnTo>
                      <a:pt x="1152" y="505"/>
                    </a:lnTo>
                    <a:lnTo>
                      <a:pt x="1150" y="505"/>
                    </a:lnTo>
                    <a:lnTo>
                      <a:pt x="1148" y="505"/>
                    </a:lnTo>
                    <a:lnTo>
                      <a:pt x="1148" y="505"/>
                    </a:lnTo>
                    <a:lnTo>
                      <a:pt x="1147" y="505"/>
                    </a:lnTo>
                    <a:lnTo>
                      <a:pt x="1147" y="505"/>
                    </a:lnTo>
                    <a:lnTo>
                      <a:pt x="1147" y="505"/>
                    </a:lnTo>
                    <a:lnTo>
                      <a:pt x="1147" y="506"/>
                    </a:lnTo>
                    <a:lnTo>
                      <a:pt x="1147" y="506"/>
                    </a:lnTo>
                    <a:lnTo>
                      <a:pt x="1145" y="506"/>
                    </a:lnTo>
                    <a:lnTo>
                      <a:pt x="1145" y="506"/>
                    </a:lnTo>
                    <a:lnTo>
                      <a:pt x="1145" y="508"/>
                    </a:lnTo>
                    <a:lnTo>
                      <a:pt x="1145" y="510"/>
                    </a:lnTo>
                    <a:lnTo>
                      <a:pt x="1145" y="510"/>
                    </a:lnTo>
                    <a:lnTo>
                      <a:pt x="1145" y="510"/>
                    </a:lnTo>
                    <a:lnTo>
                      <a:pt x="1145" y="510"/>
                    </a:lnTo>
                    <a:lnTo>
                      <a:pt x="1145" y="510"/>
                    </a:lnTo>
                    <a:lnTo>
                      <a:pt x="1143" y="510"/>
                    </a:lnTo>
                    <a:lnTo>
                      <a:pt x="1143" y="510"/>
                    </a:lnTo>
                    <a:lnTo>
                      <a:pt x="1143" y="510"/>
                    </a:lnTo>
                    <a:lnTo>
                      <a:pt x="1143" y="508"/>
                    </a:lnTo>
                    <a:lnTo>
                      <a:pt x="1143" y="508"/>
                    </a:lnTo>
                    <a:lnTo>
                      <a:pt x="1143" y="508"/>
                    </a:lnTo>
                    <a:lnTo>
                      <a:pt x="1143" y="508"/>
                    </a:lnTo>
                    <a:lnTo>
                      <a:pt x="1141" y="508"/>
                    </a:lnTo>
                    <a:lnTo>
                      <a:pt x="1141" y="508"/>
                    </a:lnTo>
                    <a:lnTo>
                      <a:pt x="1141" y="508"/>
                    </a:lnTo>
                    <a:lnTo>
                      <a:pt x="1141" y="508"/>
                    </a:lnTo>
                    <a:lnTo>
                      <a:pt x="1141" y="508"/>
                    </a:lnTo>
                    <a:lnTo>
                      <a:pt x="1139" y="508"/>
                    </a:lnTo>
                    <a:lnTo>
                      <a:pt x="1139" y="510"/>
                    </a:lnTo>
                    <a:lnTo>
                      <a:pt x="1137" y="512"/>
                    </a:lnTo>
                    <a:lnTo>
                      <a:pt x="1137" y="512"/>
                    </a:lnTo>
                    <a:lnTo>
                      <a:pt x="1137" y="512"/>
                    </a:lnTo>
                    <a:lnTo>
                      <a:pt x="1136" y="512"/>
                    </a:lnTo>
                    <a:lnTo>
                      <a:pt x="1136" y="512"/>
                    </a:lnTo>
                    <a:lnTo>
                      <a:pt x="1134" y="512"/>
                    </a:lnTo>
                    <a:lnTo>
                      <a:pt x="1134" y="512"/>
                    </a:lnTo>
                    <a:lnTo>
                      <a:pt x="1132" y="512"/>
                    </a:lnTo>
                    <a:lnTo>
                      <a:pt x="1130" y="512"/>
                    </a:lnTo>
                    <a:lnTo>
                      <a:pt x="1130" y="512"/>
                    </a:lnTo>
                    <a:lnTo>
                      <a:pt x="1128" y="512"/>
                    </a:lnTo>
                    <a:lnTo>
                      <a:pt x="1128" y="512"/>
                    </a:lnTo>
                    <a:lnTo>
                      <a:pt x="1128" y="512"/>
                    </a:lnTo>
                    <a:lnTo>
                      <a:pt x="1127" y="512"/>
                    </a:lnTo>
                    <a:lnTo>
                      <a:pt x="1127" y="514"/>
                    </a:lnTo>
                    <a:lnTo>
                      <a:pt x="1127" y="514"/>
                    </a:lnTo>
                    <a:lnTo>
                      <a:pt x="1127" y="514"/>
                    </a:lnTo>
                    <a:lnTo>
                      <a:pt x="1127" y="515"/>
                    </a:lnTo>
                    <a:lnTo>
                      <a:pt x="1125" y="515"/>
                    </a:lnTo>
                    <a:lnTo>
                      <a:pt x="1125" y="515"/>
                    </a:lnTo>
                    <a:lnTo>
                      <a:pt x="1125" y="515"/>
                    </a:lnTo>
                    <a:lnTo>
                      <a:pt x="1125" y="515"/>
                    </a:lnTo>
                    <a:lnTo>
                      <a:pt x="1123" y="515"/>
                    </a:lnTo>
                    <a:lnTo>
                      <a:pt x="1123" y="515"/>
                    </a:lnTo>
                    <a:lnTo>
                      <a:pt x="1123" y="515"/>
                    </a:lnTo>
                    <a:lnTo>
                      <a:pt x="1123" y="515"/>
                    </a:lnTo>
                    <a:lnTo>
                      <a:pt x="1123" y="514"/>
                    </a:lnTo>
                    <a:lnTo>
                      <a:pt x="1123" y="514"/>
                    </a:lnTo>
                    <a:lnTo>
                      <a:pt x="1123" y="514"/>
                    </a:lnTo>
                    <a:lnTo>
                      <a:pt x="1123" y="514"/>
                    </a:lnTo>
                    <a:lnTo>
                      <a:pt x="1123" y="512"/>
                    </a:lnTo>
                    <a:lnTo>
                      <a:pt x="1123" y="512"/>
                    </a:lnTo>
                    <a:lnTo>
                      <a:pt x="1123" y="512"/>
                    </a:lnTo>
                    <a:lnTo>
                      <a:pt x="1123" y="512"/>
                    </a:lnTo>
                    <a:lnTo>
                      <a:pt x="1121" y="512"/>
                    </a:lnTo>
                    <a:lnTo>
                      <a:pt x="1121" y="512"/>
                    </a:lnTo>
                    <a:lnTo>
                      <a:pt x="1121" y="512"/>
                    </a:lnTo>
                    <a:lnTo>
                      <a:pt x="1121" y="512"/>
                    </a:lnTo>
                    <a:lnTo>
                      <a:pt x="1121" y="512"/>
                    </a:lnTo>
                    <a:lnTo>
                      <a:pt x="1121" y="514"/>
                    </a:lnTo>
                    <a:lnTo>
                      <a:pt x="1121" y="514"/>
                    </a:lnTo>
                    <a:lnTo>
                      <a:pt x="1121" y="514"/>
                    </a:lnTo>
                    <a:lnTo>
                      <a:pt x="1121" y="514"/>
                    </a:lnTo>
                    <a:lnTo>
                      <a:pt x="1121" y="514"/>
                    </a:lnTo>
                    <a:lnTo>
                      <a:pt x="1121" y="514"/>
                    </a:lnTo>
                    <a:lnTo>
                      <a:pt x="1121" y="515"/>
                    </a:lnTo>
                    <a:lnTo>
                      <a:pt x="1121" y="515"/>
                    </a:lnTo>
                    <a:lnTo>
                      <a:pt x="1121" y="515"/>
                    </a:lnTo>
                    <a:lnTo>
                      <a:pt x="1121" y="515"/>
                    </a:lnTo>
                    <a:lnTo>
                      <a:pt x="1121" y="517"/>
                    </a:lnTo>
                    <a:lnTo>
                      <a:pt x="1121" y="517"/>
                    </a:lnTo>
                    <a:lnTo>
                      <a:pt x="1121" y="517"/>
                    </a:lnTo>
                    <a:lnTo>
                      <a:pt x="1121" y="519"/>
                    </a:lnTo>
                    <a:lnTo>
                      <a:pt x="1121" y="519"/>
                    </a:lnTo>
                    <a:lnTo>
                      <a:pt x="1121" y="519"/>
                    </a:lnTo>
                    <a:lnTo>
                      <a:pt x="1121" y="519"/>
                    </a:lnTo>
                    <a:lnTo>
                      <a:pt x="1119" y="519"/>
                    </a:lnTo>
                    <a:lnTo>
                      <a:pt x="1119" y="521"/>
                    </a:lnTo>
                    <a:lnTo>
                      <a:pt x="1119" y="521"/>
                    </a:lnTo>
                    <a:lnTo>
                      <a:pt x="1119" y="521"/>
                    </a:lnTo>
                    <a:lnTo>
                      <a:pt x="1118" y="521"/>
                    </a:lnTo>
                    <a:lnTo>
                      <a:pt x="1118" y="521"/>
                    </a:lnTo>
                    <a:lnTo>
                      <a:pt x="1116" y="521"/>
                    </a:lnTo>
                    <a:lnTo>
                      <a:pt x="1114" y="521"/>
                    </a:lnTo>
                    <a:lnTo>
                      <a:pt x="1114" y="521"/>
                    </a:lnTo>
                    <a:lnTo>
                      <a:pt x="1112" y="521"/>
                    </a:lnTo>
                    <a:lnTo>
                      <a:pt x="1112" y="521"/>
                    </a:lnTo>
                    <a:lnTo>
                      <a:pt x="1112" y="521"/>
                    </a:lnTo>
                    <a:lnTo>
                      <a:pt x="1112" y="521"/>
                    </a:lnTo>
                    <a:lnTo>
                      <a:pt x="1112" y="521"/>
                    </a:lnTo>
                    <a:lnTo>
                      <a:pt x="1112" y="523"/>
                    </a:lnTo>
                    <a:lnTo>
                      <a:pt x="1112" y="523"/>
                    </a:lnTo>
                    <a:lnTo>
                      <a:pt x="1112" y="523"/>
                    </a:lnTo>
                    <a:lnTo>
                      <a:pt x="1112" y="523"/>
                    </a:lnTo>
                    <a:lnTo>
                      <a:pt x="1112" y="523"/>
                    </a:lnTo>
                    <a:lnTo>
                      <a:pt x="1112" y="523"/>
                    </a:lnTo>
                    <a:lnTo>
                      <a:pt x="1112" y="523"/>
                    </a:lnTo>
                    <a:lnTo>
                      <a:pt x="1114" y="523"/>
                    </a:lnTo>
                    <a:lnTo>
                      <a:pt x="1114" y="523"/>
                    </a:lnTo>
                    <a:lnTo>
                      <a:pt x="1114" y="523"/>
                    </a:lnTo>
                    <a:lnTo>
                      <a:pt x="1116" y="524"/>
                    </a:lnTo>
                    <a:lnTo>
                      <a:pt x="1116" y="524"/>
                    </a:lnTo>
                    <a:lnTo>
                      <a:pt x="1116" y="524"/>
                    </a:lnTo>
                    <a:lnTo>
                      <a:pt x="1116" y="524"/>
                    </a:lnTo>
                    <a:lnTo>
                      <a:pt x="1118" y="524"/>
                    </a:lnTo>
                    <a:lnTo>
                      <a:pt x="1118" y="524"/>
                    </a:lnTo>
                    <a:lnTo>
                      <a:pt x="1118" y="526"/>
                    </a:lnTo>
                    <a:lnTo>
                      <a:pt x="1118" y="526"/>
                    </a:lnTo>
                    <a:lnTo>
                      <a:pt x="1116" y="526"/>
                    </a:lnTo>
                    <a:lnTo>
                      <a:pt x="1116" y="526"/>
                    </a:lnTo>
                    <a:lnTo>
                      <a:pt x="1116" y="528"/>
                    </a:lnTo>
                    <a:lnTo>
                      <a:pt x="1114" y="528"/>
                    </a:lnTo>
                    <a:lnTo>
                      <a:pt x="1114" y="528"/>
                    </a:lnTo>
                    <a:lnTo>
                      <a:pt x="1114" y="528"/>
                    </a:lnTo>
                    <a:lnTo>
                      <a:pt x="1114" y="528"/>
                    </a:lnTo>
                    <a:lnTo>
                      <a:pt x="1112" y="530"/>
                    </a:lnTo>
                    <a:lnTo>
                      <a:pt x="1112" y="530"/>
                    </a:lnTo>
                    <a:lnTo>
                      <a:pt x="1112" y="530"/>
                    </a:lnTo>
                    <a:lnTo>
                      <a:pt x="1110" y="530"/>
                    </a:lnTo>
                    <a:lnTo>
                      <a:pt x="1110" y="530"/>
                    </a:lnTo>
                    <a:lnTo>
                      <a:pt x="1109" y="530"/>
                    </a:lnTo>
                    <a:lnTo>
                      <a:pt x="1109" y="528"/>
                    </a:lnTo>
                    <a:lnTo>
                      <a:pt x="1109" y="528"/>
                    </a:lnTo>
                    <a:lnTo>
                      <a:pt x="1109" y="528"/>
                    </a:lnTo>
                    <a:lnTo>
                      <a:pt x="1109" y="528"/>
                    </a:lnTo>
                    <a:lnTo>
                      <a:pt x="1107" y="528"/>
                    </a:lnTo>
                    <a:lnTo>
                      <a:pt x="1105" y="526"/>
                    </a:lnTo>
                    <a:lnTo>
                      <a:pt x="1105" y="526"/>
                    </a:lnTo>
                    <a:lnTo>
                      <a:pt x="1105" y="526"/>
                    </a:lnTo>
                    <a:lnTo>
                      <a:pt x="1105" y="526"/>
                    </a:lnTo>
                    <a:lnTo>
                      <a:pt x="1105" y="526"/>
                    </a:lnTo>
                    <a:lnTo>
                      <a:pt x="1105" y="526"/>
                    </a:lnTo>
                    <a:lnTo>
                      <a:pt x="1103" y="524"/>
                    </a:lnTo>
                    <a:lnTo>
                      <a:pt x="1103" y="524"/>
                    </a:lnTo>
                    <a:lnTo>
                      <a:pt x="1103" y="524"/>
                    </a:lnTo>
                    <a:lnTo>
                      <a:pt x="1103" y="524"/>
                    </a:lnTo>
                    <a:lnTo>
                      <a:pt x="1103" y="524"/>
                    </a:lnTo>
                    <a:lnTo>
                      <a:pt x="1103" y="524"/>
                    </a:lnTo>
                    <a:lnTo>
                      <a:pt x="1103" y="524"/>
                    </a:lnTo>
                    <a:lnTo>
                      <a:pt x="1101" y="523"/>
                    </a:lnTo>
                    <a:lnTo>
                      <a:pt x="1101" y="523"/>
                    </a:lnTo>
                    <a:lnTo>
                      <a:pt x="1100" y="523"/>
                    </a:lnTo>
                    <a:lnTo>
                      <a:pt x="1100" y="523"/>
                    </a:lnTo>
                    <a:lnTo>
                      <a:pt x="1100" y="523"/>
                    </a:lnTo>
                    <a:lnTo>
                      <a:pt x="1100" y="523"/>
                    </a:lnTo>
                    <a:lnTo>
                      <a:pt x="1100" y="524"/>
                    </a:lnTo>
                    <a:lnTo>
                      <a:pt x="1100" y="524"/>
                    </a:lnTo>
                    <a:lnTo>
                      <a:pt x="1100" y="524"/>
                    </a:lnTo>
                    <a:lnTo>
                      <a:pt x="1098" y="524"/>
                    </a:lnTo>
                    <a:lnTo>
                      <a:pt x="1098" y="524"/>
                    </a:lnTo>
                    <a:lnTo>
                      <a:pt x="1098" y="524"/>
                    </a:lnTo>
                    <a:lnTo>
                      <a:pt x="1096" y="526"/>
                    </a:lnTo>
                    <a:lnTo>
                      <a:pt x="1096" y="526"/>
                    </a:lnTo>
                    <a:lnTo>
                      <a:pt x="1096" y="526"/>
                    </a:lnTo>
                    <a:lnTo>
                      <a:pt x="1096" y="528"/>
                    </a:lnTo>
                    <a:lnTo>
                      <a:pt x="1096" y="528"/>
                    </a:lnTo>
                    <a:lnTo>
                      <a:pt x="1096" y="530"/>
                    </a:lnTo>
                    <a:lnTo>
                      <a:pt x="1094" y="532"/>
                    </a:lnTo>
                    <a:lnTo>
                      <a:pt x="1094" y="532"/>
                    </a:lnTo>
                    <a:lnTo>
                      <a:pt x="1094" y="534"/>
                    </a:lnTo>
                    <a:lnTo>
                      <a:pt x="1094" y="534"/>
                    </a:lnTo>
                    <a:lnTo>
                      <a:pt x="1094" y="534"/>
                    </a:lnTo>
                    <a:lnTo>
                      <a:pt x="1094" y="535"/>
                    </a:lnTo>
                    <a:lnTo>
                      <a:pt x="1094" y="535"/>
                    </a:lnTo>
                    <a:lnTo>
                      <a:pt x="1094" y="535"/>
                    </a:lnTo>
                    <a:lnTo>
                      <a:pt x="1092" y="535"/>
                    </a:lnTo>
                    <a:lnTo>
                      <a:pt x="1092" y="535"/>
                    </a:lnTo>
                    <a:lnTo>
                      <a:pt x="1092" y="535"/>
                    </a:lnTo>
                    <a:lnTo>
                      <a:pt x="1090" y="537"/>
                    </a:lnTo>
                    <a:lnTo>
                      <a:pt x="1090" y="537"/>
                    </a:lnTo>
                    <a:lnTo>
                      <a:pt x="1090" y="537"/>
                    </a:lnTo>
                    <a:lnTo>
                      <a:pt x="1090" y="537"/>
                    </a:lnTo>
                    <a:lnTo>
                      <a:pt x="1090" y="537"/>
                    </a:lnTo>
                    <a:lnTo>
                      <a:pt x="1092" y="539"/>
                    </a:lnTo>
                    <a:lnTo>
                      <a:pt x="1092" y="539"/>
                    </a:lnTo>
                    <a:lnTo>
                      <a:pt x="1094" y="541"/>
                    </a:lnTo>
                    <a:lnTo>
                      <a:pt x="1094" y="541"/>
                    </a:lnTo>
                    <a:lnTo>
                      <a:pt x="1096" y="541"/>
                    </a:lnTo>
                    <a:lnTo>
                      <a:pt x="1096" y="541"/>
                    </a:lnTo>
                    <a:lnTo>
                      <a:pt x="1096" y="543"/>
                    </a:lnTo>
                    <a:lnTo>
                      <a:pt x="1096" y="543"/>
                    </a:lnTo>
                    <a:lnTo>
                      <a:pt x="1096" y="543"/>
                    </a:lnTo>
                    <a:lnTo>
                      <a:pt x="1096" y="544"/>
                    </a:lnTo>
                    <a:lnTo>
                      <a:pt x="1096" y="544"/>
                    </a:lnTo>
                    <a:lnTo>
                      <a:pt x="1096" y="546"/>
                    </a:lnTo>
                    <a:lnTo>
                      <a:pt x="1096" y="546"/>
                    </a:lnTo>
                    <a:lnTo>
                      <a:pt x="1094" y="546"/>
                    </a:lnTo>
                    <a:lnTo>
                      <a:pt x="1094" y="548"/>
                    </a:lnTo>
                    <a:lnTo>
                      <a:pt x="1094" y="548"/>
                    </a:lnTo>
                    <a:lnTo>
                      <a:pt x="1092" y="548"/>
                    </a:lnTo>
                    <a:lnTo>
                      <a:pt x="1092" y="548"/>
                    </a:lnTo>
                    <a:lnTo>
                      <a:pt x="1090" y="548"/>
                    </a:lnTo>
                    <a:lnTo>
                      <a:pt x="1090" y="548"/>
                    </a:lnTo>
                    <a:lnTo>
                      <a:pt x="1089" y="548"/>
                    </a:lnTo>
                    <a:lnTo>
                      <a:pt x="1089" y="548"/>
                    </a:lnTo>
                    <a:lnTo>
                      <a:pt x="1089" y="546"/>
                    </a:lnTo>
                    <a:lnTo>
                      <a:pt x="1087" y="546"/>
                    </a:lnTo>
                    <a:lnTo>
                      <a:pt x="1085" y="546"/>
                    </a:lnTo>
                    <a:lnTo>
                      <a:pt x="1083" y="546"/>
                    </a:lnTo>
                    <a:lnTo>
                      <a:pt x="1081" y="546"/>
                    </a:lnTo>
                    <a:lnTo>
                      <a:pt x="1081" y="546"/>
                    </a:lnTo>
                    <a:lnTo>
                      <a:pt x="1081" y="544"/>
                    </a:lnTo>
                    <a:lnTo>
                      <a:pt x="1081" y="544"/>
                    </a:lnTo>
                    <a:lnTo>
                      <a:pt x="1080" y="544"/>
                    </a:lnTo>
                    <a:lnTo>
                      <a:pt x="1080" y="544"/>
                    </a:lnTo>
                    <a:lnTo>
                      <a:pt x="1080" y="543"/>
                    </a:lnTo>
                    <a:lnTo>
                      <a:pt x="1078" y="543"/>
                    </a:lnTo>
                    <a:lnTo>
                      <a:pt x="1078" y="543"/>
                    </a:lnTo>
                    <a:lnTo>
                      <a:pt x="1078" y="543"/>
                    </a:lnTo>
                    <a:lnTo>
                      <a:pt x="1078" y="543"/>
                    </a:lnTo>
                    <a:lnTo>
                      <a:pt x="1076" y="543"/>
                    </a:lnTo>
                    <a:lnTo>
                      <a:pt x="1076" y="543"/>
                    </a:lnTo>
                    <a:lnTo>
                      <a:pt x="1076" y="543"/>
                    </a:lnTo>
                    <a:lnTo>
                      <a:pt x="1076" y="543"/>
                    </a:lnTo>
                    <a:lnTo>
                      <a:pt x="1076" y="543"/>
                    </a:lnTo>
                    <a:lnTo>
                      <a:pt x="1076" y="544"/>
                    </a:lnTo>
                    <a:lnTo>
                      <a:pt x="1076" y="544"/>
                    </a:lnTo>
                    <a:lnTo>
                      <a:pt x="1076" y="544"/>
                    </a:lnTo>
                    <a:lnTo>
                      <a:pt x="1076" y="544"/>
                    </a:lnTo>
                    <a:lnTo>
                      <a:pt x="1076" y="546"/>
                    </a:lnTo>
                    <a:lnTo>
                      <a:pt x="1076" y="546"/>
                    </a:lnTo>
                    <a:lnTo>
                      <a:pt x="1076" y="546"/>
                    </a:lnTo>
                    <a:lnTo>
                      <a:pt x="1076" y="546"/>
                    </a:lnTo>
                    <a:lnTo>
                      <a:pt x="1076" y="546"/>
                    </a:lnTo>
                    <a:lnTo>
                      <a:pt x="1076" y="546"/>
                    </a:lnTo>
                    <a:lnTo>
                      <a:pt x="1076" y="548"/>
                    </a:lnTo>
                    <a:lnTo>
                      <a:pt x="1076" y="550"/>
                    </a:lnTo>
                    <a:lnTo>
                      <a:pt x="1076" y="552"/>
                    </a:lnTo>
                    <a:lnTo>
                      <a:pt x="1076" y="552"/>
                    </a:lnTo>
                    <a:lnTo>
                      <a:pt x="1078" y="553"/>
                    </a:lnTo>
                    <a:lnTo>
                      <a:pt x="1078" y="553"/>
                    </a:lnTo>
                    <a:lnTo>
                      <a:pt x="1078" y="555"/>
                    </a:lnTo>
                    <a:lnTo>
                      <a:pt x="1080" y="555"/>
                    </a:lnTo>
                    <a:lnTo>
                      <a:pt x="1080" y="557"/>
                    </a:lnTo>
                    <a:lnTo>
                      <a:pt x="1080" y="557"/>
                    </a:lnTo>
                    <a:lnTo>
                      <a:pt x="1080" y="557"/>
                    </a:lnTo>
                    <a:lnTo>
                      <a:pt x="1080" y="557"/>
                    </a:lnTo>
                    <a:lnTo>
                      <a:pt x="1080" y="559"/>
                    </a:lnTo>
                    <a:lnTo>
                      <a:pt x="1080" y="559"/>
                    </a:lnTo>
                    <a:lnTo>
                      <a:pt x="1080" y="559"/>
                    </a:lnTo>
                    <a:lnTo>
                      <a:pt x="1080" y="559"/>
                    </a:lnTo>
                    <a:lnTo>
                      <a:pt x="1080" y="559"/>
                    </a:lnTo>
                    <a:lnTo>
                      <a:pt x="1076" y="561"/>
                    </a:lnTo>
                    <a:lnTo>
                      <a:pt x="1076" y="561"/>
                    </a:lnTo>
                    <a:lnTo>
                      <a:pt x="1076" y="561"/>
                    </a:lnTo>
                    <a:lnTo>
                      <a:pt x="1074" y="561"/>
                    </a:lnTo>
                    <a:lnTo>
                      <a:pt x="1074" y="561"/>
                    </a:lnTo>
                    <a:lnTo>
                      <a:pt x="1072" y="561"/>
                    </a:lnTo>
                    <a:lnTo>
                      <a:pt x="1071" y="561"/>
                    </a:lnTo>
                    <a:lnTo>
                      <a:pt x="1069" y="561"/>
                    </a:lnTo>
                    <a:lnTo>
                      <a:pt x="1069" y="561"/>
                    </a:lnTo>
                    <a:lnTo>
                      <a:pt x="1069" y="561"/>
                    </a:lnTo>
                    <a:lnTo>
                      <a:pt x="1069" y="561"/>
                    </a:lnTo>
                    <a:lnTo>
                      <a:pt x="1067" y="561"/>
                    </a:lnTo>
                    <a:lnTo>
                      <a:pt x="1067" y="561"/>
                    </a:lnTo>
                    <a:lnTo>
                      <a:pt x="1067" y="562"/>
                    </a:lnTo>
                    <a:lnTo>
                      <a:pt x="1067" y="562"/>
                    </a:lnTo>
                    <a:lnTo>
                      <a:pt x="1067" y="562"/>
                    </a:lnTo>
                    <a:lnTo>
                      <a:pt x="1065" y="564"/>
                    </a:lnTo>
                    <a:lnTo>
                      <a:pt x="1065" y="564"/>
                    </a:lnTo>
                    <a:lnTo>
                      <a:pt x="1065" y="566"/>
                    </a:lnTo>
                    <a:lnTo>
                      <a:pt x="1065" y="566"/>
                    </a:lnTo>
                    <a:lnTo>
                      <a:pt x="1065" y="566"/>
                    </a:lnTo>
                    <a:lnTo>
                      <a:pt x="1065" y="566"/>
                    </a:lnTo>
                    <a:lnTo>
                      <a:pt x="1065" y="568"/>
                    </a:lnTo>
                    <a:lnTo>
                      <a:pt x="1065" y="568"/>
                    </a:lnTo>
                    <a:lnTo>
                      <a:pt x="1063" y="568"/>
                    </a:lnTo>
                    <a:lnTo>
                      <a:pt x="1063" y="568"/>
                    </a:lnTo>
                    <a:lnTo>
                      <a:pt x="1063" y="568"/>
                    </a:lnTo>
                    <a:lnTo>
                      <a:pt x="1065" y="570"/>
                    </a:lnTo>
                    <a:lnTo>
                      <a:pt x="1065" y="570"/>
                    </a:lnTo>
                    <a:lnTo>
                      <a:pt x="1065" y="570"/>
                    </a:lnTo>
                    <a:lnTo>
                      <a:pt x="1065" y="572"/>
                    </a:lnTo>
                    <a:lnTo>
                      <a:pt x="1067" y="572"/>
                    </a:lnTo>
                    <a:lnTo>
                      <a:pt x="1067" y="572"/>
                    </a:lnTo>
                    <a:lnTo>
                      <a:pt x="1067" y="572"/>
                    </a:lnTo>
                    <a:lnTo>
                      <a:pt x="1069" y="572"/>
                    </a:lnTo>
                    <a:lnTo>
                      <a:pt x="1071" y="572"/>
                    </a:lnTo>
                    <a:lnTo>
                      <a:pt x="1071" y="572"/>
                    </a:lnTo>
                    <a:lnTo>
                      <a:pt x="1071" y="573"/>
                    </a:lnTo>
                    <a:lnTo>
                      <a:pt x="1071" y="573"/>
                    </a:lnTo>
                    <a:lnTo>
                      <a:pt x="1071" y="573"/>
                    </a:lnTo>
                    <a:lnTo>
                      <a:pt x="1071" y="573"/>
                    </a:lnTo>
                    <a:lnTo>
                      <a:pt x="1071" y="575"/>
                    </a:lnTo>
                    <a:lnTo>
                      <a:pt x="1069" y="575"/>
                    </a:lnTo>
                    <a:lnTo>
                      <a:pt x="1069" y="575"/>
                    </a:lnTo>
                    <a:lnTo>
                      <a:pt x="1069" y="575"/>
                    </a:lnTo>
                    <a:lnTo>
                      <a:pt x="1067" y="575"/>
                    </a:lnTo>
                    <a:lnTo>
                      <a:pt x="1067" y="575"/>
                    </a:lnTo>
                    <a:lnTo>
                      <a:pt x="1067" y="575"/>
                    </a:lnTo>
                    <a:lnTo>
                      <a:pt x="1065" y="575"/>
                    </a:lnTo>
                    <a:lnTo>
                      <a:pt x="1063" y="575"/>
                    </a:lnTo>
                    <a:lnTo>
                      <a:pt x="1063" y="575"/>
                    </a:lnTo>
                    <a:lnTo>
                      <a:pt x="1063" y="575"/>
                    </a:lnTo>
                    <a:lnTo>
                      <a:pt x="1062" y="573"/>
                    </a:lnTo>
                    <a:lnTo>
                      <a:pt x="1062" y="573"/>
                    </a:lnTo>
                    <a:lnTo>
                      <a:pt x="1060" y="572"/>
                    </a:lnTo>
                    <a:lnTo>
                      <a:pt x="1058" y="572"/>
                    </a:lnTo>
                    <a:lnTo>
                      <a:pt x="1058" y="572"/>
                    </a:lnTo>
                    <a:lnTo>
                      <a:pt x="1058" y="572"/>
                    </a:lnTo>
                    <a:lnTo>
                      <a:pt x="1056" y="572"/>
                    </a:lnTo>
                    <a:lnTo>
                      <a:pt x="1056" y="572"/>
                    </a:lnTo>
                    <a:lnTo>
                      <a:pt x="1056" y="572"/>
                    </a:lnTo>
                    <a:lnTo>
                      <a:pt x="1056" y="572"/>
                    </a:lnTo>
                    <a:lnTo>
                      <a:pt x="1056" y="572"/>
                    </a:lnTo>
                    <a:lnTo>
                      <a:pt x="1054" y="572"/>
                    </a:lnTo>
                    <a:lnTo>
                      <a:pt x="1054" y="572"/>
                    </a:lnTo>
                    <a:lnTo>
                      <a:pt x="1052" y="572"/>
                    </a:lnTo>
                    <a:lnTo>
                      <a:pt x="1052" y="573"/>
                    </a:lnTo>
                    <a:lnTo>
                      <a:pt x="1052" y="573"/>
                    </a:lnTo>
                    <a:lnTo>
                      <a:pt x="1051" y="573"/>
                    </a:lnTo>
                    <a:lnTo>
                      <a:pt x="1051" y="573"/>
                    </a:lnTo>
                    <a:lnTo>
                      <a:pt x="1051" y="573"/>
                    </a:lnTo>
                    <a:lnTo>
                      <a:pt x="1051" y="573"/>
                    </a:lnTo>
                    <a:lnTo>
                      <a:pt x="1051" y="573"/>
                    </a:lnTo>
                    <a:lnTo>
                      <a:pt x="1051" y="573"/>
                    </a:lnTo>
                    <a:lnTo>
                      <a:pt x="1051" y="573"/>
                    </a:lnTo>
                    <a:lnTo>
                      <a:pt x="1051" y="573"/>
                    </a:lnTo>
                    <a:lnTo>
                      <a:pt x="1051" y="575"/>
                    </a:lnTo>
                    <a:lnTo>
                      <a:pt x="1051" y="575"/>
                    </a:lnTo>
                    <a:lnTo>
                      <a:pt x="1051" y="575"/>
                    </a:lnTo>
                    <a:lnTo>
                      <a:pt x="1051" y="575"/>
                    </a:lnTo>
                    <a:lnTo>
                      <a:pt x="1049" y="577"/>
                    </a:lnTo>
                    <a:lnTo>
                      <a:pt x="1049" y="577"/>
                    </a:lnTo>
                    <a:lnTo>
                      <a:pt x="1051" y="577"/>
                    </a:lnTo>
                    <a:lnTo>
                      <a:pt x="1051" y="577"/>
                    </a:lnTo>
                    <a:lnTo>
                      <a:pt x="1051" y="579"/>
                    </a:lnTo>
                    <a:lnTo>
                      <a:pt x="1051" y="579"/>
                    </a:lnTo>
                    <a:lnTo>
                      <a:pt x="1051" y="581"/>
                    </a:lnTo>
                    <a:lnTo>
                      <a:pt x="1051" y="581"/>
                    </a:lnTo>
                    <a:lnTo>
                      <a:pt x="1051" y="581"/>
                    </a:lnTo>
                    <a:lnTo>
                      <a:pt x="1051" y="581"/>
                    </a:lnTo>
                    <a:lnTo>
                      <a:pt x="1051" y="581"/>
                    </a:lnTo>
                    <a:lnTo>
                      <a:pt x="1051" y="582"/>
                    </a:lnTo>
                    <a:lnTo>
                      <a:pt x="1049" y="584"/>
                    </a:lnTo>
                    <a:lnTo>
                      <a:pt x="1047" y="588"/>
                    </a:lnTo>
                    <a:lnTo>
                      <a:pt x="1047" y="588"/>
                    </a:lnTo>
                    <a:lnTo>
                      <a:pt x="1047" y="588"/>
                    </a:lnTo>
                    <a:lnTo>
                      <a:pt x="1047" y="588"/>
                    </a:lnTo>
                    <a:lnTo>
                      <a:pt x="1047" y="590"/>
                    </a:lnTo>
                    <a:lnTo>
                      <a:pt x="1047" y="590"/>
                    </a:lnTo>
                    <a:lnTo>
                      <a:pt x="1045" y="590"/>
                    </a:lnTo>
                    <a:lnTo>
                      <a:pt x="1045" y="590"/>
                    </a:lnTo>
                    <a:lnTo>
                      <a:pt x="1045" y="588"/>
                    </a:lnTo>
                    <a:lnTo>
                      <a:pt x="1045" y="588"/>
                    </a:lnTo>
                    <a:lnTo>
                      <a:pt x="1045" y="588"/>
                    </a:lnTo>
                    <a:lnTo>
                      <a:pt x="1045"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6"/>
                    </a:lnTo>
                    <a:lnTo>
                      <a:pt x="1043" y="586"/>
                    </a:lnTo>
                    <a:lnTo>
                      <a:pt x="1043" y="586"/>
                    </a:lnTo>
                    <a:lnTo>
                      <a:pt x="1043" y="586"/>
                    </a:lnTo>
                    <a:lnTo>
                      <a:pt x="1045" y="586"/>
                    </a:lnTo>
                    <a:lnTo>
                      <a:pt x="1045" y="586"/>
                    </a:lnTo>
                    <a:lnTo>
                      <a:pt x="1045" y="586"/>
                    </a:lnTo>
                    <a:lnTo>
                      <a:pt x="1045" y="584"/>
                    </a:lnTo>
                    <a:lnTo>
                      <a:pt x="1045" y="584"/>
                    </a:lnTo>
                    <a:lnTo>
                      <a:pt x="1045" y="584"/>
                    </a:lnTo>
                    <a:lnTo>
                      <a:pt x="1045" y="584"/>
                    </a:lnTo>
                    <a:lnTo>
                      <a:pt x="1043" y="584"/>
                    </a:lnTo>
                    <a:lnTo>
                      <a:pt x="1043" y="584"/>
                    </a:lnTo>
                    <a:lnTo>
                      <a:pt x="1043" y="584"/>
                    </a:lnTo>
                    <a:lnTo>
                      <a:pt x="1043" y="584"/>
                    </a:lnTo>
                    <a:lnTo>
                      <a:pt x="1043" y="582"/>
                    </a:lnTo>
                    <a:lnTo>
                      <a:pt x="1043" y="582"/>
                    </a:lnTo>
                    <a:lnTo>
                      <a:pt x="1043" y="582"/>
                    </a:lnTo>
                    <a:lnTo>
                      <a:pt x="1043" y="581"/>
                    </a:lnTo>
                    <a:lnTo>
                      <a:pt x="1042" y="581"/>
                    </a:lnTo>
                    <a:lnTo>
                      <a:pt x="1042" y="581"/>
                    </a:lnTo>
                    <a:lnTo>
                      <a:pt x="1042" y="581"/>
                    </a:lnTo>
                    <a:lnTo>
                      <a:pt x="1042" y="581"/>
                    </a:lnTo>
                    <a:lnTo>
                      <a:pt x="1042" y="581"/>
                    </a:lnTo>
                    <a:lnTo>
                      <a:pt x="1042" y="579"/>
                    </a:lnTo>
                    <a:lnTo>
                      <a:pt x="1042" y="579"/>
                    </a:lnTo>
                    <a:lnTo>
                      <a:pt x="1042" y="579"/>
                    </a:lnTo>
                    <a:lnTo>
                      <a:pt x="1042" y="579"/>
                    </a:lnTo>
                    <a:lnTo>
                      <a:pt x="1040" y="579"/>
                    </a:lnTo>
                    <a:lnTo>
                      <a:pt x="1040" y="579"/>
                    </a:lnTo>
                    <a:lnTo>
                      <a:pt x="1040" y="579"/>
                    </a:lnTo>
                    <a:lnTo>
                      <a:pt x="1040" y="579"/>
                    </a:lnTo>
                    <a:lnTo>
                      <a:pt x="1040" y="579"/>
                    </a:lnTo>
                    <a:lnTo>
                      <a:pt x="1038" y="579"/>
                    </a:lnTo>
                    <a:lnTo>
                      <a:pt x="1038" y="577"/>
                    </a:lnTo>
                    <a:lnTo>
                      <a:pt x="1038" y="577"/>
                    </a:lnTo>
                    <a:lnTo>
                      <a:pt x="1038" y="577"/>
                    </a:lnTo>
                    <a:lnTo>
                      <a:pt x="1038" y="577"/>
                    </a:lnTo>
                    <a:lnTo>
                      <a:pt x="1036" y="577"/>
                    </a:lnTo>
                    <a:lnTo>
                      <a:pt x="1036" y="577"/>
                    </a:lnTo>
                    <a:lnTo>
                      <a:pt x="1036" y="577"/>
                    </a:lnTo>
                    <a:lnTo>
                      <a:pt x="1034" y="577"/>
                    </a:lnTo>
                    <a:lnTo>
                      <a:pt x="1034" y="577"/>
                    </a:lnTo>
                    <a:lnTo>
                      <a:pt x="1034" y="577"/>
                    </a:lnTo>
                    <a:lnTo>
                      <a:pt x="1034" y="577"/>
                    </a:lnTo>
                    <a:lnTo>
                      <a:pt x="1034" y="577"/>
                    </a:lnTo>
                    <a:lnTo>
                      <a:pt x="1034" y="577"/>
                    </a:lnTo>
                    <a:lnTo>
                      <a:pt x="1034" y="575"/>
                    </a:lnTo>
                    <a:lnTo>
                      <a:pt x="1034" y="575"/>
                    </a:lnTo>
                    <a:lnTo>
                      <a:pt x="1034" y="575"/>
                    </a:lnTo>
                    <a:lnTo>
                      <a:pt x="1034" y="573"/>
                    </a:lnTo>
                    <a:lnTo>
                      <a:pt x="1034" y="573"/>
                    </a:lnTo>
                    <a:lnTo>
                      <a:pt x="1033" y="573"/>
                    </a:lnTo>
                    <a:lnTo>
                      <a:pt x="1033" y="573"/>
                    </a:lnTo>
                    <a:lnTo>
                      <a:pt x="1033" y="575"/>
                    </a:lnTo>
                    <a:lnTo>
                      <a:pt x="1033" y="575"/>
                    </a:lnTo>
                    <a:lnTo>
                      <a:pt x="1033" y="575"/>
                    </a:lnTo>
                    <a:lnTo>
                      <a:pt x="1033" y="575"/>
                    </a:lnTo>
                    <a:lnTo>
                      <a:pt x="1031" y="575"/>
                    </a:lnTo>
                    <a:lnTo>
                      <a:pt x="1031" y="575"/>
                    </a:lnTo>
                    <a:lnTo>
                      <a:pt x="1031" y="573"/>
                    </a:lnTo>
                    <a:lnTo>
                      <a:pt x="1031" y="573"/>
                    </a:lnTo>
                    <a:lnTo>
                      <a:pt x="1031" y="573"/>
                    </a:lnTo>
                    <a:lnTo>
                      <a:pt x="1031" y="573"/>
                    </a:lnTo>
                    <a:lnTo>
                      <a:pt x="1031" y="573"/>
                    </a:lnTo>
                    <a:lnTo>
                      <a:pt x="1031" y="573"/>
                    </a:lnTo>
                    <a:lnTo>
                      <a:pt x="1031" y="573"/>
                    </a:lnTo>
                    <a:lnTo>
                      <a:pt x="1031" y="572"/>
                    </a:lnTo>
                    <a:lnTo>
                      <a:pt x="1031" y="572"/>
                    </a:lnTo>
                    <a:lnTo>
                      <a:pt x="1031" y="572"/>
                    </a:lnTo>
                    <a:lnTo>
                      <a:pt x="1031" y="572"/>
                    </a:lnTo>
                    <a:lnTo>
                      <a:pt x="1031" y="572"/>
                    </a:lnTo>
                    <a:lnTo>
                      <a:pt x="1031" y="572"/>
                    </a:lnTo>
                    <a:lnTo>
                      <a:pt x="1029" y="572"/>
                    </a:lnTo>
                    <a:lnTo>
                      <a:pt x="1029" y="570"/>
                    </a:lnTo>
                    <a:lnTo>
                      <a:pt x="1029" y="570"/>
                    </a:lnTo>
                    <a:lnTo>
                      <a:pt x="1027" y="570"/>
                    </a:lnTo>
                    <a:lnTo>
                      <a:pt x="1027" y="570"/>
                    </a:lnTo>
                    <a:lnTo>
                      <a:pt x="1027" y="570"/>
                    </a:lnTo>
                    <a:lnTo>
                      <a:pt x="1027" y="570"/>
                    </a:lnTo>
                    <a:lnTo>
                      <a:pt x="1027" y="570"/>
                    </a:lnTo>
                    <a:lnTo>
                      <a:pt x="1027" y="570"/>
                    </a:lnTo>
                    <a:lnTo>
                      <a:pt x="1027" y="570"/>
                    </a:lnTo>
                    <a:lnTo>
                      <a:pt x="1027" y="570"/>
                    </a:lnTo>
                    <a:lnTo>
                      <a:pt x="1027" y="570"/>
                    </a:lnTo>
                    <a:lnTo>
                      <a:pt x="1027" y="568"/>
                    </a:lnTo>
                    <a:lnTo>
                      <a:pt x="1027" y="568"/>
                    </a:lnTo>
                    <a:lnTo>
                      <a:pt x="1027" y="568"/>
                    </a:lnTo>
                    <a:lnTo>
                      <a:pt x="1027" y="568"/>
                    </a:lnTo>
                    <a:lnTo>
                      <a:pt x="1027" y="568"/>
                    </a:lnTo>
                    <a:lnTo>
                      <a:pt x="1027" y="568"/>
                    </a:lnTo>
                    <a:lnTo>
                      <a:pt x="1027" y="568"/>
                    </a:lnTo>
                    <a:lnTo>
                      <a:pt x="1027" y="568"/>
                    </a:lnTo>
                    <a:lnTo>
                      <a:pt x="1027" y="568"/>
                    </a:lnTo>
                    <a:lnTo>
                      <a:pt x="1025" y="566"/>
                    </a:lnTo>
                    <a:lnTo>
                      <a:pt x="1025" y="566"/>
                    </a:lnTo>
                    <a:lnTo>
                      <a:pt x="1025" y="566"/>
                    </a:lnTo>
                    <a:lnTo>
                      <a:pt x="1025" y="566"/>
                    </a:lnTo>
                    <a:lnTo>
                      <a:pt x="1024" y="566"/>
                    </a:lnTo>
                    <a:lnTo>
                      <a:pt x="1024" y="564"/>
                    </a:lnTo>
                    <a:lnTo>
                      <a:pt x="1024" y="564"/>
                    </a:lnTo>
                    <a:lnTo>
                      <a:pt x="1024" y="564"/>
                    </a:lnTo>
                    <a:lnTo>
                      <a:pt x="1024" y="564"/>
                    </a:lnTo>
                    <a:lnTo>
                      <a:pt x="1024" y="564"/>
                    </a:lnTo>
                    <a:lnTo>
                      <a:pt x="1024" y="562"/>
                    </a:lnTo>
                    <a:lnTo>
                      <a:pt x="1022" y="562"/>
                    </a:lnTo>
                    <a:lnTo>
                      <a:pt x="1022" y="562"/>
                    </a:lnTo>
                    <a:lnTo>
                      <a:pt x="1022" y="562"/>
                    </a:lnTo>
                    <a:lnTo>
                      <a:pt x="1022" y="562"/>
                    </a:lnTo>
                    <a:lnTo>
                      <a:pt x="1024" y="561"/>
                    </a:lnTo>
                    <a:lnTo>
                      <a:pt x="1024" y="561"/>
                    </a:lnTo>
                    <a:lnTo>
                      <a:pt x="1024" y="561"/>
                    </a:lnTo>
                    <a:lnTo>
                      <a:pt x="1024" y="561"/>
                    </a:lnTo>
                    <a:lnTo>
                      <a:pt x="1024" y="561"/>
                    </a:lnTo>
                    <a:lnTo>
                      <a:pt x="1024" y="561"/>
                    </a:lnTo>
                    <a:lnTo>
                      <a:pt x="1024" y="561"/>
                    </a:lnTo>
                    <a:lnTo>
                      <a:pt x="1024" y="561"/>
                    </a:lnTo>
                    <a:lnTo>
                      <a:pt x="1022" y="561"/>
                    </a:lnTo>
                    <a:lnTo>
                      <a:pt x="1022" y="561"/>
                    </a:lnTo>
                    <a:lnTo>
                      <a:pt x="1022" y="559"/>
                    </a:lnTo>
                    <a:lnTo>
                      <a:pt x="1022" y="559"/>
                    </a:lnTo>
                    <a:lnTo>
                      <a:pt x="1020" y="559"/>
                    </a:lnTo>
                    <a:lnTo>
                      <a:pt x="1020" y="559"/>
                    </a:lnTo>
                    <a:lnTo>
                      <a:pt x="1020" y="559"/>
                    </a:lnTo>
                    <a:lnTo>
                      <a:pt x="1020" y="559"/>
                    </a:lnTo>
                    <a:lnTo>
                      <a:pt x="1020" y="559"/>
                    </a:lnTo>
                    <a:lnTo>
                      <a:pt x="1020" y="559"/>
                    </a:lnTo>
                    <a:lnTo>
                      <a:pt x="1020" y="559"/>
                    </a:lnTo>
                    <a:lnTo>
                      <a:pt x="1018" y="559"/>
                    </a:lnTo>
                    <a:lnTo>
                      <a:pt x="1018" y="559"/>
                    </a:lnTo>
                    <a:lnTo>
                      <a:pt x="1018" y="559"/>
                    </a:lnTo>
                    <a:lnTo>
                      <a:pt x="1018" y="557"/>
                    </a:lnTo>
                    <a:lnTo>
                      <a:pt x="1018" y="557"/>
                    </a:lnTo>
                    <a:lnTo>
                      <a:pt x="1016" y="557"/>
                    </a:lnTo>
                    <a:lnTo>
                      <a:pt x="1016" y="559"/>
                    </a:lnTo>
                    <a:lnTo>
                      <a:pt x="1016" y="559"/>
                    </a:lnTo>
                    <a:lnTo>
                      <a:pt x="1015" y="559"/>
                    </a:lnTo>
                    <a:lnTo>
                      <a:pt x="1015" y="559"/>
                    </a:lnTo>
                    <a:lnTo>
                      <a:pt x="1015" y="559"/>
                    </a:lnTo>
                    <a:lnTo>
                      <a:pt x="1013" y="559"/>
                    </a:lnTo>
                    <a:lnTo>
                      <a:pt x="1013" y="559"/>
                    </a:lnTo>
                    <a:lnTo>
                      <a:pt x="1013" y="559"/>
                    </a:lnTo>
                    <a:lnTo>
                      <a:pt x="1013" y="557"/>
                    </a:lnTo>
                    <a:lnTo>
                      <a:pt x="1013" y="557"/>
                    </a:lnTo>
                    <a:lnTo>
                      <a:pt x="1013" y="557"/>
                    </a:lnTo>
                    <a:lnTo>
                      <a:pt x="1013" y="557"/>
                    </a:lnTo>
                    <a:lnTo>
                      <a:pt x="1013" y="557"/>
                    </a:lnTo>
                    <a:lnTo>
                      <a:pt x="1013" y="557"/>
                    </a:lnTo>
                    <a:lnTo>
                      <a:pt x="1011" y="557"/>
                    </a:lnTo>
                    <a:lnTo>
                      <a:pt x="1011" y="557"/>
                    </a:lnTo>
                    <a:lnTo>
                      <a:pt x="1011" y="555"/>
                    </a:lnTo>
                    <a:lnTo>
                      <a:pt x="1011" y="555"/>
                    </a:lnTo>
                    <a:lnTo>
                      <a:pt x="1011" y="555"/>
                    </a:lnTo>
                    <a:lnTo>
                      <a:pt x="1011" y="555"/>
                    </a:lnTo>
                    <a:lnTo>
                      <a:pt x="1011" y="555"/>
                    </a:lnTo>
                    <a:lnTo>
                      <a:pt x="1011" y="555"/>
                    </a:lnTo>
                    <a:lnTo>
                      <a:pt x="1011" y="555"/>
                    </a:lnTo>
                    <a:lnTo>
                      <a:pt x="1009" y="553"/>
                    </a:lnTo>
                    <a:lnTo>
                      <a:pt x="1009" y="553"/>
                    </a:lnTo>
                    <a:lnTo>
                      <a:pt x="1009" y="553"/>
                    </a:lnTo>
                    <a:lnTo>
                      <a:pt x="1009" y="553"/>
                    </a:lnTo>
                    <a:lnTo>
                      <a:pt x="1009" y="553"/>
                    </a:lnTo>
                    <a:lnTo>
                      <a:pt x="1009" y="553"/>
                    </a:lnTo>
                    <a:lnTo>
                      <a:pt x="1009" y="552"/>
                    </a:lnTo>
                    <a:lnTo>
                      <a:pt x="1007" y="552"/>
                    </a:lnTo>
                    <a:lnTo>
                      <a:pt x="1007" y="552"/>
                    </a:lnTo>
                    <a:lnTo>
                      <a:pt x="1007" y="552"/>
                    </a:lnTo>
                    <a:lnTo>
                      <a:pt x="1007" y="552"/>
                    </a:lnTo>
                    <a:lnTo>
                      <a:pt x="1007" y="552"/>
                    </a:lnTo>
                    <a:lnTo>
                      <a:pt x="1007" y="550"/>
                    </a:lnTo>
                    <a:lnTo>
                      <a:pt x="1007" y="550"/>
                    </a:lnTo>
                    <a:lnTo>
                      <a:pt x="1007" y="550"/>
                    </a:lnTo>
                    <a:lnTo>
                      <a:pt x="1007" y="550"/>
                    </a:lnTo>
                    <a:lnTo>
                      <a:pt x="1007" y="550"/>
                    </a:lnTo>
                    <a:lnTo>
                      <a:pt x="1007" y="550"/>
                    </a:lnTo>
                    <a:lnTo>
                      <a:pt x="1005" y="548"/>
                    </a:lnTo>
                    <a:lnTo>
                      <a:pt x="1005" y="548"/>
                    </a:lnTo>
                    <a:lnTo>
                      <a:pt x="1005" y="548"/>
                    </a:lnTo>
                    <a:lnTo>
                      <a:pt x="1005" y="548"/>
                    </a:lnTo>
                    <a:lnTo>
                      <a:pt x="1005" y="548"/>
                    </a:lnTo>
                    <a:lnTo>
                      <a:pt x="1005" y="548"/>
                    </a:lnTo>
                    <a:lnTo>
                      <a:pt x="1004" y="546"/>
                    </a:lnTo>
                    <a:lnTo>
                      <a:pt x="1004" y="546"/>
                    </a:lnTo>
                    <a:lnTo>
                      <a:pt x="1004" y="546"/>
                    </a:lnTo>
                    <a:lnTo>
                      <a:pt x="1004" y="546"/>
                    </a:lnTo>
                    <a:lnTo>
                      <a:pt x="1004" y="546"/>
                    </a:lnTo>
                    <a:lnTo>
                      <a:pt x="1004" y="546"/>
                    </a:lnTo>
                    <a:lnTo>
                      <a:pt x="1002" y="546"/>
                    </a:lnTo>
                    <a:lnTo>
                      <a:pt x="1002" y="546"/>
                    </a:lnTo>
                    <a:lnTo>
                      <a:pt x="1002" y="546"/>
                    </a:lnTo>
                    <a:lnTo>
                      <a:pt x="1000" y="546"/>
                    </a:lnTo>
                    <a:lnTo>
                      <a:pt x="1000" y="546"/>
                    </a:lnTo>
                    <a:lnTo>
                      <a:pt x="1000" y="546"/>
                    </a:lnTo>
                    <a:lnTo>
                      <a:pt x="1000" y="546"/>
                    </a:lnTo>
                    <a:lnTo>
                      <a:pt x="1000" y="546"/>
                    </a:lnTo>
                    <a:lnTo>
                      <a:pt x="1000" y="544"/>
                    </a:lnTo>
                    <a:lnTo>
                      <a:pt x="1000" y="544"/>
                    </a:lnTo>
                    <a:lnTo>
                      <a:pt x="1000" y="544"/>
                    </a:lnTo>
                    <a:lnTo>
                      <a:pt x="1000" y="544"/>
                    </a:lnTo>
                    <a:lnTo>
                      <a:pt x="1000" y="543"/>
                    </a:lnTo>
                    <a:lnTo>
                      <a:pt x="1000" y="543"/>
                    </a:lnTo>
                    <a:lnTo>
                      <a:pt x="1000" y="543"/>
                    </a:lnTo>
                    <a:lnTo>
                      <a:pt x="998" y="543"/>
                    </a:lnTo>
                    <a:lnTo>
                      <a:pt x="998" y="543"/>
                    </a:lnTo>
                    <a:lnTo>
                      <a:pt x="998" y="543"/>
                    </a:lnTo>
                    <a:lnTo>
                      <a:pt x="998" y="543"/>
                    </a:lnTo>
                    <a:lnTo>
                      <a:pt x="998" y="543"/>
                    </a:lnTo>
                    <a:lnTo>
                      <a:pt x="998" y="541"/>
                    </a:lnTo>
                    <a:lnTo>
                      <a:pt x="998" y="541"/>
                    </a:lnTo>
                    <a:lnTo>
                      <a:pt x="998" y="541"/>
                    </a:lnTo>
                    <a:lnTo>
                      <a:pt x="998" y="541"/>
                    </a:lnTo>
                    <a:lnTo>
                      <a:pt x="998" y="541"/>
                    </a:lnTo>
                    <a:lnTo>
                      <a:pt x="998" y="541"/>
                    </a:lnTo>
                    <a:lnTo>
                      <a:pt x="998" y="541"/>
                    </a:lnTo>
                    <a:lnTo>
                      <a:pt x="998" y="539"/>
                    </a:lnTo>
                    <a:lnTo>
                      <a:pt x="998" y="539"/>
                    </a:lnTo>
                    <a:lnTo>
                      <a:pt x="998" y="539"/>
                    </a:lnTo>
                    <a:lnTo>
                      <a:pt x="998" y="539"/>
                    </a:lnTo>
                    <a:lnTo>
                      <a:pt x="998" y="539"/>
                    </a:lnTo>
                    <a:lnTo>
                      <a:pt x="998" y="537"/>
                    </a:lnTo>
                    <a:lnTo>
                      <a:pt x="998" y="537"/>
                    </a:lnTo>
                    <a:lnTo>
                      <a:pt x="998" y="537"/>
                    </a:lnTo>
                    <a:lnTo>
                      <a:pt x="998" y="537"/>
                    </a:lnTo>
                    <a:lnTo>
                      <a:pt x="998" y="537"/>
                    </a:lnTo>
                    <a:lnTo>
                      <a:pt x="998" y="535"/>
                    </a:lnTo>
                    <a:lnTo>
                      <a:pt x="998" y="535"/>
                    </a:lnTo>
                    <a:lnTo>
                      <a:pt x="998" y="535"/>
                    </a:lnTo>
                    <a:lnTo>
                      <a:pt x="998" y="535"/>
                    </a:lnTo>
                    <a:lnTo>
                      <a:pt x="998" y="535"/>
                    </a:lnTo>
                    <a:lnTo>
                      <a:pt x="998" y="534"/>
                    </a:lnTo>
                    <a:lnTo>
                      <a:pt x="998" y="532"/>
                    </a:lnTo>
                    <a:lnTo>
                      <a:pt x="998" y="532"/>
                    </a:lnTo>
                    <a:lnTo>
                      <a:pt x="998" y="532"/>
                    </a:lnTo>
                    <a:lnTo>
                      <a:pt x="998" y="532"/>
                    </a:lnTo>
                    <a:lnTo>
                      <a:pt x="998" y="530"/>
                    </a:lnTo>
                    <a:lnTo>
                      <a:pt x="998" y="528"/>
                    </a:lnTo>
                    <a:lnTo>
                      <a:pt x="998" y="528"/>
                    </a:lnTo>
                    <a:lnTo>
                      <a:pt x="998" y="528"/>
                    </a:lnTo>
                    <a:lnTo>
                      <a:pt x="998" y="528"/>
                    </a:lnTo>
                    <a:lnTo>
                      <a:pt x="996" y="526"/>
                    </a:lnTo>
                    <a:lnTo>
                      <a:pt x="996" y="526"/>
                    </a:lnTo>
                    <a:lnTo>
                      <a:pt x="996" y="526"/>
                    </a:lnTo>
                    <a:lnTo>
                      <a:pt x="995" y="526"/>
                    </a:lnTo>
                    <a:lnTo>
                      <a:pt x="995" y="526"/>
                    </a:lnTo>
                    <a:lnTo>
                      <a:pt x="995" y="526"/>
                    </a:lnTo>
                    <a:lnTo>
                      <a:pt x="995" y="524"/>
                    </a:lnTo>
                    <a:lnTo>
                      <a:pt x="995" y="524"/>
                    </a:lnTo>
                    <a:lnTo>
                      <a:pt x="995" y="523"/>
                    </a:lnTo>
                    <a:lnTo>
                      <a:pt x="995" y="523"/>
                    </a:lnTo>
                    <a:lnTo>
                      <a:pt x="993" y="521"/>
                    </a:lnTo>
                    <a:lnTo>
                      <a:pt x="993" y="521"/>
                    </a:lnTo>
                    <a:lnTo>
                      <a:pt x="993" y="519"/>
                    </a:lnTo>
                    <a:lnTo>
                      <a:pt x="993" y="519"/>
                    </a:lnTo>
                    <a:lnTo>
                      <a:pt x="993" y="519"/>
                    </a:lnTo>
                    <a:lnTo>
                      <a:pt x="993" y="519"/>
                    </a:lnTo>
                    <a:lnTo>
                      <a:pt x="993" y="517"/>
                    </a:lnTo>
                    <a:lnTo>
                      <a:pt x="993" y="517"/>
                    </a:lnTo>
                    <a:lnTo>
                      <a:pt x="993" y="517"/>
                    </a:lnTo>
                    <a:lnTo>
                      <a:pt x="991" y="517"/>
                    </a:lnTo>
                    <a:lnTo>
                      <a:pt x="991" y="517"/>
                    </a:lnTo>
                    <a:lnTo>
                      <a:pt x="991" y="517"/>
                    </a:lnTo>
                    <a:lnTo>
                      <a:pt x="991" y="517"/>
                    </a:lnTo>
                    <a:lnTo>
                      <a:pt x="989" y="517"/>
                    </a:lnTo>
                    <a:lnTo>
                      <a:pt x="989" y="517"/>
                    </a:lnTo>
                    <a:lnTo>
                      <a:pt x="989" y="517"/>
                    </a:lnTo>
                    <a:lnTo>
                      <a:pt x="989" y="517"/>
                    </a:lnTo>
                    <a:lnTo>
                      <a:pt x="989" y="517"/>
                    </a:lnTo>
                    <a:lnTo>
                      <a:pt x="987" y="517"/>
                    </a:lnTo>
                    <a:lnTo>
                      <a:pt x="987" y="517"/>
                    </a:lnTo>
                    <a:lnTo>
                      <a:pt x="987" y="515"/>
                    </a:lnTo>
                    <a:lnTo>
                      <a:pt x="987" y="515"/>
                    </a:lnTo>
                    <a:lnTo>
                      <a:pt x="986" y="515"/>
                    </a:lnTo>
                    <a:lnTo>
                      <a:pt x="986" y="515"/>
                    </a:lnTo>
                    <a:lnTo>
                      <a:pt x="986" y="515"/>
                    </a:lnTo>
                    <a:lnTo>
                      <a:pt x="984" y="515"/>
                    </a:lnTo>
                    <a:lnTo>
                      <a:pt x="984" y="515"/>
                    </a:lnTo>
                    <a:lnTo>
                      <a:pt x="984" y="515"/>
                    </a:lnTo>
                    <a:lnTo>
                      <a:pt x="982" y="515"/>
                    </a:lnTo>
                    <a:lnTo>
                      <a:pt x="982" y="515"/>
                    </a:lnTo>
                    <a:lnTo>
                      <a:pt x="982" y="515"/>
                    </a:lnTo>
                    <a:lnTo>
                      <a:pt x="980" y="515"/>
                    </a:lnTo>
                    <a:lnTo>
                      <a:pt x="980" y="515"/>
                    </a:lnTo>
                    <a:lnTo>
                      <a:pt x="980" y="514"/>
                    </a:lnTo>
                    <a:lnTo>
                      <a:pt x="980" y="514"/>
                    </a:lnTo>
                    <a:lnTo>
                      <a:pt x="978" y="514"/>
                    </a:lnTo>
                    <a:lnTo>
                      <a:pt x="978" y="514"/>
                    </a:lnTo>
                    <a:lnTo>
                      <a:pt x="978" y="514"/>
                    </a:lnTo>
                    <a:lnTo>
                      <a:pt x="978" y="514"/>
                    </a:lnTo>
                    <a:lnTo>
                      <a:pt x="977" y="514"/>
                    </a:lnTo>
                    <a:lnTo>
                      <a:pt x="977" y="514"/>
                    </a:lnTo>
                    <a:lnTo>
                      <a:pt x="977" y="515"/>
                    </a:lnTo>
                    <a:lnTo>
                      <a:pt x="977" y="517"/>
                    </a:lnTo>
                    <a:lnTo>
                      <a:pt x="977" y="517"/>
                    </a:lnTo>
                    <a:lnTo>
                      <a:pt x="977" y="517"/>
                    </a:lnTo>
                    <a:lnTo>
                      <a:pt x="977" y="517"/>
                    </a:lnTo>
                    <a:lnTo>
                      <a:pt x="977" y="517"/>
                    </a:lnTo>
                    <a:lnTo>
                      <a:pt x="977" y="517"/>
                    </a:lnTo>
                    <a:lnTo>
                      <a:pt x="975" y="519"/>
                    </a:lnTo>
                    <a:lnTo>
                      <a:pt x="975" y="519"/>
                    </a:lnTo>
                    <a:lnTo>
                      <a:pt x="975" y="519"/>
                    </a:lnTo>
                    <a:lnTo>
                      <a:pt x="975" y="519"/>
                    </a:lnTo>
                    <a:lnTo>
                      <a:pt x="975" y="521"/>
                    </a:lnTo>
                    <a:lnTo>
                      <a:pt x="975" y="521"/>
                    </a:lnTo>
                    <a:lnTo>
                      <a:pt x="973" y="521"/>
                    </a:lnTo>
                    <a:lnTo>
                      <a:pt x="973" y="521"/>
                    </a:lnTo>
                    <a:lnTo>
                      <a:pt x="973" y="521"/>
                    </a:lnTo>
                    <a:lnTo>
                      <a:pt x="973" y="523"/>
                    </a:lnTo>
                    <a:lnTo>
                      <a:pt x="973" y="523"/>
                    </a:lnTo>
                    <a:lnTo>
                      <a:pt x="973" y="523"/>
                    </a:lnTo>
                    <a:lnTo>
                      <a:pt x="973" y="524"/>
                    </a:lnTo>
                    <a:lnTo>
                      <a:pt x="971" y="524"/>
                    </a:lnTo>
                    <a:lnTo>
                      <a:pt x="971" y="524"/>
                    </a:lnTo>
                    <a:lnTo>
                      <a:pt x="969" y="526"/>
                    </a:lnTo>
                    <a:lnTo>
                      <a:pt x="969" y="526"/>
                    </a:lnTo>
                    <a:lnTo>
                      <a:pt x="969" y="526"/>
                    </a:lnTo>
                    <a:lnTo>
                      <a:pt x="969" y="526"/>
                    </a:lnTo>
                    <a:lnTo>
                      <a:pt x="969" y="526"/>
                    </a:lnTo>
                    <a:lnTo>
                      <a:pt x="967" y="526"/>
                    </a:lnTo>
                    <a:lnTo>
                      <a:pt x="967" y="528"/>
                    </a:lnTo>
                    <a:lnTo>
                      <a:pt x="967" y="528"/>
                    </a:lnTo>
                    <a:lnTo>
                      <a:pt x="969" y="528"/>
                    </a:lnTo>
                    <a:lnTo>
                      <a:pt x="969" y="528"/>
                    </a:lnTo>
                    <a:lnTo>
                      <a:pt x="969" y="530"/>
                    </a:lnTo>
                    <a:lnTo>
                      <a:pt x="969" y="530"/>
                    </a:lnTo>
                    <a:lnTo>
                      <a:pt x="969" y="530"/>
                    </a:lnTo>
                    <a:lnTo>
                      <a:pt x="969" y="530"/>
                    </a:lnTo>
                    <a:lnTo>
                      <a:pt x="971" y="532"/>
                    </a:lnTo>
                    <a:lnTo>
                      <a:pt x="971" y="532"/>
                    </a:lnTo>
                    <a:lnTo>
                      <a:pt x="971" y="532"/>
                    </a:lnTo>
                    <a:lnTo>
                      <a:pt x="971" y="532"/>
                    </a:lnTo>
                    <a:lnTo>
                      <a:pt x="971" y="532"/>
                    </a:lnTo>
                    <a:lnTo>
                      <a:pt x="971" y="532"/>
                    </a:lnTo>
                    <a:lnTo>
                      <a:pt x="971" y="534"/>
                    </a:lnTo>
                    <a:lnTo>
                      <a:pt x="971" y="534"/>
                    </a:lnTo>
                    <a:lnTo>
                      <a:pt x="971" y="534"/>
                    </a:lnTo>
                    <a:lnTo>
                      <a:pt x="971" y="534"/>
                    </a:lnTo>
                    <a:lnTo>
                      <a:pt x="971" y="534"/>
                    </a:lnTo>
                    <a:lnTo>
                      <a:pt x="969" y="535"/>
                    </a:lnTo>
                    <a:lnTo>
                      <a:pt x="969" y="535"/>
                    </a:lnTo>
                    <a:lnTo>
                      <a:pt x="969" y="535"/>
                    </a:lnTo>
                    <a:lnTo>
                      <a:pt x="969" y="535"/>
                    </a:lnTo>
                    <a:lnTo>
                      <a:pt x="969" y="537"/>
                    </a:lnTo>
                    <a:lnTo>
                      <a:pt x="969" y="537"/>
                    </a:lnTo>
                    <a:lnTo>
                      <a:pt x="969" y="537"/>
                    </a:lnTo>
                    <a:lnTo>
                      <a:pt x="969" y="537"/>
                    </a:lnTo>
                    <a:lnTo>
                      <a:pt x="969" y="539"/>
                    </a:lnTo>
                    <a:lnTo>
                      <a:pt x="969" y="539"/>
                    </a:lnTo>
                    <a:lnTo>
                      <a:pt x="971" y="539"/>
                    </a:lnTo>
                    <a:lnTo>
                      <a:pt x="971" y="539"/>
                    </a:lnTo>
                    <a:lnTo>
                      <a:pt x="971" y="541"/>
                    </a:lnTo>
                    <a:lnTo>
                      <a:pt x="971" y="541"/>
                    </a:lnTo>
                    <a:lnTo>
                      <a:pt x="971" y="541"/>
                    </a:lnTo>
                    <a:lnTo>
                      <a:pt x="971" y="543"/>
                    </a:lnTo>
                    <a:lnTo>
                      <a:pt x="971" y="543"/>
                    </a:lnTo>
                    <a:lnTo>
                      <a:pt x="971" y="543"/>
                    </a:lnTo>
                    <a:lnTo>
                      <a:pt x="971" y="543"/>
                    </a:lnTo>
                    <a:lnTo>
                      <a:pt x="973" y="543"/>
                    </a:lnTo>
                    <a:lnTo>
                      <a:pt x="973" y="543"/>
                    </a:lnTo>
                    <a:lnTo>
                      <a:pt x="973" y="544"/>
                    </a:lnTo>
                    <a:lnTo>
                      <a:pt x="973" y="544"/>
                    </a:lnTo>
                    <a:lnTo>
                      <a:pt x="975" y="546"/>
                    </a:lnTo>
                    <a:lnTo>
                      <a:pt x="973" y="546"/>
                    </a:lnTo>
                    <a:lnTo>
                      <a:pt x="973" y="546"/>
                    </a:lnTo>
                    <a:lnTo>
                      <a:pt x="973" y="546"/>
                    </a:lnTo>
                    <a:lnTo>
                      <a:pt x="973" y="546"/>
                    </a:lnTo>
                    <a:lnTo>
                      <a:pt x="971" y="546"/>
                    </a:lnTo>
                    <a:lnTo>
                      <a:pt x="971" y="548"/>
                    </a:lnTo>
                    <a:lnTo>
                      <a:pt x="971" y="548"/>
                    </a:lnTo>
                    <a:lnTo>
                      <a:pt x="971" y="550"/>
                    </a:lnTo>
                    <a:lnTo>
                      <a:pt x="971" y="550"/>
                    </a:lnTo>
                    <a:lnTo>
                      <a:pt x="971" y="550"/>
                    </a:lnTo>
                    <a:lnTo>
                      <a:pt x="971" y="552"/>
                    </a:lnTo>
                    <a:lnTo>
                      <a:pt x="973" y="552"/>
                    </a:lnTo>
                    <a:lnTo>
                      <a:pt x="973" y="552"/>
                    </a:lnTo>
                    <a:lnTo>
                      <a:pt x="973" y="552"/>
                    </a:lnTo>
                    <a:lnTo>
                      <a:pt x="971" y="553"/>
                    </a:lnTo>
                    <a:lnTo>
                      <a:pt x="971" y="553"/>
                    </a:lnTo>
                    <a:lnTo>
                      <a:pt x="971" y="553"/>
                    </a:lnTo>
                    <a:lnTo>
                      <a:pt x="971" y="555"/>
                    </a:lnTo>
                    <a:lnTo>
                      <a:pt x="971" y="555"/>
                    </a:lnTo>
                    <a:lnTo>
                      <a:pt x="971" y="557"/>
                    </a:lnTo>
                    <a:lnTo>
                      <a:pt x="971" y="557"/>
                    </a:lnTo>
                    <a:lnTo>
                      <a:pt x="969" y="559"/>
                    </a:lnTo>
                    <a:lnTo>
                      <a:pt x="969" y="559"/>
                    </a:lnTo>
                    <a:lnTo>
                      <a:pt x="969" y="559"/>
                    </a:lnTo>
                    <a:lnTo>
                      <a:pt x="967" y="559"/>
                    </a:lnTo>
                    <a:lnTo>
                      <a:pt x="967" y="559"/>
                    </a:lnTo>
                    <a:lnTo>
                      <a:pt x="967" y="559"/>
                    </a:lnTo>
                    <a:lnTo>
                      <a:pt x="967" y="559"/>
                    </a:lnTo>
                    <a:lnTo>
                      <a:pt x="966" y="559"/>
                    </a:lnTo>
                    <a:lnTo>
                      <a:pt x="966" y="559"/>
                    </a:lnTo>
                    <a:lnTo>
                      <a:pt x="966" y="559"/>
                    </a:lnTo>
                    <a:lnTo>
                      <a:pt x="966" y="559"/>
                    </a:lnTo>
                    <a:lnTo>
                      <a:pt x="966" y="559"/>
                    </a:lnTo>
                    <a:lnTo>
                      <a:pt x="964" y="559"/>
                    </a:lnTo>
                    <a:lnTo>
                      <a:pt x="964" y="559"/>
                    </a:lnTo>
                    <a:lnTo>
                      <a:pt x="964" y="559"/>
                    </a:lnTo>
                    <a:lnTo>
                      <a:pt x="962" y="559"/>
                    </a:lnTo>
                    <a:lnTo>
                      <a:pt x="962" y="559"/>
                    </a:lnTo>
                    <a:lnTo>
                      <a:pt x="962" y="559"/>
                    </a:lnTo>
                    <a:lnTo>
                      <a:pt x="962" y="559"/>
                    </a:lnTo>
                    <a:lnTo>
                      <a:pt x="962" y="559"/>
                    </a:lnTo>
                    <a:lnTo>
                      <a:pt x="962" y="559"/>
                    </a:lnTo>
                    <a:lnTo>
                      <a:pt x="960" y="559"/>
                    </a:lnTo>
                    <a:lnTo>
                      <a:pt x="960" y="559"/>
                    </a:lnTo>
                    <a:lnTo>
                      <a:pt x="960" y="559"/>
                    </a:lnTo>
                    <a:lnTo>
                      <a:pt x="960" y="559"/>
                    </a:lnTo>
                    <a:lnTo>
                      <a:pt x="960" y="559"/>
                    </a:lnTo>
                    <a:lnTo>
                      <a:pt x="960" y="559"/>
                    </a:lnTo>
                    <a:lnTo>
                      <a:pt x="958" y="559"/>
                    </a:lnTo>
                    <a:lnTo>
                      <a:pt x="958" y="559"/>
                    </a:lnTo>
                    <a:lnTo>
                      <a:pt x="958" y="559"/>
                    </a:lnTo>
                    <a:lnTo>
                      <a:pt x="958" y="559"/>
                    </a:lnTo>
                    <a:lnTo>
                      <a:pt x="957" y="561"/>
                    </a:lnTo>
                    <a:lnTo>
                      <a:pt x="957" y="561"/>
                    </a:lnTo>
                    <a:lnTo>
                      <a:pt x="957" y="561"/>
                    </a:lnTo>
                    <a:lnTo>
                      <a:pt x="957" y="561"/>
                    </a:lnTo>
                    <a:lnTo>
                      <a:pt x="955" y="561"/>
                    </a:lnTo>
                    <a:lnTo>
                      <a:pt x="955" y="561"/>
                    </a:lnTo>
                    <a:lnTo>
                      <a:pt x="955" y="561"/>
                    </a:lnTo>
                    <a:lnTo>
                      <a:pt x="955" y="561"/>
                    </a:lnTo>
                    <a:lnTo>
                      <a:pt x="953" y="561"/>
                    </a:lnTo>
                    <a:lnTo>
                      <a:pt x="953" y="561"/>
                    </a:lnTo>
                    <a:lnTo>
                      <a:pt x="953" y="561"/>
                    </a:lnTo>
                    <a:lnTo>
                      <a:pt x="953" y="562"/>
                    </a:lnTo>
                    <a:lnTo>
                      <a:pt x="953" y="562"/>
                    </a:lnTo>
                    <a:lnTo>
                      <a:pt x="953" y="562"/>
                    </a:lnTo>
                    <a:lnTo>
                      <a:pt x="953" y="562"/>
                    </a:lnTo>
                    <a:lnTo>
                      <a:pt x="953" y="562"/>
                    </a:lnTo>
                    <a:lnTo>
                      <a:pt x="953" y="562"/>
                    </a:lnTo>
                    <a:lnTo>
                      <a:pt x="953" y="562"/>
                    </a:lnTo>
                    <a:lnTo>
                      <a:pt x="953" y="564"/>
                    </a:lnTo>
                    <a:lnTo>
                      <a:pt x="953" y="564"/>
                    </a:lnTo>
                    <a:lnTo>
                      <a:pt x="951" y="564"/>
                    </a:lnTo>
                    <a:lnTo>
                      <a:pt x="951" y="562"/>
                    </a:lnTo>
                    <a:lnTo>
                      <a:pt x="951" y="562"/>
                    </a:lnTo>
                    <a:lnTo>
                      <a:pt x="951" y="562"/>
                    </a:lnTo>
                    <a:lnTo>
                      <a:pt x="951" y="564"/>
                    </a:lnTo>
                    <a:lnTo>
                      <a:pt x="951" y="564"/>
                    </a:lnTo>
                    <a:lnTo>
                      <a:pt x="949" y="564"/>
                    </a:lnTo>
                    <a:lnTo>
                      <a:pt x="949" y="564"/>
                    </a:lnTo>
                    <a:lnTo>
                      <a:pt x="949" y="564"/>
                    </a:lnTo>
                    <a:lnTo>
                      <a:pt x="949" y="564"/>
                    </a:lnTo>
                    <a:lnTo>
                      <a:pt x="948" y="566"/>
                    </a:lnTo>
                    <a:lnTo>
                      <a:pt x="948" y="566"/>
                    </a:lnTo>
                    <a:lnTo>
                      <a:pt x="948" y="566"/>
                    </a:lnTo>
                    <a:lnTo>
                      <a:pt x="948" y="566"/>
                    </a:lnTo>
                    <a:lnTo>
                      <a:pt x="948" y="568"/>
                    </a:lnTo>
                    <a:lnTo>
                      <a:pt x="948" y="568"/>
                    </a:lnTo>
                    <a:lnTo>
                      <a:pt x="946" y="568"/>
                    </a:lnTo>
                    <a:lnTo>
                      <a:pt x="946" y="568"/>
                    </a:lnTo>
                    <a:lnTo>
                      <a:pt x="946" y="568"/>
                    </a:lnTo>
                    <a:lnTo>
                      <a:pt x="946" y="568"/>
                    </a:lnTo>
                    <a:lnTo>
                      <a:pt x="946" y="568"/>
                    </a:lnTo>
                    <a:lnTo>
                      <a:pt x="944" y="568"/>
                    </a:lnTo>
                    <a:lnTo>
                      <a:pt x="944" y="570"/>
                    </a:lnTo>
                    <a:lnTo>
                      <a:pt x="944" y="570"/>
                    </a:lnTo>
                    <a:lnTo>
                      <a:pt x="944" y="570"/>
                    </a:lnTo>
                    <a:lnTo>
                      <a:pt x="944" y="570"/>
                    </a:lnTo>
                    <a:lnTo>
                      <a:pt x="944" y="570"/>
                    </a:lnTo>
                    <a:lnTo>
                      <a:pt x="944" y="570"/>
                    </a:lnTo>
                    <a:lnTo>
                      <a:pt x="944" y="568"/>
                    </a:lnTo>
                    <a:lnTo>
                      <a:pt x="942" y="568"/>
                    </a:lnTo>
                    <a:lnTo>
                      <a:pt x="942" y="568"/>
                    </a:lnTo>
                    <a:lnTo>
                      <a:pt x="942" y="568"/>
                    </a:lnTo>
                    <a:lnTo>
                      <a:pt x="942" y="568"/>
                    </a:lnTo>
                    <a:lnTo>
                      <a:pt x="942" y="568"/>
                    </a:lnTo>
                    <a:lnTo>
                      <a:pt x="940" y="568"/>
                    </a:lnTo>
                    <a:lnTo>
                      <a:pt x="940" y="568"/>
                    </a:lnTo>
                    <a:lnTo>
                      <a:pt x="940" y="568"/>
                    </a:lnTo>
                    <a:lnTo>
                      <a:pt x="940" y="568"/>
                    </a:lnTo>
                    <a:lnTo>
                      <a:pt x="939" y="568"/>
                    </a:lnTo>
                    <a:lnTo>
                      <a:pt x="939" y="568"/>
                    </a:lnTo>
                    <a:lnTo>
                      <a:pt x="939" y="570"/>
                    </a:lnTo>
                    <a:lnTo>
                      <a:pt x="939" y="570"/>
                    </a:lnTo>
                    <a:lnTo>
                      <a:pt x="939" y="570"/>
                    </a:lnTo>
                    <a:lnTo>
                      <a:pt x="939" y="570"/>
                    </a:lnTo>
                    <a:lnTo>
                      <a:pt x="937" y="570"/>
                    </a:lnTo>
                    <a:lnTo>
                      <a:pt x="937" y="570"/>
                    </a:lnTo>
                    <a:lnTo>
                      <a:pt x="937" y="570"/>
                    </a:lnTo>
                    <a:lnTo>
                      <a:pt x="937" y="570"/>
                    </a:lnTo>
                    <a:lnTo>
                      <a:pt x="935" y="572"/>
                    </a:lnTo>
                    <a:lnTo>
                      <a:pt x="935" y="572"/>
                    </a:lnTo>
                    <a:lnTo>
                      <a:pt x="935" y="572"/>
                    </a:lnTo>
                    <a:lnTo>
                      <a:pt x="935" y="570"/>
                    </a:lnTo>
                    <a:lnTo>
                      <a:pt x="935" y="570"/>
                    </a:lnTo>
                    <a:lnTo>
                      <a:pt x="933" y="570"/>
                    </a:lnTo>
                    <a:lnTo>
                      <a:pt x="933" y="570"/>
                    </a:lnTo>
                    <a:lnTo>
                      <a:pt x="933" y="570"/>
                    </a:lnTo>
                    <a:lnTo>
                      <a:pt x="933" y="570"/>
                    </a:lnTo>
                    <a:lnTo>
                      <a:pt x="933" y="570"/>
                    </a:lnTo>
                    <a:lnTo>
                      <a:pt x="931" y="570"/>
                    </a:lnTo>
                    <a:lnTo>
                      <a:pt x="931" y="570"/>
                    </a:lnTo>
                    <a:lnTo>
                      <a:pt x="931" y="570"/>
                    </a:lnTo>
                    <a:lnTo>
                      <a:pt x="931" y="570"/>
                    </a:lnTo>
                    <a:lnTo>
                      <a:pt x="930" y="570"/>
                    </a:lnTo>
                    <a:lnTo>
                      <a:pt x="928" y="570"/>
                    </a:lnTo>
                    <a:lnTo>
                      <a:pt x="928" y="570"/>
                    </a:lnTo>
                    <a:lnTo>
                      <a:pt x="928" y="570"/>
                    </a:lnTo>
                    <a:lnTo>
                      <a:pt x="928" y="568"/>
                    </a:lnTo>
                    <a:lnTo>
                      <a:pt x="928" y="568"/>
                    </a:lnTo>
                    <a:lnTo>
                      <a:pt x="926" y="568"/>
                    </a:lnTo>
                    <a:lnTo>
                      <a:pt x="926" y="568"/>
                    </a:lnTo>
                    <a:lnTo>
                      <a:pt x="926" y="568"/>
                    </a:lnTo>
                    <a:lnTo>
                      <a:pt x="924" y="568"/>
                    </a:lnTo>
                    <a:lnTo>
                      <a:pt x="924" y="568"/>
                    </a:lnTo>
                    <a:lnTo>
                      <a:pt x="924" y="568"/>
                    </a:lnTo>
                    <a:lnTo>
                      <a:pt x="922" y="568"/>
                    </a:lnTo>
                    <a:lnTo>
                      <a:pt x="922" y="568"/>
                    </a:lnTo>
                    <a:lnTo>
                      <a:pt x="922" y="568"/>
                    </a:lnTo>
                    <a:lnTo>
                      <a:pt x="920" y="568"/>
                    </a:lnTo>
                    <a:lnTo>
                      <a:pt x="920" y="568"/>
                    </a:lnTo>
                    <a:lnTo>
                      <a:pt x="920" y="568"/>
                    </a:lnTo>
                    <a:lnTo>
                      <a:pt x="920" y="568"/>
                    </a:lnTo>
                    <a:lnTo>
                      <a:pt x="919" y="568"/>
                    </a:lnTo>
                    <a:lnTo>
                      <a:pt x="919" y="568"/>
                    </a:lnTo>
                    <a:lnTo>
                      <a:pt x="919" y="568"/>
                    </a:lnTo>
                    <a:lnTo>
                      <a:pt x="919" y="568"/>
                    </a:lnTo>
                    <a:lnTo>
                      <a:pt x="919" y="568"/>
                    </a:lnTo>
                    <a:lnTo>
                      <a:pt x="919" y="568"/>
                    </a:lnTo>
                    <a:lnTo>
                      <a:pt x="919" y="568"/>
                    </a:lnTo>
                    <a:lnTo>
                      <a:pt x="919" y="568"/>
                    </a:lnTo>
                    <a:lnTo>
                      <a:pt x="919" y="570"/>
                    </a:lnTo>
                    <a:lnTo>
                      <a:pt x="919" y="570"/>
                    </a:lnTo>
                    <a:lnTo>
                      <a:pt x="917" y="570"/>
                    </a:lnTo>
                    <a:lnTo>
                      <a:pt x="917" y="570"/>
                    </a:lnTo>
                    <a:lnTo>
                      <a:pt x="917" y="572"/>
                    </a:lnTo>
                    <a:lnTo>
                      <a:pt x="917" y="572"/>
                    </a:lnTo>
                    <a:lnTo>
                      <a:pt x="917" y="572"/>
                    </a:lnTo>
                    <a:lnTo>
                      <a:pt x="917" y="572"/>
                    </a:lnTo>
                    <a:lnTo>
                      <a:pt x="917" y="572"/>
                    </a:lnTo>
                    <a:lnTo>
                      <a:pt x="917" y="572"/>
                    </a:lnTo>
                    <a:lnTo>
                      <a:pt x="917" y="572"/>
                    </a:lnTo>
                    <a:lnTo>
                      <a:pt x="917" y="573"/>
                    </a:lnTo>
                    <a:lnTo>
                      <a:pt x="917" y="573"/>
                    </a:lnTo>
                    <a:lnTo>
                      <a:pt x="919" y="573"/>
                    </a:lnTo>
                    <a:lnTo>
                      <a:pt x="919" y="573"/>
                    </a:lnTo>
                    <a:lnTo>
                      <a:pt x="919" y="573"/>
                    </a:lnTo>
                    <a:lnTo>
                      <a:pt x="919" y="573"/>
                    </a:lnTo>
                    <a:lnTo>
                      <a:pt x="919" y="573"/>
                    </a:lnTo>
                    <a:lnTo>
                      <a:pt x="919" y="573"/>
                    </a:lnTo>
                    <a:lnTo>
                      <a:pt x="919" y="575"/>
                    </a:lnTo>
                    <a:lnTo>
                      <a:pt x="919" y="575"/>
                    </a:lnTo>
                    <a:lnTo>
                      <a:pt x="919" y="575"/>
                    </a:lnTo>
                    <a:lnTo>
                      <a:pt x="919" y="575"/>
                    </a:lnTo>
                    <a:lnTo>
                      <a:pt x="919" y="575"/>
                    </a:lnTo>
                    <a:lnTo>
                      <a:pt x="917" y="575"/>
                    </a:lnTo>
                    <a:lnTo>
                      <a:pt x="917" y="575"/>
                    </a:lnTo>
                    <a:lnTo>
                      <a:pt x="917" y="575"/>
                    </a:lnTo>
                    <a:lnTo>
                      <a:pt x="915" y="575"/>
                    </a:lnTo>
                    <a:lnTo>
                      <a:pt x="913" y="575"/>
                    </a:lnTo>
                    <a:lnTo>
                      <a:pt x="913" y="575"/>
                    </a:lnTo>
                    <a:lnTo>
                      <a:pt x="911" y="575"/>
                    </a:lnTo>
                    <a:lnTo>
                      <a:pt x="911" y="575"/>
                    </a:lnTo>
                    <a:lnTo>
                      <a:pt x="911" y="575"/>
                    </a:lnTo>
                    <a:lnTo>
                      <a:pt x="911" y="575"/>
                    </a:lnTo>
                    <a:lnTo>
                      <a:pt x="910" y="575"/>
                    </a:lnTo>
                    <a:lnTo>
                      <a:pt x="910" y="575"/>
                    </a:lnTo>
                    <a:lnTo>
                      <a:pt x="910" y="575"/>
                    </a:lnTo>
                    <a:lnTo>
                      <a:pt x="908" y="575"/>
                    </a:lnTo>
                    <a:lnTo>
                      <a:pt x="906" y="575"/>
                    </a:lnTo>
                    <a:lnTo>
                      <a:pt x="906" y="575"/>
                    </a:lnTo>
                    <a:lnTo>
                      <a:pt x="906" y="575"/>
                    </a:lnTo>
                    <a:lnTo>
                      <a:pt x="904" y="575"/>
                    </a:lnTo>
                    <a:lnTo>
                      <a:pt x="902" y="577"/>
                    </a:lnTo>
                    <a:lnTo>
                      <a:pt x="902" y="577"/>
                    </a:lnTo>
                    <a:lnTo>
                      <a:pt x="902" y="579"/>
                    </a:lnTo>
                    <a:lnTo>
                      <a:pt x="902" y="579"/>
                    </a:lnTo>
                    <a:lnTo>
                      <a:pt x="902" y="581"/>
                    </a:lnTo>
                    <a:lnTo>
                      <a:pt x="902" y="582"/>
                    </a:lnTo>
                    <a:lnTo>
                      <a:pt x="904" y="582"/>
                    </a:lnTo>
                    <a:lnTo>
                      <a:pt x="904" y="584"/>
                    </a:lnTo>
                    <a:lnTo>
                      <a:pt x="906" y="584"/>
                    </a:lnTo>
                    <a:lnTo>
                      <a:pt x="906" y="586"/>
                    </a:lnTo>
                    <a:lnTo>
                      <a:pt x="906" y="588"/>
                    </a:lnTo>
                    <a:lnTo>
                      <a:pt x="906" y="588"/>
                    </a:lnTo>
                    <a:lnTo>
                      <a:pt x="906" y="588"/>
                    </a:lnTo>
                    <a:lnTo>
                      <a:pt x="908" y="590"/>
                    </a:lnTo>
                    <a:lnTo>
                      <a:pt x="908" y="590"/>
                    </a:lnTo>
                    <a:lnTo>
                      <a:pt x="908" y="590"/>
                    </a:lnTo>
                    <a:lnTo>
                      <a:pt x="910" y="590"/>
                    </a:lnTo>
                    <a:lnTo>
                      <a:pt x="911" y="590"/>
                    </a:lnTo>
                    <a:lnTo>
                      <a:pt x="911" y="590"/>
                    </a:lnTo>
                    <a:lnTo>
                      <a:pt x="913" y="590"/>
                    </a:lnTo>
                    <a:lnTo>
                      <a:pt x="913" y="590"/>
                    </a:lnTo>
                    <a:lnTo>
                      <a:pt x="913" y="590"/>
                    </a:lnTo>
                    <a:lnTo>
                      <a:pt x="913" y="591"/>
                    </a:lnTo>
                    <a:lnTo>
                      <a:pt x="911" y="591"/>
                    </a:lnTo>
                    <a:lnTo>
                      <a:pt x="911" y="593"/>
                    </a:lnTo>
                    <a:lnTo>
                      <a:pt x="911" y="593"/>
                    </a:lnTo>
                    <a:lnTo>
                      <a:pt x="910" y="593"/>
                    </a:lnTo>
                    <a:lnTo>
                      <a:pt x="910" y="595"/>
                    </a:lnTo>
                    <a:lnTo>
                      <a:pt x="908" y="595"/>
                    </a:lnTo>
                    <a:lnTo>
                      <a:pt x="908" y="595"/>
                    </a:lnTo>
                    <a:lnTo>
                      <a:pt x="908" y="597"/>
                    </a:lnTo>
                    <a:lnTo>
                      <a:pt x="908" y="597"/>
                    </a:lnTo>
                    <a:lnTo>
                      <a:pt x="908" y="597"/>
                    </a:lnTo>
                    <a:lnTo>
                      <a:pt x="908" y="597"/>
                    </a:lnTo>
                    <a:lnTo>
                      <a:pt x="906" y="597"/>
                    </a:lnTo>
                    <a:lnTo>
                      <a:pt x="906" y="597"/>
                    </a:lnTo>
                    <a:lnTo>
                      <a:pt x="906" y="597"/>
                    </a:lnTo>
                    <a:lnTo>
                      <a:pt x="906" y="597"/>
                    </a:lnTo>
                    <a:lnTo>
                      <a:pt x="904" y="597"/>
                    </a:lnTo>
                    <a:lnTo>
                      <a:pt x="904" y="597"/>
                    </a:lnTo>
                    <a:lnTo>
                      <a:pt x="904" y="597"/>
                    </a:lnTo>
                    <a:lnTo>
                      <a:pt x="904" y="597"/>
                    </a:lnTo>
                    <a:lnTo>
                      <a:pt x="904" y="597"/>
                    </a:lnTo>
                    <a:lnTo>
                      <a:pt x="904" y="597"/>
                    </a:lnTo>
                    <a:lnTo>
                      <a:pt x="902" y="597"/>
                    </a:lnTo>
                    <a:lnTo>
                      <a:pt x="902" y="597"/>
                    </a:lnTo>
                    <a:lnTo>
                      <a:pt x="902" y="597"/>
                    </a:lnTo>
                    <a:lnTo>
                      <a:pt x="902" y="597"/>
                    </a:lnTo>
                    <a:lnTo>
                      <a:pt x="902" y="597"/>
                    </a:lnTo>
                    <a:lnTo>
                      <a:pt x="901" y="597"/>
                    </a:lnTo>
                    <a:lnTo>
                      <a:pt x="901" y="597"/>
                    </a:lnTo>
                    <a:lnTo>
                      <a:pt x="901" y="597"/>
                    </a:lnTo>
                    <a:lnTo>
                      <a:pt x="901" y="599"/>
                    </a:lnTo>
                    <a:lnTo>
                      <a:pt x="901" y="599"/>
                    </a:lnTo>
                    <a:lnTo>
                      <a:pt x="901" y="599"/>
                    </a:lnTo>
                    <a:lnTo>
                      <a:pt x="901" y="599"/>
                    </a:lnTo>
                    <a:lnTo>
                      <a:pt x="899" y="599"/>
                    </a:lnTo>
                    <a:lnTo>
                      <a:pt x="899" y="599"/>
                    </a:lnTo>
                    <a:lnTo>
                      <a:pt x="899" y="599"/>
                    </a:lnTo>
                    <a:lnTo>
                      <a:pt x="899" y="599"/>
                    </a:lnTo>
                    <a:lnTo>
                      <a:pt x="899" y="599"/>
                    </a:lnTo>
                    <a:lnTo>
                      <a:pt x="899" y="599"/>
                    </a:lnTo>
                    <a:lnTo>
                      <a:pt x="897" y="599"/>
                    </a:lnTo>
                    <a:lnTo>
                      <a:pt x="897" y="599"/>
                    </a:lnTo>
                    <a:lnTo>
                      <a:pt x="897" y="599"/>
                    </a:lnTo>
                    <a:lnTo>
                      <a:pt x="897" y="599"/>
                    </a:lnTo>
                    <a:lnTo>
                      <a:pt x="897" y="599"/>
                    </a:lnTo>
                    <a:lnTo>
                      <a:pt x="895" y="599"/>
                    </a:lnTo>
                    <a:lnTo>
                      <a:pt x="895" y="599"/>
                    </a:lnTo>
                    <a:lnTo>
                      <a:pt x="895" y="599"/>
                    </a:lnTo>
                    <a:lnTo>
                      <a:pt x="895" y="600"/>
                    </a:lnTo>
                    <a:lnTo>
                      <a:pt x="895" y="600"/>
                    </a:lnTo>
                    <a:lnTo>
                      <a:pt x="895" y="600"/>
                    </a:lnTo>
                    <a:lnTo>
                      <a:pt x="895" y="600"/>
                    </a:lnTo>
                    <a:lnTo>
                      <a:pt x="893" y="600"/>
                    </a:lnTo>
                    <a:lnTo>
                      <a:pt x="893" y="600"/>
                    </a:lnTo>
                    <a:lnTo>
                      <a:pt x="893" y="600"/>
                    </a:lnTo>
                    <a:lnTo>
                      <a:pt x="893" y="600"/>
                    </a:lnTo>
                    <a:lnTo>
                      <a:pt x="893" y="600"/>
                    </a:lnTo>
                    <a:lnTo>
                      <a:pt x="893" y="600"/>
                    </a:lnTo>
                    <a:lnTo>
                      <a:pt x="893" y="602"/>
                    </a:lnTo>
                    <a:lnTo>
                      <a:pt x="893" y="602"/>
                    </a:lnTo>
                    <a:lnTo>
                      <a:pt x="893" y="602"/>
                    </a:lnTo>
                    <a:lnTo>
                      <a:pt x="893" y="602"/>
                    </a:lnTo>
                    <a:lnTo>
                      <a:pt x="892" y="602"/>
                    </a:lnTo>
                    <a:lnTo>
                      <a:pt x="892" y="602"/>
                    </a:lnTo>
                    <a:lnTo>
                      <a:pt x="892" y="602"/>
                    </a:lnTo>
                    <a:lnTo>
                      <a:pt x="890" y="602"/>
                    </a:lnTo>
                    <a:lnTo>
                      <a:pt x="890" y="602"/>
                    </a:lnTo>
                    <a:lnTo>
                      <a:pt x="888" y="602"/>
                    </a:lnTo>
                    <a:lnTo>
                      <a:pt x="888" y="602"/>
                    </a:lnTo>
                    <a:lnTo>
                      <a:pt x="888" y="602"/>
                    </a:lnTo>
                    <a:lnTo>
                      <a:pt x="888" y="602"/>
                    </a:lnTo>
                    <a:lnTo>
                      <a:pt x="886" y="602"/>
                    </a:lnTo>
                    <a:lnTo>
                      <a:pt x="886" y="602"/>
                    </a:lnTo>
                    <a:lnTo>
                      <a:pt x="886" y="602"/>
                    </a:lnTo>
                    <a:lnTo>
                      <a:pt x="886" y="602"/>
                    </a:lnTo>
                    <a:lnTo>
                      <a:pt x="886" y="602"/>
                    </a:lnTo>
                    <a:lnTo>
                      <a:pt x="886" y="602"/>
                    </a:lnTo>
                    <a:lnTo>
                      <a:pt x="884" y="602"/>
                    </a:lnTo>
                    <a:lnTo>
                      <a:pt x="884" y="602"/>
                    </a:lnTo>
                    <a:lnTo>
                      <a:pt x="884" y="602"/>
                    </a:lnTo>
                    <a:lnTo>
                      <a:pt x="884" y="602"/>
                    </a:lnTo>
                    <a:lnTo>
                      <a:pt x="884" y="602"/>
                    </a:lnTo>
                    <a:lnTo>
                      <a:pt x="884" y="602"/>
                    </a:lnTo>
                    <a:lnTo>
                      <a:pt x="884" y="602"/>
                    </a:lnTo>
                    <a:lnTo>
                      <a:pt x="882" y="602"/>
                    </a:lnTo>
                    <a:lnTo>
                      <a:pt x="882" y="602"/>
                    </a:lnTo>
                    <a:lnTo>
                      <a:pt x="882" y="602"/>
                    </a:lnTo>
                    <a:lnTo>
                      <a:pt x="882" y="602"/>
                    </a:lnTo>
                    <a:lnTo>
                      <a:pt x="882" y="604"/>
                    </a:lnTo>
                    <a:lnTo>
                      <a:pt x="882" y="604"/>
                    </a:lnTo>
                    <a:lnTo>
                      <a:pt x="882" y="604"/>
                    </a:lnTo>
                    <a:lnTo>
                      <a:pt x="881" y="604"/>
                    </a:lnTo>
                    <a:lnTo>
                      <a:pt x="881" y="604"/>
                    </a:lnTo>
                    <a:lnTo>
                      <a:pt x="881" y="604"/>
                    </a:lnTo>
                    <a:lnTo>
                      <a:pt x="881" y="604"/>
                    </a:lnTo>
                    <a:lnTo>
                      <a:pt x="879" y="604"/>
                    </a:lnTo>
                    <a:lnTo>
                      <a:pt x="879" y="604"/>
                    </a:lnTo>
                    <a:lnTo>
                      <a:pt x="879" y="604"/>
                    </a:lnTo>
                    <a:lnTo>
                      <a:pt x="879" y="604"/>
                    </a:lnTo>
                    <a:lnTo>
                      <a:pt x="877" y="604"/>
                    </a:lnTo>
                    <a:lnTo>
                      <a:pt x="877" y="604"/>
                    </a:lnTo>
                    <a:lnTo>
                      <a:pt x="877" y="604"/>
                    </a:lnTo>
                    <a:lnTo>
                      <a:pt x="877" y="604"/>
                    </a:lnTo>
                    <a:lnTo>
                      <a:pt x="877" y="604"/>
                    </a:lnTo>
                    <a:lnTo>
                      <a:pt x="875" y="604"/>
                    </a:lnTo>
                    <a:lnTo>
                      <a:pt x="875" y="604"/>
                    </a:lnTo>
                    <a:lnTo>
                      <a:pt x="875" y="604"/>
                    </a:lnTo>
                    <a:lnTo>
                      <a:pt x="875" y="604"/>
                    </a:lnTo>
                    <a:lnTo>
                      <a:pt x="875" y="606"/>
                    </a:lnTo>
                    <a:lnTo>
                      <a:pt x="875" y="606"/>
                    </a:lnTo>
                    <a:lnTo>
                      <a:pt x="875" y="606"/>
                    </a:lnTo>
                    <a:lnTo>
                      <a:pt x="875" y="606"/>
                    </a:lnTo>
                    <a:lnTo>
                      <a:pt x="875" y="606"/>
                    </a:lnTo>
                    <a:lnTo>
                      <a:pt x="875" y="606"/>
                    </a:lnTo>
                    <a:lnTo>
                      <a:pt x="875" y="606"/>
                    </a:lnTo>
                    <a:lnTo>
                      <a:pt x="873" y="606"/>
                    </a:lnTo>
                    <a:lnTo>
                      <a:pt x="873" y="606"/>
                    </a:lnTo>
                    <a:lnTo>
                      <a:pt x="873" y="606"/>
                    </a:lnTo>
                    <a:lnTo>
                      <a:pt x="873" y="606"/>
                    </a:lnTo>
                    <a:lnTo>
                      <a:pt x="873" y="606"/>
                    </a:lnTo>
                    <a:lnTo>
                      <a:pt x="873" y="606"/>
                    </a:lnTo>
                    <a:lnTo>
                      <a:pt x="873" y="606"/>
                    </a:lnTo>
                    <a:lnTo>
                      <a:pt x="872" y="606"/>
                    </a:lnTo>
                    <a:lnTo>
                      <a:pt x="872" y="606"/>
                    </a:lnTo>
                    <a:lnTo>
                      <a:pt x="872" y="606"/>
                    </a:lnTo>
                    <a:lnTo>
                      <a:pt x="872" y="606"/>
                    </a:lnTo>
                    <a:lnTo>
                      <a:pt x="872" y="606"/>
                    </a:lnTo>
                    <a:lnTo>
                      <a:pt x="870" y="606"/>
                    </a:lnTo>
                    <a:lnTo>
                      <a:pt x="870" y="606"/>
                    </a:lnTo>
                    <a:lnTo>
                      <a:pt x="870" y="606"/>
                    </a:lnTo>
                    <a:lnTo>
                      <a:pt x="870" y="606"/>
                    </a:lnTo>
                    <a:lnTo>
                      <a:pt x="870" y="606"/>
                    </a:lnTo>
                    <a:lnTo>
                      <a:pt x="870" y="606"/>
                    </a:lnTo>
                    <a:lnTo>
                      <a:pt x="868" y="606"/>
                    </a:lnTo>
                    <a:lnTo>
                      <a:pt x="868" y="606"/>
                    </a:lnTo>
                    <a:lnTo>
                      <a:pt x="868" y="606"/>
                    </a:lnTo>
                    <a:lnTo>
                      <a:pt x="868" y="606"/>
                    </a:lnTo>
                    <a:lnTo>
                      <a:pt x="868" y="606"/>
                    </a:lnTo>
                    <a:lnTo>
                      <a:pt x="868" y="606"/>
                    </a:lnTo>
                    <a:lnTo>
                      <a:pt x="868" y="606"/>
                    </a:lnTo>
                    <a:lnTo>
                      <a:pt x="866" y="606"/>
                    </a:lnTo>
                    <a:lnTo>
                      <a:pt x="866" y="606"/>
                    </a:lnTo>
                    <a:lnTo>
                      <a:pt x="866" y="606"/>
                    </a:lnTo>
                    <a:lnTo>
                      <a:pt x="866" y="606"/>
                    </a:lnTo>
                    <a:lnTo>
                      <a:pt x="866" y="606"/>
                    </a:lnTo>
                    <a:lnTo>
                      <a:pt x="866" y="606"/>
                    </a:lnTo>
                    <a:lnTo>
                      <a:pt x="866" y="606"/>
                    </a:lnTo>
                    <a:lnTo>
                      <a:pt x="864" y="608"/>
                    </a:lnTo>
                    <a:lnTo>
                      <a:pt x="864" y="608"/>
                    </a:lnTo>
                    <a:lnTo>
                      <a:pt x="864" y="608"/>
                    </a:lnTo>
                    <a:lnTo>
                      <a:pt x="864" y="610"/>
                    </a:lnTo>
                    <a:lnTo>
                      <a:pt x="864" y="610"/>
                    </a:lnTo>
                    <a:lnTo>
                      <a:pt x="863" y="610"/>
                    </a:lnTo>
                    <a:lnTo>
                      <a:pt x="863" y="610"/>
                    </a:lnTo>
                    <a:lnTo>
                      <a:pt x="863" y="610"/>
                    </a:lnTo>
                    <a:lnTo>
                      <a:pt x="863" y="610"/>
                    </a:lnTo>
                    <a:lnTo>
                      <a:pt x="863" y="610"/>
                    </a:lnTo>
                    <a:lnTo>
                      <a:pt x="863" y="610"/>
                    </a:lnTo>
                    <a:lnTo>
                      <a:pt x="863" y="610"/>
                    </a:lnTo>
                    <a:lnTo>
                      <a:pt x="863" y="610"/>
                    </a:lnTo>
                    <a:lnTo>
                      <a:pt x="863" y="610"/>
                    </a:lnTo>
                    <a:lnTo>
                      <a:pt x="861" y="610"/>
                    </a:lnTo>
                    <a:lnTo>
                      <a:pt x="861" y="610"/>
                    </a:lnTo>
                    <a:lnTo>
                      <a:pt x="861" y="610"/>
                    </a:lnTo>
                    <a:lnTo>
                      <a:pt x="861" y="610"/>
                    </a:lnTo>
                    <a:lnTo>
                      <a:pt x="861" y="610"/>
                    </a:lnTo>
                    <a:lnTo>
                      <a:pt x="861" y="611"/>
                    </a:lnTo>
                    <a:lnTo>
                      <a:pt x="861" y="611"/>
                    </a:lnTo>
                    <a:lnTo>
                      <a:pt x="861" y="613"/>
                    </a:lnTo>
                    <a:lnTo>
                      <a:pt x="861" y="613"/>
                    </a:lnTo>
                    <a:lnTo>
                      <a:pt x="861" y="613"/>
                    </a:lnTo>
                    <a:lnTo>
                      <a:pt x="861" y="613"/>
                    </a:lnTo>
                    <a:lnTo>
                      <a:pt x="859" y="613"/>
                    </a:lnTo>
                    <a:lnTo>
                      <a:pt x="859" y="613"/>
                    </a:lnTo>
                    <a:lnTo>
                      <a:pt x="859" y="615"/>
                    </a:lnTo>
                    <a:lnTo>
                      <a:pt x="861" y="615"/>
                    </a:lnTo>
                    <a:lnTo>
                      <a:pt x="861" y="615"/>
                    </a:lnTo>
                    <a:lnTo>
                      <a:pt x="861" y="615"/>
                    </a:lnTo>
                    <a:lnTo>
                      <a:pt x="861" y="615"/>
                    </a:lnTo>
                    <a:lnTo>
                      <a:pt x="861" y="615"/>
                    </a:lnTo>
                    <a:lnTo>
                      <a:pt x="859" y="617"/>
                    </a:lnTo>
                    <a:lnTo>
                      <a:pt x="859" y="617"/>
                    </a:lnTo>
                    <a:lnTo>
                      <a:pt x="859" y="617"/>
                    </a:lnTo>
                    <a:lnTo>
                      <a:pt x="859" y="617"/>
                    </a:lnTo>
                    <a:lnTo>
                      <a:pt x="859" y="617"/>
                    </a:lnTo>
                    <a:lnTo>
                      <a:pt x="859" y="617"/>
                    </a:lnTo>
                    <a:lnTo>
                      <a:pt x="859" y="617"/>
                    </a:lnTo>
                    <a:lnTo>
                      <a:pt x="857" y="619"/>
                    </a:lnTo>
                    <a:lnTo>
                      <a:pt x="857" y="619"/>
                    </a:lnTo>
                    <a:lnTo>
                      <a:pt x="857" y="619"/>
                    </a:lnTo>
                    <a:lnTo>
                      <a:pt x="857" y="619"/>
                    </a:lnTo>
                    <a:lnTo>
                      <a:pt x="857" y="619"/>
                    </a:lnTo>
                    <a:lnTo>
                      <a:pt x="857" y="619"/>
                    </a:lnTo>
                    <a:lnTo>
                      <a:pt x="855" y="619"/>
                    </a:lnTo>
                    <a:lnTo>
                      <a:pt x="855" y="619"/>
                    </a:lnTo>
                    <a:lnTo>
                      <a:pt x="855" y="619"/>
                    </a:lnTo>
                    <a:lnTo>
                      <a:pt x="855" y="620"/>
                    </a:lnTo>
                    <a:lnTo>
                      <a:pt x="855" y="620"/>
                    </a:lnTo>
                    <a:lnTo>
                      <a:pt x="855" y="620"/>
                    </a:lnTo>
                    <a:lnTo>
                      <a:pt x="854" y="620"/>
                    </a:lnTo>
                    <a:lnTo>
                      <a:pt x="854" y="620"/>
                    </a:lnTo>
                    <a:lnTo>
                      <a:pt x="854" y="622"/>
                    </a:lnTo>
                    <a:lnTo>
                      <a:pt x="854" y="622"/>
                    </a:lnTo>
                    <a:lnTo>
                      <a:pt x="854" y="622"/>
                    </a:lnTo>
                    <a:lnTo>
                      <a:pt x="854" y="624"/>
                    </a:lnTo>
                    <a:lnTo>
                      <a:pt x="854" y="624"/>
                    </a:lnTo>
                    <a:lnTo>
                      <a:pt x="854" y="624"/>
                    </a:lnTo>
                    <a:lnTo>
                      <a:pt x="854" y="624"/>
                    </a:lnTo>
                    <a:lnTo>
                      <a:pt x="854" y="626"/>
                    </a:lnTo>
                    <a:lnTo>
                      <a:pt x="854" y="626"/>
                    </a:lnTo>
                    <a:lnTo>
                      <a:pt x="854" y="628"/>
                    </a:lnTo>
                    <a:lnTo>
                      <a:pt x="852" y="628"/>
                    </a:lnTo>
                    <a:lnTo>
                      <a:pt x="852" y="629"/>
                    </a:lnTo>
                    <a:lnTo>
                      <a:pt x="852" y="629"/>
                    </a:lnTo>
                    <a:lnTo>
                      <a:pt x="852" y="629"/>
                    </a:lnTo>
                    <a:lnTo>
                      <a:pt x="852" y="629"/>
                    </a:lnTo>
                    <a:lnTo>
                      <a:pt x="852" y="629"/>
                    </a:lnTo>
                    <a:lnTo>
                      <a:pt x="852" y="629"/>
                    </a:lnTo>
                    <a:lnTo>
                      <a:pt x="850" y="631"/>
                    </a:lnTo>
                    <a:lnTo>
                      <a:pt x="850" y="631"/>
                    </a:lnTo>
                    <a:lnTo>
                      <a:pt x="850" y="631"/>
                    </a:lnTo>
                    <a:lnTo>
                      <a:pt x="848" y="631"/>
                    </a:lnTo>
                    <a:lnTo>
                      <a:pt x="848" y="631"/>
                    </a:lnTo>
                    <a:lnTo>
                      <a:pt x="848" y="631"/>
                    </a:lnTo>
                    <a:lnTo>
                      <a:pt x="848" y="633"/>
                    </a:lnTo>
                    <a:lnTo>
                      <a:pt x="848" y="633"/>
                    </a:lnTo>
                    <a:lnTo>
                      <a:pt x="848" y="633"/>
                    </a:lnTo>
                    <a:lnTo>
                      <a:pt x="848" y="633"/>
                    </a:lnTo>
                    <a:lnTo>
                      <a:pt x="846" y="633"/>
                    </a:lnTo>
                    <a:lnTo>
                      <a:pt x="846" y="633"/>
                    </a:lnTo>
                    <a:lnTo>
                      <a:pt x="846" y="633"/>
                    </a:lnTo>
                    <a:lnTo>
                      <a:pt x="846" y="635"/>
                    </a:lnTo>
                    <a:lnTo>
                      <a:pt x="846" y="635"/>
                    </a:lnTo>
                    <a:lnTo>
                      <a:pt x="845" y="635"/>
                    </a:lnTo>
                    <a:lnTo>
                      <a:pt x="845" y="635"/>
                    </a:lnTo>
                    <a:lnTo>
                      <a:pt x="845" y="635"/>
                    </a:lnTo>
                    <a:lnTo>
                      <a:pt x="845" y="635"/>
                    </a:lnTo>
                    <a:lnTo>
                      <a:pt x="845" y="635"/>
                    </a:lnTo>
                    <a:lnTo>
                      <a:pt x="845" y="637"/>
                    </a:lnTo>
                    <a:lnTo>
                      <a:pt x="845" y="637"/>
                    </a:lnTo>
                    <a:lnTo>
                      <a:pt x="845" y="637"/>
                    </a:lnTo>
                    <a:lnTo>
                      <a:pt x="843" y="637"/>
                    </a:lnTo>
                    <a:lnTo>
                      <a:pt x="843" y="637"/>
                    </a:lnTo>
                    <a:lnTo>
                      <a:pt x="843" y="637"/>
                    </a:lnTo>
                    <a:lnTo>
                      <a:pt x="843" y="637"/>
                    </a:lnTo>
                    <a:lnTo>
                      <a:pt x="843" y="637"/>
                    </a:lnTo>
                    <a:lnTo>
                      <a:pt x="843" y="637"/>
                    </a:lnTo>
                    <a:lnTo>
                      <a:pt x="843" y="638"/>
                    </a:lnTo>
                    <a:lnTo>
                      <a:pt x="843" y="638"/>
                    </a:lnTo>
                    <a:lnTo>
                      <a:pt x="843" y="638"/>
                    </a:lnTo>
                    <a:lnTo>
                      <a:pt x="846" y="640"/>
                    </a:lnTo>
                    <a:lnTo>
                      <a:pt x="848" y="642"/>
                    </a:lnTo>
                    <a:lnTo>
                      <a:pt x="848" y="642"/>
                    </a:lnTo>
                    <a:lnTo>
                      <a:pt x="848" y="642"/>
                    </a:lnTo>
                    <a:lnTo>
                      <a:pt x="848" y="644"/>
                    </a:lnTo>
                    <a:lnTo>
                      <a:pt x="846" y="646"/>
                    </a:lnTo>
                    <a:lnTo>
                      <a:pt x="846" y="649"/>
                    </a:lnTo>
                    <a:lnTo>
                      <a:pt x="843" y="651"/>
                    </a:lnTo>
                    <a:lnTo>
                      <a:pt x="839" y="653"/>
                    </a:lnTo>
                    <a:lnTo>
                      <a:pt x="835" y="655"/>
                    </a:lnTo>
                    <a:lnTo>
                      <a:pt x="835" y="657"/>
                    </a:lnTo>
                    <a:lnTo>
                      <a:pt x="835" y="658"/>
                    </a:lnTo>
                    <a:lnTo>
                      <a:pt x="835" y="658"/>
                    </a:lnTo>
                    <a:lnTo>
                      <a:pt x="835" y="660"/>
                    </a:lnTo>
                    <a:lnTo>
                      <a:pt x="834" y="660"/>
                    </a:lnTo>
                    <a:lnTo>
                      <a:pt x="834" y="662"/>
                    </a:lnTo>
                    <a:lnTo>
                      <a:pt x="834" y="662"/>
                    </a:lnTo>
                    <a:lnTo>
                      <a:pt x="834" y="662"/>
                    </a:lnTo>
                    <a:lnTo>
                      <a:pt x="834" y="664"/>
                    </a:lnTo>
                    <a:lnTo>
                      <a:pt x="834" y="664"/>
                    </a:lnTo>
                    <a:lnTo>
                      <a:pt x="834" y="664"/>
                    </a:lnTo>
                    <a:lnTo>
                      <a:pt x="834" y="664"/>
                    </a:lnTo>
                    <a:lnTo>
                      <a:pt x="832" y="664"/>
                    </a:lnTo>
                    <a:lnTo>
                      <a:pt x="832" y="664"/>
                    </a:lnTo>
                    <a:lnTo>
                      <a:pt x="832" y="664"/>
                    </a:lnTo>
                    <a:lnTo>
                      <a:pt x="832" y="666"/>
                    </a:lnTo>
                    <a:lnTo>
                      <a:pt x="832" y="666"/>
                    </a:lnTo>
                    <a:lnTo>
                      <a:pt x="832" y="666"/>
                    </a:lnTo>
                    <a:lnTo>
                      <a:pt x="832" y="666"/>
                    </a:lnTo>
                    <a:lnTo>
                      <a:pt x="832" y="666"/>
                    </a:lnTo>
                    <a:lnTo>
                      <a:pt x="832" y="666"/>
                    </a:lnTo>
                    <a:lnTo>
                      <a:pt x="832" y="666"/>
                    </a:lnTo>
                    <a:lnTo>
                      <a:pt x="832" y="666"/>
                    </a:lnTo>
                    <a:lnTo>
                      <a:pt x="832" y="667"/>
                    </a:lnTo>
                    <a:lnTo>
                      <a:pt x="832" y="667"/>
                    </a:lnTo>
                    <a:lnTo>
                      <a:pt x="832" y="667"/>
                    </a:lnTo>
                    <a:lnTo>
                      <a:pt x="830" y="667"/>
                    </a:lnTo>
                    <a:lnTo>
                      <a:pt x="830" y="669"/>
                    </a:lnTo>
                    <a:close/>
                  </a:path>
                </a:pathLst>
              </a:custGeom>
              <a:solidFill>
                <a:schemeClr val="accent5">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19">
                <a:extLst>
                  <a:ext uri="{FF2B5EF4-FFF2-40B4-BE49-F238E27FC236}">
                    <a16:creationId xmlns:a16="http://schemas.microsoft.com/office/drawing/2014/main" id="{F2171270-259A-5FD9-EED6-DA5351AD0987}"/>
                  </a:ext>
                </a:extLst>
              </p:cNvPr>
              <p:cNvSpPr>
                <a:spLocks/>
              </p:cNvSpPr>
              <p:nvPr/>
            </p:nvSpPr>
            <p:spPr bwMode="auto">
              <a:xfrm>
                <a:off x="2575" y="1158"/>
                <a:ext cx="1181" cy="676"/>
              </a:xfrm>
              <a:custGeom>
                <a:avLst/>
                <a:gdLst>
                  <a:gd name="T0" fmla="*/ 790 w 1181"/>
                  <a:gd name="T1" fmla="*/ 633 h 676"/>
                  <a:gd name="T2" fmla="*/ 787 w 1181"/>
                  <a:gd name="T3" fmla="*/ 591 h 676"/>
                  <a:gd name="T4" fmla="*/ 767 w 1181"/>
                  <a:gd name="T5" fmla="*/ 546 h 676"/>
                  <a:gd name="T6" fmla="*/ 759 w 1181"/>
                  <a:gd name="T7" fmla="*/ 510 h 676"/>
                  <a:gd name="T8" fmla="*/ 720 w 1181"/>
                  <a:gd name="T9" fmla="*/ 541 h 676"/>
                  <a:gd name="T10" fmla="*/ 640 w 1181"/>
                  <a:gd name="T11" fmla="*/ 597 h 676"/>
                  <a:gd name="T12" fmla="*/ 510 w 1181"/>
                  <a:gd name="T13" fmla="*/ 573 h 676"/>
                  <a:gd name="T14" fmla="*/ 468 w 1181"/>
                  <a:gd name="T15" fmla="*/ 552 h 676"/>
                  <a:gd name="T16" fmla="*/ 387 w 1181"/>
                  <a:gd name="T17" fmla="*/ 543 h 676"/>
                  <a:gd name="T18" fmla="*/ 345 w 1181"/>
                  <a:gd name="T19" fmla="*/ 584 h 676"/>
                  <a:gd name="T20" fmla="*/ 307 w 1181"/>
                  <a:gd name="T21" fmla="*/ 600 h 676"/>
                  <a:gd name="T22" fmla="*/ 291 w 1181"/>
                  <a:gd name="T23" fmla="*/ 588 h 676"/>
                  <a:gd name="T24" fmla="*/ 278 w 1181"/>
                  <a:gd name="T25" fmla="*/ 572 h 676"/>
                  <a:gd name="T26" fmla="*/ 228 w 1181"/>
                  <a:gd name="T27" fmla="*/ 577 h 676"/>
                  <a:gd name="T28" fmla="*/ 193 w 1181"/>
                  <a:gd name="T29" fmla="*/ 562 h 676"/>
                  <a:gd name="T30" fmla="*/ 159 w 1181"/>
                  <a:gd name="T31" fmla="*/ 530 h 676"/>
                  <a:gd name="T32" fmla="*/ 137 w 1181"/>
                  <a:gd name="T33" fmla="*/ 566 h 676"/>
                  <a:gd name="T34" fmla="*/ 112 w 1181"/>
                  <a:gd name="T35" fmla="*/ 602 h 676"/>
                  <a:gd name="T36" fmla="*/ 54 w 1181"/>
                  <a:gd name="T37" fmla="*/ 586 h 676"/>
                  <a:gd name="T38" fmla="*/ 56 w 1181"/>
                  <a:gd name="T39" fmla="*/ 555 h 676"/>
                  <a:gd name="T40" fmla="*/ 47 w 1181"/>
                  <a:gd name="T41" fmla="*/ 528 h 676"/>
                  <a:gd name="T42" fmla="*/ 2 w 1181"/>
                  <a:gd name="T43" fmla="*/ 544 h 676"/>
                  <a:gd name="T44" fmla="*/ 18 w 1181"/>
                  <a:gd name="T45" fmla="*/ 443 h 676"/>
                  <a:gd name="T46" fmla="*/ 128 w 1181"/>
                  <a:gd name="T47" fmla="*/ 338 h 676"/>
                  <a:gd name="T48" fmla="*/ 206 w 1181"/>
                  <a:gd name="T49" fmla="*/ 255 h 676"/>
                  <a:gd name="T50" fmla="*/ 255 w 1181"/>
                  <a:gd name="T51" fmla="*/ 244 h 676"/>
                  <a:gd name="T52" fmla="*/ 295 w 1181"/>
                  <a:gd name="T53" fmla="*/ 231 h 676"/>
                  <a:gd name="T54" fmla="*/ 336 w 1181"/>
                  <a:gd name="T55" fmla="*/ 230 h 676"/>
                  <a:gd name="T56" fmla="*/ 376 w 1181"/>
                  <a:gd name="T57" fmla="*/ 195 h 676"/>
                  <a:gd name="T58" fmla="*/ 409 w 1181"/>
                  <a:gd name="T59" fmla="*/ 192 h 676"/>
                  <a:gd name="T60" fmla="*/ 441 w 1181"/>
                  <a:gd name="T61" fmla="*/ 179 h 676"/>
                  <a:gd name="T62" fmla="*/ 457 w 1181"/>
                  <a:gd name="T63" fmla="*/ 154 h 676"/>
                  <a:gd name="T64" fmla="*/ 495 w 1181"/>
                  <a:gd name="T65" fmla="*/ 168 h 676"/>
                  <a:gd name="T66" fmla="*/ 561 w 1181"/>
                  <a:gd name="T67" fmla="*/ 201 h 676"/>
                  <a:gd name="T68" fmla="*/ 599 w 1181"/>
                  <a:gd name="T69" fmla="*/ 179 h 676"/>
                  <a:gd name="T70" fmla="*/ 627 w 1181"/>
                  <a:gd name="T71" fmla="*/ 141 h 676"/>
                  <a:gd name="T72" fmla="*/ 647 w 1181"/>
                  <a:gd name="T73" fmla="*/ 116 h 676"/>
                  <a:gd name="T74" fmla="*/ 662 w 1181"/>
                  <a:gd name="T75" fmla="*/ 61 h 676"/>
                  <a:gd name="T76" fmla="*/ 703 w 1181"/>
                  <a:gd name="T77" fmla="*/ 18 h 676"/>
                  <a:gd name="T78" fmla="*/ 729 w 1181"/>
                  <a:gd name="T79" fmla="*/ 18 h 676"/>
                  <a:gd name="T80" fmla="*/ 767 w 1181"/>
                  <a:gd name="T81" fmla="*/ 22 h 676"/>
                  <a:gd name="T82" fmla="*/ 785 w 1181"/>
                  <a:gd name="T83" fmla="*/ 40 h 676"/>
                  <a:gd name="T84" fmla="*/ 803 w 1181"/>
                  <a:gd name="T85" fmla="*/ 60 h 676"/>
                  <a:gd name="T86" fmla="*/ 839 w 1181"/>
                  <a:gd name="T87" fmla="*/ 89 h 676"/>
                  <a:gd name="T88" fmla="*/ 857 w 1181"/>
                  <a:gd name="T89" fmla="*/ 117 h 676"/>
                  <a:gd name="T90" fmla="*/ 886 w 1181"/>
                  <a:gd name="T91" fmla="*/ 157 h 676"/>
                  <a:gd name="T92" fmla="*/ 879 w 1181"/>
                  <a:gd name="T93" fmla="*/ 195 h 676"/>
                  <a:gd name="T94" fmla="*/ 920 w 1181"/>
                  <a:gd name="T95" fmla="*/ 193 h 676"/>
                  <a:gd name="T96" fmla="*/ 962 w 1181"/>
                  <a:gd name="T97" fmla="*/ 206 h 676"/>
                  <a:gd name="T98" fmla="*/ 1013 w 1181"/>
                  <a:gd name="T99" fmla="*/ 230 h 676"/>
                  <a:gd name="T100" fmla="*/ 1058 w 1181"/>
                  <a:gd name="T101" fmla="*/ 257 h 676"/>
                  <a:gd name="T102" fmla="*/ 1089 w 1181"/>
                  <a:gd name="T103" fmla="*/ 306 h 676"/>
                  <a:gd name="T104" fmla="*/ 1100 w 1181"/>
                  <a:gd name="T105" fmla="*/ 354 h 676"/>
                  <a:gd name="T106" fmla="*/ 1137 w 1181"/>
                  <a:gd name="T107" fmla="*/ 398 h 676"/>
                  <a:gd name="T108" fmla="*/ 1165 w 1181"/>
                  <a:gd name="T109" fmla="*/ 432 h 676"/>
                  <a:gd name="T110" fmla="*/ 1166 w 1181"/>
                  <a:gd name="T111" fmla="*/ 477 h 676"/>
                  <a:gd name="T112" fmla="*/ 1118 w 1181"/>
                  <a:gd name="T113" fmla="*/ 521 h 676"/>
                  <a:gd name="T114" fmla="*/ 1069 w 1181"/>
                  <a:gd name="T115" fmla="*/ 561 h 676"/>
                  <a:gd name="T116" fmla="*/ 1031 w 1181"/>
                  <a:gd name="T117" fmla="*/ 573 h 676"/>
                  <a:gd name="T118" fmla="*/ 998 w 1181"/>
                  <a:gd name="T119" fmla="*/ 532 h 676"/>
                  <a:gd name="T120" fmla="*/ 960 w 1181"/>
                  <a:gd name="T121" fmla="*/ 559 h 676"/>
                  <a:gd name="T122" fmla="*/ 906 w 1181"/>
                  <a:gd name="T123" fmla="*/ 586 h 676"/>
                  <a:gd name="T124" fmla="*/ 863 w 1181"/>
                  <a:gd name="T125" fmla="*/ 61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1" h="676">
                    <a:moveTo>
                      <a:pt x="830" y="669"/>
                    </a:moveTo>
                    <a:lnTo>
                      <a:pt x="830" y="669"/>
                    </a:lnTo>
                    <a:lnTo>
                      <a:pt x="830" y="671"/>
                    </a:lnTo>
                    <a:lnTo>
                      <a:pt x="830" y="671"/>
                    </a:lnTo>
                    <a:lnTo>
                      <a:pt x="830" y="671"/>
                    </a:lnTo>
                    <a:lnTo>
                      <a:pt x="828" y="671"/>
                    </a:lnTo>
                    <a:lnTo>
                      <a:pt x="828" y="671"/>
                    </a:lnTo>
                    <a:lnTo>
                      <a:pt x="828" y="671"/>
                    </a:lnTo>
                    <a:lnTo>
                      <a:pt x="826" y="671"/>
                    </a:lnTo>
                    <a:lnTo>
                      <a:pt x="826" y="671"/>
                    </a:lnTo>
                    <a:lnTo>
                      <a:pt x="826" y="673"/>
                    </a:lnTo>
                    <a:lnTo>
                      <a:pt x="826" y="673"/>
                    </a:lnTo>
                    <a:lnTo>
                      <a:pt x="826" y="673"/>
                    </a:lnTo>
                    <a:lnTo>
                      <a:pt x="826" y="675"/>
                    </a:lnTo>
                    <a:lnTo>
                      <a:pt x="826" y="675"/>
                    </a:lnTo>
                    <a:lnTo>
                      <a:pt x="825" y="676"/>
                    </a:lnTo>
                    <a:lnTo>
                      <a:pt x="825" y="676"/>
                    </a:lnTo>
                    <a:lnTo>
                      <a:pt x="823" y="676"/>
                    </a:lnTo>
                    <a:lnTo>
                      <a:pt x="821" y="676"/>
                    </a:lnTo>
                    <a:lnTo>
                      <a:pt x="819" y="676"/>
                    </a:lnTo>
                    <a:lnTo>
                      <a:pt x="819" y="676"/>
                    </a:lnTo>
                    <a:lnTo>
                      <a:pt x="817" y="676"/>
                    </a:lnTo>
                    <a:lnTo>
                      <a:pt x="817" y="676"/>
                    </a:lnTo>
                    <a:lnTo>
                      <a:pt x="817" y="675"/>
                    </a:lnTo>
                    <a:lnTo>
                      <a:pt x="817" y="675"/>
                    </a:lnTo>
                    <a:lnTo>
                      <a:pt x="817" y="673"/>
                    </a:lnTo>
                    <a:lnTo>
                      <a:pt x="817" y="673"/>
                    </a:lnTo>
                    <a:lnTo>
                      <a:pt x="819" y="673"/>
                    </a:lnTo>
                    <a:lnTo>
                      <a:pt x="821" y="673"/>
                    </a:lnTo>
                    <a:lnTo>
                      <a:pt x="821" y="673"/>
                    </a:lnTo>
                    <a:lnTo>
                      <a:pt x="823" y="671"/>
                    </a:lnTo>
                    <a:lnTo>
                      <a:pt x="823" y="671"/>
                    </a:lnTo>
                    <a:lnTo>
                      <a:pt x="823" y="671"/>
                    </a:lnTo>
                    <a:lnTo>
                      <a:pt x="823" y="671"/>
                    </a:lnTo>
                    <a:lnTo>
                      <a:pt x="821" y="669"/>
                    </a:lnTo>
                    <a:lnTo>
                      <a:pt x="819" y="671"/>
                    </a:lnTo>
                    <a:lnTo>
                      <a:pt x="817" y="671"/>
                    </a:lnTo>
                    <a:lnTo>
                      <a:pt x="816" y="671"/>
                    </a:lnTo>
                    <a:lnTo>
                      <a:pt x="814" y="671"/>
                    </a:lnTo>
                    <a:lnTo>
                      <a:pt x="812" y="671"/>
                    </a:lnTo>
                    <a:lnTo>
                      <a:pt x="810" y="671"/>
                    </a:lnTo>
                    <a:lnTo>
                      <a:pt x="810" y="671"/>
                    </a:lnTo>
                    <a:lnTo>
                      <a:pt x="808" y="671"/>
                    </a:lnTo>
                    <a:lnTo>
                      <a:pt x="808" y="671"/>
                    </a:lnTo>
                    <a:lnTo>
                      <a:pt x="807" y="671"/>
                    </a:lnTo>
                    <a:lnTo>
                      <a:pt x="807" y="673"/>
                    </a:lnTo>
                    <a:lnTo>
                      <a:pt x="807" y="673"/>
                    </a:lnTo>
                    <a:lnTo>
                      <a:pt x="807" y="675"/>
                    </a:lnTo>
                    <a:lnTo>
                      <a:pt x="807" y="675"/>
                    </a:lnTo>
                    <a:lnTo>
                      <a:pt x="807" y="676"/>
                    </a:lnTo>
                    <a:lnTo>
                      <a:pt x="805" y="676"/>
                    </a:lnTo>
                    <a:lnTo>
                      <a:pt x="803" y="675"/>
                    </a:lnTo>
                    <a:lnTo>
                      <a:pt x="803" y="675"/>
                    </a:lnTo>
                    <a:lnTo>
                      <a:pt x="801" y="675"/>
                    </a:lnTo>
                    <a:lnTo>
                      <a:pt x="801" y="675"/>
                    </a:lnTo>
                    <a:lnTo>
                      <a:pt x="799" y="673"/>
                    </a:lnTo>
                    <a:lnTo>
                      <a:pt x="799" y="671"/>
                    </a:lnTo>
                    <a:lnTo>
                      <a:pt x="799" y="671"/>
                    </a:lnTo>
                    <a:lnTo>
                      <a:pt x="801" y="671"/>
                    </a:lnTo>
                    <a:lnTo>
                      <a:pt x="801" y="669"/>
                    </a:lnTo>
                    <a:lnTo>
                      <a:pt x="801" y="669"/>
                    </a:lnTo>
                    <a:lnTo>
                      <a:pt x="803" y="669"/>
                    </a:lnTo>
                    <a:lnTo>
                      <a:pt x="805" y="669"/>
                    </a:lnTo>
                    <a:lnTo>
                      <a:pt x="805" y="667"/>
                    </a:lnTo>
                    <a:lnTo>
                      <a:pt x="805" y="667"/>
                    </a:lnTo>
                    <a:lnTo>
                      <a:pt x="805" y="666"/>
                    </a:lnTo>
                    <a:lnTo>
                      <a:pt x="805" y="666"/>
                    </a:lnTo>
                    <a:lnTo>
                      <a:pt x="805" y="666"/>
                    </a:lnTo>
                    <a:lnTo>
                      <a:pt x="805" y="664"/>
                    </a:lnTo>
                    <a:lnTo>
                      <a:pt x="805" y="664"/>
                    </a:lnTo>
                    <a:lnTo>
                      <a:pt x="807" y="664"/>
                    </a:lnTo>
                    <a:lnTo>
                      <a:pt x="807" y="664"/>
                    </a:lnTo>
                    <a:lnTo>
                      <a:pt x="808" y="664"/>
                    </a:lnTo>
                    <a:lnTo>
                      <a:pt x="808" y="662"/>
                    </a:lnTo>
                    <a:lnTo>
                      <a:pt x="810" y="662"/>
                    </a:lnTo>
                    <a:lnTo>
                      <a:pt x="808" y="662"/>
                    </a:lnTo>
                    <a:lnTo>
                      <a:pt x="808" y="662"/>
                    </a:lnTo>
                    <a:lnTo>
                      <a:pt x="808" y="662"/>
                    </a:lnTo>
                    <a:lnTo>
                      <a:pt x="808" y="662"/>
                    </a:lnTo>
                    <a:lnTo>
                      <a:pt x="808" y="662"/>
                    </a:lnTo>
                    <a:lnTo>
                      <a:pt x="808" y="660"/>
                    </a:lnTo>
                    <a:lnTo>
                      <a:pt x="807" y="660"/>
                    </a:lnTo>
                    <a:lnTo>
                      <a:pt x="805" y="660"/>
                    </a:lnTo>
                    <a:lnTo>
                      <a:pt x="805" y="660"/>
                    </a:lnTo>
                    <a:lnTo>
                      <a:pt x="805" y="660"/>
                    </a:lnTo>
                    <a:lnTo>
                      <a:pt x="805" y="660"/>
                    </a:lnTo>
                    <a:lnTo>
                      <a:pt x="805" y="660"/>
                    </a:lnTo>
                    <a:lnTo>
                      <a:pt x="805" y="660"/>
                    </a:lnTo>
                    <a:lnTo>
                      <a:pt x="803" y="660"/>
                    </a:lnTo>
                    <a:lnTo>
                      <a:pt x="803" y="660"/>
                    </a:lnTo>
                    <a:lnTo>
                      <a:pt x="801" y="660"/>
                    </a:lnTo>
                    <a:lnTo>
                      <a:pt x="801" y="660"/>
                    </a:lnTo>
                    <a:lnTo>
                      <a:pt x="801" y="660"/>
                    </a:lnTo>
                    <a:lnTo>
                      <a:pt x="799" y="660"/>
                    </a:lnTo>
                    <a:lnTo>
                      <a:pt x="799" y="660"/>
                    </a:lnTo>
                    <a:lnTo>
                      <a:pt x="799" y="660"/>
                    </a:lnTo>
                    <a:lnTo>
                      <a:pt x="799" y="660"/>
                    </a:lnTo>
                    <a:lnTo>
                      <a:pt x="799" y="660"/>
                    </a:lnTo>
                    <a:lnTo>
                      <a:pt x="799" y="660"/>
                    </a:lnTo>
                    <a:lnTo>
                      <a:pt x="797" y="658"/>
                    </a:lnTo>
                    <a:lnTo>
                      <a:pt x="797" y="658"/>
                    </a:lnTo>
                    <a:lnTo>
                      <a:pt x="797" y="658"/>
                    </a:lnTo>
                    <a:lnTo>
                      <a:pt x="797" y="658"/>
                    </a:lnTo>
                    <a:lnTo>
                      <a:pt x="797" y="657"/>
                    </a:lnTo>
                    <a:lnTo>
                      <a:pt x="797" y="657"/>
                    </a:lnTo>
                    <a:lnTo>
                      <a:pt x="796" y="657"/>
                    </a:lnTo>
                    <a:lnTo>
                      <a:pt x="797" y="657"/>
                    </a:lnTo>
                    <a:lnTo>
                      <a:pt x="797" y="655"/>
                    </a:lnTo>
                    <a:lnTo>
                      <a:pt x="797" y="655"/>
                    </a:lnTo>
                    <a:lnTo>
                      <a:pt x="797" y="655"/>
                    </a:lnTo>
                    <a:lnTo>
                      <a:pt x="797" y="655"/>
                    </a:lnTo>
                    <a:lnTo>
                      <a:pt x="797" y="655"/>
                    </a:lnTo>
                    <a:lnTo>
                      <a:pt x="797" y="655"/>
                    </a:lnTo>
                    <a:lnTo>
                      <a:pt x="797" y="655"/>
                    </a:lnTo>
                    <a:lnTo>
                      <a:pt x="797" y="655"/>
                    </a:lnTo>
                    <a:lnTo>
                      <a:pt x="797" y="653"/>
                    </a:lnTo>
                    <a:lnTo>
                      <a:pt x="797" y="653"/>
                    </a:lnTo>
                    <a:lnTo>
                      <a:pt x="796" y="653"/>
                    </a:lnTo>
                    <a:lnTo>
                      <a:pt x="796" y="653"/>
                    </a:lnTo>
                    <a:lnTo>
                      <a:pt x="796" y="653"/>
                    </a:lnTo>
                    <a:lnTo>
                      <a:pt x="794" y="653"/>
                    </a:lnTo>
                    <a:lnTo>
                      <a:pt x="794" y="651"/>
                    </a:lnTo>
                    <a:lnTo>
                      <a:pt x="794" y="651"/>
                    </a:lnTo>
                    <a:lnTo>
                      <a:pt x="794" y="651"/>
                    </a:lnTo>
                    <a:lnTo>
                      <a:pt x="794" y="651"/>
                    </a:lnTo>
                    <a:lnTo>
                      <a:pt x="794" y="649"/>
                    </a:lnTo>
                    <a:lnTo>
                      <a:pt x="792" y="649"/>
                    </a:lnTo>
                    <a:lnTo>
                      <a:pt x="792" y="649"/>
                    </a:lnTo>
                    <a:lnTo>
                      <a:pt x="792" y="649"/>
                    </a:lnTo>
                    <a:lnTo>
                      <a:pt x="792" y="649"/>
                    </a:lnTo>
                    <a:lnTo>
                      <a:pt x="792" y="649"/>
                    </a:lnTo>
                    <a:lnTo>
                      <a:pt x="792" y="649"/>
                    </a:lnTo>
                    <a:lnTo>
                      <a:pt x="792" y="649"/>
                    </a:lnTo>
                    <a:lnTo>
                      <a:pt x="794" y="648"/>
                    </a:lnTo>
                    <a:lnTo>
                      <a:pt x="796" y="646"/>
                    </a:lnTo>
                    <a:lnTo>
                      <a:pt x="797" y="644"/>
                    </a:lnTo>
                    <a:lnTo>
                      <a:pt x="797" y="642"/>
                    </a:lnTo>
                    <a:lnTo>
                      <a:pt x="797" y="642"/>
                    </a:lnTo>
                    <a:lnTo>
                      <a:pt x="797" y="642"/>
                    </a:lnTo>
                    <a:lnTo>
                      <a:pt x="797" y="640"/>
                    </a:lnTo>
                    <a:lnTo>
                      <a:pt x="797" y="640"/>
                    </a:lnTo>
                    <a:lnTo>
                      <a:pt x="797" y="640"/>
                    </a:lnTo>
                    <a:lnTo>
                      <a:pt x="797" y="638"/>
                    </a:lnTo>
                    <a:lnTo>
                      <a:pt x="797" y="637"/>
                    </a:lnTo>
                    <a:lnTo>
                      <a:pt x="797" y="635"/>
                    </a:lnTo>
                    <a:lnTo>
                      <a:pt x="797" y="635"/>
                    </a:lnTo>
                    <a:lnTo>
                      <a:pt x="797" y="633"/>
                    </a:lnTo>
                    <a:lnTo>
                      <a:pt x="797" y="633"/>
                    </a:lnTo>
                    <a:lnTo>
                      <a:pt x="797" y="633"/>
                    </a:lnTo>
                    <a:lnTo>
                      <a:pt x="797" y="633"/>
                    </a:lnTo>
                    <a:lnTo>
                      <a:pt x="797" y="633"/>
                    </a:lnTo>
                    <a:lnTo>
                      <a:pt x="797" y="633"/>
                    </a:lnTo>
                    <a:lnTo>
                      <a:pt x="796" y="631"/>
                    </a:lnTo>
                    <a:lnTo>
                      <a:pt x="796" y="631"/>
                    </a:lnTo>
                    <a:lnTo>
                      <a:pt x="796" y="631"/>
                    </a:lnTo>
                    <a:lnTo>
                      <a:pt x="796" y="633"/>
                    </a:lnTo>
                    <a:lnTo>
                      <a:pt x="794" y="633"/>
                    </a:lnTo>
                    <a:lnTo>
                      <a:pt x="794" y="633"/>
                    </a:lnTo>
                    <a:lnTo>
                      <a:pt x="794" y="633"/>
                    </a:lnTo>
                    <a:lnTo>
                      <a:pt x="794" y="633"/>
                    </a:lnTo>
                    <a:lnTo>
                      <a:pt x="794" y="635"/>
                    </a:lnTo>
                    <a:lnTo>
                      <a:pt x="794" y="635"/>
                    </a:lnTo>
                    <a:lnTo>
                      <a:pt x="794" y="635"/>
                    </a:lnTo>
                    <a:lnTo>
                      <a:pt x="792" y="635"/>
                    </a:lnTo>
                    <a:lnTo>
                      <a:pt x="792" y="635"/>
                    </a:lnTo>
                    <a:lnTo>
                      <a:pt x="792" y="635"/>
                    </a:lnTo>
                    <a:lnTo>
                      <a:pt x="792" y="635"/>
                    </a:lnTo>
                    <a:lnTo>
                      <a:pt x="790" y="635"/>
                    </a:lnTo>
                    <a:lnTo>
                      <a:pt x="790" y="635"/>
                    </a:lnTo>
                    <a:lnTo>
                      <a:pt x="790" y="633"/>
                    </a:lnTo>
                    <a:lnTo>
                      <a:pt x="790" y="633"/>
                    </a:lnTo>
                    <a:lnTo>
                      <a:pt x="790" y="631"/>
                    </a:lnTo>
                    <a:lnTo>
                      <a:pt x="790" y="631"/>
                    </a:lnTo>
                    <a:lnTo>
                      <a:pt x="790" y="631"/>
                    </a:lnTo>
                    <a:lnTo>
                      <a:pt x="790" y="629"/>
                    </a:lnTo>
                    <a:lnTo>
                      <a:pt x="790" y="629"/>
                    </a:lnTo>
                    <a:lnTo>
                      <a:pt x="790" y="629"/>
                    </a:lnTo>
                    <a:lnTo>
                      <a:pt x="790" y="629"/>
                    </a:lnTo>
                    <a:lnTo>
                      <a:pt x="790" y="629"/>
                    </a:lnTo>
                    <a:lnTo>
                      <a:pt x="790" y="628"/>
                    </a:lnTo>
                    <a:lnTo>
                      <a:pt x="790" y="628"/>
                    </a:lnTo>
                    <a:lnTo>
                      <a:pt x="788" y="628"/>
                    </a:lnTo>
                    <a:lnTo>
                      <a:pt x="788" y="628"/>
                    </a:lnTo>
                    <a:lnTo>
                      <a:pt x="788" y="628"/>
                    </a:lnTo>
                    <a:lnTo>
                      <a:pt x="788" y="626"/>
                    </a:lnTo>
                    <a:lnTo>
                      <a:pt x="787" y="626"/>
                    </a:lnTo>
                    <a:lnTo>
                      <a:pt x="787" y="626"/>
                    </a:lnTo>
                    <a:lnTo>
                      <a:pt x="787" y="626"/>
                    </a:lnTo>
                    <a:lnTo>
                      <a:pt x="787" y="626"/>
                    </a:lnTo>
                    <a:lnTo>
                      <a:pt x="787" y="626"/>
                    </a:lnTo>
                    <a:lnTo>
                      <a:pt x="785" y="626"/>
                    </a:lnTo>
                    <a:lnTo>
                      <a:pt x="785" y="626"/>
                    </a:lnTo>
                    <a:lnTo>
                      <a:pt x="785" y="626"/>
                    </a:lnTo>
                    <a:lnTo>
                      <a:pt x="785" y="626"/>
                    </a:lnTo>
                    <a:lnTo>
                      <a:pt x="785" y="626"/>
                    </a:lnTo>
                    <a:lnTo>
                      <a:pt x="783" y="626"/>
                    </a:lnTo>
                    <a:lnTo>
                      <a:pt x="783" y="626"/>
                    </a:lnTo>
                    <a:lnTo>
                      <a:pt x="781" y="626"/>
                    </a:lnTo>
                    <a:lnTo>
                      <a:pt x="781" y="626"/>
                    </a:lnTo>
                    <a:lnTo>
                      <a:pt x="781" y="626"/>
                    </a:lnTo>
                    <a:lnTo>
                      <a:pt x="781" y="626"/>
                    </a:lnTo>
                    <a:lnTo>
                      <a:pt x="781" y="626"/>
                    </a:lnTo>
                    <a:lnTo>
                      <a:pt x="779" y="626"/>
                    </a:lnTo>
                    <a:lnTo>
                      <a:pt x="779" y="624"/>
                    </a:lnTo>
                    <a:lnTo>
                      <a:pt x="779" y="624"/>
                    </a:lnTo>
                    <a:lnTo>
                      <a:pt x="778" y="624"/>
                    </a:lnTo>
                    <a:lnTo>
                      <a:pt x="778" y="624"/>
                    </a:lnTo>
                    <a:lnTo>
                      <a:pt x="778" y="624"/>
                    </a:lnTo>
                    <a:lnTo>
                      <a:pt x="778" y="624"/>
                    </a:lnTo>
                    <a:lnTo>
                      <a:pt x="778" y="624"/>
                    </a:lnTo>
                    <a:lnTo>
                      <a:pt x="778" y="624"/>
                    </a:lnTo>
                    <a:lnTo>
                      <a:pt x="778" y="624"/>
                    </a:lnTo>
                    <a:lnTo>
                      <a:pt x="778" y="622"/>
                    </a:lnTo>
                    <a:lnTo>
                      <a:pt x="776" y="622"/>
                    </a:lnTo>
                    <a:lnTo>
                      <a:pt x="776" y="622"/>
                    </a:lnTo>
                    <a:lnTo>
                      <a:pt x="776" y="622"/>
                    </a:lnTo>
                    <a:lnTo>
                      <a:pt x="776" y="620"/>
                    </a:lnTo>
                    <a:lnTo>
                      <a:pt x="776" y="620"/>
                    </a:lnTo>
                    <a:lnTo>
                      <a:pt x="776" y="619"/>
                    </a:lnTo>
                    <a:lnTo>
                      <a:pt x="776" y="619"/>
                    </a:lnTo>
                    <a:lnTo>
                      <a:pt x="778" y="619"/>
                    </a:lnTo>
                    <a:lnTo>
                      <a:pt x="778" y="617"/>
                    </a:lnTo>
                    <a:lnTo>
                      <a:pt x="778" y="617"/>
                    </a:lnTo>
                    <a:lnTo>
                      <a:pt x="779" y="617"/>
                    </a:lnTo>
                    <a:lnTo>
                      <a:pt x="781" y="617"/>
                    </a:lnTo>
                    <a:lnTo>
                      <a:pt x="783" y="617"/>
                    </a:lnTo>
                    <a:lnTo>
                      <a:pt x="783" y="619"/>
                    </a:lnTo>
                    <a:lnTo>
                      <a:pt x="785" y="619"/>
                    </a:lnTo>
                    <a:lnTo>
                      <a:pt x="785" y="619"/>
                    </a:lnTo>
                    <a:lnTo>
                      <a:pt x="787" y="619"/>
                    </a:lnTo>
                    <a:lnTo>
                      <a:pt x="787" y="619"/>
                    </a:lnTo>
                    <a:lnTo>
                      <a:pt x="788" y="619"/>
                    </a:lnTo>
                    <a:lnTo>
                      <a:pt x="790" y="617"/>
                    </a:lnTo>
                    <a:lnTo>
                      <a:pt x="792" y="617"/>
                    </a:lnTo>
                    <a:lnTo>
                      <a:pt x="792" y="617"/>
                    </a:lnTo>
                    <a:lnTo>
                      <a:pt x="792" y="617"/>
                    </a:lnTo>
                    <a:lnTo>
                      <a:pt x="794" y="615"/>
                    </a:lnTo>
                    <a:lnTo>
                      <a:pt x="794" y="615"/>
                    </a:lnTo>
                    <a:lnTo>
                      <a:pt x="794" y="615"/>
                    </a:lnTo>
                    <a:lnTo>
                      <a:pt x="794" y="615"/>
                    </a:lnTo>
                    <a:lnTo>
                      <a:pt x="792" y="615"/>
                    </a:lnTo>
                    <a:lnTo>
                      <a:pt x="792" y="615"/>
                    </a:lnTo>
                    <a:lnTo>
                      <a:pt x="790" y="613"/>
                    </a:lnTo>
                    <a:lnTo>
                      <a:pt x="790" y="613"/>
                    </a:lnTo>
                    <a:lnTo>
                      <a:pt x="790" y="615"/>
                    </a:lnTo>
                    <a:lnTo>
                      <a:pt x="788" y="615"/>
                    </a:lnTo>
                    <a:lnTo>
                      <a:pt x="788" y="615"/>
                    </a:lnTo>
                    <a:lnTo>
                      <a:pt x="788" y="615"/>
                    </a:lnTo>
                    <a:lnTo>
                      <a:pt x="788" y="615"/>
                    </a:lnTo>
                    <a:lnTo>
                      <a:pt x="788" y="615"/>
                    </a:lnTo>
                    <a:lnTo>
                      <a:pt x="787" y="615"/>
                    </a:lnTo>
                    <a:lnTo>
                      <a:pt x="787" y="615"/>
                    </a:lnTo>
                    <a:lnTo>
                      <a:pt x="785" y="615"/>
                    </a:lnTo>
                    <a:lnTo>
                      <a:pt x="785" y="615"/>
                    </a:lnTo>
                    <a:lnTo>
                      <a:pt x="783" y="615"/>
                    </a:lnTo>
                    <a:lnTo>
                      <a:pt x="781" y="613"/>
                    </a:lnTo>
                    <a:lnTo>
                      <a:pt x="781" y="613"/>
                    </a:lnTo>
                    <a:lnTo>
                      <a:pt x="779" y="613"/>
                    </a:lnTo>
                    <a:lnTo>
                      <a:pt x="779" y="613"/>
                    </a:lnTo>
                    <a:lnTo>
                      <a:pt x="778" y="613"/>
                    </a:lnTo>
                    <a:lnTo>
                      <a:pt x="778" y="611"/>
                    </a:lnTo>
                    <a:lnTo>
                      <a:pt x="778"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8" y="611"/>
                    </a:lnTo>
                    <a:lnTo>
                      <a:pt x="778" y="611"/>
                    </a:lnTo>
                    <a:lnTo>
                      <a:pt x="778" y="611"/>
                    </a:lnTo>
                    <a:lnTo>
                      <a:pt x="778" y="611"/>
                    </a:lnTo>
                    <a:lnTo>
                      <a:pt x="778" y="610"/>
                    </a:lnTo>
                    <a:lnTo>
                      <a:pt x="778" y="610"/>
                    </a:lnTo>
                    <a:lnTo>
                      <a:pt x="778" y="608"/>
                    </a:lnTo>
                    <a:lnTo>
                      <a:pt x="779" y="608"/>
                    </a:lnTo>
                    <a:lnTo>
                      <a:pt x="779" y="606"/>
                    </a:lnTo>
                    <a:lnTo>
                      <a:pt x="779" y="606"/>
                    </a:lnTo>
                    <a:lnTo>
                      <a:pt x="779" y="606"/>
                    </a:lnTo>
                    <a:lnTo>
                      <a:pt x="779" y="604"/>
                    </a:lnTo>
                    <a:lnTo>
                      <a:pt x="779" y="604"/>
                    </a:lnTo>
                    <a:lnTo>
                      <a:pt x="779" y="604"/>
                    </a:lnTo>
                    <a:lnTo>
                      <a:pt x="779" y="604"/>
                    </a:lnTo>
                    <a:lnTo>
                      <a:pt x="779" y="604"/>
                    </a:lnTo>
                    <a:lnTo>
                      <a:pt x="779" y="604"/>
                    </a:lnTo>
                    <a:lnTo>
                      <a:pt x="779" y="602"/>
                    </a:lnTo>
                    <a:lnTo>
                      <a:pt x="779" y="602"/>
                    </a:lnTo>
                    <a:lnTo>
                      <a:pt x="779" y="602"/>
                    </a:lnTo>
                    <a:lnTo>
                      <a:pt x="781" y="602"/>
                    </a:lnTo>
                    <a:lnTo>
                      <a:pt x="781" y="602"/>
                    </a:lnTo>
                    <a:lnTo>
                      <a:pt x="781" y="602"/>
                    </a:lnTo>
                    <a:lnTo>
                      <a:pt x="781" y="602"/>
                    </a:lnTo>
                    <a:lnTo>
                      <a:pt x="783" y="602"/>
                    </a:lnTo>
                    <a:lnTo>
                      <a:pt x="783" y="602"/>
                    </a:lnTo>
                    <a:lnTo>
                      <a:pt x="783" y="602"/>
                    </a:lnTo>
                    <a:lnTo>
                      <a:pt x="785" y="600"/>
                    </a:lnTo>
                    <a:lnTo>
                      <a:pt x="785" y="600"/>
                    </a:lnTo>
                    <a:lnTo>
                      <a:pt x="785" y="600"/>
                    </a:lnTo>
                    <a:lnTo>
                      <a:pt x="787" y="600"/>
                    </a:lnTo>
                    <a:lnTo>
                      <a:pt x="787" y="600"/>
                    </a:lnTo>
                    <a:lnTo>
                      <a:pt x="787" y="600"/>
                    </a:lnTo>
                    <a:lnTo>
                      <a:pt x="787" y="602"/>
                    </a:lnTo>
                    <a:lnTo>
                      <a:pt x="787" y="602"/>
                    </a:lnTo>
                    <a:lnTo>
                      <a:pt x="787" y="602"/>
                    </a:lnTo>
                    <a:lnTo>
                      <a:pt x="788" y="602"/>
                    </a:lnTo>
                    <a:lnTo>
                      <a:pt x="788" y="600"/>
                    </a:lnTo>
                    <a:lnTo>
                      <a:pt x="788" y="600"/>
                    </a:lnTo>
                    <a:lnTo>
                      <a:pt x="790" y="600"/>
                    </a:lnTo>
                    <a:lnTo>
                      <a:pt x="790" y="600"/>
                    </a:lnTo>
                    <a:lnTo>
                      <a:pt x="790" y="600"/>
                    </a:lnTo>
                    <a:lnTo>
                      <a:pt x="790" y="600"/>
                    </a:lnTo>
                    <a:lnTo>
                      <a:pt x="792" y="599"/>
                    </a:lnTo>
                    <a:lnTo>
                      <a:pt x="792" y="599"/>
                    </a:lnTo>
                    <a:lnTo>
                      <a:pt x="792" y="597"/>
                    </a:lnTo>
                    <a:lnTo>
                      <a:pt x="792" y="597"/>
                    </a:lnTo>
                    <a:lnTo>
                      <a:pt x="792" y="597"/>
                    </a:lnTo>
                    <a:lnTo>
                      <a:pt x="790" y="597"/>
                    </a:lnTo>
                    <a:lnTo>
                      <a:pt x="790" y="597"/>
                    </a:lnTo>
                    <a:lnTo>
                      <a:pt x="790" y="597"/>
                    </a:lnTo>
                    <a:lnTo>
                      <a:pt x="790" y="595"/>
                    </a:lnTo>
                    <a:lnTo>
                      <a:pt x="790" y="595"/>
                    </a:lnTo>
                    <a:lnTo>
                      <a:pt x="788" y="595"/>
                    </a:lnTo>
                    <a:lnTo>
                      <a:pt x="787" y="595"/>
                    </a:lnTo>
                    <a:lnTo>
                      <a:pt x="787" y="595"/>
                    </a:lnTo>
                    <a:lnTo>
                      <a:pt x="787" y="595"/>
                    </a:lnTo>
                    <a:lnTo>
                      <a:pt x="787" y="595"/>
                    </a:lnTo>
                    <a:lnTo>
                      <a:pt x="787" y="595"/>
                    </a:lnTo>
                    <a:lnTo>
                      <a:pt x="785" y="595"/>
                    </a:lnTo>
                    <a:lnTo>
                      <a:pt x="785" y="593"/>
                    </a:lnTo>
                    <a:lnTo>
                      <a:pt x="785" y="593"/>
                    </a:lnTo>
                    <a:lnTo>
                      <a:pt x="785" y="591"/>
                    </a:lnTo>
                    <a:lnTo>
                      <a:pt x="785" y="591"/>
                    </a:lnTo>
                    <a:lnTo>
                      <a:pt x="787" y="591"/>
                    </a:lnTo>
                    <a:lnTo>
                      <a:pt x="787" y="591"/>
                    </a:lnTo>
                    <a:lnTo>
                      <a:pt x="788" y="591"/>
                    </a:lnTo>
                    <a:lnTo>
                      <a:pt x="788" y="591"/>
                    </a:lnTo>
                    <a:lnTo>
                      <a:pt x="788" y="591"/>
                    </a:lnTo>
                    <a:lnTo>
                      <a:pt x="788" y="591"/>
                    </a:lnTo>
                    <a:lnTo>
                      <a:pt x="788" y="591"/>
                    </a:lnTo>
                    <a:lnTo>
                      <a:pt x="788" y="591"/>
                    </a:lnTo>
                    <a:lnTo>
                      <a:pt x="788" y="590"/>
                    </a:lnTo>
                    <a:lnTo>
                      <a:pt x="788" y="590"/>
                    </a:lnTo>
                    <a:lnTo>
                      <a:pt x="788" y="588"/>
                    </a:lnTo>
                    <a:lnTo>
                      <a:pt x="790" y="588"/>
                    </a:lnTo>
                    <a:lnTo>
                      <a:pt x="790" y="586"/>
                    </a:lnTo>
                    <a:lnTo>
                      <a:pt x="790" y="586"/>
                    </a:lnTo>
                    <a:lnTo>
                      <a:pt x="790" y="586"/>
                    </a:lnTo>
                    <a:lnTo>
                      <a:pt x="790" y="586"/>
                    </a:lnTo>
                    <a:lnTo>
                      <a:pt x="790" y="584"/>
                    </a:lnTo>
                    <a:lnTo>
                      <a:pt x="790" y="584"/>
                    </a:lnTo>
                    <a:lnTo>
                      <a:pt x="790" y="584"/>
                    </a:lnTo>
                    <a:lnTo>
                      <a:pt x="790" y="584"/>
                    </a:lnTo>
                    <a:lnTo>
                      <a:pt x="790" y="584"/>
                    </a:lnTo>
                    <a:lnTo>
                      <a:pt x="790" y="584"/>
                    </a:lnTo>
                    <a:lnTo>
                      <a:pt x="790" y="584"/>
                    </a:lnTo>
                    <a:lnTo>
                      <a:pt x="788" y="584"/>
                    </a:lnTo>
                    <a:lnTo>
                      <a:pt x="788" y="584"/>
                    </a:lnTo>
                    <a:lnTo>
                      <a:pt x="787" y="586"/>
                    </a:lnTo>
                    <a:lnTo>
                      <a:pt x="787" y="586"/>
                    </a:lnTo>
                    <a:lnTo>
                      <a:pt x="787" y="586"/>
                    </a:lnTo>
                    <a:lnTo>
                      <a:pt x="787" y="586"/>
                    </a:lnTo>
                    <a:lnTo>
                      <a:pt x="787" y="586"/>
                    </a:lnTo>
                    <a:lnTo>
                      <a:pt x="787" y="586"/>
                    </a:lnTo>
                    <a:lnTo>
                      <a:pt x="785" y="586"/>
                    </a:lnTo>
                    <a:lnTo>
                      <a:pt x="785" y="586"/>
                    </a:lnTo>
                    <a:lnTo>
                      <a:pt x="785" y="586"/>
                    </a:lnTo>
                    <a:lnTo>
                      <a:pt x="785" y="586"/>
                    </a:lnTo>
                    <a:lnTo>
                      <a:pt x="785" y="588"/>
                    </a:lnTo>
                    <a:lnTo>
                      <a:pt x="783" y="588"/>
                    </a:lnTo>
                    <a:lnTo>
                      <a:pt x="783" y="588"/>
                    </a:lnTo>
                    <a:lnTo>
                      <a:pt x="783" y="588"/>
                    </a:lnTo>
                    <a:lnTo>
                      <a:pt x="783" y="588"/>
                    </a:lnTo>
                    <a:lnTo>
                      <a:pt x="781" y="588"/>
                    </a:lnTo>
                    <a:lnTo>
                      <a:pt x="779" y="588"/>
                    </a:lnTo>
                    <a:lnTo>
                      <a:pt x="779" y="588"/>
                    </a:lnTo>
                    <a:lnTo>
                      <a:pt x="778" y="586"/>
                    </a:lnTo>
                    <a:lnTo>
                      <a:pt x="776" y="586"/>
                    </a:lnTo>
                    <a:lnTo>
                      <a:pt x="774" y="584"/>
                    </a:lnTo>
                    <a:lnTo>
                      <a:pt x="774" y="584"/>
                    </a:lnTo>
                    <a:lnTo>
                      <a:pt x="774" y="582"/>
                    </a:lnTo>
                    <a:lnTo>
                      <a:pt x="774" y="582"/>
                    </a:lnTo>
                    <a:lnTo>
                      <a:pt x="774" y="582"/>
                    </a:lnTo>
                    <a:lnTo>
                      <a:pt x="774" y="582"/>
                    </a:lnTo>
                    <a:lnTo>
                      <a:pt x="774" y="581"/>
                    </a:lnTo>
                    <a:lnTo>
                      <a:pt x="774" y="581"/>
                    </a:lnTo>
                    <a:lnTo>
                      <a:pt x="776" y="581"/>
                    </a:lnTo>
                    <a:lnTo>
                      <a:pt x="776" y="581"/>
                    </a:lnTo>
                    <a:lnTo>
                      <a:pt x="776" y="581"/>
                    </a:lnTo>
                    <a:lnTo>
                      <a:pt x="778" y="579"/>
                    </a:lnTo>
                    <a:lnTo>
                      <a:pt x="779" y="579"/>
                    </a:lnTo>
                    <a:lnTo>
                      <a:pt x="779" y="579"/>
                    </a:lnTo>
                    <a:lnTo>
                      <a:pt x="781" y="579"/>
                    </a:lnTo>
                    <a:lnTo>
                      <a:pt x="781" y="579"/>
                    </a:lnTo>
                    <a:lnTo>
                      <a:pt x="783" y="579"/>
                    </a:lnTo>
                    <a:lnTo>
                      <a:pt x="783" y="577"/>
                    </a:lnTo>
                    <a:lnTo>
                      <a:pt x="783" y="575"/>
                    </a:lnTo>
                    <a:lnTo>
                      <a:pt x="783" y="573"/>
                    </a:lnTo>
                    <a:lnTo>
                      <a:pt x="783" y="572"/>
                    </a:lnTo>
                    <a:lnTo>
                      <a:pt x="783" y="572"/>
                    </a:lnTo>
                    <a:lnTo>
                      <a:pt x="783" y="570"/>
                    </a:lnTo>
                    <a:lnTo>
                      <a:pt x="781" y="570"/>
                    </a:lnTo>
                    <a:lnTo>
                      <a:pt x="781" y="570"/>
                    </a:lnTo>
                    <a:lnTo>
                      <a:pt x="779" y="570"/>
                    </a:lnTo>
                    <a:lnTo>
                      <a:pt x="779" y="570"/>
                    </a:lnTo>
                    <a:lnTo>
                      <a:pt x="778" y="570"/>
                    </a:lnTo>
                    <a:lnTo>
                      <a:pt x="778" y="570"/>
                    </a:lnTo>
                    <a:lnTo>
                      <a:pt x="778" y="570"/>
                    </a:lnTo>
                    <a:lnTo>
                      <a:pt x="776" y="570"/>
                    </a:lnTo>
                    <a:lnTo>
                      <a:pt x="776" y="570"/>
                    </a:lnTo>
                    <a:lnTo>
                      <a:pt x="776" y="568"/>
                    </a:lnTo>
                    <a:lnTo>
                      <a:pt x="776" y="568"/>
                    </a:lnTo>
                    <a:lnTo>
                      <a:pt x="774" y="568"/>
                    </a:lnTo>
                    <a:lnTo>
                      <a:pt x="774" y="568"/>
                    </a:lnTo>
                    <a:lnTo>
                      <a:pt x="774" y="568"/>
                    </a:lnTo>
                    <a:lnTo>
                      <a:pt x="774" y="568"/>
                    </a:lnTo>
                    <a:lnTo>
                      <a:pt x="774" y="566"/>
                    </a:lnTo>
                    <a:lnTo>
                      <a:pt x="774" y="566"/>
                    </a:lnTo>
                    <a:lnTo>
                      <a:pt x="774" y="564"/>
                    </a:lnTo>
                    <a:lnTo>
                      <a:pt x="774" y="562"/>
                    </a:lnTo>
                    <a:lnTo>
                      <a:pt x="774" y="562"/>
                    </a:lnTo>
                    <a:lnTo>
                      <a:pt x="774" y="562"/>
                    </a:lnTo>
                    <a:lnTo>
                      <a:pt x="774" y="562"/>
                    </a:lnTo>
                    <a:lnTo>
                      <a:pt x="774" y="562"/>
                    </a:lnTo>
                    <a:lnTo>
                      <a:pt x="774" y="562"/>
                    </a:lnTo>
                    <a:lnTo>
                      <a:pt x="776" y="562"/>
                    </a:lnTo>
                    <a:lnTo>
                      <a:pt x="776" y="562"/>
                    </a:lnTo>
                    <a:lnTo>
                      <a:pt x="776" y="561"/>
                    </a:lnTo>
                    <a:lnTo>
                      <a:pt x="778" y="561"/>
                    </a:lnTo>
                    <a:lnTo>
                      <a:pt x="778" y="561"/>
                    </a:lnTo>
                    <a:lnTo>
                      <a:pt x="778" y="559"/>
                    </a:lnTo>
                    <a:lnTo>
                      <a:pt x="778" y="559"/>
                    </a:lnTo>
                    <a:lnTo>
                      <a:pt x="778" y="559"/>
                    </a:lnTo>
                    <a:lnTo>
                      <a:pt x="778" y="557"/>
                    </a:lnTo>
                    <a:lnTo>
                      <a:pt x="778" y="557"/>
                    </a:lnTo>
                    <a:lnTo>
                      <a:pt x="778" y="557"/>
                    </a:lnTo>
                    <a:lnTo>
                      <a:pt x="776" y="555"/>
                    </a:lnTo>
                    <a:lnTo>
                      <a:pt x="776" y="555"/>
                    </a:lnTo>
                    <a:lnTo>
                      <a:pt x="776" y="555"/>
                    </a:lnTo>
                    <a:lnTo>
                      <a:pt x="776" y="555"/>
                    </a:lnTo>
                    <a:lnTo>
                      <a:pt x="774" y="555"/>
                    </a:lnTo>
                    <a:lnTo>
                      <a:pt x="774" y="555"/>
                    </a:lnTo>
                    <a:lnTo>
                      <a:pt x="774" y="555"/>
                    </a:lnTo>
                    <a:lnTo>
                      <a:pt x="774" y="555"/>
                    </a:lnTo>
                    <a:lnTo>
                      <a:pt x="774" y="555"/>
                    </a:lnTo>
                    <a:lnTo>
                      <a:pt x="772" y="557"/>
                    </a:lnTo>
                    <a:lnTo>
                      <a:pt x="770" y="557"/>
                    </a:lnTo>
                    <a:lnTo>
                      <a:pt x="770" y="557"/>
                    </a:lnTo>
                    <a:lnTo>
                      <a:pt x="767" y="557"/>
                    </a:lnTo>
                    <a:lnTo>
                      <a:pt x="767" y="557"/>
                    </a:lnTo>
                    <a:lnTo>
                      <a:pt x="767" y="557"/>
                    </a:lnTo>
                    <a:lnTo>
                      <a:pt x="767" y="557"/>
                    </a:lnTo>
                    <a:lnTo>
                      <a:pt x="767" y="557"/>
                    </a:lnTo>
                    <a:lnTo>
                      <a:pt x="765" y="557"/>
                    </a:lnTo>
                    <a:lnTo>
                      <a:pt x="765" y="557"/>
                    </a:lnTo>
                    <a:lnTo>
                      <a:pt x="765" y="557"/>
                    </a:lnTo>
                    <a:lnTo>
                      <a:pt x="765" y="557"/>
                    </a:lnTo>
                    <a:lnTo>
                      <a:pt x="765" y="557"/>
                    </a:lnTo>
                    <a:lnTo>
                      <a:pt x="765" y="557"/>
                    </a:lnTo>
                    <a:lnTo>
                      <a:pt x="763" y="557"/>
                    </a:lnTo>
                    <a:lnTo>
                      <a:pt x="763" y="557"/>
                    </a:lnTo>
                    <a:lnTo>
                      <a:pt x="763" y="557"/>
                    </a:lnTo>
                    <a:lnTo>
                      <a:pt x="761" y="557"/>
                    </a:lnTo>
                    <a:lnTo>
                      <a:pt x="761" y="557"/>
                    </a:lnTo>
                    <a:lnTo>
                      <a:pt x="761" y="555"/>
                    </a:lnTo>
                    <a:lnTo>
                      <a:pt x="759" y="555"/>
                    </a:lnTo>
                    <a:lnTo>
                      <a:pt x="759" y="555"/>
                    </a:lnTo>
                    <a:lnTo>
                      <a:pt x="759" y="555"/>
                    </a:lnTo>
                    <a:lnTo>
                      <a:pt x="761" y="553"/>
                    </a:lnTo>
                    <a:lnTo>
                      <a:pt x="761" y="553"/>
                    </a:lnTo>
                    <a:lnTo>
                      <a:pt x="761" y="552"/>
                    </a:lnTo>
                    <a:lnTo>
                      <a:pt x="761" y="552"/>
                    </a:lnTo>
                    <a:lnTo>
                      <a:pt x="763" y="552"/>
                    </a:lnTo>
                    <a:lnTo>
                      <a:pt x="763" y="552"/>
                    </a:lnTo>
                    <a:lnTo>
                      <a:pt x="763" y="552"/>
                    </a:lnTo>
                    <a:lnTo>
                      <a:pt x="763" y="552"/>
                    </a:lnTo>
                    <a:lnTo>
                      <a:pt x="763" y="552"/>
                    </a:lnTo>
                    <a:lnTo>
                      <a:pt x="763" y="552"/>
                    </a:lnTo>
                    <a:lnTo>
                      <a:pt x="765" y="552"/>
                    </a:lnTo>
                    <a:lnTo>
                      <a:pt x="765" y="553"/>
                    </a:lnTo>
                    <a:lnTo>
                      <a:pt x="765" y="553"/>
                    </a:lnTo>
                    <a:lnTo>
                      <a:pt x="767" y="553"/>
                    </a:lnTo>
                    <a:lnTo>
                      <a:pt x="767" y="553"/>
                    </a:lnTo>
                    <a:lnTo>
                      <a:pt x="767" y="553"/>
                    </a:lnTo>
                    <a:lnTo>
                      <a:pt x="769" y="552"/>
                    </a:lnTo>
                    <a:lnTo>
                      <a:pt x="770" y="552"/>
                    </a:lnTo>
                    <a:lnTo>
                      <a:pt x="770" y="552"/>
                    </a:lnTo>
                    <a:lnTo>
                      <a:pt x="770" y="552"/>
                    </a:lnTo>
                    <a:lnTo>
                      <a:pt x="770" y="552"/>
                    </a:lnTo>
                    <a:lnTo>
                      <a:pt x="770" y="550"/>
                    </a:lnTo>
                    <a:lnTo>
                      <a:pt x="770" y="550"/>
                    </a:lnTo>
                    <a:lnTo>
                      <a:pt x="769" y="550"/>
                    </a:lnTo>
                    <a:lnTo>
                      <a:pt x="767" y="550"/>
                    </a:lnTo>
                    <a:lnTo>
                      <a:pt x="767" y="550"/>
                    </a:lnTo>
                    <a:lnTo>
                      <a:pt x="767" y="550"/>
                    </a:lnTo>
                    <a:lnTo>
                      <a:pt x="767" y="550"/>
                    </a:lnTo>
                    <a:lnTo>
                      <a:pt x="767" y="550"/>
                    </a:lnTo>
                    <a:lnTo>
                      <a:pt x="767" y="548"/>
                    </a:lnTo>
                    <a:lnTo>
                      <a:pt x="767" y="546"/>
                    </a:lnTo>
                    <a:lnTo>
                      <a:pt x="767" y="546"/>
                    </a:lnTo>
                    <a:lnTo>
                      <a:pt x="767" y="546"/>
                    </a:lnTo>
                    <a:lnTo>
                      <a:pt x="767" y="546"/>
                    </a:lnTo>
                    <a:lnTo>
                      <a:pt x="767" y="546"/>
                    </a:lnTo>
                    <a:lnTo>
                      <a:pt x="767" y="546"/>
                    </a:lnTo>
                    <a:lnTo>
                      <a:pt x="767" y="546"/>
                    </a:lnTo>
                    <a:lnTo>
                      <a:pt x="765" y="546"/>
                    </a:lnTo>
                    <a:lnTo>
                      <a:pt x="765" y="546"/>
                    </a:lnTo>
                    <a:lnTo>
                      <a:pt x="765" y="546"/>
                    </a:lnTo>
                    <a:lnTo>
                      <a:pt x="765" y="544"/>
                    </a:lnTo>
                    <a:lnTo>
                      <a:pt x="765" y="544"/>
                    </a:lnTo>
                    <a:lnTo>
                      <a:pt x="765" y="544"/>
                    </a:lnTo>
                    <a:lnTo>
                      <a:pt x="765" y="544"/>
                    </a:lnTo>
                    <a:lnTo>
                      <a:pt x="765" y="544"/>
                    </a:lnTo>
                    <a:lnTo>
                      <a:pt x="765" y="543"/>
                    </a:lnTo>
                    <a:lnTo>
                      <a:pt x="765" y="543"/>
                    </a:lnTo>
                    <a:lnTo>
                      <a:pt x="765" y="543"/>
                    </a:lnTo>
                    <a:lnTo>
                      <a:pt x="767" y="543"/>
                    </a:lnTo>
                    <a:lnTo>
                      <a:pt x="767" y="543"/>
                    </a:lnTo>
                    <a:lnTo>
                      <a:pt x="767" y="543"/>
                    </a:lnTo>
                    <a:lnTo>
                      <a:pt x="769" y="543"/>
                    </a:lnTo>
                    <a:lnTo>
                      <a:pt x="769" y="543"/>
                    </a:lnTo>
                    <a:lnTo>
                      <a:pt x="769" y="543"/>
                    </a:lnTo>
                    <a:lnTo>
                      <a:pt x="770" y="543"/>
                    </a:lnTo>
                    <a:lnTo>
                      <a:pt x="770" y="543"/>
                    </a:lnTo>
                    <a:lnTo>
                      <a:pt x="770" y="543"/>
                    </a:lnTo>
                    <a:lnTo>
                      <a:pt x="772" y="543"/>
                    </a:lnTo>
                    <a:lnTo>
                      <a:pt x="772" y="543"/>
                    </a:lnTo>
                    <a:lnTo>
                      <a:pt x="772" y="543"/>
                    </a:lnTo>
                    <a:lnTo>
                      <a:pt x="772" y="541"/>
                    </a:lnTo>
                    <a:lnTo>
                      <a:pt x="772" y="541"/>
                    </a:lnTo>
                    <a:lnTo>
                      <a:pt x="772" y="541"/>
                    </a:lnTo>
                    <a:lnTo>
                      <a:pt x="770" y="541"/>
                    </a:lnTo>
                    <a:lnTo>
                      <a:pt x="770" y="541"/>
                    </a:lnTo>
                    <a:lnTo>
                      <a:pt x="770" y="541"/>
                    </a:lnTo>
                    <a:lnTo>
                      <a:pt x="770" y="541"/>
                    </a:lnTo>
                    <a:lnTo>
                      <a:pt x="769" y="541"/>
                    </a:lnTo>
                    <a:lnTo>
                      <a:pt x="769" y="539"/>
                    </a:lnTo>
                    <a:lnTo>
                      <a:pt x="769" y="539"/>
                    </a:lnTo>
                    <a:lnTo>
                      <a:pt x="769" y="539"/>
                    </a:lnTo>
                    <a:lnTo>
                      <a:pt x="769" y="539"/>
                    </a:lnTo>
                    <a:lnTo>
                      <a:pt x="769" y="537"/>
                    </a:lnTo>
                    <a:lnTo>
                      <a:pt x="769" y="537"/>
                    </a:lnTo>
                    <a:lnTo>
                      <a:pt x="769" y="537"/>
                    </a:lnTo>
                    <a:lnTo>
                      <a:pt x="767" y="537"/>
                    </a:lnTo>
                    <a:lnTo>
                      <a:pt x="767" y="539"/>
                    </a:lnTo>
                    <a:lnTo>
                      <a:pt x="767" y="539"/>
                    </a:lnTo>
                    <a:lnTo>
                      <a:pt x="767" y="539"/>
                    </a:lnTo>
                    <a:lnTo>
                      <a:pt x="767" y="537"/>
                    </a:lnTo>
                    <a:lnTo>
                      <a:pt x="767" y="537"/>
                    </a:lnTo>
                    <a:lnTo>
                      <a:pt x="767" y="537"/>
                    </a:lnTo>
                    <a:lnTo>
                      <a:pt x="767" y="537"/>
                    </a:lnTo>
                    <a:lnTo>
                      <a:pt x="767" y="537"/>
                    </a:lnTo>
                    <a:lnTo>
                      <a:pt x="767" y="537"/>
                    </a:lnTo>
                    <a:lnTo>
                      <a:pt x="767" y="537"/>
                    </a:lnTo>
                    <a:lnTo>
                      <a:pt x="769" y="537"/>
                    </a:lnTo>
                    <a:lnTo>
                      <a:pt x="769" y="537"/>
                    </a:lnTo>
                    <a:lnTo>
                      <a:pt x="769" y="537"/>
                    </a:lnTo>
                    <a:lnTo>
                      <a:pt x="769" y="537"/>
                    </a:lnTo>
                    <a:lnTo>
                      <a:pt x="769" y="537"/>
                    </a:lnTo>
                    <a:lnTo>
                      <a:pt x="770" y="535"/>
                    </a:lnTo>
                    <a:lnTo>
                      <a:pt x="769" y="535"/>
                    </a:lnTo>
                    <a:lnTo>
                      <a:pt x="769" y="535"/>
                    </a:lnTo>
                    <a:lnTo>
                      <a:pt x="770" y="535"/>
                    </a:lnTo>
                    <a:lnTo>
                      <a:pt x="770" y="535"/>
                    </a:lnTo>
                    <a:lnTo>
                      <a:pt x="770" y="535"/>
                    </a:lnTo>
                    <a:lnTo>
                      <a:pt x="770" y="534"/>
                    </a:lnTo>
                    <a:lnTo>
                      <a:pt x="770" y="534"/>
                    </a:lnTo>
                    <a:lnTo>
                      <a:pt x="770" y="534"/>
                    </a:lnTo>
                    <a:lnTo>
                      <a:pt x="772" y="534"/>
                    </a:lnTo>
                    <a:lnTo>
                      <a:pt x="772" y="534"/>
                    </a:lnTo>
                    <a:lnTo>
                      <a:pt x="770" y="532"/>
                    </a:lnTo>
                    <a:lnTo>
                      <a:pt x="770" y="532"/>
                    </a:lnTo>
                    <a:lnTo>
                      <a:pt x="772" y="532"/>
                    </a:lnTo>
                    <a:lnTo>
                      <a:pt x="772" y="532"/>
                    </a:lnTo>
                    <a:lnTo>
                      <a:pt x="772" y="532"/>
                    </a:lnTo>
                    <a:lnTo>
                      <a:pt x="772" y="532"/>
                    </a:lnTo>
                    <a:lnTo>
                      <a:pt x="772" y="532"/>
                    </a:lnTo>
                    <a:lnTo>
                      <a:pt x="774" y="532"/>
                    </a:lnTo>
                    <a:lnTo>
                      <a:pt x="774" y="532"/>
                    </a:lnTo>
                    <a:lnTo>
                      <a:pt x="774" y="532"/>
                    </a:lnTo>
                    <a:lnTo>
                      <a:pt x="774" y="532"/>
                    </a:lnTo>
                    <a:lnTo>
                      <a:pt x="776" y="530"/>
                    </a:lnTo>
                    <a:lnTo>
                      <a:pt x="776" y="530"/>
                    </a:lnTo>
                    <a:lnTo>
                      <a:pt x="776" y="530"/>
                    </a:lnTo>
                    <a:lnTo>
                      <a:pt x="774" y="530"/>
                    </a:lnTo>
                    <a:lnTo>
                      <a:pt x="774" y="530"/>
                    </a:lnTo>
                    <a:lnTo>
                      <a:pt x="774" y="530"/>
                    </a:lnTo>
                    <a:lnTo>
                      <a:pt x="774" y="530"/>
                    </a:lnTo>
                    <a:lnTo>
                      <a:pt x="774" y="530"/>
                    </a:lnTo>
                    <a:lnTo>
                      <a:pt x="774" y="530"/>
                    </a:lnTo>
                    <a:lnTo>
                      <a:pt x="774" y="530"/>
                    </a:lnTo>
                    <a:lnTo>
                      <a:pt x="774" y="530"/>
                    </a:lnTo>
                    <a:lnTo>
                      <a:pt x="774" y="530"/>
                    </a:lnTo>
                    <a:lnTo>
                      <a:pt x="774" y="528"/>
                    </a:lnTo>
                    <a:lnTo>
                      <a:pt x="774" y="528"/>
                    </a:lnTo>
                    <a:lnTo>
                      <a:pt x="774" y="528"/>
                    </a:lnTo>
                    <a:lnTo>
                      <a:pt x="774" y="528"/>
                    </a:lnTo>
                    <a:lnTo>
                      <a:pt x="774" y="528"/>
                    </a:lnTo>
                    <a:lnTo>
                      <a:pt x="774" y="528"/>
                    </a:lnTo>
                    <a:lnTo>
                      <a:pt x="774" y="528"/>
                    </a:lnTo>
                    <a:lnTo>
                      <a:pt x="774" y="528"/>
                    </a:lnTo>
                    <a:lnTo>
                      <a:pt x="774" y="528"/>
                    </a:lnTo>
                    <a:lnTo>
                      <a:pt x="774" y="526"/>
                    </a:lnTo>
                    <a:lnTo>
                      <a:pt x="774" y="526"/>
                    </a:lnTo>
                    <a:lnTo>
                      <a:pt x="774" y="526"/>
                    </a:lnTo>
                    <a:lnTo>
                      <a:pt x="774" y="526"/>
                    </a:lnTo>
                    <a:lnTo>
                      <a:pt x="774" y="526"/>
                    </a:lnTo>
                    <a:lnTo>
                      <a:pt x="772" y="526"/>
                    </a:lnTo>
                    <a:lnTo>
                      <a:pt x="772" y="526"/>
                    </a:lnTo>
                    <a:lnTo>
                      <a:pt x="772" y="526"/>
                    </a:lnTo>
                    <a:lnTo>
                      <a:pt x="772" y="526"/>
                    </a:lnTo>
                    <a:lnTo>
                      <a:pt x="772" y="526"/>
                    </a:lnTo>
                    <a:lnTo>
                      <a:pt x="772" y="526"/>
                    </a:lnTo>
                    <a:lnTo>
                      <a:pt x="770" y="526"/>
                    </a:lnTo>
                    <a:lnTo>
                      <a:pt x="770" y="524"/>
                    </a:lnTo>
                    <a:lnTo>
                      <a:pt x="772" y="524"/>
                    </a:lnTo>
                    <a:lnTo>
                      <a:pt x="772" y="524"/>
                    </a:lnTo>
                    <a:lnTo>
                      <a:pt x="772" y="524"/>
                    </a:lnTo>
                    <a:lnTo>
                      <a:pt x="772" y="524"/>
                    </a:lnTo>
                    <a:lnTo>
                      <a:pt x="772" y="523"/>
                    </a:lnTo>
                    <a:lnTo>
                      <a:pt x="772" y="523"/>
                    </a:lnTo>
                    <a:lnTo>
                      <a:pt x="772" y="521"/>
                    </a:lnTo>
                    <a:lnTo>
                      <a:pt x="772" y="521"/>
                    </a:lnTo>
                    <a:lnTo>
                      <a:pt x="772" y="521"/>
                    </a:lnTo>
                    <a:lnTo>
                      <a:pt x="772" y="521"/>
                    </a:lnTo>
                    <a:lnTo>
                      <a:pt x="772" y="521"/>
                    </a:lnTo>
                    <a:lnTo>
                      <a:pt x="772" y="519"/>
                    </a:lnTo>
                    <a:lnTo>
                      <a:pt x="772" y="519"/>
                    </a:lnTo>
                    <a:lnTo>
                      <a:pt x="772" y="519"/>
                    </a:lnTo>
                    <a:lnTo>
                      <a:pt x="772" y="519"/>
                    </a:lnTo>
                    <a:lnTo>
                      <a:pt x="770" y="519"/>
                    </a:lnTo>
                    <a:lnTo>
                      <a:pt x="770" y="519"/>
                    </a:lnTo>
                    <a:lnTo>
                      <a:pt x="770" y="519"/>
                    </a:lnTo>
                    <a:lnTo>
                      <a:pt x="770" y="519"/>
                    </a:lnTo>
                    <a:lnTo>
                      <a:pt x="770" y="519"/>
                    </a:lnTo>
                    <a:lnTo>
                      <a:pt x="769" y="519"/>
                    </a:lnTo>
                    <a:lnTo>
                      <a:pt x="769" y="517"/>
                    </a:lnTo>
                    <a:lnTo>
                      <a:pt x="769" y="517"/>
                    </a:lnTo>
                    <a:lnTo>
                      <a:pt x="769" y="517"/>
                    </a:lnTo>
                    <a:lnTo>
                      <a:pt x="769" y="517"/>
                    </a:lnTo>
                    <a:lnTo>
                      <a:pt x="769" y="517"/>
                    </a:lnTo>
                    <a:lnTo>
                      <a:pt x="769" y="517"/>
                    </a:lnTo>
                    <a:lnTo>
                      <a:pt x="769" y="517"/>
                    </a:lnTo>
                    <a:lnTo>
                      <a:pt x="769" y="517"/>
                    </a:lnTo>
                    <a:lnTo>
                      <a:pt x="767" y="517"/>
                    </a:lnTo>
                    <a:lnTo>
                      <a:pt x="767" y="517"/>
                    </a:lnTo>
                    <a:lnTo>
                      <a:pt x="767" y="517"/>
                    </a:lnTo>
                    <a:lnTo>
                      <a:pt x="767" y="517"/>
                    </a:lnTo>
                    <a:lnTo>
                      <a:pt x="767" y="517"/>
                    </a:lnTo>
                    <a:lnTo>
                      <a:pt x="767" y="517"/>
                    </a:lnTo>
                    <a:lnTo>
                      <a:pt x="765" y="517"/>
                    </a:lnTo>
                    <a:lnTo>
                      <a:pt x="765" y="517"/>
                    </a:lnTo>
                    <a:lnTo>
                      <a:pt x="765" y="517"/>
                    </a:lnTo>
                    <a:lnTo>
                      <a:pt x="765" y="517"/>
                    </a:lnTo>
                    <a:lnTo>
                      <a:pt x="765" y="515"/>
                    </a:lnTo>
                    <a:lnTo>
                      <a:pt x="765" y="515"/>
                    </a:lnTo>
                    <a:lnTo>
                      <a:pt x="765" y="515"/>
                    </a:lnTo>
                    <a:lnTo>
                      <a:pt x="765" y="515"/>
                    </a:lnTo>
                    <a:lnTo>
                      <a:pt x="765" y="515"/>
                    </a:lnTo>
                    <a:lnTo>
                      <a:pt x="765" y="514"/>
                    </a:lnTo>
                    <a:lnTo>
                      <a:pt x="765" y="514"/>
                    </a:lnTo>
                    <a:lnTo>
                      <a:pt x="765" y="514"/>
                    </a:lnTo>
                    <a:lnTo>
                      <a:pt x="763" y="514"/>
                    </a:lnTo>
                    <a:lnTo>
                      <a:pt x="763" y="512"/>
                    </a:lnTo>
                    <a:lnTo>
                      <a:pt x="763" y="512"/>
                    </a:lnTo>
                    <a:lnTo>
                      <a:pt x="763" y="512"/>
                    </a:lnTo>
                    <a:lnTo>
                      <a:pt x="763" y="512"/>
                    </a:lnTo>
                    <a:lnTo>
                      <a:pt x="761" y="512"/>
                    </a:lnTo>
                    <a:lnTo>
                      <a:pt x="761" y="512"/>
                    </a:lnTo>
                    <a:lnTo>
                      <a:pt x="761" y="512"/>
                    </a:lnTo>
                    <a:lnTo>
                      <a:pt x="759" y="510"/>
                    </a:lnTo>
                    <a:lnTo>
                      <a:pt x="759" y="510"/>
                    </a:lnTo>
                    <a:lnTo>
                      <a:pt x="759" y="510"/>
                    </a:lnTo>
                    <a:lnTo>
                      <a:pt x="759" y="510"/>
                    </a:lnTo>
                    <a:lnTo>
                      <a:pt x="759" y="510"/>
                    </a:lnTo>
                    <a:lnTo>
                      <a:pt x="759" y="508"/>
                    </a:lnTo>
                    <a:lnTo>
                      <a:pt x="759" y="508"/>
                    </a:lnTo>
                    <a:lnTo>
                      <a:pt x="758" y="508"/>
                    </a:lnTo>
                    <a:lnTo>
                      <a:pt x="758" y="508"/>
                    </a:lnTo>
                    <a:lnTo>
                      <a:pt x="758" y="508"/>
                    </a:lnTo>
                    <a:lnTo>
                      <a:pt x="758"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4" y="508"/>
                    </a:lnTo>
                    <a:lnTo>
                      <a:pt x="754" y="510"/>
                    </a:lnTo>
                    <a:lnTo>
                      <a:pt x="754" y="510"/>
                    </a:lnTo>
                    <a:lnTo>
                      <a:pt x="754" y="510"/>
                    </a:lnTo>
                    <a:lnTo>
                      <a:pt x="754" y="510"/>
                    </a:lnTo>
                    <a:lnTo>
                      <a:pt x="752" y="510"/>
                    </a:lnTo>
                    <a:lnTo>
                      <a:pt x="752" y="510"/>
                    </a:lnTo>
                    <a:lnTo>
                      <a:pt x="752" y="510"/>
                    </a:lnTo>
                    <a:lnTo>
                      <a:pt x="752" y="510"/>
                    </a:lnTo>
                    <a:lnTo>
                      <a:pt x="752" y="510"/>
                    </a:lnTo>
                    <a:lnTo>
                      <a:pt x="750" y="510"/>
                    </a:lnTo>
                    <a:lnTo>
                      <a:pt x="750" y="510"/>
                    </a:lnTo>
                    <a:lnTo>
                      <a:pt x="750" y="510"/>
                    </a:lnTo>
                    <a:lnTo>
                      <a:pt x="750" y="510"/>
                    </a:lnTo>
                    <a:lnTo>
                      <a:pt x="750" y="510"/>
                    </a:lnTo>
                    <a:lnTo>
                      <a:pt x="749" y="510"/>
                    </a:lnTo>
                    <a:lnTo>
                      <a:pt x="749" y="512"/>
                    </a:lnTo>
                    <a:lnTo>
                      <a:pt x="749" y="512"/>
                    </a:lnTo>
                    <a:lnTo>
                      <a:pt x="749" y="512"/>
                    </a:lnTo>
                    <a:lnTo>
                      <a:pt x="747" y="512"/>
                    </a:lnTo>
                    <a:lnTo>
                      <a:pt x="747" y="512"/>
                    </a:lnTo>
                    <a:lnTo>
                      <a:pt x="747" y="512"/>
                    </a:lnTo>
                    <a:lnTo>
                      <a:pt x="747" y="512"/>
                    </a:lnTo>
                    <a:lnTo>
                      <a:pt x="745" y="512"/>
                    </a:lnTo>
                    <a:lnTo>
                      <a:pt x="745" y="512"/>
                    </a:lnTo>
                    <a:lnTo>
                      <a:pt x="745" y="512"/>
                    </a:lnTo>
                    <a:lnTo>
                      <a:pt x="745" y="512"/>
                    </a:lnTo>
                    <a:lnTo>
                      <a:pt x="743" y="512"/>
                    </a:lnTo>
                    <a:lnTo>
                      <a:pt x="743" y="512"/>
                    </a:lnTo>
                    <a:lnTo>
                      <a:pt x="741" y="512"/>
                    </a:lnTo>
                    <a:lnTo>
                      <a:pt x="741" y="512"/>
                    </a:lnTo>
                    <a:lnTo>
                      <a:pt x="741" y="512"/>
                    </a:lnTo>
                    <a:lnTo>
                      <a:pt x="741" y="512"/>
                    </a:lnTo>
                    <a:lnTo>
                      <a:pt x="740" y="514"/>
                    </a:lnTo>
                    <a:lnTo>
                      <a:pt x="740" y="514"/>
                    </a:lnTo>
                    <a:lnTo>
                      <a:pt x="740" y="514"/>
                    </a:lnTo>
                    <a:lnTo>
                      <a:pt x="740" y="514"/>
                    </a:lnTo>
                    <a:lnTo>
                      <a:pt x="740" y="514"/>
                    </a:lnTo>
                    <a:lnTo>
                      <a:pt x="740" y="514"/>
                    </a:lnTo>
                    <a:lnTo>
                      <a:pt x="740" y="514"/>
                    </a:lnTo>
                    <a:lnTo>
                      <a:pt x="740" y="514"/>
                    </a:lnTo>
                    <a:lnTo>
                      <a:pt x="738" y="515"/>
                    </a:lnTo>
                    <a:lnTo>
                      <a:pt x="738" y="515"/>
                    </a:lnTo>
                    <a:lnTo>
                      <a:pt x="738" y="515"/>
                    </a:lnTo>
                    <a:lnTo>
                      <a:pt x="738" y="515"/>
                    </a:lnTo>
                    <a:lnTo>
                      <a:pt x="738" y="515"/>
                    </a:lnTo>
                    <a:lnTo>
                      <a:pt x="738" y="517"/>
                    </a:lnTo>
                    <a:lnTo>
                      <a:pt x="738" y="517"/>
                    </a:lnTo>
                    <a:lnTo>
                      <a:pt x="738" y="517"/>
                    </a:lnTo>
                    <a:lnTo>
                      <a:pt x="738" y="517"/>
                    </a:lnTo>
                    <a:lnTo>
                      <a:pt x="738" y="517"/>
                    </a:lnTo>
                    <a:lnTo>
                      <a:pt x="738" y="519"/>
                    </a:lnTo>
                    <a:lnTo>
                      <a:pt x="738" y="519"/>
                    </a:lnTo>
                    <a:lnTo>
                      <a:pt x="736" y="519"/>
                    </a:lnTo>
                    <a:lnTo>
                      <a:pt x="736" y="519"/>
                    </a:lnTo>
                    <a:lnTo>
                      <a:pt x="736" y="519"/>
                    </a:lnTo>
                    <a:lnTo>
                      <a:pt x="738" y="519"/>
                    </a:lnTo>
                    <a:lnTo>
                      <a:pt x="736" y="521"/>
                    </a:lnTo>
                    <a:lnTo>
                      <a:pt x="736" y="521"/>
                    </a:lnTo>
                    <a:lnTo>
                      <a:pt x="736" y="521"/>
                    </a:lnTo>
                    <a:lnTo>
                      <a:pt x="736" y="521"/>
                    </a:lnTo>
                    <a:lnTo>
                      <a:pt x="736" y="519"/>
                    </a:lnTo>
                    <a:lnTo>
                      <a:pt x="736" y="519"/>
                    </a:lnTo>
                    <a:lnTo>
                      <a:pt x="736" y="519"/>
                    </a:lnTo>
                    <a:lnTo>
                      <a:pt x="736" y="519"/>
                    </a:lnTo>
                    <a:lnTo>
                      <a:pt x="736" y="519"/>
                    </a:lnTo>
                    <a:lnTo>
                      <a:pt x="736" y="519"/>
                    </a:lnTo>
                    <a:lnTo>
                      <a:pt x="736" y="519"/>
                    </a:lnTo>
                    <a:lnTo>
                      <a:pt x="736" y="519"/>
                    </a:lnTo>
                    <a:lnTo>
                      <a:pt x="734" y="519"/>
                    </a:lnTo>
                    <a:lnTo>
                      <a:pt x="734" y="519"/>
                    </a:lnTo>
                    <a:lnTo>
                      <a:pt x="734" y="519"/>
                    </a:lnTo>
                    <a:lnTo>
                      <a:pt x="734" y="519"/>
                    </a:lnTo>
                    <a:lnTo>
                      <a:pt x="734" y="519"/>
                    </a:lnTo>
                    <a:lnTo>
                      <a:pt x="732" y="519"/>
                    </a:lnTo>
                    <a:lnTo>
                      <a:pt x="732" y="519"/>
                    </a:lnTo>
                    <a:lnTo>
                      <a:pt x="732" y="521"/>
                    </a:lnTo>
                    <a:lnTo>
                      <a:pt x="732" y="521"/>
                    </a:lnTo>
                    <a:lnTo>
                      <a:pt x="732" y="521"/>
                    </a:lnTo>
                    <a:lnTo>
                      <a:pt x="732" y="521"/>
                    </a:lnTo>
                    <a:lnTo>
                      <a:pt x="732" y="521"/>
                    </a:lnTo>
                    <a:lnTo>
                      <a:pt x="732" y="521"/>
                    </a:lnTo>
                    <a:lnTo>
                      <a:pt x="732" y="521"/>
                    </a:lnTo>
                    <a:lnTo>
                      <a:pt x="732" y="521"/>
                    </a:lnTo>
                    <a:lnTo>
                      <a:pt x="732" y="521"/>
                    </a:lnTo>
                    <a:lnTo>
                      <a:pt x="731" y="523"/>
                    </a:lnTo>
                    <a:lnTo>
                      <a:pt x="731" y="523"/>
                    </a:lnTo>
                    <a:lnTo>
                      <a:pt x="731" y="523"/>
                    </a:lnTo>
                    <a:lnTo>
                      <a:pt x="731" y="523"/>
                    </a:lnTo>
                    <a:lnTo>
                      <a:pt x="729" y="523"/>
                    </a:lnTo>
                    <a:lnTo>
                      <a:pt x="729" y="523"/>
                    </a:lnTo>
                    <a:lnTo>
                      <a:pt x="729" y="523"/>
                    </a:lnTo>
                    <a:lnTo>
                      <a:pt x="729" y="523"/>
                    </a:lnTo>
                    <a:lnTo>
                      <a:pt x="729" y="523"/>
                    </a:lnTo>
                    <a:lnTo>
                      <a:pt x="729" y="523"/>
                    </a:lnTo>
                    <a:lnTo>
                      <a:pt x="729" y="523"/>
                    </a:lnTo>
                    <a:lnTo>
                      <a:pt x="727" y="523"/>
                    </a:lnTo>
                    <a:lnTo>
                      <a:pt x="727" y="523"/>
                    </a:lnTo>
                    <a:lnTo>
                      <a:pt x="727" y="523"/>
                    </a:lnTo>
                    <a:lnTo>
                      <a:pt x="727" y="523"/>
                    </a:lnTo>
                    <a:lnTo>
                      <a:pt x="727" y="523"/>
                    </a:lnTo>
                    <a:lnTo>
                      <a:pt x="727" y="524"/>
                    </a:lnTo>
                    <a:lnTo>
                      <a:pt x="727" y="524"/>
                    </a:lnTo>
                    <a:lnTo>
                      <a:pt x="727" y="524"/>
                    </a:lnTo>
                    <a:lnTo>
                      <a:pt x="727" y="524"/>
                    </a:lnTo>
                    <a:lnTo>
                      <a:pt x="727" y="524"/>
                    </a:lnTo>
                    <a:lnTo>
                      <a:pt x="727" y="524"/>
                    </a:lnTo>
                    <a:lnTo>
                      <a:pt x="727" y="524"/>
                    </a:lnTo>
                    <a:lnTo>
                      <a:pt x="727" y="524"/>
                    </a:lnTo>
                    <a:lnTo>
                      <a:pt x="727" y="526"/>
                    </a:lnTo>
                    <a:lnTo>
                      <a:pt x="727" y="526"/>
                    </a:lnTo>
                    <a:lnTo>
                      <a:pt x="727" y="526"/>
                    </a:lnTo>
                    <a:lnTo>
                      <a:pt x="727" y="526"/>
                    </a:lnTo>
                    <a:lnTo>
                      <a:pt x="727" y="526"/>
                    </a:lnTo>
                    <a:lnTo>
                      <a:pt x="727" y="526"/>
                    </a:lnTo>
                    <a:lnTo>
                      <a:pt x="727" y="526"/>
                    </a:lnTo>
                    <a:lnTo>
                      <a:pt x="727" y="526"/>
                    </a:lnTo>
                    <a:lnTo>
                      <a:pt x="727" y="526"/>
                    </a:lnTo>
                    <a:lnTo>
                      <a:pt x="725" y="526"/>
                    </a:lnTo>
                    <a:lnTo>
                      <a:pt x="725" y="526"/>
                    </a:lnTo>
                    <a:lnTo>
                      <a:pt x="725" y="526"/>
                    </a:lnTo>
                    <a:lnTo>
                      <a:pt x="725" y="526"/>
                    </a:lnTo>
                    <a:lnTo>
                      <a:pt x="725" y="528"/>
                    </a:lnTo>
                    <a:lnTo>
                      <a:pt x="725" y="528"/>
                    </a:lnTo>
                    <a:lnTo>
                      <a:pt x="725" y="528"/>
                    </a:lnTo>
                    <a:lnTo>
                      <a:pt x="725" y="528"/>
                    </a:lnTo>
                    <a:lnTo>
                      <a:pt x="725" y="528"/>
                    </a:lnTo>
                    <a:lnTo>
                      <a:pt x="725" y="528"/>
                    </a:lnTo>
                    <a:lnTo>
                      <a:pt x="725" y="530"/>
                    </a:lnTo>
                    <a:lnTo>
                      <a:pt x="725" y="530"/>
                    </a:lnTo>
                    <a:lnTo>
                      <a:pt x="725" y="532"/>
                    </a:lnTo>
                    <a:lnTo>
                      <a:pt x="725" y="532"/>
                    </a:lnTo>
                    <a:lnTo>
                      <a:pt x="725" y="532"/>
                    </a:lnTo>
                    <a:lnTo>
                      <a:pt x="725" y="532"/>
                    </a:lnTo>
                    <a:lnTo>
                      <a:pt x="725" y="534"/>
                    </a:lnTo>
                    <a:lnTo>
                      <a:pt x="725" y="534"/>
                    </a:lnTo>
                    <a:lnTo>
                      <a:pt x="725" y="535"/>
                    </a:lnTo>
                    <a:lnTo>
                      <a:pt x="725" y="535"/>
                    </a:lnTo>
                    <a:lnTo>
                      <a:pt x="725" y="535"/>
                    </a:lnTo>
                    <a:lnTo>
                      <a:pt x="725" y="535"/>
                    </a:lnTo>
                    <a:lnTo>
                      <a:pt x="725" y="537"/>
                    </a:lnTo>
                    <a:lnTo>
                      <a:pt x="723" y="537"/>
                    </a:lnTo>
                    <a:lnTo>
                      <a:pt x="723" y="537"/>
                    </a:lnTo>
                    <a:lnTo>
                      <a:pt x="723" y="537"/>
                    </a:lnTo>
                    <a:lnTo>
                      <a:pt x="723" y="537"/>
                    </a:lnTo>
                    <a:lnTo>
                      <a:pt x="722" y="537"/>
                    </a:lnTo>
                    <a:lnTo>
                      <a:pt x="722" y="539"/>
                    </a:lnTo>
                    <a:lnTo>
                      <a:pt x="722" y="539"/>
                    </a:lnTo>
                    <a:lnTo>
                      <a:pt x="722" y="539"/>
                    </a:lnTo>
                    <a:lnTo>
                      <a:pt x="720" y="541"/>
                    </a:lnTo>
                    <a:lnTo>
                      <a:pt x="720" y="541"/>
                    </a:lnTo>
                    <a:lnTo>
                      <a:pt x="720" y="541"/>
                    </a:lnTo>
                    <a:lnTo>
                      <a:pt x="718" y="541"/>
                    </a:lnTo>
                    <a:lnTo>
                      <a:pt x="718" y="541"/>
                    </a:lnTo>
                    <a:lnTo>
                      <a:pt x="718" y="543"/>
                    </a:lnTo>
                    <a:lnTo>
                      <a:pt x="718" y="543"/>
                    </a:lnTo>
                    <a:lnTo>
                      <a:pt x="716" y="544"/>
                    </a:lnTo>
                    <a:lnTo>
                      <a:pt x="716" y="544"/>
                    </a:lnTo>
                    <a:lnTo>
                      <a:pt x="716" y="546"/>
                    </a:lnTo>
                    <a:lnTo>
                      <a:pt x="716" y="546"/>
                    </a:lnTo>
                    <a:lnTo>
                      <a:pt x="716" y="548"/>
                    </a:lnTo>
                    <a:lnTo>
                      <a:pt x="716" y="552"/>
                    </a:lnTo>
                    <a:lnTo>
                      <a:pt x="716" y="553"/>
                    </a:lnTo>
                    <a:lnTo>
                      <a:pt x="716" y="553"/>
                    </a:lnTo>
                    <a:lnTo>
                      <a:pt x="716" y="553"/>
                    </a:lnTo>
                    <a:lnTo>
                      <a:pt x="716" y="553"/>
                    </a:lnTo>
                    <a:lnTo>
                      <a:pt x="714" y="555"/>
                    </a:lnTo>
                    <a:lnTo>
                      <a:pt x="712" y="555"/>
                    </a:lnTo>
                    <a:lnTo>
                      <a:pt x="712" y="557"/>
                    </a:lnTo>
                    <a:lnTo>
                      <a:pt x="712" y="557"/>
                    </a:lnTo>
                    <a:lnTo>
                      <a:pt x="712" y="557"/>
                    </a:lnTo>
                    <a:lnTo>
                      <a:pt x="712" y="557"/>
                    </a:lnTo>
                    <a:lnTo>
                      <a:pt x="712" y="557"/>
                    </a:lnTo>
                    <a:lnTo>
                      <a:pt x="711" y="555"/>
                    </a:lnTo>
                    <a:lnTo>
                      <a:pt x="711" y="555"/>
                    </a:lnTo>
                    <a:lnTo>
                      <a:pt x="711" y="555"/>
                    </a:lnTo>
                    <a:lnTo>
                      <a:pt x="711" y="555"/>
                    </a:lnTo>
                    <a:lnTo>
                      <a:pt x="711" y="555"/>
                    </a:lnTo>
                    <a:lnTo>
                      <a:pt x="709" y="557"/>
                    </a:lnTo>
                    <a:lnTo>
                      <a:pt x="707" y="557"/>
                    </a:lnTo>
                    <a:lnTo>
                      <a:pt x="707" y="559"/>
                    </a:lnTo>
                    <a:lnTo>
                      <a:pt x="707" y="559"/>
                    </a:lnTo>
                    <a:lnTo>
                      <a:pt x="707" y="559"/>
                    </a:lnTo>
                    <a:lnTo>
                      <a:pt x="707" y="559"/>
                    </a:lnTo>
                    <a:lnTo>
                      <a:pt x="705" y="559"/>
                    </a:lnTo>
                    <a:lnTo>
                      <a:pt x="705" y="559"/>
                    </a:lnTo>
                    <a:lnTo>
                      <a:pt x="705" y="559"/>
                    </a:lnTo>
                    <a:lnTo>
                      <a:pt x="703" y="559"/>
                    </a:lnTo>
                    <a:lnTo>
                      <a:pt x="703" y="559"/>
                    </a:lnTo>
                    <a:lnTo>
                      <a:pt x="703" y="559"/>
                    </a:lnTo>
                    <a:lnTo>
                      <a:pt x="702" y="559"/>
                    </a:lnTo>
                    <a:lnTo>
                      <a:pt x="702" y="559"/>
                    </a:lnTo>
                    <a:lnTo>
                      <a:pt x="700" y="559"/>
                    </a:lnTo>
                    <a:lnTo>
                      <a:pt x="700" y="559"/>
                    </a:lnTo>
                    <a:lnTo>
                      <a:pt x="700" y="559"/>
                    </a:lnTo>
                    <a:lnTo>
                      <a:pt x="700" y="561"/>
                    </a:lnTo>
                    <a:lnTo>
                      <a:pt x="698" y="561"/>
                    </a:lnTo>
                    <a:lnTo>
                      <a:pt x="696" y="561"/>
                    </a:lnTo>
                    <a:lnTo>
                      <a:pt x="694" y="561"/>
                    </a:lnTo>
                    <a:lnTo>
                      <a:pt x="694" y="561"/>
                    </a:lnTo>
                    <a:lnTo>
                      <a:pt x="694" y="561"/>
                    </a:lnTo>
                    <a:lnTo>
                      <a:pt x="694" y="562"/>
                    </a:lnTo>
                    <a:lnTo>
                      <a:pt x="694" y="562"/>
                    </a:lnTo>
                    <a:lnTo>
                      <a:pt x="696" y="562"/>
                    </a:lnTo>
                    <a:lnTo>
                      <a:pt x="696" y="564"/>
                    </a:lnTo>
                    <a:lnTo>
                      <a:pt x="696" y="564"/>
                    </a:lnTo>
                    <a:lnTo>
                      <a:pt x="696" y="564"/>
                    </a:lnTo>
                    <a:lnTo>
                      <a:pt x="696" y="564"/>
                    </a:lnTo>
                    <a:lnTo>
                      <a:pt x="696" y="566"/>
                    </a:lnTo>
                    <a:lnTo>
                      <a:pt x="696" y="568"/>
                    </a:lnTo>
                    <a:lnTo>
                      <a:pt x="696" y="568"/>
                    </a:lnTo>
                    <a:lnTo>
                      <a:pt x="694" y="568"/>
                    </a:lnTo>
                    <a:lnTo>
                      <a:pt x="694" y="570"/>
                    </a:lnTo>
                    <a:lnTo>
                      <a:pt x="694" y="572"/>
                    </a:lnTo>
                    <a:lnTo>
                      <a:pt x="693" y="572"/>
                    </a:lnTo>
                    <a:lnTo>
                      <a:pt x="693" y="572"/>
                    </a:lnTo>
                    <a:lnTo>
                      <a:pt x="693" y="572"/>
                    </a:lnTo>
                    <a:lnTo>
                      <a:pt x="693" y="572"/>
                    </a:lnTo>
                    <a:lnTo>
                      <a:pt x="691" y="573"/>
                    </a:lnTo>
                    <a:lnTo>
                      <a:pt x="689" y="573"/>
                    </a:lnTo>
                    <a:lnTo>
                      <a:pt x="689" y="573"/>
                    </a:lnTo>
                    <a:lnTo>
                      <a:pt x="689" y="573"/>
                    </a:lnTo>
                    <a:lnTo>
                      <a:pt x="689" y="573"/>
                    </a:lnTo>
                    <a:lnTo>
                      <a:pt x="689" y="573"/>
                    </a:lnTo>
                    <a:lnTo>
                      <a:pt x="689" y="575"/>
                    </a:lnTo>
                    <a:lnTo>
                      <a:pt x="689" y="575"/>
                    </a:lnTo>
                    <a:lnTo>
                      <a:pt x="689" y="575"/>
                    </a:lnTo>
                    <a:lnTo>
                      <a:pt x="689" y="575"/>
                    </a:lnTo>
                    <a:lnTo>
                      <a:pt x="689" y="575"/>
                    </a:lnTo>
                    <a:lnTo>
                      <a:pt x="689" y="577"/>
                    </a:lnTo>
                    <a:lnTo>
                      <a:pt x="689" y="577"/>
                    </a:lnTo>
                    <a:lnTo>
                      <a:pt x="689" y="577"/>
                    </a:lnTo>
                    <a:lnTo>
                      <a:pt x="689" y="579"/>
                    </a:lnTo>
                    <a:lnTo>
                      <a:pt x="689" y="579"/>
                    </a:lnTo>
                    <a:lnTo>
                      <a:pt x="689" y="581"/>
                    </a:lnTo>
                    <a:lnTo>
                      <a:pt x="689" y="581"/>
                    </a:lnTo>
                    <a:lnTo>
                      <a:pt x="689" y="582"/>
                    </a:lnTo>
                    <a:lnTo>
                      <a:pt x="689" y="582"/>
                    </a:lnTo>
                    <a:lnTo>
                      <a:pt x="689" y="582"/>
                    </a:lnTo>
                    <a:lnTo>
                      <a:pt x="689" y="584"/>
                    </a:lnTo>
                    <a:lnTo>
                      <a:pt x="687" y="584"/>
                    </a:lnTo>
                    <a:lnTo>
                      <a:pt x="687" y="584"/>
                    </a:lnTo>
                    <a:lnTo>
                      <a:pt x="687" y="586"/>
                    </a:lnTo>
                    <a:lnTo>
                      <a:pt x="687" y="586"/>
                    </a:lnTo>
                    <a:lnTo>
                      <a:pt x="687" y="586"/>
                    </a:lnTo>
                    <a:lnTo>
                      <a:pt x="685" y="586"/>
                    </a:lnTo>
                    <a:lnTo>
                      <a:pt x="685" y="586"/>
                    </a:lnTo>
                    <a:lnTo>
                      <a:pt x="685" y="588"/>
                    </a:lnTo>
                    <a:lnTo>
                      <a:pt x="685" y="588"/>
                    </a:lnTo>
                    <a:lnTo>
                      <a:pt x="685" y="588"/>
                    </a:lnTo>
                    <a:lnTo>
                      <a:pt x="685" y="590"/>
                    </a:lnTo>
                    <a:lnTo>
                      <a:pt x="684" y="590"/>
                    </a:lnTo>
                    <a:lnTo>
                      <a:pt x="684" y="590"/>
                    </a:lnTo>
                    <a:lnTo>
                      <a:pt x="684" y="591"/>
                    </a:lnTo>
                    <a:lnTo>
                      <a:pt x="684" y="591"/>
                    </a:lnTo>
                    <a:lnTo>
                      <a:pt x="684" y="591"/>
                    </a:lnTo>
                    <a:lnTo>
                      <a:pt x="684" y="591"/>
                    </a:lnTo>
                    <a:lnTo>
                      <a:pt x="680" y="591"/>
                    </a:lnTo>
                    <a:lnTo>
                      <a:pt x="678" y="591"/>
                    </a:lnTo>
                    <a:lnTo>
                      <a:pt x="676" y="591"/>
                    </a:lnTo>
                    <a:lnTo>
                      <a:pt x="676" y="591"/>
                    </a:lnTo>
                    <a:lnTo>
                      <a:pt x="676" y="591"/>
                    </a:lnTo>
                    <a:lnTo>
                      <a:pt x="674" y="591"/>
                    </a:lnTo>
                    <a:lnTo>
                      <a:pt x="674" y="591"/>
                    </a:lnTo>
                    <a:lnTo>
                      <a:pt x="673" y="591"/>
                    </a:lnTo>
                    <a:lnTo>
                      <a:pt x="673" y="591"/>
                    </a:lnTo>
                    <a:lnTo>
                      <a:pt x="673" y="593"/>
                    </a:lnTo>
                    <a:lnTo>
                      <a:pt x="673" y="593"/>
                    </a:lnTo>
                    <a:lnTo>
                      <a:pt x="671" y="593"/>
                    </a:lnTo>
                    <a:lnTo>
                      <a:pt x="671" y="593"/>
                    </a:lnTo>
                    <a:lnTo>
                      <a:pt x="669" y="593"/>
                    </a:lnTo>
                    <a:lnTo>
                      <a:pt x="669" y="593"/>
                    </a:lnTo>
                    <a:lnTo>
                      <a:pt x="669" y="593"/>
                    </a:lnTo>
                    <a:lnTo>
                      <a:pt x="669" y="593"/>
                    </a:lnTo>
                    <a:lnTo>
                      <a:pt x="669" y="593"/>
                    </a:lnTo>
                    <a:lnTo>
                      <a:pt x="667" y="593"/>
                    </a:lnTo>
                    <a:lnTo>
                      <a:pt x="667" y="595"/>
                    </a:lnTo>
                    <a:lnTo>
                      <a:pt x="665" y="595"/>
                    </a:lnTo>
                    <a:lnTo>
                      <a:pt x="665" y="595"/>
                    </a:lnTo>
                    <a:lnTo>
                      <a:pt x="665" y="595"/>
                    </a:lnTo>
                    <a:lnTo>
                      <a:pt x="665" y="595"/>
                    </a:lnTo>
                    <a:lnTo>
                      <a:pt x="665" y="597"/>
                    </a:lnTo>
                    <a:lnTo>
                      <a:pt x="665" y="597"/>
                    </a:lnTo>
                    <a:lnTo>
                      <a:pt x="664" y="597"/>
                    </a:lnTo>
                    <a:lnTo>
                      <a:pt x="664" y="597"/>
                    </a:lnTo>
                    <a:lnTo>
                      <a:pt x="664" y="597"/>
                    </a:lnTo>
                    <a:lnTo>
                      <a:pt x="662" y="597"/>
                    </a:lnTo>
                    <a:lnTo>
                      <a:pt x="662" y="597"/>
                    </a:lnTo>
                    <a:lnTo>
                      <a:pt x="662" y="597"/>
                    </a:lnTo>
                    <a:lnTo>
                      <a:pt x="662" y="597"/>
                    </a:lnTo>
                    <a:lnTo>
                      <a:pt x="660" y="597"/>
                    </a:lnTo>
                    <a:lnTo>
                      <a:pt x="658" y="597"/>
                    </a:lnTo>
                    <a:lnTo>
                      <a:pt x="658" y="595"/>
                    </a:lnTo>
                    <a:lnTo>
                      <a:pt x="658" y="595"/>
                    </a:lnTo>
                    <a:lnTo>
                      <a:pt x="656" y="595"/>
                    </a:lnTo>
                    <a:lnTo>
                      <a:pt x="656" y="595"/>
                    </a:lnTo>
                    <a:lnTo>
                      <a:pt x="656" y="595"/>
                    </a:lnTo>
                    <a:lnTo>
                      <a:pt x="656" y="595"/>
                    </a:lnTo>
                    <a:lnTo>
                      <a:pt x="656" y="595"/>
                    </a:lnTo>
                    <a:lnTo>
                      <a:pt x="655" y="595"/>
                    </a:lnTo>
                    <a:lnTo>
                      <a:pt x="655" y="595"/>
                    </a:lnTo>
                    <a:lnTo>
                      <a:pt x="655" y="595"/>
                    </a:lnTo>
                    <a:lnTo>
                      <a:pt x="653" y="595"/>
                    </a:lnTo>
                    <a:lnTo>
                      <a:pt x="651" y="595"/>
                    </a:lnTo>
                    <a:lnTo>
                      <a:pt x="651" y="595"/>
                    </a:lnTo>
                    <a:lnTo>
                      <a:pt x="651" y="595"/>
                    </a:lnTo>
                    <a:lnTo>
                      <a:pt x="649" y="595"/>
                    </a:lnTo>
                    <a:lnTo>
                      <a:pt x="649" y="595"/>
                    </a:lnTo>
                    <a:lnTo>
                      <a:pt x="647" y="595"/>
                    </a:lnTo>
                    <a:lnTo>
                      <a:pt x="646" y="595"/>
                    </a:lnTo>
                    <a:lnTo>
                      <a:pt x="646" y="595"/>
                    </a:lnTo>
                    <a:lnTo>
                      <a:pt x="646" y="595"/>
                    </a:lnTo>
                    <a:lnTo>
                      <a:pt x="644" y="595"/>
                    </a:lnTo>
                    <a:lnTo>
                      <a:pt x="644" y="595"/>
                    </a:lnTo>
                    <a:lnTo>
                      <a:pt x="644" y="595"/>
                    </a:lnTo>
                    <a:lnTo>
                      <a:pt x="642" y="595"/>
                    </a:lnTo>
                    <a:lnTo>
                      <a:pt x="642" y="595"/>
                    </a:lnTo>
                    <a:lnTo>
                      <a:pt x="642" y="595"/>
                    </a:lnTo>
                    <a:lnTo>
                      <a:pt x="640" y="595"/>
                    </a:lnTo>
                    <a:lnTo>
                      <a:pt x="640" y="595"/>
                    </a:lnTo>
                    <a:lnTo>
                      <a:pt x="640" y="597"/>
                    </a:lnTo>
                    <a:lnTo>
                      <a:pt x="640" y="597"/>
                    </a:lnTo>
                    <a:lnTo>
                      <a:pt x="638" y="597"/>
                    </a:lnTo>
                    <a:lnTo>
                      <a:pt x="638" y="597"/>
                    </a:lnTo>
                    <a:lnTo>
                      <a:pt x="638" y="599"/>
                    </a:lnTo>
                    <a:lnTo>
                      <a:pt x="638" y="599"/>
                    </a:lnTo>
                    <a:lnTo>
                      <a:pt x="638" y="599"/>
                    </a:lnTo>
                    <a:lnTo>
                      <a:pt x="638" y="599"/>
                    </a:lnTo>
                    <a:lnTo>
                      <a:pt x="638" y="599"/>
                    </a:lnTo>
                    <a:lnTo>
                      <a:pt x="638" y="600"/>
                    </a:lnTo>
                    <a:lnTo>
                      <a:pt x="638" y="600"/>
                    </a:lnTo>
                    <a:lnTo>
                      <a:pt x="638" y="600"/>
                    </a:lnTo>
                    <a:lnTo>
                      <a:pt x="638" y="602"/>
                    </a:lnTo>
                    <a:lnTo>
                      <a:pt x="638" y="602"/>
                    </a:lnTo>
                    <a:lnTo>
                      <a:pt x="638" y="602"/>
                    </a:lnTo>
                    <a:lnTo>
                      <a:pt x="637" y="604"/>
                    </a:lnTo>
                    <a:lnTo>
                      <a:pt x="637" y="606"/>
                    </a:lnTo>
                    <a:lnTo>
                      <a:pt x="635" y="608"/>
                    </a:lnTo>
                    <a:lnTo>
                      <a:pt x="635" y="608"/>
                    </a:lnTo>
                    <a:lnTo>
                      <a:pt x="635" y="608"/>
                    </a:lnTo>
                    <a:lnTo>
                      <a:pt x="635" y="608"/>
                    </a:lnTo>
                    <a:lnTo>
                      <a:pt x="635" y="608"/>
                    </a:lnTo>
                    <a:lnTo>
                      <a:pt x="635" y="610"/>
                    </a:lnTo>
                    <a:lnTo>
                      <a:pt x="635" y="610"/>
                    </a:lnTo>
                    <a:lnTo>
                      <a:pt x="633" y="610"/>
                    </a:lnTo>
                    <a:lnTo>
                      <a:pt x="633" y="610"/>
                    </a:lnTo>
                    <a:lnTo>
                      <a:pt x="633" y="610"/>
                    </a:lnTo>
                    <a:lnTo>
                      <a:pt x="633" y="611"/>
                    </a:lnTo>
                    <a:lnTo>
                      <a:pt x="631" y="611"/>
                    </a:lnTo>
                    <a:lnTo>
                      <a:pt x="631" y="611"/>
                    </a:lnTo>
                    <a:lnTo>
                      <a:pt x="629" y="611"/>
                    </a:lnTo>
                    <a:lnTo>
                      <a:pt x="629" y="611"/>
                    </a:lnTo>
                    <a:lnTo>
                      <a:pt x="629" y="611"/>
                    </a:lnTo>
                    <a:lnTo>
                      <a:pt x="627" y="611"/>
                    </a:lnTo>
                    <a:lnTo>
                      <a:pt x="626" y="611"/>
                    </a:lnTo>
                    <a:lnTo>
                      <a:pt x="626" y="611"/>
                    </a:lnTo>
                    <a:lnTo>
                      <a:pt x="626" y="610"/>
                    </a:lnTo>
                    <a:lnTo>
                      <a:pt x="626" y="610"/>
                    </a:lnTo>
                    <a:lnTo>
                      <a:pt x="624" y="610"/>
                    </a:lnTo>
                    <a:lnTo>
                      <a:pt x="622" y="610"/>
                    </a:lnTo>
                    <a:lnTo>
                      <a:pt x="622" y="610"/>
                    </a:lnTo>
                    <a:lnTo>
                      <a:pt x="622" y="610"/>
                    </a:lnTo>
                    <a:lnTo>
                      <a:pt x="620" y="610"/>
                    </a:lnTo>
                    <a:lnTo>
                      <a:pt x="617" y="610"/>
                    </a:lnTo>
                    <a:lnTo>
                      <a:pt x="617" y="610"/>
                    </a:lnTo>
                    <a:lnTo>
                      <a:pt x="617" y="608"/>
                    </a:lnTo>
                    <a:lnTo>
                      <a:pt x="617" y="608"/>
                    </a:lnTo>
                    <a:lnTo>
                      <a:pt x="615" y="608"/>
                    </a:lnTo>
                    <a:lnTo>
                      <a:pt x="613" y="608"/>
                    </a:lnTo>
                    <a:lnTo>
                      <a:pt x="613" y="608"/>
                    </a:lnTo>
                    <a:lnTo>
                      <a:pt x="611" y="608"/>
                    </a:lnTo>
                    <a:lnTo>
                      <a:pt x="611" y="608"/>
                    </a:lnTo>
                    <a:lnTo>
                      <a:pt x="609" y="608"/>
                    </a:lnTo>
                    <a:lnTo>
                      <a:pt x="608" y="606"/>
                    </a:lnTo>
                    <a:lnTo>
                      <a:pt x="608" y="606"/>
                    </a:lnTo>
                    <a:lnTo>
                      <a:pt x="608" y="606"/>
                    </a:lnTo>
                    <a:lnTo>
                      <a:pt x="606" y="606"/>
                    </a:lnTo>
                    <a:lnTo>
                      <a:pt x="604" y="606"/>
                    </a:lnTo>
                    <a:lnTo>
                      <a:pt x="604" y="606"/>
                    </a:lnTo>
                    <a:lnTo>
                      <a:pt x="602" y="606"/>
                    </a:lnTo>
                    <a:lnTo>
                      <a:pt x="600" y="606"/>
                    </a:lnTo>
                    <a:lnTo>
                      <a:pt x="600" y="606"/>
                    </a:lnTo>
                    <a:lnTo>
                      <a:pt x="599" y="604"/>
                    </a:lnTo>
                    <a:lnTo>
                      <a:pt x="599" y="604"/>
                    </a:lnTo>
                    <a:lnTo>
                      <a:pt x="599" y="604"/>
                    </a:lnTo>
                    <a:lnTo>
                      <a:pt x="599" y="604"/>
                    </a:lnTo>
                    <a:lnTo>
                      <a:pt x="597" y="606"/>
                    </a:lnTo>
                    <a:lnTo>
                      <a:pt x="597" y="606"/>
                    </a:lnTo>
                    <a:lnTo>
                      <a:pt x="595" y="606"/>
                    </a:lnTo>
                    <a:lnTo>
                      <a:pt x="595" y="606"/>
                    </a:lnTo>
                    <a:lnTo>
                      <a:pt x="595" y="606"/>
                    </a:lnTo>
                    <a:lnTo>
                      <a:pt x="595" y="606"/>
                    </a:lnTo>
                    <a:lnTo>
                      <a:pt x="593" y="608"/>
                    </a:lnTo>
                    <a:lnTo>
                      <a:pt x="593" y="608"/>
                    </a:lnTo>
                    <a:lnTo>
                      <a:pt x="593" y="608"/>
                    </a:lnTo>
                    <a:lnTo>
                      <a:pt x="593" y="608"/>
                    </a:lnTo>
                    <a:lnTo>
                      <a:pt x="593" y="610"/>
                    </a:lnTo>
                    <a:lnTo>
                      <a:pt x="593" y="610"/>
                    </a:lnTo>
                    <a:lnTo>
                      <a:pt x="591" y="610"/>
                    </a:lnTo>
                    <a:lnTo>
                      <a:pt x="591" y="611"/>
                    </a:lnTo>
                    <a:lnTo>
                      <a:pt x="591" y="611"/>
                    </a:lnTo>
                    <a:lnTo>
                      <a:pt x="591" y="613"/>
                    </a:lnTo>
                    <a:lnTo>
                      <a:pt x="589" y="613"/>
                    </a:lnTo>
                    <a:lnTo>
                      <a:pt x="589" y="613"/>
                    </a:lnTo>
                    <a:lnTo>
                      <a:pt x="589" y="615"/>
                    </a:lnTo>
                    <a:lnTo>
                      <a:pt x="588" y="615"/>
                    </a:lnTo>
                    <a:lnTo>
                      <a:pt x="588" y="615"/>
                    </a:lnTo>
                    <a:lnTo>
                      <a:pt x="588" y="617"/>
                    </a:lnTo>
                    <a:lnTo>
                      <a:pt x="588" y="617"/>
                    </a:lnTo>
                    <a:lnTo>
                      <a:pt x="588" y="617"/>
                    </a:lnTo>
                    <a:lnTo>
                      <a:pt x="586" y="617"/>
                    </a:lnTo>
                    <a:lnTo>
                      <a:pt x="586" y="617"/>
                    </a:lnTo>
                    <a:lnTo>
                      <a:pt x="586" y="617"/>
                    </a:lnTo>
                    <a:lnTo>
                      <a:pt x="586" y="617"/>
                    </a:lnTo>
                    <a:lnTo>
                      <a:pt x="586" y="617"/>
                    </a:lnTo>
                    <a:lnTo>
                      <a:pt x="584" y="615"/>
                    </a:lnTo>
                    <a:lnTo>
                      <a:pt x="582" y="615"/>
                    </a:lnTo>
                    <a:lnTo>
                      <a:pt x="582" y="615"/>
                    </a:lnTo>
                    <a:lnTo>
                      <a:pt x="582" y="615"/>
                    </a:lnTo>
                    <a:lnTo>
                      <a:pt x="580" y="615"/>
                    </a:lnTo>
                    <a:lnTo>
                      <a:pt x="580" y="615"/>
                    </a:lnTo>
                    <a:lnTo>
                      <a:pt x="580" y="615"/>
                    </a:lnTo>
                    <a:lnTo>
                      <a:pt x="579" y="615"/>
                    </a:lnTo>
                    <a:lnTo>
                      <a:pt x="579" y="615"/>
                    </a:lnTo>
                    <a:lnTo>
                      <a:pt x="579" y="615"/>
                    </a:lnTo>
                    <a:lnTo>
                      <a:pt x="577" y="613"/>
                    </a:lnTo>
                    <a:lnTo>
                      <a:pt x="579" y="610"/>
                    </a:lnTo>
                    <a:lnTo>
                      <a:pt x="579" y="608"/>
                    </a:lnTo>
                    <a:lnTo>
                      <a:pt x="577" y="606"/>
                    </a:lnTo>
                    <a:lnTo>
                      <a:pt x="575" y="604"/>
                    </a:lnTo>
                    <a:lnTo>
                      <a:pt x="577" y="600"/>
                    </a:lnTo>
                    <a:lnTo>
                      <a:pt x="575" y="597"/>
                    </a:lnTo>
                    <a:lnTo>
                      <a:pt x="573" y="595"/>
                    </a:lnTo>
                    <a:lnTo>
                      <a:pt x="570" y="593"/>
                    </a:lnTo>
                    <a:lnTo>
                      <a:pt x="568" y="593"/>
                    </a:lnTo>
                    <a:lnTo>
                      <a:pt x="566" y="593"/>
                    </a:lnTo>
                    <a:lnTo>
                      <a:pt x="564" y="591"/>
                    </a:lnTo>
                    <a:lnTo>
                      <a:pt x="562" y="591"/>
                    </a:lnTo>
                    <a:lnTo>
                      <a:pt x="562" y="591"/>
                    </a:lnTo>
                    <a:lnTo>
                      <a:pt x="561" y="591"/>
                    </a:lnTo>
                    <a:lnTo>
                      <a:pt x="561" y="590"/>
                    </a:lnTo>
                    <a:lnTo>
                      <a:pt x="561" y="590"/>
                    </a:lnTo>
                    <a:lnTo>
                      <a:pt x="559" y="590"/>
                    </a:lnTo>
                    <a:lnTo>
                      <a:pt x="557" y="590"/>
                    </a:lnTo>
                    <a:lnTo>
                      <a:pt x="555" y="588"/>
                    </a:lnTo>
                    <a:lnTo>
                      <a:pt x="555" y="588"/>
                    </a:lnTo>
                    <a:lnTo>
                      <a:pt x="553" y="588"/>
                    </a:lnTo>
                    <a:lnTo>
                      <a:pt x="553" y="588"/>
                    </a:lnTo>
                    <a:lnTo>
                      <a:pt x="552" y="588"/>
                    </a:lnTo>
                    <a:lnTo>
                      <a:pt x="552" y="588"/>
                    </a:lnTo>
                    <a:lnTo>
                      <a:pt x="552" y="588"/>
                    </a:lnTo>
                    <a:lnTo>
                      <a:pt x="550" y="588"/>
                    </a:lnTo>
                    <a:lnTo>
                      <a:pt x="550" y="588"/>
                    </a:lnTo>
                    <a:lnTo>
                      <a:pt x="548" y="588"/>
                    </a:lnTo>
                    <a:lnTo>
                      <a:pt x="548" y="588"/>
                    </a:lnTo>
                    <a:lnTo>
                      <a:pt x="548" y="588"/>
                    </a:lnTo>
                    <a:lnTo>
                      <a:pt x="546" y="588"/>
                    </a:lnTo>
                    <a:lnTo>
                      <a:pt x="546" y="588"/>
                    </a:lnTo>
                    <a:lnTo>
                      <a:pt x="546" y="588"/>
                    </a:lnTo>
                    <a:lnTo>
                      <a:pt x="544" y="588"/>
                    </a:lnTo>
                    <a:lnTo>
                      <a:pt x="542" y="588"/>
                    </a:lnTo>
                    <a:lnTo>
                      <a:pt x="541" y="588"/>
                    </a:lnTo>
                    <a:lnTo>
                      <a:pt x="537" y="586"/>
                    </a:lnTo>
                    <a:lnTo>
                      <a:pt x="535" y="586"/>
                    </a:lnTo>
                    <a:lnTo>
                      <a:pt x="528" y="582"/>
                    </a:lnTo>
                    <a:lnTo>
                      <a:pt x="528" y="582"/>
                    </a:lnTo>
                    <a:lnTo>
                      <a:pt x="528" y="582"/>
                    </a:lnTo>
                    <a:lnTo>
                      <a:pt x="526" y="582"/>
                    </a:lnTo>
                    <a:lnTo>
                      <a:pt x="524" y="581"/>
                    </a:lnTo>
                    <a:lnTo>
                      <a:pt x="523" y="581"/>
                    </a:lnTo>
                    <a:lnTo>
                      <a:pt x="523" y="581"/>
                    </a:lnTo>
                    <a:lnTo>
                      <a:pt x="523" y="581"/>
                    </a:lnTo>
                    <a:lnTo>
                      <a:pt x="523" y="581"/>
                    </a:lnTo>
                    <a:lnTo>
                      <a:pt x="523" y="579"/>
                    </a:lnTo>
                    <a:lnTo>
                      <a:pt x="521" y="579"/>
                    </a:lnTo>
                    <a:lnTo>
                      <a:pt x="521" y="579"/>
                    </a:lnTo>
                    <a:lnTo>
                      <a:pt x="521" y="579"/>
                    </a:lnTo>
                    <a:lnTo>
                      <a:pt x="519" y="579"/>
                    </a:lnTo>
                    <a:lnTo>
                      <a:pt x="517" y="577"/>
                    </a:lnTo>
                    <a:lnTo>
                      <a:pt x="517" y="577"/>
                    </a:lnTo>
                    <a:lnTo>
                      <a:pt x="517" y="577"/>
                    </a:lnTo>
                    <a:lnTo>
                      <a:pt x="515" y="577"/>
                    </a:lnTo>
                    <a:lnTo>
                      <a:pt x="515" y="575"/>
                    </a:lnTo>
                    <a:lnTo>
                      <a:pt x="515" y="575"/>
                    </a:lnTo>
                    <a:lnTo>
                      <a:pt x="514" y="575"/>
                    </a:lnTo>
                    <a:lnTo>
                      <a:pt x="514" y="575"/>
                    </a:lnTo>
                    <a:lnTo>
                      <a:pt x="512" y="575"/>
                    </a:lnTo>
                    <a:lnTo>
                      <a:pt x="512" y="573"/>
                    </a:lnTo>
                    <a:lnTo>
                      <a:pt x="512" y="573"/>
                    </a:lnTo>
                    <a:lnTo>
                      <a:pt x="510" y="573"/>
                    </a:lnTo>
                    <a:lnTo>
                      <a:pt x="510" y="573"/>
                    </a:lnTo>
                    <a:lnTo>
                      <a:pt x="510" y="573"/>
                    </a:lnTo>
                    <a:lnTo>
                      <a:pt x="510" y="573"/>
                    </a:lnTo>
                    <a:lnTo>
                      <a:pt x="510" y="573"/>
                    </a:lnTo>
                    <a:lnTo>
                      <a:pt x="508" y="573"/>
                    </a:lnTo>
                    <a:lnTo>
                      <a:pt x="508" y="572"/>
                    </a:lnTo>
                    <a:lnTo>
                      <a:pt x="508" y="572"/>
                    </a:lnTo>
                    <a:lnTo>
                      <a:pt x="508" y="572"/>
                    </a:lnTo>
                    <a:lnTo>
                      <a:pt x="506" y="572"/>
                    </a:lnTo>
                    <a:lnTo>
                      <a:pt x="506" y="572"/>
                    </a:lnTo>
                    <a:lnTo>
                      <a:pt x="506" y="572"/>
                    </a:lnTo>
                    <a:lnTo>
                      <a:pt x="506" y="572"/>
                    </a:lnTo>
                    <a:lnTo>
                      <a:pt x="506" y="572"/>
                    </a:lnTo>
                    <a:lnTo>
                      <a:pt x="506" y="572"/>
                    </a:lnTo>
                    <a:lnTo>
                      <a:pt x="504" y="570"/>
                    </a:lnTo>
                    <a:lnTo>
                      <a:pt x="504" y="570"/>
                    </a:lnTo>
                    <a:lnTo>
                      <a:pt x="504" y="570"/>
                    </a:lnTo>
                    <a:lnTo>
                      <a:pt x="503" y="570"/>
                    </a:lnTo>
                    <a:lnTo>
                      <a:pt x="503" y="568"/>
                    </a:lnTo>
                    <a:lnTo>
                      <a:pt x="503" y="568"/>
                    </a:lnTo>
                    <a:lnTo>
                      <a:pt x="503" y="568"/>
                    </a:lnTo>
                    <a:lnTo>
                      <a:pt x="503" y="568"/>
                    </a:lnTo>
                    <a:lnTo>
                      <a:pt x="503" y="568"/>
                    </a:lnTo>
                    <a:lnTo>
                      <a:pt x="503" y="568"/>
                    </a:lnTo>
                    <a:lnTo>
                      <a:pt x="503" y="566"/>
                    </a:lnTo>
                    <a:lnTo>
                      <a:pt x="503" y="566"/>
                    </a:lnTo>
                    <a:lnTo>
                      <a:pt x="503" y="566"/>
                    </a:lnTo>
                    <a:lnTo>
                      <a:pt x="503" y="566"/>
                    </a:lnTo>
                    <a:lnTo>
                      <a:pt x="503" y="564"/>
                    </a:lnTo>
                    <a:lnTo>
                      <a:pt x="501" y="564"/>
                    </a:lnTo>
                    <a:lnTo>
                      <a:pt x="501" y="564"/>
                    </a:lnTo>
                    <a:lnTo>
                      <a:pt x="501" y="564"/>
                    </a:lnTo>
                    <a:lnTo>
                      <a:pt x="501" y="562"/>
                    </a:lnTo>
                    <a:lnTo>
                      <a:pt x="501" y="562"/>
                    </a:lnTo>
                    <a:lnTo>
                      <a:pt x="501" y="562"/>
                    </a:lnTo>
                    <a:lnTo>
                      <a:pt x="501" y="562"/>
                    </a:lnTo>
                    <a:lnTo>
                      <a:pt x="501" y="562"/>
                    </a:lnTo>
                    <a:lnTo>
                      <a:pt x="501" y="562"/>
                    </a:lnTo>
                    <a:lnTo>
                      <a:pt x="501" y="562"/>
                    </a:lnTo>
                    <a:lnTo>
                      <a:pt x="501" y="562"/>
                    </a:lnTo>
                    <a:lnTo>
                      <a:pt x="501" y="562"/>
                    </a:lnTo>
                    <a:lnTo>
                      <a:pt x="501" y="562"/>
                    </a:lnTo>
                    <a:lnTo>
                      <a:pt x="499" y="562"/>
                    </a:lnTo>
                    <a:lnTo>
                      <a:pt x="499" y="562"/>
                    </a:lnTo>
                    <a:lnTo>
                      <a:pt x="499" y="562"/>
                    </a:lnTo>
                    <a:lnTo>
                      <a:pt x="499" y="562"/>
                    </a:lnTo>
                    <a:lnTo>
                      <a:pt x="499" y="562"/>
                    </a:lnTo>
                    <a:lnTo>
                      <a:pt x="499" y="562"/>
                    </a:lnTo>
                    <a:lnTo>
                      <a:pt x="499" y="562"/>
                    </a:lnTo>
                    <a:lnTo>
                      <a:pt x="499" y="562"/>
                    </a:lnTo>
                    <a:lnTo>
                      <a:pt x="499" y="562"/>
                    </a:lnTo>
                    <a:lnTo>
                      <a:pt x="499" y="562"/>
                    </a:lnTo>
                    <a:lnTo>
                      <a:pt x="497" y="562"/>
                    </a:lnTo>
                    <a:lnTo>
                      <a:pt x="497" y="562"/>
                    </a:lnTo>
                    <a:lnTo>
                      <a:pt x="497" y="562"/>
                    </a:lnTo>
                    <a:lnTo>
                      <a:pt x="497" y="562"/>
                    </a:lnTo>
                    <a:lnTo>
                      <a:pt x="497" y="562"/>
                    </a:lnTo>
                    <a:lnTo>
                      <a:pt x="497" y="562"/>
                    </a:lnTo>
                    <a:lnTo>
                      <a:pt x="497" y="562"/>
                    </a:lnTo>
                    <a:lnTo>
                      <a:pt x="497" y="562"/>
                    </a:lnTo>
                    <a:lnTo>
                      <a:pt x="497"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4" y="561"/>
                    </a:lnTo>
                    <a:lnTo>
                      <a:pt x="494" y="561"/>
                    </a:lnTo>
                    <a:lnTo>
                      <a:pt x="494" y="561"/>
                    </a:lnTo>
                    <a:lnTo>
                      <a:pt x="494" y="561"/>
                    </a:lnTo>
                    <a:lnTo>
                      <a:pt x="494" y="561"/>
                    </a:lnTo>
                    <a:lnTo>
                      <a:pt x="494" y="561"/>
                    </a:lnTo>
                    <a:lnTo>
                      <a:pt x="494" y="561"/>
                    </a:lnTo>
                    <a:lnTo>
                      <a:pt x="494" y="561"/>
                    </a:lnTo>
                    <a:lnTo>
                      <a:pt x="494" y="561"/>
                    </a:lnTo>
                    <a:lnTo>
                      <a:pt x="492" y="561"/>
                    </a:lnTo>
                    <a:lnTo>
                      <a:pt x="492" y="561"/>
                    </a:lnTo>
                    <a:lnTo>
                      <a:pt x="492" y="561"/>
                    </a:lnTo>
                    <a:lnTo>
                      <a:pt x="492" y="561"/>
                    </a:lnTo>
                    <a:lnTo>
                      <a:pt x="490" y="561"/>
                    </a:lnTo>
                    <a:lnTo>
                      <a:pt x="490" y="561"/>
                    </a:lnTo>
                    <a:lnTo>
                      <a:pt x="490" y="559"/>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2"/>
                    </a:lnTo>
                    <a:lnTo>
                      <a:pt x="486" y="562"/>
                    </a:lnTo>
                    <a:lnTo>
                      <a:pt x="486" y="562"/>
                    </a:lnTo>
                    <a:lnTo>
                      <a:pt x="486" y="562"/>
                    </a:lnTo>
                    <a:lnTo>
                      <a:pt x="486" y="562"/>
                    </a:lnTo>
                    <a:lnTo>
                      <a:pt x="486" y="562"/>
                    </a:lnTo>
                    <a:lnTo>
                      <a:pt x="486" y="562"/>
                    </a:lnTo>
                    <a:lnTo>
                      <a:pt x="486" y="562"/>
                    </a:lnTo>
                    <a:lnTo>
                      <a:pt x="486" y="562"/>
                    </a:lnTo>
                    <a:lnTo>
                      <a:pt x="485" y="562"/>
                    </a:lnTo>
                    <a:lnTo>
                      <a:pt x="485" y="562"/>
                    </a:lnTo>
                    <a:lnTo>
                      <a:pt x="485" y="562"/>
                    </a:lnTo>
                    <a:lnTo>
                      <a:pt x="485" y="562"/>
                    </a:lnTo>
                    <a:lnTo>
                      <a:pt x="485" y="562"/>
                    </a:lnTo>
                    <a:lnTo>
                      <a:pt x="485" y="564"/>
                    </a:lnTo>
                    <a:lnTo>
                      <a:pt x="485" y="564"/>
                    </a:lnTo>
                    <a:lnTo>
                      <a:pt x="485" y="564"/>
                    </a:lnTo>
                    <a:lnTo>
                      <a:pt x="483" y="562"/>
                    </a:lnTo>
                    <a:lnTo>
                      <a:pt x="483" y="562"/>
                    </a:lnTo>
                    <a:lnTo>
                      <a:pt x="483" y="562"/>
                    </a:lnTo>
                    <a:lnTo>
                      <a:pt x="483" y="562"/>
                    </a:lnTo>
                    <a:lnTo>
                      <a:pt x="483" y="562"/>
                    </a:lnTo>
                    <a:lnTo>
                      <a:pt x="483" y="562"/>
                    </a:lnTo>
                    <a:lnTo>
                      <a:pt x="483" y="562"/>
                    </a:lnTo>
                    <a:lnTo>
                      <a:pt x="483" y="562"/>
                    </a:lnTo>
                    <a:lnTo>
                      <a:pt x="481" y="562"/>
                    </a:lnTo>
                    <a:lnTo>
                      <a:pt x="481" y="562"/>
                    </a:lnTo>
                    <a:lnTo>
                      <a:pt x="481" y="562"/>
                    </a:lnTo>
                    <a:lnTo>
                      <a:pt x="481" y="562"/>
                    </a:lnTo>
                    <a:lnTo>
                      <a:pt x="481" y="562"/>
                    </a:lnTo>
                    <a:lnTo>
                      <a:pt x="481" y="562"/>
                    </a:lnTo>
                    <a:lnTo>
                      <a:pt x="481" y="562"/>
                    </a:lnTo>
                    <a:lnTo>
                      <a:pt x="481" y="562"/>
                    </a:lnTo>
                    <a:lnTo>
                      <a:pt x="481" y="561"/>
                    </a:lnTo>
                    <a:lnTo>
                      <a:pt x="481" y="561"/>
                    </a:lnTo>
                    <a:lnTo>
                      <a:pt x="481" y="561"/>
                    </a:lnTo>
                    <a:lnTo>
                      <a:pt x="481" y="561"/>
                    </a:lnTo>
                    <a:lnTo>
                      <a:pt x="481" y="561"/>
                    </a:lnTo>
                    <a:lnTo>
                      <a:pt x="481" y="561"/>
                    </a:lnTo>
                    <a:lnTo>
                      <a:pt x="481" y="561"/>
                    </a:lnTo>
                    <a:lnTo>
                      <a:pt x="481" y="561"/>
                    </a:lnTo>
                    <a:lnTo>
                      <a:pt x="481" y="559"/>
                    </a:lnTo>
                    <a:lnTo>
                      <a:pt x="481" y="559"/>
                    </a:lnTo>
                    <a:lnTo>
                      <a:pt x="481" y="559"/>
                    </a:lnTo>
                    <a:lnTo>
                      <a:pt x="479" y="559"/>
                    </a:lnTo>
                    <a:lnTo>
                      <a:pt x="477" y="559"/>
                    </a:lnTo>
                    <a:lnTo>
                      <a:pt x="477" y="559"/>
                    </a:lnTo>
                    <a:lnTo>
                      <a:pt x="476" y="559"/>
                    </a:lnTo>
                    <a:lnTo>
                      <a:pt x="476" y="559"/>
                    </a:lnTo>
                    <a:lnTo>
                      <a:pt x="474" y="559"/>
                    </a:lnTo>
                    <a:lnTo>
                      <a:pt x="474" y="559"/>
                    </a:lnTo>
                    <a:lnTo>
                      <a:pt x="474" y="559"/>
                    </a:lnTo>
                    <a:lnTo>
                      <a:pt x="474" y="557"/>
                    </a:lnTo>
                    <a:lnTo>
                      <a:pt x="474" y="557"/>
                    </a:lnTo>
                    <a:lnTo>
                      <a:pt x="476" y="555"/>
                    </a:lnTo>
                    <a:lnTo>
                      <a:pt x="476" y="555"/>
                    </a:lnTo>
                    <a:lnTo>
                      <a:pt x="476" y="555"/>
                    </a:lnTo>
                    <a:lnTo>
                      <a:pt x="476" y="555"/>
                    </a:lnTo>
                    <a:lnTo>
                      <a:pt x="474" y="553"/>
                    </a:lnTo>
                    <a:lnTo>
                      <a:pt x="474" y="553"/>
                    </a:lnTo>
                    <a:lnTo>
                      <a:pt x="472" y="553"/>
                    </a:lnTo>
                    <a:lnTo>
                      <a:pt x="472" y="553"/>
                    </a:lnTo>
                    <a:lnTo>
                      <a:pt x="470" y="553"/>
                    </a:lnTo>
                    <a:lnTo>
                      <a:pt x="470" y="553"/>
                    </a:lnTo>
                    <a:lnTo>
                      <a:pt x="470" y="552"/>
                    </a:lnTo>
                    <a:lnTo>
                      <a:pt x="470" y="552"/>
                    </a:lnTo>
                    <a:lnTo>
                      <a:pt x="470" y="552"/>
                    </a:lnTo>
                    <a:lnTo>
                      <a:pt x="468" y="552"/>
                    </a:lnTo>
                    <a:lnTo>
                      <a:pt x="468" y="552"/>
                    </a:lnTo>
                    <a:lnTo>
                      <a:pt x="468" y="552"/>
                    </a:lnTo>
                    <a:lnTo>
                      <a:pt x="468" y="552"/>
                    </a:lnTo>
                    <a:lnTo>
                      <a:pt x="468" y="552"/>
                    </a:lnTo>
                    <a:lnTo>
                      <a:pt x="467" y="552"/>
                    </a:lnTo>
                    <a:lnTo>
                      <a:pt x="467" y="552"/>
                    </a:lnTo>
                    <a:lnTo>
                      <a:pt x="467" y="552"/>
                    </a:lnTo>
                    <a:lnTo>
                      <a:pt x="465" y="552"/>
                    </a:lnTo>
                    <a:lnTo>
                      <a:pt x="465" y="552"/>
                    </a:lnTo>
                    <a:lnTo>
                      <a:pt x="465" y="552"/>
                    </a:lnTo>
                    <a:lnTo>
                      <a:pt x="465" y="552"/>
                    </a:lnTo>
                    <a:lnTo>
                      <a:pt x="465" y="550"/>
                    </a:lnTo>
                    <a:lnTo>
                      <a:pt x="465" y="550"/>
                    </a:lnTo>
                    <a:lnTo>
                      <a:pt x="465" y="550"/>
                    </a:lnTo>
                    <a:lnTo>
                      <a:pt x="465" y="550"/>
                    </a:lnTo>
                    <a:lnTo>
                      <a:pt x="465" y="550"/>
                    </a:lnTo>
                    <a:lnTo>
                      <a:pt x="465" y="550"/>
                    </a:lnTo>
                    <a:lnTo>
                      <a:pt x="463" y="548"/>
                    </a:lnTo>
                    <a:lnTo>
                      <a:pt x="463" y="546"/>
                    </a:lnTo>
                    <a:lnTo>
                      <a:pt x="463" y="546"/>
                    </a:lnTo>
                    <a:lnTo>
                      <a:pt x="461" y="546"/>
                    </a:lnTo>
                    <a:lnTo>
                      <a:pt x="461" y="546"/>
                    </a:lnTo>
                    <a:lnTo>
                      <a:pt x="461" y="546"/>
                    </a:lnTo>
                    <a:lnTo>
                      <a:pt x="461" y="546"/>
                    </a:lnTo>
                    <a:lnTo>
                      <a:pt x="461" y="544"/>
                    </a:lnTo>
                    <a:lnTo>
                      <a:pt x="461" y="544"/>
                    </a:lnTo>
                    <a:lnTo>
                      <a:pt x="461" y="544"/>
                    </a:lnTo>
                    <a:lnTo>
                      <a:pt x="459" y="544"/>
                    </a:lnTo>
                    <a:lnTo>
                      <a:pt x="459" y="544"/>
                    </a:lnTo>
                    <a:lnTo>
                      <a:pt x="459" y="544"/>
                    </a:lnTo>
                    <a:lnTo>
                      <a:pt x="459" y="544"/>
                    </a:lnTo>
                    <a:lnTo>
                      <a:pt x="457" y="544"/>
                    </a:lnTo>
                    <a:lnTo>
                      <a:pt x="457" y="544"/>
                    </a:lnTo>
                    <a:lnTo>
                      <a:pt x="457" y="544"/>
                    </a:lnTo>
                    <a:lnTo>
                      <a:pt x="457" y="544"/>
                    </a:lnTo>
                    <a:lnTo>
                      <a:pt x="457" y="543"/>
                    </a:lnTo>
                    <a:lnTo>
                      <a:pt x="457" y="543"/>
                    </a:lnTo>
                    <a:lnTo>
                      <a:pt x="456" y="543"/>
                    </a:lnTo>
                    <a:lnTo>
                      <a:pt x="456" y="543"/>
                    </a:lnTo>
                    <a:lnTo>
                      <a:pt x="456" y="543"/>
                    </a:lnTo>
                    <a:lnTo>
                      <a:pt x="456" y="543"/>
                    </a:lnTo>
                    <a:lnTo>
                      <a:pt x="454" y="543"/>
                    </a:lnTo>
                    <a:lnTo>
                      <a:pt x="454" y="543"/>
                    </a:lnTo>
                    <a:lnTo>
                      <a:pt x="454" y="543"/>
                    </a:lnTo>
                    <a:lnTo>
                      <a:pt x="454" y="543"/>
                    </a:lnTo>
                    <a:lnTo>
                      <a:pt x="454" y="541"/>
                    </a:lnTo>
                    <a:lnTo>
                      <a:pt x="454" y="541"/>
                    </a:lnTo>
                    <a:lnTo>
                      <a:pt x="454" y="541"/>
                    </a:lnTo>
                    <a:lnTo>
                      <a:pt x="454" y="541"/>
                    </a:lnTo>
                    <a:lnTo>
                      <a:pt x="454" y="541"/>
                    </a:lnTo>
                    <a:lnTo>
                      <a:pt x="454" y="541"/>
                    </a:lnTo>
                    <a:lnTo>
                      <a:pt x="454" y="541"/>
                    </a:lnTo>
                    <a:lnTo>
                      <a:pt x="454" y="541"/>
                    </a:lnTo>
                    <a:lnTo>
                      <a:pt x="454" y="541"/>
                    </a:lnTo>
                    <a:lnTo>
                      <a:pt x="452" y="541"/>
                    </a:lnTo>
                    <a:lnTo>
                      <a:pt x="452" y="541"/>
                    </a:lnTo>
                    <a:lnTo>
                      <a:pt x="452" y="539"/>
                    </a:lnTo>
                    <a:lnTo>
                      <a:pt x="452" y="539"/>
                    </a:lnTo>
                    <a:lnTo>
                      <a:pt x="450" y="539"/>
                    </a:lnTo>
                    <a:lnTo>
                      <a:pt x="450" y="539"/>
                    </a:lnTo>
                    <a:lnTo>
                      <a:pt x="450" y="539"/>
                    </a:lnTo>
                    <a:lnTo>
                      <a:pt x="450" y="539"/>
                    </a:lnTo>
                    <a:lnTo>
                      <a:pt x="448" y="537"/>
                    </a:lnTo>
                    <a:lnTo>
                      <a:pt x="448" y="537"/>
                    </a:lnTo>
                    <a:lnTo>
                      <a:pt x="447" y="537"/>
                    </a:lnTo>
                    <a:lnTo>
                      <a:pt x="447" y="537"/>
                    </a:lnTo>
                    <a:lnTo>
                      <a:pt x="447" y="537"/>
                    </a:lnTo>
                    <a:lnTo>
                      <a:pt x="447" y="537"/>
                    </a:lnTo>
                    <a:lnTo>
                      <a:pt x="445" y="535"/>
                    </a:lnTo>
                    <a:lnTo>
                      <a:pt x="443" y="535"/>
                    </a:lnTo>
                    <a:lnTo>
                      <a:pt x="443" y="534"/>
                    </a:lnTo>
                    <a:lnTo>
                      <a:pt x="443" y="534"/>
                    </a:lnTo>
                    <a:lnTo>
                      <a:pt x="441" y="534"/>
                    </a:lnTo>
                    <a:lnTo>
                      <a:pt x="441" y="534"/>
                    </a:lnTo>
                    <a:lnTo>
                      <a:pt x="439" y="534"/>
                    </a:lnTo>
                    <a:lnTo>
                      <a:pt x="439" y="532"/>
                    </a:lnTo>
                    <a:lnTo>
                      <a:pt x="439" y="532"/>
                    </a:lnTo>
                    <a:lnTo>
                      <a:pt x="439" y="532"/>
                    </a:lnTo>
                    <a:lnTo>
                      <a:pt x="439" y="532"/>
                    </a:lnTo>
                    <a:lnTo>
                      <a:pt x="438" y="532"/>
                    </a:lnTo>
                    <a:lnTo>
                      <a:pt x="438" y="530"/>
                    </a:lnTo>
                    <a:lnTo>
                      <a:pt x="436" y="530"/>
                    </a:lnTo>
                    <a:lnTo>
                      <a:pt x="436" y="528"/>
                    </a:lnTo>
                    <a:lnTo>
                      <a:pt x="436" y="528"/>
                    </a:lnTo>
                    <a:lnTo>
                      <a:pt x="434" y="528"/>
                    </a:lnTo>
                    <a:lnTo>
                      <a:pt x="432" y="528"/>
                    </a:lnTo>
                    <a:lnTo>
                      <a:pt x="432" y="526"/>
                    </a:lnTo>
                    <a:lnTo>
                      <a:pt x="432" y="526"/>
                    </a:lnTo>
                    <a:lnTo>
                      <a:pt x="432" y="526"/>
                    </a:lnTo>
                    <a:lnTo>
                      <a:pt x="432" y="526"/>
                    </a:lnTo>
                    <a:lnTo>
                      <a:pt x="432" y="526"/>
                    </a:lnTo>
                    <a:lnTo>
                      <a:pt x="432" y="524"/>
                    </a:lnTo>
                    <a:lnTo>
                      <a:pt x="430" y="524"/>
                    </a:lnTo>
                    <a:lnTo>
                      <a:pt x="430" y="524"/>
                    </a:lnTo>
                    <a:lnTo>
                      <a:pt x="429" y="524"/>
                    </a:lnTo>
                    <a:lnTo>
                      <a:pt x="429" y="524"/>
                    </a:lnTo>
                    <a:lnTo>
                      <a:pt x="427" y="523"/>
                    </a:lnTo>
                    <a:lnTo>
                      <a:pt x="427" y="523"/>
                    </a:lnTo>
                    <a:lnTo>
                      <a:pt x="425" y="523"/>
                    </a:lnTo>
                    <a:lnTo>
                      <a:pt x="425" y="523"/>
                    </a:lnTo>
                    <a:lnTo>
                      <a:pt x="425" y="523"/>
                    </a:lnTo>
                    <a:lnTo>
                      <a:pt x="425" y="523"/>
                    </a:lnTo>
                    <a:lnTo>
                      <a:pt x="425" y="524"/>
                    </a:lnTo>
                    <a:lnTo>
                      <a:pt x="425" y="524"/>
                    </a:lnTo>
                    <a:lnTo>
                      <a:pt x="425" y="524"/>
                    </a:lnTo>
                    <a:lnTo>
                      <a:pt x="423" y="524"/>
                    </a:lnTo>
                    <a:lnTo>
                      <a:pt x="423" y="524"/>
                    </a:lnTo>
                    <a:lnTo>
                      <a:pt x="423" y="524"/>
                    </a:lnTo>
                    <a:lnTo>
                      <a:pt x="423" y="524"/>
                    </a:lnTo>
                    <a:lnTo>
                      <a:pt x="423" y="526"/>
                    </a:lnTo>
                    <a:lnTo>
                      <a:pt x="423" y="526"/>
                    </a:lnTo>
                    <a:lnTo>
                      <a:pt x="423" y="526"/>
                    </a:lnTo>
                    <a:lnTo>
                      <a:pt x="423" y="526"/>
                    </a:lnTo>
                    <a:lnTo>
                      <a:pt x="421" y="526"/>
                    </a:lnTo>
                    <a:lnTo>
                      <a:pt x="421" y="528"/>
                    </a:lnTo>
                    <a:lnTo>
                      <a:pt x="421" y="528"/>
                    </a:lnTo>
                    <a:lnTo>
                      <a:pt x="421" y="528"/>
                    </a:lnTo>
                    <a:lnTo>
                      <a:pt x="419" y="528"/>
                    </a:lnTo>
                    <a:lnTo>
                      <a:pt x="419" y="530"/>
                    </a:lnTo>
                    <a:lnTo>
                      <a:pt x="419" y="530"/>
                    </a:lnTo>
                    <a:lnTo>
                      <a:pt x="419" y="530"/>
                    </a:lnTo>
                    <a:lnTo>
                      <a:pt x="418" y="532"/>
                    </a:lnTo>
                    <a:lnTo>
                      <a:pt x="416" y="532"/>
                    </a:lnTo>
                    <a:lnTo>
                      <a:pt x="414" y="532"/>
                    </a:lnTo>
                    <a:lnTo>
                      <a:pt x="414" y="534"/>
                    </a:lnTo>
                    <a:lnTo>
                      <a:pt x="414" y="534"/>
                    </a:lnTo>
                    <a:lnTo>
                      <a:pt x="414" y="534"/>
                    </a:lnTo>
                    <a:lnTo>
                      <a:pt x="414" y="534"/>
                    </a:lnTo>
                    <a:lnTo>
                      <a:pt x="414" y="534"/>
                    </a:lnTo>
                    <a:lnTo>
                      <a:pt x="412" y="534"/>
                    </a:lnTo>
                    <a:lnTo>
                      <a:pt x="410" y="535"/>
                    </a:lnTo>
                    <a:lnTo>
                      <a:pt x="410" y="535"/>
                    </a:lnTo>
                    <a:lnTo>
                      <a:pt x="409" y="535"/>
                    </a:lnTo>
                    <a:lnTo>
                      <a:pt x="409" y="537"/>
                    </a:lnTo>
                    <a:lnTo>
                      <a:pt x="407" y="537"/>
                    </a:lnTo>
                    <a:lnTo>
                      <a:pt x="407" y="537"/>
                    </a:lnTo>
                    <a:lnTo>
                      <a:pt x="405" y="537"/>
                    </a:lnTo>
                    <a:lnTo>
                      <a:pt x="403" y="539"/>
                    </a:lnTo>
                    <a:lnTo>
                      <a:pt x="403" y="539"/>
                    </a:lnTo>
                    <a:lnTo>
                      <a:pt x="401" y="539"/>
                    </a:lnTo>
                    <a:lnTo>
                      <a:pt x="401" y="539"/>
                    </a:lnTo>
                    <a:lnTo>
                      <a:pt x="400" y="537"/>
                    </a:lnTo>
                    <a:lnTo>
                      <a:pt x="400" y="537"/>
                    </a:lnTo>
                    <a:lnTo>
                      <a:pt x="400" y="537"/>
                    </a:lnTo>
                    <a:lnTo>
                      <a:pt x="400" y="539"/>
                    </a:lnTo>
                    <a:lnTo>
                      <a:pt x="400" y="539"/>
                    </a:lnTo>
                    <a:lnTo>
                      <a:pt x="398" y="539"/>
                    </a:lnTo>
                    <a:lnTo>
                      <a:pt x="398" y="539"/>
                    </a:lnTo>
                    <a:lnTo>
                      <a:pt x="398" y="539"/>
                    </a:lnTo>
                    <a:lnTo>
                      <a:pt x="398" y="541"/>
                    </a:lnTo>
                    <a:lnTo>
                      <a:pt x="396" y="541"/>
                    </a:lnTo>
                    <a:lnTo>
                      <a:pt x="396" y="541"/>
                    </a:lnTo>
                    <a:lnTo>
                      <a:pt x="396" y="541"/>
                    </a:lnTo>
                    <a:lnTo>
                      <a:pt x="394" y="541"/>
                    </a:lnTo>
                    <a:lnTo>
                      <a:pt x="394" y="541"/>
                    </a:lnTo>
                    <a:lnTo>
                      <a:pt x="394" y="541"/>
                    </a:lnTo>
                    <a:lnTo>
                      <a:pt x="394" y="541"/>
                    </a:lnTo>
                    <a:lnTo>
                      <a:pt x="392" y="541"/>
                    </a:lnTo>
                    <a:lnTo>
                      <a:pt x="392" y="541"/>
                    </a:lnTo>
                    <a:lnTo>
                      <a:pt x="392" y="541"/>
                    </a:lnTo>
                    <a:lnTo>
                      <a:pt x="389" y="541"/>
                    </a:lnTo>
                    <a:lnTo>
                      <a:pt x="389" y="541"/>
                    </a:lnTo>
                    <a:lnTo>
                      <a:pt x="389" y="541"/>
                    </a:lnTo>
                    <a:lnTo>
                      <a:pt x="389" y="541"/>
                    </a:lnTo>
                    <a:lnTo>
                      <a:pt x="389" y="541"/>
                    </a:lnTo>
                    <a:lnTo>
                      <a:pt x="389" y="541"/>
                    </a:lnTo>
                    <a:lnTo>
                      <a:pt x="389" y="541"/>
                    </a:lnTo>
                    <a:lnTo>
                      <a:pt x="389" y="543"/>
                    </a:lnTo>
                    <a:lnTo>
                      <a:pt x="389" y="543"/>
                    </a:lnTo>
                    <a:lnTo>
                      <a:pt x="389" y="543"/>
                    </a:lnTo>
                    <a:lnTo>
                      <a:pt x="387" y="543"/>
                    </a:lnTo>
                    <a:lnTo>
                      <a:pt x="387" y="543"/>
                    </a:lnTo>
                    <a:lnTo>
                      <a:pt x="387" y="543"/>
                    </a:lnTo>
                    <a:lnTo>
                      <a:pt x="387" y="543"/>
                    </a:lnTo>
                    <a:lnTo>
                      <a:pt x="387" y="543"/>
                    </a:lnTo>
                    <a:lnTo>
                      <a:pt x="385" y="543"/>
                    </a:lnTo>
                    <a:lnTo>
                      <a:pt x="385" y="544"/>
                    </a:lnTo>
                    <a:lnTo>
                      <a:pt x="385" y="544"/>
                    </a:lnTo>
                    <a:lnTo>
                      <a:pt x="385" y="544"/>
                    </a:lnTo>
                    <a:lnTo>
                      <a:pt x="383" y="544"/>
                    </a:lnTo>
                    <a:lnTo>
                      <a:pt x="383" y="544"/>
                    </a:lnTo>
                    <a:lnTo>
                      <a:pt x="383" y="544"/>
                    </a:lnTo>
                    <a:lnTo>
                      <a:pt x="381" y="546"/>
                    </a:lnTo>
                    <a:lnTo>
                      <a:pt x="381" y="546"/>
                    </a:lnTo>
                    <a:lnTo>
                      <a:pt x="381" y="546"/>
                    </a:lnTo>
                    <a:lnTo>
                      <a:pt x="380" y="546"/>
                    </a:lnTo>
                    <a:lnTo>
                      <a:pt x="380" y="546"/>
                    </a:lnTo>
                    <a:lnTo>
                      <a:pt x="380" y="546"/>
                    </a:lnTo>
                    <a:lnTo>
                      <a:pt x="380" y="546"/>
                    </a:lnTo>
                    <a:lnTo>
                      <a:pt x="380" y="546"/>
                    </a:lnTo>
                    <a:lnTo>
                      <a:pt x="380" y="548"/>
                    </a:lnTo>
                    <a:lnTo>
                      <a:pt x="380" y="548"/>
                    </a:lnTo>
                    <a:lnTo>
                      <a:pt x="380" y="548"/>
                    </a:lnTo>
                    <a:lnTo>
                      <a:pt x="380" y="548"/>
                    </a:lnTo>
                    <a:lnTo>
                      <a:pt x="380" y="548"/>
                    </a:lnTo>
                    <a:lnTo>
                      <a:pt x="378" y="548"/>
                    </a:lnTo>
                    <a:lnTo>
                      <a:pt x="378" y="548"/>
                    </a:lnTo>
                    <a:lnTo>
                      <a:pt x="378" y="548"/>
                    </a:lnTo>
                    <a:lnTo>
                      <a:pt x="378" y="548"/>
                    </a:lnTo>
                    <a:lnTo>
                      <a:pt x="376" y="548"/>
                    </a:lnTo>
                    <a:lnTo>
                      <a:pt x="376" y="548"/>
                    </a:lnTo>
                    <a:lnTo>
                      <a:pt x="376" y="548"/>
                    </a:lnTo>
                    <a:lnTo>
                      <a:pt x="376" y="548"/>
                    </a:lnTo>
                    <a:lnTo>
                      <a:pt x="376" y="548"/>
                    </a:lnTo>
                    <a:lnTo>
                      <a:pt x="374" y="548"/>
                    </a:lnTo>
                    <a:lnTo>
                      <a:pt x="374" y="548"/>
                    </a:lnTo>
                    <a:lnTo>
                      <a:pt x="374" y="548"/>
                    </a:lnTo>
                    <a:lnTo>
                      <a:pt x="374" y="548"/>
                    </a:lnTo>
                    <a:lnTo>
                      <a:pt x="374" y="548"/>
                    </a:lnTo>
                    <a:lnTo>
                      <a:pt x="372" y="548"/>
                    </a:lnTo>
                    <a:lnTo>
                      <a:pt x="372" y="548"/>
                    </a:lnTo>
                    <a:lnTo>
                      <a:pt x="372" y="548"/>
                    </a:lnTo>
                    <a:lnTo>
                      <a:pt x="371" y="548"/>
                    </a:lnTo>
                    <a:lnTo>
                      <a:pt x="371" y="548"/>
                    </a:lnTo>
                    <a:lnTo>
                      <a:pt x="371" y="548"/>
                    </a:lnTo>
                    <a:lnTo>
                      <a:pt x="369" y="548"/>
                    </a:lnTo>
                    <a:lnTo>
                      <a:pt x="369" y="548"/>
                    </a:lnTo>
                    <a:lnTo>
                      <a:pt x="369" y="550"/>
                    </a:lnTo>
                    <a:lnTo>
                      <a:pt x="369" y="550"/>
                    </a:lnTo>
                    <a:lnTo>
                      <a:pt x="369" y="550"/>
                    </a:lnTo>
                    <a:lnTo>
                      <a:pt x="371" y="550"/>
                    </a:lnTo>
                    <a:lnTo>
                      <a:pt x="369" y="550"/>
                    </a:lnTo>
                    <a:lnTo>
                      <a:pt x="369" y="550"/>
                    </a:lnTo>
                    <a:lnTo>
                      <a:pt x="369" y="550"/>
                    </a:lnTo>
                    <a:lnTo>
                      <a:pt x="369" y="550"/>
                    </a:lnTo>
                    <a:lnTo>
                      <a:pt x="367" y="552"/>
                    </a:lnTo>
                    <a:lnTo>
                      <a:pt x="367" y="552"/>
                    </a:lnTo>
                    <a:lnTo>
                      <a:pt x="367" y="552"/>
                    </a:lnTo>
                    <a:lnTo>
                      <a:pt x="365" y="552"/>
                    </a:lnTo>
                    <a:lnTo>
                      <a:pt x="365" y="552"/>
                    </a:lnTo>
                    <a:lnTo>
                      <a:pt x="365" y="552"/>
                    </a:lnTo>
                    <a:lnTo>
                      <a:pt x="365" y="552"/>
                    </a:lnTo>
                    <a:lnTo>
                      <a:pt x="363" y="553"/>
                    </a:lnTo>
                    <a:lnTo>
                      <a:pt x="363" y="553"/>
                    </a:lnTo>
                    <a:lnTo>
                      <a:pt x="363" y="553"/>
                    </a:lnTo>
                    <a:lnTo>
                      <a:pt x="362" y="553"/>
                    </a:lnTo>
                    <a:lnTo>
                      <a:pt x="362" y="553"/>
                    </a:lnTo>
                    <a:lnTo>
                      <a:pt x="362" y="553"/>
                    </a:lnTo>
                    <a:lnTo>
                      <a:pt x="360" y="553"/>
                    </a:lnTo>
                    <a:lnTo>
                      <a:pt x="360" y="555"/>
                    </a:lnTo>
                    <a:lnTo>
                      <a:pt x="360" y="555"/>
                    </a:lnTo>
                    <a:lnTo>
                      <a:pt x="358" y="555"/>
                    </a:lnTo>
                    <a:lnTo>
                      <a:pt x="358" y="555"/>
                    </a:lnTo>
                    <a:lnTo>
                      <a:pt x="358" y="555"/>
                    </a:lnTo>
                    <a:lnTo>
                      <a:pt x="356" y="555"/>
                    </a:lnTo>
                    <a:lnTo>
                      <a:pt x="356" y="555"/>
                    </a:lnTo>
                    <a:lnTo>
                      <a:pt x="356" y="557"/>
                    </a:lnTo>
                    <a:lnTo>
                      <a:pt x="354" y="557"/>
                    </a:lnTo>
                    <a:lnTo>
                      <a:pt x="354" y="557"/>
                    </a:lnTo>
                    <a:lnTo>
                      <a:pt x="354" y="557"/>
                    </a:lnTo>
                    <a:lnTo>
                      <a:pt x="353" y="557"/>
                    </a:lnTo>
                    <a:lnTo>
                      <a:pt x="353" y="557"/>
                    </a:lnTo>
                    <a:lnTo>
                      <a:pt x="353" y="557"/>
                    </a:lnTo>
                    <a:lnTo>
                      <a:pt x="353" y="559"/>
                    </a:lnTo>
                    <a:lnTo>
                      <a:pt x="351" y="559"/>
                    </a:lnTo>
                    <a:lnTo>
                      <a:pt x="351" y="559"/>
                    </a:lnTo>
                    <a:lnTo>
                      <a:pt x="351" y="559"/>
                    </a:lnTo>
                    <a:lnTo>
                      <a:pt x="351" y="559"/>
                    </a:lnTo>
                    <a:lnTo>
                      <a:pt x="347" y="561"/>
                    </a:lnTo>
                    <a:lnTo>
                      <a:pt x="347" y="561"/>
                    </a:lnTo>
                    <a:lnTo>
                      <a:pt x="345" y="561"/>
                    </a:lnTo>
                    <a:lnTo>
                      <a:pt x="344" y="562"/>
                    </a:lnTo>
                    <a:lnTo>
                      <a:pt x="340" y="562"/>
                    </a:lnTo>
                    <a:lnTo>
                      <a:pt x="338" y="564"/>
                    </a:lnTo>
                    <a:lnTo>
                      <a:pt x="338" y="564"/>
                    </a:lnTo>
                    <a:lnTo>
                      <a:pt x="338" y="564"/>
                    </a:lnTo>
                    <a:lnTo>
                      <a:pt x="338" y="564"/>
                    </a:lnTo>
                    <a:lnTo>
                      <a:pt x="340" y="566"/>
                    </a:lnTo>
                    <a:lnTo>
                      <a:pt x="340" y="566"/>
                    </a:lnTo>
                    <a:lnTo>
                      <a:pt x="340" y="566"/>
                    </a:lnTo>
                    <a:lnTo>
                      <a:pt x="340" y="566"/>
                    </a:lnTo>
                    <a:lnTo>
                      <a:pt x="340" y="568"/>
                    </a:lnTo>
                    <a:lnTo>
                      <a:pt x="340" y="568"/>
                    </a:lnTo>
                    <a:lnTo>
                      <a:pt x="340" y="568"/>
                    </a:lnTo>
                    <a:lnTo>
                      <a:pt x="340" y="568"/>
                    </a:lnTo>
                    <a:lnTo>
                      <a:pt x="340" y="568"/>
                    </a:lnTo>
                    <a:lnTo>
                      <a:pt x="342" y="568"/>
                    </a:lnTo>
                    <a:lnTo>
                      <a:pt x="342" y="570"/>
                    </a:lnTo>
                    <a:lnTo>
                      <a:pt x="342" y="570"/>
                    </a:lnTo>
                    <a:lnTo>
                      <a:pt x="342" y="570"/>
                    </a:lnTo>
                    <a:lnTo>
                      <a:pt x="344" y="570"/>
                    </a:lnTo>
                    <a:lnTo>
                      <a:pt x="344" y="570"/>
                    </a:lnTo>
                    <a:lnTo>
                      <a:pt x="344" y="572"/>
                    </a:lnTo>
                    <a:lnTo>
                      <a:pt x="344" y="572"/>
                    </a:lnTo>
                    <a:lnTo>
                      <a:pt x="344" y="572"/>
                    </a:lnTo>
                    <a:lnTo>
                      <a:pt x="344" y="572"/>
                    </a:lnTo>
                    <a:lnTo>
                      <a:pt x="345" y="572"/>
                    </a:lnTo>
                    <a:lnTo>
                      <a:pt x="345" y="572"/>
                    </a:lnTo>
                    <a:lnTo>
                      <a:pt x="345" y="572"/>
                    </a:lnTo>
                    <a:lnTo>
                      <a:pt x="345" y="572"/>
                    </a:lnTo>
                    <a:lnTo>
                      <a:pt x="345" y="572"/>
                    </a:lnTo>
                    <a:lnTo>
                      <a:pt x="345" y="572"/>
                    </a:lnTo>
                    <a:lnTo>
                      <a:pt x="345" y="572"/>
                    </a:lnTo>
                    <a:lnTo>
                      <a:pt x="345" y="572"/>
                    </a:lnTo>
                    <a:lnTo>
                      <a:pt x="345" y="573"/>
                    </a:lnTo>
                    <a:lnTo>
                      <a:pt x="345" y="573"/>
                    </a:lnTo>
                    <a:lnTo>
                      <a:pt x="347" y="573"/>
                    </a:lnTo>
                    <a:lnTo>
                      <a:pt x="347" y="573"/>
                    </a:lnTo>
                    <a:lnTo>
                      <a:pt x="347" y="573"/>
                    </a:lnTo>
                    <a:lnTo>
                      <a:pt x="347" y="573"/>
                    </a:lnTo>
                    <a:lnTo>
                      <a:pt x="347" y="573"/>
                    </a:lnTo>
                    <a:lnTo>
                      <a:pt x="347" y="575"/>
                    </a:lnTo>
                    <a:lnTo>
                      <a:pt x="347" y="575"/>
                    </a:lnTo>
                    <a:lnTo>
                      <a:pt x="347" y="575"/>
                    </a:lnTo>
                    <a:lnTo>
                      <a:pt x="347" y="575"/>
                    </a:lnTo>
                    <a:lnTo>
                      <a:pt x="347" y="575"/>
                    </a:lnTo>
                    <a:lnTo>
                      <a:pt x="347" y="575"/>
                    </a:lnTo>
                    <a:lnTo>
                      <a:pt x="347" y="577"/>
                    </a:lnTo>
                    <a:lnTo>
                      <a:pt x="347" y="577"/>
                    </a:lnTo>
                    <a:lnTo>
                      <a:pt x="347" y="577"/>
                    </a:lnTo>
                    <a:lnTo>
                      <a:pt x="347" y="577"/>
                    </a:lnTo>
                    <a:lnTo>
                      <a:pt x="347" y="579"/>
                    </a:lnTo>
                    <a:lnTo>
                      <a:pt x="347" y="579"/>
                    </a:lnTo>
                    <a:lnTo>
                      <a:pt x="347" y="579"/>
                    </a:lnTo>
                    <a:lnTo>
                      <a:pt x="347" y="579"/>
                    </a:lnTo>
                    <a:lnTo>
                      <a:pt x="347" y="581"/>
                    </a:lnTo>
                    <a:lnTo>
                      <a:pt x="347" y="581"/>
                    </a:lnTo>
                    <a:lnTo>
                      <a:pt x="347" y="581"/>
                    </a:lnTo>
                    <a:lnTo>
                      <a:pt x="345" y="581"/>
                    </a:lnTo>
                    <a:lnTo>
                      <a:pt x="345" y="581"/>
                    </a:lnTo>
                    <a:lnTo>
                      <a:pt x="345" y="581"/>
                    </a:lnTo>
                    <a:lnTo>
                      <a:pt x="345" y="581"/>
                    </a:lnTo>
                    <a:lnTo>
                      <a:pt x="345" y="581"/>
                    </a:lnTo>
                    <a:lnTo>
                      <a:pt x="345" y="581"/>
                    </a:lnTo>
                    <a:lnTo>
                      <a:pt x="345" y="581"/>
                    </a:lnTo>
                    <a:lnTo>
                      <a:pt x="347" y="581"/>
                    </a:lnTo>
                    <a:lnTo>
                      <a:pt x="347" y="582"/>
                    </a:lnTo>
                    <a:lnTo>
                      <a:pt x="345" y="582"/>
                    </a:lnTo>
                    <a:lnTo>
                      <a:pt x="345" y="582"/>
                    </a:lnTo>
                    <a:lnTo>
                      <a:pt x="345" y="582"/>
                    </a:lnTo>
                    <a:lnTo>
                      <a:pt x="345" y="582"/>
                    </a:lnTo>
                    <a:lnTo>
                      <a:pt x="345" y="582"/>
                    </a:lnTo>
                    <a:lnTo>
                      <a:pt x="345" y="582"/>
                    </a:lnTo>
                    <a:lnTo>
                      <a:pt x="345" y="582"/>
                    </a:lnTo>
                    <a:lnTo>
                      <a:pt x="345" y="584"/>
                    </a:lnTo>
                    <a:lnTo>
                      <a:pt x="345" y="584"/>
                    </a:lnTo>
                    <a:lnTo>
                      <a:pt x="345" y="584"/>
                    </a:lnTo>
                    <a:lnTo>
                      <a:pt x="345" y="584"/>
                    </a:lnTo>
                    <a:lnTo>
                      <a:pt x="345" y="584"/>
                    </a:lnTo>
                    <a:lnTo>
                      <a:pt x="345" y="584"/>
                    </a:lnTo>
                    <a:lnTo>
                      <a:pt x="345" y="584"/>
                    </a:lnTo>
                    <a:lnTo>
                      <a:pt x="345" y="584"/>
                    </a:lnTo>
                    <a:lnTo>
                      <a:pt x="345" y="586"/>
                    </a:lnTo>
                    <a:lnTo>
                      <a:pt x="345" y="586"/>
                    </a:lnTo>
                    <a:lnTo>
                      <a:pt x="345" y="586"/>
                    </a:lnTo>
                    <a:lnTo>
                      <a:pt x="347" y="586"/>
                    </a:lnTo>
                    <a:lnTo>
                      <a:pt x="347" y="586"/>
                    </a:lnTo>
                    <a:lnTo>
                      <a:pt x="347" y="586"/>
                    </a:lnTo>
                    <a:lnTo>
                      <a:pt x="347" y="586"/>
                    </a:lnTo>
                    <a:lnTo>
                      <a:pt x="347" y="586"/>
                    </a:lnTo>
                    <a:lnTo>
                      <a:pt x="347" y="586"/>
                    </a:lnTo>
                    <a:lnTo>
                      <a:pt x="347" y="588"/>
                    </a:lnTo>
                    <a:lnTo>
                      <a:pt x="347" y="588"/>
                    </a:lnTo>
                    <a:lnTo>
                      <a:pt x="347" y="588"/>
                    </a:lnTo>
                    <a:lnTo>
                      <a:pt x="347" y="588"/>
                    </a:lnTo>
                    <a:lnTo>
                      <a:pt x="347" y="588"/>
                    </a:lnTo>
                    <a:lnTo>
                      <a:pt x="347" y="588"/>
                    </a:lnTo>
                    <a:lnTo>
                      <a:pt x="347" y="588"/>
                    </a:lnTo>
                    <a:lnTo>
                      <a:pt x="345" y="588"/>
                    </a:lnTo>
                    <a:lnTo>
                      <a:pt x="345" y="590"/>
                    </a:lnTo>
                    <a:lnTo>
                      <a:pt x="345" y="590"/>
                    </a:lnTo>
                    <a:lnTo>
                      <a:pt x="345" y="590"/>
                    </a:lnTo>
                    <a:lnTo>
                      <a:pt x="345" y="590"/>
                    </a:lnTo>
                    <a:lnTo>
                      <a:pt x="345" y="590"/>
                    </a:lnTo>
                    <a:lnTo>
                      <a:pt x="345" y="590"/>
                    </a:lnTo>
                    <a:lnTo>
                      <a:pt x="345" y="590"/>
                    </a:lnTo>
                    <a:lnTo>
                      <a:pt x="345" y="590"/>
                    </a:lnTo>
                    <a:lnTo>
                      <a:pt x="344" y="590"/>
                    </a:lnTo>
                    <a:lnTo>
                      <a:pt x="344" y="590"/>
                    </a:lnTo>
                    <a:lnTo>
                      <a:pt x="344" y="590"/>
                    </a:lnTo>
                    <a:lnTo>
                      <a:pt x="344" y="590"/>
                    </a:lnTo>
                    <a:lnTo>
                      <a:pt x="345" y="591"/>
                    </a:lnTo>
                    <a:lnTo>
                      <a:pt x="345" y="591"/>
                    </a:lnTo>
                    <a:lnTo>
                      <a:pt x="345" y="591"/>
                    </a:lnTo>
                    <a:lnTo>
                      <a:pt x="345" y="591"/>
                    </a:lnTo>
                    <a:lnTo>
                      <a:pt x="345" y="591"/>
                    </a:lnTo>
                    <a:lnTo>
                      <a:pt x="345" y="591"/>
                    </a:lnTo>
                    <a:lnTo>
                      <a:pt x="345" y="593"/>
                    </a:lnTo>
                    <a:lnTo>
                      <a:pt x="345" y="593"/>
                    </a:lnTo>
                    <a:lnTo>
                      <a:pt x="344" y="593"/>
                    </a:lnTo>
                    <a:lnTo>
                      <a:pt x="344" y="593"/>
                    </a:lnTo>
                    <a:lnTo>
                      <a:pt x="344" y="593"/>
                    </a:lnTo>
                    <a:lnTo>
                      <a:pt x="344" y="593"/>
                    </a:lnTo>
                    <a:lnTo>
                      <a:pt x="344" y="593"/>
                    </a:lnTo>
                    <a:lnTo>
                      <a:pt x="344" y="593"/>
                    </a:lnTo>
                    <a:lnTo>
                      <a:pt x="344" y="593"/>
                    </a:lnTo>
                    <a:lnTo>
                      <a:pt x="344" y="593"/>
                    </a:lnTo>
                    <a:lnTo>
                      <a:pt x="344" y="593"/>
                    </a:lnTo>
                    <a:lnTo>
                      <a:pt x="344" y="595"/>
                    </a:lnTo>
                    <a:lnTo>
                      <a:pt x="344" y="595"/>
                    </a:lnTo>
                    <a:lnTo>
                      <a:pt x="344" y="595"/>
                    </a:lnTo>
                    <a:lnTo>
                      <a:pt x="342" y="595"/>
                    </a:lnTo>
                    <a:lnTo>
                      <a:pt x="342" y="595"/>
                    </a:lnTo>
                    <a:lnTo>
                      <a:pt x="342" y="595"/>
                    </a:lnTo>
                    <a:lnTo>
                      <a:pt x="342" y="595"/>
                    </a:lnTo>
                    <a:lnTo>
                      <a:pt x="342" y="597"/>
                    </a:lnTo>
                    <a:lnTo>
                      <a:pt x="342" y="597"/>
                    </a:lnTo>
                    <a:lnTo>
                      <a:pt x="342" y="597"/>
                    </a:lnTo>
                    <a:lnTo>
                      <a:pt x="342" y="597"/>
                    </a:lnTo>
                    <a:lnTo>
                      <a:pt x="342" y="597"/>
                    </a:lnTo>
                    <a:lnTo>
                      <a:pt x="342" y="597"/>
                    </a:lnTo>
                    <a:lnTo>
                      <a:pt x="340" y="597"/>
                    </a:lnTo>
                    <a:lnTo>
                      <a:pt x="340" y="597"/>
                    </a:lnTo>
                    <a:lnTo>
                      <a:pt x="340" y="597"/>
                    </a:lnTo>
                    <a:lnTo>
                      <a:pt x="340" y="599"/>
                    </a:lnTo>
                    <a:lnTo>
                      <a:pt x="340" y="599"/>
                    </a:lnTo>
                    <a:lnTo>
                      <a:pt x="340" y="599"/>
                    </a:lnTo>
                    <a:lnTo>
                      <a:pt x="340" y="599"/>
                    </a:lnTo>
                    <a:lnTo>
                      <a:pt x="340" y="599"/>
                    </a:lnTo>
                    <a:lnTo>
                      <a:pt x="338" y="599"/>
                    </a:lnTo>
                    <a:lnTo>
                      <a:pt x="338" y="599"/>
                    </a:lnTo>
                    <a:lnTo>
                      <a:pt x="338" y="599"/>
                    </a:lnTo>
                    <a:lnTo>
                      <a:pt x="338" y="599"/>
                    </a:lnTo>
                    <a:lnTo>
                      <a:pt x="338" y="599"/>
                    </a:lnTo>
                    <a:lnTo>
                      <a:pt x="338" y="599"/>
                    </a:lnTo>
                    <a:lnTo>
                      <a:pt x="336" y="599"/>
                    </a:lnTo>
                    <a:lnTo>
                      <a:pt x="336" y="599"/>
                    </a:lnTo>
                    <a:lnTo>
                      <a:pt x="336" y="599"/>
                    </a:lnTo>
                    <a:lnTo>
                      <a:pt x="336" y="599"/>
                    </a:lnTo>
                    <a:lnTo>
                      <a:pt x="336" y="599"/>
                    </a:lnTo>
                    <a:lnTo>
                      <a:pt x="336" y="599"/>
                    </a:lnTo>
                    <a:lnTo>
                      <a:pt x="336" y="599"/>
                    </a:lnTo>
                    <a:lnTo>
                      <a:pt x="334" y="600"/>
                    </a:lnTo>
                    <a:lnTo>
                      <a:pt x="334" y="600"/>
                    </a:lnTo>
                    <a:lnTo>
                      <a:pt x="334" y="600"/>
                    </a:lnTo>
                    <a:lnTo>
                      <a:pt x="334" y="600"/>
                    </a:lnTo>
                    <a:lnTo>
                      <a:pt x="334" y="600"/>
                    </a:lnTo>
                    <a:lnTo>
                      <a:pt x="334" y="600"/>
                    </a:lnTo>
                    <a:lnTo>
                      <a:pt x="334" y="600"/>
                    </a:lnTo>
                    <a:lnTo>
                      <a:pt x="333" y="600"/>
                    </a:lnTo>
                    <a:lnTo>
                      <a:pt x="333" y="602"/>
                    </a:lnTo>
                    <a:lnTo>
                      <a:pt x="333" y="602"/>
                    </a:lnTo>
                    <a:lnTo>
                      <a:pt x="333" y="602"/>
                    </a:lnTo>
                    <a:lnTo>
                      <a:pt x="331" y="602"/>
                    </a:lnTo>
                    <a:lnTo>
                      <a:pt x="331" y="602"/>
                    </a:lnTo>
                    <a:lnTo>
                      <a:pt x="331" y="602"/>
                    </a:lnTo>
                    <a:lnTo>
                      <a:pt x="331" y="602"/>
                    </a:lnTo>
                    <a:lnTo>
                      <a:pt x="331" y="602"/>
                    </a:lnTo>
                    <a:lnTo>
                      <a:pt x="331" y="602"/>
                    </a:lnTo>
                    <a:lnTo>
                      <a:pt x="331" y="602"/>
                    </a:lnTo>
                    <a:lnTo>
                      <a:pt x="331" y="602"/>
                    </a:lnTo>
                    <a:lnTo>
                      <a:pt x="331" y="602"/>
                    </a:lnTo>
                    <a:lnTo>
                      <a:pt x="331" y="602"/>
                    </a:lnTo>
                    <a:lnTo>
                      <a:pt x="329" y="602"/>
                    </a:lnTo>
                    <a:lnTo>
                      <a:pt x="329" y="602"/>
                    </a:lnTo>
                    <a:lnTo>
                      <a:pt x="329" y="600"/>
                    </a:lnTo>
                    <a:lnTo>
                      <a:pt x="329" y="600"/>
                    </a:lnTo>
                    <a:lnTo>
                      <a:pt x="329" y="599"/>
                    </a:lnTo>
                    <a:lnTo>
                      <a:pt x="329" y="599"/>
                    </a:lnTo>
                    <a:lnTo>
                      <a:pt x="329" y="599"/>
                    </a:lnTo>
                    <a:lnTo>
                      <a:pt x="329" y="599"/>
                    </a:lnTo>
                    <a:lnTo>
                      <a:pt x="329" y="597"/>
                    </a:lnTo>
                    <a:lnTo>
                      <a:pt x="327" y="595"/>
                    </a:lnTo>
                    <a:lnTo>
                      <a:pt x="327" y="595"/>
                    </a:lnTo>
                    <a:lnTo>
                      <a:pt x="327" y="597"/>
                    </a:lnTo>
                    <a:lnTo>
                      <a:pt x="325" y="597"/>
                    </a:lnTo>
                    <a:lnTo>
                      <a:pt x="325" y="597"/>
                    </a:lnTo>
                    <a:lnTo>
                      <a:pt x="324" y="597"/>
                    </a:lnTo>
                    <a:lnTo>
                      <a:pt x="324" y="597"/>
                    </a:lnTo>
                    <a:lnTo>
                      <a:pt x="324" y="597"/>
                    </a:lnTo>
                    <a:lnTo>
                      <a:pt x="324" y="597"/>
                    </a:lnTo>
                    <a:lnTo>
                      <a:pt x="322" y="597"/>
                    </a:lnTo>
                    <a:lnTo>
                      <a:pt x="322" y="597"/>
                    </a:lnTo>
                    <a:lnTo>
                      <a:pt x="322" y="597"/>
                    </a:lnTo>
                    <a:lnTo>
                      <a:pt x="320" y="597"/>
                    </a:lnTo>
                    <a:lnTo>
                      <a:pt x="320" y="597"/>
                    </a:lnTo>
                    <a:lnTo>
                      <a:pt x="318" y="597"/>
                    </a:lnTo>
                    <a:lnTo>
                      <a:pt x="318" y="597"/>
                    </a:lnTo>
                    <a:lnTo>
                      <a:pt x="318" y="597"/>
                    </a:lnTo>
                    <a:lnTo>
                      <a:pt x="318" y="595"/>
                    </a:lnTo>
                    <a:lnTo>
                      <a:pt x="316" y="595"/>
                    </a:lnTo>
                    <a:lnTo>
                      <a:pt x="316" y="595"/>
                    </a:lnTo>
                    <a:lnTo>
                      <a:pt x="316" y="595"/>
                    </a:lnTo>
                    <a:lnTo>
                      <a:pt x="316" y="595"/>
                    </a:lnTo>
                    <a:lnTo>
                      <a:pt x="316" y="595"/>
                    </a:lnTo>
                    <a:lnTo>
                      <a:pt x="316" y="595"/>
                    </a:lnTo>
                    <a:lnTo>
                      <a:pt x="316" y="595"/>
                    </a:lnTo>
                    <a:lnTo>
                      <a:pt x="316" y="595"/>
                    </a:lnTo>
                    <a:lnTo>
                      <a:pt x="315" y="595"/>
                    </a:lnTo>
                    <a:lnTo>
                      <a:pt x="315" y="595"/>
                    </a:lnTo>
                    <a:lnTo>
                      <a:pt x="315" y="597"/>
                    </a:lnTo>
                    <a:lnTo>
                      <a:pt x="315" y="597"/>
                    </a:lnTo>
                    <a:lnTo>
                      <a:pt x="315" y="597"/>
                    </a:lnTo>
                    <a:lnTo>
                      <a:pt x="315" y="597"/>
                    </a:lnTo>
                    <a:lnTo>
                      <a:pt x="315" y="597"/>
                    </a:lnTo>
                    <a:lnTo>
                      <a:pt x="315" y="599"/>
                    </a:lnTo>
                    <a:lnTo>
                      <a:pt x="315" y="599"/>
                    </a:lnTo>
                    <a:lnTo>
                      <a:pt x="315" y="600"/>
                    </a:lnTo>
                    <a:lnTo>
                      <a:pt x="315" y="600"/>
                    </a:lnTo>
                    <a:lnTo>
                      <a:pt x="315" y="600"/>
                    </a:lnTo>
                    <a:lnTo>
                      <a:pt x="313" y="600"/>
                    </a:lnTo>
                    <a:lnTo>
                      <a:pt x="313" y="600"/>
                    </a:lnTo>
                    <a:lnTo>
                      <a:pt x="313" y="600"/>
                    </a:lnTo>
                    <a:lnTo>
                      <a:pt x="313" y="600"/>
                    </a:lnTo>
                    <a:lnTo>
                      <a:pt x="313" y="600"/>
                    </a:lnTo>
                    <a:lnTo>
                      <a:pt x="313" y="600"/>
                    </a:lnTo>
                    <a:lnTo>
                      <a:pt x="311" y="600"/>
                    </a:lnTo>
                    <a:lnTo>
                      <a:pt x="311" y="600"/>
                    </a:lnTo>
                    <a:lnTo>
                      <a:pt x="311" y="599"/>
                    </a:lnTo>
                    <a:lnTo>
                      <a:pt x="311" y="599"/>
                    </a:lnTo>
                    <a:lnTo>
                      <a:pt x="309" y="599"/>
                    </a:lnTo>
                    <a:lnTo>
                      <a:pt x="309" y="599"/>
                    </a:lnTo>
                    <a:lnTo>
                      <a:pt x="309" y="599"/>
                    </a:lnTo>
                    <a:lnTo>
                      <a:pt x="309" y="599"/>
                    </a:lnTo>
                    <a:lnTo>
                      <a:pt x="307" y="597"/>
                    </a:lnTo>
                    <a:lnTo>
                      <a:pt x="307" y="597"/>
                    </a:lnTo>
                    <a:lnTo>
                      <a:pt x="307" y="597"/>
                    </a:lnTo>
                    <a:lnTo>
                      <a:pt x="307" y="599"/>
                    </a:lnTo>
                    <a:lnTo>
                      <a:pt x="307" y="599"/>
                    </a:lnTo>
                    <a:lnTo>
                      <a:pt x="307" y="599"/>
                    </a:lnTo>
                    <a:lnTo>
                      <a:pt x="307" y="599"/>
                    </a:lnTo>
                    <a:lnTo>
                      <a:pt x="307" y="600"/>
                    </a:lnTo>
                    <a:lnTo>
                      <a:pt x="307" y="600"/>
                    </a:lnTo>
                    <a:lnTo>
                      <a:pt x="306" y="600"/>
                    </a:lnTo>
                    <a:lnTo>
                      <a:pt x="306" y="600"/>
                    </a:lnTo>
                    <a:lnTo>
                      <a:pt x="306" y="602"/>
                    </a:lnTo>
                    <a:lnTo>
                      <a:pt x="306" y="602"/>
                    </a:lnTo>
                    <a:lnTo>
                      <a:pt x="306" y="602"/>
                    </a:lnTo>
                    <a:lnTo>
                      <a:pt x="304" y="602"/>
                    </a:lnTo>
                    <a:lnTo>
                      <a:pt x="304" y="604"/>
                    </a:lnTo>
                    <a:lnTo>
                      <a:pt x="304" y="604"/>
                    </a:lnTo>
                    <a:lnTo>
                      <a:pt x="304" y="606"/>
                    </a:lnTo>
                    <a:lnTo>
                      <a:pt x="304" y="606"/>
                    </a:lnTo>
                    <a:lnTo>
                      <a:pt x="306" y="606"/>
                    </a:lnTo>
                    <a:lnTo>
                      <a:pt x="306" y="606"/>
                    </a:lnTo>
                    <a:lnTo>
                      <a:pt x="306" y="608"/>
                    </a:lnTo>
                    <a:lnTo>
                      <a:pt x="306" y="608"/>
                    </a:lnTo>
                    <a:lnTo>
                      <a:pt x="306" y="608"/>
                    </a:lnTo>
                    <a:lnTo>
                      <a:pt x="306" y="608"/>
                    </a:lnTo>
                    <a:lnTo>
                      <a:pt x="304" y="610"/>
                    </a:lnTo>
                    <a:lnTo>
                      <a:pt x="304" y="610"/>
                    </a:lnTo>
                    <a:lnTo>
                      <a:pt x="304" y="610"/>
                    </a:lnTo>
                    <a:lnTo>
                      <a:pt x="304" y="610"/>
                    </a:lnTo>
                    <a:lnTo>
                      <a:pt x="302" y="610"/>
                    </a:lnTo>
                    <a:lnTo>
                      <a:pt x="302" y="610"/>
                    </a:lnTo>
                    <a:lnTo>
                      <a:pt x="302" y="610"/>
                    </a:lnTo>
                    <a:lnTo>
                      <a:pt x="302" y="610"/>
                    </a:lnTo>
                    <a:lnTo>
                      <a:pt x="300" y="610"/>
                    </a:lnTo>
                    <a:lnTo>
                      <a:pt x="300" y="610"/>
                    </a:lnTo>
                    <a:lnTo>
                      <a:pt x="300" y="610"/>
                    </a:lnTo>
                    <a:lnTo>
                      <a:pt x="298" y="610"/>
                    </a:lnTo>
                    <a:lnTo>
                      <a:pt x="298" y="610"/>
                    </a:lnTo>
                    <a:lnTo>
                      <a:pt x="298" y="610"/>
                    </a:lnTo>
                    <a:lnTo>
                      <a:pt x="296" y="610"/>
                    </a:lnTo>
                    <a:lnTo>
                      <a:pt x="296" y="610"/>
                    </a:lnTo>
                    <a:lnTo>
                      <a:pt x="295" y="610"/>
                    </a:lnTo>
                    <a:lnTo>
                      <a:pt x="295" y="611"/>
                    </a:lnTo>
                    <a:lnTo>
                      <a:pt x="293" y="611"/>
                    </a:lnTo>
                    <a:lnTo>
                      <a:pt x="293" y="611"/>
                    </a:lnTo>
                    <a:lnTo>
                      <a:pt x="293" y="611"/>
                    </a:lnTo>
                    <a:lnTo>
                      <a:pt x="293" y="613"/>
                    </a:lnTo>
                    <a:lnTo>
                      <a:pt x="293" y="613"/>
                    </a:lnTo>
                    <a:lnTo>
                      <a:pt x="293" y="613"/>
                    </a:lnTo>
                    <a:lnTo>
                      <a:pt x="293" y="613"/>
                    </a:lnTo>
                    <a:lnTo>
                      <a:pt x="291" y="613"/>
                    </a:lnTo>
                    <a:lnTo>
                      <a:pt x="291" y="615"/>
                    </a:lnTo>
                    <a:lnTo>
                      <a:pt x="291" y="615"/>
                    </a:lnTo>
                    <a:lnTo>
                      <a:pt x="291" y="615"/>
                    </a:lnTo>
                    <a:lnTo>
                      <a:pt x="291" y="615"/>
                    </a:lnTo>
                    <a:lnTo>
                      <a:pt x="289" y="615"/>
                    </a:lnTo>
                    <a:lnTo>
                      <a:pt x="289" y="615"/>
                    </a:lnTo>
                    <a:lnTo>
                      <a:pt x="289" y="615"/>
                    </a:lnTo>
                    <a:lnTo>
                      <a:pt x="289" y="615"/>
                    </a:lnTo>
                    <a:lnTo>
                      <a:pt x="287" y="615"/>
                    </a:lnTo>
                    <a:lnTo>
                      <a:pt x="287" y="615"/>
                    </a:lnTo>
                    <a:lnTo>
                      <a:pt x="287" y="615"/>
                    </a:lnTo>
                    <a:lnTo>
                      <a:pt x="287" y="615"/>
                    </a:lnTo>
                    <a:lnTo>
                      <a:pt x="287" y="615"/>
                    </a:lnTo>
                    <a:lnTo>
                      <a:pt x="287" y="615"/>
                    </a:lnTo>
                    <a:lnTo>
                      <a:pt x="287" y="613"/>
                    </a:lnTo>
                    <a:lnTo>
                      <a:pt x="287" y="613"/>
                    </a:lnTo>
                    <a:lnTo>
                      <a:pt x="287" y="613"/>
                    </a:lnTo>
                    <a:lnTo>
                      <a:pt x="287" y="613"/>
                    </a:lnTo>
                    <a:lnTo>
                      <a:pt x="287" y="613"/>
                    </a:lnTo>
                    <a:lnTo>
                      <a:pt x="287" y="613"/>
                    </a:lnTo>
                    <a:lnTo>
                      <a:pt x="289" y="611"/>
                    </a:lnTo>
                    <a:lnTo>
                      <a:pt x="289" y="611"/>
                    </a:lnTo>
                    <a:lnTo>
                      <a:pt x="289" y="611"/>
                    </a:lnTo>
                    <a:lnTo>
                      <a:pt x="289" y="610"/>
                    </a:lnTo>
                    <a:lnTo>
                      <a:pt x="291" y="610"/>
                    </a:lnTo>
                    <a:lnTo>
                      <a:pt x="291" y="608"/>
                    </a:lnTo>
                    <a:lnTo>
                      <a:pt x="293" y="606"/>
                    </a:lnTo>
                    <a:lnTo>
                      <a:pt x="293" y="606"/>
                    </a:lnTo>
                    <a:lnTo>
                      <a:pt x="293" y="606"/>
                    </a:lnTo>
                    <a:lnTo>
                      <a:pt x="293" y="606"/>
                    </a:lnTo>
                    <a:lnTo>
                      <a:pt x="293" y="604"/>
                    </a:lnTo>
                    <a:lnTo>
                      <a:pt x="293" y="604"/>
                    </a:lnTo>
                    <a:lnTo>
                      <a:pt x="293" y="604"/>
                    </a:lnTo>
                    <a:lnTo>
                      <a:pt x="293" y="604"/>
                    </a:lnTo>
                    <a:lnTo>
                      <a:pt x="293" y="604"/>
                    </a:lnTo>
                    <a:lnTo>
                      <a:pt x="291" y="604"/>
                    </a:lnTo>
                    <a:lnTo>
                      <a:pt x="291" y="604"/>
                    </a:lnTo>
                    <a:lnTo>
                      <a:pt x="291" y="602"/>
                    </a:lnTo>
                    <a:lnTo>
                      <a:pt x="291" y="602"/>
                    </a:lnTo>
                    <a:lnTo>
                      <a:pt x="291" y="602"/>
                    </a:lnTo>
                    <a:lnTo>
                      <a:pt x="291" y="602"/>
                    </a:lnTo>
                    <a:lnTo>
                      <a:pt x="291" y="602"/>
                    </a:lnTo>
                    <a:lnTo>
                      <a:pt x="289" y="600"/>
                    </a:lnTo>
                    <a:lnTo>
                      <a:pt x="289" y="600"/>
                    </a:lnTo>
                    <a:lnTo>
                      <a:pt x="289" y="600"/>
                    </a:lnTo>
                    <a:lnTo>
                      <a:pt x="289" y="600"/>
                    </a:lnTo>
                    <a:lnTo>
                      <a:pt x="289" y="600"/>
                    </a:lnTo>
                    <a:lnTo>
                      <a:pt x="289" y="599"/>
                    </a:lnTo>
                    <a:lnTo>
                      <a:pt x="289" y="599"/>
                    </a:lnTo>
                    <a:lnTo>
                      <a:pt x="289" y="599"/>
                    </a:lnTo>
                    <a:lnTo>
                      <a:pt x="289" y="597"/>
                    </a:lnTo>
                    <a:lnTo>
                      <a:pt x="289" y="597"/>
                    </a:lnTo>
                    <a:lnTo>
                      <a:pt x="289" y="597"/>
                    </a:lnTo>
                    <a:lnTo>
                      <a:pt x="289" y="597"/>
                    </a:lnTo>
                    <a:lnTo>
                      <a:pt x="289" y="597"/>
                    </a:lnTo>
                    <a:lnTo>
                      <a:pt x="291" y="597"/>
                    </a:lnTo>
                    <a:lnTo>
                      <a:pt x="291" y="597"/>
                    </a:lnTo>
                    <a:lnTo>
                      <a:pt x="291" y="597"/>
                    </a:lnTo>
                    <a:lnTo>
                      <a:pt x="291" y="597"/>
                    </a:lnTo>
                    <a:lnTo>
                      <a:pt x="291" y="597"/>
                    </a:lnTo>
                    <a:lnTo>
                      <a:pt x="291" y="597"/>
                    </a:lnTo>
                    <a:lnTo>
                      <a:pt x="291" y="597"/>
                    </a:lnTo>
                    <a:lnTo>
                      <a:pt x="291" y="597"/>
                    </a:lnTo>
                    <a:lnTo>
                      <a:pt x="293" y="597"/>
                    </a:lnTo>
                    <a:lnTo>
                      <a:pt x="293" y="597"/>
                    </a:lnTo>
                    <a:lnTo>
                      <a:pt x="293" y="597"/>
                    </a:lnTo>
                    <a:lnTo>
                      <a:pt x="293" y="597"/>
                    </a:lnTo>
                    <a:lnTo>
                      <a:pt x="293" y="597"/>
                    </a:lnTo>
                    <a:lnTo>
                      <a:pt x="293" y="597"/>
                    </a:lnTo>
                    <a:lnTo>
                      <a:pt x="293" y="597"/>
                    </a:lnTo>
                    <a:lnTo>
                      <a:pt x="293" y="595"/>
                    </a:lnTo>
                    <a:lnTo>
                      <a:pt x="293" y="595"/>
                    </a:lnTo>
                    <a:lnTo>
                      <a:pt x="293" y="595"/>
                    </a:lnTo>
                    <a:lnTo>
                      <a:pt x="293" y="593"/>
                    </a:lnTo>
                    <a:lnTo>
                      <a:pt x="293" y="593"/>
                    </a:lnTo>
                    <a:lnTo>
                      <a:pt x="295" y="591"/>
                    </a:lnTo>
                    <a:lnTo>
                      <a:pt x="295" y="591"/>
                    </a:lnTo>
                    <a:lnTo>
                      <a:pt x="295" y="591"/>
                    </a:lnTo>
                    <a:lnTo>
                      <a:pt x="295" y="590"/>
                    </a:lnTo>
                    <a:lnTo>
                      <a:pt x="295" y="590"/>
                    </a:lnTo>
                    <a:lnTo>
                      <a:pt x="296" y="590"/>
                    </a:lnTo>
                    <a:lnTo>
                      <a:pt x="296" y="588"/>
                    </a:lnTo>
                    <a:lnTo>
                      <a:pt x="296" y="588"/>
                    </a:lnTo>
                    <a:lnTo>
                      <a:pt x="296" y="588"/>
                    </a:lnTo>
                    <a:lnTo>
                      <a:pt x="296" y="588"/>
                    </a:lnTo>
                    <a:lnTo>
                      <a:pt x="296" y="588"/>
                    </a:lnTo>
                    <a:lnTo>
                      <a:pt x="298" y="588"/>
                    </a:lnTo>
                    <a:lnTo>
                      <a:pt x="298" y="588"/>
                    </a:lnTo>
                    <a:lnTo>
                      <a:pt x="298" y="588"/>
                    </a:lnTo>
                    <a:lnTo>
                      <a:pt x="298" y="588"/>
                    </a:lnTo>
                    <a:lnTo>
                      <a:pt x="298" y="588"/>
                    </a:lnTo>
                    <a:lnTo>
                      <a:pt x="298" y="588"/>
                    </a:lnTo>
                    <a:lnTo>
                      <a:pt x="298" y="588"/>
                    </a:lnTo>
                    <a:lnTo>
                      <a:pt x="298" y="586"/>
                    </a:lnTo>
                    <a:lnTo>
                      <a:pt x="298" y="586"/>
                    </a:lnTo>
                    <a:lnTo>
                      <a:pt x="298" y="586"/>
                    </a:lnTo>
                    <a:lnTo>
                      <a:pt x="296" y="586"/>
                    </a:lnTo>
                    <a:lnTo>
                      <a:pt x="296" y="586"/>
                    </a:lnTo>
                    <a:lnTo>
                      <a:pt x="296" y="586"/>
                    </a:lnTo>
                    <a:lnTo>
                      <a:pt x="296" y="586"/>
                    </a:lnTo>
                    <a:lnTo>
                      <a:pt x="296" y="586"/>
                    </a:lnTo>
                    <a:lnTo>
                      <a:pt x="296" y="588"/>
                    </a:lnTo>
                    <a:lnTo>
                      <a:pt x="296" y="588"/>
                    </a:lnTo>
                    <a:lnTo>
                      <a:pt x="296" y="588"/>
                    </a:lnTo>
                    <a:lnTo>
                      <a:pt x="296" y="588"/>
                    </a:lnTo>
                    <a:lnTo>
                      <a:pt x="296" y="588"/>
                    </a:lnTo>
                    <a:lnTo>
                      <a:pt x="295" y="588"/>
                    </a:lnTo>
                    <a:lnTo>
                      <a:pt x="295" y="588"/>
                    </a:lnTo>
                    <a:lnTo>
                      <a:pt x="295" y="588"/>
                    </a:lnTo>
                    <a:lnTo>
                      <a:pt x="295" y="588"/>
                    </a:lnTo>
                    <a:lnTo>
                      <a:pt x="293" y="588"/>
                    </a:lnTo>
                    <a:lnTo>
                      <a:pt x="293" y="588"/>
                    </a:lnTo>
                    <a:lnTo>
                      <a:pt x="293" y="586"/>
                    </a:lnTo>
                    <a:lnTo>
                      <a:pt x="293" y="586"/>
                    </a:lnTo>
                    <a:lnTo>
                      <a:pt x="293" y="586"/>
                    </a:lnTo>
                    <a:lnTo>
                      <a:pt x="293" y="586"/>
                    </a:lnTo>
                    <a:lnTo>
                      <a:pt x="293" y="586"/>
                    </a:lnTo>
                    <a:lnTo>
                      <a:pt x="293" y="586"/>
                    </a:lnTo>
                    <a:lnTo>
                      <a:pt x="293" y="586"/>
                    </a:lnTo>
                    <a:lnTo>
                      <a:pt x="293" y="586"/>
                    </a:lnTo>
                    <a:lnTo>
                      <a:pt x="291" y="586"/>
                    </a:lnTo>
                    <a:lnTo>
                      <a:pt x="291" y="586"/>
                    </a:lnTo>
                    <a:lnTo>
                      <a:pt x="291" y="588"/>
                    </a:lnTo>
                    <a:lnTo>
                      <a:pt x="291" y="588"/>
                    </a:lnTo>
                    <a:lnTo>
                      <a:pt x="291" y="588"/>
                    </a:lnTo>
                    <a:lnTo>
                      <a:pt x="291" y="588"/>
                    </a:lnTo>
                    <a:lnTo>
                      <a:pt x="291" y="588"/>
                    </a:lnTo>
                    <a:lnTo>
                      <a:pt x="291" y="588"/>
                    </a:lnTo>
                    <a:lnTo>
                      <a:pt x="291" y="588"/>
                    </a:lnTo>
                    <a:lnTo>
                      <a:pt x="291" y="588"/>
                    </a:lnTo>
                    <a:lnTo>
                      <a:pt x="291" y="588"/>
                    </a:lnTo>
                    <a:lnTo>
                      <a:pt x="291" y="588"/>
                    </a:lnTo>
                    <a:lnTo>
                      <a:pt x="289" y="588"/>
                    </a:lnTo>
                    <a:lnTo>
                      <a:pt x="289" y="590"/>
                    </a:lnTo>
                    <a:lnTo>
                      <a:pt x="289" y="590"/>
                    </a:lnTo>
                    <a:lnTo>
                      <a:pt x="289" y="590"/>
                    </a:lnTo>
                    <a:lnTo>
                      <a:pt x="287" y="590"/>
                    </a:lnTo>
                    <a:lnTo>
                      <a:pt x="287" y="590"/>
                    </a:lnTo>
                    <a:lnTo>
                      <a:pt x="289" y="590"/>
                    </a:lnTo>
                    <a:lnTo>
                      <a:pt x="289" y="588"/>
                    </a:lnTo>
                    <a:lnTo>
                      <a:pt x="289" y="588"/>
                    </a:lnTo>
                    <a:lnTo>
                      <a:pt x="289" y="586"/>
                    </a:lnTo>
                    <a:lnTo>
                      <a:pt x="287" y="586"/>
                    </a:lnTo>
                    <a:lnTo>
                      <a:pt x="287" y="586"/>
                    </a:lnTo>
                    <a:lnTo>
                      <a:pt x="287" y="586"/>
                    </a:lnTo>
                    <a:lnTo>
                      <a:pt x="287" y="586"/>
                    </a:lnTo>
                    <a:lnTo>
                      <a:pt x="287" y="586"/>
                    </a:lnTo>
                    <a:lnTo>
                      <a:pt x="287" y="586"/>
                    </a:lnTo>
                    <a:lnTo>
                      <a:pt x="287" y="588"/>
                    </a:lnTo>
                    <a:lnTo>
                      <a:pt x="286" y="588"/>
                    </a:lnTo>
                    <a:lnTo>
                      <a:pt x="286" y="588"/>
                    </a:lnTo>
                    <a:lnTo>
                      <a:pt x="286" y="588"/>
                    </a:lnTo>
                    <a:lnTo>
                      <a:pt x="286" y="588"/>
                    </a:lnTo>
                    <a:lnTo>
                      <a:pt x="286" y="588"/>
                    </a:lnTo>
                    <a:lnTo>
                      <a:pt x="284" y="588"/>
                    </a:lnTo>
                    <a:lnTo>
                      <a:pt x="284" y="588"/>
                    </a:lnTo>
                    <a:lnTo>
                      <a:pt x="284" y="588"/>
                    </a:lnTo>
                    <a:lnTo>
                      <a:pt x="284" y="588"/>
                    </a:lnTo>
                    <a:lnTo>
                      <a:pt x="282" y="588"/>
                    </a:lnTo>
                    <a:lnTo>
                      <a:pt x="282" y="588"/>
                    </a:lnTo>
                    <a:lnTo>
                      <a:pt x="282" y="586"/>
                    </a:lnTo>
                    <a:lnTo>
                      <a:pt x="282" y="586"/>
                    </a:lnTo>
                    <a:lnTo>
                      <a:pt x="282" y="586"/>
                    </a:lnTo>
                    <a:lnTo>
                      <a:pt x="282" y="586"/>
                    </a:lnTo>
                    <a:lnTo>
                      <a:pt x="282" y="586"/>
                    </a:lnTo>
                    <a:lnTo>
                      <a:pt x="282" y="586"/>
                    </a:lnTo>
                    <a:lnTo>
                      <a:pt x="282" y="584"/>
                    </a:lnTo>
                    <a:lnTo>
                      <a:pt x="284" y="584"/>
                    </a:lnTo>
                    <a:lnTo>
                      <a:pt x="284" y="584"/>
                    </a:lnTo>
                    <a:lnTo>
                      <a:pt x="284" y="582"/>
                    </a:lnTo>
                    <a:lnTo>
                      <a:pt x="284" y="582"/>
                    </a:lnTo>
                    <a:lnTo>
                      <a:pt x="284" y="582"/>
                    </a:lnTo>
                    <a:lnTo>
                      <a:pt x="286" y="582"/>
                    </a:lnTo>
                    <a:lnTo>
                      <a:pt x="286" y="582"/>
                    </a:lnTo>
                    <a:lnTo>
                      <a:pt x="286" y="581"/>
                    </a:lnTo>
                    <a:lnTo>
                      <a:pt x="286" y="581"/>
                    </a:lnTo>
                    <a:lnTo>
                      <a:pt x="286" y="581"/>
                    </a:lnTo>
                    <a:lnTo>
                      <a:pt x="286" y="581"/>
                    </a:lnTo>
                    <a:lnTo>
                      <a:pt x="286" y="581"/>
                    </a:lnTo>
                    <a:lnTo>
                      <a:pt x="286" y="581"/>
                    </a:lnTo>
                    <a:lnTo>
                      <a:pt x="287" y="581"/>
                    </a:lnTo>
                    <a:lnTo>
                      <a:pt x="287" y="581"/>
                    </a:lnTo>
                    <a:lnTo>
                      <a:pt x="287" y="581"/>
                    </a:lnTo>
                    <a:lnTo>
                      <a:pt x="289" y="581"/>
                    </a:lnTo>
                    <a:lnTo>
                      <a:pt x="289" y="581"/>
                    </a:lnTo>
                    <a:lnTo>
                      <a:pt x="289" y="581"/>
                    </a:lnTo>
                    <a:lnTo>
                      <a:pt x="289" y="581"/>
                    </a:lnTo>
                    <a:lnTo>
                      <a:pt x="289" y="581"/>
                    </a:lnTo>
                    <a:lnTo>
                      <a:pt x="289" y="581"/>
                    </a:lnTo>
                    <a:lnTo>
                      <a:pt x="289" y="582"/>
                    </a:lnTo>
                    <a:lnTo>
                      <a:pt x="289" y="581"/>
                    </a:lnTo>
                    <a:lnTo>
                      <a:pt x="289" y="581"/>
                    </a:lnTo>
                    <a:lnTo>
                      <a:pt x="291" y="581"/>
                    </a:lnTo>
                    <a:lnTo>
                      <a:pt x="291" y="581"/>
                    </a:lnTo>
                    <a:lnTo>
                      <a:pt x="291" y="581"/>
                    </a:lnTo>
                    <a:lnTo>
                      <a:pt x="291" y="581"/>
                    </a:lnTo>
                    <a:lnTo>
                      <a:pt x="291" y="581"/>
                    </a:lnTo>
                    <a:lnTo>
                      <a:pt x="291" y="581"/>
                    </a:lnTo>
                    <a:lnTo>
                      <a:pt x="291" y="579"/>
                    </a:lnTo>
                    <a:lnTo>
                      <a:pt x="291" y="579"/>
                    </a:lnTo>
                    <a:lnTo>
                      <a:pt x="291" y="579"/>
                    </a:lnTo>
                    <a:lnTo>
                      <a:pt x="291" y="579"/>
                    </a:lnTo>
                    <a:lnTo>
                      <a:pt x="293" y="579"/>
                    </a:lnTo>
                    <a:lnTo>
                      <a:pt x="293" y="581"/>
                    </a:lnTo>
                    <a:lnTo>
                      <a:pt x="293" y="581"/>
                    </a:lnTo>
                    <a:lnTo>
                      <a:pt x="293" y="581"/>
                    </a:lnTo>
                    <a:lnTo>
                      <a:pt x="293" y="581"/>
                    </a:lnTo>
                    <a:lnTo>
                      <a:pt x="293" y="581"/>
                    </a:lnTo>
                    <a:lnTo>
                      <a:pt x="293" y="581"/>
                    </a:lnTo>
                    <a:lnTo>
                      <a:pt x="293" y="581"/>
                    </a:lnTo>
                    <a:lnTo>
                      <a:pt x="293" y="581"/>
                    </a:lnTo>
                    <a:lnTo>
                      <a:pt x="295" y="581"/>
                    </a:lnTo>
                    <a:lnTo>
                      <a:pt x="295" y="581"/>
                    </a:lnTo>
                    <a:lnTo>
                      <a:pt x="295" y="581"/>
                    </a:lnTo>
                    <a:lnTo>
                      <a:pt x="295" y="581"/>
                    </a:lnTo>
                    <a:lnTo>
                      <a:pt x="296" y="581"/>
                    </a:lnTo>
                    <a:lnTo>
                      <a:pt x="296" y="579"/>
                    </a:lnTo>
                    <a:lnTo>
                      <a:pt x="296" y="579"/>
                    </a:lnTo>
                    <a:lnTo>
                      <a:pt x="296" y="579"/>
                    </a:lnTo>
                    <a:lnTo>
                      <a:pt x="295" y="579"/>
                    </a:lnTo>
                    <a:lnTo>
                      <a:pt x="295" y="579"/>
                    </a:lnTo>
                    <a:lnTo>
                      <a:pt x="295" y="579"/>
                    </a:lnTo>
                    <a:lnTo>
                      <a:pt x="295" y="577"/>
                    </a:lnTo>
                    <a:lnTo>
                      <a:pt x="295" y="577"/>
                    </a:lnTo>
                    <a:lnTo>
                      <a:pt x="295" y="577"/>
                    </a:lnTo>
                    <a:lnTo>
                      <a:pt x="295" y="577"/>
                    </a:lnTo>
                    <a:lnTo>
                      <a:pt x="295" y="577"/>
                    </a:lnTo>
                    <a:lnTo>
                      <a:pt x="295" y="575"/>
                    </a:lnTo>
                    <a:lnTo>
                      <a:pt x="295" y="575"/>
                    </a:lnTo>
                    <a:lnTo>
                      <a:pt x="295" y="575"/>
                    </a:lnTo>
                    <a:lnTo>
                      <a:pt x="295" y="575"/>
                    </a:lnTo>
                    <a:lnTo>
                      <a:pt x="296" y="575"/>
                    </a:lnTo>
                    <a:lnTo>
                      <a:pt x="295" y="575"/>
                    </a:lnTo>
                    <a:lnTo>
                      <a:pt x="295" y="575"/>
                    </a:lnTo>
                    <a:lnTo>
                      <a:pt x="295" y="575"/>
                    </a:lnTo>
                    <a:lnTo>
                      <a:pt x="295" y="575"/>
                    </a:lnTo>
                    <a:lnTo>
                      <a:pt x="295" y="575"/>
                    </a:lnTo>
                    <a:lnTo>
                      <a:pt x="295" y="573"/>
                    </a:lnTo>
                    <a:lnTo>
                      <a:pt x="295" y="573"/>
                    </a:lnTo>
                    <a:lnTo>
                      <a:pt x="293" y="573"/>
                    </a:lnTo>
                    <a:lnTo>
                      <a:pt x="293" y="573"/>
                    </a:lnTo>
                    <a:lnTo>
                      <a:pt x="293" y="573"/>
                    </a:lnTo>
                    <a:lnTo>
                      <a:pt x="293" y="573"/>
                    </a:lnTo>
                    <a:lnTo>
                      <a:pt x="293" y="573"/>
                    </a:lnTo>
                    <a:lnTo>
                      <a:pt x="293" y="573"/>
                    </a:lnTo>
                    <a:lnTo>
                      <a:pt x="293" y="573"/>
                    </a:lnTo>
                    <a:lnTo>
                      <a:pt x="293" y="573"/>
                    </a:lnTo>
                    <a:lnTo>
                      <a:pt x="293" y="575"/>
                    </a:lnTo>
                    <a:lnTo>
                      <a:pt x="293" y="575"/>
                    </a:lnTo>
                    <a:lnTo>
                      <a:pt x="293" y="575"/>
                    </a:lnTo>
                    <a:lnTo>
                      <a:pt x="291" y="575"/>
                    </a:lnTo>
                    <a:lnTo>
                      <a:pt x="291" y="575"/>
                    </a:lnTo>
                    <a:lnTo>
                      <a:pt x="291" y="575"/>
                    </a:lnTo>
                    <a:lnTo>
                      <a:pt x="291" y="575"/>
                    </a:lnTo>
                    <a:lnTo>
                      <a:pt x="289" y="575"/>
                    </a:lnTo>
                    <a:lnTo>
                      <a:pt x="289" y="575"/>
                    </a:lnTo>
                    <a:lnTo>
                      <a:pt x="289" y="575"/>
                    </a:lnTo>
                    <a:lnTo>
                      <a:pt x="289" y="575"/>
                    </a:lnTo>
                    <a:lnTo>
                      <a:pt x="289" y="575"/>
                    </a:lnTo>
                    <a:lnTo>
                      <a:pt x="287" y="575"/>
                    </a:lnTo>
                    <a:lnTo>
                      <a:pt x="287" y="573"/>
                    </a:lnTo>
                    <a:lnTo>
                      <a:pt x="287" y="573"/>
                    </a:lnTo>
                    <a:lnTo>
                      <a:pt x="287" y="573"/>
                    </a:lnTo>
                    <a:lnTo>
                      <a:pt x="286" y="573"/>
                    </a:lnTo>
                    <a:lnTo>
                      <a:pt x="286" y="573"/>
                    </a:lnTo>
                    <a:lnTo>
                      <a:pt x="286" y="573"/>
                    </a:lnTo>
                    <a:lnTo>
                      <a:pt x="286" y="573"/>
                    </a:lnTo>
                    <a:lnTo>
                      <a:pt x="284" y="573"/>
                    </a:lnTo>
                    <a:lnTo>
                      <a:pt x="284" y="573"/>
                    </a:lnTo>
                    <a:lnTo>
                      <a:pt x="284" y="573"/>
                    </a:lnTo>
                    <a:lnTo>
                      <a:pt x="284" y="572"/>
                    </a:lnTo>
                    <a:lnTo>
                      <a:pt x="284" y="572"/>
                    </a:lnTo>
                    <a:lnTo>
                      <a:pt x="284" y="572"/>
                    </a:lnTo>
                    <a:lnTo>
                      <a:pt x="284" y="572"/>
                    </a:lnTo>
                    <a:lnTo>
                      <a:pt x="284" y="572"/>
                    </a:lnTo>
                    <a:lnTo>
                      <a:pt x="284" y="572"/>
                    </a:lnTo>
                    <a:lnTo>
                      <a:pt x="284" y="572"/>
                    </a:lnTo>
                    <a:lnTo>
                      <a:pt x="284" y="572"/>
                    </a:lnTo>
                    <a:lnTo>
                      <a:pt x="284" y="572"/>
                    </a:lnTo>
                    <a:lnTo>
                      <a:pt x="284" y="572"/>
                    </a:lnTo>
                    <a:lnTo>
                      <a:pt x="282" y="572"/>
                    </a:lnTo>
                    <a:lnTo>
                      <a:pt x="282" y="572"/>
                    </a:lnTo>
                    <a:lnTo>
                      <a:pt x="282" y="570"/>
                    </a:lnTo>
                    <a:lnTo>
                      <a:pt x="282" y="570"/>
                    </a:lnTo>
                    <a:lnTo>
                      <a:pt x="282" y="570"/>
                    </a:lnTo>
                    <a:lnTo>
                      <a:pt x="282" y="570"/>
                    </a:lnTo>
                    <a:lnTo>
                      <a:pt x="282" y="570"/>
                    </a:lnTo>
                    <a:lnTo>
                      <a:pt x="282" y="570"/>
                    </a:lnTo>
                    <a:lnTo>
                      <a:pt x="282" y="570"/>
                    </a:lnTo>
                    <a:lnTo>
                      <a:pt x="280" y="570"/>
                    </a:lnTo>
                    <a:lnTo>
                      <a:pt x="280" y="570"/>
                    </a:lnTo>
                    <a:lnTo>
                      <a:pt x="280" y="570"/>
                    </a:lnTo>
                    <a:lnTo>
                      <a:pt x="280" y="570"/>
                    </a:lnTo>
                    <a:lnTo>
                      <a:pt x="280" y="570"/>
                    </a:lnTo>
                    <a:lnTo>
                      <a:pt x="280" y="570"/>
                    </a:lnTo>
                    <a:lnTo>
                      <a:pt x="278" y="572"/>
                    </a:lnTo>
                    <a:lnTo>
                      <a:pt x="278" y="572"/>
                    </a:lnTo>
                    <a:lnTo>
                      <a:pt x="278" y="572"/>
                    </a:lnTo>
                    <a:lnTo>
                      <a:pt x="278" y="572"/>
                    </a:lnTo>
                    <a:lnTo>
                      <a:pt x="278" y="572"/>
                    </a:lnTo>
                    <a:lnTo>
                      <a:pt x="278" y="572"/>
                    </a:lnTo>
                    <a:lnTo>
                      <a:pt x="278" y="573"/>
                    </a:lnTo>
                    <a:lnTo>
                      <a:pt x="278" y="573"/>
                    </a:lnTo>
                    <a:lnTo>
                      <a:pt x="278" y="573"/>
                    </a:lnTo>
                    <a:lnTo>
                      <a:pt x="278" y="575"/>
                    </a:lnTo>
                    <a:lnTo>
                      <a:pt x="278" y="575"/>
                    </a:lnTo>
                    <a:lnTo>
                      <a:pt x="278" y="575"/>
                    </a:lnTo>
                    <a:lnTo>
                      <a:pt x="277" y="577"/>
                    </a:lnTo>
                    <a:lnTo>
                      <a:pt x="277" y="577"/>
                    </a:lnTo>
                    <a:lnTo>
                      <a:pt x="277" y="577"/>
                    </a:lnTo>
                    <a:lnTo>
                      <a:pt x="277" y="577"/>
                    </a:lnTo>
                    <a:lnTo>
                      <a:pt x="277" y="577"/>
                    </a:lnTo>
                    <a:lnTo>
                      <a:pt x="277" y="577"/>
                    </a:lnTo>
                    <a:lnTo>
                      <a:pt x="275" y="577"/>
                    </a:lnTo>
                    <a:lnTo>
                      <a:pt x="275" y="577"/>
                    </a:lnTo>
                    <a:lnTo>
                      <a:pt x="275" y="577"/>
                    </a:lnTo>
                    <a:lnTo>
                      <a:pt x="275" y="577"/>
                    </a:lnTo>
                    <a:lnTo>
                      <a:pt x="275" y="577"/>
                    </a:lnTo>
                    <a:lnTo>
                      <a:pt x="275" y="577"/>
                    </a:lnTo>
                    <a:lnTo>
                      <a:pt x="275" y="577"/>
                    </a:lnTo>
                    <a:lnTo>
                      <a:pt x="273" y="577"/>
                    </a:lnTo>
                    <a:lnTo>
                      <a:pt x="273" y="577"/>
                    </a:lnTo>
                    <a:lnTo>
                      <a:pt x="273" y="577"/>
                    </a:lnTo>
                    <a:lnTo>
                      <a:pt x="273" y="577"/>
                    </a:lnTo>
                    <a:lnTo>
                      <a:pt x="273" y="577"/>
                    </a:lnTo>
                    <a:lnTo>
                      <a:pt x="273" y="577"/>
                    </a:lnTo>
                    <a:lnTo>
                      <a:pt x="271" y="577"/>
                    </a:lnTo>
                    <a:lnTo>
                      <a:pt x="271" y="577"/>
                    </a:lnTo>
                    <a:lnTo>
                      <a:pt x="271" y="577"/>
                    </a:lnTo>
                    <a:lnTo>
                      <a:pt x="271" y="577"/>
                    </a:lnTo>
                    <a:lnTo>
                      <a:pt x="271" y="577"/>
                    </a:lnTo>
                    <a:lnTo>
                      <a:pt x="271" y="579"/>
                    </a:lnTo>
                    <a:lnTo>
                      <a:pt x="271" y="579"/>
                    </a:lnTo>
                    <a:lnTo>
                      <a:pt x="269" y="581"/>
                    </a:lnTo>
                    <a:lnTo>
                      <a:pt x="269" y="581"/>
                    </a:lnTo>
                    <a:lnTo>
                      <a:pt x="269" y="581"/>
                    </a:lnTo>
                    <a:lnTo>
                      <a:pt x="269" y="581"/>
                    </a:lnTo>
                    <a:lnTo>
                      <a:pt x="269" y="579"/>
                    </a:lnTo>
                    <a:lnTo>
                      <a:pt x="269" y="579"/>
                    </a:lnTo>
                    <a:lnTo>
                      <a:pt x="269" y="579"/>
                    </a:lnTo>
                    <a:lnTo>
                      <a:pt x="268" y="579"/>
                    </a:lnTo>
                    <a:lnTo>
                      <a:pt x="268" y="579"/>
                    </a:lnTo>
                    <a:lnTo>
                      <a:pt x="268" y="579"/>
                    </a:lnTo>
                    <a:lnTo>
                      <a:pt x="268" y="581"/>
                    </a:lnTo>
                    <a:lnTo>
                      <a:pt x="268" y="581"/>
                    </a:lnTo>
                    <a:lnTo>
                      <a:pt x="268" y="581"/>
                    </a:lnTo>
                    <a:lnTo>
                      <a:pt x="268" y="581"/>
                    </a:lnTo>
                    <a:lnTo>
                      <a:pt x="266" y="581"/>
                    </a:lnTo>
                    <a:lnTo>
                      <a:pt x="266" y="581"/>
                    </a:lnTo>
                    <a:lnTo>
                      <a:pt x="266" y="581"/>
                    </a:lnTo>
                    <a:lnTo>
                      <a:pt x="266" y="581"/>
                    </a:lnTo>
                    <a:lnTo>
                      <a:pt x="264" y="581"/>
                    </a:lnTo>
                    <a:lnTo>
                      <a:pt x="264" y="581"/>
                    </a:lnTo>
                    <a:lnTo>
                      <a:pt x="264" y="581"/>
                    </a:lnTo>
                    <a:lnTo>
                      <a:pt x="264" y="581"/>
                    </a:lnTo>
                    <a:lnTo>
                      <a:pt x="264" y="581"/>
                    </a:lnTo>
                    <a:lnTo>
                      <a:pt x="264" y="581"/>
                    </a:lnTo>
                    <a:lnTo>
                      <a:pt x="262" y="581"/>
                    </a:lnTo>
                    <a:lnTo>
                      <a:pt x="262" y="581"/>
                    </a:lnTo>
                    <a:lnTo>
                      <a:pt x="262" y="581"/>
                    </a:lnTo>
                    <a:lnTo>
                      <a:pt x="262" y="581"/>
                    </a:lnTo>
                    <a:lnTo>
                      <a:pt x="262" y="581"/>
                    </a:lnTo>
                    <a:lnTo>
                      <a:pt x="262" y="581"/>
                    </a:lnTo>
                    <a:lnTo>
                      <a:pt x="262" y="581"/>
                    </a:lnTo>
                    <a:lnTo>
                      <a:pt x="262" y="582"/>
                    </a:lnTo>
                    <a:lnTo>
                      <a:pt x="260" y="582"/>
                    </a:lnTo>
                    <a:lnTo>
                      <a:pt x="260" y="582"/>
                    </a:lnTo>
                    <a:lnTo>
                      <a:pt x="260" y="582"/>
                    </a:lnTo>
                    <a:lnTo>
                      <a:pt x="260" y="582"/>
                    </a:lnTo>
                    <a:lnTo>
                      <a:pt x="259" y="582"/>
                    </a:lnTo>
                    <a:lnTo>
                      <a:pt x="259" y="582"/>
                    </a:lnTo>
                    <a:lnTo>
                      <a:pt x="259" y="584"/>
                    </a:lnTo>
                    <a:lnTo>
                      <a:pt x="259" y="584"/>
                    </a:lnTo>
                    <a:lnTo>
                      <a:pt x="259" y="584"/>
                    </a:lnTo>
                    <a:lnTo>
                      <a:pt x="259" y="584"/>
                    </a:lnTo>
                    <a:lnTo>
                      <a:pt x="257" y="584"/>
                    </a:lnTo>
                    <a:lnTo>
                      <a:pt x="257" y="584"/>
                    </a:lnTo>
                    <a:lnTo>
                      <a:pt x="257" y="584"/>
                    </a:lnTo>
                    <a:lnTo>
                      <a:pt x="257" y="584"/>
                    </a:lnTo>
                    <a:lnTo>
                      <a:pt x="255" y="584"/>
                    </a:lnTo>
                    <a:lnTo>
                      <a:pt x="255" y="584"/>
                    </a:lnTo>
                    <a:lnTo>
                      <a:pt x="253" y="584"/>
                    </a:lnTo>
                    <a:lnTo>
                      <a:pt x="253" y="584"/>
                    </a:lnTo>
                    <a:lnTo>
                      <a:pt x="251" y="582"/>
                    </a:lnTo>
                    <a:lnTo>
                      <a:pt x="251" y="582"/>
                    </a:lnTo>
                    <a:lnTo>
                      <a:pt x="249" y="582"/>
                    </a:lnTo>
                    <a:lnTo>
                      <a:pt x="249" y="582"/>
                    </a:lnTo>
                    <a:lnTo>
                      <a:pt x="249" y="582"/>
                    </a:lnTo>
                    <a:lnTo>
                      <a:pt x="249" y="582"/>
                    </a:lnTo>
                    <a:lnTo>
                      <a:pt x="248" y="582"/>
                    </a:lnTo>
                    <a:lnTo>
                      <a:pt x="248" y="582"/>
                    </a:lnTo>
                    <a:lnTo>
                      <a:pt x="248" y="582"/>
                    </a:lnTo>
                    <a:lnTo>
                      <a:pt x="246" y="582"/>
                    </a:lnTo>
                    <a:lnTo>
                      <a:pt x="246" y="582"/>
                    </a:lnTo>
                    <a:lnTo>
                      <a:pt x="246" y="582"/>
                    </a:lnTo>
                    <a:lnTo>
                      <a:pt x="246" y="582"/>
                    </a:lnTo>
                    <a:lnTo>
                      <a:pt x="246" y="582"/>
                    </a:lnTo>
                    <a:lnTo>
                      <a:pt x="246" y="581"/>
                    </a:lnTo>
                    <a:lnTo>
                      <a:pt x="244" y="581"/>
                    </a:lnTo>
                    <a:lnTo>
                      <a:pt x="244" y="581"/>
                    </a:lnTo>
                    <a:lnTo>
                      <a:pt x="244" y="581"/>
                    </a:lnTo>
                    <a:lnTo>
                      <a:pt x="244" y="581"/>
                    </a:lnTo>
                    <a:lnTo>
                      <a:pt x="242" y="581"/>
                    </a:lnTo>
                    <a:lnTo>
                      <a:pt x="242" y="581"/>
                    </a:lnTo>
                    <a:lnTo>
                      <a:pt x="242" y="581"/>
                    </a:lnTo>
                    <a:lnTo>
                      <a:pt x="242" y="581"/>
                    </a:lnTo>
                    <a:lnTo>
                      <a:pt x="242" y="581"/>
                    </a:lnTo>
                    <a:lnTo>
                      <a:pt x="242" y="579"/>
                    </a:lnTo>
                    <a:lnTo>
                      <a:pt x="242" y="579"/>
                    </a:lnTo>
                    <a:lnTo>
                      <a:pt x="242" y="579"/>
                    </a:lnTo>
                    <a:lnTo>
                      <a:pt x="242" y="579"/>
                    </a:lnTo>
                    <a:lnTo>
                      <a:pt x="242" y="579"/>
                    </a:lnTo>
                    <a:lnTo>
                      <a:pt x="242" y="579"/>
                    </a:lnTo>
                    <a:lnTo>
                      <a:pt x="242" y="577"/>
                    </a:lnTo>
                    <a:lnTo>
                      <a:pt x="242" y="577"/>
                    </a:lnTo>
                    <a:lnTo>
                      <a:pt x="242" y="577"/>
                    </a:lnTo>
                    <a:lnTo>
                      <a:pt x="240" y="577"/>
                    </a:lnTo>
                    <a:lnTo>
                      <a:pt x="240" y="577"/>
                    </a:lnTo>
                    <a:lnTo>
                      <a:pt x="240" y="577"/>
                    </a:lnTo>
                    <a:lnTo>
                      <a:pt x="240" y="577"/>
                    </a:lnTo>
                    <a:lnTo>
                      <a:pt x="240" y="577"/>
                    </a:lnTo>
                    <a:lnTo>
                      <a:pt x="240" y="575"/>
                    </a:lnTo>
                    <a:lnTo>
                      <a:pt x="240" y="575"/>
                    </a:lnTo>
                    <a:lnTo>
                      <a:pt x="240" y="575"/>
                    </a:lnTo>
                    <a:lnTo>
                      <a:pt x="239" y="575"/>
                    </a:lnTo>
                    <a:lnTo>
                      <a:pt x="239" y="575"/>
                    </a:lnTo>
                    <a:lnTo>
                      <a:pt x="239" y="575"/>
                    </a:lnTo>
                    <a:lnTo>
                      <a:pt x="239" y="575"/>
                    </a:lnTo>
                    <a:lnTo>
                      <a:pt x="237" y="575"/>
                    </a:lnTo>
                    <a:lnTo>
                      <a:pt x="237" y="575"/>
                    </a:lnTo>
                    <a:lnTo>
                      <a:pt x="237" y="575"/>
                    </a:lnTo>
                    <a:lnTo>
                      <a:pt x="237" y="575"/>
                    </a:lnTo>
                    <a:lnTo>
                      <a:pt x="237" y="575"/>
                    </a:lnTo>
                    <a:lnTo>
                      <a:pt x="237" y="575"/>
                    </a:lnTo>
                    <a:lnTo>
                      <a:pt x="237" y="575"/>
                    </a:lnTo>
                    <a:lnTo>
                      <a:pt x="237" y="573"/>
                    </a:lnTo>
                    <a:lnTo>
                      <a:pt x="235" y="573"/>
                    </a:lnTo>
                    <a:lnTo>
                      <a:pt x="235" y="573"/>
                    </a:lnTo>
                    <a:lnTo>
                      <a:pt x="235" y="573"/>
                    </a:lnTo>
                    <a:lnTo>
                      <a:pt x="235" y="573"/>
                    </a:lnTo>
                    <a:lnTo>
                      <a:pt x="235" y="575"/>
                    </a:lnTo>
                    <a:lnTo>
                      <a:pt x="235" y="575"/>
                    </a:lnTo>
                    <a:lnTo>
                      <a:pt x="233" y="575"/>
                    </a:lnTo>
                    <a:lnTo>
                      <a:pt x="233" y="575"/>
                    </a:lnTo>
                    <a:lnTo>
                      <a:pt x="233" y="573"/>
                    </a:lnTo>
                    <a:lnTo>
                      <a:pt x="233" y="573"/>
                    </a:lnTo>
                    <a:lnTo>
                      <a:pt x="233" y="573"/>
                    </a:lnTo>
                    <a:lnTo>
                      <a:pt x="233" y="573"/>
                    </a:lnTo>
                    <a:lnTo>
                      <a:pt x="233" y="573"/>
                    </a:lnTo>
                    <a:lnTo>
                      <a:pt x="233" y="573"/>
                    </a:lnTo>
                    <a:lnTo>
                      <a:pt x="231" y="573"/>
                    </a:lnTo>
                    <a:lnTo>
                      <a:pt x="231" y="573"/>
                    </a:lnTo>
                    <a:lnTo>
                      <a:pt x="231" y="573"/>
                    </a:lnTo>
                    <a:lnTo>
                      <a:pt x="231" y="575"/>
                    </a:lnTo>
                    <a:lnTo>
                      <a:pt x="231" y="575"/>
                    </a:lnTo>
                    <a:lnTo>
                      <a:pt x="230" y="575"/>
                    </a:lnTo>
                    <a:lnTo>
                      <a:pt x="230" y="575"/>
                    </a:lnTo>
                    <a:lnTo>
                      <a:pt x="230" y="575"/>
                    </a:lnTo>
                    <a:lnTo>
                      <a:pt x="230" y="575"/>
                    </a:lnTo>
                    <a:lnTo>
                      <a:pt x="230" y="575"/>
                    </a:lnTo>
                    <a:lnTo>
                      <a:pt x="228" y="575"/>
                    </a:lnTo>
                    <a:lnTo>
                      <a:pt x="228" y="575"/>
                    </a:lnTo>
                    <a:lnTo>
                      <a:pt x="228" y="575"/>
                    </a:lnTo>
                    <a:lnTo>
                      <a:pt x="228" y="575"/>
                    </a:lnTo>
                    <a:lnTo>
                      <a:pt x="228" y="575"/>
                    </a:lnTo>
                    <a:lnTo>
                      <a:pt x="228" y="577"/>
                    </a:lnTo>
                    <a:lnTo>
                      <a:pt x="228" y="577"/>
                    </a:lnTo>
                    <a:lnTo>
                      <a:pt x="226" y="577"/>
                    </a:lnTo>
                    <a:lnTo>
                      <a:pt x="226" y="577"/>
                    </a:lnTo>
                    <a:lnTo>
                      <a:pt x="226" y="577"/>
                    </a:lnTo>
                    <a:lnTo>
                      <a:pt x="226" y="577"/>
                    </a:lnTo>
                    <a:lnTo>
                      <a:pt x="226" y="577"/>
                    </a:lnTo>
                    <a:lnTo>
                      <a:pt x="226" y="575"/>
                    </a:lnTo>
                    <a:lnTo>
                      <a:pt x="226" y="575"/>
                    </a:lnTo>
                    <a:lnTo>
                      <a:pt x="224" y="575"/>
                    </a:lnTo>
                    <a:lnTo>
                      <a:pt x="224" y="575"/>
                    </a:lnTo>
                    <a:lnTo>
                      <a:pt x="224" y="573"/>
                    </a:lnTo>
                    <a:lnTo>
                      <a:pt x="224" y="573"/>
                    </a:lnTo>
                    <a:lnTo>
                      <a:pt x="224" y="573"/>
                    </a:lnTo>
                    <a:lnTo>
                      <a:pt x="224" y="573"/>
                    </a:lnTo>
                    <a:lnTo>
                      <a:pt x="224" y="573"/>
                    </a:lnTo>
                    <a:lnTo>
                      <a:pt x="224" y="573"/>
                    </a:lnTo>
                    <a:lnTo>
                      <a:pt x="224" y="572"/>
                    </a:lnTo>
                    <a:lnTo>
                      <a:pt x="224" y="572"/>
                    </a:lnTo>
                    <a:lnTo>
                      <a:pt x="224" y="572"/>
                    </a:lnTo>
                    <a:lnTo>
                      <a:pt x="224" y="572"/>
                    </a:lnTo>
                    <a:lnTo>
                      <a:pt x="222" y="572"/>
                    </a:lnTo>
                    <a:lnTo>
                      <a:pt x="222" y="572"/>
                    </a:lnTo>
                    <a:lnTo>
                      <a:pt x="222" y="572"/>
                    </a:lnTo>
                    <a:lnTo>
                      <a:pt x="222" y="572"/>
                    </a:lnTo>
                    <a:lnTo>
                      <a:pt x="222" y="572"/>
                    </a:lnTo>
                    <a:lnTo>
                      <a:pt x="221" y="570"/>
                    </a:lnTo>
                    <a:lnTo>
                      <a:pt x="221" y="568"/>
                    </a:lnTo>
                    <a:lnTo>
                      <a:pt x="221" y="568"/>
                    </a:lnTo>
                    <a:lnTo>
                      <a:pt x="221" y="568"/>
                    </a:lnTo>
                    <a:lnTo>
                      <a:pt x="219" y="566"/>
                    </a:lnTo>
                    <a:lnTo>
                      <a:pt x="219" y="566"/>
                    </a:lnTo>
                    <a:lnTo>
                      <a:pt x="219" y="566"/>
                    </a:lnTo>
                    <a:lnTo>
                      <a:pt x="219" y="566"/>
                    </a:lnTo>
                    <a:lnTo>
                      <a:pt x="219" y="566"/>
                    </a:lnTo>
                    <a:lnTo>
                      <a:pt x="219" y="566"/>
                    </a:lnTo>
                    <a:lnTo>
                      <a:pt x="217" y="568"/>
                    </a:lnTo>
                    <a:lnTo>
                      <a:pt x="217" y="568"/>
                    </a:lnTo>
                    <a:lnTo>
                      <a:pt x="219" y="570"/>
                    </a:lnTo>
                    <a:lnTo>
                      <a:pt x="219" y="570"/>
                    </a:lnTo>
                    <a:lnTo>
                      <a:pt x="219" y="570"/>
                    </a:lnTo>
                    <a:lnTo>
                      <a:pt x="217" y="572"/>
                    </a:lnTo>
                    <a:lnTo>
                      <a:pt x="217" y="572"/>
                    </a:lnTo>
                    <a:lnTo>
                      <a:pt x="217" y="572"/>
                    </a:lnTo>
                    <a:lnTo>
                      <a:pt x="217" y="573"/>
                    </a:lnTo>
                    <a:lnTo>
                      <a:pt x="217" y="573"/>
                    </a:lnTo>
                    <a:lnTo>
                      <a:pt x="217" y="573"/>
                    </a:lnTo>
                    <a:lnTo>
                      <a:pt x="217" y="575"/>
                    </a:lnTo>
                    <a:lnTo>
                      <a:pt x="217" y="575"/>
                    </a:lnTo>
                    <a:lnTo>
                      <a:pt x="217" y="575"/>
                    </a:lnTo>
                    <a:lnTo>
                      <a:pt x="217" y="575"/>
                    </a:lnTo>
                    <a:lnTo>
                      <a:pt x="217" y="575"/>
                    </a:lnTo>
                    <a:lnTo>
                      <a:pt x="217" y="575"/>
                    </a:lnTo>
                    <a:lnTo>
                      <a:pt x="215" y="575"/>
                    </a:lnTo>
                    <a:lnTo>
                      <a:pt x="215" y="575"/>
                    </a:lnTo>
                    <a:lnTo>
                      <a:pt x="213" y="575"/>
                    </a:lnTo>
                    <a:lnTo>
                      <a:pt x="213" y="575"/>
                    </a:lnTo>
                    <a:lnTo>
                      <a:pt x="213" y="575"/>
                    </a:lnTo>
                    <a:lnTo>
                      <a:pt x="213" y="575"/>
                    </a:lnTo>
                    <a:lnTo>
                      <a:pt x="213" y="575"/>
                    </a:lnTo>
                    <a:lnTo>
                      <a:pt x="213" y="575"/>
                    </a:lnTo>
                    <a:lnTo>
                      <a:pt x="211" y="575"/>
                    </a:lnTo>
                    <a:lnTo>
                      <a:pt x="211" y="575"/>
                    </a:lnTo>
                    <a:lnTo>
                      <a:pt x="211" y="573"/>
                    </a:lnTo>
                    <a:lnTo>
                      <a:pt x="210" y="573"/>
                    </a:lnTo>
                    <a:lnTo>
                      <a:pt x="210" y="573"/>
                    </a:lnTo>
                    <a:lnTo>
                      <a:pt x="210" y="575"/>
                    </a:lnTo>
                    <a:lnTo>
                      <a:pt x="210" y="575"/>
                    </a:lnTo>
                    <a:lnTo>
                      <a:pt x="210" y="575"/>
                    </a:lnTo>
                    <a:lnTo>
                      <a:pt x="210" y="575"/>
                    </a:lnTo>
                    <a:lnTo>
                      <a:pt x="210" y="575"/>
                    </a:lnTo>
                    <a:lnTo>
                      <a:pt x="208" y="575"/>
                    </a:lnTo>
                    <a:lnTo>
                      <a:pt x="208" y="575"/>
                    </a:lnTo>
                    <a:lnTo>
                      <a:pt x="208" y="575"/>
                    </a:lnTo>
                    <a:lnTo>
                      <a:pt x="208" y="577"/>
                    </a:lnTo>
                    <a:lnTo>
                      <a:pt x="208" y="577"/>
                    </a:lnTo>
                    <a:lnTo>
                      <a:pt x="208" y="577"/>
                    </a:lnTo>
                    <a:lnTo>
                      <a:pt x="206" y="579"/>
                    </a:lnTo>
                    <a:lnTo>
                      <a:pt x="206" y="579"/>
                    </a:lnTo>
                    <a:lnTo>
                      <a:pt x="204" y="579"/>
                    </a:lnTo>
                    <a:lnTo>
                      <a:pt x="204" y="579"/>
                    </a:lnTo>
                    <a:lnTo>
                      <a:pt x="204" y="579"/>
                    </a:lnTo>
                    <a:lnTo>
                      <a:pt x="202" y="579"/>
                    </a:lnTo>
                    <a:lnTo>
                      <a:pt x="202" y="581"/>
                    </a:lnTo>
                    <a:lnTo>
                      <a:pt x="202" y="581"/>
                    </a:lnTo>
                    <a:lnTo>
                      <a:pt x="202" y="581"/>
                    </a:lnTo>
                    <a:lnTo>
                      <a:pt x="202" y="581"/>
                    </a:lnTo>
                    <a:lnTo>
                      <a:pt x="202" y="581"/>
                    </a:lnTo>
                    <a:lnTo>
                      <a:pt x="202" y="581"/>
                    </a:lnTo>
                    <a:lnTo>
                      <a:pt x="202" y="581"/>
                    </a:lnTo>
                    <a:lnTo>
                      <a:pt x="202" y="581"/>
                    </a:lnTo>
                    <a:lnTo>
                      <a:pt x="202" y="582"/>
                    </a:lnTo>
                    <a:lnTo>
                      <a:pt x="202" y="582"/>
                    </a:lnTo>
                    <a:lnTo>
                      <a:pt x="202" y="582"/>
                    </a:lnTo>
                    <a:lnTo>
                      <a:pt x="202" y="582"/>
                    </a:lnTo>
                    <a:lnTo>
                      <a:pt x="201" y="582"/>
                    </a:lnTo>
                    <a:lnTo>
                      <a:pt x="201" y="582"/>
                    </a:lnTo>
                    <a:lnTo>
                      <a:pt x="201" y="582"/>
                    </a:lnTo>
                    <a:lnTo>
                      <a:pt x="199" y="582"/>
                    </a:lnTo>
                    <a:lnTo>
                      <a:pt x="199" y="582"/>
                    </a:lnTo>
                    <a:lnTo>
                      <a:pt x="199" y="582"/>
                    </a:lnTo>
                    <a:lnTo>
                      <a:pt x="199" y="584"/>
                    </a:lnTo>
                    <a:lnTo>
                      <a:pt x="197" y="584"/>
                    </a:lnTo>
                    <a:lnTo>
                      <a:pt x="197" y="584"/>
                    </a:lnTo>
                    <a:lnTo>
                      <a:pt x="197" y="584"/>
                    </a:lnTo>
                    <a:lnTo>
                      <a:pt x="197" y="584"/>
                    </a:lnTo>
                    <a:lnTo>
                      <a:pt x="197" y="584"/>
                    </a:lnTo>
                    <a:lnTo>
                      <a:pt x="195" y="584"/>
                    </a:lnTo>
                    <a:lnTo>
                      <a:pt x="195" y="584"/>
                    </a:lnTo>
                    <a:lnTo>
                      <a:pt x="195" y="584"/>
                    </a:lnTo>
                    <a:lnTo>
                      <a:pt x="195" y="582"/>
                    </a:lnTo>
                    <a:lnTo>
                      <a:pt x="195" y="582"/>
                    </a:lnTo>
                    <a:lnTo>
                      <a:pt x="195" y="582"/>
                    </a:lnTo>
                    <a:lnTo>
                      <a:pt x="195" y="582"/>
                    </a:lnTo>
                    <a:lnTo>
                      <a:pt x="195" y="582"/>
                    </a:lnTo>
                    <a:lnTo>
                      <a:pt x="195" y="582"/>
                    </a:lnTo>
                    <a:lnTo>
                      <a:pt x="195" y="582"/>
                    </a:lnTo>
                    <a:lnTo>
                      <a:pt x="193" y="581"/>
                    </a:lnTo>
                    <a:lnTo>
                      <a:pt x="193" y="581"/>
                    </a:lnTo>
                    <a:lnTo>
                      <a:pt x="193" y="581"/>
                    </a:lnTo>
                    <a:lnTo>
                      <a:pt x="193" y="581"/>
                    </a:lnTo>
                    <a:lnTo>
                      <a:pt x="193" y="581"/>
                    </a:lnTo>
                    <a:lnTo>
                      <a:pt x="193" y="579"/>
                    </a:lnTo>
                    <a:lnTo>
                      <a:pt x="193" y="579"/>
                    </a:lnTo>
                    <a:lnTo>
                      <a:pt x="192" y="579"/>
                    </a:lnTo>
                    <a:lnTo>
                      <a:pt x="192" y="579"/>
                    </a:lnTo>
                    <a:lnTo>
                      <a:pt x="192" y="579"/>
                    </a:lnTo>
                    <a:lnTo>
                      <a:pt x="192" y="577"/>
                    </a:lnTo>
                    <a:lnTo>
                      <a:pt x="192" y="575"/>
                    </a:lnTo>
                    <a:lnTo>
                      <a:pt x="192" y="575"/>
                    </a:lnTo>
                    <a:lnTo>
                      <a:pt x="192" y="573"/>
                    </a:lnTo>
                    <a:lnTo>
                      <a:pt x="192" y="573"/>
                    </a:lnTo>
                    <a:lnTo>
                      <a:pt x="192" y="573"/>
                    </a:lnTo>
                    <a:lnTo>
                      <a:pt x="192" y="573"/>
                    </a:lnTo>
                    <a:lnTo>
                      <a:pt x="192" y="573"/>
                    </a:lnTo>
                    <a:lnTo>
                      <a:pt x="192" y="573"/>
                    </a:lnTo>
                    <a:lnTo>
                      <a:pt x="192" y="572"/>
                    </a:lnTo>
                    <a:lnTo>
                      <a:pt x="192" y="572"/>
                    </a:lnTo>
                    <a:lnTo>
                      <a:pt x="192" y="572"/>
                    </a:lnTo>
                    <a:lnTo>
                      <a:pt x="192" y="572"/>
                    </a:lnTo>
                    <a:lnTo>
                      <a:pt x="192" y="572"/>
                    </a:lnTo>
                    <a:lnTo>
                      <a:pt x="192" y="572"/>
                    </a:lnTo>
                    <a:lnTo>
                      <a:pt x="192" y="572"/>
                    </a:lnTo>
                    <a:lnTo>
                      <a:pt x="192" y="570"/>
                    </a:lnTo>
                    <a:lnTo>
                      <a:pt x="192" y="570"/>
                    </a:lnTo>
                    <a:lnTo>
                      <a:pt x="192" y="570"/>
                    </a:lnTo>
                    <a:lnTo>
                      <a:pt x="192" y="568"/>
                    </a:lnTo>
                    <a:lnTo>
                      <a:pt x="192" y="568"/>
                    </a:lnTo>
                    <a:lnTo>
                      <a:pt x="192" y="568"/>
                    </a:lnTo>
                    <a:lnTo>
                      <a:pt x="192" y="568"/>
                    </a:lnTo>
                    <a:lnTo>
                      <a:pt x="192" y="568"/>
                    </a:lnTo>
                    <a:lnTo>
                      <a:pt x="192" y="568"/>
                    </a:lnTo>
                    <a:lnTo>
                      <a:pt x="192" y="568"/>
                    </a:lnTo>
                    <a:lnTo>
                      <a:pt x="192" y="568"/>
                    </a:lnTo>
                    <a:lnTo>
                      <a:pt x="192" y="568"/>
                    </a:lnTo>
                    <a:lnTo>
                      <a:pt x="192" y="566"/>
                    </a:lnTo>
                    <a:lnTo>
                      <a:pt x="192" y="566"/>
                    </a:lnTo>
                    <a:lnTo>
                      <a:pt x="192" y="566"/>
                    </a:lnTo>
                    <a:lnTo>
                      <a:pt x="192" y="566"/>
                    </a:lnTo>
                    <a:lnTo>
                      <a:pt x="192" y="566"/>
                    </a:lnTo>
                    <a:lnTo>
                      <a:pt x="192" y="566"/>
                    </a:lnTo>
                    <a:lnTo>
                      <a:pt x="193" y="566"/>
                    </a:lnTo>
                    <a:lnTo>
                      <a:pt x="193" y="564"/>
                    </a:lnTo>
                    <a:lnTo>
                      <a:pt x="193" y="564"/>
                    </a:lnTo>
                    <a:lnTo>
                      <a:pt x="193" y="564"/>
                    </a:lnTo>
                    <a:lnTo>
                      <a:pt x="193" y="564"/>
                    </a:lnTo>
                    <a:lnTo>
                      <a:pt x="193" y="564"/>
                    </a:lnTo>
                    <a:lnTo>
                      <a:pt x="193" y="564"/>
                    </a:lnTo>
                    <a:lnTo>
                      <a:pt x="193" y="564"/>
                    </a:lnTo>
                    <a:lnTo>
                      <a:pt x="195" y="562"/>
                    </a:lnTo>
                    <a:lnTo>
                      <a:pt x="195" y="562"/>
                    </a:lnTo>
                    <a:lnTo>
                      <a:pt x="193" y="562"/>
                    </a:lnTo>
                    <a:lnTo>
                      <a:pt x="193" y="562"/>
                    </a:lnTo>
                    <a:lnTo>
                      <a:pt x="193" y="562"/>
                    </a:lnTo>
                    <a:lnTo>
                      <a:pt x="193" y="562"/>
                    </a:lnTo>
                    <a:lnTo>
                      <a:pt x="193" y="561"/>
                    </a:lnTo>
                    <a:lnTo>
                      <a:pt x="193" y="561"/>
                    </a:lnTo>
                    <a:lnTo>
                      <a:pt x="193" y="559"/>
                    </a:lnTo>
                    <a:lnTo>
                      <a:pt x="193" y="559"/>
                    </a:lnTo>
                    <a:lnTo>
                      <a:pt x="193" y="559"/>
                    </a:lnTo>
                    <a:lnTo>
                      <a:pt x="193" y="559"/>
                    </a:lnTo>
                    <a:lnTo>
                      <a:pt x="193" y="559"/>
                    </a:lnTo>
                    <a:lnTo>
                      <a:pt x="192" y="557"/>
                    </a:lnTo>
                    <a:lnTo>
                      <a:pt x="192" y="557"/>
                    </a:lnTo>
                    <a:lnTo>
                      <a:pt x="193" y="555"/>
                    </a:lnTo>
                    <a:lnTo>
                      <a:pt x="193" y="555"/>
                    </a:lnTo>
                    <a:lnTo>
                      <a:pt x="193" y="555"/>
                    </a:lnTo>
                    <a:lnTo>
                      <a:pt x="193" y="555"/>
                    </a:lnTo>
                    <a:lnTo>
                      <a:pt x="193" y="555"/>
                    </a:lnTo>
                    <a:lnTo>
                      <a:pt x="195" y="553"/>
                    </a:lnTo>
                    <a:lnTo>
                      <a:pt x="195" y="553"/>
                    </a:lnTo>
                    <a:lnTo>
                      <a:pt x="195" y="553"/>
                    </a:lnTo>
                    <a:lnTo>
                      <a:pt x="195" y="553"/>
                    </a:lnTo>
                    <a:lnTo>
                      <a:pt x="195" y="552"/>
                    </a:lnTo>
                    <a:lnTo>
                      <a:pt x="195" y="552"/>
                    </a:lnTo>
                    <a:lnTo>
                      <a:pt x="195" y="550"/>
                    </a:lnTo>
                    <a:lnTo>
                      <a:pt x="195" y="550"/>
                    </a:lnTo>
                    <a:lnTo>
                      <a:pt x="193" y="550"/>
                    </a:lnTo>
                    <a:lnTo>
                      <a:pt x="193" y="550"/>
                    </a:lnTo>
                    <a:lnTo>
                      <a:pt x="193" y="550"/>
                    </a:lnTo>
                    <a:lnTo>
                      <a:pt x="193" y="550"/>
                    </a:lnTo>
                    <a:lnTo>
                      <a:pt x="193" y="550"/>
                    </a:lnTo>
                    <a:lnTo>
                      <a:pt x="193" y="548"/>
                    </a:lnTo>
                    <a:lnTo>
                      <a:pt x="192" y="548"/>
                    </a:lnTo>
                    <a:lnTo>
                      <a:pt x="192" y="548"/>
                    </a:lnTo>
                    <a:lnTo>
                      <a:pt x="192" y="548"/>
                    </a:lnTo>
                    <a:lnTo>
                      <a:pt x="192" y="548"/>
                    </a:lnTo>
                    <a:lnTo>
                      <a:pt x="190" y="548"/>
                    </a:lnTo>
                    <a:lnTo>
                      <a:pt x="190" y="548"/>
                    </a:lnTo>
                    <a:lnTo>
                      <a:pt x="190" y="548"/>
                    </a:lnTo>
                    <a:lnTo>
                      <a:pt x="190" y="548"/>
                    </a:lnTo>
                    <a:lnTo>
                      <a:pt x="190" y="548"/>
                    </a:lnTo>
                    <a:lnTo>
                      <a:pt x="190" y="548"/>
                    </a:lnTo>
                    <a:lnTo>
                      <a:pt x="190" y="548"/>
                    </a:lnTo>
                    <a:lnTo>
                      <a:pt x="190" y="546"/>
                    </a:lnTo>
                    <a:lnTo>
                      <a:pt x="190" y="544"/>
                    </a:lnTo>
                    <a:lnTo>
                      <a:pt x="190" y="544"/>
                    </a:lnTo>
                    <a:lnTo>
                      <a:pt x="190" y="544"/>
                    </a:lnTo>
                    <a:lnTo>
                      <a:pt x="190" y="543"/>
                    </a:lnTo>
                    <a:lnTo>
                      <a:pt x="190" y="543"/>
                    </a:lnTo>
                    <a:lnTo>
                      <a:pt x="190" y="543"/>
                    </a:lnTo>
                    <a:lnTo>
                      <a:pt x="190" y="543"/>
                    </a:lnTo>
                    <a:lnTo>
                      <a:pt x="190" y="543"/>
                    </a:lnTo>
                    <a:lnTo>
                      <a:pt x="190" y="543"/>
                    </a:lnTo>
                    <a:lnTo>
                      <a:pt x="190" y="543"/>
                    </a:lnTo>
                    <a:lnTo>
                      <a:pt x="190" y="543"/>
                    </a:lnTo>
                    <a:lnTo>
                      <a:pt x="190" y="541"/>
                    </a:lnTo>
                    <a:lnTo>
                      <a:pt x="190" y="541"/>
                    </a:lnTo>
                    <a:lnTo>
                      <a:pt x="190" y="541"/>
                    </a:lnTo>
                    <a:lnTo>
                      <a:pt x="188" y="541"/>
                    </a:lnTo>
                    <a:lnTo>
                      <a:pt x="188" y="541"/>
                    </a:lnTo>
                    <a:lnTo>
                      <a:pt x="188" y="541"/>
                    </a:lnTo>
                    <a:lnTo>
                      <a:pt x="188" y="541"/>
                    </a:lnTo>
                    <a:lnTo>
                      <a:pt x="188" y="541"/>
                    </a:lnTo>
                    <a:lnTo>
                      <a:pt x="188" y="541"/>
                    </a:lnTo>
                    <a:lnTo>
                      <a:pt x="186" y="541"/>
                    </a:lnTo>
                    <a:lnTo>
                      <a:pt x="186" y="541"/>
                    </a:lnTo>
                    <a:lnTo>
                      <a:pt x="186" y="541"/>
                    </a:lnTo>
                    <a:lnTo>
                      <a:pt x="186" y="539"/>
                    </a:lnTo>
                    <a:lnTo>
                      <a:pt x="186" y="539"/>
                    </a:lnTo>
                    <a:lnTo>
                      <a:pt x="186" y="539"/>
                    </a:lnTo>
                    <a:lnTo>
                      <a:pt x="186" y="539"/>
                    </a:lnTo>
                    <a:lnTo>
                      <a:pt x="186" y="539"/>
                    </a:lnTo>
                    <a:lnTo>
                      <a:pt x="186" y="537"/>
                    </a:lnTo>
                    <a:lnTo>
                      <a:pt x="184" y="537"/>
                    </a:lnTo>
                    <a:lnTo>
                      <a:pt x="184" y="537"/>
                    </a:lnTo>
                    <a:lnTo>
                      <a:pt x="184" y="537"/>
                    </a:lnTo>
                    <a:lnTo>
                      <a:pt x="184" y="537"/>
                    </a:lnTo>
                    <a:lnTo>
                      <a:pt x="184" y="537"/>
                    </a:lnTo>
                    <a:lnTo>
                      <a:pt x="184" y="537"/>
                    </a:lnTo>
                    <a:lnTo>
                      <a:pt x="184" y="539"/>
                    </a:lnTo>
                    <a:lnTo>
                      <a:pt x="184" y="539"/>
                    </a:lnTo>
                    <a:lnTo>
                      <a:pt x="183" y="539"/>
                    </a:lnTo>
                    <a:lnTo>
                      <a:pt x="183" y="537"/>
                    </a:lnTo>
                    <a:lnTo>
                      <a:pt x="183" y="537"/>
                    </a:lnTo>
                    <a:lnTo>
                      <a:pt x="183" y="537"/>
                    </a:lnTo>
                    <a:lnTo>
                      <a:pt x="183" y="537"/>
                    </a:lnTo>
                    <a:lnTo>
                      <a:pt x="183" y="537"/>
                    </a:lnTo>
                    <a:lnTo>
                      <a:pt x="183" y="537"/>
                    </a:lnTo>
                    <a:lnTo>
                      <a:pt x="183" y="535"/>
                    </a:lnTo>
                    <a:lnTo>
                      <a:pt x="183" y="535"/>
                    </a:lnTo>
                    <a:lnTo>
                      <a:pt x="183" y="535"/>
                    </a:lnTo>
                    <a:lnTo>
                      <a:pt x="183" y="534"/>
                    </a:lnTo>
                    <a:lnTo>
                      <a:pt x="183" y="532"/>
                    </a:lnTo>
                    <a:lnTo>
                      <a:pt x="183" y="532"/>
                    </a:lnTo>
                    <a:lnTo>
                      <a:pt x="183" y="532"/>
                    </a:lnTo>
                    <a:lnTo>
                      <a:pt x="181" y="532"/>
                    </a:lnTo>
                    <a:lnTo>
                      <a:pt x="181" y="532"/>
                    </a:lnTo>
                    <a:lnTo>
                      <a:pt x="181" y="532"/>
                    </a:lnTo>
                    <a:lnTo>
                      <a:pt x="181" y="532"/>
                    </a:lnTo>
                    <a:lnTo>
                      <a:pt x="179" y="532"/>
                    </a:lnTo>
                    <a:lnTo>
                      <a:pt x="179" y="530"/>
                    </a:lnTo>
                    <a:lnTo>
                      <a:pt x="179" y="530"/>
                    </a:lnTo>
                    <a:lnTo>
                      <a:pt x="179" y="530"/>
                    </a:lnTo>
                    <a:lnTo>
                      <a:pt x="179" y="528"/>
                    </a:lnTo>
                    <a:lnTo>
                      <a:pt x="177" y="528"/>
                    </a:lnTo>
                    <a:lnTo>
                      <a:pt x="177" y="528"/>
                    </a:lnTo>
                    <a:lnTo>
                      <a:pt x="177" y="528"/>
                    </a:lnTo>
                    <a:lnTo>
                      <a:pt x="177" y="528"/>
                    </a:lnTo>
                    <a:lnTo>
                      <a:pt x="177" y="528"/>
                    </a:lnTo>
                    <a:lnTo>
                      <a:pt x="175" y="530"/>
                    </a:lnTo>
                    <a:lnTo>
                      <a:pt x="175" y="528"/>
                    </a:lnTo>
                    <a:lnTo>
                      <a:pt x="175" y="528"/>
                    </a:lnTo>
                    <a:lnTo>
                      <a:pt x="175" y="528"/>
                    </a:lnTo>
                    <a:lnTo>
                      <a:pt x="175" y="528"/>
                    </a:lnTo>
                    <a:lnTo>
                      <a:pt x="175" y="528"/>
                    </a:lnTo>
                    <a:lnTo>
                      <a:pt x="175" y="528"/>
                    </a:lnTo>
                    <a:lnTo>
                      <a:pt x="175" y="526"/>
                    </a:lnTo>
                    <a:lnTo>
                      <a:pt x="174" y="526"/>
                    </a:lnTo>
                    <a:lnTo>
                      <a:pt x="174" y="526"/>
                    </a:lnTo>
                    <a:lnTo>
                      <a:pt x="174" y="526"/>
                    </a:lnTo>
                    <a:lnTo>
                      <a:pt x="174" y="526"/>
                    </a:lnTo>
                    <a:lnTo>
                      <a:pt x="172" y="526"/>
                    </a:lnTo>
                    <a:lnTo>
                      <a:pt x="172" y="526"/>
                    </a:lnTo>
                    <a:lnTo>
                      <a:pt x="172" y="526"/>
                    </a:lnTo>
                    <a:lnTo>
                      <a:pt x="172" y="526"/>
                    </a:lnTo>
                    <a:lnTo>
                      <a:pt x="172" y="526"/>
                    </a:lnTo>
                    <a:lnTo>
                      <a:pt x="172" y="526"/>
                    </a:lnTo>
                    <a:lnTo>
                      <a:pt x="170" y="526"/>
                    </a:lnTo>
                    <a:lnTo>
                      <a:pt x="170" y="526"/>
                    </a:lnTo>
                    <a:lnTo>
                      <a:pt x="170" y="526"/>
                    </a:lnTo>
                    <a:lnTo>
                      <a:pt x="170" y="526"/>
                    </a:lnTo>
                    <a:lnTo>
                      <a:pt x="170" y="526"/>
                    </a:lnTo>
                    <a:lnTo>
                      <a:pt x="170" y="526"/>
                    </a:lnTo>
                    <a:lnTo>
                      <a:pt x="170" y="526"/>
                    </a:lnTo>
                    <a:lnTo>
                      <a:pt x="170" y="528"/>
                    </a:lnTo>
                    <a:lnTo>
                      <a:pt x="170" y="528"/>
                    </a:lnTo>
                    <a:lnTo>
                      <a:pt x="170" y="528"/>
                    </a:lnTo>
                    <a:lnTo>
                      <a:pt x="170" y="528"/>
                    </a:lnTo>
                    <a:lnTo>
                      <a:pt x="170" y="530"/>
                    </a:lnTo>
                    <a:lnTo>
                      <a:pt x="170" y="530"/>
                    </a:lnTo>
                    <a:lnTo>
                      <a:pt x="168" y="530"/>
                    </a:lnTo>
                    <a:lnTo>
                      <a:pt x="168" y="530"/>
                    </a:lnTo>
                    <a:lnTo>
                      <a:pt x="168" y="530"/>
                    </a:lnTo>
                    <a:lnTo>
                      <a:pt x="168" y="530"/>
                    </a:lnTo>
                    <a:lnTo>
                      <a:pt x="168" y="530"/>
                    </a:lnTo>
                    <a:lnTo>
                      <a:pt x="166" y="530"/>
                    </a:lnTo>
                    <a:lnTo>
                      <a:pt x="166" y="530"/>
                    </a:lnTo>
                    <a:lnTo>
                      <a:pt x="166" y="530"/>
                    </a:lnTo>
                    <a:lnTo>
                      <a:pt x="166" y="528"/>
                    </a:lnTo>
                    <a:lnTo>
                      <a:pt x="164" y="528"/>
                    </a:lnTo>
                    <a:lnTo>
                      <a:pt x="164" y="528"/>
                    </a:lnTo>
                    <a:lnTo>
                      <a:pt x="164" y="528"/>
                    </a:lnTo>
                    <a:lnTo>
                      <a:pt x="164" y="530"/>
                    </a:lnTo>
                    <a:lnTo>
                      <a:pt x="164" y="530"/>
                    </a:lnTo>
                    <a:lnTo>
                      <a:pt x="164" y="530"/>
                    </a:lnTo>
                    <a:lnTo>
                      <a:pt x="163" y="530"/>
                    </a:lnTo>
                    <a:lnTo>
                      <a:pt x="163" y="530"/>
                    </a:lnTo>
                    <a:lnTo>
                      <a:pt x="163" y="530"/>
                    </a:lnTo>
                    <a:lnTo>
                      <a:pt x="163" y="530"/>
                    </a:lnTo>
                    <a:lnTo>
                      <a:pt x="161" y="532"/>
                    </a:lnTo>
                    <a:lnTo>
                      <a:pt x="161" y="532"/>
                    </a:lnTo>
                    <a:lnTo>
                      <a:pt x="161" y="532"/>
                    </a:lnTo>
                    <a:lnTo>
                      <a:pt x="161" y="532"/>
                    </a:lnTo>
                    <a:lnTo>
                      <a:pt x="161" y="532"/>
                    </a:lnTo>
                    <a:lnTo>
                      <a:pt x="161" y="532"/>
                    </a:lnTo>
                    <a:lnTo>
                      <a:pt x="161" y="532"/>
                    </a:lnTo>
                    <a:lnTo>
                      <a:pt x="161" y="532"/>
                    </a:lnTo>
                    <a:lnTo>
                      <a:pt x="161" y="530"/>
                    </a:lnTo>
                    <a:lnTo>
                      <a:pt x="161" y="530"/>
                    </a:lnTo>
                    <a:lnTo>
                      <a:pt x="159" y="530"/>
                    </a:lnTo>
                    <a:lnTo>
                      <a:pt x="159" y="530"/>
                    </a:lnTo>
                    <a:lnTo>
                      <a:pt x="159" y="530"/>
                    </a:lnTo>
                    <a:lnTo>
                      <a:pt x="159" y="530"/>
                    </a:lnTo>
                    <a:lnTo>
                      <a:pt x="159" y="532"/>
                    </a:lnTo>
                    <a:lnTo>
                      <a:pt x="159" y="532"/>
                    </a:lnTo>
                    <a:lnTo>
                      <a:pt x="159" y="532"/>
                    </a:lnTo>
                    <a:lnTo>
                      <a:pt x="159" y="532"/>
                    </a:lnTo>
                    <a:lnTo>
                      <a:pt x="159" y="532"/>
                    </a:lnTo>
                    <a:lnTo>
                      <a:pt x="159" y="532"/>
                    </a:lnTo>
                    <a:lnTo>
                      <a:pt x="159" y="532"/>
                    </a:lnTo>
                    <a:lnTo>
                      <a:pt x="159" y="532"/>
                    </a:lnTo>
                    <a:lnTo>
                      <a:pt x="157" y="534"/>
                    </a:lnTo>
                    <a:lnTo>
                      <a:pt x="157" y="534"/>
                    </a:lnTo>
                    <a:lnTo>
                      <a:pt x="157" y="534"/>
                    </a:lnTo>
                    <a:lnTo>
                      <a:pt x="157" y="534"/>
                    </a:lnTo>
                    <a:lnTo>
                      <a:pt x="157" y="534"/>
                    </a:lnTo>
                    <a:lnTo>
                      <a:pt x="157" y="534"/>
                    </a:lnTo>
                    <a:lnTo>
                      <a:pt x="155" y="534"/>
                    </a:lnTo>
                    <a:lnTo>
                      <a:pt x="155" y="534"/>
                    </a:lnTo>
                    <a:lnTo>
                      <a:pt x="155" y="534"/>
                    </a:lnTo>
                    <a:lnTo>
                      <a:pt x="155" y="534"/>
                    </a:lnTo>
                    <a:lnTo>
                      <a:pt x="155" y="534"/>
                    </a:lnTo>
                    <a:lnTo>
                      <a:pt x="155" y="534"/>
                    </a:lnTo>
                    <a:lnTo>
                      <a:pt x="155" y="535"/>
                    </a:lnTo>
                    <a:lnTo>
                      <a:pt x="155" y="535"/>
                    </a:lnTo>
                    <a:lnTo>
                      <a:pt x="154" y="535"/>
                    </a:lnTo>
                    <a:lnTo>
                      <a:pt x="154" y="535"/>
                    </a:lnTo>
                    <a:lnTo>
                      <a:pt x="154" y="535"/>
                    </a:lnTo>
                    <a:lnTo>
                      <a:pt x="154" y="535"/>
                    </a:lnTo>
                    <a:lnTo>
                      <a:pt x="154" y="535"/>
                    </a:lnTo>
                    <a:lnTo>
                      <a:pt x="154" y="537"/>
                    </a:lnTo>
                    <a:lnTo>
                      <a:pt x="154" y="537"/>
                    </a:lnTo>
                    <a:lnTo>
                      <a:pt x="154" y="537"/>
                    </a:lnTo>
                    <a:lnTo>
                      <a:pt x="154" y="537"/>
                    </a:lnTo>
                    <a:lnTo>
                      <a:pt x="154" y="537"/>
                    </a:lnTo>
                    <a:lnTo>
                      <a:pt x="154" y="537"/>
                    </a:lnTo>
                    <a:lnTo>
                      <a:pt x="154" y="539"/>
                    </a:lnTo>
                    <a:lnTo>
                      <a:pt x="155" y="539"/>
                    </a:lnTo>
                    <a:lnTo>
                      <a:pt x="155" y="539"/>
                    </a:lnTo>
                    <a:lnTo>
                      <a:pt x="155" y="539"/>
                    </a:lnTo>
                    <a:lnTo>
                      <a:pt x="155" y="539"/>
                    </a:lnTo>
                    <a:lnTo>
                      <a:pt x="155" y="539"/>
                    </a:lnTo>
                    <a:lnTo>
                      <a:pt x="155" y="539"/>
                    </a:lnTo>
                    <a:lnTo>
                      <a:pt x="155" y="539"/>
                    </a:lnTo>
                    <a:lnTo>
                      <a:pt x="155" y="539"/>
                    </a:lnTo>
                    <a:lnTo>
                      <a:pt x="155" y="539"/>
                    </a:lnTo>
                    <a:lnTo>
                      <a:pt x="155" y="541"/>
                    </a:lnTo>
                    <a:lnTo>
                      <a:pt x="155" y="541"/>
                    </a:lnTo>
                    <a:lnTo>
                      <a:pt x="155" y="541"/>
                    </a:lnTo>
                    <a:lnTo>
                      <a:pt x="155" y="541"/>
                    </a:lnTo>
                    <a:lnTo>
                      <a:pt x="155" y="543"/>
                    </a:lnTo>
                    <a:lnTo>
                      <a:pt x="155" y="543"/>
                    </a:lnTo>
                    <a:lnTo>
                      <a:pt x="155" y="543"/>
                    </a:lnTo>
                    <a:lnTo>
                      <a:pt x="155" y="543"/>
                    </a:lnTo>
                    <a:lnTo>
                      <a:pt x="155" y="544"/>
                    </a:lnTo>
                    <a:lnTo>
                      <a:pt x="155" y="544"/>
                    </a:lnTo>
                    <a:lnTo>
                      <a:pt x="155" y="544"/>
                    </a:lnTo>
                    <a:lnTo>
                      <a:pt x="155" y="544"/>
                    </a:lnTo>
                    <a:lnTo>
                      <a:pt x="155" y="546"/>
                    </a:lnTo>
                    <a:lnTo>
                      <a:pt x="155" y="546"/>
                    </a:lnTo>
                    <a:lnTo>
                      <a:pt x="155" y="546"/>
                    </a:lnTo>
                    <a:lnTo>
                      <a:pt x="155" y="546"/>
                    </a:lnTo>
                    <a:lnTo>
                      <a:pt x="155" y="546"/>
                    </a:lnTo>
                    <a:lnTo>
                      <a:pt x="155" y="546"/>
                    </a:lnTo>
                    <a:lnTo>
                      <a:pt x="155" y="548"/>
                    </a:lnTo>
                    <a:lnTo>
                      <a:pt x="155" y="548"/>
                    </a:lnTo>
                    <a:lnTo>
                      <a:pt x="155" y="548"/>
                    </a:lnTo>
                    <a:lnTo>
                      <a:pt x="155" y="550"/>
                    </a:lnTo>
                    <a:lnTo>
                      <a:pt x="155" y="550"/>
                    </a:lnTo>
                    <a:lnTo>
                      <a:pt x="155" y="552"/>
                    </a:lnTo>
                    <a:lnTo>
                      <a:pt x="155" y="552"/>
                    </a:lnTo>
                    <a:lnTo>
                      <a:pt x="154" y="552"/>
                    </a:lnTo>
                    <a:lnTo>
                      <a:pt x="154" y="553"/>
                    </a:lnTo>
                    <a:lnTo>
                      <a:pt x="154" y="553"/>
                    </a:lnTo>
                    <a:lnTo>
                      <a:pt x="152" y="553"/>
                    </a:lnTo>
                    <a:lnTo>
                      <a:pt x="152" y="553"/>
                    </a:lnTo>
                    <a:lnTo>
                      <a:pt x="152" y="553"/>
                    </a:lnTo>
                    <a:lnTo>
                      <a:pt x="152" y="553"/>
                    </a:lnTo>
                    <a:lnTo>
                      <a:pt x="152" y="555"/>
                    </a:lnTo>
                    <a:lnTo>
                      <a:pt x="152" y="555"/>
                    </a:lnTo>
                    <a:lnTo>
                      <a:pt x="152" y="555"/>
                    </a:lnTo>
                    <a:lnTo>
                      <a:pt x="152" y="555"/>
                    </a:lnTo>
                    <a:lnTo>
                      <a:pt x="152" y="555"/>
                    </a:lnTo>
                    <a:lnTo>
                      <a:pt x="152" y="555"/>
                    </a:lnTo>
                    <a:lnTo>
                      <a:pt x="152" y="555"/>
                    </a:lnTo>
                    <a:lnTo>
                      <a:pt x="152" y="555"/>
                    </a:lnTo>
                    <a:lnTo>
                      <a:pt x="152" y="555"/>
                    </a:lnTo>
                    <a:lnTo>
                      <a:pt x="152" y="555"/>
                    </a:lnTo>
                    <a:lnTo>
                      <a:pt x="152" y="557"/>
                    </a:lnTo>
                    <a:lnTo>
                      <a:pt x="152" y="557"/>
                    </a:lnTo>
                    <a:lnTo>
                      <a:pt x="152" y="557"/>
                    </a:lnTo>
                    <a:lnTo>
                      <a:pt x="152" y="559"/>
                    </a:lnTo>
                    <a:lnTo>
                      <a:pt x="152" y="559"/>
                    </a:lnTo>
                    <a:lnTo>
                      <a:pt x="152" y="559"/>
                    </a:lnTo>
                    <a:lnTo>
                      <a:pt x="152" y="559"/>
                    </a:lnTo>
                    <a:lnTo>
                      <a:pt x="150" y="559"/>
                    </a:lnTo>
                    <a:lnTo>
                      <a:pt x="150" y="561"/>
                    </a:lnTo>
                    <a:lnTo>
                      <a:pt x="150" y="561"/>
                    </a:lnTo>
                    <a:lnTo>
                      <a:pt x="150" y="561"/>
                    </a:lnTo>
                    <a:lnTo>
                      <a:pt x="150" y="562"/>
                    </a:lnTo>
                    <a:lnTo>
                      <a:pt x="150" y="562"/>
                    </a:lnTo>
                    <a:lnTo>
                      <a:pt x="150" y="562"/>
                    </a:lnTo>
                    <a:lnTo>
                      <a:pt x="150" y="562"/>
                    </a:lnTo>
                    <a:lnTo>
                      <a:pt x="150" y="562"/>
                    </a:lnTo>
                    <a:lnTo>
                      <a:pt x="150" y="562"/>
                    </a:lnTo>
                    <a:lnTo>
                      <a:pt x="150" y="562"/>
                    </a:lnTo>
                    <a:lnTo>
                      <a:pt x="150" y="562"/>
                    </a:lnTo>
                    <a:lnTo>
                      <a:pt x="150" y="562"/>
                    </a:lnTo>
                    <a:lnTo>
                      <a:pt x="150" y="562"/>
                    </a:lnTo>
                    <a:lnTo>
                      <a:pt x="148" y="562"/>
                    </a:lnTo>
                    <a:lnTo>
                      <a:pt x="148" y="564"/>
                    </a:lnTo>
                    <a:lnTo>
                      <a:pt x="148" y="564"/>
                    </a:lnTo>
                    <a:lnTo>
                      <a:pt x="148" y="564"/>
                    </a:lnTo>
                    <a:lnTo>
                      <a:pt x="148" y="564"/>
                    </a:lnTo>
                    <a:lnTo>
                      <a:pt x="148" y="564"/>
                    </a:lnTo>
                    <a:lnTo>
                      <a:pt x="146" y="564"/>
                    </a:lnTo>
                    <a:lnTo>
                      <a:pt x="146" y="564"/>
                    </a:lnTo>
                    <a:lnTo>
                      <a:pt x="146" y="564"/>
                    </a:lnTo>
                    <a:lnTo>
                      <a:pt x="146" y="564"/>
                    </a:lnTo>
                    <a:lnTo>
                      <a:pt x="146" y="564"/>
                    </a:lnTo>
                    <a:lnTo>
                      <a:pt x="146" y="564"/>
                    </a:lnTo>
                    <a:lnTo>
                      <a:pt x="146" y="562"/>
                    </a:lnTo>
                    <a:lnTo>
                      <a:pt x="146" y="562"/>
                    </a:lnTo>
                    <a:lnTo>
                      <a:pt x="146" y="562"/>
                    </a:lnTo>
                    <a:lnTo>
                      <a:pt x="146" y="562"/>
                    </a:lnTo>
                    <a:lnTo>
                      <a:pt x="145" y="562"/>
                    </a:lnTo>
                    <a:lnTo>
                      <a:pt x="145" y="562"/>
                    </a:lnTo>
                    <a:lnTo>
                      <a:pt x="145" y="562"/>
                    </a:lnTo>
                    <a:lnTo>
                      <a:pt x="143" y="564"/>
                    </a:lnTo>
                    <a:lnTo>
                      <a:pt x="143" y="564"/>
                    </a:lnTo>
                    <a:lnTo>
                      <a:pt x="143" y="564"/>
                    </a:lnTo>
                    <a:lnTo>
                      <a:pt x="143" y="564"/>
                    </a:lnTo>
                    <a:lnTo>
                      <a:pt x="143" y="562"/>
                    </a:lnTo>
                    <a:lnTo>
                      <a:pt x="143" y="562"/>
                    </a:lnTo>
                    <a:lnTo>
                      <a:pt x="143" y="562"/>
                    </a:lnTo>
                    <a:lnTo>
                      <a:pt x="143" y="562"/>
                    </a:lnTo>
                    <a:lnTo>
                      <a:pt x="143" y="562"/>
                    </a:lnTo>
                    <a:lnTo>
                      <a:pt x="141" y="562"/>
                    </a:lnTo>
                    <a:lnTo>
                      <a:pt x="141" y="562"/>
                    </a:lnTo>
                    <a:lnTo>
                      <a:pt x="141" y="562"/>
                    </a:lnTo>
                    <a:lnTo>
                      <a:pt x="141" y="562"/>
                    </a:lnTo>
                    <a:lnTo>
                      <a:pt x="141" y="562"/>
                    </a:lnTo>
                    <a:lnTo>
                      <a:pt x="141" y="562"/>
                    </a:lnTo>
                    <a:lnTo>
                      <a:pt x="141" y="562"/>
                    </a:lnTo>
                    <a:lnTo>
                      <a:pt x="139" y="562"/>
                    </a:lnTo>
                    <a:lnTo>
                      <a:pt x="139" y="562"/>
                    </a:lnTo>
                    <a:lnTo>
                      <a:pt x="139" y="562"/>
                    </a:lnTo>
                    <a:lnTo>
                      <a:pt x="139" y="562"/>
                    </a:lnTo>
                    <a:lnTo>
                      <a:pt x="139" y="562"/>
                    </a:lnTo>
                    <a:lnTo>
                      <a:pt x="139" y="562"/>
                    </a:lnTo>
                    <a:lnTo>
                      <a:pt x="137" y="562"/>
                    </a:lnTo>
                    <a:lnTo>
                      <a:pt x="137" y="562"/>
                    </a:lnTo>
                    <a:lnTo>
                      <a:pt x="137" y="562"/>
                    </a:lnTo>
                    <a:lnTo>
                      <a:pt x="137" y="562"/>
                    </a:lnTo>
                    <a:lnTo>
                      <a:pt x="137" y="562"/>
                    </a:lnTo>
                    <a:lnTo>
                      <a:pt x="137" y="562"/>
                    </a:lnTo>
                    <a:lnTo>
                      <a:pt x="137" y="564"/>
                    </a:lnTo>
                    <a:lnTo>
                      <a:pt x="137" y="564"/>
                    </a:lnTo>
                    <a:lnTo>
                      <a:pt x="137" y="564"/>
                    </a:lnTo>
                    <a:lnTo>
                      <a:pt x="137" y="564"/>
                    </a:lnTo>
                    <a:lnTo>
                      <a:pt x="137" y="564"/>
                    </a:lnTo>
                    <a:lnTo>
                      <a:pt x="137" y="564"/>
                    </a:lnTo>
                    <a:lnTo>
                      <a:pt x="137" y="564"/>
                    </a:lnTo>
                    <a:lnTo>
                      <a:pt x="137" y="564"/>
                    </a:lnTo>
                    <a:lnTo>
                      <a:pt x="137" y="566"/>
                    </a:lnTo>
                    <a:lnTo>
                      <a:pt x="137" y="566"/>
                    </a:lnTo>
                    <a:lnTo>
                      <a:pt x="137" y="566"/>
                    </a:lnTo>
                    <a:lnTo>
                      <a:pt x="137" y="566"/>
                    </a:lnTo>
                    <a:lnTo>
                      <a:pt x="137" y="566"/>
                    </a:lnTo>
                    <a:lnTo>
                      <a:pt x="137" y="566"/>
                    </a:lnTo>
                    <a:lnTo>
                      <a:pt x="137" y="566"/>
                    </a:lnTo>
                    <a:lnTo>
                      <a:pt x="137" y="566"/>
                    </a:lnTo>
                    <a:lnTo>
                      <a:pt x="137" y="568"/>
                    </a:lnTo>
                    <a:lnTo>
                      <a:pt x="137" y="568"/>
                    </a:lnTo>
                    <a:lnTo>
                      <a:pt x="137" y="568"/>
                    </a:lnTo>
                    <a:lnTo>
                      <a:pt x="137" y="568"/>
                    </a:lnTo>
                    <a:lnTo>
                      <a:pt x="137" y="568"/>
                    </a:lnTo>
                    <a:lnTo>
                      <a:pt x="139" y="568"/>
                    </a:lnTo>
                    <a:lnTo>
                      <a:pt x="139" y="568"/>
                    </a:lnTo>
                    <a:lnTo>
                      <a:pt x="139" y="568"/>
                    </a:lnTo>
                    <a:lnTo>
                      <a:pt x="139" y="568"/>
                    </a:lnTo>
                    <a:lnTo>
                      <a:pt x="139" y="568"/>
                    </a:lnTo>
                    <a:lnTo>
                      <a:pt x="139" y="570"/>
                    </a:lnTo>
                    <a:lnTo>
                      <a:pt x="139" y="570"/>
                    </a:lnTo>
                    <a:lnTo>
                      <a:pt x="139" y="570"/>
                    </a:lnTo>
                    <a:lnTo>
                      <a:pt x="139" y="570"/>
                    </a:lnTo>
                    <a:lnTo>
                      <a:pt x="139" y="570"/>
                    </a:lnTo>
                    <a:lnTo>
                      <a:pt x="141" y="570"/>
                    </a:lnTo>
                    <a:lnTo>
                      <a:pt x="141" y="570"/>
                    </a:lnTo>
                    <a:lnTo>
                      <a:pt x="141" y="572"/>
                    </a:lnTo>
                    <a:lnTo>
                      <a:pt x="141" y="572"/>
                    </a:lnTo>
                    <a:lnTo>
                      <a:pt x="141" y="572"/>
                    </a:lnTo>
                    <a:lnTo>
                      <a:pt x="141" y="572"/>
                    </a:lnTo>
                    <a:lnTo>
                      <a:pt x="141" y="572"/>
                    </a:lnTo>
                    <a:lnTo>
                      <a:pt x="141" y="572"/>
                    </a:lnTo>
                    <a:lnTo>
                      <a:pt x="141" y="573"/>
                    </a:lnTo>
                    <a:lnTo>
                      <a:pt x="141" y="573"/>
                    </a:lnTo>
                    <a:lnTo>
                      <a:pt x="141" y="573"/>
                    </a:lnTo>
                    <a:lnTo>
                      <a:pt x="141" y="573"/>
                    </a:lnTo>
                    <a:lnTo>
                      <a:pt x="141" y="573"/>
                    </a:lnTo>
                    <a:lnTo>
                      <a:pt x="141" y="573"/>
                    </a:lnTo>
                    <a:lnTo>
                      <a:pt x="141" y="573"/>
                    </a:lnTo>
                    <a:lnTo>
                      <a:pt x="141" y="573"/>
                    </a:lnTo>
                    <a:lnTo>
                      <a:pt x="141" y="575"/>
                    </a:lnTo>
                    <a:lnTo>
                      <a:pt x="141" y="575"/>
                    </a:lnTo>
                    <a:lnTo>
                      <a:pt x="141" y="575"/>
                    </a:lnTo>
                    <a:lnTo>
                      <a:pt x="141" y="575"/>
                    </a:lnTo>
                    <a:lnTo>
                      <a:pt x="141" y="575"/>
                    </a:lnTo>
                    <a:lnTo>
                      <a:pt x="141" y="575"/>
                    </a:lnTo>
                    <a:lnTo>
                      <a:pt x="141" y="577"/>
                    </a:lnTo>
                    <a:lnTo>
                      <a:pt x="141" y="577"/>
                    </a:lnTo>
                    <a:lnTo>
                      <a:pt x="141" y="577"/>
                    </a:lnTo>
                    <a:lnTo>
                      <a:pt x="141" y="577"/>
                    </a:lnTo>
                    <a:lnTo>
                      <a:pt x="141" y="577"/>
                    </a:lnTo>
                    <a:lnTo>
                      <a:pt x="141" y="577"/>
                    </a:lnTo>
                    <a:lnTo>
                      <a:pt x="141" y="577"/>
                    </a:lnTo>
                    <a:lnTo>
                      <a:pt x="141" y="577"/>
                    </a:lnTo>
                    <a:lnTo>
                      <a:pt x="139" y="577"/>
                    </a:lnTo>
                    <a:lnTo>
                      <a:pt x="139" y="577"/>
                    </a:lnTo>
                    <a:lnTo>
                      <a:pt x="139" y="577"/>
                    </a:lnTo>
                    <a:lnTo>
                      <a:pt x="139" y="577"/>
                    </a:lnTo>
                    <a:lnTo>
                      <a:pt x="139" y="577"/>
                    </a:lnTo>
                    <a:lnTo>
                      <a:pt x="139" y="577"/>
                    </a:lnTo>
                    <a:lnTo>
                      <a:pt x="139" y="577"/>
                    </a:lnTo>
                    <a:lnTo>
                      <a:pt x="137" y="577"/>
                    </a:lnTo>
                    <a:lnTo>
                      <a:pt x="137" y="577"/>
                    </a:lnTo>
                    <a:lnTo>
                      <a:pt x="137" y="577"/>
                    </a:lnTo>
                    <a:lnTo>
                      <a:pt x="137" y="577"/>
                    </a:lnTo>
                    <a:lnTo>
                      <a:pt x="137" y="577"/>
                    </a:lnTo>
                    <a:lnTo>
                      <a:pt x="137" y="577"/>
                    </a:lnTo>
                    <a:lnTo>
                      <a:pt x="137" y="577"/>
                    </a:lnTo>
                    <a:lnTo>
                      <a:pt x="136" y="577"/>
                    </a:lnTo>
                    <a:lnTo>
                      <a:pt x="136" y="577"/>
                    </a:lnTo>
                    <a:lnTo>
                      <a:pt x="136" y="577"/>
                    </a:lnTo>
                    <a:lnTo>
                      <a:pt x="136" y="579"/>
                    </a:lnTo>
                    <a:lnTo>
                      <a:pt x="136" y="579"/>
                    </a:lnTo>
                    <a:lnTo>
                      <a:pt x="136" y="579"/>
                    </a:lnTo>
                    <a:lnTo>
                      <a:pt x="136" y="581"/>
                    </a:lnTo>
                    <a:lnTo>
                      <a:pt x="134" y="581"/>
                    </a:lnTo>
                    <a:lnTo>
                      <a:pt x="134" y="581"/>
                    </a:lnTo>
                    <a:lnTo>
                      <a:pt x="134" y="581"/>
                    </a:lnTo>
                    <a:lnTo>
                      <a:pt x="134" y="582"/>
                    </a:lnTo>
                    <a:lnTo>
                      <a:pt x="134" y="582"/>
                    </a:lnTo>
                    <a:lnTo>
                      <a:pt x="134" y="582"/>
                    </a:lnTo>
                    <a:lnTo>
                      <a:pt x="132" y="584"/>
                    </a:lnTo>
                    <a:lnTo>
                      <a:pt x="132" y="584"/>
                    </a:lnTo>
                    <a:lnTo>
                      <a:pt x="132" y="584"/>
                    </a:lnTo>
                    <a:lnTo>
                      <a:pt x="132" y="584"/>
                    </a:lnTo>
                    <a:lnTo>
                      <a:pt x="132" y="584"/>
                    </a:lnTo>
                    <a:lnTo>
                      <a:pt x="132" y="584"/>
                    </a:lnTo>
                    <a:lnTo>
                      <a:pt x="132" y="584"/>
                    </a:lnTo>
                    <a:lnTo>
                      <a:pt x="132" y="586"/>
                    </a:lnTo>
                    <a:lnTo>
                      <a:pt x="132" y="586"/>
                    </a:lnTo>
                    <a:lnTo>
                      <a:pt x="132" y="586"/>
                    </a:lnTo>
                    <a:lnTo>
                      <a:pt x="132" y="588"/>
                    </a:lnTo>
                    <a:lnTo>
                      <a:pt x="132" y="588"/>
                    </a:lnTo>
                    <a:lnTo>
                      <a:pt x="132" y="588"/>
                    </a:lnTo>
                    <a:lnTo>
                      <a:pt x="132" y="590"/>
                    </a:lnTo>
                    <a:lnTo>
                      <a:pt x="132" y="590"/>
                    </a:lnTo>
                    <a:lnTo>
                      <a:pt x="132" y="590"/>
                    </a:lnTo>
                    <a:lnTo>
                      <a:pt x="132" y="590"/>
                    </a:lnTo>
                    <a:lnTo>
                      <a:pt x="130" y="590"/>
                    </a:lnTo>
                    <a:lnTo>
                      <a:pt x="130" y="590"/>
                    </a:lnTo>
                    <a:lnTo>
                      <a:pt x="130" y="590"/>
                    </a:lnTo>
                    <a:lnTo>
                      <a:pt x="130" y="590"/>
                    </a:lnTo>
                    <a:lnTo>
                      <a:pt x="130" y="590"/>
                    </a:lnTo>
                    <a:lnTo>
                      <a:pt x="130" y="590"/>
                    </a:lnTo>
                    <a:lnTo>
                      <a:pt x="130" y="590"/>
                    </a:lnTo>
                    <a:lnTo>
                      <a:pt x="130" y="591"/>
                    </a:lnTo>
                    <a:lnTo>
                      <a:pt x="128" y="591"/>
                    </a:lnTo>
                    <a:lnTo>
                      <a:pt x="128" y="591"/>
                    </a:lnTo>
                    <a:lnTo>
                      <a:pt x="128" y="591"/>
                    </a:lnTo>
                    <a:lnTo>
                      <a:pt x="128" y="591"/>
                    </a:lnTo>
                    <a:lnTo>
                      <a:pt x="128" y="591"/>
                    </a:lnTo>
                    <a:lnTo>
                      <a:pt x="126" y="593"/>
                    </a:lnTo>
                    <a:lnTo>
                      <a:pt x="126" y="593"/>
                    </a:lnTo>
                    <a:lnTo>
                      <a:pt x="126" y="593"/>
                    </a:lnTo>
                    <a:lnTo>
                      <a:pt x="126" y="593"/>
                    </a:lnTo>
                    <a:lnTo>
                      <a:pt x="126" y="593"/>
                    </a:lnTo>
                    <a:lnTo>
                      <a:pt x="126" y="593"/>
                    </a:lnTo>
                    <a:lnTo>
                      <a:pt x="125" y="593"/>
                    </a:lnTo>
                    <a:lnTo>
                      <a:pt x="125" y="593"/>
                    </a:lnTo>
                    <a:lnTo>
                      <a:pt x="125" y="595"/>
                    </a:lnTo>
                    <a:lnTo>
                      <a:pt x="125" y="595"/>
                    </a:lnTo>
                    <a:lnTo>
                      <a:pt x="125" y="595"/>
                    </a:lnTo>
                    <a:lnTo>
                      <a:pt x="125" y="595"/>
                    </a:lnTo>
                    <a:lnTo>
                      <a:pt x="125" y="595"/>
                    </a:lnTo>
                    <a:lnTo>
                      <a:pt x="125" y="595"/>
                    </a:lnTo>
                    <a:lnTo>
                      <a:pt x="125" y="597"/>
                    </a:lnTo>
                    <a:lnTo>
                      <a:pt x="123" y="597"/>
                    </a:lnTo>
                    <a:lnTo>
                      <a:pt x="123" y="597"/>
                    </a:lnTo>
                    <a:lnTo>
                      <a:pt x="123" y="597"/>
                    </a:lnTo>
                    <a:lnTo>
                      <a:pt x="123" y="597"/>
                    </a:lnTo>
                    <a:lnTo>
                      <a:pt x="123" y="597"/>
                    </a:lnTo>
                    <a:lnTo>
                      <a:pt x="123" y="597"/>
                    </a:lnTo>
                    <a:lnTo>
                      <a:pt x="123" y="597"/>
                    </a:lnTo>
                    <a:lnTo>
                      <a:pt x="123" y="597"/>
                    </a:lnTo>
                    <a:lnTo>
                      <a:pt x="121" y="597"/>
                    </a:lnTo>
                    <a:lnTo>
                      <a:pt x="121" y="597"/>
                    </a:lnTo>
                    <a:lnTo>
                      <a:pt x="121" y="599"/>
                    </a:lnTo>
                    <a:lnTo>
                      <a:pt x="121" y="599"/>
                    </a:lnTo>
                    <a:lnTo>
                      <a:pt x="121" y="599"/>
                    </a:lnTo>
                    <a:lnTo>
                      <a:pt x="121" y="599"/>
                    </a:lnTo>
                    <a:lnTo>
                      <a:pt x="121" y="599"/>
                    </a:lnTo>
                    <a:lnTo>
                      <a:pt x="121" y="599"/>
                    </a:lnTo>
                    <a:lnTo>
                      <a:pt x="121" y="599"/>
                    </a:lnTo>
                    <a:lnTo>
                      <a:pt x="121" y="599"/>
                    </a:lnTo>
                    <a:lnTo>
                      <a:pt x="121" y="599"/>
                    </a:lnTo>
                    <a:lnTo>
                      <a:pt x="119" y="599"/>
                    </a:lnTo>
                    <a:lnTo>
                      <a:pt x="119" y="599"/>
                    </a:lnTo>
                    <a:lnTo>
                      <a:pt x="119" y="599"/>
                    </a:lnTo>
                    <a:lnTo>
                      <a:pt x="119" y="600"/>
                    </a:lnTo>
                    <a:lnTo>
                      <a:pt x="117" y="600"/>
                    </a:lnTo>
                    <a:lnTo>
                      <a:pt x="117" y="600"/>
                    </a:lnTo>
                    <a:lnTo>
                      <a:pt x="117" y="600"/>
                    </a:lnTo>
                    <a:lnTo>
                      <a:pt x="117" y="600"/>
                    </a:lnTo>
                    <a:lnTo>
                      <a:pt x="117" y="600"/>
                    </a:lnTo>
                    <a:lnTo>
                      <a:pt x="117" y="602"/>
                    </a:lnTo>
                    <a:lnTo>
                      <a:pt x="117" y="602"/>
                    </a:lnTo>
                    <a:lnTo>
                      <a:pt x="117" y="602"/>
                    </a:lnTo>
                    <a:lnTo>
                      <a:pt x="117" y="602"/>
                    </a:lnTo>
                    <a:lnTo>
                      <a:pt x="116" y="602"/>
                    </a:lnTo>
                    <a:lnTo>
                      <a:pt x="116" y="602"/>
                    </a:lnTo>
                    <a:lnTo>
                      <a:pt x="116" y="602"/>
                    </a:lnTo>
                    <a:lnTo>
                      <a:pt x="116" y="602"/>
                    </a:lnTo>
                    <a:lnTo>
                      <a:pt x="116"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2" y="602"/>
                    </a:lnTo>
                    <a:lnTo>
                      <a:pt x="112" y="602"/>
                    </a:lnTo>
                    <a:lnTo>
                      <a:pt x="112" y="602"/>
                    </a:lnTo>
                    <a:lnTo>
                      <a:pt x="112" y="602"/>
                    </a:lnTo>
                    <a:lnTo>
                      <a:pt x="110" y="602"/>
                    </a:lnTo>
                    <a:lnTo>
                      <a:pt x="110" y="602"/>
                    </a:lnTo>
                    <a:lnTo>
                      <a:pt x="110" y="602"/>
                    </a:lnTo>
                    <a:lnTo>
                      <a:pt x="110" y="602"/>
                    </a:lnTo>
                    <a:lnTo>
                      <a:pt x="110" y="604"/>
                    </a:lnTo>
                    <a:lnTo>
                      <a:pt x="108" y="604"/>
                    </a:lnTo>
                    <a:lnTo>
                      <a:pt x="108" y="604"/>
                    </a:lnTo>
                    <a:lnTo>
                      <a:pt x="108" y="604"/>
                    </a:lnTo>
                    <a:lnTo>
                      <a:pt x="108" y="604"/>
                    </a:lnTo>
                    <a:lnTo>
                      <a:pt x="108" y="604"/>
                    </a:lnTo>
                    <a:lnTo>
                      <a:pt x="108" y="604"/>
                    </a:lnTo>
                    <a:lnTo>
                      <a:pt x="108" y="604"/>
                    </a:lnTo>
                    <a:lnTo>
                      <a:pt x="107" y="604"/>
                    </a:lnTo>
                    <a:lnTo>
                      <a:pt x="107" y="604"/>
                    </a:lnTo>
                    <a:lnTo>
                      <a:pt x="107" y="604"/>
                    </a:lnTo>
                    <a:lnTo>
                      <a:pt x="107" y="604"/>
                    </a:lnTo>
                    <a:lnTo>
                      <a:pt x="107" y="604"/>
                    </a:lnTo>
                    <a:lnTo>
                      <a:pt x="107" y="604"/>
                    </a:lnTo>
                    <a:lnTo>
                      <a:pt x="105" y="604"/>
                    </a:lnTo>
                    <a:lnTo>
                      <a:pt x="105" y="604"/>
                    </a:lnTo>
                    <a:lnTo>
                      <a:pt x="105" y="604"/>
                    </a:lnTo>
                    <a:lnTo>
                      <a:pt x="105" y="604"/>
                    </a:lnTo>
                    <a:lnTo>
                      <a:pt x="103" y="604"/>
                    </a:lnTo>
                    <a:lnTo>
                      <a:pt x="103" y="604"/>
                    </a:lnTo>
                    <a:lnTo>
                      <a:pt x="103" y="604"/>
                    </a:lnTo>
                    <a:lnTo>
                      <a:pt x="101" y="604"/>
                    </a:lnTo>
                    <a:lnTo>
                      <a:pt x="101" y="604"/>
                    </a:lnTo>
                    <a:lnTo>
                      <a:pt x="99" y="604"/>
                    </a:lnTo>
                    <a:lnTo>
                      <a:pt x="99" y="604"/>
                    </a:lnTo>
                    <a:lnTo>
                      <a:pt x="99" y="604"/>
                    </a:lnTo>
                    <a:lnTo>
                      <a:pt x="98" y="604"/>
                    </a:lnTo>
                    <a:lnTo>
                      <a:pt x="98" y="602"/>
                    </a:lnTo>
                    <a:lnTo>
                      <a:pt x="96" y="602"/>
                    </a:lnTo>
                    <a:lnTo>
                      <a:pt x="96" y="602"/>
                    </a:lnTo>
                    <a:lnTo>
                      <a:pt x="96" y="602"/>
                    </a:lnTo>
                    <a:lnTo>
                      <a:pt x="94" y="602"/>
                    </a:lnTo>
                    <a:lnTo>
                      <a:pt x="94" y="602"/>
                    </a:lnTo>
                    <a:lnTo>
                      <a:pt x="94" y="602"/>
                    </a:lnTo>
                    <a:lnTo>
                      <a:pt x="94" y="602"/>
                    </a:lnTo>
                    <a:lnTo>
                      <a:pt x="94" y="602"/>
                    </a:lnTo>
                    <a:lnTo>
                      <a:pt x="92" y="602"/>
                    </a:lnTo>
                    <a:lnTo>
                      <a:pt x="92" y="602"/>
                    </a:lnTo>
                    <a:lnTo>
                      <a:pt x="90" y="600"/>
                    </a:lnTo>
                    <a:lnTo>
                      <a:pt x="90" y="600"/>
                    </a:lnTo>
                    <a:lnTo>
                      <a:pt x="90" y="600"/>
                    </a:lnTo>
                    <a:lnTo>
                      <a:pt x="90" y="600"/>
                    </a:lnTo>
                    <a:lnTo>
                      <a:pt x="90" y="600"/>
                    </a:lnTo>
                    <a:lnTo>
                      <a:pt x="90" y="600"/>
                    </a:lnTo>
                    <a:lnTo>
                      <a:pt x="90" y="600"/>
                    </a:lnTo>
                    <a:lnTo>
                      <a:pt x="89" y="600"/>
                    </a:lnTo>
                    <a:lnTo>
                      <a:pt x="89" y="600"/>
                    </a:lnTo>
                    <a:lnTo>
                      <a:pt x="89" y="600"/>
                    </a:lnTo>
                    <a:lnTo>
                      <a:pt x="89" y="600"/>
                    </a:lnTo>
                    <a:lnTo>
                      <a:pt x="89" y="600"/>
                    </a:lnTo>
                    <a:lnTo>
                      <a:pt x="89" y="600"/>
                    </a:lnTo>
                    <a:lnTo>
                      <a:pt x="87" y="600"/>
                    </a:lnTo>
                    <a:lnTo>
                      <a:pt x="87" y="600"/>
                    </a:lnTo>
                    <a:lnTo>
                      <a:pt x="87" y="600"/>
                    </a:lnTo>
                    <a:lnTo>
                      <a:pt x="87" y="600"/>
                    </a:lnTo>
                    <a:lnTo>
                      <a:pt x="87" y="600"/>
                    </a:lnTo>
                    <a:lnTo>
                      <a:pt x="87" y="600"/>
                    </a:lnTo>
                    <a:lnTo>
                      <a:pt x="87" y="600"/>
                    </a:lnTo>
                    <a:lnTo>
                      <a:pt x="85" y="600"/>
                    </a:lnTo>
                    <a:lnTo>
                      <a:pt x="85" y="600"/>
                    </a:lnTo>
                    <a:lnTo>
                      <a:pt x="83" y="600"/>
                    </a:lnTo>
                    <a:lnTo>
                      <a:pt x="83" y="600"/>
                    </a:lnTo>
                    <a:lnTo>
                      <a:pt x="83" y="600"/>
                    </a:lnTo>
                    <a:lnTo>
                      <a:pt x="83" y="600"/>
                    </a:lnTo>
                    <a:lnTo>
                      <a:pt x="83" y="600"/>
                    </a:lnTo>
                    <a:lnTo>
                      <a:pt x="83" y="600"/>
                    </a:lnTo>
                    <a:lnTo>
                      <a:pt x="81" y="600"/>
                    </a:lnTo>
                    <a:lnTo>
                      <a:pt x="81" y="599"/>
                    </a:lnTo>
                    <a:lnTo>
                      <a:pt x="81" y="599"/>
                    </a:lnTo>
                    <a:lnTo>
                      <a:pt x="81" y="599"/>
                    </a:lnTo>
                    <a:lnTo>
                      <a:pt x="81" y="599"/>
                    </a:lnTo>
                    <a:lnTo>
                      <a:pt x="79" y="600"/>
                    </a:lnTo>
                    <a:lnTo>
                      <a:pt x="79" y="600"/>
                    </a:lnTo>
                    <a:lnTo>
                      <a:pt x="79" y="600"/>
                    </a:lnTo>
                    <a:lnTo>
                      <a:pt x="79" y="600"/>
                    </a:lnTo>
                    <a:lnTo>
                      <a:pt x="79" y="600"/>
                    </a:lnTo>
                    <a:lnTo>
                      <a:pt x="79" y="600"/>
                    </a:lnTo>
                    <a:lnTo>
                      <a:pt x="79" y="600"/>
                    </a:lnTo>
                    <a:lnTo>
                      <a:pt x="79" y="600"/>
                    </a:lnTo>
                    <a:lnTo>
                      <a:pt x="79" y="600"/>
                    </a:lnTo>
                    <a:lnTo>
                      <a:pt x="78" y="602"/>
                    </a:lnTo>
                    <a:lnTo>
                      <a:pt x="78" y="602"/>
                    </a:lnTo>
                    <a:lnTo>
                      <a:pt x="78" y="602"/>
                    </a:lnTo>
                    <a:lnTo>
                      <a:pt x="78" y="602"/>
                    </a:lnTo>
                    <a:lnTo>
                      <a:pt x="76" y="602"/>
                    </a:lnTo>
                    <a:lnTo>
                      <a:pt x="76" y="600"/>
                    </a:lnTo>
                    <a:lnTo>
                      <a:pt x="76" y="600"/>
                    </a:lnTo>
                    <a:lnTo>
                      <a:pt x="76" y="600"/>
                    </a:lnTo>
                    <a:lnTo>
                      <a:pt x="76" y="600"/>
                    </a:lnTo>
                    <a:lnTo>
                      <a:pt x="76" y="600"/>
                    </a:lnTo>
                    <a:lnTo>
                      <a:pt x="74" y="600"/>
                    </a:lnTo>
                    <a:lnTo>
                      <a:pt x="74" y="600"/>
                    </a:lnTo>
                    <a:lnTo>
                      <a:pt x="74" y="600"/>
                    </a:lnTo>
                    <a:lnTo>
                      <a:pt x="74" y="600"/>
                    </a:lnTo>
                    <a:lnTo>
                      <a:pt x="74" y="600"/>
                    </a:lnTo>
                    <a:lnTo>
                      <a:pt x="74" y="600"/>
                    </a:lnTo>
                    <a:lnTo>
                      <a:pt x="74" y="600"/>
                    </a:lnTo>
                    <a:lnTo>
                      <a:pt x="74" y="600"/>
                    </a:lnTo>
                    <a:lnTo>
                      <a:pt x="72" y="600"/>
                    </a:lnTo>
                    <a:lnTo>
                      <a:pt x="72" y="600"/>
                    </a:lnTo>
                    <a:lnTo>
                      <a:pt x="72" y="600"/>
                    </a:lnTo>
                    <a:lnTo>
                      <a:pt x="72" y="600"/>
                    </a:lnTo>
                    <a:lnTo>
                      <a:pt x="72" y="600"/>
                    </a:lnTo>
                    <a:lnTo>
                      <a:pt x="72" y="602"/>
                    </a:lnTo>
                    <a:lnTo>
                      <a:pt x="72" y="602"/>
                    </a:lnTo>
                    <a:lnTo>
                      <a:pt x="72" y="602"/>
                    </a:lnTo>
                    <a:lnTo>
                      <a:pt x="70" y="602"/>
                    </a:lnTo>
                    <a:lnTo>
                      <a:pt x="70" y="602"/>
                    </a:lnTo>
                    <a:lnTo>
                      <a:pt x="70" y="602"/>
                    </a:lnTo>
                    <a:lnTo>
                      <a:pt x="70" y="602"/>
                    </a:lnTo>
                    <a:lnTo>
                      <a:pt x="70" y="602"/>
                    </a:lnTo>
                    <a:lnTo>
                      <a:pt x="70" y="600"/>
                    </a:lnTo>
                    <a:lnTo>
                      <a:pt x="70" y="600"/>
                    </a:lnTo>
                    <a:lnTo>
                      <a:pt x="70" y="600"/>
                    </a:lnTo>
                    <a:lnTo>
                      <a:pt x="70" y="600"/>
                    </a:lnTo>
                    <a:lnTo>
                      <a:pt x="70" y="600"/>
                    </a:lnTo>
                    <a:lnTo>
                      <a:pt x="70" y="600"/>
                    </a:lnTo>
                    <a:lnTo>
                      <a:pt x="70" y="600"/>
                    </a:lnTo>
                    <a:lnTo>
                      <a:pt x="69" y="599"/>
                    </a:lnTo>
                    <a:lnTo>
                      <a:pt x="69" y="599"/>
                    </a:lnTo>
                    <a:lnTo>
                      <a:pt x="69" y="599"/>
                    </a:lnTo>
                    <a:lnTo>
                      <a:pt x="69" y="597"/>
                    </a:lnTo>
                    <a:lnTo>
                      <a:pt x="67" y="597"/>
                    </a:lnTo>
                    <a:lnTo>
                      <a:pt x="67" y="597"/>
                    </a:lnTo>
                    <a:lnTo>
                      <a:pt x="67" y="597"/>
                    </a:lnTo>
                    <a:lnTo>
                      <a:pt x="67" y="597"/>
                    </a:lnTo>
                    <a:lnTo>
                      <a:pt x="65" y="597"/>
                    </a:lnTo>
                    <a:lnTo>
                      <a:pt x="65" y="597"/>
                    </a:lnTo>
                    <a:lnTo>
                      <a:pt x="65" y="597"/>
                    </a:lnTo>
                    <a:lnTo>
                      <a:pt x="63" y="595"/>
                    </a:lnTo>
                    <a:lnTo>
                      <a:pt x="63" y="595"/>
                    </a:lnTo>
                    <a:lnTo>
                      <a:pt x="63" y="595"/>
                    </a:lnTo>
                    <a:lnTo>
                      <a:pt x="63" y="595"/>
                    </a:lnTo>
                    <a:lnTo>
                      <a:pt x="63" y="595"/>
                    </a:lnTo>
                    <a:lnTo>
                      <a:pt x="63" y="595"/>
                    </a:lnTo>
                    <a:lnTo>
                      <a:pt x="61" y="595"/>
                    </a:lnTo>
                    <a:lnTo>
                      <a:pt x="61" y="593"/>
                    </a:lnTo>
                    <a:lnTo>
                      <a:pt x="61" y="593"/>
                    </a:lnTo>
                    <a:lnTo>
                      <a:pt x="61" y="593"/>
                    </a:lnTo>
                    <a:lnTo>
                      <a:pt x="60" y="593"/>
                    </a:lnTo>
                    <a:lnTo>
                      <a:pt x="60" y="593"/>
                    </a:lnTo>
                    <a:lnTo>
                      <a:pt x="60" y="593"/>
                    </a:lnTo>
                    <a:lnTo>
                      <a:pt x="60" y="591"/>
                    </a:lnTo>
                    <a:lnTo>
                      <a:pt x="60" y="591"/>
                    </a:lnTo>
                    <a:lnTo>
                      <a:pt x="60" y="591"/>
                    </a:lnTo>
                    <a:lnTo>
                      <a:pt x="60" y="591"/>
                    </a:lnTo>
                    <a:lnTo>
                      <a:pt x="60" y="591"/>
                    </a:lnTo>
                    <a:lnTo>
                      <a:pt x="60" y="591"/>
                    </a:lnTo>
                    <a:lnTo>
                      <a:pt x="58" y="591"/>
                    </a:lnTo>
                    <a:lnTo>
                      <a:pt x="58" y="591"/>
                    </a:lnTo>
                    <a:lnTo>
                      <a:pt x="58" y="591"/>
                    </a:lnTo>
                    <a:lnTo>
                      <a:pt x="58" y="591"/>
                    </a:lnTo>
                    <a:lnTo>
                      <a:pt x="58" y="591"/>
                    </a:lnTo>
                    <a:lnTo>
                      <a:pt x="58" y="591"/>
                    </a:lnTo>
                    <a:lnTo>
                      <a:pt x="56" y="590"/>
                    </a:lnTo>
                    <a:lnTo>
                      <a:pt x="56" y="590"/>
                    </a:lnTo>
                    <a:lnTo>
                      <a:pt x="56" y="590"/>
                    </a:lnTo>
                    <a:lnTo>
                      <a:pt x="56" y="590"/>
                    </a:lnTo>
                    <a:lnTo>
                      <a:pt x="56" y="588"/>
                    </a:lnTo>
                    <a:lnTo>
                      <a:pt x="56" y="588"/>
                    </a:lnTo>
                    <a:lnTo>
                      <a:pt x="56" y="588"/>
                    </a:lnTo>
                    <a:lnTo>
                      <a:pt x="56" y="588"/>
                    </a:lnTo>
                    <a:lnTo>
                      <a:pt x="56" y="588"/>
                    </a:lnTo>
                    <a:lnTo>
                      <a:pt x="56" y="588"/>
                    </a:lnTo>
                    <a:lnTo>
                      <a:pt x="56" y="586"/>
                    </a:lnTo>
                    <a:lnTo>
                      <a:pt x="54" y="586"/>
                    </a:lnTo>
                    <a:lnTo>
                      <a:pt x="54" y="586"/>
                    </a:lnTo>
                    <a:lnTo>
                      <a:pt x="54" y="586"/>
                    </a:lnTo>
                    <a:lnTo>
                      <a:pt x="54" y="586"/>
                    </a:lnTo>
                    <a:lnTo>
                      <a:pt x="54" y="586"/>
                    </a:lnTo>
                    <a:lnTo>
                      <a:pt x="54" y="584"/>
                    </a:lnTo>
                    <a:lnTo>
                      <a:pt x="52" y="584"/>
                    </a:lnTo>
                    <a:lnTo>
                      <a:pt x="52" y="584"/>
                    </a:lnTo>
                    <a:lnTo>
                      <a:pt x="52" y="584"/>
                    </a:lnTo>
                    <a:lnTo>
                      <a:pt x="52" y="584"/>
                    </a:lnTo>
                    <a:lnTo>
                      <a:pt x="51" y="584"/>
                    </a:lnTo>
                    <a:lnTo>
                      <a:pt x="51" y="584"/>
                    </a:lnTo>
                    <a:lnTo>
                      <a:pt x="51" y="584"/>
                    </a:lnTo>
                    <a:lnTo>
                      <a:pt x="51" y="584"/>
                    </a:lnTo>
                    <a:lnTo>
                      <a:pt x="51" y="584"/>
                    </a:lnTo>
                    <a:lnTo>
                      <a:pt x="51" y="584"/>
                    </a:lnTo>
                    <a:lnTo>
                      <a:pt x="49" y="584"/>
                    </a:lnTo>
                    <a:lnTo>
                      <a:pt x="49" y="584"/>
                    </a:lnTo>
                    <a:lnTo>
                      <a:pt x="49" y="584"/>
                    </a:lnTo>
                    <a:lnTo>
                      <a:pt x="49" y="584"/>
                    </a:lnTo>
                    <a:lnTo>
                      <a:pt x="49" y="584"/>
                    </a:lnTo>
                    <a:lnTo>
                      <a:pt x="47" y="584"/>
                    </a:lnTo>
                    <a:lnTo>
                      <a:pt x="47" y="584"/>
                    </a:lnTo>
                    <a:lnTo>
                      <a:pt x="47" y="584"/>
                    </a:lnTo>
                    <a:lnTo>
                      <a:pt x="47" y="584"/>
                    </a:lnTo>
                    <a:lnTo>
                      <a:pt x="47" y="586"/>
                    </a:lnTo>
                    <a:lnTo>
                      <a:pt x="47" y="586"/>
                    </a:lnTo>
                    <a:lnTo>
                      <a:pt x="45" y="586"/>
                    </a:lnTo>
                    <a:lnTo>
                      <a:pt x="45" y="586"/>
                    </a:lnTo>
                    <a:lnTo>
                      <a:pt x="45" y="586"/>
                    </a:lnTo>
                    <a:lnTo>
                      <a:pt x="45" y="586"/>
                    </a:lnTo>
                    <a:lnTo>
                      <a:pt x="45" y="586"/>
                    </a:lnTo>
                    <a:lnTo>
                      <a:pt x="45" y="584"/>
                    </a:lnTo>
                    <a:lnTo>
                      <a:pt x="43" y="584"/>
                    </a:lnTo>
                    <a:lnTo>
                      <a:pt x="43" y="584"/>
                    </a:lnTo>
                    <a:lnTo>
                      <a:pt x="43" y="584"/>
                    </a:lnTo>
                    <a:lnTo>
                      <a:pt x="43" y="584"/>
                    </a:lnTo>
                    <a:lnTo>
                      <a:pt x="41" y="584"/>
                    </a:lnTo>
                    <a:lnTo>
                      <a:pt x="41" y="584"/>
                    </a:lnTo>
                    <a:lnTo>
                      <a:pt x="41" y="584"/>
                    </a:lnTo>
                    <a:lnTo>
                      <a:pt x="41" y="584"/>
                    </a:lnTo>
                    <a:lnTo>
                      <a:pt x="41" y="584"/>
                    </a:lnTo>
                    <a:lnTo>
                      <a:pt x="40" y="582"/>
                    </a:lnTo>
                    <a:lnTo>
                      <a:pt x="40" y="582"/>
                    </a:lnTo>
                    <a:lnTo>
                      <a:pt x="40" y="582"/>
                    </a:lnTo>
                    <a:lnTo>
                      <a:pt x="40" y="582"/>
                    </a:lnTo>
                    <a:lnTo>
                      <a:pt x="40" y="582"/>
                    </a:lnTo>
                    <a:lnTo>
                      <a:pt x="38" y="582"/>
                    </a:lnTo>
                    <a:lnTo>
                      <a:pt x="38" y="581"/>
                    </a:lnTo>
                    <a:lnTo>
                      <a:pt x="38" y="581"/>
                    </a:lnTo>
                    <a:lnTo>
                      <a:pt x="38" y="581"/>
                    </a:lnTo>
                    <a:lnTo>
                      <a:pt x="38" y="581"/>
                    </a:lnTo>
                    <a:lnTo>
                      <a:pt x="38" y="581"/>
                    </a:lnTo>
                    <a:lnTo>
                      <a:pt x="38" y="581"/>
                    </a:lnTo>
                    <a:lnTo>
                      <a:pt x="38" y="579"/>
                    </a:lnTo>
                    <a:lnTo>
                      <a:pt x="38" y="579"/>
                    </a:lnTo>
                    <a:lnTo>
                      <a:pt x="38" y="579"/>
                    </a:lnTo>
                    <a:lnTo>
                      <a:pt x="40" y="579"/>
                    </a:lnTo>
                    <a:lnTo>
                      <a:pt x="40" y="579"/>
                    </a:lnTo>
                    <a:lnTo>
                      <a:pt x="40" y="579"/>
                    </a:lnTo>
                    <a:lnTo>
                      <a:pt x="40" y="579"/>
                    </a:lnTo>
                    <a:lnTo>
                      <a:pt x="40" y="579"/>
                    </a:lnTo>
                    <a:lnTo>
                      <a:pt x="40" y="579"/>
                    </a:lnTo>
                    <a:lnTo>
                      <a:pt x="40" y="579"/>
                    </a:lnTo>
                    <a:lnTo>
                      <a:pt x="40" y="577"/>
                    </a:lnTo>
                    <a:lnTo>
                      <a:pt x="40" y="577"/>
                    </a:lnTo>
                    <a:lnTo>
                      <a:pt x="40" y="577"/>
                    </a:lnTo>
                    <a:lnTo>
                      <a:pt x="40" y="577"/>
                    </a:lnTo>
                    <a:lnTo>
                      <a:pt x="41" y="577"/>
                    </a:lnTo>
                    <a:lnTo>
                      <a:pt x="41" y="577"/>
                    </a:lnTo>
                    <a:lnTo>
                      <a:pt x="41" y="577"/>
                    </a:lnTo>
                    <a:lnTo>
                      <a:pt x="41" y="577"/>
                    </a:lnTo>
                    <a:lnTo>
                      <a:pt x="41" y="577"/>
                    </a:lnTo>
                    <a:lnTo>
                      <a:pt x="41" y="577"/>
                    </a:lnTo>
                    <a:lnTo>
                      <a:pt x="41" y="577"/>
                    </a:lnTo>
                    <a:lnTo>
                      <a:pt x="41" y="577"/>
                    </a:lnTo>
                    <a:lnTo>
                      <a:pt x="41" y="577"/>
                    </a:lnTo>
                    <a:lnTo>
                      <a:pt x="41" y="577"/>
                    </a:lnTo>
                    <a:lnTo>
                      <a:pt x="41" y="577"/>
                    </a:lnTo>
                    <a:lnTo>
                      <a:pt x="41" y="575"/>
                    </a:lnTo>
                    <a:lnTo>
                      <a:pt x="43" y="575"/>
                    </a:lnTo>
                    <a:lnTo>
                      <a:pt x="43" y="575"/>
                    </a:lnTo>
                    <a:lnTo>
                      <a:pt x="43" y="575"/>
                    </a:lnTo>
                    <a:lnTo>
                      <a:pt x="43" y="575"/>
                    </a:lnTo>
                    <a:lnTo>
                      <a:pt x="43" y="575"/>
                    </a:lnTo>
                    <a:lnTo>
                      <a:pt x="43" y="575"/>
                    </a:lnTo>
                    <a:lnTo>
                      <a:pt x="43" y="575"/>
                    </a:lnTo>
                    <a:lnTo>
                      <a:pt x="45" y="575"/>
                    </a:lnTo>
                    <a:lnTo>
                      <a:pt x="45" y="575"/>
                    </a:lnTo>
                    <a:lnTo>
                      <a:pt x="45" y="575"/>
                    </a:lnTo>
                    <a:lnTo>
                      <a:pt x="45" y="573"/>
                    </a:lnTo>
                    <a:lnTo>
                      <a:pt x="45" y="573"/>
                    </a:lnTo>
                    <a:lnTo>
                      <a:pt x="45" y="573"/>
                    </a:lnTo>
                    <a:lnTo>
                      <a:pt x="45" y="573"/>
                    </a:lnTo>
                    <a:lnTo>
                      <a:pt x="45" y="573"/>
                    </a:lnTo>
                    <a:lnTo>
                      <a:pt x="45" y="573"/>
                    </a:lnTo>
                    <a:lnTo>
                      <a:pt x="45" y="573"/>
                    </a:lnTo>
                    <a:lnTo>
                      <a:pt x="45" y="572"/>
                    </a:lnTo>
                    <a:lnTo>
                      <a:pt x="47" y="572"/>
                    </a:lnTo>
                    <a:lnTo>
                      <a:pt x="47" y="572"/>
                    </a:lnTo>
                    <a:lnTo>
                      <a:pt x="47" y="572"/>
                    </a:lnTo>
                    <a:lnTo>
                      <a:pt x="47" y="572"/>
                    </a:lnTo>
                    <a:lnTo>
                      <a:pt x="49" y="572"/>
                    </a:lnTo>
                    <a:lnTo>
                      <a:pt x="49" y="570"/>
                    </a:lnTo>
                    <a:lnTo>
                      <a:pt x="49" y="570"/>
                    </a:lnTo>
                    <a:lnTo>
                      <a:pt x="49" y="570"/>
                    </a:lnTo>
                    <a:lnTo>
                      <a:pt x="49" y="570"/>
                    </a:lnTo>
                    <a:lnTo>
                      <a:pt x="49" y="570"/>
                    </a:lnTo>
                    <a:lnTo>
                      <a:pt x="51" y="570"/>
                    </a:lnTo>
                    <a:lnTo>
                      <a:pt x="51" y="570"/>
                    </a:lnTo>
                    <a:lnTo>
                      <a:pt x="51" y="570"/>
                    </a:lnTo>
                    <a:lnTo>
                      <a:pt x="51" y="570"/>
                    </a:lnTo>
                    <a:lnTo>
                      <a:pt x="51" y="570"/>
                    </a:lnTo>
                    <a:lnTo>
                      <a:pt x="52" y="570"/>
                    </a:lnTo>
                    <a:lnTo>
                      <a:pt x="52" y="570"/>
                    </a:lnTo>
                    <a:lnTo>
                      <a:pt x="52" y="570"/>
                    </a:lnTo>
                    <a:lnTo>
                      <a:pt x="52" y="570"/>
                    </a:lnTo>
                    <a:lnTo>
                      <a:pt x="52" y="570"/>
                    </a:lnTo>
                    <a:lnTo>
                      <a:pt x="52" y="568"/>
                    </a:lnTo>
                    <a:lnTo>
                      <a:pt x="54" y="568"/>
                    </a:lnTo>
                    <a:lnTo>
                      <a:pt x="54" y="568"/>
                    </a:lnTo>
                    <a:lnTo>
                      <a:pt x="54" y="568"/>
                    </a:lnTo>
                    <a:lnTo>
                      <a:pt x="54" y="568"/>
                    </a:lnTo>
                    <a:lnTo>
                      <a:pt x="54" y="568"/>
                    </a:lnTo>
                    <a:lnTo>
                      <a:pt x="54" y="566"/>
                    </a:lnTo>
                    <a:lnTo>
                      <a:pt x="54" y="566"/>
                    </a:lnTo>
                    <a:lnTo>
                      <a:pt x="54" y="566"/>
                    </a:lnTo>
                    <a:lnTo>
                      <a:pt x="54" y="566"/>
                    </a:lnTo>
                    <a:lnTo>
                      <a:pt x="54" y="564"/>
                    </a:lnTo>
                    <a:lnTo>
                      <a:pt x="54" y="564"/>
                    </a:lnTo>
                    <a:lnTo>
                      <a:pt x="54" y="564"/>
                    </a:lnTo>
                    <a:lnTo>
                      <a:pt x="54" y="562"/>
                    </a:lnTo>
                    <a:lnTo>
                      <a:pt x="54" y="562"/>
                    </a:lnTo>
                    <a:lnTo>
                      <a:pt x="54" y="562"/>
                    </a:lnTo>
                    <a:lnTo>
                      <a:pt x="54" y="562"/>
                    </a:lnTo>
                    <a:lnTo>
                      <a:pt x="54" y="562"/>
                    </a:lnTo>
                    <a:lnTo>
                      <a:pt x="54" y="562"/>
                    </a:lnTo>
                    <a:lnTo>
                      <a:pt x="54" y="562"/>
                    </a:lnTo>
                    <a:lnTo>
                      <a:pt x="54" y="561"/>
                    </a:lnTo>
                    <a:lnTo>
                      <a:pt x="54" y="561"/>
                    </a:lnTo>
                    <a:lnTo>
                      <a:pt x="54" y="561"/>
                    </a:lnTo>
                    <a:lnTo>
                      <a:pt x="54" y="559"/>
                    </a:lnTo>
                    <a:lnTo>
                      <a:pt x="54" y="559"/>
                    </a:lnTo>
                    <a:lnTo>
                      <a:pt x="54" y="559"/>
                    </a:lnTo>
                    <a:lnTo>
                      <a:pt x="54" y="559"/>
                    </a:lnTo>
                    <a:lnTo>
                      <a:pt x="54" y="559"/>
                    </a:lnTo>
                    <a:lnTo>
                      <a:pt x="54" y="559"/>
                    </a:lnTo>
                    <a:lnTo>
                      <a:pt x="54" y="559"/>
                    </a:lnTo>
                    <a:lnTo>
                      <a:pt x="54" y="559"/>
                    </a:lnTo>
                    <a:lnTo>
                      <a:pt x="54" y="559"/>
                    </a:lnTo>
                    <a:lnTo>
                      <a:pt x="54" y="557"/>
                    </a:lnTo>
                    <a:lnTo>
                      <a:pt x="54" y="557"/>
                    </a:lnTo>
                    <a:lnTo>
                      <a:pt x="54" y="557"/>
                    </a:lnTo>
                    <a:lnTo>
                      <a:pt x="54" y="557"/>
                    </a:lnTo>
                    <a:lnTo>
                      <a:pt x="54" y="557"/>
                    </a:lnTo>
                    <a:lnTo>
                      <a:pt x="54" y="557"/>
                    </a:lnTo>
                    <a:lnTo>
                      <a:pt x="54" y="557"/>
                    </a:lnTo>
                    <a:lnTo>
                      <a:pt x="54" y="555"/>
                    </a:lnTo>
                    <a:lnTo>
                      <a:pt x="54" y="555"/>
                    </a:lnTo>
                    <a:lnTo>
                      <a:pt x="52" y="555"/>
                    </a:lnTo>
                    <a:lnTo>
                      <a:pt x="54" y="555"/>
                    </a:lnTo>
                    <a:lnTo>
                      <a:pt x="54" y="555"/>
                    </a:lnTo>
                    <a:lnTo>
                      <a:pt x="54" y="555"/>
                    </a:lnTo>
                    <a:lnTo>
                      <a:pt x="54" y="555"/>
                    </a:lnTo>
                    <a:lnTo>
                      <a:pt x="54" y="555"/>
                    </a:lnTo>
                    <a:lnTo>
                      <a:pt x="54" y="555"/>
                    </a:lnTo>
                    <a:lnTo>
                      <a:pt x="54" y="555"/>
                    </a:lnTo>
                    <a:lnTo>
                      <a:pt x="54" y="555"/>
                    </a:lnTo>
                    <a:lnTo>
                      <a:pt x="54" y="555"/>
                    </a:lnTo>
                    <a:lnTo>
                      <a:pt x="56" y="555"/>
                    </a:lnTo>
                    <a:lnTo>
                      <a:pt x="56" y="555"/>
                    </a:lnTo>
                    <a:lnTo>
                      <a:pt x="56" y="555"/>
                    </a:lnTo>
                    <a:lnTo>
                      <a:pt x="56" y="553"/>
                    </a:lnTo>
                    <a:lnTo>
                      <a:pt x="56" y="553"/>
                    </a:lnTo>
                    <a:lnTo>
                      <a:pt x="56" y="553"/>
                    </a:lnTo>
                    <a:lnTo>
                      <a:pt x="56" y="553"/>
                    </a:lnTo>
                    <a:lnTo>
                      <a:pt x="56" y="553"/>
                    </a:lnTo>
                    <a:lnTo>
                      <a:pt x="56" y="553"/>
                    </a:lnTo>
                    <a:lnTo>
                      <a:pt x="56" y="553"/>
                    </a:lnTo>
                    <a:lnTo>
                      <a:pt x="56" y="553"/>
                    </a:lnTo>
                    <a:lnTo>
                      <a:pt x="56" y="553"/>
                    </a:lnTo>
                    <a:lnTo>
                      <a:pt x="58" y="553"/>
                    </a:lnTo>
                    <a:lnTo>
                      <a:pt x="58" y="553"/>
                    </a:lnTo>
                    <a:lnTo>
                      <a:pt x="58" y="552"/>
                    </a:lnTo>
                    <a:lnTo>
                      <a:pt x="58" y="552"/>
                    </a:lnTo>
                    <a:lnTo>
                      <a:pt x="58" y="552"/>
                    </a:lnTo>
                    <a:lnTo>
                      <a:pt x="58" y="552"/>
                    </a:lnTo>
                    <a:lnTo>
                      <a:pt x="58" y="552"/>
                    </a:lnTo>
                    <a:lnTo>
                      <a:pt x="58" y="552"/>
                    </a:lnTo>
                    <a:lnTo>
                      <a:pt x="58" y="552"/>
                    </a:lnTo>
                    <a:lnTo>
                      <a:pt x="58" y="552"/>
                    </a:lnTo>
                    <a:lnTo>
                      <a:pt x="58" y="552"/>
                    </a:lnTo>
                    <a:lnTo>
                      <a:pt x="60" y="552"/>
                    </a:lnTo>
                    <a:lnTo>
                      <a:pt x="60" y="552"/>
                    </a:lnTo>
                    <a:lnTo>
                      <a:pt x="60" y="552"/>
                    </a:lnTo>
                    <a:lnTo>
                      <a:pt x="60" y="552"/>
                    </a:lnTo>
                    <a:lnTo>
                      <a:pt x="60" y="552"/>
                    </a:lnTo>
                    <a:lnTo>
                      <a:pt x="60" y="552"/>
                    </a:lnTo>
                    <a:lnTo>
                      <a:pt x="61" y="550"/>
                    </a:lnTo>
                    <a:lnTo>
                      <a:pt x="61" y="550"/>
                    </a:lnTo>
                    <a:lnTo>
                      <a:pt x="61" y="550"/>
                    </a:lnTo>
                    <a:lnTo>
                      <a:pt x="61" y="550"/>
                    </a:lnTo>
                    <a:lnTo>
                      <a:pt x="61" y="550"/>
                    </a:lnTo>
                    <a:lnTo>
                      <a:pt x="61" y="550"/>
                    </a:lnTo>
                    <a:lnTo>
                      <a:pt x="61" y="550"/>
                    </a:lnTo>
                    <a:lnTo>
                      <a:pt x="61" y="550"/>
                    </a:lnTo>
                    <a:lnTo>
                      <a:pt x="61" y="550"/>
                    </a:lnTo>
                    <a:lnTo>
                      <a:pt x="61" y="550"/>
                    </a:lnTo>
                    <a:lnTo>
                      <a:pt x="63" y="548"/>
                    </a:lnTo>
                    <a:lnTo>
                      <a:pt x="63" y="548"/>
                    </a:lnTo>
                    <a:lnTo>
                      <a:pt x="63" y="548"/>
                    </a:lnTo>
                    <a:lnTo>
                      <a:pt x="63" y="548"/>
                    </a:lnTo>
                    <a:lnTo>
                      <a:pt x="63" y="548"/>
                    </a:lnTo>
                    <a:lnTo>
                      <a:pt x="63" y="548"/>
                    </a:lnTo>
                    <a:lnTo>
                      <a:pt x="63" y="546"/>
                    </a:lnTo>
                    <a:lnTo>
                      <a:pt x="63" y="546"/>
                    </a:lnTo>
                    <a:lnTo>
                      <a:pt x="63" y="546"/>
                    </a:lnTo>
                    <a:lnTo>
                      <a:pt x="63" y="546"/>
                    </a:lnTo>
                    <a:lnTo>
                      <a:pt x="63" y="546"/>
                    </a:lnTo>
                    <a:lnTo>
                      <a:pt x="63" y="546"/>
                    </a:lnTo>
                    <a:lnTo>
                      <a:pt x="63" y="546"/>
                    </a:lnTo>
                    <a:lnTo>
                      <a:pt x="63" y="544"/>
                    </a:lnTo>
                    <a:lnTo>
                      <a:pt x="63" y="544"/>
                    </a:lnTo>
                    <a:lnTo>
                      <a:pt x="63" y="544"/>
                    </a:lnTo>
                    <a:lnTo>
                      <a:pt x="63" y="544"/>
                    </a:lnTo>
                    <a:lnTo>
                      <a:pt x="63" y="544"/>
                    </a:lnTo>
                    <a:lnTo>
                      <a:pt x="63" y="544"/>
                    </a:lnTo>
                    <a:lnTo>
                      <a:pt x="63" y="544"/>
                    </a:lnTo>
                    <a:lnTo>
                      <a:pt x="63" y="543"/>
                    </a:lnTo>
                    <a:lnTo>
                      <a:pt x="63" y="543"/>
                    </a:lnTo>
                    <a:lnTo>
                      <a:pt x="65" y="543"/>
                    </a:lnTo>
                    <a:lnTo>
                      <a:pt x="65" y="543"/>
                    </a:lnTo>
                    <a:lnTo>
                      <a:pt x="65" y="543"/>
                    </a:lnTo>
                    <a:lnTo>
                      <a:pt x="65" y="543"/>
                    </a:lnTo>
                    <a:lnTo>
                      <a:pt x="65" y="543"/>
                    </a:lnTo>
                    <a:lnTo>
                      <a:pt x="63" y="543"/>
                    </a:lnTo>
                    <a:lnTo>
                      <a:pt x="63" y="543"/>
                    </a:lnTo>
                    <a:lnTo>
                      <a:pt x="63" y="541"/>
                    </a:lnTo>
                    <a:lnTo>
                      <a:pt x="63" y="541"/>
                    </a:lnTo>
                    <a:lnTo>
                      <a:pt x="63" y="541"/>
                    </a:lnTo>
                    <a:lnTo>
                      <a:pt x="63" y="541"/>
                    </a:lnTo>
                    <a:lnTo>
                      <a:pt x="61" y="541"/>
                    </a:lnTo>
                    <a:lnTo>
                      <a:pt x="61" y="541"/>
                    </a:lnTo>
                    <a:lnTo>
                      <a:pt x="61" y="541"/>
                    </a:lnTo>
                    <a:lnTo>
                      <a:pt x="61" y="541"/>
                    </a:lnTo>
                    <a:lnTo>
                      <a:pt x="61" y="541"/>
                    </a:lnTo>
                    <a:lnTo>
                      <a:pt x="61" y="541"/>
                    </a:lnTo>
                    <a:lnTo>
                      <a:pt x="60" y="541"/>
                    </a:lnTo>
                    <a:lnTo>
                      <a:pt x="60" y="541"/>
                    </a:lnTo>
                    <a:lnTo>
                      <a:pt x="60" y="539"/>
                    </a:lnTo>
                    <a:lnTo>
                      <a:pt x="60" y="539"/>
                    </a:lnTo>
                    <a:lnTo>
                      <a:pt x="60" y="541"/>
                    </a:lnTo>
                    <a:lnTo>
                      <a:pt x="60" y="541"/>
                    </a:lnTo>
                    <a:lnTo>
                      <a:pt x="58" y="541"/>
                    </a:lnTo>
                    <a:lnTo>
                      <a:pt x="58" y="541"/>
                    </a:lnTo>
                    <a:lnTo>
                      <a:pt x="58" y="541"/>
                    </a:lnTo>
                    <a:lnTo>
                      <a:pt x="56" y="539"/>
                    </a:lnTo>
                    <a:lnTo>
                      <a:pt x="56" y="539"/>
                    </a:lnTo>
                    <a:lnTo>
                      <a:pt x="56" y="539"/>
                    </a:lnTo>
                    <a:lnTo>
                      <a:pt x="56" y="539"/>
                    </a:lnTo>
                    <a:lnTo>
                      <a:pt x="56" y="539"/>
                    </a:lnTo>
                    <a:lnTo>
                      <a:pt x="54" y="539"/>
                    </a:lnTo>
                    <a:lnTo>
                      <a:pt x="54" y="539"/>
                    </a:lnTo>
                    <a:lnTo>
                      <a:pt x="54" y="539"/>
                    </a:lnTo>
                    <a:lnTo>
                      <a:pt x="54" y="537"/>
                    </a:lnTo>
                    <a:lnTo>
                      <a:pt x="54" y="537"/>
                    </a:lnTo>
                    <a:lnTo>
                      <a:pt x="54" y="537"/>
                    </a:lnTo>
                    <a:lnTo>
                      <a:pt x="54" y="537"/>
                    </a:lnTo>
                    <a:lnTo>
                      <a:pt x="54" y="537"/>
                    </a:lnTo>
                    <a:lnTo>
                      <a:pt x="52" y="537"/>
                    </a:lnTo>
                    <a:lnTo>
                      <a:pt x="52" y="537"/>
                    </a:lnTo>
                    <a:lnTo>
                      <a:pt x="52" y="537"/>
                    </a:lnTo>
                    <a:lnTo>
                      <a:pt x="52" y="537"/>
                    </a:lnTo>
                    <a:lnTo>
                      <a:pt x="52" y="537"/>
                    </a:lnTo>
                    <a:lnTo>
                      <a:pt x="52" y="537"/>
                    </a:lnTo>
                    <a:lnTo>
                      <a:pt x="52" y="537"/>
                    </a:lnTo>
                    <a:lnTo>
                      <a:pt x="52" y="537"/>
                    </a:lnTo>
                    <a:lnTo>
                      <a:pt x="52" y="535"/>
                    </a:lnTo>
                    <a:lnTo>
                      <a:pt x="52" y="535"/>
                    </a:lnTo>
                    <a:lnTo>
                      <a:pt x="52" y="535"/>
                    </a:lnTo>
                    <a:lnTo>
                      <a:pt x="52" y="535"/>
                    </a:lnTo>
                    <a:lnTo>
                      <a:pt x="52" y="535"/>
                    </a:lnTo>
                    <a:lnTo>
                      <a:pt x="52" y="535"/>
                    </a:lnTo>
                    <a:lnTo>
                      <a:pt x="52" y="535"/>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2"/>
                    </a:lnTo>
                    <a:lnTo>
                      <a:pt x="52" y="532"/>
                    </a:lnTo>
                    <a:lnTo>
                      <a:pt x="52" y="532"/>
                    </a:lnTo>
                    <a:lnTo>
                      <a:pt x="52" y="532"/>
                    </a:lnTo>
                    <a:lnTo>
                      <a:pt x="52" y="532"/>
                    </a:lnTo>
                    <a:lnTo>
                      <a:pt x="52" y="532"/>
                    </a:lnTo>
                    <a:lnTo>
                      <a:pt x="52" y="532"/>
                    </a:lnTo>
                    <a:lnTo>
                      <a:pt x="52" y="532"/>
                    </a:lnTo>
                    <a:lnTo>
                      <a:pt x="52" y="532"/>
                    </a:lnTo>
                    <a:lnTo>
                      <a:pt x="52" y="532"/>
                    </a:lnTo>
                    <a:lnTo>
                      <a:pt x="54" y="532"/>
                    </a:lnTo>
                    <a:lnTo>
                      <a:pt x="54" y="532"/>
                    </a:lnTo>
                    <a:lnTo>
                      <a:pt x="54" y="530"/>
                    </a:lnTo>
                    <a:lnTo>
                      <a:pt x="54" y="530"/>
                    </a:lnTo>
                    <a:lnTo>
                      <a:pt x="54" y="530"/>
                    </a:lnTo>
                    <a:lnTo>
                      <a:pt x="52" y="530"/>
                    </a:lnTo>
                    <a:lnTo>
                      <a:pt x="52" y="530"/>
                    </a:lnTo>
                    <a:lnTo>
                      <a:pt x="52" y="530"/>
                    </a:lnTo>
                    <a:lnTo>
                      <a:pt x="54" y="530"/>
                    </a:lnTo>
                    <a:lnTo>
                      <a:pt x="54" y="530"/>
                    </a:lnTo>
                    <a:lnTo>
                      <a:pt x="52" y="530"/>
                    </a:lnTo>
                    <a:lnTo>
                      <a:pt x="52" y="530"/>
                    </a:lnTo>
                    <a:lnTo>
                      <a:pt x="54" y="528"/>
                    </a:lnTo>
                    <a:lnTo>
                      <a:pt x="52" y="528"/>
                    </a:lnTo>
                    <a:lnTo>
                      <a:pt x="52" y="528"/>
                    </a:lnTo>
                    <a:lnTo>
                      <a:pt x="52" y="528"/>
                    </a:lnTo>
                    <a:lnTo>
                      <a:pt x="52" y="528"/>
                    </a:lnTo>
                    <a:lnTo>
                      <a:pt x="52" y="528"/>
                    </a:lnTo>
                    <a:lnTo>
                      <a:pt x="52" y="528"/>
                    </a:lnTo>
                    <a:lnTo>
                      <a:pt x="52" y="528"/>
                    </a:lnTo>
                    <a:lnTo>
                      <a:pt x="51" y="528"/>
                    </a:lnTo>
                    <a:lnTo>
                      <a:pt x="51" y="528"/>
                    </a:lnTo>
                    <a:lnTo>
                      <a:pt x="51" y="528"/>
                    </a:lnTo>
                    <a:lnTo>
                      <a:pt x="51" y="528"/>
                    </a:lnTo>
                    <a:lnTo>
                      <a:pt x="51" y="528"/>
                    </a:lnTo>
                    <a:lnTo>
                      <a:pt x="51" y="528"/>
                    </a:lnTo>
                    <a:lnTo>
                      <a:pt x="49" y="528"/>
                    </a:lnTo>
                    <a:lnTo>
                      <a:pt x="49" y="528"/>
                    </a:lnTo>
                    <a:lnTo>
                      <a:pt x="49" y="528"/>
                    </a:lnTo>
                    <a:lnTo>
                      <a:pt x="47" y="528"/>
                    </a:lnTo>
                    <a:lnTo>
                      <a:pt x="47" y="528"/>
                    </a:lnTo>
                    <a:lnTo>
                      <a:pt x="47" y="528"/>
                    </a:lnTo>
                    <a:lnTo>
                      <a:pt x="47" y="528"/>
                    </a:lnTo>
                    <a:lnTo>
                      <a:pt x="47" y="528"/>
                    </a:lnTo>
                    <a:lnTo>
                      <a:pt x="47" y="528"/>
                    </a:lnTo>
                    <a:lnTo>
                      <a:pt x="45" y="528"/>
                    </a:lnTo>
                    <a:lnTo>
                      <a:pt x="45" y="528"/>
                    </a:lnTo>
                    <a:lnTo>
                      <a:pt x="45" y="528"/>
                    </a:lnTo>
                    <a:lnTo>
                      <a:pt x="45" y="528"/>
                    </a:lnTo>
                    <a:lnTo>
                      <a:pt x="43" y="528"/>
                    </a:lnTo>
                    <a:lnTo>
                      <a:pt x="43" y="528"/>
                    </a:lnTo>
                    <a:lnTo>
                      <a:pt x="43" y="528"/>
                    </a:lnTo>
                    <a:lnTo>
                      <a:pt x="43" y="528"/>
                    </a:lnTo>
                    <a:lnTo>
                      <a:pt x="43" y="526"/>
                    </a:lnTo>
                    <a:lnTo>
                      <a:pt x="41" y="526"/>
                    </a:lnTo>
                    <a:lnTo>
                      <a:pt x="41" y="526"/>
                    </a:lnTo>
                    <a:lnTo>
                      <a:pt x="41" y="526"/>
                    </a:lnTo>
                    <a:lnTo>
                      <a:pt x="41" y="526"/>
                    </a:lnTo>
                    <a:lnTo>
                      <a:pt x="41" y="528"/>
                    </a:lnTo>
                    <a:lnTo>
                      <a:pt x="40" y="528"/>
                    </a:lnTo>
                    <a:lnTo>
                      <a:pt x="40" y="528"/>
                    </a:lnTo>
                    <a:lnTo>
                      <a:pt x="40" y="528"/>
                    </a:lnTo>
                    <a:lnTo>
                      <a:pt x="40" y="530"/>
                    </a:lnTo>
                    <a:lnTo>
                      <a:pt x="40" y="530"/>
                    </a:lnTo>
                    <a:lnTo>
                      <a:pt x="40" y="530"/>
                    </a:lnTo>
                    <a:lnTo>
                      <a:pt x="40" y="530"/>
                    </a:lnTo>
                    <a:lnTo>
                      <a:pt x="40" y="530"/>
                    </a:lnTo>
                    <a:lnTo>
                      <a:pt x="38" y="532"/>
                    </a:lnTo>
                    <a:lnTo>
                      <a:pt x="38" y="532"/>
                    </a:lnTo>
                    <a:lnTo>
                      <a:pt x="38" y="532"/>
                    </a:lnTo>
                    <a:lnTo>
                      <a:pt x="38" y="532"/>
                    </a:lnTo>
                    <a:lnTo>
                      <a:pt x="38" y="532"/>
                    </a:lnTo>
                    <a:lnTo>
                      <a:pt x="38" y="534"/>
                    </a:lnTo>
                    <a:lnTo>
                      <a:pt x="38" y="534"/>
                    </a:lnTo>
                    <a:lnTo>
                      <a:pt x="38" y="534"/>
                    </a:lnTo>
                    <a:lnTo>
                      <a:pt x="38" y="534"/>
                    </a:lnTo>
                    <a:lnTo>
                      <a:pt x="38" y="535"/>
                    </a:lnTo>
                    <a:lnTo>
                      <a:pt x="36" y="535"/>
                    </a:lnTo>
                    <a:lnTo>
                      <a:pt x="36" y="535"/>
                    </a:lnTo>
                    <a:lnTo>
                      <a:pt x="36" y="535"/>
                    </a:lnTo>
                    <a:lnTo>
                      <a:pt x="36" y="537"/>
                    </a:lnTo>
                    <a:lnTo>
                      <a:pt x="36" y="537"/>
                    </a:lnTo>
                    <a:lnTo>
                      <a:pt x="36" y="537"/>
                    </a:lnTo>
                    <a:lnTo>
                      <a:pt x="36" y="537"/>
                    </a:lnTo>
                    <a:lnTo>
                      <a:pt x="36" y="537"/>
                    </a:lnTo>
                    <a:lnTo>
                      <a:pt x="36" y="537"/>
                    </a:lnTo>
                    <a:lnTo>
                      <a:pt x="36" y="539"/>
                    </a:lnTo>
                    <a:lnTo>
                      <a:pt x="34" y="539"/>
                    </a:lnTo>
                    <a:lnTo>
                      <a:pt x="34" y="539"/>
                    </a:lnTo>
                    <a:lnTo>
                      <a:pt x="34" y="539"/>
                    </a:lnTo>
                    <a:lnTo>
                      <a:pt x="34" y="539"/>
                    </a:lnTo>
                    <a:lnTo>
                      <a:pt x="34" y="539"/>
                    </a:lnTo>
                    <a:lnTo>
                      <a:pt x="34" y="541"/>
                    </a:lnTo>
                    <a:lnTo>
                      <a:pt x="34" y="541"/>
                    </a:lnTo>
                    <a:lnTo>
                      <a:pt x="34" y="541"/>
                    </a:lnTo>
                    <a:lnTo>
                      <a:pt x="32" y="541"/>
                    </a:lnTo>
                    <a:lnTo>
                      <a:pt x="32" y="541"/>
                    </a:lnTo>
                    <a:lnTo>
                      <a:pt x="32" y="543"/>
                    </a:lnTo>
                    <a:lnTo>
                      <a:pt x="32" y="543"/>
                    </a:lnTo>
                    <a:lnTo>
                      <a:pt x="32" y="543"/>
                    </a:lnTo>
                    <a:lnTo>
                      <a:pt x="32" y="543"/>
                    </a:lnTo>
                    <a:lnTo>
                      <a:pt x="32" y="543"/>
                    </a:lnTo>
                    <a:lnTo>
                      <a:pt x="31" y="543"/>
                    </a:lnTo>
                    <a:lnTo>
                      <a:pt x="31" y="543"/>
                    </a:lnTo>
                    <a:lnTo>
                      <a:pt x="31" y="543"/>
                    </a:lnTo>
                    <a:lnTo>
                      <a:pt x="31" y="544"/>
                    </a:lnTo>
                    <a:lnTo>
                      <a:pt x="31" y="544"/>
                    </a:lnTo>
                    <a:lnTo>
                      <a:pt x="31" y="544"/>
                    </a:lnTo>
                    <a:lnTo>
                      <a:pt x="31" y="544"/>
                    </a:lnTo>
                    <a:lnTo>
                      <a:pt x="31" y="544"/>
                    </a:lnTo>
                    <a:lnTo>
                      <a:pt x="31" y="544"/>
                    </a:lnTo>
                    <a:lnTo>
                      <a:pt x="31" y="544"/>
                    </a:lnTo>
                    <a:lnTo>
                      <a:pt x="29" y="544"/>
                    </a:lnTo>
                    <a:lnTo>
                      <a:pt x="29" y="546"/>
                    </a:lnTo>
                    <a:lnTo>
                      <a:pt x="29" y="546"/>
                    </a:lnTo>
                    <a:lnTo>
                      <a:pt x="29" y="546"/>
                    </a:lnTo>
                    <a:lnTo>
                      <a:pt x="29" y="546"/>
                    </a:lnTo>
                    <a:lnTo>
                      <a:pt x="29" y="546"/>
                    </a:lnTo>
                    <a:lnTo>
                      <a:pt x="27" y="546"/>
                    </a:lnTo>
                    <a:lnTo>
                      <a:pt x="27" y="546"/>
                    </a:lnTo>
                    <a:lnTo>
                      <a:pt x="27" y="546"/>
                    </a:lnTo>
                    <a:lnTo>
                      <a:pt x="27" y="546"/>
                    </a:lnTo>
                    <a:lnTo>
                      <a:pt x="27" y="546"/>
                    </a:lnTo>
                    <a:lnTo>
                      <a:pt x="25" y="546"/>
                    </a:lnTo>
                    <a:lnTo>
                      <a:pt x="25" y="546"/>
                    </a:lnTo>
                    <a:lnTo>
                      <a:pt x="25" y="546"/>
                    </a:lnTo>
                    <a:lnTo>
                      <a:pt x="25" y="546"/>
                    </a:lnTo>
                    <a:lnTo>
                      <a:pt x="23" y="546"/>
                    </a:lnTo>
                    <a:lnTo>
                      <a:pt x="23" y="546"/>
                    </a:lnTo>
                    <a:lnTo>
                      <a:pt x="22" y="546"/>
                    </a:lnTo>
                    <a:lnTo>
                      <a:pt x="22" y="546"/>
                    </a:lnTo>
                    <a:lnTo>
                      <a:pt x="22" y="546"/>
                    </a:lnTo>
                    <a:lnTo>
                      <a:pt x="22" y="546"/>
                    </a:lnTo>
                    <a:lnTo>
                      <a:pt x="20" y="546"/>
                    </a:lnTo>
                    <a:lnTo>
                      <a:pt x="20" y="546"/>
                    </a:lnTo>
                    <a:lnTo>
                      <a:pt x="20" y="546"/>
                    </a:lnTo>
                    <a:lnTo>
                      <a:pt x="20" y="546"/>
                    </a:lnTo>
                    <a:lnTo>
                      <a:pt x="20" y="546"/>
                    </a:lnTo>
                    <a:lnTo>
                      <a:pt x="20" y="546"/>
                    </a:lnTo>
                    <a:lnTo>
                      <a:pt x="20" y="546"/>
                    </a:lnTo>
                    <a:lnTo>
                      <a:pt x="18" y="546"/>
                    </a:lnTo>
                    <a:lnTo>
                      <a:pt x="18" y="546"/>
                    </a:lnTo>
                    <a:lnTo>
                      <a:pt x="18" y="546"/>
                    </a:lnTo>
                    <a:lnTo>
                      <a:pt x="18" y="544"/>
                    </a:lnTo>
                    <a:lnTo>
                      <a:pt x="16" y="544"/>
                    </a:lnTo>
                    <a:lnTo>
                      <a:pt x="16" y="544"/>
                    </a:lnTo>
                    <a:lnTo>
                      <a:pt x="16" y="544"/>
                    </a:lnTo>
                    <a:lnTo>
                      <a:pt x="16" y="544"/>
                    </a:lnTo>
                    <a:lnTo>
                      <a:pt x="16" y="544"/>
                    </a:lnTo>
                    <a:lnTo>
                      <a:pt x="14" y="544"/>
                    </a:lnTo>
                    <a:lnTo>
                      <a:pt x="14" y="543"/>
                    </a:lnTo>
                    <a:lnTo>
                      <a:pt x="14" y="543"/>
                    </a:lnTo>
                    <a:lnTo>
                      <a:pt x="14" y="543"/>
                    </a:lnTo>
                    <a:lnTo>
                      <a:pt x="13" y="543"/>
                    </a:lnTo>
                    <a:lnTo>
                      <a:pt x="13" y="543"/>
                    </a:lnTo>
                    <a:lnTo>
                      <a:pt x="13" y="543"/>
                    </a:lnTo>
                    <a:lnTo>
                      <a:pt x="11" y="543"/>
                    </a:lnTo>
                    <a:lnTo>
                      <a:pt x="11" y="543"/>
                    </a:lnTo>
                    <a:lnTo>
                      <a:pt x="11" y="541"/>
                    </a:lnTo>
                    <a:lnTo>
                      <a:pt x="11" y="541"/>
                    </a:lnTo>
                    <a:lnTo>
                      <a:pt x="11" y="541"/>
                    </a:lnTo>
                    <a:lnTo>
                      <a:pt x="9" y="541"/>
                    </a:lnTo>
                    <a:lnTo>
                      <a:pt x="9" y="541"/>
                    </a:lnTo>
                    <a:lnTo>
                      <a:pt x="9" y="541"/>
                    </a:lnTo>
                    <a:lnTo>
                      <a:pt x="9" y="541"/>
                    </a:lnTo>
                    <a:lnTo>
                      <a:pt x="9" y="541"/>
                    </a:lnTo>
                    <a:lnTo>
                      <a:pt x="9" y="541"/>
                    </a:lnTo>
                    <a:lnTo>
                      <a:pt x="7" y="541"/>
                    </a:lnTo>
                    <a:lnTo>
                      <a:pt x="7" y="541"/>
                    </a:lnTo>
                    <a:lnTo>
                      <a:pt x="7" y="541"/>
                    </a:lnTo>
                    <a:lnTo>
                      <a:pt x="7" y="541"/>
                    </a:lnTo>
                    <a:lnTo>
                      <a:pt x="7" y="541"/>
                    </a:lnTo>
                    <a:lnTo>
                      <a:pt x="7" y="541"/>
                    </a:lnTo>
                    <a:lnTo>
                      <a:pt x="7" y="541"/>
                    </a:lnTo>
                    <a:lnTo>
                      <a:pt x="7" y="543"/>
                    </a:lnTo>
                    <a:lnTo>
                      <a:pt x="7" y="543"/>
                    </a:lnTo>
                    <a:lnTo>
                      <a:pt x="7" y="543"/>
                    </a:lnTo>
                    <a:lnTo>
                      <a:pt x="7" y="543"/>
                    </a:lnTo>
                    <a:lnTo>
                      <a:pt x="5" y="543"/>
                    </a:lnTo>
                    <a:lnTo>
                      <a:pt x="5" y="543"/>
                    </a:lnTo>
                    <a:lnTo>
                      <a:pt x="5" y="544"/>
                    </a:lnTo>
                    <a:lnTo>
                      <a:pt x="5" y="544"/>
                    </a:lnTo>
                    <a:lnTo>
                      <a:pt x="5" y="544"/>
                    </a:lnTo>
                    <a:lnTo>
                      <a:pt x="5" y="544"/>
                    </a:lnTo>
                    <a:lnTo>
                      <a:pt x="5" y="544"/>
                    </a:lnTo>
                    <a:lnTo>
                      <a:pt x="5" y="544"/>
                    </a:lnTo>
                    <a:lnTo>
                      <a:pt x="5" y="544"/>
                    </a:lnTo>
                    <a:lnTo>
                      <a:pt x="5" y="546"/>
                    </a:lnTo>
                    <a:lnTo>
                      <a:pt x="5" y="546"/>
                    </a:lnTo>
                    <a:lnTo>
                      <a:pt x="5" y="546"/>
                    </a:lnTo>
                    <a:lnTo>
                      <a:pt x="5" y="546"/>
                    </a:lnTo>
                    <a:lnTo>
                      <a:pt x="5" y="546"/>
                    </a:lnTo>
                    <a:lnTo>
                      <a:pt x="5" y="546"/>
                    </a:lnTo>
                    <a:lnTo>
                      <a:pt x="3" y="546"/>
                    </a:lnTo>
                    <a:lnTo>
                      <a:pt x="3" y="546"/>
                    </a:lnTo>
                    <a:lnTo>
                      <a:pt x="3" y="548"/>
                    </a:lnTo>
                    <a:lnTo>
                      <a:pt x="3" y="548"/>
                    </a:lnTo>
                    <a:lnTo>
                      <a:pt x="3" y="548"/>
                    </a:lnTo>
                    <a:lnTo>
                      <a:pt x="3" y="548"/>
                    </a:lnTo>
                    <a:lnTo>
                      <a:pt x="3" y="548"/>
                    </a:lnTo>
                    <a:lnTo>
                      <a:pt x="3" y="548"/>
                    </a:lnTo>
                    <a:lnTo>
                      <a:pt x="3" y="548"/>
                    </a:lnTo>
                    <a:lnTo>
                      <a:pt x="3" y="548"/>
                    </a:lnTo>
                    <a:lnTo>
                      <a:pt x="3" y="548"/>
                    </a:lnTo>
                    <a:lnTo>
                      <a:pt x="2" y="548"/>
                    </a:lnTo>
                    <a:lnTo>
                      <a:pt x="2" y="548"/>
                    </a:lnTo>
                    <a:lnTo>
                      <a:pt x="2" y="548"/>
                    </a:lnTo>
                    <a:lnTo>
                      <a:pt x="2" y="548"/>
                    </a:lnTo>
                    <a:lnTo>
                      <a:pt x="2" y="546"/>
                    </a:lnTo>
                    <a:lnTo>
                      <a:pt x="2" y="546"/>
                    </a:lnTo>
                    <a:lnTo>
                      <a:pt x="2" y="546"/>
                    </a:lnTo>
                    <a:lnTo>
                      <a:pt x="2" y="546"/>
                    </a:lnTo>
                    <a:lnTo>
                      <a:pt x="2" y="544"/>
                    </a:lnTo>
                    <a:lnTo>
                      <a:pt x="2" y="544"/>
                    </a:lnTo>
                    <a:lnTo>
                      <a:pt x="2" y="544"/>
                    </a:lnTo>
                    <a:lnTo>
                      <a:pt x="2" y="543"/>
                    </a:lnTo>
                    <a:lnTo>
                      <a:pt x="2" y="543"/>
                    </a:lnTo>
                    <a:lnTo>
                      <a:pt x="3" y="543"/>
                    </a:lnTo>
                    <a:lnTo>
                      <a:pt x="3" y="543"/>
                    </a:lnTo>
                    <a:lnTo>
                      <a:pt x="3" y="543"/>
                    </a:lnTo>
                    <a:lnTo>
                      <a:pt x="3" y="541"/>
                    </a:lnTo>
                    <a:lnTo>
                      <a:pt x="3" y="541"/>
                    </a:lnTo>
                    <a:lnTo>
                      <a:pt x="3" y="541"/>
                    </a:lnTo>
                    <a:lnTo>
                      <a:pt x="3" y="539"/>
                    </a:lnTo>
                    <a:lnTo>
                      <a:pt x="2" y="539"/>
                    </a:lnTo>
                    <a:lnTo>
                      <a:pt x="2" y="539"/>
                    </a:lnTo>
                    <a:lnTo>
                      <a:pt x="2" y="539"/>
                    </a:lnTo>
                    <a:lnTo>
                      <a:pt x="0" y="537"/>
                    </a:lnTo>
                    <a:lnTo>
                      <a:pt x="0" y="535"/>
                    </a:lnTo>
                    <a:lnTo>
                      <a:pt x="0" y="530"/>
                    </a:lnTo>
                    <a:lnTo>
                      <a:pt x="0" y="528"/>
                    </a:lnTo>
                    <a:lnTo>
                      <a:pt x="0" y="528"/>
                    </a:lnTo>
                    <a:lnTo>
                      <a:pt x="0" y="526"/>
                    </a:lnTo>
                    <a:lnTo>
                      <a:pt x="0" y="523"/>
                    </a:lnTo>
                    <a:lnTo>
                      <a:pt x="0" y="523"/>
                    </a:lnTo>
                    <a:lnTo>
                      <a:pt x="0" y="519"/>
                    </a:lnTo>
                    <a:lnTo>
                      <a:pt x="0" y="519"/>
                    </a:lnTo>
                    <a:lnTo>
                      <a:pt x="0" y="517"/>
                    </a:lnTo>
                    <a:lnTo>
                      <a:pt x="2" y="517"/>
                    </a:lnTo>
                    <a:lnTo>
                      <a:pt x="2" y="517"/>
                    </a:lnTo>
                    <a:lnTo>
                      <a:pt x="2" y="517"/>
                    </a:lnTo>
                    <a:lnTo>
                      <a:pt x="2" y="515"/>
                    </a:lnTo>
                    <a:lnTo>
                      <a:pt x="2" y="515"/>
                    </a:lnTo>
                    <a:lnTo>
                      <a:pt x="2" y="515"/>
                    </a:lnTo>
                    <a:lnTo>
                      <a:pt x="2" y="515"/>
                    </a:lnTo>
                    <a:lnTo>
                      <a:pt x="2" y="514"/>
                    </a:lnTo>
                    <a:lnTo>
                      <a:pt x="2" y="514"/>
                    </a:lnTo>
                    <a:lnTo>
                      <a:pt x="2" y="514"/>
                    </a:lnTo>
                    <a:lnTo>
                      <a:pt x="2" y="514"/>
                    </a:lnTo>
                    <a:lnTo>
                      <a:pt x="2" y="512"/>
                    </a:lnTo>
                    <a:lnTo>
                      <a:pt x="2" y="512"/>
                    </a:lnTo>
                    <a:lnTo>
                      <a:pt x="2" y="510"/>
                    </a:lnTo>
                    <a:lnTo>
                      <a:pt x="2" y="510"/>
                    </a:lnTo>
                    <a:lnTo>
                      <a:pt x="2" y="510"/>
                    </a:lnTo>
                    <a:lnTo>
                      <a:pt x="2" y="510"/>
                    </a:lnTo>
                    <a:lnTo>
                      <a:pt x="2" y="508"/>
                    </a:lnTo>
                    <a:lnTo>
                      <a:pt x="2" y="508"/>
                    </a:lnTo>
                    <a:lnTo>
                      <a:pt x="2" y="508"/>
                    </a:lnTo>
                    <a:lnTo>
                      <a:pt x="2" y="508"/>
                    </a:lnTo>
                    <a:lnTo>
                      <a:pt x="2" y="506"/>
                    </a:lnTo>
                    <a:lnTo>
                      <a:pt x="2" y="506"/>
                    </a:lnTo>
                    <a:lnTo>
                      <a:pt x="2" y="506"/>
                    </a:lnTo>
                    <a:lnTo>
                      <a:pt x="2" y="506"/>
                    </a:lnTo>
                    <a:lnTo>
                      <a:pt x="5" y="505"/>
                    </a:lnTo>
                    <a:lnTo>
                      <a:pt x="5" y="505"/>
                    </a:lnTo>
                    <a:lnTo>
                      <a:pt x="5" y="505"/>
                    </a:lnTo>
                    <a:lnTo>
                      <a:pt x="5" y="505"/>
                    </a:lnTo>
                    <a:lnTo>
                      <a:pt x="7" y="505"/>
                    </a:lnTo>
                    <a:lnTo>
                      <a:pt x="7" y="505"/>
                    </a:lnTo>
                    <a:lnTo>
                      <a:pt x="9" y="503"/>
                    </a:lnTo>
                    <a:lnTo>
                      <a:pt x="9" y="503"/>
                    </a:lnTo>
                    <a:lnTo>
                      <a:pt x="9" y="503"/>
                    </a:lnTo>
                    <a:lnTo>
                      <a:pt x="9" y="503"/>
                    </a:lnTo>
                    <a:lnTo>
                      <a:pt x="9" y="501"/>
                    </a:lnTo>
                    <a:lnTo>
                      <a:pt x="11" y="501"/>
                    </a:lnTo>
                    <a:lnTo>
                      <a:pt x="13" y="499"/>
                    </a:lnTo>
                    <a:lnTo>
                      <a:pt x="13" y="499"/>
                    </a:lnTo>
                    <a:lnTo>
                      <a:pt x="13" y="499"/>
                    </a:lnTo>
                    <a:lnTo>
                      <a:pt x="13" y="499"/>
                    </a:lnTo>
                    <a:lnTo>
                      <a:pt x="14" y="497"/>
                    </a:lnTo>
                    <a:lnTo>
                      <a:pt x="14" y="497"/>
                    </a:lnTo>
                    <a:lnTo>
                      <a:pt x="14" y="497"/>
                    </a:lnTo>
                    <a:lnTo>
                      <a:pt x="14" y="497"/>
                    </a:lnTo>
                    <a:lnTo>
                      <a:pt x="14" y="496"/>
                    </a:lnTo>
                    <a:lnTo>
                      <a:pt x="16" y="494"/>
                    </a:lnTo>
                    <a:lnTo>
                      <a:pt x="16" y="494"/>
                    </a:lnTo>
                    <a:lnTo>
                      <a:pt x="16" y="494"/>
                    </a:lnTo>
                    <a:lnTo>
                      <a:pt x="16" y="494"/>
                    </a:lnTo>
                    <a:lnTo>
                      <a:pt x="16" y="494"/>
                    </a:lnTo>
                    <a:lnTo>
                      <a:pt x="16" y="492"/>
                    </a:lnTo>
                    <a:lnTo>
                      <a:pt x="18" y="492"/>
                    </a:lnTo>
                    <a:lnTo>
                      <a:pt x="18" y="490"/>
                    </a:lnTo>
                    <a:lnTo>
                      <a:pt x="18" y="488"/>
                    </a:lnTo>
                    <a:lnTo>
                      <a:pt x="20" y="487"/>
                    </a:lnTo>
                    <a:lnTo>
                      <a:pt x="20" y="487"/>
                    </a:lnTo>
                    <a:lnTo>
                      <a:pt x="20" y="485"/>
                    </a:lnTo>
                    <a:lnTo>
                      <a:pt x="20" y="485"/>
                    </a:lnTo>
                    <a:lnTo>
                      <a:pt x="22" y="483"/>
                    </a:lnTo>
                    <a:lnTo>
                      <a:pt x="22" y="481"/>
                    </a:lnTo>
                    <a:lnTo>
                      <a:pt x="22" y="481"/>
                    </a:lnTo>
                    <a:lnTo>
                      <a:pt x="22" y="481"/>
                    </a:lnTo>
                    <a:lnTo>
                      <a:pt x="22" y="481"/>
                    </a:lnTo>
                    <a:lnTo>
                      <a:pt x="23" y="479"/>
                    </a:lnTo>
                    <a:lnTo>
                      <a:pt x="23" y="479"/>
                    </a:lnTo>
                    <a:lnTo>
                      <a:pt x="23" y="479"/>
                    </a:lnTo>
                    <a:lnTo>
                      <a:pt x="25" y="479"/>
                    </a:lnTo>
                    <a:lnTo>
                      <a:pt x="29" y="479"/>
                    </a:lnTo>
                    <a:lnTo>
                      <a:pt x="29" y="477"/>
                    </a:lnTo>
                    <a:lnTo>
                      <a:pt x="31" y="477"/>
                    </a:lnTo>
                    <a:lnTo>
                      <a:pt x="31" y="477"/>
                    </a:lnTo>
                    <a:lnTo>
                      <a:pt x="32" y="477"/>
                    </a:lnTo>
                    <a:lnTo>
                      <a:pt x="32" y="477"/>
                    </a:lnTo>
                    <a:lnTo>
                      <a:pt x="34" y="476"/>
                    </a:lnTo>
                    <a:lnTo>
                      <a:pt x="36" y="476"/>
                    </a:lnTo>
                    <a:lnTo>
                      <a:pt x="36" y="476"/>
                    </a:lnTo>
                    <a:lnTo>
                      <a:pt x="38" y="476"/>
                    </a:lnTo>
                    <a:lnTo>
                      <a:pt x="40" y="474"/>
                    </a:lnTo>
                    <a:lnTo>
                      <a:pt x="41" y="474"/>
                    </a:lnTo>
                    <a:lnTo>
                      <a:pt x="41" y="474"/>
                    </a:lnTo>
                    <a:lnTo>
                      <a:pt x="45" y="472"/>
                    </a:lnTo>
                    <a:lnTo>
                      <a:pt x="45" y="472"/>
                    </a:lnTo>
                    <a:lnTo>
                      <a:pt x="47" y="472"/>
                    </a:lnTo>
                    <a:lnTo>
                      <a:pt x="47" y="472"/>
                    </a:lnTo>
                    <a:lnTo>
                      <a:pt x="47" y="470"/>
                    </a:lnTo>
                    <a:lnTo>
                      <a:pt x="47" y="470"/>
                    </a:lnTo>
                    <a:lnTo>
                      <a:pt x="47" y="470"/>
                    </a:lnTo>
                    <a:lnTo>
                      <a:pt x="47" y="468"/>
                    </a:lnTo>
                    <a:lnTo>
                      <a:pt x="49" y="468"/>
                    </a:lnTo>
                    <a:lnTo>
                      <a:pt x="49" y="467"/>
                    </a:lnTo>
                    <a:lnTo>
                      <a:pt x="51" y="465"/>
                    </a:lnTo>
                    <a:lnTo>
                      <a:pt x="51" y="465"/>
                    </a:lnTo>
                    <a:lnTo>
                      <a:pt x="51" y="465"/>
                    </a:lnTo>
                    <a:lnTo>
                      <a:pt x="51" y="465"/>
                    </a:lnTo>
                    <a:lnTo>
                      <a:pt x="51" y="465"/>
                    </a:lnTo>
                    <a:lnTo>
                      <a:pt x="51" y="465"/>
                    </a:lnTo>
                    <a:lnTo>
                      <a:pt x="52" y="463"/>
                    </a:lnTo>
                    <a:lnTo>
                      <a:pt x="54" y="461"/>
                    </a:lnTo>
                    <a:lnTo>
                      <a:pt x="54" y="459"/>
                    </a:lnTo>
                    <a:lnTo>
                      <a:pt x="54" y="458"/>
                    </a:lnTo>
                    <a:lnTo>
                      <a:pt x="54" y="456"/>
                    </a:lnTo>
                    <a:lnTo>
                      <a:pt x="56" y="454"/>
                    </a:lnTo>
                    <a:lnTo>
                      <a:pt x="56" y="454"/>
                    </a:lnTo>
                    <a:lnTo>
                      <a:pt x="56" y="454"/>
                    </a:lnTo>
                    <a:lnTo>
                      <a:pt x="56" y="454"/>
                    </a:lnTo>
                    <a:lnTo>
                      <a:pt x="56" y="452"/>
                    </a:lnTo>
                    <a:lnTo>
                      <a:pt x="58" y="452"/>
                    </a:lnTo>
                    <a:lnTo>
                      <a:pt x="56" y="452"/>
                    </a:lnTo>
                    <a:lnTo>
                      <a:pt x="56" y="452"/>
                    </a:lnTo>
                    <a:lnTo>
                      <a:pt x="56" y="452"/>
                    </a:lnTo>
                    <a:lnTo>
                      <a:pt x="56" y="450"/>
                    </a:lnTo>
                    <a:lnTo>
                      <a:pt x="56" y="450"/>
                    </a:lnTo>
                    <a:lnTo>
                      <a:pt x="56" y="450"/>
                    </a:lnTo>
                    <a:lnTo>
                      <a:pt x="54" y="450"/>
                    </a:lnTo>
                    <a:lnTo>
                      <a:pt x="54" y="449"/>
                    </a:lnTo>
                    <a:lnTo>
                      <a:pt x="52" y="449"/>
                    </a:lnTo>
                    <a:lnTo>
                      <a:pt x="52" y="449"/>
                    </a:lnTo>
                    <a:lnTo>
                      <a:pt x="51" y="449"/>
                    </a:lnTo>
                    <a:lnTo>
                      <a:pt x="51" y="447"/>
                    </a:lnTo>
                    <a:lnTo>
                      <a:pt x="51" y="447"/>
                    </a:lnTo>
                    <a:lnTo>
                      <a:pt x="49" y="447"/>
                    </a:lnTo>
                    <a:lnTo>
                      <a:pt x="49" y="445"/>
                    </a:lnTo>
                    <a:lnTo>
                      <a:pt x="49" y="445"/>
                    </a:lnTo>
                    <a:lnTo>
                      <a:pt x="49" y="443"/>
                    </a:lnTo>
                    <a:lnTo>
                      <a:pt x="47" y="443"/>
                    </a:lnTo>
                    <a:lnTo>
                      <a:pt x="45" y="443"/>
                    </a:lnTo>
                    <a:lnTo>
                      <a:pt x="41" y="443"/>
                    </a:lnTo>
                    <a:lnTo>
                      <a:pt x="41" y="441"/>
                    </a:lnTo>
                    <a:lnTo>
                      <a:pt x="40" y="441"/>
                    </a:lnTo>
                    <a:lnTo>
                      <a:pt x="38" y="441"/>
                    </a:lnTo>
                    <a:lnTo>
                      <a:pt x="34" y="441"/>
                    </a:lnTo>
                    <a:lnTo>
                      <a:pt x="34" y="441"/>
                    </a:lnTo>
                    <a:lnTo>
                      <a:pt x="32" y="439"/>
                    </a:lnTo>
                    <a:lnTo>
                      <a:pt x="31" y="438"/>
                    </a:lnTo>
                    <a:lnTo>
                      <a:pt x="29" y="438"/>
                    </a:lnTo>
                    <a:lnTo>
                      <a:pt x="29" y="438"/>
                    </a:lnTo>
                    <a:lnTo>
                      <a:pt x="29" y="438"/>
                    </a:lnTo>
                    <a:lnTo>
                      <a:pt x="27" y="438"/>
                    </a:lnTo>
                    <a:lnTo>
                      <a:pt x="27" y="438"/>
                    </a:lnTo>
                    <a:lnTo>
                      <a:pt x="25" y="439"/>
                    </a:lnTo>
                    <a:lnTo>
                      <a:pt x="23" y="443"/>
                    </a:lnTo>
                    <a:lnTo>
                      <a:pt x="22" y="443"/>
                    </a:lnTo>
                    <a:lnTo>
                      <a:pt x="20" y="443"/>
                    </a:lnTo>
                    <a:lnTo>
                      <a:pt x="18" y="443"/>
                    </a:lnTo>
                    <a:lnTo>
                      <a:pt x="18" y="443"/>
                    </a:lnTo>
                    <a:lnTo>
                      <a:pt x="16" y="441"/>
                    </a:lnTo>
                    <a:lnTo>
                      <a:pt x="14" y="441"/>
                    </a:lnTo>
                    <a:lnTo>
                      <a:pt x="14" y="439"/>
                    </a:lnTo>
                    <a:lnTo>
                      <a:pt x="14" y="439"/>
                    </a:lnTo>
                    <a:lnTo>
                      <a:pt x="14" y="439"/>
                    </a:lnTo>
                    <a:lnTo>
                      <a:pt x="16" y="438"/>
                    </a:lnTo>
                    <a:lnTo>
                      <a:pt x="18" y="436"/>
                    </a:lnTo>
                    <a:lnTo>
                      <a:pt x="20" y="434"/>
                    </a:lnTo>
                    <a:lnTo>
                      <a:pt x="22" y="434"/>
                    </a:lnTo>
                    <a:lnTo>
                      <a:pt x="22" y="432"/>
                    </a:lnTo>
                    <a:lnTo>
                      <a:pt x="22" y="432"/>
                    </a:lnTo>
                    <a:lnTo>
                      <a:pt x="22" y="430"/>
                    </a:lnTo>
                    <a:lnTo>
                      <a:pt x="22" y="429"/>
                    </a:lnTo>
                    <a:lnTo>
                      <a:pt x="22" y="429"/>
                    </a:lnTo>
                    <a:lnTo>
                      <a:pt x="18" y="425"/>
                    </a:lnTo>
                    <a:lnTo>
                      <a:pt x="16" y="425"/>
                    </a:lnTo>
                    <a:lnTo>
                      <a:pt x="16" y="423"/>
                    </a:lnTo>
                    <a:lnTo>
                      <a:pt x="14" y="421"/>
                    </a:lnTo>
                    <a:lnTo>
                      <a:pt x="14" y="421"/>
                    </a:lnTo>
                    <a:lnTo>
                      <a:pt x="14" y="421"/>
                    </a:lnTo>
                    <a:lnTo>
                      <a:pt x="11" y="421"/>
                    </a:lnTo>
                    <a:lnTo>
                      <a:pt x="9" y="420"/>
                    </a:lnTo>
                    <a:lnTo>
                      <a:pt x="7" y="420"/>
                    </a:lnTo>
                    <a:lnTo>
                      <a:pt x="7" y="420"/>
                    </a:lnTo>
                    <a:lnTo>
                      <a:pt x="7" y="418"/>
                    </a:lnTo>
                    <a:lnTo>
                      <a:pt x="7" y="418"/>
                    </a:lnTo>
                    <a:lnTo>
                      <a:pt x="7" y="418"/>
                    </a:lnTo>
                    <a:lnTo>
                      <a:pt x="9" y="416"/>
                    </a:lnTo>
                    <a:lnTo>
                      <a:pt x="9" y="416"/>
                    </a:lnTo>
                    <a:lnTo>
                      <a:pt x="13" y="414"/>
                    </a:lnTo>
                    <a:lnTo>
                      <a:pt x="14" y="412"/>
                    </a:lnTo>
                    <a:lnTo>
                      <a:pt x="16" y="411"/>
                    </a:lnTo>
                    <a:lnTo>
                      <a:pt x="16" y="411"/>
                    </a:lnTo>
                    <a:lnTo>
                      <a:pt x="20" y="409"/>
                    </a:lnTo>
                    <a:lnTo>
                      <a:pt x="22" y="407"/>
                    </a:lnTo>
                    <a:lnTo>
                      <a:pt x="23" y="407"/>
                    </a:lnTo>
                    <a:lnTo>
                      <a:pt x="25" y="409"/>
                    </a:lnTo>
                    <a:lnTo>
                      <a:pt x="25" y="409"/>
                    </a:lnTo>
                    <a:lnTo>
                      <a:pt x="27" y="411"/>
                    </a:lnTo>
                    <a:lnTo>
                      <a:pt x="29" y="411"/>
                    </a:lnTo>
                    <a:lnTo>
                      <a:pt x="29" y="411"/>
                    </a:lnTo>
                    <a:lnTo>
                      <a:pt x="31" y="411"/>
                    </a:lnTo>
                    <a:lnTo>
                      <a:pt x="31" y="411"/>
                    </a:lnTo>
                    <a:lnTo>
                      <a:pt x="31" y="411"/>
                    </a:lnTo>
                    <a:lnTo>
                      <a:pt x="32" y="411"/>
                    </a:lnTo>
                    <a:lnTo>
                      <a:pt x="32" y="411"/>
                    </a:lnTo>
                    <a:lnTo>
                      <a:pt x="32" y="409"/>
                    </a:lnTo>
                    <a:lnTo>
                      <a:pt x="34" y="409"/>
                    </a:lnTo>
                    <a:lnTo>
                      <a:pt x="36" y="409"/>
                    </a:lnTo>
                    <a:lnTo>
                      <a:pt x="38" y="407"/>
                    </a:lnTo>
                    <a:lnTo>
                      <a:pt x="38" y="407"/>
                    </a:lnTo>
                    <a:lnTo>
                      <a:pt x="40" y="405"/>
                    </a:lnTo>
                    <a:lnTo>
                      <a:pt x="40" y="403"/>
                    </a:lnTo>
                    <a:lnTo>
                      <a:pt x="40" y="403"/>
                    </a:lnTo>
                    <a:lnTo>
                      <a:pt x="41" y="400"/>
                    </a:lnTo>
                    <a:lnTo>
                      <a:pt x="41" y="398"/>
                    </a:lnTo>
                    <a:lnTo>
                      <a:pt x="41" y="398"/>
                    </a:lnTo>
                    <a:lnTo>
                      <a:pt x="41" y="398"/>
                    </a:lnTo>
                    <a:lnTo>
                      <a:pt x="41" y="398"/>
                    </a:lnTo>
                    <a:lnTo>
                      <a:pt x="43" y="396"/>
                    </a:lnTo>
                    <a:lnTo>
                      <a:pt x="43" y="394"/>
                    </a:lnTo>
                    <a:lnTo>
                      <a:pt x="43" y="392"/>
                    </a:lnTo>
                    <a:lnTo>
                      <a:pt x="45" y="392"/>
                    </a:lnTo>
                    <a:lnTo>
                      <a:pt x="45" y="392"/>
                    </a:lnTo>
                    <a:lnTo>
                      <a:pt x="45" y="391"/>
                    </a:lnTo>
                    <a:lnTo>
                      <a:pt x="45" y="391"/>
                    </a:lnTo>
                    <a:lnTo>
                      <a:pt x="45" y="391"/>
                    </a:lnTo>
                    <a:lnTo>
                      <a:pt x="45" y="391"/>
                    </a:lnTo>
                    <a:lnTo>
                      <a:pt x="47" y="389"/>
                    </a:lnTo>
                    <a:lnTo>
                      <a:pt x="49" y="389"/>
                    </a:lnTo>
                    <a:lnTo>
                      <a:pt x="51" y="387"/>
                    </a:lnTo>
                    <a:lnTo>
                      <a:pt x="52" y="387"/>
                    </a:lnTo>
                    <a:lnTo>
                      <a:pt x="52" y="387"/>
                    </a:lnTo>
                    <a:lnTo>
                      <a:pt x="52" y="387"/>
                    </a:lnTo>
                    <a:lnTo>
                      <a:pt x="54" y="385"/>
                    </a:lnTo>
                    <a:lnTo>
                      <a:pt x="54" y="383"/>
                    </a:lnTo>
                    <a:lnTo>
                      <a:pt x="54" y="383"/>
                    </a:lnTo>
                    <a:lnTo>
                      <a:pt x="56" y="382"/>
                    </a:lnTo>
                    <a:lnTo>
                      <a:pt x="56" y="382"/>
                    </a:lnTo>
                    <a:lnTo>
                      <a:pt x="56" y="380"/>
                    </a:lnTo>
                    <a:lnTo>
                      <a:pt x="58" y="380"/>
                    </a:lnTo>
                    <a:lnTo>
                      <a:pt x="58" y="380"/>
                    </a:lnTo>
                    <a:lnTo>
                      <a:pt x="60" y="378"/>
                    </a:lnTo>
                    <a:lnTo>
                      <a:pt x="60" y="378"/>
                    </a:lnTo>
                    <a:lnTo>
                      <a:pt x="60" y="378"/>
                    </a:lnTo>
                    <a:lnTo>
                      <a:pt x="61" y="376"/>
                    </a:lnTo>
                    <a:lnTo>
                      <a:pt x="61" y="374"/>
                    </a:lnTo>
                    <a:lnTo>
                      <a:pt x="63" y="374"/>
                    </a:lnTo>
                    <a:lnTo>
                      <a:pt x="65" y="374"/>
                    </a:lnTo>
                    <a:lnTo>
                      <a:pt x="65" y="373"/>
                    </a:lnTo>
                    <a:lnTo>
                      <a:pt x="67" y="373"/>
                    </a:lnTo>
                    <a:lnTo>
                      <a:pt x="69" y="373"/>
                    </a:lnTo>
                    <a:lnTo>
                      <a:pt x="70" y="373"/>
                    </a:lnTo>
                    <a:lnTo>
                      <a:pt x="72" y="373"/>
                    </a:lnTo>
                    <a:lnTo>
                      <a:pt x="72" y="373"/>
                    </a:lnTo>
                    <a:lnTo>
                      <a:pt x="74" y="371"/>
                    </a:lnTo>
                    <a:lnTo>
                      <a:pt x="76" y="371"/>
                    </a:lnTo>
                    <a:lnTo>
                      <a:pt x="78" y="371"/>
                    </a:lnTo>
                    <a:lnTo>
                      <a:pt x="78" y="371"/>
                    </a:lnTo>
                    <a:lnTo>
                      <a:pt x="79" y="371"/>
                    </a:lnTo>
                    <a:lnTo>
                      <a:pt x="81" y="371"/>
                    </a:lnTo>
                    <a:lnTo>
                      <a:pt x="81" y="371"/>
                    </a:lnTo>
                    <a:lnTo>
                      <a:pt x="83" y="371"/>
                    </a:lnTo>
                    <a:lnTo>
                      <a:pt x="83" y="369"/>
                    </a:lnTo>
                    <a:lnTo>
                      <a:pt x="83" y="367"/>
                    </a:lnTo>
                    <a:lnTo>
                      <a:pt x="83" y="367"/>
                    </a:lnTo>
                    <a:lnTo>
                      <a:pt x="83" y="367"/>
                    </a:lnTo>
                    <a:lnTo>
                      <a:pt x="83" y="367"/>
                    </a:lnTo>
                    <a:lnTo>
                      <a:pt x="83" y="365"/>
                    </a:lnTo>
                    <a:lnTo>
                      <a:pt x="85" y="363"/>
                    </a:lnTo>
                    <a:lnTo>
                      <a:pt x="85" y="363"/>
                    </a:lnTo>
                    <a:lnTo>
                      <a:pt x="85" y="363"/>
                    </a:lnTo>
                    <a:lnTo>
                      <a:pt x="85" y="362"/>
                    </a:lnTo>
                    <a:lnTo>
                      <a:pt x="87" y="362"/>
                    </a:lnTo>
                    <a:lnTo>
                      <a:pt x="87" y="362"/>
                    </a:lnTo>
                    <a:lnTo>
                      <a:pt x="89" y="362"/>
                    </a:lnTo>
                    <a:lnTo>
                      <a:pt x="90" y="362"/>
                    </a:lnTo>
                    <a:lnTo>
                      <a:pt x="92" y="360"/>
                    </a:lnTo>
                    <a:lnTo>
                      <a:pt x="92" y="360"/>
                    </a:lnTo>
                    <a:lnTo>
                      <a:pt x="94" y="360"/>
                    </a:lnTo>
                    <a:lnTo>
                      <a:pt x="96" y="360"/>
                    </a:lnTo>
                    <a:lnTo>
                      <a:pt x="96" y="358"/>
                    </a:lnTo>
                    <a:lnTo>
                      <a:pt x="98" y="358"/>
                    </a:lnTo>
                    <a:lnTo>
                      <a:pt x="98" y="356"/>
                    </a:lnTo>
                    <a:lnTo>
                      <a:pt x="99" y="356"/>
                    </a:lnTo>
                    <a:lnTo>
                      <a:pt x="99" y="356"/>
                    </a:lnTo>
                    <a:lnTo>
                      <a:pt x="99" y="353"/>
                    </a:lnTo>
                    <a:lnTo>
                      <a:pt x="99" y="353"/>
                    </a:lnTo>
                    <a:lnTo>
                      <a:pt x="101" y="353"/>
                    </a:lnTo>
                    <a:lnTo>
                      <a:pt x="101" y="351"/>
                    </a:lnTo>
                    <a:lnTo>
                      <a:pt x="101" y="349"/>
                    </a:lnTo>
                    <a:lnTo>
                      <a:pt x="101" y="347"/>
                    </a:lnTo>
                    <a:lnTo>
                      <a:pt x="101" y="347"/>
                    </a:lnTo>
                    <a:lnTo>
                      <a:pt x="101" y="347"/>
                    </a:lnTo>
                    <a:lnTo>
                      <a:pt x="101" y="345"/>
                    </a:lnTo>
                    <a:lnTo>
                      <a:pt x="101" y="344"/>
                    </a:lnTo>
                    <a:lnTo>
                      <a:pt x="101" y="344"/>
                    </a:lnTo>
                    <a:lnTo>
                      <a:pt x="101" y="342"/>
                    </a:lnTo>
                    <a:lnTo>
                      <a:pt x="101" y="342"/>
                    </a:lnTo>
                    <a:lnTo>
                      <a:pt x="101" y="340"/>
                    </a:lnTo>
                    <a:lnTo>
                      <a:pt x="101" y="340"/>
                    </a:lnTo>
                    <a:lnTo>
                      <a:pt x="103" y="338"/>
                    </a:lnTo>
                    <a:lnTo>
                      <a:pt x="103" y="336"/>
                    </a:lnTo>
                    <a:lnTo>
                      <a:pt x="105" y="335"/>
                    </a:lnTo>
                    <a:lnTo>
                      <a:pt x="105" y="335"/>
                    </a:lnTo>
                    <a:lnTo>
                      <a:pt x="105" y="335"/>
                    </a:lnTo>
                    <a:lnTo>
                      <a:pt x="105" y="333"/>
                    </a:lnTo>
                    <a:lnTo>
                      <a:pt x="105" y="333"/>
                    </a:lnTo>
                    <a:lnTo>
                      <a:pt x="105" y="331"/>
                    </a:lnTo>
                    <a:lnTo>
                      <a:pt x="107" y="331"/>
                    </a:lnTo>
                    <a:lnTo>
                      <a:pt x="108" y="329"/>
                    </a:lnTo>
                    <a:lnTo>
                      <a:pt x="108" y="329"/>
                    </a:lnTo>
                    <a:lnTo>
                      <a:pt x="110" y="329"/>
                    </a:lnTo>
                    <a:lnTo>
                      <a:pt x="112" y="329"/>
                    </a:lnTo>
                    <a:lnTo>
                      <a:pt x="114" y="329"/>
                    </a:lnTo>
                    <a:lnTo>
                      <a:pt x="116" y="329"/>
                    </a:lnTo>
                    <a:lnTo>
                      <a:pt x="117" y="329"/>
                    </a:lnTo>
                    <a:lnTo>
                      <a:pt x="117" y="329"/>
                    </a:lnTo>
                    <a:lnTo>
                      <a:pt x="117" y="329"/>
                    </a:lnTo>
                    <a:lnTo>
                      <a:pt x="119" y="329"/>
                    </a:lnTo>
                    <a:lnTo>
                      <a:pt x="121" y="331"/>
                    </a:lnTo>
                    <a:lnTo>
                      <a:pt x="121" y="333"/>
                    </a:lnTo>
                    <a:lnTo>
                      <a:pt x="123" y="333"/>
                    </a:lnTo>
                    <a:lnTo>
                      <a:pt x="123" y="335"/>
                    </a:lnTo>
                    <a:lnTo>
                      <a:pt x="123" y="335"/>
                    </a:lnTo>
                    <a:lnTo>
                      <a:pt x="125" y="336"/>
                    </a:lnTo>
                    <a:lnTo>
                      <a:pt x="125" y="336"/>
                    </a:lnTo>
                    <a:lnTo>
                      <a:pt x="126" y="336"/>
                    </a:lnTo>
                    <a:lnTo>
                      <a:pt x="126" y="336"/>
                    </a:lnTo>
                    <a:lnTo>
                      <a:pt x="128" y="338"/>
                    </a:lnTo>
                    <a:lnTo>
                      <a:pt x="128" y="338"/>
                    </a:lnTo>
                    <a:lnTo>
                      <a:pt x="128" y="338"/>
                    </a:lnTo>
                    <a:lnTo>
                      <a:pt x="130" y="338"/>
                    </a:lnTo>
                    <a:lnTo>
                      <a:pt x="130" y="338"/>
                    </a:lnTo>
                    <a:lnTo>
                      <a:pt x="130" y="338"/>
                    </a:lnTo>
                    <a:lnTo>
                      <a:pt x="132" y="336"/>
                    </a:lnTo>
                    <a:lnTo>
                      <a:pt x="132" y="336"/>
                    </a:lnTo>
                    <a:lnTo>
                      <a:pt x="132" y="336"/>
                    </a:lnTo>
                    <a:lnTo>
                      <a:pt x="134" y="335"/>
                    </a:lnTo>
                    <a:lnTo>
                      <a:pt x="136" y="335"/>
                    </a:lnTo>
                    <a:lnTo>
                      <a:pt x="136" y="335"/>
                    </a:lnTo>
                    <a:lnTo>
                      <a:pt x="137" y="333"/>
                    </a:lnTo>
                    <a:lnTo>
                      <a:pt x="139" y="333"/>
                    </a:lnTo>
                    <a:lnTo>
                      <a:pt x="141" y="333"/>
                    </a:lnTo>
                    <a:lnTo>
                      <a:pt x="141" y="333"/>
                    </a:lnTo>
                    <a:lnTo>
                      <a:pt x="143" y="333"/>
                    </a:lnTo>
                    <a:lnTo>
                      <a:pt x="145" y="333"/>
                    </a:lnTo>
                    <a:lnTo>
                      <a:pt x="145" y="333"/>
                    </a:lnTo>
                    <a:lnTo>
                      <a:pt x="146" y="333"/>
                    </a:lnTo>
                    <a:lnTo>
                      <a:pt x="148" y="331"/>
                    </a:lnTo>
                    <a:lnTo>
                      <a:pt x="148" y="331"/>
                    </a:lnTo>
                    <a:lnTo>
                      <a:pt x="150" y="329"/>
                    </a:lnTo>
                    <a:lnTo>
                      <a:pt x="150" y="329"/>
                    </a:lnTo>
                    <a:lnTo>
                      <a:pt x="152" y="329"/>
                    </a:lnTo>
                    <a:lnTo>
                      <a:pt x="152" y="329"/>
                    </a:lnTo>
                    <a:lnTo>
                      <a:pt x="154" y="329"/>
                    </a:lnTo>
                    <a:lnTo>
                      <a:pt x="155" y="327"/>
                    </a:lnTo>
                    <a:lnTo>
                      <a:pt x="155" y="327"/>
                    </a:lnTo>
                    <a:lnTo>
                      <a:pt x="155" y="327"/>
                    </a:lnTo>
                    <a:lnTo>
                      <a:pt x="157" y="326"/>
                    </a:lnTo>
                    <a:lnTo>
                      <a:pt x="157" y="326"/>
                    </a:lnTo>
                    <a:lnTo>
                      <a:pt x="159" y="326"/>
                    </a:lnTo>
                    <a:lnTo>
                      <a:pt x="159" y="324"/>
                    </a:lnTo>
                    <a:lnTo>
                      <a:pt x="159" y="324"/>
                    </a:lnTo>
                    <a:lnTo>
                      <a:pt x="159" y="322"/>
                    </a:lnTo>
                    <a:lnTo>
                      <a:pt x="159" y="322"/>
                    </a:lnTo>
                    <a:lnTo>
                      <a:pt x="159" y="322"/>
                    </a:lnTo>
                    <a:lnTo>
                      <a:pt x="159" y="320"/>
                    </a:lnTo>
                    <a:lnTo>
                      <a:pt x="161" y="318"/>
                    </a:lnTo>
                    <a:lnTo>
                      <a:pt x="161" y="316"/>
                    </a:lnTo>
                    <a:lnTo>
                      <a:pt x="161" y="316"/>
                    </a:lnTo>
                    <a:lnTo>
                      <a:pt x="161" y="315"/>
                    </a:lnTo>
                    <a:lnTo>
                      <a:pt x="161" y="313"/>
                    </a:lnTo>
                    <a:lnTo>
                      <a:pt x="161" y="313"/>
                    </a:lnTo>
                    <a:lnTo>
                      <a:pt x="161" y="309"/>
                    </a:lnTo>
                    <a:lnTo>
                      <a:pt x="161" y="309"/>
                    </a:lnTo>
                    <a:lnTo>
                      <a:pt x="159" y="307"/>
                    </a:lnTo>
                    <a:lnTo>
                      <a:pt x="159" y="307"/>
                    </a:lnTo>
                    <a:lnTo>
                      <a:pt x="159" y="307"/>
                    </a:lnTo>
                    <a:lnTo>
                      <a:pt x="159" y="307"/>
                    </a:lnTo>
                    <a:lnTo>
                      <a:pt x="155" y="306"/>
                    </a:lnTo>
                    <a:lnTo>
                      <a:pt x="155" y="306"/>
                    </a:lnTo>
                    <a:lnTo>
                      <a:pt x="155" y="304"/>
                    </a:lnTo>
                    <a:lnTo>
                      <a:pt x="154" y="302"/>
                    </a:lnTo>
                    <a:lnTo>
                      <a:pt x="154" y="302"/>
                    </a:lnTo>
                    <a:lnTo>
                      <a:pt x="154" y="302"/>
                    </a:lnTo>
                    <a:lnTo>
                      <a:pt x="152" y="302"/>
                    </a:lnTo>
                    <a:lnTo>
                      <a:pt x="152" y="302"/>
                    </a:lnTo>
                    <a:lnTo>
                      <a:pt x="150" y="300"/>
                    </a:lnTo>
                    <a:lnTo>
                      <a:pt x="150" y="300"/>
                    </a:lnTo>
                    <a:lnTo>
                      <a:pt x="150" y="300"/>
                    </a:lnTo>
                    <a:lnTo>
                      <a:pt x="148" y="300"/>
                    </a:lnTo>
                    <a:lnTo>
                      <a:pt x="148" y="298"/>
                    </a:lnTo>
                    <a:lnTo>
                      <a:pt x="146" y="298"/>
                    </a:lnTo>
                    <a:lnTo>
                      <a:pt x="146" y="298"/>
                    </a:lnTo>
                    <a:lnTo>
                      <a:pt x="146" y="297"/>
                    </a:lnTo>
                    <a:lnTo>
                      <a:pt x="145" y="297"/>
                    </a:lnTo>
                    <a:lnTo>
                      <a:pt x="145" y="297"/>
                    </a:lnTo>
                    <a:lnTo>
                      <a:pt x="143" y="295"/>
                    </a:lnTo>
                    <a:lnTo>
                      <a:pt x="143" y="295"/>
                    </a:lnTo>
                    <a:lnTo>
                      <a:pt x="141" y="293"/>
                    </a:lnTo>
                    <a:lnTo>
                      <a:pt x="141" y="293"/>
                    </a:lnTo>
                    <a:lnTo>
                      <a:pt x="139" y="291"/>
                    </a:lnTo>
                    <a:lnTo>
                      <a:pt x="139" y="291"/>
                    </a:lnTo>
                    <a:lnTo>
                      <a:pt x="139" y="291"/>
                    </a:lnTo>
                    <a:lnTo>
                      <a:pt x="137" y="288"/>
                    </a:lnTo>
                    <a:lnTo>
                      <a:pt x="137" y="288"/>
                    </a:lnTo>
                    <a:lnTo>
                      <a:pt x="137" y="288"/>
                    </a:lnTo>
                    <a:lnTo>
                      <a:pt x="137" y="286"/>
                    </a:lnTo>
                    <a:lnTo>
                      <a:pt x="137" y="286"/>
                    </a:lnTo>
                    <a:lnTo>
                      <a:pt x="139" y="286"/>
                    </a:lnTo>
                    <a:lnTo>
                      <a:pt x="143" y="284"/>
                    </a:lnTo>
                    <a:lnTo>
                      <a:pt x="145" y="284"/>
                    </a:lnTo>
                    <a:lnTo>
                      <a:pt x="145" y="284"/>
                    </a:lnTo>
                    <a:lnTo>
                      <a:pt x="146" y="282"/>
                    </a:lnTo>
                    <a:lnTo>
                      <a:pt x="148" y="282"/>
                    </a:lnTo>
                    <a:lnTo>
                      <a:pt x="150" y="282"/>
                    </a:lnTo>
                    <a:lnTo>
                      <a:pt x="150" y="282"/>
                    </a:lnTo>
                    <a:lnTo>
                      <a:pt x="150" y="282"/>
                    </a:lnTo>
                    <a:lnTo>
                      <a:pt x="150" y="282"/>
                    </a:lnTo>
                    <a:lnTo>
                      <a:pt x="152" y="282"/>
                    </a:lnTo>
                    <a:lnTo>
                      <a:pt x="152" y="282"/>
                    </a:lnTo>
                    <a:lnTo>
                      <a:pt x="152" y="282"/>
                    </a:lnTo>
                    <a:lnTo>
                      <a:pt x="154" y="282"/>
                    </a:lnTo>
                    <a:lnTo>
                      <a:pt x="155" y="282"/>
                    </a:lnTo>
                    <a:lnTo>
                      <a:pt x="155" y="282"/>
                    </a:lnTo>
                    <a:lnTo>
                      <a:pt x="157" y="282"/>
                    </a:lnTo>
                    <a:lnTo>
                      <a:pt x="159" y="282"/>
                    </a:lnTo>
                    <a:lnTo>
                      <a:pt x="159" y="284"/>
                    </a:lnTo>
                    <a:lnTo>
                      <a:pt x="161" y="284"/>
                    </a:lnTo>
                    <a:lnTo>
                      <a:pt x="163" y="284"/>
                    </a:lnTo>
                    <a:lnTo>
                      <a:pt x="163" y="284"/>
                    </a:lnTo>
                    <a:lnTo>
                      <a:pt x="163" y="284"/>
                    </a:lnTo>
                    <a:lnTo>
                      <a:pt x="168" y="282"/>
                    </a:lnTo>
                    <a:lnTo>
                      <a:pt x="170" y="282"/>
                    </a:lnTo>
                    <a:lnTo>
                      <a:pt x="172" y="280"/>
                    </a:lnTo>
                    <a:lnTo>
                      <a:pt x="174" y="280"/>
                    </a:lnTo>
                    <a:lnTo>
                      <a:pt x="174" y="280"/>
                    </a:lnTo>
                    <a:lnTo>
                      <a:pt x="174" y="280"/>
                    </a:lnTo>
                    <a:lnTo>
                      <a:pt x="174" y="280"/>
                    </a:lnTo>
                    <a:lnTo>
                      <a:pt x="175" y="280"/>
                    </a:lnTo>
                    <a:lnTo>
                      <a:pt x="177" y="280"/>
                    </a:lnTo>
                    <a:lnTo>
                      <a:pt x="177" y="280"/>
                    </a:lnTo>
                    <a:lnTo>
                      <a:pt x="179" y="280"/>
                    </a:lnTo>
                    <a:lnTo>
                      <a:pt x="181" y="278"/>
                    </a:lnTo>
                    <a:lnTo>
                      <a:pt x="183" y="278"/>
                    </a:lnTo>
                    <a:lnTo>
                      <a:pt x="183" y="278"/>
                    </a:lnTo>
                    <a:lnTo>
                      <a:pt x="184" y="278"/>
                    </a:lnTo>
                    <a:lnTo>
                      <a:pt x="184" y="278"/>
                    </a:lnTo>
                    <a:lnTo>
                      <a:pt x="184" y="278"/>
                    </a:lnTo>
                    <a:lnTo>
                      <a:pt x="184" y="277"/>
                    </a:lnTo>
                    <a:lnTo>
                      <a:pt x="186" y="277"/>
                    </a:lnTo>
                    <a:lnTo>
                      <a:pt x="188" y="275"/>
                    </a:lnTo>
                    <a:lnTo>
                      <a:pt x="188" y="273"/>
                    </a:lnTo>
                    <a:lnTo>
                      <a:pt x="188" y="273"/>
                    </a:lnTo>
                    <a:lnTo>
                      <a:pt x="188" y="271"/>
                    </a:lnTo>
                    <a:lnTo>
                      <a:pt x="188" y="271"/>
                    </a:lnTo>
                    <a:lnTo>
                      <a:pt x="188" y="269"/>
                    </a:lnTo>
                    <a:lnTo>
                      <a:pt x="188" y="269"/>
                    </a:lnTo>
                    <a:lnTo>
                      <a:pt x="188" y="268"/>
                    </a:lnTo>
                    <a:lnTo>
                      <a:pt x="190" y="268"/>
                    </a:lnTo>
                    <a:lnTo>
                      <a:pt x="190" y="266"/>
                    </a:lnTo>
                    <a:lnTo>
                      <a:pt x="190" y="266"/>
                    </a:lnTo>
                    <a:lnTo>
                      <a:pt x="190" y="264"/>
                    </a:lnTo>
                    <a:lnTo>
                      <a:pt x="190" y="264"/>
                    </a:lnTo>
                    <a:lnTo>
                      <a:pt x="188" y="264"/>
                    </a:lnTo>
                    <a:lnTo>
                      <a:pt x="188" y="262"/>
                    </a:lnTo>
                    <a:lnTo>
                      <a:pt x="186" y="262"/>
                    </a:lnTo>
                    <a:lnTo>
                      <a:pt x="184" y="262"/>
                    </a:lnTo>
                    <a:lnTo>
                      <a:pt x="183" y="260"/>
                    </a:lnTo>
                    <a:lnTo>
                      <a:pt x="181" y="260"/>
                    </a:lnTo>
                    <a:lnTo>
                      <a:pt x="181" y="260"/>
                    </a:lnTo>
                    <a:lnTo>
                      <a:pt x="181" y="259"/>
                    </a:lnTo>
                    <a:lnTo>
                      <a:pt x="181" y="257"/>
                    </a:lnTo>
                    <a:lnTo>
                      <a:pt x="183" y="257"/>
                    </a:lnTo>
                    <a:lnTo>
                      <a:pt x="183" y="255"/>
                    </a:lnTo>
                    <a:lnTo>
                      <a:pt x="184" y="253"/>
                    </a:lnTo>
                    <a:lnTo>
                      <a:pt x="184" y="253"/>
                    </a:lnTo>
                    <a:lnTo>
                      <a:pt x="186" y="253"/>
                    </a:lnTo>
                    <a:lnTo>
                      <a:pt x="186" y="253"/>
                    </a:lnTo>
                    <a:lnTo>
                      <a:pt x="186" y="253"/>
                    </a:lnTo>
                    <a:lnTo>
                      <a:pt x="188" y="253"/>
                    </a:lnTo>
                    <a:lnTo>
                      <a:pt x="190" y="253"/>
                    </a:lnTo>
                    <a:lnTo>
                      <a:pt x="192" y="253"/>
                    </a:lnTo>
                    <a:lnTo>
                      <a:pt x="193" y="253"/>
                    </a:lnTo>
                    <a:lnTo>
                      <a:pt x="193" y="253"/>
                    </a:lnTo>
                    <a:lnTo>
                      <a:pt x="195" y="255"/>
                    </a:lnTo>
                    <a:lnTo>
                      <a:pt x="195" y="257"/>
                    </a:lnTo>
                    <a:lnTo>
                      <a:pt x="195" y="257"/>
                    </a:lnTo>
                    <a:lnTo>
                      <a:pt x="197" y="257"/>
                    </a:lnTo>
                    <a:lnTo>
                      <a:pt x="197" y="257"/>
                    </a:lnTo>
                    <a:lnTo>
                      <a:pt x="197" y="257"/>
                    </a:lnTo>
                    <a:lnTo>
                      <a:pt x="199" y="257"/>
                    </a:lnTo>
                    <a:lnTo>
                      <a:pt x="201" y="259"/>
                    </a:lnTo>
                    <a:lnTo>
                      <a:pt x="202" y="259"/>
                    </a:lnTo>
                    <a:lnTo>
                      <a:pt x="202" y="259"/>
                    </a:lnTo>
                    <a:lnTo>
                      <a:pt x="204" y="259"/>
                    </a:lnTo>
                    <a:lnTo>
                      <a:pt x="204" y="259"/>
                    </a:lnTo>
                    <a:lnTo>
                      <a:pt x="204" y="257"/>
                    </a:lnTo>
                    <a:lnTo>
                      <a:pt x="206" y="255"/>
                    </a:lnTo>
                    <a:lnTo>
                      <a:pt x="206" y="255"/>
                    </a:lnTo>
                    <a:lnTo>
                      <a:pt x="206" y="253"/>
                    </a:lnTo>
                    <a:lnTo>
                      <a:pt x="206" y="253"/>
                    </a:lnTo>
                    <a:lnTo>
                      <a:pt x="206" y="251"/>
                    </a:lnTo>
                    <a:lnTo>
                      <a:pt x="208" y="250"/>
                    </a:lnTo>
                    <a:lnTo>
                      <a:pt x="208" y="248"/>
                    </a:lnTo>
                    <a:lnTo>
                      <a:pt x="208" y="248"/>
                    </a:lnTo>
                    <a:lnTo>
                      <a:pt x="210" y="248"/>
                    </a:lnTo>
                    <a:lnTo>
                      <a:pt x="210" y="248"/>
                    </a:lnTo>
                    <a:lnTo>
                      <a:pt x="210" y="246"/>
                    </a:lnTo>
                    <a:lnTo>
                      <a:pt x="211" y="244"/>
                    </a:lnTo>
                    <a:lnTo>
                      <a:pt x="211" y="244"/>
                    </a:lnTo>
                    <a:lnTo>
                      <a:pt x="211" y="244"/>
                    </a:lnTo>
                    <a:lnTo>
                      <a:pt x="211" y="242"/>
                    </a:lnTo>
                    <a:lnTo>
                      <a:pt x="211" y="242"/>
                    </a:lnTo>
                    <a:lnTo>
                      <a:pt x="211" y="242"/>
                    </a:lnTo>
                    <a:lnTo>
                      <a:pt x="211" y="242"/>
                    </a:lnTo>
                    <a:lnTo>
                      <a:pt x="213" y="242"/>
                    </a:lnTo>
                    <a:lnTo>
                      <a:pt x="213" y="242"/>
                    </a:lnTo>
                    <a:lnTo>
                      <a:pt x="213" y="242"/>
                    </a:lnTo>
                    <a:lnTo>
                      <a:pt x="213" y="242"/>
                    </a:lnTo>
                    <a:lnTo>
                      <a:pt x="213" y="242"/>
                    </a:lnTo>
                    <a:lnTo>
                      <a:pt x="215" y="242"/>
                    </a:lnTo>
                    <a:lnTo>
                      <a:pt x="215" y="242"/>
                    </a:lnTo>
                    <a:lnTo>
                      <a:pt x="215" y="242"/>
                    </a:lnTo>
                    <a:lnTo>
                      <a:pt x="217" y="240"/>
                    </a:lnTo>
                    <a:lnTo>
                      <a:pt x="217" y="240"/>
                    </a:lnTo>
                    <a:lnTo>
                      <a:pt x="217" y="240"/>
                    </a:lnTo>
                    <a:lnTo>
                      <a:pt x="217" y="240"/>
                    </a:lnTo>
                    <a:lnTo>
                      <a:pt x="217" y="240"/>
                    </a:lnTo>
                    <a:lnTo>
                      <a:pt x="219" y="240"/>
                    </a:lnTo>
                    <a:lnTo>
                      <a:pt x="219" y="240"/>
                    </a:lnTo>
                    <a:lnTo>
                      <a:pt x="219" y="242"/>
                    </a:lnTo>
                    <a:lnTo>
                      <a:pt x="219" y="242"/>
                    </a:lnTo>
                    <a:lnTo>
                      <a:pt x="219" y="242"/>
                    </a:lnTo>
                    <a:lnTo>
                      <a:pt x="219" y="242"/>
                    </a:lnTo>
                    <a:lnTo>
                      <a:pt x="219" y="242"/>
                    </a:lnTo>
                    <a:lnTo>
                      <a:pt x="219" y="242"/>
                    </a:lnTo>
                    <a:lnTo>
                      <a:pt x="221" y="242"/>
                    </a:lnTo>
                    <a:lnTo>
                      <a:pt x="221" y="242"/>
                    </a:lnTo>
                    <a:lnTo>
                      <a:pt x="222" y="242"/>
                    </a:lnTo>
                    <a:lnTo>
                      <a:pt x="222" y="242"/>
                    </a:lnTo>
                    <a:lnTo>
                      <a:pt x="222" y="242"/>
                    </a:lnTo>
                    <a:lnTo>
                      <a:pt x="222" y="242"/>
                    </a:lnTo>
                    <a:lnTo>
                      <a:pt x="222" y="244"/>
                    </a:lnTo>
                    <a:lnTo>
                      <a:pt x="224" y="244"/>
                    </a:lnTo>
                    <a:lnTo>
                      <a:pt x="224" y="244"/>
                    </a:lnTo>
                    <a:lnTo>
                      <a:pt x="224" y="244"/>
                    </a:lnTo>
                    <a:lnTo>
                      <a:pt x="224" y="244"/>
                    </a:lnTo>
                    <a:lnTo>
                      <a:pt x="224" y="244"/>
                    </a:lnTo>
                    <a:lnTo>
                      <a:pt x="224" y="244"/>
                    </a:lnTo>
                    <a:lnTo>
                      <a:pt x="224" y="244"/>
                    </a:lnTo>
                    <a:lnTo>
                      <a:pt x="224" y="244"/>
                    </a:lnTo>
                    <a:lnTo>
                      <a:pt x="226" y="242"/>
                    </a:lnTo>
                    <a:lnTo>
                      <a:pt x="226" y="240"/>
                    </a:lnTo>
                    <a:lnTo>
                      <a:pt x="226" y="240"/>
                    </a:lnTo>
                    <a:lnTo>
                      <a:pt x="224" y="240"/>
                    </a:lnTo>
                    <a:lnTo>
                      <a:pt x="224" y="240"/>
                    </a:lnTo>
                    <a:lnTo>
                      <a:pt x="224" y="240"/>
                    </a:lnTo>
                    <a:lnTo>
                      <a:pt x="224" y="240"/>
                    </a:lnTo>
                    <a:lnTo>
                      <a:pt x="222" y="240"/>
                    </a:lnTo>
                    <a:lnTo>
                      <a:pt x="222" y="240"/>
                    </a:lnTo>
                    <a:lnTo>
                      <a:pt x="222" y="240"/>
                    </a:lnTo>
                    <a:lnTo>
                      <a:pt x="222" y="240"/>
                    </a:lnTo>
                    <a:lnTo>
                      <a:pt x="222" y="240"/>
                    </a:lnTo>
                    <a:lnTo>
                      <a:pt x="222" y="240"/>
                    </a:lnTo>
                    <a:lnTo>
                      <a:pt x="222" y="240"/>
                    </a:lnTo>
                    <a:lnTo>
                      <a:pt x="222" y="239"/>
                    </a:lnTo>
                    <a:lnTo>
                      <a:pt x="221" y="239"/>
                    </a:lnTo>
                    <a:lnTo>
                      <a:pt x="221" y="239"/>
                    </a:lnTo>
                    <a:lnTo>
                      <a:pt x="221" y="237"/>
                    </a:lnTo>
                    <a:lnTo>
                      <a:pt x="219" y="235"/>
                    </a:lnTo>
                    <a:lnTo>
                      <a:pt x="219" y="231"/>
                    </a:lnTo>
                    <a:lnTo>
                      <a:pt x="219" y="231"/>
                    </a:lnTo>
                    <a:lnTo>
                      <a:pt x="219" y="231"/>
                    </a:lnTo>
                    <a:lnTo>
                      <a:pt x="219" y="231"/>
                    </a:lnTo>
                    <a:lnTo>
                      <a:pt x="221" y="230"/>
                    </a:lnTo>
                    <a:lnTo>
                      <a:pt x="222" y="230"/>
                    </a:lnTo>
                    <a:lnTo>
                      <a:pt x="222" y="228"/>
                    </a:lnTo>
                    <a:lnTo>
                      <a:pt x="224" y="226"/>
                    </a:lnTo>
                    <a:lnTo>
                      <a:pt x="224" y="226"/>
                    </a:lnTo>
                    <a:lnTo>
                      <a:pt x="224" y="226"/>
                    </a:lnTo>
                    <a:lnTo>
                      <a:pt x="224" y="226"/>
                    </a:lnTo>
                    <a:lnTo>
                      <a:pt x="226" y="226"/>
                    </a:lnTo>
                    <a:lnTo>
                      <a:pt x="226" y="226"/>
                    </a:lnTo>
                    <a:lnTo>
                      <a:pt x="226" y="226"/>
                    </a:lnTo>
                    <a:lnTo>
                      <a:pt x="228" y="226"/>
                    </a:lnTo>
                    <a:lnTo>
                      <a:pt x="228" y="226"/>
                    </a:lnTo>
                    <a:lnTo>
                      <a:pt x="228" y="226"/>
                    </a:lnTo>
                    <a:lnTo>
                      <a:pt x="230" y="228"/>
                    </a:lnTo>
                    <a:lnTo>
                      <a:pt x="230" y="228"/>
                    </a:lnTo>
                    <a:lnTo>
                      <a:pt x="230" y="228"/>
                    </a:lnTo>
                    <a:lnTo>
                      <a:pt x="230" y="230"/>
                    </a:lnTo>
                    <a:lnTo>
                      <a:pt x="231" y="230"/>
                    </a:lnTo>
                    <a:lnTo>
                      <a:pt x="231" y="230"/>
                    </a:lnTo>
                    <a:lnTo>
                      <a:pt x="231" y="231"/>
                    </a:lnTo>
                    <a:lnTo>
                      <a:pt x="233" y="231"/>
                    </a:lnTo>
                    <a:lnTo>
                      <a:pt x="233" y="233"/>
                    </a:lnTo>
                    <a:lnTo>
                      <a:pt x="235" y="233"/>
                    </a:lnTo>
                    <a:lnTo>
                      <a:pt x="235" y="233"/>
                    </a:lnTo>
                    <a:lnTo>
                      <a:pt x="235" y="233"/>
                    </a:lnTo>
                    <a:lnTo>
                      <a:pt x="235" y="233"/>
                    </a:lnTo>
                    <a:lnTo>
                      <a:pt x="235" y="233"/>
                    </a:lnTo>
                    <a:lnTo>
                      <a:pt x="235" y="233"/>
                    </a:lnTo>
                    <a:lnTo>
                      <a:pt x="237" y="235"/>
                    </a:lnTo>
                    <a:lnTo>
                      <a:pt x="237" y="235"/>
                    </a:lnTo>
                    <a:lnTo>
                      <a:pt x="237" y="235"/>
                    </a:lnTo>
                    <a:lnTo>
                      <a:pt x="237" y="235"/>
                    </a:lnTo>
                    <a:lnTo>
                      <a:pt x="237" y="237"/>
                    </a:lnTo>
                    <a:lnTo>
                      <a:pt x="239" y="237"/>
                    </a:lnTo>
                    <a:lnTo>
                      <a:pt x="239" y="237"/>
                    </a:lnTo>
                    <a:lnTo>
                      <a:pt x="239" y="237"/>
                    </a:lnTo>
                    <a:lnTo>
                      <a:pt x="240" y="237"/>
                    </a:lnTo>
                    <a:lnTo>
                      <a:pt x="240" y="237"/>
                    </a:lnTo>
                    <a:lnTo>
                      <a:pt x="242" y="237"/>
                    </a:lnTo>
                    <a:lnTo>
                      <a:pt x="242" y="237"/>
                    </a:lnTo>
                    <a:lnTo>
                      <a:pt x="242" y="237"/>
                    </a:lnTo>
                    <a:lnTo>
                      <a:pt x="244" y="237"/>
                    </a:lnTo>
                    <a:lnTo>
                      <a:pt x="244" y="237"/>
                    </a:lnTo>
                    <a:lnTo>
                      <a:pt x="244" y="235"/>
                    </a:lnTo>
                    <a:lnTo>
                      <a:pt x="244" y="235"/>
                    </a:lnTo>
                    <a:lnTo>
                      <a:pt x="244" y="235"/>
                    </a:lnTo>
                    <a:lnTo>
                      <a:pt x="244" y="235"/>
                    </a:lnTo>
                    <a:lnTo>
                      <a:pt x="244" y="233"/>
                    </a:lnTo>
                    <a:lnTo>
                      <a:pt x="242" y="233"/>
                    </a:lnTo>
                    <a:lnTo>
                      <a:pt x="242" y="233"/>
                    </a:lnTo>
                    <a:lnTo>
                      <a:pt x="242" y="233"/>
                    </a:lnTo>
                    <a:lnTo>
                      <a:pt x="240" y="231"/>
                    </a:lnTo>
                    <a:lnTo>
                      <a:pt x="240" y="231"/>
                    </a:lnTo>
                    <a:lnTo>
                      <a:pt x="240" y="231"/>
                    </a:lnTo>
                    <a:lnTo>
                      <a:pt x="240" y="230"/>
                    </a:lnTo>
                    <a:lnTo>
                      <a:pt x="240" y="230"/>
                    </a:lnTo>
                    <a:lnTo>
                      <a:pt x="242" y="230"/>
                    </a:lnTo>
                    <a:lnTo>
                      <a:pt x="242" y="230"/>
                    </a:lnTo>
                    <a:lnTo>
                      <a:pt x="244" y="228"/>
                    </a:lnTo>
                    <a:lnTo>
                      <a:pt x="246" y="228"/>
                    </a:lnTo>
                    <a:lnTo>
                      <a:pt x="246" y="228"/>
                    </a:lnTo>
                    <a:lnTo>
                      <a:pt x="246" y="226"/>
                    </a:lnTo>
                    <a:lnTo>
                      <a:pt x="246" y="226"/>
                    </a:lnTo>
                    <a:lnTo>
                      <a:pt x="248" y="226"/>
                    </a:lnTo>
                    <a:lnTo>
                      <a:pt x="248" y="226"/>
                    </a:lnTo>
                    <a:lnTo>
                      <a:pt x="248" y="228"/>
                    </a:lnTo>
                    <a:lnTo>
                      <a:pt x="249" y="228"/>
                    </a:lnTo>
                    <a:lnTo>
                      <a:pt x="249" y="228"/>
                    </a:lnTo>
                    <a:lnTo>
                      <a:pt x="249" y="230"/>
                    </a:lnTo>
                    <a:lnTo>
                      <a:pt x="249" y="230"/>
                    </a:lnTo>
                    <a:lnTo>
                      <a:pt x="251" y="231"/>
                    </a:lnTo>
                    <a:lnTo>
                      <a:pt x="251" y="231"/>
                    </a:lnTo>
                    <a:lnTo>
                      <a:pt x="251" y="231"/>
                    </a:lnTo>
                    <a:lnTo>
                      <a:pt x="251" y="231"/>
                    </a:lnTo>
                    <a:lnTo>
                      <a:pt x="251" y="233"/>
                    </a:lnTo>
                    <a:lnTo>
                      <a:pt x="251" y="233"/>
                    </a:lnTo>
                    <a:lnTo>
                      <a:pt x="251" y="233"/>
                    </a:lnTo>
                    <a:lnTo>
                      <a:pt x="251" y="233"/>
                    </a:lnTo>
                    <a:lnTo>
                      <a:pt x="251" y="235"/>
                    </a:lnTo>
                    <a:lnTo>
                      <a:pt x="251" y="235"/>
                    </a:lnTo>
                    <a:lnTo>
                      <a:pt x="251" y="235"/>
                    </a:lnTo>
                    <a:lnTo>
                      <a:pt x="251" y="235"/>
                    </a:lnTo>
                    <a:lnTo>
                      <a:pt x="251" y="237"/>
                    </a:lnTo>
                    <a:lnTo>
                      <a:pt x="251" y="237"/>
                    </a:lnTo>
                    <a:lnTo>
                      <a:pt x="251" y="237"/>
                    </a:lnTo>
                    <a:lnTo>
                      <a:pt x="251" y="237"/>
                    </a:lnTo>
                    <a:lnTo>
                      <a:pt x="253" y="239"/>
                    </a:lnTo>
                    <a:lnTo>
                      <a:pt x="253" y="239"/>
                    </a:lnTo>
                    <a:lnTo>
                      <a:pt x="253" y="239"/>
                    </a:lnTo>
                    <a:lnTo>
                      <a:pt x="253" y="240"/>
                    </a:lnTo>
                    <a:lnTo>
                      <a:pt x="253" y="240"/>
                    </a:lnTo>
                    <a:lnTo>
                      <a:pt x="255" y="242"/>
                    </a:lnTo>
                    <a:lnTo>
                      <a:pt x="255" y="242"/>
                    </a:lnTo>
                    <a:lnTo>
                      <a:pt x="255" y="244"/>
                    </a:lnTo>
                    <a:lnTo>
                      <a:pt x="257" y="244"/>
                    </a:lnTo>
                    <a:lnTo>
                      <a:pt x="257" y="244"/>
                    </a:lnTo>
                    <a:lnTo>
                      <a:pt x="257" y="244"/>
                    </a:lnTo>
                    <a:lnTo>
                      <a:pt x="257" y="244"/>
                    </a:lnTo>
                    <a:lnTo>
                      <a:pt x="257" y="244"/>
                    </a:lnTo>
                    <a:lnTo>
                      <a:pt x="259" y="244"/>
                    </a:lnTo>
                    <a:lnTo>
                      <a:pt x="259" y="244"/>
                    </a:lnTo>
                    <a:lnTo>
                      <a:pt x="259" y="244"/>
                    </a:lnTo>
                    <a:lnTo>
                      <a:pt x="260" y="244"/>
                    </a:lnTo>
                    <a:lnTo>
                      <a:pt x="260" y="244"/>
                    </a:lnTo>
                    <a:lnTo>
                      <a:pt x="260" y="244"/>
                    </a:lnTo>
                    <a:lnTo>
                      <a:pt x="260" y="244"/>
                    </a:lnTo>
                    <a:lnTo>
                      <a:pt x="260" y="244"/>
                    </a:lnTo>
                    <a:lnTo>
                      <a:pt x="260" y="242"/>
                    </a:lnTo>
                    <a:lnTo>
                      <a:pt x="260" y="242"/>
                    </a:lnTo>
                    <a:lnTo>
                      <a:pt x="260" y="242"/>
                    </a:lnTo>
                    <a:lnTo>
                      <a:pt x="260" y="240"/>
                    </a:lnTo>
                    <a:lnTo>
                      <a:pt x="259" y="240"/>
                    </a:lnTo>
                    <a:lnTo>
                      <a:pt x="259" y="239"/>
                    </a:lnTo>
                    <a:lnTo>
                      <a:pt x="259" y="239"/>
                    </a:lnTo>
                    <a:lnTo>
                      <a:pt x="259" y="239"/>
                    </a:lnTo>
                    <a:lnTo>
                      <a:pt x="260" y="237"/>
                    </a:lnTo>
                    <a:lnTo>
                      <a:pt x="260" y="237"/>
                    </a:lnTo>
                    <a:lnTo>
                      <a:pt x="260" y="237"/>
                    </a:lnTo>
                    <a:lnTo>
                      <a:pt x="260" y="237"/>
                    </a:lnTo>
                    <a:lnTo>
                      <a:pt x="260" y="237"/>
                    </a:lnTo>
                    <a:lnTo>
                      <a:pt x="260" y="237"/>
                    </a:lnTo>
                    <a:lnTo>
                      <a:pt x="262" y="237"/>
                    </a:lnTo>
                    <a:lnTo>
                      <a:pt x="262" y="237"/>
                    </a:lnTo>
                    <a:lnTo>
                      <a:pt x="264" y="237"/>
                    </a:lnTo>
                    <a:lnTo>
                      <a:pt x="264" y="237"/>
                    </a:lnTo>
                    <a:lnTo>
                      <a:pt x="264" y="235"/>
                    </a:lnTo>
                    <a:lnTo>
                      <a:pt x="264" y="235"/>
                    </a:lnTo>
                    <a:lnTo>
                      <a:pt x="262" y="235"/>
                    </a:lnTo>
                    <a:lnTo>
                      <a:pt x="262" y="235"/>
                    </a:lnTo>
                    <a:lnTo>
                      <a:pt x="262" y="235"/>
                    </a:lnTo>
                    <a:lnTo>
                      <a:pt x="260" y="235"/>
                    </a:lnTo>
                    <a:lnTo>
                      <a:pt x="260" y="233"/>
                    </a:lnTo>
                    <a:lnTo>
                      <a:pt x="260" y="233"/>
                    </a:lnTo>
                    <a:lnTo>
                      <a:pt x="260" y="233"/>
                    </a:lnTo>
                    <a:lnTo>
                      <a:pt x="262" y="233"/>
                    </a:lnTo>
                    <a:lnTo>
                      <a:pt x="262" y="231"/>
                    </a:lnTo>
                    <a:lnTo>
                      <a:pt x="262" y="231"/>
                    </a:lnTo>
                    <a:lnTo>
                      <a:pt x="262" y="231"/>
                    </a:lnTo>
                    <a:lnTo>
                      <a:pt x="262" y="231"/>
                    </a:lnTo>
                    <a:lnTo>
                      <a:pt x="262" y="231"/>
                    </a:lnTo>
                    <a:lnTo>
                      <a:pt x="264" y="230"/>
                    </a:lnTo>
                    <a:lnTo>
                      <a:pt x="266" y="230"/>
                    </a:lnTo>
                    <a:lnTo>
                      <a:pt x="268" y="230"/>
                    </a:lnTo>
                    <a:lnTo>
                      <a:pt x="269" y="228"/>
                    </a:lnTo>
                    <a:lnTo>
                      <a:pt x="269" y="228"/>
                    </a:lnTo>
                    <a:lnTo>
                      <a:pt x="269" y="228"/>
                    </a:lnTo>
                    <a:lnTo>
                      <a:pt x="269" y="228"/>
                    </a:lnTo>
                    <a:lnTo>
                      <a:pt x="271" y="228"/>
                    </a:lnTo>
                    <a:lnTo>
                      <a:pt x="271" y="228"/>
                    </a:lnTo>
                    <a:lnTo>
                      <a:pt x="271" y="230"/>
                    </a:lnTo>
                    <a:lnTo>
                      <a:pt x="271" y="230"/>
                    </a:lnTo>
                    <a:lnTo>
                      <a:pt x="271" y="230"/>
                    </a:lnTo>
                    <a:lnTo>
                      <a:pt x="271" y="230"/>
                    </a:lnTo>
                    <a:lnTo>
                      <a:pt x="271" y="230"/>
                    </a:lnTo>
                    <a:lnTo>
                      <a:pt x="273" y="230"/>
                    </a:lnTo>
                    <a:lnTo>
                      <a:pt x="273" y="230"/>
                    </a:lnTo>
                    <a:lnTo>
                      <a:pt x="273" y="230"/>
                    </a:lnTo>
                    <a:lnTo>
                      <a:pt x="275" y="230"/>
                    </a:lnTo>
                    <a:lnTo>
                      <a:pt x="275" y="231"/>
                    </a:lnTo>
                    <a:lnTo>
                      <a:pt x="275" y="231"/>
                    </a:lnTo>
                    <a:lnTo>
                      <a:pt x="277" y="231"/>
                    </a:lnTo>
                    <a:lnTo>
                      <a:pt x="277" y="233"/>
                    </a:lnTo>
                    <a:lnTo>
                      <a:pt x="278" y="235"/>
                    </a:lnTo>
                    <a:lnTo>
                      <a:pt x="278" y="235"/>
                    </a:lnTo>
                    <a:lnTo>
                      <a:pt x="278" y="235"/>
                    </a:lnTo>
                    <a:lnTo>
                      <a:pt x="280" y="235"/>
                    </a:lnTo>
                    <a:lnTo>
                      <a:pt x="280" y="235"/>
                    </a:lnTo>
                    <a:lnTo>
                      <a:pt x="280" y="235"/>
                    </a:lnTo>
                    <a:lnTo>
                      <a:pt x="280" y="235"/>
                    </a:lnTo>
                    <a:lnTo>
                      <a:pt x="280" y="237"/>
                    </a:lnTo>
                    <a:lnTo>
                      <a:pt x="282" y="237"/>
                    </a:lnTo>
                    <a:lnTo>
                      <a:pt x="282" y="239"/>
                    </a:lnTo>
                    <a:lnTo>
                      <a:pt x="282" y="239"/>
                    </a:lnTo>
                    <a:lnTo>
                      <a:pt x="284" y="239"/>
                    </a:lnTo>
                    <a:lnTo>
                      <a:pt x="284" y="239"/>
                    </a:lnTo>
                    <a:lnTo>
                      <a:pt x="284" y="239"/>
                    </a:lnTo>
                    <a:lnTo>
                      <a:pt x="284" y="239"/>
                    </a:lnTo>
                    <a:lnTo>
                      <a:pt x="284" y="239"/>
                    </a:lnTo>
                    <a:lnTo>
                      <a:pt x="286" y="237"/>
                    </a:lnTo>
                    <a:lnTo>
                      <a:pt x="284" y="237"/>
                    </a:lnTo>
                    <a:lnTo>
                      <a:pt x="284" y="237"/>
                    </a:lnTo>
                    <a:lnTo>
                      <a:pt x="284" y="237"/>
                    </a:lnTo>
                    <a:lnTo>
                      <a:pt x="284" y="235"/>
                    </a:lnTo>
                    <a:lnTo>
                      <a:pt x="284" y="235"/>
                    </a:lnTo>
                    <a:lnTo>
                      <a:pt x="282" y="235"/>
                    </a:lnTo>
                    <a:lnTo>
                      <a:pt x="282" y="235"/>
                    </a:lnTo>
                    <a:lnTo>
                      <a:pt x="284" y="235"/>
                    </a:lnTo>
                    <a:lnTo>
                      <a:pt x="284" y="235"/>
                    </a:lnTo>
                    <a:lnTo>
                      <a:pt x="284" y="235"/>
                    </a:lnTo>
                    <a:lnTo>
                      <a:pt x="284" y="233"/>
                    </a:lnTo>
                    <a:lnTo>
                      <a:pt x="284" y="233"/>
                    </a:lnTo>
                    <a:lnTo>
                      <a:pt x="284" y="235"/>
                    </a:lnTo>
                    <a:lnTo>
                      <a:pt x="286" y="235"/>
                    </a:lnTo>
                    <a:lnTo>
                      <a:pt x="286" y="235"/>
                    </a:lnTo>
                    <a:lnTo>
                      <a:pt x="286" y="233"/>
                    </a:lnTo>
                    <a:lnTo>
                      <a:pt x="287" y="233"/>
                    </a:lnTo>
                    <a:lnTo>
                      <a:pt x="287" y="233"/>
                    </a:lnTo>
                    <a:lnTo>
                      <a:pt x="287" y="233"/>
                    </a:lnTo>
                    <a:lnTo>
                      <a:pt x="287"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4" y="230"/>
                    </a:lnTo>
                    <a:lnTo>
                      <a:pt x="284" y="230"/>
                    </a:lnTo>
                    <a:lnTo>
                      <a:pt x="284" y="230"/>
                    </a:lnTo>
                    <a:lnTo>
                      <a:pt x="284" y="230"/>
                    </a:lnTo>
                    <a:lnTo>
                      <a:pt x="284" y="230"/>
                    </a:lnTo>
                    <a:lnTo>
                      <a:pt x="284" y="230"/>
                    </a:lnTo>
                    <a:lnTo>
                      <a:pt x="284" y="230"/>
                    </a:lnTo>
                    <a:lnTo>
                      <a:pt x="284" y="230"/>
                    </a:lnTo>
                    <a:lnTo>
                      <a:pt x="284" y="230"/>
                    </a:lnTo>
                    <a:lnTo>
                      <a:pt x="282" y="230"/>
                    </a:lnTo>
                    <a:lnTo>
                      <a:pt x="282" y="230"/>
                    </a:lnTo>
                    <a:lnTo>
                      <a:pt x="282" y="228"/>
                    </a:lnTo>
                    <a:lnTo>
                      <a:pt x="282" y="228"/>
                    </a:lnTo>
                    <a:lnTo>
                      <a:pt x="282" y="228"/>
                    </a:lnTo>
                    <a:lnTo>
                      <a:pt x="282" y="228"/>
                    </a:lnTo>
                    <a:lnTo>
                      <a:pt x="282" y="228"/>
                    </a:lnTo>
                    <a:lnTo>
                      <a:pt x="284" y="226"/>
                    </a:lnTo>
                    <a:lnTo>
                      <a:pt x="284" y="226"/>
                    </a:lnTo>
                    <a:lnTo>
                      <a:pt x="284" y="226"/>
                    </a:lnTo>
                    <a:lnTo>
                      <a:pt x="284" y="226"/>
                    </a:lnTo>
                    <a:lnTo>
                      <a:pt x="284" y="226"/>
                    </a:lnTo>
                    <a:lnTo>
                      <a:pt x="284" y="226"/>
                    </a:lnTo>
                    <a:lnTo>
                      <a:pt x="284" y="224"/>
                    </a:lnTo>
                    <a:lnTo>
                      <a:pt x="286" y="224"/>
                    </a:lnTo>
                    <a:lnTo>
                      <a:pt x="286" y="224"/>
                    </a:lnTo>
                    <a:lnTo>
                      <a:pt x="286" y="224"/>
                    </a:lnTo>
                    <a:lnTo>
                      <a:pt x="286" y="224"/>
                    </a:lnTo>
                    <a:lnTo>
                      <a:pt x="286" y="224"/>
                    </a:lnTo>
                    <a:lnTo>
                      <a:pt x="286" y="224"/>
                    </a:lnTo>
                    <a:lnTo>
                      <a:pt x="286" y="224"/>
                    </a:lnTo>
                    <a:lnTo>
                      <a:pt x="287" y="224"/>
                    </a:lnTo>
                    <a:lnTo>
                      <a:pt x="287" y="224"/>
                    </a:lnTo>
                    <a:lnTo>
                      <a:pt x="287" y="224"/>
                    </a:lnTo>
                    <a:lnTo>
                      <a:pt x="287" y="224"/>
                    </a:lnTo>
                    <a:lnTo>
                      <a:pt x="287" y="224"/>
                    </a:lnTo>
                    <a:lnTo>
                      <a:pt x="287" y="224"/>
                    </a:lnTo>
                    <a:lnTo>
                      <a:pt x="287" y="224"/>
                    </a:lnTo>
                    <a:lnTo>
                      <a:pt x="287" y="226"/>
                    </a:lnTo>
                    <a:lnTo>
                      <a:pt x="289" y="226"/>
                    </a:lnTo>
                    <a:lnTo>
                      <a:pt x="289" y="226"/>
                    </a:lnTo>
                    <a:lnTo>
                      <a:pt x="289" y="228"/>
                    </a:lnTo>
                    <a:lnTo>
                      <a:pt x="289" y="228"/>
                    </a:lnTo>
                    <a:lnTo>
                      <a:pt x="289" y="228"/>
                    </a:lnTo>
                    <a:lnTo>
                      <a:pt x="289" y="228"/>
                    </a:lnTo>
                    <a:lnTo>
                      <a:pt x="289" y="228"/>
                    </a:lnTo>
                    <a:lnTo>
                      <a:pt x="289" y="228"/>
                    </a:lnTo>
                    <a:lnTo>
                      <a:pt x="291" y="228"/>
                    </a:lnTo>
                    <a:lnTo>
                      <a:pt x="291" y="228"/>
                    </a:lnTo>
                    <a:lnTo>
                      <a:pt x="293" y="228"/>
                    </a:lnTo>
                    <a:lnTo>
                      <a:pt x="293" y="230"/>
                    </a:lnTo>
                    <a:lnTo>
                      <a:pt x="295" y="230"/>
                    </a:lnTo>
                    <a:lnTo>
                      <a:pt x="295" y="230"/>
                    </a:lnTo>
                    <a:lnTo>
                      <a:pt x="295" y="230"/>
                    </a:lnTo>
                    <a:lnTo>
                      <a:pt x="295" y="231"/>
                    </a:lnTo>
                    <a:lnTo>
                      <a:pt x="295" y="231"/>
                    </a:lnTo>
                    <a:lnTo>
                      <a:pt x="293" y="233"/>
                    </a:lnTo>
                    <a:lnTo>
                      <a:pt x="293" y="233"/>
                    </a:lnTo>
                    <a:lnTo>
                      <a:pt x="293" y="233"/>
                    </a:lnTo>
                    <a:lnTo>
                      <a:pt x="293" y="235"/>
                    </a:lnTo>
                    <a:lnTo>
                      <a:pt x="291" y="235"/>
                    </a:lnTo>
                    <a:lnTo>
                      <a:pt x="291" y="235"/>
                    </a:lnTo>
                    <a:lnTo>
                      <a:pt x="291" y="235"/>
                    </a:lnTo>
                    <a:lnTo>
                      <a:pt x="291" y="235"/>
                    </a:lnTo>
                    <a:lnTo>
                      <a:pt x="289" y="237"/>
                    </a:lnTo>
                    <a:lnTo>
                      <a:pt x="289" y="237"/>
                    </a:lnTo>
                    <a:lnTo>
                      <a:pt x="289" y="239"/>
                    </a:lnTo>
                    <a:lnTo>
                      <a:pt x="289" y="239"/>
                    </a:lnTo>
                    <a:lnTo>
                      <a:pt x="289" y="239"/>
                    </a:lnTo>
                    <a:lnTo>
                      <a:pt x="291" y="240"/>
                    </a:lnTo>
                    <a:lnTo>
                      <a:pt x="291" y="240"/>
                    </a:lnTo>
                    <a:lnTo>
                      <a:pt x="291" y="242"/>
                    </a:lnTo>
                    <a:lnTo>
                      <a:pt x="293" y="242"/>
                    </a:lnTo>
                    <a:lnTo>
                      <a:pt x="293" y="244"/>
                    </a:lnTo>
                    <a:lnTo>
                      <a:pt x="293" y="244"/>
                    </a:lnTo>
                    <a:lnTo>
                      <a:pt x="295" y="244"/>
                    </a:lnTo>
                    <a:lnTo>
                      <a:pt x="295" y="244"/>
                    </a:lnTo>
                    <a:lnTo>
                      <a:pt x="295" y="246"/>
                    </a:lnTo>
                    <a:lnTo>
                      <a:pt x="295" y="246"/>
                    </a:lnTo>
                    <a:lnTo>
                      <a:pt x="295" y="248"/>
                    </a:lnTo>
                    <a:lnTo>
                      <a:pt x="296" y="248"/>
                    </a:lnTo>
                    <a:lnTo>
                      <a:pt x="296" y="248"/>
                    </a:lnTo>
                    <a:lnTo>
                      <a:pt x="298" y="248"/>
                    </a:lnTo>
                    <a:lnTo>
                      <a:pt x="298" y="248"/>
                    </a:lnTo>
                    <a:lnTo>
                      <a:pt x="298" y="248"/>
                    </a:lnTo>
                    <a:lnTo>
                      <a:pt x="300" y="250"/>
                    </a:lnTo>
                    <a:lnTo>
                      <a:pt x="300" y="250"/>
                    </a:lnTo>
                    <a:lnTo>
                      <a:pt x="300" y="251"/>
                    </a:lnTo>
                    <a:lnTo>
                      <a:pt x="300" y="251"/>
                    </a:lnTo>
                    <a:lnTo>
                      <a:pt x="300" y="251"/>
                    </a:lnTo>
                    <a:lnTo>
                      <a:pt x="300" y="253"/>
                    </a:lnTo>
                    <a:lnTo>
                      <a:pt x="300" y="255"/>
                    </a:lnTo>
                    <a:lnTo>
                      <a:pt x="302" y="255"/>
                    </a:lnTo>
                    <a:lnTo>
                      <a:pt x="302" y="255"/>
                    </a:lnTo>
                    <a:lnTo>
                      <a:pt x="304" y="255"/>
                    </a:lnTo>
                    <a:lnTo>
                      <a:pt x="304" y="255"/>
                    </a:lnTo>
                    <a:lnTo>
                      <a:pt x="306" y="253"/>
                    </a:lnTo>
                    <a:lnTo>
                      <a:pt x="307" y="253"/>
                    </a:lnTo>
                    <a:lnTo>
                      <a:pt x="307" y="253"/>
                    </a:lnTo>
                    <a:lnTo>
                      <a:pt x="309" y="253"/>
                    </a:lnTo>
                    <a:lnTo>
                      <a:pt x="309" y="253"/>
                    </a:lnTo>
                    <a:lnTo>
                      <a:pt x="309" y="253"/>
                    </a:lnTo>
                    <a:lnTo>
                      <a:pt x="311" y="253"/>
                    </a:lnTo>
                    <a:lnTo>
                      <a:pt x="309" y="253"/>
                    </a:lnTo>
                    <a:lnTo>
                      <a:pt x="309" y="255"/>
                    </a:lnTo>
                    <a:lnTo>
                      <a:pt x="309" y="255"/>
                    </a:lnTo>
                    <a:lnTo>
                      <a:pt x="311" y="255"/>
                    </a:lnTo>
                    <a:lnTo>
                      <a:pt x="311" y="255"/>
                    </a:lnTo>
                    <a:lnTo>
                      <a:pt x="311" y="255"/>
                    </a:lnTo>
                    <a:lnTo>
                      <a:pt x="311" y="257"/>
                    </a:lnTo>
                    <a:lnTo>
                      <a:pt x="313" y="257"/>
                    </a:lnTo>
                    <a:lnTo>
                      <a:pt x="313" y="257"/>
                    </a:lnTo>
                    <a:lnTo>
                      <a:pt x="313" y="257"/>
                    </a:lnTo>
                    <a:lnTo>
                      <a:pt x="313" y="257"/>
                    </a:lnTo>
                    <a:lnTo>
                      <a:pt x="313" y="257"/>
                    </a:lnTo>
                    <a:lnTo>
                      <a:pt x="313" y="257"/>
                    </a:lnTo>
                    <a:lnTo>
                      <a:pt x="313" y="255"/>
                    </a:lnTo>
                    <a:lnTo>
                      <a:pt x="313" y="255"/>
                    </a:lnTo>
                    <a:lnTo>
                      <a:pt x="313" y="255"/>
                    </a:lnTo>
                    <a:lnTo>
                      <a:pt x="313" y="253"/>
                    </a:lnTo>
                    <a:lnTo>
                      <a:pt x="313" y="253"/>
                    </a:lnTo>
                    <a:lnTo>
                      <a:pt x="313" y="253"/>
                    </a:lnTo>
                    <a:lnTo>
                      <a:pt x="313" y="253"/>
                    </a:lnTo>
                    <a:lnTo>
                      <a:pt x="315" y="253"/>
                    </a:lnTo>
                    <a:lnTo>
                      <a:pt x="315" y="253"/>
                    </a:lnTo>
                    <a:lnTo>
                      <a:pt x="315" y="253"/>
                    </a:lnTo>
                    <a:lnTo>
                      <a:pt x="315" y="253"/>
                    </a:lnTo>
                    <a:lnTo>
                      <a:pt x="315" y="253"/>
                    </a:lnTo>
                    <a:lnTo>
                      <a:pt x="316" y="253"/>
                    </a:lnTo>
                    <a:lnTo>
                      <a:pt x="316" y="253"/>
                    </a:lnTo>
                    <a:lnTo>
                      <a:pt x="316" y="253"/>
                    </a:lnTo>
                    <a:lnTo>
                      <a:pt x="316" y="251"/>
                    </a:lnTo>
                    <a:lnTo>
                      <a:pt x="316" y="251"/>
                    </a:lnTo>
                    <a:lnTo>
                      <a:pt x="316" y="251"/>
                    </a:lnTo>
                    <a:lnTo>
                      <a:pt x="316" y="250"/>
                    </a:lnTo>
                    <a:lnTo>
                      <a:pt x="316" y="250"/>
                    </a:lnTo>
                    <a:lnTo>
                      <a:pt x="316" y="250"/>
                    </a:lnTo>
                    <a:lnTo>
                      <a:pt x="316" y="250"/>
                    </a:lnTo>
                    <a:lnTo>
                      <a:pt x="318" y="250"/>
                    </a:lnTo>
                    <a:lnTo>
                      <a:pt x="318" y="251"/>
                    </a:lnTo>
                    <a:lnTo>
                      <a:pt x="318" y="251"/>
                    </a:lnTo>
                    <a:lnTo>
                      <a:pt x="318" y="251"/>
                    </a:lnTo>
                    <a:lnTo>
                      <a:pt x="318" y="253"/>
                    </a:lnTo>
                    <a:lnTo>
                      <a:pt x="320" y="253"/>
                    </a:lnTo>
                    <a:lnTo>
                      <a:pt x="320" y="253"/>
                    </a:lnTo>
                    <a:lnTo>
                      <a:pt x="320" y="253"/>
                    </a:lnTo>
                    <a:lnTo>
                      <a:pt x="320" y="253"/>
                    </a:lnTo>
                    <a:lnTo>
                      <a:pt x="320" y="253"/>
                    </a:lnTo>
                    <a:lnTo>
                      <a:pt x="322" y="253"/>
                    </a:lnTo>
                    <a:lnTo>
                      <a:pt x="322" y="251"/>
                    </a:lnTo>
                    <a:lnTo>
                      <a:pt x="322" y="251"/>
                    </a:lnTo>
                    <a:lnTo>
                      <a:pt x="322" y="251"/>
                    </a:lnTo>
                    <a:lnTo>
                      <a:pt x="322" y="251"/>
                    </a:lnTo>
                    <a:lnTo>
                      <a:pt x="322" y="251"/>
                    </a:lnTo>
                    <a:lnTo>
                      <a:pt x="322" y="250"/>
                    </a:lnTo>
                    <a:lnTo>
                      <a:pt x="322" y="250"/>
                    </a:lnTo>
                    <a:lnTo>
                      <a:pt x="324" y="250"/>
                    </a:lnTo>
                    <a:lnTo>
                      <a:pt x="324" y="250"/>
                    </a:lnTo>
                    <a:lnTo>
                      <a:pt x="324" y="250"/>
                    </a:lnTo>
                    <a:lnTo>
                      <a:pt x="324" y="250"/>
                    </a:lnTo>
                    <a:lnTo>
                      <a:pt x="324" y="250"/>
                    </a:lnTo>
                    <a:lnTo>
                      <a:pt x="325" y="248"/>
                    </a:lnTo>
                    <a:lnTo>
                      <a:pt x="325" y="248"/>
                    </a:lnTo>
                    <a:lnTo>
                      <a:pt x="325" y="248"/>
                    </a:lnTo>
                    <a:lnTo>
                      <a:pt x="324" y="248"/>
                    </a:lnTo>
                    <a:lnTo>
                      <a:pt x="324" y="248"/>
                    </a:lnTo>
                    <a:lnTo>
                      <a:pt x="324" y="248"/>
                    </a:lnTo>
                    <a:lnTo>
                      <a:pt x="324" y="248"/>
                    </a:lnTo>
                    <a:lnTo>
                      <a:pt x="322" y="248"/>
                    </a:lnTo>
                    <a:lnTo>
                      <a:pt x="322" y="248"/>
                    </a:lnTo>
                    <a:lnTo>
                      <a:pt x="322" y="246"/>
                    </a:lnTo>
                    <a:lnTo>
                      <a:pt x="322" y="246"/>
                    </a:lnTo>
                    <a:lnTo>
                      <a:pt x="322" y="246"/>
                    </a:lnTo>
                    <a:lnTo>
                      <a:pt x="322" y="244"/>
                    </a:lnTo>
                    <a:lnTo>
                      <a:pt x="322" y="244"/>
                    </a:lnTo>
                    <a:lnTo>
                      <a:pt x="324" y="242"/>
                    </a:lnTo>
                    <a:lnTo>
                      <a:pt x="324" y="242"/>
                    </a:lnTo>
                    <a:lnTo>
                      <a:pt x="324" y="240"/>
                    </a:lnTo>
                    <a:lnTo>
                      <a:pt x="324" y="240"/>
                    </a:lnTo>
                    <a:lnTo>
                      <a:pt x="324" y="240"/>
                    </a:lnTo>
                    <a:lnTo>
                      <a:pt x="324" y="240"/>
                    </a:lnTo>
                    <a:lnTo>
                      <a:pt x="325" y="242"/>
                    </a:lnTo>
                    <a:lnTo>
                      <a:pt x="325" y="242"/>
                    </a:lnTo>
                    <a:lnTo>
                      <a:pt x="325" y="242"/>
                    </a:lnTo>
                    <a:lnTo>
                      <a:pt x="325" y="240"/>
                    </a:lnTo>
                    <a:lnTo>
                      <a:pt x="325" y="240"/>
                    </a:lnTo>
                    <a:lnTo>
                      <a:pt x="325" y="240"/>
                    </a:lnTo>
                    <a:lnTo>
                      <a:pt x="325" y="239"/>
                    </a:lnTo>
                    <a:lnTo>
                      <a:pt x="325" y="239"/>
                    </a:lnTo>
                    <a:lnTo>
                      <a:pt x="327" y="239"/>
                    </a:lnTo>
                    <a:lnTo>
                      <a:pt x="327" y="237"/>
                    </a:lnTo>
                    <a:lnTo>
                      <a:pt x="327" y="235"/>
                    </a:lnTo>
                    <a:lnTo>
                      <a:pt x="327" y="235"/>
                    </a:lnTo>
                    <a:lnTo>
                      <a:pt x="327" y="235"/>
                    </a:lnTo>
                    <a:lnTo>
                      <a:pt x="327" y="233"/>
                    </a:lnTo>
                    <a:lnTo>
                      <a:pt x="327" y="233"/>
                    </a:lnTo>
                    <a:lnTo>
                      <a:pt x="327" y="231"/>
                    </a:lnTo>
                    <a:lnTo>
                      <a:pt x="327" y="231"/>
                    </a:lnTo>
                    <a:lnTo>
                      <a:pt x="327" y="231"/>
                    </a:lnTo>
                    <a:lnTo>
                      <a:pt x="327" y="230"/>
                    </a:lnTo>
                    <a:lnTo>
                      <a:pt x="329" y="230"/>
                    </a:lnTo>
                    <a:lnTo>
                      <a:pt x="329" y="230"/>
                    </a:lnTo>
                    <a:lnTo>
                      <a:pt x="329" y="230"/>
                    </a:lnTo>
                    <a:lnTo>
                      <a:pt x="329" y="230"/>
                    </a:lnTo>
                    <a:lnTo>
                      <a:pt x="329" y="230"/>
                    </a:lnTo>
                    <a:lnTo>
                      <a:pt x="331" y="230"/>
                    </a:lnTo>
                    <a:lnTo>
                      <a:pt x="331" y="230"/>
                    </a:lnTo>
                    <a:lnTo>
                      <a:pt x="331" y="228"/>
                    </a:lnTo>
                    <a:lnTo>
                      <a:pt x="331" y="228"/>
                    </a:lnTo>
                    <a:lnTo>
                      <a:pt x="331" y="228"/>
                    </a:lnTo>
                    <a:lnTo>
                      <a:pt x="331" y="228"/>
                    </a:lnTo>
                    <a:lnTo>
                      <a:pt x="331" y="228"/>
                    </a:lnTo>
                    <a:lnTo>
                      <a:pt x="333" y="226"/>
                    </a:lnTo>
                    <a:lnTo>
                      <a:pt x="333" y="226"/>
                    </a:lnTo>
                    <a:lnTo>
                      <a:pt x="333" y="226"/>
                    </a:lnTo>
                    <a:lnTo>
                      <a:pt x="333" y="228"/>
                    </a:lnTo>
                    <a:lnTo>
                      <a:pt x="334" y="231"/>
                    </a:lnTo>
                    <a:lnTo>
                      <a:pt x="334" y="231"/>
                    </a:lnTo>
                    <a:lnTo>
                      <a:pt x="334" y="231"/>
                    </a:lnTo>
                    <a:lnTo>
                      <a:pt x="336" y="231"/>
                    </a:lnTo>
                    <a:lnTo>
                      <a:pt x="336" y="231"/>
                    </a:lnTo>
                    <a:lnTo>
                      <a:pt x="336" y="231"/>
                    </a:lnTo>
                    <a:lnTo>
                      <a:pt x="336" y="230"/>
                    </a:lnTo>
                    <a:lnTo>
                      <a:pt x="336" y="230"/>
                    </a:lnTo>
                    <a:lnTo>
                      <a:pt x="336" y="230"/>
                    </a:lnTo>
                    <a:lnTo>
                      <a:pt x="336" y="230"/>
                    </a:lnTo>
                    <a:lnTo>
                      <a:pt x="336" y="228"/>
                    </a:lnTo>
                    <a:lnTo>
                      <a:pt x="336" y="226"/>
                    </a:lnTo>
                    <a:lnTo>
                      <a:pt x="336" y="226"/>
                    </a:lnTo>
                    <a:lnTo>
                      <a:pt x="336" y="226"/>
                    </a:lnTo>
                    <a:lnTo>
                      <a:pt x="336" y="226"/>
                    </a:lnTo>
                    <a:lnTo>
                      <a:pt x="336" y="224"/>
                    </a:lnTo>
                    <a:lnTo>
                      <a:pt x="336" y="224"/>
                    </a:lnTo>
                    <a:lnTo>
                      <a:pt x="334" y="224"/>
                    </a:lnTo>
                    <a:lnTo>
                      <a:pt x="334" y="222"/>
                    </a:lnTo>
                    <a:lnTo>
                      <a:pt x="334" y="222"/>
                    </a:lnTo>
                    <a:lnTo>
                      <a:pt x="334" y="222"/>
                    </a:lnTo>
                    <a:lnTo>
                      <a:pt x="336" y="222"/>
                    </a:lnTo>
                    <a:lnTo>
                      <a:pt x="336" y="222"/>
                    </a:lnTo>
                    <a:lnTo>
                      <a:pt x="336" y="222"/>
                    </a:lnTo>
                    <a:lnTo>
                      <a:pt x="338" y="222"/>
                    </a:lnTo>
                    <a:lnTo>
                      <a:pt x="338" y="222"/>
                    </a:lnTo>
                    <a:lnTo>
                      <a:pt x="338" y="222"/>
                    </a:lnTo>
                    <a:lnTo>
                      <a:pt x="338" y="222"/>
                    </a:lnTo>
                    <a:lnTo>
                      <a:pt x="338" y="222"/>
                    </a:lnTo>
                    <a:lnTo>
                      <a:pt x="338" y="222"/>
                    </a:lnTo>
                    <a:lnTo>
                      <a:pt x="338" y="222"/>
                    </a:lnTo>
                    <a:lnTo>
                      <a:pt x="338" y="222"/>
                    </a:lnTo>
                    <a:lnTo>
                      <a:pt x="338" y="222"/>
                    </a:lnTo>
                    <a:lnTo>
                      <a:pt x="340" y="221"/>
                    </a:lnTo>
                    <a:lnTo>
                      <a:pt x="340" y="221"/>
                    </a:lnTo>
                    <a:lnTo>
                      <a:pt x="340" y="219"/>
                    </a:lnTo>
                    <a:lnTo>
                      <a:pt x="340" y="219"/>
                    </a:lnTo>
                    <a:lnTo>
                      <a:pt x="340" y="219"/>
                    </a:lnTo>
                    <a:lnTo>
                      <a:pt x="342" y="219"/>
                    </a:lnTo>
                    <a:lnTo>
                      <a:pt x="342" y="219"/>
                    </a:lnTo>
                    <a:lnTo>
                      <a:pt x="344" y="219"/>
                    </a:lnTo>
                    <a:lnTo>
                      <a:pt x="344" y="217"/>
                    </a:lnTo>
                    <a:lnTo>
                      <a:pt x="344" y="217"/>
                    </a:lnTo>
                    <a:lnTo>
                      <a:pt x="344" y="217"/>
                    </a:lnTo>
                    <a:lnTo>
                      <a:pt x="344" y="217"/>
                    </a:lnTo>
                    <a:lnTo>
                      <a:pt x="344" y="217"/>
                    </a:lnTo>
                    <a:lnTo>
                      <a:pt x="344" y="217"/>
                    </a:lnTo>
                    <a:lnTo>
                      <a:pt x="344" y="215"/>
                    </a:lnTo>
                    <a:lnTo>
                      <a:pt x="344" y="215"/>
                    </a:lnTo>
                    <a:lnTo>
                      <a:pt x="344" y="215"/>
                    </a:lnTo>
                    <a:lnTo>
                      <a:pt x="344" y="215"/>
                    </a:lnTo>
                    <a:lnTo>
                      <a:pt x="344" y="215"/>
                    </a:lnTo>
                    <a:lnTo>
                      <a:pt x="344" y="215"/>
                    </a:lnTo>
                    <a:lnTo>
                      <a:pt x="344" y="215"/>
                    </a:lnTo>
                    <a:lnTo>
                      <a:pt x="345" y="215"/>
                    </a:lnTo>
                    <a:lnTo>
                      <a:pt x="345" y="215"/>
                    </a:lnTo>
                    <a:lnTo>
                      <a:pt x="345" y="215"/>
                    </a:lnTo>
                    <a:lnTo>
                      <a:pt x="345" y="215"/>
                    </a:lnTo>
                    <a:lnTo>
                      <a:pt x="345" y="215"/>
                    </a:lnTo>
                    <a:lnTo>
                      <a:pt x="345" y="215"/>
                    </a:lnTo>
                    <a:lnTo>
                      <a:pt x="347" y="215"/>
                    </a:lnTo>
                    <a:lnTo>
                      <a:pt x="349" y="215"/>
                    </a:lnTo>
                    <a:lnTo>
                      <a:pt x="351" y="215"/>
                    </a:lnTo>
                    <a:lnTo>
                      <a:pt x="353" y="215"/>
                    </a:lnTo>
                    <a:lnTo>
                      <a:pt x="353" y="215"/>
                    </a:lnTo>
                    <a:lnTo>
                      <a:pt x="353" y="215"/>
                    </a:lnTo>
                    <a:lnTo>
                      <a:pt x="354" y="213"/>
                    </a:lnTo>
                    <a:lnTo>
                      <a:pt x="354" y="213"/>
                    </a:lnTo>
                    <a:lnTo>
                      <a:pt x="356" y="213"/>
                    </a:lnTo>
                    <a:lnTo>
                      <a:pt x="356" y="213"/>
                    </a:lnTo>
                    <a:lnTo>
                      <a:pt x="358" y="213"/>
                    </a:lnTo>
                    <a:lnTo>
                      <a:pt x="358" y="213"/>
                    </a:lnTo>
                    <a:lnTo>
                      <a:pt x="358" y="213"/>
                    </a:lnTo>
                    <a:lnTo>
                      <a:pt x="358"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2"/>
                    </a:lnTo>
                    <a:lnTo>
                      <a:pt x="362" y="212"/>
                    </a:lnTo>
                    <a:lnTo>
                      <a:pt x="362" y="212"/>
                    </a:lnTo>
                    <a:lnTo>
                      <a:pt x="362" y="212"/>
                    </a:lnTo>
                    <a:lnTo>
                      <a:pt x="362" y="212"/>
                    </a:lnTo>
                    <a:lnTo>
                      <a:pt x="362" y="212"/>
                    </a:lnTo>
                    <a:lnTo>
                      <a:pt x="362" y="212"/>
                    </a:lnTo>
                    <a:lnTo>
                      <a:pt x="362" y="212"/>
                    </a:lnTo>
                    <a:lnTo>
                      <a:pt x="362" y="212"/>
                    </a:lnTo>
                    <a:lnTo>
                      <a:pt x="362" y="210"/>
                    </a:lnTo>
                    <a:lnTo>
                      <a:pt x="362" y="210"/>
                    </a:lnTo>
                    <a:lnTo>
                      <a:pt x="362" y="210"/>
                    </a:lnTo>
                    <a:lnTo>
                      <a:pt x="362" y="208"/>
                    </a:lnTo>
                    <a:lnTo>
                      <a:pt x="362" y="208"/>
                    </a:lnTo>
                    <a:lnTo>
                      <a:pt x="362" y="208"/>
                    </a:lnTo>
                    <a:lnTo>
                      <a:pt x="362" y="208"/>
                    </a:lnTo>
                    <a:lnTo>
                      <a:pt x="362" y="208"/>
                    </a:lnTo>
                    <a:lnTo>
                      <a:pt x="363" y="208"/>
                    </a:lnTo>
                    <a:lnTo>
                      <a:pt x="363" y="208"/>
                    </a:lnTo>
                    <a:lnTo>
                      <a:pt x="363" y="208"/>
                    </a:lnTo>
                    <a:lnTo>
                      <a:pt x="365" y="208"/>
                    </a:lnTo>
                    <a:lnTo>
                      <a:pt x="365" y="208"/>
                    </a:lnTo>
                    <a:lnTo>
                      <a:pt x="365" y="208"/>
                    </a:lnTo>
                    <a:lnTo>
                      <a:pt x="367" y="208"/>
                    </a:lnTo>
                    <a:lnTo>
                      <a:pt x="367" y="208"/>
                    </a:lnTo>
                    <a:lnTo>
                      <a:pt x="367" y="208"/>
                    </a:lnTo>
                    <a:lnTo>
                      <a:pt x="365" y="208"/>
                    </a:lnTo>
                    <a:lnTo>
                      <a:pt x="365" y="206"/>
                    </a:lnTo>
                    <a:lnTo>
                      <a:pt x="365" y="206"/>
                    </a:lnTo>
                    <a:lnTo>
                      <a:pt x="363" y="206"/>
                    </a:lnTo>
                    <a:lnTo>
                      <a:pt x="363" y="206"/>
                    </a:lnTo>
                    <a:lnTo>
                      <a:pt x="363" y="204"/>
                    </a:lnTo>
                    <a:lnTo>
                      <a:pt x="363" y="204"/>
                    </a:lnTo>
                    <a:lnTo>
                      <a:pt x="363" y="204"/>
                    </a:lnTo>
                    <a:lnTo>
                      <a:pt x="365" y="204"/>
                    </a:lnTo>
                    <a:lnTo>
                      <a:pt x="365" y="204"/>
                    </a:lnTo>
                    <a:lnTo>
                      <a:pt x="365" y="204"/>
                    </a:lnTo>
                    <a:lnTo>
                      <a:pt x="365" y="204"/>
                    </a:lnTo>
                    <a:lnTo>
                      <a:pt x="365" y="202"/>
                    </a:lnTo>
                    <a:lnTo>
                      <a:pt x="365" y="202"/>
                    </a:lnTo>
                    <a:lnTo>
                      <a:pt x="365" y="202"/>
                    </a:lnTo>
                    <a:lnTo>
                      <a:pt x="365" y="202"/>
                    </a:lnTo>
                    <a:lnTo>
                      <a:pt x="365" y="202"/>
                    </a:lnTo>
                    <a:lnTo>
                      <a:pt x="365" y="202"/>
                    </a:lnTo>
                    <a:lnTo>
                      <a:pt x="365" y="202"/>
                    </a:lnTo>
                    <a:lnTo>
                      <a:pt x="365" y="201"/>
                    </a:lnTo>
                    <a:lnTo>
                      <a:pt x="365" y="201"/>
                    </a:lnTo>
                    <a:lnTo>
                      <a:pt x="365" y="201"/>
                    </a:lnTo>
                    <a:lnTo>
                      <a:pt x="363" y="201"/>
                    </a:lnTo>
                    <a:lnTo>
                      <a:pt x="363" y="201"/>
                    </a:lnTo>
                    <a:lnTo>
                      <a:pt x="363" y="201"/>
                    </a:lnTo>
                    <a:lnTo>
                      <a:pt x="363" y="201"/>
                    </a:lnTo>
                    <a:lnTo>
                      <a:pt x="363" y="199"/>
                    </a:lnTo>
                    <a:lnTo>
                      <a:pt x="363" y="199"/>
                    </a:lnTo>
                    <a:lnTo>
                      <a:pt x="365" y="199"/>
                    </a:lnTo>
                    <a:lnTo>
                      <a:pt x="365" y="199"/>
                    </a:lnTo>
                    <a:lnTo>
                      <a:pt x="365" y="199"/>
                    </a:lnTo>
                    <a:lnTo>
                      <a:pt x="365" y="199"/>
                    </a:lnTo>
                    <a:lnTo>
                      <a:pt x="367" y="199"/>
                    </a:lnTo>
                    <a:lnTo>
                      <a:pt x="367" y="199"/>
                    </a:lnTo>
                    <a:lnTo>
                      <a:pt x="367" y="199"/>
                    </a:lnTo>
                    <a:lnTo>
                      <a:pt x="367" y="199"/>
                    </a:lnTo>
                    <a:lnTo>
                      <a:pt x="367" y="199"/>
                    </a:lnTo>
                    <a:lnTo>
                      <a:pt x="369" y="199"/>
                    </a:lnTo>
                    <a:lnTo>
                      <a:pt x="369" y="197"/>
                    </a:lnTo>
                    <a:lnTo>
                      <a:pt x="369" y="197"/>
                    </a:lnTo>
                    <a:lnTo>
                      <a:pt x="369" y="197"/>
                    </a:lnTo>
                    <a:lnTo>
                      <a:pt x="371" y="197"/>
                    </a:lnTo>
                    <a:lnTo>
                      <a:pt x="371" y="195"/>
                    </a:lnTo>
                    <a:lnTo>
                      <a:pt x="371" y="195"/>
                    </a:lnTo>
                    <a:lnTo>
                      <a:pt x="371" y="195"/>
                    </a:lnTo>
                    <a:lnTo>
                      <a:pt x="371" y="195"/>
                    </a:lnTo>
                    <a:lnTo>
                      <a:pt x="371" y="195"/>
                    </a:lnTo>
                    <a:lnTo>
                      <a:pt x="371" y="195"/>
                    </a:lnTo>
                    <a:lnTo>
                      <a:pt x="371" y="193"/>
                    </a:lnTo>
                    <a:lnTo>
                      <a:pt x="371" y="193"/>
                    </a:lnTo>
                    <a:lnTo>
                      <a:pt x="371" y="193"/>
                    </a:lnTo>
                    <a:lnTo>
                      <a:pt x="371" y="193"/>
                    </a:lnTo>
                    <a:lnTo>
                      <a:pt x="374" y="195"/>
                    </a:lnTo>
                    <a:lnTo>
                      <a:pt x="374" y="195"/>
                    </a:lnTo>
                    <a:lnTo>
                      <a:pt x="374" y="195"/>
                    </a:lnTo>
                    <a:lnTo>
                      <a:pt x="376" y="195"/>
                    </a:lnTo>
                    <a:lnTo>
                      <a:pt x="376" y="197"/>
                    </a:lnTo>
                    <a:lnTo>
                      <a:pt x="376" y="197"/>
                    </a:lnTo>
                    <a:lnTo>
                      <a:pt x="376" y="197"/>
                    </a:lnTo>
                    <a:lnTo>
                      <a:pt x="376" y="197"/>
                    </a:lnTo>
                    <a:lnTo>
                      <a:pt x="376" y="197"/>
                    </a:lnTo>
                    <a:lnTo>
                      <a:pt x="376" y="197"/>
                    </a:lnTo>
                    <a:lnTo>
                      <a:pt x="376" y="197"/>
                    </a:lnTo>
                    <a:lnTo>
                      <a:pt x="378" y="197"/>
                    </a:lnTo>
                    <a:lnTo>
                      <a:pt x="378" y="197"/>
                    </a:lnTo>
                    <a:lnTo>
                      <a:pt x="378" y="195"/>
                    </a:lnTo>
                    <a:lnTo>
                      <a:pt x="378" y="195"/>
                    </a:lnTo>
                    <a:lnTo>
                      <a:pt x="378" y="195"/>
                    </a:lnTo>
                    <a:lnTo>
                      <a:pt x="376" y="195"/>
                    </a:lnTo>
                    <a:lnTo>
                      <a:pt x="376" y="195"/>
                    </a:lnTo>
                    <a:lnTo>
                      <a:pt x="376" y="195"/>
                    </a:lnTo>
                    <a:lnTo>
                      <a:pt x="376" y="193"/>
                    </a:lnTo>
                    <a:lnTo>
                      <a:pt x="376" y="193"/>
                    </a:lnTo>
                    <a:lnTo>
                      <a:pt x="376" y="193"/>
                    </a:lnTo>
                    <a:lnTo>
                      <a:pt x="376" y="193"/>
                    </a:lnTo>
                    <a:lnTo>
                      <a:pt x="376" y="192"/>
                    </a:lnTo>
                    <a:lnTo>
                      <a:pt x="376" y="192"/>
                    </a:lnTo>
                    <a:lnTo>
                      <a:pt x="376" y="192"/>
                    </a:lnTo>
                    <a:lnTo>
                      <a:pt x="376" y="192"/>
                    </a:lnTo>
                    <a:lnTo>
                      <a:pt x="376" y="192"/>
                    </a:lnTo>
                    <a:lnTo>
                      <a:pt x="378" y="192"/>
                    </a:lnTo>
                    <a:lnTo>
                      <a:pt x="378" y="192"/>
                    </a:lnTo>
                    <a:lnTo>
                      <a:pt x="378" y="192"/>
                    </a:lnTo>
                    <a:lnTo>
                      <a:pt x="378" y="192"/>
                    </a:lnTo>
                    <a:lnTo>
                      <a:pt x="378" y="192"/>
                    </a:lnTo>
                    <a:lnTo>
                      <a:pt x="380" y="193"/>
                    </a:lnTo>
                    <a:lnTo>
                      <a:pt x="380" y="193"/>
                    </a:lnTo>
                    <a:lnTo>
                      <a:pt x="380" y="195"/>
                    </a:lnTo>
                    <a:lnTo>
                      <a:pt x="381" y="195"/>
                    </a:lnTo>
                    <a:lnTo>
                      <a:pt x="381" y="195"/>
                    </a:lnTo>
                    <a:lnTo>
                      <a:pt x="381" y="195"/>
                    </a:lnTo>
                    <a:lnTo>
                      <a:pt x="381" y="195"/>
                    </a:lnTo>
                    <a:lnTo>
                      <a:pt x="381" y="195"/>
                    </a:lnTo>
                    <a:lnTo>
                      <a:pt x="381" y="193"/>
                    </a:lnTo>
                    <a:lnTo>
                      <a:pt x="381" y="193"/>
                    </a:lnTo>
                    <a:lnTo>
                      <a:pt x="381" y="193"/>
                    </a:lnTo>
                    <a:lnTo>
                      <a:pt x="381" y="193"/>
                    </a:lnTo>
                    <a:lnTo>
                      <a:pt x="380" y="193"/>
                    </a:lnTo>
                    <a:lnTo>
                      <a:pt x="380" y="192"/>
                    </a:lnTo>
                    <a:lnTo>
                      <a:pt x="380" y="192"/>
                    </a:lnTo>
                    <a:lnTo>
                      <a:pt x="380" y="192"/>
                    </a:lnTo>
                    <a:lnTo>
                      <a:pt x="380" y="192"/>
                    </a:lnTo>
                    <a:lnTo>
                      <a:pt x="380" y="192"/>
                    </a:lnTo>
                    <a:lnTo>
                      <a:pt x="380" y="192"/>
                    </a:lnTo>
                    <a:lnTo>
                      <a:pt x="381" y="192"/>
                    </a:lnTo>
                    <a:lnTo>
                      <a:pt x="381" y="192"/>
                    </a:lnTo>
                    <a:lnTo>
                      <a:pt x="381" y="192"/>
                    </a:lnTo>
                    <a:lnTo>
                      <a:pt x="381" y="192"/>
                    </a:lnTo>
                    <a:lnTo>
                      <a:pt x="381" y="190"/>
                    </a:lnTo>
                    <a:lnTo>
                      <a:pt x="381" y="190"/>
                    </a:lnTo>
                    <a:lnTo>
                      <a:pt x="381" y="190"/>
                    </a:lnTo>
                    <a:lnTo>
                      <a:pt x="383" y="190"/>
                    </a:lnTo>
                    <a:lnTo>
                      <a:pt x="383" y="190"/>
                    </a:lnTo>
                    <a:lnTo>
                      <a:pt x="383" y="190"/>
                    </a:lnTo>
                    <a:lnTo>
                      <a:pt x="383" y="190"/>
                    </a:lnTo>
                    <a:lnTo>
                      <a:pt x="383" y="190"/>
                    </a:lnTo>
                    <a:lnTo>
                      <a:pt x="383" y="192"/>
                    </a:lnTo>
                    <a:lnTo>
                      <a:pt x="383" y="192"/>
                    </a:lnTo>
                    <a:lnTo>
                      <a:pt x="383" y="192"/>
                    </a:lnTo>
                    <a:lnTo>
                      <a:pt x="385" y="192"/>
                    </a:lnTo>
                    <a:lnTo>
                      <a:pt x="385" y="193"/>
                    </a:lnTo>
                    <a:lnTo>
                      <a:pt x="385" y="193"/>
                    </a:lnTo>
                    <a:lnTo>
                      <a:pt x="387" y="193"/>
                    </a:lnTo>
                    <a:lnTo>
                      <a:pt x="387" y="193"/>
                    </a:lnTo>
                    <a:lnTo>
                      <a:pt x="387" y="193"/>
                    </a:lnTo>
                    <a:lnTo>
                      <a:pt x="387" y="192"/>
                    </a:lnTo>
                    <a:lnTo>
                      <a:pt x="387" y="192"/>
                    </a:lnTo>
                    <a:lnTo>
                      <a:pt x="387" y="192"/>
                    </a:lnTo>
                    <a:lnTo>
                      <a:pt x="389" y="192"/>
                    </a:lnTo>
                    <a:lnTo>
                      <a:pt x="389" y="192"/>
                    </a:lnTo>
                    <a:lnTo>
                      <a:pt x="389" y="190"/>
                    </a:lnTo>
                    <a:lnTo>
                      <a:pt x="389" y="190"/>
                    </a:lnTo>
                    <a:lnTo>
                      <a:pt x="389" y="190"/>
                    </a:lnTo>
                    <a:lnTo>
                      <a:pt x="389" y="190"/>
                    </a:lnTo>
                    <a:lnTo>
                      <a:pt x="391" y="190"/>
                    </a:lnTo>
                    <a:lnTo>
                      <a:pt x="391" y="190"/>
                    </a:lnTo>
                    <a:lnTo>
                      <a:pt x="391" y="190"/>
                    </a:lnTo>
                    <a:lnTo>
                      <a:pt x="391" y="192"/>
                    </a:lnTo>
                    <a:lnTo>
                      <a:pt x="391" y="192"/>
                    </a:lnTo>
                    <a:lnTo>
                      <a:pt x="391" y="192"/>
                    </a:lnTo>
                    <a:lnTo>
                      <a:pt x="391" y="193"/>
                    </a:lnTo>
                    <a:lnTo>
                      <a:pt x="392" y="193"/>
                    </a:lnTo>
                    <a:lnTo>
                      <a:pt x="392" y="193"/>
                    </a:lnTo>
                    <a:lnTo>
                      <a:pt x="392" y="193"/>
                    </a:lnTo>
                    <a:lnTo>
                      <a:pt x="392" y="193"/>
                    </a:lnTo>
                    <a:lnTo>
                      <a:pt x="392" y="193"/>
                    </a:lnTo>
                    <a:lnTo>
                      <a:pt x="392" y="193"/>
                    </a:lnTo>
                    <a:lnTo>
                      <a:pt x="392" y="195"/>
                    </a:lnTo>
                    <a:lnTo>
                      <a:pt x="392" y="195"/>
                    </a:lnTo>
                    <a:lnTo>
                      <a:pt x="392" y="195"/>
                    </a:lnTo>
                    <a:lnTo>
                      <a:pt x="394" y="195"/>
                    </a:lnTo>
                    <a:lnTo>
                      <a:pt x="394" y="193"/>
                    </a:lnTo>
                    <a:lnTo>
                      <a:pt x="396" y="193"/>
                    </a:lnTo>
                    <a:lnTo>
                      <a:pt x="396" y="195"/>
                    </a:lnTo>
                    <a:lnTo>
                      <a:pt x="396" y="195"/>
                    </a:lnTo>
                    <a:lnTo>
                      <a:pt x="396" y="195"/>
                    </a:lnTo>
                    <a:lnTo>
                      <a:pt x="396" y="195"/>
                    </a:lnTo>
                    <a:lnTo>
                      <a:pt x="396" y="195"/>
                    </a:lnTo>
                    <a:lnTo>
                      <a:pt x="396" y="195"/>
                    </a:lnTo>
                    <a:lnTo>
                      <a:pt x="394" y="195"/>
                    </a:lnTo>
                    <a:lnTo>
                      <a:pt x="394" y="197"/>
                    </a:lnTo>
                    <a:lnTo>
                      <a:pt x="394" y="197"/>
                    </a:lnTo>
                    <a:lnTo>
                      <a:pt x="394" y="197"/>
                    </a:lnTo>
                    <a:lnTo>
                      <a:pt x="394" y="197"/>
                    </a:lnTo>
                    <a:lnTo>
                      <a:pt x="396" y="199"/>
                    </a:lnTo>
                    <a:lnTo>
                      <a:pt x="396" y="199"/>
                    </a:lnTo>
                    <a:lnTo>
                      <a:pt x="396" y="199"/>
                    </a:lnTo>
                    <a:lnTo>
                      <a:pt x="398" y="201"/>
                    </a:lnTo>
                    <a:lnTo>
                      <a:pt x="398" y="201"/>
                    </a:lnTo>
                    <a:lnTo>
                      <a:pt x="398" y="201"/>
                    </a:lnTo>
                    <a:lnTo>
                      <a:pt x="400" y="201"/>
                    </a:lnTo>
                    <a:lnTo>
                      <a:pt x="401" y="201"/>
                    </a:lnTo>
                    <a:lnTo>
                      <a:pt x="401" y="201"/>
                    </a:lnTo>
                    <a:lnTo>
                      <a:pt x="401" y="201"/>
                    </a:lnTo>
                    <a:lnTo>
                      <a:pt x="401" y="201"/>
                    </a:lnTo>
                    <a:lnTo>
                      <a:pt x="401" y="201"/>
                    </a:lnTo>
                    <a:lnTo>
                      <a:pt x="401" y="201"/>
                    </a:lnTo>
                    <a:lnTo>
                      <a:pt x="401" y="201"/>
                    </a:lnTo>
                    <a:lnTo>
                      <a:pt x="403" y="202"/>
                    </a:lnTo>
                    <a:lnTo>
                      <a:pt x="405" y="204"/>
                    </a:lnTo>
                    <a:lnTo>
                      <a:pt x="405" y="204"/>
                    </a:lnTo>
                    <a:lnTo>
                      <a:pt x="405" y="204"/>
                    </a:lnTo>
                    <a:lnTo>
                      <a:pt x="405" y="204"/>
                    </a:lnTo>
                    <a:lnTo>
                      <a:pt x="407" y="206"/>
                    </a:lnTo>
                    <a:lnTo>
                      <a:pt x="407" y="206"/>
                    </a:lnTo>
                    <a:lnTo>
                      <a:pt x="407" y="206"/>
                    </a:lnTo>
                    <a:lnTo>
                      <a:pt x="407" y="206"/>
                    </a:lnTo>
                    <a:lnTo>
                      <a:pt x="409" y="206"/>
                    </a:lnTo>
                    <a:lnTo>
                      <a:pt x="409" y="206"/>
                    </a:lnTo>
                    <a:lnTo>
                      <a:pt x="409" y="206"/>
                    </a:lnTo>
                    <a:lnTo>
                      <a:pt x="409" y="206"/>
                    </a:lnTo>
                    <a:lnTo>
                      <a:pt x="409" y="206"/>
                    </a:lnTo>
                    <a:lnTo>
                      <a:pt x="409" y="206"/>
                    </a:lnTo>
                    <a:lnTo>
                      <a:pt x="409" y="206"/>
                    </a:lnTo>
                    <a:lnTo>
                      <a:pt x="409" y="206"/>
                    </a:lnTo>
                    <a:lnTo>
                      <a:pt x="409" y="204"/>
                    </a:lnTo>
                    <a:lnTo>
                      <a:pt x="409" y="204"/>
                    </a:lnTo>
                    <a:lnTo>
                      <a:pt x="409" y="204"/>
                    </a:lnTo>
                    <a:lnTo>
                      <a:pt x="409" y="204"/>
                    </a:lnTo>
                    <a:lnTo>
                      <a:pt x="409" y="204"/>
                    </a:lnTo>
                    <a:lnTo>
                      <a:pt x="409" y="204"/>
                    </a:lnTo>
                    <a:lnTo>
                      <a:pt x="409" y="204"/>
                    </a:lnTo>
                    <a:lnTo>
                      <a:pt x="409" y="204"/>
                    </a:lnTo>
                    <a:lnTo>
                      <a:pt x="409" y="204"/>
                    </a:lnTo>
                    <a:lnTo>
                      <a:pt x="409" y="204"/>
                    </a:lnTo>
                    <a:lnTo>
                      <a:pt x="409" y="202"/>
                    </a:lnTo>
                    <a:lnTo>
                      <a:pt x="409" y="202"/>
                    </a:lnTo>
                    <a:lnTo>
                      <a:pt x="409" y="202"/>
                    </a:lnTo>
                    <a:lnTo>
                      <a:pt x="409" y="202"/>
                    </a:lnTo>
                    <a:lnTo>
                      <a:pt x="410" y="201"/>
                    </a:lnTo>
                    <a:lnTo>
                      <a:pt x="410" y="201"/>
                    </a:lnTo>
                    <a:lnTo>
                      <a:pt x="409" y="199"/>
                    </a:lnTo>
                    <a:lnTo>
                      <a:pt x="409" y="199"/>
                    </a:lnTo>
                    <a:lnTo>
                      <a:pt x="409" y="199"/>
                    </a:lnTo>
                    <a:lnTo>
                      <a:pt x="407" y="199"/>
                    </a:lnTo>
                    <a:lnTo>
                      <a:pt x="407" y="199"/>
                    </a:lnTo>
                    <a:lnTo>
                      <a:pt x="407" y="199"/>
                    </a:lnTo>
                    <a:lnTo>
                      <a:pt x="407" y="199"/>
                    </a:lnTo>
                    <a:lnTo>
                      <a:pt x="407" y="199"/>
                    </a:lnTo>
                    <a:lnTo>
                      <a:pt x="407" y="199"/>
                    </a:lnTo>
                    <a:lnTo>
                      <a:pt x="407" y="199"/>
                    </a:lnTo>
                    <a:lnTo>
                      <a:pt x="407" y="199"/>
                    </a:lnTo>
                    <a:lnTo>
                      <a:pt x="407" y="199"/>
                    </a:lnTo>
                    <a:lnTo>
                      <a:pt x="409" y="197"/>
                    </a:lnTo>
                    <a:lnTo>
                      <a:pt x="409" y="197"/>
                    </a:lnTo>
                    <a:lnTo>
                      <a:pt x="409" y="197"/>
                    </a:lnTo>
                    <a:lnTo>
                      <a:pt x="409" y="197"/>
                    </a:lnTo>
                    <a:lnTo>
                      <a:pt x="409" y="197"/>
                    </a:lnTo>
                    <a:lnTo>
                      <a:pt x="409" y="195"/>
                    </a:lnTo>
                    <a:lnTo>
                      <a:pt x="409" y="195"/>
                    </a:lnTo>
                    <a:lnTo>
                      <a:pt x="409" y="195"/>
                    </a:lnTo>
                    <a:lnTo>
                      <a:pt x="407" y="193"/>
                    </a:lnTo>
                    <a:lnTo>
                      <a:pt x="407" y="193"/>
                    </a:lnTo>
                    <a:lnTo>
                      <a:pt x="407" y="193"/>
                    </a:lnTo>
                    <a:lnTo>
                      <a:pt x="407" y="192"/>
                    </a:lnTo>
                    <a:lnTo>
                      <a:pt x="409" y="192"/>
                    </a:lnTo>
                    <a:lnTo>
                      <a:pt x="409" y="192"/>
                    </a:lnTo>
                    <a:lnTo>
                      <a:pt x="409" y="192"/>
                    </a:lnTo>
                    <a:lnTo>
                      <a:pt x="409" y="192"/>
                    </a:lnTo>
                    <a:lnTo>
                      <a:pt x="409" y="192"/>
                    </a:lnTo>
                    <a:lnTo>
                      <a:pt x="410" y="192"/>
                    </a:lnTo>
                    <a:lnTo>
                      <a:pt x="410" y="192"/>
                    </a:lnTo>
                    <a:lnTo>
                      <a:pt x="410" y="192"/>
                    </a:lnTo>
                    <a:lnTo>
                      <a:pt x="410" y="192"/>
                    </a:lnTo>
                    <a:lnTo>
                      <a:pt x="410" y="192"/>
                    </a:lnTo>
                    <a:lnTo>
                      <a:pt x="410" y="192"/>
                    </a:lnTo>
                    <a:lnTo>
                      <a:pt x="410" y="192"/>
                    </a:lnTo>
                    <a:lnTo>
                      <a:pt x="410" y="192"/>
                    </a:lnTo>
                    <a:lnTo>
                      <a:pt x="410" y="190"/>
                    </a:lnTo>
                    <a:lnTo>
                      <a:pt x="410" y="190"/>
                    </a:lnTo>
                    <a:lnTo>
                      <a:pt x="409" y="190"/>
                    </a:lnTo>
                    <a:lnTo>
                      <a:pt x="409" y="190"/>
                    </a:lnTo>
                    <a:lnTo>
                      <a:pt x="409" y="190"/>
                    </a:lnTo>
                    <a:lnTo>
                      <a:pt x="410" y="188"/>
                    </a:lnTo>
                    <a:lnTo>
                      <a:pt x="410" y="188"/>
                    </a:lnTo>
                    <a:lnTo>
                      <a:pt x="410" y="188"/>
                    </a:lnTo>
                    <a:lnTo>
                      <a:pt x="410" y="188"/>
                    </a:lnTo>
                    <a:lnTo>
                      <a:pt x="410" y="188"/>
                    </a:lnTo>
                    <a:lnTo>
                      <a:pt x="410" y="188"/>
                    </a:lnTo>
                    <a:lnTo>
                      <a:pt x="412" y="186"/>
                    </a:lnTo>
                    <a:lnTo>
                      <a:pt x="412" y="186"/>
                    </a:lnTo>
                    <a:lnTo>
                      <a:pt x="412" y="186"/>
                    </a:lnTo>
                    <a:lnTo>
                      <a:pt x="412" y="184"/>
                    </a:lnTo>
                    <a:lnTo>
                      <a:pt x="412" y="184"/>
                    </a:lnTo>
                    <a:lnTo>
                      <a:pt x="412" y="184"/>
                    </a:lnTo>
                    <a:lnTo>
                      <a:pt x="414" y="184"/>
                    </a:lnTo>
                    <a:lnTo>
                      <a:pt x="414" y="183"/>
                    </a:lnTo>
                    <a:lnTo>
                      <a:pt x="414" y="183"/>
                    </a:lnTo>
                    <a:lnTo>
                      <a:pt x="414" y="183"/>
                    </a:lnTo>
                    <a:lnTo>
                      <a:pt x="414" y="183"/>
                    </a:lnTo>
                    <a:lnTo>
                      <a:pt x="416" y="183"/>
                    </a:lnTo>
                    <a:lnTo>
                      <a:pt x="416" y="183"/>
                    </a:lnTo>
                    <a:lnTo>
                      <a:pt x="416" y="183"/>
                    </a:lnTo>
                    <a:lnTo>
                      <a:pt x="416" y="183"/>
                    </a:lnTo>
                    <a:lnTo>
                      <a:pt x="418" y="183"/>
                    </a:lnTo>
                    <a:lnTo>
                      <a:pt x="418" y="183"/>
                    </a:lnTo>
                    <a:lnTo>
                      <a:pt x="418" y="181"/>
                    </a:lnTo>
                    <a:lnTo>
                      <a:pt x="418" y="181"/>
                    </a:lnTo>
                    <a:lnTo>
                      <a:pt x="418" y="181"/>
                    </a:lnTo>
                    <a:lnTo>
                      <a:pt x="418" y="181"/>
                    </a:lnTo>
                    <a:lnTo>
                      <a:pt x="418" y="181"/>
                    </a:lnTo>
                    <a:lnTo>
                      <a:pt x="418" y="181"/>
                    </a:lnTo>
                    <a:lnTo>
                      <a:pt x="416" y="181"/>
                    </a:lnTo>
                    <a:lnTo>
                      <a:pt x="416" y="181"/>
                    </a:lnTo>
                    <a:lnTo>
                      <a:pt x="416" y="181"/>
                    </a:lnTo>
                    <a:lnTo>
                      <a:pt x="416" y="181"/>
                    </a:lnTo>
                    <a:lnTo>
                      <a:pt x="416" y="181"/>
                    </a:lnTo>
                    <a:lnTo>
                      <a:pt x="416" y="181"/>
                    </a:lnTo>
                    <a:lnTo>
                      <a:pt x="414" y="181"/>
                    </a:lnTo>
                    <a:lnTo>
                      <a:pt x="414" y="181"/>
                    </a:lnTo>
                    <a:lnTo>
                      <a:pt x="414" y="181"/>
                    </a:lnTo>
                    <a:lnTo>
                      <a:pt x="414" y="181"/>
                    </a:lnTo>
                    <a:lnTo>
                      <a:pt x="414" y="181"/>
                    </a:lnTo>
                    <a:lnTo>
                      <a:pt x="414" y="181"/>
                    </a:lnTo>
                    <a:lnTo>
                      <a:pt x="414" y="181"/>
                    </a:lnTo>
                    <a:lnTo>
                      <a:pt x="414" y="181"/>
                    </a:lnTo>
                    <a:lnTo>
                      <a:pt x="414" y="181"/>
                    </a:lnTo>
                    <a:lnTo>
                      <a:pt x="414" y="179"/>
                    </a:lnTo>
                    <a:lnTo>
                      <a:pt x="414" y="179"/>
                    </a:lnTo>
                    <a:lnTo>
                      <a:pt x="414" y="179"/>
                    </a:lnTo>
                    <a:lnTo>
                      <a:pt x="414" y="179"/>
                    </a:lnTo>
                    <a:lnTo>
                      <a:pt x="416" y="179"/>
                    </a:lnTo>
                    <a:lnTo>
                      <a:pt x="416" y="179"/>
                    </a:lnTo>
                    <a:lnTo>
                      <a:pt x="416" y="179"/>
                    </a:lnTo>
                    <a:lnTo>
                      <a:pt x="416" y="179"/>
                    </a:lnTo>
                    <a:lnTo>
                      <a:pt x="418" y="179"/>
                    </a:lnTo>
                    <a:lnTo>
                      <a:pt x="418" y="181"/>
                    </a:lnTo>
                    <a:lnTo>
                      <a:pt x="418" y="181"/>
                    </a:lnTo>
                    <a:lnTo>
                      <a:pt x="418" y="181"/>
                    </a:lnTo>
                    <a:lnTo>
                      <a:pt x="418" y="181"/>
                    </a:lnTo>
                    <a:lnTo>
                      <a:pt x="418" y="181"/>
                    </a:lnTo>
                    <a:lnTo>
                      <a:pt x="418" y="179"/>
                    </a:lnTo>
                    <a:lnTo>
                      <a:pt x="419" y="179"/>
                    </a:lnTo>
                    <a:lnTo>
                      <a:pt x="419" y="177"/>
                    </a:lnTo>
                    <a:lnTo>
                      <a:pt x="419" y="177"/>
                    </a:lnTo>
                    <a:lnTo>
                      <a:pt x="419" y="177"/>
                    </a:lnTo>
                    <a:lnTo>
                      <a:pt x="419" y="177"/>
                    </a:lnTo>
                    <a:lnTo>
                      <a:pt x="419" y="177"/>
                    </a:lnTo>
                    <a:lnTo>
                      <a:pt x="419" y="177"/>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21" y="175"/>
                    </a:lnTo>
                    <a:lnTo>
                      <a:pt x="421" y="175"/>
                    </a:lnTo>
                    <a:lnTo>
                      <a:pt x="421" y="175"/>
                    </a:lnTo>
                    <a:lnTo>
                      <a:pt x="421" y="175"/>
                    </a:lnTo>
                    <a:lnTo>
                      <a:pt x="421" y="175"/>
                    </a:lnTo>
                    <a:lnTo>
                      <a:pt x="421" y="175"/>
                    </a:lnTo>
                    <a:lnTo>
                      <a:pt x="421" y="177"/>
                    </a:lnTo>
                    <a:lnTo>
                      <a:pt x="421" y="177"/>
                    </a:lnTo>
                    <a:lnTo>
                      <a:pt x="421" y="177"/>
                    </a:lnTo>
                    <a:lnTo>
                      <a:pt x="421" y="177"/>
                    </a:lnTo>
                    <a:lnTo>
                      <a:pt x="421" y="177"/>
                    </a:lnTo>
                    <a:lnTo>
                      <a:pt x="421" y="177"/>
                    </a:lnTo>
                    <a:lnTo>
                      <a:pt x="421" y="177"/>
                    </a:lnTo>
                    <a:lnTo>
                      <a:pt x="421" y="177"/>
                    </a:lnTo>
                    <a:lnTo>
                      <a:pt x="423" y="179"/>
                    </a:lnTo>
                    <a:lnTo>
                      <a:pt x="423" y="179"/>
                    </a:lnTo>
                    <a:lnTo>
                      <a:pt x="423" y="179"/>
                    </a:lnTo>
                    <a:lnTo>
                      <a:pt x="423" y="179"/>
                    </a:lnTo>
                    <a:lnTo>
                      <a:pt x="423" y="179"/>
                    </a:lnTo>
                    <a:lnTo>
                      <a:pt x="425" y="181"/>
                    </a:lnTo>
                    <a:lnTo>
                      <a:pt x="425" y="181"/>
                    </a:lnTo>
                    <a:lnTo>
                      <a:pt x="423" y="181"/>
                    </a:lnTo>
                    <a:lnTo>
                      <a:pt x="423" y="181"/>
                    </a:lnTo>
                    <a:lnTo>
                      <a:pt x="423" y="181"/>
                    </a:lnTo>
                    <a:lnTo>
                      <a:pt x="423" y="183"/>
                    </a:lnTo>
                    <a:lnTo>
                      <a:pt x="423" y="183"/>
                    </a:lnTo>
                    <a:lnTo>
                      <a:pt x="423" y="183"/>
                    </a:lnTo>
                    <a:lnTo>
                      <a:pt x="423" y="183"/>
                    </a:lnTo>
                    <a:lnTo>
                      <a:pt x="423" y="183"/>
                    </a:lnTo>
                    <a:lnTo>
                      <a:pt x="423" y="183"/>
                    </a:lnTo>
                    <a:lnTo>
                      <a:pt x="423" y="184"/>
                    </a:lnTo>
                    <a:lnTo>
                      <a:pt x="425" y="184"/>
                    </a:lnTo>
                    <a:lnTo>
                      <a:pt x="425" y="184"/>
                    </a:lnTo>
                    <a:lnTo>
                      <a:pt x="425" y="184"/>
                    </a:lnTo>
                    <a:lnTo>
                      <a:pt x="425" y="184"/>
                    </a:lnTo>
                    <a:lnTo>
                      <a:pt x="425" y="184"/>
                    </a:lnTo>
                    <a:lnTo>
                      <a:pt x="425" y="184"/>
                    </a:lnTo>
                    <a:lnTo>
                      <a:pt x="427" y="184"/>
                    </a:lnTo>
                    <a:lnTo>
                      <a:pt x="427" y="184"/>
                    </a:lnTo>
                    <a:lnTo>
                      <a:pt x="427" y="184"/>
                    </a:lnTo>
                    <a:lnTo>
                      <a:pt x="427" y="183"/>
                    </a:lnTo>
                    <a:lnTo>
                      <a:pt x="429" y="183"/>
                    </a:lnTo>
                    <a:lnTo>
                      <a:pt x="429" y="183"/>
                    </a:lnTo>
                    <a:lnTo>
                      <a:pt x="430" y="181"/>
                    </a:lnTo>
                    <a:lnTo>
                      <a:pt x="430" y="181"/>
                    </a:lnTo>
                    <a:lnTo>
                      <a:pt x="430" y="181"/>
                    </a:lnTo>
                    <a:lnTo>
                      <a:pt x="432" y="181"/>
                    </a:lnTo>
                    <a:lnTo>
                      <a:pt x="432" y="181"/>
                    </a:lnTo>
                    <a:lnTo>
                      <a:pt x="434" y="181"/>
                    </a:lnTo>
                    <a:lnTo>
                      <a:pt x="434" y="181"/>
                    </a:lnTo>
                    <a:lnTo>
                      <a:pt x="434" y="181"/>
                    </a:lnTo>
                    <a:lnTo>
                      <a:pt x="434" y="181"/>
                    </a:lnTo>
                    <a:lnTo>
                      <a:pt x="436" y="179"/>
                    </a:lnTo>
                    <a:lnTo>
                      <a:pt x="436" y="179"/>
                    </a:lnTo>
                    <a:lnTo>
                      <a:pt x="436" y="179"/>
                    </a:lnTo>
                    <a:lnTo>
                      <a:pt x="436" y="179"/>
                    </a:lnTo>
                    <a:lnTo>
                      <a:pt x="436" y="179"/>
                    </a:lnTo>
                    <a:lnTo>
                      <a:pt x="436" y="179"/>
                    </a:lnTo>
                    <a:lnTo>
                      <a:pt x="436" y="179"/>
                    </a:lnTo>
                    <a:lnTo>
                      <a:pt x="436" y="181"/>
                    </a:lnTo>
                    <a:lnTo>
                      <a:pt x="436" y="181"/>
                    </a:lnTo>
                    <a:lnTo>
                      <a:pt x="436" y="181"/>
                    </a:lnTo>
                    <a:lnTo>
                      <a:pt x="436" y="183"/>
                    </a:lnTo>
                    <a:lnTo>
                      <a:pt x="436" y="183"/>
                    </a:lnTo>
                    <a:lnTo>
                      <a:pt x="438" y="183"/>
                    </a:lnTo>
                    <a:lnTo>
                      <a:pt x="438" y="183"/>
                    </a:lnTo>
                    <a:lnTo>
                      <a:pt x="438" y="183"/>
                    </a:lnTo>
                    <a:lnTo>
                      <a:pt x="439" y="183"/>
                    </a:lnTo>
                    <a:lnTo>
                      <a:pt x="439" y="183"/>
                    </a:lnTo>
                    <a:lnTo>
                      <a:pt x="439" y="181"/>
                    </a:lnTo>
                    <a:lnTo>
                      <a:pt x="439" y="181"/>
                    </a:lnTo>
                    <a:lnTo>
                      <a:pt x="439" y="181"/>
                    </a:lnTo>
                    <a:lnTo>
                      <a:pt x="439" y="181"/>
                    </a:lnTo>
                    <a:lnTo>
                      <a:pt x="439" y="181"/>
                    </a:lnTo>
                    <a:lnTo>
                      <a:pt x="439" y="181"/>
                    </a:lnTo>
                    <a:lnTo>
                      <a:pt x="441" y="179"/>
                    </a:lnTo>
                    <a:lnTo>
                      <a:pt x="441" y="179"/>
                    </a:lnTo>
                    <a:lnTo>
                      <a:pt x="441" y="179"/>
                    </a:lnTo>
                    <a:lnTo>
                      <a:pt x="441" y="179"/>
                    </a:lnTo>
                    <a:lnTo>
                      <a:pt x="441" y="177"/>
                    </a:lnTo>
                    <a:lnTo>
                      <a:pt x="441" y="177"/>
                    </a:lnTo>
                    <a:lnTo>
                      <a:pt x="441" y="177"/>
                    </a:lnTo>
                    <a:lnTo>
                      <a:pt x="441" y="177"/>
                    </a:lnTo>
                    <a:lnTo>
                      <a:pt x="441" y="177"/>
                    </a:lnTo>
                    <a:lnTo>
                      <a:pt x="441" y="177"/>
                    </a:lnTo>
                    <a:lnTo>
                      <a:pt x="439" y="177"/>
                    </a:lnTo>
                    <a:lnTo>
                      <a:pt x="439" y="177"/>
                    </a:lnTo>
                    <a:lnTo>
                      <a:pt x="439" y="177"/>
                    </a:lnTo>
                    <a:lnTo>
                      <a:pt x="439" y="175"/>
                    </a:lnTo>
                    <a:lnTo>
                      <a:pt x="441" y="175"/>
                    </a:lnTo>
                    <a:lnTo>
                      <a:pt x="441" y="175"/>
                    </a:lnTo>
                    <a:lnTo>
                      <a:pt x="441" y="175"/>
                    </a:lnTo>
                    <a:lnTo>
                      <a:pt x="441" y="175"/>
                    </a:lnTo>
                    <a:lnTo>
                      <a:pt x="441" y="175"/>
                    </a:lnTo>
                    <a:lnTo>
                      <a:pt x="441" y="175"/>
                    </a:lnTo>
                    <a:lnTo>
                      <a:pt x="443" y="174"/>
                    </a:lnTo>
                    <a:lnTo>
                      <a:pt x="443" y="174"/>
                    </a:lnTo>
                    <a:lnTo>
                      <a:pt x="443" y="174"/>
                    </a:lnTo>
                    <a:lnTo>
                      <a:pt x="443" y="174"/>
                    </a:lnTo>
                    <a:lnTo>
                      <a:pt x="443" y="172"/>
                    </a:lnTo>
                    <a:lnTo>
                      <a:pt x="443" y="172"/>
                    </a:lnTo>
                    <a:lnTo>
                      <a:pt x="443" y="172"/>
                    </a:lnTo>
                    <a:lnTo>
                      <a:pt x="443" y="172"/>
                    </a:lnTo>
                    <a:lnTo>
                      <a:pt x="443" y="172"/>
                    </a:lnTo>
                    <a:lnTo>
                      <a:pt x="443" y="172"/>
                    </a:lnTo>
                    <a:lnTo>
                      <a:pt x="443" y="172"/>
                    </a:lnTo>
                    <a:lnTo>
                      <a:pt x="443" y="170"/>
                    </a:lnTo>
                    <a:lnTo>
                      <a:pt x="443" y="170"/>
                    </a:lnTo>
                    <a:lnTo>
                      <a:pt x="443" y="170"/>
                    </a:lnTo>
                    <a:lnTo>
                      <a:pt x="443" y="170"/>
                    </a:lnTo>
                    <a:lnTo>
                      <a:pt x="441" y="170"/>
                    </a:lnTo>
                    <a:lnTo>
                      <a:pt x="441" y="170"/>
                    </a:lnTo>
                    <a:lnTo>
                      <a:pt x="441" y="170"/>
                    </a:lnTo>
                    <a:lnTo>
                      <a:pt x="441" y="170"/>
                    </a:lnTo>
                    <a:lnTo>
                      <a:pt x="441" y="170"/>
                    </a:lnTo>
                    <a:lnTo>
                      <a:pt x="441" y="170"/>
                    </a:lnTo>
                    <a:lnTo>
                      <a:pt x="441" y="170"/>
                    </a:lnTo>
                    <a:lnTo>
                      <a:pt x="441" y="170"/>
                    </a:lnTo>
                    <a:lnTo>
                      <a:pt x="441" y="168"/>
                    </a:lnTo>
                    <a:lnTo>
                      <a:pt x="441" y="168"/>
                    </a:lnTo>
                    <a:lnTo>
                      <a:pt x="441" y="168"/>
                    </a:lnTo>
                    <a:lnTo>
                      <a:pt x="441" y="168"/>
                    </a:lnTo>
                    <a:lnTo>
                      <a:pt x="441" y="168"/>
                    </a:lnTo>
                    <a:lnTo>
                      <a:pt x="441" y="166"/>
                    </a:lnTo>
                    <a:lnTo>
                      <a:pt x="441" y="166"/>
                    </a:lnTo>
                    <a:lnTo>
                      <a:pt x="441" y="166"/>
                    </a:lnTo>
                    <a:lnTo>
                      <a:pt x="441" y="166"/>
                    </a:lnTo>
                    <a:lnTo>
                      <a:pt x="441" y="166"/>
                    </a:lnTo>
                    <a:lnTo>
                      <a:pt x="443" y="166"/>
                    </a:lnTo>
                    <a:lnTo>
                      <a:pt x="443" y="166"/>
                    </a:lnTo>
                    <a:lnTo>
                      <a:pt x="443" y="166"/>
                    </a:lnTo>
                    <a:lnTo>
                      <a:pt x="443" y="166"/>
                    </a:lnTo>
                    <a:lnTo>
                      <a:pt x="443" y="166"/>
                    </a:lnTo>
                    <a:lnTo>
                      <a:pt x="443" y="166"/>
                    </a:lnTo>
                    <a:lnTo>
                      <a:pt x="443" y="166"/>
                    </a:lnTo>
                    <a:lnTo>
                      <a:pt x="443" y="166"/>
                    </a:lnTo>
                    <a:lnTo>
                      <a:pt x="445" y="166"/>
                    </a:lnTo>
                    <a:lnTo>
                      <a:pt x="445" y="166"/>
                    </a:lnTo>
                    <a:lnTo>
                      <a:pt x="445" y="166"/>
                    </a:lnTo>
                    <a:lnTo>
                      <a:pt x="445" y="166"/>
                    </a:lnTo>
                    <a:lnTo>
                      <a:pt x="445" y="168"/>
                    </a:lnTo>
                    <a:lnTo>
                      <a:pt x="445" y="168"/>
                    </a:lnTo>
                    <a:lnTo>
                      <a:pt x="445" y="168"/>
                    </a:lnTo>
                    <a:lnTo>
                      <a:pt x="445" y="170"/>
                    </a:lnTo>
                    <a:lnTo>
                      <a:pt x="447" y="170"/>
                    </a:lnTo>
                    <a:lnTo>
                      <a:pt x="447" y="170"/>
                    </a:lnTo>
                    <a:lnTo>
                      <a:pt x="447" y="170"/>
                    </a:lnTo>
                    <a:lnTo>
                      <a:pt x="447" y="170"/>
                    </a:lnTo>
                    <a:lnTo>
                      <a:pt x="447" y="170"/>
                    </a:lnTo>
                    <a:lnTo>
                      <a:pt x="447" y="170"/>
                    </a:lnTo>
                    <a:lnTo>
                      <a:pt x="447" y="170"/>
                    </a:lnTo>
                    <a:lnTo>
                      <a:pt x="447" y="168"/>
                    </a:lnTo>
                    <a:lnTo>
                      <a:pt x="447" y="168"/>
                    </a:lnTo>
                    <a:lnTo>
                      <a:pt x="447" y="168"/>
                    </a:lnTo>
                    <a:lnTo>
                      <a:pt x="447" y="168"/>
                    </a:lnTo>
                    <a:lnTo>
                      <a:pt x="447" y="168"/>
                    </a:lnTo>
                    <a:lnTo>
                      <a:pt x="447" y="166"/>
                    </a:lnTo>
                    <a:lnTo>
                      <a:pt x="447" y="166"/>
                    </a:lnTo>
                    <a:lnTo>
                      <a:pt x="447" y="166"/>
                    </a:lnTo>
                    <a:lnTo>
                      <a:pt x="447" y="166"/>
                    </a:lnTo>
                    <a:lnTo>
                      <a:pt x="447" y="166"/>
                    </a:lnTo>
                    <a:lnTo>
                      <a:pt x="448" y="166"/>
                    </a:lnTo>
                    <a:lnTo>
                      <a:pt x="448" y="164"/>
                    </a:lnTo>
                    <a:lnTo>
                      <a:pt x="448" y="164"/>
                    </a:lnTo>
                    <a:lnTo>
                      <a:pt x="448" y="164"/>
                    </a:lnTo>
                    <a:lnTo>
                      <a:pt x="448" y="164"/>
                    </a:lnTo>
                    <a:lnTo>
                      <a:pt x="448" y="164"/>
                    </a:lnTo>
                    <a:lnTo>
                      <a:pt x="448" y="164"/>
                    </a:lnTo>
                    <a:lnTo>
                      <a:pt x="448" y="164"/>
                    </a:lnTo>
                    <a:lnTo>
                      <a:pt x="450" y="164"/>
                    </a:lnTo>
                    <a:lnTo>
                      <a:pt x="450" y="164"/>
                    </a:lnTo>
                    <a:lnTo>
                      <a:pt x="450" y="164"/>
                    </a:lnTo>
                    <a:lnTo>
                      <a:pt x="450" y="164"/>
                    </a:lnTo>
                    <a:lnTo>
                      <a:pt x="452" y="166"/>
                    </a:lnTo>
                    <a:lnTo>
                      <a:pt x="452" y="166"/>
                    </a:lnTo>
                    <a:lnTo>
                      <a:pt x="452" y="166"/>
                    </a:lnTo>
                    <a:lnTo>
                      <a:pt x="452" y="166"/>
                    </a:lnTo>
                    <a:lnTo>
                      <a:pt x="454" y="166"/>
                    </a:lnTo>
                    <a:lnTo>
                      <a:pt x="454" y="166"/>
                    </a:lnTo>
                    <a:lnTo>
                      <a:pt x="454" y="166"/>
                    </a:lnTo>
                    <a:lnTo>
                      <a:pt x="454" y="164"/>
                    </a:lnTo>
                    <a:lnTo>
                      <a:pt x="454" y="164"/>
                    </a:lnTo>
                    <a:lnTo>
                      <a:pt x="454" y="164"/>
                    </a:lnTo>
                    <a:lnTo>
                      <a:pt x="454" y="164"/>
                    </a:lnTo>
                    <a:lnTo>
                      <a:pt x="454" y="164"/>
                    </a:lnTo>
                    <a:lnTo>
                      <a:pt x="454" y="164"/>
                    </a:lnTo>
                    <a:lnTo>
                      <a:pt x="454" y="164"/>
                    </a:lnTo>
                    <a:lnTo>
                      <a:pt x="454" y="164"/>
                    </a:lnTo>
                    <a:lnTo>
                      <a:pt x="454" y="164"/>
                    </a:lnTo>
                    <a:lnTo>
                      <a:pt x="454" y="163"/>
                    </a:lnTo>
                    <a:lnTo>
                      <a:pt x="454" y="163"/>
                    </a:lnTo>
                    <a:lnTo>
                      <a:pt x="454" y="163"/>
                    </a:lnTo>
                    <a:lnTo>
                      <a:pt x="454" y="163"/>
                    </a:lnTo>
                    <a:lnTo>
                      <a:pt x="452" y="163"/>
                    </a:lnTo>
                    <a:lnTo>
                      <a:pt x="452" y="161"/>
                    </a:lnTo>
                    <a:lnTo>
                      <a:pt x="452" y="161"/>
                    </a:lnTo>
                    <a:lnTo>
                      <a:pt x="452" y="161"/>
                    </a:lnTo>
                    <a:lnTo>
                      <a:pt x="452" y="161"/>
                    </a:lnTo>
                    <a:lnTo>
                      <a:pt x="452" y="159"/>
                    </a:lnTo>
                    <a:lnTo>
                      <a:pt x="452" y="159"/>
                    </a:lnTo>
                    <a:lnTo>
                      <a:pt x="452" y="159"/>
                    </a:lnTo>
                    <a:lnTo>
                      <a:pt x="452" y="159"/>
                    </a:lnTo>
                    <a:lnTo>
                      <a:pt x="452" y="159"/>
                    </a:lnTo>
                    <a:lnTo>
                      <a:pt x="452" y="159"/>
                    </a:lnTo>
                    <a:lnTo>
                      <a:pt x="452" y="157"/>
                    </a:lnTo>
                    <a:lnTo>
                      <a:pt x="454" y="157"/>
                    </a:lnTo>
                    <a:lnTo>
                      <a:pt x="454" y="157"/>
                    </a:lnTo>
                    <a:lnTo>
                      <a:pt x="454" y="157"/>
                    </a:lnTo>
                    <a:lnTo>
                      <a:pt x="454" y="157"/>
                    </a:lnTo>
                    <a:lnTo>
                      <a:pt x="454" y="157"/>
                    </a:lnTo>
                    <a:lnTo>
                      <a:pt x="454" y="157"/>
                    </a:lnTo>
                    <a:lnTo>
                      <a:pt x="452" y="155"/>
                    </a:lnTo>
                    <a:lnTo>
                      <a:pt x="452" y="155"/>
                    </a:lnTo>
                    <a:lnTo>
                      <a:pt x="452" y="155"/>
                    </a:lnTo>
                    <a:lnTo>
                      <a:pt x="452" y="155"/>
                    </a:lnTo>
                    <a:lnTo>
                      <a:pt x="452" y="155"/>
                    </a:lnTo>
                    <a:lnTo>
                      <a:pt x="452" y="154"/>
                    </a:lnTo>
                    <a:lnTo>
                      <a:pt x="452" y="154"/>
                    </a:lnTo>
                    <a:lnTo>
                      <a:pt x="452" y="154"/>
                    </a:lnTo>
                    <a:lnTo>
                      <a:pt x="452" y="154"/>
                    </a:lnTo>
                    <a:lnTo>
                      <a:pt x="452" y="154"/>
                    </a:lnTo>
                    <a:lnTo>
                      <a:pt x="452" y="152"/>
                    </a:lnTo>
                    <a:lnTo>
                      <a:pt x="452" y="152"/>
                    </a:lnTo>
                    <a:lnTo>
                      <a:pt x="452" y="152"/>
                    </a:lnTo>
                    <a:lnTo>
                      <a:pt x="452" y="152"/>
                    </a:lnTo>
                    <a:lnTo>
                      <a:pt x="452" y="150"/>
                    </a:lnTo>
                    <a:lnTo>
                      <a:pt x="452" y="150"/>
                    </a:lnTo>
                    <a:lnTo>
                      <a:pt x="452" y="150"/>
                    </a:lnTo>
                    <a:lnTo>
                      <a:pt x="452" y="150"/>
                    </a:lnTo>
                    <a:lnTo>
                      <a:pt x="452" y="150"/>
                    </a:lnTo>
                    <a:lnTo>
                      <a:pt x="452" y="150"/>
                    </a:lnTo>
                    <a:lnTo>
                      <a:pt x="454" y="150"/>
                    </a:lnTo>
                    <a:lnTo>
                      <a:pt x="454" y="150"/>
                    </a:lnTo>
                    <a:lnTo>
                      <a:pt x="454" y="150"/>
                    </a:lnTo>
                    <a:lnTo>
                      <a:pt x="454" y="150"/>
                    </a:lnTo>
                    <a:lnTo>
                      <a:pt x="454" y="150"/>
                    </a:lnTo>
                    <a:lnTo>
                      <a:pt x="454" y="150"/>
                    </a:lnTo>
                    <a:lnTo>
                      <a:pt x="454" y="150"/>
                    </a:lnTo>
                    <a:lnTo>
                      <a:pt x="454" y="150"/>
                    </a:lnTo>
                    <a:lnTo>
                      <a:pt x="454" y="150"/>
                    </a:lnTo>
                    <a:lnTo>
                      <a:pt x="456" y="152"/>
                    </a:lnTo>
                    <a:lnTo>
                      <a:pt x="456" y="152"/>
                    </a:lnTo>
                    <a:lnTo>
                      <a:pt x="456" y="152"/>
                    </a:lnTo>
                    <a:lnTo>
                      <a:pt x="456" y="154"/>
                    </a:lnTo>
                    <a:lnTo>
                      <a:pt x="456" y="154"/>
                    </a:lnTo>
                    <a:lnTo>
                      <a:pt x="456" y="154"/>
                    </a:lnTo>
                    <a:lnTo>
                      <a:pt x="456" y="154"/>
                    </a:lnTo>
                    <a:lnTo>
                      <a:pt x="457" y="154"/>
                    </a:lnTo>
                    <a:lnTo>
                      <a:pt x="457" y="154"/>
                    </a:lnTo>
                    <a:lnTo>
                      <a:pt x="457" y="155"/>
                    </a:lnTo>
                    <a:lnTo>
                      <a:pt x="457" y="155"/>
                    </a:lnTo>
                    <a:lnTo>
                      <a:pt x="457" y="155"/>
                    </a:lnTo>
                    <a:lnTo>
                      <a:pt x="457" y="155"/>
                    </a:lnTo>
                    <a:lnTo>
                      <a:pt x="457" y="155"/>
                    </a:lnTo>
                    <a:lnTo>
                      <a:pt x="459" y="157"/>
                    </a:lnTo>
                    <a:lnTo>
                      <a:pt x="459" y="157"/>
                    </a:lnTo>
                    <a:lnTo>
                      <a:pt x="459" y="157"/>
                    </a:lnTo>
                    <a:lnTo>
                      <a:pt x="459" y="157"/>
                    </a:lnTo>
                    <a:lnTo>
                      <a:pt x="459" y="157"/>
                    </a:lnTo>
                    <a:lnTo>
                      <a:pt x="459" y="157"/>
                    </a:lnTo>
                    <a:lnTo>
                      <a:pt x="459" y="157"/>
                    </a:lnTo>
                    <a:lnTo>
                      <a:pt x="461" y="157"/>
                    </a:lnTo>
                    <a:lnTo>
                      <a:pt x="461" y="157"/>
                    </a:lnTo>
                    <a:lnTo>
                      <a:pt x="461" y="157"/>
                    </a:lnTo>
                    <a:lnTo>
                      <a:pt x="461" y="157"/>
                    </a:lnTo>
                    <a:lnTo>
                      <a:pt x="461" y="157"/>
                    </a:lnTo>
                    <a:lnTo>
                      <a:pt x="461" y="155"/>
                    </a:lnTo>
                    <a:lnTo>
                      <a:pt x="459" y="155"/>
                    </a:lnTo>
                    <a:lnTo>
                      <a:pt x="459" y="155"/>
                    </a:lnTo>
                    <a:lnTo>
                      <a:pt x="459" y="154"/>
                    </a:lnTo>
                    <a:lnTo>
                      <a:pt x="459" y="154"/>
                    </a:lnTo>
                    <a:lnTo>
                      <a:pt x="459" y="154"/>
                    </a:lnTo>
                    <a:lnTo>
                      <a:pt x="461" y="154"/>
                    </a:lnTo>
                    <a:lnTo>
                      <a:pt x="461" y="154"/>
                    </a:lnTo>
                    <a:lnTo>
                      <a:pt x="461" y="154"/>
                    </a:lnTo>
                    <a:lnTo>
                      <a:pt x="461" y="154"/>
                    </a:lnTo>
                    <a:lnTo>
                      <a:pt x="461" y="154"/>
                    </a:lnTo>
                    <a:lnTo>
                      <a:pt x="461" y="154"/>
                    </a:lnTo>
                    <a:lnTo>
                      <a:pt x="461" y="154"/>
                    </a:lnTo>
                    <a:lnTo>
                      <a:pt x="461" y="154"/>
                    </a:lnTo>
                    <a:lnTo>
                      <a:pt x="463" y="154"/>
                    </a:lnTo>
                    <a:lnTo>
                      <a:pt x="463" y="154"/>
                    </a:lnTo>
                    <a:lnTo>
                      <a:pt x="463" y="152"/>
                    </a:lnTo>
                    <a:lnTo>
                      <a:pt x="463" y="152"/>
                    </a:lnTo>
                    <a:lnTo>
                      <a:pt x="463" y="152"/>
                    </a:lnTo>
                    <a:lnTo>
                      <a:pt x="463" y="152"/>
                    </a:lnTo>
                    <a:lnTo>
                      <a:pt x="463" y="152"/>
                    </a:lnTo>
                    <a:lnTo>
                      <a:pt x="463" y="152"/>
                    </a:lnTo>
                    <a:lnTo>
                      <a:pt x="463" y="152"/>
                    </a:lnTo>
                    <a:lnTo>
                      <a:pt x="463" y="150"/>
                    </a:lnTo>
                    <a:lnTo>
                      <a:pt x="463" y="150"/>
                    </a:lnTo>
                    <a:lnTo>
                      <a:pt x="463" y="150"/>
                    </a:lnTo>
                    <a:lnTo>
                      <a:pt x="463" y="150"/>
                    </a:lnTo>
                    <a:lnTo>
                      <a:pt x="463" y="148"/>
                    </a:lnTo>
                    <a:lnTo>
                      <a:pt x="463" y="148"/>
                    </a:lnTo>
                    <a:lnTo>
                      <a:pt x="463" y="148"/>
                    </a:lnTo>
                    <a:lnTo>
                      <a:pt x="463" y="148"/>
                    </a:lnTo>
                    <a:lnTo>
                      <a:pt x="465" y="148"/>
                    </a:lnTo>
                    <a:lnTo>
                      <a:pt x="465" y="150"/>
                    </a:lnTo>
                    <a:lnTo>
                      <a:pt x="465" y="150"/>
                    </a:lnTo>
                    <a:lnTo>
                      <a:pt x="465" y="152"/>
                    </a:lnTo>
                    <a:lnTo>
                      <a:pt x="465" y="152"/>
                    </a:lnTo>
                    <a:lnTo>
                      <a:pt x="465" y="152"/>
                    </a:lnTo>
                    <a:lnTo>
                      <a:pt x="465" y="152"/>
                    </a:lnTo>
                    <a:lnTo>
                      <a:pt x="465" y="152"/>
                    </a:lnTo>
                    <a:lnTo>
                      <a:pt x="467" y="152"/>
                    </a:lnTo>
                    <a:lnTo>
                      <a:pt x="467" y="152"/>
                    </a:lnTo>
                    <a:lnTo>
                      <a:pt x="467" y="152"/>
                    </a:lnTo>
                    <a:lnTo>
                      <a:pt x="470" y="150"/>
                    </a:lnTo>
                    <a:lnTo>
                      <a:pt x="470" y="150"/>
                    </a:lnTo>
                    <a:lnTo>
                      <a:pt x="472" y="150"/>
                    </a:lnTo>
                    <a:lnTo>
                      <a:pt x="472" y="150"/>
                    </a:lnTo>
                    <a:lnTo>
                      <a:pt x="472" y="150"/>
                    </a:lnTo>
                    <a:lnTo>
                      <a:pt x="472" y="150"/>
                    </a:lnTo>
                    <a:lnTo>
                      <a:pt x="474" y="150"/>
                    </a:lnTo>
                    <a:lnTo>
                      <a:pt x="474" y="150"/>
                    </a:lnTo>
                    <a:lnTo>
                      <a:pt x="474" y="150"/>
                    </a:lnTo>
                    <a:lnTo>
                      <a:pt x="474" y="150"/>
                    </a:lnTo>
                    <a:lnTo>
                      <a:pt x="474" y="150"/>
                    </a:lnTo>
                    <a:lnTo>
                      <a:pt x="474" y="150"/>
                    </a:lnTo>
                    <a:lnTo>
                      <a:pt x="474" y="150"/>
                    </a:lnTo>
                    <a:lnTo>
                      <a:pt x="474" y="150"/>
                    </a:lnTo>
                    <a:lnTo>
                      <a:pt x="476" y="148"/>
                    </a:lnTo>
                    <a:lnTo>
                      <a:pt x="476" y="148"/>
                    </a:lnTo>
                    <a:lnTo>
                      <a:pt x="477" y="146"/>
                    </a:lnTo>
                    <a:lnTo>
                      <a:pt x="477" y="146"/>
                    </a:lnTo>
                    <a:lnTo>
                      <a:pt x="477" y="146"/>
                    </a:lnTo>
                    <a:lnTo>
                      <a:pt x="479" y="146"/>
                    </a:lnTo>
                    <a:lnTo>
                      <a:pt x="479" y="146"/>
                    </a:lnTo>
                    <a:lnTo>
                      <a:pt x="479" y="146"/>
                    </a:lnTo>
                    <a:lnTo>
                      <a:pt x="479" y="146"/>
                    </a:lnTo>
                    <a:lnTo>
                      <a:pt x="479" y="146"/>
                    </a:lnTo>
                    <a:lnTo>
                      <a:pt x="479" y="146"/>
                    </a:lnTo>
                    <a:lnTo>
                      <a:pt x="481" y="146"/>
                    </a:lnTo>
                    <a:lnTo>
                      <a:pt x="481" y="146"/>
                    </a:lnTo>
                    <a:lnTo>
                      <a:pt x="481" y="146"/>
                    </a:lnTo>
                    <a:lnTo>
                      <a:pt x="483" y="148"/>
                    </a:lnTo>
                    <a:lnTo>
                      <a:pt x="483" y="148"/>
                    </a:lnTo>
                    <a:lnTo>
                      <a:pt x="485" y="148"/>
                    </a:lnTo>
                    <a:lnTo>
                      <a:pt x="486" y="148"/>
                    </a:lnTo>
                    <a:lnTo>
                      <a:pt x="486" y="150"/>
                    </a:lnTo>
                    <a:lnTo>
                      <a:pt x="488" y="150"/>
                    </a:lnTo>
                    <a:lnTo>
                      <a:pt x="490" y="150"/>
                    </a:lnTo>
                    <a:lnTo>
                      <a:pt x="490" y="152"/>
                    </a:lnTo>
                    <a:lnTo>
                      <a:pt x="490" y="152"/>
                    </a:lnTo>
                    <a:lnTo>
                      <a:pt x="490" y="152"/>
                    </a:lnTo>
                    <a:lnTo>
                      <a:pt x="492" y="152"/>
                    </a:lnTo>
                    <a:lnTo>
                      <a:pt x="492" y="152"/>
                    </a:lnTo>
                    <a:lnTo>
                      <a:pt x="492" y="152"/>
                    </a:lnTo>
                    <a:lnTo>
                      <a:pt x="492" y="154"/>
                    </a:lnTo>
                    <a:lnTo>
                      <a:pt x="490" y="154"/>
                    </a:lnTo>
                    <a:lnTo>
                      <a:pt x="490" y="154"/>
                    </a:lnTo>
                    <a:lnTo>
                      <a:pt x="490" y="154"/>
                    </a:lnTo>
                    <a:lnTo>
                      <a:pt x="490" y="154"/>
                    </a:lnTo>
                    <a:lnTo>
                      <a:pt x="490" y="154"/>
                    </a:lnTo>
                    <a:lnTo>
                      <a:pt x="490" y="154"/>
                    </a:lnTo>
                    <a:lnTo>
                      <a:pt x="488" y="154"/>
                    </a:lnTo>
                    <a:lnTo>
                      <a:pt x="488" y="154"/>
                    </a:lnTo>
                    <a:lnTo>
                      <a:pt x="488" y="155"/>
                    </a:lnTo>
                    <a:lnTo>
                      <a:pt x="488" y="155"/>
                    </a:lnTo>
                    <a:lnTo>
                      <a:pt x="488" y="155"/>
                    </a:lnTo>
                    <a:lnTo>
                      <a:pt x="490" y="155"/>
                    </a:lnTo>
                    <a:lnTo>
                      <a:pt x="490" y="155"/>
                    </a:lnTo>
                    <a:lnTo>
                      <a:pt x="492" y="155"/>
                    </a:lnTo>
                    <a:lnTo>
                      <a:pt x="492" y="155"/>
                    </a:lnTo>
                    <a:lnTo>
                      <a:pt x="494" y="155"/>
                    </a:lnTo>
                    <a:lnTo>
                      <a:pt x="494" y="155"/>
                    </a:lnTo>
                    <a:lnTo>
                      <a:pt x="494" y="155"/>
                    </a:lnTo>
                    <a:lnTo>
                      <a:pt x="495" y="155"/>
                    </a:lnTo>
                    <a:lnTo>
                      <a:pt x="494" y="155"/>
                    </a:lnTo>
                    <a:lnTo>
                      <a:pt x="494" y="155"/>
                    </a:lnTo>
                    <a:lnTo>
                      <a:pt x="494" y="157"/>
                    </a:lnTo>
                    <a:lnTo>
                      <a:pt x="494" y="157"/>
                    </a:lnTo>
                    <a:lnTo>
                      <a:pt x="494" y="157"/>
                    </a:lnTo>
                    <a:lnTo>
                      <a:pt x="492" y="157"/>
                    </a:lnTo>
                    <a:lnTo>
                      <a:pt x="492" y="157"/>
                    </a:lnTo>
                    <a:lnTo>
                      <a:pt x="492" y="157"/>
                    </a:lnTo>
                    <a:lnTo>
                      <a:pt x="492" y="157"/>
                    </a:lnTo>
                    <a:lnTo>
                      <a:pt x="490" y="157"/>
                    </a:lnTo>
                    <a:lnTo>
                      <a:pt x="490" y="159"/>
                    </a:lnTo>
                    <a:lnTo>
                      <a:pt x="490" y="159"/>
                    </a:lnTo>
                    <a:lnTo>
                      <a:pt x="490" y="159"/>
                    </a:lnTo>
                    <a:lnTo>
                      <a:pt x="490" y="159"/>
                    </a:lnTo>
                    <a:lnTo>
                      <a:pt x="490" y="161"/>
                    </a:lnTo>
                    <a:lnTo>
                      <a:pt x="490" y="161"/>
                    </a:lnTo>
                    <a:lnTo>
                      <a:pt x="492" y="161"/>
                    </a:lnTo>
                    <a:lnTo>
                      <a:pt x="492" y="161"/>
                    </a:lnTo>
                    <a:lnTo>
                      <a:pt x="492" y="161"/>
                    </a:lnTo>
                    <a:lnTo>
                      <a:pt x="492" y="161"/>
                    </a:lnTo>
                    <a:lnTo>
                      <a:pt x="494" y="161"/>
                    </a:lnTo>
                    <a:lnTo>
                      <a:pt x="494" y="161"/>
                    </a:lnTo>
                    <a:lnTo>
                      <a:pt x="494" y="161"/>
                    </a:lnTo>
                    <a:lnTo>
                      <a:pt x="494" y="161"/>
                    </a:lnTo>
                    <a:lnTo>
                      <a:pt x="494" y="161"/>
                    </a:lnTo>
                    <a:lnTo>
                      <a:pt x="494" y="161"/>
                    </a:lnTo>
                    <a:lnTo>
                      <a:pt x="494" y="161"/>
                    </a:lnTo>
                    <a:lnTo>
                      <a:pt x="494" y="161"/>
                    </a:lnTo>
                    <a:lnTo>
                      <a:pt x="494" y="163"/>
                    </a:lnTo>
                    <a:lnTo>
                      <a:pt x="492" y="163"/>
                    </a:lnTo>
                    <a:lnTo>
                      <a:pt x="492" y="163"/>
                    </a:lnTo>
                    <a:lnTo>
                      <a:pt x="492" y="163"/>
                    </a:lnTo>
                    <a:lnTo>
                      <a:pt x="492" y="163"/>
                    </a:lnTo>
                    <a:lnTo>
                      <a:pt x="492" y="163"/>
                    </a:lnTo>
                    <a:lnTo>
                      <a:pt x="492" y="163"/>
                    </a:lnTo>
                    <a:lnTo>
                      <a:pt x="492" y="163"/>
                    </a:lnTo>
                    <a:lnTo>
                      <a:pt x="492" y="163"/>
                    </a:lnTo>
                    <a:lnTo>
                      <a:pt x="492" y="164"/>
                    </a:lnTo>
                    <a:lnTo>
                      <a:pt x="494" y="164"/>
                    </a:lnTo>
                    <a:lnTo>
                      <a:pt x="495" y="164"/>
                    </a:lnTo>
                    <a:lnTo>
                      <a:pt x="495" y="164"/>
                    </a:lnTo>
                    <a:lnTo>
                      <a:pt x="495" y="164"/>
                    </a:lnTo>
                    <a:lnTo>
                      <a:pt x="495" y="164"/>
                    </a:lnTo>
                    <a:lnTo>
                      <a:pt x="495" y="164"/>
                    </a:lnTo>
                    <a:lnTo>
                      <a:pt x="495" y="166"/>
                    </a:lnTo>
                    <a:lnTo>
                      <a:pt x="495" y="166"/>
                    </a:lnTo>
                    <a:lnTo>
                      <a:pt x="495" y="166"/>
                    </a:lnTo>
                    <a:lnTo>
                      <a:pt x="495" y="168"/>
                    </a:lnTo>
                    <a:lnTo>
                      <a:pt x="495" y="168"/>
                    </a:lnTo>
                    <a:lnTo>
                      <a:pt x="495" y="168"/>
                    </a:lnTo>
                    <a:lnTo>
                      <a:pt x="497" y="168"/>
                    </a:lnTo>
                    <a:lnTo>
                      <a:pt x="497" y="170"/>
                    </a:lnTo>
                    <a:lnTo>
                      <a:pt x="497" y="170"/>
                    </a:lnTo>
                    <a:lnTo>
                      <a:pt x="497" y="170"/>
                    </a:lnTo>
                    <a:lnTo>
                      <a:pt x="497" y="172"/>
                    </a:lnTo>
                    <a:lnTo>
                      <a:pt x="497" y="172"/>
                    </a:lnTo>
                    <a:lnTo>
                      <a:pt x="497" y="172"/>
                    </a:lnTo>
                    <a:lnTo>
                      <a:pt x="497" y="174"/>
                    </a:lnTo>
                    <a:lnTo>
                      <a:pt x="495" y="174"/>
                    </a:lnTo>
                    <a:lnTo>
                      <a:pt x="495" y="174"/>
                    </a:lnTo>
                    <a:lnTo>
                      <a:pt x="495" y="174"/>
                    </a:lnTo>
                    <a:lnTo>
                      <a:pt x="495" y="175"/>
                    </a:lnTo>
                    <a:lnTo>
                      <a:pt x="495" y="175"/>
                    </a:lnTo>
                    <a:lnTo>
                      <a:pt x="495" y="175"/>
                    </a:lnTo>
                    <a:lnTo>
                      <a:pt x="495" y="175"/>
                    </a:lnTo>
                    <a:lnTo>
                      <a:pt x="497" y="175"/>
                    </a:lnTo>
                    <a:lnTo>
                      <a:pt x="497" y="175"/>
                    </a:lnTo>
                    <a:lnTo>
                      <a:pt x="497" y="175"/>
                    </a:lnTo>
                    <a:lnTo>
                      <a:pt x="497" y="175"/>
                    </a:lnTo>
                    <a:lnTo>
                      <a:pt x="497" y="175"/>
                    </a:lnTo>
                    <a:lnTo>
                      <a:pt x="497" y="175"/>
                    </a:lnTo>
                    <a:lnTo>
                      <a:pt x="499" y="175"/>
                    </a:lnTo>
                    <a:lnTo>
                      <a:pt x="499" y="175"/>
                    </a:lnTo>
                    <a:lnTo>
                      <a:pt x="501" y="175"/>
                    </a:lnTo>
                    <a:lnTo>
                      <a:pt x="503" y="175"/>
                    </a:lnTo>
                    <a:lnTo>
                      <a:pt x="506" y="175"/>
                    </a:lnTo>
                    <a:lnTo>
                      <a:pt x="508" y="175"/>
                    </a:lnTo>
                    <a:lnTo>
                      <a:pt x="508" y="175"/>
                    </a:lnTo>
                    <a:lnTo>
                      <a:pt x="510" y="175"/>
                    </a:lnTo>
                    <a:lnTo>
                      <a:pt x="510" y="175"/>
                    </a:lnTo>
                    <a:lnTo>
                      <a:pt x="512" y="175"/>
                    </a:lnTo>
                    <a:lnTo>
                      <a:pt x="512" y="175"/>
                    </a:lnTo>
                    <a:lnTo>
                      <a:pt x="514" y="177"/>
                    </a:lnTo>
                    <a:lnTo>
                      <a:pt x="514" y="177"/>
                    </a:lnTo>
                    <a:lnTo>
                      <a:pt x="514" y="177"/>
                    </a:lnTo>
                    <a:lnTo>
                      <a:pt x="514" y="179"/>
                    </a:lnTo>
                    <a:lnTo>
                      <a:pt x="514" y="179"/>
                    </a:lnTo>
                    <a:lnTo>
                      <a:pt x="514" y="179"/>
                    </a:lnTo>
                    <a:lnTo>
                      <a:pt x="514" y="179"/>
                    </a:lnTo>
                    <a:lnTo>
                      <a:pt x="514" y="179"/>
                    </a:lnTo>
                    <a:lnTo>
                      <a:pt x="515" y="179"/>
                    </a:lnTo>
                    <a:lnTo>
                      <a:pt x="515" y="179"/>
                    </a:lnTo>
                    <a:lnTo>
                      <a:pt x="517" y="179"/>
                    </a:lnTo>
                    <a:lnTo>
                      <a:pt x="517" y="181"/>
                    </a:lnTo>
                    <a:lnTo>
                      <a:pt x="517" y="181"/>
                    </a:lnTo>
                    <a:lnTo>
                      <a:pt x="517" y="181"/>
                    </a:lnTo>
                    <a:lnTo>
                      <a:pt x="517" y="181"/>
                    </a:lnTo>
                    <a:lnTo>
                      <a:pt x="515" y="183"/>
                    </a:lnTo>
                    <a:lnTo>
                      <a:pt x="515" y="183"/>
                    </a:lnTo>
                    <a:lnTo>
                      <a:pt x="515" y="183"/>
                    </a:lnTo>
                    <a:lnTo>
                      <a:pt x="515" y="183"/>
                    </a:lnTo>
                    <a:lnTo>
                      <a:pt x="515" y="183"/>
                    </a:lnTo>
                    <a:lnTo>
                      <a:pt x="515" y="183"/>
                    </a:lnTo>
                    <a:lnTo>
                      <a:pt x="515" y="184"/>
                    </a:lnTo>
                    <a:lnTo>
                      <a:pt x="519" y="184"/>
                    </a:lnTo>
                    <a:lnTo>
                      <a:pt x="519" y="184"/>
                    </a:lnTo>
                    <a:lnTo>
                      <a:pt x="519" y="184"/>
                    </a:lnTo>
                    <a:lnTo>
                      <a:pt x="521" y="186"/>
                    </a:lnTo>
                    <a:lnTo>
                      <a:pt x="521" y="186"/>
                    </a:lnTo>
                    <a:lnTo>
                      <a:pt x="521" y="186"/>
                    </a:lnTo>
                    <a:lnTo>
                      <a:pt x="521" y="186"/>
                    </a:lnTo>
                    <a:lnTo>
                      <a:pt x="521" y="186"/>
                    </a:lnTo>
                    <a:lnTo>
                      <a:pt x="521" y="186"/>
                    </a:lnTo>
                    <a:lnTo>
                      <a:pt x="523" y="186"/>
                    </a:lnTo>
                    <a:lnTo>
                      <a:pt x="523" y="188"/>
                    </a:lnTo>
                    <a:lnTo>
                      <a:pt x="523" y="188"/>
                    </a:lnTo>
                    <a:lnTo>
                      <a:pt x="523" y="188"/>
                    </a:lnTo>
                    <a:lnTo>
                      <a:pt x="526" y="190"/>
                    </a:lnTo>
                    <a:lnTo>
                      <a:pt x="526" y="192"/>
                    </a:lnTo>
                    <a:lnTo>
                      <a:pt x="526" y="192"/>
                    </a:lnTo>
                    <a:lnTo>
                      <a:pt x="526" y="192"/>
                    </a:lnTo>
                    <a:lnTo>
                      <a:pt x="526" y="192"/>
                    </a:lnTo>
                    <a:lnTo>
                      <a:pt x="528" y="192"/>
                    </a:lnTo>
                    <a:lnTo>
                      <a:pt x="530" y="192"/>
                    </a:lnTo>
                    <a:lnTo>
                      <a:pt x="530" y="192"/>
                    </a:lnTo>
                    <a:lnTo>
                      <a:pt x="530" y="192"/>
                    </a:lnTo>
                    <a:lnTo>
                      <a:pt x="530" y="192"/>
                    </a:lnTo>
                    <a:lnTo>
                      <a:pt x="532" y="192"/>
                    </a:lnTo>
                    <a:lnTo>
                      <a:pt x="532" y="192"/>
                    </a:lnTo>
                    <a:lnTo>
                      <a:pt x="533" y="192"/>
                    </a:lnTo>
                    <a:lnTo>
                      <a:pt x="533" y="192"/>
                    </a:lnTo>
                    <a:lnTo>
                      <a:pt x="533" y="192"/>
                    </a:lnTo>
                    <a:lnTo>
                      <a:pt x="533" y="192"/>
                    </a:lnTo>
                    <a:lnTo>
                      <a:pt x="533" y="192"/>
                    </a:lnTo>
                    <a:lnTo>
                      <a:pt x="535" y="192"/>
                    </a:lnTo>
                    <a:lnTo>
                      <a:pt x="535" y="190"/>
                    </a:lnTo>
                    <a:lnTo>
                      <a:pt x="535" y="190"/>
                    </a:lnTo>
                    <a:lnTo>
                      <a:pt x="537" y="190"/>
                    </a:lnTo>
                    <a:lnTo>
                      <a:pt x="537" y="190"/>
                    </a:lnTo>
                    <a:lnTo>
                      <a:pt x="537" y="190"/>
                    </a:lnTo>
                    <a:lnTo>
                      <a:pt x="539" y="190"/>
                    </a:lnTo>
                    <a:lnTo>
                      <a:pt x="539" y="190"/>
                    </a:lnTo>
                    <a:lnTo>
                      <a:pt x="539" y="190"/>
                    </a:lnTo>
                    <a:lnTo>
                      <a:pt x="541" y="188"/>
                    </a:lnTo>
                    <a:lnTo>
                      <a:pt x="541" y="188"/>
                    </a:lnTo>
                    <a:lnTo>
                      <a:pt x="541" y="188"/>
                    </a:lnTo>
                    <a:lnTo>
                      <a:pt x="541" y="190"/>
                    </a:lnTo>
                    <a:lnTo>
                      <a:pt x="541" y="190"/>
                    </a:lnTo>
                    <a:lnTo>
                      <a:pt x="541" y="190"/>
                    </a:lnTo>
                    <a:lnTo>
                      <a:pt x="541" y="190"/>
                    </a:lnTo>
                    <a:lnTo>
                      <a:pt x="541" y="190"/>
                    </a:lnTo>
                    <a:lnTo>
                      <a:pt x="541" y="190"/>
                    </a:lnTo>
                    <a:lnTo>
                      <a:pt x="541" y="190"/>
                    </a:lnTo>
                    <a:lnTo>
                      <a:pt x="541" y="190"/>
                    </a:lnTo>
                    <a:lnTo>
                      <a:pt x="541" y="190"/>
                    </a:lnTo>
                    <a:lnTo>
                      <a:pt x="542" y="192"/>
                    </a:lnTo>
                    <a:lnTo>
                      <a:pt x="542" y="192"/>
                    </a:lnTo>
                    <a:lnTo>
                      <a:pt x="542" y="192"/>
                    </a:lnTo>
                    <a:lnTo>
                      <a:pt x="544" y="192"/>
                    </a:lnTo>
                    <a:lnTo>
                      <a:pt x="544" y="190"/>
                    </a:lnTo>
                    <a:lnTo>
                      <a:pt x="544" y="190"/>
                    </a:lnTo>
                    <a:lnTo>
                      <a:pt x="544" y="190"/>
                    </a:lnTo>
                    <a:lnTo>
                      <a:pt x="544" y="190"/>
                    </a:lnTo>
                    <a:lnTo>
                      <a:pt x="546" y="190"/>
                    </a:lnTo>
                    <a:lnTo>
                      <a:pt x="546" y="190"/>
                    </a:lnTo>
                    <a:lnTo>
                      <a:pt x="546" y="190"/>
                    </a:lnTo>
                    <a:lnTo>
                      <a:pt x="548" y="190"/>
                    </a:lnTo>
                    <a:lnTo>
                      <a:pt x="548" y="190"/>
                    </a:lnTo>
                    <a:lnTo>
                      <a:pt x="548" y="192"/>
                    </a:lnTo>
                    <a:lnTo>
                      <a:pt x="548" y="192"/>
                    </a:lnTo>
                    <a:lnTo>
                      <a:pt x="548" y="192"/>
                    </a:lnTo>
                    <a:lnTo>
                      <a:pt x="548" y="193"/>
                    </a:lnTo>
                    <a:lnTo>
                      <a:pt x="548" y="193"/>
                    </a:lnTo>
                    <a:lnTo>
                      <a:pt x="550" y="193"/>
                    </a:lnTo>
                    <a:lnTo>
                      <a:pt x="550" y="193"/>
                    </a:lnTo>
                    <a:lnTo>
                      <a:pt x="550" y="193"/>
                    </a:lnTo>
                    <a:lnTo>
                      <a:pt x="550" y="193"/>
                    </a:lnTo>
                    <a:lnTo>
                      <a:pt x="550" y="193"/>
                    </a:lnTo>
                    <a:lnTo>
                      <a:pt x="550" y="193"/>
                    </a:lnTo>
                    <a:lnTo>
                      <a:pt x="550" y="193"/>
                    </a:lnTo>
                    <a:lnTo>
                      <a:pt x="550" y="192"/>
                    </a:lnTo>
                    <a:lnTo>
                      <a:pt x="550" y="192"/>
                    </a:lnTo>
                    <a:lnTo>
                      <a:pt x="550" y="192"/>
                    </a:lnTo>
                    <a:lnTo>
                      <a:pt x="550" y="192"/>
                    </a:lnTo>
                    <a:lnTo>
                      <a:pt x="550" y="192"/>
                    </a:lnTo>
                    <a:lnTo>
                      <a:pt x="550" y="192"/>
                    </a:lnTo>
                    <a:lnTo>
                      <a:pt x="550" y="190"/>
                    </a:lnTo>
                    <a:lnTo>
                      <a:pt x="550" y="190"/>
                    </a:lnTo>
                    <a:lnTo>
                      <a:pt x="550" y="190"/>
                    </a:lnTo>
                    <a:lnTo>
                      <a:pt x="550" y="190"/>
                    </a:lnTo>
                    <a:lnTo>
                      <a:pt x="550" y="190"/>
                    </a:lnTo>
                    <a:lnTo>
                      <a:pt x="550" y="190"/>
                    </a:lnTo>
                    <a:lnTo>
                      <a:pt x="552" y="190"/>
                    </a:lnTo>
                    <a:lnTo>
                      <a:pt x="552" y="190"/>
                    </a:lnTo>
                    <a:lnTo>
                      <a:pt x="552" y="190"/>
                    </a:lnTo>
                    <a:lnTo>
                      <a:pt x="552" y="190"/>
                    </a:lnTo>
                    <a:lnTo>
                      <a:pt x="553" y="192"/>
                    </a:lnTo>
                    <a:lnTo>
                      <a:pt x="553" y="192"/>
                    </a:lnTo>
                    <a:lnTo>
                      <a:pt x="553" y="192"/>
                    </a:lnTo>
                    <a:lnTo>
                      <a:pt x="553" y="193"/>
                    </a:lnTo>
                    <a:lnTo>
                      <a:pt x="553" y="193"/>
                    </a:lnTo>
                    <a:lnTo>
                      <a:pt x="553" y="193"/>
                    </a:lnTo>
                    <a:lnTo>
                      <a:pt x="553" y="193"/>
                    </a:lnTo>
                    <a:lnTo>
                      <a:pt x="553" y="195"/>
                    </a:lnTo>
                    <a:lnTo>
                      <a:pt x="555" y="195"/>
                    </a:lnTo>
                    <a:lnTo>
                      <a:pt x="555" y="195"/>
                    </a:lnTo>
                    <a:lnTo>
                      <a:pt x="555" y="195"/>
                    </a:lnTo>
                    <a:lnTo>
                      <a:pt x="557" y="197"/>
                    </a:lnTo>
                    <a:lnTo>
                      <a:pt x="557" y="197"/>
                    </a:lnTo>
                    <a:lnTo>
                      <a:pt x="557" y="197"/>
                    </a:lnTo>
                    <a:lnTo>
                      <a:pt x="557" y="197"/>
                    </a:lnTo>
                    <a:lnTo>
                      <a:pt x="559" y="199"/>
                    </a:lnTo>
                    <a:lnTo>
                      <a:pt x="559" y="199"/>
                    </a:lnTo>
                    <a:lnTo>
                      <a:pt x="559" y="199"/>
                    </a:lnTo>
                    <a:lnTo>
                      <a:pt x="559" y="199"/>
                    </a:lnTo>
                    <a:lnTo>
                      <a:pt x="559" y="199"/>
                    </a:lnTo>
                    <a:lnTo>
                      <a:pt x="561" y="201"/>
                    </a:lnTo>
                    <a:lnTo>
                      <a:pt x="561" y="201"/>
                    </a:lnTo>
                    <a:lnTo>
                      <a:pt x="561" y="201"/>
                    </a:lnTo>
                    <a:lnTo>
                      <a:pt x="561" y="201"/>
                    </a:lnTo>
                    <a:lnTo>
                      <a:pt x="561" y="199"/>
                    </a:lnTo>
                    <a:lnTo>
                      <a:pt x="561" y="199"/>
                    </a:lnTo>
                    <a:lnTo>
                      <a:pt x="561" y="199"/>
                    </a:lnTo>
                    <a:lnTo>
                      <a:pt x="562" y="199"/>
                    </a:lnTo>
                    <a:lnTo>
                      <a:pt x="561" y="199"/>
                    </a:lnTo>
                    <a:lnTo>
                      <a:pt x="561" y="199"/>
                    </a:lnTo>
                    <a:lnTo>
                      <a:pt x="561" y="197"/>
                    </a:lnTo>
                    <a:lnTo>
                      <a:pt x="561" y="197"/>
                    </a:lnTo>
                    <a:lnTo>
                      <a:pt x="561" y="197"/>
                    </a:lnTo>
                    <a:lnTo>
                      <a:pt x="561" y="197"/>
                    </a:lnTo>
                    <a:lnTo>
                      <a:pt x="561" y="195"/>
                    </a:lnTo>
                    <a:lnTo>
                      <a:pt x="561" y="195"/>
                    </a:lnTo>
                    <a:lnTo>
                      <a:pt x="561" y="195"/>
                    </a:lnTo>
                    <a:lnTo>
                      <a:pt x="561" y="195"/>
                    </a:lnTo>
                    <a:lnTo>
                      <a:pt x="561" y="195"/>
                    </a:lnTo>
                    <a:lnTo>
                      <a:pt x="561" y="195"/>
                    </a:lnTo>
                    <a:lnTo>
                      <a:pt x="561" y="195"/>
                    </a:lnTo>
                    <a:lnTo>
                      <a:pt x="562" y="193"/>
                    </a:lnTo>
                    <a:lnTo>
                      <a:pt x="562" y="193"/>
                    </a:lnTo>
                    <a:lnTo>
                      <a:pt x="562" y="193"/>
                    </a:lnTo>
                    <a:lnTo>
                      <a:pt x="562" y="193"/>
                    </a:lnTo>
                    <a:lnTo>
                      <a:pt x="564" y="193"/>
                    </a:lnTo>
                    <a:lnTo>
                      <a:pt x="564" y="193"/>
                    </a:lnTo>
                    <a:lnTo>
                      <a:pt x="564" y="195"/>
                    </a:lnTo>
                    <a:lnTo>
                      <a:pt x="566" y="195"/>
                    </a:lnTo>
                    <a:lnTo>
                      <a:pt x="566" y="193"/>
                    </a:lnTo>
                    <a:lnTo>
                      <a:pt x="568" y="193"/>
                    </a:lnTo>
                    <a:lnTo>
                      <a:pt x="568" y="192"/>
                    </a:lnTo>
                    <a:lnTo>
                      <a:pt x="568" y="192"/>
                    </a:lnTo>
                    <a:lnTo>
                      <a:pt x="568" y="190"/>
                    </a:lnTo>
                    <a:lnTo>
                      <a:pt x="568" y="190"/>
                    </a:lnTo>
                    <a:lnTo>
                      <a:pt x="568" y="190"/>
                    </a:lnTo>
                    <a:lnTo>
                      <a:pt x="568" y="190"/>
                    </a:lnTo>
                    <a:lnTo>
                      <a:pt x="568" y="190"/>
                    </a:lnTo>
                    <a:lnTo>
                      <a:pt x="570" y="190"/>
                    </a:lnTo>
                    <a:lnTo>
                      <a:pt x="571" y="190"/>
                    </a:lnTo>
                    <a:lnTo>
                      <a:pt x="571" y="190"/>
                    </a:lnTo>
                    <a:lnTo>
                      <a:pt x="571" y="190"/>
                    </a:lnTo>
                    <a:lnTo>
                      <a:pt x="571" y="190"/>
                    </a:lnTo>
                    <a:lnTo>
                      <a:pt x="573" y="190"/>
                    </a:lnTo>
                    <a:lnTo>
                      <a:pt x="573" y="192"/>
                    </a:lnTo>
                    <a:lnTo>
                      <a:pt x="573" y="192"/>
                    </a:lnTo>
                    <a:lnTo>
                      <a:pt x="573" y="193"/>
                    </a:lnTo>
                    <a:lnTo>
                      <a:pt x="573" y="193"/>
                    </a:lnTo>
                    <a:lnTo>
                      <a:pt x="573" y="193"/>
                    </a:lnTo>
                    <a:lnTo>
                      <a:pt x="573" y="195"/>
                    </a:lnTo>
                    <a:lnTo>
                      <a:pt x="573" y="195"/>
                    </a:lnTo>
                    <a:lnTo>
                      <a:pt x="573" y="195"/>
                    </a:lnTo>
                    <a:lnTo>
                      <a:pt x="573" y="195"/>
                    </a:lnTo>
                    <a:lnTo>
                      <a:pt x="573" y="197"/>
                    </a:lnTo>
                    <a:lnTo>
                      <a:pt x="575" y="197"/>
                    </a:lnTo>
                    <a:lnTo>
                      <a:pt x="577" y="199"/>
                    </a:lnTo>
                    <a:lnTo>
                      <a:pt x="577" y="199"/>
                    </a:lnTo>
                    <a:lnTo>
                      <a:pt x="577" y="199"/>
                    </a:lnTo>
                    <a:lnTo>
                      <a:pt x="577" y="199"/>
                    </a:lnTo>
                    <a:lnTo>
                      <a:pt x="577" y="199"/>
                    </a:lnTo>
                    <a:lnTo>
                      <a:pt x="577" y="201"/>
                    </a:lnTo>
                    <a:lnTo>
                      <a:pt x="577" y="201"/>
                    </a:lnTo>
                    <a:lnTo>
                      <a:pt x="577" y="201"/>
                    </a:lnTo>
                    <a:lnTo>
                      <a:pt x="577" y="201"/>
                    </a:lnTo>
                    <a:lnTo>
                      <a:pt x="577" y="202"/>
                    </a:lnTo>
                    <a:lnTo>
                      <a:pt x="577" y="202"/>
                    </a:lnTo>
                    <a:lnTo>
                      <a:pt x="577" y="202"/>
                    </a:lnTo>
                    <a:lnTo>
                      <a:pt x="579" y="202"/>
                    </a:lnTo>
                    <a:lnTo>
                      <a:pt x="579" y="202"/>
                    </a:lnTo>
                    <a:lnTo>
                      <a:pt x="579" y="202"/>
                    </a:lnTo>
                    <a:lnTo>
                      <a:pt x="579" y="202"/>
                    </a:lnTo>
                    <a:lnTo>
                      <a:pt x="580" y="202"/>
                    </a:lnTo>
                    <a:lnTo>
                      <a:pt x="580" y="202"/>
                    </a:lnTo>
                    <a:lnTo>
                      <a:pt x="580" y="202"/>
                    </a:lnTo>
                    <a:lnTo>
                      <a:pt x="580" y="202"/>
                    </a:lnTo>
                    <a:lnTo>
                      <a:pt x="582" y="201"/>
                    </a:lnTo>
                    <a:lnTo>
                      <a:pt x="584" y="199"/>
                    </a:lnTo>
                    <a:lnTo>
                      <a:pt x="584" y="199"/>
                    </a:lnTo>
                    <a:lnTo>
                      <a:pt x="584" y="199"/>
                    </a:lnTo>
                    <a:lnTo>
                      <a:pt x="584" y="199"/>
                    </a:lnTo>
                    <a:lnTo>
                      <a:pt x="584" y="199"/>
                    </a:lnTo>
                    <a:lnTo>
                      <a:pt x="584" y="199"/>
                    </a:lnTo>
                    <a:lnTo>
                      <a:pt x="586" y="199"/>
                    </a:lnTo>
                    <a:lnTo>
                      <a:pt x="586" y="199"/>
                    </a:lnTo>
                    <a:lnTo>
                      <a:pt x="588" y="199"/>
                    </a:lnTo>
                    <a:lnTo>
                      <a:pt x="588" y="197"/>
                    </a:lnTo>
                    <a:lnTo>
                      <a:pt x="588" y="197"/>
                    </a:lnTo>
                    <a:lnTo>
                      <a:pt x="588" y="197"/>
                    </a:lnTo>
                    <a:lnTo>
                      <a:pt x="588" y="197"/>
                    </a:lnTo>
                    <a:lnTo>
                      <a:pt x="586" y="197"/>
                    </a:lnTo>
                    <a:lnTo>
                      <a:pt x="586" y="197"/>
                    </a:lnTo>
                    <a:lnTo>
                      <a:pt x="586" y="197"/>
                    </a:lnTo>
                    <a:lnTo>
                      <a:pt x="584" y="195"/>
                    </a:lnTo>
                    <a:lnTo>
                      <a:pt x="584" y="195"/>
                    </a:lnTo>
                    <a:lnTo>
                      <a:pt x="584" y="195"/>
                    </a:lnTo>
                    <a:lnTo>
                      <a:pt x="584" y="195"/>
                    </a:lnTo>
                    <a:lnTo>
                      <a:pt x="584" y="195"/>
                    </a:lnTo>
                    <a:lnTo>
                      <a:pt x="584" y="195"/>
                    </a:lnTo>
                    <a:lnTo>
                      <a:pt x="584" y="195"/>
                    </a:lnTo>
                    <a:lnTo>
                      <a:pt x="584" y="195"/>
                    </a:lnTo>
                    <a:lnTo>
                      <a:pt x="584" y="193"/>
                    </a:lnTo>
                    <a:lnTo>
                      <a:pt x="584" y="193"/>
                    </a:lnTo>
                    <a:lnTo>
                      <a:pt x="584" y="193"/>
                    </a:lnTo>
                    <a:lnTo>
                      <a:pt x="584" y="193"/>
                    </a:lnTo>
                    <a:lnTo>
                      <a:pt x="584" y="192"/>
                    </a:lnTo>
                    <a:lnTo>
                      <a:pt x="586" y="192"/>
                    </a:lnTo>
                    <a:lnTo>
                      <a:pt x="586" y="192"/>
                    </a:lnTo>
                    <a:lnTo>
                      <a:pt x="586" y="192"/>
                    </a:lnTo>
                    <a:lnTo>
                      <a:pt x="586" y="192"/>
                    </a:lnTo>
                    <a:lnTo>
                      <a:pt x="586" y="192"/>
                    </a:lnTo>
                    <a:lnTo>
                      <a:pt x="588" y="192"/>
                    </a:lnTo>
                    <a:lnTo>
                      <a:pt x="589" y="192"/>
                    </a:lnTo>
                    <a:lnTo>
                      <a:pt x="589" y="192"/>
                    </a:lnTo>
                    <a:lnTo>
                      <a:pt x="589" y="192"/>
                    </a:lnTo>
                    <a:lnTo>
                      <a:pt x="589" y="192"/>
                    </a:lnTo>
                    <a:lnTo>
                      <a:pt x="589" y="192"/>
                    </a:lnTo>
                    <a:lnTo>
                      <a:pt x="591" y="192"/>
                    </a:lnTo>
                    <a:lnTo>
                      <a:pt x="591" y="192"/>
                    </a:lnTo>
                    <a:lnTo>
                      <a:pt x="591" y="192"/>
                    </a:lnTo>
                    <a:lnTo>
                      <a:pt x="591" y="192"/>
                    </a:lnTo>
                    <a:lnTo>
                      <a:pt x="591" y="192"/>
                    </a:lnTo>
                    <a:lnTo>
                      <a:pt x="591" y="192"/>
                    </a:lnTo>
                    <a:lnTo>
                      <a:pt x="593" y="190"/>
                    </a:lnTo>
                    <a:lnTo>
                      <a:pt x="593" y="190"/>
                    </a:lnTo>
                    <a:lnTo>
                      <a:pt x="593" y="190"/>
                    </a:lnTo>
                    <a:lnTo>
                      <a:pt x="593" y="190"/>
                    </a:lnTo>
                    <a:lnTo>
                      <a:pt x="593" y="190"/>
                    </a:lnTo>
                    <a:lnTo>
                      <a:pt x="593" y="188"/>
                    </a:lnTo>
                    <a:lnTo>
                      <a:pt x="593" y="188"/>
                    </a:lnTo>
                    <a:lnTo>
                      <a:pt x="593" y="188"/>
                    </a:lnTo>
                    <a:lnTo>
                      <a:pt x="593" y="188"/>
                    </a:lnTo>
                    <a:lnTo>
                      <a:pt x="593" y="188"/>
                    </a:lnTo>
                    <a:lnTo>
                      <a:pt x="593" y="188"/>
                    </a:lnTo>
                    <a:lnTo>
                      <a:pt x="593" y="188"/>
                    </a:lnTo>
                    <a:lnTo>
                      <a:pt x="593" y="186"/>
                    </a:lnTo>
                    <a:lnTo>
                      <a:pt x="593" y="186"/>
                    </a:lnTo>
                    <a:lnTo>
                      <a:pt x="593" y="186"/>
                    </a:lnTo>
                    <a:lnTo>
                      <a:pt x="593" y="186"/>
                    </a:lnTo>
                    <a:lnTo>
                      <a:pt x="593" y="186"/>
                    </a:lnTo>
                    <a:lnTo>
                      <a:pt x="593" y="186"/>
                    </a:lnTo>
                    <a:lnTo>
                      <a:pt x="593" y="184"/>
                    </a:lnTo>
                    <a:lnTo>
                      <a:pt x="593" y="184"/>
                    </a:lnTo>
                    <a:lnTo>
                      <a:pt x="593" y="184"/>
                    </a:lnTo>
                    <a:lnTo>
                      <a:pt x="593" y="184"/>
                    </a:lnTo>
                    <a:lnTo>
                      <a:pt x="593" y="184"/>
                    </a:lnTo>
                    <a:lnTo>
                      <a:pt x="593" y="183"/>
                    </a:lnTo>
                    <a:lnTo>
                      <a:pt x="593" y="183"/>
                    </a:lnTo>
                    <a:lnTo>
                      <a:pt x="593" y="183"/>
                    </a:lnTo>
                    <a:lnTo>
                      <a:pt x="593" y="183"/>
                    </a:lnTo>
                    <a:lnTo>
                      <a:pt x="593" y="183"/>
                    </a:lnTo>
                    <a:lnTo>
                      <a:pt x="593" y="183"/>
                    </a:lnTo>
                    <a:lnTo>
                      <a:pt x="593" y="183"/>
                    </a:lnTo>
                    <a:lnTo>
                      <a:pt x="593" y="183"/>
                    </a:lnTo>
                    <a:lnTo>
                      <a:pt x="595" y="183"/>
                    </a:lnTo>
                    <a:lnTo>
                      <a:pt x="595" y="183"/>
                    </a:lnTo>
                    <a:lnTo>
                      <a:pt x="595" y="183"/>
                    </a:lnTo>
                    <a:lnTo>
                      <a:pt x="595" y="183"/>
                    </a:lnTo>
                    <a:lnTo>
                      <a:pt x="595" y="183"/>
                    </a:lnTo>
                    <a:lnTo>
                      <a:pt x="595" y="183"/>
                    </a:lnTo>
                    <a:lnTo>
                      <a:pt x="597" y="181"/>
                    </a:lnTo>
                    <a:lnTo>
                      <a:pt x="597" y="181"/>
                    </a:lnTo>
                    <a:lnTo>
                      <a:pt x="597" y="181"/>
                    </a:lnTo>
                    <a:lnTo>
                      <a:pt x="597" y="181"/>
                    </a:lnTo>
                    <a:lnTo>
                      <a:pt x="597" y="181"/>
                    </a:lnTo>
                    <a:lnTo>
                      <a:pt x="597" y="181"/>
                    </a:lnTo>
                    <a:lnTo>
                      <a:pt x="597" y="179"/>
                    </a:lnTo>
                    <a:lnTo>
                      <a:pt x="597" y="179"/>
                    </a:lnTo>
                    <a:lnTo>
                      <a:pt x="597" y="179"/>
                    </a:lnTo>
                    <a:lnTo>
                      <a:pt x="599" y="179"/>
                    </a:lnTo>
                    <a:lnTo>
                      <a:pt x="599" y="179"/>
                    </a:lnTo>
                    <a:lnTo>
                      <a:pt x="599" y="179"/>
                    </a:lnTo>
                    <a:lnTo>
                      <a:pt x="599" y="179"/>
                    </a:lnTo>
                    <a:lnTo>
                      <a:pt x="599" y="179"/>
                    </a:lnTo>
                    <a:lnTo>
                      <a:pt x="599" y="179"/>
                    </a:lnTo>
                    <a:lnTo>
                      <a:pt x="599" y="179"/>
                    </a:lnTo>
                    <a:lnTo>
                      <a:pt x="599" y="179"/>
                    </a:lnTo>
                    <a:lnTo>
                      <a:pt x="599" y="177"/>
                    </a:lnTo>
                    <a:lnTo>
                      <a:pt x="600" y="177"/>
                    </a:lnTo>
                    <a:lnTo>
                      <a:pt x="599" y="177"/>
                    </a:lnTo>
                    <a:lnTo>
                      <a:pt x="599" y="177"/>
                    </a:lnTo>
                    <a:lnTo>
                      <a:pt x="600" y="177"/>
                    </a:lnTo>
                    <a:lnTo>
                      <a:pt x="600" y="177"/>
                    </a:lnTo>
                    <a:lnTo>
                      <a:pt x="600" y="177"/>
                    </a:lnTo>
                    <a:lnTo>
                      <a:pt x="600" y="177"/>
                    </a:lnTo>
                    <a:lnTo>
                      <a:pt x="600" y="177"/>
                    </a:lnTo>
                    <a:lnTo>
                      <a:pt x="600" y="177"/>
                    </a:lnTo>
                    <a:lnTo>
                      <a:pt x="600" y="177"/>
                    </a:lnTo>
                    <a:lnTo>
                      <a:pt x="602" y="175"/>
                    </a:lnTo>
                    <a:lnTo>
                      <a:pt x="602" y="175"/>
                    </a:lnTo>
                    <a:lnTo>
                      <a:pt x="600" y="175"/>
                    </a:lnTo>
                    <a:lnTo>
                      <a:pt x="600" y="175"/>
                    </a:lnTo>
                    <a:lnTo>
                      <a:pt x="600" y="175"/>
                    </a:lnTo>
                    <a:lnTo>
                      <a:pt x="602" y="174"/>
                    </a:lnTo>
                    <a:lnTo>
                      <a:pt x="602" y="174"/>
                    </a:lnTo>
                    <a:lnTo>
                      <a:pt x="602" y="174"/>
                    </a:lnTo>
                    <a:lnTo>
                      <a:pt x="602" y="174"/>
                    </a:lnTo>
                    <a:lnTo>
                      <a:pt x="602" y="174"/>
                    </a:lnTo>
                    <a:lnTo>
                      <a:pt x="602" y="174"/>
                    </a:lnTo>
                    <a:lnTo>
                      <a:pt x="602" y="174"/>
                    </a:lnTo>
                    <a:lnTo>
                      <a:pt x="602" y="174"/>
                    </a:lnTo>
                    <a:lnTo>
                      <a:pt x="602" y="174"/>
                    </a:lnTo>
                    <a:lnTo>
                      <a:pt x="602" y="172"/>
                    </a:lnTo>
                    <a:lnTo>
                      <a:pt x="602" y="172"/>
                    </a:lnTo>
                    <a:lnTo>
                      <a:pt x="602" y="172"/>
                    </a:lnTo>
                    <a:lnTo>
                      <a:pt x="602" y="172"/>
                    </a:lnTo>
                    <a:lnTo>
                      <a:pt x="602" y="172"/>
                    </a:lnTo>
                    <a:lnTo>
                      <a:pt x="602" y="172"/>
                    </a:lnTo>
                    <a:lnTo>
                      <a:pt x="602" y="170"/>
                    </a:lnTo>
                    <a:lnTo>
                      <a:pt x="602" y="170"/>
                    </a:lnTo>
                    <a:lnTo>
                      <a:pt x="602" y="170"/>
                    </a:lnTo>
                    <a:lnTo>
                      <a:pt x="602" y="170"/>
                    </a:lnTo>
                    <a:lnTo>
                      <a:pt x="602" y="170"/>
                    </a:lnTo>
                    <a:lnTo>
                      <a:pt x="604" y="170"/>
                    </a:lnTo>
                    <a:lnTo>
                      <a:pt x="604" y="170"/>
                    </a:lnTo>
                    <a:lnTo>
                      <a:pt x="604" y="170"/>
                    </a:lnTo>
                    <a:lnTo>
                      <a:pt x="604" y="170"/>
                    </a:lnTo>
                    <a:lnTo>
                      <a:pt x="604" y="170"/>
                    </a:lnTo>
                    <a:lnTo>
                      <a:pt x="604" y="170"/>
                    </a:lnTo>
                    <a:lnTo>
                      <a:pt x="604" y="168"/>
                    </a:lnTo>
                    <a:lnTo>
                      <a:pt x="604" y="168"/>
                    </a:lnTo>
                    <a:lnTo>
                      <a:pt x="604" y="168"/>
                    </a:lnTo>
                    <a:lnTo>
                      <a:pt x="604" y="168"/>
                    </a:lnTo>
                    <a:lnTo>
                      <a:pt x="604" y="166"/>
                    </a:lnTo>
                    <a:lnTo>
                      <a:pt x="604" y="166"/>
                    </a:lnTo>
                    <a:lnTo>
                      <a:pt x="604" y="166"/>
                    </a:lnTo>
                    <a:lnTo>
                      <a:pt x="606" y="166"/>
                    </a:lnTo>
                    <a:lnTo>
                      <a:pt x="606" y="166"/>
                    </a:lnTo>
                    <a:lnTo>
                      <a:pt x="606" y="166"/>
                    </a:lnTo>
                    <a:lnTo>
                      <a:pt x="606" y="166"/>
                    </a:lnTo>
                    <a:lnTo>
                      <a:pt x="606" y="166"/>
                    </a:lnTo>
                    <a:lnTo>
                      <a:pt x="606" y="164"/>
                    </a:lnTo>
                    <a:lnTo>
                      <a:pt x="606" y="164"/>
                    </a:lnTo>
                    <a:lnTo>
                      <a:pt x="606" y="164"/>
                    </a:lnTo>
                    <a:lnTo>
                      <a:pt x="606" y="164"/>
                    </a:lnTo>
                    <a:lnTo>
                      <a:pt x="606" y="164"/>
                    </a:lnTo>
                    <a:lnTo>
                      <a:pt x="606" y="164"/>
                    </a:lnTo>
                    <a:lnTo>
                      <a:pt x="608" y="164"/>
                    </a:lnTo>
                    <a:lnTo>
                      <a:pt x="608" y="164"/>
                    </a:lnTo>
                    <a:lnTo>
                      <a:pt x="608" y="163"/>
                    </a:lnTo>
                    <a:lnTo>
                      <a:pt x="608" y="163"/>
                    </a:lnTo>
                    <a:lnTo>
                      <a:pt x="609" y="163"/>
                    </a:lnTo>
                    <a:lnTo>
                      <a:pt x="609" y="163"/>
                    </a:lnTo>
                    <a:lnTo>
                      <a:pt x="609" y="163"/>
                    </a:lnTo>
                    <a:lnTo>
                      <a:pt x="609" y="161"/>
                    </a:lnTo>
                    <a:lnTo>
                      <a:pt x="609" y="161"/>
                    </a:lnTo>
                    <a:lnTo>
                      <a:pt x="609" y="161"/>
                    </a:lnTo>
                    <a:lnTo>
                      <a:pt x="611" y="161"/>
                    </a:lnTo>
                    <a:lnTo>
                      <a:pt x="611" y="161"/>
                    </a:lnTo>
                    <a:lnTo>
                      <a:pt x="611" y="161"/>
                    </a:lnTo>
                    <a:lnTo>
                      <a:pt x="611" y="161"/>
                    </a:lnTo>
                    <a:lnTo>
                      <a:pt x="611" y="161"/>
                    </a:lnTo>
                    <a:lnTo>
                      <a:pt x="611" y="161"/>
                    </a:lnTo>
                    <a:lnTo>
                      <a:pt x="611" y="161"/>
                    </a:lnTo>
                    <a:lnTo>
                      <a:pt x="611" y="161"/>
                    </a:lnTo>
                    <a:lnTo>
                      <a:pt x="613" y="159"/>
                    </a:lnTo>
                    <a:lnTo>
                      <a:pt x="613" y="159"/>
                    </a:lnTo>
                    <a:lnTo>
                      <a:pt x="613" y="159"/>
                    </a:lnTo>
                    <a:lnTo>
                      <a:pt x="613" y="159"/>
                    </a:lnTo>
                    <a:lnTo>
                      <a:pt x="613" y="157"/>
                    </a:lnTo>
                    <a:lnTo>
                      <a:pt x="613" y="157"/>
                    </a:lnTo>
                    <a:lnTo>
                      <a:pt x="613" y="157"/>
                    </a:lnTo>
                    <a:lnTo>
                      <a:pt x="613" y="157"/>
                    </a:lnTo>
                    <a:lnTo>
                      <a:pt x="613" y="157"/>
                    </a:lnTo>
                    <a:lnTo>
                      <a:pt x="613" y="155"/>
                    </a:lnTo>
                    <a:lnTo>
                      <a:pt x="613" y="155"/>
                    </a:lnTo>
                    <a:lnTo>
                      <a:pt x="613" y="155"/>
                    </a:lnTo>
                    <a:lnTo>
                      <a:pt x="613" y="155"/>
                    </a:lnTo>
                    <a:lnTo>
                      <a:pt x="613" y="155"/>
                    </a:lnTo>
                    <a:lnTo>
                      <a:pt x="613" y="154"/>
                    </a:lnTo>
                    <a:lnTo>
                      <a:pt x="613" y="154"/>
                    </a:lnTo>
                    <a:lnTo>
                      <a:pt x="615" y="154"/>
                    </a:lnTo>
                    <a:lnTo>
                      <a:pt x="615" y="152"/>
                    </a:lnTo>
                    <a:lnTo>
                      <a:pt x="615" y="152"/>
                    </a:lnTo>
                    <a:lnTo>
                      <a:pt x="615" y="152"/>
                    </a:lnTo>
                    <a:lnTo>
                      <a:pt x="615" y="150"/>
                    </a:lnTo>
                    <a:lnTo>
                      <a:pt x="615" y="150"/>
                    </a:lnTo>
                    <a:lnTo>
                      <a:pt x="615" y="150"/>
                    </a:lnTo>
                    <a:lnTo>
                      <a:pt x="615" y="150"/>
                    </a:lnTo>
                    <a:lnTo>
                      <a:pt x="615" y="150"/>
                    </a:lnTo>
                    <a:lnTo>
                      <a:pt x="615" y="150"/>
                    </a:lnTo>
                    <a:lnTo>
                      <a:pt x="615" y="150"/>
                    </a:lnTo>
                    <a:lnTo>
                      <a:pt x="615" y="150"/>
                    </a:lnTo>
                    <a:lnTo>
                      <a:pt x="615" y="150"/>
                    </a:lnTo>
                    <a:lnTo>
                      <a:pt x="615" y="148"/>
                    </a:lnTo>
                    <a:lnTo>
                      <a:pt x="617" y="148"/>
                    </a:lnTo>
                    <a:lnTo>
                      <a:pt x="617" y="148"/>
                    </a:lnTo>
                    <a:lnTo>
                      <a:pt x="617" y="148"/>
                    </a:lnTo>
                    <a:lnTo>
                      <a:pt x="617" y="148"/>
                    </a:lnTo>
                    <a:lnTo>
                      <a:pt x="617" y="148"/>
                    </a:lnTo>
                    <a:lnTo>
                      <a:pt x="617" y="148"/>
                    </a:lnTo>
                    <a:lnTo>
                      <a:pt x="617" y="148"/>
                    </a:lnTo>
                    <a:lnTo>
                      <a:pt x="617" y="148"/>
                    </a:lnTo>
                    <a:lnTo>
                      <a:pt x="617" y="148"/>
                    </a:lnTo>
                    <a:lnTo>
                      <a:pt x="617" y="146"/>
                    </a:lnTo>
                    <a:lnTo>
                      <a:pt x="617" y="146"/>
                    </a:lnTo>
                    <a:lnTo>
                      <a:pt x="617" y="146"/>
                    </a:lnTo>
                    <a:lnTo>
                      <a:pt x="617" y="146"/>
                    </a:lnTo>
                    <a:lnTo>
                      <a:pt x="618" y="146"/>
                    </a:lnTo>
                    <a:lnTo>
                      <a:pt x="618" y="146"/>
                    </a:lnTo>
                    <a:lnTo>
                      <a:pt x="618" y="146"/>
                    </a:lnTo>
                    <a:lnTo>
                      <a:pt x="618" y="146"/>
                    </a:lnTo>
                    <a:lnTo>
                      <a:pt x="620" y="146"/>
                    </a:lnTo>
                    <a:lnTo>
                      <a:pt x="620" y="146"/>
                    </a:lnTo>
                    <a:lnTo>
                      <a:pt x="620" y="146"/>
                    </a:lnTo>
                    <a:lnTo>
                      <a:pt x="620" y="146"/>
                    </a:lnTo>
                    <a:lnTo>
                      <a:pt x="620" y="146"/>
                    </a:lnTo>
                    <a:lnTo>
                      <a:pt x="620" y="146"/>
                    </a:lnTo>
                    <a:lnTo>
                      <a:pt x="622" y="146"/>
                    </a:lnTo>
                    <a:lnTo>
                      <a:pt x="622" y="146"/>
                    </a:lnTo>
                    <a:lnTo>
                      <a:pt x="622" y="146"/>
                    </a:lnTo>
                    <a:lnTo>
                      <a:pt x="624" y="146"/>
                    </a:lnTo>
                    <a:lnTo>
                      <a:pt x="624" y="146"/>
                    </a:lnTo>
                    <a:lnTo>
                      <a:pt x="624" y="146"/>
                    </a:lnTo>
                    <a:lnTo>
                      <a:pt x="626" y="146"/>
                    </a:lnTo>
                    <a:lnTo>
                      <a:pt x="626" y="146"/>
                    </a:lnTo>
                    <a:lnTo>
                      <a:pt x="626" y="146"/>
                    </a:lnTo>
                    <a:lnTo>
                      <a:pt x="626" y="146"/>
                    </a:lnTo>
                    <a:lnTo>
                      <a:pt x="626" y="146"/>
                    </a:lnTo>
                    <a:lnTo>
                      <a:pt x="626" y="146"/>
                    </a:lnTo>
                    <a:lnTo>
                      <a:pt x="626" y="146"/>
                    </a:lnTo>
                    <a:lnTo>
                      <a:pt x="626" y="146"/>
                    </a:lnTo>
                    <a:lnTo>
                      <a:pt x="626" y="145"/>
                    </a:lnTo>
                    <a:lnTo>
                      <a:pt x="626" y="145"/>
                    </a:lnTo>
                    <a:lnTo>
                      <a:pt x="626" y="145"/>
                    </a:lnTo>
                    <a:lnTo>
                      <a:pt x="626" y="145"/>
                    </a:lnTo>
                    <a:lnTo>
                      <a:pt x="626" y="145"/>
                    </a:lnTo>
                    <a:lnTo>
                      <a:pt x="627" y="145"/>
                    </a:lnTo>
                    <a:lnTo>
                      <a:pt x="627" y="145"/>
                    </a:lnTo>
                    <a:lnTo>
                      <a:pt x="627" y="145"/>
                    </a:lnTo>
                    <a:lnTo>
                      <a:pt x="627" y="143"/>
                    </a:lnTo>
                    <a:lnTo>
                      <a:pt x="627" y="143"/>
                    </a:lnTo>
                    <a:lnTo>
                      <a:pt x="627" y="143"/>
                    </a:lnTo>
                    <a:lnTo>
                      <a:pt x="627" y="143"/>
                    </a:lnTo>
                    <a:lnTo>
                      <a:pt x="627" y="141"/>
                    </a:lnTo>
                    <a:lnTo>
                      <a:pt x="627" y="141"/>
                    </a:lnTo>
                    <a:lnTo>
                      <a:pt x="627" y="141"/>
                    </a:lnTo>
                    <a:lnTo>
                      <a:pt x="627" y="141"/>
                    </a:lnTo>
                    <a:lnTo>
                      <a:pt x="627" y="141"/>
                    </a:lnTo>
                    <a:lnTo>
                      <a:pt x="626" y="141"/>
                    </a:lnTo>
                    <a:lnTo>
                      <a:pt x="627" y="141"/>
                    </a:lnTo>
                    <a:lnTo>
                      <a:pt x="627" y="141"/>
                    </a:lnTo>
                    <a:lnTo>
                      <a:pt x="627" y="141"/>
                    </a:lnTo>
                    <a:lnTo>
                      <a:pt x="627" y="141"/>
                    </a:lnTo>
                    <a:lnTo>
                      <a:pt x="627" y="139"/>
                    </a:lnTo>
                    <a:lnTo>
                      <a:pt x="627" y="139"/>
                    </a:lnTo>
                    <a:lnTo>
                      <a:pt x="627" y="139"/>
                    </a:lnTo>
                    <a:lnTo>
                      <a:pt x="627" y="139"/>
                    </a:lnTo>
                    <a:lnTo>
                      <a:pt x="627" y="139"/>
                    </a:lnTo>
                    <a:lnTo>
                      <a:pt x="627" y="139"/>
                    </a:lnTo>
                    <a:lnTo>
                      <a:pt x="629" y="139"/>
                    </a:lnTo>
                    <a:lnTo>
                      <a:pt x="629" y="139"/>
                    </a:lnTo>
                    <a:lnTo>
                      <a:pt x="629" y="139"/>
                    </a:lnTo>
                    <a:lnTo>
                      <a:pt x="629" y="139"/>
                    </a:lnTo>
                    <a:lnTo>
                      <a:pt x="629" y="139"/>
                    </a:lnTo>
                    <a:lnTo>
                      <a:pt x="629" y="139"/>
                    </a:lnTo>
                    <a:lnTo>
                      <a:pt x="629" y="139"/>
                    </a:lnTo>
                    <a:lnTo>
                      <a:pt x="631" y="137"/>
                    </a:lnTo>
                    <a:lnTo>
                      <a:pt x="631" y="137"/>
                    </a:lnTo>
                    <a:lnTo>
                      <a:pt x="631" y="137"/>
                    </a:lnTo>
                    <a:lnTo>
                      <a:pt x="631" y="137"/>
                    </a:lnTo>
                    <a:lnTo>
                      <a:pt x="631" y="137"/>
                    </a:lnTo>
                    <a:lnTo>
                      <a:pt x="631" y="137"/>
                    </a:lnTo>
                    <a:lnTo>
                      <a:pt x="631" y="137"/>
                    </a:lnTo>
                    <a:lnTo>
                      <a:pt x="631" y="137"/>
                    </a:lnTo>
                    <a:lnTo>
                      <a:pt x="633" y="137"/>
                    </a:lnTo>
                    <a:lnTo>
                      <a:pt x="633" y="137"/>
                    </a:lnTo>
                    <a:lnTo>
                      <a:pt x="633" y="137"/>
                    </a:lnTo>
                    <a:lnTo>
                      <a:pt x="633" y="137"/>
                    </a:lnTo>
                    <a:lnTo>
                      <a:pt x="635" y="137"/>
                    </a:lnTo>
                    <a:lnTo>
                      <a:pt x="635" y="137"/>
                    </a:lnTo>
                    <a:lnTo>
                      <a:pt x="635" y="137"/>
                    </a:lnTo>
                    <a:lnTo>
                      <a:pt x="635" y="137"/>
                    </a:lnTo>
                    <a:lnTo>
                      <a:pt x="635" y="137"/>
                    </a:lnTo>
                    <a:lnTo>
                      <a:pt x="637" y="136"/>
                    </a:lnTo>
                    <a:lnTo>
                      <a:pt x="637" y="136"/>
                    </a:lnTo>
                    <a:lnTo>
                      <a:pt x="637" y="136"/>
                    </a:lnTo>
                    <a:lnTo>
                      <a:pt x="637" y="136"/>
                    </a:lnTo>
                    <a:lnTo>
                      <a:pt x="637" y="136"/>
                    </a:lnTo>
                    <a:lnTo>
                      <a:pt x="637" y="136"/>
                    </a:lnTo>
                    <a:lnTo>
                      <a:pt x="638" y="136"/>
                    </a:lnTo>
                    <a:lnTo>
                      <a:pt x="638" y="136"/>
                    </a:lnTo>
                    <a:lnTo>
                      <a:pt x="638" y="136"/>
                    </a:lnTo>
                    <a:lnTo>
                      <a:pt x="638" y="136"/>
                    </a:lnTo>
                    <a:lnTo>
                      <a:pt x="638" y="136"/>
                    </a:lnTo>
                    <a:lnTo>
                      <a:pt x="638" y="136"/>
                    </a:lnTo>
                    <a:lnTo>
                      <a:pt x="640" y="136"/>
                    </a:lnTo>
                    <a:lnTo>
                      <a:pt x="640" y="136"/>
                    </a:lnTo>
                    <a:lnTo>
                      <a:pt x="640" y="134"/>
                    </a:lnTo>
                    <a:lnTo>
                      <a:pt x="640" y="134"/>
                    </a:lnTo>
                    <a:lnTo>
                      <a:pt x="638" y="134"/>
                    </a:lnTo>
                    <a:lnTo>
                      <a:pt x="638" y="134"/>
                    </a:lnTo>
                    <a:lnTo>
                      <a:pt x="638" y="132"/>
                    </a:lnTo>
                    <a:lnTo>
                      <a:pt x="638" y="132"/>
                    </a:lnTo>
                    <a:lnTo>
                      <a:pt x="638" y="132"/>
                    </a:lnTo>
                    <a:lnTo>
                      <a:pt x="640" y="132"/>
                    </a:lnTo>
                    <a:lnTo>
                      <a:pt x="640" y="132"/>
                    </a:lnTo>
                    <a:lnTo>
                      <a:pt x="640" y="132"/>
                    </a:lnTo>
                    <a:lnTo>
                      <a:pt x="642" y="132"/>
                    </a:lnTo>
                    <a:lnTo>
                      <a:pt x="642" y="130"/>
                    </a:lnTo>
                    <a:lnTo>
                      <a:pt x="642" y="130"/>
                    </a:lnTo>
                    <a:lnTo>
                      <a:pt x="642" y="132"/>
                    </a:lnTo>
                    <a:lnTo>
                      <a:pt x="642" y="132"/>
                    </a:lnTo>
                    <a:lnTo>
                      <a:pt x="644" y="132"/>
                    </a:lnTo>
                    <a:lnTo>
                      <a:pt x="644" y="132"/>
                    </a:lnTo>
                    <a:lnTo>
                      <a:pt x="646" y="134"/>
                    </a:lnTo>
                    <a:lnTo>
                      <a:pt x="646" y="134"/>
                    </a:lnTo>
                    <a:lnTo>
                      <a:pt x="646" y="134"/>
                    </a:lnTo>
                    <a:lnTo>
                      <a:pt x="646" y="134"/>
                    </a:lnTo>
                    <a:lnTo>
                      <a:pt x="647" y="134"/>
                    </a:lnTo>
                    <a:lnTo>
                      <a:pt x="647" y="134"/>
                    </a:lnTo>
                    <a:lnTo>
                      <a:pt x="649" y="134"/>
                    </a:lnTo>
                    <a:lnTo>
                      <a:pt x="649" y="134"/>
                    </a:lnTo>
                    <a:lnTo>
                      <a:pt x="649" y="134"/>
                    </a:lnTo>
                    <a:lnTo>
                      <a:pt x="649" y="134"/>
                    </a:lnTo>
                    <a:lnTo>
                      <a:pt x="651" y="134"/>
                    </a:lnTo>
                    <a:lnTo>
                      <a:pt x="649" y="134"/>
                    </a:lnTo>
                    <a:lnTo>
                      <a:pt x="649" y="132"/>
                    </a:lnTo>
                    <a:lnTo>
                      <a:pt x="649" y="132"/>
                    </a:lnTo>
                    <a:lnTo>
                      <a:pt x="649" y="130"/>
                    </a:lnTo>
                    <a:lnTo>
                      <a:pt x="651" y="130"/>
                    </a:lnTo>
                    <a:lnTo>
                      <a:pt x="651" y="130"/>
                    </a:lnTo>
                    <a:lnTo>
                      <a:pt x="651" y="130"/>
                    </a:lnTo>
                    <a:lnTo>
                      <a:pt x="651" y="130"/>
                    </a:lnTo>
                    <a:lnTo>
                      <a:pt x="651" y="130"/>
                    </a:lnTo>
                    <a:lnTo>
                      <a:pt x="651" y="130"/>
                    </a:lnTo>
                    <a:lnTo>
                      <a:pt x="651" y="130"/>
                    </a:lnTo>
                    <a:lnTo>
                      <a:pt x="651" y="130"/>
                    </a:lnTo>
                    <a:lnTo>
                      <a:pt x="651" y="130"/>
                    </a:lnTo>
                    <a:lnTo>
                      <a:pt x="651" y="128"/>
                    </a:lnTo>
                    <a:lnTo>
                      <a:pt x="651" y="128"/>
                    </a:lnTo>
                    <a:lnTo>
                      <a:pt x="651" y="128"/>
                    </a:lnTo>
                    <a:lnTo>
                      <a:pt x="653" y="128"/>
                    </a:lnTo>
                    <a:lnTo>
                      <a:pt x="653" y="128"/>
                    </a:lnTo>
                    <a:lnTo>
                      <a:pt x="653" y="128"/>
                    </a:lnTo>
                    <a:lnTo>
                      <a:pt x="653" y="128"/>
                    </a:lnTo>
                    <a:lnTo>
                      <a:pt x="653" y="128"/>
                    </a:lnTo>
                    <a:lnTo>
                      <a:pt x="653" y="127"/>
                    </a:lnTo>
                    <a:lnTo>
                      <a:pt x="653" y="127"/>
                    </a:lnTo>
                    <a:lnTo>
                      <a:pt x="655" y="127"/>
                    </a:lnTo>
                    <a:lnTo>
                      <a:pt x="655" y="127"/>
                    </a:lnTo>
                    <a:lnTo>
                      <a:pt x="655" y="127"/>
                    </a:lnTo>
                    <a:lnTo>
                      <a:pt x="655" y="127"/>
                    </a:lnTo>
                    <a:lnTo>
                      <a:pt x="655" y="127"/>
                    </a:lnTo>
                    <a:lnTo>
                      <a:pt x="655" y="127"/>
                    </a:lnTo>
                    <a:lnTo>
                      <a:pt x="655" y="127"/>
                    </a:lnTo>
                    <a:lnTo>
                      <a:pt x="655" y="127"/>
                    </a:lnTo>
                    <a:lnTo>
                      <a:pt x="655" y="127"/>
                    </a:lnTo>
                    <a:lnTo>
                      <a:pt x="655"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5" y="125"/>
                    </a:lnTo>
                    <a:lnTo>
                      <a:pt x="655" y="125"/>
                    </a:lnTo>
                    <a:lnTo>
                      <a:pt x="655" y="125"/>
                    </a:lnTo>
                    <a:lnTo>
                      <a:pt x="655" y="125"/>
                    </a:lnTo>
                    <a:lnTo>
                      <a:pt x="655" y="125"/>
                    </a:lnTo>
                    <a:lnTo>
                      <a:pt x="655" y="125"/>
                    </a:lnTo>
                    <a:lnTo>
                      <a:pt x="655" y="125"/>
                    </a:lnTo>
                    <a:lnTo>
                      <a:pt x="655" y="125"/>
                    </a:lnTo>
                    <a:lnTo>
                      <a:pt x="655" y="125"/>
                    </a:lnTo>
                    <a:lnTo>
                      <a:pt x="653" y="127"/>
                    </a:lnTo>
                    <a:lnTo>
                      <a:pt x="653" y="127"/>
                    </a:lnTo>
                    <a:lnTo>
                      <a:pt x="653" y="127"/>
                    </a:lnTo>
                    <a:lnTo>
                      <a:pt x="653" y="125"/>
                    </a:lnTo>
                    <a:lnTo>
                      <a:pt x="653" y="125"/>
                    </a:lnTo>
                    <a:lnTo>
                      <a:pt x="653" y="125"/>
                    </a:lnTo>
                    <a:lnTo>
                      <a:pt x="653" y="125"/>
                    </a:lnTo>
                    <a:lnTo>
                      <a:pt x="653" y="125"/>
                    </a:lnTo>
                    <a:lnTo>
                      <a:pt x="653" y="123"/>
                    </a:lnTo>
                    <a:lnTo>
                      <a:pt x="651" y="123"/>
                    </a:lnTo>
                    <a:lnTo>
                      <a:pt x="651" y="123"/>
                    </a:lnTo>
                    <a:lnTo>
                      <a:pt x="651" y="123"/>
                    </a:lnTo>
                    <a:lnTo>
                      <a:pt x="651" y="123"/>
                    </a:lnTo>
                    <a:lnTo>
                      <a:pt x="651" y="123"/>
                    </a:lnTo>
                    <a:lnTo>
                      <a:pt x="649" y="123"/>
                    </a:lnTo>
                    <a:lnTo>
                      <a:pt x="649" y="121"/>
                    </a:lnTo>
                    <a:lnTo>
                      <a:pt x="649" y="121"/>
                    </a:lnTo>
                    <a:lnTo>
                      <a:pt x="649" y="121"/>
                    </a:lnTo>
                    <a:lnTo>
                      <a:pt x="649" y="121"/>
                    </a:lnTo>
                    <a:lnTo>
                      <a:pt x="647" y="121"/>
                    </a:lnTo>
                    <a:lnTo>
                      <a:pt x="647" y="121"/>
                    </a:lnTo>
                    <a:lnTo>
                      <a:pt x="649" y="121"/>
                    </a:lnTo>
                    <a:lnTo>
                      <a:pt x="649" y="121"/>
                    </a:lnTo>
                    <a:lnTo>
                      <a:pt x="649" y="121"/>
                    </a:lnTo>
                    <a:lnTo>
                      <a:pt x="649" y="121"/>
                    </a:lnTo>
                    <a:lnTo>
                      <a:pt x="649" y="119"/>
                    </a:lnTo>
                    <a:lnTo>
                      <a:pt x="649" y="119"/>
                    </a:lnTo>
                    <a:lnTo>
                      <a:pt x="649" y="119"/>
                    </a:lnTo>
                    <a:lnTo>
                      <a:pt x="649" y="119"/>
                    </a:lnTo>
                    <a:lnTo>
                      <a:pt x="649" y="119"/>
                    </a:lnTo>
                    <a:lnTo>
                      <a:pt x="649" y="119"/>
                    </a:lnTo>
                    <a:lnTo>
                      <a:pt x="649" y="117"/>
                    </a:lnTo>
                    <a:lnTo>
                      <a:pt x="649" y="117"/>
                    </a:lnTo>
                    <a:lnTo>
                      <a:pt x="649" y="117"/>
                    </a:lnTo>
                    <a:lnTo>
                      <a:pt x="649" y="117"/>
                    </a:lnTo>
                    <a:lnTo>
                      <a:pt x="647" y="117"/>
                    </a:lnTo>
                    <a:lnTo>
                      <a:pt x="649" y="117"/>
                    </a:lnTo>
                    <a:lnTo>
                      <a:pt x="649" y="116"/>
                    </a:lnTo>
                    <a:lnTo>
                      <a:pt x="647" y="116"/>
                    </a:lnTo>
                    <a:lnTo>
                      <a:pt x="647" y="116"/>
                    </a:lnTo>
                    <a:lnTo>
                      <a:pt x="647" y="116"/>
                    </a:lnTo>
                    <a:lnTo>
                      <a:pt x="647" y="116"/>
                    </a:lnTo>
                    <a:lnTo>
                      <a:pt x="647" y="116"/>
                    </a:lnTo>
                    <a:lnTo>
                      <a:pt x="647" y="114"/>
                    </a:lnTo>
                    <a:lnTo>
                      <a:pt x="647" y="114"/>
                    </a:lnTo>
                    <a:lnTo>
                      <a:pt x="647" y="114"/>
                    </a:lnTo>
                    <a:lnTo>
                      <a:pt x="649" y="114"/>
                    </a:lnTo>
                    <a:lnTo>
                      <a:pt x="649" y="114"/>
                    </a:lnTo>
                    <a:lnTo>
                      <a:pt x="651" y="112"/>
                    </a:lnTo>
                    <a:lnTo>
                      <a:pt x="651" y="112"/>
                    </a:lnTo>
                    <a:lnTo>
                      <a:pt x="651" y="112"/>
                    </a:lnTo>
                    <a:lnTo>
                      <a:pt x="651" y="110"/>
                    </a:lnTo>
                    <a:lnTo>
                      <a:pt x="651" y="110"/>
                    </a:lnTo>
                    <a:lnTo>
                      <a:pt x="651" y="110"/>
                    </a:lnTo>
                    <a:lnTo>
                      <a:pt x="651" y="110"/>
                    </a:lnTo>
                    <a:lnTo>
                      <a:pt x="651" y="110"/>
                    </a:lnTo>
                    <a:lnTo>
                      <a:pt x="653" y="110"/>
                    </a:lnTo>
                    <a:lnTo>
                      <a:pt x="653" y="108"/>
                    </a:lnTo>
                    <a:lnTo>
                      <a:pt x="653" y="108"/>
                    </a:lnTo>
                    <a:lnTo>
                      <a:pt x="653" y="108"/>
                    </a:lnTo>
                    <a:lnTo>
                      <a:pt x="653" y="108"/>
                    </a:lnTo>
                    <a:lnTo>
                      <a:pt x="653" y="107"/>
                    </a:lnTo>
                    <a:lnTo>
                      <a:pt x="653" y="107"/>
                    </a:lnTo>
                    <a:lnTo>
                      <a:pt x="653" y="107"/>
                    </a:lnTo>
                    <a:lnTo>
                      <a:pt x="653" y="107"/>
                    </a:lnTo>
                    <a:lnTo>
                      <a:pt x="653" y="107"/>
                    </a:lnTo>
                    <a:lnTo>
                      <a:pt x="655" y="105"/>
                    </a:lnTo>
                    <a:lnTo>
                      <a:pt x="655" y="105"/>
                    </a:lnTo>
                    <a:lnTo>
                      <a:pt x="655" y="105"/>
                    </a:lnTo>
                    <a:lnTo>
                      <a:pt x="655" y="103"/>
                    </a:lnTo>
                    <a:lnTo>
                      <a:pt x="655" y="103"/>
                    </a:lnTo>
                    <a:lnTo>
                      <a:pt x="655" y="103"/>
                    </a:lnTo>
                    <a:lnTo>
                      <a:pt x="655" y="103"/>
                    </a:lnTo>
                    <a:lnTo>
                      <a:pt x="655" y="103"/>
                    </a:lnTo>
                    <a:lnTo>
                      <a:pt x="653" y="101"/>
                    </a:lnTo>
                    <a:lnTo>
                      <a:pt x="653" y="101"/>
                    </a:lnTo>
                    <a:lnTo>
                      <a:pt x="653" y="101"/>
                    </a:lnTo>
                    <a:lnTo>
                      <a:pt x="653" y="101"/>
                    </a:lnTo>
                    <a:lnTo>
                      <a:pt x="653" y="99"/>
                    </a:lnTo>
                    <a:lnTo>
                      <a:pt x="653" y="99"/>
                    </a:lnTo>
                    <a:lnTo>
                      <a:pt x="653" y="99"/>
                    </a:lnTo>
                    <a:lnTo>
                      <a:pt x="653" y="99"/>
                    </a:lnTo>
                    <a:lnTo>
                      <a:pt x="655" y="99"/>
                    </a:lnTo>
                    <a:lnTo>
                      <a:pt x="655" y="99"/>
                    </a:lnTo>
                    <a:lnTo>
                      <a:pt x="655" y="98"/>
                    </a:lnTo>
                    <a:lnTo>
                      <a:pt x="655" y="98"/>
                    </a:lnTo>
                    <a:lnTo>
                      <a:pt x="655" y="98"/>
                    </a:lnTo>
                    <a:lnTo>
                      <a:pt x="655" y="98"/>
                    </a:lnTo>
                    <a:lnTo>
                      <a:pt x="655"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6"/>
                    </a:lnTo>
                    <a:lnTo>
                      <a:pt x="653" y="96"/>
                    </a:lnTo>
                    <a:lnTo>
                      <a:pt x="651" y="96"/>
                    </a:lnTo>
                    <a:lnTo>
                      <a:pt x="651" y="96"/>
                    </a:lnTo>
                    <a:lnTo>
                      <a:pt x="651" y="96"/>
                    </a:lnTo>
                    <a:lnTo>
                      <a:pt x="651" y="96"/>
                    </a:lnTo>
                    <a:lnTo>
                      <a:pt x="651" y="96"/>
                    </a:lnTo>
                    <a:lnTo>
                      <a:pt x="651" y="94"/>
                    </a:lnTo>
                    <a:lnTo>
                      <a:pt x="651" y="94"/>
                    </a:lnTo>
                    <a:lnTo>
                      <a:pt x="651" y="94"/>
                    </a:lnTo>
                    <a:lnTo>
                      <a:pt x="649" y="94"/>
                    </a:lnTo>
                    <a:lnTo>
                      <a:pt x="649" y="94"/>
                    </a:lnTo>
                    <a:lnTo>
                      <a:pt x="649" y="94"/>
                    </a:lnTo>
                    <a:lnTo>
                      <a:pt x="649" y="94"/>
                    </a:lnTo>
                    <a:lnTo>
                      <a:pt x="649" y="94"/>
                    </a:lnTo>
                    <a:lnTo>
                      <a:pt x="649" y="92"/>
                    </a:lnTo>
                    <a:lnTo>
                      <a:pt x="649" y="92"/>
                    </a:lnTo>
                    <a:lnTo>
                      <a:pt x="649" y="92"/>
                    </a:lnTo>
                    <a:lnTo>
                      <a:pt x="647" y="92"/>
                    </a:lnTo>
                    <a:lnTo>
                      <a:pt x="647" y="92"/>
                    </a:lnTo>
                    <a:lnTo>
                      <a:pt x="647" y="90"/>
                    </a:lnTo>
                    <a:lnTo>
                      <a:pt x="647" y="90"/>
                    </a:lnTo>
                    <a:lnTo>
                      <a:pt x="649" y="90"/>
                    </a:lnTo>
                    <a:lnTo>
                      <a:pt x="649" y="90"/>
                    </a:lnTo>
                    <a:lnTo>
                      <a:pt x="649" y="90"/>
                    </a:lnTo>
                    <a:lnTo>
                      <a:pt x="649" y="90"/>
                    </a:lnTo>
                    <a:lnTo>
                      <a:pt x="649" y="89"/>
                    </a:lnTo>
                    <a:lnTo>
                      <a:pt x="649" y="89"/>
                    </a:lnTo>
                    <a:lnTo>
                      <a:pt x="649" y="89"/>
                    </a:lnTo>
                    <a:lnTo>
                      <a:pt x="649" y="89"/>
                    </a:lnTo>
                    <a:lnTo>
                      <a:pt x="649" y="89"/>
                    </a:lnTo>
                    <a:lnTo>
                      <a:pt x="649" y="89"/>
                    </a:lnTo>
                    <a:lnTo>
                      <a:pt x="649" y="89"/>
                    </a:lnTo>
                    <a:lnTo>
                      <a:pt x="649" y="87"/>
                    </a:lnTo>
                    <a:lnTo>
                      <a:pt x="649" y="87"/>
                    </a:lnTo>
                    <a:lnTo>
                      <a:pt x="647" y="87"/>
                    </a:lnTo>
                    <a:lnTo>
                      <a:pt x="647" y="87"/>
                    </a:lnTo>
                    <a:lnTo>
                      <a:pt x="647" y="85"/>
                    </a:lnTo>
                    <a:lnTo>
                      <a:pt x="647" y="85"/>
                    </a:lnTo>
                    <a:lnTo>
                      <a:pt x="647" y="85"/>
                    </a:lnTo>
                    <a:lnTo>
                      <a:pt x="647" y="85"/>
                    </a:lnTo>
                    <a:lnTo>
                      <a:pt x="647" y="85"/>
                    </a:lnTo>
                    <a:lnTo>
                      <a:pt x="647" y="85"/>
                    </a:lnTo>
                    <a:lnTo>
                      <a:pt x="647" y="85"/>
                    </a:lnTo>
                    <a:lnTo>
                      <a:pt x="647" y="85"/>
                    </a:lnTo>
                    <a:lnTo>
                      <a:pt x="647" y="85"/>
                    </a:lnTo>
                    <a:lnTo>
                      <a:pt x="647" y="85"/>
                    </a:lnTo>
                    <a:lnTo>
                      <a:pt x="647" y="85"/>
                    </a:lnTo>
                    <a:lnTo>
                      <a:pt x="647" y="83"/>
                    </a:lnTo>
                    <a:lnTo>
                      <a:pt x="649" y="83"/>
                    </a:lnTo>
                    <a:lnTo>
                      <a:pt x="649" y="83"/>
                    </a:lnTo>
                    <a:lnTo>
                      <a:pt x="649" y="83"/>
                    </a:lnTo>
                    <a:lnTo>
                      <a:pt x="649" y="83"/>
                    </a:lnTo>
                    <a:lnTo>
                      <a:pt x="649" y="83"/>
                    </a:lnTo>
                    <a:lnTo>
                      <a:pt x="649" y="81"/>
                    </a:lnTo>
                    <a:lnTo>
                      <a:pt x="649" y="81"/>
                    </a:lnTo>
                    <a:lnTo>
                      <a:pt x="649" y="81"/>
                    </a:lnTo>
                    <a:lnTo>
                      <a:pt x="649" y="81"/>
                    </a:lnTo>
                    <a:lnTo>
                      <a:pt x="649" y="81"/>
                    </a:lnTo>
                    <a:lnTo>
                      <a:pt x="649" y="81"/>
                    </a:lnTo>
                    <a:lnTo>
                      <a:pt x="649" y="81"/>
                    </a:lnTo>
                    <a:lnTo>
                      <a:pt x="647" y="79"/>
                    </a:lnTo>
                    <a:lnTo>
                      <a:pt x="647" y="79"/>
                    </a:lnTo>
                    <a:lnTo>
                      <a:pt x="647" y="79"/>
                    </a:lnTo>
                    <a:lnTo>
                      <a:pt x="649" y="79"/>
                    </a:lnTo>
                    <a:lnTo>
                      <a:pt x="649" y="79"/>
                    </a:lnTo>
                    <a:lnTo>
                      <a:pt x="649" y="79"/>
                    </a:lnTo>
                    <a:lnTo>
                      <a:pt x="649" y="79"/>
                    </a:lnTo>
                    <a:lnTo>
                      <a:pt x="649" y="79"/>
                    </a:lnTo>
                    <a:lnTo>
                      <a:pt x="651" y="78"/>
                    </a:lnTo>
                    <a:lnTo>
                      <a:pt x="651" y="78"/>
                    </a:lnTo>
                    <a:lnTo>
                      <a:pt x="651" y="78"/>
                    </a:lnTo>
                    <a:lnTo>
                      <a:pt x="651" y="78"/>
                    </a:lnTo>
                    <a:lnTo>
                      <a:pt x="651" y="78"/>
                    </a:lnTo>
                    <a:lnTo>
                      <a:pt x="653" y="76"/>
                    </a:lnTo>
                    <a:lnTo>
                      <a:pt x="653" y="76"/>
                    </a:lnTo>
                    <a:lnTo>
                      <a:pt x="653" y="76"/>
                    </a:lnTo>
                    <a:lnTo>
                      <a:pt x="653" y="74"/>
                    </a:lnTo>
                    <a:lnTo>
                      <a:pt x="655" y="74"/>
                    </a:lnTo>
                    <a:lnTo>
                      <a:pt x="655" y="74"/>
                    </a:lnTo>
                    <a:lnTo>
                      <a:pt x="655" y="74"/>
                    </a:lnTo>
                    <a:lnTo>
                      <a:pt x="655" y="74"/>
                    </a:lnTo>
                    <a:lnTo>
                      <a:pt x="655" y="74"/>
                    </a:lnTo>
                    <a:lnTo>
                      <a:pt x="655" y="74"/>
                    </a:lnTo>
                    <a:lnTo>
                      <a:pt x="655" y="74"/>
                    </a:lnTo>
                    <a:lnTo>
                      <a:pt x="655" y="72"/>
                    </a:lnTo>
                    <a:lnTo>
                      <a:pt x="655" y="72"/>
                    </a:lnTo>
                    <a:lnTo>
                      <a:pt x="656" y="72"/>
                    </a:lnTo>
                    <a:lnTo>
                      <a:pt x="656" y="72"/>
                    </a:lnTo>
                    <a:lnTo>
                      <a:pt x="656" y="72"/>
                    </a:lnTo>
                    <a:lnTo>
                      <a:pt x="656" y="72"/>
                    </a:lnTo>
                    <a:lnTo>
                      <a:pt x="656" y="72"/>
                    </a:lnTo>
                    <a:lnTo>
                      <a:pt x="656" y="72"/>
                    </a:lnTo>
                    <a:lnTo>
                      <a:pt x="656" y="70"/>
                    </a:lnTo>
                    <a:lnTo>
                      <a:pt x="656" y="70"/>
                    </a:lnTo>
                    <a:lnTo>
                      <a:pt x="656" y="70"/>
                    </a:lnTo>
                    <a:lnTo>
                      <a:pt x="658" y="70"/>
                    </a:lnTo>
                    <a:lnTo>
                      <a:pt x="658" y="70"/>
                    </a:lnTo>
                    <a:lnTo>
                      <a:pt x="658" y="69"/>
                    </a:lnTo>
                    <a:lnTo>
                      <a:pt x="658" y="69"/>
                    </a:lnTo>
                    <a:lnTo>
                      <a:pt x="658" y="69"/>
                    </a:lnTo>
                    <a:lnTo>
                      <a:pt x="660" y="69"/>
                    </a:lnTo>
                    <a:lnTo>
                      <a:pt x="660" y="69"/>
                    </a:lnTo>
                    <a:lnTo>
                      <a:pt x="660" y="67"/>
                    </a:lnTo>
                    <a:lnTo>
                      <a:pt x="660" y="65"/>
                    </a:lnTo>
                    <a:lnTo>
                      <a:pt x="662" y="63"/>
                    </a:lnTo>
                    <a:lnTo>
                      <a:pt x="662" y="63"/>
                    </a:lnTo>
                    <a:lnTo>
                      <a:pt x="662" y="63"/>
                    </a:lnTo>
                    <a:lnTo>
                      <a:pt x="662" y="61"/>
                    </a:lnTo>
                    <a:lnTo>
                      <a:pt x="662" y="61"/>
                    </a:lnTo>
                    <a:lnTo>
                      <a:pt x="662" y="61"/>
                    </a:lnTo>
                    <a:lnTo>
                      <a:pt x="664" y="61"/>
                    </a:lnTo>
                    <a:lnTo>
                      <a:pt x="664" y="61"/>
                    </a:lnTo>
                    <a:lnTo>
                      <a:pt x="664" y="60"/>
                    </a:lnTo>
                    <a:lnTo>
                      <a:pt x="664" y="60"/>
                    </a:lnTo>
                    <a:lnTo>
                      <a:pt x="664" y="58"/>
                    </a:lnTo>
                    <a:lnTo>
                      <a:pt x="665" y="58"/>
                    </a:lnTo>
                    <a:lnTo>
                      <a:pt x="665" y="58"/>
                    </a:lnTo>
                    <a:lnTo>
                      <a:pt x="665" y="56"/>
                    </a:lnTo>
                    <a:lnTo>
                      <a:pt x="665" y="56"/>
                    </a:lnTo>
                    <a:lnTo>
                      <a:pt x="665" y="56"/>
                    </a:lnTo>
                    <a:lnTo>
                      <a:pt x="667" y="56"/>
                    </a:lnTo>
                    <a:lnTo>
                      <a:pt x="667" y="56"/>
                    </a:lnTo>
                    <a:lnTo>
                      <a:pt x="667" y="54"/>
                    </a:lnTo>
                    <a:lnTo>
                      <a:pt x="667" y="54"/>
                    </a:lnTo>
                    <a:lnTo>
                      <a:pt x="669" y="52"/>
                    </a:lnTo>
                    <a:lnTo>
                      <a:pt x="669" y="52"/>
                    </a:lnTo>
                    <a:lnTo>
                      <a:pt x="669" y="51"/>
                    </a:lnTo>
                    <a:lnTo>
                      <a:pt x="671" y="51"/>
                    </a:lnTo>
                    <a:lnTo>
                      <a:pt x="671" y="51"/>
                    </a:lnTo>
                    <a:lnTo>
                      <a:pt x="671" y="49"/>
                    </a:lnTo>
                    <a:lnTo>
                      <a:pt x="671" y="49"/>
                    </a:lnTo>
                    <a:lnTo>
                      <a:pt x="671" y="49"/>
                    </a:lnTo>
                    <a:lnTo>
                      <a:pt x="671" y="49"/>
                    </a:lnTo>
                    <a:lnTo>
                      <a:pt x="671" y="49"/>
                    </a:lnTo>
                    <a:lnTo>
                      <a:pt x="671" y="49"/>
                    </a:lnTo>
                    <a:lnTo>
                      <a:pt x="671" y="49"/>
                    </a:lnTo>
                    <a:lnTo>
                      <a:pt x="673" y="47"/>
                    </a:lnTo>
                    <a:lnTo>
                      <a:pt x="673" y="47"/>
                    </a:lnTo>
                    <a:lnTo>
                      <a:pt x="673" y="47"/>
                    </a:lnTo>
                    <a:lnTo>
                      <a:pt x="673" y="47"/>
                    </a:lnTo>
                    <a:lnTo>
                      <a:pt x="673" y="47"/>
                    </a:lnTo>
                    <a:lnTo>
                      <a:pt x="673" y="47"/>
                    </a:lnTo>
                    <a:lnTo>
                      <a:pt x="673" y="45"/>
                    </a:lnTo>
                    <a:lnTo>
                      <a:pt x="673" y="45"/>
                    </a:lnTo>
                    <a:lnTo>
                      <a:pt x="673" y="45"/>
                    </a:lnTo>
                    <a:lnTo>
                      <a:pt x="673" y="45"/>
                    </a:lnTo>
                    <a:lnTo>
                      <a:pt x="673" y="45"/>
                    </a:lnTo>
                    <a:lnTo>
                      <a:pt x="673" y="43"/>
                    </a:lnTo>
                    <a:lnTo>
                      <a:pt x="673" y="43"/>
                    </a:lnTo>
                    <a:lnTo>
                      <a:pt x="674" y="43"/>
                    </a:lnTo>
                    <a:lnTo>
                      <a:pt x="674" y="41"/>
                    </a:lnTo>
                    <a:lnTo>
                      <a:pt x="674" y="41"/>
                    </a:lnTo>
                    <a:lnTo>
                      <a:pt x="674" y="40"/>
                    </a:lnTo>
                    <a:lnTo>
                      <a:pt x="676" y="38"/>
                    </a:lnTo>
                    <a:lnTo>
                      <a:pt x="676" y="36"/>
                    </a:lnTo>
                    <a:lnTo>
                      <a:pt x="676" y="36"/>
                    </a:lnTo>
                    <a:lnTo>
                      <a:pt x="676" y="36"/>
                    </a:lnTo>
                    <a:lnTo>
                      <a:pt x="676" y="34"/>
                    </a:lnTo>
                    <a:lnTo>
                      <a:pt x="676" y="34"/>
                    </a:lnTo>
                    <a:lnTo>
                      <a:pt x="678" y="34"/>
                    </a:lnTo>
                    <a:lnTo>
                      <a:pt x="678" y="34"/>
                    </a:lnTo>
                    <a:lnTo>
                      <a:pt x="678" y="34"/>
                    </a:lnTo>
                    <a:lnTo>
                      <a:pt x="678" y="32"/>
                    </a:lnTo>
                    <a:lnTo>
                      <a:pt x="678" y="32"/>
                    </a:lnTo>
                    <a:lnTo>
                      <a:pt x="678" y="32"/>
                    </a:lnTo>
                    <a:lnTo>
                      <a:pt x="680" y="31"/>
                    </a:lnTo>
                    <a:lnTo>
                      <a:pt x="680" y="31"/>
                    </a:lnTo>
                    <a:lnTo>
                      <a:pt x="680" y="31"/>
                    </a:lnTo>
                    <a:lnTo>
                      <a:pt x="680" y="31"/>
                    </a:lnTo>
                    <a:lnTo>
                      <a:pt x="680" y="31"/>
                    </a:lnTo>
                    <a:lnTo>
                      <a:pt x="680" y="31"/>
                    </a:lnTo>
                    <a:lnTo>
                      <a:pt x="680" y="29"/>
                    </a:lnTo>
                    <a:lnTo>
                      <a:pt x="680" y="29"/>
                    </a:lnTo>
                    <a:lnTo>
                      <a:pt x="682" y="29"/>
                    </a:lnTo>
                    <a:lnTo>
                      <a:pt x="682" y="29"/>
                    </a:lnTo>
                    <a:lnTo>
                      <a:pt x="682" y="29"/>
                    </a:lnTo>
                    <a:lnTo>
                      <a:pt x="682" y="29"/>
                    </a:lnTo>
                    <a:lnTo>
                      <a:pt x="682" y="29"/>
                    </a:lnTo>
                    <a:lnTo>
                      <a:pt x="682" y="29"/>
                    </a:lnTo>
                    <a:lnTo>
                      <a:pt x="682" y="29"/>
                    </a:lnTo>
                    <a:lnTo>
                      <a:pt x="685" y="31"/>
                    </a:lnTo>
                    <a:lnTo>
                      <a:pt x="685" y="31"/>
                    </a:lnTo>
                    <a:lnTo>
                      <a:pt x="685" y="31"/>
                    </a:lnTo>
                    <a:lnTo>
                      <a:pt x="685" y="31"/>
                    </a:lnTo>
                    <a:lnTo>
                      <a:pt x="687" y="31"/>
                    </a:lnTo>
                    <a:lnTo>
                      <a:pt x="687" y="29"/>
                    </a:lnTo>
                    <a:lnTo>
                      <a:pt x="687" y="29"/>
                    </a:lnTo>
                    <a:lnTo>
                      <a:pt x="687" y="29"/>
                    </a:lnTo>
                    <a:lnTo>
                      <a:pt x="687" y="29"/>
                    </a:lnTo>
                    <a:lnTo>
                      <a:pt x="687" y="29"/>
                    </a:lnTo>
                    <a:lnTo>
                      <a:pt x="687" y="27"/>
                    </a:lnTo>
                    <a:lnTo>
                      <a:pt x="687" y="27"/>
                    </a:lnTo>
                    <a:lnTo>
                      <a:pt x="687" y="27"/>
                    </a:lnTo>
                    <a:lnTo>
                      <a:pt x="687" y="27"/>
                    </a:lnTo>
                    <a:lnTo>
                      <a:pt x="687" y="27"/>
                    </a:lnTo>
                    <a:lnTo>
                      <a:pt x="687" y="25"/>
                    </a:lnTo>
                    <a:lnTo>
                      <a:pt x="687" y="25"/>
                    </a:lnTo>
                    <a:lnTo>
                      <a:pt x="687" y="25"/>
                    </a:lnTo>
                    <a:lnTo>
                      <a:pt x="687" y="25"/>
                    </a:lnTo>
                    <a:lnTo>
                      <a:pt x="687" y="25"/>
                    </a:lnTo>
                    <a:lnTo>
                      <a:pt x="687" y="25"/>
                    </a:lnTo>
                    <a:lnTo>
                      <a:pt x="687" y="23"/>
                    </a:lnTo>
                    <a:lnTo>
                      <a:pt x="687" y="23"/>
                    </a:lnTo>
                    <a:lnTo>
                      <a:pt x="687" y="23"/>
                    </a:lnTo>
                    <a:lnTo>
                      <a:pt x="687" y="23"/>
                    </a:lnTo>
                    <a:lnTo>
                      <a:pt x="687" y="23"/>
                    </a:lnTo>
                    <a:lnTo>
                      <a:pt x="687" y="23"/>
                    </a:lnTo>
                    <a:lnTo>
                      <a:pt x="687" y="22"/>
                    </a:lnTo>
                    <a:lnTo>
                      <a:pt x="687" y="22"/>
                    </a:lnTo>
                    <a:lnTo>
                      <a:pt x="687" y="22"/>
                    </a:lnTo>
                    <a:lnTo>
                      <a:pt x="687" y="22"/>
                    </a:lnTo>
                    <a:lnTo>
                      <a:pt x="687" y="22"/>
                    </a:lnTo>
                    <a:lnTo>
                      <a:pt x="687" y="22"/>
                    </a:lnTo>
                    <a:lnTo>
                      <a:pt x="687" y="22"/>
                    </a:lnTo>
                    <a:lnTo>
                      <a:pt x="687" y="22"/>
                    </a:lnTo>
                    <a:lnTo>
                      <a:pt x="687" y="20"/>
                    </a:lnTo>
                    <a:lnTo>
                      <a:pt x="687" y="20"/>
                    </a:lnTo>
                    <a:lnTo>
                      <a:pt x="687" y="20"/>
                    </a:lnTo>
                    <a:lnTo>
                      <a:pt x="687" y="20"/>
                    </a:lnTo>
                    <a:lnTo>
                      <a:pt x="687" y="20"/>
                    </a:lnTo>
                    <a:lnTo>
                      <a:pt x="687" y="20"/>
                    </a:lnTo>
                    <a:lnTo>
                      <a:pt x="689" y="20"/>
                    </a:lnTo>
                    <a:lnTo>
                      <a:pt x="689" y="18"/>
                    </a:lnTo>
                    <a:lnTo>
                      <a:pt x="689" y="18"/>
                    </a:lnTo>
                    <a:lnTo>
                      <a:pt x="689" y="18"/>
                    </a:lnTo>
                    <a:lnTo>
                      <a:pt x="689" y="18"/>
                    </a:lnTo>
                    <a:lnTo>
                      <a:pt x="689" y="16"/>
                    </a:lnTo>
                    <a:lnTo>
                      <a:pt x="689" y="16"/>
                    </a:lnTo>
                    <a:lnTo>
                      <a:pt x="689" y="16"/>
                    </a:lnTo>
                    <a:lnTo>
                      <a:pt x="689" y="16"/>
                    </a:lnTo>
                    <a:lnTo>
                      <a:pt x="689" y="16"/>
                    </a:lnTo>
                    <a:lnTo>
                      <a:pt x="689" y="16"/>
                    </a:lnTo>
                    <a:lnTo>
                      <a:pt x="689" y="16"/>
                    </a:lnTo>
                    <a:lnTo>
                      <a:pt x="689" y="16"/>
                    </a:lnTo>
                    <a:lnTo>
                      <a:pt x="691" y="16"/>
                    </a:lnTo>
                    <a:lnTo>
                      <a:pt x="691" y="16"/>
                    </a:lnTo>
                    <a:lnTo>
                      <a:pt x="691" y="16"/>
                    </a:lnTo>
                    <a:lnTo>
                      <a:pt x="691" y="16"/>
                    </a:lnTo>
                    <a:lnTo>
                      <a:pt x="691" y="14"/>
                    </a:lnTo>
                    <a:lnTo>
                      <a:pt x="691" y="14"/>
                    </a:lnTo>
                    <a:lnTo>
                      <a:pt x="691" y="14"/>
                    </a:lnTo>
                    <a:lnTo>
                      <a:pt x="691" y="14"/>
                    </a:lnTo>
                    <a:lnTo>
                      <a:pt x="691" y="14"/>
                    </a:lnTo>
                    <a:lnTo>
                      <a:pt x="691" y="14"/>
                    </a:lnTo>
                    <a:lnTo>
                      <a:pt x="691" y="14"/>
                    </a:lnTo>
                    <a:lnTo>
                      <a:pt x="691" y="14"/>
                    </a:lnTo>
                    <a:lnTo>
                      <a:pt x="693" y="14"/>
                    </a:lnTo>
                    <a:lnTo>
                      <a:pt x="693" y="14"/>
                    </a:lnTo>
                    <a:lnTo>
                      <a:pt x="693" y="16"/>
                    </a:lnTo>
                    <a:lnTo>
                      <a:pt x="694" y="16"/>
                    </a:lnTo>
                    <a:lnTo>
                      <a:pt x="694" y="16"/>
                    </a:lnTo>
                    <a:lnTo>
                      <a:pt x="694" y="16"/>
                    </a:lnTo>
                    <a:lnTo>
                      <a:pt x="696" y="16"/>
                    </a:lnTo>
                    <a:lnTo>
                      <a:pt x="696" y="16"/>
                    </a:lnTo>
                    <a:lnTo>
                      <a:pt x="696" y="16"/>
                    </a:lnTo>
                    <a:lnTo>
                      <a:pt x="698" y="16"/>
                    </a:lnTo>
                    <a:lnTo>
                      <a:pt x="698" y="16"/>
                    </a:lnTo>
                    <a:lnTo>
                      <a:pt x="698" y="16"/>
                    </a:lnTo>
                    <a:lnTo>
                      <a:pt x="698" y="16"/>
                    </a:lnTo>
                    <a:lnTo>
                      <a:pt x="698" y="16"/>
                    </a:lnTo>
                    <a:lnTo>
                      <a:pt x="700" y="16"/>
                    </a:lnTo>
                    <a:lnTo>
                      <a:pt x="700" y="18"/>
                    </a:lnTo>
                    <a:lnTo>
                      <a:pt x="700" y="18"/>
                    </a:lnTo>
                    <a:lnTo>
                      <a:pt x="698" y="18"/>
                    </a:lnTo>
                    <a:lnTo>
                      <a:pt x="698" y="18"/>
                    </a:lnTo>
                    <a:lnTo>
                      <a:pt x="698" y="18"/>
                    </a:lnTo>
                    <a:lnTo>
                      <a:pt x="698" y="20"/>
                    </a:lnTo>
                    <a:lnTo>
                      <a:pt x="700" y="20"/>
                    </a:lnTo>
                    <a:lnTo>
                      <a:pt x="700" y="20"/>
                    </a:lnTo>
                    <a:lnTo>
                      <a:pt x="700" y="20"/>
                    </a:lnTo>
                    <a:lnTo>
                      <a:pt x="700" y="20"/>
                    </a:lnTo>
                    <a:lnTo>
                      <a:pt x="702" y="20"/>
                    </a:lnTo>
                    <a:lnTo>
                      <a:pt x="702" y="20"/>
                    </a:lnTo>
                    <a:lnTo>
                      <a:pt x="702" y="20"/>
                    </a:lnTo>
                    <a:lnTo>
                      <a:pt x="702" y="20"/>
                    </a:lnTo>
                    <a:lnTo>
                      <a:pt x="702" y="20"/>
                    </a:lnTo>
                    <a:lnTo>
                      <a:pt x="703" y="20"/>
                    </a:lnTo>
                    <a:lnTo>
                      <a:pt x="703" y="20"/>
                    </a:lnTo>
                    <a:lnTo>
                      <a:pt x="703" y="18"/>
                    </a:lnTo>
                    <a:lnTo>
                      <a:pt x="703" y="18"/>
                    </a:lnTo>
                    <a:lnTo>
                      <a:pt x="703" y="18"/>
                    </a:lnTo>
                    <a:lnTo>
                      <a:pt x="703" y="18"/>
                    </a:lnTo>
                    <a:lnTo>
                      <a:pt x="703" y="18"/>
                    </a:lnTo>
                    <a:lnTo>
                      <a:pt x="703" y="18"/>
                    </a:lnTo>
                    <a:lnTo>
                      <a:pt x="703" y="18"/>
                    </a:lnTo>
                    <a:lnTo>
                      <a:pt x="705" y="18"/>
                    </a:lnTo>
                    <a:lnTo>
                      <a:pt x="705" y="18"/>
                    </a:lnTo>
                    <a:lnTo>
                      <a:pt x="705" y="18"/>
                    </a:lnTo>
                    <a:lnTo>
                      <a:pt x="707" y="18"/>
                    </a:lnTo>
                    <a:lnTo>
                      <a:pt x="707" y="18"/>
                    </a:lnTo>
                    <a:lnTo>
                      <a:pt x="707" y="18"/>
                    </a:lnTo>
                    <a:lnTo>
                      <a:pt x="707" y="18"/>
                    </a:lnTo>
                    <a:lnTo>
                      <a:pt x="707" y="16"/>
                    </a:lnTo>
                    <a:lnTo>
                      <a:pt x="707" y="16"/>
                    </a:lnTo>
                    <a:lnTo>
                      <a:pt x="705" y="16"/>
                    </a:lnTo>
                    <a:lnTo>
                      <a:pt x="705" y="16"/>
                    </a:lnTo>
                    <a:lnTo>
                      <a:pt x="705" y="16"/>
                    </a:lnTo>
                    <a:lnTo>
                      <a:pt x="703" y="16"/>
                    </a:lnTo>
                    <a:lnTo>
                      <a:pt x="703" y="16"/>
                    </a:lnTo>
                    <a:lnTo>
                      <a:pt x="703" y="16"/>
                    </a:lnTo>
                    <a:lnTo>
                      <a:pt x="703" y="14"/>
                    </a:lnTo>
                    <a:lnTo>
                      <a:pt x="703" y="14"/>
                    </a:lnTo>
                    <a:lnTo>
                      <a:pt x="703" y="14"/>
                    </a:lnTo>
                    <a:lnTo>
                      <a:pt x="703" y="14"/>
                    </a:lnTo>
                    <a:lnTo>
                      <a:pt x="703" y="14"/>
                    </a:lnTo>
                    <a:lnTo>
                      <a:pt x="703" y="14"/>
                    </a:lnTo>
                    <a:lnTo>
                      <a:pt x="703" y="14"/>
                    </a:lnTo>
                    <a:lnTo>
                      <a:pt x="703" y="14"/>
                    </a:lnTo>
                    <a:lnTo>
                      <a:pt x="703" y="14"/>
                    </a:lnTo>
                    <a:lnTo>
                      <a:pt x="703" y="14"/>
                    </a:lnTo>
                    <a:lnTo>
                      <a:pt x="705" y="13"/>
                    </a:lnTo>
                    <a:lnTo>
                      <a:pt x="705" y="13"/>
                    </a:lnTo>
                    <a:lnTo>
                      <a:pt x="705" y="13"/>
                    </a:lnTo>
                    <a:lnTo>
                      <a:pt x="705" y="13"/>
                    </a:lnTo>
                    <a:lnTo>
                      <a:pt x="707" y="13"/>
                    </a:lnTo>
                    <a:lnTo>
                      <a:pt x="707" y="13"/>
                    </a:lnTo>
                    <a:lnTo>
                      <a:pt x="707" y="13"/>
                    </a:lnTo>
                    <a:lnTo>
                      <a:pt x="707" y="11"/>
                    </a:lnTo>
                    <a:lnTo>
                      <a:pt x="707" y="11"/>
                    </a:lnTo>
                    <a:lnTo>
                      <a:pt x="707" y="11"/>
                    </a:lnTo>
                    <a:lnTo>
                      <a:pt x="707" y="11"/>
                    </a:lnTo>
                    <a:lnTo>
                      <a:pt x="707" y="11"/>
                    </a:lnTo>
                    <a:lnTo>
                      <a:pt x="707" y="11"/>
                    </a:lnTo>
                    <a:lnTo>
                      <a:pt x="709" y="11"/>
                    </a:lnTo>
                    <a:lnTo>
                      <a:pt x="709" y="11"/>
                    </a:lnTo>
                    <a:lnTo>
                      <a:pt x="709" y="11"/>
                    </a:lnTo>
                    <a:lnTo>
                      <a:pt x="709" y="9"/>
                    </a:lnTo>
                    <a:lnTo>
                      <a:pt x="707" y="9"/>
                    </a:lnTo>
                    <a:lnTo>
                      <a:pt x="707" y="9"/>
                    </a:lnTo>
                    <a:lnTo>
                      <a:pt x="707" y="9"/>
                    </a:lnTo>
                    <a:lnTo>
                      <a:pt x="707" y="9"/>
                    </a:lnTo>
                    <a:lnTo>
                      <a:pt x="707" y="9"/>
                    </a:lnTo>
                    <a:lnTo>
                      <a:pt x="707" y="9"/>
                    </a:lnTo>
                    <a:lnTo>
                      <a:pt x="707" y="7"/>
                    </a:lnTo>
                    <a:lnTo>
                      <a:pt x="707" y="7"/>
                    </a:lnTo>
                    <a:lnTo>
                      <a:pt x="709" y="7"/>
                    </a:lnTo>
                    <a:lnTo>
                      <a:pt x="709" y="7"/>
                    </a:lnTo>
                    <a:lnTo>
                      <a:pt x="709" y="7"/>
                    </a:lnTo>
                    <a:lnTo>
                      <a:pt x="709" y="7"/>
                    </a:lnTo>
                    <a:lnTo>
                      <a:pt x="709" y="9"/>
                    </a:lnTo>
                    <a:lnTo>
                      <a:pt x="709" y="9"/>
                    </a:lnTo>
                    <a:lnTo>
                      <a:pt x="709" y="9"/>
                    </a:lnTo>
                    <a:lnTo>
                      <a:pt x="709" y="9"/>
                    </a:lnTo>
                    <a:lnTo>
                      <a:pt x="709" y="9"/>
                    </a:lnTo>
                    <a:lnTo>
                      <a:pt x="709" y="9"/>
                    </a:lnTo>
                    <a:lnTo>
                      <a:pt x="711" y="7"/>
                    </a:lnTo>
                    <a:lnTo>
                      <a:pt x="711" y="7"/>
                    </a:lnTo>
                    <a:lnTo>
                      <a:pt x="711" y="7"/>
                    </a:lnTo>
                    <a:lnTo>
                      <a:pt x="711" y="7"/>
                    </a:lnTo>
                    <a:lnTo>
                      <a:pt x="711" y="7"/>
                    </a:lnTo>
                    <a:lnTo>
                      <a:pt x="711" y="7"/>
                    </a:lnTo>
                    <a:lnTo>
                      <a:pt x="711" y="7"/>
                    </a:lnTo>
                    <a:lnTo>
                      <a:pt x="711" y="5"/>
                    </a:lnTo>
                    <a:lnTo>
                      <a:pt x="711" y="5"/>
                    </a:lnTo>
                    <a:lnTo>
                      <a:pt x="711" y="5"/>
                    </a:lnTo>
                    <a:lnTo>
                      <a:pt x="711" y="5"/>
                    </a:lnTo>
                    <a:lnTo>
                      <a:pt x="711" y="5"/>
                    </a:lnTo>
                    <a:lnTo>
                      <a:pt x="712" y="5"/>
                    </a:lnTo>
                    <a:lnTo>
                      <a:pt x="712" y="5"/>
                    </a:lnTo>
                    <a:lnTo>
                      <a:pt x="712" y="5"/>
                    </a:lnTo>
                    <a:lnTo>
                      <a:pt x="712" y="5"/>
                    </a:lnTo>
                    <a:lnTo>
                      <a:pt x="712" y="5"/>
                    </a:lnTo>
                    <a:lnTo>
                      <a:pt x="712" y="5"/>
                    </a:lnTo>
                    <a:lnTo>
                      <a:pt x="714" y="5"/>
                    </a:lnTo>
                    <a:lnTo>
                      <a:pt x="714" y="3"/>
                    </a:lnTo>
                    <a:lnTo>
                      <a:pt x="714" y="3"/>
                    </a:lnTo>
                    <a:lnTo>
                      <a:pt x="714" y="3"/>
                    </a:lnTo>
                    <a:lnTo>
                      <a:pt x="714" y="3"/>
                    </a:lnTo>
                    <a:lnTo>
                      <a:pt x="714" y="3"/>
                    </a:lnTo>
                    <a:lnTo>
                      <a:pt x="716" y="3"/>
                    </a:lnTo>
                    <a:lnTo>
                      <a:pt x="716" y="2"/>
                    </a:lnTo>
                    <a:lnTo>
                      <a:pt x="716" y="2"/>
                    </a:lnTo>
                    <a:lnTo>
                      <a:pt x="716" y="2"/>
                    </a:lnTo>
                    <a:lnTo>
                      <a:pt x="716" y="2"/>
                    </a:lnTo>
                    <a:lnTo>
                      <a:pt x="716" y="2"/>
                    </a:lnTo>
                    <a:lnTo>
                      <a:pt x="716" y="2"/>
                    </a:lnTo>
                    <a:lnTo>
                      <a:pt x="716" y="2"/>
                    </a:lnTo>
                    <a:lnTo>
                      <a:pt x="716" y="2"/>
                    </a:lnTo>
                    <a:lnTo>
                      <a:pt x="716" y="2"/>
                    </a:lnTo>
                    <a:lnTo>
                      <a:pt x="716" y="2"/>
                    </a:lnTo>
                    <a:lnTo>
                      <a:pt x="716" y="2"/>
                    </a:lnTo>
                    <a:lnTo>
                      <a:pt x="716" y="0"/>
                    </a:lnTo>
                    <a:lnTo>
                      <a:pt x="716" y="0"/>
                    </a:lnTo>
                    <a:lnTo>
                      <a:pt x="716" y="0"/>
                    </a:lnTo>
                    <a:lnTo>
                      <a:pt x="716" y="0"/>
                    </a:lnTo>
                    <a:lnTo>
                      <a:pt x="716" y="0"/>
                    </a:lnTo>
                    <a:lnTo>
                      <a:pt x="716" y="0"/>
                    </a:lnTo>
                    <a:lnTo>
                      <a:pt x="716" y="0"/>
                    </a:lnTo>
                    <a:lnTo>
                      <a:pt x="716" y="0"/>
                    </a:lnTo>
                    <a:lnTo>
                      <a:pt x="716" y="2"/>
                    </a:lnTo>
                    <a:lnTo>
                      <a:pt x="718" y="2"/>
                    </a:lnTo>
                    <a:lnTo>
                      <a:pt x="718" y="2"/>
                    </a:lnTo>
                    <a:lnTo>
                      <a:pt x="718" y="2"/>
                    </a:lnTo>
                    <a:lnTo>
                      <a:pt x="718" y="2"/>
                    </a:lnTo>
                    <a:lnTo>
                      <a:pt x="718" y="2"/>
                    </a:lnTo>
                    <a:lnTo>
                      <a:pt x="720" y="2"/>
                    </a:lnTo>
                    <a:lnTo>
                      <a:pt x="720" y="2"/>
                    </a:lnTo>
                    <a:lnTo>
                      <a:pt x="720" y="2"/>
                    </a:lnTo>
                    <a:lnTo>
                      <a:pt x="720" y="2"/>
                    </a:lnTo>
                    <a:lnTo>
                      <a:pt x="720" y="2"/>
                    </a:lnTo>
                    <a:lnTo>
                      <a:pt x="720" y="2"/>
                    </a:lnTo>
                    <a:lnTo>
                      <a:pt x="722" y="2"/>
                    </a:lnTo>
                    <a:lnTo>
                      <a:pt x="722" y="2"/>
                    </a:lnTo>
                    <a:lnTo>
                      <a:pt x="722" y="2"/>
                    </a:lnTo>
                    <a:lnTo>
                      <a:pt x="720" y="2"/>
                    </a:lnTo>
                    <a:lnTo>
                      <a:pt x="720" y="2"/>
                    </a:lnTo>
                    <a:lnTo>
                      <a:pt x="720" y="3"/>
                    </a:lnTo>
                    <a:lnTo>
                      <a:pt x="720" y="3"/>
                    </a:lnTo>
                    <a:lnTo>
                      <a:pt x="720" y="3"/>
                    </a:lnTo>
                    <a:lnTo>
                      <a:pt x="720" y="3"/>
                    </a:lnTo>
                    <a:lnTo>
                      <a:pt x="722" y="3"/>
                    </a:lnTo>
                    <a:lnTo>
                      <a:pt x="722" y="3"/>
                    </a:lnTo>
                    <a:lnTo>
                      <a:pt x="722" y="3"/>
                    </a:lnTo>
                    <a:lnTo>
                      <a:pt x="722" y="3"/>
                    </a:lnTo>
                    <a:lnTo>
                      <a:pt x="722" y="3"/>
                    </a:lnTo>
                    <a:lnTo>
                      <a:pt x="723" y="3"/>
                    </a:lnTo>
                    <a:lnTo>
                      <a:pt x="723" y="3"/>
                    </a:lnTo>
                    <a:lnTo>
                      <a:pt x="723" y="5"/>
                    </a:lnTo>
                    <a:lnTo>
                      <a:pt x="723" y="5"/>
                    </a:lnTo>
                    <a:lnTo>
                      <a:pt x="723" y="5"/>
                    </a:lnTo>
                    <a:lnTo>
                      <a:pt x="723" y="7"/>
                    </a:lnTo>
                    <a:lnTo>
                      <a:pt x="723" y="7"/>
                    </a:lnTo>
                    <a:lnTo>
                      <a:pt x="723" y="7"/>
                    </a:lnTo>
                    <a:lnTo>
                      <a:pt x="723" y="7"/>
                    </a:lnTo>
                    <a:lnTo>
                      <a:pt x="725" y="7"/>
                    </a:lnTo>
                    <a:lnTo>
                      <a:pt x="725" y="9"/>
                    </a:lnTo>
                    <a:lnTo>
                      <a:pt x="725" y="9"/>
                    </a:lnTo>
                    <a:lnTo>
                      <a:pt x="725" y="11"/>
                    </a:lnTo>
                    <a:lnTo>
                      <a:pt x="725" y="11"/>
                    </a:lnTo>
                    <a:lnTo>
                      <a:pt x="725" y="11"/>
                    </a:lnTo>
                    <a:lnTo>
                      <a:pt x="725" y="11"/>
                    </a:lnTo>
                    <a:lnTo>
                      <a:pt x="725" y="13"/>
                    </a:lnTo>
                    <a:lnTo>
                      <a:pt x="725" y="13"/>
                    </a:lnTo>
                    <a:lnTo>
                      <a:pt x="727" y="13"/>
                    </a:lnTo>
                    <a:lnTo>
                      <a:pt x="727" y="13"/>
                    </a:lnTo>
                    <a:lnTo>
                      <a:pt x="727" y="14"/>
                    </a:lnTo>
                    <a:lnTo>
                      <a:pt x="727" y="14"/>
                    </a:lnTo>
                    <a:lnTo>
                      <a:pt x="727" y="14"/>
                    </a:lnTo>
                    <a:lnTo>
                      <a:pt x="727" y="14"/>
                    </a:lnTo>
                    <a:lnTo>
                      <a:pt x="727" y="14"/>
                    </a:lnTo>
                    <a:lnTo>
                      <a:pt x="727" y="14"/>
                    </a:lnTo>
                    <a:lnTo>
                      <a:pt x="727" y="16"/>
                    </a:lnTo>
                    <a:lnTo>
                      <a:pt x="727" y="16"/>
                    </a:lnTo>
                    <a:lnTo>
                      <a:pt x="727" y="16"/>
                    </a:lnTo>
                    <a:lnTo>
                      <a:pt x="727" y="16"/>
                    </a:lnTo>
                    <a:lnTo>
                      <a:pt x="727" y="16"/>
                    </a:lnTo>
                    <a:lnTo>
                      <a:pt x="727" y="16"/>
                    </a:lnTo>
                    <a:lnTo>
                      <a:pt x="727" y="16"/>
                    </a:lnTo>
                    <a:lnTo>
                      <a:pt x="729" y="18"/>
                    </a:lnTo>
                    <a:lnTo>
                      <a:pt x="729" y="18"/>
                    </a:lnTo>
                    <a:lnTo>
                      <a:pt x="729" y="18"/>
                    </a:lnTo>
                    <a:lnTo>
                      <a:pt x="729" y="18"/>
                    </a:lnTo>
                    <a:lnTo>
                      <a:pt x="729" y="18"/>
                    </a:lnTo>
                    <a:lnTo>
                      <a:pt x="729" y="18"/>
                    </a:lnTo>
                    <a:lnTo>
                      <a:pt x="731" y="18"/>
                    </a:lnTo>
                    <a:lnTo>
                      <a:pt x="731" y="18"/>
                    </a:lnTo>
                    <a:lnTo>
                      <a:pt x="731" y="18"/>
                    </a:lnTo>
                    <a:lnTo>
                      <a:pt x="731" y="18"/>
                    </a:lnTo>
                    <a:lnTo>
                      <a:pt x="731" y="18"/>
                    </a:lnTo>
                    <a:lnTo>
                      <a:pt x="732" y="18"/>
                    </a:lnTo>
                    <a:lnTo>
                      <a:pt x="732" y="18"/>
                    </a:lnTo>
                    <a:lnTo>
                      <a:pt x="732" y="18"/>
                    </a:lnTo>
                    <a:lnTo>
                      <a:pt x="732" y="18"/>
                    </a:lnTo>
                    <a:lnTo>
                      <a:pt x="732" y="18"/>
                    </a:lnTo>
                    <a:lnTo>
                      <a:pt x="732" y="18"/>
                    </a:lnTo>
                    <a:lnTo>
                      <a:pt x="732" y="16"/>
                    </a:lnTo>
                    <a:lnTo>
                      <a:pt x="732" y="16"/>
                    </a:lnTo>
                    <a:lnTo>
                      <a:pt x="732" y="16"/>
                    </a:lnTo>
                    <a:lnTo>
                      <a:pt x="732" y="16"/>
                    </a:lnTo>
                    <a:lnTo>
                      <a:pt x="734" y="16"/>
                    </a:lnTo>
                    <a:lnTo>
                      <a:pt x="734" y="16"/>
                    </a:lnTo>
                    <a:lnTo>
                      <a:pt x="734" y="16"/>
                    </a:lnTo>
                    <a:lnTo>
                      <a:pt x="734" y="16"/>
                    </a:lnTo>
                    <a:lnTo>
                      <a:pt x="734" y="18"/>
                    </a:lnTo>
                    <a:lnTo>
                      <a:pt x="734" y="18"/>
                    </a:lnTo>
                    <a:lnTo>
                      <a:pt x="734" y="18"/>
                    </a:lnTo>
                    <a:lnTo>
                      <a:pt x="734" y="16"/>
                    </a:lnTo>
                    <a:lnTo>
                      <a:pt x="734" y="16"/>
                    </a:lnTo>
                    <a:lnTo>
                      <a:pt x="734" y="16"/>
                    </a:lnTo>
                    <a:lnTo>
                      <a:pt x="734" y="16"/>
                    </a:lnTo>
                    <a:lnTo>
                      <a:pt x="734" y="16"/>
                    </a:lnTo>
                    <a:lnTo>
                      <a:pt x="736" y="16"/>
                    </a:lnTo>
                    <a:lnTo>
                      <a:pt x="736" y="16"/>
                    </a:lnTo>
                    <a:lnTo>
                      <a:pt x="736" y="16"/>
                    </a:lnTo>
                    <a:lnTo>
                      <a:pt x="736" y="16"/>
                    </a:lnTo>
                    <a:lnTo>
                      <a:pt x="736" y="18"/>
                    </a:lnTo>
                    <a:lnTo>
                      <a:pt x="736" y="18"/>
                    </a:lnTo>
                    <a:lnTo>
                      <a:pt x="736" y="18"/>
                    </a:lnTo>
                    <a:lnTo>
                      <a:pt x="736" y="18"/>
                    </a:lnTo>
                    <a:lnTo>
                      <a:pt x="738" y="18"/>
                    </a:lnTo>
                    <a:lnTo>
                      <a:pt x="738" y="20"/>
                    </a:lnTo>
                    <a:lnTo>
                      <a:pt x="738" y="20"/>
                    </a:lnTo>
                    <a:lnTo>
                      <a:pt x="738" y="20"/>
                    </a:lnTo>
                    <a:lnTo>
                      <a:pt x="738" y="20"/>
                    </a:lnTo>
                    <a:lnTo>
                      <a:pt x="740" y="20"/>
                    </a:lnTo>
                    <a:lnTo>
                      <a:pt x="740" y="20"/>
                    </a:lnTo>
                    <a:lnTo>
                      <a:pt x="740" y="20"/>
                    </a:lnTo>
                    <a:lnTo>
                      <a:pt x="740" y="20"/>
                    </a:lnTo>
                    <a:lnTo>
                      <a:pt x="740" y="20"/>
                    </a:lnTo>
                    <a:lnTo>
                      <a:pt x="740" y="22"/>
                    </a:lnTo>
                    <a:lnTo>
                      <a:pt x="740" y="20"/>
                    </a:lnTo>
                    <a:lnTo>
                      <a:pt x="740" y="20"/>
                    </a:lnTo>
                    <a:lnTo>
                      <a:pt x="740" y="20"/>
                    </a:lnTo>
                    <a:lnTo>
                      <a:pt x="740" y="20"/>
                    </a:lnTo>
                    <a:lnTo>
                      <a:pt x="741" y="20"/>
                    </a:lnTo>
                    <a:lnTo>
                      <a:pt x="741" y="22"/>
                    </a:lnTo>
                    <a:lnTo>
                      <a:pt x="741" y="22"/>
                    </a:lnTo>
                    <a:lnTo>
                      <a:pt x="741" y="22"/>
                    </a:lnTo>
                    <a:lnTo>
                      <a:pt x="743" y="22"/>
                    </a:lnTo>
                    <a:lnTo>
                      <a:pt x="743" y="22"/>
                    </a:lnTo>
                    <a:lnTo>
                      <a:pt x="743" y="22"/>
                    </a:lnTo>
                    <a:lnTo>
                      <a:pt x="743" y="22"/>
                    </a:lnTo>
                    <a:lnTo>
                      <a:pt x="743" y="22"/>
                    </a:lnTo>
                    <a:lnTo>
                      <a:pt x="743" y="22"/>
                    </a:lnTo>
                    <a:lnTo>
                      <a:pt x="743" y="22"/>
                    </a:lnTo>
                    <a:lnTo>
                      <a:pt x="743" y="22"/>
                    </a:lnTo>
                    <a:lnTo>
                      <a:pt x="745" y="22"/>
                    </a:lnTo>
                    <a:lnTo>
                      <a:pt x="745" y="22"/>
                    </a:lnTo>
                    <a:lnTo>
                      <a:pt x="745" y="22"/>
                    </a:lnTo>
                    <a:lnTo>
                      <a:pt x="745" y="22"/>
                    </a:lnTo>
                    <a:lnTo>
                      <a:pt x="745" y="22"/>
                    </a:lnTo>
                    <a:lnTo>
                      <a:pt x="745" y="22"/>
                    </a:lnTo>
                    <a:lnTo>
                      <a:pt x="745" y="22"/>
                    </a:lnTo>
                    <a:lnTo>
                      <a:pt x="747" y="22"/>
                    </a:lnTo>
                    <a:lnTo>
                      <a:pt x="747" y="22"/>
                    </a:lnTo>
                    <a:lnTo>
                      <a:pt x="747" y="22"/>
                    </a:lnTo>
                    <a:lnTo>
                      <a:pt x="747" y="22"/>
                    </a:lnTo>
                    <a:lnTo>
                      <a:pt x="747" y="22"/>
                    </a:lnTo>
                    <a:lnTo>
                      <a:pt x="747" y="22"/>
                    </a:lnTo>
                    <a:lnTo>
                      <a:pt x="747" y="22"/>
                    </a:lnTo>
                    <a:lnTo>
                      <a:pt x="749" y="22"/>
                    </a:lnTo>
                    <a:lnTo>
                      <a:pt x="749" y="20"/>
                    </a:lnTo>
                    <a:lnTo>
                      <a:pt x="749" y="20"/>
                    </a:lnTo>
                    <a:lnTo>
                      <a:pt x="749" y="20"/>
                    </a:lnTo>
                    <a:lnTo>
                      <a:pt x="749" y="20"/>
                    </a:lnTo>
                    <a:lnTo>
                      <a:pt x="749" y="20"/>
                    </a:lnTo>
                    <a:lnTo>
                      <a:pt x="749" y="20"/>
                    </a:lnTo>
                    <a:lnTo>
                      <a:pt x="749" y="20"/>
                    </a:lnTo>
                    <a:lnTo>
                      <a:pt x="749" y="20"/>
                    </a:lnTo>
                    <a:lnTo>
                      <a:pt x="749" y="20"/>
                    </a:lnTo>
                    <a:lnTo>
                      <a:pt x="749" y="20"/>
                    </a:lnTo>
                    <a:lnTo>
                      <a:pt x="750" y="20"/>
                    </a:lnTo>
                    <a:lnTo>
                      <a:pt x="750" y="20"/>
                    </a:lnTo>
                    <a:lnTo>
                      <a:pt x="750" y="18"/>
                    </a:lnTo>
                    <a:lnTo>
                      <a:pt x="750" y="18"/>
                    </a:lnTo>
                    <a:lnTo>
                      <a:pt x="750" y="18"/>
                    </a:lnTo>
                    <a:lnTo>
                      <a:pt x="750" y="18"/>
                    </a:lnTo>
                    <a:lnTo>
                      <a:pt x="752" y="18"/>
                    </a:lnTo>
                    <a:lnTo>
                      <a:pt x="752" y="16"/>
                    </a:lnTo>
                    <a:lnTo>
                      <a:pt x="752" y="16"/>
                    </a:lnTo>
                    <a:lnTo>
                      <a:pt x="752" y="16"/>
                    </a:lnTo>
                    <a:lnTo>
                      <a:pt x="752" y="16"/>
                    </a:lnTo>
                    <a:lnTo>
                      <a:pt x="752" y="16"/>
                    </a:lnTo>
                    <a:lnTo>
                      <a:pt x="752" y="14"/>
                    </a:lnTo>
                    <a:lnTo>
                      <a:pt x="752" y="14"/>
                    </a:lnTo>
                    <a:lnTo>
                      <a:pt x="752" y="14"/>
                    </a:lnTo>
                    <a:lnTo>
                      <a:pt x="752" y="14"/>
                    </a:lnTo>
                    <a:lnTo>
                      <a:pt x="752" y="14"/>
                    </a:lnTo>
                    <a:lnTo>
                      <a:pt x="754" y="14"/>
                    </a:lnTo>
                    <a:lnTo>
                      <a:pt x="754" y="14"/>
                    </a:lnTo>
                    <a:lnTo>
                      <a:pt x="754" y="14"/>
                    </a:lnTo>
                    <a:lnTo>
                      <a:pt x="754" y="14"/>
                    </a:lnTo>
                    <a:lnTo>
                      <a:pt x="754" y="14"/>
                    </a:lnTo>
                    <a:lnTo>
                      <a:pt x="754" y="13"/>
                    </a:lnTo>
                    <a:lnTo>
                      <a:pt x="754" y="13"/>
                    </a:lnTo>
                    <a:lnTo>
                      <a:pt x="754" y="13"/>
                    </a:lnTo>
                    <a:lnTo>
                      <a:pt x="754" y="13"/>
                    </a:lnTo>
                    <a:lnTo>
                      <a:pt x="756" y="13"/>
                    </a:lnTo>
                    <a:lnTo>
                      <a:pt x="756" y="14"/>
                    </a:lnTo>
                    <a:lnTo>
                      <a:pt x="756" y="14"/>
                    </a:lnTo>
                    <a:lnTo>
                      <a:pt x="756" y="14"/>
                    </a:lnTo>
                    <a:lnTo>
                      <a:pt x="756" y="14"/>
                    </a:lnTo>
                    <a:lnTo>
                      <a:pt x="756" y="14"/>
                    </a:lnTo>
                    <a:lnTo>
                      <a:pt x="756" y="14"/>
                    </a:lnTo>
                    <a:lnTo>
                      <a:pt x="758" y="14"/>
                    </a:lnTo>
                    <a:lnTo>
                      <a:pt x="758" y="16"/>
                    </a:lnTo>
                    <a:lnTo>
                      <a:pt x="758" y="16"/>
                    </a:lnTo>
                    <a:lnTo>
                      <a:pt x="758" y="16"/>
                    </a:lnTo>
                    <a:lnTo>
                      <a:pt x="758" y="16"/>
                    </a:lnTo>
                    <a:lnTo>
                      <a:pt x="758" y="16"/>
                    </a:lnTo>
                    <a:lnTo>
                      <a:pt x="758" y="16"/>
                    </a:lnTo>
                    <a:lnTo>
                      <a:pt x="758" y="16"/>
                    </a:lnTo>
                    <a:lnTo>
                      <a:pt x="758" y="16"/>
                    </a:lnTo>
                    <a:lnTo>
                      <a:pt x="758" y="16"/>
                    </a:lnTo>
                    <a:lnTo>
                      <a:pt x="759" y="18"/>
                    </a:lnTo>
                    <a:lnTo>
                      <a:pt x="759" y="18"/>
                    </a:lnTo>
                    <a:lnTo>
                      <a:pt x="759" y="18"/>
                    </a:lnTo>
                    <a:lnTo>
                      <a:pt x="759" y="18"/>
                    </a:lnTo>
                    <a:lnTo>
                      <a:pt x="761" y="18"/>
                    </a:lnTo>
                    <a:lnTo>
                      <a:pt x="761" y="18"/>
                    </a:lnTo>
                    <a:lnTo>
                      <a:pt x="761" y="18"/>
                    </a:lnTo>
                    <a:lnTo>
                      <a:pt x="761" y="18"/>
                    </a:lnTo>
                    <a:lnTo>
                      <a:pt x="761" y="18"/>
                    </a:lnTo>
                    <a:lnTo>
                      <a:pt x="761" y="18"/>
                    </a:lnTo>
                    <a:lnTo>
                      <a:pt x="761" y="18"/>
                    </a:lnTo>
                    <a:lnTo>
                      <a:pt x="761" y="18"/>
                    </a:lnTo>
                    <a:lnTo>
                      <a:pt x="763" y="18"/>
                    </a:lnTo>
                    <a:lnTo>
                      <a:pt x="763" y="18"/>
                    </a:lnTo>
                    <a:lnTo>
                      <a:pt x="763" y="18"/>
                    </a:lnTo>
                    <a:lnTo>
                      <a:pt x="763" y="20"/>
                    </a:lnTo>
                    <a:lnTo>
                      <a:pt x="763" y="20"/>
                    </a:lnTo>
                    <a:lnTo>
                      <a:pt x="763" y="20"/>
                    </a:lnTo>
                    <a:lnTo>
                      <a:pt x="763" y="20"/>
                    </a:lnTo>
                    <a:lnTo>
                      <a:pt x="763" y="20"/>
                    </a:lnTo>
                    <a:lnTo>
                      <a:pt x="763" y="20"/>
                    </a:lnTo>
                    <a:lnTo>
                      <a:pt x="763" y="20"/>
                    </a:lnTo>
                    <a:lnTo>
                      <a:pt x="763" y="20"/>
                    </a:lnTo>
                    <a:lnTo>
                      <a:pt x="765" y="20"/>
                    </a:lnTo>
                    <a:lnTo>
                      <a:pt x="765" y="20"/>
                    </a:lnTo>
                    <a:lnTo>
                      <a:pt x="765" y="20"/>
                    </a:lnTo>
                    <a:lnTo>
                      <a:pt x="765" y="20"/>
                    </a:lnTo>
                    <a:lnTo>
                      <a:pt x="765" y="22"/>
                    </a:lnTo>
                    <a:lnTo>
                      <a:pt x="765" y="22"/>
                    </a:lnTo>
                    <a:lnTo>
                      <a:pt x="765" y="22"/>
                    </a:lnTo>
                    <a:lnTo>
                      <a:pt x="767" y="22"/>
                    </a:lnTo>
                    <a:lnTo>
                      <a:pt x="767" y="22"/>
                    </a:lnTo>
                    <a:lnTo>
                      <a:pt x="767" y="22"/>
                    </a:lnTo>
                    <a:lnTo>
                      <a:pt x="767" y="22"/>
                    </a:lnTo>
                    <a:lnTo>
                      <a:pt x="767" y="22"/>
                    </a:lnTo>
                    <a:lnTo>
                      <a:pt x="767" y="22"/>
                    </a:lnTo>
                    <a:lnTo>
                      <a:pt x="767" y="22"/>
                    </a:lnTo>
                    <a:lnTo>
                      <a:pt x="769" y="23"/>
                    </a:lnTo>
                    <a:lnTo>
                      <a:pt x="769" y="23"/>
                    </a:lnTo>
                    <a:lnTo>
                      <a:pt x="769" y="23"/>
                    </a:lnTo>
                    <a:lnTo>
                      <a:pt x="769" y="23"/>
                    </a:lnTo>
                    <a:lnTo>
                      <a:pt x="769" y="23"/>
                    </a:lnTo>
                    <a:lnTo>
                      <a:pt x="769" y="23"/>
                    </a:lnTo>
                    <a:lnTo>
                      <a:pt x="769" y="23"/>
                    </a:lnTo>
                    <a:lnTo>
                      <a:pt x="769" y="23"/>
                    </a:lnTo>
                    <a:lnTo>
                      <a:pt x="769" y="23"/>
                    </a:lnTo>
                    <a:lnTo>
                      <a:pt x="769" y="23"/>
                    </a:lnTo>
                    <a:lnTo>
                      <a:pt x="769" y="23"/>
                    </a:lnTo>
                    <a:lnTo>
                      <a:pt x="769" y="25"/>
                    </a:lnTo>
                    <a:lnTo>
                      <a:pt x="770" y="25"/>
                    </a:lnTo>
                    <a:lnTo>
                      <a:pt x="770" y="25"/>
                    </a:lnTo>
                    <a:lnTo>
                      <a:pt x="770" y="25"/>
                    </a:lnTo>
                    <a:lnTo>
                      <a:pt x="770" y="25"/>
                    </a:lnTo>
                    <a:lnTo>
                      <a:pt x="770" y="25"/>
                    </a:lnTo>
                    <a:lnTo>
                      <a:pt x="770" y="25"/>
                    </a:lnTo>
                    <a:lnTo>
                      <a:pt x="770" y="25"/>
                    </a:lnTo>
                    <a:lnTo>
                      <a:pt x="770" y="23"/>
                    </a:lnTo>
                    <a:lnTo>
                      <a:pt x="770" y="23"/>
                    </a:lnTo>
                    <a:lnTo>
                      <a:pt x="770" y="23"/>
                    </a:lnTo>
                    <a:lnTo>
                      <a:pt x="770" y="23"/>
                    </a:lnTo>
                    <a:lnTo>
                      <a:pt x="770" y="23"/>
                    </a:lnTo>
                    <a:lnTo>
                      <a:pt x="772" y="23"/>
                    </a:lnTo>
                    <a:lnTo>
                      <a:pt x="772" y="23"/>
                    </a:lnTo>
                    <a:lnTo>
                      <a:pt x="772" y="23"/>
                    </a:lnTo>
                    <a:lnTo>
                      <a:pt x="772" y="23"/>
                    </a:lnTo>
                    <a:lnTo>
                      <a:pt x="772" y="23"/>
                    </a:lnTo>
                    <a:lnTo>
                      <a:pt x="772" y="23"/>
                    </a:lnTo>
                    <a:lnTo>
                      <a:pt x="772" y="23"/>
                    </a:lnTo>
                    <a:lnTo>
                      <a:pt x="772" y="23"/>
                    </a:lnTo>
                    <a:lnTo>
                      <a:pt x="772" y="23"/>
                    </a:lnTo>
                    <a:lnTo>
                      <a:pt x="772" y="23"/>
                    </a:lnTo>
                    <a:lnTo>
                      <a:pt x="772" y="23"/>
                    </a:lnTo>
                    <a:lnTo>
                      <a:pt x="772" y="25"/>
                    </a:lnTo>
                    <a:lnTo>
                      <a:pt x="772" y="25"/>
                    </a:lnTo>
                    <a:lnTo>
                      <a:pt x="772" y="25"/>
                    </a:lnTo>
                    <a:lnTo>
                      <a:pt x="772" y="25"/>
                    </a:lnTo>
                    <a:lnTo>
                      <a:pt x="772"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6" y="25"/>
                    </a:lnTo>
                    <a:lnTo>
                      <a:pt x="776" y="25"/>
                    </a:lnTo>
                    <a:lnTo>
                      <a:pt x="776" y="25"/>
                    </a:lnTo>
                    <a:lnTo>
                      <a:pt x="776" y="27"/>
                    </a:lnTo>
                    <a:lnTo>
                      <a:pt x="776" y="27"/>
                    </a:lnTo>
                    <a:lnTo>
                      <a:pt x="776" y="27"/>
                    </a:lnTo>
                    <a:lnTo>
                      <a:pt x="776" y="25"/>
                    </a:lnTo>
                    <a:lnTo>
                      <a:pt x="776" y="25"/>
                    </a:lnTo>
                    <a:lnTo>
                      <a:pt x="778" y="25"/>
                    </a:lnTo>
                    <a:lnTo>
                      <a:pt x="778" y="25"/>
                    </a:lnTo>
                    <a:lnTo>
                      <a:pt x="778" y="25"/>
                    </a:lnTo>
                    <a:lnTo>
                      <a:pt x="778" y="25"/>
                    </a:lnTo>
                    <a:lnTo>
                      <a:pt x="778" y="25"/>
                    </a:lnTo>
                    <a:lnTo>
                      <a:pt x="778" y="25"/>
                    </a:lnTo>
                    <a:lnTo>
                      <a:pt x="778" y="25"/>
                    </a:lnTo>
                    <a:lnTo>
                      <a:pt x="779" y="25"/>
                    </a:lnTo>
                    <a:lnTo>
                      <a:pt x="779" y="25"/>
                    </a:lnTo>
                    <a:lnTo>
                      <a:pt x="779" y="25"/>
                    </a:lnTo>
                    <a:lnTo>
                      <a:pt x="779" y="25"/>
                    </a:lnTo>
                    <a:lnTo>
                      <a:pt x="779" y="25"/>
                    </a:lnTo>
                    <a:lnTo>
                      <a:pt x="779" y="25"/>
                    </a:lnTo>
                    <a:lnTo>
                      <a:pt x="779" y="25"/>
                    </a:lnTo>
                    <a:lnTo>
                      <a:pt x="779" y="25"/>
                    </a:lnTo>
                    <a:lnTo>
                      <a:pt x="781" y="25"/>
                    </a:lnTo>
                    <a:lnTo>
                      <a:pt x="781" y="25"/>
                    </a:lnTo>
                    <a:lnTo>
                      <a:pt x="781" y="25"/>
                    </a:lnTo>
                    <a:lnTo>
                      <a:pt x="781" y="25"/>
                    </a:lnTo>
                    <a:lnTo>
                      <a:pt x="781" y="25"/>
                    </a:lnTo>
                    <a:lnTo>
                      <a:pt x="781" y="25"/>
                    </a:lnTo>
                    <a:lnTo>
                      <a:pt x="781" y="25"/>
                    </a:lnTo>
                    <a:lnTo>
                      <a:pt x="781" y="25"/>
                    </a:lnTo>
                    <a:lnTo>
                      <a:pt x="781" y="25"/>
                    </a:lnTo>
                    <a:lnTo>
                      <a:pt x="781" y="25"/>
                    </a:lnTo>
                    <a:lnTo>
                      <a:pt x="781" y="25"/>
                    </a:lnTo>
                    <a:lnTo>
                      <a:pt x="783" y="25"/>
                    </a:lnTo>
                    <a:lnTo>
                      <a:pt x="783" y="25"/>
                    </a:lnTo>
                    <a:lnTo>
                      <a:pt x="783" y="25"/>
                    </a:lnTo>
                    <a:lnTo>
                      <a:pt x="783" y="25"/>
                    </a:lnTo>
                    <a:lnTo>
                      <a:pt x="783" y="25"/>
                    </a:lnTo>
                    <a:lnTo>
                      <a:pt x="783" y="27"/>
                    </a:lnTo>
                    <a:lnTo>
                      <a:pt x="783" y="27"/>
                    </a:lnTo>
                    <a:lnTo>
                      <a:pt x="783" y="27"/>
                    </a:lnTo>
                    <a:lnTo>
                      <a:pt x="783" y="27"/>
                    </a:lnTo>
                    <a:lnTo>
                      <a:pt x="783" y="27"/>
                    </a:lnTo>
                    <a:lnTo>
                      <a:pt x="783" y="27"/>
                    </a:lnTo>
                    <a:lnTo>
                      <a:pt x="783" y="27"/>
                    </a:lnTo>
                    <a:lnTo>
                      <a:pt x="785" y="27"/>
                    </a:lnTo>
                    <a:lnTo>
                      <a:pt x="785" y="27"/>
                    </a:lnTo>
                    <a:lnTo>
                      <a:pt x="785" y="27"/>
                    </a:lnTo>
                    <a:lnTo>
                      <a:pt x="785" y="27"/>
                    </a:lnTo>
                    <a:lnTo>
                      <a:pt x="785" y="27"/>
                    </a:lnTo>
                    <a:lnTo>
                      <a:pt x="785" y="27"/>
                    </a:lnTo>
                    <a:lnTo>
                      <a:pt x="785" y="27"/>
                    </a:lnTo>
                    <a:lnTo>
                      <a:pt x="787" y="29"/>
                    </a:lnTo>
                    <a:lnTo>
                      <a:pt x="787" y="29"/>
                    </a:lnTo>
                    <a:lnTo>
                      <a:pt x="787" y="29"/>
                    </a:lnTo>
                    <a:lnTo>
                      <a:pt x="787" y="29"/>
                    </a:lnTo>
                    <a:lnTo>
                      <a:pt x="787" y="29"/>
                    </a:lnTo>
                    <a:lnTo>
                      <a:pt x="785" y="29"/>
                    </a:lnTo>
                    <a:lnTo>
                      <a:pt x="785" y="29"/>
                    </a:lnTo>
                    <a:lnTo>
                      <a:pt x="785" y="29"/>
                    </a:lnTo>
                    <a:lnTo>
                      <a:pt x="785" y="29"/>
                    </a:lnTo>
                    <a:lnTo>
                      <a:pt x="785" y="29"/>
                    </a:lnTo>
                    <a:lnTo>
                      <a:pt x="785" y="29"/>
                    </a:lnTo>
                    <a:lnTo>
                      <a:pt x="785" y="29"/>
                    </a:lnTo>
                    <a:lnTo>
                      <a:pt x="785" y="29"/>
                    </a:lnTo>
                    <a:lnTo>
                      <a:pt x="785" y="29"/>
                    </a:lnTo>
                    <a:lnTo>
                      <a:pt x="785" y="29"/>
                    </a:lnTo>
                    <a:lnTo>
                      <a:pt x="785" y="31"/>
                    </a:lnTo>
                    <a:lnTo>
                      <a:pt x="785" y="31"/>
                    </a:lnTo>
                    <a:lnTo>
                      <a:pt x="785" y="31"/>
                    </a:lnTo>
                    <a:lnTo>
                      <a:pt x="787" y="32"/>
                    </a:lnTo>
                    <a:lnTo>
                      <a:pt x="785" y="32"/>
                    </a:lnTo>
                    <a:lnTo>
                      <a:pt x="785" y="32"/>
                    </a:lnTo>
                    <a:lnTo>
                      <a:pt x="785" y="32"/>
                    </a:lnTo>
                    <a:lnTo>
                      <a:pt x="785" y="32"/>
                    </a:lnTo>
                    <a:lnTo>
                      <a:pt x="785" y="32"/>
                    </a:lnTo>
                    <a:lnTo>
                      <a:pt x="785" y="32"/>
                    </a:lnTo>
                    <a:lnTo>
                      <a:pt x="785" y="32"/>
                    </a:lnTo>
                    <a:lnTo>
                      <a:pt x="785" y="32"/>
                    </a:lnTo>
                    <a:lnTo>
                      <a:pt x="785" y="32"/>
                    </a:lnTo>
                    <a:lnTo>
                      <a:pt x="785" y="32"/>
                    </a:lnTo>
                    <a:lnTo>
                      <a:pt x="783" y="32"/>
                    </a:lnTo>
                    <a:lnTo>
                      <a:pt x="783" y="32"/>
                    </a:lnTo>
                    <a:lnTo>
                      <a:pt x="783" y="34"/>
                    </a:lnTo>
                    <a:lnTo>
                      <a:pt x="783" y="34"/>
                    </a:lnTo>
                    <a:lnTo>
                      <a:pt x="783" y="34"/>
                    </a:lnTo>
                    <a:lnTo>
                      <a:pt x="783" y="34"/>
                    </a:lnTo>
                    <a:lnTo>
                      <a:pt x="783" y="36"/>
                    </a:lnTo>
                    <a:lnTo>
                      <a:pt x="783" y="36"/>
                    </a:lnTo>
                    <a:lnTo>
                      <a:pt x="783" y="36"/>
                    </a:lnTo>
                    <a:lnTo>
                      <a:pt x="783" y="36"/>
                    </a:lnTo>
                    <a:lnTo>
                      <a:pt x="783" y="36"/>
                    </a:lnTo>
                    <a:lnTo>
                      <a:pt x="785" y="36"/>
                    </a:lnTo>
                    <a:lnTo>
                      <a:pt x="785" y="38"/>
                    </a:lnTo>
                    <a:lnTo>
                      <a:pt x="785" y="38"/>
                    </a:lnTo>
                    <a:lnTo>
                      <a:pt x="785" y="36"/>
                    </a:lnTo>
                    <a:lnTo>
                      <a:pt x="785" y="36"/>
                    </a:lnTo>
                    <a:lnTo>
                      <a:pt x="785" y="36"/>
                    </a:lnTo>
                    <a:lnTo>
                      <a:pt x="785" y="36"/>
                    </a:lnTo>
                    <a:lnTo>
                      <a:pt x="785" y="36"/>
                    </a:lnTo>
                    <a:lnTo>
                      <a:pt x="787" y="36"/>
                    </a:lnTo>
                    <a:lnTo>
                      <a:pt x="787" y="36"/>
                    </a:lnTo>
                    <a:lnTo>
                      <a:pt x="787" y="36"/>
                    </a:lnTo>
                    <a:lnTo>
                      <a:pt x="787" y="36"/>
                    </a:lnTo>
                    <a:lnTo>
                      <a:pt x="787" y="36"/>
                    </a:lnTo>
                    <a:lnTo>
                      <a:pt x="787" y="36"/>
                    </a:lnTo>
                    <a:lnTo>
                      <a:pt x="787" y="38"/>
                    </a:lnTo>
                    <a:lnTo>
                      <a:pt x="787" y="38"/>
                    </a:lnTo>
                    <a:lnTo>
                      <a:pt x="787" y="38"/>
                    </a:lnTo>
                    <a:lnTo>
                      <a:pt x="787" y="38"/>
                    </a:lnTo>
                    <a:lnTo>
                      <a:pt x="787" y="38"/>
                    </a:lnTo>
                    <a:lnTo>
                      <a:pt x="785" y="38"/>
                    </a:lnTo>
                    <a:lnTo>
                      <a:pt x="785" y="40"/>
                    </a:lnTo>
                    <a:lnTo>
                      <a:pt x="785" y="40"/>
                    </a:lnTo>
                    <a:lnTo>
                      <a:pt x="785" y="40"/>
                    </a:lnTo>
                    <a:lnTo>
                      <a:pt x="785" y="40"/>
                    </a:lnTo>
                    <a:lnTo>
                      <a:pt x="785" y="40"/>
                    </a:lnTo>
                    <a:lnTo>
                      <a:pt x="785" y="40"/>
                    </a:lnTo>
                    <a:lnTo>
                      <a:pt x="785" y="40"/>
                    </a:lnTo>
                    <a:lnTo>
                      <a:pt x="785" y="40"/>
                    </a:lnTo>
                    <a:lnTo>
                      <a:pt x="785" y="40"/>
                    </a:lnTo>
                    <a:lnTo>
                      <a:pt x="785" y="40"/>
                    </a:lnTo>
                    <a:lnTo>
                      <a:pt x="785" y="40"/>
                    </a:lnTo>
                    <a:lnTo>
                      <a:pt x="783" y="40"/>
                    </a:lnTo>
                    <a:lnTo>
                      <a:pt x="783" y="40"/>
                    </a:lnTo>
                    <a:lnTo>
                      <a:pt x="785" y="41"/>
                    </a:lnTo>
                    <a:lnTo>
                      <a:pt x="785" y="41"/>
                    </a:lnTo>
                    <a:lnTo>
                      <a:pt x="785" y="41"/>
                    </a:lnTo>
                    <a:lnTo>
                      <a:pt x="785" y="41"/>
                    </a:lnTo>
                    <a:lnTo>
                      <a:pt x="785" y="41"/>
                    </a:lnTo>
                    <a:lnTo>
                      <a:pt x="785" y="43"/>
                    </a:lnTo>
                    <a:lnTo>
                      <a:pt x="785" y="43"/>
                    </a:lnTo>
                    <a:lnTo>
                      <a:pt x="785" y="43"/>
                    </a:lnTo>
                    <a:lnTo>
                      <a:pt x="787" y="43"/>
                    </a:lnTo>
                    <a:lnTo>
                      <a:pt x="787" y="43"/>
                    </a:lnTo>
                    <a:lnTo>
                      <a:pt x="787" y="45"/>
                    </a:lnTo>
                    <a:lnTo>
                      <a:pt x="787" y="45"/>
                    </a:lnTo>
                    <a:lnTo>
                      <a:pt x="785" y="45"/>
                    </a:lnTo>
                    <a:lnTo>
                      <a:pt x="785" y="45"/>
                    </a:lnTo>
                    <a:lnTo>
                      <a:pt x="785" y="45"/>
                    </a:lnTo>
                    <a:lnTo>
                      <a:pt x="787" y="45"/>
                    </a:lnTo>
                    <a:lnTo>
                      <a:pt x="787" y="47"/>
                    </a:lnTo>
                    <a:lnTo>
                      <a:pt x="787" y="47"/>
                    </a:lnTo>
                    <a:lnTo>
                      <a:pt x="787" y="47"/>
                    </a:lnTo>
                    <a:lnTo>
                      <a:pt x="787" y="47"/>
                    </a:lnTo>
                    <a:lnTo>
                      <a:pt x="787" y="49"/>
                    </a:lnTo>
                    <a:lnTo>
                      <a:pt x="787" y="49"/>
                    </a:lnTo>
                    <a:lnTo>
                      <a:pt x="788" y="49"/>
                    </a:lnTo>
                    <a:lnTo>
                      <a:pt x="788" y="49"/>
                    </a:lnTo>
                    <a:lnTo>
                      <a:pt x="788" y="49"/>
                    </a:lnTo>
                    <a:lnTo>
                      <a:pt x="788" y="49"/>
                    </a:lnTo>
                    <a:lnTo>
                      <a:pt x="787" y="49"/>
                    </a:lnTo>
                    <a:lnTo>
                      <a:pt x="787" y="49"/>
                    </a:lnTo>
                    <a:lnTo>
                      <a:pt x="787" y="49"/>
                    </a:lnTo>
                    <a:lnTo>
                      <a:pt x="787" y="49"/>
                    </a:lnTo>
                    <a:lnTo>
                      <a:pt x="787" y="49"/>
                    </a:lnTo>
                    <a:lnTo>
                      <a:pt x="787" y="49"/>
                    </a:lnTo>
                    <a:lnTo>
                      <a:pt x="787" y="49"/>
                    </a:lnTo>
                    <a:lnTo>
                      <a:pt x="787" y="49"/>
                    </a:lnTo>
                    <a:lnTo>
                      <a:pt x="787" y="49"/>
                    </a:lnTo>
                    <a:lnTo>
                      <a:pt x="787" y="51"/>
                    </a:lnTo>
                    <a:lnTo>
                      <a:pt x="787" y="51"/>
                    </a:lnTo>
                    <a:lnTo>
                      <a:pt x="787" y="51"/>
                    </a:lnTo>
                    <a:lnTo>
                      <a:pt x="788" y="51"/>
                    </a:lnTo>
                    <a:lnTo>
                      <a:pt x="788" y="51"/>
                    </a:lnTo>
                    <a:lnTo>
                      <a:pt x="787" y="51"/>
                    </a:lnTo>
                    <a:lnTo>
                      <a:pt x="787" y="51"/>
                    </a:lnTo>
                    <a:lnTo>
                      <a:pt x="787" y="52"/>
                    </a:lnTo>
                    <a:lnTo>
                      <a:pt x="787" y="52"/>
                    </a:lnTo>
                    <a:lnTo>
                      <a:pt x="787" y="52"/>
                    </a:lnTo>
                    <a:lnTo>
                      <a:pt x="787" y="52"/>
                    </a:lnTo>
                    <a:lnTo>
                      <a:pt x="787" y="52"/>
                    </a:lnTo>
                    <a:lnTo>
                      <a:pt x="788" y="54"/>
                    </a:lnTo>
                    <a:lnTo>
                      <a:pt x="788" y="54"/>
                    </a:lnTo>
                    <a:lnTo>
                      <a:pt x="788" y="54"/>
                    </a:lnTo>
                    <a:lnTo>
                      <a:pt x="788" y="54"/>
                    </a:lnTo>
                    <a:lnTo>
                      <a:pt x="788" y="54"/>
                    </a:lnTo>
                    <a:lnTo>
                      <a:pt x="790" y="54"/>
                    </a:lnTo>
                    <a:lnTo>
                      <a:pt x="790" y="54"/>
                    </a:lnTo>
                    <a:lnTo>
                      <a:pt x="790" y="56"/>
                    </a:lnTo>
                    <a:lnTo>
                      <a:pt x="790" y="56"/>
                    </a:lnTo>
                    <a:lnTo>
                      <a:pt x="790" y="56"/>
                    </a:lnTo>
                    <a:lnTo>
                      <a:pt x="790" y="56"/>
                    </a:lnTo>
                    <a:lnTo>
                      <a:pt x="790" y="56"/>
                    </a:lnTo>
                    <a:lnTo>
                      <a:pt x="790" y="56"/>
                    </a:lnTo>
                    <a:lnTo>
                      <a:pt x="790" y="58"/>
                    </a:lnTo>
                    <a:lnTo>
                      <a:pt x="792" y="58"/>
                    </a:lnTo>
                    <a:lnTo>
                      <a:pt x="792" y="58"/>
                    </a:lnTo>
                    <a:lnTo>
                      <a:pt x="792" y="58"/>
                    </a:lnTo>
                    <a:lnTo>
                      <a:pt x="792" y="58"/>
                    </a:lnTo>
                    <a:lnTo>
                      <a:pt x="792" y="58"/>
                    </a:lnTo>
                    <a:lnTo>
                      <a:pt x="792" y="58"/>
                    </a:lnTo>
                    <a:lnTo>
                      <a:pt x="792" y="58"/>
                    </a:lnTo>
                    <a:lnTo>
                      <a:pt x="792" y="58"/>
                    </a:lnTo>
                    <a:lnTo>
                      <a:pt x="792" y="58"/>
                    </a:lnTo>
                    <a:lnTo>
                      <a:pt x="792" y="58"/>
                    </a:lnTo>
                    <a:lnTo>
                      <a:pt x="794" y="58"/>
                    </a:lnTo>
                    <a:lnTo>
                      <a:pt x="794" y="58"/>
                    </a:lnTo>
                    <a:lnTo>
                      <a:pt x="794" y="58"/>
                    </a:lnTo>
                    <a:lnTo>
                      <a:pt x="794" y="60"/>
                    </a:lnTo>
                    <a:lnTo>
                      <a:pt x="794" y="60"/>
                    </a:lnTo>
                    <a:lnTo>
                      <a:pt x="794" y="60"/>
                    </a:lnTo>
                    <a:lnTo>
                      <a:pt x="794" y="60"/>
                    </a:lnTo>
                    <a:lnTo>
                      <a:pt x="794" y="60"/>
                    </a:lnTo>
                    <a:lnTo>
                      <a:pt x="794" y="60"/>
                    </a:lnTo>
                    <a:lnTo>
                      <a:pt x="794" y="61"/>
                    </a:lnTo>
                    <a:lnTo>
                      <a:pt x="794" y="61"/>
                    </a:lnTo>
                    <a:lnTo>
                      <a:pt x="794" y="61"/>
                    </a:lnTo>
                    <a:lnTo>
                      <a:pt x="794" y="61"/>
                    </a:lnTo>
                    <a:lnTo>
                      <a:pt x="796" y="61"/>
                    </a:lnTo>
                    <a:lnTo>
                      <a:pt x="796" y="61"/>
                    </a:lnTo>
                    <a:lnTo>
                      <a:pt x="796" y="61"/>
                    </a:lnTo>
                    <a:lnTo>
                      <a:pt x="796" y="61"/>
                    </a:lnTo>
                    <a:lnTo>
                      <a:pt x="796" y="61"/>
                    </a:lnTo>
                    <a:lnTo>
                      <a:pt x="796" y="61"/>
                    </a:lnTo>
                    <a:lnTo>
                      <a:pt x="796" y="61"/>
                    </a:lnTo>
                    <a:lnTo>
                      <a:pt x="796" y="63"/>
                    </a:lnTo>
                    <a:lnTo>
                      <a:pt x="796" y="63"/>
                    </a:lnTo>
                    <a:lnTo>
                      <a:pt x="796" y="63"/>
                    </a:lnTo>
                    <a:lnTo>
                      <a:pt x="796" y="63"/>
                    </a:lnTo>
                    <a:lnTo>
                      <a:pt x="797" y="63"/>
                    </a:lnTo>
                    <a:lnTo>
                      <a:pt x="797" y="63"/>
                    </a:lnTo>
                    <a:lnTo>
                      <a:pt x="797" y="63"/>
                    </a:lnTo>
                    <a:lnTo>
                      <a:pt x="797" y="63"/>
                    </a:lnTo>
                    <a:lnTo>
                      <a:pt x="797" y="63"/>
                    </a:lnTo>
                    <a:lnTo>
                      <a:pt x="797" y="61"/>
                    </a:lnTo>
                    <a:lnTo>
                      <a:pt x="797" y="61"/>
                    </a:lnTo>
                    <a:lnTo>
                      <a:pt x="797" y="61"/>
                    </a:lnTo>
                    <a:lnTo>
                      <a:pt x="799" y="61"/>
                    </a:lnTo>
                    <a:lnTo>
                      <a:pt x="799" y="61"/>
                    </a:lnTo>
                    <a:lnTo>
                      <a:pt x="799" y="61"/>
                    </a:lnTo>
                    <a:lnTo>
                      <a:pt x="799" y="61"/>
                    </a:lnTo>
                    <a:lnTo>
                      <a:pt x="799" y="61"/>
                    </a:lnTo>
                    <a:lnTo>
                      <a:pt x="799" y="61"/>
                    </a:lnTo>
                    <a:lnTo>
                      <a:pt x="799" y="61"/>
                    </a:lnTo>
                    <a:lnTo>
                      <a:pt x="799" y="61"/>
                    </a:lnTo>
                    <a:lnTo>
                      <a:pt x="799" y="60"/>
                    </a:lnTo>
                    <a:lnTo>
                      <a:pt x="799" y="60"/>
                    </a:lnTo>
                    <a:lnTo>
                      <a:pt x="799" y="60"/>
                    </a:lnTo>
                    <a:lnTo>
                      <a:pt x="799" y="60"/>
                    </a:lnTo>
                    <a:lnTo>
                      <a:pt x="799" y="60"/>
                    </a:lnTo>
                    <a:lnTo>
                      <a:pt x="797" y="60"/>
                    </a:lnTo>
                    <a:lnTo>
                      <a:pt x="797" y="60"/>
                    </a:lnTo>
                    <a:lnTo>
                      <a:pt x="797" y="60"/>
                    </a:lnTo>
                    <a:lnTo>
                      <a:pt x="797" y="60"/>
                    </a:lnTo>
                    <a:lnTo>
                      <a:pt x="797" y="60"/>
                    </a:lnTo>
                    <a:lnTo>
                      <a:pt x="799" y="60"/>
                    </a:lnTo>
                    <a:lnTo>
                      <a:pt x="799" y="60"/>
                    </a:lnTo>
                    <a:lnTo>
                      <a:pt x="799" y="60"/>
                    </a:lnTo>
                    <a:lnTo>
                      <a:pt x="799" y="60"/>
                    </a:lnTo>
                    <a:lnTo>
                      <a:pt x="799" y="60"/>
                    </a:lnTo>
                    <a:lnTo>
                      <a:pt x="801" y="60"/>
                    </a:lnTo>
                    <a:lnTo>
                      <a:pt x="801" y="61"/>
                    </a:lnTo>
                    <a:lnTo>
                      <a:pt x="801" y="61"/>
                    </a:lnTo>
                    <a:lnTo>
                      <a:pt x="801" y="61"/>
                    </a:lnTo>
                    <a:lnTo>
                      <a:pt x="801" y="61"/>
                    </a:lnTo>
                    <a:lnTo>
                      <a:pt x="801" y="61"/>
                    </a:lnTo>
                    <a:lnTo>
                      <a:pt x="801" y="61"/>
                    </a:lnTo>
                    <a:lnTo>
                      <a:pt x="801" y="60"/>
                    </a:lnTo>
                    <a:lnTo>
                      <a:pt x="801" y="60"/>
                    </a:lnTo>
                    <a:lnTo>
                      <a:pt x="801" y="60"/>
                    </a:lnTo>
                    <a:lnTo>
                      <a:pt x="801" y="60"/>
                    </a:lnTo>
                    <a:lnTo>
                      <a:pt x="803" y="60"/>
                    </a:lnTo>
                    <a:lnTo>
                      <a:pt x="803" y="60"/>
                    </a:lnTo>
                    <a:lnTo>
                      <a:pt x="803" y="60"/>
                    </a:lnTo>
                    <a:lnTo>
                      <a:pt x="803" y="60"/>
                    </a:lnTo>
                    <a:lnTo>
                      <a:pt x="803" y="60"/>
                    </a:lnTo>
                    <a:lnTo>
                      <a:pt x="803" y="61"/>
                    </a:lnTo>
                    <a:lnTo>
                      <a:pt x="803" y="61"/>
                    </a:lnTo>
                    <a:lnTo>
                      <a:pt x="803" y="61"/>
                    </a:lnTo>
                    <a:lnTo>
                      <a:pt x="803" y="61"/>
                    </a:lnTo>
                    <a:lnTo>
                      <a:pt x="803" y="61"/>
                    </a:lnTo>
                    <a:lnTo>
                      <a:pt x="801" y="61"/>
                    </a:lnTo>
                    <a:lnTo>
                      <a:pt x="803" y="61"/>
                    </a:lnTo>
                    <a:lnTo>
                      <a:pt x="803" y="61"/>
                    </a:lnTo>
                    <a:lnTo>
                      <a:pt x="803" y="61"/>
                    </a:lnTo>
                    <a:lnTo>
                      <a:pt x="803" y="61"/>
                    </a:lnTo>
                    <a:lnTo>
                      <a:pt x="803" y="61"/>
                    </a:lnTo>
                    <a:lnTo>
                      <a:pt x="803" y="61"/>
                    </a:lnTo>
                    <a:lnTo>
                      <a:pt x="803" y="61"/>
                    </a:lnTo>
                    <a:lnTo>
                      <a:pt x="803" y="61"/>
                    </a:lnTo>
                    <a:lnTo>
                      <a:pt x="805" y="60"/>
                    </a:lnTo>
                    <a:lnTo>
                      <a:pt x="805" y="60"/>
                    </a:lnTo>
                    <a:lnTo>
                      <a:pt x="803" y="60"/>
                    </a:lnTo>
                    <a:lnTo>
                      <a:pt x="803" y="60"/>
                    </a:lnTo>
                    <a:lnTo>
                      <a:pt x="805" y="60"/>
                    </a:lnTo>
                    <a:lnTo>
                      <a:pt x="805" y="60"/>
                    </a:lnTo>
                    <a:lnTo>
                      <a:pt x="805" y="60"/>
                    </a:lnTo>
                    <a:lnTo>
                      <a:pt x="805" y="60"/>
                    </a:lnTo>
                    <a:lnTo>
                      <a:pt x="805" y="60"/>
                    </a:lnTo>
                    <a:lnTo>
                      <a:pt x="805" y="61"/>
                    </a:lnTo>
                    <a:lnTo>
                      <a:pt x="805" y="61"/>
                    </a:lnTo>
                    <a:lnTo>
                      <a:pt x="807" y="61"/>
                    </a:lnTo>
                    <a:lnTo>
                      <a:pt x="807" y="61"/>
                    </a:lnTo>
                    <a:lnTo>
                      <a:pt x="807" y="61"/>
                    </a:lnTo>
                    <a:lnTo>
                      <a:pt x="807" y="60"/>
                    </a:lnTo>
                    <a:lnTo>
                      <a:pt x="807" y="60"/>
                    </a:lnTo>
                    <a:lnTo>
                      <a:pt x="807" y="60"/>
                    </a:lnTo>
                    <a:lnTo>
                      <a:pt x="808" y="60"/>
                    </a:lnTo>
                    <a:lnTo>
                      <a:pt x="808" y="60"/>
                    </a:lnTo>
                    <a:lnTo>
                      <a:pt x="808" y="60"/>
                    </a:lnTo>
                    <a:lnTo>
                      <a:pt x="808" y="60"/>
                    </a:lnTo>
                    <a:lnTo>
                      <a:pt x="808" y="60"/>
                    </a:lnTo>
                    <a:lnTo>
                      <a:pt x="810" y="60"/>
                    </a:lnTo>
                    <a:lnTo>
                      <a:pt x="810" y="60"/>
                    </a:lnTo>
                    <a:lnTo>
                      <a:pt x="810" y="60"/>
                    </a:lnTo>
                    <a:lnTo>
                      <a:pt x="810" y="60"/>
                    </a:lnTo>
                    <a:lnTo>
                      <a:pt x="810" y="60"/>
                    </a:lnTo>
                    <a:lnTo>
                      <a:pt x="810" y="61"/>
                    </a:lnTo>
                    <a:lnTo>
                      <a:pt x="810" y="61"/>
                    </a:lnTo>
                    <a:lnTo>
                      <a:pt x="810" y="61"/>
                    </a:lnTo>
                    <a:lnTo>
                      <a:pt x="810" y="61"/>
                    </a:lnTo>
                    <a:lnTo>
                      <a:pt x="810" y="61"/>
                    </a:lnTo>
                    <a:lnTo>
                      <a:pt x="810" y="61"/>
                    </a:lnTo>
                    <a:lnTo>
                      <a:pt x="810" y="61"/>
                    </a:lnTo>
                    <a:lnTo>
                      <a:pt x="810" y="63"/>
                    </a:lnTo>
                    <a:lnTo>
                      <a:pt x="812" y="63"/>
                    </a:lnTo>
                    <a:lnTo>
                      <a:pt x="812" y="63"/>
                    </a:lnTo>
                    <a:lnTo>
                      <a:pt x="812" y="63"/>
                    </a:lnTo>
                    <a:lnTo>
                      <a:pt x="812" y="63"/>
                    </a:lnTo>
                    <a:lnTo>
                      <a:pt x="812" y="65"/>
                    </a:lnTo>
                    <a:lnTo>
                      <a:pt x="812" y="65"/>
                    </a:lnTo>
                    <a:lnTo>
                      <a:pt x="812" y="65"/>
                    </a:lnTo>
                    <a:lnTo>
                      <a:pt x="814" y="65"/>
                    </a:lnTo>
                    <a:lnTo>
                      <a:pt x="814" y="65"/>
                    </a:lnTo>
                    <a:lnTo>
                      <a:pt x="814" y="65"/>
                    </a:lnTo>
                    <a:lnTo>
                      <a:pt x="814" y="65"/>
                    </a:lnTo>
                    <a:lnTo>
                      <a:pt x="814" y="67"/>
                    </a:lnTo>
                    <a:lnTo>
                      <a:pt x="814" y="67"/>
                    </a:lnTo>
                    <a:lnTo>
                      <a:pt x="814" y="67"/>
                    </a:lnTo>
                    <a:lnTo>
                      <a:pt x="816" y="67"/>
                    </a:lnTo>
                    <a:lnTo>
                      <a:pt x="816" y="67"/>
                    </a:lnTo>
                    <a:lnTo>
                      <a:pt x="816" y="69"/>
                    </a:lnTo>
                    <a:lnTo>
                      <a:pt x="816" y="69"/>
                    </a:lnTo>
                    <a:lnTo>
                      <a:pt x="816" y="69"/>
                    </a:lnTo>
                    <a:lnTo>
                      <a:pt x="816" y="70"/>
                    </a:lnTo>
                    <a:lnTo>
                      <a:pt x="816" y="70"/>
                    </a:lnTo>
                    <a:lnTo>
                      <a:pt x="817" y="70"/>
                    </a:lnTo>
                    <a:lnTo>
                      <a:pt x="817" y="70"/>
                    </a:lnTo>
                    <a:lnTo>
                      <a:pt x="817" y="70"/>
                    </a:lnTo>
                    <a:lnTo>
                      <a:pt x="817" y="70"/>
                    </a:lnTo>
                    <a:lnTo>
                      <a:pt x="817" y="70"/>
                    </a:lnTo>
                    <a:lnTo>
                      <a:pt x="817" y="70"/>
                    </a:lnTo>
                    <a:lnTo>
                      <a:pt x="819" y="70"/>
                    </a:lnTo>
                    <a:lnTo>
                      <a:pt x="819" y="70"/>
                    </a:lnTo>
                    <a:lnTo>
                      <a:pt x="819" y="72"/>
                    </a:lnTo>
                    <a:lnTo>
                      <a:pt x="819" y="72"/>
                    </a:lnTo>
                    <a:lnTo>
                      <a:pt x="821" y="72"/>
                    </a:lnTo>
                    <a:lnTo>
                      <a:pt x="821" y="72"/>
                    </a:lnTo>
                    <a:lnTo>
                      <a:pt x="823" y="72"/>
                    </a:lnTo>
                    <a:lnTo>
                      <a:pt x="823" y="72"/>
                    </a:lnTo>
                    <a:lnTo>
                      <a:pt x="823" y="72"/>
                    </a:lnTo>
                    <a:lnTo>
                      <a:pt x="823" y="72"/>
                    </a:lnTo>
                    <a:lnTo>
                      <a:pt x="823" y="72"/>
                    </a:lnTo>
                    <a:lnTo>
                      <a:pt x="823" y="72"/>
                    </a:lnTo>
                    <a:lnTo>
                      <a:pt x="823" y="72"/>
                    </a:lnTo>
                    <a:lnTo>
                      <a:pt x="825" y="72"/>
                    </a:lnTo>
                    <a:lnTo>
                      <a:pt x="825" y="72"/>
                    </a:lnTo>
                    <a:lnTo>
                      <a:pt x="825" y="72"/>
                    </a:lnTo>
                    <a:lnTo>
                      <a:pt x="826" y="74"/>
                    </a:lnTo>
                    <a:lnTo>
                      <a:pt x="826" y="74"/>
                    </a:lnTo>
                    <a:lnTo>
                      <a:pt x="826" y="72"/>
                    </a:lnTo>
                    <a:lnTo>
                      <a:pt x="826" y="72"/>
                    </a:lnTo>
                    <a:lnTo>
                      <a:pt x="825" y="72"/>
                    </a:lnTo>
                    <a:lnTo>
                      <a:pt x="825" y="72"/>
                    </a:lnTo>
                    <a:lnTo>
                      <a:pt x="825" y="72"/>
                    </a:lnTo>
                    <a:lnTo>
                      <a:pt x="825" y="72"/>
                    </a:lnTo>
                    <a:lnTo>
                      <a:pt x="825" y="72"/>
                    </a:lnTo>
                    <a:lnTo>
                      <a:pt x="825" y="72"/>
                    </a:lnTo>
                    <a:lnTo>
                      <a:pt x="826" y="72"/>
                    </a:lnTo>
                    <a:lnTo>
                      <a:pt x="826" y="72"/>
                    </a:lnTo>
                    <a:lnTo>
                      <a:pt x="826" y="72"/>
                    </a:lnTo>
                    <a:lnTo>
                      <a:pt x="828" y="72"/>
                    </a:lnTo>
                    <a:lnTo>
                      <a:pt x="828" y="72"/>
                    </a:lnTo>
                    <a:lnTo>
                      <a:pt x="828" y="72"/>
                    </a:lnTo>
                    <a:lnTo>
                      <a:pt x="828" y="72"/>
                    </a:lnTo>
                    <a:lnTo>
                      <a:pt x="828" y="72"/>
                    </a:lnTo>
                    <a:lnTo>
                      <a:pt x="830" y="72"/>
                    </a:lnTo>
                    <a:lnTo>
                      <a:pt x="830" y="72"/>
                    </a:lnTo>
                    <a:lnTo>
                      <a:pt x="830" y="74"/>
                    </a:lnTo>
                    <a:lnTo>
                      <a:pt x="830" y="74"/>
                    </a:lnTo>
                    <a:lnTo>
                      <a:pt x="830" y="74"/>
                    </a:lnTo>
                    <a:lnTo>
                      <a:pt x="830" y="74"/>
                    </a:lnTo>
                    <a:lnTo>
                      <a:pt x="830" y="74"/>
                    </a:lnTo>
                    <a:lnTo>
                      <a:pt x="830" y="76"/>
                    </a:lnTo>
                    <a:lnTo>
                      <a:pt x="830" y="76"/>
                    </a:lnTo>
                    <a:lnTo>
                      <a:pt x="830" y="76"/>
                    </a:lnTo>
                    <a:lnTo>
                      <a:pt x="830" y="76"/>
                    </a:lnTo>
                    <a:lnTo>
                      <a:pt x="830" y="76"/>
                    </a:lnTo>
                    <a:lnTo>
                      <a:pt x="830" y="76"/>
                    </a:lnTo>
                    <a:lnTo>
                      <a:pt x="830" y="76"/>
                    </a:lnTo>
                    <a:lnTo>
                      <a:pt x="832" y="76"/>
                    </a:lnTo>
                    <a:lnTo>
                      <a:pt x="832" y="76"/>
                    </a:lnTo>
                    <a:lnTo>
                      <a:pt x="832" y="76"/>
                    </a:lnTo>
                    <a:lnTo>
                      <a:pt x="832" y="76"/>
                    </a:lnTo>
                    <a:lnTo>
                      <a:pt x="834" y="76"/>
                    </a:lnTo>
                    <a:lnTo>
                      <a:pt x="834" y="76"/>
                    </a:lnTo>
                    <a:lnTo>
                      <a:pt x="834" y="78"/>
                    </a:lnTo>
                    <a:lnTo>
                      <a:pt x="832" y="78"/>
                    </a:lnTo>
                    <a:lnTo>
                      <a:pt x="832" y="78"/>
                    </a:lnTo>
                    <a:lnTo>
                      <a:pt x="832" y="79"/>
                    </a:lnTo>
                    <a:lnTo>
                      <a:pt x="834" y="79"/>
                    </a:lnTo>
                    <a:lnTo>
                      <a:pt x="834" y="79"/>
                    </a:lnTo>
                    <a:lnTo>
                      <a:pt x="834" y="79"/>
                    </a:lnTo>
                    <a:lnTo>
                      <a:pt x="834" y="79"/>
                    </a:lnTo>
                    <a:lnTo>
                      <a:pt x="834" y="79"/>
                    </a:lnTo>
                    <a:lnTo>
                      <a:pt x="832" y="79"/>
                    </a:lnTo>
                    <a:lnTo>
                      <a:pt x="832" y="79"/>
                    </a:lnTo>
                    <a:lnTo>
                      <a:pt x="832" y="79"/>
                    </a:lnTo>
                    <a:lnTo>
                      <a:pt x="832" y="81"/>
                    </a:lnTo>
                    <a:lnTo>
                      <a:pt x="832" y="81"/>
                    </a:lnTo>
                    <a:lnTo>
                      <a:pt x="832" y="81"/>
                    </a:lnTo>
                    <a:lnTo>
                      <a:pt x="832" y="81"/>
                    </a:lnTo>
                    <a:lnTo>
                      <a:pt x="832" y="81"/>
                    </a:lnTo>
                    <a:lnTo>
                      <a:pt x="832" y="81"/>
                    </a:lnTo>
                    <a:lnTo>
                      <a:pt x="832" y="81"/>
                    </a:lnTo>
                    <a:lnTo>
                      <a:pt x="832" y="83"/>
                    </a:lnTo>
                    <a:lnTo>
                      <a:pt x="832" y="83"/>
                    </a:lnTo>
                    <a:lnTo>
                      <a:pt x="832" y="83"/>
                    </a:lnTo>
                    <a:lnTo>
                      <a:pt x="832" y="83"/>
                    </a:lnTo>
                    <a:lnTo>
                      <a:pt x="832" y="83"/>
                    </a:lnTo>
                    <a:lnTo>
                      <a:pt x="832" y="83"/>
                    </a:lnTo>
                    <a:lnTo>
                      <a:pt x="832" y="83"/>
                    </a:lnTo>
                    <a:lnTo>
                      <a:pt x="832" y="83"/>
                    </a:lnTo>
                    <a:lnTo>
                      <a:pt x="832" y="83"/>
                    </a:lnTo>
                    <a:lnTo>
                      <a:pt x="832" y="83"/>
                    </a:lnTo>
                    <a:lnTo>
                      <a:pt x="832" y="83"/>
                    </a:lnTo>
                    <a:lnTo>
                      <a:pt x="834" y="83"/>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7"/>
                    </a:lnTo>
                    <a:lnTo>
                      <a:pt x="834" y="87"/>
                    </a:lnTo>
                    <a:lnTo>
                      <a:pt x="834" y="87"/>
                    </a:lnTo>
                    <a:lnTo>
                      <a:pt x="834" y="87"/>
                    </a:lnTo>
                    <a:lnTo>
                      <a:pt x="834" y="87"/>
                    </a:lnTo>
                    <a:lnTo>
                      <a:pt x="834" y="87"/>
                    </a:lnTo>
                    <a:lnTo>
                      <a:pt x="834" y="87"/>
                    </a:lnTo>
                    <a:lnTo>
                      <a:pt x="835" y="87"/>
                    </a:lnTo>
                    <a:lnTo>
                      <a:pt x="835" y="87"/>
                    </a:lnTo>
                    <a:lnTo>
                      <a:pt x="835" y="87"/>
                    </a:lnTo>
                    <a:lnTo>
                      <a:pt x="835" y="87"/>
                    </a:lnTo>
                    <a:lnTo>
                      <a:pt x="835" y="87"/>
                    </a:lnTo>
                    <a:lnTo>
                      <a:pt x="837" y="87"/>
                    </a:lnTo>
                    <a:lnTo>
                      <a:pt x="837" y="87"/>
                    </a:lnTo>
                    <a:lnTo>
                      <a:pt x="839" y="89"/>
                    </a:lnTo>
                    <a:lnTo>
                      <a:pt x="841" y="89"/>
                    </a:lnTo>
                    <a:lnTo>
                      <a:pt x="841" y="89"/>
                    </a:lnTo>
                    <a:lnTo>
                      <a:pt x="841" y="89"/>
                    </a:lnTo>
                    <a:lnTo>
                      <a:pt x="841" y="90"/>
                    </a:lnTo>
                    <a:lnTo>
                      <a:pt x="841" y="90"/>
                    </a:lnTo>
                    <a:lnTo>
                      <a:pt x="841" y="90"/>
                    </a:lnTo>
                    <a:lnTo>
                      <a:pt x="841" y="92"/>
                    </a:lnTo>
                    <a:lnTo>
                      <a:pt x="841" y="92"/>
                    </a:lnTo>
                    <a:lnTo>
                      <a:pt x="841" y="92"/>
                    </a:lnTo>
                    <a:lnTo>
                      <a:pt x="841" y="92"/>
                    </a:lnTo>
                    <a:lnTo>
                      <a:pt x="841" y="92"/>
                    </a:lnTo>
                    <a:lnTo>
                      <a:pt x="841" y="92"/>
                    </a:lnTo>
                    <a:lnTo>
                      <a:pt x="841" y="92"/>
                    </a:lnTo>
                    <a:lnTo>
                      <a:pt x="841" y="92"/>
                    </a:lnTo>
                    <a:lnTo>
                      <a:pt x="841" y="94"/>
                    </a:lnTo>
                    <a:lnTo>
                      <a:pt x="843" y="94"/>
                    </a:lnTo>
                    <a:lnTo>
                      <a:pt x="843" y="94"/>
                    </a:lnTo>
                    <a:lnTo>
                      <a:pt x="843" y="94"/>
                    </a:lnTo>
                    <a:lnTo>
                      <a:pt x="843" y="94"/>
                    </a:lnTo>
                    <a:lnTo>
                      <a:pt x="843" y="96"/>
                    </a:lnTo>
                    <a:lnTo>
                      <a:pt x="843" y="96"/>
                    </a:lnTo>
                    <a:lnTo>
                      <a:pt x="843" y="96"/>
                    </a:lnTo>
                    <a:lnTo>
                      <a:pt x="845" y="96"/>
                    </a:lnTo>
                    <a:lnTo>
                      <a:pt x="845" y="96"/>
                    </a:lnTo>
                    <a:lnTo>
                      <a:pt x="845" y="96"/>
                    </a:lnTo>
                    <a:lnTo>
                      <a:pt x="846" y="96"/>
                    </a:lnTo>
                    <a:lnTo>
                      <a:pt x="846" y="98"/>
                    </a:lnTo>
                    <a:lnTo>
                      <a:pt x="846" y="98"/>
                    </a:lnTo>
                    <a:lnTo>
                      <a:pt x="848" y="96"/>
                    </a:lnTo>
                    <a:lnTo>
                      <a:pt x="848" y="96"/>
                    </a:lnTo>
                    <a:lnTo>
                      <a:pt x="848" y="96"/>
                    </a:lnTo>
                    <a:lnTo>
                      <a:pt x="848" y="96"/>
                    </a:lnTo>
                    <a:lnTo>
                      <a:pt x="848" y="96"/>
                    </a:lnTo>
                    <a:lnTo>
                      <a:pt x="850" y="96"/>
                    </a:lnTo>
                    <a:lnTo>
                      <a:pt x="850" y="96"/>
                    </a:lnTo>
                    <a:lnTo>
                      <a:pt x="850" y="96"/>
                    </a:lnTo>
                    <a:lnTo>
                      <a:pt x="850" y="96"/>
                    </a:lnTo>
                    <a:lnTo>
                      <a:pt x="850" y="96"/>
                    </a:lnTo>
                    <a:lnTo>
                      <a:pt x="850" y="96"/>
                    </a:lnTo>
                    <a:lnTo>
                      <a:pt x="850" y="96"/>
                    </a:lnTo>
                    <a:lnTo>
                      <a:pt x="850" y="96"/>
                    </a:lnTo>
                    <a:lnTo>
                      <a:pt x="850" y="96"/>
                    </a:lnTo>
                    <a:lnTo>
                      <a:pt x="850" y="96"/>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2" y="98"/>
                    </a:lnTo>
                    <a:lnTo>
                      <a:pt x="852" y="98"/>
                    </a:lnTo>
                    <a:lnTo>
                      <a:pt x="852" y="98"/>
                    </a:lnTo>
                    <a:lnTo>
                      <a:pt x="852" y="98"/>
                    </a:lnTo>
                    <a:lnTo>
                      <a:pt x="852" y="98"/>
                    </a:lnTo>
                    <a:lnTo>
                      <a:pt x="852" y="98"/>
                    </a:lnTo>
                    <a:lnTo>
                      <a:pt x="852" y="96"/>
                    </a:lnTo>
                    <a:lnTo>
                      <a:pt x="854" y="96"/>
                    </a:lnTo>
                    <a:lnTo>
                      <a:pt x="854" y="96"/>
                    </a:lnTo>
                    <a:lnTo>
                      <a:pt x="854" y="96"/>
                    </a:lnTo>
                    <a:lnTo>
                      <a:pt x="854" y="96"/>
                    </a:lnTo>
                    <a:lnTo>
                      <a:pt x="854" y="98"/>
                    </a:lnTo>
                    <a:lnTo>
                      <a:pt x="854" y="98"/>
                    </a:lnTo>
                    <a:lnTo>
                      <a:pt x="854" y="98"/>
                    </a:lnTo>
                    <a:lnTo>
                      <a:pt x="855" y="98"/>
                    </a:lnTo>
                    <a:lnTo>
                      <a:pt x="855" y="98"/>
                    </a:lnTo>
                    <a:lnTo>
                      <a:pt x="855" y="98"/>
                    </a:lnTo>
                    <a:lnTo>
                      <a:pt x="855" y="98"/>
                    </a:lnTo>
                    <a:lnTo>
                      <a:pt x="855" y="98"/>
                    </a:lnTo>
                    <a:lnTo>
                      <a:pt x="855" y="98"/>
                    </a:lnTo>
                    <a:lnTo>
                      <a:pt x="855" y="98"/>
                    </a:lnTo>
                    <a:lnTo>
                      <a:pt x="855" y="98"/>
                    </a:lnTo>
                    <a:lnTo>
                      <a:pt x="855" y="98"/>
                    </a:lnTo>
                    <a:lnTo>
                      <a:pt x="855" y="98"/>
                    </a:lnTo>
                    <a:lnTo>
                      <a:pt x="857" y="98"/>
                    </a:lnTo>
                    <a:lnTo>
                      <a:pt x="857" y="98"/>
                    </a:lnTo>
                    <a:lnTo>
                      <a:pt x="857" y="98"/>
                    </a:lnTo>
                    <a:lnTo>
                      <a:pt x="857" y="98"/>
                    </a:lnTo>
                    <a:lnTo>
                      <a:pt x="857" y="98"/>
                    </a:lnTo>
                    <a:lnTo>
                      <a:pt x="857" y="98"/>
                    </a:lnTo>
                    <a:lnTo>
                      <a:pt x="857" y="98"/>
                    </a:lnTo>
                    <a:lnTo>
                      <a:pt x="857" y="98"/>
                    </a:lnTo>
                    <a:lnTo>
                      <a:pt x="857" y="98"/>
                    </a:lnTo>
                    <a:lnTo>
                      <a:pt x="857" y="98"/>
                    </a:lnTo>
                    <a:lnTo>
                      <a:pt x="857" y="98"/>
                    </a:lnTo>
                    <a:lnTo>
                      <a:pt x="859" y="98"/>
                    </a:lnTo>
                    <a:lnTo>
                      <a:pt x="859" y="98"/>
                    </a:lnTo>
                    <a:lnTo>
                      <a:pt x="859" y="98"/>
                    </a:lnTo>
                    <a:lnTo>
                      <a:pt x="859" y="98"/>
                    </a:lnTo>
                    <a:lnTo>
                      <a:pt x="859" y="98"/>
                    </a:lnTo>
                    <a:lnTo>
                      <a:pt x="859" y="98"/>
                    </a:lnTo>
                    <a:lnTo>
                      <a:pt x="859" y="99"/>
                    </a:lnTo>
                    <a:lnTo>
                      <a:pt x="859" y="99"/>
                    </a:lnTo>
                    <a:lnTo>
                      <a:pt x="859" y="99"/>
                    </a:lnTo>
                    <a:lnTo>
                      <a:pt x="859" y="99"/>
                    </a:lnTo>
                    <a:lnTo>
                      <a:pt x="861" y="99"/>
                    </a:lnTo>
                    <a:lnTo>
                      <a:pt x="861" y="99"/>
                    </a:lnTo>
                    <a:lnTo>
                      <a:pt x="861" y="99"/>
                    </a:lnTo>
                    <a:lnTo>
                      <a:pt x="861" y="99"/>
                    </a:lnTo>
                    <a:lnTo>
                      <a:pt x="861" y="99"/>
                    </a:lnTo>
                    <a:lnTo>
                      <a:pt x="861" y="99"/>
                    </a:lnTo>
                    <a:lnTo>
                      <a:pt x="861" y="99"/>
                    </a:lnTo>
                    <a:lnTo>
                      <a:pt x="861" y="99"/>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3"/>
                    </a:lnTo>
                    <a:lnTo>
                      <a:pt x="861" y="103"/>
                    </a:lnTo>
                    <a:lnTo>
                      <a:pt x="861" y="103"/>
                    </a:lnTo>
                    <a:lnTo>
                      <a:pt x="861" y="103"/>
                    </a:lnTo>
                    <a:lnTo>
                      <a:pt x="861" y="103"/>
                    </a:lnTo>
                    <a:lnTo>
                      <a:pt x="861" y="103"/>
                    </a:lnTo>
                    <a:lnTo>
                      <a:pt x="861" y="105"/>
                    </a:lnTo>
                    <a:lnTo>
                      <a:pt x="861" y="105"/>
                    </a:lnTo>
                    <a:lnTo>
                      <a:pt x="861" y="105"/>
                    </a:lnTo>
                    <a:lnTo>
                      <a:pt x="861" y="105"/>
                    </a:lnTo>
                    <a:lnTo>
                      <a:pt x="861" y="105"/>
                    </a:lnTo>
                    <a:lnTo>
                      <a:pt x="861" y="105"/>
                    </a:lnTo>
                    <a:lnTo>
                      <a:pt x="861" y="107"/>
                    </a:lnTo>
                    <a:lnTo>
                      <a:pt x="861" y="107"/>
                    </a:lnTo>
                    <a:lnTo>
                      <a:pt x="861" y="107"/>
                    </a:lnTo>
                    <a:lnTo>
                      <a:pt x="861" y="107"/>
                    </a:lnTo>
                    <a:lnTo>
                      <a:pt x="859" y="107"/>
                    </a:lnTo>
                    <a:lnTo>
                      <a:pt x="859" y="107"/>
                    </a:lnTo>
                    <a:lnTo>
                      <a:pt x="859" y="107"/>
                    </a:lnTo>
                    <a:lnTo>
                      <a:pt x="859" y="107"/>
                    </a:lnTo>
                    <a:lnTo>
                      <a:pt x="859" y="107"/>
                    </a:lnTo>
                    <a:lnTo>
                      <a:pt x="859" y="108"/>
                    </a:lnTo>
                    <a:lnTo>
                      <a:pt x="859" y="108"/>
                    </a:lnTo>
                    <a:lnTo>
                      <a:pt x="859" y="110"/>
                    </a:lnTo>
                    <a:lnTo>
                      <a:pt x="859" y="110"/>
                    </a:lnTo>
                    <a:lnTo>
                      <a:pt x="859" y="110"/>
                    </a:lnTo>
                    <a:lnTo>
                      <a:pt x="859" y="110"/>
                    </a:lnTo>
                    <a:lnTo>
                      <a:pt x="859" y="110"/>
                    </a:lnTo>
                    <a:lnTo>
                      <a:pt x="859" y="110"/>
                    </a:lnTo>
                    <a:lnTo>
                      <a:pt x="857" y="110"/>
                    </a:lnTo>
                    <a:lnTo>
                      <a:pt x="857" y="112"/>
                    </a:lnTo>
                    <a:lnTo>
                      <a:pt x="857" y="112"/>
                    </a:lnTo>
                    <a:lnTo>
                      <a:pt x="857" y="112"/>
                    </a:lnTo>
                    <a:lnTo>
                      <a:pt x="857" y="112"/>
                    </a:lnTo>
                    <a:lnTo>
                      <a:pt x="857" y="114"/>
                    </a:lnTo>
                    <a:lnTo>
                      <a:pt x="857" y="114"/>
                    </a:lnTo>
                    <a:lnTo>
                      <a:pt x="857" y="114"/>
                    </a:lnTo>
                    <a:lnTo>
                      <a:pt x="857" y="114"/>
                    </a:lnTo>
                    <a:lnTo>
                      <a:pt x="857" y="114"/>
                    </a:lnTo>
                    <a:lnTo>
                      <a:pt x="857" y="114"/>
                    </a:lnTo>
                    <a:lnTo>
                      <a:pt x="855" y="116"/>
                    </a:lnTo>
                    <a:lnTo>
                      <a:pt x="855" y="116"/>
                    </a:lnTo>
                    <a:lnTo>
                      <a:pt x="855" y="116"/>
                    </a:lnTo>
                    <a:lnTo>
                      <a:pt x="855" y="116"/>
                    </a:lnTo>
                    <a:lnTo>
                      <a:pt x="855" y="116"/>
                    </a:lnTo>
                    <a:lnTo>
                      <a:pt x="855" y="116"/>
                    </a:lnTo>
                    <a:lnTo>
                      <a:pt x="855" y="116"/>
                    </a:lnTo>
                    <a:lnTo>
                      <a:pt x="857" y="117"/>
                    </a:lnTo>
                    <a:lnTo>
                      <a:pt x="857" y="117"/>
                    </a:lnTo>
                    <a:lnTo>
                      <a:pt x="857" y="119"/>
                    </a:lnTo>
                    <a:lnTo>
                      <a:pt x="857" y="119"/>
                    </a:lnTo>
                    <a:lnTo>
                      <a:pt x="857" y="119"/>
                    </a:lnTo>
                    <a:lnTo>
                      <a:pt x="857" y="119"/>
                    </a:lnTo>
                    <a:lnTo>
                      <a:pt x="859" y="119"/>
                    </a:lnTo>
                    <a:lnTo>
                      <a:pt x="859" y="119"/>
                    </a:lnTo>
                    <a:lnTo>
                      <a:pt x="859" y="119"/>
                    </a:lnTo>
                    <a:lnTo>
                      <a:pt x="859" y="121"/>
                    </a:lnTo>
                    <a:lnTo>
                      <a:pt x="859" y="121"/>
                    </a:lnTo>
                    <a:lnTo>
                      <a:pt x="859" y="123"/>
                    </a:lnTo>
                    <a:lnTo>
                      <a:pt x="859" y="123"/>
                    </a:lnTo>
                    <a:lnTo>
                      <a:pt x="859" y="123"/>
                    </a:lnTo>
                    <a:lnTo>
                      <a:pt x="861" y="123"/>
                    </a:lnTo>
                    <a:lnTo>
                      <a:pt x="861" y="123"/>
                    </a:lnTo>
                    <a:lnTo>
                      <a:pt x="863" y="123"/>
                    </a:lnTo>
                    <a:lnTo>
                      <a:pt x="863" y="123"/>
                    </a:lnTo>
                    <a:lnTo>
                      <a:pt x="863" y="123"/>
                    </a:lnTo>
                    <a:lnTo>
                      <a:pt x="863" y="123"/>
                    </a:lnTo>
                    <a:lnTo>
                      <a:pt x="863" y="125"/>
                    </a:lnTo>
                    <a:lnTo>
                      <a:pt x="863" y="125"/>
                    </a:lnTo>
                    <a:lnTo>
                      <a:pt x="863" y="125"/>
                    </a:lnTo>
                    <a:lnTo>
                      <a:pt x="863" y="125"/>
                    </a:lnTo>
                    <a:lnTo>
                      <a:pt x="863" y="125"/>
                    </a:lnTo>
                    <a:lnTo>
                      <a:pt x="863" y="127"/>
                    </a:lnTo>
                    <a:lnTo>
                      <a:pt x="863" y="127"/>
                    </a:lnTo>
                    <a:lnTo>
                      <a:pt x="863" y="127"/>
                    </a:lnTo>
                    <a:lnTo>
                      <a:pt x="863" y="127"/>
                    </a:lnTo>
                    <a:lnTo>
                      <a:pt x="863" y="127"/>
                    </a:lnTo>
                    <a:lnTo>
                      <a:pt x="863" y="127"/>
                    </a:lnTo>
                    <a:lnTo>
                      <a:pt x="863" y="128"/>
                    </a:lnTo>
                    <a:lnTo>
                      <a:pt x="863" y="128"/>
                    </a:lnTo>
                    <a:lnTo>
                      <a:pt x="863" y="128"/>
                    </a:lnTo>
                    <a:lnTo>
                      <a:pt x="863" y="128"/>
                    </a:lnTo>
                    <a:lnTo>
                      <a:pt x="863" y="130"/>
                    </a:lnTo>
                    <a:lnTo>
                      <a:pt x="863" y="130"/>
                    </a:lnTo>
                    <a:lnTo>
                      <a:pt x="863" y="130"/>
                    </a:lnTo>
                    <a:lnTo>
                      <a:pt x="863" y="130"/>
                    </a:lnTo>
                    <a:lnTo>
                      <a:pt x="863" y="130"/>
                    </a:lnTo>
                    <a:lnTo>
                      <a:pt x="863" y="130"/>
                    </a:lnTo>
                    <a:lnTo>
                      <a:pt x="863" y="130"/>
                    </a:lnTo>
                    <a:lnTo>
                      <a:pt x="863" y="132"/>
                    </a:lnTo>
                    <a:lnTo>
                      <a:pt x="863" y="132"/>
                    </a:lnTo>
                    <a:lnTo>
                      <a:pt x="863" y="132"/>
                    </a:lnTo>
                    <a:lnTo>
                      <a:pt x="863" y="132"/>
                    </a:lnTo>
                    <a:lnTo>
                      <a:pt x="864" y="132"/>
                    </a:lnTo>
                    <a:lnTo>
                      <a:pt x="864" y="134"/>
                    </a:lnTo>
                    <a:lnTo>
                      <a:pt x="864" y="134"/>
                    </a:lnTo>
                    <a:lnTo>
                      <a:pt x="864" y="134"/>
                    </a:lnTo>
                    <a:lnTo>
                      <a:pt x="864" y="134"/>
                    </a:lnTo>
                    <a:lnTo>
                      <a:pt x="864" y="136"/>
                    </a:lnTo>
                    <a:lnTo>
                      <a:pt x="864" y="136"/>
                    </a:lnTo>
                    <a:lnTo>
                      <a:pt x="864" y="136"/>
                    </a:lnTo>
                    <a:lnTo>
                      <a:pt x="864" y="136"/>
                    </a:lnTo>
                    <a:lnTo>
                      <a:pt x="864" y="136"/>
                    </a:lnTo>
                    <a:lnTo>
                      <a:pt x="864" y="136"/>
                    </a:lnTo>
                    <a:lnTo>
                      <a:pt x="866" y="136"/>
                    </a:lnTo>
                    <a:lnTo>
                      <a:pt x="866" y="136"/>
                    </a:lnTo>
                    <a:lnTo>
                      <a:pt x="866" y="134"/>
                    </a:lnTo>
                    <a:lnTo>
                      <a:pt x="866" y="134"/>
                    </a:lnTo>
                    <a:lnTo>
                      <a:pt x="866" y="134"/>
                    </a:lnTo>
                    <a:lnTo>
                      <a:pt x="868" y="134"/>
                    </a:lnTo>
                    <a:lnTo>
                      <a:pt x="868" y="134"/>
                    </a:lnTo>
                    <a:lnTo>
                      <a:pt x="868" y="134"/>
                    </a:lnTo>
                    <a:lnTo>
                      <a:pt x="868" y="134"/>
                    </a:lnTo>
                    <a:lnTo>
                      <a:pt x="868" y="134"/>
                    </a:lnTo>
                    <a:lnTo>
                      <a:pt x="870" y="134"/>
                    </a:lnTo>
                    <a:lnTo>
                      <a:pt x="870" y="136"/>
                    </a:lnTo>
                    <a:lnTo>
                      <a:pt x="870" y="136"/>
                    </a:lnTo>
                    <a:lnTo>
                      <a:pt x="870" y="136"/>
                    </a:lnTo>
                    <a:lnTo>
                      <a:pt x="870" y="136"/>
                    </a:lnTo>
                    <a:lnTo>
                      <a:pt x="872" y="136"/>
                    </a:lnTo>
                    <a:lnTo>
                      <a:pt x="872" y="136"/>
                    </a:lnTo>
                    <a:lnTo>
                      <a:pt x="872" y="136"/>
                    </a:lnTo>
                    <a:lnTo>
                      <a:pt x="872" y="136"/>
                    </a:lnTo>
                    <a:lnTo>
                      <a:pt x="872" y="136"/>
                    </a:lnTo>
                    <a:lnTo>
                      <a:pt x="872" y="137"/>
                    </a:lnTo>
                    <a:lnTo>
                      <a:pt x="872" y="137"/>
                    </a:lnTo>
                    <a:lnTo>
                      <a:pt x="872" y="137"/>
                    </a:lnTo>
                    <a:lnTo>
                      <a:pt x="872" y="139"/>
                    </a:lnTo>
                    <a:lnTo>
                      <a:pt x="872" y="139"/>
                    </a:lnTo>
                    <a:lnTo>
                      <a:pt x="872" y="139"/>
                    </a:lnTo>
                    <a:lnTo>
                      <a:pt x="872" y="139"/>
                    </a:lnTo>
                    <a:lnTo>
                      <a:pt x="872" y="139"/>
                    </a:lnTo>
                    <a:lnTo>
                      <a:pt x="872" y="139"/>
                    </a:lnTo>
                    <a:lnTo>
                      <a:pt x="872" y="139"/>
                    </a:lnTo>
                    <a:lnTo>
                      <a:pt x="872" y="139"/>
                    </a:lnTo>
                    <a:lnTo>
                      <a:pt x="872" y="139"/>
                    </a:lnTo>
                    <a:lnTo>
                      <a:pt x="873" y="137"/>
                    </a:lnTo>
                    <a:lnTo>
                      <a:pt x="873" y="137"/>
                    </a:lnTo>
                    <a:lnTo>
                      <a:pt x="873" y="137"/>
                    </a:lnTo>
                    <a:lnTo>
                      <a:pt x="873" y="137"/>
                    </a:lnTo>
                    <a:lnTo>
                      <a:pt x="875" y="139"/>
                    </a:lnTo>
                    <a:lnTo>
                      <a:pt x="875" y="139"/>
                    </a:lnTo>
                    <a:lnTo>
                      <a:pt x="875" y="139"/>
                    </a:lnTo>
                    <a:lnTo>
                      <a:pt x="875" y="141"/>
                    </a:lnTo>
                    <a:lnTo>
                      <a:pt x="875" y="143"/>
                    </a:lnTo>
                    <a:lnTo>
                      <a:pt x="875" y="143"/>
                    </a:lnTo>
                    <a:lnTo>
                      <a:pt x="875" y="143"/>
                    </a:lnTo>
                    <a:lnTo>
                      <a:pt x="875" y="145"/>
                    </a:lnTo>
                    <a:lnTo>
                      <a:pt x="875" y="145"/>
                    </a:lnTo>
                    <a:lnTo>
                      <a:pt x="875" y="145"/>
                    </a:lnTo>
                    <a:lnTo>
                      <a:pt x="877" y="145"/>
                    </a:lnTo>
                    <a:lnTo>
                      <a:pt x="877" y="145"/>
                    </a:lnTo>
                    <a:lnTo>
                      <a:pt x="877" y="145"/>
                    </a:lnTo>
                    <a:lnTo>
                      <a:pt x="877" y="145"/>
                    </a:lnTo>
                    <a:lnTo>
                      <a:pt x="877" y="145"/>
                    </a:lnTo>
                    <a:lnTo>
                      <a:pt x="877" y="145"/>
                    </a:lnTo>
                    <a:lnTo>
                      <a:pt x="877" y="145"/>
                    </a:lnTo>
                    <a:lnTo>
                      <a:pt x="877" y="145"/>
                    </a:lnTo>
                    <a:lnTo>
                      <a:pt x="877" y="146"/>
                    </a:lnTo>
                    <a:lnTo>
                      <a:pt x="879" y="146"/>
                    </a:lnTo>
                    <a:lnTo>
                      <a:pt x="879" y="146"/>
                    </a:lnTo>
                    <a:lnTo>
                      <a:pt x="879" y="146"/>
                    </a:lnTo>
                    <a:lnTo>
                      <a:pt x="879" y="146"/>
                    </a:lnTo>
                    <a:lnTo>
                      <a:pt x="879" y="146"/>
                    </a:lnTo>
                    <a:lnTo>
                      <a:pt x="879" y="146"/>
                    </a:lnTo>
                    <a:lnTo>
                      <a:pt x="879" y="146"/>
                    </a:lnTo>
                    <a:lnTo>
                      <a:pt x="881" y="146"/>
                    </a:lnTo>
                    <a:lnTo>
                      <a:pt x="881" y="148"/>
                    </a:lnTo>
                    <a:lnTo>
                      <a:pt x="881" y="148"/>
                    </a:lnTo>
                    <a:lnTo>
                      <a:pt x="881" y="148"/>
                    </a:lnTo>
                    <a:lnTo>
                      <a:pt x="881" y="148"/>
                    </a:lnTo>
                    <a:lnTo>
                      <a:pt x="881" y="148"/>
                    </a:lnTo>
                    <a:lnTo>
                      <a:pt x="882" y="148"/>
                    </a:lnTo>
                    <a:lnTo>
                      <a:pt x="882" y="148"/>
                    </a:lnTo>
                    <a:lnTo>
                      <a:pt x="882" y="150"/>
                    </a:lnTo>
                    <a:lnTo>
                      <a:pt x="882" y="150"/>
                    </a:lnTo>
                    <a:lnTo>
                      <a:pt x="882" y="150"/>
                    </a:lnTo>
                    <a:lnTo>
                      <a:pt x="882" y="150"/>
                    </a:lnTo>
                    <a:lnTo>
                      <a:pt x="882" y="150"/>
                    </a:lnTo>
                    <a:lnTo>
                      <a:pt x="882" y="150"/>
                    </a:lnTo>
                    <a:lnTo>
                      <a:pt x="882" y="150"/>
                    </a:lnTo>
                    <a:lnTo>
                      <a:pt x="882" y="150"/>
                    </a:lnTo>
                    <a:lnTo>
                      <a:pt x="882" y="150"/>
                    </a:lnTo>
                    <a:lnTo>
                      <a:pt x="882" y="150"/>
                    </a:lnTo>
                    <a:lnTo>
                      <a:pt x="882" y="152"/>
                    </a:lnTo>
                    <a:lnTo>
                      <a:pt x="882" y="152"/>
                    </a:lnTo>
                    <a:lnTo>
                      <a:pt x="882" y="152"/>
                    </a:lnTo>
                    <a:lnTo>
                      <a:pt x="882" y="152"/>
                    </a:lnTo>
                    <a:lnTo>
                      <a:pt x="882" y="152"/>
                    </a:lnTo>
                    <a:lnTo>
                      <a:pt x="882" y="152"/>
                    </a:lnTo>
                    <a:lnTo>
                      <a:pt x="882" y="152"/>
                    </a:lnTo>
                    <a:lnTo>
                      <a:pt x="884" y="152"/>
                    </a:lnTo>
                    <a:lnTo>
                      <a:pt x="884" y="152"/>
                    </a:lnTo>
                    <a:lnTo>
                      <a:pt x="884" y="152"/>
                    </a:lnTo>
                    <a:lnTo>
                      <a:pt x="884" y="152"/>
                    </a:lnTo>
                    <a:lnTo>
                      <a:pt x="884" y="152"/>
                    </a:lnTo>
                    <a:lnTo>
                      <a:pt x="884" y="152"/>
                    </a:lnTo>
                    <a:lnTo>
                      <a:pt x="884" y="152"/>
                    </a:lnTo>
                    <a:lnTo>
                      <a:pt x="884" y="152"/>
                    </a:lnTo>
                    <a:lnTo>
                      <a:pt x="884" y="152"/>
                    </a:lnTo>
                    <a:lnTo>
                      <a:pt x="884" y="152"/>
                    </a:lnTo>
                    <a:lnTo>
                      <a:pt x="886" y="152"/>
                    </a:lnTo>
                    <a:lnTo>
                      <a:pt x="886" y="154"/>
                    </a:lnTo>
                    <a:lnTo>
                      <a:pt x="886" y="154"/>
                    </a:lnTo>
                    <a:lnTo>
                      <a:pt x="886" y="154"/>
                    </a:lnTo>
                    <a:lnTo>
                      <a:pt x="886" y="154"/>
                    </a:lnTo>
                    <a:lnTo>
                      <a:pt x="886" y="154"/>
                    </a:lnTo>
                    <a:lnTo>
                      <a:pt x="886" y="154"/>
                    </a:lnTo>
                    <a:lnTo>
                      <a:pt x="886" y="154"/>
                    </a:lnTo>
                    <a:lnTo>
                      <a:pt x="886" y="155"/>
                    </a:lnTo>
                    <a:lnTo>
                      <a:pt x="886" y="155"/>
                    </a:lnTo>
                    <a:lnTo>
                      <a:pt x="886" y="155"/>
                    </a:lnTo>
                    <a:lnTo>
                      <a:pt x="886" y="155"/>
                    </a:lnTo>
                    <a:lnTo>
                      <a:pt x="886" y="155"/>
                    </a:lnTo>
                    <a:lnTo>
                      <a:pt x="886" y="155"/>
                    </a:lnTo>
                    <a:lnTo>
                      <a:pt x="886" y="155"/>
                    </a:lnTo>
                    <a:lnTo>
                      <a:pt x="886" y="157"/>
                    </a:lnTo>
                    <a:lnTo>
                      <a:pt x="886" y="157"/>
                    </a:lnTo>
                    <a:lnTo>
                      <a:pt x="886" y="157"/>
                    </a:lnTo>
                    <a:lnTo>
                      <a:pt x="886" y="157"/>
                    </a:lnTo>
                    <a:lnTo>
                      <a:pt x="888" y="157"/>
                    </a:lnTo>
                    <a:lnTo>
                      <a:pt x="888" y="159"/>
                    </a:lnTo>
                    <a:lnTo>
                      <a:pt x="888" y="159"/>
                    </a:lnTo>
                    <a:lnTo>
                      <a:pt x="888" y="159"/>
                    </a:lnTo>
                    <a:lnTo>
                      <a:pt x="888" y="159"/>
                    </a:lnTo>
                    <a:lnTo>
                      <a:pt x="888" y="159"/>
                    </a:lnTo>
                    <a:lnTo>
                      <a:pt x="888" y="159"/>
                    </a:lnTo>
                    <a:lnTo>
                      <a:pt x="888" y="159"/>
                    </a:lnTo>
                    <a:lnTo>
                      <a:pt x="888" y="159"/>
                    </a:lnTo>
                    <a:lnTo>
                      <a:pt x="888" y="161"/>
                    </a:lnTo>
                    <a:lnTo>
                      <a:pt x="888" y="161"/>
                    </a:lnTo>
                    <a:lnTo>
                      <a:pt x="888" y="161"/>
                    </a:lnTo>
                    <a:lnTo>
                      <a:pt x="888" y="161"/>
                    </a:lnTo>
                    <a:lnTo>
                      <a:pt x="888" y="161"/>
                    </a:lnTo>
                    <a:lnTo>
                      <a:pt x="890" y="161"/>
                    </a:lnTo>
                    <a:lnTo>
                      <a:pt x="890" y="161"/>
                    </a:lnTo>
                    <a:lnTo>
                      <a:pt x="890" y="161"/>
                    </a:lnTo>
                    <a:lnTo>
                      <a:pt x="890" y="163"/>
                    </a:lnTo>
                    <a:lnTo>
                      <a:pt x="890" y="163"/>
                    </a:lnTo>
                    <a:lnTo>
                      <a:pt x="890" y="163"/>
                    </a:lnTo>
                    <a:lnTo>
                      <a:pt x="890" y="163"/>
                    </a:lnTo>
                    <a:lnTo>
                      <a:pt x="890" y="163"/>
                    </a:lnTo>
                    <a:lnTo>
                      <a:pt x="892" y="163"/>
                    </a:lnTo>
                    <a:lnTo>
                      <a:pt x="892" y="163"/>
                    </a:lnTo>
                    <a:lnTo>
                      <a:pt x="892" y="164"/>
                    </a:lnTo>
                    <a:lnTo>
                      <a:pt x="892" y="164"/>
                    </a:lnTo>
                    <a:lnTo>
                      <a:pt x="892" y="164"/>
                    </a:lnTo>
                    <a:lnTo>
                      <a:pt x="892" y="164"/>
                    </a:lnTo>
                    <a:lnTo>
                      <a:pt x="892" y="164"/>
                    </a:lnTo>
                    <a:lnTo>
                      <a:pt x="892" y="164"/>
                    </a:lnTo>
                    <a:lnTo>
                      <a:pt x="892" y="166"/>
                    </a:lnTo>
                    <a:lnTo>
                      <a:pt x="892" y="166"/>
                    </a:lnTo>
                    <a:lnTo>
                      <a:pt x="892" y="166"/>
                    </a:lnTo>
                    <a:lnTo>
                      <a:pt x="892" y="166"/>
                    </a:lnTo>
                    <a:lnTo>
                      <a:pt x="892" y="166"/>
                    </a:lnTo>
                    <a:lnTo>
                      <a:pt x="892" y="166"/>
                    </a:lnTo>
                    <a:lnTo>
                      <a:pt x="892" y="168"/>
                    </a:lnTo>
                    <a:lnTo>
                      <a:pt x="892" y="168"/>
                    </a:lnTo>
                    <a:lnTo>
                      <a:pt x="892" y="168"/>
                    </a:lnTo>
                    <a:lnTo>
                      <a:pt x="892" y="168"/>
                    </a:lnTo>
                    <a:lnTo>
                      <a:pt x="890" y="168"/>
                    </a:lnTo>
                    <a:lnTo>
                      <a:pt x="890" y="168"/>
                    </a:lnTo>
                    <a:lnTo>
                      <a:pt x="890" y="168"/>
                    </a:lnTo>
                    <a:lnTo>
                      <a:pt x="890" y="168"/>
                    </a:lnTo>
                    <a:lnTo>
                      <a:pt x="890" y="168"/>
                    </a:lnTo>
                    <a:lnTo>
                      <a:pt x="890" y="168"/>
                    </a:lnTo>
                    <a:lnTo>
                      <a:pt x="890" y="170"/>
                    </a:lnTo>
                    <a:lnTo>
                      <a:pt x="890" y="170"/>
                    </a:lnTo>
                    <a:lnTo>
                      <a:pt x="890" y="170"/>
                    </a:lnTo>
                    <a:lnTo>
                      <a:pt x="890" y="170"/>
                    </a:lnTo>
                    <a:lnTo>
                      <a:pt x="890" y="170"/>
                    </a:lnTo>
                    <a:lnTo>
                      <a:pt x="890" y="170"/>
                    </a:lnTo>
                    <a:lnTo>
                      <a:pt x="890" y="170"/>
                    </a:lnTo>
                    <a:lnTo>
                      <a:pt x="888" y="170"/>
                    </a:lnTo>
                    <a:lnTo>
                      <a:pt x="888" y="170"/>
                    </a:lnTo>
                    <a:lnTo>
                      <a:pt x="888" y="170"/>
                    </a:lnTo>
                    <a:lnTo>
                      <a:pt x="888" y="172"/>
                    </a:lnTo>
                    <a:lnTo>
                      <a:pt x="888" y="172"/>
                    </a:lnTo>
                    <a:lnTo>
                      <a:pt x="888" y="172"/>
                    </a:lnTo>
                    <a:lnTo>
                      <a:pt x="888" y="172"/>
                    </a:lnTo>
                    <a:lnTo>
                      <a:pt x="888" y="172"/>
                    </a:lnTo>
                    <a:lnTo>
                      <a:pt x="888" y="174"/>
                    </a:lnTo>
                    <a:lnTo>
                      <a:pt x="888" y="174"/>
                    </a:lnTo>
                    <a:lnTo>
                      <a:pt x="890" y="174"/>
                    </a:lnTo>
                    <a:lnTo>
                      <a:pt x="890" y="174"/>
                    </a:lnTo>
                    <a:lnTo>
                      <a:pt x="888" y="174"/>
                    </a:lnTo>
                    <a:lnTo>
                      <a:pt x="888" y="174"/>
                    </a:lnTo>
                    <a:lnTo>
                      <a:pt x="888" y="174"/>
                    </a:lnTo>
                    <a:lnTo>
                      <a:pt x="888" y="174"/>
                    </a:lnTo>
                    <a:lnTo>
                      <a:pt x="888" y="174"/>
                    </a:lnTo>
                    <a:lnTo>
                      <a:pt x="888" y="175"/>
                    </a:lnTo>
                    <a:lnTo>
                      <a:pt x="888" y="175"/>
                    </a:lnTo>
                    <a:lnTo>
                      <a:pt x="888" y="175"/>
                    </a:lnTo>
                    <a:lnTo>
                      <a:pt x="888" y="175"/>
                    </a:lnTo>
                    <a:lnTo>
                      <a:pt x="888" y="175"/>
                    </a:lnTo>
                    <a:lnTo>
                      <a:pt x="888" y="175"/>
                    </a:lnTo>
                    <a:lnTo>
                      <a:pt x="888" y="175"/>
                    </a:lnTo>
                    <a:lnTo>
                      <a:pt x="888" y="175"/>
                    </a:lnTo>
                    <a:lnTo>
                      <a:pt x="888" y="177"/>
                    </a:lnTo>
                    <a:lnTo>
                      <a:pt x="888" y="177"/>
                    </a:lnTo>
                    <a:lnTo>
                      <a:pt x="888" y="177"/>
                    </a:lnTo>
                    <a:lnTo>
                      <a:pt x="888" y="177"/>
                    </a:lnTo>
                    <a:lnTo>
                      <a:pt x="888" y="177"/>
                    </a:lnTo>
                    <a:lnTo>
                      <a:pt x="888" y="177"/>
                    </a:lnTo>
                    <a:lnTo>
                      <a:pt x="888" y="177"/>
                    </a:lnTo>
                    <a:lnTo>
                      <a:pt x="888" y="177"/>
                    </a:lnTo>
                    <a:lnTo>
                      <a:pt x="888" y="177"/>
                    </a:lnTo>
                    <a:lnTo>
                      <a:pt x="888" y="177"/>
                    </a:lnTo>
                    <a:lnTo>
                      <a:pt x="888" y="179"/>
                    </a:lnTo>
                    <a:lnTo>
                      <a:pt x="888" y="179"/>
                    </a:lnTo>
                    <a:lnTo>
                      <a:pt x="888" y="179"/>
                    </a:lnTo>
                    <a:lnTo>
                      <a:pt x="888" y="179"/>
                    </a:lnTo>
                    <a:lnTo>
                      <a:pt x="888" y="179"/>
                    </a:lnTo>
                    <a:lnTo>
                      <a:pt x="888" y="179"/>
                    </a:lnTo>
                    <a:lnTo>
                      <a:pt x="888" y="179"/>
                    </a:lnTo>
                    <a:lnTo>
                      <a:pt x="888" y="181"/>
                    </a:lnTo>
                    <a:lnTo>
                      <a:pt x="888" y="181"/>
                    </a:lnTo>
                    <a:lnTo>
                      <a:pt x="888" y="181"/>
                    </a:lnTo>
                    <a:lnTo>
                      <a:pt x="888" y="181"/>
                    </a:lnTo>
                    <a:lnTo>
                      <a:pt x="888" y="183"/>
                    </a:lnTo>
                    <a:lnTo>
                      <a:pt x="886" y="183"/>
                    </a:lnTo>
                    <a:lnTo>
                      <a:pt x="886" y="183"/>
                    </a:lnTo>
                    <a:lnTo>
                      <a:pt x="886" y="183"/>
                    </a:lnTo>
                    <a:lnTo>
                      <a:pt x="886" y="183"/>
                    </a:lnTo>
                    <a:lnTo>
                      <a:pt x="886" y="183"/>
                    </a:lnTo>
                    <a:lnTo>
                      <a:pt x="886" y="183"/>
                    </a:lnTo>
                    <a:lnTo>
                      <a:pt x="886" y="183"/>
                    </a:lnTo>
                    <a:lnTo>
                      <a:pt x="886" y="183"/>
                    </a:lnTo>
                    <a:lnTo>
                      <a:pt x="886"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4"/>
                    </a:lnTo>
                    <a:lnTo>
                      <a:pt x="882" y="184"/>
                    </a:lnTo>
                    <a:lnTo>
                      <a:pt x="882" y="184"/>
                    </a:lnTo>
                    <a:lnTo>
                      <a:pt x="882" y="186"/>
                    </a:lnTo>
                    <a:lnTo>
                      <a:pt x="882" y="186"/>
                    </a:lnTo>
                    <a:lnTo>
                      <a:pt x="882" y="186"/>
                    </a:lnTo>
                    <a:lnTo>
                      <a:pt x="882" y="186"/>
                    </a:lnTo>
                    <a:lnTo>
                      <a:pt x="881" y="186"/>
                    </a:lnTo>
                    <a:lnTo>
                      <a:pt x="882" y="186"/>
                    </a:lnTo>
                    <a:lnTo>
                      <a:pt x="882" y="186"/>
                    </a:lnTo>
                    <a:lnTo>
                      <a:pt x="882" y="186"/>
                    </a:lnTo>
                    <a:lnTo>
                      <a:pt x="882" y="188"/>
                    </a:lnTo>
                    <a:lnTo>
                      <a:pt x="881" y="188"/>
                    </a:lnTo>
                    <a:lnTo>
                      <a:pt x="881" y="188"/>
                    </a:lnTo>
                    <a:lnTo>
                      <a:pt x="881" y="188"/>
                    </a:lnTo>
                    <a:lnTo>
                      <a:pt x="881" y="188"/>
                    </a:lnTo>
                    <a:lnTo>
                      <a:pt x="882" y="188"/>
                    </a:lnTo>
                    <a:lnTo>
                      <a:pt x="882" y="188"/>
                    </a:lnTo>
                    <a:lnTo>
                      <a:pt x="882" y="190"/>
                    </a:lnTo>
                    <a:lnTo>
                      <a:pt x="882" y="190"/>
                    </a:lnTo>
                    <a:lnTo>
                      <a:pt x="881" y="190"/>
                    </a:lnTo>
                    <a:lnTo>
                      <a:pt x="881" y="190"/>
                    </a:lnTo>
                    <a:lnTo>
                      <a:pt x="881" y="190"/>
                    </a:lnTo>
                    <a:lnTo>
                      <a:pt x="881" y="190"/>
                    </a:lnTo>
                    <a:lnTo>
                      <a:pt x="881" y="192"/>
                    </a:lnTo>
                    <a:lnTo>
                      <a:pt x="881" y="192"/>
                    </a:lnTo>
                    <a:lnTo>
                      <a:pt x="881" y="192"/>
                    </a:lnTo>
                    <a:lnTo>
                      <a:pt x="881" y="192"/>
                    </a:lnTo>
                    <a:lnTo>
                      <a:pt x="881" y="192"/>
                    </a:lnTo>
                    <a:lnTo>
                      <a:pt x="881" y="192"/>
                    </a:lnTo>
                    <a:lnTo>
                      <a:pt x="881" y="192"/>
                    </a:lnTo>
                    <a:lnTo>
                      <a:pt x="881" y="193"/>
                    </a:lnTo>
                    <a:lnTo>
                      <a:pt x="881" y="193"/>
                    </a:lnTo>
                    <a:lnTo>
                      <a:pt x="881" y="193"/>
                    </a:lnTo>
                    <a:lnTo>
                      <a:pt x="881" y="193"/>
                    </a:lnTo>
                    <a:lnTo>
                      <a:pt x="881" y="193"/>
                    </a:lnTo>
                    <a:lnTo>
                      <a:pt x="881" y="193"/>
                    </a:lnTo>
                    <a:lnTo>
                      <a:pt x="881" y="193"/>
                    </a:lnTo>
                    <a:lnTo>
                      <a:pt x="881" y="195"/>
                    </a:lnTo>
                    <a:lnTo>
                      <a:pt x="881" y="195"/>
                    </a:lnTo>
                    <a:lnTo>
                      <a:pt x="881" y="195"/>
                    </a:lnTo>
                    <a:lnTo>
                      <a:pt x="881" y="195"/>
                    </a:lnTo>
                    <a:lnTo>
                      <a:pt x="879" y="195"/>
                    </a:lnTo>
                    <a:lnTo>
                      <a:pt x="879" y="195"/>
                    </a:lnTo>
                    <a:lnTo>
                      <a:pt x="879" y="195"/>
                    </a:lnTo>
                    <a:lnTo>
                      <a:pt x="879" y="195"/>
                    </a:lnTo>
                    <a:lnTo>
                      <a:pt x="879" y="195"/>
                    </a:lnTo>
                    <a:lnTo>
                      <a:pt x="879" y="195"/>
                    </a:lnTo>
                    <a:lnTo>
                      <a:pt x="879" y="197"/>
                    </a:lnTo>
                    <a:lnTo>
                      <a:pt x="879" y="197"/>
                    </a:lnTo>
                    <a:lnTo>
                      <a:pt x="881" y="197"/>
                    </a:lnTo>
                    <a:lnTo>
                      <a:pt x="881" y="197"/>
                    </a:lnTo>
                    <a:lnTo>
                      <a:pt x="881" y="197"/>
                    </a:lnTo>
                    <a:lnTo>
                      <a:pt x="881" y="197"/>
                    </a:lnTo>
                    <a:lnTo>
                      <a:pt x="881" y="197"/>
                    </a:lnTo>
                    <a:lnTo>
                      <a:pt x="881" y="197"/>
                    </a:lnTo>
                    <a:lnTo>
                      <a:pt x="881" y="197"/>
                    </a:lnTo>
                    <a:lnTo>
                      <a:pt x="881" y="197"/>
                    </a:lnTo>
                    <a:lnTo>
                      <a:pt x="882" y="197"/>
                    </a:lnTo>
                    <a:lnTo>
                      <a:pt x="882" y="197"/>
                    </a:lnTo>
                    <a:lnTo>
                      <a:pt x="882" y="195"/>
                    </a:lnTo>
                    <a:lnTo>
                      <a:pt x="884" y="197"/>
                    </a:lnTo>
                    <a:lnTo>
                      <a:pt x="884" y="197"/>
                    </a:lnTo>
                    <a:lnTo>
                      <a:pt x="884" y="197"/>
                    </a:lnTo>
                    <a:lnTo>
                      <a:pt x="884" y="197"/>
                    </a:lnTo>
                    <a:lnTo>
                      <a:pt x="884" y="197"/>
                    </a:lnTo>
                    <a:lnTo>
                      <a:pt x="882" y="197"/>
                    </a:lnTo>
                    <a:lnTo>
                      <a:pt x="882" y="197"/>
                    </a:lnTo>
                    <a:lnTo>
                      <a:pt x="882" y="197"/>
                    </a:lnTo>
                    <a:lnTo>
                      <a:pt x="882" y="197"/>
                    </a:lnTo>
                    <a:lnTo>
                      <a:pt x="882" y="199"/>
                    </a:lnTo>
                    <a:lnTo>
                      <a:pt x="884" y="199"/>
                    </a:lnTo>
                    <a:lnTo>
                      <a:pt x="884" y="199"/>
                    </a:lnTo>
                    <a:lnTo>
                      <a:pt x="884" y="197"/>
                    </a:lnTo>
                    <a:lnTo>
                      <a:pt x="884" y="197"/>
                    </a:lnTo>
                    <a:lnTo>
                      <a:pt x="886" y="197"/>
                    </a:lnTo>
                    <a:lnTo>
                      <a:pt x="886" y="197"/>
                    </a:lnTo>
                    <a:lnTo>
                      <a:pt x="886" y="197"/>
                    </a:lnTo>
                    <a:lnTo>
                      <a:pt x="886" y="197"/>
                    </a:lnTo>
                    <a:lnTo>
                      <a:pt x="886" y="195"/>
                    </a:lnTo>
                    <a:lnTo>
                      <a:pt x="886" y="195"/>
                    </a:lnTo>
                    <a:lnTo>
                      <a:pt x="886" y="195"/>
                    </a:lnTo>
                    <a:lnTo>
                      <a:pt x="888" y="195"/>
                    </a:lnTo>
                    <a:lnTo>
                      <a:pt x="888" y="195"/>
                    </a:lnTo>
                    <a:lnTo>
                      <a:pt x="888" y="195"/>
                    </a:lnTo>
                    <a:lnTo>
                      <a:pt x="888" y="195"/>
                    </a:lnTo>
                    <a:lnTo>
                      <a:pt x="888" y="195"/>
                    </a:lnTo>
                    <a:lnTo>
                      <a:pt x="888" y="195"/>
                    </a:lnTo>
                    <a:lnTo>
                      <a:pt x="890" y="197"/>
                    </a:lnTo>
                    <a:lnTo>
                      <a:pt x="890" y="197"/>
                    </a:lnTo>
                    <a:lnTo>
                      <a:pt x="890" y="197"/>
                    </a:lnTo>
                    <a:lnTo>
                      <a:pt x="890" y="197"/>
                    </a:lnTo>
                    <a:lnTo>
                      <a:pt x="890" y="197"/>
                    </a:lnTo>
                    <a:lnTo>
                      <a:pt x="890" y="197"/>
                    </a:lnTo>
                    <a:lnTo>
                      <a:pt x="890" y="197"/>
                    </a:lnTo>
                    <a:lnTo>
                      <a:pt x="890" y="197"/>
                    </a:lnTo>
                    <a:lnTo>
                      <a:pt x="890" y="197"/>
                    </a:lnTo>
                    <a:lnTo>
                      <a:pt x="890" y="199"/>
                    </a:lnTo>
                    <a:lnTo>
                      <a:pt x="890" y="199"/>
                    </a:lnTo>
                    <a:lnTo>
                      <a:pt x="890" y="199"/>
                    </a:lnTo>
                    <a:lnTo>
                      <a:pt x="890" y="199"/>
                    </a:lnTo>
                    <a:lnTo>
                      <a:pt x="890" y="199"/>
                    </a:lnTo>
                    <a:lnTo>
                      <a:pt x="888" y="201"/>
                    </a:lnTo>
                    <a:lnTo>
                      <a:pt x="888" y="201"/>
                    </a:lnTo>
                    <a:lnTo>
                      <a:pt x="888" y="201"/>
                    </a:lnTo>
                    <a:lnTo>
                      <a:pt x="888" y="201"/>
                    </a:lnTo>
                    <a:lnTo>
                      <a:pt x="888" y="201"/>
                    </a:lnTo>
                    <a:lnTo>
                      <a:pt x="890" y="201"/>
                    </a:lnTo>
                    <a:lnTo>
                      <a:pt x="890" y="201"/>
                    </a:lnTo>
                    <a:lnTo>
                      <a:pt x="890" y="201"/>
                    </a:lnTo>
                    <a:lnTo>
                      <a:pt x="890" y="201"/>
                    </a:lnTo>
                    <a:lnTo>
                      <a:pt x="890" y="201"/>
                    </a:lnTo>
                    <a:lnTo>
                      <a:pt x="890" y="201"/>
                    </a:lnTo>
                    <a:lnTo>
                      <a:pt x="890" y="201"/>
                    </a:lnTo>
                    <a:lnTo>
                      <a:pt x="890" y="201"/>
                    </a:lnTo>
                    <a:lnTo>
                      <a:pt x="892" y="201"/>
                    </a:lnTo>
                    <a:lnTo>
                      <a:pt x="892" y="201"/>
                    </a:lnTo>
                    <a:lnTo>
                      <a:pt x="892" y="201"/>
                    </a:lnTo>
                    <a:lnTo>
                      <a:pt x="892" y="201"/>
                    </a:lnTo>
                    <a:lnTo>
                      <a:pt x="892" y="201"/>
                    </a:lnTo>
                    <a:lnTo>
                      <a:pt x="892" y="201"/>
                    </a:lnTo>
                    <a:lnTo>
                      <a:pt x="892" y="202"/>
                    </a:lnTo>
                    <a:lnTo>
                      <a:pt x="892" y="202"/>
                    </a:lnTo>
                    <a:lnTo>
                      <a:pt x="893" y="202"/>
                    </a:lnTo>
                    <a:lnTo>
                      <a:pt x="893" y="202"/>
                    </a:lnTo>
                    <a:lnTo>
                      <a:pt x="893" y="202"/>
                    </a:lnTo>
                    <a:lnTo>
                      <a:pt x="893" y="202"/>
                    </a:lnTo>
                    <a:lnTo>
                      <a:pt x="893" y="202"/>
                    </a:lnTo>
                    <a:lnTo>
                      <a:pt x="895" y="202"/>
                    </a:lnTo>
                    <a:lnTo>
                      <a:pt x="895" y="202"/>
                    </a:lnTo>
                    <a:lnTo>
                      <a:pt x="895" y="202"/>
                    </a:lnTo>
                    <a:lnTo>
                      <a:pt x="895" y="202"/>
                    </a:lnTo>
                    <a:lnTo>
                      <a:pt x="897" y="202"/>
                    </a:lnTo>
                    <a:lnTo>
                      <a:pt x="897" y="204"/>
                    </a:lnTo>
                    <a:lnTo>
                      <a:pt x="897" y="204"/>
                    </a:lnTo>
                    <a:lnTo>
                      <a:pt x="897" y="204"/>
                    </a:lnTo>
                    <a:lnTo>
                      <a:pt x="897" y="204"/>
                    </a:lnTo>
                    <a:lnTo>
                      <a:pt x="897" y="204"/>
                    </a:lnTo>
                    <a:lnTo>
                      <a:pt x="897" y="204"/>
                    </a:lnTo>
                    <a:lnTo>
                      <a:pt x="897" y="206"/>
                    </a:lnTo>
                    <a:lnTo>
                      <a:pt x="897" y="206"/>
                    </a:lnTo>
                    <a:lnTo>
                      <a:pt x="897" y="206"/>
                    </a:lnTo>
                    <a:lnTo>
                      <a:pt x="899" y="206"/>
                    </a:lnTo>
                    <a:lnTo>
                      <a:pt x="899" y="206"/>
                    </a:lnTo>
                    <a:lnTo>
                      <a:pt x="899" y="206"/>
                    </a:lnTo>
                    <a:lnTo>
                      <a:pt x="899" y="206"/>
                    </a:lnTo>
                    <a:lnTo>
                      <a:pt x="899" y="206"/>
                    </a:lnTo>
                    <a:lnTo>
                      <a:pt x="899" y="206"/>
                    </a:lnTo>
                    <a:lnTo>
                      <a:pt x="901" y="206"/>
                    </a:lnTo>
                    <a:lnTo>
                      <a:pt x="901" y="206"/>
                    </a:lnTo>
                    <a:lnTo>
                      <a:pt x="901" y="206"/>
                    </a:lnTo>
                    <a:lnTo>
                      <a:pt x="901" y="206"/>
                    </a:lnTo>
                    <a:lnTo>
                      <a:pt x="901" y="206"/>
                    </a:lnTo>
                    <a:lnTo>
                      <a:pt x="901" y="206"/>
                    </a:lnTo>
                    <a:lnTo>
                      <a:pt x="901" y="206"/>
                    </a:lnTo>
                    <a:lnTo>
                      <a:pt x="901" y="204"/>
                    </a:lnTo>
                    <a:lnTo>
                      <a:pt x="901" y="204"/>
                    </a:lnTo>
                    <a:lnTo>
                      <a:pt x="901" y="204"/>
                    </a:lnTo>
                    <a:lnTo>
                      <a:pt x="901" y="204"/>
                    </a:lnTo>
                    <a:lnTo>
                      <a:pt x="901" y="204"/>
                    </a:lnTo>
                    <a:lnTo>
                      <a:pt x="901" y="204"/>
                    </a:lnTo>
                    <a:lnTo>
                      <a:pt x="901" y="204"/>
                    </a:lnTo>
                    <a:lnTo>
                      <a:pt x="901" y="204"/>
                    </a:lnTo>
                    <a:lnTo>
                      <a:pt x="902" y="204"/>
                    </a:lnTo>
                    <a:lnTo>
                      <a:pt x="902" y="204"/>
                    </a:lnTo>
                    <a:lnTo>
                      <a:pt x="902" y="204"/>
                    </a:lnTo>
                    <a:lnTo>
                      <a:pt x="904" y="204"/>
                    </a:lnTo>
                    <a:lnTo>
                      <a:pt x="904" y="204"/>
                    </a:lnTo>
                    <a:lnTo>
                      <a:pt x="904" y="204"/>
                    </a:lnTo>
                    <a:lnTo>
                      <a:pt x="904" y="204"/>
                    </a:lnTo>
                    <a:lnTo>
                      <a:pt x="906" y="204"/>
                    </a:lnTo>
                    <a:lnTo>
                      <a:pt x="906" y="204"/>
                    </a:lnTo>
                    <a:lnTo>
                      <a:pt x="906" y="204"/>
                    </a:lnTo>
                    <a:lnTo>
                      <a:pt x="906" y="204"/>
                    </a:lnTo>
                    <a:lnTo>
                      <a:pt x="906" y="204"/>
                    </a:lnTo>
                    <a:lnTo>
                      <a:pt x="908" y="204"/>
                    </a:lnTo>
                    <a:lnTo>
                      <a:pt x="908" y="204"/>
                    </a:lnTo>
                    <a:lnTo>
                      <a:pt x="908" y="204"/>
                    </a:lnTo>
                    <a:lnTo>
                      <a:pt x="908" y="204"/>
                    </a:lnTo>
                    <a:lnTo>
                      <a:pt x="910" y="202"/>
                    </a:lnTo>
                    <a:lnTo>
                      <a:pt x="910" y="202"/>
                    </a:lnTo>
                    <a:lnTo>
                      <a:pt x="910" y="201"/>
                    </a:lnTo>
                    <a:lnTo>
                      <a:pt x="911" y="201"/>
                    </a:lnTo>
                    <a:lnTo>
                      <a:pt x="911" y="201"/>
                    </a:lnTo>
                    <a:lnTo>
                      <a:pt x="911" y="201"/>
                    </a:lnTo>
                    <a:lnTo>
                      <a:pt x="911" y="201"/>
                    </a:lnTo>
                    <a:lnTo>
                      <a:pt x="911" y="201"/>
                    </a:lnTo>
                    <a:lnTo>
                      <a:pt x="911" y="201"/>
                    </a:lnTo>
                    <a:lnTo>
                      <a:pt x="913" y="201"/>
                    </a:lnTo>
                    <a:lnTo>
                      <a:pt x="913" y="201"/>
                    </a:lnTo>
                    <a:lnTo>
                      <a:pt x="913" y="201"/>
                    </a:lnTo>
                    <a:lnTo>
                      <a:pt x="913" y="201"/>
                    </a:lnTo>
                    <a:lnTo>
                      <a:pt x="913" y="201"/>
                    </a:lnTo>
                    <a:lnTo>
                      <a:pt x="913" y="201"/>
                    </a:lnTo>
                    <a:lnTo>
                      <a:pt x="915" y="199"/>
                    </a:lnTo>
                    <a:lnTo>
                      <a:pt x="915" y="197"/>
                    </a:lnTo>
                    <a:lnTo>
                      <a:pt x="915" y="197"/>
                    </a:lnTo>
                    <a:lnTo>
                      <a:pt x="915" y="197"/>
                    </a:lnTo>
                    <a:lnTo>
                      <a:pt x="917" y="197"/>
                    </a:lnTo>
                    <a:lnTo>
                      <a:pt x="917" y="197"/>
                    </a:lnTo>
                    <a:lnTo>
                      <a:pt x="917" y="197"/>
                    </a:lnTo>
                    <a:lnTo>
                      <a:pt x="917" y="197"/>
                    </a:lnTo>
                    <a:lnTo>
                      <a:pt x="917" y="197"/>
                    </a:lnTo>
                    <a:lnTo>
                      <a:pt x="919" y="197"/>
                    </a:lnTo>
                    <a:lnTo>
                      <a:pt x="919" y="197"/>
                    </a:lnTo>
                    <a:lnTo>
                      <a:pt x="919" y="197"/>
                    </a:lnTo>
                    <a:lnTo>
                      <a:pt x="919" y="195"/>
                    </a:lnTo>
                    <a:lnTo>
                      <a:pt x="919" y="195"/>
                    </a:lnTo>
                    <a:lnTo>
                      <a:pt x="919" y="195"/>
                    </a:lnTo>
                    <a:lnTo>
                      <a:pt x="919" y="195"/>
                    </a:lnTo>
                    <a:lnTo>
                      <a:pt x="919" y="195"/>
                    </a:lnTo>
                    <a:lnTo>
                      <a:pt x="919" y="195"/>
                    </a:lnTo>
                    <a:lnTo>
                      <a:pt x="919" y="195"/>
                    </a:lnTo>
                    <a:lnTo>
                      <a:pt x="919" y="193"/>
                    </a:lnTo>
                    <a:lnTo>
                      <a:pt x="920" y="193"/>
                    </a:lnTo>
                    <a:lnTo>
                      <a:pt x="920" y="193"/>
                    </a:lnTo>
                    <a:lnTo>
                      <a:pt x="920" y="193"/>
                    </a:lnTo>
                    <a:lnTo>
                      <a:pt x="920" y="193"/>
                    </a:lnTo>
                    <a:lnTo>
                      <a:pt x="920" y="193"/>
                    </a:lnTo>
                    <a:lnTo>
                      <a:pt x="920" y="193"/>
                    </a:lnTo>
                    <a:lnTo>
                      <a:pt x="920" y="193"/>
                    </a:lnTo>
                    <a:lnTo>
                      <a:pt x="922" y="193"/>
                    </a:lnTo>
                    <a:lnTo>
                      <a:pt x="922" y="193"/>
                    </a:lnTo>
                    <a:lnTo>
                      <a:pt x="922" y="193"/>
                    </a:lnTo>
                    <a:lnTo>
                      <a:pt x="922" y="193"/>
                    </a:lnTo>
                    <a:lnTo>
                      <a:pt x="922" y="195"/>
                    </a:lnTo>
                    <a:lnTo>
                      <a:pt x="922" y="195"/>
                    </a:lnTo>
                    <a:lnTo>
                      <a:pt x="922" y="195"/>
                    </a:lnTo>
                    <a:lnTo>
                      <a:pt x="924" y="195"/>
                    </a:lnTo>
                    <a:lnTo>
                      <a:pt x="924" y="195"/>
                    </a:lnTo>
                    <a:lnTo>
                      <a:pt x="924" y="195"/>
                    </a:lnTo>
                    <a:lnTo>
                      <a:pt x="924" y="195"/>
                    </a:lnTo>
                    <a:lnTo>
                      <a:pt x="924" y="195"/>
                    </a:lnTo>
                    <a:lnTo>
                      <a:pt x="924" y="195"/>
                    </a:lnTo>
                    <a:lnTo>
                      <a:pt x="924" y="195"/>
                    </a:lnTo>
                    <a:lnTo>
                      <a:pt x="924" y="195"/>
                    </a:lnTo>
                    <a:lnTo>
                      <a:pt x="926" y="195"/>
                    </a:lnTo>
                    <a:lnTo>
                      <a:pt x="926" y="195"/>
                    </a:lnTo>
                    <a:lnTo>
                      <a:pt x="926" y="195"/>
                    </a:lnTo>
                    <a:lnTo>
                      <a:pt x="926" y="195"/>
                    </a:lnTo>
                    <a:lnTo>
                      <a:pt x="926" y="195"/>
                    </a:lnTo>
                    <a:lnTo>
                      <a:pt x="926" y="193"/>
                    </a:lnTo>
                    <a:lnTo>
                      <a:pt x="926" y="193"/>
                    </a:lnTo>
                    <a:lnTo>
                      <a:pt x="926" y="193"/>
                    </a:lnTo>
                    <a:lnTo>
                      <a:pt x="928" y="195"/>
                    </a:lnTo>
                    <a:lnTo>
                      <a:pt x="928" y="193"/>
                    </a:lnTo>
                    <a:lnTo>
                      <a:pt x="928" y="193"/>
                    </a:lnTo>
                    <a:lnTo>
                      <a:pt x="928" y="193"/>
                    </a:lnTo>
                    <a:lnTo>
                      <a:pt x="928" y="192"/>
                    </a:lnTo>
                    <a:lnTo>
                      <a:pt x="928" y="192"/>
                    </a:lnTo>
                    <a:lnTo>
                      <a:pt x="928" y="192"/>
                    </a:lnTo>
                    <a:lnTo>
                      <a:pt x="928" y="190"/>
                    </a:lnTo>
                    <a:lnTo>
                      <a:pt x="928" y="190"/>
                    </a:lnTo>
                    <a:lnTo>
                      <a:pt x="928" y="190"/>
                    </a:lnTo>
                    <a:lnTo>
                      <a:pt x="928" y="190"/>
                    </a:lnTo>
                    <a:lnTo>
                      <a:pt x="928" y="190"/>
                    </a:lnTo>
                    <a:lnTo>
                      <a:pt x="928" y="188"/>
                    </a:lnTo>
                    <a:lnTo>
                      <a:pt x="930" y="188"/>
                    </a:lnTo>
                    <a:lnTo>
                      <a:pt x="930" y="188"/>
                    </a:lnTo>
                    <a:lnTo>
                      <a:pt x="930" y="188"/>
                    </a:lnTo>
                    <a:lnTo>
                      <a:pt x="930" y="188"/>
                    </a:lnTo>
                    <a:lnTo>
                      <a:pt x="930" y="188"/>
                    </a:lnTo>
                    <a:lnTo>
                      <a:pt x="930" y="190"/>
                    </a:lnTo>
                    <a:lnTo>
                      <a:pt x="930" y="190"/>
                    </a:lnTo>
                    <a:lnTo>
                      <a:pt x="933" y="190"/>
                    </a:lnTo>
                    <a:lnTo>
                      <a:pt x="933" y="190"/>
                    </a:lnTo>
                    <a:lnTo>
                      <a:pt x="933" y="188"/>
                    </a:lnTo>
                    <a:lnTo>
                      <a:pt x="933" y="188"/>
                    </a:lnTo>
                    <a:lnTo>
                      <a:pt x="933" y="188"/>
                    </a:lnTo>
                    <a:lnTo>
                      <a:pt x="935" y="188"/>
                    </a:lnTo>
                    <a:lnTo>
                      <a:pt x="935" y="188"/>
                    </a:lnTo>
                    <a:lnTo>
                      <a:pt x="935" y="188"/>
                    </a:lnTo>
                    <a:lnTo>
                      <a:pt x="935" y="188"/>
                    </a:lnTo>
                    <a:lnTo>
                      <a:pt x="935" y="188"/>
                    </a:lnTo>
                    <a:lnTo>
                      <a:pt x="937" y="188"/>
                    </a:lnTo>
                    <a:lnTo>
                      <a:pt x="937" y="190"/>
                    </a:lnTo>
                    <a:lnTo>
                      <a:pt x="937" y="190"/>
                    </a:lnTo>
                    <a:lnTo>
                      <a:pt x="937" y="188"/>
                    </a:lnTo>
                    <a:lnTo>
                      <a:pt x="937" y="188"/>
                    </a:lnTo>
                    <a:lnTo>
                      <a:pt x="937" y="188"/>
                    </a:lnTo>
                    <a:lnTo>
                      <a:pt x="939" y="188"/>
                    </a:lnTo>
                    <a:lnTo>
                      <a:pt x="939" y="188"/>
                    </a:lnTo>
                    <a:lnTo>
                      <a:pt x="939" y="188"/>
                    </a:lnTo>
                    <a:lnTo>
                      <a:pt x="939" y="188"/>
                    </a:lnTo>
                    <a:lnTo>
                      <a:pt x="940" y="188"/>
                    </a:lnTo>
                    <a:lnTo>
                      <a:pt x="940" y="188"/>
                    </a:lnTo>
                    <a:lnTo>
                      <a:pt x="940" y="188"/>
                    </a:lnTo>
                    <a:lnTo>
                      <a:pt x="940" y="188"/>
                    </a:lnTo>
                    <a:lnTo>
                      <a:pt x="940" y="188"/>
                    </a:lnTo>
                    <a:lnTo>
                      <a:pt x="942" y="188"/>
                    </a:lnTo>
                    <a:lnTo>
                      <a:pt x="942" y="188"/>
                    </a:lnTo>
                    <a:lnTo>
                      <a:pt x="942" y="188"/>
                    </a:lnTo>
                    <a:lnTo>
                      <a:pt x="942" y="188"/>
                    </a:lnTo>
                    <a:lnTo>
                      <a:pt x="942" y="188"/>
                    </a:lnTo>
                    <a:lnTo>
                      <a:pt x="942" y="188"/>
                    </a:lnTo>
                    <a:lnTo>
                      <a:pt x="944" y="188"/>
                    </a:lnTo>
                    <a:lnTo>
                      <a:pt x="944" y="188"/>
                    </a:lnTo>
                    <a:lnTo>
                      <a:pt x="944" y="188"/>
                    </a:lnTo>
                    <a:lnTo>
                      <a:pt x="944" y="190"/>
                    </a:lnTo>
                    <a:lnTo>
                      <a:pt x="944" y="190"/>
                    </a:lnTo>
                    <a:lnTo>
                      <a:pt x="944" y="190"/>
                    </a:lnTo>
                    <a:lnTo>
                      <a:pt x="946" y="190"/>
                    </a:lnTo>
                    <a:lnTo>
                      <a:pt x="946" y="190"/>
                    </a:lnTo>
                    <a:lnTo>
                      <a:pt x="946" y="190"/>
                    </a:lnTo>
                    <a:lnTo>
                      <a:pt x="946" y="190"/>
                    </a:lnTo>
                    <a:lnTo>
                      <a:pt x="946" y="190"/>
                    </a:lnTo>
                    <a:lnTo>
                      <a:pt x="946" y="190"/>
                    </a:lnTo>
                    <a:lnTo>
                      <a:pt x="946" y="190"/>
                    </a:lnTo>
                    <a:lnTo>
                      <a:pt x="948" y="190"/>
                    </a:lnTo>
                    <a:lnTo>
                      <a:pt x="948" y="190"/>
                    </a:lnTo>
                    <a:lnTo>
                      <a:pt x="948" y="190"/>
                    </a:lnTo>
                    <a:lnTo>
                      <a:pt x="948" y="190"/>
                    </a:lnTo>
                    <a:lnTo>
                      <a:pt x="948" y="190"/>
                    </a:lnTo>
                    <a:lnTo>
                      <a:pt x="948" y="192"/>
                    </a:lnTo>
                    <a:lnTo>
                      <a:pt x="949" y="192"/>
                    </a:lnTo>
                    <a:lnTo>
                      <a:pt x="949" y="192"/>
                    </a:lnTo>
                    <a:lnTo>
                      <a:pt x="949" y="192"/>
                    </a:lnTo>
                    <a:lnTo>
                      <a:pt x="949" y="192"/>
                    </a:lnTo>
                    <a:lnTo>
                      <a:pt x="951" y="192"/>
                    </a:lnTo>
                    <a:lnTo>
                      <a:pt x="951" y="192"/>
                    </a:lnTo>
                    <a:lnTo>
                      <a:pt x="951" y="192"/>
                    </a:lnTo>
                    <a:lnTo>
                      <a:pt x="951" y="192"/>
                    </a:lnTo>
                    <a:lnTo>
                      <a:pt x="953" y="192"/>
                    </a:lnTo>
                    <a:lnTo>
                      <a:pt x="953" y="192"/>
                    </a:lnTo>
                    <a:lnTo>
                      <a:pt x="953" y="192"/>
                    </a:lnTo>
                    <a:lnTo>
                      <a:pt x="953" y="192"/>
                    </a:lnTo>
                    <a:lnTo>
                      <a:pt x="953" y="193"/>
                    </a:lnTo>
                    <a:lnTo>
                      <a:pt x="953" y="193"/>
                    </a:lnTo>
                    <a:lnTo>
                      <a:pt x="953" y="193"/>
                    </a:lnTo>
                    <a:lnTo>
                      <a:pt x="953" y="193"/>
                    </a:lnTo>
                    <a:lnTo>
                      <a:pt x="953" y="193"/>
                    </a:lnTo>
                    <a:lnTo>
                      <a:pt x="953" y="193"/>
                    </a:lnTo>
                    <a:lnTo>
                      <a:pt x="953" y="193"/>
                    </a:lnTo>
                    <a:lnTo>
                      <a:pt x="953" y="193"/>
                    </a:lnTo>
                    <a:lnTo>
                      <a:pt x="953" y="193"/>
                    </a:lnTo>
                    <a:lnTo>
                      <a:pt x="953" y="193"/>
                    </a:lnTo>
                    <a:lnTo>
                      <a:pt x="953" y="195"/>
                    </a:lnTo>
                    <a:lnTo>
                      <a:pt x="955" y="195"/>
                    </a:lnTo>
                    <a:lnTo>
                      <a:pt x="955" y="195"/>
                    </a:lnTo>
                    <a:lnTo>
                      <a:pt x="955" y="195"/>
                    </a:lnTo>
                    <a:lnTo>
                      <a:pt x="953" y="195"/>
                    </a:lnTo>
                    <a:lnTo>
                      <a:pt x="953" y="195"/>
                    </a:lnTo>
                    <a:lnTo>
                      <a:pt x="955" y="195"/>
                    </a:lnTo>
                    <a:lnTo>
                      <a:pt x="955" y="195"/>
                    </a:lnTo>
                    <a:lnTo>
                      <a:pt x="955" y="197"/>
                    </a:lnTo>
                    <a:lnTo>
                      <a:pt x="955" y="197"/>
                    </a:lnTo>
                    <a:lnTo>
                      <a:pt x="955" y="197"/>
                    </a:lnTo>
                    <a:lnTo>
                      <a:pt x="955" y="197"/>
                    </a:lnTo>
                    <a:lnTo>
                      <a:pt x="955" y="197"/>
                    </a:lnTo>
                    <a:lnTo>
                      <a:pt x="955" y="197"/>
                    </a:lnTo>
                    <a:lnTo>
                      <a:pt x="955" y="197"/>
                    </a:lnTo>
                    <a:lnTo>
                      <a:pt x="955" y="197"/>
                    </a:lnTo>
                    <a:lnTo>
                      <a:pt x="957" y="199"/>
                    </a:lnTo>
                    <a:lnTo>
                      <a:pt x="957" y="199"/>
                    </a:lnTo>
                    <a:lnTo>
                      <a:pt x="957" y="199"/>
                    </a:lnTo>
                    <a:lnTo>
                      <a:pt x="957" y="199"/>
                    </a:lnTo>
                    <a:lnTo>
                      <a:pt x="957" y="199"/>
                    </a:lnTo>
                    <a:lnTo>
                      <a:pt x="958" y="199"/>
                    </a:lnTo>
                    <a:lnTo>
                      <a:pt x="958" y="199"/>
                    </a:lnTo>
                    <a:lnTo>
                      <a:pt x="958" y="199"/>
                    </a:lnTo>
                    <a:lnTo>
                      <a:pt x="958" y="199"/>
                    </a:lnTo>
                    <a:lnTo>
                      <a:pt x="958" y="201"/>
                    </a:lnTo>
                    <a:lnTo>
                      <a:pt x="958" y="201"/>
                    </a:lnTo>
                    <a:lnTo>
                      <a:pt x="958" y="201"/>
                    </a:lnTo>
                    <a:lnTo>
                      <a:pt x="958" y="201"/>
                    </a:lnTo>
                    <a:lnTo>
                      <a:pt x="960" y="201"/>
                    </a:lnTo>
                    <a:lnTo>
                      <a:pt x="958" y="201"/>
                    </a:lnTo>
                    <a:lnTo>
                      <a:pt x="958" y="201"/>
                    </a:lnTo>
                    <a:lnTo>
                      <a:pt x="958" y="201"/>
                    </a:lnTo>
                    <a:lnTo>
                      <a:pt x="958" y="201"/>
                    </a:lnTo>
                    <a:lnTo>
                      <a:pt x="958" y="202"/>
                    </a:lnTo>
                    <a:lnTo>
                      <a:pt x="960" y="202"/>
                    </a:lnTo>
                    <a:lnTo>
                      <a:pt x="960" y="202"/>
                    </a:lnTo>
                    <a:lnTo>
                      <a:pt x="960" y="202"/>
                    </a:lnTo>
                    <a:lnTo>
                      <a:pt x="960" y="202"/>
                    </a:lnTo>
                    <a:lnTo>
                      <a:pt x="960" y="202"/>
                    </a:lnTo>
                    <a:lnTo>
                      <a:pt x="962" y="202"/>
                    </a:lnTo>
                    <a:lnTo>
                      <a:pt x="962" y="204"/>
                    </a:lnTo>
                    <a:lnTo>
                      <a:pt x="962" y="204"/>
                    </a:lnTo>
                    <a:lnTo>
                      <a:pt x="962" y="204"/>
                    </a:lnTo>
                    <a:lnTo>
                      <a:pt x="962" y="204"/>
                    </a:lnTo>
                    <a:lnTo>
                      <a:pt x="962" y="204"/>
                    </a:lnTo>
                    <a:lnTo>
                      <a:pt x="962" y="204"/>
                    </a:lnTo>
                    <a:lnTo>
                      <a:pt x="962" y="204"/>
                    </a:lnTo>
                    <a:lnTo>
                      <a:pt x="962" y="206"/>
                    </a:lnTo>
                    <a:lnTo>
                      <a:pt x="962" y="206"/>
                    </a:lnTo>
                    <a:lnTo>
                      <a:pt x="962" y="206"/>
                    </a:lnTo>
                    <a:lnTo>
                      <a:pt x="962" y="206"/>
                    </a:lnTo>
                    <a:lnTo>
                      <a:pt x="964" y="206"/>
                    </a:lnTo>
                    <a:lnTo>
                      <a:pt x="964" y="208"/>
                    </a:lnTo>
                    <a:lnTo>
                      <a:pt x="964" y="208"/>
                    </a:lnTo>
                    <a:lnTo>
                      <a:pt x="964" y="208"/>
                    </a:lnTo>
                    <a:lnTo>
                      <a:pt x="964" y="208"/>
                    </a:lnTo>
                    <a:lnTo>
                      <a:pt x="966" y="208"/>
                    </a:lnTo>
                    <a:lnTo>
                      <a:pt x="966" y="208"/>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7" y="212"/>
                    </a:lnTo>
                    <a:lnTo>
                      <a:pt x="967" y="212"/>
                    </a:lnTo>
                    <a:lnTo>
                      <a:pt x="967" y="212"/>
                    </a:lnTo>
                    <a:lnTo>
                      <a:pt x="967" y="210"/>
                    </a:lnTo>
                    <a:lnTo>
                      <a:pt x="969" y="210"/>
                    </a:lnTo>
                    <a:lnTo>
                      <a:pt x="969" y="210"/>
                    </a:lnTo>
                    <a:lnTo>
                      <a:pt x="969" y="210"/>
                    </a:lnTo>
                    <a:lnTo>
                      <a:pt x="969" y="210"/>
                    </a:lnTo>
                    <a:lnTo>
                      <a:pt x="969" y="210"/>
                    </a:lnTo>
                    <a:lnTo>
                      <a:pt x="969" y="210"/>
                    </a:lnTo>
                    <a:lnTo>
                      <a:pt x="969" y="208"/>
                    </a:lnTo>
                    <a:lnTo>
                      <a:pt x="969" y="208"/>
                    </a:lnTo>
                    <a:lnTo>
                      <a:pt x="971" y="210"/>
                    </a:lnTo>
                    <a:lnTo>
                      <a:pt x="971" y="210"/>
                    </a:lnTo>
                    <a:lnTo>
                      <a:pt x="971" y="210"/>
                    </a:lnTo>
                    <a:lnTo>
                      <a:pt x="971" y="210"/>
                    </a:lnTo>
                    <a:lnTo>
                      <a:pt x="971" y="210"/>
                    </a:lnTo>
                    <a:lnTo>
                      <a:pt x="971" y="210"/>
                    </a:lnTo>
                    <a:lnTo>
                      <a:pt x="973" y="210"/>
                    </a:lnTo>
                    <a:lnTo>
                      <a:pt x="973" y="210"/>
                    </a:lnTo>
                    <a:lnTo>
                      <a:pt x="973" y="210"/>
                    </a:lnTo>
                    <a:lnTo>
                      <a:pt x="973" y="212"/>
                    </a:lnTo>
                    <a:lnTo>
                      <a:pt x="973" y="212"/>
                    </a:lnTo>
                    <a:lnTo>
                      <a:pt x="973" y="212"/>
                    </a:lnTo>
                    <a:lnTo>
                      <a:pt x="973" y="212"/>
                    </a:lnTo>
                    <a:lnTo>
                      <a:pt x="973" y="212"/>
                    </a:lnTo>
                    <a:lnTo>
                      <a:pt x="973" y="212"/>
                    </a:lnTo>
                    <a:lnTo>
                      <a:pt x="973" y="212"/>
                    </a:lnTo>
                    <a:lnTo>
                      <a:pt x="973" y="213"/>
                    </a:lnTo>
                    <a:lnTo>
                      <a:pt x="975" y="213"/>
                    </a:lnTo>
                    <a:lnTo>
                      <a:pt x="975" y="213"/>
                    </a:lnTo>
                    <a:lnTo>
                      <a:pt x="975" y="213"/>
                    </a:lnTo>
                    <a:lnTo>
                      <a:pt x="975" y="215"/>
                    </a:lnTo>
                    <a:lnTo>
                      <a:pt x="975" y="215"/>
                    </a:lnTo>
                    <a:lnTo>
                      <a:pt x="975" y="215"/>
                    </a:lnTo>
                    <a:lnTo>
                      <a:pt x="975" y="215"/>
                    </a:lnTo>
                    <a:lnTo>
                      <a:pt x="975" y="215"/>
                    </a:lnTo>
                    <a:lnTo>
                      <a:pt x="975" y="215"/>
                    </a:lnTo>
                    <a:lnTo>
                      <a:pt x="977" y="215"/>
                    </a:lnTo>
                    <a:lnTo>
                      <a:pt x="977" y="215"/>
                    </a:lnTo>
                    <a:lnTo>
                      <a:pt x="977" y="215"/>
                    </a:lnTo>
                    <a:lnTo>
                      <a:pt x="977" y="215"/>
                    </a:lnTo>
                    <a:lnTo>
                      <a:pt x="977" y="215"/>
                    </a:lnTo>
                    <a:lnTo>
                      <a:pt x="977" y="215"/>
                    </a:lnTo>
                    <a:lnTo>
                      <a:pt x="978" y="215"/>
                    </a:lnTo>
                    <a:lnTo>
                      <a:pt x="978" y="215"/>
                    </a:lnTo>
                    <a:lnTo>
                      <a:pt x="978" y="215"/>
                    </a:lnTo>
                    <a:lnTo>
                      <a:pt x="978" y="215"/>
                    </a:lnTo>
                    <a:lnTo>
                      <a:pt x="978" y="217"/>
                    </a:lnTo>
                    <a:lnTo>
                      <a:pt x="978" y="217"/>
                    </a:lnTo>
                    <a:lnTo>
                      <a:pt x="978" y="217"/>
                    </a:lnTo>
                    <a:lnTo>
                      <a:pt x="980" y="217"/>
                    </a:lnTo>
                    <a:lnTo>
                      <a:pt x="980" y="215"/>
                    </a:lnTo>
                    <a:lnTo>
                      <a:pt x="980" y="215"/>
                    </a:lnTo>
                    <a:lnTo>
                      <a:pt x="980" y="215"/>
                    </a:lnTo>
                    <a:lnTo>
                      <a:pt x="982" y="217"/>
                    </a:lnTo>
                    <a:lnTo>
                      <a:pt x="982" y="217"/>
                    </a:lnTo>
                    <a:lnTo>
                      <a:pt x="982" y="217"/>
                    </a:lnTo>
                    <a:lnTo>
                      <a:pt x="982" y="217"/>
                    </a:lnTo>
                    <a:lnTo>
                      <a:pt x="982" y="217"/>
                    </a:lnTo>
                    <a:lnTo>
                      <a:pt x="982" y="217"/>
                    </a:lnTo>
                    <a:lnTo>
                      <a:pt x="984" y="217"/>
                    </a:lnTo>
                    <a:lnTo>
                      <a:pt x="984" y="219"/>
                    </a:lnTo>
                    <a:lnTo>
                      <a:pt x="984" y="219"/>
                    </a:lnTo>
                    <a:lnTo>
                      <a:pt x="984" y="219"/>
                    </a:lnTo>
                    <a:lnTo>
                      <a:pt x="984" y="219"/>
                    </a:lnTo>
                    <a:lnTo>
                      <a:pt x="984" y="219"/>
                    </a:lnTo>
                    <a:lnTo>
                      <a:pt x="986" y="219"/>
                    </a:lnTo>
                    <a:lnTo>
                      <a:pt x="986" y="219"/>
                    </a:lnTo>
                    <a:lnTo>
                      <a:pt x="986" y="219"/>
                    </a:lnTo>
                    <a:lnTo>
                      <a:pt x="986" y="219"/>
                    </a:lnTo>
                    <a:lnTo>
                      <a:pt x="986" y="219"/>
                    </a:lnTo>
                    <a:lnTo>
                      <a:pt x="987" y="219"/>
                    </a:lnTo>
                    <a:lnTo>
                      <a:pt x="987" y="219"/>
                    </a:lnTo>
                    <a:lnTo>
                      <a:pt x="989" y="221"/>
                    </a:lnTo>
                    <a:lnTo>
                      <a:pt x="989" y="219"/>
                    </a:lnTo>
                    <a:lnTo>
                      <a:pt x="991" y="221"/>
                    </a:lnTo>
                    <a:lnTo>
                      <a:pt x="991" y="221"/>
                    </a:lnTo>
                    <a:lnTo>
                      <a:pt x="991" y="221"/>
                    </a:lnTo>
                    <a:lnTo>
                      <a:pt x="991" y="221"/>
                    </a:lnTo>
                    <a:lnTo>
                      <a:pt x="991" y="221"/>
                    </a:lnTo>
                    <a:lnTo>
                      <a:pt x="993" y="221"/>
                    </a:lnTo>
                    <a:lnTo>
                      <a:pt x="993" y="221"/>
                    </a:lnTo>
                    <a:lnTo>
                      <a:pt x="993" y="221"/>
                    </a:lnTo>
                    <a:lnTo>
                      <a:pt x="993" y="221"/>
                    </a:lnTo>
                    <a:lnTo>
                      <a:pt x="993" y="222"/>
                    </a:lnTo>
                    <a:lnTo>
                      <a:pt x="993" y="222"/>
                    </a:lnTo>
                    <a:lnTo>
                      <a:pt x="995" y="222"/>
                    </a:lnTo>
                    <a:lnTo>
                      <a:pt x="995" y="222"/>
                    </a:lnTo>
                    <a:lnTo>
                      <a:pt x="995" y="222"/>
                    </a:lnTo>
                    <a:lnTo>
                      <a:pt x="996" y="222"/>
                    </a:lnTo>
                    <a:lnTo>
                      <a:pt x="996" y="222"/>
                    </a:lnTo>
                    <a:lnTo>
                      <a:pt x="996" y="222"/>
                    </a:lnTo>
                    <a:lnTo>
                      <a:pt x="996" y="224"/>
                    </a:lnTo>
                    <a:lnTo>
                      <a:pt x="996" y="224"/>
                    </a:lnTo>
                    <a:lnTo>
                      <a:pt x="996" y="224"/>
                    </a:lnTo>
                    <a:lnTo>
                      <a:pt x="996" y="224"/>
                    </a:lnTo>
                    <a:lnTo>
                      <a:pt x="996" y="224"/>
                    </a:lnTo>
                    <a:lnTo>
                      <a:pt x="998" y="224"/>
                    </a:lnTo>
                    <a:lnTo>
                      <a:pt x="998" y="224"/>
                    </a:lnTo>
                    <a:lnTo>
                      <a:pt x="998" y="224"/>
                    </a:lnTo>
                    <a:lnTo>
                      <a:pt x="998" y="224"/>
                    </a:lnTo>
                    <a:lnTo>
                      <a:pt x="998" y="224"/>
                    </a:lnTo>
                    <a:lnTo>
                      <a:pt x="998" y="226"/>
                    </a:lnTo>
                    <a:lnTo>
                      <a:pt x="998" y="226"/>
                    </a:lnTo>
                    <a:lnTo>
                      <a:pt x="1000" y="226"/>
                    </a:lnTo>
                    <a:lnTo>
                      <a:pt x="1000" y="226"/>
                    </a:lnTo>
                    <a:lnTo>
                      <a:pt x="1000" y="226"/>
                    </a:lnTo>
                    <a:lnTo>
                      <a:pt x="1000" y="226"/>
                    </a:lnTo>
                    <a:lnTo>
                      <a:pt x="1002" y="226"/>
                    </a:lnTo>
                    <a:lnTo>
                      <a:pt x="1002" y="226"/>
                    </a:lnTo>
                    <a:lnTo>
                      <a:pt x="1002" y="226"/>
                    </a:lnTo>
                    <a:lnTo>
                      <a:pt x="1002" y="226"/>
                    </a:lnTo>
                    <a:lnTo>
                      <a:pt x="1002" y="226"/>
                    </a:lnTo>
                    <a:lnTo>
                      <a:pt x="1002" y="226"/>
                    </a:lnTo>
                    <a:lnTo>
                      <a:pt x="1004" y="226"/>
                    </a:lnTo>
                    <a:lnTo>
                      <a:pt x="1004" y="226"/>
                    </a:lnTo>
                    <a:lnTo>
                      <a:pt x="1004" y="226"/>
                    </a:lnTo>
                    <a:lnTo>
                      <a:pt x="1004" y="226"/>
                    </a:lnTo>
                    <a:lnTo>
                      <a:pt x="1004" y="226"/>
                    </a:lnTo>
                    <a:lnTo>
                      <a:pt x="1004" y="226"/>
                    </a:lnTo>
                    <a:lnTo>
                      <a:pt x="1004" y="226"/>
                    </a:lnTo>
                    <a:lnTo>
                      <a:pt x="1005" y="226"/>
                    </a:lnTo>
                    <a:lnTo>
                      <a:pt x="1005" y="226"/>
                    </a:lnTo>
                    <a:lnTo>
                      <a:pt x="1007" y="226"/>
                    </a:lnTo>
                    <a:lnTo>
                      <a:pt x="1007" y="226"/>
                    </a:lnTo>
                    <a:lnTo>
                      <a:pt x="1007" y="226"/>
                    </a:lnTo>
                    <a:lnTo>
                      <a:pt x="1007" y="226"/>
                    </a:lnTo>
                    <a:lnTo>
                      <a:pt x="1007" y="226"/>
                    </a:lnTo>
                    <a:lnTo>
                      <a:pt x="1007" y="226"/>
                    </a:lnTo>
                    <a:lnTo>
                      <a:pt x="1007" y="226"/>
                    </a:lnTo>
                    <a:lnTo>
                      <a:pt x="1007" y="226"/>
                    </a:lnTo>
                    <a:lnTo>
                      <a:pt x="1009" y="226"/>
                    </a:lnTo>
                    <a:lnTo>
                      <a:pt x="1009" y="226"/>
                    </a:lnTo>
                    <a:lnTo>
                      <a:pt x="1009" y="226"/>
                    </a:lnTo>
                    <a:lnTo>
                      <a:pt x="1009" y="226"/>
                    </a:lnTo>
                    <a:lnTo>
                      <a:pt x="1009" y="226"/>
                    </a:lnTo>
                    <a:lnTo>
                      <a:pt x="1009" y="226"/>
                    </a:lnTo>
                    <a:lnTo>
                      <a:pt x="1009" y="226"/>
                    </a:lnTo>
                    <a:lnTo>
                      <a:pt x="1011" y="226"/>
                    </a:lnTo>
                    <a:lnTo>
                      <a:pt x="1011" y="228"/>
                    </a:lnTo>
                    <a:lnTo>
                      <a:pt x="1011" y="228"/>
                    </a:lnTo>
                    <a:lnTo>
                      <a:pt x="1011" y="228"/>
                    </a:lnTo>
                    <a:lnTo>
                      <a:pt x="1011" y="228"/>
                    </a:lnTo>
                    <a:lnTo>
                      <a:pt x="1011" y="228"/>
                    </a:lnTo>
                    <a:lnTo>
                      <a:pt x="1013" y="228"/>
                    </a:lnTo>
                    <a:lnTo>
                      <a:pt x="1013" y="230"/>
                    </a:lnTo>
                    <a:lnTo>
                      <a:pt x="1013" y="230"/>
                    </a:lnTo>
                    <a:lnTo>
                      <a:pt x="1013" y="230"/>
                    </a:lnTo>
                    <a:lnTo>
                      <a:pt x="1013" y="230"/>
                    </a:lnTo>
                    <a:lnTo>
                      <a:pt x="1013" y="230"/>
                    </a:lnTo>
                    <a:lnTo>
                      <a:pt x="1013" y="230"/>
                    </a:lnTo>
                    <a:lnTo>
                      <a:pt x="1015" y="230"/>
                    </a:lnTo>
                    <a:lnTo>
                      <a:pt x="1015" y="230"/>
                    </a:lnTo>
                    <a:lnTo>
                      <a:pt x="1015" y="230"/>
                    </a:lnTo>
                    <a:lnTo>
                      <a:pt x="1015" y="230"/>
                    </a:lnTo>
                    <a:lnTo>
                      <a:pt x="1015" y="230"/>
                    </a:lnTo>
                    <a:lnTo>
                      <a:pt x="1015" y="231"/>
                    </a:lnTo>
                    <a:lnTo>
                      <a:pt x="1016" y="231"/>
                    </a:lnTo>
                    <a:lnTo>
                      <a:pt x="1016" y="231"/>
                    </a:lnTo>
                    <a:lnTo>
                      <a:pt x="1016" y="231"/>
                    </a:lnTo>
                    <a:lnTo>
                      <a:pt x="1016" y="231"/>
                    </a:lnTo>
                    <a:lnTo>
                      <a:pt x="1016" y="231"/>
                    </a:lnTo>
                    <a:lnTo>
                      <a:pt x="1016" y="233"/>
                    </a:lnTo>
                    <a:lnTo>
                      <a:pt x="1016" y="233"/>
                    </a:lnTo>
                    <a:lnTo>
                      <a:pt x="1016" y="233"/>
                    </a:lnTo>
                    <a:lnTo>
                      <a:pt x="1016" y="233"/>
                    </a:lnTo>
                    <a:lnTo>
                      <a:pt x="1016" y="233"/>
                    </a:lnTo>
                    <a:lnTo>
                      <a:pt x="1016" y="235"/>
                    </a:lnTo>
                    <a:lnTo>
                      <a:pt x="1018" y="235"/>
                    </a:lnTo>
                    <a:lnTo>
                      <a:pt x="1018" y="235"/>
                    </a:lnTo>
                    <a:lnTo>
                      <a:pt x="1018" y="235"/>
                    </a:lnTo>
                    <a:lnTo>
                      <a:pt x="1018" y="235"/>
                    </a:lnTo>
                    <a:lnTo>
                      <a:pt x="1018" y="235"/>
                    </a:lnTo>
                    <a:lnTo>
                      <a:pt x="1018" y="235"/>
                    </a:lnTo>
                    <a:lnTo>
                      <a:pt x="1018" y="237"/>
                    </a:lnTo>
                    <a:lnTo>
                      <a:pt x="1018" y="237"/>
                    </a:lnTo>
                    <a:lnTo>
                      <a:pt x="1018" y="237"/>
                    </a:lnTo>
                    <a:lnTo>
                      <a:pt x="1018" y="237"/>
                    </a:lnTo>
                    <a:lnTo>
                      <a:pt x="1018" y="237"/>
                    </a:lnTo>
                    <a:lnTo>
                      <a:pt x="1018" y="239"/>
                    </a:lnTo>
                    <a:lnTo>
                      <a:pt x="1018" y="239"/>
                    </a:lnTo>
                    <a:lnTo>
                      <a:pt x="1018" y="239"/>
                    </a:lnTo>
                    <a:lnTo>
                      <a:pt x="1018" y="239"/>
                    </a:lnTo>
                    <a:lnTo>
                      <a:pt x="1020" y="239"/>
                    </a:lnTo>
                    <a:lnTo>
                      <a:pt x="1020" y="239"/>
                    </a:lnTo>
                    <a:lnTo>
                      <a:pt x="1020" y="239"/>
                    </a:lnTo>
                    <a:lnTo>
                      <a:pt x="1020" y="239"/>
                    </a:lnTo>
                    <a:lnTo>
                      <a:pt x="1020" y="240"/>
                    </a:lnTo>
                    <a:lnTo>
                      <a:pt x="1020" y="240"/>
                    </a:lnTo>
                    <a:lnTo>
                      <a:pt x="1020" y="240"/>
                    </a:lnTo>
                    <a:lnTo>
                      <a:pt x="1020" y="240"/>
                    </a:lnTo>
                    <a:lnTo>
                      <a:pt x="1020" y="240"/>
                    </a:lnTo>
                    <a:lnTo>
                      <a:pt x="1020" y="240"/>
                    </a:lnTo>
                    <a:lnTo>
                      <a:pt x="1020" y="240"/>
                    </a:lnTo>
                    <a:lnTo>
                      <a:pt x="1020" y="240"/>
                    </a:lnTo>
                    <a:lnTo>
                      <a:pt x="1020" y="242"/>
                    </a:lnTo>
                    <a:lnTo>
                      <a:pt x="1020" y="242"/>
                    </a:lnTo>
                    <a:lnTo>
                      <a:pt x="1022" y="242"/>
                    </a:lnTo>
                    <a:lnTo>
                      <a:pt x="1022" y="242"/>
                    </a:lnTo>
                    <a:lnTo>
                      <a:pt x="1022" y="242"/>
                    </a:lnTo>
                    <a:lnTo>
                      <a:pt x="1022" y="242"/>
                    </a:lnTo>
                    <a:lnTo>
                      <a:pt x="1022" y="242"/>
                    </a:lnTo>
                    <a:lnTo>
                      <a:pt x="1022" y="242"/>
                    </a:lnTo>
                    <a:lnTo>
                      <a:pt x="1022" y="242"/>
                    </a:lnTo>
                    <a:lnTo>
                      <a:pt x="1022" y="242"/>
                    </a:lnTo>
                    <a:lnTo>
                      <a:pt x="1022" y="242"/>
                    </a:lnTo>
                    <a:lnTo>
                      <a:pt x="1022" y="242"/>
                    </a:lnTo>
                    <a:lnTo>
                      <a:pt x="1022" y="244"/>
                    </a:lnTo>
                    <a:lnTo>
                      <a:pt x="1024" y="244"/>
                    </a:lnTo>
                    <a:lnTo>
                      <a:pt x="1024" y="244"/>
                    </a:lnTo>
                    <a:lnTo>
                      <a:pt x="1024" y="244"/>
                    </a:lnTo>
                    <a:lnTo>
                      <a:pt x="1024" y="244"/>
                    </a:lnTo>
                    <a:lnTo>
                      <a:pt x="1024" y="244"/>
                    </a:lnTo>
                    <a:lnTo>
                      <a:pt x="1024" y="244"/>
                    </a:lnTo>
                    <a:lnTo>
                      <a:pt x="1024" y="244"/>
                    </a:lnTo>
                    <a:lnTo>
                      <a:pt x="1024" y="246"/>
                    </a:lnTo>
                    <a:lnTo>
                      <a:pt x="1024" y="246"/>
                    </a:lnTo>
                    <a:lnTo>
                      <a:pt x="1024" y="246"/>
                    </a:lnTo>
                    <a:lnTo>
                      <a:pt x="1024" y="246"/>
                    </a:lnTo>
                    <a:lnTo>
                      <a:pt x="1025" y="246"/>
                    </a:lnTo>
                    <a:lnTo>
                      <a:pt x="1025" y="248"/>
                    </a:lnTo>
                    <a:lnTo>
                      <a:pt x="1025" y="248"/>
                    </a:lnTo>
                    <a:lnTo>
                      <a:pt x="1025" y="248"/>
                    </a:lnTo>
                    <a:lnTo>
                      <a:pt x="1025" y="248"/>
                    </a:lnTo>
                    <a:lnTo>
                      <a:pt x="1025" y="248"/>
                    </a:lnTo>
                    <a:lnTo>
                      <a:pt x="1025" y="248"/>
                    </a:lnTo>
                    <a:lnTo>
                      <a:pt x="1025" y="248"/>
                    </a:lnTo>
                    <a:lnTo>
                      <a:pt x="1027" y="250"/>
                    </a:lnTo>
                    <a:lnTo>
                      <a:pt x="1027" y="250"/>
                    </a:lnTo>
                    <a:lnTo>
                      <a:pt x="1027" y="250"/>
                    </a:lnTo>
                    <a:lnTo>
                      <a:pt x="1029" y="250"/>
                    </a:lnTo>
                    <a:lnTo>
                      <a:pt x="1029" y="250"/>
                    </a:lnTo>
                    <a:lnTo>
                      <a:pt x="1029" y="251"/>
                    </a:lnTo>
                    <a:lnTo>
                      <a:pt x="1029" y="251"/>
                    </a:lnTo>
                    <a:lnTo>
                      <a:pt x="1029" y="251"/>
                    </a:lnTo>
                    <a:lnTo>
                      <a:pt x="1031" y="251"/>
                    </a:lnTo>
                    <a:lnTo>
                      <a:pt x="1031" y="251"/>
                    </a:lnTo>
                    <a:lnTo>
                      <a:pt x="1031" y="251"/>
                    </a:lnTo>
                    <a:lnTo>
                      <a:pt x="1031" y="251"/>
                    </a:lnTo>
                    <a:lnTo>
                      <a:pt x="1031" y="253"/>
                    </a:lnTo>
                    <a:lnTo>
                      <a:pt x="1031" y="253"/>
                    </a:lnTo>
                    <a:lnTo>
                      <a:pt x="1031" y="253"/>
                    </a:lnTo>
                    <a:lnTo>
                      <a:pt x="1031" y="253"/>
                    </a:lnTo>
                    <a:lnTo>
                      <a:pt x="1033" y="253"/>
                    </a:lnTo>
                    <a:lnTo>
                      <a:pt x="1033" y="253"/>
                    </a:lnTo>
                    <a:lnTo>
                      <a:pt x="1033" y="253"/>
                    </a:lnTo>
                    <a:lnTo>
                      <a:pt x="1033" y="253"/>
                    </a:lnTo>
                    <a:lnTo>
                      <a:pt x="1033" y="253"/>
                    </a:lnTo>
                    <a:lnTo>
                      <a:pt x="1033" y="253"/>
                    </a:lnTo>
                    <a:lnTo>
                      <a:pt x="1033" y="253"/>
                    </a:lnTo>
                    <a:lnTo>
                      <a:pt x="1034" y="253"/>
                    </a:lnTo>
                    <a:lnTo>
                      <a:pt x="1034" y="253"/>
                    </a:lnTo>
                    <a:lnTo>
                      <a:pt x="1034" y="253"/>
                    </a:lnTo>
                    <a:lnTo>
                      <a:pt x="1034" y="253"/>
                    </a:lnTo>
                    <a:lnTo>
                      <a:pt x="1034" y="253"/>
                    </a:lnTo>
                    <a:lnTo>
                      <a:pt x="1034" y="253"/>
                    </a:lnTo>
                    <a:lnTo>
                      <a:pt x="1036" y="255"/>
                    </a:lnTo>
                    <a:lnTo>
                      <a:pt x="1036" y="255"/>
                    </a:lnTo>
                    <a:lnTo>
                      <a:pt x="1036" y="255"/>
                    </a:lnTo>
                    <a:lnTo>
                      <a:pt x="1036" y="255"/>
                    </a:lnTo>
                    <a:lnTo>
                      <a:pt x="1036" y="255"/>
                    </a:lnTo>
                    <a:lnTo>
                      <a:pt x="1036" y="255"/>
                    </a:lnTo>
                    <a:lnTo>
                      <a:pt x="1038" y="255"/>
                    </a:lnTo>
                    <a:lnTo>
                      <a:pt x="1038" y="255"/>
                    </a:lnTo>
                    <a:lnTo>
                      <a:pt x="1038" y="255"/>
                    </a:lnTo>
                    <a:lnTo>
                      <a:pt x="1038" y="255"/>
                    </a:lnTo>
                    <a:lnTo>
                      <a:pt x="1038" y="255"/>
                    </a:lnTo>
                    <a:lnTo>
                      <a:pt x="1038" y="255"/>
                    </a:lnTo>
                    <a:lnTo>
                      <a:pt x="1040" y="255"/>
                    </a:lnTo>
                    <a:lnTo>
                      <a:pt x="1040" y="255"/>
                    </a:lnTo>
                    <a:lnTo>
                      <a:pt x="1040" y="255"/>
                    </a:lnTo>
                    <a:lnTo>
                      <a:pt x="1040" y="255"/>
                    </a:lnTo>
                    <a:lnTo>
                      <a:pt x="1040" y="255"/>
                    </a:lnTo>
                    <a:lnTo>
                      <a:pt x="1040" y="255"/>
                    </a:lnTo>
                    <a:lnTo>
                      <a:pt x="1040" y="255"/>
                    </a:lnTo>
                    <a:lnTo>
                      <a:pt x="1042" y="255"/>
                    </a:lnTo>
                    <a:lnTo>
                      <a:pt x="1042" y="255"/>
                    </a:lnTo>
                    <a:lnTo>
                      <a:pt x="1042" y="257"/>
                    </a:lnTo>
                    <a:lnTo>
                      <a:pt x="1042" y="257"/>
                    </a:lnTo>
                    <a:lnTo>
                      <a:pt x="1042" y="257"/>
                    </a:lnTo>
                    <a:lnTo>
                      <a:pt x="1043" y="257"/>
                    </a:lnTo>
                    <a:lnTo>
                      <a:pt x="1043" y="257"/>
                    </a:lnTo>
                    <a:lnTo>
                      <a:pt x="1043" y="255"/>
                    </a:lnTo>
                    <a:lnTo>
                      <a:pt x="1043" y="255"/>
                    </a:lnTo>
                    <a:lnTo>
                      <a:pt x="1043" y="255"/>
                    </a:lnTo>
                    <a:lnTo>
                      <a:pt x="1043" y="255"/>
                    </a:lnTo>
                    <a:lnTo>
                      <a:pt x="1043" y="255"/>
                    </a:lnTo>
                    <a:lnTo>
                      <a:pt x="1045" y="255"/>
                    </a:lnTo>
                    <a:lnTo>
                      <a:pt x="1045" y="255"/>
                    </a:lnTo>
                    <a:lnTo>
                      <a:pt x="1045" y="255"/>
                    </a:lnTo>
                    <a:lnTo>
                      <a:pt x="1045" y="255"/>
                    </a:lnTo>
                    <a:lnTo>
                      <a:pt x="1045" y="255"/>
                    </a:lnTo>
                    <a:lnTo>
                      <a:pt x="1045" y="255"/>
                    </a:lnTo>
                    <a:lnTo>
                      <a:pt x="1047" y="255"/>
                    </a:lnTo>
                    <a:lnTo>
                      <a:pt x="1047" y="255"/>
                    </a:lnTo>
                    <a:lnTo>
                      <a:pt x="1047" y="255"/>
                    </a:lnTo>
                    <a:lnTo>
                      <a:pt x="1047" y="255"/>
                    </a:lnTo>
                    <a:lnTo>
                      <a:pt x="1049" y="255"/>
                    </a:lnTo>
                    <a:lnTo>
                      <a:pt x="1049" y="255"/>
                    </a:lnTo>
                    <a:lnTo>
                      <a:pt x="1049" y="255"/>
                    </a:lnTo>
                    <a:lnTo>
                      <a:pt x="1049" y="255"/>
                    </a:lnTo>
                    <a:lnTo>
                      <a:pt x="1049" y="255"/>
                    </a:lnTo>
                    <a:lnTo>
                      <a:pt x="1051" y="255"/>
                    </a:lnTo>
                    <a:lnTo>
                      <a:pt x="1051" y="255"/>
                    </a:lnTo>
                    <a:lnTo>
                      <a:pt x="1051" y="255"/>
                    </a:lnTo>
                    <a:lnTo>
                      <a:pt x="1051" y="255"/>
                    </a:lnTo>
                    <a:lnTo>
                      <a:pt x="1052" y="255"/>
                    </a:lnTo>
                    <a:lnTo>
                      <a:pt x="1052" y="255"/>
                    </a:lnTo>
                    <a:lnTo>
                      <a:pt x="1052" y="255"/>
                    </a:lnTo>
                    <a:lnTo>
                      <a:pt x="1052" y="255"/>
                    </a:lnTo>
                    <a:lnTo>
                      <a:pt x="1052" y="255"/>
                    </a:lnTo>
                    <a:lnTo>
                      <a:pt x="1054" y="255"/>
                    </a:lnTo>
                    <a:lnTo>
                      <a:pt x="1054" y="255"/>
                    </a:lnTo>
                    <a:lnTo>
                      <a:pt x="1054" y="255"/>
                    </a:lnTo>
                    <a:lnTo>
                      <a:pt x="1054" y="255"/>
                    </a:lnTo>
                    <a:lnTo>
                      <a:pt x="1054" y="255"/>
                    </a:lnTo>
                    <a:lnTo>
                      <a:pt x="1056" y="255"/>
                    </a:lnTo>
                    <a:lnTo>
                      <a:pt x="1056" y="255"/>
                    </a:lnTo>
                    <a:lnTo>
                      <a:pt x="1056" y="255"/>
                    </a:lnTo>
                    <a:lnTo>
                      <a:pt x="1056" y="255"/>
                    </a:lnTo>
                    <a:lnTo>
                      <a:pt x="1058" y="257"/>
                    </a:lnTo>
                    <a:lnTo>
                      <a:pt x="1058" y="257"/>
                    </a:lnTo>
                    <a:lnTo>
                      <a:pt x="1058" y="257"/>
                    </a:lnTo>
                    <a:lnTo>
                      <a:pt x="1058" y="257"/>
                    </a:lnTo>
                    <a:lnTo>
                      <a:pt x="1060" y="257"/>
                    </a:lnTo>
                    <a:lnTo>
                      <a:pt x="1060" y="257"/>
                    </a:lnTo>
                    <a:lnTo>
                      <a:pt x="1060" y="257"/>
                    </a:lnTo>
                    <a:lnTo>
                      <a:pt x="1060" y="257"/>
                    </a:lnTo>
                    <a:lnTo>
                      <a:pt x="1060" y="257"/>
                    </a:lnTo>
                    <a:lnTo>
                      <a:pt x="1062" y="257"/>
                    </a:lnTo>
                    <a:lnTo>
                      <a:pt x="1062" y="257"/>
                    </a:lnTo>
                    <a:lnTo>
                      <a:pt x="1062" y="257"/>
                    </a:lnTo>
                    <a:lnTo>
                      <a:pt x="1062" y="257"/>
                    </a:lnTo>
                    <a:lnTo>
                      <a:pt x="1063" y="257"/>
                    </a:lnTo>
                    <a:lnTo>
                      <a:pt x="1063" y="257"/>
                    </a:lnTo>
                    <a:lnTo>
                      <a:pt x="1063" y="257"/>
                    </a:lnTo>
                    <a:lnTo>
                      <a:pt x="1063" y="257"/>
                    </a:lnTo>
                    <a:lnTo>
                      <a:pt x="1063" y="257"/>
                    </a:lnTo>
                    <a:lnTo>
                      <a:pt x="1065" y="257"/>
                    </a:lnTo>
                    <a:lnTo>
                      <a:pt x="1065" y="257"/>
                    </a:lnTo>
                    <a:lnTo>
                      <a:pt x="1065" y="257"/>
                    </a:lnTo>
                    <a:lnTo>
                      <a:pt x="1065" y="257"/>
                    </a:lnTo>
                    <a:lnTo>
                      <a:pt x="1065" y="257"/>
                    </a:lnTo>
                    <a:lnTo>
                      <a:pt x="1067" y="257"/>
                    </a:lnTo>
                    <a:lnTo>
                      <a:pt x="1067" y="257"/>
                    </a:lnTo>
                    <a:lnTo>
                      <a:pt x="1067" y="257"/>
                    </a:lnTo>
                    <a:lnTo>
                      <a:pt x="1067" y="257"/>
                    </a:lnTo>
                    <a:lnTo>
                      <a:pt x="1067" y="257"/>
                    </a:lnTo>
                    <a:lnTo>
                      <a:pt x="1067" y="257"/>
                    </a:lnTo>
                    <a:lnTo>
                      <a:pt x="1067" y="257"/>
                    </a:lnTo>
                    <a:lnTo>
                      <a:pt x="1069" y="257"/>
                    </a:lnTo>
                    <a:lnTo>
                      <a:pt x="1069" y="257"/>
                    </a:lnTo>
                    <a:lnTo>
                      <a:pt x="1069" y="257"/>
                    </a:lnTo>
                    <a:lnTo>
                      <a:pt x="1069" y="257"/>
                    </a:lnTo>
                    <a:lnTo>
                      <a:pt x="1069" y="257"/>
                    </a:lnTo>
                    <a:lnTo>
                      <a:pt x="1071" y="257"/>
                    </a:lnTo>
                    <a:lnTo>
                      <a:pt x="1071" y="257"/>
                    </a:lnTo>
                    <a:lnTo>
                      <a:pt x="1071" y="257"/>
                    </a:lnTo>
                    <a:lnTo>
                      <a:pt x="1071" y="257"/>
                    </a:lnTo>
                    <a:lnTo>
                      <a:pt x="1071" y="257"/>
                    </a:lnTo>
                    <a:lnTo>
                      <a:pt x="1071" y="257"/>
                    </a:lnTo>
                    <a:lnTo>
                      <a:pt x="1071" y="257"/>
                    </a:lnTo>
                    <a:lnTo>
                      <a:pt x="1072" y="257"/>
                    </a:lnTo>
                    <a:lnTo>
                      <a:pt x="1072" y="259"/>
                    </a:lnTo>
                    <a:lnTo>
                      <a:pt x="1072" y="259"/>
                    </a:lnTo>
                    <a:lnTo>
                      <a:pt x="1072" y="259"/>
                    </a:lnTo>
                    <a:lnTo>
                      <a:pt x="1072" y="260"/>
                    </a:lnTo>
                    <a:lnTo>
                      <a:pt x="1072" y="260"/>
                    </a:lnTo>
                    <a:lnTo>
                      <a:pt x="1072" y="260"/>
                    </a:lnTo>
                    <a:lnTo>
                      <a:pt x="1074" y="260"/>
                    </a:lnTo>
                    <a:lnTo>
                      <a:pt x="1074" y="260"/>
                    </a:lnTo>
                    <a:lnTo>
                      <a:pt x="1074" y="260"/>
                    </a:lnTo>
                    <a:lnTo>
                      <a:pt x="1074" y="260"/>
                    </a:lnTo>
                    <a:lnTo>
                      <a:pt x="1076" y="262"/>
                    </a:lnTo>
                    <a:lnTo>
                      <a:pt x="1076" y="262"/>
                    </a:lnTo>
                    <a:lnTo>
                      <a:pt x="1076" y="262"/>
                    </a:lnTo>
                    <a:lnTo>
                      <a:pt x="1076" y="262"/>
                    </a:lnTo>
                    <a:lnTo>
                      <a:pt x="1076" y="262"/>
                    </a:lnTo>
                    <a:lnTo>
                      <a:pt x="1076" y="264"/>
                    </a:lnTo>
                    <a:lnTo>
                      <a:pt x="1076" y="264"/>
                    </a:lnTo>
                    <a:lnTo>
                      <a:pt x="1076" y="264"/>
                    </a:lnTo>
                    <a:lnTo>
                      <a:pt x="1076" y="264"/>
                    </a:lnTo>
                    <a:lnTo>
                      <a:pt x="1076" y="264"/>
                    </a:lnTo>
                    <a:lnTo>
                      <a:pt x="1076" y="266"/>
                    </a:lnTo>
                    <a:lnTo>
                      <a:pt x="1076" y="266"/>
                    </a:lnTo>
                    <a:lnTo>
                      <a:pt x="1078" y="266"/>
                    </a:lnTo>
                    <a:lnTo>
                      <a:pt x="1078" y="266"/>
                    </a:lnTo>
                    <a:lnTo>
                      <a:pt x="1078" y="266"/>
                    </a:lnTo>
                    <a:lnTo>
                      <a:pt x="1078" y="268"/>
                    </a:lnTo>
                    <a:lnTo>
                      <a:pt x="1078" y="268"/>
                    </a:lnTo>
                    <a:lnTo>
                      <a:pt x="1078" y="268"/>
                    </a:lnTo>
                    <a:lnTo>
                      <a:pt x="1078" y="269"/>
                    </a:lnTo>
                    <a:lnTo>
                      <a:pt x="1078" y="269"/>
                    </a:lnTo>
                    <a:lnTo>
                      <a:pt x="1078" y="269"/>
                    </a:lnTo>
                    <a:lnTo>
                      <a:pt x="1078" y="269"/>
                    </a:lnTo>
                    <a:lnTo>
                      <a:pt x="1078" y="271"/>
                    </a:lnTo>
                    <a:lnTo>
                      <a:pt x="1078" y="271"/>
                    </a:lnTo>
                    <a:lnTo>
                      <a:pt x="1080" y="273"/>
                    </a:lnTo>
                    <a:lnTo>
                      <a:pt x="1080" y="273"/>
                    </a:lnTo>
                    <a:lnTo>
                      <a:pt x="1080" y="273"/>
                    </a:lnTo>
                    <a:lnTo>
                      <a:pt x="1080" y="273"/>
                    </a:lnTo>
                    <a:lnTo>
                      <a:pt x="1080" y="273"/>
                    </a:lnTo>
                    <a:lnTo>
                      <a:pt x="1080" y="275"/>
                    </a:lnTo>
                    <a:lnTo>
                      <a:pt x="1080" y="275"/>
                    </a:lnTo>
                    <a:lnTo>
                      <a:pt x="1080" y="277"/>
                    </a:lnTo>
                    <a:lnTo>
                      <a:pt x="1080" y="277"/>
                    </a:lnTo>
                    <a:lnTo>
                      <a:pt x="1080" y="277"/>
                    </a:lnTo>
                    <a:lnTo>
                      <a:pt x="1080" y="277"/>
                    </a:lnTo>
                    <a:lnTo>
                      <a:pt x="1080" y="278"/>
                    </a:lnTo>
                    <a:lnTo>
                      <a:pt x="1080" y="278"/>
                    </a:lnTo>
                    <a:lnTo>
                      <a:pt x="1080" y="278"/>
                    </a:lnTo>
                    <a:lnTo>
                      <a:pt x="1081" y="278"/>
                    </a:lnTo>
                    <a:lnTo>
                      <a:pt x="1081" y="278"/>
                    </a:lnTo>
                    <a:lnTo>
                      <a:pt x="1081" y="280"/>
                    </a:lnTo>
                    <a:lnTo>
                      <a:pt x="1080" y="280"/>
                    </a:lnTo>
                    <a:lnTo>
                      <a:pt x="1081" y="280"/>
                    </a:lnTo>
                    <a:lnTo>
                      <a:pt x="1081" y="280"/>
                    </a:lnTo>
                    <a:lnTo>
                      <a:pt x="1081" y="280"/>
                    </a:lnTo>
                    <a:lnTo>
                      <a:pt x="1081" y="282"/>
                    </a:lnTo>
                    <a:lnTo>
                      <a:pt x="1081" y="282"/>
                    </a:lnTo>
                    <a:lnTo>
                      <a:pt x="1081" y="282"/>
                    </a:lnTo>
                    <a:lnTo>
                      <a:pt x="1081" y="282"/>
                    </a:lnTo>
                    <a:lnTo>
                      <a:pt x="1081" y="282"/>
                    </a:lnTo>
                    <a:lnTo>
                      <a:pt x="1081" y="282"/>
                    </a:lnTo>
                    <a:lnTo>
                      <a:pt x="1081" y="282"/>
                    </a:lnTo>
                    <a:lnTo>
                      <a:pt x="1081" y="284"/>
                    </a:lnTo>
                    <a:lnTo>
                      <a:pt x="1081" y="284"/>
                    </a:lnTo>
                    <a:lnTo>
                      <a:pt x="1081" y="284"/>
                    </a:lnTo>
                    <a:lnTo>
                      <a:pt x="1081" y="284"/>
                    </a:lnTo>
                    <a:lnTo>
                      <a:pt x="1081" y="284"/>
                    </a:lnTo>
                    <a:lnTo>
                      <a:pt x="1081" y="286"/>
                    </a:lnTo>
                    <a:lnTo>
                      <a:pt x="1081" y="286"/>
                    </a:lnTo>
                    <a:lnTo>
                      <a:pt x="1081" y="286"/>
                    </a:lnTo>
                    <a:lnTo>
                      <a:pt x="1081" y="286"/>
                    </a:lnTo>
                    <a:lnTo>
                      <a:pt x="1081" y="288"/>
                    </a:lnTo>
                    <a:lnTo>
                      <a:pt x="1081" y="288"/>
                    </a:lnTo>
                    <a:lnTo>
                      <a:pt x="1081" y="288"/>
                    </a:lnTo>
                    <a:lnTo>
                      <a:pt x="1081" y="288"/>
                    </a:lnTo>
                    <a:lnTo>
                      <a:pt x="1081" y="289"/>
                    </a:lnTo>
                    <a:lnTo>
                      <a:pt x="1081" y="289"/>
                    </a:lnTo>
                    <a:lnTo>
                      <a:pt x="1081" y="289"/>
                    </a:lnTo>
                    <a:lnTo>
                      <a:pt x="1081" y="291"/>
                    </a:lnTo>
                    <a:lnTo>
                      <a:pt x="1081" y="291"/>
                    </a:lnTo>
                    <a:lnTo>
                      <a:pt x="1081" y="291"/>
                    </a:lnTo>
                    <a:lnTo>
                      <a:pt x="1081" y="293"/>
                    </a:lnTo>
                    <a:lnTo>
                      <a:pt x="1080" y="293"/>
                    </a:lnTo>
                    <a:lnTo>
                      <a:pt x="1080" y="295"/>
                    </a:lnTo>
                    <a:lnTo>
                      <a:pt x="1080" y="295"/>
                    </a:lnTo>
                    <a:lnTo>
                      <a:pt x="1080" y="297"/>
                    </a:lnTo>
                    <a:lnTo>
                      <a:pt x="1080" y="297"/>
                    </a:lnTo>
                    <a:lnTo>
                      <a:pt x="1078" y="297"/>
                    </a:lnTo>
                    <a:lnTo>
                      <a:pt x="1078" y="297"/>
                    </a:lnTo>
                    <a:lnTo>
                      <a:pt x="1078" y="297"/>
                    </a:lnTo>
                    <a:lnTo>
                      <a:pt x="1078" y="297"/>
                    </a:lnTo>
                    <a:lnTo>
                      <a:pt x="1080" y="297"/>
                    </a:lnTo>
                    <a:lnTo>
                      <a:pt x="1080" y="297"/>
                    </a:lnTo>
                    <a:lnTo>
                      <a:pt x="1080" y="297"/>
                    </a:lnTo>
                    <a:lnTo>
                      <a:pt x="1080" y="298"/>
                    </a:lnTo>
                    <a:lnTo>
                      <a:pt x="1081" y="298"/>
                    </a:lnTo>
                    <a:lnTo>
                      <a:pt x="1081" y="298"/>
                    </a:lnTo>
                    <a:lnTo>
                      <a:pt x="1081" y="298"/>
                    </a:lnTo>
                    <a:lnTo>
                      <a:pt x="1081" y="300"/>
                    </a:lnTo>
                    <a:lnTo>
                      <a:pt x="1081" y="300"/>
                    </a:lnTo>
                    <a:lnTo>
                      <a:pt x="1081" y="300"/>
                    </a:lnTo>
                    <a:lnTo>
                      <a:pt x="1081" y="300"/>
                    </a:lnTo>
                    <a:lnTo>
                      <a:pt x="1081" y="300"/>
                    </a:lnTo>
                    <a:lnTo>
                      <a:pt x="1081" y="302"/>
                    </a:lnTo>
                    <a:lnTo>
                      <a:pt x="1081" y="302"/>
                    </a:lnTo>
                    <a:lnTo>
                      <a:pt x="1081" y="302"/>
                    </a:lnTo>
                    <a:lnTo>
                      <a:pt x="1081" y="304"/>
                    </a:lnTo>
                    <a:lnTo>
                      <a:pt x="1081" y="304"/>
                    </a:lnTo>
                    <a:lnTo>
                      <a:pt x="1083" y="304"/>
                    </a:lnTo>
                    <a:lnTo>
                      <a:pt x="1083" y="304"/>
                    </a:lnTo>
                    <a:lnTo>
                      <a:pt x="1081" y="304"/>
                    </a:lnTo>
                    <a:lnTo>
                      <a:pt x="1083" y="306"/>
                    </a:lnTo>
                    <a:lnTo>
                      <a:pt x="1083" y="306"/>
                    </a:lnTo>
                    <a:lnTo>
                      <a:pt x="1083" y="306"/>
                    </a:lnTo>
                    <a:lnTo>
                      <a:pt x="1083" y="306"/>
                    </a:lnTo>
                    <a:lnTo>
                      <a:pt x="1083" y="306"/>
                    </a:lnTo>
                    <a:lnTo>
                      <a:pt x="1083" y="306"/>
                    </a:lnTo>
                    <a:lnTo>
                      <a:pt x="1085" y="306"/>
                    </a:lnTo>
                    <a:lnTo>
                      <a:pt x="1085" y="304"/>
                    </a:lnTo>
                    <a:lnTo>
                      <a:pt x="1085" y="304"/>
                    </a:lnTo>
                    <a:lnTo>
                      <a:pt x="1087" y="304"/>
                    </a:lnTo>
                    <a:lnTo>
                      <a:pt x="1087" y="304"/>
                    </a:lnTo>
                    <a:lnTo>
                      <a:pt x="1087" y="306"/>
                    </a:lnTo>
                    <a:lnTo>
                      <a:pt x="1087" y="306"/>
                    </a:lnTo>
                    <a:lnTo>
                      <a:pt x="1089" y="306"/>
                    </a:lnTo>
                    <a:lnTo>
                      <a:pt x="1089" y="306"/>
                    </a:lnTo>
                    <a:lnTo>
                      <a:pt x="1089" y="306"/>
                    </a:lnTo>
                    <a:lnTo>
                      <a:pt x="1089" y="306"/>
                    </a:lnTo>
                    <a:lnTo>
                      <a:pt x="1090" y="306"/>
                    </a:lnTo>
                    <a:lnTo>
                      <a:pt x="1090" y="306"/>
                    </a:lnTo>
                    <a:lnTo>
                      <a:pt x="1090" y="306"/>
                    </a:lnTo>
                    <a:lnTo>
                      <a:pt x="1092" y="306"/>
                    </a:lnTo>
                    <a:lnTo>
                      <a:pt x="1092" y="306"/>
                    </a:lnTo>
                    <a:lnTo>
                      <a:pt x="1092" y="306"/>
                    </a:lnTo>
                    <a:lnTo>
                      <a:pt x="1092" y="306"/>
                    </a:lnTo>
                    <a:lnTo>
                      <a:pt x="1094" y="307"/>
                    </a:lnTo>
                    <a:lnTo>
                      <a:pt x="1094" y="307"/>
                    </a:lnTo>
                    <a:lnTo>
                      <a:pt x="1094" y="307"/>
                    </a:lnTo>
                    <a:lnTo>
                      <a:pt x="1094" y="309"/>
                    </a:lnTo>
                    <a:lnTo>
                      <a:pt x="1096" y="309"/>
                    </a:lnTo>
                    <a:lnTo>
                      <a:pt x="1096" y="309"/>
                    </a:lnTo>
                    <a:lnTo>
                      <a:pt x="1096" y="309"/>
                    </a:lnTo>
                    <a:lnTo>
                      <a:pt x="1096" y="309"/>
                    </a:lnTo>
                    <a:lnTo>
                      <a:pt x="1096" y="309"/>
                    </a:lnTo>
                    <a:lnTo>
                      <a:pt x="1098" y="309"/>
                    </a:lnTo>
                    <a:lnTo>
                      <a:pt x="1098" y="309"/>
                    </a:lnTo>
                    <a:lnTo>
                      <a:pt x="1098" y="309"/>
                    </a:lnTo>
                    <a:lnTo>
                      <a:pt x="1100" y="309"/>
                    </a:lnTo>
                    <a:lnTo>
                      <a:pt x="1100" y="309"/>
                    </a:lnTo>
                    <a:lnTo>
                      <a:pt x="1100" y="309"/>
                    </a:lnTo>
                    <a:lnTo>
                      <a:pt x="1100" y="309"/>
                    </a:lnTo>
                    <a:lnTo>
                      <a:pt x="1100" y="309"/>
                    </a:lnTo>
                    <a:lnTo>
                      <a:pt x="1100" y="311"/>
                    </a:lnTo>
                    <a:lnTo>
                      <a:pt x="1101" y="311"/>
                    </a:lnTo>
                    <a:lnTo>
                      <a:pt x="1101" y="311"/>
                    </a:lnTo>
                    <a:lnTo>
                      <a:pt x="1103" y="313"/>
                    </a:lnTo>
                    <a:lnTo>
                      <a:pt x="1103" y="313"/>
                    </a:lnTo>
                    <a:lnTo>
                      <a:pt x="1103" y="313"/>
                    </a:lnTo>
                    <a:lnTo>
                      <a:pt x="1103" y="313"/>
                    </a:lnTo>
                    <a:lnTo>
                      <a:pt x="1103" y="313"/>
                    </a:lnTo>
                    <a:lnTo>
                      <a:pt x="1103" y="313"/>
                    </a:lnTo>
                    <a:lnTo>
                      <a:pt x="1103" y="313"/>
                    </a:lnTo>
                    <a:lnTo>
                      <a:pt x="1101" y="315"/>
                    </a:lnTo>
                    <a:lnTo>
                      <a:pt x="1101" y="315"/>
                    </a:lnTo>
                    <a:lnTo>
                      <a:pt x="1101" y="315"/>
                    </a:lnTo>
                    <a:lnTo>
                      <a:pt x="1101" y="315"/>
                    </a:lnTo>
                    <a:lnTo>
                      <a:pt x="1101" y="315"/>
                    </a:lnTo>
                    <a:lnTo>
                      <a:pt x="1101" y="315"/>
                    </a:lnTo>
                    <a:lnTo>
                      <a:pt x="1101" y="315"/>
                    </a:lnTo>
                    <a:lnTo>
                      <a:pt x="1101" y="315"/>
                    </a:lnTo>
                    <a:lnTo>
                      <a:pt x="1101" y="316"/>
                    </a:lnTo>
                    <a:lnTo>
                      <a:pt x="1101" y="316"/>
                    </a:lnTo>
                    <a:lnTo>
                      <a:pt x="1101" y="316"/>
                    </a:lnTo>
                    <a:lnTo>
                      <a:pt x="1101" y="316"/>
                    </a:lnTo>
                    <a:lnTo>
                      <a:pt x="1101" y="318"/>
                    </a:lnTo>
                    <a:lnTo>
                      <a:pt x="1101" y="318"/>
                    </a:lnTo>
                    <a:lnTo>
                      <a:pt x="1101" y="318"/>
                    </a:lnTo>
                    <a:lnTo>
                      <a:pt x="1100" y="318"/>
                    </a:lnTo>
                    <a:lnTo>
                      <a:pt x="1100" y="318"/>
                    </a:lnTo>
                    <a:lnTo>
                      <a:pt x="1100" y="318"/>
                    </a:lnTo>
                    <a:lnTo>
                      <a:pt x="1100" y="318"/>
                    </a:lnTo>
                    <a:lnTo>
                      <a:pt x="1098" y="318"/>
                    </a:lnTo>
                    <a:lnTo>
                      <a:pt x="1098" y="318"/>
                    </a:lnTo>
                    <a:lnTo>
                      <a:pt x="1098" y="318"/>
                    </a:lnTo>
                    <a:lnTo>
                      <a:pt x="1098" y="320"/>
                    </a:lnTo>
                    <a:lnTo>
                      <a:pt x="1098" y="320"/>
                    </a:lnTo>
                    <a:lnTo>
                      <a:pt x="1098" y="320"/>
                    </a:lnTo>
                    <a:lnTo>
                      <a:pt x="1098" y="320"/>
                    </a:lnTo>
                    <a:lnTo>
                      <a:pt x="1098" y="322"/>
                    </a:lnTo>
                    <a:lnTo>
                      <a:pt x="1098" y="322"/>
                    </a:lnTo>
                    <a:lnTo>
                      <a:pt x="1098" y="322"/>
                    </a:lnTo>
                    <a:lnTo>
                      <a:pt x="1096" y="322"/>
                    </a:lnTo>
                    <a:lnTo>
                      <a:pt x="1096" y="322"/>
                    </a:lnTo>
                    <a:lnTo>
                      <a:pt x="1096" y="322"/>
                    </a:lnTo>
                    <a:lnTo>
                      <a:pt x="1096" y="324"/>
                    </a:lnTo>
                    <a:lnTo>
                      <a:pt x="1096" y="324"/>
                    </a:lnTo>
                    <a:lnTo>
                      <a:pt x="1096" y="324"/>
                    </a:lnTo>
                    <a:lnTo>
                      <a:pt x="1096" y="324"/>
                    </a:lnTo>
                    <a:lnTo>
                      <a:pt x="1094" y="324"/>
                    </a:lnTo>
                    <a:lnTo>
                      <a:pt x="1094" y="324"/>
                    </a:lnTo>
                    <a:lnTo>
                      <a:pt x="1094" y="324"/>
                    </a:lnTo>
                    <a:lnTo>
                      <a:pt x="1094" y="324"/>
                    </a:lnTo>
                    <a:lnTo>
                      <a:pt x="1094" y="324"/>
                    </a:lnTo>
                    <a:lnTo>
                      <a:pt x="1094" y="326"/>
                    </a:lnTo>
                    <a:lnTo>
                      <a:pt x="1092" y="326"/>
                    </a:lnTo>
                    <a:lnTo>
                      <a:pt x="1092" y="326"/>
                    </a:lnTo>
                    <a:lnTo>
                      <a:pt x="1092" y="326"/>
                    </a:lnTo>
                    <a:lnTo>
                      <a:pt x="1092" y="326"/>
                    </a:lnTo>
                    <a:lnTo>
                      <a:pt x="1092" y="326"/>
                    </a:lnTo>
                    <a:lnTo>
                      <a:pt x="1090" y="326"/>
                    </a:lnTo>
                    <a:lnTo>
                      <a:pt x="1090" y="326"/>
                    </a:lnTo>
                    <a:lnTo>
                      <a:pt x="1090" y="326"/>
                    </a:lnTo>
                    <a:lnTo>
                      <a:pt x="1090" y="326"/>
                    </a:lnTo>
                    <a:lnTo>
                      <a:pt x="1090" y="327"/>
                    </a:lnTo>
                    <a:lnTo>
                      <a:pt x="1090" y="327"/>
                    </a:lnTo>
                    <a:lnTo>
                      <a:pt x="1090" y="327"/>
                    </a:lnTo>
                    <a:lnTo>
                      <a:pt x="1090" y="327"/>
                    </a:lnTo>
                    <a:lnTo>
                      <a:pt x="1090" y="327"/>
                    </a:lnTo>
                    <a:lnTo>
                      <a:pt x="1090" y="327"/>
                    </a:lnTo>
                    <a:lnTo>
                      <a:pt x="1089" y="329"/>
                    </a:lnTo>
                    <a:lnTo>
                      <a:pt x="1089" y="329"/>
                    </a:lnTo>
                    <a:lnTo>
                      <a:pt x="1089" y="329"/>
                    </a:lnTo>
                    <a:lnTo>
                      <a:pt x="1089" y="329"/>
                    </a:lnTo>
                    <a:lnTo>
                      <a:pt x="1087" y="329"/>
                    </a:lnTo>
                    <a:lnTo>
                      <a:pt x="1087" y="329"/>
                    </a:lnTo>
                    <a:lnTo>
                      <a:pt x="1087" y="329"/>
                    </a:lnTo>
                    <a:lnTo>
                      <a:pt x="1087" y="329"/>
                    </a:lnTo>
                    <a:lnTo>
                      <a:pt x="1087" y="329"/>
                    </a:lnTo>
                    <a:lnTo>
                      <a:pt x="1087" y="329"/>
                    </a:lnTo>
                    <a:lnTo>
                      <a:pt x="1087" y="329"/>
                    </a:lnTo>
                    <a:lnTo>
                      <a:pt x="1087" y="329"/>
                    </a:lnTo>
                    <a:lnTo>
                      <a:pt x="1087" y="329"/>
                    </a:lnTo>
                    <a:lnTo>
                      <a:pt x="1087" y="329"/>
                    </a:lnTo>
                    <a:lnTo>
                      <a:pt x="1087" y="331"/>
                    </a:lnTo>
                    <a:lnTo>
                      <a:pt x="1087" y="331"/>
                    </a:lnTo>
                    <a:lnTo>
                      <a:pt x="1087" y="331"/>
                    </a:lnTo>
                    <a:lnTo>
                      <a:pt x="1089" y="333"/>
                    </a:lnTo>
                    <a:lnTo>
                      <a:pt x="1089" y="333"/>
                    </a:lnTo>
                    <a:lnTo>
                      <a:pt x="1089" y="333"/>
                    </a:lnTo>
                    <a:lnTo>
                      <a:pt x="1089" y="335"/>
                    </a:lnTo>
                    <a:lnTo>
                      <a:pt x="1089" y="335"/>
                    </a:lnTo>
                    <a:lnTo>
                      <a:pt x="1089" y="335"/>
                    </a:lnTo>
                    <a:lnTo>
                      <a:pt x="1089" y="335"/>
                    </a:lnTo>
                    <a:lnTo>
                      <a:pt x="1089" y="335"/>
                    </a:lnTo>
                    <a:lnTo>
                      <a:pt x="1089" y="336"/>
                    </a:lnTo>
                    <a:lnTo>
                      <a:pt x="1087" y="336"/>
                    </a:lnTo>
                    <a:lnTo>
                      <a:pt x="1087" y="336"/>
                    </a:lnTo>
                    <a:lnTo>
                      <a:pt x="1087" y="336"/>
                    </a:lnTo>
                    <a:lnTo>
                      <a:pt x="1087" y="336"/>
                    </a:lnTo>
                    <a:lnTo>
                      <a:pt x="1087" y="338"/>
                    </a:lnTo>
                    <a:lnTo>
                      <a:pt x="1087" y="338"/>
                    </a:lnTo>
                    <a:lnTo>
                      <a:pt x="1087" y="338"/>
                    </a:lnTo>
                    <a:lnTo>
                      <a:pt x="1087" y="338"/>
                    </a:lnTo>
                    <a:lnTo>
                      <a:pt x="1087" y="338"/>
                    </a:lnTo>
                    <a:lnTo>
                      <a:pt x="1087" y="338"/>
                    </a:lnTo>
                    <a:lnTo>
                      <a:pt x="1087" y="338"/>
                    </a:lnTo>
                    <a:lnTo>
                      <a:pt x="1087" y="340"/>
                    </a:lnTo>
                    <a:lnTo>
                      <a:pt x="1089" y="340"/>
                    </a:lnTo>
                    <a:lnTo>
                      <a:pt x="1089" y="340"/>
                    </a:lnTo>
                    <a:lnTo>
                      <a:pt x="1090" y="342"/>
                    </a:lnTo>
                    <a:lnTo>
                      <a:pt x="1090" y="342"/>
                    </a:lnTo>
                    <a:lnTo>
                      <a:pt x="1090" y="342"/>
                    </a:lnTo>
                    <a:lnTo>
                      <a:pt x="1090" y="344"/>
                    </a:lnTo>
                    <a:lnTo>
                      <a:pt x="1090" y="344"/>
                    </a:lnTo>
                    <a:lnTo>
                      <a:pt x="1090" y="345"/>
                    </a:lnTo>
                    <a:lnTo>
                      <a:pt x="1090" y="345"/>
                    </a:lnTo>
                    <a:lnTo>
                      <a:pt x="1090" y="345"/>
                    </a:lnTo>
                    <a:lnTo>
                      <a:pt x="1090" y="345"/>
                    </a:lnTo>
                    <a:lnTo>
                      <a:pt x="1092" y="345"/>
                    </a:lnTo>
                    <a:lnTo>
                      <a:pt x="1092" y="347"/>
                    </a:lnTo>
                    <a:lnTo>
                      <a:pt x="1092" y="347"/>
                    </a:lnTo>
                    <a:lnTo>
                      <a:pt x="1092" y="347"/>
                    </a:lnTo>
                    <a:lnTo>
                      <a:pt x="1092" y="347"/>
                    </a:lnTo>
                    <a:lnTo>
                      <a:pt x="1094" y="347"/>
                    </a:lnTo>
                    <a:lnTo>
                      <a:pt x="1094" y="347"/>
                    </a:lnTo>
                    <a:lnTo>
                      <a:pt x="1094" y="349"/>
                    </a:lnTo>
                    <a:lnTo>
                      <a:pt x="1094" y="349"/>
                    </a:lnTo>
                    <a:lnTo>
                      <a:pt x="1094" y="349"/>
                    </a:lnTo>
                    <a:lnTo>
                      <a:pt x="1094" y="349"/>
                    </a:lnTo>
                    <a:lnTo>
                      <a:pt x="1096" y="349"/>
                    </a:lnTo>
                    <a:lnTo>
                      <a:pt x="1096" y="351"/>
                    </a:lnTo>
                    <a:lnTo>
                      <a:pt x="1096" y="351"/>
                    </a:lnTo>
                    <a:lnTo>
                      <a:pt x="1098" y="351"/>
                    </a:lnTo>
                    <a:lnTo>
                      <a:pt x="1098" y="351"/>
                    </a:lnTo>
                    <a:lnTo>
                      <a:pt x="1098" y="351"/>
                    </a:lnTo>
                    <a:lnTo>
                      <a:pt x="1098" y="351"/>
                    </a:lnTo>
                    <a:lnTo>
                      <a:pt x="1098" y="353"/>
                    </a:lnTo>
                    <a:lnTo>
                      <a:pt x="1098" y="353"/>
                    </a:lnTo>
                    <a:lnTo>
                      <a:pt x="1096" y="353"/>
                    </a:lnTo>
                    <a:lnTo>
                      <a:pt x="1096" y="353"/>
                    </a:lnTo>
                    <a:lnTo>
                      <a:pt x="1096" y="354"/>
                    </a:lnTo>
                    <a:lnTo>
                      <a:pt x="1098" y="354"/>
                    </a:lnTo>
                    <a:lnTo>
                      <a:pt x="1098" y="354"/>
                    </a:lnTo>
                    <a:lnTo>
                      <a:pt x="1098" y="354"/>
                    </a:lnTo>
                    <a:lnTo>
                      <a:pt x="1100" y="354"/>
                    </a:lnTo>
                    <a:lnTo>
                      <a:pt x="1100" y="354"/>
                    </a:lnTo>
                    <a:lnTo>
                      <a:pt x="1100" y="354"/>
                    </a:lnTo>
                    <a:lnTo>
                      <a:pt x="1100" y="354"/>
                    </a:lnTo>
                    <a:lnTo>
                      <a:pt x="1100" y="356"/>
                    </a:lnTo>
                    <a:lnTo>
                      <a:pt x="1100" y="356"/>
                    </a:lnTo>
                    <a:lnTo>
                      <a:pt x="1101" y="356"/>
                    </a:lnTo>
                    <a:lnTo>
                      <a:pt x="1101" y="356"/>
                    </a:lnTo>
                    <a:lnTo>
                      <a:pt x="1101" y="358"/>
                    </a:lnTo>
                    <a:lnTo>
                      <a:pt x="1100" y="358"/>
                    </a:lnTo>
                    <a:lnTo>
                      <a:pt x="1100" y="358"/>
                    </a:lnTo>
                    <a:lnTo>
                      <a:pt x="1100" y="358"/>
                    </a:lnTo>
                    <a:lnTo>
                      <a:pt x="1100" y="358"/>
                    </a:lnTo>
                    <a:lnTo>
                      <a:pt x="1100" y="360"/>
                    </a:lnTo>
                    <a:lnTo>
                      <a:pt x="1100" y="360"/>
                    </a:lnTo>
                    <a:lnTo>
                      <a:pt x="1101" y="360"/>
                    </a:lnTo>
                    <a:lnTo>
                      <a:pt x="1101" y="360"/>
                    </a:lnTo>
                    <a:lnTo>
                      <a:pt x="1101" y="360"/>
                    </a:lnTo>
                    <a:lnTo>
                      <a:pt x="1101" y="360"/>
                    </a:lnTo>
                    <a:lnTo>
                      <a:pt x="1101" y="360"/>
                    </a:lnTo>
                    <a:lnTo>
                      <a:pt x="1101" y="360"/>
                    </a:lnTo>
                    <a:lnTo>
                      <a:pt x="1101" y="360"/>
                    </a:lnTo>
                    <a:lnTo>
                      <a:pt x="1101" y="360"/>
                    </a:lnTo>
                    <a:lnTo>
                      <a:pt x="1101" y="362"/>
                    </a:lnTo>
                    <a:lnTo>
                      <a:pt x="1100" y="362"/>
                    </a:lnTo>
                    <a:lnTo>
                      <a:pt x="1100" y="362"/>
                    </a:lnTo>
                    <a:lnTo>
                      <a:pt x="1100" y="362"/>
                    </a:lnTo>
                    <a:lnTo>
                      <a:pt x="1101" y="363"/>
                    </a:lnTo>
                    <a:lnTo>
                      <a:pt x="1101" y="363"/>
                    </a:lnTo>
                    <a:lnTo>
                      <a:pt x="1101" y="363"/>
                    </a:lnTo>
                    <a:lnTo>
                      <a:pt x="1103" y="363"/>
                    </a:lnTo>
                    <a:lnTo>
                      <a:pt x="1103" y="363"/>
                    </a:lnTo>
                    <a:lnTo>
                      <a:pt x="1103" y="363"/>
                    </a:lnTo>
                    <a:lnTo>
                      <a:pt x="1103" y="365"/>
                    </a:lnTo>
                    <a:lnTo>
                      <a:pt x="1103" y="365"/>
                    </a:lnTo>
                    <a:lnTo>
                      <a:pt x="1103" y="365"/>
                    </a:lnTo>
                    <a:lnTo>
                      <a:pt x="1103" y="365"/>
                    </a:lnTo>
                    <a:lnTo>
                      <a:pt x="1103" y="367"/>
                    </a:lnTo>
                    <a:lnTo>
                      <a:pt x="1103" y="367"/>
                    </a:lnTo>
                    <a:lnTo>
                      <a:pt x="1103" y="367"/>
                    </a:lnTo>
                    <a:lnTo>
                      <a:pt x="1103" y="367"/>
                    </a:lnTo>
                    <a:lnTo>
                      <a:pt x="1103" y="369"/>
                    </a:lnTo>
                    <a:lnTo>
                      <a:pt x="1103" y="369"/>
                    </a:lnTo>
                    <a:lnTo>
                      <a:pt x="1103" y="369"/>
                    </a:lnTo>
                    <a:lnTo>
                      <a:pt x="1103" y="369"/>
                    </a:lnTo>
                    <a:lnTo>
                      <a:pt x="1103" y="369"/>
                    </a:lnTo>
                    <a:lnTo>
                      <a:pt x="1103" y="369"/>
                    </a:lnTo>
                    <a:lnTo>
                      <a:pt x="1105" y="371"/>
                    </a:lnTo>
                    <a:lnTo>
                      <a:pt x="1105" y="371"/>
                    </a:lnTo>
                    <a:lnTo>
                      <a:pt x="1107" y="371"/>
                    </a:lnTo>
                    <a:lnTo>
                      <a:pt x="1107" y="371"/>
                    </a:lnTo>
                    <a:lnTo>
                      <a:pt x="1107" y="371"/>
                    </a:lnTo>
                    <a:lnTo>
                      <a:pt x="1109" y="371"/>
                    </a:lnTo>
                    <a:lnTo>
                      <a:pt x="1109" y="371"/>
                    </a:lnTo>
                    <a:lnTo>
                      <a:pt x="1109" y="371"/>
                    </a:lnTo>
                    <a:lnTo>
                      <a:pt x="1109" y="371"/>
                    </a:lnTo>
                    <a:lnTo>
                      <a:pt x="1110" y="371"/>
                    </a:lnTo>
                    <a:lnTo>
                      <a:pt x="1110" y="371"/>
                    </a:lnTo>
                    <a:lnTo>
                      <a:pt x="1112" y="373"/>
                    </a:lnTo>
                    <a:lnTo>
                      <a:pt x="1112" y="373"/>
                    </a:lnTo>
                    <a:lnTo>
                      <a:pt x="1112" y="373"/>
                    </a:lnTo>
                    <a:lnTo>
                      <a:pt x="1112" y="373"/>
                    </a:lnTo>
                    <a:lnTo>
                      <a:pt x="1112" y="373"/>
                    </a:lnTo>
                    <a:lnTo>
                      <a:pt x="1114" y="373"/>
                    </a:lnTo>
                    <a:lnTo>
                      <a:pt x="1114" y="373"/>
                    </a:lnTo>
                    <a:lnTo>
                      <a:pt x="1114" y="374"/>
                    </a:lnTo>
                    <a:lnTo>
                      <a:pt x="1114" y="374"/>
                    </a:lnTo>
                    <a:lnTo>
                      <a:pt x="1114" y="374"/>
                    </a:lnTo>
                    <a:lnTo>
                      <a:pt x="1114" y="374"/>
                    </a:lnTo>
                    <a:lnTo>
                      <a:pt x="1114" y="374"/>
                    </a:lnTo>
                    <a:lnTo>
                      <a:pt x="1116" y="374"/>
                    </a:lnTo>
                    <a:lnTo>
                      <a:pt x="1116" y="373"/>
                    </a:lnTo>
                    <a:lnTo>
                      <a:pt x="1116" y="373"/>
                    </a:lnTo>
                    <a:lnTo>
                      <a:pt x="1118" y="373"/>
                    </a:lnTo>
                    <a:lnTo>
                      <a:pt x="1118" y="373"/>
                    </a:lnTo>
                    <a:lnTo>
                      <a:pt x="1118" y="373"/>
                    </a:lnTo>
                    <a:lnTo>
                      <a:pt x="1119" y="373"/>
                    </a:lnTo>
                    <a:lnTo>
                      <a:pt x="1119" y="373"/>
                    </a:lnTo>
                    <a:lnTo>
                      <a:pt x="1119" y="373"/>
                    </a:lnTo>
                    <a:lnTo>
                      <a:pt x="1119" y="374"/>
                    </a:lnTo>
                    <a:lnTo>
                      <a:pt x="1119" y="374"/>
                    </a:lnTo>
                    <a:lnTo>
                      <a:pt x="1121" y="374"/>
                    </a:lnTo>
                    <a:lnTo>
                      <a:pt x="1121" y="374"/>
                    </a:lnTo>
                    <a:lnTo>
                      <a:pt x="1121" y="376"/>
                    </a:lnTo>
                    <a:lnTo>
                      <a:pt x="1123" y="378"/>
                    </a:lnTo>
                    <a:lnTo>
                      <a:pt x="1123" y="378"/>
                    </a:lnTo>
                    <a:lnTo>
                      <a:pt x="1123" y="380"/>
                    </a:lnTo>
                    <a:lnTo>
                      <a:pt x="1123" y="380"/>
                    </a:lnTo>
                    <a:lnTo>
                      <a:pt x="1123" y="382"/>
                    </a:lnTo>
                    <a:lnTo>
                      <a:pt x="1123" y="382"/>
                    </a:lnTo>
                    <a:lnTo>
                      <a:pt x="1125" y="382"/>
                    </a:lnTo>
                    <a:lnTo>
                      <a:pt x="1125" y="382"/>
                    </a:lnTo>
                    <a:lnTo>
                      <a:pt x="1127" y="382"/>
                    </a:lnTo>
                    <a:lnTo>
                      <a:pt x="1127" y="380"/>
                    </a:lnTo>
                    <a:lnTo>
                      <a:pt x="1128" y="380"/>
                    </a:lnTo>
                    <a:lnTo>
                      <a:pt x="1128" y="382"/>
                    </a:lnTo>
                    <a:lnTo>
                      <a:pt x="1128" y="382"/>
                    </a:lnTo>
                    <a:lnTo>
                      <a:pt x="1130" y="382"/>
                    </a:lnTo>
                    <a:lnTo>
                      <a:pt x="1130" y="382"/>
                    </a:lnTo>
                    <a:lnTo>
                      <a:pt x="1130" y="383"/>
                    </a:lnTo>
                    <a:lnTo>
                      <a:pt x="1130" y="383"/>
                    </a:lnTo>
                    <a:lnTo>
                      <a:pt x="1130" y="383"/>
                    </a:lnTo>
                    <a:lnTo>
                      <a:pt x="1130" y="385"/>
                    </a:lnTo>
                    <a:lnTo>
                      <a:pt x="1128" y="385"/>
                    </a:lnTo>
                    <a:lnTo>
                      <a:pt x="1128" y="385"/>
                    </a:lnTo>
                    <a:lnTo>
                      <a:pt x="1128" y="385"/>
                    </a:lnTo>
                    <a:lnTo>
                      <a:pt x="1128" y="387"/>
                    </a:lnTo>
                    <a:lnTo>
                      <a:pt x="1128" y="387"/>
                    </a:lnTo>
                    <a:lnTo>
                      <a:pt x="1128" y="387"/>
                    </a:lnTo>
                    <a:lnTo>
                      <a:pt x="1128" y="387"/>
                    </a:lnTo>
                    <a:lnTo>
                      <a:pt x="1128" y="389"/>
                    </a:lnTo>
                    <a:lnTo>
                      <a:pt x="1128" y="389"/>
                    </a:lnTo>
                    <a:lnTo>
                      <a:pt x="1128" y="389"/>
                    </a:lnTo>
                    <a:lnTo>
                      <a:pt x="1128" y="391"/>
                    </a:lnTo>
                    <a:lnTo>
                      <a:pt x="1128" y="391"/>
                    </a:lnTo>
                    <a:lnTo>
                      <a:pt x="1128" y="391"/>
                    </a:lnTo>
                    <a:lnTo>
                      <a:pt x="1128" y="391"/>
                    </a:lnTo>
                    <a:lnTo>
                      <a:pt x="1128" y="391"/>
                    </a:lnTo>
                    <a:lnTo>
                      <a:pt x="1130" y="391"/>
                    </a:lnTo>
                    <a:lnTo>
                      <a:pt x="1130" y="391"/>
                    </a:lnTo>
                    <a:lnTo>
                      <a:pt x="1130" y="391"/>
                    </a:lnTo>
                    <a:lnTo>
                      <a:pt x="1130" y="391"/>
                    </a:lnTo>
                    <a:lnTo>
                      <a:pt x="1130" y="391"/>
                    </a:lnTo>
                    <a:lnTo>
                      <a:pt x="1132" y="391"/>
                    </a:lnTo>
                    <a:lnTo>
                      <a:pt x="1132" y="389"/>
                    </a:lnTo>
                    <a:lnTo>
                      <a:pt x="1132" y="389"/>
                    </a:lnTo>
                    <a:lnTo>
                      <a:pt x="1134" y="389"/>
                    </a:lnTo>
                    <a:lnTo>
                      <a:pt x="1134" y="389"/>
                    </a:lnTo>
                    <a:lnTo>
                      <a:pt x="1136" y="387"/>
                    </a:lnTo>
                    <a:lnTo>
                      <a:pt x="1136" y="387"/>
                    </a:lnTo>
                    <a:lnTo>
                      <a:pt x="1137" y="387"/>
                    </a:lnTo>
                    <a:lnTo>
                      <a:pt x="1137" y="389"/>
                    </a:lnTo>
                    <a:lnTo>
                      <a:pt x="1137" y="389"/>
                    </a:lnTo>
                    <a:lnTo>
                      <a:pt x="1137" y="391"/>
                    </a:lnTo>
                    <a:lnTo>
                      <a:pt x="1136" y="391"/>
                    </a:lnTo>
                    <a:lnTo>
                      <a:pt x="1136" y="391"/>
                    </a:lnTo>
                    <a:lnTo>
                      <a:pt x="1136" y="391"/>
                    </a:lnTo>
                    <a:lnTo>
                      <a:pt x="1136" y="391"/>
                    </a:lnTo>
                    <a:lnTo>
                      <a:pt x="1136" y="391"/>
                    </a:lnTo>
                    <a:lnTo>
                      <a:pt x="1136" y="391"/>
                    </a:lnTo>
                    <a:lnTo>
                      <a:pt x="1136" y="392"/>
                    </a:lnTo>
                    <a:lnTo>
                      <a:pt x="1134" y="392"/>
                    </a:lnTo>
                    <a:lnTo>
                      <a:pt x="1134" y="392"/>
                    </a:lnTo>
                    <a:lnTo>
                      <a:pt x="1134" y="392"/>
                    </a:lnTo>
                    <a:lnTo>
                      <a:pt x="1134" y="392"/>
                    </a:lnTo>
                    <a:lnTo>
                      <a:pt x="1132" y="392"/>
                    </a:lnTo>
                    <a:lnTo>
                      <a:pt x="1132" y="392"/>
                    </a:lnTo>
                    <a:lnTo>
                      <a:pt x="1130" y="392"/>
                    </a:lnTo>
                    <a:lnTo>
                      <a:pt x="1130" y="392"/>
                    </a:lnTo>
                    <a:lnTo>
                      <a:pt x="1130" y="392"/>
                    </a:lnTo>
                    <a:lnTo>
                      <a:pt x="1130" y="394"/>
                    </a:lnTo>
                    <a:lnTo>
                      <a:pt x="1130" y="394"/>
                    </a:lnTo>
                    <a:lnTo>
                      <a:pt x="1130" y="394"/>
                    </a:lnTo>
                    <a:lnTo>
                      <a:pt x="1130" y="394"/>
                    </a:lnTo>
                    <a:lnTo>
                      <a:pt x="1130" y="394"/>
                    </a:lnTo>
                    <a:lnTo>
                      <a:pt x="1128" y="394"/>
                    </a:lnTo>
                    <a:lnTo>
                      <a:pt x="1128" y="396"/>
                    </a:lnTo>
                    <a:lnTo>
                      <a:pt x="1128" y="396"/>
                    </a:lnTo>
                    <a:lnTo>
                      <a:pt x="1130" y="396"/>
                    </a:lnTo>
                    <a:lnTo>
                      <a:pt x="1130" y="396"/>
                    </a:lnTo>
                    <a:lnTo>
                      <a:pt x="1130" y="396"/>
                    </a:lnTo>
                    <a:lnTo>
                      <a:pt x="1132" y="396"/>
                    </a:lnTo>
                    <a:lnTo>
                      <a:pt x="1134" y="396"/>
                    </a:lnTo>
                    <a:lnTo>
                      <a:pt x="1134" y="396"/>
                    </a:lnTo>
                    <a:lnTo>
                      <a:pt x="1134" y="396"/>
                    </a:lnTo>
                    <a:lnTo>
                      <a:pt x="1136" y="396"/>
                    </a:lnTo>
                    <a:lnTo>
                      <a:pt x="1137" y="396"/>
                    </a:lnTo>
                    <a:lnTo>
                      <a:pt x="1137" y="396"/>
                    </a:lnTo>
                    <a:lnTo>
                      <a:pt x="1137" y="396"/>
                    </a:lnTo>
                    <a:lnTo>
                      <a:pt x="1137" y="396"/>
                    </a:lnTo>
                    <a:lnTo>
                      <a:pt x="1137" y="396"/>
                    </a:lnTo>
                    <a:lnTo>
                      <a:pt x="1137" y="396"/>
                    </a:lnTo>
                    <a:lnTo>
                      <a:pt x="1137" y="398"/>
                    </a:lnTo>
                    <a:lnTo>
                      <a:pt x="1137" y="398"/>
                    </a:lnTo>
                    <a:lnTo>
                      <a:pt x="1137" y="398"/>
                    </a:lnTo>
                    <a:lnTo>
                      <a:pt x="1137" y="398"/>
                    </a:lnTo>
                    <a:lnTo>
                      <a:pt x="1137" y="400"/>
                    </a:lnTo>
                    <a:lnTo>
                      <a:pt x="1136" y="400"/>
                    </a:lnTo>
                    <a:lnTo>
                      <a:pt x="1136" y="400"/>
                    </a:lnTo>
                    <a:lnTo>
                      <a:pt x="1136" y="400"/>
                    </a:lnTo>
                    <a:lnTo>
                      <a:pt x="1136" y="400"/>
                    </a:lnTo>
                    <a:lnTo>
                      <a:pt x="1136" y="400"/>
                    </a:lnTo>
                    <a:lnTo>
                      <a:pt x="1136" y="400"/>
                    </a:lnTo>
                    <a:lnTo>
                      <a:pt x="1134" y="400"/>
                    </a:lnTo>
                    <a:lnTo>
                      <a:pt x="1134" y="400"/>
                    </a:lnTo>
                    <a:lnTo>
                      <a:pt x="1134" y="401"/>
                    </a:lnTo>
                    <a:lnTo>
                      <a:pt x="1134" y="401"/>
                    </a:lnTo>
                    <a:lnTo>
                      <a:pt x="1136" y="401"/>
                    </a:lnTo>
                    <a:lnTo>
                      <a:pt x="1136" y="401"/>
                    </a:lnTo>
                    <a:lnTo>
                      <a:pt x="1137" y="401"/>
                    </a:lnTo>
                    <a:lnTo>
                      <a:pt x="1139" y="401"/>
                    </a:lnTo>
                    <a:lnTo>
                      <a:pt x="1139" y="401"/>
                    </a:lnTo>
                    <a:lnTo>
                      <a:pt x="1139" y="401"/>
                    </a:lnTo>
                    <a:lnTo>
                      <a:pt x="1141" y="401"/>
                    </a:lnTo>
                    <a:lnTo>
                      <a:pt x="1141" y="401"/>
                    </a:lnTo>
                    <a:lnTo>
                      <a:pt x="1143" y="401"/>
                    </a:lnTo>
                    <a:lnTo>
                      <a:pt x="1143" y="401"/>
                    </a:lnTo>
                    <a:lnTo>
                      <a:pt x="1143" y="401"/>
                    </a:lnTo>
                    <a:lnTo>
                      <a:pt x="1143" y="401"/>
                    </a:lnTo>
                    <a:lnTo>
                      <a:pt x="1143" y="401"/>
                    </a:lnTo>
                    <a:lnTo>
                      <a:pt x="1143" y="401"/>
                    </a:lnTo>
                    <a:lnTo>
                      <a:pt x="1143" y="403"/>
                    </a:lnTo>
                    <a:lnTo>
                      <a:pt x="1143" y="403"/>
                    </a:lnTo>
                    <a:lnTo>
                      <a:pt x="1143" y="405"/>
                    </a:lnTo>
                    <a:lnTo>
                      <a:pt x="1143" y="405"/>
                    </a:lnTo>
                    <a:lnTo>
                      <a:pt x="1143" y="405"/>
                    </a:lnTo>
                    <a:lnTo>
                      <a:pt x="1141" y="407"/>
                    </a:lnTo>
                    <a:lnTo>
                      <a:pt x="1141" y="407"/>
                    </a:lnTo>
                    <a:lnTo>
                      <a:pt x="1141" y="409"/>
                    </a:lnTo>
                    <a:lnTo>
                      <a:pt x="1141" y="409"/>
                    </a:lnTo>
                    <a:lnTo>
                      <a:pt x="1143" y="411"/>
                    </a:lnTo>
                    <a:lnTo>
                      <a:pt x="1143" y="411"/>
                    </a:lnTo>
                    <a:lnTo>
                      <a:pt x="1143" y="411"/>
                    </a:lnTo>
                    <a:lnTo>
                      <a:pt x="1143" y="412"/>
                    </a:lnTo>
                    <a:lnTo>
                      <a:pt x="1143" y="412"/>
                    </a:lnTo>
                    <a:lnTo>
                      <a:pt x="1143" y="412"/>
                    </a:lnTo>
                    <a:lnTo>
                      <a:pt x="1145" y="414"/>
                    </a:lnTo>
                    <a:lnTo>
                      <a:pt x="1147" y="414"/>
                    </a:lnTo>
                    <a:lnTo>
                      <a:pt x="1147" y="416"/>
                    </a:lnTo>
                    <a:lnTo>
                      <a:pt x="1148" y="416"/>
                    </a:lnTo>
                    <a:lnTo>
                      <a:pt x="1148" y="416"/>
                    </a:lnTo>
                    <a:lnTo>
                      <a:pt x="1148" y="414"/>
                    </a:lnTo>
                    <a:lnTo>
                      <a:pt x="1148" y="414"/>
                    </a:lnTo>
                    <a:lnTo>
                      <a:pt x="1148" y="414"/>
                    </a:lnTo>
                    <a:lnTo>
                      <a:pt x="1150" y="414"/>
                    </a:lnTo>
                    <a:lnTo>
                      <a:pt x="1150" y="414"/>
                    </a:lnTo>
                    <a:lnTo>
                      <a:pt x="1150" y="412"/>
                    </a:lnTo>
                    <a:lnTo>
                      <a:pt x="1150" y="412"/>
                    </a:lnTo>
                    <a:lnTo>
                      <a:pt x="1152" y="412"/>
                    </a:lnTo>
                    <a:lnTo>
                      <a:pt x="1152" y="412"/>
                    </a:lnTo>
                    <a:lnTo>
                      <a:pt x="1154" y="412"/>
                    </a:lnTo>
                    <a:lnTo>
                      <a:pt x="1154" y="412"/>
                    </a:lnTo>
                    <a:lnTo>
                      <a:pt x="1154" y="412"/>
                    </a:lnTo>
                    <a:lnTo>
                      <a:pt x="1156" y="412"/>
                    </a:lnTo>
                    <a:lnTo>
                      <a:pt x="1156" y="412"/>
                    </a:lnTo>
                    <a:lnTo>
                      <a:pt x="1156" y="412"/>
                    </a:lnTo>
                    <a:lnTo>
                      <a:pt x="1156" y="412"/>
                    </a:lnTo>
                    <a:lnTo>
                      <a:pt x="1156" y="412"/>
                    </a:lnTo>
                    <a:lnTo>
                      <a:pt x="1156" y="414"/>
                    </a:lnTo>
                    <a:lnTo>
                      <a:pt x="1156" y="414"/>
                    </a:lnTo>
                    <a:lnTo>
                      <a:pt x="1156" y="414"/>
                    </a:lnTo>
                    <a:lnTo>
                      <a:pt x="1156" y="416"/>
                    </a:lnTo>
                    <a:lnTo>
                      <a:pt x="1156" y="416"/>
                    </a:lnTo>
                    <a:lnTo>
                      <a:pt x="1156" y="418"/>
                    </a:lnTo>
                    <a:lnTo>
                      <a:pt x="1156" y="418"/>
                    </a:lnTo>
                    <a:lnTo>
                      <a:pt x="1156" y="418"/>
                    </a:lnTo>
                    <a:lnTo>
                      <a:pt x="1156" y="418"/>
                    </a:lnTo>
                    <a:lnTo>
                      <a:pt x="1156" y="420"/>
                    </a:lnTo>
                    <a:lnTo>
                      <a:pt x="1154" y="420"/>
                    </a:lnTo>
                    <a:lnTo>
                      <a:pt x="1154" y="420"/>
                    </a:lnTo>
                    <a:lnTo>
                      <a:pt x="1154" y="420"/>
                    </a:lnTo>
                    <a:lnTo>
                      <a:pt x="1152" y="420"/>
                    </a:lnTo>
                    <a:lnTo>
                      <a:pt x="1152" y="420"/>
                    </a:lnTo>
                    <a:lnTo>
                      <a:pt x="1152" y="420"/>
                    </a:lnTo>
                    <a:lnTo>
                      <a:pt x="1152" y="420"/>
                    </a:lnTo>
                    <a:lnTo>
                      <a:pt x="1152" y="420"/>
                    </a:lnTo>
                    <a:lnTo>
                      <a:pt x="1152" y="420"/>
                    </a:lnTo>
                    <a:lnTo>
                      <a:pt x="1152" y="420"/>
                    </a:lnTo>
                    <a:lnTo>
                      <a:pt x="1150" y="420"/>
                    </a:lnTo>
                    <a:lnTo>
                      <a:pt x="1150" y="420"/>
                    </a:lnTo>
                    <a:lnTo>
                      <a:pt x="1150" y="420"/>
                    </a:lnTo>
                    <a:lnTo>
                      <a:pt x="1152" y="421"/>
                    </a:lnTo>
                    <a:lnTo>
                      <a:pt x="1152" y="421"/>
                    </a:lnTo>
                    <a:lnTo>
                      <a:pt x="1152" y="421"/>
                    </a:lnTo>
                    <a:lnTo>
                      <a:pt x="1152" y="421"/>
                    </a:lnTo>
                    <a:lnTo>
                      <a:pt x="1152" y="421"/>
                    </a:lnTo>
                    <a:lnTo>
                      <a:pt x="1152" y="421"/>
                    </a:lnTo>
                    <a:lnTo>
                      <a:pt x="1154" y="421"/>
                    </a:lnTo>
                    <a:lnTo>
                      <a:pt x="1154" y="421"/>
                    </a:lnTo>
                    <a:lnTo>
                      <a:pt x="1154" y="421"/>
                    </a:lnTo>
                    <a:lnTo>
                      <a:pt x="1154" y="421"/>
                    </a:lnTo>
                    <a:lnTo>
                      <a:pt x="1156" y="421"/>
                    </a:lnTo>
                    <a:lnTo>
                      <a:pt x="1156" y="421"/>
                    </a:lnTo>
                    <a:lnTo>
                      <a:pt x="1156" y="423"/>
                    </a:lnTo>
                    <a:lnTo>
                      <a:pt x="1156" y="423"/>
                    </a:lnTo>
                    <a:lnTo>
                      <a:pt x="1156" y="423"/>
                    </a:lnTo>
                    <a:lnTo>
                      <a:pt x="1156" y="423"/>
                    </a:lnTo>
                    <a:lnTo>
                      <a:pt x="1156" y="425"/>
                    </a:lnTo>
                    <a:lnTo>
                      <a:pt x="1154" y="425"/>
                    </a:lnTo>
                    <a:lnTo>
                      <a:pt x="1154" y="427"/>
                    </a:lnTo>
                    <a:lnTo>
                      <a:pt x="1154" y="427"/>
                    </a:lnTo>
                    <a:lnTo>
                      <a:pt x="1154" y="427"/>
                    </a:lnTo>
                    <a:lnTo>
                      <a:pt x="1152" y="425"/>
                    </a:lnTo>
                    <a:lnTo>
                      <a:pt x="1152" y="425"/>
                    </a:lnTo>
                    <a:lnTo>
                      <a:pt x="1150" y="425"/>
                    </a:lnTo>
                    <a:lnTo>
                      <a:pt x="1150" y="425"/>
                    </a:lnTo>
                    <a:lnTo>
                      <a:pt x="1150" y="425"/>
                    </a:lnTo>
                    <a:lnTo>
                      <a:pt x="1150" y="425"/>
                    </a:lnTo>
                    <a:lnTo>
                      <a:pt x="1150" y="425"/>
                    </a:lnTo>
                    <a:lnTo>
                      <a:pt x="1148" y="425"/>
                    </a:lnTo>
                    <a:lnTo>
                      <a:pt x="1148" y="425"/>
                    </a:lnTo>
                    <a:lnTo>
                      <a:pt x="1148" y="425"/>
                    </a:lnTo>
                    <a:lnTo>
                      <a:pt x="1148" y="425"/>
                    </a:lnTo>
                    <a:lnTo>
                      <a:pt x="1148" y="425"/>
                    </a:lnTo>
                    <a:lnTo>
                      <a:pt x="1148" y="427"/>
                    </a:lnTo>
                    <a:lnTo>
                      <a:pt x="1148" y="427"/>
                    </a:lnTo>
                    <a:lnTo>
                      <a:pt x="1148" y="429"/>
                    </a:lnTo>
                    <a:lnTo>
                      <a:pt x="1150" y="429"/>
                    </a:lnTo>
                    <a:lnTo>
                      <a:pt x="1150" y="429"/>
                    </a:lnTo>
                    <a:lnTo>
                      <a:pt x="1150" y="430"/>
                    </a:lnTo>
                    <a:lnTo>
                      <a:pt x="1150" y="430"/>
                    </a:lnTo>
                    <a:lnTo>
                      <a:pt x="1150" y="430"/>
                    </a:lnTo>
                    <a:lnTo>
                      <a:pt x="1150" y="430"/>
                    </a:lnTo>
                    <a:lnTo>
                      <a:pt x="1150" y="430"/>
                    </a:lnTo>
                    <a:lnTo>
                      <a:pt x="1150" y="432"/>
                    </a:lnTo>
                    <a:lnTo>
                      <a:pt x="1150" y="432"/>
                    </a:lnTo>
                    <a:lnTo>
                      <a:pt x="1152" y="432"/>
                    </a:lnTo>
                    <a:lnTo>
                      <a:pt x="1152" y="432"/>
                    </a:lnTo>
                    <a:lnTo>
                      <a:pt x="1152" y="432"/>
                    </a:lnTo>
                    <a:lnTo>
                      <a:pt x="1152" y="432"/>
                    </a:lnTo>
                    <a:lnTo>
                      <a:pt x="1152" y="432"/>
                    </a:lnTo>
                    <a:lnTo>
                      <a:pt x="1152" y="432"/>
                    </a:lnTo>
                    <a:lnTo>
                      <a:pt x="1154" y="432"/>
                    </a:lnTo>
                    <a:lnTo>
                      <a:pt x="1154" y="432"/>
                    </a:lnTo>
                    <a:lnTo>
                      <a:pt x="1154" y="432"/>
                    </a:lnTo>
                    <a:lnTo>
                      <a:pt x="1154" y="432"/>
                    </a:lnTo>
                    <a:lnTo>
                      <a:pt x="1154" y="432"/>
                    </a:lnTo>
                    <a:lnTo>
                      <a:pt x="1156" y="432"/>
                    </a:lnTo>
                    <a:lnTo>
                      <a:pt x="1156" y="430"/>
                    </a:lnTo>
                    <a:lnTo>
                      <a:pt x="1156" y="430"/>
                    </a:lnTo>
                    <a:lnTo>
                      <a:pt x="1156" y="430"/>
                    </a:lnTo>
                    <a:lnTo>
                      <a:pt x="1156" y="432"/>
                    </a:lnTo>
                    <a:lnTo>
                      <a:pt x="1157" y="432"/>
                    </a:lnTo>
                    <a:lnTo>
                      <a:pt x="1157" y="432"/>
                    </a:lnTo>
                    <a:lnTo>
                      <a:pt x="1157" y="432"/>
                    </a:lnTo>
                    <a:lnTo>
                      <a:pt x="1157" y="432"/>
                    </a:lnTo>
                    <a:lnTo>
                      <a:pt x="1157" y="432"/>
                    </a:lnTo>
                    <a:lnTo>
                      <a:pt x="1157" y="434"/>
                    </a:lnTo>
                    <a:lnTo>
                      <a:pt x="1157" y="434"/>
                    </a:lnTo>
                    <a:lnTo>
                      <a:pt x="1159" y="434"/>
                    </a:lnTo>
                    <a:lnTo>
                      <a:pt x="1159" y="434"/>
                    </a:lnTo>
                    <a:lnTo>
                      <a:pt x="1159" y="434"/>
                    </a:lnTo>
                    <a:lnTo>
                      <a:pt x="1159" y="434"/>
                    </a:lnTo>
                    <a:lnTo>
                      <a:pt x="1159" y="434"/>
                    </a:lnTo>
                    <a:lnTo>
                      <a:pt x="1161" y="434"/>
                    </a:lnTo>
                    <a:lnTo>
                      <a:pt x="1161" y="432"/>
                    </a:lnTo>
                    <a:lnTo>
                      <a:pt x="1161" y="430"/>
                    </a:lnTo>
                    <a:lnTo>
                      <a:pt x="1161" y="430"/>
                    </a:lnTo>
                    <a:lnTo>
                      <a:pt x="1163" y="430"/>
                    </a:lnTo>
                    <a:lnTo>
                      <a:pt x="1163" y="430"/>
                    </a:lnTo>
                    <a:lnTo>
                      <a:pt x="1163" y="430"/>
                    </a:lnTo>
                    <a:lnTo>
                      <a:pt x="1165" y="430"/>
                    </a:lnTo>
                    <a:lnTo>
                      <a:pt x="1165" y="432"/>
                    </a:lnTo>
                    <a:lnTo>
                      <a:pt x="1165" y="432"/>
                    </a:lnTo>
                    <a:lnTo>
                      <a:pt x="1165" y="432"/>
                    </a:lnTo>
                    <a:lnTo>
                      <a:pt x="1165" y="432"/>
                    </a:lnTo>
                    <a:lnTo>
                      <a:pt x="1165" y="432"/>
                    </a:lnTo>
                    <a:lnTo>
                      <a:pt x="1165" y="432"/>
                    </a:lnTo>
                    <a:lnTo>
                      <a:pt x="1165" y="432"/>
                    </a:lnTo>
                    <a:lnTo>
                      <a:pt x="1165" y="434"/>
                    </a:lnTo>
                    <a:lnTo>
                      <a:pt x="1165" y="434"/>
                    </a:lnTo>
                    <a:lnTo>
                      <a:pt x="1165" y="434"/>
                    </a:lnTo>
                    <a:lnTo>
                      <a:pt x="1165" y="434"/>
                    </a:lnTo>
                    <a:lnTo>
                      <a:pt x="1165" y="434"/>
                    </a:lnTo>
                    <a:lnTo>
                      <a:pt x="1165" y="436"/>
                    </a:lnTo>
                    <a:lnTo>
                      <a:pt x="1165" y="436"/>
                    </a:lnTo>
                    <a:lnTo>
                      <a:pt x="1165" y="436"/>
                    </a:lnTo>
                    <a:lnTo>
                      <a:pt x="1166" y="436"/>
                    </a:lnTo>
                    <a:lnTo>
                      <a:pt x="1166" y="438"/>
                    </a:lnTo>
                    <a:lnTo>
                      <a:pt x="1166" y="438"/>
                    </a:lnTo>
                    <a:lnTo>
                      <a:pt x="1166" y="438"/>
                    </a:lnTo>
                    <a:lnTo>
                      <a:pt x="1166" y="438"/>
                    </a:lnTo>
                    <a:lnTo>
                      <a:pt x="1166" y="439"/>
                    </a:lnTo>
                    <a:lnTo>
                      <a:pt x="1166" y="439"/>
                    </a:lnTo>
                    <a:lnTo>
                      <a:pt x="1166" y="439"/>
                    </a:lnTo>
                    <a:lnTo>
                      <a:pt x="1166" y="439"/>
                    </a:lnTo>
                    <a:lnTo>
                      <a:pt x="1166" y="441"/>
                    </a:lnTo>
                    <a:lnTo>
                      <a:pt x="1166" y="441"/>
                    </a:lnTo>
                    <a:lnTo>
                      <a:pt x="1166" y="441"/>
                    </a:lnTo>
                    <a:lnTo>
                      <a:pt x="1165" y="441"/>
                    </a:lnTo>
                    <a:lnTo>
                      <a:pt x="1165" y="441"/>
                    </a:lnTo>
                    <a:lnTo>
                      <a:pt x="1165" y="441"/>
                    </a:lnTo>
                    <a:lnTo>
                      <a:pt x="1165" y="441"/>
                    </a:lnTo>
                    <a:lnTo>
                      <a:pt x="1165" y="441"/>
                    </a:lnTo>
                    <a:lnTo>
                      <a:pt x="1165" y="443"/>
                    </a:lnTo>
                    <a:lnTo>
                      <a:pt x="1165" y="443"/>
                    </a:lnTo>
                    <a:lnTo>
                      <a:pt x="1165" y="443"/>
                    </a:lnTo>
                    <a:lnTo>
                      <a:pt x="1165" y="443"/>
                    </a:lnTo>
                    <a:lnTo>
                      <a:pt x="1166" y="445"/>
                    </a:lnTo>
                    <a:lnTo>
                      <a:pt x="1166" y="445"/>
                    </a:lnTo>
                    <a:lnTo>
                      <a:pt x="1166" y="445"/>
                    </a:lnTo>
                    <a:lnTo>
                      <a:pt x="1166" y="445"/>
                    </a:lnTo>
                    <a:lnTo>
                      <a:pt x="1168" y="447"/>
                    </a:lnTo>
                    <a:lnTo>
                      <a:pt x="1168" y="447"/>
                    </a:lnTo>
                    <a:lnTo>
                      <a:pt x="1168" y="447"/>
                    </a:lnTo>
                    <a:lnTo>
                      <a:pt x="1168" y="447"/>
                    </a:lnTo>
                    <a:lnTo>
                      <a:pt x="1168" y="449"/>
                    </a:lnTo>
                    <a:lnTo>
                      <a:pt x="1168" y="450"/>
                    </a:lnTo>
                    <a:lnTo>
                      <a:pt x="1170" y="450"/>
                    </a:lnTo>
                    <a:lnTo>
                      <a:pt x="1170" y="450"/>
                    </a:lnTo>
                    <a:lnTo>
                      <a:pt x="1170" y="450"/>
                    </a:lnTo>
                    <a:lnTo>
                      <a:pt x="1170" y="450"/>
                    </a:lnTo>
                    <a:lnTo>
                      <a:pt x="1170" y="452"/>
                    </a:lnTo>
                    <a:lnTo>
                      <a:pt x="1170" y="452"/>
                    </a:lnTo>
                    <a:lnTo>
                      <a:pt x="1170" y="452"/>
                    </a:lnTo>
                    <a:lnTo>
                      <a:pt x="1170" y="454"/>
                    </a:lnTo>
                    <a:lnTo>
                      <a:pt x="1172" y="454"/>
                    </a:lnTo>
                    <a:lnTo>
                      <a:pt x="1172" y="454"/>
                    </a:lnTo>
                    <a:lnTo>
                      <a:pt x="1172" y="454"/>
                    </a:lnTo>
                    <a:lnTo>
                      <a:pt x="1172" y="454"/>
                    </a:lnTo>
                    <a:lnTo>
                      <a:pt x="1172" y="456"/>
                    </a:lnTo>
                    <a:lnTo>
                      <a:pt x="1172" y="456"/>
                    </a:lnTo>
                    <a:lnTo>
                      <a:pt x="1172" y="456"/>
                    </a:lnTo>
                    <a:lnTo>
                      <a:pt x="1172" y="456"/>
                    </a:lnTo>
                    <a:lnTo>
                      <a:pt x="1172" y="456"/>
                    </a:lnTo>
                    <a:lnTo>
                      <a:pt x="1172" y="456"/>
                    </a:lnTo>
                    <a:lnTo>
                      <a:pt x="1170" y="456"/>
                    </a:lnTo>
                    <a:lnTo>
                      <a:pt x="1170" y="456"/>
                    </a:lnTo>
                    <a:lnTo>
                      <a:pt x="1168" y="456"/>
                    </a:lnTo>
                    <a:lnTo>
                      <a:pt x="1168" y="456"/>
                    </a:lnTo>
                    <a:lnTo>
                      <a:pt x="1168" y="456"/>
                    </a:lnTo>
                    <a:lnTo>
                      <a:pt x="1168" y="456"/>
                    </a:lnTo>
                    <a:lnTo>
                      <a:pt x="1166" y="456"/>
                    </a:lnTo>
                    <a:lnTo>
                      <a:pt x="1166" y="456"/>
                    </a:lnTo>
                    <a:lnTo>
                      <a:pt x="1166" y="456"/>
                    </a:lnTo>
                    <a:lnTo>
                      <a:pt x="1166" y="456"/>
                    </a:lnTo>
                    <a:lnTo>
                      <a:pt x="1166" y="456"/>
                    </a:lnTo>
                    <a:lnTo>
                      <a:pt x="1166" y="456"/>
                    </a:lnTo>
                    <a:lnTo>
                      <a:pt x="1166" y="458"/>
                    </a:lnTo>
                    <a:lnTo>
                      <a:pt x="1168" y="458"/>
                    </a:lnTo>
                    <a:lnTo>
                      <a:pt x="1170" y="459"/>
                    </a:lnTo>
                    <a:lnTo>
                      <a:pt x="1170" y="459"/>
                    </a:lnTo>
                    <a:lnTo>
                      <a:pt x="1172" y="459"/>
                    </a:lnTo>
                    <a:lnTo>
                      <a:pt x="1172" y="459"/>
                    </a:lnTo>
                    <a:lnTo>
                      <a:pt x="1172" y="459"/>
                    </a:lnTo>
                    <a:lnTo>
                      <a:pt x="1174" y="459"/>
                    </a:lnTo>
                    <a:lnTo>
                      <a:pt x="1174" y="458"/>
                    </a:lnTo>
                    <a:lnTo>
                      <a:pt x="1174" y="458"/>
                    </a:lnTo>
                    <a:lnTo>
                      <a:pt x="1174" y="458"/>
                    </a:lnTo>
                    <a:lnTo>
                      <a:pt x="1174" y="458"/>
                    </a:lnTo>
                    <a:lnTo>
                      <a:pt x="1174" y="459"/>
                    </a:lnTo>
                    <a:lnTo>
                      <a:pt x="1174" y="459"/>
                    </a:lnTo>
                    <a:lnTo>
                      <a:pt x="1174" y="459"/>
                    </a:lnTo>
                    <a:lnTo>
                      <a:pt x="1175" y="459"/>
                    </a:lnTo>
                    <a:lnTo>
                      <a:pt x="1175" y="459"/>
                    </a:lnTo>
                    <a:lnTo>
                      <a:pt x="1175" y="459"/>
                    </a:lnTo>
                    <a:lnTo>
                      <a:pt x="1175" y="459"/>
                    </a:lnTo>
                    <a:lnTo>
                      <a:pt x="1175" y="461"/>
                    </a:lnTo>
                    <a:lnTo>
                      <a:pt x="1175" y="461"/>
                    </a:lnTo>
                    <a:lnTo>
                      <a:pt x="1175" y="461"/>
                    </a:lnTo>
                    <a:lnTo>
                      <a:pt x="1175" y="461"/>
                    </a:lnTo>
                    <a:lnTo>
                      <a:pt x="1175" y="463"/>
                    </a:lnTo>
                    <a:lnTo>
                      <a:pt x="1174" y="463"/>
                    </a:lnTo>
                    <a:lnTo>
                      <a:pt x="1174" y="463"/>
                    </a:lnTo>
                    <a:lnTo>
                      <a:pt x="1174" y="463"/>
                    </a:lnTo>
                    <a:lnTo>
                      <a:pt x="1174" y="465"/>
                    </a:lnTo>
                    <a:lnTo>
                      <a:pt x="1174" y="465"/>
                    </a:lnTo>
                    <a:lnTo>
                      <a:pt x="1172" y="467"/>
                    </a:lnTo>
                    <a:lnTo>
                      <a:pt x="1172" y="467"/>
                    </a:lnTo>
                    <a:lnTo>
                      <a:pt x="1170" y="468"/>
                    </a:lnTo>
                    <a:lnTo>
                      <a:pt x="1170" y="468"/>
                    </a:lnTo>
                    <a:lnTo>
                      <a:pt x="1170" y="470"/>
                    </a:lnTo>
                    <a:lnTo>
                      <a:pt x="1170" y="470"/>
                    </a:lnTo>
                    <a:lnTo>
                      <a:pt x="1170" y="472"/>
                    </a:lnTo>
                    <a:lnTo>
                      <a:pt x="1172" y="472"/>
                    </a:lnTo>
                    <a:lnTo>
                      <a:pt x="1172" y="474"/>
                    </a:lnTo>
                    <a:lnTo>
                      <a:pt x="1172" y="474"/>
                    </a:lnTo>
                    <a:lnTo>
                      <a:pt x="1172" y="474"/>
                    </a:lnTo>
                    <a:lnTo>
                      <a:pt x="1174" y="472"/>
                    </a:lnTo>
                    <a:lnTo>
                      <a:pt x="1174" y="472"/>
                    </a:lnTo>
                    <a:lnTo>
                      <a:pt x="1175" y="472"/>
                    </a:lnTo>
                    <a:lnTo>
                      <a:pt x="1175" y="472"/>
                    </a:lnTo>
                    <a:lnTo>
                      <a:pt x="1175" y="472"/>
                    </a:lnTo>
                    <a:lnTo>
                      <a:pt x="1177" y="472"/>
                    </a:lnTo>
                    <a:lnTo>
                      <a:pt x="1177" y="472"/>
                    </a:lnTo>
                    <a:lnTo>
                      <a:pt x="1179" y="472"/>
                    </a:lnTo>
                    <a:lnTo>
                      <a:pt x="1179" y="472"/>
                    </a:lnTo>
                    <a:lnTo>
                      <a:pt x="1181" y="474"/>
                    </a:lnTo>
                    <a:lnTo>
                      <a:pt x="1181" y="474"/>
                    </a:lnTo>
                    <a:lnTo>
                      <a:pt x="1181" y="474"/>
                    </a:lnTo>
                    <a:lnTo>
                      <a:pt x="1179" y="474"/>
                    </a:lnTo>
                    <a:lnTo>
                      <a:pt x="1179" y="476"/>
                    </a:lnTo>
                    <a:lnTo>
                      <a:pt x="1175" y="477"/>
                    </a:lnTo>
                    <a:lnTo>
                      <a:pt x="1175" y="477"/>
                    </a:lnTo>
                    <a:lnTo>
                      <a:pt x="1174" y="479"/>
                    </a:lnTo>
                    <a:lnTo>
                      <a:pt x="1174" y="479"/>
                    </a:lnTo>
                    <a:lnTo>
                      <a:pt x="1174" y="479"/>
                    </a:lnTo>
                    <a:lnTo>
                      <a:pt x="1174" y="479"/>
                    </a:lnTo>
                    <a:lnTo>
                      <a:pt x="1174" y="479"/>
                    </a:lnTo>
                    <a:lnTo>
                      <a:pt x="1174" y="479"/>
                    </a:lnTo>
                    <a:lnTo>
                      <a:pt x="1174" y="479"/>
                    </a:lnTo>
                    <a:lnTo>
                      <a:pt x="1174" y="481"/>
                    </a:lnTo>
                    <a:lnTo>
                      <a:pt x="1174" y="481"/>
                    </a:lnTo>
                    <a:lnTo>
                      <a:pt x="1175" y="481"/>
                    </a:lnTo>
                    <a:lnTo>
                      <a:pt x="1175" y="481"/>
                    </a:lnTo>
                    <a:lnTo>
                      <a:pt x="1175" y="481"/>
                    </a:lnTo>
                    <a:lnTo>
                      <a:pt x="1175" y="483"/>
                    </a:lnTo>
                    <a:lnTo>
                      <a:pt x="1175" y="483"/>
                    </a:lnTo>
                    <a:lnTo>
                      <a:pt x="1175" y="483"/>
                    </a:lnTo>
                    <a:lnTo>
                      <a:pt x="1175" y="483"/>
                    </a:lnTo>
                    <a:lnTo>
                      <a:pt x="1175" y="483"/>
                    </a:lnTo>
                    <a:lnTo>
                      <a:pt x="1175" y="483"/>
                    </a:lnTo>
                    <a:lnTo>
                      <a:pt x="1175" y="483"/>
                    </a:lnTo>
                    <a:lnTo>
                      <a:pt x="1174" y="483"/>
                    </a:lnTo>
                    <a:lnTo>
                      <a:pt x="1174" y="485"/>
                    </a:lnTo>
                    <a:lnTo>
                      <a:pt x="1174" y="485"/>
                    </a:lnTo>
                    <a:lnTo>
                      <a:pt x="1174" y="485"/>
                    </a:lnTo>
                    <a:lnTo>
                      <a:pt x="1174" y="485"/>
                    </a:lnTo>
                    <a:lnTo>
                      <a:pt x="1174" y="485"/>
                    </a:lnTo>
                    <a:lnTo>
                      <a:pt x="1174" y="485"/>
                    </a:lnTo>
                    <a:lnTo>
                      <a:pt x="1172" y="483"/>
                    </a:lnTo>
                    <a:lnTo>
                      <a:pt x="1170" y="481"/>
                    </a:lnTo>
                    <a:lnTo>
                      <a:pt x="1170" y="481"/>
                    </a:lnTo>
                    <a:lnTo>
                      <a:pt x="1170" y="479"/>
                    </a:lnTo>
                    <a:lnTo>
                      <a:pt x="1170" y="477"/>
                    </a:lnTo>
                    <a:lnTo>
                      <a:pt x="1170" y="477"/>
                    </a:lnTo>
                    <a:lnTo>
                      <a:pt x="1168" y="477"/>
                    </a:lnTo>
                    <a:lnTo>
                      <a:pt x="1168" y="477"/>
                    </a:lnTo>
                    <a:lnTo>
                      <a:pt x="1168" y="477"/>
                    </a:lnTo>
                    <a:lnTo>
                      <a:pt x="1168" y="477"/>
                    </a:lnTo>
                    <a:lnTo>
                      <a:pt x="1168" y="477"/>
                    </a:lnTo>
                    <a:lnTo>
                      <a:pt x="1166" y="477"/>
                    </a:lnTo>
                    <a:lnTo>
                      <a:pt x="1166" y="477"/>
                    </a:lnTo>
                    <a:lnTo>
                      <a:pt x="1166" y="477"/>
                    </a:lnTo>
                    <a:lnTo>
                      <a:pt x="1166" y="477"/>
                    </a:lnTo>
                    <a:lnTo>
                      <a:pt x="1166" y="477"/>
                    </a:lnTo>
                    <a:lnTo>
                      <a:pt x="1166" y="477"/>
                    </a:lnTo>
                    <a:lnTo>
                      <a:pt x="1166" y="477"/>
                    </a:lnTo>
                    <a:lnTo>
                      <a:pt x="1165" y="479"/>
                    </a:lnTo>
                    <a:lnTo>
                      <a:pt x="1165" y="479"/>
                    </a:lnTo>
                    <a:lnTo>
                      <a:pt x="1165" y="481"/>
                    </a:lnTo>
                    <a:lnTo>
                      <a:pt x="1163" y="483"/>
                    </a:lnTo>
                    <a:lnTo>
                      <a:pt x="1161" y="483"/>
                    </a:lnTo>
                    <a:lnTo>
                      <a:pt x="1161" y="485"/>
                    </a:lnTo>
                    <a:lnTo>
                      <a:pt x="1159" y="485"/>
                    </a:lnTo>
                    <a:lnTo>
                      <a:pt x="1159" y="485"/>
                    </a:lnTo>
                    <a:lnTo>
                      <a:pt x="1159" y="485"/>
                    </a:lnTo>
                    <a:lnTo>
                      <a:pt x="1157" y="487"/>
                    </a:lnTo>
                    <a:lnTo>
                      <a:pt x="1157" y="487"/>
                    </a:lnTo>
                    <a:lnTo>
                      <a:pt x="1157" y="487"/>
                    </a:lnTo>
                    <a:lnTo>
                      <a:pt x="1156" y="487"/>
                    </a:lnTo>
                    <a:lnTo>
                      <a:pt x="1156" y="487"/>
                    </a:lnTo>
                    <a:lnTo>
                      <a:pt x="1156" y="487"/>
                    </a:lnTo>
                    <a:lnTo>
                      <a:pt x="1156" y="488"/>
                    </a:lnTo>
                    <a:lnTo>
                      <a:pt x="1156" y="488"/>
                    </a:lnTo>
                    <a:lnTo>
                      <a:pt x="1156" y="488"/>
                    </a:lnTo>
                    <a:lnTo>
                      <a:pt x="1157" y="488"/>
                    </a:lnTo>
                    <a:lnTo>
                      <a:pt x="1157" y="490"/>
                    </a:lnTo>
                    <a:lnTo>
                      <a:pt x="1157" y="490"/>
                    </a:lnTo>
                    <a:lnTo>
                      <a:pt x="1157" y="490"/>
                    </a:lnTo>
                    <a:lnTo>
                      <a:pt x="1157" y="490"/>
                    </a:lnTo>
                    <a:lnTo>
                      <a:pt x="1159" y="490"/>
                    </a:lnTo>
                    <a:lnTo>
                      <a:pt x="1159" y="490"/>
                    </a:lnTo>
                    <a:lnTo>
                      <a:pt x="1159" y="490"/>
                    </a:lnTo>
                    <a:lnTo>
                      <a:pt x="1157" y="490"/>
                    </a:lnTo>
                    <a:lnTo>
                      <a:pt x="1157" y="492"/>
                    </a:lnTo>
                    <a:lnTo>
                      <a:pt x="1157" y="492"/>
                    </a:lnTo>
                    <a:lnTo>
                      <a:pt x="1156" y="492"/>
                    </a:lnTo>
                    <a:lnTo>
                      <a:pt x="1156" y="492"/>
                    </a:lnTo>
                    <a:lnTo>
                      <a:pt x="1156" y="492"/>
                    </a:lnTo>
                    <a:lnTo>
                      <a:pt x="1156" y="492"/>
                    </a:lnTo>
                    <a:lnTo>
                      <a:pt x="1156" y="492"/>
                    </a:lnTo>
                    <a:lnTo>
                      <a:pt x="1156" y="492"/>
                    </a:lnTo>
                    <a:lnTo>
                      <a:pt x="1156" y="494"/>
                    </a:lnTo>
                    <a:lnTo>
                      <a:pt x="1156" y="494"/>
                    </a:lnTo>
                    <a:lnTo>
                      <a:pt x="1154" y="494"/>
                    </a:lnTo>
                    <a:lnTo>
                      <a:pt x="1154" y="494"/>
                    </a:lnTo>
                    <a:lnTo>
                      <a:pt x="1154" y="494"/>
                    </a:lnTo>
                    <a:lnTo>
                      <a:pt x="1156" y="494"/>
                    </a:lnTo>
                    <a:lnTo>
                      <a:pt x="1156" y="494"/>
                    </a:lnTo>
                    <a:lnTo>
                      <a:pt x="1156" y="494"/>
                    </a:lnTo>
                    <a:lnTo>
                      <a:pt x="1156" y="496"/>
                    </a:lnTo>
                    <a:lnTo>
                      <a:pt x="1154" y="496"/>
                    </a:lnTo>
                    <a:lnTo>
                      <a:pt x="1154" y="496"/>
                    </a:lnTo>
                    <a:lnTo>
                      <a:pt x="1154" y="496"/>
                    </a:lnTo>
                    <a:lnTo>
                      <a:pt x="1154" y="496"/>
                    </a:lnTo>
                    <a:lnTo>
                      <a:pt x="1154" y="496"/>
                    </a:lnTo>
                    <a:lnTo>
                      <a:pt x="1152" y="496"/>
                    </a:lnTo>
                    <a:lnTo>
                      <a:pt x="1152" y="496"/>
                    </a:lnTo>
                    <a:lnTo>
                      <a:pt x="1152" y="496"/>
                    </a:lnTo>
                    <a:lnTo>
                      <a:pt x="1152" y="496"/>
                    </a:lnTo>
                    <a:lnTo>
                      <a:pt x="1150" y="496"/>
                    </a:lnTo>
                    <a:lnTo>
                      <a:pt x="1150" y="496"/>
                    </a:lnTo>
                    <a:lnTo>
                      <a:pt x="1150" y="496"/>
                    </a:lnTo>
                    <a:lnTo>
                      <a:pt x="1150" y="496"/>
                    </a:lnTo>
                    <a:lnTo>
                      <a:pt x="1150" y="496"/>
                    </a:lnTo>
                    <a:lnTo>
                      <a:pt x="1150" y="496"/>
                    </a:lnTo>
                    <a:lnTo>
                      <a:pt x="1150" y="497"/>
                    </a:lnTo>
                    <a:lnTo>
                      <a:pt x="1150" y="497"/>
                    </a:lnTo>
                    <a:lnTo>
                      <a:pt x="1150" y="499"/>
                    </a:lnTo>
                    <a:lnTo>
                      <a:pt x="1150" y="499"/>
                    </a:lnTo>
                    <a:lnTo>
                      <a:pt x="1152" y="499"/>
                    </a:lnTo>
                    <a:lnTo>
                      <a:pt x="1152" y="501"/>
                    </a:lnTo>
                    <a:lnTo>
                      <a:pt x="1154" y="501"/>
                    </a:lnTo>
                    <a:lnTo>
                      <a:pt x="1154" y="503"/>
                    </a:lnTo>
                    <a:lnTo>
                      <a:pt x="1156" y="503"/>
                    </a:lnTo>
                    <a:lnTo>
                      <a:pt x="1156" y="503"/>
                    </a:lnTo>
                    <a:lnTo>
                      <a:pt x="1156" y="503"/>
                    </a:lnTo>
                    <a:lnTo>
                      <a:pt x="1154" y="505"/>
                    </a:lnTo>
                    <a:lnTo>
                      <a:pt x="1154" y="505"/>
                    </a:lnTo>
                    <a:lnTo>
                      <a:pt x="1152" y="505"/>
                    </a:lnTo>
                    <a:lnTo>
                      <a:pt x="1152" y="505"/>
                    </a:lnTo>
                    <a:lnTo>
                      <a:pt x="1150" y="505"/>
                    </a:lnTo>
                    <a:lnTo>
                      <a:pt x="1148" y="505"/>
                    </a:lnTo>
                    <a:lnTo>
                      <a:pt x="1148" y="505"/>
                    </a:lnTo>
                    <a:lnTo>
                      <a:pt x="1147" y="505"/>
                    </a:lnTo>
                    <a:lnTo>
                      <a:pt x="1147" y="505"/>
                    </a:lnTo>
                    <a:lnTo>
                      <a:pt x="1147" y="505"/>
                    </a:lnTo>
                    <a:lnTo>
                      <a:pt x="1147" y="506"/>
                    </a:lnTo>
                    <a:lnTo>
                      <a:pt x="1147" y="506"/>
                    </a:lnTo>
                    <a:lnTo>
                      <a:pt x="1145" y="506"/>
                    </a:lnTo>
                    <a:lnTo>
                      <a:pt x="1145" y="506"/>
                    </a:lnTo>
                    <a:lnTo>
                      <a:pt x="1145" y="508"/>
                    </a:lnTo>
                    <a:lnTo>
                      <a:pt x="1145" y="510"/>
                    </a:lnTo>
                    <a:lnTo>
                      <a:pt x="1145" y="510"/>
                    </a:lnTo>
                    <a:lnTo>
                      <a:pt x="1145" y="510"/>
                    </a:lnTo>
                    <a:lnTo>
                      <a:pt x="1145" y="510"/>
                    </a:lnTo>
                    <a:lnTo>
                      <a:pt x="1145" y="510"/>
                    </a:lnTo>
                    <a:lnTo>
                      <a:pt x="1143" y="510"/>
                    </a:lnTo>
                    <a:lnTo>
                      <a:pt x="1143" y="510"/>
                    </a:lnTo>
                    <a:lnTo>
                      <a:pt x="1143" y="510"/>
                    </a:lnTo>
                    <a:lnTo>
                      <a:pt x="1143" y="508"/>
                    </a:lnTo>
                    <a:lnTo>
                      <a:pt x="1143" y="508"/>
                    </a:lnTo>
                    <a:lnTo>
                      <a:pt x="1143" y="508"/>
                    </a:lnTo>
                    <a:lnTo>
                      <a:pt x="1143" y="508"/>
                    </a:lnTo>
                    <a:lnTo>
                      <a:pt x="1141" y="508"/>
                    </a:lnTo>
                    <a:lnTo>
                      <a:pt x="1141" y="508"/>
                    </a:lnTo>
                    <a:lnTo>
                      <a:pt x="1141" y="508"/>
                    </a:lnTo>
                    <a:lnTo>
                      <a:pt x="1141" y="508"/>
                    </a:lnTo>
                    <a:lnTo>
                      <a:pt x="1141" y="508"/>
                    </a:lnTo>
                    <a:lnTo>
                      <a:pt x="1139" y="508"/>
                    </a:lnTo>
                    <a:lnTo>
                      <a:pt x="1139" y="510"/>
                    </a:lnTo>
                    <a:lnTo>
                      <a:pt x="1137" y="512"/>
                    </a:lnTo>
                    <a:lnTo>
                      <a:pt x="1137" y="512"/>
                    </a:lnTo>
                    <a:lnTo>
                      <a:pt x="1137" y="512"/>
                    </a:lnTo>
                    <a:lnTo>
                      <a:pt x="1136" y="512"/>
                    </a:lnTo>
                    <a:lnTo>
                      <a:pt x="1136" y="512"/>
                    </a:lnTo>
                    <a:lnTo>
                      <a:pt x="1134" y="512"/>
                    </a:lnTo>
                    <a:lnTo>
                      <a:pt x="1134" y="512"/>
                    </a:lnTo>
                    <a:lnTo>
                      <a:pt x="1132" y="512"/>
                    </a:lnTo>
                    <a:lnTo>
                      <a:pt x="1130" y="512"/>
                    </a:lnTo>
                    <a:lnTo>
                      <a:pt x="1130" y="512"/>
                    </a:lnTo>
                    <a:lnTo>
                      <a:pt x="1128" y="512"/>
                    </a:lnTo>
                    <a:lnTo>
                      <a:pt x="1128" y="512"/>
                    </a:lnTo>
                    <a:lnTo>
                      <a:pt x="1128" y="512"/>
                    </a:lnTo>
                    <a:lnTo>
                      <a:pt x="1127" y="512"/>
                    </a:lnTo>
                    <a:lnTo>
                      <a:pt x="1127" y="514"/>
                    </a:lnTo>
                    <a:lnTo>
                      <a:pt x="1127" y="514"/>
                    </a:lnTo>
                    <a:lnTo>
                      <a:pt x="1127" y="514"/>
                    </a:lnTo>
                    <a:lnTo>
                      <a:pt x="1127" y="515"/>
                    </a:lnTo>
                    <a:lnTo>
                      <a:pt x="1125" y="515"/>
                    </a:lnTo>
                    <a:lnTo>
                      <a:pt x="1125" y="515"/>
                    </a:lnTo>
                    <a:lnTo>
                      <a:pt x="1125" y="515"/>
                    </a:lnTo>
                    <a:lnTo>
                      <a:pt x="1125" y="515"/>
                    </a:lnTo>
                    <a:lnTo>
                      <a:pt x="1123" y="515"/>
                    </a:lnTo>
                    <a:lnTo>
                      <a:pt x="1123" y="515"/>
                    </a:lnTo>
                    <a:lnTo>
                      <a:pt x="1123" y="515"/>
                    </a:lnTo>
                    <a:lnTo>
                      <a:pt x="1123" y="515"/>
                    </a:lnTo>
                    <a:lnTo>
                      <a:pt x="1123" y="514"/>
                    </a:lnTo>
                    <a:lnTo>
                      <a:pt x="1123" y="514"/>
                    </a:lnTo>
                    <a:lnTo>
                      <a:pt x="1123" y="514"/>
                    </a:lnTo>
                    <a:lnTo>
                      <a:pt x="1123" y="514"/>
                    </a:lnTo>
                    <a:lnTo>
                      <a:pt x="1123" y="512"/>
                    </a:lnTo>
                    <a:lnTo>
                      <a:pt x="1123" y="512"/>
                    </a:lnTo>
                    <a:lnTo>
                      <a:pt x="1123" y="512"/>
                    </a:lnTo>
                    <a:lnTo>
                      <a:pt x="1123" y="512"/>
                    </a:lnTo>
                    <a:lnTo>
                      <a:pt x="1121" y="512"/>
                    </a:lnTo>
                    <a:lnTo>
                      <a:pt x="1121" y="512"/>
                    </a:lnTo>
                    <a:lnTo>
                      <a:pt x="1121" y="512"/>
                    </a:lnTo>
                    <a:lnTo>
                      <a:pt x="1121" y="512"/>
                    </a:lnTo>
                    <a:lnTo>
                      <a:pt x="1121" y="512"/>
                    </a:lnTo>
                    <a:lnTo>
                      <a:pt x="1121" y="514"/>
                    </a:lnTo>
                    <a:lnTo>
                      <a:pt x="1121" y="514"/>
                    </a:lnTo>
                    <a:lnTo>
                      <a:pt x="1121" y="514"/>
                    </a:lnTo>
                    <a:lnTo>
                      <a:pt x="1121" y="514"/>
                    </a:lnTo>
                    <a:lnTo>
                      <a:pt x="1121" y="514"/>
                    </a:lnTo>
                    <a:lnTo>
                      <a:pt x="1121" y="514"/>
                    </a:lnTo>
                    <a:lnTo>
                      <a:pt x="1121" y="515"/>
                    </a:lnTo>
                    <a:lnTo>
                      <a:pt x="1121" y="515"/>
                    </a:lnTo>
                    <a:lnTo>
                      <a:pt x="1121" y="515"/>
                    </a:lnTo>
                    <a:lnTo>
                      <a:pt x="1121" y="515"/>
                    </a:lnTo>
                    <a:lnTo>
                      <a:pt x="1121" y="517"/>
                    </a:lnTo>
                    <a:lnTo>
                      <a:pt x="1121" y="517"/>
                    </a:lnTo>
                    <a:lnTo>
                      <a:pt x="1121" y="517"/>
                    </a:lnTo>
                    <a:lnTo>
                      <a:pt x="1121" y="519"/>
                    </a:lnTo>
                    <a:lnTo>
                      <a:pt x="1121" y="519"/>
                    </a:lnTo>
                    <a:lnTo>
                      <a:pt x="1121" y="519"/>
                    </a:lnTo>
                    <a:lnTo>
                      <a:pt x="1121" y="519"/>
                    </a:lnTo>
                    <a:lnTo>
                      <a:pt x="1119" y="519"/>
                    </a:lnTo>
                    <a:lnTo>
                      <a:pt x="1119" y="521"/>
                    </a:lnTo>
                    <a:lnTo>
                      <a:pt x="1119" y="521"/>
                    </a:lnTo>
                    <a:lnTo>
                      <a:pt x="1119" y="521"/>
                    </a:lnTo>
                    <a:lnTo>
                      <a:pt x="1118" y="521"/>
                    </a:lnTo>
                    <a:lnTo>
                      <a:pt x="1118" y="521"/>
                    </a:lnTo>
                    <a:lnTo>
                      <a:pt x="1116" y="521"/>
                    </a:lnTo>
                    <a:lnTo>
                      <a:pt x="1114" y="521"/>
                    </a:lnTo>
                    <a:lnTo>
                      <a:pt x="1114" y="521"/>
                    </a:lnTo>
                    <a:lnTo>
                      <a:pt x="1112" y="521"/>
                    </a:lnTo>
                    <a:lnTo>
                      <a:pt x="1112" y="521"/>
                    </a:lnTo>
                    <a:lnTo>
                      <a:pt x="1112" y="521"/>
                    </a:lnTo>
                    <a:lnTo>
                      <a:pt x="1112" y="521"/>
                    </a:lnTo>
                    <a:lnTo>
                      <a:pt x="1112" y="521"/>
                    </a:lnTo>
                    <a:lnTo>
                      <a:pt x="1112" y="523"/>
                    </a:lnTo>
                    <a:lnTo>
                      <a:pt x="1112" y="523"/>
                    </a:lnTo>
                    <a:lnTo>
                      <a:pt x="1112" y="523"/>
                    </a:lnTo>
                    <a:lnTo>
                      <a:pt x="1112" y="523"/>
                    </a:lnTo>
                    <a:lnTo>
                      <a:pt x="1112" y="523"/>
                    </a:lnTo>
                    <a:lnTo>
                      <a:pt x="1112" y="523"/>
                    </a:lnTo>
                    <a:lnTo>
                      <a:pt x="1112" y="523"/>
                    </a:lnTo>
                    <a:lnTo>
                      <a:pt x="1114" y="523"/>
                    </a:lnTo>
                    <a:lnTo>
                      <a:pt x="1114" y="523"/>
                    </a:lnTo>
                    <a:lnTo>
                      <a:pt x="1114" y="523"/>
                    </a:lnTo>
                    <a:lnTo>
                      <a:pt x="1116" y="524"/>
                    </a:lnTo>
                    <a:lnTo>
                      <a:pt x="1116" y="524"/>
                    </a:lnTo>
                    <a:lnTo>
                      <a:pt x="1116" y="524"/>
                    </a:lnTo>
                    <a:lnTo>
                      <a:pt x="1116" y="524"/>
                    </a:lnTo>
                    <a:lnTo>
                      <a:pt x="1118" y="524"/>
                    </a:lnTo>
                    <a:lnTo>
                      <a:pt x="1118" y="524"/>
                    </a:lnTo>
                    <a:lnTo>
                      <a:pt x="1118" y="526"/>
                    </a:lnTo>
                    <a:lnTo>
                      <a:pt x="1118" y="526"/>
                    </a:lnTo>
                    <a:lnTo>
                      <a:pt x="1116" y="526"/>
                    </a:lnTo>
                    <a:lnTo>
                      <a:pt x="1116" y="526"/>
                    </a:lnTo>
                    <a:lnTo>
                      <a:pt x="1116" y="528"/>
                    </a:lnTo>
                    <a:lnTo>
                      <a:pt x="1114" y="528"/>
                    </a:lnTo>
                    <a:lnTo>
                      <a:pt x="1114" y="528"/>
                    </a:lnTo>
                    <a:lnTo>
                      <a:pt x="1114" y="528"/>
                    </a:lnTo>
                    <a:lnTo>
                      <a:pt x="1114" y="528"/>
                    </a:lnTo>
                    <a:lnTo>
                      <a:pt x="1112" y="530"/>
                    </a:lnTo>
                    <a:lnTo>
                      <a:pt x="1112" y="530"/>
                    </a:lnTo>
                    <a:lnTo>
                      <a:pt x="1112" y="530"/>
                    </a:lnTo>
                    <a:lnTo>
                      <a:pt x="1110" y="530"/>
                    </a:lnTo>
                    <a:lnTo>
                      <a:pt x="1110" y="530"/>
                    </a:lnTo>
                    <a:lnTo>
                      <a:pt x="1109" y="530"/>
                    </a:lnTo>
                    <a:lnTo>
                      <a:pt x="1109" y="528"/>
                    </a:lnTo>
                    <a:lnTo>
                      <a:pt x="1109" y="528"/>
                    </a:lnTo>
                    <a:lnTo>
                      <a:pt x="1109" y="528"/>
                    </a:lnTo>
                    <a:lnTo>
                      <a:pt x="1109" y="528"/>
                    </a:lnTo>
                    <a:lnTo>
                      <a:pt x="1107" y="528"/>
                    </a:lnTo>
                    <a:lnTo>
                      <a:pt x="1105" y="526"/>
                    </a:lnTo>
                    <a:lnTo>
                      <a:pt x="1105" y="526"/>
                    </a:lnTo>
                    <a:lnTo>
                      <a:pt x="1105" y="526"/>
                    </a:lnTo>
                    <a:lnTo>
                      <a:pt x="1105" y="526"/>
                    </a:lnTo>
                    <a:lnTo>
                      <a:pt x="1105" y="526"/>
                    </a:lnTo>
                    <a:lnTo>
                      <a:pt x="1105" y="526"/>
                    </a:lnTo>
                    <a:lnTo>
                      <a:pt x="1103" y="524"/>
                    </a:lnTo>
                    <a:lnTo>
                      <a:pt x="1103" y="524"/>
                    </a:lnTo>
                    <a:lnTo>
                      <a:pt x="1103" y="524"/>
                    </a:lnTo>
                    <a:lnTo>
                      <a:pt x="1103" y="524"/>
                    </a:lnTo>
                    <a:lnTo>
                      <a:pt x="1103" y="524"/>
                    </a:lnTo>
                    <a:lnTo>
                      <a:pt x="1103" y="524"/>
                    </a:lnTo>
                    <a:lnTo>
                      <a:pt x="1103" y="524"/>
                    </a:lnTo>
                    <a:lnTo>
                      <a:pt x="1101" y="523"/>
                    </a:lnTo>
                    <a:lnTo>
                      <a:pt x="1101" y="523"/>
                    </a:lnTo>
                    <a:lnTo>
                      <a:pt x="1100" y="523"/>
                    </a:lnTo>
                    <a:lnTo>
                      <a:pt x="1100" y="523"/>
                    </a:lnTo>
                    <a:lnTo>
                      <a:pt x="1100" y="523"/>
                    </a:lnTo>
                    <a:lnTo>
                      <a:pt x="1100" y="523"/>
                    </a:lnTo>
                    <a:lnTo>
                      <a:pt x="1100" y="524"/>
                    </a:lnTo>
                    <a:lnTo>
                      <a:pt x="1100" y="524"/>
                    </a:lnTo>
                    <a:lnTo>
                      <a:pt x="1100" y="524"/>
                    </a:lnTo>
                    <a:lnTo>
                      <a:pt x="1098" y="524"/>
                    </a:lnTo>
                    <a:lnTo>
                      <a:pt x="1098" y="524"/>
                    </a:lnTo>
                    <a:lnTo>
                      <a:pt x="1098" y="524"/>
                    </a:lnTo>
                    <a:lnTo>
                      <a:pt x="1096" y="526"/>
                    </a:lnTo>
                    <a:lnTo>
                      <a:pt x="1096" y="526"/>
                    </a:lnTo>
                    <a:lnTo>
                      <a:pt x="1096" y="526"/>
                    </a:lnTo>
                    <a:lnTo>
                      <a:pt x="1096" y="528"/>
                    </a:lnTo>
                    <a:lnTo>
                      <a:pt x="1096" y="528"/>
                    </a:lnTo>
                    <a:lnTo>
                      <a:pt x="1096" y="530"/>
                    </a:lnTo>
                    <a:lnTo>
                      <a:pt x="1094" y="532"/>
                    </a:lnTo>
                    <a:lnTo>
                      <a:pt x="1094" y="532"/>
                    </a:lnTo>
                    <a:lnTo>
                      <a:pt x="1094" y="534"/>
                    </a:lnTo>
                    <a:lnTo>
                      <a:pt x="1094" y="534"/>
                    </a:lnTo>
                    <a:lnTo>
                      <a:pt x="1094" y="534"/>
                    </a:lnTo>
                    <a:lnTo>
                      <a:pt x="1094" y="535"/>
                    </a:lnTo>
                    <a:lnTo>
                      <a:pt x="1094" y="535"/>
                    </a:lnTo>
                    <a:lnTo>
                      <a:pt x="1094" y="535"/>
                    </a:lnTo>
                    <a:lnTo>
                      <a:pt x="1092" y="535"/>
                    </a:lnTo>
                    <a:lnTo>
                      <a:pt x="1092" y="535"/>
                    </a:lnTo>
                    <a:lnTo>
                      <a:pt x="1092" y="535"/>
                    </a:lnTo>
                    <a:lnTo>
                      <a:pt x="1090" y="537"/>
                    </a:lnTo>
                    <a:lnTo>
                      <a:pt x="1090" y="537"/>
                    </a:lnTo>
                    <a:lnTo>
                      <a:pt x="1090" y="537"/>
                    </a:lnTo>
                    <a:lnTo>
                      <a:pt x="1090" y="537"/>
                    </a:lnTo>
                    <a:lnTo>
                      <a:pt x="1090" y="537"/>
                    </a:lnTo>
                    <a:lnTo>
                      <a:pt x="1092" y="539"/>
                    </a:lnTo>
                    <a:lnTo>
                      <a:pt x="1092" y="539"/>
                    </a:lnTo>
                    <a:lnTo>
                      <a:pt x="1094" y="541"/>
                    </a:lnTo>
                    <a:lnTo>
                      <a:pt x="1094" y="541"/>
                    </a:lnTo>
                    <a:lnTo>
                      <a:pt x="1096" y="541"/>
                    </a:lnTo>
                    <a:lnTo>
                      <a:pt x="1096" y="541"/>
                    </a:lnTo>
                    <a:lnTo>
                      <a:pt x="1096" y="543"/>
                    </a:lnTo>
                    <a:lnTo>
                      <a:pt x="1096" y="543"/>
                    </a:lnTo>
                    <a:lnTo>
                      <a:pt x="1096" y="543"/>
                    </a:lnTo>
                    <a:lnTo>
                      <a:pt x="1096" y="544"/>
                    </a:lnTo>
                    <a:lnTo>
                      <a:pt x="1096" y="544"/>
                    </a:lnTo>
                    <a:lnTo>
                      <a:pt x="1096" y="546"/>
                    </a:lnTo>
                    <a:lnTo>
                      <a:pt x="1096" y="546"/>
                    </a:lnTo>
                    <a:lnTo>
                      <a:pt x="1094" y="546"/>
                    </a:lnTo>
                    <a:lnTo>
                      <a:pt x="1094" y="548"/>
                    </a:lnTo>
                    <a:lnTo>
                      <a:pt x="1094" y="548"/>
                    </a:lnTo>
                    <a:lnTo>
                      <a:pt x="1092" y="548"/>
                    </a:lnTo>
                    <a:lnTo>
                      <a:pt x="1092" y="548"/>
                    </a:lnTo>
                    <a:lnTo>
                      <a:pt x="1090" y="548"/>
                    </a:lnTo>
                    <a:lnTo>
                      <a:pt x="1090" y="548"/>
                    </a:lnTo>
                    <a:lnTo>
                      <a:pt x="1089" y="548"/>
                    </a:lnTo>
                    <a:lnTo>
                      <a:pt x="1089" y="548"/>
                    </a:lnTo>
                    <a:lnTo>
                      <a:pt x="1089" y="546"/>
                    </a:lnTo>
                    <a:lnTo>
                      <a:pt x="1087" y="546"/>
                    </a:lnTo>
                    <a:lnTo>
                      <a:pt x="1085" y="546"/>
                    </a:lnTo>
                    <a:lnTo>
                      <a:pt x="1083" y="546"/>
                    </a:lnTo>
                    <a:lnTo>
                      <a:pt x="1081" y="546"/>
                    </a:lnTo>
                    <a:lnTo>
                      <a:pt x="1081" y="546"/>
                    </a:lnTo>
                    <a:lnTo>
                      <a:pt x="1081" y="544"/>
                    </a:lnTo>
                    <a:lnTo>
                      <a:pt x="1081" y="544"/>
                    </a:lnTo>
                    <a:lnTo>
                      <a:pt x="1080" y="544"/>
                    </a:lnTo>
                    <a:lnTo>
                      <a:pt x="1080" y="544"/>
                    </a:lnTo>
                    <a:lnTo>
                      <a:pt x="1080" y="543"/>
                    </a:lnTo>
                    <a:lnTo>
                      <a:pt x="1078" y="543"/>
                    </a:lnTo>
                    <a:lnTo>
                      <a:pt x="1078" y="543"/>
                    </a:lnTo>
                    <a:lnTo>
                      <a:pt x="1078" y="543"/>
                    </a:lnTo>
                    <a:lnTo>
                      <a:pt x="1078" y="543"/>
                    </a:lnTo>
                    <a:lnTo>
                      <a:pt x="1076" y="543"/>
                    </a:lnTo>
                    <a:lnTo>
                      <a:pt x="1076" y="543"/>
                    </a:lnTo>
                    <a:lnTo>
                      <a:pt x="1076" y="543"/>
                    </a:lnTo>
                    <a:lnTo>
                      <a:pt x="1076" y="543"/>
                    </a:lnTo>
                    <a:lnTo>
                      <a:pt x="1076" y="543"/>
                    </a:lnTo>
                    <a:lnTo>
                      <a:pt x="1076" y="544"/>
                    </a:lnTo>
                    <a:lnTo>
                      <a:pt x="1076" y="544"/>
                    </a:lnTo>
                    <a:lnTo>
                      <a:pt x="1076" y="544"/>
                    </a:lnTo>
                    <a:lnTo>
                      <a:pt x="1076" y="544"/>
                    </a:lnTo>
                    <a:lnTo>
                      <a:pt x="1076" y="546"/>
                    </a:lnTo>
                    <a:lnTo>
                      <a:pt x="1076" y="546"/>
                    </a:lnTo>
                    <a:lnTo>
                      <a:pt x="1076" y="546"/>
                    </a:lnTo>
                    <a:lnTo>
                      <a:pt x="1076" y="546"/>
                    </a:lnTo>
                    <a:lnTo>
                      <a:pt x="1076" y="546"/>
                    </a:lnTo>
                    <a:lnTo>
                      <a:pt x="1076" y="546"/>
                    </a:lnTo>
                    <a:lnTo>
                      <a:pt x="1076" y="548"/>
                    </a:lnTo>
                    <a:lnTo>
                      <a:pt x="1076" y="550"/>
                    </a:lnTo>
                    <a:lnTo>
                      <a:pt x="1076" y="552"/>
                    </a:lnTo>
                    <a:lnTo>
                      <a:pt x="1076" y="552"/>
                    </a:lnTo>
                    <a:lnTo>
                      <a:pt x="1078" y="553"/>
                    </a:lnTo>
                    <a:lnTo>
                      <a:pt x="1078" y="553"/>
                    </a:lnTo>
                    <a:lnTo>
                      <a:pt x="1078" y="555"/>
                    </a:lnTo>
                    <a:lnTo>
                      <a:pt x="1080" y="555"/>
                    </a:lnTo>
                    <a:lnTo>
                      <a:pt x="1080" y="557"/>
                    </a:lnTo>
                    <a:lnTo>
                      <a:pt x="1080" y="557"/>
                    </a:lnTo>
                    <a:lnTo>
                      <a:pt x="1080" y="557"/>
                    </a:lnTo>
                    <a:lnTo>
                      <a:pt x="1080" y="557"/>
                    </a:lnTo>
                    <a:lnTo>
                      <a:pt x="1080" y="559"/>
                    </a:lnTo>
                    <a:lnTo>
                      <a:pt x="1080" y="559"/>
                    </a:lnTo>
                    <a:lnTo>
                      <a:pt x="1080" y="559"/>
                    </a:lnTo>
                    <a:lnTo>
                      <a:pt x="1080" y="559"/>
                    </a:lnTo>
                    <a:lnTo>
                      <a:pt x="1080" y="559"/>
                    </a:lnTo>
                    <a:lnTo>
                      <a:pt x="1076" y="561"/>
                    </a:lnTo>
                    <a:lnTo>
                      <a:pt x="1076" y="561"/>
                    </a:lnTo>
                    <a:lnTo>
                      <a:pt x="1076" y="561"/>
                    </a:lnTo>
                    <a:lnTo>
                      <a:pt x="1074" y="561"/>
                    </a:lnTo>
                    <a:lnTo>
                      <a:pt x="1074" y="561"/>
                    </a:lnTo>
                    <a:lnTo>
                      <a:pt x="1072" y="561"/>
                    </a:lnTo>
                    <a:lnTo>
                      <a:pt x="1071" y="561"/>
                    </a:lnTo>
                    <a:lnTo>
                      <a:pt x="1069" y="561"/>
                    </a:lnTo>
                    <a:lnTo>
                      <a:pt x="1069" y="561"/>
                    </a:lnTo>
                    <a:lnTo>
                      <a:pt x="1069" y="561"/>
                    </a:lnTo>
                    <a:lnTo>
                      <a:pt x="1069" y="561"/>
                    </a:lnTo>
                    <a:lnTo>
                      <a:pt x="1067" y="561"/>
                    </a:lnTo>
                    <a:lnTo>
                      <a:pt x="1067" y="561"/>
                    </a:lnTo>
                    <a:lnTo>
                      <a:pt x="1067" y="562"/>
                    </a:lnTo>
                    <a:lnTo>
                      <a:pt x="1067" y="562"/>
                    </a:lnTo>
                    <a:lnTo>
                      <a:pt x="1067" y="562"/>
                    </a:lnTo>
                    <a:lnTo>
                      <a:pt x="1065" y="564"/>
                    </a:lnTo>
                    <a:lnTo>
                      <a:pt x="1065" y="564"/>
                    </a:lnTo>
                    <a:lnTo>
                      <a:pt x="1065" y="566"/>
                    </a:lnTo>
                    <a:lnTo>
                      <a:pt x="1065" y="566"/>
                    </a:lnTo>
                    <a:lnTo>
                      <a:pt x="1065" y="566"/>
                    </a:lnTo>
                    <a:lnTo>
                      <a:pt x="1065" y="566"/>
                    </a:lnTo>
                    <a:lnTo>
                      <a:pt x="1065" y="568"/>
                    </a:lnTo>
                    <a:lnTo>
                      <a:pt x="1065" y="568"/>
                    </a:lnTo>
                    <a:lnTo>
                      <a:pt x="1063" y="568"/>
                    </a:lnTo>
                    <a:lnTo>
                      <a:pt x="1063" y="568"/>
                    </a:lnTo>
                    <a:lnTo>
                      <a:pt x="1063" y="568"/>
                    </a:lnTo>
                    <a:lnTo>
                      <a:pt x="1065" y="570"/>
                    </a:lnTo>
                    <a:lnTo>
                      <a:pt x="1065" y="570"/>
                    </a:lnTo>
                    <a:lnTo>
                      <a:pt x="1065" y="570"/>
                    </a:lnTo>
                    <a:lnTo>
                      <a:pt x="1065" y="572"/>
                    </a:lnTo>
                    <a:lnTo>
                      <a:pt x="1067" y="572"/>
                    </a:lnTo>
                    <a:lnTo>
                      <a:pt x="1067" y="572"/>
                    </a:lnTo>
                    <a:lnTo>
                      <a:pt x="1067" y="572"/>
                    </a:lnTo>
                    <a:lnTo>
                      <a:pt x="1069" y="572"/>
                    </a:lnTo>
                    <a:lnTo>
                      <a:pt x="1071" y="572"/>
                    </a:lnTo>
                    <a:lnTo>
                      <a:pt x="1071" y="572"/>
                    </a:lnTo>
                    <a:lnTo>
                      <a:pt x="1071" y="573"/>
                    </a:lnTo>
                    <a:lnTo>
                      <a:pt x="1071" y="573"/>
                    </a:lnTo>
                    <a:lnTo>
                      <a:pt x="1071" y="573"/>
                    </a:lnTo>
                    <a:lnTo>
                      <a:pt x="1071" y="573"/>
                    </a:lnTo>
                    <a:lnTo>
                      <a:pt x="1071" y="575"/>
                    </a:lnTo>
                    <a:lnTo>
                      <a:pt x="1069" y="575"/>
                    </a:lnTo>
                    <a:lnTo>
                      <a:pt x="1069" y="575"/>
                    </a:lnTo>
                    <a:lnTo>
                      <a:pt x="1069" y="575"/>
                    </a:lnTo>
                    <a:lnTo>
                      <a:pt x="1067" y="575"/>
                    </a:lnTo>
                    <a:lnTo>
                      <a:pt x="1067" y="575"/>
                    </a:lnTo>
                    <a:lnTo>
                      <a:pt x="1067" y="575"/>
                    </a:lnTo>
                    <a:lnTo>
                      <a:pt x="1065" y="575"/>
                    </a:lnTo>
                    <a:lnTo>
                      <a:pt x="1063" y="575"/>
                    </a:lnTo>
                    <a:lnTo>
                      <a:pt x="1063" y="575"/>
                    </a:lnTo>
                    <a:lnTo>
                      <a:pt x="1063" y="575"/>
                    </a:lnTo>
                    <a:lnTo>
                      <a:pt x="1062" y="573"/>
                    </a:lnTo>
                    <a:lnTo>
                      <a:pt x="1062" y="573"/>
                    </a:lnTo>
                    <a:lnTo>
                      <a:pt x="1060" y="572"/>
                    </a:lnTo>
                    <a:lnTo>
                      <a:pt x="1058" y="572"/>
                    </a:lnTo>
                    <a:lnTo>
                      <a:pt x="1058" y="572"/>
                    </a:lnTo>
                    <a:lnTo>
                      <a:pt x="1058" y="572"/>
                    </a:lnTo>
                    <a:lnTo>
                      <a:pt x="1056" y="572"/>
                    </a:lnTo>
                    <a:lnTo>
                      <a:pt x="1056" y="572"/>
                    </a:lnTo>
                    <a:lnTo>
                      <a:pt x="1056" y="572"/>
                    </a:lnTo>
                    <a:lnTo>
                      <a:pt x="1056" y="572"/>
                    </a:lnTo>
                    <a:lnTo>
                      <a:pt x="1056" y="572"/>
                    </a:lnTo>
                    <a:lnTo>
                      <a:pt x="1054" y="572"/>
                    </a:lnTo>
                    <a:lnTo>
                      <a:pt x="1054" y="572"/>
                    </a:lnTo>
                    <a:lnTo>
                      <a:pt x="1052" y="572"/>
                    </a:lnTo>
                    <a:lnTo>
                      <a:pt x="1052" y="573"/>
                    </a:lnTo>
                    <a:lnTo>
                      <a:pt x="1052" y="573"/>
                    </a:lnTo>
                    <a:lnTo>
                      <a:pt x="1051" y="573"/>
                    </a:lnTo>
                    <a:lnTo>
                      <a:pt x="1051" y="573"/>
                    </a:lnTo>
                    <a:lnTo>
                      <a:pt x="1051" y="573"/>
                    </a:lnTo>
                    <a:lnTo>
                      <a:pt x="1051" y="573"/>
                    </a:lnTo>
                    <a:lnTo>
                      <a:pt x="1051" y="573"/>
                    </a:lnTo>
                    <a:lnTo>
                      <a:pt x="1051" y="573"/>
                    </a:lnTo>
                    <a:lnTo>
                      <a:pt x="1051" y="573"/>
                    </a:lnTo>
                    <a:lnTo>
                      <a:pt x="1051" y="573"/>
                    </a:lnTo>
                    <a:lnTo>
                      <a:pt x="1051" y="575"/>
                    </a:lnTo>
                    <a:lnTo>
                      <a:pt x="1051" y="575"/>
                    </a:lnTo>
                    <a:lnTo>
                      <a:pt x="1051" y="575"/>
                    </a:lnTo>
                    <a:lnTo>
                      <a:pt x="1051" y="575"/>
                    </a:lnTo>
                    <a:lnTo>
                      <a:pt x="1049" y="577"/>
                    </a:lnTo>
                    <a:lnTo>
                      <a:pt x="1049" y="577"/>
                    </a:lnTo>
                    <a:lnTo>
                      <a:pt x="1051" y="577"/>
                    </a:lnTo>
                    <a:lnTo>
                      <a:pt x="1051" y="577"/>
                    </a:lnTo>
                    <a:lnTo>
                      <a:pt x="1051" y="579"/>
                    </a:lnTo>
                    <a:lnTo>
                      <a:pt x="1051" y="579"/>
                    </a:lnTo>
                    <a:lnTo>
                      <a:pt x="1051" y="581"/>
                    </a:lnTo>
                    <a:lnTo>
                      <a:pt x="1051" y="581"/>
                    </a:lnTo>
                    <a:lnTo>
                      <a:pt x="1051" y="581"/>
                    </a:lnTo>
                    <a:lnTo>
                      <a:pt x="1051" y="581"/>
                    </a:lnTo>
                    <a:lnTo>
                      <a:pt x="1051" y="581"/>
                    </a:lnTo>
                    <a:lnTo>
                      <a:pt x="1051" y="582"/>
                    </a:lnTo>
                    <a:lnTo>
                      <a:pt x="1049" y="584"/>
                    </a:lnTo>
                    <a:lnTo>
                      <a:pt x="1047" y="588"/>
                    </a:lnTo>
                    <a:lnTo>
                      <a:pt x="1047" y="588"/>
                    </a:lnTo>
                    <a:lnTo>
                      <a:pt x="1047" y="588"/>
                    </a:lnTo>
                    <a:lnTo>
                      <a:pt x="1047" y="588"/>
                    </a:lnTo>
                    <a:lnTo>
                      <a:pt x="1047" y="590"/>
                    </a:lnTo>
                    <a:lnTo>
                      <a:pt x="1047" y="590"/>
                    </a:lnTo>
                    <a:lnTo>
                      <a:pt x="1045" y="590"/>
                    </a:lnTo>
                    <a:lnTo>
                      <a:pt x="1045" y="590"/>
                    </a:lnTo>
                    <a:lnTo>
                      <a:pt x="1045" y="588"/>
                    </a:lnTo>
                    <a:lnTo>
                      <a:pt x="1045" y="588"/>
                    </a:lnTo>
                    <a:lnTo>
                      <a:pt x="1045" y="588"/>
                    </a:lnTo>
                    <a:lnTo>
                      <a:pt x="1045"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6"/>
                    </a:lnTo>
                    <a:lnTo>
                      <a:pt x="1043" y="586"/>
                    </a:lnTo>
                    <a:lnTo>
                      <a:pt x="1043" y="586"/>
                    </a:lnTo>
                    <a:lnTo>
                      <a:pt x="1043" y="586"/>
                    </a:lnTo>
                    <a:lnTo>
                      <a:pt x="1045" y="586"/>
                    </a:lnTo>
                    <a:lnTo>
                      <a:pt x="1045" y="586"/>
                    </a:lnTo>
                    <a:lnTo>
                      <a:pt x="1045" y="586"/>
                    </a:lnTo>
                    <a:lnTo>
                      <a:pt x="1045" y="584"/>
                    </a:lnTo>
                    <a:lnTo>
                      <a:pt x="1045" y="584"/>
                    </a:lnTo>
                    <a:lnTo>
                      <a:pt x="1045" y="584"/>
                    </a:lnTo>
                    <a:lnTo>
                      <a:pt x="1045" y="584"/>
                    </a:lnTo>
                    <a:lnTo>
                      <a:pt x="1043" y="584"/>
                    </a:lnTo>
                    <a:lnTo>
                      <a:pt x="1043" y="584"/>
                    </a:lnTo>
                    <a:lnTo>
                      <a:pt x="1043" y="584"/>
                    </a:lnTo>
                    <a:lnTo>
                      <a:pt x="1043" y="584"/>
                    </a:lnTo>
                    <a:lnTo>
                      <a:pt x="1043" y="582"/>
                    </a:lnTo>
                    <a:lnTo>
                      <a:pt x="1043" y="582"/>
                    </a:lnTo>
                    <a:lnTo>
                      <a:pt x="1043" y="582"/>
                    </a:lnTo>
                    <a:lnTo>
                      <a:pt x="1043" y="581"/>
                    </a:lnTo>
                    <a:lnTo>
                      <a:pt x="1042" y="581"/>
                    </a:lnTo>
                    <a:lnTo>
                      <a:pt x="1042" y="581"/>
                    </a:lnTo>
                    <a:lnTo>
                      <a:pt x="1042" y="581"/>
                    </a:lnTo>
                    <a:lnTo>
                      <a:pt x="1042" y="581"/>
                    </a:lnTo>
                    <a:lnTo>
                      <a:pt x="1042" y="581"/>
                    </a:lnTo>
                    <a:lnTo>
                      <a:pt x="1042" y="579"/>
                    </a:lnTo>
                    <a:lnTo>
                      <a:pt x="1042" y="579"/>
                    </a:lnTo>
                    <a:lnTo>
                      <a:pt x="1042" y="579"/>
                    </a:lnTo>
                    <a:lnTo>
                      <a:pt x="1042" y="579"/>
                    </a:lnTo>
                    <a:lnTo>
                      <a:pt x="1040" y="579"/>
                    </a:lnTo>
                    <a:lnTo>
                      <a:pt x="1040" y="579"/>
                    </a:lnTo>
                    <a:lnTo>
                      <a:pt x="1040" y="579"/>
                    </a:lnTo>
                    <a:lnTo>
                      <a:pt x="1040" y="579"/>
                    </a:lnTo>
                    <a:lnTo>
                      <a:pt x="1040" y="579"/>
                    </a:lnTo>
                    <a:lnTo>
                      <a:pt x="1038" y="579"/>
                    </a:lnTo>
                    <a:lnTo>
                      <a:pt x="1038" y="577"/>
                    </a:lnTo>
                    <a:lnTo>
                      <a:pt x="1038" y="577"/>
                    </a:lnTo>
                    <a:lnTo>
                      <a:pt x="1038" y="577"/>
                    </a:lnTo>
                    <a:lnTo>
                      <a:pt x="1038" y="577"/>
                    </a:lnTo>
                    <a:lnTo>
                      <a:pt x="1036" y="577"/>
                    </a:lnTo>
                    <a:lnTo>
                      <a:pt x="1036" y="577"/>
                    </a:lnTo>
                    <a:lnTo>
                      <a:pt x="1036" y="577"/>
                    </a:lnTo>
                    <a:lnTo>
                      <a:pt x="1034" y="577"/>
                    </a:lnTo>
                    <a:lnTo>
                      <a:pt x="1034" y="577"/>
                    </a:lnTo>
                    <a:lnTo>
                      <a:pt x="1034" y="577"/>
                    </a:lnTo>
                    <a:lnTo>
                      <a:pt x="1034" y="577"/>
                    </a:lnTo>
                    <a:lnTo>
                      <a:pt x="1034" y="577"/>
                    </a:lnTo>
                    <a:lnTo>
                      <a:pt x="1034" y="577"/>
                    </a:lnTo>
                    <a:lnTo>
                      <a:pt x="1034" y="575"/>
                    </a:lnTo>
                    <a:lnTo>
                      <a:pt x="1034" y="575"/>
                    </a:lnTo>
                    <a:lnTo>
                      <a:pt x="1034" y="575"/>
                    </a:lnTo>
                    <a:lnTo>
                      <a:pt x="1034" y="573"/>
                    </a:lnTo>
                    <a:lnTo>
                      <a:pt x="1034" y="573"/>
                    </a:lnTo>
                    <a:lnTo>
                      <a:pt x="1033" y="573"/>
                    </a:lnTo>
                    <a:lnTo>
                      <a:pt x="1033" y="573"/>
                    </a:lnTo>
                    <a:lnTo>
                      <a:pt x="1033" y="575"/>
                    </a:lnTo>
                    <a:lnTo>
                      <a:pt x="1033" y="575"/>
                    </a:lnTo>
                    <a:lnTo>
                      <a:pt x="1033" y="575"/>
                    </a:lnTo>
                    <a:lnTo>
                      <a:pt x="1033" y="575"/>
                    </a:lnTo>
                    <a:lnTo>
                      <a:pt x="1031" y="575"/>
                    </a:lnTo>
                    <a:lnTo>
                      <a:pt x="1031" y="575"/>
                    </a:lnTo>
                    <a:lnTo>
                      <a:pt x="1031" y="573"/>
                    </a:lnTo>
                    <a:lnTo>
                      <a:pt x="1031" y="573"/>
                    </a:lnTo>
                    <a:lnTo>
                      <a:pt x="1031" y="573"/>
                    </a:lnTo>
                    <a:lnTo>
                      <a:pt x="1031" y="573"/>
                    </a:lnTo>
                    <a:lnTo>
                      <a:pt x="1031" y="573"/>
                    </a:lnTo>
                    <a:lnTo>
                      <a:pt x="1031" y="573"/>
                    </a:lnTo>
                    <a:lnTo>
                      <a:pt x="1031" y="573"/>
                    </a:lnTo>
                    <a:lnTo>
                      <a:pt x="1031" y="572"/>
                    </a:lnTo>
                    <a:lnTo>
                      <a:pt x="1031" y="572"/>
                    </a:lnTo>
                    <a:lnTo>
                      <a:pt x="1031" y="572"/>
                    </a:lnTo>
                    <a:lnTo>
                      <a:pt x="1031" y="572"/>
                    </a:lnTo>
                    <a:lnTo>
                      <a:pt x="1031" y="572"/>
                    </a:lnTo>
                    <a:lnTo>
                      <a:pt x="1031" y="572"/>
                    </a:lnTo>
                    <a:lnTo>
                      <a:pt x="1029" y="572"/>
                    </a:lnTo>
                    <a:lnTo>
                      <a:pt x="1029" y="570"/>
                    </a:lnTo>
                    <a:lnTo>
                      <a:pt x="1029" y="570"/>
                    </a:lnTo>
                    <a:lnTo>
                      <a:pt x="1027" y="570"/>
                    </a:lnTo>
                    <a:lnTo>
                      <a:pt x="1027" y="570"/>
                    </a:lnTo>
                    <a:lnTo>
                      <a:pt x="1027" y="570"/>
                    </a:lnTo>
                    <a:lnTo>
                      <a:pt x="1027" y="570"/>
                    </a:lnTo>
                    <a:lnTo>
                      <a:pt x="1027" y="570"/>
                    </a:lnTo>
                    <a:lnTo>
                      <a:pt x="1027" y="570"/>
                    </a:lnTo>
                    <a:lnTo>
                      <a:pt x="1027" y="570"/>
                    </a:lnTo>
                    <a:lnTo>
                      <a:pt x="1027" y="570"/>
                    </a:lnTo>
                    <a:lnTo>
                      <a:pt x="1027" y="570"/>
                    </a:lnTo>
                    <a:lnTo>
                      <a:pt x="1027" y="568"/>
                    </a:lnTo>
                    <a:lnTo>
                      <a:pt x="1027" y="568"/>
                    </a:lnTo>
                    <a:lnTo>
                      <a:pt x="1027" y="568"/>
                    </a:lnTo>
                    <a:lnTo>
                      <a:pt x="1027" y="568"/>
                    </a:lnTo>
                    <a:lnTo>
                      <a:pt x="1027" y="568"/>
                    </a:lnTo>
                    <a:lnTo>
                      <a:pt x="1027" y="568"/>
                    </a:lnTo>
                    <a:lnTo>
                      <a:pt x="1027" y="568"/>
                    </a:lnTo>
                    <a:lnTo>
                      <a:pt x="1027" y="568"/>
                    </a:lnTo>
                    <a:lnTo>
                      <a:pt x="1027" y="568"/>
                    </a:lnTo>
                    <a:lnTo>
                      <a:pt x="1025" y="566"/>
                    </a:lnTo>
                    <a:lnTo>
                      <a:pt x="1025" y="566"/>
                    </a:lnTo>
                    <a:lnTo>
                      <a:pt x="1025" y="566"/>
                    </a:lnTo>
                    <a:lnTo>
                      <a:pt x="1025" y="566"/>
                    </a:lnTo>
                    <a:lnTo>
                      <a:pt x="1024" y="566"/>
                    </a:lnTo>
                    <a:lnTo>
                      <a:pt x="1024" y="564"/>
                    </a:lnTo>
                    <a:lnTo>
                      <a:pt x="1024" y="564"/>
                    </a:lnTo>
                    <a:lnTo>
                      <a:pt x="1024" y="564"/>
                    </a:lnTo>
                    <a:lnTo>
                      <a:pt x="1024" y="564"/>
                    </a:lnTo>
                    <a:lnTo>
                      <a:pt x="1024" y="564"/>
                    </a:lnTo>
                    <a:lnTo>
                      <a:pt x="1024" y="562"/>
                    </a:lnTo>
                    <a:lnTo>
                      <a:pt x="1022" y="562"/>
                    </a:lnTo>
                    <a:lnTo>
                      <a:pt x="1022" y="562"/>
                    </a:lnTo>
                    <a:lnTo>
                      <a:pt x="1022" y="562"/>
                    </a:lnTo>
                    <a:lnTo>
                      <a:pt x="1022" y="562"/>
                    </a:lnTo>
                    <a:lnTo>
                      <a:pt x="1024" y="561"/>
                    </a:lnTo>
                    <a:lnTo>
                      <a:pt x="1024" y="561"/>
                    </a:lnTo>
                    <a:lnTo>
                      <a:pt x="1024" y="561"/>
                    </a:lnTo>
                    <a:lnTo>
                      <a:pt x="1024" y="561"/>
                    </a:lnTo>
                    <a:lnTo>
                      <a:pt x="1024" y="561"/>
                    </a:lnTo>
                    <a:lnTo>
                      <a:pt x="1024" y="561"/>
                    </a:lnTo>
                    <a:lnTo>
                      <a:pt x="1024" y="561"/>
                    </a:lnTo>
                    <a:lnTo>
                      <a:pt x="1024" y="561"/>
                    </a:lnTo>
                    <a:lnTo>
                      <a:pt x="1022" y="561"/>
                    </a:lnTo>
                    <a:lnTo>
                      <a:pt x="1022" y="561"/>
                    </a:lnTo>
                    <a:lnTo>
                      <a:pt x="1022" y="559"/>
                    </a:lnTo>
                    <a:lnTo>
                      <a:pt x="1022" y="559"/>
                    </a:lnTo>
                    <a:lnTo>
                      <a:pt x="1020" y="559"/>
                    </a:lnTo>
                    <a:lnTo>
                      <a:pt x="1020" y="559"/>
                    </a:lnTo>
                    <a:lnTo>
                      <a:pt x="1020" y="559"/>
                    </a:lnTo>
                    <a:lnTo>
                      <a:pt x="1020" y="559"/>
                    </a:lnTo>
                    <a:lnTo>
                      <a:pt x="1020" y="559"/>
                    </a:lnTo>
                    <a:lnTo>
                      <a:pt x="1020" y="559"/>
                    </a:lnTo>
                    <a:lnTo>
                      <a:pt x="1020" y="559"/>
                    </a:lnTo>
                    <a:lnTo>
                      <a:pt x="1018" y="559"/>
                    </a:lnTo>
                    <a:lnTo>
                      <a:pt x="1018" y="559"/>
                    </a:lnTo>
                    <a:lnTo>
                      <a:pt x="1018" y="559"/>
                    </a:lnTo>
                    <a:lnTo>
                      <a:pt x="1018" y="557"/>
                    </a:lnTo>
                    <a:lnTo>
                      <a:pt x="1018" y="557"/>
                    </a:lnTo>
                    <a:lnTo>
                      <a:pt x="1016" y="557"/>
                    </a:lnTo>
                    <a:lnTo>
                      <a:pt x="1016" y="559"/>
                    </a:lnTo>
                    <a:lnTo>
                      <a:pt x="1016" y="559"/>
                    </a:lnTo>
                    <a:lnTo>
                      <a:pt x="1015" y="559"/>
                    </a:lnTo>
                    <a:lnTo>
                      <a:pt x="1015" y="559"/>
                    </a:lnTo>
                    <a:lnTo>
                      <a:pt x="1015" y="559"/>
                    </a:lnTo>
                    <a:lnTo>
                      <a:pt x="1013" y="559"/>
                    </a:lnTo>
                    <a:lnTo>
                      <a:pt x="1013" y="559"/>
                    </a:lnTo>
                    <a:lnTo>
                      <a:pt x="1013" y="559"/>
                    </a:lnTo>
                    <a:lnTo>
                      <a:pt x="1013" y="557"/>
                    </a:lnTo>
                    <a:lnTo>
                      <a:pt x="1013" y="557"/>
                    </a:lnTo>
                    <a:lnTo>
                      <a:pt x="1013" y="557"/>
                    </a:lnTo>
                    <a:lnTo>
                      <a:pt x="1013" y="557"/>
                    </a:lnTo>
                    <a:lnTo>
                      <a:pt x="1013" y="557"/>
                    </a:lnTo>
                    <a:lnTo>
                      <a:pt x="1013" y="557"/>
                    </a:lnTo>
                    <a:lnTo>
                      <a:pt x="1011" y="557"/>
                    </a:lnTo>
                    <a:lnTo>
                      <a:pt x="1011" y="557"/>
                    </a:lnTo>
                    <a:lnTo>
                      <a:pt x="1011" y="555"/>
                    </a:lnTo>
                    <a:lnTo>
                      <a:pt x="1011" y="555"/>
                    </a:lnTo>
                    <a:lnTo>
                      <a:pt x="1011" y="555"/>
                    </a:lnTo>
                    <a:lnTo>
                      <a:pt x="1011" y="555"/>
                    </a:lnTo>
                    <a:lnTo>
                      <a:pt x="1011" y="555"/>
                    </a:lnTo>
                    <a:lnTo>
                      <a:pt x="1011" y="555"/>
                    </a:lnTo>
                    <a:lnTo>
                      <a:pt x="1011" y="555"/>
                    </a:lnTo>
                    <a:lnTo>
                      <a:pt x="1009" y="553"/>
                    </a:lnTo>
                    <a:lnTo>
                      <a:pt x="1009" y="553"/>
                    </a:lnTo>
                    <a:lnTo>
                      <a:pt x="1009" y="553"/>
                    </a:lnTo>
                    <a:lnTo>
                      <a:pt x="1009" y="553"/>
                    </a:lnTo>
                    <a:lnTo>
                      <a:pt x="1009" y="553"/>
                    </a:lnTo>
                    <a:lnTo>
                      <a:pt x="1009" y="553"/>
                    </a:lnTo>
                    <a:lnTo>
                      <a:pt x="1009" y="552"/>
                    </a:lnTo>
                    <a:lnTo>
                      <a:pt x="1007" y="552"/>
                    </a:lnTo>
                    <a:lnTo>
                      <a:pt x="1007" y="552"/>
                    </a:lnTo>
                    <a:lnTo>
                      <a:pt x="1007" y="552"/>
                    </a:lnTo>
                    <a:lnTo>
                      <a:pt x="1007" y="552"/>
                    </a:lnTo>
                    <a:lnTo>
                      <a:pt x="1007" y="552"/>
                    </a:lnTo>
                    <a:lnTo>
                      <a:pt x="1007" y="550"/>
                    </a:lnTo>
                    <a:lnTo>
                      <a:pt x="1007" y="550"/>
                    </a:lnTo>
                    <a:lnTo>
                      <a:pt x="1007" y="550"/>
                    </a:lnTo>
                    <a:lnTo>
                      <a:pt x="1007" y="550"/>
                    </a:lnTo>
                    <a:lnTo>
                      <a:pt x="1007" y="550"/>
                    </a:lnTo>
                    <a:lnTo>
                      <a:pt x="1007" y="550"/>
                    </a:lnTo>
                    <a:lnTo>
                      <a:pt x="1005" y="548"/>
                    </a:lnTo>
                    <a:lnTo>
                      <a:pt x="1005" y="548"/>
                    </a:lnTo>
                    <a:lnTo>
                      <a:pt x="1005" y="548"/>
                    </a:lnTo>
                    <a:lnTo>
                      <a:pt x="1005" y="548"/>
                    </a:lnTo>
                    <a:lnTo>
                      <a:pt x="1005" y="548"/>
                    </a:lnTo>
                    <a:lnTo>
                      <a:pt x="1005" y="548"/>
                    </a:lnTo>
                    <a:lnTo>
                      <a:pt x="1004" y="546"/>
                    </a:lnTo>
                    <a:lnTo>
                      <a:pt x="1004" y="546"/>
                    </a:lnTo>
                    <a:lnTo>
                      <a:pt x="1004" y="546"/>
                    </a:lnTo>
                    <a:lnTo>
                      <a:pt x="1004" y="546"/>
                    </a:lnTo>
                    <a:lnTo>
                      <a:pt x="1004" y="546"/>
                    </a:lnTo>
                    <a:lnTo>
                      <a:pt x="1004" y="546"/>
                    </a:lnTo>
                    <a:lnTo>
                      <a:pt x="1002" y="546"/>
                    </a:lnTo>
                    <a:lnTo>
                      <a:pt x="1002" y="546"/>
                    </a:lnTo>
                    <a:lnTo>
                      <a:pt x="1002" y="546"/>
                    </a:lnTo>
                    <a:lnTo>
                      <a:pt x="1000" y="546"/>
                    </a:lnTo>
                    <a:lnTo>
                      <a:pt x="1000" y="546"/>
                    </a:lnTo>
                    <a:lnTo>
                      <a:pt x="1000" y="546"/>
                    </a:lnTo>
                    <a:lnTo>
                      <a:pt x="1000" y="546"/>
                    </a:lnTo>
                    <a:lnTo>
                      <a:pt x="1000" y="546"/>
                    </a:lnTo>
                    <a:lnTo>
                      <a:pt x="1000" y="544"/>
                    </a:lnTo>
                    <a:lnTo>
                      <a:pt x="1000" y="544"/>
                    </a:lnTo>
                    <a:lnTo>
                      <a:pt x="1000" y="544"/>
                    </a:lnTo>
                    <a:lnTo>
                      <a:pt x="1000" y="544"/>
                    </a:lnTo>
                    <a:lnTo>
                      <a:pt x="1000" y="543"/>
                    </a:lnTo>
                    <a:lnTo>
                      <a:pt x="1000" y="543"/>
                    </a:lnTo>
                    <a:lnTo>
                      <a:pt x="1000" y="543"/>
                    </a:lnTo>
                    <a:lnTo>
                      <a:pt x="998" y="543"/>
                    </a:lnTo>
                    <a:lnTo>
                      <a:pt x="998" y="543"/>
                    </a:lnTo>
                    <a:lnTo>
                      <a:pt x="998" y="543"/>
                    </a:lnTo>
                    <a:lnTo>
                      <a:pt x="998" y="543"/>
                    </a:lnTo>
                    <a:lnTo>
                      <a:pt x="998" y="543"/>
                    </a:lnTo>
                    <a:lnTo>
                      <a:pt x="998" y="541"/>
                    </a:lnTo>
                    <a:lnTo>
                      <a:pt x="998" y="541"/>
                    </a:lnTo>
                    <a:lnTo>
                      <a:pt x="998" y="541"/>
                    </a:lnTo>
                    <a:lnTo>
                      <a:pt x="998" y="541"/>
                    </a:lnTo>
                    <a:lnTo>
                      <a:pt x="998" y="541"/>
                    </a:lnTo>
                    <a:lnTo>
                      <a:pt x="998" y="541"/>
                    </a:lnTo>
                    <a:lnTo>
                      <a:pt x="998" y="541"/>
                    </a:lnTo>
                    <a:lnTo>
                      <a:pt x="998" y="539"/>
                    </a:lnTo>
                    <a:lnTo>
                      <a:pt x="998" y="539"/>
                    </a:lnTo>
                    <a:lnTo>
                      <a:pt x="998" y="539"/>
                    </a:lnTo>
                    <a:lnTo>
                      <a:pt x="998" y="539"/>
                    </a:lnTo>
                    <a:lnTo>
                      <a:pt x="998" y="539"/>
                    </a:lnTo>
                    <a:lnTo>
                      <a:pt x="998" y="537"/>
                    </a:lnTo>
                    <a:lnTo>
                      <a:pt x="998" y="537"/>
                    </a:lnTo>
                    <a:lnTo>
                      <a:pt x="998" y="537"/>
                    </a:lnTo>
                    <a:lnTo>
                      <a:pt x="998" y="537"/>
                    </a:lnTo>
                    <a:lnTo>
                      <a:pt x="998" y="537"/>
                    </a:lnTo>
                    <a:lnTo>
                      <a:pt x="998" y="535"/>
                    </a:lnTo>
                    <a:lnTo>
                      <a:pt x="998" y="535"/>
                    </a:lnTo>
                    <a:lnTo>
                      <a:pt x="998" y="535"/>
                    </a:lnTo>
                    <a:lnTo>
                      <a:pt x="998" y="535"/>
                    </a:lnTo>
                    <a:lnTo>
                      <a:pt x="998" y="535"/>
                    </a:lnTo>
                    <a:lnTo>
                      <a:pt x="998" y="534"/>
                    </a:lnTo>
                    <a:lnTo>
                      <a:pt x="998" y="532"/>
                    </a:lnTo>
                    <a:lnTo>
                      <a:pt x="998" y="532"/>
                    </a:lnTo>
                    <a:lnTo>
                      <a:pt x="998" y="532"/>
                    </a:lnTo>
                    <a:lnTo>
                      <a:pt x="998" y="532"/>
                    </a:lnTo>
                    <a:lnTo>
                      <a:pt x="998" y="530"/>
                    </a:lnTo>
                    <a:lnTo>
                      <a:pt x="998" y="528"/>
                    </a:lnTo>
                    <a:lnTo>
                      <a:pt x="998" y="528"/>
                    </a:lnTo>
                    <a:lnTo>
                      <a:pt x="998" y="528"/>
                    </a:lnTo>
                    <a:lnTo>
                      <a:pt x="998" y="528"/>
                    </a:lnTo>
                    <a:lnTo>
                      <a:pt x="996" y="526"/>
                    </a:lnTo>
                    <a:lnTo>
                      <a:pt x="996" y="526"/>
                    </a:lnTo>
                    <a:lnTo>
                      <a:pt x="996" y="526"/>
                    </a:lnTo>
                    <a:lnTo>
                      <a:pt x="995" y="526"/>
                    </a:lnTo>
                    <a:lnTo>
                      <a:pt x="995" y="526"/>
                    </a:lnTo>
                    <a:lnTo>
                      <a:pt x="995" y="526"/>
                    </a:lnTo>
                    <a:lnTo>
                      <a:pt x="995" y="524"/>
                    </a:lnTo>
                    <a:lnTo>
                      <a:pt x="995" y="524"/>
                    </a:lnTo>
                    <a:lnTo>
                      <a:pt x="995" y="523"/>
                    </a:lnTo>
                    <a:lnTo>
                      <a:pt x="995" y="523"/>
                    </a:lnTo>
                    <a:lnTo>
                      <a:pt x="993" y="521"/>
                    </a:lnTo>
                    <a:lnTo>
                      <a:pt x="993" y="521"/>
                    </a:lnTo>
                    <a:lnTo>
                      <a:pt x="993" y="519"/>
                    </a:lnTo>
                    <a:lnTo>
                      <a:pt x="993" y="519"/>
                    </a:lnTo>
                    <a:lnTo>
                      <a:pt x="993" y="519"/>
                    </a:lnTo>
                    <a:lnTo>
                      <a:pt x="993" y="519"/>
                    </a:lnTo>
                    <a:lnTo>
                      <a:pt x="993" y="517"/>
                    </a:lnTo>
                    <a:lnTo>
                      <a:pt x="993" y="517"/>
                    </a:lnTo>
                    <a:lnTo>
                      <a:pt x="993" y="517"/>
                    </a:lnTo>
                    <a:lnTo>
                      <a:pt x="991" y="517"/>
                    </a:lnTo>
                    <a:lnTo>
                      <a:pt x="991" y="517"/>
                    </a:lnTo>
                    <a:lnTo>
                      <a:pt x="991" y="517"/>
                    </a:lnTo>
                    <a:lnTo>
                      <a:pt x="991" y="517"/>
                    </a:lnTo>
                    <a:lnTo>
                      <a:pt x="989" y="517"/>
                    </a:lnTo>
                    <a:lnTo>
                      <a:pt x="989" y="517"/>
                    </a:lnTo>
                    <a:lnTo>
                      <a:pt x="989" y="517"/>
                    </a:lnTo>
                    <a:lnTo>
                      <a:pt x="989" y="517"/>
                    </a:lnTo>
                    <a:lnTo>
                      <a:pt x="989" y="517"/>
                    </a:lnTo>
                    <a:lnTo>
                      <a:pt x="987" y="517"/>
                    </a:lnTo>
                    <a:lnTo>
                      <a:pt x="987" y="517"/>
                    </a:lnTo>
                    <a:lnTo>
                      <a:pt x="987" y="515"/>
                    </a:lnTo>
                    <a:lnTo>
                      <a:pt x="987" y="515"/>
                    </a:lnTo>
                    <a:lnTo>
                      <a:pt x="986" y="515"/>
                    </a:lnTo>
                    <a:lnTo>
                      <a:pt x="986" y="515"/>
                    </a:lnTo>
                    <a:lnTo>
                      <a:pt x="986" y="515"/>
                    </a:lnTo>
                    <a:lnTo>
                      <a:pt x="984" y="515"/>
                    </a:lnTo>
                    <a:lnTo>
                      <a:pt x="984" y="515"/>
                    </a:lnTo>
                    <a:lnTo>
                      <a:pt x="984" y="515"/>
                    </a:lnTo>
                    <a:lnTo>
                      <a:pt x="982" y="515"/>
                    </a:lnTo>
                    <a:lnTo>
                      <a:pt x="982" y="515"/>
                    </a:lnTo>
                    <a:lnTo>
                      <a:pt x="982" y="515"/>
                    </a:lnTo>
                    <a:lnTo>
                      <a:pt x="980" y="515"/>
                    </a:lnTo>
                    <a:lnTo>
                      <a:pt x="980" y="515"/>
                    </a:lnTo>
                    <a:lnTo>
                      <a:pt x="980" y="514"/>
                    </a:lnTo>
                    <a:lnTo>
                      <a:pt x="980" y="514"/>
                    </a:lnTo>
                    <a:lnTo>
                      <a:pt x="978" y="514"/>
                    </a:lnTo>
                    <a:lnTo>
                      <a:pt x="978" y="514"/>
                    </a:lnTo>
                    <a:lnTo>
                      <a:pt x="978" y="514"/>
                    </a:lnTo>
                    <a:lnTo>
                      <a:pt x="978" y="514"/>
                    </a:lnTo>
                    <a:lnTo>
                      <a:pt x="977" y="514"/>
                    </a:lnTo>
                    <a:lnTo>
                      <a:pt x="977" y="514"/>
                    </a:lnTo>
                    <a:lnTo>
                      <a:pt x="977" y="515"/>
                    </a:lnTo>
                    <a:lnTo>
                      <a:pt x="977" y="517"/>
                    </a:lnTo>
                    <a:lnTo>
                      <a:pt x="977" y="517"/>
                    </a:lnTo>
                    <a:lnTo>
                      <a:pt x="977" y="517"/>
                    </a:lnTo>
                    <a:lnTo>
                      <a:pt x="977" y="517"/>
                    </a:lnTo>
                    <a:lnTo>
                      <a:pt x="977" y="517"/>
                    </a:lnTo>
                    <a:lnTo>
                      <a:pt x="977" y="517"/>
                    </a:lnTo>
                    <a:lnTo>
                      <a:pt x="975" y="519"/>
                    </a:lnTo>
                    <a:lnTo>
                      <a:pt x="975" y="519"/>
                    </a:lnTo>
                    <a:lnTo>
                      <a:pt x="975" y="519"/>
                    </a:lnTo>
                    <a:lnTo>
                      <a:pt x="975" y="519"/>
                    </a:lnTo>
                    <a:lnTo>
                      <a:pt x="975" y="521"/>
                    </a:lnTo>
                    <a:lnTo>
                      <a:pt x="975" y="521"/>
                    </a:lnTo>
                    <a:lnTo>
                      <a:pt x="973" y="521"/>
                    </a:lnTo>
                    <a:lnTo>
                      <a:pt x="973" y="521"/>
                    </a:lnTo>
                    <a:lnTo>
                      <a:pt x="973" y="521"/>
                    </a:lnTo>
                    <a:lnTo>
                      <a:pt x="973" y="523"/>
                    </a:lnTo>
                    <a:lnTo>
                      <a:pt x="973" y="523"/>
                    </a:lnTo>
                    <a:lnTo>
                      <a:pt x="973" y="523"/>
                    </a:lnTo>
                    <a:lnTo>
                      <a:pt x="973" y="524"/>
                    </a:lnTo>
                    <a:lnTo>
                      <a:pt x="971" y="524"/>
                    </a:lnTo>
                    <a:lnTo>
                      <a:pt x="971" y="524"/>
                    </a:lnTo>
                    <a:lnTo>
                      <a:pt x="969" y="526"/>
                    </a:lnTo>
                    <a:lnTo>
                      <a:pt x="969" y="526"/>
                    </a:lnTo>
                    <a:lnTo>
                      <a:pt x="969" y="526"/>
                    </a:lnTo>
                    <a:lnTo>
                      <a:pt x="969" y="526"/>
                    </a:lnTo>
                    <a:lnTo>
                      <a:pt x="969" y="526"/>
                    </a:lnTo>
                    <a:lnTo>
                      <a:pt x="967" y="526"/>
                    </a:lnTo>
                    <a:lnTo>
                      <a:pt x="967" y="528"/>
                    </a:lnTo>
                    <a:lnTo>
                      <a:pt x="967" y="528"/>
                    </a:lnTo>
                    <a:lnTo>
                      <a:pt x="969" y="528"/>
                    </a:lnTo>
                    <a:lnTo>
                      <a:pt x="969" y="528"/>
                    </a:lnTo>
                    <a:lnTo>
                      <a:pt x="969" y="530"/>
                    </a:lnTo>
                    <a:lnTo>
                      <a:pt x="969" y="530"/>
                    </a:lnTo>
                    <a:lnTo>
                      <a:pt x="969" y="530"/>
                    </a:lnTo>
                    <a:lnTo>
                      <a:pt x="969" y="530"/>
                    </a:lnTo>
                    <a:lnTo>
                      <a:pt x="971" y="532"/>
                    </a:lnTo>
                    <a:lnTo>
                      <a:pt x="971" y="532"/>
                    </a:lnTo>
                    <a:lnTo>
                      <a:pt x="971" y="532"/>
                    </a:lnTo>
                    <a:lnTo>
                      <a:pt x="971" y="532"/>
                    </a:lnTo>
                    <a:lnTo>
                      <a:pt x="971" y="532"/>
                    </a:lnTo>
                    <a:lnTo>
                      <a:pt x="971" y="532"/>
                    </a:lnTo>
                    <a:lnTo>
                      <a:pt x="971" y="534"/>
                    </a:lnTo>
                    <a:lnTo>
                      <a:pt x="971" y="534"/>
                    </a:lnTo>
                    <a:lnTo>
                      <a:pt x="971" y="534"/>
                    </a:lnTo>
                    <a:lnTo>
                      <a:pt x="971" y="534"/>
                    </a:lnTo>
                    <a:lnTo>
                      <a:pt x="971" y="534"/>
                    </a:lnTo>
                    <a:lnTo>
                      <a:pt x="969" y="535"/>
                    </a:lnTo>
                    <a:lnTo>
                      <a:pt x="969" y="535"/>
                    </a:lnTo>
                    <a:lnTo>
                      <a:pt x="969" y="535"/>
                    </a:lnTo>
                    <a:lnTo>
                      <a:pt x="969" y="535"/>
                    </a:lnTo>
                    <a:lnTo>
                      <a:pt x="969" y="537"/>
                    </a:lnTo>
                    <a:lnTo>
                      <a:pt x="969" y="537"/>
                    </a:lnTo>
                    <a:lnTo>
                      <a:pt x="969" y="537"/>
                    </a:lnTo>
                    <a:lnTo>
                      <a:pt x="969" y="537"/>
                    </a:lnTo>
                    <a:lnTo>
                      <a:pt x="969" y="539"/>
                    </a:lnTo>
                    <a:lnTo>
                      <a:pt x="969" y="539"/>
                    </a:lnTo>
                    <a:lnTo>
                      <a:pt x="971" y="539"/>
                    </a:lnTo>
                    <a:lnTo>
                      <a:pt x="971" y="539"/>
                    </a:lnTo>
                    <a:lnTo>
                      <a:pt x="971" y="541"/>
                    </a:lnTo>
                    <a:lnTo>
                      <a:pt x="971" y="541"/>
                    </a:lnTo>
                    <a:lnTo>
                      <a:pt x="971" y="541"/>
                    </a:lnTo>
                    <a:lnTo>
                      <a:pt x="971" y="543"/>
                    </a:lnTo>
                    <a:lnTo>
                      <a:pt x="971" y="543"/>
                    </a:lnTo>
                    <a:lnTo>
                      <a:pt x="971" y="543"/>
                    </a:lnTo>
                    <a:lnTo>
                      <a:pt x="971" y="543"/>
                    </a:lnTo>
                    <a:lnTo>
                      <a:pt x="973" y="543"/>
                    </a:lnTo>
                    <a:lnTo>
                      <a:pt x="973" y="543"/>
                    </a:lnTo>
                    <a:lnTo>
                      <a:pt x="973" y="544"/>
                    </a:lnTo>
                    <a:lnTo>
                      <a:pt x="973" y="544"/>
                    </a:lnTo>
                    <a:lnTo>
                      <a:pt x="975" y="546"/>
                    </a:lnTo>
                    <a:lnTo>
                      <a:pt x="973" y="546"/>
                    </a:lnTo>
                    <a:lnTo>
                      <a:pt x="973" y="546"/>
                    </a:lnTo>
                    <a:lnTo>
                      <a:pt x="973" y="546"/>
                    </a:lnTo>
                    <a:lnTo>
                      <a:pt x="973" y="546"/>
                    </a:lnTo>
                    <a:lnTo>
                      <a:pt x="971" y="546"/>
                    </a:lnTo>
                    <a:lnTo>
                      <a:pt x="971" y="548"/>
                    </a:lnTo>
                    <a:lnTo>
                      <a:pt x="971" y="548"/>
                    </a:lnTo>
                    <a:lnTo>
                      <a:pt x="971" y="550"/>
                    </a:lnTo>
                    <a:lnTo>
                      <a:pt x="971" y="550"/>
                    </a:lnTo>
                    <a:lnTo>
                      <a:pt x="971" y="550"/>
                    </a:lnTo>
                    <a:lnTo>
                      <a:pt x="971" y="552"/>
                    </a:lnTo>
                    <a:lnTo>
                      <a:pt x="973" y="552"/>
                    </a:lnTo>
                    <a:lnTo>
                      <a:pt x="973" y="552"/>
                    </a:lnTo>
                    <a:lnTo>
                      <a:pt x="973" y="552"/>
                    </a:lnTo>
                    <a:lnTo>
                      <a:pt x="971" y="553"/>
                    </a:lnTo>
                    <a:lnTo>
                      <a:pt x="971" y="553"/>
                    </a:lnTo>
                    <a:lnTo>
                      <a:pt x="971" y="553"/>
                    </a:lnTo>
                    <a:lnTo>
                      <a:pt x="971" y="555"/>
                    </a:lnTo>
                    <a:lnTo>
                      <a:pt x="971" y="555"/>
                    </a:lnTo>
                    <a:lnTo>
                      <a:pt x="971" y="557"/>
                    </a:lnTo>
                    <a:lnTo>
                      <a:pt x="971" y="557"/>
                    </a:lnTo>
                    <a:lnTo>
                      <a:pt x="969" y="559"/>
                    </a:lnTo>
                    <a:lnTo>
                      <a:pt x="969" y="559"/>
                    </a:lnTo>
                    <a:lnTo>
                      <a:pt x="969" y="559"/>
                    </a:lnTo>
                    <a:lnTo>
                      <a:pt x="967" y="559"/>
                    </a:lnTo>
                    <a:lnTo>
                      <a:pt x="967" y="559"/>
                    </a:lnTo>
                    <a:lnTo>
                      <a:pt x="967" y="559"/>
                    </a:lnTo>
                    <a:lnTo>
                      <a:pt x="967" y="559"/>
                    </a:lnTo>
                    <a:lnTo>
                      <a:pt x="966" y="559"/>
                    </a:lnTo>
                    <a:lnTo>
                      <a:pt x="966" y="559"/>
                    </a:lnTo>
                    <a:lnTo>
                      <a:pt x="966" y="559"/>
                    </a:lnTo>
                    <a:lnTo>
                      <a:pt x="966" y="559"/>
                    </a:lnTo>
                    <a:lnTo>
                      <a:pt x="966" y="559"/>
                    </a:lnTo>
                    <a:lnTo>
                      <a:pt x="964" y="559"/>
                    </a:lnTo>
                    <a:lnTo>
                      <a:pt x="964" y="559"/>
                    </a:lnTo>
                    <a:lnTo>
                      <a:pt x="964" y="559"/>
                    </a:lnTo>
                    <a:lnTo>
                      <a:pt x="962" y="559"/>
                    </a:lnTo>
                    <a:lnTo>
                      <a:pt x="962" y="559"/>
                    </a:lnTo>
                    <a:lnTo>
                      <a:pt x="962" y="559"/>
                    </a:lnTo>
                    <a:lnTo>
                      <a:pt x="962" y="559"/>
                    </a:lnTo>
                    <a:lnTo>
                      <a:pt x="962" y="559"/>
                    </a:lnTo>
                    <a:lnTo>
                      <a:pt x="962" y="559"/>
                    </a:lnTo>
                    <a:lnTo>
                      <a:pt x="960" y="559"/>
                    </a:lnTo>
                    <a:lnTo>
                      <a:pt x="960" y="559"/>
                    </a:lnTo>
                    <a:lnTo>
                      <a:pt x="960" y="559"/>
                    </a:lnTo>
                    <a:lnTo>
                      <a:pt x="960" y="559"/>
                    </a:lnTo>
                    <a:lnTo>
                      <a:pt x="960" y="559"/>
                    </a:lnTo>
                    <a:lnTo>
                      <a:pt x="960" y="559"/>
                    </a:lnTo>
                    <a:lnTo>
                      <a:pt x="958" y="559"/>
                    </a:lnTo>
                    <a:lnTo>
                      <a:pt x="958" y="559"/>
                    </a:lnTo>
                    <a:lnTo>
                      <a:pt x="958" y="559"/>
                    </a:lnTo>
                    <a:lnTo>
                      <a:pt x="958" y="559"/>
                    </a:lnTo>
                    <a:lnTo>
                      <a:pt x="957" y="561"/>
                    </a:lnTo>
                    <a:lnTo>
                      <a:pt x="957" y="561"/>
                    </a:lnTo>
                    <a:lnTo>
                      <a:pt x="957" y="561"/>
                    </a:lnTo>
                    <a:lnTo>
                      <a:pt x="957" y="561"/>
                    </a:lnTo>
                    <a:lnTo>
                      <a:pt x="955" y="561"/>
                    </a:lnTo>
                    <a:lnTo>
                      <a:pt x="955" y="561"/>
                    </a:lnTo>
                    <a:lnTo>
                      <a:pt x="955" y="561"/>
                    </a:lnTo>
                    <a:lnTo>
                      <a:pt x="955" y="561"/>
                    </a:lnTo>
                    <a:lnTo>
                      <a:pt x="953" y="561"/>
                    </a:lnTo>
                    <a:lnTo>
                      <a:pt x="953" y="561"/>
                    </a:lnTo>
                    <a:lnTo>
                      <a:pt x="953" y="561"/>
                    </a:lnTo>
                    <a:lnTo>
                      <a:pt x="953" y="562"/>
                    </a:lnTo>
                    <a:lnTo>
                      <a:pt x="953" y="562"/>
                    </a:lnTo>
                    <a:lnTo>
                      <a:pt x="953" y="562"/>
                    </a:lnTo>
                    <a:lnTo>
                      <a:pt x="953" y="562"/>
                    </a:lnTo>
                    <a:lnTo>
                      <a:pt x="953" y="562"/>
                    </a:lnTo>
                    <a:lnTo>
                      <a:pt x="953" y="562"/>
                    </a:lnTo>
                    <a:lnTo>
                      <a:pt x="953" y="562"/>
                    </a:lnTo>
                    <a:lnTo>
                      <a:pt x="953" y="564"/>
                    </a:lnTo>
                    <a:lnTo>
                      <a:pt x="953" y="564"/>
                    </a:lnTo>
                    <a:lnTo>
                      <a:pt x="951" y="564"/>
                    </a:lnTo>
                    <a:lnTo>
                      <a:pt x="951" y="562"/>
                    </a:lnTo>
                    <a:lnTo>
                      <a:pt x="951" y="562"/>
                    </a:lnTo>
                    <a:lnTo>
                      <a:pt x="951" y="562"/>
                    </a:lnTo>
                    <a:lnTo>
                      <a:pt x="951" y="564"/>
                    </a:lnTo>
                    <a:lnTo>
                      <a:pt x="951" y="564"/>
                    </a:lnTo>
                    <a:lnTo>
                      <a:pt x="949" y="564"/>
                    </a:lnTo>
                    <a:lnTo>
                      <a:pt x="949" y="564"/>
                    </a:lnTo>
                    <a:lnTo>
                      <a:pt x="949" y="564"/>
                    </a:lnTo>
                    <a:lnTo>
                      <a:pt x="949" y="564"/>
                    </a:lnTo>
                    <a:lnTo>
                      <a:pt x="948" y="566"/>
                    </a:lnTo>
                    <a:lnTo>
                      <a:pt x="948" y="566"/>
                    </a:lnTo>
                    <a:lnTo>
                      <a:pt x="948" y="566"/>
                    </a:lnTo>
                    <a:lnTo>
                      <a:pt x="948" y="566"/>
                    </a:lnTo>
                    <a:lnTo>
                      <a:pt x="948" y="568"/>
                    </a:lnTo>
                    <a:lnTo>
                      <a:pt x="948" y="568"/>
                    </a:lnTo>
                    <a:lnTo>
                      <a:pt x="946" y="568"/>
                    </a:lnTo>
                    <a:lnTo>
                      <a:pt x="946" y="568"/>
                    </a:lnTo>
                    <a:lnTo>
                      <a:pt x="946" y="568"/>
                    </a:lnTo>
                    <a:lnTo>
                      <a:pt x="946" y="568"/>
                    </a:lnTo>
                    <a:lnTo>
                      <a:pt x="946" y="568"/>
                    </a:lnTo>
                    <a:lnTo>
                      <a:pt x="944" y="568"/>
                    </a:lnTo>
                    <a:lnTo>
                      <a:pt x="944" y="570"/>
                    </a:lnTo>
                    <a:lnTo>
                      <a:pt x="944" y="570"/>
                    </a:lnTo>
                    <a:lnTo>
                      <a:pt x="944" y="570"/>
                    </a:lnTo>
                    <a:lnTo>
                      <a:pt x="944" y="570"/>
                    </a:lnTo>
                    <a:lnTo>
                      <a:pt x="944" y="570"/>
                    </a:lnTo>
                    <a:lnTo>
                      <a:pt x="944" y="570"/>
                    </a:lnTo>
                    <a:lnTo>
                      <a:pt x="944" y="568"/>
                    </a:lnTo>
                    <a:lnTo>
                      <a:pt x="942" y="568"/>
                    </a:lnTo>
                    <a:lnTo>
                      <a:pt x="942" y="568"/>
                    </a:lnTo>
                    <a:lnTo>
                      <a:pt x="942" y="568"/>
                    </a:lnTo>
                    <a:lnTo>
                      <a:pt x="942" y="568"/>
                    </a:lnTo>
                    <a:lnTo>
                      <a:pt x="942" y="568"/>
                    </a:lnTo>
                    <a:lnTo>
                      <a:pt x="940" y="568"/>
                    </a:lnTo>
                    <a:lnTo>
                      <a:pt x="940" y="568"/>
                    </a:lnTo>
                    <a:lnTo>
                      <a:pt x="940" y="568"/>
                    </a:lnTo>
                    <a:lnTo>
                      <a:pt x="940" y="568"/>
                    </a:lnTo>
                    <a:lnTo>
                      <a:pt x="939" y="568"/>
                    </a:lnTo>
                    <a:lnTo>
                      <a:pt x="939" y="568"/>
                    </a:lnTo>
                    <a:lnTo>
                      <a:pt x="939" y="570"/>
                    </a:lnTo>
                    <a:lnTo>
                      <a:pt x="939" y="570"/>
                    </a:lnTo>
                    <a:lnTo>
                      <a:pt x="939" y="570"/>
                    </a:lnTo>
                    <a:lnTo>
                      <a:pt x="939" y="570"/>
                    </a:lnTo>
                    <a:lnTo>
                      <a:pt x="937" y="570"/>
                    </a:lnTo>
                    <a:lnTo>
                      <a:pt x="937" y="570"/>
                    </a:lnTo>
                    <a:lnTo>
                      <a:pt x="937" y="570"/>
                    </a:lnTo>
                    <a:lnTo>
                      <a:pt x="937" y="570"/>
                    </a:lnTo>
                    <a:lnTo>
                      <a:pt x="935" y="572"/>
                    </a:lnTo>
                    <a:lnTo>
                      <a:pt x="935" y="572"/>
                    </a:lnTo>
                    <a:lnTo>
                      <a:pt x="935" y="572"/>
                    </a:lnTo>
                    <a:lnTo>
                      <a:pt x="935" y="570"/>
                    </a:lnTo>
                    <a:lnTo>
                      <a:pt x="935" y="570"/>
                    </a:lnTo>
                    <a:lnTo>
                      <a:pt x="933" y="570"/>
                    </a:lnTo>
                    <a:lnTo>
                      <a:pt x="933" y="570"/>
                    </a:lnTo>
                    <a:lnTo>
                      <a:pt x="933" y="570"/>
                    </a:lnTo>
                    <a:lnTo>
                      <a:pt x="933" y="570"/>
                    </a:lnTo>
                    <a:lnTo>
                      <a:pt x="933" y="570"/>
                    </a:lnTo>
                    <a:lnTo>
                      <a:pt x="931" y="570"/>
                    </a:lnTo>
                    <a:lnTo>
                      <a:pt x="931" y="570"/>
                    </a:lnTo>
                    <a:lnTo>
                      <a:pt x="931" y="570"/>
                    </a:lnTo>
                    <a:lnTo>
                      <a:pt x="931" y="570"/>
                    </a:lnTo>
                    <a:lnTo>
                      <a:pt x="930" y="570"/>
                    </a:lnTo>
                    <a:lnTo>
                      <a:pt x="928" y="570"/>
                    </a:lnTo>
                    <a:lnTo>
                      <a:pt x="928" y="570"/>
                    </a:lnTo>
                    <a:lnTo>
                      <a:pt x="928" y="570"/>
                    </a:lnTo>
                    <a:lnTo>
                      <a:pt x="928" y="568"/>
                    </a:lnTo>
                    <a:lnTo>
                      <a:pt x="928" y="568"/>
                    </a:lnTo>
                    <a:lnTo>
                      <a:pt x="926" y="568"/>
                    </a:lnTo>
                    <a:lnTo>
                      <a:pt x="926" y="568"/>
                    </a:lnTo>
                    <a:lnTo>
                      <a:pt x="926" y="568"/>
                    </a:lnTo>
                    <a:lnTo>
                      <a:pt x="924" y="568"/>
                    </a:lnTo>
                    <a:lnTo>
                      <a:pt x="924" y="568"/>
                    </a:lnTo>
                    <a:lnTo>
                      <a:pt x="924" y="568"/>
                    </a:lnTo>
                    <a:lnTo>
                      <a:pt x="922" y="568"/>
                    </a:lnTo>
                    <a:lnTo>
                      <a:pt x="922" y="568"/>
                    </a:lnTo>
                    <a:lnTo>
                      <a:pt x="922" y="568"/>
                    </a:lnTo>
                    <a:lnTo>
                      <a:pt x="920" y="568"/>
                    </a:lnTo>
                    <a:lnTo>
                      <a:pt x="920" y="568"/>
                    </a:lnTo>
                    <a:lnTo>
                      <a:pt x="920" y="568"/>
                    </a:lnTo>
                    <a:lnTo>
                      <a:pt x="920" y="568"/>
                    </a:lnTo>
                    <a:lnTo>
                      <a:pt x="919" y="568"/>
                    </a:lnTo>
                    <a:lnTo>
                      <a:pt x="919" y="568"/>
                    </a:lnTo>
                    <a:lnTo>
                      <a:pt x="919" y="568"/>
                    </a:lnTo>
                    <a:lnTo>
                      <a:pt x="919" y="568"/>
                    </a:lnTo>
                    <a:lnTo>
                      <a:pt x="919" y="568"/>
                    </a:lnTo>
                    <a:lnTo>
                      <a:pt x="919" y="568"/>
                    </a:lnTo>
                    <a:lnTo>
                      <a:pt x="919" y="568"/>
                    </a:lnTo>
                    <a:lnTo>
                      <a:pt x="919" y="568"/>
                    </a:lnTo>
                    <a:lnTo>
                      <a:pt x="919" y="570"/>
                    </a:lnTo>
                    <a:lnTo>
                      <a:pt x="919" y="570"/>
                    </a:lnTo>
                    <a:lnTo>
                      <a:pt x="917" y="570"/>
                    </a:lnTo>
                    <a:lnTo>
                      <a:pt x="917" y="570"/>
                    </a:lnTo>
                    <a:lnTo>
                      <a:pt x="917" y="572"/>
                    </a:lnTo>
                    <a:lnTo>
                      <a:pt x="917" y="572"/>
                    </a:lnTo>
                    <a:lnTo>
                      <a:pt x="917" y="572"/>
                    </a:lnTo>
                    <a:lnTo>
                      <a:pt x="917" y="572"/>
                    </a:lnTo>
                    <a:lnTo>
                      <a:pt x="917" y="572"/>
                    </a:lnTo>
                    <a:lnTo>
                      <a:pt x="917" y="572"/>
                    </a:lnTo>
                    <a:lnTo>
                      <a:pt x="917" y="572"/>
                    </a:lnTo>
                    <a:lnTo>
                      <a:pt x="917" y="573"/>
                    </a:lnTo>
                    <a:lnTo>
                      <a:pt x="917" y="573"/>
                    </a:lnTo>
                    <a:lnTo>
                      <a:pt x="919" y="573"/>
                    </a:lnTo>
                    <a:lnTo>
                      <a:pt x="919" y="573"/>
                    </a:lnTo>
                    <a:lnTo>
                      <a:pt x="919" y="573"/>
                    </a:lnTo>
                    <a:lnTo>
                      <a:pt x="919" y="573"/>
                    </a:lnTo>
                    <a:lnTo>
                      <a:pt x="919" y="573"/>
                    </a:lnTo>
                    <a:lnTo>
                      <a:pt x="919" y="573"/>
                    </a:lnTo>
                    <a:lnTo>
                      <a:pt x="919" y="575"/>
                    </a:lnTo>
                    <a:lnTo>
                      <a:pt x="919" y="575"/>
                    </a:lnTo>
                    <a:lnTo>
                      <a:pt x="919" y="575"/>
                    </a:lnTo>
                    <a:lnTo>
                      <a:pt x="919" y="575"/>
                    </a:lnTo>
                    <a:lnTo>
                      <a:pt x="919" y="575"/>
                    </a:lnTo>
                    <a:lnTo>
                      <a:pt x="917" y="575"/>
                    </a:lnTo>
                    <a:lnTo>
                      <a:pt x="917" y="575"/>
                    </a:lnTo>
                    <a:lnTo>
                      <a:pt x="917" y="575"/>
                    </a:lnTo>
                    <a:lnTo>
                      <a:pt x="915" y="575"/>
                    </a:lnTo>
                    <a:lnTo>
                      <a:pt x="913" y="575"/>
                    </a:lnTo>
                    <a:lnTo>
                      <a:pt x="913" y="575"/>
                    </a:lnTo>
                    <a:lnTo>
                      <a:pt x="911" y="575"/>
                    </a:lnTo>
                    <a:lnTo>
                      <a:pt x="911" y="575"/>
                    </a:lnTo>
                    <a:lnTo>
                      <a:pt x="911" y="575"/>
                    </a:lnTo>
                    <a:lnTo>
                      <a:pt x="911" y="575"/>
                    </a:lnTo>
                    <a:lnTo>
                      <a:pt x="910" y="575"/>
                    </a:lnTo>
                    <a:lnTo>
                      <a:pt x="910" y="575"/>
                    </a:lnTo>
                    <a:lnTo>
                      <a:pt x="910" y="575"/>
                    </a:lnTo>
                    <a:lnTo>
                      <a:pt x="908" y="575"/>
                    </a:lnTo>
                    <a:lnTo>
                      <a:pt x="906" y="575"/>
                    </a:lnTo>
                    <a:lnTo>
                      <a:pt x="906" y="575"/>
                    </a:lnTo>
                    <a:lnTo>
                      <a:pt x="906" y="575"/>
                    </a:lnTo>
                    <a:lnTo>
                      <a:pt x="904" y="575"/>
                    </a:lnTo>
                    <a:lnTo>
                      <a:pt x="902" y="577"/>
                    </a:lnTo>
                    <a:lnTo>
                      <a:pt x="902" y="577"/>
                    </a:lnTo>
                    <a:lnTo>
                      <a:pt x="902" y="579"/>
                    </a:lnTo>
                    <a:lnTo>
                      <a:pt x="902" y="579"/>
                    </a:lnTo>
                    <a:lnTo>
                      <a:pt x="902" y="581"/>
                    </a:lnTo>
                    <a:lnTo>
                      <a:pt x="902" y="582"/>
                    </a:lnTo>
                    <a:lnTo>
                      <a:pt x="904" y="582"/>
                    </a:lnTo>
                    <a:lnTo>
                      <a:pt x="904" y="584"/>
                    </a:lnTo>
                    <a:lnTo>
                      <a:pt x="906" y="584"/>
                    </a:lnTo>
                    <a:lnTo>
                      <a:pt x="906" y="586"/>
                    </a:lnTo>
                    <a:lnTo>
                      <a:pt x="906" y="588"/>
                    </a:lnTo>
                    <a:lnTo>
                      <a:pt x="906" y="588"/>
                    </a:lnTo>
                    <a:lnTo>
                      <a:pt x="906" y="588"/>
                    </a:lnTo>
                    <a:lnTo>
                      <a:pt x="908" y="590"/>
                    </a:lnTo>
                    <a:lnTo>
                      <a:pt x="908" y="590"/>
                    </a:lnTo>
                    <a:lnTo>
                      <a:pt x="908" y="590"/>
                    </a:lnTo>
                    <a:lnTo>
                      <a:pt x="910" y="590"/>
                    </a:lnTo>
                    <a:lnTo>
                      <a:pt x="911" y="590"/>
                    </a:lnTo>
                    <a:lnTo>
                      <a:pt x="911" y="590"/>
                    </a:lnTo>
                    <a:lnTo>
                      <a:pt x="913" y="590"/>
                    </a:lnTo>
                    <a:lnTo>
                      <a:pt x="913" y="590"/>
                    </a:lnTo>
                    <a:lnTo>
                      <a:pt x="913" y="590"/>
                    </a:lnTo>
                    <a:lnTo>
                      <a:pt x="913" y="591"/>
                    </a:lnTo>
                    <a:lnTo>
                      <a:pt x="911" y="591"/>
                    </a:lnTo>
                    <a:lnTo>
                      <a:pt x="911" y="593"/>
                    </a:lnTo>
                    <a:lnTo>
                      <a:pt x="911" y="593"/>
                    </a:lnTo>
                    <a:lnTo>
                      <a:pt x="910" y="593"/>
                    </a:lnTo>
                    <a:lnTo>
                      <a:pt x="910" y="595"/>
                    </a:lnTo>
                    <a:lnTo>
                      <a:pt x="908" y="595"/>
                    </a:lnTo>
                    <a:lnTo>
                      <a:pt x="908" y="595"/>
                    </a:lnTo>
                    <a:lnTo>
                      <a:pt x="908" y="597"/>
                    </a:lnTo>
                    <a:lnTo>
                      <a:pt x="908" y="597"/>
                    </a:lnTo>
                    <a:lnTo>
                      <a:pt x="908" y="597"/>
                    </a:lnTo>
                    <a:lnTo>
                      <a:pt x="908" y="597"/>
                    </a:lnTo>
                    <a:lnTo>
                      <a:pt x="906" y="597"/>
                    </a:lnTo>
                    <a:lnTo>
                      <a:pt x="906" y="597"/>
                    </a:lnTo>
                    <a:lnTo>
                      <a:pt x="906" y="597"/>
                    </a:lnTo>
                    <a:lnTo>
                      <a:pt x="906" y="597"/>
                    </a:lnTo>
                    <a:lnTo>
                      <a:pt x="904" y="597"/>
                    </a:lnTo>
                    <a:lnTo>
                      <a:pt x="904" y="597"/>
                    </a:lnTo>
                    <a:lnTo>
                      <a:pt x="904" y="597"/>
                    </a:lnTo>
                    <a:lnTo>
                      <a:pt x="904" y="597"/>
                    </a:lnTo>
                    <a:lnTo>
                      <a:pt x="904" y="597"/>
                    </a:lnTo>
                    <a:lnTo>
                      <a:pt x="904" y="597"/>
                    </a:lnTo>
                    <a:lnTo>
                      <a:pt x="902" y="597"/>
                    </a:lnTo>
                    <a:lnTo>
                      <a:pt x="902" y="597"/>
                    </a:lnTo>
                    <a:lnTo>
                      <a:pt x="902" y="597"/>
                    </a:lnTo>
                    <a:lnTo>
                      <a:pt x="902" y="597"/>
                    </a:lnTo>
                    <a:lnTo>
                      <a:pt x="902" y="597"/>
                    </a:lnTo>
                    <a:lnTo>
                      <a:pt x="901" y="597"/>
                    </a:lnTo>
                    <a:lnTo>
                      <a:pt x="901" y="597"/>
                    </a:lnTo>
                    <a:lnTo>
                      <a:pt x="901" y="597"/>
                    </a:lnTo>
                    <a:lnTo>
                      <a:pt x="901" y="599"/>
                    </a:lnTo>
                    <a:lnTo>
                      <a:pt x="901" y="599"/>
                    </a:lnTo>
                    <a:lnTo>
                      <a:pt x="901" y="599"/>
                    </a:lnTo>
                    <a:lnTo>
                      <a:pt x="901" y="599"/>
                    </a:lnTo>
                    <a:lnTo>
                      <a:pt x="899" y="599"/>
                    </a:lnTo>
                    <a:lnTo>
                      <a:pt x="899" y="599"/>
                    </a:lnTo>
                    <a:lnTo>
                      <a:pt x="899" y="599"/>
                    </a:lnTo>
                    <a:lnTo>
                      <a:pt x="899" y="599"/>
                    </a:lnTo>
                    <a:lnTo>
                      <a:pt x="899" y="599"/>
                    </a:lnTo>
                    <a:lnTo>
                      <a:pt x="899" y="599"/>
                    </a:lnTo>
                    <a:lnTo>
                      <a:pt x="897" y="599"/>
                    </a:lnTo>
                    <a:lnTo>
                      <a:pt x="897" y="599"/>
                    </a:lnTo>
                    <a:lnTo>
                      <a:pt x="897" y="599"/>
                    </a:lnTo>
                    <a:lnTo>
                      <a:pt x="897" y="599"/>
                    </a:lnTo>
                    <a:lnTo>
                      <a:pt x="897" y="599"/>
                    </a:lnTo>
                    <a:lnTo>
                      <a:pt x="895" y="599"/>
                    </a:lnTo>
                    <a:lnTo>
                      <a:pt x="895" y="599"/>
                    </a:lnTo>
                    <a:lnTo>
                      <a:pt x="895" y="599"/>
                    </a:lnTo>
                    <a:lnTo>
                      <a:pt x="895" y="600"/>
                    </a:lnTo>
                    <a:lnTo>
                      <a:pt x="895" y="600"/>
                    </a:lnTo>
                    <a:lnTo>
                      <a:pt x="895" y="600"/>
                    </a:lnTo>
                    <a:lnTo>
                      <a:pt x="895" y="600"/>
                    </a:lnTo>
                    <a:lnTo>
                      <a:pt x="893" y="600"/>
                    </a:lnTo>
                    <a:lnTo>
                      <a:pt x="893" y="600"/>
                    </a:lnTo>
                    <a:lnTo>
                      <a:pt x="893" y="600"/>
                    </a:lnTo>
                    <a:lnTo>
                      <a:pt x="893" y="600"/>
                    </a:lnTo>
                    <a:lnTo>
                      <a:pt x="893" y="600"/>
                    </a:lnTo>
                    <a:lnTo>
                      <a:pt x="893" y="600"/>
                    </a:lnTo>
                    <a:lnTo>
                      <a:pt x="893" y="602"/>
                    </a:lnTo>
                    <a:lnTo>
                      <a:pt x="893" y="602"/>
                    </a:lnTo>
                    <a:lnTo>
                      <a:pt x="893" y="602"/>
                    </a:lnTo>
                    <a:lnTo>
                      <a:pt x="893" y="602"/>
                    </a:lnTo>
                    <a:lnTo>
                      <a:pt x="892" y="602"/>
                    </a:lnTo>
                    <a:lnTo>
                      <a:pt x="892" y="602"/>
                    </a:lnTo>
                    <a:lnTo>
                      <a:pt x="892" y="602"/>
                    </a:lnTo>
                    <a:lnTo>
                      <a:pt x="890" y="602"/>
                    </a:lnTo>
                    <a:lnTo>
                      <a:pt x="890" y="602"/>
                    </a:lnTo>
                    <a:lnTo>
                      <a:pt x="888" y="602"/>
                    </a:lnTo>
                    <a:lnTo>
                      <a:pt x="888" y="602"/>
                    </a:lnTo>
                    <a:lnTo>
                      <a:pt x="888" y="602"/>
                    </a:lnTo>
                    <a:lnTo>
                      <a:pt x="888" y="602"/>
                    </a:lnTo>
                    <a:lnTo>
                      <a:pt x="886" y="602"/>
                    </a:lnTo>
                    <a:lnTo>
                      <a:pt x="886" y="602"/>
                    </a:lnTo>
                    <a:lnTo>
                      <a:pt x="886" y="602"/>
                    </a:lnTo>
                    <a:lnTo>
                      <a:pt x="886" y="602"/>
                    </a:lnTo>
                    <a:lnTo>
                      <a:pt x="886" y="602"/>
                    </a:lnTo>
                    <a:lnTo>
                      <a:pt x="886" y="602"/>
                    </a:lnTo>
                    <a:lnTo>
                      <a:pt x="884" y="602"/>
                    </a:lnTo>
                    <a:lnTo>
                      <a:pt x="884" y="602"/>
                    </a:lnTo>
                    <a:lnTo>
                      <a:pt x="884" y="602"/>
                    </a:lnTo>
                    <a:lnTo>
                      <a:pt x="884" y="602"/>
                    </a:lnTo>
                    <a:lnTo>
                      <a:pt x="884" y="602"/>
                    </a:lnTo>
                    <a:lnTo>
                      <a:pt x="884" y="602"/>
                    </a:lnTo>
                    <a:lnTo>
                      <a:pt x="884" y="602"/>
                    </a:lnTo>
                    <a:lnTo>
                      <a:pt x="882" y="602"/>
                    </a:lnTo>
                    <a:lnTo>
                      <a:pt x="882" y="602"/>
                    </a:lnTo>
                    <a:lnTo>
                      <a:pt x="882" y="602"/>
                    </a:lnTo>
                    <a:lnTo>
                      <a:pt x="882" y="602"/>
                    </a:lnTo>
                    <a:lnTo>
                      <a:pt x="882" y="604"/>
                    </a:lnTo>
                    <a:lnTo>
                      <a:pt x="882" y="604"/>
                    </a:lnTo>
                    <a:lnTo>
                      <a:pt x="882" y="604"/>
                    </a:lnTo>
                    <a:lnTo>
                      <a:pt x="881" y="604"/>
                    </a:lnTo>
                    <a:lnTo>
                      <a:pt x="881" y="604"/>
                    </a:lnTo>
                    <a:lnTo>
                      <a:pt x="881" y="604"/>
                    </a:lnTo>
                    <a:lnTo>
                      <a:pt x="881" y="604"/>
                    </a:lnTo>
                    <a:lnTo>
                      <a:pt x="879" y="604"/>
                    </a:lnTo>
                    <a:lnTo>
                      <a:pt x="879" y="604"/>
                    </a:lnTo>
                    <a:lnTo>
                      <a:pt x="879" y="604"/>
                    </a:lnTo>
                    <a:lnTo>
                      <a:pt x="879" y="604"/>
                    </a:lnTo>
                    <a:lnTo>
                      <a:pt x="877" y="604"/>
                    </a:lnTo>
                    <a:lnTo>
                      <a:pt x="877" y="604"/>
                    </a:lnTo>
                    <a:lnTo>
                      <a:pt x="877" y="604"/>
                    </a:lnTo>
                    <a:lnTo>
                      <a:pt x="877" y="604"/>
                    </a:lnTo>
                    <a:lnTo>
                      <a:pt x="877" y="604"/>
                    </a:lnTo>
                    <a:lnTo>
                      <a:pt x="875" y="604"/>
                    </a:lnTo>
                    <a:lnTo>
                      <a:pt x="875" y="604"/>
                    </a:lnTo>
                    <a:lnTo>
                      <a:pt x="875" y="604"/>
                    </a:lnTo>
                    <a:lnTo>
                      <a:pt x="875" y="604"/>
                    </a:lnTo>
                    <a:lnTo>
                      <a:pt x="875" y="606"/>
                    </a:lnTo>
                    <a:lnTo>
                      <a:pt x="875" y="606"/>
                    </a:lnTo>
                    <a:lnTo>
                      <a:pt x="875" y="606"/>
                    </a:lnTo>
                    <a:lnTo>
                      <a:pt x="875" y="606"/>
                    </a:lnTo>
                    <a:lnTo>
                      <a:pt x="875" y="606"/>
                    </a:lnTo>
                    <a:lnTo>
                      <a:pt x="875" y="606"/>
                    </a:lnTo>
                    <a:lnTo>
                      <a:pt x="875" y="606"/>
                    </a:lnTo>
                    <a:lnTo>
                      <a:pt x="873" y="606"/>
                    </a:lnTo>
                    <a:lnTo>
                      <a:pt x="873" y="606"/>
                    </a:lnTo>
                    <a:lnTo>
                      <a:pt x="873" y="606"/>
                    </a:lnTo>
                    <a:lnTo>
                      <a:pt x="873" y="606"/>
                    </a:lnTo>
                    <a:lnTo>
                      <a:pt x="873" y="606"/>
                    </a:lnTo>
                    <a:lnTo>
                      <a:pt x="873" y="606"/>
                    </a:lnTo>
                    <a:lnTo>
                      <a:pt x="873" y="606"/>
                    </a:lnTo>
                    <a:lnTo>
                      <a:pt x="872" y="606"/>
                    </a:lnTo>
                    <a:lnTo>
                      <a:pt x="872" y="606"/>
                    </a:lnTo>
                    <a:lnTo>
                      <a:pt x="872" y="606"/>
                    </a:lnTo>
                    <a:lnTo>
                      <a:pt x="872" y="606"/>
                    </a:lnTo>
                    <a:lnTo>
                      <a:pt x="872" y="606"/>
                    </a:lnTo>
                    <a:lnTo>
                      <a:pt x="870" y="606"/>
                    </a:lnTo>
                    <a:lnTo>
                      <a:pt x="870" y="606"/>
                    </a:lnTo>
                    <a:lnTo>
                      <a:pt x="870" y="606"/>
                    </a:lnTo>
                    <a:lnTo>
                      <a:pt x="870" y="606"/>
                    </a:lnTo>
                    <a:lnTo>
                      <a:pt x="870" y="606"/>
                    </a:lnTo>
                    <a:lnTo>
                      <a:pt x="870" y="606"/>
                    </a:lnTo>
                    <a:lnTo>
                      <a:pt x="868" y="606"/>
                    </a:lnTo>
                    <a:lnTo>
                      <a:pt x="868" y="606"/>
                    </a:lnTo>
                    <a:lnTo>
                      <a:pt x="868" y="606"/>
                    </a:lnTo>
                    <a:lnTo>
                      <a:pt x="868" y="606"/>
                    </a:lnTo>
                    <a:lnTo>
                      <a:pt x="868" y="606"/>
                    </a:lnTo>
                    <a:lnTo>
                      <a:pt x="868" y="606"/>
                    </a:lnTo>
                    <a:lnTo>
                      <a:pt x="868" y="606"/>
                    </a:lnTo>
                    <a:lnTo>
                      <a:pt x="866" y="606"/>
                    </a:lnTo>
                    <a:lnTo>
                      <a:pt x="866" y="606"/>
                    </a:lnTo>
                    <a:lnTo>
                      <a:pt x="866" y="606"/>
                    </a:lnTo>
                    <a:lnTo>
                      <a:pt x="866" y="606"/>
                    </a:lnTo>
                    <a:lnTo>
                      <a:pt x="866" y="606"/>
                    </a:lnTo>
                    <a:lnTo>
                      <a:pt x="866" y="606"/>
                    </a:lnTo>
                    <a:lnTo>
                      <a:pt x="866" y="606"/>
                    </a:lnTo>
                    <a:lnTo>
                      <a:pt x="864" y="608"/>
                    </a:lnTo>
                    <a:lnTo>
                      <a:pt x="864" y="608"/>
                    </a:lnTo>
                    <a:lnTo>
                      <a:pt x="864" y="608"/>
                    </a:lnTo>
                    <a:lnTo>
                      <a:pt x="864" y="610"/>
                    </a:lnTo>
                    <a:lnTo>
                      <a:pt x="864" y="610"/>
                    </a:lnTo>
                    <a:lnTo>
                      <a:pt x="863" y="610"/>
                    </a:lnTo>
                    <a:lnTo>
                      <a:pt x="863" y="610"/>
                    </a:lnTo>
                    <a:lnTo>
                      <a:pt x="863" y="610"/>
                    </a:lnTo>
                    <a:lnTo>
                      <a:pt x="863" y="610"/>
                    </a:lnTo>
                    <a:lnTo>
                      <a:pt x="863" y="610"/>
                    </a:lnTo>
                    <a:lnTo>
                      <a:pt x="863" y="610"/>
                    </a:lnTo>
                    <a:lnTo>
                      <a:pt x="863" y="610"/>
                    </a:lnTo>
                    <a:lnTo>
                      <a:pt x="863" y="610"/>
                    </a:lnTo>
                    <a:lnTo>
                      <a:pt x="863" y="610"/>
                    </a:lnTo>
                    <a:lnTo>
                      <a:pt x="861" y="610"/>
                    </a:lnTo>
                    <a:lnTo>
                      <a:pt x="861" y="610"/>
                    </a:lnTo>
                    <a:lnTo>
                      <a:pt x="861" y="610"/>
                    </a:lnTo>
                    <a:lnTo>
                      <a:pt x="861" y="610"/>
                    </a:lnTo>
                    <a:lnTo>
                      <a:pt x="861" y="610"/>
                    </a:lnTo>
                    <a:lnTo>
                      <a:pt x="861" y="611"/>
                    </a:lnTo>
                    <a:lnTo>
                      <a:pt x="861" y="611"/>
                    </a:lnTo>
                    <a:lnTo>
                      <a:pt x="861" y="613"/>
                    </a:lnTo>
                    <a:lnTo>
                      <a:pt x="861" y="613"/>
                    </a:lnTo>
                    <a:lnTo>
                      <a:pt x="861" y="613"/>
                    </a:lnTo>
                    <a:lnTo>
                      <a:pt x="861" y="613"/>
                    </a:lnTo>
                    <a:lnTo>
                      <a:pt x="859" y="613"/>
                    </a:lnTo>
                    <a:lnTo>
                      <a:pt x="859" y="613"/>
                    </a:lnTo>
                    <a:lnTo>
                      <a:pt x="859" y="615"/>
                    </a:lnTo>
                    <a:lnTo>
                      <a:pt x="861" y="615"/>
                    </a:lnTo>
                    <a:lnTo>
                      <a:pt x="861" y="615"/>
                    </a:lnTo>
                    <a:lnTo>
                      <a:pt x="861" y="615"/>
                    </a:lnTo>
                    <a:lnTo>
                      <a:pt x="861" y="615"/>
                    </a:lnTo>
                    <a:lnTo>
                      <a:pt x="861" y="615"/>
                    </a:lnTo>
                    <a:lnTo>
                      <a:pt x="859" y="617"/>
                    </a:lnTo>
                    <a:lnTo>
                      <a:pt x="859" y="617"/>
                    </a:lnTo>
                    <a:lnTo>
                      <a:pt x="859" y="617"/>
                    </a:lnTo>
                    <a:lnTo>
                      <a:pt x="859" y="617"/>
                    </a:lnTo>
                    <a:lnTo>
                      <a:pt x="859" y="617"/>
                    </a:lnTo>
                    <a:lnTo>
                      <a:pt x="859" y="617"/>
                    </a:lnTo>
                    <a:lnTo>
                      <a:pt x="859" y="617"/>
                    </a:lnTo>
                    <a:lnTo>
                      <a:pt x="857" y="619"/>
                    </a:lnTo>
                    <a:lnTo>
                      <a:pt x="857" y="619"/>
                    </a:lnTo>
                    <a:lnTo>
                      <a:pt x="857" y="619"/>
                    </a:lnTo>
                    <a:lnTo>
                      <a:pt x="857" y="619"/>
                    </a:lnTo>
                    <a:lnTo>
                      <a:pt x="857" y="619"/>
                    </a:lnTo>
                    <a:lnTo>
                      <a:pt x="857" y="619"/>
                    </a:lnTo>
                    <a:lnTo>
                      <a:pt x="855" y="619"/>
                    </a:lnTo>
                    <a:lnTo>
                      <a:pt x="855" y="619"/>
                    </a:lnTo>
                    <a:lnTo>
                      <a:pt x="855" y="619"/>
                    </a:lnTo>
                    <a:lnTo>
                      <a:pt x="855" y="620"/>
                    </a:lnTo>
                    <a:lnTo>
                      <a:pt x="855" y="620"/>
                    </a:lnTo>
                    <a:lnTo>
                      <a:pt x="855" y="620"/>
                    </a:lnTo>
                    <a:lnTo>
                      <a:pt x="854" y="620"/>
                    </a:lnTo>
                    <a:lnTo>
                      <a:pt x="854" y="620"/>
                    </a:lnTo>
                    <a:lnTo>
                      <a:pt x="854" y="622"/>
                    </a:lnTo>
                    <a:lnTo>
                      <a:pt x="854" y="622"/>
                    </a:lnTo>
                    <a:lnTo>
                      <a:pt x="854" y="622"/>
                    </a:lnTo>
                    <a:lnTo>
                      <a:pt x="854" y="624"/>
                    </a:lnTo>
                    <a:lnTo>
                      <a:pt x="854" y="624"/>
                    </a:lnTo>
                    <a:lnTo>
                      <a:pt x="854" y="624"/>
                    </a:lnTo>
                    <a:lnTo>
                      <a:pt x="854" y="624"/>
                    </a:lnTo>
                    <a:lnTo>
                      <a:pt x="854" y="626"/>
                    </a:lnTo>
                    <a:lnTo>
                      <a:pt x="854" y="626"/>
                    </a:lnTo>
                    <a:lnTo>
                      <a:pt x="854" y="628"/>
                    </a:lnTo>
                    <a:lnTo>
                      <a:pt x="852" y="628"/>
                    </a:lnTo>
                    <a:lnTo>
                      <a:pt x="852" y="629"/>
                    </a:lnTo>
                    <a:lnTo>
                      <a:pt x="852" y="629"/>
                    </a:lnTo>
                    <a:lnTo>
                      <a:pt x="852" y="629"/>
                    </a:lnTo>
                    <a:lnTo>
                      <a:pt x="852" y="629"/>
                    </a:lnTo>
                    <a:lnTo>
                      <a:pt x="852" y="629"/>
                    </a:lnTo>
                    <a:lnTo>
                      <a:pt x="852" y="629"/>
                    </a:lnTo>
                    <a:lnTo>
                      <a:pt x="850" y="631"/>
                    </a:lnTo>
                    <a:lnTo>
                      <a:pt x="850" y="631"/>
                    </a:lnTo>
                    <a:lnTo>
                      <a:pt x="850" y="631"/>
                    </a:lnTo>
                    <a:lnTo>
                      <a:pt x="848" y="631"/>
                    </a:lnTo>
                    <a:lnTo>
                      <a:pt x="848" y="631"/>
                    </a:lnTo>
                    <a:lnTo>
                      <a:pt x="848" y="631"/>
                    </a:lnTo>
                    <a:lnTo>
                      <a:pt x="848" y="633"/>
                    </a:lnTo>
                    <a:lnTo>
                      <a:pt x="848" y="633"/>
                    </a:lnTo>
                    <a:lnTo>
                      <a:pt x="848" y="633"/>
                    </a:lnTo>
                    <a:lnTo>
                      <a:pt x="848" y="633"/>
                    </a:lnTo>
                    <a:lnTo>
                      <a:pt x="846" y="633"/>
                    </a:lnTo>
                    <a:lnTo>
                      <a:pt x="846" y="633"/>
                    </a:lnTo>
                    <a:lnTo>
                      <a:pt x="846" y="633"/>
                    </a:lnTo>
                    <a:lnTo>
                      <a:pt x="846" y="635"/>
                    </a:lnTo>
                    <a:lnTo>
                      <a:pt x="846" y="635"/>
                    </a:lnTo>
                    <a:lnTo>
                      <a:pt x="845" y="635"/>
                    </a:lnTo>
                    <a:lnTo>
                      <a:pt x="845" y="635"/>
                    </a:lnTo>
                    <a:lnTo>
                      <a:pt x="845" y="635"/>
                    </a:lnTo>
                    <a:lnTo>
                      <a:pt x="845" y="635"/>
                    </a:lnTo>
                    <a:lnTo>
                      <a:pt x="845" y="635"/>
                    </a:lnTo>
                    <a:lnTo>
                      <a:pt x="845" y="637"/>
                    </a:lnTo>
                    <a:lnTo>
                      <a:pt x="845" y="637"/>
                    </a:lnTo>
                    <a:lnTo>
                      <a:pt x="845" y="637"/>
                    </a:lnTo>
                    <a:lnTo>
                      <a:pt x="843" y="637"/>
                    </a:lnTo>
                    <a:lnTo>
                      <a:pt x="843" y="637"/>
                    </a:lnTo>
                    <a:lnTo>
                      <a:pt x="843" y="637"/>
                    </a:lnTo>
                    <a:lnTo>
                      <a:pt x="843" y="637"/>
                    </a:lnTo>
                    <a:lnTo>
                      <a:pt x="843" y="637"/>
                    </a:lnTo>
                    <a:lnTo>
                      <a:pt x="843" y="637"/>
                    </a:lnTo>
                    <a:lnTo>
                      <a:pt x="843" y="638"/>
                    </a:lnTo>
                    <a:lnTo>
                      <a:pt x="843" y="638"/>
                    </a:lnTo>
                    <a:lnTo>
                      <a:pt x="843" y="638"/>
                    </a:lnTo>
                    <a:lnTo>
                      <a:pt x="846" y="640"/>
                    </a:lnTo>
                    <a:lnTo>
                      <a:pt x="848" y="642"/>
                    </a:lnTo>
                    <a:lnTo>
                      <a:pt x="848" y="642"/>
                    </a:lnTo>
                    <a:lnTo>
                      <a:pt x="848" y="642"/>
                    </a:lnTo>
                    <a:lnTo>
                      <a:pt x="848" y="644"/>
                    </a:lnTo>
                    <a:lnTo>
                      <a:pt x="846" y="646"/>
                    </a:lnTo>
                    <a:lnTo>
                      <a:pt x="846" y="649"/>
                    </a:lnTo>
                    <a:lnTo>
                      <a:pt x="843" y="651"/>
                    </a:lnTo>
                    <a:lnTo>
                      <a:pt x="839" y="653"/>
                    </a:lnTo>
                    <a:lnTo>
                      <a:pt x="835" y="655"/>
                    </a:lnTo>
                    <a:lnTo>
                      <a:pt x="835" y="657"/>
                    </a:lnTo>
                    <a:lnTo>
                      <a:pt x="835" y="658"/>
                    </a:lnTo>
                    <a:lnTo>
                      <a:pt x="835" y="658"/>
                    </a:lnTo>
                    <a:lnTo>
                      <a:pt x="835" y="660"/>
                    </a:lnTo>
                    <a:lnTo>
                      <a:pt x="834" y="660"/>
                    </a:lnTo>
                    <a:lnTo>
                      <a:pt x="834" y="662"/>
                    </a:lnTo>
                    <a:lnTo>
                      <a:pt x="834" y="662"/>
                    </a:lnTo>
                    <a:lnTo>
                      <a:pt x="834" y="662"/>
                    </a:lnTo>
                    <a:lnTo>
                      <a:pt x="834" y="664"/>
                    </a:lnTo>
                    <a:lnTo>
                      <a:pt x="834" y="664"/>
                    </a:lnTo>
                    <a:lnTo>
                      <a:pt x="834" y="664"/>
                    </a:lnTo>
                    <a:lnTo>
                      <a:pt x="834" y="664"/>
                    </a:lnTo>
                    <a:lnTo>
                      <a:pt x="832" y="664"/>
                    </a:lnTo>
                    <a:lnTo>
                      <a:pt x="832" y="664"/>
                    </a:lnTo>
                    <a:lnTo>
                      <a:pt x="832" y="664"/>
                    </a:lnTo>
                    <a:lnTo>
                      <a:pt x="832" y="666"/>
                    </a:lnTo>
                    <a:lnTo>
                      <a:pt x="832" y="666"/>
                    </a:lnTo>
                    <a:lnTo>
                      <a:pt x="832" y="666"/>
                    </a:lnTo>
                    <a:lnTo>
                      <a:pt x="832" y="666"/>
                    </a:lnTo>
                    <a:lnTo>
                      <a:pt x="832" y="666"/>
                    </a:lnTo>
                    <a:lnTo>
                      <a:pt x="832" y="666"/>
                    </a:lnTo>
                    <a:lnTo>
                      <a:pt x="832" y="666"/>
                    </a:lnTo>
                    <a:lnTo>
                      <a:pt x="832" y="666"/>
                    </a:lnTo>
                    <a:lnTo>
                      <a:pt x="832" y="667"/>
                    </a:lnTo>
                    <a:lnTo>
                      <a:pt x="832" y="667"/>
                    </a:lnTo>
                    <a:lnTo>
                      <a:pt x="832" y="667"/>
                    </a:lnTo>
                    <a:lnTo>
                      <a:pt x="830" y="667"/>
                    </a:lnTo>
                    <a:lnTo>
                      <a:pt x="830" y="6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6" name="Freeform 20">
                <a:extLst>
                  <a:ext uri="{FF2B5EF4-FFF2-40B4-BE49-F238E27FC236}">
                    <a16:creationId xmlns:a16="http://schemas.microsoft.com/office/drawing/2014/main" id="{6365F076-5520-EC56-0668-3611A0204034}"/>
                  </a:ext>
                </a:extLst>
              </p:cNvPr>
              <p:cNvSpPr>
                <a:spLocks/>
              </p:cNvSpPr>
              <p:nvPr/>
            </p:nvSpPr>
            <p:spPr bwMode="auto">
              <a:xfrm>
                <a:off x="2575" y="1158"/>
                <a:ext cx="1181" cy="676"/>
              </a:xfrm>
              <a:custGeom>
                <a:avLst/>
                <a:gdLst>
                  <a:gd name="T0" fmla="*/ 790 w 1181"/>
                  <a:gd name="T1" fmla="*/ 633 h 676"/>
                  <a:gd name="T2" fmla="*/ 787 w 1181"/>
                  <a:gd name="T3" fmla="*/ 591 h 676"/>
                  <a:gd name="T4" fmla="*/ 767 w 1181"/>
                  <a:gd name="T5" fmla="*/ 546 h 676"/>
                  <a:gd name="T6" fmla="*/ 759 w 1181"/>
                  <a:gd name="T7" fmla="*/ 510 h 676"/>
                  <a:gd name="T8" fmla="*/ 720 w 1181"/>
                  <a:gd name="T9" fmla="*/ 541 h 676"/>
                  <a:gd name="T10" fmla="*/ 640 w 1181"/>
                  <a:gd name="T11" fmla="*/ 597 h 676"/>
                  <a:gd name="T12" fmla="*/ 510 w 1181"/>
                  <a:gd name="T13" fmla="*/ 573 h 676"/>
                  <a:gd name="T14" fmla="*/ 468 w 1181"/>
                  <a:gd name="T15" fmla="*/ 552 h 676"/>
                  <a:gd name="T16" fmla="*/ 387 w 1181"/>
                  <a:gd name="T17" fmla="*/ 543 h 676"/>
                  <a:gd name="T18" fmla="*/ 345 w 1181"/>
                  <a:gd name="T19" fmla="*/ 584 h 676"/>
                  <a:gd name="T20" fmla="*/ 307 w 1181"/>
                  <a:gd name="T21" fmla="*/ 600 h 676"/>
                  <a:gd name="T22" fmla="*/ 291 w 1181"/>
                  <a:gd name="T23" fmla="*/ 588 h 676"/>
                  <a:gd name="T24" fmla="*/ 278 w 1181"/>
                  <a:gd name="T25" fmla="*/ 572 h 676"/>
                  <a:gd name="T26" fmla="*/ 228 w 1181"/>
                  <a:gd name="T27" fmla="*/ 577 h 676"/>
                  <a:gd name="T28" fmla="*/ 193 w 1181"/>
                  <a:gd name="T29" fmla="*/ 562 h 676"/>
                  <a:gd name="T30" fmla="*/ 159 w 1181"/>
                  <a:gd name="T31" fmla="*/ 530 h 676"/>
                  <a:gd name="T32" fmla="*/ 137 w 1181"/>
                  <a:gd name="T33" fmla="*/ 566 h 676"/>
                  <a:gd name="T34" fmla="*/ 112 w 1181"/>
                  <a:gd name="T35" fmla="*/ 602 h 676"/>
                  <a:gd name="T36" fmla="*/ 54 w 1181"/>
                  <a:gd name="T37" fmla="*/ 586 h 676"/>
                  <a:gd name="T38" fmla="*/ 56 w 1181"/>
                  <a:gd name="T39" fmla="*/ 555 h 676"/>
                  <a:gd name="T40" fmla="*/ 47 w 1181"/>
                  <a:gd name="T41" fmla="*/ 528 h 676"/>
                  <a:gd name="T42" fmla="*/ 2 w 1181"/>
                  <a:gd name="T43" fmla="*/ 544 h 676"/>
                  <a:gd name="T44" fmla="*/ 18 w 1181"/>
                  <a:gd name="T45" fmla="*/ 443 h 676"/>
                  <a:gd name="T46" fmla="*/ 128 w 1181"/>
                  <a:gd name="T47" fmla="*/ 338 h 676"/>
                  <a:gd name="T48" fmla="*/ 206 w 1181"/>
                  <a:gd name="T49" fmla="*/ 255 h 676"/>
                  <a:gd name="T50" fmla="*/ 255 w 1181"/>
                  <a:gd name="T51" fmla="*/ 244 h 676"/>
                  <a:gd name="T52" fmla="*/ 295 w 1181"/>
                  <a:gd name="T53" fmla="*/ 231 h 676"/>
                  <a:gd name="T54" fmla="*/ 336 w 1181"/>
                  <a:gd name="T55" fmla="*/ 230 h 676"/>
                  <a:gd name="T56" fmla="*/ 376 w 1181"/>
                  <a:gd name="T57" fmla="*/ 195 h 676"/>
                  <a:gd name="T58" fmla="*/ 409 w 1181"/>
                  <a:gd name="T59" fmla="*/ 192 h 676"/>
                  <a:gd name="T60" fmla="*/ 441 w 1181"/>
                  <a:gd name="T61" fmla="*/ 179 h 676"/>
                  <a:gd name="T62" fmla="*/ 457 w 1181"/>
                  <a:gd name="T63" fmla="*/ 154 h 676"/>
                  <a:gd name="T64" fmla="*/ 495 w 1181"/>
                  <a:gd name="T65" fmla="*/ 168 h 676"/>
                  <a:gd name="T66" fmla="*/ 561 w 1181"/>
                  <a:gd name="T67" fmla="*/ 201 h 676"/>
                  <a:gd name="T68" fmla="*/ 599 w 1181"/>
                  <a:gd name="T69" fmla="*/ 179 h 676"/>
                  <a:gd name="T70" fmla="*/ 627 w 1181"/>
                  <a:gd name="T71" fmla="*/ 141 h 676"/>
                  <a:gd name="T72" fmla="*/ 647 w 1181"/>
                  <a:gd name="T73" fmla="*/ 116 h 676"/>
                  <a:gd name="T74" fmla="*/ 662 w 1181"/>
                  <a:gd name="T75" fmla="*/ 61 h 676"/>
                  <a:gd name="T76" fmla="*/ 703 w 1181"/>
                  <a:gd name="T77" fmla="*/ 18 h 676"/>
                  <a:gd name="T78" fmla="*/ 729 w 1181"/>
                  <a:gd name="T79" fmla="*/ 18 h 676"/>
                  <a:gd name="T80" fmla="*/ 767 w 1181"/>
                  <a:gd name="T81" fmla="*/ 22 h 676"/>
                  <a:gd name="T82" fmla="*/ 785 w 1181"/>
                  <a:gd name="T83" fmla="*/ 40 h 676"/>
                  <a:gd name="T84" fmla="*/ 803 w 1181"/>
                  <a:gd name="T85" fmla="*/ 60 h 676"/>
                  <a:gd name="T86" fmla="*/ 839 w 1181"/>
                  <a:gd name="T87" fmla="*/ 89 h 676"/>
                  <a:gd name="T88" fmla="*/ 857 w 1181"/>
                  <a:gd name="T89" fmla="*/ 117 h 676"/>
                  <a:gd name="T90" fmla="*/ 886 w 1181"/>
                  <a:gd name="T91" fmla="*/ 157 h 676"/>
                  <a:gd name="T92" fmla="*/ 879 w 1181"/>
                  <a:gd name="T93" fmla="*/ 195 h 676"/>
                  <a:gd name="T94" fmla="*/ 920 w 1181"/>
                  <a:gd name="T95" fmla="*/ 193 h 676"/>
                  <a:gd name="T96" fmla="*/ 962 w 1181"/>
                  <a:gd name="T97" fmla="*/ 206 h 676"/>
                  <a:gd name="T98" fmla="*/ 1013 w 1181"/>
                  <a:gd name="T99" fmla="*/ 230 h 676"/>
                  <a:gd name="T100" fmla="*/ 1058 w 1181"/>
                  <a:gd name="T101" fmla="*/ 257 h 676"/>
                  <a:gd name="T102" fmla="*/ 1089 w 1181"/>
                  <a:gd name="T103" fmla="*/ 306 h 676"/>
                  <a:gd name="T104" fmla="*/ 1100 w 1181"/>
                  <a:gd name="T105" fmla="*/ 354 h 676"/>
                  <a:gd name="T106" fmla="*/ 1137 w 1181"/>
                  <a:gd name="T107" fmla="*/ 398 h 676"/>
                  <a:gd name="T108" fmla="*/ 1165 w 1181"/>
                  <a:gd name="T109" fmla="*/ 432 h 676"/>
                  <a:gd name="T110" fmla="*/ 1166 w 1181"/>
                  <a:gd name="T111" fmla="*/ 477 h 676"/>
                  <a:gd name="T112" fmla="*/ 1118 w 1181"/>
                  <a:gd name="T113" fmla="*/ 521 h 676"/>
                  <a:gd name="T114" fmla="*/ 1069 w 1181"/>
                  <a:gd name="T115" fmla="*/ 561 h 676"/>
                  <a:gd name="T116" fmla="*/ 1031 w 1181"/>
                  <a:gd name="T117" fmla="*/ 573 h 676"/>
                  <a:gd name="T118" fmla="*/ 998 w 1181"/>
                  <a:gd name="T119" fmla="*/ 532 h 676"/>
                  <a:gd name="T120" fmla="*/ 960 w 1181"/>
                  <a:gd name="T121" fmla="*/ 559 h 676"/>
                  <a:gd name="T122" fmla="*/ 906 w 1181"/>
                  <a:gd name="T123" fmla="*/ 586 h 676"/>
                  <a:gd name="T124" fmla="*/ 863 w 1181"/>
                  <a:gd name="T125" fmla="*/ 61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1" h="676">
                    <a:moveTo>
                      <a:pt x="830" y="669"/>
                    </a:moveTo>
                    <a:lnTo>
                      <a:pt x="830" y="669"/>
                    </a:lnTo>
                    <a:lnTo>
                      <a:pt x="830" y="671"/>
                    </a:lnTo>
                    <a:lnTo>
                      <a:pt x="830" y="671"/>
                    </a:lnTo>
                    <a:lnTo>
                      <a:pt x="830" y="671"/>
                    </a:lnTo>
                    <a:lnTo>
                      <a:pt x="828" y="671"/>
                    </a:lnTo>
                    <a:lnTo>
                      <a:pt x="828" y="671"/>
                    </a:lnTo>
                    <a:lnTo>
                      <a:pt x="828" y="671"/>
                    </a:lnTo>
                    <a:lnTo>
                      <a:pt x="826" y="671"/>
                    </a:lnTo>
                    <a:lnTo>
                      <a:pt x="826" y="671"/>
                    </a:lnTo>
                    <a:lnTo>
                      <a:pt x="826" y="673"/>
                    </a:lnTo>
                    <a:lnTo>
                      <a:pt x="826" y="673"/>
                    </a:lnTo>
                    <a:lnTo>
                      <a:pt x="826" y="673"/>
                    </a:lnTo>
                    <a:lnTo>
                      <a:pt x="826" y="675"/>
                    </a:lnTo>
                    <a:lnTo>
                      <a:pt x="826" y="675"/>
                    </a:lnTo>
                    <a:lnTo>
                      <a:pt x="825" y="676"/>
                    </a:lnTo>
                    <a:lnTo>
                      <a:pt x="825" y="676"/>
                    </a:lnTo>
                    <a:lnTo>
                      <a:pt x="823" y="676"/>
                    </a:lnTo>
                    <a:lnTo>
                      <a:pt x="821" y="676"/>
                    </a:lnTo>
                    <a:lnTo>
                      <a:pt x="819" y="676"/>
                    </a:lnTo>
                    <a:lnTo>
                      <a:pt x="819" y="676"/>
                    </a:lnTo>
                    <a:lnTo>
                      <a:pt x="817" y="676"/>
                    </a:lnTo>
                    <a:lnTo>
                      <a:pt x="817" y="676"/>
                    </a:lnTo>
                    <a:lnTo>
                      <a:pt x="817" y="675"/>
                    </a:lnTo>
                    <a:lnTo>
                      <a:pt x="817" y="675"/>
                    </a:lnTo>
                    <a:lnTo>
                      <a:pt x="817" y="673"/>
                    </a:lnTo>
                    <a:lnTo>
                      <a:pt x="817" y="673"/>
                    </a:lnTo>
                    <a:lnTo>
                      <a:pt x="819" y="673"/>
                    </a:lnTo>
                    <a:lnTo>
                      <a:pt x="821" y="673"/>
                    </a:lnTo>
                    <a:lnTo>
                      <a:pt x="821" y="673"/>
                    </a:lnTo>
                    <a:lnTo>
                      <a:pt x="823" y="671"/>
                    </a:lnTo>
                    <a:lnTo>
                      <a:pt x="823" y="671"/>
                    </a:lnTo>
                    <a:lnTo>
                      <a:pt x="823" y="671"/>
                    </a:lnTo>
                    <a:lnTo>
                      <a:pt x="823" y="671"/>
                    </a:lnTo>
                    <a:lnTo>
                      <a:pt x="821" y="669"/>
                    </a:lnTo>
                    <a:lnTo>
                      <a:pt x="819" y="671"/>
                    </a:lnTo>
                    <a:lnTo>
                      <a:pt x="817" y="671"/>
                    </a:lnTo>
                    <a:lnTo>
                      <a:pt x="816" y="671"/>
                    </a:lnTo>
                    <a:lnTo>
                      <a:pt x="814" y="671"/>
                    </a:lnTo>
                    <a:lnTo>
                      <a:pt x="812" y="671"/>
                    </a:lnTo>
                    <a:lnTo>
                      <a:pt x="810" y="671"/>
                    </a:lnTo>
                    <a:lnTo>
                      <a:pt x="810" y="671"/>
                    </a:lnTo>
                    <a:lnTo>
                      <a:pt x="808" y="671"/>
                    </a:lnTo>
                    <a:lnTo>
                      <a:pt x="808" y="671"/>
                    </a:lnTo>
                    <a:lnTo>
                      <a:pt x="807" y="671"/>
                    </a:lnTo>
                    <a:lnTo>
                      <a:pt x="807" y="673"/>
                    </a:lnTo>
                    <a:lnTo>
                      <a:pt x="807" y="673"/>
                    </a:lnTo>
                    <a:lnTo>
                      <a:pt x="807" y="675"/>
                    </a:lnTo>
                    <a:lnTo>
                      <a:pt x="807" y="675"/>
                    </a:lnTo>
                    <a:lnTo>
                      <a:pt x="807" y="676"/>
                    </a:lnTo>
                    <a:lnTo>
                      <a:pt x="805" y="676"/>
                    </a:lnTo>
                    <a:lnTo>
                      <a:pt x="803" y="675"/>
                    </a:lnTo>
                    <a:lnTo>
                      <a:pt x="803" y="675"/>
                    </a:lnTo>
                    <a:lnTo>
                      <a:pt x="801" y="675"/>
                    </a:lnTo>
                    <a:lnTo>
                      <a:pt x="801" y="675"/>
                    </a:lnTo>
                    <a:lnTo>
                      <a:pt x="799" y="673"/>
                    </a:lnTo>
                    <a:lnTo>
                      <a:pt x="799" y="671"/>
                    </a:lnTo>
                    <a:lnTo>
                      <a:pt x="799" y="671"/>
                    </a:lnTo>
                    <a:lnTo>
                      <a:pt x="801" y="671"/>
                    </a:lnTo>
                    <a:lnTo>
                      <a:pt x="801" y="669"/>
                    </a:lnTo>
                    <a:lnTo>
                      <a:pt x="801" y="669"/>
                    </a:lnTo>
                    <a:lnTo>
                      <a:pt x="803" y="669"/>
                    </a:lnTo>
                    <a:lnTo>
                      <a:pt x="805" y="669"/>
                    </a:lnTo>
                    <a:lnTo>
                      <a:pt x="805" y="667"/>
                    </a:lnTo>
                    <a:lnTo>
                      <a:pt x="805" y="667"/>
                    </a:lnTo>
                    <a:lnTo>
                      <a:pt x="805" y="666"/>
                    </a:lnTo>
                    <a:lnTo>
                      <a:pt x="805" y="666"/>
                    </a:lnTo>
                    <a:lnTo>
                      <a:pt x="805" y="666"/>
                    </a:lnTo>
                    <a:lnTo>
                      <a:pt x="805" y="664"/>
                    </a:lnTo>
                    <a:lnTo>
                      <a:pt x="805" y="664"/>
                    </a:lnTo>
                    <a:lnTo>
                      <a:pt x="807" y="664"/>
                    </a:lnTo>
                    <a:lnTo>
                      <a:pt x="807" y="664"/>
                    </a:lnTo>
                    <a:lnTo>
                      <a:pt x="808" y="664"/>
                    </a:lnTo>
                    <a:lnTo>
                      <a:pt x="808" y="662"/>
                    </a:lnTo>
                    <a:lnTo>
                      <a:pt x="810" y="662"/>
                    </a:lnTo>
                    <a:lnTo>
                      <a:pt x="808" y="662"/>
                    </a:lnTo>
                    <a:lnTo>
                      <a:pt x="808" y="662"/>
                    </a:lnTo>
                    <a:lnTo>
                      <a:pt x="808" y="662"/>
                    </a:lnTo>
                    <a:lnTo>
                      <a:pt x="808" y="662"/>
                    </a:lnTo>
                    <a:lnTo>
                      <a:pt x="808" y="662"/>
                    </a:lnTo>
                    <a:lnTo>
                      <a:pt x="808" y="660"/>
                    </a:lnTo>
                    <a:lnTo>
                      <a:pt x="807" y="660"/>
                    </a:lnTo>
                    <a:lnTo>
                      <a:pt x="805" y="660"/>
                    </a:lnTo>
                    <a:lnTo>
                      <a:pt x="805" y="660"/>
                    </a:lnTo>
                    <a:lnTo>
                      <a:pt x="805" y="660"/>
                    </a:lnTo>
                    <a:lnTo>
                      <a:pt x="805" y="660"/>
                    </a:lnTo>
                    <a:lnTo>
                      <a:pt x="805" y="660"/>
                    </a:lnTo>
                    <a:lnTo>
                      <a:pt x="805" y="660"/>
                    </a:lnTo>
                    <a:lnTo>
                      <a:pt x="803" y="660"/>
                    </a:lnTo>
                    <a:lnTo>
                      <a:pt x="803" y="660"/>
                    </a:lnTo>
                    <a:lnTo>
                      <a:pt x="801" y="660"/>
                    </a:lnTo>
                    <a:lnTo>
                      <a:pt x="801" y="660"/>
                    </a:lnTo>
                    <a:lnTo>
                      <a:pt x="801" y="660"/>
                    </a:lnTo>
                    <a:lnTo>
                      <a:pt x="799" y="660"/>
                    </a:lnTo>
                    <a:lnTo>
                      <a:pt x="799" y="660"/>
                    </a:lnTo>
                    <a:lnTo>
                      <a:pt x="799" y="660"/>
                    </a:lnTo>
                    <a:lnTo>
                      <a:pt x="799" y="660"/>
                    </a:lnTo>
                    <a:lnTo>
                      <a:pt x="799" y="660"/>
                    </a:lnTo>
                    <a:lnTo>
                      <a:pt x="799" y="660"/>
                    </a:lnTo>
                    <a:lnTo>
                      <a:pt x="797" y="658"/>
                    </a:lnTo>
                    <a:lnTo>
                      <a:pt x="797" y="658"/>
                    </a:lnTo>
                    <a:lnTo>
                      <a:pt x="797" y="658"/>
                    </a:lnTo>
                    <a:lnTo>
                      <a:pt x="797" y="658"/>
                    </a:lnTo>
                    <a:lnTo>
                      <a:pt x="797" y="657"/>
                    </a:lnTo>
                    <a:lnTo>
                      <a:pt x="797" y="657"/>
                    </a:lnTo>
                    <a:lnTo>
                      <a:pt x="796" y="657"/>
                    </a:lnTo>
                    <a:lnTo>
                      <a:pt x="797" y="657"/>
                    </a:lnTo>
                    <a:lnTo>
                      <a:pt x="797" y="655"/>
                    </a:lnTo>
                    <a:lnTo>
                      <a:pt x="797" y="655"/>
                    </a:lnTo>
                    <a:lnTo>
                      <a:pt x="797" y="655"/>
                    </a:lnTo>
                    <a:lnTo>
                      <a:pt x="797" y="655"/>
                    </a:lnTo>
                    <a:lnTo>
                      <a:pt x="797" y="655"/>
                    </a:lnTo>
                    <a:lnTo>
                      <a:pt x="797" y="655"/>
                    </a:lnTo>
                    <a:lnTo>
                      <a:pt x="797" y="655"/>
                    </a:lnTo>
                    <a:lnTo>
                      <a:pt x="797" y="655"/>
                    </a:lnTo>
                    <a:lnTo>
                      <a:pt x="797" y="653"/>
                    </a:lnTo>
                    <a:lnTo>
                      <a:pt x="797" y="653"/>
                    </a:lnTo>
                    <a:lnTo>
                      <a:pt x="796" y="653"/>
                    </a:lnTo>
                    <a:lnTo>
                      <a:pt x="796" y="653"/>
                    </a:lnTo>
                    <a:lnTo>
                      <a:pt x="796" y="653"/>
                    </a:lnTo>
                    <a:lnTo>
                      <a:pt x="794" y="653"/>
                    </a:lnTo>
                    <a:lnTo>
                      <a:pt x="794" y="651"/>
                    </a:lnTo>
                    <a:lnTo>
                      <a:pt x="794" y="651"/>
                    </a:lnTo>
                    <a:lnTo>
                      <a:pt x="794" y="651"/>
                    </a:lnTo>
                    <a:lnTo>
                      <a:pt x="794" y="651"/>
                    </a:lnTo>
                    <a:lnTo>
                      <a:pt x="794" y="649"/>
                    </a:lnTo>
                    <a:lnTo>
                      <a:pt x="792" y="649"/>
                    </a:lnTo>
                    <a:lnTo>
                      <a:pt x="792" y="649"/>
                    </a:lnTo>
                    <a:lnTo>
                      <a:pt x="792" y="649"/>
                    </a:lnTo>
                    <a:lnTo>
                      <a:pt x="792" y="649"/>
                    </a:lnTo>
                    <a:lnTo>
                      <a:pt x="792" y="649"/>
                    </a:lnTo>
                    <a:lnTo>
                      <a:pt x="792" y="649"/>
                    </a:lnTo>
                    <a:lnTo>
                      <a:pt x="792" y="649"/>
                    </a:lnTo>
                    <a:lnTo>
                      <a:pt x="794" y="648"/>
                    </a:lnTo>
                    <a:lnTo>
                      <a:pt x="796" y="646"/>
                    </a:lnTo>
                    <a:lnTo>
                      <a:pt x="797" y="644"/>
                    </a:lnTo>
                    <a:lnTo>
                      <a:pt x="797" y="642"/>
                    </a:lnTo>
                    <a:lnTo>
                      <a:pt x="797" y="642"/>
                    </a:lnTo>
                    <a:lnTo>
                      <a:pt x="797" y="642"/>
                    </a:lnTo>
                    <a:lnTo>
                      <a:pt x="797" y="640"/>
                    </a:lnTo>
                    <a:lnTo>
                      <a:pt x="797" y="640"/>
                    </a:lnTo>
                    <a:lnTo>
                      <a:pt x="797" y="640"/>
                    </a:lnTo>
                    <a:lnTo>
                      <a:pt x="797" y="638"/>
                    </a:lnTo>
                    <a:lnTo>
                      <a:pt x="797" y="637"/>
                    </a:lnTo>
                    <a:lnTo>
                      <a:pt x="797" y="635"/>
                    </a:lnTo>
                    <a:lnTo>
                      <a:pt x="797" y="635"/>
                    </a:lnTo>
                    <a:lnTo>
                      <a:pt x="797" y="633"/>
                    </a:lnTo>
                    <a:lnTo>
                      <a:pt x="797" y="633"/>
                    </a:lnTo>
                    <a:lnTo>
                      <a:pt x="797" y="633"/>
                    </a:lnTo>
                    <a:lnTo>
                      <a:pt x="797" y="633"/>
                    </a:lnTo>
                    <a:lnTo>
                      <a:pt x="797" y="633"/>
                    </a:lnTo>
                    <a:lnTo>
                      <a:pt x="797" y="633"/>
                    </a:lnTo>
                    <a:lnTo>
                      <a:pt x="796" y="631"/>
                    </a:lnTo>
                    <a:lnTo>
                      <a:pt x="796" y="631"/>
                    </a:lnTo>
                    <a:lnTo>
                      <a:pt x="796" y="631"/>
                    </a:lnTo>
                    <a:lnTo>
                      <a:pt x="796" y="633"/>
                    </a:lnTo>
                    <a:lnTo>
                      <a:pt x="794" y="633"/>
                    </a:lnTo>
                    <a:lnTo>
                      <a:pt x="794" y="633"/>
                    </a:lnTo>
                    <a:lnTo>
                      <a:pt x="794" y="633"/>
                    </a:lnTo>
                    <a:lnTo>
                      <a:pt x="794" y="633"/>
                    </a:lnTo>
                    <a:lnTo>
                      <a:pt x="794" y="635"/>
                    </a:lnTo>
                    <a:lnTo>
                      <a:pt x="794" y="635"/>
                    </a:lnTo>
                    <a:lnTo>
                      <a:pt x="794" y="635"/>
                    </a:lnTo>
                    <a:lnTo>
                      <a:pt x="792" y="635"/>
                    </a:lnTo>
                    <a:lnTo>
                      <a:pt x="792" y="635"/>
                    </a:lnTo>
                    <a:lnTo>
                      <a:pt x="792" y="635"/>
                    </a:lnTo>
                    <a:lnTo>
                      <a:pt x="792" y="635"/>
                    </a:lnTo>
                    <a:lnTo>
                      <a:pt x="790" y="635"/>
                    </a:lnTo>
                    <a:lnTo>
                      <a:pt x="790" y="635"/>
                    </a:lnTo>
                    <a:lnTo>
                      <a:pt x="790" y="633"/>
                    </a:lnTo>
                    <a:lnTo>
                      <a:pt x="790" y="633"/>
                    </a:lnTo>
                    <a:lnTo>
                      <a:pt x="790" y="631"/>
                    </a:lnTo>
                    <a:lnTo>
                      <a:pt x="790" y="631"/>
                    </a:lnTo>
                    <a:lnTo>
                      <a:pt x="790" y="631"/>
                    </a:lnTo>
                    <a:lnTo>
                      <a:pt x="790" y="629"/>
                    </a:lnTo>
                    <a:lnTo>
                      <a:pt x="790" y="629"/>
                    </a:lnTo>
                    <a:lnTo>
                      <a:pt x="790" y="629"/>
                    </a:lnTo>
                    <a:lnTo>
                      <a:pt x="790" y="629"/>
                    </a:lnTo>
                    <a:lnTo>
                      <a:pt x="790" y="629"/>
                    </a:lnTo>
                    <a:lnTo>
                      <a:pt x="790" y="628"/>
                    </a:lnTo>
                    <a:lnTo>
                      <a:pt x="790" y="628"/>
                    </a:lnTo>
                    <a:lnTo>
                      <a:pt x="788" y="628"/>
                    </a:lnTo>
                    <a:lnTo>
                      <a:pt x="788" y="628"/>
                    </a:lnTo>
                    <a:lnTo>
                      <a:pt x="788" y="628"/>
                    </a:lnTo>
                    <a:lnTo>
                      <a:pt x="788" y="626"/>
                    </a:lnTo>
                    <a:lnTo>
                      <a:pt x="787" y="626"/>
                    </a:lnTo>
                    <a:lnTo>
                      <a:pt x="787" y="626"/>
                    </a:lnTo>
                    <a:lnTo>
                      <a:pt x="787" y="626"/>
                    </a:lnTo>
                    <a:lnTo>
                      <a:pt x="787" y="626"/>
                    </a:lnTo>
                    <a:lnTo>
                      <a:pt x="787" y="626"/>
                    </a:lnTo>
                    <a:lnTo>
                      <a:pt x="785" y="626"/>
                    </a:lnTo>
                    <a:lnTo>
                      <a:pt x="785" y="626"/>
                    </a:lnTo>
                    <a:lnTo>
                      <a:pt x="785" y="626"/>
                    </a:lnTo>
                    <a:lnTo>
                      <a:pt x="785" y="626"/>
                    </a:lnTo>
                    <a:lnTo>
                      <a:pt x="785" y="626"/>
                    </a:lnTo>
                    <a:lnTo>
                      <a:pt x="783" y="626"/>
                    </a:lnTo>
                    <a:lnTo>
                      <a:pt x="783" y="626"/>
                    </a:lnTo>
                    <a:lnTo>
                      <a:pt x="781" y="626"/>
                    </a:lnTo>
                    <a:lnTo>
                      <a:pt x="781" y="626"/>
                    </a:lnTo>
                    <a:lnTo>
                      <a:pt x="781" y="626"/>
                    </a:lnTo>
                    <a:lnTo>
                      <a:pt x="781" y="626"/>
                    </a:lnTo>
                    <a:lnTo>
                      <a:pt x="781" y="626"/>
                    </a:lnTo>
                    <a:lnTo>
                      <a:pt x="779" y="626"/>
                    </a:lnTo>
                    <a:lnTo>
                      <a:pt x="779" y="624"/>
                    </a:lnTo>
                    <a:lnTo>
                      <a:pt x="779" y="624"/>
                    </a:lnTo>
                    <a:lnTo>
                      <a:pt x="778" y="624"/>
                    </a:lnTo>
                    <a:lnTo>
                      <a:pt x="778" y="624"/>
                    </a:lnTo>
                    <a:lnTo>
                      <a:pt x="778" y="624"/>
                    </a:lnTo>
                    <a:lnTo>
                      <a:pt x="778" y="624"/>
                    </a:lnTo>
                    <a:lnTo>
                      <a:pt x="778" y="624"/>
                    </a:lnTo>
                    <a:lnTo>
                      <a:pt x="778" y="624"/>
                    </a:lnTo>
                    <a:lnTo>
                      <a:pt x="778" y="624"/>
                    </a:lnTo>
                    <a:lnTo>
                      <a:pt x="778" y="622"/>
                    </a:lnTo>
                    <a:lnTo>
                      <a:pt x="776" y="622"/>
                    </a:lnTo>
                    <a:lnTo>
                      <a:pt x="776" y="622"/>
                    </a:lnTo>
                    <a:lnTo>
                      <a:pt x="776" y="622"/>
                    </a:lnTo>
                    <a:lnTo>
                      <a:pt x="776" y="620"/>
                    </a:lnTo>
                    <a:lnTo>
                      <a:pt x="776" y="620"/>
                    </a:lnTo>
                    <a:lnTo>
                      <a:pt x="776" y="619"/>
                    </a:lnTo>
                    <a:lnTo>
                      <a:pt x="776" y="619"/>
                    </a:lnTo>
                    <a:lnTo>
                      <a:pt x="778" y="619"/>
                    </a:lnTo>
                    <a:lnTo>
                      <a:pt x="778" y="617"/>
                    </a:lnTo>
                    <a:lnTo>
                      <a:pt x="778" y="617"/>
                    </a:lnTo>
                    <a:lnTo>
                      <a:pt x="779" y="617"/>
                    </a:lnTo>
                    <a:lnTo>
                      <a:pt x="781" y="617"/>
                    </a:lnTo>
                    <a:lnTo>
                      <a:pt x="783" y="617"/>
                    </a:lnTo>
                    <a:lnTo>
                      <a:pt x="783" y="619"/>
                    </a:lnTo>
                    <a:lnTo>
                      <a:pt x="785" y="619"/>
                    </a:lnTo>
                    <a:lnTo>
                      <a:pt x="785" y="619"/>
                    </a:lnTo>
                    <a:lnTo>
                      <a:pt x="787" y="619"/>
                    </a:lnTo>
                    <a:lnTo>
                      <a:pt x="787" y="619"/>
                    </a:lnTo>
                    <a:lnTo>
                      <a:pt x="788" y="619"/>
                    </a:lnTo>
                    <a:lnTo>
                      <a:pt x="790" y="617"/>
                    </a:lnTo>
                    <a:lnTo>
                      <a:pt x="792" y="617"/>
                    </a:lnTo>
                    <a:lnTo>
                      <a:pt x="792" y="617"/>
                    </a:lnTo>
                    <a:lnTo>
                      <a:pt x="792" y="617"/>
                    </a:lnTo>
                    <a:lnTo>
                      <a:pt x="794" y="615"/>
                    </a:lnTo>
                    <a:lnTo>
                      <a:pt x="794" y="615"/>
                    </a:lnTo>
                    <a:lnTo>
                      <a:pt x="794" y="615"/>
                    </a:lnTo>
                    <a:lnTo>
                      <a:pt x="794" y="615"/>
                    </a:lnTo>
                    <a:lnTo>
                      <a:pt x="792" y="615"/>
                    </a:lnTo>
                    <a:lnTo>
                      <a:pt x="792" y="615"/>
                    </a:lnTo>
                    <a:lnTo>
                      <a:pt x="790" y="613"/>
                    </a:lnTo>
                    <a:lnTo>
                      <a:pt x="790" y="613"/>
                    </a:lnTo>
                    <a:lnTo>
                      <a:pt x="790" y="615"/>
                    </a:lnTo>
                    <a:lnTo>
                      <a:pt x="788" y="615"/>
                    </a:lnTo>
                    <a:lnTo>
                      <a:pt x="788" y="615"/>
                    </a:lnTo>
                    <a:lnTo>
                      <a:pt x="788" y="615"/>
                    </a:lnTo>
                    <a:lnTo>
                      <a:pt x="788" y="615"/>
                    </a:lnTo>
                    <a:lnTo>
                      <a:pt x="788" y="615"/>
                    </a:lnTo>
                    <a:lnTo>
                      <a:pt x="787" y="615"/>
                    </a:lnTo>
                    <a:lnTo>
                      <a:pt x="787" y="615"/>
                    </a:lnTo>
                    <a:lnTo>
                      <a:pt x="785" y="615"/>
                    </a:lnTo>
                    <a:lnTo>
                      <a:pt x="785" y="615"/>
                    </a:lnTo>
                    <a:lnTo>
                      <a:pt x="783" y="615"/>
                    </a:lnTo>
                    <a:lnTo>
                      <a:pt x="781" y="613"/>
                    </a:lnTo>
                    <a:lnTo>
                      <a:pt x="781" y="613"/>
                    </a:lnTo>
                    <a:lnTo>
                      <a:pt x="779" y="613"/>
                    </a:lnTo>
                    <a:lnTo>
                      <a:pt x="779" y="613"/>
                    </a:lnTo>
                    <a:lnTo>
                      <a:pt x="778" y="613"/>
                    </a:lnTo>
                    <a:lnTo>
                      <a:pt x="778" y="611"/>
                    </a:lnTo>
                    <a:lnTo>
                      <a:pt x="778"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8" y="611"/>
                    </a:lnTo>
                    <a:lnTo>
                      <a:pt x="778" y="611"/>
                    </a:lnTo>
                    <a:lnTo>
                      <a:pt x="778" y="611"/>
                    </a:lnTo>
                    <a:lnTo>
                      <a:pt x="778" y="611"/>
                    </a:lnTo>
                    <a:lnTo>
                      <a:pt x="778" y="610"/>
                    </a:lnTo>
                    <a:lnTo>
                      <a:pt x="778" y="610"/>
                    </a:lnTo>
                    <a:lnTo>
                      <a:pt x="778" y="608"/>
                    </a:lnTo>
                    <a:lnTo>
                      <a:pt x="779" y="608"/>
                    </a:lnTo>
                    <a:lnTo>
                      <a:pt x="779" y="606"/>
                    </a:lnTo>
                    <a:lnTo>
                      <a:pt x="779" y="606"/>
                    </a:lnTo>
                    <a:lnTo>
                      <a:pt x="779" y="606"/>
                    </a:lnTo>
                    <a:lnTo>
                      <a:pt x="779" y="604"/>
                    </a:lnTo>
                    <a:lnTo>
                      <a:pt x="779" y="604"/>
                    </a:lnTo>
                    <a:lnTo>
                      <a:pt x="779" y="604"/>
                    </a:lnTo>
                    <a:lnTo>
                      <a:pt x="779" y="604"/>
                    </a:lnTo>
                    <a:lnTo>
                      <a:pt x="779" y="604"/>
                    </a:lnTo>
                    <a:lnTo>
                      <a:pt x="779" y="604"/>
                    </a:lnTo>
                    <a:lnTo>
                      <a:pt x="779" y="602"/>
                    </a:lnTo>
                    <a:lnTo>
                      <a:pt x="779" y="602"/>
                    </a:lnTo>
                    <a:lnTo>
                      <a:pt x="779" y="602"/>
                    </a:lnTo>
                    <a:lnTo>
                      <a:pt x="781" y="602"/>
                    </a:lnTo>
                    <a:lnTo>
                      <a:pt x="781" y="602"/>
                    </a:lnTo>
                    <a:lnTo>
                      <a:pt x="781" y="602"/>
                    </a:lnTo>
                    <a:lnTo>
                      <a:pt x="781" y="602"/>
                    </a:lnTo>
                    <a:lnTo>
                      <a:pt x="783" y="602"/>
                    </a:lnTo>
                    <a:lnTo>
                      <a:pt x="783" y="602"/>
                    </a:lnTo>
                    <a:lnTo>
                      <a:pt x="783" y="602"/>
                    </a:lnTo>
                    <a:lnTo>
                      <a:pt x="785" y="600"/>
                    </a:lnTo>
                    <a:lnTo>
                      <a:pt x="785" y="600"/>
                    </a:lnTo>
                    <a:lnTo>
                      <a:pt x="785" y="600"/>
                    </a:lnTo>
                    <a:lnTo>
                      <a:pt x="787" y="600"/>
                    </a:lnTo>
                    <a:lnTo>
                      <a:pt x="787" y="600"/>
                    </a:lnTo>
                    <a:lnTo>
                      <a:pt x="787" y="600"/>
                    </a:lnTo>
                    <a:lnTo>
                      <a:pt x="787" y="602"/>
                    </a:lnTo>
                    <a:lnTo>
                      <a:pt x="787" y="602"/>
                    </a:lnTo>
                    <a:lnTo>
                      <a:pt x="787" y="602"/>
                    </a:lnTo>
                    <a:lnTo>
                      <a:pt x="788" y="602"/>
                    </a:lnTo>
                    <a:lnTo>
                      <a:pt x="788" y="600"/>
                    </a:lnTo>
                    <a:lnTo>
                      <a:pt x="788" y="600"/>
                    </a:lnTo>
                    <a:lnTo>
                      <a:pt x="790" y="600"/>
                    </a:lnTo>
                    <a:lnTo>
                      <a:pt x="790" y="600"/>
                    </a:lnTo>
                    <a:lnTo>
                      <a:pt x="790" y="600"/>
                    </a:lnTo>
                    <a:lnTo>
                      <a:pt x="790" y="600"/>
                    </a:lnTo>
                    <a:lnTo>
                      <a:pt x="792" y="599"/>
                    </a:lnTo>
                    <a:lnTo>
                      <a:pt x="792" y="599"/>
                    </a:lnTo>
                    <a:lnTo>
                      <a:pt x="792" y="597"/>
                    </a:lnTo>
                    <a:lnTo>
                      <a:pt x="792" y="597"/>
                    </a:lnTo>
                    <a:lnTo>
                      <a:pt x="792" y="597"/>
                    </a:lnTo>
                    <a:lnTo>
                      <a:pt x="790" y="597"/>
                    </a:lnTo>
                    <a:lnTo>
                      <a:pt x="790" y="597"/>
                    </a:lnTo>
                    <a:lnTo>
                      <a:pt x="790" y="597"/>
                    </a:lnTo>
                    <a:lnTo>
                      <a:pt x="790" y="595"/>
                    </a:lnTo>
                    <a:lnTo>
                      <a:pt x="790" y="595"/>
                    </a:lnTo>
                    <a:lnTo>
                      <a:pt x="788" y="595"/>
                    </a:lnTo>
                    <a:lnTo>
                      <a:pt x="787" y="595"/>
                    </a:lnTo>
                    <a:lnTo>
                      <a:pt x="787" y="595"/>
                    </a:lnTo>
                    <a:lnTo>
                      <a:pt x="787" y="595"/>
                    </a:lnTo>
                    <a:lnTo>
                      <a:pt x="787" y="595"/>
                    </a:lnTo>
                    <a:lnTo>
                      <a:pt x="787" y="595"/>
                    </a:lnTo>
                    <a:lnTo>
                      <a:pt x="785" y="595"/>
                    </a:lnTo>
                    <a:lnTo>
                      <a:pt x="785" y="593"/>
                    </a:lnTo>
                    <a:lnTo>
                      <a:pt x="785" y="593"/>
                    </a:lnTo>
                    <a:lnTo>
                      <a:pt x="785" y="591"/>
                    </a:lnTo>
                    <a:lnTo>
                      <a:pt x="785" y="591"/>
                    </a:lnTo>
                    <a:lnTo>
                      <a:pt x="787" y="591"/>
                    </a:lnTo>
                    <a:lnTo>
                      <a:pt x="787" y="591"/>
                    </a:lnTo>
                    <a:lnTo>
                      <a:pt x="788" y="591"/>
                    </a:lnTo>
                    <a:lnTo>
                      <a:pt x="788" y="591"/>
                    </a:lnTo>
                    <a:lnTo>
                      <a:pt x="788" y="591"/>
                    </a:lnTo>
                    <a:lnTo>
                      <a:pt x="788" y="591"/>
                    </a:lnTo>
                    <a:lnTo>
                      <a:pt x="788" y="591"/>
                    </a:lnTo>
                    <a:lnTo>
                      <a:pt x="788" y="591"/>
                    </a:lnTo>
                    <a:lnTo>
                      <a:pt x="788" y="590"/>
                    </a:lnTo>
                    <a:lnTo>
                      <a:pt x="788" y="590"/>
                    </a:lnTo>
                    <a:lnTo>
                      <a:pt x="788" y="588"/>
                    </a:lnTo>
                    <a:lnTo>
                      <a:pt x="790" y="588"/>
                    </a:lnTo>
                    <a:lnTo>
                      <a:pt x="790" y="586"/>
                    </a:lnTo>
                    <a:lnTo>
                      <a:pt x="790" y="586"/>
                    </a:lnTo>
                    <a:lnTo>
                      <a:pt x="790" y="586"/>
                    </a:lnTo>
                    <a:lnTo>
                      <a:pt x="790" y="586"/>
                    </a:lnTo>
                    <a:lnTo>
                      <a:pt x="790" y="584"/>
                    </a:lnTo>
                    <a:lnTo>
                      <a:pt x="790" y="584"/>
                    </a:lnTo>
                    <a:lnTo>
                      <a:pt x="790" y="584"/>
                    </a:lnTo>
                    <a:lnTo>
                      <a:pt x="790" y="584"/>
                    </a:lnTo>
                    <a:lnTo>
                      <a:pt x="790" y="584"/>
                    </a:lnTo>
                    <a:lnTo>
                      <a:pt x="790" y="584"/>
                    </a:lnTo>
                    <a:lnTo>
                      <a:pt x="790" y="584"/>
                    </a:lnTo>
                    <a:lnTo>
                      <a:pt x="788" y="584"/>
                    </a:lnTo>
                    <a:lnTo>
                      <a:pt x="788" y="584"/>
                    </a:lnTo>
                    <a:lnTo>
                      <a:pt x="787" y="586"/>
                    </a:lnTo>
                    <a:lnTo>
                      <a:pt x="787" y="586"/>
                    </a:lnTo>
                    <a:lnTo>
                      <a:pt x="787" y="586"/>
                    </a:lnTo>
                    <a:lnTo>
                      <a:pt x="787" y="586"/>
                    </a:lnTo>
                    <a:lnTo>
                      <a:pt x="787" y="586"/>
                    </a:lnTo>
                    <a:lnTo>
                      <a:pt x="787" y="586"/>
                    </a:lnTo>
                    <a:lnTo>
                      <a:pt x="785" y="586"/>
                    </a:lnTo>
                    <a:lnTo>
                      <a:pt x="785" y="586"/>
                    </a:lnTo>
                    <a:lnTo>
                      <a:pt x="785" y="586"/>
                    </a:lnTo>
                    <a:lnTo>
                      <a:pt x="785" y="586"/>
                    </a:lnTo>
                    <a:lnTo>
                      <a:pt x="785" y="588"/>
                    </a:lnTo>
                    <a:lnTo>
                      <a:pt x="783" y="588"/>
                    </a:lnTo>
                    <a:lnTo>
                      <a:pt x="783" y="588"/>
                    </a:lnTo>
                    <a:lnTo>
                      <a:pt x="783" y="588"/>
                    </a:lnTo>
                    <a:lnTo>
                      <a:pt x="783" y="588"/>
                    </a:lnTo>
                    <a:lnTo>
                      <a:pt x="781" y="588"/>
                    </a:lnTo>
                    <a:lnTo>
                      <a:pt x="779" y="588"/>
                    </a:lnTo>
                    <a:lnTo>
                      <a:pt x="779" y="588"/>
                    </a:lnTo>
                    <a:lnTo>
                      <a:pt x="778" y="586"/>
                    </a:lnTo>
                    <a:lnTo>
                      <a:pt x="776" y="586"/>
                    </a:lnTo>
                    <a:lnTo>
                      <a:pt x="774" y="584"/>
                    </a:lnTo>
                    <a:lnTo>
                      <a:pt x="774" y="584"/>
                    </a:lnTo>
                    <a:lnTo>
                      <a:pt x="774" y="582"/>
                    </a:lnTo>
                    <a:lnTo>
                      <a:pt x="774" y="582"/>
                    </a:lnTo>
                    <a:lnTo>
                      <a:pt x="774" y="582"/>
                    </a:lnTo>
                    <a:lnTo>
                      <a:pt x="774" y="582"/>
                    </a:lnTo>
                    <a:lnTo>
                      <a:pt x="774" y="581"/>
                    </a:lnTo>
                    <a:lnTo>
                      <a:pt x="774" y="581"/>
                    </a:lnTo>
                    <a:lnTo>
                      <a:pt x="776" y="581"/>
                    </a:lnTo>
                    <a:lnTo>
                      <a:pt x="776" y="581"/>
                    </a:lnTo>
                    <a:lnTo>
                      <a:pt x="776" y="581"/>
                    </a:lnTo>
                    <a:lnTo>
                      <a:pt x="778" y="579"/>
                    </a:lnTo>
                    <a:lnTo>
                      <a:pt x="779" y="579"/>
                    </a:lnTo>
                    <a:lnTo>
                      <a:pt x="779" y="579"/>
                    </a:lnTo>
                    <a:lnTo>
                      <a:pt x="781" y="579"/>
                    </a:lnTo>
                    <a:lnTo>
                      <a:pt x="781" y="579"/>
                    </a:lnTo>
                    <a:lnTo>
                      <a:pt x="783" y="579"/>
                    </a:lnTo>
                    <a:lnTo>
                      <a:pt x="783" y="577"/>
                    </a:lnTo>
                    <a:lnTo>
                      <a:pt x="783" y="575"/>
                    </a:lnTo>
                    <a:lnTo>
                      <a:pt x="783" y="573"/>
                    </a:lnTo>
                    <a:lnTo>
                      <a:pt x="783" y="572"/>
                    </a:lnTo>
                    <a:lnTo>
                      <a:pt x="783" y="572"/>
                    </a:lnTo>
                    <a:lnTo>
                      <a:pt x="783" y="570"/>
                    </a:lnTo>
                    <a:lnTo>
                      <a:pt x="781" y="570"/>
                    </a:lnTo>
                    <a:lnTo>
                      <a:pt x="781" y="570"/>
                    </a:lnTo>
                    <a:lnTo>
                      <a:pt x="779" y="570"/>
                    </a:lnTo>
                    <a:lnTo>
                      <a:pt x="779" y="570"/>
                    </a:lnTo>
                    <a:lnTo>
                      <a:pt x="778" y="570"/>
                    </a:lnTo>
                    <a:lnTo>
                      <a:pt x="778" y="570"/>
                    </a:lnTo>
                    <a:lnTo>
                      <a:pt x="778" y="570"/>
                    </a:lnTo>
                    <a:lnTo>
                      <a:pt x="776" y="570"/>
                    </a:lnTo>
                    <a:lnTo>
                      <a:pt x="776" y="570"/>
                    </a:lnTo>
                    <a:lnTo>
                      <a:pt x="776" y="568"/>
                    </a:lnTo>
                    <a:lnTo>
                      <a:pt x="776" y="568"/>
                    </a:lnTo>
                    <a:lnTo>
                      <a:pt x="774" y="568"/>
                    </a:lnTo>
                    <a:lnTo>
                      <a:pt x="774" y="568"/>
                    </a:lnTo>
                    <a:lnTo>
                      <a:pt x="774" y="568"/>
                    </a:lnTo>
                    <a:lnTo>
                      <a:pt x="774" y="568"/>
                    </a:lnTo>
                    <a:lnTo>
                      <a:pt x="774" y="566"/>
                    </a:lnTo>
                    <a:lnTo>
                      <a:pt x="774" y="566"/>
                    </a:lnTo>
                    <a:lnTo>
                      <a:pt x="774" y="564"/>
                    </a:lnTo>
                    <a:lnTo>
                      <a:pt x="774" y="562"/>
                    </a:lnTo>
                    <a:lnTo>
                      <a:pt x="774" y="562"/>
                    </a:lnTo>
                    <a:lnTo>
                      <a:pt x="774" y="562"/>
                    </a:lnTo>
                    <a:lnTo>
                      <a:pt x="774" y="562"/>
                    </a:lnTo>
                    <a:lnTo>
                      <a:pt x="774" y="562"/>
                    </a:lnTo>
                    <a:lnTo>
                      <a:pt x="774" y="562"/>
                    </a:lnTo>
                    <a:lnTo>
                      <a:pt x="776" y="562"/>
                    </a:lnTo>
                    <a:lnTo>
                      <a:pt x="776" y="562"/>
                    </a:lnTo>
                    <a:lnTo>
                      <a:pt x="776" y="561"/>
                    </a:lnTo>
                    <a:lnTo>
                      <a:pt x="778" y="561"/>
                    </a:lnTo>
                    <a:lnTo>
                      <a:pt x="778" y="561"/>
                    </a:lnTo>
                    <a:lnTo>
                      <a:pt x="778" y="559"/>
                    </a:lnTo>
                    <a:lnTo>
                      <a:pt x="778" y="559"/>
                    </a:lnTo>
                    <a:lnTo>
                      <a:pt x="778" y="559"/>
                    </a:lnTo>
                    <a:lnTo>
                      <a:pt x="778" y="557"/>
                    </a:lnTo>
                    <a:lnTo>
                      <a:pt x="778" y="557"/>
                    </a:lnTo>
                    <a:lnTo>
                      <a:pt x="778" y="557"/>
                    </a:lnTo>
                    <a:lnTo>
                      <a:pt x="776" y="555"/>
                    </a:lnTo>
                    <a:lnTo>
                      <a:pt x="776" y="555"/>
                    </a:lnTo>
                    <a:lnTo>
                      <a:pt x="776" y="555"/>
                    </a:lnTo>
                    <a:lnTo>
                      <a:pt x="776" y="555"/>
                    </a:lnTo>
                    <a:lnTo>
                      <a:pt x="774" y="555"/>
                    </a:lnTo>
                    <a:lnTo>
                      <a:pt x="774" y="555"/>
                    </a:lnTo>
                    <a:lnTo>
                      <a:pt x="774" y="555"/>
                    </a:lnTo>
                    <a:lnTo>
                      <a:pt x="774" y="555"/>
                    </a:lnTo>
                    <a:lnTo>
                      <a:pt x="774" y="555"/>
                    </a:lnTo>
                    <a:lnTo>
                      <a:pt x="772" y="557"/>
                    </a:lnTo>
                    <a:lnTo>
                      <a:pt x="770" y="557"/>
                    </a:lnTo>
                    <a:lnTo>
                      <a:pt x="770" y="557"/>
                    </a:lnTo>
                    <a:lnTo>
                      <a:pt x="767" y="557"/>
                    </a:lnTo>
                    <a:lnTo>
                      <a:pt x="767" y="557"/>
                    </a:lnTo>
                    <a:lnTo>
                      <a:pt x="767" y="557"/>
                    </a:lnTo>
                    <a:lnTo>
                      <a:pt x="767" y="557"/>
                    </a:lnTo>
                    <a:lnTo>
                      <a:pt x="767" y="557"/>
                    </a:lnTo>
                    <a:lnTo>
                      <a:pt x="765" y="557"/>
                    </a:lnTo>
                    <a:lnTo>
                      <a:pt x="765" y="557"/>
                    </a:lnTo>
                    <a:lnTo>
                      <a:pt x="765" y="557"/>
                    </a:lnTo>
                    <a:lnTo>
                      <a:pt x="765" y="557"/>
                    </a:lnTo>
                    <a:lnTo>
                      <a:pt x="765" y="557"/>
                    </a:lnTo>
                    <a:lnTo>
                      <a:pt x="765" y="557"/>
                    </a:lnTo>
                    <a:lnTo>
                      <a:pt x="763" y="557"/>
                    </a:lnTo>
                    <a:lnTo>
                      <a:pt x="763" y="557"/>
                    </a:lnTo>
                    <a:lnTo>
                      <a:pt x="763" y="557"/>
                    </a:lnTo>
                    <a:lnTo>
                      <a:pt x="761" y="557"/>
                    </a:lnTo>
                    <a:lnTo>
                      <a:pt x="761" y="557"/>
                    </a:lnTo>
                    <a:lnTo>
                      <a:pt x="761" y="555"/>
                    </a:lnTo>
                    <a:lnTo>
                      <a:pt x="759" y="555"/>
                    </a:lnTo>
                    <a:lnTo>
                      <a:pt x="759" y="555"/>
                    </a:lnTo>
                    <a:lnTo>
                      <a:pt x="759" y="555"/>
                    </a:lnTo>
                    <a:lnTo>
                      <a:pt x="761" y="553"/>
                    </a:lnTo>
                    <a:lnTo>
                      <a:pt x="761" y="553"/>
                    </a:lnTo>
                    <a:lnTo>
                      <a:pt x="761" y="552"/>
                    </a:lnTo>
                    <a:lnTo>
                      <a:pt x="761" y="552"/>
                    </a:lnTo>
                    <a:lnTo>
                      <a:pt x="763" y="552"/>
                    </a:lnTo>
                    <a:lnTo>
                      <a:pt x="763" y="552"/>
                    </a:lnTo>
                    <a:lnTo>
                      <a:pt x="763" y="552"/>
                    </a:lnTo>
                    <a:lnTo>
                      <a:pt x="763" y="552"/>
                    </a:lnTo>
                    <a:lnTo>
                      <a:pt x="763" y="552"/>
                    </a:lnTo>
                    <a:lnTo>
                      <a:pt x="763" y="552"/>
                    </a:lnTo>
                    <a:lnTo>
                      <a:pt x="765" y="552"/>
                    </a:lnTo>
                    <a:lnTo>
                      <a:pt x="765" y="553"/>
                    </a:lnTo>
                    <a:lnTo>
                      <a:pt x="765" y="553"/>
                    </a:lnTo>
                    <a:lnTo>
                      <a:pt x="767" y="553"/>
                    </a:lnTo>
                    <a:lnTo>
                      <a:pt x="767" y="553"/>
                    </a:lnTo>
                    <a:lnTo>
                      <a:pt x="767" y="553"/>
                    </a:lnTo>
                    <a:lnTo>
                      <a:pt x="769" y="552"/>
                    </a:lnTo>
                    <a:lnTo>
                      <a:pt x="770" y="552"/>
                    </a:lnTo>
                    <a:lnTo>
                      <a:pt x="770" y="552"/>
                    </a:lnTo>
                    <a:lnTo>
                      <a:pt x="770" y="552"/>
                    </a:lnTo>
                    <a:lnTo>
                      <a:pt x="770" y="552"/>
                    </a:lnTo>
                    <a:lnTo>
                      <a:pt x="770" y="550"/>
                    </a:lnTo>
                    <a:lnTo>
                      <a:pt x="770" y="550"/>
                    </a:lnTo>
                    <a:lnTo>
                      <a:pt x="769" y="550"/>
                    </a:lnTo>
                    <a:lnTo>
                      <a:pt x="767" y="550"/>
                    </a:lnTo>
                    <a:lnTo>
                      <a:pt x="767" y="550"/>
                    </a:lnTo>
                    <a:lnTo>
                      <a:pt x="767" y="550"/>
                    </a:lnTo>
                    <a:lnTo>
                      <a:pt x="767" y="550"/>
                    </a:lnTo>
                    <a:lnTo>
                      <a:pt x="767" y="550"/>
                    </a:lnTo>
                    <a:lnTo>
                      <a:pt x="767" y="548"/>
                    </a:lnTo>
                    <a:lnTo>
                      <a:pt x="767" y="546"/>
                    </a:lnTo>
                    <a:lnTo>
                      <a:pt x="767" y="546"/>
                    </a:lnTo>
                    <a:lnTo>
                      <a:pt x="767" y="546"/>
                    </a:lnTo>
                    <a:lnTo>
                      <a:pt x="767" y="546"/>
                    </a:lnTo>
                    <a:lnTo>
                      <a:pt x="767" y="546"/>
                    </a:lnTo>
                    <a:lnTo>
                      <a:pt x="767" y="546"/>
                    </a:lnTo>
                    <a:lnTo>
                      <a:pt x="767" y="546"/>
                    </a:lnTo>
                    <a:lnTo>
                      <a:pt x="765" y="546"/>
                    </a:lnTo>
                    <a:lnTo>
                      <a:pt x="765" y="546"/>
                    </a:lnTo>
                    <a:lnTo>
                      <a:pt x="765" y="546"/>
                    </a:lnTo>
                    <a:lnTo>
                      <a:pt x="765" y="544"/>
                    </a:lnTo>
                    <a:lnTo>
                      <a:pt x="765" y="544"/>
                    </a:lnTo>
                    <a:lnTo>
                      <a:pt x="765" y="544"/>
                    </a:lnTo>
                    <a:lnTo>
                      <a:pt x="765" y="544"/>
                    </a:lnTo>
                    <a:lnTo>
                      <a:pt x="765" y="544"/>
                    </a:lnTo>
                    <a:lnTo>
                      <a:pt x="765" y="543"/>
                    </a:lnTo>
                    <a:lnTo>
                      <a:pt x="765" y="543"/>
                    </a:lnTo>
                    <a:lnTo>
                      <a:pt x="765" y="543"/>
                    </a:lnTo>
                    <a:lnTo>
                      <a:pt x="767" y="543"/>
                    </a:lnTo>
                    <a:lnTo>
                      <a:pt x="767" y="543"/>
                    </a:lnTo>
                    <a:lnTo>
                      <a:pt x="767" y="543"/>
                    </a:lnTo>
                    <a:lnTo>
                      <a:pt x="769" y="543"/>
                    </a:lnTo>
                    <a:lnTo>
                      <a:pt x="769" y="543"/>
                    </a:lnTo>
                    <a:lnTo>
                      <a:pt x="769" y="543"/>
                    </a:lnTo>
                    <a:lnTo>
                      <a:pt x="770" y="543"/>
                    </a:lnTo>
                    <a:lnTo>
                      <a:pt x="770" y="543"/>
                    </a:lnTo>
                    <a:lnTo>
                      <a:pt x="770" y="543"/>
                    </a:lnTo>
                    <a:lnTo>
                      <a:pt x="772" y="543"/>
                    </a:lnTo>
                    <a:lnTo>
                      <a:pt x="772" y="543"/>
                    </a:lnTo>
                    <a:lnTo>
                      <a:pt x="772" y="543"/>
                    </a:lnTo>
                    <a:lnTo>
                      <a:pt x="772" y="541"/>
                    </a:lnTo>
                    <a:lnTo>
                      <a:pt x="772" y="541"/>
                    </a:lnTo>
                    <a:lnTo>
                      <a:pt x="772" y="541"/>
                    </a:lnTo>
                    <a:lnTo>
                      <a:pt x="770" y="541"/>
                    </a:lnTo>
                    <a:lnTo>
                      <a:pt x="770" y="541"/>
                    </a:lnTo>
                    <a:lnTo>
                      <a:pt x="770" y="541"/>
                    </a:lnTo>
                    <a:lnTo>
                      <a:pt x="770" y="541"/>
                    </a:lnTo>
                    <a:lnTo>
                      <a:pt x="769" y="541"/>
                    </a:lnTo>
                    <a:lnTo>
                      <a:pt x="769" y="539"/>
                    </a:lnTo>
                    <a:lnTo>
                      <a:pt x="769" y="539"/>
                    </a:lnTo>
                    <a:lnTo>
                      <a:pt x="769" y="539"/>
                    </a:lnTo>
                    <a:lnTo>
                      <a:pt x="769" y="539"/>
                    </a:lnTo>
                    <a:lnTo>
                      <a:pt x="769" y="537"/>
                    </a:lnTo>
                    <a:lnTo>
                      <a:pt x="769" y="537"/>
                    </a:lnTo>
                    <a:lnTo>
                      <a:pt x="769" y="537"/>
                    </a:lnTo>
                    <a:lnTo>
                      <a:pt x="767" y="537"/>
                    </a:lnTo>
                    <a:lnTo>
                      <a:pt x="767" y="539"/>
                    </a:lnTo>
                    <a:lnTo>
                      <a:pt x="767" y="539"/>
                    </a:lnTo>
                    <a:lnTo>
                      <a:pt x="767" y="539"/>
                    </a:lnTo>
                    <a:lnTo>
                      <a:pt x="767" y="537"/>
                    </a:lnTo>
                    <a:lnTo>
                      <a:pt x="767" y="537"/>
                    </a:lnTo>
                    <a:lnTo>
                      <a:pt x="767" y="537"/>
                    </a:lnTo>
                    <a:lnTo>
                      <a:pt x="767" y="537"/>
                    </a:lnTo>
                    <a:lnTo>
                      <a:pt x="767" y="537"/>
                    </a:lnTo>
                    <a:lnTo>
                      <a:pt x="767" y="537"/>
                    </a:lnTo>
                    <a:lnTo>
                      <a:pt x="767" y="537"/>
                    </a:lnTo>
                    <a:lnTo>
                      <a:pt x="769" y="537"/>
                    </a:lnTo>
                    <a:lnTo>
                      <a:pt x="769" y="537"/>
                    </a:lnTo>
                    <a:lnTo>
                      <a:pt x="769" y="537"/>
                    </a:lnTo>
                    <a:lnTo>
                      <a:pt x="769" y="537"/>
                    </a:lnTo>
                    <a:lnTo>
                      <a:pt x="769" y="537"/>
                    </a:lnTo>
                    <a:lnTo>
                      <a:pt x="770" y="535"/>
                    </a:lnTo>
                    <a:lnTo>
                      <a:pt x="769" y="535"/>
                    </a:lnTo>
                    <a:lnTo>
                      <a:pt x="769" y="535"/>
                    </a:lnTo>
                    <a:lnTo>
                      <a:pt x="770" y="535"/>
                    </a:lnTo>
                    <a:lnTo>
                      <a:pt x="770" y="535"/>
                    </a:lnTo>
                    <a:lnTo>
                      <a:pt x="770" y="535"/>
                    </a:lnTo>
                    <a:lnTo>
                      <a:pt x="770" y="534"/>
                    </a:lnTo>
                    <a:lnTo>
                      <a:pt x="770" y="534"/>
                    </a:lnTo>
                    <a:lnTo>
                      <a:pt x="770" y="534"/>
                    </a:lnTo>
                    <a:lnTo>
                      <a:pt x="772" y="534"/>
                    </a:lnTo>
                    <a:lnTo>
                      <a:pt x="772" y="534"/>
                    </a:lnTo>
                    <a:lnTo>
                      <a:pt x="770" y="532"/>
                    </a:lnTo>
                    <a:lnTo>
                      <a:pt x="770" y="532"/>
                    </a:lnTo>
                    <a:lnTo>
                      <a:pt x="772" y="532"/>
                    </a:lnTo>
                    <a:lnTo>
                      <a:pt x="772" y="532"/>
                    </a:lnTo>
                    <a:lnTo>
                      <a:pt x="772" y="532"/>
                    </a:lnTo>
                    <a:lnTo>
                      <a:pt x="772" y="532"/>
                    </a:lnTo>
                    <a:lnTo>
                      <a:pt x="772" y="532"/>
                    </a:lnTo>
                    <a:lnTo>
                      <a:pt x="774" y="532"/>
                    </a:lnTo>
                    <a:lnTo>
                      <a:pt x="774" y="532"/>
                    </a:lnTo>
                    <a:lnTo>
                      <a:pt x="774" y="532"/>
                    </a:lnTo>
                    <a:lnTo>
                      <a:pt x="774" y="532"/>
                    </a:lnTo>
                    <a:lnTo>
                      <a:pt x="776" y="530"/>
                    </a:lnTo>
                    <a:lnTo>
                      <a:pt x="776" y="530"/>
                    </a:lnTo>
                    <a:lnTo>
                      <a:pt x="776" y="530"/>
                    </a:lnTo>
                    <a:lnTo>
                      <a:pt x="774" y="530"/>
                    </a:lnTo>
                    <a:lnTo>
                      <a:pt x="774" y="530"/>
                    </a:lnTo>
                    <a:lnTo>
                      <a:pt x="774" y="530"/>
                    </a:lnTo>
                    <a:lnTo>
                      <a:pt x="774" y="530"/>
                    </a:lnTo>
                    <a:lnTo>
                      <a:pt x="774" y="530"/>
                    </a:lnTo>
                    <a:lnTo>
                      <a:pt x="774" y="530"/>
                    </a:lnTo>
                    <a:lnTo>
                      <a:pt x="774" y="530"/>
                    </a:lnTo>
                    <a:lnTo>
                      <a:pt x="774" y="530"/>
                    </a:lnTo>
                    <a:lnTo>
                      <a:pt x="774" y="530"/>
                    </a:lnTo>
                    <a:lnTo>
                      <a:pt x="774" y="528"/>
                    </a:lnTo>
                    <a:lnTo>
                      <a:pt x="774" y="528"/>
                    </a:lnTo>
                    <a:lnTo>
                      <a:pt x="774" y="528"/>
                    </a:lnTo>
                    <a:lnTo>
                      <a:pt x="774" y="528"/>
                    </a:lnTo>
                    <a:lnTo>
                      <a:pt x="774" y="528"/>
                    </a:lnTo>
                    <a:lnTo>
                      <a:pt x="774" y="528"/>
                    </a:lnTo>
                    <a:lnTo>
                      <a:pt x="774" y="528"/>
                    </a:lnTo>
                    <a:lnTo>
                      <a:pt x="774" y="528"/>
                    </a:lnTo>
                    <a:lnTo>
                      <a:pt x="774" y="528"/>
                    </a:lnTo>
                    <a:lnTo>
                      <a:pt x="774" y="526"/>
                    </a:lnTo>
                    <a:lnTo>
                      <a:pt x="774" y="526"/>
                    </a:lnTo>
                    <a:lnTo>
                      <a:pt x="774" y="526"/>
                    </a:lnTo>
                    <a:lnTo>
                      <a:pt x="774" y="526"/>
                    </a:lnTo>
                    <a:lnTo>
                      <a:pt x="774" y="526"/>
                    </a:lnTo>
                    <a:lnTo>
                      <a:pt x="772" y="526"/>
                    </a:lnTo>
                    <a:lnTo>
                      <a:pt x="772" y="526"/>
                    </a:lnTo>
                    <a:lnTo>
                      <a:pt x="772" y="526"/>
                    </a:lnTo>
                    <a:lnTo>
                      <a:pt x="772" y="526"/>
                    </a:lnTo>
                    <a:lnTo>
                      <a:pt x="772" y="526"/>
                    </a:lnTo>
                    <a:lnTo>
                      <a:pt x="772" y="526"/>
                    </a:lnTo>
                    <a:lnTo>
                      <a:pt x="770" y="526"/>
                    </a:lnTo>
                    <a:lnTo>
                      <a:pt x="770" y="524"/>
                    </a:lnTo>
                    <a:lnTo>
                      <a:pt x="772" y="524"/>
                    </a:lnTo>
                    <a:lnTo>
                      <a:pt x="772" y="524"/>
                    </a:lnTo>
                    <a:lnTo>
                      <a:pt x="772" y="524"/>
                    </a:lnTo>
                    <a:lnTo>
                      <a:pt x="772" y="524"/>
                    </a:lnTo>
                    <a:lnTo>
                      <a:pt x="772" y="523"/>
                    </a:lnTo>
                    <a:lnTo>
                      <a:pt x="772" y="523"/>
                    </a:lnTo>
                    <a:lnTo>
                      <a:pt x="772" y="521"/>
                    </a:lnTo>
                    <a:lnTo>
                      <a:pt x="772" y="521"/>
                    </a:lnTo>
                    <a:lnTo>
                      <a:pt x="772" y="521"/>
                    </a:lnTo>
                    <a:lnTo>
                      <a:pt x="772" y="521"/>
                    </a:lnTo>
                    <a:lnTo>
                      <a:pt x="772" y="521"/>
                    </a:lnTo>
                    <a:lnTo>
                      <a:pt x="772" y="519"/>
                    </a:lnTo>
                    <a:lnTo>
                      <a:pt x="772" y="519"/>
                    </a:lnTo>
                    <a:lnTo>
                      <a:pt x="772" y="519"/>
                    </a:lnTo>
                    <a:lnTo>
                      <a:pt x="772" y="519"/>
                    </a:lnTo>
                    <a:lnTo>
                      <a:pt x="770" y="519"/>
                    </a:lnTo>
                    <a:lnTo>
                      <a:pt x="770" y="519"/>
                    </a:lnTo>
                    <a:lnTo>
                      <a:pt x="770" y="519"/>
                    </a:lnTo>
                    <a:lnTo>
                      <a:pt x="770" y="519"/>
                    </a:lnTo>
                    <a:lnTo>
                      <a:pt x="770" y="519"/>
                    </a:lnTo>
                    <a:lnTo>
                      <a:pt x="769" y="519"/>
                    </a:lnTo>
                    <a:lnTo>
                      <a:pt x="769" y="517"/>
                    </a:lnTo>
                    <a:lnTo>
                      <a:pt x="769" y="517"/>
                    </a:lnTo>
                    <a:lnTo>
                      <a:pt x="769" y="517"/>
                    </a:lnTo>
                    <a:lnTo>
                      <a:pt x="769" y="517"/>
                    </a:lnTo>
                    <a:lnTo>
                      <a:pt x="769" y="517"/>
                    </a:lnTo>
                    <a:lnTo>
                      <a:pt x="769" y="517"/>
                    </a:lnTo>
                    <a:lnTo>
                      <a:pt x="769" y="517"/>
                    </a:lnTo>
                    <a:lnTo>
                      <a:pt x="769" y="517"/>
                    </a:lnTo>
                    <a:lnTo>
                      <a:pt x="767" y="517"/>
                    </a:lnTo>
                    <a:lnTo>
                      <a:pt x="767" y="517"/>
                    </a:lnTo>
                    <a:lnTo>
                      <a:pt x="767" y="517"/>
                    </a:lnTo>
                    <a:lnTo>
                      <a:pt x="767" y="517"/>
                    </a:lnTo>
                    <a:lnTo>
                      <a:pt x="767" y="517"/>
                    </a:lnTo>
                    <a:lnTo>
                      <a:pt x="767" y="517"/>
                    </a:lnTo>
                    <a:lnTo>
                      <a:pt x="765" y="517"/>
                    </a:lnTo>
                    <a:lnTo>
                      <a:pt x="765" y="517"/>
                    </a:lnTo>
                    <a:lnTo>
                      <a:pt x="765" y="517"/>
                    </a:lnTo>
                    <a:lnTo>
                      <a:pt x="765" y="517"/>
                    </a:lnTo>
                    <a:lnTo>
                      <a:pt x="765" y="515"/>
                    </a:lnTo>
                    <a:lnTo>
                      <a:pt x="765" y="515"/>
                    </a:lnTo>
                    <a:lnTo>
                      <a:pt x="765" y="515"/>
                    </a:lnTo>
                    <a:lnTo>
                      <a:pt x="765" y="515"/>
                    </a:lnTo>
                    <a:lnTo>
                      <a:pt x="765" y="515"/>
                    </a:lnTo>
                    <a:lnTo>
                      <a:pt x="765" y="514"/>
                    </a:lnTo>
                    <a:lnTo>
                      <a:pt x="765" y="514"/>
                    </a:lnTo>
                    <a:lnTo>
                      <a:pt x="765" y="514"/>
                    </a:lnTo>
                    <a:lnTo>
                      <a:pt x="763" y="514"/>
                    </a:lnTo>
                    <a:lnTo>
                      <a:pt x="763" y="512"/>
                    </a:lnTo>
                    <a:lnTo>
                      <a:pt x="763" y="512"/>
                    </a:lnTo>
                    <a:lnTo>
                      <a:pt x="763" y="512"/>
                    </a:lnTo>
                    <a:lnTo>
                      <a:pt x="763" y="512"/>
                    </a:lnTo>
                    <a:lnTo>
                      <a:pt x="761" y="512"/>
                    </a:lnTo>
                    <a:lnTo>
                      <a:pt x="761" y="512"/>
                    </a:lnTo>
                    <a:lnTo>
                      <a:pt x="761" y="512"/>
                    </a:lnTo>
                    <a:lnTo>
                      <a:pt x="759" y="510"/>
                    </a:lnTo>
                    <a:lnTo>
                      <a:pt x="759" y="510"/>
                    </a:lnTo>
                    <a:lnTo>
                      <a:pt x="759" y="510"/>
                    </a:lnTo>
                    <a:lnTo>
                      <a:pt x="759" y="510"/>
                    </a:lnTo>
                    <a:lnTo>
                      <a:pt x="759" y="510"/>
                    </a:lnTo>
                    <a:lnTo>
                      <a:pt x="759" y="508"/>
                    </a:lnTo>
                    <a:lnTo>
                      <a:pt x="759" y="508"/>
                    </a:lnTo>
                    <a:lnTo>
                      <a:pt x="758" y="508"/>
                    </a:lnTo>
                    <a:lnTo>
                      <a:pt x="758" y="508"/>
                    </a:lnTo>
                    <a:lnTo>
                      <a:pt x="758" y="508"/>
                    </a:lnTo>
                    <a:lnTo>
                      <a:pt x="758"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4" y="508"/>
                    </a:lnTo>
                    <a:lnTo>
                      <a:pt x="754" y="510"/>
                    </a:lnTo>
                    <a:lnTo>
                      <a:pt x="754" y="510"/>
                    </a:lnTo>
                    <a:lnTo>
                      <a:pt x="754" y="510"/>
                    </a:lnTo>
                    <a:lnTo>
                      <a:pt x="754" y="510"/>
                    </a:lnTo>
                    <a:lnTo>
                      <a:pt x="752" y="510"/>
                    </a:lnTo>
                    <a:lnTo>
                      <a:pt x="752" y="510"/>
                    </a:lnTo>
                    <a:lnTo>
                      <a:pt x="752" y="510"/>
                    </a:lnTo>
                    <a:lnTo>
                      <a:pt x="752" y="510"/>
                    </a:lnTo>
                    <a:lnTo>
                      <a:pt x="752" y="510"/>
                    </a:lnTo>
                    <a:lnTo>
                      <a:pt x="750" y="510"/>
                    </a:lnTo>
                    <a:lnTo>
                      <a:pt x="750" y="510"/>
                    </a:lnTo>
                    <a:lnTo>
                      <a:pt x="750" y="510"/>
                    </a:lnTo>
                    <a:lnTo>
                      <a:pt x="750" y="510"/>
                    </a:lnTo>
                    <a:lnTo>
                      <a:pt x="750" y="510"/>
                    </a:lnTo>
                    <a:lnTo>
                      <a:pt x="749" y="510"/>
                    </a:lnTo>
                    <a:lnTo>
                      <a:pt x="749" y="512"/>
                    </a:lnTo>
                    <a:lnTo>
                      <a:pt x="749" y="512"/>
                    </a:lnTo>
                    <a:lnTo>
                      <a:pt x="749" y="512"/>
                    </a:lnTo>
                    <a:lnTo>
                      <a:pt x="747" y="512"/>
                    </a:lnTo>
                    <a:lnTo>
                      <a:pt x="747" y="512"/>
                    </a:lnTo>
                    <a:lnTo>
                      <a:pt x="747" y="512"/>
                    </a:lnTo>
                    <a:lnTo>
                      <a:pt x="747" y="512"/>
                    </a:lnTo>
                    <a:lnTo>
                      <a:pt x="745" y="512"/>
                    </a:lnTo>
                    <a:lnTo>
                      <a:pt x="745" y="512"/>
                    </a:lnTo>
                    <a:lnTo>
                      <a:pt x="745" y="512"/>
                    </a:lnTo>
                    <a:lnTo>
                      <a:pt x="745" y="512"/>
                    </a:lnTo>
                    <a:lnTo>
                      <a:pt x="743" y="512"/>
                    </a:lnTo>
                    <a:lnTo>
                      <a:pt x="743" y="512"/>
                    </a:lnTo>
                    <a:lnTo>
                      <a:pt x="741" y="512"/>
                    </a:lnTo>
                    <a:lnTo>
                      <a:pt x="741" y="512"/>
                    </a:lnTo>
                    <a:lnTo>
                      <a:pt x="741" y="512"/>
                    </a:lnTo>
                    <a:lnTo>
                      <a:pt x="741" y="512"/>
                    </a:lnTo>
                    <a:lnTo>
                      <a:pt x="740" y="514"/>
                    </a:lnTo>
                    <a:lnTo>
                      <a:pt x="740" y="514"/>
                    </a:lnTo>
                    <a:lnTo>
                      <a:pt x="740" y="514"/>
                    </a:lnTo>
                    <a:lnTo>
                      <a:pt x="740" y="514"/>
                    </a:lnTo>
                    <a:lnTo>
                      <a:pt x="740" y="514"/>
                    </a:lnTo>
                    <a:lnTo>
                      <a:pt x="740" y="514"/>
                    </a:lnTo>
                    <a:lnTo>
                      <a:pt x="740" y="514"/>
                    </a:lnTo>
                    <a:lnTo>
                      <a:pt x="740" y="514"/>
                    </a:lnTo>
                    <a:lnTo>
                      <a:pt x="738" y="515"/>
                    </a:lnTo>
                    <a:lnTo>
                      <a:pt x="738" y="515"/>
                    </a:lnTo>
                    <a:lnTo>
                      <a:pt x="738" y="515"/>
                    </a:lnTo>
                    <a:lnTo>
                      <a:pt x="738" y="515"/>
                    </a:lnTo>
                    <a:lnTo>
                      <a:pt x="738" y="515"/>
                    </a:lnTo>
                    <a:lnTo>
                      <a:pt x="738" y="517"/>
                    </a:lnTo>
                    <a:lnTo>
                      <a:pt x="738" y="517"/>
                    </a:lnTo>
                    <a:lnTo>
                      <a:pt x="738" y="517"/>
                    </a:lnTo>
                    <a:lnTo>
                      <a:pt x="738" y="517"/>
                    </a:lnTo>
                    <a:lnTo>
                      <a:pt x="738" y="517"/>
                    </a:lnTo>
                    <a:lnTo>
                      <a:pt x="738" y="519"/>
                    </a:lnTo>
                    <a:lnTo>
                      <a:pt x="738" y="519"/>
                    </a:lnTo>
                    <a:lnTo>
                      <a:pt x="736" y="519"/>
                    </a:lnTo>
                    <a:lnTo>
                      <a:pt x="736" y="519"/>
                    </a:lnTo>
                    <a:lnTo>
                      <a:pt x="736" y="519"/>
                    </a:lnTo>
                    <a:lnTo>
                      <a:pt x="738" y="519"/>
                    </a:lnTo>
                    <a:lnTo>
                      <a:pt x="736" y="521"/>
                    </a:lnTo>
                    <a:lnTo>
                      <a:pt x="736" y="521"/>
                    </a:lnTo>
                    <a:lnTo>
                      <a:pt x="736" y="521"/>
                    </a:lnTo>
                    <a:lnTo>
                      <a:pt x="736" y="521"/>
                    </a:lnTo>
                    <a:lnTo>
                      <a:pt x="736" y="519"/>
                    </a:lnTo>
                    <a:lnTo>
                      <a:pt x="736" y="519"/>
                    </a:lnTo>
                    <a:lnTo>
                      <a:pt x="736" y="519"/>
                    </a:lnTo>
                    <a:lnTo>
                      <a:pt x="736" y="519"/>
                    </a:lnTo>
                    <a:lnTo>
                      <a:pt x="736" y="519"/>
                    </a:lnTo>
                    <a:lnTo>
                      <a:pt x="736" y="519"/>
                    </a:lnTo>
                    <a:lnTo>
                      <a:pt x="736" y="519"/>
                    </a:lnTo>
                    <a:lnTo>
                      <a:pt x="736" y="519"/>
                    </a:lnTo>
                    <a:lnTo>
                      <a:pt x="734" y="519"/>
                    </a:lnTo>
                    <a:lnTo>
                      <a:pt x="734" y="519"/>
                    </a:lnTo>
                    <a:lnTo>
                      <a:pt x="734" y="519"/>
                    </a:lnTo>
                    <a:lnTo>
                      <a:pt x="734" y="519"/>
                    </a:lnTo>
                    <a:lnTo>
                      <a:pt x="734" y="519"/>
                    </a:lnTo>
                    <a:lnTo>
                      <a:pt x="732" y="519"/>
                    </a:lnTo>
                    <a:lnTo>
                      <a:pt x="732" y="519"/>
                    </a:lnTo>
                    <a:lnTo>
                      <a:pt x="732" y="521"/>
                    </a:lnTo>
                    <a:lnTo>
                      <a:pt x="732" y="521"/>
                    </a:lnTo>
                    <a:lnTo>
                      <a:pt x="732" y="521"/>
                    </a:lnTo>
                    <a:lnTo>
                      <a:pt x="732" y="521"/>
                    </a:lnTo>
                    <a:lnTo>
                      <a:pt x="732" y="521"/>
                    </a:lnTo>
                    <a:lnTo>
                      <a:pt x="732" y="521"/>
                    </a:lnTo>
                    <a:lnTo>
                      <a:pt x="732" y="521"/>
                    </a:lnTo>
                    <a:lnTo>
                      <a:pt x="732" y="521"/>
                    </a:lnTo>
                    <a:lnTo>
                      <a:pt x="732" y="521"/>
                    </a:lnTo>
                    <a:lnTo>
                      <a:pt x="731" y="523"/>
                    </a:lnTo>
                    <a:lnTo>
                      <a:pt x="731" y="523"/>
                    </a:lnTo>
                    <a:lnTo>
                      <a:pt x="731" y="523"/>
                    </a:lnTo>
                    <a:lnTo>
                      <a:pt x="731" y="523"/>
                    </a:lnTo>
                    <a:lnTo>
                      <a:pt x="729" y="523"/>
                    </a:lnTo>
                    <a:lnTo>
                      <a:pt x="729" y="523"/>
                    </a:lnTo>
                    <a:lnTo>
                      <a:pt x="729" y="523"/>
                    </a:lnTo>
                    <a:lnTo>
                      <a:pt x="729" y="523"/>
                    </a:lnTo>
                    <a:lnTo>
                      <a:pt x="729" y="523"/>
                    </a:lnTo>
                    <a:lnTo>
                      <a:pt x="729" y="523"/>
                    </a:lnTo>
                    <a:lnTo>
                      <a:pt x="729" y="523"/>
                    </a:lnTo>
                    <a:lnTo>
                      <a:pt x="727" y="523"/>
                    </a:lnTo>
                    <a:lnTo>
                      <a:pt x="727" y="523"/>
                    </a:lnTo>
                    <a:lnTo>
                      <a:pt x="727" y="523"/>
                    </a:lnTo>
                    <a:lnTo>
                      <a:pt x="727" y="523"/>
                    </a:lnTo>
                    <a:lnTo>
                      <a:pt x="727" y="523"/>
                    </a:lnTo>
                    <a:lnTo>
                      <a:pt x="727" y="524"/>
                    </a:lnTo>
                    <a:lnTo>
                      <a:pt x="727" y="524"/>
                    </a:lnTo>
                    <a:lnTo>
                      <a:pt x="727" y="524"/>
                    </a:lnTo>
                    <a:lnTo>
                      <a:pt x="727" y="524"/>
                    </a:lnTo>
                    <a:lnTo>
                      <a:pt x="727" y="524"/>
                    </a:lnTo>
                    <a:lnTo>
                      <a:pt x="727" y="524"/>
                    </a:lnTo>
                    <a:lnTo>
                      <a:pt x="727" y="524"/>
                    </a:lnTo>
                    <a:lnTo>
                      <a:pt x="727" y="524"/>
                    </a:lnTo>
                    <a:lnTo>
                      <a:pt x="727" y="526"/>
                    </a:lnTo>
                    <a:lnTo>
                      <a:pt x="727" y="526"/>
                    </a:lnTo>
                    <a:lnTo>
                      <a:pt x="727" y="526"/>
                    </a:lnTo>
                    <a:lnTo>
                      <a:pt x="727" y="526"/>
                    </a:lnTo>
                    <a:lnTo>
                      <a:pt x="727" y="526"/>
                    </a:lnTo>
                    <a:lnTo>
                      <a:pt x="727" y="526"/>
                    </a:lnTo>
                    <a:lnTo>
                      <a:pt x="727" y="526"/>
                    </a:lnTo>
                    <a:lnTo>
                      <a:pt x="727" y="526"/>
                    </a:lnTo>
                    <a:lnTo>
                      <a:pt x="727" y="526"/>
                    </a:lnTo>
                    <a:lnTo>
                      <a:pt x="725" y="526"/>
                    </a:lnTo>
                    <a:lnTo>
                      <a:pt x="725" y="526"/>
                    </a:lnTo>
                    <a:lnTo>
                      <a:pt x="725" y="526"/>
                    </a:lnTo>
                    <a:lnTo>
                      <a:pt x="725" y="526"/>
                    </a:lnTo>
                    <a:lnTo>
                      <a:pt x="725" y="528"/>
                    </a:lnTo>
                    <a:lnTo>
                      <a:pt x="725" y="528"/>
                    </a:lnTo>
                    <a:lnTo>
                      <a:pt x="725" y="528"/>
                    </a:lnTo>
                    <a:lnTo>
                      <a:pt x="725" y="528"/>
                    </a:lnTo>
                    <a:lnTo>
                      <a:pt x="725" y="528"/>
                    </a:lnTo>
                    <a:lnTo>
                      <a:pt x="725" y="528"/>
                    </a:lnTo>
                    <a:lnTo>
                      <a:pt x="725" y="530"/>
                    </a:lnTo>
                    <a:lnTo>
                      <a:pt x="725" y="530"/>
                    </a:lnTo>
                    <a:lnTo>
                      <a:pt x="725" y="532"/>
                    </a:lnTo>
                    <a:lnTo>
                      <a:pt x="725" y="532"/>
                    </a:lnTo>
                    <a:lnTo>
                      <a:pt x="725" y="532"/>
                    </a:lnTo>
                    <a:lnTo>
                      <a:pt x="725" y="532"/>
                    </a:lnTo>
                    <a:lnTo>
                      <a:pt x="725" y="534"/>
                    </a:lnTo>
                    <a:lnTo>
                      <a:pt x="725" y="534"/>
                    </a:lnTo>
                    <a:lnTo>
                      <a:pt x="725" y="535"/>
                    </a:lnTo>
                    <a:lnTo>
                      <a:pt x="725" y="535"/>
                    </a:lnTo>
                    <a:lnTo>
                      <a:pt x="725" y="535"/>
                    </a:lnTo>
                    <a:lnTo>
                      <a:pt x="725" y="535"/>
                    </a:lnTo>
                    <a:lnTo>
                      <a:pt x="725" y="537"/>
                    </a:lnTo>
                    <a:lnTo>
                      <a:pt x="723" y="537"/>
                    </a:lnTo>
                    <a:lnTo>
                      <a:pt x="723" y="537"/>
                    </a:lnTo>
                    <a:lnTo>
                      <a:pt x="723" y="537"/>
                    </a:lnTo>
                    <a:lnTo>
                      <a:pt x="723" y="537"/>
                    </a:lnTo>
                    <a:lnTo>
                      <a:pt x="722" y="537"/>
                    </a:lnTo>
                    <a:lnTo>
                      <a:pt x="722" y="539"/>
                    </a:lnTo>
                    <a:lnTo>
                      <a:pt x="722" y="539"/>
                    </a:lnTo>
                    <a:lnTo>
                      <a:pt x="722" y="539"/>
                    </a:lnTo>
                    <a:lnTo>
                      <a:pt x="720" y="541"/>
                    </a:lnTo>
                    <a:lnTo>
                      <a:pt x="720" y="541"/>
                    </a:lnTo>
                    <a:lnTo>
                      <a:pt x="720" y="541"/>
                    </a:lnTo>
                    <a:lnTo>
                      <a:pt x="718" y="541"/>
                    </a:lnTo>
                    <a:lnTo>
                      <a:pt x="718" y="541"/>
                    </a:lnTo>
                    <a:lnTo>
                      <a:pt x="718" y="543"/>
                    </a:lnTo>
                    <a:lnTo>
                      <a:pt x="718" y="543"/>
                    </a:lnTo>
                    <a:lnTo>
                      <a:pt x="716" y="544"/>
                    </a:lnTo>
                    <a:lnTo>
                      <a:pt x="716" y="544"/>
                    </a:lnTo>
                    <a:lnTo>
                      <a:pt x="716" y="546"/>
                    </a:lnTo>
                    <a:lnTo>
                      <a:pt x="716" y="546"/>
                    </a:lnTo>
                    <a:lnTo>
                      <a:pt x="716" y="548"/>
                    </a:lnTo>
                    <a:lnTo>
                      <a:pt x="716" y="552"/>
                    </a:lnTo>
                    <a:lnTo>
                      <a:pt x="716" y="553"/>
                    </a:lnTo>
                    <a:lnTo>
                      <a:pt x="716" y="553"/>
                    </a:lnTo>
                    <a:lnTo>
                      <a:pt x="716" y="553"/>
                    </a:lnTo>
                    <a:lnTo>
                      <a:pt x="716" y="553"/>
                    </a:lnTo>
                    <a:lnTo>
                      <a:pt x="714" y="555"/>
                    </a:lnTo>
                    <a:lnTo>
                      <a:pt x="712" y="555"/>
                    </a:lnTo>
                    <a:lnTo>
                      <a:pt x="712" y="557"/>
                    </a:lnTo>
                    <a:lnTo>
                      <a:pt x="712" y="557"/>
                    </a:lnTo>
                    <a:lnTo>
                      <a:pt x="712" y="557"/>
                    </a:lnTo>
                    <a:lnTo>
                      <a:pt x="712" y="557"/>
                    </a:lnTo>
                    <a:lnTo>
                      <a:pt x="712" y="557"/>
                    </a:lnTo>
                    <a:lnTo>
                      <a:pt x="711" y="555"/>
                    </a:lnTo>
                    <a:lnTo>
                      <a:pt x="711" y="555"/>
                    </a:lnTo>
                    <a:lnTo>
                      <a:pt x="711" y="555"/>
                    </a:lnTo>
                    <a:lnTo>
                      <a:pt x="711" y="555"/>
                    </a:lnTo>
                    <a:lnTo>
                      <a:pt x="711" y="555"/>
                    </a:lnTo>
                    <a:lnTo>
                      <a:pt x="709" y="557"/>
                    </a:lnTo>
                    <a:lnTo>
                      <a:pt x="707" y="557"/>
                    </a:lnTo>
                    <a:lnTo>
                      <a:pt x="707" y="559"/>
                    </a:lnTo>
                    <a:lnTo>
                      <a:pt x="707" y="559"/>
                    </a:lnTo>
                    <a:lnTo>
                      <a:pt x="707" y="559"/>
                    </a:lnTo>
                    <a:lnTo>
                      <a:pt x="707" y="559"/>
                    </a:lnTo>
                    <a:lnTo>
                      <a:pt x="705" y="559"/>
                    </a:lnTo>
                    <a:lnTo>
                      <a:pt x="705" y="559"/>
                    </a:lnTo>
                    <a:lnTo>
                      <a:pt x="705" y="559"/>
                    </a:lnTo>
                    <a:lnTo>
                      <a:pt x="703" y="559"/>
                    </a:lnTo>
                    <a:lnTo>
                      <a:pt x="703" y="559"/>
                    </a:lnTo>
                    <a:lnTo>
                      <a:pt x="703" y="559"/>
                    </a:lnTo>
                    <a:lnTo>
                      <a:pt x="702" y="559"/>
                    </a:lnTo>
                    <a:lnTo>
                      <a:pt x="702" y="559"/>
                    </a:lnTo>
                    <a:lnTo>
                      <a:pt x="700" y="559"/>
                    </a:lnTo>
                    <a:lnTo>
                      <a:pt x="700" y="559"/>
                    </a:lnTo>
                    <a:lnTo>
                      <a:pt x="700" y="559"/>
                    </a:lnTo>
                    <a:lnTo>
                      <a:pt x="700" y="561"/>
                    </a:lnTo>
                    <a:lnTo>
                      <a:pt x="698" y="561"/>
                    </a:lnTo>
                    <a:lnTo>
                      <a:pt x="696" y="561"/>
                    </a:lnTo>
                    <a:lnTo>
                      <a:pt x="694" y="561"/>
                    </a:lnTo>
                    <a:lnTo>
                      <a:pt x="694" y="561"/>
                    </a:lnTo>
                    <a:lnTo>
                      <a:pt x="694" y="561"/>
                    </a:lnTo>
                    <a:lnTo>
                      <a:pt x="694" y="562"/>
                    </a:lnTo>
                    <a:lnTo>
                      <a:pt x="694" y="562"/>
                    </a:lnTo>
                    <a:lnTo>
                      <a:pt x="696" y="562"/>
                    </a:lnTo>
                    <a:lnTo>
                      <a:pt x="696" y="564"/>
                    </a:lnTo>
                    <a:lnTo>
                      <a:pt x="696" y="564"/>
                    </a:lnTo>
                    <a:lnTo>
                      <a:pt x="696" y="564"/>
                    </a:lnTo>
                    <a:lnTo>
                      <a:pt x="696" y="564"/>
                    </a:lnTo>
                    <a:lnTo>
                      <a:pt x="696" y="566"/>
                    </a:lnTo>
                    <a:lnTo>
                      <a:pt x="696" y="568"/>
                    </a:lnTo>
                    <a:lnTo>
                      <a:pt x="696" y="568"/>
                    </a:lnTo>
                    <a:lnTo>
                      <a:pt x="694" y="568"/>
                    </a:lnTo>
                    <a:lnTo>
                      <a:pt x="694" y="570"/>
                    </a:lnTo>
                    <a:lnTo>
                      <a:pt x="694" y="572"/>
                    </a:lnTo>
                    <a:lnTo>
                      <a:pt x="693" y="572"/>
                    </a:lnTo>
                    <a:lnTo>
                      <a:pt x="693" y="572"/>
                    </a:lnTo>
                    <a:lnTo>
                      <a:pt x="693" y="572"/>
                    </a:lnTo>
                    <a:lnTo>
                      <a:pt x="693" y="572"/>
                    </a:lnTo>
                    <a:lnTo>
                      <a:pt x="691" y="573"/>
                    </a:lnTo>
                    <a:lnTo>
                      <a:pt x="689" y="573"/>
                    </a:lnTo>
                    <a:lnTo>
                      <a:pt x="689" y="573"/>
                    </a:lnTo>
                    <a:lnTo>
                      <a:pt x="689" y="573"/>
                    </a:lnTo>
                    <a:lnTo>
                      <a:pt x="689" y="573"/>
                    </a:lnTo>
                    <a:lnTo>
                      <a:pt x="689" y="573"/>
                    </a:lnTo>
                    <a:lnTo>
                      <a:pt x="689" y="575"/>
                    </a:lnTo>
                    <a:lnTo>
                      <a:pt x="689" y="575"/>
                    </a:lnTo>
                    <a:lnTo>
                      <a:pt x="689" y="575"/>
                    </a:lnTo>
                    <a:lnTo>
                      <a:pt x="689" y="575"/>
                    </a:lnTo>
                    <a:lnTo>
                      <a:pt x="689" y="575"/>
                    </a:lnTo>
                    <a:lnTo>
                      <a:pt x="689" y="577"/>
                    </a:lnTo>
                    <a:lnTo>
                      <a:pt x="689" y="577"/>
                    </a:lnTo>
                    <a:lnTo>
                      <a:pt x="689" y="577"/>
                    </a:lnTo>
                    <a:lnTo>
                      <a:pt x="689" y="579"/>
                    </a:lnTo>
                    <a:lnTo>
                      <a:pt x="689" y="579"/>
                    </a:lnTo>
                    <a:lnTo>
                      <a:pt x="689" y="581"/>
                    </a:lnTo>
                    <a:lnTo>
                      <a:pt x="689" y="581"/>
                    </a:lnTo>
                    <a:lnTo>
                      <a:pt x="689" y="582"/>
                    </a:lnTo>
                    <a:lnTo>
                      <a:pt x="689" y="582"/>
                    </a:lnTo>
                    <a:lnTo>
                      <a:pt x="689" y="582"/>
                    </a:lnTo>
                    <a:lnTo>
                      <a:pt x="689" y="584"/>
                    </a:lnTo>
                    <a:lnTo>
                      <a:pt x="687" y="584"/>
                    </a:lnTo>
                    <a:lnTo>
                      <a:pt x="687" y="584"/>
                    </a:lnTo>
                    <a:lnTo>
                      <a:pt x="687" y="586"/>
                    </a:lnTo>
                    <a:lnTo>
                      <a:pt x="687" y="586"/>
                    </a:lnTo>
                    <a:lnTo>
                      <a:pt x="687" y="586"/>
                    </a:lnTo>
                    <a:lnTo>
                      <a:pt x="685" y="586"/>
                    </a:lnTo>
                    <a:lnTo>
                      <a:pt x="685" y="586"/>
                    </a:lnTo>
                    <a:lnTo>
                      <a:pt x="685" y="588"/>
                    </a:lnTo>
                    <a:lnTo>
                      <a:pt x="685" y="588"/>
                    </a:lnTo>
                    <a:lnTo>
                      <a:pt x="685" y="588"/>
                    </a:lnTo>
                    <a:lnTo>
                      <a:pt x="685" y="590"/>
                    </a:lnTo>
                    <a:lnTo>
                      <a:pt x="684" y="590"/>
                    </a:lnTo>
                    <a:lnTo>
                      <a:pt x="684" y="590"/>
                    </a:lnTo>
                    <a:lnTo>
                      <a:pt x="684" y="591"/>
                    </a:lnTo>
                    <a:lnTo>
                      <a:pt x="684" y="591"/>
                    </a:lnTo>
                    <a:lnTo>
                      <a:pt x="684" y="591"/>
                    </a:lnTo>
                    <a:lnTo>
                      <a:pt x="684" y="591"/>
                    </a:lnTo>
                    <a:lnTo>
                      <a:pt x="680" y="591"/>
                    </a:lnTo>
                    <a:lnTo>
                      <a:pt x="678" y="591"/>
                    </a:lnTo>
                    <a:lnTo>
                      <a:pt x="676" y="591"/>
                    </a:lnTo>
                    <a:lnTo>
                      <a:pt x="676" y="591"/>
                    </a:lnTo>
                    <a:lnTo>
                      <a:pt x="676" y="591"/>
                    </a:lnTo>
                    <a:lnTo>
                      <a:pt x="674" y="591"/>
                    </a:lnTo>
                    <a:lnTo>
                      <a:pt x="674" y="591"/>
                    </a:lnTo>
                    <a:lnTo>
                      <a:pt x="673" y="591"/>
                    </a:lnTo>
                    <a:lnTo>
                      <a:pt x="673" y="591"/>
                    </a:lnTo>
                    <a:lnTo>
                      <a:pt x="673" y="593"/>
                    </a:lnTo>
                    <a:lnTo>
                      <a:pt x="673" y="593"/>
                    </a:lnTo>
                    <a:lnTo>
                      <a:pt x="671" y="593"/>
                    </a:lnTo>
                    <a:lnTo>
                      <a:pt x="671" y="593"/>
                    </a:lnTo>
                    <a:lnTo>
                      <a:pt x="669" y="593"/>
                    </a:lnTo>
                    <a:lnTo>
                      <a:pt x="669" y="593"/>
                    </a:lnTo>
                    <a:lnTo>
                      <a:pt x="669" y="593"/>
                    </a:lnTo>
                    <a:lnTo>
                      <a:pt x="669" y="593"/>
                    </a:lnTo>
                    <a:lnTo>
                      <a:pt x="669" y="593"/>
                    </a:lnTo>
                    <a:lnTo>
                      <a:pt x="667" y="593"/>
                    </a:lnTo>
                    <a:lnTo>
                      <a:pt x="667" y="595"/>
                    </a:lnTo>
                    <a:lnTo>
                      <a:pt x="665" y="595"/>
                    </a:lnTo>
                    <a:lnTo>
                      <a:pt x="665" y="595"/>
                    </a:lnTo>
                    <a:lnTo>
                      <a:pt x="665" y="595"/>
                    </a:lnTo>
                    <a:lnTo>
                      <a:pt x="665" y="595"/>
                    </a:lnTo>
                    <a:lnTo>
                      <a:pt x="665" y="597"/>
                    </a:lnTo>
                    <a:lnTo>
                      <a:pt x="665" y="597"/>
                    </a:lnTo>
                    <a:lnTo>
                      <a:pt x="664" y="597"/>
                    </a:lnTo>
                    <a:lnTo>
                      <a:pt x="664" y="597"/>
                    </a:lnTo>
                    <a:lnTo>
                      <a:pt x="664" y="597"/>
                    </a:lnTo>
                    <a:lnTo>
                      <a:pt x="662" y="597"/>
                    </a:lnTo>
                    <a:lnTo>
                      <a:pt x="662" y="597"/>
                    </a:lnTo>
                    <a:lnTo>
                      <a:pt x="662" y="597"/>
                    </a:lnTo>
                    <a:lnTo>
                      <a:pt x="662" y="597"/>
                    </a:lnTo>
                    <a:lnTo>
                      <a:pt x="660" y="597"/>
                    </a:lnTo>
                    <a:lnTo>
                      <a:pt x="658" y="597"/>
                    </a:lnTo>
                    <a:lnTo>
                      <a:pt x="658" y="595"/>
                    </a:lnTo>
                    <a:lnTo>
                      <a:pt x="658" y="595"/>
                    </a:lnTo>
                    <a:lnTo>
                      <a:pt x="656" y="595"/>
                    </a:lnTo>
                    <a:lnTo>
                      <a:pt x="656" y="595"/>
                    </a:lnTo>
                    <a:lnTo>
                      <a:pt x="656" y="595"/>
                    </a:lnTo>
                    <a:lnTo>
                      <a:pt x="656" y="595"/>
                    </a:lnTo>
                    <a:lnTo>
                      <a:pt x="656" y="595"/>
                    </a:lnTo>
                    <a:lnTo>
                      <a:pt x="655" y="595"/>
                    </a:lnTo>
                    <a:lnTo>
                      <a:pt x="655" y="595"/>
                    </a:lnTo>
                    <a:lnTo>
                      <a:pt x="655" y="595"/>
                    </a:lnTo>
                    <a:lnTo>
                      <a:pt x="653" y="595"/>
                    </a:lnTo>
                    <a:lnTo>
                      <a:pt x="651" y="595"/>
                    </a:lnTo>
                    <a:lnTo>
                      <a:pt x="651" y="595"/>
                    </a:lnTo>
                    <a:lnTo>
                      <a:pt x="651" y="595"/>
                    </a:lnTo>
                    <a:lnTo>
                      <a:pt x="649" y="595"/>
                    </a:lnTo>
                    <a:lnTo>
                      <a:pt x="649" y="595"/>
                    </a:lnTo>
                    <a:lnTo>
                      <a:pt x="647" y="595"/>
                    </a:lnTo>
                    <a:lnTo>
                      <a:pt x="646" y="595"/>
                    </a:lnTo>
                    <a:lnTo>
                      <a:pt x="646" y="595"/>
                    </a:lnTo>
                    <a:lnTo>
                      <a:pt x="646" y="595"/>
                    </a:lnTo>
                    <a:lnTo>
                      <a:pt x="644" y="595"/>
                    </a:lnTo>
                    <a:lnTo>
                      <a:pt x="644" y="595"/>
                    </a:lnTo>
                    <a:lnTo>
                      <a:pt x="644" y="595"/>
                    </a:lnTo>
                    <a:lnTo>
                      <a:pt x="642" y="595"/>
                    </a:lnTo>
                    <a:lnTo>
                      <a:pt x="642" y="595"/>
                    </a:lnTo>
                    <a:lnTo>
                      <a:pt x="642" y="595"/>
                    </a:lnTo>
                    <a:lnTo>
                      <a:pt x="640" y="595"/>
                    </a:lnTo>
                    <a:lnTo>
                      <a:pt x="640" y="595"/>
                    </a:lnTo>
                    <a:lnTo>
                      <a:pt x="640" y="597"/>
                    </a:lnTo>
                    <a:lnTo>
                      <a:pt x="640" y="597"/>
                    </a:lnTo>
                    <a:lnTo>
                      <a:pt x="638" y="597"/>
                    </a:lnTo>
                    <a:lnTo>
                      <a:pt x="638" y="597"/>
                    </a:lnTo>
                    <a:lnTo>
                      <a:pt x="638" y="599"/>
                    </a:lnTo>
                    <a:lnTo>
                      <a:pt x="638" y="599"/>
                    </a:lnTo>
                    <a:lnTo>
                      <a:pt x="638" y="599"/>
                    </a:lnTo>
                    <a:lnTo>
                      <a:pt x="638" y="599"/>
                    </a:lnTo>
                    <a:lnTo>
                      <a:pt x="638" y="599"/>
                    </a:lnTo>
                    <a:lnTo>
                      <a:pt x="638" y="600"/>
                    </a:lnTo>
                    <a:lnTo>
                      <a:pt x="638" y="600"/>
                    </a:lnTo>
                    <a:lnTo>
                      <a:pt x="638" y="600"/>
                    </a:lnTo>
                    <a:lnTo>
                      <a:pt x="638" y="602"/>
                    </a:lnTo>
                    <a:lnTo>
                      <a:pt x="638" y="602"/>
                    </a:lnTo>
                    <a:lnTo>
                      <a:pt x="638" y="602"/>
                    </a:lnTo>
                    <a:lnTo>
                      <a:pt x="637" y="604"/>
                    </a:lnTo>
                    <a:lnTo>
                      <a:pt x="637" y="606"/>
                    </a:lnTo>
                    <a:lnTo>
                      <a:pt x="635" y="608"/>
                    </a:lnTo>
                    <a:lnTo>
                      <a:pt x="635" y="608"/>
                    </a:lnTo>
                    <a:lnTo>
                      <a:pt x="635" y="608"/>
                    </a:lnTo>
                    <a:lnTo>
                      <a:pt x="635" y="608"/>
                    </a:lnTo>
                    <a:lnTo>
                      <a:pt x="635" y="608"/>
                    </a:lnTo>
                    <a:lnTo>
                      <a:pt x="635" y="610"/>
                    </a:lnTo>
                    <a:lnTo>
                      <a:pt x="635" y="610"/>
                    </a:lnTo>
                    <a:lnTo>
                      <a:pt x="633" y="610"/>
                    </a:lnTo>
                    <a:lnTo>
                      <a:pt x="633" y="610"/>
                    </a:lnTo>
                    <a:lnTo>
                      <a:pt x="633" y="610"/>
                    </a:lnTo>
                    <a:lnTo>
                      <a:pt x="633" y="611"/>
                    </a:lnTo>
                    <a:lnTo>
                      <a:pt x="631" y="611"/>
                    </a:lnTo>
                    <a:lnTo>
                      <a:pt x="631" y="611"/>
                    </a:lnTo>
                    <a:lnTo>
                      <a:pt x="629" y="611"/>
                    </a:lnTo>
                    <a:lnTo>
                      <a:pt x="629" y="611"/>
                    </a:lnTo>
                    <a:lnTo>
                      <a:pt x="629" y="611"/>
                    </a:lnTo>
                    <a:lnTo>
                      <a:pt x="627" y="611"/>
                    </a:lnTo>
                    <a:lnTo>
                      <a:pt x="626" y="611"/>
                    </a:lnTo>
                    <a:lnTo>
                      <a:pt x="626" y="611"/>
                    </a:lnTo>
                    <a:lnTo>
                      <a:pt x="626" y="610"/>
                    </a:lnTo>
                    <a:lnTo>
                      <a:pt x="626" y="610"/>
                    </a:lnTo>
                    <a:lnTo>
                      <a:pt x="624" y="610"/>
                    </a:lnTo>
                    <a:lnTo>
                      <a:pt x="622" y="610"/>
                    </a:lnTo>
                    <a:lnTo>
                      <a:pt x="622" y="610"/>
                    </a:lnTo>
                    <a:lnTo>
                      <a:pt x="622" y="610"/>
                    </a:lnTo>
                    <a:lnTo>
                      <a:pt x="620" y="610"/>
                    </a:lnTo>
                    <a:lnTo>
                      <a:pt x="617" y="610"/>
                    </a:lnTo>
                    <a:lnTo>
                      <a:pt x="617" y="610"/>
                    </a:lnTo>
                    <a:lnTo>
                      <a:pt x="617" y="608"/>
                    </a:lnTo>
                    <a:lnTo>
                      <a:pt x="617" y="608"/>
                    </a:lnTo>
                    <a:lnTo>
                      <a:pt x="615" y="608"/>
                    </a:lnTo>
                    <a:lnTo>
                      <a:pt x="613" y="608"/>
                    </a:lnTo>
                    <a:lnTo>
                      <a:pt x="613" y="608"/>
                    </a:lnTo>
                    <a:lnTo>
                      <a:pt x="611" y="608"/>
                    </a:lnTo>
                    <a:lnTo>
                      <a:pt x="611" y="608"/>
                    </a:lnTo>
                    <a:lnTo>
                      <a:pt x="609" y="608"/>
                    </a:lnTo>
                    <a:lnTo>
                      <a:pt x="608" y="606"/>
                    </a:lnTo>
                    <a:lnTo>
                      <a:pt x="608" y="606"/>
                    </a:lnTo>
                    <a:lnTo>
                      <a:pt x="608" y="606"/>
                    </a:lnTo>
                    <a:lnTo>
                      <a:pt x="606" y="606"/>
                    </a:lnTo>
                    <a:lnTo>
                      <a:pt x="604" y="606"/>
                    </a:lnTo>
                    <a:lnTo>
                      <a:pt x="604" y="606"/>
                    </a:lnTo>
                    <a:lnTo>
                      <a:pt x="602" y="606"/>
                    </a:lnTo>
                    <a:lnTo>
                      <a:pt x="600" y="606"/>
                    </a:lnTo>
                    <a:lnTo>
                      <a:pt x="600" y="606"/>
                    </a:lnTo>
                    <a:lnTo>
                      <a:pt x="599" y="604"/>
                    </a:lnTo>
                    <a:lnTo>
                      <a:pt x="599" y="604"/>
                    </a:lnTo>
                    <a:lnTo>
                      <a:pt x="599" y="604"/>
                    </a:lnTo>
                    <a:lnTo>
                      <a:pt x="599" y="604"/>
                    </a:lnTo>
                    <a:lnTo>
                      <a:pt x="597" y="606"/>
                    </a:lnTo>
                    <a:lnTo>
                      <a:pt x="597" y="606"/>
                    </a:lnTo>
                    <a:lnTo>
                      <a:pt x="595" y="606"/>
                    </a:lnTo>
                    <a:lnTo>
                      <a:pt x="595" y="606"/>
                    </a:lnTo>
                    <a:lnTo>
                      <a:pt x="595" y="606"/>
                    </a:lnTo>
                    <a:lnTo>
                      <a:pt x="595" y="606"/>
                    </a:lnTo>
                    <a:lnTo>
                      <a:pt x="593" y="608"/>
                    </a:lnTo>
                    <a:lnTo>
                      <a:pt x="593" y="608"/>
                    </a:lnTo>
                    <a:lnTo>
                      <a:pt x="593" y="608"/>
                    </a:lnTo>
                    <a:lnTo>
                      <a:pt x="593" y="608"/>
                    </a:lnTo>
                    <a:lnTo>
                      <a:pt x="593" y="610"/>
                    </a:lnTo>
                    <a:lnTo>
                      <a:pt x="593" y="610"/>
                    </a:lnTo>
                    <a:lnTo>
                      <a:pt x="591" y="610"/>
                    </a:lnTo>
                    <a:lnTo>
                      <a:pt x="591" y="611"/>
                    </a:lnTo>
                    <a:lnTo>
                      <a:pt x="591" y="611"/>
                    </a:lnTo>
                    <a:lnTo>
                      <a:pt x="591" y="613"/>
                    </a:lnTo>
                    <a:lnTo>
                      <a:pt x="589" y="613"/>
                    </a:lnTo>
                    <a:lnTo>
                      <a:pt x="589" y="613"/>
                    </a:lnTo>
                    <a:lnTo>
                      <a:pt x="589" y="615"/>
                    </a:lnTo>
                    <a:lnTo>
                      <a:pt x="588" y="615"/>
                    </a:lnTo>
                    <a:lnTo>
                      <a:pt x="588" y="615"/>
                    </a:lnTo>
                    <a:lnTo>
                      <a:pt x="588" y="617"/>
                    </a:lnTo>
                    <a:lnTo>
                      <a:pt x="588" y="617"/>
                    </a:lnTo>
                    <a:lnTo>
                      <a:pt x="588" y="617"/>
                    </a:lnTo>
                    <a:lnTo>
                      <a:pt x="586" y="617"/>
                    </a:lnTo>
                    <a:lnTo>
                      <a:pt x="586" y="617"/>
                    </a:lnTo>
                    <a:lnTo>
                      <a:pt x="586" y="617"/>
                    </a:lnTo>
                    <a:lnTo>
                      <a:pt x="586" y="617"/>
                    </a:lnTo>
                    <a:lnTo>
                      <a:pt x="586" y="617"/>
                    </a:lnTo>
                    <a:lnTo>
                      <a:pt x="584" y="615"/>
                    </a:lnTo>
                    <a:lnTo>
                      <a:pt x="582" y="615"/>
                    </a:lnTo>
                    <a:lnTo>
                      <a:pt x="582" y="615"/>
                    </a:lnTo>
                    <a:lnTo>
                      <a:pt x="582" y="615"/>
                    </a:lnTo>
                    <a:lnTo>
                      <a:pt x="580" y="615"/>
                    </a:lnTo>
                    <a:lnTo>
                      <a:pt x="580" y="615"/>
                    </a:lnTo>
                    <a:lnTo>
                      <a:pt x="580" y="615"/>
                    </a:lnTo>
                    <a:lnTo>
                      <a:pt x="579" y="615"/>
                    </a:lnTo>
                    <a:lnTo>
                      <a:pt x="579" y="615"/>
                    </a:lnTo>
                    <a:lnTo>
                      <a:pt x="579" y="615"/>
                    </a:lnTo>
                    <a:lnTo>
                      <a:pt x="577" y="613"/>
                    </a:lnTo>
                    <a:lnTo>
                      <a:pt x="579" y="610"/>
                    </a:lnTo>
                    <a:lnTo>
                      <a:pt x="579" y="608"/>
                    </a:lnTo>
                    <a:lnTo>
                      <a:pt x="577" y="606"/>
                    </a:lnTo>
                    <a:lnTo>
                      <a:pt x="575" y="604"/>
                    </a:lnTo>
                    <a:lnTo>
                      <a:pt x="577" y="600"/>
                    </a:lnTo>
                    <a:lnTo>
                      <a:pt x="575" y="597"/>
                    </a:lnTo>
                    <a:lnTo>
                      <a:pt x="573" y="595"/>
                    </a:lnTo>
                    <a:lnTo>
                      <a:pt x="570" y="593"/>
                    </a:lnTo>
                    <a:lnTo>
                      <a:pt x="568" y="593"/>
                    </a:lnTo>
                    <a:lnTo>
                      <a:pt x="566" y="593"/>
                    </a:lnTo>
                    <a:lnTo>
                      <a:pt x="564" y="591"/>
                    </a:lnTo>
                    <a:lnTo>
                      <a:pt x="562" y="591"/>
                    </a:lnTo>
                    <a:lnTo>
                      <a:pt x="562" y="591"/>
                    </a:lnTo>
                    <a:lnTo>
                      <a:pt x="561" y="591"/>
                    </a:lnTo>
                    <a:lnTo>
                      <a:pt x="561" y="590"/>
                    </a:lnTo>
                    <a:lnTo>
                      <a:pt x="561" y="590"/>
                    </a:lnTo>
                    <a:lnTo>
                      <a:pt x="559" y="590"/>
                    </a:lnTo>
                    <a:lnTo>
                      <a:pt x="557" y="590"/>
                    </a:lnTo>
                    <a:lnTo>
                      <a:pt x="555" y="588"/>
                    </a:lnTo>
                    <a:lnTo>
                      <a:pt x="555" y="588"/>
                    </a:lnTo>
                    <a:lnTo>
                      <a:pt x="553" y="588"/>
                    </a:lnTo>
                    <a:lnTo>
                      <a:pt x="553" y="588"/>
                    </a:lnTo>
                    <a:lnTo>
                      <a:pt x="552" y="588"/>
                    </a:lnTo>
                    <a:lnTo>
                      <a:pt x="552" y="588"/>
                    </a:lnTo>
                    <a:lnTo>
                      <a:pt x="552" y="588"/>
                    </a:lnTo>
                    <a:lnTo>
                      <a:pt x="550" y="588"/>
                    </a:lnTo>
                    <a:lnTo>
                      <a:pt x="550" y="588"/>
                    </a:lnTo>
                    <a:lnTo>
                      <a:pt x="548" y="588"/>
                    </a:lnTo>
                    <a:lnTo>
                      <a:pt x="548" y="588"/>
                    </a:lnTo>
                    <a:lnTo>
                      <a:pt x="548" y="588"/>
                    </a:lnTo>
                    <a:lnTo>
                      <a:pt x="546" y="588"/>
                    </a:lnTo>
                    <a:lnTo>
                      <a:pt x="546" y="588"/>
                    </a:lnTo>
                    <a:lnTo>
                      <a:pt x="546" y="588"/>
                    </a:lnTo>
                    <a:lnTo>
                      <a:pt x="544" y="588"/>
                    </a:lnTo>
                    <a:lnTo>
                      <a:pt x="542" y="588"/>
                    </a:lnTo>
                    <a:lnTo>
                      <a:pt x="541" y="588"/>
                    </a:lnTo>
                    <a:lnTo>
                      <a:pt x="537" y="586"/>
                    </a:lnTo>
                    <a:lnTo>
                      <a:pt x="535" y="586"/>
                    </a:lnTo>
                    <a:lnTo>
                      <a:pt x="528" y="582"/>
                    </a:lnTo>
                    <a:lnTo>
                      <a:pt x="528" y="582"/>
                    </a:lnTo>
                    <a:lnTo>
                      <a:pt x="528" y="582"/>
                    </a:lnTo>
                    <a:lnTo>
                      <a:pt x="526" y="582"/>
                    </a:lnTo>
                    <a:lnTo>
                      <a:pt x="524" y="581"/>
                    </a:lnTo>
                    <a:lnTo>
                      <a:pt x="523" y="581"/>
                    </a:lnTo>
                    <a:lnTo>
                      <a:pt x="523" y="581"/>
                    </a:lnTo>
                    <a:lnTo>
                      <a:pt x="523" y="581"/>
                    </a:lnTo>
                    <a:lnTo>
                      <a:pt x="523" y="581"/>
                    </a:lnTo>
                    <a:lnTo>
                      <a:pt x="523" y="579"/>
                    </a:lnTo>
                    <a:lnTo>
                      <a:pt x="521" y="579"/>
                    </a:lnTo>
                    <a:lnTo>
                      <a:pt x="521" y="579"/>
                    </a:lnTo>
                    <a:lnTo>
                      <a:pt x="521" y="579"/>
                    </a:lnTo>
                    <a:lnTo>
                      <a:pt x="519" y="579"/>
                    </a:lnTo>
                    <a:lnTo>
                      <a:pt x="517" y="577"/>
                    </a:lnTo>
                    <a:lnTo>
                      <a:pt x="517" y="577"/>
                    </a:lnTo>
                    <a:lnTo>
                      <a:pt x="517" y="577"/>
                    </a:lnTo>
                    <a:lnTo>
                      <a:pt x="515" y="577"/>
                    </a:lnTo>
                    <a:lnTo>
                      <a:pt x="515" y="575"/>
                    </a:lnTo>
                    <a:lnTo>
                      <a:pt x="515" y="575"/>
                    </a:lnTo>
                    <a:lnTo>
                      <a:pt x="514" y="575"/>
                    </a:lnTo>
                    <a:lnTo>
                      <a:pt x="514" y="575"/>
                    </a:lnTo>
                    <a:lnTo>
                      <a:pt x="512" y="575"/>
                    </a:lnTo>
                    <a:lnTo>
                      <a:pt x="512" y="573"/>
                    </a:lnTo>
                    <a:lnTo>
                      <a:pt x="512" y="573"/>
                    </a:lnTo>
                    <a:lnTo>
                      <a:pt x="510" y="573"/>
                    </a:lnTo>
                    <a:lnTo>
                      <a:pt x="510" y="573"/>
                    </a:lnTo>
                    <a:lnTo>
                      <a:pt x="510" y="573"/>
                    </a:lnTo>
                    <a:lnTo>
                      <a:pt x="510" y="573"/>
                    </a:lnTo>
                    <a:lnTo>
                      <a:pt x="510" y="573"/>
                    </a:lnTo>
                    <a:lnTo>
                      <a:pt x="508" y="573"/>
                    </a:lnTo>
                    <a:lnTo>
                      <a:pt x="508" y="572"/>
                    </a:lnTo>
                    <a:lnTo>
                      <a:pt x="508" y="572"/>
                    </a:lnTo>
                    <a:lnTo>
                      <a:pt x="508" y="572"/>
                    </a:lnTo>
                    <a:lnTo>
                      <a:pt x="506" y="572"/>
                    </a:lnTo>
                    <a:lnTo>
                      <a:pt x="506" y="572"/>
                    </a:lnTo>
                    <a:lnTo>
                      <a:pt x="506" y="572"/>
                    </a:lnTo>
                    <a:lnTo>
                      <a:pt x="506" y="572"/>
                    </a:lnTo>
                    <a:lnTo>
                      <a:pt x="506" y="572"/>
                    </a:lnTo>
                    <a:lnTo>
                      <a:pt x="506" y="572"/>
                    </a:lnTo>
                    <a:lnTo>
                      <a:pt x="504" y="570"/>
                    </a:lnTo>
                    <a:lnTo>
                      <a:pt x="504" y="570"/>
                    </a:lnTo>
                    <a:lnTo>
                      <a:pt x="504" y="570"/>
                    </a:lnTo>
                    <a:lnTo>
                      <a:pt x="503" y="570"/>
                    </a:lnTo>
                    <a:lnTo>
                      <a:pt x="503" y="568"/>
                    </a:lnTo>
                    <a:lnTo>
                      <a:pt x="503" y="568"/>
                    </a:lnTo>
                    <a:lnTo>
                      <a:pt x="503" y="568"/>
                    </a:lnTo>
                    <a:lnTo>
                      <a:pt x="503" y="568"/>
                    </a:lnTo>
                    <a:lnTo>
                      <a:pt x="503" y="568"/>
                    </a:lnTo>
                    <a:lnTo>
                      <a:pt x="503" y="568"/>
                    </a:lnTo>
                    <a:lnTo>
                      <a:pt x="503" y="566"/>
                    </a:lnTo>
                    <a:lnTo>
                      <a:pt x="503" y="566"/>
                    </a:lnTo>
                    <a:lnTo>
                      <a:pt x="503" y="566"/>
                    </a:lnTo>
                    <a:lnTo>
                      <a:pt x="503" y="566"/>
                    </a:lnTo>
                    <a:lnTo>
                      <a:pt x="503" y="564"/>
                    </a:lnTo>
                    <a:lnTo>
                      <a:pt x="501" y="564"/>
                    </a:lnTo>
                    <a:lnTo>
                      <a:pt x="501" y="564"/>
                    </a:lnTo>
                    <a:lnTo>
                      <a:pt x="501" y="564"/>
                    </a:lnTo>
                    <a:lnTo>
                      <a:pt x="501" y="562"/>
                    </a:lnTo>
                    <a:lnTo>
                      <a:pt x="501" y="562"/>
                    </a:lnTo>
                    <a:lnTo>
                      <a:pt x="501" y="562"/>
                    </a:lnTo>
                    <a:lnTo>
                      <a:pt x="501" y="562"/>
                    </a:lnTo>
                    <a:lnTo>
                      <a:pt x="501" y="562"/>
                    </a:lnTo>
                    <a:lnTo>
                      <a:pt x="501" y="562"/>
                    </a:lnTo>
                    <a:lnTo>
                      <a:pt x="501" y="562"/>
                    </a:lnTo>
                    <a:lnTo>
                      <a:pt x="501" y="562"/>
                    </a:lnTo>
                    <a:lnTo>
                      <a:pt x="501" y="562"/>
                    </a:lnTo>
                    <a:lnTo>
                      <a:pt x="501" y="562"/>
                    </a:lnTo>
                    <a:lnTo>
                      <a:pt x="499" y="562"/>
                    </a:lnTo>
                    <a:lnTo>
                      <a:pt x="499" y="562"/>
                    </a:lnTo>
                    <a:lnTo>
                      <a:pt x="499" y="562"/>
                    </a:lnTo>
                    <a:lnTo>
                      <a:pt x="499" y="562"/>
                    </a:lnTo>
                    <a:lnTo>
                      <a:pt x="499" y="562"/>
                    </a:lnTo>
                    <a:lnTo>
                      <a:pt x="499" y="562"/>
                    </a:lnTo>
                    <a:lnTo>
                      <a:pt x="499" y="562"/>
                    </a:lnTo>
                    <a:lnTo>
                      <a:pt x="499" y="562"/>
                    </a:lnTo>
                    <a:lnTo>
                      <a:pt x="499" y="562"/>
                    </a:lnTo>
                    <a:lnTo>
                      <a:pt x="499" y="562"/>
                    </a:lnTo>
                    <a:lnTo>
                      <a:pt x="497" y="562"/>
                    </a:lnTo>
                    <a:lnTo>
                      <a:pt x="497" y="562"/>
                    </a:lnTo>
                    <a:lnTo>
                      <a:pt x="497" y="562"/>
                    </a:lnTo>
                    <a:lnTo>
                      <a:pt x="497" y="562"/>
                    </a:lnTo>
                    <a:lnTo>
                      <a:pt x="497" y="562"/>
                    </a:lnTo>
                    <a:lnTo>
                      <a:pt x="497" y="562"/>
                    </a:lnTo>
                    <a:lnTo>
                      <a:pt x="497" y="562"/>
                    </a:lnTo>
                    <a:lnTo>
                      <a:pt x="497" y="562"/>
                    </a:lnTo>
                    <a:lnTo>
                      <a:pt x="497"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4" y="561"/>
                    </a:lnTo>
                    <a:lnTo>
                      <a:pt x="494" y="561"/>
                    </a:lnTo>
                    <a:lnTo>
                      <a:pt x="494" y="561"/>
                    </a:lnTo>
                    <a:lnTo>
                      <a:pt x="494" y="561"/>
                    </a:lnTo>
                    <a:lnTo>
                      <a:pt x="494" y="561"/>
                    </a:lnTo>
                    <a:lnTo>
                      <a:pt x="494" y="561"/>
                    </a:lnTo>
                    <a:lnTo>
                      <a:pt x="494" y="561"/>
                    </a:lnTo>
                    <a:lnTo>
                      <a:pt x="494" y="561"/>
                    </a:lnTo>
                    <a:lnTo>
                      <a:pt x="494" y="561"/>
                    </a:lnTo>
                    <a:lnTo>
                      <a:pt x="492" y="561"/>
                    </a:lnTo>
                    <a:lnTo>
                      <a:pt x="492" y="561"/>
                    </a:lnTo>
                    <a:lnTo>
                      <a:pt x="492" y="561"/>
                    </a:lnTo>
                    <a:lnTo>
                      <a:pt x="492" y="561"/>
                    </a:lnTo>
                    <a:lnTo>
                      <a:pt x="490" y="561"/>
                    </a:lnTo>
                    <a:lnTo>
                      <a:pt x="490" y="561"/>
                    </a:lnTo>
                    <a:lnTo>
                      <a:pt x="490" y="559"/>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2"/>
                    </a:lnTo>
                    <a:lnTo>
                      <a:pt x="486" y="562"/>
                    </a:lnTo>
                    <a:lnTo>
                      <a:pt x="486" y="562"/>
                    </a:lnTo>
                    <a:lnTo>
                      <a:pt x="486" y="562"/>
                    </a:lnTo>
                    <a:lnTo>
                      <a:pt x="486" y="562"/>
                    </a:lnTo>
                    <a:lnTo>
                      <a:pt x="486" y="562"/>
                    </a:lnTo>
                    <a:lnTo>
                      <a:pt x="486" y="562"/>
                    </a:lnTo>
                    <a:lnTo>
                      <a:pt x="486" y="562"/>
                    </a:lnTo>
                    <a:lnTo>
                      <a:pt x="486" y="562"/>
                    </a:lnTo>
                    <a:lnTo>
                      <a:pt x="485" y="562"/>
                    </a:lnTo>
                    <a:lnTo>
                      <a:pt x="485" y="562"/>
                    </a:lnTo>
                    <a:lnTo>
                      <a:pt x="485" y="562"/>
                    </a:lnTo>
                    <a:lnTo>
                      <a:pt x="485" y="562"/>
                    </a:lnTo>
                    <a:lnTo>
                      <a:pt x="485" y="562"/>
                    </a:lnTo>
                    <a:lnTo>
                      <a:pt x="485" y="564"/>
                    </a:lnTo>
                    <a:lnTo>
                      <a:pt x="485" y="564"/>
                    </a:lnTo>
                    <a:lnTo>
                      <a:pt x="485" y="564"/>
                    </a:lnTo>
                    <a:lnTo>
                      <a:pt x="483" y="562"/>
                    </a:lnTo>
                    <a:lnTo>
                      <a:pt x="483" y="562"/>
                    </a:lnTo>
                    <a:lnTo>
                      <a:pt x="483" y="562"/>
                    </a:lnTo>
                    <a:lnTo>
                      <a:pt x="483" y="562"/>
                    </a:lnTo>
                    <a:lnTo>
                      <a:pt x="483" y="562"/>
                    </a:lnTo>
                    <a:lnTo>
                      <a:pt x="483" y="562"/>
                    </a:lnTo>
                    <a:lnTo>
                      <a:pt x="483" y="562"/>
                    </a:lnTo>
                    <a:lnTo>
                      <a:pt x="483" y="562"/>
                    </a:lnTo>
                    <a:lnTo>
                      <a:pt x="481" y="562"/>
                    </a:lnTo>
                    <a:lnTo>
                      <a:pt x="481" y="562"/>
                    </a:lnTo>
                    <a:lnTo>
                      <a:pt x="481" y="562"/>
                    </a:lnTo>
                    <a:lnTo>
                      <a:pt x="481" y="562"/>
                    </a:lnTo>
                    <a:lnTo>
                      <a:pt x="481" y="562"/>
                    </a:lnTo>
                    <a:lnTo>
                      <a:pt x="481" y="562"/>
                    </a:lnTo>
                    <a:lnTo>
                      <a:pt x="481" y="562"/>
                    </a:lnTo>
                    <a:lnTo>
                      <a:pt x="481" y="562"/>
                    </a:lnTo>
                    <a:lnTo>
                      <a:pt x="481" y="561"/>
                    </a:lnTo>
                    <a:lnTo>
                      <a:pt x="481" y="561"/>
                    </a:lnTo>
                    <a:lnTo>
                      <a:pt x="481" y="561"/>
                    </a:lnTo>
                    <a:lnTo>
                      <a:pt x="481" y="561"/>
                    </a:lnTo>
                    <a:lnTo>
                      <a:pt x="481" y="561"/>
                    </a:lnTo>
                    <a:lnTo>
                      <a:pt x="481" y="561"/>
                    </a:lnTo>
                    <a:lnTo>
                      <a:pt x="481" y="561"/>
                    </a:lnTo>
                    <a:lnTo>
                      <a:pt x="481" y="561"/>
                    </a:lnTo>
                    <a:lnTo>
                      <a:pt x="481" y="559"/>
                    </a:lnTo>
                    <a:lnTo>
                      <a:pt x="481" y="559"/>
                    </a:lnTo>
                    <a:lnTo>
                      <a:pt x="481" y="559"/>
                    </a:lnTo>
                    <a:lnTo>
                      <a:pt x="479" y="559"/>
                    </a:lnTo>
                    <a:lnTo>
                      <a:pt x="477" y="559"/>
                    </a:lnTo>
                    <a:lnTo>
                      <a:pt x="477" y="559"/>
                    </a:lnTo>
                    <a:lnTo>
                      <a:pt x="476" y="559"/>
                    </a:lnTo>
                    <a:lnTo>
                      <a:pt x="476" y="559"/>
                    </a:lnTo>
                    <a:lnTo>
                      <a:pt x="474" y="559"/>
                    </a:lnTo>
                    <a:lnTo>
                      <a:pt x="474" y="559"/>
                    </a:lnTo>
                    <a:lnTo>
                      <a:pt x="474" y="559"/>
                    </a:lnTo>
                    <a:lnTo>
                      <a:pt x="474" y="557"/>
                    </a:lnTo>
                    <a:lnTo>
                      <a:pt x="474" y="557"/>
                    </a:lnTo>
                    <a:lnTo>
                      <a:pt x="476" y="555"/>
                    </a:lnTo>
                    <a:lnTo>
                      <a:pt x="476" y="555"/>
                    </a:lnTo>
                    <a:lnTo>
                      <a:pt x="476" y="555"/>
                    </a:lnTo>
                    <a:lnTo>
                      <a:pt x="476" y="555"/>
                    </a:lnTo>
                    <a:lnTo>
                      <a:pt x="474" y="553"/>
                    </a:lnTo>
                    <a:lnTo>
                      <a:pt x="474" y="553"/>
                    </a:lnTo>
                    <a:lnTo>
                      <a:pt x="472" y="553"/>
                    </a:lnTo>
                    <a:lnTo>
                      <a:pt x="472" y="553"/>
                    </a:lnTo>
                    <a:lnTo>
                      <a:pt x="470" y="553"/>
                    </a:lnTo>
                    <a:lnTo>
                      <a:pt x="470" y="553"/>
                    </a:lnTo>
                    <a:lnTo>
                      <a:pt x="470" y="552"/>
                    </a:lnTo>
                    <a:lnTo>
                      <a:pt x="470" y="552"/>
                    </a:lnTo>
                    <a:lnTo>
                      <a:pt x="470" y="552"/>
                    </a:lnTo>
                    <a:lnTo>
                      <a:pt x="468" y="552"/>
                    </a:lnTo>
                    <a:lnTo>
                      <a:pt x="468" y="552"/>
                    </a:lnTo>
                    <a:lnTo>
                      <a:pt x="468" y="552"/>
                    </a:lnTo>
                    <a:lnTo>
                      <a:pt x="468" y="552"/>
                    </a:lnTo>
                    <a:lnTo>
                      <a:pt x="468" y="552"/>
                    </a:lnTo>
                    <a:lnTo>
                      <a:pt x="467" y="552"/>
                    </a:lnTo>
                    <a:lnTo>
                      <a:pt x="467" y="552"/>
                    </a:lnTo>
                    <a:lnTo>
                      <a:pt x="467" y="552"/>
                    </a:lnTo>
                    <a:lnTo>
                      <a:pt x="465" y="552"/>
                    </a:lnTo>
                    <a:lnTo>
                      <a:pt x="465" y="552"/>
                    </a:lnTo>
                    <a:lnTo>
                      <a:pt x="465" y="552"/>
                    </a:lnTo>
                    <a:lnTo>
                      <a:pt x="465" y="552"/>
                    </a:lnTo>
                    <a:lnTo>
                      <a:pt x="465" y="550"/>
                    </a:lnTo>
                    <a:lnTo>
                      <a:pt x="465" y="550"/>
                    </a:lnTo>
                    <a:lnTo>
                      <a:pt x="465" y="550"/>
                    </a:lnTo>
                    <a:lnTo>
                      <a:pt x="465" y="550"/>
                    </a:lnTo>
                    <a:lnTo>
                      <a:pt x="465" y="550"/>
                    </a:lnTo>
                    <a:lnTo>
                      <a:pt x="465" y="550"/>
                    </a:lnTo>
                    <a:lnTo>
                      <a:pt x="463" y="548"/>
                    </a:lnTo>
                    <a:lnTo>
                      <a:pt x="463" y="546"/>
                    </a:lnTo>
                    <a:lnTo>
                      <a:pt x="463" y="546"/>
                    </a:lnTo>
                    <a:lnTo>
                      <a:pt x="461" y="546"/>
                    </a:lnTo>
                    <a:lnTo>
                      <a:pt x="461" y="546"/>
                    </a:lnTo>
                    <a:lnTo>
                      <a:pt x="461" y="546"/>
                    </a:lnTo>
                    <a:lnTo>
                      <a:pt x="461" y="546"/>
                    </a:lnTo>
                    <a:lnTo>
                      <a:pt x="461" y="544"/>
                    </a:lnTo>
                    <a:lnTo>
                      <a:pt x="461" y="544"/>
                    </a:lnTo>
                    <a:lnTo>
                      <a:pt x="461" y="544"/>
                    </a:lnTo>
                    <a:lnTo>
                      <a:pt x="459" y="544"/>
                    </a:lnTo>
                    <a:lnTo>
                      <a:pt x="459" y="544"/>
                    </a:lnTo>
                    <a:lnTo>
                      <a:pt x="459" y="544"/>
                    </a:lnTo>
                    <a:lnTo>
                      <a:pt x="459" y="544"/>
                    </a:lnTo>
                    <a:lnTo>
                      <a:pt x="457" y="544"/>
                    </a:lnTo>
                    <a:lnTo>
                      <a:pt x="457" y="544"/>
                    </a:lnTo>
                    <a:lnTo>
                      <a:pt x="457" y="544"/>
                    </a:lnTo>
                    <a:lnTo>
                      <a:pt x="457" y="544"/>
                    </a:lnTo>
                    <a:lnTo>
                      <a:pt x="457" y="543"/>
                    </a:lnTo>
                    <a:lnTo>
                      <a:pt x="457" y="543"/>
                    </a:lnTo>
                    <a:lnTo>
                      <a:pt x="456" y="543"/>
                    </a:lnTo>
                    <a:lnTo>
                      <a:pt x="456" y="543"/>
                    </a:lnTo>
                    <a:lnTo>
                      <a:pt x="456" y="543"/>
                    </a:lnTo>
                    <a:lnTo>
                      <a:pt x="456" y="543"/>
                    </a:lnTo>
                    <a:lnTo>
                      <a:pt x="454" y="543"/>
                    </a:lnTo>
                    <a:lnTo>
                      <a:pt x="454" y="543"/>
                    </a:lnTo>
                    <a:lnTo>
                      <a:pt x="454" y="543"/>
                    </a:lnTo>
                    <a:lnTo>
                      <a:pt x="454" y="543"/>
                    </a:lnTo>
                    <a:lnTo>
                      <a:pt x="454" y="541"/>
                    </a:lnTo>
                    <a:lnTo>
                      <a:pt x="454" y="541"/>
                    </a:lnTo>
                    <a:lnTo>
                      <a:pt x="454" y="541"/>
                    </a:lnTo>
                    <a:lnTo>
                      <a:pt x="454" y="541"/>
                    </a:lnTo>
                    <a:lnTo>
                      <a:pt x="454" y="541"/>
                    </a:lnTo>
                    <a:lnTo>
                      <a:pt x="454" y="541"/>
                    </a:lnTo>
                    <a:lnTo>
                      <a:pt x="454" y="541"/>
                    </a:lnTo>
                    <a:lnTo>
                      <a:pt x="454" y="541"/>
                    </a:lnTo>
                    <a:lnTo>
                      <a:pt x="454" y="541"/>
                    </a:lnTo>
                    <a:lnTo>
                      <a:pt x="452" y="541"/>
                    </a:lnTo>
                    <a:lnTo>
                      <a:pt x="452" y="541"/>
                    </a:lnTo>
                    <a:lnTo>
                      <a:pt x="452" y="539"/>
                    </a:lnTo>
                    <a:lnTo>
                      <a:pt x="452" y="539"/>
                    </a:lnTo>
                    <a:lnTo>
                      <a:pt x="450" y="539"/>
                    </a:lnTo>
                    <a:lnTo>
                      <a:pt x="450" y="539"/>
                    </a:lnTo>
                    <a:lnTo>
                      <a:pt x="450" y="539"/>
                    </a:lnTo>
                    <a:lnTo>
                      <a:pt x="450" y="539"/>
                    </a:lnTo>
                    <a:lnTo>
                      <a:pt x="448" y="537"/>
                    </a:lnTo>
                    <a:lnTo>
                      <a:pt x="448" y="537"/>
                    </a:lnTo>
                    <a:lnTo>
                      <a:pt x="447" y="537"/>
                    </a:lnTo>
                    <a:lnTo>
                      <a:pt x="447" y="537"/>
                    </a:lnTo>
                    <a:lnTo>
                      <a:pt x="447" y="537"/>
                    </a:lnTo>
                    <a:lnTo>
                      <a:pt x="447" y="537"/>
                    </a:lnTo>
                    <a:lnTo>
                      <a:pt x="445" y="535"/>
                    </a:lnTo>
                    <a:lnTo>
                      <a:pt x="443" y="535"/>
                    </a:lnTo>
                    <a:lnTo>
                      <a:pt x="443" y="534"/>
                    </a:lnTo>
                    <a:lnTo>
                      <a:pt x="443" y="534"/>
                    </a:lnTo>
                    <a:lnTo>
                      <a:pt x="441" y="534"/>
                    </a:lnTo>
                    <a:lnTo>
                      <a:pt x="441" y="534"/>
                    </a:lnTo>
                    <a:lnTo>
                      <a:pt x="439" y="534"/>
                    </a:lnTo>
                    <a:lnTo>
                      <a:pt x="439" y="532"/>
                    </a:lnTo>
                    <a:lnTo>
                      <a:pt x="439" y="532"/>
                    </a:lnTo>
                    <a:lnTo>
                      <a:pt x="439" y="532"/>
                    </a:lnTo>
                    <a:lnTo>
                      <a:pt x="439" y="532"/>
                    </a:lnTo>
                    <a:lnTo>
                      <a:pt x="438" y="532"/>
                    </a:lnTo>
                    <a:lnTo>
                      <a:pt x="438" y="530"/>
                    </a:lnTo>
                    <a:lnTo>
                      <a:pt x="436" y="530"/>
                    </a:lnTo>
                    <a:lnTo>
                      <a:pt x="436" y="528"/>
                    </a:lnTo>
                    <a:lnTo>
                      <a:pt x="436" y="528"/>
                    </a:lnTo>
                    <a:lnTo>
                      <a:pt x="434" y="528"/>
                    </a:lnTo>
                    <a:lnTo>
                      <a:pt x="432" y="528"/>
                    </a:lnTo>
                    <a:lnTo>
                      <a:pt x="432" y="526"/>
                    </a:lnTo>
                    <a:lnTo>
                      <a:pt x="432" y="526"/>
                    </a:lnTo>
                    <a:lnTo>
                      <a:pt x="432" y="526"/>
                    </a:lnTo>
                    <a:lnTo>
                      <a:pt x="432" y="526"/>
                    </a:lnTo>
                    <a:lnTo>
                      <a:pt x="432" y="526"/>
                    </a:lnTo>
                    <a:lnTo>
                      <a:pt x="432" y="524"/>
                    </a:lnTo>
                    <a:lnTo>
                      <a:pt x="430" y="524"/>
                    </a:lnTo>
                    <a:lnTo>
                      <a:pt x="430" y="524"/>
                    </a:lnTo>
                    <a:lnTo>
                      <a:pt x="429" y="524"/>
                    </a:lnTo>
                    <a:lnTo>
                      <a:pt x="429" y="524"/>
                    </a:lnTo>
                    <a:lnTo>
                      <a:pt x="427" y="523"/>
                    </a:lnTo>
                    <a:lnTo>
                      <a:pt x="427" y="523"/>
                    </a:lnTo>
                    <a:lnTo>
                      <a:pt x="425" y="523"/>
                    </a:lnTo>
                    <a:lnTo>
                      <a:pt x="425" y="523"/>
                    </a:lnTo>
                    <a:lnTo>
                      <a:pt x="425" y="523"/>
                    </a:lnTo>
                    <a:lnTo>
                      <a:pt x="425" y="523"/>
                    </a:lnTo>
                    <a:lnTo>
                      <a:pt x="425" y="524"/>
                    </a:lnTo>
                    <a:lnTo>
                      <a:pt x="425" y="524"/>
                    </a:lnTo>
                    <a:lnTo>
                      <a:pt x="425" y="524"/>
                    </a:lnTo>
                    <a:lnTo>
                      <a:pt x="423" y="524"/>
                    </a:lnTo>
                    <a:lnTo>
                      <a:pt x="423" y="524"/>
                    </a:lnTo>
                    <a:lnTo>
                      <a:pt x="423" y="524"/>
                    </a:lnTo>
                    <a:lnTo>
                      <a:pt x="423" y="524"/>
                    </a:lnTo>
                    <a:lnTo>
                      <a:pt x="423" y="526"/>
                    </a:lnTo>
                    <a:lnTo>
                      <a:pt x="423" y="526"/>
                    </a:lnTo>
                    <a:lnTo>
                      <a:pt x="423" y="526"/>
                    </a:lnTo>
                    <a:lnTo>
                      <a:pt x="423" y="526"/>
                    </a:lnTo>
                    <a:lnTo>
                      <a:pt x="421" y="526"/>
                    </a:lnTo>
                    <a:lnTo>
                      <a:pt x="421" y="528"/>
                    </a:lnTo>
                    <a:lnTo>
                      <a:pt x="421" y="528"/>
                    </a:lnTo>
                    <a:lnTo>
                      <a:pt x="421" y="528"/>
                    </a:lnTo>
                    <a:lnTo>
                      <a:pt x="419" y="528"/>
                    </a:lnTo>
                    <a:lnTo>
                      <a:pt x="419" y="530"/>
                    </a:lnTo>
                    <a:lnTo>
                      <a:pt x="419" y="530"/>
                    </a:lnTo>
                    <a:lnTo>
                      <a:pt x="419" y="530"/>
                    </a:lnTo>
                    <a:lnTo>
                      <a:pt x="418" y="532"/>
                    </a:lnTo>
                    <a:lnTo>
                      <a:pt x="416" y="532"/>
                    </a:lnTo>
                    <a:lnTo>
                      <a:pt x="414" y="532"/>
                    </a:lnTo>
                    <a:lnTo>
                      <a:pt x="414" y="534"/>
                    </a:lnTo>
                    <a:lnTo>
                      <a:pt x="414" y="534"/>
                    </a:lnTo>
                    <a:lnTo>
                      <a:pt x="414" y="534"/>
                    </a:lnTo>
                    <a:lnTo>
                      <a:pt x="414" y="534"/>
                    </a:lnTo>
                    <a:lnTo>
                      <a:pt x="414" y="534"/>
                    </a:lnTo>
                    <a:lnTo>
                      <a:pt x="412" y="534"/>
                    </a:lnTo>
                    <a:lnTo>
                      <a:pt x="410" y="535"/>
                    </a:lnTo>
                    <a:lnTo>
                      <a:pt x="410" y="535"/>
                    </a:lnTo>
                    <a:lnTo>
                      <a:pt x="409" y="535"/>
                    </a:lnTo>
                    <a:lnTo>
                      <a:pt x="409" y="537"/>
                    </a:lnTo>
                    <a:lnTo>
                      <a:pt x="407" y="537"/>
                    </a:lnTo>
                    <a:lnTo>
                      <a:pt x="407" y="537"/>
                    </a:lnTo>
                    <a:lnTo>
                      <a:pt x="405" y="537"/>
                    </a:lnTo>
                    <a:lnTo>
                      <a:pt x="403" y="539"/>
                    </a:lnTo>
                    <a:lnTo>
                      <a:pt x="403" y="539"/>
                    </a:lnTo>
                    <a:lnTo>
                      <a:pt x="401" y="539"/>
                    </a:lnTo>
                    <a:lnTo>
                      <a:pt x="401" y="539"/>
                    </a:lnTo>
                    <a:lnTo>
                      <a:pt x="400" y="537"/>
                    </a:lnTo>
                    <a:lnTo>
                      <a:pt x="400" y="537"/>
                    </a:lnTo>
                    <a:lnTo>
                      <a:pt x="400" y="537"/>
                    </a:lnTo>
                    <a:lnTo>
                      <a:pt x="400" y="539"/>
                    </a:lnTo>
                    <a:lnTo>
                      <a:pt x="400" y="539"/>
                    </a:lnTo>
                    <a:lnTo>
                      <a:pt x="398" y="539"/>
                    </a:lnTo>
                    <a:lnTo>
                      <a:pt x="398" y="539"/>
                    </a:lnTo>
                    <a:lnTo>
                      <a:pt x="398" y="539"/>
                    </a:lnTo>
                    <a:lnTo>
                      <a:pt x="398" y="541"/>
                    </a:lnTo>
                    <a:lnTo>
                      <a:pt x="396" y="541"/>
                    </a:lnTo>
                    <a:lnTo>
                      <a:pt x="396" y="541"/>
                    </a:lnTo>
                    <a:lnTo>
                      <a:pt x="396" y="541"/>
                    </a:lnTo>
                    <a:lnTo>
                      <a:pt x="394" y="541"/>
                    </a:lnTo>
                    <a:lnTo>
                      <a:pt x="394" y="541"/>
                    </a:lnTo>
                    <a:lnTo>
                      <a:pt x="394" y="541"/>
                    </a:lnTo>
                    <a:lnTo>
                      <a:pt x="394" y="541"/>
                    </a:lnTo>
                    <a:lnTo>
                      <a:pt x="392" y="541"/>
                    </a:lnTo>
                    <a:lnTo>
                      <a:pt x="392" y="541"/>
                    </a:lnTo>
                    <a:lnTo>
                      <a:pt x="392" y="541"/>
                    </a:lnTo>
                    <a:lnTo>
                      <a:pt x="389" y="541"/>
                    </a:lnTo>
                    <a:lnTo>
                      <a:pt x="389" y="541"/>
                    </a:lnTo>
                    <a:lnTo>
                      <a:pt x="389" y="541"/>
                    </a:lnTo>
                    <a:lnTo>
                      <a:pt x="389" y="541"/>
                    </a:lnTo>
                    <a:lnTo>
                      <a:pt x="389" y="541"/>
                    </a:lnTo>
                    <a:lnTo>
                      <a:pt x="389" y="541"/>
                    </a:lnTo>
                    <a:lnTo>
                      <a:pt x="389" y="541"/>
                    </a:lnTo>
                    <a:lnTo>
                      <a:pt x="389" y="543"/>
                    </a:lnTo>
                    <a:lnTo>
                      <a:pt x="389" y="543"/>
                    </a:lnTo>
                    <a:lnTo>
                      <a:pt x="389" y="543"/>
                    </a:lnTo>
                    <a:lnTo>
                      <a:pt x="387" y="543"/>
                    </a:lnTo>
                    <a:lnTo>
                      <a:pt x="387" y="543"/>
                    </a:lnTo>
                    <a:lnTo>
                      <a:pt x="387" y="543"/>
                    </a:lnTo>
                    <a:lnTo>
                      <a:pt x="387" y="543"/>
                    </a:lnTo>
                    <a:lnTo>
                      <a:pt x="387" y="543"/>
                    </a:lnTo>
                    <a:lnTo>
                      <a:pt x="385" y="543"/>
                    </a:lnTo>
                    <a:lnTo>
                      <a:pt x="385" y="544"/>
                    </a:lnTo>
                    <a:lnTo>
                      <a:pt x="385" y="544"/>
                    </a:lnTo>
                    <a:lnTo>
                      <a:pt x="385" y="544"/>
                    </a:lnTo>
                    <a:lnTo>
                      <a:pt x="383" y="544"/>
                    </a:lnTo>
                    <a:lnTo>
                      <a:pt x="383" y="544"/>
                    </a:lnTo>
                    <a:lnTo>
                      <a:pt x="383" y="544"/>
                    </a:lnTo>
                    <a:lnTo>
                      <a:pt x="381" y="546"/>
                    </a:lnTo>
                    <a:lnTo>
                      <a:pt x="381" y="546"/>
                    </a:lnTo>
                    <a:lnTo>
                      <a:pt x="381" y="546"/>
                    </a:lnTo>
                    <a:lnTo>
                      <a:pt x="380" y="546"/>
                    </a:lnTo>
                    <a:lnTo>
                      <a:pt x="380" y="546"/>
                    </a:lnTo>
                    <a:lnTo>
                      <a:pt x="380" y="546"/>
                    </a:lnTo>
                    <a:lnTo>
                      <a:pt x="380" y="546"/>
                    </a:lnTo>
                    <a:lnTo>
                      <a:pt x="380" y="546"/>
                    </a:lnTo>
                    <a:lnTo>
                      <a:pt x="380" y="548"/>
                    </a:lnTo>
                    <a:lnTo>
                      <a:pt x="380" y="548"/>
                    </a:lnTo>
                    <a:lnTo>
                      <a:pt x="380" y="548"/>
                    </a:lnTo>
                    <a:lnTo>
                      <a:pt x="380" y="548"/>
                    </a:lnTo>
                    <a:lnTo>
                      <a:pt x="380" y="548"/>
                    </a:lnTo>
                    <a:lnTo>
                      <a:pt x="378" y="548"/>
                    </a:lnTo>
                    <a:lnTo>
                      <a:pt x="378" y="548"/>
                    </a:lnTo>
                    <a:lnTo>
                      <a:pt x="378" y="548"/>
                    </a:lnTo>
                    <a:lnTo>
                      <a:pt x="378" y="548"/>
                    </a:lnTo>
                    <a:lnTo>
                      <a:pt x="376" y="548"/>
                    </a:lnTo>
                    <a:lnTo>
                      <a:pt x="376" y="548"/>
                    </a:lnTo>
                    <a:lnTo>
                      <a:pt x="376" y="548"/>
                    </a:lnTo>
                    <a:lnTo>
                      <a:pt x="376" y="548"/>
                    </a:lnTo>
                    <a:lnTo>
                      <a:pt x="376" y="548"/>
                    </a:lnTo>
                    <a:lnTo>
                      <a:pt x="374" y="548"/>
                    </a:lnTo>
                    <a:lnTo>
                      <a:pt x="374" y="548"/>
                    </a:lnTo>
                    <a:lnTo>
                      <a:pt x="374" y="548"/>
                    </a:lnTo>
                    <a:lnTo>
                      <a:pt x="374" y="548"/>
                    </a:lnTo>
                    <a:lnTo>
                      <a:pt x="374" y="548"/>
                    </a:lnTo>
                    <a:lnTo>
                      <a:pt x="372" y="548"/>
                    </a:lnTo>
                    <a:lnTo>
                      <a:pt x="372" y="548"/>
                    </a:lnTo>
                    <a:lnTo>
                      <a:pt x="372" y="548"/>
                    </a:lnTo>
                    <a:lnTo>
                      <a:pt x="371" y="548"/>
                    </a:lnTo>
                    <a:lnTo>
                      <a:pt x="371" y="548"/>
                    </a:lnTo>
                    <a:lnTo>
                      <a:pt x="371" y="548"/>
                    </a:lnTo>
                    <a:lnTo>
                      <a:pt x="369" y="548"/>
                    </a:lnTo>
                    <a:lnTo>
                      <a:pt x="369" y="548"/>
                    </a:lnTo>
                    <a:lnTo>
                      <a:pt x="369" y="550"/>
                    </a:lnTo>
                    <a:lnTo>
                      <a:pt x="369" y="550"/>
                    </a:lnTo>
                    <a:lnTo>
                      <a:pt x="369" y="550"/>
                    </a:lnTo>
                    <a:lnTo>
                      <a:pt x="371" y="550"/>
                    </a:lnTo>
                    <a:lnTo>
                      <a:pt x="369" y="550"/>
                    </a:lnTo>
                    <a:lnTo>
                      <a:pt x="369" y="550"/>
                    </a:lnTo>
                    <a:lnTo>
                      <a:pt x="369" y="550"/>
                    </a:lnTo>
                    <a:lnTo>
                      <a:pt x="369" y="550"/>
                    </a:lnTo>
                    <a:lnTo>
                      <a:pt x="367" y="552"/>
                    </a:lnTo>
                    <a:lnTo>
                      <a:pt x="367" y="552"/>
                    </a:lnTo>
                    <a:lnTo>
                      <a:pt x="367" y="552"/>
                    </a:lnTo>
                    <a:lnTo>
                      <a:pt x="365" y="552"/>
                    </a:lnTo>
                    <a:lnTo>
                      <a:pt x="365" y="552"/>
                    </a:lnTo>
                    <a:lnTo>
                      <a:pt x="365" y="552"/>
                    </a:lnTo>
                    <a:lnTo>
                      <a:pt x="365" y="552"/>
                    </a:lnTo>
                    <a:lnTo>
                      <a:pt x="363" y="553"/>
                    </a:lnTo>
                    <a:lnTo>
                      <a:pt x="363" y="553"/>
                    </a:lnTo>
                    <a:lnTo>
                      <a:pt x="363" y="553"/>
                    </a:lnTo>
                    <a:lnTo>
                      <a:pt x="362" y="553"/>
                    </a:lnTo>
                    <a:lnTo>
                      <a:pt x="362" y="553"/>
                    </a:lnTo>
                    <a:lnTo>
                      <a:pt x="362" y="553"/>
                    </a:lnTo>
                    <a:lnTo>
                      <a:pt x="360" y="553"/>
                    </a:lnTo>
                    <a:lnTo>
                      <a:pt x="360" y="555"/>
                    </a:lnTo>
                    <a:lnTo>
                      <a:pt x="360" y="555"/>
                    </a:lnTo>
                    <a:lnTo>
                      <a:pt x="358" y="555"/>
                    </a:lnTo>
                    <a:lnTo>
                      <a:pt x="358" y="555"/>
                    </a:lnTo>
                    <a:lnTo>
                      <a:pt x="358" y="555"/>
                    </a:lnTo>
                    <a:lnTo>
                      <a:pt x="356" y="555"/>
                    </a:lnTo>
                    <a:lnTo>
                      <a:pt x="356" y="555"/>
                    </a:lnTo>
                    <a:lnTo>
                      <a:pt x="356" y="557"/>
                    </a:lnTo>
                    <a:lnTo>
                      <a:pt x="354" y="557"/>
                    </a:lnTo>
                    <a:lnTo>
                      <a:pt x="354" y="557"/>
                    </a:lnTo>
                    <a:lnTo>
                      <a:pt x="354" y="557"/>
                    </a:lnTo>
                    <a:lnTo>
                      <a:pt x="353" y="557"/>
                    </a:lnTo>
                    <a:lnTo>
                      <a:pt x="353" y="557"/>
                    </a:lnTo>
                    <a:lnTo>
                      <a:pt x="353" y="557"/>
                    </a:lnTo>
                    <a:lnTo>
                      <a:pt x="353" y="559"/>
                    </a:lnTo>
                    <a:lnTo>
                      <a:pt x="351" y="559"/>
                    </a:lnTo>
                    <a:lnTo>
                      <a:pt x="351" y="559"/>
                    </a:lnTo>
                    <a:lnTo>
                      <a:pt x="351" y="559"/>
                    </a:lnTo>
                    <a:lnTo>
                      <a:pt x="351" y="559"/>
                    </a:lnTo>
                    <a:lnTo>
                      <a:pt x="347" y="561"/>
                    </a:lnTo>
                    <a:lnTo>
                      <a:pt x="347" y="561"/>
                    </a:lnTo>
                    <a:lnTo>
                      <a:pt x="345" y="561"/>
                    </a:lnTo>
                    <a:lnTo>
                      <a:pt x="344" y="562"/>
                    </a:lnTo>
                    <a:lnTo>
                      <a:pt x="340" y="562"/>
                    </a:lnTo>
                    <a:lnTo>
                      <a:pt x="338" y="564"/>
                    </a:lnTo>
                    <a:lnTo>
                      <a:pt x="338" y="564"/>
                    </a:lnTo>
                    <a:lnTo>
                      <a:pt x="338" y="564"/>
                    </a:lnTo>
                    <a:lnTo>
                      <a:pt x="338" y="564"/>
                    </a:lnTo>
                    <a:lnTo>
                      <a:pt x="340" y="566"/>
                    </a:lnTo>
                    <a:lnTo>
                      <a:pt x="340" y="566"/>
                    </a:lnTo>
                    <a:lnTo>
                      <a:pt x="340" y="566"/>
                    </a:lnTo>
                    <a:lnTo>
                      <a:pt x="340" y="566"/>
                    </a:lnTo>
                    <a:lnTo>
                      <a:pt x="340" y="568"/>
                    </a:lnTo>
                    <a:lnTo>
                      <a:pt x="340" y="568"/>
                    </a:lnTo>
                    <a:lnTo>
                      <a:pt x="340" y="568"/>
                    </a:lnTo>
                    <a:lnTo>
                      <a:pt x="340" y="568"/>
                    </a:lnTo>
                    <a:lnTo>
                      <a:pt x="340" y="568"/>
                    </a:lnTo>
                    <a:lnTo>
                      <a:pt x="342" y="568"/>
                    </a:lnTo>
                    <a:lnTo>
                      <a:pt x="342" y="570"/>
                    </a:lnTo>
                    <a:lnTo>
                      <a:pt x="342" y="570"/>
                    </a:lnTo>
                    <a:lnTo>
                      <a:pt x="342" y="570"/>
                    </a:lnTo>
                    <a:lnTo>
                      <a:pt x="344" y="570"/>
                    </a:lnTo>
                    <a:lnTo>
                      <a:pt x="344" y="570"/>
                    </a:lnTo>
                    <a:lnTo>
                      <a:pt x="344" y="572"/>
                    </a:lnTo>
                    <a:lnTo>
                      <a:pt x="344" y="572"/>
                    </a:lnTo>
                    <a:lnTo>
                      <a:pt x="344" y="572"/>
                    </a:lnTo>
                    <a:lnTo>
                      <a:pt x="344" y="572"/>
                    </a:lnTo>
                    <a:lnTo>
                      <a:pt x="345" y="572"/>
                    </a:lnTo>
                    <a:lnTo>
                      <a:pt x="345" y="572"/>
                    </a:lnTo>
                    <a:lnTo>
                      <a:pt x="345" y="572"/>
                    </a:lnTo>
                    <a:lnTo>
                      <a:pt x="345" y="572"/>
                    </a:lnTo>
                    <a:lnTo>
                      <a:pt x="345" y="572"/>
                    </a:lnTo>
                    <a:lnTo>
                      <a:pt x="345" y="572"/>
                    </a:lnTo>
                    <a:lnTo>
                      <a:pt x="345" y="572"/>
                    </a:lnTo>
                    <a:lnTo>
                      <a:pt x="345" y="572"/>
                    </a:lnTo>
                    <a:lnTo>
                      <a:pt x="345" y="573"/>
                    </a:lnTo>
                    <a:lnTo>
                      <a:pt x="345" y="573"/>
                    </a:lnTo>
                    <a:lnTo>
                      <a:pt x="347" y="573"/>
                    </a:lnTo>
                    <a:lnTo>
                      <a:pt x="347" y="573"/>
                    </a:lnTo>
                    <a:lnTo>
                      <a:pt x="347" y="573"/>
                    </a:lnTo>
                    <a:lnTo>
                      <a:pt x="347" y="573"/>
                    </a:lnTo>
                    <a:lnTo>
                      <a:pt x="347" y="573"/>
                    </a:lnTo>
                    <a:lnTo>
                      <a:pt x="347" y="575"/>
                    </a:lnTo>
                    <a:lnTo>
                      <a:pt x="347" y="575"/>
                    </a:lnTo>
                    <a:lnTo>
                      <a:pt x="347" y="575"/>
                    </a:lnTo>
                    <a:lnTo>
                      <a:pt x="347" y="575"/>
                    </a:lnTo>
                    <a:lnTo>
                      <a:pt x="347" y="575"/>
                    </a:lnTo>
                    <a:lnTo>
                      <a:pt x="347" y="575"/>
                    </a:lnTo>
                    <a:lnTo>
                      <a:pt x="347" y="577"/>
                    </a:lnTo>
                    <a:lnTo>
                      <a:pt x="347" y="577"/>
                    </a:lnTo>
                    <a:lnTo>
                      <a:pt x="347" y="577"/>
                    </a:lnTo>
                    <a:lnTo>
                      <a:pt x="347" y="577"/>
                    </a:lnTo>
                    <a:lnTo>
                      <a:pt x="347" y="579"/>
                    </a:lnTo>
                    <a:lnTo>
                      <a:pt x="347" y="579"/>
                    </a:lnTo>
                    <a:lnTo>
                      <a:pt x="347" y="579"/>
                    </a:lnTo>
                    <a:lnTo>
                      <a:pt x="347" y="579"/>
                    </a:lnTo>
                    <a:lnTo>
                      <a:pt x="347" y="581"/>
                    </a:lnTo>
                    <a:lnTo>
                      <a:pt x="347" y="581"/>
                    </a:lnTo>
                    <a:lnTo>
                      <a:pt x="347" y="581"/>
                    </a:lnTo>
                    <a:lnTo>
                      <a:pt x="345" y="581"/>
                    </a:lnTo>
                    <a:lnTo>
                      <a:pt x="345" y="581"/>
                    </a:lnTo>
                    <a:lnTo>
                      <a:pt x="345" y="581"/>
                    </a:lnTo>
                    <a:lnTo>
                      <a:pt x="345" y="581"/>
                    </a:lnTo>
                    <a:lnTo>
                      <a:pt x="345" y="581"/>
                    </a:lnTo>
                    <a:lnTo>
                      <a:pt x="345" y="581"/>
                    </a:lnTo>
                    <a:lnTo>
                      <a:pt x="345" y="581"/>
                    </a:lnTo>
                    <a:lnTo>
                      <a:pt x="347" y="581"/>
                    </a:lnTo>
                    <a:lnTo>
                      <a:pt x="347" y="582"/>
                    </a:lnTo>
                    <a:lnTo>
                      <a:pt x="345" y="582"/>
                    </a:lnTo>
                    <a:lnTo>
                      <a:pt x="345" y="582"/>
                    </a:lnTo>
                    <a:lnTo>
                      <a:pt x="345" y="582"/>
                    </a:lnTo>
                    <a:lnTo>
                      <a:pt x="345" y="582"/>
                    </a:lnTo>
                    <a:lnTo>
                      <a:pt x="345" y="582"/>
                    </a:lnTo>
                    <a:lnTo>
                      <a:pt x="345" y="582"/>
                    </a:lnTo>
                    <a:lnTo>
                      <a:pt x="345" y="582"/>
                    </a:lnTo>
                    <a:lnTo>
                      <a:pt x="345" y="584"/>
                    </a:lnTo>
                    <a:lnTo>
                      <a:pt x="345" y="584"/>
                    </a:lnTo>
                    <a:lnTo>
                      <a:pt x="345" y="584"/>
                    </a:lnTo>
                    <a:lnTo>
                      <a:pt x="345" y="584"/>
                    </a:lnTo>
                    <a:lnTo>
                      <a:pt x="345" y="584"/>
                    </a:lnTo>
                    <a:lnTo>
                      <a:pt x="345" y="584"/>
                    </a:lnTo>
                    <a:lnTo>
                      <a:pt x="345" y="584"/>
                    </a:lnTo>
                    <a:lnTo>
                      <a:pt x="345" y="584"/>
                    </a:lnTo>
                    <a:lnTo>
                      <a:pt x="345" y="586"/>
                    </a:lnTo>
                    <a:lnTo>
                      <a:pt x="345" y="586"/>
                    </a:lnTo>
                    <a:lnTo>
                      <a:pt x="345" y="586"/>
                    </a:lnTo>
                    <a:lnTo>
                      <a:pt x="347" y="586"/>
                    </a:lnTo>
                    <a:lnTo>
                      <a:pt x="347" y="586"/>
                    </a:lnTo>
                    <a:lnTo>
                      <a:pt x="347" y="586"/>
                    </a:lnTo>
                    <a:lnTo>
                      <a:pt x="347" y="586"/>
                    </a:lnTo>
                    <a:lnTo>
                      <a:pt x="347" y="586"/>
                    </a:lnTo>
                    <a:lnTo>
                      <a:pt x="347" y="586"/>
                    </a:lnTo>
                    <a:lnTo>
                      <a:pt x="347" y="588"/>
                    </a:lnTo>
                    <a:lnTo>
                      <a:pt x="347" y="588"/>
                    </a:lnTo>
                    <a:lnTo>
                      <a:pt x="347" y="588"/>
                    </a:lnTo>
                    <a:lnTo>
                      <a:pt x="347" y="588"/>
                    </a:lnTo>
                    <a:lnTo>
                      <a:pt x="347" y="588"/>
                    </a:lnTo>
                    <a:lnTo>
                      <a:pt x="347" y="588"/>
                    </a:lnTo>
                    <a:lnTo>
                      <a:pt x="347" y="588"/>
                    </a:lnTo>
                    <a:lnTo>
                      <a:pt x="345" y="588"/>
                    </a:lnTo>
                    <a:lnTo>
                      <a:pt x="345" y="590"/>
                    </a:lnTo>
                    <a:lnTo>
                      <a:pt x="345" y="590"/>
                    </a:lnTo>
                    <a:lnTo>
                      <a:pt x="345" y="590"/>
                    </a:lnTo>
                    <a:lnTo>
                      <a:pt x="345" y="590"/>
                    </a:lnTo>
                    <a:lnTo>
                      <a:pt x="345" y="590"/>
                    </a:lnTo>
                    <a:lnTo>
                      <a:pt x="345" y="590"/>
                    </a:lnTo>
                    <a:lnTo>
                      <a:pt x="345" y="590"/>
                    </a:lnTo>
                    <a:lnTo>
                      <a:pt x="345" y="590"/>
                    </a:lnTo>
                    <a:lnTo>
                      <a:pt x="344" y="590"/>
                    </a:lnTo>
                    <a:lnTo>
                      <a:pt x="344" y="590"/>
                    </a:lnTo>
                    <a:lnTo>
                      <a:pt x="344" y="590"/>
                    </a:lnTo>
                    <a:lnTo>
                      <a:pt x="344" y="590"/>
                    </a:lnTo>
                    <a:lnTo>
                      <a:pt x="345" y="591"/>
                    </a:lnTo>
                    <a:lnTo>
                      <a:pt x="345" y="591"/>
                    </a:lnTo>
                    <a:lnTo>
                      <a:pt x="345" y="591"/>
                    </a:lnTo>
                    <a:lnTo>
                      <a:pt x="345" y="591"/>
                    </a:lnTo>
                    <a:lnTo>
                      <a:pt x="345" y="591"/>
                    </a:lnTo>
                    <a:lnTo>
                      <a:pt x="345" y="591"/>
                    </a:lnTo>
                    <a:lnTo>
                      <a:pt x="345" y="593"/>
                    </a:lnTo>
                    <a:lnTo>
                      <a:pt x="345" y="593"/>
                    </a:lnTo>
                    <a:lnTo>
                      <a:pt x="344" y="593"/>
                    </a:lnTo>
                    <a:lnTo>
                      <a:pt x="344" y="593"/>
                    </a:lnTo>
                    <a:lnTo>
                      <a:pt x="344" y="593"/>
                    </a:lnTo>
                    <a:lnTo>
                      <a:pt x="344" y="593"/>
                    </a:lnTo>
                    <a:lnTo>
                      <a:pt x="344" y="593"/>
                    </a:lnTo>
                    <a:lnTo>
                      <a:pt x="344" y="593"/>
                    </a:lnTo>
                    <a:lnTo>
                      <a:pt x="344" y="593"/>
                    </a:lnTo>
                    <a:lnTo>
                      <a:pt x="344" y="593"/>
                    </a:lnTo>
                    <a:lnTo>
                      <a:pt x="344" y="593"/>
                    </a:lnTo>
                    <a:lnTo>
                      <a:pt x="344" y="595"/>
                    </a:lnTo>
                    <a:lnTo>
                      <a:pt x="344" y="595"/>
                    </a:lnTo>
                    <a:lnTo>
                      <a:pt x="344" y="595"/>
                    </a:lnTo>
                    <a:lnTo>
                      <a:pt x="342" y="595"/>
                    </a:lnTo>
                    <a:lnTo>
                      <a:pt x="342" y="595"/>
                    </a:lnTo>
                    <a:lnTo>
                      <a:pt x="342" y="595"/>
                    </a:lnTo>
                    <a:lnTo>
                      <a:pt x="342" y="595"/>
                    </a:lnTo>
                    <a:lnTo>
                      <a:pt x="342" y="597"/>
                    </a:lnTo>
                    <a:lnTo>
                      <a:pt x="342" y="597"/>
                    </a:lnTo>
                    <a:lnTo>
                      <a:pt x="342" y="597"/>
                    </a:lnTo>
                    <a:lnTo>
                      <a:pt x="342" y="597"/>
                    </a:lnTo>
                    <a:lnTo>
                      <a:pt x="342" y="597"/>
                    </a:lnTo>
                    <a:lnTo>
                      <a:pt x="342" y="597"/>
                    </a:lnTo>
                    <a:lnTo>
                      <a:pt x="340" y="597"/>
                    </a:lnTo>
                    <a:lnTo>
                      <a:pt x="340" y="597"/>
                    </a:lnTo>
                    <a:lnTo>
                      <a:pt x="340" y="597"/>
                    </a:lnTo>
                    <a:lnTo>
                      <a:pt x="340" y="599"/>
                    </a:lnTo>
                    <a:lnTo>
                      <a:pt x="340" y="599"/>
                    </a:lnTo>
                    <a:lnTo>
                      <a:pt x="340" y="599"/>
                    </a:lnTo>
                    <a:lnTo>
                      <a:pt x="340" y="599"/>
                    </a:lnTo>
                    <a:lnTo>
                      <a:pt x="340" y="599"/>
                    </a:lnTo>
                    <a:lnTo>
                      <a:pt x="338" y="599"/>
                    </a:lnTo>
                    <a:lnTo>
                      <a:pt x="338" y="599"/>
                    </a:lnTo>
                    <a:lnTo>
                      <a:pt x="338" y="599"/>
                    </a:lnTo>
                    <a:lnTo>
                      <a:pt x="338" y="599"/>
                    </a:lnTo>
                    <a:lnTo>
                      <a:pt x="338" y="599"/>
                    </a:lnTo>
                    <a:lnTo>
                      <a:pt x="338" y="599"/>
                    </a:lnTo>
                    <a:lnTo>
                      <a:pt x="336" y="599"/>
                    </a:lnTo>
                    <a:lnTo>
                      <a:pt x="336" y="599"/>
                    </a:lnTo>
                    <a:lnTo>
                      <a:pt x="336" y="599"/>
                    </a:lnTo>
                    <a:lnTo>
                      <a:pt x="336" y="599"/>
                    </a:lnTo>
                    <a:lnTo>
                      <a:pt x="336" y="599"/>
                    </a:lnTo>
                    <a:lnTo>
                      <a:pt x="336" y="599"/>
                    </a:lnTo>
                    <a:lnTo>
                      <a:pt x="336" y="599"/>
                    </a:lnTo>
                    <a:lnTo>
                      <a:pt x="334" y="600"/>
                    </a:lnTo>
                    <a:lnTo>
                      <a:pt x="334" y="600"/>
                    </a:lnTo>
                    <a:lnTo>
                      <a:pt x="334" y="600"/>
                    </a:lnTo>
                    <a:lnTo>
                      <a:pt x="334" y="600"/>
                    </a:lnTo>
                    <a:lnTo>
                      <a:pt x="334" y="600"/>
                    </a:lnTo>
                    <a:lnTo>
                      <a:pt x="334" y="600"/>
                    </a:lnTo>
                    <a:lnTo>
                      <a:pt x="334" y="600"/>
                    </a:lnTo>
                    <a:lnTo>
                      <a:pt x="333" y="600"/>
                    </a:lnTo>
                    <a:lnTo>
                      <a:pt x="333" y="602"/>
                    </a:lnTo>
                    <a:lnTo>
                      <a:pt x="333" y="602"/>
                    </a:lnTo>
                    <a:lnTo>
                      <a:pt x="333" y="602"/>
                    </a:lnTo>
                    <a:lnTo>
                      <a:pt x="331" y="602"/>
                    </a:lnTo>
                    <a:lnTo>
                      <a:pt x="331" y="602"/>
                    </a:lnTo>
                    <a:lnTo>
                      <a:pt x="331" y="602"/>
                    </a:lnTo>
                    <a:lnTo>
                      <a:pt x="331" y="602"/>
                    </a:lnTo>
                    <a:lnTo>
                      <a:pt x="331" y="602"/>
                    </a:lnTo>
                    <a:lnTo>
                      <a:pt x="331" y="602"/>
                    </a:lnTo>
                    <a:lnTo>
                      <a:pt x="331" y="602"/>
                    </a:lnTo>
                    <a:lnTo>
                      <a:pt x="331" y="602"/>
                    </a:lnTo>
                    <a:lnTo>
                      <a:pt x="331" y="602"/>
                    </a:lnTo>
                    <a:lnTo>
                      <a:pt x="331" y="602"/>
                    </a:lnTo>
                    <a:lnTo>
                      <a:pt x="329" y="602"/>
                    </a:lnTo>
                    <a:lnTo>
                      <a:pt x="329" y="602"/>
                    </a:lnTo>
                    <a:lnTo>
                      <a:pt x="329" y="600"/>
                    </a:lnTo>
                    <a:lnTo>
                      <a:pt x="329" y="600"/>
                    </a:lnTo>
                    <a:lnTo>
                      <a:pt x="329" y="599"/>
                    </a:lnTo>
                    <a:lnTo>
                      <a:pt x="329" y="599"/>
                    </a:lnTo>
                    <a:lnTo>
                      <a:pt x="329" y="599"/>
                    </a:lnTo>
                    <a:lnTo>
                      <a:pt x="329" y="599"/>
                    </a:lnTo>
                    <a:lnTo>
                      <a:pt x="329" y="597"/>
                    </a:lnTo>
                    <a:lnTo>
                      <a:pt x="327" y="595"/>
                    </a:lnTo>
                    <a:lnTo>
                      <a:pt x="327" y="595"/>
                    </a:lnTo>
                    <a:lnTo>
                      <a:pt x="327" y="597"/>
                    </a:lnTo>
                    <a:lnTo>
                      <a:pt x="325" y="597"/>
                    </a:lnTo>
                    <a:lnTo>
                      <a:pt x="325" y="597"/>
                    </a:lnTo>
                    <a:lnTo>
                      <a:pt x="324" y="597"/>
                    </a:lnTo>
                    <a:lnTo>
                      <a:pt x="324" y="597"/>
                    </a:lnTo>
                    <a:lnTo>
                      <a:pt x="324" y="597"/>
                    </a:lnTo>
                    <a:lnTo>
                      <a:pt x="324" y="597"/>
                    </a:lnTo>
                    <a:lnTo>
                      <a:pt x="322" y="597"/>
                    </a:lnTo>
                    <a:lnTo>
                      <a:pt x="322" y="597"/>
                    </a:lnTo>
                    <a:lnTo>
                      <a:pt x="322" y="597"/>
                    </a:lnTo>
                    <a:lnTo>
                      <a:pt x="320" y="597"/>
                    </a:lnTo>
                    <a:lnTo>
                      <a:pt x="320" y="597"/>
                    </a:lnTo>
                    <a:lnTo>
                      <a:pt x="318" y="597"/>
                    </a:lnTo>
                    <a:lnTo>
                      <a:pt x="318" y="597"/>
                    </a:lnTo>
                    <a:lnTo>
                      <a:pt x="318" y="597"/>
                    </a:lnTo>
                    <a:lnTo>
                      <a:pt x="318" y="595"/>
                    </a:lnTo>
                    <a:lnTo>
                      <a:pt x="316" y="595"/>
                    </a:lnTo>
                    <a:lnTo>
                      <a:pt x="316" y="595"/>
                    </a:lnTo>
                    <a:lnTo>
                      <a:pt x="316" y="595"/>
                    </a:lnTo>
                    <a:lnTo>
                      <a:pt x="316" y="595"/>
                    </a:lnTo>
                    <a:lnTo>
                      <a:pt x="316" y="595"/>
                    </a:lnTo>
                    <a:lnTo>
                      <a:pt x="316" y="595"/>
                    </a:lnTo>
                    <a:lnTo>
                      <a:pt x="316" y="595"/>
                    </a:lnTo>
                    <a:lnTo>
                      <a:pt x="316" y="595"/>
                    </a:lnTo>
                    <a:lnTo>
                      <a:pt x="315" y="595"/>
                    </a:lnTo>
                    <a:lnTo>
                      <a:pt x="315" y="595"/>
                    </a:lnTo>
                    <a:lnTo>
                      <a:pt x="315" y="597"/>
                    </a:lnTo>
                    <a:lnTo>
                      <a:pt x="315" y="597"/>
                    </a:lnTo>
                    <a:lnTo>
                      <a:pt x="315" y="597"/>
                    </a:lnTo>
                    <a:lnTo>
                      <a:pt x="315" y="597"/>
                    </a:lnTo>
                    <a:lnTo>
                      <a:pt x="315" y="597"/>
                    </a:lnTo>
                    <a:lnTo>
                      <a:pt x="315" y="599"/>
                    </a:lnTo>
                    <a:lnTo>
                      <a:pt x="315" y="599"/>
                    </a:lnTo>
                    <a:lnTo>
                      <a:pt x="315" y="600"/>
                    </a:lnTo>
                    <a:lnTo>
                      <a:pt x="315" y="600"/>
                    </a:lnTo>
                    <a:lnTo>
                      <a:pt x="315" y="600"/>
                    </a:lnTo>
                    <a:lnTo>
                      <a:pt x="313" y="600"/>
                    </a:lnTo>
                    <a:lnTo>
                      <a:pt x="313" y="600"/>
                    </a:lnTo>
                    <a:lnTo>
                      <a:pt x="313" y="600"/>
                    </a:lnTo>
                    <a:lnTo>
                      <a:pt x="313" y="600"/>
                    </a:lnTo>
                    <a:lnTo>
                      <a:pt x="313" y="600"/>
                    </a:lnTo>
                    <a:lnTo>
                      <a:pt x="313" y="600"/>
                    </a:lnTo>
                    <a:lnTo>
                      <a:pt x="311" y="600"/>
                    </a:lnTo>
                    <a:lnTo>
                      <a:pt x="311" y="600"/>
                    </a:lnTo>
                    <a:lnTo>
                      <a:pt x="311" y="599"/>
                    </a:lnTo>
                    <a:lnTo>
                      <a:pt x="311" y="599"/>
                    </a:lnTo>
                    <a:lnTo>
                      <a:pt x="309" y="599"/>
                    </a:lnTo>
                    <a:lnTo>
                      <a:pt x="309" y="599"/>
                    </a:lnTo>
                    <a:lnTo>
                      <a:pt x="309" y="599"/>
                    </a:lnTo>
                    <a:lnTo>
                      <a:pt x="309" y="599"/>
                    </a:lnTo>
                    <a:lnTo>
                      <a:pt x="307" y="597"/>
                    </a:lnTo>
                    <a:lnTo>
                      <a:pt x="307" y="597"/>
                    </a:lnTo>
                    <a:lnTo>
                      <a:pt x="307" y="597"/>
                    </a:lnTo>
                    <a:lnTo>
                      <a:pt x="307" y="599"/>
                    </a:lnTo>
                    <a:lnTo>
                      <a:pt x="307" y="599"/>
                    </a:lnTo>
                    <a:lnTo>
                      <a:pt x="307" y="599"/>
                    </a:lnTo>
                    <a:lnTo>
                      <a:pt x="307" y="599"/>
                    </a:lnTo>
                    <a:lnTo>
                      <a:pt x="307" y="600"/>
                    </a:lnTo>
                    <a:lnTo>
                      <a:pt x="307" y="600"/>
                    </a:lnTo>
                    <a:lnTo>
                      <a:pt x="306" y="600"/>
                    </a:lnTo>
                    <a:lnTo>
                      <a:pt x="306" y="600"/>
                    </a:lnTo>
                    <a:lnTo>
                      <a:pt x="306" y="602"/>
                    </a:lnTo>
                    <a:lnTo>
                      <a:pt x="306" y="602"/>
                    </a:lnTo>
                    <a:lnTo>
                      <a:pt x="306" y="602"/>
                    </a:lnTo>
                    <a:lnTo>
                      <a:pt x="304" y="602"/>
                    </a:lnTo>
                    <a:lnTo>
                      <a:pt x="304" y="604"/>
                    </a:lnTo>
                    <a:lnTo>
                      <a:pt x="304" y="604"/>
                    </a:lnTo>
                    <a:lnTo>
                      <a:pt x="304" y="606"/>
                    </a:lnTo>
                    <a:lnTo>
                      <a:pt x="304" y="606"/>
                    </a:lnTo>
                    <a:lnTo>
                      <a:pt x="306" y="606"/>
                    </a:lnTo>
                    <a:lnTo>
                      <a:pt x="306" y="606"/>
                    </a:lnTo>
                    <a:lnTo>
                      <a:pt x="306" y="608"/>
                    </a:lnTo>
                    <a:lnTo>
                      <a:pt x="306" y="608"/>
                    </a:lnTo>
                    <a:lnTo>
                      <a:pt x="306" y="608"/>
                    </a:lnTo>
                    <a:lnTo>
                      <a:pt x="306" y="608"/>
                    </a:lnTo>
                    <a:lnTo>
                      <a:pt x="304" y="610"/>
                    </a:lnTo>
                    <a:lnTo>
                      <a:pt x="304" y="610"/>
                    </a:lnTo>
                    <a:lnTo>
                      <a:pt x="304" y="610"/>
                    </a:lnTo>
                    <a:lnTo>
                      <a:pt x="304" y="610"/>
                    </a:lnTo>
                    <a:lnTo>
                      <a:pt x="302" y="610"/>
                    </a:lnTo>
                    <a:lnTo>
                      <a:pt x="302" y="610"/>
                    </a:lnTo>
                    <a:lnTo>
                      <a:pt x="302" y="610"/>
                    </a:lnTo>
                    <a:lnTo>
                      <a:pt x="302" y="610"/>
                    </a:lnTo>
                    <a:lnTo>
                      <a:pt x="300" y="610"/>
                    </a:lnTo>
                    <a:lnTo>
                      <a:pt x="300" y="610"/>
                    </a:lnTo>
                    <a:lnTo>
                      <a:pt x="300" y="610"/>
                    </a:lnTo>
                    <a:lnTo>
                      <a:pt x="298" y="610"/>
                    </a:lnTo>
                    <a:lnTo>
                      <a:pt x="298" y="610"/>
                    </a:lnTo>
                    <a:lnTo>
                      <a:pt x="298" y="610"/>
                    </a:lnTo>
                    <a:lnTo>
                      <a:pt x="296" y="610"/>
                    </a:lnTo>
                    <a:lnTo>
                      <a:pt x="296" y="610"/>
                    </a:lnTo>
                    <a:lnTo>
                      <a:pt x="295" y="610"/>
                    </a:lnTo>
                    <a:lnTo>
                      <a:pt x="295" y="611"/>
                    </a:lnTo>
                    <a:lnTo>
                      <a:pt x="293" y="611"/>
                    </a:lnTo>
                    <a:lnTo>
                      <a:pt x="293" y="611"/>
                    </a:lnTo>
                    <a:lnTo>
                      <a:pt x="293" y="611"/>
                    </a:lnTo>
                    <a:lnTo>
                      <a:pt x="293" y="613"/>
                    </a:lnTo>
                    <a:lnTo>
                      <a:pt x="293" y="613"/>
                    </a:lnTo>
                    <a:lnTo>
                      <a:pt x="293" y="613"/>
                    </a:lnTo>
                    <a:lnTo>
                      <a:pt x="293" y="613"/>
                    </a:lnTo>
                    <a:lnTo>
                      <a:pt x="291" y="613"/>
                    </a:lnTo>
                    <a:lnTo>
                      <a:pt x="291" y="615"/>
                    </a:lnTo>
                    <a:lnTo>
                      <a:pt x="291" y="615"/>
                    </a:lnTo>
                    <a:lnTo>
                      <a:pt x="291" y="615"/>
                    </a:lnTo>
                    <a:lnTo>
                      <a:pt x="291" y="615"/>
                    </a:lnTo>
                    <a:lnTo>
                      <a:pt x="289" y="615"/>
                    </a:lnTo>
                    <a:lnTo>
                      <a:pt x="289" y="615"/>
                    </a:lnTo>
                    <a:lnTo>
                      <a:pt x="289" y="615"/>
                    </a:lnTo>
                    <a:lnTo>
                      <a:pt x="289" y="615"/>
                    </a:lnTo>
                    <a:lnTo>
                      <a:pt x="287" y="615"/>
                    </a:lnTo>
                    <a:lnTo>
                      <a:pt x="287" y="615"/>
                    </a:lnTo>
                    <a:lnTo>
                      <a:pt x="287" y="615"/>
                    </a:lnTo>
                    <a:lnTo>
                      <a:pt x="287" y="615"/>
                    </a:lnTo>
                    <a:lnTo>
                      <a:pt x="287" y="615"/>
                    </a:lnTo>
                    <a:lnTo>
                      <a:pt x="287" y="615"/>
                    </a:lnTo>
                    <a:lnTo>
                      <a:pt x="287" y="613"/>
                    </a:lnTo>
                    <a:lnTo>
                      <a:pt x="287" y="613"/>
                    </a:lnTo>
                    <a:lnTo>
                      <a:pt x="287" y="613"/>
                    </a:lnTo>
                    <a:lnTo>
                      <a:pt x="287" y="613"/>
                    </a:lnTo>
                    <a:lnTo>
                      <a:pt x="287" y="613"/>
                    </a:lnTo>
                    <a:lnTo>
                      <a:pt x="287" y="613"/>
                    </a:lnTo>
                    <a:lnTo>
                      <a:pt x="289" y="611"/>
                    </a:lnTo>
                    <a:lnTo>
                      <a:pt x="289" y="611"/>
                    </a:lnTo>
                    <a:lnTo>
                      <a:pt x="289" y="611"/>
                    </a:lnTo>
                    <a:lnTo>
                      <a:pt x="289" y="610"/>
                    </a:lnTo>
                    <a:lnTo>
                      <a:pt x="291" y="610"/>
                    </a:lnTo>
                    <a:lnTo>
                      <a:pt x="291" y="608"/>
                    </a:lnTo>
                    <a:lnTo>
                      <a:pt x="293" y="606"/>
                    </a:lnTo>
                    <a:lnTo>
                      <a:pt x="293" y="606"/>
                    </a:lnTo>
                    <a:lnTo>
                      <a:pt x="293" y="606"/>
                    </a:lnTo>
                    <a:lnTo>
                      <a:pt x="293" y="606"/>
                    </a:lnTo>
                    <a:lnTo>
                      <a:pt x="293" y="604"/>
                    </a:lnTo>
                    <a:lnTo>
                      <a:pt x="293" y="604"/>
                    </a:lnTo>
                    <a:lnTo>
                      <a:pt x="293" y="604"/>
                    </a:lnTo>
                    <a:lnTo>
                      <a:pt x="293" y="604"/>
                    </a:lnTo>
                    <a:lnTo>
                      <a:pt x="293" y="604"/>
                    </a:lnTo>
                    <a:lnTo>
                      <a:pt x="291" y="604"/>
                    </a:lnTo>
                    <a:lnTo>
                      <a:pt x="291" y="604"/>
                    </a:lnTo>
                    <a:lnTo>
                      <a:pt x="291" y="602"/>
                    </a:lnTo>
                    <a:lnTo>
                      <a:pt x="291" y="602"/>
                    </a:lnTo>
                    <a:lnTo>
                      <a:pt x="291" y="602"/>
                    </a:lnTo>
                    <a:lnTo>
                      <a:pt x="291" y="602"/>
                    </a:lnTo>
                    <a:lnTo>
                      <a:pt x="291" y="602"/>
                    </a:lnTo>
                    <a:lnTo>
                      <a:pt x="289" y="600"/>
                    </a:lnTo>
                    <a:lnTo>
                      <a:pt x="289" y="600"/>
                    </a:lnTo>
                    <a:lnTo>
                      <a:pt x="289" y="600"/>
                    </a:lnTo>
                    <a:lnTo>
                      <a:pt x="289" y="600"/>
                    </a:lnTo>
                    <a:lnTo>
                      <a:pt x="289" y="600"/>
                    </a:lnTo>
                    <a:lnTo>
                      <a:pt x="289" y="599"/>
                    </a:lnTo>
                    <a:lnTo>
                      <a:pt x="289" y="599"/>
                    </a:lnTo>
                    <a:lnTo>
                      <a:pt x="289" y="599"/>
                    </a:lnTo>
                    <a:lnTo>
                      <a:pt x="289" y="597"/>
                    </a:lnTo>
                    <a:lnTo>
                      <a:pt x="289" y="597"/>
                    </a:lnTo>
                    <a:lnTo>
                      <a:pt x="289" y="597"/>
                    </a:lnTo>
                    <a:lnTo>
                      <a:pt x="289" y="597"/>
                    </a:lnTo>
                    <a:lnTo>
                      <a:pt x="289" y="597"/>
                    </a:lnTo>
                    <a:lnTo>
                      <a:pt x="291" y="597"/>
                    </a:lnTo>
                    <a:lnTo>
                      <a:pt x="291" y="597"/>
                    </a:lnTo>
                    <a:lnTo>
                      <a:pt x="291" y="597"/>
                    </a:lnTo>
                    <a:lnTo>
                      <a:pt x="291" y="597"/>
                    </a:lnTo>
                    <a:lnTo>
                      <a:pt x="291" y="597"/>
                    </a:lnTo>
                    <a:lnTo>
                      <a:pt x="291" y="597"/>
                    </a:lnTo>
                    <a:lnTo>
                      <a:pt x="291" y="597"/>
                    </a:lnTo>
                    <a:lnTo>
                      <a:pt x="291" y="597"/>
                    </a:lnTo>
                    <a:lnTo>
                      <a:pt x="293" y="597"/>
                    </a:lnTo>
                    <a:lnTo>
                      <a:pt x="293" y="597"/>
                    </a:lnTo>
                    <a:lnTo>
                      <a:pt x="293" y="597"/>
                    </a:lnTo>
                    <a:lnTo>
                      <a:pt x="293" y="597"/>
                    </a:lnTo>
                    <a:lnTo>
                      <a:pt x="293" y="597"/>
                    </a:lnTo>
                    <a:lnTo>
                      <a:pt x="293" y="597"/>
                    </a:lnTo>
                    <a:lnTo>
                      <a:pt x="293" y="597"/>
                    </a:lnTo>
                    <a:lnTo>
                      <a:pt x="293" y="595"/>
                    </a:lnTo>
                    <a:lnTo>
                      <a:pt x="293" y="595"/>
                    </a:lnTo>
                    <a:lnTo>
                      <a:pt x="293" y="595"/>
                    </a:lnTo>
                    <a:lnTo>
                      <a:pt x="293" y="593"/>
                    </a:lnTo>
                    <a:lnTo>
                      <a:pt x="293" y="593"/>
                    </a:lnTo>
                    <a:lnTo>
                      <a:pt x="295" y="591"/>
                    </a:lnTo>
                    <a:lnTo>
                      <a:pt x="295" y="591"/>
                    </a:lnTo>
                    <a:lnTo>
                      <a:pt x="295" y="591"/>
                    </a:lnTo>
                    <a:lnTo>
                      <a:pt x="295" y="590"/>
                    </a:lnTo>
                    <a:lnTo>
                      <a:pt x="295" y="590"/>
                    </a:lnTo>
                    <a:lnTo>
                      <a:pt x="296" y="590"/>
                    </a:lnTo>
                    <a:lnTo>
                      <a:pt x="296" y="588"/>
                    </a:lnTo>
                    <a:lnTo>
                      <a:pt x="296" y="588"/>
                    </a:lnTo>
                    <a:lnTo>
                      <a:pt x="296" y="588"/>
                    </a:lnTo>
                    <a:lnTo>
                      <a:pt x="296" y="588"/>
                    </a:lnTo>
                    <a:lnTo>
                      <a:pt x="296" y="588"/>
                    </a:lnTo>
                    <a:lnTo>
                      <a:pt x="298" y="588"/>
                    </a:lnTo>
                    <a:lnTo>
                      <a:pt x="298" y="588"/>
                    </a:lnTo>
                    <a:lnTo>
                      <a:pt x="298" y="588"/>
                    </a:lnTo>
                    <a:lnTo>
                      <a:pt x="298" y="588"/>
                    </a:lnTo>
                    <a:lnTo>
                      <a:pt x="298" y="588"/>
                    </a:lnTo>
                    <a:lnTo>
                      <a:pt x="298" y="588"/>
                    </a:lnTo>
                    <a:lnTo>
                      <a:pt x="298" y="588"/>
                    </a:lnTo>
                    <a:lnTo>
                      <a:pt x="298" y="586"/>
                    </a:lnTo>
                    <a:lnTo>
                      <a:pt x="298" y="586"/>
                    </a:lnTo>
                    <a:lnTo>
                      <a:pt x="298" y="586"/>
                    </a:lnTo>
                    <a:lnTo>
                      <a:pt x="296" y="586"/>
                    </a:lnTo>
                    <a:lnTo>
                      <a:pt x="296" y="586"/>
                    </a:lnTo>
                    <a:lnTo>
                      <a:pt x="296" y="586"/>
                    </a:lnTo>
                    <a:lnTo>
                      <a:pt x="296" y="586"/>
                    </a:lnTo>
                    <a:lnTo>
                      <a:pt x="296" y="586"/>
                    </a:lnTo>
                    <a:lnTo>
                      <a:pt x="296" y="588"/>
                    </a:lnTo>
                    <a:lnTo>
                      <a:pt x="296" y="588"/>
                    </a:lnTo>
                    <a:lnTo>
                      <a:pt x="296" y="588"/>
                    </a:lnTo>
                    <a:lnTo>
                      <a:pt x="296" y="588"/>
                    </a:lnTo>
                    <a:lnTo>
                      <a:pt x="296" y="588"/>
                    </a:lnTo>
                    <a:lnTo>
                      <a:pt x="295" y="588"/>
                    </a:lnTo>
                    <a:lnTo>
                      <a:pt x="295" y="588"/>
                    </a:lnTo>
                    <a:lnTo>
                      <a:pt x="295" y="588"/>
                    </a:lnTo>
                    <a:lnTo>
                      <a:pt x="295" y="588"/>
                    </a:lnTo>
                    <a:lnTo>
                      <a:pt x="293" y="588"/>
                    </a:lnTo>
                    <a:lnTo>
                      <a:pt x="293" y="588"/>
                    </a:lnTo>
                    <a:lnTo>
                      <a:pt x="293" y="586"/>
                    </a:lnTo>
                    <a:lnTo>
                      <a:pt x="293" y="586"/>
                    </a:lnTo>
                    <a:lnTo>
                      <a:pt x="293" y="586"/>
                    </a:lnTo>
                    <a:lnTo>
                      <a:pt x="293" y="586"/>
                    </a:lnTo>
                    <a:lnTo>
                      <a:pt x="293" y="586"/>
                    </a:lnTo>
                    <a:lnTo>
                      <a:pt x="293" y="586"/>
                    </a:lnTo>
                    <a:lnTo>
                      <a:pt x="293" y="586"/>
                    </a:lnTo>
                    <a:lnTo>
                      <a:pt x="293" y="586"/>
                    </a:lnTo>
                    <a:lnTo>
                      <a:pt x="291" y="586"/>
                    </a:lnTo>
                    <a:lnTo>
                      <a:pt x="291" y="586"/>
                    </a:lnTo>
                    <a:lnTo>
                      <a:pt x="291" y="588"/>
                    </a:lnTo>
                    <a:lnTo>
                      <a:pt x="291" y="588"/>
                    </a:lnTo>
                    <a:lnTo>
                      <a:pt x="291" y="588"/>
                    </a:lnTo>
                    <a:lnTo>
                      <a:pt x="291" y="588"/>
                    </a:lnTo>
                    <a:lnTo>
                      <a:pt x="291" y="588"/>
                    </a:lnTo>
                    <a:lnTo>
                      <a:pt x="291" y="588"/>
                    </a:lnTo>
                    <a:lnTo>
                      <a:pt x="291" y="588"/>
                    </a:lnTo>
                    <a:lnTo>
                      <a:pt x="291" y="588"/>
                    </a:lnTo>
                    <a:lnTo>
                      <a:pt x="291" y="588"/>
                    </a:lnTo>
                    <a:lnTo>
                      <a:pt x="291" y="588"/>
                    </a:lnTo>
                    <a:lnTo>
                      <a:pt x="289" y="588"/>
                    </a:lnTo>
                    <a:lnTo>
                      <a:pt x="289" y="590"/>
                    </a:lnTo>
                    <a:lnTo>
                      <a:pt x="289" y="590"/>
                    </a:lnTo>
                    <a:lnTo>
                      <a:pt x="289" y="590"/>
                    </a:lnTo>
                    <a:lnTo>
                      <a:pt x="287" y="590"/>
                    </a:lnTo>
                    <a:lnTo>
                      <a:pt x="287" y="590"/>
                    </a:lnTo>
                    <a:lnTo>
                      <a:pt x="289" y="590"/>
                    </a:lnTo>
                    <a:lnTo>
                      <a:pt x="289" y="588"/>
                    </a:lnTo>
                    <a:lnTo>
                      <a:pt x="289" y="588"/>
                    </a:lnTo>
                    <a:lnTo>
                      <a:pt x="289" y="586"/>
                    </a:lnTo>
                    <a:lnTo>
                      <a:pt x="287" y="586"/>
                    </a:lnTo>
                    <a:lnTo>
                      <a:pt x="287" y="586"/>
                    </a:lnTo>
                    <a:lnTo>
                      <a:pt x="287" y="586"/>
                    </a:lnTo>
                    <a:lnTo>
                      <a:pt x="287" y="586"/>
                    </a:lnTo>
                    <a:lnTo>
                      <a:pt x="287" y="586"/>
                    </a:lnTo>
                    <a:lnTo>
                      <a:pt x="287" y="586"/>
                    </a:lnTo>
                    <a:lnTo>
                      <a:pt x="287" y="588"/>
                    </a:lnTo>
                    <a:lnTo>
                      <a:pt x="286" y="588"/>
                    </a:lnTo>
                    <a:lnTo>
                      <a:pt x="286" y="588"/>
                    </a:lnTo>
                    <a:lnTo>
                      <a:pt x="286" y="588"/>
                    </a:lnTo>
                    <a:lnTo>
                      <a:pt x="286" y="588"/>
                    </a:lnTo>
                    <a:lnTo>
                      <a:pt x="286" y="588"/>
                    </a:lnTo>
                    <a:lnTo>
                      <a:pt x="284" y="588"/>
                    </a:lnTo>
                    <a:lnTo>
                      <a:pt x="284" y="588"/>
                    </a:lnTo>
                    <a:lnTo>
                      <a:pt x="284" y="588"/>
                    </a:lnTo>
                    <a:lnTo>
                      <a:pt x="284" y="588"/>
                    </a:lnTo>
                    <a:lnTo>
                      <a:pt x="282" y="588"/>
                    </a:lnTo>
                    <a:lnTo>
                      <a:pt x="282" y="588"/>
                    </a:lnTo>
                    <a:lnTo>
                      <a:pt x="282" y="586"/>
                    </a:lnTo>
                    <a:lnTo>
                      <a:pt x="282" y="586"/>
                    </a:lnTo>
                    <a:lnTo>
                      <a:pt x="282" y="586"/>
                    </a:lnTo>
                    <a:lnTo>
                      <a:pt x="282" y="586"/>
                    </a:lnTo>
                    <a:lnTo>
                      <a:pt x="282" y="586"/>
                    </a:lnTo>
                    <a:lnTo>
                      <a:pt x="282" y="586"/>
                    </a:lnTo>
                    <a:lnTo>
                      <a:pt x="282" y="584"/>
                    </a:lnTo>
                    <a:lnTo>
                      <a:pt x="284" y="584"/>
                    </a:lnTo>
                    <a:lnTo>
                      <a:pt x="284" y="584"/>
                    </a:lnTo>
                    <a:lnTo>
                      <a:pt x="284" y="582"/>
                    </a:lnTo>
                    <a:lnTo>
                      <a:pt x="284" y="582"/>
                    </a:lnTo>
                    <a:lnTo>
                      <a:pt x="284" y="582"/>
                    </a:lnTo>
                    <a:lnTo>
                      <a:pt x="286" y="582"/>
                    </a:lnTo>
                    <a:lnTo>
                      <a:pt x="286" y="582"/>
                    </a:lnTo>
                    <a:lnTo>
                      <a:pt x="286" y="581"/>
                    </a:lnTo>
                    <a:lnTo>
                      <a:pt x="286" y="581"/>
                    </a:lnTo>
                    <a:lnTo>
                      <a:pt x="286" y="581"/>
                    </a:lnTo>
                    <a:lnTo>
                      <a:pt x="286" y="581"/>
                    </a:lnTo>
                    <a:lnTo>
                      <a:pt x="286" y="581"/>
                    </a:lnTo>
                    <a:lnTo>
                      <a:pt x="286" y="581"/>
                    </a:lnTo>
                    <a:lnTo>
                      <a:pt x="287" y="581"/>
                    </a:lnTo>
                    <a:lnTo>
                      <a:pt x="287" y="581"/>
                    </a:lnTo>
                    <a:lnTo>
                      <a:pt x="287" y="581"/>
                    </a:lnTo>
                    <a:lnTo>
                      <a:pt x="289" y="581"/>
                    </a:lnTo>
                    <a:lnTo>
                      <a:pt x="289" y="581"/>
                    </a:lnTo>
                    <a:lnTo>
                      <a:pt x="289" y="581"/>
                    </a:lnTo>
                    <a:lnTo>
                      <a:pt x="289" y="581"/>
                    </a:lnTo>
                    <a:lnTo>
                      <a:pt x="289" y="581"/>
                    </a:lnTo>
                    <a:lnTo>
                      <a:pt x="289" y="581"/>
                    </a:lnTo>
                    <a:lnTo>
                      <a:pt x="289" y="582"/>
                    </a:lnTo>
                    <a:lnTo>
                      <a:pt x="289" y="581"/>
                    </a:lnTo>
                    <a:lnTo>
                      <a:pt x="289" y="581"/>
                    </a:lnTo>
                    <a:lnTo>
                      <a:pt x="291" y="581"/>
                    </a:lnTo>
                    <a:lnTo>
                      <a:pt x="291" y="581"/>
                    </a:lnTo>
                    <a:lnTo>
                      <a:pt x="291" y="581"/>
                    </a:lnTo>
                    <a:lnTo>
                      <a:pt x="291" y="581"/>
                    </a:lnTo>
                    <a:lnTo>
                      <a:pt x="291" y="581"/>
                    </a:lnTo>
                    <a:lnTo>
                      <a:pt x="291" y="581"/>
                    </a:lnTo>
                    <a:lnTo>
                      <a:pt x="291" y="579"/>
                    </a:lnTo>
                    <a:lnTo>
                      <a:pt x="291" y="579"/>
                    </a:lnTo>
                    <a:lnTo>
                      <a:pt x="291" y="579"/>
                    </a:lnTo>
                    <a:lnTo>
                      <a:pt x="291" y="579"/>
                    </a:lnTo>
                    <a:lnTo>
                      <a:pt x="293" y="579"/>
                    </a:lnTo>
                    <a:lnTo>
                      <a:pt x="293" y="581"/>
                    </a:lnTo>
                    <a:lnTo>
                      <a:pt x="293" y="581"/>
                    </a:lnTo>
                    <a:lnTo>
                      <a:pt x="293" y="581"/>
                    </a:lnTo>
                    <a:lnTo>
                      <a:pt x="293" y="581"/>
                    </a:lnTo>
                    <a:lnTo>
                      <a:pt x="293" y="581"/>
                    </a:lnTo>
                    <a:lnTo>
                      <a:pt x="293" y="581"/>
                    </a:lnTo>
                    <a:lnTo>
                      <a:pt x="293" y="581"/>
                    </a:lnTo>
                    <a:lnTo>
                      <a:pt x="293" y="581"/>
                    </a:lnTo>
                    <a:lnTo>
                      <a:pt x="295" y="581"/>
                    </a:lnTo>
                    <a:lnTo>
                      <a:pt x="295" y="581"/>
                    </a:lnTo>
                    <a:lnTo>
                      <a:pt x="295" y="581"/>
                    </a:lnTo>
                    <a:lnTo>
                      <a:pt x="295" y="581"/>
                    </a:lnTo>
                    <a:lnTo>
                      <a:pt x="296" y="581"/>
                    </a:lnTo>
                    <a:lnTo>
                      <a:pt x="296" y="579"/>
                    </a:lnTo>
                    <a:lnTo>
                      <a:pt x="296" y="579"/>
                    </a:lnTo>
                    <a:lnTo>
                      <a:pt x="296" y="579"/>
                    </a:lnTo>
                    <a:lnTo>
                      <a:pt x="295" y="579"/>
                    </a:lnTo>
                    <a:lnTo>
                      <a:pt x="295" y="579"/>
                    </a:lnTo>
                    <a:lnTo>
                      <a:pt x="295" y="579"/>
                    </a:lnTo>
                    <a:lnTo>
                      <a:pt x="295" y="577"/>
                    </a:lnTo>
                    <a:lnTo>
                      <a:pt x="295" y="577"/>
                    </a:lnTo>
                    <a:lnTo>
                      <a:pt x="295" y="577"/>
                    </a:lnTo>
                    <a:lnTo>
                      <a:pt x="295" y="577"/>
                    </a:lnTo>
                    <a:lnTo>
                      <a:pt x="295" y="577"/>
                    </a:lnTo>
                    <a:lnTo>
                      <a:pt x="295" y="575"/>
                    </a:lnTo>
                    <a:lnTo>
                      <a:pt x="295" y="575"/>
                    </a:lnTo>
                    <a:lnTo>
                      <a:pt x="295" y="575"/>
                    </a:lnTo>
                    <a:lnTo>
                      <a:pt x="295" y="575"/>
                    </a:lnTo>
                    <a:lnTo>
                      <a:pt x="296" y="575"/>
                    </a:lnTo>
                    <a:lnTo>
                      <a:pt x="295" y="575"/>
                    </a:lnTo>
                    <a:lnTo>
                      <a:pt x="295" y="575"/>
                    </a:lnTo>
                    <a:lnTo>
                      <a:pt x="295" y="575"/>
                    </a:lnTo>
                    <a:lnTo>
                      <a:pt x="295" y="575"/>
                    </a:lnTo>
                    <a:lnTo>
                      <a:pt x="295" y="575"/>
                    </a:lnTo>
                    <a:lnTo>
                      <a:pt x="295" y="573"/>
                    </a:lnTo>
                    <a:lnTo>
                      <a:pt x="295" y="573"/>
                    </a:lnTo>
                    <a:lnTo>
                      <a:pt x="293" y="573"/>
                    </a:lnTo>
                    <a:lnTo>
                      <a:pt x="293" y="573"/>
                    </a:lnTo>
                    <a:lnTo>
                      <a:pt x="293" y="573"/>
                    </a:lnTo>
                    <a:lnTo>
                      <a:pt x="293" y="573"/>
                    </a:lnTo>
                    <a:lnTo>
                      <a:pt x="293" y="573"/>
                    </a:lnTo>
                    <a:lnTo>
                      <a:pt x="293" y="573"/>
                    </a:lnTo>
                    <a:lnTo>
                      <a:pt x="293" y="573"/>
                    </a:lnTo>
                    <a:lnTo>
                      <a:pt x="293" y="573"/>
                    </a:lnTo>
                    <a:lnTo>
                      <a:pt x="293" y="575"/>
                    </a:lnTo>
                    <a:lnTo>
                      <a:pt x="293" y="575"/>
                    </a:lnTo>
                    <a:lnTo>
                      <a:pt x="293" y="575"/>
                    </a:lnTo>
                    <a:lnTo>
                      <a:pt x="291" y="575"/>
                    </a:lnTo>
                    <a:lnTo>
                      <a:pt x="291" y="575"/>
                    </a:lnTo>
                    <a:lnTo>
                      <a:pt x="291" y="575"/>
                    </a:lnTo>
                    <a:lnTo>
                      <a:pt x="291" y="575"/>
                    </a:lnTo>
                    <a:lnTo>
                      <a:pt x="289" y="575"/>
                    </a:lnTo>
                    <a:lnTo>
                      <a:pt x="289" y="575"/>
                    </a:lnTo>
                    <a:lnTo>
                      <a:pt x="289" y="575"/>
                    </a:lnTo>
                    <a:lnTo>
                      <a:pt x="289" y="575"/>
                    </a:lnTo>
                    <a:lnTo>
                      <a:pt x="289" y="575"/>
                    </a:lnTo>
                    <a:lnTo>
                      <a:pt x="287" y="575"/>
                    </a:lnTo>
                    <a:lnTo>
                      <a:pt x="287" y="573"/>
                    </a:lnTo>
                    <a:lnTo>
                      <a:pt x="287" y="573"/>
                    </a:lnTo>
                    <a:lnTo>
                      <a:pt x="287" y="573"/>
                    </a:lnTo>
                    <a:lnTo>
                      <a:pt x="286" y="573"/>
                    </a:lnTo>
                    <a:lnTo>
                      <a:pt x="286" y="573"/>
                    </a:lnTo>
                    <a:lnTo>
                      <a:pt x="286" y="573"/>
                    </a:lnTo>
                    <a:lnTo>
                      <a:pt x="286" y="573"/>
                    </a:lnTo>
                    <a:lnTo>
                      <a:pt x="284" y="573"/>
                    </a:lnTo>
                    <a:lnTo>
                      <a:pt x="284" y="573"/>
                    </a:lnTo>
                    <a:lnTo>
                      <a:pt x="284" y="573"/>
                    </a:lnTo>
                    <a:lnTo>
                      <a:pt x="284" y="572"/>
                    </a:lnTo>
                    <a:lnTo>
                      <a:pt x="284" y="572"/>
                    </a:lnTo>
                    <a:lnTo>
                      <a:pt x="284" y="572"/>
                    </a:lnTo>
                    <a:lnTo>
                      <a:pt x="284" y="572"/>
                    </a:lnTo>
                    <a:lnTo>
                      <a:pt x="284" y="572"/>
                    </a:lnTo>
                    <a:lnTo>
                      <a:pt x="284" y="572"/>
                    </a:lnTo>
                    <a:lnTo>
                      <a:pt x="284" y="572"/>
                    </a:lnTo>
                    <a:lnTo>
                      <a:pt x="284" y="572"/>
                    </a:lnTo>
                    <a:lnTo>
                      <a:pt x="284" y="572"/>
                    </a:lnTo>
                    <a:lnTo>
                      <a:pt x="284" y="572"/>
                    </a:lnTo>
                    <a:lnTo>
                      <a:pt x="282" y="572"/>
                    </a:lnTo>
                    <a:lnTo>
                      <a:pt x="282" y="572"/>
                    </a:lnTo>
                    <a:lnTo>
                      <a:pt x="282" y="570"/>
                    </a:lnTo>
                    <a:lnTo>
                      <a:pt x="282" y="570"/>
                    </a:lnTo>
                    <a:lnTo>
                      <a:pt x="282" y="570"/>
                    </a:lnTo>
                    <a:lnTo>
                      <a:pt x="282" y="570"/>
                    </a:lnTo>
                    <a:lnTo>
                      <a:pt x="282" y="570"/>
                    </a:lnTo>
                    <a:lnTo>
                      <a:pt x="282" y="570"/>
                    </a:lnTo>
                    <a:lnTo>
                      <a:pt x="282" y="570"/>
                    </a:lnTo>
                    <a:lnTo>
                      <a:pt x="280" y="570"/>
                    </a:lnTo>
                    <a:lnTo>
                      <a:pt x="280" y="570"/>
                    </a:lnTo>
                    <a:lnTo>
                      <a:pt x="280" y="570"/>
                    </a:lnTo>
                    <a:lnTo>
                      <a:pt x="280" y="570"/>
                    </a:lnTo>
                    <a:lnTo>
                      <a:pt x="280" y="570"/>
                    </a:lnTo>
                    <a:lnTo>
                      <a:pt x="280" y="570"/>
                    </a:lnTo>
                    <a:lnTo>
                      <a:pt x="278" y="572"/>
                    </a:lnTo>
                    <a:lnTo>
                      <a:pt x="278" y="572"/>
                    </a:lnTo>
                    <a:lnTo>
                      <a:pt x="278" y="572"/>
                    </a:lnTo>
                    <a:lnTo>
                      <a:pt x="278" y="572"/>
                    </a:lnTo>
                    <a:lnTo>
                      <a:pt x="278" y="572"/>
                    </a:lnTo>
                    <a:lnTo>
                      <a:pt x="278" y="572"/>
                    </a:lnTo>
                    <a:lnTo>
                      <a:pt x="278" y="573"/>
                    </a:lnTo>
                    <a:lnTo>
                      <a:pt x="278" y="573"/>
                    </a:lnTo>
                    <a:lnTo>
                      <a:pt x="278" y="573"/>
                    </a:lnTo>
                    <a:lnTo>
                      <a:pt x="278" y="575"/>
                    </a:lnTo>
                    <a:lnTo>
                      <a:pt x="278" y="575"/>
                    </a:lnTo>
                    <a:lnTo>
                      <a:pt x="278" y="575"/>
                    </a:lnTo>
                    <a:lnTo>
                      <a:pt x="277" y="577"/>
                    </a:lnTo>
                    <a:lnTo>
                      <a:pt x="277" y="577"/>
                    </a:lnTo>
                    <a:lnTo>
                      <a:pt x="277" y="577"/>
                    </a:lnTo>
                    <a:lnTo>
                      <a:pt x="277" y="577"/>
                    </a:lnTo>
                    <a:lnTo>
                      <a:pt x="277" y="577"/>
                    </a:lnTo>
                    <a:lnTo>
                      <a:pt x="277" y="577"/>
                    </a:lnTo>
                    <a:lnTo>
                      <a:pt x="275" y="577"/>
                    </a:lnTo>
                    <a:lnTo>
                      <a:pt x="275" y="577"/>
                    </a:lnTo>
                    <a:lnTo>
                      <a:pt x="275" y="577"/>
                    </a:lnTo>
                    <a:lnTo>
                      <a:pt x="275" y="577"/>
                    </a:lnTo>
                    <a:lnTo>
                      <a:pt x="275" y="577"/>
                    </a:lnTo>
                    <a:lnTo>
                      <a:pt x="275" y="577"/>
                    </a:lnTo>
                    <a:lnTo>
                      <a:pt x="275" y="577"/>
                    </a:lnTo>
                    <a:lnTo>
                      <a:pt x="273" y="577"/>
                    </a:lnTo>
                    <a:lnTo>
                      <a:pt x="273" y="577"/>
                    </a:lnTo>
                    <a:lnTo>
                      <a:pt x="273" y="577"/>
                    </a:lnTo>
                    <a:lnTo>
                      <a:pt x="273" y="577"/>
                    </a:lnTo>
                    <a:lnTo>
                      <a:pt x="273" y="577"/>
                    </a:lnTo>
                    <a:lnTo>
                      <a:pt x="273" y="577"/>
                    </a:lnTo>
                    <a:lnTo>
                      <a:pt x="271" y="577"/>
                    </a:lnTo>
                    <a:lnTo>
                      <a:pt x="271" y="577"/>
                    </a:lnTo>
                    <a:lnTo>
                      <a:pt x="271" y="577"/>
                    </a:lnTo>
                    <a:lnTo>
                      <a:pt x="271" y="577"/>
                    </a:lnTo>
                    <a:lnTo>
                      <a:pt x="271" y="577"/>
                    </a:lnTo>
                    <a:lnTo>
                      <a:pt x="271" y="579"/>
                    </a:lnTo>
                    <a:lnTo>
                      <a:pt x="271" y="579"/>
                    </a:lnTo>
                    <a:lnTo>
                      <a:pt x="269" y="581"/>
                    </a:lnTo>
                    <a:lnTo>
                      <a:pt x="269" y="581"/>
                    </a:lnTo>
                    <a:lnTo>
                      <a:pt x="269" y="581"/>
                    </a:lnTo>
                    <a:lnTo>
                      <a:pt x="269" y="581"/>
                    </a:lnTo>
                    <a:lnTo>
                      <a:pt x="269" y="579"/>
                    </a:lnTo>
                    <a:lnTo>
                      <a:pt x="269" y="579"/>
                    </a:lnTo>
                    <a:lnTo>
                      <a:pt x="269" y="579"/>
                    </a:lnTo>
                    <a:lnTo>
                      <a:pt x="268" y="579"/>
                    </a:lnTo>
                    <a:lnTo>
                      <a:pt x="268" y="579"/>
                    </a:lnTo>
                    <a:lnTo>
                      <a:pt x="268" y="579"/>
                    </a:lnTo>
                    <a:lnTo>
                      <a:pt x="268" y="581"/>
                    </a:lnTo>
                    <a:lnTo>
                      <a:pt x="268" y="581"/>
                    </a:lnTo>
                    <a:lnTo>
                      <a:pt x="268" y="581"/>
                    </a:lnTo>
                    <a:lnTo>
                      <a:pt x="268" y="581"/>
                    </a:lnTo>
                    <a:lnTo>
                      <a:pt x="266" y="581"/>
                    </a:lnTo>
                    <a:lnTo>
                      <a:pt x="266" y="581"/>
                    </a:lnTo>
                    <a:lnTo>
                      <a:pt x="266" y="581"/>
                    </a:lnTo>
                    <a:lnTo>
                      <a:pt x="266" y="581"/>
                    </a:lnTo>
                    <a:lnTo>
                      <a:pt x="264" y="581"/>
                    </a:lnTo>
                    <a:lnTo>
                      <a:pt x="264" y="581"/>
                    </a:lnTo>
                    <a:lnTo>
                      <a:pt x="264" y="581"/>
                    </a:lnTo>
                    <a:lnTo>
                      <a:pt x="264" y="581"/>
                    </a:lnTo>
                    <a:lnTo>
                      <a:pt x="264" y="581"/>
                    </a:lnTo>
                    <a:lnTo>
                      <a:pt x="264" y="581"/>
                    </a:lnTo>
                    <a:lnTo>
                      <a:pt x="262" y="581"/>
                    </a:lnTo>
                    <a:lnTo>
                      <a:pt x="262" y="581"/>
                    </a:lnTo>
                    <a:lnTo>
                      <a:pt x="262" y="581"/>
                    </a:lnTo>
                    <a:lnTo>
                      <a:pt x="262" y="581"/>
                    </a:lnTo>
                    <a:lnTo>
                      <a:pt x="262" y="581"/>
                    </a:lnTo>
                    <a:lnTo>
                      <a:pt x="262" y="581"/>
                    </a:lnTo>
                    <a:lnTo>
                      <a:pt x="262" y="581"/>
                    </a:lnTo>
                    <a:lnTo>
                      <a:pt x="262" y="582"/>
                    </a:lnTo>
                    <a:lnTo>
                      <a:pt x="260" y="582"/>
                    </a:lnTo>
                    <a:lnTo>
                      <a:pt x="260" y="582"/>
                    </a:lnTo>
                    <a:lnTo>
                      <a:pt x="260" y="582"/>
                    </a:lnTo>
                    <a:lnTo>
                      <a:pt x="260" y="582"/>
                    </a:lnTo>
                    <a:lnTo>
                      <a:pt x="259" y="582"/>
                    </a:lnTo>
                    <a:lnTo>
                      <a:pt x="259" y="582"/>
                    </a:lnTo>
                    <a:lnTo>
                      <a:pt x="259" y="584"/>
                    </a:lnTo>
                    <a:lnTo>
                      <a:pt x="259" y="584"/>
                    </a:lnTo>
                    <a:lnTo>
                      <a:pt x="259" y="584"/>
                    </a:lnTo>
                    <a:lnTo>
                      <a:pt x="259" y="584"/>
                    </a:lnTo>
                    <a:lnTo>
                      <a:pt x="257" y="584"/>
                    </a:lnTo>
                    <a:lnTo>
                      <a:pt x="257" y="584"/>
                    </a:lnTo>
                    <a:lnTo>
                      <a:pt x="257" y="584"/>
                    </a:lnTo>
                    <a:lnTo>
                      <a:pt x="257" y="584"/>
                    </a:lnTo>
                    <a:lnTo>
                      <a:pt x="255" y="584"/>
                    </a:lnTo>
                    <a:lnTo>
                      <a:pt x="255" y="584"/>
                    </a:lnTo>
                    <a:lnTo>
                      <a:pt x="253" y="584"/>
                    </a:lnTo>
                    <a:lnTo>
                      <a:pt x="253" y="584"/>
                    </a:lnTo>
                    <a:lnTo>
                      <a:pt x="251" y="582"/>
                    </a:lnTo>
                    <a:lnTo>
                      <a:pt x="251" y="582"/>
                    </a:lnTo>
                    <a:lnTo>
                      <a:pt x="249" y="582"/>
                    </a:lnTo>
                    <a:lnTo>
                      <a:pt x="249" y="582"/>
                    </a:lnTo>
                    <a:lnTo>
                      <a:pt x="249" y="582"/>
                    </a:lnTo>
                    <a:lnTo>
                      <a:pt x="249" y="582"/>
                    </a:lnTo>
                    <a:lnTo>
                      <a:pt x="248" y="582"/>
                    </a:lnTo>
                    <a:lnTo>
                      <a:pt x="248" y="582"/>
                    </a:lnTo>
                    <a:lnTo>
                      <a:pt x="248" y="582"/>
                    </a:lnTo>
                    <a:lnTo>
                      <a:pt x="246" y="582"/>
                    </a:lnTo>
                    <a:lnTo>
                      <a:pt x="246" y="582"/>
                    </a:lnTo>
                    <a:lnTo>
                      <a:pt x="246" y="582"/>
                    </a:lnTo>
                    <a:lnTo>
                      <a:pt x="246" y="582"/>
                    </a:lnTo>
                    <a:lnTo>
                      <a:pt x="246" y="582"/>
                    </a:lnTo>
                    <a:lnTo>
                      <a:pt x="246" y="581"/>
                    </a:lnTo>
                    <a:lnTo>
                      <a:pt x="244" y="581"/>
                    </a:lnTo>
                    <a:lnTo>
                      <a:pt x="244" y="581"/>
                    </a:lnTo>
                    <a:lnTo>
                      <a:pt x="244" y="581"/>
                    </a:lnTo>
                    <a:lnTo>
                      <a:pt x="244" y="581"/>
                    </a:lnTo>
                    <a:lnTo>
                      <a:pt x="242" y="581"/>
                    </a:lnTo>
                    <a:lnTo>
                      <a:pt x="242" y="581"/>
                    </a:lnTo>
                    <a:lnTo>
                      <a:pt x="242" y="581"/>
                    </a:lnTo>
                    <a:lnTo>
                      <a:pt x="242" y="581"/>
                    </a:lnTo>
                    <a:lnTo>
                      <a:pt x="242" y="581"/>
                    </a:lnTo>
                    <a:lnTo>
                      <a:pt x="242" y="579"/>
                    </a:lnTo>
                    <a:lnTo>
                      <a:pt x="242" y="579"/>
                    </a:lnTo>
                    <a:lnTo>
                      <a:pt x="242" y="579"/>
                    </a:lnTo>
                    <a:lnTo>
                      <a:pt x="242" y="579"/>
                    </a:lnTo>
                    <a:lnTo>
                      <a:pt x="242" y="579"/>
                    </a:lnTo>
                    <a:lnTo>
                      <a:pt x="242" y="579"/>
                    </a:lnTo>
                    <a:lnTo>
                      <a:pt x="242" y="577"/>
                    </a:lnTo>
                    <a:lnTo>
                      <a:pt x="242" y="577"/>
                    </a:lnTo>
                    <a:lnTo>
                      <a:pt x="242" y="577"/>
                    </a:lnTo>
                    <a:lnTo>
                      <a:pt x="240" y="577"/>
                    </a:lnTo>
                    <a:lnTo>
                      <a:pt x="240" y="577"/>
                    </a:lnTo>
                    <a:lnTo>
                      <a:pt x="240" y="577"/>
                    </a:lnTo>
                    <a:lnTo>
                      <a:pt x="240" y="577"/>
                    </a:lnTo>
                    <a:lnTo>
                      <a:pt x="240" y="577"/>
                    </a:lnTo>
                    <a:lnTo>
                      <a:pt x="240" y="575"/>
                    </a:lnTo>
                    <a:lnTo>
                      <a:pt x="240" y="575"/>
                    </a:lnTo>
                    <a:lnTo>
                      <a:pt x="240" y="575"/>
                    </a:lnTo>
                    <a:lnTo>
                      <a:pt x="239" y="575"/>
                    </a:lnTo>
                    <a:lnTo>
                      <a:pt x="239" y="575"/>
                    </a:lnTo>
                    <a:lnTo>
                      <a:pt x="239" y="575"/>
                    </a:lnTo>
                    <a:lnTo>
                      <a:pt x="239" y="575"/>
                    </a:lnTo>
                    <a:lnTo>
                      <a:pt x="237" y="575"/>
                    </a:lnTo>
                    <a:lnTo>
                      <a:pt x="237" y="575"/>
                    </a:lnTo>
                    <a:lnTo>
                      <a:pt x="237" y="575"/>
                    </a:lnTo>
                    <a:lnTo>
                      <a:pt x="237" y="575"/>
                    </a:lnTo>
                    <a:lnTo>
                      <a:pt x="237" y="575"/>
                    </a:lnTo>
                    <a:lnTo>
                      <a:pt x="237" y="575"/>
                    </a:lnTo>
                    <a:lnTo>
                      <a:pt x="237" y="575"/>
                    </a:lnTo>
                    <a:lnTo>
                      <a:pt x="237" y="573"/>
                    </a:lnTo>
                    <a:lnTo>
                      <a:pt x="235" y="573"/>
                    </a:lnTo>
                    <a:lnTo>
                      <a:pt x="235" y="573"/>
                    </a:lnTo>
                    <a:lnTo>
                      <a:pt x="235" y="573"/>
                    </a:lnTo>
                    <a:lnTo>
                      <a:pt x="235" y="573"/>
                    </a:lnTo>
                    <a:lnTo>
                      <a:pt x="235" y="575"/>
                    </a:lnTo>
                    <a:lnTo>
                      <a:pt x="235" y="575"/>
                    </a:lnTo>
                    <a:lnTo>
                      <a:pt x="233" y="575"/>
                    </a:lnTo>
                    <a:lnTo>
                      <a:pt x="233" y="575"/>
                    </a:lnTo>
                    <a:lnTo>
                      <a:pt x="233" y="573"/>
                    </a:lnTo>
                    <a:lnTo>
                      <a:pt x="233" y="573"/>
                    </a:lnTo>
                    <a:lnTo>
                      <a:pt x="233" y="573"/>
                    </a:lnTo>
                    <a:lnTo>
                      <a:pt x="233" y="573"/>
                    </a:lnTo>
                    <a:lnTo>
                      <a:pt x="233" y="573"/>
                    </a:lnTo>
                    <a:lnTo>
                      <a:pt x="233" y="573"/>
                    </a:lnTo>
                    <a:lnTo>
                      <a:pt x="231" y="573"/>
                    </a:lnTo>
                    <a:lnTo>
                      <a:pt x="231" y="573"/>
                    </a:lnTo>
                    <a:lnTo>
                      <a:pt x="231" y="573"/>
                    </a:lnTo>
                    <a:lnTo>
                      <a:pt x="231" y="575"/>
                    </a:lnTo>
                    <a:lnTo>
                      <a:pt x="231" y="575"/>
                    </a:lnTo>
                    <a:lnTo>
                      <a:pt x="230" y="575"/>
                    </a:lnTo>
                    <a:lnTo>
                      <a:pt x="230" y="575"/>
                    </a:lnTo>
                    <a:lnTo>
                      <a:pt x="230" y="575"/>
                    </a:lnTo>
                    <a:lnTo>
                      <a:pt x="230" y="575"/>
                    </a:lnTo>
                    <a:lnTo>
                      <a:pt x="230" y="575"/>
                    </a:lnTo>
                    <a:lnTo>
                      <a:pt x="228" y="575"/>
                    </a:lnTo>
                    <a:lnTo>
                      <a:pt x="228" y="575"/>
                    </a:lnTo>
                    <a:lnTo>
                      <a:pt x="228" y="575"/>
                    </a:lnTo>
                    <a:lnTo>
                      <a:pt x="228" y="575"/>
                    </a:lnTo>
                    <a:lnTo>
                      <a:pt x="228" y="575"/>
                    </a:lnTo>
                    <a:lnTo>
                      <a:pt x="228" y="577"/>
                    </a:lnTo>
                    <a:lnTo>
                      <a:pt x="228" y="577"/>
                    </a:lnTo>
                    <a:lnTo>
                      <a:pt x="226" y="577"/>
                    </a:lnTo>
                    <a:lnTo>
                      <a:pt x="226" y="577"/>
                    </a:lnTo>
                    <a:lnTo>
                      <a:pt x="226" y="577"/>
                    </a:lnTo>
                    <a:lnTo>
                      <a:pt x="226" y="577"/>
                    </a:lnTo>
                    <a:lnTo>
                      <a:pt x="226" y="577"/>
                    </a:lnTo>
                    <a:lnTo>
                      <a:pt x="226" y="575"/>
                    </a:lnTo>
                    <a:lnTo>
                      <a:pt x="226" y="575"/>
                    </a:lnTo>
                    <a:lnTo>
                      <a:pt x="224" y="575"/>
                    </a:lnTo>
                    <a:lnTo>
                      <a:pt x="224" y="575"/>
                    </a:lnTo>
                    <a:lnTo>
                      <a:pt x="224" y="573"/>
                    </a:lnTo>
                    <a:lnTo>
                      <a:pt x="224" y="573"/>
                    </a:lnTo>
                    <a:lnTo>
                      <a:pt x="224" y="573"/>
                    </a:lnTo>
                    <a:lnTo>
                      <a:pt x="224" y="573"/>
                    </a:lnTo>
                    <a:lnTo>
                      <a:pt x="224" y="573"/>
                    </a:lnTo>
                    <a:lnTo>
                      <a:pt x="224" y="573"/>
                    </a:lnTo>
                    <a:lnTo>
                      <a:pt x="224" y="572"/>
                    </a:lnTo>
                    <a:lnTo>
                      <a:pt x="224" y="572"/>
                    </a:lnTo>
                    <a:lnTo>
                      <a:pt x="224" y="572"/>
                    </a:lnTo>
                    <a:lnTo>
                      <a:pt x="224" y="572"/>
                    </a:lnTo>
                    <a:lnTo>
                      <a:pt x="222" y="572"/>
                    </a:lnTo>
                    <a:lnTo>
                      <a:pt x="222" y="572"/>
                    </a:lnTo>
                    <a:lnTo>
                      <a:pt x="222" y="572"/>
                    </a:lnTo>
                    <a:lnTo>
                      <a:pt x="222" y="572"/>
                    </a:lnTo>
                    <a:lnTo>
                      <a:pt x="222" y="572"/>
                    </a:lnTo>
                    <a:lnTo>
                      <a:pt x="221" y="570"/>
                    </a:lnTo>
                    <a:lnTo>
                      <a:pt x="221" y="568"/>
                    </a:lnTo>
                    <a:lnTo>
                      <a:pt x="221" y="568"/>
                    </a:lnTo>
                    <a:lnTo>
                      <a:pt x="221" y="568"/>
                    </a:lnTo>
                    <a:lnTo>
                      <a:pt x="219" y="566"/>
                    </a:lnTo>
                    <a:lnTo>
                      <a:pt x="219" y="566"/>
                    </a:lnTo>
                    <a:lnTo>
                      <a:pt x="219" y="566"/>
                    </a:lnTo>
                    <a:lnTo>
                      <a:pt x="219" y="566"/>
                    </a:lnTo>
                    <a:lnTo>
                      <a:pt x="219" y="566"/>
                    </a:lnTo>
                    <a:lnTo>
                      <a:pt x="219" y="566"/>
                    </a:lnTo>
                    <a:lnTo>
                      <a:pt x="217" y="568"/>
                    </a:lnTo>
                    <a:lnTo>
                      <a:pt x="217" y="568"/>
                    </a:lnTo>
                    <a:lnTo>
                      <a:pt x="219" y="570"/>
                    </a:lnTo>
                    <a:lnTo>
                      <a:pt x="219" y="570"/>
                    </a:lnTo>
                    <a:lnTo>
                      <a:pt x="219" y="570"/>
                    </a:lnTo>
                    <a:lnTo>
                      <a:pt x="217" y="572"/>
                    </a:lnTo>
                    <a:lnTo>
                      <a:pt x="217" y="572"/>
                    </a:lnTo>
                    <a:lnTo>
                      <a:pt x="217" y="572"/>
                    </a:lnTo>
                    <a:lnTo>
                      <a:pt x="217" y="573"/>
                    </a:lnTo>
                    <a:lnTo>
                      <a:pt x="217" y="573"/>
                    </a:lnTo>
                    <a:lnTo>
                      <a:pt x="217" y="573"/>
                    </a:lnTo>
                    <a:lnTo>
                      <a:pt x="217" y="575"/>
                    </a:lnTo>
                    <a:lnTo>
                      <a:pt x="217" y="575"/>
                    </a:lnTo>
                    <a:lnTo>
                      <a:pt x="217" y="575"/>
                    </a:lnTo>
                    <a:lnTo>
                      <a:pt x="217" y="575"/>
                    </a:lnTo>
                    <a:lnTo>
                      <a:pt x="217" y="575"/>
                    </a:lnTo>
                    <a:lnTo>
                      <a:pt x="217" y="575"/>
                    </a:lnTo>
                    <a:lnTo>
                      <a:pt x="215" y="575"/>
                    </a:lnTo>
                    <a:lnTo>
                      <a:pt x="215" y="575"/>
                    </a:lnTo>
                    <a:lnTo>
                      <a:pt x="213" y="575"/>
                    </a:lnTo>
                    <a:lnTo>
                      <a:pt x="213" y="575"/>
                    </a:lnTo>
                    <a:lnTo>
                      <a:pt x="213" y="575"/>
                    </a:lnTo>
                    <a:lnTo>
                      <a:pt x="213" y="575"/>
                    </a:lnTo>
                    <a:lnTo>
                      <a:pt x="213" y="575"/>
                    </a:lnTo>
                    <a:lnTo>
                      <a:pt x="213" y="575"/>
                    </a:lnTo>
                    <a:lnTo>
                      <a:pt x="211" y="575"/>
                    </a:lnTo>
                    <a:lnTo>
                      <a:pt x="211" y="575"/>
                    </a:lnTo>
                    <a:lnTo>
                      <a:pt x="211" y="573"/>
                    </a:lnTo>
                    <a:lnTo>
                      <a:pt x="210" y="573"/>
                    </a:lnTo>
                    <a:lnTo>
                      <a:pt x="210" y="573"/>
                    </a:lnTo>
                    <a:lnTo>
                      <a:pt x="210" y="575"/>
                    </a:lnTo>
                    <a:lnTo>
                      <a:pt x="210" y="575"/>
                    </a:lnTo>
                    <a:lnTo>
                      <a:pt x="210" y="575"/>
                    </a:lnTo>
                    <a:lnTo>
                      <a:pt x="210" y="575"/>
                    </a:lnTo>
                    <a:lnTo>
                      <a:pt x="210" y="575"/>
                    </a:lnTo>
                    <a:lnTo>
                      <a:pt x="208" y="575"/>
                    </a:lnTo>
                    <a:lnTo>
                      <a:pt x="208" y="575"/>
                    </a:lnTo>
                    <a:lnTo>
                      <a:pt x="208" y="575"/>
                    </a:lnTo>
                    <a:lnTo>
                      <a:pt x="208" y="577"/>
                    </a:lnTo>
                    <a:lnTo>
                      <a:pt x="208" y="577"/>
                    </a:lnTo>
                    <a:lnTo>
                      <a:pt x="208" y="577"/>
                    </a:lnTo>
                    <a:lnTo>
                      <a:pt x="206" y="579"/>
                    </a:lnTo>
                    <a:lnTo>
                      <a:pt x="206" y="579"/>
                    </a:lnTo>
                    <a:lnTo>
                      <a:pt x="204" y="579"/>
                    </a:lnTo>
                    <a:lnTo>
                      <a:pt x="204" y="579"/>
                    </a:lnTo>
                    <a:lnTo>
                      <a:pt x="204" y="579"/>
                    </a:lnTo>
                    <a:lnTo>
                      <a:pt x="202" y="579"/>
                    </a:lnTo>
                    <a:lnTo>
                      <a:pt x="202" y="581"/>
                    </a:lnTo>
                    <a:lnTo>
                      <a:pt x="202" y="581"/>
                    </a:lnTo>
                    <a:lnTo>
                      <a:pt x="202" y="581"/>
                    </a:lnTo>
                    <a:lnTo>
                      <a:pt x="202" y="581"/>
                    </a:lnTo>
                    <a:lnTo>
                      <a:pt x="202" y="581"/>
                    </a:lnTo>
                    <a:lnTo>
                      <a:pt x="202" y="581"/>
                    </a:lnTo>
                    <a:lnTo>
                      <a:pt x="202" y="581"/>
                    </a:lnTo>
                    <a:lnTo>
                      <a:pt x="202" y="581"/>
                    </a:lnTo>
                    <a:lnTo>
                      <a:pt x="202" y="582"/>
                    </a:lnTo>
                    <a:lnTo>
                      <a:pt x="202" y="582"/>
                    </a:lnTo>
                    <a:lnTo>
                      <a:pt x="202" y="582"/>
                    </a:lnTo>
                    <a:lnTo>
                      <a:pt x="202" y="582"/>
                    </a:lnTo>
                    <a:lnTo>
                      <a:pt x="201" y="582"/>
                    </a:lnTo>
                    <a:lnTo>
                      <a:pt x="201" y="582"/>
                    </a:lnTo>
                    <a:lnTo>
                      <a:pt x="201" y="582"/>
                    </a:lnTo>
                    <a:lnTo>
                      <a:pt x="199" y="582"/>
                    </a:lnTo>
                    <a:lnTo>
                      <a:pt x="199" y="582"/>
                    </a:lnTo>
                    <a:lnTo>
                      <a:pt x="199" y="582"/>
                    </a:lnTo>
                    <a:lnTo>
                      <a:pt x="199" y="584"/>
                    </a:lnTo>
                    <a:lnTo>
                      <a:pt x="197" y="584"/>
                    </a:lnTo>
                    <a:lnTo>
                      <a:pt x="197" y="584"/>
                    </a:lnTo>
                    <a:lnTo>
                      <a:pt x="197" y="584"/>
                    </a:lnTo>
                    <a:lnTo>
                      <a:pt x="197" y="584"/>
                    </a:lnTo>
                    <a:lnTo>
                      <a:pt x="197" y="584"/>
                    </a:lnTo>
                    <a:lnTo>
                      <a:pt x="195" y="584"/>
                    </a:lnTo>
                    <a:lnTo>
                      <a:pt x="195" y="584"/>
                    </a:lnTo>
                    <a:lnTo>
                      <a:pt x="195" y="584"/>
                    </a:lnTo>
                    <a:lnTo>
                      <a:pt x="195" y="582"/>
                    </a:lnTo>
                    <a:lnTo>
                      <a:pt x="195" y="582"/>
                    </a:lnTo>
                    <a:lnTo>
                      <a:pt x="195" y="582"/>
                    </a:lnTo>
                    <a:lnTo>
                      <a:pt x="195" y="582"/>
                    </a:lnTo>
                    <a:lnTo>
                      <a:pt x="195" y="582"/>
                    </a:lnTo>
                    <a:lnTo>
                      <a:pt x="195" y="582"/>
                    </a:lnTo>
                    <a:lnTo>
                      <a:pt x="195" y="582"/>
                    </a:lnTo>
                    <a:lnTo>
                      <a:pt x="193" y="581"/>
                    </a:lnTo>
                    <a:lnTo>
                      <a:pt x="193" y="581"/>
                    </a:lnTo>
                    <a:lnTo>
                      <a:pt x="193" y="581"/>
                    </a:lnTo>
                    <a:lnTo>
                      <a:pt x="193" y="581"/>
                    </a:lnTo>
                    <a:lnTo>
                      <a:pt x="193" y="581"/>
                    </a:lnTo>
                    <a:lnTo>
                      <a:pt x="193" y="579"/>
                    </a:lnTo>
                    <a:lnTo>
                      <a:pt x="193" y="579"/>
                    </a:lnTo>
                    <a:lnTo>
                      <a:pt x="192" y="579"/>
                    </a:lnTo>
                    <a:lnTo>
                      <a:pt x="192" y="579"/>
                    </a:lnTo>
                    <a:lnTo>
                      <a:pt x="192" y="579"/>
                    </a:lnTo>
                    <a:lnTo>
                      <a:pt x="192" y="577"/>
                    </a:lnTo>
                    <a:lnTo>
                      <a:pt x="192" y="575"/>
                    </a:lnTo>
                    <a:lnTo>
                      <a:pt x="192" y="575"/>
                    </a:lnTo>
                    <a:lnTo>
                      <a:pt x="192" y="573"/>
                    </a:lnTo>
                    <a:lnTo>
                      <a:pt x="192" y="573"/>
                    </a:lnTo>
                    <a:lnTo>
                      <a:pt x="192" y="573"/>
                    </a:lnTo>
                    <a:lnTo>
                      <a:pt x="192" y="573"/>
                    </a:lnTo>
                    <a:lnTo>
                      <a:pt x="192" y="573"/>
                    </a:lnTo>
                    <a:lnTo>
                      <a:pt x="192" y="573"/>
                    </a:lnTo>
                    <a:lnTo>
                      <a:pt x="192" y="572"/>
                    </a:lnTo>
                    <a:lnTo>
                      <a:pt x="192" y="572"/>
                    </a:lnTo>
                    <a:lnTo>
                      <a:pt x="192" y="572"/>
                    </a:lnTo>
                    <a:lnTo>
                      <a:pt x="192" y="572"/>
                    </a:lnTo>
                    <a:lnTo>
                      <a:pt x="192" y="572"/>
                    </a:lnTo>
                    <a:lnTo>
                      <a:pt x="192" y="572"/>
                    </a:lnTo>
                    <a:lnTo>
                      <a:pt x="192" y="572"/>
                    </a:lnTo>
                    <a:lnTo>
                      <a:pt x="192" y="570"/>
                    </a:lnTo>
                    <a:lnTo>
                      <a:pt x="192" y="570"/>
                    </a:lnTo>
                    <a:lnTo>
                      <a:pt x="192" y="570"/>
                    </a:lnTo>
                    <a:lnTo>
                      <a:pt x="192" y="568"/>
                    </a:lnTo>
                    <a:lnTo>
                      <a:pt x="192" y="568"/>
                    </a:lnTo>
                    <a:lnTo>
                      <a:pt x="192" y="568"/>
                    </a:lnTo>
                    <a:lnTo>
                      <a:pt x="192" y="568"/>
                    </a:lnTo>
                    <a:lnTo>
                      <a:pt x="192" y="568"/>
                    </a:lnTo>
                    <a:lnTo>
                      <a:pt x="192" y="568"/>
                    </a:lnTo>
                    <a:lnTo>
                      <a:pt x="192" y="568"/>
                    </a:lnTo>
                    <a:lnTo>
                      <a:pt x="192" y="568"/>
                    </a:lnTo>
                    <a:lnTo>
                      <a:pt x="192" y="568"/>
                    </a:lnTo>
                    <a:lnTo>
                      <a:pt x="192" y="566"/>
                    </a:lnTo>
                    <a:lnTo>
                      <a:pt x="192" y="566"/>
                    </a:lnTo>
                    <a:lnTo>
                      <a:pt x="192" y="566"/>
                    </a:lnTo>
                    <a:lnTo>
                      <a:pt x="192" y="566"/>
                    </a:lnTo>
                    <a:lnTo>
                      <a:pt x="192" y="566"/>
                    </a:lnTo>
                    <a:lnTo>
                      <a:pt x="192" y="566"/>
                    </a:lnTo>
                    <a:lnTo>
                      <a:pt x="193" y="566"/>
                    </a:lnTo>
                    <a:lnTo>
                      <a:pt x="193" y="564"/>
                    </a:lnTo>
                    <a:lnTo>
                      <a:pt x="193" y="564"/>
                    </a:lnTo>
                    <a:lnTo>
                      <a:pt x="193" y="564"/>
                    </a:lnTo>
                    <a:lnTo>
                      <a:pt x="193" y="564"/>
                    </a:lnTo>
                    <a:lnTo>
                      <a:pt x="193" y="564"/>
                    </a:lnTo>
                    <a:lnTo>
                      <a:pt x="193" y="564"/>
                    </a:lnTo>
                    <a:lnTo>
                      <a:pt x="193" y="564"/>
                    </a:lnTo>
                    <a:lnTo>
                      <a:pt x="195" y="562"/>
                    </a:lnTo>
                    <a:lnTo>
                      <a:pt x="195" y="562"/>
                    </a:lnTo>
                    <a:lnTo>
                      <a:pt x="193" y="562"/>
                    </a:lnTo>
                    <a:lnTo>
                      <a:pt x="193" y="562"/>
                    </a:lnTo>
                    <a:lnTo>
                      <a:pt x="193" y="562"/>
                    </a:lnTo>
                    <a:lnTo>
                      <a:pt x="193" y="562"/>
                    </a:lnTo>
                    <a:lnTo>
                      <a:pt x="193" y="561"/>
                    </a:lnTo>
                    <a:lnTo>
                      <a:pt x="193" y="561"/>
                    </a:lnTo>
                    <a:lnTo>
                      <a:pt x="193" y="559"/>
                    </a:lnTo>
                    <a:lnTo>
                      <a:pt x="193" y="559"/>
                    </a:lnTo>
                    <a:lnTo>
                      <a:pt x="193" y="559"/>
                    </a:lnTo>
                    <a:lnTo>
                      <a:pt x="193" y="559"/>
                    </a:lnTo>
                    <a:lnTo>
                      <a:pt x="193" y="559"/>
                    </a:lnTo>
                    <a:lnTo>
                      <a:pt x="192" y="557"/>
                    </a:lnTo>
                    <a:lnTo>
                      <a:pt x="192" y="557"/>
                    </a:lnTo>
                    <a:lnTo>
                      <a:pt x="193" y="555"/>
                    </a:lnTo>
                    <a:lnTo>
                      <a:pt x="193" y="555"/>
                    </a:lnTo>
                    <a:lnTo>
                      <a:pt x="193" y="555"/>
                    </a:lnTo>
                    <a:lnTo>
                      <a:pt x="193" y="555"/>
                    </a:lnTo>
                    <a:lnTo>
                      <a:pt x="193" y="555"/>
                    </a:lnTo>
                    <a:lnTo>
                      <a:pt x="195" y="553"/>
                    </a:lnTo>
                    <a:lnTo>
                      <a:pt x="195" y="553"/>
                    </a:lnTo>
                    <a:lnTo>
                      <a:pt x="195" y="553"/>
                    </a:lnTo>
                    <a:lnTo>
                      <a:pt x="195" y="553"/>
                    </a:lnTo>
                    <a:lnTo>
                      <a:pt x="195" y="552"/>
                    </a:lnTo>
                    <a:lnTo>
                      <a:pt x="195" y="552"/>
                    </a:lnTo>
                    <a:lnTo>
                      <a:pt x="195" y="550"/>
                    </a:lnTo>
                    <a:lnTo>
                      <a:pt x="195" y="550"/>
                    </a:lnTo>
                    <a:lnTo>
                      <a:pt x="193" y="550"/>
                    </a:lnTo>
                    <a:lnTo>
                      <a:pt x="193" y="550"/>
                    </a:lnTo>
                    <a:lnTo>
                      <a:pt x="193" y="550"/>
                    </a:lnTo>
                    <a:lnTo>
                      <a:pt x="193" y="550"/>
                    </a:lnTo>
                    <a:lnTo>
                      <a:pt x="193" y="550"/>
                    </a:lnTo>
                    <a:lnTo>
                      <a:pt x="193" y="548"/>
                    </a:lnTo>
                    <a:lnTo>
                      <a:pt x="192" y="548"/>
                    </a:lnTo>
                    <a:lnTo>
                      <a:pt x="192" y="548"/>
                    </a:lnTo>
                    <a:lnTo>
                      <a:pt x="192" y="548"/>
                    </a:lnTo>
                    <a:lnTo>
                      <a:pt x="192" y="548"/>
                    </a:lnTo>
                    <a:lnTo>
                      <a:pt x="190" y="548"/>
                    </a:lnTo>
                    <a:lnTo>
                      <a:pt x="190" y="548"/>
                    </a:lnTo>
                    <a:lnTo>
                      <a:pt x="190" y="548"/>
                    </a:lnTo>
                    <a:lnTo>
                      <a:pt x="190" y="548"/>
                    </a:lnTo>
                    <a:lnTo>
                      <a:pt x="190" y="548"/>
                    </a:lnTo>
                    <a:lnTo>
                      <a:pt x="190" y="548"/>
                    </a:lnTo>
                    <a:lnTo>
                      <a:pt x="190" y="548"/>
                    </a:lnTo>
                    <a:lnTo>
                      <a:pt x="190" y="546"/>
                    </a:lnTo>
                    <a:lnTo>
                      <a:pt x="190" y="544"/>
                    </a:lnTo>
                    <a:lnTo>
                      <a:pt x="190" y="544"/>
                    </a:lnTo>
                    <a:lnTo>
                      <a:pt x="190" y="544"/>
                    </a:lnTo>
                    <a:lnTo>
                      <a:pt x="190" y="543"/>
                    </a:lnTo>
                    <a:lnTo>
                      <a:pt x="190" y="543"/>
                    </a:lnTo>
                    <a:lnTo>
                      <a:pt x="190" y="543"/>
                    </a:lnTo>
                    <a:lnTo>
                      <a:pt x="190" y="543"/>
                    </a:lnTo>
                    <a:lnTo>
                      <a:pt x="190" y="543"/>
                    </a:lnTo>
                    <a:lnTo>
                      <a:pt x="190" y="543"/>
                    </a:lnTo>
                    <a:lnTo>
                      <a:pt x="190" y="543"/>
                    </a:lnTo>
                    <a:lnTo>
                      <a:pt x="190" y="543"/>
                    </a:lnTo>
                    <a:lnTo>
                      <a:pt x="190" y="541"/>
                    </a:lnTo>
                    <a:lnTo>
                      <a:pt x="190" y="541"/>
                    </a:lnTo>
                    <a:lnTo>
                      <a:pt x="190" y="541"/>
                    </a:lnTo>
                    <a:lnTo>
                      <a:pt x="188" y="541"/>
                    </a:lnTo>
                    <a:lnTo>
                      <a:pt x="188" y="541"/>
                    </a:lnTo>
                    <a:lnTo>
                      <a:pt x="188" y="541"/>
                    </a:lnTo>
                    <a:lnTo>
                      <a:pt x="188" y="541"/>
                    </a:lnTo>
                    <a:lnTo>
                      <a:pt x="188" y="541"/>
                    </a:lnTo>
                    <a:lnTo>
                      <a:pt x="188" y="541"/>
                    </a:lnTo>
                    <a:lnTo>
                      <a:pt x="186" y="541"/>
                    </a:lnTo>
                    <a:lnTo>
                      <a:pt x="186" y="541"/>
                    </a:lnTo>
                    <a:lnTo>
                      <a:pt x="186" y="541"/>
                    </a:lnTo>
                    <a:lnTo>
                      <a:pt x="186" y="539"/>
                    </a:lnTo>
                    <a:lnTo>
                      <a:pt x="186" y="539"/>
                    </a:lnTo>
                    <a:lnTo>
                      <a:pt x="186" y="539"/>
                    </a:lnTo>
                    <a:lnTo>
                      <a:pt x="186" y="539"/>
                    </a:lnTo>
                    <a:lnTo>
                      <a:pt x="186" y="539"/>
                    </a:lnTo>
                    <a:lnTo>
                      <a:pt x="186" y="537"/>
                    </a:lnTo>
                    <a:lnTo>
                      <a:pt x="184" y="537"/>
                    </a:lnTo>
                    <a:lnTo>
                      <a:pt x="184" y="537"/>
                    </a:lnTo>
                    <a:lnTo>
                      <a:pt x="184" y="537"/>
                    </a:lnTo>
                    <a:lnTo>
                      <a:pt x="184" y="537"/>
                    </a:lnTo>
                    <a:lnTo>
                      <a:pt x="184" y="537"/>
                    </a:lnTo>
                    <a:lnTo>
                      <a:pt x="184" y="537"/>
                    </a:lnTo>
                    <a:lnTo>
                      <a:pt x="184" y="539"/>
                    </a:lnTo>
                    <a:lnTo>
                      <a:pt x="184" y="539"/>
                    </a:lnTo>
                    <a:lnTo>
                      <a:pt x="183" y="539"/>
                    </a:lnTo>
                    <a:lnTo>
                      <a:pt x="183" y="537"/>
                    </a:lnTo>
                    <a:lnTo>
                      <a:pt x="183" y="537"/>
                    </a:lnTo>
                    <a:lnTo>
                      <a:pt x="183" y="537"/>
                    </a:lnTo>
                    <a:lnTo>
                      <a:pt x="183" y="537"/>
                    </a:lnTo>
                    <a:lnTo>
                      <a:pt x="183" y="537"/>
                    </a:lnTo>
                    <a:lnTo>
                      <a:pt x="183" y="537"/>
                    </a:lnTo>
                    <a:lnTo>
                      <a:pt x="183" y="535"/>
                    </a:lnTo>
                    <a:lnTo>
                      <a:pt x="183" y="535"/>
                    </a:lnTo>
                    <a:lnTo>
                      <a:pt x="183" y="535"/>
                    </a:lnTo>
                    <a:lnTo>
                      <a:pt x="183" y="534"/>
                    </a:lnTo>
                    <a:lnTo>
                      <a:pt x="183" y="532"/>
                    </a:lnTo>
                    <a:lnTo>
                      <a:pt x="183" y="532"/>
                    </a:lnTo>
                    <a:lnTo>
                      <a:pt x="183" y="532"/>
                    </a:lnTo>
                    <a:lnTo>
                      <a:pt x="181" y="532"/>
                    </a:lnTo>
                    <a:lnTo>
                      <a:pt x="181" y="532"/>
                    </a:lnTo>
                    <a:lnTo>
                      <a:pt x="181" y="532"/>
                    </a:lnTo>
                    <a:lnTo>
                      <a:pt x="181" y="532"/>
                    </a:lnTo>
                    <a:lnTo>
                      <a:pt x="179" y="532"/>
                    </a:lnTo>
                    <a:lnTo>
                      <a:pt x="179" y="530"/>
                    </a:lnTo>
                    <a:lnTo>
                      <a:pt x="179" y="530"/>
                    </a:lnTo>
                    <a:lnTo>
                      <a:pt x="179" y="530"/>
                    </a:lnTo>
                    <a:lnTo>
                      <a:pt x="179" y="528"/>
                    </a:lnTo>
                    <a:lnTo>
                      <a:pt x="177" y="528"/>
                    </a:lnTo>
                    <a:lnTo>
                      <a:pt x="177" y="528"/>
                    </a:lnTo>
                    <a:lnTo>
                      <a:pt x="177" y="528"/>
                    </a:lnTo>
                    <a:lnTo>
                      <a:pt x="177" y="528"/>
                    </a:lnTo>
                    <a:lnTo>
                      <a:pt x="177" y="528"/>
                    </a:lnTo>
                    <a:lnTo>
                      <a:pt x="175" y="530"/>
                    </a:lnTo>
                    <a:lnTo>
                      <a:pt x="175" y="528"/>
                    </a:lnTo>
                    <a:lnTo>
                      <a:pt x="175" y="528"/>
                    </a:lnTo>
                    <a:lnTo>
                      <a:pt x="175" y="528"/>
                    </a:lnTo>
                    <a:lnTo>
                      <a:pt x="175" y="528"/>
                    </a:lnTo>
                    <a:lnTo>
                      <a:pt x="175" y="528"/>
                    </a:lnTo>
                    <a:lnTo>
                      <a:pt x="175" y="528"/>
                    </a:lnTo>
                    <a:lnTo>
                      <a:pt x="175" y="526"/>
                    </a:lnTo>
                    <a:lnTo>
                      <a:pt x="174" y="526"/>
                    </a:lnTo>
                    <a:lnTo>
                      <a:pt x="174" y="526"/>
                    </a:lnTo>
                    <a:lnTo>
                      <a:pt x="174" y="526"/>
                    </a:lnTo>
                    <a:lnTo>
                      <a:pt x="174" y="526"/>
                    </a:lnTo>
                    <a:lnTo>
                      <a:pt x="172" y="526"/>
                    </a:lnTo>
                    <a:lnTo>
                      <a:pt x="172" y="526"/>
                    </a:lnTo>
                    <a:lnTo>
                      <a:pt x="172" y="526"/>
                    </a:lnTo>
                    <a:lnTo>
                      <a:pt x="172" y="526"/>
                    </a:lnTo>
                    <a:lnTo>
                      <a:pt x="172" y="526"/>
                    </a:lnTo>
                    <a:lnTo>
                      <a:pt x="172" y="526"/>
                    </a:lnTo>
                    <a:lnTo>
                      <a:pt x="170" y="526"/>
                    </a:lnTo>
                    <a:lnTo>
                      <a:pt x="170" y="526"/>
                    </a:lnTo>
                    <a:lnTo>
                      <a:pt x="170" y="526"/>
                    </a:lnTo>
                    <a:lnTo>
                      <a:pt x="170" y="526"/>
                    </a:lnTo>
                    <a:lnTo>
                      <a:pt x="170" y="526"/>
                    </a:lnTo>
                    <a:lnTo>
                      <a:pt x="170" y="526"/>
                    </a:lnTo>
                    <a:lnTo>
                      <a:pt x="170" y="526"/>
                    </a:lnTo>
                    <a:lnTo>
                      <a:pt x="170" y="528"/>
                    </a:lnTo>
                    <a:lnTo>
                      <a:pt x="170" y="528"/>
                    </a:lnTo>
                    <a:lnTo>
                      <a:pt x="170" y="528"/>
                    </a:lnTo>
                    <a:lnTo>
                      <a:pt x="170" y="528"/>
                    </a:lnTo>
                    <a:lnTo>
                      <a:pt x="170" y="530"/>
                    </a:lnTo>
                    <a:lnTo>
                      <a:pt x="170" y="530"/>
                    </a:lnTo>
                    <a:lnTo>
                      <a:pt x="168" y="530"/>
                    </a:lnTo>
                    <a:lnTo>
                      <a:pt x="168" y="530"/>
                    </a:lnTo>
                    <a:lnTo>
                      <a:pt x="168" y="530"/>
                    </a:lnTo>
                    <a:lnTo>
                      <a:pt x="168" y="530"/>
                    </a:lnTo>
                    <a:lnTo>
                      <a:pt x="168" y="530"/>
                    </a:lnTo>
                    <a:lnTo>
                      <a:pt x="166" y="530"/>
                    </a:lnTo>
                    <a:lnTo>
                      <a:pt x="166" y="530"/>
                    </a:lnTo>
                    <a:lnTo>
                      <a:pt x="166" y="530"/>
                    </a:lnTo>
                    <a:lnTo>
                      <a:pt x="166" y="528"/>
                    </a:lnTo>
                    <a:lnTo>
                      <a:pt x="164" y="528"/>
                    </a:lnTo>
                    <a:lnTo>
                      <a:pt x="164" y="528"/>
                    </a:lnTo>
                    <a:lnTo>
                      <a:pt x="164" y="528"/>
                    </a:lnTo>
                    <a:lnTo>
                      <a:pt x="164" y="530"/>
                    </a:lnTo>
                    <a:lnTo>
                      <a:pt x="164" y="530"/>
                    </a:lnTo>
                    <a:lnTo>
                      <a:pt x="164" y="530"/>
                    </a:lnTo>
                    <a:lnTo>
                      <a:pt x="163" y="530"/>
                    </a:lnTo>
                    <a:lnTo>
                      <a:pt x="163" y="530"/>
                    </a:lnTo>
                    <a:lnTo>
                      <a:pt x="163" y="530"/>
                    </a:lnTo>
                    <a:lnTo>
                      <a:pt x="163" y="530"/>
                    </a:lnTo>
                    <a:lnTo>
                      <a:pt x="161" y="532"/>
                    </a:lnTo>
                    <a:lnTo>
                      <a:pt x="161" y="532"/>
                    </a:lnTo>
                    <a:lnTo>
                      <a:pt x="161" y="532"/>
                    </a:lnTo>
                    <a:lnTo>
                      <a:pt x="161" y="532"/>
                    </a:lnTo>
                    <a:lnTo>
                      <a:pt x="161" y="532"/>
                    </a:lnTo>
                    <a:lnTo>
                      <a:pt x="161" y="532"/>
                    </a:lnTo>
                    <a:lnTo>
                      <a:pt x="161" y="532"/>
                    </a:lnTo>
                    <a:lnTo>
                      <a:pt x="161" y="532"/>
                    </a:lnTo>
                    <a:lnTo>
                      <a:pt x="161" y="530"/>
                    </a:lnTo>
                    <a:lnTo>
                      <a:pt x="161" y="530"/>
                    </a:lnTo>
                    <a:lnTo>
                      <a:pt x="159" y="530"/>
                    </a:lnTo>
                    <a:lnTo>
                      <a:pt x="159" y="530"/>
                    </a:lnTo>
                    <a:lnTo>
                      <a:pt x="159" y="530"/>
                    </a:lnTo>
                    <a:lnTo>
                      <a:pt x="159" y="530"/>
                    </a:lnTo>
                    <a:lnTo>
                      <a:pt x="159" y="532"/>
                    </a:lnTo>
                    <a:lnTo>
                      <a:pt x="159" y="532"/>
                    </a:lnTo>
                    <a:lnTo>
                      <a:pt x="159" y="532"/>
                    </a:lnTo>
                    <a:lnTo>
                      <a:pt x="159" y="532"/>
                    </a:lnTo>
                    <a:lnTo>
                      <a:pt x="159" y="532"/>
                    </a:lnTo>
                    <a:lnTo>
                      <a:pt x="159" y="532"/>
                    </a:lnTo>
                    <a:lnTo>
                      <a:pt x="159" y="532"/>
                    </a:lnTo>
                    <a:lnTo>
                      <a:pt x="159" y="532"/>
                    </a:lnTo>
                    <a:lnTo>
                      <a:pt x="157" y="534"/>
                    </a:lnTo>
                    <a:lnTo>
                      <a:pt x="157" y="534"/>
                    </a:lnTo>
                    <a:lnTo>
                      <a:pt x="157" y="534"/>
                    </a:lnTo>
                    <a:lnTo>
                      <a:pt x="157" y="534"/>
                    </a:lnTo>
                    <a:lnTo>
                      <a:pt x="157" y="534"/>
                    </a:lnTo>
                    <a:lnTo>
                      <a:pt x="157" y="534"/>
                    </a:lnTo>
                    <a:lnTo>
                      <a:pt x="155" y="534"/>
                    </a:lnTo>
                    <a:lnTo>
                      <a:pt x="155" y="534"/>
                    </a:lnTo>
                    <a:lnTo>
                      <a:pt x="155" y="534"/>
                    </a:lnTo>
                    <a:lnTo>
                      <a:pt x="155" y="534"/>
                    </a:lnTo>
                    <a:lnTo>
                      <a:pt x="155" y="534"/>
                    </a:lnTo>
                    <a:lnTo>
                      <a:pt x="155" y="534"/>
                    </a:lnTo>
                    <a:lnTo>
                      <a:pt x="155" y="535"/>
                    </a:lnTo>
                    <a:lnTo>
                      <a:pt x="155" y="535"/>
                    </a:lnTo>
                    <a:lnTo>
                      <a:pt x="154" y="535"/>
                    </a:lnTo>
                    <a:lnTo>
                      <a:pt x="154" y="535"/>
                    </a:lnTo>
                    <a:lnTo>
                      <a:pt x="154" y="535"/>
                    </a:lnTo>
                    <a:lnTo>
                      <a:pt x="154" y="535"/>
                    </a:lnTo>
                    <a:lnTo>
                      <a:pt x="154" y="535"/>
                    </a:lnTo>
                    <a:lnTo>
                      <a:pt x="154" y="537"/>
                    </a:lnTo>
                    <a:lnTo>
                      <a:pt x="154" y="537"/>
                    </a:lnTo>
                    <a:lnTo>
                      <a:pt x="154" y="537"/>
                    </a:lnTo>
                    <a:lnTo>
                      <a:pt x="154" y="537"/>
                    </a:lnTo>
                    <a:lnTo>
                      <a:pt x="154" y="537"/>
                    </a:lnTo>
                    <a:lnTo>
                      <a:pt x="154" y="537"/>
                    </a:lnTo>
                    <a:lnTo>
                      <a:pt x="154" y="539"/>
                    </a:lnTo>
                    <a:lnTo>
                      <a:pt x="155" y="539"/>
                    </a:lnTo>
                    <a:lnTo>
                      <a:pt x="155" y="539"/>
                    </a:lnTo>
                    <a:lnTo>
                      <a:pt x="155" y="539"/>
                    </a:lnTo>
                    <a:lnTo>
                      <a:pt x="155" y="539"/>
                    </a:lnTo>
                    <a:lnTo>
                      <a:pt x="155" y="539"/>
                    </a:lnTo>
                    <a:lnTo>
                      <a:pt x="155" y="539"/>
                    </a:lnTo>
                    <a:lnTo>
                      <a:pt x="155" y="539"/>
                    </a:lnTo>
                    <a:lnTo>
                      <a:pt x="155" y="539"/>
                    </a:lnTo>
                    <a:lnTo>
                      <a:pt x="155" y="539"/>
                    </a:lnTo>
                    <a:lnTo>
                      <a:pt x="155" y="541"/>
                    </a:lnTo>
                    <a:lnTo>
                      <a:pt x="155" y="541"/>
                    </a:lnTo>
                    <a:lnTo>
                      <a:pt x="155" y="541"/>
                    </a:lnTo>
                    <a:lnTo>
                      <a:pt x="155" y="541"/>
                    </a:lnTo>
                    <a:lnTo>
                      <a:pt x="155" y="543"/>
                    </a:lnTo>
                    <a:lnTo>
                      <a:pt x="155" y="543"/>
                    </a:lnTo>
                    <a:lnTo>
                      <a:pt x="155" y="543"/>
                    </a:lnTo>
                    <a:lnTo>
                      <a:pt x="155" y="543"/>
                    </a:lnTo>
                    <a:lnTo>
                      <a:pt x="155" y="544"/>
                    </a:lnTo>
                    <a:lnTo>
                      <a:pt x="155" y="544"/>
                    </a:lnTo>
                    <a:lnTo>
                      <a:pt x="155" y="544"/>
                    </a:lnTo>
                    <a:lnTo>
                      <a:pt x="155" y="544"/>
                    </a:lnTo>
                    <a:lnTo>
                      <a:pt x="155" y="546"/>
                    </a:lnTo>
                    <a:lnTo>
                      <a:pt x="155" y="546"/>
                    </a:lnTo>
                    <a:lnTo>
                      <a:pt x="155" y="546"/>
                    </a:lnTo>
                    <a:lnTo>
                      <a:pt x="155" y="546"/>
                    </a:lnTo>
                    <a:lnTo>
                      <a:pt x="155" y="546"/>
                    </a:lnTo>
                    <a:lnTo>
                      <a:pt x="155" y="546"/>
                    </a:lnTo>
                    <a:lnTo>
                      <a:pt x="155" y="548"/>
                    </a:lnTo>
                    <a:lnTo>
                      <a:pt x="155" y="548"/>
                    </a:lnTo>
                    <a:lnTo>
                      <a:pt x="155" y="548"/>
                    </a:lnTo>
                    <a:lnTo>
                      <a:pt x="155" y="550"/>
                    </a:lnTo>
                    <a:lnTo>
                      <a:pt x="155" y="550"/>
                    </a:lnTo>
                    <a:lnTo>
                      <a:pt x="155" y="552"/>
                    </a:lnTo>
                    <a:lnTo>
                      <a:pt x="155" y="552"/>
                    </a:lnTo>
                    <a:lnTo>
                      <a:pt x="154" y="552"/>
                    </a:lnTo>
                    <a:lnTo>
                      <a:pt x="154" y="553"/>
                    </a:lnTo>
                    <a:lnTo>
                      <a:pt x="154" y="553"/>
                    </a:lnTo>
                    <a:lnTo>
                      <a:pt x="152" y="553"/>
                    </a:lnTo>
                    <a:lnTo>
                      <a:pt x="152" y="553"/>
                    </a:lnTo>
                    <a:lnTo>
                      <a:pt x="152" y="553"/>
                    </a:lnTo>
                    <a:lnTo>
                      <a:pt x="152" y="553"/>
                    </a:lnTo>
                    <a:lnTo>
                      <a:pt x="152" y="555"/>
                    </a:lnTo>
                    <a:lnTo>
                      <a:pt x="152" y="555"/>
                    </a:lnTo>
                    <a:lnTo>
                      <a:pt x="152" y="555"/>
                    </a:lnTo>
                    <a:lnTo>
                      <a:pt x="152" y="555"/>
                    </a:lnTo>
                    <a:lnTo>
                      <a:pt x="152" y="555"/>
                    </a:lnTo>
                    <a:lnTo>
                      <a:pt x="152" y="555"/>
                    </a:lnTo>
                    <a:lnTo>
                      <a:pt x="152" y="555"/>
                    </a:lnTo>
                    <a:lnTo>
                      <a:pt x="152" y="555"/>
                    </a:lnTo>
                    <a:lnTo>
                      <a:pt x="152" y="555"/>
                    </a:lnTo>
                    <a:lnTo>
                      <a:pt x="152" y="555"/>
                    </a:lnTo>
                    <a:lnTo>
                      <a:pt x="152" y="557"/>
                    </a:lnTo>
                    <a:lnTo>
                      <a:pt x="152" y="557"/>
                    </a:lnTo>
                    <a:lnTo>
                      <a:pt x="152" y="557"/>
                    </a:lnTo>
                    <a:lnTo>
                      <a:pt x="152" y="559"/>
                    </a:lnTo>
                    <a:lnTo>
                      <a:pt x="152" y="559"/>
                    </a:lnTo>
                    <a:lnTo>
                      <a:pt x="152" y="559"/>
                    </a:lnTo>
                    <a:lnTo>
                      <a:pt x="152" y="559"/>
                    </a:lnTo>
                    <a:lnTo>
                      <a:pt x="150" y="559"/>
                    </a:lnTo>
                    <a:lnTo>
                      <a:pt x="150" y="561"/>
                    </a:lnTo>
                    <a:lnTo>
                      <a:pt x="150" y="561"/>
                    </a:lnTo>
                    <a:lnTo>
                      <a:pt x="150" y="561"/>
                    </a:lnTo>
                    <a:lnTo>
                      <a:pt x="150" y="562"/>
                    </a:lnTo>
                    <a:lnTo>
                      <a:pt x="150" y="562"/>
                    </a:lnTo>
                    <a:lnTo>
                      <a:pt x="150" y="562"/>
                    </a:lnTo>
                    <a:lnTo>
                      <a:pt x="150" y="562"/>
                    </a:lnTo>
                    <a:lnTo>
                      <a:pt x="150" y="562"/>
                    </a:lnTo>
                    <a:lnTo>
                      <a:pt x="150" y="562"/>
                    </a:lnTo>
                    <a:lnTo>
                      <a:pt x="150" y="562"/>
                    </a:lnTo>
                    <a:lnTo>
                      <a:pt x="150" y="562"/>
                    </a:lnTo>
                    <a:lnTo>
                      <a:pt x="150" y="562"/>
                    </a:lnTo>
                    <a:lnTo>
                      <a:pt x="150" y="562"/>
                    </a:lnTo>
                    <a:lnTo>
                      <a:pt x="148" y="562"/>
                    </a:lnTo>
                    <a:lnTo>
                      <a:pt x="148" y="564"/>
                    </a:lnTo>
                    <a:lnTo>
                      <a:pt x="148" y="564"/>
                    </a:lnTo>
                    <a:lnTo>
                      <a:pt x="148" y="564"/>
                    </a:lnTo>
                    <a:lnTo>
                      <a:pt x="148" y="564"/>
                    </a:lnTo>
                    <a:lnTo>
                      <a:pt x="148" y="564"/>
                    </a:lnTo>
                    <a:lnTo>
                      <a:pt x="146" y="564"/>
                    </a:lnTo>
                    <a:lnTo>
                      <a:pt x="146" y="564"/>
                    </a:lnTo>
                    <a:lnTo>
                      <a:pt x="146" y="564"/>
                    </a:lnTo>
                    <a:lnTo>
                      <a:pt x="146" y="564"/>
                    </a:lnTo>
                    <a:lnTo>
                      <a:pt x="146" y="564"/>
                    </a:lnTo>
                    <a:lnTo>
                      <a:pt x="146" y="564"/>
                    </a:lnTo>
                    <a:lnTo>
                      <a:pt x="146" y="562"/>
                    </a:lnTo>
                    <a:lnTo>
                      <a:pt x="146" y="562"/>
                    </a:lnTo>
                    <a:lnTo>
                      <a:pt x="146" y="562"/>
                    </a:lnTo>
                    <a:lnTo>
                      <a:pt x="146" y="562"/>
                    </a:lnTo>
                    <a:lnTo>
                      <a:pt x="145" y="562"/>
                    </a:lnTo>
                    <a:lnTo>
                      <a:pt x="145" y="562"/>
                    </a:lnTo>
                    <a:lnTo>
                      <a:pt x="145" y="562"/>
                    </a:lnTo>
                    <a:lnTo>
                      <a:pt x="143" y="564"/>
                    </a:lnTo>
                    <a:lnTo>
                      <a:pt x="143" y="564"/>
                    </a:lnTo>
                    <a:lnTo>
                      <a:pt x="143" y="564"/>
                    </a:lnTo>
                    <a:lnTo>
                      <a:pt x="143" y="564"/>
                    </a:lnTo>
                    <a:lnTo>
                      <a:pt x="143" y="562"/>
                    </a:lnTo>
                    <a:lnTo>
                      <a:pt x="143" y="562"/>
                    </a:lnTo>
                    <a:lnTo>
                      <a:pt x="143" y="562"/>
                    </a:lnTo>
                    <a:lnTo>
                      <a:pt x="143" y="562"/>
                    </a:lnTo>
                    <a:lnTo>
                      <a:pt x="143" y="562"/>
                    </a:lnTo>
                    <a:lnTo>
                      <a:pt x="141" y="562"/>
                    </a:lnTo>
                    <a:lnTo>
                      <a:pt x="141" y="562"/>
                    </a:lnTo>
                    <a:lnTo>
                      <a:pt x="141" y="562"/>
                    </a:lnTo>
                    <a:lnTo>
                      <a:pt x="141" y="562"/>
                    </a:lnTo>
                    <a:lnTo>
                      <a:pt x="141" y="562"/>
                    </a:lnTo>
                    <a:lnTo>
                      <a:pt x="141" y="562"/>
                    </a:lnTo>
                    <a:lnTo>
                      <a:pt x="141" y="562"/>
                    </a:lnTo>
                    <a:lnTo>
                      <a:pt x="139" y="562"/>
                    </a:lnTo>
                    <a:lnTo>
                      <a:pt x="139" y="562"/>
                    </a:lnTo>
                    <a:lnTo>
                      <a:pt x="139" y="562"/>
                    </a:lnTo>
                    <a:lnTo>
                      <a:pt x="139" y="562"/>
                    </a:lnTo>
                    <a:lnTo>
                      <a:pt x="139" y="562"/>
                    </a:lnTo>
                    <a:lnTo>
                      <a:pt x="139" y="562"/>
                    </a:lnTo>
                    <a:lnTo>
                      <a:pt x="137" y="562"/>
                    </a:lnTo>
                    <a:lnTo>
                      <a:pt x="137" y="562"/>
                    </a:lnTo>
                    <a:lnTo>
                      <a:pt x="137" y="562"/>
                    </a:lnTo>
                    <a:lnTo>
                      <a:pt x="137" y="562"/>
                    </a:lnTo>
                    <a:lnTo>
                      <a:pt x="137" y="562"/>
                    </a:lnTo>
                    <a:lnTo>
                      <a:pt x="137" y="562"/>
                    </a:lnTo>
                    <a:lnTo>
                      <a:pt x="137" y="564"/>
                    </a:lnTo>
                    <a:lnTo>
                      <a:pt x="137" y="564"/>
                    </a:lnTo>
                    <a:lnTo>
                      <a:pt x="137" y="564"/>
                    </a:lnTo>
                    <a:lnTo>
                      <a:pt x="137" y="564"/>
                    </a:lnTo>
                    <a:lnTo>
                      <a:pt x="137" y="564"/>
                    </a:lnTo>
                    <a:lnTo>
                      <a:pt x="137" y="564"/>
                    </a:lnTo>
                    <a:lnTo>
                      <a:pt x="137" y="564"/>
                    </a:lnTo>
                    <a:lnTo>
                      <a:pt x="137" y="564"/>
                    </a:lnTo>
                    <a:lnTo>
                      <a:pt x="137" y="566"/>
                    </a:lnTo>
                    <a:lnTo>
                      <a:pt x="137" y="566"/>
                    </a:lnTo>
                    <a:lnTo>
                      <a:pt x="137" y="566"/>
                    </a:lnTo>
                    <a:lnTo>
                      <a:pt x="137" y="566"/>
                    </a:lnTo>
                    <a:lnTo>
                      <a:pt x="137" y="566"/>
                    </a:lnTo>
                    <a:lnTo>
                      <a:pt x="137" y="566"/>
                    </a:lnTo>
                    <a:lnTo>
                      <a:pt x="137" y="566"/>
                    </a:lnTo>
                    <a:lnTo>
                      <a:pt x="137" y="566"/>
                    </a:lnTo>
                    <a:lnTo>
                      <a:pt x="137" y="568"/>
                    </a:lnTo>
                    <a:lnTo>
                      <a:pt x="137" y="568"/>
                    </a:lnTo>
                    <a:lnTo>
                      <a:pt x="137" y="568"/>
                    </a:lnTo>
                    <a:lnTo>
                      <a:pt x="137" y="568"/>
                    </a:lnTo>
                    <a:lnTo>
                      <a:pt x="137" y="568"/>
                    </a:lnTo>
                    <a:lnTo>
                      <a:pt x="139" y="568"/>
                    </a:lnTo>
                    <a:lnTo>
                      <a:pt x="139" y="568"/>
                    </a:lnTo>
                    <a:lnTo>
                      <a:pt x="139" y="568"/>
                    </a:lnTo>
                    <a:lnTo>
                      <a:pt x="139" y="568"/>
                    </a:lnTo>
                    <a:lnTo>
                      <a:pt x="139" y="568"/>
                    </a:lnTo>
                    <a:lnTo>
                      <a:pt x="139" y="570"/>
                    </a:lnTo>
                    <a:lnTo>
                      <a:pt x="139" y="570"/>
                    </a:lnTo>
                    <a:lnTo>
                      <a:pt x="139" y="570"/>
                    </a:lnTo>
                    <a:lnTo>
                      <a:pt x="139" y="570"/>
                    </a:lnTo>
                    <a:lnTo>
                      <a:pt x="139" y="570"/>
                    </a:lnTo>
                    <a:lnTo>
                      <a:pt x="141" y="570"/>
                    </a:lnTo>
                    <a:lnTo>
                      <a:pt x="141" y="570"/>
                    </a:lnTo>
                    <a:lnTo>
                      <a:pt x="141" y="572"/>
                    </a:lnTo>
                    <a:lnTo>
                      <a:pt x="141" y="572"/>
                    </a:lnTo>
                    <a:lnTo>
                      <a:pt x="141" y="572"/>
                    </a:lnTo>
                    <a:lnTo>
                      <a:pt x="141" y="572"/>
                    </a:lnTo>
                    <a:lnTo>
                      <a:pt x="141" y="572"/>
                    </a:lnTo>
                    <a:lnTo>
                      <a:pt x="141" y="572"/>
                    </a:lnTo>
                    <a:lnTo>
                      <a:pt x="141" y="573"/>
                    </a:lnTo>
                    <a:lnTo>
                      <a:pt x="141" y="573"/>
                    </a:lnTo>
                    <a:lnTo>
                      <a:pt x="141" y="573"/>
                    </a:lnTo>
                    <a:lnTo>
                      <a:pt x="141" y="573"/>
                    </a:lnTo>
                    <a:lnTo>
                      <a:pt x="141" y="573"/>
                    </a:lnTo>
                    <a:lnTo>
                      <a:pt x="141" y="573"/>
                    </a:lnTo>
                    <a:lnTo>
                      <a:pt x="141" y="573"/>
                    </a:lnTo>
                    <a:lnTo>
                      <a:pt x="141" y="573"/>
                    </a:lnTo>
                    <a:lnTo>
                      <a:pt x="141" y="575"/>
                    </a:lnTo>
                    <a:lnTo>
                      <a:pt x="141" y="575"/>
                    </a:lnTo>
                    <a:lnTo>
                      <a:pt x="141" y="575"/>
                    </a:lnTo>
                    <a:lnTo>
                      <a:pt x="141" y="575"/>
                    </a:lnTo>
                    <a:lnTo>
                      <a:pt x="141" y="575"/>
                    </a:lnTo>
                    <a:lnTo>
                      <a:pt x="141" y="575"/>
                    </a:lnTo>
                    <a:lnTo>
                      <a:pt x="141" y="577"/>
                    </a:lnTo>
                    <a:lnTo>
                      <a:pt x="141" y="577"/>
                    </a:lnTo>
                    <a:lnTo>
                      <a:pt x="141" y="577"/>
                    </a:lnTo>
                    <a:lnTo>
                      <a:pt x="141" y="577"/>
                    </a:lnTo>
                    <a:lnTo>
                      <a:pt x="141" y="577"/>
                    </a:lnTo>
                    <a:lnTo>
                      <a:pt x="141" y="577"/>
                    </a:lnTo>
                    <a:lnTo>
                      <a:pt x="141" y="577"/>
                    </a:lnTo>
                    <a:lnTo>
                      <a:pt x="141" y="577"/>
                    </a:lnTo>
                    <a:lnTo>
                      <a:pt x="139" y="577"/>
                    </a:lnTo>
                    <a:lnTo>
                      <a:pt x="139" y="577"/>
                    </a:lnTo>
                    <a:lnTo>
                      <a:pt x="139" y="577"/>
                    </a:lnTo>
                    <a:lnTo>
                      <a:pt x="139" y="577"/>
                    </a:lnTo>
                    <a:lnTo>
                      <a:pt x="139" y="577"/>
                    </a:lnTo>
                    <a:lnTo>
                      <a:pt x="139" y="577"/>
                    </a:lnTo>
                    <a:lnTo>
                      <a:pt x="139" y="577"/>
                    </a:lnTo>
                    <a:lnTo>
                      <a:pt x="137" y="577"/>
                    </a:lnTo>
                    <a:lnTo>
                      <a:pt x="137" y="577"/>
                    </a:lnTo>
                    <a:lnTo>
                      <a:pt x="137" y="577"/>
                    </a:lnTo>
                    <a:lnTo>
                      <a:pt x="137" y="577"/>
                    </a:lnTo>
                    <a:lnTo>
                      <a:pt x="137" y="577"/>
                    </a:lnTo>
                    <a:lnTo>
                      <a:pt x="137" y="577"/>
                    </a:lnTo>
                    <a:lnTo>
                      <a:pt x="137" y="577"/>
                    </a:lnTo>
                    <a:lnTo>
                      <a:pt x="136" y="577"/>
                    </a:lnTo>
                    <a:lnTo>
                      <a:pt x="136" y="577"/>
                    </a:lnTo>
                    <a:lnTo>
                      <a:pt x="136" y="577"/>
                    </a:lnTo>
                    <a:lnTo>
                      <a:pt x="136" y="579"/>
                    </a:lnTo>
                    <a:lnTo>
                      <a:pt x="136" y="579"/>
                    </a:lnTo>
                    <a:lnTo>
                      <a:pt x="136" y="579"/>
                    </a:lnTo>
                    <a:lnTo>
                      <a:pt x="136" y="581"/>
                    </a:lnTo>
                    <a:lnTo>
                      <a:pt x="134" y="581"/>
                    </a:lnTo>
                    <a:lnTo>
                      <a:pt x="134" y="581"/>
                    </a:lnTo>
                    <a:lnTo>
                      <a:pt x="134" y="581"/>
                    </a:lnTo>
                    <a:lnTo>
                      <a:pt x="134" y="582"/>
                    </a:lnTo>
                    <a:lnTo>
                      <a:pt x="134" y="582"/>
                    </a:lnTo>
                    <a:lnTo>
                      <a:pt x="134" y="582"/>
                    </a:lnTo>
                    <a:lnTo>
                      <a:pt x="132" y="584"/>
                    </a:lnTo>
                    <a:lnTo>
                      <a:pt x="132" y="584"/>
                    </a:lnTo>
                    <a:lnTo>
                      <a:pt x="132" y="584"/>
                    </a:lnTo>
                    <a:lnTo>
                      <a:pt x="132" y="584"/>
                    </a:lnTo>
                    <a:lnTo>
                      <a:pt x="132" y="584"/>
                    </a:lnTo>
                    <a:lnTo>
                      <a:pt x="132" y="584"/>
                    </a:lnTo>
                    <a:lnTo>
                      <a:pt x="132" y="584"/>
                    </a:lnTo>
                    <a:lnTo>
                      <a:pt x="132" y="586"/>
                    </a:lnTo>
                    <a:lnTo>
                      <a:pt x="132" y="586"/>
                    </a:lnTo>
                    <a:lnTo>
                      <a:pt x="132" y="586"/>
                    </a:lnTo>
                    <a:lnTo>
                      <a:pt x="132" y="588"/>
                    </a:lnTo>
                    <a:lnTo>
                      <a:pt x="132" y="588"/>
                    </a:lnTo>
                    <a:lnTo>
                      <a:pt x="132" y="588"/>
                    </a:lnTo>
                    <a:lnTo>
                      <a:pt x="132" y="590"/>
                    </a:lnTo>
                    <a:lnTo>
                      <a:pt x="132" y="590"/>
                    </a:lnTo>
                    <a:lnTo>
                      <a:pt x="132" y="590"/>
                    </a:lnTo>
                    <a:lnTo>
                      <a:pt x="132" y="590"/>
                    </a:lnTo>
                    <a:lnTo>
                      <a:pt x="130" y="590"/>
                    </a:lnTo>
                    <a:lnTo>
                      <a:pt x="130" y="590"/>
                    </a:lnTo>
                    <a:lnTo>
                      <a:pt x="130" y="590"/>
                    </a:lnTo>
                    <a:lnTo>
                      <a:pt x="130" y="590"/>
                    </a:lnTo>
                    <a:lnTo>
                      <a:pt x="130" y="590"/>
                    </a:lnTo>
                    <a:lnTo>
                      <a:pt x="130" y="590"/>
                    </a:lnTo>
                    <a:lnTo>
                      <a:pt x="130" y="590"/>
                    </a:lnTo>
                    <a:lnTo>
                      <a:pt x="130" y="591"/>
                    </a:lnTo>
                    <a:lnTo>
                      <a:pt x="128" y="591"/>
                    </a:lnTo>
                    <a:lnTo>
                      <a:pt x="128" y="591"/>
                    </a:lnTo>
                    <a:lnTo>
                      <a:pt x="128" y="591"/>
                    </a:lnTo>
                    <a:lnTo>
                      <a:pt x="128" y="591"/>
                    </a:lnTo>
                    <a:lnTo>
                      <a:pt x="128" y="591"/>
                    </a:lnTo>
                    <a:lnTo>
                      <a:pt x="126" y="593"/>
                    </a:lnTo>
                    <a:lnTo>
                      <a:pt x="126" y="593"/>
                    </a:lnTo>
                    <a:lnTo>
                      <a:pt x="126" y="593"/>
                    </a:lnTo>
                    <a:lnTo>
                      <a:pt x="126" y="593"/>
                    </a:lnTo>
                    <a:lnTo>
                      <a:pt x="126" y="593"/>
                    </a:lnTo>
                    <a:lnTo>
                      <a:pt x="126" y="593"/>
                    </a:lnTo>
                    <a:lnTo>
                      <a:pt x="125" y="593"/>
                    </a:lnTo>
                    <a:lnTo>
                      <a:pt x="125" y="593"/>
                    </a:lnTo>
                    <a:lnTo>
                      <a:pt x="125" y="595"/>
                    </a:lnTo>
                    <a:lnTo>
                      <a:pt x="125" y="595"/>
                    </a:lnTo>
                    <a:lnTo>
                      <a:pt x="125" y="595"/>
                    </a:lnTo>
                    <a:lnTo>
                      <a:pt x="125" y="595"/>
                    </a:lnTo>
                    <a:lnTo>
                      <a:pt x="125" y="595"/>
                    </a:lnTo>
                    <a:lnTo>
                      <a:pt x="125" y="595"/>
                    </a:lnTo>
                    <a:lnTo>
                      <a:pt x="125" y="597"/>
                    </a:lnTo>
                    <a:lnTo>
                      <a:pt x="123" y="597"/>
                    </a:lnTo>
                    <a:lnTo>
                      <a:pt x="123" y="597"/>
                    </a:lnTo>
                    <a:lnTo>
                      <a:pt x="123" y="597"/>
                    </a:lnTo>
                    <a:lnTo>
                      <a:pt x="123" y="597"/>
                    </a:lnTo>
                    <a:lnTo>
                      <a:pt x="123" y="597"/>
                    </a:lnTo>
                    <a:lnTo>
                      <a:pt x="123" y="597"/>
                    </a:lnTo>
                    <a:lnTo>
                      <a:pt x="123" y="597"/>
                    </a:lnTo>
                    <a:lnTo>
                      <a:pt x="123" y="597"/>
                    </a:lnTo>
                    <a:lnTo>
                      <a:pt x="121" y="597"/>
                    </a:lnTo>
                    <a:lnTo>
                      <a:pt x="121" y="597"/>
                    </a:lnTo>
                    <a:lnTo>
                      <a:pt x="121" y="599"/>
                    </a:lnTo>
                    <a:lnTo>
                      <a:pt x="121" y="599"/>
                    </a:lnTo>
                    <a:lnTo>
                      <a:pt x="121" y="599"/>
                    </a:lnTo>
                    <a:lnTo>
                      <a:pt x="121" y="599"/>
                    </a:lnTo>
                    <a:lnTo>
                      <a:pt x="121" y="599"/>
                    </a:lnTo>
                    <a:lnTo>
                      <a:pt x="121" y="599"/>
                    </a:lnTo>
                    <a:lnTo>
                      <a:pt x="121" y="599"/>
                    </a:lnTo>
                    <a:lnTo>
                      <a:pt x="121" y="599"/>
                    </a:lnTo>
                    <a:lnTo>
                      <a:pt x="121" y="599"/>
                    </a:lnTo>
                    <a:lnTo>
                      <a:pt x="119" y="599"/>
                    </a:lnTo>
                    <a:lnTo>
                      <a:pt x="119" y="599"/>
                    </a:lnTo>
                    <a:lnTo>
                      <a:pt x="119" y="599"/>
                    </a:lnTo>
                    <a:lnTo>
                      <a:pt x="119" y="600"/>
                    </a:lnTo>
                    <a:lnTo>
                      <a:pt x="117" y="600"/>
                    </a:lnTo>
                    <a:lnTo>
                      <a:pt x="117" y="600"/>
                    </a:lnTo>
                    <a:lnTo>
                      <a:pt x="117" y="600"/>
                    </a:lnTo>
                    <a:lnTo>
                      <a:pt x="117" y="600"/>
                    </a:lnTo>
                    <a:lnTo>
                      <a:pt x="117" y="600"/>
                    </a:lnTo>
                    <a:lnTo>
                      <a:pt x="117" y="602"/>
                    </a:lnTo>
                    <a:lnTo>
                      <a:pt x="117" y="602"/>
                    </a:lnTo>
                    <a:lnTo>
                      <a:pt x="117" y="602"/>
                    </a:lnTo>
                    <a:lnTo>
                      <a:pt x="117" y="602"/>
                    </a:lnTo>
                    <a:lnTo>
                      <a:pt x="116" y="602"/>
                    </a:lnTo>
                    <a:lnTo>
                      <a:pt x="116" y="602"/>
                    </a:lnTo>
                    <a:lnTo>
                      <a:pt x="116" y="602"/>
                    </a:lnTo>
                    <a:lnTo>
                      <a:pt x="116" y="602"/>
                    </a:lnTo>
                    <a:lnTo>
                      <a:pt x="116"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2" y="602"/>
                    </a:lnTo>
                    <a:lnTo>
                      <a:pt x="112" y="602"/>
                    </a:lnTo>
                    <a:lnTo>
                      <a:pt x="112" y="602"/>
                    </a:lnTo>
                    <a:lnTo>
                      <a:pt x="112" y="602"/>
                    </a:lnTo>
                    <a:lnTo>
                      <a:pt x="110" y="602"/>
                    </a:lnTo>
                    <a:lnTo>
                      <a:pt x="110" y="602"/>
                    </a:lnTo>
                    <a:lnTo>
                      <a:pt x="110" y="602"/>
                    </a:lnTo>
                    <a:lnTo>
                      <a:pt x="110" y="602"/>
                    </a:lnTo>
                    <a:lnTo>
                      <a:pt x="110" y="604"/>
                    </a:lnTo>
                    <a:lnTo>
                      <a:pt x="108" y="604"/>
                    </a:lnTo>
                    <a:lnTo>
                      <a:pt x="108" y="604"/>
                    </a:lnTo>
                    <a:lnTo>
                      <a:pt x="108" y="604"/>
                    </a:lnTo>
                    <a:lnTo>
                      <a:pt x="108" y="604"/>
                    </a:lnTo>
                    <a:lnTo>
                      <a:pt x="108" y="604"/>
                    </a:lnTo>
                    <a:lnTo>
                      <a:pt x="108" y="604"/>
                    </a:lnTo>
                    <a:lnTo>
                      <a:pt x="108" y="604"/>
                    </a:lnTo>
                    <a:lnTo>
                      <a:pt x="107" y="604"/>
                    </a:lnTo>
                    <a:lnTo>
                      <a:pt x="107" y="604"/>
                    </a:lnTo>
                    <a:lnTo>
                      <a:pt x="107" y="604"/>
                    </a:lnTo>
                    <a:lnTo>
                      <a:pt x="107" y="604"/>
                    </a:lnTo>
                    <a:lnTo>
                      <a:pt x="107" y="604"/>
                    </a:lnTo>
                    <a:lnTo>
                      <a:pt x="107" y="604"/>
                    </a:lnTo>
                    <a:lnTo>
                      <a:pt x="105" y="604"/>
                    </a:lnTo>
                    <a:lnTo>
                      <a:pt x="105" y="604"/>
                    </a:lnTo>
                    <a:lnTo>
                      <a:pt x="105" y="604"/>
                    </a:lnTo>
                    <a:lnTo>
                      <a:pt x="105" y="604"/>
                    </a:lnTo>
                    <a:lnTo>
                      <a:pt x="103" y="604"/>
                    </a:lnTo>
                    <a:lnTo>
                      <a:pt x="103" y="604"/>
                    </a:lnTo>
                    <a:lnTo>
                      <a:pt x="103" y="604"/>
                    </a:lnTo>
                    <a:lnTo>
                      <a:pt x="101" y="604"/>
                    </a:lnTo>
                    <a:lnTo>
                      <a:pt x="101" y="604"/>
                    </a:lnTo>
                    <a:lnTo>
                      <a:pt x="99" y="604"/>
                    </a:lnTo>
                    <a:lnTo>
                      <a:pt x="99" y="604"/>
                    </a:lnTo>
                    <a:lnTo>
                      <a:pt x="99" y="604"/>
                    </a:lnTo>
                    <a:lnTo>
                      <a:pt x="98" y="604"/>
                    </a:lnTo>
                    <a:lnTo>
                      <a:pt x="98" y="602"/>
                    </a:lnTo>
                    <a:lnTo>
                      <a:pt x="96" y="602"/>
                    </a:lnTo>
                    <a:lnTo>
                      <a:pt x="96" y="602"/>
                    </a:lnTo>
                    <a:lnTo>
                      <a:pt x="96" y="602"/>
                    </a:lnTo>
                    <a:lnTo>
                      <a:pt x="94" y="602"/>
                    </a:lnTo>
                    <a:lnTo>
                      <a:pt x="94" y="602"/>
                    </a:lnTo>
                    <a:lnTo>
                      <a:pt x="94" y="602"/>
                    </a:lnTo>
                    <a:lnTo>
                      <a:pt x="94" y="602"/>
                    </a:lnTo>
                    <a:lnTo>
                      <a:pt x="94" y="602"/>
                    </a:lnTo>
                    <a:lnTo>
                      <a:pt x="92" y="602"/>
                    </a:lnTo>
                    <a:lnTo>
                      <a:pt x="92" y="602"/>
                    </a:lnTo>
                    <a:lnTo>
                      <a:pt x="90" y="600"/>
                    </a:lnTo>
                    <a:lnTo>
                      <a:pt x="90" y="600"/>
                    </a:lnTo>
                    <a:lnTo>
                      <a:pt x="90" y="600"/>
                    </a:lnTo>
                    <a:lnTo>
                      <a:pt x="90" y="600"/>
                    </a:lnTo>
                    <a:lnTo>
                      <a:pt x="90" y="600"/>
                    </a:lnTo>
                    <a:lnTo>
                      <a:pt x="90" y="600"/>
                    </a:lnTo>
                    <a:lnTo>
                      <a:pt x="90" y="600"/>
                    </a:lnTo>
                    <a:lnTo>
                      <a:pt x="89" y="600"/>
                    </a:lnTo>
                    <a:lnTo>
                      <a:pt x="89" y="600"/>
                    </a:lnTo>
                    <a:lnTo>
                      <a:pt x="89" y="600"/>
                    </a:lnTo>
                    <a:lnTo>
                      <a:pt x="89" y="600"/>
                    </a:lnTo>
                    <a:lnTo>
                      <a:pt x="89" y="600"/>
                    </a:lnTo>
                    <a:lnTo>
                      <a:pt x="89" y="600"/>
                    </a:lnTo>
                    <a:lnTo>
                      <a:pt x="87" y="600"/>
                    </a:lnTo>
                    <a:lnTo>
                      <a:pt x="87" y="600"/>
                    </a:lnTo>
                    <a:lnTo>
                      <a:pt x="87" y="600"/>
                    </a:lnTo>
                    <a:lnTo>
                      <a:pt x="87" y="600"/>
                    </a:lnTo>
                    <a:lnTo>
                      <a:pt x="87" y="600"/>
                    </a:lnTo>
                    <a:lnTo>
                      <a:pt x="87" y="600"/>
                    </a:lnTo>
                    <a:lnTo>
                      <a:pt x="87" y="600"/>
                    </a:lnTo>
                    <a:lnTo>
                      <a:pt x="85" y="600"/>
                    </a:lnTo>
                    <a:lnTo>
                      <a:pt x="85" y="600"/>
                    </a:lnTo>
                    <a:lnTo>
                      <a:pt x="83" y="600"/>
                    </a:lnTo>
                    <a:lnTo>
                      <a:pt x="83" y="600"/>
                    </a:lnTo>
                    <a:lnTo>
                      <a:pt x="83" y="600"/>
                    </a:lnTo>
                    <a:lnTo>
                      <a:pt x="83" y="600"/>
                    </a:lnTo>
                    <a:lnTo>
                      <a:pt x="83" y="600"/>
                    </a:lnTo>
                    <a:lnTo>
                      <a:pt x="83" y="600"/>
                    </a:lnTo>
                    <a:lnTo>
                      <a:pt x="81" y="600"/>
                    </a:lnTo>
                    <a:lnTo>
                      <a:pt x="81" y="599"/>
                    </a:lnTo>
                    <a:lnTo>
                      <a:pt x="81" y="599"/>
                    </a:lnTo>
                    <a:lnTo>
                      <a:pt x="81" y="599"/>
                    </a:lnTo>
                    <a:lnTo>
                      <a:pt x="81" y="599"/>
                    </a:lnTo>
                    <a:lnTo>
                      <a:pt x="79" y="600"/>
                    </a:lnTo>
                    <a:lnTo>
                      <a:pt x="79" y="600"/>
                    </a:lnTo>
                    <a:lnTo>
                      <a:pt x="79" y="600"/>
                    </a:lnTo>
                    <a:lnTo>
                      <a:pt x="79" y="600"/>
                    </a:lnTo>
                    <a:lnTo>
                      <a:pt x="79" y="600"/>
                    </a:lnTo>
                    <a:lnTo>
                      <a:pt x="79" y="600"/>
                    </a:lnTo>
                    <a:lnTo>
                      <a:pt x="79" y="600"/>
                    </a:lnTo>
                    <a:lnTo>
                      <a:pt x="79" y="600"/>
                    </a:lnTo>
                    <a:lnTo>
                      <a:pt x="79" y="600"/>
                    </a:lnTo>
                    <a:lnTo>
                      <a:pt x="78" y="602"/>
                    </a:lnTo>
                    <a:lnTo>
                      <a:pt x="78" y="602"/>
                    </a:lnTo>
                    <a:lnTo>
                      <a:pt x="78" y="602"/>
                    </a:lnTo>
                    <a:lnTo>
                      <a:pt x="78" y="602"/>
                    </a:lnTo>
                    <a:lnTo>
                      <a:pt x="76" y="602"/>
                    </a:lnTo>
                    <a:lnTo>
                      <a:pt x="76" y="600"/>
                    </a:lnTo>
                    <a:lnTo>
                      <a:pt x="76" y="600"/>
                    </a:lnTo>
                    <a:lnTo>
                      <a:pt x="76" y="600"/>
                    </a:lnTo>
                    <a:lnTo>
                      <a:pt x="76" y="600"/>
                    </a:lnTo>
                    <a:lnTo>
                      <a:pt x="76" y="600"/>
                    </a:lnTo>
                    <a:lnTo>
                      <a:pt x="74" y="600"/>
                    </a:lnTo>
                    <a:lnTo>
                      <a:pt x="74" y="600"/>
                    </a:lnTo>
                    <a:lnTo>
                      <a:pt x="74" y="600"/>
                    </a:lnTo>
                    <a:lnTo>
                      <a:pt x="74" y="600"/>
                    </a:lnTo>
                    <a:lnTo>
                      <a:pt x="74" y="600"/>
                    </a:lnTo>
                    <a:lnTo>
                      <a:pt x="74" y="600"/>
                    </a:lnTo>
                    <a:lnTo>
                      <a:pt x="74" y="600"/>
                    </a:lnTo>
                    <a:lnTo>
                      <a:pt x="74" y="600"/>
                    </a:lnTo>
                    <a:lnTo>
                      <a:pt x="72" y="600"/>
                    </a:lnTo>
                    <a:lnTo>
                      <a:pt x="72" y="600"/>
                    </a:lnTo>
                    <a:lnTo>
                      <a:pt x="72" y="600"/>
                    </a:lnTo>
                    <a:lnTo>
                      <a:pt x="72" y="600"/>
                    </a:lnTo>
                    <a:lnTo>
                      <a:pt x="72" y="600"/>
                    </a:lnTo>
                    <a:lnTo>
                      <a:pt x="72" y="602"/>
                    </a:lnTo>
                    <a:lnTo>
                      <a:pt x="72" y="602"/>
                    </a:lnTo>
                    <a:lnTo>
                      <a:pt x="72" y="602"/>
                    </a:lnTo>
                    <a:lnTo>
                      <a:pt x="70" y="602"/>
                    </a:lnTo>
                    <a:lnTo>
                      <a:pt x="70" y="602"/>
                    </a:lnTo>
                    <a:lnTo>
                      <a:pt x="70" y="602"/>
                    </a:lnTo>
                    <a:lnTo>
                      <a:pt x="70" y="602"/>
                    </a:lnTo>
                    <a:lnTo>
                      <a:pt x="70" y="602"/>
                    </a:lnTo>
                    <a:lnTo>
                      <a:pt x="70" y="600"/>
                    </a:lnTo>
                    <a:lnTo>
                      <a:pt x="70" y="600"/>
                    </a:lnTo>
                    <a:lnTo>
                      <a:pt x="70" y="600"/>
                    </a:lnTo>
                    <a:lnTo>
                      <a:pt x="70" y="600"/>
                    </a:lnTo>
                    <a:lnTo>
                      <a:pt x="70" y="600"/>
                    </a:lnTo>
                    <a:lnTo>
                      <a:pt x="70" y="600"/>
                    </a:lnTo>
                    <a:lnTo>
                      <a:pt x="70" y="600"/>
                    </a:lnTo>
                    <a:lnTo>
                      <a:pt x="69" y="599"/>
                    </a:lnTo>
                    <a:lnTo>
                      <a:pt x="69" y="599"/>
                    </a:lnTo>
                    <a:lnTo>
                      <a:pt x="69" y="599"/>
                    </a:lnTo>
                    <a:lnTo>
                      <a:pt x="69" y="597"/>
                    </a:lnTo>
                    <a:lnTo>
                      <a:pt x="67" y="597"/>
                    </a:lnTo>
                    <a:lnTo>
                      <a:pt x="67" y="597"/>
                    </a:lnTo>
                    <a:lnTo>
                      <a:pt x="67" y="597"/>
                    </a:lnTo>
                    <a:lnTo>
                      <a:pt x="67" y="597"/>
                    </a:lnTo>
                    <a:lnTo>
                      <a:pt x="65" y="597"/>
                    </a:lnTo>
                    <a:lnTo>
                      <a:pt x="65" y="597"/>
                    </a:lnTo>
                    <a:lnTo>
                      <a:pt x="65" y="597"/>
                    </a:lnTo>
                    <a:lnTo>
                      <a:pt x="63" y="595"/>
                    </a:lnTo>
                    <a:lnTo>
                      <a:pt x="63" y="595"/>
                    </a:lnTo>
                    <a:lnTo>
                      <a:pt x="63" y="595"/>
                    </a:lnTo>
                    <a:lnTo>
                      <a:pt x="63" y="595"/>
                    </a:lnTo>
                    <a:lnTo>
                      <a:pt x="63" y="595"/>
                    </a:lnTo>
                    <a:lnTo>
                      <a:pt x="63" y="595"/>
                    </a:lnTo>
                    <a:lnTo>
                      <a:pt x="61" y="595"/>
                    </a:lnTo>
                    <a:lnTo>
                      <a:pt x="61" y="593"/>
                    </a:lnTo>
                    <a:lnTo>
                      <a:pt x="61" y="593"/>
                    </a:lnTo>
                    <a:lnTo>
                      <a:pt x="61" y="593"/>
                    </a:lnTo>
                    <a:lnTo>
                      <a:pt x="60" y="593"/>
                    </a:lnTo>
                    <a:lnTo>
                      <a:pt x="60" y="593"/>
                    </a:lnTo>
                    <a:lnTo>
                      <a:pt x="60" y="593"/>
                    </a:lnTo>
                    <a:lnTo>
                      <a:pt x="60" y="591"/>
                    </a:lnTo>
                    <a:lnTo>
                      <a:pt x="60" y="591"/>
                    </a:lnTo>
                    <a:lnTo>
                      <a:pt x="60" y="591"/>
                    </a:lnTo>
                    <a:lnTo>
                      <a:pt x="60" y="591"/>
                    </a:lnTo>
                    <a:lnTo>
                      <a:pt x="60" y="591"/>
                    </a:lnTo>
                    <a:lnTo>
                      <a:pt x="60" y="591"/>
                    </a:lnTo>
                    <a:lnTo>
                      <a:pt x="58" y="591"/>
                    </a:lnTo>
                    <a:lnTo>
                      <a:pt x="58" y="591"/>
                    </a:lnTo>
                    <a:lnTo>
                      <a:pt x="58" y="591"/>
                    </a:lnTo>
                    <a:lnTo>
                      <a:pt x="58" y="591"/>
                    </a:lnTo>
                    <a:lnTo>
                      <a:pt x="58" y="591"/>
                    </a:lnTo>
                    <a:lnTo>
                      <a:pt x="58" y="591"/>
                    </a:lnTo>
                    <a:lnTo>
                      <a:pt x="56" y="590"/>
                    </a:lnTo>
                    <a:lnTo>
                      <a:pt x="56" y="590"/>
                    </a:lnTo>
                    <a:lnTo>
                      <a:pt x="56" y="590"/>
                    </a:lnTo>
                    <a:lnTo>
                      <a:pt x="56" y="590"/>
                    </a:lnTo>
                    <a:lnTo>
                      <a:pt x="56" y="588"/>
                    </a:lnTo>
                    <a:lnTo>
                      <a:pt x="56" y="588"/>
                    </a:lnTo>
                    <a:lnTo>
                      <a:pt x="56" y="588"/>
                    </a:lnTo>
                    <a:lnTo>
                      <a:pt x="56" y="588"/>
                    </a:lnTo>
                    <a:lnTo>
                      <a:pt x="56" y="588"/>
                    </a:lnTo>
                    <a:lnTo>
                      <a:pt x="56" y="588"/>
                    </a:lnTo>
                    <a:lnTo>
                      <a:pt x="56" y="586"/>
                    </a:lnTo>
                    <a:lnTo>
                      <a:pt x="54" y="586"/>
                    </a:lnTo>
                    <a:lnTo>
                      <a:pt x="54" y="586"/>
                    </a:lnTo>
                    <a:lnTo>
                      <a:pt x="54" y="586"/>
                    </a:lnTo>
                    <a:lnTo>
                      <a:pt x="54" y="586"/>
                    </a:lnTo>
                    <a:lnTo>
                      <a:pt x="54" y="586"/>
                    </a:lnTo>
                    <a:lnTo>
                      <a:pt x="54" y="584"/>
                    </a:lnTo>
                    <a:lnTo>
                      <a:pt x="52" y="584"/>
                    </a:lnTo>
                    <a:lnTo>
                      <a:pt x="52" y="584"/>
                    </a:lnTo>
                    <a:lnTo>
                      <a:pt x="52" y="584"/>
                    </a:lnTo>
                    <a:lnTo>
                      <a:pt x="52" y="584"/>
                    </a:lnTo>
                    <a:lnTo>
                      <a:pt x="51" y="584"/>
                    </a:lnTo>
                    <a:lnTo>
                      <a:pt x="51" y="584"/>
                    </a:lnTo>
                    <a:lnTo>
                      <a:pt x="51" y="584"/>
                    </a:lnTo>
                    <a:lnTo>
                      <a:pt x="51" y="584"/>
                    </a:lnTo>
                    <a:lnTo>
                      <a:pt x="51" y="584"/>
                    </a:lnTo>
                    <a:lnTo>
                      <a:pt x="51" y="584"/>
                    </a:lnTo>
                    <a:lnTo>
                      <a:pt x="49" y="584"/>
                    </a:lnTo>
                    <a:lnTo>
                      <a:pt x="49" y="584"/>
                    </a:lnTo>
                    <a:lnTo>
                      <a:pt x="49" y="584"/>
                    </a:lnTo>
                    <a:lnTo>
                      <a:pt x="49" y="584"/>
                    </a:lnTo>
                    <a:lnTo>
                      <a:pt x="49" y="584"/>
                    </a:lnTo>
                    <a:lnTo>
                      <a:pt x="47" y="584"/>
                    </a:lnTo>
                    <a:lnTo>
                      <a:pt x="47" y="584"/>
                    </a:lnTo>
                    <a:lnTo>
                      <a:pt x="47" y="584"/>
                    </a:lnTo>
                    <a:lnTo>
                      <a:pt x="47" y="584"/>
                    </a:lnTo>
                    <a:lnTo>
                      <a:pt x="47" y="586"/>
                    </a:lnTo>
                    <a:lnTo>
                      <a:pt x="47" y="586"/>
                    </a:lnTo>
                    <a:lnTo>
                      <a:pt x="45" y="586"/>
                    </a:lnTo>
                    <a:lnTo>
                      <a:pt x="45" y="586"/>
                    </a:lnTo>
                    <a:lnTo>
                      <a:pt x="45" y="586"/>
                    </a:lnTo>
                    <a:lnTo>
                      <a:pt x="45" y="586"/>
                    </a:lnTo>
                    <a:lnTo>
                      <a:pt x="45" y="586"/>
                    </a:lnTo>
                    <a:lnTo>
                      <a:pt x="45" y="584"/>
                    </a:lnTo>
                    <a:lnTo>
                      <a:pt x="43" y="584"/>
                    </a:lnTo>
                    <a:lnTo>
                      <a:pt x="43" y="584"/>
                    </a:lnTo>
                    <a:lnTo>
                      <a:pt x="43" y="584"/>
                    </a:lnTo>
                    <a:lnTo>
                      <a:pt x="43" y="584"/>
                    </a:lnTo>
                    <a:lnTo>
                      <a:pt x="41" y="584"/>
                    </a:lnTo>
                    <a:lnTo>
                      <a:pt x="41" y="584"/>
                    </a:lnTo>
                    <a:lnTo>
                      <a:pt x="41" y="584"/>
                    </a:lnTo>
                    <a:lnTo>
                      <a:pt x="41" y="584"/>
                    </a:lnTo>
                    <a:lnTo>
                      <a:pt x="41" y="584"/>
                    </a:lnTo>
                    <a:lnTo>
                      <a:pt x="40" y="582"/>
                    </a:lnTo>
                    <a:lnTo>
                      <a:pt x="40" y="582"/>
                    </a:lnTo>
                    <a:lnTo>
                      <a:pt x="40" y="582"/>
                    </a:lnTo>
                    <a:lnTo>
                      <a:pt x="40" y="582"/>
                    </a:lnTo>
                    <a:lnTo>
                      <a:pt x="40" y="582"/>
                    </a:lnTo>
                    <a:lnTo>
                      <a:pt x="38" y="582"/>
                    </a:lnTo>
                    <a:lnTo>
                      <a:pt x="38" y="581"/>
                    </a:lnTo>
                    <a:lnTo>
                      <a:pt x="38" y="581"/>
                    </a:lnTo>
                    <a:lnTo>
                      <a:pt x="38" y="581"/>
                    </a:lnTo>
                    <a:lnTo>
                      <a:pt x="38" y="581"/>
                    </a:lnTo>
                    <a:lnTo>
                      <a:pt x="38" y="581"/>
                    </a:lnTo>
                    <a:lnTo>
                      <a:pt x="38" y="581"/>
                    </a:lnTo>
                    <a:lnTo>
                      <a:pt x="38" y="579"/>
                    </a:lnTo>
                    <a:lnTo>
                      <a:pt x="38" y="579"/>
                    </a:lnTo>
                    <a:lnTo>
                      <a:pt x="38" y="579"/>
                    </a:lnTo>
                    <a:lnTo>
                      <a:pt x="40" y="579"/>
                    </a:lnTo>
                    <a:lnTo>
                      <a:pt x="40" y="579"/>
                    </a:lnTo>
                    <a:lnTo>
                      <a:pt x="40" y="579"/>
                    </a:lnTo>
                    <a:lnTo>
                      <a:pt x="40" y="579"/>
                    </a:lnTo>
                    <a:lnTo>
                      <a:pt x="40" y="579"/>
                    </a:lnTo>
                    <a:lnTo>
                      <a:pt x="40" y="579"/>
                    </a:lnTo>
                    <a:lnTo>
                      <a:pt x="40" y="579"/>
                    </a:lnTo>
                    <a:lnTo>
                      <a:pt x="40" y="577"/>
                    </a:lnTo>
                    <a:lnTo>
                      <a:pt x="40" y="577"/>
                    </a:lnTo>
                    <a:lnTo>
                      <a:pt x="40" y="577"/>
                    </a:lnTo>
                    <a:lnTo>
                      <a:pt x="40" y="577"/>
                    </a:lnTo>
                    <a:lnTo>
                      <a:pt x="41" y="577"/>
                    </a:lnTo>
                    <a:lnTo>
                      <a:pt x="41" y="577"/>
                    </a:lnTo>
                    <a:lnTo>
                      <a:pt x="41" y="577"/>
                    </a:lnTo>
                    <a:lnTo>
                      <a:pt x="41" y="577"/>
                    </a:lnTo>
                    <a:lnTo>
                      <a:pt x="41" y="577"/>
                    </a:lnTo>
                    <a:lnTo>
                      <a:pt x="41" y="577"/>
                    </a:lnTo>
                    <a:lnTo>
                      <a:pt x="41" y="577"/>
                    </a:lnTo>
                    <a:lnTo>
                      <a:pt x="41" y="577"/>
                    </a:lnTo>
                    <a:lnTo>
                      <a:pt x="41" y="577"/>
                    </a:lnTo>
                    <a:lnTo>
                      <a:pt x="41" y="577"/>
                    </a:lnTo>
                    <a:lnTo>
                      <a:pt x="41" y="577"/>
                    </a:lnTo>
                    <a:lnTo>
                      <a:pt x="41" y="575"/>
                    </a:lnTo>
                    <a:lnTo>
                      <a:pt x="43" y="575"/>
                    </a:lnTo>
                    <a:lnTo>
                      <a:pt x="43" y="575"/>
                    </a:lnTo>
                    <a:lnTo>
                      <a:pt x="43" y="575"/>
                    </a:lnTo>
                    <a:lnTo>
                      <a:pt x="43" y="575"/>
                    </a:lnTo>
                    <a:lnTo>
                      <a:pt x="43" y="575"/>
                    </a:lnTo>
                    <a:lnTo>
                      <a:pt x="43" y="575"/>
                    </a:lnTo>
                    <a:lnTo>
                      <a:pt x="43" y="575"/>
                    </a:lnTo>
                    <a:lnTo>
                      <a:pt x="45" y="575"/>
                    </a:lnTo>
                    <a:lnTo>
                      <a:pt x="45" y="575"/>
                    </a:lnTo>
                    <a:lnTo>
                      <a:pt x="45" y="575"/>
                    </a:lnTo>
                    <a:lnTo>
                      <a:pt x="45" y="573"/>
                    </a:lnTo>
                    <a:lnTo>
                      <a:pt x="45" y="573"/>
                    </a:lnTo>
                    <a:lnTo>
                      <a:pt x="45" y="573"/>
                    </a:lnTo>
                    <a:lnTo>
                      <a:pt x="45" y="573"/>
                    </a:lnTo>
                    <a:lnTo>
                      <a:pt x="45" y="573"/>
                    </a:lnTo>
                    <a:lnTo>
                      <a:pt x="45" y="573"/>
                    </a:lnTo>
                    <a:lnTo>
                      <a:pt x="45" y="573"/>
                    </a:lnTo>
                    <a:lnTo>
                      <a:pt x="45" y="572"/>
                    </a:lnTo>
                    <a:lnTo>
                      <a:pt x="47" y="572"/>
                    </a:lnTo>
                    <a:lnTo>
                      <a:pt x="47" y="572"/>
                    </a:lnTo>
                    <a:lnTo>
                      <a:pt x="47" y="572"/>
                    </a:lnTo>
                    <a:lnTo>
                      <a:pt x="47" y="572"/>
                    </a:lnTo>
                    <a:lnTo>
                      <a:pt x="49" y="572"/>
                    </a:lnTo>
                    <a:lnTo>
                      <a:pt x="49" y="570"/>
                    </a:lnTo>
                    <a:lnTo>
                      <a:pt x="49" y="570"/>
                    </a:lnTo>
                    <a:lnTo>
                      <a:pt x="49" y="570"/>
                    </a:lnTo>
                    <a:lnTo>
                      <a:pt x="49" y="570"/>
                    </a:lnTo>
                    <a:lnTo>
                      <a:pt x="49" y="570"/>
                    </a:lnTo>
                    <a:lnTo>
                      <a:pt x="51" y="570"/>
                    </a:lnTo>
                    <a:lnTo>
                      <a:pt x="51" y="570"/>
                    </a:lnTo>
                    <a:lnTo>
                      <a:pt x="51" y="570"/>
                    </a:lnTo>
                    <a:lnTo>
                      <a:pt x="51" y="570"/>
                    </a:lnTo>
                    <a:lnTo>
                      <a:pt x="51" y="570"/>
                    </a:lnTo>
                    <a:lnTo>
                      <a:pt x="52" y="570"/>
                    </a:lnTo>
                    <a:lnTo>
                      <a:pt x="52" y="570"/>
                    </a:lnTo>
                    <a:lnTo>
                      <a:pt x="52" y="570"/>
                    </a:lnTo>
                    <a:lnTo>
                      <a:pt x="52" y="570"/>
                    </a:lnTo>
                    <a:lnTo>
                      <a:pt x="52" y="570"/>
                    </a:lnTo>
                    <a:lnTo>
                      <a:pt x="52" y="568"/>
                    </a:lnTo>
                    <a:lnTo>
                      <a:pt x="54" y="568"/>
                    </a:lnTo>
                    <a:lnTo>
                      <a:pt x="54" y="568"/>
                    </a:lnTo>
                    <a:lnTo>
                      <a:pt x="54" y="568"/>
                    </a:lnTo>
                    <a:lnTo>
                      <a:pt x="54" y="568"/>
                    </a:lnTo>
                    <a:lnTo>
                      <a:pt x="54" y="568"/>
                    </a:lnTo>
                    <a:lnTo>
                      <a:pt x="54" y="566"/>
                    </a:lnTo>
                    <a:lnTo>
                      <a:pt x="54" y="566"/>
                    </a:lnTo>
                    <a:lnTo>
                      <a:pt x="54" y="566"/>
                    </a:lnTo>
                    <a:lnTo>
                      <a:pt x="54" y="566"/>
                    </a:lnTo>
                    <a:lnTo>
                      <a:pt x="54" y="564"/>
                    </a:lnTo>
                    <a:lnTo>
                      <a:pt x="54" y="564"/>
                    </a:lnTo>
                    <a:lnTo>
                      <a:pt x="54" y="564"/>
                    </a:lnTo>
                    <a:lnTo>
                      <a:pt x="54" y="562"/>
                    </a:lnTo>
                    <a:lnTo>
                      <a:pt x="54" y="562"/>
                    </a:lnTo>
                    <a:lnTo>
                      <a:pt x="54" y="562"/>
                    </a:lnTo>
                    <a:lnTo>
                      <a:pt x="54" y="562"/>
                    </a:lnTo>
                    <a:lnTo>
                      <a:pt x="54" y="562"/>
                    </a:lnTo>
                    <a:lnTo>
                      <a:pt x="54" y="562"/>
                    </a:lnTo>
                    <a:lnTo>
                      <a:pt x="54" y="562"/>
                    </a:lnTo>
                    <a:lnTo>
                      <a:pt x="54" y="561"/>
                    </a:lnTo>
                    <a:lnTo>
                      <a:pt x="54" y="561"/>
                    </a:lnTo>
                    <a:lnTo>
                      <a:pt x="54" y="561"/>
                    </a:lnTo>
                    <a:lnTo>
                      <a:pt x="54" y="559"/>
                    </a:lnTo>
                    <a:lnTo>
                      <a:pt x="54" y="559"/>
                    </a:lnTo>
                    <a:lnTo>
                      <a:pt x="54" y="559"/>
                    </a:lnTo>
                    <a:lnTo>
                      <a:pt x="54" y="559"/>
                    </a:lnTo>
                    <a:lnTo>
                      <a:pt x="54" y="559"/>
                    </a:lnTo>
                    <a:lnTo>
                      <a:pt x="54" y="559"/>
                    </a:lnTo>
                    <a:lnTo>
                      <a:pt x="54" y="559"/>
                    </a:lnTo>
                    <a:lnTo>
                      <a:pt x="54" y="559"/>
                    </a:lnTo>
                    <a:lnTo>
                      <a:pt x="54" y="559"/>
                    </a:lnTo>
                    <a:lnTo>
                      <a:pt x="54" y="557"/>
                    </a:lnTo>
                    <a:lnTo>
                      <a:pt x="54" y="557"/>
                    </a:lnTo>
                    <a:lnTo>
                      <a:pt x="54" y="557"/>
                    </a:lnTo>
                    <a:lnTo>
                      <a:pt x="54" y="557"/>
                    </a:lnTo>
                    <a:lnTo>
                      <a:pt x="54" y="557"/>
                    </a:lnTo>
                    <a:lnTo>
                      <a:pt x="54" y="557"/>
                    </a:lnTo>
                    <a:lnTo>
                      <a:pt x="54" y="557"/>
                    </a:lnTo>
                    <a:lnTo>
                      <a:pt x="54" y="555"/>
                    </a:lnTo>
                    <a:lnTo>
                      <a:pt x="54" y="555"/>
                    </a:lnTo>
                    <a:lnTo>
                      <a:pt x="52" y="555"/>
                    </a:lnTo>
                    <a:lnTo>
                      <a:pt x="54" y="555"/>
                    </a:lnTo>
                    <a:lnTo>
                      <a:pt x="54" y="555"/>
                    </a:lnTo>
                    <a:lnTo>
                      <a:pt x="54" y="555"/>
                    </a:lnTo>
                    <a:lnTo>
                      <a:pt x="54" y="555"/>
                    </a:lnTo>
                    <a:lnTo>
                      <a:pt x="54" y="555"/>
                    </a:lnTo>
                    <a:lnTo>
                      <a:pt x="54" y="555"/>
                    </a:lnTo>
                    <a:lnTo>
                      <a:pt x="54" y="555"/>
                    </a:lnTo>
                    <a:lnTo>
                      <a:pt x="54" y="555"/>
                    </a:lnTo>
                    <a:lnTo>
                      <a:pt x="54" y="555"/>
                    </a:lnTo>
                    <a:lnTo>
                      <a:pt x="56" y="555"/>
                    </a:lnTo>
                    <a:lnTo>
                      <a:pt x="56" y="555"/>
                    </a:lnTo>
                    <a:lnTo>
                      <a:pt x="56" y="555"/>
                    </a:lnTo>
                    <a:lnTo>
                      <a:pt x="56" y="553"/>
                    </a:lnTo>
                    <a:lnTo>
                      <a:pt x="56" y="553"/>
                    </a:lnTo>
                    <a:lnTo>
                      <a:pt x="56" y="553"/>
                    </a:lnTo>
                    <a:lnTo>
                      <a:pt x="56" y="553"/>
                    </a:lnTo>
                    <a:lnTo>
                      <a:pt x="56" y="553"/>
                    </a:lnTo>
                    <a:lnTo>
                      <a:pt x="56" y="553"/>
                    </a:lnTo>
                    <a:lnTo>
                      <a:pt x="56" y="553"/>
                    </a:lnTo>
                    <a:lnTo>
                      <a:pt x="56" y="553"/>
                    </a:lnTo>
                    <a:lnTo>
                      <a:pt x="56" y="553"/>
                    </a:lnTo>
                    <a:lnTo>
                      <a:pt x="58" y="553"/>
                    </a:lnTo>
                    <a:lnTo>
                      <a:pt x="58" y="553"/>
                    </a:lnTo>
                    <a:lnTo>
                      <a:pt x="58" y="552"/>
                    </a:lnTo>
                    <a:lnTo>
                      <a:pt x="58" y="552"/>
                    </a:lnTo>
                    <a:lnTo>
                      <a:pt x="58" y="552"/>
                    </a:lnTo>
                    <a:lnTo>
                      <a:pt x="58" y="552"/>
                    </a:lnTo>
                    <a:lnTo>
                      <a:pt x="58" y="552"/>
                    </a:lnTo>
                    <a:lnTo>
                      <a:pt x="58" y="552"/>
                    </a:lnTo>
                    <a:lnTo>
                      <a:pt x="58" y="552"/>
                    </a:lnTo>
                    <a:lnTo>
                      <a:pt x="58" y="552"/>
                    </a:lnTo>
                    <a:lnTo>
                      <a:pt x="58" y="552"/>
                    </a:lnTo>
                    <a:lnTo>
                      <a:pt x="60" y="552"/>
                    </a:lnTo>
                    <a:lnTo>
                      <a:pt x="60" y="552"/>
                    </a:lnTo>
                    <a:lnTo>
                      <a:pt x="60" y="552"/>
                    </a:lnTo>
                    <a:lnTo>
                      <a:pt x="60" y="552"/>
                    </a:lnTo>
                    <a:lnTo>
                      <a:pt x="60" y="552"/>
                    </a:lnTo>
                    <a:lnTo>
                      <a:pt x="60" y="552"/>
                    </a:lnTo>
                    <a:lnTo>
                      <a:pt x="61" y="550"/>
                    </a:lnTo>
                    <a:lnTo>
                      <a:pt x="61" y="550"/>
                    </a:lnTo>
                    <a:lnTo>
                      <a:pt x="61" y="550"/>
                    </a:lnTo>
                    <a:lnTo>
                      <a:pt x="61" y="550"/>
                    </a:lnTo>
                    <a:lnTo>
                      <a:pt x="61" y="550"/>
                    </a:lnTo>
                    <a:lnTo>
                      <a:pt x="61" y="550"/>
                    </a:lnTo>
                    <a:lnTo>
                      <a:pt x="61" y="550"/>
                    </a:lnTo>
                    <a:lnTo>
                      <a:pt x="61" y="550"/>
                    </a:lnTo>
                    <a:lnTo>
                      <a:pt x="61" y="550"/>
                    </a:lnTo>
                    <a:lnTo>
                      <a:pt x="61" y="550"/>
                    </a:lnTo>
                    <a:lnTo>
                      <a:pt x="63" y="548"/>
                    </a:lnTo>
                    <a:lnTo>
                      <a:pt x="63" y="548"/>
                    </a:lnTo>
                    <a:lnTo>
                      <a:pt x="63" y="548"/>
                    </a:lnTo>
                    <a:lnTo>
                      <a:pt x="63" y="548"/>
                    </a:lnTo>
                    <a:lnTo>
                      <a:pt x="63" y="548"/>
                    </a:lnTo>
                    <a:lnTo>
                      <a:pt x="63" y="548"/>
                    </a:lnTo>
                    <a:lnTo>
                      <a:pt x="63" y="546"/>
                    </a:lnTo>
                    <a:lnTo>
                      <a:pt x="63" y="546"/>
                    </a:lnTo>
                    <a:lnTo>
                      <a:pt x="63" y="546"/>
                    </a:lnTo>
                    <a:lnTo>
                      <a:pt x="63" y="546"/>
                    </a:lnTo>
                    <a:lnTo>
                      <a:pt x="63" y="546"/>
                    </a:lnTo>
                    <a:lnTo>
                      <a:pt x="63" y="546"/>
                    </a:lnTo>
                    <a:lnTo>
                      <a:pt x="63" y="546"/>
                    </a:lnTo>
                    <a:lnTo>
                      <a:pt x="63" y="544"/>
                    </a:lnTo>
                    <a:lnTo>
                      <a:pt x="63" y="544"/>
                    </a:lnTo>
                    <a:lnTo>
                      <a:pt x="63" y="544"/>
                    </a:lnTo>
                    <a:lnTo>
                      <a:pt x="63" y="544"/>
                    </a:lnTo>
                    <a:lnTo>
                      <a:pt x="63" y="544"/>
                    </a:lnTo>
                    <a:lnTo>
                      <a:pt x="63" y="544"/>
                    </a:lnTo>
                    <a:lnTo>
                      <a:pt x="63" y="544"/>
                    </a:lnTo>
                    <a:lnTo>
                      <a:pt x="63" y="543"/>
                    </a:lnTo>
                    <a:lnTo>
                      <a:pt x="63" y="543"/>
                    </a:lnTo>
                    <a:lnTo>
                      <a:pt x="65" y="543"/>
                    </a:lnTo>
                    <a:lnTo>
                      <a:pt x="65" y="543"/>
                    </a:lnTo>
                    <a:lnTo>
                      <a:pt x="65" y="543"/>
                    </a:lnTo>
                    <a:lnTo>
                      <a:pt x="65" y="543"/>
                    </a:lnTo>
                    <a:lnTo>
                      <a:pt x="65" y="543"/>
                    </a:lnTo>
                    <a:lnTo>
                      <a:pt x="63" y="543"/>
                    </a:lnTo>
                    <a:lnTo>
                      <a:pt x="63" y="543"/>
                    </a:lnTo>
                    <a:lnTo>
                      <a:pt x="63" y="541"/>
                    </a:lnTo>
                    <a:lnTo>
                      <a:pt x="63" y="541"/>
                    </a:lnTo>
                    <a:lnTo>
                      <a:pt x="63" y="541"/>
                    </a:lnTo>
                    <a:lnTo>
                      <a:pt x="63" y="541"/>
                    </a:lnTo>
                    <a:lnTo>
                      <a:pt x="61" y="541"/>
                    </a:lnTo>
                    <a:lnTo>
                      <a:pt x="61" y="541"/>
                    </a:lnTo>
                    <a:lnTo>
                      <a:pt x="61" y="541"/>
                    </a:lnTo>
                    <a:lnTo>
                      <a:pt x="61" y="541"/>
                    </a:lnTo>
                    <a:lnTo>
                      <a:pt x="61" y="541"/>
                    </a:lnTo>
                    <a:lnTo>
                      <a:pt x="61" y="541"/>
                    </a:lnTo>
                    <a:lnTo>
                      <a:pt x="60" y="541"/>
                    </a:lnTo>
                    <a:lnTo>
                      <a:pt x="60" y="541"/>
                    </a:lnTo>
                    <a:lnTo>
                      <a:pt x="60" y="539"/>
                    </a:lnTo>
                    <a:lnTo>
                      <a:pt x="60" y="539"/>
                    </a:lnTo>
                    <a:lnTo>
                      <a:pt x="60" y="541"/>
                    </a:lnTo>
                    <a:lnTo>
                      <a:pt x="60" y="541"/>
                    </a:lnTo>
                    <a:lnTo>
                      <a:pt x="58" y="541"/>
                    </a:lnTo>
                    <a:lnTo>
                      <a:pt x="58" y="541"/>
                    </a:lnTo>
                    <a:lnTo>
                      <a:pt x="58" y="541"/>
                    </a:lnTo>
                    <a:lnTo>
                      <a:pt x="56" y="539"/>
                    </a:lnTo>
                    <a:lnTo>
                      <a:pt x="56" y="539"/>
                    </a:lnTo>
                    <a:lnTo>
                      <a:pt x="56" y="539"/>
                    </a:lnTo>
                    <a:lnTo>
                      <a:pt x="56" y="539"/>
                    </a:lnTo>
                    <a:lnTo>
                      <a:pt x="56" y="539"/>
                    </a:lnTo>
                    <a:lnTo>
                      <a:pt x="54" y="539"/>
                    </a:lnTo>
                    <a:lnTo>
                      <a:pt x="54" y="539"/>
                    </a:lnTo>
                    <a:lnTo>
                      <a:pt x="54" y="539"/>
                    </a:lnTo>
                    <a:lnTo>
                      <a:pt x="54" y="537"/>
                    </a:lnTo>
                    <a:lnTo>
                      <a:pt x="54" y="537"/>
                    </a:lnTo>
                    <a:lnTo>
                      <a:pt x="54" y="537"/>
                    </a:lnTo>
                    <a:lnTo>
                      <a:pt x="54" y="537"/>
                    </a:lnTo>
                    <a:lnTo>
                      <a:pt x="54" y="537"/>
                    </a:lnTo>
                    <a:lnTo>
                      <a:pt x="52" y="537"/>
                    </a:lnTo>
                    <a:lnTo>
                      <a:pt x="52" y="537"/>
                    </a:lnTo>
                    <a:lnTo>
                      <a:pt x="52" y="537"/>
                    </a:lnTo>
                    <a:lnTo>
                      <a:pt x="52" y="537"/>
                    </a:lnTo>
                    <a:lnTo>
                      <a:pt x="52" y="537"/>
                    </a:lnTo>
                    <a:lnTo>
                      <a:pt x="52" y="537"/>
                    </a:lnTo>
                    <a:lnTo>
                      <a:pt x="52" y="537"/>
                    </a:lnTo>
                    <a:lnTo>
                      <a:pt x="52" y="537"/>
                    </a:lnTo>
                    <a:lnTo>
                      <a:pt x="52" y="535"/>
                    </a:lnTo>
                    <a:lnTo>
                      <a:pt x="52" y="535"/>
                    </a:lnTo>
                    <a:lnTo>
                      <a:pt x="52" y="535"/>
                    </a:lnTo>
                    <a:lnTo>
                      <a:pt x="52" y="535"/>
                    </a:lnTo>
                    <a:lnTo>
                      <a:pt x="52" y="535"/>
                    </a:lnTo>
                    <a:lnTo>
                      <a:pt x="52" y="535"/>
                    </a:lnTo>
                    <a:lnTo>
                      <a:pt x="52" y="535"/>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2"/>
                    </a:lnTo>
                    <a:lnTo>
                      <a:pt x="52" y="532"/>
                    </a:lnTo>
                    <a:lnTo>
                      <a:pt x="52" y="532"/>
                    </a:lnTo>
                    <a:lnTo>
                      <a:pt x="52" y="532"/>
                    </a:lnTo>
                    <a:lnTo>
                      <a:pt x="52" y="532"/>
                    </a:lnTo>
                    <a:lnTo>
                      <a:pt x="52" y="532"/>
                    </a:lnTo>
                    <a:lnTo>
                      <a:pt x="52" y="532"/>
                    </a:lnTo>
                    <a:lnTo>
                      <a:pt x="52" y="532"/>
                    </a:lnTo>
                    <a:lnTo>
                      <a:pt x="52" y="532"/>
                    </a:lnTo>
                    <a:lnTo>
                      <a:pt x="52" y="532"/>
                    </a:lnTo>
                    <a:lnTo>
                      <a:pt x="54" y="532"/>
                    </a:lnTo>
                    <a:lnTo>
                      <a:pt x="54" y="532"/>
                    </a:lnTo>
                    <a:lnTo>
                      <a:pt x="54" y="530"/>
                    </a:lnTo>
                    <a:lnTo>
                      <a:pt x="54" y="530"/>
                    </a:lnTo>
                    <a:lnTo>
                      <a:pt x="54" y="530"/>
                    </a:lnTo>
                    <a:lnTo>
                      <a:pt x="52" y="530"/>
                    </a:lnTo>
                    <a:lnTo>
                      <a:pt x="52" y="530"/>
                    </a:lnTo>
                    <a:lnTo>
                      <a:pt x="52" y="530"/>
                    </a:lnTo>
                    <a:lnTo>
                      <a:pt x="54" y="530"/>
                    </a:lnTo>
                    <a:lnTo>
                      <a:pt x="54" y="530"/>
                    </a:lnTo>
                    <a:lnTo>
                      <a:pt x="52" y="530"/>
                    </a:lnTo>
                    <a:lnTo>
                      <a:pt x="52" y="530"/>
                    </a:lnTo>
                    <a:lnTo>
                      <a:pt x="54" y="528"/>
                    </a:lnTo>
                    <a:lnTo>
                      <a:pt x="52" y="528"/>
                    </a:lnTo>
                    <a:lnTo>
                      <a:pt x="52" y="528"/>
                    </a:lnTo>
                    <a:lnTo>
                      <a:pt x="52" y="528"/>
                    </a:lnTo>
                    <a:lnTo>
                      <a:pt x="52" y="528"/>
                    </a:lnTo>
                    <a:lnTo>
                      <a:pt x="52" y="528"/>
                    </a:lnTo>
                    <a:lnTo>
                      <a:pt x="52" y="528"/>
                    </a:lnTo>
                    <a:lnTo>
                      <a:pt x="52" y="528"/>
                    </a:lnTo>
                    <a:lnTo>
                      <a:pt x="51" y="528"/>
                    </a:lnTo>
                    <a:lnTo>
                      <a:pt x="51" y="528"/>
                    </a:lnTo>
                    <a:lnTo>
                      <a:pt x="51" y="528"/>
                    </a:lnTo>
                    <a:lnTo>
                      <a:pt x="51" y="528"/>
                    </a:lnTo>
                    <a:lnTo>
                      <a:pt x="51" y="528"/>
                    </a:lnTo>
                    <a:lnTo>
                      <a:pt x="51" y="528"/>
                    </a:lnTo>
                    <a:lnTo>
                      <a:pt x="49" y="528"/>
                    </a:lnTo>
                    <a:lnTo>
                      <a:pt x="49" y="528"/>
                    </a:lnTo>
                    <a:lnTo>
                      <a:pt x="49" y="528"/>
                    </a:lnTo>
                    <a:lnTo>
                      <a:pt x="47" y="528"/>
                    </a:lnTo>
                    <a:lnTo>
                      <a:pt x="47" y="528"/>
                    </a:lnTo>
                    <a:lnTo>
                      <a:pt x="47" y="528"/>
                    </a:lnTo>
                    <a:lnTo>
                      <a:pt x="47" y="528"/>
                    </a:lnTo>
                    <a:lnTo>
                      <a:pt x="47" y="528"/>
                    </a:lnTo>
                    <a:lnTo>
                      <a:pt x="47" y="528"/>
                    </a:lnTo>
                    <a:lnTo>
                      <a:pt x="45" y="528"/>
                    </a:lnTo>
                    <a:lnTo>
                      <a:pt x="45" y="528"/>
                    </a:lnTo>
                    <a:lnTo>
                      <a:pt x="45" y="528"/>
                    </a:lnTo>
                    <a:lnTo>
                      <a:pt x="45" y="528"/>
                    </a:lnTo>
                    <a:lnTo>
                      <a:pt x="43" y="528"/>
                    </a:lnTo>
                    <a:lnTo>
                      <a:pt x="43" y="528"/>
                    </a:lnTo>
                    <a:lnTo>
                      <a:pt x="43" y="528"/>
                    </a:lnTo>
                    <a:lnTo>
                      <a:pt x="43" y="528"/>
                    </a:lnTo>
                    <a:lnTo>
                      <a:pt x="43" y="526"/>
                    </a:lnTo>
                    <a:lnTo>
                      <a:pt x="41" y="526"/>
                    </a:lnTo>
                    <a:lnTo>
                      <a:pt x="41" y="526"/>
                    </a:lnTo>
                    <a:lnTo>
                      <a:pt x="41" y="526"/>
                    </a:lnTo>
                    <a:lnTo>
                      <a:pt x="41" y="526"/>
                    </a:lnTo>
                    <a:lnTo>
                      <a:pt x="41" y="528"/>
                    </a:lnTo>
                    <a:lnTo>
                      <a:pt x="40" y="528"/>
                    </a:lnTo>
                    <a:lnTo>
                      <a:pt x="40" y="528"/>
                    </a:lnTo>
                    <a:lnTo>
                      <a:pt x="40" y="528"/>
                    </a:lnTo>
                    <a:lnTo>
                      <a:pt x="40" y="530"/>
                    </a:lnTo>
                    <a:lnTo>
                      <a:pt x="40" y="530"/>
                    </a:lnTo>
                    <a:lnTo>
                      <a:pt x="40" y="530"/>
                    </a:lnTo>
                    <a:lnTo>
                      <a:pt x="40" y="530"/>
                    </a:lnTo>
                    <a:lnTo>
                      <a:pt x="40" y="530"/>
                    </a:lnTo>
                    <a:lnTo>
                      <a:pt x="38" y="532"/>
                    </a:lnTo>
                    <a:lnTo>
                      <a:pt x="38" y="532"/>
                    </a:lnTo>
                    <a:lnTo>
                      <a:pt x="38" y="532"/>
                    </a:lnTo>
                    <a:lnTo>
                      <a:pt x="38" y="532"/>
                    </a:lnTo>
                    <a:lnTo>
                      <a:pt x="38" y="532"/>
                    </a:lnTo>
                    <a:lnTo>
                      <a:pt x="38" y="534"/>
                    </a:lnTo>
                    <a:lnTo>
                      <a:pt x="38" y="534"/>
                    </a:lnTo>
                    <a:lnTo>
                      <a:pt x="38" y="534"/>
                    </a:lnTo>
                    <a:lnTo>
                      <a:pt x="38" y="534"/>
                    </a:lnTo>
                    <a:lnTo>
                      <a:pt x="38" y="535"/>
                    </a:lnTo>
                    <a:lnTo>
                      <a:pt x="36" y="535"/>
                    </a:lnTo>
                    <a:lnTo>
                      <a:pt x="36" y="535"/>
                    </a:lnTo>
                    <a:lnTo>
                      <a:pt x="36" y="535"/>
                    </a:lnTo>
                    <a:lnTo>
                      <a:pt x="36" y="537"/>
                    </a:lnTo>
                    <a:lnTo>
                      <a:pt x="36" y="537"/>
                    </a:lnTo>
                    <a:lnTo>
                      <a:pt x="36" y="537"/>
                    </a:lnTo>
                    <a:lnTo>
                      <a:pt x="36" y="537"/>
                    </a:lnTo>
                    <a:lnTo>
                      <a:pt x="36" y="537"/>
                    </a:lnTo>
                    <a:lnTo>
                      <a:pt x="36" y="537"/>
                    </a:lnTo>
                    <a:lnTo>
                      <a:pt x="36" y="539"/>
                    </a:lnTo>
                    <a:lnTo>
                      <a:pt x="34" y="539"/>
                    </a:lnTo>
                    <a:lnTo>
                      <a:pt x="34" y="539"/>
                    </a:lnTo>
                    <a:lnTo>
                      <a:pt x="34" y="539"/>
                    </a:lnTo>
                    <a:lnTo>
                      <a:pt x="34" y="539"/>
                    </a:lnTo>
                    <a:lnTo>
                      <a:pt x="34" y="539"/>
                    </a:lnTo>
                    <a:lnTo>
                      <a:pt x="34" y="541"/>
                    </a:lnTo>
                    <a:lnTo>
                      <a:pt x="34" y="541"/>
                    </a:lnTo>
                    <a:lnTo>
                      <a:pt x="34" y="541"/>
                    </a:lnTo>
                    <a:lnTo>
                      <a:pt x="32" y="541"/>
                    </a:lnTo>
                    <a:lnTo>
                      <a:pt x="32" y="541"/>
                    </a:lnTo>
                    <a:lnTo>
                      <a:pt x="32" y="543"/>
                    </a:lnTo>
                    <a:lnTo>
                      <a:pt x="32" y="543"/>
                    </a:lnTo>
                    <a:lnTo>
                      <a:pt x="32" y="543"/>
                    </a:lnTo>
                    <a:lnTo>
                      <a:pt x="32" y="543"/>
                    </a:lnTo>
                    <a:lnTo>
                      <a:pt x="32" y="543"/>
                    </a:lnTo>
                    <a:lnTo>
                      <a:pt x="31" y="543"/>
                    </a:lnTo>
                    <a:lnTo>
                      <a:pt x="31" y="543"/>
                    </a:lnTo>
                    <a:lnTo>
                      <a:pt x="31" y="543"/>
                    </a:lnTo>
                    <a:lnTo>
                      <a:pt x="31" y="544"/>
                    </a:lnTo>
                    <a:lnTo>
                      <a:pt x="31" y="544"/>
                    </a:lnTo>
                    <a:lnTo>
                      <a:pt x="31" y="544"/>
                    </a:lnTo>
                    <a:lnTo>
                      <a:pt x="31" y="544"/>
                    </a:lnTo>
                    <a:lnTo>
                      <a:pt x="31" y="544"/>
                    </a:lnTo>
                    <a:lnTo>
                      <a:pt x="31" y="544"/>
                    </a:lnTo>
                    <a:lnTo>
                      <a:pt x="31" y="544"/>
                    </a:lnTo>
                    <a:lnTo>
                      <a:pt x="29" y="544"/>
                    </a:lnTo>
                    <a:lnTo>
                      <a:pt x="29" y="546"/>
                    </a:lnTo>
                    <a:lnTo>
                      <a:pt x="29" y="546"/>
                    </a:lnTo>
                    <a:lnTo>
                      <a:pt x="29" y="546"/>
                    </a:lnTo>
                    <a:lnTo>
                      <a:pt x="29" y="546"/>
                    </a:lnTo>
                    <a:lnTo>
                      <a:pt x="29" y="546"/>
                    </a:lnTo>
                    <a:lnTo>
                      <a:pt x="27" y="546"/>
                    </a:lnTo>
                    <a:lnTo>
                      <a:pt x="27" y="546"/>
                    </a:lnTo>
                    <a:lnTo>
                      <a:pt x="27" y="546"/>
                    </a:lnTo>
                    <a:lnTo>
                      <a:pt x="27" y="546"/>
                    </a:lnTo>
                    <a:lnTo>
                      <a:pt x="27" y="546"/>
                    </a:lnTo>
                    <a:lnTo>
                      <a:pt x="25" y="546"/>
                    </a:lnTo>
                    <a:lnTo>
                      <a:pt x="25" y="546"/>
                    </a:lnTo>
                    <a:lnTo>
                      <a:pt x="25" y="546"/>
                    </a:lnTo>
                    <a:lnTo>
                      <a:pt x="25" y="546"/>
                    </a:lnTo>
                    <a:lnTo>
                      <a:pt x="23" y="546"/>
                    </a:lnTo>
                    <a:lnTo>
                      <a:pt x="23" y="546"/>
                    </a:lnTo>
                    <a:lnTo>
                      <a:pt x="22" y="546"/>
                    </a:lnTo>
                    <a:lnTo>
                      <a:pt x="22" y="546"/>
                    </a:lnTo>
                    <a:lnTo>
                      <a:pt x="22" y="546"/>
                    </a:lnTo>
                    <a:lnTo>
                      <a:pt x="22" y="546"/>
                    </a:lnTo>
                    <a:lnTo>
                      <a:pt x="20" y="546"/>
                    </a:lnTo>
                    <a:lnTo>
                      <a:pt x="20" y="546"/>
                    </a:lnTo>
                    <a:lnTo>
                      <a:pt x="20" y="546"/>
                    </a:lnTo>
                    <a:lnTo>
                      <a:pt x="20" y="546"/>
                    </a:lnTo>
                    <a:lnTo>
                      <a:pt x="20" y="546"/>
                    </a:lnTo>
                    <a:lnTo>
                      <a:pt x="20" y="546"/>
                    </a:lnTo>
                    <a:lnTo>
                      <a:pt x="20" y="546"/>
                    </a:lnTo>
                    <a:lnTo>
                      <a:pt x="18" y="546"/>
                    </a:lnTo>
                    <a:lnTo>
                      <a:pt x="18" y="546"/>
                    </a:lnTo>
                    <a:lnTo>
                      <a:pt x="18" y="546"/>
                    </a:lnTo>
                    <a:lnTo>
                      <a:pt x="18" y="544"/>
                    </a:lnTo>
                    <a:lnTo>
                      <a:pt x="16" y="544"/>
                    </a:lnTo>
                    <a:lnTo>
                      <a:pt x="16" y="544"/>
                    </a:lnTo>
                    <a:lnTo>
                      <a:pt x="16" y="544"/>
                    </a:lnTo>
                    <a:lnTo>
                      <a:pt x="16" y="544"/>
                    </a:lnTo>
                    <a:lnTo>
                      <a:pt x="16" y="544"/>
                    </a:lnTo>
                    <a:lnTo>
                      <a:pt x="14" y="544"/>
                    </a:lnTo>
                    <a:lnTo>
                      <a:pt x="14" y="543"/>
                    </a:lnTo>
                    <a:lnTo>
                      <a:pt x="14" y="543"/>
                    </a:lnTo>
                    <a:lnTo>
                      <a:pt x="14" y="543"/>
                    </a:lnTo>
                    <a:lnTo>
                      <a:pt x="13" y="543"/>
                    </a:lnTo>
                    <a:lnTo>
                      <a:pt x="13" y="543"/>
                    </a:lnTo>
                    <a:lnTo>
                      <a:pt x="13" y="543"/>
                    </a:lnTo>
                    <a:lnTo>
                      <a:pt x="11" y="543"/>
                    </a:lnTo>
                    <a:lnTo>
                      <a:pt x="11" y="543"/>
                    </a:lnTo>
                    <a:lnTo>
                      <a:pt x="11" y="541"/>
                    </a:lnTo>
                    <a:lnTo>
                      <a:pt x="11" y="541"/>
                    </a:lnTo>
                    <a:lnTo>
                      <a:pt x="11" y="541"/>
                    </a:lnTo>
                    <a:lnTo>
                      <a:pt x="9" y="541"/>
                    </a:lnTo>
                    <a:lnTo>
                      <a:pt x="9" y="541"/>
                    </a:lnTo>
                    <a:lnTo>
                      <a:pt x="9" y="541"/>
                    </a:lnTo>
                    <a:lnTo>
                      <a:pt x="9" y="541"/>
                    </a:lnTo>
                    <a:lnTo>
                      <a:pt x="9" y="541"/>
                    </a:lnTo>
                    <a:lnTo>
                      <a:pt x="9" y="541"/>
                    </a:lnTo>
                    <a:lnTo>
                      <a:pt x="7" y="541"/>
                    </a:lnTo>
                    <a:lnTo>
                      <a:pt x="7" y="541"/>
                    </a:lnTo>
                    <a:lnTo>
                      <a:pt x="7" y="541"/>
                    </a:lnTo>
                    <a:lnTo>
                      <a:pt x="7" y="541"/>
                    </a:lnTo>
                    <a:lnTo>
                      <a:pt x="7" y="541"/>
                    </a:lnTo>
                    <a:lnTo>
                      <a:pt x="7" y="541"/>
                    </a:lnTo>
                    <a:lnTo>
                      <a:pt x="7" y="541"/>
                    </a:lnTo>
                    <a:lnTo>
                      <a:pt x="7" y="543"/>
                    </a:lnTo>
                    <a:lnTo>
                      <a:pt x="7" y="543"/>
                    </a:lnTo>
                    <a:lnTo>
                      <a:pt x="7" y="543"/>
                    </a:lnTo>
                    <a:lnTo>
                      <a:pt x="7" y="543"/>
                    </a:lnTo>
                    <a:lnTo>
                      <a:pt x="5" y="543"/>
                    </a:lnTo>
                    <a:lnTo>
                      <a:pt x="5" y="543"/>
                    </a:lnTo>
                    <a:lnTo>
                      <a:pt x="5" y="544"/>
                    </a:lnTo>
                    <a:lnTo>
                      <a:pt x="5" y="544"/>
                    </a:lnTo>
                    <a:lnTo>
                      <a:pt x="5" y="544"/>
                    </a:lnTo>
                    <a:lnTo>
                      <a:pt x="5" y="544"/>
                    </a:lnTo>
                    <a:lnTo>
                      <a:pt x="5" y="544"/>
                    </a:lnTo>
                    <a:lnTo>
                      <a:pt x="5" y="544"/>
                    </a:lnTo>
                    <a:lnTo>
                      <a:pt x="5" y="544"/>
                    </a:lnTo>
                    <a:lnTo>
                      <a:pt x="5" y="546"/>
                    </a:lnTo>
                    <a:lnTo>
                      <a:pt x="5" y="546"/>
                    </a:lnTo>
                    <a:lnTo>
                      <a:pt x="5" y="546"/>
                    </a:lnTo>
                    <a:lnTo>
                      <a:pt x="5" y="546"/>
                    </a:lnTo>
                    <a:lnTo>
                      <a:pt x="5" y="546"/>
                    </a:lnTo>
                    <a:lnTo>
                      <a:pt x="5" y="546"/>
                    </a:lnTo>
                    <a:lnTo>
                      <a:pt x="3" y="546"/>
                    </a:lnTo>
                    <a:lnTo>
                      <a:pt x="3" y="546"/>
                    </a:lnTo>
                    <a:lnTo>
                      <a:pt x="3" y="548"/>
                    </a:lnTo>
                    <a:lnTo>
                      <a:pt x="3" y="548"/>
                    </a:lnTo>
                    <a:lnTo>
                      <a:pt x="3" y="548"/>
                    </a:lnTo>
                    <a:lnTo>
                      <a:pt x="3" y="548"/>
                    </a:lnTo>
                    <a:lnTo>
                      <a:pt x="3" y="548"/>
                    </a:lnTo>
                    <a:lnTo>
                      <a:pt x="3" y="548"/>
                    </a:lnTo>
                    <a:lnTo>
                      <a:pt x="3" y="548"/>
                    </a:lnTo>
                    <a:lnTo>
                      <a:pt x="3" y="548"/>
                    </a:lnTo>
                    <a:lnTo>
                      <a:pt x="3" y="548"/>
                    </a:lnTo>
                    <a:lnTo>
                      <a:pt x="2" y="548"/>
                    </a:lnTo>
                    <a:lnTo>
                      <a:pt x="2" y="548"/>
                    </a:lnTo>
                    <a:lnTo>
                      <a:pt x="2" y="548"/>
                    </a:lnTo>
                    <a:lnTo>
                      <a:pt x="2" y="548"/>
                    </a:lnTo>
                    <a:lnTo>
                      <a:pt x="2" y="546"/>
                    </a:lnTo>
                    <a:lnTo>
                      <a:pt x="2" y="546"/>
                    </a:lnTo>
                    <a:lnTo>
                      <a:pt x="2" y="546"/>
                    </a:lnTo>
                    <a:lnTo>
                      <a:pt x="2" y="546"/>
                    </a:lnTo>
                    <a:lnTo>
                      <a:pt x="2" y="544"/>
                    </a:lnTo>
                    <a:lnTo>
                      <a:pt x="2" y="544"/>
                    </a:lnTo>
                    <a:lnTo>
                      <a:pt x="2" y="544"/>
                    </a:lnTo>
                    <a:lnTo>
                      <a:pt x="2" y="543"/>
                    </a:lnTo>
                    <a:lnTo>
                      <a:pt x="2" y="543"/>
                    </a:lnTo>
                    <a:lnTo>
                      <a:pt x="3" y="543"/>
                    </a:lnTo>
                    <a:lnTo>
                      <a:pt x="3" y="543"/>
                    </a:lnTo>
                    <a:lnTo>
                      <a:pt x="3" y="543"/>
                    </a:lnTo>
                    <a:lnTo>
                      <a:pt x="3" y="541"/>
                    </a:lnTo>
                    <a:lnTo>
                      <a:pt x="3" y="541"/>
                    </a:lnTo>
                    <a:lnTo>
                      <a:pt x="3" y="541"/>
                    </a:lnTo>
                    <a:lnTo>
                      <a:pt x="3" y="539"/>
                    </a:lnTo>
                    <a:lnTo>
                      <a:pt x="2" y="539"/>
                    </a:lnTo>
                    <a:lnTo>
                      <a:pt x="2" y="539"/>
                    </a:lnTo>
                    <a:lnTo>
                      <a:pt x="2" y="539"/>
                    </a:lnTo>
                    <a:lnTo>
                      <a:pt x="0" y="537"/>
                    </a:lnTo>
                    <a:lnTo>
                      <a:pt x="0" y="535"/>
                    </a:lnTo>
                    <a:lnTo>
                      <a:pt x="0" y="530"/>
                    </a:lnTo>
                    <a:lnTo>
                      <a:pt x="0" y="528"/>
                    </a:lnTo>
                    <a:lnTo>
                      <a:pt x="0" y="528"/>
                    </a:lnTo>
                    <a:lnTo>
                      <a:pt x="0" y="526"/>
                    </a:lnTo>
                    <a:lnTo>
                      <a:pt x="0" y="523"/>
                    </a:lnTo>
                    <a:lnTo>
                      <a:pt x="0" y="523"/>
                    </a:lnTo>
                    <a:lnTo>
                      <a:pt x="0" y="519"/>
                    </a:lnTo>
                    <a:lnTo>
                      <a:pt x="0" y="519"/>
                    </a:lnTo>
                    <a:lnTo>
                      <a:pt x="0" y="517"/>
                    </a:lnTo>
                    <a:lnTo>
                      <a:pt x="2" y="517"/>
                    </a:lnTo>
                    <a:lnTo>
                      <a:pt x="2" y="517"/>
                    </a:lnTo>
                    <a:lnTo>
                      <a:pt x="2" y="517"/>
                    </a:lnTo>
                    <a:lnTo>
                      <a:pt x="2" y="515"/>
                    </a:lnTo>
                    <a:lnTo>
                      <a:pt x="2" y="515"/>
                    </a:lnTo>
                    <a:lnTo>
                      <a:pt x="2" y="515"/>
                    </a:lnTo>
                    <a:lnTo>
                      <a:pt x="2" y="515"/>
                    </a:lnTo>
                    <a:lnTo>
                      <a:pt x="2" y="514"/>
                    </a:lnTo>
                    <a:lnTo>
                      <a:pt x="2" y="514"/>
                    </a:lnTo>
                    <a:lnTo>
                      <a:pt x="2" y="514"/>
                    </a:lnTo>
                    <a:lnTo>
                      <a:pt x="2" y="514"/>
                    </a:lnTo>
                    <a:lnTo>
                      <a:pt x="2" y="512"/>
                    </a:lnTo>
                    <a:lnTo>
                      <a:pt x="2" y="512"/>
                    </a:lnTo>
                    <a:lnTo>
                      <a:pt x="2" y="510"/>
                    </a:lnTo>
                    <a:lnTo>
                      <a:pt x="2" y="510"/>
                    </a:lnTo>
                    <a:lnTo>
                      <a:pt x="2" y="510"/>
                    </a:lnTo>
                    <a:lnTo>
                      <a:pt x="2" y="510"/>
                    </a:lnTo>
                    <a:lnTo>
                      <a:pt x="2" y="508"/>
                    </a:lnTo>
                    <a:lnTo>
                      <a:pt x="2" y="508"/>
                    </a:lnTo>
                    <a:lnTo>
                      <a:pt x="2" y="508"/>
                    </a:lnTo>
                    <a:lnTo>
                      <a:pt x="2" y="508"/>
                    </a:lnTo>
                    <a:lnTo>
                      <a:pt x="2" y="506"/>
                    </a:lnTo>
                    <a:lnTo>
                      <a:pt x="2" y="506"/>
                    </a:lnTo>
                    <a:lnTo>
                      <a:pt x="2" y="506"/>
                    </a:lnTo>
                    <a:lnTo>
                      <a:pt x="2" y="506"/>
                    </a:lnTo>
                    <a:lnTo>
                      <a:pt x="5" y="505"/>
                    </a:lnTo>
                    <a:lnTo>
                      <a:pt x="5" y="505"/>
                    </a:lnTo>
                    <a:lnTo>
                      <a:pt x="5" y="505"/>
                    </a:lnTo>
                    <a:lnTo>
                      <a:pt x="5" y="505"/>
                    </a:lnTo>
                    <a:lnTo>
                      <a:pt x="7" y="505"/>
                    </a:lnTo>
                    <a:lnTo>
                      <a:pt x="7" y="505"/>
                    </a:lnTo>
                    <a:lnTo>
                      <a:pt x="9" y="503"/>
                    </a:lnTo>
                    <a:lnTo>
                      <a:pt x="9" y="503"/>
                    </a:lnTo>
                    <a:lnTo>
                      <a:pt x="9" y="503"/>
                    </a:lnTo>
                    <a:lnTo>
                      <a:pt x="9" y="503"/>
                    </a:lnTo>
                    <a:lnTo>
                      <a:pt x="9" y="501"/>
                    </a:lnTo>
                    <a:lnTo>
                      <a:pt x="11" y="501"/>
                    </a:lnTo>
                    <a:lnTo>
                      <a:pt x="13" y="499"/>
                    </a:lnTo>
                    <a:lnTo>
                      <a:pt x="13" y="499"/>
                    </a:lnTo>
                    <a:lnTo>
                      <a:pt x="13" y="499"/>
                    </a:lnTo>
                    <a:lnTo>
                      <a:pt x="13" y="499"/>
                    </a:lnTo>
                    <a:lnTo>
                      <a:pt x="14" y="497"/>
                    </a:lnTo>
                    <a:lnTo>
                      <a:pt x="14" y="497"/>
                    </a:lnTo>
                    <a:lnTo>
                      <a:pt x="14" y="497"/>
                    </a:lnTo>
                    <a:lnTo>
                      <a:pt x="14" y="497"/>
                    </a:lnTo>
                    <a:lnTo>
                      <a:pt x="14" y="496"/>
                    </a:lnTo>
                    <a:lnTo>
                      <a:pt x="16" y="494"/>
                    </a:lnTo>
                    <a:lnTo>
                      <a:pt x="16" y="494"/>
                    </a:lnTo>
                    <a:lnTo>
                      <a:pt x="16" y="494"/>
                    </a:lnTo>
                    <a:lnTo>
                      <a:pt x="16" y="494"/>
                    </a:lnTo>
                    <a:lnTo>
                      <a:pt x="16" y="494"/>
                    </a:lnTo>
                    <a:lnTo>
                      <a:pt x="16" y="492"/>
                    </a:lnTo>
                    <a:lnTo>
                      <a:pt x="18" y="492"/>
                    </a:lnTo>
                    <a:lnTo>
                      <a:pt x="18" y="490"/>
                    </a:lnTo>
                    <a:lnTo>
                      <a:pt x="18" y="488"/>
                    </a:lnTo>
                    <a:lnTo>
                      <a:pt x="20" y="487"/>
                    </a:lnTo>
                    <a:lnTo>
                      <a:pt x="20" y="487"/>
                    </a:lnTo>
                    <a:lnTo>
                      <a:pt x="20" y="485"/>
                    </a:lnTo>
                    <a:lnTo>
                      <a:pt x="20" y="485"/>
                    </a:lnTo>
                    <a:lnTo>
                      <a:pt x="22" y="483"/>
                    </a:lnTo>
                    <a:lnTo>
                      <a:pt x="22" y="481"/>
                    </a:lnTo>
                    <a:lnTo>
                      <a:pt x="22" y="481"/>
                    </a:lnTo>
                    <a:lnTo>
                      <a:pt x="22" y="481"/>
                    </a:lnTo>
                    <a:lnTo>
                      <a:pt x="22" y="481"/>
                    </a:lnTo>
                    <a:lnTo>
                      <a:pt x="23" y="479"/>
                    </a:lnTo>
                    <a:lnTo>
                      <a:pt x="23" y="479"/>
                    </a:lnTo>
                    <a:lnTo>
                      <a:pt x="23" y="479"/>
                    </a:lnTo>
                    <a:lnTo>
                      <a:pt x="25" y="479"/>
                    </a:lnTo>
                    <a:lnTo>
                      <a:pt x="29" y="479"/>
                    </a:lnTo>
                    <a:lnTo>
                      <a:pt x="29" y="477"/>
                    </a:lnTo>
                    <a:lnTo>
                      <a:pt x="31" y="477"/>
                    </a:lnTo>
                    <a:lnTo>
                      <a:pt x="31" y="477"/>
                    </a:lnTo>
                    <a:lnTo>
                      <a:pt x="32" y="477"/>
                    </a:lnTo>
                    <a:lnTo>
                      <a:pt x="32" y="477"/>
                    </a:lnTo>
                    <a:lnTo>
                      <a:pt x="34" y="476"/>
                    </a:lnTo>
                    <a:lnTo>
                      <a:pt x="36" y="476"/>
                    </a:lnTo>
                    <a:lnTo>
                      <a:pt x="36" y="476"/>
                    </a:lnTo>
                    <a:lnTo>
                      <a:pt x="38" y="476"/>
                    </a:lnTo>
                    <a:lnTo>
                      <a:pt x="40" y="474"/>
                    </a:lnTo>
                    <a:lnTo>
                      <a:pt x="41" y="474"/>
                    </a:lnTo>
                    <a:lnTo>
                      <a:pt x="41" y="474"/>
                    </a:lnTo>
                    <a:lnTo>
                      <a:pt x="45" y="472"/>
                    </a:lnTo>
                    <a:lnTo>
                      <a:pt x="45" y="472"/>
                    </a:lnTo>
                    <a:lnTo>
                      <a:pt x="47" y="472"/>
                    </a:lnTo>
                    <a:lnTo>
                      <a:pt x="47" y="472"/>
                    </a:lnTo>
                    <a:lnTo>
                      <a:pt x="47" y="470"/>
                    </a:lnTo>
                    <a:lnTo>
                      <a:pt x="47" y="470"/>
                    </a:lnTo>
                    <a:lnTo>
                      <a:pt x="47" y="470"/>
                    </a:lnTo>
                    <a:lnTo>
                      <a:pt x="47" y="468"/>
                    </a:lnTo>
                    <a:lnTo>
                      <a:pt x="49" y="468"/>
                    </a:lnTo>
                    <a:lnTo>
                      <a:pt x="49" y="467"/>
                    </a:lnTo>
                    <a:lnTo>
                      <a:pt x="51" y="465"/>
                    </a:lnTo>
                    <a:lnTo>
                      <a:pt x="51" y="465"/>
                    </a:lnTo>
                    <a:lnTo>
                      <a:pt x="51" y="465"/>
                    </a:lnTo>
                    <a:lnTo>
                      <a:pt x="51" y="465"/>
                    </a:lnTo>
                    <a:lnTo>
                      <a:pt x="51" y="465"/>
                    </a:lnTo>
                    <a:lnTo>
                      <a:pt x="51" y="465"/>
                    </a:lnTo>
                    <a:lnTo>
                      <a:pt x="52" y="463"/>
                    </a:lnTo>
                    <a:lnTo>
                      <a:pt x="54" y="461"/>
                    </a:lnTo>
                    <a:lnTo>
                      <a:pt x="54" y="459"/>
                    </a:lnTo>
                    <a:lnTo>
                      <a:pt x="54" y="458"/>
                    </a:lnTo>
                    <a:lnTo>
                      <a:pt x="54" y="456"/>
                    </a:lnTo>
                    <a:lnTo>
                      <a:pt x="56" y="454"/>
                    </a:lnTo>
                    <a:lnTo>
                      <a:pt x="56" y="454"/>
                    </a:lnTo>
                    <a:lnTo>
                      <a:pt x="56" y="454"/>
                    </a:lnTo>
                    <a:lnTo>
                      <a:pt x="56" y="454"/>
                    </a:lnTo>
                    <a:lnTo>
                      <a:pt x="56" y="452"/>
                    </a:lnTo>
                    <a:lnTo>
                      <a:pt x="58" y="452"/>
                    </a:lnTo>
                    <a:lnTo>
                      <a:pt x="56" y="452"/>
                    </a:lnTo>
                    <a:lnTo>
                      <a:pt x="56" y="452"/>
                    </a:lnTo>
                    <a:lnTo>
                      <a:pt x="56" y="452"/>
                    </a:lnTo>
                    <a:lnTo>
                      <a:pt x="56" y="450"/>
                    </a:lnTo>
                    <a:lnTo>
                      <a:pt x="56" y="450"/>
                    </a:lnTo>
                    <a:lnTo>
                      <a:pt x="56" y="450"/>
                    </a:lnTo>
                    <a:lnTo>
                      <a:pt x="54" y="450"/>
                    </a:lnTo>
                    <a:lnTo>
                      <a:pt x="54" y="449"/>
                    </a:lnTo>
                    <a:lnTo>
                      <a:pt x="52" y="449"/>
                    </a:lnTo>
                    <a:lnTo>
                      <a:pt x="52" y="449"/>
                    </a:lnTo>
                    <a:lnTo>
                      <a:pt x="51" y="449"/>
                    </a:lnTo>
                    <a:lnTo>
                      <a:pt x="51" y="447"/>
                    </a:lnTo>
                    <a:lnTo>
                      <a:pt x="51" y="447"/>
                    </a:lnTo>
                    <a:lnTo>
                      <a:pt x="49" y="447"/>
                    </a:lnTo>
                    <a:lnTo>
                      <a:pt x="49" y="445"/>
                    </a:lnTo>
                    <a:lnTo>
                      <a:pt x="49" y="445"/>
                    </a:lnTo>
                    <a:lnTo>
                      <a:pt x="49" y="443"/>
                    </a:lnTo>
                    <a:lnTo>
                      <a:pt x="47" y="443"/>
                    </a:lnTo>
                    <a:lnTo>
                      <a:pt x="45" y="443"/>
                    </a:lnTo>
                    <a:lnTo>
                      <a:pt x="41" y="443"/>
                    </a:lnTo>
                    <a:lnTo>
                      <a:pt x="41" y="441"/>
                    </a:lnTo>
                    <a:lnTo>
                      <a:pt x="40" y="441"/>
                    </a:lnTo>
                    <a:lnTo>
                      <a:pt x="38" y="441"/>
                    </a:lnTo>
                    <a:lnTo>
                      <a:pt x="34" y="441"/>
                    </a:lnTo>
                    <a:lnTo>
                      <a:pt x="34" y="441"/>
                    </a:lnTo>
                    <a:lnTo>
                      <a:pt x="32" y="439"/>
                    </a:lnTo>
                    <a:lnTo>
                      <a:pt x="31" y="438"/>
                    </a:lnTo>
                    <a:lnTo>
                      <a:pt x="29" y="438"/>
                    </a:lnTo>
                    <a:lnTo>
                      <a:pt x="29" y="438"/>
                    </a:lnTo>
                    <a:lnTo>
                      <a:pt x="29" y="438"/>
                    </a:lnTo>
                    <a:lnTo>
                      <a:pt x="27" y="438"/>
                    </a:lnTo>
                    <a:lnTo>
                      <a:pt x="27" y="438"/>
                    </a:lnTo>
                    <a:lnTo>
                      <a:pt x="25" y="439"/>
                    </a:lnTo>
                    <a:lnTo>
                      <a:pt x="23" y="443"/>
                    </a:lnTo>
                    <a:lnTo>
                      <a:pt x="22" y="443"/>
                    </a:lnTo>
                    <a:lnTo>
                      <a:pt x="20" y="443"/>
                    </a:lnTo>
                    <a:lnTo>
                      <a:pt x="18" y="443"/>
                    </a:lnTo>
                    <a:lnTo>
                      <a:pt x="18" y="443"/>
                    </a:lnTo>
                    <a:lnTo>
                      <a:pt x="16" y="441"/>
                    </a:lnTo>
                    <a:lnTo>
                      <a:pt x="14" y="441"/>
                    </a:lnTo>
                    <a:lnTo>
                      <a:pt x="14" y="439"/>
                    </a:lnTo>
                    <a:lnTo>
                      <a:pt x="14" y="439"/>
                    </a:lnTo>
                    <a:lnTo>
                      <a:pt x="14" y="439"/>
                    </a:lnTo>
                    <a:lnTo>
                      <a:pt x="16" y="438"/>
                    </a:lnTo>
                    <a:lnTo>
                      <a:pt x="18" y="436"/>
                    </a:lnTo>
                    <a:lnTo>
                      <a:pt x="20" y="434"/>
                    </a:lnTo>
                    <a:lnTo>
                      <a:pt x="22" y="434"/>
                    </a:lnTo>
                    <a:lnTo>
                      <a:pt x="22" y="432"/>
                    </a:lnTo>
                    <a:lnTo>
                      <a:pt x="22" y="432"/>
                    </a:lnTo>
                    <a:lnTo>
                      <a:pt x="22" y="430"/>
                    </a:lnTo>
                    <a:lnTo>
                      <a:pt x="22" y="429"/>
                    </a:lnTo>
                    <a:lnTo>
                      <a:pt x="22" y="429"/>
                    </a:lnTo>
                    <a:lnTo>
                      <a:pt x="18" y="425"/>
                    </a:lnTo>
                    <a:lnTo>
                      <a:pt x="16" y="425"/>
                    </a:lnTo>
                    <a:lnTo>
                      <a:pt x="16" y="423"/>
                    </a:lnTo>
                    <a:lnTo>
                      <a:pt x="14" y="421"/>
                    </a:lnTo>
                    <a:lnTo>
                      <a:pt x="14" y="421"/>
                    </a:lnTo>
                    <a:lnTo>
                      <a:pt x="14" y="421"/>
                    </a:lnTo>
                    <a:lnTo>
                      <a:pt x="11" y="421"/>
                    </a:lnTo>
                    <a:lnTo>
                      <a:pt x="9" y="420"/>
                    </a:lnTo>
                    <a:lnTo>
                      <a:pt x="7" y="420"/>
                    </a:lnTo>
                    <a:lnTo>
                      <a:pt x="7" y="420"/>
                    </a:lnTo>
                    <a:lnTo>
                      <a:pt x="7" y="418"/>
                    </a:lnTo>
                    <a:lnTo>
                      <a:pt x="7" y="418"/>
                    </a:lnTo>
                    <a:lnTo>
                      <a:pt x="7" y="418"/>
                    </a:lnTo>
                    <a:lnTo>
                      <a:pt x="9" y="416"/>
                    </a:lnTo>
                    <a:lnTo>
                      <a:pt x="9" y="416"/>
                    </a:lnTo>
                    <a:lnTo>
                      <a:pt x="13" y="414"/>
                    </a:lnTo>
                    <a:lnTo>
                      <a:pt x="14" y="412"/>
                    </a:lnTo>
                    <a:lnTo>
                      <a:pt x="16" y="411"/>
                    </a:lnTo>
                    <a:lnTo>
                      <a:pt x="16" y="411"/>
                    </a:lnTo>
                    <a:lnTo>
                      <a:pt x="20" y="409"/>
                    </a:lnTo>
                    <a:lnTo>
                      <a:pt x="22" y="407"/>
                    </a:lnTo>
                    <a:lnTo>
                      <a:pt x="23" y="407"/>
                    </a:lnTo>
                    <a:lnTo>
                      <a:pt x="25" y="409"/>
                    </a:lnTo>
                    <a:lnTo>
                      <a:pt x="25" y="409"/>
                    </a:lnTo>
                    <a:lnTo>
                      <a:pt x="27" y="411"/>
                    </a:lnTo>
                    <a:lnTo>
                      <a:pt x="29" y="411"/>
                    </a:lnTo>
                    <a:lnTo>
                      <a:pt x="29" y="411"/>
                    </a:lnTo>
                    <a:lnTo>
                      <a:pt x="31" y="411"/>
                    </a:lnTo>
                    <a:lnTo>
                      <a:pt x="31" y="411"/>
                    </a:lnTo>
                    <a:lnTo>
                      <a:pt x="31" y="411"/>
                    </a:lnTo>
                    <a:lnTo>
                      <a:pt x="32" y="411"/>
                    </a:lnTo>
                    <a:lnTo>
                      <a:pt x="32" y="411"/>
                    </a:lnTo>
                    <a:lnTo>
                      <a:pt x="32" y="409"/>
                    </a:lnTo>
                    <a:lnTo>
                      <a:pt x="34" y="409"/>
                    </a:lnTo>
                    <a:lnTo>
                      <a:pt x="36" y="409"/>
                    </a:lnTo>
                    <a:lnTo>
                      <a:pt x="38" y="407"/>
                    </a:lnTo>
                    <a:lnTo>
                      <a:pt x="38" y="407"/>
                    </a:lnTo>
                    <a:lnTo>
                      <a:pt x="40" y="405"/>
                    </a:lnTo>
                    <a:lnTo>
                      <a:pt x="40" y="403"/>
                    </a:lnTo>
                    <a:lnTo>
                      <a:pt x="40" y="403"/>
                    </a:lnTo>
                    <a:lnTo>
                      <a:pt x="41" y="400"/>
                    </a:lnTo>
                    <a:lnTo>
                      <a:pt x="41" y="398"/>
                    </a:lnTo>
                    <a:lnTo>
                      <a:pt x="41" y="398"/>
                    </a:lnTo>
                    <a:lnTo>
                      <a:pt x="41" y="398"/>
                    </a:lnTo>
                    <a:lnTo>
                      <a:pt x="41" y="398"/>
                    </a:lnTo>
                    <a:lnTo>
                      <a:pt x="43" y="396"/>
                    </a:lnTo>
                    <a:lnTo>
                      <a:pt x="43" y="394"/>
                    </a:lnTo>
                    <a:lnTo>
                      <a:pt x="43" y="392"/>
                    </a:lnTo>
                    <a:lnTo>
                      <a:pt x="45" y="392"/>
                    </a:lnTo>
                    <a:lnTo>
                      <a:pt x="45" y="392"/>
                    </a:lnTo>
                    <a:lnTo>
                      <a:pt x="45" y="391"/>
                    </a:lnTo>
                    <a:lnTo>
                      <a:pt x="45" y="391"/>
                    </a:lnTo>
                    <a:lnTo>
                      <a:pt x="45" y="391"/>
                    </a:lnTo>
                    <a:lnTo>
                      <a:pt x="45" y="391"/>
                    </a:lnTo>
                    <a:lnTo>
                      <a:pt x="47" y="389"/>
                    </a:lnTo>
                    <a:lnTo>
                      <a:pt x="49" y="389"/>
                    </a:lnTo>
                    <a:lnTo>
                      <a:pt x="51" y="387"/>
                    </a:lnTo>
                    <a:lnTo>
                      <a:pt x="52" y="387"/>
                    </a:lnTo>
                    <a:lnTo>
                      <a:pt x="52" y="387"/>
                    </a:lnTo>
                    <a:lnTo>
                      <a:pt x="52" y="387"/>
                    </a:lnTo>
                    <a:lnTo>
                      <a:pt x="54" y="385"/>
                    </a:lnTo>
                    <a:lnTo>
                      <a:pt x="54" y="383"/>
                    </a:lnTo>
                    <a:lnTo>
                      <a:pt x="54" y="383"/>
                    </a:lnTo>
                    <a:lnTo>
                      <a:pt x="56" y="382"/>
                    </a:lnTo>
                    <a:lnTo>
                      <a:pt x="56" y="382"/>
                    </a:lnTo>
                    <a:lnTo>
                      <a:pt x="56" y="380"/>
                    </a:lnTo>
                    <a:lnTo>
                      <a:pt x="58" y="380"/>
                    </a:lnTo>
                    <a:lnTo>
                      <a:pt x="58" y="380"/>
                    </a:lnTo>
                    <a:lnTo>
                      <a:pt x="60" y="378"/>
                    </a:lnTo>
                    <a:lnTo>
                      <a:pt x="60" y="378"/>
                    </a:lnTo>
                    <a:lnTo>
                      <a:pt x="60" y="378"/>
                    </a:lnTo>
                    <a:lnTo>
                      <a:pt x="61" y="376"/>
                    </a:lnTo>
                    <a:lnTo>
                      <a:pt x="61" y="374"/>
                    </a:lnTo>
                    <a:lnTo>
                      <a:pt x="63" y="374"/>
                    </a:lnTo>
                    <a:lnTo>
                      <a:pt x="65" y="374"/>
                    </a:lnTo>
                    <a:lnTo>
                      <a:pt x="65" y="373"/>
                    </a:lnTo>
                    <a:lnTo>
                      <a:pt x="67" y="373"/>
                    </a:lnTo>
                    <a:lnTo>
                      <a:pt x="69" y="373"/>
                    </a:lnTo>
                    <a:lnTo>
                      <a:pt x="70" y="373"/>
                    </a:lnTo>
                    <a:lnTo>
                      <a:pt x="72" y="373"/>
                    </a:lnTo>
                    <a:lnTo>
                      <a:pt x="72" y="373"/>
                    </a:lnTo>
                    <a:lnTo>
                      <a:pt x="74" y="371"/>
                    </a:lnTo>
                    <a:lnTo>
                      <a:pt x="76" y="371"/>
                    </a:lnTo>
                    <a:lnTo>
                      <a:pt x="78" y="371"/>
                    </a:lnTo>
                    <a:lnTo>
                      <a:pt x="78" y="371"/>
                    </a:lnTo>
                    <a:lnTo>
                      <a:pt x="79" y="371"/>
                    </a:lnTo>
                    <a:lnTo>
                      <a:pt x="81" y="371"/>
                    </a:lnTo>
                    <a:lnTo>
                      <a:pt x="81" y="371"/>
                    </a:lnTo>
                    <a:lnTo>
                      <a:pt x="83" y="371"/>
                    </a:lnTo>
                    <a:lnTo>
                      <a:pt x="83" y="369"/>
                    </a:lnTo>
                    <a:lnTo>
                      <a:pt x="83" y="367"/>
                    </a:lnTo>
                    <a:lnTo>
                      <a:pt x="83" y="367"/>
                    </a:lnTo>
                    <a:lnTo>
                      <a:pt x="83" y="367"/>
                    </a:lnTo>
                    <a:lnTo>
                      <a:pt x="83" y="367"/>
                    </a:lnTo>
                    <a:lnTo>
                      <a:pt x="83" y="365"/>
                    </a:lnTo>
                    <a:lnTo>
                      <a:pt x="85" y="363"/>
                    </a:lnTo>
                    <a:lnTo>
                      <a:pt x="85" y="363"/>
                    </a:lnTo>
                    <a:lnTo>
                      <a:pt x="85" y="363"/>
                    </a:lnTo>
                    <a:lnTo>
                      <a:pt x="85" y="362"/>
                    </a:lnTo>
                    <a:lnTo>
                      <a:pt x="87" y="362"/>
                    </a:lnTo>
                    <a:lnTo>
                      <a:pt x="87" y="362"/>
                    </a:lnTo>
                    <a:lnTo>
                      <a:pt x="89" y="362"/>
                    </a:lnTo>
                    <a:lnTo>
                      <a:pt x="90" y="362"/>
                    </a:lnTo>
                    <a:lnTo>
                      <a:pt x="92" y="360"/>
                    </a:lnTo>
                    <a:lnTo>
                      <a:pt x="92" y="360"/>
                    </a:lnTo>
                    <a:lnTo>
                      <a:pt x="94" y="360"/>
                    </a:lnTo>
                    <a:lnTo>
                      <a:pt x="96" y="360"/>
                    </a:lnTo>
                    <a:lnTo>
                      <a:pt x="96" y="358"/>
                    </a:lnTo>
                    <a:lnTo>
                      <a:pt x="98" y="358"/>
                    </a:lnTo>
                    <a:lnTo>
                      <a:pt x="98" y="356"/>
                    </a:lnTo>
                    <a:lnTo>
                      <a:pt x="99" y="356"/>
                    </a:lnTo>
                    <a:lnTo>
                      <a:pt x="99" y="356"/>
                    </a:lnTo>
                    <a:lnTo>
                      <a:pt x="99" y="353"/>
                    </a:lnTo>
                    <a:lnTo>
                      <a:pt x="99" y="353"/>
                    </a:lnTo>
                    <a:lnTo>
                      <a:pt x="101" y="353"/>
                    </a:lnTo>
                    <a:lnTo>
                      <a:pt x="101" y="351"/>
                    </a:lnTo>
                    <a:lnTo>
                      <a:pt x="101" y="349"/>
                    </a:lnTo>
                    <a:lnTo>
                      <a:pt x="101" y="347"/>
                    </a:lnTo>
                    <a:lnTo>
                      <a:pt x="101" y="347"/>
                    </a:lnTo>
                    <a:lnTo>
                      <a:pt x="101" y="347"/>
                    </a:lnTo>
                    <a:lnTo>
                      <a:pt x="101" y="345"/>
                    </a:lnTo>
                    <a:lnTo>
                      <a:pt x="101" y="344"/>
                    </a:lnTo>
                    <a:lnTo>
                      <a:pt x="101" y="344"/>
                    </a:lnTo>
                    <a:lnTo>
                      <a:pt x="101" y="342"/>
                    </a:lnTo>
                    <a:lnTo>
                      <a:pt x="101" y="342"/>
                    </a:lnTo>
                    <a:lnTo>
                      <a:pt x="101" y="340"/>
                    </a:lnTo>
                    <a:lnTo>
                      <a:pt x="101" y="340"/>
                    </a:lnTo>
                    <a:lnTo>
                      <a:pt x="103" y="338"/>
                    </a:lnTo>
                    <a:lnTo>
                      <a:pt x="103" y="336"/>
                    </a:lnTo>
                    <a:lnTo>
                      <a:pt x="105" y="335"/>
                    </a:lnTo>
                    <a:lnTo>
                      <a:pt x="105" y="335"/>
                    </a:lnTo>
                    <a:lnTo>
                      <a:pt x="105" y="335"/>
                    </a:lnTo>
                    <a:lnTo>
                      <a:pt x="105" y="333"/>
                    </a:lnTo>
                    <a:lnTo>
                      <a:pt x="105" y="333"/>
                    </a:lnTo>
                    <a:lnTo>
                      <a:pt x="105" y="331"/>
                    </a:lnTo>
                    <a:lnTo>
                      <a:pt x="107" y="331"/>
                    </a:lnTo>
                    <a:lnTo>
                      <a:pt x="108" y="329"/>
                    </a:lnTo>
                    <a:lnTo>
                      <a:pt x="108" y="329"/>
                    </a:lnTo>
                    <a:lnTo>
                      <a:pt x="110" y="329"/>
                    </a:lnTo>
                    <a:lnTo>
                      <a:pt x="112" y="329"/>
                    </a:lnTo>
                    <a:lnTo>
                      <a:pt x="114" y="329"/>
                    </a:lnTo>
                    <a:lnTo>
                      <a:pt x="116" y="329"/>
                    </a:lnTo>
                    <a:lnTo>
                      <a:pt x="117" y="329"/>
                    </a:lnTo>
                    <a:lnTo>
                      <a:pt x="117" y="329"/>
                    </a:lnTo>
                    <a:lnTo>
                      <a:pt x="117" y="329"/>
                    </a:lnTo>
                    <a:lnTo>
                      <a:pt x="119" y="329"/>
                    </a:lnTo>
                    <a:lnTo>
                      <a:pt x="121" y="331"/>
                    </a:lnTo>
                    <a:lnTo>
                      <a:pt x="121" y="333"/>
                    </a:lnTo>
                    <a:lnTo>
                      <a:pt x="123" y="333"/>
                    </a:lnTo>
                    <a:lnTo>
                      <a:pt x="123" y="335"/>
                    </a:lnTo>
                    <a:lnTo>
                      <a:pt x="123" y="335"/>
                    </a:lnTo>
                    <a:lnTo>
                      <a:pt x="125" y="336"/>
                    </a:lnTo>
                    <a:lnTo>
                      <a:pt x="125" y="336"/>
                    </a:lnTo>
                    <a:lnTo>
                      <a:pt x="126" y="336"/>
                    </a:lnTo>
                    <a:lnTo>
                      <a:pt x="126" y="336"/>
                    </a:lnTo>
                    <a:lnTo>
                      <a:pt x="128" y="338"/>
                    </a:lnTo>
                    <a:lnTo>
                      <a:pt x="128" y="338"/>
                    </a:lnTo>
                    <a:lnTo>
                      <a:pt x="128" y="338"/>
                    </a:lnTo>
                    <a:lnTo>
                      <a:pt x="130" y="338"/>
                    </a:lnTo>
                    <a:lnTo>
                      <a:pt x="130" y="338"/>
                    </a:lnTo>
                    <a:lnTo>
                      <a:pt x="130" y="338"/>
                    </a:lnTo>
                    <a:lnTo>
                      <a:pt x="132" y="336"/>
                    </a:lnTo>
                    <a:lnTo>
                      <a:pt x="132" y="336"/>
                    </a:lnTo>
                    <a:lnTo>
                      <a:pt x="132" y="336"/>
                    </a:lnTo>
                    <a:lnTo>
                      <a:pt x="134" y="335"/>
                    </a:lnTo>
                    <a:lnTo>
                      <a:pt x="136" y="335"/>
                    </a:lnTo>
                    <a:lnTo>
                      <a:pt x="136" y="335"/>
                    </a:lnTo>
                    <a:lnTo>
                      <a:pt x="137" y="333"/>
                    </a:lnTo>
                    <a:lnTo>
                      <a:pt x="139" y="333"/>
                    </a:lnTo>
                    <a:lnTo>
                      <a:pt x="141" y="333"/>
                    </a:lnTo>
                    <a:lnTo>
                      <a:pt x="141" y="333"/>
                    </a:lnTo>
                    <a:lnTo>
                      <a:pt x="143" y="333"/>
                    </a:lnTo>
                    <a:lnTo>
                      <a:pt x="145" y="333"/>
                    </a:lnTo>
                    <a:lnTo>
                      <a:pt x="145" y="333"/>
                    </a:lnTo>
                    <a:lnTo>
                      <a:pt x="146" y="333"/>
                    </a:lnTo>
                    <a:lnTo>
                      <a:pt x="148" y="331"/>
                    </a:lnTo>
                    <a:lnTo>
                      <a:pt x="148" y="331"/>
                    </a:lnTo>
                    <a:lnTo>
                      <a:pt x="150" y="329"/>
                    </a:lnTo>
                    <a:lnTo>
                      <a:pt x="150" y="329"/>
                    </a:lnTo>
                    <a:lnTo>
                      <a:pt x="152" y="329"/>
                    </a:lnTo>
                    <a:lnTo>
                      <a:pt x="152" y="329"/>
                    </a:lnTo>
                    <a:lnTo>
                      <a:pt x="154" y="329"/>
                    </a:lnTo>
                    <a:lnTo>
                      <a:pt x="155" y="327"/>
                    </a:lnTo>
                    <a:lnTo>
                      <a:pt x="155" y="327"/>
                    </a:lnTo>
                    <a:lnTo>
                      <a:pt x="155" y="327"/>
                    </a:lnTo>
                    <a:lnTo>
                      <a:pt x="157" y="326"/>
                    </a:lnTo>
                    <a:lnTo>
                      <a:pt x="157" y="326"/>
                    </a:lnTo>
                    <a:lnTo>
                      <a:pt x="159" y="326"/>
                    </a:lnTo>
                    <a:lnTo>
                      <a:pt x="159" y="324"/>
                    </a:lnTo>
                    <a:lnTo>
                      <a:pt x="159" y="324"/>
                    </a:lnTo>
                    <a:lnTo>
                      <a:pt x="159" y="322"/>
                    </a:lnTo>
                    <a:lnTo>
                      <a:pt x="159" y="322"/>
                    </a:lnTo>
                    <a:lnTo>
                      <a:pt x="159" y="322"/>
                    </a:lnTo>
                    <a:lnTo>
                      <a:pt x="159" y="320"/>
                    </a:lnTo>
                    <a:lnTo>
                      <a:pt x="161" y="318"/>
                    </a:lnTo>
                    <a:lnTo>
                      <a:pt x="161" y="316"/>
                    </a:lnTo>
                    <a:lnTo>
                      <a:pt x="161" y="316"/>
                    </a:lnTo>
                    <a:lnTo>
                      <a:pt x="161" y="315"/>
                    </a:lnTo>
                    <a:lnTo>
                      <a:pt x="161" y="313"/>
                    </a:lnTo>
                    <a:lnTo>
                      <a:pt x="161" y="313"/>
                    </a:lnTo>
                    <a:lnTo>
                      <a:pt x="161" y="309"/>
                    </a:lnTo>
                    <a:lnTo>
                      <a:pt x="161" y="309"/>
                    </a:lnTo>
                    <a:lnTo>
                      <a:pt x="159" y="307"/>
                    </a:lnTo>
                    <a:lnTo>
                      <a:pt x="159" y="307"/>
                    </a:lnTo>
                    <a:lnTo>
                      <a:pt x="159" y="307"/>
                    </a:lnTo>
                    <a:lnTo>
                      <a:pt x="159" y="307"/>
                    </a:lnTo>
                    <a:lnTo>
                      <a:pt x="155" y="306"/>
                    </a:lnTo>
                    <a:lnTo>
                      <a:pt x="155" y="306"/>
                    </a:lnTo>
                    <a:lnTo>
                      <a:pt x="155" y="304"/>
                    </a:lnTo>
                    <a:lnTo>
                      <a:pt x="154" y="302"/>
                    </a:lnTo>
                    <a:lnTo>
                      <a:pt x="154" y="302"/>
                    </a:lnTo>
                    <a:lnTo>
                      <a:pt x="154" y="302"/>
                    </a:lnTo>
                    <a:lnTo>
                      <a:pt x="152" y="302"/>
                    </a:lnTo>
                    <a:lnTo>
                      <a:pt x="152" y="302"/>
                    </a:lnTo>
                    <a:lnTo>
                      <a:pt x="150" y="300"/>
                    </a:lnTo>
                    <a:lnTo>
                      <a:pt x="150" y="300"/>
                    </a:lnTo>
                    <a:lnTo>
                      <a:pt x="150" y="300"/>
                    </a:lnTo>
                    <a:lnTo>
                      <a:pt x="148" y="300"/>
                    </a:lnTo>
                    <a:lnTo>
                      <a:pt x="148" y="298"/>
                    </a:lnTo>
                    <a:lnTo>
                      <a:pt x="146" y="298"/>
                    </a:lnTo>
                    <a:lnTo>
                      <a:pt x="146" y="298"/>
                    </a:lnTo>
                    <a:lnTo>
                      <a:pt x="146" y="297"/>
                    </a:lnTo>
                    <a:lnTo>
                      <a:pt x="145" y="297"/>
                    </a:lnTo>
                    <a:lnTo>
                      <a:pt x="145" y="297"/>
                    </a:lnTo>
                    <a:lnTo>
                      <a:pt x="143" y="295"/>
                    </a:lnTo>
                    <a:lnTo>
                      <a:pt x="143" y="295"/>
                    </a:lnTo>
                    <a:lnTo>
                      <a:pt x="141" y="293"/>
                    </a:lnTo>
                    <a:lnTo>
                      <a:pt x="141" y="293"/>
                    </a:lnTo>
                    <a:lnTo>
                      <a:pt x="139" y="291"/>
                    </a:lnTo>
                    <a:lnTo>
                      <a:pt x="139" y="291"/>
                    </a:lnTo>
                    <a:lnTo>
                      <a:pt x="139" y="291"/>
                    </a:lnTo>
                    <a:lnTo>
                      <a:pt x="137" y="288"/>
                    </a:lnTo>
                    <a:lnTo>
                      <a:pt x="137" y="288"/>
                    </a:lnTo>
                    <a:lnTo>
                      <a:pt x="137" y="288"/>
                    </a:lnTo>
                    <a:lnTo>
                      <a:pt x="137" y="286"/>
                    </a:lnTo>
                    <a:lnTo>
                      <a:pt x="137" y="286"/>
                    </a:lnTo>
                    <a:lnTo>
                      <a:pt x="139" y="286"/>
                    </a:lnTo>
                    <a:lnTo>
                      <a:pt x="143" y="284"/>
                    </a:lnTo>
                    <a:lnTo>
                      <a:pt x="145" y="284"/>
                    </a:lnTo>
                    <a:lnTo>
                      <a:pt x="145" y="284"/>
                    </a:lnTo>
                    <a:lnTo>
                      <a:pt x="146" y="282"/>
                    </a:lnTo>
                    <a:lnTo>
                      <a:pt x="148" y="282"/>
                    </a:lnTo>
                    <a:lnTo>
                      <a:pt x="150" y="282"/>
                    </a:lnTo>
                    <a:lnTo>
                      <a:pt x="150" y="282"/>
                    </a:lnTo>
                    <a:lnTo>
                      <a:pt x="150" y="282"/>
                    </a:lnTo>
                    <a:lnTo>
                      <a:pt x="150" y="282"/>
                    </a:lnTo>
                    <a:lnTo>
                      <a:pt x="152" y="282"/>
                    </a:lnTo>
                    <a:lnTo>
                      <a:pt x="152" y="282"/>
                    </a:lnTo>
                    <a:lnTo>
                      <a:pt x="152" y="282"/>
                    </a:lnTo>
                    <a:lnTo>
                      <a:pt x="154" y="282"/>
                    </a:lnTo>
                    <a:lnTo>
                      <a:pt x="155" y="282"/>
                    </a:lnTo>
                    <a:lnTo>
                      <a:pt x="155" y="282"/>
                    </a:lnTo>
                    <a:lnTo>
                      <a:pt x="157" y="282"/>
                    </a:lnTo>
                    <a:lnTo>
                      <a:pt x="159" y="282"/>
                    </a:lnTo>
                    <a:lnTo>
                      <a:pt x="159" y="284"/>
                    </a:lnTo>
                    <a:lnTo>
                      <a:pt x="161" y="284"/>
                    </a:lnTo>
                    <a:lnTo>
                      <a:pt x="163" y="284"/>
                    </a:lnTo>
                    <a:lnTo>
                      <a:pt x="163" y="284"/>
                    </a:lnTo>
                    <a:lnTo>
                      <a:pt x="163" y="284"/>
                    </a:lnTo>
                    <a:lnTo>
                      <a:pt x="168" y="282"/>
                    </a:lnTo>
                    <a:lnTo>
                      <a:pt x="170" y="282"/>
                    </a:lnTo>
                    <a:lnTo>
                      <a:pt x="172" y="280"/>
                    </a:lnTo>
                    <a:lnTo>
                      <a:pt x="174" y="280"/>
                    </a:lnTo>
                    <a:lnTo>
                      <a:pt x="174" y="280"/>
                    </a:lnTo>
                    <a:lnTo>
                      <a:pt x="174" y="280"/>
                    </a:lnTo>
                    <a:lnTo>
                      <a:pt x="174" y="280"/>
                    </a:lnTo>
                    <a:lnTo>
                      <a:pt x="175" y="280"/>
                    </a:lnTo>
                    <a:lnTo>
                      <a:pt x="177" y="280"/>
                    </a:lnTo>
                    <a:lnTo>
                      <a:pt x="177" y="280"/>
                    </a:lnTo>
                    <a:lnTo>
                      <a:pt x="179" y="280"/>
                    </a:lnTo>
                    <a:lnTo>
                      <a:pt x="181" y="278"/>
                    </a:lnTo>
                    <a:lnTo>
                      <a:pt x="183" y="278"/>
                    </a:lnTo>
                    <a:lnTo>
                      <a:pt x="183" y="278"/>
                    </a:lnTo>
                    <a:lnTo>
                      <a:pt x="184" y="278"/>
                    </a:lnTo>
                    <a:lnTo>
                      <a:pt x="184" y="278"/>
                    </a:lnTo>
                    <a:lnTo>
                      <a:pt x="184" y="278"/>
                    </a:lnTo>
                    <a:lnTo>
                      <a:pt x="184" y="277"/>
                    </a:lnTo>
                    <a:lnTo>
                      <a:pt x="186" y="277"/>
                    </a:lnTo>
                    <a:lnTo>
                      <a:pt x="188" y="275"/>
                    </a:lnTo>
                    <a:lnTo>
                      <a:pt x="188" y="273"/>
                    </a:lnTo>
                    <a:lnTo>
                      <a:pt x="188" y="273"/>
                    </a:lnTo>
                    <a:lnTo>
                      <a:pt x="188" y="271"/>
                    </a:lnTo>
                    <a:lnTo>
                      <a:pt x="188" y="271"/>
                    </a:lnTo>
                    <a:lnTo>
                      <a:pt x="188" y="269"/>
                    </a:lnTo>
                    <a:lnTo>
                      <a:pt x="188" y="269"/>
                    </a:lnTo>
                    <a:lnTo>
                      <a:pt x="188" y="268"/>
                    </a:lnTo>
                    <a:lnTo>
                      <a:pt x="190" y="268"/>
                    </a:lnTo>
                    <a:lnTo>
                      <a:pt x="190" y="266"/>
                    </a:lnTo>
                    <a:lnTo>
                      <a:pt x="190" y="266"/>
                    </a:lnTo>
                    <a:lnTo>
                      <a:pt x="190" y="264"/>
                    </a:lnTo>
                    <a:lnTo>
                      <a:pt x="190" y="264"/>
                    </a:lnTo>
                    <a:lnTo>
                      <a:pt x="188" y="264"/>
                    </a:lnTo>
                    <a:lnTo>
                      <a:pt x="188" y="262"/>
                    </a:lnTo>
                    <a:lnTo>
                      <a:pt x="186" y="262"/>
                    </a:lnTo>
                    <a:lnTo>
                      <a:pt x="184" y="262"/>
                    </a:lnTo>
                    <a:lnTo>
                      <a:pt x="183" y="260"/>
                    </a:lnTo>
                    <a:lnTo>
                      <a:pt x="181" y="260"/>
                    </a:lnTo>
                    <a:lnTo>
                      <a:pt x="181" y="260"/>
                    </a:lnTo>
                    <a:lnTo>
                      <a:pt x="181" y="259"/>
                    </a:lnTo>
                    <a:lnTo>
                      <a:pt x="181" y="257"/>
                    </a:lnTo>
                    <a:lnTo>
                      <a:pt x="183" y="257"/>
                    </a:lnTo>
                    <a:lnTo>
                      <a:pt x="183" y="255"/>
                    </a:lnTo>
                    <a:lnTo>
                      <a:pt x="184" y="253"/>
                    </a:lnTo>
                    <a:lnTo>
                      <a:pt x="184" y="253"/>
                    </a:lnTo>
                    <a:lnTo>
                      <a:pt x="186" y="253"/>
                    </a:lnTo>
                    <a:lnTo>
                      <a:pt x="186" y="253"/>
                    </a:lnTo>
                    <a:lnTo>
                      <a:pt x="186" y="253"/>
                    </a:lnTo>
                    <a:lnTo>
                      <a:pt x="188" y="253"/>
                    </a:lnTo>
                    <a:lnTo>
                      <a:pt x="190" y="253"/>
                    </a:lnTo>
                    <a:lnTo>
                      <a:pt x="192" y="253"/>
                    </a:lnTo>
                    <a:lnTo>
                      <a:pt x="193" y="253"/>
                    </a:lnTo>
                    <a:lnTo>
                      <a:pt x="193" y="253"/>
                    </a:lnTo>
                    <a:lnTo>
                      <a:pt x="195" y="255"/>
                    </a:lnTo>
                    <a:lnTo>
                      <a:pt x="195" y="257"/>
                    </a:lnTo>
                    <a:lnTo>
                      <a:pt x="195" y="257"/>
                    </a:lnTo>
                    <a:lnTo>
                      <a:pt x="197" y="257"/>
                    </a:lnTo>
                    <a:lnTo>
                      <a:pt x="197" y="257"/>
                    </a:lnTo>
                    <a:lnTo>
                      <a:pt x="197" y="257"/>
                    </a:lnTo>
                    <a:lnTo>
                      <a:pt x="199" y="257"/>
                    </a:lnTo>
                    <a:lnTo>
                      <a:pt x="201" y="259"/>
                    </a:lnTo>
                    <a:lnTo>
                      <a:pt x="202" y="259"/>
                    </a:lnTo>
                    <a:lnTo>
                      <a:pt x="202" y="259"/>
                    </a:lnTo>
                    <a:lnTo>
                      <a:pt x="204" y="259"/>
                    </a:lnTo>
                    <a:lnTo>
                      <a:pt x="204" y="259"/>
                    </a:lnTo>
                    <a:lnTo>
                      <a:pt x="204" y="257"/>
                    </a:lnTo>
                    <a:lnTo>
                      <a:pt x="206" y="255"/>
                    </a:lnTo>
                    <a:lnTo>
                      <a:pt x="206" y="255"/>
                    </a:lnTo>
                    <a:lnTo>
                      <a:pt x="206" y="253"/>
                    </a:lnTo>
                    <a:lnTo>
                      <a:pt x="206" y="253"/>
                    </a:lnTo>
                    <a:lnTo>
                      <a:pt x="206" y="251"/>
                    </a:lnTo>
                    <a:lnTo>
                      <a:pt x="208" y="250"/>
                    </a:lnTo>
                    <a:lnTo>
                      <a:pt x="208" y="248"/>
                    </a:lnTo>
                    <a:lnTo>
                      <a:pt x="208" y="248"/>
                    </a:lnTo>
                    <a:lnTo>
                      <a:pt x="210" y="248"/>
                    </a:lnTo>
                    <a:lnTo>
                      <a:pt x="210" y="248"/>
                    </a:lnTo>
                    <a:lnTo>
                      <a:pt x="210" y="246"/>
                    </a:lnTo>
                    <a:lnTo>
                      <a:pt x="211" y="244"/>
                    </a:lnTo>
                    <a:lnTo>
                      <a:pt x="211" y="244"/>
                    </a:lnTo>
                    <a:lnTo>
                      <a:pt x="211" y="244"/>
                    </a:lnTo>
                    <a:lnTo>
                      <a:pt x="211" y="242"/>
                    </a:lnTo>
                    <a:lnTo>
                      <a:pt x="211" y="242"/>
                    </a:lnTo>
                    <a:lnTo>
                      <a:pt x="211" y="242"/>
                    </a:lnTo>
                    <a:lnTo>
                      <a:pt x="211" y="242"/>
                    </a:lnTo>
                    <a:lnTo>
                      <a:pt x="213" y="242"/>
                    </a:lnTo>
                    <a:lnTo>
                      <a:pt x="213" y="242"/>
                    </a:lnTo>
                    <a:lnTo>
                      <a:pt x="213" y="242"/>
                    </a:lnTo>
                    <a:lnTo>
                      <a:pt x="213" y="242"/>
                    </a:lnTo>
                    <a:lnTo>
                      <a:pt x="213" y="242"/>
                    </a:lnTo>
                    <a:lnTo>
                      <a:pt x="215" y="242"/>
                    </a:lnTo>
                    <a:lnTo>
                      <a:pt x="215" y="242"/>
                    </a:lnTo>
                    <a:lnTo>
                      <a:pt x="215" y="242"/>
                    </a:lnTo>
                    <a:lnTo>
                      <a:pt x="217" y="240"/>
                    </a:lnTo>
                    <a:lnTo>
                      <a:pt x="217" y="240"/>
                    </a:lnTo>
                    <a:lnTo>
                      <a:pt x="217" y="240"/>
                    </a:lnTo>
                    <a:lnTo>
                      <a:pt x="217" y="240"/>
                    </a:lnTo>
                    <a:lnTo>
                      <a:pt x="217" y="240"/>
                    </a:lnTo>
                    <a:lnTo>
                      <a:pt x="219" y="240"/>
                    </a:lnTo>
                    <a:lnTo>
                      <a:pt x="219" y="240"/>
                    </a:lnTo>
                    <a:lnTo>
                      <a:pt x="219" y="242"/>
                    </a:lnTo>
                    <a:lnTo>
                      <a:pt x="219" y="242"/>
                    </a:lnTo>
                    <a:lnTo>
                      <a:pt x="219" y="242"/>
                    </a:lnTo>
                    <a:lnTo>
                      <a:pt x="219" y="242"/>
                    </a:lnTo>
                    <a:lnTo>
                      <a:pt x="219" y="242"/>
                    </a:lnTo>
                    <a:lnTo>
                      <a:pt x="219" y="242"/>
                    </a:lnTo>
                    <a:lnTo>
                      <a:pt x="221" y="242"/>
                    </a:lnTo>
                    <a:lnTo>
                      <a:pt x="221" y="242"/>
                    </a:lnTo>
                    <a:lnTo>
                      <a:pt x="222" y="242"/>
                    </a:lnTo>
                    <a:lnTo>
                      <a:pt x="222" y="242"/>
                    </a:lnTo>
                    <a:lnTo>
                      <a:pt x="222" y="242"/>
                    </a:lnTo>
                    <a:lnTo>
                      <a:pt x="222" y="242"/>
                    </a:lnTo>
                    <a:lnTo>
                      <a:pt x="222" y="244"/>
                    </a:lnTo>
                    <a:lnTo>
                      <a:pt x="224" y="244"/>
                    </a:lnTo>
                    <a:lnTo>
                      <a:pt x="224" y="244"/>
                    </a:lnTo>
                    <a:lnTo>
                      <a:pt x="224" y="244"/>
                    </a:lnTo>
                    <a:lnTo>
                      <a:pt x="224" y="244"/>
                    </a:lnTo>
                    <a:lnTo>
                      <a:pt x="224" y="244"/>
                    </a:lnTo>
                    <a:lnTo>
                      <a:pt x="224" y="244"/>
                    </a:lnTo>
                    <a:lnTo>
                      <a:pt x="224" y="244"/>
                    </a:lnTo>
                    <a:lnTo>
                      <a:pt x="224" y="244"/>
                    </a:lnTo>
                    <a:lnTo>
                      <a:pt x="226" y="242"/>
                    </a:lnTo>
                    <a:lnTo>
                      <a:pt x="226" y="240"/>
                    </a:lnTo>
                    <a:lnTo>
                      <a:pt x="226" y="240"/>
                    </a:lnTo>
                    <a:lnTo>
                      <a:pt x="224" y="240"/>
                    </a:lnTo>
                    <a:lnTo>
                      <a:pt x="224" y="240"/>
                    </a:lnTo>
                    <a:lnTo>
                      <a:pt x="224" y="240"/>
                    </a:lnTo>
                    <a:lnTo>
                      <a:pt x="224" y="240"/>
                    </a:lnTo>
                    <a:lnTo>
                      <a:pt x="222" y="240"/>
                    </a:lnTo>
                    <a:lnTo>
                      <a:pt x="222" y="240"/>
                    </a:lnTo>
                    <a:lnTo>
                      <a:pt x="222" y="240"/>
                    </a:lnTo>
                    <a:lnTo>
                      <a:pt x="222" y="240"/>
                    </a:lnTo>
                    <a:lnTo>
                      <a:pt x="222" y="240"/>
                    </a:lnTo>
                    <a:lnTo>
                      <a:pt x="222" y="240"/>
                    </a:lnTo>
                    <a:lnTo>
                      <a:pt x="222" y="240"/>
                    </a:lnTo>
                    <a:lnTo>
                      <a:pt x="222" y="239"/>
                    </a:lnTo>
                    <a:lnTo>
                      <a:pt x="221" y="239"/>
                    </a:lnTo>
                    <a:lnTo>
                      <a:pt x="221" y="239"/>
                    </a:lnTo>
                    <a:lnTo>
                      <a:pt x="221" y="237"/>
                    </a:lnTo>
                    <a:lnTo>
                      <a:pt x="219" y="235"/>
                    </a:lnTo>
                    <a:lnTo>
                      <a:pt x="219" y="231"/>
                    </a:lnTo>
                    <a:lnTo>
                      <a:pt x="219" y="231"/>
                    </a:lnTo>
                    <a:lnTo>
                      <a:pt x="219" y="231"/>
                    </a:lnTo>
                    <a:lnTo>
                      <a:pt x="219" y="231"/>
                    </a:lnTo>
                    <a:lnTo>
                      <a:pt x="221" y="230"/>
                    </a:lnTo>
                    <a:lnTo>
                      <a:pt x="222" y="230"/>
                    </a:lnTo>
                    <a:lnTo>
                      <a:pt x="222" y="228"/>
                    </a:lnTo>
                    <a:lnTo>
                      <a:pt x="224" y="226"/>
                    </a:lnTo>
                    <a:lnTo>
                      <a:pt x="224" y="226"/>
                    </a:lnTo>
                    <a:lnTo>
                      <a:pt x="224" y="226"/>
                    </a:lnTo>
                    <a:lnTo>
                      <a:pt x="224" y="226"/>
                    </a:lnTo>
                    <a:lnTo>
                      <a:pt x="226" y="226"/>
                    </a:lnTo>
                    <a:lnTo>
                      <a:pt x="226" y="226"/>
                    </a:lnTo>
                    <a:lnTo>
                      <a:pt x="226" y="226"/>
                    </a:lnTo>
                    <a:lnTo>
                      <a:pt x="228" y="226"/>
                    </a:lnTo>
                    <a:lnTo>
                      <a:pt x="228" y="226"/>
                    </a:lnTo>
                    <a:lnTo>
                      <a:pt x="228" y="226"/>
                    </a:lnTo>
                    <a:lnTo>
                      <a:pt x="230" y="228"/>
                    </a:lnTo>
                    <a:lnTo>
                      <a:pt x="230" y="228"/>
                    </a:lnTo>
                    <a:lnTo>
                      <a:pt x="230" y="228"/>
                    </a:lnTo>
                    <a:lnTo>
                      <a:pt x="230" y="230"/>
                    </a:lnTo>
                    <a:lnTo>
                      <a:pt x="231" y="230"/>
                    </a:lnTo>
                    <a:lnTo>
                      <a:pt x="231" y="230"/>
                    </a:lnTo>
                    <a:lnTo>
                      <a:pt x="231" y="231"/>
                    </a:lnTo>
                    <a:lnTo>
                      <a:pt x="233" y="231"/>
                    </a:lnTo>
                    <a:lnTo>
                      <a:pt x="233" y="233"/>
                    </a:lnTo>
                    <a:lnTo>
                      <a:pt x="235" y="233"/>
                    </a:lnTo>
                    <a:lnTo>
                      <a:pt x="235" y="233"/>
                    </a:lnTo>
                    <a:lnTo>
                      <a:pt x="235" y="233"/>
                    </a:lnTo>
                    <a:lnTo>
                      <a:pt x="235" y="233"/>
                    </a:lnTo>
                    <a:lnTo>
                      <a:pt x="235" y="233"/>
                    </a:lnTo>
                    <a:lnTo>
                      <a:pt x="235" y="233"/>
                    </a:lnTo>
                    <a:lnTo>
                      <a:pt x="237" y="235"/>
                    </a:lnTo>
                    <a:lnTo>
                      <a:pt x="237" y="235"/>
                    </a:lnTo>
                    <a:lnTo>
                      <a:pt x="237" y="235"/>
                    </a:lnTo>
                    <a:lnTo>
                      <a:pt x="237" y="235"/>
                    </a:lnTo>
                    <a:lnTo>
                      <a:pt x="237" y="237"/>
                    </a:lnTo>
                    <a:lnTo>
                      <a:pt x="239" y="237"/>
                    </a:lnTo>
                    <a:lnTo>
                      <a:pt x="239" y="237"/>
                    </a:lnTo>
                    <a:lnTo>
                      <a:pt x="239" y="237"/>
                    </a:lnTo>
                    <a:lnTo>
                      <a:pt x="240" y="237"/>
                    </a:lnTo>
                    <a:lnTo>
                      <a:pt x="240" y="237"/>
                    </a:lnTo>
                    <a:lnTo>
                      <a:pt x="242" y="237"/>
                    </a:lnTo>
                    <a:lnTo>
                      <a:pt x="242" y="237"/>
                    </a:lnTo>
                    <a:lnTo>
                      <a:pt x="242" y="237"/>
                    </a:lnTo>
                    <a:lnTo>
                      <a:pt x="244" y="237"/>
                    </a:lnTo>
                    <a:lnTo>
                      <a:pt x="244" y="237"/>
                    </a:lnTo>
                    <a:lnTo>
                      <a:pt x="244" y="235"/>
                    </a:lnTo>
                    <a:lnTo>
                      <a:pt x="244" y="235"/>
                    </a:lnTo>
                    <a:lnTo>
                      <a:pt x="244" y="235"/>
                    </a:lnTo>
                    <a:lnTo>
                      <a:pt x="244" y="235"/>
                    </a:lnTo>
                    <a:lnTo>
                      <a:pt x="244" y="233"/>
                    </a:lnTo>
                    <a:lnTo>
                      <a:pt x="242" y="233"/>
                    </a:lnTo>
                    <a:lnTo>
                      <a:pt x="242" y="233"/>
                    </a:lnTo>
                    <a:lnTo>
                      <a:pt x="242" y="233"/>
                    </a:lnTo>
                    <a:lnTo>
                      <a:pt x="240" y="231"/>
                    </a:lnTo>
                    <a:lnTo>
                      <a:pt x="240" y="231"/>
                    </a:lnTo>
                    <a:lnTo>
                      <a:pt x="240" y="231"/>
                    </a:lnTo>
                    <a:lnTo>
                      <a:pt x="240" y="230"/>
                    </a:lnTo>
                    <a:lnTo>
                      <a:pt x="240" y="230"/>
                    </a:lnTo>
                    <a:lnTo>
                      <a:pt x="242" y="230"/>
                    </a:lnTo>
                    <a:lnTo>
                      <a:pt x="242" y="230"/>
                    </a:lnTo>
                    <a:lnTo>
                      <a:pt x="244" y="228"/>
                    </a:lnTo>
                    <a:lnTo>
                      <a:pt x="246" y="228"/>
                    </a:lnTo>
                    <a:lnTo>
                      <a:pt x="246" y="228"/>
                    </a:lnTo>
                    <a:lnTo>
                      <a:pt x="246" y="226"/>
                    </a:lnTo>
                    <a:lnTo>
                      <a:pt x="246" y="226"/>
                    </a:lnTo>
                    <a:lnTo>
                      <a:pt x="248" y="226"/>
                    </a:lnTo>
                    <a:lnTo>
                      <a:pt x="248" y="226"/>
                    </a:lnTo>
                    <a:lnTo>
                      <a:pt x="248" y="228"/>
                    </a:lnTo>
                    <a:lnTo>
                      <a:pt x="249" y="228"/>
                    </a:lnTo>
                    <a:lnTo>
                      <a:pt x="249" y="228"/>
                    </a:lnTo>
                    <a:lnTo>
                      <a:pt x="249" y="230"/>
                    </a:lnTo>
                    <a:lnTo>
                      <a:pt x="249" y="230"/>
                    </a:lnTo>
                    <a:lnTo>
                      <a:pt x="251" y="231"/>
                    </a:lnTo>
                    <a:lnTo>
                      <a:pt x="251" y="231"/>
                    </a:lnTo>
                    <a:lnTo>
                      <a:pt x="251" y="231"/>
                    </a:lnTo>
                    <a:lnTo>
                      <a:pt x="251" y="231"/>
                    </a:lnTo>
                    <a:lnTo>
                      <a:pt x="251" y="233"/>
                    </a:lnTo>
                    <a:lnTo>
                      <a:pt x="251" y="233"/>
                    </a:lnTo>
                    <a:lnTo>
                      <a:pt x="251" y="233"/>
                    </a:lnTo>
                    <a:lnTo>
                      <a:pt x="251" y="233"/>
                    </a:lnTo>
                    <a:lnTo>
                      <a:pt x="251" y="235"/>
                    </a:lnTo>
                    <a:lnTo>
                      <a:pt x="251" y="235"/>
                    </a:lnTo>
                    <a:lnTo>
                      <a:pt x="251" y="235"/>
                    </a:lnTo>
                    <a:lnTo>
                      <a:pt x="251" y="235"/>
                    </a:lnTo>
                    <a:lnTo>
                      <a:pt x="251" y="237"/>
                    </a:lnTo>
                    <a:lnTo>
                      <a:pt x="251" y="237"/>
                    </a:lnTo>
                    <a:lnTo>
                      <a:pt x="251" y="237"/>
                    </a:lnTo>
                    <a:lnTo>
                      <a:pt x="251" y="237"/>
                    </a:lnTo>
                    <a:lnTo>
                      <a:pt x="253" y="239"/>
                    </a:lnTo>
                    <a:lnTo>
                      <a:pt x="253" y="239"/>
                    </a:lnTo>
                    <a:lnTo>
                      <a:pt x="253" y="239"/>
                    </a:lnTo>
                    <a:lnTo>
                      <a:pt x="253" y="240"/>
                    </a:lnTo>
                    <a:lnTo>
                      <a:pt x="253" y="240"/>
                    </a:lnTo>
                    <a:lnTo>
                      <a:pt x="255" y="242"/>
                    </a:lnTo>
                    <a:lnTo>
                      <a:pt x="255" y="242"/>
                    </a:lnTo>
                    <a:lnTo>
                      <a:pt x="255" y="244"/>
                    </a:lnTo>
                    <a:lnTo>
                      <a:pt x="257" y="244"/>
                    </a:lnTo>
                    <a:lnTo>
                      <a:pt x="257" y="244"/>
                    </a:lnTo>
                    <a:lnTo>
                      <a:pt x="257" y="244"/>
                    </a:lnTo>
                    <a:lnTo>
                      <a:pt x="257" y="244"/>
                    </a:lnTo>
                    <a:lnTo>
                      <a:pt x="257" y="244"/>
                    </a:lnTo>
                    <a:lnTo>
                      <a:pt x="259" y="244"/>
                    </a:lnTo>
                    <a:lnTo>
                      <a:pt x="259" y="244"/>
                    </a:lnTo>
                    <a:lnTo>
                      <a:pt x="259" y="244"/>
                    </a:lnTo>
                    <a:lnTo>
                      <a:pt x="260" y="244"/>
                    </a:lnTo>
                    <a:lnTo>
                      <a:pt x="260" y="244"/>
                    </a:lnTo>
                    <a:lnTo>
                      <a:pt x="260" y="244"/>
                    </a:lnTo>
                    <a:lnTo>
                      <a:pt x="260" y="244"/>
                    </a:lnTo>
                    <a:lnTo>
                      <a:pt x="260" y="244"/>
                    </a:lnTo>
                    <a:lnTo>
                      <a:pt x="260" y="242"/>
                    </a:lnTo>
                    <a:lnTo>
                      <a:pt x="260" y="242"/>
                    </a:lnTo>
                    <a:lnTo>
                      <a:pt x="260" y="242"/>
                    </a:lnTo>
                    <a:lnTo>
                      <a:pt x="260" y="240"/>
                    </a:lnTo>
                    <a:lnTo>
                      <a:pt x="259" y="240"/>
                    </a:lnTo>
                    <a:lnTo>
                      <a:pt x="259" y="239"/>
                    </a:lnTo>
                    <a:lnTo>
                      <a:pt x="259" y="239"/>
                    </a:lnTo>
                    <a:lnTo>
                      <a:pt x="259" y="239"/>
                    </a:lnTo>
                    <a:lnTo>
                      <a:pt x="260" y="237"/>
                    </a:lnTo>
                    <a:lnTo>
                      <a:pt x="260" y="237"/>
                    </a:lnTo>
                    <a:lnTo>
                      <a:pt x="260" y="237"/>
                    </a:lnTo>
                    <a:lnTo>
                      <a:pt x="260" y="237"/>
                    </a:lnTo>
                    <a:lnTo>
                      <a:pt x="260" y="237"/>
                    </a:lnTo>
                    <a:lnTo>
                      <a:pt x="260" y="237"/>
                    </a:lnTo>
                    <a:lnTo>
                      <a:pt x="262" y="237"/>
                    </a:lnTo>
                    <a:lnTo>
                      <a:pt x="262" y="237"/>
                    </a:lnTo>
                    <a:lnTo>
                      <a:pt x="264" y="237"/>
                    </a:lnTo>
                    <a:lnTo>
                      <a:pt x="264" y="237"/>
                    </a:lnTo>
                    <a:lnTo>
                      <a:pt x="264" y="235"/>
                    </a:lnTo>
                    <a:lnTo>
                      <a:pt x="264" y="235"/>
                    </a:lnTo>
                    <a:lnTo>
                      <a:pt x="262" y="235"/>
                    </a:lnTo>
                    <a:lnTo>
                      <a:pt x="262" y="235"/>
                    </a:lnTo>
                    <a:lnTo>
                      <a:pt x="262" y="235"/>
                    </a:lnTo>
                    <a:lnTo>
                      <a:pt x="260" y="235"/>
                    </a:lnTo>
                    <a:lnTo>
                      <a:pt x="260" y="233"/>
                    </a:lnTo>
                    <a:lnTo>
                      <a:pt x="260" y="233"/>
                    </a:lnTo>
                    <a:lnTo>
                      <a:pt x="260" y="233"/>
                    </a:lnTo>
                    <a:lnTo>
                      <a:pt x="262" y="233"/>
                    </a:lnTo>
                    <a:lnTo>
                      <a:pt x="262" y="231"/>
                    </a:lnTo>
                    <a:lnTo>
                      <a:pt x="262" y="231"/>
                    </a:lnTo>
                    <a:lnTo>
                      <a:pt x="262" y="231"/>
                    </a:lnTo>
                    <a:lnTo>
                      <a:pt x="262" y="231"/>
                    </a:lnTo>
                    <a:lnTo>
                      <a:pt x="262" y="231"/>
                    </a:lnTo>
                    <a:lnTo>
                      <a:pt x="264" y="230"/>
                    </a:lnTo>
                    <a:lnTo>
                      <a:pt x="266" y="230"/>
                    </a:lnTo>
                    <a:lnTo>
                      <a:pt x="268" y="230"/>
                    </a:lnTo>
                    <a:lnTo>
                      <a:pt x="269" y="228"/>
                    </a:lnTo>
                    <a:lnTo>
                      <a:pt x="269" y="228"/>
                    </a:lnTo>
                    <a:lnTo>
                      <a:pt x="269" y="228"/>
                    </a:lnTo>
                    <a:lnTo>
                      <a:pt x="269" y="228"/>
                    </a:lnTo>
                    <a:lnTo>
                      <a:pt x="271" y="228"/>
                    </a:lnTo>
                    <a:lnTo>
                      <a:pt x="271" y="228"/>
                    </a:lnTo>
                    <a:lnTo>
                      <a:pt x="271" y="230"/>
                    </a:lnTo>
                    <a:lnTo>
                      <a:pt x="271" y="230"/>
                    </a:lnTo>
                    <a:lnTo>
                      <a:pt x="271" y="230"/>
                    </a:lnTo>
                    <a:lnTo>
                      <a:pt x="271" y="230"/>
                    </a:lnTo>
                    <a:lnTo>
                      <a:pt x="271" y="230"/>
                    </a:lnTo>
                    <a:lnTo>
                      <a:pt x="273" y="230"/>
                    </a:lnTo>
                    <a:lnTo>
                      <a:pt x="273" y="230"/>
                    </a:lnTo>
                    <a:lnTo>
                      <a:pt x="273" y="230"/>
                    </a:lnTo>
                    <a:lnTo>
                      <a:pt x="275" y="230"/>
                    </a:lnTo>
                    <a:lnTo>
                      <a:pt x="275" y="231"/>
                    </a:lnTo>
                    <a:lnTo>
                      <a:pt x="275" y="231"/>
                    </a:lnTo>
                    <a:lnTo>
                      <a:pt x="277" y="231"/>
                    </a:lnTo>
                    <a:lnTo>
                      <a:pt x="277" y="233"/>
                    </a:lnTo>
                    <a:lnTo>
                      <a:pt x="278" y="235"/>
                    </a:lnTo>
                    <a:lnTo>
                      <a:pt x="278" y="235"/>
                    </a:lnTo>
                    <a:lnTo>
                      <a:pt x="278" y="235"/>
                    </a:lnTo>
                    <a:lnTo>
                      <a:pt x="280" y="235"/>
                    </a:lnTo>
                    <a:lnTo>
                      <a:pt x="280" y="235"/>
                    </a:lnTo>
                    <a:lnTo>
                      <a:pt x="280" y="235"/>
                    </a:lnTo>
                    <a:lnTo>
                      <a:pt x="280" y="235"/>
                    </a:lnTo>
                    <a:lnTo>
                      <a:pt x="280" y="237"/>
                    </a:lnTo>
                    <a:lnTo>
                      <a:pt x="282" y="237"/>
                    </a:lnTo>
                    <a:lnTo>
                      <a:pt x="282" y="239"/>
                    </a:lnTo>
                    <a:lnTo>
                      <a:pt x="282" y="239"/>
                    </a:lnTo>
                    <a:lnTo>
                      <a:pt x="284" y="239"/>
                    </a:lnTo>
                    <a:lnTo>
                      <a:pt x="284" y="239"/>
                    </a:lnTo>
                    <a:lnTo>
                      <a:pt x="284" y="239"/>
                    </a:lnTo>
                    <a:lnTo>
                      <a:pt x="284" y="239"/>
                    </a:lnTo>
                    <a:lnTo>
                      <a:pt x="284" y="239"/>
                    </a:lnTo>
                    <a:lnTo>
                      <a:pt x="286" y="237"/>
                    </a:lnTo>
                    <a:lnTo>
                      <a:pt x="284" y="237"/>
                    </a:lnTo>
                    <a:lnTo>
                      <a:pt x="284" y="237"/>
                    </a:lnTo>
                    <a:lnTo>
                      <a:pt x="284" y="237"/>
                    </a:lnTo>
                    <a:lnTo>
                      <a:pt x="284" y="235"/>
                    </a:lnTo>
                    <a:lnTo>
                      <a:pt x="284" y="235"/>
                    </a:lnTo>
                    <a:lnTo>
                      <a:pt x="282" y="235"/>
                    </a:lnTo>
                    <a:lnTo>
                      <a:pt x="282" y="235"/>
                    </a:lnTo>
                    <a:lnTo>
                      <a:pt x="284" y="235"/>
                    </a:lnTo>
                    <a:lnTo>
                      <a:pt x="284" y="235"/>
                    </a:lnTo>
                    <a:lnTo>
                      <a:pt x="284" y="235"/>
                    </a:lnTo>
                    <a:lnTo>
                      <a:pt x="284" y="233"/>
                    </a:lnTo>
                    <a:lnTo>
                      <a:pt x="284" y="233"/>
                    </a:lnTo>
                    <a:lnTo>
                      <a:pt x="284" y="235"/>
                    </a:lnTo>
                    <a:lnTo>
                      <a:pt x="286" y="235"/>
                    </a:lnTo>
                    <a:lnTo>
                      <a:pt x="286" y="235"/>
                    </a:lnTo>
                    <a:lnTo>
                      <a:pt x="286" y="233"/>
                    </a:lnTo>
                    <a:lnTo>
                      <a:pt x="287" y="233"/>
                    </a:lnTo>
                    <a:lnTo>
                      <a:pt x="287" y="233"/>
                    </a:lnTo>
                    <a:lnTo>
                      <a:pt x="287" y="233"/>
                    </a:lnTo>
                    <a:lnTo>
                      <a:pt x="287"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4" y="230"/>
                    </a:lnTo>
                    <a:lnTo>
                      <a:pt x="284" y="230"/>
                    </a:lnTo>
                    <a:lnTo>
                      <a:pt x="284" y="230"/>
                    </a:lnTo>
                    <a:lnTo>
                      <a:pt x="284" y="230"/>
                    </a:lnTo>
                    <a:lnTo>
                      <a:pt x="284" y="230"/>
                    </a:lnTo>
                    <a:lnTo>
                      <a:pt x="284" y="230"/>
                    </a:lnTo>
                    <a:lnTo>
                      <a:pt x="284" y="230"/>
                    </a:lnTo>
                    <a:lnTo>
                      <a:pt x="284" y="230"/>
                    </a:lnTo>
                    <a:lnTo>
                      <a:pt x="284" y="230"/>
                    </a:lnTo>
                    <a:lnTo>
                      <a:pt x="282" y="230"/>
                    </a:lnTo>
                    <a:lnTo>
                      <a:pt x="282" y="230"/>
                    </a:lnTo>
                    <a:lnTo>
                      <a:pt x="282" y="228"/>
                    </a:lnTo>
                    <a:lnTo>
                      <a:pt x="282" y="228"/>
                    </a:lnTo>
                    <a:lnTo>
                      <a:pt x="282" y="228"/>
                    </a:lnTo>
                    <a:lnTo>
                      <a:pt x="282" y="228"/>
                    </a:lnTo>
                    <a:lnTo>
                      <a:pt x="282" y="228"/>
                    </a:lnTo>
                    <a:lnTo>
                      <a:pt x="284" y="226"/>
                    </a:lnTo>
                    <a:lnTo>
                      <a:pt x="284" y="226"/>
                    </a:lnTo>
                    <a:lnTo>
                      <a:pt x="284" y="226"/>
                    </a:lnTo>
                    <a:lnTo>
                      <a:pt x="284" y="226"/>
                    </a:lnTo>
                    <a:lnTo>
                      <a:pt x="284" y="226"/>
                    </a:lnTo>
                    <a:lnTo>
                      <a:pt x="284" y="226"/>
                    </a:lnTo>
                    <a:lnTo>
                      <a:pt x="284" y="224"/>
                    </a:lnTo>
                    <a:lnTo>
                      <a:pt x="286" y="224"/>
                    </a:lnTo>
                    <a:lnTo>
                      <a:pt x="286" y="224"/>
                    </a:lnTo>
                    <a:lnTo>
                      <a:pt x="286" y="224"/>
                    </a:lnTo>
                    <a:lnTo>
                      <a:pt x="286" y="224"/>
                    </a:lnTo>
                    <a:lnTo>
                      <a:pt x="286" y="224"/>
                    </a:lnTo>
                    <a:lnTo>
                      <a:pt x="286" y="224"/>
                    </a:lnTo>
                    <a:lnTo>
                      <a:pt x="286" y="224"/>
                    </a:lnTo>
                    <a:lnTo>
                      <a:pt x="287" y="224"/>
                    </a:lnTo>
                    <a:lnTo>
                      <a:pt x="287" y="224"/>
                    </a:lnTo>
                    <a:lnTo>
                      <a:pt x="287" y="224"/>
                    </a:lnTo>
                    <a:lnTo>
                      <a:pt x="287" y="224"/>
                    </a:lnTo>
                    <a:lnTo>
                      <a:pt x="287" y="224"/>
                    </a:lnTo>
                    <a:lnTo>
                      <a:pt x="287" y="224"/>
                    </a:lnTo>
                    <a:lnTo>
                      <a:pt x="287" y="224"/>
                    </a:lnTo>
                    <a:lnTo>
                      <a:pt x="287" y="226"/>
                    </a:lnTo>
                    <a:lnTo>
                      <a:pt x="289" y="226"/>
                    </a:lnTo>
                    <a:lnTo>
                      <a:pt x="289" y="226"/>
                    </a:lnTo>
                    <a:lnTo>
                      <a:pt x="289" y="228"/>
                    </a:lnTo>
                    <a:lnTo>
                      <a:pt x="289" y="228"/>
                    </a:lnTo>
                    <a:lnTo>
                      <a:pt x="289" y="228"/>
                    </a:lnTo>
                    <a:lnTo>
                      <a:pt x="289" y="228"/>
                    </a:lnTo>
                    <a:lnTo>
                      <a:pt x="289" y="228"/>
                    </a:lnTo>
                    <a:lnTo>
                      <a:pt x="289" y="228"/>
                    </a:lnTo>
                    <a:lnTo>
                      <a:pt x="291" y="228"/>
                    </a:lnTo>
                    <a:lnTo>
                      <a:pt x="291" y="228"/>
                    </a:lnTo>
                    <a:lnTo>
                      <a:pt x="293" y="228"/>
                    </a:lnTo>
                    <a:lnTo>
                      <a:pt x="293" y="230"/>
                    </a:lnTo>
                    <a:lnTo>
                      <a:pt x="295" y="230"/>
                    </a:lnTo>
                    <a:lnTo>
                      <a:pt x="295" y="230"/>
                    </a:lnTo>
                    <a:lnTo>
                      <a:pt x="295" y="230"/>
                    </a:lnTo>
                    <a:lnTo>
                      <a:pt x="295" y="231"/>
                    </a:lnTo>
                    <a:lnTo>
                      <a:pt x="295" y="231"/>
                    </a:lnTo>
                    <a:lnTo>
                      <a:pt x="293" y="233"/>
                    </a:lnTo>
                    <a:lnTo>
                      <a:pt x="293" y="233"/>
                    </a:lnTo>
                    <a:lnTo>
                      <a:pt x="293" y="233"/>
                    </a:lnTo>
                    <a:lnTo>
                      <a:pt x="293" y="235"/>
                    </a:lnTo>
                    <a:lnTo>
                      <a:pt x="291" y="235"/>
                    </a:lnTo>
                    <a:lnTo>
                      <a:pt x="291" y="235"/>
                    </a:lnTo>
                    <a:lnTo>
                      <a:pt x="291" y="235"/>
                    </a:lnTo>
                    <a:lnTo>
                      <a:pt x="291" y="235"/>
                    </a:lnTo>
                    <a:lnTo>
                      <a:pt x="289" y="237"/>
                    </a:lnTo>
                    <a:lnTo>
                      <a:pt x="289" y="237"/>
                    </a:lnTo>
                    <a:lnTo>
                      <a:pt x="289" y="239"/>
                    </a:lnTo>
                    <a:lnTo>
                      <a:pt x="289" y="239"/>
                    </a:lnTo>
                    <a:lnTo>
                      <a:pt x="289" y="239"/>
                    </a:lnTo>
                    <a:lnTo>
                      <a:pt x="291" y="240"/>
                    </a:lnTo>
                    <a:lnTo>
                      <a:pt x="291" y="240"/>
                    </a:lnTo>
                    <a:lnTo>
                      <a:pt x="291" y="242"/>
                    </a:lnTo>
                    <a:lnTo>
                      <a:pt x="293" y="242"/>
                    </a:lnTo>
                    <a:lnTo>
                      <a:pt x="293" y="244"/>
                    </a:lnTo>
                    <a:lnTo>
                      <a:pt x="293" y="244"/>
                    </a:lnTo>
                    <a:lnTo>
                      <a:pt x="295" y="244"/>
                    </a:lnTo>
                    <a:lnTo>
                      <a:pt x="295" y="244"/>
                    </a:lnTo>
                    <a:lnTo>
                      <a:pt x="295" y="246"/>
                    </a:lnTo>
                    <a:lnTo>
                      <a:pt x="295" y="246"/>
                    </a:lnTo>
                    <a:lnTo>
                      <a:pt x="295" y="248"/>
                    </a:lnTo>
                    <a:lnTo>
                      <a:pt x="296" y="248"/>
                    </a:lnTo>
                    <a:lnTo>
                      <a:pt x="296" y="248"/>
                    </a:lnTo>
                    <a:lnTo>
                      <a:pt x="298" y="248"/>
                    </a:lnTo>
                    <a:lnTo>
                      <a:pt x="298" y="248"/>
                    </a:lnTo>
                    <a:lnTo>
                      <a:pt x="298" y="248"/>
                    </a:lnTo>
                    <a:lnTo>
                      <a:pt x="300" y="250"/>
                    </a:lnTo>
                    <a:lnTo>
                      <a:pt x="300" y="250"/>
                    </a:lnTo>
                    <a:lnTo>
                      <a:pt x="300" y="251"/>
                    </a:lnTo>
                    <a:lnTo>
                      <a:pt x="300" y="251"/>
                    </a:lnTo>
                    <a:lnTo>
                      <a:pt x="300" y="251"/>
                    </a:lnTo>
                    <a:lnTo>
                      <a:pt x="300" y="253"/>
                    </a:lnTo>
                    <a:lnTo>
                      <a:pt x="300" y="255"/>
                    </a:lnTo>
                    <a:lnTo>
                      <a:pt x="302" y="255"/>
                    </a:lnTo>
                    <a:lnTo>
                      <a:pt x="302" y="255"/>
                    </a:lnTo>
                    <a:lnTo>
                      <a:pt x="304" y="255"/>
                    </a:lnTo>
                    <a:lnTo>
                      <a:pt x="304" y="255"/>
                    </a:lnTo>
                    <a:lnTo>
                      <a:pt x="306" y="253"/>
                    </a:lnTo>
                    <a:lnTo>
                      <a:pt x="307" y="253"/>
                    </a:lnTo>
                    <a:lnTo>
                      <a:pt x="307" y="253"/>
                    </a:lnTo>
                    <a:lnTo>
                      <a:pt x="309" y="253"/>
                    </a:lnTo>
                    <a:lnTo>
                      <a:pt x="309" y="253"/>
                    </a:lnTo>
                    <a:lnTo>
                      <a:pt x="309" y="253"/>
                    </a:lnTo>
                    <a:lnTo>
                      <a:pt x="311" y="253"/>
                    </a:lnTo>
                    <a:lnTo>
                      <a:pt x="309" y="253"/>
                    </a:lnTo>
                    <a:lnTo>
                      <a:pt x="309" y="255"/>
                    </a:lnTo>
                    <a:lnTo>
                      <a:pt x="309" y="255"/>
                    </a:lnTo>
                    <a:lnTo>
                      <a:pt x="311" y="255"/>
                    </a:lnTo>
                    <a:lnTo>
                      <a:pt x="311" y="255"/>
                    </a:lnTo>
                    <a:lnTo>
                      <a:pt x="311" y="255"/>
                    </a:lnTo>
                    <a:lnTo>
                      <a:pt x="311" y="257"/>
                    </a:lnTo>
                    <a:lnTo>
                      <a:pt x="313" y="257"/>
                    </a:lnTo>
                    <a:lnTo>
                      <a:pt x="313" y="257"/>
                    </a:lnTo>
                    <a:lnTo>
                      <a:pt x="313" y="257"/>
                    </a:lnTo>
                    <a:lnTo>
                      <a:pt x="313" y="257"/>
                    </a:lnTo>
                    <a:lnTo>
                      <a:pt x="313" y="257"/>
                    </a:lnTo>
                    <a:lnTo>
                      <a:pt x="313" y="257"/>
                    </a:lnTo>
                    <a:lnTo>
                      <a:pt x="313" y="255"/>
                    </a:lnTo>
                    <a:lnTo>
                      <a:pt x="313" y="255"/>
                    </a:lnTo>
                    <a:lnTo>
                      <a:pt x="313" y="255"/>
                    </a:lnTo>
                    <a:lnTo>
                      <a:pt x="313" y="253"/>
                    </a:lnTo>
                    <a:lnTo>
                      <a:pt x="313" y="253"/>
                    </a:lnTo>
                    <a:lnTo>
                      <a:pt x="313" y="253"/>
                    </a:lnTo>
                    <a:lnTo>
                      <a:pt x="313" y="253"/>
                    </a:lnTo>
                    <a:lnTo>
                      <a:pt x="315" y="253"/>
                    </a:lnTo>
                    <a:lnTo>
                      <a:pt x="315" y="253"/>
                    </a:lnTo>
                    <a:lnTo>
                      <a:pt x="315" y="253"/>
                    </a:lnTo>
                    <a:lnTo>
                      <a:pt x="315" y="253"/>
                    </a:lnTo>
                    <a:lnTo>
                      <a:pt x="315" y="253"/>
                    </a:lnTo>
                    <a:lnTo>
                      <a:pt x="316" y="253"/>
                    </a:lnTo>
                    <a:lnTo>
                      <a:pt x="316" y="253"/>
                    </a:lnTo>
                    <a:lnTo>
                      <a:pt x="316" y="253"/>
                    </a:lnTo>
                    <a:lnTo>
                      <a:pt x="316" y="251"/>
                    </a:lnTo>
                    <a:lnTo>
                      <a:pt x="316" y="251"/>
                    </a:lnTo>
                    <a:lnTo>
                      <a:pt x="316" y="251"/>
                    </a:lnTo>
                    <a:lnTo>
                      <a:pt x="316" y="250"/>
                    </a:lnTo>
                    <a:lnTo>
                      <a:pt x="316" y="250"/>
                    </a:lnTo>
                    <a:lnTo>
                      <a:pt x="316" y="250"/>
                    </a:lnTo>
                    <a:lnTo>
                      <a:pt x="316" y="250"/>
                    </a:lnTo>
                    <a:lnTo>
                      <a:pt x="318" y="250"/>
                    </a:lnTo>
                    <a:lnTo>
                      <a:pt x="318" y="251"/>
                    </a:lnTo>
                    <a:lnTo>
                      <a:pt x="318" y="251"/>
                    </a:lnTo>
                    <a:lnTo>
                      <a:pt x="318" y="251"/>
                    </a:lnTo>
                    <a:lnTo>
                      <a:pt x="318" y="253"/>
                    </a:lnTo>
                    <a:lnTo>
                      <a:pt x="320" y="253"/>
                    </a:lnTo>
                    <a:lnTo>
                      <a:pt x="320" y="253"/>
                    </a:lnTo>
                    <a:lnTo>
                      <a:pt x="320" y="253"/>
                    </a:lnTo>
                    <a:lnTo>
                      <a:pt x="320" y="253"/>
                    </a:lnTo>
                    <a:lnTo>
                      <a:pt x="320" y="253"/>
                    </a:lnTo>
                    <a:lnTo>
                      <a:pt x="322" y="253"/>
                    </a:lnTo>
                    <a:lnTo>
                      <a:pt x="322" y="251"/>
                    </a:lnTo>
                    <a:lnTo>
                      <a:pt x="322" y="251"/>
                    </a:lnTo>
                    <a:lnTo>
                      <a:pt x="322" y="251"/>
                    </a:lnTo>
                    <a:lnTo>
                      <a:pt x="322" y="251"/>
                    </a:lnTo>
                    <a:lnTo>
                      <a:pt x="322" y="251"/>
                    </a:lnTo>
                    <a:lnTo>
                      <a:pt x="322" y="250"/>
                    </a:lnTo>
                    <a:lnTo>
                      <a:pt x="322" y="250"/>
                    </a:lnTo>
                    <a:lnTo>
                      <a:pt x="324" y="250"/>
                    </a:lnTo>
                    <a:lnTo>
                      <a:pt x="324" y="250"/>
                    </a:lnTo>
                    <a:lnTo>
                      <a:pt x="324" y="250"/>
                    </a:lnTo>
                    <a:lnTo>
                      <a:pt x="324" y="250"/>
                    </a:lnTo>
                    <a:lnTo>
                      <a:pt x="324" y="250"/>
                    </a:lnTo>
                    <a:lnTo>
                      <a:pt x="325" y="248"/>
                    </a:lnTo>
                    <a:lnTo>
                      <a:pt x="325" y="248"/>
                    </a:lnTo>
                    <a:lnTo>
                      <a:pt x="325" y="248"/>
                    </a:lnTo>
                    <a:lnTo>
                      <a:pt x="324" y="248"/>
                    </a:lnTo>
                    <a:lnTo>
                      <a:pt x="324" y="248"/>
                    </a:lnTo>
                    <a:lnTo>
                      <a:pt x="324" y="248"/>
                    </a:lnTo>
                    <a:lnTo>
                      <a:pt x="324" y="248"/>
                    </a:lnTo>
                    <a:lnTo>
                      <a:pt x="322" y="248"/>
                    </a:lnTo>
                    <a:lnTo>
                      <a:pt x="322" y="248"/>
                    </a:lnTo>
                    <a:lnTo>
                      <a:pt x="322" y="246"/>
                    </a:lnTo>
                    <a:lnTo>
                      <a:pt x="322" y="246"/>
                    </a:lnTo>
                    <a:lnTo>
                      <a:pt x="322" y="246"/>
                    </a:lnTo>
                    <a:lnTo>
                      <a:pt x="322" y="244"/>
                    </a:lnTo>
                    <a:lnTo>
                      <a:pt x="322" y="244"/>
                    </a:lnTo>
                    <a:lnTo>
                      <a:pt x="324" y="242"/>
                    </a:lnTo>
                    <a:lnTo>
                      <a:pt x="324" y="242"/>
                    </a:lnTo>
                    <a:lnTo>
                      <a:pt x="324" y="240"/>
                    </a:lnTo>
                    <a:lnTo>
                      <a:pt x="324" y="240"/>
                    </a:lnTo>
                    <a:lnTo>
                      <a:pt x="324" y="240"/>
                    </a:lnTo>
                    <a:lnTo>
                      <a:pt x="324" y="240"/>
                    </a:lnTo>
                    <a:lnTo>
                      <a:pt x="325" y="242"/>
                    </a:lnTo>
                    <a:lnTo>
                      <a:pt x="325" y="242"/>
                    </a:lnTo>
                    <a:lnTo>
                      <a:pt x="325" y="242"/>
                    </a:lnTo>
                    <a:lnTo>
                      <a:pt x="325" y="240"/>
                    </a:lnTo>
                    <a:lnTo>
                      <a:pt x="325" y="240"/>
                    </a:lnTo>
                    <a:lnTo>
                      <a:pt x="325" y="240"/>
                    </a:lnTo>
                    <a:lnTo>
                      <a:pt x="325" y="239"/>
                    </a:lnTo>
                    <a:lnTo>
                      <a:pt x="325" y="239"/>
                    </a:lnTo>
                    <a:lnTo>
                      <a:pt x="327" y="239"/>
                    </a:lnTo>
                    <a:lnTo>
                      <a:pt x="327" y="237"/>
                    </a:lnTo>
                    <a:lnTo>
                      <a:pt x="327" y="235"/>
                    </a:lnTo>
                    <a:lnTo>
                      <a:pt x="327" y="235"/>
                    </a:lnTo>
                    <a:lnTo>
                      <a:pt x="327" y="235"/>
                    </a:lnTo>
                    <a:lnTo>
                      <a:pt x="327" y="233"/>
                    </a:lnTo>
                    <a:lnTo>
                      <a:pt x="327" y="233"/>
                    </a:lnTo>
                    <a:lnTo>
                      <a:pt x="327" y="231"/>
                    </a:lnTo>
                    <a:lnTo>
                      <a:pt x="327" y="231"/>
                    </a:lnTo>
                    <a:lnTo>
                      <a:pt x="327" y="231"/>
                    </a:lnTo>
                    <a:lnTo>
                      <a:pt x="327" y="230"/>
                    </a:lnTo>
                    <a:lnTo>
                      <a:pt x="329" y="230"/>
                    </a:lnTo>
                    <a:lnTo>
                      <a:pt x="329" y="230"/>
                    </a:lnTo>
                    <a:lnTo>
                      <a:pt x="329" y="230"/>
                    </a:lnTo>
                    <a:lnTo>
                      <a:pt x="329" y="230"/>
                    </a:lnTo>
                    <a:lnTo>
                      <a:pt x="329" y="230"/>
                    </a:lnTo>
                    <a:lnTo>
                      <a:pt x="331" y="230"/>
                    </a:lnTo>
                    <a:lnTo>
                      <a:pt x="331" y="230"/>
                    </a:lnTo>
                    <a:lnTo>
                      <a:pt x="331" y="228"/>
                    </a:lnTo>
                    <a:lnTo>
                      <a:pt x="331" y="228"/>
                    </a:lnTo>
                    <a:lnTo>
                      <a:pt x="331" y="228"/>
                    </a:lnTo>
                    <a:lnTo>
                      <a:pt x="331" y="228"/>
                    </a:lnTo>
                    <a:lnTo>
                      <a:pt x="331" y="228"/>
                    </a:lnTo>
                    <a:lnTo>
                      <a:pt x="333" y="226"/>
                    </a:lnTo>
                    <a:lnTo>
                      <a:pt x="333" y="226"/>
                    </a:lnTo>
                    <a:lnTo>
                      <a:pt x="333" y="226"/>
                    </a:lnTo>
                    <a:lnTo>
                      <a:pt x="333" y="228"/>
                    </a:lnTo>
                    <a:lnTo>
                      <a:pt x="334" y="231"/>
                    </a:lnTo>
                    <a:lnTo>
                      <a:pt x="334" y="231"/>
                    </a:lnTo>
                    <a:lnTo>
                      <a:pt x="334" y="231"/>
                    </a:lnTo>
                    <a:lnTo>
                      <a:pt x="336" y="231"/>
                    </a:lnTo>
                    <a:lnTo>
                      <a:pt x="336" y="231"/>
                    </a:lnTo>
                    <a:lnTo>
                      <a:pt x="336" y="231"/>
                    </a:lnTo>
                    <a:lnTo>
                      <a:pt x="336" y="230"/>
                    </a:lnTo>
                    <a:lnTo>
                      <a:pt x="336" y="230"/>
                    </a:lnTo>
                    <a:lnTo>
                      <a:pt x="336" y="230"/>
                    </a:lnTo>
                    <a:lnTo>
                      <a:pt x="336" y="230"/>
                    </a:lnTo>
                    <a:lnTo>
                      <a:pt x="336" y="228"/>
                    </a:lnTo>
                    <a:lnTo>
                      <a:pt x="336" y="226"/>
                    </a:lnTo>
                    <a:lnTo>
                      <a:pt x="336" y="226"/>
                    </a:lnTo>
                    <a:lnTo>
                      <a:pt x="336" y="226"/>
                    </a:lnTo>
                    <a:lnTo>
                      <a:pt x="336" y="226"/>
                    </a:lnTo>
                    <a:lnTo>
                      <a:pt x="336" y="224"/>
                    </a:lnTo>
                    <a:lnTo>
                      <a:pt x="336" y="224"/>
                    </a:lnTo>
                    <a:lnTo>
                      <a:pt x="334" y="224"/>
                    </a:lnTo>
                    <a:lnTo>
                      <a:pt x="334" y="222"/>
                    </a:lnTo>
                    <a:lnTo>
                      <a:pt x="334" y="222"/>
                    </a:lnTo>
                    <a:lnTo>
                      <a:pt x="334" y="222"/>
                    </a:lnTo>
                    <a:lnTo>
                      <a:pt x="336" y="222"/>
                    </a:lnTo>
                    <a:lnTo>
                      <a:pt x="336" y="222"/>
                    </a:lnTo>
                    <a:lnTo>
                      <a:pt x="336" y="222"/>
                    </a:lnTo>
                    <a:lnTo>
                      <a:pt x="338" y="222"/>
                    </a:lnTo>
                    <a:lnTo>
                      <a:pt x="338" y="222"/>
                    </a:lnTo>
                    <a:lnTo>
                      <a:pt x="338" y="222"/>
                    </a:lnTo>
                    <a:lnTo>
                      <a:pt x="338" y="222"/>
                    </a:lnTo>
                    <a:lnTo>
                      <a:pt x="338" y="222"/>
                    </a:lnTo>
                    <a:lnTo>
                      <a:pt x="338" y="222"/>
                    </a:lnTo>
                    <a:lnTo>
                      <a:pt x="338" y="222"/>
                    </a:lnTo>
                    <a:lnTo>
                      <a:pt x="338" y="222"/>
                    </a:lnTo>
                    <a:lnTo>
                      <a:pt x="338" y="222"/>
                    </a:lnTo>
                    <a:lnTo>
                      <a:pt x="340" y="221"/>
                    </a:lnTo>
                    <a:lnTo>
                      <a:pt x="340" y="221"/>
                    </a:lnTo>
                    <a:lnTo>
                      <a:pt x="340" y="219"/>
                    </a:lnTo>
                    <a:lnTo>
                      <a:pt x="340" y="219"/>
                    </a:lnTo>
                    <a:lnTo>
                      <a:pt x="340" y="219"/>
                    </a:lnTo>
                    <a:lnTo>
                      <a:pt x="342" y="219"/>
                    </a:lnTo>
                    <a:lnTo>
                      <a:pt x="342" y="219"/>
                    </a:lnTo>
                    <a:lnTo>
                      <a:pt x="344" y="219"/>
                    </a:lnTo>
                    <a:lnTo>
                      <a:pt x="344" y="217"/>
                    </a:lnTo>
                    <a:lnTo>
                      <a:pt x="344" y="217"/>
                    </a:lnTo>
                    <a:lnTo>
                      <a:pt x="344" y="217"/>
                    </a:lnTo>
                    <a:lnTo>
                      <a:pt x="344" y="217"/>
                    </a:lnTo>
                    <a:lnTo>
                      <a:pt x="344" y="217"/>
                    </a:lnTo>
                    <a:lnTo>
                      <a:pt x="344" y="217"/>
                    </a:lnTo>
                    <a:lnTo>
                      <a:pt x="344" y="215"/>
                    </a:lnTo>
                    <a:lnTo>
                      <a:pt x="344" y="215"/>
                    </a:lnTo>
                    <a:lnTo>
                      <a:pt x="344" y="215"/>
                    </a:lnTo>
                    <a:lnTo>
                      <a:pt x="344" y="215"/>
                    </a:lnTo>
                    <a:lnTo>
                      <a:pt x="344" y="215"/>
                    </a:lnTo>
                    <a:lnTo>
                      <a:pt x="344" y="215"/>
                    </a:lnTo>
                    <a:lnTo>
                      <a:pt x="344" y="215"/>
                    </a:lnTo>
                    <a:lnTo>
                      <a:pt x="345" y="215"/>
                    </a:lnTo>
                    <a:lnTo>
                      <a:pt x="345" y="215"/>
                    </a:lnTo>
                    <a:lnTo>
                      <a:pt x="345" y="215"/>
                    </a:lnTo>
                    <a:lnTo>
                      <a:pt x="345" y="215"/>
                    </a:lnTo>
                    <a:lnTo>
                      <a:pt x="345" y="215"/>
                    </a:lnTo>
                    <a:lnTo>
                      <a:pt x="345" y="215"/>
                    </a:lnTo>
                    <a:lnTo>
                      <a:pt x="347" y="215"/>
                    </a:lnTo>
                    <a:lnTo>
                      <a:pt x="349" y="215"/>
                    </a:lnTo>
                    <a:lnTo>
                      <a:pt x="351" y="215"/>
                    </a:lnTo>
                    <a:lnTo>
                      <a:pt x="353" y="215"/>
                    </a:lnTo>
                    <a:lnTo>
                      <a:pt x="353" y="215"/>
                    </a:lnTo>
                    <a:lnTo>
                      <a:pt x="353" y="215"/>
                    </a:lnTo>
                    <a:lnTo>
                      <a:pt x="354" y="213"/>
                    </a:lnTo>
                    <a:lnTo>
                      <a:pt x="354" y="213"/>
                    </a:lnTo>
                    <a:lnTo>
                      <a:pt x="356" y="213"/>
                    </a:lnTo>
                    <a:lnTo>
                      <a:pt x="356" y="213"/>
                    </a:lnTo>
                    <a:lnTo>
                      <a:pt x="358" y="213"/>
                    </a:lnTo>
                    <a:lnTo>
                      <a:pt x="358" y="213"/>
                    </a:lnTo>
                    <a:lnTo>
                      <a:pt x="358" y="213"/>
                    </a:lnTo>
                    <a:lnTo>
                      <a:pt x="358"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2"/>
                    </a:lnTo>
                    <a:lnTo>
                      <a:pt x="362" y="212"/>
                    </a:lnTo>
                    <a:lnTo>
                      <a:pt x="362" y="212"/>
                    </a:lnTo>
                    <a:lnTo>
                      <a:pt x="362" y="212"/>
                    </a:lnTo>
                    <a:lnTo>
                      <a:pt x="362" y="212"/>
                    </a:lnTo>
                    <a:lnTo>
                      <a:pt x="362" y="212"/>
                    </a:lnTo>
                    <a:lnTo>
                      <a:pt x="362" y="212"/>
                    </a:lnTo>
                    <a:lnTo>
                      <a:pt x="362" y="212"/>
                    </a:lnTo>
                    <a:lnTo>
                      <a:pt x="362" y="212"/>
                    </a:lnTo>
                    <a:lnTo>
                      <a:pt x="362" y="210"/>
                    </a:lnTo>
                    <a:lnTo>
                      <a:pt x="362" y="210"/>
                    </a:lnTo>
                    <a:lnTo>
                      <a:pt x="362" y="210"/>
                    </a:lnTo>
                    <a:lnTo>
                      <a:pt x="362" y="208"/>
                    </a:lnTo>
                    <a:lnTo>
                      <a:pt x="362" y="208"/>
                    </a:lnTo>
                    <a:lnTo>
                      <a:pt x="362" y="208"/>
                    </a:lnTo>
                    <a:lnTo>
                      <a:pt x="362" y="208"/>
                    </a:lnTo>
                    <a:lnTo>
                      <a:pt x="362" y="208"/>
                    </a:lnTo>
                    <a:lnTo>
                      <a:pt x="363" y="208"/>
                    </a:lnTo>
                    <a:lnTo>
                      <a:pt x="363" y="208"/>
                    </a:lnTo>
                    <a:lnTo>
                      <a:pt x="363" y="208"/>
                    </a:lnTo>
                    <a:lnTo>
                      <a:pt x="365" y="208"/>
                    </a:lnTo>
                    <a:lnTo>
                      <a:pt x="365" y="208"/>
                    </a:lnTo>
                    <a:lnTo>
                      <a:pt x="365" y="208"/>
                    </a:lnTo>
                    <a:lnTo>
                      <a:pt x="367" y="208"/>
                    </a:lnTo>
                    <a:lnTo>
                      <a:pt x="367" y="208"/>
                    </a:lnTo>
                    <a:lnTo>
                      <a:pt x="367" y="208"/>
                    </a:lnTo>
                    <a:lnTo>
                      <a:pt x="365" y="208"/>
                    </a:lnTo>
                    <a:lnTo>
                      <a:pt x="365" y="206"/>
                    </a:lnTo>
                    <a:lnTo>
                      <a:pt x="365" y="206"/>
                    </a:lnTo>
                    <a:lnTo>
                      <a:pt x="363" y="206"/>
                    </a:lnTo>
                    <a:lnTo>
                      <a:pt x="363" y="206"/>
                    </a:lnTo>
                    <a:lnTo>
                      <a:pt x="363" y="204"/>
                    </a:lnTo>
                    <a:lnTo>
                      <a:pt x="363" y="204"/>
                    </a:lnTo>
                    <a:lnTo>
                      <a:pt x="363" y="204"/>
                    </a:lnTo>
                    <a:lnTo>
                      <a:pt x="365" y="204"/>
                    </a:lnTo>
                    <a:lnTo>
                      <a:pt x="365" y="204"/>
                    </a:lnTo>
                    <a:lnTo>
                      <a:pt x="365" y="204"/>
                    </a:lnTo>
                    <a:lnTo>
                      <a:pt x="365" y="204"/>
                    </a:lnTo>
                    <a:lnTo>
                      <a:pt x="365" y="202"/>
                    </a:lnTo>
                    <a:lnTo>
                      <a:pt x="365" y="202"/>
                    </a:lnTo>
                    <a:lnTo>
                      <a:pt x="365" y="202"/>
                    </a:lnTo>
                    <a:lnTo>
                      <a:pt x="365" y="202"/>
                    </a:lnTo>
                    <a:lnTo>
                      <a:pt x="365" y="202"/>
                    </a:lnTo>
                    <a:lnTo>
                      <a:pt x="365" y="202"/>
                    </a:lnTo>
                    <a:lnTo>
                      <a:pt x="365" y="202"/>
                    </a:lnTo>
                    <a:lnTo>
                      <a:pt x="365" y="201"/>
                    </a:lnTo>
                    <a:lnTo>
                      <a:pt x="365" y="201"/>
                    </a:lnTo>
                    <a:lnTo>
                      <a:pt x="365" y="201"/>
                    </a:lnTo>
                    <a:lnTo>
                      <a:pt x="363" y="201"/>
                    </a:lnTo>
                    <a:lnTo>
                      <a:pt x="363" y="201"/>
                    </a:lnTo>
                    <a:lnTo>
                      <a:pt x="363" y="201"/>
                    </a:lnTo>
                    <a:lnTo>
                      <a:pt x="363" y="201"/>
                    </a:lnTo>
                    <a:lnTo>
                      <a:pt x="363" y="199"/>
                    </a:lnTo>
                    <a:lnTo>
                      <a:pt x="363" y="199"/>
                    </a:lnTo>
                    <a:lnTo>
                      <a:pt x="365" y="199"/>
                    </a:lnTo>
                    <a:lnTo>
                      <a:pt x="365" y="199"/>
                    </a:lnTo>
                    <a:lnTo>
                      <a:pt x="365" y="199"/>
                    </a:lnTo>
                    <a:lnTo>
                      <a:pt x="365" y="199"/>
                    </a:lnTo>
                    <a:lnTo>
                      <a:pt x="367" y="199"/>
                    </a:lnTo>
                    <a:lnTo>
                      <a:pt x="367" y="199"/>
                    </a:lnTo>
                    <a:lnTo>
                      <a:pt x="367" y="199"/>
                    </a:lnTo>
                    <a:lnTo>
                      <a:pt x="367" y="199"/>
                    </a:lnTo>
                    <a:lnTo>
                      <a:pt x="367" y="199"/>
                    </a:lnTo>
                    <a:lnTo>
                      <a:pt x="369" y="199"/>
                    </a:lnTo>
                    <a:lnTo>
                      <a:pt x="369" y="197"/>
                    </a:lnTo>
                    <a:lnTo>
                      <a:pt x="369" y="197"/>
                    </a:lnTo>
                    <a:lnTo>
                      <a:pt x="369" y="197"/>
                    </a:lnTo>
                    <a:lnTo>
                      <a:pt x="371" y="197"/>
                    </a:lnTo>
                    <a:lnTo>
                      <a:pt x="371" y="195"/>
                    </a:lnTo>
                    <a:lnTo>
                      <a:pt x="371" y="195"/>
                    </a:lnTo>
                    <a:lnTo>
                      <a:pt x="371" y="195"/>
                    </a:lnTo>
                    <a:lnTo>
                      <a:pt x="371" y="195"/>
                    </a:lnTo>
                    <a:lnTo>
                      <a:pt x="371" y="195"/>
                    </a:lnTo>
                    <a:lnTo>
                      <a:pt x="371" y="195"/>
                    </a:lnTo>
                    <a:lnTo>
                      <a:pt x="371" y="193"/>
                    </a:lnTo>
                    <a:lnTo>
                      <a:pt x="371" y="193"/>
                    </a:lnTo>
                    <a:lnTo>
                      <a:pt x="371" y="193"/>
                    </a:lnTo>
                    <a:lnTo>
                      <a:pt x="371" y="193"/>
                    </a:lnTo>
                    <a:lnTo>
                      <a:pt x="374" y="195"/>
                    </a:lnTo>
                    <a:lnTo>
                      <a:pt x="374" y="195"/>
                    </a:lnTo>
                    <a:lnTo>
                      <a:pt x="374" y="195"/>
                    </a:lnTo>
                    <a:lnTo>
                      <a:pt x="376" y="195"/>
                    </a:lnTo>
                    <a:lnTo>
                      <a:pt x="376" y="197"/>
                    </a:lnTo>
                    <a:lnTo>
                      <a:pt x="376" y="197"/>
                    </a:lnTo>
                    <a:lnTo>
                      <a:pt x="376" y="197"/>
                    </a:lnTo>
                    <a:lnTo>
                      <a:pt x="376" y="197"/>
                    </a:lnTo>
                    <a:lnTo>
                      <a:pt x="376" y="197"/>
                    </a:lnTo>
                    <a:lnTo>
                      <a:pt x="376" y="197"/>
                    </a:lnTo>
                    <a:lnTo>
                      <a:pt x="376" y="197"/>
                    </a:lnTo>
                    <a:lnTo>
                      <a:pt x="378" y="197"/>
                    </a:lnTo>
                    <a:lnTo>
                      <a:pt x="378" y="197"/>
                    </a:lnTo>
                    <a:lnTo>
                      <a:pt x="378" y="195"/>
                    </a:lnTo>
                    <a:lnTo>
                      <a:pt x="378" y="195"/>
                    </a:lnTo>
                    <a:lnTo>
                      <a:pt x="378" y="195"/>
                    </a:lnTo>
                    <a:lnTo>
                      <a:pt x="376" y="195"/>
                    </a:lnTo>
                    <a:lnTo>
                      <a:pt x="376" y="195"/>
                    </a:lnTo>
                    <a:lnTo>
                      <a:pt x="376" y="195"/>
                    </a:lnTo>
                    <a:lnTo>
                      <a:pt x="376" y="193"/>
                    </a:lnTo>
                    <a:lnTo>
                      <a:pt x="376" y="193"/>
                    </a:lnTo>
                    <a:lnTo>
                      <a:pt x="376" y="193"/>
                    </a:lnTo>
                    <a:lnTo>
                      <a:pt x="376" y="193"/>
                    </a:lnTo>
                    <a:lnTo>
                      <a:pt x="376" y="192"/>
                    </a:lnTo>
                    <a:lnTo>
                      <a:pt x="376" y="192"/>
                    </a:lnTo>
                    <a:lnTo>
                      <a:pt x="376" y="192"/>
                    </a:lnTo>
                    <a:lnTo>
                      <a:pt x="376" y="192"/>
                    </a:lnTo>
                    <a:lnTo>
                      <a:pt x="376" y="192"/>
                    </a:lnTo>
                    <a:lnTo>
                      <a:pt x="378" y="192"/>
                    </a:lnTo>
                    <a:lnTo>
                      <a:pt x="378" y="192"/>
                    </a:lnTo>
                    <a:lnTo>
                      <a:pt x="378" y="192"/>
                    </a:lnTo>
                    <a:lnTo>
                      <a:pt x="378" y="192"/>
                    </a:lnTo>
                    <a:lnTo>
                      <a:pt x="378" y="192"/>
                    </a:lnTo>
                    <a:lnTo>
                      <a:pt x="380" y="193"/>
                    </a:lnTo>
                    <a:lnTo>
                      <a:pt x="380" y="193"/>
                    </a:lnTo>
                    <a:lnTo>
                      <a:pt x="380" y="195"/>
                    </a:lnTo>
                    <a:lnTo>
                      <a:pt x="381" y="195"/>
                    </a:lnTo>
                    <a:lnTo>
                      <a:pt x="381" y="195"/>
                    </a:lnTo>
                    <a:lnTo>
                      <a:pt x="381" y="195"/>
                    </a:lnTo>
                    <a:lnTo>
                      <a:pt x="381" y="195"/>
                    </a:lnTo>
                    <a:lnTo>
                      <a:pt x="381" y="195"/>
                    </a:lnTo>
                    <a:lnTo>
                      <a:pt x="381" y="193"/>
                    </a:lnTo>
                    <a:lnTo>
                      <a:pt x="381" y="193"/>
                    </a:lnTo>
                    <a:lnTo>
                      <a:pt x="381" y="193"/>
                    </a:lnTo>
                    <a:lnTo>
                      <a:pt x="381" y="193"/>
                    </a:lnTo>
                    <a:lnTo>
                      <a:pt x="380" y="193"/>
                    </a:lnTo>
                    <a:lnTo>
                      <a:pt x="380" y="192"/>
                    </a:lnTo>
                    <a:lnTo>
                      <a:pt x="380" y="192"/>
                    </a:lnTo>
                    <a:lnTo>
                      <a:pt x="380" y="192"/>
                    </a:lnTo>
                    <a:lnTo>
                      <a:pt x="380" y="192"/>
                    </a:lnTo>
                    <a:lnTo>
                      <a:pt x="380" y="192"/>
                    </a:lnTo>
                    <a:lnTo>
                      <a:pt x="380" y="192"/>
                    </a:lnTo>
                    <a:lnTo>
                      <a:pt x="381" y="192"/>
                    </a:lnTo>
                    <a:lnTo>
                      <a:pt x="381" y="192"/>
                    </a:lnTo>
                    <a:lnTo>
                      <a:pt x="381" y="192"/>
                    </a:lnTo>
                    <a:lnTo>
                      <a:pt x="381" y="192"/>
                    </a:lnTo>
                    <a:lnTo>
                      <a:pt x="381" y="190"/>
                    </a:lnTo>
                    <a:lnTo>
                      <a:pt x="381" y="190"/>
                    </a:lnTo>
                    <a:lnTo>
                      <a:pt x="381" y="190"/>
                    </a:lnTo>
                    <a:lnTo>
                      <a:pt x="383" y="190"/>
                    </a:lnTo>
                    <a:lnTo>
                      <a:pt x="383" y="190"/>
                    </a:lnTo>
                    <a:lnTo>
                      <a:pt x="383" y="190"/>
                    </a:lnTo>
                    <a:lnTo>
                      <a:pt x="383" y="190"/>
                    </a:lnTo>
                    <a:lnTo>
                      <a:pt x="383" y="190"/>
                    </a:lnTo>
                    <a:lnTo>
                      <a:pt x="383" y="192"/>
                    </a:lnTo>
                    <a:lnTo>
                      <a:pt x="383" y="192"/>
                    </a:lnTo>
                    <a:lnTo>
                      <a:pt x="383" y="192"/>
                    </a:lnTo>
                    <a:lnTo>
                      <a:pt x="385" y="192"/>
                    </a:lnTo>
                    <a:lnTo>
                      <a:pt x="385" y="193"/>
                    </a:lnTo>
                    <a:lnTo>
                      <a:pt x="385" y="193"/>
                    </a:lnTo>
                    <a:lnTo>
                      <a:pt x="387" y="193"/>
                    </a:lnTo>
                    <a:lnTo>
                      <a:pt x="387" y="193"/>
                    </a:lnTo>
                    <a:lnTo>
                      <a:pt x="387" y="193"/>
                    </a:lnTo>
                    <a:lnTo>
                      <a:pt x="387" y="192"/>
                    </a:lnTo>
                    <a:lnTo>
                      <a:pt x="387" y="192"/>
                    </a:lnTo>
                    <a:lnTo>
                      <a:pt x="387" y="192"/>
                    </a:lnTo>
                    <a:lnTo>
                      <a:pt x="389" y="192"/>
                    </a:lnTo>
                    <a:lnTo>
                      <a:pt x="389" y="192"/>
                    </a:lnTo>
                    <a:lnTo>
                      <a:pt x="389" y="190"/>
                    </a:lnTo>
                    <a:lnTo>
                      <a:pt x="389" y="190"/>
                    </a:lnTo>
                    <a:lnTo>
                      <a:pt x="389" y="190"/>
                    </a:lnTo>
                    <a:lnTo>
                      <a:pt x="389" y="190"/>
                    </a:lnTo>
                    <a:lnTo>
                      <a:pt x="391" y="190"/>
                    </a:lnTo>
                    <a:lnTo>
                      <a:pt x="391" y="190"/>
                    </a:lnTo>
                    <a:lnTo>
                      <a:pt x="391" y="190"/>
                    </a:lnTo>
                    <a:lnTo>
                      <a:pt x="391" y="192"/>
                    </a:lnTo>
                    <a:lnTo>
                      <a:pt x="391" y="192"/>
                    </a:lnTo>
                    <a:lnTo>
                      <a:pt x="391" y="192"/>
                    </a:lnTo>
                    <a:lnTo>
                      <a:pt x="391" y="193"/>
                    </a:lnTo>
                    <a:lnTo>
                      <a:pt x="392" y="193"/>
                    </a:lnTo>
                    <a:lnTo>
                      <a:pt x="392" y="193"/>
                    </a:lnTo>
                    <a:lnTo>
                      <a:pt x="392" y="193"/>
                    </a:lnTo>
                    <a:lnTo>
                      <a:pt x="392" y="193"/>
                    </a:lnTo>
                    <a:lnTo>
                      <a:pt x="392" y="193"/>
                    </a:lnTo>
                    <a:lnTo>
                      <a:pt x="392" y="193"/>
                    </a:lnTo>
                    <a:lnTo>
                      <a:pt x="392" y="195"/>
                    </a:lnTo>
                    <a:lnTo>
                      <a:pt x="392" y="195"/>
                    </a:lnTo>
                    <a:lnTo>
                      <a:pt x="392" y="195"/>
                    </a:lnTo>
                    <a:lnTo>
                      <a:pt x="394" y="195"/>
                    </a:lnTo>
                    <a:lnTo>
                      <a:pt x="394" y="193"/>
                    </a:lnTo>
                    <a:lnTo>
                      <a:pt x="396" y="193"/>
                    </a:lnTo>
                    <a:lnTo>
                      <a:pt x="396" y="195"/>
                    </a:lnTo>
                    <a:lnTo>
                      <a:pt x="396" y="195"/>
                    </a:lnTo>
                    <a:lnTo>
                      <a:pt x="396" y="195"/>
                    </a:lnTo>
                    <a:lnTo>
                      <a:pt x="396" y="195"/>
                    </a:lnTo>
                    <a:lnTo>
                      <a:pt x="396" y="195"/>
                    </a:lnTo>
                    <a:lnTo>
                      <a:pt x="396" y="195"/>
                    </a:lnTo>
                    <a:lnTo>
                      <a:pt x="394" y="195"/>
                    </a:lnTo>
                    <a:lnTo>
                      <a:pt x="394" y="197"/>
                    </a:lnTo>
                    <a:lnTo>
                      <a:pt x="394" y="197"/>
                    </a:lnTo>
                    <a:lnTo>
                      <a:pt x="394" y="197"/>
                    </a:lnTo>
                    <a:lnTo>
                      <a:pt x="394" y="197"/>
                    </a:lnTo>
                    <a:lnTo>
                      <a:pt x="396" y="199"/>
                    </a:lnTo>
                    <a:lnTo>
                      <a:pt x="396" y="199"/>
                    </a:lnTo>
                    <a:lnTo>
                      <a:pt x="396" y="199"/>
                    </a:lnTo>
                    <a:lnTo>
                      <a:pt x="398" y="201"/>
                    </a:lnTo>
                    <a:lnTo>
                      <a:pt x="398" y="201"/>
                    </a:lnTo>
                    <a:lnTo>
                      <a:pt x="398" y="201"/>
                    </a:lnTo>
                    <a:lnTo>
                      <a:pt x="400" y="201"/>
                    </a:lnTo>
                    <a:lnTo>
                      <a:pt x="401" y="201"/>
                    </a:lnTo>
                    <a:lnTo>
                      <a:pt x="401" y="201"/>
                    </a:lnTo>
                    <a:lnTo>
                      <a:pt x="401" y="201"/>
                    </a:lnTo>
                    <a:lnTo>
                      <a:pt x="401" y="201"/>
                    </a:lnTo>
                    <a:lnTo>
                      <a:pt x="401" y="201"/>
                    </a:lnTo>
                    <a:lnTo>
                      <a:pt x="401" y="201"/>
                    </a:lnTo>
                    <a:lnTo>
                      <a:pt x="401" y="201"/>
                    </a:lnTo>
                    <a:lnTo>
                      <a:pt x="403" y="202"/>
                    </a:lnTo>
                    <a:lnTo>
                      <a:pt x="405" y="204"/>
                    </a:lnTo>
                    <a:lnTo>
                      <a:pt x="405" y="204"/>
                    </a:lnTo>
                    <a:lnTo>
                      <a:pt x="405" y="204"/>
                    </a:lnTo>
                    <a:lnTo>
                      <a:pt x="405" y="204"/>
                    </a:lnTo>
                    <a:lnTo>
                      <a:pt x="407" y="206"/>
                    </a:lnTo>
                    <a:lnTo>
                      <a:pt x="407" y="206"/>
                    </a:lnTo>
                    <a:lnTo>
                      <a:pt x="407" y="206"/>
                    </a:lnTo>
                    <a:lnTo>
                      <a:pt x="407" y="206"/>
                    </a:lnTo>
                    <a:lnTo>
                      <a:pt x="409" y="206"/>
                    </a:lnTo>
                    <a:lnTo>
                      <a:pt x="409" y="206"/>
                    </a:lnTo>
                    <a:lnTo>
                      <a:pt x="409" y="206"/>
                    </a:lnTo>
                    <a:lnTo>
                      <a:pt x="409" y="206"/>
                    </a:lnTo>
                    <a:lnTo>
                      <a:pt x="409" y="206"/>
                    </a:lnTo>
                    <a:lnTo>
                      <a:pt x="409" y="206"/>
                    </a:lnTo>
                    <a:lnTo>
                      <a:pt x="409" y="206"/>
                    </a:lnTo>
                    <a:lnTo>
                      <a:pt x="409" y="206"/>
                    </a:lnTo>
                    <a:lnTo>
                      <a:pt x="409" y="204"/>
                    </a:lnTo>
                    <a:lnTo>
                      <a:pt x="409" y="204"/>
                    </a:lnTo>
                    <a:lnTo>
                      <a:pt x="409" y="204"/>
                    </a:lnTo>
                    <a:lnTo>
                      <a:pt x="409" y="204"/>
                    </a:lnTo>
                    <a:lnTo>
                      <a:pt x="409" y="204"/>
                    </a:lnTo>
                    <a:lnTo>
                      <a:pt x="409" y="204"/>
                    </a:lnTo>
                    <a:lnTo>
                      <a:pt x="409" y="204"/>
                    </a:lnTo>
                    <a:lnTo>
                      <a:pt x="409" y="204"/>
                    </a:lnTo>
                    <a:lnTo>
                      <a:pt x="409" y="204"/>
                    </a:lnTo>
                    <a:lnTo>
                      <a:pt x="409" y="204"/>
                    </a:lnTo>
                    <a:lnTo>
                      <a:pt x="409" y="202"/>
                    </a:lnTo>
                    <a:lnTo>
                      <a:pt x="409" y="202"/>
                    </a:lnTo>
                    <a:lnTo>
                      <a:pt x="409" y="202"/>
                    </a:lnTo>
                    <a:lnTo>
                      <a:pt x="409" y="202"/>
                    </a:lnTo>
                    <a:lnTo>
                      <a:pt x="410" y="201"/>
                    </a:lnTo>
                    <a:lnTo>
                      <a:pt x="410" y="201"/>
                    </a:lnTo>
                    <a:lnTo>
                      <a:pt x="409" y="199"/>
                    </a:lnTo>
                    <a:lnTo>
                      <a:pt x="409" y="199"/>
                    </a:lnTo>
                    <a:lnTo>
                      <a:pt x="409" y="199"/>
                    </a:lnTo>
                    <a:lnTo>
                      <a:pt x="407" y="199"/>
                    </a:lnTo>
                    <a:lnTo>
                      <a:pt x="407" y="199"/>
                    </a:lnTo>
                    <a:lnTo>
                      <a:pt x="407" y="199"/>
                    </a:lnTo>
                    <a:lnTo>
                      <a:pt x="407" y="199"/>
                    </a:lnTo>
                    <a:lnTo>
                      <a:pt x="407" y="199"/>
                    </a:lnTo>
                    <a:lnTo>
                      <a:pt x="407" y="199"/>
                    </a:lnTo>
                    <a:lnTo>
                      <a:pt x="407" y="199"/>
                    </a:lnTo>
                    <a:lnTo>
                      <a:pt x="407" y="199"/>
                    </a:lnTo>
                    <a:lnTo>
                      <a:pt x="407" y="199"/>
                    </a:lnTo>
                    <a:lnTo>
                      <a:pt x="409" y="197"/>
                    </a:lnTo>
                    <a:lnTo>
                      <a:pt x="409" y="197"/>
                    </a:lnTo>
                    <a:lnTo>
                      <a:pt x="409" y="197"/>
                    </a:lnTo>
                    <a:lnTo>
                      <a:pt x="409" y="197"/>
                    </a:lnTo>
                    <a:lnTo>
                      <a:pt x="409" y="197"/>
                    </a:lnTo>
                    <a:lnTo>
                      <a:pt x="409" y="195"/>
                    </a:lnTo>
                    <a:lnTo>
                      <a:pt x="409" y="195"/>
                    </a:lnTo>
                    <a:lnTo>
                      <a:pt x="409" y="195"/>
                    </a:lnTo>
                    <a:lnTo>
                      <a:pt x="407" y="193"/>
                    </a:lnTo>
                    <a:lnTo>
                      <a:pt x="407" y="193"/>
                    </a:lnTo>
                    <a:lnTo>
                      <a:pt x="407" y="193"/>
                    </a:lnTo>
                    <a:lnTo>
                      <a:pt x="407" y="192"/>
                    </a:lnTo>
                    <a:lnTo>
                      <a:pt x="409" y="192"/>
                    </a:lnTo>
                    <a:lnTo>
                      <a:pt x="409" y="192"/>
                    </a:lnTo>
                    <a:lnTo>
                      <a:pt x="409" y="192"/>
                    </a:lnTo>
                    <a:lnTo>
                      <a:pt x="409" y="192"/>
                    </a:lnTo>
                    <a:lnTo>
                      <a:pt x="409" y="192"/>
                    </a:lnTo>
                    <a:lnTo>
                      <a:pt x="410" y="192"/>
                    </a:lnTo>
                    <a:lnTo>
                      <a:pt x="410" y="192"/>
                    </a:lnTo>
                    <a:lnTo>
                      <a:pt x="410" y="192"/>
                    </a:lnTo>
                    <a:lnTo>
                      <a:pt x="410" y="192"/>
                    </a:lnTo>
                    <a:lnTo>
                      <a:pt x="410" y="192"/>
                    </a:lnTo>
                    <a:lnTo>
                      <a:pt x="410" y="192"/>
                    </a:lnTo>
                    <a:lnTo>
                      <a:pt x="410" y="192"/>
                    </a:lnTo>
                    <a:lnTo>
                      <a:pt x="410" y="192"/>
                    </a:lnTo>
                    <a:lnTo>
                      <a:pt x="410" y="190"/>
                    </a:lnTo>
                    <a:lnTo>
                      <a:pt x="410" y="190"/>
                    </a:lnTo>
                    <a:lnTo>
                      <a:pt x="409" y="190"/>
                    </a:lnTo>
                    <a:lnTo>
                      <a:pt x="409" y="190"/>
                    </a:lnTo>
                    <a:lnTo>
                      <a:pt x="409" y="190"/>
                    </a:lnTo>
                    <a:lnTo>
                      <a:pt x="410" y="188"/>
                    </a:lnTo>
                    <a:lnTo>
                      <a:pt x="410" y="188"/>
                    </a:lnTo>
                    <a:lnTo>
                      <a:pt x="410" y="188"/>
                    </a:lnTo>
                    <a:lnTo>
                      <a:pt x="410" y="188"/>
                    </a:lnTo>
                    <a:lnTo>
                      <a:pt x="410" y="188"/>
                    </a:lnTo>
                    <a:lnTo>
                      <a:pt x="410" y="188"/>
                    </a:lnTo>
                    <a:lnTo>
                      <a:pt x="412" y="186"/>
                    </a:lnTo>
                    <a:lnTo>
                      <a:pt x="412" y="186"/>
                    </a:lnTo>
                    <a:lnTo>
                      <a:pt x="412" y="186"/>
                    </a:lnTo>
                    <a:lnTo>
                      <a:pt x="412" y="184"/>
                    </a:lnTo>
                    <a:lnTo>
                      <a:pt x="412" y="184"/>
                    </a:lnTo>
                    <a:lnTo>
                      <a:pt x="412" y="184"/>
                    </a:lnTo>
                    <a:lnTo>
                      <a:pt x="414" y="184"/>
                    </a:lnTo>
                    <a:lnTo>
                      <a:pt x="414" y="183"/>
                    </a:lnTo>
                    <a:lnTo>
                      <a:pt x="414" y="183"/>
                    </a:lnTo>
                    <a:lnTo>
                      <a:pt x="414" y="183"/>
                    </a:lnTo>
                    <a:lnTo>
                      <a:pt x="414" y="183"/>
                    </a:lnTo>
                    <a:lnTo>
                      <a:pt x="416" y="183"/>
                    </a:lnTo>
                    <a:lnTo>
                      <a:pt x="416" y="183"/>
                    </a:lnTo>
                    <a:lnTo>
                      <a:pt x="416" y="183"/>
                    </a:lnTo>
                    <a:lnTo>
                      <a:pt x="416" y="183"/>
                    </a:lnTo>
                    <a:lnTo>
                      <a:pt x="418" y="183"/>
                    </a:lnTo>
                    <a:lnTo>
                      <a:pt x="418" y="183"/>
                    </a:lnTo>
                    <a:lnTo>
                      <a:pt x="418" y="181"/>
                    </a:lnTo>
                    <a:lnTo>
                      <a:pt x="418" y="181"/>
                    </a:lnTo>
                    <a:lnTo>
                      <a:pt x="418" y="181"/>
                    </a:lnTo>
                    <a:lnTo>
                      <a:pt x="418" y="181"/>
                    </a:lnTo>
                    <a:lnTo>
                      <a:pt x="418" y="181"/>
                    </a:lnTo>
                    <a:lnTo>
                      <a:pt x="418" y="181"/>
                    </a:lnTo>
                    <a:lnTo>
                      <a:pt x="416" y="181"/>
                    </a:lnTo>
                    <a:lnTo>
                      <a:pt x="416" y="181"/>
                    </a:lnTo>
                    <a:lnTo>
                      <a:pt x="416" y="181"/>
                    </a:lnTo>
                    <a:lnTo>
                      <a:pt x="416" y="181"/>
                    </a:lnTo>
                    <a:lnTo>
                      <a:pt x="416" y="181"/>
                    </a:lnTo>
                    <a:lnTo>
                      <a:pt x="416" y="181"/>
                    </a:lnTo>
                    <a:lnTo>
                      <a:pt x="414" y="181"/>
                    </a:lnTo>
                    <a:lnTo>
                      <a:pt x="414" y="181"/>
                    </a:lnTo>
                    <a:lnTo>
                      <a:pt x="414" y="181"/>
                    </a:lnTo>
                    <a:lnTo>
                      <a:pt x="414" y="181"/>
                    </a:lnTo>
                    <a:lnTo>
                      <a:pt x="414" y="181"/>
                    </a:lnTo>
                    <a:lnTo>
                      <a:pt x="414" y="181"/>
                    </a:lnTo>
                    <a:lnTo>
                      <a:pt x="414" y="181"/>
                    </a:lnTo>
                    <a:lnTo>
                      <a:pt x="414" y="181"/>
                    </a:lnTo>
                    <a:lnTo>
                      <a:pt x="414" y="181"/>
                    </a:lnTo>
                    <a:lnTo>
                      <a:pt x="414" y="179"/>
                    </a:lnTo>
                    <a:lnTo>
                      <a:pt x="414" y="179"/>
                    </a:lnTo>
                    <a:lnTo>
                      <a:pt x="414" y="179"/>
                    </a:lnTo>
                    <a:lnTo>
                      <a:pt x="414" y="179"/>
                    </a:lnTo>
                    <a:lnTo>
                      <a:pt x="416" y="179"/>
                    </a:lnTo>
                    <a:lnTo>
                      <a:pt x="416" y="179"/>
                    </a:lnTo>
                    <a:lnTo>
                      <a:pt x="416" y="179"/>
                    </a:lnTo>
                    <a:lnTo>
                      <a:pt x="416" y="179"/>
                    </a:lnTo>
                    <a:lnTo>
                      <a:pt x="418" y="179"/>
                    </a:lnTo>
                    <a:lnTo>
                      <a:pt x="418" y="181"/>
                    </a:lnTo>
                    <a:lnTo>
                      <a:pt x="418" y="181"/>
                    </a:lnTo>
                    <a:lnTo>
                      <a:pt x="418" y="181"/>
                    </a:lnTo>
                    <a:lnTo>
                      <a:pt x="418" y="181"/>
                    </a:lnTo>
                    <a:lnTo>
                      <a:pt x="418" y="181"/>
                    </a:lnTo>
                    <a:lnTo>
                      <a:pt x="418" y="179"/>
                    </a:lnTo>
                    <a:lnTo>
                      <a:pt x="419" y="179"/>
                    </a:lnTo>
                    <a:lnTo>
                      <a:pt x="419" y="177"/>
                    </a:lnTo>
                    <a:lnTo>
                      <a:pt x="419" y="177"/>
                    </a:lnTo>
                    <a:lnTo>
                      <a:pt x="419" y="177"/>
                    </a:lnTo>
                    <a:lnTo>
                      <a:pt x="419" y="177"/>
                    </a:lnTo>
                    <a:lnTo>
                      <a:pt x="419" y="177"/>
                    </a:lnTo>
                    <a:lnTo>
                      <a:pt x="419" y="177"/>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21" y="175"/>
                    </a:lnTo>
                    <a:lnTo>
                      <a:pt x="421" y="175"/>
                    </a:lnTo>
                    <a:lnTo>
                      <a:pt x="421" y="175"/>
                    </a:lnTo>
                    <a:lnTo>
                      <a:pt x="421" y="175"/>
                    </a:lnTo>
                    <a:lnTo>
                      <a:pt x="421" y="175"/>
                    </a:lnTo>
                    <a:lnTo>
                      <a:pt x="421" y="175"/>
                    </a:lnTo>
                    <a:lnTo>
                      <a:pt x="421" y="177"/>
                    </a:lnTo>
                    <a:lnTo>
                      <a:pt x="421" y="177"/>
                    </a:lnTo>
                    <a:lnTo>
                      <a:pt x="421" y="177"/>
                    </a:lnTo>
                    <a:lnTo>
                      <a:pt x="421" y="177"/>
                    </a:lnTo>
                    <a:lnTo>
                      <a:pt x="421" y="177"/>
                    </a:lnTo>
                    <a:lnTo>
                      <a:pt x="421" y="177"/>
                    </a:lnTo>
                    <a:lnTo>
                      <a:pt x="421" y="177"/>
                    </a:lnTo>
                    <a:lnTo>
                      <a:pt x="421" y="177"/>
                    </a:lnTo>
                    <a:lnTo>
                      <a:pt x="423" y="179"/>
                    </a:lnTo>
                    <a:lnTo>
                      <a:pt x="423" y="179"/>
                    </a:lnTo>
                    <a:lnTo>
                      <a:pt x="423" y="179"/>
                    </a:lnTo>
                    <a:lnTo>
                      <a:pt x="423" y="179"/>
                    </a:lnTo>
                    <a:lnTo>
                      <a:pt x="423" y="179"/>
                    </a:lnTo>
                    <a:lnTo>
                      <a:pt x="425" y="181"/>
                    </a:lnTo>
                    <a:lnTo>
                      <a:pt x="425" y="181"/>
                    </a:lnTo>
                    <a:lnTo>
                      <a:pt x="423" y="181"/>
                    </a:lnTo>
                    <a:lnTo>
                      <a:pt x="423" y="181"/>
                    </a:lnTo>
                    <a:lnTo>
                      <a:pt x="423" y="181"/>
                    </a:lnTo>
                    <a:lnTo>
                      <a:pt x="423" y="183"/>
                    </a:lnTo>
                    <a:lnTo>
                      <a:pt x="423" y="183"/>
                    </a:lnTo>
                    <a:lnTo>
                      <a:pt x="423" y="183"/>
                    </a:lnTo>
                    <a:lnTo>
                      <a:pt x="423" y="183"/>
                    </a:lnTo>
                    <a:lnTo>
                      <a:pt x="423" y="183"/>
                    </a:lnTo>
                    <a:lnTo>
                      <a:pt x="423" y="183"/>
                    </a:lnTo>
                    <a:lnTo>
                      <a:pt x="423" y="184"/>
                    </a:lnTo>
                    <a:lnTo>
                      <a:pt x="425" y="184"/>
                    </a:lnTo>
                    <a:lnTo>
                      <a:pt x="425" y="184"/>
                    </a:lnTo>
                    <a:lnTo>
                      <a:pt x="425" y="184"/>
                    </a:lnTo>
                    <a:lnTo>
                      <a:pt x="425" y="184"/>
                    </a:lnTo>
                    <a:lnTo>
                      <a:pt x="425" y="184"/>
                    </a:lnTo>
                    <a:lnTo>
                      <a:pt x="425" y="184"/>
                    </a:lnTo>
                    <a:lnTo>
                      <a:pt x="427" y="184"/>
                    </a:lnTo>
                    <a:lnTo>
                      <a:pt x="427" y="184"/>
                    </a:lnTo>
                    <a:lnTo>
                      <a:pt x="427" y="184"/>
                    </a:lnTo>
                    <a:lnTo>
                      <a:pt x="427" y="183"/>
                    </a:lnTo>
                    <a:lnTo>
                      <a:pt x="429" y="183"/>
                    </a:lnTo>
                    <a:lnTo>
                      <a:pt x="429" y="183"/>
                    </a:lnTo>
                    <a:lnTo>
                      <a:pt x="430" y="181"/>
                    </a:lnTo>
                    <a:lnTo>
                      <a:pt x="430" y="181"/>
                    </a:lnTo>
                    <a:lnTo>
                      <a:pt x="430" y="181"/>
                    </a:lnTo>
                    <a:lnTo>
                      <a:pt x="432" y="181"/>
                    </a:lnTo>
                    <a:lnTo>
                      <a:pt x="432" y="181"/>
                    </a:lnTo>
                    <a:lnTo>
                      <a:pt x="434" y="181"/>
                    </a:lnTo>
                    <a:lnTo>
                      <a:pt x="434" y="181"/>
                    </a:lnTo>
                    <a:lnTo>
                      <a:pt x="434" y="181"/>
                    </a:lnTo>
                    <a:lnTo>
                      <a:pt x="434" y="181"/>
                    </a:lnTo>
                    <a:lnTo>
                      <a:pt x="436" y="179"/>
                    </a:lnTo>
                    <a:lnTo>
                      <a:pt x="436" y="179"/>
                    </a:lnTo>
                    <a:lnTo>
                      <a:pt x="436" y="179"/>
                    </a:lnTo>
                    <a:lnTo>
                      <a:pt x="436" y="179"/>
                    </a:lnTo>
                    <a:lnTo>
                      <a:pt x="436" y="179"/>
                    </a:lnTo>
                    <a:lnTo>
                      <a:pt x="436" y="179"/>
                    </a:lnTo>
                    <a:lnTo>
                      <a:pt x="436" y="179"/>
                    </a:lnTo>
                    <a:lnTo>
                      <a:pt x="436" y="181"/>
                    </a:lnTo>
                    <a:lnTo>
                      <a:pt x="436" y="181"/>
                    </a:lnTo>
                    <a:lnTo>
                      <a:pt x="436" y="181"/>
                    </a:lnTo>
                    <a:lnTo>
                      <a:pt x="436" y="183"/>
                    </a:lnTo>
                    <a:lnTo>
                      <a:pt x="436" y="183"/>
                    </a:lnTo>
                    <a:lnTo>
                      <a:pt x="438" y="183"/>
                    </a:lnTo>
                    <a:lnTo>
                      <a:pt x="438" y="183"/>
                    </a:lnTo>
                    <a:lnTo>
                      <a:pt x="438" y="183"/>
                    </a:lnTo>
                    <a:lnTo>
                      <a:pt x="439" y="183"/>
                    </a:lnTo>
                    <a:lnTo>
                      <a:pt x="439" y="183"/>
                    </a:lnTo>
                    <a:lnTo>
                      <a:pt x="439" y="181"/>
                    </a:lnTo>
                    <a:lnTo>
                      <a:pt x="439" y="181"/>
                    </a:lnTo>
                    <a:lnTo>
                      <a:pt x="439" y="181"/>
                    </a:lnTo>
                    <a:lnTo>
                      <a:pt x="439" y="181"/>
                    </a:lnTo>
                    <a:lnTo>
                      <a:pt x="439" y="181"/>
                    </a:lnTo>
                    <a:lnTo>
                      <a:pt x="439" y="181"/>
                    </a:lnTo>
                    <a:lnTo>
                      <a:pt x="441" y="179"/>
                    </a:lnTo>
                    <a:lnTo>
                      <a:pt x="441" y="179"/>
                    </a:lnTo>
                    <a:lnTo>
                      <a:pt x="441" y="179"/>
                    </a:lnTo>
                    <a:lnTo>
                      <a:pt x="441" y="179"/>
                    </a:lnTo>
                    <a:lnTo>
                      <a:pt x="441" y="177"/>
                    </a:lnTo>
                    <a:lnTo>
                      <a:pt x="441" y="177"/>
                    </a:lnTo>
                    <a:lnTo>
                      <a:pt x="441" y="177"/>
                    </a:lnTo>
                    <a:lnTo>
                      <a:pt x="441" y="177"/>
                    </a:lnTo>
                    <a:lnTo>
                      <a:pt x="441" y="177"/>
                    </a:lnTo>
                    <a:lnTo>
                      <a:pt x="441" y="177"/>
                    </a:lnTo>
                    <a:lnTo>
                      <a:pt x="439" y="177"/>
                    </a:lnTo>
                    <a:lnTo>
                      <a:pt x="439" y="177"/>
                    </a:lnTo>
                    <a:lnTo>
                      <a:pt x="439" y="177"/>
                    </a:lnTo>
                    <a:lnTo>
                      <a:pt x="439" y="175"/>
                    </a:lnTo>
                    <a:lnTo>
                      <a:pt x="441" y="175"/>
                    </a:lnTo>
                    <a:lnTo>
                      <a:pt x="441" y="175"/>
                    </a:lnTo>
                    <a:lnTo>
                      <a:pt x="441" y="175"/>
                    </a:lnTo>
                    <a:lnTo>
                      <a:pt x="441" y="175"/>
                    </a:lnTo>
                    <a:lnTo>
                      <a:pt x="441" y="175"/>
                    </a:lnTo>
                    <a:lnTo>
                      <a:pt x="441" y="175"/>
                    </a:lnTo>
                    <a:lnTo>
                      <a:pt x="443" y="174"/>
                    </a:lnTo>
                    <a:lnTo>
                      <a:pt x="443" y="174"/>
                    </a:lnTo>
                    <a:lnTo>
                      <a:pt x="443" y="174"/>
                    </a:lnTo>
                    <a:lnTo>
                      <a:pt x="443" y="174"/>
                    </a:lnTo>
                    <a:lnTo>
                      <a:pt x="443" y="172"/>
                    </a:lnTo>
                    <a:lnTo>
                      <a:pt x="443" y="172"/>
                    </a:lnTo>
                    <a:lnTo>
                      <a:pt x="443" y="172"/>
                    </a:lnTo>
                    <a:lnTo>
                      <a:pt x="443" y="172"/>
                    </a:lnTo>
                    <a:lnTo>
                      <a:pt x="443" y="172"/>
                    </a:lnTo>
                    <a:lnTo>
                      <a:pt x="443" y="172"/>
                    </a:lnTo>
                    <a:lnTo>
                      <a:pt x="443" y="172"/>
                    </a:lnTo>
                    <a:lnTo>
                      <a:pt x="443" y="170"/>
                    </a:lnTo>
                    <a:lnTo>
                      <a:pt x="443" y="170"/>
                    </a:lnTo>
                    <a:lnTo>
                      <a:pt x="443" y="170"/>
                    </a:lnTo>
                    <a:lnTo>
                      <a:pt x="443" y="170"/>
                    </a:lnTo>
                    <a:lnTo>
                      <a:pt x="441" y="170"/>
                    </a:lnTo>
                    <a:lnTo>
                      <a:pt x="441" y="170"/>
                    </a:lnTo>
                    <a:lnTo>
                      <a:pt x="441" y="170"/>
                    </a:lnTo>
                    <a:lnTo>
                      <a:pt x="441" y="170"/>
                    </a:lnTo>
                    <a:lnTo>
                      <a:pt x="441" y="170"/>
                    </a:lnTo>
                    <a:lnTo>
                      <a:pt x="441" y="170"/>
                    </a:lnTo>
                    <a:lnTo>
                      <a:pt x="441" y="170"/>
                    </a:lnTo>
                    <a:lnTo>
                      <a:pt x="441" y="170"/>
                    </a:lnTo>
                    <a:lnTo>
                      <a:pt x="441" y="168"/>
                    </a:lnTo>
                    <a:lnTo>
                      <a:pt x="441" y="168"/>
                    </a:lnTo>
                    <a:lnTo>
                      <a:pt x="441" y="168"/>
                    </a:lnTo>
                    <a:lnTo>
                      <a:pt x="441" y="168"/>
                    </a:lnTo>
                    <a:lnTo>
                      <a:pt x="441" y="168"/>
                    </a:lnTo>
                    <a:lnTo>
                      <a:pt x="441" y="166"/>
                    </a:lnTo>
                    <a:lnTo>
                      <a:pt x="441" y="166"/>
                    </a:lnTo>
                    <a:lnTo>
                      <a:pt x="441" y="166"/>
                    </a:lnTo>
                    <a:lnTo>
                      <a:pt x="441" y="166"/>
                    </a:lnTo>
                    <a:lnTo>
                      <a:pt x="441" y="166"/>
                    </a:lnTo>
                    <a:lnTo>
                      <a:pt x="443" y="166"/>
                    </a:lnTo>
                    <a:lnTo>
                      <a:pt x="443" y="166"/>
                    </a:lnTo>
                    <a:lnTo>
                      <a:pt x="443" y="166"/>
                    </a:lnTo>
                    <a:lnTo>
                      <a:pt x="443" y="166"/>
                    </a:lnTo>
                    <a:lnTo>
                      <a:pt x="443" y="166"/>
                    </a:lnTo>
                    <a:lnTo>
                      <a:pt x="443" y="166"/>
                    </a:lnTo>
                    <a:lnTo>
                      <a:pt x="443" y="166"/>
                    </a:lnTo>
                    <a:lnTo>
                      <a:pt x="443" y="166"/>
                    </a:lnTo>
                    <a:lnTo>
                      <a:pt x="445" y="166"/>
                    </a:lnTo>
                    <a:lnTo>
                      <a:pt x="445" y="166"/>
                    </a:lnTo>
                    <a:lnTo>
                      <a:pt x="445" y="166"/>
                    </a:lnTo>
                    <a:lnTo>
                      <a:pt x="445" y="166"/>
                    </a:lnTo>
                    <a:lnTo>
                      <a:pt x="445" y="168"/>
                    </a:lnTo>
                    <a:lnTo>
                      <a:pt x="445" y="168"/>
                    </a:lnTo>
                    <a:lnTo>
                      <a:pt x="445" y="168"/>
                    </a:lnTo>
                    <a:lnTo>
                      <a:pt x="445" y="170"/>
                    </a:lnTo>
                    <a:lnTo>
                      <a:pt x="447" y="170"/>
                    </a:lnTo>
                    <a:lnTo>
                      <a:pt x="447" y="170"/>
                    </a:lnTo>
                    <a:lnTo>
                      <a:pt x="447" y="170"/>
                    </a:lnTo>
                    <a:lnTo>
                      <a:pt x="447" y="170"/>
                    </a:lnTo>
                    <a:lnTo>
                      <a:pt x="447" y="170"/>
                    </a:lnTo>
                    <a:lnTo>
                      <a:pt x="447" y="170"/>
                    </a:lnTo>
                    <a:lnTo>
                      <a:pt x="447" y="170"/>
                    </a:lnTo>
                    <a:lnTo>
                      <a:pt x="447" y="168"/>
                    </a:lnTo>
                    <a:lnTo>
                      <a:pt x="447" y="168"/>
                    </a:lnTo>
                    <a:lnTo>
                      <a:pt x="447" y="168"/>
                    </a:lnTo>
                    <a:lnTo>
                      <a:pt x="447" y="168"/>
                    </a:lnTo>
                    <a:lnTo>
                      <a:pt x="447" y="168"/>
                    </a:lnTo>
                    <a:lnTo>
                      <a:pt x="447" y="166"/>
                    </a:lnTo>
                    <a:lnTo>
                      <a:pt x="447" y="166"/>
                    </a:lnTo>
                    <a:lnTo>
                      <a:pt x="447" y="166"/>
                    </a:lnTo>
                    <a:lnTo>
                      <a:pt x="447" y="166"/>
                    </a:lnTo>
                    <a:lnTo>
                      <a:pt x="447" y="166"/>
                    </a:lnTo>
                    <a:lnTo>
                      <a:pt x="448" y="166"/>
                    </a:lnTo>
                    <a:lnTo>
                      <a:pt x="448" y="164"/>
                    </a:lnTo>
                    <a:lnTo>
                      <a:pt x="448" y="164"/>
                    </a:lnTo>
                    <a:lnTo>
                      <a:pt x="448" y="164"/>
                    </a:lnTo>
                    <a:lnTo>
                      <a:pt x="448" y="164"/>
                    </a:lnTo>
                    <a:lnTo>
                      <a:pt x="448" y="164"/>
                    </a:lnTo>
                    <a:lnTo>
                      <a:pt x="448" y="164"/>
                    </a:lnTo>
                    <a:lnTo>
                      <a:pt x="448" y="164"/>
                    </a:lnTo>
                    <a:lnTo>
                      <a:pt x="450" y="164"/>
                    </a:lnTo>
                    <a:lnTo>
                      <a:pt x="450" y="164"/>
                    </a:lnTo>
                    <a:lnTo>
                      <a:pt x="450" y="164"/>
                    </a:lnTo>
                    <a:lnTo>
                      <a:pt x="450" y="164"/>
                    </a:lnTo>
                    <a:lnTo>
                      <a:pt x="452" y="166"/>
                    </a:lnTo>
                    <a:lnTo>
                      <a:pt x="452" y="166"/>
                    </a:lnTo>
                    <a:lnTo>
                      <a:pt x="452" y="166"/>
                    </a:lnTo>
                    <a:lnTo>
                      <a:pt x="452" y="166"/>
                    </a:lnTo>
                    <a:lnTo>
                      <a:pt x="454" y="166"/>
                    </a:lnTo>
                    <a:lnTo>
                      <a:pt x="454" y="166"/>
                    </a:lnTo>
                    <a:lnTo>
                      <a:pt x="454" y="166"/>
                    </a:lnTo>
                    <a:lnTo>
                      <a:pt x="454" y="164"/>
                    </a:lnTo>
                    <a:lnTo>
                      <a:pt x="454" y="164"/>
                    </a:lnTo>
                    <a:lnTo>
                      <a:pt x="454" y="164"/>
                    </a:lnTo>
                    <a:lnTo>
                      <a:pt x="454" y="164"/>
                    </a:lnTo>
                    <a:lnTo>
                      <a:pt x="454" y="164"/>
                    </a:lnTo>
                    <a:lnTo>
                      <a:pt x="454" y="164"/>
                    </a:lnTo>
                    <a:lnTo>
                      <a:pt x="454" y="164"/>
                    </a:lnTo>
                    <a:lnTo>
                      <a:pt x="454" y="164"/>
                    </a:lnTo>
                    <a:lnTo>
                      <a:pt x="454" y="164"/>
                    </a:lnTo>
                    <a:lnTo>
                      <a:pt x="454" y="163"/>
                    </a:lnTo>
                    <a:lnTo>
                      <a:pt x="454" y="163"/>
                    </a:lnTo>
                    <a:lnTo>
                      <a:pt x="454" y="163"/>
                    </a:lnTo>
                    <a:lnTo>
                      <a:pt x="454" y="163"/>
                    </a:lnTo>
                    <a:lnTo>
                      <a:pt x="452" y="163"/>
                    </a:lnTo>
                    <a:lnTo>
                      <a:pt x="452" y="161"/>
                    </a:lnTo>
                    <a:lnTo>
                      <a:pt x="452" y="161"/>
                    </a:lnTo>
                    <a:lnTo>
                      <a:pt x="452" y="161"/>
                    </a:lnTo>
                    <a:lnTo>
                      <a:pt x="452" y="161"/>
                    </a:lnTo>
                    <a:lnTo>
                      <a:pt x="452" y="159"/>
                    </a:lnTo>
                    <a:lnTo>
                      <a:pt x="452" y="159"/>
                    </a:lnTo>
                    <a:lnTo>
                      <a:pt x="452" y="159"/>
                    </a:lnTo>
                    <a:lnTo>
                      <a:pt x="452" y="159"/>
                    </a:lnTo>
                    <a:lnTo>
                      <a:pt x="452" y="159"/>
                    </a:lnTo>
                    <a:lnTo>
                      <a:pt x="452" y="159"/>
                    </a:lnTo>
                    <a:lnTo>
                      <a:pt x="452" y="157"/>
                    </a:lnTo>
                    <a:lnTo>
                      <a:pt x="454" y="157"/>
                    </a:lnTo>
                    <a:lnTo>
                      <a:pt x="454" y="157"/>
                    </a:lnTo>
                    <a:lnTo>
                      <a:pt x="454" y="157"/>
                    </a:lnTo>
                    <a:lnTo>
                      <a:pt x="454" y="157"/>
                    </a:lnTo>
                    <a:lnTo>
                      <a:pt x="454" y="157"/>
                    </a:lnTo>
                    <a:lnTo>
                      <a:pt x="454" y="157"/>
                    </a:lnTo>
                    <a:lnTo>
                      <a:pt x="452" y="155"/>
                    </a:lnTo>
                    <a:lnTo>
                      <a:pt x="452" y="155"/>
                    </a:lnTo>
                    <a:lnTo>
                      <a:pt x="452" y="155"/>
                    </a:lnTo>
                    <a:lnTo>
                      <a:pt x="452" y="155"/>
                    </a:lnTo>
                    <a:lnTo>
                      <a:pt x="452" y="155"/>
                    </a:lnTo>
                    <a:lnTo>
                      <a:pt x="452" y="154"/>
                    </a:lnTo>
                    <a:lnTo>
                      <a:pt x="452" y="154"/>
                    </a:lnTo>
                    <a:lnTo>
                      <a:pt x="452" y="154"/>
                    </a:lnTo>
                    <a:lnTo>
                      <a:pt x="452" y="154"/>
                    </a:lnTo>
                    <a:lnTo>
                      <a:pt x="452" y="154"/>
                    </a:lnTo>
                    <a:lnTo>
                      <a:pt x="452" y="152"/>
                    </a:lnTo>
                    <a:lnTo>
                      <a:pt x="452" y="152"/>
                    </a:lnTo>
                    <a:lnTo>
                      <a:pt x="452" y="152"/>
                    </a:lnTo>
                    <a:lnTo>
                      <a:pt x="452" y="152"/>
                    </a:lnTo>
                    <a:lnTo>
                      <a:pt x="452" y="150"/>
                    </a:lnTo>
                    <a:lnTo>
                      <a:pt x="452" y="150"/>
                    </a:lnTo>
                    <a:lnTo>
                      <a:pt x="452" y="150"/>
                    </a:lnTo>
                    <a:lnTo>
                      <a:pt x="452" y="150"/>
                    </a:lnTo>
                    <a:lnTo>
                      <a:pt x="452" y="150"/>
                    </a:lnTo>
                    <a:lnTo>
                      <a:pt x="452" y="150"/>
                    </a:lnTo>
                    <a:lnTo>
                      <a:pt x="454" y="150"/>
                    </a:lnTo>
                    <a:lnTo>
                      <a:pt x="454" y="150"/>
                    </a:lnTo>
                    <a:lnTo>
                      <a:pt x="454" y="150"/>
                    </a:lnTo>
                    <a:lnTo>
                      <a:pt x="454" y="150"/>
                    </a:lnTo>
                    <a:lnTo>
                      <a:pt x="454" y="150"/>
                    </a:lnTo>
                    <a:lnTo>
                      <a:pt x="454" y="150"/>
                    </a:lnTo>
                    <a:lnTo>
                      <a:pt x="454" y="150"/>
                    </a:lnTo>
                    <a:lnTo>
                      <a:pt x="454" y="150"/>
                    </a:lnTo>
                    <a:lnTo>
                      <a:pt x="454" y="150"/>
                    </a:lnTo>
                    <a:lnTo>
                      <a:pt x="456" y="152"/>
                    </a:lnTo>
                    <a:lnTo>
                      <a:pt x="456" y="152"/>
                    </a:lnTo>
                    <a:lnTo>
                      <a:pt x="456" y="152"/>
                    </a:lnTo>
                    <a:lnTo>
                      <a:pt x="456" y="154"/>
                    </a:lnTo>
                    <a:lnTo>
                      <a:pt x="456" y="154"/>
                    </a:lnTo>
                    <a:lnTo>
                      <a:pt x="456" y="154"/>
                    </a:lnTo>
                    <a:lnTo>
                      <a:pt x="456" y="154"/>
                    </a:lnTo>
                    <a:lnTo>
                      <a:pt x="457" y="154"/>
                    </a:lnTo>
                    <a:lnTo>
                      <a:pt x="457" y="154"/>
                    </a:lnTo>
                    <a:lnTo>
                      <a:pt x="457" y="155"/>
                    </a:lnTo>
                    <a:lnTo>
                      <a:pt x="457" y="155"/>
                    </a:lnTo>
                    <a:lnTo>
                      <a:pt x="457" y="155"/>
                    </a:lnTo>
                    <a:lnTo>
                      <a:pt x="457" y="155"/>
                    </a:lnTo>
                    <a:lnTo>
                      <a:pt x="457" y="155"/>
                    </a:lnTo>
                    <a:lnTo>
                      <a:pt x="459" y="157"/>
                    </a:lnTo>
                    <a:lnTo>
                      <a:pt x="459" y="157"/>
                    </a:lnTo>
                    <a:lnTo>
                      <a:pt x="459" y="157"/>
                    </a:lnTo>
                    <a:lnTo>
                      <a:pt x="459" y="157"/>
                    </a:lnTo>
                    <a:lnTo>
                      <a:pt x="459" y="157"/>
                    </a:lnTo>
                    <a:lnTo>
                      <a:pt x="459" y="157"/>
                    </a:lnTo>
                    <a:lnTo>
                      <a:pt x="459" y="157"/>
                    </a:lnTo>
                    <a:lnTo>
                      <a:pt x="461" y="157"/>
                    </a:lnTo>
                    <a:lnTo>
                      <a:pt x="461" y="157"/>
                    </a:lnTo>
                    <a:lnTo>
                      <a:pt x="461" y="157"/>
                    </a:lnTo>
                    <a:lnTo>
                      <a:pt x="461" y="157"/>
                    </a:lnTo>
                    <a:lnTo>
                      <a:pt x="461" y="157"/>
                    </a:lnTo>
                    <a:lnTo>
                      <a:pt x="461" y="155"/>
                    </a:lnTo>
                    <a:lnTo>
                      <a:pt x="459" y="155"/>
                    </a:lnTo>
                    <a:lnTo>
                      <a:pt x="459" y="155"/>
                    </a:lnTo>
                    <a:lnTo>
                      <a:pt x="459" y="154"/>
                    </a:lnTo>
                    <a:lnTo>
                      <a:pt x="459" y="154"/>
                    </a:lnTo>
                    <a:lnTo>
                      <a:pt x="459" y="154"/>
                    </a:lnTo>
                    <a:lnTo>
                      <a:pt x="461" y="154"/>
                    </a:lnTo>
                    <a:lnTo>
                      <a:pt x="461" y="154"/>
                    </a:lnTo>
                    <a:lnTo>
                      <a:pt x="461" y="154"/>
                    </a:lnTo>
                    <a:lnTo>
                      <a:pt x="461" y="154"/>
                    </a:lnTo>
                    <a:lnTo>
                      <a:pt x="461" y="154"/>
                    </a:lnTo>
                    <a:lnTo>
                      <a:pt x="461" y="154"/>
                    </a:lnTo>
                    <a:lnTo>
                      <a:pt x="461" y="154"/>
                    </a:lnTo>
                    <a:lnTo>
                      <a:pt x="461" y="154"/>
                    </a:lnTo>
                    <a:lnTo>
                      <a:pt x="463" y="154"/>
                    </a:lnTo>
                    <a:lnTo>
                      <a:pt x="463" y="154"/>
                    </a:lnTo>
                    <a:lnTo>
                      <a:pt x="463" y="152"/>
                    </a:lnTo>
                    <a:lnTo>
                      <a:pt x="463" y="152"/>
                    </a:lnTo>
                    <a:lnTo>
                      <a:pt x="463" y="152"/>
                    </a:lnTo>
                    <a:lnTo>
                      <a:pt x="463" y="152"/>
                    </a:lnTo>
                    <a:lnTo>
                      <a:pt x="463" y="152"/>
                    </a:lnTo>
                    <a:lnTo>
                      <a:pt x="463" y="152"/>
                    </a:lnTo>
                    <a:lnTo>
                      <a:pt x="463" y="152"/>
                    </a:lnTo>
                    <a:lnTo>
                      <a:pt x="463" y="150"/>
                    </a:lnTo>
                    <a:lnTo>
                      <a:pt x="463" y="150"/>
                    </a:lnTo>
                    <a:lnTo>
                      <a:pt x="463" y="150"/>
                    </a:lnTo>
                    <a:lnTo>
                      <a:pt x="463" y="150"/>
                    </a:lnTo>
                    <a:lnTo>
                      <a:pt x="463" y="148"/>
                    </a:lnTo>
                    <a:lnTo>
                      <a:pt x="463" y="148"/>
                    </a:lnTo>
                    <a:lnTo>
                      <a:pt x="463" y="148"/>
                    </a:lnTo>
                    <a:lnTo>
                      <a:pt x="463" y="148"/>
                    </a:lnTo>
                    <a:lnTo>
                      <a:pt x="465" y="148"/>
                    </a:lnTo>
                    <a:lnTo>
                      <a:pt x="465" y="150"/>
                    </a:lnTo>
                    <a:lnTo>
                      <a:pt x="465" y="150"/>
                    </a:lnTo>
                    <a:lnTo>
                      <a:pt x="465" y="152"/>
                    </a:lnTo>
                    <a:lnTo>
                      <a:pt x="465" y="152"/>
                    </a:lnTo>
                    <a:lnTo>
                      <a:pt x="465" y="152"/>
                    </a:lnTo>
                    <a:lnTo>
                      <a:pt x="465" y="152"/>
                    </a:lnTo>
                    <a:lnTo>
                      <a:pt x="465" y="152"/>
                    </a:lnTo>
                    <a:lnTo>
                      <a:pt x="467" y="152"/>
                    </a:lnTo>
                    <a:lnTo>
                      <a:pt x="467" y="152"/>
                    </a:lnTo>
                    <a:lnTo>
                      <a:pt x="467" y="152"/>
                    </a:lnTo>
                    <a:lnTo>
                      <a:pt x="470" y="150"/>
                    </a:lnTo>
                    <a:lnTo>
                      <a:pt x="470" y="150"/>
                    </a:lnTo>
                    <a:lnTo>
                      <a:pt x="472" y="150"/>
                    </a:lnTo>
                    <a:lnTo>
                      <a:pt x="472" y="150"/>
                    </a:lnTo>
                    <a:lnTo>
                      <a:pt x="472" y="150"/>
                    </a:lnTo>
                    <a:lnTo>
                      <a:pt x="472" y="150"/>
                    </a:lnTo>
                    <a:lnTo>
                      <a:pt x="474" y="150"/>
                    </a:lnTo>
                    <a:lnTo>
                      <a:pt x="474" y="150"/>
                    </a:lnTo>
                    <a:lnTo>
                      <a:pt x="474" y="150"/>
                    </a:lnTo>
                    <a:lnTo>
                      <a:pt x="474" y="150"/>
                    </a:lnTo>
                    <a:lnTo>
                      <a:pt x="474" y="150"/>
                    </a:lnTo>
                    <a:lnTo>
                      <a:pt x="474" y="150"/>
                    </a:lnTo>
                    <a:lnTo>
                      <a:pt x="474" y="150"/>
                    </a:lnTo>
                    <a:lnTo>
                      <a:pt x="474" y="150"/>
                    </a:lnTo>
                    <a:lnTo>
                      <a:pt x="476" y="148"/>
                    </a:lnTo>
                    <a:lnTo>
                      <a:pt x="476" y="148"/>
                    </a:lnTo>
                    <a:lnTo>
                      <a:pt x="477" y="146"/>
                    </a:lnTo>
                    <a:lnTo>
                      <a:pt x="477" y="146"/>
                    </a:lnTo>
                    <a:lnTo>
                      <a:pt x="477" y="146"/>
                    </a:lnTo>
                    <a:lnTo>
                      <a:pt x="479" y="146"/>
                    </a:lnTo>
                    <a:lnTo>
                      <a:pt x="479" y="146"/>
                    </a:lnTo>
                    <a:lnTo>
                      <a:pt x="479" y="146"/>
                    </a:lnTo>
                    <a:lnTo>
                      <a:pt x="479" y="146"/>
                    </a:lnTo>
                    <a:lnTo>
                      <a:pt x="479" y="146"/>
                    </a:lnTo>
                    <a:lnTo>
                      <a:pt x="479" y="146"/>
                    </a:lnTo>
                    <a:lnTo>
                      <a:pt x="481" y="146"/>
                    </a:lnTo>
                    <a:lnTo>
                      <a:pt x="481" y="146"/>
                    </a:lnTo>
                    <a:lnTo>
                      <a:pt x="481" y="146"/>
                    </a:lnTo>
                    <a:lnTo>
                      <a:pt x="483" y="148"/>
                    </a:lnTo>
                    <a:lnTo>
                      <a:pt x="483" y="148"/>
                    </a:lnTo>
                    <a:lnTo>
                      <a:pt x="485" y="148"/>
                    </a:lnTo>
                    <a:lnTo>
                      <a:pt x="486" y="148"/>
                    </a:lnTo>
                    <a:lnTo>
                      <a:pt x="486" y="150"/>
                    </a:lnTo>
                    <a:lnTo>
                      <a:pt x="488" y="150"/>
                    </a:lnTo>
                    <a:lnTo>
                      <a:pt x="490" y="150"/>
                    </a:lnTo>
                    <a:lnTo>
                      <a:pt x="490" y="152"/>
                    </a:lnTo>
                    <a:lnTo>
                      <a:pt x="490" y="152"/>
                    </a:lnTo>
                    <a:lnTo>
                      <a:pt x="490" y="152"/>
                    </a:lnTo>
                    <a:lnTo>
                      <a:pt x="492" y="152"/>
                    </a:lnTo>
                    <a:lnTo>
                      <a:pt x="492" y="152"/>
                    </a:lnTo>
                    <a:lnTo>
                      <a:pt x="492" y="152"/>
                    </a:lnTo>
                    <a:lnTo>
                      <a:pt x="492" y="154"/>
                    </a:lnTo>
                    <a:lnTo>
                      <a:pt x="490" y="154"/>
                    </a:lnTo>
                    <a:lnTo>
                      <a:pt x="490" y="154"/>
                    </a:lnTo>
                    <a:lnTo>
                      <a:pt x="490" y="154"/>
                    </a:lnTo>
                    <a:lnTo>
                      <a:pt x="490" y="154"/>
                    </a:lnTo>
                    <a:lnTo>
                      <a:pt x="490" y="154"/>
                    </a:lnTo>
                    <a:lnTo>
                      <a:pt x="490" y="154"/>
                    </a:lnTo>
                    <a:lnTo>
                      <a:pt x="488" y="154"/>
                    </a:lnTo>
                    <a:lnTo>
                      <a:pt x="488" y="154"/>
                    </a:lnTo>
                    <a:lnTo>
                      <a:pt x="488" y="155"/>
                    </a:lnTo>
                    <a:lnTo>
                      <a:pt x="488" y="155"/>
                    </a:lnTo>
                    <a:lnTo>
                      <a:pt x="488" y="155"/>
                    </a:lnTo>
                    <a:lnTo>
                      <a:pt x="490" y="155"/>
                    </a:lnTo>
                    <a:lnTo>
                      <a:pt x="490" y="155"/>
                    </a:lnTo>
                    <a:lnTo>
                      <a:pt x="492" y="155"/>
                    </a:lnTo>
                    <a:lnTo>
                      <a:pt x="492" y="155"/>
                    </a:lnTo>
                    <a:lnTo>
                      <a:pt x="494" y="155"/>
                    </a:lnTo>
                    <a:lnTo>
                      <a:pt x="494" y="155"/>
                    </a:lnTo>
                    <a:lnTo>
                      <a:pt x="494" y="155"/>
                    </a:lnTo>
                    <a:lnTo>
                      <a:pt x="495" y="155"/>
                    </a:lnTo>
                    <a:lnTo>
                      <a:pt x="494" y="155"/>
                    </a:lnTo>
                    <a:lnTo>
                      <a:pt x="494" y="155"/>
                    </a:lnTo>
                    <a:lnTo>
                      <a:pt x="494" y="157"/>
                    </a:lnTo>
                    <a:lnTo>
                      <a:pt x="494" y="157"/>
                    </a:lnTo>
                    <a:lnTo>
                      <a:pt x="494" y="157"/>
                    </a:lnTo>
                    <a:lnTo>
                      <a:pt x="492" y="157"/>
                    </a:lnTo>
                    <a:lnTo>
                      <a:pt x="492" y="157"/>
                    </a:lnTo>
                    <a:lnTo>
                      <a:pt x="492" y="157"/>
                    </a:lnTo>
                    <a:lnTo>
                      <a:pt x="492" y="157"/>
                    </a:lnTo>
                    <a:lnTo>
                      <a:pt x="490" y="157"/>
                    </a:lnTo>
                    <a:lnTo>
                      <a:pt x="490" y="159"/>
                    </a:lnTo>
                    <a:lnTo>
                      <a:pt x="490" y="159"/>
                    </a:lnTo>
                    <a:lnTo>
                      <a:pt x="490" y="159"/>
                    </a:lnTo>
                    <a:lnTo>
                      <a:pt x="490" y="159"/>
                    </a:lnTo>
                    <a:lnTo>
                      <a:pt x="490" y="161"/>
                    </a:lnTo>
                    <a:lnTo>
                      <a:pt x="490" y="161"/>
                    </a:lnTo>
                    <a:lnTo>
                      <a:pt x="492" y="161"/>
                    </a:lnTo>
                    <a:lnTo>
                      <a:pt x="492" y="161"/>
                    </a:lnTo>
                    <a:lnTo>
                      <a:pt x="492" y="161"/>
                    </a:lnTo>
                    <a:lnTo>
                      <a:pt x="492" y="161"/>
                    </a:lnTo>
                    <a:lnTo>
                      <a:pt x="494" y="161"/>
                    </a:lnTo>
                    <a:lnTo>
                      <a:pt x="494" y="161"/>
                    </a:lnTo>
                    <a:lnTo>
                      <a:pt x="494" y="161"/>
                    </a:lnTo>
                    <a:lnTo>
                      <a:pt x="494" y="161"/>
                    </a:lnTo>
                    <a:lnTo>
                      <a:pt x="494" y="161"/>
                    </a:lnTo>
                    <a:lnTo>
                      <a:pt x="494" y="161"/>
                    </a:lnTo>
                    <a:lnTo>
                      <a:pt x="494" y="161"/>
                    </a:lnTo>
                    <a:lnTo>
                      <a:pt x="494" y="161"/>
                    </a:lnTo>
                    <a:lnTo>
                      <a:pt x="494" y="163"/>
                    </a:lnTo>
                    <a:lnTo>
                      <a:pt x="492" y="163"/>
                    </a:lnTo>
                    <a:lnTo>
                      <a:pt x="492" y="163"/>
                    </a:lnTo>
                    <a:lnTo>
                      <a:pt x="492" y="163"/>
                    </a:lnTo>
                    <a:lnTo>
                      <a:pt x="492" y="163"/>
                    </a:lnTo>
                    <a:lnTo>
                      <a:pt x="492" y="163"/>
                    </a:lnTo>
                    <a:lnTo>
                      <a:pt x="492" y="163"/>
                    </a:lnTo>
                    <a:lnTo>
                      <a:pt x="492" y="163"/>
                    </a:lnTo>
                    <a:lnTo>
                      <a:pt x="492" y="163"/>
                    </a:lnTo>
                    <a:lnTo>
                      <a:pt x="492" y="164"/>
                    </a:lnTo>
                    <a:lnTo>
                      <a:pt x="494" y="164"/>
                    </a:lnTo>
                    <a:lnTo>
                      <a:pt x="495" y="164"/>
                    </a:lnTo>
                    <a:lnTo>
                      <a:pt x="495" y="164"/>
                    </a:lnTo>
                    <a:lnTo>
                      <a:pt x="495" y="164"/>
                    </a:lnTo>
                    <a:lnTo>
                      <a:pt x="495" y="164"/>
                    </a:lnTo>
                    <a:lnTo>
                      <a:pt x="495" y="164"/>
                    </a:lnTo>
                    <a:lnTo>
                      <a:pt x="495" y="166"/>
                    </a:lnTo>
                    <a:lnTo>
                      <a:pt x="495" y="166"/>
                    </a:lnTo>
                    <a:lnTo>
                      <a:pt x="495" y="166"/>
                    </a:lnTo>
                    <a:lnTo>
                      <a:pt x="495" y="168"/>
                    </a:lnTo>
                    <a:lnTo>
                      <a:pt x="495" y="168"/>
                    </a:lnTo>
                    <a:lnTo>
                      <a:pt x="495" y="168"/>
                    </a:lnTo>
                    <a:lnTo>
                      <a:pt x="497" y="168"/>
                    </a:lnTo>
                    <a:lnTo>
                      <a:pt x="497" y="170"/>
                    </a:lnTo>
                    <a:lnTo>
                      <a:pt x="497" y="170"/>
                    </a:lnTo>
                    <a:lnTo>
                      <a:pt x="497" y="170"/>
                    </a:lnTo>
                    <a:lnTo>
                      <a:pt x="497" y="172"/>
                    </a:lnTo>
                    <a:lnTo>
                      <a:pt x="497" y="172"/>
                    </a:lnTo>
                    <a:lnTo>
                      <a:pt x="497" y="172"/>
                    </a:lnTo>
                    <a:lnTo>
                      <a:pt x="497" y="174"/>
                    </a:lnTo>
                    <a:lnTo>
                      <a:pt x="495" y="174"/>
                    </a:lnTo>
                    <a:lnTo>
                      <a:pt x="495" y="174"/>
                    </a:lnTo>
                    <a:lnTo>
                      <a:pt x="495" y="174"/>
                    </a:lnTo>
                    <a:lnTo>
                      <a:pt x="495" y="175"/>
                    </a:lnTo>
                    <a:lnTo>
                      <a:pt x="495" y="175"/>
                    </a:lnTo>
                    <a:lnTo>
                      <a:pt x="495" y="175"/>
                    </a:lnTo>
                    <a:lnTo>
                      <a:pt x="495" y="175"/>
                    </a:lnTo>
                    <a:lnTo>
                      <a:pt x="497" y="175"/>
                    </a:lnTo>
                    <a:lnTo>
                      <a:pt x="497" y="175"/>
                    </a:lnTo>
                    <a:lnTo>
                      <a:pt x="497" y="175"/>
                    </a:lnTo>
                    <a:lnTo>
                      <a:pt x="497" y="175"/>
                    </a:lnTo>
                    <a:lnTo>
                      <a:pt x="497" y="175"/>
                    </a:lnTo>
                    <a:lnTo>
                      <a:pt x="497" y="175"/>
                    </a:lnTo>
                    <a:lnTo>
                      <a:pt x="499" y="175"/>
                    </a:lnTo>
                    <a:lnTo>
                      <a:pt x="499" y="175"/>
                    </a:lnTo>
                    <a:lnTo>
                      <a:pt x="501" y="175"/>
                    </a:lnTo>
                    <a:lnTo>
                      <a:pt x="503" y="175"/>
                    </a:lnTo>
                    <a:lnTo>
                      <a:pt x="506" y="175"/>
                    </a:lnTo>
                    <a:lnTo>
                      <a:pt x="508" y="175"/>
                    </a:lnTo>
                    <a:lnTo>
                      <a:pt x="508" y="175"/>
                    </a:lnTo>
                    <a:lnTo>
                      <a:pt x="510" y="175"/>
                    </a:lnTo>
                    <a:lnTo>
                      <a:pt x="510" y="175"/>
                    </a:lnTo>
                    <a:lnTo>
                      <a:pt x="512" y="175"/>
                    </a:lnTo>
                    <a:lnTo>
                      <a:pt x="512" y="175"/>
                    </a:lnTo>
                    <a:lnTo>
                      <a:pt x="514" y="177"/>
                    </a:lnTo>
                    <a:lnTo>
                      <a:pt x="514" y="177"/>
                    </a:lnTo>
                    <a:lnTo>
                      <a:pt x="514" y="177"/>
                    </a:lnTo>
                    <a:lnTo>
                      <a:pt x="514" y="179"/>
                    </a:lnTo>
                    <a:lnTo>
                      <a:pt x="514" y="179"/>
                    </a:lnTo>
                    <a:lnTo>
                      <a:pt x="514" y="179"/>
                    </a:lnTo>
                    <a:lnTo>
                      <a:pt x="514" y="179"/>
                    </a:lnTo>
                    <a:lnTo>
                      <a:pt x="514" y="179"/>
                    </a:lnTo>
                    <a:lnTo>
                      <a:pt x="515" y="179"/>
                    </a:lnTo>
                    <a:lnTo>
                      <a:pt x="515" y="179"/>
                    </a:lnTo>
                    <a:lnTo>
                      <a:pt x="517" y="179"/>
                    </a:lnTo>
                    <a:lnTo>
                      <a:pt x="517" y="181"/>
                    </a:lnTo>
                    <a:lnTo>
                      <a:pt x="517" y="181"/>
                    </a:lnTo>
                    <a:lnTo>
                      <a:pt x="517" y="181"/>
                    </a:lnTo>
                    <a:lnTo>
                      <a:pt x="517" y="181"/>
                    </a:lnTo>
                    <a:lnTo>
                      <a:pt x="515" y="183"/>
                    </a:lnTo>
                    <a:lnTo>
                      <a:pt x="515" y="183"/>
                    </a:lnTo>
                    <a:lnTo>
                      <a:pt x="515" y="183"/>
                    </a:lnTo>
                    <a:lnTo>
                      <a:pt x="515" y="183"/>
                    </a:lnTo>
                    <a:lnTo>
                      <a:pt x="515" y="183"/>
                    </a:lnTo>
                    <a:lnTo>
                      <a:pt x="515" y="183"/>
                    </a:lnTo>
                    <a:lnTo>
                      <a:pt x="515" y="184"/>
                    </a:lnTo>
                    <a:lnTo>
                      <a:pt x="519" y="184"/>
                    </a:lnTo>
                    <a:lnTo>
                      <a:pt x="519" y="184"/>
                    </a:lnTo>
                    <a:lnTo>
                      <a:pt x="519" y="184"/>
                    </a:lnTo>
                    <a:lnTo>
                      <a:pt x="521" y="186"/>
                    </a:lnTo>
                    <a:lnTo>
                      <a:pt x="521" y="186"/>
                    </a:lnTo>
                    <a:lnTo>
                      <a:pt x="521" y="186"/>
                    </a:lnTo>
                    <a:lnTo>
                      <a:pt x="521" y="186"/>
                    </a:lnTo>
                    <a:lnTo>
                      <a:pt x="521" y="186"/>
                    </a:lnTo>
                    <a:lnTo>
                      <a:pt x="521" y="186"/>
                    </a:lnTo>
                    <a:lnTo>
                      <a:pt x="523" y="186"/>
                    </a:lnTo>
                    <a:lnTo>
                      <a:pt x="523" y="188"/>
                    </a:lnTo>
                    <a:lnTo>
                      <a:pt x="523" y="188"/>
                    </a:lnTo>
                    <a:lnTo>
                      <a:pt x="523" y="188"/>
                    </a:lnTo>
                    <a:lnTo>
                      <a:pt x="526" y="190"/>
                    </a:lnTo>
                    <a:lnTo>
                      <a:pt x="526" y="192"/>
                    </a:lnTo>
                    <a:lnTo>
                      <a:pt x="526" y="192"/>
                    </a:lnTo>
                    <a:lnTo>
                      <a:pt x="526" y="192"/>
                    </a:lnTo>
                    <a:lnTo>
                      <a:pt x="526" y="192"/>
                    </a:lnTo>
                    <a:lnTo>
                      <a:pt x="528" y="192"/>
                    </a:lnTo>
                    <a:lnTo>
                      <a:pt x="530" y="192"/>
                    </a:lnTo>
                    <a:lnTo>
                      <a:pt x="530" y="192"/>
                    </a:lnTo>
                    <a:lnTo>
                      <a:pt x="530" y="192"/>
                    </a:lnTo>
                    <a:lnTo>
                      <a:pt x="530" y="192"/>
                    </a:lnTo>
                    <a:lnTo>
                      <a:pt x="532" y="192"/>
                    </a:lnTo>
                    <a:lnTo>
                      <a:pt x="532" y="192"/>
                    </a:lnTo>
                    <a:lnTo>
                      <a:pt x="533" y="192"/>
                    </a:lnTo>
                    <a:lnTo>
                      <a:pt x="533" y="192"/>
                    </a:lnTo>
                    <a:lnTo>
                      <a:pt x="533" y="192"/>
                    </a:lnTo>
                    <a:lnTo>
                      <a:pt x="533" y="192"/>
                    </a:lnTo>
                    <a:lnTo>
                      <a:pt x="533" y="192"/>
                    </a:lnTo>
                    <a:lnTo>
                      <a:pt x="535" y="192"/>
                    </a:lnTo>
                    <a:lnTo>
                      <a:pt x="535" y="190"/>
                    </a:lnTo>
                    <a:lnTo>
                      <a:pt x="535" y="190"/>
                    </a:lnTo>
                    <a:lnTo>
                      <a:pt x="537" y="190"/>
                    </a:lnTo>
                    <a:lnTo>
                      <a:pt x="537" y="190"/>
                    </a:lnTo>
                    <a:lnTo>
                      <a:pt x="537" y="190"/>
                    </a:lnTo>
                    <a:lnTo>
                      <a:pt x="539" y="190"/>
                    </a:lnTo>
                    <a:lnTo>
                      <a:pt x="539" y="190"/>
                    </a:lnTo>
                    <a:lnTo>
                      <a:pt x="539" y="190"/>
                    </a:lnTo>
                    <a:lnTo>
                      <a:pt x="541" y="188"/>
                    </a:lnTo>
                    <a:lnTo>
                      <a:pt x="541" y="188"/>
                    </a:lnTo>
                    <a:lnTo>
                      <a:pt x="541" y="188"/>
                    </a:lnTo>
                    <a:lnTo>
                      <a:pt x="541" y="190"/>
                    </a:lnTo>
                    <a:lnTo>
                      <a:pt x="541" y="190"/>
                    </a:lnTo>
                    <a:lnTo>
                      <a:pt x="541" y="190"/>
                    </a:lnTo>
                    <a:lnTo>
                      <a:pt x="541" y="190"/>
                    </a:lnTo>
                    <a:lnTo>
                      <a:pt x="541" y="190"/>
                    </a:lnTo>
                    <a:lnTo>
                      <a:pt x="541" y="190"/>
                    </a:lnTo>
                    <a:lnTo>
                      <a:pt x="541" y="190"/>
                    </a:lnTo>
                    <a:lnTo>
                      <a:pt x="541" y="190"/>
                    </a:lnTo>
                    <a:lnTo>
                      <a:pt x="541" y="190"/>
                    </a:lnTo>
                    <a:lnTo>
                      <a:pt x="542" y="192"/>
                    </a:lnTo>
                    <a:lnTo>
                      <a:pt x="542" y="192"/>
                    </a:lnTo>
                    <a:lnTo>
                      <a:pt x="542" y="192"/>
                    </a:lnTo>
                    <a:lnTo>
                      <a:pt x="544" y="192"/>
                    </a:lnTo>
                    <a:lnTo>
                      <a:pt x="544" y="190"/>
                    </a:lnTo>
                    <a:lnTo>
                      <a:pt x="544" y="190"/>
                    </a:lnTo>
                    <a:lnTo>
                      <a:pt x="544" y="190"/>
                    </a:lnTo>
                    <a:lnTo>
                      <a:pt x="544" y="190"/>
                    </a:lnTo>
                    <a:lnTo>
                      <a:pt x="546" y="190"/>
                    </a:lnTo>
                    <a:lnTo>
                      <a:pt x="546" y="190"/>
                    </a:lnTo>
                    <a:lnTo>
                      <a:pt x="546" y="190"/>
                    </a:lnTo>
                    <a:lnTo>
                      <a:pt x="548" y="190"/>
                    </a:lnTo>
                    <a:lnTo>
                      <a:pt x="548" y="190"/>
                    </a:lnTo>
                    <a:lnTo>
                      <a:pt x="548" y="192"/>
                    </a:lnTo>
                    <a:lnTo>
                      <a:pt x="548" y="192"/>
                    </a:lnTo>
                    <a:lnTo>
                      <a:pt x="548" y="192"/>
                    </a:lnTo>
                    <a:lnTo>
                      <a:pt x="548" y="193"/>
                    </a:lnTo>
                    <a:lnTo>
                      <a:pt x="548" y="193"/>
                    </a:lnTo>
                    <a:lnTo>
                      <a:pt x="550" y="193"/>
                    </a:lnTo>
                    <a:lnTo>
                      <a:pt x="550" y="193"/>
                    </a:lnTo>
                    <a:lnTo>
                      <a:pt x="550" y="193"/>
                    </a:lnTo>
                    <a:lnTo>
                      <a:pt x="550" y="193"/>
                    </a:lnTo>
                    <a:lnTo>
                      <a:pt x="550" y="193"/>
                    </a:lnTo>
                    <a:lnTo>
                      <a:pt x="550" y="193"/>
                    </a:lnTo>
                    <a:lnTo>
                      <a:pt x="550" y="193"/>
                    </a:lnTo>
                    <a:lnTo>
                      <a:pt x="550" y="192"/>
                    </a:lnTo>
                    <a:lnTo>
                      <a:pt x="550" y="192"/>
                    </a:lnTo>
                    <a:lnTo>
                      <a:pt x="550" y="192"/>
                    </a:lnTo>
                    <a:lnTo>
                      <a:pt x="550" y="192"/>
                    </a:lnTo>
                    <a:lnTo>
                      <a:pt x="550" y="192"/>
                    </a:lnTo>
                    <a:lnTo>
                      <a:pt x="550" y="192"/>
                    </a:lnTo>
                    <a:lnTo>
                      <a:pt x="550" y="190"/>
                    </a:lnTo>
                    <a:lnTo>
                      <a:pt x="550" y="190"/>
                    </a:lnTo>
                    <a:lnTo>
                      <a:pt x="550" y="190"/>
                    </a:lnTo>
                    <a:lnTo>
                      <a:pt x="550" y="190"/>
                    </a:lnTo>
                    <a:lnTo>
                      <a:pt x="550" y="190"/>
                    </a:lnTo>
                    <a:lnTo>
                      <a:pt x="550" y="190"/>
                    </a:lnTo>
                    <a:lnTo>
                      <a:pt x="552" y="190"/>
                    </a:lnTo>
                    <a:lnTo>
                      <a:pt x="552" y="190"/>
                    </a:lnTo>
                    <a:lnTo>
                      <a:pt x="552" y="190"/>
                    </a:lnTo>
                    <a:lnTo>
                      <a:pt x="552" y="190"/>
                    </a:lnTo>
                    <a:lnTo>
                      <a:pt x="553" y="192"/>
                    </a:lnTo>
                    <a:lnTo>
                      <a:pt x="553" y="192"/>
                    </a:lnTo>
                    <a:lnTo>
                      <a:pt x="553" y="192"/>
                    </a:lnTo>
                    <a:lnTo>
                      <a:pt x="553" y="193"/>
                    </a:lnTo>
                    <a:lnTo>
                      <a:pt x="553" y="193"/>
                    </a:lnTo>
                    <a:lnTo>
                      <a:pt x="553" y="193"/>
                    </a:lnTo>
                    <a:lnTo>
                      <a:pt x="553" y="193"/>
                    </a:lnTo>
                    <a:lnTo>
                      <a:pt x="553" y="195"/>
                    </a:lnTo>
                    <a:lnTo>
                      <a:pt x="555" y="195"/>
                    </a:lnTo>
                    <a:lnTo>
                      <a:pt x="555" y="195"/>
                    </a:lnTo>
                    <a:lnTo>
                      <a:pt x="555" y="195"/>
                    </a:lnTo>
                    <a:lnTo>
                      <a:pt x="557" y="197"/>
                    </a:lnTo>
                    <a:lnTo>
                      <a:pt x="557" y="197"/>
                    </a:lnTo>
                    <a:lnTo>
                      <a:pt x="557" y="197"/>
                    </a:lnTo>
                    <a:lnTo>
                      <a:pt x="557" y="197"/>
                    </a:lnTo>
                    <a:lnTo>
                      <a:pt x="559" y="199"/>
                    </a:lnTo>
                    <a:lnTo>
                      <a:pt x="559" y="199"/>
                    </a:lnTo>
                    <a:lnTo>
                      <a:pt x="559" y="199"/>
                    </a:lnTo>
                    <a:lnTo>
                      <a:pt x="559" y="199"/>
                    </a:lnTo>
                    <a:lnTo>
                      <a:pt x="559" y="199"/>
                    </a:lnTo>
                    <a:lnTo>
                      <a:pt x="561" y="201"/>
                    </a:lnTo>
                    <a:lnTo>
                      <a:pt x="561" y="201"/>
                    </a:lnTo>
                    <a:lnTo>
                      <a:pt x="561" y="201"/>
                    </a:lnTo>
                    <a:lnTo>
                      <a:pt x="561" y="201"/>
                    </a:lnTo>
                    <a:lnTo>
                      <a:pt x="561" y="199"/>
                    </a:lnTo>
                    <a:lnTo>
                      <a:pt x="561" y="199"/>
                    </a:lnTo>
                    <a:lnTo>
                      <a:pt x="561" y="199"/>
                    </a:lnTo>
                    <a:lnTo>
                      <a:pt x="562" y="199"/>
                    </a:lnTo>
                    <a:lnTo>
                      <a:pt x="561" y="199"/>
                    </a:lnTo>
                    <a:lnTo>
                      <a:pt x="561" y="199"/>
                    </a:lnTo>
                    <a:lnTo>
                      <a:pt x="561" y="197"/>
                    </a:lnTo>
                    <a:lnTo>
                      <a:pt x="561" y="197"/>
                    </a:lnTo>
                    <a:lnTo>
                      <a:pt x="561" y="197"/>
                    </a:lnTo>
                    <a:lnTo>
                      <a:pt x="561" y="197"/>
                    </a:lnTo>
                    <a:lnTo>
                      <a:pt x="561" y="195"/>
                    </a:lnTo>
                    <a:lnTo>
                      <a:pt x="561" y="195"/>
                    </a:lnTo>
                    <a:lnTo>
                      <a:pt x="561" y="195"/>
                    </a:lnTo>
                    <a:lnTo>
                      <a:pt x="561" y="195"/>
                    </a:lnTo>
                    <a:lnTo>
                      <a:pt x="561" y="195"/>
                    </a:lnTo>
                    <a:lnTo>
                      <a:pt x="561" y="195"/>
                    </a:lnTo>
                    <a:lnTo>
                      <a:pt x="561" y="195"/>
                    </a:lnTo>
                    <a:lnTo>
                      <a:pt x="562" y="193"/>
                    </a:lnTo>
                    <a:lnTo>
                      <a:pt x="562" y="193"/>
                    </a:lnTo>
                    <a:lnTo>
                      <a:pt x="562" y="193"/>
                    </a:lnTo>
                    <a:lnTo>
                      <a:pt x="562" y="193"/>
                    </a:lnTo>
                    <a:lnTo>
                      <a:pt x="564" y="193"/>
                    </a:lnTo>
                    <a:lnTo>
                      <a:pt x="564" y="193"/>
                    </a:lnTo>
                    <a:lnTo>
                      <a:pt x="564" y="195"/>
                    </a:lnTo>
                    <a:lnTo>
                      <a:pt x="566" y="195"/>
                    </a:lnTo>
                    <a:lnTo>
                      <a:pt x="566" y="193"/>
                    </a:lnTo>
                    <a:lnTo>
                      <a:pt x="568" y="193"/>
                    </a:lnTo>
                    <a:lnTo>
                      <a:pt x="568" y="192"/>
                    </a:lnTo>
                    <a:lnTo>
                      <a:pt x="568" y="192"/>
                    </a:lnTo>
                    <a:lnTo>
                      <a:pt x="568" y="190"/>
                    </a:lnTo>
                    <a:lnTo>
                      <a:pt x="568" y="190"/>
                    </a:lnTo>
                    <a:lnTo>
                      <a:pt x="568" y="190"/>
                    </a:lnTo>
                    <a:lnTo>
                      <a:pt x="568" y="190"/>
                    </a:lnTo>
                    <a:lnTo>
                      <a:pt x="568" y="190"/>
                    </a:lnTo>
                    <a:lnTo>
                      <a:pt x="570" y="190"/>
                    </a:lnTo>
                    <a:lnTo>
                      <a:pt x="571" y="190"/>
                    </a:lnTo>
                    <a:lnTo>
                      <a:pt x="571" y="190"/>
                    </a:lnTo>
                    <a:lnTo>
                      <a:pt x="571" y="190"/>
                    </a:lnTo>
                    <a:lnTo>
                      <a:pt x="571" y="190"/>
                    </a:lnTo>
                    <a:lnTo>
                      <a:pt x="573" y="190"/>
                    </a:lnTo>
                    <a:lnTo>
                      <a:pt x="573" y="192"/>
                    </a:lnTo>
                    <a:lnTo>
                      <a:pt x="573" y="192"/>
                    </a:lnTo>
                    <a:lnTo>
                      <a:pt x="573" y="193"/>
                    </a:lnTo>
                    <a:lnTo>
                      <a:pt x="573" y="193"/>
                    </a:lnTo>
                    <a:lnTo>
                      <a:pt x="573" y="193"/>
                    </a:lnTo>
                    <a:lnTo>
                      <a:pt x="573" y="195"/>
                    </a:lnTo>
                    <a:lnTo>
                      <a:pt x="573" y="195"/>
                    </a:lnTo>
                    <a:lnTo>
                      <a:pt x="573" y="195"/>
                    </a:lnTo>
                    <a:lnTo>
                      <a:pt x="573" y="195"/>
                    </a:lnTo>
                    <a:lnTo>
                      <a:pt x="573" y="197"/>
                    </a:lnTo>
                    <a:lnTo>
                      <a:pt x="575" y="197"/>
                    </a:lnTo>
                    <a:lnTo>
                      <a:pt x="577" y="199"/>
                    </a:lnTo>
                    <a:lnTo>
                      <a:pt x="577" y="199"/>
                    </a:lnTo>
                    <a:lnTo>
                      <a:pt x="577" y="199"/>
                    </a:lnTo>
                    <a:lnTo>
                      <a:pt x="577" y="199"/>
                    </a:lnTo>
                    <a:lnTo>
                      <a:pt x="577" y="199"/>
                    </a:lnTo>
                    <a:lnTo>
                      <a:pt x="577" y="201"/>
                    </a:lnTo>
                    <a:lnTo>
                      <a:pt x="577" y="201"/>
                    </a:lnTo>
                    <a:lnTo>
                      <a:pt x="577" y="201"/>
                    </a:lnTo>
                    <a:lnTo>
                      <a:pt x="577" y="201"/>
                    </a:lnTo>
                    <a:lnTo>
                      <a:pt x="577" y="202"/>
                    </a:lnTo>
                    <a:lnTo>
                      <a:pt x="577" y="202"/>
                    </a:lnTo>
                    <a:lnTo>
                      <a:pt x="577" y="202"/>
                    </a:lnTo>
                    <a:lnTo>
                      <a:pt x="579" y="202"/>
                    </a:lnTo>
                    <a:lnTo>
                      <a:pt x="579" y="202"/>
                    </a:lnTo>
                    <a:lnTo>
                      <a:pt x="579" y="202"/>
                    </a:lnTo>
                    <a:lnTo>
                      <a:pt x="579" y="202"/>
                    </a:lnTo>
                    <a:lnTo>
                      <a:pt x="580" y="202"/>
                    </a:lnTo>
                    <a:lnTo>
                      <a:pt x="580" y="202"/>
                    </a:lnTo>
                    <a:lnTo>
                      <a:pt x="580" y="202"/>
                    </a:lnTo>
                    <a:lnTo>
                      <a:pt x="580" y="202"/>
                    </a:lnTo>
                    <a:lnTo>
                      <a:pt x="582" y="201"/>
                    </a:lnTo>
                    <a:lnTo>
                      <a:pt x="584" y="199"/>
                    </a:lnTo>
                    <a:lnTo>
                      <a:pt x="584" y="199"/>
                    </a:lnTo>
                    <a:lnTo>
                      <a:pt x="584" y="199"/>
                    </a:lnTo>
                    <a:lnTo>
                      <a:pt x="584" y="199"/>
                    </a:lnTo>
                    <a:lnTo>
                      <a:pt x="584" y="199"/>
                    </a:lnTo>
                    <a:lnTo>
                      <a:pt x="584" y="199"/>
                    </a:lnTo>
                    <a:lnTo>
                      <a:pt x="586" y="199"/>
                    </a:lnTo>
                    <a:lnTo>
                      <a:pt x="586" y="199"/>
                    </a:lnTo>
                    <a:lnTo>
                      <a:pt x="588" y="199"/>
                    </a:lnTo>
                    <a:lnTo>
                      <a:pt x="588" y="197"/>
                    </a:lnTo>
                    <a:lnTo>
                      <a:pt x="588" y="197"/>
                    </a:lnTo>
                    <a:lnTo>
                      <a:pt x="588" y="197"/>
                    </a:lnTo>
                    <a:lnTo>
                      <a:pt x="588" y="197"/>
                    </a:lnTo>
                    <a:lnTo>
                      <a:pt x="586" y="197"/>
                    </a:lnTo>
                    <a:lnTo>
                      <a:pt x="586" y="197"/>
                    </a:lnTo>
                    <a:lnTo>
                      <a:pt x="586" y="197"/>
                    </a:lnTo>
                    <a:lnTo>
                      <a:pt x="584" y="195"/>
                    </a:lnTo>
                    <a:lnTo>
                      <a:pt x="584" y="195"/>
                    </a:lnTo>
                    <a:lnTo>
                      <a:pt x="584" y="195"/>
                    </a:lnTo>
                    <a:lnTo>
                      <a:pt x="584" y="195"/>
                    </a:lnTo>
                    <a:lnTo>
                      <a:pt x="584" y="195"/>
                    </a:lnTo>
                    <a:lnTo>
                      <a:pt x="584" y="195"/>
                    </a:lnTo>
                    <a:lnTo>
                      <a:pt x="584" y="195"/>
                    </a:lnTo>
                    <a:lnTo>
                      <a:pt x="584" y="195"/>
                    </a:lnTo>
                    <a:lnTo>
                      <a:pt x="584" y="193"/>
                    </a:lnTo>
                    <a:lnTo>
                      <a:pt x="584" y="193"/>
                    </a:lnTo>
                    <a:lnTo>
                      <a:pt x="584" y="193"/>
                    </a:lnTo>
                    <a:lnTo>
                      <a:pt x="584" y="193"/>
                    </a:lnTo>
                    <a:lnTo>
                      <a:pt x="584" y="192"/>
                    </a:lnTo>
                    <a:lnTo>
                      <a:pt x="586" y="192"/>
                    </a:lnTo>
                    <a:lnTo>
                      <a:pt x="586" y="192"/>
                    </a:lnTo>
                    <a:lnTo>
                      <a:pt x="586" y="192"/>
                    </a:lnTo>
                    <a:lnTo>
                      <a:pt x="586" y="192"/>
                    </a:lnTo>
                    <a:lnTo>
                      <a:pt x="586" y="192"/>
                    </a:lnTo>
                    <a:lnTo>
                      <a:pt x="588" y="192"/>
                    </a:lnTo>
                    <a:lnTo>
                      <a:pt x="589" y="192"/>
                    </a:lnTo>
                    <a:lnTo>
                      <a:pt x="589" y="192"/>
                    </a:lnTo>
                    <a:lnTo>
                      <a:pt x="589" y="192"/>
                    </a:lnTo>
                    <a:lnTo>
                      <a:pt x="589" y="192"/>
                    </a:lnTo>
                    <a:lnTo>
                      <a:pt x="589" y="192"/>
                    </a:lnTo>
                    <a:lnTo>
                      <a:pt x="591" y="192"/>
                    </a:lnTo>
                    <a:lnTo>
                      <a:pt x="591" y="192"/>
                    </a:lnTo>
                    <a:lnTo>
                      <a:pt x="591" y="192"/>
                    </a:lnTo>
                    <a:lnTo>
                      <a:pt x="591" y="192"/>
                    </a:lnTo>
                    <a:lnTo>
                      <a:pt x="591" y="192"/>
                    </a:lnTo>
                    <a:lnTo>
                      <a:pt x="591" y="192"/>
                    </a:lnTo>
                    <a:lnTo>
                      <a:pt x="593" y="190"/>
                    </a:lnTo>
                    <a:lnTo>
                      <a:pt x="593" y="190"/>
                    </a:lnTo>
                    <a:lnTo>
                      <a:pt x="593" y="190"/>
                    </a:lnTo>
                    <a:lnTo>
                      <a:pt x="593" y="190"/>
                    </a:lnTo>
                    <a:lnTo>
                      <a:pt x="593" y="190"/>
                    </a:lnTo>
                    <a:lnTo>
                      <a:pt x="593" y="188"/>
                    </a:lnTo>
                    <a:lnTo>
                      <a:pt x="593" y="188"/>
                    </a:lnTo>
                    <a:lnTo>
                      <a:pt x="593" y="188"/>
                    </a:lnTo>
                    <a:lnTo>
                      <a:pt x="593" y="188"/>
                    </a:lnTo>
                    <a:lnTo>
                      <a:pt x="593" y="188"/>
                    </a:lnTo>
                    <a:lnTo>
                      <a:pt x="593" y="188"/>
                    </a:lnTo>
                    <a:lnTo>
                      <a:pt x="593" y="188"/>
                    </a:lnTo>
                    <a:lnTo>
                      <a:pt x="593" y="186"/>
                    </a:lnTo>
                    <a:lnTo>
                      <a:pt x="593" y="186"/>
                    </a:lnTo>
                    <a:lnTo>
                      <a:pt x="593" y="186"/>
                    </a:lnTo>
                    <a:lnTo>
                      <a:pt x="593" y="186"/>
                    </a:lnTo>
                    <a:lnTo>
                      <a:pt x="593" y="186"/>
                    </a:lnTo>
                    <a:lnTo>
                      <a:pt x="593" y="186"/>
                    </a:lnTo>
                    <a:lnTo>
                      <a:pt x="593" y="184"/>
                    </a:lnTo>
                    <a:lnTo>
                      <a:pt x="593" y="184"/>
                    </a:lnTo>
                    <a:lnTo>
                      <a:pt x="593" y="184"/>
                    </a:lnTo>
                    <a:lnTo>
                      <a:pt x="593" y="184"/>
                    </a:lnTo>
                    <a:lnTo>
                      <a:pt x="593" y="184"/>
                    </a:lnTo>
                    <a:lnTo>
                      <a:pt x="593" y="183"/>
                    </a:lnTo>
                    <a:lnTo>
                      <a:pt x="593" y="183"/>
                    </a:lnTo>
                    <a:lnTo>
                      <a:pt x="593" y="183"/>
                    </a:lnTo>
                    <a:lnTo>
                      <a:pt x="593" y="183"/>
                    </a:lnTo>
                    <a:lnTo>
                      <a:pt x="593" y="183"/>
                    </a:lnTo>
                    <a:lnTo>
                      <a:pt x="593" y="183"/>
                    </a:lnTo>
                    <a:lnTo>
                      <a:pt x="593" y="183"/>
                    </a:lnTo>
                    <a:lnTo>
                      <a:pt x="593" y="183"/>
                    </a:lnTo>
                    <a:lnTo>
                      <a:pt x="595" y="183"/>
                    </a:lnTo>
                    <a:lnTo>
                      <a:pt x="595" y="183"/>
                    </a:lnTo>
                    <a:lnTo>
                      <a:pt x="595" y="183"/>
                    </a:lnTo>
                    <a:lnTo>
                      <a:pt x="595" y="183"/>
                    </a:lnTo>
                    <a:lnTo>
                      <a:pt x="595" y="183"/>
                    </a:lnTo>
                    <a:lnTo>
                      <a:pt x="595" y="183"/>
                    </a:lnTo>
                    <a:lnTo>
                      <a:pt x="597" y="181"/>
                    </a:lnTo>
                    <a:lnTo>
                      <a:pt x="597" y="181"/>
                    </a:lnTo>
                    <a:lnTo>
                      <a:pt x="597" y="181"/>
                    </a:lnTo>
                    <a:lnTo>
                      <a:pt x="597" y="181"/>
                    </a:lnTo>
                    <a:lnTo>
                      <a:pt x="597" y="181"/>
                    </a:lnTo>
                    <a:lnTo>
                      <a:pt x="597" y="181"/>
                    </a:lnTo>
                    <a:lnTo>
                      <a:pt x="597" y="179"/>
                    </a:lnTo>
                    <a:lnTo>
                      <a:pt x="597" y="179"/>
                    </a:lnTo>
                    <a:lnTo>
                      <a:pt x="597" y="179"/>
                    </a:lnTo>
                    <a:lnTo>
                      <a:pt x="599" y="179"/>
                    </a:lnTo>
                    <a:lnTo>
                      <a:pt x="599" y="179"/>
                    </a:lnTo>
                    <a:lnTo>
                      <a:pt x="599" y="179"/>
                    </a:lnTo>
                    <a:lnTo>
                      <a:pt x="599" y="179"/>
                    </a:lnTo>
                    <a:lnTo>
                      <a:pt x="599" y="179"/>
                    </a:lnTo>
                    <a:lnTo>
                      <a:pt x="599" y="179"/>
                    </a:lnTo>
                    <a:lnTo>
                      <a:pt x="599" y="179"/>
                    </a:lnTo>
                    <a:lnTo>
                      <a:pt x="599" y="179"/>
                    </a:lnTo>
                    <a:lnTo>
                      <a:pt x="599" y="177"/>
                    </a:lnTo>
                    <a:lnTo>
                      <a:pt x="600" y="177"/>
                    </a:lnTo>
                    <a:lnTo>
                      <a:pt x="599" y="177"/>
                    </a:lnTo>
                    <a:lnTo>
                      <a:pt x="599" y="177"/>
                    </a:lnTo>
                    <a:lnTo>
                      <a:pt x="600" y="177"/>
                    </a:lnTo>
                    <a:lnTo>
                      <a:pt x="600" y="177"/>
                    </a:lnTo>
                    <a:lnTo>
                      <a:pt x="600" y="177"/>
                    </a:lnTo>
                    <a:lnTo>
                      <a:pt x="600" y="177"/>
                    </a:lnTo>
                    <a:lnTo>
                      <a:pt x="600" y="177"/>
                    </a:lnTo>
                    <a:lnTo>
                      <a:pt x="600" y="177"/>
                    </a:lnTo>
                    <a:lnTo>
                      <a:pt x="600" y="177"/>
                    </a:lnTo>
                    <a:lnTo>
                      <a:pt x="602" y="175"/>
                    </a:lnTo>
                    <a:lnTo>
                      <a:pt x="602" y="175"/>
                    </a:lnTo>
                    <a:lnTo>
                      <a:pt x="600" y="175"/>
                    </a:lnTo>
                    <a:lnTo>
                      <a:pt x="600" y="175"/>
                    </a:lnTo>
                    <a:lnTo>
                      <a:pt x="600" y="175"/>
                    </a:lnTo>
                    <a:lnTo>
                      <a:pt x="602" y="174"/>
                    </a:lnTo>
                    <a:lnTo>
                      <a:pt x="602" y="174"/>
                    </a:lnTo>
                    <a:lnTo>
                      <a:pt x="602" y="174"/>
                    </a:lnTo>
                    <a:lnTo>
                      <a:pt x="602" y="174"/>
                    </a:lnTo>
                    <a:lnTo>
                      <a:pt x="602" y="174"/>
                    </a:lnTo>
                    <a:lnTo>
                      <a:pt x="602" y="174"/>
                    </a:lnTo>
                    <a:lnTo>
                      <a:pt x="602" y="174"/>
                    </a:lnTo>
                    <a:lnTo>
                      <a:pt x="602" y="174"/>
                    </a:lnTo>
                    <a:lnTo>
                      <a:pt x="602" y="174"/>
                    </a:lnTo>
                    <a:lnTo>
                      <a:pt x="602" y="172"/>
                    </a:lnTo>
                    <a:lnTo>
                      <a:pt x="602" y="172"/>
                    </a:lnTo>
                    <a:lnTo>
                      <a:pt x="602" y="172"/>
                    </a:lnTo>
                    <a:lnTo>
                      <a:pt x="602" y="172"/>
                    </a:lnTo>
                    <a:lnTo>
                      <a:pt x="602" y="172"/>
                    </a:lnTo>
                    <a:lnTo>
                      <a:pt x="602" y="172"/>
                    </a:lnTo>
                    <a:lnTo>
                      <a:pt x="602" y="170"/>
                    </a:lnTo>
                    <a:lnTo>
                      <a:pt x="602" y="170"/>
                    </a:lnTo>
                    <a:lnTo>
                      <a:pt x="602" y="170"/>
                    </a:lnTo>
                    <a:lnTo>
                      <a:pt x="602" y="170"/>
                    </a:lnTo>
                    <a:lnTo>
                      <a:pt x="602" y="170"/>
                    </a:lnTo>
                    <a:lnTo>
                      <a:pt x="604" y="170"/>
                    </a:lnTo>
                    <a:lnTo>
                      <a:pt x="604" y="170"/>
                    </a:lnTo>
                    <a:lnTo>
                      <a:pt x="604" y="170"/>
                    </a:lnTo>
                    <a:lnTo>
                      <a:pt x="604" y="170"/>
                    </a:lnTo>
                    <a:lnTo>
                      <a:pt x="604" y="170"/>
                    </a:lnTo>
                    <a:lnTo>
                      <a:pt x="604" y="170"/>
                    </a:lnTo>
                    <a:lnTo>
                      <a:pt x="604" y="168"/>
                    </a:lnTo>
                    <a:lnTo>
                      <a:pt x="604" y="168"/>
                    </a:lnTo>
                    <a:lnTo>
                      <a:pt x="604" y="168"/>
                    </a:lnTo>
                    <a:lnTo>
                      <a:pt x="604" y="168"/>
                    </a:lnTo>
                    <a:lnTo>
                      <a:pt x="604" y="166"/>
                    </a:lnTo>
                    <a:lnTo>
                      <a:pt x="604" y="166"/>
                    </a:lnTo>
                    <a:lnTo>
                      <a:pt x="604" y="166"/>
                    </a:lnTo>
                    <a:lnTo>
                      <a:pt x="606" y="166"/>
                    </a:lnTo>
                    <a:lnTo>
                      <a:pt x="606" y="166"/>
                    </a:lnTo>
                    <a:lnTo>
                      <a:pt x="606" y="166"/>
                    </a:lnTo>
                    <a:lnTo>
                      <a:pt x="606" y="166"/>
                    </a:lnTo>
                    <a:lnTo>
                      <a:pt x="606" y="166"/>
                    </a:lnTo>
                    <a:lnTo>
                      <a:pt x="606" y="164"/>
                    </a:lnTo>
                    <a:lnTo>
                      <a:pt x="606" y="164"/>
                    </a:lnTo>
                    <a:lnTo>
                      <a:pt x="606" y="164"/>
                    </a:lnTo>
                    <a:lnTo>
                      <a:pt x="606" y="164"/>
                    </a:lnTo>
                    <a:lnTo>
                      <a:pt x="606" y="164"/>
                    </a:lnTo>
                    <a:lnTo>
                      <a:pt x="606" y="164"/>
                    </a:lnTo>
                    <a:lnTo>
                      <a:pt x="608" y="164"/>
                    </a:lnTo>
                    <a:lnTo>
                      <a:pt x="608" y="164"/>
                    </a:lnTo>
                    <a:lnTo>
                      <a:pt x="608" y="163"/>
                    </a:lnTo>
                    <a:lnTo>
                      <a:pt x="608" y="163"/>
                    </a:lnTo>
                    <a:lnTo>
                      <a:pt x="609" y="163"/>
                    </a:lnTo>
                    <a:lnTo>
                      <a:pt x="609" y="163"/>
                    </a:lnTo>
                    <a:lnTo>
                      <a:pt x="609" y="163"/>
                    </a:lnTo>
                    <a:lnTo>
                      <a:pt x="609" y="161"/>
                    </a:lnTo>
                    <a:lnTo>
                      <a:pt x="609" y="161"/>
                    </a:lnTo>
                    <a:lnTo>
                      <a:pt x="609" y="161"/>
                    </a:lnTo>
                    <a:lnTo>
                      <a:pt x="611" y="161"/>
                    </a:lnTo>
                    <a:lnTo>
                      <a:pt x="611" y="161"/>
                    </a:lnTo>
                    <a:lnTo>
                      <a:pt x="611" y="161"/>
                    </a:lnTo>
                    <a:lnTo>
                      <a:pt x="611" y="161"/>
                    </a:lnTo>
                    <a:lnTo>
                      <a:pt x="611" y="161"/>
                    </a:lnTo>
                    <a:lnTo>
                      <a:pt x="611" y="161"/>
                    </a:lnTo>
                    <a:lnTo>
                      <a:pt x="611" y="161"/>
                    </a:lnTo>
                    <a:lnTo>
                      <a:pt x="611" y="161"/>
                    </a:lnTo>
                    <a:lnTo>
                      <a:pt x="613" y="159"/>
                    </a:lnTo>
                    <a:lnTo>
                      <a:pt x="613" y="159"/>
                    </a:lnTo>
                    <a:lnTo>
                      <a:pt x="613" y="159"/>
                    </a:lnTo>
                    <a:lnTo>
                      <a:pt x="613" y="159"/>
                    </a:lnTo>
                    <a:lnTo>
                      <a:pt x="613" y="157"/>
                    </a:lnTo>
                    <a:lnTo>
                      <a:pt x="613" y="157"/>
                    </a:lnTo>
                    <a:lnTo>
                      <a:pt x="613" y="157"/>
                    </a:lnTo>
                    <a:lnTo>
                      <a:pt x="613" y="157"/>
                    </a:lnTo>
                    <a:lnTo>
                      <a:pt x="613" y="157"/>
                    </a:lnTo>
                    <a:lnTo>
                      <a:pt x="613" y="155"/>
                    </a:lnTo>
                    <a:lnTo>
                      <a:pt x="613" y="155"/>
                    </a:lnTo>
                    <a:lnTo>
                      <a:pt x="613" y="155"/>
                    </a:lnTo>
                    <a:lnTo>
                      <a:pt x="613" y="155"/>
                    </a:lnTo>
                    <a:lnTo>
                      <a:pt x="613" y="155"/>
                    </a:lnTo>
                    <a:lnTo>
                      <a:pt x="613" y="154"/>
                    </a:lnTo>
                    <a:lnTo>
                      <a:pt x="613" y="154"/>
                    </a:lnTo>
                    <a:lnTo>
                      <a:pt x="615" y="154"/>
                    </a:lnTo>
                    <a:lnTo>
                      <a:pt x="615" y="152"/>
                    </a:lnTo>
                    <a:lnTo>
                      <a:pt x="615" y="152"/>
                    </a:lnTo>
                    <a:lnTo>
                      <a:pt x="615" y="152"/>
                    </a:lnTo>
                    <a:lnTo>
                      <a:pt x="615" y="150"/>
                    </a:lnTo>
                    <a:lnTo>
                      <a:pt x="615" y="150"/>
                    </a:lnTo>
                    <a:lnTo>
                      <a:pt x="615" y="150"/>
                    </a:lnTo>
                    <a:lnTo>
                      <a:pt x="615" y="150"/>
                    </a:lnTo>
                    <a:lnTo>
                      <a:pt x="615" y="150"/>
                    </a:lnTo>
                    <a:lnTo>
                      <a:pt x="615" y="150"/>
                    </a:lnTo>
                    <a:lnTo>
                      <a:pt x="615" y="150"/>
                    </a:lnTo>
                    <a:lnTo>
                      <a:pt x="615" y="150"/>
                    </a:lnTo>
                    <a:lnTo>
                      <a:pt x="615" y="150"/>
                    </a:lnTo>
                    <a:lnTo>
                      <a:pt x="615" y="148"/>
                    </a:lnTo>
                    <a:lnTo>
                      <a:pt x="617" y="148"/>
                    </a:lnTo>
                    <a:lnTo>
                      <a:pt x="617" y="148"/>
                    </a:lnTo>
                    <a:lnTo>
                      <a:pt x="617" y="148"/>
                    </a:lnTo>
                    <a:lnTo>
                      <a:pt x="617" y="148"/>
                    </a:lnTo>
                    <a:lnTo>
                      <a:pt x="617" y="148"/>
                    </a:lnTo>
                    <a:lnTo>
                      <a:pt x="617" y="148"/>
                    </a:lnTo>
                    <a:lnTo>
                      <a:pt x="617" y="148"/>
                    </a:lnTo>
                    <a:lnTo>
                      <a:pt x="617" y="148"/>
                    </a:lnTo>
                    <a:lnTo>
                      <a:pt x="617" y="148"/>
                    </a:lnTo>
                    <a:lnTo>
                      <a:pt x="617" y="146"/>
                    </a:lnTo>
                    <a:lnTo>
                      <a:pt x="617" y="146"/>
                    </a:lnTo>
                    <a:lnTo>
                      <a:pt x="617" y="146"/>
                    </a:lnTo>
                    <a:lnTo>
                      <a:pt x="617" y="146"/>
                    </a:lnTo>
                    <a:lnTo>
                      <a:pt x="618" y="146"/>
                    </a:lnTo>
                    <a:lnTo>
                      <a:pt x="618" y="146"/>
                    </a:lnTo>
                    <a:lnTo>
                      <a:pt x="618" y="146"/>
                    </a:lnTo>
                    <a:lnTo>
                      <a:pt x="618" y="146"/>
                    </a:lnTo>
                    <a:lnTo>
                      <a:pt x="620" y="146"/>
                    </a:lnTo>
                    <a:lnTo>
                      <a:pt x="620" y="146"/>
                    </a:lnTo>
                    <a:lnTo>
                      <a:pt x="620" y="146"/>
                    </a:lnTo>
                    <a:lnTo>
                      <a:pt x="620" y="146"/>
                    </a:lnTo>
                    <a:lnTo>
                      <a:pt x="620" y="146"/>
                    </a:lnTo>
                    <a:lnTo>
                      <a:pt x="620" y="146"/>
                    </a:lnTo>
                    <a:lnTo>
                      <a:pt x="622" y="146"/>
                    </a:lnTo>
                    <a:lnTo>
                      <a:pt x="622" y="146"/>
                    </a:lnTo>
                    <a:lnTo>
                      <a:pt x="622" y="146"/>
                    </a:lnTo>
                    <a:lnTo>
                      <a:pt x="624" y="146"/>
                    </a:lnTo>
                    <a:lnTo>
                      <a:pt x="624" y="146"/>
                    </a:lnTo>
                    <a:lnTo>
                      <a:pt x="624" y="146"/>
                    </a:lnTo>
                    <a:lnTo>
                      <a:pt x="626" y="146"/>
                    </a:lnTo>
                    <a:lnTo>
                      <a:pt x="626" y="146"/>
                    </a:lnTo>
                    <a:lnTo>
                      <a:pt x="626" y="146"/>
                    </a:lnTo>
                    <a:lnTo>
                      <a:pt x="626" y="146"/>
                    </a:lnTo>
                    <a:lnTo>
                      <a:pt x="626" y="146"/>
                    </a:lnTo>
                    <a:lnTo>
                      <a:pt x="626" y="146"/>
                    </a:lnTo>
                    <a:lnTo>
                      <a:pt x="626" y="146"/>
                    </a:lnTo>
                    <a:lnTo>
                      <a:pt x="626" y="146"/>
                    </a:lnTo>
                    <a:lnTo>
                      <a:pt x="626" y="145"/>
                    </a:lnTo>
                    <a:lnTo>
                      <a:pt x="626" y="145"/>
                    </a:lnTo>
                    <a:lnTo>
                      <a:pt x="626" y="145"/>
                    </a:lnTo>
                    <a:lnTo>
                      <a:pt x="626" y="145"/>
                    </a:lnTo>
                    <a:lnTo>
                      <a:pt x="626" y="145"/>
                    </a:lnTo>
                    <a:lnTo>
                      <a:pt x="627" y="145"/>
                    </a:lnTo>
                    <a:lnTo>
                      <a:pt x="627" y="145"/>
                    </a:lnTo>
                    <a:lnTo>
                      <a:pt x="627" y="145"/>
                    </a:lnTo>
                    <a:lnTo>
                      <a:pt x="627" y="143"/>
                    </a:lnTo>
                    <a:lnTo>
                      <a:pt x="627" y="143"/>
                    </a:lnTo>
                    <a:lnTo>
                      <a:pt x="627" y="143"/>
                    </a:lnTo>
                    <a:lnTo>
                      <a:pt x="627" y="143"/>
                    </a:lnTo>
                    <a:lnTo>
                      <a:pt x="627" y="141"/>
                    </a:lnTo>
                    <a:lnTo>
                      <a:pt x="627" y="141"/>
                    </a:lnTo>
                    <a:lnTo>
                      <a:pt x="627" y="141"/>
                    </a:lnTo>
                    <a:lnTo>
                      <a:pt x="627" y="141"/>
                    </a:lnTo>
                    <a:lnTo>
                      <a:pt x="627" y="141"/>
                    </a:lnTo>
                    <a:lnTo>
                      <a:pt x="626" y="141"/>
                    </a:lnTo>
                    <a:lnTo>
                      <a:pt x="627" y="141"/>
                    </a:lnTo>
                    <a:lnTo>
                      <a:pt x="627" y="141"/>
                    </a:lnTo>
                    <a:lnTo>
                      <a:pt x="627" y="141"/>
                    </a:lnTo>
                    <a:lnTo>
                      <a:pt x="627" y="141"/>
                    </a:lnTo>
                    <a:lnTo>
                      <a:pt x="627" y="139"/>
                    </a:lnTo>
                    <a:lnTo>
                      <a:pt x="627" y="139"/>
                    </a:lnTo>
                    <a:lnTo>
                      <a:pt x="627" y="139"/>
                    </a:lnTo>
                    <a:lnTo>
                      <a:pt x="627" y="139"/>
                    </a:lnTo>
                    <a:lnTo>
                      <a:pt x="627" y="139"/>
                    </a:lnTo>
                    <a:lnTo>
                      <a:pt x="627" y="139"/>
                    </a:lnTo>
                    <a:lnTo>
                      <a:pt x="629" y="139"/>
                    </a:lnTo>
                    <a:lnTo>
                      <a:pt x="629" y="139"/>
                    </a:lnTo>
                    <a:lnTo>
                      <a:pt x="629" y="139"/>
                    </a:lnTo>
                    <a:lnTo>
                      <a:pt x="629" y="139"/>
                    </a:lnTo>
                    <a:lnTo>
                      <a:pt x="629" y="139"/>
                    </a:lnTo>
                    <a:lnTo>
                      <a:pt x="629" y="139"/>
                    </a:lnTo>
                    <a:lnTo>
                      <a:pt x="629" y="139"/>
                    </a:lnTo>
                    <a:lnTo>
                      <a:pt x="631" y="137"/>
                    </a:lnTo>
                    <a:lnTo>
                      <a:pt x="631" y="137"/>
                    </a:lnTo>
                    <a:lnTo>
                      <a:pt x="631" y="137"/>
                    </a:lnTo>
                    <a:lnTo>
                      <a:pt x="631" y="137"/>
                    </a:lnTo>
                    <a:lnTo>
                      <a:pt x="631" y="137"/>
                    </a:lnTo>
                    <a:lnTo>
                      <a:pt x="631" y="137"/>
                    </a:lnTo>
                    <a:lnTo>
                      <a:pt x="631" y="137"/>
                    </a:lnTo>
                    <a:lnTo>
                      <a:pt x="631" y="137"/>
                    </a:lnTo>
                    <a:lnTo>
                      <a:pt x="633" y="137"/>
                    </a:lnTo>
                    <a:lnTo>
                      <a:pt x="633" y="137"/>
                    </a:lnTo>
                    <a:lnTo>
                      <a:pt x="633" y="137"/>
                    </a:lnTo>
                    <a:lnTo>
                      <a:pt x="633" y="137"/>
                    </a:lnTo>
                    <a:lnTo>
                      <a:pt x="635" y="137"/>
                    </a:lnTo>
                    <a:lnTo>
                      <a:pt x="635" y="137"/>
                    </a:lnTo>
                    <a:lnTo>
                      <a:pt x="635" y="137"/>
                    </a:lnTo>
                    <a:lnTo>
                      <a:pt x="635" y="137"/>
                    </a:lnTo>
                    <a:lnTo>
                      <a:pt x="635" y="137"/>
                    </a:lnTo>
                    <a:lnTo>
                      <a:pt x="637" y="136"/>
                    </a:lnTo>
                    <a:lnTo>
                      <a:pt x="637" y="136"/>
                    </a:lnTo>
                    <a:lnTo>
                      <a:pt x="637" y="136"/>
                    </a:lnTo>
                    <a:lnTo>
                      <a:pt x="637" y="136"/>
                    </a:lnTo>
                    <a:lnTo>
                      <a:pt x="637" y="136"/>
                    </a:lnTo>
                    <a:lnTo>
                      <a:pt x="637" y="136"/>
                    </a:lnTo>
                    <a:lnTo>
                      <a:pt x="638" y="136"/>
                    </a:lnTo>
                    <a:lnTo>
                      <a:pt x="638" y="136"/>
                    </a:lnTo>
                    <a:lnTo>
                      <a:pt x="638" y="136"/>
                    </a:lnTo>
                    <a:lnTo>
                      <a:pt x="638" y="136"/>
                    </a:lnTo>
                    <a:lnTo>
                      <a:pt x="638" y="136"/>
                    </a:lnTo>
                    <a:lnTo>
                      <a:pt x="638" y="136"/>
                    </a:lnTo>
                    <a:lnTo>
                      <a:pt x="640" y="136"/>
                    </a:lnTo>
                    <a:lnTo>
                      <a:pt x="640" y="136"/>
                    </a:lnTo>
                    <a:lnTo>
                      <a:pt x="640" y="134"/>
                    </a:lnTo>
                    <a:lnTo>
                      <a:pt x="640" y="134"/>
                    </a:lnTo>
                    <a:lnTo>
                      <a:pt x="638" y="134"/>
                    </a:lnTo>
                    <a:lnTo>
                      <a:pt x="638" y="134"/>
                    </a:lnTo>
                    <a:lnTo>
                      <a:pt x="638" y="132"/>
                    </a:lnTo>
                    <a:lnTo>
                      <a:pt x="638" y="132"/>
                    </a:lnTo>
                    <a:lnTo>
                      <a:pt x="638" y="132"/>
                    </a:lnTo>
                    <a:lnTo>
                      <a:pt x="640" y="132"/>
                    </a:lnTo>
                    <a:lnTo>
                      <a:pt x="640" y="132"/>
                    </a:lnTo>
                    <a:lnTo>
                      <a:pt x="640" y="132"/>
                    </a:lnTo>
                    <a:lnTo>
                      <a:pt x="642" y="132"/>
                    </a:lnTo>
                    <a:lnTo>
                      <a:pt x="642" y="130"/>
                    </a:lnTo>
                    <a:lnTo>
                      <a:pt x="642" y="130"/>
                    </a:lnTo>
                    <a:lnTo>
                      <a:pt x="642" y="132"/>
                    </a:lnTo>
                    <a:lnTo>
                      <a:pt x="642" y="132"/>
                    </a:lnTo>
                    <a:lnTo>
                      <a:pt x="644" y="132"/>
                    </a:lnTo>
                    <a:lnTo>
                      <a:pt x="644" y="132"/>
                    </a:lnTo>
                    <a:lnTo>
                      <a:pt x="646" y="134"/>
                    </a:lnTo>
                    <a:lnTo>
                      <a:pt x="646" y="134"/>
                    </a:lnTo>
                    <a:lnTo>
                      <a:pt x="646" y="134"/>
                    </a:lnTo>
                    <a:lnTo>
                      <a:pt x="646" y="134"/>
                    </a:lnTo>
                    <a:lnTo>
                      <a:pt x="647" y="134"/>
                    </a:lnTo>
                    <a:lnTo>
                      <a:pt x="647" y="134"/>
                    </a:lnTo>
                    <a:lnTo>
                      <a:pt x="649" y="134"/>
                    </a:lnTo>
                    <a:lnTo>
                      <a:pt x="649" y="134"/>
                    </a:lnTo>
                    <a:lnTo>
                      <a:pt x="649" y="134"/>
                    </a:lnTo>
                    <a:lnTo>
                      <a:pt x="649" y="134"/>
                    </a:lnTo>
                    <a:lnTo>
                      <a:pt x="651" y="134"/>
                    </a:lnTo>
                    <a:lnTo>
                      <a:pt x="649" y="134"/>
                    </a:lnTo>
                    <a:lnTo>
                      <a:pt x="649" y="132"/>
                    </a:lnTo>
                    <a:lnTo>
                      <a:pt x="649" y="132"/>
                    </a:lnTo>
                    <a:lnTo>
                      <a:pt x="649" y="130"/>
                    </a:lnTo>
                    <a:lnTo>
                      <a:pt x="651" y="130"/>
                    </a:lnTo>
                    <a:lnTo>
                      <a:pt x="651" y="130"/>
                    </a:lnTo>
                    <a:lnTo>
                      <a:pt x="651" y="130"/>
                    </a:lnTo>
                    <a:lnTo>
                      <a:pt x="651" y="130"/>
                    </a:lnTo>
                    <a:lnTo>
                      <a:pt x="651" y="130"/>
                    </a:lnTo>
                    <a:lnTo>
                      <a:pt x="651" y="130"/>
                    </a:lnTo>
                    <a:lnTo>
                      <a:pt x="651" y="130"/>
                    </a:lnTo>
                    <a:lnTo>
                      <a:pt x="651" y="130"/>
                    </a:lnTo>
                    <a:lnTo>
                      <a:pt x="651" y="130"/>
                    </a:lnTo>
                    <a:lnTo>
                      <a:pt x="651" y="128"/>
                    </a:lnTo>
                    <a:lnTo>
                      <a:pt x="651" y="128"/>
                    </a:lnTo>
                    <a:lnTo>
                      <a:pt x="651" y="128"/>
                    </a:lnTo>
                    <a:lnTo>
                      <a:pt x="653" y="128"/>
                    </a:lnTo>
                    <a:lnTo>
                      <a:pt x="653" y="128"/>
                    </a:lnTo>
                    <a:lnTo>
                      <a:pt x="653" y="128"/>
                    </a:lnTo>
                    <a:lnTo>
                      <a:pt x="653" y="128"/>
                    </a:lnTo>
                    <a:lnTo>
                      <a:pt x="653" y="128"/>
                    </a:lnTo>
                    <a:lnTo>
                      <a:pt x="653" y="127"/>
                    </a:lnTo>
                    <a:lnTo>
                      <a:pt x="653" y="127"/>
                    </a:lnTo>
                    <a:lnTo>
                      <a:pt x="655" y="127"/>
                    </a:lnTo>
                    <a:lnTo>
                      <a:pt x="655" y="127"/>
                    </a:lnTo>
                    <a:lnTo>
                      <a:pt x="655" y="127"/>
                    </a:lnTo>
                    <a:lnTo>
                      <a:pt x="655" y="127"/>
                    </a:lnTo>
                    <a:lnTo>
                      <a:pt x="655" y="127"/>
                    </a:lnTo>
                    <a:lnTo>
                      <a:pt x="655" y="127"/>
                    </a:lnTo>
                    <a:lnTo>
                      <a:pt x="655" y="127"/>
                    </a:lnTo>
                    <a:lnTo>
                      <a:pt x="655" y="127"/>
                    </a:lnTo>
                    <a:lnTo>
                      <a:pt x="655" y="127"/>
                    </a:lnTo>
                    <a:lnTo>
                      <a:pt x="655"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5" y="125"/>
                    </a:lnTo>
                    <a:lnTo>
                      <a:pt x="655" y="125"/>
                    </a:lnTo>
                    <a:lnTo>
                      <a:pt x="655" y="125"/>
                    </a:lnTo>
                    <a:lnTo>
                      <a:pt x="655" y="125"/>
                    </a:lnTo>
                    <a:lnTo>
                      <a:pt x="655" y="125"/>
                    </a:lnTo>
                    <a:lnTo>
                      <a:pt x="655" y="125"/>
                    </a:lnTo>
                    <a:lnTo>
                      <a:pt x="655" y="125"/>
                    </a:lnTo>
                    <a:lnTo>
                      <a:pt x="655" y="125"/>
                    </a:lnTo>
                    <a:lnTo>
                      <a:pt x="655" y="125"/>
                    </a:lnTo>
                    <a:lnTo>
                      <a:pt x="653" y="127"/>
                    </a:lnTo>
                    <a:lnTo>
                      <a:pt x="653" y="127"/>
                    </a:lnTo>
                    <a:lnTo>
                      <a:pt x="653" y="127"/>
                    </a:lnTo>
                    <a:lnTo>
                      <a:pt x="653" y="125"/>
                    </a:lnTo>
                    <a:lnTo>
                      <a:pt x="653" y="125"/>
                    </a:lnTo>
                    <a:lnTo>
                      <a:pt x="653" y="125"/>
                    </a:lnTo>
                    <a:lnTo>
                      <a:pt x="653" y="125"/>
                    </a:lnTo>
                    <a:lnTo>
                      <a:pt x="653" y="125"/>
                    </a:lnTo>
                    <a:lnTo>
                      <a:pt x="653" y="123"/>
                    </a:lnTo>
                    <a:lnTo>
                      <a:pt x="651" y="123"/>
                    </a:lnTo>
                    <a:lnTo>
                      <a:pt x="651" y="123"/>
                    </a:lnTo>
                    <a:lnTo>
                      <a:pt x="651" y="123"/>
                    </a:lnTo>
                    <a:lnTo>
                      <a:pt x="651" y="123"/>
                    </a:lnTo>
                    <a:lnTo>
                      <a:pt x="651" y="123"/>
                    </a:lnTo>
                    <a:lnTo>
                      <a:pt x="649" y="123"/>
                    </a:lnTo>
                    <a:lnTo>
                      <a:pt x="649" y="121"/>
                    </a:lnTo>
                    <a:lnTo>
                      <a:pt x="649" y="121"/>
                    </a:lnTo>
                    <a:lnTo>
                      <a:pt x="649" y="121"/>
                    </a:lnTo>
                    <a:lnTo>
                      <a:pt x="649" y="121"/>
                    </a:lnTo>
                    <a:lnTo>
                      <a:pt x="647" y="121"/>
                    </a:lnTo>
                    <a:lnTo>
                      <a:pt x="647" y="121"/>
                    </a:lnTo>
                    <a:lnTo>
                      <a:pt x="649" y="121"/>
                    </a:lnTo>
                    <a:lnTo>
                      <a:pt x="649" y="121"/>
                    </a:lnTo>
                    <a:lnTo>
                      <a:pt x="649" y="121"/>
                    </a:lnTo>
                    <a:lnTo>
                      <a:pt x="649" y="121"/>
                    </a:lnTo>
                    <a:lnTo>
                      <a:pt x="649" y="119"/>
                    </a:lnTo>
                    <a:lnTo>
                      <a:pt x="649" y="119"/>
                    </a:lnTo>
                    <a:lnTo>
                      <a:pt x="649" y="119"/>
                    </a:lnTo>
                    <a:lnTo>
                      <a:pt x="649" y="119"/>
                    </a:lnTo>
                    <a:lnTo>
                      <a:pt x="649" y="119"/>
                    </a:lnTo>
                    <a:lnTo>
                      <a:pt x="649" y="119"/>
                    </a:lnTo>
                    <a:lnTo>
                      <a:pt x="649" y="117"/>
                    </a:lnTo>
                    <a:lnTo>
                      <a:pt x="649" y="117"/>
                    </a:lnTo>
                    <a:lnTo>
                      <a:pt x="649" y="117"/>
                    </a:lnTo>
                    <a:lnTo>
                      <a:pt x="649" y="117"/>
                    </a:lnTo>
                    <a:lnTo>
                      <a:pt x="647" y="117"/>
                    </a:lnTo>
                    <a:lnTo>
                      <a:pt x="649" y="117"/>
                    </a:lnTo>
                    <a:lnTo>
                      <a:pt x="649" y="116"/>
                    </a:lnTo>
                    <a:lnTo>
                      <a:pt x="647" y="116"/>
                    </a:lnTo>
                    <a:lnTo>
                      <a:pt x="647" y="116"/>
                    </a:lnTo>
                    <a:lnTo>
                      <a:pt x="647" y="116"/>
                    </a:lnTo>
                    <a:lnTo>
                      <a:pt x="647" y="116"/>
                    </a:lnTo>
                    <a:lnTo>
                      <a:pt x="647" y="116"/>
                    </a:lnTo>
                    <a:lnTo>
                      <a:pt x="647" y="114"/>
                    </a:lnTo>
                    <a:lnTo>
                      <a:pt x="647" y="114"/>
                    </a:lnTo>
                    <a:lnTo>
                      <a:pt x="647" y="114"/>
                    </a:lnTo>
                    <a:lnTo>
                      <a:pt x="649" y="114"/>
                    </a:lnTo>
                    <a:lnTo>
                      <a:pt x="649" y="114"/>
                    </a:lnTo>
                    <a:lnTo>
                      <a:pt x="651" y="112"/>
                    </a:lnTo>
                    <a:lnTo>
                      <a:pt x="651" y="112"/>
                    </a:lnTo>
                    <a:lnTo>
                      <a:pt x="651" y="112"/>
                    </a:lnTo>
                    <a:lnTo>
                      <a:pt x="651" y="110"/>
                    </a:lnTo>
                    <a:lnTo>
                      <a:pt x="651" y="110"/>
                    </a:lnTo>
                    <a:lnTo>
                      <a:pt x="651" y="110"/>
                    </a:lnTo>
                    <a:lnTo>
                      <a:pt x="651" y="110"/>
                    </a:lnTo>
                    <a:lnTo>
                      <a:pt x="651" y="110"/>
                    </a:lnTo>
                    <a:lnTo>
                      <a:pt x="653" y="110"/>
                    </a:lnTo>
                    <a:lnTo>
                      <a:pt x="653" y="108"/>
                    </a:lnTo>
                    <a:lnTo>
                      <a:pt x="653" y="108"/>
                    </a:lnTo>
                    <a:lnTo>
                      <a:pt x="653" y="108"/>
                    </a:lnTo>
                    <a:lnTo>
                      <a:pt x="653" y="108"/>
                    </a:lnTo>
                    <a:lnTo>
                      <a:pt x="653" y="107"/>
                    </a:lnTo>
                    <a:lnTo>
                      <a:pt x="653" y="107"/>
                    </a:lnTo>
                    <a:lnTo>
                      <a:pt x="653" y="107"/>
                    </a:lnTo>
                    <a:lnTo>
                      <a:pt x="653" y="107"/>
                    </a:lnTo>
                    <a:lnTo>
                      <a:pt x="653" y="107"/>
                    </a:lnTo>
                    <a:lnTo>
                      <a:pt x="655" y="105"/>
                    </a:lnTo>
                    <a:lnTo>
                      <a:pt x="655" y="105"/>
                    </a:lnTo>
                    <a:lnTo>
                      <a:pt x="655" y="105"/>
                    </a:lnTo>
                    <a:lnTo>
                      <a:pt x="655" y="103"/>
                    </a:lnTo>
                    <a:lnTo>
                      <a:pt x="655" y="103"/>
                    </a:lnTo>
                    <a:lnTo>
                      <a:pt x="655" y="103"/>
                    </a:lnTo>
                    <a:lnTo>
                      <a:pt x="655" y="103"/>
                    </a:lnTo>
                    <a:lnTo>
                      <a:pt x="655" y="103"/>
                    </a:lnTo>
                    <a:lnTo>
                      <a:pt x="653" y="101"/>
                    </a:lnTo>
                    <a:lnTo>
                      <a:pt x="653" y="101"/>
                    </a:lnTo>
                    <a:lnTo>
                      <a:pt x="653" y="101"/>
                    </a:lnTo>
                    <a:lnTo>
                      <a:pt x="653" y="101"/>
                    </a:lnTo>
                    <a:lnTo>
                      <a:pt x="653" y="99"/>
                    </a:lnTo>
                    <a:lnTo>
                      <a:pt x="653" y="99"/>
                    </a:lnTo>
                    <a:lnTo>
                      <a:pt x="653" y="99"/>
                    </a:lnTo>
                    <a:lnTo>
                      <a:pt x="653" y="99"/>
                    </a:lnTo>
                    <a:lnTo>
                      <a:pt x="655" y="99"/>
                    </a:lnTo>
                    <a:lnTo>
                      <a:pt x="655" y="99"/>
                    </a:lnTo>
                    <a:lnTo>
                      <a:pt x="655" y="98"/>
                    </a:lnTo>
                    <a:lnTo>
                      <a:pt x="655" y="98"/>
                    </a:lnTo>
                    <a:lnTo>
                      <a:pt x="655" y="98"/>
                    </a:lnTo>
                    <a:lnTo>
                      <a:pt x="655" y="98"/>
                    </a:lnTo>
                    <a:lnTo>
                      <a:pt x="655"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6"/>
                    </a:lnTo>
                    <a:lnTo>
                      <a:pt x="653" y="96"/>
                    </a:lnTo>
                    <a:lnTo>
                      <a:pt x="651" y="96"/>
                    </a:lnTo>
                    <a:lnTo>
                      <a:pt x="651" y="96"/>
                    </a:lnTo>
                    <a:lnTo>
                      <a:pt x="651" y="96"/>
                    </a:lnTo>
                    <a:lnTo>
                      <a:pt x="651" y="96"/>
                    </a:lnTo>
                    <a:lnTo>
                      <a:pt x="651" y="96"/>
                    </a:lnTo>
                    <a:lnTo>
                      <a:pt x="651" y="94"/>
                    </a:lnTo>
                    <a:lnTo>
                      <a:pt x="651" y="94"/>
                    </a:lnTo>
                    <a:lnTo>
                      <a:pt x="651" y="94"/>
                    </a:lnTo>
                    <a:lnTo>
                      <a:pt x="649" y="94"/>
                    </a:lnTo>
                    <a:lnTo>
                      <a:pt x="649" y="94"/>
                    </a:lnTo>
                    <a:lnTo>
                      <a:pt x="649" y="94"/>
                    </a:lnTo>
                    <a:lnTo>
                      <a:pt x="649" y="94"/>
                    </a:lnTo>
                    <a:lnTo>
                      <a:pt x="649" y="94"/>
                    </a:lnTo>
                    <a:lnTo>
                      <a:pt x="649" y="92"/>
                    </a:lnTo>
                    <a:lnTo>
                      <a:pt x="649" y="92"/>
                    </a:lnTo>
                    <a:lnTo>
                      <a:pt x="649" y="92"/>
                    </a:lnTo>
                    <a:lnTo>
                      <a:pt x="647" y="92"/>
                    </a:lnTo>
                    <a:lnTo>
                      <a:pt x="647" y="92"/>
                    </a:lnTo>
                    <a:lnTo>
                      <a:pt x="647" y="90"/>
                    </a:lnTo>
                    <a:lnTo>
                      <a:pt x="647" y="90"/>
                    </a:lnTo>
                    <a:lnTo>
                      <a:pt x="649" y="90"/>
                    </a:lnTo>
                    <a:lnTo>
                      <a:pt x="649" y="90"/>
                    </a:lnTo>
                    <a:lnTo>
                      <a:pt x="649" y="90"/>
                    </a:lnTo>
                    <a:lnTo>
                      <a:pt x="649" y="90"/>
                    </a:lnTo>
                    <a:lnTo>
                      <a:pt x="649" y="89"/>
                    </a:lnTo>
                    <a:lnTo>
                      <a:pt x="649" y="89"/>
                    </a:lnTo>
                    <a:lnTo>
                      <a:pt x="649" y="89"/>
                    </a:lnTo>
                    <a:lnTo>
                      <a:pt x="649" y="89"/>
                    </a:lnTo>
                    <a:lnTo>
                      <a:pt x="649" y="89"/>
                    </a:lnTo>
                    <a:lnTo>
                      <a:pt x="649" y="89"/>
                    </a:lnTo>
                    <a:lnTo>
                      <a:pt x="649" y="89"/>
                    </a:lnTo>
                    <a:lnTo>
                      <a:pt x="649" y="87"/>
                    </a:lnTo>
                    <a:lnTo>
                      <a:pt x="649" y="87"/>
                    </a:lnTo>
                    <a:lnTo>
                      <a:pt x="647" y="87"/>
                    </a:lnTo>
                    <a:lnTo>
                      <a:pt x="647" y="87"/>
                    </a:lnTo>
                    <a:lnTo>
                      <a:pt x="647" y="85"/>
                    </a:lnTo>
                    <a:lnTo>
                      <a:pt x="647" y="85"/>
                    </a:lnTo>
                    <a:lnTo>
                      <a:pt x="647" y="85"/>
                    </a:lnTo>
                    <a:lnTo>
                      <a:pt x="647" y="85"/>
                    </a:lnTo>
                    <a:lnTo>
                      <a:pt x="647" y="85"/>
                    </a:lnTo>
                    <a:lnTo>
                      <a:pt x="647" y="85"/>
                    </a:lnTo>
                    <a:lnTo>
                      <a:pt x="647" y="85"/>
                    </a:lnTo>
                    <a:lnTo>
                      <a:pt x="647" y="85"/>
                    </a:lnTo>
                    <a:lnTo>
                      <a:pt x="647" y="85"/>
                    </a:lnTo>
                    <a:lnTo>
                      <a:pt x="647" y="85"/>
                    </a:lnTo>
                    <a:lnTo>
                      <a:pt x="647" y="85"/>
                    </a:lnTo>
                    <a:lnTo>
                      <a:pt x="647" y="83"/>
                    </a:lnTo>
                    <a:lnTo>
                      <a:pt x="649" y="83"/>
                    </a:lnTo>
                    <a:lnTo>
                      <a:pt x="649" y="83"/>
                    </a:lnTo>
                    <a:lnTo>
                      <a:pt x="649" y="83"/>
                    </a:lnTo>
                    <a:lnTo>
                      <a:pt x="649" y="83"/>
                    </a:lnTo>
                    <a:lnTo>
                      <a:pt x="649" y="83"/>
                    </a:lnTo>
                    <a:lnTo>
                      <a:pt x="649" y="81"/>
                    </a:lnTo>
                    <a:lnTo>
                      <a:pt x="649" y="81"/>
                    </a:lnTo>
                    <a:lnTo>
                      <a:pt x="649" y="81"/>
                    </a:lnTo>
                    <a:lnTo>
                      <a:pt x="649" y="81"/>
                    </a:lnTo>
                    <a:lnTo>
                      <a:pt x="649" y="81"/>
                    </a:lnTo>
                    <a:lnTo>
                      <a:pt x="649" y="81"/>
                    </a:lnTo>
                    <a:lnTo>
                      <a:pt x="649" y="81"/>
                    </a:lnTo>
                    <a:lnTo>
                      <a:pt x="647" y="79"/>
                    </a:lnTo>
                    <a:lnTo>
                      <a:pt x="647" y="79"/>
                    </a:lnTo>
                    <a:lnTo>
                      <a:pt x="647" y="79"/>
                    </a:lnTo>
                    <a:lnTo>
                      <a:pt x="649" y="79"/>
                    </a:lnTo>
                    <a:lnTo>
                      <a:pt x="649" y="79"/>
                    </a:lnTo>
                    <a:lnTo>
                      <a:pt x="649" y="79"/>
                    </a:lnTo>
                    <a:lnTo>
                      <a:pt x="649" y="79"/>
                    </a:lnTo>
                    <a:lnTo>
                      <a:pt x="649" y="79"/>
                    </a:lnTo>
                    <a:lnTo>
                      <a:pt x="651" y="78"/>
                    </a:lnTo>
                    <a:lnTo>
                      <a:pt x="651" y="78"/>
                    </a:lnTo>
                    <a:lnTo>
                      <a:pt x="651" y="78"/>
                    </a:lnTo>
                    <a:lnTo>
                      <a:pt x="651" y="78"/>
                    </a:lnTo>
                    <a:lnTo>
                      <a:pt x="651" y="78"/>
                    </a:lnTo>
                    <a:lnTo>
                      <a:pt x="653" y="76"/>
                    </a:lnTo>
                    <a:lnTo>
                      <a:pt x="653" y="76"/>
                    </a:lnTo>
                    <a:lnTo>
                      <a:pt x="653" y="76"/>
                    </a:lnTo>
                    <a:lnTo>
                      <a:pt x="653" y="74"/>
                    </a:lnTo>
                    <a:lnTo>
                      <a:pt x="655" y="74"/>
                    </a:lnTo>
                    <a:lnTo>
                      <a:pt x="655" y="74"/>
                    </a:lnTo>
                    <a:lnTo>
                      <a:pt x="655" y="74"/>
                    </a:lnTo>
                    <a:lnTo>
                      <a:pt x="655" y="74"/>
                    </a:lnTo>
                    <a:lnTo>
                      <a:pt x="655" y="74"/>
                    </a:lnTo>
                    <a:lnTo>
                      <a:pt x="655" y="74"/>
                    </a:lnTo>
                    <a:lnTo>
                      <a:pt x="655" y="74"/>
                    </a:lnTo>
                    <a:lnTo>
                      <a:pt x="655" y="72"/>
                    </a:lnTo>
                    <a:lnTo>
                      <a:pt x="655" y="72"/>
                    </a:lnTo>
                    <a:lnTo>
                      <a:pt x="656" y="72"/>
                    </a:lnTo>
                    <a:lnTo>
                      <a:pt x="656" y="72"/>
                    </a:lnTo>
                    <a:lnTo>
                      <a:pt x="656" y="72"/>
                    </a:lnTo>
                    <a:lnTo>
                      <a:pt x="656" y="72"/>
                    </a:lnTo>
                    <a:lnTo>
                      <a:pt x="656" y="72"/>
                    </a:lnTo>
                    <a:lnTo>
                      <a:pt x="656" y="72"/>
                    </a:lnTo>
                    <a:lnTo>
                      <a:pt x="656" y="70"/>
                    </a:lnTo>
                    <a:lnTo>
                      <a:pt x="656" y="70"/>
                    </a:lnTo>
                    <a:lnTo>
                      <a:pt x="656" y="70"/>
                    </a:lnTo>
                    <a:lnTo>
                      <a:pt x="658" y="70"/>
                    </a:lnTo>
                    <a:lnTo>
                      <a:pt x="658" y="70"/>
                    </a:lnTo>
                    <a:lnTo>
                      <a:pt x="658" y="69"/>
                    </a:lnTo>
                    <a:lnTo>
                      <a:pt x="658" y="69"/>
                    </a:lnTo>
                    <a:lnTo>
                      <a:pt x="658" y="69"/>
                    </a:lnTo>
                    <a:lnTo>
                      <a:pt x="660" y="69"/>
                    </a:lnTo>
                    <a:lnTo>
                      <a:pt x="660" y="69"/>
                    </a:lnTo>
                    <a:lnTo>
                      <a:pt x="660" y="67"/>
                    </a:lnTo>
                    <a:lnTo>
                      <a:pt x="660" y="65"/>
                    </a:lnTo>
                    <a:lnTo>
                      <a:pt x="662" y="63"/>
                    </a:lnTo>
                    <a:lnTo>
                      <a:pt x="662" y="63"/>
                    </a:lnTo>
                    <a:lnTo>
                      <a:pt x="662" y="63"/>
                    </a:lnTo>
                    <a:lnTo>
                      <a:pt x="662" y="61"/>
                    </a:lnTo>
                    <a:lnTo>
                      <a:pt x="662" y="61"/>
                    </a:lnTo>
                    <a:lnTo>
                      <a:pt x="662" y="61"/>
                    </a:lnTo>
                    <a:lnTo>
                      <a:pt x="664" y="61"/>
                    </a:lnTo>
                    <a:lnTo>
                      <a:pt x="664" y="61"/>
                    </a:lnTo>
                    <a:lnTo>
                      <a:pt x="664" y="60"/>
                    </a:lnTo>
                    <a:lnTo>
                      <a:pt x="664" y="60"/>
                    </a:lnTo>
                    <a:lnTo>
                      <a:pt x="664" y="58"/>
                    </a:lnTo>
                    <a:lnTo>
                      <a:pt x="665" y="58"/>
                    </a:lnTo>
                    <a:lnTo>
                      <a:pt x="665" y="58"/>
                    </a:lnTo>
                    <a:lnTo>
                      <a:pt x="665" y="56"/>
                    </a:lnTo>
                    <a:lnTo>
                      <a:pt x="665" y="56"/>
                    </a:lnTo>
                    <a:lnTo>
                      <a:pt x="665" y="56"/>
                    </a:lnTo>
                    <a:lnTo>
                      <a:pt x="667" y="56"/>
                    </a:lnTo>
                    <a:lnTo>
                      <a:pt x="667" y="56"/>
                    </a:lnTo>
                    <a:lnTo>
                      <a:pt x="667" y="54"/>
                    </a:lnTo>
                    <a:lnTo>
                      <a:pt x="667" y="54"/>
                    </a:lnTo>
                    <a:lnTo>
                      <a:pt x="669" y="52"/>
                    </a:lnTo>
                    <a:lnTo>
                      <a:pt x="669" y="52"/>
                    </a:lnTo>
                    <a:lnTo>
                      <a:pt x="669" y="51"/>
                    </a:lnTo>
                    <a:lnTo>
                      <a:pt x="671" y="51"/>
                    </a:lnTo>
                    <a:lnTo>
                      <a:pt x="671" y="51"/>
                    </a:lnTo>
                    <a:lnTo>
                      <a:pt x="671" y="49"/>
                    </a:lnTo>
                    <a:lnTo>
                      <a:pt x="671" y="49"/>
                    </a:lnTo>
                    <a:lnTo>
                      <a:pt x="671" y="49"/>
                    </a:lnTo>
                    <a:lnTo>
                      <a:pt x="671" y="49"/>
                    </a:lnTo>
                    <a:lnTo>
                      <a:pt x="671" y="49"/>
                    </a:lnTo>
                    <a:lnTo>
                      <a:pt x="671" y="49"/>
                    </a:lnTo>
                    <a:lnTo>
                      <a:pt x="671" y="49"/>
                    </a:lnTo>
                    <a:lnTo>
                      <a:pt x="673" y="47"/>
                    </a:lnTo>
                    <a:lnTo>
                      <a:pt x="673" y="47"/>
                    </a:lnTo>
                    <a:lnTo>
                      <a:pt x="673" y="47"/>
                    </a:lnTo>
                    <a:lnTo>
                      <a:pt x="673" y="47"/>
                    </a:lnTo>
                    <a:lnTo>
                      <a:pt x="673" y="47"/>
                    </a:lnTo>
                    <a:lnTo>
                      <a:pt x="673" y="47"/>
                    </a:lnTo>
                    <a:lnTo>
                      <a:pt x="673" y="45"/>
                    </a:lnTo>
                    <a:lnTo>
                      <a:pt x="673" y="45"/>
                    </a:lnTo>
                    <a:lnTo>
                      <a:pt x="673" y="45"/>
                    </a:lnTo>
                    <a:lnTo>
                      <a:pt x="673" y="45"/>
                    </a:lnTo>
                    <a:lnTo>
                      <a:pt x="673" y="45"/>
                    </a:lnTo>
                    <a:lnTo>
                      <a:pt x="673" y="43"/>
                    </a:lnTo>
                    <a:lnTo>
                      <a:pt x="673" y="43"/>
                    </a:lnTo>
                    <a:lnTo>
                      <a:pt x="674" y="43"/>
                    </a:lnTo>
                    <a:lnTo>
                      <a:pt x="674" y="41"/>
                    </a:lnTo>
                    <a:lnTo>
                      <a:pt x="674" y="41"/>
                    </a:lnTo>
                    <a:lnTo>
                      <a:pt x="674" y="40"/>
                    </a:lnTo>
                    <a:lnTo>
                      <a:pt x="676" y="38"/>
                    </a:lnTo>
                    <a:lnTo>
                      <a:pt x="676" y="36"/>
                    </a:lnTo>
                    <a:lnTo>
                      <a:pt x="676" y="36"/>
                    </a:lnTo>
                    <a:lnTo>
                      <a:pt x="676" y="36"/>
                    </a:lnTo>
                    <a:lnTo>
                      <a:pt x="676" y="34"/>
                    </a:lnTo>
                    <a:lnTo>
                      <a:pt x="676" y="34"/>
                    </a:lnTo>
                    <a:lnTo>
                      <a:pt x="678" y="34"/>
                    </a:lnTo>
                    <a:lnTo>
                      <a:pt x="678" y="34"/>
                    </a:lnTo>
                    <a:lnTo>
                      <a:pt x="678" y="34"/>
                    </a:lnTo>
                    <a:lnTo>
                      <a:pt x="678" y="32"/>
                    </a:lnTo>
                    <a:lnTo>
                      <a:pt x="678" y="32"/>
                    </a:lnTo>
                    <a:lnTo>
                      <a:pt x="678" y="32"/>
                    </a:lnTo>
                    <a:lnTo>
                      <a:pt x="680" y="31"/>
                    </a:lnTo>
                    <a:lnTo>
                      <a:pt x="680" y="31"/>
                    </a:lnTo>
                    <a:lnTo>
                      <a:pt x="680" y="31"/>
                    </a:lnTo>
                    <a:lnTo>
                      <a:pt x="680" y="31"/>
                    </a:lnTo>
                    <a:lnTo>
                      <a:pt x="680" y="31"/>
                    </a:lnTo>
                    <a:lnTo>
                      <a:pt x="680" y="31"/>
                    </a:lnTo>
                    <a:lnTo>
                      <a:pt x="680" y="29"/>
                    </a:lnTo>
                    <a:lnTo>
                      <a:pt x="680" y="29"/>
                    </a:lnTo>
                    <a:lnTo>
                      <a:pt x="682" y="29"/>
                    </a:lnTo>
                    <a:lnTo>
                      <a:pt x="682" y="29"/>
                    </a:lnTo>
                    <a:lnTo>
                      <a:pt x="682" y="29"/>
                    </a:lnTo>
                    <a:lnTo>
                      <a:pt x="682" y="29"/>
                    </a:lnTo>
                    <a:lnTo>
                      <a:pt x="682" y="29"/>
                    </a:lnTo>
                    <a:lnTo>
                      <a:pt x="682" y="29"/>
                    </a:lnTo>
                    <a:lnTo>
                      <a:pt x="682" y="29"/>
                    </a:lnTo>
                    <a:lnTo>
                      <a:pt x="685" y="31"/>
                    </a:lnTo>
                    <a:lnTo>
                      <a:pt x="685" y="31"/>
                    </a:lnTo>
                    <a:lnTo>
                      <a:pt x="685" y="31"/>
                    </a:lnTo>
                    <a:lnTo>
                      <a:pt x="685" y="31"/>
                    </a:lnTo>
                    <a:lnTo>
                      <a:pt x="687" y="31"/>
                    </a:lnTo>
                    <a:lnTo>
                      <a:pt x="687" y="29"/>
                    </a:lnTo>
                    <a:lnTo>
                      <a:pt x="687" y="29"/>
                    </a:lnTo>
                    <a:lnTo>
                      <a:pt x="687" y="29"/>
                    </a:lnTo>
                    <a:lnTo>
                      <a:pt x="687" y="29"/>
                    </a:lnTo>
                    <a:lnTo>
                      <a:pt x="687" y="29"/>
                    </a:lnTo>
                    <a:lnTo>
                      <a:pt x="687" y="27"/>
                    </a:lnTo>
                    <a:lnTo>
                      <a:pt x="687" y="27"/>
                    </a:lnTo>
                    <a:lnTo>
                      <a:pt x="687" y="27"/>
                    </a:lnTo>
                    <a:lnTo>
                      <a:pt x="687" y="27"/>
                    </a:lnTo>
                    <a:lnTo>
                      <a:pt x="687" y="27"/>
                    </a:lnTo>
                    <a:lnTo>
                      <a:pt x="687" y="25"/>
                    </a:lnTo>
                    <a:lnTo>
                      <a:pt x="687" y="25"/>
                    </a:lnTo>
                    <a:lnTo>
                      <a:pt x="687" y="25"/>
                    </a:lnTo>
                    <a:lnTo>
                      <a:pt x="687" y="25"/>
                    </a:lnTo>
                    <a:lnTo>
                      <a:pt x="687" y="25"/>
                    </a:lnTo>
                    <a:lnTo>
                      <a:pt x="687" y="25"/>
                    </a:lnTo>
                    <a:lnTo>
                      <a:pt x="687" y="23"/>
                    </a:lnTo>
                    <a:lnTo>
                      <a:pt x="687" y="23"/>
                    </a:lnTo>
                    <a:lnTo>
                      <a:pt x="687" y="23"/>
                    </a:lnTo>
                    <a:lnTo>
                      <a:pt x="687" y="23"/>
                    </a:lnTo>
                    <a:lnTo>
                      <a:pt x="687" y="23"/>
                    </a:lnTo>
                    <a:lnTo>
                      <a:pt x="687" y="23"/>
                    </a:lnTo>
                    <a:lnTo>
                      <a:pt x="687" y="22"/>
                    </a:lnTo>
                    <a:lnTo>
                      <a:pt x="687" y="22"/>
                    </a:lnTo>
                    <a:lnTo>
                      <a:pt x="687" y="22"/>
                    </a:lnTo>
                    <a:lnTo>
                      <a:pt x="687" y="22"/>
                    </a:lnTo>
                    <a:lnTo>
                      <a:pt x="687" y="22"/>
                    </a:lnTo>
                    <a:lnTo>
                      <a:pt x="687" y="22"/>
                    </a:lnTo>
                    <a:lnTo>
                      <a:pt x="687" y="22"/>
                    </a:lnTo>
                    <a:lnTo>
                      <a:pt x="687" y="22"/>
                    </a:lnTo>
                    <a:lnTo>
                      <a:pt x="687" y="20"/>
                    </a:lnTo>
                    <a:lnTo>
                      <a:pt x="687" y="20"/>
                    </a:lnTo>
                    <a:lnTo>
                      <a:pt x="687" y="20"/>
                    </a:lnTo>
                    <a:lnTo>
                      <a:pt x="687" y="20"/>
                    </a:lnTo>
                    <a:lnTo>
                      <a:pt x="687" y="20"/>
                    </a:lnTo>
                    <a:lnTo>
                      <a:pt x="687" y="20"/>
                    </a:lnTo>
                    <a:lnTo>
                      <a:pt x="689" y="20"/>
                    </a:lnTo>
                    <a:lnTo>
                      <a:pt x="689" y="18"/>
                    </a:lnTo>
                    <a:lnTo>
                      <a:pt x="689" y="18"/>
                    </a:lnTo>
                    <a:lnTo>
                      <a:pt x="689" y="18"/>
                    </a:lnTo>
                    <a:lnTo>
                      <a:pt x="689" y="18"/>
                    </a:lnTo>
                    <a:lnTo>
                      <a:pt x="689" y="16"/>
                    </a:lnTo>
                    <a:lnTo>
                      <a:pt x="689" y="16"/>
                    </a:lnTo>
                    <a:lnTo>
                      <a:pt x="689" y="16"/>
                    </a:lnTo>
                    <a:lnTo>
                      <a:pt x="689" y="16"/>
                    </a:lnTo>
                    <a:lnTo>
                      <a:pt x="689" y="16"/>
                    </a:lnTo>
                    <a:lnTo>
                      <a:pt x="689" y="16"/>
                    </a:lnTo>
                    <a:lnTo>
                      <a:pt x="689" y="16"/>
                    </a:lnTo>
                    <a:lnTo>
                      <a:pt x="689" y="16"/>
                    </a:lnTo>
                    <a:lnTo>
                      <a:pt x="691" y="16"/>
                    </a:lnTo>
                    <a:lnTo>
                      <a:pt x="691" y="16"/>
                    </a:lnTo>
                    <a:lnTo>
                      <a:pt x="691" y="16"/>
                    </a:lnTo>
                    <a:lnTo>
                      <a:pt x="691" y="16"/>
                    </a:lnTo>
                    <a:lnTo>
                      <a:pt x="691" y="14"/>
                    </a:lnTo>
                    <a:lnTo>
                      <a:pt x="691" y="14"/>
                    </a:lnTo>
                    <a:lnTo>
                      <a:pt x="691" y="14"/>
                    </a:lnTo>
                    <a:lnTo>
                      <a:pt x="691" y="14"/>
                    </a:lnTo>
                    <a:lnTo>
                      <a:pt x="691" y="14"/>
                    </a:lnTo>
                    <a:lnTo>
                      <a:pt x="691" y="14"/>
                    </a:lnTo>
                    <a:lnTo>
                      <a:pt x="691" y="14"/>
                    </a:lnTo>
                    <a:lnTo>
                      <a:pt x="691" y="14"/>
                    </a:lnTo>
                    <a:lnTo>
                      <a:pt x="693" y="14"/>
                    </a:lnTo>
                    <a:lnTo>
                      <a:pt x="693" y="14"/>
                    </a:lnTo>
                    <a:lnTo>
                      <a:pt x="693" y="16"/>
                    </a:lnTo>
                    <a:lnTo>
                      <a:pt x="694" y="16"/>
                    </a:lnTo>
                    <a:lnTo>
                      <a:pt x="694" y="16"/>
                    </a:lnTo>
                    <a:lnTo>
                      <a:pt x="694" y="16"/>
                    </a:lnTo>
                    <a:lnTo>
                      <a:pt x="696" y="16"/>
                    </a:lnTo>
                    <a:lnTo>
                      <a:pt x="696" y="16"/>
                    </a:lnTo>
                    <a:lnTo>
                      <a:pt x="696" y="16"/>
                    </a:lnTo>
                    <a:lnTo>
                      <a:pt x="698" y="16"/>
                    </a:lnTo>
                    <a:lnTo>
                      <a:pt x="698" y="16"/>
                    </a:lnTo>
                    <a:lnTo>
                      <a:pt x="698" y="16"/>
                    </a:lnTo>
                    <a:lnTo>
                      <a:pt x="698" y="16"/>
                    </a:lnTo>
                    <a:lnTo>
                      <a:pt x="698" y="16"/>
                    </a:lnTo>
                    <a:lnTo>
                      <a:pt x="700" y="16"/>
                    </a:lnTo>
                    <a:lnTo>
                      <a:pt x="700" y="18"/>
                    </a:lnTo>
                    <a:lnTo>
                      <a:pt x="700" y="18"/>
                    </a:lnTo>
                    <a:lnTo>
                      <a:pt x="698" y="18"/>
                    </a:lnTo>
                    <a:lnTo>
                      <a:pt x="698" y="18"/>
                    </a:lnTo>
                    <a:lnTo>
                      <a:pt x="698" y="18"/>
                    </a:lnTo>
                    <a:lnTo>
                      <a:pt x="698" y="20"/>
                    </a:lnTo>
                    <a:lnTo>
                      <a:pt x="700" y="20"/>
                    </a:lnTo>
                    <a:lnTo>
                      <a:pt x="700" y="20"/>
                    </a:lnTo>
                    <a:lnTo>
                      <a:pt x="700" y="20"/>
                    </a:lnTo>
                    <a:lnTo>
                      <a:pt x="700" y="20"/>
                    </a:lnTo>
                    <a:lnTo>
                      <a:pt x="702" y="20"/>
                    </a:lnTo>
                    <a:lnTo>
                      <a:pt x="702" y="20"/>
                    </a:lnTo>
                    <a:lnTo>
                      <a:pt x="702" y="20"/>
                    </a:lnTo>
                    <a:lnTo>
                      <a:pt x="702" y="20"/>
                    </a:lnTo>
                    <a:lnTo>
                      <a:pt x="702" y="20"/>
                    </a:lnTo>
                    <a:lnTo>
                      <a:pt x="703" y="20"/>
                    </a:lnTo>
                    <a:lnTo>
                      <a:pt x="703" y="20"/>
                    </a:lnTo>
                    <a:lnTo>
                      <a:pt x="703" y="18"/>
                    </a:lnTo>
                    <a:lnTo>
                      <a:pt x="703" y="18"/>
                    </a:lnTo>
                    <a:lnTo>
                      <a:pt x="703" y="18"/>
                    </a:lnTo>
                    <a:lnTo>
                      <a:pt x="703" y="18"/>
                    </a:lnTo>
                    <a:lnTo>
                      <a:pt x="703" y="18"/>
                    </a:lnTo>
                    <a:lnTo>
                      <a:pt x="703" y="18"/>
                    </a:lnTo>
                    <a:lnTo>
                      <a:pt x="703" y="18"/>
                    </a:lnTo>
                    <a:lnTo>
                      <a:pt x="705" y="18"/>
                    </a:lnTo>
                    <a:lnTo>
                      <a:pt x="705" y="18"/>
                    </a:lnTo>
                    <a:lnTo>
                      <a:pt x="705" y="18"/>
                    </a:lnTo>
                    <a:lnTo>
                      <a:pt x="707" y="18"/>
                    </a:lnTo>
                    <a:lnTo>
                      <a:pt x="707" y="18"/>
                    </a:lnTo>
                    <a:lnTo>
                      <a:pt x="707" y="18"/>
                    </a:lnTo>
                    <a:lnTo>
                      <a:pt x="707" y="18"/>
                    </a:lnTo>
                    <a:lnTo>
                      <a:pt x="707" y="16"/>
                    </a:lnTo>
                    <a:lnTo>
                      <a:pt x="707" y="16"/>
                    </a:lnTo>
                    <a:lnTo>
                      <a:pt x="705" y="16"/>
                    </a:lnTo>
                    <a:lnTo>
                      <a:pt x="705" y="16"/>
                    </a:lnTo>
                    <a:lnTo>
                      <a:pt x="705" y="16"/>
                    </a:lnTo>
                    <a:lnTo>
                      <a:pt x="703" y="16"/>
                    </a:lnTo>
                    <a:lnTo>
                      <a:pt x="703" y="16"/>
                    </a:lnTo>
                    <a:lnTo>
                      <a:pt x="703" y="16"/>
                    </a:lnTo>
                    <a:lnTo>
                      <a:pt x="703" y="14"/>
                    </a:lnTo>
                    <a:lnTo>
                      <a:pt x="703" y="14"/>
                    </a:lnTo>
                    <a:lnTo>
                      <a:pt x="703" y="14"/>
                    </a:lnTo>
                    <a:lnTo>
                      <a:pt x="703" y="14"/>
                    </a:lnTo>
                    <a:lnTo>
                      <a:pt x="703" y="14"/>
                    </a:lnTo>
                    <a:lnTo>
                      <a:pt x="703" y="14"/>
                    </a:lnTo>
                    <a:lnTo>
                      <a:pt x="703" y="14"/>
                    </a:lnTo>
                    <a:lnTo>
                      <a:pt x="703" y="14"/>
                    </a:lnTo>
                    <a:lnTo>
                      <a:pt x="703" y="14"/>
                    </a:lnTo>
                    <a:lnTo>
                      <a:pt x="703" y="14"/>
                    </a:lnTo>
                    <a:lnTo>
                      <a:pt x="705" y="13"/>
                    </a:lnTo>
                    <a:lnTo>
                      <a:pt x="705" y="13"/>
                    </a:lnTo>
                    <a:lnTo>
                      <a:pt x="705" y="13"/>
                    </a:lnTo>
                    <a:lnTo>
                      <a:pt x="705" y="13"/>
                    </a:lnTo>
                    <a:lnTo>
                      <a:pt x="707" y="13"/>
                    </a:lnTo>
                    <a:lnTo>
                      <a:pt x="707" y="13"/>
                    </a:lnTo>
                    <a:lnTo>
                      <a:pt x="707" y="13"/>
                    </a:lnTo>
                    <a:lnTo>
                      <a:pt x="707" y="11"/>
                    </a:lnTo>
                    <a:lnTo>
                      <a:pt x="707" y="11"/>
                    </a:lnTo>
                    <a:lnTo>
                      <a:pt x="707" y="11"/>
                    </a:lnTo>
                    <a:lnTo>
                      <a:pt x="707" y="11"/>
                    </a:lnTo>
                    <a:lnTo>
                      <a:pt x="707" y="11"/>
                    </a:lnTo>
                    <a:lnTo>
                      <a:pt x="707" y="11"/>
                    </a:lnTo>
                    <a:lnTo>
                      <a:pt x="709" y="11"/>
                    </a:lnTo>
                    <a:lnTo>
                      <a:pt x="709" y="11"/>
                    </a:lnTo>
                    <a:lnTo>
                      <a:pt x="709" y="11"/>
                    </a:lnTo>
                    <a:lnTo>
                      <a:pt x="709" y="9"/>
                    </a:lnTo>
                    <a:lnTo>
                      <a:pt x="707" y="9"/>
                    </a:lnTo>
                    <a:lnTo>
                      <a:pt x="707" y="9"/>
                    </a:lnTo>
                    <a:lnTo>
                      <a:pt x="707" y="9"/>
                    </a:lnTo>
                    <a:lnTo>
                      <a:pt x="707" y="9"/>
                    </a:lnTo>
                    <a:lnTo>
                      <a:pt x="707" y="9"/>
                    </a:lnTo>
                    <a:lnTo>
                      <a:pt x="707" y="9"/>
                    </a:lnTo>
                    <a:lnTo>
                      <a:pt x="707" y="7"/>
                    </a:lnTo>
                    <a:lnTo>
                      <a:pt x="707" y="7"/>
                    </a:lnTo>
                    <a:lnTo>
                      <a:pt x="709" y="7"/>
                    </a:lnTo>
                    <a:lnTo>
                      <a:pt x="709" y="7"/>
                    </a:lnTo>
                    <a:lnTo>
                      <a:pt x="709" y="7"/>
                    </a:lnTo>
                    <a:lnTo>
                      <a:pt x="709" y="7"/>
                    </a:lnTo>
                    <a:lnTo>
                      <a:pt x="709" y="9"/>
                    </a:lnTo>
                    <a:lnTo>
                      <a:pt x="709" y="9"/>
                    </a:lnTo>
                    <a:lnTo>
                      <a:pt x="709" y="9"/>
                    </a:lnTo>
                    <a:lnTo>
                      <a:pt x="709" y="9"/>
                    </a:lnTo>
                    <a:lnTo>
                      <a:pt x="709" y="9"/>
                    </a:lnTo>
                    <a:lnTo>
                      <a:pt x="709" y="9"/>
                    </a:lnTo>
                    <a:lnTo>
                      <a:pt x="711" y="7"/>
                    </a:lnTo>
                    <a:lnTo>
                      <a:pt x="711" y="7"/>
                    </a:lnTo>
                    <a:lnTo>
                      <a:pt x="711" y="7"/>
                    </a:lnTo>
                    <a:lnTo>
                      <a:pt x="711" y="7"/>
                    </a:lnTo>
                    <a:lnTo>
                      <a:pt x="711" y="7"/>
                    </a:lnTo>
                    <a:lnTo>
                      <a:pt x="711" y="7"/>
                    </a:lnTo>
                    <a:lnTo>
                      <a:pt x="711" y="7"/>
                    </a:lnTo>
                    <a:lnTo>
                      <a:pt x="711" y="5"/>
                    </a:lnTo>
                    <a:lnTo>
                      <a:pt x="711" y="5"/>
                    </a:lnTo>
                    <a:lnTo>
                      <a:pt x="711" y="5"/>
                    </a:lnTo>
                    <a:lnTo>
                      <a:pt x="711" y="5"/>
                    </a:lnTo>
                    <a:lnTo>
                      <a:pt x="711" y="5"/>
                    </a:lnTo>
                    <a:lnTo>
                      <a:pt x="712" y="5"/>
                    </a:lnTo>
                    <a:lnTo>
                      <a:pt x="712" y="5"/>
                    </a:lnTo>
                    <a:lnTo>
                      <a:pt x="712" y="5"/>
                    </a:lnTo>
                    <a:lnTo>
                      <a:pt x="712" y="5"/>
                    </a:lnTo>
                    <a:lnTo>
                      <a:pt x="712" y="5"/>
                    </a:lnTo>
                    <a:lnTo>
                      <a:pt x="712" y="5"/>
                    </a:lnTo>
                    <a:lnTo>
                      <a:pt x="714" y="5"/>
                    </a:lnTo>
                    <a:lnTo>
                      <a:pt x="714" y="3"/>
                    </a:lnTo>
                    <a:lnTo>
                      <a:pt x="714" y="3"/>
                    </a:lnTo>
                    <a:lnTo>
                      <a:pt x="714" y="3"/>
                    </a:lnTo>
                    <a:lnTo>
                      <a:pt x="714" y="3"/>
                    </a:lnTo>
                    <a:lnTo>
                      <a:pt x="714" y="3"/>
                    </a:lnTo>
                    <a:lnTo>
                      <a:pt x="716" y="3"/>
                    </a:lnTo>
                    <a:lnTo>
                      <a:pt x="716" y="2"/>
                    </a:lnTo>
                    <a:lnTo>
                      <a:pt x="716" y="2"/>
                    </a:lnTo>
                    <a:lnTo>
                      <a:pt x="716" y="2"/>
                    </a:lnTo>
                    <a:lnTo>
                      <a:pt x="716" y="2"/>
                    </a:lnTo>
                    <a:lnTo>
                      <a:pt x="716" y="2"/>
                    </a:lnTo>
                    <a:lnTo>
                      <a:pt x="716" y="2"/>
                    </a:lnTo>
                    <a:lnTo>
                      <a:pt x="716" y="2"/>
                    </a:lnTo>
                    <a:lnTo>
                      <a:pt x="716" y="2"/>
                    </a:lnTo>
                    <a:lnTo>
                      <a:pt x="716" y="2"/>
                    </a:lnTo>
                    <a:lnTo>
                      <a:pt x="716" y="2"/>
                    </a:lnTo>
                    <a:lnTo>
                      <a:pt x="716" y="2"/>
                    </a:lnTo>
                    <a:lnTo>
                      <a:pt x="716" y="0"/>
                    </a:lnTo>
                    <a:lnTo>
                      <a:pt x="716" y="0"/>
                    </a:lnTo>
                    <a:lnTo>
                      <a:pt x="716" y="0"/>
                    </a:lnTo>
                    <a:lnTo>
                      <a:pt x="716" y="0"/>
                    </a:lnTo>
                    <a:lnTo>
                      <a:pt x="716" y="0"/>
                    </a:lnTo>
                    <a:lnTo>
                      <a:pt x="716" y="0"/>
                    </a:lnTo>
                    <a:lnTo>
                      <a:pt x="716" y="0"/>
                    </a:lnTo>
                    <a:lnTo>
                      <a:pt x="716" y="0"/>
                    </a:lnTo>
                    <a:lnTo>
                      <a:pt x="716" y="2"/>
                    </a:lnTo>
                    <a:lnTo>
                      <a:pt x="718" y="2"/>
                    </a:lnTo>
                    <a:lnTo>
                      <a:pt x="718" y="2"/>
                    </a:lnTo>
                    <a:lnTo>
                      <a:pt x="718" y="2"/>
                    </a:lnTo>
                    <a:lnTo>
                      <a:pt x="718" y="2"/>
                    </a:lnTo>
                    <a:lnTo>
                      <a:pt x="718" y="2"/>
                    </a:lnTo>
                    <a:lnTo>
                      <a:pt x="720" y="2"/>
                    </a:lnTo>
                    <a:lnTo>
                      <a:pt x="720" y="2"/>
                    </a:lnTo>
                    <a:lnTo>
                      <a:pt x="720" y="2"/>
                    </a:lnTo>
                    <a:lnTo>
                      <a:pt x="720" y="2"/>
                    </a:lnTo>
                    <a:lnTo>
                      <a:pt x="720" y="2"/>
                    </a:lnTo>
                    <a:lnTo>
                      <a:pt x="720" y="2"/>
                    </a:lnTo>
                    <a:lnTo>
                      <a:pt x="722" y="2"/>
                    </a:lnTo>
                    <a:lnTo>
                      <a:pt x="722" y="2"/>
                    </a:lnTo>
                    <a:lnTo>
                      <a:pt x="722" y="2"/>
                    </a:lnTo>
                    <a:lnTo>
                      <a:pt x="720" y="2"/>
                    </a:lnTo>
                    <a:lnTo>
                      <a:pt x="720" y="2"/>
                    </a:lnTo>
                    <a:lnTo>
                      <a:pt x="720" y="3"/>
                    </a:lnTo>
                    <a:lnTo>
                      <a:pt x="720" y="3"/>
                    </a:lnTo>
                    <a:lnTo>
                      <a:pt x="720" y="3"/>
                    </a:lnTo>
                    <a:lnTo>
                      <a:pt x="720" y="3"/>
                    </a:lnTo>
                    <a:lnTo>
                      <a:pt x="722" y="3"/>
                    </a:lnTo>
                    <a:lnTo>
                      <a:pt x="722" y="3"/>
                    </a:lnTo>
                    <a:lnTo>
                      <a:pt x="722" y="3"/>
                    </a:lnTo>
                    <a:lnTo>
                      <a:pt x="722" y="3"/>
                    </a:lnTo>
                    <a:lnTo>
                      <a:pt x="722" y="3"/>
                    </a:lnTo>
                    <a:lnTo>
                      <a:pt x="723" y="3"/>
                    </a:lnTo>
                    <a:lnTo>
                      <a:pt x="723" y="3"/>
                    </a:lnTo>
                    <a:lnTo>
                      <a:pt x="723" y="5"/>
                    </a:lnTo>
                    <a:lnTo>
                      <a:pt x="723" y="5"/>
                    </a:lnTo>
                    <a:lnTo>
                      <a:pt x="723" y="5"/>
                    </a:lnTo>
                    <a:lnTo>
                      <a:pt x="723" y="7"/>
                    </a:lnTo>
                    <a:lnTo>
                      <a:pt x="723" y="7"/>
                    </a:lnTo>
                    <a:lnTo>
                      <a:pt x="723" y="7"/>
                    </a:lnTo>
                    <a:lnTo>
                      <a:pt x="723" y="7"/>
                    </a:lnTo>
                    <a:lnTo>
                      <a:pt x="725" y="7"/>
                    </a:lnTo>
                    <a:lnTo>
                      <a:pt x="725" y="9"/>
                    </a:lnTo>
                    <a:lnTo>
                      <a:pt x="725" y="9"/>
                    </a:lnTo>
                    <a:lnTo>
                      <a:pt x="725" y="11"/>
                    </a:lnTo>
                    <a:lnTo>
                      <a:pt x="725" y="11"/>
                    </a:lnTo>
                    <a:lnTo>
                      <a:pt x="725" y="11"/>
                    </a:lnTo>
                    <a:lnTo>
                      <a:pt x="725" y="11"/>
                    </a:lnTo>
                    <a:lnTo>
                      <a:pt x="725" y="13"/>
                    </a:lnTo>
                    <a:lnTo>
                      <a:pt x="725" y="13"/>
                    </a:lnTo>
                    <a:lnTo>
                      <a:pt x="727" y="13"/>
                    </a:lnTo>
                    <a:lnTo>
                      <a:pt x="727" y="13"/>
                    </a:lnTo>
                    <a:lnTo>
                      <a:pt x="727" y="14"/>
                    </a:lnTo>
                    <a:lnTo>
                      <a:pt x="727" y="14"/>
                    </a:lnTo>
                    <a:lnTo>
                      <a:pt x="727" y="14"/>
                    </a:lnTo>
                    <a:lnTo>
                      <a:pt x="727" y="14"/>
                    </a:lnTo>
                    <a:lnTo>
                      <a:pt x="727" y="14"/>
                    </a:lnTo>
                    <a:lnTo>
                      <a:pt x="727" y="14"/>
                    </a:lnTo>
                    <a:lnTo>
                      <a:pt x="727" y="16"/>
                    </a:lnTo>
                    <a:lnTo>
                      <a:pt x="727" y="16"/>
                    </a:lnTo>
                    <a:lnTo>
                      <a:pt x="727" y="16"/>
                    </a:lnTo>
                    <a:lnTo>
                      <a:pt x="727" y="16"/>
                    </a:lnTo>
                    <a:lnTo>
                      <a:pt x="727" y="16"/>
                    </a:lnTo>
                    <a:lnTo>
                      <a:pt x="727" y="16"/>
                    </a:lnTo>
                    <a:lnTo>
                      <a:pt x="727" y="16"/>
                    </a:lnTo>
                    <a:lnTo>
                      <a:pt x="729" y="18"/>
                    </a:lnTo>
                    <a:lnTo>
                      <a:pt x="729" y="18"/>
                    </a:lnTo>
                    <a:lnTo>
                      <a:pt x="729" y="18"/>
                    </a:lnTo>
                    <a:lnTo>
                      <a:pt x="729" y="18"/>
                    </a:lnTo>
                    <a:lnTo>
                      <a:pt x="729" y="18"/>
                    </a:lnTo>
                    <a:lnTo>
                      <a:pt x="729" y="18"/>
                    </a:lnTo>
                    <a:lnTo>
                      <a:pt x="731" y="18"/>
                    </a:lnTo>
                    <a:lnTo>
                      <a:pt x="731" y="18"/>
                    </a:lnTo>
                    <a:lnTo>
                      <a:pt x="731" y="18"/>
                    </a:lnTo>
                    <a:lnTo>
                      <a:pt x="731" y="18"/>
                    </a:lnTo>
                    <a:lnTo>
                      <a:pt x="731" y="18"/>
                    </a:lnTo>
                    <a:lnTo>
                      <a:pt x="732" y="18"/>
                    </a:lnTo>
                    <a:lnTo>
                      <a:pt x="732" y="18"/>
                    </a:lnTo>
                    <a:lnTo>
                      <a:pt x="732" y="18"/>
                    </a:lnTo>
                    <a:lnTo>
                      <a:pt x="732" y="18"/>
                    </a:lnTo>
                    <a:lnTo>
                      <a:pt x="732" y="18"/>
                    </a:lnTo>
                    <a:lnTo>
                      <a:pt x="732" y="18"/>
                    </a:lnTo>
                    <a:lnTo>
                      <a:pt x="732" y="16"/>
                    </a:lnTo>
                    <a:lnTo>
                      <a:pt x="732" y="16"/>
                    </a:lnTo>
                    <a:lnTo>
                      <a:pt x="732" y="16"/>
                    </a:lnTo>
                    <a:lnTo>
                      <a:pt x="732" y="16"/>
                    </a:lnTo>
                    <a:lnTo>
                      <a:pt x="734" y="16"/>
                    </a:lnTo>
                    <a:lnTo>
                      <a:pt x="734" y="16"/>
                    </a:lnTo>
                    <a:lnTo>
                      <a:pt x="734" y="16"/>
                    </a:lnTo>
                    <a:lnTo>
                      <a:pt x="734" y="16"/>
                    </a:lnTo>
                    <a:lnTo>
                      <a:pt x="734" y="18"/>
                    </a:lnTo>
                    <a:lnTo>
                      <a:pt x="734" y="18"/>
                    </a:lnTo>
                    <a:lnTo>
                      <a:pt x="734" y="18"/>
                    </a:lnTo>
                    <a:lnTo>
                      <a:pt x="734" y="16"/>
                    </a:lnTo>
                    <a:lnTo>
                      <a:pt x="734" y="16"/>
                    </a:lnTo>
                    <a:lnTo>
                      <a:pt x="734" y="16"/>
                    </a:lnTo>
                    <a:lnTo>
                      <a:pt x="734" y="16"/>
                    </a:lnTo>
                    <a:lnTo>
                      <a:pt x="734" y="16"/>
                    </a:lnTo>
                    <a:lnTo>
                      <a:pt x="736" y="16"/>
                    </a:lnTo>
                    <a:lnTo>
                      <a:pt x="736" y="16"/>
                    </a:lnTo>
                    <a:lnTo>
                      <a:pt x="736" y="16"/>
                    </a:lnTo>
                    <a:lnTo>
                      <a:pt x="736" y="16"/>
                    </a:lnTo>
                    <a:lnTo>
                      <a:pt x="736" y="18"/>
                    </a:lnTo>
                    <a:lnTo>
                      <a:pt x="736" y="18"/>
                    </a:lnTo>
                    <a:lnTo>
                      <a:pt x="736" y="18"/>
                    </a:lnTo>
                    <a:lnTo>
                      <a:pt x="736" y="18"/>
                    </a:lnTo>
                    <a:lnTo>
                      <a:pt x="738" y="18"/>
                    </a:lnTo>
                    <a:lnTo>
                      <a:pt x="738" y="20"/>
                    </a:lnTo>
                    <a:lnTo>
                      <a:pt x="738" y="20"/>
                    </a:lnTo>
                    <a:lnTo>
                      <a:pt x="738" y="20"/>
                    </a:lnTo>
                    <a:lnTo>
                      <a:pt x="738" y="20"/>
                    </a:lnTo>
                    <a:lnTo>
                      <a:pt x="740" y="20"/>
                    </a:lnTo>
                    <a:lnTo>
                      <a:pt x="740" y="20"/>
                    </a:lnTo>
                    <a:lnTo>
                      <a:pt x="740" y="20"/>
                    </a:lnTo>
                    <a:lnTo>
                      <a:pt x="740" y="20"/>
                    </a:lnTo>
                    <a:lnTo>
                      <a:pt x="740" y="20"/>
                    </a:lnTo>
                    <a:lnTo>
                      <a:pt x="740" y="22"/>
                    </a:lnTo>
                    <a:lnTo>
                      <a:pt x="740" y="20"/>
                    </a:lnTo>
                    <a:lnTo>
                      <a:pt x="740" y="20"/>
                    </a:lnTo>
                    <a:lnTo>
                      <a:pt x="740" y="20"/>
                    </a:lnTo>
                    <a:lnTo>
                      <a:pt x="740" y="20"/>
                    </a:lnTo>
                    <a:lnTo>
                      <a:pt x="741" y="20"/>
                    </a:lnTo>
                    <a:lnTo>
                      <a:pt x="741" y="22"/>
                    </a:lnTo>
                    <a:lnTo>
                      <a:pt x="741" y="22"/>
                    </a:lnTo>
                    <a:lnTo>
                      <a:pt x="741" y="22"/>
                    </a:lnTo>
                    <a:lnTo>
                      <a:pt x="743" y="22"/>
                    </a:lnTo>
                    <a:lnTo>
                      <a:pt x="743" y="22"/>
                    </a:lnTo>
                    <a:lnTo>
                      <a:pt x="743" y="22"/>
                    </a:lnTo>
                    <a:lnTo>
                      <a:pt x="743" y="22"/>
                    </a:lnTo>
                    <a:lnTo>
                      <a:pt x="743" y="22"/>
                    </a:lnTo>
                    <a:lnTo>
                      <a:pt x="743" y="22"/>
                    </a:lnTo>
                    <a:lnTo>
                      <a:pt x="743" y="22"/>
                    </a:lnTo>
                    <a:lnTo>
                      <a:pt x="743" y="22"/>
                    </a:lnTo>
                    <a:lnTo>
                      <a:pt x="745" y="22"/>
                    </a:lnTo>
                    <a:lnTo>
                      <a:pt x="745" y="22"/>
                    </a:lnTo>
                    <a:lnTo>
                      <a:pt x="745" y="22"/>
                    </a:lnTo>
                    <a:lnTo>
                      <a:pt x="745" y="22"/>
                    </a:lnTo>
                    <a:lnTo>
                      <a:pt x="745" y="22"/>
                    </a:lnTo>
                    <a:lnTo>
                      <a:pt x="745" y="22"/>
                    </a:lnTo>
                    <a:lnTo>
                      <a:pt x="745" y="22"/>
                    </a:lnTo>
                    <a:lnTo>
                      <a:pt x="747" y="22"/>
                    </a:lnTo>
                    <a:lnTo>
                      <a:pt x="747" y="22"/>
                    </a:lnTo>
                    <a:lnTo>
                      <a:pt x="747" y="22"/>
                    </a:lnTo>
                    <a:lnTo>
                      <a:pt x="747" y="22"/>
                    </a:lnTo>
                    <a:lnTo>
                      <a:pt x="747" y="22"/>
                    </a:lnTo>
                    <a:lnTo>
                      <a:pt x="747" y="22"/>
                    </a:lnTo>
                    <a:lnTo>
                      <a:pt x="747" y="22"/>
                    </a:lnTo>
                    <a:lnTo>
                      <a:pt x="749" y="22"/>
                    </a:lnTo>
                    <a:lnTo>
                      <a:pt x="749" y="20"/>
                    </a:lnTo>
                    <a:lnTo>
                      <a:pt x="749" y="20"/>
                    </a:lnTo>
                    <a:lnTo>
                      <a:pt x="749" y="20"/>
                    </a:lnTo>
                    <a:lnTo>
                      <a:pt x="749" y="20"/>
                    </a:lnTo>
                    <a:lnTo>
                      <a:pt x="749" y="20"/>
                    </a:lnTo>
                    <a:lnTo>
                      <a:pt x="749" y="20"/>
                    </a:lnTo>
                    <a:lnTo>
                      <a:pt x="749" y="20"/>
                    </a:lnTo>
                    <a:lnTo>
                      <a:pt x="749" y="20"/>
                    </a:lnTo>
                    <a:lnTo>
                      <a:pt x="749" y="20"/>
                    </a:lnTo>
                    <a:lnTo>
                      <a:pt x="749" y="20"/>
                    </a:lnTo>
                    <a:lnTo>
                      <a:pt x="750" y="20"/>
                    </a:lnTo>
                    <a:lnTo>
                      <a:pt x="750" y="20"/>
                    </a:lnTo>
                    <a:lnTo>
                      <a:pt x="750" y="18"/>
                    </a:lnTo>
                    <a:lnTo>
                      <a:pt x="750" y="18"/>
                    </a:lnTo>
                    <a:lnTo>
                      <a:pt x="750" y="18"/>
                    </a:lnTo>
                    <a:lnTo>
                      <a:pt x="750" y="18"/>
                    </a:lnTo>
                    <a:lnTo>
                      <a:pt x="752" y="18"/>
                    </a:lnTo>
                    <a:lnTo>
                      <a:pt x="752" y="16"/>
                    </a:lnTo>
                    <a:lnTo>
                      <a:pt x="752" y="16"/>
                    </a:lnTo>
                    <a:lnTo>
                      <a:pt x="752" y="16"/>
                    </a:lnTo>
                    <a:lnTo>
                      <a:pt x="752" y="16"/>
                    </a:lnTo>
                    <a:lnTo>
                      <a:pt x="752" y="16"/>
                    </a:lnTo>
                    <a:lnTo>
                      <a:pt x="752" y="14"/>
                    </a:lnTo>
                    <a:lnTo>
                      <a:pt x="752" y="14"/>
                    </a:lnTo>
                    <a:lnTo>
                      <a:pt x="752" y="14"/>
                    </a:lnTo>
                    <a:lnTo>
                      <a:pt x="752" y="14"/>
                    </a:lnTo>
                    <a:lnTo>
                      <a:pt x="752" y="14"/>
                    </a:lnTo>
                    <a:lnTo>
                      <a:pt x="754" y="14"/>
                    </a:lnTo>
                    <a:lnTo>
                      <a:pt x="754" y="14"/>
                    </a:lnTo>
                    <a:lnTo>
                      <a:pt x="754" y="14"/>
                    </a:lnTo>
                    <a:lnTo>
                      <a:pt x="754" y="14"/>
                    </a:lnTo>
                    <a:lnTo>
                      <a:pt x="754" y="14"/>
                    </a:lnTo>
                    <a:lnTo>
                      <a:pt x="754" y="13"/>
                    </a:lnTo>
                    <a:lnTo>
                      <a:pt x="754" y="13"/>
                    </a:lnTo>
                    <a:lnTo>
                      <a:pt x="754" y="13"/>
                    </a:lnTo>
                    <a:lnTo>
                      <a:pt x="754" y="13"/>
                    </a:lnTo>
                    <a:lnTo>
                      <a:pt x="756" y="13"/>
                    </a:lnTo>
                    <a:lnTo>
                      <a:pt x="756" y="14"/>
                    </a:lnTo>
                    <a:lnTo>
                      <a:pt x="756" y="14"/>
                    </a:lnTo>
                    <a:lnTo>
                      <a:pt x="756" y="14"/>
                    </a:lnTo>
                    <a:lnTo>
                      <a:pt x="756" y="14"/>
                    </a:lnTo>
                    <a:lnTo>
                      <a:pt x="756" y="14"/>
                    </a:lnTo>
                    <a:lnTo>
                      <a:pt x="756" y="14"/>
                    </a:lnTo>
                    <a:lnTo>
                      <a:pt x="758" y="14"/>
                    </a:lnTo>
                    <a:lnTo>
                      <a:pt x="758" y="16"/>
                    </a:lnTo>
                    <a:lnTo>
                      <a:pt x="758" y="16"/>
                    </a:lnTo>
                    <a:lnTo>
                      <a:pt x="758" y="16"/>
                    </a:lnTo>
                    <a:lnTo>
                      <a:pt x="758" y="16"/>
                    </a:lnTo>
                    <a:lnTo>
                      <a:pt x="758" y="16"/>
                    </a:lnTo>
                    <a:lnTo>
                      <a:pt x="758" y="16"/>
                    </a:lnTo>
                    <a:lnTo>
                      <a:pt x="758" y="16"/>
                    </a:lnTo>
                    <a:lnTo>
                      <a:pt x="758" y="16"/>
                    </a:lnTo>
                    <a:lnTo>
                      <a:pt x="758" y="16"/>
                    </a:lnTo>
                    <a:lnTo>
                      <a:pt x="759" y="18"/>
                    </a:lnTo>
                    <a:lnTo>
                      <a:pt x="759" y="18"/>
                    </a:lnTo>
                    <a:lnTo>
                      <a:pt x="759" y="18"/>
                    </a:lnTo>
                    <a:lnTo>
                      <a:pt x="759" y="18"/>
                    </a:lnTo>
                    <a:lnTo>
                      <a:pt x="761" y="18"/>
                    </a:lnTo>
                    <a:lnTo>
                      <a:pt x="761" y="18"/>
                    </a:lnTo>
                    <a:lnTo>
                      <a:pt x="761" y="18"/>
                    </a:lnTo>
                    <a:lnTo>
                      <a:pt x="761" y="18"/>
                    </a:lnTo>
                    <a:lnTo>
                      <a:pt x="761" y="18"/>
                    </a:lnTo>
                    <a:lnTo>
                      <a:pt x="761" y="18"/>
                    </a:lnTo>
                    <a:lnTo>
                      <a:pt x="761" y="18"/>
                    </a:lnTo>
                    <a:lnTo>
                      <a:pt x="761" y="18"/>
                    </a:lnTo>
                    <a:lnTo>
                      <a:pt x="763" y="18"/>
                    </a:lnTo>
                    <a:lnTo>
                      <a:pt x="763" y="18"/>
                    </a:lnTo>
                    <a:lnTo>
                      <a:pt x="763" y="18"/>
                    </a:lnTo>
                    <a:lnTo>
                      <a:pt x="763" y="20"/>
                    </a:lnTo>
                    <a:lnTo>
                      <a:pt x="763" y="20"/>
                    </a:lnTo>
                    <a:lnTo>
                      <a:pt x="763" y="20"/>
                    </a:lnTo>
                    <a:lnTo>
                      <a:pt x="763" y="20"/>
                    </a:lnTo>
                    <a:lnTo>
                      <a:pt x="763" y="20"/>
                    </a:lnTo>
                    <a:lnTo>
                      <a:pt x="763" y="20"/>
                    </a:lnTo>
                    <a:lnTo>
                      <a:pt x="763" y="20"/>
                    </a:lnTo>
                    <a:lnTo>
                      <a:pt x="763" y="20"/>
                    </a:lnTo>
                    <a:lnTo>
                      <a:pt x="765" y="20"/>
                    </a:lnTo>
                    <a:lnTo>
                      <a:pt x="765" y="20"/>
                    </a:lnTo>
                    <a:lnTo>
                      <a:pt x="765" y="20"/>
                    </a:lnTo>
                    <a:lnTo>
                      <a:pt x="765" y="20"/>
                    </a:lnTo>
                    <a:lnTo>
                      <a:pt x="765" y="22"/>
                    </a:lnTo>
                    <a:lnTo>
                      <a:pt x="765" y="22"/>
                    </a:lnTo>
                    <a:lnTo>
                      <a:pt x="765" y="22"/>
                    </a:lnTo>
                    <a:lnTo>
                      <a:pt x="767" y="22"/>
                    </a:lnTo>
                    <a:lnTo>
                      <a:pt x="767" y="22"/>
                    </a:lnTo>
                    <a:lnTo>
                      <a:pt x="767" y="22"/>
                    </a:lnTo>
                    <a:lnTo>
                      <a:pt x="767" y="22"/>
                    </a:lnTo>
                    <a:lnTo>
                      <a:pt x="767" y="22"/>
                    </a:lnTo>
                    <a:lnTo>
                      <a:pt x="767" y="22"/>
                    </a:lnTo>
                    <a:lnTo>
                      <a:pt x="767" y="22"/>
                    </a:lnTo>
                    <a:lnTo>
                      <a:pt x="769" y="23"/>
                    </a:lnTo>
                    <a:lnTo>
                      <a:pt x="769" y="23"/>
                    </a:lnTo>
                    <a:lnTo>
                      <a:pt x="769" y="23"/>
                    </a:lnTo>
                    <a:lnTo>
                      <a:pt x="769" y="23"/>
                    </a:lnTo>
                    <a:lnTo>
                      <a:pt x="769" y="23"/>
                    </a:lnTo>
                    <a:lnTo>
                      <a:pt x="769" y="23"/>
                    </a:lnTo>
                    <a:lnTo>
                      <a:pt x="769" y="23"/>
                    </a:lnTo>
                    <a:lnTo>
                      <a:pt x="769" y="23"/>
                    </a:lnTo>
                    <a:lnTo>
                      <a:pt x="769" y="23"/>
                    </a:lnTo>
                    <a:lnTo>
                      <a:pt x="769" y="23"/>
                    </a:lnTo>
                    <a:lnTo>
                      <a:pt x="769" y="23"/>
                    </a:lnTo>
                    <a:lnTo>
                      <a:pt x="769" y="25"/>
                    </a:lnTo>
                    <a:lnTo>
                      <a:pt x="770" y="25"/>
                    </a:lnTo>
                    <a:lnTo>
                      <a:pt x="770" y="25"/>
                    </a:lnTo>
                    <a:lnTo>
                      <a:pt x="770" y="25"/>
                    </a:lnTo>
                    <a:lnTo>
                      <a:pt x="770" y="25"/>
                    </a:lnTo>
                    <a:lnTo>
                      <a:pt x="770" y="25"/>
                    </a:lnTo>
                    <a:lnTo>
                      <a:pt x="770" y="25"/>
                    </a:lnTo>
                    <a:lnTo>
                      <a:pt x="770" y="25"/>
                    </a:lnTo>
                    <a:lnTo>
                      <a:pt x="770" y="23"/>
                    </a:lnTo>
                    <a:lnTo>
                      <a:pt x="770" y="23"/>
                    </a:lnTo>
                    <a:lnTo>
                      <a:pt x="770" y="23"/>
                    </a:lnTo>
                    <a:lnTo>
                      <a:pt x="770" y="23"/>
                    </a:lnTo>
                    <a:lnTo>
                      <a:pt x="770" y="23"/>
                    </a:lnTo>
                    <a:lnTo>
                      <a:pt x="772" y="23"/>
                    </a:lnTo>
                    <a:lnTo>
                      <a:pt x="772" y="23"/>
                    </a:lnTo>
                    <a:lnTo>
                      <a:pt x="772" y="23"/>
                    </a:lnTo>
                    <a:lnTo>
                      <a:pt x="772" y="23"/>
                    </a:lnTo>
                    <a:lnTo>
                      <a:pt x="772" y="23"/>
                    </a:lnTo>
                    <a:lnTo>
                      <a:pt x="772" y="23"/>
                    </a:lnTo>
                    <a:lnTo>
                      <a:pt x="772" y="23"/>
                    </a:lnTo>
                    <a:lnTo>
                      <a:pt x="772" y="23"/>
                    </a:lnTo>
                    <a:lnTo>
                      <a:pt x="772" y="23"/>
                    </a:lnTo>
                    <a:lnTo>
                      <a:pt x="772" y="23"/>
                    </a:lnTo>
                    <a:lnTo>
                      <a:pt x="772" y="23"/>
                    </a:lnTo>
                    <a:lnTo>
                      <a:pt x="772" y="25"/>
                    </a:lnTo>
                    <a:lnTo>
                      <a:pt x="772" y="25"/>
                    </a:lnTo>
                    <a:lnTo>
                      <a:pt x="772" y="25"/>
                    </a:lnTo>
                    <a:lnTo>
                      <a:pt x="772" y="25"/>
                    </a:lnTo>
                    <a:lnTo>
                      <a:pt x="772"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6" y="25"/>
                    </a:lnTo>
                    <a:lnTo>
                      <a:pt x="776" y="25"/>
                    </a:lnTo>
                    <a:lnTo>
                      <a:pt x="776" y="25"/>
                    </a:lnTo>
                    <a:lnTo>
                      <a:pt x="776" y="27"/>
                    </a:lnTo>
                    <a:lnTo>
                      <a:pt x="776" y="27"/>
                    </a:lnTo>
                    <a:lnTo>
                      <a:pt x="776" y="27"/>
                    </a:lnTo>
                    <a:lnTo>
                      <a:pt x="776" y="25"/>
                    </a:lnTo>
                    <a:lnTo>
                      <a:pt x="776" y="25"/>
                    </a:lnTo>
                    <a:lnTo>
                      <a:pt x="778" y="25"/>
                    </a:lnTo>
                    <a:lnTo>
                      <a:pt x="778" y="25"/>
                    </a:lnTo>
                    <a:lnTo>
                      <a:pt x="778" y="25"/>
                    </a:lnTo>
                    <a:lnTo>
                      <a:pt x="778" y="25"/>
                    </a:lnTo>
                    <a:lnTo>
                      <a:pt x="778" y="25"/>
                    </a:lnTo>
                    <a:lnTo>
                      <a:pt x="778" y="25"/>
                    </a:lnTo>
                    <a:lnTo>
                      <a:pt x="778" y="25"/>
                    </a:lnTo>
                    <a:lnTo>
                      <a:pt x="779" y="25"/>
                    </a:lnTo>
                    <a:lnTo>
                      <a:pt x="779" y="25"/>
                    </a:lnTo>
                    <a:lnTo>
                      <a:pt x="779" y="25"/>
                    </a:lnTo>
                    <a:lnTo>
                      <a:pt x="779" y="25"/>
                    </a:lnTo>
                    <a:lnTo>
                      <a:pt x="779" y="25"/>
                    </a:lnTo>
                    <a:lnTo>
                      <a:pt x="779" y="25"/>
                    </a:lnTo>
                    <a:lnTo>
                      <a:pt x="779" y="25"/>
                    </a:lnTo>
                    <a:lnTo>
                      <a:pt x="779" y="25"/>
                    </a:lnTo>
                    <a:lnTo>
                      <a:pt x="781" y="25"/>
                    </a:lnTo>
                    <a:lnTo>
                      <a:pt x="781" y="25"/>
                    </a:lnTo>
                    <a:lnTo>
                      <a:pt x="781" y="25"/>
                    </a:lnTo>
                    <a:lnTo>
                      <a:pt x="781" y="25"/>
                    </a:lnTo>
                    <a:lnTo>
                      <a:pt x="781" y="25"/>
                    </a:lnTo>
                    <a:lnTo>
                      <a:pt x="781" y="25"/>
                    </a:lnTo>
                    <a:lnTo>
                      <a:pt x="781" y="25"/>
                    </a:lnTo>
                    <a:lnTo>
                      <a:pt x="781" y="25"/>
                    </a:lnTo>
                    <a:lnTo>
                      <a:pt x="781" y="25"/>
                    </a:lnTo>
                    <a:lnTo>
                      <a:pt x="781" y="25"/>
                    </a:lnTo>
                    <a:lnTo>
                      <a:pt x="781" y="25"/>
                    </a:lnTo>
                    <a:lnTo>
                      <a:pt x="783" y="25"/>
                    </a:lnTo>
                    <a:lnTo>
                      <a:pt x="783" y="25"/>
                    </a:lnTo>
                    <a:lnTo>
                      <a:pt x="783" y="25"/>
                    </a:lnTo>
                    <a:lnTo>
                      <a:pt x="783" y="25"/>
                    </a:lnTo>
                    <a:lnTo>
                      <a:pt x="783" y="25"/>
                    </a:lnTo>
                    <a:lnTo>
                      <a:pt x="783" y="27"/>
                    </a:lnTo>
                    <a:lnTo>
                      <a:pt x="783" y="27"/>
                    </a:lnTo>
                    <a:lnTo>
                      <a:pt x="783" y="27"/>
                    </a:lnTo>
                    <a:lnTo>
                      <a:pt x="783" y="27"/>
                    </a:lnTo>
                    <a:lnTo>
                      <a:pt x="783" y="27"/>
                    </a:lnTo>
                    <a:lnTo>
                      <a:pt x="783" y="27"/>
                    </a:lnTo>
                    <a:lnTo>
                      <a:pt x="783" y="27"/>
                    </a:lnTo>
                    <a:lnTo>
                      <a:pt x="785" y="27"/>
                    </a:lnTo>
                    <a:lnTo>
                      <a:pt x="785" y="27"/>
                    </a:lnTo>
                    <a:lnTo>
                      <a:pt x="785" y="27"/>
                    </a:lnTo>
                    <a:lnTo>
                      <a:pt x="785" y="27"/>
                    </a:lnTo>
                    <a:lnTo>
                      <a:pt x="785" y="27"/>
                    </a:lnTo>
                    <a:lnTo>
                      <a:pt x="785" y="27"/>
                    </a:lnTo>
                    <a:lnTo>
                      <a:pt x="785" y="27"/>
                    </a:lnTo>
                    <a:lnTo>
                      <a:pt x="787" y="29"/>
                    </a:lnTo>
                    <a:lnTo>
                      <a:pt x="787" y="29"/>
                    </a:lnTo>
                    <a:lnTo>
                      <a:pt x="787" y="29"/>
                    </a:lnTo>
                    <a:lnTo>
                      <a:pt x="787" y="29"/>
                    </a:lnTo>
                    <a:lnTo>
                      <a:pt x="787" y="29"/>
                    </a:lnTo>
                    <a:lnTo>
                      <a:pt x="785" y="29"/>
                    </a:lnTo>
                    <a:lnTo>
                      <a:pt x="785" y="29"/>
                    </a:lnTo>
                    <a:lnTo>
                      <a:pt x="785" y="29"/>
                    </a:lnTo>
                    <a:lnTo>
                      <a:pt x="785" y="29"/>
                    </a:lnTo>
                    <a:lnTo>
                      <a:pt x="785" y="29"/>
                    </a:lnTo>
                    <a:lnTo>
                      <a:pt x="785" y="29"/>
                    </a:lnTo>
                    <a:lnTo>
                      <a:pt x="785" y="29"/>
                    </a:lnTo>
                    <a:lnTo>
                      <a:pt x="785" y="29"/>
                    </a:lnTo>
                    <a:lnTo>
                      <a:pt x="785" y="29"/>
                    </a:lnTo>
                    <a:lnTo>
                      <a:pt x="785" y="29"/>
                    </a:lnTo>
                    <a:lnTo>
                      <a:pt x="785" y="31"/>
                    </a:lnTo>
                    <a:lnTo>
                      <a:pt x="785" y="31"/>
                    </a:lnTo>
                    <a:lnTo>
                      <a:pt x="785" y="31"/>
                    </a:lnTo>
                    <a:lnTo>
                      <a:pt x="787" y="32"/>
                    </a:lnTo>
                    <a:lnTo>
                      <a:pt x="785" y="32"/>
                    </a:lnTo>
                    <a:lnTo>
                      <a:pt x="785" y="32"/>
                    </a:lnTo>
                    <a:lnTo>
                      <a:pt x="785" y="32"/>
                    </a:lnTo>
                    <a:lnTo>
                      <a:pt x="785" y="32"/>
                    </a:lnTo>
                    <a:lnTo>
                      <a:pt x="785" y="32"/>
                    </a:lnTo>
                    <a:lnTo>
                      <a:pt x="785" y="32"/>
                    </a:lnTo>
                    <a:lnTo>
                      <a:pt x="785" y="32"/>
                    </a:lnTo>
                    <a:lnTo>
                      <a:pt x="785" y="32"/>
                    </a:lnTo>
                    <a:lnTo>
                      <a:pt x="785" y="32"/>
                    </a:lnTo>
                    <a:lnTo>
                      <a:pt x="785" y="32"/>
                    </a:lnTo>
                    <a:lnTo>
                      <a:pt x="783" y="32"/>
                    </a:lnTo>
                    <a:lnTo>
                      <a:pt x="783" y="32"/>
                    </a:lnTo>
                    <a:lnTo>
                      <a:pt x="783" y="34"/>
                    </a:lnTo>
                    <a:lnTo>
                      <a:pt x="783" y="34"/>
                    </a:lnTo>
                    <a:lnTo>
                      <a:pt x="783" y="34"/>
                    </a:lnTo>
                    <a:lnTo>
                      <a:pt x="783" y="34"/>
                    </a:lnTo>
                    <a:lnTo>
                      <a:pt x="783" y="36"/>
                    </a:lnTo>
                    <a:lnTo>
                      <a:pt x="783" y="36"/>
                    </a:lnTo>
                    <a:lnTo>
                      <a:pt x="783" y="36"/>
                    </a:lnTo>
                    <a:lnTo>
                      <a:pt x="783" y="36"/>
                    </a:lnTo>
                    <a:lnTo>
                      <a:pt x="783" y="36"/>
                    </a:lnTo>
                    <a:lnTo>
                      <a:pt x="785" y="36"/>
                    </a:lnTo>
                    <a:lnTo>
                      <a:pt x="785" y="38"/>
                    </a:lnTo>
                    <a:lnTo>
                      <a:pt x="785" y="38"/>
                    </a:lnTo>
                    <a:lnTo>
                      <a:pt x="785" y="36"/>
                    </a:lnTo>
                    <a:lnTo>
                      <a:pt x="785" y="36"/>
                    </a:lnTo>
                    <a:lnTo>
                      <a:pt x="785" y="36"/>
                    </a:lnTo>
                    <a:lnTo>
                      <a:pt x="785" y="36"/>
                    </a:lnTo>
                    <a:lnTo>
                      <a:pt x="785" y="36"/>
                    </a:lnTo>
                    <a:lnTo>
                      <a:pt x="787" y="36"/>
                    </a:lnTo>
                    <a:lnTo>
                      <a:pt x="787" y="36"/>
                    </a:lnTo>
                    <a:lnTo>
                      <a:pt x="787" y="36"/>
                    </a:lnTo>
                    <a:lnTo>
                      <a:pt x="787" y="36"/>
                    </a:lnTo>
                    <a:lnTo>
                      <a:pt x="787" y="36"/>
                    </a:lnTo>
                    <a:lnTo>
                      <a:pt x="787" y="36"/>
                    </a:lnTo>
                    <a:lnTo>
                      <a:pt x="787" y="38"/>
                    </a:lnTo>
                    <a:lnTo>
                      <a:pt x="787" y="38"/>
                    </a:lnTo>
                    <a:lnTo>
                      <a:pt x="787" y="38"/>
                    </a:lnTo>
                    <a:lnTo>
                      <a:pt x="787" y="38"/>
                    </a:lnTo>
                    <a:lnTo>
                      <a:pt x="787" y="38"/>
                    </a:lnTo>
                    <a:lnTo>
                      <a:pt x="785" y="38"/>
                    </a:lnTo>
                    <a:lnTo>
                      <a:pt x="785" y="40"/>
                    </a:lnTo>
                    <a:lnTo>
                      <a:pt x="785" y="40"/>
                    </a:lnTo>
                    <a:lnTo>
                      <a:pt x="785" y="40"/>
                    </a:lnTo>
                    <a:lnTo>
                      <a:pt x="785" y="40"/>
                    </a:lnTo>
                    <a:lnTo>
                      <a:pt x="785" y="40"/>
                    </a:lnTo>
                    <a:lnTo>
                      <a:pt x="785" y="40"/>
                    </a:lnTo>
                    <a:lnTo>
                      <a:pt x="785" y="40"/>
                    </a:lnTo>
                    <a:lnTo>
                      <a:pt x="785" y="40"/>
                    </a:lnTo>
                    <a:lnTo>
                      <a:pt x="785" y="40"/>
                    </a:lnTo>
                    <a:lnTo>
                      <a:pt x="785" y="40"/>
                    </a:lnTo>
                    <a:lnTo>
                      <a:pt x="785" y="40"/>
                    </a:lnTo>
                    <a:lnTo>
                      <a:pt x="783" y="40"/>
                    </a:lnTo>
                    <a:lnTo>
                      <a:pt x="783" y="40"/>
                    </a:lnTo>
                    <a:lnTo>
                      <a:pt x="785" y="41"/>
                    </a:lnTo>
                    <a:lnTo>
                      <a:pt x="785" y="41"/>
                    </a:lnTo>
                    <a:lnTo>
                      <a:pt x="785" y="41"/>
                    </a:lnTo>
                    <a:lnTo>
                      <a:pt x="785" y="41"/>
                    </a:lnTo>
                    <a:lnTo>
                      <a:pt x="785" y="41"/>
                    </a:lnTo>
                    <a:lnTo>
                      <a:pt x="785" y="43"/>
                    </a:lnTo>
                    <a:lnTo>
                      <a:pt x="785" y="43"/>
                    </a:lnTo>
                    <a:lnTo>
                      <a:pt x="785" y="43"/>
                    </a:lnTo>
                    <a:lnTo>
                      <a:pt x="787" y="43"/>
                    </a:lnTo>
                    <a:lnTo>
                      <a:pt x="787" y="43"/>
                    </a:lnTo>
                    <a:lnTo>
                      <a:pt x="787" y="45"/>
                    </a:lnTo>
                    <a:lnTo>
                      <a:pt x="787" y="45"/>
                    </a:lnTo>
                    <a:lnTo>
                      <a:pt x="785" y="45"/>
                    </a:lnTo>
                    <a:lnTo>
                      <a:pt x="785" y="45"/>
                    </a:lnTo>
                    <a:lnTo>
                      <a:pt x="785" y="45"/>
                    </a:lnTo>
                    <a:lnTo>
                      <a:pt x="787" y="45"/>
                    </a:lnTo>
                    <a:lnTo>
                      <a:pt x="787" y="47"/>
                    </a:lnTo>
                    <a:lnTo>
                      <a:pt x="787" y="47"/>
                    </a:lnTo>
                    <a:lnTo>
                      <a:pt x="787" y="47"/>
                    </a:lnTo>
                    <a:lnTo>
                      <a:pt x="787" y="47"/>
                    </a:lnTo>
                    <a:lnTo>
                      <a:pt x="787" y="49"/>
                    </a:lnTo>
                    <a:lnTo>
                      <a:pt x="787" y="49"/>
                    </a:lnTo>
                    <a:lnTo>
                      <a:pt x="788" y="49"/>
                    </a:lnTo>
                    <a:lnTo>
                      <a:pt x="788" y="49"/>
                    </a:lnTo>
                    <a:lnTo>
                      <a:pt x="788" y="49"/>
                    </a:lnTo>
                    <a:lnTo>
                      <a:pt x="788" y="49"/>
                    </a:lnTo>
                    <a:lnTo>
                      <a:pt x="787" y="49"/>
                    </a:lnTo>
                    <a:lnTo>
                      <a:pt x="787" y="49"/>
                    </a:lnTo>
                    <a:lnTo>
                      <a:pt x="787" y="49"/>
                    </a:lnTo>
                    <a:lnTo>
                      <a:pt x="787" y="49"/>
                    </a:lnTo>
                    <a:lnTo>
                      <a:pt x="787" y="49"/>
                    </a:lnTo>
                    <a:lnTo>
                      <a:pt x="787" y="49"/>
                    </a:lnTo>
                    <a:lnTo>
                      <a:pt x="787" y="49"/>
                    </a:lnTo>
                    <a:lnTo>
                      <a:pt x="787" y="49"/>
                    </a:lnTo>
                    <a:lnTo>
                      <a:pt x="787" y="49"/>
                    </a:lnTo>
                    <a:lnTo>
                      <a:pt x="787" y="51"/>
                    </a:lnTo>
                    <a:lnTo>
                      <a:pt x="787" y="51"/>
                    </a:lnTo>
                    <a:lnTo>
                      <a:pt x="787" y="51"/>
                    </a:lnTo>
                    <a:lnTo>
                      <a:pt x="788" y="51"/>
                    </a:lnTo>
                    <a:lnTo>
                      <a:pt x="788" y="51"/>
                    </a:lnTo>
                    <a:lnTo>
                      <a:pt x="787" y="51"/>
                    </a:lnTo>
                    <a:lnTo>
                      <a:pt x="787" y="51"/>
                    </a:lnTo>
                    <a:lnTo>
                      <a:pt x="787" y="52"/>
                    </a:lnTo>
                    <a:lnTo>
                      <a:pt x="787" y="52"/>
                    </a:lnTo>
                    <a:lnTo>
                      <a:pt x="787" y="52"/>
                    </a:lnTo>
                    <a:lnTo>
                      <a:pt x="787" y="52"/>
                    </a:lnTo>
                    <a:lnTo>
                      <a:pt x="787" y="52"/>
                    </a:lnTo>
                    <a:lnTo>
                      <a:pt x="788" y="54"/>
                    </a:lnTo>
                    <a:lnTo>
                      <a:pt x="788" y="54"/>
                    </a:lnTo>
                    <a:lnTo>
                      <a:pt x="788" y="54"/>
                    </a:lnTo>
                    <a:lnTo>
                      <a:pt x="788" y="54"/>
                    </a:lnTo>
                    <a:lnTo>
                      <a:pt x="788" y="54"/>
                    </a:lnTo>
                    <a:lnTo>
                      <a:pt x="790" y="54"/>
                    </a:lnTo>
                    <a:lnTo>
                      <a:pt x="790" y="54"/>
                    </a:lnTo>
                    <a:lnTo>
                      <a:pt x="790" y="56"/>
                    </a:lnTo>
                    <a:lnTo>
                      <a:pt x="790" y="56"/>
                    </a:lnTo>
                    <a:lnTo>
                      <a:pt x="790" y="56"/>
                    </a:lnTo>
                    <a:lnTo>
                      <a:pt x="790" y="56"/>
                    </a:lnTo>
                    <a:lnTo>
                      <a:pt x="790" y="56"/>
                    </a:lnTo>
                    <a:lnTo>
                      <a:pt x="790" y="56"/>
                    </a:lnTo>
                    <a:lnTo>
                      <a:pt x="790" y="58"/>
                    </a:lnTo>
                    <a:lnTo>
                      <a:pt x="792" y="58"/>
                    </a:lnTo>
                    <a:lnTo>
                      <a:pt x="792" y="58"/>
                    </a:lnTo>
                    <a:lnTo>
                      <a:pt x="792" y="58"/>
                    </a:lnTo>
                    <a:lnTo>
                      <a:pt x="792" y="58"/>
                    </a:lnTo>
                    <a:lnTo>
                      <a:pt x="792" y="58"/>
                    </a:lnTo>
                    <a:lnTo>
                      <a:pt x="792" y="58"/>
                    </a:lnTo>
                    <a:lnTo>
                      <a:pt x="792" y="58"/>
                    </a:lnTo>
                    <a:lnTo>
                      <a:pt x="792" y="58"/>
                    </a:lnTo>
                    <a:lnTo>
                      <a:pt x="792" y="58"/>
                    </a:lnTo>
                    <a:lnTo>
                      <a:pt x="792" y="58"/>
                    </a:lnTo>
                    <a:lnTo>
                      <a:pt x="794" y="58"/>
                    </a:lnTo>
                    <a:lnTo>
                      <a:pt x="794" y="58"/>
                    </a:lnTo>
                    <a:lnTo>
                      <a:pt x="794" y="58"/>
                    </a:lnTo>
                    <a:lnTo>
                      <a:pt x="794" y="60"/>
                    </a:lnTo>
                    <a:lnTo>
                      <a:pt x="794" y="60"/>
                    </a:lnTo>
                    <a:lnTo>
                      <a:pt x="794" y="60"/>
                    </a:lnTo>
                    <a:lnTo>
                      <a:pt x="794" y="60"/>
                    </a:lnTo>
                    <a:lnTo>
                      <a:pt x="794" y="60"/>
                    </a:lnTo>
                    <a:lnTo>
                      <a:pt x="794" y="60"/>
                    </a:lnTo>
                    <a:lnTo>
                      <a:pt x="794" y="61"/>
                    </a:lnTo>
                    <a:lnTo>
                      <a:pt x="794" y="61"/>
                    </a:lnTo>
                    <a:lnTo>
                      <a:pt x="794" y="61"/>
                    </a:lnTo>
                    <a:lnTo>
                      <a:pt x="794" y="61"/>
                    </a:lnTo>
                    <a:lnTo>
                      <a:pt x="796" y="61"/>
                    </a:lnTo>
                    <a:lnTo>
                      <a:pt x="796" y="61"/>
                    </a:lnTo>
                    <a:lnTo>
                      <a:pt x="796" y="61"/>
                    </a:lnTo>
                    <a:lnTo>
                      <a:pt x="796" y="61"/>
                    </a:lnTo>
                    <a:lnTo>
                      <a:pt x="796" y="61"/>
                    </a:lnTo>
                    <a:lnTo>
                      <a:pt x="796" y="61"/>
                    </a:lnTo>
                    <a:lnTo>
                      <a:pt x="796" y="61"/>
                    </a:lnTo>
                    <a:lnTo>
                      <a:pt x="796" y="63"/>
                    </a:lnTo>
                    <a:lnTo>
                      <a:pt x="796" y="63"/>
                    </a:lnTo>
                    <a:lnTo>
                      <a:pt x="796" y="63"/>
                    </a:lnTo>
                    <a:lnTo>
                      <a:pt x="796" y="63"/>
                    </a:lnTo>
                    <a:lnTo>
                      <a:pt x="797" y="63"/>
                    </a:lnTo>
                    <a:lnTo>
                      <a:pt x="797" y="63"/>
                    </a:lnTo>
                    <a:lnTo>
                      <a:pt x="797" y="63"/>
                    </a:lnTo>
                    <a:lnTo>
                      <a:pt x="797" y="63"/>
                    </a:lnTo>
                    <a:lnTo>
                      <a:pt x="797" y="63"/>
                    </a:lnTo>
                    <a:lnTo>
                      <a:pt x="797" y="61"/>
                    </a:lnTo>
                    <a:lnTo>
                      <a:pt x="797" y="61"/>
                    </a:lnTo>
                    <a:lnTo>
                      <a:pt x="797" y="61"/>
                    </a:lnTo>
                    <a:lnTo>
                      <a:pt x="799" y="61"/>
                    </a:lnTo>
                    <a:lnTo>
                      <a:pt x="799" y="61"/>
                    </a:lnTo>
                    <a:lnTo>
                      <a:pt x="799" y="61"/>
                    </a:lnTo>
                    <a:lnTo>
                      <a:pt x="799" y="61"/>
                    </a:lnTo>
                    <a:lnTo>
                      <a:pt x="799" y="61"/>
                    </a:lnTo>
                    <a:lnTo>
                      <a:pt x="799" y="61"/>
                    </a:lnTo>
                    <a:lnTo>
                      <a:pt x="799" y="61"/>
                    </a:lnTo>
                    <a:lnTo>
                      <a:pt x="799" y="61"/>
                    </a:lnTo>
                    <a:lnTo>
                      <a:pt x="799" y="60"/>
                    </a:lnTo>
                    <a:lnTo>
                      <a:pt x="799" y="60"/>
                    </a:lnTo>
                    <a:lnTo>
                      <a:pt x="799" y="60"/>
                    </a:lnTo>
                    <a:lnTo>
                      <a:pt x="799" y="60"/>
                    </a:lnTo>
                    <a:lnTo>
                      <a:pt x="799" y="60"/>
                    </a:lnTo>
                    <a:lnTo>
                      <a:pt x="797" y="60"/>
                    </a:lnTo>
                    <a:lnTo>
                      <a:pt x="797" y="60"/>
                    </a:lnTo>
                    <a:lnTo>
                      <a:pt x="797" y="60"/>
                    </a:lnTo>
                    <a:lnTo>
                      <a:pt x="797" y="60"/>
                    </a:lnTo>
                    <a:lnTo>
                      <a:pt x="797" y="60"/>
                    </a:lnTo>
                    <a:lnTo>
                      <a:pt x="799" y="60"/>
                    </a:lnTo>
                    <a:lnTo>
                      <a:pt x="799" y="60"/>
                    </a:lnTo>
                    <a:lnTo>
                      <a:pt x="799" y="60"/>
                    </a:lnTo>
                    <a:lnTo>
                      <a:pt x="799" y="60"/>
                    </a:lnTo>
                    <a:lnTo>
                      <a:pt x="799" y="60"/>
                    </a:lnTo>
                    <a:lnTo>
                      <a:pt x="801" y="60"/>
                    </a:lnTo>
                    <a:lnTo>
                      <a:pt x="801" y="61"/>
                    </a:lnTo>
                    <a:lnTo>
                      <a:pt x="801" y="61"/>
                    </a:lnTo>
                    <a:lnTo>
                      <a:pt x="801" y="61"/>
                    </a:lnTo>
                    <a:lnTo>
                      <a:pt x="801" y="61"/>
                    </a:lnTo>
                    <a:lnTo>
                      <a:pt x="801" y="61"/>
                    </a:lnTo>
                    <a:lnTo>
                      <a:pt x="801" y="61"/>
                    </a:lnTo>
                    <a:lnTo>
                      <a:pt x="801" y="60"/>
                    </a:lnTo>
                    <a:lnTo>
                      <a:pt x="801" y="60"/>
                    </a:lnTo>
                    <a:lnTo>
                      <a:pt x="801" y="60"/>
                    </a:lnTo>
                    <a:lnTo>
                      <a:pt x="801" y="60"/>
                    </a:lnTo>
                    <a:lnTo>
                      <a:pt x="803" y="60"/>
                    </a:lnTo>
                    <a:lnTo>
                      <a:pt x="803" y="60"/>
                    </a:lnTo>
                    <a:lnTo>
                      <a:pt x="803" y="60"/>
                    </a:lnTo>
                    <a:lnTo>
                      <a:pt x="803" y="60"/>
                    </a:lnTo>
                    <a:lnTo>
                      <a:pt x="803" y="60"/>
                    </a:lnTo>
                    <a:lnTo>
                      <a:pt x="803" y="61"/>
                    </a:lnTo>
                    <a:lnTo>
                      <a:pt x="803" y="61"/>
                    </a:lnTo>
                    <a:lnTo>
                      <a:pt x="803" y="61"/>
                    </a:lnTo>
                    <a:lnTo>
                      <a:pt x="803" y="61"/>
                    </a:lnTo>
                    <a:lnTo>
                      <a:pt x="803" y="61"/>
                    </a:lnTo>
                    <a:lnTo>
                      <a:pt x="801" y="61"/>
                    </a:lnTo>
                    <a:lnTo>
                      <a:pt x="803" y="61"/>
                    </a:lnTo>
                    <a:lnTo>
                      <a:pt x="803" y="61"/>
                    </a:lnTo>
                    <a:lnTo>
                      <a:pt x="803" y="61"/>
                    </a:lnTo>
                    <a:lnTo>
                      <a:pt x="803" y="61"/>
                    </a:lnTo>
                    <a:lnTo>
                      <a:pt x="803" y="61"/>
                    </a:lnTo>
                    <a:lnTo>
                      <a:pt x="803" y="61"/>
                    </a:lnTo>
                    <a:lnTo>
                      <a:pt x="803" y="61"/>
                    </a:lnTo>
                    <a:lnTo>
                      <a:pt x="803" y="61"/>
                    </a:lnTo>
                    <a:lnTo>
                      <a:pt x="805" y="60"/>
                    </a:lnTo>
                    <a:lnTo>
                      <a:pt x="805" y="60"/>
                    </a:lnTo>
                    <a:lnTo>
                      <a:pt x="803" y="60"/>
                    </a:lnTo>
                    <a:lnTo>
                      <a:pt x="803" y="60"/>
                    </a:lnTo>
                    <a:lnTo>
                      <a:pt x="805" y="60"/>
                    </a:lnTo>
                    <a:lnTo>
                      <a:pt x="805" y="60"/>
                    </a:lnTo>
                    <a:lnTo>
                      <a:pt x="805" y="60"/>
                    </a:lnTo>
                    <a:lnTo>
                      <a:pt x="805" y="60"/>
                    </a:lnTo>
                    <a:lnTo>
                      <a:pt x="805" y="60"/>
                    </a:lnTo>
                    <a:lnTo>
                      <a:pt x="805" y="61"/>
                    </a:lnTo>
                    <a:lnTo>
                      <a:pt x="805" y="61"/>
                    </a:lnTo>
                    <a:lnTo>
                      <a:pt x="807" y="61"/>
                    </a:lnTo>
                    <a:lnTo>
                      <a:pt x="807" y="61"/>
                    </a:lnTo>
                    <a:lnTo>
                      <a:pt x="807" y="61"/>
                    </a:lnTo>
                    <a:lnTo>
                      <a:pt x="807" y="60"/>
                    </a:lnTo>
                    <a:lnTo>
                      <a:pt x="807" y="60"/>
                    </a:lnTo>
                    <a:lnTo>
                      <a:pt x="807" y="60"/>
                    </a:lnTo>
                    <a:lnTo>
                      <a:pt x="808" y="60"/>
                    </a:lnTo>
                    <a:lnTo>
                      <a:pt x="808" y="60"/>
                    </a:lnTo>
                    <a:lnTo>
                      <a:pt x="808" y="60"/>
                    </a:lnTo>
                    <a:lnTo>
                      <a:pt x="808" y="60"/>
                    </a:lnTo>
                    <a:lnTo>
                      <a:pt x="808" y="60"/>
                    </a:lnTo>
                    <a:lnTo>
                      <a:pt x="810" y="60"/>
                    </a:lnTo>
                    <a:lnTo>
                      <a:pt x="810" y="60"/>
                    </a:lnTo>
                    <a:lnTo>
                      <a:pt x="810" y="60"/>
                    </a:lnTo>
                    <a:lnTo>
                      <a:pt x="810" y="60"/>
                    </a:lnTo>
                    <a:lnTo>
                      <a:pt x="810" y="60"/>
                    </a:lnTo>
                    <a:lnTo>
                      <a:pt x="810" y="61"/>
                    </a:lnTo>
                    <a:lnTo>
                      <a:pt x="810" y="61"/>
                    </a:lnTo>
                    <a:lnTo>
                      <a:pt x="810" y="61"/>
                    </a:lnTo>
                    <a:lnTo>
                      <a:pt x="810" y="61"/>
                    </a:lnTo>
                    <a:lnTo>
                      <a:pt x="810" y="61"/>
                    </a:lnTo>
                    <a:lnTo>
                      <a:pt x="810" y="61"/>
                    </a:lnTo>
                    <a:lnTo>
                      <a:pt x="810" y="61"/>
                    </a:lnTo>
                    <a:lnTo>
                      <a:pt x="810" y="63"/>
                    </a:lnTo>
                    <a:lnTo>
                      <a:pt x="812" y="63"/>
                    </a:lnTo>
                    <a:lnTo>
                      <a:pt x="812" y="63"/>
                    </a:lnTo>
                    <a:lnTo>
                      <a:pt x="812" y="63"/>
                    </a:lnTo>
                    <a:lnTo>
                      <a:pt x="812" y="63"/>
                    </a:lnTo>
                    <a:lnTo>
                      <a:pt x="812" y="65"/>
                    </a:lnTo>
                    <a:lnTo>
                      <a:pt x="812" y="65"/>
                    </a:lnTo>
                    <a:lnTo>
                      <a:pt x="812" y="65"/>
                    </a:lnTo>
                    <a:lnTo>
                      <a:pt x="814" y="65"/>
                    </a:lnTo>
                    <a:lnTo>
                      <a:pt x="814" y="65"/>
                    </a:lnTo>
                    <a:lnTo>
                      <a:pt x="814" y="65"/>
                    </a:lnTo>
                    <a:lnTo>
                      <a:pt x="814" y="65"/>
                    </a:lnTo>
                    <a:lnTo>
                      <a:pt x="814" y="67"/>
                    </a:lnTo>
                    <a:lnTo>
                      <a:pt x="814" y="67"/>
                    </a:lnTo>
                    <a:lnTo>
                      <a:pt x="814" y="67"/>
                    </a:lnTo>
                    <a:lnTo>
                      <a:pt x="816" y="67"/>
                    </a:lnTo>
                    <a:lnTo>
                      <a:pt x="816" y="67"/>
                    </a:lnTo>
                    <a:lnTo>
                      <a:pt x="816" y="69"/>
                    </a:lnTo>
                    <a:lnTo>
                      <a:pt x="816" y="69"/>
                    </a:lnTo>
                    <a:lnTo>
                      <a:pt x="816" y="69"/>
                    </a:lnTo>
                    <a:lnTo>
                      <a:pt x="816" y="70"/>
                    </a:lnTo>
                    <a:lnTo>
                      <a:pt x="816" y="70"/>
                    </a:lnTo>
                    <a:lnTo>
                      <a:pt x="817" y="70"/>
                    </a:lnTo>
                    <a:lnTo>
                      <a:pt x="817" y="70"/>
                    </a:lnTo>
                    <a:lnTo>
                      <a:pt x="817" y="70"/>
                    </a:lnTo>
                    <a:lnTo>
                      <a:pt x="817" y="70"/>
                    </a:lnTo>
                    <a:lnTo>
                      <a:pt x="817" y="70"/>
                    </a:lnTo>
                    <a:lnTo>
                      <a:pt x="817" y="70"/>
                    </a:lnTo>
                    <a:lnTo>
                      <a:pt x="819" y="70"/>
                    </a:lnTo>
                    <a:lnTo>
                      <a:pt x="819" y="70"/>
                    </a:lnTo>
                    <a:lnTo>
                      <a:pt x="819" y="72"/>
                    </a:lnTo>
                    <a:lnTo>
                      <a:pt x="819" y="72"/>
                    </a:lnTo>
                    <a:lnTo>
                      <a:pt x="821" y="72"/>
                    </a:lnTo>
                    <a:lnTo>
                      <a:pt x="821" y="72"/>
                    </a:lnTo>
                    <a:lnTo>
                      <a:pt x="823" y="72"/>
                    </a:lnTo>
                    <a:lnTo>
                      <a:pt x="823" y="72"/>
                    </a:lnTo>
                    <a:lnTo>
                      <a:pt x="823" y="72"/>
                    </a:lnTo>
                    <a:lnTo>
                      <a:pt x="823" y="72"/>
                    </a:lnTo>
                    <a:lnTo>
                      <a:pt x="823" y="72"/>
                    </a:lnTo>
                    <a:lnTo>
                      <a:pt x="823" y="72"/>
                    </a:lnTo>
                    <a:lnTo>
                      <a:pt x="823" y="72"/>
                    </a:lnTo>
                    <a:lnTo>
                      <a:pt x="825" y="72"/>
                    </a:lnTo>
                    <a:lnTo>
                      <a:pt x="825" y="72"/>
                    </a:lnTo>
                    <a:lnTo>
                      <a:pt x="825" y="72"/>
                    </a:lnTo>
                    <a:lnTo>
                      <a:pt x="826" y="74"/>
                    </a:lnTo>
                    <a:lnTo>
                      <a:pt x="826" y="74"/>
                    </a:lnTo>
                    <a:lnTo>
                      <a:pt x="826" y="72"/>
                    </a:lnTo>
                    <a:lnTo>
                      <a:pt x="826" y="72"/>
                    </a:lnTo>
                    <a:lnTo>
                      <a:pt x="825" y="72"/>
                    </a:lnTo>
                    <a:lnTo>
                      <a:pt x="825" y="72"/>
                    </a:lnTo>
                    <a:lnTo>
                      <a:pt x="825" y="72"/>
                    </a:lnTo>
                    <a:lnTo>
                      <a:pt x="825" y="72"/>
                    </a:lnTo>
                    <a:lnTo>
                      <a:pt x="825" y="72"/>
                    </a:lnTo>
                    <a:lnTo>
                      <a:pt x="825" y="72"/>
                    </a:lnTo>
                    <a:lnTo>
                      <a:pt x="826" y="72"/>
                    </a:lnTo>
                    <a:lnTo>
                      <a:pt x="826" y="72"/>
                    </a:lnTo>
                    <a:lnTo>
                      <a:pt x="826" y="72"/>
                    </a:lnTo>
                    <a:lnTo>
                      <a:pt x="828" y="72"/>
                    </a:lnTo>
                    <a:lnTo>
                      <a:pt x="828" y="72"/>
                    </a:lnTo>
                    <a:lnTo>
                      <a:pt x="828" y="72"/>
                    </a:lnTo>
                    <a:lnTo>
                      <a:pt x="828" y="72"/>
                    </a:lnTo>
                    <a:lnTo>
                      <a:pt x="828" y="72"/>
                    </a:lnTo>
                    <a:lnTo>
                      <a:pt x="830" y="72"/>
                    </a:lnTo>
                    <a:lnTo>
                      <a:pt x="830" y="72"/>
                    </a:lnTo>
                    <a:lnTo>
                      <a:pt x="830" y="74"/>
                    </a:lnTo>
                    <a:lnTo>
                      <a:pt x="830" y="74"/>
                    </a:lnTo>
                    <a:lnTo>
                      <a:pt x="830" y="74"/>
                    </a:lnTo>
                    <a:lnTo>
                      <a:pt x="830" y="74"/>
                    </a:lnTo>
                    <a:lnTo>
                      <a:pt x="830" y="74"/>
                    </a:lnTo>
                    <a:lnTo>
                      <a:pt x="830" y="76"/>
                    </a:lnTo>
                    <a:lnTo>
                      <a:pt x="830" y="76"/>
                    </a:lnTo>
                    <a:lnTo>
                      <a:pt x="830" y="76"/>
                    </a:lnTo>
                    <a:lnTo>
                      <a:pt x="830" y="76"/>
                    </a:lnTo>
                    <a:lnTo>
                      <a:pt x="830" y="76"/>
                    </a:lnTo>
                    <a:lnTo>
                      <a:pt x="830" y="76"/>
                    </a:lnTo>
                    <a:lnTo>
                      <a:pt x="830" y="76"/>
                    </a:lnTo>
                    <a:lnTo>
                      <a:pt x="832" y="76"/>
                    </a:lnTo>
                    <a:lnTo>
                      <a:pt x="832" y="76"/>
                    </a:lnTo>
                    <a:lnTo>
                      <a:pt x="832" y="76"/>
                    </a:lnTo>
                    <a:lnTo>
                      <a:pt x="832" y="76"/>
                    </a:lnTo>
                    <a:lnTo>
                      <a:pt x="834" y="76"/>
                    </a:lnTo>
                    <a:lnTo>
                      <a:pt x="834" y="76"/>
                    </a:lnTo>
                    <a:lnTo>
                      <a:pt x="834" y="78"/>
                    </a:lnTo>
                    <a:lnTo>
                      <a:pt x="832" y="78"/>
                    </a:lnTo>
                    <a:lnTo>
                      <a:pt x="832" y="78"/>
                    </a:lnTo>
                    <a:lnTo>
                      <a:pt x="832" y="79"/>
                    </a:lnTo>
                    <a:lnTo>
                      <a:pt x="834" y="79"/>
                    </a:lnTo>
                    <a:lnTo>
                      <a:pt x="834" y="79"/>
                    </a:lnTo>
                    <a:lnTo>
                      <a:pt x="834" y="79"/>
                    </a:lnTo>
                    <a:lnTo>
                      <a:pt x="834" y="79"/>
                    </a:lnTo>
                    <a:lnTo>
                      <a:pt x="834" y="79"/>
                    </a:lnTo>
                    <a:lnTo>
                      <a:pt x="832" y="79"/>
                    </a:lnTo>
                    <a:lnTo>
                      <a:pt x="832" y="79"/>
                    </a:lnTo>
                    <a:lnTo>
                      <a:pt x="832" y="79"/>
                    </a:lnTo>
                    <a:lnTo>
                      <a:pt x="832" y="81"/>
                    </a:lnTo>
                    <a:lnTo>
                      <a:pt x="832" y="81"/>
                    </a:lnTo>
                    <a:lnTo>
                      <a:pt x="832" y="81"/>
                    </a:lnTo>
                    <a:lnTo>
                      <a:pt x="832" y="81"/>
                    </a:lnTo>
                    <a:lnTo>
                      <a:pt x="832" y="81"/>
                    </a:lnTo>
                    <a:lnTo>
                      <a:pt x="832" y="81"/>
                    </a:lnTo>
                    <a:lnTo>
                      <a:pt x="832" y="81"/>
                    </a:lnTo>
                    <a:lnTo>
                      <a:pt x="832" y="83"/>
                    </a:lnTo>
                    <a:lnTo>
                      <a:pt x="832" y="83"/>
                    </a:lnTo>
                    <a:lnTo>
                      <a:pt x="832" y="83"/>
                    </a:lnTo>
                    <a:lnTo>
                      <a:pt x="832" y="83"/>
                    </a:lnTo>
                    <a:lnTo>
                      <a:pt x="832" y="83"/>
                    </a:lnTo>
                    <a:lnTo>
                      <a:pt x="832" y="83"/>
                    </a:lnTo>
                    <a:lnTo>
                      <a:pt x="832" y="83"/>
                    </a:lnTo>
                    <a:lnTo>
                      <a:pt x="832" y="83"/>
                    </a:lnTo>
                    <a:lnTo>
                      <a:pt x="832" y="83"/>
                    </a:lnTo>
                    <a:lnTo>
                      <a:pt x="832" y="83"/>
                    </a:lnTo>
                    <a:lnTo>
                      <a:pt x="832" y="83"/>
                    </a:lnTo>
                    <a:lnTo>
                      <a:pt x="834" y="83"/>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7"/>
                    </a:lnTo>
                    <a:lnTo>
                      <a:pt x="834" y="87"/>
                    </a:lnTo>
                    <a:lnTo>
                      <a:pt x="834" y="87"/>
                    </a:lnTo>
                    <a:lnTo>
                      <a:pt x="834" y="87"/>
                    </a:lnTo>
                    <a:lnTo>
                      <a:pt x="834" y="87"/>
                    </a:lnTo>
                    <a:lnTo>
                      <a:pt x="834" y="87"/>
                    </a:lnTo>
                    <a:lnTo>
                      <a:pt x="834" y="87"/>
                    </a:lnTo>
                    <a:lnTo>
                      <a:pt x="835" y="87"/>
                    </a:lnTo>
                    <a:lnTo>
                      <a:pt x="835" y="87"/>
                    </a:lnTo>
                    <a:lnTo>
                      <a:pt x="835" y="87"/>
                    </a:lnTo>
                    <a:lnTo>
                      <a:pt x="835" y="87"/>
                    </a:lnTo>
                    <a:lnTo>
                      <a:pt x="835" y="87"/>
                    </a:lnTo>
                    <a:lnTo>
                      <a:pt x="837" y="87"/>
                    </a:lnTo>
                    <a:lnTo>
                      <a:pt x="837" y="87"/>
                    </a:lnTo>
                    <a:lnTo>
                      <a:pt x="839" y="89"/>
                    </a:lnTo>
                    <a:lnTo>
                      <a:pt x="841" y="89"/>
                    </a:lnTo>
                    <a:lnTo>
                      <a:pt x="841" y="89"/>
                    </a:lnTo>
                    <a:lnTo>
                      <a:pt x="841" y="89"/>
                    </a:lnTo>
                    <a:lnTo>
                      <a:pt x="841" y="90"/>
                    </a:lnTo>
                    <a:lnTo>
                      <a:pt x="841" y="90"/>
                    </a:lnTo>
                    <a:lnTo>
                      <a:pt x="841" y="90"/>
                    </a:lnTo>
                    <a:lnTo>
                      <a:pt x="841" y="92"/>
                    </a:lnTo>
                    <a:lnTo>
                      <a:pt x="841" y="92"/>
                    </a:lnTo>
                    <a:lnTo>
                      <a:pt x="841" y="92"/>
                    </a:lnTo>
                    <a:lnTo>
                      <a:pt x="841" y="92"/>
                    </a:lnTo>
                    <a:lnTo>
                      <a:pt x="841" y="92"/>
                    </a:lnTo>
                    <a:lnTo>
                      <a:pt x="841" y="92"/>
                    </a:lnTo>
                    <a:lnTo>
                      <a:pt x="841" y="92"/>
                    </a:lnTo>
                    <a:lnTo>
                      <a:pt x="841" y="92"/>
                    </a:lnTo>
                    <a:lnTo>
                      <a:pt x="841" y="94"/>
                    </a:lnTo>
                    <a:lnTo>
                      <a:pt x="843" y="94"/>
                    </a:lnTo>
                    <a:lnTo>
                      <a:pt x="843" y="94"/>
                    </a:lnTo>
                    <a:lnTo>
                      <a:pt x="843" y="94"/>
                    </a:lnTo>
                    <a:lnTo>
                      <a:pt x="843" y="94"/>
                    </a:lnTo>
                    <a:lnTo>
                      <a:pt x="843" y="96"/>
                    </a:lnTo>
                    <a:lnTo>
                      <a:pt x="843" y="96"/>
                    </a:lnTo>
                    <a:lnTo>
                      <a:pt x="843" y="96"/>
                    </a:lnTo>
                    <a:lnTo>
                      <a:pt x="845" y="96"/>
                    </a:lnTo>
                    <a:lnTo>
                      <a:pt x="845" y="96"/>
                    </a:lnTo>
                    <a:lnTo>
                      <a:pt x="845" y="96"/>
                    </a:lnTo>
                    <a:lnTo>
                      <a:pt x="846" y="96"/>
                    </a:lnTo>
                    <a:lnTo>
                      <a:pt x="846" y="98"/>
                    </a:lnTo>
                    <a:lnTo>
                      <a:pt x="846" y="98"/>
                    </a:lnTo>
                    <a:lnTo>
                      <a:pt x="848" y="96"/>
                    </a:lnTo>
                    <a:lnTo>
                      <a:pt x="848" y="96"/>
                    </a:lnTo>
                    <a:lnTo>
                      <a:pt x="848" y="96"/>
                    </a:lnTo>
                    <a:lnTo>
                      <a:pt x="848" y="96"/>
                    </a:lnTo>
                    <a:lnTo>
                      <a:pt x="848" y="96"/>
                    </a:lnTo>
                    <a:lnTo>
                      <a:pt x="850" y="96"/>
                    </a:lnTo>
                    <a:lnTo>
                      <a:pt x="850" y="96"/>
                    </a:lnTo>
                    <a:lnTo>
                      <a:pt x="850" y="96"/>
                    </a:lnTo>
                    <a:lnTo>
                      <a:pt x="850" y="96"/>
                    </a:lnTo>
                    <a:lnTo>
                      <a:pt x="850" y="96"/>
                    </a:lnTo>
                    <a:lnTo>
                      <a:pt x="850" y="96"/>
                    </a:lnTo>
                    <a:lnTo>
                      <a:pt x="850" y="96"/>
                    </a:lnTo>
                    <a:lnTo>
                      <a:pt x="850" y="96"/>
                    </a:lnTo>
                    <a:lnTo>
                      <a:pt x="850" y="96"/>
                    </a:lnTo>
                    <a:lnTo>
                      <a:pt x="850" y="96"/>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2" y="98"/>
                    </a:lnTo>
                    <a:lnTo>
                      <a:pt x="852" y="98"/>
                    </a:lnTo>
                    <a:lnTo>
                      <a:pt x="852" y="98"/>
                    </a:lnTo>
                    <a:lnTo>
                      <a:pt x="852" y="98"/>
                    </a:lnTo>
                    <a:lnTo>
                      <a:pt x="852" y="98"/>
                    </a:lnTo>
                    <a:lnTo>
                      <a:pt x="852" y="98"/>
                    </a:lnTo>
                    <a:lnTo>
                      <a:pt x="852" y="96"/>
                    </a:lnTo>
                    <a:lnTo>
                      <a:pt x="854" y="96"/>
                    </a:lnTo>
                    <a:lnTo>
                      <a:pt x="854" y="96"/>
                    </a:lnTo>
                    <a:lnTo>
                      <a:pt x="854" y="96"/>
                    </a:lnTo>
                    <a:lnTo>
                      <a:pt x="854" y="96"/>
                    </a:lnTo>
                    <a:lnTo>
                      <a:pt x="854" y="98"/>
                    </a:lnTo>
                    <a:lnTo>
                      <a:pt x="854" y="98"/>
                    </a:lnTo>
                    <a:lnTo>
                      <a:pt x="854" y="98"/>
                    </a:lnTo>
                    <a:lnTo>
                      <a:pt x="855" y="98"/>
                    </a:lnTo>
                    <a:lnTo>
                      <a:pt x="855" y="98"/>
                    </a:lnTo>
                    <a:lnTo>
                      <a:pt x="855" y="98"/>
                    </a:lnTo>
                    <a:lnTo>
                      <a:pt x="855" y="98"/>
                    </a:lnTo>
                    <a:lnTo>
                      <a:pt x="855" y="98"/>
                    </a:lnTo>
                    <a:lnTo>
                      <a:pt x="855" y="98"/>
                    </a:lnTo>
                    <a:lnTo>
                      <a:pt x="855" y="98"/>
                    </a:lnTo>
                    <a:lnTo>
                      <a:pt x="855" y="98"/>
                    </a:lnTo>
                    <a:lnTo>
                      <a:pt x="855" y="98"/>
                    </a:lnTo>
                    <a:lnTo>
                      <a:pt x="855" y="98"/>
                    </a:lnTo>
                    <a:lnTo>
                      <a:pt x="857" y="98"/>
                    </a:lnTo>
                    <a:lnTo>
                      <a:pt x="857" y="98"/>
                    </a:lnTo>
                    <a:lnTo>
                      <a:pt x="857" y="98"/>
                    </a:lnTo>
                    <a:lnTo>
                      <a:pt x="857" y="98"/>
                    </a:lnTo>
                    <a:lnTo>
                      <a:pt x="857" y="98"/>
                    </a:lnTo>
                    <a:lnTo>
                      <a:pt x="857" y="98"/>
                    </a:lnTo>
                    <a:lnTo>
                      <a:pt x="857" y="98"/>
                    </a:lnTo>
                    <a:lnTo>
                      <a:pt x="857" y="98"/>
                    </a:lnTo>
                    <a:lnTo>
                      <a:pt x="857" y="98"/>
                    </a:lnTo>
                    <a:lnTo>
                      <a:pt x="857" y="98"/>
                    </a:lnTo>
                    <a:lnTo>
                      <a:pt x="857" y="98"/>
                    </a:lnTo>
                    <a:lnTo>
                      <a:pt x="859" y="98"/>
                    </a:lnTo>
                    <a:lnTo>
                      <a:pt x="859" y="98"/>
                    </a:lnTo>
                    <a:lnTo>
                      <a:pt x="859" y="98"/>
                    </a:lnTo>
                    <a:lnTo>
                      <a:pt x="859" y="98"/>
                    </a:lnTo>
                    <a:lnTo>
                      <a:pt x="859" y="98"/>
                    </a:lnTo>
                    <a:lnTo>
                      <a:pt x="859" y="98"/>
                    </a:lnTo>
                    <a:lnTo>
                      <a:pt x="859" y="99"/>
                    </a:lnTo>
                    <a:lnTo>
                      <a:pt x="859" y="99"/>
                    </a:lnTo>
                    <a:lnTo>
                      <a:pt x="859" y="99"/>
                    </a:lnTo>
                    <a:lnTo>
                      <a:pt x="859" y="99"/>
                    </a:lnTo>
                    <a:lnTo>
                      <a:pt x="861" y="99"/>
                    </a:lnTo>
                    <a:lnTo>
                      <a:pt x="861" y="99"/>
                    </a:lnTo>
                    <a:lnTo>
                      <a:pt x="861" y="99"/>
                    </a:lnTo>
                    <a:lnTo>
                      <a:pt x="861" y="99"/>
                    </a:lnTo>
                    <a:lnTo>
                      <a:pt x="861" y="99"/>
                    </a:lnTo>
                    <a:lnTo>
                      <a:pt x="861" y="99"/>
                    </a:lnTo>
                    <a:lnTo>
                      <a:pt x="861" y="99"/>
                    </a:lnTo>
                    <a:lnTo>
                      <a:pt x="861" y="99"/>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3"/>
                    </a:lnTo>
                    <a:lnTo>
                      <a:pt x="861" y="103"/>
                    </a:lnTo>
                    <a:lnTo>
                      <a:pt x="861" y="103"/>
                    </a:lnTo>
                    <a:lnTo>
                      <a:pt x="861" y="103"/>
                    </a:lnTo>
                    <a:lnTo>
                      <a:pt x="861" y="103"/>
                    </a:lnTo>
                    <a:lnTo>
                      <a:pt x="861" y="103"/>
                    </a:lnTo>
                    <a:lnTo>
                      <a:pt x="861" y="105"/>
                    </a:lnTo>
                    <a:lnTo>
                      <a:pt x="861" y="105"/>
                    </a:lnTo>
                    <a:lnTo>
                      <a:pt x="861" y="105"/>
                    </a:lnTo>
                    <a:lnTo>
                      <a:pt x="861" y="105"/>
                    </a:lnTo>
                    <a:lnTo>
                      <a:pt x="861" y="105"/>
                    </a:lnTo>
                    <a:lnTo>
                      <a:pt x="861" y="105"/>
                    </a:lnTo>
                    <a:lnTo>
                      <a:pt x="861" y="107"/>
                    </a:lnTo>
                    <a:lnTo>
                      <a:pt x="861" y="107"/>
                    </a:lnTo>
                    <a:lnTo>
                      <a:pt x="861" y="107"/>
                    </a:lnTo>
                    <a:lnTo>
                      <a:pt x="861" y="107"/>
                    </a:lnTo>
                    <a:lnTo>
                      <a:pt x="859" y="107"/>
                    </a:lnTo>
                    <a:lnTo>
                      <a:pt x="859" y="107"/>
                    </a:lnTo>
                    <a:lnTo>
                      <a:pt x="859" y="107"/>
                    </a:lnTo>
                    <a:lnTo>
                      <a:pt x="859" y="107"/>
                    </a:lnTo>
                    <a:lnTo>
                      <a:pt x="859" y="107"/>
                    </a:lnTo>
                    <a:lnTo>
                      <a:pt x="859" y="108"/>
                    </a:lnTo>
                    <a:lnTo>
                      <a:pt x="859" y="108"/>
                    </a:lnTo>
                    <a:lnTo>
                      <a:pt x="859" y="110"/>
                    </a:lnTo>
                    <a:lnTo>
                      <a:pt x="859" y="110"/>
                    </a:lnTo>
                    <a:lnTo>
                      <a:pt x="859" y="110"/>
                    </a:lnTo>
                    <a:lnTo>
                      <a:pt x="859" y="110"/>
                    </a:lnTo>
                    <a:lnTo>
                      <a:pt x="859" y="110"/>
                    </a:lnTo>
                    <a:lnTo>
                      <a:pt x="859" y="110"/>
                    </a:lnTo>
                    <a:lnTo>
                      <a:pt x="857" y="110"/>
                    </a:lnTo>
                    <a:lnTo>
                      <a:pt x="857" y="112"/>
                    </a:lnTo>
                    <a:lnTo>
                      <a:pt x="857" y="112"/>
                    </a:lnTo>
                    <a:lnTo>
                      <a:pt x="857" y="112"/>
                    </a:lnTo>
                    <a:lnTo>
                      <a:pt x="857" y="112"/>
                    </a:lnTo>
                    <a:lnTo>
                      <a:pt x="857" y="114"/>
                    </a:lnTo>
                    <a:lnTo>
                      <a:pt x="857" y="114"/>
                    </a:lnTo>
                    <a:lnTo>
                      <a:pt x="857" y="114"/>
                    </a:lnTo>
                    <a:lnTo>
                      <a:pt x="857" y="114"/>
                    </a:lnTo>
                    <a:lnTo>
                      <a:pt x="857" y="114"/>
                    </a:lnTo>
                    <a:lnTo>
                      <a:pt x="857" y="114"/>
                    </a:lnTo>
                    <a:lnTo>
                      <a:pt x="855" y="116"/>
                    </a:lnTo>
                    <a:lnTo>
                      <a:pt x="855" y="116"/>
                    </a:lnTo>
                    <a:lnTo>
                      <a:pt x="855" y="116"/>
                    </a:lnTo>
                    <a:lnTo>
                      <a:pt x="855" y="116"/>
                    </a:lnTo>
                    <a:lnTo>
                      <a:pt x="855" y="116"/>
                    </a:lnTo>
                    <a:lnTo>
                      <a:pt x="855" y="116"/>
                    </a:lnTo>
                    <a:lnTo>
                      <a:pt x="855" y="116"/>
                    </a:lnTo>
                    <a:lnTo>
                      <a:pt x="857" y="117"/>
                    </a:lnTo>
                    <a:lnTo>
                      <a:pt x="857" y="117"/>
                    </a:lnTo>
                    <a:lnTo>
                      <a:pt x="857" y="119"/>
                    </a:lnTo>
                    <a:lnTo>
                      <a:pt x="857" y="119"/>
                    </a:lnTo>
                    <a:lnTo>
                      <a:pt x="857" y="119"/>
                    </a:lnTo>
                    <a:lnTo>
                      <a:pt x="857" y="119"/>
                    </a:lnTo>
                    <a:lnTo>
                      <a:pt x="859" y="119"/>
                    </a:lnTo>
                    <a:lnTo>
                      <a:pt x="859" y="119"/>
                    </a:lnTo>
                    <a:lnTo>
                      <a:pt x="859" y="119"/>
                    </a:lnTo>
                    <a:lnTo>
                      <a:pt x="859" y="121"/>
                    </a:lnTo>
                    <a:lnTo>
                      <a:pt x="859" y="121"/>
                    </a:lnTo>
                    <a:lnTo>
                      <a:pt x="859" y="123"/>
                    </a:lnTo>
                    <a:lnTo>
                      <a:pt x="859" y="123"/>
                    </a:lnTo>
                    <a:lnTo>
                      <a:pt x="859" y="123"/>
                    </a:lnTo>
                    <a:lnTo>
                      <a:pt x="861" y="123"/>
                    </a:lnTo>
                    <a:lnTo>
                      <a:pt x="861" y="123"/>
                    </a:lnTo>
                    <a:lnTo>
                      <a:pt x="863" y="123"/>
                    </a:lnTo>
                    <a:lnTo>
                      <a:pt x="863" y="123"/>
                    </a:lnTo>
                    <a:lnTo>
                      <a:pt x="863" y="123"/>
                    </a:lnTo>
                    <a:lnTo>
                      <a:pt x="863" y="123"/>
                    </a:lnTo>
                    <a:lnTo>
                      <a:pt x="863" y="125"/>
                    </a:lnTo>
                    <a:lnTo>
                      <a:pt x="863" y="125"/>
                    </a:lnTo>
                    <a:lnTo>
                      <a:pt x="863" y="125"/>
                    </a:lnTo>
                    <a:lnTo>
                      <a:pt x="863" y="125"/>
                    </a:lnTo>
                    <a:lnTo>
                      <a:pt x="863" y="125"/>
                    </a:lnTo>
                    <a:lnTo>
                      <a:pt x="863" y="127"/>
                    </a:lnTo>
                    <a:lnTo>
                      <a:pt x="863" y="127"/>
                    </a:lnTo>
                    <a:lnTo>
                      <a:pt x="863" y="127"/>
                    </a:lnTo>
                    <a:lnTo>
                      <a:pt x="863" y="127"/>
                    </a:lnTo>
                    <a:lnTo>
                      <a:pt x="863" y="127"/>
                    </a:lnTo>
                    <a:lnTo>
                      <a:pt x="863" y="127"/>
                    </a:lnTo>
                    <a:lnTo>
                      <a:pt x="863" y="128"/>
                    </a:lnTo>
                    <a:lnTo>
                      <a:pt x="863" y="128"/>
                    </a:lnTo>
                    <a:lnTo>
                      <a:pt x="863" y="128"/>
                    </a:lnTo>
                    <a:lnTo>
                      <a:pt x="863" y="128"/>
                    </a:lnTo>
                    <a:lnTo>
                      <a:pt x="863" y="130"/>
                    </a:lnTo>
                    <a:lnTo>
                      <a:pt x="863" y="130"/>
                    </a:lnTo>
                    <a:lnTo>
                      <a:pt x="863" y="130"/>
                    </a:lnTo>
                    <a:lnTo>
                      <a:pt x="863" y="130"/>
                    </a:lnTo>
                    <a:lnTo>
                      <a:pt x="863" y="130"/>
                    </a:lnTo>
                    <a:lnTo>
                      <a:pt x="863" y="130"/>
                    </a:lnTo>
                    <a:lnTo>
                      <a:pt x="863" y="130"/>
                    </a:lnTo>
                    <a:lnTo>
                      <a:pt x="863" y="132"/>
                    </a:lnTo>
                    <a:lnTo>
                      <a:pt x="863" y="132"/>
                    </a:lnTo>
                    <a:lnTo>
                      <a:pt x="863" y="132"/>
                    </a:lnTo>
                    <a:lnTo>
                      <a:pt x="863" y="132"/>
                    </a:lnTo>
                    <a:lnTo>
                      <a:pt x="864" y="132"/>
                    </a:lnTo>
                    <a:lnTo>
                      <a:pt x="864" y="134"/>
                    </a:lnTo>
                    <a:lnTo>
                      <a:pt x="864" y="134"/>
                    </a:lnTo>
                    <a:lnTo>
                      <a:pt x="864" y="134"/>
                    </a:lnTo>
                    <a:lnTo>
                      <a:pt x="864" y="134"/>
                    </a:lnTo>
                    <a:lnTo>
                      <a:pt x="864" y="136"/>
                    </a:lnTo>
                    <a:lnTo>
                      <a:pt x="864" y="136"/>
                    </a:lnTo>
                    <a:lnTo>
                      <a:pt x="864" y="136"/>
                    </a:lnTo>
                    <a:lnTo>
                      <a:pt x="864" y="136"/>
                    </a:lnTo>
                    <a:lnTo>
                      <a:pt x="864" y="136"/>
                    </a:lnTo>
                    <a:lnTo>
                      <a:pt x="864" y="136"/>
                    </a:lnTo>
                    <a:lnTo>
                      <a:pt x="866" y="136"/>
                    </a:lnTo>
                    <a:lnTo>
                      <a:pt x="866" y="136"/>
                    </a:lnTo>
                    <a:lnTo>
                      <a:pt x="866" y="134"/>
                    </a:lnTo>
                    <a:lnTo>
                      <a:pt x="866" y="134"/>
                    </a:lnTo>
                    <a:lnTo>
                      <a:pt x="866" y="134"/>
                    </a:lnTo>
                    <a:lnTo>
                      <a:pt x="868" y="134"/>
                    </a:lnTo>
                    <a:lnTo>
                      <a:pt x="868" y="134"/>
                    </a:lnTo>
                    <a:lnTo>
                      <a:pt x="868" y="134"/>
                    </a:lnTo>
                    <a:lnTo>
                      <a:pt x="868" y="134"/>
                    </a:lnTo>
                    <a:lnTo>
                      <a:pt x="868" y="134"/>
                    </a:lnTo>
                    <a:lnTo>
                      <a:pt x="870" y="134"/>
                    </a:lnTo>
                    <a:lnTo>
                      <a:pt x="870" y="136"/>
                    </a:lnTo>
                    <a:lnTo>
                      <a:pt x="870" y="136"/>
                    </a:lnTo>
                    <a:lnTo>
                      <a:pt x="870" y="136"/>
                    </a:lnTo>
                    <a:lnTo>
                      <a:pt x="870" y="136"/>
                    </a:lnTo>
                    <a:lnTo>
                      <a:pt x="872" y="136"/>
                    </a:lnTo>
                    <a:lnTo>
                      <a:pt x="872" y="136"/>
                    </a:lnTo>
                    <a:lnTo>
                      <a:pt x="872" y="136"/>
                    </a:lnTo>
                    <a:lnTo>
                      <a:pt x="872" y="136"/>
                    </a:lnTo>
                    <a:lnTo>
                      <a:pt x="872" y="136"/>
                    </a:lnTo>
                    <a:lnTo>
                      <a:pt x="872" y="137"/>
                    </a:lnTo>
                    <a:lnTo>
                      <a:pt x="872" y="137"/>
                    </a:lnTo>
                    <a:lnTo>
                      <a:pt x="872" y="137"/>
                    </a:lnTo>
                    <a:lnTo>
                      <a:pt x="872" y="139"/>
                    </a:lnTo>
                    <a:lnTo>
                      <a:pt x="872" y="139"/>
                    </a:lnTo>
                    <a:lnTo>
                      <a:pt x="872" y="139"/>
                    </a:lnTo>
                    <a:lnTo>
                      <a:pt x="872" y="139"/>
                    </a:lnTo>
                    <a:lnTo>
                      <a:pt x="872" y="139"/>
                    </a:lnTo>
                    <a:lnTo>
                      <a:pt x="872" y="139"/>
                    </a:lnTo>
                    <a:lnTo>
                      <a:pt x="872" y="139"/>
                    </a:lnTo>
                    <a:lnTo>
                      <a:pt x="872" y="139"/>
                    </a:lnTo>
                    <a:lnTo>
                      <a:pt x="872" y="139"/>
                    </a:lnTo>
                    <a:lnTo>
                      <a:pt x="873" y="137"/>
                    </a:lnTo>
                    <a:lnTo>
                      <a:pt x="873" y="137"/>
                    </a:lnTo>
                    <a:lnTo>
                      <a:pt x="873" y="137"/>
                    </a:lnTo>
                    <a:lnTo>
                      <a:pt x="873" y="137"/>
                    </a:lnTo>
                    <a:lnTo>
                      <a:pt x="875" y="139"/>
                    </a:lnTo>
                    <a:lnTo>
                      <a:pt x="875" y="139"/>
                    </a:lnTo>
                    <a:lnTo>
                      <a:pt x="875" y="139"/>
                    </a:lnTo>
                    <a:lnTo>
                      <a:pt x="875" y="141"/>
                    </a:lnTo>
                    <a:lnTo>
                      <a:pt x="875" y="143"/>
                    </a:lnTo>
                    <a:lnTo>
                      <a:pt x="875" y="143"/>
                    </a:lnTo>
                    <a:lnTo>
                      <a:pt x="875" y="143"/>
                    </a:lnTo>
                    <a:lnTo>
                      <a:pt x="875" y="145"/>
                    </a:lnTo>
                    <a:lnTo>
                      <a:pt x="875" y="145"/>
                    </a:lnTo>
                    <a:lnTo>
                      <a:pt x="875" y="145"/>
                    </a:lnTo>
                    <a:lnTo>
                      <a:pt x="877" y="145"/>
                    </a:lnTo>
                    <a:lnTo>
                      <a:pt x="877" y="145"/>
                    </a:lnTo>
                    <a:lnTo>
                      <a:pt x="877" y="145"/>
                    </a:lnTo>
                    <a:lnTo>
                      <a:pt x="877" y="145"/>
                    </a:lnTo>
                    <a:lnTo>
                      <a:pt x="877" y="145"/>
                    </a:lnTo>
                    <a:lnTo>
                      <a:pt x="877" y="145"/>
                    </a:lnTo>
                    <a:lnTo>
                      <a:pt x="877" y="145"/>
                    </a:lnTo>
                    <a:lnTo>
                      <a:pt x="877" y="145"/>
                    </a:lnTo>
                    <a:lnTo>
                      <a:pt x="877" y="146"/>
                    </a:lnTo>
                    <a:lnTo>
                      <a:pt x="879" y="146"/>
                    </a:lnTo>
                    <a:lnTo>
                      <a:pt x="879" y="146"/>
                    </a:lnTo>
                    <a:lnTo>
                      <a:pt x="879" y="146"/>
                    </a:lnTo>
                    <a:lnTo>
                      <a:pt x="879" y="146"/>
                    </a:lnTo>
                    <a:lnTo>
                      <a:pt x="879" y="146"/>
                    </a:lnTo>
                    <a:lnTo>
                      <a:pt x="879" y="146"/>
                    </a:lnTo>
                    <a:lnTo>
                      <a:pt x="879" y="146"/>
                    </a:lnTo>
                    <a:lnTo>
                      <a:pt x="881" y="146"/>
                    </a:lnTo>
                    <a:lnTo>
                      <a:pt x="881" y="148"/>
                    </a:lnTo>
                    <a:lnTo>
                      <a:pt x="881" y="148"/>
                    </a:lnTo>
                    <a:lnTo>
                      <a:pt x="881" y="148"/>
                    </a:lnTo>
                    <a:lnTo>
                      <a:pt x="881" y="148"/>
                    </a:lnTo>
                    <a:lnTo>
                      <a:pt x="881" y="148"/>
                    </a:lnTo>
                    <a:lnTo>
                      <a:pt x="882" y="148"/>
                    </a:lnTo>
                    <a:lnTo>
                      <a:pt x="882" y="148"/>
                    </a:lnTo>
                    <a:lnTo>
                      <a:pt x="882" y="150"/>
                    </a:lnTo>
                    <a:lnTo>
                      <a:pt x="882" y="150"/>
                    </a:lnTo>
                    <a:lnTo>
                      <a:pt x="882" y="150"/>
                    </a:lnTo>
                    <a:lnTo>
                      <a:pt x="882" y="150"/>
                    </a:lnTo>
                    <a:lnTo>
                      <a:pt x="882" y="150"/>
                    </a:lnTo>
                    <a:lnTo>
                      <a:pt x="882" y="150"/>
                    </a:lnTo>
                    <a:lnTo>
                      <a:pt x="882" y="150"/>
                    </a:lnTo>
                    <a:lnTo>
                      <a:pt x="882" y="150"/>
                    </a:lnTo>
                    <a:lnTo>
                      <a:pt x="882" y="150"/>
                    </a:lnTo>
                    <a:lnTo>
                      <a:pt x="882" y="150"/>
                    </a:lnTo>
                    <a:lnTo>
                      <a:pt x="882" y="152"/>
                    </a:lnTo>
                    <a:lnTo>
                      <a:pt x="882" y="152"/>
                    </a:lnTo>
                    <a:lnTo>
                      <a:pt x="882" y="152"/>
                    </a:lnTo>
                    <a:lnTo>
                      <a:pt x="882" y="152"/>
                    </a:lnTo>
                    <a:lnTo>
                      <a:pt x="882" y="152"/>
                    </a:lnTo>
                    <a:lnTo>
                      <a:pt x="882" y="152"/>
                    </a:lnTo>
                    <a:lnTo>
                      <a:pt x="882" y="152"/>
                    </a:lnTo>
                    <a:lnTo>
                      <a:pt x="884" y="152"/>
                    </a:lnTo>
                    <a:lnTo>
                      <a:pt x="884" y="152"/>
                    </a:lnTo>
                    <a:lnTo>
                      <a:pt x="884" y="152"/>
                    </a:lnTo>
                    <a:lnTo>
                      <a:pt x="884" y="152"/>
                    </a:lnTo>
                    <a:lnTo>
                      <a:pt x="884" y="152"/>
                    </a:lnTo>
                    <a:lnTo>
                      <a:pt x="884" y="152"/>
                    </a:lnTo>
                    <a:lnTo>
                      <a:pt x="884" y="152"/>
                    </a:lnTo>
                    <a:lnTo>
                      <a:pt x="884" y="152"/>
                    </a:lnTo>
                    <a:lnTo>
                      <a:pt x="884" y="152"/>
                    </a:lnTo>
                    <a:lnTo>
                      <a:pt x="884" y="152"/>
                    </a:lnTo>
                    <a:lnTo>
                      <a:pt x="886" y="152"/>
                    </a:lnTo>
                    <a:lnTo>
                      <a:pt x="886" y="154"/>
                    </a:lnTo>
                    <a:lnTo>
                      <a:pt x="886" y="154"/>
                    </a:lnTo>
                    <a:lnTo>
                      <a:pt x="886" y="154"/>
                    </a:lnTo>
                    <a:lnTo>
                      <a:pt x="886" y="154"/>
                    </a:lnTo>
                    <a:lnTo>
                      <a:pt x="886" y="154"/>
                    </a:lnTo>
                    <a:lnTo>
                      <a:pt x="886" y="154"/>
                    </a:lnTo>
                    <a:lnTo>
                      <a:pt x="886" y="154"/>
                    </a:lnTo>
                    <a:lnTo>
                      <a:pt x="886" y="155"/>
                    </a:lnTo>
                    <a:lnTo>
                      <a:pt x="886" y="155"/>
                    </a:lnTo>
                    <a:lnTo>
                      <a:pt x="886" y="155"/>
                    </a:lnTo>
                    <a:lnTo>
                      <a:pt x="886" y="155"/>
                    </a:lnTo>
                    <a:lnTo>
                      <a:pt x="886" y="155"/>
                    </a:lnTo>
                    <a:lnTo>
                      <a:pt x="886" y="155"/>
                    </a:lnTo>
                    <a:lnTo>
                      <a:pt x="886" y="155"/>
                    </a:lnTo>
                    <a:lnTo>
                      <a:pt x="886" y="157"/>
                    </a:lnTo>
                    <a:lnTo>
                      <a:pt x="886" y="157"/>
                    </a:lnTo>
                    <a:lnTo>
                      <a:pt x="886" y="157"/>
                    </a:lnTo>
                    <a:lnTo>
                      <a:pt x="886" y="157"/>
                    </a:lnTo>
                    <a:lnTo>
                      <a:pt x="888" y="157"/>
                    </a:lnTo>
                    <a:lnTo>
                      <a:pt x="888" y="159"/>
                    </a:lnTo>
                    <a:lnTo>
                      <a:pt x="888" y="159"/>
                    </a:lnTo>
                    <a:lnTo>
                      <a:pt x="888" y="159"/>
                    </a:lnTo>
                    <a:lnTo>
                      <a:pt x="888" y="159"/>
                    </a:lnTo>
                    <a:lnTo>
                      <a:pt x="888" y="159"/>
                    </a:lnTo>
                    <a:lnTo>
                      <a:pt x="888" y="159"/>
                    </a:lnTo>
                    <a:lnTo>
                      <a:pt x="888" y="159"/>
                    </a:lnTo>
                    <a:lnTo>
                      <a:pt x="888" y="159"/>
                    </a:lnTo>
                    <a:lnTo>
                      <a:pt x="888" y="161"/>
                    </a:lnTo>
                    <a:lnTo>
                      <a:pt x="888" y="161"/>
                    </a:lnTo>
                    <a:lnTo>
                      <a:pt x="888" y="161"/>
                    </a:lnTo>
                    <a:lnTo>
                      <a:pt x="888" y="161"/>
                    </a:lnTo>
                    <a:lnTo>
                      <a:pt x="888" y="161"/>
                    </a:lnTo>
                    <a:lnTo>
                      <a:pt x="890" y="161"/>
                    </a:lnTo>
                    <a:lnTo>
                      <a:pt x="890" y="161"/>
                    </a:lnTo>
                    <a:lnTo>
                      <a:pt x="890" y="161"/>
                    </a:lnTo>
                    <a:lnTo>
                      <a:pt x="890" y="163"/>
                    </a:lnTo>
                    <a:lnTo>
                      <a:pt x="890" y="163"/>
                    </a:lnTo>
                    <a:lnTo>
                      <a:pt x="890" y="163"/>
                    </a:lnTo>
                    <a:lnTo>
                      <a:pt x="890" y="163"/>
                    </a:lnTo>
                    <a:lnTo>
                      <a:pt x="890" y="163"/>
                    </a:lnTo>
                    <a:lnTo>
                      <a:pt x="892" y="163"/>
                    </a:lnTo>
                    <a:lnTo>
                      <a:pt x="892" y="163"/>
                    </a:lnTo>
                    <a:lnTo>
                      <a:pt x="892" y="164"/>
                    </a:lnTo>
                    <a:lnTo>
                      <a:pt x="892" y="164"/>
                    </a:lnTo>
                    <a:lnTo>
                      <a:pt x="892" y="164"/>
                    </a:lnTo>
                    <a:lnTo>
                      <a:pt x="892" y="164"/>
                    </a:lnTo>
                    <a:lnTo>
                      <a:pt x="892" y="164"/>
                    </a:lnTo>
                    <a:lnTo>
                      <a:pt x="892" y="164"/>
                    </a:lnTo>
                    <a:lnTo>
                      <a:pt x="892" y="166"/>
                    </a:lnTo>
                    <a:lnTo>
                      <a:pt x="892" y="166"/>
                    </a:lnTo>
                    <a:lnTo>
                      <a:pt x="892" y="166"/>
                    </a:lnTo>
                    <a:lnTo>
                      <a:pt x="892" y="166"/>
                    </a:lnTo>
                    <a:lnTo>
                      <a:pt x="892" y="166"/>
                    </a:lnTo>
                    <a:lnTo>
                      <a:pt x="892" y="166"/>
                    </a:lnTo>
                    <a:lnTo>
                      <a:pt x="892" y="168"/>
                    </a:lnTo>
                    <a:lnTo>
                      <a:pt x="892" y="168"/>
                    </a:lnTo>
                    <a:lnTo>
                      <a:pt x="892" y="168"/>
                    </a:lnTo>
                    <a:lnTo>
                      <a:pt x="892" y="168"/>
                    </a:lnTo>
                    <a:lnTo>
                      <a:pt x="890" y="168"/>
                    </a:lnTo>
                    <a:lnTo>
                      <a:pt x="890" y="168"/>
                    </a:lnTo>
                    <a:lnTo>
                      <a:pt x="890" y="168"/>
                    </a:lnTo>
                    <a:lnTo>
                      <a:pt x="890" y="168"/>
                    </a:lnTo>
                    <a:lnTo>
                      <a:pt x="890" y="168"/>
                    </a:lnTo>
                    <a:lnTo>
                      <a:pt x="890" y="168"/>
                    </a:lnTo>
                    <a:lnTo>
                      <a:pt x="890" y="170"/>
                    </a:lnTo>
                    <a:lnTo>
                      <a:pt x="890" y="170"/>
                    </a:lnTo>
                    <a:lnTo>
                      <a:pt x="890" y="170"/>
                    </a:lnTo>
                    <a:lnTo>
                      <a:pt x="890" y="170"/>
                    </a:lnTo>
                    <a:lnTo>
                      <a:pt x="890" y="170"/>
                    </a:lnTo>
                    <a:lnTo>
                      <a:pt x="890" y="170"/>
                    </a:lnTo>
                    <a:lnTo>
                      <a:pt x="890" y="170"/>
                    </a:lnTo>
                    <a:lnTo>
                      <a:pt x="888" y="170"/>
                    </a:lnTo>
                    <a:lnTo>
                      <a:pt x="888" y="170"/>
                    </a:lnTo>
                    <a:lnTo>
                      <a:pt x="888" y="170"/>
                    </a:lnTo>
                    <a:lnTo>
                      <a:pt x="888" y="172"/>
                    </a:lnTo>
                    <a:lnTo>
                      <a:pt x="888" y="172"/>
                    </a:lnTo>
                    <a:lnTo>
                      <a:pt x="888" y="172"/>
                    </a:lnTo>
                    <a:lnTo>
                      <a:pt x="888" y="172"/>
                    </a:lnTo>
                    <a:lnTo>
                      <a:pt x="888" y="172"/>
                    </a:lnTo>
                    <a:lnTo>
                      <a:pt x="888" y="174"/>
                    </a:lnTo>
                    <a:lnTo>
                      <a:pt x="888" y="174"/>
                    </a:lnTo>
                    <a:lnTo>
                      <a:pt x="890" y="174"/>
                    </a:lnTo>
                    <a:lnTo>
                      <a:pt x="890" y="174"/>
                    </a:lnTo>
                    <a:lnTo>
                      <a:pt x="888" y="174"/>
                    </a:lnTo>
                    <a:lnTo>
                      <a:pt x="888" y="174"/>
                    </a:lnTo>
                    <a:lnTo>
                      <a:pt x="888" y="174"/>
                    </a:lnTo>
                    <a:lnTo>
                      <a:pt x="888" y="174"/>
                    </a:lnTo>
                    <a:lnTo>
                      <a:pt x="888" y="174"/>
                    </a:lnTo>
                    <a:lnTo>
                      <a:pt x="888" y="175"/>
                    </a:lnTo>
                    <a:lnTo>
                      <a:pt x="888" y="175"/>
                    </a:lnTo>
                    <a:lnTo>
                      <a:pt x="888" y="175"/>
                    </a:lnTo>
                    <a:lnTo>
                      <a:pt x="888" y="175"/>
                    </a:lnTo>
                    <a:lnTo>
                      <a:pt x="888" y="175"/>
                    </a:lnTo>
                    <a:lnTo>
                      <a:pt x="888" y="175"/>
                    </a:lnTo>
                    <a:lnTo>
                      <a:pt x="888" y="175"/>
                    </a:lnTo>
                    <a:lnTo>
                      <a:pt x="888" y="175"/>
                    </a:lnTo>
                    <a:lnTo>
                      <a:pt x="888" y="177"/>
                    </a:lnTo>
                    <a:lnTo>
                      <a:pt x="888" y="177"/>
                    </a:lnTo>
                    <a:lnTo>
                      <a:pt x="888" y="177"/>
                    </a:lnTo>
                    <a:lnTo>
                      <a:pt x="888" y="177"/>
                    </a:lnTo>
                    <a:lnTo>
                      <a:pt x="888" y="177"/>
                    </a:lnTo>
                    <a:lnTo>
                      <a:pt x="888" y="177"/>
                    </a:lnTo>
                    <a:lnTo>
                      <a:pt x="888" y="177"/>
                    </a:lnTo>
                    <a:lnTo>
                      <a:pt x="888" y="177"/>
                    </a:lnTo>
                    <a:lnTo>
                      <a:pt x="888" y="177"/>
                    </a:lnTo>
                    <a:lnTo>
                      <a:pt x="888" y="177"/>
                    </a:lnTo>
                    <a:lnTo>
                      <a:pt x="888" y="179"/>
                    </a:lnTo>
                    <a:lnTo>
                      <a:pt x="888" y="179"/>
                    </a:lnTo>
                    <a:lnTo>
                      <a:pt x="888" y="179"/>
                    </a:lnTo>
                    <a:lnTo>
                      <a:pt x="888" y="179"/>
                    </a:lnTo>
                    <a:lnTo>
                      <a:pt x="888" y="179"/>
                    </a:lnTo>
                    <a:lnTo>
                      <a:pt x="888" y="179"/>
                    </a:lnTo>
                    <a:lnTo>
                      <a:pt x="888" y="179"/>
                    </a:lnTo>
                    <a:lnTo>
                      <a:pt x="888" y="181"/>
                    </a:lnTo>
                    <a:lnTo>
                      <a:pt x="888" y="181"/>
                    </a:lnTo>
                    <a:lnTo>
                      <a:pt x="888" y="181"/>
                    </a:lnTo>
                    <a:lnTo>
                      <a:pt x="888" y="181"/>
                    </a:lnTo>
                    <a:lnTo>
                      <a:pt x="888" y="183"/>
                    </a:lnTo>
                    <a:lnTo>
                      <a:pt x="886" y="183"/>
                    </a:lnTo>
                    <a:lnTo>
                      <a:pt x="886" y="183"/>
                    </a:lnTo>
                    <a:lnTo>
                      <a:pt x="886" y="183"/>
                    </a:lnTo>
                    <a:lnTo>
                      <a:pt x="886" y="183"/>
                    </a:lnTo>
                    <a:lnTo>
                      <a:pt x="886" y="183"/>
                    </a:lnTo>
                    <a:lnTo>
                      <a:pt x="886" y="183"/>
                    </a:lnTo>
                    <a:lnTo>
                      <a:pt x="886" y="183"/>
                    </a:lnTo>
                    <a:lnTo>
                      <a:pt x="886" y="183"/>
                    </a:lnTo>
                    <a:lnTo>
                      <a:pt x="886"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4"/>
                    </a:lnTo>
                    <a:lnTo>
                      <a:pt x="882" y="184"/>
                    </a:lnTo>
                    <a:lnTo>
                      <a:pt x="882" y="184"/>
                    </a:lnTo>
                    <a:lnTo>
                      <a:pt x="882" y="186"/>
                    </a:lnTo>
                    <a:lnTo>
                      <a:pt x="882" y="186"/>
                    </a:lnTo>
                    <a:lnTo>
                      <a:pt x="882" y="186"/>
                    </a:lnTo>
                    <a:lnTo>
                      <a:pt x="882" y="186"/>
                    </a:lnTo>
                    <a:lnTo>
                      <a:pt x="881" y="186"/>
                    </a:lnTo>
                    <a:lnTo>
                      <a:pt x="882" y="186"/>
                    </a:lnTo>
                    <a:lnTo>
                      <a:pt x="882" y="186"/>
                    </a:lnTo>
                    <a:lnTo>
                      <a:pt x="882" y="186"/>
                    </a:lnTo>
                    <a:lnTo>
                      <a:pt x="882" y="188"/>
                    </a:lnTo>
                    <a:lnTo>
                      <a:pt x="881" y="188"/>
                    </a:lnTo>
                    <a:lnTo>
                      <a:pt x="881" y="188"/>
                    </a:lnTo>
                    <a:lnTo>
                      <a:pt x="881" y="188"/>
                    </a:lnTo>
                    <a:lnTo>
                      <a:pt x="881" y="188"/>
                    </a:lnTo>
                    <a:lnTo>
                      <a:pt x="882" y="188"/>
                    </a:lnTo>
                    <a:lnTo>
                      <a:pt x="882" y="188"/>
                    </a:lnTo>
                    <a:lnTo>
                      <a:pt x="882" y="190"/>
                    </a:lnTo>
                    <a:lnTo>
                      <a:pt x="882" y="190"/>
                    </a:lnTo>
                    <a:lnTo>
                      <a:pt x="881" y="190"/>
                    </a:lnTo>
                    <a:lnTo>
                      <a:pt x="881" y="190"/>
                    </a:lnTo>
                    <a:lnTo>
                      <a:pt x="881" y="190"/>
                    </a:lnTo>
                    <a:lnTo>
                      <a:pt x="881" y="190"/>
                    </a:lnTo>
                    <a:lnTo>
                      <a:pt x="881" y="192"/>
                    </a:lnTo>
                    <a:lnTo>
                      <a:pt x="881" y="192"/>
                    </a:lnTo>
                    <a:lnTo>
                      <a:pt x="881" y="192"/>
                    </a:lnTo>
                    <a:lnTo>
                      <a:pt x="881" y="192"/>
                    </a:lnTo>
                    <a:lnTo>
                      <a:pt x="881" y="192"/>
                    </a:lnTo>
                    <a:lnTo>
                      <a:pt x="881" y="192"/>
                    </a:lnTo>
                    <a:lnTo>
                      <a:pt x="881" y="192"/>
                    </a:lnTo>
                    <a:lnTo>
                      <a:pt x="881" y="193"/>
                    </a:lnTo>
                    <a:lnTo>
                      <a:pt x="881" y="193"/>
                    </a:lnTo>
                    <a:lnTo>
                      <a:pt x="881" y="193"/>
                    </a:lnTo>
                    <a:lnTo>
                      <a:pt x="881" y="193"/>
                    </a:lnTo>
                    <a:lnTo>
                      <a:pt x="881" y="193"/>
                    </a:lnTo>
                    <a:lnTo>
                      <a:pt x="881" y="193"/>
                    </a:lnTo>
                    <a:lnTo>
                      <a:pt x="881" y="193"/>
                    </a:lnTo>
                    <a:lnTo>
                      <a:pt x="881" y="195"/>
                    </a:lnTo>
                    <a:lnTo>
                      <a:pt x="881" y="195"/>
                    </a:lnTo>
                    <a:lnTo>
                      <a:pt x="881" y="195"/>
                    </a:lnTo>
                    <a:lnTo>
                      <a:pt x="881" y="195"/>
                    </a:lnTo>
                    <a:lnTo>
                      <a:pt x="879" y="195"/>
                    </a:lnTo>
                    <a:lnTo>
                      <a:pt x="879" y="195"/>
                    </a:lnTo>
                    <a:lnTo>
                      <a:pt x="879" y="195"/>
                    </a:lnTo>
                    <a:lnTo>
                      <a:pt x="879" y="195"/>
                    </a:lnTo>
                    <a:lnTo>
                      <a:pt x="879" y="195"/>
                    </a:lnTo>
                    <a:lnTo>
                      <a:pt x="879" y="195"/>
                    </a:lnTo>
                    <a:lnTo>
                      <a:pt x="879" y="197"/>
                    </a:lnTo>
                    <a:lnTo>
                      <a:pt x="879" y="197"/>
                    </a:lnTo>
                    <a:lnTo>
                      <a:pt x="881" y="197"/>
                    </a:lnTo>
                    <a:lnTo>
                      <a:pt x="881" y="197"/>
                    </a:lnTo>
                    <a:lnTo>
                      <a:pt x="881" y="197"/>
                    </a:lnTo>
                    <a:lnTo>
                      <a:pt x="881" y="197"/>
                    </a:lnTo>
                    <a:lnTo>
                      <a:pt x="881" y="197"/>
                    </a:lnTo>
                    <a:lnTo>
                      <a:pt x="881" y="197"/>
                    </a:lnTo>
                    <a:lnTo>
                      <a:pt x="881" y="197"/>
                    </a:lnTo>
                    <a:lnTo>
                      <a:pt x="881" y="197"/>
                    </a:lnTo>
                    <a:lnTo>
                      <a:pt x="882" y="197"/>
                    </a:lnTo>
                    <a:lnTo>
                      <a:pt x="882" y="197"/>
                    </a:lnTo>
                    <a:lnTo>
                      <a:pt x="882" y="195"/>
                    </a:lnTo>
                    <a:lnTo>
                      <a:pt x="884" y="197"/>
                    </a:lnTo>
                    <a:lnTo>
                      <a:pt x="884" y="197"/>
                    </a:lnTo>
                    <a:lnTo>
                      <a:pt x="884" y="197"/>
                    </a:lnTo>
                    <a:lnTo>
                      <a:pt x="884" y="197"/>
                    </a:lnTo>
                    <a:lnTo>
                      <a:pt x="884" y="197"/>
                    </a:lnTo>
                    <a:lnTo>
                      <a:pt x="882" y="197"/>
                    </a:lnTo>
                    <a:lnTo>
                      <a:pt x="882" y="197"/>
                    </a:lnTo>
                    <a:lnTo>
                      <a:pt x="882" y="197"/>
                    </a:lnTo>
                    <a:lnTo>
                      <a:pt x="882" y="197"/>
                    </a:lnTo>
                    <a:lnTo>
                      <a:pt x="882" y="199"/>
                    </a:lnTo>
                    <a:lnTo>
                      <a:pt x="884" y="199"/>
                    </a:lnTo>
                    <a:lnTo>
                      <a:pt x="884" y="199"/>
                    </a:lnTo>
                    <a:lnTo>
                      <a:pt x="884" y="197"/>
                    </a:lnTo>
                    <a:lnTo>
                      <a:pt x="884" y="197"/>
                    </a:lnTo>
                    <a:lnTo>
                      <a:pt x="886" y="197"/>
                    </a:lnTo>
                    <a:lnTo>
                      <a:pt x="886" y="197"/>
                    </a:lnTo>
                    <a:lnTo>
                      <a:pt x="886" y="197"/>
                    </a:lnTo>
                    <a:lnTo>
                      <a:pt x="886" y="197"/>
                    </a:lnTo>
                    <a:lnTo>
                      <a:pt x="886" y="195"/>
                    </a:lnTo>
                    <a:lnTo>
                      <a:pt x="886" y="195"/>
                    </a:lnTo>
                    <a:lnTo>
                      <a:pt x="886" y="195"/>
                    </a:lnTo>
                    <a:lnTo>
                      <a:pt x="888" y="195"/>
                    </a:lnTo>
                    <a:lnTo>
                      <a:pt x="888" y="195"/>
                    </a:lnTo>
                    <a:lnTo>
                      <a:pt x="888" y="195"/>
                    </a:lnTo>
                    <a:lnTo>
                      <a:pt x="888" y="195"/>
                    </a:lnTo>
                    <a:lnTo>
                      <a:pt x="888" y="195"/>
                    </a:lnTo>
                    <a:lnTo>
                      <a:pt x="888" y="195"/>
                    </a:lnTo>
                    <a:lnTo>
                      <a:pt x="890" y="197"/>
                    </a:lnTo>
                    <a:lnTo>
                      <a:pt x="890" y="197"/>
                    </a:lnTo>
                    <a:lnTo>
                      <a:pt x="890" y="197"/>
                    </a:lnTo>
                    <a:lnTo>
                      <a:pt x="890" y="197"/>
                    </a:lnTo>
                    <a:lnTo>
                      <a:pt x="890" y="197"/>
                    </a:lnTo>
                    <a:lnTo>
                      <a:pt x="890" y="197"/>
                    </a:lnTo>
                    <a:lnTo>
                      <a:pt x="890" y="197"/>
                    </a:lnTo>
                    <a:lnTo>
                      <a:pt x="890" y="197"/>
                    </a:lnTo>
                    <a:lnTo>
                      <a:pt x="890" y="197"/>
                    </a:lnTo>
                    <a:lnTo>
                      <a:pt x="890" y="199"/>
                    </a:lnTo>
                    <a:lnTo>
                      <a:pt x="890" y="199"/>
                    </a:lnTo>
                    <a:lnTo>
                      <a:pt x="890" y="199"/>
                    </a:lnTo>
                    <a:lnTo>
                      <a:pt x="890" y="199"/>
                    </a:lnTo>
                    <a:lnTo>
                      <a:pt x="890" y="199"/>
                    </a:lnTo>
                    <a:lnTo>
                      <a:pt x="888" y="201"/>
                    </a:lnTo>
                    <a:lnTo>
                      <a:pt x="888" y="201"/>
                    </a:lnTo>
                    <a:lnTo>
                      <a:pt x="888" y="201"/>
                    </a:lnTo>
                    <a:lnTo>
                      <a:pt x="888" y="201"/>
                    </a:lnTo>
                    <a:lnTo>
                      <a:pt x="888" y="201"/>
                    </a:lnTo>
                    <a:lnTo>
                      <a:pt x="890" y="201"/>
                    </a:lnTo>
                    <a:lnTo>
                      <a:pt x="890" y="201"/>
                    </a:lnTo>
                    <a:lnTo>
                      <a:pt x="890" y="201"/>
                    </a:lnTo>
                    <a:lnTo>
                      <a:pt x="890" y="201"/>
                    </a:lnTo>
                    <a:lnTo>
                      <a:pt x="890" y="201"/>
                    </a:lnTo>
                    <a:lnTo>
                      <a:pt x="890" y="201"/>
                    </a:lnTo>
                    <a:lnTo>
                      <a:pt x="890" y="201"/>
                    </a:lnTo>
                    <a:lnTo>
                      <a:pt x="890" y="201"/>
                    </a:lnTo>
                    <a:lnTo>
                      <a:pt x="892" y="201"/>
                    </a:lnTo>
                    <a:lnTo>
                      <a:pt x="892" y="201"/>
                    </a:lnTo>
                    <a:lnTo>
                      <a:pt x="892" y="201"/>
                    </a:lnTo>
                    <a:lnTo>
                      <a:pt x="892" y="201"/>
                    </a:lnTo>
                    <a:lnTo>
                      <a:pt x="892" y="201"/>
                    </a:lnTo>
                    <a:lnTo>
                      <a:pt x="892" y="201"/>
                    </a:lnTo>
                    <a:lnTo>
                      <a:pt x="892" y="202"/>
                    </a:lnTo>
                    <a:lnTo>
                      <a:pt x="892" y="202"/>
                    </a:lnTo>
                    <a:lnTo>
                      <a:pt x="893" y="202"/>
                    </a:lnTo>
                    <a:lnTo>
                      <a:pt x="893" y="202"/>
                    </a:lnTo>
                    <a:lnTo>
                      <a:pt x="893" y="202"/>
                    </a:lnTo>
                    <a:lnTo>
                      <a:pt x="893" y="202"/>
                    </a:lnTo>
                    <a:lnTo>
                      <a:pt x="893" y="202"/>
                    </a:lnTo>
                    <a:lnTo>
                      <a:pt x="895" y="202"/>
                    </a:lnTo>
                    <a:lnTo>
                      <a:pt x="895" y="202"/>
                    </a:lnTo>
                    <a:lnTo>
                      <a:pt x="895" y="202"/>
                    </a:lnTo>
                    <a:lnTo>
                      <a:pt x="895" y="202"/>
                    </a:lnTo>
                    <a:lnTo>
                      <a:pt x="897" y="202"/>
                    </a:lnTo>
                    <a:lnTo>
                      <a:pt x="897" y="204"/>
                    </a:lnTo>
                    <a:lnTo>
                      <a:pt x="897" y="204"/>
                    </a:lnTo>
                    <a:lnTo>
                      <a:pt x="897" y="204"/>
                    </a:lnTo>
                    <a:lnTo>
                      <a:pt x="897" y="204"/>
                    </a:lnTo>
                    <a:lnTo>
                      <a:pt x="897" y="204"/>
                    </a:lnTo>
                    <a:lnTo>
                      <a:pt x="897" y="204"/>
                    </a:lnTo>
                    <a:lnTo>
                      <a:pt x="897" y="206"/>
                    </a:lnTo>
                    <a:lnTo>
                      <a:pt x="897" y="206"/>
                    </a:lnTo>
                    <a:lnTo>
                      <a:pt x="897" y="206"/>
                    </a:lnTo>
                    <a:lnTo>
                      <a:pt x="899" y="206"/>
                    </a:lnTo>
                    <a:lnTo>
                      <a:pt x="899" y="206"/>
                    </a:lnTo>
                    <a:lnTo>
                      <a:pt x="899" y="206"/>
                    </a:lnTo>
                    <a:lnTo>
                      <a:pt x="899" y="206"/>
                    </a:lnTo>
                    <a:lnTo>
                      <a:pt x="899" y="206"/>
                    </a:lnTo>
                    <a:lnTo>
                      <a:pt x="899" y="206"/>
                    </a:lnTo>
                    <a:lnTo>
                      <a:pt x="901" y="206"/>
                    </a:lnTo>
                    <a:lnTo>
                      <a:pt x="901" y="206"/>
                    </a:lnTo>
                    <a:lnTo>
                      <a:pt x="901" y="206"/>
                    </a:lnTo>
                    <a:lnTo>
                      <a:pt x="901" y="206"/>
                    </a:lnTo>
                    <a:lnTo>
                      <a:pt x="901" y="206"/>
                    </a:lnTo>
                    <a:lnTo>
                      <a:pt x="901" y="206"/>
                    </a:lnTo>
                    <a:lnTo>
                      <a:pt x="901" y="206"/>
                    </a:lnTo>
                    <a:lnTo>
                      <a:pt x="901" y="204"/>
                    </a:lnTo>
                    <a:lnTo>
                      <a:pt x="901" y="204"/>
                    </a:lnTo>
                    <a:lnTo>
                      <a:pt x="901" y="204"/>
                    </a:lnTo>
                    <a:lnTo>
                      <a:pt x="901" y="204"/>
                    </a:lnTo>
                    <a:lnTo>
                      <a:pt x="901" y="204"/>
                    </a:lnTo>
                    <a:lnTo>
                      <a:pt x="901" y="204"/>
                    </a:lnTo>
                    <a:lnTo>
                      <a:pt x="901" y="204"/>
                    </a:lnTo>
                    <a:lnTo>
                      <a:pt x="901" y="204"/>
                    </a:lnTo>
                    <a:lnTo>
                      <a:pt x="902" y="204"/>
                    </a:lnTo>
                    <a:lnTo>
                      <a:pt x="902" y="204"/>
                    </a:lnTo>
                    <a:lnTo>
                      <a:pt x="902" y="204"/>
                    </a:lnTo>
                    <a:lnTo>
                      <a:pt x="904" y="204"/>
                    </a:lnTo>
                    <a:lnTo>
                      <a:pt x="904" y="204"/>
                    </a:lnTo>
                    <a:lnTo>
                      <a:pt x="904" y="204"/>
                    </a:lnTo>
                    <a:lnTo>
                      <a:pt x="904" y="204"/>
                    </a:lnTo>
                    <a:lnTo>
                      <a:pt x="906" y="204"/>
                    </a:lnTo>
                    <a:lnTo>
                      <a:pt x="906" y="204"/>
                    </a:lnTo>
                    <a:lnTo>
                      <a:pt x="906" y="204"/>
                    </a:lnTo>
                    <a:lnTo>
                      <a:pt x="906" y="204"/>
                    </a:lnTo>
                    <a:lnTo>
                      <a:pt x="906" y="204"/>
                    </a:lnTo>
                    <a:lnTo>
                      <a:pt x="908" y="204"/>
                    </a:lnTo>
                    <a:lnTo>
                      <a:pt x="908" y="204"/>
                    </a:lnTo>
                    <a:lnTo>
                      <a:pt x="908" y="204"/>
                    </a:lnTo>
                    <a:lnTo>
                      <a:pt x="908" y="204"/>
                    </a:lnTo>
                    <a:lnTo>
                      <a:pt x="910" y="202"/>
                    </a:lnTo>
                    <a:lnTo>
                      <a:pt x="910" y="202"/>
                    </a:lnTo>
                    <a:lnTo>
                      <a:pt x="910" y="201"/>
                    </a:lnTo>
                    <a:lnTo>
                      <a:pt x="911" y="201"/>
                    </a:lnTo>
                    <a:lnTo>
                      <a:pt x="911" y="201"/>
                    </a:lnTo>
                    <a:lnTo>
                      <a:pt x="911" y="201"/>
                    </a:lnTo>
                    <a:lnTo>
                      <a:pt x="911" y="201"/>
                    </a:lnTo>
                    <a:lnTo>
                      <a:pt x="911" y="201"/>
                    </a:lnTo>
                    <a:lnTo>
                      <a:pt x="911" y="201"/>
                    </a:lnTo>
                    <a:lnTo>
                      <a:pt x="913" y="201"/>
                    </a:lnTo>
                    <a:lnTo>
                      <a:pt x="913" y="201"/>
                    </a:lnTo>
                    <a:lnTo>
                      <a:pt x="913" y="201"/>
                    </a:lnTo>
                    <a:lnTo>
                      <a:pt x="913" y="201"/>
                    </a:lnTo>
                    <a:lnTo>
                      <a:pt x="913" y="201"/>
                    </a:lnTo>
                    <a:lnTo>
                      <a:pt x="913" y="201"/>
                    </a:lnTo>
                    <a:lnTo>
                      <a:pt x="915" y="199"/>
                    </a:lnTo>
                    <a:lnTo>
                      <a:pt x="915" y="197"/>
                    </a:lnTo>
                    <a:lnTo>
                      <a:pt x="915" y="197"/>
                    </a:lnTo>
                    <a:lnTo>
                      <a:pt x="915" y="197"/>
                    </a:lnTo>
                    <a:lnTo>
                      <a:pt x="917" y="197"/>
                    </a:lnTo>
                    <a:lnTo>
                      <a:pt x="917" y="197"/>
                    </a:lnTo>
                    <a:lnTo>
                      <a:pt x="917" y="197"/>
                    </a:lnTo>
                    <a:lnTo>
                      <a:pt x="917" y="197"/>
                    </a:lnTo>
                    <a:lnTo>
                      <a:pt x="917" y="197"/>
                    </a:lnTo>
                    <a:lnTo>
                      <a:pt x="919" y="197"/>
                    </a:lnTo>
                    <a:lnTo>
                      <a:pt x="919" y="197"/>
                    </a:lnTo>
                    <a:lnTo>
                      <a:pt x="919" y="197"/>
                    </a:lnTo>
                    <a:lnTo>
                      <a:pt x="919" y="195"/>
                    </a:lnTo>
                    <a:lnTo>
                      <a:pt x="919" y="195"/>
                    </a:lnTo>
                    <a:lnTo>
                      <a:pt x="919" y="195"/>
                    </a:lnTo>
                    <a:lnTo>
                      <a:pt x="919" y="195"/>
                    </a:lnTo>
                    <a:lnTo>
                      <a:pt x="919" y="195"/>
                    </a:lnTo>
                    <a:lnTo>
                      <a:pt x="919" y="195"/>
                    </a:lnTo>
                    <a:lnTo>
                      <a:pt x="919" y="195"/>
                    </a:lnTo>
                    <a:lnTo>
                      <a:pt x="919" y="193"/>
                    </a:lnTo>
                    <a:lnTo>
                      <a:pt x="920" y="193"/>
                    </a:lnTo>
                    <a:lnTo>
                      <a:pt x="920" y="193"/>
                    </a:lnTo>
                    <a:lnTo>
                      <a:pt x="920" y="193"/>
                    </a:lnTo>
                    <a:lnTo>
                      <a:pt x="920" y="193"/>
                    </a:lnTo>
                    <a:lnTo>
                      <a:pt x="920" y="193"/>
                    </a:lnTo>
                    <a:lnTo>
                      <a:pt x="920" y="193"/>
                    </a:lnTo>
                    <a:lnTo>
                      <a:pt x="920" y="193"/>
                    </a:lnTo>
                    <a:lnTo>
                      <a:pt x="922" y="193"/>
                    </a:lnTo>
                    <a:lnTo>
                      <a:pt x="922" y="193"/>
                    </a:lnTo>
                    <a:lnTo>
                      <a:pt x="922" y="193"/>
                    </a:lnTo>
                    <a:lnTo>
                      <a:pt x="922" y="193"/>
                    </a:lnTo>
                    <a:lnTo>
                      <a:pt x="922" y="195"/>
                    </a:lnTo>
                    <a:lnTo>
                      <a:pt x="922" y="195"/>
                    </a:lnTo>
                    <a:lnTo>
                      <a:pt x="922" y="195"/>
                    </a:lnTo>
                    <a:lnTo>
                      <a:pt x="924" y="195"/>
                    </a:lnTo>
                    <a:lnTo>
                      <a:pt x="924" y="195"/>
                    </a:lnTo>
                    <a:lnTo>
                      <a:pt x="924" y="195"/>
                    </a:lnTo>
                    <a:lnTo>
                      <a:pt x="924" y="195"/>
                    </a:lnTo>
                    <a:lnTo>
                      <a:pt x="924" y="195"/>
                    </a:lnTo>
                    <a:lnTo>
                      <a:pt x="924" y="195"/>
                    </a:lnTo>
                    <a:lnTo>
                      <a:pt x="924" y="195"/>
                    </a:lnTo>
                    <a:lnTo>
                      <a:pt x="924" y="195"/>
                    </a:lnTo>
                    <a:lnTo>
                      <a:pt x="926" y="195"/>
                    </a:lnTo>
                    <a:lnTo>
                      <a:pt x="926" y="195"/>
                    </a:lnTo>
                    <a:lnTo>
                      <a:pt x="926" y="195"/>
                    </a:lnTo>
                    <a:lnTo>
                      <a:pt x="926" y="195"/>
                    </a:lnTo>
                    <a:lnTo>
                      <a:pt x="926" y="195"/>
                    </a:lnTo>
                    <a:lnTo>
                      <a:pt x="926" y="193"/>
                    </a:lnTo>
                    <a:lnTo>
                      <a:pt x="926" y="193"/>
                    </a:lnTo>
                    <a:lnTo>
                      <a:pt x="926" y="193"/>
                    </a:lnTo>
                    <a:lnTo>
                      <a:pt x="928" y="195"/>
                    </a:lnTo>
                    <a:lnTo>
                      <a:pt x="928" y="193"/>
                    </a:lnTo>
                    <a:lnTo>
                      <a:pt x="928" y="193"/>
                    </a:lnTo>
                    <a:lnTo>
                      <a:pt x="928" y="193"/>
                    </a:lnTo>
                    <a:lnTo>
                      <a:pt x="928" y="192"/>
                    </a:lnTo>
                    <a:lnTo>
                      <a:pt x="928" y="192"/>
                    </a:lnTo>
                    <a:lnTo>
                      <a:pt x="928" y="192"/>
                    </a:lnTo>
                    <a:lnTo>
                      <a:pt x="928" y="190"/>
                    </a:lnTo>
                    <a:lnTo>
                      <a:pt x="928" y="190"/>
                    </a:lnTo>
                    <a:lnTo>
                      <a:pt x="928" y="190"/>
                    </a:lnTo>
                    <a:lnTo>
                      <a:pt x="928" y="190"/>
                    </a:lnTo>
                    <a:lnTo>
                      <a:pt x="928" y="190"/>
                    </a:lnTo>
                    <a:lnTo>
                      <a:pt x="928" y="188"/>
                    </a:lnTo>
                    <a:lnTo>
                      <a:pt x="930" y="188"/>
                    </a:lnTo>
                    <a:lnTo>
                      <a:pt x="930" y="188"/>
                    </a:lnTo>
                    <a:lnTo>
                      <a:pt x="930" y="188"/>
                    </a:lnTo>
                    <a:lnTo>
                      <a:pt x="930" y="188"/>
                    </a:lnTo>
                    <a:lnTo>
                      <a:pt x="930" y="188"/>
                    </a:lnTo>
                    <a:lnTo>
                      <a:pt x="930" y="190"/>
                    </a:lnTo>
                    <a:lnTo>
                      <a:pt x="930" y="190"/>
                    </a:lnTo>
                    <a:lnTo>
                      <a:pt x="933" y="190"/>
                    </a:lnTo>
                    <a:lnTo>
                      <a:pt x="933" y="190"/>
                    </a:lnTo>
                    <a:lnTo>
                      <a:pt x="933" y="188"/>
                    </a:lnTo>
                    <a:lnTo>
                      <a:pt x="933" y="188"/>
                    </a:lnTo>
                    <a:lnTo>
                      <a:pt x="933" y="188"/>
                    </a:lnTo>
                    <a:lnTo>
                      <a:pt x="935" y="188"/>
                    </a:lnTo>
                    <a:lnTo>
                      <a:pt x="935" y="188"/>
                    </a:lnTo>
                    <a:lnTo>
                      <a:pt x="935" y="188"/>
                    </a:lnTo>
                    <a:lnTo>
                      <a:pt x="935" y="188"/>
                    </a:lnTo>
                    <a:lnTo>
                      <a:pt x="935" y="188"/>
                    </a:lnTo>
                    <a:lnTo>
                      <a:pt x="937" y="188"/>
                    </a:lnTo>
                    <a:lnTo>
                      <a:pt x="937" y="190"/>
                    </a:lnTo>
                    <a:lnTo>
                      <a:pt x="937" y="190"/>
                    </a:lnTo>
                    <a:lnTo>
                      <a:pt x="937" y="188"/>
                    </a:lnTo>
                    <a:lnTo>
                      <a:pt x="937" y="188"/>
                    </a:lnTo>
                    <a:lnTo>
                      <a:pt x="937" y="188"/>
                    </a:lnTo>
                    <a:lnTo>
                      <a:pt x="939" y="188"/>
                    </a:lnTo>
                    <a:lnTo>
                      <a:pt x="939" y="188"/>
                    </a:lnTo>
                    <a:lnTo>
                      <a:pt x="939" y="188"/>
                    </a:lnTo>
                    <a:lnTo>
                      <a:pt x="939" y="188"/>
                    </a:lnTo>
                    <a:lnTo>
                      <a:pt x="940" y="188"/>
                    </a:lnTo>
                    <a:lnTo>
                      <a:pt x="940" y="188"/>
                    </a:lnTo>
                    <a:lnTo>
                      <a:pt x="940" y="188"/>
                    </a:lnTo>
                    <a:lnTo>
                      <a:pt x="940" y="188"/>
                    </a:lnTo>
                    <a:lnTo>
                      <a:pt x="940" y="188"/>
                    </a:lnTo>
                    <a:lnTo>
                      <a:pt x="942" y="188"/>
                    </a:lnTo>
                    <a:lnTo>
                      <a:pt x="942" y="188"/>
                    </a:lnTo>
                    <a:lnTo>
                      <a:pt x="942" y="188"/>
                    </a:lnTo>
                    <a:lnTo>
                      <a:pt x="942" y="188"/>
                    </a:lnTo>
                    <a:lnTo>
                      <a:pt x="942" y="188"/>
                    </a:lnTo>
                    <a:lnTo>
                      <a:pt x="942" y="188"/>
                    </a:lnTo>
                    <a:lnTo>
                      <a:pt x="944" y="188"/>
                    </a:lnTo>
                    <a:lnTo>
                      <a:pt x="944" y="188"/>
                    </a:lnTo>
                    <a:lnTo>
                      <a:pt x="944" y="188"/>
                    </a:lnTo>
                    <a:lnTo>
                      <a:pt x="944" y="190"/>
                    </a:lnTo>
                    <a:lnTo>
                      <a:pt x="944" y="190"/>
                    </a:lnTo>
                    <a:lnTo>
                      <a:pt x="944" y="190"/>
                    </a:lnTo>
                    <a:lnTo>
                      <a:pt x="946" y="190"/>
                    </a:lnTo>
                    <a:lnTo>
                      <a:pt x="946" y="190"/>
                    </a:lnTo>
                    <a:lnTo>
                      <a:pt x="946" y="190"/>
                    </a:lnTo>
                    <a:lnTo>
                      <a:pt x="946" y="190"/>
                    </a:lnTo>
                    <a:lnTo>
                      <a:pt x="946" y="190"/>
                    </a:lnTo>
                    <a:lnTo>
                      <a:pt x="946" y="190"/>
                    </a:lnTo>
                    <a:lnTo>
                      <a:pt x="946" y="190"/>
                    </a:lnTo>
                    <a:lnTo>
                      <a:pt x="948" y="190"/>
                    </a:lnTo>
                    <a:lnTo>
                      <a:pt x="948" y="190"/>
                    </a:lnTo>
                    <a:lnTo>
                      <a:pt x="948" y="190"/>
                    </a:lnTo>
                    <a:lnTo>
                      <a:pt x="948" y="190"/>
                    </a:lnTo>
                    <a:lnTo>
                      <a:pt x="948" y="190"/>
                    </a:lnTo>
                    <a:lnTo>
                      <a:pt x="948" y="192"/>
                    </a:lnTo>
                    <a:lnTo>
                      <a:pt x="949" y="192"/>
                    </a:lnTo>
                    <a:lnTo>
                      <a:pt x="949" y="192"/>
                    </a:lnTo>
                    <a:lnTo>
                      <a:pt x="949" y="192"/>
                    </a:lnTo>
                    <a:lnTo>
                      <a:pt x="949" y="192"/>
                    </a:lnTo>
                    <a:lnTo>
                      <a:pt x="951" y="192"/>
                    </a:lnTo>
                    <a:lnTo>
                      <a:pt x="951" y="192"/>
                    </a:lnTo>
                    <a:lnTo>
                      <a:pt x="951" y="192"/>
                    </a:lnTo>
                    <a:lnTo>
                      <a:pt x="951" y="192"/>
                    </a:lnTo>
                    <a:lnTo>
                      <a:pt x="953" y="192"/>
                    </a:lnTo>
                    <a:lnTo>
                      <a:pt x="953" y="192"/>
                    </a:lnTo>
                    <a:lnTo>
                      <a:pt x="953" y="192"/>
                    </a:lnTo>
                    <a:lnTo>
                      <a:pt x="953" y="192"/>
                    </a:lnTo>
                    <a:lnTo>
                      <a:pt x="953" y="193"/>
                    </a:lnTo>
                    <a:lnTo>
                      <a:pt x="953" y="193"/>
                    </a:lnTo>
                    <a:lnTo>
                      <a:pt x="953" y="193"/>
                    </a:lnTo>
                    <a:lnTo>
                      <a:pt x="953" y="193"/>
                    </a:lnTo>
                    <a:lnTo>
                      <a:pt x="953" y="193"/>
                    </a:lnTo>
                    <a:lnTo>
                      <a:pt x="953" y="193"/>
                    </a:lnTo>
                    <a:lnTo>
                      <a:pt x="953" y="193"/>
                    </a:lnTo>
                    <a:lnTo>
                      <a:pt x="953" y="193"/>
                    </a:lnTo>
                    <a:lnTo>
                      <a:pt x="953" y="193"/>
                    </a:lnTo>
                    <a:lnTo>
                      <a:pt x="953" y="193"/>
                    </a:lnTo>
                    <a:lnTo>
                      <a:pt x="953" y="195"/>
                    </a:lnTo>
                    <a:lnTo>
                      <a:pt x="955" y="195"/>
                    </a:lnTo>
                    <a:lnTo>
                      <a:pt x="955" y="195"/>
                    </a:lnTo>
                    <a:lnTo>
                      <a:pt x="955" y="195"/>
                    </a:lnTo>
                    <a:lnTo>
                      <a:pt x="953" y="195"/>
                    </a:lnTo>
                    <a:lnTo>
                      <a:pt x="953" y="195"/>
                    </a:lnTo>
                    <a:lnTo>
                      <a:pt x="955" y="195"/>
                    </a:lnTo>
                    <a:lnTo>
                      <a:pt x="955" y="195"/>
                    </a:lnTo>
                    <a:lnTo>
                      <a:pt x="955" y="197"/>
                    </a:lnTo>
                    <a:lnTo>
                      <a:pt x="955" y="197"/>
                    </a:lnTo>
                    <a:lnTo>
                      <a:pt x="955" y="197"/>
                    </a:lnTo>
                    <a:lnTo>
                      <a:pt x="955" y="197"/>
                    </a:lnTo>
                    <a:lnTo>
                      <a:pt x="955" y="197"/>
                    </a:lnTo>
                    <a:lnTo>
                      <a:pt x="955" y="197"/>
                    </a:lnTo>
                    <a:lnTo>
                      <a:pt x="955" y="197"/>
                    </a:lnTo>
                    <a:lnTo>
                      <a:pt x="955" y="197"/>
                    </a:lnTo>
                    <a:lnTo>
                      <a:pt x="957" y="199"/>
                    </a:lnTo>
                    <a:lnTo>
                      <a:pt x="957" y="199"/>
                    </a:lnTo>
                    <a:lnTo>
                      <a:pt x="957" y="199"/>
                    </a:lnTo>
                    <a:lnTo>
                      <a:pt x="957" y="199"/>
                    </a:lnTo>
                    <a:lnTo>
                      <a:pt x="957" y="199"/>
                    </a:lnTo>
                    <a:lnTo>
                      <a:pt x="958" y="199"/>
                    </a:lnTo>
                    <a:lnTo>
                      <a:pt x="958" y="199"/>
                    </a:lnTo>
                    <a:lnTo>
                      <a:pt x="958" y="199"/>
                    </a:lnTo>
                    <a:lnTo>
                      <a:pt x="958" y="199"/>
                    </a:lnTo>
                    <a:lnTo>
                      <a:pt x="958" y="201"/>
                    </a:lnTo>
                    <a:lnTo>
                      <a:pt x="958" y="201"/>
                    </a:lnTo>
                    <a:lnTo>
                      <a:pt x="958" y="201"/>
                    </a:lnTo>
                    <a:lnTo>
                      <a:pt x="958" y="201"/>
                    </a:lnTo>
                    <a:lnTo>
                      <a:pt x="960" y="201"/>
                    </a:lnTo>
                    <a:lnTo>
                      <a:pt x="958" y="201"/>
                    </a:lnTo>
                    <a:lnTo>
                      <a:pt x="958" y="201"/>
                    </a:lnTo>
                    <a:lnTo>
                      <a:pt x="958" y="201"/>
                    </a:lnTo>
                    <a:lnTo>
                      <a:pt x="958" y="201"/>
                    </a:lnTo>
                    <a:lnTo>
                      <a:pt x="958" y="202"/>
                    </a:lnTo>
                    <a:lnTo>
                      <a:pt x="960" y="202"/>
                    </a:lnTo>
                    <a:lnTo>
                      <a:pt x="960" y="202"/>
                    </a:lnTo>
                    <a:lnTo>
                      <a:pt x="960" y="202"/>
                    </a:lnTo>
                    <a:lnTo>
                      <a:pt x="960" y="202"/>
                    </a:lnTo>
                    <a:lnTo>
                      <a:pt x="960" y="202"/>
                    </a:lnTo>
                    <a:lnTo>
                      <a:pt x="962" y="202"/>
                    </a:lnTo>
                    <a:lnTo>
                      <a:pt x="962" y="204"/>
                    </a:lnTo>
                    <a:lnTo>
                      <a:pt x="962" y="204"/>
                    </a:lnTo>
                    <a:lnTo>
                      <a:pt x="962" y="204"/>
                    </a:lnTo>
                    <a:lnTo>
                      <a:pt x="962" y="204"/>
                    </a:lnTo>
                    <a:lnTo>
                      <a:pt x="962" y="204"/>
                    </a:lnTo>
                    <a:lnTo>
                      <a:pt x="962" y="204"/>
                    </a:lnTo>
                    <a:lnTo>
                      <a:pt x="962" y="204"/>
                    </a:lnTo>
                    <a:lnTo>
                      <a:pt x="962" y="206"/>
                    </a:lnTo>
                    <a:lnTo>
                      <a:pt x="962" y="206"/>
                    </a:lnTo>
                    <a:lnTo>
                      <a:pt x="962" y="206"/>
                    </a:lnTo>
                    <a:lnTo>
                      <a:pt x="962" y="206"/>
                    </a:lnTo>
                    <a:lnTo>
                      <a:pt x="964" y="206"/>
                    </a:lnTo>
                    <a:lnTo>
                      <a:pt x="964" y="208"/>
                    </a:lnTo>
                    <a:lnTo>
                      <a:pt x="964" y="208"/>
                    </a:lnTo>
                    <a:lnTo>
                      <a:pt x="964" y="208"/>
                    </a:lnTo>
                    <a:lnTo>
                      <a:pt x="964" y="208"/>
                    </a:lnTo>
                    <a:lnTo>
                      <a:pt x="966" y="208"/>
                    </a:lnTo>
                    <a:lnTo>
                      <a:pt x="966" y="208"/>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7" y="212"/>
                    </a:lnTo>
                    <a:lnTo>
                      <a:pt x="967" y="212"/>
                    </a:lnTo>
                    <a:lnTo>
                      <a:pt x="967" y="212"/>
                    </a:lnTo>
                    <a:lnTo>
                      <a:pt x="967" y="210"/>
                    </a:lnTo>
                    <a:lnTo>
                      <a:pt x="969" y="210"/>
                    </a:lnTo>
                    <a:lnTo>
                      <a:pt x="969" y="210"/>
                    </a:lnTo>
                    <a:lnTo>
                      <a:pt x="969" y="210"/>
                    </a:lnTo>
                    <a:lnTo>
                      <a:pt x="969" y="210"/>
                    </a:lnTo>
                    <a:lnTo>
                      <a:pt x="969" y="210"/>
                    </a:lnTo>
                    <a:lnTo>
                      <a:pt x="969" y="210"/>
                    </a:lnTo>
                    <a:lnTo>
                      <a:pt x="969" y="208"/>
                    </a:lnTo>
                    <a:lnTo>
                      <a:pt x="969" y="208"/>
                    </a:lnTo>
                    <a:lnTo>
                      <a:pt x="971" y="210"/>
                    </a:lnTo>
                    <a:lnTo>
                      <a:pt x="971" y="210"/>
                    </a:lnTo>
                    <a:lnTo>
                      <a:pt x="971" y="210"/>
                    </a:lnTo>
                    <a:lnTo>
                      <a:pt x="971" y="210"/>
                    </a:lnTo>
                    <a:lnTo>
                      <a:pt x="971" y="210"/>
                    </a:lnTo>
                    <a:lnTo>
                      <a:pt x="971" y="210"/>
                    </a:lnTo>
                    <a:lnTo>
                      <a:pt x="973" y="210"/>
                    </a:lnTo>
                    <a:lnTo>
                      <a:pt x="973" y="210"/>
                    </a:lnTo>
                    <a:lnTo>
                      <a:pt x="973" y="210"/>
                    </a:lnTo>
                    <a:lnTo>
                      <a:pt x="973" y="212"/>
                    </a:lnTo>
                    <a:lnTo>
                      <a:pt x="973" y="212"/>
                    </a:lnTo>
                    <a:lnTo>
                      <a:pt x="973" y="212"/>
                    </a:lnTo>
                    <a:lnTo>
                      <a:pt x="973" y="212"/>
                    </a:lnTo>
                    <a:lnTo>
                      <a:pt x="973" y="212"/>
                    </a:lnTo>
                    <a:lnTo>
                      <a:pt x="973" y="212"/>
                    </a:lnTo>
                    <a:lnTo>
                      <a:pt x="973" y="212"/>
                    </a:lnTo>
                    <a:lnTo>
                      <a:pt x="973" y="213"/>
                    </a:lnTo>
                    <a:lnTo>
                      <a:pt x="975" y="213"/>
                    </a:lnTo>
                    <a:lnTo>
                      <a:pt x="975" y="213"/>
                    </a:lnTo>
                    <a:lnTo>
                      <a:pt x="975" y="213"/>
                    </a:lnTo>
                    <a:lnTo>
                      <a:pt x="975" y="215"/>
                    </a:lnTo>
                    <a:lnTo>
                      <a:pt x="975" y="215"/>
                    </a:lnTo>
                    <a:lnTo>
                      <a:pt x="975" y="215"/>
                    </a:lnTo>
                    <a:lnTo>
                      <a:pt x="975" y="215"/>
                    </a:lnTo>
                    <a:lnTo>
                      <a:pt x="975" y="215"/>
                    </a:lnTo>
                    <a:lnTo>
                      <a:pt x="975" y="215"/>
                    </a:lnTo>
                    <a:lnTo>
                      <a:pt x="977" y="215"/>
                    </a:lnTo>
                    <a:lnTo>
                      <a:pt x="977" y="215"/>
                    </a:lnTo>
                    <a:lnTo>
                      <a:pt x="977" y="215"/>
                    </a:lnTo>
                    <a:lnTo>
                      <a:pt x="977" y="215"/>
                    </a:lnTo>
                    <a:lnTo>
                      <a:pt x="977" y="215"/>
                    </a:lnTo>
                    <a:lnTo>
                      <a:pt x="977" y="215"/>
                    </a:lnTo>
                    <a:lnTo>
                      <a:pt x="978" y="215"/>
                    </a:lnTo>
                    <a:lnTo>
                      <a:pt x="978" y="215"/>
                    </a:lnTo>
                    <a:lnTo>
                      <a:pt x="978" y="215"/>
                    </a:lnTo>
                    <a:lnTo>
                      <a:pt x="978" y="215"/>
                    </a:lnTo>
                    <a:lnTo>
                      <a:pt x="978" y="217"/>
                    </a:lnTo>
                    <a:lnTo>
                      <a:pt x="978" y="217"/>
                    </a:lnTo>
                    <a:lnTo>
                      <a:pt x="978" y="217"/>
                    </a:lnTo>
                    <a:lnTo>
                      <a:pt x="980" y="217"/>
                    </a:lnTo>
                    <a:lnTo>
                      <a:pt x="980" y="215"/>
                    </a:lnTo>
                    <a:lnTo>
                      <a:pt x="980" y="215"/>
                    </a:lnTo>
                    <a:lnTo>
                      <a:pt x="980" y="215"/>
                    </a:lnTo>
                    <a:lnTo>
                      <a:pt x="982" y="217"/>
                    </a:lnTo>
                    <a:lnTo>
                      <a:pt x="982" y="217"/>
                    </a:lnTo>
                    <a:lnTo>
                      <a:pt x="982" y="217"/>
                    </a:lnTo>
                    <a:lnTo>
                      <a:pt x="982" y="217"/>
                    </a:lnTo>
                    <a:lnTo>
                      <a:pt x="982" y="217"/>
                    </a:lnTo>
                    <a:lnTo>
                      <a:pt x="982" y="217"/>
                    </a:lnTo>
                    <a:lnTo>
                      <a:pt x="984" y="217"/>
                    </a:lnTo>
                    <a:lnTo>
                      <a:pt x="984" y="219"/>
                    </a:lnTo>
                    <a:lnTo>
                      <a:pt x="984" y="219"/>
                    </a:lnTo>
                    <a:lnTo>
                      <a:pt x="984" y="219"/>
                    </a:lnTo>
                    <a:lnTo>
                      <a:pt x="984" y="219"/>
                    </a:lnTo>
                    <a:lnTo>
                      <a:pt x="984" y="219"/>
                    </a:lnTo>
                    <a:lnTo>
                      <a:pt x="986" y="219"/>
                    </a:lnTo>
                    <a:lnTo>
                      <a:pt x="986" y="219"/>
                    </a:lnTo>
                    <a:lnTo>
                      <a:pt x="986" y="219"/>
                    </a:lnTo>
                    <a:lnTo>
                      <a:pt x="986" y="219"/>
                    </a:lnTo>
                    <a:lnTo>
                      <a:pt x="986" y="219"/>
                    </a:lnTo>
                    <a:lnTo>
                      <a:pt x="987" y="219"/>
                    </a:lnTo>
                    <a:lnTo>
                      <a:pt x="987" y="219"/>
                    </a:lnTo>
                    <a:lnTo>
                      <a:pt x="989" y="221"/>
                    </a:lnTo>
                    <a:lnTo>
                      <a:pt x="989" y="219"/>
                    </a:lnTo>
                    <a:lnTo>
                      <a:pt x="991" y="221"/>
                    </a:lnTo>
                    <a:lnTo>
                      <a:pt x="991" y="221"/>
                    </a:lnTo>
                    <a:lnTo>
                      <a:pt x="991" y="221"/>
                    </a:lnTo>
                    <a:lnTo>
                      <a:pt x="991" y="221"/>
                    </a:lnTo>
                    <a:lnTo>
                      <a:pt x="991" y="221"/>
                    </a:lnTo>
                    <a:lnTo>
                      <a:pt x="993" y="221"/>
                    </a:lnTo>
                    <a:lnTo>
                      <a:pt x="993" y="221"/>
                    </a:lnTo>
                    <a:lnTo>
                      <a:pt x="993" y="221"/>
                    </a:lnTo>
                    <a:lnTo>
                      <a:pt x="993" y="221"/>
                    </a:lnTo>
                    <a:lnTo>
                      <a:pt x="993" y="222"/>
                    </a:lnTo>
                    <a:lnTo>
                      <a:pt x="993" y="222"/>
                    </a:lnTo>
                    <a:lnTo>
                      <a:pt x="995" y="222"/>
                    </a:lnTo>
                    <a:lnTo>
                      <a:pt x="995" y="222"/>
                    </a:lnTo>
                    <a:lnTo>
                      <a:pt x="995" y="222"/>
                    </a:lnTo>
                    <a:lnTo>
                      <a:pt x="996" y="222"/>
                    </a:lnTo>
                    <a:lnTo>
                      <a:pt x="996" y="222"/>
                    </a:lnTo>
                    <a:lnTo>
                      <a:pt x="996" y="222"/>
                    </a:lnTo>
                    <a:lnTo>
                      <a:pt x="996" y="224"/>
                    </a:lnTo>
                    <a:lnTo>
                      <a:pt x="996" y="224"/>
                    </a:lnTo>
                    <a:lnTo>
                      <a:pt x="996" y="224"/>
                    </a:lnTo>
                    <a:lnTo>
                      <a:pt x="996" y="224"/>
                    </a:lnTo>
                    <a:lnTo>
                      <a:pt x="996" y="224"/>
                    </a:lnTo>
                    <a:lnTo>
                      <a:pt x="998" y="224"/>
                    </a:lnTo>
                    <a:lnTo>
                      <a:pt x="998" y="224"/>
                    </a:lnTo>
                    <a:lnTo>
                      <a:pt x="998" y="224"/>
                    </a:lnTo>
                    <a:lnTo>
                      <a:pt x="998" y="224"/>
                    </a:lnTo>
                    <a:lnTo>
                      <a:pt x="998" y="224"/>
                    </a:lnTo>
                    <a:lnTo>
                      <a:pt x="998" y="226"/>
                    </a:lnTo>
                    <a:lnTo>
                      <a:pt x="998" y="226"/>
                    </a:lnTo>
                    <a:lnTo>
                      <a:pt x="1000" y="226"/>
                    </a:lnTo>
                    <a:lnTo>
                      <a:pt x="1000" y="226"/>
                    </a:lnTo>
                    <a:lnTo>
                      <a:pt x="1000" y="226"/>
                    </a:lnTo>
                    <a:lnTo>
                      <a:pt x="1000" y="226"/>
                    </a:lnTo>
                    <a:lnTo>
                      <a:pt x="1002" y="226"/>
                    </a:lnTo>
                    <a:lnTo>
                      <a:pt x="1002" y="226"/>
                    </a:lnTo>
                    <a:lnTo>
                      <a:pt x="1002" y="226"/>
                    </a:lnTo>
                    <a:lnTo>
                      <a:pt x="1002" y="226"/>
                    </a:lnTo>
                    <a:lnTo>
                      <a:pt x="1002" y="226"/>
                    </a:lnTo>
                    <a:lnTo>
                      <a:pt x="1002" y="226"/>
                    </a:lnTo>
                    <a:lnTo>
                      <a:pt x="1004" y="226"/>
                    </a:lnTo>
                    <a:lnTo>
                      <a:pt x="1004" y="226"/>
                    </a:lnTo>
                    <a:lnTo>
                      <a:pt x="1004" y="226"/>
                    </a:lnTo>
                    <a:lnTo>
                      <a:pt x="1004" y="226"/>
                    </a:lnTo>
                    <a:lnTo>
                      <a:pt x="1004" y="226"/>
                    </a:lnTo>
                    <a:lnTo>
                      <a:pt x="1004" y="226"/>
                    </a:lnTo>
                    <a:lnTo>
                      <a:pt x="1004" y="226"/>
                    </a:lnTo>
                    <a:lnTo>
                      <a:pt x="1005" y="226"/>
                    </a:lnTo>
                    <a:lnTo>
                      <a:pt x="1005" y="226"/>
                    </a:lnTo>
                    <a:lnTo>
                      <a:pt x="1007" y="226"/>
                    </a:lnTo>
                    <a:lnTo>
                      <a:pt x="1007" y="226"/>
                    </a:lnTo>
                    <a:lnTo>
                      <a:pt x="1007" y="226"/>
                    </a:lnTo>
                    <a:lnTo>
                      <a:pt x="1007" y="226"/>
                    </a:lnTo>
                    <a:lnTo>
                      <a:pt x="1007" y="226"/>
                    </a:lnTo>
                    <a:lnTo>
                      <a:pt x="1007" y="226"/>
                    </a:lnTo>
                    <a:lnTo>
                      <a:pt x="1007" y="226"/>
                    </a:lnTo>
                    <a:lnTo>
                      <a:pt x="1007" y="226"/>
                    </a:lnTo>
                    <a:lnTo>
                      <a:pt x="1009" y="226"/>
                    </a:lnTo>
                    <a:lnTo>
                      <a:pt x="1009" y="226"/>
                    </a:lnTo>
                    <a:lnTo>
                      <a:pt x="1009" y="226"/>
                    </a:lnTo>
                    <a:lnTo>
                      <a:pt x="1009" y="226"/>
                    </a:lnTo>
                    <a:lnTo>
                      <a:pt x="1009" y="226"/>
                    </a:lnTo>
                    <a:lnTo>
                      <a:pt x="1009" y="226"/>
                    </a:lnTo>
                    <a:lnTo>
                      <a:pt x="1009" y="226"/>
                    </a:lnTo>
                    <a:lnTo>
                      <a:pt x="1011" y="226"/>
                    </a:lnTo>
                    <a:lnTo>
                      <a:pt x="1011" y="228"/>
                    </a:lnTo>
                    <a:lnTo>
                      <a:pt x="1011" y="228"/>
                    </a:lnTo>
                    <a:lnTo>
                      <a:pt x="1011" y="228"/>
                    </a:lnTo>
                    <a:lnTo>
                      <a:pt x="1011" y="228"/>
                    </a:lnTo>
                    <a:lnTo>
                      <a:pt x="1011" y="228"/>
                    </a:lnTo>
                    <a:lnTo>
                      <a:pt x="1013" y="228"/>
                    </a:lnTo>
                    <a:lnTo>
                      <a:pt x="1013" y="230"/>
                    </a:lnTo>
                    <a:lnTo>
                      <a:pt x="1013" y="230"/>
                    </a:lnTo>
                    <a:lnTo>
                      <a:pt x="1013" y="230"/>
                    </a:lnTo>
                    <a:lnTo>
                      <a:pt x="1013" y="230"/>
                    </a:lnTo>
                    <a:lnTo>
                      <a:pt x="1013" y="230"/>
                    </a:lnTo>
                    <a:lnTo>
                      <a:pt x="1013" y="230"/>
                    </a:lnTo>
                    <a:lnTo>
                      <a:pt x="1015" y="230"/>
                    </a:lnTo>
                    <a:lnTo>
                      <a:pt x="1015" y="230"/>
                    </a:lnTo>
                    <a:lnTo>
                      <a:pt x="1015" y="230"/>
                    </a:lnTo>
                    <a:lnTo>
                      <a:pt x="1015" y="230"/>
                    </a:lnTo>
                    <a:lnTo>
                      <a:pt x="1015" y="230"/>
                    </a:lnTo>
                    <a:lnTo>
                      <a:pt x="1015" y="231"/>
                    </a:lnTo>
                    <a:lnTo>
                      <a:pt x="1016" y="231"/>
                    </a:lnTo>
                    <a:lnTo>
                      <a:pt x="1016" y="231"/>
                    </a:lnTo>
                    <a:lnTo>
                      <a:pt x="1016" y="231"/>
                    </a:lnTo>
                    <a:lnTo>
                      <a:pt x="1016" y="231"/>
                    </a:lnTo>
                    <a:lnTo>
                      <a:pt x="1016" y="231"/>
                    </a:lnTo>
                    <a:lnTo>
                      <a:pt x="1016" y="233"/>
                    </a:lnTo>
                    <a:lnTo>
                      <a:pt x="1016" y="233"/>
                    </a:lnTo>
                    <a:lnTo>
                      <a:pt x="1016" y="233"/>
                    </a:lnTo>
                    <a:lnTo>
                      <a:pt x="1016" y="233"/>
                    </a:lnTo>
                    <a:lnTo>
                      <a:pt x="1016" y="233"/>
                    </a:lnTo>
                    <a:lnTo>
                      <a:pt x="1016" y="235"/>
                    </a:lnTo>
                    <a:lnTo>
                      <a:pt x="1018" y="235"/>
                    </a:lnTo>
                    <a:lnTo>
                      <a:pt x="1018" y="235"/>
                    </a:lnTo>
                    <a:lnTo>
                      <a:pt x="1018" y="235"/>
                    </a:lnTo>
                    <a:lnTo>
                      <a:pt x="1018" y="235"/>
                    </a:lnTo>
                    <a:lnTo>
                      <a:pt x="1018" y="235"/>
                    </a:lnTo>
                    <a:lnTo>
                      <a:pt x="1018" y="235"/>
                    </a:lnTo>
                    <a:lnTo>
                      <a:pt x="1018" y="237"/>
                    </a:lnTo>
                    <a:lnTo>
                      <a:pt x="1018" y="237"/>
                    </a:lnTo>
                    <a:lnTo>
                      <a:pt x="1018" y="237"/>
                    </a:lnTo>
                    <a:lnTo>
                      <a:pt x="1018" y="237"/>
                    </a:lnTo>
                    <a:lnTo>
                      <a:pt x="1018" y="237"/>
                    </a:lnTo>
                    <a:lnTo>
                      <a:pt x="1018" y="239"/>
                    </a:lnTo>
                    <a:lnTo>
                      <a:pt x="1018" y="239"/>
                    </a:lnTo>
                    <a:lnTo>
                      <a:pt x="1018" y="239"/>
                    </a:lnTo>
                    <a:lnTo>
                      <a:pt x="1018" y="239"/>
                    </a:lnTo>
                    <a:lnTo>
                      <a:pt x="1020" y="239"/>
                    </a:lnTo>
                    <a:lnTo>
                      <a:pt x="1020" y="239"/>
                    </a:lnTo>
                    <a:lnTo>
                      <a:pt x="1020" y="239"/>
                    </a:lnTo>
                    <a:lnTo>
                      <a:pt x="1020" y="239"/>
                    </a:lnTo>
                    <a:lnTo>
                      <a:pt x="1020" y="240"/>
                    </a:lnTo>
                    <a:lnTo>
                      <a:pt x="1020" y="240"/>
                    </a:lnTo>
                    <a:lnTo>
                      <a:pt x="1020" y="240"/>
                    </a:lnTo>
                    <a:lnTo>
                      <a:pt x="1020" y="240"/>
                    </a:lnTo>
                    <a:lnTo>
                      <a:pt x="1020" y="240"/>
                    </a:lnTo>
                    <a:lnTo>
                      <a:pt x="1020" y="240"/>
                    </a:lnTo>
                    <a:lnTo>
                      <a:pt x="1020" y="240"/>
                    </a:lnTo>
                    <a:lnTo>
                      <a:pt x="1020" y="240"/>
                    </a:lnTo>
                    <a:lnTo>
                      <a:pt x="1020" y="242"/>
                    </a:lnTo>
                    <a:lnTo>
                      <a:pt x="1020" y="242"/>
                    </a:lnTo>
                    <a:lnTo>
                      <a:pt x="1022" y="242"/>
                    </a:lnTo>
                    <a:lnTo>
                      <a:pt x="1022" y="242"/>
                    </a:lnTo>
                    <a:lnTo>
                      <a:pt x="1022" y="242"/>
                    </a:lnTo>
                    <a:lnTo>
                      <a:pt x="1022" y="242"/>
                    </a:lnTo>
                    <a:lnTo>
                      <a:pt x="1022" y="242"/>
                    </a:lnTo>
                    <a:lnTo>
                      <a:pt x="1022" y="242"/>
                    </a:lnTo>
                    <a:lnTo>
                      <a:pt x="1022" y="242"/>
                    </a:lnTo>
                    <a:lnTo>
                      <a:pt x="1022" y="242"/>
                    </a:lnTo>
                    <a:lnTo>
                      <a:pt x="1022" y="242"/>
                    </a:lnTo>
                    <a:lnTo>
                      <a:pt x="1022" y="242"/>
                    </a:lnTo>
                    <a:lnTo>
                      <a:pt x="1022" y="244"/>
                    </a:lnTo>
                    <a:lnTo>
                      <a:pt x="1024" y="244"/>
                    </a:lnTo>
                    <a:lnTo>
                      <a:pt x="1024" y="244"/>
                    </a:lnTo>
                    <a:lnTo>
                      <a:pt x="1024" y="244"/>
                    </a:lnTo>
                    <a:lnTo>
                      <a:pt x="1024" y="244"/>
                    </a:lnTo>
                    <a:lnTo>
                      <a:pt x="1024" y="244"/>
                    </a:lnTo>
                    <a:lnTo>
                      <a:pt x="1024" y="244"/>
                    </a:lnTo>
                    <a:lnTo>
                      <a:pt x="1024" y="244"/>
                    </a:lnTo>
                    <a:lnTo>
                      <a:pt x="1024" y="246"/>
                    </a:lnTo>
                    <a:lnTo>
                      <a:pt x="1024" y="246"/>
                    </a:lnTo>
                    <a:lnTo>
                      <a:pt x="1024" y="246"/>
                    </a:lnTo>
                    <a:lnTo>
                      <a:pt x="1024" y="246"/>
                    </a:lnTo>
                    <a:lnTo>
                      <a:pt x="1025" y="246"/>
                    </a:lnTo>
                    <a:lnTo>
                      <a:pt x="1025" y="248"/>
                    </a:lnTo>
                    <a:lnTo>
                      <a:pt x="1025" y="248"/>
                    </a:lnTo>
                    <a:lnTo>
                      <a:pt x="1025" y="248"/>
                    </a:lnTo>
                    <a:lnTo>
                      <a:pt x="1025" y="248"/>
                    </a:lnTo>
                    <a:lnTo>
                      <a:pt x="1025" y="248"/>
                    </a:lnTo>
                    <a:lnTo>
                      <a:pt x="1025" y="248"/>
                    </a:lnTo>
                    <a:lnTo>
                      <a:pt x="1025" y="248"/>
                    </a:lnTo>
                    <a:lnTo>
                      <a:pt x="1027" y="250"/>
                    </a:lnTo>
                    <a:lnTo>
                      <a:pt x="1027" y="250"/>
                    </a:lnTo>
                    <a:lnTo>
                      <a:pt x="1027" y="250"/>
                    </a:lnTo>
                    <a:lnTo>
                      <a:pt x="1029" y="250"/>
                    </a:lnTo>
                    <a:lnTo>
                      <a:pt x="1029" y="250"/>
                    </a:lnTo>
                    <a:lnTo>
                      <a:pt x="1029" y="251"/>
                    </a:lnTo>
                    <a:lnTo>
                      <a:pt x="1029" y="251"/>
                    </a:lnTo>
                    <a:lnTo>
                      <a:pt x="1029" y="251"/>
                    </a:lnTo>
                    <a:lnTo>
                      <a:pt x="1031" y="251"/>
                    </a:lnTo>
                    <a:lnTo>
                      <a:pt x="1031" y="251"/>
                    </a:lnTo>
                    <a:lnTo>
                      <a:pt x="1031" y="251"/>
                    </a:lnTo>
                    <a:lnTo>
                      <a:pt x="1031" y="251"/>
                    </a:lnTo>
                    <a:lnTo>
                      <a:pt x="1031" y="253"/>
                    </a:lnTo>
                    <a:lnTo>
                      <a:pt x="1031" y="253"/>
                    </a:lnTo>
                    <a:lnTo>
                      <a:pt x="1031" y="253"/>
                    </a:lnTo>
                    <a:lnTo>
                      <a:pt x="1031" y="253"/>
                    </a:lnTo>
                    <a:lnTo>
                      <a:pt x="1033" y="253"/>
                    </a:lnTo>
                    <a:lnTo>
                      <a:pt x="1033" y="253"/>
                    </a:lnTo>
                    <a:lnTo>
                      <a:pt x="1033" y="253"/>
                    </a:lnTo>
                    <a:lnTo>
                      <a:pt x="1033" y="253"/>
                    </a:lnTo>
                    <a:lnTo>
                      <a:pt x="1033" y="253"/>
                    </a:lnTo>
                    <a:lnTo>
                      <a:pt x="1033" y="253"/>
                    </a:lnTo>
                    <a:lnTo>
                      <a:pt x="1033" y="253"/>
                    </a:lnTo>
                    <a:lnTo>
                      <a:pt x="1034" y="253"/>
                    </a:lnTo>
                    <a:lnTo>
                      <a:pt x="1034" y="253"/>
                    </a:lnTo>
                    <a:lnTo>
                      <a:pt x="1034" y="253"/>
                    </a:lnTo>
                    <a:lnTo>
                      <a:pt x="1034" y="253"/>
                    </a:lnTo>
                    <a:lnTo>
                      <a:pt x="1034" y="253"/>
                    </a:lnTo>
                    <a:lnTo>
                      <a:pt x="1034" y="253"/>
                    </a:lnTo>
                    <a:lnTo>
                      <a:pt x="1036" y="255"/>
                    </a:lnTo>
                    <a:lnTo>
                      <a:pt x="1036" y="255"/>
                    </a:lnTo>
                    <a:lnTo>
                      <a:pt x="1036" y="255"/>
                    </a:lnTo>
                    <a:lnTo>
                      <a:pt x="1036" y="255"/>
                    </a:lnTo>
                    <a:lnTo>
                      <a:pt x="1036" y="255"/>
                    </a:lnTo>
                    <a:lnTo>
                      <a:pt x="1036" y="255"/>
                    </a:lnTo>
                    <a:lnTo>
                      <a:pt x="1038" y="255"/>
                    </a:lnTo>
                    <a:lnTo>
                      <a:pt x="1038" y="255"/>
                    </a:lnTo>
                    <a:lnTo>
                      <a:pt x="1038" y="255"/>
                    </a:lnTo>
                    <a:lnTo>
                      <a:pt x="1038" y="255"/>
                    </a:lnTo>
                    <a:lnTo>
                      <a:pt x="1038" y="255"/>
                    </a:lnTo>
                    <a:lnTo>
                      <a:pt x="1038" y="255"/>
                    </a:lnTo>
                    <a:lnTo>
                      <a:pt x="1040" y="255"/>
                    </a:lnTo>
                    <a:lnTo>
                      <a:pt x="1040" y="255"/>
                    </a:lnTo>
                    <a:lnTo>
                      <a:pt x="1040" y="255"/>
                    </a:lnTo>
                    <a:lnTo>
                      <a:pt x="1040" y="255"/>
                    </a:lnTo>
                    <a:lnTo>
                      <a:pt x="1040" y="255"/>
                    </a:lnTo>
                    <a:lnTo>
                      <a:pt x="1040" y="255"/>
                    </a:lnTo>
                    <a:lnTo>
                      <a:pt x="1040" y="255"/>
                    </a:lnTo>
                    <a:lnTo>
                      <a:pt x="1042" y="255"/>
                    </a:lnTo>
                    <a:lnTo>
                      <a:pt x="1042" y="255"/>
                    </a:lnTo>
                    <a:lnTo>
                      <a:pt x="1042" y="257"/>
                    </a:lnTo>
                    <a:lnTo>
                      <a:pt x="1042" y="257"/>
                    </a:lnTo>
                    <a:lnTo>
                      <a:pt x="1042" y="257"/>
                    </a:lnTo>
                    <a:lnTo>
                      <a:pt x="1043" y="257"/>
                    </a:lnTo>
                    <a:lnTo>
                      <a:pt x="1043" y="257"/>
                    </a:lnTo>
                    <a:lnTo>
                      <a:pt x="1043" y="255"/>
                    </a:lnTo>
                    <a:lnTo>
                      <a:pt x="1043" y="255"/>
                    </a:lnTo>
                    <a:lnTo>
                      <a:pt x="1043" y="255"/>
                    </a:lnTo>
                    <a:lnTo>
                      <a:pt x="1043" y="255"/>
                    </a:lnTo>
                    <a:lnTo>
                      <a:pt x="1043" y="255"/>
                    </a:lnTo>
                    <a:lnTo>
                      <a:pt x="1045" y="255"/>
                    </a:lnTo>
                    <a:lnTo>
                      <a:pt x="1045" y="255"/>
                    </a:lnTo>
                    <a:lnTo>
                      <a:pt x="1045" y="255"/>
                    </a:lnTo>
                    <a:lnTo>
                      <a:pt x="1045" y="255"/>
                    </a:lnTo>
                    <a:lnTo>
                      <a:pt x="1045" y="255"/>
                    </a:lnTo>
                    <a:lnTo>
                      <a:pt x="1045" y="255"/>
                    </a:lnTo>
                    <a:lnTo>
                      <a:pt x="1047" y="255"/>
                    </a:lnTo>
                    <a:lnTo>
                      <a:pt x="1047" y="255"/>
                    </a:lnTo>
                    <a:lnTo>
                      <a:pt x="1047" y="255"/>
                    </a:lnTo>
                    <a:lnTo>
                      <a:pt x="1047" y="255"/>
                    </a:lnTo>
                    <a:lnTo>
                      <a:pt x="1049" y="255"/>
                    </a:lnTo>
                    <a:lnTo>
                      <a:pt x="1049" y="255"/>
                    </a:lnTo>
                    <a:lnTo>
                      <a:pt x="1049" y="255"/>
                    </a:lnTo>
                    <a:lnTo>
                      <a:pt x="1049" y="255"/>
                    </a:lnTo>
                    <a:lnTo>
                      <a:pt x="1049" y="255"/>
                    </a:lnTo>
                    <a:lnTo>
                      <a:pt x="1051" y="255"/>
                    </a:lnTo>
                    <a:lnTo>
                      <a:pt x="1051" y="255"/>
                    </a:lnTo>
                    <a:lnTo>
                      <a:pt x="1051" y="255"/>
                    </a:lnTo>
                    <a:lnTo>
                      <a:pt x="1051" y="255"/>
                    </a:lnTo>
                    <a:lnTo>
                      <a:pt x="1052" y="255"/>
                    </a:lnTo>
                    <a:lnTo>
                      <a:pt x="1052" y="255"/>
                    </a:lnTo>
                    <a:lnTo>
                      <a:pt x="1052" y="255"/>
                    </a:lnTo>
                    <a:lnTo>
                      <a:pt x="1052" y="255"/>
                    </a:lnTo>
                    <a:lnTo>
                      <a:pt x="1052" y="255"/>
                    </a:lnTo>
                    <a:lnTo>
                      <a:pt x="1054" y="255"/>
                    </a:lnTo>
                    <a:lnTo>
                      <a:pt x="1054" y="255"/>
                    </a:lnTo>
                    <a:lnTo>
                      <a:pt x="1054" y="255"/>
                    </a:lnTo>
                    <a:lnTo>
                      <a:pt x="1054" y="255"/>
                    </a:lnTo>
                    <a:lnTo>
                      <a:pt x="1054" y="255"/>
                    </a:lnTo>
                    <a:lnTo>
                      <a:pt x="1056" y="255"/>
                    </a:lnTo>
                    <a:lnTo>
                      <a:pt x="1056" y="255"/>
                    </a:lnTo>
                    <a:lnTo>
                      <a:pt x="1056" y="255"/>
                    </a:lnTo>
                    <a:lnTo>
                      <a:pt x="1056" y="255"/>
                    </a:lnTo>
                    <a:lnTo>
                      <a:pt x="1058" y="257"/>
                    </a:lnTo>
                    <a:lnTo>
                      <a:pt x="1058" y="257"/>
                    </a:lnTo>
                    <a:lnTo>
                      <a:pt x="1058" y="257"/>
                    </a:lnTo>
                    <a:lnTo>
                      <a:pt x="1058" y="257"/>
                    </a:lnTo>
                    <a:lnTo>
                      <a:pt x="1060" y="257"/>
                    </a:lnTo>
                    <a:lnTo>
                      <a:pt x="1060" y="257"/>
                    </a:lnTo>
                    <a:lnTo>
                      <a:pt x="1060" y="257"/>
                    </a:lnTo>
                    <a:lnTo>
                      <a:pt x="1060" y="257"/>
                    </a:lnTo>
                    <a:lnTo>
                      <a:pt x="1060" y="257"/>
                    </a:lnTo>
                    <a:lnTo>
                      <a:pt x="1062" y="257"/>
                    </a:lnTo>
                    <a:lnTo>
                      <a:pt x="1062" y="257"/>
                    </a:lnTo>
                    <a:lnTo>
                      <a:pt x="1062" y="257"/>
                    </a:lnTo>
                    <a:lnTo>
                      <a:pt x="1062" y="257"/>
                    </a:lnTo>
                    <a:lnTo>
                      <a:pt x="1063" y="257"/>
                    </a:lnTo>
                    <a:lnTo>
                      <a:pt x="1063" y="257"/>
                    </a:lnTo>
                    <a:lnTo>
                      <a:pt x="1063" y="257"/>
                    </a:lnTo>
                    <a:lnTo>
                      <a:pt x="1063" y="257"/>
                    </a:lnTo>
                    <a:lnTo>
                      <a:pt x="1063" y="257"/>
                    </a:lnTo>
                    <a:lnTo>
                      <a:pt x="1065" y="257"/>
                    </a:lnTo>
                    <a:lnTo>
                      <a:pt x="1065" y="257"/>
                    </a:lnTo>
                    <a:lnTo>
                      <a:pt x="1065" y="257"/>
                    </a:lnTo>
                    <a:lnTo>
                      <a:pt x="1065" y="257"/>
                    </a:lnTo>
                    <a:lnTo>
                      <a:pt x="1065" y="257"/>
                    </a:lnTo>
                    <a:lnTo>
                      <a:pt x="1067" y="257"/>
                    </a:lnTo>
                    <a:lnTo>
                      <a:pt x="1067" y="257"/>
                    </a:lnTo>
                    <a:lnTo>
                      <a:pt x="1067" y="257"/>
                    </a:lnTo>
                    <a:lnTo>
                      <a:pt x="1067" y="257"/>
                    </a:lnTo>
                    <a:lnTo>
                      <a:pt x="1067" y="257"/>
                    </a:lnTo>
                    <a:lnTo>
                      <a:pt x="1067" y="257"/>
                    </a:lnTo>
                    <a:lnTo>
                      <a:pt x="1067" y="257"/>
                    </a:lnTo>
                    <a:lnTo>
                      <a:pt x="1069" y="257"/>
                    </a:lnTo>
                    <a:lnTo>
                      <a:pt x="1069" y="257"/>
                    </a:lnTo>
                    <a:lnTo>
                      <a:pt x="1069" y="257"/>
                    </a:lnTo>
                    <a:lnTo>
                      <a:pt x="1069" y="257"/>
                    </a:lnTo>
                    <a:lnTo>
                      <a:pt x="1069" y="257"/>
                    </a:lnTo>
                    <a:lnTo>
                      <a:pt x="1071" y="257"/>
                    </a:lnTo>
                    <a:lnTo>
                      <a:pt x="1071" y="257"/>
                    </a:lnTo>
                    <a:lnTo>
                      <a:pt x="1071" y="257"/>
                    </a:lnTo>
                    <a:lnTo>
                      <a:pt x="1071" y="257"/>
                    </a:lnTo>
                    <a:lnTo>
                      <a:pt x="1071" y="257"/>
                    </a:lnTo>
                    <a:lnTo>
                      <a:pt x="1071" y="257"/>
                    </a:lnTo>
                    <a:lnTo>
                      <a:pt x="1071" y="257"/>
                    </a:lnTo>
                    <a:lnTo>
                      <a:pt x="1072" y="257"/>
                    </a:lnTo>
                    <a:lnTo>
                      <a:pt x="1072" y="259"/>
                    </a:lnTo>
                    <a:lnTo>
                      <a:pt x="1072" y="259"/>
                    </a:lnTo>
                    <a:lnTo>
                      <a:pt x="1072" y="259"/>
                    </a:lnTo>
                    <a:lnTo>
                      <a:pt x="1072" y="260"/>
                    </a:lnTo>
                    <a:lnTo>
                      <a:pt x="1072" y="260"/>
                    </a:lnTo>
                    <a:lnTo>
                      <a:pt x="1072" y="260"/>
                    </a:lnTo>
                    <a:lnTo>
                      <a:pt x="1074" y="260"/>
                    </a:lnTo>
                    <a:lnTo>
                      <a:pt x="1074" y="260"/>
                    </a:lnTo>
                    <a:lnTo>
                      <a:pt x="1074" y="260"/>
                    </a:lnTo>
                    <a:lnTo>
                      <a:pt x="1074" y="260"/>
                    </a:lnTo>
                    <a:lnTo>
                      <a:pt x="1076" y="262"/>
                    </a:lnTo>
                    <a:lnTo>
                      <a:pt x="1076" y="262"/>
                    </a:lnTo>
                    <a:lnTo>
                      <a:pt x="1076" y="262"/>
                    </a:lnTo>
                    <a:lnTo>
                      <a:pt x="1076" y="262"/>
                    </a:lnTo>
                    <a:lnTo>
                      <a:pt x="1076" y="262"/>
                    </a:lnTo>
                    <a:lnTo>
                      <a:pt x="1076" y="264"/>
                    </a:lnTo>
                    <a:lnTo>
                      <a:pt x="1076" y="264"/>
                    </a:lnTo>
                    <a:lnTo>
                      <a:pt x="1076" y="264"/>
                    </a:lnTo>
                    <a:lnTo>
                      <a:pt x="1076" y="264"/>
                    </a:lnTo>
                    <a:lnTo>
                      <a:pt x="1076" y="264"/>
                    </a:lnTo>
                    <a:lnTo>
                      <a:pt x="1076" y="266"/>
                    </a:lnTo>
                    <a:lnTo>
                      <a:pt x="1076" y="266"/>
                    </a:lnTo>
                    <a:lnTo>
                      <a:pt x="1078" y="266"/>
                    </a:lnTo>
                    <a:lnTo>
                      <a:pt x="1078" y="266"/>
                    </a:lnTo>
                    <a:lnTo>
                      <a:pt x="1078" y="266"/>
                    </a:lnTo>
                    <a:lnTo>
                      <a:pt x="1078" y="268"/>
                    </a:lnTo>
                    <a:lnTo>
                      <a:pt x="1078" y="268"/>
                    </a:lnTo>
                    <a:lnTo>
                      <a:pt x="1078" y="268"/>
                    </a:lnTo>
                    <a:lnTo>
                      <a:pt x="1078" y="269"/>
                    </a:lnTo>
                    <a:lnTo>
                      <a:pt x="1078" y="269"/>
                    </a:lnTo>
                    <a:lnTo>
                      <a:pt x="1078" y="269"/>
                    </a:lnTo>
                    <a:lnTo>
                      <a:pt x="1078" y="269"/>
                    </a:lnTo>
                    <a:lnTo>
                      <a:pt x="1078" y="271"/>
                    </a:lnTo>
                    <a:lnTo>
                      <a:pt x="1078" y="271"/>
                    </a:lnTo>
                    <a:lnTo>
                      <a:pt x="1080" y="273"/>
                    </a:lnTo>
                    <a:lnTo>
                      <a:pt x="1080" y="273"/>
                    </a:lnTo>
                    <a:lnTo>
                      <a:pt x="1080" y="273"/>
                    </a:lnTo>
                    <a:lnTo>
                      <a:pt x="1080" y="273"/>
                    </a:lnTo>
                    <a:lnTo>
                      <a:pt x="1080" y="273"/>
                    </a:lnTo>
                    <a:lnTo>
                      <a:pt x="1080" y="275"/>
                    </a:lnTo>
                    <a:lnTo>
                      <a:pt x="1080" y="275"/>
                    </a:lnTo>
                    <a:lnTo>
                      <a:pt x="1080" y="277"/>
                    </a:lnTo>
                    <a:lnTo>
                      <a:pt x="1080" y="277"/>
                    </a:lnTo>
                    <a:lnTo>
                      <a:pt x="1080" y="277"/>
                    </a:lnTo>
                    <a:lnTo>
                      <a:pt x="1080" y="277"/>
                    </a:lnTo>
                    <a:lnTo>
                      <a:pt x="1080" y="278"/>
                    </a:lnTo>
                    <a:lnTo>
                      <a:pt x="1080" y="278"/>
                    </a:lnTo>
                    <a:lnTo>
                      <a:pt x="1080" y="278"/>
                    </a:lnTo>
                    <a:lnTo>
                      <a:pt x="1081" y="278"/>
                    </a:lnTo>
                    <a:lnTo>
                      <a:pt x="1081" y="278"/>
                    </a:lnTo>
                    <a:lnTo>
                      <a:pt x="1081" y="280"/>
                    </a:lnTo>
                    <a:lnTo>
                      <a:pt x="1080" y="280"/>
                    </a:lnTo>
                    <a:lnTo>
                      <a:pt x="1081" y="280"/>
                    </a:lnTo>
                    <a:lnTo>
                      <a:pt x="1081" y="280"/>
                    </a:lnTo>
                    <a:lnTo>
                      <a:pt x="1081" y="280"/>
                    </a:lnTo>
                    <a:lnTo>
                      <a:pt x="1081" y="282"/>
                    </a:lnTo>
                    <a:lnTo>
                      <a:pt x="1081" y="282"/>
                    </a:lnTo>
                    <a:lnTo>
                      <a:pt x="1081" y="282"/>
                    </a:lnTo>
                    <a:lnTo>
                      <a:pt x="1081" y="282"/>
                    </a:lnTo>
                    <a:lnTo>
                      <a:pt x="1081" y="282"/>
                    </a:lnTo>
                    <a:lnTo>
                      <a:pt x="1081" y="282"/>
                    </a:lnTo>
                    <a:lnTo>
                      <a:pt x="1081" y="282"/>
                    </a:lnTo>
                    <a:lnTo>
                      <a:pt x="1081" y="284"/>
                    </a:lnTo>
                    <a:lnTo>
                      <a:pt x="1081" y="284"/>
                    </a:lnTo>
                    <a:lnTo>
                      <a:pt x="1081" y="284"/>
                    </a:lnTo>
                    <a:lnTo>
                      <a:pt x="1081" y="284"/>
                    </a:lnTo>
                    <a:lnTo>
                      <a:pt x="1081" y="284"/>
                    </a:lnTo>
                    <a:lnTo>
                      <a:pt x="1081" y="286"/>
                    </a:lnTo>
                    <a:lnTo>
                      <a:pt x="1081" y="286"/>
                    </a:lnTo>
                    <a:lnTo>
                      <a:pt x="1081" y="286"/>
                    </a:lnTo>
                    <a:lnTo>
                      <a:pt x="1081" y="286"/>
                    </a:lnTo>
                    <a:lnTo>
                      <a:pt x="1081" y="288"/>
                    </a:lnTo>
                    <a:lnTo>
                      <a:pt x="1081" y="288"/>
                    </a:lnTo>
                    <a:lnTo>
                      <a:pt x="1081" y="288"/>
                    </a:lnTo>
                    <a:lnTo>
                      <a:pt x="1081" y="288"/>
                    </a:lnTo>
                    <a:lnTo>
                      <a:pt x="1081" y="289"/>
                    </a:lnTo>
                    <a:lnTo>
                      <a:pt x="1081" y="289"/>
                    </a:lnTo>
                    <a:lnTo>
                      <a:pt x="1081" y="289"/>
                    </a:lnTo>
                    <a:lnTo>
                      <a:pt x="1081" y="291"/>
                    </a:lnTo>
                    <a:lnTo>
                      <a:pt x="1081" y="291"/>
                    </a:lnTo>
                    <a:lnTo>
                      <a:pt x="1081" y="291"/>
                    </a:lnTo>
                    <a:lnTo>
                      <a:pt x="1081" y="293"/>
                    </a:lnTo>
                    <a:lnTo>
                      <a:pt x="1080" y="293"/>
                    </a:lnTo>
                    <a:lnTo>
                      <a:pt x="1080" y="295"/>
                    </a:lnTo>
                    <a:lnTo>
                      <a:pt x="1080" y="295"/>
                    </a:lnTo>
                    <a:lnTo>
                      <a:pt x="1080" y="297"/>
                    </a:lnTo>
                    <a:lnTo>
                      <a:pt x="1080" y="297"/>
                    </a:lnTo>
                    <a:lnTo>
                      <a:pt x="1078" y="297"/>
                    </a:lnTo>
                    <a:lnTo>
                      <a:pt x="1078" y="297"/>
                    </a:lnTo>
                    <a:lnTo>
                      <a:pt x="1078" y="297"/>
                    </a:lnTo>
                    <a:lnTo>
                      <a:pt x="1078" y="297"/>
                    </a:lnTo>
                    <a:lnTo>
                      <a:pt x="1080" y="297"/>
                    </a:lnTo>
                    <a:lnTo>
                      <a:pt x="1080" y="297"/>
                    </a:lnTo>
                    <a:lnTo>
                      <a:pt x="1080" y="297"/>
                    </a:lnTo>
                    <a:lnTo>
                      <a:pt x="1080" y="298"/>
                    </a:lnTo>
                    <a:lnTo>
                      <a:pt x="1081" y="298"/>
                    </a:lnTo>
                    <a:lnTo>
                      <a:pt x="1081" y="298"/>
                    </a:lnTo>
                    <a:lnTo>
                      <a:pt x="1081" y="298"/>
                    </a:lnTo>
                    <a:lnTo>
                      <a:pt x="1081" y="300"/>
                    </a:lnTo>
                    <a:lnTo>
                      <a:pt x="1081" y="300"/>
                    </a:lnTo>
                    <a:lnTo>
                      <a:pt x="1081" y="300"/>
                    </a:lnTo>
                    <a:lnTo>
                      <a:pt x="1081" y="300"/>
                    </a:lnTo>
                    <a:lnTo>
                      <a:pt x="1081" y="300"/>
                    </a:lnTo>
                    <a:lnTo>
                      <a:pt x="1081" y="302"/>
                    </a:lnTo>
                    <a:lnTo>
                      <a:pt x="1081" y="302"/>
                    </a:lnTo>
                    <a:lnTo>
                      <a:pt x="1081" y="302"/>
                    </a:lnTo>
                    <a:lnTo>
                      <a:pt x="1081" y="304"/>
                    </a:lnTo>
                    <a:lnTo>
                      <a:pt x="1081" y="304"/>
                    </a:lnTo>
                    <a:lnTo>
                      <a:pt x="1083" y="304"/>
                    </a:lnTo>
                    <a:lnTo>
                      <a:pt x="1083" y="304"/>
                    </a:lnTo>
                    <a:lnTo>
                      <a:pt x="1081" y="304"/>
                    </a:lnTo>
                    <a:lnTo>
                      <a:pt x="1083" y="306"/>
                    </a:lnTo>
                    <a:lnTo>
                      <a:pt x="1083" y="306"/>
                    </a:lnTo>
                    <a:lnTo>
                      <a:pt x="1083" y="306"/>
                    </a:lnTo>
                    <a:lnTo>
                      <a:pt x="1083" y="306"/>
                    </a:lnTo>
                    <a:lnTo>
                      <a:pt x="1083" y="306"/>
                    </a:lnTo>
                    <a:lnTo>
                      <a:pt x="1083" y="306"/>
                    </a:lnTo>
                    <a:lnTo>
                      <a:pt x="1085" y="306"/>
                    </a:lnTo>
                    <a:lnTo>
                      <a:pt x="1085" y="304"/>
                    </a:lnTo>
                    <a:lnTo>
                      <a:pt x="1085" y="304"/>
                    </a:lnTo>
                    <a:lnTo>
                      <a:pt x="1087" y="304"/>
                    </a:lnTo>
                    <a:lnTo>
                      <a:pt x="1087" y="304"/>
                    </a:lnTo>
                    <a:lnTo>
                      <a:pt x="1087" y="306"/>
                    </a:lnTo>
                    <a:lnTo>
                      <a:pt x="1087" y="306"/>
                    </a:lnTo>
                    <a:lnTo>
                      <a:pt x="1089" y="306"/>
                    </a:lnTo>
                    <a:lnTo>
                      <a:pt x="1089" y="306"/>
                    </a:lnTo>
                    <a:lnTo>
                      <a:pt x="1089" y="306"/>
                    </a:lnTo>
                    <a:lnTo>
                      <a:pt x="1089" y="306"/>
                    </a:lnTo>
                    <a:lnTo>
                      <a:pt x="1090" y="306"/>
                    </a:lnTo>
                    <a:lnTo>
                      <a:pt x="1090" y="306"/>
                    </a:lnTo>
                    <a:lnTo>
                      <a:pt x="1090" y="306"/>
                    </a:lnTo>
                    <a:lnTo>
                      <a:pt x="1092" y="306"/>
                    </a:lnTo>
                    <a:lnTo>
                      <a:pt x="1092" y="306"/>
                    </a:lnTo>
                    <a:lnTo>
                      <a:pt x="1092" y="306"/>
                    </a:lnTo>
                    <a:lnTo>
                      <a:pt x="1092" y="306"/>
                    </a:lnTo>
                    <a:lnTo>
                      <a:pt x="1094" y="307"/>
                    </a:lnTo>
                    <a:lnTo>
                      <a:pt x="1094" y="307"/>
                    </a:lnTo>
                    <a:lnTo>
                      <a:pt x="1094" y="307"/>
                    </a:lnTo>
                    <a:lnTo>
                      <a:pt x="1094" y="309"/>
                    </a:lnTo>
                    <a:lnTo>
                      <a:pt x="1096" y="309"/>
                    </a:lnTo>
                    <a:lnTo>
                      <a:pt x="1096" y="309"/>
                    </a:lnTo>
                    <a:lnTo>
                      <a:pt x="1096" y="309"/>
                    </a:lnTo>
                    <a:lnTo>
                      <a:pt x="1096" y="309"/>
                    </a:lnTo>
                    <a:lnTo>
                      <a:pt x="1096" y="309"/>
                    </a:lnTo>
                    <a:lnTo>
                      <a:pt x="1098" y="309"/>
                    </a:lnTo>
                    <a:lnTo>
                      <a:pt x="1098" y="309"/>
                    </a:lnTo>
                    <a:lnTo>
                      <a:pt x="1098" y="309"/>
                    </a:lnTo>
                    <a:lnTo>
                      <a:pt x="1100" y="309"/>
                    </a:lnTo>
                    <a:lnTo>
                      <a:pt x="1100" y="309"/>
                    </a:lnTo>
                    <a:lnTo>
                      <a:pt x="1100" y="309"/>
                    </a:lnTo>
                    <a:lnTo>
                      <a:pt x="1100" y="309"/>
                    </a:lnTo>
                    <a:lnTo>
                      <a:pt x="1100" y="309"/>
                    </a:lnTo>
                    <a:lnTo>
                      <a:pt x="1100" y="311"/>
                    </a:lnTo>
                    <a:lnTo>
                      <a:pt x="1101" y="311"/>
                    </a:lnTo>
                    <a:lnTo>
                      <a:pt x="1101" y="311"/>
                    </a:lnTo>
                    <a:lnTo>
                      <a:pt x="1103" y="313"/>
                    </a:lnTo>
                    <a:lnTo>
                      <a:pt x="1103" y="313"/>
                    </a:lnTo>
                    <a:lnTo>
                      <a:pt x="1103" y="313"/>
                    </a:lnTo>
                    <a:lnTo>
                      <a:pt x="1103" y="313"/>
                    </a:lnTo>
                    <a:lnTo>
                      <a:pt x="1103" y="313"/>
                    </a:lnTo>
                    <a:lnTo>
                      <a:pt x="1103" y="313"/>
                    </a:lnTo>
                    <a:lnTo>
                      <a:pt x="1103" y="313"/>
                    </a:lnTo>
                    <a:lnTo>
                      <a:pt x="1101" y="315"/>
                    </a:lnTo>
                    <a:lnTo>
                      <a:pt x="1101" y="315"/>
                    </a:lnTo>
                    <a:lnTo>
                      <a:pt x="1101" y="315"/>
                    </a:lnTo>
                    <a:lnTo>
                      <a:pt x="1101" y="315"/>
                    </a:lnTo>
                    <a:lnTo>
                      <a:pt x="1101" y="315"/>
                    </a:lnTo>
                    <a:lnTo>
                      <a:pt x="1101" y="315"/>
                    </a:lnTo>
                    <a:lnTo>
                      <a:pt x="1101" y="315"/>
                    </a:lnTo>
                    <a:lnTo>
                      <a:pt x="1101" y="315"/>
                    </a:lnTo>
                    <a:lnTo>
                      <a:pt x="1101" y="316"/>
                    </a:lnTo>
                    <a:lnTo>
                      <a:pt x="1101" y="316"/>
                    </a:lnTo>
                    <a:lnTo>
                      <a:pt x="1101" y="316"/>
                    </a:lnTo>
                    <a:lnTo>
                      <a:pt x="1101" y="316"/>
                    </a:lnTo>
                    <a:lnTo>
                      <a:pt x="1101" y="318"/>
                    </a:lnTo>
                    <a:lnTo>
                      <a:pt x="1101" y="318"/>
                    </a:lnTo>
                    <a:lnTo>
                      <a:pt x="1101" y="318"/>
                    </a:lnTo>
                    <a:lnTo>
                      <a:pt x="1100" y="318"/>
                    </a:lnTo>
                    <a:lnTo>
                      <a:pt x="1100" y="318"/>
                    </a:lnTo>
                    <a:lnTo>
                      <a:pt x="1100" y="318"/>
                    </a:lnTo>
                    <a:lnTo>
                      <a:pt x="1100" y="318"/>
                    </a:lnTo>
                    <a:lnTo>
                      <a:pt x="1098" y="318"/>
                    </a:lnTo>
                    <a:lnTo>
                      <a:pt x="1098" y="318"/>
                    </a:lnTo>
                    <a:lnTo>
                      <a:pt x="1098" y="318"/>
                    </a:lnTo>
                    <a:lnTo>
                      <a:pt x="1098" y="320"/>
                    </a:lnTo>
                    <a:lnTo>
                      <a:pt x="1098" y="320"/>
                    </a:lnTo>
                    <a:lnTo>
                      <a:pt x="1098" y="320"/>
                    </a:lnTo>
                    <a:lnTo>
                      <a:pt x="1098" y="320"/>
                    </a:lnTo>
                    <a:lnTo>
                      <a:pt x="1098" y="322"/>
                    </a:lnTo>
                    <a:lnTo>
                      <a:pt x="1098" y="322"/>
                    </a:lnTo>
                    <a:lnTo>
                      <a:pt x="1098" y="322"/>
                    </a:lnTo>
                    <a:lnTo>
                      <a:pt x="1096" y="322"/>
                    </a:lnTo>
                    <a:lnTo>
                      <a:pt x="1096" y="322"/>
                    </a:lnTo>
                    <a:lnTo>
                      <a:pt x="1096" y="322"/>
                    </a:lnTo>
                    <a:lnTo>
                      <a:pt x="1096" y="324"/>
                    </a:lnTo>
                    <a:lnTo>
                      <a:pt x="1096" y="324"/>
                    </a:lnTo>
                    <a:lnTo>
                      <a:pt x="1096" y="324"/>
                    </a:lnTo>
                    <a:lnTo>
                      <a:pt x="1096" y="324"/>
                    </a:lnTo>
                    <a:lnTo>
                      <a:pt x="1094" y="324"/>
                    </a:lnTo>
                    <a:lnTo>
                      <a:pt x="1094" y="324"/>
                    </a:lnTo>
                    <a:lnTo>
                      <a:pt x="1094" y="324"/>
                    </a:lnTo>
                    <a:lnTo>
                      <a:pt x="1094" y="324"/>
                    </a:lnTo>
                    <a:lnTo>
                      <a:pt x="1094" y="324"/>
                    </a:lnTo>
                    <a:lnTo>
                      <a:pt x="1094" y="326"/>
                    </a:lnTo>
                    <a:lnTo>
                      <a:pt x="1092" y="326"/>
                    </a:lnTo>
                    <a:lnTo>
                      <a:pt x="1092" y="326"/>
                    </a:lnTo>
                    <a:lnTo>
                      <a:pt x="1092" y="326"/>
                    </a:lnTo>
                    <a:lnTo>
                      <a:pt x="1092" y="326"/>
                    </a:lnTo>
                    <a:lnTo>
                      <a:pt x="1092" y="326"/>
                    </a:lnTo>
                    <a:lnTo>
                      <a:pt x="1090" y="326"/>
                    </a:lnTo>
                    <a:lnTo>
                      <a:pt x="1090" y="326"/>
                    </a:lnTo>
                    <a:lnTo>
                      <a:pt x="1090" y="326"/>
                    </a:lnTo>
                    <a:lnTo>
                      <a:pt x="1090" y="326"/>
                    </a:lnTo>
                    <a:lnTo>
                      <a:pt x="1090" y="327"/>
                    </a:lnTo>
                    <a:lnTo>
                      <a:pt x="1090" y="327"/>
                    </a:lnTo>
                    <a:lnTo>
                      <a:pt x="1090" y="327"/>
                    </a:lnTo>
                    <a:lnTo>
                      <a:pt x="1090" y="327"/>
                    </a:lnTo>
                    <a:lnTo>
                      <a:pt x="1090" y="327"/>
                    </a:lnTo>
                    <a:lnTo>
                      <a:pt x="1090" y="327"/>
                    </a:lnTo>
                    <a:lnTo>
                      <a:pt x="1089" y="329"/>
                    </a:lnTo>
                    <a:lnTo>
                      <a:pt x="1089" y="329"/>
                    </a:lnTo>
                    <a:lnTo>
                      <a:pt x="1089" y="329"/>
                    </a:lnTo>
                    <a:lnTo>
                      <a:pt x="1089" y="329"/>
                    </a:lnTo>
                    <a:lnTo>
                      <a:pt x="1087" y="329"/>
                    </a:lnTo>
                    <a:lnTo>
                      <a:pt x="1087" y="329"/>
                    </a:lnTo>
                    <a:lnTo>
                      <a:pt x="1087" y="329"/>
                    </a:lnTo>
                    <a:lnTo>
                      <a:pt x="1087" y="329"/>
                    </a:lnTo>
                    <a:lnTo>
                      <a:pt x="1087" y="329"/>
                    </a:lnTo>
                    <a:lnTo>
                      <a:pt x="1087" y="329"/>
                    </a:lnTo>
                    <a:lnTo>
                      <a:pt x="1087" y="329"/>
                    </a:lnTo>
                    <a:lnTo>
                      <a:pt x="1087" y="329"/>
                    </a:lnTo>
                    <a:lnTo>
                      <a:pt x="1087" y="329"/>
                    </a:lnTo>
                    <a:lnTo>
                      <a:pt x="1087" y="329"/>
                    </a:lnTo>
                    <a:lnTo>
                      <a:pt x="1087" y="331"/>
                    </a:lnTo>
                    <a:lnTo>
                      <a:pt x="1087" y="331"/>
                    </a:lnTo>
                    <a:lnTo>
                      <a:pt x="1087" y="331"/>
                    </a:lnTo>
                    <a:lnTo>
                      <a:pt x="1089" y="333"/>
                    </a:lnTo>
                    <a:lnTo>
                      <a:pt x="1089" y="333"/>
                    </a:lnTo>
                    <a:lnTo>
                      <a:pt x="1089" y="333"/>
                    </a:lnTo>
                    <a:lnTo>
                      <a:pt x="1089" y="335"/>
                    </a:lnTo>
                    <a:lnTo>
                      <a:pt x="1089" y="335"/>
                    </a:lnTo>
                    <a:lnTo>
                      <a:pt x="1089" y="335"/>
                    </a:lnTo>
                    <a:lnTo>
                      <a:pt x="1089" y="335"/>
                    </a:lnTo>
                    <a:lnTo>
                      <a:pt x="1089" y="335"/>
                    </a:lnTo>
                    <a:lnTo>
                      <a:pt x="1089" y="336"/>
                    </a:lnTo>
                    <a:lnTo>
                      <a:pt x="1087" y="336"/>
                    </a:lnTo>
                    <a:lnTo>
                      <a:pt x="1087" y="336"/>
                    </a:lnTo>
                    <a:lnTo>
                      <a:pt x="1087" y="336"/>
                    </a:lnTo>
                    <a:lnTo>
                      <a:pt x="1087" y="336"/>
                    </a:lnTo>
                    <a:lnTo>
                      <a:pt x="1087" y="338"/>
                    </a:lnTo>
                    <a:lnTo>
                      <a:pt x="1087" y="338"/>
                    </a:lnTo>
                    <a:lnTo>
                      <a:pt x="1087" y="338"/>
                    </a:lnTo>
                    <a:lnTo>
                      <a:pt x="1087" y="338"/>
                    </a:lnTo>
                    <a:lnTo>
                      <a:pt x="1087" y="338"/>
                    </a:lnTo>
                    <a:lnTo>
                      <a:pt x="1087" y="338"/>
                    </a:lnTo>
                    <a:lnTo>
                      <a:pt x="1087" y="338"/>
                    </a:lnTo>
                    <a:lnTo>
                      <a:pt x="1087" y="340"/>
                    </a:lnTo>
                    <a:lnTo>
                      <a:pt x="1089" y="340"/>
                    </a:lnTo>
                    <a:lnTo>
                      <a:pt x="1089" y="340"/>
                    </a:lnTo>
                    <a:lnTo>
                      <a:pt x="1090" y="342"/>
                    </a:lnTo>
                    <a:lnTo>
                      <a:pt x="1090" y="342"/>
                    </a:lnTo>
                    <a:lnTo>
                      <a:pt x="1090" y="342"/>
                    </a:lnTo>
                    <a:lnTo>
                      <a:pt x="1090" y="344"/>
                    </a:lnTo>
                    <a:lnTo>
                      <a:pt x="1090" y="344"/>
                    </a:lnTo>
                    <a:lnTo>
                      <a:pt x="1090" y="345"/>
                    </a:lnTo>
                    <a:lnTo>
                      <a:pt x="1090" y="345"/>
                    </a:lnTo>
                    <a:lnTo>
                      <a:pt x="1090" y="345"/>
                    </a:lnTo>
                    <a:lnTo>
                      <a:pt x="1090" y="345"/>
                    </a:lnTo>
                    <a:lnTo>
                      <a:pt x="1092" y="345"/>
                    </a:lnTo>
                    <a:lnTo>
                      <a:pt x="1092" y="347"/>
                    </a:lnTo>
                    <a:lnTo>
                      <a:pt x="1092" y="347"/>
                    </a:lnTo>
                    <a:lnTo>
                      <a:pt x="1092" y="347"/>
                    </a:lnTo>
                    <a:lnTo>
                      <a:pt x="1092" y="347"/>
                    </a:lnTo>
                    <a:lnTo>
                      <a:pt x="1094" y="347"/>
                    </a:lnTo>
                    <a:lnTo>
                      <a:pt x="1094" y="347"/>
                    </a:lnTo>
                    <a:lnTo>
                      <a:pt x="1094" y="349"/>
                    </a:lnTo>
                    <a:lnTo>
                      <a:pt x="1094" y="349"/>
                    </a:lnTo>
                    <a:lnTo>
                      <a:pt x="1094" y="349"/>
                    </a:lnTo>
                    <a:lnTo>
                      <a:pt x="1094" y="349"/>
                    </a:lnTo>
                    <a:lnTo>
                      <a:pt x="1096" y="349"/>
                    </a:lnTo>
                    <a:lnTo>
                      <a:pt x="1096" y="351"/>
                    </a:lnTo>
                    <a:lnTo>
                      <a:pt x="1096" y="351"/>
                    </a:lnTo>
                    <a:lnTo>
                      <a:pt x="1098" y="351"/>
                    </a:lnTo>
                    <a:lnTo>
                      <a:pt x="1098" y="351"/>
                    </a:lnTo>
                    <a:lnTo>
                      <a:pt x="1098" y="351"/>
                    </a:lnTo>
                    <a:lnTo>
                      <a:pt x="1098" y="351"/>
                    </a:lnTo>
                    <a:lnTo>
                      <a:pt x="1098" y="353"/>
                    </a:lnTo>
                    <a:lnTo>
                      <a:pt x="1098" y="353"/>
                    </a:lnTo>
                    <a:lnTo>
                      <a:pt x="1096" y="353"/>
                    </a:lnTo>
                    <a:lnTo>
                      <a:pt x="1096" y="353"/>
                    </a:lnTo>
                    <a:lnTo>
                      <a:pt x="1096" y="354"/>
                    </a:lnTo>
                    <a:lnTo>
                      <a:pt x="1098" y="354"/>
                    </a:lnTo>
                    <a:lnTo>
                      <a:pt x="1098" y="354"/>
                    </a:lnTo>
                    <a:lnTo>
                      <a:pt x="1098" y="354"/>
                    </a:lnTo>
                    <a:lnTo>
                      <a:pt x="1100" y="354"/>
                    </a:lnTo>
                    <a:lnTo>
                      <a:pt x="1100" y="354"/>
                    </a:lnTo>
                    <a:lnTo>
                      <a:pt x="1100" y="354"/>
                    </a:lnTo>
                    <a:lnTo>
                      <a:pt x="1100" y="354"/>
                    </a:lnTo>
                    <a:lnTo>
                      <a:pt x="1100" y="356"/>
                    </a:lnTo>
                    <a:lnTo>
                      <a:pt x="1100" y="356"/>
                    </a:lnTo>
                    <a:lnTo>
                      <a:pt x="1101" y="356"/>
                    </a:lnTo>
                    <a:lnTo>
                      <a:pt x="1101" y="356"/>
                    </a:lnTo>
                    <a:lnTo>
                      <a:pt x="1101" y="358"/>
                    </a:lnTo>
                    <a:lnTo>
                      <a:pt x="1100" y="358"/>
                    </a:lnTo>
                    <a:lnTo>
                      <a:pt x="1100" y="358"/>
                    </a:lnTo>
                    <a:lnTo>
                      <a:pt x="1100" y="358"/>
                    </a:lnTo>
                    <a:lnTo>
                      <a:pt x="1100" y="358"/>
                    </a:lnTo>
                    <a:lnTo>
                      <a:pt x="1100" y="360"/>
                    </a:lnTo>
                    <a:lnTo>
                      <a:pt x="1100" y="360"/>
                    </a:lnTo>
                    <a:lnTo>
                      <a:pt x="1101" y="360"/>
                    </a:lnTo>
                    <a:lnTo>
                      <a:pt x="1101" y="360"/>
                    </a:lnTo>
                    <a:lnTo>
                      <a:pt x="1101" y="360"/>
                    </a:lnTo>
                    <a:lnTo>
                      <a:pt x="1101" y="360"/>
                    </a:lnTo>
                    <a:lnTo>
                      <a:pt x="1101" y="360"/>
                    </a:lnTo>
                    <a:lnTo>
                      <a:pt x="1101" y="360"/>
                    </a:lnTo>
                    <a:lnTo>
                      <a:pt x="1101" y="360"/>
                    </a:lnTo>
                    <a:lnTo>
                      <a:pt x="1101" y="360"/>
                    </a:lnTo>
                    <a:lnTo>
                      <a:pt x="1101" y="362"/>
                    </a:lnTo>
                    <a:lnTo>
                      <a:pt x="1100" y="362"/>
                    </a:lnTo>
                    <a:lnTo>
                      <a:pt x="1100" y="362"/>
                    </a:lnTo>
                    <a:lnTo>
                      <a:pt x="1100" y="362"/>
                    </a:lnTo>
                    <a:lnTo>
                      <a:pt x="1101" y="363"/>
                    </a:lnTo>
                    <a:lnTo>
                      <a:pt x="1101" y="363"/>
                    </a:lnTo>
                    <a:lnTo>
                      <a:pt x="1101" y="363"/>
                    </a:lnTo>
                    <a:lnTo>
                      <a:pt x="1103" y="363"/>
                    </a:lnTo>
                    <a:lnTo>
                      <a:pt x="1103" y="363"/>
                    </a:lnTo>
                    <a:lnTo>
                      <a:pt x="1103" y="363"/>
                    </a:lnTo>
                    <a:lnTo>
                      <a:pt x="1103" y="365"/>
                    </a:lnTo>
                    <a:lnTo>
                      <a:pt x="1103" y="365"/>
                    </a:lnTo>
                    <a:lnTo>
                      <a:pt x="1103" y="365"/>
                    </a:lnTo>
                    <a:lnTo>
                      <a:pt x="1103" y="365"/>
                    </a:lnTo>
                    <a:lnTo>
                      <a:pt x="1103" y="367"/>
                    </a:lnTo>
                    <a:lnTo>
                      <a:pt x="1103" y="367"/>
                    </a:lnTo>
                    <a:lnTo>
                      <a:pt x="1103" y="367"/>
                    </a:lnTo>
                    <a:lnTo>
                      <a:pt x="1103" y="367"/>
                    </a:lnTo>
                    <a:lnTo>
                      <a:pt x="1103" y="369"/>
                    </a:lnTo>
                    <a:lnTo>
                      <a:pt x="1103" y="369"/>
                    </a:lnTo>
                    <a:lnTo>
                      <a:pt x="1103" y="369"/>
                    </a:lnTo>
                    <a:lnTo>
                      <a:pt x="1103" y="369"/>
                    </a:lnTo>
                    <a:lnTo>
                      <a:pt x="1103" y="369"/>
                    </a:lnTo>
                    <a:lnTo>
                      <a:pt x="1103" y="369"/>
                    </a:lnTo>
                    <a:lnTo>
                      <a:pt x="1105" y="371"/>
                    </a:lnTo>
                    <a:lnTo>
                      <a:pt x="1105" y="371"/>
                    </a:lnTo>
                    <a:lnTo>
                      <a:pt x="1107" y="371"/>
                    </a:lnTo>
                    <a:lnTo>
                      <a:pt x="1107" y="371"/>
                    </a:lnTo>
                    <a:lnTo>
                      <a:pt x="1107" y="371"/>
                    </a:lnTo>
                    <a:lnTo>
                      <a:pt x="1109" y="371"/>
                    </a:lnTo>
                    <a:lnTo>
                      <a:pt x="1109" y="371"/>
                    </a:lnTo>
                    <a:lnTo>
                      <a:pt x="1109" y="371"/>
                    </a:lnTo>
                    <a:lnTo>
                      <a:pt x="1109" y="371"/>
                    </a:lnTo>
                    <a:lnTo>
                      <a:pt x="1110" y="371"/>
                    </a:lnTo>
                    <a:lnTo>
                      <a:pt x="1110" y="371"/>
                    </a:lnTo>
                    <a:lnTo>
                      <a:pt x="1112" y="373"/>
                    </a:lnTo>
                    <a:lnTo>
                      <a:pt x="1112" y="373"/>
                    </a:lnTo>
                    <a:lnTo>
                      <a:pt x="1112" y="373"/>
                    </a:lnTo>
                    <a:lnTo>
                      <a:pt x="1112" y="373"/>
                    </a:lnTo>
                    <a:lnTo>
                      <a:pt x="1112" y="373"/>
                    </a:lnTo>
                    <a:lnTo>
                      <a:pt x="1114" y="373"/>
                    </a:lnTo>
                    <a:lnTo>
                      <a:pt x="1114" y="373"/>
                    </a:lnTo>
                    <a:lnTo>
                      <a:pt x="1114" y="374"/>
                    </a:lnTo>
                    <a:lnTo>
                      <a:pt x="1114" y="374"/>
                    </a:lnTo>
                    <a:lnTo>
                      <a:pt x="1114" y="374"/>
                    </a:lnTo>
                    <a:lnTo>
                      <a:pt x="1114" y="374"/>
                    </a:lnTo>
                    <a:lnTo>
                      <a:pt x="1114" y="374"/>
                    </a:lnTo>
                    <a:lnTo>
                      <a:pt x="1116" y="374"/>
                    </a:lnTo>
                    <a:lnTo>
                      <a:pt x="1116" y="373"/>
                    </a:lnTo>
                    <a:lnTo>
                      <a:pt x="1116" y="373"/>
                    </a:lnTo>
                    <a:lnTo>
                      <a:pt x="1118" y="373"/>
                    </a:lnTo>
                    <a:lnTo>
                      <a:pt x="1118" y="373"/>
                    </a:lnTo>
                    <a:lnTo>
                      <a:pt x="1118" y="373"/>
                    </a:lnTo>
                    <a:lnTo>
                      <a:pt x="1119" y="373"/>
                    </a:lnTo>
                    <a:lnTo>
                      <a:pt x="1119" y="373"/>
                    </a:lnTo>
                    <a:lnTo>
                      <a:pt x="1119" y="373"/>
                    </a:lnTo>
                    <a:lnTo>
                      <a:pt x="1119" y="374"/>
                    </a:lnTo>
                    <a:lnTo>
                      <a:pt x="1119" y="374"/>
                    </a:lnTo>
                    <a:lnTo>
                      <a:pt x="1121" y="374"/>
                    </a:lnTo>
                    <a:lnTo>
                      <a:pt x="1121" y="374"/>
                    </a:lnTo>
                    <a:lnTo>
                      <a:pt x="1121" y="376"/>
                    </a:lnTo>
                    <a:lnTo>
                      <a:pt x="1123" y="378"/>
                    </a:lnTo>
                    <a:lnTo>
                      <a:pt x="1123" y="378"/>
                    </a:lnTo>
                    <a:lnTo>
                      <a:pt x="1123" y="380"/>
                    </a:lnTo>
                    <a:lnTo>
                      <a:pt x="1123" y="380"/>
                    </a:lnTo>
                    <a:lnTo>
                      <a:pt x="1123" y="382"/>
                    </a:lnTo>
                    <a:lnTo>
                      <a:pt x="1123" y="382"/>
                    </a:lnTo>
                    <a:lnTo>
                      <a:pt x="1125" y="382"/>
                    </a:lnTo>
                    <a:lnTo>
                      <a:pt x="1125" y="382"/>
                    </a:lnTo>
                    <a:lnTo>
                      <a:pt x="1127" y="382"/>
                    </a:lnTo>
                    <a:lnTo>
                      <a:pt x="1127" y="380"/>
                    </a:lnTo>
                    <a:lnTo>
                      <a:pt x="1128" y="380"/>
                    </a:lnTo>
                    <a:lnTo>
                      <a:pt x="1128" y="382"/>
                    </a:lnTo>
                    <a:lnTo>
                      <a:pt x="1128" y="382"/>
                    </a:lnTo>
                    <a:lnTo>
                      <a:pt x="1130" y="382"/>
                    </a:lnTo>
                    <a:lnTo>
                      <a:pt x="1130" y="382"/>
                    </a:lnTo>
                    <a:lnTo>
                      <a:pt x="1130" y="383"/>
                    </a:lnTo>
                    <a:lnTo>
                      <a:pt x="1130" y="383"/>
                    </a:lnTo>
                    <a:lnTo>
                      <a:pt x="1130" y="383"/>
                    </a:lnTo>
                    <a:lnTo>
                      <a:pt x="1130" y="385"/>
                    </a:lnTo>
                    <a:lnTo>
                      <a:pt x="1128" y="385"/>
                    </a:lnTo>
                    <a:lnTo>
                      <a:pt x="1128" y="385"/>
                    </a:lnTo>
                    <a:lnTo>
                      <a:pt x="1128" y="385"/>
                    </a:lnTo>
                    <a:lnTo>
                      <a:pt x="1128" y="387"/>
                    </a:lnTo>
                    <a:lnTo>
                      <a:pt x="1128" y="387"/>
                    </a:lnTo>
                    <a:lnTo>
                      <a:pt x="1128" y="387"/>
                    </a:lnTo>
                    <a:lnTo>
                      <a:pt x="1128" y="387"/>
                    </a:lnTo>
                    <a:lnTo>
                      <a:pt x="1128" y="389"/>
                    </a:lnTo>
                    <a:lnTo>
                      <a:pt x="1128" y="389"/>
                    </a:lnTo>
                    <a:lnTo>
                      <a:pt x="1128" y="389"/>
                    </a:lnTo>
                    <a:lnTo>
                      <a:pt x="1128" y="391"/>
                    </a:lnTo>
                    <a:lnTo>
                      <a:pt x="1128" y="391"/>
                    </a:lnTo>
                    <a:lnTo>
                      <a:pt x="1128" y="391"/>
                    </a:lnTo>
                    <a:lnTo>
                      <a:pt x="1128" y="391"/>
                    </a:lnTo>
                    <a:lnTo>
                      <a:pt x="1128" y="391"/>
                    </a:lnTo>
                    <a:lnTo>
                      <a:pt x="1130" y="391"/>
                    </a:lnTo>
                    <a:lnTo>
                      <a:pt x="1130" y="391"/>
                    </a:lnTo>
                    <a:lnTo>
                      <a:pt x="1130" y="391"/>
                    </a:lnTo>
                    <a:lnTo>
                      <a:pt x="1130" y="391"/>
                    </a:lnTo>
                    <a:lnTo>
                      <a:pt x="1130" y="391"/>
                    </a:lnTo>
                    <a:lnTo>
                      <a:pt x="1132" y="391"/>
                    </a:lnTo>
                    <a:lnTo>
                      <a:pt x="1132" y="389"/>
                    </a:lnTo>
                    <a:lnTo>
                      <a:pt x="1132" y="389"/>
                    </a:lnTo>
                    <a:lnTo>
                      <a:pt x="1134" y="389"/>
                    </a:lnTo>
                    <a:lnTo>
                      <a:pt x="1134" y="389"/>
                    </a:lnTo>
                    <a:lnTo>
                      <a:pt x="1136" y="387"/>
                    </a:lnTo>
                    <a:lnTo>
                      <a:pt x="1136" y="387"/>
                    </a:lnTo>
                    <a:lnTo>
                      <a:pt x="1137" y="387"/>
                    </a:lnTo>
                    <a:lnTo>
                      <a:pt x="1137" y="389"/>
                    </a:lnTo>
                    <a:lnTo>
                      <a:pt x="1137" y="389"/>
                    </a:lnTo>
                    <a:lnTo>
                      <a:pt x="1137" y="391"/>
                    </a:lnTo>
                    <a:lnTo>
                      <a:pt x="1136" y="391"/>
                    </a:lnTo>
                    <a:lnTo>
                      <a:pt x="1136" y="391"/>
                    </a:lnTo>
                    <a:lnTo>
                      <a:pt x="1136" y="391"/>
                    </a:lnTo>
                    <a:lnTo>
                      <a:pt x="1136" y="391"/>
                    </a:lnTo>
                    <a:lnTo>
                      <a:pt x="1136" y="391"/>
                    </a:lnTo>
                    <a:lnTo>
                      <a:pt x="1136" y="391"/>
                    </a:lnTo>
                    <a:lnTo>
                      <a:pt x="1136" y="392"/>
                    </a:lnTo>
                    <a:lnTo>
                      <a:pt x="1134" y="392"/>
                    </a:lnTo>
                    <a:lnTo>
                      <a:pt x="1134" y="392"/>
                    </a:lnTo>
                    <a:lnTo>
                      <a:pt x="1134" y="392"/>
                    </a:lnTo>
                    <a:lnTo>
                      <a:pt x="1134" y="392"/>
                    </a:lnTo>
                    <a:lnTo>
                      <a:pt x="1132" y="392"/>
                    </a:lnTo>
                    <a:lnTo>
                      <a:pt x="1132" y="392"/>
                    </a:lnTo>
                    <a:lnTo>
                      <a:pt x="1130" y="392"/>
                    </a:lnTo>
                    <a:lnTo>
                      <a:pt x="1130" y="392"/>
                    </a:lnTo>
                    <a:lnTo>
                      <a:pt x="1130" y="392"/>
                    </a:lnTo>
                    <a:lnTo>
                      <a:pt x="1130" y="394"/>
                    </a:lnTo>
                    <a:lnTo>
                      <a:pt x="1130" y="394"/>
                    </a:lnTo>
                    <a:lnTo>
                      <a:pt x="1130" y="394"/>
                    </a:lnTo>
                    <a:lnTo>
                      <a:pt x="1130" y="394"/>
                    </a:lnTo>
                    <a:lnTo>
                      <a:pt x="1130" y="394"/>
                    </a:lnTo>
                    <a:lnTo>
                      <a:pt x="1128" y="394"/>
                    </a:lnTo>
                    <a:lnTo>
                      <a:pt x="1128" y="396"/>
                    </a:lnTo>
                    <a:lnTo>
                      <a:pt x="1128" y="396"/>
                    </a:lnTo>
                    <a:lnTo>
                      <a:pt x="1130" y="396"/>
                    </a:lnTo>
                    <a:lnTo>
                      <a:pt x="1130" y="396"/>
                    </a:lnTo>
                    <a:lnTo>
                      <a:pt x="1130" y="396"/>
                    </a:lnTo>
                    <a:lnTo>
                      <a:pt x="1132" y="396"/>
                    </a:lnTo>
                    <a:lnTo>
                      <a:pt x="1134" y="396"/>
                    </a:lnTo>
                    <a:lnTo>
                      <a:pt x="1134" y="396"/>
                    </a:lnTo>
                    <a:lnTo>
                      <a:pt x="1134" y="396"/>
                    </a:lnTo>
                    <a:lnTo>
                      <a:pt x="1136" y="396"/>
                    </a:lnTo>
                    <a:lnTo>
                      <a:pt x="1137" y="396"/>
                    </a:lnTo>
                    <a:lnTo>
                      <a:pt x="1137" y="396"/>
                    </a:lnTo>
                    <a:lnTo>
                      <a:pt x="1137" y="396"/>
                    </a:lnTo>
                    <a:lnTo>
                      <a:pt x="1137" y="396"/>
                    </a:lnTo>
                    <a:lnTo>
                      <a:pt x="1137" y="396"/>
                    </a:lnTo>
                    <a:lnTo>
                      <a:pt x="1137" y="396"/>
                    </a:lnTo>
                    <a:lnTo>
                      <a:pt x="1137" y="398"/>
                    </a:lnTo>
                    <a:lnTo>
                      <a:pt x="1137" y="398"/>
                    </a:lnTo>
                    <a:lnTo>
                      <a:pt x="1137" y="398"/>
                    </a:lnTo>
                    <a:lnTo>
                      <a:pt x="1137" y="398"/>
                    </a:lnTo>
                    <a:lnTo>
                      <a:pt x="1137" y="400"/>
                    </a:lnTo>
                    <a:lnTo>
                      <a:pt x="1136" y="400"/>
                    </a:lnTo>
                    <a:lnTo>
                      <a:pt x="1136" y="400"/>
                    </a:lnTo>
                    <a:lnTo>
                      <a:pt x="1136" y="400"/>
                    </a:lnTo>
                    <a:lnTo>
                      <a:pt x="1136" y="400"/>
                    </a:lnTo>
                    <a:lnTo>
                      <a:pt x="1136" y="400"/>
                    </a:lnTo>
                    <a:lnTo>
                      <a:pt x="1136" y="400"/>
                    </a:lnTo>
                    <a:lnTo>
                      <a:pt x="1134" y="400"/>
                    </a:lnTo>
                    <a:lnTo>
                      <a:pt x="1134" y="400"/>
                    </a:lnTo>
                    <a:lnTo>
                      <a:pt x="1134" y="401"/>
                    </a:lnTo>
                    <a:lnTo>
                      <a:pt x="1134" y="401"/>
                    </a:lnTo>
                    <a:lnTo>
                      <a:pt x="1136" y="401"/>
                    </a:lnTo>
                    <a:lnTo>
                      <a:pt x="1136" y="401"/>
                    </a:lnTo>
                    <a:lnTo>
                      <a:pt x="1137" y="401"/>
                    </a:lnTo>
                    <a:lnTo>
                      <a:pt x="1139" y="401"/>
                    </a:lnTo>
                    <a:lnTo>
                      <a:pt x="1139" y="401"/>
                    </a:lnTo>
                    <a:lnTo>
                      <a:pt x="1139" y="401"/>
                    </a:lnTo>
                    <a:lnTo>
                      <a:pt x="1141" y="401"/>
                    </a:lnTo>
                    <a:lnTo>
                      <a:pt x="1141" y="401"/>
                    </a:lnTo>
                    <a:lnTo>
                      <a:pt x="1143" y="401"/>
                    </a:lnTo>
                    <a:lnTo>
                      <a:pt x="1143" y="401"/>
                    </a:lnTo>
                    <a:lnTo>
                      <a:pt x="1143" y="401"/>
                    </a:lnTo>
                    <a:lnTo>
                      <a:pt x="1143" y="401"/>
                    </a:lnTo>
                    <a:lnTo>
                      <a:pt x="1143" y="401"/>
                    </a:lnTo>
                    <a:lnTo>
                      <a:pt x="1143" y="401"/>
                    </a:lnTo>
                    <a:lnTo>
                      <a:pt x="1143" y="403"/>
                    </a:lnTo>
                    <a:lnTo>
                      <a:pt x="1143" y="403"/>
                    </a:lnTo>
                    <a:lnTo>
                      <a:pt x="1143" y="405"/>
                    </a:lnTo>
                    <a:lnTo>
                      <a:pt x="1143" y="405"/>
                    </a:lnTo>
                    <a:lnTo>
                      <a:pt x="1143" y="405"/>
                    </a:lnTo>
                    <a:lnTo>
                      <a:pt x="1141" y="407"/>
                    </a:lnTo>
                    <a:lnTo>
                      <a:pt x="1141" y="407"/>
                    </a:lnTo>
                    <a:lnTo>
                      <a:pt x="1141" y="409"/>
                    </a:lnTo>
                    <a:lnTo>
                      <a:pt x="1141" y="409"/>
                    </a:lnTo>
                    <a:lnTo>
                      <a:pt x="1143" y="411"/>
                    </a:lnTo>
                    <a:lnTo>
                      <a:pt x="1143" y="411"/>
                    </a:lnTo>
                    <a:lnTo>
                      <a:pt x="1143" y="411"/>
                    </a:lnTo>
                    <a:lnTo>
                      <a:pt x="1143" y="412"/>
                    </a:lnTo>
                    <a:lnTo>
                      <a:pt x="1143" y="412"/>
                    </a:lnTo>
                    <a:lnTo>
                      <a:pt x="1143" y="412"/>
                    </a:lnTo>
                    <a:lnTo>
                      <a:pt x="1145" y="414"/>
                    </a:lnTo>
                    <a:lnTo>
                      <a:pt x="1147" y="414"/>
                    </a:lnTo>
                    <a:lnTo>
                      <a:pt x="1147" y="416"/>
                    </a:lnTo>
                    <a:lnTo>
                      <a:pt x="1148" y="416"/>
                    </a:lnTo>
                    <a:lnTo>
                      <a:pt x="1148" y="416"/>
                    </a:lnTo>
                    <a:lnTo>
                      <a:pt x="1148" y="414"/>
                    </a:lnTo>
                    <a:lnTo>
                      <a:pt x="1148" y="414"/>
                    </a:lnTo>
                    <a:lnTo>
                      <a:pt x="1148" y="414"/>
                    </a:lnTo>
                    <a:lnTo>
                      <a:pt x="1150" y="414"/>
                    </a:lnTo>
                    <a:lnTo>
                      <a:pt x="1150" y="414"/>
                    </a:lnTo>
                    <a:lnTo>
                      <a:pt x="1150" y="412"/>
                    </a:lnTo>
                    <a:lnTo>
                      <a:pt x="1150" y="412"/>
                    </a:lnTo>
                    <a:lnTo>
                      <a:pt x="1152" y="412"/>
                    </a:lnTo>
                    <a:lnTo>
                      <a:pt x="1152" y="412"/>
                    </a:lnTo>
                    <a:lnTo>
                      <a:pt x="1154" y="412"/>
                    </a:lnTo>
                    <a:lnTo>
                      <a:pt x="1154" y="412"/>
                    </a:lnTo>
                    <a:lnTo>
                      <a:pt x="1154" y="412"/>
                    </a:lnTo>
                    <a:lnTo>
                      <a:pt x="1156" y="412"/>
                    </a:lnTo>
                    <a:lnTo>
                      <a:pt x="1156" y="412"/>
                    </a:lnTo>
                    <a:lnTo>
                      <a:pt x="1156" y="412"/>
                    </a:lnTo>
                    <a:lnTo>
                      <a:pt x="1156" y="412"/>
                    </a:lnTo>
                    <a:lnTo>
                      <a:pt x="1156" y="412"/>
                    </a:lnTo>
                    <a:lnTo>
                      <a:pt x="1156" y="414"/>
                    </a:lnTo>
                    <a:lnTo>
                      <a:pt x="1156" y="414"/>
                    </a:lnTo>
                    <a:lnTo>
                      <a:pt x="1156" y="414"/>
                    </a:lnTo>
                    <a:lnTo>
                      <a:pt x="1156" y="416"/>
                    </a:lnTo>
                    <a:lnTo>
                      <a:pt x="1156" y="416"/>
                    </a:lnTo>
                    <a:lnTo>
                      <a:pt x="1156" y="418"/>
                    </a:lnTo>
                    <a:lnTo>
                      <a:pt x="1156" y="418"/>
                    </a:lnTo>
                    <a:lnTo>
                      <a:pt x="1156" y="418"/>
                    </a:lnTo>
                    <a:lnTo>
                      <a:pt x="1156" y="418"/>
                    </a:lnTo>
                    <a:lnTo>
                      <a:pt x="1156" y="420"/>
                    </a:lnTo>
                    <a:lnTo>
                      <a:pt x="1154" y="420"/>
                    </a:lnTo>
                    <a:lnTo>
                      <a:pt x="1154" y="420"/>
                    </a:lnTo>
                    <a:lnTo>
                      <a:pt x="1154" y="420"/>
                    </a:lnTo>
                    <a:lnTo>
                      <a:pt x="1152" y="420"/>
                    </a:lnTo>
                    <a:lnTo>
                      <a:pt x="1152" y="420"/>
                    </a:lnTo>
                    <a:lnTo>
                      <a:pt x="1152" y="420"/>
                    </a:lnTo>
                    <a:lnTo>
                      <a:pt x="1152" y="420"/>
                    </a:lnTo>
                    <a:lnTo>
                      <a:pt x="1152" y="420"/>
                    </a:lnTo>
                    <a:lnTo>
                      <a:pt x="1152" y="420"/>
                    </a:lnTo>
                    <a:lnTo>
                      <a:pt x="1152" y="420"/>
                    </a:lnTo>
                    <a:lnTo>
                      <a:pt x="1150" y="420"/>
                    </a:lnTo>
                    <a:lnTo>
                      <a:pt x="1150" y="420"/>
                    </a:lnTo>
                    <a:lnTo>
                      <a:pt x="1150" y="420"/>
                    </a:lnTo>
                    <a:lnTo>
                      <a:pt x="1152" y="421"/>
                    </a:lnTo>
                    <a:lnTo>
                      <a:pt x="1152" y="421"/>
                    </a:lnTo>
                    <a:lnTo>
                      <a:pt x="1152" y="421"/>
                    </a:lnTo>
                    <a:lnTo>
                      <a:pt x="1152" y="421"/>
                    </a:lnTo>
                    <a:lnTo>
                      <a:pt x="1152" y="421"/>
                    </a:lnTo>
                    <a:lnTo>
                      <a:pt x="1152" y="421"/>
                    </a:lnTo>
                    <a:lnTo>
                      <a:pt x="1154" y="421"/>
                    </a:lnTo>
                    <a:lnTo>
                      <a:pt x="1154" y="421"/>
                    </a:lnTo>
                    <a:lnTo>
                      <a:pt x="1154" y="421"/>
                    </a:lnTo>
                    <a:lnTo>
                      <a:pt x="1154" y="421"/>
                    </a:lnTo>
                    <a:lnTo>
                      <a:pt x="1156" y="421"/>
                    </a:lnTo>
                    <a:lnTo>
                      <a:pt x="1156" y="421"/>
                    </a:lnTo>
                    <a:lnTo>
                      <a:pt x="1156" y="423"/>
                    </a:lnTo>
                    <a:lnTo>
                      <a:pt x="1156" y="423"/>
                    </a:lnTo>
                    <a:lnTo>
                      <a:pt x="1156" y="423"/>
                    </a:lnTo>
                    <a:lnTo>
                      <a:pt x="1156" y="423"/>
                    </a:lnTo>
                    <a:lnTo>
                      <a:pt x="1156" y="425"/>
                    </a:lnTo>
                    <a:lnTo>
                      <a:pt x="1154" y="425"/>
                    </a:lnTo>
                    <a:lnTo>
                      <a:pt x="1154" y="427"/>
                    </a:lnTo>
                    <a:lnTo>
                      <a:pt x="1154" y="427"/>
                    </a:lnTo>
                    <a:lnTo>
                      <a:pt x="1154" y="427"/>
                    </a:lnTo>
                    <a:lnTo>
                      <a:pt x="1152" y="425"/>
                    </a:lnTo>
                    <a:lnTo>
                      <a:pt x="1152" y="425"/>
                    </a:lnTo>
                    <a:lnTo>
                      <a:pt x="1150" y="425"/>
                    </a:lnTo>
                    <a:lnTo>
                      <a:pt x="1150" y="425"/>
                    </a:lnTo>
                    <a:lnTo>
                      <a:pt x="1150" y="425"/>
                    </a:lnTo>
                    <a:lnTo>
                      <a:pt x="1150" y="425"/>
                    </a:lnTo>
                    <a:lnTo>
                      <a:pt x="1150" y="425"/>
                    </a:lnTo>
                    <a:lnTo>
                      <a:pt x="1148" y="425"/>
                    </a:lnTo>
                    <a:lnTo>
                      <a:pt x="1148" y="425"/>
                    </a:lnTo>
                    <a:lnTo>
                      <a:pt x="1148" y="425"/>
                    </a:lnTo>
                    <a:lnTo>
                      <a:pt x="1148" y="425"/>
                    </a:lnTo>
                    <a:lnTo>
                      <a:pt x="1148" y="425"/>
                    </a:lnTo>
                    <a:lnTo>
                      <a:pt x="1148" y="427"/>
                    </a:lnTo>
                    <a:lnTo>
                      <a:pt x="1148" y="427"/>
                    </a:lnTo>
                    <a:lnTo>
                      <a:pt x="1148" y="429"/>
                    </a:lnTo>
                    <a:lnTo>
                      <a:pt x="1150" y="429"/>
                    </a:lnTo>
                    <a:lnTo>
                      <a:pt x="1150" y="429"/>
                    </a:lnTo>
                    <a:lnTo>
                      <a:pt x="1150" y="430"/>
                    </a:lnTo>
                    <a:lnTo>
                      <a:pt x="1150" y="430"/>
                    </a:lnTo>
                    <a:lnTo>
                      <a:pt x="1150" y="430"/>
                    </a:lnTo>
                    <a:lnTo>
                      <a:pt x="1150" y="430"/>
                    </a:lnTo>
                    <a:lnTo>
                      <a:pt x="1150" y="430"/>
                    </a:lnTo>
                    <a:lnTo>
                      <a:pt x="1150" y="432"/>
                    </a:lnTo>
                    <a:lnTo>
                      <a:pt x="1150" y="432"/>
                    </a:lnTo>
                    <a:lnTo>
                      <a:pt x="1152" y="432"/>
                    </a:lnTo>
                    <a:lnTo>
                      <a:pt x="1152" y="432"/>
                    </a:lnTo>
                    <a:lnTo>
                      <a:pt x="1152" y="432"/>
                    </a:lnTo>
                    <a:lnTo>
                      <a:pt x="1152" y="432"/>
                    </a:lnTo>
                    <a:lnTo>
                      <a:pt x="1152" y="432"/>
                    </a:lnTo>
                    <a:lnTo>
                      <a:pt x="1152" y="432"/>
                    </a:lnTo>
                    <a:lnTo>
                      <a:pt x="1154" y="432"/>
                    </a:lnTo>
                    <a:lnTo>
                      <a:pt x="1154" y="432"/>
                    </a:lnTo>
                    <a:lnTo>
                      <a:pt x="1154" y="432"/>
                    </a:lnTo>
                    <a:lnTo>
                      <a:pt x="1154" y="432"/>
                    </a:lnTo>
                    <a:lnTo>
                      <a:pt x="1154" y="432"/>
                    </a:lnTo>
                    <a:lnTo>
                      <a:pt x="1156" y="432"/>
                    </a:lnTo>
                    <a:lnTo>
                      <a:pt x="1156" y="430"/>
                    </a:lnTo>
                    <a:lnTo>
                      <a:pt x="1156" y="430"/>
                    </a:lnTo>
                    <a:lnTo>
                      <a:pt x="1156" y="430"/>
                    </a:lnTo>
                    <a:lnTo>
                      <a:pt x="1156" y="432"/>
                    </a:lnTo>
                    <a:lnTo>
                      <a:pt x="1157" y="432"/>
                    </a:lnTo>
                    <a:lnTo>
                      <a:pt x="1157" y="432"/>
                    </a:lnTo>
                    <a:lnTo>
                      <a:pt x="1157" y="432"/>
                    </a:lnTo>
                    <a:lnTo>
                      <a:pt x="1157" y="432"/>
                    </a:lnTo>
                    <a:lnTo>
                      <a:pt x="1157" y="432"/>
                    </a:lnTo>
                    <a:lnTo>
                      <a:pt x="1157" y="434"/>
                    </a:lnTo>
                    <a:lnTo>
                      <a:pt x="1157" y="434"/>
                    </a:lnTo>
                    <a:lnTo>
                      <a:pt x="1159" y="434"/>
                    </a:lnTo>
                    <a:lnTo>
                      <a:pt x="1159" y="434"/>
                    </a:lnTo>
                    <a:lnTo>
                      <a:pt x="1159" y="434"/>
                    </a:lnTo>
                    <a:lnTo>
                      <a:pt x="1159" y="434"/>
                    </a:lnTo>
                    <a:lnTo>
                      <a:pt x="1159" y="434"/>
                    </a:lnTo>
                    <a:lnTo>
                      <a:pt x="1161" y="434"/>
                    </a:lnTo>
                    <a:lnTo>
                      <a:pt x="1161" y="432"/>
                    </a:lnTo>
                    <a:lnTo>
                      <a:pt x="1161" y="430"/>
                    </a:lnTo>
                    <a:lnTo>
                      <a:pt x="1161" y="430"/>
                    </a:lnTo>
                    <a:lnTo>
                      <a:pt x="1163" y="430"/>
                    </a:lnTo>
                    <a:lnTo>
                      <a:pt x="1163" y="430"/>
                    </a:lnTo>
                    <a:lnTo>
                      <a:pt x="1163" y="430"/>
                    </a:lnTo>
                    <a:lnTo>
                      <a:pt x="1165" y="430"/>
                    </a:lnTo>
                    <a:lnTo>
                      <a:pt x="1165" y="432"/>
                    </a:lnTo>
                    <a:lnTo>
                      <a:pt x="1165" y="432"/>
                    </a:lnTo>
                    <a:lnTo>
                      <a:pt x="1165" y="432"/>
                    </a:lnTo>
                    <a:lnTo>
                      <a:pt x="1165" y="432"/>
                    </a:lnTo>
                    <a:lnTo>
                      <a:pt x="1165" y="432"/>
                    </a:lnTo>
                    <a:lnTo>
                      <a:pt x="1165" y="432"/>
                    </a:lnTo>
                    <a:lnTo>
                      <a:pt x="1165" y="432"/>
                    </a:lnTo>
                    <a:lnTo>
                      <a:pt x="1165" y="434"/>
                    </a:lnTo>
                    <a:lnTo>
                      <a:pt x="1165" y="434"/>
                    </a:lnTo>
                    <a:lnTo>
                      <a:pt x="1165" y="434"/>
                    </a:lnTo>
                    <a:lnTo>
                      <a:pt x="1165" y="434"/>
                    </a:lnTo>
                    <a:lnTo>
                      <a:pt x="1165" y="434"/>
                    </a:lnTo>
                    <a:lnTo>
                      <a:pt x="1165" y="436"/>
                    </a:lnTo>
                    <a:lnTo>
                      <a:pt x="1165" y="436"/>
                    </a:lnTo>
                    <a:lnTo>
                      <a:pt x="1165" y="436"/>
                    </a:lnTo>
                    <a:lnTo>
                      <a:pt x="1166" y="436"/>
                    </a:lnTo>
                    <a:lnTo>
                      <a:pt x="1166" y="438"/>
                    </a:lnTo>
                    <a:lnTo>
                      <a:pt x="1166" y="438"/>
                    </a:lnTo>
                    <a:lnTo>
                      <a:pt x="1166" y="438"/>
                    </a:lnTo>
                    <a:lnTo>
                      <a:pt x="1166" y="438"/>
                    </a:lnTo>
                    <a:lnTo>
                      <a:pt x="1166" y="439"/>
                    </a:lnTo>
                    <a:lnTo>
                      <a:pt x="1166" y="439"/>
                    </a:lnTo>
                    <a:lnTo>
                      <a:pt x="1166" y="439"/>
                    </a:lnTo>
                    <a:lnTo>
                      <a:pt x="1166" y="439"/>
                    </a:lnTo>
                    <a:lnTo>
                      <a:pt x="1166" y="441"/>
                    </a:lnTo>
                    <a:lnTo>
                      <a:pt x="1166" y="441"/>
                    </a:lnTo>
                    <a:lnTo>
                      <a:pt x="1166" y="441"/>
                    </a:lnTo>
                    <a:lnTo>
                      <a:pt x="1165" y="441"/>
                    </a:lnTo>
                    <a:lnTo>
                      <a:pt x="1165" y="441"/>
                    </a:lnTo>
                    <a:lnTo>
                      <a:pt x="1165" y="441"/>
                    </a:lnTo>
                    <a:lnTo>
                      <a:pt x="1165" y="441"/>
                    </a:lnTo>
                    <a:lnTo>
                      <a:pt x="1165" y="441"/>
                    </a:lnTo>
                    <a:lnTo>
                      <a:pt x="1165" y="443"/>
                    </a:lnTo>
                    <a:lnTo>
                      <a:pt x="1165" y="443"/>
                    </a:lnTo>
                    <a:lnTo>
                      <a:pt x="1165" y="443"/>
                    </a:lnTo>
                    <a:lnTo>
                      <a:pt x="1165" y="443"/>
                    </a:lnTo>
                    <a:lnTo>
                      <a:pt x="1166" y="445"/>
                    </a:lnTo>
                    <a:lnTo>
                      <a:pt x="1166" y="445"/>
                    </a:lnTo>
                    <a:lnTo>
                      <a:pt x="1166" y="445"/>
                    </a:lnTo>
                    <a:lnTo>
                      <a:pt x="1166" y="445"/>
                    </a:lnTo>
                    <a:lnTo>
                      <a:pt x="1168" y="447"/>
                    </a:lnTo>
                    <a:lnTo>
                      <a:pt x="1168" y="447"/>
                    </a:lnTo>
                    <a:lnTo>
                      <a:pt x="1168" y="447"/>
                    </a:lnTo>
                    <a:lnTo>
                      <a:pt x="1168" y="447"/>
                    </a:lnTo>
                    <a:lnTo>
                      <a:pt x="1168" y="449"/>
                    </a:lnTo>
                    <a:lnTo>
                      <a:pt x="1168" y="450"/>
                    </a:lnTo>
                    <a:lnTo>
                      <a:pt x="1170" y="450"/>
                    </a:lnTo>
                    <a:lnTo>
                      <a:pt x="1170" y="450"/>
                    </a:lnTo>
                    <a:lnTo>
                      <a:pt x="1170" y="450"/>
                    </a:lnTo>
                    <a:lnTo>
                      <a:pt x="1170" y="450"/>
                    </a:lnTo>
                    <a:lnTo>
                      <a:pt x="1170" y="452"/>
                    </a:lnTo>
                    <a:lnTo>
                      <a:pt x="1170" y="452"/>
                    </a:lnTo>
                    <a:lnTo>
                      <a:pt x="1170" y="452"/>
                    </a:lnTo>
                    <a:lnTo>
                      <a:pt x="1170" y="454"/>
                    </a:lnTo>
                    <a:lnTo>
                      <a:pt x="1172" y="454"/>
                    </a:lnTo>
                    <a:lnTo>
                      <a:pt x="1172" y="454"/>
                    </a:lnTo>
                    <a:lnTo>
                      <a:pt x="1172" y="454"/>
                    </a:lnTo>
                    <a:lnTo>
                      <a:pt x="1172" y="454"/>
                    </a:lnTo>
                    <a:lnTo>
                      <a:pt x="1172" y="456"/>
                    </a:lnTo>
                    <a:lnTo>
                      <a:pt x="1172" y="456"/>
                    </a:lnTo>
                    <a:lnTo>
                      <a:pt x="1172" y="456"/>
                    </a:lnTo>
                    <a:lnTo>
                      <a:pt x="1172" y="456"/>
                    </a:lnTo>
                    <a:lnTo>
                      <a:pt x="1172" y="456"/>
                    </a:lnTo>
                    <a:lnTo>
                      <a:pt x="1172" y="456"/>
                    </a:lnTo>
                    <a:lnTo>
                      <a:pt x="1170" y="456"/>
                    </a:lnTo>
                    <a:lnTo>
                      <a:pt x="1170" y="456"/>
                    </a:lnTo>
                    <a:lnTo>
                      <a:pt x="1168" y="456"/>
                    </a:lnTo>
                    <a:lnTo>
                      <a:pt x="1168" y="456"/>
                    </a:lnTo>
                    <a:lnTo>
                      <a:pt x="1168" y="456"/>
                    </a:lnTo>
                    <a:lnTo>
                      <a:pt x="1168" y="456"/>
                    </a:lnTo>
                    <a:lnTo>
                      <a:pt x="1166" y="456"/>
                    </a:lnTo>
                    <a:lnTo>
                      <a:pt x="1166" y="456"/>
                    </a:lnTo>
                    <a:lnTo>
                      <a:pt x="1166" y="456"/>
                    </a:lnTo>
                    <a:lnTo>
                      <a:pt x="1166" y="456"/>
                    </a:lnTo>
                    <a:lnTo>
                      <a:pt x="1166" y="456"/>
                    </a:lnTo>
                    <a:lnTo>
                      <a:pt x="1166" y="456"/>
                    </a:lnTo>
                    <a:lnTo>
                      <a:pt x="1166" y="458"/>
                    </a:lnTo>
                    <a:lnTo>
                      <a:pt x="1168" y="458"/>
                    </a:lnTo>
                    <a:lnTo>
                      <a:pt x="1170" y="459"/>
                    </a:lnTo>
                    <a:lnTo>
                      <a:pt x="1170" y="459"/>
                    </a:lnTo>
                    <a:lnTo>
                      <a:pt x="1172" y="459"/>
                    </a:lnTo>
                    <a:lnTo>
                      <a:pt x="1172" y="459"/>
                    </a:lnTo>
                    <a:lnTo>
                      <a:pt x="1172" y="459"/>
                    </a:lnTo>
                    <a:lnTo>
                      <a:pt x="1174" y="459"/>
                    </a:lnTo>
                    <a:lnTo>
                      <a:pt x="1174" y="458"/>
                    </a:lnTo>
                    <a:lnTo>
                      <a:pt x="1174" y="458"/>
                    </a:lnTo>
                    <a:lnTo>
                      <a:pt x="1174" y="458"/>
                    </a:lnTo>
                    <a:lnTo>
                      <a:pt x="1174" y="458"/>
                    </a:lnTo>
                    <a:lnTo>
                      <a:pt x="1174" y="459"/>
                    </a:lnTo>
                    <a:lnTo>
                      <a:pt x="1174" y="459"/>
                    </a:lnTo>
                    <a:lnTo>
                      <a:pt x="1174" y="459"/>
                    </a:lnTo>
                    <a:lnTo>
                      <a:pt x="1175" y="459"/>
                    </a:lnTo>
                    <a:lnTo>
                      <a:pt x="1175" y="459"/>
                    </a:lnTo>
                    <a:lnTo>
                      <a:pt x="1175" y="459"/>
                    </a:lnTo>
                    <a:lnTo>
                      <a:pt x="1175" y="459"/>
                    </a:lnTo>
                    <a:lnTo>
                      <a:pt x="1175" y="461"/>
                    </a:lnTo>
                    <a:lnTo>
                      <a:pt x="1175" y="461"/>
                    </a:lnTo>
                    <a:lnTo>
                      <a:pt x="1175" y="461"/>
                    </a:lnTo>
                    <a:lnTo>
                      <a:pt x="1175" y="461"/>
                    </a:lnTo>
                    <a:lnTo>
                      <a:pt x="1175" y="463"/>
                    </a:lnTo>
                    <a:lnTo>
                      <a:pt x="1174" y="463"/>
                    </a:lnTo>
                    <a:lnTo>
                      <a:pt x="1174" y="463"/>
                    </a:lnTo>
                    <a:lnTo>
                      <a:pt x="1174" y="463"/>
                    </a:lnTo>
                    <a:lnTo>
                      <a:pt x="1174" y="465"/>
                    </a:lnTo>
                    <a:lnTo>
                      <a:pt x="1174" y="465"/>
                    </a:lnTo>
                    <a:lnTo>
                      <a:pt x="1172" y="467"/>
                    </a:lnTo>
                    <a:lnTo>
                      <a:pt x="1172" y="467"/>
                    </a:lnTo>
                    <a:lnTo>
                      <a:pt x="1170" y="468"/>
                    </a:lnTo>
                    <a:lnTo>
                      <a:pt x="1170" y="468"/>
                    </a:lnTo>
                    <a:lnTo>
                      <a:pt x="1170" y="470"/>
                    </a:lnTo>
                    <a:lnTo>
                      <a:pt x="1170" y="470"/>
                    </a:lnTo>
                    <a:lnTo>
                      <a:pt x="1170" y="472"/>
                    </a:lnTo>
                    <a:lnTo>
                      <a:pt x="1172" y="472"/>
                    </a:lnTo>
                    <a:lnTo>
                      <a:pt x="1172" y="474"/>
                    </a:lnTo>
                    <a:lnTo>
                      <a:pt x="1172" y="474"/>
                    </a:lnTo>
                    <a:lnTo>
                      <a:pt x="1172" y="474"/>
                    </a:lnTo>
                    <a:lnTo>
                      <a:pt x="1174" y="472"/>
                    </a:lnTo>
                    <a:lnTo>
                      <a:pt x="1174" y="472"/>
                    </a:lnTo>
                    <a:lnTo>
                      <a:pt x="1175" y="472"/>
                    </a:lnTo>
                    <a:lnTo>
                      <a:pt x="1175" y="472"/>
                    </a:lnTo>
                    <a:lnTo>
                      <a:pt x="1175" y="472"/>
                    </a:lnTo>
                    <a:lnTo>
                      <a:pt x="1177" y="472"/>
                    </a:lnTo>
                    <a:lnTo>
                      <a:pt x="1177" y="472"/>
                    </a:lnTo>
                    <a:lnTo>
                      <a:pt x="1179" y="472"/>
                    </a:lnTo>
                    <a:lnTo>
                      <a:pt x="1179" y="472"/>
                    </a:lnTo>
                    <a:lnTo>
                      <a:pt x="1181" y="474"/>
                    </a:lnTo>
                    <a:lnTo>
                      <a:pt x="1181" y="474"/>
                    </a:lnTo>
                    <a:lnTo>
                      <a:pt x="1181" y="474"/>
                    </a:lnTo>
                    <a:lnTo>
                      <a:pt x="1179" y="474"/>
                    </a:lnTo>
                    <a:lnTo>
                      <a:pt x="1179" y="476"/>
                    </a:lnTo>
                    <a:lnTo>
                      <a:pt x="1175" y="477"/>
                    </a:lnTo>
                    <a:lnTo>
                      <a:pt x="1175" y="477"/>
                    </a:lnTo>
                    <a:lnTo>
                      <a:pt x="1174" y="479"/>
                    </a:lnTo>
                    <a:lnTo>
                      <a:pt x="1174" y="479"/>
                    </a:lnTo>
                    <a:lnTo>
                      <a:pt x="1174" y="479"/>
                    </a:lnTo>
                    <a:lnTo>
                      <a:pt x="1174" y="479"/>
                    </a:lnTo>
                    <a:lnTo>
                      <a:pt x="1174" y="479"/>
                    </a:lnTo>
                    <a:lnTo>
                      <a:pt x="1174" y="479"/>
                    </a:lnTo>
                    <a:lnTo>
                      <a:pt x="1174" y="479"/>
                    </a:lnTo>
                    <a:lnTo>
                      <a:pt x="1174" y="481"/>
                    </a:lnTo>
                    <a:lnTo>
                      <a:pt x="1174" y="481"/>
                    </a:lnTo>
                    <a:lnTo>
                      <a:pt x="1175" y="481"/>
                    </a:lnTo>
                    <a:lnTo>
                      <a:pt x="1175" y="481"/>
                    </a:lnTo>
                    <a:lnTo>
                      <a:pt x="1175" y="481"/>
                    </a:lnTo>
                    <a:lnTo>
                      <a:pt x="1175" y="483"/>
                    </a:lnTo>
                    <a:lnTo>
                      <a:pt x="1175" y="483"/>
                    </a:lnTo>
                    <a:lnTo>
                      <a:pt x="1175" y="483"/>
                    </a:lnTo>
                    <a:lnTo>
                      <a:pt x="1175" y="483"/>
                    </a:lnTo>
                    <a:lnTo>
                      <a:pt x="1175" y="483"/>
                    </a:lnTo>
                    <a:lnTo>
                      <a:pt x="1175" y="483"/>
                    </a:lnTo>
                    <a:lnTo>
                      <a:pt x="1175" y="483"/>
                    </a:lnTo>
                    <a:lnTo>
                      <a:pt x="1174" y="483"/>
                    </a:lnTo>
                    <a:lnTo>
                      <a:pt x="1174" y="485"/>
                    </a:lnTo>
                    <a:lnTo>
                      <a:pt x="1174" y="485"/>
                    </a:lnTo>
                    <a:lnTo>
                      <a:pt x="1174" y="485"/>
                    </a:lnTo>
                    <a:lnTo>
                      <a:pt x="1174" y="485"/>
                    </a:lnTo>
                    <a:lnTo>
                      <a:pt x="1174" y="485"/>
                    </a:lnTo>
                    <a:lnTo>
                      <a:pt x="1174" y="485"/>
                    </a:lnTo>
                    <a:lnTo>
                      <a:pt x="1172" y="483"/>
                    </a:lnTo>
                    <a:lnTo>
                      <a:pt x="1170" y="481"/>
                    </a:lnTo>
                    <a:lnTo>
                      <a:pt x="1170" y="481"/>
                    </a:lnTo>
                    <a:lnTo>
                      <a:pt x="1170" y="479"/>
                    </a:lnTo>
                    <a:lnTo>
                      <a:pt x="1170" y="477"/>
                    </a:lnTo>
                    <a:lnTo>
                      <a:pt x="1170" y="477"/>
                    </a:lnTo>
                    <a:lnTo>
                      <a:pt x="1168" y="477"/>
                    </a:lnTo>
                    <a:lnTo>
                      <a:pt x="1168" y="477"/>
                    </a:lnTo>
                    <a:lnTo>
                      <a:pt x="1168" y="477"/>
                    </a:lnTo>
                    <a:lnTo>
                      <a:pt x="1168" y="477"/>
                    </a:lnTo>
                    <a:lnTo>
                      <a:pt x="1168" y="477"/>
                    </a:lnTo>
                    <a:lnTo>
                      <a:pt x="1166" y="477"/>
                    </a:lnTo>
                    <a:lnTo>
                      <a:pt x="1166" y="477"/>
                    </a:lnTo>
                    <a:lnTo>
                      <a:pt x="1166" y="477"/>
                    </a:lnTo>
                    <a:lnTo>
                      <a:pt x="1166" y="477"/>
                    </a:lnTo>
                    <a:lnTo>
                      <a:pt x="1166" y="477"/>
                    </a:lnTo>
                    <a:lnTo>
                      <a:pt x="1166" y="477"/>
                    </a:lnTo>
                    <a:lnTo>
                      <a:pt x="1166" y="477"/>
                    </a:lnTo>
                    <a:lnTo>
                      <a:pt x="1165" y="479"/>
                    </a:lnTo>
                    <a:lnTo>
                      <a:pt x="1165" y="479"/>
                    </a:lnTo>
                    <a:lnTo>
                      <a:pt x="1165" y="481"/>
                    </a:lnTo>
                    <a:lnTo>
                      <a:pt x="1163" y="483"/>
                    </a:lnTo>
                    <a:lnTo>
                      <a:pt x="1161" y="483"/>
                    </a:lnTo>
                    <a:lnTo>
                      <a:pt x="1161" y="485"/>
                    </a:lnTo>
                    <a:lnTo>
                      <a:pt x="1159" y="485"/>
                    </a:lnTo>
                    <a:lnTo>
                      <a:pt x="1159" y="485"/>
                    </a:lnTo>
                    <a:lnTo>
                      <a:pt x="1159" y="485"/>
                    </a:lnTo>
                    <a:lnTo>
                      <a:pt x="1157" y="487"/>
                    </a:lnTo>
                    <a:lnTo>
                      <a:pt x="1157" y="487"/>
                    </a:lnTo>
                    <a:lnTo>
                      <a:pt x="1157" y="487"/>
                    </a:lnTo>
                    <a:lnTo>
                      <a:pt x="1156" y="487"/>
                    </a:lnTo>
                    <a:lnTo>
                      <a:pt x="1156" y="487"/>
                    </a:lnTo>
                    <a:lnTo>
                      <a:pt x="1156" y="487"/>
                    </a:lnTo>
                    <a:lnTo>
                      <a:pt x="1156" y="488"/>
                    </a:lnTo>
                    <a:lnTo>
                      <a:pt x="1156" y="488"/>
                    </a:lnTo>
                    <a:lnTo>
                      <a:pt x="1156" y="488"/>
                    </a:lnTo>
                    <a:lnTo>
                      <a:pt x="1157" y="488"/>
                    </a:lnTo>
                    <a:lnTo>
                      <a:pt x="1157" y="490"/>
                    </a:lnTo>
                    <a:lnTo>
                      <a:pt x="1157" y="490"/>
                    </a:lnTo>
                    <a:lnTo>
                      <a:pt x="1157" y="490"/>
                    </a:lnTo>
                    <a:lnTo>
                      <a:pt x="1157" y="490"/>
                    </a:lnTo>
                    <a:lnTo>
                      <a:pt x="1159" y="490"/>
                    </a:lnTo>
                    <a:lnTo>
                      <a:pt x="1159" y="490"/>
                    </a:lnTo>
                    <a:lnTo>
                      <a:pt x="1159" y="490"/>
                    </a:lnTo>
                    <a:lnTo>
                      <a:pt x="1157" y="490"/>
                    </a:lnTo>
                    <a:lnTo>
                      <a:pt x="1157" y="492"/>
                    </a:lnTo>
                    <a:lnTo>
                      <a:pt x="1157" y="492"/>
                    </a:lnTo>
                    <a:lnTo>
                      <a:pt x="1156" y="492"/>
                    </a:lnTo>
                    <a:lnTo>
                      <a:pt x="1156" y="492"/>
                    </a:lnTo>
                    <a:lnTo>
                      <a:pt x="1156" y="492"/>
                    </a:lnTo>
                    <a:lnTo>
                      <a:pt x="1156" y="492"/>
                    </a:lnTo>
                    <a:lnTo>
                      <a:pt x="1156" y="492"/>
                    </a:lnTo>
                    <a:lnTo>
                      <a:pt x="1156" y="492"/>
                    </a:lnTo>
                    <a:lnTo>
                      <a:pt x="1156" y="494"/>
                    </a:lnTo>
                    <a:lnTo>
                      <a:pt x="1156" y="494"/>
                    </a:lnTo>
                    <a:lnTo>
                      <a:pt x="1154" y="494"/>
                    </a:lnTo>
                    <a:lnTo>
                      <a:pt x="1154" y="494"/>
                    </a:lnTo>
                    <a:lnTo>
                      <a:pt x="1154" y="494"/>
                    </a:lnTo>
                    <a:lnTo>
                      <a:pt x="1156" y="494"/>
                    </a:lnTo>
                    <a:lnTo>
                      <a:pt x="1156" y="494"/>
                    </a:lnTo>
                    <a:lnTo>
                      <a:pt x="1156" y="494"/>
                    </a:lnTo>
                    <a:lnTo>
                      <a:pt x="1156" y="496"/>
                    </a:lnTo>
                    <a:lnTo>
                      <a:pt x="1154" y="496"/>
                    </a:lnTo>
                    <a:lnTo>
                      <a:pt x="1154" y="496"/>
                    </a:lnTo>
                    <a:lnTo>
                      <a:pt x="1154" y="496"/>
                    </a:lnTo>
                    <a:lnTo>
                      <a:pt x="1154" y="496"/>
                    </a:lnTo>
                    <a:lnTo>
                      <a:pt x="1154" y="496"/>
                    </a:lnTo>
                    <a:lnTo>
                      <a:pt x="1152" y="496"/>
                    </a:lnTo>
                    <a:lnTo>
                      <a:pt x="1152" y="496"/>
                    </a:lnTo>
                    <a:lnTo>
                      <a:pt x="1152" y="496"/>
                    </a:lnTo>
                    <a:lnTo>
                      <a:pt x="1152" y="496"/>
                    </a:lnTo>
                    <a:lnTo>
                      <a:pt x="1150" y="496"/>
                    </a:lnTo>
                    <a:lnTo>
                      <a:pt x="1150" y="496"/>
                    </a:lnTo>
                    <a:lnTo>
                      <a:pt x="1150" y="496"/>
                    </a:lnTo>
                    <a:lnTo>
                      <a:pt x="1150" y="496"/>
                    </a:lnTo>
                    <a:lnTo>
                      <a:pt x="1150" y="496"/>
                    </a:lnTo>
                    <a:lnTo>
                      <a:pt x="1150" y="496"/>
                    </a:lnTo>
                    <a:lnTo>
                      <a:pt x="1150" y="497"/>
                    </a:lnTo>
                    <a:lnTo>
                      <a:pt x="1150" y="497"/>
                    </a:lnTo>
                    <a:lnTo>
                      <a:pt x="1150" y="499"/>
                    </a:lnTo>
                    <a:lnTo>
                      <a:pt x="1150" y="499"/>
                    </a:lnTo>
                    <a:lnTo>
                      <a:pt x="1152" y="499"/>
                    </a:lnTo>
                    <a:lnTo>
                      <a:pt x="1152" y="501"/>
                    </a:lnTo>
                    <a:lnTo>
                      <a:pt x="1154" y="501"/>
                    </a:lnTo>
                    <a:lnTo>
                      <a:pt x="1154" y="503"/>
                    </a:lnTo>
                    <a:lnTo>
                      <a:pt x="1156" y="503"/>
                    </a:lnTo>
                    <a:lnTo>
                      <a:pt x="1156" y="503"/>
                    </a:lnTo>
                    <a:lnTo>
                      <a:pt x="1156" y="503"/>
                    </a:lnTo>
                    <a:lnTo>
                      <a:pt x="1154" y="505"/>
                    </a:lnTo>
                    <a:lnTo>
                      <a:pt x="1154" y="505"/>
                    </a:lnTo>
                    <a:lnTo>
                      <a:pt x="1152" y="505"/>
                    </a:lnTo>
                    <a:lnTo>
                      <a:pt x="1152" y="505"/>
                    </a:lnTo>
                    <a:lnTo>
                      <a:pt x="1150" y="505"/>
                    </a:lnTo>
                    <a:lnTo>
                      <a:pt x="1148" y="505"/>
                    </a:lnTo>
                    <a:lnTo>
                      <a:pt x="1148" y="505"/>
                    </a:lnTo>
                    <a:lnTo>
                      <a:pt x="1147" y="505"/>
                    </a:lnTo>
                    <a:lnTo>
                      <a:pt x="1147" y="505"/>
                    </a:lnTo>
                    <a:lnTo>
                      <a:pt x="1147" y="505"/>
                    </a:lnTo>
                    <a:lnTo>
                      <a:pt x="1147" y="506"/>
                    </a:lnTo>
                    <a:lnTo>
                      <a:pt x="1147" y="506"/>
                    </a:lnTo>
                    <a:lnTo>
                      <a:pt x="1145" y="506"/>
                    </a:lnTo>
                    <a:lnTo>
                      <a:pt x="1145" y="506"/>
                    </a:lnTo>
                    <a:lnTo>
                      <a:pt x="1145" y="508"/>
                    </a:lnTo>
                    <a:lnTo>
                      <a:pt x="1145" y="510"/>
                    </a:lnTo>
                    <a:lnTo>
                      <a:pt x="1145" y="510"/>
                    </a:lnTo>
                    <a:lnTo>
                      <a:pt x="1145" y="510"/>
                    </a:lnTo>
                    <a:lnTo>
                      <a:pt x="1145" y="510"/>
                    </a:lnTo>
                    <a:lnTo>
                      <a:pt x="1145" y="510"/>
                    </a:lnTo>
                    <a:lnTo>
                      <a:pt x="1143" y="510"/>
                    </a:lnTo>
                    <a:lnTo>
                      <a:pt x="1143" y="510"/>
                    </a:lnTo>
                    <a:lnTo>
                      <a:pt x="1143" y="510"/>
                    </a:lnTo>
                    <a:lnTo>
                      <a:pt x="1143" y="508"/>
                    </a:lnTo>
                    <a:lnTo>
                      <a:pt x="1143" y="508"/>
                    </a:lnTo>
                    <a:lnTo>
                      <a:pt x="1143" y="508"/>
                    </a:lnTo>
                    <a:lnTo>
                      <a:pt x="1143" y="508"/>
                    </a:lnTo>
                    <a:lnTo>
                      <a:pt x="1141" y="508"/>
                    </a:lnTo>
                    <a:lnTo>
                      <a:pt x="1141" y="508"/>
                    </a:lnTo>
                    <a:lnTo>
                      <a:pt x="1141" y="508"/>
                    </a:lnTo>
                    <a:lnTo>
                      <a:pt x="1141" y="508"/>
                    </a:lnTo>
                    <a:lnTo>
                      <a:pt x="1141" y="508"/>
                    </a:lnTo>
                    <a:lnTo>
                      <a:pt x="1139" y="508"/>
                    </a:lnTo>
                    <a:lnTo>
                      <a:pt x="1139" y="510"/>
                    </a:lnTo>
                    <a:lnTo>
                      <a:pt x="1137" y="512"/>
                    </a:lnTo>
                    <a:lnTo>
                      <a:pt x="1137" y="512"/>
                    </a:lnTo>
                    <a:lnTo>
                      <a:pt x="1137" y="512"/>
                    </a:lnTo>
                    <a:lnTo>
                      <a:pt x="1136" y="512"/>
                    </a:lnTo>
                    <a:lnTo>
                      <a:pt x="1136" y="512"/>
                    </a:lnTo>
                    <a:lnTo>
                      <a:pt x="1134" y="512"/>
                    </a:lnTo>
                    <a:lnTo>
                      <a:pt x="1134" y="512"/>
                    </a:lnTo>
                    <a:lnTo>
                      <a:pt x="1132" y="512"/>
                    </a:lnTo>
                    <a:lnTo>
                      <a:pt x="1130" y="512"/>
                    </a:lnTo>
                    <a:lnTo>
                      <a:pt x="1130" y="512"/>
                    </a:lnTo>
                    <a:lnTo>
                      <a:pt x="1128" y="512"/>
                    </a:lnTo>
                    <a:lnTo>
                      <a:pt x="1128" y="512"/>
                    </a:lnTo>
                    <a:lnTo>
                      <a:pt x="1128" y="512"/>
                    </a:lnTo>
                    <a:lnTo>
                      <a:pt x="1127" y="512"/>
                    </a:lnTo>
                    <a:lnTo>
                      <a:pt x="1127" y="514"/>
                    </a:lnTo>
                    <a:lnTo>
                      <a:pt x="1127" y="514"/>
                    </a:lnTo>
                    <a:lnTo>
                      <a:pt x="1127" y="514"/>
                    </a:lnTo>
                    <a:lnTo>
                      <a:pt x="1127" y="515"/>
                    </a:lnTo>
                    <a:lnTo>
                      <a:pt x="1125" y="515"/>
                    </a:lnTo>
                    <a:lnTo>
                      <a:pt x="1125" y="515"/>
                    </a:lnTo>
                    <a:lnTo>
                      <a:pt x="1125" y="515"/>
                    </a:lnTo>
                    <a:lnTo>
                      <a:pt x="1125" y="515"/>
                    </a:lnTo>
                    <a:lnTo>
                      <a:pt x="1123" y="515"/>
                    </a:lnTo>
                    <a:lnTo>
                      <a:pt x="1123" y="515"/>
                    </a:lnTo>
                    <a:lnTo>
                      <a:pt x="1123" y="515"/>
                    </a:lnTo>
                    <a:lnTo>
                      <a:pt x="1123" y="515"/>
                    </a:lnTo>
                    <a:lnTo>
                      <a:pt x="1123" y="514"/>
                    </a:lnTo>
                    <a:lnTo>
                      <a:pt x="1123" y="514"/>
                    </a:lnTo>
                    <a:lnTo>
                      <a:pt x="1123" y="514"/>
                    </a:lnTo>
                    <a:lnTo>
                      <a:pt x="1123" y="514"/>
                    </a:lnTo>
                    <a:lnTo>
                      <a:pt x="1123" y="512"/>
                    </a:lnTo>
                    <a:lnTo>
                      <a:pt x="1123" y="512"/>
                    </a:lnTo>
                    <a:lnTo>
                      <a:pt x="1123" y="512"/>
                    </a:lnTo>
                    <a:lnTo>
                      <a:pt x="1123" y="512"/>
                    </a:lnTo>
                    <a:lnTo>
                      <a:pt x="1121" y="512"/>
                    </a:lnTo>
                    <a:lnTo>
                      <a:pt x="1121" y="512"/>
                    </a:lnTo>
                    <a:lnTo>
                      <a:pt x="1121" y="512"/>
                    </a:lnTo>
                    <a:lnTo>
                      <a:pt x="1121" y="512"/>
                    </a:lnTo>
                    <a:lnTo>
                      <a:pt x="1121" y="512"/>
                    </a:lnTo>
                    <a:lnTo>
                      <a:pt x="1121" y="514"/>
                    </a:lnTo>
                    <a:lnTo>
                      <a:pt x="1121" y="514"/>
                    </a:lnTo>
                    <a:lnTo>
                      <a:pt x="1121" y="514"/>
                    </a:lnTo>
                    <a:lnTo>
                      <a:pt x="1121" y="514"/>
                    </a:lnTo>
                    <a:lnTo>
                      <a:pt x="1121" y="514"/>
                    </a:lnTo>
                    <a:lnTo>
                      <a:pt x="1121" y="514"/>
                    </a:lnTo>
                    <a:lnTo>
                      <a:pt x="1121" y="515"/>
                    </a:lnTo>
                    <a:lnTo>
                      <a:pt x="1121" y="515"/>
                    </a:lnTo>
                    <a:lnTo>
                      <a:pt x="1121" y="515"/>
                    </a:lnTo>
                    <a:lnTo>
                      <a:pt x="1121" y="515"/>
                    </a:lnTo>
                    <a:lnTo>
                      <a:pt x="1121" y="517"/>
                    </a:lnTo>
                    <a:lnTo>
                      <a:pt x="1121" y="517"/>
                    </a:lnTo>
                    <a:lnTo>
                      <a:pt x="1121" y="517"/>
                    </a:lnTo>
                    <a:lnTo>
                      <a:pt x="1121" y="519"/>
                    </a:lnTo>
                    <a:lnTo>
                      <a:pt x="1121" y="519"/>
                    </a:lnTo>
                    <a:lnTo>
                      <a:pt x="1121" y="519"/>
                    </a:lnTo>
                    <a:lnTo>
                      <a:pt x="1121" y="519"/>
                    </a:lnTo>
                    <a:lnTo>
                      <a:pt x="1119" y="519"/>
                    </a:lnTo>
                    <a:lnTo>
                      <a:pt x="1119" y="521"/>
                    </a:lnTo>
                    <a:lnTo>
                      <a:pt x="1119" y="521"/>
                    </a:lnTo>
                    <a:lnTo>
                      <a:pt x="1119" y="521"/>
                    </a:lnTo>
                    <a:lnTo>
                      <a:pt x="1118" y="521"/>
                    </a:lnTo>
                    <a:lnTo>
                      <a:pt x="1118" y="521"/>
                    </a:lnTo>
                    <a:lnTo>
                      <a:pt x="1116" y="521"/>
                    </a:lnTo>
                    <a:lnTo>
                      <a:pt x="1114" y="521"/>
                    </a:lnTo>
                    <a:lnTo>
                      <a:pt x="1114" y="521"/>
                    </a:lnTo>
                    <a:lnTo>
                      <a:pt x="1112" y="521"/>
                    </a:lnTo>
                    <a:lnTo>
                      <a:pt x="1112" y="521"/>
                    </a:lnTo>
                    <a:lnTo>
                      <a:pt x="1112" y="521"/>
                    </a:lnTo>
                    <a:lnTo>
                      <a:pt x="1112" y="521"/>
                    </a:lnTo>
                    <a:lnTo>
                      <a:pt x="1112" y="521"/>
                    </a:lnTo>
                    <a:lnTo>
                      <a:pt x="1112" y="523"/>
                    </a:lnTo>
                    <a:lnTo>
                      <a:pt x="1112" y="523"/>
                    </a:lnTo>
                    <a:lnTo>
                      <a:pt x="1112" y="523"/>
                    </a:lnTo>
                    <a:lnTo>
                      <a:pt x="1112" y="523"/>
                    </a:lnTo>
                    <a:lnTo>
                      <a:pt x="1112" y="523"/>
                    </a:lnTo>
                    <a:lnTo>
                      <a:pt x="1112" y="523"/>
                    </a:lnTo>
                    <a:lnTo>
                      <a:pt x="1112" y="523"/>
                    </a:lnTo>
                    <a:lnTo>
                      <a:pt x="1114" y="523"/>
                    </a:lnTo>
                    <a:lnTo>
                      <a:pt x="1114" y="523"/>
                    </a:lnTo>
                    <a:lnTo>
                      <a:pt x="1114" y="523"/>
                    </a:lnTo>
                    <a:lnTo>
                      <a:pt x="1116" y="524"/>
                    </a:lnTo>
                    <a:lnTo>
                      <a:pt x="1116" y="524"/>
                    </a:lnTo>
                    <a:lnTo>
                      <a:pt x="1116" y="524"/>
                    </a:lnTo>
                    <a:lnTo>
                      <a:pt x="1116" y="524"/>
                    </a:lnTo>
                    <a:lnTo>
                      <a:pt x="1118" y="524"/>
                    </a:lnTo>
                    <a:lnTo>
                      <a:pt x="1118" y="524"/>
                    </a:lnTo>
                    <a:lnTo>
                      <a:pt x="1118" y="526"/>
                    </a:lnTo>
                    <a:lnTo>
                      <a:pt x="1118" y="526"/>
                    </a:lnTo>
                    <a:lnTo>
                      <a:pt x="1116" y="526"/>
                    </a:lnTo>
                    <a:lnTo>
                      <a:pt x="1116" y="526"/>
                    </a:lnTo>
                    <a:lnTo>
                      <a:pt x="1116" y="528"/>
                    </a:lnTo>
                    <a:lnTo>
                      <a:pt x="1114" y="528"/>
                    </a:lnTo>
                    <a:lnTo>
                      <a:pt x="1114" y="528"/>
                    </a:lnTo>
                    <a:lnTo>
                      <a:pt x="1114" y="528"/>
                    </a:lnTo>
                    <a:lnTo>
                      <a:pt x="1114" y="528"/>
                    </a:lnTo>
                    <a:lnTo>
                      <a:pt x="1112" y="530"/>
                    </a:lnTo>
                    <a:lnTo>
                      <a:pt x="1112" y="530"/>
                    </a:lnTo>
                    <a:lnTo>
                      <a:pt x="1112" y="530"/>
                    </a:lnTo>
                    <a:lnTo>
                      <a:pt x="1110" y="530"/>
                    </a:lnTo>
                    <a:lnTo>
                      <a:pt x="1110" y="530"/>
                    </a:lnTo>
                    <a:lnTo>
                      <a:pt x="1109" y="530"/>
                    </a:lnTo>
                    <a:lnTo>
                      <a:pt x="1109" y="528"/>
                    </a:lnTo>
                    <a:lnTo>
                      <a:pt x="1109" y="528"/>
                    </a:lnTo>
                    <a:lnTo>
                      <a:pt x="1109" y="528"/>
                    </a:lnTo>
                    <a:lnTo>
                      <a:pt x="1109" y="528"/>
                    </a:lnTo>
                    <a:lnTo>
                      <a:pt x="1107" y="528"/>
                    </a:lnTo>
                    <a:lnTo>
                      <a:pt x="1105" y="526"/>
                    </a:lnTo>
                    <a:lnTo>
                      <a:pt x="1105" y="526"/>
                    </a:lnTo>
                    <a:lnTo>
                      <a:pt x="1105" y="526"/>
                    </a:lnTo>
                    <a:lnTo>
                      <a:pt x="1105" y="526"/>
                    </a:lnTo>
                    <a:lnTo>
                      <a:pt x="1105" y="526"/>
                    </a:lnTo>
                    <a:lnTo>
                      <a:pt x="1105" y="526"/>
                    </a:lnTo>
                    <a:lnTo>
                      <a:pt x="1103" y="524"/>
                    </a:lnTo>
                    <a:lnTo>
                      <a:pt x="1103" y="524"/>
                    </a:lnTo>
                    <a:lnTo>
                      <a:pt x="1103" y="524"/>
                    </a:lnTo>
                    <a:lnTo>
                      <a:pt x="1103" y="524"/>
                    </a:lnTo>
                    <a:lnTo>
                      <a:pt x="1103" y="524"/>
                    </a:lnTo>
                    <a:lnTo>
                      <a:pt x="1103" y="524"/>
                    </a:lnTo>
                    <a:lnTo>
                      <a:pt x="1103" y="524"/>
                    </a:lnTo>
                    <a:lnTo>
                      <a:pt x="1101" y="523"/>
                    </a:lnTo>
                    <a:lnTo>
                      <a:pt x="1101" y="523"/>
                    </a:lnTo>
                    <a:lnTo>
                      <a:pt x="1100" y="523"/>
                    </a:lnTo>
                    <a:lnTo>
                      <a:pt x="1100" y="523"/>
                    </a:lnTo>
                    <a:lnTo>
                      <a:pt x="1100" y="523"/>
                    </a:lnTo>
                    <a:lnTo>
                      <a:pt x="1100" y="523"/>
                    </a:lnTo>
                    <a:lnTo>
                      <a:pt x="1100" y="524"/>
                    </a:lnTo>
                    <a:lnTo>
                      <a:pt x="1100" y="524"/>
                    </a:lnTo>
                    <a:lnTo>
                      <a:pt x="1100" y="524"/>
                    </a:lnTo>
                    <a:lnTo>
                      <a:pt x="1098" y="524"/>
                    </a:lnTo>
                    <a:lnTo>
                      <a:pt x="1098" y="524"/>
                    </a:lnTo>
                    <a:lnTo>
                      <a:pt x="1098" y="524"/>
                    </a:lnTo>
                    <a:lnTo>
                      <a:pt x="1096" y="526"/>
                    </a:lnTo>
                    <a:lnTo>
                      <a:pt x="1096" y="526"/>
                    </a:lnTo>
                    <a:lnTo>
                      <a:pt x="1096" y="526"/>
                    </a:lnTo>
                    <a:lnTo>
                      <a:pt x="1096" y="528"/>
                    </a:lnTo>
                    <a:lnTo>
                      <a:pt x="1096" y="528"/>
                    </a:lnTo>
                    <a:lnTo>
                      <a:pt x="1096" y="530"/>
                    </a:lnTo>
                    <a:lnTo>
                      <a:pt x="1094" y="532"/>
                    </a:lnTo>
                    <a:lnTo>
                      <a:pt x="1094" y="532"/>
                    </a:lnTo>
                    <a:lnTo>
                      <a:pt x="1094" y="534"/>
                    </a:lnTo>
                    <a:lnTo>
                      <a:pt x="1094" y="534"/>
                    </a:lnTo>
                    <a:lnTo>
                      <a:pt x="1094" y="534"/>
                    </a:lnTo>
                    <a:lnTo>
                      <a:pt x="1094" y="535"/>
                    </a:lnTo>
                    <a:lnTo>
                      <a:pt x="1094" y="535"/>
                    </a:lnTo>
                    <a:lnTo>
                      <a:pt x="1094" y="535"/>
                    </a:lnTo>
                    <a:lnTo>
                      <a:pt x="1092" y="535"/>
                    </a:lnTo>
                    <a:lnTo>
                      <a:pt x="1092" y="535"/>
                    </a:lnTo>
                    <a:lnTo>
                      <a:pt x="1092" y="535"/>
                    </a:lnTo>
                    <a:lnTo>
                      <a:pt x="1090" y="537"/>
                    </a:lnTo>
                    <a:lnTo>
                      <a:pt x="1090" y="537"/>
                    </a:lnTo>
                    <a:lnTo>
                      <a:pt x="1090" y="537"/>
                    </a:lnTo>
                    <a:lnTo>
                      <a:pt x="1090" y="537"/>
                    </a:lnTo>
                    <a:lnTo>
                      <a:pt x="1090" y="537"/>
                    </a:lnTo>
                    <a:lnTo>
                      <a:pt x="1092" y="539"/>
                    </a:lnTo>
                    <a:lnTo>
                      <a:pt x="1092" y="539"/>
                    </a:lnTo>
                    <a:lnTo>
                      <a:pt x="1094" y="541"/>
                    </a:lnTo>
                    <a:lnTo>
                      <a:pt x="1094" y="541"/>
                    </a:lnTo>
                    <a:lnTo>
                      <a:pt x="1096" y="541"/>
                    </a:lnTo>
                    <a:lnTo>
                      <a:pt x="1096" y="541"/>
                    </a:lnTo>
                    <a:lnTo>
                      <a:pt x="1096" y="543"/>
                    </a:lnTo>
                    <a:lnTo>
                      <a:pt x="1096" y="543"/>
                    </a:lnTo>
                    <a:lnTo>
                      <a:pt x="1096" y="543"/>
                    </a:lnTo>
                    <a:lnTo>
                      <a:pt x="1096" y="544"/>
                    </a:lnTo>
                    <a:lnTo>
                      <a:pt x="1096" y="544"/>
                    </a:lnTo>
                    <a:lnTo>
                      <a:pt x="1096" y="546"/>
                    </a:lnTo>
                    <a:lnTo>
                      <a:pt x="1096" y="546"/>
                    </a:lnTo>
                    <a:lnTo>
                      <a:pt x="1094" y="546"/>
                    </a:lnTo>
                    <a:lnTo>
                      <a:pt x="1094" y="548"/>
                    </a:lnTo>
                    <a:lnTo>
                      <a:pt x="1094" y="548"/>
                    </a:lnTo>
                    <a:lnTo>
                      <a:pt x="1092" y="548"/>
                    </a:lnTo>
                    <a:lnTo>
                      <a:pt x="1092" y="548"/>
                    </a:lnTo>
                    <a:lnTo>
                      <a:pt x="1090" y="548"/>
                    </a:lnTo>
                    <a:lnTo>
                      <a:pt x="1090" y="548"/>
                    </a:lnTo>
                    <a:lnTo>
                      <a:pt x="1089" y="548"/>
                    </a:lnTo>
                    <a:lnTo>
                      <a:pt x="1089" y="548"/>
                    </a:lnTo>
                    <a:lnTo>
                      <a:pt x="1089" y="546"/>
                    </a:lnTo>
                    <a:lnTo>
                      <a:pt x="1087" y="546"/>
                    </a:lnTo>
                    <a:lnTo>
                      <a:pt x="1085" y="546"/>
                    </a:lnTo>
                    <a:lnTo>
                      <a:pt x="1083" y="546"/>
                    </a:lnTo>
                    <a:lnTo>
                      <a:pt x="1081" y="546"/>
                    </a:lnTo>
                    <a:lnTo>
                      <a:pt x="1081" y="546"/>
                    </a:lnTo>
                    <a:lnTo>
                      <a:pt x="1081" y="544"/>
                    </a:lnTo>
                    <a:lnTo>
                      <a:pt x="1081" y="544"/>
                    </a:lnTo>
                    <a:lnTo>
                      <a:pt x="1080" y="544"/>
                    </a:lnTo>
                    <a:lnTo>
                      <a:pt x="1080" y="544"/>
                    </a:lnTo>
                    <a:lnTo>
                      <a:pt x="1080" y="543"/>
                    </a:lnTo>
                    <a:lnTo>
                      <a:pt x="1078" y="543"/>
                    </a:lnTo>
                    <a:lnTo>
                      <a:pt x="1078" y="543"/>
                    </a:lnTo>
                    <a:lnTo>
                      <a:pt x="1078" y="543"/>
                    </a:lnTo>
                    <a:lnTo>
                      <a:pt x="1078" y="543"/>
                    </a:lnTo>
                    <a:lnTo>
                      <a:pt x="1076" y="543"/>
                    </a:lnTo>
                    <a:lnTo>
                      <a:pt x="1076" y="543"/>
                    </a:lnTo>
                    <a:lnTo>
                      <a:pt x="1076" y="543"/>
                    </a:lnTo>
                    <a:lnTo>
                      <a:pt x="1076" y="543"/>
                    </a:lnTo>
                    <a:lnTo>
                      <a:pt x="1076" y="543"/>
                    </a:lnTo>
                    <a:lnTo>
                      <a:pt x="1076" y="544"/>
                    </a:lnTo>
                    <a:lnTo>
                      <a:pt x="1076" y="544"/>
                    </a:lnTo>
                    <a:lnTo>
                      <a:pt x="1076" y="544"/>
                    </a:lnTo>
                    <a:lnTo>
                      <a:pt x="1076" y="544"/>
                    </a:lnTo>
                    <a:lnTo>
                      <a:pt x="1076" y="546"/>
                    </a:lnTo>
                    <a:lnTo>
                      <a:pt x="1076" y="546"/>
                    </a:lnTo>
                    <a:lnTo>
                      <a:pt x="1076" y="546"/>
                    </a:lnTo>
                    <a:lnTo>
                      <a:pt x="1076" y="546"/>
                    </a:lnTo>
                    <a:lnTo>
                      <a:pt x="1076" y="546"/>
                    </a:lnTo>
                    <a:lnTo>
                      <a:pt x="1076" y="546"/>
                    </a:lnTo>
                    <a:lnTo>
                      <a:pt x="1076" y="548"/>
                    </a:lnTo>
                    <a:lnTo>
                      <a:pt x="1076" y="550"/>
                    </a:lnTo>
                    <a:lnTo>
                      <a:pt x="1076" y="552"/>
                    </a:lnTo>
                    <a:lnTo>
                      <a:pt x="1076" y="552"/>
                    </a:lnTo>
                    <a:lnTo>
                      <a:pt x="1078" y="553"/>
                    </a:lnTo>
                    <a:lnTo>
                      <a:pt x="1078" y="553"/>
                    </a:lnTo>
                    <a:lnTo>
                      <a:pt x="1078" y="555"/>
                    </a:lnTo>
                    <a:lnTo>
                      <a:pt x="1080" y="555"/>
                    </a:lnTo>
                    <a:lnTo>
                      <a:pt x="1080" y="557"/>
                    </a:lnTo>
                    <a:lnTo>
                      <a:pt x="1080" y="557"/>
                    </a:lnTo>
                    <a:lnTo>
                      <a:pt x="1080" y="557"/>
                    </a:lnTo>
                    <a:lnTo>
                      <a:pt x="1080" y="557"/>
                    </a:lnTo>
                    <a:lnTo>
                      <a:pt x="1080" y="559"/>
                    </a:lnTo>
                    <a:lnTo>
                      <a:pt x="1080" y="559"/>
                    </a:lnTo>
                    <a:lnTo>
                      <a:pt x="1080" y="559"/>
                    </a:lnTo>
                    <a:lnTo>
                      <a:pt x="1080" y="559"/>
                    </a:lnTo>
                    <a:lnTo>
                      <a:pt x="1080" y="559"/>
                    </a:lnTo>
                    <a:lnTo>
                      <a:pt x="1076" y="561"/>
                    </a:lnTo>
                    <a:lnTo>
                      <a:pt x="1076" y="561"/>
                    </a:lnTo>
                    <a:lnTo>
                      <a:pt x="1076" y="561"/>
                    </a:lnTo>
                    <a:lnTo>
                      <a:pt x="1074" y="561"/>
                    </a:lnTo>
                    <a:lnTo>
                      <a:pt x="1074" y="561"/>
                    </a:lnTo>
                    <a:lnTo>
                      <a:pt x="1072" y="561"/>
                    </a:lnTo>
                    <a:lnTo>
                      <a:pt x="1071" y="561"/>
                    </a:lnTo>
                    <a:lnTo>
                      <a:pt x="1069" y="561"/>
                    </a:lnTo>
                    <a:lnTo>
                      <a:pt x="1069" y="561"/>
                    </a:lnTo>
                    <a:lnTo>
                      <a:pt x="1069" y="561"/>
                    </a:lnTo>
                    <a:lnTo>
                      <a:pt x="1069" y="561"/>
                    </a:lnTo>
                    <a:lnTo>
                      <a:pt x="1067" y="561"/>
                    </a:lnTo>
                    <a:lnTo>
                      <a:pt x="1067" y="561"/>
                    </a:lnTo>
                    <a:lnTo>
                      <a:pt x="1067" y="562"/>
                    </a:lnTo>
                    <a:lnTo>
                      <a:pt x="1067" y="562"/>
                    </a:lnTo>
                    <a:lnTo>
                      <a:pt x="1067" y="562"/>
                    </a:lnTo>
                    <a:lnTo>
                      <a:pt x="1065" y="564"/>
                    </a:lnTo>
                    <a:lnTo>
                      <a:pt x="1065" y="564"/>
                    </a:lnTo>
                    <a:lnTo>
                      <a:pt x="1065" y="566"/>
                    </a:lnTo>
                    <a:lnTo>
                      <a:pt x="1065" y="566"/>
                    </a:lnTo>
                    <a:lnTo>
                      <a:pt x="1065" y="566"/>
                    </a:lnTo>
                    <a:lnTo>
                      <a:pt x="1065" y="566"/>
                    </a:lnTo>
                    <a:lnTo>
                      <a:pt x="1065" y="568"/>
                    </a:lnTo>
                    <a:lnTo>
                      <a:pt x="1065" y="568"/>
                    </a:lnTo>
                    <a:lnTo>
                      <a:pt x="1063" y="568"/>
                    </a:lnTo>
                    <a:lnTo>
                      <a:pt x="1063" y="568"/>
                    </a:lnTo>
                    <a:lnTo>
                      <a:pt x="1063" y="568"/>
                    </a:lnTo>
                    <a:lnTo>
                      <a:pt x="1065" y="570"/>
                    </a:lnTo>
                    <a:lnTo>
                      <a:pt x="1065" y="570"/>
                    </a:lnTo>
                    <a:lnTo>
                      <a:pt x="1065" y="570"/>
                    </a:lnTo>
                    <a:lnTo>
                      <a:pt x="1065" y="572"/>
                    </a:lnTo>
                    <a:lnTo>
                      <a:pt x="1067" y="572"/>
                    </a:lnTo>
                    <a:lnTo>
                      <a:pt x="1067" y="572"/>
                    </a:lnTo>
                    <a:lnTo>
                      <a:pt x="1067" y="572"/>
                    </a:lnTo>
                    <a:lnTo>
                      <a:pt x="1069" y="572"/>
                    </a:lnTo>
                    <a:lnTo>
                      <a:pt x="1071" y="572"/>
                    </a:lnTo>
                    <a:lnTo>
                      <a:pt x="1071" y="572"/>
                    </a:lnTo>
                    <a:lnTo>
                      <a:pt x="1071" y="573"/>
                    </a:lnTo>
                    <a:lnTo>
                      <a:pt x="1071" y="573"/>
                    </a:lnTo>
                    <a:lnTo>
                      <a:pt x="1071" y="573"/>
                    </a:lnTo>
                    <a:lnTo>
                      <a:pt x="1071" y="573"/>
                    </a:lnTo>
                    <a:lnTo>
                      <a:pt x="1071" y="575"/>
                    </a:lnTo>
                    <a:lnTo>
                      <a:pt x="1069" y="575"/>
                    </a:lnTo>
                    <a:lnTo>
                      <a:pt x="1069" y="575"/>
                    </a:lnTo>
                    <a:lnTo>
                      <a:pt x="1069" y="575"/>
                    </a:lnTo>
                    <a:lnTo>
                      <a:pt x="1067" y="575"/>
                    </a:lnTo>
                    <a:lnTo>
                      <a:pt x="1067" y="575"/>
                    </a:lnTo>
                    <a:lnTo>
                      <a:pt x="1067" y="575"/>
                    </a:lnTo>
                    <a:lnTo>
                      <a:pt x="1065" y="575"/>
                    </a:lnTo>
                    <a:lnTo>
                      <a:pt x="1063" y="575"/>
                    </a:lnTo>
                    <a:lnTo>
                      <a:pt x="1063" y="575"/>
                    </a:lnTo>
                    <a:lnTo>
                      <a:pt x="1063" y="575"/>
                    </a:lnTo>
                    <a:lnTo>
                      <a:pt x="1062" y="573"/>
                    </a:lnTo>
                    <a:lnTo>
                      <a:pt x="1062" y="573"/>
                    </a:lnTo>
                    <a:lnTo>
                      <a:pt x="1060" y="572"/>
                    </a:lnTo>
                    <a:lnTo>
                      <a:pt x="1058" y="572"/>
                    </a:lnTo>
                    <a:lnTo>
                      <a:pt x="1058" y="572"/>
                    </a:lnTo>
                    <a:lnTo>
                      <a:pt x="1058" y="572"/>
                    </a:lnTo>
                    <a:lnTo>
                      <a:pt x="1056" y="572"/>
                    </a:lnTo>
                    <a:lnTo>
                      <a:pt x="1056" y="572"/>
                    </a:lnTo>
                    <a:lnTo>
                      <a:pt x="1056" y="572"/>
                    </a:lnTo>
                    <a:lnTo>
                      <a:pt x="1056" y="572"/>
                    </a:lnTo>
                    <a:lnTo>
                      <a:pt x="1056" y="572"/>
                    </a:lnTo>
                    <a:lnTo>
                      <a:pt x="1054" y="572"/>
                    </a:lnTo>
                    <a:lnTo>
                      <a:pt x="1054" y="572"/>
                    </a:lnTo>
                    <a:lnTo>
                      <a:pt x="1052" y="572"/>
                    </a:lnTo>
                    <a:lnTo>
                      <a:pt x="1052" y="573"/>
                    </a:lnTo>
                    <a:lnTo>
                      <a:pt x="1052" y="573"/>
                    </a:lnTo>
                    <a:lnTo>
                      <a:pt x="1051" y="573"/>
                    </a:lnTo>
                    <a:lnTo>
                      <a:pt x="1051" y="573"/>
                    </a:lnTo>
                    <a:lnTo>
                      <a:pt x="1051" y="573"/>
                    </a:lnTo>
                    <a:lnTo>
                      <a:pt x="1051" y="573"/>
                    </a:lnTo>
                    <a:lnTo>
                      <a:pt x="1051" y="573"/>
                    </a:lnTo>
                    <a:lnTo>
                      <a:pt x="1051" y="573"/>
                    </a:lnTo>
                    <a:lnTo>
                      <a:pt x="1051" y="573"/>
                    </a:lnTo>
                    <a:lnTo>
                      <a:pt x="1051" y="573"/>
                    </a:lnTo>
                    <a:lnTo>
                      <a:pt x="1051" y="575"/>
                    </a:lnTo>
                    <a:lnTo>
                      <a:pt x="1051" y="575"/>
                    </a:lnTo>
                    <a:lnTo>
                      <a:pt x="1051" y="575"/>
                    </a:lnTo>
                    <a:lnTo>
                      <a:pt x="1051" y="575"/>
                    </a:lnTo>
                    <a:lnTo>
                      <a:pt x="1049" y="577"/>
                    </a:lnTo>
                    <a:lnTo>
                      <a:pt x="1049" y="577"/>
                    </a:lnTo>
                    <a:lnTo>
                      <a:pt x="1051" y="577"/>
                    </a:lnTo>
                    <a:lnTo>
                      <a:pt x="1051" y="577"/>
                    </a:lnTo>
                    <a:lnTo>
                      <a:pt x="1051" y="579"/>
                    </a:lnTo>
                    <a:lnTo>
                      <a:pt x="1051" y="579"/>
                    </a:lnTo>
                    <a:lnTo>
                      <a:pt x="1051" y="581"/>
                    </a:lnTo>
                    <a:lnTo>
                      <a:pt x="1051" y="581"/>
                    </a:lnTo>
                    <a:lnTo>
                      <a:pt x="1051" y="581"/>
                    </a:lnTo>
                    <a:lnTo>
                      <a:pt x="1051" y="581"/>
                    </a:lnTo>
                    <a:lnTo>
                      <a:pt x="1051" y="581"/>
                    </a:lnTo>
                    <a:lnTo>
                      <a:pt x="1051" y="582"/>
                    </a:lnTo>
                    <a:lnTo>
                      <a:pt x="1049" y="584"/>
                    </a:lnTo>
                    <a:lnTo>
                      <a:pt x="1047" y="588"/>
                    </a:lnTo>
                    <a:lnTo>
                      <a:pt x="1047" y="588"/>
                    </a:lnTo>
                    <a:lnTo>
                      <a:pt x="1047" y="588"/>
                    </a:lnTo>
                    <a:lnTo>
                      <a:pt x="1047" y="588"/>
                    </a:lnTo>
                    <a:lnTo>
                      <a:pt x="1047" y="590"/>
                    </a:lnTo>
                    <a:lnTo>
                      <a:pt x="1047" y="590"/>
                    </a:lnTo>
                    <a:lnTo>
                      <a:pt x="1045" y="590"/>
                    </a:lnTo>
                    <a:lnTo>
                      <a:pt x="1045" y="590"/>
                    </a:lnTo>
                    <a:lnTo>
                      <a:pt x="1045" y="588"/>
                    </a:lnTo>
                    <a:lnTo>
                      <a:pt x="1045" y="588"/>
                    </a:lnTo>
                    <a:lnTo>
                      <a:pt x="1045" y="588"/>
                    </a:lnTo>
                    <a:lnTo>
                      <a:pt x="1045"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6"/>
                    </a:lnTo>
                    <a:lnTo>
                      <a:pt x="1043" y="586"/>
                    </a:lnTo>
                    <a:lnTo>
                      <a:pt x="1043" y="586"/>
                    </a:lnTo>
                    <a:lnTo>
                      <a:pt x="1043" y="586"/>
                    </a:lnTo>
                    <a:lnTo>
                      <a:pt x="1045" y="586"/>
                    </a:lnTo>
                    <a:lnTo>
                      <a:pt x="1045" y="586"/>
                    </a:lnTo>
                    <a:lnTo>
                      <a:pt x="1045" y="586"/>
                    </a:lnTo>
                    <a:lnTo>
                      <a:pt x="1045" y="584"/>
                    </a:lnTo>
                    <a:lnTo>
                      <a:pt x="1045" y="584"/>
                    </a:lnTo>
                    <a:lnTo>
                      <a:pt x="1045" y="584"/>
                    </a:lnTo>
                    <a:lnTo>
                      <a:pt x="1045" y="584"/>
                    </a:lnTo>
                    <a:lnTo>
                      <a:pt x="1043" y="584"/>
                    </a:lnTo>
                    <a:lnTo>
                      <a:pt x="1043" y="584"/>
                    </a:lnTo>
                    <a:lnTo>
                      <a:pt x="1043" y="584"/>
                    </a:lnTo>
                    <a:lnTo>
                      <a:pt x="1043" y="584"/>
                    </a:lnTo>
                    <a:lnTo>
                      <a:pt x="1043" y="582"/>
                    </a:lnTo>
                    <a:lnTo>
                      <a:pt x="1043" y="582"/>
                    </a:lnTo>
                    <a:lnTo>
                      <a:pt x="1043" y="582"/>
                    </a:lnTo>
                    <a:lnTo>
                      <a:pt x="1043" y="581"/>
                    </a:lnTo>
                    <a:lnTo>
                      <a:pt x="1042" y="581"/>
                    </a:lnTo>
                    <a:lnTo>
                      <a:pt x="1042" y="581"/>
                    </a:lnTo>
                    <a:lnTo>
                      <a:pt x="1042" y="581"/>
                    </a:lnTo>
                    <a:lnTo>
                      <a:pt x="1042" y="581"/>
                    </a:lnTo>
                    <a:lnTo>
                      <a:pt x="1042" y="581"/>
                    </a:lnTo>
                    <a:lnTo>
                      <a:pt x="1042" y="579"/>
                    </a:lnTo>
                    <a:lnTo>
                      <a:pt x="1042" y="579"/>
                    </a:lnTo>
                    <a:lnTo>
                      <a:pt x="1042" y="579"/>
                    </a:lnTo>
                    <a:lnTo>
                      <a:pt x="1042" y="579"/>
                    </a:lnTo>
                    <a:lnTo>
                      <a:pt x="1040" y="579"/>
                    </a:lnTo>
                    <a:lnTo>
                      <a:pt x="1040" y="579"/>
                    </a:lnTo>
                    <a:lnTo>
                      <a:pt x="1040" y="579"/>
                    </a:lnTo>
                    <a:lnTo>
                      <a:pt x="1040" y="579"/>
                    </a:lnTo>
                    <a:lnTo>
                      <a:pt x="1040" y="579"/>
                    </a:lnTo>
                    <a:lnTo>
                      <a:pt x="1038" y="579"/>
                    </a:lnTo>
                    <a:lnTo>
                      <a:pt x="1038" y="577"/>
                    </a:lnTo>
                    <a:lnTo>
                      <a:pt x="1038" y="577"/>
                    </a:lnTo>
                    <a:lnTo>
                      <a:pt x="1038" y="577"/>
                    </a:lnTo>
                    <a:lnTo>
                      <a:pt x="1038" y="577"/>
                    </a:lnTo>
                    <a:lnTo>
                      <a:pt x="1036" y="577"/>
                    </a:lnTo>
                    <a:lnTo>
                      <a:pt x="1036" y="577"/>
                    </a:lnTo>
                    <a:lnTo>
                      <a:pt x="1036" y="577"/>
                    </a:lnTo>
                    <a:lnTo>
                      <a:pt x="1034" y="577"/>
                    </a:lnTo>
                    <a:lnTo>
                      <a:pt x="1034" y="577"/>
                    </a:lnTo>
                    <a:lnTo>
                      <a:pt x="1034" y="577"/>
                    </a:lnTo>
                    <a:lnTo>
                      <a:pt x="1034" y="577"/>
                    </a:lnTo>
                    <a:lnTo>
                      <a:pt x="1034" y="577"/>
                    </a:lnTo>
                    <a:lnTo>
                      <a:pt x="1034" y="577"/>
                    </a:lnTo>
                    <a:lnTo>
                      <a:pt x="1034" y="575"/>
                    </a:lnTo>
                    <a:lnTo>
                      <a:pt x="1034" y="575"/>
                    </a:lnTo>
                    <a:lnTo>
                      <a:pt x="1034" y="575"/>
                    </a:lnTo>
                    <a:lnTo>
                      <a:pt x="1034" y="573"/>
                    </a:lnTo>
                    <a:lnTo>
                      <a:pt x="1034" y="573"/>
                    </a:lnTo>
                    <a:lnTo>
                      <a:pt x="1033" y="573"/>
                    </a:lnTo>
                    <a:lnTo>
                      <a:pt x="1033" y="573"/>
                    </a:lnTo>
                    <a:lnTo>
                      <a:pt x="1033" y="575"/>
                    </a:lnTo>
                    <a:lnTo>
                      <a:pt x="1033" y="575"/>
                    </a:lnTo>
                    <a:lnTo>
                      <a:pt x="1033" y="575"/>
                    </a:lnTo>
                    <a:lnTo>
                      <a:pt x="1033" y="575"/>
                    </a:lnTo>
                    <a:lnTo>
                      <a:pt x="1031" y="575"/>
                    </a:lnTo>
                    <a:lnTo>
                      <a:pt x="1031" y="575"/>
                    </a:lnTo>
                    <a:lnTo>
                      <a:pt x="1031" y="573"/>
                    </a:lnTo>
                    <a:lnTo>
                      <a:pt x="1031" y="573"/>
                    </a:lnTo>
                    <a:lnTo>
                      <a:pt x="1031" y="573"/>
                    </a:lnTo>
                    <a:lnTo>
                      <a:pt x="1031" y="573"/>
                    </a:lnTo>
                    <a:lnTo>
                      <a:pt x="1031" y="573"/>
                    </a:lnTo>
                    <a:lnTo>
                      <a:pt x="1031" y="573"/>
                    </a:lnTo>
                    <a:lnTo>
                      <a:pt x="1031" y="573"/>
                    </a:lnTo>
                    <a:lnTo>
                      <a:pt x="1031" y="572"/>
                    </a:lnTo>
                    <a:lnTo>
                      <a:pt x="1031" y="572"/>
                    </a:lnTo>
                    <a:lnTo>
                      <a:pt x="1031" y="572"/>
                    </a:lnTo>
                    <a:lnTo>
                      <a:pt x="1031" y="572"/>
                    </a:lnTo>
                    <a:lnTo>
                      <a:pt x="1031" y="572"/>
                    </a:lnTo>
                    <a:lnTo>
                      <a:pt x="1031" y="572"/>
                    </a:lnTo>
                    <a:lnTo>
                      <a:pt x="1029" y="572"/>
                    </a:lnTo>
                    <a:lnTo>
                      <a:pt x="1029" y="570"/>
                    </a:lnTo>
                    <a:lnTo>
                      <a:pt x="1029" y="570"/>
                    </a:lnTo>
                    <a:lnTo>
                      <a:pt x="1027" y="570"/>
                    </a:lnTo>
                    <a:lnTo>
                      <a:pt x="1027" y="570"/>
                    </a:lnTo>
                    <a:lnTo>
                      <a:pt x="1027" y="570"/>
                    </a:lnTo>
                    <a:lnTo>
                      <a:pt x="1027" y="570"/>
                    </a:lnTo>
                    <a:lnTo>
                      <a:pt x="1027" y="570"/>
                    </a:lnTo>
                    <a:lnTo>
                      <a:pt x="1027" y="570"/>
                    </a:lnTo>
                    <a:lnTo>
                      <a:pt x="1027" y="570"/>
                    </a:lnTo>
                    <a:lnTo>
                      <a:pt x="1027" y="570"/>
                    </a:lnTo>
                    <a:lnTo>
                      <a:pt x="1027" y="570"/>
                    </a:lnTo>
                    <a:lnTo>
                      <a:pt x="1027" y="568"/>
                    </a:lnTo>
                    <a:lnTo>
                      <a:pt x="1027" y="568"/>
                    </a:lnTo>
                    <a:lnTo>
                      <a:pt x="1027" y="568"/>
                    </a:lnTo>
                    <a:lnTo>
                      <a:pt x="1027" y="568"/>
                    </a:lnTo>
                    <a:lnTo>
                      <a:pt x="1027" y="568"/>
                    </a:lnTo>
                    <a:lnTo>
                      <a:pt x="1027" y="568"/>
                    </a:lnTo>
                    <a:lnTo>
                      <a:pt x="1027" y="568"/>
                    </a:lnTo>
                    <a:lnTo>
                      <a:pt x="1027" y="568"/>
                    </a:lnTo>
                    <a:lnTo>
                      <a:pt x="1027" y="568"/>
                    </a:lnTo>
                    <a:lnTo>
                      <a:pt x="1025" y="566"/>
                    </a:lnTo>
                    <a:lnTo>
                      <a:pt x="1025" y="566"/>
                    </a:lnTo>
                    <a:lnTo>
                      <a:pt x="1025" y="566"/>
                    </a:lnTo>
                    <a:lnTo>
                      <a:pt x="1025" y="566"/>
                    </a:lnTo>
                    <a:lnTo>
                      <a:pt x="1024" y="566"/>
                    </a:lnTo>
                    <a:lnTo>
                      <a:pt x="1024" y="564"/>
                    </a:lnTo>
                    <a:lnTo>
                      <a:pt x="1024" y="564"/>
                    </a:lnTo>
                    <a:lnTo>
                      <a:pt x="1024" y="564"/>
                    </a:lnTo>
                    <a:lnTo>
                      <a:pt x="1024" y="564"/>
                    </a:lnTo>
                    <a:lnTo>
                      <a:pt x="1024" y="564"/>
                    </a:lnTo>
                    <a:lnTo>
                      <a:pt x="1024" y="562"/>
                    </a:lnTo>
                    <a:lnTo>
                      <a:pt x="1022" y="562"/>
                    </a:lnTo>
                    <a:lnTo>
                      <a:pt x="1022" y="562"/>
                    </a:lnTo>
                    <a:lnTo>
                      <a:pt x="1022" y="562"/>
                    </a:lnTo>
                    <a:lnTo>
                      <a:pt x="1022" y="562"/>
                    </a:lnTo>
                    <a:lnTo>
                      <a:pt x="1024" y="561"/>
                    </a:lnTo>
                    <a:lnTo>
                      <a:pt x="1024" y="561"/>
                    </a:lnTo>
                    <a:lnTo>
                      <a:pt x="1024" y="561"/>
                    </a:lnTo>
                    <a:lnTo>
                      <a:pt x="1024" y="561"/>
                    </a:lnTo>
                    <a:lnTo>
                      <a:pt x="1024" y="561"/>
                    </a:lnTo>
                    <a:lnTo>
                      <a:pt x="1024" y="561"/>
                    </a:lnTo>
                    <a:lnTo>
                      <a:pt x="1024" y="561"/>
                    </a:lnTo>
                    <a:lnTo>
                      <a:pt x="1024" y="561"/>
                    </a:lnTo>
                    <a:lnTo>
                      <a:pt x="1022" y="561"/>
                    </a:lnTo>
                    <a:lnTo>
                      <a:pt x="1022" y="561"/>
                    </a:lnTo>
                    <a:lnTo>
                      <a:pt x="1022" y="559"/>
                    </a:lnTo>
                    <a:lnTo>
                      <a:pt x="1022" y="559"/>
                    </a:lnTo>
                    <a:lnTo>
                      <a:pt x="1020" y="559"/>
                    </a:lnTo>
                    <a:lnTo>
                      <a:pt x="1020" y="559"/>
                    </a:lnTo>
                    <a:lnTo>
                      <a:pt x="1020" y="559"/>
                    </a:lnTo>
                    <a:lnTo>
                      <a:pt x="1020" y="559"/>
                    </a:lnTo>
                    <a:lnTo>
                      <a:pt x="1020" y="559"/>
                    </a:lnTo>
                    <a:lnTo>
                      <a:pt x="1020" y="559"/>
                    </a:lnTo>
                    <a:lnTo>
                      <a:pt x="1020" y="559"/>
                    </a:lnTo>
                    <a:lnTo>
                      <a:pt x="1018" y="559"/>
                    </a:lnTo>
                    <a:lnTo>
                      <a:pt x="1018" y="559"/>
                    </a:lnTo>
                    <a:lnTo>
                      <a:pt x="1018" y="559"/>
                    </a:lnTo>
                    <a:lnTo>
                      <a:pt x="1018" y="557"/>
                    </a:lnTo>
                    <a:lnTo>
                      <a:pt x="1018" y="557"/>
                    </a:lnTo>
                    <a:lnTo>
                      <a:pt x="1016" y="557"/>
                    </a:lnTo>
                    <a:lnTo>
                      <a:pt x="1016" y="559"/>
                    </a:lnTo>
                    <a:lnTo>
                      <a:pt x="1016" y="559"/>
                    </a:lnTo>
                    <a:lnTo>
                      <a:pt x="1015" y="559"/>
                    </a:lnTo>
                    <a:lnTo>
                      <a:pt x="1015" y="559"/>
                    </a:lnTo>
                    <a:lnTo>
                      <a:pt x="1015" y="559"/>
                    </a:lnTo>
                    <a:lnTo>
                      <a:pt x="1013" y="559"/>
                    </a:lnTo>
                    <a:lnTo>
                      <a:pt x="1013" y="559"/>
                    </a:lnTo>
                    <a:lnTo>
                      <a:pt x="1013" y="559"/>
                    </a:lnTo>
                    <a:lnTo>
                      <a:pt x="1013" y="557"/>
                    </a:lnTo>
                    <a:lnTo>
                      <a:pt x="1013" y="557"/>
                    </a:lnTo>
                    <a:lnTo>
                      <a:pt x="1013" y="557"/>
                    </a:lnTo>
                    <a:lnTo>
                      <a:pt x="1013" y="557"/>
                    </a:lnTo>
                    <a:lnTo>
                      <a:pt x="1013" y="557"/>
                    </a:lnTo>
                    <a:lnTo>
                      <a:pt x="1013" y="557"/>
                    </a:lnTo>
                    <a:lnTo>
                      <a:pt x="1011" y="557"/>
                    </a:lnTo>
                    <a:lnTo>
                      <a:pt x="1011" y="557"/>
                    </a:lnTo>
                    <a:lnTo>
                      <a:pt x="1011" y="555"/>
                    </a:lnTo>
                    <a:lnTo>
                      <a:pt x="1011" y="555"/>
                    </a:lnTo>
                    <a:lnTo>
                      <a:pt x="1011" y="555"/>
                    </a:lnTo>
                    <a:lnTo>
                      <a:pt x="1011" y="555"/>
                    </a:lnTo>
                    <a:lnTo>
                      <a:pt x="1011" y="555"/>
                    </a:lnTo>
                    <a:lnTo>
                      <a:pt x="1011" y="555"/>
                    </a:lnTo>
                    <a:lnTo>
                      <a:pt x="1011" y="555"/>
                    </a:lnTo>
                    <a:lnTo>
                      <a:pt x="1009" y="553"/>
                    </a:lnTo>
                    <a:lnTo>
                      <a:pt x="1009" y="553"/>
                    </a:lnTo>
                    <a:lnTo>
                      <a:pt x="1009" y="553"/>
                    </a:lnTo>
                    <a:lnTo>
                      <a:pt x="1009" y="553"/>
                    </a:lnTo>
                    <a:lnTo>
                      <a:pt x="1009" y="553"/>
                    </a:lnTo>
                    <a:lnTo>
                      <a:pt x="1009" y="553"/>
                    </a:lnTo>
                    <a:lnTo>
                      <a:pt x="1009" y="552"/>
                    </a:lnTo>
                    <a:lnTo>
                      <a:pt x="1007" y="552"/>
                    </a:lnTo>
                    <a:lnTo>
                      <a:pt x="1007" y="552"/>
                    </a:lnTo>
                    <a:lnTo>
                      <a:pt x="1007" y="552"/>
                    </a:lnTo>
                    <a:lnTo>
                      <a:pt x="1007" y="552"/>
                    </a:lnTo>
                    <a:lnTo>
                      <a:pt x="1007" y="552"/>
                    </a:lnTo>
                    <a:lnTo>
                      <a:pt x="1007" y="550"/>
                    </a:lnTo>
                    <a:lnTo>
                      <a:pt x="1007" y="550"/>
                    </a:lnTo>
                    <a:lnTo>
                      <a:pt x="1007" y="550"/>
                    </a:lnTo>
                    <a:lnTo>
                      <a:pt x="1007" y="550"/>
                    </a:lnTo>
                    <a:lnTo>
                      <a:pt x="1007" y="550"/>
                    </a:lnTo>
                    <a:lnTo>
                      <a:pt x="1007" y="550"/>
                    </a:lnTo>
                    <a:lnTo>
                      <a:pt x="1005" y="548"/>
                    </a:lnTo>
                    <a:lnTo>
                      <a:pt x="1005" y="548"/>
                    </a:lnTo>
                    <a:lnTo>
                      <a:pt x="1005" y="548"/>
                    </a:lnTo>
                    <a:lnTo>
                      <a:pt x="1005" y="548"/>
                    </a:lnTo>
                    <a:lnTo>
                      <a:pt x="1005" y="548"/>
                    </a:lnTo>
                    <a:lnTo>
                      <a:pt x="1005" y="548"/>
                    </a:lnTo>
                    <a:lnTo>
                      <a:pt x="1004" y="546"/>
                    </a:lnTo>
                    <a:lnTo>
                      <a:pt x="1004" y="546"/>
                    </a:lnTo>
                    <a:lnTo>
                      <a:pt x="1004" y="546"/>
                    </a:lnTo>
                    <a:lnTo>
                      <a:pt x="1004" y="546"/>
                    </a:lnTo>
                    <a:lnTo>
                      <a:pt x="1004" y="546"/>
                    </a:lnTo>
                    <a:lnTo>
                      <a:pt x="1004" y="546"/>
                    </a:lnTo>
                    <a:lnTo>
                      <a:pt x="1002" y="546"/>
                    </a:lnTo>
                    <a:lnTo>
                      <a:pt x="1002" y="546"/>
                    </a:lnTo>
                    <a:lnTo>
                      <a:pt x="1002" y="546"/>
                    </a:lnTo>
                    <a:lnTo>
                      <a:pt x="1000" y="546"/>
                    </a:lnTo>
                    <a:lnTo>
                      <a:pt x="1000" y="546"/>
                    </a:lnTo>
                    <a:lnTo>
                      <a:pt x="1000" y="546"/>
                    </a:lnTo>
                    <a:lnTo>
                      <a:pt x="1000" y="546"/>
                    </a:lnTo>
                    <a:lnTo>
                      <a:pt x="1000" y="546"/>
                    </a:lnTo>
                    <a:lnTo>
                      <a:pt x="1000" y="544"/>
                    </a:lnTo>
                    <a:lnTo>
                      <a:pt x="1000" y="544"/>
                    </a:lnTo>
                    <a:lnTo>
                      <a:pt x="1000" y="544"/>
                    </a:lnTo>
                    <a:lnTo>
                      <a:pt x="1000" y="544"/>
                    </a:lnTo>
                    <a:lnTo>
                      <a:pt x="1000" y="543"/>
                    </a:lnTo>
                    <a:lnTo>
                      <a:pt x="1000" y="543"/>
                    </a:lnTo>
                    <a:lnTo>
                      <a:pt x="1000" y="543"/>
                    </a:lnTo>
                    <a:lnTo>
                      <a:pt x="998" y="543"/>
                    </a:lnTo>
                    <a:lnTo>
                      <a:pt x="998" y="543"/>
                    </a:lnTo>
                    <a:lnTo>
                      <a:pt x="998" y="543"/>
                    </a:lnTo>
                    <a:lnTo>
                      <a:pt x="998" y="543"/>
                    </a:lnTo>
                    <a:lnTo>
                      <a:pt x="998" y="543"/>
                    </a:lnTo>
                    <a:lnTo>
                      <a:pt x="998" y="541"/>
                    </a:lnTo>
                    <a:lnTo>
                      <a:pt x="998" y="541"/>
                    </a:lnTo>
                    <a:lnTo>
                      <a:pt x="998" y="541"/>
                    </a:lnTo>
                    <a:lnTo>
                      <a:pt x="998" y="541"/>
                    </a:lnTo>
                    <a:lnTo>
                      <a:pt x="998" y="541"/>
                    </a:lnTo>
                    <a:lnTo>
                      <a:pt x="998" y="541"/>
                    </a:lnTo>
                    <a:lnTo>
                      <a:pt x="998" y="541"/>
                    </a:lnTo>
                    <a:lnTo>
                      <a:pt x="998" y="539"/>
                    </a:lnTo>
                    <a:lnTo>
                      <a:pt x="998" y="539"/>
                    </a:lnTo>
                    <a:lnTo>
                      <a:pt x="998" y="539"/>
                    </a:lnTo>
                    <a:lnTo>
                      <a:pt x="998" y="539"/>
                    </a:lnTo>
                    <a:lnTo>
                      <a:pt x="998" y="539"/>
                    </a:lnTo>
                    <a:lnTo>
                      <a:pt x="998" y="537"/>
                    </a:lnTo>
                    <a:lnTo>
                      <a:pt x="998" y="537"/>
                    </a:lnTo>
                    <a:lnTo>
                      <a:pt x="998" y="537"/>
                    </a:lnTo>
                    <a:lnTo>
                      <a:pt x="998" y="537"/>
                    </a:lnTo>
                    <a:lnTo>
                      <a:pt x="998" y="537"/>
                    </a:lnTo>
                    <a:lnTo>
                      <a:pt x="998" y="535"/>
                    </a:lnTo>
                    <a:lnTo>
                      <a:pt x="998" y="535"/>
                    </a:lnTo>
                    <a:lnTo>
                      <a:pt x="998" y="535"/>
                    </a:lnTo>
                    <a:lnTo>
                      <a:pt x="998" y="535"/>
                    </a:lnTo>
                    <a:lnTo>
                      <a:pt x="998" y="535"/>
                    </a:lnTo>
                    <a:lnTo>
                      <a:pt x="998" y="534"/>
                    </a:lnTo>
                    <a:lnTo>
                      <a:pt x="998" y="532"/>
                    </a:lnTo>
                    <a:lnTo>
                      <a:pt x="998" y="532"/>
                    </a:lnTo>
                    <a:lnTo>
                      <a:pt x="998" y="532"/>
                    </a:lnTo>
                    <a:lnTo>
                      <a:pt x="998" y="532"/>
                    </a:lnTo>
                    <a:lnTo>
                      <a:pt x="998" y="530"/>
                    </a:lnTo>
                    <a:lnTo>
                      <a:pt x="998" y="528"/>
                    </a:lnTo>
                    <a:lnTo>
                      <a:pt x="998" y="528"/>
                    </a:lnTo>
                    <a:lnTo>
                      <a:pt x="998" y="528"/>
                    </a:lnTo>
                    <a:lnTo>
                      <a:pt x="998" y="528"/>
                    </a:lnTo>
                    <a:lnTo>
                      <a:pt x="996" y="526"/>
                    </a:lnTo>
                    <a:lnTo>
                      <a:pt x="996" y="526"/>
                    </a:lnTo>
                    <a:lnTo>
                      <a:pt x="996" y="526"/>
                    </a:lnTo>
                    <a:lnTo>
                      <a:pt x="995" y="526"/>
                    </a:lnTo>
                    <a:lnTo>
                      <a:pt x="995" y="526"/>
                    </a:lnTo>
                    <a:lnTo>
                      <a:pt x="995" y="526"/>
                    </a:lnTo>
                    <a:lnTo>
                      <a:pt x="995" y="524"/>
                    </a:lnTo>
                    <a:lnTo>
                      <a:pt x="995" y="524"/>
                    </a:lnTo>
                    <a:lnTo>
                      <a:pt x="995" y="523"/>
                    </a:lnTo>
                    <a:lnTo>
                      <a:pt x="995" y="523"/>
                    </a:lnTo>
                    <a:lnTo>
                      <a:pt x="993" y="521"/>
                    </a:lnTo>
                    <a:lnTo>
                      <a:pt x="993" y="521"/>
                    </a:lnTo>
                    <a:lnTo>
                      <a:pt x="993" y="519"/>
                    </a:lnTo>
                    <a:lnTo>
                      <a:pt x="993" y="519"/>
                    </a:lnTo>
                    <a:lnTo>
                      <a:pt x="993" y="519"/>
                    </a:lnTo>
                    <a:lnTo>
                      <a:pt x="993" y="519"/>
                    </a:lnTo>
                    <a:lnTo>
                      <a:pt x="993" y="517"/>
                    </a:lnTo>
                    <a:lnTo>
                      <a:pt x="993" y="517"/>
                    </a:lnTo>
                    <a:lnTo>
                      <a:pt x="993" y="517"/>
                    </a:lnTo>
                    <a:lnTo>
                      <a:pt x="991" y="517"/>
                    </a:lnTo>
                    <a:lnTo>
                      <a:pt x="991" y="517"/>
                    </a:lnTo>
                    <a:lnTo>
                      <a:pt x="991" y="517"/>
                    </a:lnTo>
                    <a:lnTo>
                      <a:pt x="991" y="517"/>
                    </a:lnTo>
                    <a:lnTo>
                      <a:pt x="989" y="517"/>
                    </a:lnTo>
                    <a:lnTo>
                      <a:pt x="989" y="517"/>
                    </a:lnTo>
                    <a:lnTo>
                      <a:pt x="989" y="517"/>
                    </a:lnTo>
                    <a:lnTo>
                      <a:pt x="989" y="517"/>
                    </a:lnTo>
                    <a:lnTo>
                      <a:pt x="989" y="517"/>
                    </a:lnTo>
                    <a:lnTo>
                      <a:pt x="987" y="517"/>
                    </a:lnTo>
                    <a:lnTo>
                      <a:pt x="987" y="517"/>
                    </a:lnTo>
                    <a:lnTo>
                      <a:pt x="987" y="515"/>
                    </a:lnTo>
                    <a:lnTo>
                      <a:pt x="987" y="515"/>
                    </a:lnTo>
                    <a:lnTo>
                      <a:pt x="986" y="515"/>
                    </a:lnTo>
                    <a:lnTo>
                      <a:pt x="986" y="515"/>
                    </a:lnTo>
                    <a:lnTo>
                      <a:pt x="986" y="515"/>
                    </a:lnTo>
                    <a:lnTo>
                      <a:pt x="984" y="515"/>
                    </a:lnTo>
                    <a:lnTo>
                      <a:pt x="984" y="515"/>
                    </a:lnTo>
                    <a:lnTo>
                      <a:pt x="984" y="515"/>
                    </a:lnTo>
                    <a:lnTo>
                      <a:pt x="982" y="515"/>
                    </a:lnTo>
                    <a:lnTo>
                      <a:pt x="982" y="515"/>
                    </a:lnTo>
                    <a:lnTo>
                      <a:pt x="982" y="515"/>
                    </a:lnTo>
                    <a:lnTo>
                      <a:pt x="980" y="515"/>
                    </a:lnTo>
                    <a:lnTo>
                      <a:pt x="980" y="515"/>
                    </a:lnTo>
                    <a:lnTo>
                      <a:pt x="980" y="514"/>
                    </a:lnTo>
                    <a:lnTo>
                      <a:pt x="980" y="514"/>
                    </a:lnTo>
                    <a:lnTo>
                      <a:pt x="978" y="514"/>
                    </a:lnTo>
                    <a:lnTo>
                      <a:pt x="978" y="514"/>
                    </a:lnTo>
                    <a:lnTo>
                      <a:pt x="978" y="514"/>
                    </a:lnTo>
                    <a:lnTo>
                      <a:pt x="978" y="514"/>
                    </a:lnTo>
                    <a:lnTo>
                      <a:pt x="977" y="514"/>
                    </a:lnTo>
                    <a:lnTo>
                      <a:pt x="977" y="514"/>
                    </a:lnTo>
                    <a:lnTo>
                      <a:pt x="977" y="515"/>
                    </a:lnTo>
                    <a:lnTo>
                      <a:pt x="977" y="517"/>
                    </a:lnTo>
                    <a:lnTo>
                      <a:pt x="977" y="517"/>
                    </a:lnTo>
                    <a:lnTo>
                      <a:pt x="977" y="517"/>
                    </a:lnTo>
                    <a:lnTo>
                      <a:pt x="977" y="517"/>
                    </a:lnTo>
                    <a:lnTo>
                      <a:pt x="977" y="517"/>
                    </a:lnTo>
                    <a:lnTo>
                      <a:pt x="977" y="517"/>
                    </a:lnTo>
                    <a:lnTo>
                      <a:pt x="975" y="519"/>
                    </a:lnTo>
                    <a:lnTo>
                      <a:pt x="975" y="519"/>
                    </a:lnTo>
                    <a:lnTo>
                      <a:pt x="975" y="519"/>
                    </a:lnTo>
                    <a:lnTo>
                      <a:pt x="975" y="519"/>
                    </a:lnTo>
                    <a:lnTo>
                      <a:pt x="975" y="521"/>
                    </a:lnTo>
                    <a:lnTo>
                      <a:pt x="975" y="521"/>
                    </a:lnTo>
                    <a:lnTo>
                      <a:pt x="973" y="521"/>
                    </a:lnTo>
                    <a:lnTo>
                      <a:pt x="973" y="521"/>
                    </a:lnTo>
                    <a:lnTo>
                      <a:pt x="973" y="521"/>
                    </a:lnTo>
                    <a:lnTo>
                      <a:pt x="973" y="523"/>
                    </a:lnTo>
                    <a:lnTo>
                      <a:pt x="973" y="523"/>
                    </a:lnTo>
                    <a:lnTo>
                      <a:pt x="973" y="523"/>
                    </a:lnTo>
                    <a:lnTo>
                      <a:pt x="973" y="524"/>
                    </a:lnTo>
                    <a:lnTo>
                      <a:pt x="971" y="524"/>
                    </a:lnTo>
                    <a:lnTo>
                      <a:pt x="971" y="524"/>
                    </a:lnTo>
                    <a:lnTo>
                      <a:pt x="969" y="526"/>
                    </a:lnTo>
                    <a:lnTo>
                      <a:pt x="969" y="526"/>
                    </a:lnTo>
                    <a:lnTo>
                      <a:pt x="969" y="526"/>
                    </a:lnTo>
                    <a:lnTo>
                      <a:pt x="969" y="526"/>
                    </a:lnTo>
                    <a:lnTo>
                      <a:pt x="969" y="526"/>
                    </a:lnTo>
                    <a:lnTo>
                      <a:pt x="967" y="526"/>
                    </a:lnTo>
                    <a:lnTo>
                      <a:pt x="967" y="528"/>
                    </a:lnTo>
                    <a:lnTo>
                      <a:pt x="967" y="528"/>
                    </a:lnTo>
                    <a:lnTo>
                      <a:pt x="969" y="528"/>
                    </a:lnTo>
                    <a:lnTo>
                      <a:pt x="969" y="528"/>
                    </a:lnTo>
                    <a:lnTo>
                      <a:pt x="969" y="530"/>
                    </a:lnTo>
                    <a:lnTo>
                      <a:pt x="969" y="530"/>
                    </a:lnTo>
                    <a:lnTo>
                      <a:pt x="969" y="530"/>
                    </a:lnTo>
                    <a:lnTo>
                      <a:pt x="969" y="530"/>
                    </a:lnTo>
                    <a:lnTo>
                      <a:pt x="971" y="532"/>
                    </a:lnTo>
                    <a:lnTo>
                      <a:pt x="971" y="532"/>
                    </a:lnTo>
                    <a:lnTo>
                      <a:pt x="971" y="532"/>
                    </a:lnTo>
                    <a:lnTo>
                      <a:pt x="971" y="532"/>
                    </a:lnTo>
                    <a:lnTo>
                      <a:pt x="971" y="532"/>
                    </a:lnTo>
                    <a:lnTo>
                      <a:pt x="971" y="532"/>
                    </a:lnTo>
                    <a:lnTo>
                      <a:pt x="971" y="534"/>
                    </a:lnTo>
                    <a:lnTo>
                      <a:pt x="971" y="534"/>
                    </a:lnTo>
                    <a:lnTo>
                      <a:pt x="971" y="534"/>
                    </a:lnTo>
                    <a:lnTo>
                      <a:pt x="971" y="534"/>
                    </a:lnTo>
                    <a:lnTo>
                      <a:pt x="971" y="534"/>
                    </a:lnTo>
                    <a:lnTo>
                      <a:pt x="969" y="535"/>
                    </a:lnTo>
                    <a:lnTo>
                      <a:pt x="969" y="535"/>
                    </a:lnTo>
                    <a:lnTo>
                      <a:pt x="969" y="535"/>
                    </a:lnTo>
                    <a:lnTo>
                      <a:pt x="969" y="535"/>
                    </a:lnTo>
                    <a:lnTo>
                      <a:pt x="969" y="537"/>
                    </a:lnTo>
                    <a:lnTo>
                      <a:pt x="969" y="537"/>
                    </a:lnTo>
                    <a:lnTo>
                      <a:pt x="969" y="537"/>
                    </a:lnTo>
                    <a:lnTo>
                      <a:pt x="969" y="537"/>
                    </a:lnTo>
                    <a:lnTo>
                      <a:pt x="969" y="539"/>
                    </a:lnTo>
                    <a:lnTo>
                      <a:pt x="969" y="539"/>
                    </a:lnTo>
                    <a:lnTo>
                      <a:pt x="971" y="539"/>
                    </a:lnTo>
                    <a:lnTo>
                      <a:pt x="971" y="539"/>
                    </a:lnTo>
                    <a:lnTo>
                      <a:pt x="971" y="541"/>
                    </a:lnTo>
                    <a:lnTo>
                      <a:pt x="971" y="541"/>
                    </a:lnTo>
                    <a:lnTo>
                      <a:pt x="971" y="541"/>
                    </a:lnTo>
                    <a:lnTo>
                      <a:pt x="971" y="543"/>
                    </a:lnTo>
                    <a:lnTo>
                      <a:pt x="971" y="543"/>
                    </a:lnTo>
                    <a:lnTo>
                      <a:pt x="971" y="543"/>
                    </a:lnTo>
                    <a:lnTo>
                      <a:pt x="971" y="543"/>
                    </a:lnTo>
                    <a:lnTo>
                      <a:pt x="973" y="543"/>
                    </a:lnTo>
                    <a:lnTo>
                      <a:pt x="973" y="543"/>
                    </a:lnTo>
                    <a:lnTo>
                      <a:pt x="973" y="544"/>
                    </a:lnTo>
                    <a:lnTo>
                      <a:pt x="973" y="544"/>
                    </a:lnTo>
                    <a:lnTo>
                      <a:pt x="975" y="546"/>
                    </a:lnTo>
                    <a:lnTo>
                      <a:pt x="973" y="546"/>
                    </a:lnTo>
                    <a:lnTo>
                      <a:pt x="973" y="546"/>
                    </a:lnTo>
                    <a:lnTo>
                      <a:pt x="973" y="546"/>
                    </a:lnTo>
                    <a:lnTo>
                      <a:pt x="973" y="546"/>
                    </a:lnTo>
                    <a:lnTo>
                      <a:pt x="971" y="546"/>
                    </a:lnTo>
                    <a:lnTo>
                      <a:pt x="971" y="548"/>
                    </a:lnTo>
                    <a:lnTo>
                      <a:pt x="971" y="548"/>
                    </a:lnTo>
                    <a:lnTo>
                      <a:pt x="971" y="550"/>
                    </a:lnTo>
                    <a:lnTo>
                      <a:pt x="971" y="550"/>
                    </a:lnTo>
                    <a:lnTo>
                      <a:pt x="971" y="550"/>
                    </a:lnTo>
                    <a:lnTo>
                      <a:pt x="971" y="552"/>
                    </a:lnTo>
                    <a:lnTo>
                      <a:pt x="973" y="552"/>
                    </a:lnTo>
                    <a:lnTo>
                      <a:pt x="973" y="552"/>
                    </a:lnTo>
                    <a:lnTo>
                      <a:pt x="973" y="552"/>
                    </a:lnTo>
                    <a:lnTo>
                      <a:pt x="971" y="553"/>
                    </a:lnTo>
                    <a:lnTo>
                      <a:pt x="971" y="553"/>
                    </a:lnTo>
                    <a:lnTo>
                      <a:pt x="971" y="553"/>
                    </a:lnTo>
                    <a:lnTo>
                      <a:pt x="971" y="555"/>
                    </a:lnTo>
                    <a:lnTo>
                      <a:pt x="971" y="555"/>
                    </a:lnTo>
                    <a:lnTo>
                      <a:pt x="971" y="557"/>
                    </a:lnTo>
                    <a:lnTo>
                      <a:pt x="971" y="557"/>
                    </a:lnTo>
                    <a:lnTo>
                      <a:pt x="969" y="559"/>
                    </a:lnTo>
                    <a:lnTo>
                      <a:pt x="969" y="559"/>
                    </a:lnTo>
                    <a:lnTo>
                      <a:pt x="969" y="559"/>
                    </a:lnTo>
                    <a:lnTo>
                      <a:pt x="967" y="559"/>
                    </a:lnTo>
                    <a:lnTo>
                      <a:pt x="967" y="559"/>
                    </a:lnTo>
                    <a:lnTo>
                      <a:pt x="967" y="559"/>
                    </a:lnTo>
                    <a:lnTo>
                      <a:pt x="967" y="559"/>
                    </a:lnTo>
                    <a:lnTo>
                      <a:pt x="966" y="559"/>
                    </a:lnTo>
                    <a:lnTo>
                      <a:pt x="966" y="559"/>
                    </a:lnTo>
                    <a:lnTo>
                      <a:pt x="966" y="559"/>
                    </a:lnTo>
                    <a:lnTo>
                      <a:pt x="966" y="559"/>
                    </a:lnTo>
                    <a:lnTo>
                      <a:pt x="966" y="559"/>
                    </a:lnTo>
                    <a:lnTo>
                      <a:pt x="964" y="559"/>
                    </a:lnTo>
                    <a:lnTo>
                      <a:pt x="964" y="559"/>
                    </a:lnTo>
                    <a:lnTo>
                      <a:pt x="964" y="559"/>
                    </a:lnTo>
                    <a:lnTo>
                      <a:pt x="962" y="559"/>
                    </a:lnTo>
                    <a:lnTo>
                      <a:pt x="962" y="559"/>
                    </a:lnTo>
                    <a:lnTo>
                      <a:pt x="962" y="559"/>
                    </a:lnTo>
                    <a:lnTo>
                      <a:pt x="962" y="559"/>
                    </a:lnTo>
                    <a:lnTo>
                      <a:pt x="962" y="559"/>
                    </a:lnTo>
                    <a:lnTo>
                      <a:pt x="962" y="559"/>
                    </a:lnTo>
                    <a:lnTo>
                      <a:pt x="960" y="559"/>
                    </a:lnTo>
                    <a:lnTo>
                      <a:pt x="960" y="559"/>
                    </a:lnTo>
                    <a:lnTo>
                      <a:pt x="960" y="559"/>
                    </a:lnTo>
                    <a:lnTo>
                      <a:pt x="960" y="559"/>
                    </a:lnTo>
                    <a:lnTo>
                      <a:pt x="960" y="559"/>
                    </a:lnTo>
                    <a:lnTo>
                      <a:pt x="960" y="559"/>
                    </a:lnTo>
                    <a:lnTo>
                      <a:pt x="958" y="559"/>
                    </a:lnTo>
                    <a:lnTo>
                      <a:pt x="958" y="559"/>
                    </a:lnTo>
                    <a:lnTo>
                      <a:pt x="958" y="559"/>
                    </a:lnTo>
                    <a:lnTo>
                      <a:pt x="958" y="559"/>
                    </a:lnTo>
                    <a:lnTo>
                      <a:pt x="957" y="561"/>
                    </a:lnTo>
                    <a:lnTo>
                      <a:pt x="957" y="561"/>
                    </a:lnTo>
                    <a:lnTo>
                      <a:pt x="957" y="561"/>
                    </a:lnTo>
                    <a:lnTo>
                      <a:pt x="957" y="561"/>
                    </a:lnTo>
                    <a:lnTo>
                      <a:pt x="955" y="561"/>
                    </a:lnTo>
                    <a:lnTo>
                      <a:pt x="955" y="561"/>
                    </a:lnTo>
                    <a:lnTo>
                      <a:pt x="955" y="561"/>
                    </a:lnTo>
                    <a:lnTo>
                      <a:pt x="955" y="561"/>
                    </a:lnTo>
                    <a:lnTo>
                      <a:pt x="953" y="561"/>
                    </a:lnTo>
                    <a:lnTo>
                      <a:pt x="953" y="561"/>
                    </a:lnTo>
                    <a:lnTo>
                      <a:pt x="953" y="561"/>
                    </a:lnTo>
                    <a:lnTo>
                      <a:pt x="953" y="562"/>
                    </a:lnTo>
                    <a:lnTo>
                      <a:pt x="953" y="562"/>
                    </a:lnTo>
                    <a:lnTo>
                      <a:pt x="953" y="562"/>
                    </a:lnTo>
                    <a:lnTo>
                      <a:pt x="953" y="562"/>
                    </a:lnTo>
                    <a:lnTo>
                      <a:pt x="953" y="562"/>
                    </a:lnTo>
                    <a:lnTo>
                      <a:pt x="953" y="562"/>
                    </a:lnTo>
                    <a:lnTo>
                      <a:pt x="953" y="562"/>
                    </a:lnTo>
                    <a:lnTo>
                      <a:pt x="953" y="564"/>
                    </a:lnTo>
                    <a:lnTo>
                      <a:pt x="953" y="564"/>
                    </a:lnTo>
                    <a:lnTo>
                      <a:pt x="951" y="564"/>
                    </a:lnTo>
                    <a:lnTo>
                      <a:pt x="951" y="562"/>
                    </a:lnTo>
                    <a:lnTo>
                      <a:pt x="951" y="562"/>
                    </a:lnTo>
                    <a:lnTo>
                      <a:pt x="951" y="562"/>
                    </a:lnTo>
                    <a:lnTo>
                      <a:pt x="951" y="564"/>
                    </a:lnTo>
                    <a:lnTo>
                      <a:pt x="951" y="564"/>
                    </a:lnTo>
                    <a:lnTo>
                      <a:pt x="949" y="564"/>
                    </a:lnTo>
                    <a:lnTo>
                      <a:pt x="949" y="564"/>
                    </a:lnTo>
                    <a:lnTo>
                      <a:pt x="949" y="564"/>
                    </a:lnTo>
                    <a:lnTo>
                      <a:pt x="949" y="564"/>
                    </a:lnTo>
                    <a:lnTo>
                      <a:pt x="948" y="566"/>
                    </a:lnTo>
                    <a:lnTo>
                      <a:pt x="948" y="566"/>
                    </a:lnTo>
                    <a:lnTo>
                      <a:pt x="948" y="566"/>
                    </a:lnTo>
                    <a:lnTo>
                      <a:pt x="948" y="566"/>
                    </a:lnTo>
                    <a:lnTo>
                      <a:pt x="948" y="568"/>
                    </a:lnTo>
                    <a:lnTo>
                      <a:pt x="948" y="568"/>
                    </a:lnTo>
                    <a:lnTo>
                      <a:pt x="946" y="568"/>
                    </a:lnTo>
                    <a:lnTo>
                      <a:pt x="946" y="568"/>
                    </a:lnTo>
                    <a:lnTo>
                      <a:pt x="946" y="568"/>
                    </a:lnTo>
                    <a:lnTo>
                      <a:pt x="946" y="568"/>
                    </a:lnTo>
                    <a:lnTo>
                      <a:pt x="946" y="568"/>
                    </a:lnTo>
                    <a:lnTo>
                      <a:pt x="944" y="568"/>
                    </a:lnTo>
                    <a:lnTo>
                      <a:pt x="944" y="570"/>
                    </a:lnTo>
                    <a:lnTo>
                      <a:pt x="944" y="570"/>
                    </a:lnTo>
                    <a:lnTo>
                      <a:pt x="944" y="570"/>
                    </a:lnTo>
                    <a:lnTo>
                      <a:pt x="944" y="570"/>
                    </a:lnTo>
                    <a:lnTo>
                      <a:pt x="944" y="570"/>
                    </a:lnTo>
                    <a:lnTo>
                      <a:pt x="944" y="570"/>
                    </a:lnTo>
                    <a:lnTo>
                      <a:pt x="944" y="568"/>
                    </a:lnTo>
                    <a:lnTo>
                      <a:pt x="942" y="568"/>
                    </a:lnTo>
                    <a:lnTo>
                      <a:pt x="942" y="568"/>
                    </a:lnTo>
                    <a:lnTo>
                      <a:pt x="942" y="568"/>
                    </a:lnTo>
                    <a:lnTo>
                      <a:pt x="942" y="568"/>
                    </a:lnTo>
                    <a:lnTo>
                      <a:pt x="942" y="568"/>
                    </a:lnTo>
                    <a:lnTo>
                      <a:pt x="940" y="568"/>
                    </a:lnTo>
                    <a:lnTo>
                      <a:pt x="940" y="568"/>
                    </a:lnTo>
                    <a:lnTo>
                      <a:pt x="940" y="568"/>
                    </a:lnTo>
                    <a:lnTo>
                      <a:pt x="940" y="568"/>
                    </a:lnTo>
                    <a:lnTo>
                      <a:pt x="939" y="568"/>
                    </a:lnTo>
                    <a:lnTo>
                      <a:pt x="939" y="568"/>
                    </a:lnTo>
                    <a:lnTo>
                      <a:pt x="939" y="570"/>
                    </a:lnTo>
                    <a:lnTo>
                      <a:pt x="939" y="570"/>
                    </a:lnTo>
                    <a:lnTo>
                      <a:pt x="939" y="570"/>
                    </a:lnTo>
                    <a:lnTo>
                      <a:pt x="939" y="570"/>
                    </a:lnTo>
                    <a:lnTo>
                      <a:pt x="937" y="570"/>
                    </a:lnTo>
                    <a:lnTo>
                      <a:pt x="937" y="570"/>
                    </a:lnTo>
                    <a:lnTo>
                      <a:pt x="937" y="570"/>
                    </a:lnTo>
                    <a:lnTo>
                      <a:pt x="937" y="570"/>
                    </a:lnTo>
                    <a:lnTo>
                      <a:pt x="935" y="572"/>
                    </a:lnTo>
                    <a:lnTo>
                      <a:pt x="935" y="572"/>
                    </a:lnTo>
                    <a:lnTo>
                      <a:pt x="935" y="572"/>
                    </a:lnTo>
                    <a:lnTo>
                      <a:pt x="935" y="570"/>
                    </a:lnTo>
                    <a:lnTo>
                      <a:pt x="935" y="570"/>
                    </a:lnTo>
                    <a:lnTo>
                      <a:pt x="933" y="570"/>
                    </a:lnTo>
                    <a:lnTo>
                      <a:pt x="933" y="570"/>
                    </a:lnTo>
                    <a:lnTo>
                      <a:pt x="933" y="570"/>
                    </a:lnTo>
                    <a:lnTo>
                      <a:pt x="933" y="570"/>
                    </a:lnTo>
                    <a:lnTo>
                      <a:pt x="933" y="570"/>
                    </a:lnTo>
                    <a:lnTo>
                      <a:pt x="931" y="570"/>
                    </a:lnTo>
                    <a:lnTo>
                      <a:pt x="931" y="570"/>
                    </a:lnTo>
                    <a:lnTo>
                      <a:pt x="931" y="570"/>
                    </a:lnTo>
                    <a:lnTo>
                      <a:pt x="931" y="570"/>
                    </a:lnTo>
                    <a:lnTo>
                      <a:pt x="930" y="570"/>
                    </a:lnTo>
                    <a:lnTo>
                      <a:pt x="928" y="570"/>
                    </a:lnTo>
                    <a:lnTo>
                      <a:pt x="928" y="570"/>
                    </a:lnTo>
                    <a:lnTo>
                      <a:pt x="928" y="570"/>
                    </a:lnTo>
                    <a:lnTo>
                      <a:pt x="928" y="568"/>
                    </a:lnTo>
                    <a:lnTo>
                      <a:pt x="928" y="568"/>
                    </a:lnTo>
                    <a:lnTo>
                      <a:pt x="926" y="568"/>
                    </a:lnTo>
                    <a:lnTo>
                      <a:pt x="926" y="568"/>
                    </a:lnTo>
                    <a:lnTo>
                      <a:pt x="926" y="568"/>
                    </a:lnTo>
                    <a:lnTo>
                      <a:pt x="924" y="568"/>
                    </a:lnTo>
                    <a:lnTo>
                      <a:pt x="924" y="568"/>
                    </a:lnTo>
                    <a:lnTo>
                      <a:pt x="924" y="568"/>
                    </a:lnTo>
                    <a:lnTo>
                      <a:pt x="922" y="568"/>
                    </a:lnTo>
                    <a:lnTo>
                      <a:pt x="922" y="568"/>
                    </a:lnTo>
                    <a:lnTo>
                      <a:pt x="922" y="568"/>
                    </a:lnTo>
                    <a:lnTo>
                      <a:pt x="920" y="568"/>
                    </a:lnTo>
                    <a:lnTo>
                      <a:pt x="920" y="568"/>
                    </a:lnTo>
                    <a:lnTo>
                      <a:pt x="920" y="568"/>
                    </a:lnTo>
                    <a:lnTo>
                      <a:pt x="920" y="568"/>
                    </a:lnTo>
                    <a:lnTo>
                      <a:pt x="919" y="568"/>
                    </a:lnTo>
                    <a:lnTo>
                      <a:pt x="919" y="568"/>
                    </a:lnTo>
                    <a:lnTo>
                      <a:pt x="919" y="568"/>
                    </a:lnTo>
                    <a:lnTo>
                      <a:pt x="919" y="568"/>
                    </a:lnTo>
                    <a:lnTo>
                      <a:pt x="919" y="568"/>
                    </a:lnTo>
                    <a:lnTo>
                      <a:pt x="919" y="568"/>
                    </a:lnTo>
                    <a:lnTo>
                      <a:pt x="919" y="568"/>
                    </a:lnTo>
                    <a:lnTo>
                      <a:pt x="919" y="568"/>
                    </a:lnTo>
                    <a:lnTo>
                      <a:pt x="919" y="570"/>
                    </a:lnTo>
                    <a:lnTo>
                      <a:pt x="919" y="570"/>
                    </a:lnTo>
                    <a:lnTo>
                      <a:pt x="917" y="570"/>
                    </a:lnTo>
                    <a:lnTo>
                      <a:pt x="917" y="570"/>
                    </a:lnTo>
                    <a:lnTo>
                      <a:pt x="917" y="572"/>
                    </a:lnTo>
                    <a:lnTo>
                      <a:pt x="917" y="572"/>
                    </a:lnTo>
                    <a:lnTo>
                      <a:pt x="917" y="572"/>
                    </a:lnTo>
                    <a:lnTo>
                      <a:pt x="917" y="572"/>
                    </a:lnTo>
                    <a:lnTo>
                      <a:pt x="917" y="572"/>
                    </a:lnTo>
                    <a:lnTo>
                      <a:pt x="917" y="572"/>
                    </a:lnTo>
                    <a:lnTo>
                      <a:pt x="917" y="572"/>
                    </a:lnTo>
                    <a:lnTo>
                      <a:pt x="917" y="573"/>
                    </a:lnTo>
                    <a:lnTo>
                      <a:pt x="917" y="573"/>
                    </a:lnTo>
                    <a:lnTo>
                      <a:pt x="919" y="573"/>
                    </a:lnTo>
                    <a:lnTo>
                      <a:pt x="919" y="573"/>
                    </a:lnTo>
                    <a:lnTo>
                      <a:pt x="919" y="573"/>
                    </a:lnTo>
                    <a:lnTo>
                      <a:pt x="919" y="573"/>
                    </a:lnTo>
                    <a:lnTo>
                      <a:pt x="919" y="573"/>
                    </a:lnTo>
                    <a:lnTo>
                      <a:pt x="919" y="573"/>
                    </a:lnTo>
                    <a:lnTo>
                      <a:pt x="919" y="575"/>
                    </a:lnTo>
                    <a:lnTo>
                      <a:pt x="919" y="575"/>
                    </a:lnTo>
                    <a:lnTo>
                      <a:pt x="919" y="575"/>
                    </a:lnTo>
                    <a:lnTo>
                      <a:pt x="919" y="575"/>
                    </a:lnTo>
                    <a:lnTo>
                      <a:pt x="919" y="575"/>
                    </a:lnTo>
                    <a:lnTo>
                      <a:pt x="917" y="575"/>
                    </a:lnTo>
                    <a:lnTo>
                      <a:pt x="917" y="575"/>
                    </a:lnTo>
                    <a:lnTo>
                      <a:pt x="917" y="575"/>
                    </a:lnTo>
                    <a:lnTo>
                      <a:pt x="915" y="575"/>
                    </a:lnTo>
                    <a:lnTo>
                      <a:pt x="913" y="575"/>
                    </a:lnTo>
                    <a:lnTo>
                      <a:pt x="913" y="575"/>
                    </a:lnTo>
                    <a:lnTo>
                      <a:pt x="911" y="575"/>
                    </a:lnTo>
                    <a:lnTo>
                      <a:pt x="911" y="575"/>
                    </a:lnTo>
                    <a:lnTo>
                      <a:pt x="911" y="575"/>
                    </a:lnTo>
                    <a:lnTo>
                      <a:pt x="911" y="575"/>
                    </a:lnTo>
                    <a:lnTo>
                      <a:pt x="910" y="575"/>
                    </a:lnTo>
                    <a:lnTo>
                      <a:pt x="910" y="575"/>
                    </a:lnTo>
                    <a:lnTo>
                      <a:pt x="910" y="575"/>
                    </a:lnTo>
                    <a:lnTo>
                      <a:pt x="908" y="575"/>
                    </a:lnTo>
                    <a:lnTo>
                      <a:pt x="906" y="575"/>
                    </a:lnTo>
                    <a:lnTo>
                      <a:pt x="906" y="575"/>
                    </a:lnTo>
                    <a:lnTo>
                      <a:pt x="906" y="575"/>
                    </a:lnTo>
                    <a:lnTo>
                      <a:pt x="904" y="575"/>
                    </a:lnTo>
                    <a:lnTo>
                      <a:pt x="902" y="577"/>
                    </a:lnTo>
                    <a:lnTo>
                      <a:pt x="902" y="577"/>
                    </a:lnTo>
                    <a:lnTo>
                      <a:pt x="902" y="579"/>
                    </a:lnTo>
                    <a:lnTo>
                      <a:pt x="902" y="579"/>
                    </a:lnTo>
                    <a:lnTo>
                      <a:pt x="902" y="581"/>
                    </a:lnTo>
                    <a:lnTo>
                      <a:pt x="902" y="582"/>
                    </a:lnTo>
                    <a:lnTo>
                      <a:pt x="904" y="582"/>
                    </a:lnTo>
                    <a:lnTo>
                      <a:pt x="904" y="584"/>
                    </a:lnTo>
                    <a:lnTo>
                      <a:pt x="906" y="584"/>
                    </a:lnTo>
                    <a:lnTo>
                      <a:pt x="906" y="586"/>
                    </a:lnTo>
                    <a:lnTo>
                      <a:pt x="906" y="588"/>
                    </a:lnTo>
                    <a:lnTo>
                      <a:pt x="906" y="588"/>
                    </a:lnTo>
                    <a:lnTo>
                      <a:pt x="906" y="588"/>
                    </a:lnTo>
                    <a:lnTo>
                      <a:pt x="908" y="590"/>
                    </a:lnTo>
                    <a:lnTo>
                      <a:pt x="908" y="590"/>
                    </a:lnTo>
                    <a:lnTo>
                      <a:pt x="908" y="590"/>
                    </a:lnTo>
                    <a:lnTo>
                      <a:pt x="910" y="590"/>
                    </a:lnTo>
                    <a:lnTo>
                      <a:pt x="911" y="590"/>
                    </a:lnTo>
                    <a:lnTo>
                      <a:pt x="911" y="590"/>
                    </a:lnTo>
                    <a:lnTo>
                      <a:pt x="913" y="590"/>
                    </a:lnTo>
                    <a:lnTo>
                      <a:pt x="913" y="590"/>
                    </a:lnTo>
                    <a:lnTo>
                      <a:pt x="913" y="590"/>
                    </a:lnTo>
                    <a:lnTo>
                      <a:pt x="913" y="591"/>
                    </a:lnTo>
                    <a:lnTo>
                      <a:pt x="911" y="591"/>
                    </a:lnTo>
                    <a:lnTo>
                      <a:pt x="911" y="593"/>
                    </a:lnTo>
                    <a:lnTo>
                      <a:pt x="911" y="593"/>
                    </a:lnTo>
                    <a:lnTo>
                      <a:pt x="910" y="593"/>
                    </a:lnTo>
                    <a:lnTo>
                      <a:pt x="910" y="595"/>
                    </a:lnTo>
                    <a:lnTo>
                      <a:pt x="908" y="595"/>
                    </a:lnTo>
                    <a:lnTo>
                      <a:pt x="908" y="595"/>
                    </a:lnTo>
                    <a:lnTo>
                      <a:pt x="908" y="597"/>
                    </a:lnTo>
                    <a:lnTo>
                      <a:pt x="908" y="597"/>
                    </a:lnTo>
                    <a:lnTo>
                      <a:pt x="908" y="597"/>
                    </a:lnTo>
                    <a:lnTo>
                      <a:pt x="908" y="597"/>
                    </a:lnTo>
                    <a:lnTo>
                      <a:pt x="906" y="597"/>
                    </a:lnTo>
                    <a:lnTo>
                      <a:pt x="906" y="597"/>
                    </a:lnTo>
                    <a:lnTo>
                      <a:pt x="906" y="597"/>
                    </a:lnTo>
                    <a:lnTo>
                      <a:pt x="906" y="597"/>
                    </a:lnTo>
                    <a:lnTo>
                      <a:pt x="904" y="597"/>
                    </a:lnTo>
                    <a:lnTo>
                      <a:pt x="904" y="597"/>
                    </a:lnTo>
                    <a:lnTo>
                      <a:pt x="904" y="597"/>
                    </a:lnTo>
                    <a:lnTo>
                      <a:pt x="904" y="597"/>
                    </a:lnTo>
                    <a:lnTo>
                      <a:pt x="904" y="597"/>
                    </a:lnTo>
                    <a:lnTo>
                      <a:pt x="904" y="597"/>
                    </a:lnTo>
                    <a:lnTo>
                      <a:pt x="902" y="597"/>
                    </a:lnTo>
                    <a:lnTo>
                      <a:pt x="902" y="597"/>
                    </a:lnTo>
                    <a:lnTo>
                      <a:pt x="902" y="597"/>
                    </a:lnTo>
                    <a:lnTo>
                      <a:pt x="902" y="597"/>
                    </a:lnTo>
                    <a:lnTo>
                      <a:pt x="902" y="597"/>
                    </a:lnTo>
                    <a:lnTo>
                      <a:pt x="901" y="597"/>
                    </a:lnTo>
                    <a:lnTo>
                      <a:pt x="901" y="597"/>
                    </a:lnTo>
                    <a:lnTo>
                      <a:pt x="901" y="597"/>
                    </a:lnTo>
                    <a:lnTo>
                      <a:pt x="901" y="599"/>
                    </a:lnTo>
                    <a:lnTo>
                      <a:pt x="901" y="599"/>
                    </a:lnTo>
                    <a:lnTo>
                      <a:pt x="901" y="599"/>
                    </a:lnTo>
                    <a:lnTo>
                      <a:pt x="901" y="599"/>
                    </a:lnTo>
                    <a:lnTo>
                      <a:pt x="899" y="599"/>
                    </a:lnTo>
                    <a:lnTo>
                      <a:pt x="899" y="599"/>
                    </a:lnTo>
                    <a:lnTo>
                      <a:pt x="899" y="599"/>
                    </a:lnTo>
                    <a:lnTo>
                      <a:pt x="899" y="599"/>
                    </a:lnTo>
                    <a:lnTo>
                      <a:pt x="899" y="599"/>
                    </a:lnTo>
                    <a:lnTo>
                      <a:pt x="899" y="599"/>
                    </a:lnTo>
                    <a:lnTo>
                      <a:pt x="897" y="599"/>
                    </a:lnTo>
                    <a:lnTo>
                      <a:pt x="897" y="599"/>
                    </a:lnTo>
                    <a:lnTo>
                      <a:pt x="897" y="599"/>
                    </a:lnTo>
                    <a:lnTo>
                      <a:pt x="897" y="599"/>
                    </a:lnTo>
                    <a:lnTo>
                      <a:pt x="897" y="599"/>
                    </a:lnTo>
                    <a:lnTo>
                      <a:pt x="895" y="599"/>
                    </a:lnTo>
                    <a:lnTo>
                      <a:pt x="895" y="599"/>
                    </a:lnTo>
                    <a:lnTo>
                      <a:pt x="895" y="599"/>
                    </a:lnTo>
                    <a:lnTo>
                      <a:pt x="895" y="600"/>
                    </a:lnTo>
                    <a:lnTo>
                      <a:pt x="895" y="600"/>
                    </a:lnTo>
                    <a:lnTo>
                      <a:pt x="895" y="600"/>
                    </a:lnTo>
                    <a:lnTo>
                      <a:pt x="895" y="600"/>
                    </a:lnTo>
                    <a:lnTo>
                      <a:pt x="893" y="600"/>
                    </a:lnTo>
                    <a:lnTo>
                      <a:pt x="893" y="600"/>
                    </a:lnTo>
                    <a:lnTo>
                      <a:pt x="893" y="600"/>
                    </a:lnTo>
                    <a:lnTo>
                      <a:pt x="893" y="600"/>
                    </a:lnTo>
                    <a:lnTo>
                      <a:pt x="893" y="600"/>
                    </a:lnTo>
                    <a:lnTo>
                      <a:pt x="893" y="600"/>
                    </a:lnTo>
                    <a:lnTo>
                      <a:pt x="893" y="602"/>
                    </a:lnTo>
                    <a:lnTo>
                      <a:pt x="893" y="602"/>
                    </a:lnTo>
                    <a:lnTo>
                      <a:pt x="893" y="602"/>
                    </a:lnTo>
                    <a:lnTo>
                      <a:pt x="893" y="602"/>
                    </a:lnTo>
                    <a:lnTo>
                      <a:pt x="892" y="602"/>
                    </a:lnTo>
                    <a:lnTo>
                      <a:pt x="892" y="602"/>
                    </a:lnTo>
                    <a:lnTo>
                      <a:pt x="892" y="602"/>
                    </a:lnTo>
                    <a:lnTo>
                      <a:pt x="890" y="602"/>
                    </a:lnTo>
                    <a:lnTo>
                      <a:pt x="890" y="602"/>
                    </a:lnTo>
                    <a:lnTo>
                      <a:pt x="888" y="602"/>
                    </a:lnTo>
                    <a:lnTo>
                      <a:pt x="888" y="602"/>
                    </a:lnTo>
                    <a:lnTo>
                      <a:pt x="888" y="602"/>
                    </a:lnTo>
                    <a:lnTo>
                      <a:pt x="888" y="602"/>
                    </a:lnTo>
                    <a:lnTo>
                      <a:pt x="886" y="602"/>
                    </a:lnTo>
                    <a:lnTo>
                      <a:pt x="886" y="602"/>
                    </a:lnTo>
                    <a:lnTo>
                      <a:pt x="886" y="602"/>
                    </a:lnTo>
                    <a:lnTo>
                      <a:pt x="886" y="602"/>
                    </a:lnTo>
                    <a:lnTo>
                      <a:pt x="886" y="602"/>
                    </a:lnTo>
                    <a:lnTo>
                      <a:pt x="886" y="602"/>
                    </a:lnTo>
                    <a:lnTo>
                      <a:pt x="884" y="602"/>
                    </a:lnTo>
                    <a:lnTo>
                      <a:pt x="884" y="602"/>
                    </a:lnTo>
                    <a:lnTo>
                      <a:pt x="884" y="602"/>
                    </a:lnTo>
                    <a:lnTo>
                      <a:pt x="884" y="602"/>
                    </a:lnTo>
                    <a:lnTo>
                      <a:pt x="884" y="602"/>
                    </a:lnTo>
                    <a:lnTo>
                      <a:pt x="884" y="602"/>
                    </a:lnTo>
                    <a:lnTo>
                      <a:pt x="884" y="602"/>
                    </a:lnTo>
                    <a:lnTo>
                      <a:pt x="882" y="602"/>
                    </a:lnTo>
                    <a:lnTo>
                      <a:pt x="882" y="602"/>
                    </a:lnTo>
                    <a:lnTo>
                      <a:pt x="882" y="602"/>
                    </a:lnTo>
                    <a:lnTo>
                      <a:pt x="882" y="602"/>
                    </a:lnTo>
                    <a:lnTo>
                      <a:pt x="882" y="604"/>
                    </a:lnTo>
                    <a:lnTo>
                      <a:pt x="882" y="604"/>
                    </a:lnTo>
                    <a:lnTo>
                      <a:pt x="882" y="604"/>
                    </a:lnTo>
                    <a:lnTo>
                      <a:pt x="881" y="604"/>
                    </a:lnTo>
                    <a:lnTo>
                      <a:pt x="881" y="604"/>
                    </a:lnTo>
                    <a:lnTo>
                      <a:pt x="881" y="604"/>
                    </a:lnTo>
                    <a:lnTo>
                      <a:pt x="881" y="604"/>
                    </a:lnTo>
                    <a:lnTo>
                      <a:pt x="879" y="604"/>
                    </a:lnTo>
                    <a:lnTo>
                      <a:pt x="879" y="604"/>
                    </a:lnTo>
                    <a:lnTo>
                      <a:pt x="879" y="604"/>
                    </a:lnTo>
                    <a:lnTo>
                      <a:pt x="879" y="604"/>
                    </a:lnTo>
                    <a:lnTo>
                      <a:pt x="877" y="604"/>
                    </a:lnTo>
                    <a:lnTo>
                      <a:pt x="877" y="604"/>
                    </a:lnTo>
                    <a:lnTo>
                      <a:pt x="877" y="604"/>
                    </a:lnTo>
                    <a:lnTo>
                      <a:pt x="877" y="604"/>
                    </a:lnTo>
                    <a:lnTo>
                      <a:pt x="877" y="604"/>
                    </a:lnTo>
                    <a:lnTo>
                      <a:pt x="875" y="604"/>
                    </a:lnTo>
                    <a:lnTo>
                      <a:pt x="875" y="604"/>
                    </a:lnTo>
                    <a:lnTo>
                      <a:pt x="875" y="604"/>
                    </a:lnTo>
                    <a:lnTo>
                      <a:pt x="875" y="604"/>
                    </a:lnTo>
                    <a:lnTo>
                      <a:pt x="875" y="606"/>
                    </a:lnTo>
                    <a:lnTo>
                      <a:pt x="875" y="606"/>
                    </a:lnTo>
                    <a:lnTo>
                      <a:pt x="875" y="606"/>
                    </a:lnTo>
                    <a:lnTo>
                      <a:pt x="875" y="606"/>
                    </a:lnTo>
                    <a:lnTo>
                      <a:pt x="875" y="606"/>
                    </a:lnTo>
                    <a:lnTo>
                      <a:pt x="875" y="606"/>
                    </a:lnTo>
                    <a:lnTo>
                      <a:pt x="875" y="606"/>
                    </a:lnTo>
                    <a:lnTo>
                      <a:pt x="873" y="606"/>
                    </a:lnTo>
                    <a:lnTo>
                      <a:pt x="873" y="606"/>
                    </a:lnTo>
                    <a:lnTo>
                      <a:pt x="873" y="606"/>
                    </a:lnTo>
                    <a:lnTo>
                      <a:pt x="873" y="606"/>
                    </a:lnTo>
                    <a:lnTo>
                      <a:pt x="873" y="606"/>
                    </a:lnTo>
                    <a:lnTo>
                      <a:pt x="873" y="606"/>
                    </a:lnTo>
                    <a:lnTo>
                      <a:pt x="873" y="606"/>
                    </a:lnTo>
                    <a:lnTo>
                      <a:pt x="872" y="606"/>
                    </a:lnTo>
                    <a:lnTo>
                      <a:pt x="872" y="606"/>
                    </a:lnTo>
                    <a:lnTo>
                      <a:pt x="872" y="606"/>
                    </a:lnTo>
                    <a:lnTo>
                      <a:pt x="872" y="606"/>
                    </a:lnTo>
                    <a:lnTo>
                      <a:pt x="872" y="606"/>
                    </a:lnTo>
                    <a:lnTo>
                      <a:pt x="870" y="606"/>
                    </a:lnTo>
                    <a:lnTo>
                      <a:pt x="870" y="606"/>
                    </a:lnTo>
                    <a:lnTo>
                      <a:pt x="870" y="606"/>
                    </a:lnTo>
                    <a:lnTo>
                      <a:pt x="870" y="606"/>
                    </a:lnTo>
                    <a:lnTo>
                      <a:pt x="870" y="606"/>
                    </a:lnTo>
                    <a:lnTo>
                      <a:pt x="870" y="606"/>
                    </a:lnTo>
                    <a:lnTo>
                      <a:pt x="868" y="606"/>
                    </a:lnTo>
                    <a:lnTo>
                      <a:pt x="868" y="606"/>
                    </a:lnTo>
                    <a:lnTo>
                      <a:pt x="868" y="606"/>
                    </a:lnTo>
                    <a:lnTo>
                      <a:pt x="868" y="606"/>
                    </a:lnTo>
                    <a:lnTo>
                      <a:pt x="868" y="606"/>
                    </a:lnTo>
                    <a:lnTo>
                      <a:pt x="868" y="606"/>
                    </a:lnTo>
                    <a:lnTo>
                      <a:pt x="868" y="606"/>
                    </a:lnTo>
                    <a:lnTo>
                      <a:pt x="866" y="606"/>
                    </a:lnTo>
                    <a:lnTo>
                      <a:pt x="866" y="606"/>
                    </a:lnTo>
                    <a:lnTo>
                      <a:pt x="866" y="606"/>
                    </a:lnTo>
                    <a:lnTo>
                      <a:pt x="866" y="606"/>
                    </a:lnTo>
                    <a:lnTo>
                      <a:pt x="866" y="606"/>
                    </a:lnTo>
                    <a:lnTo>
                      <a:pt x="866" y="606"/>
                    </a:lnTo>
                    <a:lnTo>
                      <a:pt x="866" y="606"/>
                    </a:lnTo>
                    <a:lnTo>
                      <a:pt x="864" y="608"/>
                    </a:lnTo>
                    <a:lnTo>
                      <a:pt x="864" y="608"/>
                    </a:lnTo>
                    <a:lnTo>
                      <a:pt x="864" y="608"/>
                    </a:lnTo>
                    <a:lnTo>
                      <a:pt x="864" y="610"/>
                    </a:lnTo>
                    <a:lnTo>
                      <a:pt x="864" y="610"/>
                    </a:lnTo>
                    <a:lnTo>
                      <a:pt x="863" y="610"/>
                    </a:lnTo>
                    <a:lnTo>
                      <a:pt x="863" y="610"/>
                    </a:lnTo>
                    <a:lnTo>
                      <a:pt x="863" y="610"/>
                    </a:lnTo>
                    <a:lnTo>
                      <a:pt x="863" y="610"/>
                    </a:lnTo>
                    <a:lnTo>
                      <a:pt x="863" y="610"/>
                    </a:lnTo>
                    <a:lnTo>
                      <a:pt x="863" y="610"/>
                    </a:lnTo>
                    <a:lnTo>
                      <a:pt x="863" y="610"/>
                    </a:lnTo>
                    <a:lnTo>
                      <a:pt x="863" y="610"/>
                    </a:lnTo>
                    <a:lnTo>
                      <a:pt x="863" y="610"/>
                    </a:lnTo>
                    <a:lnTo>
                      <a:pt x="861" y="610"/>
                    </a:lnTo>
                    <a:lnTo>
                      <a:pt x="861" y="610"/>
                    </a:lnTo>
                    <a:lnTo>
                      <a:pt x="861" y="610"/>
                    </a:lnTo>
                    <a:lnTo>
                      <a:pt x="861" y="610"/>
                    </a:lnTo>
                    <a:lnTo>
                      <a:pt x="861" y="610"/>
                    </a:lnTo>
                    <a:lnTo>
                      <a:pt x="861" y="611"/>
                    </a:lnTo>
                    <a:lnTo>
                      <a:pt x="861" y="611"/>
                    </a:lnTo>
                    <a:lnTo>
                      <a:pt x="861" y="613"/>
                    </a:lnTo>
                    <a:lnTo>
                      <a:pt x="861" y="613"/>
                    </a:lnTo>
                    <a:lnTo>
                      <a:pt x="861" y="613"/>
                    </a:lnTo>
                    <a:lnTo>
                      <a:pt x="861" y="613"/>
                    </a:lnTo>
                    <a:lnTo>
                      <a:pt x="859" y="613"/>
                    </a:lnTo>
                    <a:lnTo>
                      <a:pt x="859" y="613"/>
                    </a:lnTo>
                    <a:lnTo>
                      <a:pt x="859" y="615"/>
                    </a:lnTo>
                    <a:lnTo>
                      <a:pt x="861" y="615"/>
                    </a:lnTo>
                    <a:lnTo>
                      <a:pt x="861" y="615"/>
                    </a:lnTo>
                    <a:lnTo>
                      <a:pt x="861" y="615"/>
                    </a:lnTo>
                    <a:lnTo>
                      <a:pt x="861" y="615"/>
                    </a:lnTo>
                    <a:lnTo>
                      <a:pt x="861" y="615"/>
                    </a:lnTo>
                    <a:lnTo>
                      <a:pt x="859" y="617"/>
                    </a:lnTo>
                    <a:lnTo>
                      <a:pt x="859" y="617"/>
                    </a:lnTo>
                    <a:lnTo>
                      <a:pt x="859" y="617"/>
                    </a:lnTo>
                    <a:lnTo>
                      <a:pt x="859" y="617"/>
                    </a:lnTo>
                    <a:lnTo>
                      <a:pt x="859" y="617"/>
                    </a:lnTo>
                    <a:lnTo>
                      <a:pt x="859" y="617"/>
                    </a:lnTo>
                    <a:lnTo>
                      <a:pt x="859" y="617"/>
                    </a:lnTo>
                    <a:lnTo>
                      <a:pt x="857" y="619"/>
                    </a:lnTo>
                    <a:lnTo>
                      <a:pt x="857" y="619"/>
                    </a:lnTo>
                    <a:lnTo>
                      <a:pt x="857" y="619"/>
                    </a:lnTo>
                    <a:lnTo>
                      <a:pt x="857" y="619"/>
                    </a:lnTo>
                    <a:lnTo>
                      <a:pt x="857" y="619"/>
                    </a:lnTo>
                    <a:lnTo>
                      <a:pt x="857" y="619"/>
                    </a:lnTo>
                    <a:lnTo>
                      <a:pt x="855" y="619"/>
                    </a:lnTo>
                    <a:lnTo>
                      <a:pt x="855" y="619"/>
                    </a:lnTo>
                    <a:lnTo>
                      <a:pt x="855" y="619"/>
                    </a:lnTo>
                    <a:lnTo>
                      <a:pt x="855" y="620"/>
                    </a:lnTo>
                    <a:lnTo>
                      <a:pt x="855" y="620"/>
                    </a:lnTo>
                    <a:lnTo>
                      <a:pt x="855" y="620"/>
                    </a:lnTo>
                    <a:lnTo>
                      <a:pt x="854" y="620"/>
                    </a:lnTo>
                    <a:lnTo>
                      <a:pt x="854" y="620"/>
                    </a:lnTo>
                    <a:lnTo>
                      <a:pt x="854" y="622"/>
                    </a:lnTo>
                    <a:lnTo>
                      <a:pt x="854" y="622"/>
                    </a:lnTo>
                    <a:lnTo>
                      <a:pt x="854" y="622"/>
                    </a:lnTo>
                    <a:lnTo>
                      <a:pt x="854" y="624"/>
                    </a:lnTo>
                    <a:lnTo>
                      <a:pt x="854" y="624"/>
                    </a:lnTo>
                    <a:lnTo>
                      <a:pt x="854" y="624"/>
                    </a:lnTo>
                    <a:lnTo>
                      <a:pt x="854" y="624"/>
                    </a:lnTo>
                    <a:lnTo>
                      <a:pt x="854" y="626"/>
                    </a:lnTo>
                    <a:lnTo>
                      <a:pt x="854" y="626"/>
                    </a:lnTo>
                    <a:lnTo>
                      <a:pt x="854" y="628"/>
                    </a:lnTo>
                    <a:lnTo>
                      <a:pt x="852" y="628"/>
                    </a:lnTo>
                    <a:lnTo>
                      <a:pt x="852" y="629"/>
                    </a:lnTo>
                    <a:lnTo>
                      <a:pt x="852" y="629"/>
                    </a:lnTo>
                    <a:lnTo>
                      <a:pt x="852" y="629"/>
                    </a:lnTo>
                    <a:lnTo>
                      <a:pt x="852" y="629"/>
                    </a:lnTo>
                    <a:lnTo>
                      <a:pt x="852" y="629"/>
                    </a:lnTo>
                    <a:lnTo>
                      <a:pt x="852" y="629"/>
                    </a:lnTo>
                    <a:lnTo>
                      <a:pt x="850" y="631"/>
                    </a:lnTo>
                    <a:lnTo>
                      <a:pt x="850" y="631"/>
                    </a:lnTo>
                    <a:lnTo>
                      <a:pt x="850" y="631"/>
                    </a:lnTo>
                    <a:lnTo>
                      <a:pt x="848" y="631"/>
                    </a:lnTo>
                    <a:lnTo>
                      <a:pt x="848" y="631"/>
                    </a:lnTo>
                    <a:lnTo>
                      <a:pt x="848" y="631"/>
                    </a:lnTo>
                    <a:lnTo>
                      <a:pt x="848" y="633"/>
                    </a:lnTo>
                    <a:lnTo>
                      <a:pt x="848" y="633"/>
                    </a:lnTo>
                    <a:lnTo>
                      <a:pt x="848" y="633"/>
                    </a:lnTo>
                    <a:lnTo>
                      <a:pt x="848" y="633"/>
                    </a:lnTo>
                    <a:lnTo>
                      <a:pt x="846" y="633"/>
                    </a:lnTo>
                    <a:lnTo>
                      <a:pt x="846" y="633"/>
                    </a:lnTo>
                    <a:lnTo>
                      <a:pt x="846" y="633"/>
                    </a:lnTo>
                    <a:lnTo>
                      <a:pt x="846" y="635"/>
                    </a:lnTo>
                    <a:lnTo>
                      <a:pt x="846" y="635"/>
                    </a:lnTo>
                    <a:lnTo>
                      <a:pt x="845" y="635"/>
                    </a:lnTo>
                    <a:lnTo>
                      <a:pt x="845" y="635"/>
                    </a:lnTo>
                    <a:lnTo>
                      <a:pt x="845" y="635"/>
                    </a:lnTo>
                    <a:lnTo>
                      <a:pt x="845" y="635"/>
                    </a:lnTo>
                    <a:lnTo>
                      <a:pt x="845" y="635"/>
                    </a:lnTo>
                    <a:lnTo>
                      <a:pt x="845" y="637"/>
                    </a:lnTo>
                    <a:lnTo>
                      <a:pt x="845" y="637"/>
                    </a:lnTo>
                    <a:lnTo>
                      <a:pt x="845" y="637"/>
                    </a:lnTo>
                    <a:lnTo>
                      <a:pt x="843" y="637"/>
                    </a:lnTo>
                    <a:lnTo>
                      <a:pt x="843" y="637"/>
                    </a:lnTo>
                    <a:lnTo>
                      <a:pt x="843" y="637"/>
                    </a:lnTo>
                    <a:lnTo>
                      <a:pt x="843" y="637"/>
                    </a:lnTo>
                    <a:lnTo>
                      <a:pt x="843" y="637"/>
                    </a:lnTo>
                    <a:lnTo>
                      <a:pt x="843" y="637"/>
                    </a:lnTo>
                    <a:lnTo>
                      <a:pt x="843" y="638"/>
                    </a:lnTo>
                    <a:lnTo>
                      <a:pt x="843" y="638"/>
                    </a:lnTo>
                    <a:lnTo>
                      <a:pt x="843" y="638"/>
                    </a:lnTo>
                    <a:lnTo>
                      <a:pt x="846" y="640"/>
                    </a:lnTo>
                    <a:lnTo>
                      <a:pt x="848" y="642"/>
                    </a:lnTo>
                    <a:lnTo>
                      <a:pt x="848" y="642"/>
                    </a:lnTo>
                    <a:lnTo>
                      <a:pt x="848" y="642"/>
                    </a:lnTo>
                    <a:lnTo>
                      <a:pt x="848" y="644"/>
                    </a:lnTo>
                    <a:lnTo>
                      <a:pt x="846" y="646"/>
                    </a:lnTo>
                    <a:lnTo>
                      <a:pt x="846" y="649"/>
                    </a:lnTo>
                    <a:lnTo>
                      <a:pt x="843" y="651"/>
                    </a:lnTo>
                    <a:lnTo>
                      <a:pt x="839" y="653"/>
                    </a:lnTo>
                    <a:lnTo>
                      <a:pt x="835" y="655"/>
                    </a:lnTo>
                    <a:lnTo>
                      <a:pt x="835" y="657"/>
                    </a:lnTo>
                    <a:lnTo>
                      <a:pt x="835" y="658"/>
                    </a:lnTo>
                    <a:lnTo>
                      <a:pt x="835" y="658"/>
                    </a:lnTo>
                    <a:lnTo>
                      <a:pt x="835" y="660"/>
                    </a:lnTo>
                    <a:lnTo>
                      <a:pt x="834" y="660"/>
                    </a:lnTo>
                    <a:lnTo>
                      <a:pt x="834" y="662"/>
                    </a:lnTo>
                    <a:lnTo>
                      <a:pt x="834" y="662"/>
                    </a:lnTo>
                    <a:lnTo>
                      <a:pt x="834" y="662"/>
                    </a:lnTo>
                    <a:lnTo>
                      <a:pt x="834" y="664"/>
                    </a:lnTo>
                    <a:lnTo>
                      <a:pt x="834" y="664"/>
                    </a:lnTo>
                    <a:lnTo>
                      <a:pt x="834" y="664"/>
                    </a:lnTo>
                    <a:lnTo>
                      <a:pt x="834" y="664"/>
                    </a:lnTo>
                    <a:lnTo>
                      <a:pt x="832" y="664"/>
                    </a:lnTo>
                    <a:lnTo>
                      <a:pt x="832" y="664"/>
                    </a:lnTo>
                    <a:lnTo>
                      <a:pt x="832" y="664"/>
                    </a:lnTo>
                    <a:lnTo>
                      <a:pt x="832" y="666"/>
                    </a:lnTo>
                    <a:lnTo>
                      <a:pt x="832" y="666"/>
                    </a:lnTo>
                    <a:lnTo>
                      <a:pt x="832" y="666"/>
                    </a:lnTo>
                    <a:lnTo>
                      <a:pt x="832" y="666"/>
                    </a:lnTo>
                    <a:lnTo>
                      <a:pt x="832" y="666"/>
                    </a:lnTo>
                    <a:lnTo>
                      <a:pt x="832" y="666"/>
                    </a:lnTo>
                    <a:lnTo>
                      <a:pt x="832" y="666"/>
                    </a:lnTo>
                    <a:lnTo>
                      <a:pt x="832" y="666"/>
                    </a:lnTo>
                    <a:lnTo>
                      <a:pt x="832" y="667"/>
                    </a:lnTo>
                    <a:lnTo>
                      <a:pt x="832" y="667"/>
                    </a:lnTo>
                    <a:lnTo>
                      <a:pt x="832" y="667"/>
                    </a:lnTo>
                    <a:lnTo>
                      <a:pt x="830" y="667"/>
                    </a:lnTo>
                    <a:lnTo>
                      <a:pt x="830" y="669"/>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7" name="Freeform 21">
                <a:extLst>
                  <a:ext uri="{FF2B5EF4-FFF2-40B4-BE49-F238E27FC236}">
                    <a16:creationId xmlns:a16="http://schemas.microsoft.com/office/drawing/2014/main" id="{102F19FC-1A93-DC78-8B77-107DDEDD79A1}"/>
                  </a:ext>
                </a:extLst>
              </p:cNvPr>
              <p:cNvSpPr>
                <a:spLocks/>
              </p:cNvSpPr>
              <p:nvPr/>
            </p:nvSpPr>
            <p:spPr bwMode="auto">
              <a:xfrm>
                <a:off x="3649" y="592"/>
                <a:ext cx="895" cy="776"/>
              </a:xfrm>
              <a:custGeom>
                <a:avLst/>
                <a:gdLst>
                  <a:gd name="T0" fmla="*/ 391 w 895"/>
                  <a:gd name="T1" fmla="*/ 702 h 776"/>
                  <a:gd name="T2" fmla="*/ 402 w 895"/>
                  <a:gd name="T3" fmla="*/ 647 h 776"/>
                  <a:gd name="T4" fmla="*/ 427 w 895"/>
                  <a:gd name="T5" fmla="*/ 591 h 776"/>
                  <a:gd name="T6" fmla="*/ 402 w 895"/>
                  <a:gd name="T7" fmla="*/ 533 h 776"/>
                  <a:gd name="T8" fmla="*/ 384 w 895"/>
                  <a:gd name="T9" fmla="*/ 465 h 776"/>
                  <a:gd name="T10" fmla="*/ 315 w 895"/>
                  <a:gd name="T11" fmla="*/ 475 h 776"/>
                  <a:gd name="T12" fmla="*/ 281 w 895"/>
                  <a:gd name="T13" fmla="*/ 432 h 776"/>
                  <a:gd name="T14" fmla="*/ 212 w 895"/>
                  <a:gd name="T15" fmla="*/ 412 h 776"/>
                  <a:gd name="T16" fmla="*/ 152 w 895"/>
                  <a:gd name="T17" fmla="*/ 376 h 776"/>
                  <a:gd name="T18" fmla="*/ 87 w 895"/>
                  <a:gd name="T19" fmla="*/ 367 h 776"/>
                  <a:gd name="T20" fmla="*/ 47 w 895"/>
                  <a:gd name="T21" fmla="*/ 347 h 776"/>
                  <a:gd name="T22" fmla="*/ 27 w 895"/>
                  <a:gd name="T23" fmla="*/ 318 h 776"/>
                  <a:gd name="T24" fmla="*/ 31 w 895"/>
                  <a:gd name="T25" fmla="*/ 287 h 776"/>
                  <a:gd name="T26" fmla="*/ 36 w 895"/>
                  <a:gd name="T27" fmla="*/ 255 h 776"/>
                  <a:gd name="T28" fmla="*/ 24 w 895"/>
                  <a:gd name="T29" fmla="*/ 231 h 776"/>
                  <a:gd name="T30" fmla="*/ 4 w 895"/>
                  <a:gd name="T31" fmla="*/ 217 h 776"/>
                  <a:gd name="T32" fmla="*/ 33 w 895"/>
                  <a:gd name="T33" fmla="*/ 197 h 776"/>
                  <a:gd name="T34" fmla="*/ 101 w 895"/>
                  <a:gd name="T35" fmla="*/ 211 h 776"/>
                  <a:gd name="T36" fmla="*/ 123 w 895"/>
                  <a:gd name="T37" fmla="*/ 184 h 776"/>
                  <a:gd name="T38" fmla="*/ 167 w 895"/>
                  <a:gd name="T39" fmla="*/ 188 h 776"/>
                  <a:gd name="T40" fmla="*/ 203 w 895"/>
                  <a:gd name="T41" fmla="*/ 184 h 776"/>
                  <a:gd name="T42" fmla="*/ 224 w 895"/>
                  <a:gd name="T43" fmla="*/ 170 h 776"/>
                  <a:gd name="T44" fmla="*/ 221 w 895"/>
                  <a:gd name="T45" fmla="*/ 144 h 776"/>
                  <a:gd name="T46" fmla="*/ 248 w 895"/>
                  <a:gd name="T47" fmla="*/ 119 h 776"/>
                  <a:gd name="T48" fmla="*/ 271 w 895"/>
                  <a:gd name="T49" fmla="*/ 101 h 776"/>
                  <a:gd name="T50" fmla="*/ 284 w 895"/>
                  <a:gd name="T51" fmla="*/ 83 h 776"/>
                  <a:gd name="T52" fmla="*/ 319 w 895"/>
                  <a:gd name="T53" fmla="*/ 76 h 776"/>
                  <a:gd name="T54" fmla="*/ 338 w 895"/>
                  <a:gd name="T55" fmla="*/ 72 h 776"/>
                  <a:gd name="T56" fmla="*/ 356 w 895"/>
                  <a:gd name="T57" fmla="*/ 63 h 776"/>
                  <a:gd name="T58" fmla="*/ 382 w 895"/>
                  <a:gd name="T59" fmla="*/ 52 h 776"/>
                  <a:gd name="T60" fmla="*/ 411 w 895"/>
                  <a:gd name="T61" fmla="*/ 52 h 776"/>
                  <a:gd name="T62" fmla="*/ 438 w 895"/>
                  <a:gd name="T63" fmla="*/ 59 h 776"/>
                  <a:gd name="T64" fmla="*/ 458 w 895"/>
                  <a:gd name="T65" fmla="*/ 52 h 776"/>
                  <a:gd name="T66" fmla="*/ 487 w 895"/>
                  <a:gd name="T67" fmla="*/ 54 h 776"/>
                  <a:gd name="T68" fmla="*/ 517 w 895"/>
                  <a:gd name="T69" fmla="*/ 56 h 776"/>
                  <a:gd name="T70" fmla="*/ 548 w 895"/>
                  <a:gd name="T71" fmla="*/ 52 h 776"/>
                  <a:gd name="T72" fmla="*/ 574 w 895"/>
                  <a:gd name="T73" fmla="*/ 41 h 776"/>
                  <a:gd name="T74" fmla="*/ 595 w 895"/>
                  <a:gd name="T75" fmla="*/ 23 h 776"/>
                  <a:gd name="T76" fmla="*/ 615 w 895"/>
                  <a:gd name="T77" fmla="*/ 18 h 776"/>
                  <a:gd name="T78" fmla="*/ 635 w 895"/>
                  <a:gd name="T79" fmla="*/ 5 h 776"/>
                  <a:gd name="T80" fmla="*/ 655 w 895"/>
                  <a:gd name="T81" fmla="*/ 7 h 776"/>
                  <a:gd name="T82" fmla="*/ 680 w 895"/>
                  <a:gd name="T83" fmla="*/ 23 h 776"/>
                  <a:gd name="T84" fmla="*/ 700 w 895"/>
                  <a:gd name="T85" fmla="*/ 45 h 776"/>
                  <a:gd name="T86" fmla="*/ 722 w 895"/>
                  <a:gd name="T87" fmla="*/ 68 h 776"/>
                  <a:gd name="T88" fmla="*/ 720 w 895"/>
                  <a:gd name="T89" fmla="*/ 114 h 776"/>
                  <a:gd name="T90" fmla="*/ 756 w 895"/>
                  <a:gd name="T91" fmla="*/ 168 h 776"/>
                  <a:gd name="T92" fmla="*/ 827 w 895"/>
                  <a:gd name="T93" fmla="*/ 186 h 776"/>
                  <a:gd name="T94" fmla="*/ 879 w 895"/>
                  <a:gd name="T95" fmla="*/ 211 h 776"/>
                  <a:gd name="T96" fmla="*/ 872 w 895"/>
                  <a:gd name="T97" fmla="*/ 258 h 776"/>
                  <a:gd name="T98" fmla="*/ 888 w 895"/>
                  <a:gd name="T99" fmla="*/ 316 h 776"/>
                  <a:gd name="T100" fmla="*/ 870 w 895"/>
                  <a:gd name="T101" fmla="*/ 383 h 776"/>
                  <a:gd name="T102" fmla="*/ 886 w 895"/>
                  <a:gd name="T103" fmla="*/ 448 h 776"/>
                  <a:gd name="T104" fmla="*/ 872 w 895"/>
                  <a:gd name="T105" fmla="*/ 504 h 776"/>
                  <a:gd name="T106" fmla="*/ 810 w 895"/>
                  <a:gd name="T107" fmla="*/ 503 h 776"/>
                  <a:gd name="T108" fmla="*/ 771 w 895"/>
                  <a:gd name="T109" fmla="*/ 551 h 776"/>
                  <a:gd name="T110" fmla="*/ 736 w 895"/>
                  <a:gd name="T111" fmla="*/ 597 h 776"/>
                  <a:gd name="T112" fmla="*/ 722 w 895"/>
                  <a:gd name="T113" fmla="*/ 673 h 776"/>
                  <a:gd name="T114" fmla="*/ 678 w 895"/>
                  <a:gd name="T115" fmla="*/ 712 h 776"/>
                  <a:gd name="T116" fmla="*/ 619 w 895"/>
                  <a:gd name="T117" fmla="*/ 741 h 776"/>
                  <a:gd name="T118" fmla="*/ 548 w 895"/>
                  <a:gd name="T119" fmla="*/ 718 h 776"/>
                  <a:gd name="T120" fmla="*/ 489 w 895"/>
                  <a:gd name="T121" fmla="*/ 707 h 776"/>
                  <a:gd name="T122" fmla="*/ 465 w 895"/>
                  <a:gd name="T123" fmla="*/ 732 h 776"/>
                  <a:gd name="T124" fmla="*/ 449 w 895"/>
                  <a:gd name="T125"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5" h="776">
                    <a:moveTo>
                      <a:pt x="407" y="752"/>
                    </a:moveTo>
                    <a:lnTo>
                      <a:pt x="407" y="752"/>
                    </a:lnTo>
                    <a:lnTo>
                      <a:pt x="407" y="750"/>
                    </a:lnTo>
                    <a:lnTo>
                      <a:pt x="407" y="750"/>
                    </a:lnTo>
                    <a:lnTo>
                      <a:pt x="407" y="750"/>
                    </a:lnTo>
                    <a:lnTo>
                      <a:pt x="407" y="750"/>
                    </a:lnTo>
                    <a:lnTo>
                      <a:pt x="407" y="750"/>
                    </a:lnTo>
                    <a:lnTo>
                      <a:pt x="407" y="747"/>
                    </a:lnTo>
                    <a:lnTo>
                      <a:pt x="407" y="747"/>
                    </a:lnTo>
                    <a:lnTo>
                      <a:pt x="407" y="747"/>
                    </a:lnTo>
                    <a:lnTo>
                      <a:pt x="407" y="747"/>
                    </a:lnTo>
                    <a:lnTo>
                      <a:pt x="407" y="747"/>
                    </a:lnTo>
                    <a:lnTo>
                      <a:pt x="407" y="745"/>
                    </a:lnTo>
                    <a:lnTo>
                      <a:pt x="407" y="745"/>
                    </a:lnTo>
                    <a:lnTo>
                      <a:pt x="407" y="745"/>
                    </a:lnTo>
                    <a:lnTo>
                      <a:pt x="409" y="745"/>
                    </a:lnTo>
                    <a:lnTo>
                      <a:pt x="409" y="743"/>
                    </a:lnTo>
                    <a:lnTo>
                      <a:pt x="409" y="743"/>
                    </a:lnTo>
                    <a:lnTo>
                      <a:pt x="409" y="741"/>
                    </a:lnTo>
                    <a:lnTo>
                      <a:pt x="409" y="741"/>
                    </a:lnTo>
                    <a:lnTo>
                      <a:pt x="409" y="741"/>
                    </a:lnTo>
                    <a:lnTo>
                      <a:pt x="409" y="741"/>
                    </a:lnTo>
                    <a:lnTo>
                      <a:pt x="409" y="741"/>
                    </a:lnTo>
                    <a:lnTo>
                      <a:pt x="409" y="741"/>
                    </a:lnTo>
                    <a:lnTo>
                      <a:pt x="409" y="740"/>
                    </a:lnTo>
                    <a:lnTo>
                      <a:pt x="409" y="740"/>
                    </a:lnTo>
                    <a:lnTo>
                      <a:pt x="409" y="740"/>
                    </a:lnTo>
                    <a:lnTo>
                      <a:pt x="409" y="740"/>
                    </a:lnTo>
                    <a:lnTo>
                      <a:pt x="409" y="738"/>
                    </a:lnTo>
                    <a:lnTo>
                      <a:pt x="409" y="738"/>
                    </a:lnTo>
                    <a:lnTo>
                      <a:pt x="409" y="738"/>
                    </a:lnTo>
                    <a:lnTo>
                      <a:pt x="409" y="736"/>
                    </a:lnTo>
                    <a:lnTo>
                      <a:pt x="409" y="736"/>
                    </a:lnTo>
                    <a:lnTo>
                      <a:pt x="409" y="736"/>
                    </a:lnTo>
                    <a:lnTo>
                      <a:pt x="409" y="734"/>
                    </a:lnTo>
                    <a:lnTo>
                      <a:pt x="409" y="734"/>
                    </a:lnTo>
                    <a:lnTo>
                      <a:pt x="407" y="734"/>
                    </a:lnTo>
                    <a:lnTo>
                      <a:pt x="407" y="734"/>
                    </a:lnTo>
                    <a:lnTo>
                      <a:pt x="407" y="734"/>
                    </a:lnTo>
                    <a:lnTo>
                      <a:pt x="405" y="732"/>
                    </a:lnTo>
                    <a:lnTo>
                      <a:pt x="405" y="732"/>
                    </a:lnTo>
                    <a:lnTo>
                      <a:pt x="405" y="732"/>
                    </a:lnTo>
                    <a:lnTo>
                      <a:pt x="404" y="732"/>
                    </a:lnTo>
                    <a:lnTo>
                      <a:pt x="404" y="732"/>
                    </a:lnTo>
                    <a:lnTo>
                      <a:pt x="404" y="730"/>
                    </a:lnTo>
                    <a:lnTo>
                      <a:pt x="404" y="730"/>
                    </a:lnTo>
                    <a:lnTo>
                      <a:pt x="404" y="730"/>
                    </a:lnTo>
                    <a:lnTo>
                      <a:pt x="404" y="729"/>
                    </a:lnTo>
                    <a:lnTo>
                      <a:pt x="402" y="729"/>
                    </a:lnTo>
                    <a:lnTo>
                      <a:pt x="402" y="727"/>
                    </a:lnTo>
                    <a:lnTo>
                      <a:pt x="402" y="727"/>
                    </a:lnTo>
                    <a:lnTo>
                      <a:pt x="402" y="727"/>
                    </a:lnTo>
                    <a:lnTo>
                      <a:pt x="402" y="725"/>
                    </a:lnTo>
                    <a:lnTo>
                      <a:pt x="402" y="725"/>
                    </a:lnTo>
                    <a:lnTo>
                      <a:pt x="402" y="725"/>
                    </a:lnTo>
                    <a:lnTo>
                      <a:pt x="402" y="723"/>
                    </a:lnTo>
                    <a:lnTo>
                      <a:pt x="402" y="723"/>
                    </a:lnTo>
                    <a:lnTo>
                      <a:pt x="402" y="723"/>
                    </a:lnTo>
                    <a:lnTo>
                      <a:pt x="402" y="723"/>
                    </a:lnTo>
                    <a:lnTo>
                      <a:pt x="402" y="721"/>
                    </a:lnTo>
                    <a:lnTo>
                      <a:pt x="400" y="721"/>
                    </a:lnTo>
                    <a:lnTo>
                      <a:pt x="400" y="721"/>
                    </a:lnTo>
                    <a:lnTo>
                      <a:pt x="398" y="721"/>
                    </a:lnTo>
                    <a:lnTo>
                      <a:pt x="398" y="721"/>
                    </a:lnTo>
                    <a:lnTo>
                      <a:pt x="398" y="721"/>
                    </a:lnTo>
                    <a:lnTo>
                      <a:pt x="396" y="720"/>
                    </a:lnTo>
                    <a:lnTo>
                      <a:pt x="396" y="720"/>
                    </a:lnTo>
                    <a:lnTo>
                      <a:pt x="396" y="720"/>
                    </a:lnTo>
                    <a:lnTo>
                      <a:pt x="394" y="720"/>
                    </a:lnTo>
                    <a:lnTo>
                      <a:pt x="394" y="720"/>
                    </a:lnTo>
                    <a:lnTo>
                      <a:pt x="394" y="720"/>
                    </a:lnTo>
                    <a:lnTo>
                      <a:pt x="394" y="718"/>
                    </a:lnTo>
                    <a:lnTo>
                      <a:pt x="393" y="718"/>
                    </a:lnTo>
                    <a:lnTo>
                      <a:pt x="393" y="718"/>
                    </a:lnTo>
                    <a:lnTo>
                      <a:pt x="393" y="718"/>
                    </a:lnTo>
                    <a:lnTo>
                      <a:pt x="393" y="718"/>
                    </a:lnTo>
                    <a:lnTo>
                      <a:pt x="391" y="718"/>
                    </a:lnTo>
                    <a:lnTo>
                      <a:pt x="391" y="716"/>
                    </a:lnTo>
                    <a:lnTo>
                      <a:pt x="391" y="716"/>
                    </a:lnTo>
                    <a:lnTo>
                      <a:pt x="391" y="716"/>
                    </a:lnTo>
                    <a:lnTo>
                      <a:pt x="391" y="716"/>
                    </a:lnTo>
                    <a:lnTo>
                      <a:pt x="391" y="714"/>
                    </a:lnTo>
                    <a:lnTo>
                      <a:pt x="391" y="714"/>
                    </a:lnTo>
                    <a:lnTo>
                      <a:pt x="391" y="714"/>
                    </a:lnTo>
                    <a:lnTo>
                      <a:pt x="391" y="714"/>
                    </a:lnTo>
                    <a:lnTo>
                      <a:pt x="391" y="714"/>
                    </a:lnTo>
                    <a:lnTo>
                      <a:pt x="393" y="714"/>
                    </a:lnTo>
                    <a:lnTo>
                      <a:pt x="393" y="712"/>
                    </a:lnTo>
                    <a:lnTo>
                      <a:pt x="391" y="712"/>
                    </a:lnTo>
                    <a:lnTo>
                      <a:pt x="391" y="712"/>
                    </a:lnTo>
                    <a:lnTo>
                      <a:pt x="391" y="712"/>
                    </a:lnTo>
                    <a:lnTo>
                      <a:pt x="391" y="712"/>
                    </a:lnTo>
                    <a:lnTo>
                      <a:pt x="391" y="712"/>
                    </a:lnTo>
                    <a:lnTo>
                      <a:pt x="391" y="711"/>
                    </a:lnTo>
                    <a:lnTo>
                      <a:pt x="393" y="711"/>
                    </a:lnTo>
                    <a:lnTo>
                      <a:pt x="393" y="711"/>
                    </a:lnTo>
                    <a:lnTo>
                      <a:pt x="393" y="711"/>
                    </a:lnTo>
                    <a:lnTo>
                      <a:pt x="393" y="711"/>
                    </a:lnTo>
                    <a:lnTo>
                      <a:pt x="393" y="711"/>
                    </a:lnTo>
                    <a:lnTo>
                      <a:pt x="393" y="711"/>
                    </a:lnTo>
                    <a:lnTo>
                      <a:pt x="391" y="709"/>
                    </a:lnTo>
                    <a:lnTo>
                      <a:pt x="391" y="707"/>
                    </a:lnTo>
                    <a:lnTo>
                      <a:pt x="391" y="707"/>
                    </a:lnTo>
                    <a:lnTo>
                      <a:pt x="391" y="707"/>
                    </a:lnTo>
                    <a:lnTo>
                      <a:pt x="391" y="707"/>
                    </a:lnTo>
                    <a:lnTo>
                      <a:pt x="389" y="705"/>
                    </a:lnTo>
                    <a:lnTo>
                      <a:pt x="389" y="703"/>
                    </a:lnTo>
                    <a:lnTo>
                      <a:pt x="389" y="703"/>
                    </a:lnTo>
                    <a:lnTo>
                      <a:pt x="389" y="703"/>
                    </a:lnTo>
                    <a:lnTo>
                      <a:pt x="389" y="703"/>
                    </a:lnTo>
                    <a:lnTo>
                      <a:pt x="389" y="703"/>
                    </a:lnTo>
                    <a:lnTo>
                      <a:pt x="389" y="703"/>
                    </a:lnTo>
                    <a:lnTo>
                      <a:pt x="389" y="703"/>
                    </a:lnTo>
                    <a:lnTo>
                      <a:pt x="389" y="703"/>
                    </a:lnTo>
                    <a:lnTo>
                      <a:pt x="389" y="702"/>
                    </a:lnTo>
                    <a:lnTo>
                      <a:pt x="391" y="702"/>
                    </a:lnTo>
                    <a:lnTo>
                      <a:pt x="391" y="702"/>
                    </a:lnTo>
                    <a:lnTo>
                      <a:pt x="391" y="702"/>
                    </a:lnTo>
                    <a:lnTo>
                      <a:pt x="391" y="702"/>
                    </a:lnTo>
                    <a:lnTo>
                      <a:pt x="391" y="702"/>
                    </a:lnTo>
                    <a:lnTo>
                      <a:pt x="391" y="702"/>
                    </a:lnTo>
                    <a:lnTo>
                      <a:pt x="391" y="702"/>
                    </a:lnTo>
                    <a:lnTo>
                      <a:pt x="391" y="702"/>
                    </a:lnTo>
                    <a:lnTo>
                      <a:pt x="391" y="702"/>
                    </a:lnTo>
                    <a:lnTo>
                      <a:pt x="391" y="700"/>
                    </a:lnTo>
                    <a:lnTo>
                      <a:pt x="391" y="700"/>
                    </a:lnTo>
                    <a:lnTo>
                      <a:pt x="391" y="700"/>
                    </a:lnTo>
                    <a:lnTo>
                      <a:pt x="391" y="700"/>
                    </a:lnTo>
                    <a:lnTo>
                      <a:pt x="391" y="700"/>
                    </a:lnTo>
                    <a:lnTo>
                      <a:pt x="391" y="700"/>
                    </a:lnTo>
                    <a:lnTo>
                      <a:pt x="391" y="700"/>
                    </a:lnTo>
                    <a:lnTo>
                      <a:pt x="391" y="700"/>
                    </a:lnTo>
                    <a:lnTo>
                      <a:pt x="391" y="700"/>
                    </a:lnTo>
                    <a:lnTo>
                      <a:pt x="391" y="700"/>
                    </a:lnTo>
                    <a:lnTo>
                      <a:pt x="391" y="698"/>
                    </a:lnTo>
                    <a:lnTo>
                      <a:pt x="391"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4" y="698"/>
                    </a:lnTo>
                    <a:lnTo>
                      <a:pt x="394" y="698"/>
                    </a:lnTo>
                    <a:lnTo>
                      <a:pt x="394" y="698"/>
                    </a:lnTo>
                    <a:lnTo>
                      <a:pt x="394" y="698"/>
                    </a:lnTo>
                    <a:lnTo>
                      <a:pt x="394" y="696"/>
                    </a:lnTo>
                    <a:lnTo>
                      <a:pt x="394" y="696"/>
                    </a:lnTo>
                    <a:lnTo>
                      <a:pt x="394" y="696"/>
                    </a:lnTo>
                    <a:lnTo>
                      <a:pt x="394" y="696"/>
                    </a:lnTo>
                    <a:lnTo>
                      <a:pt x="396" y="696"/>
                    </a:lnTo>
                    <a:lnTo>
                      <a:pt x="396" y="696"/>
                    </a:lnTo>
                    <a:lnTo>
                      <a:pt x="396" y="696"/>
                    </a:lnTo>
                    <a:lnTo>
                      <a:pt x="396" y="696"/>
                    </a:lnTo>
                    <a:lnTo>
                      <a:pt x="396" y="696"/>
                    </a:lnTo>
                    <a:lnTo>
                      <a:pt x="396" y="696"/>
                    </a:lnTo>
                    <a:lnTo>
                      <a:pt x="398" y="696"/>
                    </a:lnTo>
                    <a:lnTo>
                      <a:pt x="398" y="696"/>
                    </a:lnTo>
                    <a:lnTo>
                      <a:pt x="398" y="694"/>
                    </a:lnTo>
                    <a:lnTo>
                      <a:pt x="400" y="694"/>
                    </a:lnTo>
                    <a:lnTo>
                      <a:pt x="400" y="694"/>
                    </a:lnTo>
                    <a:lnTo>
                      <a:pt x="402" y="694"/>
                    </a:lnTo>
                    <a:lnTo>
                      <a:pt x="402" y="693"/>
                    </a:lnTo>
                    <a:lnTo>
                      <a:pt x="404" y="693"/>
                    </a:lnTo>
                    <a:lnTo>
                      <a:pt x="404" y="693"/>
                    </a:lnTo>
                    <a:lnTo>
                      <a:pt x="404" y="693"/>
                    </a:lnTo>
                    <a:lnTo>
                      <a:pt x="404" y="693"/>
                    </a:lnTo>
                    <a:lnTo>
                      <a:pt x="404" y="693"/>
                    </a:lnTo>
                    <a:lnTo>
                      <a:pt x="402" y="693"/>
                    </a:lnTo>
                    <a:lnTo>
                      <a:pt x="402" y="693"/>
                    </a:lnTo>
                    <a:lnTo>
                      <a:pt x="400" y="691"/>
                    </a:lnTo>
                    <a:lnTo>
                      <a:pt x="400" y="691"/>
                    </a:lnTo>
                    <a:lnTo>
                      <a:pt x="400" y="691"/>
                    </a:lnTo>
                    <a:lnTo>
                      <a:pt x="398" y="691"/>
                    </a:lnTo>
                    <a:lnTo>
                      <a:pt x="398" y="689"/>
                    </a:lnTo>
                    <a:lnTo>
                      <a:pt x="398" y="689"/>
                    </a:lnTo>
                    <a:lnTo>
                      <a:pt x="396" y="689"/>
                    </a:lnTo>
                    <a:lnTo>
                      <a:pt x="396" y="687"/>
                    </a:lnTo>
                    <a:lnTo>
                      <a:pt x="396" y="687"/>
                    </a:lnTo>
                    <a:lnTo>
                      <a:pt x="396" y="687"/>
                    </a:lnTo>
                    <a:lnTo>
                      <a:pt x="396" y="687"/>
                    </a:lnTo>
                    <a:lnTo>
                      <a:pt x="396" y="685"/>
                    </a:lnTo>
                    <a:lnTo>
                      <a:pt x="394" y="685"/>
                    </a:lnTo>
                    <a:lnTo>
                      <a:pt x="394" y="685"/>
                    </a:lnTo>
                    <a:lnTo>
                      <a:pt x="394" y="685"/>
                    </a:lnTo>
                    <a:lnTo>
                      <a:pt x="394" y="683"/>
                    </a:lnTo>
                    <a:lnTo>
                      <a:pt x="394" y="683"/>
                    </a:lnTo>
                    <a:lnTo>
                      <a:pt x="394" y="682"/>
                    </a:lnTo>
                    <a:lnTo>
                      <a:pt x="394" y="680"/>
                    </a:lnTo>
                    <a:lnTo>
                      <a:pt x="394" y="680"/>
                    </a:lnTo>
                    <a:lnTo>
                      <a:pt x="394" y="680"/>
                    </a:lnTo>
                    <a:lnTo>
                      <a:pt x="394" y="680"/>
                    </a:lnTo>
                    <a:lnTo>
                      <a:pt x="394" y="678"/>
                    </a:lnTo>
                    <a:lnTo>
                      <a:pt x="394" y="678"/>
                    </a:lnTo>
                    <a:lnTo>
                      <a:pt x="394" y="678"/>
                    </a:lnTo>
                    <a:lnTo>
                      <a:pt x="394" y="678"/>
                    </a:lnTo>
                    <a:lnTo>
                      <a:pt x="396" y="676"/>
                    </a:lnTo>
                    <a:lnTo>
                      <a:pt x="396" y="676"/>
                    </a:lnTo>
                    <a:lnTo>
                      <a:pt x="396" y="676"/>
                    </a:lnTo>
                    <a:lnTo>
                      <a:pt x="396" y="673"/>
                    </a:lnTo>
                    <a:lnTo>
                      <a:pt x="396" y="673"/>
                    </a:lnTo>
                    <a:lnTo>
                      <a:pt x="396" y="673"/>
                    </a:lnTo>
                    <a:lnTo>
                      <a:pt x="396" y="673"/>
                    </a:lnTo>
                    <a:lnTo>
                      <a:pt x="396" y="673"/>
                    </a:lnTo>
                    <a:lnTo>
                      <a:pt x="396" y="671"/>
                    </a:lnTo>
                    <a:lnTo>
                      <a:pt x="396" y="671"/>
                    </a:lnTo>
                    <a:lnTo>
                      <a:pt x="396" y="669"/>
                    </a:lnTo>
                    <a:lnTo>
                      <a:pt x="396" y="667"/>
                    </a:lnTo>
                    <a:lnTo>
                      <a:pt x="394" y="667"/>
                    </a:lnTo>
                    <a:lnTo>
                      <a:pt x="394" y="667"/>
                    </a:lnTo>
                    <a:lnTo>
                      <a:pt x="394" y="667"/>
                    </a:lnTo>
                    <a:lnTo>
                      <a:pt x="394" y="667"/>
                    </a:lnTo>
                    <a:lnTo>
                      <a:pt x="394" y="667"/>
                    </a:lnTo>
                    <a:lnTo>
                      <a:pt x="396" y="664"/>
                    </a:lnTo>
                    <a:lnTo>
                      <a:pt x="396" y="664"/>
                    </a:lnTo>
                    <a:lnTo>
                      <a:pt x="396" y="664"/>
                    </a:lnTo>
                    <a:lnTo>
                      <a:pt x="396" y="662"/>
                    </a:lnTo>
                    <a:lnTo>
                      <a:pt x="396" y="662"/>
                    </a:lnTo>
                    <a:lnTo>
                      <a:pt x="396" y="662"/>
                    </a:lnTo>
                    <a:lnTo>
                      <a:pt x="396" y="660"/>
                    </a:lnTo>
                    <a:lnTo>
                      <a:pt x="396" y="660"/>
                    </a:lnTo>
                    <a:lnTo>
                      <a:pt x="398" y="658"/>
                    </a:lnTo>
                    <a:lnTo>
                      <a:pt x="398" y="658"/>
                    </a:lnTo>
                    <a:lnTo>
                      <a:pt x="398" y="658"/>
                    </a:lnTo>
                    <a:lnTo>
                      <a:pt x="398" y="656"/>
                    </a:lnTo>
                    <a:lnTo>
                      <a:pt x="398" y="656"/>
                    </a:lnTo>
                    <a:lnTo>
                      <a:pt x="398" y="656"/>
                    </a:lnTo>
                    <a:lnTo>
                      <a:pt x="398" y="655"/>
                    </a:lnTo>
                    <a:lnTo>
                      <a:pt x="398" y="655"/>
                    </a:lnTo>
                    <a:lnTo>
                      <a:pt x="398" y="655"/>
                    </a:lnTo>
                    <a:lnTo>
                      <a:pt x="398" y="653"/>
                    </a:lnTo>
                    <a:lnTo>
                      <a:pt x="398" y="653"/>
                    </a:lnTo>
                    <a:lnTo>
                      <a:pt x="398" y="653"/>
                    </a:lnTo>
                    <a:lnTo>
                      <a:pt x="398" y="653"/>
                    </a:lnTo>
                    <a:lnTo>
                      <a:pt x="398" y="651"/>
                    </a:lnTo>
                    <a:lnTo>
                      <a:pt x="400" y="651"/>
                    </a:lnTo>
                    <a:lnTo>
                      <a:pt x="400" y="649"/>
                    </a:lnTo>
                    <a:lnTo>
                      <a:pt x="400" y="649"/>
                    </a:lnTo>
                    <a:lnTo>
                      <a:pt x="400" y="649"/>
                    </a:lnTo>
                    <a:lnTo>
                      <a:pt x="402" y="649"/>
                    </a:lnTo>
                    <a:lnTo>
                      <a:pt x="402" y="647"/>
                    </a:lnTo>
                    <a:lnTo>
                      <a:pt x="402" y="647"/>
                    </a:lnTo>
                    <a:lnTo>
                      <a:pt x="404" y="645"/>
                    </a:lnTo>
                    <a:lnTo>
                      <a:pt x="404" y="644"/>
                    </a:lnTo>
                    <a:lnTo>
                      <a:pt x="404" y="644"/>
                    </a:lnTo>
                    <a:lnTo>
                      <a:pt x="404" y="644"/>
                    </a:lnTo>
                    <a:lnTo>
                      <a:pt x="404" y="642"/>
                    </a:lnTo>
                    <a:lnTo>
                      <a:pt x="404" y="642"/>
                    </a:lnTo>
                    <a:lnTo>
                      <a:pt x="404" y="640"/>
                    </a:lnTo>
                    <a:lnTo>
                      <a:pt x="404" y="638"/>
                    </a:lnTo>
                    <a:lnTo>
                      <a:pt x="404" y="638"/>
                    </a:lnTo>
                    <a:lnTo>
                      <a:pt x="404" y="636"/>
                    </a:lnTo>
                    <a:lnTo>
                      <a:pt x="404" y="636"/>
                    </a:lnTo>
                    <a:lnTo>
                      <a:pt x="404" y="636"/>
                    </a:lnTo>
                    <a:lnTo>
                      <a:pt x="404" y="636"/>
                    </a:lnTo>
                    <a:lnTo>
                      <a:pt x="404" y="636"/>
                    </a:lnTo>
                    <a:lnTo>
                      <a:pt x="404" y="635"/>
                    </a:lnTo>
                    <a:lnTo>
                      <a:pt x="404" y="633"/>
                    </a:lnTo>
                    <a:lnTo>
                      <a:pt x="404" y="633"/>
                    </a:lnTo>
                    <a:lnTo>
                      <a:pt x="404" y="631"/>
                    </a:lnTo>
                    <a:lnTo>
                      <a:pt x="404" y="631"/>
                    </a:lnTo>
                    <a:lnTo>
                      <a:pt x="404" y="629"/>
                    </a:lnTo>
                    <a:lnTo>
                      <a:pt x="404" y="629"/>
                    </a:lnTo>
                    <a:lnTo>
                      <a:pt x="404" y="629"/>
                    </a:lnTo>
                    <a:lnTo>
                      <a:pt x="404" y="627"/>
                    </a:lnTo>
                    <a:lnTo>
                      <a:pt x="404" y="627"/>
                    </a:lnTo>
                    <a:lnTo>
                      <a:pt x="404" y="627"/>
                    </a:lnTo>
                    <a:lnTo>
                      <a:pt x="404" y="626"/>
                    </a:lnTo>
                    <a:lnTo>
                      <a:pt x="404" y="626"/>
                    </a:lnTo>
                    <a:lnTo>
                      <a:pt x="404" y="626"/>
                    </a:lnTo>
                    <a:lnTo>
                      <a:pt x="404" y="624"/>
                    </a:lnTo>
                    <a:lnTo>
                      <a:pt x="404" y="624"/>
                    </a:lnTo>
                    <a:lnTo>
                      <a:pt x="404" y="624"/>
                    </a:lnTo>
                    <a:lnTo>
                      <a:pt x="405" y="624"/>
                    </a:lnTo>
                    <a:lnTo>
                      <a:pt x="407" y="622"/>
                    </a:lnTo>
                    <a:lnTo>
                      <a:pt x="407" y="622"/>
                    </a:lnTo>
                    <a:lnTo>
                      <a:pt x="407" y="622"/>
                    </a:lnTo>
                    <a:lnTo>
                      <a:pt x="409" y="620"/>
                    </a:lnTo>
                    <a:lnTo>
                      <a:pt x="411" y="620"/>
                    </a:lnTo>
                    <a:lnTo>
                      <a:pt x="411" y="618"/>
                    </a:lnTo>
                    <a:lnTo>
                      <a:pt x="411" y="618"/>
                    </a:lnTo>
                    <a:lnTo>
                      <a:pt x="411" y="618"/>
                    </a:lnTo>
                    <a:lnTo>
                      <a:pt x="411" y="617"/>
                    </a:lnTo>
                    <a:lnTo>
                      <a:pt x="411" y="617"/>
                    </a:lnTo>
                    <a:lnTo>
                      <a:pt x="411" y="615"/>
                    </a:lnTo>
                    <a:lnTo>
                      <a:pt x="411" y="615"/>
                    </a:lnTo>
                    <a:lnTo>
                      <a:pt x="411" y="615"/>
                    </a:lnTo>
                    <a:lnTo>
                      <a:pt x="413" y="613"/>
                    </a:lnTo>
                    <a:lnTo>
                      <a:pt x="413" y="613"/>
                    </a:lnTo>
                    <a:lnTo>
                      <a:pt x="413" y="613"/>
                    </a:lnTo>
                    <a:lnTo>
                      <a:pt x="414" y="613"/>
                    </a:lnTo>
                    <a:lnTo>
                      <a:pt x="414" y="613"/>
                    </a:lnTo>
                    <a:lnTo>
                      <a:pt x="416" y="615"/>
                    </a:lnTo>
                    <a:lnTo>
                      <a:pt x="416" y="615"/>
                    </a:lnTo>
                    <a:lnTo>
                      <a:pt x="416" y="615"/>
                    </a:lnTo>
                    <a:lnTo>
                      <a:pt x="418" y="615"/>
                    </a:lnTo>
                    <a:lnTo>
                      <a:pt x="418" y="615"/>
                    </a:lnTo>
                    <a:lnTo>
                      <a:pt x="420" y="615"/>
                    </a:lnTo>
                    <a:lnTo>
                      <a:pt x="420" y="615"/>
                    </a:lnTo>
                    <a:lnTo>
                      <a:pt x="420" y="615"/>
                    </a:lnTo>
                    <a:lnTo>
                      <a:pt x="422" y="615"/>
                    </a:lnTo>
                    <a:lnTo>
                      <a:pt x="422" y="613"/>
                    </a:lnTo>
                    <a:lnTo>
                      <a:pt x="422" y="613"/>
                    </a:lnTo>
                    <a:lnTo>
                      <a:pt x="423" y="611"/>
                    </a:lnTo>
                    <a:lnTo>
                      <a:pt x="423" y="611"/>
                    </a:lnTo>
                    <a:lnTo>
                      <a:pt x="425" y="611"/>
                    </a:lnTo>
                    <a:lnTo>
                      <a:pt x="425" y="611"/>
                    </a:lnTo>
                    <a:lnTo>
                      <a:pt x="427" y="611"/>
                    </a:lnTo>
                    <a:lnTo>
                      <a:pt x="427" y="611"/>
                    </a:lnTo>
                    <a:lnTo>
                      <a:pt x="427" y="611"/>
                    </a:lnTo>
                    <a:lnTo>
                      <a:pt x="429" y="609"/>
                    </a:lnTo>
                    <a:lnTo>
                      <a:pt x="429" y="609"/>
                    </a:lnTo>
                    <a:lnTo>
                      <a:pt x="429" y="609"/>
                    </a:lnTo>
                    <a:lnTo>
                      <a:pt x="431" y="609"/>
                    </a:lnTo>
                    <a:lnTo>
                      <a:pt x="431" y="607"/>
                    </a:lnTo>
                    <a:lnTo>
                      <a:pt x="431" y="607"/>
                    </a:lnTo>
                    <a:lnTo>
                      <a:pt x="431" y="607"/>
                    </a:lnTo>
                    <a:lnTo>
                      <a:pt x="429" y="606"/>
                    </a:lnTo>
                    <a:lnTo>
                      <a:pt x="429" y="606"/>
                    </a:lnTo>
                    <a:lnTo>
                      <a:pt x="429" y="606"/>
                    </a:lnTo>
                    <a:lnTo>
                      <a:pt x="427" y="606"/>
                    </a:lnTo>
                    <a:lnTo>
                      <a:pt x="427" y="606"/>
                    </a:lnTo>
                    <a:lnTo>
                      <a:pt x="427" y="606"/>
                    </a:lnTo>
                    <a:lnTo>
                      <a:pt x="427" y="606"/>
                    </a:lnTo>
                    <a:lnTo>
                      <a:pt x="425" y="604"/>
                    </a:lnTo>
                    <a:lnTo>
                      <a:pt x="425" y="604"/>
                    </a:lnTo>
                    <a:lnTo>
                      <a:pt x="425" y="604"/>
                    </a:lnTo>
                    <a:lnTo>
                      <a:pt x="425" y="604"/>
                    </a:lnTo>
                    <a:lnTo>
                      <a:pt x="423" y="602"/>
                    </a:lnTo>
                    <a:lnTo>
                      <a:pt x="423" y="602"/>
                    </a:lnTo>
                    <a:lnTo>
                      <a:pt x="423" y="602"/>
                    </a:lnTo>
                    <a:lnTo>
                      <a:pt x="423" y="602"/>
                    </a:lnTo>
                    <a:lnTo>
                      <a:pt x="423" y="602"/>
                    </a:lnTo>
                    <a:lnTo>
                      <a:pt x="423" y="602"/>
                    </a:lnTo>
                    <a:lnTo>
                      <a:pt x="423" y="602"/>
                    </a:lnTo>
                    <a:lnTo>
                      <a:pt x="423" y="600"/>
                    </a:lnTo>
                    <a:lnTo>
                      <a:pt x="423" y="600"/>
                    </a:lnTo>
                    <a:lnTo>
                      <a:pt x="423" y="600"/>
                    </a:lnTo>
                    <a:lnTo>
                      <a:pt x="423" y="600"/>
                    </a:lnTo>
                    <a:lnTo>
                      <a:pt x="423" y="600"/>
                    </a:lnTo>
                    <a:lnTo>
                      <a:pt x="423" y="598"/>
                    </a:lnTo>
                    <a:lnTo>
                      <a:pt x="422" y="598"/>
                    </a:lnTo>
                    <a:lnTo>
                      <a:pt x="422" y="598"/>
                    </a:lnTo>
                    <a:lnTo>
                      <a:pt x="422" y="597"/>
                    </a:lnTo>
                    <a:lnTo>
                      <a:pt x="422" y="597"/>
                    </a:lnTo>
                    <a:lnTo>
                      <a:pt x="422" y="597"/>
                    </a:lnTo>
                    <a:lnTo>
                      <a:pt x="422" y="597"/>
                    </a:lnTo>
                    <a:lnTo>
                      <a:pt x="423" y="597"/>
                    </a:lnTo>
                    <a:lnTo>
                      <a:pt x="423" y="595"/>
                    </a:lnTo>
                    <a:lnTo>
                      <a:pt x="423" y="595"/>
                    </a:lnTo>
                    <a:lnTo>
                      <a:pt x="423" y="595"/>
                    </a:lnTo>
                    <a:lnTo>
                      <a:pt x="425" y="595"/>
                    </a:lnTo>
                    <a:lnTo>
                      <a:pt x="425" y="595"/>
                    </a:lnTo>
                    <a:lnTo>
                      <a:pt x="427" y="593"/>
                    </a:lnTo>
                    <a:lnTo>
                      <a:pt x="427" y="593"/>
                    </a:lnTo>
                    <a:lnTo>
                      <a:pt x="427" y="593"/>
                    </a:lnTo>
                    <a:lnTo>
                      <a:pt x="427" y="593"/>
                    </a:lnTo>
                    <a:lnTo>
                      <a:pt x="427" y="593"/>
                    </a:lnTo>
                    <a:lnTo>
                      <a:pt x="427" y="593"/>
                    </a:lnTo>
                    <a:lnTo>
                      <a:pt x="427" y="591"/>
                    </a:lnTo>
                    <a:lnTo>
                      <a:pt x="427" y="591"/>
                    </a:lnTo>
                    <a:lnTo>
                      <a:pt x="427" y="591"/>
                    </a:lnTo>
                    <a:lnTo>
                      <a:pt x="427" y="591"/>
                    </a:lnTo>
                    <a:lnTo>
                      <a:pt x="427" y="591"/>
                    </a:lnTo>
                    <a:lnTo>
                      <a:pt x="427" y="591"/>
                    </a:lnTo>
                    <a:lnTo>
                      <a:pt x="425" y="591"/>
                    </a:lnTo>
                    <a:lnTo>
                      <a:pt x="425" y="591"/>
                    </a:lnTo>
                    <a:lnTo>
                      <a:pt x="425" y="591"/>
                    </a:lnTo>
                    <a:lnTo>
                      <a:pt x="425" y="589"/>
                    </a:lnTo>
                    <a:lnTo>
                      <a:pt x="425" y="589"/>
                    </a:lnTo>
                    <a:lnTo>
                      <a:pt x="425" y="589"/>
                    </a:lnTo>
                    <a:lnTo>
                      <a:pt x="425" y="589"/>
                    </a:lnTo>
                    <a:lnTo>
                      <a:pt x="425" y="589"/>
                    </a:lnTo>
                    <a:lnTo>
                      <a:pt x="425" y="589"/>
                    </a:lnTo>
                    <a:lnTo>
                      <a:pt x="425" y="588"/>
                    </a:lnTo>
                    <a:lnTo>
                      <a:pt x="425" y="588"/>
                    </a:lnTo>
                    <a:lnTo>
                      <a:pt x="425" y="588"/>
                    </a:lnTo>
                    <a:lnTo>
                      <a:pt x="425" y="588"/>
                    </a:lnTo>
                    <a:lnTo>
                      <a:pt x="425" y="586"/>
                    </a:lnTo>
                    <a:lnTo>
                      <a:pt x="425" y="586"/>
                    </a:lnTo>
                    <a:lnTo>
                      <a:pt x="425" y="586"/>
                    </a:lnTo>
                    <a:lnTo>
                      <a:pt x="427" y="586"/>
                    </a:lnTo>
                    <a:lnTo>
                      <a:pt x="427" y="586"/>
                    </a:lnTo>
                    <a:lnTo>
                      <a:pt x="429" y="584"/>
                    </a:lnTo>
                    <a:lnTo>
                      <a:pt x="431" y="584"/>
                    </a:lnTo>
                    <a:lnTo>
                      <a:pt x="431" y="584"/>
                    </a:lnTo>
                    <a:lnTo>
                      <a:pt x="431" y="584"/>
                    </a:lnTo>
                    <a:lnTo>
                      <a:pt x="431" y="582"/>
                    </a:lnTo>
                    <a:lnTo>
                      <a:pt x="431" y="582"/>
                    </a:lnTo>
                    <a:lnTo>
                      <a:pt x="432" y="582"/>
                    </a:lnTo>
                    <a:lnTo>
                      <a:pt x="432" y="582"/>
                    </a:lnTo>
                    <a:lnTo>
                      <a:pt x="432" y="579"/>
                    </a:lnTo>
                    <a:lnTo>
                      <a:pt x="432" y="579"/>
                    </a:lnTo>
                    <a:lnTo>
                      <a:pt x="432" y="577"/>
                    </a:lnTo>
                    <a:lnTo>
                      <a:pt x="432" y="577"/>
                    </a:lnTo>
                    <a:lnTo>
                      <a:pt x="432" y="577"/>
                    </a:lnTo>
                    <a:lnTo>
                      <a:pt x="432" y="575"/>
                    </a:lnTo>
                    <a:lnTo>
                      <a:pt x="432" y="575"/>
                    </a:lnTo>
                    <a:lnTo>
                      <a:pt x="431" y="575"/>
                    </a:lnTo>
                    <a:lnTo>
                      <a:pt x="431" y="575"/>
                    </a:lnTo>
                    <a:lnTo>
                      <a:pt x="429" y="573"/>
                    </a:lnTo>
                    <a:lnTo>
                      <a:pt x="427" y="571"/>
                    </a:lnTo>
                    <a:lnTo>
                      <a:pt x="427" y="571"/>
                    </a:lnTo>
                    <a:lnTo>
                      <a:pt x="427" y="569"/>
                    </a:lnTo>
                    <a:lnTo>
                      <a:pt x="427" y="569"/>
                    </a:lnTo>
                    <a:lnTo>
                      <a:pt x="425" y="569"/>
                    </a:lnTo>
                    <a:lnTo>
                      <a:pt x="425" y="569"/>
                    </a:lnTo>
                    <a:lnTo>
                      <a:pt x="425" y="569"/>
                    </a:lnTo>
                    <a:lnTo>
                      <a:pt x="425" y="569"/>
                    </a:lnTo>
                    <a:lnTo>
                      <a:pt x="423" y="569"/>
                    </a:lnTo>
                    <a:lnTo>
                      <a:pt x="422" y="569"/>
                    </a:lnTo>
                    <a:lnTo>
                      <a:pt x="422" y="569"/>
                    </a:lnTo>
                    <a:lnTo>
                      <a:pt x="422" y="568"/>
                    </a:lnTo>
                    <a:lnTo>
                      <a:pt x="422" y="568"/>
                    </a:lnTo>
                    <a:lnTo>
                      <a:pt x="422" y="568"/>
                    </a:lnTo>
                    <a:lnTo>
                      <a:pt x="420" y="568"/>
                    </a:lnTo>
                    <a:lnTo>
                      <a:pt x="420" y="568"/>
                    </a:lnTo>
                    <a:lnTo>
                      <a:pt x="418" y="568"/>
                    </a:lnTo>
                    <a:lnTo>
                      <a:pt x="416" y="566"/>
                    </a:lnTo>
                    <a:lnTo>
                      <a:pt x="416" y="566"/>
                    </a:lnTo>
                    <a:lnTo>
                      <a:pt x="414" y="566"/>
                    </a:lnTo>
                    <a:lnTo>
                      <a:pt x="414" y="566"/>
                    </a:lnTo>
                    <a:lnTo>
                      <a:pt x="413" y="564"/>
                    </a:lnTo>
                    <a:lnTo>
                      <a:pt x="413" y="564"/>
                    </a:lnTo>
                    <a:lnTo>
                      <a:pt x="413" y="564"/>
                    </a:lnTo>
                    <a:lnTo>
                      <a:pt x="413" y="564"/>
                    </a:lnTo>
                    <a:lnTo>
                      <a:pt x="411" y="564"/>
                    </a:lnTo>
                    <a:lnTo>
                      <a:pt x="411" y="564"/>
                    </a:lnTo>
                    <a:lnTo>
                      <a:pt x="409" y="562"/>
                    </a:lnTo>
                    <a:lnTo>
                      <a:pt x="409" y="562"/>
                    </a:lnTo>
                    <a:lnTo>
                      <a:pt x="409" y="562"/>
                    </a:lnTo>
                    <a:lnTo>
                      <a:pt x="409" y="562"/>
                    </a:lnTo>
                    <a:lnTo>
                      <a:pt x="407" y="560"/>
                    </a:lnTo>
                    <a:lnTo>
                      <a:pt x="404" y="560"/>
                    </a:lnTo>
                    <a:lnTo>
                      <a:pt x="404" y="559"/>
                    </a:lnTo>
                    <a:lnTo>
                      <a:pt x="402" y="559"/>
                    </a:lnTo>
                    <a:lnTo>
                      <a:pt x="402" y="559"/>
                    </a:lnTo>
                    <a:lnTo>
                      <a:pt x="402" y="559"/>
                    </a:lnTo>
                    <a:lnTo>
                      <a:pt x="402" y="559"/>
                    </a:lnTo>
                    <a:lnTo>
                      <a:pt x="402" y="557"/>
                    </a:lnTo>
                    <a:lnTo>
                      <a:pt x="402" y="557"/>
                    </a:lnTo>
                    <a:lnTo>
                      <a:pt x="402" y="557"/>
                    </a:lnTo>
                    <a:lnTo>
                      <a:pt x="400" y="557"/>
                    </a:lnTo>
                    <a:lnTo>
                      <a:pt x="400" y="555"/>
                    </a:lnTo>
                    <a:lnTo>
                      <a:pt x="400" y="555"/>
                    </a:lnTo>
                    <a:lnTo>
                      <a:pt x="400" y="555"/>
                    </a:lnTo>
                    <a:lnTo>
                      <a:pt x="400" y="555"/>
                    </a:lnTo>
                    <a:lnTo>
                      <a:pt x="400" y="555"/>
                    </a:lnTo>
                    <a:lnTo>
                      <a:pt x="400" y="553"/>
                    </a:lnTo>
                    <a:lnTo>
                      <a:pt x="400" y="553"/>
                    </a:lnTo>
                    <a:lnTo>
                      <a:pt x="398" y="553"/>
                    </a:lnTo>
                    <a:lnTo>
                      <a:pt x="398" y="553"/>
                    </a:lnTo>
                    <a:lnTo>
                      <a:pt x="398" y="553"/>
                    </a:lnTo>
                    <a:lnTo>
                      <a:pt x="398" y="551"/>
                    </a:lnTo>
                    <a:lnTo>
                      <a:pt x="398" y="551"/>
                    </a:lnTo>
                    <a:lnTo>
                      <a:pt x="398" y="551"/>
                    </a:lnTo>
                    <a:lnTo>
                      <a:pt x="398" y="551"/>
                    </a:lnTo>
                    <a:lnTo>
                      <a:pt x="398" y="550"/>
                    </a:lnTo>
                    <a:lnTo>
                      <a:pt x="398" y="550"/>
                    </a:lnTo>
                    <a:lnTo>
                      <a:pt x="396" y="550"/>
                    </a:lnTo>
                    <a:lnTo>
                      <a:pt x="396" y="550"/>
                    </a:lnTo>
                    <a:lnTo>
                      <a:pt x="396" y="548"/>
                    </a:lnTo>
                    <a:lnTo>
                      <a:pt x="396" y="548"/>
                    </a:lnTo>
                    <a:lnTo>
                      <a:pt x="394" y="548"/>
                    </a:lnTo>
                    <a:lnTo>
                      <a:pt x="394" y="546"/>
                    </a:lnTo>
                    <a:lnTo>
                      <a:pt x="394" y="546"/>
                    </a:lnTo>
                    <a:lnTo>
                      <a:pt x="394" y="546"/>
                    </a:lnTo>
                    <a:lnTo>
                      <a:pt x="394" y="546"/>
                    </a:lnTo>
                    <a:lnTo>
                      <a:pt x="396" y="544"/>
                    </a:lnTo>
                    <a:lnTo>
                      <a:pt x="396" y="542"/>
                    </a:lnTo>
                    <a:lnTo>
                      <a:pt x="396" y="542"/>
                    </a:lnTo>
                    <a:lnTo>
                      <a:pt x="396" y="541"/>
                    </a:lnTo>
                    <a:lnTo>
                      <a:pt x="396" y="541"/>
                    </a:lnTo>
                    <a:lnTo>
                      <a:pt x="396" y="539"/>
                    </a:lnTo>
                    <a:lnTo>
                      <a:pt x="396" y="539"/>
                    </a:lnTo>
                    <a:lnTo>
                      <a:pt x="398" y="539"/>
                    </a:lnTo>
                    <a:lnTo>
                      <a:pt x="398" y="539"/>
                    </a:lnTo>
                    <a:lnTo>
                      <a:pt x="398" y="539"/>
                    </a:lnTo>
                    <a:lnTo>
                      <a:pt x="398" y="539"/>
                    </a:lnTo>
                    <a:lnTo>
                      <a:pt x="400" y="537"/>
                    </a:lnTo>
                    <a:lnTo>
                      <a:pt x="400" y="537"/>
                    </a:lnTo>
                    <a:lnTo>
                      <a:pt x="400" y="537"/>
                    </a:lnTo>
                    <a:lnTo>
                      <a:pt x="400" y="535"/>
                    </a:lnTo>
                    <a:lnTo>
                      <a:pt x="400" y="535"/>
                    </a:lnTo>
                    <a:lnTo>
                      <a:pt x="402" y="535"/>
                    </a:lnTo>
                    <a:lnTo>
                      <a:pt x="402" y="535"/>
                    </a:lnTo>
                    <a:lnTo>
                      <a:pt x="402" y="535"/>
                    </a:lnTo>
                    <a:lnTo>
                      <a:pt x="402" y="533"/>
                    </a:lnTo>
                    <a:lnTo>
                      <a:pt x="402" y="533"/>
                    </a:lnTo>
                    <a:lnTo>
                      <a:pt x="404" y="533"/>
                    </a:lnTo>
                    <a:lnTo>
                      <a:pt x="404" y="533"/>
                    </a:lnTo>
                    <a:lnTo>
                      <a:pt x="405" y="533"/>
                    </a:lnTo>
                    <a:lnTo>
                      <a:pt x="409" y="533"/>
                    </a:lnTo>
                    <a:lnTo>
                      <a:pt x="409" y="533"/>
                    </a:lnTo>
                    <a:lnTo>
                      <a:pt x="409" y="532"/>
                    </a:lnTo>
                    <a:lnTo>
                      <a:pt x="411" y="532"/>
                    </a:lnTo>
                    <a:lnTo>
                      <a:pt x="411" y="532"/>
                    </a:lnTo>
                    <a:lnTo>
                      <a:pt x="413" y="530"/>
                    </a:lnTo>
                    <a:lnTo>
                      <a:pt x="413" y="530"/>
                    </a:lnTo>
                    <a:lnTo>
                      <a:pt x="413" y="530"/>
                    </a:lnTo>
                    <a:lnTo>
                      <a:pt x="413" y="528"/>
                    </a:lnTo>
                    <a:lnTo>
                      <a:pt x="413" y="528"/>
                    </a:lnTo>
                    <a:lnTo>
                      <a:pt x="413" y="526"/>
                    </a:lnTo>
                    <a:lnTo>
                      <a:pt x="413" y="526"/>
                    </a:lnTo>
                    <a:lnTo>
                      <a:pt x="414" y="526"/>
                    </a:lnTo>
                    <a:lnTo>
                      <a:pt x="414" y="526"/>
                    </a:lnTo>
                    <a:lnTo>
                      <a:pt x="414" y="526"/>
                    </a:lnTo>
                    <a:lnTo>
                      <a:pt x="414" y="524"/>
                    </a:lnTo>
                    <a:lnTo>
                      <a:pt x="414" y="524"/>
                    </a:lnTo>
                    <a:lnTo>
                      <a:pt x="414" y="524"/>
                    </a:lnTo>
                    <a:lnTo>
                      <a:pt x="414" y="522"/>
                    </a:lnTo>
                    <a:lnTo>
                      <a:pt x="414" y="522"/>
                    </a:lnTo>
                    <a:lnTo>
                      <a:pt x="414" y="521"/>
                    </a:lnTo>
                    <a:lnTo>
                      <a:pt x="413" y="521"/>
                    </a:lnTo>
                    <a:lnTo>
                      <a:pt x="413" y="521"/>
                    </a:lnTo>
                    <a:lnTo>
                      <a:pt x="413" y="519"/>
                    </a:lnTo>
                    <a:lnTo>
                      <a:pt x="413" y="517"/>
                    </a:lnTo>
                    <a:lnTo>
                      <a:pt x="413" y="517"/>
                    </a:lnTo>
                    <a:lnTo>
                      <a:pt x="413" y="517"/>
                    </a:lnTo>
                    <a:lnTo>
                      <a:pt x="413" y="515"/>
                    </a:lnTo>
                    <a:lnTo>
                      <a:pt x="411" y="515"/>
                    </a:lnTo>
                    <a:lnTo>
                      <a:pt x="409" y="513"/>
                    </a:lnTo>
                    <a:lnTo>
                      <a:pt x="409" y="513"/>
                    </a:lnTo>
                    <a:lnTo>
                      <a:pt x="409" y="513"/>
                    </a:lnTo>
                    <a:lnTo>
                      <a:pt x="409" y="512"/>
                    </a:lnTo>
                    <a:lnTo>
                      <a:pt x="409" y="512"/>
                    </a:lnTo>
                    <a:lnTo>
                      <a:pt x="411" y="512"/>
                    </a:lnTo>
                    <a:lnTo>
                      <a:pt x="411" y="510"/>
                    </a:lnTo>
                    <a:lnTo>
                      <a:pt x="411" y="510"/>
                    </a:lnTo>
                    <a:lnTo>
                      <a:pt x="411" y="510"/>
                    </a:lnTo>
                    <a:lnTo>
                      <a:pt x="411" y="508"/>
                    </a:lnTo>
                    <a:lnTo>
                      <a:pt x="411" y="508"/>
                    </a:lnTo>
                    <a:lnTo>
                      <a:pt x="411" y="508"/>
                    </a:lnTo>
                    <a:lnTo>
                      <a:pt x="411" y="506"/>
                    </a:lnTo>
                    <a:lnTo>
                      <a:pt x="411" y="506"/>
                    </a:lnTo>
                    <a:lnTo>
                      <a:pt x="411" y="506"/>
                    </a:lnTo>
                    <a:lnTo>
                      <a:pt x="409" y="504"/>
                    </a:lnTo>
                    <a:lnTo>
                      <a:pt x="409" y="504"/>
                    </a:lnTo>
                    <a:lnTo>
                      <a:pt x="409" y="504"/>
                    </a:lnTo>
                    <a:lnTo>
                      <a:pt x="409" y="504"/>
                    </a:lnTo>
                    <a:lnTo>
                      <a:pt x="409" y="503"/>
                    </a:lnTo>
                    <a:lnTo>
                      <a:pt x="409" y="503"/>
                    </a:lnTo>
                    <a:lnTo>
                      <a:pt x="409" y="503"/>
                    </a:lnTo>
                    <a:lnTo>
                      <a:pt x="409" y="501"/>
                    </a:lnTo>
                    <a:lnTo>
                      <a:pt x="409" y="501"/>
                    </a:lnTo>
                    <a:lnTo>
                      <a:pt x="409" y="501"/>
                    </a:lnTo>
                    <a:lnTo>
                      <a:pt x="409" y="499"/>
                    </a:lnTo>
                    <a:lnTo>
                      <a:pt x="409" y="499"/>
                    </a:lnTo>
                    <a:lnTo>
                      <a:pt x="409" y="499"/>
                    </a:lnTo>
                    <a:lnTo>
                      <a:pt x="409" y="499"/>
                    </a:lnTo>
                    <a:lnTo>
                      <a:pt x="407" y="499"/>
                    </a:lnTo>
                    <a:lnTo>
                      <a:pt x="407" y="499"/>
                    </a:lnTo>
                    <a:lnTo>
                      <a:pt x="405" y="497"/>
                    </a:lnTo>
                    <a:lnTo>
                      <a:pt x="405" y="495"/>
                    </a:lnTo>
                    <a:lnTo>
                      <a:pt x="404" y="495"/>
                    </a:lnTo>
                    <a:lnTo>
                      <a:pt x="404" y="495"/>
                    </a:lnTo>
                    <a:lnTo>
                      <a:pt x="404" y="495"/>
                    </a:lnTo>
                    <a:lnTo>
                      <a:pt x="404" y="495"/>
                    </a:lnTo>
                    <a:lnTo>
                      <a:pt x="404" y="494"/>
                    </a:lnTo>
                    <a:lnTo>
                      <a:pt x="404" y="494"/>
                    </a:lnTo>
                    <a:lnTo>
                      <a:pt x="404" y="492"/>
                    </a:lnTo>
                    <a:lnTo>
                      <a:pt x="404" y="492"/>
                    </a:lnTo>
                    <a:lnTo>
                      <a:pt x="404" y="490"/>
                    </a:lnTo>
                    <a:lnTo>
                      <a:pt x="404" y="490"/>
                    </a:lnTo>
                    <a:lnTo>
                      <a:pt x="404" y="490"/>
                    </a:lnTo>
                    <a:lnTo>
                      <a:pt x="404" y="488"/>
                    </a:lnTo>
                    <a:lnTo>
                      <a:pt x="404" y="488"/>
                    </a:lnTo>
                    <a:lnTo>
                      <a:pt x="402" y="486"/>
                    </a:lnTo>
                    <a:lnTo>
                      <a:pt x="402" y="486"/>
                    </a:lnTo>
                    <a:lnTo>
                      <a:pt x="402" y="486"/>
                    </a:lnTo>
                    <a:lnTo>
                      <a:pt x="402" y="484"/>
                    </a:lnTo>
                    <a:lnTo>
                      <a:pt x="402" y="484"/>
                    </a:lnTo>
                    <a:lnTo>
                      <a:pt x="400" y="484"/>
                    </a:lnTo>
                    <a:lnTo>
                      <a:pt x="400" y="484"/>
                    </a:lnTo>
                    <a:lnTo>
                      <a:pt x="400" y="483"/>
                    </a:lnTo>
                    <a:lnTo>
                      <a:pt x="400" y="483"/>
                    </a:lnTo>
                    <a:lnTo>
                      <a:pt x="400" y="483"/>
                    </a:lnTo>
                    <a:lnTo>
                      <a:pt x="400" y="481"/>
                    </a:lnTo>
                    <a:lnTo>
                      <a:pt x="400" y="481"/>
                    </a:lnTo>
                    <a:lnTo>
                      <a:pt x="398" y="481"/>
                    </a:lnTo>
                    <a:lnTo>
                      <a:pt x="398" y="479"/>
                    </a:lnTo>
                    <a:lnTo>
                      <a:pt x="396" y="479"/>
                    </a:lnTo>
                    <a:lnTo>
                      <a:pt x="396" y="479"/>
                    </a:lnTo>
                    <a:lnTo>
                      <a:pt x="396" y="477"/>
                    </a:lnTo>
                    <a:lnTo>
                      <a:pt x="394" y="477"/>
                    </a:lnTo>
                    <a:lnTo>
                      <a:pt x="394" y="475"/>
                    </a:lnTo>
                    <a:lnTo>
                      <a:pt x="393" y="475"/>
                    </a:lnTo>
                    <a:lnTo>
                      <a:pt x="393" y="475"/>
                    </a:lnTo>
                    <a:lnTo>
                      <a:pt x="393" y="474"/>
                    </a:lnTo>
                    <a:lnTo>
                      <a:pt x="393" y="474"/>
                    </a:lnTo>
                    <a:lnTo>
                      <a:pt x="393" y="472"/>
                    </a:lnTo>
                    <a:lnTo>
                      <a:pt x="393" y="472"/>
                    </a:lnTo>
                    <a:lnTo>
                      <a:pt x="393" y="472"/>
                    </a:lnTo>
                    <a:lnTo>
                      <a:pt x="393" y="470"/>
                    </a:lnTo>
                    <a:lnTo>
                      <a:pt x="393" y="470"/>
                    </a:lnTo>
                    <a:lnTo>
                      <a:pt x="393" y="470"/>
                    </a:lnTo>
                    <a:lnTo>
                      <a:pt x="393" y="470"/>
                    </a:lnTo>
                    <a:lnTo>
                      <a:pt x="391" y="470"/>
                    </a:lnTo>
                    <a:lnTo>
                      <a:pt x="391" y="468"/>
                    </a:lnTo>
                    <a:lnTo>
                      <a:pt x="391" y="468"/>
                    </a:lnTo>
                    <a:lnTo>
                      <a:pt x="389" y="468"/>
                    </a:lnTo>
                    <a:lnTo>
                      <a:pt x="389" y="468"/>
                    </a:lnTo>
                    <a:lnTo>
                      <a:pt x="387" y="468"/>
                    </a:lnTo>
                    <a:lnTo>
                      <a:pt x="385" y="466"/>
                    </a:lnTo>
                    <a:lnTo>
                      <a:pt x="385" y="466"/>
                    </a:lnTo>
                    <a:lnTo>
                      <a:pt x="385" y="466"/>
                    </a:lnTo>
                    <a:lnTo>
                      <a:pt x="384" y="466"/>
                    </a:lnTo>
                    <a:lnTo>
                      <a:pt x="384" y="466"/>
                    </a:lnTo>
                    <a:lnTo>
                      <a:pt x="384" y="466"/>
                    </a:lnTo>
                    <a:lnTo>
                      <a:pt x="384" y="466"/>
                    </a:lnTo>
                    <a:lnTo>
                      <a:pt x="384" y="465"/>
                    </a:lnTo>
                    <a:lnTo>
                      <a:pt x="384" y="465"/>
                    </a:lnTo>
                    <a:lnTo>
                      <a:pt x="384" y="465"/>
                    </a:lnTo>
                    <a:lnTo>
                      <a:pt x="384" y="465"/>
                    </a:lnTo>
                    <a:lnTo>
                      <a:pt x="384" y="465"/>
                    </a:lnTo>
                    <a:lnTo>
                      <a:pt x="382" y="465"/>
                    </a:lnTo>
                    <a:lnTo>
                      <a:pt x="382" y="465"/>
                    </a:lnTo>
                    <a:lnTo>
                      <a:pt x="382" y="465"/>
                    </a:lnTo>
                    <a:lnTo>
                      <a:pt x="380" y="465"/>
                    </a:lnTo>
                    <a:lnTo>
                      <a:pt x="380" y="465"/>
                    </a:lnTo>
                    <a:lnTo>
                      <a:pt x="378" y="465"/>
                    </a:lnTo>
                    <a:lnTo>
                      <a:pt x="378" y="465"/>
                    </a:lnTo>
                    <a:lnTo>
                      <a:pt x="378" y="465"/>
                    </a:lnTo>
                    <a:lnTo>
                      <a:pt x="376" y="465"/>
                    </a:lnTo>
                    <a:lnTo>
                      <a:pt x="375" y="465"/>
                    </a:lnTo>
                    <a:lnTo>
                      <a:pt x="375" y="465"/>
                    </a:lnTo>
                    <a:lnTo>
                      <a:pt x="373" y="465"/>
                    </a:lnTo>
                    <a:lnTo>
                      <a:pt x="373" y="465"/>
                    </a:lnTo>
                    <a:lnTo>
                      <a:pt x="373" y="465"/>
                    </a:lnTo>
                    <a:lnTo>
                      <a:pt x="371" y="465"/>
                    </a:lnTo>
                    <a:lnTo>
                      <a:pt x="371" y="463"/>
                    </a:lnTo>
                    <a:lnTo>
                      <a:pt x="371" y="463"/>
                    </a:lnTo>
                    <a:lnTo>
                      <a:pt x="371" y="463"/>
                    </a:lnTo>
                    <a:lnTo>
                      <a:pt x="369" y="463"/>
                    </a:lnTo>
                    <a:lnTo>
                      <a:pt x="369" y="463"/>
                    </a:lnTo>
                    <a:lnTo>
                      <a:pt x="367" y="463"/>
                    </a:lnTo>
                    <a:lnTo>
                      <a:pt x="367" y="463"/>
                    </a:lnTo>
                    <a:lnTo>
                      <a:pt x="367" y="463"/>
                    </a:lnTo>
                    <a:lnTo>
                      <a:pt x="366" y="461"/>
                    </a:lnTo>
                    <a:lnTo>
                      <a:pt x="366" y="461"/>
                    </a:lnTo>
                    <a:lnTo>
                      <a:pt x="364" y="461"/>
                    </a:lnTo>
                    <a:lnTo>
                      <a:pt x="364" y="461"/>
                    </a:lnTo>
                    <a:lnTo>
                      <a:pt x="362" y="463"/>
                    </a:lnTo>
                    <a:lnTo>
                      <a:pt x="362" y="463"/>
                    </a:lnTo>
                    <a:lnTo>
                      <a:pt x="360" y="463"/>
                    </a:lnTo>
                    <a:lnTo>
                      <a:pt x="360" y="463"/>
                    </a:lnTo>
                    <a:lnTo>
                      <a:pt x="358" y="463"/>
                    </a:lnTo>
                    <a:lnTo>
                      <a:pt x="358" y="463"/>
                    </a:lnTo>
                    <a:lnTo>
                      <a:pt x="358" y="463"/>
                    </a:lnTo>
                    <a:lnTo>
                      <a:pt x="358" y="463"/>
                    </a:lnTo>
                    <a:lnTo>
                      <a:pt x="358" y="463"/>
                    </a:lnTo>
                    <a:lnTo>
                      <a:pt x="356" y="463"/>
                    </a:lnTo>
                    <a:lnTo>
                      <a:pt x="356" y="463"/>
                    </a:lnTo>
                    <a:lnTo>
                      <a:pt x="355" y="463"/>
                    </a:lnTo>
                    <a:lnTo>
                      <a:pt x="355" y="465"/>
                    </a:lnTo>
                    <a:lnTo>
                      <a:pt x="353" y="465"/>
                    </a:lnTo>
                    <a:lnTo>
                      <a:pt x="353" y="465"/>
                    </a:lnTo>
                    <a:lnTo>
                      <a:pt x="353" y="465"/>
                    </a:lnTo>
                    <a:lnTo>
                      <a:pt x="353" y="465"/>
                    </a:lnTo>
                    <a:lnTo>
                      <a:pt x="351" y="465"/>
                    </a:lnTo>
                    <a:lnTo>
                      <a:pt x="351" y="465"/>
                    </a:lnTo>
                    <a:lnTo>
                      <a:pt x="351" y="465"/>
                    </a:lnTo>
                    <a:lnTo>
                      <a:pt x="349" y="465"/>
                    </a:lnTo>
                    <a:lnTo>
                      <a:pt x="349" y="465"/>
                    </a:lnTo>
                    <a:lnTo>
                      <a:pt x="349" y="465"/>
                    </a:lnTo>
                    <a:lnTo>
                      <a:pt x="347" y="465"/>
                    </a:lnTo>
                    <a:lnTo>
                      <a:pt x="347" y="465"/>
                    </a:lnTo>
                    <a:lnTo>
                      <a:pt x="347" y="465"/>
                    </a:lnTo>
                    <a:lnTo>
                      <a:pt x="347" y="465"/>
                    </a:lnTo>
                    <a:lnTo>
                      <a:pt x="347" y="465"/>
                    </a:lnTo>
                    <a:lnTo>
                      <a:pt x="346" y="465"/>
                    </a:lnTo>
                    <a:lnTo>
                      <a:pt x="346" y="465"/>
                    </a:lnTo>
                    <a:lnTo>
                      <a:pt x="346" y="465"/>
                    </a:lnTo>
                    <a:lnTo>
                      <a:pt x="346" y="465"/>
                    </a:lnTo>
                    <a:lnTo>
                      <a:pt x="346" y="465"/>
                    </a:lnTo>
                    <a:lnTo>
                      <a:pt x="346" y="465"/>
                    </a:lnTo>
                    <a:lnTo>
                      <a:pt x="346" y="465"/>
                    </a:lnTo>
                    <a:lnTo>
                      <a:pt x="344" y="465"/>
                    </a:lnTo>
                    <a:lnTo>
                      <a:pt x="344" y="465"/>
                    </a:lnTo>
                    <a:lnTo>
                      <a:pt x="344" y="465"/>
                    </a:lnTo>
                    <a:lnTo>
                      <a:pt x="344" y="465"/>
                    </a:lnTo>
                    <a:lnTo>
                      <a:pt x="344" y="465"/>
                    </a:lnTo>
                    <a:lnTo>
                      <a:pt x="344" y="465"/>
                    </a:lnTo>
                    <a:lnTo>
                      <a:pt x="344" y="465"/>
                    </a:lnTo>
                    <a:lnTo>
                      <a:pt x="342" y="465"/>
                    </a:lnTo>
                    <a:lnTo>
                      <a:pt x="342" y="465"/>
                    </a:lnTo>
                    <a:lnTo>
                      <a:pt x="342" y="465"/>
                    </a:lnTo>
                    <a:lnTo>
                      <a:pt x="342" y="465"/>
                    </a:lnTo>
                    <a:lnTo>
                      <a:pt x="342" y="465"/>
                    </a:lnTo>
                    <a:lnTo>
                      <a:pt x="342" y="466"/>
                    </a:lnTo>
                    <a:lnTo>
                      <a:pt x="342" y="466"/>
                    </a:lnTo>
                    <a:lnTo>
                      <a:pt x="340" y="466"/>
                    </a:lnTo>
                    <a:lnTo>
                      <a:pt x="340" y="468"/>
                    </a:lnTo>
                    <a:lnTo>
                      <a:pt x="340" y="468"/>
                    </a:lnTo>
                    <a:lnTo>
                      <a:pt x="338" y="468"/>
                    </a:lnTo>
                    <a:lnTo>
                      <a:pt x="338" y="468"/>
                    </a:lnTo>
                    <a:lnTo>
                      <a:pt x="337" y="470"/>
                    </a:lnTo>
                    <a:lnTo>
                      <a:pt x="337" y="470"/>
                    </a:lnTo>
                    <a:lnTo>
                      <a:pt x="337" y="470"/>
                    </a:lnTo>
                    <a:lnTo>
                      <a:pt x="335" y="472"/>
                    </a:lnTo>
                    <a:lnTo>
                      <a:pt x="335" y="472"/>
                    </a:lnTo>
                    <a:lnTo>
                      <a:pt x="335" y="472"/>
                    </a:lnTo>
                    <a:lnTo>
                      <a:pt x="335" y="472"/>
                    </a:lnTo>
                    <a:lnTo>
                      <a:pt x="333" y="472"/>
                    </a:lnTo>
                    <a:lnTo>
                      <a:pt x="333" y="474"/>
                    </a:lnTo>
                    <a:lnTo>
                      <a:pt x="331" y="474"/>
                    </a:lnTo>
                    <a:lnTo>
                      <a:pt x="331" y="474"/>
                    </a:lnTo>
                    <a:lnTo>
                      <a:pt x="331" y="474"/>
                    </a:lnTo>
                    <a:lnTo>
                      <a:pt x="331" y="474"/>
                    </a:lnTo>
                    <a:lnTo>
                      <a:pt x="329" y="474"/>
                    </a:lnTo>
                    <a:lnTo>
                      <a:pt x="328" y="474"/>
                    </a:lnTo>
                    <a:lnTo>
                      <a:pt x="328" y="474"/>
                    </a:lnTo>
                    <a:lnTo>
                      <a:pt x="328" y="472"/>
                    </a:lnTo>
                    <a:lnTo>
                      <a:pt x="326" y="472"/>
                    </a:lnTo>
                    <a:lnTo>
                      <a:pt x="326" y="472"/>
                    </a:lnTo>
                    <a:lnTo>
                      <a:pt x="326" y="472"/>
                    </a:lnTo>
                    <a:lnTo>
                      <a:pt x="324" y="472"/>
                    </a:lnTo>
                    <a:lnTo>
                      <a:pt x="324" y="472"/>
                    </a:lnTo>
                    <a:lnTo>
                      <a:pt x="324" y="472"/>
                    </a:lnTo>
                    <a:lnTo>
                      <a:pt x="324" y="472"/>
                    </a:lnTo>
                    <a:lnTo>
                      <a:pt x="324" y="472"/>
                    </a:lnTo>
                    <a:lnTo>
                      <a:pt x="322" y="472"/>
                    </a:lnTo>
                    <a:lnTo>
                      <a:pt x="322" y="472"/>
                    </a:lnTo>
                    <a:lnTo>
                      <a:pt x="322" y="472"/>
                    </a:lnTo>
                    <a:lnTo>
                      <a:pt x="322" y="472"/>
                    </a:lnTo>
                    <a:lnTo>
                      <a:pt x="320" y="472"/>
                    </a:lnTo>
                    <a:lnTo>
                      <a:pt x="320" y="472"/>
                    </a:lnTo>
                    <a:lnTo>
                      <a:pt x="320" y="472"/>
                    </a:lnTo>
                    <a:lnTo>
                      <a:pt x="320" y="474"/>
                    </a:lnTo>
                    <a:lnTo>
                      <a:pt x="319" y="474"/>
                    </a:lnTo>
                    <a:lnTo>
                      <a:pt x="319" y="474"/>
                    </a:lnTo>
                    <a:lnTo>
                      <a:pt x="319" y="474"/>
                    </a:lnTo>
                    <a:lnTo>
                      <a:pt x="319" y="475"/>
                    </a:lnTo>
                    <a:lnTo>
                      <a:pt x="317" y="475"/>
                    </a:lnTo>
                    <a:lnTo>
                      <a:pt x="317" y="475"/>
                    </a:lnTo>
                    <a:lnTo>
                      <a:pt x="317" y="475"/>
                    </a:lnTo>
                    <a:lnTo>
                      <a:pt x="315" y="475"/>
                    </a:lnTo>
                    <a:lnTo>
                      <a:pt x="315" y="475"/>
                    </a:lnTo>
                    <a:lnTo>
                      <a:pt x="315" y="474"/>
                    </a:lnTo>
                    <a:lnTo>
                      <a:pt x="315" y="474"/>
                    </a:lnTo>
                    <a:lnTo>
                      <a:pt x="313" y="474"/>
                    </a:lnTo>
                    <a:lnTo>
                      <a:pt x="313" y="474"/>
                    </a:lnTo>
                    <a:lnTo>
                      <a:pt x="313" y="474"/>
                    </a:lnTo>
                    <a:lnTo>
                      <a:pt x="313" y="472"/>
                    </a:lnTo>
                    <a:lnTo>
                      <a:pt x="313" y="472"/>
                    </a:lnTo>
                    <a:lnTo>
                      <a:pt x="311" y="472"/>
                    </a:lnTo>
                    <a:lnTo>
                      <a:pt x="311" y="472"/>
                    </a:lnTo>
                    <a:lnTo>
                      <a:pt x="309" y="470"/>
                    </a:lnTo>
                    <a:lnTo>
                      <a:pt x="309" y="470"/>
                    </a:lnTo>
                    <a:lnTo>
                      <a:pt x="309" y="470"/>
                    </a:lnTo>
                    <a:lnTo>
                      <a:pt x="309" y="470"/>
                    </a:lnTo>
                    <a:lnTo>
                      <a:pt x="309" y="468"/>
                    </a:lnTo>
                    <a:lnTo>
                      <a:pt x="309" y="468"/>
                    </a:lnTo>
                    <a:lnTo>
                      <a:pt x="308" y="468"/>
                    </a:lnTo>
                    <a:lnTo>
                      <a:pt x="308" y="468"/>
                    </a:lnTo>
                    <a:lnTo>
                      <a:pt x="308" y="468"/>
                    </a:lnTo>
                    <a:lnTo>
                      <a:pt x="308" y="466"/>
                    </a:lnTo>
                    <a:lnTo>
                      <a:pt x="308" y="466"/>
                    </a:lnTo>
                    <a:lnTo>
                      <a:pt x="308" y="466"/>
                    </a:lnTo>
                    <a:lnTo>
                      <a:pt x="308" y="466"/>
                    </a:lnTo>
                    <a:lnTo>
                      <a:pt x="308" y="466"/>
                    </a:lnTo>
                    <a:lnTo>
                      <a:pt x="308" y="465"/>
                    </a:lnTo>
                    <a:lnTo>
                      <a:pt x="308" y="465"/>
                    </a:lnTo>
                    <a:lnTo>
                      <a:pt x="306" y="465"/>
                    </a:lnTo>
                    <a:lnTo>
                      <a:pt x="306" y="465"/>
                    </a:lnTo>
                    <a:lnTo>
                      <a:pt x="308" y="463"/>
                    </a:lnTo>
                    <a:lnTo>
                      <a:pt x="308" y="463"/>
                    </a:lnTo>
                    <a:lnTo>
                      <a:pt x="306" y="463"/>
                    </a:lnTo>
                    <a:lnTo>
                      <a:pt x="306" y="461"/>
                    </a:lnTo>
                    <a:lnTo>
                      <a:pt x="306" y="461"/>
                    </a:lnTo>
                    <a:lnTo>
                      <a:pt x="306" y="461"/>
                    </a:lnTo>
                    <a:lnTo>
                      <a:pt x="306" y="461"/>
                    </a:lnTo>
                    <a:lnTo>
                      <a:pt x="304" y="461"/>
                    </a:lnTo>
                    <a:lnTo>
                      <a:pt x="304" y="459"/>
                    </a:lnTo>
                    <a:lnTo>
                      <a:pt x="304" y="459"/>
                    </a:lnTo>
                    <a:lnTo>
                      <a:pt x="304" y="459"/>
                    </a:lnTo>
                    <a:lnTo>
                      <a:pt x="304" y="459"/>
                    </a:lnTo>
                    <a:lnTo>
                      <a:pt x="302" y="459"/>
                    </a:lnTo>
                    <a:lnTo>
                      <a:pt x="302" y="459"/>
                    </a:lnTo>
                    <a:lnTo>
                      <a:pt x="302" y="459"/>
                    </a:lnTo>
                    <a:lnTo>
                      <a:pt x="302" y="459"/>
                    </a:lnTo>
                    <a:lnTo>
                      <a:pt x="302" y="459"/>
                    </a:lnTo>
                    <a:lnTo>
                      <a:pt x="300" y="459"/>
                    </a:lnTo>
                    <a:lnTo>
                      <a:pt x="300" y="457"/>
                    </a:lnTo>
                    <a:lnTo>
                      <a:pt x="300" y="457"/>
                    </a:lnTo>
                    <a:lnTo>
                      <a:pt x="300" y="457"/>
                    </a:lnTo>
                    <a:lnTo>
                      <a:pt x="300" y="457"/>
                    </a:lnTo>
                    <a:lnTo>
                      <a:pt x="299" y="457"/>
                    </a:lnTo>
                    <a:lnTo>
                      <a:pt x="299" y="457"/>
                    </a:lnTo>
                    <a:lnTo>
                      <a:pt x="299" y="457"/>
                    </a:lnTo>
                    <a:lnTo>
                      <a:pt x="299" y="457"/>
                    </a:lnTo>
                    <a:lnTo>
                      <a:pt x="299" y="457"/>
                    </a:lnTo>
                    <a:lnTo>
                      <a:pt x="299" y="457"/>
                    </a:lnTo>
                    <a:lnTo>
                      <a:pt x="299" y="456"/>
                    </a:lnTo>
                    <a:lnTo>
                      <a:pt x="297" y="456"/>
                    </a:lnTo>
                    <a:lnTo>
                      <a:pt x="297" y="454"/>
                    </a:lnTo>
                    <a:lnTo>
                      <a:pt x="297" y="454"/>
                    </a:lnTo>
                    <a:lnTo>
                      <a:pt x="297" y="454"/>
                    </a:lnTo>
                    <a:lnTo>
                      <a:pt x="297" y="454"/>
                    </a:lnTo>
                    <a:lnTo>
                      <a:pt x="295" y="454"/>
                    </a:lnTo>
                    <a:lnTo>
                      <a:pt x="295" y="454"/>
                    </a:lnTo>
                    <a:lnTo>
                      <a:pt x="293" y="454"/>
                    </a:lnTo>
                    <a:lnTo>
                      <a:pt x="293" y="454"/>
                    </a:lnTo>
                    <a:lnTo>
                      <a:pt x="293" y="454"/>
                    </a:lnTo>
                    <a:lnTo>
                      <a:pt x="293" y="454"/>
                    </a:lnTo>
                    <a:lnTo>
                      <a:pt x="293" y="454"/>
                    </a:lnTo>
                    <a:lnTo>
                      <a:pt x="293" y="454"/>
                    </a:lnTo>
                    <a:lnTo>
                      <a:pt x="291" y="454"/>
                    </a:lnTo>
                    <a:lnTo>
                      <a:pt x="291" y="454"/>
                    </a:lnTo>
                    <a:lnTo>
                      <a:pt x="291" y="454"/>
                    </a:lnTo>
                    <a:lnTo>
                      <a:pt x="291" y="454"/>
                    </a:lnTo>
                    <a:lnTo>
                      <a:pt x="290" y="454"/>
                    </a:lnTo>
                    <a:lnTo>
                      <a:pt x="290" y="454"/>
                    </a:lnTo>
                    <a:lnTo>
                      <a:pt x="290" y="454"/>
                    </a:lnTo>
                    <a:lnTo>
                      <a:pt x="290" y="454"/>
                    </a:lnTo>
                    <a:lnTo>
                      <a:pt x="290" y="454"/>
                    </a:lnTo>
                    <a:lnTo>
                      <a:pt x="290" y="452"/>
                    </a:lnTo>
                    <a:lnTo>
                      <a:pt x="290" y="452"/>
                    </a:lnTo>
                    <a:lnTo>
                      <a:pt x="290" y="452"/>
                    </a:lnTo>
                    <a:lnTo>
                      <a:pt x="290" y="452"/>
                    </a:lnTo>
                    <a:lnTo>
                      <a:pt x="288" y="452"/>
                    </a:lnTo>
                    <a:lnTo>
                      <a:pt x="288" y="450"/>
                    </a:lnTo>
                    <a:lnTo>
                      <a:pt x="288" y="450"/>
                    </a:lnTo>
                    <a:lnTo>
                      <a:pt x="288" y="450"/>
                    </a:lnTo>
                    <a:lnTo>
                      <a:pt x="288" y="450"/>
                    </a:lnTo>
                    <a:lnTo>
                      <a:pt x="286" y="450"/>
                    </a:lnTo>
                    <a:lnTo>
                      <a:pt x="286" y="448"/>
                    </a:lnTo>
                    <a:lnTo>
                      <a:pt x="286" y="448"/>
                    </a:lnTo>
                    <a:lnTo>
                      <a:pt x="286" y="446"/>
                    </a:lnTo>
                    <a:lnTo>
                      <a:pt x="286" y="446"/>
                    </a:lnTo>
                    <a:lnTo>
                      <a:pt x="286" y="446"/>
                    </a:lnTo>
                    <a:lnTo>
                      <a:pt x="286" y="446"/>
                    </a:lnTo>
                    <a:lnTo>
                      <a:pt x="286" y="445"/>
                    </a:lnTo>
                    <a:lnTo>
                      <a:pt x="286" y="445"/>
                    </a:lnTo>
                    <a:lnTo>
                      <a:pt x="286" y="445"/>
                    </a:lnTo>
                    <a:lnTo>
                      <a:pt x="286" y="443"/>
                    </a:lnTo>
                    <a:lnTo>
                      <a:pt x="286" y="443"/>
                    </a:lnTo>
                    <a:lnTo>
                      <a:pt x="284" y="443"/>
                    </a:lnTo>
                    <a:lnTo>
                      <a:pt x="284" y="443"/>
                    </a:lnTo>
                    <a:lnTo>
                      <a:pt x="284" y="441"/>
                    </a:lnTo>
                    <a:lnTo>
                      <a:pt x="284" y="441"/>
                    </a:lnTo>
                    <a:lnTo>
                      <a:pt x="284" y="441"/>
                    </a:lnTo>
                    <a:lnTo>
                      <a:pt x="284" y="441"/>
                    </a:lnTo>
                    <a:lnTo>
                      <a:pt x="284" y="441"/>
                    </a:lnTo>
                    <a:lnTo>
                      <a:pt x="284" y="441"/>
                    </a:lnTo>
                    <a:lnTo>
                      <a:pt x="284" y="439"/>
                    </a:lnTo>
                    <a:lnTo>
                      <a:pt x="284" y="439"/>
                    </a:lnTo>
                    <a:lnTo>
                      <a:pt x="284" y="439"/>
                    </a:lnTo>
                    <a:lnTo>
                      <a:pt x="284" y="439"/>
                    </a:lnTo>
                    <a:lnTo>
                      <a:pt x="282" y="437"/>
                    </a:lnTo>
                    <a:lnTo>
                      <a:pt x="282" y="437"/>
                    </a:lnTo>
                    <a:lnTo>
                      <a:pt x="282" y="437"/>
                    </a:lnTo>
                    <a:lnTo>
                      <a:pt x="282" y="437"/>
                    </a:lnTo>
                    <a:lnTo>
                      <a:pt x="282" y="436"/>
                    </a:lnTo>
                    <a:lnTo>
                      <a:pt x="282" y="436"/>
                    </a:lnTo>
                    <a:lnTo>
                      <a:pt x="282" y="436"/>
                    </a:lnTo>
                    <a:lnTo>
                      <a:pt x="282" y="434"/>
                    </a:lnTo>
                    <a:lnTo>
                      <a:pt x="282" y="434"/>
                    </a:lnTo>
                    <a:lnTo>
                      <a:pt x="282" y="434"/>
                    </a:lnTo>
                    <a:lnTo>
                      <a:pt x="282" y="432"/>
                    </a:lnTo>
                    <a:lnTo>
                      <a:pt x="281" y="432"/>
                    </a:lnTo>
                    <a:lnTo>
                      <a:pt x="281" y="432"/>
                    </a:lnTo>
                    <a:lnTo>
                      <a:pt x="279" y="430"/>
                    </a:lnTo>
                    <a:lnTo>
                      <a:pt x="279" y="430"/>
                    </a:lnTo>
                    <a:lnTo>
                      <a:pt x="279" y="430"/>
                    </a:lnTo>
                    <a:lnTo>
                      <a:pt x="279" y="430"/>
                    </a:lnTo>
                    <a:lnTo>
                      <a:pt x="277" y="430"/>
                    </a:lnTo>
                    <a:lnTo>
                      <a:pt x="277" y="430"/>
                    </a:lnTo>
                    <a:lnTo>
                      <a:pt x="277" y="428"/>
                    </a:lnTo>
                    <a:lnTo>
                      <a:pt x="277" y="428"/>
                    </a:lnTo>
                    <a:lnTo>
                      <a:pt x="277" y="428"/>
                    </a:lnTo>
                    <a:lnTo>
                      <a:pt x="277" y="428"/>
                    </a:lnTo>
                    <a:lnTo>
                      <a:pt x="277" y="428"/>
                    </a:lnTo>
                    <a:lnTo>
                      <a:pt x="277" y="427"/>
                    </a:lnTo>
                    <a:lnTo>
                      <a:pt x="275" y="427"/>
                    </a:lnTo>
                    <a:lnTo>
                      <a:pt x="275" y="427"/>
                    </a:lnTo>
                    <a:lnTo>
                      <a:pt x="275" y="427"/>
                    </a:lnTo>
                    <a:lnTo>
                      <a:pt x="275" y="427"/>
                    </a:lnTo>
                    <a:lnTo>
                      <a:pt x="273" y="425"/>
                    </a:lnTo>
                    <a:lnTo>
                      <a:pt x="273" y="425"/>
                    </a:lnTo>
                    <a:lnTo>
                      <a:pt x="273" y="425"/>
                    </a:lnTo>
                    <a:lnTo>
                      <a:pt x="271" y="425"/>
                    </a:lnTo>
                    <a:lnTo>
                      <a:pt x="271" y="425"/>
                    </a:lnTo>
                    <a:lnTo>
                      <a:pt x="270" y="425"/>
                    </a:lnTo>
                    <a:lnTo>
                      <a:pt x="270" y="425"/>
                    </a:lnTo>
                    <a:lnTo>
                      <a:pt x="270" y="425"/>
                    </a:lnTo>
                    <a:lnTo>
                      <a:pt x="268" y="425"/>
                    </a:lnTo>
                    <a:lnTo>
                      <a:pt x="268" y="425"/>
                    </a:lnTo>
                    <a:lnTo>
                      <a:pt x="268" y="425"/>
                    </a:lnTo>
                    <a:lnTo>
                      <a:pt x="266" y="425"/>
                    </a:lnTo>
                    <a:lnTo>
                      <a:pt x="266" y="425"/>
                    </a:lnTo>
                    <a:lnTo>
                      <a:pt x="266" y="425"/>
                    </a:lnTo>
                    <a:lnTo>
                      <a:pt x="266" y="425"/>
                    </a:lnTo>
                    <a:lnTo>
                      <a:pt x="266" y="425"/>
                    </a:lnTo>
                    <a:lnTo>
                      <a:pt x="264" y="425"/>
                    </a:lnTo>
                    <a:lnTo>
                      <a:pt x="262" y="425"/>
                    </a:lnTo>
                    <a:lnTo>
                      <a:pt x="262" y="425"/>
                    </a:lnTo>
                    <a:lnTo>
                      <a:pt x="261" y="425"/>
                    </a:lnTo>
                    <a:lnTo>
                      <a:pt x="261" y="423"/>
                    </a:lnTo>
                    <a:lnTo>
                      <a:pt x="261" y="423"/>
                    </a:lnTo>
                    <a:lnTo>
                      <a:pt x="259" y="423"/>
                    </a:lnTo>
                    <a:lnTo>
                      <a:pt x="259" y="423"/>
                    </a:lnTo>
                    <a:lnTo>
                      <a:pt x="259" y="423"/>
                    </a:lnTo>
                    <a:lnTo>
                      <a:pt x="257" y="421"/>
                    </a:lnTo>
                    <a:lnTo>
                      <a:pt x="257" y="421"/>
                    </a:lnTo>
                    <a:lnTo>
                      <a:pt x="257" y="421"/>
                    </a:lnTo>
                    <a:lnTo>
                      <a:pt x="257" y="421"/>
                    </a:lnTo>
                    <a:lnTo>
                      <a:pt x="257" y="421"/>
                    </a:lnTo>
                    <a:lnTo>
                      <a:pt x="257" y="421"/>
                    </a:lnTo>
                    <a:lnTo>
                      <a:pt x="257" y="421"/>
                    </a:lnTo>
                    <a:lnTo>
                      <a:pt x="257" y="421"/>
                    </a:lnTo>
                    <a:lnTo>
                      <a:pt x="257" y="421"/>
                    </a:lnTo>
                    <a:lnTo>
                      <a:pt x="255" y="421"/>
                    </a:lnTo>
                    <a:lnTo>
                      <a:pt x="255" y="421"/>
                    </a:lnTo>
                    <a:lnTo>
                      <a:pt x="255" y="419"/>
                    </a:lnTo>
                    <a:lnTo>
                      <a:pt x="255" y="419"/>
                    </a:lnTo>
                    <a:lnTo>
                      <a:pt x="253" y="419"/>
                    </a:lnTo>
                    <a:lnTo>
                      <a:pt x="253" y="419"/>
                    </a:lnTo>
                    <a:lnTo>
                      <a:pt x="253" y="421"/>
                    </a:lnTo>
                    <a:lnTo>
                      <a:pt x="253" y="421"/>
                    </a:lnTo>
                    <a:lnTo>
                      <a:pt x="253" y="421"/>
                    </a:lnTo>
                    <a:lnTo>
                      <a:pt x="252" y="421"/>
                    </a:lnTo>
                    <a:lnTo>
                      <a:pt x="252" y="421"/>
                    </a:lnTo>
                    <a:lnTo>
                      <a:pt x="250" y="421"/>
                    </a:lnTo>
                    <a:lnTo>
                      <a:pt x="250" y="421"/>
                    </a:lnTo>
                    <a:lnTo>
                      <a:pt x="250" y="421"/>
                    </a:lnTo>
                    <a:lnTo>
                      <a:pt x="248" y="421"/>
                    </a:lnTo>
                    <a:lnTo>
                      <a:pt x="248" y="421"/>
                    </a:lnTo>
                    <a:lnTo>
                      <a:pt x="246" y="421"/>
                    </a:lnTo>
                    <a:lnTo>
                      <a:pt x="246" y="421"/>
                    </a:lnTo>
                    <a:lnTo>
                      <a:pt x="246" y="421"/>
                    </a:lnTo>
                    <a:lnTo>
                      <a:pt x="244" y="423"/>
                    </a:lnTo>
                    <a:lnTo>
                      <a:pt x="244" y="423"/>
                    </a:lnTo>
                    <a:lnTo>
                      <a:pt x="244" y="423"/>
                    </a:lnTo>
                    <a:lnTo>
                      <a:pt x="243" y="423"/>
                    </a:lnTo>
                    <a:lnTo>
                      <a:pt x="243" y="423"/>
                    </a:lnTo>
                    <a:lnTo>
                      <a:pt x="243" y="423"/>
                    </a:lnTo>
                    <a:lnTo>
                      <a:pt x="243" y="423"/>
                    </a:lnTo>
                    <a:lnTo>
                      <a:pt x="243" y="423"/>
                    </a:lnTo>
                    <a:lnTo>
                      <a:pt x="241" y="421"/>
                    </a:lnTo>
                    <a:lnTo>
                      <a:pt x="241" y="421"/>
                    </a:lnTo>
                    <a:lnTo>
                      <a:pt x="241" y="421"/>
                    </a:lnTo>
                    <a:lnTo>
                      <a:pt x="241" y="421"/>
                    </a:lnTo>
                    <a:lnTo>
                      <a:pt x="241" y="421"/>
                    </a:lnTo>
                    <a:lnTo>
                      <a:pt x="241" y="421"/>
                    </a:lnTo>
                    <a:lnTo>
                      <a:pt x="241" y="421"/>
                    </a:lnTo>
                    <a:lnTo>
                      <a:pt x="241" y="421"/>
                    </a:lnTo>
                    <a:lnTo>
                      <a:pt x="239" y="421"/>
                    </a:lnTo>
                    <a:lnTo>
                      <a:pt x="239" y="419"/>
                    </a:lnTo>
                    <a:lnTo>
                      <a:pt x="237" y="419"/>
                    </a:lnTo>
                    <a:lnTo>
                      <a:pt x="237" y="419"/>
                    </a:lnTo>
                    <a:lnTo>
                      <a:pt x="235" y="419"/>
                    </a:lnTo>
                    <a:lnTo>
                      <a:pt x="235" y="419"/>
                    </a:lnTo>
                    <a:lnTo>
                      <a:pt x="234" y="419"/>
                    </a:lnTo>
                    <a:lnTo>
                      <a:pt x="234" y="419"/>
                    </a:lnTo>
                    <a:lnTo>
                      <a:pt x="232" y="419"/>
                    </a:lnTo>
                    <a:lnTo>
                      <a:pt x="230" y="419"/>
                    </a:lnTo>
                    <a:lnTo>
                      <a:pt x="230" y="419"/>
                    </a:lnTo>
                    <a:lnTo>
                      <a:pt x="228" y="419"/>
                    </a:lnTo>
                    <a:lnTo>
                      <a:pt x="228" y="419"/>
                    </a:lnTo>
                    <a:lnTo>
                      <a:pt x="226" y="419"/>
                    </a:lnTo>
                    <a:lnTo>
                      <a:pt x="226" y="419"/>
                    </a:lnTo>
                    <a:lnTo>
                      <a:pt x="224" y="419"/>
                    </a:lnTo>
                    <a:lnTo>
                      <a:pt x="223" y="419"/>
                    </a:lnTo>
                    <a:lnTo>
                      <a:pt x="223" y="419"/>
                    </a:lnTo>
                    <a:lnTo>
                      <a:pt x="221" y="418"/>
                    </a:lnTo>
                    <a:lnTo>
                      <a:pt x="221" y="418"/>
                    </a:lnTo>
                    <a:lnTo>
                      <a:pt x="219" y="418"/>
                    </a:lnTo>
                    <a:lnTo>
                      <a:pt x="219" y="418"/>
                    </a:lnTo>
                    <a:lnTo>
                      <a:pt x="219" y="416"/>
                    </a:lnTo>
                    <a:lnTo>
                      <a:pt x="219" y="416"/>
                    </a:lnTo>
                    <a:lnTo>
                      <a:pt x="217" y="416"/>
                    </a:lnTo>
                    <a:lnTo>
                      <a:pt x="217" y="416"/>
                    </a:lnTo>
                    <a:lnTo>
                      <a:pt x="217" y="416"/>
                    </a:lnTo>
                    <a:lnTo>
                      <a:pt x="217" y="414"/>
                    </a:lnTo>
                    <a:lnTo>
                      <a:pt x="215" y="414"/>
                    </a:lnTo>
                    <a:lnTo>
                      <a:pt x="215" y="414"/>
                    </a:lnTo>
                    <a:lnTo>
                      <a:pt x="215" y="414"/>
                    </a:lnTo>
                    <a:lnTo>
                      <a:pt x="214" y="414"/>
                    </a:lnTo>
                    <a:lnTo>
                      <a:pt x="214" y="414"/>
                    </a:lnTo>
                    <a:lnTo>
                      <a:pt x="214" y="414"/>
                    </a:lnTo>
                    <a:lnTo>
                      <a:pt x="214" y="414"/>
                    </a:lnTo>
                    <a:lnTo>
                      <a:pt x="214" y="412"/>
                    </a:lnTo>
                    <a:lnTo>
                      <a:pt x="212" y="412"/>
                    </a:lnTo>
                    <a:lnTo>
                      <a:pt x="212" y="412"/>
                    </a:lnTo>
                    <a:lnTo>
                      <a:pt x="212" y="410"/>
                    </a:lnTo>
                    <a:lnTo>
                      <a:pt x="210" y="410"/>
                    </a:lnTo>
                    <a:lnTo>
                      <a:pt x="210" y="410"/>
                    </a:lnTo>
                    <a:lnTo>
                      <a:pt x="210" y="410"/>
                    </a:lnTo>
                    <a:lnTo>
                      <a:pt x="208" y="410"/>
                    </a:lnTo>
                    <a:lnTo>
                      <a:pt x="208" y="408"/>
                    </a:lnTo>
                    <a:lnTo>
                      <a:pt x="208" y="408"/>
                    </a:lnTo>
                    <a:lnTo>
                      <a:pt x="208" y="408"/>
                    </a:lnTo>
                    <a:lnTo>
                      <a:pt x="206" y="408"/>
                    </a:lnTo>
                    <a:lnTo>
                      <a:pt x="206" y="408"/>
                    </a:lnTo>
                    <a:lnTo>
                      <a:pt x="206" y="408"/>
                    </a:lnTo>
                    <a:lnTo>
                      <a:pt x="206" y="408"/>
                    </a:lnTo>
                    <a:lnTo>
                      <a:pt x="206" y="408"/>
                    </a:lnTo>
                    <a:lnTo>
                      <a:pt x="205" y="408"/>
                    </a:lnTo>
                    <a:lnTo>
                      <a:pt x="205" y="407"/>
                    </a:lnTo>
                    <a:lnTo>
                      <a:pt x="203" y="407"/>
                    </a:lnTo>
                    <a:lnTo>
                      <a:pt x="203" y="407"/>
                    </a:lnTo>
                    <a:lnTo>
                      <a:pt x="203" y="407"/>
                    </a:lnTo>
                    <a:lnTo>
                      <a:pt x="203" y="407"/>
                    </a:lnTo>
                    <a:lnTo>
                      <a:pt x="201" y="407"/>
                    </a:lnTo>
                    <a:lnTo>
                      <a:pt x="201" y="407"/>
                    </a:lnTo>
                    <a:lnTo>
                      <a:pt x="201" y="407"/>
                    </a:lnTo>
                    <a:lnTo>
                      <a:pt x="201" y="407"/>
                    </a:lnTo>
                    <a:lnTo>
                      <a:pt x="201" y="405"/>
                    </a:lnTo>
                    <a:lnTo>
                      <a:pt x="201" y="405"/>
                    </a:lnTo>
                    <a:lnTo>
                      <a:pt x="199" y="405"/>
                    </a:lnTo>
                    <a:lnTo>
                      <a:pt x="199" y="405"/>
                    </a:lnTo>
                    <a:lnTo>
                      <a:pt x="197" y="405"/>
                    </a:lnTo>
                    <a:lnTo>
                      <a:pt x="197" y="405"/>
                    </a:lnTo>
                    <a:lnTo>
                      <a:pt x="197" y="405"/>
                    </a:lnTo>
                    <a:lnTo>
                      <a:pt x="197" y="405"/>
                    </a:lnTo>
                    <a:lnTo>
                      <a:pt x="196" y="405"/>
                    </a:lnTo>
                    <a:lnTo>
                      <a:pt x="196" y="403"/>
                    </a:lnTo>
                    <a:lnTo>
                      <a:pt x="196" y="403"/>
                    </a:lnTo>
                    <a:lnTo>
                      <a:pt x="194" y="403"/>
                    </a:lnTo>
                    <a:lnTo>
                      <a:pt x="194" y="403"/>
                    </a:lnTo>
                    <a:lnTo>
                      <a:pt x="194" y="403"/>
                    </a:lnTo>
                    <a:lnTo>
                      <a:pt x="194" y="403"/>
                    </a:lnTo>
                    <a:lnTo>
                      <a:pt x="194" y="403"/>
                    </a:lnTo>
                    <a:lnTo>
                      <a:pt x="194" y="403"/>
                    </a:lnTo>
                    <a:lnTo>
                      <a:pt x="194" y="403"/>
                    </a:lnTo>
                    <a:lnTo>
                      <a:pt x="192" y="401"/>
                    </a:lnTo>
                    <a:lnTo>
                      <a:pt x="192" y="401"/>
                    </a:lnTo>
                    <a:lnTo>
                      <a:pt x="192" y="401"/>
                    </a:lnTo>
                    <a:lnTo>
                      <a:pt x="192" y="401"/>
                    </a:lnTo>
                    <a:lnTo>
                      <a:pt x="190" y="401"/>
                    </a:lnTo>
                    <a:lnTo>
                      <a:pt x="190" y="401"/>
                    </a:lnTo>
                    <a:lnTo>
                      <a:pt x="188" y="401"/>
                    </a:lnTo>
                    <a:lnTo>
                      <a:pt x="188" y="401"/>
                    </a:lnTo>
                    <a:lnTo>
                      <a:pt x="188" y="399"/>
                    </a:lnTo>
                    <a:lnTo>
                      <a:pt x="188" y="399"/>
                    </a:lnTo>
                    <a:lnTo>
                      <a:pt x="188" y="399"/>
                    </a:lnTo>
                    <a:lnTo>
                      <a:pt x="186" y="399"/>
                    </a:lnTo>
                    <a:lnTo>
                      <a:pt x="186" y="398"/>
                    </a:lnTo>
                    <a:lnTo>
                      <a:pt x="185" y="396"/>
                    </a:lnTo>
                    <a:lnTo>
                      <a:pt x="185" y="396"/>
                    </a:lnTo>
                    <a:lnTo>
                      <a:pt x="183" y="396"/>
                    </a:lnTo>
                    <a:lnTo>
                      <a:pt x="183" y="396"/>
                    </a:lnTo>
                    <a:lnTo>
                      <a:pt x="183" y="396"/>
                    </a:lnTo>
                    <a:lnTo>
                      <a:pt x="183" y="396"/>
                    </a:lnTo>
                    <a:lnTo>
                      <a:pt x="183" y="396"/>
                    </a:lnTo>
                    <a:lnTo>
                      <a:pt x="183" y="396"/>
                    </a:lnTo>
                    <a:lnTo>
                      <a:pt x="181" y="394"/>
                    </a:lnTo>
                    <a:lnTo>
                      <a:pt x="181" y="394"/>
                    </a:lnTo>
                    <a:lnTo>
                      <a:pt x="179" y="394"/>
                    </a:lnTo>
                    <a:lnTo>
                      <a:pt x="179" y="394"/>
                    </a:lnTo>
                    <a:lnTo>
                      <a:pt x="179" y="394"/>
                    </a:lnTo>
                    <a:lnTo>
                      <a:pt x="177" y="394"/>
                    </a:lnTo>
                    <a:lnTo>
                      <a:pt x="177" y="394"/>
                    </a:lnTo>
                    <a:lnTo>
                      <a:pt x="177" y="394"/>
                    </a:lnTo>
                    <a:lnTo>
                      <a:pt x="177" y="394"/>
                    </a:lnTo>
                    <a:lnTo>
                      <a:pt x="177" y="394"/>
                    </a:lnTo>
                    <a:lnTo>
                      <a:pt x="177" y="394"/>
                    </a:lnTo>
                    <a:lnTo>
                      <a:pt x="176" y="392"/>
                    </a:lnTo>
                    <a:lnTo>
                      <a:pt x="176" y="392"/>
                    </a:lnTo>
                    <a:lnTo>
                      <a:pt x="176" y="390"/>
                    </a:lnTo>
                    <a:lnTo>
                      <a:pt x="176" y="390"/>
                    </a:lnTo>
                    <a:lnTo>
                      <a:pt x="176" y="390"/>
                    </a:lnTo>
                    <a:lnTo>
                      <a:pt x="176" y="390"/>
                    </a:lnTo>
                    <a:lnTo>
                      <a:pt x="176" y="390"/>
                    </a:lnTo>
                    <a:lnTo>
                      <a:pt x="176" y="390"/>
                    </a:lnTo>
                    <a:lnTo>
                      <a:pt x="176" y="389"/>
                    </a:lnTo>
                    <a:lnTo>
                      <a:pt x="176" y="389"/>
                    </a:lnTo>
                    <a:lnTo>
                      <a:pt x="174" y="389"/>
                    </a:lnTo>
                    <a:lnTo>
                      <a:pt x="174" y="389"/>
                    </a:lnTo>
                    <a:lnTo>
                      <a:pt x="172" y="387"/>
                    </a:lnTo>
                    <a:lnTo>
                      <a:pt x="170" y="387"/>
                    </a:lnTo>
                    <a:lnTo>
                      <a:pt x="170" y="387"/>
                    </a:lnTo>
                    <a:lnTo>
                      <a:pt x="170" y="387"/>
                    </a:lnTo>
                    <a:lnTo>
                      <a:pt x="170" y="387"/>
                    </a:lnTo>
                    <a:lnTo>
                      <a:pt x="168" y="387"/>
                    </a:lnTo>
                    <a:lnTo>
                      <a:pt x="167" y="385"/>
                    </a:lnTo>
                    <a:lnTo>
                      <a:pt x="167" y="385"/>
                    </a:lnTo>
                    <a:lnTo>
                      <a:pt x="165" y="385"/>
                    </a:lnTo>
                    <a:lnTo>
                      <a:pt x="165" y="385"/>
                    </a:lnTo>
                    <a:lnTo>
                      <a:pt x="165" y="385"/>
                    </a:lnTo>
                    <a:lnTo>
                      <a:pt x="163" y="383"/>
                    </a:lnTo>
                    <a:lnTo>
                      <a:pt x="163" y="383"/>
                    </a:lnTo>
                    <a:lnTo>
                      <a:pt x="163" y="383"/>
                    </a:lnTo>
                    <a:lnTo>
                      <a:pt x="163" y="383"/>
                    </a:lnTo>
                    <a:lnTo>
                      <a:pt x="163" y="381"/>
                    </a:lnTo>
                    <a:lnTo>
                      <a:pt x="161" y="381"/>
                    </a:lnTo>
                    <a:lnTo>
                      <a:pt x="161" y="381"/>
                    </a:lnTo>
                    <a:lnTo>
                      <a:pt x="161" y="381"/>
                    </a:lnTo>
                    <a:lnTo>
                      <a:pt x="159" y="381"/>
                    </a:lnTo>
                    <a:lnTo>
                      <a:pt x="158" y="381"/>
                    </a:lnTo>
                    <a:lnTo>
                      <a:pt x="158" y="381"/>
                    </a:lnTo>
                    <a:lnTo>
                      <a:pt x="158" y="381"/>
                    </a:lnTo>
                    <a:lnTo>
                      <a:pt x="158" y="381"/>
                    </a:lnTo>
                    <a:lnTo>
                      <a:pt x="156" y="381"/>
                    </a:lnTo>
                    <a:lnTo>
                      <a:pt x="156" y="380"/>
                    </a:lnTo>
                    <a:lnTo>
                      <a:pt x="156" y="380"/>
                    </a:lnTo>
                    <a:lnTo>
                      <a:pt x="156" y="380"/>
                    </a:lnTo>
                    <a:lnTo>
                      <a:pt x="156" y="380"/>
                    </a:lnTo>
                    <a:lnTo>
                      <a:pt x="156" y="378"/>
                    </a:lnTo>
                    <a:lnTo>
                      <a:pt x="154" y="378"/>
                    </a:lnTo>
                    <a:lnTo>
                      <a:pt x="154" y="378"/>
                    </a:lnTo>
                    <a:lnTo>
                      <a:pt x="154" y="378"/>
                    </a:lnTo>
                    <a:lnTo>
                      <a:pt x="154" y="378"/>
                    </a:lnTo>
                    <a:lnTo>
                      <a:pt x="154" y="378"/>
                    </a:lnTo>
                    <a:lnTo>
                      <a:pt x="154" y="378"/>
                    </a:lnTo>
                    <a:lnTo>
                      <a:pt x="154" y="376"/>
                    </a:lnTo>
                    <a:lnTo>
                      <a:pt x="154" y="376"/>
                    </a:lnTo>
                    <a:lnTo>
                      <a:pt x="152" y="376"/>
                    </a:lnTo>
                    <a:lnTo>
                      <a:pt x="152" y="374"/>
                    </a:lnTo>
                    <a:lnTo>
                      <a:pt x="152" y="374"/>
                    </a:lnTo>
                    <a:lnTo>
                      <a:pt x="152" y="374"/>
                    </a:lnTo>
                    <a:lnTo>
                      <a:pt x="150" y="374"/>
                    </a:lnTo>
                    <a:lnTo>
                      <a:pt x="150" y="374"/>
                    </a:lnTo>
                    <a:lnTo>
                      <a:pt x="150" y="374"/>
                    </a:lnTo>
                    <a:lnTo>
                      <a:pt x="150" y="374"/>
                    </a:lnTo>
                    <a:lnTo>
                      <a:pt x="150" y="374"/>
                    </a:lnTo>
                    <a:lnTo>
                      <a:pt x="149" y="374"/>
                    </a:lnTo>
                    <a:lnTo>
                      <a:pt x="149" y="372"/>
                    </a:lnTo>
                    <a:lnTo>
                      <a:pt x="149" y="372"/>
                    </a:lnTo>
                    <a:lnTo>
                      <a:pt x="149" y="372"/>
                    </a:lnTo>
                    <a:lnTo>
                      <a:pt x="147" y="372"/>
                    </a:lnTo>
                    <a:lnTo>
                      <a:pt x="147" y="372"/>
                    </a:lnTo>
                    <a:lnTo>
                      <a:pt x="147" y="372"/>
                    </a:lnTo>
                    <a:lnTo>
                      <a:pt x="147" y="370"/>
                    </a:lnTo>
                    <a:lnTo>
                      <a:pt x="147" y="370"/>
                    </a:lnTo>
                    <a:lnTo>
                      <a:pt x="145" y="370"/>
                    </a:lnTo>
                    <a:lnTo>
                      <a:pt x="145" y="370"/>
                    </a:lnTo>
                    <a:lnTo>
                      <a:pt x="145" y="370"/>
                    </a:lnTo>
                    <a:lnTo>
                      <a:pt x="143" y="370"/>
                    </a:lnTo>
                    <a:lnTo>
                      <a:pt x="143" y="370"/>
                    </a:lnTo>
                    <a:lnTo>
                      <a:pt x="143" y="370"/>
                    </a:lnTo>
                    <a:lnTo>
                      <a:pt x="143" y="369"/>
                    </a:lnTo>
                    <a:lnTo>
                      <a:pt x="143" y="369"/>
                    </a:lnTo>
                    <a:lnTo>
                      <a:pt x="141" y="369"/>
                    </a:lnTo>
                    <a:lnTo>
                      <a:pt x="141" y="369"/>
                    </a:lnTo>
                    <a:lnTo>
                      <a:pt x="141" y="369"/>
                    </a:lnTo>
                    <a:lnTo>
                      <a:pt x="139" y="369"/>
                    </a:lnTo>
                    <a:lnTo>
                      <a:pt x="139" y="369"/>
                    </a:lnTo>
                    <a:lnTo>
                      <a:pt x="139" y="369"/>
                    </a:lnTo>
                    <a:lnTo>
                      <a:pt x="138" y="367"/>
                    </a:lnTo>
                    <a:lnTo>
                      <a:pt x="138" y="367"/>
                    </a:lnTo>
                    <a:lnTo>
                      <a:pt x="138" y="367"/>
                    </a:lnTo>
                    <a:lnTo>
                      <a:pt x="138" y="367"/>
                    </a:lnTo>
                    <a:lnTo>
                      <a:pt x="136" y="367"/>
                    </a:lnTo>
                    <a:lnTo>
                      <a:pt x="136" y="367"/>
                    </a:lnTo>
                    <a:lnTo>
                      <a:pt x="136" y="367"/>
                    </a:lnTo>
                    <a:lnTo>
                      <a:pt x="136" y="367"/>
                    </a:lnTo>
                    <a:lnTo>
                      <a:pt x="136" y="367"/>
                    </a:lnTo>
                    <a:lnTo>
                      <a:pt x="134" y="367"/>
                    </a:lnTo>
                    <a:lnTo>
                      <a:pt x="134" y="367"/>
                    </a:lnTo>
                    <a:lnTo>
                      <a:pt x="134" y="367"/>
                    </a:lnTo>
                    <a:lnTo>
                      <a:pt x="134" y="367"/>
                    </a:lnTo>
                    <a:lnTo>
                      <a:pt x="134" y="369"/>
                    </a:lnTo>
                    <a:lnTo>
                      <a:pt x="134" y="369"/>
                    </a:lnTo>
                    <a:lnTo>
                      <a:pt x="134" y="369"/>
                    </a:lnTo>
                    <a:lnTo>
                      <a:pt x="132" y="369"/>
                    </a:lnTo>
                    <a:lnTo>
                      <a:pt x="132" y="369"/>
                    </a:lnTo>
                    <a:lnTo>
                      <a:pt x="132" y="369"/>
                    </a:lnTo>
                    <a:lnTo>
                      <a:pt x="132" y="369"/>
                    </a:lnTo>
                    <a:lnTo>
                      <a:pt x="130" y="369"/>
                    </a:lnTo>
                    <a:lnTo>
                      <a:pt x="130" y="370"/>
                    </a:lnTo>
                    <a:lnTo>
                      <a:pt x="130" y="370"/>
                    </a:lnTo>
                    <a:lnTo>
                      <a:pt x="129" y="370"/>
                    </a:lnTo>
                    <a:lnTo>
                      <a:pt x="127" y="370"/>
                    </a:lnTo>
                    <a:lnTo>
                      <a:pt x="125" y="370"/>
                    </a:lnTo>
                    <a:lnTo>
                      <a:pt x="125" y="370"/>
                    </a:lnTo>
                    <a:lnTo>
                      <a:pt x="125" y="370"/>
                    </a:lnTo>
                    <a:lnTo>
                      <a:pt x="123" y="370"/>
                    </a:lnTo>
                    <a:lnTo>
                      <a:pt x="123" y="372"/>
                    </a:lnTo>
                    <a:lnTo>
                      <a:pt x="121" y="372"/>
                    </a:lnTo>
                    <a:lnTo>
                      <a:pt x="120" y="372"/>
                    </a:lnTo>
                    <a:lnTo>
                      <a:pt x="120" y="372"/>
                    </a:lnTo>
                    <a:lnTo>
                      <a:pt x="118" y="372"/>
                    </a:lnTo>
                    <a:lnTo>
                      <a:pt x="118" y="372"/>
                    </a:lnTo>
                    <a:lnTo>
                      <a:pt x="118" y="372"/>
                    </a:lnTo>
                    <a:lnTo>
                      <a:pt x="118" y="374"/>
                    </a:lnTo>
                    <a:lnTo>
                      <a:pt x="116" y="374"/>
                    </a:lnTo>
                    <a:lnTo>
                      <a:pt x="116" y="372"/>
                    </a:lnTo>
                    <a:lnTo>
                      <a:pt x="116" y="372"/>
                    </a:lnTo>
                    <a:lnTo>
                      <a:pt x="116" y="372"/>
                    </a:lnTo>
                    <a:lnTo>
                      <a:pt x="114" y="374"/>
                    </a:lnTo>
                    <a:lnTo>
                      <a:pt x="114" y="374"/>
                    </a:lnTo>
                    <a:lnTo>
                      <a:pt x="112" y="374"/>
                    </a:lnTo>
                    <a:lnTo>
                      <a:pt x="112" y="374"/>
                    </a:lnTo>
                    <a:lnTo>
                      <a:pt x="112" y="374"/>
                    </a:lnTo>
                    <a:lnTo>
                      <a:pt x="112" y="374"/>
                    </a:lnTo>
                    <a:lnTo>
                      <a:pt x="112" y="374"/>
                    </a:lnTo>
                    <a:lnTo>
                      <a:pt x="111" y="374"/>
                    </a:lnTo>
                    <a:lnTo>
                      <a:pt x="109" y="374"/>
                    </a:lnTo>
                    <a:lnTo>
                      <a:pt x="109" y="374"/>
                    </a:lnTo>
                    <a:lnTo>
                      <a:pt x="107" y="374"/>
                    </a:lnTo>
                    <a:lnTo>
                      <a:pt x="107" y="374"/>
                    </a:lnTo>
                    <a:lnTo>
                      <a:pt x="107" y="374"/>
                    </a:lnTo>
                    <a:lnTo>
                      <a:pt x="105" y="374"/>
                    </a:lnTo>
                    <a:lnTo>
                      <a:pt x="105" y="374"/>
                    </a:lnTo>
                    <a:lnTo>
                      <a:pt x="105" y="374"/>
                    </a:lnTo>
                    <a:lnTo>
                      <a:pt x="103" y="374"/>
                    </a:lnTo>
                    <a:lnTo>
                      <a:pt x="103" y="374"/>
                    </a:lnTo>
                    <a:lnTo>
                      <a:pt x="101" y="374"/>
                    </a:lnTo>
                    <a:lnTo>
                      <a:pt x="101" y="374"/>
                    </a:lnTo>
                    <a:lnTo>
                      <a:pt x="101" y="374"/>
                    </a:lnTo>
                    <a:lnTo>
                      <a:pt x="100" y="374"/>
                    </a:lnTo>
                    <a:lnTo>
                      <a:pt x="100" y="374"/>
                    </a:lnTo>
                    <a:lnTo>
                      <a:pt x="98" y="374"/>
                    </a:lnTo>
                    <a:lnTo>
                      <a:pt x="96" y="374"/>
                    </a:lnTo>
                    <a:lnTo>
                      <a:pt x="96" y="374"/>
                    </a:lnTo>
                    <a:lnTo>
                      <a:pt x="96" y="374"/>
                    </a:lnTo>
                    <a:lnTo>
                      <a:pt x="94" y="374"/>
                    </a:lnTo>
                    <a:lnTo>
                      <a:pt x="92" y="374"/>
                    </a:lnTo>
                    <a:lnTo>
                      <a:pt x="92" y="374"/>
                    </a:lnTo>
                    <a:lnTo>
                      <a:pt x="92" y="374"/>
                    </a:lnTo>
                    <a:lnTo>
                      <a:pt x="91" y="374"/>
                    </a:lnTo>
                    <a:lnTo>
                      <a:pt x="91" y="374"/>
                    </a:lnTo>
                    <a:lnTo>
                      <a:pt x="91" y="374"/>
                    </a:lnTo>
                    <a:lnTo>
                      <a:pt x="91" y="374"/>
                    </a:lnTo>
                    <a:lnTo>
                      <a:pt x="91" y="374"/>
                    </a:lnTo>
                    <a:lnTo>
                      <a:pt x="91" y="372"/>
                    </a:lnTo>
                    <a:lnTo>
                      <a:pt x="91" y="372"/>
                    </a:lnTo>
                    <a:lnTo>
                      <a:pt x="91" y="372"/>
                    </a:lnTo>
                    <a:lnTo>
                      <a:pt x="89" y="372"/>
                    </a:lnTo>
                    <a:lnTo>
                      <a:pt x="89" y="372"/>
                    </a:lnTo>
                    <a:lnTo>
                      <a:pt x="89" y="370"/>
                    </a:lnTo>
                    <a:lnTo>
                      <a:pt x="89" y="370"/>
                    </a:lnTo>
                    <a:lnTo>
                      <a:pt x="89" y="370"/>
                    </a:lnTo>
                    <a:lnTo>
                      <a:pt x="89" y="370"/>
                    </a:lnTo>
                    <a:lnTo>
                      <a:pt x="89" y="369"/>
                    </a:lnTo>
                    <a:lnTo>
                      <a:pt x="89" y="369"/>
                    </a:lnTo>
                    <a:lnTo>
                      <a:pt x="89" y="369"/>
                    </a:lnTo>
                    <a:lnTo>
                      <a:pt x="87" y="369"/>
                    </a:lnTo>
                    <a:lnTo>
                      <a:pt x="87" y="369"/>
                    </a:lnTo>
                    <a:lnTo>
                      <a:pt x="87" y="367"/>
                    </a:lnTo>
                    <a:lnTo>
                      <a:pt x="87" y="367"/>
                    </a:lnTo>
                    <a:lnTo>
                      <a:pt x="87" y="367"/>
                    </a:lnTo>
                    <a:lnTo>
                      <a:pt x="87" y="367"/>
                    </a:lnTo>
                    <a:lnTo>
                      <a:pt x="87" y="367"/>
                    </a:lnTo>
                    <a:lnTo>
                      <a:pt x="85" y="365"/>
                    </a:lnTo>
                    <a:lnTo>
                      <a:pt x="85" y="365"/>
                    </a:lnTo>
                    <a:lnTo>
                      <a:pt x="85" y="365"/>
                    </a:lnTo>
                    <a:lnTo>
                      <a:pt x="85" y="365"/>
                    </a:lnTo>
                    <a:lnTo>
                      <a:pt x="85" y="365"/>
                    </a:lnTo>
                    <a:lnTo>
                      <a:pt x="83" y="365"/>
                    </a:lnTo>
                    <a:lnTo>
                      <a:pt x="83" y="365"/>
                    </a:lnTo>
                    <a:lnTo>
                      <a:pt x="82" y="365"/>
                    </a:lnTo>
                    <a:lnTo>
                      <a:pt x="82" y="365"/>
                    </a:lnTo>
                    <a:lnTo>
                      <a:pt x="82" y="365"/>
                    </a:lnTo>
                    <a:lnTo>
                      <a:pt x="80" y="365"/>
                    </a:lnTo>
                    <a:lnTo>
                      <a:pt x="80" y="365"/>
                    </a:lnTo>
                    <a:lnTo>
                      <a:pt x="80" y="365"/>
                    </a:lnTo>
                    <a:lnTo>
                      <a:pt x="80" y="365"/>
                    </a:lnTo>
                    <a:lnTo>
                      <a:pt x="78" y="365"/>
                    </a:lnTo>
                    <a:lnTo>
                      <a:pt x="78" y="365"/>
                    </a:lnTo>
                    <a:lnTo>
                      <a:pt x="78" y="365"/>
                    </a:lnTo>
                    <a:lnTo>
                      <a:pt x="76" y="365"/>
                    </a:lnTo>
                    <a:lnTo>
                      <a:pt x="76" y="363"/>
                    </a:lnTo>
                    <a:lnTo>
                      <a:pt x="76" y="363"/>
                    </a:lnTo>
                    <a:lnTo>
                      <a:pt x="74" y="363"/>
                    </a:lnTo>
                    <a:lnTo>
                      <a:pt x="74" y="363"/>
                    </a:lnTo>
                    <a:lnTo>
                      <a:pt x="73" y="363"/>
                    </a:lnTo>
                    <a:lnTo>
                      <a:pt x="73" y="363"/>
                    </a:lnTo>
                    <a:lnTo>
                      <a:pt x="73" y="363"/>
                    </a:lnTo>
                    <a:lnTo>
                      <a:pt x="73" y="363"/>
                    </a:lnTo>
                    <a:lnTo>
                      <a:pt x="71" y="363"/>
                    </a:lnTo>
                    <a:lnTo>
                      <a:pt x="71" y="363"/>
                    </a:lnTo>
                    <a:lnTo>
                      <a:pt x="71" y="363"/>
                    </a:lnTo>
                    <a:lnTo>
                      <a:pt x="71" y="363"/>
                    </a:lnTo>
                    <a:lnTo>
                      <a:pt x="69" y="361"/>
                    </a:lnTo>
                    <a:lnTo>
                      <a:pt x="69" y="361"/>
                    </a:lnTo>
                    <a:lnTo>
                      <a:pt x="67" y="361"/>
                    </a:lnTo>
                    <a:lnTo>
                      <a:pt x="67" y="361"/>
                    </a:lnTo>
                    <a:lnTo>
                      <a:pt x="67" y="361"/>
                    </a:lnTo>
                    <a:lnTo>
                      <a:pt x="67" y="361"/>
                    </a:lnTo>
                    <a:lnTo>
                      <a:pt x="67" y="360"/>
                    </a:lnTo>
                    <a:lnTo>
                      <a:pt x="67" y="360"/>
                    </a:lnTo>
                    <a:lnTo>
                      <a:pt x="65" y="360"/>
                    </a:lnTo>
                    <a:lnTo>
                      <a:pt x="65" y="360"/>
                    </a:lnTo>
                    <a:lnTo>
                      <a:pt x="65" y="360"/>
                    </a:lnTo>
                    <a:lnTo>
                      <a:pt x="65" y="358"/>
                    </a:lnTo>
                    <a:lnTo>
                      <a:pt x="65" y="358"/>
                    </a:lnTo>
                    <a:lnTo>
                      <a:pt x="65" y="358"/>
                    </a:lnTo>
                    <a:lnTo>
                      <a:pt x="63" y="358"/>
                    </a:lnTo>
                    <a:lnTo>
                      <a:pt x="63" y="358"/>
                    </a:lnTo>
                    <a:lnTo>
                      <a:pt x="63" y="358"/>
                    </a:lnTo>
                    <a:lnTo>
                      <a:pt x="63" y="358"/>
                    </a:lnTo>
                    <a:lnTo>
                      <a:pt x="63" y="358"/>
                    </a:lnTo>
                    <a:lnTo>
                      <a:pt x="62" y="358"/>
                    </a:lnTo>
                    <a:lnTo>
                      <a:pt x="62" y="358"/>
                    </a:lnTo>
                    <a:lnTo>
                      <a:pt x="62" y="358"/>
                    </a:lnTo>
                    <a:lnTo>
                      <a:pt x="62" y="358"/>
                    </a:lnTo>
                    <a:lnTo>
                      <a:pt x="62" y="358"/>
                    </a:lnTo>
                    <a:lnTo>
                      <a:pt x="62" y="356"/>
                    </a:lnTo>
                    <a:lnTo>
                      <a:pt x="62" y="356"/>
                    </a:lnTo>
                    <a:lnTo>
                      <a:pt x="62" y="356"/>
                    </a:lnTo>
                    <a:lnTo>
                      <a:pt x="62" y="356"/>
                    </a:lnTo>
                    <a:lnTo>
                      <a:pt x="62" y="356"/>
                    </a:lnTo>
                    <a:lnTo>
                      <a:pt x="62" y="356"/>
                    </a:lnTo>
                    <a:lnTo>
                      <a:pt x="60" y="356"/>
                    </a:lnTo>
                    <a:lnTo>
                      <a:pt x="60" y="356"/>
                    </a:lnTo>
                    <a:lnTo>
                      <a:pt x="60" y="356"/>
                    </a:lnTo>
                    <a:lnTo>
                      <a:pt x="60" y="356"/>
                    </a:lnTo>
                    <a:lnTo>
                      <a:pt x="60" y="354"/>
                    </a:lnTo>
                    <a:lnTo>
                      <a:pt x="60" y="354"/>
                    </a:lnTo>
                    <a:lnTo>
                      <a:pt x="60" y="354"/>
                    </a:lnTo>
                    <a:lnTo>
                      <a:pt x="60" y="354"/>
                    </a:lnTo>
                    <a:lnTo>
                      <a:pt x="60" y="354"/>
                    </a:lnTo>
                    <a:lnTo>
                      <a:pt x="60" y="354"/>
                    </a:lnTo>
                    <a:lnTo>
                      <a:pt x="60" y="354"/>
                    </a:lnTo>
                    <a:lnTo>
                      <a:pt x="58" y="354"/>
                    </a:lnTo>
                    <a:lnTo>
                      <a:pt x="58" y="354"/>
                    </a:lnTo>
                    <a:lnTo>
                      <a:pt x="58" y="354"/>
                    </a:lnTo>
                    <a:lnTo>
                      <a:pt x="58" y="354"/>
                    </a:lnTo>
                    <a:lnTo>
                      <a:pt x="58" y="354"/>
                    </a:lnTo>
                    <a:lnTo>
                      <a:pt x="56" y="354"/>
                    </a:lnTo>
                    <a:lnTo>
                      <a:pt x="56" y="354"/>
                    </a:lnTo>
                    <a:lnTo>
                      <a:pt x="56" y="354"/>
                    </a:lnTo>
                    <a:lnTo>
                      <a:pt x="56" y="354"/>
                    </a:lnTo>
                    <a:lnTo>
                      <a:pt x="56" y="354"/>
                    </a:lnTo>
                    <a:lnTo>
                      <a:pt x="56" y="354"/>
                    </a:lnTo>
                    <a:lnTo>
                      <a:pt x="56" y="354"/>
                    </a:lnTo>
                    <a:lnTo>
                      <a:pt x="54" y="354"/>
                    </a:lnTo>
                    <a:lnTo>
                      <a:pt x="54" y="352"/>
                    </a:lnTo>
                    <a:lnTo>
                      <a:pt x="54" y="352"/>
                    </a:lnTo>
                    <a:lnTo>
                      <a:pt x="53" y="352"/>
                    </a:lnTo>
                    <a:lnTo>
                      <a:pt x="53" y="352"/>
                    </a:lnTo>
                    <a:lnTo>
                      <a:pt x="53" y="352"/>
                    </a:lnTo>
                    <a:lnTo>
                      <a:pt x="53" y="352"/>
                    </a:lnTo>
                    <a:lnTo>
                      <a:pt x="53" y="352"/>
                    </a:lnTo>
                    <a:lnTo>
                      <a:pt x="53" y="352"/>
                    </a:lnTo>
                    <a:lnTo>
                      <a:pt x="53" y="352"/>
                    </a:lnTo>
                    <a:lnTo>
                      <a:pt x="53" y="351"/>
                    </a:lnTo>
                    <a:lnTo>
                      <a:pt x="53" y="351"/>
                    </a:lnTo>
                    <a:lnTo>
                      <a:pt x="53" y="351"/>
                    </a:lnTo>
                    <a:lnTo>
                      <a:pt x="53" y="351"/>
                    </a:lnTo>
                    <a:lnTo>
                      <a:pt x="51" y="351"/>
                    </a:lnTo>
                    <a:lnTo>
                      <a:pt x="51" y="351"/>
                    </a:lnTo>
                    <a:lnTo>
                      <a:pt x="51" y="351"/>
                    </a:lnTo>
                    <a:lnTo>
                      <a:pt x="51" y="351"/>
                    </a:lnTo>
                    <a:lnTo>
                      <a:pt x="51" y="351"/>
                    </a:lnTo>
                    <a:lnTo>
                      <a:pt x="51" y="349"/>
                    </a:lnTo>
                    <a:lnTo>
                      <a:pt x="51" y="349"/>
                    </a:lnTo>
                    <a:lnTo>
                      <a:pt x="51" y="349"/>
                    </a:lnTo>
                    <a:lnTo>
                      <a:pt x="51" y="349"/>
                    </a:lnTo>
                    <a:lnTo>
                      <a:pt x="51" y="349"/>
                    </a:lnTo>
                    <a:lnTo>
                      <a:pt x="49" y="349"/>
                    </a:lnTo>
                    <a:lnTo>
                      <a:pt x="49" y="349"/>
                    </a:lnTo>
                    <a:lnTo>
                      <a:pt x="49" y="349"/>
                    </a:lnTo>
                    <a:lnTo>
                      <a:pt x="49" y="349"/>
                    </a:lnTo>
                    <a:lnTo>
                      <a:pt x="49" y="349"/>
                    </a:lnTo>
                    <a:lnTo>
                      <a:pt x="49" y="349"/>
                    </a:lnTo>
                    <a:lnTo>
                      <a:pt x="47" y="349"/>
                    </a:lnTo>
                    <a:lnTo>
                      <a:pt x="47" y="349"/>
                    </a:lnTo>
                    <a:lnTo>
                      <a:pt x="47" y="349"/>
                    </a:lnTo>
                    <a:lnTo>
                      <a:pt x="47" y="349"/>
                    </a:lnTo>
                    <a:lnTo>
                      <a:pt x="47" y="349"/>
                    </a:lnTo>
                    <a:lnTo>
                      <a:pt x="47" y="347"/>
                    </a:lnTo>
                    <a:lnTo>
                      <a:pt x="47" y="347"/>
                    </a:lnTo>
                    <a:lnTo>
                      <a:pt x="47" y="347"/>
                    </a:lnTo>
                    <a:lnTo>
                      <a:pt x="47" y="347"/>
                    </a:lnTo>
                    <a:lnTo>
                      <a:pt x="47" y="347"/>
                    </a:lnTo>
                    <a:lnTo>
                      <a:pt x="45" y="347"/>
                    </a:lnTo>
                    <a:lnTo>
                      <a:pt x="45" y="347"/>
                    </a:lnTo>
                    <a:lnTo>
                      <a:pt x="45" y="347"/>
                    </a:lnTo>
                    <a:lnTo>
                      <a:pt x="45" y="347"/>
                    </a:lnTo>
                    <a:lnTo>
                      <a:pt x="45" y="347"/>
                    </a:lnTo>
                    <a:lnTo>
                      <a:pt x="45" y="345"/>
                    </a:lnTo>
                    <a:lnTo>
                      <a:pt x="45" y="345"/>
                    </a:lnTo>
                    <a:lnTo>
                      <a:pt x="45" y="345"/>
                    </a:lnTo>
                    <a:lnTo>
                      <a:pt x="45" y="345"/>
                    </a:lnTo>
                    <a:lnTo>
                      <a:pt x="44" y="345"/>
                    </a:lnTo>
                    <a:lnTo>
                      <a:pt x="44" y="345"/>
                    </a:lnTo>
                    <a:lnTo>
                      <a:pt x="44" y="345"/>
                    </a:lnTo>
                    <a:lnTo>
                      <a:pt x="44" y="343"/>
                    </a:lnTo>
                    <a:lnTo>
                      <a:pt x="44" y="343"/>
                    </a:lnTo>
                    <a:lnTo>
                      <a:pt x="44" y="343"/>
                    </a:lnTo>
                    <a:lnTo>
                      <a:pt x="44" y="343"/>
                    </a:lnTo>
                    <a:lnTo>
                      <a:pt x="44" y="343"/>
                    </a:lnTo>
                    <a:lnTo>
                      <a:pt x="44" y="343"/>
                    </a:lnTo>
                    <a:lnTo>
                      <a:pt x="44" y="343"/>
                    </a:lnTo>
                    <a:lnTo>
                      <a:pt x="44" y="343"/>
                    </a:lnTo>
                    <a:lnTo>
                      <a:pt x="44" y="342"/>
                    </a:lnTo>
                    <a:lnTo>
                      <a:pt x="45" y="342"/>
                    </a:lnTo>
                    <a:lnTo>
                      <a:pt x="45" y="342"/>
                    </a:lnTo>
                    <a:lnTo>
                      <a:pt x="45" y="342"/>
                    </a:lnTo>
                    <a:lnTo>
                      <a:pt x="44" y="342"/>
                    </a:lnTo>
                    <a:lnTo>
                      <a:pt x="44" y="342"/>
                    </a:lnTo>
                    <a:lnTo>
                      <a:pt x="44" y="342"/>
                    </a:lnTo>
                    <a:lnTo>
                      <a:pt x="44" y="340"/>
                    </a:lnTo>
                    <a:lnTo>
                      <a:pt x="44" y="340"/>
                    </a:lnTo>
                    <a:lnTo>
                      <a:pt x="44" y="340"/>
                    </a:lnTo>
                    <a:lnTo>
                      <a:pt x="44" y="340"/>
                    </a:lnTo>
                    <a:lnTo>
                      <a:pt x="44" y="340"/>
                    </a:lnTo>
                    <a:lnTo>
                      <a:pt x="44" y="340"/>
                    </a:lnTo>
                    <a:lnTo>
                      <a:pt x="44" y="340"/>
                    </a:lnTo>
                    <a:lnTo>
                      <a:pt x="44" y="340"/>
                    </a:lnTo>
                    <a:lnTo>
                      <a:pt x="44" y="340"/>
                    </a:lnTo>
                    <a:lnTo>
                      <a:pt x="44" y="340"/>
                    </a:lnTo>
                    <a:lnTo>
                      <a:pt x="44" y="338"/>
                    </a:lnTo>
                    <a:lnTo>
                      <a:pt x="42" y="338"/>
                    </a:lnTo>
                    <a:lnTo>
                      <a:pt x="42" y="338"/>
                    </a:lnTo>
                    <a:lnTo>
                      <a:pt x="42" y="338"/>
                    </a:lnTo>
                    <a:lnTo>
                      <a:pt x="42" y="338"/>
                    </a:lnTo>
                    <a:lnTo>
                      <a:pt x="42" y="338"/>
                    </a:lnTo>
                    <a:lnTo>
                      <a:pt x="42" y="338"/>
                    </a:lnTo>
                    <a:lnTo>
                      <a:pt x="42" y="338"/>
                    </a:lnTo>
                    <a:lnTo>
                      <a:pt x="42" y="338"/>
                    </a:lnTo>
                    <a:lnTo>
                      <a:pt x="42" y="338"/>
                    </a:lnTo>
                    <a:lnTo>
                      <a:pt x="42" y="336"/>
                    </a:lnTo>
                    <a:lnTo>
                      <a:pt x="42" y="336"/>
                    </a:lnTo>
                    <a:lnTo>
                      <a:pt x="42" y="336"/>
                    </a:lnTo>
                    <a:lnTo>
                      <a:pt x="40" y="336"/>
                    </a:lnTo>
                    <a:lnTo>
                      <a:pt x="40" y="336"/>
                    </a:lnTo>
                    <a:lnTo>
                      <a:pt x="40" y="336"/>
                    </a:lnTo>
                    <a:lnTo>
                      <a:pt x="40" y="336"/>
                    </a:lnTo>
                    <a:lnTo>
                      <a:pt x="40" y="334"/>
                    </a:lnTo>
                    <a:lnTo>
                      <a:pt x="40" y="334"/>
                    </a:lnTo>
                    <a:lnTo>
                      <a:pt x="40" y="334"/>
                    </a:lnTo>
                    <a:lnTo>
                      <a:pt x="40" y="334"/>
                    </a:lnTo>
                    <a:lnTo>
                      <a:pt x="38" y="334"/>
                    </a:lnTo>
                    <a:lnTo>
                      <a:pt x="38" y="334"/>
                    </a:lnTo>
                    <a:lnTo>
                      <a:pt x="38" y="333"/>
                    </a:lnTo>
                    <a:lnTo>
                      <a:pt x="38" y="333"/>
                    </a:lnTo>
                    <a:lnTo>
                      <a:pt x="38" y="333"/>
                    </a:lnTo>
                    <a:lnTo>
                      <a:pt x="38" y="333"/>
                    </a:lnTo>
                    <a:lnTo>
                      <a:pt x="36" y="333"/>
                    </a:lnTo>
                    <a:lnTo>
                      <a:pt x="36" y="333"/>
                    </a:lnTo>
                    <a:lnTo>
                      <a:pt x="36" y="333"/>
                    </a:lnTo>
                    <a:lnTo>
                      <a:pt x="36" y="331"/>
                    </a:lnTo>
                    <a:lnTo>
                      <a:pt x="36" y="331"/>
                    </a:lnTo>
                    <a:lnTo>
                      <a:pt x="36" y="331"/>
                    </a:lnTo>
                    <a:lnTo>
                      <a:pt x="36" y="331"/>
                    </a:lnTo>
                    <a:lnTo>
                      <a:pt x="36" y="331"/>
                    </a:lnTo>
                    <a:lnTo>
                      <a:pt x="35" y="331"/>
                    </a:lnTo>
                    <a:lnTo>
                      <a:pt x="35" y="329"/>
                    </a:lnTo>
                    <a:lnTo>
                      <a:pt x="33" y="329"/>
                    </a:lnTo>
                    <a:lnTo>
                      <a:pt x="33" y="329"/>
                    </a:lnTo>
                    <a:lnTo>
                      <a:pt x="33" y="329"/>
                    </a:lnTo>
                    <a:lnTo>
                      <a:pt x="33" y="329"/>
                    </a:lnTo>
                    <a:lnTo>
                      <a:pt x="31" y="329"/>
                    </a:lnTo>
                    <a:lnTo>
                      <a:pt x="31" y="329"/>
                    </a:lnTo>
                    <a:lnTo>
                      <a:pt x="31" y="329"/>
                    </a:lnTo>
                    <a:lnTo>
                      <a:pt x="31" y="329"/>
                    </a:lnTo>
                    <a:lnTo>
                      <a:pt x="31" y="329"/>
                    </a:lnTo>
                    <a:lnTo>
                      <a:pt x="31" y="329"/>
                    </a:lnTo>
                    <a:lnTo>
                      <a:pt x="31" y="329"/>
                    </a:lnTo>
                    <a:lnTo>
                      <a:pt x="31" y="329"/>
                    </a:lnTo>
                    <a:lnTo>
                      <a:pt x="31" y="327"/>
                    </a:lnTo>
                    <a:lnTo>
                      <a:pt x="31" y="327"/>
                    </a:lnTo>
                    <a:lnTo>
                      <a:pt x="29" y="327"/>
                    </a:lnTo>
                    <a:lnTo>
                      <a:pt x="29" y="327"/>
                    </a:lnTo>
                    <a:lnTo>
                      <a:pt x="29" y="327"/>
                    </a:lnTo>
                    <a:lnTo>
                      <a:pt x="29" y="327"/>
                    </a:lnTo>
                    <a:lnTo>
                      <a:pt x="27" y="327"/>
                    </a:lnTo>
                    <a:lnTo>
                      <a:pt x="27" y="327"/>
                    </a:lnTo>
                    <a:lnTo>
                      <a:pt x="27" y="325"/>
                    </a:lnTo>
                    <a:lnTo>
                      <a:pt x="27" y="325"/>
                    </a:lnTo>
                    <a:lnTo>
                      <a:pt x="27" y="325"/>
                    </a:lnTo>
                    <a:lnTo>
                      <a:pt x="27" y="325"/>
                    </a:lnTo>
                    <a:lnTo>
                      <a:pt x="27" y="323"/>
                    </a:lnTo>
                    <a:lnTo>
                      <a:pt x="27" y="323"/>
                    </a:lnTo>
                    <a:lnTo>
                      <a:pt x="27" y="323"/>
                    </a:lnTo>
                    <a:lnTo>
                      <a:pt x="26" y="323"/>
                    </a:lnTo>
                    <a:lnTo>
                      <a:pt x="26" y="323"/>
                    </a:lnTo>
                    <a:lnTo>
                      <a:pt x="26" y="323"/>
                    </a:lnTo>
                    <a:lnTo>
                      <a:pt x="26" y="323"/>
                    </a:lnTo>
                    <a:lnTo>
                      <a:pt x="26" y="322"/>
                    </a:lnTo>
                    <a:lnTo>
                      <a:pt x="26" y="322"/>
                    </a:lnTo>
                    <a:lnTo>
                      <a:pt x="26" y="322"/>
                    </a:lnTo>
                    <a:lnTo>
                      <a:pt x="26" y="322"/>
                    </a:lnTo>
                    <a:lnTo>
                      <a:pt x="26" y="322"/>
                    </a:lnTo>
                    <a:lnTo>
                      <a:pt x="26" y="322"/>
                    </a:lnTo>
                    <a:lnTo>
                      <a:pt x="26" y="322"/>
                    </a:lnTo>
                    <a:lnTo>
                      <a:pt x="26" y="322"/>
                    </a:lnTo>
                    <a:lnTo>
                      <a:pt x="26" y="320"/>
                    </a:lnTo>
                    <a:lnTo>
                      <a:pt x="26" y="320"/>
                    </a:lnTo>
                    <a:lnTo>
                      <a:pt x="26" y="320"/>
                    </a:lnTo>
                    <a:lnTo>
                      <a:pt x="27" y="320"/>
                    </a:lnTo>
                    <a:lnTo>
                      <a:pt x="27" y="320"/>
                    </a:lnTo>
                    <a:lnTo>
                      <a:pt x="27" y="320"/>
                    </a:lnTo>
                    <a:lnTo>
                      <a:pt x="27" y="320"/>
                    </a:lnTo>
                    <a:lnTo>
                      <a:pt x="27" y="320"/>
                    </a:lnTo>
                    <a:lnTo>
                      <a:pt x="27" y="318"/>
                    </a:lnTo>
                    <a:lnTo>
                      <a:pt x="27" y="318"/>
                    </a:lnTo>
                    <a:lnTo>
                      <a:pt x="27" y="318"/>
                    </a:lnTo>
                    <a:lnTo>
                      <a:pt x="27" y="318"/>
                    </a:lnTo>
                    <a:lnTo>
                      <a:pt x="27" y="318"/>
                    </a:lnTo>
                    <a:lnTo>
                      <a:pt x="27" y="318"/>
                    </a:lnTo>
                    <a:lnTo>
                      <a:pt x="29" y="318"/>
                    </a:lnTo>
                    <a:lnTo>
                      <a:pt x="29" y="318"/>
                    </a:lnTo>
                    <a:lnTo>
                      <a:pt x="29" y="318"/>
                    </a:lnTo>
                    <a:lnTo>
                      <a:pt x="29" y="316"/>
                    </a:lnTo>
                    <a:lnTo>
                      <a:pt x="29" y="316"/>
                    </a:lnTo>
                    <a:lnTo>
                      <a:pt x="29" y="316"/>
                    </a:lnTo>
                    <a:lnTo>
                      <a:pt x="29" y="316"/>
                    </a:lnTo>
                    <a:lnTo>
                      <a:pt x="29" y="316"/>
                    </a:lnTo>
                    <a:lnTo>
                      <a:pt x="29" y="316"/>
                    </a:lnTo>
                    <a:lnTo>
                      <a:pt x="29" y="314"/>
                    </a:lnTo>
                    <a:lnTo>
                      <a:pt x="29" y="314"/>
                    </a:lnTo>
                    <a:lnTo>
                      <a:pt x="29" y="314"/>
                    </a:lnTo>
                    <a:lnTo>
                      <a:pt x="29" y="314"/>
                    </a:lnTo>
                    <a:lnTo>
                      <a:pt x="29" y="314"/>
                    </a:lnTo>
                    <a:lnTo>
                      <a:pt x="29" y="314"/>
                    </a:lnTo>
                    <a:lnTo>
                      <a:pt x="27" y="313"/>
                    </a:lnTo>
                    <a:lnTo>
                      <a:pt x="27" y="313"/>
                    </a:lnTo>
                    <a:lnTo>
                      <a:pt x="27" y="313"/>
                    </a:lnTo>
                    <a:lnTo>
                      <a:pt x="27" y="313"/>
                    </a:lnTo>
                    <a:lnTo>
                      <a:pt x="27" y="313"/>
                    </a:lnTo>
                    <a:lnTo>
                      <a:pt x="27" y="311"/>
                    </a:lnTo>
                    <a:lnTo>
                      <a:pt x="27" y="311"/>
                    </a:lnTo>
                    <a:lnTo>
                      <a:pt x="27" y="311"/>
                    </a:lnTo>
                    <a:lnTo>
                      <a:pt x="27" y="311"/>
                    </a:lnTo>
                    <a:lnTo>
                      <a:pt x="27" y="309"/>
                    </a:lnTo>
                    <a:lnTo>
                      <a:pt x="27" y="309"/>
                    </a:lnTo>
                    <a:lnTo>
                      <a:pt x="27" y="309"/>
                    </a:lnTo>
                    <a:lnTo>
                      <a:pt x="27" y="309"/>
                    </a:lnTo>
                    <a:lnTo>
                      <a:pt x="27" y="309"/>
                    </a:lnTo>
                    <a:lnTo>
                      <a:pt x="27" y="309"/>
                    </a:lnTo>
                    <a:lnTo>
                      <a:pt x="27" y="309"/>
                    </a:lnTo>
                    <a:lnTo>
                      <a:pt x="27" y="307"/>
                    </a:lnTo>
                    <a:lnTo>
                      <a:pt x="27" y="307"/>
                    </a:lnTo>
                    <a:lnTo>
                      <a:pt x="27" y="307"/>
                    </a:lnTo>
                    <a:lnTo>
                      <a:pt x="27" y="307"/>
                    </a:lnTo>
                    <a:lnTo>
                      <a:pt x="27" y="307"/>
                    </a:lnTo>
                    <a:lnTo>
                      <a:pt x="27" y="307"/>
                    </a:lnTo>
                    <a:lnTo>
                      <a:pt x="27" y="307"/>
                    </a:lnTo>
                    <a:lnTo>
                      <a:pt x="27" y="307"/>
                    </a:lnTo>
                    <a:lnTo>
                      <a:pt x="27" y="307"/>
                    </a:lnTo>
                    <a:lnTo>
                      <a:pt x="27" y="305"/>
                    </a:lnTo>
                    <a:lnTo>
                      <a:pt x="27" y="305"/>
                    </a:lnTo>
                    <a:lnTo>
                      <a:pt x="27" y="305"/>
                    </a:lnTo>
                    <a:lnTo>
                      <a:pt x="27" y="305"/>
                    </a:lnTo>
                    <a:lnTo>
                      <a:pt x="27" y="305"/>
                    </a:lnTo>
                    <a:lnTo>
                      <a:pt x="27" y="305"/>
                    </a:lnTo>
                    <a:lnTo>
                      <a:pt x="27" y="305"/>
                    </a:lnTo>
                    <a:lnTo>
                      <a:pt x="27" y="305"/>
                    </a:lnTo>
                    <a:lnTo>
                      <a:pt x="27" y="304"/>
                    </a:lnTo>
                    <a:lnTo>
                      <a:pt x="27" y="304"/>
                    </a:lnTo>
                    <a:lnTo>
                      <a:pt x="27" y="304"/>
                    </a:lnTo>
                    <a:lnTo>
                      <a:pt x="27" y="304"/>
                    </a:lnTo>
                    <a:lnTo>
                      <a:pt x="27" y="304"/>
                    </a:lnTo>
                    <a:lnTo>
                      <a:pt x="27" y="304"/>
                    </a:lnTo>
                    <a:lnTo>
                      <a:pt x="27" y="304"/>
                    </a:lnTo>
                    <a:lnTo>
                      <a:pt x="27" y="304"/>
                    </a:lnTo>
                    <a:lnTo>
                      <a:pt x="27" y="304"/>
                    </a:lnTo>
                    <a:lnTo>
                      <a:pt x="27" y="302"/>
                    </a:lnTo>
                    <a:lnTo>
                      <a:pt x="27" y="302"/>
                    </a:lnTo>
                    <a:lnTo>
                      <a:pt x="27" y="302"/>
                    </a:lnTo>
                    <a:lnTo>
                      <a:pt x="26" y="302"/>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298"/>
                    </a:lnTo>
                    <a:lnTo>
                      <a:pt x="26" y="298"/>
                    </a:lnTo>
                    <a:lnTo>
                      <a:pt x="26" y="298"/>
                    </a:lnTo>
                    <a:lnTo>
                      <a:pt x="26" y="298"/>
                    </a:lnTo>
                    <a:lnTo>
                      <a:pt x="26" y="296"/>
                    </a:lnTo>
                    <a:lnTo>
                      <a:pt x="26" y="296"/>
                    </a:lnTo>
                    <a:lnTo>
                      <a:pt x="26" y="296"/>
                    </a:lnTo>
                    <a:lnTo>
                      <a:pt x="26" y="296"/>
                    </a:lnTo>
                    <a:lnTo>
                      <a:pt x="26" y="296"/>
                    </a:lnTo>
                    <a:lnTo>
                      <a:pt x="26" y="296"/>
                    </a:lnTo>
                    <a:lnTo>
                      <a:pt x="26" y="295"/>
                    </a:lnTo>
                    <a:lnTo>
                      <a:pt x="26" y="295"/>
                    </a:lnTo>
                    <a:lnTo>
                      <a:pt x="26" y="295"/>
                    </a:lnTo>
                    <a:lnTo>
                      <a:pt x="27" y="295"/>
                    </a:lnTo>
                    <a:lnTo>
                      <a:pt x="27" y="295"/>
                    </a:lnTo>
                    <a:lnTo>
                      <a:pt x="27" y="293"/>
                    </a:lnTo>
                    <a:lnTo>
                      <a:pt x="27" y="293"/>
                    </a:lnTo>
                    <a:lnTo>
                      <a:pt x="29" y="293"/>
                    </a:lnTo>
                    <a:lnTo>
                      <a:pt x="29" y="293"/>
                    </a:lnTo>
                    <a:lnTo>
                      <a:pt x="29" y="293"/>
                    </a:lnTo>
                    <a:lnTo>
                      <a:pt x="29" y="293"/>
                    </a:lnTo>
                    <a:lnTo>
                      <a:pt x="29" y="293"/>
                    </a:lnTo>
                    <a:lnTo>
                      <a:pt x="29" y="291"/>
                    </a:lnTo>
                    <a:lnTo>
                      <a:pt x="29" y="291"/>
                    </a:lnTo>
                    <a:lnTo>
                      <a:pt x="29" y="291"/>
                    </a:lnTo>
                    <a:lnTo>
                      <a:pt x="29" y="291"/>
                    </a:lnTo>
                    <a:lnTo>
                      <a:pt x="29" y="291"/>
                    </a:lnTo>
                    <a:lnTo>
                      <a:pt x="29" y="291"/>
                    </a:lnTo>
                    <a:lnTo>
                      <a:pt x="29" y="291"/>
                    </a:lnTo>
                    <a:lnTo>
                      <a:pt x="29" y="291"/>
                    </a:lnTo>
                    <a:lnTo>
                      <a:pt x="31" y="289"/>
                    </a:lnTo>
                    <a:lnTo>
                      <a:pt x="31" y="289"/>
                    </a:lnTo>
                    <a:lnTo>
                      <a:pt x="31" y="289"/>
                    </a:lnTo>
                    <a:lnTo>
                      <a:pt x="31" y="289"/>
                    </a:lnTo>
                    <a:lnTo>
                      <a:pt x="31" y="289"/>
                    </a:lnTo>
                    <a:lnTo>
                      <a:pt x="31" y="289"/>
                    </a:lnTo>
                    <a:lnTo>
                      <a:pt x="31" y="289"/>
                    </a:lnTo>
                    <a:lnTo>
                      <a:pt x="31" y="287"/>
                    </a:lnTo>
                    <a:lnTo>
                      <a:pt x="31" y="287"/>
                    </a:lnTo>
                    <a:lnTo>
                      <a:pt x="31" y="287"/>
                    </a:lnTo>
                    <a:lnTo>
                      <a:pt x="31" y="287"/>
                    </a:lnTo>
                    <a:lnTo>
                      <a:pt x="31" y="287"/>
                    </a:lnTo>
                    <a:lnTo>
                      <a:pt x="31" y="287"/>
                    </a:lnTo>
                    <a:lnTo>
                      <a:pt x="31" y="287"/>
                    </a:lnTo>
                    <a:lnTo>
                      <a:pt x="31" y="285"/>
                    </a:lnTo>
                    <a:lnTo>
                      <a:pt x="31" y="285"/>
                    </a:lnTo>
                    <a:lnTo>
                      <a:pt x="31" y="285"/>
                    </a:lnTo>
                    <a:lnTo>
                      <a:pt x="31" y="285"/>
                    </a:lnTo>
                    <a:lnTo>
                      <a:pt x="31" y="285"/>
                    </a:lnTo>
                    <a:lnTo>
                      <a:pt x="31" y="285"/>
                    </a:lnTo>
                    <a:lnTo>
                      <a:pt x="31" y="284"/>
                    </a:lnTo>
                    <a:lnTo>
                      <a:pt x="31" y="284"/>
                    </a:lnTo>
                    <a:lnTo>
                      <a:pt x="31" y="284"/>
                    </a:lnTo>
                    <a:lnTo>
                      <a:pt x="31" y="284"/>
                    </a:lnTo>
                    <a:lnTo>
                      <a:pt x="31" y="284"/>
                    </a:lnTo>
                    <a:lnTo>
                      <a:pt x="31" y="284"/>
                    </a:lnTo>
                    <a:lnTo>
                      <a:pt x="31" y="284"/>
                    </a:lnTo>
                    <a:lnTo>
                      <a:pt x="31" y="282"/>
                    </a:lnTo>
                    <a:lnTo>
                      <a:pt x="31" y="282"/>
                    </a:lnTo>
                    <a:lnTo>
                      <a:pt x="31" y="282"/>
                    </a:lnTo>
                    <a:lnTo>
                      <a:pt x="33" y="282"/>
                    </a:lnTo>
                    <a:lnTo>
                      <a:pt x="33" y="280"/>
                    </a:lnTo>
                    <a:lnTo>
                      <a:pt x="33" y="280"/>
                    </a:lnTo>
                    <a:lnTo>
                      <a:pt x="33" y="280"/>
                    </a:lnTo>
                    <a:lnTo>
                      <a:pt x="33" y="280"/>
                    </a:lnTo>
                    <a:lnTo>
                      <a:pt x="33" y="280"/>
                    </a:lnTo>
                    <a:lnTo>
                      <a:pt x="33" y="280"/>
                    </a:lnTo>
                    <a:lnTo>
                      <a:pt x="33" y="280"/>
                    </a:lnTo>
                    <a:lnTo>
                      <a:pt x="33" y="280"/>
                    </a:lnTo>
                    <a:lnTo>
                      <a:pt x="33" y="280"/>
                    </a:lnTo>
                    <a:lnTo>
                      <a:pt x="33" y="278"/>
                    </a:lnTo>
                    <a:lnTo>
                      <a:pt x="33" y="278"/>
                    </a:lnTo>
                    <a:lnTo>
                      <a:pt x="33" y="278"/>
                    </a:lnTo>
                    <a:lnTo>
                      <a:pt x="33" y="278"/>
                    </a:lnTo>
                    <a:lnTo>
                      <a:pt x="33" y="278"/>
                    </a:lnTo>
                    <a:lnTo>
                      <a:pt x="33" y="276"/>
                    </a:lnTo>
                    <a:lnTo>
                      <a:pt x="33" y="276"/>
                    </a:lnTo>
                    <a:lnTo>
                      <a:pt x="33" y="276"/>
                    </a:lnTo>
                    <a:lnTo>
                      <a:pt x="33" y="276"/>
                    </a:lnTo>
                    <a:lnTo>
                      <a:pt x="33" y="276"/>
                    </a:lnTo>
                    <a:lnTo>
                      <a:pt x="33" y="276"/>
                    </a:lnTo>
                    <a:lnTo>
                      <a:pt x="35" y="276"/>
                    </a:lnTo>
                    <a:lnTo>
                      <a:pt x="35" y="276"/>
                    </a:lnTo>
                    <a:lnTo>
                      <a:pt x="35" y="276"/>
                    </a:lnTo>
                    <a:lnTo>
                      <a:pt x="35" y="276"/>
                    </a:lnTo>
                    <a:lnTo>
                      <a:pt x="33" y="275"/>
                    </a:lnTo>
                    <a:lnTo>
                      <a:pt x="35" y="275"/>
                    </a:lnTo>
                    <a:lnTo>
                      <a:pt x="35" y="275"/>
                    </a:lnTo>
                    <a:lnTo>
                      <a:pt x="35" y="275"/>
                    </a:lnTo>
                    <a:lnTo>
                      <a:pt x="35" y="275"/>
                    </a:lnTo>
                    <a:lnTo>
                      <a:pt x="35" y="275"/>
                    </a:lnTo>
                    <a:lnTo>
                      <a:pt x="35" y="275"/>
                    </a:lnTo>
                    <a:lnTo>
                      <a:pt x="35" y="275"/>
                    </a:lnTo>
                    <a:lnTo>
                      <a:pt x="35" y="273"/>
                    </a:lnTo>
                    <a:lnTo>
                      <a:pt x="35" y="273"/>
                    </a:lnTo>
                    <a:lnTo>
                      <a:pt x="35" y="273"/>
                    </a:lnTo>
                    <a:lnTo>
                      <a:pt x="35" y="273"/>
                    </a:lnTo>
                    <a:lnTo>
                      <a:pt x="35" y="273"/>
                    </a:lnTo>
                    <a:lnTo>
                      <a:pt x="35" y="273"/>
                    </a:lnTo>
                    <a:lnTo>
                      <a:pt x="35" y="273"/>
                    </a:lnTo>
                    <a:lnTo>
                      <a:pt x="35" y="271"/>
                    </a:lnTo>
                    <a:lnTo>
                      <a:pt x="35" y="271"/>
                    </a:lnTo>
                    <a:lnTo>
                      <a:pt x="35" y="271"/>
                    </a:lnTo>
                    <a:lnTo>
                      <a:pt x="35" y="271"/>
                    </a:lnTo>
                    <a:lnTo>
                      <a:pt x="35" y="271"/>
                    </a:lnTo>
                    <a:lnTo>
                      <a:pt x="35" y="271"/>
                    </a:lnTo>
                    <a:lnTo>
                      <a:pt x="35" y="271"/>
                    </a:lnTo>
                    <a:lnTo>
                      <a:pt x="35" y="269"/>
                    </a:lnTo>
                    <a:lnTo>
                      <a:pt x="35" y="269"/>
                    </a:lnTo>
                    <a:lnTo>
                      <a:pt x="35" y="269"/>
                    </a:lnTo>
                    <a:lnTo>
                      <a:pt x="35" y="269"/>
                    </a:lnTo>
                    <a:lnTo>
                      <a:pt x="35" y="269"/>
                    </a:lnTo>
                    <a:lnTo>
                      <a:pt x="35" y="269"/>
                    </a:lnTo>
                    <a:lnTo>
                      <a:pt x="35" y="269"/>
                    </a:lnTo>
                    <a:lnTo>
                      <a:pt x="35" y="267"/>
                    </a:lnTo>
                    <a:lnTo>
                      <a:pt x="36" y="267"/>
                    </a:lnTo>
                    <a:lnTo>
                      <a:pt x="36" y="267"/>
                    </a:lnTo>
                    <a:lnTo>
                      <a:pt x="36" y="267"/>
                    </a:lnTo>
                    <a:lnTo>
                      <a:pt x="36" y="267"/>
                    </a:lnTo>
                    <a:lnTo>
                      <a:pt x="36" y="267"/>
                    </a:lnTo>
                    <a:lnTo>
                      <a:pt x="36" y="267"/>
                    </a:lnTo>
                    <a:lnTo>
                      <a:pt x="36" y="267"/>
                    </a:lnTo>
                    <a:lnTo>
                      <a:pt x="36" y="267"/>
                    </a:lnTo>
                    <a:lnTo>
                      <a:pt x="36" y="267"/>
                    </a:lnTo>
                    <a:lnTo>
                      <a:pt x="36" y="267"/>
                    </a:lnTo>
                    <a:lnTo>
                      <a:pt x="36" y="267"/>
                    </a:lnTo>
                    <a:lnTo>
                      <a:pt x="36" y="266"/>
                    </a:lnTo>
                    <a:lnTo>
                      <a:pt x="36" y="266"/>
                    </a:lnTo>
                    <a:lnTo>
                      <a:pt x="38" y="266"/>
                    </a:lnTo>
                    <a:lnTo>
                      <a:pt x="36" y="266"/>
                    </a:lnTo>
                    <a:lnTo>
                      <a:pt x="36" y="266"/>
                    </a:lnTo>
                    <a:lnTo>
                      <a:pt x="36" y="264"/>
                    </a:lnTo>
                    <a:lnTo>
                      <a:pt x="36" y="264"/>
                    </a:lnTo>
                    <a:lnTo>
                      <a:pt x="36" y="264"/>
                    </a:lnTo>
                    <a:lnTo>
                      <a:pt x="36" y="264"/>
                    </a:lnTo>
                    <a:lnTo>
                      <a:pt x="36" y="264"/>
                    </a:lnTo>
                    <a:lnTo>
                      <a:pt x="36" y="264"/>
                    </a:lnTo>
                    <a:lnTo>
                      <a:pt x="36" y="262"/>
                    </a:lnTo>
                    <a:lnTo>
                      <a:pt x="36" y="262"/>
                    </a:lnTo>
                    <a:lnTo>
                      <a:pt x="38" y="262"/>
                    </a:lnTo>
                    <a:lnTo>
                      <a:pt x="38" y="262"/>
                    </a:lnTo>
                    <a:lnTo>
                      <a:pt x="38" y="262"/>
                    </a:lnTo>
                    <a:lnTo>
                      <a:pt x="38" y="262"/>
                    </a:lnTo>
                    <a:lnTo>
                      <a:pt x="36" y="260"/>
                    </a:lnTo>
                    <a:lnTo>
                      <a:pt x="36" y="260"/>
                    </a:lnTo>
                    <a:lnTo>
                      <a:pt x="36" y="260"/>
                    </a:lnTo>
                    <a:lnTo>
                      <a:pt x="36" y="260"/>
                    </a:lnTo>
                    <a:lnTo>
                      <a:pt x="36" y="260"/>
                    </a:lnTo>
                    <a:lnTo>
                      <a:pt x="36" y="260"/>
                    </a:lnTo>
                    <a:lnTo>
                      <a:pt x="38" y="260"/>
                    </a:lnTo>
                    <a:lnTo>
                      <a:pt x="38" y="258"/>
                    </a:lnTo>
                    <a:lnTo>
                      <a:pt x="38" y="258"/>
                    </a:lnTo>
                    <a:lnTo>
                      <a:pt x="38" y="258"/>
                    </a:lnTo>
                    <a:lnTo>
                      <a:pt x="36" y="258"/>
                    </a:lnTo>
                    <a:lnTo>
                      <a:pt x="36" y="258"/>
                    </a:lnTo>
                    <a:lnTo>
                      <a:pt x="38" y="258"/>
                    </a:lnTo>
                    <a:lnTo>
                      <a:pt x="36" y="257"/>
                    </a:lnTo>
                    <a:lnTo>
                      <a:pt x="38" y="257"/>
                    </a:lnTo>
                    <a:lnTo>
                      <a:pt x="38" y="257"/>
                    </a:lnTo>
                    <a:lnTo>
                      <a:pt x="38" y="257"/>
                    </a:lnTo>
                    <a:lnTo>
                      <a:pt x="36" y="257"/>
                    </a:lnTo>
                    <a:lnTo>
                      <a:pt x="36" y="257"/>
                    </a:lnTo>
                    <a:lnTo>
                      <a:pt x="36" y="257"/>
                    </a:lnTo>
                    <a:lnTo>
                      <a:pt x="36" y="257"/>
                    </a:lnTo>
                    <a:lnTo>
                      <a:pt x="36" y="255"/>
                    </a:lnTo>
                    <a:lnTo>
                      <a:pt x="36" y="255"/>
                    </a:lnTo>
                    <a:lnTo>
                      <a:pt x="36" y="255"/>
                    </a:lnTo>
                    <a:lnTo>
                      <a:pt x="36" y="255"/>
                    </a:lnTo>
                    <a:lnTo>
                      <a:pt x="36" y="255"/>
                    </a:lnTo>
                    <a:lnTo>
                      <a:pt x="36" y="253"/>
                    </a:lnTo>
                    <a:lnTo>
                      <a:pt x="36" y="253"/>
                    </a:lnTo>
                    <a:lnTo>
                      <a:pt x="36" y="253"/>
                    </a:lnTo>
                    <a:lnTo>
                      <a:pt x="36" y="253"/>
                    </a:lnTo>
                    <a:lnTo>
                      <a:pt x="36" y="253"/>
                    </a:lnTo>
                    <a:lnTo>
                      <a:pt x="36" y="253"/>
                    </a:lnTo>
                    <a:lnTo>
                      <a:pt x="36" y="253"/>
                    </a:lnTo>
                    <a:lnTo>
                      <a:pt x="36" y="253"/>
                    </a:lnTo>
                    <a:lnTo>
                      <a:pt x="36" y="253"/>
                    </a:lnTo>
                    <a:lnTo>
                      <a:pt x="36" y="253"/>
                    </a:lnTo>
                    <a:lnTo>
                      <a:pt x="36" y="251"/>
                    </a:lnTo>
                    <a:lnTo>
                      <a:pt x="36" y="251"/>
                    </a:lnTo>
                    <a:lnTo>
                      <a:pt x="36" y="251"/>
                    </a:lnTo>
                    <a:lnTo>
                      <a:pt x="36" y="251"/>
                    </a:lnTo>
                    <a:lnTo>
                      <a:pt x="36" y="251"/>
                    </a:lnTo>
                    <a:lnTo>
                      <a:pt x="36" y="251"/>
                    </a:lnTo>
                    <a:lnTo>
                      <a:pt x="36" y="251"/>
                    </a:lnTo>
                    <a:lnTo>
                      <a:pt x="36" y="251"/>
                    </a:lnTo>
                    <a:lnTo>
                      <a:pt x="36" y="249"/>
                    </a:lnTo>
                    <a:lnTo>
                      <a:pt x="36" y="249"/>
                    </a:lnTo>
                    <a:lnTo>
                      <a:pt x="36" y="249"/>
                    </a:lnTo>
                    <a:lnTo>
                      <a:pt x="36" y="249"/>
                    </a:lnTo>
                    <a:lnTo>
                      <a:pt x="36" y="249"/>
                    </a:lnTo>
                    <a:lnTo>
                      <a:pt x="36" y="249"/>
                    </a:lnTo>
                    <a:lnTo>
                      <a:pt x="36" y="249"/>
                    </a:lnTo>
                    <a:lnTo>
                      <a:pt x="36" y="249"/>
                    </a:lnTo>
                    <a:lnTo>
                      <a:pt x="36" y="247"/>
                    </a:lnTo>
                    <a:lnTo>
                      <a:pt x="36" y="247"/>
                    </a:lnTo>
                    <a:lnTo>
                      <a:pt x="36" y="247"/>
                    </a:lnTo>
                    <a:lnTo>
                      <a:pt x="36" y="247"/>
                    </a:lnTo>
                    <a:lnTo>
                      <a:pt x="36" y="247"/>
                    </a:lnTo>
                    <a:lnTo>
                      <a:pt x="36" y="247"/>
                    </a:lnTo>
                    <a:lnTo>
                      <a:pt x="36" y="246"/>
                    </a:lnTo>
                    <a:lnTo>
                      <a:pt x="36" y="246"/>
                    </a:lnTo>
                    <a:lnTo>
                      <a:pt x="35" y="246"/>
                    </a:lnTo>
                    <a:lnTo>
                      <a:pt x="36" y="246"/>
                    </a:lnTo>
                    <a:lnTo>
                      <a:pt x="36" y="246"/>
                    </a:lnTo>
                    <a:lnTo>
                      <a:pt x="36" y="246"/>
                    </a:lnTo>
                    <a:lnTo>
                      <a:pt x="36" y="246"/>
                    </a:lnTo>
                    <a:lnTo>
                      <a:pt x="36" y="246"/>
                    </a:lnTo>
                    <a:lnTo>
                      <a:pt x="36" y="244"/>
                    </a:lnTo>
                    <a:lnTo>
                      <a:pt x="36" y="244"/>
                    </a:lnTo>
                    <a:lnTo>
                      <a:pt x="36" y="244"/>
                    </a:lnTo>
                    <a:lnTo>
                      <a:pt x="36" y="244"/>
                    </a:lnTo>
                    <a:lnTo>
                      <a:pt x="36" y="244"/>
                    </a:lnTo>
                    <a:lnTo>
                      <a:pt x="36" y="244"/>
                    </a:lnTo>
                    <a:lnTo>
                      <a:pt x="36" y="244"/>
                    </a:lnTo>
                    <a:lnTo>
                      <a:pt x="36" y="244"/>
                    </a:lnTo>
                    <a:lnTo>
                      <a:pt x="35" y="244"/>
                    </a:lnTo>
                    <a:lnTo>
                      <a:pt x="35" y="244"/>
                    </a:lnTo>
                    <a:lnTo>
                      <a:pt x="35" y="244"/>
                    </a:lnTo>
                    <a:lnTo>
                      <a:pt x="35" y="244"/>
                    </a:lnTo>
                    <a:lnTo>
                      <a:pt x="35" y="244"/>
                    </a:lnTo>
                    <a:lnTo>
                      <a:pt x="35" y="244"/>
                    </a:lnTo>
                    <a:lnTo>
                      <a:pt x="35" y="244"/>
                    </a:lnTo>
                    <a:lnTo>
                      <a:pt x="35" y="244"/>
                    </a:lnTo>
                    <a:lnTo>
                      <a:pt x="35" y="244"/>
                    </a:lnTo>
                    <a:lnTo>
                      <a:pt x="35" y="242"/>
                    </a:lnTo>
                    <a:lnTo>
                      <a:pt x="35" y="242"/>
                    </a:lnTo>
                    <a:lnTo>
                      <a:pt x="33" y="242"/>
                    </a:lnTo>
                    <a:lnTo>
                      <a:pt x="33" y="242"/>
                    </a:lnTo>
                    <a:lnTo>
                      <a:pt x="33" y="242"/>
                    </a:lnTo>
                    <a:lnTo>
                      <a:pt x="33" y="242"/>
                    </a:lnTo>
                    <a:lnTo>
                      <a:pt x="33" y="242"/>
                    </a:lnTo>
                    <a:lnTo>
                      <a:pt x="33" y="242"/>
                    </a:lnTo>
                    <a:lnTo>
                      <a:pt x="33" y="242"/>
                    </a:lnTo>
                    <a:lnTo>
                      <a:pt x="33" y="240"/>
                    </a:lnTo>
                    <a:lnTo>
                      <a:pt x="33" y="240"/>
                    </a:lnTo>
                    <a:lnTo>
                      <a:pt x="33" y="240"/>
                    </a:lnTo>
                    <a:lnTo>
                      <a:pt x="33" y="240"/>
                    </a:lnTo>
                    <a:lnTo>
                      <a:pt x="33" y="240"/>
                    </a:lnTo>
                    <a:lnTo>
                      <a:pt x="31" y="240"/>
                    </a:lnTo>
                    <a:lnTo>
                      <a:pt x="31" y="240"/>
                    </a:lnTo>
                    <a:lnTo>
                      <a:pt x="31" y="240"/>
                    </a:lnTo>
                    <a:lnTo>
                      <a:pt x="31" y="240"/>
                    </a:lnTo>
                    <a:lnTo>
                      <a:pt x="31" y="240"/>
                    </a:lnTo>
                    <a:lnTo>
                      <a:pt x="31" y="240"/>
                    </a:lnTo>
                    <a:lnTo>
                      <a:pt x="31" y="240"/>
                    </a:lnTo>
                    <a:lnTo>
                      <a:pt x="31" y="240"/>
                    </a:lnTo>
                    <a:lnTo>
                      <a:pt x="31" y="238"/>
                    </a:lnTo>
                    <a:lnTo>
                      <a:pt x="31" y="238"/>
                    </a:lnTo>
                    <a:lnTo>
                      <a:pt x="31" y="238"/>
                    </a:lnTo>
                    <a:lnTo>
                      <a:pt x="31" y="238"/>
                    </a:lnTo>
                    <a:lnTo>
                      <a:pt x="31" y="238"/>
                    </a:lnTo>
                    <a:lnTo>
                      <a:pt x="29" y="238"/>
                    </a:lnTo>
                    <a:lnTo>
                      <a:pt x="29" y="238"/>
                    </a:lnTo>
                    <a:lnTo>
                      <a:pt x="29" y="237"/>
                    </a:lnTo>
                    <a:lnTo>
                      <a:pt x="29" y="237"/>
                    </a:lnTo>
                    <a:lnTo>
                      <a:pt x="29" y="237"/>
                    </a:lnTo>
                    <a:lnTo>
                      <a:pt x="27" y="237"/>
                    </a:lnTo>
                    <a:lnTo>
                      <a:pt x="27" y="237"/>
                    </a:lnTo>
                    <a:lnTo>
                      <a:pt x="27" y="237"/>
                    </a:lnTo>
                    <a:lnTo>
                      <a:pt x="27" y="237"/>
                    </a:lnTo>
                    <a:lnTo>
                      <a:pt x="27" y="237"/>
                    </a:lnTo>
                    <a:lnTo>
                      <a:pt x="27" y="237"/>
                    </a:lnTo>
                    <a:lnTo>
                      <a:pt x="26" y="237"/>
                    </a:lnTo>
                    <a:lnTo>
                      <a:pt x="26" y="237"/>
                    </a:lnTo>
                    <a:lnTo>
                      <a:pt x="26" y="237"/>
                    </a:lnTo>
                    <a:lnTo>
                      <a:pt x="26" y="237"/>
                    </a:lnTo>
                    <a:lnTo>
                      <a:pt x="26" y="235"/>
                    </a:lnTo>
                    <a:lnTo>
                      <a:pt x="26" y="235"/>
                    </a:lnTo>
                    <a:lnTo>
                      <a:pt x="26" y="235"/>
                    </a:lnTo>
                    <a:lnTo>
                      <a:pt x="26" y="235"/>
                    </a:lnTo>
                    <a:lnTo>
                      <a:pt x="26" y="235"/>
                    </a:lnTo>
                    <a:lnTo>
                      <a:pt x="26" y="235"/>
                    </a:lnTo>
                    <a:lnTo>
                      <a:pt x="26" y="235"/>
                    </a:lnTo>
                    <a:lnTo>
                      <a:pt x="26" y="235"/>
                    </a:lnTo>
                    <a:lnTo>
                      <a:pt x="26" y="235"/>
                    </a:lnTo>
                    <a:lnTo>
                      <a:pt x="26" y="233"/>
                    </a:lnTo>
                    <a:lnTo>
                      <a:pt x="26" y="233"/>
                    </a:lnTo>
                    <a:lnTo>
                      <a:pt x="26" y="233"/>
                    </a:lnTo>
                    <a:lnTo>
                      <a:pt x="26" y="233"/>
                    </a:lnTo>
                    <a:lnTo>
                      <a:pt x="26" y="233"/>
                    </a:lnTo>
                    <a:lnTo>
                      <a:pt x="26" y="233"/>
                    </a:lnTo>
                    <a:lnTo>
                      <a:pt x="26" y="233"/>
                    </a:lnTo>
                    <a:lnTo>
                      <a:pt x="26" y="233"/>
                    </a:lnTo>
                    <a:lnTo>
                      <a:pt x="26" y="233"/>
                    </a:lnTo>
                    <a:lnTo>
                      <a:pt x="26" y="233"/>
                    </a:lnTo>
                    <a:lnTo>
                      <a:pt x="24" y="231"/>
                    </a:lnTo>
                    <a:lnTo>
                      <a:pt x="24" y="231"/>
                    </a:lnTo>
                    <a:lnTo>
                      <a:pt x="24" y="231"/>
                    </a:lnTo>
                    <a:lnTo>
                      <a:pt x="24" y="231"/>
                    </a:lnTo>
                    <a:lnTo>
                      <a:pt x="24" y="231"/>
                    </a:lnTo>
                    <a:lnTo>
                      <a:pt x="24" y="231"/>
                    </a:lnTo>
                    <a:lnTo>
                      <a:pt x="24" y="231"/>
                    </a:lnTo>
                    <a:lnTo>
                      <a:pt x="24" y="231"/>
                    </a:lnTo>
                    <a:lnTo>
                      <a:pt x="24" y="231"/>
                    </a:lnTo>
                    <a:lnTo>
                      <a:pt x="24" y="231"/>
                    </a:lnTo>
                    <a:lnTo>
                      <a:pt x="24" y="229"/>
                    </a:lnTo>
                    <a:lnTo>
                      <a:pt x="24" y="229"/>
                    </a:lnTo>
                    <a:lnTo>
                      <a:pt x="24" y="229"/>
                    </a:lnTo>
                    <a:lnTo>
                      <a:pt x="24" y="229"/>
                    </a:lnTo>
                    <a:lnTo>
                      <a:pt x="22" y="229"/>
                    </a:lnTo>
                    <a:lnTo>
                      <a:pt x="22" y="229"/>
                    </a:lnTo>
                    <a:lnTo>
                      <a:pt x="22" y="229"/>
                    </a:lnTo>
                    <a:lnTo>
                      <a:pt x="22" y="229"/>
                    </a:lnTo>
                    <a:lnTo>
                      <a:pt x="22" y="229"/>
                    </a:lnTo>
                    <a:lnTo>
                      <a:pt x="22" y="229"/>
                    </a:lnTo>
                    <a:lnTo>
                      <a:pt x="22" y="229"/>
                    </a:lnTo>
                    <a:lnTo>
                      <a:pt x="22" y="229"/>
                    </a:lnTo>
                    <a:lnTo>
                      <a:pt x="22" y="229"/>
                    </a:lnTo>
                    <a:lnTo>
                      <a:pt x="22" y="229"/>
                    </a:lnTo>
                    <a:lnTo>
                      <a:pt x="20" y="228"/>
                    </a:lnTo>
                    <a:lnTo>
                      <a:pt x="20" y="228"/>
                    </a:lnTo>
                    <a:lnTo>
                      <a:pt x="20" y="229"/>
                    </a:lnTo>
                    <a:lnTo>
                      <a:pt x="20" y="229"/>
                    </a:lnTo>
                    <a:lnTo>
                      <a:pt x="18" y="228"/>
                    </a:lnTo>
                    <a:lnTo>
                      <a:pt x="18" y="229"/>
                    </a:lnTo>
                    <a:lnTo>
                      <a:pt x="18" y="229"/>
                    </a:lnTo>
                    <a:lnTo>
                      <a:pt x="18" y="229"/>
                    </a:lnTo>
                    <a:lnTo>
                      <a:pt x="18" y="229"/>
                    </a:lnTo>
                    <a:lnTo>
                      <a:pt x="18" y="229"/>
                    </a:lnTo>
                    <a:lnTo>
                      <a:pt x="16" y="229"/>
                    </a:lnTo>
                    <a:lnTo>
                      <a:pt x="16" y="229"/>
                    </a:lnTo>
                    <a:lnTo>
                      <a:pt x="16" y="229"/>
                    </a:lnTo>
                    <a:lnTo>
                      <a:pt x="16" y="229"/>
                    </a:lnTo>
                    <a:lnTo>
                      <a:pt x="16" y="229"/>
                    </a:lnTo>
                    <a:lnTo>
                      <a:pt x="16" y="228"/>
                    </a:lnTo>
                    <a:lnTo>
                      <a:pt x="16" y="228"/>
                    </a:lnTo>
                    <a:lnTo>
                      <a:pt x="16" y="228"/>
                    </a:lnTo>
                    <a:lnTo>
                      <a:pt x="15" y="228"/>
                    </a:lnTo>
                    <a:lnTo>
                      <a:pt x="15" y="229"/>
                    </a:lnTo>
                    <a:lnTo>
                      <a:pt x="15" y="229"/>
                    </a:lnTo>
                    <a:lnTo>
                      <a:pt x="15" y="229"/>
                    </a:lnTo>
                    <a:lnTo>
                      <a:pt x="15" y="229"/>
                    </a:lnTo>
                    <a:lnTo>
                      <a:pt x="15" y="229"/>
                    </a:lnTo>
                    <a:lnTo>
                      <a:pt x="15" y="229"/>
                    </a:lnTo>
                    <a:lnTo>
                      <a:pt x="15" y="229"/>
                    </a:lnTo>
                    <a:lnTo>
                      <a:pt x="15" y="229"/>
                    </a:lnTo>
                    <a:lnTo>
                      <a:pt x="13" y="229"/>
                    </a:lnTo>
                    <a:lnTo>
                      <a:pt x="13" y="229"/>
                    </a:lnTo>
                    <a:lnTo>
                      <a:pt x="13" y="229"/>
                    </a:lnTo>
                    <a:lnTo>
                      <a:pt x="13" y="229"/>
                    </a:lnTo>
                    <a:lnTo>
                      <a:pt x="13" y="229"/>
                    </a:lnTo>
                    <a:lnTo>
                      <a:pt x="13" y="229"/>
                    </a:lnTo>
                    <a:lnTo>
                      <a:pt x="13" y="229"/>
                    </a:lnTo>
                    <a:lnTo>
                      <a:pt x="13" y="229"/>
                    </a:lnTo>
                    <a:lnTo>
                      <a:pt x="11" y="229"/>
                    </a:lnTo>
                    <a:lnTo>
                      <a:pt x="11" y="228"/>
                    </a:lnTo>
                    <a:lnTo>
                      <a:pt x="11" y="228"/>
                    </a:lnTo>
                    <a:lnTo>
                      <a:pt x="11" y="228"/>
                    </a:lnTo>
                    <a:lnTo>
                      <a:pt x="11" y="228"/>
                    </a:lnTo>
                    <a:lnTo>
                      <a:pt x="11" y="228"/>
                    </a:lnTo>
                    <a:lnTo>
                      <a:pt x="11" y="228"/>
                    </a:lnTo>
                    <a:lnTo>
                      <a:pt x="11" y="228"/>
                    </a:lnTo>
                    <a:lnTo>
                      <a:pt x="9" y="228"/>
                    </a:lnTo>
                    <a:lnTo>
                      <a:pt x="9" y="228"/>
                    </a:lnTo>
                    <a:lnTo>
                      <a:pt x="9" y="226"/>
                    </a:lnTo>
                    <a:lnTo>
                      <a:pt x="9" y="226"/>
                    </a:lnTo>
                    <a:lnTo>
                      <a:pt x="9" y="226"/>
                    </a:lnTo>
                    <a:lnTo>
                      <a:pt x="9" y="226"/>
                    </a:lnTo>
                    <a:lnTo>
                      <a:pt x="9" y="226"/>
                    </a:lnTo>
                    <a:lnTo>
                      <a:pt x="9" y="226"/>
                    </a:lnTo>
                    <a:lnTo>
                      <a:pt x="9" y="226"/>
                    </a:lnTo>
                    <a:lnTo>
                      <a:pt x="7" y="226"/>
                    </a:lnTo>
                    <a:lnTo>
                      <a:pt x="7" y="226"/>
                    </a:lnTo>
                    <a:lnTo>
                      <a:pt x="7" y="226"/>
                    </a:lnTo>
                    <a:lnTo>
                      <a:pt x="7" y="226"/>
                    </a:lnTo>
                    <a:lnTo>
                      <a:pt x="7" y="224"/>
                    </a:lnTo>
                    <a:lnTo>
                      <a:pt x="7" y="224"/>
                    </a:lnTo>
                    <a:lnTo>
                      <a:pt x="7" y="224"/>
                    </a:lnTo>
                    <a:lnTo>
                      <a:pt x="7" y="224"/>
                    </a:lnTo>
                    <a:lnTo>
                      <a:pt x="7" y="224"/>
                    </a:lnTo>
                    <a:lnTo>
                      <a:pt x="7" y="224"/>
                    </a:lnTo>
                    <a:lnTo>
                      <a:pt x="7" y="224"/>
                    </a:lnTo>
                    <a:lnTo>
                      <a:pt x="7" y="224"/>
                    </a:lnTo>
                    <a:lnTo>
                      <a:pt x="7" y="224"/>
                    </a:lnTo>
                    <a:lnTo>
                      <a:pt x="7" y="222"/>
                    </a:lnTo>
                    <a:lnTo>
                      <a:pt x="7" y="222"/>
                    </a:lnTo>
                    <a:lnTo>
                      <a:pt x="7" y="222"/>
                    </a:lnTo>
                    <a:lnTo>
                      <a:pt x="7" y="222"/>
                    </a:lnTo>
                    <a:lnTo>
                      <a:pt x="7" y="222"/>
                    </a:lnTo>
                    <a:lnTo>
                      <a:pt x="7" y="222"/>
                    </a:lnTo>
                    <a:lnTo>
                      <a:pt x="7" y="222"/>
                    </a:lnTo>
                    <a:lnTo>
                      <a:pt x="7" y="222"/>
                    </a:lnTo>
                    <a:lnTo>
                      <a:pt x="7" y="222"/>
                    </a:lnTo>
                    <a:lnTo>
                      <a:pt x="6" y="222"/>
                    </a:lnTo>
                    <a:lnTo>
                      <a:pt x="6" y="222"/>
                    </a:lnTo>
                    <a:lnTo>
                      <a:pt x="6" y="222"/>
                    </a:lnTo>
                    <a:lnTo>
                      <a:pt x="6" y="222"/>
                    </a:lnTo>
                    <a:lnTo>
                      <a:pt x="4" y="222"/>
                    </a:lnTo>
                    <a:lnTo>
                      <a:pt x="4" y="222"/>
                    </a:lnTo>
                    <a:lnTo>
                      <a:pt x="4" y="222"/>
                    </a:lnTo>
                    <a:lnTo>
                      <a:pt x="4" y="222"/>
                    </a:lnTo>
                    <a:lnTo>
                      <a:pt x="4" y="222"/>
                    </a:lnTo>
                    <a:lnTo>
                      <a:pt x="4" y="222"/>
                    </a:lnTo>
                    <a:lnTo>
                      <a:pt x="4" y="222"/>
                    </a:lnTo>
                    <a:lnTo>
                      <a:pt x="4" y="222"/>
                    </a:lnTo>
                    <a:lnTo>
                      <a:pt x="4" y="220"/>
                    </a:lnTo>
                    <a:lnTo>
                      <a:pt x="4" y="220"/>
                    </a:lnTo>
                    <a:lnTo>
                      <a:pt x="4" y="220"/>
                    </a:lnTo>
                    <a:lnTo>
                      <a:pt x="4" y="220"/>
                    </a:lnTo>
                    <a:lnTo>
                      <a:pt x="4" y="220"/>
                    </a:lnTo>
                    <a:lnTo>
                      <a:pt x="2" y="220"/>
                    </a:lnTo>
                    <a:lnTo>
                      <a:pt x="2" y="220"/>
                    </a:lnTo>
                    <a:lnTo>
                      <a:pt x="2" y="220"/>
                    </a:lnTo>
                    <a:lnTo>
                      <a:pt x="2" y="219"/>
                    </a:lnTo>
                    <a:lnTo>
                      <a:pt x="2" y="219"/>
                    </a:lnTo>
                    <a:lnTo>
                      <a:pt x="2" y="219"/>
                    </a:lnTo>
                    <a:lnTo>
                      <a:pt x="2" y="219"/>
                    </a:lnTo>
                    <a:lnTo>
                      <a:pt x="2" y="219"/>
                    </a:lnTo>
                    <a:lnTo>
                      <a:pt x="2" y="219"/>
                    </a:lnTo>
                    <a:lnTo>
                      <a:pt x="2" y="219"/>
                    </a:lnTo>
                    <a:lnTo>
                      <a:pt x="4" y="219"/>
                    </a:lnTo>
                    <a:lnTo>
                      <a:pt x="4" y="219"/>
                    </a:lnTo>
                    <a:lnTo>
                      <a:pt x="4" y="217"/>
                    </a:lnTo>
                    <a:lnTo>
                      <a:pt x="4" y="217"/>
                    </a:lnTo>
                    <a:lnTo>
                      <a:pt x="4" y="217"/>
                    </a:lnTo>
                    <a:lnTo>
                      <a:pt x="4" y="215"/>
                    </a:lnTo>
                    <a:lnTo>
                      <a:pt x="4" y="215"/>
                    </a:lnTo>
                    <a:lnTo>
                      <a:pt x="4" y="215"/>
                    </a:lnTo>
                    <a:lnTo>
                      <a:pt x="4" y="215"/>
                    </a:lnTo>
                    <a:lnTo>
                      <a:pt x="4" y="215"/>
                    </a:lnTo>
                    <a:lnTo>
                      <a:pt x="4" y="215"/>
                    </a:lnTo>
                    <a:lnTo>
                      <a:pt x="4" y="215"/>
                    </a:lnTo>
                    <a:lnTo>
                      <a:pt x="4" y="215"/>
                    </a:lnTo>
                    <a:lnTo>
                      <a:pt x="4" y="213"/>
                    </a:lnTo>
                    <a:lnTo>
                      <a:pt x="4" y="213"/>
                    </a:lnTo>
                    <a:lnTo>
                      <a:pt x="4" y="213"/>
                    </a:lnTo>
                    <a:lnTo>
                      <a:pt x="4" y="213"/>
                    </a:lnTo>
                    <a:lnTo>
                      <a:pt x="4" y="213"/>
                    </a:lnTo>
                    <a:lnTo>
                      <a:pt x="4" y="213"/>
                    </a:lnTo>
                    <a:lnTo>
                      <a:pt x="4" y="213"/>
                    </a:lnTo>
                    <a:lnTo>
                      <a:pt x="4" y="211"/>
                    </a:lnTo>
                    <a:lnTo>
                      <a:pt x="4" y="211"/>
                    </a:lnTo>
                    <a:lnTo>
                      <a:pt x="4" y="211"/>
                    </a:lnTo>
                    <a:lnTo>
                      <a:pt x="4" y="209"/>
                    </a:lnTo>
                    <a:lnTo>
                      <a:pt x="4" y="209"/>
                    </a:lnTo>
                    <a:lnTo>
                      <a:pt x="4" y="209"/>
                    </a:lnTo>
                    <a:lnTo>
                      <a:pt x="4" y="209"/>
                    </a:lnTo>
                    <a:lnTo>
                      <a:pt x="4" y="209"/>
                    </a:lnTo>
                    <a:lnTo>
                      <a:pt x="4" y="209"/>
                    </a:lnTo>
                    <a:lnTo>
                      <a:pt x="2" y="209"/>
                    </a:lnTo>
                    <a:lnTo>
                      <a:pt x="2" y="208"/>
                    </a:lnTo>
                    <a:lnTo>
                      <a:pt x="2" y="208"/>
                    </a:lnTo>
                    <a:lnTo>
                      <a:pt x="2" y="208"/>
                    </a:lnTo>
                    <a:lnTo>
                      <a:pt x="2" y="206"/>
                    </a:lnTo>
                    <a:lnTo>
                      <a:pt x="2" y="206"/>
                    </a:lnTo>
                    <a:lnTo>
                      <a:pt x="2" y="206"/>
                    </a:lnTo>
                    <a:lnTo>
                      <a:pt x="2" y="206"/>
                    </a:lnTo>
                    <a:lnTo>
                      <a:pt x="0" y="206"/>
                    </a:lnTo>
                    <a:lnTo>
                      <a:pt x="0" y="206"/>
                    </a:lnTo>
                    <a:lnTo>
                      <a:pt x="0" y="206"/>
                    </a:lnTo>
                    <a:lnTo>
                      <a:pt x="0" y="206"/>
                    </a:lnTo>
                    <a:lnTo>
                      <a:pt x="0" y="204"/>
                    </a:lnTo>
                    <a:lnTo>
                      <a:pt x="0" y="204"/>
                    </a:lnTo>
                    <a:lnTo>
                      <a:pt x="0" y="204"/>
                    </a:lnTo>
                    <a:lnTo>
                      <a:pt x="0" y="204"/>
                    </a:lnTo>
                    <a:lnTo>
                      <a:pt x="0" y="204"/>
                    </a:lnTo>
                    <a:lnTo>
                      <a:pt x="0" y="202"/>
                    </a:lnTo>
                    <a:lnTo>
                      <a:pt x="0" y="202"/>
                    </a:lnTo>
                    <a:lnTo>
                      <a:pt x="0" y="202"/>
                    </a:lnTo>
                    <a:lnTo>
                      <a:pt x="0" y="202"/>
                    </a:lnTo>
                    <a:lnTo>
                      <a:pt x="0" y="202"/>
                    </a:lnTo>
                    <a:lnTo>
                      <a:pt x="0" y="202"/>
                    </a:lnTo>
                    <a:lnTo>
                      <a:pt x="0" y="200"/>
                    </a:lnTo>
                    <a:lnTo>
                      <a:pt x="0" y="200"/>
                    </a:lnTo>
                    <a:lnTo>
                      <a:pt x="0" y="200"/>
                    </a:lnTo>
                    <a:lnTo>
                      <a:pt x="2" y="200"/>
                    </a:lnTo>
                    <a:lnTo>
                      <a:pt x="2" y="200"/>
                    </a:lnTo>
                    <a:lnTo>
                      <a:pt x="2" y="199"/>
                    </a:lnTo>
                    <a:lnTo>
                      <a:pt x="4" y="200"/>
                    </a:lnTo>
                    <a:lnTo>
                      <a:pt x="4" y="199"/>
                    </a:lnTo>
                    <a:lnTo>
                      <a:pt x="4" y="199"/>
                    </a:lnTo>
                    <a:lnTo>
                      <a:pt x="6" y="199"/>
                    </a:lnTo>
                    <a:lnTo>
                      <a:pt x="6" y="197"/>
                    </a:lnTo>
                    <a:lnTo>
                      <a:pt x="7" y="197"/>
                    </a:lnTo>
                    <a:lnTo>
                      <a:pt x="7" y="197"/>
                    </a:lnTo>
                    <a:lnTo>
                      <a:pt x="9" y="197"/>
                    </a:lnTo>
                    <a:lnTo>
                      <a:pt x="9" y="197"/>
                    </a:lnTo>
                    <a:lnTo>
                      <a:pt x="9" y="195"/>
                    </a:lnTo>
                    <a:lnTo>
                      <a:pt x="11" y="195"/>
                    </a:lnTo>
                    <a:lnTo>
                      <a:pt x="9" y="193"/>
                    </a:lnTo>
                    <a:lnTo>
                      <a:pt x="9" y="193"/>
                    </a:lnTo>
                    <a:lnTo>
                      <a:pt x="9" y="193"/>
                    </a:lnTo>
                    <a:lnTo>
                      <a:pt x="9" y="193"/>
                    </a:lnTo>
                    <a:lnTo>
                      <a:pt x="9" y="191"/>
                    </a:lnTo>
                    <a:lnTo>
                      <a:pt x="9" y="191"/>
                    </a:lnTo>
                    <a:lnTo>
                      <a:pt x="9" y="191"/>
                    </a:lnTo>
                    <a:lnTo>
                      <a:pt x="11" y="190"/>
                    </a:lnTo>
                    <a:lnTo>
                      <a:pt x="11" y="190"/>
                    </a:lnTo>
                    <a:lnTo>
                      <a:pt x="13" y="188"/>
                    </a:lnTo>
                    <a:lnTo>
                      <a:pt x="13" y="188"/>
                    </a:lnTo>
                    <a:lnTo>
                      <a:pt x="15" y="186"/>
                    </a:lnTo>
                    <a:lnTo>
                      <a:pt x="15" y="186"/>
                    </a:lnTo>
                    <a:lnTo>
                      <a:pt x="15" y="186"/>
                    </a:lnTo>
                    <a:lnTo>
                      <a:pt x="16" y="186"/>
                    </a:lnTo>
                    <a:lnTo>
                      <a:pt x="16" y="186"/>
                    </a:lnTo>
                    <a:lnTo>
                      <a:pt x="16" y="186"/>
                    </a:lnTo>
                    <a:lnTo>
                      <a:pt x="16" y="186"/>
                    </a:lnTo>
                    <a:lnTo>
                      <a:pt x="18" y="188"/>
                    </a:lnTo>
                    <a:lnTo>
                      <a:pt x="18" y="188"/>
                    </a:lnTo>
                    <a:lnTo>
                      <a:pt x="18" y="188"/>
                    </a:lnTo>
                    <a:lnTo>
                      <a:pt x="20" y="188"/>
                    </a:lnTo>
                    <a:lnTo>
                      <a:pt x="20" y="188"/>
                    </a:lnTo>
                    <a:lnTo>
                      <a:pt x="20" y="188"/>
                    </a:lnTo>
                    <a:lnTo>
                      <a:pt x="22" y="188"/>
                    </a:lnTo>
                    <a:lnTo>
                      <a:pt x="22" y="188"/>
                    </a:lnTo>
                    <a:lnTo>
                      <a:pt x="24" y="188"/>
                    </a:lnTo>
                    <a:lnTo>
                      <a:pt x="24" y="188"/>
                    </a:lnTo>
                    <a:lnTo>
                      <a:pt x="24" y="188"/>
                    </a:lnTo>
                    <a:lnTo>
                      <a:pt x="24" y="188"/>
                    </a:lnTo>
                    <a:lnTo>
                      <a:pt x="26" y="190"/>
                    </a:lnTo>
                    <a:lnTo>
                      <a:pt x="26" y="190"/>
                    </a:lnTo>
                    <a:lnTo>
                      <a:pt x="26" y="188"/>
                    </a:lnTo>
                    <a:lnTo>
                      <a:pt x="26" y="188"/>
                    </a:lnTo>
                    <a:lnTo>
                      <a:pt x="26" y="188"/>
                    </a:lnTo>
                    <a:lnTo>
                      <a:pt x="27" y="188"/>
                    </a:lnTo>
                    <a:lnTo>
                      <a:pt x="27" y="190"/>
                    </a:lnTo>
                    <a:lnTo>
                      <a:pt x="27" y="190"/>
                    </a:lnTo>
                    <a:lnTo>
                      <a:pt x="27" y="190"/>
                    </a:lnTo>
                    <a:lnTo>
                      <a:pt x="27" y="190"/>
                    </a:lnTo>
                    <a:lnTo>
                      <a:pt x="27" y="191"/>
                    </a:lnTo>
                    <a:lnTo>
                      <a:pt x="29" y="191"/>
                    </a:lnTo>
                    <a:lnTo>
                      <a:pt x="29" y="191"/>
                    </a:lnTo>
                    <a:lnTo>
                      <a:pt x="29" y="193"/>
                    </a:lnTo>
                    <a:lnTo>
                      <a:pt x="29" y="193"/>
                    </a:lnTo>
                    <a:lnTo>
                      <a:pt x="29" y="195"/>
                    </a:lnTo>
                    <a:lnTo>
                      <a:pt x="29" y="197"/>
                    </a:lnTo>
                    <a:lnTo>
                      <a:pt x="29" y="197"/>
                    </a:lnTo>
                    <a:lnTo>
                      <a:pt x="29" y="197"/>
                    </a:lnTo>
                    <a:lnTo>
                      <a:pt x="29" y="197"/>
                    </a:lnTo>
                    <a:lnTo>
                      <a:pt x="29" y="197"/>
                    </a:lnTo>
                    <a:lnTo>
                      <a:pt x="31" y="197"/>
                    </a:lnTo>
                    <a:lnTo>
                      <a:pt x="31" y="197"/>
                    </a:lnTo>
                    <a:lnTo>
                      <a:pt x="31" y="197"/>
                    </a:lnTo>
                    <a:lnTo>
                      <a:pt x="31" y="197"/>
                    </a:lnTo>
                    <a:lnTo>
                      <a:pt x="31" y="197"/>
                    </a:lnTo>
                    <a:lnTo>
                      <a:pt x="33" y="197"/>
                    </a:lnTo>
                    <a:lnTo>
                      <a:pt x="33" y="197"/>
                    </a:lnTo>
                    <a:lnTo>
                      <a:pt x="33" y="197"/>
                    </a:lnTo>
                    <a:lnTo>
                      <a:pt x="35" y="199"/>
                    </a:lnTo>
                    <a:lnTo>
                      <a:pt x="36" y="199"/>
                    </a:lnTo>
                    <a:lnTo>
                      <a:pt x="36" y="199"/>
                    </a:lnTo>
                    <a:lnTo>
                      <a:pt x="38" y="199"/>
                    </a:lnTo>
                    <a:lnTo>
                      <a:pt x="38" y="197"/>
                    </a:lnTo>
                    <a:lnTo>
                      <a:pt x="38" y="197"/>
                    </a:lnTo>
                    <a:lnTo>
                      <a:pt x="38" y="197"/>
                    </a:lnTo>
                    <a:lnTo>
                      <a:pt x="38" y="195"/>
                    </a:lnTo>
                    <a:lnTo>
                      <a:pt x="40" y="195"/>
                    </a:lnTo>
                    <a:lnTo>
                      <a:pt x="40" y="195"/>
                    </a:lnTo>
                    <a:lnTo>
                      <a:pt x="40" y="195"/>
                    </a:lnTo>
                    <a:lnTo>
                      <a:pt x="40" y="195"/>
                    </a:lnTo>
                    <a:lnTo>
                      <a:pt x="42" y="195"/>
                    </a:lnTo>
                    <a:lnTo>
                      <a:pt x="42" y="195"/>
                    </a:lnTo>
                    <a:lnTo>
                      <a:pt x="44" y="197"/>
                    </a:lnTo>
                    <a:lnTo>
                      <a:pt x="45" y="197"/>
                    </a:lnTo>
                    <a:lnTo>
                      <a:pt x="47" y="195"/>
                    </a:lnTo>
                    <a:lnTo>
                      <a:pt x="51" y="195"/>
                    </a:lnTo>
                    <a:lnTo>
                      <a:pt x="51" y="193"/>
                    </a:lnTo>
                    <a:lnTo>
                      <a:pt x="53" y="193"/>
                    </a:lnTo>
                    <a:lnTo>
                      <a:pt x="53" y="193"/>
                    </a:lnTo>
                    <a:lnTo>
                      <a:pt x="53" y="195"/>
                    </a:lnTo>
                    <a:lnTo>
                      <a:pt x="53" y="195"/>
                    </a:lnTo>
                    <a:lnTo>
                      <a:pt x="54" y="197"/>
                    </a:lnTo>
                    <a:lnTo>
                      <a:pt x="54" y="197"/>
                    </a:lnTo>
                    <a:lnTo>
                      <a:pt x="54" y="197"/>
                    </a:lnTo>
                    <a:lnTo>
                      <a:pt x="54" y="199"/>
                    </a:lnTo>
                    <a:lnTo>
                      <a:pt x="54" y="199"/>
                    </a:lnTo>
                    <a:lnTo>
                      <a:pt x="53" y="200"/>
                    </a:lnTo>
                    <a:lnTo>
                      <a:pt x="53" y="200"/>
                    </a:lnTo>
                    <a:lnTo>
                      <a:pt x="53" y="202"/>
                    </a:lnTo>
                    <a:lnTo>
                      <a:pt x="53" y="202"/>
                    </a:lnTo>
                    <a:lnTo>
                      <a:pt x="54" y="204"/>
                    </a:lnTo>
                    <a:lnTo>
                      <a:pt x="54" y="206"/>
                    </a:lnTo>
                    <a:lnTo>
                      <a:pt x="54" y="208"/>
                    </a:lnTo>
                    <a:lnTo>
                      <a:pt x="56" y="208"/>
                    </a:lnTo>
                    <a:lnTo>
                      <a:pt x="56" y="208"/>
                    </a:lnTo>
                    <a:lnTo>
                      <a:pt x="56" y="208"/>
                    </a:lnTo>
                    <a:lnTo>
                      <a:pt x="58" y="208"/>
                    </a:lnTo>
                    <a:lnTo>
                      <a:pt x="58" y="208"/>
                    </a:lnTo>
                    <a:lnTo>
                      <a:pt x="60" y="208"/>
                    </a:lnTo>
                    <a:lnTo>
                      <a:pt x="60" y="208"/>
                    </a:lnTo>
                    <a:lnTo>
                      <a:pt x="60" y="206"/>
                    </a:lnTo>
                    <a:lnTo>
                      <a:pt x="60" y="206"/>
                    </a:lnTo>
                    <a:lnTo>
                      <a:pt x="62" y="206"/>
                    </a:lnTo>
                    <a:lnTo>
                      <a:pt x="62" y="206"/>
                    </a:lnTo>
                    <a:lnTo>
                      <a:pt x="62" y="206"/>
                    </a:lnTo>
                    <a:lnTo>
                      <a:pt x="62" y="206"/>
                    </a:lnTo>
                    <a:lnTo>
                      <a:pt x="63" y="206"/>
                    </a:lnTo>
                    <a:lnTo>
                      <a:pt x="63" y="206"/>
                    </a:lnTo>
                    <a:lnTo>
                      <a:pt x="63" y="206"/>
                    </a:lnTo>
                    <a:lnTo>
                      <a:pt x="63" y="206"/>
                    </a:lnTo>
                    <a:lnTo>
                      <a:pt x="63" y="206"/>
                    </a:lnTo>
                    <a:lnTo>
                      <a:pt x="65" y="206"/>
                    </a:lnTo>
                    <a:lnTo>
                      <a:pt x="65" y="206"/>
                    </a:lnTo>
                    <a:lnTo>
                      <a:pt x="65" y="206"/>
                    </a:lnTo>
                    <a:lnTo>
                      <a:pt x="65" y="206"/>
                    </a:lnTo>
                    <a:lnTo>
                      <a:pt x="65" y="206"/>
                    </a:lnTo>
                    <a:lnTo>
                      <a:pt x="65" y="206"/>
                    </a:lnTo>
                    <a:lnTo>
                      <a:pt x="67" y="204"/>
                    </a:lnTo>
                    <a:lnTo>
                      <a:pt x="67" y="204"/>
                    </a:lnTo>
                    <a:lnTo>
                      <a:pt x="67" y="202"/>
                    </a:lnTo>
                    <a:lnTo>
                      <a:pt x="67" y="202"/>
                    </a:lnTo>
                    <a:lnTo>
                      <a:pt x="69" y="202"/>
                    </a:lnTo>
                    <a:lnTo>
                      <a:pt x="69" y="202"/>
                    </a:lnTo>
                    <a:lnTo>
                      <a:pt x="69" y="204"/>
                    </a:lnTo>
                    <a:lnTo>
                      <a:pt x="69" y="204"/>
                    </a:lnTo>
                    <a:lnTo>
                      <a:pt x="69" y="204"/>
                    </a:lnTo>
                    <a:lnTo>
                      <a:pt x="71" y="204"/>
                    </a:lnTo>
                    <a:lnTo>
                      <a:pt x="71" y="204"/>
                    </a:lnTo>
                    <a:lnTo>
                      <a:pt x="71" y="206"/>
                    </a:lnTo>
                    <a:lnTo>
                      <a:pt x="71" y="206"/>
                    </a:lnTo>
                    <a:lnTo>
                      <a:pt x="71" y="206"/>
                    </a:lnTo>
                    <a:lnTo>
                      <a:pt x="73" y="206"/>
                    </a:lnTo>
                    <a:lnTo>
                      <a:pt x="73" y="208"/>
                    </a:lnTo>
                    <a:lnTo>
                      <a:pt x="74" y="208"/>
                    </a:lnTo>
                    <a:lnTo>
                      <a:pt x="74" y="209"/>
                    </a:lnTo>
                    <a:lnTo>
                      <a:pt x="74" y="209"/>
                    </a:lnTo>
                    <a:lnTo>
                      <a:pt x="74" y="209"/>
                    </a:lnTo>
                    <a:lnTo>
                      <a:pt x="74" y="209"/>
                    </a:lnTo>
                    <a:lnTo>
                      <a:pt x="74" y="211"/>
                    </a:lnTo>
                    <a:lnTo>
                      <a:pt x="76" y="211"/>
                    </a:lnTo>
                    <a:lnTo>
                      <a:pt x="78" y="211"/>
                    </a:lnTo>
                    <a:lnTo>
                      <a:pt x="78" y="213"/>
                    </a:lnTo>
                    <a:lnTo>
                      <a:pt x="80" y="213"/>
                    </a:lnTo>
                    <a:lnTo>
                      <a:pt x="80" y="213"/>
                    </a:lnTo>
                    <a:lnTo>
                      <a:pt x="80" y="213"/>
                    </a:lnTo>
                    <a:lnTo>
                      <a:pt x="82" y="213"/>
                    </a:lnTo>
                    <a:lnTo>
                      <a:pt x="82" y="213"/>
                    </a:lnTo>
                    <a:lnTo>
                      <a:pt x="83" y="213"/>
                    </a:lnTo>
                    <a:lnTo>
                      <a:pt x="83" y="215"/>
                    </a:lnTo>
                    <a:lnTo>
                      <a:pt x="85" y="215"/>
                    </a:lnTo>
                    <a:lnTo>
                      <a:pt x="85" y="215"/>
                    </a:lnTo>
                    <a:lnTo>
                      <a:pt x="87" y="217"/>
                    </a:lnTo>
                    <a:lnTo>
                      <a:pt x="87" y="217"/>
                    </a:lnTo>
                    <a:lnTo>
                      <a:pt x="87" y="217"/>
                    </a:lnTo>
                    <a:lnTo>
                      <a:pt x="89" y="217"/>
                    </a:lnTo>
                    <a:lnTo>
                      <a:pt x="89" y="217"/>
                    </a:lnTo>
                    <a:lnTo>
                      <a:pt x="89" y="217"/>
                    </a:lnTo>
                    <a:lnTo>
                      <a:pt x="89" y="217"/>
                    </a:lnTo>
                    <a:lnTo>
                      <a:pt x="91" y="217"/>
                    </a:lnTo>
                    <a:lnTo>
                      <a:pt x="91" y="215"/>
                    </a:lnTo>
                    <a:lnTo>
                      <a:pt x="91" y="215"/>
                    </a:lnTo>
                    <a:lnTo>
                      <a:pt x="91" y="215"/>
                    </a:lnTo>
                    <a:lnTo>
                      <a:pt x="91" y="215"/>
                    </a:lnTo>
                    <a:lnTo>
                      <a:pt x="91" y="215"/>
                    </a:lnTo>
                    <a:lnTo>
                      <a:pt x="92" y="213"/>
                    </a:lnTo>
                    <a:lnTo>
                      <a:pt x="94" y="215"/>
                    </a:lnTo>
                    <a:lnTo>
                      <a:pt x="94" y="215"/>
                    </a:lnTo>
                    <a:lnTo>
                      <a:pt x="94" y="213"/>
                    </a:lnTo>
                    <a:lnTo>
                      <a:pt x="94" y="213"/>
                    </a:lnTo>
                    <a:lnTo>
                      <a:pt x="94" y="211"/>
                    </a:lnTo>
                    <a:lnTo>
                      <a:pt x="96" y="209"/>
                    </a:lnTo>
                    <a:lnTo>
                      <a:pt x="96" y="209"/>
                    </a:lnTo>
                    <a:lnTo>
                      <a:pt x="96" y="209"/>
                    </a:lnTo>
                    <a:lnTo>
                      <a:pt x="98" y="209"/>
                    </a:lnTo>
                    <a:lnTo>
                      <a:pt x="98" y="209"/>
                    </a:lnTo>
                    <a:lnTo>
                      <a:pt x="100" y="209"/>
                    </a:lnTo>
                    <a:lnTo>
                      <a:pt x="100" y="209"/>
                    </a:lnTo>
                    <a:lnTo>
                      <a:pt x="100" y="211"/>
                    </a:lnTo>
                    <a:lnTo>
                      <a:pt x="100" y="211"/>
                    </a:lnTo>
                    <a:lnTo>
                      <a:pt x="101" y="211"/>
                    </a:lnTo>
                    <a:lnTo>
                      <a:pt x="101" y="211"/>
                    </a:lnTo>
                    <a:lnTo>
                      <a:pt x="101" y="211"/>
                    </a:lnTo>
                    <a:lnTo>
                      <a:pt x="103" y="209"/>
                    </a:lnTo>
                    <a:lnTo>
                      <a:pt x="101" y="209"/>
                    </a:lnTo>
                    <a:lnTo>
                      <a:pt x="101" y="208"/>
                    </a:lnTo>
                    <a:lnTo>
                      <a:pt x="101" y="208"/>
                    </a:lnTo>
                    <a:lnTo>
                      <a:pt x="103" y="208"/>
                    </a:lnTo>
                    <a:lnTo>
                      <a:pt x="103" y="206"/>
                    </a:lnTo>
                    <a:lnTo>
                      <a:pt x="103" y="206"/>
                    </a:lnTo>
                    <a:lnTo>
                      <a:pt x="103" y="206"/>
                    </a:lnTo>
                    <a:lnTo>
                      <a:pt x="105" y="206"/>
                    </a:lnTo>
                    <a:lnTo>
                      <a:pt x="105" y="206"/>
                    </a:lnTo>
                    <a:lnTo>
                      <a:pt x="105" y="206"/>
                    </a:lnTo>
                    <a:lnTo>
                      <a:pt x="105" y="206"/>
                    </a:lnTo>
                    <a:lnTo>
                      <a:pt x="107" y="206"/>
                    </a:lnTo>
                    <a:lnTo>
                      <a:pt x="107" y="206"/>
                    </a:lnTo>
                    <a:lnTo>
                      <a:pt x="109" y="206"/>
                    </a:lnTo>
                    <a:lnTo>
                      <a:pt x="109" y="206"/>
                    </a:lnTo>
                    <a:lnTo>
                      <a:pt x="109" y="204"/>
                    </a:lnTo>
                    <a:lnTo>
                      <a:pt x="109" y="204"/>
                    </a:lnTo>
                    <a:lnTo>
                      <a:pt x="109" y="202"/>
                    </a:lnTo>
                    <a:lnTo>
                      <a:pt x="109" y="202"/>
                    </a:lnTo>
                    <a:lnTo>
                      <a:pt x="109" y="202"/>
                    </a:lnTo>
                    <a:lnTo>
                      <a:pt x="109" y="202"/>
                    </a:lnTo>
                    <a:lnTo>
                      <a:pt x="109" y="202"/>
                    </a:lnTo>
                    <a:lnTo>
                      <a:pt x="107" y="202"/>
                    </a:lnTo>
                    <a:lnTo>
                      <a:pt x="107" y="200"/>
                    </a:lnTo>
                    <a:lnTo>
                      <a:pt x="107" y="200"/>
                    </a:lnTo>
                    <a:lnTo>
                      <a:pt x="109" y="200"/>
                    </a:lnTo>
                    <a:lnTo>
                      <a:pt x="109" y="200"/>
                    </a:lnTo>
                    <a:lnTo>
                      <a:pt x="111" y="199"/>
                    </a:lnTo>
                    <a:lnTo>
                      <a:pt x="111" y="199"/>
                    </a:lnTo>
                    <a:lnTo>
                      <a:pt x="111" y="199"/>
                    </a:lnTo>
                    <a:lnTo>
                      <a:pt x="111" y="199"/>
                    </a:lnTo>
                    <a:lnTo>
                      <a:pt x="112" y="200"/>
                    </a:lnTo>
                    <a:lnTo>
                      <a:pt x="112" y="200"/>
                    </a:lnTo>
                    <a:lnTo>
                      <a:pt x="112" y="200"/>
                    </a:lnTo>
                    <a:lnTo>
                      <a:pt x="112" y="200"/>
                    </a:lnTo>
                    <a:lnTo>
                      <a:pt x="112" y="200"/>
                    </a:lnTo>
                    <a:lnTo>
                      <a:pt x="112" y="202"/>
                    </a:lnTo>
                    <a:lnTo>
                      <a:pt x="111" y="206"/>
                    </a:lnTo>
                    <a:lnTo>
                      <a:pt x="111" y="206"/>
                    </a:lnTo>
                    <a:lnTo>
                      <a:pt x="112" y="206"/>
                    </a:lnTo>
                    <a:lnTo>
                      <a:pt x="112" y="206"/>
                    </a:lnTo>
                    <a:lnTo>
                      <a:pt x="114" y="206"/>
                    </a:lnTo>
                    <a:lnTo>
                      <a:pt x="114" y="206"/>
                    </a:lnTo>
                    <a:lnTo>
                      <a:pt x="114" y="206"/>
                    </a:lnTo>
                    <a:lnTo>
                      <a:pt x="114" y="204"/>
                    </a:lnTo>
                    <a:lnTo>
                      <a:pt x="114" y="204"/>
                    </a:lnTo>
                    <a:lnTo>
                      <a:pt x="114" y="204"/>
                    </a:lnTo>
                    <a:lnTo>
                      <a:pt x="114" y="202"/>
                    </a:lnTo>
                    <a:lnTo>
                      <a:pt x="114" y="200"/>
                    </a:lnTo>
                    <a:lnTo>
                      <a:pt x="114" y="200"/>
                    </a:lnTo>
                    <a:lnTo>
                      <a:pt x="114" y="200"/>
                    </a:lnTo>
                    <a:lnTo>
                      <a:pt x="116" y="200"/>
                    </a:lnTo>
                    <a:lnTo>
                      <a:pt x="116" y="200"/>
                    </a:lnTo>
                    <a:lnTo>
                      <a:pt x="116" y="200"/>
                    </a:lnTo>
                    <a:lnTo>
                      <a:pt x="116" y="202"/>
                    </a:lnTo>
                    <a:lnTo>
                      <a:pt x="116" y="202"/>
                    </a:lnTo>
                    <a:lnTo>
                      <a:pt x="116" y="202"/>
                    </a:lnTo>
                    <a:lnTo>
                      <a:pt x="116" y="202"/>
                    </a:lnTo>
                    <a:lnTo>
                      <a:pt x="116" y="204"/>
                    </a:lnTo>
                    <a:lnTo>
                      <a:pt x="116" y="204"/>
                    </a:lnTo>
                    <a:lnTo>
                      <a:pt x="116" y="204"/>
                    </a:lnTo>
                    <a:lnTo>
                      <a:pt x="116" y="204"/>
                    </a:lnTo>
                    <a:lnTo>
                      <a:pt x="118" y="204"/>
                    </a:lnTo>
                    <a:lnTo>
                      <a:pt x="118" y="204"/>
                    </a:lnTo>
                    <a:lnTo>
                      <a:pt x="118" y="204"/>
                    </a:lnTo>
                    <a:lnTo>
                      <a:pt x="118" y="204"/>
                    </a:lnTo>
                    <a:lnTo>
                      <a:pt x="120" y="204"/>
                    </a:lnTo>
                    <a:lnTo>
                      <a:pt x="120" y="204"/>
                    </a:lnTo>
                    <a:lnTo>
                      <a:pt x="120" y="204"/>
                    </a:lnTo>
                    <a:lnTo>
                      <a:pt x="120" y="202"/>
                    </a:lnTo>
                    <a:lnTo>
                      <a:pt x="120" y="202"/>
                    </a:lnTo>
                    <a:lnTo>
                      <a:pt x="120" y="202"/>
                    </a:lnTo>
                    <a:lnTo>
                      <a:pt x="120" y="202"/>
                    </a:lnTo>
                    <a:lnTo>
                      <a:pt x="120" y="202"/>
                    </a:lnTo>
                    <a:lnTo>
                      <a:pt x="118" y="200"/>
                    </a:lnTo>
                    <a:lnTo>
                      <a:pt x="116" y="200"/>
                    </a:lnTo>
                    <a:lnTo>
                      <a:pt x="116" y="199"/>
                    </a:lnTo>
                    <a:lnTo>
                      <a:pt x="116" y="199"/>
                    </a:lnTo>
                    <a:lnTo>
                      <a:pt x="116" y="199"/>
                    </a:lnTo>
                    <a:lnTo>
                      <a:pt x="116" y="199"/>
                    </a:lnTo>
                    <a:lnTo>
                      <a:pt x="118" y="197"/>
                    </a:lnTo>
                    <a:lnTo>
                      <a:pt x="118" y="197"/>
                    </a:lnTo>
                    <a:lnTo>
                      <a:pt x="118" y="197"/>
                    </a:lnTo>
                    <a:lnTo>
                      <a:pt x="120" y="197"/>
                    </a:lnTo>
                    <a:lnTo>
                      <a:pt x="120" y="197"/>
                    </a:lnTo>
                    <a:lnTo>
                      <a:pt x="120" y="197"/>
                    </a:lnTo>
                    <a:lnTo>
                      <a:pt x="120" y="199"/>
                    </a:lnTo>
                    <a:lnTo>
                      <a:pt x="120" y="199"/>
                    </a:lnTo>
                    <a:lnTo>
                      <a:pt x="120" y="199"/>
                    </a:lnTo>
                    <a:lnTo>
                      <a:pt x="120" y="199"/>
                    </a:lnTo>
                    <a:lnTo>
                      <a:pt x="120" y="199"/>
                    </a:lnTo>
                    <a:lnTo>
                      <a:pt x="120" y="199"/>
                    </a:lnTo>
                    <a:lnTo>
                      <a:pt x="120" y="199"/>
                    </a:lnTo>
                    <a:lnTo>
                      <a:pt x="121" y="199"/>
                    </a:lnTo>
                    <a:lnTo>
                      <a:pt x="121" y="197"/>
                    </a:lnTo>
                    <a:lnTo>
                      <a:pt x="121" y="197"/>
                    </a:lnTo>
                    <a:lnTo>
                      <a:pt x="121" y="197"/>
                    </a:lnTo>
                    <a:lnTo>
                      <a:pt x="121" y="197"/>
                    </a:lnTo>
                    <a:lnTo>
                      <a:pt x="121" y="197"/>
                    </a:lnTo>
                    <a:lnTo>
                      <a:pt x="121" y="195"/>
                    </a:lnTo>
                    <a:lnTo>
                      <a:pt x="121" y="195"/>
                    </a:lnTo>
                    <a:lnTo>
                      <a:pt x="121" y="195"/>
                    </a:lnTo>
                    <a:lnTo>
                      <a:pt x="121" y="193"/>
                    </a:lnTo>
                    <a:lnTo>
                      <a:pt x="121" y="193"/>
                    </a:lnTo>
                    <a:lnTo>
                      <a:pt x="123" y="193"/>
                    </a:lnTo>
                    <a:lnTo>
                      <a:pt x="123" y="191"/>
                    </a:lnTo>
                    <a:lnTo>
                      <a:pt x="123" y="191"/>
                    </a:lnTo>
                    <a:lnTo>
                      <a:pt x="121" y="191"/>
                    </a:lnTo>
                    <a:lnTo>
                      <a:pt x="121" y="190"/>
                    </a:lnTo>
                    <a:lnTo>
                      <a:pt x="121" y="190"/>
                    </a:lnTo>
                    <a:lnTo>
                      <a:pt x="121" y="190"/>
                    </a:lnTo>
                    <a:lnTo>
                      <a:pt x="121" y="190"/>
                    </a:lnTo>
                    <a:lnTo>
                      <a:pt x="123" y="190"/>
                    </a:lnTo>
                    <a:lnTo>
                      <a:pt x="123" y="190"/>
                    </a:lnTo>
                    <a:lnTo>
                      <a:pt x="123" y="190"/>
                    </a:lnTo>
                    <a:lnTo>
                      <a:pt x="123" y="188"/>
                    </a:lnTo>
                    <a:lnTo>
                      <a:pt x="123" y="188"/>
                    </a:lnTo>
                    <a:lnTo>
                      <a:pt x="123" y="186"/>
                    </a:lnTo>
                    <a:lnTo>
                      <a:pt x="123" y="186"/>
                    </a:lnTo>
                    <a:lnTo>
                      <a:pt x="123" y="186"/>
                    </a:lnTo>
                    <a:lnTo>
                      <a:pt x="123" y="184"/>
                    </a:lnTo>
                    <a:lnTo>
                      <a:pt x="123" y="184"/>
                    </a:lnTo>
                    <a:lnTo>
                      <a:pt x="123" y="184"/>
                    </a:lnTo>
                    <a:lnTo>
                      <a:pt x="123" y="182"/>
                    </a:lnTo>
                    <a:lnTo>
                      <a:pt x="123" y="182"/>
                    </a:lnTo>
                    <a:lnTo>
                      <a:pt x="123" y="182"/>
                    </a:lnTo>
                    <a:lnTo>
                      <a:pt x="123" y="182"/>
                    </a:lnTo>
                    <a:lnTo>
                      <a:pt x="123" y="182"/>
                    </a:lnTo>
                    <a:lnTo>
                      <a:pt x="125" y="182"/>
                    </a:lnTo>
                    <a:lnTo>
                      <a:pt x="125" y="182"/>
                    </a:lnTo>
                    <a:lnTo>
                      <a:pt x="125" y="184"/>
                    </a:lnTo>
                    <a:lnTo>
                      <a:pt x="127" y="184"/>
                    </a:lnTo>
                    <a:lnTo>
                      <a:pt x="129" y="186"/>
                    </a:lnTo>
                    <a:lnTo>
                      <a:pt x="129" y="186"/>
                    </a:lnTo>
                    <a:lnTo>
                      <a:pt x="129" y="188"/>
                    </a:lnTo>
                    <a:lnTo>
                      <a:pt x="129" y="188"/>
                    </a:lnTo>
                    <a:lnTo>
                      <a:pt x="130" y="188"/>
                    </a:lnTo>
                    <a:lnTo>
                      <a:pt x="130" y="188"/>
                    </a:lnTo>
                    <a:lnTo>
                      <a:pt x="132" y="188"/>
                    </a:lnTo>
                    <a:lnTo>
                      <a:pt x="132" y="188"/>
                    </a:lnTo>
                    <a:lnTo>
                      <a:pt x="132" y="188"/>
                    </a:lnTo>
                    <a:lnTo>
                      <a:pt x="132" y="190"/>
                    </a:lnTo>
                    <a:lnTo>
                      <a:pt x="132" y="190"/>
                    </a:lnTo>
                    <a:lnTo>
                      <a:pt x="130" y="190"/>
                    </a:lnTo>
                    <a:lnTo>
                      <a:pt x="130" y="191"/>
                    </a:lnTo>
                    <a:lnTo>
                      <a:pt x="130" y="191"/>
                    </a:lnTo>
                    <a:lnTo>
                      <a:pt x="130" y="191"/>
                    </a:lnTo>
                    <a:lnTo>
                      <a:pt x="130" y="193"/>
                    </a:lnTo>
                    <a:lnTo>
                      <a:pt x="130" y="193"/>
                    </a:lnTo>
                    <a:lnTo>
                      <a:pt x="130" y="193"/>
                    </a:lnTo>
                    <a:lnTo>
                      <a:pt x="130" y="195"/>
                    </a:lnTo>
                    <a:lnTo>
                      <a:pt x="132" y="195"/>
                    </a:lnTo>
                    <a:lnTo>
                      <a:pt x="132" y="195"/>
                    </a:lnTo>
                    <a:lnTo>
                      <a:pt x="134" y="195"/>
                    </a:lnTo>
                    <a:lnTo>
                      <a:pt x="134" y="195"/>
                    </a:lnTo>
                    <a:lnTo>
                      <a:pt x="134" y="195"/>
                    </a:lnTo>
                    <a:lnTo>
                      <a:pt x="136" y="195"/>
                    </a:lnTo>
                    <a:lnTo>
                      <a:pt x="136" y="195"/>
                    </a:lnTo>
                    <a:lnTo>
                      <a:pt x="136" y="195"/>
                    </a:lnTo>
                    <a:lnTo>
                      <a:pt x="136" y="195"/>
                    </a:lnTo>
                    <a:lnTo>
                      <a:pt x="138" y="195"/>
                    </a:lnTo>
                    <a:lnTo>
                      <a:pt x="138" y="195"/>
                    </a:lnTo>
                    <a:lnTo>
                      <a:pt x="139" y="195"/>
                    </a:lnTo>
                    <a:lnTo>
                      <a:pt x="139" y="195"/>
                    </a:lnTo>
                    <a:lnTo>
                      <a:pt x="141" y="195"/>
                    </a:lnTo>
                    <a:lnTo>
                      <a:pt x="141" y="195"/>
                    </a:lnTo>
                    <a:lnTo>
                      <a:pt x="143" y="195"/>
                    </a:lnTo>
                    <a:lnTo>
                      <a:pt x="143" y="197"/>
                    </a:lnTo>
                    <a:lnTo>
                      <a:pt x="143" y="197"/>
                    </a:lnTo>
                    <a:lnTo>
                      <a:pt x="145" y="197"/>
                    </a:lnTo>
                    <a:lnTo>
                      <a:pt x="145" y="197"/>
                    </a:lnTo>
                    <a:lnTo>
                      <a:pt x="145" y="199"/>
                    </a:lnTo>
                    <a:lnTo>
                      <a:pt x="145" y="199"/>
                    </a:lnTo>
                    <a:lnTo>
                      <a:pt x="147" y="199"/>
                    </a:lnTo>
                    <a:lnTo>
                      <a:pt x="147" y="199"/>
                    </a:lnTo>
                    <a:lnTo>
                      <a:pt x="147" y="200"/>
                    </a:lnTo>
                    <a:lnTo>
                      <a:pt x="149" y="200"/>
                    </a:lnTo>
                    <a:lnTo>
                      <a:pt x="150" y="200"/>
                    </a:lnTo>
                    <a:lnTo>
                      <a:pt x="150" y="200"/>
                    </a:lnTo>
                    <a:lnTo>
                      <a:pt x="152" y="200"/>
                    </a:lnTo>
                    <a:lnTo>
                      <a:pt x="152" y="200"/>
                    </a:lnTo>
                    <a:lnTo>
                      <a:pt x="152" y="200"/>
                    </a:lnTo>
                    <a:lnTo>
                      <a:pt x="152" y="200"/>
                    </a:lnTo>
                    <a:lnTo>
                      <a:pt x="154" y="200"/>
                    </a:lnTo>
                    <a:lnTo>
                      <a:pt x="156" y="200"/>
                    </a:lnTo>
                    <a:lnTo>
                      <a:pt x="156" y="200"/>
                    </a:lnTo>
                    <a:lnTo>
                      <a:pt x="156" y="200"/>
                    </a:lnTo>
                    <a:lnTo>
                      <a:pt x="156" y="202"/>
                    </a:lnTo>
                    <a:lnTo>
                      <a:pt x="158" y="202"/>
                    </a:lnTo>
                    <a:lnTo>
                      <a:pt x="158" y="202"/>
                    </a:lnTo>
                    <a:lnTo>
                      <a:pt x="158" y="202"/>
                    </a:lnTo>
                    <a:lnTo>
                      <a:pt x="158" y="202"/>
                    </a:lnTo>
                    <a:lnTo>
                      <a:pt x="158" y="202"/>
                    </a:lnTo>
                    <a:lnTo>
                      <a:pt x="158" y="202"/>
                    </a:lnTo>
                    <a:lnTo>
                      <a:pt x="158" y="202"/>
                    </a:lnTo>
                    <a:lnTo>
                      <a:pt x="159" y="202"/>
                    </a:lnTo>
                    <a:lnTo>
                      <a:pt x="159" y="202"/>
                    </a:lnTo>
                    <a:lnTo>
                      <a:pt x="161" y="202"/>
                    </a:lnTo>
                    <a:lnTo>
                      <a:pt x="161" y="202"/>
                    </a:lnTo>
                    <a:lnTo>
                      <a:pt x="161" y="202"/>
                    </a:lnTo>
                    <a:lnTo>
                      <a:pt x="161" y="200"/>
                    </a:lnTo>
                    <a:lnTo>
                      <a:pt x="161" y="200"/>
                    </a:lnTo>
                    <a:lnTo>
                      <a:pt x="161" y="200"/>
                    </a:lnTo>
                    <a:lnTo>
                      <a:pt x="161" y="200"/>
                    </a:lnTo>
                    <a:lnTo>
                      <a:pt x="161" y="200"/>
                    </a:lnTo>
                    <a:lnTo>
                      <a:pt x="159" y="200"/>
                    </a:lnTo>
                    <a:lnTo>
                      <a:pt x="159" y="199"/>
                    </a:lnTo>
                    <a:lnTo>
                      <a:pt x="158" y="199"/>
                    </a:lnTo>
                    <a:lnTo>
                      <a:pt x="158" y="199"/>
                    </a:lnTo>
                    <a:lnTo>
                      <a:pt x="158" y="197"/>
                    </a:lnTo>
                    <a:lnTo>
                      <a:pt x="158" y="197"/>
                    </a:lnTo>
                    <a:lnTo>
                      <a:pt x="158" y="197"/>
                    </a:lnTo>
                    <a:lnTo>
                      <a:pt x="158" y="197"/>
                    </a:lnTo>
                    <a:lnTo>
                      <a:pt x="156" y="197"/>
                    </a:lnTo>
                    <a:lnTo>
                      <a:pt x="156" y="197"/>
                    </a:lnTo>
                    <a:lnTo>
                      <a:pt x="156" y="197"/>
                    </a:lnTo>
                    <a:lnTo>
                      <a:pt x="156" y="197"/>
                    </a:lnTo>
                    <a:lnTo>
                      <a:pt x="154" y="197"/>
                    </a:lnTo>
                    <a:lnTo>
                      <a:pt x="154" y="197"/>
                    </a:lnTo>
                    <a:lnTo>
                      <a:pt x="154" y="197"/>
                    </a:lnTo>
                    <a:lnTo>
                      <a:pt x="154" y="195"/>
                    </a:lnTo>
                    <a:lnTo>
                      <a:pt x="154" y="195"/>
                    </a:lnTo>
                    <a:lnTo>
                      <a:pt x="154" y="195"/>
                    </a:lnTo>
                    <a:lnTo>
                      <a:pt x="154" y="195"/>
                    </a:lnTo>
                    <a:lnTo>
                      <a:pt x="154" y="195"/>
                    </a:lnTo>
                    <a:lnTo>
                      <a:pt x="156" y="195"/>
                    </a:lnTo>
                    <a:lnTo>
                      <a:pt x="156" y="193"/>
                    </a:lnTo>
                    <a:lnTo>
                      <a:pt x="158" y="193"/>
                    </a:lnTo>
                    <a:lnTo>
                      <a:pt x="159" y="193"/>
                    </a:lnTo>
                    <a:lnTo>
                      <a:pt x="159" y="193"/>
                    </a:lnTo>
                    <a:lnTo>
                      <a:pt x="161" y="193"/>
                    </a:lnTo>
                    <a:lnTo>
                      <a:pt x="161" y="193"/>
                    </a:lnTo>
                    <a:lnTo>
                      <a:pt x="161" y="193"/>
                    </a:lnTo>
                    <a:lnTo>
                      <a:pt x="161" y="193"/>
                    </a:lnTo>
                    <a:lnTo>
                      <a:pt x="161" y="193"/>
                    </a:lnTo>
                    <a:lnTo>
                      <a:pt x="163" y="193"/>
                    </a:lnTo>
                    <a:lnTo>
                      <a:pt x="163" y="193"/>
                    </a:lnTo>
                    <a:lnTo>
                      <a:pt x="163" y="193"/>
                    </a:lnTo>
                    <a:lnTo>
                      <a:pt x="163" y="193"/>
                    </a:lnTo>
                    <a:lnTo>
                      <a:pt x="163" y="193"/>
                    </a:lnTo>
                    <a:lnTo>
                      <a:pt x="163" y="193"/>
                    </a:lnTo>
                    <a:lnTo>
                      <a:pt x="163" y="191"/>
                    </a:lnTo>
                    <a:lnTo>
                      <a:pt x="165" y="190"/>
                    </a:lnTo>
                    <a:lnTo>
                      <a:pt x="165" y="190"/>
                    </a:lnTo>
                    <a:lnTo>
                      <a:pt x="165" y="188"/>
                    </a:lnTo>
                    <a:lnTo>
                      <a:pt x="167" y="188"/>
                    </a:lnTo>
                    <a:lnTo>
                      <a:pt x="167" y="188"/>
                    </a:lnTo>
                    <a:lnTo>
                      <a:pt x="167" y="188"/>
                    </a:lnTo>
                    <a:lnTo>
                      <a:pt x="167" y="188"/>
                    </a:lnTo>
                    <a:lnTo>
                      <a:pt x="167" y="188"/>
                    </a:lnTo>
                    <a:lnTo>
                      <a:pt x="167" y="188"/>
                    </a:lnTo>
                    <a:lnTo>
                      <a:pt x="167" y="188"/>
                    </a:lnTo>
                    <a:lnTo>
                      <a:pt x="167" y="190"/>
                    </a:lnTo>
                    <a:lnTo>
                      <a:pt x="167" y="190"/>
                    </a:lnTo>
                    <a:lnTo>
                      <a:pt x="167" y="190"/>
                    </a:lnTo>
                    <a:lnTo>
                      <a:pt x="168" y="190"/>
                    </a:lnTo>
                    <a:lnTo>
                      <a:pt x="168" y="190"/>
                    </a:lnTo>
                    <a:lnTo>
                      <a:pt x="168" y="190"/>
                    </a:lnTo>
                    <a:lnTo>
                      <a:pt x="168" y="191"/>
                    </a:lnTo>
                    <a:lnTo>
                      <a:pt x="168" y="191"/>
                    </a:lnTo>
                    <a:lnTo>
                      <a:pt x="168" y="191"/>
                    </a:lnTo>
                    <a:lnTo>
                      <a:pt x="170" y="191"/>
                    </a:lnTo>
                    <a:lnTo>
                      <a:pt x="170" y="191"/>
                    </a:lnTo>
                    <a:lnTo>
                      <a:pt x="170" y="191"/>
                    </a:lnTo>
                    <a:lnTo>
                      <a:pt x="170" y="191"/>
                    </a:lnTo>
                    <a:lnTo>
                      <a:pt x="170" y="190"/>
                    </a:lnTo>
                    <a:lnTo>
                      <a:pt x="170" y="190"/>
                    </a:lnTo>
                    <a:lnTo>
                      <a:pt x="172" y="190"/>
                    </a:lnTo>
                    <a:lnTo>
                      <a:pt x="172" y="188"/>
                    </a:lnTo>
                    <a:lnTo>
                      <a:pt x="174" y="188"/>
                    </a:lnTo>
                    <a:lnTo>
                      <a:pt x="176" y="188"/>
                    </a:lnTo>
                    <a:lnTo>
                      <a:pt x="176" y="188"/>
                    </a:lnTo>
                    <a:lnTo>
                      <a:pt x="177" y="188"/>
                    </a:lnTo>
                    <a:lnTo>
                      <a:pt x="177" y="186"/>
                    </a:lnTo>
                    <a:lnTo>
                      <a:pt x="177" y="186"/>
                    </a:lnTo>
                    <a:lnTo>
                      <a:pt x="177" y="186"/>
                    </a:lnTo>
                    <a:lnTo>
                      <a:pt x="179" y="184"/>
                    </a:lnTo>
                    <a:lnTo>
                      <a:pt x="179" y="184"/>
                    </a:lnTo>
                    <a:lnTo>
                      <a:pt x="181" y="184"/>
                    </a:lnTo>
                    <a:lnTo>
                      <a:pt x="181" y="184"/>
                    </a:lnTo>
                    <a:lnTo>
                      <a:pt x="181" y="184"/>
                    </a:lnTo>
                    <a:lnTo>
                      <a:pt x="181" y="184"/>
                    </a:lnTo>
                    <a:lnTo>
                      <a:pt x="181" y="184"/>
                    </a:lnTo>
                    <a:lnTo>
                      <a:pt x="181" y="184"/>
                    </a:lnTo>
                    <a:lnTo>
                      <a:pt x="181" y="186"/>
                    </a:lnTo>
                    <a:lnTo>
                      <a:pt x="181" y="186"/>
                    </a:lnTo>
                    <a:lnTo>
                      <a:pt x="183" y="186"/>
                    </a:lnTo>
                    <a:lnTo>
                      <a:pt x="183" y="186"/>
                    </a:lnTo>
                    <a:lnTo>
                      <a:pt x="183" y="188"/>
                    </a:lnTo>
                    <a:lnTo>
                      <a:pt x="181" y="188"/>
                    </a:lnTo>
                    <a:lnTo>
                      <a:pt x="181" y="190"/>
                    </a:lnTo>
                    <a:lnTo>
                      <a:pt x="181" y="191"/>
                    </a:lnTo>
                    <a:lnTo>
                      <a:pt x="181" y="191"/>
                    </a:lnTo>
                    <a:lnTo>
                      <a:pt x="181" y="191"/>
                    </a:lnTo>
                    <a:lnTo>
                      <a:pt x="181" y="193"/>
                    </a:lnTo>
                    <a:lnTo>
                      <a:pt x="183" y="193"/>
                    </a:lnTo>
                    <a:lnTo>
                      <a:pt x="183" y="193"/>
                    </a:lnTo>
                    <a:lnTo>
                      <a:pt x="185" y="193"/>
                    </a:lnTo>
                    <a:lnTo>
                      <a:pt x="186" y="193"/>
                    </a:lnTo>
                    <a:lnTo>
                      <a:pt x="186" y="191"/>
                    </a:lnTo>
                    <a:lnTo>
                      <a:pt x="188" y="191"/>
                    </a:lnTo>
                    <a:lnTo>
                      <a:pt x="188" y="191"/>
                    </a:lnTo>
                    <a:lnTo>
                      <a:pt x="190" y="193"/>
                    </a:lnTo>
                    <a:lnTo>
                      <a:pt x="190" y="193"/>
                    </a:lnTo>
                    <a:lnTo>
                      <a:pt x="190" y="193"/>
                    </a:lnTo>
                    <a:lnTo>
                      <a:pt x="190" y="193"/>
                    </a:lnTo>
                    <a:lnTo>
                      <a:pt x="190" y="193"/>
                    </a:lnTo>
                    <a:lnTo>
                      <a:pt x="190" y="195"/>
                    </a:lnTo>
                    <a:lnTo>
                      <a:pt x="190" y="195"/>
                    </a:lnTo>
                    <a:lnTo>
                      <a:pt x="192" y="195"/>
                    </a:lnTo>
                    <a:lnTo>
                      <a:pt x="192" y="195"/>
                    </a:lnTo>
                    <a:lnTo>
                      <a:pt x="192" y="197"/>
                    </a:lnTo>
                    <a:lnTo>
                      <a:pt x="192" y="197"/>
                    </a:lnTo>
                    <a:lnTo>
                      <a:pt x="190" y="197"/>
                    </a:lnTo>
                    <a:lnTo>
                      <a:pt x="190" y="197"/>
                    </a:lnTo>
                    <a:lnTo>
                      <a:pt x="190" y="197"/>
                    </a:lnTo>
                    <a:lnTo>
                      <a:pt x="190" y="197"/>
                    </a:lnTo>
                    <a:lnTo>
                      <a:pt x="190" y="197"/>
                    </a:lnTo>
                    <a:lnTo>
                      <a:pt x="190" y="197"/>
                    </a:lnTo>
                    <a:lnTo>
                      <a:pt x="190" y="197"/>
                    </a:lnTo>
                    <a:lnTo>
                      <a:pt x="190" y="199"/>
                    </a:lnTo>
                    <a:lnTo>
                      <a:pt x="190" y="199"/>
                    </a:lnTo>
                    <a:lnTo>
                      <a:pt x="190" y="199"/>
                    </a:lnTo>
                    <a:lnTo>
                      <a:pt x="190" y="199"/>
                    </a:lnTo>
                    <a:lnTo>
                      <a:pt x="190" y="199"/>
                    </a:lnTo>
                    <a:lnTo>
                      <a:pt x="190" y="199"/>
                    </a:lnTo>
                    <a:lnTo>
                      <a:pt x="190" y="199"/>
                    </a:lnTo>
                    <a:lnTo>
                      <a:pt x="190" y="199"/>
                    </a:lnTo>
                    <a:lnTo>
                      <a:pt x="192" y="199"/>
                    </a:lnTo>
                    <a:lnTo>
                      <a:pt x="192" y="199"/>
                    </a:lnTo>
                    <a:lnTo>
                      <a:pt x="192" y="197"/>
                    </a:lnTo>
                    <a:lnTo>
                      <a:pt x="192" y="197"/>
                    </a:lnTo>
                    <a:lnTo>
                      <a:pt x="194" y="197"/>
                    </a:lnTo>
                    <a:lnTo>
                      <a:pt x="194" y="197"/>
                    </a:lnTo>
                    <a:lnTo>
                      <a:pt x="194" y="197"/>
                    </a:lnTo>
                    <a:lnTo>
                      <a:pt x="196" y="195"/>
                    </a:lnTo>
                    <a:lnTo>
                      <a:pt x="196" y="195"/>
                    </a:lnTo>
                    <a:lnTo>
                      <a:pt x="196" y="193"/>
                    </a:lnTo>
                    <a:lnTo>
                      <a:pt x="197" y="193"/>
                    </a:lnTo>
                    <a:lnTo>
                      <a:pt x="197" y="191"/>
                    </a:lnTo>
                    <a:lnTo>
                      <a:pt x="197" y="191"/>
                    </a:lnTo>
                    <a:lnTo>
                      <a:pt x="197" y="191"/>
                    </a:lnTo>
                    <a:lnTo>
                      <a:pt x="197" y="190"/>
                    </a:lnTo>
                    <a:lnTo>
                      <a:pt x="197" y="190"/>
                    </a:lnTo>
                    <a:lnTo>
                      <a:pt x="199" y="190"/>
                    </a:lnTo>
                    <a:lnTo>
                      <a:pt x="199" y="190"/>
                    </a:lnTo>
                    <a:lnTo>
                      <a:pt x="199" y="188"/>
                    </a:lnTo>
                    <a:lnTo>
                      <a:pt x="199" y="188"/>
                    </a:lnTo>
                    <a:lnTo>
                      <a:pt x="199" y="188"/>
                    </a:lnTo>
                    <a:lnTo>
                      <a:pt x="199" y="188"/>
                    </a:lnTo>
                    <a:lnTo>
                      <a:pt x="199" y="186"/>
                    </a:lnTo>
                    <a:lnTo>
                      <a:pt x="201" y="186"/>
                    </a:lnTo>
                    <a:lnTo>
                      <a:pt x="201" y="186"/>
                    </a:lnTo>
                    <a:lnTo>
                      <a:pt x="201" y="186"/>
                    </a:lnTo>
                    <a:lnTo>
                      <a:pt x="201" y="186"/>
                    </a:lnTo>
                    <a:lnTo>
                      <a:pt x="201" y="186"/>
                    </a:lnTo>
                    <a:lnTo>
                      <a:pt x="201" y="188"/>
                    </a:lnTo>
                    <a:lnTo>
                      <a:pt x="201" y="188"/>
                    </a:lnTo>
                    <a:lnTo>
                      <a:pt x="201" y="188"/>
                    </a:lnTo>
                    <a:lnTo>
                      <a:pt x="203" y="188"/>
                    </a:lnTo>
                    <a:lnTo>
                      <a:pt x="203" y="188"/>
                    </a:lnTo>
                    <a:lnTo>
                      <a:pt x="203" y="188"/>
                    </a:lnTo>
                    <a:lnTo>
                      <a:pt x="203" y="188"/>
                    </a:lnTo>
                    <a:lnTo>
                      <a:pt x="203" y="188"/>
                    </a:lnTo>
                    <a:lnTo>
                      <a:pt x="203" y="186"/>
                    </a:lnTo>
                    <a:lnTo>
                      <a:pt x="203" y="186"/>
                    </a:lnTo>
                    <a:lnTo>
                      <a:pt x="203" y="186"/>
                    </a:lnTo>
                    <a:lnTo>
                      <a:pt x="203" y="186"/>
                    </a:lnTo>
                    <a:lnTo>
                      <a:pt x="203" y="186"/>
                    </a:lnTo>
                    <a:lnTo>
                      <a:pt x="203" y="184"/>
                    </a:lnTo>
                    <a:lnTo>
                      <a:pt x="203" y="184"/>
                    </a:lnTo>
                    <a:lnTo>
                      <a:pt x="203" y="184"/>
                    </a:lnTo>
                    <a:lnTo>
                      <a:pt x="201" y="184"/>
                    </a:lnTo>
                    <a:lnTo>
                      <a:pt x="201" y="184"/>
                    </a:lnTo>
                    <a:lnTo>
                      <a:pt x="201" y="184"/>
                    </a:lnTo>
                    <a:lnTo>
                      <a:pt x="201" y="182"/>
                    </a:lnTo>
                    <a:lnTo>
                      <a:pt x="201" y="182"/>
                    </a:lnTo>
                    <a:lnTo>
                      <a:pt x="201" y="182"/>
                    </a:lnTo>
                    <a:lnTo>
                      <a:pt x="201" y="182"/>
                    </a:lnTo>
                    <a:lnTo>
                      <a:pt x="203" y="182"/>
                    </a:lnTo>
                    <a:lnTo>
                      <a:pt x="203" y="182"/>
                    </a:lnTo>
                    <a:lnTo>
                      <a:pt x="203" y="182"/>
                    </a:lnTo>
                    <a:lnTo>
                      <a:pt x="203" y="182"/>
                    </a:lnTo>
                    <a:lnTo>
                      <a:pt x="203" y="182"/>
                    </a:lnTo>
                    <a:lnTo>
                      <a:pt x="203" y="182"/>
                    </a:lnTo>
                    <a:lnTo>
                      <a:pt x="205" y="182"/>
                    </a:lnTo>
                    <a:lnTo>
                      <a:pt x="205" y="182"/>
                    </a:lnTo>
                    <a:lnTo>
                      <a:pt x="205" y="182"/>
                    </a:lnTo>
                    <a:lnTo>
                      <a:pt x="205" y="182"/>
                    </a:lnTo>
                    <a:lnTo>
                      <a:pt x="205" y="182"/>
                    </a:lnTo>
                    <a:lnTo>
                      <a:pt x="206" y="182"/>
                    </a:lnTo>
                    <a:lnTo>
                      <a:pt x="206" y="182"/>
                    </a:lnTo>
                    <a:lnTo>
                      <a:pt x="206" y="182"/>
                    </a:lnTo>
                    <a:lnTo>
                      <a:pt x="206" y="182"/>
                    </a:lnTo>
                    <a:lnTo>
                      <a:pt x="206" y="182"/>
                    </a:lnTo>
                    <a:lnTo>
                      <a:pt x="206" y="181"/>
                    </a:lnTo>
                    <a:lnTo>
                      <a:pt x="206" y="181"/>
                    </a:lnTo>
                    <a:lnTo>
                      <a:pt x="208" y="181"/>
                    </a:lnTo>
                    <a:lnTo>
                      <a:pt x="208" y="181"/>
                    </a:lnTo>
                    <a:lnTo>
                      <a:pt x="208" y="181"/>
                    </a:lnTo>
                    <a:lnTo>
                      <a:pt x="208" y="179"/>
                    </a:lnTo>
                    <a:lnTo>
                      <a:pt x="208" y="179"/>
                    </a:lnTo>
                    <a:lnTo>
                      <a:pt x="208" y="179"/>
                    </a:lnTo>
                    <a:lnTo>
                      <a:pt x="208" y="179"/>
                    </a:lnTo>
                    <a:lnTo>
                      <a:pt x="208" y="179"/>
                    </a:lnTo>
                    <a:lnTo>
                      <a:pt x="208" y="179"/>
                    </a:lnTo>
                    <a:lnTo>
                      <a:pt x="208" y="179"/>
                    </a:lnTo>
                    <a:lnTo>
                      <a:pt x="208" y="179"/>
                    </a:lnTo>
                    <a:lnTo>
                      <a:pt x="208" y="179"/>
                    </a:lnTo>
                    <a:lnTo>
                      <a:pt x="206" y="179"/>
                    </a:lnTo>
                    <a:lnTo>
                      <a:pt x="206" y="179"/>
                    </a:lnTo>
                    <a:lnTo>
                      <a:pt x="206" y="179"/>
                    </a:lnTo>
                    <a:lnTo>
                      <a:pt x="206" y="179"/>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8" y="177"/>
                    </a:lnTo>
                    <a:lnTo>
                      <a:pt x="208" y="177"/>
                    </a:lnTo>
                    <a:lnTo>
                      <a:pt x="208" y="177"/>
                    </a:lnTo>
                    <a:lnTo>
                      <a:pt x="208" y="177"/>
                    </a:lnTo>
                    <a:lnTo>
                      <a:pt x="210" y="177"/>
                    </a:lnTo>
                    <a:lnTo>
                      <a:pt x="212" y="177"/>
                    </a:lnTo>
                    <a:lnTo>
                      <a:pt x="212" y="177"/>
                    </a:lnTo>
                    <a:lnTo>
                      <a:pt x="212" y="177"/>
                    </a:lnTo>
                    <a:lnTo>
                      <a:pt x="212" y="175"/>
                    </a:lnTo>
                    <a:lnTo>
                      <a:pt x="212" y="175"/>
                    </a:lnTo>
                    <a:lnTo>
                      <a:pt x="214" y="175"/>
                    </a:lnTo>
                    <a:lnTo>
                      <a:pt x="214" y="175"/>
                    </a:lnTo>
                    <a:lnTo>
                      <a:pt x="214" y="175"/>
                    </a:lnTo>
                    <a:lnTo>
                      <a:pt x="214" y="175"/>
                    </a:lnTo>
                    <a:lnTo>
                      <a:pt x="214" y="173"/>
                    </a:lnTo>
                    <a:lnTo>
                      <a:pt x="214" y="173"/>
                    </a:lnTo>
                    <a:lnTo>
                      <a:pt x="214" y="173"/>
                    </a:lnTo>
                    <a:lnTo>
                      <a:pt x="212" y="173"/>
                    </a:lnTo>
                    <a:lnTo>
                      <a:pt x="212" y="173"/>
                    </a:lnTo>
                    <a:lnTo>
                      <a:pt x="212" y="173"/>
                    </a:lnTo>
                    <a:lnTo>
                      <a:pt x="212" y="173"/>
                    </a:lnTo>
                    <a:lnTo>
                      <a:pt x="212" y="173"/>
                    </a:lnTo>
                    <a:lnTo>
                      <a:pt x="212" y="173"/>
                    </a:lnTo>
                    <a:lnTo>
                      <a:pt x="212" y="172"/>
                    </a:lnTo>
                    <a:lnTo>
                      <a:pt x="214" y="173"/>
                    </a:lnTo>
                    <a:lnTo>
                      <a:pt x="214" y="173"/>
                    </a:lnTo>
                    <a:lnTo>
                      <a:pt x="214" y="172"/>
                    </a:lnTo>
                    <a:lnTo>
                      <a:pt x="214" y="172"/>
                    </a:lnTo>
                    <a:lnTo>
                      <a:pt x="214" y="172"/>
                    </a:lnTo>
                    <a:lnTo>
                      <a:pt x="214" y="172"/>
                    </a:lnTo>
                    <a:lnTo>
                      <a:pt x="215" y="172"/>
                    </a:lnTo>
                    <a:lnTo>
                      <a:pt x="215" y="173"/>
                    </a:lnTo>
                    <a:lnTo>
                      <a:pt x="215" y="173"/>
                    </a:lnTo>
                    <a:lnTo>
                      <a:pt x="215" y="173"/>
                    </a:lnTo>
                    <a:lnTo>
                      <a:pt x="215" y="173"/>
                    </a:lnTo>
                    <a:lnTo>
                      <a:pt x="215" y="173"/>
                    </a:lnTo>
                    <a:lnTo>
                      <a:pt x="215" y="173"/>
                    </a:lnTo>
                    <a:lnTo>
                      <a:pt x="215" y="173"/>
                    </a:lnTo>
                    <a:lnTo>
                      <a:pt x="215" y="173"/>
                    </a:lnTo>
                    <a:lnTo>
                      <a:pt x="215" y="173"/>
                    </a:lnTo>
                    <a:lnTo>
                      <a:pt x="215" y="173"/>
                    </a:lnTo>
                    <a:lnTo>
                      <a:pt x="217" y="173"/>
                    </a:lnTo>
                    <a:lnTo>
                      <a:pt x="217" y="173"/>
                    </a:lnTo>
                    <a:lnTo>
                      <a:pt x="217" y="173"/>
                    </a:lnTo>
                    <a:lnTo>
                      <a:pt x="217" y="173"/>
                    </a:lnTo>
                    <a:lnTo>
                      <a:pt x="217" y="173"/>
                    </a:lnTo>
                    <a:lnTo>
                      <a:pt x="219" y="172"/>
                    </a:lnTo>
                    <a:lnTo>
                      <a:pt x="219" y="172"/>
                    </a:lnTo>
                    <a:lnTo>
                      <a:pt x="219" y="172"/>
                    </a:lnTo>
                    <a:lnTo>
                      <a:pt x="217" y="172"/>
                    </a:lnTo>
                    <a:lnTo>
                      <a:pt x="217" y="172"/>
                    </a:lnTo>
                    <a:lnTo>
                      <a:pt x="217" y="170"/>
                    </a:lnTo>
                    <a:lnTo>
                      <a:pt x="217" y="170"/>
                    </a:lnTo>
                    <a:lnTo>
                      <a:pt x="217" y="170"/>
                    </a:lnTo>
                    <a:lnTo>
                      <a:pt x="217" y="170"/>
                    </a:lnTo>
                    <a:lnTo>
                      <a:pt x="217" y="170"/>
                    </a:lnTo>
                    <a:lnTo>
                      <a:pt x="217" y="170"/>
                    </a:lnTo>
                    <a:lnTo>
                      <a:pt x="219" y="170"/>
                    </a:lnTo>
                    <a:lnTo>
                      <a:pt x="219" y="170"/>
                    </a:lnTo>
                    <a:lnTo>
                      <a:pt x="219" y="172"/>
                    </a:lnTo>
                    <a:lnTo>
                      <a:pt x="221" y="172"/>
                    </a:lnTo>
                    <a:lnTo>
                      <a:pt x="221" y="172"/>
                    </a:lnTo>
                    <a:lnTo>
                      <a:pt x="221" y="172"/>
                    </a:lnTo>
                    <a:lnTo>
                      <a:pt x="221" y="170"/>
                    </a:lnTo>
                    <a:lnTo>
                      <a:pt x="223" y="170"/>
                    </a:lnTo>
                    <a:lnTo>
                      <a:pt x="223" y="170"/>
                    </a:lnTo>
                    <a:lnTo>
                      <a:pt x="223" y="170"/>
                    </a:lnTo>
                    <a:lnTo>
                      <a:pt x="223" y="170"/>
                    </a:lnTo>
                    <a:lnTo>
                      <a:pt x="224" y="170"/>
                    </a:lnTo>
                    <a:lnTo>
                      <a:pt x="224" y="170"/>
                    </a:lnTo>
                    <a:lnTo>
                      <a:pt x="224" y="170"/>
                    </a:lnTo>
                    <a:lnTo>
                      <a:pt x="224" y="170"/>
                    </a:lnTo>
                    <a:lnTo>
                      <a:pt x="224" y="170"/>
                    </a:lnTo>
                    <a:lnTo>
                      <a:pt x="224" y="170"/>
                    </a:lnTo>
                    <a:lnTo>
                      <a:pt x="224" y="168"/>
                    </a:lnTo>
                    <a:lnTo>
                      <a:pt x="224" y="168"/>
                    </a:lnTo>
                    <a:lnTo>
                      <a:pt x="224" y="168"/>
                    </a:lnTo>
                    <a:lnTo>
                      <a:pt x="224" y="168"/>
                    </a:lnTo>
                    <a:lnTo>
                      <a:pt x="224" y="168"/>
                    </a:lnTo>
                    <a:lnTo>
                      <a:pt x="224" y="168"/>
                    </a:lnTo>
                    <a:lnTo>
                      <a:pt x="224" y="168"/>
                    </a:lnTo>
                    <a:lnTo>
                      <a:pt x="224" y="166"/>
                    </a:lnTo>
                    <a:lnTo>
                      <a:pt x="224" y="166"/>
                    </a:lnTo>
                    <a:lnTo>
                      <a:pt x="224" y="166"/>
                    </a:lnTo>
                    <a:lnTo>
                      <a:pt x="224" y="166"/>
                    </a:lnTo>
                    <a:lnTo>
                      <a:pt x="224" y="166"/>
                    </a:lnTo>
                    <a:lnTo>
                      <a:pt x="224" y="166"/>
                    </a:lnTo>
                    <a:lnTo>
                      <a:pt x="224" y="166"/>
                    </a:lnTo>
                    <a:lnTo>
                      <a:pt x="224" y="166"/>
                    </a:lnTo>
                    <a:lnTo>
                      <a:pt x="224" y="166"/>
                    </a:lnTo>
                    <a:lnTo>
                      <a:pt x="226" y="166"/>
                    </a:lnTo>
                    <a:lnTo>
                      <a:pt x="226" y="166"/>
                    </a:lnTo>
                    <a:lnTo>
                      <a:pt x="226" y="166"/>
                    </a:lnTo>
                    <a:lnTo>
                      <a:pt x="226" y="166"/>
                    </a:lnTo>
                    <a:lnTo>
                      <a:pt x="226" y="166"/>
                    </a:lnTo>
                    <a:lnTo>
                      <a:pt x="226" y="164"/>
                    </a:lnTo>
                    <a:lnTo>
                      <a:pt x="226" y="164"/>
                    </a:lnTo>
                    <a:lnTo>
                      <a:pt x="226" y="164"/>
                    </a:lnTo>
                    <a:lnTo>
                      <a:pt x="226" y="164"/>
                    </a:lnTo>
                    <a:lnTo>
                      <a:pt x="226" y="162"/>
                    </a:lnTo>
                    <a:lnTo>
                      <a:pt x="226" y="162"/>
                    </a:lnTo>
                    <a:lnTo>
                      <a:pt x="226" y="162"/>
                    </a:lnTo>
                    <a:lnTo>
                      <a:pt x="224" y="162"/>
                    </a:lnTo>
                    <a:lnTo>
                      <a:pt x="224" y="162"/>
                    </a:lnTo>
                    <a:lnTo>
                      <a:pt x="224" y="162"/>
                    </a:lnTo>
                    <a:lnTo>
                      <a:pt x="224" y="162"/>
                    </a:lnTo>
                    <a:lnTo>
                      <a:pt x="224" y="161"/>
                    </a:lnTo>
                    <a:lnTo>
                      <a:pt x="224" y="161"/>
                    </a:lnTo>
                    <a:lnTo>
                      <a:pt x="224" y="161"/>
                    </a:lnTo>
                    <a:lnTo>
                      <a:pt x="224" y="161"/>
                    </a:lnTo>
                    <a:lnTo>
                      <a:pt x="224" y="159"/>
                    </a:lnTo>
                    <a:lnTo>
                      <a:pt x="223" y="159"/>
                    </a:lnTo>
                    <a:lnTo>
                      <a:pt x="223" y="159"/>
                    </a:lnTo>
                    <a:lnTo>
                      <a:pt x="223" y="159"/>
                    </a:lnTo>
                    <a:lnTo>
                      <a:pt x="221" y="159"/>
                    </a:lnTo>
                    <a:lnTo>
                      <a:pt x="221" y="159"/>
                    </a:lnTo>
                    <a:lnTo>
                      <a:pt x="221" y="159"/>
                    </a:lnTo>
                    <a:lnTo>
                      <a:pt x="221" y="157"/>
                    </a:lnTo>
                    <a:lnTo>
                      <a:pt x="221" y="157"/>
                    </a:lnTo>
                    <a:lnTo>
                      <a:pt x="221" y="157"/>
                    </a:lnTo>
                    <a:lnTo>
                      <a:pt x="221" y="157"/>
                    </a:lnTo>
                    <a:lnTo>
                      <a:pt x="219" y="157"/>
                    </a:lnTo>
                    <a:lnTo>
                      <a:pt x="219" y="157"/>
                    </a:lnTo>
                    <a:lnTo>
                      <a:pt x="219" y="155"/>
                    </a:lnTo>
                    <a:lnTo>
                      <a:pt x="219" y="155"/>
                    </a:lnTo>
                    <a:lnTo>
                      <a:pt x="221" y="155"/>
                    </a:lnTo>
                    <a:lnTo>
                      <a:pt x="221" y="155"/>
                    </a:lnTo>
                    <a:lnTo>
                      <a:pt x="221" y="155"/>
                    </a:lnTo>
                    <a:lnTo>
                      <a:pt x="221" y="155"/>
                    </a:lnTo>
                    <a:lnTo>
                      <a:pt x="223" y="155"/>
                    </a:lnTo>
                    <a:lnTo>
                      <a:pt x="223" y="155"/>
                    </a:lnTo>
                    <a:lnTo>
                      <a:pt x="223" y="153"/>
                    </a:lnTo>
                    <a:lnTo>
                      <a:pt x="223" y="153"/>
                    </a:lnTo>
                    <a:lnTo>
                      <a:pt x="223" y="153"/>
                    </a:lnTo>
                    <a:lnTo>
                      <a:pt x="223" y="153"/>
                    </a:lnTo>
                    <a:lnTo>
                      <a:pt x="223" y="153"/>
                    </a:lnTo>
                    <a:lnTo>
                      <a:pt x="223" y="152"/>
                    </a:lnTo>
                    <a:lnTo>
                      <a:pt x="223" y="152"/>
                    </a:lnTo>
                    <a:lnTo>
                      <a:pt x="223" y="152"/>
                    </a:lnTo>
                    <a:lnTo>
                      <a:pt x="223" y="152"/>
                    </a:lnTo>
                    <a:lnTo>
                      <a:pt x="223" y="152"/>
                    </a:lnTo>
                    <a:lnTo>
                      <a:pt x="221" y="152"/>
                    </a:lnTo>
                    <a:lnTo>
                      <a:pt x="221" y="152"/>
                    </a:lnTo>
                    <a:lnTo>
                      <a:pt x="221" y="150"/>
                    </a:lnTo>
                    <a:lnTo>
                      <a:pt x="221" y="150"/>
                    </a:lnTo>
                    <a:lnTo>
                      <a:pt x="221" y="150"/>
                    </a:lnTo>
                    <a:lnTo>
                      <a:pt x="221" y="150"/>
                    </a:lnTo>
                    <a:lnTo>
                      <a:pt x="221" y="150"/>
                    </a:lnTo>
                    <a:lnTo>
                      <a:pt x="221" y="150"/>
                    </a:lnTo>
                    <a:lnTo>
                      <a:pt x="221" y="150"/>
                    </a:lnTo>
                    <a:lnTo>
                      <a:pt x="221" y="148"/>
                    </a:lnTo>
                    <a:lnTo>
                      <a:pt x="221" y="148"/>
                    </a:lnTo>
                    <a:lnTo>
                      <a:pt x="221" y="148"/>
                    </a:lnTo>
                    <a:lnTo>
                      <a:pt x="219" y="146"/>
                    </a:lnTo>
                    <a:lnTo>
                      <a:pt x="219" y="146"/>
                    </a:lnTo>
                    <a:lnTo>
                      <a:pt x="219" y="146"/>
                    </a:lnTo>
                    <a:lnTo>
                      <a:pt x="219" y="144"/>
                    </a:lnTo>
                    <a:lnTo>
                      <a:pt x="219" y="144"/>
                    </a:lnTo>
                    <a:lnTo>
                      <a:pt x="219" y="144"/>
                    </a:lnTo>
                    <a:lnTo>
                      <a:pt x="219" y="144"/>
                    </a:lnTo>
                    <a:lnTo>
                      <a:pt x="219" y="144"/>
                    </a:lnTo>
                    <a:lnTo>
                      <a:pt x="219" y="144"/>
                    </a:lnTo>
                    <a:lnTo>
                      <a:pt x="217" y="144"/>
                    </a:lnTo>
                    <a:lnTo>
                      <a:pt x="217" y="144"/>
                    </a:lnTo>
                    <a:lnTo>
                      <a:pt x="217" y="144"/>
                    </a:lnTo>
                    <a:lnTo>
                      <a:pt x="217" y="143"/>
                    </a:lnTo>
                    <a:lnTo>
                      <a:pt x="217" y="143"/>
                    </a:lnTo>
                    <a:lnTo>
                      <a:pt x="217" y="143"/>
                    </a:lnTo>
                    <a:lnTo>
                      <a:pt x="217" y="143"/>
                    </a:lnTo>
                    <a:lnTo>
                      <a:pt x="217" y="143"/>
                    </a:lnTo>
                    <a:lnTo>
                      <a:pt x="215" y="143"/>
                    </a:lnTo>
                    <a:lnTo>
                      <a:pt x="215" y="143"/>
                    </a:lnTo>
                    <a:lnTo>
                      <a:pt x="215" y="143"/>
                    </a:lnTo>
                    <a:lnTo>
                      <a:pt x="215" y="143"/>
                    </a:lnTo>
                    <a:lnTo>
                      <a:pt x="215" y="143"/>
                    </a:lnTo>
                    <a:lnTo>
                      <a:pt x="215" y="143"/>
                    </a:lnTo>
                    <a:lnTo>
                      <a:pt x="215" y="143"/>
                    </a:lnTo>
                    <a:lnTo>
                      <a:pt x="215" y="141"/>
                    </a:lnTo>
                    <a:lnTo>
                      <a:pt x="215" y="141"/>
                    </a:lnTo>
                    <a:lnTo>
                      <a:pt x="217" y="141"/>
                    </a:lnTo>
                    <a:lnTo>
                      <a:pt x="217" y="143"/>
                    </a:lnTo>
                    <a:lnTo>
                      <a:pt x="217" y="143"/>
                    </a:lnTo>
                    <a:lnTo>
                      <a:pt x="217" y="143"/>
                    </a:lnTo>
                    <a:lnTo>
                      <a:pt x="217" y="143"/>
                    </a:lnTo>
                    <a:lnTo>
                      <a:pt x="219" y="143"/>
                    </a:lnTo>
                    <a:lnTo>
                      <a:pt x="219" y="143"/>
                    </a:lnTo>
                    <a:lnTo>
                      <a:pt x="219" y="143"/>
                    </a:lnTo>
                    <a:lnTo>
                      <a:pt x="219" y="143"/>
                    </a:lnTo>
                    <a:lnTo>
                      <a:pt x="219" y="143"/>
                    </a:lnTo>
                    <a:lnTo>
                      <a:pt x="221" y="143"/>
                    </a:lnTo>
                    <a:lnTo>
                      <a:pt x="221" y="143"/>
                    </a:lnTo>
                    <a:lnTo>
                      <a:pt x="221" y="143"/>
                    </a:lnTo>
                    <a:lnTo>
                      <a:pt x="221" y="144"/>
                    </a:lnTo>
                    <a:lnTo>
                      <a:pt x="221" y="144"/>
                    </a:lnTo>
                    <a:lnTo>
                      <a:pt x="221" y="144"/>
                    </a:lnTo>
                    <a:lnTo>
                      <a:pt x="221" y="144"/>
                    </a:lnTo>
                    <a:lnTo>
                      <a:pt x="221" y="144"/>
                    </a:lnTo>
                    <a:lnTo>
                      <a:pt x="223" y="143"/>
                    </a:lnTo>
                    <a:lnTo>
                      <a:pt x="223" y="143"/>
                    </a:lnTo>
                    <a:lnTo>
                      <a:pt x="223" y="143"/>
                    </a:lnTo>
                    <a:lnTo>
                      <a:pt x="223" y="143"/>
                    </a:lnTo>
                    <a:lnTo>
                      <a:pt x="223" y="143"/>
                    </a:lnTo>
                    <a:lnTo>
                      <a:pt x="223" y="141"/>
                    </a:lnTo>
                    <a:lnTo>
                      <a:pt x="223" y="141"/>
                    </a:lnTo>
                    <a:lnTo>
                      <a:pt x="223" y="141"/>
                    </a:lnTo>
                    <a:lnTo>
                      <a:pt x="223" y="143"/>
                    </a:lnTo>
                    <a:lnTo>
                      <a:pt x="223" y="143"/>
                    </a:lnTo>
                    <a:lnTo>
                      <a:pt x="224" y="143"/>
                    </a:lnTo>
                    <a:lnTo>
                      <a:pt x="224" y="143"/>
                    </a:lnTo>
                    <a:lnTo>
                      <a:pt x="224" y="143"/>
                    </a:lnTo>
                    <a:lnTo>
                      <a:pt x="224" y="143"/>
                    </a:lnTo>
                    <a:lnTo>
                      <a:pt x="224" y="143"/>
                    </a:lnTo>
                    <a:lnTo>
                      <a:pt x="224" y="143"/>
                    </a:lnTo>
                    <a:lnTo>
                      <a:pt x="224" y="143"/>
                    </a:lnTo>
                    <a:lnTo>
                      <a:pt x="224" y="143"/>
                    </a:lnTo>
                    <a:lnTo>
                      <a:pt x="224" y="143"/>
                    </a:lnTo>
                    <a:lnTo>
                      <a:pt x="224" y="141"/>
                    </a:lnTo>
                    <a:lnTo>
                      <a:pt x="224" y="141"/>
                    </a:lnTo>
                    <a:lnTo>
                      <a:pt x="224" y="141"/>
                    </a:lnTo>
                    <a:lnTo>
                      <a:pt x="224" y="141"/>
                    </a:lnTo>
                    <a:lnTo>
                      <a:pt x="224" y="141"/>
                    </a:lnTo>
                    <a:lnTo>
                      <a:pt x="224" y="141"/>
                    </a:lnTo>
                    <a:lnTo>
                      <a:pt x="224" y="141"/>
                    </a:lnTo>
                    <a:lnTo>
                      <a:pt x="224" y="139"/>
                    </a:lnTo>
                    <a:lnTo>
                      <a:pt x="226" y="139"/>
                    </a:lnTo>
                    <a:lnTo>
                      <a:pt x="226" y="139"/>
                    </a:lnTo>
                    <a:lnTo>
                      <a:pt x="226" y="139"/>
                    </a:lnTo>
                    <a:lnTo>
                      <a:pt x="226" y="137"/>
                    </a:lnTo>
                    <a:lnTo>
                      <a:pt x="226" y="137"/>
                    </a:lnTo>
                    <a:lnTo>
                      <a:pt x="226" y="137"/>
                    </a:lnTo>
                    <a:lnTo>
                      <a:pt x="226" y="137"/>
                    </a:lnTo>
                    <a:lnTo>
                      <a:pt x="228" y="137"/>
                    </a:lnTo>
                    <a:lnTo>
                      <a:pt x="228" y="135"/>
                    </a:lnTo>
                    <a:lnTo>
                      <a:pt x="228" y="135"/>
                    </a:lnTo>
                    <a:lnTo>
                      <a:pt x="230" y="135"/>
                    </a:lnTo>
                    <a:lnTo>
                      <a:pt x="230" y="135"/>
                    </a:lnTo>
                    <a:lnTo>
                      <a:pt x="230" y="135"/>
                    </a:lnTo>
                    <a:lnTo>
                      <a:pt x="230" y="135"/>
                    </a:lnTo>
                    <a:lnTo>
                      <a:pt x="230" y="135"/>
                    </a:lnTo>
                    <a:lnTo>
                      <a:pt x="230" y="134"/>
                    </a:lnTo>
                    <a:lnTo>
                      <a:pt x="230" y="134"/>
                    </a:lnTo>
                    <a:lnTo>
                      <a:pt x="232" y="134"/>
                    </a:lnTo>
                    <a:lnTo>
                      <a:pt x="232" y="134"/>
                    </a:lnTo>
                    <a:lnTo>
                      <a:pt x="232" y="134"/>
                    </a:lnTo>
                    <a:lnTo>
                      <a:pt x="232" y="134"/>
                    </a:lnTo>
                    <a:lnTo>
                      <a:pt x="232" y="134"/>
                    </a:lnTo>
                    <a:lnTo>
                      <a:pt x="232" y="134"/>
                    </a:lnTo>
                    <a:lnTo>
                      <a:pt x="234" y="134"/>
                    </a:lnTo>
                    <a:lnTo>
                      <a:pt x="234" y="134"/>
                    </a:lnTo>
                    <a:lnTo>
                      <a:pt x="235" y="134"/>
                    </a:lnTo>
                    <a:lnTo>
                      <a:pt x="235" y="134"/>
                    </a:lnTo>
                    <a:lnTo>
                      <a:pt x="235" y="134"/>
                    </a:lnTo>
                    <a:lnTo>
                      <a:pt x="235" y="134"/>
                    </a:lnTo>
                    <a:lnTo>
                      <a:pt x="235" y="132"/>
                    </a:lnTo>
                    <a:lnTo>
                      <a:pt x="235" y="132"/>
                    </a:lnTo>
                    <a:lnTo>
                      <a:pt x="237" y="132"/>
                    </a:lnTo>
                    <a:lnTo>
                      <a:pt x="237" y="132"/>
                    </a:lnTo>
                    <a:lnTo>
                      <a:pt x="237" y="132"/>
                    </a:lnTo>
                    <a:lnTo>
                      <a:pt x="237" y="132"/>
                    </a:lnTo>
                    <a:lnTo>
                      <a:pt x="237" y="130"/>
                    </a:lnTo>
                    <a:lnTo>
                      <a:pt x="237" y="130"/>
                    </a:lnTo>
                    <a:lnTo>
                      <a:pt x="237" y="130"/>
                    </a:lnTo>
                    <a:lnTo>
                      <a:pt x="237" y="130"/>
                    </a:lnTo>
                    <a:lnTo>
                      <a:pt x="237" y="130"/>
                    </a:lnTo>
                    <a:lnTo>
                      <a:pt x="237" y="130"/>
                    </a:lnTo>
                    <a:lnTo>
                      <a:pt x="237" y="130"/>
                    </a:lnTo>
                    <a:lnTo>
                      <a:pt x="239" y="130"/>
                    </a:lnTo>
                    <a:lnTo>
                      <a:pt x="239" y="130"/>
                    </a:lnTo>
                    <a:lnTo>
                      <a:pt x="239" y="130"/>
                    </a:lnTo>
                    <a:lnTo>
                      <a:pt x="241" y="130"/>
                    </a:lnTo>
                    <a:lnTo>
                      <a:pt x="241" y="130"/>
                    </a:lnTo>
                    <a:lnTo>
                      <a:pt x="241" y="128"/>
                    </a:lnTo>
                    <a:lnTo>
                      <a:pt x="241" y="128"/>
                    </a:lnTo>
                    <a:lnTo>
                      <a:pt x="241" y="128"/>
                    </a:lnTo>
                    <a:lnTo>
                      <a:pt x="241" y="128"/>
                    </a:lnTo>
                    <a:lnTo>
                      <a:pt x="243" y="128"/>
                    </a:lnTo>
                    <a:lnTo>
                      <a:pt x="243" y="130"/>
                    </a:lnTo>
                    <a:lnTo>
                      <a:pt x="243" y="130"/>
                    </a:lnTo>
                    <a:lnTo>
                      <a:pt x="243" y="128"/>
                    </a:lnTo>
                    <a:lnTo>
                      <a:pt x="243" y="128"/>
                    </a:lnTo>
                    <a:lnTo>
                      <a:pt x="243" y="128"/>
                    </a:lnTo>
                    <a:lnTo>
                      <a:pt x="244" y="128"/>
                    </a:lnTo>
                    <a:lnTo>
                      <a:pt x="244" y="128"/>
                    </a:lnTo>
                    <a:lnTo>
                      <a:pt x="244" y="128"/>
                    </a:lnTo>
                    <a:lnTo>
                      <a:pt x="244" y="128"/>
                    </a:lnTo>
                    <a:lnTo>
                      <a:pt x="244" y="128"/>
                    </a:lnTo>
                    <a:lnTo>
                      <a:pt x="244" y="128"/>
                    </a:lnTo>
                    <a:lnTo>
                      <a:pt x="244" y="128"/>
                    </a:lnTo>
                    <a:lnTo>
                      <a:pt x="246" y="128"/>
                    </a:lnTo>
                    <a:lnTo>
                      <a:pt x="244" y="126"/>
                    </a:lnTo>
                    <a:lnTo>
                      <a:pt x="244" y="126"/>
                    </a:lnTo>
                    <a:lnTo>
                      <a:pt x="244" y="124"/>
                    </a:lnTo>
                    <a:lnTo>
                      <a:pt x="244" y="124"/>
                    </a:lnTo>
                    <a:lnTo>
                      <a:pt x="244" y="124"/>
                    </a:lnTo>
                    <a:lnTo>
                      <a:pt x="246" y="124"/>
                    </a:lnTo>
                    <a:lnTo>
                      <a:pt x="246" y="123"/>
                    </a:lnTo>
                    <a:lnTo>
                      <a:pt x="246" y="123"/>
                    </a:lnTo>
                    <a:lnTo>
                      <a:pt x="246" y="123"/>
                    </a:lnTo>
                    <a:lnTo>
                      <a:pt x="246" y="123"/>
                    </a:lnTo>
                    <a:lnTo>
                      <a:pt x="246" y="123"/>
                    </a:lnTo>
                    <a:lnTo>
                      <a:pt x="248" y="123"/>
                    </a:lnTo>
                    <a:lnTo>
                      <a:pt x="248" y="123"/>
                    </a:lnTo>
                    <a:lnTo>
                      <a:pt x="248" y="123"/>
                    </a:lnTo>
                    <a:lnTo>
                      <a:pt x="248" y="124"/>
                    </a:lnTo>
                    <a:lnTo>
                      <a:pt x="248" y="124"/>
                    </a:lnTo>
                    <a:lnTo>
                      <a:pt x="248" y="124"/>
                    </a:lnTo>
                    <a:lnTo>
                      <a:pt x="250" y="124"/>
                    </a:lnTo>
                    <a:lnTo>
                      <a:pt x="250" y="124"/>
                    </a:lnTo>
                    <a:lnTo>
                      <a:pt x="250" y="123"/>
                    </a:lnTo>
                    <a:lnTo>
                      <a:pt x="250" y="123"/>
                    </a:lnTo>
                    <a:lnTo>
                      <a:pt x="250" y="123"/>
                    </a:lnTo>
                    <a:lnTo>
                      <a:pt x="250" y="123"/>
                    </a:lnTo>
                    <a:lnTo>
                      <a:pt x="248" y="123"/>
                    </a:lnTo>
                    <a:lnTo>
                      <a:pt x="248" y="121"/>
                    </a:lnTo>
                    <a:lnTo>
                      <a:pt x="248" y="121"/>
                    </a:lnTo>
                    <a:lnTo>
                      <a:pt x="248" y="121"/>
                    </a:lnTo>
                    <a:lnTo>
                      <a:pt x="248" y="121"/>
                    </a:lnTo>
                    <a:lnTo>
                      <a:pt x="248" y="119"/>
                    </a:lnTo>
                    <a:lnTo>
                      <a:pt x="248" y="119"/>
                    </a:lnTo>
                    <a:lnTo>
                      <a:pt x="248" y="119"/>
                    </a:lnTo>
                    <a:lnTo>
                      <a:pt x="248" y="119"/>
                    </a:lnTo>
                    <a:lnTo>
                      <a:pt x="246" y="117"/>
                    </a:lnTo>
                    <a:lnTo>
                      <a:pt x="246" y="117"/>
                    </a:lnTo>
                    <a:lnTo>
                      <a:pt x="246" y="117"/>
                    </a:lnTo>
                    <a:lnTo>
                      <a:pt x="246" y="117"/>
                    </a:lnTo>
                    <a:lnTo>
                      <a:pt x="248" y="117"/>
                    </a:lnTo>
                    <a:lnTo>
                      <a:pt x="248" y="117"/>
                    </a:lnTo>
                    <a:lnTo>
                      <a:pt x="248" y="117"/>
                    </a:lnTo>
                    <a:lnTo>
                      <a:pt x="248" y="115"/>
                    </a:lnTo>
                    <a:lnTo>
                      <a:pt x="248" y="115"/>
                    </a:lnTo>
                    <a:lnTo>
                      <a:pt x="248" y="115"/>
                    </a:lnTo>
                    <a:lnTo>
                      <a:pt x="250" y="115"/>
                    </a:lnTo>
                    <a:lnTo>
                      <a:pt x="250" y="115"/>
                    </a:lnTo>
                    <a:lnTo>
                      <a:pt x="250" y="115"/>
                    </a:lnTo>
                    <a:lnTo>
                      <a:pt x="252" y="115"/>
                    </a:lnTo>
                    <a:lnTo>
                      <a:pt x="252" y="115"/>
                    </a:lnTo>
                    <a:lnTo>
                      <a:pt x="252" y="115"/>
                    </a:lnTo>
                    <a:lnTo>
                      <a:pt x="252" y="115"/>
                    </a:lnTo>
                    <a:lnTo>
                      <a:pt x="252" y="115"/>
                    </a:lnTo>
                    <a:lnTo>
                      <a:pt x="252" y="115"/>
                    </a:lnTo>
                    <a:lnTo>
                      <a:pt x="252" y="114"/>
                    </a:lnTo>
                    <a:lnTo>
                      <a:pt x="252" y="114"/>
                    </a:lnTo>
                    <a:lnTo>
                      <a:pt x="252" y="114"/>
                    </a:lnTo>
                    <a:lnTo>
                      <a:pt x="252" y="112"/>
                    </a:lnTo>
                    <a:lnTo>
                      <a:pt x="252" y="112"/>
                    </a:lnTo>
                    <a:lnTo>
                      <a:pt x="252" y="112"/>
                    </a:lnTo>
                    <a:lnTo>
                      <a:pt x="252" y="112"/>
                    </a:lnTo>
                    <a:lnTo>
                      <a:pt x="252" y="112"/>
                    </a:lnTo>
                    <a:lnTo>
                      <a:pt x="252" y="110"/>
                    </a:lnTo>
                    <a:lnTo>
                      <a:pt x="252" y="110"/>
                    </a:lnTo>
                    <a:lnTo>
                      <a:pt x="253" y="110"/>
                    </a:lnTo>
                    <a:lnTo>
                      <a:pt x="253" y="110"/>
                    </a:lnTo>
                    <a:lnTo>
                      <a:pt x="253" y="110"/>
                    </a:lnTo>
                    <a:lnTo>
                      <a:pt x="253" y="110"/>
                    </a:lnTo>
                    <a:lnTo>
                      <a:pt x="255" y="110"/>
                    </a:lnTo>
                    <a:lnTo>
                      <a:pt x="255" y="110"/>
                    </a:lnTo>
                    <a:lnTo>
                      <a:pt x="255" y="110"/>
                    </a:lnTo>
                    <a:lnTo>
                      <a:pt x="257" y="110"/>
                    </a:lnTo>
                    <a:lnTo>
                      <a:pt x="257" y="110"/>
                    </a:lnTo>
                    <a:lnTo>
                      <a:pt x="257" y="110"/>
                    </a:lnTo>
                    <a:lnTo>
                      <a:pt x="259" y="110"/>
                    </a:lnTo>
                    <a:lnTo>
                      <a:pt x="259" y="110"/>
                    </a:lnTo>
                    <a:lnTo>
                      <a:pt x="259" y="112"/>
                    </a:lnTo>
                    <a:lnTo>
                      <a:pt x="259" y="112"/>
                    </a:lnTo>
                    <a:lnTo>
                      <a:pt x="259" y="112"/>
                    </a:lnTo>
                    <a:lnTo>
                      <a:pt x="259" y="112"/>
                    </a:lnTo>
                    <a:lnTo>
                      <a:pt x="259" y="112"/>
                    </a:lnTo>
                    <a:lnTo>
                      <a:pt x="261" y="112"/>
                    </a:lnTo>
                    <a:lnTo>
                      <a:pt x="261" y="112"/>
                    </a:lnTo>
                    <a:lnTo>
                      <a:pt x="261" y="114"/>
                    </a:lnTo>
                    <a:lnTo>
                      <a:pt x="261" y="114"/>
                    </a:lnTo>
                    <a:lnTo>
                      <a:pt x="261" y="114"/>
                    </a:lnTo>
                    <a:lnTo>
                      <a:pt x="261" y="114"/>
                    </a:lnTo>
                    <a:lnTo>
                      <a:pt x="261" y="114"/>
                    </a:lnTo>
                    <a:lnTo>
                      <a:pt x="261" y="114"/>
                    </a:lnTo>
                    <a:lnTo>
                      <a:pt x="261" y="114"/>
                    </a:lnTo>
                    <a:lnTo>
                      <a:pt x="261" y="112"/>
                    </a:lnTo>
                    <a:lnTo>
                      <a:pt x="261" y="112"/>
                    </a:lnTo>
                    <a:lnTo>
                      <a:pt x="261" y="112"/>
                    </a:lnTo>
                    <a:lnTo>
                      <a:pt x="262" y="112"/>
                    </a:lnTo>
                    <a:lnTo>
                      <a:pt x="262" y="112"/>
                    </a:lnTo>
                    <a:lnTo>
                      <a:pt x="262" y="112"/>
                    </a:lnTo>
                    <a:lnTo>
                      <a:pt x="262" y="112"/>
                    </a:lnTo>
                    <a:lnTo>
                      <a:pt x="264" y="112"/>
                    </a:lnTo>
                    <a:lnTo>
                      <a:pt x="264" y="110"/>
                    </a:lnTo>
                    <a:lnTo>
                      <a:pt x="264" y="110"/>
                    </a:lnTo>
                    <a:lnTo>
                      <a:pt x="264" y="110"/>
                    </a:lnTo>
                    <a:lnTo>
                      <a:pt x="264" y="110"/>
                    </a:lnTo>
                    <a:lnTo>
                      <a:pt x="264" y="110"/>
                    </a:lnTo>
                    <a:lnTo>
                      <a:pt x="264" y="110"/>
                    </a:lnTo>
                    <a:lnTo>
                      <a:pt x="264" y="110"/>
                    </a:lnTo>
                    <a:lnTo>
                      <a:pt x="264" y="108"/>
                    </a:lnTo>
                    <a:lnTo>
                      <a:pt x="266" y="108"/>
                    </a:lnTo>
                    <a:lnTo>
                      <a:pt x="266" y="110"/>
                    </a:lnTo>
                    <a:lnTo>
                      <a:pt x="266" y="110"/>
                    </a:lnTo>
                    <a:lnTo>
                      <a:pt x="266" y="110"/>
                    </a:lnTo>
                    <a:lnTo>
                      <a:pt x="266" y="110"/>
                    </a:lnTo>
                    <a:lnTo>
                      <a:pt x="268" y="110"/>
                    </a:lnTo>
                    <a:lnTo>
                      <a:pt x="268" y="110"/>
                    </a:lnTo>
                    <a:lnTo>
                      <a:pt x="268" y="110"/>
                    </a:lnTo>
                    <a:lnTo>
                      <a:pt x="268" y="110"/>
                    </a:lnTo>
                    <a:lnTo>
                      <a:pt x="268" y="110"/>
                    </a:lnTo>
                    <a:lnTo>
                      <a:pt x="268" y="110"/>
                    </a:lnTo>
                    <a:lnTo>
                      <a:pt x="268" y="110"/>
                    </a:lnTo>
                    <a:lnTo>
                      <a:pt x="268" y="110"/>
                    </a:lnTo>
                    <a:lnTo>
                      <a:pt x="268" y="110"/>
                    </a:lnTo>
                    <a:lnTo>
                      <a:pt x="268" y="112"/>
                    </a:lnTo>
                    <a:lnTo>
                      <a:pt x="270" y="112"/>
                    </a:lnTo>
                    <a:lnTo>
                      <a:pt x="270" y="110"/>
                    </a:lnTo>
                    <a:lnTo>
                      <a:pt x="270" y="110"/>
                    </a:lnTo>
                    <a:lnTo>
                      <a:pt x="270" y="110"/>
                    </a:lnTo>
                    <a:lnTo>
                      <a:pt x="271" y="110"/>
                    </a:lnTo>
                    <a:lnTo>
                      <a:pt x="271" y="110"/>
                    </a:lnTo>
                    <a:lnTo>
                      <a:pt x="271" y="110"/>
                    </a:lnTo>
                    <a:lnTo>
                      <a:pt x="271" y="110"/>
                    </a:lnTo>
                    <a:lnTo>
                      <a:pt x="271" y="108"/>
                    </a:lnTo>
                    <a:lnTo>
                      <a:pt x="271" y="108"/>
                    </a:lnTo>
                    <a:lnTo>
                      <a:pt x="270" y="108"/>
                    </a:lnTo>
                    <a:lnTo>
                      <a:pt x="271" y="108"/>
                    </a:lnTo>
                    <a:lnTo>
                      <a:pt x="271" y="106"/>
                    </a:lnTo>
                    <a:lnTo>
                      <a:pt x="271" y="106"/>
                    </a:lnTo>
                    <a:lnTo>
                      <a:pt x="271" y="106"/>
                    </a:lnTo>
                    <a:lnTo>
                      <a:pt x="271" y="106"/>
                    </a:lnTo>
                    <a:lnTo>
                      <a:pt x="271" y="106"/>
                    </a:lnTo>
                    <a:lnTo>
                      <a:pt x="271" y="106"/>
                    </a:lnTo>
                    <a:lnTo>
                      <a:pt x="271" y="105"/>
                    </a:lnTo>
                    <a:lnTo>
                      <a:pt x="271" y="105"/>
                    </a:lnTo>
                    <a:lnTo>
                      <a:pt x="271" y="105"/>
                    </a:lnTo>
                    <a:lnTo>
                      <a:pt x="271" y="105"/>
                    </a:lnTo>
                    <a:lnTo>
                      <a:pt x="271" y="105"/>
                    </a:lnTo>
                    <a:lnTo>
                      <a:pt x="271" y="105"/>
                    </a:lnTo>
                    <a:lnTo>
                      <a:pt x="271" y="105"/>
                    </a:lnTo>
                    <a:lnTo>
                      <a:pt x="271" y="103"/>
                    </a:lnTo>
                    <a:lnTo>
                      <a:pt x="271" y="103"/>
                    </a:lnTo>
                    <a:lnTo>
                      <a:pt x="271" y="103"/>
                    </a:lnTo>
                    <a:lnTo>
                      <a:pt x="271" y="103"/>
                    </a:lnTo>
                    <a:lnTo>
                      <a:pt x="271" y="101"/>
                    </a:lnTo>
                    <a:lnTo>
                      <a:pt x="271" y="101"/>
                    </a:lnTo>
                    <a:lnTo>
                      <a:pt x="271" y="101"/>
                    </a:lnTo>
                    <a:lnTo>
                      <a:pt x="271" y="101"/>
                    </a:lnTo>
                    <a:lnTo>
                      <a:pt x="271" y="101"/>
                    </a:lnTo>
                    <a:lnTo>
                      <a:pt x="271" y="101"/>
                    </a:lnTo>
                    <a:lnTo>
                      <a:pt x="271" y="101"/>
                    </a:lnTo>
                    <a:lnTo>
                      <a:pt x="273" y="101"/>
                    </a:lnTo>
                    <a:lnTo>
                      <a:pt x="273" y="101"/>
                    </a:lnTo>
                    <a:lnTo>
                      <a:pt x="273" y="101"/>
                    </a:lnTo>
                    <a:lnTo>
                      <a:pt x="273" y="99"/>
                    </a:lnTo>
                    <a:lnTo>
                      <a:pt x="273" y="99"/>
                    </a:lnTo>
                    <a:lnTo>
                      <a:pt x="273" y="99"/>
                    </a:lnTo>
                    <a:lnTo>
                      <a:pt x="273" y="99"/>
                    </a:lnTo>
                    <a:lnTo>
                      <a:pt x="273" y="99"/>
                    </a:lnTo>
                    <a:lnTo>
                      <a:pt x="273" y="99"/>
                    </a:lnTo>
                    <a:lnTo>
                      <a:pt x="273" y="99"/>
                    </a:lnTo>
                    <a:lnTo>
                      <a:pt x="273" y="99"/>
                    </a:lnTo>
                    <a:lnTo>
                      <a:pt x="273" y="99"/>
                    </a:lnTo>
                    <a:lnTo>
                      <a:pt x="273" y="97"/>
                    </a:lnTo>
                    <a:lnTo>
                      <a:pt x="273" y="97"/>
                    </a:lnTo>
                    <a:lnTo>
                      <a:pt x="273" y="97"/>
                    </a:lnTo>
                    <a:lnTo>
                      <a:pt x="273" y="97"/>
                    </a:lnTo>
                    <a:lnTo>
                      <a:pt x="271" y="97"/>
                    </a:lnTo>
                    <a:lnTo>
                      <a:pt x="271" y="96"/>
                    </a:lnTo>
                    <a:lnTo>
                      <a:pt x="271" y="96"/>
                    </a:lnTo>
                    <a:lnTo>
                      <a:pt x="271" y="96"/>
                    </a:lnTo>
                    <a:lnTo>
                      <a:pt x="271" y="96"/>
                    </a:lnTo>
                    <a:lnTo>
                      <a:pt x="270" y="96"/>
                    </a:lnTo>
                    <a:lnTo>
                      <a:pt x="270" y="96"/>
                    </a:lnTo>
                    <a:lnTo>
                      <a:pt x="270" y="96"/>
                    </a:lnTo>
                    <a:lnTo>
                      <a:pt x="270" y="96"/>
                    </a:lnTo>
                    <a:lnTo>
                      <a:pt x="270" y="94"/>
                    </a:lnTo>
                    <a:lnTo>
                      <a:pt x="270" y="94"/>
                    </a:lnTo>
                    <a:lnTo>
                      <a:pt x="268" y="94"/>
                    </a:lnTo>
                    <a:lnTo>
                      <a:pt x="268" y="94"/>
                    </a:lnTo>
                    <a:lnTo>
                      <a:pt x="268" y="94"/>
                    </a:lnTo>
                    <a:lnTo>
                      <a:pt x="268" y="92"/>
                    </a:lnTo>
                    <a:lnTo>
                      <a:pt x="268" y="92"/>
                    </a:lnTo>
                    <a:lnTo>
                      <a:pt x="268" y="92"/>
                    </a:lnTo>
                    <a:lnTo>
                      <a:pt x="268" y="90"/>
                    </a:lnTo>
                    <a:lnTo>
                      <a:pt x="268" y="90"/>
                    </a:lnTo>
                    <a:lnTo>
                      <a:pt x="268" y="90"/>
                    </a:lnTo>
                    <a:lnTo>
                      <a:pt x="268" y="90"/>
                    </a:lnTo>
                    <a:lnTo>
                      <a:pt x="268" y="90"/>
                    </a:lnTo>
                    <a:lnTo>
                      <a:pt x="268" y="88"/>
                    </a:lnTo>
                    <a:lnTo>
                      <a:pt x="268" y="88"/>
                    </a:lnTo>
                    <a:lnTo>
                      <a:pt x="268" y="88"/>
                    </a:lnTo>
                    <a:lnTo>
                      <a:pt x="268" y="88"/>
                    </a:lnTo>
                    <a:lnTo>
                      <a:pt x="268" y="88"/>
                    </a:lnTo>
                    <a:lnTo>
                      <a:pt x="268" y="88"/>
                    </a:lnTo>
                    <a:lnTo>
                      <a:pt x="268" y="88"/>
                    </a:lnTo>
                    <a:lnTo>
                      <a:pt x="268" y="88"/>
                    </a:lnTo>
                    <a:lnTo>
                      <a:pt x="268" y="88"/>
                    </a:lnTo>
                    <a:lnTo>
                      <a:pt x="270" y="88"/>
                    </a:lnTo>
                    <a:lnTo>
                      <a:pt x="270" y="88"/>
                    </a:lnTo>
                    <a:lnTo>
                      <a:pt x="270" y="88"/>
                    </a:lnTo>
                    <a:lnTo>
                      <a:pt x="270" y="88"/>
                    </a:lnTo>
                    <a:lnTo>
                      <a:pt x="270" y="86"/>
                    </a:lnTo>
                    <a:lnTo>
                      <a:pt x="270" y="86"/>
                    </a:lnTo>
                    <a:lnTo>
                      <a:pt x="270" y="86"/>
                    </a:lnTo>
                    <a:lnTo>
                      <a:pt x="270" y="86"/>
                    </a:lnTo>
                    <a:lnTo>
                      <a:pt x="270" y="86"/>
                    </a:lnTo>
                    <a:lnTo>
                      <a:pt x="271" y="86"/>
                    </a:lnTo>
                    <a:lnTo>
                      <a:pt x="271" y="85"/>
                    </a:lnTo>
                    <a:lnTo>
                      <a:pt x="271" y="85"/>
                    </a:lnTo>
                    <a:lnTo>
                      <a:pt x="271" y="85"/>
                    </a:lnTo>
                    <a:lnTo>
                      <a:pt x="271" y="85"/>
                    </a:lnTo>
                    <a:lnTo>
                      <a:pt x="271" y="85"/>
                    </a:lnTo>
                    <a:lnTo>
                      <a:pt x="271" y="83"/>
                    </a:lnTo>
                    <a:lnTo>
                      <a:pt x="271" y="83"/>
                    </a:lnTo>
                    <a:lnTo>
                      <a:pt x="270" y="83"/>
                    </a:lnTo>
                    <a:lnTo>
                      <a:pt x="270" y="83"/>
                    </a:lnTo>
                    <a:lnTo>
                      <a:pt x="270" y="83"/>
                    </a:lnTo>
                    <a:lnTo>
                      <a:pt x="270" y="83"/>
                    </a:lnTo>
                    <a:lnTo>
                      <a:pt x="270" y="83"/>
                    </a:lnTo>
                    <a:lnTo>
                      <a:pt x="270" y="81"/>
                    </a:lnTo>
                    <a:lnTo>
                      <a:pt x="268" y="81"/>
                    </a:lnTo>
                    <a:lnTo>
                      <a:pt x="268" y="81"/>
                    </a:lnTo>
                    <a:lnTo>
                      <a:pt x="268" y="81"/>
                    </a:lnTo>
                    <a:lnTo>
                      <a:pt x="268" y="81"/>
                    </a:lnTo>
                    <a:lnTo>
                      <a:pt x="268" y="81"/>
                    </a:lnTo>
                    <a:lnTo>
                      <a:pt x="268" y="81"/>
                    </a:lnTo>
                    <a:lnTo>
                      <a:pt x="268" y="81"/>
                    </a:lnTo>
                    <a:lnTo>
                      <a:pt x="268" y="81"/>
                    </a:lnTo>
                    <a:lnTo>
                      <a:pt x="268" y="81"/>
                    </a:lnTo>
                    <a:lnTo>
                      <a:pt x="270" y="79"/>
                    </a:lnTo>
                    <a:lnTo>
                      <a:pt x="270" y="79"/>
                    </a:lnTo>
                    <a:lnTo>
                      <a:pt x="270" y="79"/>
                    </a:lnTo>
                    <a:lnTo>
                      <a:pt x="271" y="81"/>
                    </a:lnTo>
                    <a:lnTo>
                      <a:pt x="271" y="81"/>
                    </a:lnTo>
                    <a:lnTo>
                      <a:pt x="271" y="81"/>
                    </a:lnTo>
                    <a:lnTo>
                      <a:pt x="273" y="79"/>
                    </a:lnTo>
                    <a:lnTo>
                      <a:pt x="273" y="79"/>
                    </a:lnTo>
                    <a:lnTo>
                      <a:pt x="275" y="79"/>
                    </a:lnTo>
                    <a:lnTo>
                      <a:pt x="277" y="77"/>
                    </a:lnTo>
                    <a:lnTo>
                      <a:pt x="277" y="77"/>
                    </a:lnTo>
                    <a:lnTo>
                      <a:pt x="277" y="77"/>
                    </a:lnTo>
                    <a:lnTo>
                      <a:pt x="277" y="77"/>
                    </a:lnTo>
                    <a:lnTo>
                      <a:pt x="279" y="77"/>
                    </a:lnTo>
                    <a:lnTo>
                      <a:pt x="279" y="77"/>
                    </a:lnTo>
                    <a:lnTo>
                      <a:pt x="279" y="76"/>
                    </a:lnTo>
                    <a:lnTo>
                      <a:pt x="279" y="76"/>
                    </a:lnTo>
                    <a:lnTo>
                      <a:pt x="281" y="76"/>
                    </a:lnTo>
                    <a:lnTo>
                      <a:pt x="282" y="76"/>
                    </a:lnTo>
                    <a:lnTo>
                      <a:pt x="282" y="76"/>
                    </a:lnTo>
                    <a:lnTo>
                      <a:pt x="282" y="76"/>
                    </a:lnTo>
                    <a:lnTo>
                      <a:pt x="282" y="77"/>
                    </a:lnTo>
                    <a:lnTo>
                      <a:pt x="282" y="77"/>
                    </a:lnTo>
                    <a:lnTo>
                      <a:pt x="282" y="77"/>
                    </a:lnTo>
                    <a:lnTo>
                      <a:pt x="282" y="77"/>
                    </a:lnTo>
                    <a:lnTo>
                      <a:pt x="282" y="77"/>
                    </a:lnTo>
                    <a:lnTo>
                      <a:pt x="282" y="79"/>
                    </a:lnTo>
                    <a:lnTo>
                      <a:pt x="282" y="79"/>
                    </a:lnTo>
                    <a:lnTo>
                      <a:pt x="282" y="79"/>
                    </a:lnTo>
                    <a:lnTo>
                      <a:pt x="282" y="79"/>
                    </a:lnTo>
                    <a:lnTo>
                      <a:pt x="282" y="79"/>
                    </a:lnTo>
                    <a:lnTo>
                      <a:pt x="282" y="79"/>
                    </a:lnTo>
                    <a:lnTo>
                      <a:pt x="284" y="79"/>
                    </a:lnTo>
                    <a:lnTo>
                      <a:pt x="284" y="81"/>
                    </a:lnTo>
                    <a:lnTo>
                      <a:pt x="284" y="81"/>
                    </a:lnTo>
                    <a:lnTo>
                      <a:pt x="284" y="81"/>
                    </a:lnTo>
                    <a:lnTo>
                      <a:pt x="282" y="81"/>
                    </a:lnTo>
                    <a:lnTo>
                      <a:pt x="282" y="81"/>
                    </a:lnTo>
                    <a:lnTo>
                      <a:pt x="282" y="81"/>
                    </a:lnTo>
                    <a:lnTo>
                      <a:pt x="282" y="81"/>
                    </a:lnTo>
                    <a:lnTo>
                      <a:pt x="284" y="83"/>
                    </a:lnTo>
                    <a:lnTo>
                      <a:pt x="284" y="83"/>
                    </a:lnTo>
                    <a:lnTo>
                      <a:pt x="284" y="83"/>
                    </a:lnTo>
                    <a:lnTo>
                      <a:pt x="284" y="83"/>
                    </a:lnTo>
                    <a:lnTo>
                      <a:pt x="284" y="83"/>
                    </a:lnTo>
                    <a:lnTo>
                      <a:pt x="284" y="83"/>
                    </a:lnTo>
                    <a:lnTo>
                      <a:pt x="284" y="83"/>
                    </a:lnTo>
                    <a:lnTo>
                      <a:pt x="284" y="83"/>
                    </a:lnTo>
                    <a:lnTo>
                      <a:pt x="286" y="83"/>
                    </a:lnTo>
                    <a:lnTo>
                      <a:pt x="286" y="83"/>
                    </a:lnTo>
                    <a:lnTo>
                      <a:pt x="286" y="85"/>
                    </a:lnTo>
                    <a:lnTo>
                      <a:pt x="286" y="85"/>
                    </a:lnTo>
                    <a:lnTo>
                      <a:pt x="286" y="85"/>
                    </a:lnTo>
                    <a:lnTo>
                      <a:pt x="286" y="85"/>
                    </a:lnTo>
                    <a:lnTo>
                      <a:pt x="286" y="85"/>
                    </a:lnTo>
                    <a:lnTo>
                      <a:pt x="286" y="85"/>
                    </a:lnTo>
                    <a:lnTo>
                      <a:pt x="286" y="85"/>
                    </a:lnTo>
                    <a:lnTo>
                      <a:pt x="286" y="85"/>
                    </a:lnTo>
                    <a:lnTo>
                      <a:pt x="288" y="85"/>
                    </a:lnTo>
                    <a:lnTo>
                      <a:pt x="288" y="85"/>
                    </a:lnTo>
                    <a:lnTo>
                      <a:pt x="288" y="85"/>
                    </a:lnTo>
                    <a:lnTo>
                      <a:pt x="290" y="85"/>
                    </a:lnTo>
                    <a:lnTo>
                      <a:pt x="290" y="85"/>
                    </a:lnTo>
                    <a:lnTo>
                      <a:pt x="290" y="85"/>
                    </a:lnTo>
                    <a:lnTo>
                      <a:pt x="290" y="85"/>
                    </a:lnTo>
                    <a:lnTo>
                      <a:pt x="291" y="83"/>
                    </a:lnTo>
                    <a:lnTo>
                      <a:pt x="291" y="83"/>
                    </a:lnTo>
                    <a:lnTo>
                      <a:pt x="291" y="83"/>
                    </a:lnTo>
                    <a:lnTo>
                      <a:pt x="291" y="83"/>
                    </a:lnTo>
                    <a:lnTo>
                      <a:pt x="291" y="83"/>
                    </a:lnTo>
                    <a:lnTo>
                      <a:pt x="291" y="83"/>
                    </a:lnTo>
                    <a:lnTo>
                      <a:pt x="291" y="83"/>
                    </a:lnTo>
                    <a:lnTo>
                      <a:pt x="291" y="83"/>
                    </a:lnTo>
                    <a:lnTo>
                      <a:pt x="293" y="83"/>
                    </a:lnTo>
                    <a:lnTo>
                      <a:pt x="293" y="83"/>
                    </a:lnTo>
                    <a:lnTo>
                      <a:pt x="293" y="83"/>
                    </a:lnTo>
                    <a:lnTo>
                      <a:pt x="293" y="83"/>
                    </a:lnTo>
                    <a:lnTo>
                      <a:pt x="293" y="83"/>
                    </a:lnTo>
                    <a:lnTo>
                      <a:pt x="293" y="85"/>
                    </a:lnTo>
                    <a:lnTo>
                      <a:pt x="293" y="85"/>
                    </a:lnTo>
                    <a:lnTo>
                      <a:pt x="295" y="85"/>
                    </a:lnTo>
                    <a:lnTo>
                      <a:pt x="295" y="85"/>
                    </a:lnTo>
                    <a:lnTo>
                      <a:pt x="295" y="85"/>
                    </a:lnTo>
                    <a:lnTo>
                      <a:pt x="295" y="85"/>
                    </a:lnTo>
                    <a:lnTo>
                      <a:pt x="295" y="85"/>
                    </a:lnTo>
                    <a:lnTo>
                      <a:pt x="295" y="85"/>
                    </a:lnTo>
                    <a:lnTo>
                      <a:pt x="297" y="85"/>
                    </a:lnTo>
                    <a:lnTo>
                      <a:pt x="297" y="85"/>
                    </a:lnTo>
                    <a:lnTo>
                      <a:pt x="297" y="85"/>
                    </a:lnTo>
                    <a:lnTo>
                      <a:pt x="297" y="85"/>
                    </a:lnTo>
                    <a:lnTo>
                      <a:pt x="297" y="85"/>
                    </a:lnTo>
                    <a:lnTo>
                      <a:pt x="297" y="85"/>
                    </a:lnTo>
                    <a:lnTo>
                      <a:pt x="297" y="83"/>
                    </a:lnTo>
                    <a:lnTo>
                      <a:pt x="297" y="83"/>
                    </a:lnTo>
                    <a:lnTo>
                      <a:pt x="297" y="83"/>
                    </a:lnTo>
                    <a:lnTo>
                      <a:pt x="297" y="83"/>
                    </a:lnTo>
                    <a:lnTo>
                      <a:pt x="297" y="83"/>
                    </a:lnTo>
                    <a:lnTo>
                      <a:pt x="297" y="83"/>
                    </a:lnTo>
                    <a:lnTo>
                      <a:pt x="299" y="83"/>
                    </a:lnTo>
                    <a:lnTo>
                      <a:pt x="299" y="83"/>
                    </a:lnTo>
                    <a:lnTo>
                      <a:pt x="299" y="81"/>
                    </a:lnTo>
                    <a:lnTo>
                      <a:pt x="299" y="81"/>
                    </a:lnTo>
                    <a:lnTo>
                      <a:pt x="299" y="83"/>
                    </a:lnTo>
                    <a:lnTo>
                      <a:pt x="299" y="83"/>
                    </a:lnTo>
                    <a:lnTo>
                      <a:pt x="300" y="83"/>
                    </a:lnTo>
                    <a:lnTo>
                      <a:pt x="300" y="83"/>
                    </a:lnTo>
                    <a:lnTo>
                      <a:pt x="300" y="81"/>
                    </a:lnTo>
                    <a:lnTo>
                      <a:pt x="300" y="81"/>
                    </a:lnTo>
                    <a:lnTo>
                      <a:pt x="300" y="81"/>
                    </a:lnTo>
                    <a:lnTo>
                      <a:pt x="302" y="81"/>
                    </a:lnTo>
                    <a:lnTo>
                      <a:pt x="302" y="81"/>
                    </a:lnTo>
                    <a:lnTo>
                      <a:pt x="302" y="81"/>
                    </a:lnTo>
                    <a:lnTo>
                      <a:pt x="302" y="81"/>
                    </a:lnTo>
                    <a:lnTo>
                      <a:pt x="302" y="81"/>
                    </a:lnTo>
                    <a:lnTo>
                      <a:pt x="304" y="79"/>
                    </a:lnTo>
                    <a:lnTo>
                      <a:pt x="304" y="81"/>
                    </a:lnTo>
                    <a:lnTo>
                      <a:pt x="304" y="81"/>
                    </a:lnTo>
                    <a:lnTo>
                      <a:pt x="304" y="81"/>
                    </a:lnTo>
                    <a:lnTo>
                      <a:pt x="304" y="81"/>
                    </a:lnTo>
                    <a:lnTo>
                      <a:pt x="304" y="81"/>
                    </a:lnTo>
                    <a:lnTo>
                      <a:pt x="304" y="81"/>
                    </a:lnTo>
                    <a:lnTo>
                      <a:pt x="304" y="81"/>
                    </a:lnTo>
                    <a:lnTo>
                      <a:pt x="304" y="83"/>
                    </a:lnTo>
                    <a:lnTo>
                      <a:pt x="304" y="83"/>
                    </a:lnTo>
                    <a:lnTo>
                      <a:pt x="304" y="83"/>
                    </a:lnTo>
                    <a:lnTo>
                      <a:pt x="306" y="83"/>
                    </a:lnTo>
                    <a:lnTo>
                      <a:pt x="306" y="83"/>
                    </a:lnTo>
                    <a:lnTo>
                      <a:pt x="306" y="81"/>
                    </a:lnTo>
                    <a:lnTo>
                      <a:pt x="306" y="81"/>
                    </a:lnTo>
                    <a:lnTo>
                      <a:pt x="306" y="79"/>
                    </a:lnTo>
                    <a:lnTo>
                      <a:pt x="306" y="79"/>
                    </a:lnTo>
                    <a:lnTo>
                      <a:pt x="308" y="79"/>
                    </a:lnTo>
                    <a:lnTo>
                      <a:pt x="308" y="77"/>
                    </a:lnTo>
                    <a:lnTo>
                      <a:pt x="308" y="77"/>
                    </a:lnTo>
                    <a:lnTo>
                      <a:pt x="308" y="77"/>
                    </a:lnTo>
                    <a:lnTo>
                      <a:pt x="308" y="77"/>
                    </a:lnTo>
                    <a:lnTo>
                      <a:pt x="308" y="76"/>
                    </a:lnTo>
                    <a:lnTo>
                      <a:pt x="308" y="76"/>
                    </a:lnTo>
                    <a:lnTo>
                      <a:pt x="308" y="76"/>
                    </a:lnTo>
                    <a:lnTo>
                      <a:pt x="309" y="76"/>
                    </a:lnTo>
                    <a:lnTo>
                      <a:pt x="309" y="76"/>
                    </a:lnTo>
                    <a:lnTo>
                      <a:pt x="309" y="76"/>
                    </a:lnTo>
                    <a:lnTo>
                      <a:pt x="309" y="76"/>
                    </a:lnTo>
                    <a:lnTo>
                      <a:pt x="309" y="76"/>
                    </a:lnTo>
                    <a:lnTo>
                      <a:pt x="309" y="74"/>
                    </a:lnTo>
                    <a:lnTo>
                      <a:pt x="311" y="74"/>
                    </a:lnTo>
                    <a:lnTo>
                      <a:pt x="311" y="74"/>
                    </a:lnTo>
                    <a:lnTo>
                      <a:pt x="311" y="74"/>
                    </a:lnTo>
                    <a:lnTo>
                      <a:pt x="311" y="74"/>
                    </a:lnTo>
                    <a:lnTo>
                      <a:pt x="311" y="74"/>
                    </a:lnTo>
                    <a:lnTo>
                      <a:pt x="311" y="74"/>
                    </a:lnTo>
                    <a:lnTo>
                      <a:pt x="311" y="74"/>
                    </a:lnTo>
                    <a:lnTo>
                      <a:pt x="313" y="74"/>
                    </a:lnTo>
                    <a:lnTo>
                      <a:pt x="313" y="74"/>
                    </a:lnTo>
                    <a:lnTo>
                      <a:pt x="313" y="74"/>
                    </a:lnTo>
                    <a:lnTo>
                      <a:pt x="313" y="74"/>
                    </a:lnTo>
                    <a:lnTo>
                      <a:pt x="313" y="74"/>
                    </a:lnTo>
                    <a:lnTo>
                      <a:pt x="313" y="74"/>
                    </a:lnTo>
                    <a:lnTo>
                      <a:pt x="315" y="74"/>
                    </a:lnTo>
                    <a:lnTo>
                      <a:pt x="315" y="74"/>
                    </a:lnTo>
                    <a:lnTo>
                      <a:pt x="315" y="74"/>
                    </a:lnTo>
                    <a:lnTo>
                      <a:pt x="315" y="74"/>
                    </a:lnTo>
                    <a:lnTo>
                      <a:pt x="317" y="74"/>
                    </a:lnTo>
                    <a:lnTo>
                      <a:pt x="317" y="74"/>
                    </a:lnTo>
                    <a:lnTo>
                      <a:pt x="317" y="74"/>
                    </a:lnTo>
                    <a:lnTo>
                      <a:pt x="317" y="74"/>
                    </a:lnTo>
                    <a:lnTo>
                      <a:pt x="317" y="76"/>
                    </a:lnTo>
                    <a:lnTo>
                      <a:pt x="319" y="76"/>
                    </a:lnTo>
                    <a:lnTo>
                      <a:pt x="319" y="76"/>
                    </a:lnTo>
                    <a:lnTo>
                      <a:pt x="319" y="76"/>
                    </a:lnTo>
                    <a:lnTo>
                      <a:pt x="320" y="74"/>
                    </a:lnTo>
                    <a:lnTo>
                      <a:pt x="320" y="74"/>
                    </a:lnTo>
                    <a:lnTo>
                      <a:pt x="320" y="74"/>
                    </a:lnTo>
                    <a:lnTo>
                      <a:pt x="320" y="74"/>
                    </a:lnTo>
                    <a:lnTo>
                      <a:pt x="322" y="74"/>
                    </a:lnTo>
                    <a:lnTo>
                      <a:pt x="322" y="74"/>
                    </a:lnTo>
                    <a:lnTo>
                      <a:pt x="322" y="74"/>
                    </a:lnTo>
                    <a:lnTo>
                      <a:pt x="322" y="74"/>
                    </a:lnTo>
                    <a:lnTo>
                      <a:pt x="322" y="74"/>
                    </a:lnTo>
                    <a:lnTo>
                      <a:pt x="322" y="76"/>
                    </a:lnTo>
                    <a:lnTo>
                      <a:pt x="322" y="76"/>
                    </a:lnTo>
                    <a:lnTo>
                      <a:pt x="322" y="76"/>
                    </a:lnTo>
                    <a:lnTo>
                      <a:pt x="322" y="76"/>
                    </a:lnTo>
                    <a:lnTo>
                      <a:pt x="322" y="76"/>
                    </a:lnTo>
                    <a:lnTo>
                      <a:pt x="322" y="76"/>
                    </a:lnTo>
                    <a:lnTo>
                      <a:pt x="322" y="76"/>
                    </a:lnTo>
                    <a:lnTo>
                      <a:pt x="322" y="76"/>
                    </a:lnTo>
                    <a:lnTo>
                      <a:pt x="324" y="76"/>
                    </a:lnTo>
                    <a:lnTo>
                      <a:pt x="324" y="76"/>
                    </a:lnTo>
                    <a:lnTo>
                      <a:pt x="324" y="76"/>
                    </a:lnTo>
                    <a:lnTo>
                      <a:pt x="324" y="76"/>
                    </a:lnTo>
                    <a:lnTo>
                      <a:pt x="324" y="76"/>
                    </a:lnTo>
                    <a:lnTo>
                      <a:pt x="324" y="76"/>
                    </a:lnTo>
                    <a:lnTo>
                      <a:pt x="324" y="76"/>
                    </a:lnTo>
                    <a:lnTo>
                      <a:pt x="324" y="76"/>
                    </a:lnTo>
                    <a:lnTo>
                      <a:pt x="324" y="74"/>
                    </a:lnTo>
                    <a:lnTo>
                      <a:pt x="324" y="74"/>
                    </a:lnTo>
                    <a:lnTo>
                      <a:pt x="326" y="72"/>
                    </a:lnTo>
                    <a:lnTo>
                      <a:pt x="326" y="72"/>
                    </a:lnTo>
                    <a:lnTo>
                      <a:pt x="326" y="72"/>
                    </a:lnTo>
                    <a:lnTo>
                      <a:pt x="326" y="72"/>
                    </a:lnTo>
                    <a:lnTo>
                      <a:pt x="326" y="72"/>
                    </a:lnTo>
                    <a:lnTo>
                      <a:pt x="326" y="72"/>
                    </a:lnTo>
                    <a:lnTo>
                      <a:pt x="326" y="72"/>
                    </a:lnTo>
                    <a:lnTo>
                      <a:pt x="328" y="72"/>
                    </a:lnTo>
                    <a:lnTo>
                      <a:pt x="328" y="70"/>
                    </a:lnTo>
                    <a:lnTo>
                      <a:pt x="328" y="70"/>
                    </a:lnTo>
                    <a:lnTo>
                      <a:pt x="328" y="70"/>
                    </a:lnTo>
                    <a:lnTo>
                      <a:pt x="328" y="70"/>
                    </a:lnTo>
                    <a:lnTo>
                      <a:pt x="328" y="70"/>
                    </a:lnTo>
                    <a:lnTo>
                      <a:pt x="328" y="70"/>
                    </a:lnTo>
                    <a:lnTo>
                      <a:pt x="329" y="70"/>
                    </a:lnTo>
                    <a:lnTo>
                      <a:pt x="329" y="70"/>
                    </a:lnTo>
                    <a:lnTo>
                      <a:pt x="329" y="70"/>
                    </a:lnTo>
                    <a:lnTo>
                      <a:pt x="329" y="70"/>
                    </a:lnTo>
                    <a:lnTo>
                      <a:pt x="329" y="70"/>
                    </a:lnTo>
                    <a:lnTo>
                      <a:pt x="329" y="72"/>
                    </a:lnTo>
                    <a:lnTo>
                      <a:pt x="329" y="72"/>
                    </a:lnTo>
                    <a:lnTo>
                      <a:pt x="329" y="72"/>
                    </a:lnTo>
                    <a:lnTo>
                      <a:pt x="329" y="72"/>
                    </a:lnTo>
                    <a:lnTo>
                      <a:pt x="329" y="72"/>
                    </a:lnTo>
                    <a:lnTo>
                      <a:pt x="329" y="72"/>
                    </a:lnTo>
                    <a:lnTo>
                      <a:pt x="329" y="74"/>
                    </a:lnTo>
                    <a:lnTo>
                      <a:pt x="329" y="74"/>
                    </a:lnTo>
                    <a:lnTo>
                      <a:pt x="329" y="74"/>
                    </a:lnTo>
                    <a:lnTo>
                      <a:pt x="329" y="74"/>
                    </a:lnTo>
                    <a:lnTo>
                      <a:pt x="331" y="74"/>
                    </a:lnTo>
                    <a:lnTo>
                      <a:pt x="331" y="74"/>
                    </a:lnTo>
                    <a:lnTo>
                      <a:pt x="331" y="74"/>
                    </a:lnTo>
                    <a:lnTo>
                      <a:pt x="331" y="74"/>
                    </a:lnTo>
                    <a:lnTo>
                      <a:pt x="331" y="74"/>
                    </a:lnTo>
                    <a:lnTo>
                      <a:pt x="333" y="72"/>
                    </a:lnTo>
                    <a:lnTo>
                      <a:pt x="333" y="72"/>
                    </a:lnTo>
                    <a:lnTo>
                      <a:pt x="333" y="72"/>
                    </a:lnTo>
                    <a:lnTo>
                      <a:pt x="333" y="72"/>
                    </a:lnTo>
                    <a:lnTo>
                      <a:pt x="333" y="72"/>
                    </a:lnTo>
                    <a:lnTo>
                      <a:pt x="333" y="72"/>
                    </a:lnTo>
                    <a:lnTo>
                      <a:pt x="331" y="72"/>
                    </a:lnTo>
                    <a:lnTo>
                      <a:pt x="331" y="72"/>
                    </a:lnTo>
                    <a:lnTo>
                      <a:pt x="333" y="70"/>
                    </a:lnTo>
                    <a:lnTo>
                      <a:pt x="333" y="70"/>
                    </a:lnTo>
                    <a:lnTo>
                      <a:pt x="331" y="70"/>
                    </a:lnTo>
                    <a:lnTo>
                      <a:pt x="331" y="70"/>
                    </a:lnTo>
                    <a:lnTo>
                      <a:pt x="331" y="70"/>
                    </a:lnTo>
                    <a:lnTo>
                      <a:pt x="331" y="70"/>
                    </a:lnTo>
                    <a:lnTo>
                      <a:pt x="331" y="70"/>
                    </a:lnTo>
                    <a:lnTo>
                      <a:pt x="331" y="68"/>
                    </a:lnTo>
                    <a:lnTo>
                      <a:pt x="331" y="68"/>
                    </a:lnTo>
                    <a:lnTo>
                      <a:pt x="331" y="68"/>
                    </a:lnTo>
                    <a:lnTo>
                      <a:pt x="331" y="68"/>
                    </a:lnTo>
                    <a:lnTo>
                      <a:pt x="333" y="68"/>
                    </a:lnTo>
                    <a:lnTo>
                      <a:pt x="333" y="68"/>
                    </a:lnTo>
                    <a:lnTo>
                      <a:pt x="333" y="68"/>
                    </a:lnTo>
                    <a:lnTo>
                      <a:pt x="333" y="68"/>
                    </a:lnTo>
                    <a:lnTo>
                      <a:pt x="333" y="68"/>
                    </a:lnTo>
                    <a:lnTo>
                      <a:pt x="333" y="68"/>
                    </a:lnTo>
                    <a:lnTo>
                      <a:pt x="335" y="67"/>
                    </a:lnTo>
                    <a:lnTo>
                      <a:pt x="333" y="67"/>
                    </a:lnTo>
                    <a:lnTo>
                      <a:pt x="333" y="67"/>
                    </a:lnTo>
                    <a:lnTo>
                      <a:pt x="335" y="67"/>
                    </a:lnTo>
                    <a:lnTo>
                      <a:pt x="335" y="67"/>
                    </a:lnTo>
                    <a:lnTo>
                      <a:pt x="335" y="67"/>
                    </a:lnTo>
                    <a:lnTo>
                      <a:pt x="335" y="67"/>
                    </a:lnTo>
                    <a:lnTo>
                      <a:pt x="335" y="67"/>
                    </a:lnTo>
                    <a:lnTo>
                      <a:pt x="335" y="67"/>
                    </a:lnTo>
                    <a:lnTo>
                      <a:pt x="335" y="67"/>
                    </a:lnTo>
                    <a:lnTo>
                      <a:pt x="335" y="68"/>
                    </a:lnTo>
                    <a:lnTo>
                      <a:pt x="335" y="68"/>
                    </a:lnTo>
                    <a:lnTo>
                      <a:pt x="335" y="68"/>
                    </a:lnTo>
                    <a:lnTo>
                      <a:pt x="335" y="68"/>
                    </a:lnTo>
                    <a:lnTo>
                      <a:pt x="335" y="68"/>
                    </a:lnTo>
                    <a:lnTo>
                      <a:pt x="335" y="70"/>
                    </a:lnTo>
                    <a:lnTo>
                      <a:pt x="335" y="70"/>
                    </a:lnTo>
                    <a:lnTo>
                      <a:pt x="335" y="70"/>
                    </a:lnTo>
                    <a:lnTo>
                      <a:pt x="335" y="70"/>
                    </a:lnTo>
                    <a:lnTo>
                      <a:pt x="335" y="70"/>
                    </a:lnTo>
                    <a:lnTo>
                      <a:pt x="335" y="70"/>
                    </a:lnTo>
                    <a:lnTo>
                      <a:pt x="337" y="70"/>
                    </a:lnTo>
                    <a:lnTo>
                      <a:pt x="337" y="70"/>
                    </a:lnTo>
                    <a:lnTo>
                      <a:pt x="337" y="70"/>
                    </a:lnTo>
                    <a:lnTo>
                      <a:pt x="337" y="70"/>
                    </a:lnTo>
                    <a:lnTo>
                      <a:pt x="337" y="72"/>
                    </a:lnTo>
                    <a:lnTo>
                      <a:pt x="337" y="72"/>
                    </a:lnTo>
                    <a:lnTo>
                      <a:pt x="337" y="72"/>
                    </a:lnTo>
                    <a:lnTo>
                      <a:pt x="337" y="72"/>
                    </a:lnTo>
                    <a:lnTo>
                      <a:pt x="337" y="72"/>
                    </a:lnTo>
                    <a:lnTo>
                      <a:pt x="337" y="72"/>
                    </a:lnTo>
                    <a:lnTo>
                      <a:pt x="337" y="72"/>
                    </a:lnTo>
                    <a:lnTo>
                      <a:pt x="337" y="72"/>
                    </a:lnTo>
                    <a:lnTo>
                      <a:pt x="337" y="74"/>
                    </a:lnTo>
                    <a:lnTo>
                      <a:pt x="337" y="74"/>
                    </a:lnTo>
                    <a:lnTo>
                      <a:pt x="338" y="72"/>
                    </a:lnTo>
                    <a:lnTo>
                      <a:pt x="338" y="72"/>
                    </a:lnTo>
                    <a:lnTo>
                      <a:pt x="338" y="72"/>
                    </a:lnTo>
                    <a:lnTo>
                      <a:pt x="338" y="72"/>
                    </a:lnTo>
                    <a:lnTo>
                      <a:pt x="338" y="72"/>
                    </a:lnTo>
                    <a:lnTo>
                      <a:pt x="338" y="72"/>
                    </a:lnTo>
                    <a:lnTo>
                      <a:pt x="338" y="72"/>
                    </a:lnTo>
                    <a:lnTo>
                      <a:pt x="338" y="72"/>
                    </a:lnTo>
                    <a:lnTo>
                      <a:pt x="338" y="72"/>
                    </a:lnTo>
                    <a:lnTo>
                      <a:pt x="338" y="72"/>
                    </a:lnTo>
                    <a:lnTo>
                      <a:pt x="338" y="70"/>
                    </a:lnTo>
                    <a:lnTo>
                      <a:pt x="338" y="70"/>
                    </a:lnTo>
                    <a:lnTo>
                      <a:pt x="338" y="70"/>
                    </a:lnTo>
                    <a:lnTo>
                      <a:pt x="338" y="70"/>
                    </a:lnTo>
                    <a:lnTo>
                      <a:pt x="338" y="70"/>
                    </a:lnTo>
                    <a:lnTo>
                      <a:pt x="338" y="70"/>
                    </a:lnTo>
                    <a:lnTo>
                      <a:pt x="338" y="70"/>
                    </a:lnTo>
                    <a:lnTo>
                      <a:pt x="338" y="70"/>
                    </a:lnTo>
                    <a:lnTo>
                      <a:pt x="338" y="70"/>
                    </a:lnTo>
                    <a:lnTo>
                      <a:pt x="338" y="70"/>
                    </a:lnTo>
                    <a:lnTo>
                      <a:pt x="338" y="70"/>
                    </a:lnTo>
                    <a:lnTo>
                      <a:pt x="340" y="70"/>
                    </a:lnTo>
                    <a:lnTo>
                      <a:pt x="340" y="70"/>
                    </a:lnTo>
                    <a:lnTo>
                      <a:pt x="340" y="68"/>
                    </a:lnTo>
                    <a:lnTo>
                      <a:pt x="340" y="68"/>
                    </a:lnTo>
                    <a:lnTo>
                      <a:pt x="340" y="68"/>
                    </a:lnTo>
                    <a:lnTo>
                      <a:pt x="340" y="68"/>
                    </a:lnTo>
                    <a:lnTo>
                      <a:pt x="340" y="68"/>
                    </a:lnTo>
                    <a:lnTo>
                      <a:pt x="342" y="68"/>
                    </a:lnTo>
                    <a:lnTo>
                      <a:pt x="342" y="68"/>
                    </a:lnTo>
                    <a:lnTo>
                      <a:pt x="342" y="68"/>
                    </a:lnTo>
                    <a:lnTo>
                      <a:pt x="342" y="68"/>
                    </a:lnTo>
                    <a:lnTo>
                      <a:pt x="342" y="68"/>
                    </a:lnTo>
                    <a:lnTo>
                      <a:pt x="342" y="68"/>
                    </a:lnTo>
                    <a:lnTo>
                      <a:pt x="342" y="70"/>
                    </a:lnTo>
                    <a:lnTo>
                      <a:pt x="342" y="70"/>
                    </a:lnTo>
                    <a:lnTo>
                      <a:pt x="342" y="70"/>
                    </a:lnTo>
                    <a:lnTo>
                      <a:pt x="342" y="70"/>
                    </a:lnTo>
                    <a:lnTo>
                      <a:pt x="344" y="70"/>
                    </a:lnTo>
                    <a:lnTo>
                      <a:pt x="344" y="70"/>
                    </a:lnTo>
                    <a:lnTo>
                      <a:pt x="344" y="68"/>
                    </a:lnTo>
                    <a:lnTo>
                      <a:pt x="344" y="68"/>
                    </a:lnTo>
                    <a:lnTo>
                      <a:pt x="344" y="68"/>
                    </a:lnTo>
                    <a:lnTo>
                      <a:pt x="344" y="68"/>
                    </a:lnTo>
                    <a:lnTo>
                      <a:pt x="344" y="68"/>
                    </a:lnTo>
                    <a:lnTo>
                      <a:pt x="344" y="68"/>
                    </a:lnTo>
                    <a:lnTo>
                      <a:pt x="344" y="70"/>
                    </a:lnTo>
                    <a:lnTo>
                      <a:pt x="344" y="70"/>
                    </a:lnTo>
                    <a:lnTo>
                      <a:pt x="344" y="70"/>
                    </a:lnTo>
                    <a:lnTo>
                      <a:pt x="344" y="70"/>
                    </a:lnTo>
                    <a:lnTo>
                      <a:pt x="344" y="70"/>
                    </a:lnTo>
                    <a:lnTo>
                      <a:pt x="344" y="70"/>
                    </a:lnTo>
                    <a:lnTo>
                      <a:pt x="344" y="70"/>
                    </a:lnTo>
                    <a:lnTo>
                      <a:pt x="346" y="70"/>
                    </a:lnTo>
                    <a:lnTo>
                      <a:pt x="346" y="72"/>
                    </a:lnTo>
                    <a:lnTo>
                      <a:pt x="346" y="72"/>
                    </a:lnTo>
                    <a:lnTo>
                      <a:pt x="346" y="72"/>
                    </a:lnTo>
                    <a:lnTo>
                      <a:pt x="346" y="72"/>
                    </a:lnTo>
                    <a:lnTo>
                      <a:pt x="346" y="72"/>
                    </a:lnTo>
                    <a:lnTo>
                      <a:pt x="346" y="72"/>
                    </a:lnTo>
                    <a:lnTo>
                      <a:pt x="346" y="72"/>
                    </a:lnTo>
                    <a:lnTo>
                      <a:pt x="346" y="72"/>
                    </a:lnTo>
                    <a:lnTo>
                      <a:pt x="347" y="72"/>
                    </a:lnTo>
                    <a:lnTo>
                      <a:pt x="347" y="72"/>
                    </a:lnTo>
                    <a:lnTo>
                      <a:pt x="347" y="72"/>
                    </a:lnTo>
                    <a:lnTo>
                      <a:pt x="347" y="72"/>
                    </a:lnTo>
                    <a:lnTo>
                      <a:pt x="347" y="72"/>
                    </a:lnTo>
                    <a:lnTo>
                      <a:pt x="349" y="72"/>
                    </a:lnTo>
                    <a:lnTo>
                      <a:pt x="349" y="72"/>
                    </a:lnTo>
                    <a:lnTo>
                      <a:pt x="349" y="70"/>
                    </a:lnTo>
                    <a:lnTo>
                      <a:pt x="349" y="70"/>
                    </a:lnTo>
                    <a:lnTo>
                      <a:pt x="349" y="70"/>
                    </a:lnTo>
                    <a:lnTo>
                      <a:pt x="351" y="70"/>
                    </a:lnTo>
                    <a:lnTo>
                      <a:pt x="351" y="68"/>
                    </a:lnTo>
                    <a:lnTo>
                      <a:pt x="351" y="68"/>
                    </a:lnTo>
                    <a:lnTo>
                      <a:pt x="351" y="67"/>
                    </a:lnTo>
                    <a:lnTo>
                      <a:pt x="351" y="67"/>
                    </a:lnTo>
                    <a:lnTo>
                      <a:pt x="351" y="67"/>
                    </a:lnTo>
                    <a:lnTo>
                      <a:pt x="351" y="65"/>
                    </a:lnTo>
                    <a:lnTo>
                      <a:pt x="351" y="65"/>
                    </a:lnTo>
                    <a:lnTo>
                      <a:pt x="351" y="65"/>
                    </a:lnTo>
                    <a:lnTo>
                      <a:pt x="351" y="65"/>
                    </a:lnTo>
                    <a:lnTo>
                      <a:pt x="351" y="63"/>
                    </a:lnTo>
                    <a:lnTo>
                      <a:pt x="351" y="63"/>
                    </a:lnTo>
                    <a:lnTo>
                      <a:pt x="351" y="63"/>
                    </a:lnTo>
                    <a:lnTo>
                      <a:pt x="353" y="63"/>
                    </a:lnTo>
                    <a:lnTo>
                      <a:pt x="351" y="61"/>
                    </a:lnTo>
                    <a:lnTo>
                      <a:pt x="351" y="61"/>
                    </a:lnTo>
                    <a:lnTo>
                      <a:pt x="351" y="61"/>
                    </a:lnTo>
                    <a:lnTo>
                      <a:pt x="351" y="61"/>
                    </a:lnTo>
                    <a:lnTo>
                      <a:pt x="351" y="61"/>
                    </a:lnTo>
                    <a:lnTo>
                      <a:pt x="351" y="61"/>
                    </a:lnTo>
                    <a:lnTo>
                      <a:pt x="351" y="61"/>
                    </a:lnTo>
                    <a:lnTo>
                      <a:pt x="351" y="61"/>
                    </a:lnTo>
                    <a:lnTo>
                      <a:pt x="353" y="61"/>
                    </a:lnTo>
                    <a:lnTo>
                      <a:pt x="353" y="61"/>
                    </a:lnTo>
                    <a:lnTo>
                      <a:pt x="353" y="61"/>
                    </a:lnTo>
                    <a:lnTo>
                      <a:pt x="353" y="61"/>
                    </a:lnTo>
                    <a:lnTo>
                      <a:pt x="353" y="61"/>
                    </a:lnTo>
                    <a:lnTo>
                      <a:pt x="353" y="61"/>
                    </a:lnTo>
                    <a:lnTo>
                      <a:pt x="355" y="63"/>
                    </a:lnTo>
                    <a:lnTo>
                      <a:pt x="355" y="63"/>
                    </a:lnTo>
                    <a:lnTo>
                      <a:pt x="355" y="63"/>
                    </a:lnTo>
                    <a:lnTo>
                      <a:pt x="355" y="63"/>
                    </a:lnTo>
                    <a:lnTo>
                      <a:pt x="355" y="63"/>
                    </a:lnTo>
                    <a:lnTo>
                      <a:pt x="355" y="63"/>
                    </a:lnTo>
                    <a:lnTo>
                      <a:pt x="355" y="63"/>
                    </a:lnTo>
                    <a:lnTo>
                      <a:pt x="356" y="63"/>
                    </a:lnTo>
                    <a:lnTo>
                      <a:pt x="356" y="65"/>
                    </a:lnTo>
                    <a:lnTo>
                      <a:pt x="356" y="65"/>
                    </a:lnTo>
                    <a:lnTo>
                      <a:pt x="356" y="63"/>
                    </a:lnTo>
                    <a:lnTo>
                      <a:pt x="356" y="63"/>
                    </a:lnTo>
                    <a:lnTo>
                      <a:pt x="358" y="63"/>
                    </a:lnTo>
                    <a:lnTo>
                      <a:pt x="358" y="63"/>
                    </a:lnTo>
                    <a:lnTo>
                      <a:pt x="358" y="63"/>
                    </a:lnTo>
                    <a:lnTo>
                      <a:pt x="358" y="63"/>
                    </a:lnTo>
                    <a:lnTo>
                      <a:pt x="358" y="63"/>
                    </a:lnTo>
                    <a:lnTo>
                      <a:pt x="358" y="63"/>
                    </a:lnTo>
                    <a:lnTo>
                      <a:pt x="358" y="63"/>
                    </a:lnTo>
                    <a:lnTo>
                      <a:pt x="358" y="63"/>
                    </a:lnTo>
                    <a:lnTo>
                      <a:pt x="358" y="63"/>
                    </a:lnTo>
                    <a:lnTo>
                      <a:pt x="358" y="63"/>
                    </a:lnTo>
                    <a:lnTo>
                      <a:pt x="356" y="63"/>
                    </a:lnTo>
                    <a:lnTo>
                      <a:pt x="356" y="63"/>
                    </a:lnTo>
                    <a:lnTo>
                      <a:pt x="356" y="63"/>
                    </a:lnTo>
                    <a:lnTo>
                      <a:pt x="356" y="63"/>
                    </a:lnTo>
                    <a:lnTo>
                      <a:pt x="356" y="63"/>
                    </a:lnTo>
                    <a:lnTo>
                      <a:pt x="356" y="63"/>
                    </a:lnTo>
                    <a:lnTo>
                      <a:pt x="356" y="63"/>
                    </a:lnTo>
                    <a:lnTo>
                      <a:pt x="356" y="61"/>
                    </a:lnTo>
                    <a:lnTo>
                      <a:pt x="356" y="61"/>
                    </a:lnTo>
                    <a:lnTo>
                      <a:pt x="356" y="61"/>
                    </a:lnTo>
                    <a:lnTo>
                      <a:pt x="356" y="61"/>
                    </a:lnTo>
                    <a:lnTo>
                      <a:pt x="355" y="59"/>
                    </a:lnTo>
                    <a:lnTo>
                      <a:pt x="355" y="59"/>
                    </a:lnTo>
                    <a:lnTo>
                      <a:pt x="355" y="59"/>
                    </a:lnTo>
                    <a:lnTo>
                      <a:pt x="355" y="59"/>
                    </a:lnTo>
                    <a:lnTo>
                      <a:pt x="356" y="59"/>
                    </a:lnTo>
                    <a:lnTo>
                      <a:pt x="356" y="59"/>
                    </a:lnTo>
                    <a:lnTo>
                      <a:pt x="356" y="59"/>
                    </a:lnTo>
                    <a:lnTo>
                      <a:pt x="356" y="61"/>
                    </a:lnTo>
                    <a:lnTo>
                      <a:pt x="356" y="61"/>
                    </a:lnTo>
                    <a:lnTo>
                      <a:pt x="358" y="61"/>
                    </a:lnTo>
                    <a:lnTo>
                      <a:pt x="358" y="61"/>
                    </a:lnTo>
                    <a:lnTo>
                      <a:pt x="358" y="61"/>
                    </a:lnTo>
                    <a:lnTo>
                      <a:pt x="358" y="61"/>
                    </a:lnTo>
                    <a:lnTo>
                      <a:pt x="358" y="61"/>
                    </a:lnTo>
                    <a:lnTo>
                      <a:pt x="358" y="61"/>
                    </a:lnTo>
                    <a:lnTo>
                      <a:pt x="358" y="61"/>
                    </a:lnTo>
                    <a:lnTo>
                      <a:pt x="358" y="59"/>
                    </a:lnTo>
                    <a:lnTo>
                      <a:pt x="358" y="59"/>
                    </a:lnTo>
                    <a:lnTo>
                      <a:pt x="360" y="59"/>
                    </a:lnTo>
                    <a:lnTo>
                      <a:pt x="360" y="59"/>
                    </a:lnTo>
                    <a:lnTo>
                      <a:pt x="360" y="59"/>
                    </a:lnTo>
                    <a:lnTo>
                      <a:pt x="360" y="58"/>
                    </a:lnTo>
                    <a:lnTo>
                      <a:pt x="360" y="58"/>
                    </a:lnTo>
                    <a:lnTo>
                      <a:pt x="360" y="58"/>
                    </a:lnTo>
                    <a:lnTo>
                      <a:pt x="360" y="58"/>
                    </a:lnTo>
                    <a:lnTo>
                      <a:pt x="360" y="58"/>
                    </a:lnTo>
                    <a:lnTo>
                      <a:pt x="360" y="58"/>
                    </a:lnTo>
                    <a:lnTo>
                      <a:pt x="360" y="58"/>
                    </a:lnTo>
                    <a:lnTo>
                      <a:pt x="360" y="56"/>
                    </a:lnTo>
                    <a:lnTo>
                      <a:pt x="362" y="56"/>
                    </a:lnTo>
                    <a:lnTo>
                      <a:pt x="362" y="58"/>
                    </a:lnTo>
                    <a:lnTo>
                      <a:pt x="362" y="58"/>
                    </a:lnTo>
                    <a:lnTo>
                      <a:pt x="362" y="58"/>
                    </a:lnTo>
                    <a:lnTo>
                      <a:pt x="362" y="58"/>
                    </a:lnTo>
                    <a:lnTo>
                      <a:pt x="362" y="58"/>
                    </a:lnTo>
                    <a:lnTo>
                      <a:pt x="362" y="58"/>
                    </a:lnTo>
                    <a:lnTo>
                      <a:pt x="362" y="58"/>
                    </a:lnTo>
                    <a:lnTo>
                      <a:pt x="364" y="58"/>
                    </a:lnTo>
                    <a:lnTo>
                      <a:pt x="364" y="58"/>
                    </a:lnTo>
                    <a:lnTo>
                      <a:pt x="364" y="58"/>
                    </a:lnTo>
                    <a:lnTo>
                      <a:pt x="364" y="58"/>
                    </a:lnTo>
                    <a:lnTo>
                      <a:pt x="364" y="58"/>
                    </a:lnTo>
                    <a:lnTo>
                      <a:pt x="364" y="56"/>
                    </a:lnTo>
                    <a:lnTo>
                      <a:pt x="364" y="56"/>
                    </a:lnTo>
                    <a:lnTo>
                      <a:pt x="366" y="56"/>
                    </a:lnTo>
                    <a:lnTo>
                      <a:pt x="366" y="56"/>
                    </a:lnTo>
                    <a:lnTo>
                      <a:pt x="366" y="56"/>
                    </a:lnTo>
                    <a:lnTo>
                      <a:pt x="366" y="56"/>
                    </a:lnTo>
                    <a:lnTo>
                      <a:pt x="366" y="56"/>
                    </a:lnTo>
                    <a:lnTo>
                      <a:pt x="367" y="56"/>
                    </a:lnTo>
                    <a:lnTo>
                      <a:pt x="367" y="56"/>
                    </a:lnTo>
                    <a:lnTo>
                      <a:pt x="367" y="56"/>
                    </a:lnTo>
                    <a:lnTo>
                      <a:pt x="367" y="56"/>
                    </a:lnTo>
                    <a:lnTo>
                      <a:pt x="367" y="58"/>
                    </a:lnTo>
                    <a:lnTo>
                      <a:pt x="367" y="58"/>
                    </a:lnTo>
                    <a:lnTo>
                      <a:pt x="367" y="58"/>
                    </a:lnTo>
                    <a:lnTo>
                      <a:pt x="367" y="58"/>
                    </a:lnTo>
                    <a:lnTo>
                      <a:pt x="367" y="58"/>
                    </a:lnTo>
                    <a:lnTo>
                      <a:pt x="367" y="58"/>
                    </a:lnTo>
                    <a:lnTo>
                      <a:pt x="367" y="58"/>
                    </a:lnTo>
                    <a:lnTo>
                      <a:pt x="369" y="58"/>
                    </a:lnTo>
                    <a:lnTo>
                      <a:pt x="369" y="58"/>
                    </a:lnTo>
                    <a:lnTo>
                      <a:pt x="369" y="58"/>
                    </a:lnTo>
                    <a:lnTo>
                      <a:pt x="369" y="58"/>
                    </a:lnTo>
                    <a:lnTo>
                      <a:pt x="369" y="58"/>
                    </a:lnTo>
                    <a:lnTo>
                      <a:pt x="369" y="58"/>
                    </a:lnTo>
                    <a:lnTo>
                      <a:pt x="371" y="58"/>
                    </a:lnTo>
                    <a:lnTo>
                      <a:pt x="371" y="58"/>
                    </a:lnTo>
                    <a:lnTo>
                      <a:pt x="371" y="58"/>
                    </a:lnTo>
                    <a:lnTo>
                      <a:pt x="371" y="58"/>
                    </a:lnTo>
                    <a:lnTo>
                      <a:pt x="373" y="58"/>
                    </a:lnTo>
                    <a:lnTo>
                      <a:pt x="373" y="58"/>
                    </a:lnTo>
                    <a:lnTo>
                      <a:pt x="373" y="58"/>
                    </a:lnTo>
                    <a:lnTo>
                      <a:pt x="373" y="58"/>
                    </a:lnTo>
                    <a:lnTo>
                      <a:pt x="373" y="56"/>
                    </a:lnTo>
                    <a:lnTo>
                      <a:pt x="373" y="56"/>
                    </a:lnTo>
                    <a:lnTo>
                      <a:pt x="373" y="56"/>
                    </a:lnTo>
                    <a:lnTo>
                      <a:pt x="373" y="56"/>
                    </a:lnTo>
                    <a:lnTo>
                      <a:pt x="373" y="56"/>
                    </a:lnTo>
                    <a:lnTo>
                      <a:pt x="373" y="56"/>
                    </a:lnTo>
                    <a:lnTo>
                      <a:pt x="371" y="54"/>
                    </a:lnTo>
                    <a:lnTo>
                      <a:pt x="371" y="54"/>
                    </a:lnTo>
                    <a:lnTo>
                      <a:pt x="371" y="54"/>
                    </a:lnTo>
                    <a:lnTo>
                      <a:pt x="371" y="54"/>
                    </a:lnTo>
                    <a:lnTo>
                      <a:pt x="373" y="54"/>
                    </a:lnTo>
                    <a:lnTo>
                      <a:pt x="373" y="54"/>
                    </a:lnTo>
                    <a:lnTo>
                      <a:pt x="373" y="54"/>
                    </a:lnTo>
                    <a:lnTo>
                      <a:pt x="373" y="54"/>
                    </a:lnTo>
                    <a:lnTo>
                      <a:pt x="373" y="54"/>
                    </a:lnTo>
                    <a:lnTo>
                      <a:pt x="373" y="54"/>
                    </a:lnTo>
                    <a:lnTo>
                      <a:pt x="375" y="54"/>
                    </a:lnTo>
                    <a:lnTo>
                      <a:pt x="375" y="54"/>
                    </a:lnTo>
                    <a:lnTo>
                      <a:pt x="375" y="54"/>
                    </a:lnTo>
                    <a:lnTo>
                      <a:pt x="375" y="54"/>
                    </a:lnTo>
                    <a:lnTo>
                      <a:pt x="375" y="52"/>
                    </a:lnTo>
                    <a:lnTo>
                      <a:pt x="375" y="52"/>
                    </a:lnTo>
                    <a:lnTo>
                      <a:pt x="375" y="52"/>
                    </a:lnTo>
                    <a:lnTo>
                      <a:pt x="375" y="52"/>
                    </a:lnTo>
                    <a:lnTo>
                      <a:pt x="375" y="52"/>
                    </a:lnTo>
                    <a:lnTo>
                      <a:pt x="376" y="52"/>
                    </a:lnTo>
                    <a:lnTo>
                      <a:pt x="376" y="52"/>
                    </a:lnTo>
                    <a:lnTo>
                      <a:pt x="376" y="50"/>
                    </a:lnTo>
                    <a:lnTo>
                      <a:pt x="376" y="50"/>
                    </a:lnTo>
                    <a:lnTo>
                      <a:pt x="378" y="52"/>
                    </a:lnTo>
                    <a:lnTo>
                      <a:pt x="378" y="52"/>
                    </a:lnTo>
                    <a:lnTo>
                      <a:pt x="378" y="52"/>
                    </a:lnTo>
                    <a:lnTo>
                      <a:pt x="378" y="52"/>
                    </a:lnTo>
                    <a:lnTo>
                      <a:pt x="378" y="52"/>
                    </a:lnTo>
                    <a:lnTo>
                      <a:pt x="378" y="52"/>
                    </a:lnTo>
                    <a:lnTo>
                      <a:pt x="378" y="52"/>
                    </a:lnTo>
                    <a:lnTo>
                      <a:pt x="380" y="52"/>
                    </a:lnTo>
                    <a:lnTo>
                      <a:pt x="380" y="52"/>
                    </a:lnTo>
                    <a:lnTo>
                      <a:pt x="380" y="52"/>
                    </a:lnTo>
                    <a:lnTo>
                      <a:pt x="380" y="52"/>
                    </a:lnTo>
                    <a:lnTo>
                      <a:pt x="380" y="52"/>
                    </a:lnTo>
                    <a:lnTo>
                      <a:pt x="382" y="52"/>
                    </a:lnTo>
                    <a:lnTo>
                      <a:pt x="382" y="52"/>
                    </a:lnTo>
                    <a:lnTo>
                      <a:pt x="382" y="52"/>
                    </a:lnTo>
                    <a:lnTo>
                      <a:pt x="382" y="52"/>
                    </a:lnTo>
                    <a:lnTo>
                      <a:pt x="382" y="52"/>
                    </a:lnTo>
                    <a:lnTo>
                      <a:pt x="382" y="52"/>
                    </a:lnTo>
                    <a:lnTo>
                      <a:pt x="382" y="54"/>
                    </a:lnTo>
                    <a:lnTo>
                      <a:pt x="382" y="54"/>
                    </a:lnTo>
                    <a:lnTo>
                      <a:pt x="382" y="54"/>
                    </a:lnTo>
                    <a:lnTo>
                      <a:pt x="382" y="54"/>
                    </a:lnTo>
                    <a:lnTo>
                      <a:pt x="382" y="56"/>
                    </a:lnTo>
                    <a:lnTo>
                      <a:pt x="382" y="56"/>
                    </a:lnTo>
                    <a:lnTo>
                      <a:pt x="384" y="56"/>
                    </a:lnTo>
                    <a:lnTo>
                      <a:pt x="384" y="56"/>
                    </a:lnTo>
                    <a:lnTo>
                      <a:pt x="384" y="56"/>
                    </a:lnTo>
                    <a:lnTo>
                      <a:pt x="384" y="56"/>
                    </a:lnTo>
                    <a:lnTo>
                      <a:pt x="384" y="58"/>
                    </a:lnTo>
                    <a:lnTo>
                      <a:pt x="384" y="58"/>
                    </a:lnTo>
                    <a:lnTo>
                      <a:pt x="384" y="58"/>
                    </a:lnTo>
                    <a:lnTo>
                      <a:pt x="385" y="58"/>
                    </a:lnTo>
                    <a:lnTo>
                      <a:pt x="385" y="58"/>
                    </a:lnTo>
                    <a:lnTo>
                      <a:pt x="385" y="58"/>
                    </a:lnTo>
                    <a:lnTo>
                      <a:pt x="385" y="58"/>
                    </a:lnTo>
                    <a:lnTo>
                      <a:pt x="385" y="58"/>
                    </a:lnTo>
                    <a:lnTo>
                      <a:pt x="385" y="58"/>
                    </a:lnTo>
                    <a:lnTo>
                      <a:pt x="385" y="58"/>
                    </a:lnTo>
                    <a:lnTo>
                      <a:pt x="385" y="58"/>
                    </a:lnTo>
                    <a:lnTo>
                      <a:pt x="385" y="58"/>
                    </a:lnTo>
                    <a:lnTo>
                      <a:pt x="387" y="58"/>
                    </a:lnTo>
                    <a:lnTo>
                      <a:pt x="387" y="56"/>
                    </a:lnTo>
                    <a:lnTo>
                      <a:pt x="387" y="56"/>
                    </a:lnTo>
                    <a:lnTo>
                      <a:pt x="387" y="56"/>
                    </a:lnTo>
                    <a:lnTo>
                      <a:pt x="387" y="56"/>
                    </a:lnTo>
                    <a:lnTo>
                      <a:pt x="387" y="56"/>
                    </a:lnTo>
                    <a:lnTo>
                      <a:pt x="387" y="54"/>
                    </a:lnTo>
                    <a:lnTo>
                      <a:pt x="387" y="54"/>
                    </a:lnTo>
                    <a:lnTo>
                      <a:pt x="387" y="54"/>
                    </a:lnTo>
                    <a:lnTo>
                      <a:pt x="387" y="56"/>
                    </a:lnTo>
                    <a:lnTo>
                      <a:pt x="389" y="56"/>
                    </a:lnTo>
                    <a:lnTo>
                      <a:pt x="389" y="56"/>
                    </a:lnTo>
                    <a:lnTo>
                      <a:pt x="389" y="56"/>
                    </a:lnTo>
                    <a:lnTo>
                      <a:pt x="391" y="56"/>
                    </a:lnTo>
                    <a:lnTo>
                      <a:pt x="391" y="56"/>
                    </a:lnTo>
                    <a:lnTo>
                      <a:pt x="391" y="56"/>
                    </a:lnTo>
                    <a:lnTo>
                      <a:pt x="391" y="56"/>
                    </a:lnTo>
                    <a:lnTo>
                      <a:pt x="391" y="56"/>
                    </a:lnTo>
                    <a:lnTo>
                      <a:pt x="391" y="56"/>
                    </a:lnTo>
                    <a:lnTo>
                      <a:pt x="391" y="58"/>
                    </a:lnTo>
                    <a:lnTo>
                      <a:pt x="391" y="58"/>
                    </a:lnTo>
                    <a:lnTo>
                      <a:pt x="391" y="58"/>
                    </a:lnTo>
                    <a:lnTo>
                      <a:pt x="393" y="58"/>
                    </a:lnTo>
                    <a:lnTo>
                      <a:pt x="393" y="58"/>
                    </a:lnTo>
                    <a:lnTo>
                      <a:pt x="393" y="59"/>
                    </a:lnTo>
                    <a:lnTo>
                      <a:pt x="393" y="59"/>
                    </a:lnTo>
                    <a:lnTo>
                      <a:pt x="393" y="59"/>
                    </a:lnTo>
                    <a:lnTo>
                      <a:pt x="393" y="59"/>
                    </a:lnTo>
                    <a:lnTo>
                      <a:pt x="393" y="59"/>
                    </a:lnTo>
                    <a:lnTo>
                      <a:pt x="394" y="59"/>
                    </a:lnTo>
                    <a:lnTo>
                      <a:pt x="394" y="59"/>
                    </a:lnTo>
                    <a:lnTo>
                      <a:pt x="394" y="61"/>
                    </a:lnTo>
                    <a:lnTo>
                      <a:pt x="394" y="61"/>
                    </a:lnTo>
                    <a:lnTo>
                      <a:pt x="394" y="61"/>
                    </a:lnTo>
                    <a:lnTo>
                      <a:pt x="396" y="61"/>
                    </a:lnTo>
                    <a:lnTo>
                      <a:pt x="396" y="61"/>
                    </a:lnTo>
                    <a:lnTo>
                      <a:pt x="396" y="61"/>
                    </a:lnTo>
                    <a:lnTo>
                      <a:pt x="396" y="61"/>
                    </a:lnTo>
                    <a:lnTo>
                      <a:pt x="396" y="61"/>
                    </a:lnTo>
                    <a:lnTo>
                      <a:pt x="396" y="63"/>
                    </a:lnTo>
                    <a:lnTo>
                      <a:pt x="396" y="63"/>
                    </a:lnTo>
                    <a:lnTo>
                      <a:pt x="396" y="63"/>
                    </a:lnTo>
                    <a:lnTo>
                      <a:pt x="396" y="61"/>
                    </a:lnTo>
                    <a:lnTo>
                      <a:pt x="396" y="61"/>
                    </a:lnTo>
                    <a:lnTo>
                      <a:pt x="398" y="61"/>
                    </a:lnTo>
                    <a:lnTo>
                      <a:pt x="398" y="61"/>
                    </a:lnTo>
                    <a:lnTo>
                      <a:pt x="398" y="61"/>
                    </a:lnTo>
                    <a:lnTo>
                      <a:pt x="398" y="59"/>
                    </a:lnTo>
                    <a:lnTo>
                      <a:pt x="398" y="59"/>
                    </a:lnTo>
                    <a:lnTo>
                      <a:pt x="400" y="59"/>
                    </a:lnTo>
                    <a:lnTo>
                      <a:pt x="400" y="58"/>
                    </a:lnTo>
                    <a:lnTo>
                      <a:pt x="400" y="58"/>
                    </a:lnTo>
                    <a:lnTo>
                      <a:pt x="400" y="58"/>
                    </a:lnTo>
                    <a:lnTo>
                      <a:pt x="400" y="58"/>
                    </a:lnTo>
                    <a:lnTo>
                      <a:pt x="400" y="58"/>
                    </a:lnTo>
                    <a:lnTo>
                      <a:pt x="400" y="58"/>
                    </a:lnTo>
                    <a:lnTo>
                      <a:pt x="400" y="56"/>
                    </a:lnTo>
                    <a:lnTo>
                      <a:pt x="400" y="56"/>
                    </a:lnTo>
                    <a:lnTo>
                      <a:pt x="400" y="56"/>
                    </a:lnTo>
                    <a:lnTo>
                      <a:pt x="400" y="54"/>
                    </a:lnTo>
                    <a:lnTo>
                      <a:pt x="400" y="54"/>
                    </a:lnTo>
                    <a:lnTo>
                      <a:pt x="400" y="54"/>
                    </a:lnTo>
                    <a:lnTo>
                      <a:pt x="400" y="54"/>
                    </a:lnTo>
                    <a:lnTo>
                      <a:pt x="400" y="54"/>
                    </a:lnTo>
                    <a:lnTo>
                      <a:pt x="402" y="54"/>
                    </a:lnTo>
                    <a:lnTo>
                      <a:pt x="402" y="52"/>
                    </a:lnTo>
                    <a:lnTo>
                      <a:pt x="402" y="52"/>
                    </a:lnTo>
                    <a:lnTo>
                      <a:pt x="402" y="52"/>
                    </a:lnTo>
                    <a:lnTo>
                      <a:pt x="402" y="52"/>
                    </a:lnTo>
                    <a:lnTo>
                      <a:pt x="404" y="52"/>
                    </a:lnTo>
                    <a:lnTo>
                      <a:pt x="404" y="52"/>
                    </a:lnTo>
                    <a:lnTo>
                      <a:pt x="404" y="54"/>
                    </a:lnTo>
                    <a:lnTo>
                      <a:pt x="404" y="54"/>
                    </a:lnTo>
                    <a:lnTo>
                      <a:pt x="405" y="54"/>
                    </a:lnTo>
                    <a:lnTo>
                      <a:pt x="405" y="54"/>
                    </a:lnTo>
                    <a:lnTo>
                      <a:pt x="405" y="54"/>
                    </a:lnTo>
                    <a:lnTo>
                      <a:pt x="405" y="54"/>
                    </a:lnTo>
                    <a:lnTo>
                      <a:pt x="407" y="54"/>
                    </a:lnTo>
                    <a:lnTo>
                      <a:pt x="407" y="54"/>
                    </a:lnTo>
                    <a:lnTo>
                      <a:pt x="407" y="54"/>
                    </a:lnTo>
                    <a:lnTo>
                      <a:pt x="407" y="56"/>
                    </a:lnTo>
                    <a:lnTo>
                      <a:pt x="407" y="56"/>
                    </a:lnTo>
                    <a:lnTo>
                      <a:pt x="409" y="56"/>
                    </a:lnTo>
                    <a:lnTo>
                      <a:pt x="409" y="56"/>
                    </a:lnTo>
                    <a:lnTo>
                      <a:pt x="409" y="56"/>
                    </a:lnTo>
                    <a:lnTo>
                      <a:pt x="409" y="56"/>
                    </a:lnTo>
                    <a:lnTo>
                      <a:pt x="409" y="56"/>
                    </a:lnTo>
                    <a:lnTo>
                      <a:pt x="411" y="56"/>
                    </a:lnTo>
                    <a:lnTo>
                      <a:pt x="411" y="54"/>
                    </a:lnTo>
                    <a:lnTo>
                      <a:pt x="411" y="54"/>
                    </a:lnTo>
                    <a:lnTo>
                      <a:pt x="411" y="54"/>
                    </a:lnTo>
                    <a:lnTo>
                      <a:pt x="411" y="54"/>
                    </a:lnTo>
                    <a:lnTo>
                      <a:pt x="411" y="54"/>
                    </a:lnTo>
                    <a:lnTo>
                      <a:pt x="411" y="54"/>
                    </a:lnTo>
                    <a:lnTo>
                      <a:pt x="411" y="52"/>
                    </a:lnTo>
                    <a:lnTo>
                      <a:pt x="411" y="52"/>
                    </a:lnTo>
                    <a:lnTo>
                      <a:pt x="411" y="52"/>
                    </a:lnTo>
                    <a:lnTo>
                      <a:pt x="411" y="52"/>
                    </a:lnTo>
                    <a:lnTo>
                      <a:pt x="411" y="52"/>
                    </a:lnTo>
                    <a:lnTo>
                      <a:pt x="411" y="52"/>
                    </a:lnTo>
                    <a:lnTo>
                      <a:pt x="411" y="52"/>
                    </a:lnTo>
                    <a:lnTo>
                      <a:pt x="411" y="52"/>
                    </a:lnTo>
                    <a:lnTo>
                      <a:pt x="413" y="52"/>
                    </a:lnTo>
                    <a:lnTo>
                      <a:pt x="413" y="52"/>
                    </a:lnTo>
                    <a:lnTo>
                      <a:pt x="413" y="52"/>
                    </a:lnTo>
                    <a:lnTo>
                      <a:pt x="414" y="54"/>
                    </a:lnTo>
                    <a:lnTo>
                      <a:pt x="414" y="54"/>
                    </a:lnTo>
                    <a:lnTo>
                      <a:pt x="414" y="54"/>
                    </a:lnTo>
                    <a:lnTo>
                      <a:pt x="414" y="54"/>
                    </a:lnTo>
                    <a:lnTo>
                      <a:pt x="414" y="56"/>
                    </a:lnTo>
                    <a:lnTo>
                      <a:pt x="414" y="56"/>
                    </a:lnTo>
                    <a:lnTo>
                      <a:pt x="414" y="56"/>
                    </a:lnTo>
                    <a:lnTo>
                      <a:pt x="414" y="56"/>
                    </a:lnTo>
                    <a:lnTo>
                      <a:pt x="414" y="56"/>
                    </a:lnTo>
                    <a:lnTo>
                      <a:pt x="414" y="56"/>
                    </a:lnTo>
                    <a:lnTo>
                      <a:pt x="414" y="58"/>
                    </a:lnTo>
                    <a:lnTo>
                      <a:pt x="414" y="58"/>
                    </a:lnTo>
                    <a:lnTo>
                      <a:pt x="416" y="58"/>
                    </a:lnTo>
                    <a:lnTo>
                      <a:pt x="416" y="58"/>
                    </a:lnTo>
                    <a:lnTo>
                      <a:pt x="416" y="58"/>
                    </a:lnTo>
                    <a:lnTo>
                      <a:pt x="416" y="58"/>
                    </a:lnTo>
                    <a:lnTo>
                      <a:pt x="416" y="58"/>
                    </a:lnTo>
                    <a:lnTo>
                      <a:pt x="416" y="58"/>
                    </a:lnTo>
                    <a:lnTo>
                      <a:pt x="418" y="58"/>
                    </a:lnTo>
                    <a:lnTo>
                      <a:pt x="418" y="56"/>
                    </a:lnTo>
                    <a:lnTo>
                      <a:pt x="418" y="56"/>
                    </a:lnTo>
                    <a:lnTo>
                      <a:pt x="418" y="56"/>
                    </a:lnTo>
                    <a:lnTo>
                      <a:pt x="418" y="56"/>
                    </a:lnTo>
                    <a:lnTo>
                      <a:pt x="420" y="56"/>
                    </a:lnTo>
                    <a:lnTo>
                      <a:pt x="420" y="54"/>
                    </a:lnTo>
                    <a:lnTo>
                      <a:pt x="422" y="54"/>
                    </a:lnTo>
                    <a:lnTo>
                      <a:pt x="422" y="56"/>
                    </a:lnTo>
                    <a:lnTo>
                      <a:pt x="422" y="58"/>
                    </a:lnTo>
                    <a:lnTo>
                      <a:pt x="422" y="58"/>
                    </a:lnTo>
                    <a:lnTo>
                      <a:pt x="422" y="58"/>
                    </a:lnTo>
                    <a:lnTo>
                      <a:pt x="422" y="58"/>
                    </a:lnTo>
                    <a:lnTo>
                      <a:pt x="422" y="58"/>
                    </a:lnTo>
                    <a:lnTo>
                      <a:pt x="422" y="58"/>
                    </a:lnTo>
                    <a:lnTo>
                      <a:pt x="422" y="59"/>
                    </a:lnTo>
                    <a:lnTo>
                      <a:pt x="420" y="59"/>
                    </a:lnTo>
                    <a:lnTo>
                      <a:pt x="420" y="59"/>
                    </a:lnTo>
                    <a:lnTo>
                      <a:pt x="420" y="59"/>
                    </a:lnTo>
                    <a:lnTo>
                      <a:pt x="420" y="59"/>
                    </a:lnTo>
                    <a:lnTo>
                      <a:pt x="420" y="59"/>
                    </a:lnTo>
                    <a:lnTo>
                      <a:pt x="420" y="61"/>
                    </a:lnTo>
                    <a:lnTo>
                      <a:pt x="420" y="61"/>
                    </a:lnTo>
                    <a:lnTo>
                      <a:pt x="420" y="61"/>
                    </a:lnTo>
                    <a:lnTo>
                      <a:pt x="420" y="61"/>
                    </a:lnTo>
                    <a:lnTo>
                      <a:pt x="420" y="61"/>
                    </a:lnTo>
                    <a:lnTo>
                      <a:pt x="420" y="63"/>
                    </a:lnTo>
                    <a:lnTo>
                      <a:pt x="420" y="63"/>
                    </a:lnTo>
                    <a:lnTo>
                      <a:pt x="420" y="63"/>
                    </a:lnTo>
                    <a:lnTo>
                      <a:pt x="420" y="63"/>
                    </a:lnTo>
                    <a:lnTo>
                      <a:pt x="420" y="63"/>
                    </a:lnTo>
                    <a:lnTo>
                      <a:pt x="420" y="63"/>
                    </a:lnTo>
                    <a:lnTo>
                      <a:pt x="420" y="63"/>
                    </a:lnTo>
                    <a:lnTo>
                      <a:pt x="420" y="63"/>
                    </a:lnTo>
                    <a:lnTo>
                      <a:pt x="422" y="63"/>
                    </a:lnTo>
                    <a:lnTo>
                      <a:pt x="422" y="63"/>
                    </a:lnTo>
                    <a:lnTo>
                      <a:pt x="422" y="63"/>
                    </a:lnTo>
                    <a:lnTo>
                      <a:pt x="422" y="65"/>
                    </a:lnTo>
                    <a:lnTo>
                      <a:pt x="422" y="65"/>
                    </a:lnTo>
                    <a:lnTo>
                      <a:pt x="420" y="65"/>
                    </a:lnTo>
                    <a:lnTo>
                      <a:pt x="420" y="65"/>
                    </a:lnTo>
                    <a:lnTo>
                      <a:pt x="422" y="67"/>
                    </a:lnTo>
                    <a:lnTo>
                      <a:pt x="422" y="67"/>
                    </a:lnTo>
                    <a:lnTo>
                      <a:pt x="422" y="67"/>
                    </a:lnTo>
                    <a:lnTo>
                      <a:pt x="422" y="67"/>
                    </a:lnTo>
                    <a:lnTo>
                      <a:pt x="422" y="67"/>
                    </a:lnTo>
                    <a:lnTo>
                      <a:pt x="423" y="67"/>
                    </a:lnTo>
                    <a:lnTo>
                      <a:pt x="423" y="68"/>
                    </a:lnTo>
                    <a:lnTo>
                      <a:pt x="423" y="68"/>
                    </a:lnTo>
                    <a:lnTo>
                      <a:pt x="423" y="68"/>
                    </a:lnTo>
                    <a:lnTo>
                      <a:pt x="423" y="68"/>
                    </a:lnTo>
                    <a:lnTo>
                      <a:pt x="423" y="68"/>
                    </a:lnTo>
                    <a:lnTo>
                      <a:pt x="425" y="68"/>
                    </a:lnTo>
                    <a:lnTo>
                      <a:pt x="425" y="68"/>
                    </a:lnTo>
                    <a:lnTo>
                      <a:pt x="425" y="70"/>
                    </a:lnTo>
                    <a:lnTo>
                      <a:pt x="425" y="70"/>
                    </a:lnTo>
                    <a:lnTo>
                      <a:pt x="425" y="70"/>
                    </a:lnTo>
                    <a:lnTo>
                      <a:pt x="427" y="70"/>
                    </a:lnTo>
                    <a:lnTo>
                      <a:pt x="427" y="70"/>
                    </a:lnTo>
                    <a:lnTo>
                      <a:pt x="427" y="70"/>
                    </a:lnTo>
                    <a:lnTo>
                      <a:pt x="427" y="70"/>
                    </a:lnTo>
                    <a:lnTo>
                      <a:pt x="429" y="70"/>
                    </a:lnTo>
                    <a:lnTo>
                      <a:pt x="429" y="70"/>
                    </a:lnTo>
                    <a:lnTo>
                      <a:pt x="429" y="70"/>
                    </a:lnTo>
                    <a:lnTo>
                      <a:pt x="429" y="68"/>
                    </a:lnTo>
                    <a:lnTo>
                      <a:pt x="429" y="68"/>
                    </a:lnTo>
                    <a:lnTo>
                      <a:pt x="427" y="67"/>
                    </a:lnTo>
                    <a:lnTo>
                      <a:pt x="427" y="67"/>
                    </a:lnTo>
                    <a:lnTo>
                      <a:pt x="427" y="67"/>
                    </a:lnTo>
                    <a:lnTo>
                      <a:pt x="427" y="67"/>
                    </a:lnTo>
                    <a:lnTo>
                      <a:pt x="427" y="67"/>
                    </a:lnTo>
                    <a:lnTo>
                      <a:pt x="427" y="65"/>
                    </a:lnTo>
                    <a:lnTo>
                      <a:pt x="427" y="65"/>
                    </a:lnTo>
                    <a:lnTo>
                      <a:pt x="427" y="65"/>
                    </a:lnTo>
                    <a:lnTo>
                      <a:pt x="427" y="65"/>
                    </a:lnTo>
                    <a:lnTo>
                      <a:pt x="427" y="65"/>
                    </a:lnTo>
                    <a:lnTo>
                      <a:pt x="429" y="65"/>
                    </a:lnTo>
                    <a:lnTo>
                      <a:pt x="429" y="65"/>
                    </a:lnTo>
                    <a:lnTo>
                      <a:pt x="431" y="65"/>
                    </a:lnTo>
                    <a:lnTo>
                      <a:pt x="431" y="65"/>
                    </a:lnTo>
                    <a:lnTo>
                      <a:pt x="431" y="63"/>
                    </a:lnTo>
                    <a:lnTo>
                      <a:pt x="431" y="63"/>
                    </a:lnTo>
                    <a:lnTo>
                      <a:pt x="431" y="63"/>
                    </a:lnTo>
                    <a:lnTo>
                      <a:pt x="431" y="63"/>
                    </a:lnTo>
                    <a:lnTo>
                      <a:pt x="431" y="61"/>
                    </a:lnTo>
                    <a:lnTo>
                      <a:pt x="431" y="61"/>
                    </a:lnTo>
                    <a:lnTo>
                      <a:pt x="431" y="61"/>
                    </a:lnTo>
                    <a:lnTo>
                      <a:pt x="431" y="61"/>
                    </a:lnTo>
                    <a:lnTo>
                      <a:pt x="432" y="61"/>
                    </a:lnTo>
                    <a:lnTo>
                      <a:pt x="432" y="61"/>
                    </a:lnTo>
                    <a:lnTo>
                      <a:pt x="434" y="61"/>
                    </a:lnTo>
                    <a:lnTo>
                      <a:pt x="434" y="61"/>
                    </a:lnTo>
                    <a:lnTo>
                      <a:pt x="434" y="61"/>
                    </a:lnTo>
                    <a:lnTo>
                      <a:pt x="436" y="61"/>
                    </a:lnTo>
                    <a:lnTo>
                      <a:pt x="436" y="61"/>
                    </a:lnTo>
                    <a:lnTo>
                      <a:pt x="438" y="61"/>
                    </a:lnTo>
                    <a:lnTo>
                      <a:pt x="438" y="61"/>
                    </a:lnTo>
                    <a:lnTo>
                      <a:pt x="438" y="59"/>
                    </a:lnTo>
                    <a:lnTo>
                      <a:pt x="438" y="59"/>
                    </a:lnTo>
                    <a:lnTo>
                      <a:pt x="440" y="59"/>
                    </a:lnTo>
                    <a:lnTo>
                      <a:pt x="440" y="59"/>
                    </a:lnTo>
                    <a:lnTo>
                      <a:pt x="440" y="59"/>
                    </a:lnTo>
                    <a:lnTo>
                      <a:pt x="438" y="59"/>
                    </a:lnTo>
                    <a:lnTo>
                      <a:pt x="438" y="59"/>
                    </a:lnTo>
                    <a:lnTo>
                      <a:pt x="438" y="59"/>
                    </a:lnTo>
                    <a:lnTo>
                      <a:pt x="438" y="58"/>
                    </a:lnTo>
                    <a:lnTo>
                      <a:pt x="438" y="58"/>
                    </a:lnTo>
                    <a:lnTo>
                      <a:pt x="438" y="58"/>
                    </a:lnTo>
                    <a:lnTo>
                      <a:pt x="438" y="58"/>
                    </a:lnTo>
                    <a:lnTo>
                      <a:pt x="440" y="58"/>
                    </a:lnTo>
                    <a:lnTo>
                      <a:pt x="440" y="58"/>
                    </a:lnTo>
                    <a:lnTo>
                      <a:pt x="440" y="58"/>
                    </a:lnTo>
                    <a:lnTo>
                      <a:pt x="440" y="58"/>
                    </a:lnTo>
                    <a:lnTo>
                      <a:pt x="440" y="58"/>
                    </a:lnTo>
                    <a:lnTo>
                      <a:pt x="440" y="58"/>
                    </a:lnTo>
                    <a:lnTo>
                      <a:pt x="441" y="58"/>
                    </a:lnTo>
                    <a:lnTo>
                      <a:pt x="441" y="58"/>
                    </a:lnTo>
                    <a:lnTo>
                      <a:pt x="441" y="56"/>
                    </a:lnTo>
                    <a:lnTo>
                      <a:pt x="441" y="56"/>
                    </a:lnTo>
                    <a:lnTo>
                      <a:pt x="443" y="56"/>
                    </a:lnTo>
                    <a:lnTo>
                      <a:pt x="443" y="56"/>
                    </a:lnTo>
                    <a:lnTo>
                      <a:pt x="445" y="56"/>
                    </a:lnTo>
                    <a:lnTo>
                      <a:pt x="445" y="56"/>
                    </a:lnTo>
                    <a:lnTo>
                      <a:pt x="445" y="58"/>
                    </a:lnTo>
                    <a:lnTo>
                      <a:pt x="445" y="58"/>
                    </a:lnTo>
                    <a:lnTo>
                      <a:pt x="445" y="58"/>
                    </a:lnTo>
                    <a:lnTo>
                      <a:pt x="445" y="58"/>
                    </a:lnTo>
                    <a:lnTo>
                      <a:pt x="447" y="58"/>
                    </a:lnTo>
                    <a:lnTo>
                      <a:pt x="447" y="58"/>
                    </a:lnTo>
                    <a:lnTo>
                      <a:pt x="447" y="56"/>
                    </a:lnTo>
                    <a:lnTo>
                      <a:pt x="447" y="56"/>
                    </a:lnTo>
                    <a:lnTo>
                      <a:pt x="449" y="56"/>
                    </a:lnTo>
                    <a:lnTo>
                      <a:pt x="449" y="56"/>
                    </a:lnTo>
                    <a:lnTo>
                      <a:pt x="449" y="56"/>
                    </a:lnTo>
                    <a:lnTo>
                      <a:pt x="449" y="56"/>
                    </a:lnTo>
                    <a:lnTo>
                      <a:pt x="449" y="56"/>
                    </a:lnTo>
                    <a:lnTo>
                      <a:pt x="449" y="54"/>
                    </a:lnTo>
                    <a:lnTo>
                      <a:pt x="449" y="54"/>
                    </a:lnTo>
                    <a:lnTo>
                      <a:pt x="449" y="54"/>
                    </a:lnTo>
                    <a:lnTo>
                      <a:pt x="449" y="54"/>
                    </a:lnTo>
                    <a:lnTo>
                      <a:pt x="447" y="54"/>
                    </a:lnTo>
                    <a:lnTo>
                      <a:pt x="447" y="54"/>
                    </a:lnTo>
                    <a:lnTo>
                      <a:pt x="447" y="54"/>
                    </a:lnTo>
                    <a:lnTo>
                      <a:pt x="447" y="54"/>
                    </a:lnTo>
                    <a:lnTo>
                      <a:pt x="447" y="54"/>
                    </a:lnTo>
                    <a:lnTo>
                      <a:pt x="447" y="54"/>
                    </a:lnTo>
                    <a:lnTo>
                      <a:pt x="447" y="54"/>
                    </a:lnTo>
                    <a:lnTo>
                      <a:pt x="445" y="54"/>
                    </a:lnTo>
                    <a:lnTo>
                      <a:pt x="445" y="54"/>
                    </a:lnTo>
                    <a:lnTo>
                      <a:pt x="445" y="54"/>
                    </a:lnTo>
                    <a:lnTo>
                      <a:pt x="443" y="54"/>
                    </a:lnTo>
                    <a:lnTo>
                      <a:pt x="443" y="54"/>
                    </a:lnTo>
                    <a:lnTo>
                      <a:pt x="443" y="54"/>
                    </a:lnTo>
                    <a:lnTo>
                      <a:pt x="443" y="54"/>
                    </a:lnTo>
                    <a:lnTo>
                      <a:pt x="443" y="52"/>
                    </a:lnTo>
                    <a:lnTo>
                      <a:pt x="443" y="52"/>
                    </a:lnTo>
                    <a:lnTo>
                      <a:pt x="443" y="52"/>
                    </a:lnTo>
                    <a:lnTo>
                      <a:pt x="443" y="50"/>
                    </a:lnTo>
                    <a:lnTo>
                      <a:pt x="443" y="50"/>
                    </a:lnTo>
                    <a:lnTo>
                      <a:pt x="443" y="50"/>
                    </a:lnTo>
                    <a:lnTo>
                      <a:pt x="443" y="50"/>
                    </a:lnTo>
                    <a:lnTo>
                      <a:pt x="445" y="50"/>
                    </a:lnTo>
                    <a:lnTo>
                      <a:pt x="445" y="50"/>
                    </a:lnTo>
                    <a:lnTo>
                      <a:pt x="445" y="48"/>
                    </a:lnTo>
                    <a:lnTo>
                      <a:pt x="445" y="48"/>
                    </a:lnTo>
                    <a:lnTo>
                      <a:pt x="445" y="48"/>
                    </a:lnTo>
                    <a:lnTo>
                      <a:pt x="445" y="48"/>
                    </a:lnTo>
                    <a:lnTo>
                      <a:pt x="445" y="48"/>
                    </a:lnTo>
                    <a:lnTo>
                      <a:pt x="443" y="48"/>
                    </a:lnTo>
                    <a:lnTo>
                      <a:pt x="443" y="48"/>
                    </a:lnTo>
                    <a:lnTo>
                      <a:pt x="443" y="48"/>
                    </a:lnTo>
                    <a:lnTo>
                      <a:pt x="443" y="48"/>
                    </a:lnTo>
                    <a:lnTo>
                      <a:pt x="443" y="47"/>
                    </a:lnTo>
                    <a:lnTo>
                      <a:pt x="445" y="47"/>
                    </a:lnTo>
                    <a:lnTo>
                      <a:pt x="445" y="47"/>
                    </a:lnTo>
                    <a:lnTo>
                      <a:pt x="445" y="47"/>
                    </a:lnTo>
                    <a:lnTo>
                      <a:pt x="445" y="47"/>
                    </a:lnTo>
                    <a:lnTo>
                      <a:pt x="445" y="48"/>
                    </a:lnTo>
                    <a:lnTo>
                      <a:pt x="447" y="48"/>
                    </a:lnTo>
                    <a:lnTo>
                      <a:pt x="447" y="48"/>
                    </a:lnTo>
                    <a:lnTo>
                      <a:pt x="447" y="48"/>
                    </a:lnTo>
                    <a:lnTo>
                      <a:pt x="447" y="48"/>
                    </a:lnTo>
                    <a:lnTo>
                      <a:pt x="449" y="48"/>
                    </a:lnTo>
                    <a:lnTo>
                      <a:pt x="449" y="48"/>
                    </a:lnTo>
                    <a:lnTo>
                      <a:pt x="449" y="48"/>
                    </a:lnTo>
                    <a:lnTo>
                      <a:pt x="451" y="48"/>
                    </a:lnTo>
                    <a:lnTo>
                      <a:pt x="451" y="48"/>
                    </a:lnTo>
                    <a:lnTo>
                      <a:pt x="451" y="47"/>
                    </a:lnTo>
                    <a:lnTo>
                      <a:pt x="452" y="47"/>
                    </a:lnTo>
                    <a:lnTo>
                      <a:pt x="452" y="47"/>
                    </a:lnTo>
                    <a:lnTo>
                      <a:pt x="452" y="47"/>
                    </a:lnTo>
                    <a:lnTo>
                      <a:pt x="452" y="47"/>
                    </a:lnTo>
                    <a:lnTo>
                      <a:pt x="452" y="47"/>
                    </a:lnTo>
                    <a:lnTo>
                      <a:pt x="452"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6" y="45"/>
                    </a:lnTo>
                    <a:lnTo>
                      <a:pt x="456" y="47"/>
                    </a:lnTo>
                    <a:lnTo>
                      <a:pt x="456" y="47"/>
                    </a:lnTo>
                    <a:lnTo>
                      <a:pt x="456" y="47"/>
                    </a:lnTo>
                    <a:lnTo>
                      <a:pt x="456" y="47"/>
                    </a:lnTo>
                    <a:lnTo>
                      <a:pt x="456" y="47"/>
                    </a:lnTo>
                    <a:lnTo>
                      <a:pt x="456" y="47"/>
                    </a:lnTo>
                    <a:lnTo>
                      <a:pt x="458" y="48"/>
                    </a:lnTo>
                    <a:lnTo>
                      <a:pt x="458" y="48"/>
                    </a:lnTo>
                    <a:lnTo>
                      <a:pt x="458" y="48"/>
                    </a:lnTo>
                    <a:lnTo>
                      <a:pt x="458" y="50"/>
                    </a:lnTo>
                    <a:lnTo>
                      <a:pt x="458" y="50"/>
                    </a:lnTo>
                    <a:lnTo>
                      <a:pt x="456" y="50"/>
                    </a:lnTo>
                    <a:lnTo>
                      <a:pt x="458" y="50"/>
                    </a:lnTo>
                    <a:lnTo>
                      <a:pt x="458" y="52"/>
                    </a:lnTo>
                    <a:lnTo>
                      <a:pt x="458" y="52"/>
                    </a:lnTo>
                    <a:lnTo>
                      <a:pt x="458" y="52"/>
                    </a:lnTo>
                    <a:lnTo>
                      <a:pt x="460" y="52"/>
                    </a:lnTo>
                    <a:lnTo>
                      <a:pt x="460" y="52"/>
                    </a:lnTo>
                    <a:lnTo>
                      <a:pt x="460" y="52"/>
                    </a:lnTo>
                    <a:lnTo>
                      <a:pt x="460" y="52"/>
                    </a:lnTo>
                    <a:lnTo>
                      <a:pt x="460" y="52"/>
                    </a:lnTo>
                    <a:lnTo>
                      <a:pt x="460" y="54"/>
                    </a:lnTo>
                    <a:lnTo>
                      <a:pt x="460" y="54"/>
                    </a:lnTo>
                    <a:lnTo>
                      <a:pt x="461" y="54"/>
                    </a:lnTo>
                    <a:lnTo>
                      <a:pt x="461" y="54"/>
                    </a:lnTo>
                    <a:lnTo>
                      <a:pt x="461" y="54"/>
                    </a:lnTo>
                    <a:lnTo>
                      <a:pt x="461" y="54"/>
                    </a:lnTo>
                    <a:lnTo>
                      <a:pt x="460" y="54"/>
                    </a:lnTo>
                    <a:lnTo>
                      <a:pt x="461" y="56"/>
                    </a:lnTo>
                    <a:lnTo>
                      <a:pt x="460" y="56"/>
                    </a:lnTo>
                    <a:lnTo>
                      <a:pt x="460" y="56"/>
                    </a:lnTo>
                    <a:lnTo>
                      <a:pt x="460" y="56"/>
                    </a:lnTo>
                    <a:lnTo>
                      <a:pt x="460" y="56"/>
                    </a:lnTo>
                    <a:lnTo>
                      <a:pt x="460" y="58"/>
                    </a:lnTo>
                    <a:lnTo>
                      <a:pt x="460" y="58"/>
                    </a:lnTo>
                    <a:lnTo>
                      <a:pt x="460" y="58"/>
                    </a:lnTo>
                    <a:lnTo>
                      <a:pt x="460" y="59"/>
                    </a:lnTo>
                    <a:lnTo>
                      <a:pt x="461" y="59"/>
                    </a:lnTo>
                    <a:lnTo>
                      <a:pt x="461" y="59"/>
                    </a:lnTo>
                    <a:lnTo>
                      <a:pt x="461" y="59"/>
                    </a:lnTo>
                    <a:lnTo>
                      <a:pt x="461" y="59"/>
                    </a:lnTo>
                    <a:lnTo>
                      <a:pt x="461" y="59"/>
                    </a:lnTo>
                    <a:lnTo>
                      <a:pt x="463" y="59"/>
                    </a:lnTo>
                    <a:lnTo>
                      <a:pt x="463" y="59"/>
                    </a:lnTo>
                    <a:lnTo>
                      <a:pt x="463" y="59"/>
                    </a:lnTo>
                    <a:lnTo>
                      <a:pt x="463" y="59"/>
                    </a:lnTo>
                    <a:lnTo>
                      <a:pt x="465" y="59"/>
                    </a:lnTo>
                    <a:lnTo>
                      <a:pt x="465" y="59"/>
                    </a:lnTo>
                    <a:lnTo>
                      <a:pt x="465" y="58"/>
                    </a:lnTo>
                    <a:lnTo>
                      <a:pt x="467" y="58"/>
                    </a:lnTo>
                    <a:lnTo>
                      <a:pt x="467" y="58"/>
                    </a:lnTo>
                    <a:lnTo>
                      <a:pt x="467" y="58"/>
                    </a:lnTo>
                    <a:lnTo>
                      <a:pt x="467" y="58"/>
                    </a:lnTo>
                    <a:lnTo>
                      <a:pt x="467" y="58"/>
                    </a:lnTo>
                    <a:lnTo>
                      <a:pt x="465" y="56"/>
                    </a:lnTo>
                    <a:lnTo>
                      <a:pt x="465" y="56"/>
                    </a:lnTo>
                    <a:lnTo>
                      <a:pt x="465" y="56"/>
                    </a:lnTo>
                    <a:lnTo>
                      <a:pt x="465" y="56"/>
                    </a:lnTo>
                    <a:lnTo>
                      <a:pt x="465" y="56"/>
                    </a:lnTo>
                    <a:lnTo>
                      <a:pt x="465" y="56"/>
                    </a:lnTo>
                    <a:lnTo>
                      <a:pt x="465" y="54"/>
                    </a:lnTo>
                    <a:lnTo>
                      <a:pt x="465" y="54"/>
                    </a:lnTo>
                    <a:lnTo>
                      <a:pt x="467" y="54"/>
                    </a:lnTo>
                    <a:lnTo>
                      <a:pt x="467" y="54"/>
                    </a:lnTo>
                    <a:lnTo>
                      <a:pt x="467" y="54"/>
                    </a:lnTo>
                    <a:lnTo>
                      <a:pt x="467" y="54"/>
                    </a:lnTo>
                    <a:lnTo>
                      <a:pt x="467" y="54"/>
                    </a:lnTo>
                    <a:lnTo>
                      <a:pt x="467" y="54"/>
                    </a:lnTo>
                    <a:lnTo>
                      <a:pt x="467" y="54"/>
                    </a:lnTo>
                    <a:lnTo>
                      <a:pt x="469" y="54"/>
                    </a:lnTo>
                    <a:lnTo>
                      <a:pt x="469" y="54"/>
                    </a:lnTo>
                    <a:lnTo>
                      <a:pt x="469" y="54"/>
                    </a:lnTo>
                    <a:lnTo>
                      <a:pt x="469" y="54"/>
                    </a:lnTo>
                    <a:lnTo>
                      <a:pt x="469" y="54"/>
                    </a:lnTo>
                    <a:lnTo>
                      <a:pt x="469" y="54"/>
                    </a:lnTo>
                    <a:lnTo>
                      <a:pt x="470" y="56"/>
                    </a:lnTo>
                    <a:lnTo>
                      <a:pt x="470" y="56"/>
                    </a:lnTo>
                    <a:lnTo>
                      <a:pt x="470" y="56"/>
                    </a:lnTo>
                    <a:lnTo>
                      <a:pt x="470" y="56"/>
                    </a:lnTo>
                    <a:lnTo>
                      <a:pt x="470" y="56"/>
                    </a:lnTo>
                    <a:lnTo>
                      <a:pt x="472" y="56"/>
                    </a:lnTo>
                    <a:lnTo>
                      <a:pt x="472" y="56"/>
                    </a:lnTo>
                    <a:lnTo>
                      <a:pt x="472" y="54"/>
                    </a:lnTo>
                    <a:lnTo>
                      <a:pt x="472" y="54"/>
                    </a:lnTo>
                    <a:lnTo>
                      <a:pt x="472" y="54"/>
                    </a:lnTo>
                    <a:lnTo>
                      <a:pt x="472" y="54"/>
                    </a:lnTo>
                    <a:lnTo>
                      <a:pt x="472" y="54"/>
                    </a:lnTo>
                    <a:lnTo>
                      <a:pt x="472" y="54"/>
                    </a:lnTo>
                    <a:lnTo>
                      <a:pt x="472" y="52"/>
                    </a:lnTo>
                    <a:lnTo>
                      <a:pt x="472" y="52"/>
                    </a:lnTo>
                    <a:lnTo>
                      <a:pt x="472" y="52"/>
                    </a:lnTo>
                    <a:lnTo>
                      <a:pt x="472" y="52"/>
                    </a:lnTo>
                    <a:lnTo>
                      <a:pt x="474" y="52"/>
                    </a:lnTo>
                    <a:lnTo>
                      <a:pt x="474" y="52"/>
                    </a:lnTo>
                    <a:lnTo>
                      <a:pt x="474" y="52"/>
                    </a:lnTo>
                    <a:lnTo>
                      <a:pt x="474" y="50"/>
                    </a:lnTo>
                    <a:lnTo>
                      <a:pt x="476" y="50"/>
                    </a:lnTo>
                    <a:lnTo>
                      <a:pt x="476" y="50"/>
                    </a:lnTo>
                    <a:lnTo>
                      <a:pt x="476" y="50"/>
                    </a:lnTo>
                    <a:lnTo>
                      <a:pt x="476" y="50"/>
                    </a:lnTo>
                    <a:lnTo>
                      <a:pt x="476" y="50"/>
                    </a:lnTo>
                    <a:lnTo>
                      <a:pt x="478" y="50"/>
                    </a:lnTo>
                    <a:lnTo>
                      <a:pt x="478" y="50"/>
                    </a:lnTo>
                    <a:lnTo>
                      <a:pt x="476" y="50"/>
                    </a:lnTo>
                    <a:lnTo>
                      <a:pt x="476" y="48"/>
                    </a:lnTo>
                    <a:lnTo>
                      <a:pt x="476" y="48"/>
                    </a:lnTo>
                    <a:lnTo>
                      <a:pt x="476" y="48"/>
                    </a:lnTo>
                    <a:lnTo>
                      <a:pt x="476" y="48"/>
                    </a:lnTo>
                    <a:lnTo>
                      <a:pt x="478" y="48"/>
                    </a:lnTo>
                    <a:lnTo>
                      <a:pt x="478" y="48"/>
                    </a:lnTo>
                    <a:lnTo>
                      <a:pt x="478" y="47"/>
                    </a:lnTo>
                    <a:lnTo>
                      <a:pt x="478" y="47"/>
                    </a:lnTo>
                    <a:lnTo>
                      <a:pt x="478" y="47"/>
                    </a:lnTo>
                    <a:lnTo>
                      <a:pt x="478" y="47"/>
                    </a:lnTo>
                    <a:lnTo>
                      <a:pt x="478" y="47"/>
                    </a:lnTo>
                    <a:lnTo>
                      <a:pt x="478" y="47"/>
                    </a:lnTo>
                    <a:lnTo>
                      <a:pt x="479" y="48"/>
                    </a:lnTo>
                    <a:lnTo>
                      <a:pt x="479" y="48"/>
                    </a:lnTo>
                    <a:lnTo>
                      <a:pt x="479" y="48"/>
                    </a:lnTo>
                    <a:lnTo>
                      <a:pt x="479" y="48"/>
                    </a:lnTo>
                    <a:lnTo>
                      <a:pt x="481" y="50"/>
                    </a:lnTo>
                    <a:lnTo>
                      <a:pt x="481" y="50"/>
                    </a:lnTo>
                    <a:lnTo>
                      <a:pt x="481" y="50"/>
                    </a:lnTo>
                    <a:lnTo>
                      <a:pt x="481" y="50"/>
                    </a:lnTo>
                    <a:lnTo>
                      <a:pt x="481" y="50"/>
                    </a:lnTo>
                    <a:lnTo>
                      <a:pt x="481" y="52"/>
                    </a:lnTo>
                    <a:lnTo>
                      <a:pt x="481" y="52"/>
                    </a:lnTo>
                    <a:lnTo>
                      <a:pt x="481" y="54"/>
                    </a:lnTo>
                    <a:lnTo>
                      <a:pt x="481" y="54"/>
                    </a:lnTo>
                    <a:lnTo>
                      <a:pt x="481" y="54"/>
                    </a:lnTo>
                    <a:lnTo>
                      <a:pt x="483" y="54"/>
                    </a:lnTo>
                    <a:lnTo>
                      <a:pt x="483" y="54"/>
                    </a:lnTo>
                    <a:lnTo>
                      <a:pt x="483" y="54"/>
                    </a:lnTo>
                    <a:lnTo>
                      <a:pt x="483" y="54"/>
                    </a:lnTo>
                    <a:lnTo>
                      <a:pt x="485" y="54"/>
                    </a:lnTo>
                    <a:lnTo>
                      <a:pt x="485" y="54"/>
                    </a:lnTo>
                    <a:lnTo>
                      <a:pt x="485" y="54"/>
                    </a:lnTo>
                    <a:lnTo>
                      <a:pt x="487" y="54"/>
                    </a:lnTo>
                    <a:lnTo>
                      <a:pt x="487" y="54"/>
                    </a:lnTo>
                    <a:lnTo>
                      <a:pt x="487" y="54"/>
                    </a:lnTo>
                    <a:lnTo>
                      <a:pt x="487" y="54"/>
                    </a:lnTo>
                    <a:lnTo>
                      <a:pt x="487" y="54"/>
                    </a:lnTo>
                    <a:lnTo>
                      <a:pt x="487" y="54"/>
                    </a:lnTo>
                    <a:lnTo>
                      <a:pt x="489" y="54"/>
                    </a:lnTo>
                    <a:lnTo>
                      <a:pt x="489" y="54"/>
                    </a:lnTo>
                    <a:lnTo>
                      <a:pt x="489" y="54"/>
                    </a:lnTo>
                    <a:lnTo>
                      <a:pt x="489" y="54"/>
                    </a:lnTo>
                    <a:lnTo>
                      <a:pt x="489" y="54"/>
                    </a:lnTo>
                    <a:lnTo>
                      <a:pt x="489" y="56"/>
                    </a:lnTo>
                    <a:lnTo>
                      <a:pt x="489" y="56"/>
                    </a:lnTo>
                    <a:lnTo>
                      <a:pt x="489" y="56"/>
                    </a:lnTo>
                    <a:lnTo>
                      <a:pt x="489" y="56"/>
                    </a:lnTo>
                    <a:lnTo>
                      <a:pt x="489" y="58"/>
                    </a:lnTo>
                    <a:lnTo>
                      <a:pt x="489" y="58"/>
                    </a:lnTo>
                    <a:lnTo>
                      <a:pt x="489" y="58"/>
                    </a:lnTo>
                    <a:lnTo>
                      <a:pt x="490" y="58"/>
                    </a:lnTo>
                    <a:lnTo>
                      <a:pt x="490" y="58"/>
                    </a:lnTo>
                    <a:lnTo>
                      <a:pt x="490" y="58"/>
                    </a:lnTo>
                    <a:lnTo>
                      <a:pt x="490" y="58"/>
                    </a:lnTo>
                    <a:lnTo>
                      <a:pt x="490" y="58"/>
                    </a:lnTo>
                    <a:lnTo>
                      <a:pt x="492" y="58"/>
                    </a:lnTo>
                    <a:lnTo>
                      <a:pt x="492" y="58"/>
                    </a:lnTo>
                    <a:lnTo>
                      <a:pt x="492" y="58"/>
                    </a:lnTo>
                    <a:lnTo>
                      <a:pt x="492" y="56"/>
                    </a:lnTo>
                    <a:lnTo>
                      <a:pt x="492" y="56"/>
                    </a:lnTo>
                    <a:lnTo>
                      <a:pt x="492" y="56"/>
                    </a:lnTo>
                    <a:lnTo>
                      <a:pt x="492" y="56"/>
                    </a:lnTo>
                    <a:lnTo>
                      <a:pt x="490" y="56"/>
                    </a:lnTo>
                    <a:lnTo>
                      <a:pt x="490" y="56"/>
                    </a:lnTo>
                    <a:lnTo>
                      <a:pt x="490" y="56"/>
                    </a:lnTo>
                    <a:lnTo>
                      <a:pt x="490" y="56"/>
                    </a:lnTo>
                    <a:lnTo>
                      <a:pt x="490" y="56"/>
                    </a:lnTo>
                    <a:lnTo>
                      <a:pt x="492" y="54"/>
                    </a:lnTo>
                    <a:lnTo>
                      <a:pt x="492" y="54"/>
                    </a:lnTo>
                    <a:lnTo>
                      <a:pt x="492" y="54"/>
                    </a:lnTo>
                    <a:lnTo>
                      <a:pt x="492" y="54"/>
                    </a:lnTo>
                    <a:lnTo>
                      <a:pt x="494" y="54"/>
                    </a:lnTo>
                    <a:lnTo>
                      <a:pt x="494" y="54"/>
                    </a:lnTo>
                    <a:lnTo>
                      <a:pt x="494" y="54"/>
                    </a:lnTo>
                    <a:lnTo>
                      <a:pt x="494" y="54"/>
                    </a:lnTo>
                    <a:lnTo>
                      <a:pt x="494" y="54"/>
                    </a:lnTo>
                    <a:lnTo>
                      <a:pt x="494" y="54"/>
                    </a:lnTo>
                    <a:lnTo>
                      <a:pt x="496" y="54"/>
                    </a:lnTo>
                    <a:lnTo>
                      <a:pt x="494" y="52"/>
                    </a:lnTo>
                    <a:lnTo>
                      <a:pt x="494" y="52"/>
                    </a:lnTo>
                    <a:lnTo>
                      <a:pt x="494" y="52"/>
                    </a:lnTo>
                    <a:lnTo>
                      <a:pt x="494" y="52"/>
                    </a:lnTo>
                    <a:lnTo>
                      <a:pt x="496" y="52"/>
                    </a:lnTo>
                    <a:lnTo>
                      <a:pt x="496" y="52"/>
                    </a:lnTo>
                    <a:lnTo>
                      <a:pt x="496" y="52"/>
                    </a:lnTo>
                    <a:lnTo>
                      <a:pt x="496" y="52"/>
                    </a:lnTo>
                    <a:lnTo>
                      <a:pt x="498" y="52"/>
                    </a:lnTo>
                    <a:lnTo>
                      <a:pt x="498" y="52"/>
                    </a:lnTo>
                    <a:lnTo>
                      <a:pt x="498" y="54"/>
                    </a:lnTo>
                    <a:lnTo>
                      <a:pt x="498" y="54"/>
                    </a:lnTo>
                    <a:lnTo>
                      <a:pt x="498" y="54"/>
                    </a:lnTo>
                    <a:lnTo>
                      <a:pt x="498" y="54"/>
                    </a:lnTo>
                    <a:lnTo>
                      <a:pt x="498" y="54"/>
                    </a:lnTo>
                    <a:lnTo>
                      <a:pt x="498" y="54"/>
                    </a:lnTo>
                    <a:lnTo>
                      <a:pt x="498" y="52"/>
                    </a:lnTo>
                    <a:lnTo>
                      <a:pt x="498" y="52"/>
                    </a:lnTo>
                    <a:lnTo>
                      <a:pt x="498" y="52"/>
                    </a:lnTo>
                    <a:lnTo>
                      <a:pt x="498" y="50"/>
                    </a:lnTo>
                    <a:lnTo>
                      <a:pt x="499" y="48"/>
                    </a:lnTo>
                    <a:lnTo>
                      <a:pt x="499" y="48"/>
                    </a:lnTo>
                    <a:lnTo>
                      <a:pt x="499" y="48"/>
                    </a:lnTo>
                    <a:lnTo>
                      <a:pt x="499" y="47"/>
                    </a:lnTo>
                    <a:lnTo>
                      <a:pt x="499" y="47"/>
                    </a:lnTo>
                    <a:lnTo>
                      <a:pt x="499" y="47"/>
                    </a:lnTo>
                    <a:lnTo>
                      <a:pt x="501" y="47"/>
                    </a:lnTo>
                    <a:lnTo>
                      <a:pt x="501" y="47"/>
                    </a:lnTo>
                    <a:lnTo>
                      <a:pt x="501" y="47"/>
                    </a:lnTo>
                    <a:lnTo>
                      <a:pt x="501" y="47"/>
                    </a:lnTo>
                    <a:lnTo>
                      <a:pt x="501" y="47"/>
                    </a:lnTo>
                    <a:lnTo>
                      <a:pt x="503" y="48"/>
                    </a:lnTo>
                    <a:lnTo>
                      <a:pt x="503" y="48"/>
                    </a:lnTo>
                    <a:lnTo>
                      <a:pt x="503" y="48"/>
                    </a:lnTo>
                    <a:lnTo>
                      <a:pt x="503" y="48"/>
                    </a:lnTo>
                    <a:lnTo>
                      <a:pt x="503" y="48"/>
                    </a:lnTo>
                    <a:lnTo>
                      <a:pt x="505" y="48"/>
                    </a:lnTo>
                    <a:lnTo>
                      <a:pt x="505" y="48"/>
                    </a:lnTo>
                    <a:lnTo>
                      <a:pt x="505" y="48"/>
                    </a:lnTo>
                    <a:lnTo>
                      <a:pt x="507" y="48"/>
                    </a:lnTo>
                    <a:lnTo>
                      <a:pt x="507" y="50"/>
                    </a:lnTo>
                    <a:lnTo>
                      <a:pt x="507" y="50"/>
                    </a:lnTo>
                    <a:lnTo>
                      <a:pt x="507" y="50"/>
                    </a:lnTo>
                    <a:lnTo>
                      <a:pt x="508" y="50"/>
                    </a:lnTo>
                    <a:lnTo>
                      <a:pt x="508" y="50"/>
                    </a:lnTo>
                    <a:lnTo>
                      <a:pt x="508" y="50"/>
                    </a:lnTo>
                    <a:lnTo>
                      <a:pt x="508" y="50"/>
                    </a:lnTo>
                    <a:lnTo>
                      <a:pt x="508" y="50"/>
                    </a:lnTo>
                    <a:lnTo>
                      <a:pt x="508" y="50"/>
                    </a:lnTo>
                    <a:lnTo>
                      <a:pt x="508" y="50"/>
                    </a:lnTo>
                    <a:lnTo>
                      <a:pt x="510" y="50"/>
                    </a:lnTo>
                    <a:lnTo>
                      <a:pt x="510" y="50"/>
                    </a:lnTo>
                    <a:lnTo>
                      <a:pt x="510" y="50"/>
                    </a:lnTo>
                    <a:lnTo>
                      <a:pt x="510" y="50"/>
                    </a:lnTo>
                    <a:lnTo>
                      <a:pt x="510" y="50"/>
                    </a:lnTo>
                    <a:lnTo>
                      <a:pt x="510" y="50"/>
                    </a:lnTo>
                    <a:lnTo>
                      <a:pt x="510" y="50"/>
                    </a:lnTo>
                    <a:lnTo>
                      <a:pt x="512" y="50"/>
                    </a:lnTo>
                    <a:lnTo>
                      <a:pt x="512" y="50"/>
                    </a:lnTo>
                    <a:lnTo>
                      <a:pt x="512" y="50"/>
                    </a:lnTo>
                    <a:lnTo>
                      <a:pt x="514" y="50"/>
                    </a:lnTo>
                    <a:lnTo>
                      <a:pt x="514" y="50"/>
                    </a:lnTo>
                    <a:lnTo>
                      <a:pt x="514" y="50"/>
                    </a:lnTo>
                    <a:lnTo>
                      <a:pt x="514" y="52"/>
                    </a:lnTo>
                    <a:lnTo>
                      <a:pt x="514" y="52"/>
                    </a:lnTo>
                    <a:lnTo>
                      <a:pt x="514" y="52"/>
                    </a:lnTo>
                    <a:lnTo>
                      <a:pt x="514" y="52"/>
                    </a:lnTo>
                    <a:lnTo>
                      <a:pt x="514" y="54"/>
                    </a:lnTo>
                    <a:lnTo>
                      <a:pt x="516" y="54"/>
                    </a:lnTo>
                    <a:lnTo>
                      <a:pt x="516" y="54"/>
                    </a:lnTo>
                    <a:lnTo>
                      <a:pt x="516" y="54"/>
                    </a:lnTo>
                    <a:lnTo>
                      <a:pt x="516" y="54"/>
                    </a:lnTo>
                    <a:lnTo>
                      <a:pt x="516" y="54"/>
                    </a:lnTo>
                    <a:lnTo>
                      <a:pt x="517" y="54"/>
                    </a:lnTo>
                    <a:lnTo>
                      <a:pt x="517" y="54"/>
                    </a:lnTo>
                    <a:lnTo>
                      <a:pt x="517" y="56"/>
                    </a:lnTo>
                    <a:lnTo>
                      <a:pt x="517" y="56"/>
                    </a:lnTo>
                    <a:lnTo>
                      <a:pt x="517" y="56"/>
                    </a:lnTo>
                    <a:lnTo>
                      <a:pt x="517" y="56"/>
                    </a:lnTo>
                    <a:lnTo>
                      <a:pt x="517" y="56"/>
                    </a:lnTo>
                    <a:lnTo>
                      <a:pt x="517" y="56"/>
                    </a:lnTo>
                    <a:lnTo>
                      <a:pt x="517" y="56"/>
                    </a:lnTo>
                    <a:lnTo>
                      <a:pt x="517" y="56"/>
                    </a:lnTo>
                    <a:lnTo>
                      <a:pt x="517" y="58"/>
                    </a:lnTo>
                    <a:lnTo>
                      <a:pt x="517" y="58"/>
                    </a:lnTo>
                    <a:lnTo>
                      <a:pt x="517" y="58"/>
                    </a:lnTo>
                    <a:lnTo>
                      <a:pt x="517" y="58"/>
                    </a:lnTo>
                    <a:lnTo>
                      <a:pt x="517" y="59"/>
                    </a:lnTo>
                    <a:lnTo>
                      <a:pt x="517" y="59"/>
                    </a:lnTo>
                    <a:lnTo>
                      <a:pt x="517" y="59"/>
                    </a:lnTo>
                    <a:lnTo>
                      <a:pt x="517" y="59"/>
                    </a:lnTo>
                    <a:lnTo>
                      <a:pt x="517" y="59"/>
                    </a:lnTo>
                    <a:lnTo>
                      <a:pt x="517" y="59"/>
                    </a:lnTo>
                    <a:lnTo>
                      <a:pt x="517" y="59"/>
                    </a:lnTo>
                    <a:lnTo>
                      <a:pt x="519" y="59"/>
                    </a:lnTo>
                    <a:lnTo>
                      <a:pt x="519" y="58"/>
                    </a:lnTo>
                    <a:lnTo>
                      <a:pt x="519" y="58"/>
                    </a:lnTo>
                    <a:lnTo>
                      <a:pt x="519" y="58"/>
                    </a:lnTo>
                    <a:lnTo>
                      <a:pt x="519" y="58"/>
                    </a:lnTo>
                    <a:lnTo>
                      <a:pt x="519" y="58"/>
                    </a:lnTo>
                    <a:lnTo>
                      <a:pt x="519" y="56"/>
                    </a:lnTo>
                    <a:lnTo>
                      <a:pt x="519" y="56"/>
                    </a:lnTo>
                    <a:lnTo>
                      <a:pt x="521" y="56"/>
                    </a:lnTo>
                    <a:lnTo>
                      <a:pt x="521" y="56"/>
                    </a:lnTo>
                    <a:lnTo>
                      <a:pt x="521" y="56"/>
                    </a:lnTo>
                    <a:lnTo>
                      <a:pt x="521" y="56"/>
                    </a:lnTo>
                    <a:lnTo>
                      <a:pt x="521" y="56"/>
                    </a:lnTo>
                    <a:lnTo>
                      <a:pt x="521" y="56"/>
                    </a:lnTo>
                    <a:lnTo>
                      <a:pt x="523" y="56"/>
                    </a:lnTo>
                    <a:lnTo>
                      <a:pt x="523" y="56"/>
                    </a:lnTo>
                    <a:lnTo>
                      <a:pt x="523" y="56"/>
                    </a:lnTo>
                    <a:lnTo>
                      <a:pt x="525" y="56"/>
                    </a:lnTo>
                    <a:lnTo>
                      <a:pt x="525" y="56"/>
                    </a:lnTo>
                    <a:lnTo>
                      <a:pt x="525" y="54"/>
                    </a:lnTo>
                    <a:lnTo>
                      <a:pt x="526" y="54"/>
                    </a:lnTo>
                    <a:lnTo>
                      <a:pt x="526" y="54"/>
                    </a:lnTo>
                    <a:lnTo>
                      <a:pt x="526" y="54"/>
                    </a:lnTo>
                    <a:lnTo>
                      <a:pt x="528" y="54"/>
                    </a:lnTo>
                    <a:lnTo>
                      <a:pt x="528" y="56"/>
                    </a:lnTo>
                    <a:lnTo>
                      <a:pt x="528" y="56"/>
                    </a:lnTo>
                    <a:lnTo>
                      <a:pt x="528" y="56"/>
                    </a:lnTo>
                    <a:lnTo>
                      <a:pt x="528" y="58"/>
                    </a:lnTo>
                    <a:lnTo>
                      <a:pt x="528" y="58"/>
                    </a:lnTo>
                    <a:lnTo>
                      <a:pt x="528" y="58"/>
                    </a:lnTo>
                    <a:lnTo>
                      <a:pt x="528" y="58"/>
                    </a:lnTo>
                    <a:lnTo>
                      <a:pt x="528" y="58"/>
                    </a:lnTo>
                    <a:lnTo>
                      <a:pt x="530" y="59"/>
                    </a:lnTo>
                    <a:lnTo>
                      <a:pt x="530" y="59"/>
                    </a:lnTo>
                    <a:lnTo>
                      <a:pt x="530" y="59"/>
                    </a:lnTo>
                    <a:lnTo>
                      <a:pt x="530" y="59"/>
                    </a:lnTo>
                    <a:lnTo>
                      <a:pt x="530" y="59"/>
                    </a:lnTo>
                    <a:lnTo>
                      <a:pt x="530" y="59"/>
                    </a:lnTo>
                    <a:lnTo>
                      <a:pt x="530" y="59"/>
                    </a:lnTo>
                    <a:lnTo>
                      <a:pt x="532" y="59"/>
                    </a:lnTo>
                    <a:lnTo>
                      <a:pt x="532" y="59"/>
                    </a:lnTo>
                    <a:lnTo>
                      <a:pt x="532" y="59"/>
                    </a:lnTo>
                    <a:lnTo>
                      <a:pt x="532" y="58"/>
                    </a:lnTo>
                    <a:lnTo>
                      <a:pt x="532" y="58"/>
                    </a:lnTo>
                    <a:lnTo>
                      <a:pt x="532" y="58"/>
                    </a:lnTo>
                    <a:lnTo>
                      <a:pt x="532" y="56"/>
                    </a:lnTo>
                    <a:lnTo>
                      <a:pt x="532" y="56"/>
                    </a:lnTo>
                    <a:lnTo>
                      <a:pt x="532" y="56"/>
                    </a:lnTo>
                    <a:lnTo>
                      <a:pt x="532" y="56"/>
                    </a:lnTo>
                    <a:lnTo>
                      <a:pt x="532" y="56"/>
                    </a:lnTo>
                    <a:lnTo>
                      <a:pt x="532" y="56"/>
                    </a:lnTo>
                    <a:lnTo>
                      <a:pt x="534" y="56"/>
                    </a:lnTo>
                    <a:lnTo>
                      <a:pt x="534" y="54"/>
                    </a:lnTo>
                    <a:lnTo>
                      <a:pt x="534" y="54"/>
                    </a:lnTo>
                    <a:lnTo>
                      <a:pt x="534" y="52"/>
                    </a:lnTo>
                    <a:lnTo>
                      <a:pt x="534" y="52"/>
                    </a:lnTo>
                    <a:lnTo>
                      <a:pt x="534" y="52"/>
                    </a:lnTo>
                    <a:lnTo>
                      <a:pt x="534" y="52"/>
                    </a:lnTo>
                    <a:lnTo>
                      <a:pt x="534" y="50"/>
                    </a:lnTo>
                    <a:lnTo>
                      <a:pt x="534" y="50"/>
                    </a:lnTo>
                    <a:lnTo>
                      <a:pt x="534" y="50"/>
                    </a:lnTo>
                    <a:lnTo>
                      <a:pt x="534" y="50"/>
                    </a:lnTo>
                    <a:lnTo>
                      <a:pt x="536" y="48"/>
                    </a:lnTo>
                    <a:lnTo>
                      <a:pt x="536" y="48"/>
                    </a:lnTo>
                    <a:lnTo>
                      <a:pt x="536" y="48"/>
                    </a:lnTo>
                    <a:lnTo>
                      <a:pt x="536" y="48"/>
                    </a:lnTo>
                    <a:lnTo>
                      <a:pt x="536" y="48"/>
                    </a:lnTo>
                    <a:lnTo>
                      <a:pt x="536" y="48"/>
                    </a:lnTo>
                    <a:lnTo>
                      <a:pt x="537" y="50"/>
                    </a:lnTo>
                    <a:lnTo>
                      <a:pt x="537" y="50"/>
                    </a:lnTo>
                    <a:lnTo>
                      <a:pt x="537" y="50"/>
                    </a:lnTo>
                    <a:lnTo>
                      <a:pt x="537" y="50"/>
                    </a:lnTo>
                    <a:lnTo>
                      <a:pt x="539" y="50"/>
                    </a:lnTo>
                    <a:lnTo>
                      <a:pt x="539" y="50"/>
                    </a:lnTo>
                    <a:lnTo>
                      <a:pt x="539" y="50"/>
                    </a:lnTo>
                    <a:lnTo>
                      <a:pt x="541" y="50"/>
                    </a:lnTo>
                    <a:lnTo>
                      <a:pt x="543" y="50"/>
                    </a:lnTo>
                    <a:lnTo>
                      <a:pt x="543" y="50"/>
                    </a:lnTo>
                    <a:lnTo>
                      <a:pt x="543" y="50"/>
                    </a:lnTo>
                    <a:lnTo>
                      <a:pt x="543" y="48"/>
                    </a:lnTo>
                    <a:lnTo>
                      <a:pt x="543" y="48"/>
                    </a:lnTo>
                    <a:lnTo>
                      <a:pt x="543" y="48"/>
                    </a:lnTo>
                    <a:lnTo>
                      <a:pt x="543" y="48"/>
                    </a:lnTo>
                    <a:lnTo>
                      <a:pt x="545" y="48"/>
                    </a:lnTo>
                    <a:lnTo>
                      <a:pt x="545" y="50"/>
                    </a:lnTo>
                    <a:lnTo>
                      <a:pt x="545" y="50"/>
                    </a:lnTo>
                    <a:lnTo>
                      <a:pt x="545" y="50"/>
                    </a:lnTo>
                    <a:lnTo>
                      <a:pt x="545" y="52"/>
                    </a:lnTo>
                    <a:lnTo>
                      <a:pt x="545" y="52"/>
                    </a:lnTo>
                    <a:lnTo>
                      <a:pt x="545" y="52"/>
                    </a:lnTo>
                    <a:lnTo>
                      <a:pt x="546" y="52"/>
                    </a:lnTo>
                    <a:lnTo>
                      <a:pt x="546" y="52"/>
                    </a:lnTo>
                    <a:lnTo>
                      <a:pt x="546" y="52"/>
                    </a:lnTo>
                    <a:lnTo>
                      <a:pt x="546" y="52"/>
                    </a:lnTo>
                    <a:lnTo>
                      <a:pt x="546" y="52"/>
                    </a:lnTo>
                    <a:lnTo>
                      <a:pt x="546" y="50"/>
                    </a:lnTo>
                    <a:lnTo>
                      <a:pt x="546" y="50"/>
                    </a:lnTo>
                    <a:lnTo>
                      <a:pt x="548" y="50"/>
                    </a:lnTo>
                    <a:lnTo>
                      <a:pt x="548" y="50"/>
                    </a:lnTo>
                    <a:lnTo>
                      <a:pt x="548" y="50"/>
                    </a:lnTo>
                    <a:lnTo>
                      <a:pt x="548" y="50"/>
                    </a:lnTo>
                    <a:lnTo>
                      <a:pt x="548" y="50"/>
                    </a:lnTo>
                    <a:lnTo>
                      <a:pt x="548" y="50"/>
                    </a:lnTo>
                    <a:lnTo>
                      <a:pt x="550" y="52"/>
                    </a:lnTo>
                    <a:lnTo>
                      <a:pt x="550" y="52"/>
                    </a:lnTo>
                    <a:lnTo>
                      <a:pt x="550" y="52"/>
                    </a:lnTo>
                    <a:lnTo>
                      <a:pt x="550" y="52"/>
                    </a:lnTo>
                    <a:lnTo>
                      <a:pt x="550" y="52"/>
                    </a:lnTo>
                    <a:lnTo>
                      <a:pt x="550" y="52"/>
                    </a:lnTo>
                    <a:lnTo>
                      <a:pt x="550" y="52"/>
                    </a:lnTo>
                    <a:lnTo>
                      <a:pt x="548" y="52"/>
                    </a:lnTo>
                    <a:lnTo>
                      <a:pt x="548" y="52"/>
                    </a:lnTo>
                    <a:lnTo>
                      <a:pt x="548" y="52"/>
                    </a:lnTo>
                    <a:lnTo>
                      <a:pt x="548" y="52"/>
                    </a:lnTo>
                    <a:lnTo>
                      <a:pt x="548" y="52"/>
                    </a:lnTo>
                    <a:lnTo>
                      <a:pt x="548" y="52"/>
                    </a:lnTo>
                    <a:lnTo>
                      <a:pt x="548" y="54"/>
                    </a:lnTo>
                    <a:lnTo>
                      <a:pt x="550" y="54"/>
                    </a:lnTo>
                    <a:lnTo>
                      <a:pt x="550" y="54"/>
                    </a:lnTo>
                    <a:lnTo>
                      <a:pt x="550" y="54"/>
                    </a:lnTo>
                    <a:lnTo>
                      <a:pt x="550" y="54"/>
                    </a:lnTo>
                    <a:lnTo>
                      <a:pt x="550" y="54"/>
                    </a:lnTo>
                    <a:lnTo>
                      <a:pt x="552" y="54"/>
                    </a:lnTo>
                    <a:lnTo>
                      <a:pt x="552" y="54"/>
                    </a:lnTo>
                    <a:lnTo>
                      <a:pt x="552" y="54"/>
                    </a:lnTo>
                    <a:lnTo>
                      <a:pt x="552" y="54"/>
                    </a:lnTo>
                    <a:lnTo>
                      <a:pt x="552" y="54"/>
                    </a:lnTo>
                    <a:lnTo>
                      <a:pt x="552" y="56"/>
                    </a:lnTo>
                    <a:lnTo>
                      <a:pt x="552" y="56"/>
                    </a:lnTo>
                    <a:lnTo>
                      <a:pt x="552" y="56"/>
                    </a:lnTo>
                    <a:lnTo>
                      <a:pt x="552" y="56"/>
                    </a:lnTo>
                    <a:lnTo>
                      <a:pt x="552" y="56"/>
                    </a:lnTo>
                    <a:lnTo>
                      <a:pt x="554" y="56"/>
                    </a:lnTo>
                    <a:lnTo>
                      <a:pt x="554" y="56"/>
                    </a:lnTo>
                    <a:lnTo>
                      <a:pt x="554" y="56"/>
                    </a:lnTo>
                    <a:lnTo>
                      <a:pt x="554" y="56"/>
                    </a:lnTo>
                    <a:lnTo>
                      <a:pt x="554" y="56"/>
                    </a:lnTo>
                    <a:lnTo>
                      <a:pt x="554" y="56"/>
                    </a:lnTo>
                    <a:lnTo>
                      <a:pt x="554" y="56"/>
                    </a:lnTo>
                    <a:lnTo>
                      <a:pt x="554" y="56"/>
                    </a:lnTo>
                    <a:lnTo>
                      <a:pt x="554" y="56"/>
                    </a:lnTo>
                    <a:lnTo>
                      <a:pt x="554" y="54"/>
                    </a:lnTo>
                    <a:lnTo>
                      <a:pt x="554" y="54"/>
                    </a:lnTo>
                    <a:lnTo>
                      <a:pt x="554" y="54"/>
                    </a:lnTo>
                    <a:lnTo>
                      <a:pt x="554" y="54"/>
                    </a:lnTo>
                    <a:lnTo>
                      <a:pt x="554" y="54"/>
                    </a:lnTo>
                    <a:lnTo>
                      <a:pt x="555" y="54"/>
                    </a:lnTo>
                    <a:lnTo>
                      <a:pt x="555" y="54"/>
                    </a:lnTo>
                    <a:lnTo>
                      <a:pt x="555" y="52"/>
                    </a:lnTo>
                    <a:lnTo>
                      <a:pt x="555" y="52"/>
                    </a:lnTo>
                    <a:lnTo>
                      <a:pt x="555" y="52"/>
                    </a:lnTo>
                    <a:lnTo>
                      <a:pt x="557" y="52"/>
                    </a:lnTo>
                    <a:lnTo>
                      <a:pt x="557" y="52"/>
                    </a:lnTo>
                    <a:lnTo>
                      <a:pt x="557" y="52"/>
                    </a:lnTo>
                    <a:lnTo>
                      <a:pt x="557" y="50"/>
                    </a:lnTo>
                    <a:lnTo>
                      <a:pt x="557" y="50"/>
                    </a:lnTo>
                    <a:lnTo>
                      <a:pt x="557" y="50"/>
                    </a:lnTo>
                    <a:lnTo>
                      <a:pt x="557" y="50"/>
                    </a:lnTo>
                    <a:lnTo>
                      <a:pt x="557" y="50"/>
                    </a:lnTo>
                    <a:lnTo>
                      <a:pt x="557" y="50"/>
                    </a:lnTo>
                    <a:lnTo>
                      <a:pt x="557" y="50"/>
                    </a:lnTo>
                    <a:lnTo>
                      <a:pt x="557" y="50"/>
                    </a:lnTo>
                    <a:lnTo>
                      <a:pt x="557" y="50"/>
                    </a:lnTo>
                    <a:lnTo>
                      <a:pt x="559" y="50"/>
                    </a:lnTo>
                    <a:lnTo>
                      <a:pt x="559" y="50"/>
                    </a:lnTo>
                    <a:lnTo>
                      <a:pt x="559" y="48"/>
                    </a:lnTo>
                    <a:lnTo>
                      <a:pt x="559" y="48"/>
                    </a:lnTo>
                    <a:lnTo>
                      <a:pt x="559" y="48"/>
                    </a:lnTo>
                    <a:lnTo>
                      <a:pt x="559" y="48"/>
                    </a:lnTo>
                    <a:lnTo>
                      <a:pt x="559" y="48"/>
                    </a:lnTo>
                    <a:lnTo>
                      <a:pt x="559" y="48"/>
                    </a:lnTo>
                    <a:lnTo>
                      <a:pt x="559" y="48"/>
                    </a:lnTo>
                    <a:lnTo>
                      <a:pt x="557" y="48"/>
                    </a:lnTo>
                    <a:lnTo>
                      <a:pt x="557" y="48"/>
                    </a:lnTo>
                    <a:lnTo>
                      <a:pt x="557" y="47"/>
                    </a:lnTo>
                    <a:lnTo>
                      <a:pt x="557" y="47"/>
                    </a:lnTo>
                    <a:lnTo>
                      <a:pt x="557" y="47"/>
                    </a:lnTo>
                    <a:lnTo>
                      <a:pt x="559" y="47"/>
                    </a:lnTo>
                    <a:lnTo>
                      <a:pt x="559" y="47"/>
                    </a:lnTo>
                    <a:lnTo>
                      <a:pt x="559" y="47"/>
                    </a:lnTo>
                    <a:lnTo>
                      <a:pt x="561" y="47"/>
                    </a:lnTo>
                    <a:lnTo>
                      <a:pt x="561" y="47"/>
                    </a:lnTo>
                    <a:lnTo>
                      <a:pt x="563" y="45"/>
                    </a:lnTo>
                    <a:lnTo>
                      <a:pt x="563" y="45"/>
                    </a:lnTo>
                    <a:lnTo>
                      <a:pt x="563" y="45"/>
                    </a:lnTo>
                    <a:lnTo>
                      <a:pt x="564" y="45"/>
                    </a:lnTo>
                    <a:lnTo>
                      <a:pt x="564" y="45"/>
                    </a:lnTo>
                    <a:lnTo>
                      <a:pt x="564" y="45"/>
                    </a:lnTo>
                    <a:lnTo>
                      <a:pt x="564" y="45"/>
                    </a:lnTo>
                    <a:lnTo>
                      <a:pt x="564" y="47"/>
                    </a:lnTo>
                    <a:lnTo>
                      <a:pt x="564" y="47"/>
                    </a:lnTo>
                    <a:lnTo>
                      <a:pt x="564" y="47"/>
                    </a:lnTo>
                    <a:lnTo>
                      <a:pt x="564" y="47"/>
                    </a:lnTo>
                    <a:lnTo>
                      <a:pt x="564" y="47"/>
                    </a:lnTo>
                    <a:lnTo>
                      <a:pt x="566" y="47"/>
                    </a:lnTo>
                    <a:lnTo>
                      <a:pt x="566" y="47"/>
                    </a:lnTo>
                    <a:lnTo>
                      <a:pt x="566" y="47"/>
                    </a:lnTo>
                    <a:lnTo>
                      <a:pt x="566" y="47"/>
                    </a:lnTo>
                    <a:lnTo>
                      <a:pt x="566" y="47"/>
                    </a:lnTo>
                    <a:lnTo>
                      <a:pt x="568" y="47"/>
                    </a:lnTo>
                    <a:lnTo>
                      <a:pt x="568" y="45"/>
                    </a:lnTo>
                    <a:lnTo>
                      <a:pt x="568" y="45"/>
                    </a:lnTo>
                    <a:lnTo>
                      <a:pt x="568" y="45"/>
                    </a:lnTo>
                    <a:lnTo>
                      <a:pt x="568" y="45"/>
                    </a:lnTo>
                    <a:lnTo>
                      <a:pt x="568" y="45"/>
                    </a:lnTo>
                    <a:lnTo>
                      <a:pt x="568" y="43"/>
                    </a:lnTo>
                    <a:lnTo>
                      <a:pt x="568" y="43"/>
                    </a:lnTo>
                    <a:lnTo>
                      <a:pt x="568" y="43"/>
                    </a:lnTo>
                    <a:lnTo>
                      <a:pt x="570" y="43"/>
                    </a:lnTo>
                    <a:lnTo>
                      <a:pt x="570" y="43"/>
                    </a:lnTo>
                    <a:lnTo>
                      <a:pt x="570" y="43"/>
                    </a:lnTo>
                    <a:lnTo>
                      <a:pt x="570" y="45"/>
                    </a:lnTo>
                    <a:lnTo>
                      <a:pt x="570" y="45"/>
                    </a:lnTo>
                    <a:lnTo>
                      <a:pt x="570" y="45"/>
                    </a:lnTo>
                    <a:lnTo>
                      <a:pt x="572" y="45"/>
                    </a:lnTo>
                    <a:lnTo>
                      <a:pt x="572" y="45"/>
                    </a:lnTo>
                    <a:lnTo>
                      <a:pt x="572" y="45"/>
                    </a:lnTo>
                    <a:lnTo>
                      <a:pt x="574" y="45"/>
                    </a:lnTo>
                    <a:lnTo>
                      <a:pt x="574" y="45"/>
                    </a:lnTo>
                    <a:lnTo>
                      <a:pt x="574" y="45"/>
                    </a:lnTo>
                    <a:lnTo>
                      <a:pt x="574" y="45"/>
                    </a:lnTo>
                    <a:lnTo>
                      <a:pt x="574" y="45"/>
                    </a:lnTo>
                    <a:lnTo>
                      <a:pt x="574" y="43"/>
                    </a:lnTo>
                    <a:lnTo>
                      <a:pt x="574" y="43"/>
                    </a:lnTo>
                    <a:lnTo>
                      <a:pt x="574" y="43"/>
                    </a:lnTo>
                    <a:lnTo>
                      <a:pt x="574" y="43"/>
                    </a:lnTo>
                    <a:lnTo>
                      <a:pt x="574" y="43"/>
                    </a:lnTo>
                    <a:lnTo>
                      <a:pt x="574" y="43"/>
                    </a:lnTo>
                    <a:lnTo>
                      <a:pt x="574" y="43"/>
                    </a:lnTo>
                    <a:lnTo>
                      <a:pt x="574" y="41"/>
                    </a:lnTo>
                    <a:lnTo>
                      <a:pt x="574" y="41"/>
                    </a:lnTo>
                    <a:lnTo>
                      <a:pt x="574" y="41"/>
                    </a:lnTo>
                    <a:lnTo>
                      <a:pt x="574" y="41"/>
                    </a:lnTo>
                    <a:lnTo>
                      <a:pt x="574" y="41"/>
                    </a:lnTo>
                    <a:lnTo>
                      <a:pt x="574" y="41"/>
                    </a:lnTo>
                    <a:lnTo>
                      <a:pt x="574" y="41"/>
                    </a:lnTo>
                    <a:lnTo>
                      <a:pt x="574" y="39"/>
                    </a:lnTo>
                    <a:lnTo>
                      <a:pt x="574" y="39"/>
                    </a:lnTo>
                    <a:lnTo>
                      <a:pt x="575" y="39"/>
                    </a:lnTo>
                    <a:lnTo>
                      <a:pt x="575" y="39"/>
                    </a:lnTo>
                    <a:lnTo>
                      <a:pt x="575" y="39"/>
                    </a:lnTo>
                    <a:lnTo>
                      <a:pt x="577" y="39"/>
                    </a:lnTo>
                    <a:lnTo>
                      <a:pt x="577" y="39"/>
                    </a:lnTo>
                    <a:lnTo>
                      <a:pt x="577" y="39"/>
                    </a:lnTo>
                    <a:lnTo>
                      <a:pt x="577" y="39"/>
                    </a:lnTo>
                    <a:lnTo>
                      <a:pt x="577" y="39"/>
                    </a:lnTo>
                    <a:lnTo>
                      <a:pt x="577" y="39"/>
                    </a:lnTo>
                    <a:lnTo>
                      <a:pt x="577" y="39"/>
                    </a:lnTo>
                    <a:lnTo>
                      <a:pt x="577" y="39"/>
                    </a:lnTo>
                    <a:lnTo>
                      <a:pt x="577" y="39"/>
                    </a:lnTo>
                    <a:lnTo>
                      <a:pt x="577" y="39"/>
                    </a:lnTo>
                    <a:lnTo>
                      <a:pt x="577" y="39"/>
                    </a:lnTo>
                    <a:lnTo>
                      <a:pt x="577" y="38"/>
                    </a:lnTo>
                    <a:lnTo>
                      <a:pt x="577" y="38"/>
                    </a:lnTo>
                    <a:lnTo>
                      <a:pt x="577" y="38"/>
                    </a:lnTo>
                    <a:lnTo>
                      <a:pt x="577" y="38"/>
                    </a:lnTo>
                    <a:lnTo>
                      <a:pt x="577" y="38"/>
                    </a:lnTo>
                    <a:lnTo>
                      <a:pt x="577" y="38"/>
                    </a:lnTo>
                    <a:lnTo>
                      <a:pt x="577" y="38"/>
                    </a:lnTo>
                    <a:lnTo>
                      <a:pt x="579" y="38"/>
                    </a:lnTo>
                    <a:lnTo>
                      <a:pt x="579" y="38"/>
                    </a:lnTo>
                    <a:lnTo>
                      <a:pt x="579" y="38"/>
                    </a:lnTo>
                    <a:lnTo>
                      <a:pt x="579" y="39"/>
                    </a:lnTo>
                    <a:lnTo>
                      <a:pt x="579" y="39"/>
                    </a:lnTo>
                    <a:lnTo>
                      <a:pt x="579" y="39"/>
                    </a:lnTo>
                    <a:lnTo>
                      <a:pt x="579" y="38"/>
                    </a:lnTo>
                    <a:lnTo>
                      <a:pt x="579" y="38"/>
                    </a:lnTo>
                    <a:lnTo>
                      <a:pt x="579" y="38"/>
                    </a:lnTo>
                    <a:lnTo>
                      <a:pt x="579" y="38"/>
                    </a:lnTo>
                    <a:lnTo>
                      <a:pt x="579" y="38"/>
                    </a:lnTo>
                    <a:lnTo>
                      <a:pt x="579" y="36"/>
                    </a:lnTo>
                    <a:lnTo>
                      <a:pt x="579" y="36"/>
                    </a:lnTo>
                    <a:lnTo>
                      <a:pt x="581" y="36"/>
                    </a:lnTo>
                    <a:lnTo>
                      <a:pt x="581" y="36"/>
                    </a:lnTo>
                    <a:lnTo>
                      <a:pt x="581" y="38"/>
                    </a:lnTo>
                    <a:lnTo>
                      <a:pt x="583" y="38"/>
                    </a:lnTo>
                    <a:lnTo>
                      <a:pt x="583" y="38"/>
                    </a:lnTo>
                    <a:lnTo>
                      <a:pt x="583" y="38"/>
                    </a:lnTo>
                    <a:lnTo>
                      <a:pt x="583" y="38"/>
                    </a:lnTo>
                    <a:lnTo>
                      <a:pt x="583" y="38"/>
                    </a:lnTo>
                    <a:lnTo>
                      <a:pt x="583" y="38"/>
                    </a:lnTo>
                    <a:lnTo>
                      <a:pt x="583" y="38"/>
                    </a:lnTo>
                    <a:lnTo>
                      <a:pt x="583" y="38"/>
                    </a:lnTo>
                    <a:lnTo>
                      <a:pt x="584" y="38"/>
                    </a:lnTo>
                    <a:lnTo>
                      <a:pt x="584" y="38"/>
                    </a:lnTo>
                    <a:lnTo>
                      <a:pt x="584" y="39"/>
                    </a:lnTo>
                    <a:lnTo>
                      <a:pt x="584" y="39"/>
                    </a:lnTo>
                    <a:lnTo>
                      <a:pt x="584" y="38"/>
                    </a:lnTo>
                    <a:lnTo>
                      <a:pt x="586" y="38"/>
                    </a:lnTo>
                    <a:lnTo>
                      <a:pt x="586" y="39"/>
                    </a:lnTo>
                    <a:lnTo>
                      <a:pt x="586" y="39"/>
                    </a:lnTo>
                    <a:lnTo>
                      <a:pt x="586" y="39"/>
                    </a:lnTo>
                    <a:lnTo>
                      <a:pt x="586" y="39"/>
                    </a:lnTo>
                    <a:lnTo>
                      <a:pt x="586" y="39"/>
                    </a:lnTo>
                    <a:lnTo>
                      <a:pt x="586" y="39"/>
                    </a:lnTo>
                    <a:lnTo>
                      <a:pt x="588" y="39"/>
                    </a:lnTo>
                    <a:lnTo>
                      <a:pt x="588" y="39"/>
                    </a:lnTo>
                    <a:lnTo>
                      <a:pt x="588" y="39"/>
                    </a:lnTo>
                    <a:lnTo>
                      <a:pt x="586" y="38"/>
                    </a:lnTo>
                    <a:lnTo>
                      <a:pt x="586" y="38"/>
                    </a:lnTo>
                    <a:lnTo>
                      <a:pt x="586" y="38"/>
                    </a:lnTo>
                    <a:lnTo>
                      <a:pt x="586" y="38"/>
                    </a:lnTo>
                    <a:lnTo>
                      <a:pt x="586" y="38"/>
                    </a:lnTo>
                    <a:lnTo>
                      <a:pt x="586" y="38"/>
                    </a:lnTo>
                    <a:lnTo>
                      <a:pt x="586" y="38"/>
                    </a:lnTo>
                    <a:lnTo>
                      <a:pt x="586" y="36"/>
                    </a:lnTo>
                    <a:lnTo>
                      <a:pt x="588" y="36"/>
                    </a:lnTo>
                    <a:lnTo>
                      <a:pt x="588" y="36"/>
                    </a:lnTo>
                    <a:lnTo>
                      <a:pt x="588" y="34"/>
                    </a:lnTo>
                    <a:lnTo>
                      <a:pt x="588" y="34"/>
                    </a:lnTo>
                    <a:lnTo>
                      <a:pt x="588" y="34"/>
                    </a:lnTo>
                    <a:lnTo>
                      <a:pt x="588" y="34"/>
                    </a:lnTo>
                    <a:lnTo>
                      <a:pt x="588" y="34"/>
                    </a:lnTo>
                    <a:lnTo>
                      <a:pt x="588" y="34"/>
                    </a:lnTo>
                    <a:lnTo>
                      <a:pt x="590" y="34"/>
                    </a:lnTo>
                    <a:lnTo>
                      <a:pt x="590" y="34"/>
                    </a:lnTo>
                    <a:lnTo>
                      <a:pt x="590" y="32"/>
                    </a:lnTo>
                    <a:lnTo>
                      <a:pt x="590" y="32"/>
                    </a:lnTo>
                    <a:lnTo>
                      <a:pt x="590" y="32"/>
                    </a:lnTo>
                    <a:lnTo>
                      <a:pt x="590" y="32"/>
                    </a:lnTo>
                    <a:lnTo>
                      <a:pt x="592" y="32"/>
                    </a:lnTo>
                    <a:lnTo>
                      <a:pt x="592" y="32"/>
                    </a:lnTo>
                    <a:lnTo>
                      <a:pt x="592" y="32"/>
                    </a:lnTo>
                    <a:lnTo>
                      <a:pt x="592" y="32"/>
                    </a:lnTo>
                    <a:lnTo>
                      <a:pt x="592" y="32"/>
                    </a:lnTo>
                    <a:lnTo>
                      <a:pt x="592" y="30"/>
                    </a:lnTo>
                    <a:lnTo>
                      <a:pt x="592" y="30"/>
                    </a:lnTo>
                    <a:lnTo>
                      <a:pt x="592" y="30"/>
                    </a:lnTo>
                    <a:lnTo>
                      <a:pt x="592" y="30"/>
                    </a:lnTo>
                    <a:lnTo>
                      <a:pt x="593" y="29"/>
                    </a:lnTo>
                    <a:lnTo>
                      <a:pt x="593" y="29"/>
                    </a:lnTo>
                    <a:lnTo>
                      <a:pt x="593" y="29"/>
                    </a:lnTo>
                    <a:lnTo>
                      <a:pt x="593" y="29"/>
                    </a:lnTo>
                    <a:lnTo>
                      <a:pt x="593" y="29"/>
                    </a:lnTo>
                    <a:lnTo>
                      <a:pt x="593" y="29"/>
                    </a:lnTo>
                    <a:lnTo>
                      <a:pt x="593" y="27"/>
                    </a:lnTo>
                    <a:lnTo>
                      <a:pt x="593" y="27"/>
                    </a:lnTo>
                    <a:lnTo>
                      <a:pt x="593" y="27"/>
                    </a:lnTo>
                    <a:lnTo>
                      <a:pt x="593" y="27"/>
                    </a:lnTo>
                    <a:lnTo>
                      <a:pt x="593" y="27"/>
                    </a:lnTo>
                    <a:lnTo>
                      <a:pt x="593" y="27"/>
                    </a:lnTo>
                    <a:lnTo>
                      <a:pt x="593" y="27"/>
                    </a:lnTo>
                    <a:lnTo>
                      <a:pt x="593" y="27"/>
                    </a:lnTo>
                    <a:lnTo>
                      <a:pt x="593" y="27"/>
                    </a:lnTo>
                    <a:lnTo>
                      <a:pt x="593" y="25"/>
                    </a:lnTo>
                    <a:lnTo>
                      <a:pt x="593" y="25"/>
                    </a:lnTo>
                    <a:lnTo>
                      <a:pt x="593" y="25"/>
                    </a:lnTo>
                    <a:lnTo>
                      <a:pt x="593" y="25"/>
                    </a:lnTo>
                    <a:lnTo>
                      <a:pt x="595" y="25"/>
                    </a:lnTo>
                    <a:lnTo>
                      <a:pt x="595" y="25"/>
                    </a:lnTo>
                    <a:lnTo>
                      <a:pt x="595" y="25"/>
                    </a:lnTo>
                    <a:lnTo>
                      <a:pt x="595" y="25"/>
                    </a:lnTo>
                    <a:lnTo>
                      <a:pt x="595" y="25"/>
                    </a:lnTo>
                    <a:lnTo>
                      <a:pt x="595" y="25"/>
                    </a:lnTo>
                    <a:lnTo>
                      <a:pt x="595" y="25"/>
                    </a:lnTo>
                    <a:lnTo>
                      <a:pt x="595" y="25"/>
                    </a:lnTo>
                    <a:lnTo>
                      <a:pt x="595" y="25"/>
                    </a:lnTo>
                    <a:lnTo>
                      <a:pt x="595" y="23"/>
                    </a:lnTo>
                    <a:lnTo>
                      <a:pt x="595" y="23"/>
                    </a:lnTo>
                    <a:lnTo>
                      <a:pt x="595" y="23"/>
                    </a:lnTo>
                    <a:lnTo>
                      <a:pt x="597" y="23"/>
                    </a:lnTo>
                    <a:lnTo>
                      <a:pt x="597" y="23"/>
                    </a:lnTo>
                    <a:lnTo>
                      <a:pt x="597" y="23"/>
                    </a:lnTo>
                    <a:lnTo>
                      <a:pt x="597" y="23"/>
                    </a:lnTo>
                    <a:lnTo>
                      <a:pt x="597" y="23"/>
                    </a:lnTo>
                    <a:lnTo>
                      <a:pt x="597" y="25"/>
                    </a:lnTo>
                    <a:lnTo>
                      <a:pt x="597" y="25"/>
                    </a:lnTo>
                    <a:lnTo>
                      <a:pt x="597" y="25"/>
                    </a:lnTo>
                    <a:lnTo>
                      <a:pt x="597" y="23"/>
                    </a:lnTo>
                    <a:lnTo>
                      <a:pt x="597" y="23"/>
                    </a:lnTo>
                    <a:lnTo>
                      <a:pt x="597" y="23"/>
                    </a:lnTo>
                    <a:lnTo>
                      <a:pt x="597" y="23"/>
                    </a:lnTo>
                    <a:lnTo>
                      <a:pt x="597" y="23"/>
                    </a:lnTo>
                    <a:lnTo>
                      <a:pt x="597" y="23"/>
                    </a:lnTo>
                    <a:lnTo>
                      <a:pt x="595" y="21"/>
                    </a:lnTo>
                    <a:lnTo>
                      <a:pt x="595" y="21"/>
                    </a:lnTo>
                    <a:lnTo>
                      <a:pt x="597" y="21"/>
                    </a:lnTo>
                    <a:lnTo>
                      <a:pt x="597" y="21"/>
                    </a:lnTo>
                    <a:lnTo>
                      <a:pt x="597" y="21"/>
                    </a:lnTo>
                    <a:lnTo>
                      <a:pt x="599" y="21"/>
                    </a:lnTo>
                    <a:lnTo>
                      <a:pt x="599" y="21"/>
                    </a:lnTo>
                    <a:lnTo>
                      <a:pt x="599" y="21"/>
                    </a:lnTo>
                    <a:lnTo>
                      <a:pt x="599" y="21"/>
                    </a:lnTo>
                    <a:lnTo>
                      <a:pt x="599" y="21"/>
                    </a:lnTo>
                    <a:lnTo>
                      <a:pt x="599" y="21"/>
                    </a:lnTo>
                    <a:lnTo>
                      <a:pt x="599" y="20"/>
                    </a:lnTo>
                    <a:lnTo>
                      <a:pt x="599" y="20"/>
                    </a:lnTo>
                    <a:lnTo>
                      <a:pt x="599" y="20"/>
                    </a:lnTo>
                    <a:lnTo>
                      <a:pt x="599" y="20"/>
                    </a:lnTo>
                    <a:lnTo>
                      <a:pt x="599" y="20"/>
                    </a:lnTo>
                    <a:lnTo>
                      <a:pt x="599" y="18"/>
                    </a:lnTo>
                    <a:lnTo>
                      <a:pt x="599" y="18"/>
                    </a:lnTo>
                    <a:lnTo>
                      <a:pt x="599" y="18"/>
                    </a:lnTo>
                    <a:lnTo>
                      <a:pt x="599" y="18"/>
                    </a:lnTo>
                    <a:lnTo>
                      <a:pt x="599" y="18"/>
                    </a:lnTo>
                    <a:lnTo>
                      <a:pt x="599" y="18"/>
                    </a:lnTo>
                    <a:lnTo>
                      <a:pt x="599" y="18"/>
                    </a:lnTo>
                    <a:lnTo>
                      <a:pt x="599" y="18"/>
                    </a:lnTo>
                    <a:lnTo>
                      <a:pt x="599" y="16"/>
                    </a:lnTo>
                    <a:lnTo>
                      <a:pt x="599" y="16"/>
                    </a:lnTo>
                    <a:lnTo>
                      <a:pt x="599" y="16"/>
                    </a:lnTo>
                    <a:lnTo>
                      <a:pt x="599" y="16"/>
                    </a:lnTo>
                    <a:lnTo>
                      <a:pt x="599" y="16"/>
                    </a:lnTo>
                    <a:lnTo>
                      <a:pt x="599" y="16"/>
                    </a:lnTo>
                    <a:lnTo>
                      <a:pt x="599" y="16"/>
                    </a:lnTo>
                    <a:lnTo>
                      <a:pt x="601" y="16"/>
                    </a:lnTo>
                    <a:lnTo>
                      <a:pt x="601" y="16"/>
                    </a:lnTo>
                    <a:lnTo>
                      <a:pt x="601" y="16"/>
                    </a:lnTo>
                    <a:lnTo>
                      <a:pt x="601" y="14"/>
                    </a:lnTo>
                    <a:lnTo>
                      <a:pt x="601" y="14"/>
                    </a:lnTo>
                    <a:lnTo>
                      <a:pt x="601" y="14"/>
                    </a:lnTo>
                    <a:lnTo>
                      <a:pt x="601" y="14"/>
                    </a:lnTo>
                    <a:lnTo>
                      <a:pt x="601" y="14"/>
                    </a:lnTo>
                    <a:lnTo>
                      <a:pt x="601" y="14"/>
                    </a:lnTo>
                    <a:lnTo>
                      <a:pt x="602" y="14"/>
                    </a:lnTo>
                    <a:lnTo>
                      <a:pt x="602" y="14"/>
                    </a:lnTo>
                    <a:lnTo>
                      <a:pt x="602" y="14"/>
                    </a:lnTo>
                    <a:lnTo>
                      <a:pt x="602" y="14"/>
                    </a:lnTo>
                    <a:lnTo>
                      <a:pt x="602" y="14"/>
                    </a:lnTo>
                    <a:lnTo>
                      <a:pt x="602" y="12"/>
                    </a:lnTo>
                    <a:lnTo>
                      <a:pt x="602" y="12"/>
                    </a:lnTo>
                    <a:lnTo>
                      <a:pt x="602" y="12"/>
                    </a:lnTo>
                    <a:lnTo>
                      <a:pt x="604" y="12"/>
                    </a:lnTo>
                    <a:lnTo>
                      <a:pt x="604" y="12"/>
                    </a:lnTo>
                    <a:lnTo>
                      <a:pt x="604" y="12"/>
                    </a:lnTo>
                    <a:lnTo>
                      <a:pt x="604" y="14"/>
                    </a:lnTo>
                    <a:lnTo>
                      <a:pt x="604" y="14"/>
                    </a:lnTo>
                    <a:lnTo>
                      <a:pt x="604" y="14"/>
                    </a:lnTo>
                    <a:lnTo>
                      <a:pt x="604" y="14"/>
                    </a:lnTo>
                    <a:lnTo>
                      <a:pt x="604" y="14"/>
                    </a:lnTo>
                    <a:lnTo>
                      <a:pt x="604" y="14"/>
                    </a:lnTo>
                    <a:lnTo>
                      <a:pt x="604" y="14"/>
                    </a:lnTo>
                    <a:lnTo>
                      <a:pt x="604" y="14"/>
                    </a:lnTo>
                    <a:lnTo>
                      <a:pt x="606" y="14"/>
                    </a:lnTo>
                    <a:lnTo>
                      <a:pt x="606" y="14"/>
                    </a:lnTo>
                    <a:lnTo>
                      <a:pt x="606" y="14"/>
                    </a:lnTo>
                    <a:lnTo>
                      <a:pt x="606" y="14"/>
                    </a:lnTo>
                    <a:lnTo>
                      <a:pt x="606" y="14"/>
                    </a:lnTo>
                    <a:lnTo>
                      <a:pt x="608" y="14"/>
                    </a:lnTo>
                    <a:lnTo>
                      <a:pt x="608" y="14"/>
                    </a:lnTo>
                    <a:lnTo>
                      <a:pt x="608" y="14"/>
                    </a:lnTo>
                    <a:lnTo>
                      <a:pt x="608" y="14"/>
                    </a:lnTo>
                    <a:lnTo>
                      <a:pt x="610" y="14"/>
                    </a:lnTo>
                    <a:lnTo>
                      <a:pt x="610" y="14"/>
                    </a:lnTo>
                    <a:lnTo>
                      <a:pt x="610" y="16"/>
                    </a:lnTo>
                    <a:lnTo>
                      <a:pt x="610" y="16"/>
                    </a:lnTo>
                    <a:lnTo>
                      <a:pt x="610" y="16"/>
                    </a:lnTo>
                    <a:lnTo>
                      <a:pt x="610" y="14"/>
                    </a:lnTo>
                    <a:lnTo>
                      <a:pt x="610" y="14"/>
                    </a:lnTo>
                    <a:lnTo>
                      <a:pt x="610" y="14"/>
                    </a:lnTo>
                    <a:lnTo>
                      <a:pt x="610" y="14"/>
                    </a:lnTo>
                    <a:lnTo>
                      <a:pt x="610" y="14"/>
                    </a:lnTo>
                    <a:lnTo>
                      <a:pt x="610" y="14"/>
                    </a:lnTo>
                    <a:lnTo>
                      <a:pt x="612" y="14"/>
                    </a:lnTo>
                    <a:lnTo>
                      <a:pt x="612" y="14"/>
                    </a:lnTo>
                    <a:lnTo>
                      <a:pt x="612" y="14"/>
                    </a:lnTo>
                    <a:lnTo>
                      <a:pt x="612" y="14"/>
                    </a:lnTo>
                    <a:lnTo>
                      <a:pt x="612" y="14"/>
                    </a:lnTo>
                    <a:lnTo>
                      <a:pt x="612" y="16"/>
                    </a:lnTo>
                    <a:lnTo>
                      <a:pt x="612" y="16"/>
                    </a:lnTo>
                    <a:lnTo>
                      <a:pt x="612" y="16"/>
                    </a:lnTo>
                    <a:lnTo>
                      <a:pt x="612" y="16"/>
                    </a:lnTo>
                    <a:lnTo>
                      <a:pt x="613" y="16"/>
                    </a:lnTo>
                    <a:lnTo>
                      <a:pt x="613" y="16"/>
                    </a:lnTo>
                    <a:lnTo>
                      <a:pt x="613" y="16"/>
                    </a:lnTo>
                    <a:lnTo>
                      <a:pt x="613" y="16"/>
                    </a:lnTo>
                    <a:lnTo>
                      <a:pt x="613" y="16"/>
                    </a:lnTo>
                    <a:lnTo>
                      <a:pt x="613" y="16"/>
                    </a:lnTo>
                    <a:lnTo>
                      <a:pt x="613" y="16"/>
                    </a:lnTo>
                    <a:lnTo>
                      <a:pt x="613" y="16"/>
                    </a:lnTo>
                    <a:lnTo>
                      <a:pt x="615" y="16"/>
                    </a:lnTo>
                    <a:lnTo>
                      <a:pt x="615" y="16"/>
                    </a:lnTo>
                    <a:lnTo>
                      <a:pt x="615" y="16"/>
                    </a:lnTo>
                    <a:lnTo>
                      <a:pt x="615" y="16"/>
                    </a:lnTo>
                    <a:lnTo>
                      <a:pt x="615" y="16"/>
                    </a:lnTo>
                    <a:lnTo>
                      <a:pt x="615" y="16"/>
                    </a:lnTo>
                    <a:lnTo>
                      <a:pt x="615" y="16"/>
                    </a:lnTo>
                    <a:lnTo>
                      <a:pt x="615" y="18"/>
                    </a:lnTo>
                    <a:lnTo>
                      <a:pt x="615" y="18"/>
                    </a:lnTo>
                    <a:lnTo>
                      <a:pt x="615" y="18"/>
                    </a:lnTo>
                    <a:lnTo>
                      <a:pt x="615" y="18"/>
                    </a:lnTo>
                    <a:lnTo>
                      <a:pt x="617" y="18"/>
                    </a:lnTo>
                    <a:lnTo>
                      <a:pt x="615" y="18"/>
                    </a:lnTo>
                    <a:lnTo>
                      <a:pt x="615" y="18"/>
                    </a:lnTo>
                    <a:lnTo>
                      <a:pt x="615" y="16"/>
                    </a:lnTo>
                    <a:lnTo>
                      <a:pt x="617" y="16"/>
                    </a:lnTo>
                    <a:lnTo>
                      <a:pt x="617" y="16"/>
                    </a:lnTo>
                    <a:lnTo>
                      <a:pt x="617" y="16"/>
                    </a:lnTo>
                    <a:lnTo>
                      <a:pt x="617" y="16"/>
                    </a:lnTo>
                    <a:lnTo>
                      <a:pt x="617" y="16"/>
                    </a:lnTo>
                    <a:lnTo>
                      <a:pt x="617" y="16"/>
                    </a:lnTo>
                    <a:lnTo>
                      <a:pt x="617" y="14"/>
                    </a:lnTo>
                    <a:lnTo>
                      <a:pt x="617" y="14"/>
                    </a:lnTo>
                    <a:lnTo>
                      <a:pt x="617" y="14"/>
                    </a:lnTo>
                    <a:lnTo>
                      <a:pt x="617" y="14"/>
                    </a:lnTo>
                    <a:lnTo>
                      <a:pt x="617" y="14"/>
                    </a:lnTo>
                    <a:lnTo>
                      <a:pt x="617" y="12"/>
                    </a:lnTo>
                    <a:lnTo>
                      <a:pt x="617" y="12"/>
                    </a:lnTo>
                    <a:lnTo>
                      <a:pt x="617" y="12"/>
                    </a:lnTo>
                    <a:lnTo>
                      <a:pt x="617" y="12"/>
                    </a:lnTo>
                    <a:lnTo>
                      <a:pt x="617" y="12"/>
                    </a:lnTo>
                    <a:lnTo>
                      <a:pt x="617" y="12"/>
                    </a:lnTo>
                    <a:lnTo>
                      <a:pt x="617" y="10"/>
                    </a:lnTo>
                    <a:lnTo>
                      <a:pt x="617" y="10"/>
                    </a:lnTo>
                    <a:lnTo>
                      <a:pt x="617" y="10"/>
                    </a:lnTo>
                    <a:lnTo>
                      <a:pt x="617" y="10"/>
                    </a:lnTo>
                    <a:lnTo>
                      <a:pt x="617" y="10"/>
                    </a:lnTo>
                    <a:lnTo>
                      <a:pt x="617" y="10"/>
                    </a:lnTo>
                    <a:lnTo>
                      <a:pt x="619" y="10"/>
                    </a:lnTo>
                    <a:lnTo>
                      <a:pt x="619" y="10"/>
                    </a:lnTo>
                    <a:lnTo>
                      <a:pt x="619" y="10"/>
                    </a:lnTo>
                    <a:lnTo>
                      <a:pt x="619" y="10"/>
                    </a:lnTo>
                    <a:lnTo>
                      <a:pt x="619" y="10"/>
                    </a:lnTo>
                    <a:lnTo>
                      <a:pt x="619" y="12"/>
                    </a:lnTo>
                    <a:lnTo>
                      <a:pt x="621" y="12"/>
                    </a:lnTo>
                    <a:lnTo>
                      <a:pt x="621" y="12"/>
                    </a:lnTo>
                    <a:lnTo>
                      <a:pt x="621" y="10"/>
                    </a:lnTo>
                    <a:lnTo>
                      <a:pt x="621" y="10"/>
                    </a:lnTo>
                    <a:lnTo>
                      <a:pt x="621" y="10"/>
                    </a:lnTo>
                    <a:lnTo>
                      <a:pt x="621" y="9"/>
                    </a:lnTo>
                    <a:lnTo>
                      <a:pt x="621" y="9"/>
                    </a:lnTo>
                    <a:lnTo>
                      <a:pt x="621" y="9"/>
                    </a:lnTo>
                    <a:lnTo>
                      <a:pt x="621" y="9"/>
                    </a:lnTo>
                    <a:lnTo>
                      <a:pt x="621" y="9"/>
                    </a:lnTo>
                    <a:lnTo>
                      <a:pt x="621" y="9"/>
                    </a:lnTo>
                    <a:lnTo>
                      <a:pt x="622" y="7"/>
                    </a:lnTo>
                    <a:lnTo>
                      <a:pt x="622" y="7"/>
                    </a:lnTo>
                    <a:lnTo>
                      <a:pt x="622" y="7"/>
                    </a:lnTo>
                    <a:lnTo>
                      <a:pt x="622" y="7"/>
                    </a:lnTo>
                    <a:lnTo>
                      <a:pt x="622" y="7"/>
                    </a:lnTo>
                    <a:lnTo>
                      <a:pt x="622" y="7"/>
                    </a:lnTo>
                    <a:lnTo>
                      <a:pt x="624" y="5"/>
                    </a:lnTo>
                    <a:lnTo>
                      <a:pt x="624" y="5"/>
                    </a:lnTo>
                    <a:lnTo>
                      <a:pt x="624" y="5"/>
                    </a:lnTo>
                    <a:lnTo>
                      <a:pt x="624" y="7"/>
                    </a:lnTo>
                    <a:lnTo>
                      <a:pt x="624" y="7"/>
                    </a:lnTo>
                    <a:lnTo>
                      <a:pt x="624" y="7"/>
                    </a:lnTo>
                    <a:lnTo>
                      <a:pt x="624" y="7"/>
                    </a:lnTo>
                    <a:lnTo>
                      <a:pt x="624" y="7"/>
                    </a:lnTo>
                    <a:lnTo>
                      <a:pt x="624" y="7"/>
                    </a:lnTo>
                    <a:lnTo>
                      <a:pt x="624" y="7"/>
                    </a:lnTo>
                    <a:lnTo>
                      <a:pt x="624" y="9"/>
                    </a:lnTo>
                    <a:lnTo>
                      <a:pt x="626" y="9"/>
                    </a:lnTo>
                    <a:lnTo>
                      <a:pt x="626" y="9"/>
                    </a:lnTo>
                    <a:lnTo>
                      <a:pt x="626" y="9"/>
                    </a:lnTo>
                    <a:lnTo>
                      <a:pt x="626" y="9"/>
                    </a:lnTo>
                    <a:lnTo>
                      <a:pt x="626" y="9"/>
                    </a:lnTo>
                    <a:lnTo>
                      <a:pt x="626" y="9"/>
                    </a:lnTo>
                    <a:lnTo>
                      <a:pt x="626" y="10"/>
                    </a:lnTo>
                    <a:lnTo>
                      <a:pt x="626" y="10"/>
                    </a:lnTo>
                    <a:lnTo>
                      <a:pt x="626" y="10"/>
                    </a:lnTo>
                    <a:lnTo>
                      <a:pt x="626" y="10"/>
                    </a:lnTo>
                    <a:lnTo>
                      <a:pt x="626" y="10"/>
                    </a:lnTo>
                    <a:lnTo>
                      <a:pt x="626" y="10"/>
                    </a:lnTo>
                    <a:lnTo>
                      <a:pt x="626" y="9"/>
                    </a:lnTo>
                    <a:lnTo>
                      <a:pt x="626" y="9"/>
                    </a:lnTo>
                    <a:lnTo>
                      <a:pt x="626" y="9"/>
                    </a:lnTo>
                    <a:lnTo>
                      <a:pt x="626" y="9"/>
                    </a:lnTo>
                    <a:lnTo>
                      <a:pt x="626" y="9"/>
                    </a:lnTo>
                    <a:lnTo>
                      <a:pt x="626" y="9"/>
                    </a:lnTo>
                    <a:lnTo>
                      <a:pt x="626" y="9"/>
                    </a:lnTo>
                    <a:lnTo>
                      <a:pt x="626" y="9"/>
                    </a:lnTo>
                    <a:lnTo>
                      <a:pt x="626" y="9"/>
                    </a:lnTo>
                    <a:lnTo>
                      <a:pt x="626" y="7"/>
                    </a:lnTo>
                    <a:lnTo>
                      <a:pt x="626" y="7"/>
                    </a:lnTo>
                    <a:lnTo>
                      <a:pt x="626" y="7"/>
                    </a:lnTo>
                    <a:lnTo>
                      <a:pt x="626" y="7"/>
                    </a:lnTo>
                    <a:lnTo>
                      <a:pt x="626" y="7"/>
                    </a:lnTo>
                    <a:lnTo>
                      <a:pt x="626" y="7"/>
                    </a:lnTo>
                    <a:lnTo>
                      <a:pt x="626" y="7"/>
                    </a:lnTo>
                    <a:lnTo>
                      <a:pt x="626" y="7"/>
                    </a:lnTo>
                    <a:lnTo>
                      <a:pt x="626" y="7"/>
                    </a:lnTo>
                    <a:lnTo>
                      <a:pt x="628" y="7"/>
                    </a:lnTo>
                    <a:lnTo>
                      <a:pt x="628" y="7"/>
                    </a:lnTo>
                    <a:lnTo>
                      <a:pt x="628" y="7"/>
                    </a:lnTo>
                    <a:lnTo>
                      <a:pt x="628" y="7"/>
                    </a:lnTo>
                    <a:lnTo>
                      <a:pt x="628" y="7"/>
                    </a:lnTo>
                    <a:lnTo>
                      <a:pt x="628" y="5"/>
                    </a:lnTo>
                    <a:lnTo>
                      <a:pt x="628" y="5"/>
                    </a:lnTo>
                    <a:lnTo>
                      <a:pt x="628" y="7"/>
                    </a:lnTo>
                    <a:lnTo>
                      <a:pt x="628" y="7"/>
                    </a:lnTo>
                    <a:lnTo>
                      <a:pt x="628" y="7"/>
                    </a:lnTo>
                    <a:lnTo>
                      <a:pt x="630" y="7"/>
                    </a:lnTo>
                    <a:lnTo>
                      <a:pt x="630" y="5"/>
                    </a:lnTo>
                    <a:lnTo>
                      <a:pt x="630" y="5"/>
                    </a:lnTo>
                    <a:lnTo>
                      <a:pt x="630" y="5"/>
                    </a:lnTo>
                    <a:lnTo>
                      <a:pt x="630" y="5"/>
                    </a:lnTo>
                    <a:lnTo>
                      <a:pt x="630" y="5"/>
                    </a:lnTo>
                    <a:lnTo>
                      <a:pt x="630" y="5"/>
                    </a:lnTo>
                    <a:lnTo>
                      <a:pt x="631" y="5"/>
                    </a:lnTo>
                    <a:lnTo>
                      <a:pt x="631" y="5"/>
                    </a:lnTo>
                    <a:lnTo>
                      <a:pt x="631" y="5"/>
                    </a:lnTo>
                    <a:lnTo>
                      <a:pt x="631" y="5"/>
                    </a:lnTo>
                    <a:lnTo>
                      <a:pt x="631" y="5"/>
                    </a:lnTo>
                    <a:lnTo>
                      <a:pt x="631" y="5"/>
                    </a:lnTo>
                    <a:lnTo>
                      <a:pt x="631" y="5"/>
                    </a:lnTo>
                    <a:lnTo>
                      <a:pt x="631" y="5"/>
                    </a:lnTo>
                    <a:lnTo>
                      <a:pt x="631" y="5"/>
                    </a:lnTo>
                    <a:lnTo>
                      <a:pt x="631" y="7"/>
                    </a:lnTo>
                    <a:lnTo>
                      <a:pt x="633" y="7"/>
                    </a:lnTo>
                    <a:lnTo>
                      <a:pt x="633" y="5"/>
                    </a:lnTo>
                    <a:lnTo>
                      <a:pt x="633" y="5"/>
                    </a:lnTo>
                    <a:lnTo>
                      <a:pt x="633" y="5"/>
                    </a:lnTo>
                    <a:lnTo>
                      <a:pt x="633" y="5"/>
                    </a:lnTo>
                    <a:lnTo>
                      <a:pt x="633" y="5"/>
                    </a:lnTo>
                    <a:lnTo>
                      <a:pt x="635" y="5"/>
                    </a:lnTo>
                    <a:lnTo>
                      <a:pt x="635" y="5"/>
                    </a:lnTo>
                    <a:lnTo>
                      <a:pt x="633" y="7"/>
                    </a:lnTo>
                    <a:lnTo>
                      <a:pt x="633" y="7"/>
                    </a:lnTo>
                    <a:lnTo>
                      <a:pt x="633" y="7"/>
                    </a:lnTo>
                    <a:lnTo>
                      <a:pt x="635" y="7"/>
                    </a:lnTo>
                    <a:lnTo>
                      <a:pt x="635" y="7"/>
                    </a:lnTo>
                    <a:lnTo>
                      <a:pt x="635" y="7"/>
                    </a:lnTo>
                    <a:lnTo>
                      <a:pt x="635" y="5"/>
                    </a:lnTo>
                    <a:lnTo>
                      <a:pt x="635" y="5"/>
                    </a:lnTo>
                    <a:lnTo>
                      <a:pt x="635" y="5"/>
                    </a:lnTo>
                    <a:lnTo>
                      <a:pt x="635" y="5"/>
                    </a:lnTo>
                    <a:lnTo>
                      <a:pt x="635" y="5"/>
                    </a:lnTo>
                    <a:lnTo>
                      <a:pt x="635" y="5"/>
                    </a:lnTo>
                    <a:lnTo>
                      <a:pt x="635" y="5"/>
                    </a:lnTo>
                    <a:lnTo>
                      <a:pt x="635" y="5"/>
                    </a:lnTo>
                    <a:lnTo>
                      <a:pt x="635" y="5"/>
                    </a:lnTo>
                    <a:lnTo>
                      <a:pt x="635" y="5"/>
                    </a:lnTo>
                    <a:lnTo>
                      <a:pt x="635" y="5"/>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7" y="3"/>
                    </a:lnTo>
                    <a:lnTo>
                      <a:pt x="637" y="3"/>
                    </a:lnTo>
                    <a:lnTo>
                      <a:pt x="637" y="3"/>
                    </a:lnTo>
                    <a:lnTo>
                      <a:pt x="637" y="3"/>
                    </a:lnTo>
                    <a:lnTo>
                      <a:pt x="637" y="3"/>
                    </a:lnTo>
                    <a:lnTo>
                      <a:pt x="639" y="3"/>
                    </a:lnTo>
                    <a:lnTo>
                      <a:pt x="639" y="3"/>
                    </a:lnTo>
                    <a:lnTo>
                      <a:pt x="639" y="3"/>
                    </a:lnTo>
                    <a:lnTo>
                      <a:pt x="639" y="3"/>
                    </a:lnTo>
                    <a:lnTo>
                      <a:pt x="639" y="3"/>
                    </a:lnTo>
                    <a:lnTo>
                      <a:pt x="639" y="3"/>
                    </a:lnTo>
                    <a:lnTo>
                      <a:pt x="639" y="3"/>
                    </a:lnTo>
                    <a:lnTo>
                      <a:pt x="639" y="1"/>
                    </a:lnTo>
                    <a:lnTo>
                      <a:pt x="639" y="1"/>
                    </a:lnTo>
                    <a:lnTo>
                      <a:pt x="639" y="1"/>
                    </a:lnTo>
                    <a:lnTo>
                      <a:pt x="639" y="1"/>
                    </a:lnTo>
                    <a:lnTo>
                      <a:pt x="639" y="1"/>
                    </a:lnTo>
                    <a:lnTo>
                      <a:pt x="639" y="1"/>
                    </a:lnTo>
                    <a:lnTo>
                      <a:pt x="639" y="1"/>
                    </a:lnTo>
                    <a:lnTo>
                      <a:pt x="639" y="1"/>
                    </a:lnTo>
                    <a:lnTo>
                      <a:pt x="639" y="1"/>
                    </a:lnTo>
                    <a:lnTo>
                      <a:pt x="640" y="0"/>
                    </a:lnTo>
                    <a:lnTo>
                      <a:pt x="640" y="0"/>
                    </a:lnTo>
                    <a:lnTo>
                      <a:pt x="640" y="0"/>
                    </a:lnTo>
                    <a:lnTo>
                      <a:pt x="640" y="0"/>
                    </a:lnTo>
                    <a:lnTo>
                      <a:pt x="640" y="0"/>
                    </a:lnTo>
                    <a:lnTo>
                      <a:pt x="640" y="0"/>
                    </a:lnTo>
                    <a:lnTo>
                      <a:pt x="640" y="0"/>
                    </a:lnTo>
                    <a:lnTo>
                      <a:pt x="642" y="0"/>
                    </a:lnTo>
                    <a:lnTo>
                      <a:pt x="642" y="0"/>
                    </a:lnTo>
                    <a:lnTo>
                      <a:pt x="642" y="0"/>
                    </a:lnTo>
                    <a:lnTo>
                      <a:pt x="642" y="0"/>
                    </a:lnTo>
                    <a:lnTo>
                      <a:pt x="642" y="0"/>
                    </a:lnTo>
                    <a:lnTo>
                      <a:pt x="642" y="0"/>
                    </a:lnTo>
                    <a:lnTo>
                      <a:pt x="642" y="0"/>
                    </a:lnTo>
                    <a:lnTo>
                      <a:pt x="642" y="0"/>
                    </a:lnTo>
                    <a:lnTo>
                      <a:pt x="642" y="0"/>
                    </a:lnTo>
                    <a:lnTo>
                      <a:pt x="644" y="0"/>
                    </a:lnTo>
                    <a:lnTo>
                      <a:pt x="644" y="0"/>
                    </a:lnTo>
                    <a:lnTo>
                      <a:pt x="644" y="0"/>
                    </a:lnTo>
                    <a:lnTo>
                      <a:pt x="644" y="0"/>
                    </a:lnTo>
                    <a:lnTo>
                      <a:pt x="646" y="0"/>
                    </a:lnTo>
                    <a:lnTo>
                      <a:pt x="646" y="0"/>
                    </a:lnTo>
                    <a:lnTo>
                      <a:pt x="646" y="0"/>
                    </a:lnTo>
                    <a:lnTo>
                      <a:pt x="646" y="0"/>
                    </a:lnTo>
                    <a:lnTo>
                      <a:pt x="646" y="0"/>
                    </a:lnTo>
                    <a:lnTo>
                      <a:pt x="644" y="0"/>
                    </a:lnTo>
                    <a:lnTo>
                      <a:pt x="644" y="1"/>
                    </a:lnTo>
                    <a:lnTo>
                      <a:pt x="644" y="1"/>
                    </a:lnTo>
                    <a:lnTo>
                      <a:pt x="644" y="1"/>
                    </a:lnTo>
                    <a:lnTo>
                      <a:pt x="644" y="1"/>
                    </a:lnTo>
                    <a:lnTo>
                      <a:pt x="646" y="1"/>
                    </a:lnTo>
                    <a:lnTo>
                      <a:pt x="646" y="1"/>
                    </a:lnTo>
                    <a:lnTo>
                      <a:pt x="644" y="1"/>
                    </a:lnTo>
                    <a:lnTo>
                      <a:pt x="644" y="1"/>
                    </a:lnTo>
                    <a:lnTo>
                      <a:pt x="646" y="1"/>
                    </a:lnTo>
                    <a:lnTo>
                      <a:pt x="646" y="1"/>
                    </a:lnTo>
                    <a:lnTo>
                      <a:pt x="646" y="1"/>
                    </a:lnTo>
                    <a:lnTo>
                      <a:pt x="646" y="3"/>
                    </a:lnTo>
                    <a:lnTo>
                      <a:pt x="646" y="3"/>
                    </a:lnTo>
                    <a:lnTo>
                      <a:pt x="646" y="3"/>
                    </a:lnTo>
                    <a:lnTo>
                      <a:pt x="646" y="3"/>
                    </a:lnTo>
                    <a:lnTo>
                      <a:pt x="646" y="3"/>
                    </a:lnTo>
                    <a:lnTo>
                      <a:pt x="648" y="3"/>
                    </a:lnTo>
                    <a:lnTo>
                      <a:pt x="648" y="3"/>
                    </a:lnTo>
                    <a:lnTo>
                      <a:pt x="648" y="3"/>
                    </a:lnTo>
                    <a:lnTo>
                      <a:pt x="648" y="3"/>
                    </a:lnTo>
                    <a:lnTo>
                      <a:pt x="648" y="3"/>
                    </a:lnTo>
                    <a:lnTo>
                      <a:pt x="648" y="3"/>
                    </a:lnTo>
                    <a:lnTo>
                      <a:pt x="648" y="3"/>
                    </a:lnTo>
                    <a:lnTo>
                      <a:pt x="648" y="3"/>
                    </a:lnTo>
                    <a:lnTo>
                      <a:pt x="648" y="3"/>
                    </a:lnTo>
                    <a:lnTo>
                      <a:pt x="648" y="3"/>
                    </a:lnTo>
                    <a:lnTo>
                      <a:pt x="648" y="3"/>
                    </a:lnTo>
                    <a:lnTo>
                      <a:pt x="649" y="3"/>
                    </a:lnTo>
                    <a:lnTo>
                      <a:pt x="649" y="5"/>
                    </a:lnTo>
                    <a:lnTo>
                      <a:pt x="649" y="5"/>
                    </a:lnTo>
                    <a:lnTo>
                      <a:pt x="649" y="5"/>
                    </a:lnTo>
                    <a:lnTo>
                      <a:pt x="649" y="5"/>
                    </a:lnTo>
                    <a:lnTo>
                      <a:pt x="649" y="5"/>
                    </a:lnTo>
                    <a:lnTo>
                      <a:pt x="649" y="5"/>
                    </a:lnTo>
                    <a:lnTo>
                      <a:pt x="649" y="5"/>
                    </a:lnTo>
                    <a:lnTo>
                      <a:pt x="651" y="5"/>
                    </a:lnTo>
                    <a:lnTo>
                      <a:pt x="651" y="5"/>
                    </a:lnTo>
                    <a:lnTo>
                      <a:pt x="651" y="5"/>
                    </a:lnTo>
                    <a:lnTo>
                      <a:pt x="651" y="5"/>
                    </a:lnTo>
                    <a:lnTo>
                      <a:pt x="651" y="5"/>
                    </a:lnTo>
                    <a:lnTo>
                      <a:pt x="653" y="5"/>
                    </a:lnTo>
                    <a:lnTo>
                      <a:pt x="653" y="5"/>
                    </a:lnTo>
                    <a:lnTo>
                      <a:pt x="653" y="7"/>
                    </a:lnTo>
                    <a:lnTo>
                      <a:pt x="653" y="7"/>
                    </a:lnTo>
                    <a:lnTo>
                      <a:pt x="653" y="7"/>
                    </a:lnTo>
                    <a:lnTo>
                      <a:pt x="655" y="7"/>
                    </a:lnTo>
                    <a:lnTo>
                      <a:pt x="655" y="7"/>
                    </a:lnTo>
                    <a:lnTo>
                      <a:pt x="655" y="7"/>
                    </a:lnTo>
                    <a:lnTo>
                      <a:pt x="655" y="7"/>
                    </a:lnTo>
                    <a:lnTo>
                      <a:pt x="655" y="7"/>
                    </a:lnTo>
                    <a:lnTo>
                      <a:pt x="655" y="7"/>
                    </a:lnTo>
                    <a:lnTo>
                      <a:pt x="655" y="7"/>
                    </a:lnTo>
                    <a:lnTo>
                      <a:pt x="655" y="7"/>
                    </a:lnTo>
                    <a:lnTo>
                      <a:pt x="655" y="7"/>
                    </a:lnTo>
                    <a:lnTo>
                      <a:pt x="655" y="7"/>
                    </a:lnTo>
                    <a:lnTo>
                      <a:pt x="657" y="7"/>
                    </a:lnTo>
                    <a:lnTo>
                      <a:pt x="657" y="7"/>
                    </a:lnTo>
                    <a:lnTo>
                      <a:pt x="657" y="9"/>
                    </a:lnTo>
                    <a:lnTo>
                      <a:pt x="657" y="9"/>
                    </a:lnTo>
                    <a:lnTo>
                      <a:pt x="657" y="9"/>
                    </a:lnTo>
                    <a:lnTo>
                      <a:pt x="657" y="9"/>
                    </a:lnTo>
                    <a:lnTo>
                      <a:pt x="659" y="9"/>
                    </a:lnTo>
                    <a:lnTo>
                      <a:pt x="659" y="9"/>
                    </a:lnTo>
                    <a:lnTo>
                      <a:pt x="659" y="9"/>
                    </a:lnTo>
                    <a:lnTo>
                      <a:pt x="659" y="9"/>
                    </a:lnTo>
                    <a:lnTo>
                      <a:pt x="659" y="10"/>
                    </a:lnTo>
                    <a:lnTo>
                      <a:pt x="659" y="10"/>
                    </a:lnTo>
                    <a:lnTo>
                      <a:pt x="660" y="10"/>
                    </a:lnTo>
                    <a:lnTo>
                      <a:pt x="660" y="10"/>
                    </a:lnTo>
                    <a:lnTo>
                      <a:pt x="660" y="10"/>
                    </a:lnTo>
                    <a:lnTo>
                      <a:pt x="662" y="10"/>
                    </a:lnTo>
                    <a:lnTo>
                      <a:pt x="662" y="10"/>
                    </a:lnTo>
                    <a:lnTo>
                      <a:pt x="662" y="10"/>
                    </a:lnTo>
                    <a:lnTo>
                      <a:pt x="662" y="10"/>
                    </a:lnTo>
                    <a:lnTo>
                      <a:pt x="662" y="9"/>
                    </a:lnTo>
                    <a:lnTo>
                      <a:pt x="662" y="9"/>
                    </a:lnTo>
                    <a:lnTo>
                      <a:pt x="662" y="9"/>
                    </a:lnTo>
                    <a:lnTo>
                      <a:pt x="662" y="9"/>
                    </a:lnTo>
                    <a:lnTo>
                      <a:pt x="664" y="9"/>
                    </a:lnTo>
                    <a:lnTo>
                      <a:pt x="664" y="9"/>
                    </a:lnTo>
                    <a:lnTo>
                      <a:pt x="664" y="9"/>
                    </a:lnTo>
                    <a:lnTo>
                      <a:pt x="664" y="9"/>
                    </a:lnTo>
                    <a:lnTo>
                      <a:pt x="666" y="9"/>
                    </a:lnTo>
                    <a:lnTo>
                      <a:pt x="666" y="9"/>
                    </a:lnTo>
                    <a:lnTo>
                      <a:pt x="666" y="10"/>
                    </a:lnTo>
                    <a:lnTo>
                      <a:pt x="666" y="10"/>
                    </a:lnTo>
                    <a:lnTo>
                      <a:pt x="666" y="10"/>
                    </a:lnTo>
                    <a:lnTo>
                      <a:pt x="666" y="10"/>
                    </a:lnTo>
                    <a:lnTo>
                      <a:pt x="666" y="10"/>
                    </a:lnTo>
                    <a:lnTo>
                      <a:pt x="668" y="10"/>
                    </a:lnTo>
                    <a:lnTo>
                      <a:pt x="668" y="10"/>
                    </a:lnTo>
                    <a:lnTo>
                      <a:pt x="668" y="10"/>
                    </a:lnTo>
                    <a:lnTo>
                      <a:pt x="668" y="10"/>
                    </a:lnTo>
                    <a:lnTo>
                      <a:pt x="666" y="10"/>
                    </a:lnTo>
                    <a:lnTo>
                      <a:pt x="666" y="12"/>
                    </a:lnTo>
                    <a:lnTo>
                      <a:pt x="666" y="12"/>
                    </a:lnTo>
                    <a:lnTo>
                      <a:pt x="666" y="12"/>
                    </a:lnTo>
                    <a:lnTo>
                      <a:pt x="666" y="12"/>
                    </a:lnTo>
                    <a:lnTo>
                      <a:pt x="666" y="12"/>
                    </a:lnTo>
                    <a:lnTo>
                      <a:pt x="666" y="12"/>
                    </a:lnTo>
                    <a:lnTo>
                      <a:pt x="666" y="12"/>
                    </a:lnTo>
                    <a:lnTo>
                      <a:pt x="666" y="12"/>
                    </a:lnTo>
                    <a:lnTo>
                      <a:pt x="666" y="12"/>
                    </a:lnTo>
                    <a:lnTo>
                      <a:pt x="668" y="12"/>
                    </a:lnTo>
                    <a:lnTo>
                      <a:pt x="668" y="12"/>
                    </a:lnTo>
                    <a:lnTo>
                      <a:pt x="668" y="12"/>
                    </a:lnTo>
                    <a:lnTo>
                      <a:pt x="668" y="12"/>
                    </a:lnTo>
                    <a:lnTo>
                      <a:pt x="668" y="12"/>
                    </a:lnTo>
                    <a:lnTo>
                      <a:pt x="669" y="12"/>
                    </a:lnTo>
                    <a:lnTo>
                      <a:pt x="669" y="12"/>
                    </a:lnTo>
                    <a:lnTo>
                      <a:pt x="669" y="12"/>
                    </a:lnTo>
                    <a:lnTo>
                      <a:pt x="669" y="12"/>
                    </a:lnTo>
                    <a:lnTo>
                      <a:pt x="669" y="12"/>
                    </a:lnTo>
                    <a:lnTo>
                      <a:pt x="669" y="12"/>
                    </a:lnTo>
                    <a:lnTo>
                      <a:pt x="669" y="14"/>
                    </a:lnTo>
                    <a:lnTo>
                      <a:pt x="671" y="14"/>
                    </a:lnTo>
                    <a:lnTo>
                      <a:pt x="671" y="14"/>
                    </a:lnTo>
                    <a:lnTo>
                      <a:pt x="671" y="14"/>
                    </a:lnTo>
                    <a:lnTo>
                      <a:pt x="671" y="14"/>
                    </a:lnTo>
                    <a:lnTo>
                      <a:pt x="671" y="14"/>
                    </a:lnTo>
                    <a:lnTo>
                      <a:pt x="671" y="14"/>
                    </a:lnTo>
                    <a:lnTo>
                      <a:pt x="671" y="14"/>
                    </a:lnTo>
                    <a:lnTo>
                      <a:pt x="671" y="14"/>
                    </a:lnTo>
                    <a:lnTo>
                      <a:pt x="671" y="14"/>
                    </a:lnTo>
                    <a:lnTo>
                      <a:pt x="671" y="14"/>
                    </a:lnTo>
                    <a:lnTo>
                      <a:pt x="673" y="14"/>
                    </a:lnTo>
                    <a:lnTo>
                      <a:pt x="673" y="14"/>
                    </a:lnTo>
                    <a:lnTo>
                      <a:pt x="673" y="14"/>
                    </a:lnTo>
                    <a:lnTo>
                      <a:pt x="673" y="16"/>
                    </a:lnTo>
                    <a:lnTo>
                      <a:pt x="673" y="16"/>
                    </a:lnTo>
                    <a:lnTo>
                      <a:pt x="673" y="16"/>
                    </a:lnTo>
                    <a:lnTo>
                      <a:pt x="673" y="16"/>
                    </a:lnTo>
                    <a:lnTo>
                      <a:pt x="673" y="16"/>
                    </a:lnTo>
                    <a:lnTo>
                      <a:pt x="673" y="16"/>
                    </a:lnTo>
                    <a:lnTo>
                      <a:pt x="673" y="16"/>
                    </a:lnTo>
                    <a:lnTo>
                      <a:pt x="673" y="16"/>
                    </a:lnTo>
                    <a:lnTo>
                      <a:pt x="673" y="16"/>
                    </a:lnTo>
                    <a:lnTo>
                      <a:pt x="673" y="18"/>
                    </a:lnTo>
                    <a:lnTo>
                      <a:pt x="673" y="18"/>
                    </a:lnTo>
                    <a:lnTo>
                      <a:pt x="673" y="18"/>
                    </a:lnTo>
                    <a:lnTo>
                      <a:pt x="675" y="18"/>
                    </a:lnTo>
                    <a:lnTo>
                      <a:pt x="675" y="18"/>
                    </a:lnTo>
                    <a:lnTo>
                      <a:pt x="675" y="18"/>
                    </a:lnTo>
                    <a:lnTo>
                      <a:pt x="675" y="18"/>
                    </a:lnTo>
                    <a:lnTo>
                      <a:pt x="675" y="18"/>
                    </a:lnTo>
                    <a:lnTo>
                      <a:pt x="675" y="18"/>
                    </a:lnTo>
                    <a:lnTo>
                      <a:pt x="677" y="18"/>
                    </a:lnTo>
                    <a:lnTo>
                      <a:pt x="677" y="18"/>
                    </a:lnTo>
                    <a:lnTo>
                      <a:pt x="677" y="18"/>
                    </a:lnTo>
                    <a:lnTo>
                      <a:pt x="677" y="18"/>
                    </a:lnTo>
                    <a:lnTo>
                      <a:pt x="677" y="18"/>
                    </a:lnTo>
                    <a:lnTo>
                      <a:pt x="677" y="18"/>
                    </a:lnTo>
                    <a:lnTo>
                      <a:pt x="677" y="18"/>
                    </a:lnTo>
                    <a:lnTo>
                      <a:pt x="677" y="18"/>
                    </a:lnTo>
                    <a:lnTo>
                      <a:pt x="677" y="18"/>
                    </a:lnTo>
                    <a:lnTo>
                      <a:pt x="677" y="20"/>
                    </a:lnTo>
                    <a:lnTo>
                      <a:pt x="677" y="20"/>
                    </a:lnTo>
                    <a:lnTo>
                      <a:pt x="677" y="20"/>
                    </a:lnTo>
                    <a:lnTo>
                      <a:pt x="677" y="21"/>
                    </a:lnTo>
                    <a:lnTo>
                      <a:pt x="678" y="21"/>
                    </a:lnTo>
                    <a:lnTo>
                      <a:pt x="678" y="21"/>
                    </a:lnTo>
                    <a:lnTo>
                      <a:pt x="678" y="21"/>
                    </a:lnTo>
                    <a:lnTo>
                      <a:pt x="678" y="21"/>
                    </a:lnTo>
                    <a:lnTo>
                      <a:pt x="678" y="21"/>
                    </a:lnTo>
                    <a:lnTo>
                      <a:pt x="678" y="21"/>
                    </a:lnTo>
                    <a:lnTo>
                      <a:pt x="680" y="21"/>
                    </a:lnTo>
                    <a:lnTo>
                      <a:pt x="680" y="23"/>
                    </a:lnTo>
                    <a:lnTo>
                      <a:pt x="680" y="23"/>
                    </a:lnTo>
                    <a:lnTo>
                      <a:pt x="680" y="23"/>
                    </a:lnTo>
                    <a:lnTo>
                      <a:pt x="680" y="23"/>
                    </a:lnTo>
                    <a:lnTo>
                      <a:pt x="680" y="23"/>
                    </a:lnTo>
                    <a:lnTo>
                      <a:pt x="680" y="23"/>
                    </a:lnTo>
                    <a:lnTo>
                      <a:pt x="680" y="23"/>
                    </a:lnTo>
                    <a:lnTo>
                      <a:pt x="680" y="23"/>
                    </a:lnTo>
                    <a:lnTo>
                      <a:pt x="682" y="23"/>
                    </a:lnTo>
                    <a:lnTo>
                      <a:pt x="682" y="23"/>
                    </a:lnTo>
                    <a:lnTo>
                      <a:pt x="682" y="23"/>
                    </a:lnTo>
                    <a:lnTo>
                      <a:pt x="682" y="23"/>
                    </a:lnTo>
                    <a:lnTo>
                      <a:pt x="682" y="23"/>
                    </a:lnTo>
                    <a:lnTo>
                      <a:pt x="682" y="23"/>
                    </a:lnTo>
                    <a:lnTo>
                      <a:pt x="682" y="23"/>
                    </a:lnTo>
                    <a:lnTo>
                      <a:pt x="682" y="23"/>
                    </a:lnTo>
                    <a:lnTo>
                      <a:pt x="684" y="23"/>
                    </a:lnTo>
                    <a:lnTo>
                      <a:pt x="684" y="23"/>
                    </a:lnTo>
                    <a:lnTo>
                      <a:pt x="684" y="23"/>
                    </a:lnTo>
                    <a:lnTo>
                      <a:pt x="684" y="25"/>
                    </a:lnTo>
                    <a:lnTo>
                      <a:pt x="684" y="25"/>
                    </a:lnTo>
                    <a:lnTo>
                      <a:pt x="684" y="25"/>
                    </a:lnTo>
                    <a:lnTo>
                      <a:pt x="684"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7" y="25"/>
                    </a:lnTo>
                    <a:lnTo>
                      <a:pt x="687" y="25"/>
                    </a:lnTo>
                    <a:lnTo>
                      <a:pt x="687" y="25"/>
                    </a:lnTo>
                    <a:lnTo>
                      <a:pt x="687" y="27"/>
                    </a:lnTo>
                    <a:lnTo>
                      <a:pt x="687" y="27"/>
                    </a:lnTo>
                    <a:lnTo>
                      <a:pt x="687" y="27"/>
                    </a:lnTo>
                    <a:lnTo>
                      <a:pt x="687" y="27"/>
                    </a:lnTo>
                    <a:lnTo>
                      <a:pt x="689" y="27"/>
                    </a:lnTo>
                    <a:lnTo>
                      <a:pt x="689" y="27"/>
                    </a:lnTo>
                    <a:lnTo>
                      <a:pt x="689" y="27"/>
                    </a:lnTo>
                    <a:lnTo>
                      <a:pt x="689" y="27"/>
                    </a:lnTo>
                    <a:lnTo>
                      <a:pt x="689" y="27"/>
                    </a:lnTo>
                    <a:lnTo>
                      <a:pt x="689" y="27"/>
                    </a:lnTo>
                    <a:lnTo>
                      <a:pt x="689" y="27"/>
                    </a:lnTo>
                    <a:lnTo>
                      <a:pt x="689" y="27"/>
                    </a:lnTo>
                    <a:lnTo>
                      <a:pt x="691" y="27"/>
                    </a:lnTo>
                    <a:lnTo>
                      <a:pt x="691" y="27"/>
                    </a:lnTo>
                    <a:lnTo>
                      <a:pt x="691" y="29"/>
                    </a:lnTo>
                    <a:lnTo>
                      <a:pt x="691" y="29"/>
                    </a:lnTo>
                    <a:lnTo>
                      <a:pt x="691" y="29"/>
                    </a:lnTo>
                    <a:lnTo>
                      <a:pt x="691" y="29"/>
                    </a:lnTo>
                    <a:lnTo>
                      <a:pt x="691" y="29"/>
                    </a:lnTo>
                    <a:lnTo>
                      <a:pt x="693" y="29"/>
                    </a:lnTo>
                    <a:lnTo>
                      <a:pt x="693" y="29"/>
                    </a:lnTo>
                    <a:lnTo>
                      <a:pt x="691" y="29"/>
                    </a:lnTo>
                    <a:lnTo>
                      <a:pt x="691" y="29"/>
                    </a:lnTo>
                    <a:lnTo>
                      <a:pt x="691" y="29"/>
                    </a:lnTo>
                    <a:lnTo>
                      <a:pt x="693" y="29"/>
                    </a:lnTo>
                    <a:lnTo>
                      <a:pt x="693" y="29"/>
                    </a:lnTo>
                    <a:lnTo>
                      <a:pt x="693" y="30"/>
                    </a:lnTo>
                    <a:lnTo>
                      <a:pt x="691" y="30"/>
                    </a:lnTo>
                    <a:lnTo>
                      <a:pt x="691" y="30"/>
                    </a:lnTo>
                    <a:lnTo>
                      <a:pt x="691" y="30"/>
                    </a:lnTo>
                    <a:lnTo>
                      <a:pt x="691" y="30"/>
                    </a:lnTo>
                    <a:lnTo>
                      <a:pt x="691" y="30"/>
                    </a:lnTo>
                    <a:lnTo>
                      <a:pt x="691" y="30"/>
                    </a:lnTo>
                    <a:lnTo>
                      <a:pt x="691" y="30"/>
                    </a:lnTo>
                    <a:lnTo>
                      <a:pt x="691" y="32"/>
                    </a:lnTo>
                    <a:lnTo>
                      <a:pt x="693" y="32"/>
                    </a:lnTo>
                    <a:lnTo>
                      <a:pt x="693" y="32"/>
                    </a:lnTo>
                    <a:lnTo>
                      <a:pt x="691" y="32"/>
                    </a:lnTo>
                    <a:lnTo>
                      <a:pt x="693" y="32"/>
                    </a:lnTo>
                    <a:lnTo>
                      <a:pt x="691" y="34"/>
                    </a:lnTo>
                    <a:lnTo>
                      <a:pt x="691" y="34"/>
                    </a:lnTo>
                    <a:lnTo>
                      <a:pt x="691" y="34"/>
                    </a:lnTo>
                    <a:lnTo>
                      <a:pt x="693" y="34"/>
                    </a:lnTo>
                    <a:lnTo>
                      <a:pt x="693" y="34"/>
                    </a:lnTo>
                    <a:lnTo>
                      <a:pt x="693" y="34"/>
                    </a:lnTo>
                    <a:lnTo>
                      <a:pt x="693" y="34"/>
                    </a:lnTo>
                    <a:lnTo>
                      <a:pt x="693" y="36"/>
                    </a:lnTo>
                    <a:lnTo>
                      <a:pt x="695" y="36"/>
                    </a:lnTo>
                    <a:lnTo>
                      <a:pt x="695" y="36"/>
                    </a:lnTo>
                    <a:lnTo>
                      <a:pt x="695" y="36"/>
                    </a:lnTo>
                    <a:lnTo>
                      <a:pt x="693" y="36"/>
                    </a:lnTo>
                    <a:lnTo>
                      <a:pt x="693" y="36"/>
                    </a:lnTo>
                    <a:lnTo>
                      <a:pt x="695" y="36"/>
                    </a:lnTo>
                    <a:lnTo>
                      <a:pt x="695" y="36"/>
                    </a:lnTo>
                    <a:lnTo>
                      <a:pt x="695" y="36"/>
                    </a:lnTo>
                    <a:lnTo>
                      <a:pt x="695" y="36"/>
                    </a:lnTo>
                    <a:lnTo>
                      <a:pt x="695" y="38"/>
                    </a:lnTo>
                    <a:lnTo>
                      <a:pt x="695" y="38"/>
                    </a:lnTo>
                    <a:lnTo>
                      <a:pt x="695" y="38"/>
                    </a:lnTo>
                    <a:lnTo>
                      <a:pt x="695" y="38"/>
                    </a:lnTo>
                    <a:lnTo>
                      <a:pt x="695" y="38"/>
                    </a:lnTo>
                    <a:lnTo>
                      <a:pt x="695" y="38"/>
                    </a:lnTo>
                    <a:lnTo>
                      <a:pt x="695" y="38"/>
                    </a:lnTo>
                    <a:lnTo>
                      <a:pt x="695" y="39"/>
                    </a:lnTo>
                    <a:lnTo>
                      <a:pt x="695" y="39"/>
                    </a:lnTo>
                    <a:lnTo>
                      <a:pt x="695" y="39"/>
                    </a:lnTo>
                    <a:lnTo>
                      <a:pt x="697" y="39"/>
                    </a:lnTo>
                    <a:lnTo>
                      <a:pt x="697" y="39"/>
                    </a:lnTo>
                    <a:lnTo>
                      <a:pt x="697" y="39"/>
                    </a:lnTo>
                    <a:lnTo>
                      <a:pt x="697" y="39"/>
                    </a:lnTo>
                    <a:lnTo>
                      <a:pt x="697" y="39"/>
                    </a:lnTo>
                    <a:lnTo>
                      <a:pt x="697" y="41"/>
                    </a:lnTo>
                    <a:lnTo>
                      <a:pt x="697" y="41"/>
                    </a:lnTo>
                    <a:lnTo>
                      <a:pt x="697" y="41"/>
                    </a:lnTo>
                    <a:lnTo>
                      <a:pt x="697" y="41"/>
                    </a:lnTo>
                    <a:lnTo>
                      <a:pt x="698" y="41"/>
                    </a:lnTo>
                    <a:lnTo>
                      <a:pt x="698" y="43"/>
                    </a:lnTo>
                    <a:lnTo>
                      <a:pt x="698" y="43"/>
                    </a:lnTo>
                    <a:lnTo>
                      <a:pt x="698" y="43"/>
                    </a:lnTo>
                    <a:lnTo>
                      <a:pt x="698" y="43"/>
                    </a:lnTo>
                    <a:lnTo>
                      <a:pt x="698" y="43"/>
                    </a:lnTo>
                    <a:lnTo>
                      <a:pt x="698" y="43"/>
                    </a:lnTo>
                    <a:lnTo>
                      <a:pt x="698" y="43"/>
                    </a:lnTo>
                    <a:lnTo>
                      <a:pt x="698" y="43"/>
                    </a:lnTo>
                    <a:lnTo>
                      <a:pt x="700" y="43"/>
                    </a:lnTo>
                    <a:lnTo>
                      <a:pt x="700" y="45"/>
                    </a:lnTo>
                    <a:lnTo>
                      <a:pt x="700" y="45"/>
                    </a:lnTo>
                    <a:lnTo>
                      <a:pt x="700" y="45"/>
                    </a:lnTo>
                    <a:lnTo>
                      <a:pt x="700" y="45"/>
                    </a:lnTo>
                    <a:lnTo>
                      <a:pt x="700" y="45"/>
                    </a:lnTo>
                    <a:lnTo>
                      <a:pt x="700" y="45"/>
                    </a:lnTo>
                    <a:lnTo>
                      <a:pt x="702" y="45"/>
                    </a:lnTo>
                    <a:lnTo>
                      <a:pt x="702" y="45"/>
                    </a:lnTo>
                    <a:lnTo>
                      <a:pt x="702" y="45"/>
                    </a:lnTo>
                    <a:lnTo>
                      <a:pt x="702" y="45"/>
                    </a:lnTo>
                    <a:lnTo>
                      <a:pt x="702" y="45"/>
                    </a:lnTo>
                    <a:lnTo>
                      <a:pt x="702" y="47"/>
                    </a:lnTo>
                    <a:lnTo>
                      <a:pt x="702" y="47"/>
                    </a:lnTo>
                    <a:lnTo>
                      <a:pt x="702" y="47"/>
                    </a:lnTo>
                    <a:lnTo>
                      <a:pt x="702" y="47"/>
                    </a:lnTo>
                    <a:lnTo>
                      <a:pt x="702" y="47"/>
                    </a:lnTo>
                    <a:lnTo>
                      <a:pt x="702" y="45"/>
                    </a:lnTo>
                    <a:lnTo>
                      <a:pt x="704" y="45"/>
                    </a:lnTo>
                    <a:lnTo>
                      <a:pt x="704" y="45"/>
                    </a:lnTo>
                    <a:lnTo>
                      <a:pt x="704" y="47"/>
                    </a:lnTo>
                    <a:lnTo>
                      <a:pt x="704" y="47"/>
                    </a:lnTo>
                    <a:lnTo>
                      <a:pt x="704" y="47"/>
                    </a:lnTo>
                    <a:lnTo>
                      <a:pt x="704" y="47"/>
                    </a:lnTo>
                    <a:lnTo>
                      <a:pt x="704" y="47"/>
                    </a:lnTo>
                    <a:lnTo>
                      <a:pt x="704" y="47"/>
                    </a:lnTo>
                    <a:lnTo>
                      <a:pt x="704" y="48"/>
                    </a:lnTo>
                    <a:lnTo>
                      <a:pt x="704" y="48"/>
                    </a:lnTo>
                    <a:lnTo>
                      <a:pt x="704" y="48"/>
                    </a:lnTo>
                    <a:lnTo>
                      <a:pt x="704" y="48"/>
                    </a:lnTo>
                    <a:lnTo>
                      <a:pt x="704" y="48"/>
                    </a:lnTo>
                    <a:lnTo>
                      <a:pt x="704" y="48"/>
                    </a:lnTo>
                    <a:lnTo>
                      <a:pt x="704" y="48"/>
                    </a:lnTo>
                    <a:lnTo>
                      <a:pt x="704" y="48"/>
                    </a:lnTo>
                    <a:lnTo>
                      <a:pt x="704" y="50"/>
                    </a:lnTo>
                    <a:lnTo>
                      <a:pt x="704" y="50"/>
                    </a:lnTo>
                    <a:lnTo>
                      <a:pt x="704" y="48"/>
                    </a:lnTo>
                    <a:lnTo>
                      <a:pt x="704" y="48"/>
                    </a:lnTo>
                    <a:lnTo>
                      <a:pt x="704" y="48"/>
                    </a:lnTo>
                    <a:lnTo>
                      <a:pt x="704" y="48"/>
                    </a:lnTo>
                    <a:lnTo>
                      <a:pt x="706" y="48"/>
                    </a:lnTo>
                    <a:lnTo>
                      <a:pt x="706" y="48"/>
                    </a:lnTo>
                    <a:lnTo>
                      <a:pt x="706" y="48"/>
                    </a:lnTo>
                    <a:lnTo>
                      <a:pt x="706" y="48"/>
                    </a:lnTo>
                    <a:lnTo>
                      <a:pt x="706" y="48"/>
                    </a:lnTo>
                    <a:lnTo>
                      <a:pt x="706" y="48"/>
                    </a:lnTo>
                    <a:lnTo>
                      <a:pt x="706" y="48"/>
                    </a:lnTo>
                    <a:lnTo>
                      <a:pt x="706" y="48"/>
                    </a:lnTo>
                    <a:lnTo>
                      <a:pt x="706" y="48"/>
                    </a:lnTo>
                    <a:lnTo>
                      <a:pt x="707" y="48"/>
                    </a:lnTo>
                    <a:lnTo>
                      <a:pt x="707" y="48"/>
                    </a:lnTo>
                    <a:lnTo>
                      <a:pt x="707" y="48"/>
                    </a:lnTo>
                    <a:lnTo>
                      <a:pt x="707" y="50"/>
                    </a:lnTo>
                    <a:lnTo>
                      <a:pt x="707" y="50"/>
                    </a:lnTo>
                    <a:lnTo>
                      <a:pt x="707" y="50"/>
                    </a:lnTo>
                    <a:lnTo>
                      <a:pt x="707" y="52"/>
                    </a:lnTo>
                    <a:lnTo>
                      <a:pt x="707" y="52"/>
                    </a:lnTo>
                    <a:lnTo>
                      <a:pt x="707" y="52"/>
                    </a:lnTo>
                    <a:lnTo>
                      <a:pt x="707" y="52"/>
                    </a:lnTo>
                    <a:lnTo>
                      <a:pt x="707" y="52"/>
                    </a:lnTo>
                    <a:lnTo>
                      <a:pt x="707" y="52"/>
                    </a:lnTo>
                    <a:lnTo>
                      <a:pt x="707" y="52"/>
                    </a:lnTo>
                    <a:lnTo>
                      <a:pt x="707" y="52"/>
                    </a:lnTo>
                    <a:lnTo>
                      <a:pt x="707" y="52"/>
                    </a:lnTo>
                    <a:lnTo>
                      <a:pt x="707" y="52"/>
                    </a:lnTo>
                    <a:lnTo>
                      <a:pt x="707" y="52"/>
                    </a:lnTo>
                    <a:lnTo>
                      <a:pt x="707" y="54"/>
                    </a:lnTo>
                    <a:lnTo>
                      <a:pt x="707" y="54"/>
                    </a:lnTo>
                    <a:lnTo>
                      <a:pt x="709" y="54"/>
                    </a:lnTo>
                    <a:lnTo>
                      <a:pt x="709" y="54"/>
                    </a:lnTo>
                    <a:lnTo>
                      <a:pt x="709" y="54"/>
                    </a:lnTo>
                    <a:lnTo>
                      <a:pt x="709" y="54"/>
                    </a:lnTo>
                    <a:lnTo>
                      <a:pt x="709" y="54"/>
                    </a:lnTo>
                    <a:lnTo>
                      <a:pt x="709" y="54"/>
                    </a:lnTo>
                    <a:lnTo>
                      <a:pt x="709" y="56"/>
                    </a:lnTo>
                    <a:lnTo>
                      <a:pt x="711" y="56"/>
                    </a:lnTo>
                    <a:lnTo>
                      <a:pt x="711" y="56"/>
                    </a:lnTo>
                    <a:lnTo>
                      <a:pt x="711" y="56"/>
                    </a:lnTo>
                    <a:lnTo>
                      <a:pt x="711" y="54"/>
                    </a:lnTo>
                    <a:lnTo>
                      <a:pt x="711" y="54"/>
                    </a:lnTo>
                    <a:lnTo>
                      <a:pt x="711" y="56"/>
                    </a:lnTo>
                    <a:lnTo>
                      <a:pt x="711" y="56"/>
                    </a:lnTo>
                    <a:lnTo>
                      <a:pt x="713" y="56"/>
                    </a:lnTo>
                    <a:lnTo>
                      <a:pt x="713" y="56"/>
                    </a:lnTo>
                    <a:lnTo>
                      <a:pt x="713" y="56"/>
                    </a:lnTo>
                    <a:lnTo>
                      <a:pt x="713" y="54"/>
                    </a:lnTo>
                    <a:lnTo>
                      <a:pt x="713" y="54"/>
                    </a:lnTo>
                    <a:lnTo>
                      <a:pt x="713" y="54"/>
                    </a:lnTo>
                    <a:lnTo>
                      <a:pt x="715" y="56"/>
                    </a:lnTo>
                    <a:lnTo>
                      <a:pt x="715" y="56"/>
                    </a:lnTo>
                    <a:lnTo>
                      <a:pt x="715" y="58"/>
                    </a:lnTo>
                    <a:lnTo>
                      <a:pt x="715" y="58"/>
                    </a:lnTo>
                    <a:lnTo>
                      <a:pt x="715" y="58"/>
                    </a:lnTo>
                    <a:lnTo>
                      <a:pt x="715" y="59"/>
                    </a:lnTo>
                    <a:lnTo>
                      <a:pt x="715" y="59"/>
                    </a:lnTo>
                    <a:lnTo>
                      <a:pt x="715" y="59"/>
                    </a:lnTo>
                    <a:lnTo>
                      <a:pt x="715" y="59"/>
                    </a:lnTo>
                    <a:lnTo>
                      <a:pt x="715" y="59"/>
                    </a:lnTo>
                    <a:lnTo>
                      <a:pt x="715" y="59"/>
                    </a:lnTo>
                    <a:lnTo>
                      <a:pt x="715" y="59"/>
                    </a:lnTo>
                    <a:lnTo>
                      <a:pt x="715" y="61"/>
                    </a:lnTo>
                    <a:lnTo>
                      <a:pt x="715" y="61"/>
                    </a:lnTo>
                    <a:lnTo>
                      <a:pt x="716" y="61"/>
                    </a:lnTo>
                    <a:lnTo>
                      <a:pt x="716" y="61"/>
                    </a:lnTo>
                    <a:lnTo>
                      <a:pt x="716" y="61"/>
                    </a:lnTo>
                    <a:lnTo>
                      <a:pt x="716" y="63"/>
                    </a:lnTo>
                    <a:lnTo>
                      <a:pt x="716" y="63"/>
                    </a:lnTo>
                    <a:lnTo>
                      <a:pt x="716" y="63"/>
                    </a:lnTo>
                    <a:lnTo>
                      <a:pt x="718" y="63"/>
                    </a:lnTo>
                    <a:lnTo>
                      <a:pt x="718" y="63"/>
                    </a:lnTo>
                    <a:lnTo>
                      <a:pt x="718" y="65"/>
                    </a:lnTo>
                    <a:lnTo>
                      <a:pt x="718" y="65"/>
                    </a:lnTo>
                    <a:lnTo>
                      <a:pt x="718" y="65"/>
                    </a:lnTo>
                    <a:lnTo>
                      <a:pt x="718" y="65"/>
                    </a:lnTo>
                    <a:lnTo>
                      <a:pt x="720" y="65"/>
                    </a:lnTo>
                    <a:lnTo>
                      <a:pt x="720" y="65"/>
                    </a:lnTo>
                    <a:lnTo>
                      <a:pt x="720" y="65"/>
                    </a:lnTo>
                    <a:lnTo>
                      <a:pt x="720" y="65"/>
                    </a:lnTo>
                    <a:lnTo>
                      <a:pt x="720" y="67"/>
                    </a:lnTo>
                    <a:lnTo>
                      <a:pt x="720" y="67"/>
                    </a:lnTo>
                    <a:lnTo>
                      <a:pt x="720" y="67"/>
                    </a:lnTo>
                    <a:lnTo>
                      <a:pt x="720" y="67"/>
                    </a:lnTo>
                    <a:lnTo>
                      <a:pt x="722" y="67"/>
                    </a:lnTo>
                    <a:lnTo>
                      <a:pt x="722" y="67"/>
                    </a:lnTo>
                    <a:lnTo>
                      <a:pt x="722" y="67"/>
                    </a:lnTo>
                    <a:lnTo>
                      <a:pt x="722" y="68"/>
                    </a:lnTo>
                    <a:lnTo>
                      <a:pt x="722" y="68"/>
                    </a:lnTo>
                    <a:lnTo>
                      <a:pt x="722" y="68"/>
                    </a:lnTo>
                    <a:lnTo>
                      <a:pt x="722" y="70"/>
                    </a:lnTo>
                    <a:lnTo>
                      <a:pt x="722" y="70"/>
                    </a:lnTo>
                    <a:lnTo>
                      <a:pt x="724" y="70"/>
                    </a:lnTo>
                    <a:lnTo>
                      <a:pt x="724" y="70"/>
                    </a:lnTo>
                    <a:lnTo>
                      <a:pt x="722" y="72"/>
                    </a:lnTo>
                    <a:lnTo>
                      <a:pt x="722" y="72"/>
                    </a:lnTo>
                    <a:lnTo>
                      <a:pt x="722" y="72"/>
                    </a:lnTo>
                    <a:lnTo>
                      <a:pt x="722" y="72"/>
                    </a:lnTo>
                    <a:lnTo>
                      <a:pt x="724" y="72"/>
                    </a:lnTo>
                    <a:lnTo>
                      <a:pt x="724" y="72"/>
                    </a:lnTo>
                    <a:lnTo>
                      <a:pt x="722" y="74"/>
                    </a:lnTo>
                    <a:lnTo>
                      <a:pt x="722" y="74"/>
                    </a:lnTo>
                    <a:lnTo>
                      <a:pt x="722" y="74"/>
                    </a:lnTo>
                    <a:lnTo>
                      <a:pt x="722" y="74"/>
                    </a:lnTo>
                    <a:lnTo>
                      <a:pt x="720" y="74"/>
                    </a:lnTo>
                    <a:lnTo>
                      <a:pt x="720" y="74"/>
                    </a:lnTo>
                    <a:lnTo>
                      <a:pt x="720" y="74"/>
                    </a:lnTo>
                    <a:lnTo>
                      <a:pt x="720" y="76"/>
                    </a:lnTo>
                    <a:lnTo>
                      <a:pt x="720" y="76"/>
                    </a:lnTo>
                    <a:lnTo>
                      <a:pt x="720" y="76"/>
                    </a:lnTo>
                    <a:lnTo>
                      <a:pt x="720" y="76"/>
                    </a:lnTo>
                    <a:lnTo>
                      <a:pt x="720" y="76"/>
                    </a:lnTo>
                    <a:lnTo>
                      <a:pt x="718" y="77"/>
                    </a:lnTo>
                    <a:lnTo>
                      <a:pt x="718" y="77"/>
                    </a:lnTo>
                    <a:lnTo>
                      <a:pt x="718" y="77"/>
                    </a:lnTo>
                    <a:lnTo>
                      <a:pt x="716" y="79"/>
                    </a:lnTo>
                    <a:lnTo>
                      <a:pt x="716" y="79"/>
                    </a:lnTo>
                    <a:lnTo>
                      <a:pt x="716" y="79"/>
                    </a:lnTo>
                    <a:lnTo>
                      <a:pt x="716" y="79"/>
                    </a:lnTo>
                    <a:lnTo>
                      <a:pt x="716" y="81"/>
                    </a:lnTo>
                    <a:lnTo>
                      <a:pt x="716" y="81"/>
                    </a:lnTo>
                    <a:lnTo>
                      <a:pt x="715" y="81"/>
                    </a:lnTo>
                    <a:lnTo>
                      <a:pt x="715" y="83"/>
                    </a:lnTo>
                    <a:lnTo>
                      <a:pt x="715" y="83"/>
                    </a:lnTo>
                    <a:lnTo>
                      <a:pt x="715" y="83"/>
                    </a:lnTo>
                    <a:lnTo>
                      <a:pt x="715" y="85"/>
                    </a:lnTo>
                    <a:lnTo>
                      <a:pt x="715" y="85"/>
                    </a:lnTo>
                    <a:lnTo>
                      <a:pt x="715" y="86"/>
                    </a:lnTo>
                    <a:lnTo>
                      <a:pt x="715" y="86"/>
                    </a:lnTo>
                    <a:lnTo>
                      <a:pt x="715" y="86"/>
                    </a:lnTo>
                    <a:lnTo>
                      <a:pt x="715" y="86"/>
                    </a:lnTo>
                    <a:lnTo>
                      <a:pt x="716" y="86"/>
                    </a:lnTo>
                    <a:lnTo>
                      <a:pt x="716" y="88"/>
                    </a:lnTo>
                    <a:lnTo>
                      <a:pt x="716" y="88"/>
                    </a:lnTo>
                    <a:lnTo>
                      <a:pt x="716" y="88"/>
                    </a:lnTo>
                    <a:lnTo>
                      <a:pt x="716" y="88"/>
                    </a:lnTo>
                    <a:lnTo>
                      <a:pt x="716" y="90"/>
                    </a:lnTo>
                    <a:lnTo>
                      <a:pt x="716" y="90"/>
                    </a:lnTo>
                    <a:lnTo>
                      <a:pt x="716" y="90"/>
                    </a:lnTo>
                    <a:lnTo>
                      <a:pt x="716" y="90"/>
                    </a:lnTo>
                    <a:lnTo>
                      <a:pt x="716" y="90"/>
                    </a:lnTo>
                    <a:lnTo>
                      <a:pt x="716" y="90"/>
                    </a:lnTo>
                    <a:lnTo>
                      <a:pt x="716" y="92"/>
                    </a:lnTo>
                    <a:lnTo>
                      <a:pt x="716" y="92"/>
                    </a:lnTo>
                    <a:lnTo>
                      <a:pt x="716" y="92"/>
                    </a:lnTo>
                    <a:lnTo>
                      <a:pt x="716" y="92"/>
                    </a:lnTo>
                    <a:lnTo>
                      <a:pt x="716" y="94"/>
                    </a:lnTo>
                    <a:lnTo>
                      <a:pt x="716" y="94"/>
                    </a:lnTo>
                    <a:lnTo>
                      <a:pt x="716" y="94"/>
                    </a:lnTo>
                    <a:lnTo>
                      <a:pt x="716" y="94"/>
                    </a:lnTo>
                    <a:lnTo>
                      <a:pt x="716" y="94"/>
                    </a:lnTo>
                    <a:lnTo>
                      <a:pt x="716" y="94"/>
                    </a:lnTo>
                    <a:lnTo>
                      <a:pt x="716" y="96"/>
                    </a:lnTo>
                    <a:lnTo>
                      <a:pt x="716" y="96"/>
                    </a:lnTo>
                    <a:lnTo>
                      <a:pt x="716" y="96"/>
                    </a:lnTo>
                    <a:lnTo>
                      <a:pt x="718" y="96"/>
                    </a:lnTo>
                    <a:lnTo>
                      <a:pt x="718" y="97"/>
                    </a:lnTo>
                    <a:lnTo>
                      <a:pt x="718" y="97"/>
                    </a:lnTo>
                    <a:lnTo>
                      <a:pt x="718" y="97"/>
                    </a:lnTo>
                    <a:lnTo>
                      <a:pt x="718" y="97"/>
                    </a:lnTo>
                    <a:lnTo>
                      <a:pt x="720" y="97"/>
                    </a:lnTo>
                    <a:lnTo>
                      <a:pt x="720" y="97"/>
                    </a:lnTo>
                    <a:lnTo>
                      <a:pt x="720" y="99"/>
                    </a:lnTo>
                    <a:lnTo>
                      <a:pt x="720" y="99"/>
                    </a:lnTo>
                    <a:lnTo>
                      <a:pt x="720" y="99"/>
                    </a:lnTo>
                    <a:lnTo>
                      <a:pt x="720" y="99"/>
                    </a:lnTo>
                    <a:lnTo>
                      <a:pt x="720" y="101"/>
                    </a:lnTo>
                    <a:lnTo>
                      <a:pt x="720" y="101"/>
                    </a:lnTo>
                    <a:lnTo>
                      <a:pt x="720" y="101"/>
                    </a:lnTo>
                    <a:lnTo>
                      <a:pt x="720" y="101"/>
                    </a:lnTo>
                    <a:lnTo>
                      <a:pt x="718" y="101"/>
                    </a:lnTo>
                    <a:lnTo>
                      <a:pt x="718" y="101"/>
                    </a:lnTo>
                    <a:lnTo>
                      <a:pt x="718" y="101"/>
                    </a:lnTo>
                    <a:lnTo>
                      <a:pt x="718" y="101"/>
                    </a:lnTo>
                    <a:lnTo>
                      <a:pt x="716" y="101"/>
                    </a:lnTo>
                    <a:lnTo>
                      <a:pt x="716" y="101"/>
                    </a:lnTo>
                    <a:lnTo>
                      <a:pt x="716" y="101"/>
                    </a:lnTo>
                    <a:lnTo>
                      <a:pt x="716" y="101"/>
                    </a:lnTo>
                    <a:lnTo>
                      <a:pt x="715" y="103"/>
                    </a:lnTo>
                    <a:lnTo>
                      <a:pt x="715" y="103"/>
                    </a:lnTo>
                    <a:lnTo>
                      <a:pt x="715" y="103"/>
                    </a:lnTo>
                    <a:lnTo>
                      <a:pt x="713" y="103"/>
                    </a:lnTo>
                    <a:lnTo>
                      <a:pt x="713" y="103"/>
                    </a:lnTo>
                    <a:lnTo>
                      <a:pt x="713" y="103"/>
                    </a:lnTo>
                    <a:lnTo>
                      <a:pt x="713" y="103"/>
                    </a:lnTo>
                    <a:lnTo>
                      <a:pt x="713" y="103"/>
                    </a:lnTo>
                    <a:lnTo>
                      <a:pt x="713" y="105"/>
                    </a:lnTo>
                    <a:lnTo>
                      <a:pt x="713" y="105"/>
                    </a:lnTo>
                    <a:lnTo>
                      <a:pt x="713" y="105"/>
                    </a:lnTo>
                    <a:lnTo>
                      <a:pt x="713" y="105"/>
                    </a:lnTo>
                    <a:lnTo>
                      <a:pt x="713" y="106"/>
                    </a:lnTo>
                    <a:lnTo>
                      <a:pt x="713" y="106"/>
                    </a:lnTo>
                    <a:lnTo>
                      <a:pt x="711" y="106"/>
                    </a:lnTo>
                    <a:lnTo>
                      <a:pt x="711" y="108"/>
                    </a:lnTo>
                    <a:lnTo>
                      <a:pt x="711" y="108"/>
                    </a:lnTo>
                    <a:lnTo>
                      <a:pt x="711" y="108"/>
                    </a:lnTo>
                    <a:lnTo>
                      <a:pt x="711" y="108"/>
                    </a:lnTo>
                    <a:lnTo>
                      <a:pt x="711" y="110"/>
                    </a:lnTo>
                    <a:lnTo>
                      <a:pt x="713" y="110"/>
                    </a:lnTo>
                    <a:lnTo>
                      <a:pt x="713" y="110"/>
                    </a:lnTo>
                    <a:lnTo>
                      <a:pt x="715" y="110"/>
                    </a:lnTo>
                    <a:lnTo>
                      <a:pt x="715" y="112"/>
                    </a:lnTo>
                    <a:lnTo>
                      <a:pt x="715" y="112"/>
                    </a:lnTo>
                    <a:lnTo>
                      <a:pt x="715" y="112"/>
                    </a:lnTo>
                    <a:lnTo>
                      <a:pt x="716" y="112"/>
                    </a:lnTo>
                    <a:lnTo>
                      <a:pt x="716" y="112"/>
                    </a:lnTo>
                    <a:lnTo>
                      <a:pt x="716" y="112"/>
                    </a:lnTo>
                    <a:lnTo>
                      <a:pt x="716" y="112"/>
                    </a:lnTo>
                    <a:lnTo>
                      <a:pt x="716" y="112"/>
                    </a:lnTo>
                    <a:lnTo>
                      <a:pt x="716" y="112"/>
                    </a:lnTo>
                    <a:lnTo>
                      <a:pt x="718" y="112"/>
                    </a:lnTo>
                    <a:lnTo>
                      <a:pt x="720" y="112"/>
                    </a:lnTo>
                    <a:lnTo>
                      <a:pt x="720" y="114"/>
                    </a:lnTo>
                    <a:lnTo>
                      <a:pt x="720" y="114"/>
                    </a:lnTo>
                    <a:lnTo>
                      <a:pt x="722" y="114"/>
                    </a:lnTo>
                    <a:lnTo>
                      <a:pt x="722" y="114"/>
                    </a:lnTo>
                    <a:lnTo>
                      <a:pt x="722" y="115"/>
                    </a:lnTo>
                    <a:lnTo>
                      <a:pt x="724" y="115"/>
                    </a:lnTo>
                    <a:lnTo>
                      <a:pt x="724" y="117"/>
                    </a:lnTo>
                    <a:lnTo>
                      <a:pt x="724" y="117"/>
                    </a:lnTo>
                    <a:lnTo>
                      <a:pt x="724" y="117"/>
                    </a:lnTo>
                    <a:lnTo>
                      <a:pt x="724" y="117"/>
                    </a:lnTo>
                    <a:lnTo>
                      <a:pt x="725" y="119"/>
                    </a:lnTo>
                    <a:lnTo>
                      <a:pt x="725" y="119"/>
                    </a:lnTo>
                    <a:lnTo>
                      <a:pt x="725" y="119"/>
                    </a:lnTo>
                    <a:lnTo>
                      <a:pt x="725" y="119"/>
                    </a:lnTo>
                    <a:lnTo>
                      <a:pt x="727" y="119"/>
                    </a:lnTo>
                    <a:lnTo>
                      <a:pt x="727" y="119"/>
                    </a:lnTo>
                    <a:lnTo>
                      <a:pt x="727" y="121"/>
                    </a:lnTo>
                    <a:lnTo>
                      <a:pt x="727" y="121"/>
                    </a:lnTo>
                    <a:lnTo>
                      <a:pt x="727" y="121"/>
                    </a:lnTo>
                    <a:lnTo>
                      <a:pt x="727" y="123"/>
                    </a:lnTo>
                    <a:lnTo>
                      <a:pt x="727" y="123"/>
                    </a:lnTo>
                    <a:lnTo>
                      <a:pt x="729" y="123"/>
                    </a:lnTo>
                    <a:lnTo>
                      <a:pt x="729" y="123"/>
                    </a:lnTo>
                    <a:lnTo>
                      <a:pt x="731" y="123"/>
                    </a:lnTo>
                    <a:lnTo>
                      <a:pt x="731" y="123"/>
                    </a:lnTo>
                    <a:lnTo>
                      <a:pt x="731" y="123"/>
                    </a:lnTo>
                    <a:lnTo>
                      <a:pt x="731" y="124"/>
                    </a:lnTo>
                    <a:lnTo>
                      <a:pt x="731" y="124"/>
                    </a:lnTo>
                    <a:lnTo>
                      <a:pt x="731" y="124"/>
                    </a:lnTo>
                    <a:lnTo>
                      <a:pt x="733" y="124"/>
                    </a:lnTo>
                    <a:lnTo>
                      <a:pt x="733" y="126"/>
                    </a:lnTo>
                    <a:lnTo>
                      <a:pt x="733" y="126"/>
                    </a:lnTo>
                    <a:lnTo>
                      <a:pt x="733" y="126"/>
                    </a:lnTo>
                    <a:lnTo>
                      <a:pt x="731" y="128"/>
                    </a:lnTo>
                    <a:lnTo>
                      <a:pt x="731" y="128"/>
                    </a:lnTo>
                    <a:lnTo>
                      <a:pt x="731" y="128"/>
                    </a:lnTo>
                    <a:lnTo>
                      <a:pt x="731" y="130"/>
                    </a:lnTo>
                    <a:lnTo>
                      <a:pt x="731" y="132"/>
                    </a:lnTo>
                    <a:lnTo>
                      <a:pt x="731" y="132"/>
                    </a:lnTo>
                    <a:lnTo>
                      <a:pt x="731" y="134"/>
                    </a:lnTo>
                    <a:lnTo>
                      <a:pt x="731" y="134"/>
                    </a:lnTo>
                    <a:lnTo>
                      <a:pt x="731" y="135"/>
                    </a:lnTo>
                    <a:lnTo>
                      <a:pt x="733" y="135"/>
                    </a:lnTo>
                    <a:lnTo>
                      <a:pt x="733" y="135"/>
                    </a:lnTo>
                    <a:lnTo>
                      <a:pt x="733" y="135"/>
                    </a:lnTo>
                    <a:lnTo>
                      <a:pt x="733" y="135"/>
                    </a:lnTo>
                    <a:lnTo>
                      <a:pt x="734" y="137"/>
                    </a:lnTo>
                    <a:lnTo>
                      <a:pt x="734" y="137"/>
                    </a:lnTo>
                    <a:lnTo>
                      <a:pt x="734" y="137"/>
                    </a:lnTo>
                    <a:lnTo>
                      <a:pt x="734" y="137"/>
                    </a:lnTo>
                    <a:lnTo>
                      <a:pt x="734" y="139"/>
                    </a:lnTo>
                    <a:lnTo>
                      <a:pt x="733" y="139"/>
                    </a:lnTo>
                    <a:lnTo>
                      <a:pt x="733" y="139"/>
                    </a:lnTo>
                    <a:lnTo>
                      <a:pt x="733" y="139"/>
                    </a:lnTo>
                    <a:lnTo>
                      <a:pt x="733" y="141"/>
                    </a:lnTo>
                    <a:lnTo>
                      <a:pt x="731" y="141"/>
                    </a:lnTo>
                    <a:lnTo>
                      <a:pt x="729" y="141"/>
                    </a:lnTo>
                    <a:lnTo>
                      <a:pt x="729" y="141"/>
                    </a:lnTo>
                    <a:lnTo>
                      <a:pt x="729" y="141"/>
                    </a:lnTo>
                    <a:lnTo>
                      <a:pt x="729" y="143"/>
                    </a:lnTo>
                    <a:lnTo>
                      <a:pt x="729" y="143"/>
                    </a:lnTo>
                    <a:lnTo>
                      <a:pt x="729" y="143"/>
                    </a:lnTo>
                    <a:lnTo>
                      <a:pt x="729" y="144"/>
                    </a:lnTo>
                    <a:lnTo>
                      <a:pt x="729" y="144"/>
                    </a:lnTo>
                    <a:lnTo>
                      <a:pt x="729" y="144"/>
                    </a:lnTo>
                    <a:lnTo>
                      <a:pt x="727" y="146"/>
                    </a:lnTo>
                    <a:lnTo>
                      <a:pt x="727" y="146"/>
                    </a:lnTo>
                    <a:lnTo>
                      <a:pt x="727" y="146"/>
                    </a:lnTo>
                    <a:lnTo>
                      <a:pt x="727" y="148"/>
                    </a:lnTo>
                    <a:lnTo>
                      <a:pt x="727" y="148"/>
                    </a:lnTo>
                    <a:lnTo>
                      <a:pt x="725" y="148"/>
                    </a:lnTo>
                    <a:lnTo>
                      <a:pt x="725" y="150"/>
                    </a:lnTo>
                    <a:lnTo>
                      <a:pt x="725" y="150"/>
                    </a:lnTo>
                    <a:lnTo>
                      <a:pt x="727" y="150"/>
                    </a:lnTo>
                    <a:lnTo>
                      <a:pt x="727" y="152"/>
                    </a:lnTo>
                    <a:lnTo>
                      <a:pt x="727" y="152"/>
                    </a:lnTo>
                    <a:lnTo>
                      <a:pt x="727" y="152"/>
                    </a:lnTo>
                    <a:lnTo>
                      <a:pt x="729" y="153"/>
                    </a:lnTo>
                    <a:lnTo>
                      <a:pt x="729" y="153"/>
                    </a:lnTo>
                    <a:lnTo>
                      <a:pt x="729" y="153"/>
                    </a:lnTo>
                    <a:lnTo>
                      <a:pt x="729" y="153"/>
                    </a:lnTo>
                    <a:lnTo>
                      <a:pt x="729" y="155"/>
                    </a:lnTo>
                    <a:lnTo>
                      <a:pt x="731" y="155"/>
                    </a:lnTo>
                    <a:lnTo>
                      <a:pt x="731" y="155"/>
                    </a:lnTo>
                    <a:lnTo>
                      <a:pt x="733" y="155"/>
                    </a:lnTo>
                    <a:lnTo>
                      <a:pt x="733" y="157"/>
                    </a:lnTo>
                    <a:lnTo>
                      <a:pt x="734" y="157"/>
                    </a:lnTo>
                    <a:lnTo>
                      <a:pt x="734" y="157"/>
                    </a:lnTo>
                    <a:lnTo>
                      <a:pt x="736" y="157"/>
                    </a:lnTo>
                    <a:lnTo>
                      <a:pt x="736" y="157"/>
                    </a:lnTo>
                    <a:lnTo>
                      <a:pt x="736" y="157"/>
                    </a:lnTo>
                    <a:lnTo>
                      <a:pt x="738" y="157"/>
                    </a:lnTo>
                    <a:lnTo>
                      <a:pt x="738" y="157"/>
                    </a:lnTo>
                    <a:lnTo>
                      <a:pt x="740" y="157"/>
                    </a:lnTo>
                    <a:lnTo>
                      <a:pt x="740" y="157"/>
                    </a:lnTo>
                    <a:lnTo>
                      <a:pt x="740" y="157"/>
                    </a:lnTo>
                    <a:lnTo>
                      <a:pt x="740" y="159"/>
                    </a:lnTo>
                    <a:lnTo>
                      <a:pt x="742" y="159"/>
                    </a:lnTo>
                    <a:lnTo>
                      <a:pt x="742" y="159"/>
                    </a:lnTo>
                    <a:lnTo>
                      <a:pt x="742" y="159"/>
                    </a:lnTo>
                    <a:lnTo>
                      <a:pt x="742" y="159"/>
                    </a:lnTo>
                    <a:lnTo>
                      <a:pt x="742" y="161"/>
                    </a:lnTo>
                    <a:lnTo>
                      <a:pt x="744" y="161"/>
                    </a:lnTo>
                    <a:lnTo>
                      <a:pt x="744" y="161"/>
                    </a:lnTo>
                    <a:lnTo>
                      <a:pt x="744" y="161"/>
                    </a:lnTo>
                    <a:lnTo>
                      <a:pt x="744" y="161"/>
                    </a:lnTo>
                    <a:lnTo>
                      <a:pt x="744" y="162"/>
                    </a:lnTo>
                    <a:lnTo>
                      <a:pt x="745" y="162"/>
                    </a:lnTo>
                    <a:lnTo>
                      <a:pt x="745" y="162"/>
                    </a:lnTo>
                    <a:lnTo>
                      <a:pt x="745" y="162"/>
                    </a:lnTo>
                    <a:lnTo>
                      <a:pt x="745" y="162"/>
                    </a:lnTo>
                    <a:lnTo>
                      <a:pt x="745" y="162"/>
                    </a:lnTo>
                    <a:lnTo>
                      <a:pt x="747" y="164"/>
                    </a:lnTo>
                    <a:lnTo>
                      <a:pt x="749" y="164"/>
                    </a:lnTo>
                    <a:lnTo>
                      <a:pt x="749" y="164"/>
                    </a:lnTo>
                    <a:lnTo>
                      <a:pt x="749" y="164"/>
                    </a:lnTo>
                    <a:lnTo>
                      <a:pt x="751" y="164"/>
                    </a:lnTo>
                    <a:lnTo>
                      <a:pt x="751" y="164"/>
                    </a:lnTo>
                    <a:lnTo>
                      <a:pt x="751" y="166"/>
                    </a:lnTo>
                    <a:lnTo>
                      <a:pt x="753" y="166"/>
                    </a:lnTo>
                    <a:lnTo>
                      <a:pt x="753" y="166"/>
                    </a:lnTo>
                    <a:lnTo>
                      <a:pt x="753" y="166"/>
                    </a:lnTo>
                    <a:lnTo>
                      <a:pt x="753" y="166"/>
                    </a:lnTo>
                    <a:lnTo>
                      <a:pt x="754" y="166"/>
                    </a:lnTo>
                    <a:lnTo>
                      <a:pt x="754" y="168"/>
                    </a:lnTo>
                    <a:lnTo>
                      <a:pt x="756" y="168"/>
                    </a:lnTo>
                    <a:lnTo>
                      <a:pt x="756" y="168"/>
                    </a:lnTo>
                    <a:lnTo>
                      <a:pt x="756" y="168"/>
                    </a:lnTo>
                    <a:lnTo>
                      <a:pt x="758" y="170"/>
                    </a:lnTo>
                    <a:lnTo>
                      <a:pt x="758" y="170"/>
                    </a:lnTo>
                    <a:lnTo>
                      <a:pt x="758" y="172"/>
                    </a:lnTo>
                    <a:lnTo>
                      <a:pt x="758" y="172"/>
                    </a:lnTo>
                    <a:lnTo>
                      <a:pt x="758" y="172"/>
                    </a:lnTo>
                    <a:lnTo>
                      <a:pt x="758" y="173"/>
                    </a:lnTo>
                    <a:lnTo>
                      <a:pt x="758" y="173"/>
                    </a:lnTo>
                    <a:lnTo>
                      <a:pt x="758" y="173"/>
                    </a:lnTo>
                    <a:lnTo>
                      <a:pt x="758" y="175"/>
                    </a:lnTo>
                    <a:lnTo>
                      <a:pt x="758" y="175"/>
                    </a:lnTo>
                    <a:lnTo>
                      <a:pt x="758" y="175"/>
                    </a:lnTo>
                    <a:lnTo>
                      <a:pt x="758" y="175"/>
                    </a:lnTo>
                    <a:lnTo>
                      <a:pt x="760" y="175"/>
                    </a:lnTo>
                    <a:lnTo>
                      <a:pt x="760" y="177"/>
                    </a:lnTo>
                    <a:lnTo>
                      <a:pt x="762" y="177"/>
                    </a:lnTo>
                    <a:lnTo>
                      <a:pt x="762" y="177"/>
                    </a:lnTo>
                    <a:lnTo>
                      <a:pt x="762" y="177"/>
                    </a:lnTo>
                    <a:lnTo>
                      <a:pt x="763" y="177"/>
                    </a:lnTo>
                    <a:lnTo>
                      <a:pt x="763" y="177"/>
                    </a:lnTo>
                    <a:lnTo>
                      <a:pt x="763" y="177"/>
                    </a:lnTo>
                    <a:lnTo>
                      <a:pt x="765" y="177"/>
                    </a:lnTo>
                    <a:lnTo>
                      <a:pt x="765" y="177"/>
                    </a:lnTo>
                    <a:lnTo>
                      <a:pt x="765" y="177"/>
                    </a:lnTo>
                    <a:lnTo>
                      <a:pt x="765" y="175"/>
                    </a:lnTo>
                    <a:lnTo>
                      <a:pt x="765" y="175"/>
                    </a:lnTo>
                    <a:lnTo>
                      <a:pt x="767" y="175"/>
                    </a:lnTo>
                    <a:lnTo>
                      <a:pt x="767" y="175"/>
                    </a:lnTo>
                    <a:lnTo>
                      <a:pt x="769" y="175"/>
                    </a:lnTo>
                    <a:lnTo>
                      <a:pt x="769" y="173"/>
                    </a:lnTo>
                    <a:lnTo>
                      <a:pt x="769" y="173"/>
                    </a:lnTo>
                    <a:lnTo>
                      <a:pt x="771" y="173"/>
                    </a:lnTo>
                    <a:lnTo>
                      <a:pt x="771" y="173"/>
                    </a:lnTo>
                    <a:lnTo>
                      <a:pt x="771" y="173"/>
                    </a:lnTo>
                    <a:lnTo>
                      <a:pt x="772" y="175"/>
                    </a:lnTo>
                    <a:lnTo>
                      <a:pt x="772" y="175"/>
                    </a:lnTo>
                    <a:lnTo>
                      <a:pt x="774" y="175"/>
                    </a:lnTo>
                    <a:lnTo>
                      <a:pt x="774" y="175"/>
                    </a:lnTo>
                    <a:lnTo>
                      <a:pt x="776" y="175"/>
                    </a:lnTo>
                    <a:lnTo>
                      <a:pt x="776" y="175"/>
                    </a:lnTo>
                    <a:lnTo>
                      <a:pt x="776" y="175"/>
                    </a:lnTo>
                    <a:lnTo>
                      <a:pt x="778" y="175"/>
                    </a:lnTo>
                    <a:lnTo>
                      <a:pt x="778" y="175"/>
                    </a:lnTo>
                    <a:lnTo>
                      <a:pt x="780" y="175"/>
                    </a:lnTo>
                    <a:lnTo>
                      <a:pt x="780" y="175"/>
                    </a:lnTo>
                    <a:lnTo>
                      <a:pt x="780" y="175"/>
                    </a:lnTo>
                    <a:lnTo>
                      <a:pt x="780" y="175"/>
                    </a:lnTo>
                    <a:lnTo>
                      <a:pt x="782" y="175"/>
                    </a:lnTo>
                    <a:lnTo>
                      <a:pt x="782" y="175"/>
                    </a:lnTo>
                    <a:lnTo>
                      <a:pt x="783" y="175"/>
                    </a:lnTo>
                    <a:lnTo>
                      <a:pt x="785" y="175"/>
                    </a:lnTo>
                    <a:lnTo>
                      <a:pt x="785" y="175"/>
                    </a:lnTo>
                    <a:lnTo>
                      <a:pt x="787" y="173"/>
                    </a:lnTo>
                    <a:lnTo>
                      <a:pt x="787" y="173"/>
                    </a:lnTo>
                    <a:lnTo>
                      <a:pt x="787" y="173"/>
                    </a:lnTo>
                    <a:lnTo>
                      <a:pt x="789" y="173"/>
                    </a:lnTo>
                    <a:lnTo>
                      <a:pt x="791" y="173"/>
                    </a:lnTo>
                    <a:lnTo>
                      <a:pt x="791" y="173"/>
                    </a:lnTo>
                    <a:lnTo>
                      <a:pt x="792" y="173"/>
                    </a:lnTo>
                    <a:lnTo>
                      <a:pt x="794" y="173"/>
                    </a:lnTo>
                    <a:lnTo>
                      <a:pt x="794" y="173"/>
                    </a:lnTo>
                    <a:lnTo>
                      <a:pt x="794" y="172"/>
                    </a:lnTo>
                    <a:lnTo>
                      <a:pt x="794" y="172"/>
                    </a:lnTo>
                    <a:lnTo>
                      <a:pt x="796" y="172"/>
                    </a:lnTo>
                    <a:lnTo>
                      <a:pt x="796" y="172"/>
                    </a:lnTo>
                    <a:lnTo>
                      <a:pt x="796" y="172"/>
                    </a:lnTo>
                    <a:lnTo>
                      <a:pt x="798" y="172"/>
                    </a:lnTo>
                    <a:lnTo>
                      <a:pt x="798" y="170"/>
                    </a:lnTo>
                    <a:lnTo>
                      <a:pt x="798" y="170"/>
                    </a:lnTo>
                    <a:lnTo>
                      <a:pt x="800" y="170"/>
                    </a:lnTo>
                    <a:lnTo>
                      <a:pt x="800" y="170"/>
                    </a:lnTo>
                    <a:lnTo>
                      <a:pt x="800" y="170"/>
                    </a:lnTo>
                    <a:lnTo>
                      <a:pt x="800" y="172"/>
                    </a:lnTo>
                    <a:lnTo>
                      <a:pt x="800" y="172"/>
                    </a:lnTo>
                    <a:lnTo>
                      <a:pt x="800" y="172"/>
                    </a:lnTo>
                    <a:lnTo>
                      <a:pt x="800" y="172"/>
                    </a:lnTo>
                    <a:lnTo>
                      <a:pt x="801" y="172"/>
                    </a:lnTo>
                    <a:lnTo>
                      <a:pt x="801" y="172"/>
                    </a:lnTo>
                    <a:lnTo>
                      <a:pt x="801" y="172"/>
                    </a:lnTo>
                    <a:lnTo>
                      <a:pt x="805" y="172"/>
                    </a:lnTo>
                    <a:lnTo>
                      <a:pt x="805" y="172"/>
                    </a:lnTo>
                    <a:lnTo>
                      <a:pt x="805" y="172"/>
                    </a:lnTo>
                    <a:lnTo>
                      <a:pt x="807" y="173"/>
                    </a:lnTo>
                    <a:lnTo>
                      <a:pt x="807" y="173"/>
                    </a:lnTo>
                    <a:lnTo>
                      <a:pt x="809" y="173"/>
                    </a:lnTo>
                    <a:lnTo>
                      <a:pt x="809" y="175"/>
                    </a:lnTo>
                    <a:lnTo>
                      <a:pt x="809" y="175"/>
                    </a:lnTo>
                    <a:lnTo>
                      <a:pt x="810" y="175"/>
                    </a:lnTo>
                    <a:lnTo>
                      <a:pt x="812" y="175"/>
                    </a:lnTo>
                    <a:lnTo>
                      <a:pt x="814" y="175"/>
                    </a:lnTo>
                    <a:lnTo>
                      <a:pt x="814" y="177"/>
                    </a:lnTo>
                    <a:lnTo>
                      <a:pt x="814" y="177"/>
                    </a:lnTo>
                    <a:lnTo>
                      <a:pt x="814" y="177"/>
                    </a:lnTo>
                    <a:lnTo>
                      <a:pt x="816" y="177"/>
                    </a:lnTo>
                    <a:lnTo>
                      <a:pt x="818" y="179"/>
                    </a:lnTo>
                    <a:lnTo>
                      <a:pt x="818" y="179"/>
                    </a:lnTo>
                    <a:lnTo>
                      <a:pt x="818" y="179"/>
                    </a:lnTo>
                    <a:lnTo>
                      <a:pt x="819" y="179"/>
                    </a:lnTo>
                    <a:lnTo>
                      <a:pt x="821" y="179"/>
                    </a:lnTo>
                    <a:lnTo>
                      <a:pt x="821" y="179"/>
                    </a:lnTo>
                    <a:lnTo>
                      <a:pt x="821" y="181"/>
                    </a:lnTo>
                    <a:lnTo>
                      <a:pt x="823" y="181"/>
                    </a:lnTo>
                    <a:lnTo>
                      <a:pt x="823" y="181"/>
                    </a:lnTo>
                    <a:lnTo>
                      <a:pt x="825" y="181"/>
                    </a:lnTo>
                    <a:lnTo>
                      <a:pt x="825" y="181"/>
                    </a:lnTo>
                    <a:lnTo>
                      <a:pt x="827" y="181"/>
                    </a:lnTo>
                    <a:lnTo>
                      <a:pt x="827" y="181"/>
                    </a:lnTo>
                    <a:lnTo>
                      <a:pt x="827" y="181"/>
                    </a:lnTo>
                    <a:lnTo>
                      <a:pt x="827" y="181"/>
                    </a:lnTo>
                    <a:lnTo>
                      <a:pt x="827" y="181"/>
                    </a:lnTo>
                    <a:lnTo>
                      <a:pt x="827" y="181"/>
                    </a:lnTo>
                    <a:lnTo>
                      <a:pt x="829" y="182"/>
                    </a:lnTo>
                    <a:lnTo>
                      <a:pt x="829" y="182"/>
                    </a:lnTo>
                    <a:lnTo>
                      <a:pt x="827" y="182"/>
                    </a:lnTo>
                    <a:lnTo>
                      <a:pt x="827" y="182"/>
                    </a:lnTo>
                    <a:lnTo>
                      <a:pt x="827" y="184"/>
                    </a:lnTo>
                    <a:lnTo>
                      <a:pt x="827" y="184"/>
                    </a:lnTo>
                    <a:lnTo>
                      <a:pt x="827" y="184"/>
                    </a:lnTo>
                    <a:lnTo>
                      <a:pt x="827" y="184"/>
                    </a:lnTo>
                    <a:lnTo>
                      <a:pt x="827" y="184"/>
                    </a:lnTo>
                    <a:lnTo>
                      <a:pt x="827" y="184"/>
                    </a:lnTo>
                    <a:lnTo>
                      <a:pt x="827" y="186"/>
                    </a:lnTo>
                    <a:lnTo>
                      <a:pt x="827" y="186"/>
                    </a:lnTo>
                    <a:lnTo>
                      <a:pt x="827" y="186"/>
                    </a:lnTo>
                    <a:lnTo>
                      <a:pt x="827" y="186"/>
                    </a:lnTo>
                    <a:lnTo>
                      <a:pt x="827" y="186"/>
                    </a:lnTo>
                    <a:lnTo>
                      <a:pt x="827" y="188"/>
                    </a:lnTo>
                    <a:lnTo>
                      <a:pt x="829" y="188"/>
                    </a:lnTo>
                    <a:lnTo>
                      <a:pt x="829" y="188"/>
                    </a:lnTo>
                    <a:lnTo>
                      <a:pt x="829" y="190"/>
                    </a:lnTo>
                    <a:lnTo>
                      <a:pt x="830" y="188"/>
                    </a:lnTo>
                    <a:lnTo>
                      <a:pt x="830" y="190"/>
                    </a:lnTo>
                    <a:lnTo>
                      <a:pt x="832" y="190"/>
                    </a:lnTo>
                    <a:lnTo>
                      <a:pt x="832" y="190"/>
                    </a:lnTo>
                    <a:lnTo>
                      <a:pt x="832" y="190"/>
                    </a:lnTo>
                    <a:lnTo>
                      <a:pt x="832" y="190"/>
                    </a:lnTo>
                    <a:lnTo>
                      <a:pt x="834" y="191"/>
                    </a:lnTo>
                    <a:lnTo>
                      <a:pt x="834" y="191"/>
                    </a:lnTo>
                    <a:lnTo>
                      <a:pt x="834" y="191"/>
                    </a:lnTo>
                    <a:lnTo>
                      <a:pt x="834" y="191"/>
                    </a:lnTo>
                    <a:lnTo>
                      <a:pt x="834" y="191"/>
                    </a:lnTo>
                    <a:lnTo>
                      <a:pt x="836" y="193"/>
                    </a:lnTo>
                    <a:lnTo>
                      <a:pt x="836" y="193"/>
                    </a:lnTo>
                    <a:lnTo>
                      <a:pt x="836" y="193"/>
                    </a:lnTo>
                    <a:lnTo>
                      <a:pt x="836" y="193"/>
                    </a:lnTo>
                    <a:lnTo>
                      <a:pt x="836" y="193"/>
                    </a:lnTo>
                    <a:lnTo>
                      <a:pt x="836" y="195"/>
                    </a:lnTo>
                    <a:lnTo>
                      <a:pt x="836" y="195"/>
                    </a:lnTo>
                    <a:lnTo>
                      <a:pt x="836" y="195"/>
                    </a:lnTo>
                    <a:lnTo>
                      <a:pt x="838" y="195"/>
                    </a:lnTo>
                    <a:lnTo>
                      <a:pt x="838" y="195"/>
                    </a:lnTo>
                    <a:lnTo>
                      <a:pt x="839" y="195"/>
                    </a:lnTo>
                    <a:lnTo>
                      <a:pt x="839" y="195"/>
                    </a:lnTo>
                    <a:lnTo>
                      <a:pt x="839" y="195"/>
                    </a:lnTo>
                    <a:lnTo>
                      <a:pt x="839" y="197"/>
                    </a:lnTo>
                    <a:lnTo>
                      <a:pt x="841" y="197"/>
                    </a:lnTo>
                    <a:lnTo>
                      <a:pt x="841" y="195"/>
                    </a:lnTo>
                    <a:lnTo>
                      <a:pt x="841" y="195"/>
                    </a:lnTo>
                    <a:lnTo>
                      <a:pt x="841" y="195"/>
                    </a:lnTo>
                    <a:lnTo>
                      <a:pt x="841" y="195"/>
                    </a:lnTo>
                    <a:lnTo>
                      <a:pt x="841" y="195"/>
                    </a:lnTo>
                    <a:lnTo>
                      <a:pt x="841" y="195"/>
                    </a:lnTo>
                    <a:lnTo>
                      <a:pt x="841" y="195"/>
                    </a:lnTo>
                    <a:lnTo>
                      <a:pt x="841" y="195"/>
                    </a:lnTo>
                    <a:lnTo>
                      <a:pt x="841" y="193"/>
                    </a:lnTo>
                    <a:lnTo>
                      <a:pt x="841" y="193"/>
                    </a:lnTo>
                    <a:lnTo>
                      <a:pt x="843" y="193"/>
                    </a:lnTo>
                    <a:lnTo>
                      <a:pt x="843" y="193"/>
                    </a:lnTo>
                    <a:lnTo>
                      <a:pt x="845" y="193"/>
                    </a:lnTo>
                    <a:lnTo>
                      <a:pt x="847" y="195"/>
                    </a:lnTo>
                    <a:lnTo>
                      <a:pt x="847" y="195"/>
                    </a:lnTo>
                    <a:lnTo>
                      <a:pt x="847" y="195"/>
                    </a:lnTo>
                    <a:lnTo>
                      <a:pt x="848" y="195"/>
                    </a:lnTo>
                    <a:lnTo>
                      <a:pt x="848" y="195"/>
                    </a:lnTo>
                    <a:lnTo>
                      <a:pt x="848" y="195"/>
                    </a:lnTo>
                    <a:lnTo>
                      <a:pt x="848" y="195"/>
                    </a:lnTo>
                    <a:lnTo>
                      <a:pt x="848" y="195"/>
                    </a:lnTo>
                    <a:lnTo>
                      <a:pt x="848" y="195"/>
                    </a:lnTo>
                    <a:lnTo>
                      <a:pt x="848" y="193"/>
                    </a:lnTo>
                    <a:lnTo>
                      <a:pt x="848" y="193"/>
                    </a:lnTo>
                    <a:lnTo>
                      <a:pt x="848" y="193"/>
                    </a:lnTo>
                    <a:lnTo>
                      <a:pt x="848" y="193"/>
                    </a:lnTo>
                    <a:lnTo>
                      <a:pt x="850" y="193"/>
                    </a:lnTo>
                    <a:lnTo>
                      <a:pt x="850" y="193"/>
                    </a:lnTo>
                    <a:lnTo>
                      <a:pt x="850" y="193"/>
                    </a:lnTo>
                    <a:lnTo>
                      <a:pt x="852" y="193"/>
                    </a:lnTo>
                    <a:lnTo>
                      <a:pt x="852" y="193"/>
                    </a:lnTo>
                    <a:lnTo>
                      <a:pt x="852" y="193"/>
                    </a:lnTo>
                    <a:lnTo>
                      <a:pt x="852" y="193"/>
                    </a:lnTo>
                    <a:lnTo>
                      <a:pt x="854" y="193"/>
                    </a:lnTo>
                    <a:lnTo>
                      <a:pt x="854" y="191"/>
                    </a:lnTo>
                    <a:lnTo>
                      <a:pt x="856" y="191"/>
                    </a:lnTo>
                    <a:lnTo>
                      <a:pt x="856" y="191"/>
                    </a:lnTo>
                    <a:lnTo>
                      <a:pt x="857" y="191"/>
                    </a:lnTo>
                    <a:lnTo>
                      <a:pt x="857" y="191"/>
                    </a:lnTo>
                    <a:lnTo>
                      <a:pt x="857" y="191"/>
                    </a:lnTo>
                    <a:lnTo>
                      <a:pt x="857" y="191"/>
                    </a:lnTo>
                    <a:lnTo>
                      <a:pt x="859" y="191"/>
                    </a:lnTo>
                    <a:lnTo>
                      <a:pt x="859" y="191"/>
                    </a:lnTo>
                    <a:lnTo>
                      <a:pt x="861" y="191"/>
                    </a:lnTo>
                    <a:lnTo>
                      <a:pt x="861" y="191"/>
                    </a:lnTo>
                    <a:lnTo>
                      <a:pt x="863" y="191"/>
                    </a:lnTo>
                    <a:lnTo>
                      <a:pt x="863" y="191"/>
                    </a:lnTo>
                    <a:lnTo>
                      <a:pt x="863" y="193"/>
                    </a:lnTo>
                    <a:lnTo>
                      <a:pt x="863" y="193"/>
                    </a:lnTo>
                    <a:lnTo>
                      <a:pt x="863" y="193"/>
                    </a:lnTo>
                    <a:lnTo>
                      <a:pt x="863" y="193"/>
                    </a:lnTo>
                    <a:lnTo>
                      <a:pt x="863" y="195"/>
                    </a:lnTo>
                    <a:lnTo>
                      <a:pt x="863" y="195"/>
                    </a:lnTo>
                    <a:lnTo>
                      <a:pt x="863" y="197"/>
                    </a:lnTo>
                    <a:lnTo>
                      <a:pt x="865" y="197"/>
                    </a:lnTo>
                    <a:lnTo>
                      <a:pt x="865" y="197"/>
                    </a:lnTo>
                    <a:lnTo>
                      <a:pt x="865" y="199"/>
                    </a:lnTo>
                    <a:lnTo>
                      <a:pt x="865" y="199"/>
                    </a:lnTo>
                    <a:lnTo>
                      <a:pt x="865" y="199"/>
                    </a:lnTo>
                    <a:lnTo>
                      <a:pt x="865" y="200"/>
                    </a:lnTo>
                    <a:lnTo>
                      <a:pt x="867" y="200"/>
                    </a:lnTo>
                    <a:lnTo>
                      <a:pt x="867" y="200"/>
                    </a:lnTo>
                    <a:lnTo>
                      <a:pt x="867" y="200"/>
                    </a:lnTo>
                    <a:lnTo>
                      <a:pt x="867" y="202"/>
                    </a:lnTo>
                    <a:lnTo>
                      <a:pt x="867" y="202"/>
                    </a:lnTo>
                    <a:lnTo>
                      <a:pt x="868" y="202"/>
                    </a:lnTo>
                    <a:lnTo>
                      <a:pt x="868" y="204"/>
                    </a:lnTo>
                    <a:lnTo>
                      <a:pt x="868" y="204"/>
                    </a:lnTo>
                    <a:lnTo>
                      <a:pt x="868" y="204"/>
                    </a:lnTo>
                    <a:lnTo>
                      <a:pt x="870" y="206"/>
                    </a:lnTo>
                    <a:lnTo>
                      <a:pt x="870" y="206"/>
                    </a:lnTo>
                    <a:lnTo>
                      <a:pt x="870" y="206"/>
                    </a:lnTo>
                    <a:lnTo>
                      <a:pt x="872" y="206"/>
                    </a:lnTo>
                    <a:lnTo>
                      <a:pt x="874" y="206"/>
                    </a:lnTo>
                    <a:lnTo>
                      <a:pt x="874" y="208"/>
                    </a:lnTo>
                    <a:lnTo>
                      <a:pt x="874" y="208"/>
                    </a:lnTo>
                    <a:lnTo>
                      <a:pt x="876" y="208"/>
                    </a:lnTo>
                    <a:lnTo>
                      <a:pt x="876" y="208"/>
                    </a:lnTo>
                    <a:lnTo>
                      <a:pt x="877" y="208"/>
                    </a:lnTo>
                    <a:lnTo>
                      <a:pt x="877" y="208"/>
                    </a:lnTo>
                    <a:lnTo>
                      <a:pt x="879" y="208"/>
                    </a:lnTo>
                    <a:lnTo>
                      <a:pt x="879" y="208"/>
                    </a:lnTo>
                    <a:lnTo>
                      <a:pt x="879" y="208"/>
                    </a:lnTo>
                    <a:lnTo>
                      <a:pt x="879" y="208"/>
                    </a:lnTo>
                    <a:lnTo>
                      <a:pt x="881" y="209"/>
                    </a:lnTo>
                    <a:lnTo>
                      <a:pt x="881" y="209"/>
                    </a:lnTo>
                    <a:lnTo>
                      <a:pt x="881" y="209"/>
                    </a:lnTo>
                    <a:lnTo>
                      <a:pt x="881" y="209"/>
                    </a:lnTo>
                    <a:lnTo>
                      <a:pt x="879" y="209"/>
                    </a:lnTo>
                    <a:lnTo>
                      <a:pt x="879" y="211"/>
                    </a:lnTo>
                    <a:lnTo>
                      <a:pt x="879" y="211"/>
                    </a:lnTo>
                    <a:lnTo>
                      <a:pt x="879" y="213"/>
                    </a:lnTo>
                    <a:lnTo>
                      <a:pt x="881" y="213"/>
                    </a:lnTo>
                    <a:lnTo>
                      <a:pt x="881" y="213"/>
                    </a:lnTo>
                    <a:lnTo>
                      <a:pt x="881" y="215"/>
                    </a:lnTo>
                    <a:lnTo>
                      <a:pt x="881" y="215"/>
                    </a:lnTo>
                    <a:lnTo>
                      <a:pt x="881" y="215"/>
                    </a:lnTo>
                    <a:lnTo>
                      <a:pt x="881" y="217"/>
                    </a:lnTo>
                    <a:lnTo>
                      <a:pt x="881" y="217"/>
                    </a:lnTo>
                    <a:lnTo>
                      <a:pt x="881" y="217"/>
                    </a:lnTo>
                    <a:lnTo>
                      <a:pt x="879" y="217"/>
                    </a:lnTo>
                    <a:lnTo>
                      <a:pt x="879" y="219"/>
                    </a:lnTo>
                    <a:lnTo>
                      <a:pt x="879" y="219"/>
                    </a:lnTo>
                    <a:lnTo>
                      <a:pt x="879" y="220"/>
                    </a:lnTo>
                    <a:lnTo>
                      <a:pt x="879" y="220"/>
                    </a:lnTo>
                    <a:lnTo>
                      <a:pt x="881" y="220"/>
                    </a:lnTo>
                    <a:lnTo>
                      <a:pt x="881" y="222"/>
                    </a:lnTo>
                    <a:lnTo>
                      <a:pt x="881" y="222"/>
                    </a:lnTo>
                    <a:lnTo>
                      <a:pt x="881" y="222"/>
                    </a:lnTo>
                    <a:lnTo>
                      <a:pt x="883" y="222"/>
                    </a:lnTo>
                    <a:lnTo>
                      <a:pt x="883" y="222"/>
                    </a:lnTo>
                    <a:lnTo>
                      <a:pt x="885" y="222"/>
                    </a:lnTo>
                    <a:lnTo>
                      <a:pt x="885" y="222"/>
                    </a:lnTo>
                    <a:lnTo>
                      <a:pt x="886" y="222"/>
                    </a:lnTo>
                    <a:lnTo>
                      <a:pt x="888" y="222"/>
                    </a:lnTo>
                    <a:lnTo>
                      <a:pt x="888" y="224"/>
                    </a:lnTo>
                    <a:lnTo>
                      <a:pt x="888" y="224"/>
                    </a:lnTo>
                    <a:lnTo>
                      <a:pt x="888" y="224"/>
                    </a:lnTo>
                    <a:lnTo>
                      <a:pt x="888" y="224"/>
                    </a:lnTo>
                    <a:lnTo>
                      <a:pt x="888" y="226"/>
                    </a:lnTo>
                    <a:lnTo>
                      <a:pt x="888" y="226"/>
                    </a:lnTo>
                    <a:lnTo>
                      <a:pt x="888" y="226"/>
                    </a:lnTo>
                    <a:lnTo>
                      <a:pt x="886" y="226"/>
                    </a:lnTo>
                    <a:lnTo>
                      <a:pt x="886" y="226"/>
                    </a:lnTo>
                    <a:lnTo>
                      <a:pt x="886" y="226"/>
                    </a:lnTo>
                    <a:lnTo>
                      <a:pt x="886" y="226"/>
                    </a:lnTo>
                    <a:lnTo>
                      <a:pt x="886" y="226"/>
                    </a:lnTo>
                    <a:lnTo>
                      <a:pt x="886" y="228"/>
                    </a:lnTo>
                    <a:lnTo>
                      <a:pt x="885" y="228"/>
                    </a:lnTo>
                    <a:lnTo>
                      <a:pt x="885" y="228"/>
                    </a:lnTo>
                    <a:lnTo>
                      <a:pt x="885" y="228"/>
                    </a:lnTo>
                    <a:lnTo>
                      <a:pt x="885" y="228"/>
                    </a:lnTo>
                    <a:lnTo>
                      <a:pt x="885" y="228"/>
                    </a:lnTo>
                    <a:lnTo>
                      <a:pt x="885" y="228"/>
                    </a:lnTo>
                    <a:lnTo>
                      <a:pt x="885" y="229"/>
                    </a:lnTo>
                    <a:lnTo>
                      <a:pt x="885" y="229"/>
                    </a:lnTo>
                    <a:lnTo>
                      <a:pt x="885" y="229"/>
                    </a:lnTo>
                    <a:lnTo>
                      <a:pt x="885" y="229"/>
                    </a:lnTo>
                    <a:lnTo>
                      <a:pt x="885" y="231"/>
                    </a:lnTo>
                    <a:lnTo>
                      <a:pt x="886" y="231"/>
                    </a:lnTo>
                    <a:lnTo>
                      <a:pt x="886" y="231"/>
                    </a:lnTo>
                    <a:lnTo>
                      <a:pt x="886" y="233"/>
                    </a:lnTo>
                    <a:lnTo>
                      <a:pt x="888" y="235"/>
                    </a:lnTo>
                    <a:lnTo>
                      <a:pt x="888" y="235"/>
                    </a:lnTo>
                    <a:lnTo>
                      <a:pt x="888" y="235"/>
                    </a:lnTo>
                    <a:lnTo>
                      <a:pt x="888" y="237"/>
                    </a:lnTo>
                    <a:lnTo>
                      <a:pt x="888" y="237"/>
                    </a:lnTo>
                    <a:lnTo>
                      <a:pt x="886" y="237"/>
                    </a:lnTo>
                    <a:lnTo>
                      <a:pt x="886" y="237"/>
                    </a:lnTo>
                    <a:lnTo>
                      <a:pt x="885" y="237"/>
                    </a:lnTo>
                    <a:lnTo>
                      <a:pt x="885" y="237"/>
                    </a:lnTo>
                    <a:lnTo>
                      <a:pt x="885" y="237"/>
                    </a:lnTo>
                    <a:lnTo>
                      <a:pt x="883" y="237"/>
                    </a:lnTo>
                    <a:lnTo>
                      <a:pt x="883" y="237"/>
                    </a:lnTo>
                    <a:lnTo>
                      <a:pt x="883" y="238"/>
                    </a:lnTo>
                    <a:lnTo>
                      <a:pt x="883" y="238"/>
                    </a:lnTo>
                    <a:lnTo>
                      <a:pt x="883" y="240"/>
                    </a:lnTo>
                    <a:lnTo>
                      <a:pt x="883" y="240"/>
                    </a:lnTo>
                    <a:lnTo>
                      <a:pt x="883" y="240"/>
                    </a:lnTo>
                    <a:lnTo>
                      <a:pt x="881" y="240"/>
                    </a:lnTo>
                    <a:lnTo>
                      <a:pt x="881" y="242"/>
                    </a:lnTo>
                    <a:lnTo>
                      <a:pt x="881" y="242"/>
                    </a:lnTo>
                    <a:lnTo>
                      <a:pt x="881" y="242"/>
                    </a:lnTo>
                    <a:lnTo>
                      <a:pt x="879" y="240"/>
                    </a:lnTo>
                    <a:lnTo>
                      <a:pt x="879" y="240"/>
                    </a:lnTo>
                    <a:lnTo>
                      <a:pt x="879" y="240"/>
                    </a:lnTo>
                    <a:lnTo>
                      <a:pt x="877" y="240"/>
                    </a:lnTo>
                    <a:lnTo>
                      <a:pt x="877" y="240"/>
                    </a:lnTo>
                    <a:lnTo>
                      <a:pt x="876" y="240"/>
                    </a:lnTo>
                    <a:lnTo>
                      <a:pt x="876" y="242"/>
                    </a:lnTo>
                    <a:lnTo>
                      <a:pt x="876" y="242"/>
                    </a:lnTo>
                    <a:lnTo>
                      <a:pt x="876" y="242"/>
                    </a:lnTo>
                    <a:lnTo>
                      <a:pt x="876" y="242"/>
                    </a:lnTo>
                    <a:lnTo>
                      <a:pt x="876" y="242"/>
                    </a:lnTo>
                    <a:lnTo>
                      <a:pt x="876" y="242"/>
                    </a:lnTo>
                    <a:lnTo>
                      <a:pt x="876" y="242"/>
                    </a:lnTo>
                    <a:lnTo>
                      <a:pt x="876" y="242"/>
                    </a:lnTo>
                    <a:lnTo>
                      <a:pt x="874" y="242"/>
                    </a:lnTo>
                    <a:lnTo>
                      <a:pt x="874" y="242"/>
                    </a:lnTo>
                    <a:lnTo>
                      <a:pt x="874" y="242"/>
                    </a:lnTo>
                    <a:lnTo>
                      <a:pt x="874" y="242"/>
                    </a:lnTo>
                    <a:lnTo>
                      <a:pt x="874" y="244"/>
                    </a:lnTo>
                    <a:lnTo>
                      <a:pt x="874" y="244"/>
                    </a:lnTo>
                    <a:lnTo>
                      <a:pt x="872" y="244"/>
                    </a:lnTo>
                    <a:lnTo>
                      <a:pt x="872" y="244"/>
                    </a:lnTo>
                    <a:lnTo>
                      <a:pt x="872" y="246"/>
                    </a:lnTo>
                    <a:lnTo>
                      <a:pt x="872" y="247"/>
                    </a:lnTo>
                    <a:lnTo>
                      <a:pt x="872" y="249"/>
                    </a:lnTo>
                    <a:lnTo>
                      <a:pt x="872" y="249"/>
                    </a:lnTo>
                    <a:lnTo>
                      <a:pt x="872" y="249"/>
                    </a:lnTo>
                    <a:lnTo>
                      <a:pt x="872" y="249"/>
                    </a:lnTo>
                    <a:lnTo>
                      <a:pt x="872" y="251"/>
                    </a:lnTo>
                    <a:lnTo>
                      <a:pt x="872" y="251"/>
                    </a:lnTo>
                    <a:lnTo>
                      <a:pt x="872" y="251"/>
                    </a:lnTo>
                    <a:lnTo>
                      <a:pt x="872" y="251"/>
                    </a:lnTo>
                    <a:lnTo>
                      <a:pt x="872" y="251"/>
                    </a:lnTo>
                    <a:lnTo>
                      <a:pt x="872" y="253"/>
                    </a:lnTo>
                    <a:lnTo>
                      <a:pt x="872" y="253"/>
                    </a:lnTo>
                    <a:lnTo>
                      <a:pt x="872" y="253"/>
                    </a:lnTo>
                    <a:lnTo>
                      <a:pt x="872" y="253"/>
                    </a:lnTo>
                    <a:lnTo>
                      <a:pt x="872" y="253"/>
                    </a:lnTo>
                    <a:lnTo>
                      <a:pt x="872" y="255"/>
                    </a:lnTo>
                    <a:lnTo>
                      <a:pt x="872" y="255"/>
                    </a:lnTo>
                    <a:lnTo>
                      <a:pt x="872" y="255"/>
                    </a:lnTo>
                    <a:lnTo>
                      <a:pt x="872" y="255"/>
                    </a:lnTo>
                    <a:lnTo>
                      <a:pt x="872" y="255"/>
                    </a:lnTo>
                    <a:lnTo>
                      <a:pt x="872" y="257"/>
                    </a:lnTo>
                    <a:lnTo>
                      <a:pt x="870" y="257"/>
                    </a:lnTo>
                    <a:lnTo>
                      <a:pt x="870" y="257"/>
                    </a:lnTo>
                    <a:lnTo>
                      <a:pt x="870" y="258"/>
                    </a:lnTo>
                    <a:lnTo>
                      <a:pt x="870" y="258"/>
                    </a:lnTo>
                    <a:lnTo>
                      <a:pt x="870" y="258"/>
                    </a:lnTo>
                    <a:lnTo>
                      <a:pt x="870" y="258"/>
                    </a:lnTo>
                    <a:lnTo>
                      <a:pt x="870" y="258"/>
                    </a:lnTo>
                    <a:lnTo>
                      <a:pt x="872" y="258"/>
                    </a:lnTo>
                    <a:lnTo>
                      <a:pt x="872" y="258"/>
                    </a:lnTo>
                    <a:lnTo>
                      <a:pt x="872" y="260"/>
                    </a:lnTo>
                    <a:lnTo>
                      <a:pt x="872" y="260"/>
                    </a:lnTo>
                    <a:lnTo>
                      <a:pt x="872" y="260"/>
                    </a:lnTo>
                    <a:lnTo>
                      <a:pt x="870" y="262"/>
                    </a:lnTo>
                    <a:lnTo>
                      <a:pt x="870" y="262"/>
                    </a:lnTo>
                    <a:lnTo>
                      <a:pt x="870" y="262"/>
                    </a:lnTo>
                    <a:lnTo>
                      <a:pt x="870" y="262"/>
                    </a:lnTo>
                    <a:lnTo>
                      <a:pt x="870" y="262"/>
                    </a:lnTo>
                    <a:lnTo>
                      <a:pt x="872" y="262"/>
                    </a:lnTo>
                    <a:lnTo>
                      <a:pt x="872" y="262"/>
                    </a:lnTo>
                    <a:lnTo>
                      <a:pt x="872" y="262"/>
                    </a:lnTo>
                    <a:lnTo>
                      <a:pt x="874" y="264"/>
                    </a:lnTo>
                    <a:lnTo>
                      <a:pt x="874" y="264"/>
                    </a:lnTo>
                    <a:lnTo>
                      <a:pt x="874" y="264"/>
                    </a:lnTo>
                    <a:lnTo>
                      <a:pt x="876" y="264"/>
                    </a:lnTo>
                    <a:lnTo>
                      <a:pt x="876" y="264"/>
                    </a:lnTo>
                    <a:lnTo>
                      <a:pt x="876" y="264"/>
                    </a:lnTo>
                    <a:lnTo>
                      <a:pt x="876" y="264"/>
                    </a:lnTo>
                    <a:lnTo>
                      <a:pt x="876" y="266"/>
                    </a:lnTo>
                    <a:lnTo>
                      <a:pt x="876" y="266"/>
                    </a:lnTo>
                    <a:lnTo>
                      <a:pt x="876" y="266"/>
                    </a:lnTo>
                    <a:lnTo>
                      <a:pt x="876" y="267"/>
                    </a:lnTo>
                    <a:lnTo>
                      <a:pt x="876" y="267"/>
                    </a:lnTo>
                    <a:lnTo>
                      <a:pt x="874" y="269"/>
                    </a:lnTo>
                    <a:lnTo>
                      <a:pt x="874" y="269"/>
                    </a:lnTo>
                    <a:lnTo>
                      <a:pt x="874" y="271"/>
                    </a:lnTo>
                    <a:lnTo>
                      <a:pt x="874" y="271"/>
                    </a:lnTo>
                    <a:lnTo>
                      <a:pt x="874" y="271"/>
                    </a:lnTo>
                    <a:lnTo>
                      <a:pt x="876" y="271"/>
                    </a:lnTo>
                    <a:lnTo>
                      <a:pt x="876" y="273"/>
                    </a:lnTo>
                    <a:lnTo>
                      <a:pt x="876" y="273"/>
                    </a:lnTo>
                    <a:lnTo>
                      <a:pt x="876" y="273"/>
                    </a:lnTo>
                    <a:lnTo>
                      <a:pt x="876" y="275"/>
                    </a:lnTo>
                    <a:lnTo>
                      <a:pt x="876" y="275"/>
                    </a:lnTo>
                    <a:lnTo>
                      <a:pt x="876" y="276"/>
                    </a:lnTo>
                    <a:lnTo>
                      <a:pt x="876" y="276"/>
                    </a:lnTo>
                    <a:lnTo>
                      <a:pt x="876" y="278"/>
                    </a:lnTo>
                    <a:lnTo>
                      <a:pt x="876" y="278"/>
                    </a:lnTo>
                    <a:lnTo>
                      <a:pt x="876" y="280"/>
                    </a:lnTo>
                    <a:lnTo>
                      <a:pt x="876" y="280"/>
                    </a:lnTo>
                    <a:lnTo>
                      <a:pt x="876" y="282"/>
                    </a:lnTo>
                    <a:lnTo>
                      <a:pt x="876" y="282"/>
                    </a:lnTo>
                    <a:lnTo>
                      <a:pt x="876" y="282"/>
                    </a:lnTo>
                    <a:lnTo>
                      <a:pt x="876" y="282"/>
                    </a:lnTo>
                    <a:lnTo>
                      <a:pt x="876" y="284"/>
                    </a:lnTo>
                    <a:lnTo>
                      <a:pt x="876" y="284"/>
                    </a:lnTo>
                    <a:lnTo>
                      <a:pt x="876" y="284"/>
                    </a:lnTo>
                    <a:lnTo>
                      <a:pt x="876" y="284"/>
                    </a:lnTo>
                    <a:lnTo>
                      <a:pt x="876" y="284"/>
                    </a:lnTo>
                    <a:lnTo>
                      <a:pt x="877" y="284"/>
                    </a:lnTo>
                    <a:lnTo>
                      <a:pt x="877" y="284"/>
                    </a:lnTo>
                    <a:lnTo>
                      <a:pt x="877" y="284"/>
                    </a:lnTo>
                    <a:lnTo>
                      <a:pt x="877" y="285"/>
                    </a:lnTo>
                    <a:lnTo>
                      <a:pt x="879" y="285"/>
                    </a:lnTo>
                    <a:lnTo>
                      <a:pt x="879" y="285"/>
                    </a:lnTo>
                    <a:lnTo>
                      <a:pt x="879" y="287"/>
                    </a:lnTo>
                    <a:lnTo>
                      <a:pt x="879" y="287"/>
                    </a:lnTo>
                    <a:lnTo>
                      <a:pt x="879" y="287"/>
                    </a:lnTo>
                    <a:lnTo>
                      <a:pt x="879" y="287"/>
                    </a:lnTo>
                    <a:lnTo>
                      <a:pt x="881" y="287"/>
                    </a:lnTo>
                    <a:lnTo>
                      <a:pt x="881" y="287"/>
                    </a:lnTo>
                    <a:lnTo>
                      <a:pt x="881" y="289"/>
                    </a:lnTo>
                    <a:lnTo>
                      <a:pt x="881" y="289"/>
                    </a:lnTo>
                    <a:lnTo>
                      <a:pt x="881" y="289"/>
                    </a:lnTo>
                    <a:lnTo>
                      <a:pt x="881" y="291"/>
                    </a:lnTo>
                    <a:lnTo>
                      <a:pt x="881" y="291"/>
                    </a:lnTo>
                    <a:lnTo>
                      <a:pt x="881" y="293"/>
                    </a:lnTo>
                    <a:lnTo>
                      <a:pt x="881" y="293"/>
                    </a:lnTo>
                    <a:lnTo>
                      <a:pt x="881" y="293"/>
                    </a:lnTo>
                    <a:lnTo>
                      <a:pt x="881" y="295"/>
                    </a:lnTo>
                    <a:lnTo>
                      <a:pt x="881" y="295"/>
                    </a:lnTo>
                    <a:lnTo>
                      <a:pt x="881" y="295"/>
                    </a:lnTo>
                    <a:lnTo>
                      <a:pt x="881" y="296"/>
                    </a:lnTo>
                    <a:lnTo>
                      <a:pt x="881" y="296"/>
                    </a:lnTo>
                    <a:lnTo>
                      <a:pt x="883" y="298"/>
                    </a:lnTo>
                    <a:lnTo>
                      <a:pt x="883" y="298"/>
                    </a:lnTo>
                    <a:lnTo>
                      <a:pt x="883" y="298"/>
                    </a:lnTo>
                    <a:lnTo>
                      <a:pt x="883" y="300"/>
                    </a:lnTo>
                    <a:lnTo>
                      <a:pt x="883" y="300"/>
                    </a:lnTo>
                    <a:lnTo>
                      <a:pt x="883" y="300"/>
                    </a:lnTo>
                    <a:lnTo>
                      <a:pt x="883" y="302"/>
                    </a:lnTo>
                    <a:lnTo>
                      <a:pt x="883" y="304"/>
                    </a:lnTo>
                    <a:lnTo>
                      <a:pt x="883" y="304"/>
                    </a:lnTo>
                    <a:lnTo>
                      <a:pt x="883" y="304"/>
                    </a:lnTo>
                    <a:lnTo>
                      <a:pt x="885" y="304"/>
                    </a:lnTo>
                    <a:lnTo>
                      <a:pt x="885" y="304"/>
                    </a:lnTo>
                    <a:lnTo>
                      <a:pt x="885" y="304"/>
                    </a:lnTo>
                    <a:lnTo>
                      <a:pt x="885" y="304"/>
                    </a:lnTo>
                    <a:lnTo>
                      <a:pt x="886" y="304"/>
                    </a:lnTo>
                    <a:lnTo>
                      <a:pt x="886" y="305"/>
                    </a:lnTo>
                    <a:lnTo>
                      <a:pt x="886" y="305"/>
                    </a:lnTo>
                    <a:lnTo>
                      <a:pt x="888" y="305"/>
                    </a:lnTo>
                    <a:lnTo>
                      <a:pt x="888" y="305"/>
                    </a:lnTo>
                    <a:lnTo>
                      <a:pt x="888" y="305"/>
                    </a:lnTo>
                    <a:lnTo>
                      <a:pt x="890" y="305"/>
                    </a:lnTo>
                    <a:lnTo>
                      <a:pt x="890" y="305"/>
                    </a:lnTo>
                    <a:lnTo>
                      <a:pt x="890" y="305"/>
                    </a:lnTo>
                    <a:lnTo>
                      <a:pt x="890" y="305"/>
                    </a:lnTo>
                    <a:lnTo>
                      <a:pt x="890" y="305"/>
                    </a:lnTo>
                    <a:lnTo>
                      <a:pt x="890" y="305"/>
                    </a:lnTo>
                    <a:lnTo>
                      <a:pt x="890" y="305"/>
                    </a:lnTo>
                    <a:lnTo>
                      <a:pt x="890" y="305"/>
                    </a:lnTo>
                    <a:lnTo>
                      <a:pt x="890" y="305"/>
                    </a:lnTo>
                    <a:lnTo>
                      <a:pt x="890" y="305"/>
                    </a:lnTo>
                    <a:lnTo>
                      <a:pt x="890" y="307"/>
                    </a:lnTo>
                    <a:lnTo>
                      <a:pt x="890" y="307"/>
                    </a:lnTo>
                    <a:lnTo>
                      <a:pt x="888" y="307"/>
                    </a:lnTo>
                    <a:lnTo>
                      <a:pt x="888" y="307"/>
                    </a:lnTo>
                    <a:lnTo>
                      <a:pt x="888" y="309"/>
                    </a:lnTo>
                    <a:lnTo>
                      <a:pt x="888" y="311"/>
                    </a:lnTo>
                    <a:lnTo>
                      <a:pt x="888" y="311"/>
                    </a:lnTo>
                    <a:lnTo>
                      <a:pt x="888" y="313"/>
                    </a:lnTo>
                    <a:lnTo>
                      <a:pt x="888" y="313"/>
                    </a:lnTo>
                    <a:lnTo>
                      <a:pt x="888" y="314"/>
                    </a:lnTo>
                    <a:lnTo>
                      <a:pt x="888" y="314"/>
                    </a:lnTo>
                    <a:lnTo>
                      <a:pt x="888" y="314"/>
                    </a:lnTo>
                    <a:lnTo>
                      <a:pt x="888" y="314"/>
                    </a:lnTo>
                    <a:lnTo>
                      <a:pt x="888" y="316"/>
                    </a:lnTo>
                    <a:lnTo>
                      <a:pt x="888" y="316"/>
                    </a:lnTo>
                    <a:lnTo>
                      <a:pt x="888" y="316"/>
                    </a:lnTo>
                    <a:lnTo>
                      <a:pt x="888" y="316"/>
                    </a:lnTo>
                    <a:lnTo>
                      <a:pt x="888" y="316"/>
                    </a:lnTo>
                    <a:lnTo>
                      <a:pt x="888" y="316"/>
                    </a:lnTo>
                    <a:lnTo>
                      <a:pt x="888" y="318"/>
                    </a:lnTo>
                    <a:lnTo>
                      <a:pt x="886" y="318"/>
                    </a:lnTo>
                    <a:lnTo>
                      <a:pt x="886" y="318"/>
                    </a:lnTo>
                    <a:lnTo>
                      <a:pt x="886" y="318"/>
                    </a:lnTo>
                    <a:lnTo>
                      <a:pt x="886" y="318"/>
                    </a:lnTo>
                    <a:lnTo>
                      <a:pt x="886" y="318"/>
                    </a:lnTo>
                    <a:lnTo>
                      <a:pt x="885" y="318"/>
                    </a:lnTo>
                    <a:lnTo>
                      <a:pt x="885" y="318"/>
                    </a:lnTo>
                    <a:lnTo>
                      <a:pt x="885" y="320"/>
                    </a:lnTo>
                    <a:lnTo>
                      <a:pt x="885" y="320"/>
                    </a:lnTo>
                    <a:lnTo>
                      <a:pt x="883" y="320"/>
                    </a:lnTo>
                    <a:lnTo>
                      <a:pt x="883" y="322"/>
                    </a:lnTo>
                    <a:lnTo>
                      <a:pt x="883" y="322"/>
                    </a:lnTo>
                    <a:lnTo>
                      <a:pt x="883" y="323"/>
                    </a:lnTo>
                    <a:lnTo>
                      <a:pt x="883" y="323"/>
                    </a:lnTo>
                    <a:lnTo>
                      <a:pt x="883" y="323"/>
                    </a:lnTo>
                    <a:lnTo>
                      <a:pt x="883" y="323"/>
                    </a:lnTo>
                    <a:lnTo>
                      <a:pt x="883" y="325"/>
                    </a:lnTo>
                    <a:lnTo>
                      <a:pt x="883" y="325"/>
                    </a:lnTo>
                    <a:lnTo>
                      <a:pt x="883" y="325"/>
                    </a:lnTo>
                    <a:lnTo>
                      <a:pt x="883" y="325"/>
                    </a:lnTo>
                    <a:lnTo>
                      <a:pt x="881" y="325"/>
                    </a:lnTo>
                    <a:lnTo>
                      <a:pt x="881" y="325"/>
                    </a:lnTo>
                    <a:lnTo>
                      <a:pt x="881" y="327"/>
                    </a:lnTo>
                    <a:lnTo>
                      <a:pt x="881" y="327"/>
                    </a:lnTo>
                    <a:lnTo>
                      <a:pt x="881" y="327"/>
                    </a:lnTo>
                    <a:lnTo>
                      <a:pt x="881" y="329"/>
                    </a:lnTo>
                    <a:lnTo>
                      <a:pt x="879" y="331"/>
                    </a:lnTo>
                    <a:lnTo>
                      <a:pt x="879" y="331"/>
                    </a:lnTo>
                    <a:lnTo>
                      <a:pt x="879" y="331"/>
                    </a:lnTo>
                    <a:lnTo>
                      <a:pt x="879" y="333"/>
                    </a:lnTo>
                    <a:lnTo>
                      <a:pt x="879" y="334"/>
                    </a:lnTo>
                    <a:lnTo>
                      <a:pt x="879" y="336"/>
                    </a:lnTo>
                    <a:lnTo>
                      <a:pt x="879" y="336"/>
                    </a:lnTo>
                    <a:lnTo>
                      <a:pt x="879" y="336"/>
                    </a:lnTo>
                    <a:lnTo>
                      <a:pt x="879" y="338"/>
                    </a:lnTo>
                    <a:lnTo>
                      <a:pt x="879" y="338"/>
                    </a:lnTo>
                    <a:lnTo>
                      <a:pt x="879" y="338"/>
                    </a:lnTo>
                    <a:lnTo>
                      <a:pt x="879" y="340"/>
                    </a:lnTo>
                    <a:lnTo>
                      <a:pt x="879" y="340"/>
                    </a:lnTo>
                    <a:lnTo>
                      <a:pt x="877" y="340"/>
                    </a:lnTo>
                    <a:lnTo>
                      <a:pt x="877" y="340"/>
                    </a:lnTo>
                    <a:lnTo>
                      <a:pt x="877" y="340"/>
                    </a:lnTo>
                    <a:lnTo>
                      <a:pt x="877" y="342"/>
                    </a:lnTo>
                    <a:lnTo>
                      <a:pt x="877" y="342"/>
                    </a:lnTo>
                    <a:lnTo>
                      <a:pt x="876" y="342"/>
                    </a:lnTo>
                    <a:lnTo>
                      <a:pt x="876" y="342"/>
                    </a:lnTo>
                    <a:lnTo>
                      <a:pt x="876" y="342"/>
                    </a:lnTo>
                    <a:lnTo>
                      <a:pt x="876" y="343"/>
                    </a:lnTo>
                    <a:lnTo>
                      <a:pt x="876" y="343"/>
                    </a:lnTo>
                    <a:lnTo>
                      <a:pt x="876" y="343"/>
                    </a:lnTo>
                    <a:lnTo>
                      <a:pt x="876" y="345"/>
                    </a:lnTo>
                    <a:lnTo>
                      <a:pt x="874" y="345"/>
                    </a:lnTo>
                    <a:lnTo>
                      <a:pt x="874" y="347"/>
                    </a:lnTo>
                    <a:lnTo>
                      <a:pt x="874" y="347"/>
                    </a:lnTo>
                    <a:lnTo>
                      <a:pt x="874" y="347"/>
                    </a:lnTo>
                    <a:lnTo>
                      <a:pt x="874" y="347"/>
                    </a:lnTo>
                    <a:lnTo>
                      <a:pt x="874" y="349"/>
                    </a:lnTo>
                    <a:lnTo>
                      <a:pt x="874" y="351"/>
                    </a:lnTo>
                    <a:lnTo>
                      <a:pt x="874" y="351"/>
                    </a:lnTo>
                    <a:lnTo>
                      <a:pt x="872" y="351"/>
                    </a:lnTo>
                    <a:lnTo>
                      <a:pt x="872" y="352"/>
                    </a:lnTo>
                    <a:lnTo>
                      <a:pt x="872" y="352"/>
                    </a:lnTo>
                    <a:lnTo>
                      <a:pt x="870" y="354"/>
                    </a:lnTo>
                    <a:lnTo>
                      <a:pt x="870" y="356"/>
                    </a:lnTo>
                    <a:lnTo>
                      <a:pt x="868" y="356"/>
                    </a:lnTo>
                    <a:lnTo>
                      <a:pt x="868" y="356"/>
                    </a:lnTo>
                    <a:lnTo>
                      <a:pt x="868" y="356"/>
                    </a:lnTo>
                    <a:lnTo>
                      <a:pt x="867" y="356"/>
                    </a:lnTo>
                    <a:lnTo>
                      <a:pt x="867" y="358"/>
                    </a:lnTo>
                    <a:lnTo>
                      <a:pt x="867" y="358"/>
                    </a:lnTo>
                    <a:lnTo>
                      <a:pt x="867" y="358"/>
                    </a:lnTo>
                    <a:lnTo>
                      <a:pt x="867" y="358"/>
                    </a:lnTo>
                    <a:lnTo>
                      <a:pt x="867" y="360"/>
                    </a:lnTo>
                    <a:lnTo>
                      <a:pt x="867" y="360"/>
                    </a:lnTo>
                    <a:lnTo>
                      <a:pt x="867" y="360"/>
                    </a:lnTo>
                    <a:lnTo>
                      <a:pt x="867" y="361"/>
                    </a:lnTo>
                    <a:lnTo>
                      <a:pt x="867" y="361"/>
                    </a:lnTo>
                    <a:lnTo>
                      <a:pt x="865" y="361"/>
                    </a:lnTo>
                    <a:lnTo>
                      <a:pt x="865" y="363"/>
                    </a:lnTo>
                    <a:lnTo>
                      <a:pt x="865" y="365"/>
                    </a:lnTo>
                    <a:lnTo>
                      <a:pt x="865" y="365"/>
                    </a:lnTo>
                    <a:lnTo>
                      <a:pt x="865" y="365"/>
                    </a:lnTo>
                    <a:lnTo>
                      <a:pt x="865" y="365"/>
                    </a:lnTo>
                    <a:lnTo>
                      <a:pt x="865" y="365"/>
                    </a:lnTo>
                    <a:lnTo>
                      <a:pt x="865" y="367"/>
                    </a:lnTo>
                    <a:lnTo>
                      <a:pt x="865" y="367"/>
                    </a:lnTo>
                    <a:lnTo>
                      <a:pt x="865" y="367"/>
                    </a:lnTo>
                    <a:lnTo>
                      <a:pt x="865" y="367"/>
                    </a:lnTo>
                    <a:lnTo>
                      <a:pt x="865" y="369"/>
                    </a:lnTo>
                    <a:lnTo>
                      <a:pt x="865" y="369"/>
                    </a:lnTo>
                    <a:lnTo>
                      <a:pt x="865" y="370"/>
                    </a:lnTo>
                    <a:lnTo>
                      <a:pt x="865" y="370"/>
                    </a:lnTo>
                    <a:lnTo>
                      <a:pt x="865" y="370"/>
                    </a:lnTo>
                    <a:lnTo>
                      <a:pt x="865" y="372"/>
                    </a:lnTo>
                    <a:lnTo>
                      <a:pt x="865" y="372"/>
                    </a:lnTo>
                    <a:lnTo>
                      <a:pt x="865" y="372"/>
                    </a:lnTo>
                    <a:lnTo>
                      <a:pt x="865" y="372"/>
                    </a:lnTo>
                    <a:lnTo>
                      <a:pt x="865" y="374"/>
                    </a:lnTo>
                    <a:lnTo>
                      <a:pt x="867" y="374"/>
                    </a:lnTo>
                    <a:lnTo>
                      <a:pt x="867" y="374"/>
                    </a:lnTo>
                    <a:lnTo>
                      <a:pt x="867" y="374"/>
                    </a:lnTo>
                    <a:lnTo>
                      <a:pt x="867" y="374"/>
                    </a:lnTo>
                    <a:lnTo>
                      <a:pt x="867" y="374"/>
                    </a:lnTo>
                    <a:lnTo>
                      <a:pt x="867" y="376"/>
                    </a:lnTo>
                    <a:lnTo>
                      <a:pt x="868" y="376"/>
                    </a:lnTo>
                    <a:lnTo>
                      <a:pt x="868" y="376"/>
                    </a:lnTo>
                    <a:lnTo>
                      <a:pt x="870" y="376"/>
                    </a:lnTo>
                    <a:lnTo>
                      <a:pt x="870" y="374"/>
                    </a:lnTo>
                    <a:lnTo>
                      <a:pt x="870" y="376"/>
                    </a:lnTo>
                    <a:lnTo>
                      <a:pt x="870" y="376"/>
                    </a:lnTo>
                    <a:lnTo>
                      <a:pt x="872" y="376"/>
                    </a:lnTo>
                    <a:lnTo>
                      <a:pt x="872" y="376"/>
                    </a:lnTo>
                    <a:lnTo>
                      <a:pt x="872" y="378"/>
                    </a:lnTo>
                    <a:lnTo>
                      <a:pt x="870" y="378"/>
                    </a:lnTo>
                    <a:lnTo>
                      <a:pt x="870" y="378"/>
                    </a:lnTo>
                    <a:lnTo>
                      <a:pt x="870" y="380"/>
                    </a:lnTo>
                    <a:lnTo>
                      <a:pt x="870" y="380"/>
                    </a:lnTo>
                    <a:lnTo>
                      <a:pt x="870" y="380"/>
                    </a:lnTo>
                    <a:lnTo>
                      <a:pt x="870" y="381"/>
                    </a:lnTo>
                    <a:lnTo>
                      <a:pt x="870" y="381"/>
                    </a:lnTo>
                    <a:lnTo>
                      <a:pt x="870" y="383"/>
                    </a:lnTo>
                    <a:lnTo>
                      <a:pt x="870" y="383"/>
                    </a:lnTo>
                    <a:lnTo>
                      <a:pt x="870" y="383"/>
                    </a:lnTo>
                    <a:lnTo>
                      <a:pt x="872" y="383"/>
                    </a:lnTo>
                    <a:lnTo>
                      <a:pt x="872" y="385"/>
                    </a:lnTo>
                    <a:lnTo>
                      <a:pt x="870" y="385"/>
                    </a:lnTo>
                    <a:lnTo>
                      <a:pt x="870" y="387"/>
                    </a:lnTo>
                    <a:lnTo>
                      <a:pt x="870" y="387"/>
                    </a:lnTo>
                    <a:lnTo>
                      <a:pt x="870" y="387"/>
                    </a:lnTo>
                    <a:lnTo>
                      <a:pt x="870" y="389"/>
                    </a:lnTo>
                    <a:lnTo>
                      <a:pt x="870" y="389"/>
                    </a:lnTo>
                    <a:lnTo>
                      <a:pt x="870" y="392"/>
                    </a:lnTo>
                    <a:lnTo>
                      <a:pt x="870" y="392"/>
                    </a:lnTo>
                    <a:lnTo>
                      <a:pt x="870" y="392"/>
                    </a:lnTo>
                    <a:lnTo>
                      <a:pt x="870" y="392"/>
                    </a:lnTo>
                    <a:lnTo>
                      <a:pt x="870" y="394"/>
                    </a:lnTo>
                    <a:lnTo>
                      <a:pt x="870" y="394"/>
                    </a:lnTo>
                    <a:lnTo>
                      <a:pt x="870" y="394"/>
                    </a:lnTo>
                    <a:lnTo>
                      <a:pt x="870" y="396"/>
                    </a:lnTo>
                    <a:lnTo>
                      <a:pt x="868" y="396"/>
                    </a:lnTo>
                    <a:lnTo>
                      <a:pt x="868" y="396"/>
                    </a:lnTo>
                    <a:lnTo>
                      <a:pt x="868" y="398"/>
                    </a:lnTo>
                    <a:lnTo>
                      <a:pt x="867" y="398"/>
                    </a:lnTo>
                    <a:lnTo>
                      <a:pt x="867" y="398"/>
                    </a:lnTo>
                    <a:lnTo>
                      <a:pt x="867" y="401"/>
                    </a:lnTo>
                    <a:lnTo>
                      <a:pt x="867" y="401"/>
                    </a:lnTo>
                    <a:lnTo>
                      <a:pt x="867" y="401"/>
                    </a:lnTo>
                    <a:lnTo>
                      <a:pt x="867" y="403"/>
                    </a:lnTo>
                    <a:lnTo>
                      <a:pt x="867" y="403"/>
                    </a:lnTo>
                    <a:lnTo>
                      <a:pt x="867" y="405"/>
                    </a:lnTo>
                    <a:lnTo>
                      <a:pt x="867" y="405"/>
                    </a:lnTo>
                    <a:lnTo>
                      <a:pt x="868" y="405"/>
                    </a:lnTo>
                    <a:lnTo>
                      <a:pt x="868" y="407"/>
                    </a:lnTo>
                    <a:lnTo>
                      <a:pt x="868" y="408"/>
                    </a:lnTo>
                    <a:lnTo>
                      <a:pt x="868" y="408"/>
                    </a:lnTo>
                    <a:lnTo>
                      <a:pt x="870" y="410"/>
                    </a:lnTo>
                    <a:lnTo>
                      <a:pt x="870" y="410"/>
                    </a:lnTo>
                    <a:lnTo>
                      <a:pt x="870" y="410"/>
                    </a:lnTo>
                    <a:lnTo>
                      <a:pt x="870" y="410"/>
                    </a:lnTo>
                    <a:lnTo>
                      <a:pt x="870" y="412"/>
                    </a:lnTo>
                    <a:lnTo>
                      <a:pt x="870" y="412"/>
                    </a:lnTo>
                    <a:lnTo>
                      <a:pt x="870" y="414"/>
                    </a:lnTo>
                    <a:lnTo>
                      <a:pt x="870" y="414"/>
                    </a:lnTo>
                    <a:lnTo>
                      <a:pt x="870" y="414"/>
                    </a:lnTo>
                    <a:lnTo>
                      <a:pt x="870" y="414"/>
                    </a:lnTo>
                    <a:lnTo>
                      <a:pt x="872" y="414"/>
                    </a:lnTo>
                    <a:lnTo>
                      <a:pt x="872" y="414"/>
                    </a:lnTo>
                    <a:lnTo>
                      <a:pt x="872" y="416"/>
                    </a:lnTo>
                    <a:lnTo>
                      <a:pt x="872" y="416"/>
                    </a:lnTo>
                    <a:lnTo>
                      <a:pt x="872" y="416"/>
                    </a:lnTo>
                    <a:lnTo>
                      <a:pt x="872" y="416"/>
                    </a:lnTo>
                    <a:lnTo>
                      <a:pt x="870" y="416"/>
                    </a:lnTo>
                    <a:lnTo>
                      <a:pt x="870" y="416"/>
                    </a:lnTo>
                    <a:lnTo>
                      <a:pt x="870" y="418"/>
                    </a:lnTo>
                    <a:lnTo>
                      <a:pt x="870" y="418"/>
                    </a:lnTo>
                    <a:lnTo>
                      <a:pt x="870" y="418"/>
                    </a:lnTo>
                    <a:lnTo>
                      <a:pt x="870" y="418"/>
                    </a:lnTo>
                    <a:lnTo>
                      <a:pt x="872" y="418"/>
                    </a:lnTo>
                    <a:lnTo>
                      <a:pt x="872" y="419"/>
                    </a:lnTo>
                    <a:lnTo>
                      <a:pt x="872" y="419"/>
                    </a:lnTo>
                    <a:lnTo>
                      <a:pt x="872" y="419"/>
                    </a:lnTo>
                    <a:lnTo>
                      <a:pt x="874" y="421"/>
                    </a:lnTo>
                    <a:lnTo>
                      <a:pt x="874" y="421"/>
                    </a:lnTo>
                    <a:lnTo>
                      <a:pt x="874" y="421"/>
                    </a:lnTo>
                    <a:lnTo>
                      <a:pt x="874" y="423"/>
                    </a:lnTo>
                    <a:lnTo>
                      <a:pt x="874" y="423"/>
                    </a:lnTo>
                    <a:lnTo>
                      <a:pt x="874" y="423"/>
                    </a:lnTo>
                    <a:lnTo>
                      <a:pt x="874" y="423"/>
                    </a:lnTo>
                    <a:lnTo>
                      <a:pt x="874" y="425"/>
                    </a:lnTo>
                    <a:lnTo>
                      <a:pt x="874" y="425"/>
                    </a:lnTo>
                    <a:lnTo>
                      <a:pt x="876" y="425"/>
                    </a:lnTo>
                    <a:lnTo>
                      <a:pt x="876" y="427"/>
                    </a:lnTo>
                    <a:lnTo>
                      <a:pt x="876" y="427"/>
                    </a:lnTo>
                    <a:lnTo>
                      <a:pt x="876" y="427"/>
                    </a:lnTo>
                    <a:lnTo>
                      <a:pt x="876" y="428"/>
                    </a:lnTo>
                    <a:lnTo>
                      <a:pt x="876" y="428"/>
                    </a:lnTo>
                    <a:lnTo>
                      <a:pt x="876" y="428"/>
                    </a:lnTo>
                    <a:lnTo>
                      <a:pt x="876" y="430"/>
                    </a:lnTo>
                    <a:lnTo>
                      <a:pt x="876" y="430"/>
                    </a:lnTo>
                    <a:lnTo>
                      <a:pt x="877" y="430"/>
                    </a:lnTo>
                    <a:lnTo>
                      <a:pt x="877" y="430"/>
                    </a:lnTo>
                    <a:lnTo>
                      <a:pt x="877" y="430"/>
                    </a:lnTo>
                    <a:lnTo>
                      <a:pt x="877" y="432"/>
                    </a:lnTo>
                    <a:lnTo>
                      <a:pt x="877" y="432"/>
                    </a:lnTo>
                    <a:lnTo>
                      <a:pt x="877" y="434"/>
                    </a:lnTo>
                    <a:lnTo>
                      <a:pt x="877" y="434"/>
                    </a:lnTo>
                    <a:lnTo>
                      <a:pt x="877" y="434"/>
                    </a:lnTo>
                    <a:lnTo>
                      <a:pt x="877" y="434"/>
                    </a:lnTo>
                    <a:lnTo>
                      <a:pt x="879" y="434"/>
                    </a:lnTo>
                    <a:lnTo>
                      <a:pt x="879" y="436"/>
                    </a:lnTo>
                    <a:lnTo>
                      <a:pt x="879" y="436"/>
                    </a:lnTo>
                    <a:lnTo>
                      <a:pt x="879" y="437"/>
                    </a:lnTo>
                    <a:lnTo>
                      <a:pt x="879" y="437"/>
                    </a:lnTo>
                    <a:lnTo>
                      <a:pt x="881" y="437"/>
                    </a:lnTo>
                    <a:lnTo>
                      <a:pt x="881" y="437"/>
                    </a:lnTo>
                    <a:lnTo>
                      <a:pt x="881" y="437"/>
                    </a:lnTo>
                    <a:lnTo>
                      <a:pt x="881" y="439"/>
                    </a:lnTo>
                    <a:lnTo>
                      <a:pt x="881" y="439"/>
                    </a:lnTo>
                    <a:lnTo>
                      <a:pt x="883" y="439"/>
                    </a:lnTo>
                    <a:lnTo>
                      <a:pt x="883" y="439"/>
                    </a:lnTo>
                    <a:lnTo>
                      <a:pt x="883" y="441"/>
                    </a:lnTo>
                    <a:lnTo>
                      <a:pt x="883" y="441"/>
                    </a:lnTo>
                    <a:lnTo>
                      <a:pt x="883" y="441"/>
                    </a:lnTo>
                    <a:lnTo>
                      <a:pt x="883" y="441"/>
                    </a:lnTo>
                    <a:lnTo>
                      <a:pt x="883" y="443"/>
                    </a:lnTo>
                    <a:lnTo>
                      <a:pt x="883" y="443"/>
                    </a:lnTo>
                    <a:lnTo>
                      <a:pt x="883" y="443"/>
                    </a:lnTo>
                    <a:lnTo>
                      <a:pt x="883" y="445"/>
                    </a:lnTo>
                    <a:lnTo>
                      <a:pt x="883" y="445"/>
                    </a:lnTo>
                    <a:lnTo>
                      <a:pt x="883" y="445"/>
                    </a:lnTo>
                    <a:lnTo>
                      <a:pt x="883" y="445"/>
                    </a:lnTo>
                    <a:lnTo>
                      <a:pt x="881" y="445"/>
                    </a:lnTo>
                    <a:lnTo>
                      <a:pt x="881" y="446"/>
                    </a:lnTo>
                    <a:lnTo>
                      <a:pt x="881" y="446"/>
                    </a:lnTo>
                    <a:lnTo>
                      <a:pt x="881" y="446"/>
                    </a:lnTo>
                    <a:lnTo>
                      <a:pt x="881" y="446"/>
                    </a:lnTo>
                    <a:lnTo>
                      <a:pt x="883" y="446"/>
                    </a:lnTo>
                    <a:lnTo>
                      <a:pt x="883" y="448"/>
                    </a:lnTo>
                    <a:lnTo>
                      <a:pt x="883" y="448"/>
                    </a:lnTo>
                    <a:lnTo>
                      <a:pt x="883" y="448"/>
                    </a:lnTo>
                    <a:lnTo>
                      <a:pt x="883" y="448"/>
                    </a:lnTo>
                    <a:lnTo>
                      <a:pt x="885" y="448"/>
                    </a:lnTo>
                    <a:lnTo>
                      <a:pt x="885" y="448"/>
                    </a:lnTo>
                    <a:lnTo>
                      <a:pt x="885" y="448"/>
                    </a:lnTo>
                    <a:lnTo>
                      <a:pt x="886" y="448"/>
                    </a:lnTo>
                    <a:lnTo>
                      <a:pt x="886" y="448"/>
                    </a:lnTo>
                    <a:lnTo>
                      <a:pt x="886" y="448"/>
                    </a:lnTo>
                    <a:lnTo>
                      <a:pt x="888" y="448"/>
                    </a:lnTo>
                    <a:lnTo>
                      <a:pt x="888" y="450"/>
                    </a:lnTo>
                    <a:lnTo>
                      <a:pt x="888" y="452"/>
                    </a:lnTo>
                    <a:lnTo>
                      <a:pt x="888" y="452"/>
                    </a:lnTo>
                    <a:lnTo>
                      <a:pt x="888" y="452"/>
                    </a:lnTo>
                    <a:lnTo>
                      <a:pt x="886" y="452"/>
                    </a:lnTo>
                    <a:lnTo>
                      <a:pt x="886" y="452"/>
                    </a:lnTo>
                    <a:lnTo>
                      <a:pt x="886" y="452"/>
                    </a:lnTo>
                    <a:lnTo>
                      <a:pt x="886" y="454"/>
                    </a:lnTo>
                    <a:lnTo>
                      <a:pt x="886" y="454"/>
                    </a:lnTo>
                    <a:lnTo>
                      <a:pt x="888" y="454"/>
                    </a:lnTo>
                    <a:lnTo>
                      <a:pt x="888" y="454"/>
                    </a:lnTo>
                    <a:lnTo>
                      <a:pt x="886" y="456"/>
                    </a:lnTo>
                    <a:lnTo>
                      <a:pt x="886" y="456"/>
                    </a:lnTo>
                    <a:lnTo>
                      <a:pt x="886" y="456"/>
                    </a:lnTo>
                    <a:lnTo>
                      <a:pt x="886" y="456"/>
                    </a:lnTo>
                    <a:lnTo>
                      <a:pt x="885" y="456"/>
                    </a:lnTo>
                    <a:lnTo>
                      <a:pt x="886" y="456"/>
                    </a:lnTo>
                    <a:lnTo>
                      <a:pt x="886" y="456"/>
                    </a:lnTo>
                    <a:lnTo>
                      <a:pt x="886" y="456"/>
                    </a:lnTo>
                    <a:lnTo>
                      <a:pt x="886" y="457"/>
                    </a:lnTo>
                    <a:lnTo>
                      <a:pt x="888" y="457"/>
                    </a:lnTo>
                    <a:lnTo>
                      <a:pt x="888" y="457"/>
                    </a:lnTo>
                    <a:lnTo>
                      <a:pt x="888" y="457"/>
                    </a:lnTo>
                    <a:lnTo>
                      <a:pt x="886" y="459"/>
                    </a:lnTo>
                    <a:lnTo>
                      <a:pt x="886" y="459"/>
                    </a:lnTo>
                    <a:lnTo>
                      <a:pt x="886" y="459"/>
                    </a:lnTo>
                    <a:lnTo>
                      <a:pt x="886" y="459"/>
                    </a:lnTo>
                    <a:lnTo>
                      <a:pt x="886" y="459"/>
                    </a:lnTo>
                    <a:lnTo>
                      <a:pt x="886" y="459"/>
                    </a:lnTo>
                    <a:lnTo>
                      <a:pt x="886" y="459"/>
                    </a:lnTo>
                    <a:lnTo>
                      <a:pt x="888" y="461"/>
                    </a:lnTo>
                    <a:lnTo>
                      <a:pt x="888" y="461"/>
                    </a:lnTo>
                    <a:lnTo>
                      <a:pt x="888" y="463"/>
                    </a:lnTo>
                    <a:lnTo>
                      <a:pt x="888" y="463"/>
                    </a:lnTo>
                    <a:lnTo>
                      <a:pt x="888" y="463"/>
                    </a:lnTo>
                    <a:lnTo>
                      <a:pt x="888" y="463"/>
                    </a:lnTo>
                    <a:lnTo>
                      <a:pt x="888" y="463"/>
                    </a:lnTo>
                    <a:lnTo>
                      <a:pt x="888" y="463"/>
                    </a:lnTo>
                    <a:lnTo>
                      <a:pt x="888" y="465"/>
                    </a:lnTo>
                    <a:lnTo>
                      <a:pt x="890" y="465"/>
                    </a:lnTo>
                    <a:lnTo>
                      <a:pt x="890" y="465"/>
                    </a:lnTo>
                    <a:lnTo>
                      <a:pt x="890" y="465"/>
                    </a:lnTo>
                    <a:lnTo>
                      <a:pt x="890" y="465"/>
                    </a:lnTo>
                    <a:lnTo>
                      <a:pt x="890" y="466"/>
                    </a:lnTo>
                    <a:lnTo>
                      <a:pt x="890" y="466"/>
                    </a:lnTo>
                    <a:lnTo>
                      <a:pt x="890" y="466"/>
                    </a:lnTo>
                    <a:lnTo>
                      <a:pt x="890" y="466"/>
                    </a:lnTo>
                    <a:lnTo>
                      <a:pt x="890" y="468"/>
                    </a:lnTo>
                    <a:lnTo>
                      <a:pt x="890" y="468"/>
                    </a:lnTo>
                    <a:lnTo>
                      <a:pt x="890" y="468"/>
                    </a:lnTo>
                    <a:lnTo>
                      <a:pt x="890" y="468"/>
                    </a:lnTo>
                    <a:lnTo>
                      <a:pt x="890" y="470"/>
                    </a:lnTo>
                    <a:lnTo>
                      <a:pt x="888" y="470"/>
                    </a:lnTo>
                    <a:lnTo>
                      <a:pt x="888" y="470"/>
                    </a:lnTo>
                    <a:lnTo>
                      <a:pt x="890" y="470"/>
                    </a:lnTo>
                    <a:lnTo>
                      <a:pt x="890" y="472"/>
                    </a:lnTo>
                    <a:lnTo>
                      <a:pt x="890" y="474"/>
                    </a:lnTo>
                    <a:lnTo>
                      <a:pt x="890" y="474"/>
                    </a:lnTo>
                    <a:lnTo>
                      <a:pt x="890" y="474"/>
                    </a:lnTo>
                    <a:lnTo>
                      <a:pt x="890" y="474"/>
                    </a:lnTo>
                    <a:lnTo>
                      <a:pt x="890" y="474"/>
                    </a:lnTo>
                    <a:lnTo>
                      <a:pt x="890" y="475"/>
                    </a:lnTo>
                    <a:lnTo>
                      <a:pt x="890" y="475"/>
                    </a:lnTo>
                    <a:lnTo>
                      <a:pt x="892" y="477"/>
                    </a:lnTo>
                    <a:lnTo>
                      <a:pt x="894" y="477"/>
                    </a:lnTo>
                    <a:lnTo>
                      <a:pt x="894" y="477"/>
                    </a:lnTo>
                    <a:lnTo>
                      <a:pt x="895" y="477"/>
                    </a:lnTo>
                    <a:lnTo>
                      <a:pt x="895" y="479"/>
                    </a:lnTo>
                    <a:lnTo>
                      <a:pt x="895" y="479"/>
                    </a:lnTo>
                    <a:lnTo>
                      <a:pt x="895" y="479"/>
                    </a:lnTo>
                    <a:lnTo>
                      <a:pt x="895" y="483"/>
                    </a:lnTo>
                    <a:lnTo>
                      <a:pt x="895" y="483"/>
                    </a:lnTo>
                    <a:lnTo>
                      <a:pt x="895" y="483"/>
                    </a:lnTo>
                    <a:lnTo>
                      <a:pt x="895" y="484"/>
                    </a:lnTo>
                    <a:lnTo>
                      <a:pt x="895" y="484"/>
                    </a:lnTo>
                    <a:lnTo>
                      <a:pt x="895" y="484"/>
                    </a:lnTo>
                    <a:lnTo>
                      <a:pt x="894" y="484"/>
                    </a:lnTo>
                    <a:lnTo>
                      <a:pt x="894" y="484"/>
                    </a:lnTo>
                    <a:lnTo>
                      <a:pt x="892" y="484"/>
                    </a:lnTo>
                    <a:lnTo>
                      <a:pt x="892" y="484"/>
                    </a:lnTo>
                    <a:lnTo>
                      <a:pt x="892" y="484"/>
                    </a:lnTo>
                    <a:lnTo>
                      <a:pt x="892" y="486"/>
                    </a:lnTo>
                    <a:lnTo>
                      <a:pt x="892" y="486"/>
                    </a:lnTo>
                    <a:lnTo>
                      <a:pt x="890" y="486"/>
                    </a:lnTo>
                    <a:lnTo>
                      <a:pt x="890" y="488"/>
                    </a:lnTo>
                    <a:lnTo>
                      <a:pt x="890" y="488"/>
                    </a:lnTo>
                    <a:lnTo>
                      <a:pt x="890" y="488"/>
                    </a:lnTo>
                    <a:lnTo>
                      <a:pt x="890" y="488"/>
                    </a:lnTo>
                    <a:lnTo>
                      <a:pt x="890" y="488"/>
                    </a:lnTo>
                    <a:lnTo>
                      <a:pt x="888" y="490"/>
                    </a:lnTo>
                    <a:lnTo>
                      <a:pt x="888" y="490"/>
                    </a:lnTo>
                    <a:lnTo>
                      <a:pt x="888" y="490"/>
                    </a:lnTo>
                    <a:lnTo>
                      <a:pt x="888" y="490"/>
                    </a:lnTo>
                    <a:lnTo>
                      <a:pt x="888" y="490"/>
                    </a:lnTo>
                    <a:lnTo>
                      <a:pt x="886" y="490"/>
                    </a:lnTo>
                    <a:lnTo>
                      <a:pt x="886" y="492"/>
                    </a:lnTo>
                    <a:lnTo>
                      <a:pt x="886" y="492"/>
                    </a:lnTo>
                    <a:lnTo>
                      <a:pt x="885" y="494"/>
                    </a:lnTo>
                    <a:lnTo>
                      <a:pt x="885" y="494"/>
                    </a:lnTo>
                    <a:lnTo>
                      <a:pt x="885" y="494"/>
                    </a:lnTo>
                    <a:lnTo>
                      <a:pt x="883" y="494"/>
                    </a:lnTo>
                    <a:lnTo>
                      <a:pt x="883" y="495"/>
                    </a:lnTo>
                    <a:lnTo>
                      <a:pt x="883" y="495"/>
                    </a:lnTo>
                    <a:lnTo>
                      <a:pt x="881" y="497"/>
                    </a:lnTo>
                    <a:lnTo>
                      <a:pt x="881" y="497"/>
                    </a:lnTo>
                    <a:lnTo>
                      <a:pt x="881" y="497"/>
                    </a:lnTo>
                    <a:lnTo>
                      <a:pt x="881" y="499"/>
                    </a:lnTo>
                    <a:lnTo>
                      <a:pt x="879" y="499"/>
                    </a:lnTo>
                    <a:lnTo>
                      <a:pt x="879" y="499"/>
                    </a:lnTo>
                    <a:lnTo>
                      <a:pt x="879" y="501"/>
                    </a:lnTo>
                    <a:lnTo>
                      <a:pt x="877" y="501"/>
                    </a:lnTo>
                    <a:lnTo>
                      <a:pt x="877" y="501"/>
                    </a:lnTo>
                    <a:lnTo>
                      <a:pt x="877" y="501"/>
                    </a:lnTo>
                    <a:lnTo>
                      <a:pt x="876" y="503"/>
                    </a:lnTo>
                    <a:lnTo>
                      <a:pt x="876" y="503"/>
                    </a:lnTo>
                    <a:lnTo>
                      <a:pt x="876" y="504"/>
                    </a:lnTo>
                    <a:lnTo>
                      <a:pt x="876" y="504"/>
                    </a:lnTo>
                    <a:lnTo>
                      <a:pt x="874" y="504"/>
                    </a:lnTo>
                    <a:lnTo>
                      <a:pt x="874" y="504"/>
                    </a:lnTo>
                    <a:lnTo>
                      <a:pt x="874" y="504"/>
                    </a:lnTo>
                    <a:lnTo>
                      <a:pt x="872" y="504"/>
                    </a:lnTo>
                    <a:lnTo>
                      <a:pt x="872" y="504"/>
                    </a:lnTo>
                    <a:lnTo>
                      <a:pt x="872" y="504"/>
                    </a:lnTo>
                    <a:lnTo>
                      <a:pt x="872" y="504"/>
                    </a:lnTo>
                    <a:lnTo>
                      <a:pt x="872" y="506"/>
                    </a:lnTo>
                    <a:lnTo>
                      <a:pt x="870" y="506"/>
                    </a:lnTo>
                    <a:lnTo>
                      <a:pt x="870" y="506"/>
                    </a:lnTo>
                    <a:lnTo>
                      <a:pt x="870" y="506"/>
                    </a:lnTo>
                    <a:lnTo>
                      <a:pt x="870" y="506"/>
                    </a:lnTo>
                    <a:lnTo>
                      <a:pt x="870" y="506"/>
                    </a:lnTo>
                    <a:lnTo>
                      <a:pt x="870" y="506"/>
                    </a:lnTo>
                    <a:lnTo>
                      <a:pt x="868" y="506"/>
                    </a:lnTo>
                    <a:lnTo>
                      <a:pt x="868" y="506"/>
                    </a:lnTo>
                    <a:lnTo>
                      <a:pt x="868" y="506"/>
                    </a:lnTo>
                    <a:lnTo>
                      <a:pt x="868" y="506"/>
                    </a:lnTo>
                    <a:lnTo>
                      <a:pt x="867" y="506"/>
                    </a:lnTo>
                    <a:lnTo>
                      <a:pt x="867" y="506"/>
                    </a:lnTo>
                    <a:lnTo>
                      <a:pt x="867" y="506"/>
                    </a:lnTo>
                    <a:lnTo>
                      <a:pt x="867" y="506"/>
                    </a:lnTo>
                    <a:lnTo>
                      <a:pt x="865" y="506"/>
                    </a:lnTo>
                    <a:lnTo>
                      <a:pt x="865" y="506"/>
                    </a:lnTo>
                    <a:lnTo>
                      <a:pt x="865" y="506"/>
                    </a:lnTo>
                    <a:lnTo>
                      <a:pt x="865" y="506"/>
                    </a:lnTo>
                    <a:lnTo>
                      <a:pt x="865" y="504"/>
                    </a:lnTo>
                    <a:lnTo>
                      <a:pt x="863" y="504"/>
                    </a:lnTo>
                    <a:lnTo>
                      <a:pt x="863" y="504"/>
                    </a:lnTo>
                    <a:lnTo>
                      <a:pt x="863" y="504"/>
                    </a:lnTo>
                    <a:lnTo>
                      <a:pt x="863" y="504"/>
                    </a:lnTo>
                    <a:lnTo>
                      <a:pt x="863" y="504"/>
                    </a:lnTo>
                    <a:lnTo>
                      <a:pt x="861" y="504"/>
                    </a:lnTo>
                    <a:lnTo>
                      <a:pt x="861" y="504"/>
                    </a:lnTo>
                    <a:lnTo>
                      <a:pt x="861" y="504"/>
                    </a:lnTo>
                    <a:lnTo>
                      <a:pt x="861" y="504"/>
                    </a:lnTo>
                    <a:lnTo>
                      <a:pt x="859" y="504"/>
                    </a:lnTo>
                    <a:lnTo>
                      <a:pt x="857" y="504"/>
                    </a:lnTo>
                    <a:lnTo>
                      <a:pt x="857" y="504"/>
                    </a:lnTo>
                    <a:lnTo>
                      <a:pt x="856" y="504"/>
                    </a:lnTo>
                    <a:lnTo>
                      <a:pt x="856" y="504"/>
                    </a:lnTo>
                    <a:lnTo>
                      <a:pt x="852" y="504"/>
                    </a:lnTo>
                    <a:lnTo>
                      <a:pt x="850" y="504"/>
                    </a:lnTo>
                    <a:lnTo>
                      <a:pt x="850" y="504"/>
                    </a:lnTo>
                    <a:lnTo>
                      <a:pt x="850" y="504"/>
                    </a:lnTo>
                    <a:lnTo>
                      <a:pt x="850" y="504"/>
                    </a:lnTo>
                    <a:lnTo>
                      <a:pt x="848" y="504"/>
                    </a:lnTo>
                    <a:lnTo>
                      <a:pt x="847" y="504"/>
                    </a:lnTo>
                    <a:lnTo>
                      <a:pt x="847" y="504"/>
                    </a:lnTo>
                    <a:lnTo>
                      <a:pt x="847" y="504"/>
                    </a:lnTo>
                    <a:lnTo>
                      <a:pt x="847" y="506"/>
                    </a:lnTo>
                    <a:lnTo>
                      <a:pt x="845" y="506"/>
                    </a:lnTo>
                    <a:lnTo>
                      <a:pt x="845" y="506"/>
                    </a:lnTo>
                    <a:lnTo>
                      <a:pt x="845" y="506"/>
                    </a:lnTo>
                    <a:lnTo>
                      <a:pt x="845" y="506"/>
                    </a:lnTo>
                    <a:lnTo>
                      <a:pt x="843" y="508"/>
                    </a:lnTo>
                    <a:lnTo>
                      <a:pt x="843" y="508"/>
                    </a:lnTo>
                    <a:lnTo>
                      <a:pt x="843" y="508"/>
                    </a:lnTo>
                    <a:lnTo>
                      <a:pt x="843" y="508"/>
                    </a:lnTo>
                    <a:lnTo>
                      <a:pt x="843" y="508"/>
                    </a:lnTo>
                    <a:lnTo>
                      <a:pt x="841" y="508"/>
                    </a:lnTo>
                    <a:lnTo>
                      <a:pt x="841" y="508"/>
                    </a:lnTo>
                    <a:lnTo>
                      <a:pt x="841" y="508"/>
                    </a:lnTo>
                    <a:lnTo>
                      <a:pt x="841" y="508"/>
                    </a:lnTo>
                    <a:lnTo>
                      <a:pt x="839" y="508"/>
                    </a:lnTo>
                    <a:lnTo>
                      <a:pt x="838" y="508"/>
                    </a:lnTo>
                    <a:lnTo>
                      <a:pt x="838" y="508"/>
                    </a:lnTo>
                    <a:lnTo>
                      <a:pt x="838" y="508"/>
                    </a:lnTo>
                    <a:lnTo>
                      <a:pt x="838" y="508"/>
                    </a:lnTo>
                    <a:lnTo>
                      <a:pt x="836" y="508"/>
                    </a:lnTo>
                    <a:lnTo>
                      <a:pt x="836" y="508"/>
                    </a:lnTo>
                    <a:lnTo>
                      <a:pt x="836" y="508"/>
                    </a:lnTo>
                    <a:lnTo>
                      <a:pt x="836" y="508"/>
                    </a:lnTo>
                    <a:lnTo>
                      <a:pt x="836" y="508"/>
                    </a:lnTo>
                    <a:lnTo>
                      <a:pt x="836" y="508"/>
                    </a:lnTo>
                    <a:lnTo>
                      <a:pt x="836" y="508"/>
                    </a:lnTo>
                    <a:lnTo>
                      <a:pt x="834" y="508"/>
                    </a:lnTo>
                    <a:lnTo>
                      <a:pt x="834" y="508"/>
                    </a:lnTo>
                    <a:lnTo>
                      <a:pt x="834" y="506"/>
                    </a:lnTo>
                    <a:lnTo>
                      <a:pt x="834" y="506"/>
                    </a:lnTo>
                    <a:lnTo>
                      <a:pt x="832" y="506"/>
                    </a:lnTo>
                    <a:lnTo>
                      <a:pt x="832" y="506"/>
                    </a:lnTo>
                    <a:lnTo>
                      <a:pt x="832" y="506"/>
                    </a:lnTo>
                    <a:lnTo>
                      <a:pt x="830" y="506"/>
                    </a:lnTo>
                    <a:lnTo>
                      <a:pt x="830" y="506"/>
                    </a:lnTo>
                    <a:lnTo>
                      <a:pt x="830" y="504"/>
                    </a:lnTo>
                    <a:lnTo>
                      <a:pt x="829" y="503"/>
                    </a:lnTo>
                    <a:lnTo>
                      <a:pt x="829" y="503"/>
                    </a:lnTo>
                    <a:lnTo>
                      <a:pt x="829" y="503"/>
                    </a:lnTo>
                    <a:lnTo>
                      <a:pt x="827" y="503"/>
                    </a:lnTo>
                    <a:lnTo>
                      <a:pt x="827" y="503"/>
                    </a:lnTo>
                    <a:lnTo>
                      <a:pt x="827" y="503"/>
                    </a:lnTo>
                    <a:lnTo>
                      <a:pt x="827" y="503"/>
                    </a:lnTo>
                    <a:lnTo>
                      <a:pt x="825" y="503"/>
                    </a:lnTo>
                    <a:lnTo>
                      <a:pt x="825" y="503"/>
                    </a:lnTo>
                    <a:lnTo>
                      <a:pt x="825" y="503"/>
                    </a:lnTo>
                    <a:lnTo>
                      <a:pt x="823" y="503"/>
                    </a:lnTo>
                    <a:lnTo>
                      <a:pt x="823" y="503"/>
                    </a:lnTo>
                    <a:lnTo>
                      <a:pt x="821" y="503"/>
                    </a:lnTo>
                    <a:lnTo>
                      <a:pt x="821" y="503"/>
                    </a:lnTo>
                    <a:lnTo>
                      <a:pt x="821" y="503"/>
                    </a:lnTo>
                    <a:lnTo>
                      <a:pt x="819" y="503"/>
                    </a:lnTo>
                    <a:lnTo>
                      <a:pt x="819" y="504"/>
                    </a:lnTo>
                    <a:lnTo>
                      <a:pt x="819" y="504"/>
                    </a:lnTo>
                    <a:lnTo>
                      <a:pt x="818" y="504"/>
                    </a:lnTo>
                    <a:lnTo>
                      <a:pt x="818" y="504"/>
                    </a:lnTo>
                    <a:lnTo>
                      <a:pt x="818" y="504"/>
                    </a:lnTo>
                    <a:lnTo>
                      <a:pt x="818" y="506"/>
                    </a:lnTo>
                    <a:lnTo>
                      <a:pt x="818" y="506"/>
                    </a:lnTo>
                    <a:lnTo>
                      <a:pt x="816" y="506"/>
                    </a:lnTo>
                    <a:lnTo>
                      <a:pt x="816" y="506"/>
                    </a:lnTo>
                    <a:lnTo>
                      <a:pt x="816" y="506"/>
                    </a:lnTo>
                    <a:lnTo>
                      <a:pt x="816" y="506"/>
                    </a:lnTo>
                    <a:lnTo>
                      <a:pt x="816" y="508"/>
                    </a:lnTo>
                    <a:lnTo>
                      <a:pt x="816" y="508"/>
                    </a:lnTo>
                    <a:lnTo>
                      <a:pt x="816" y="508"/>
                    </a:lnTo>
                    <a:lnTo>
                      <a:pt x="816" y="506"/>
                    </a:lnTo>
                    <a:lnTo>
                      <a:pt x="816" y="506"/>
                    </a:lnTo>
                    <a:lnTo>
                      <a:pt x="816" y="506"/>
                    </a:lnTo>
                    <a:lnTo>
                      <a:pt x="814" y="504"/>
                    </a:lnTo>
                    <a:lnTo>
                      <a:pt x="814" y="504"/>
                    </a:lnTo>
                    <a:lnTo>
                      <a:pt x="814" y="503"/>
                    </a:lnTo>
                    <a:lnTo>
                      <a:pt x="814" y="503"/>
                    </a:lnTo>
                    <a:lnTo>
                      <a:pt x="814" y="503"/>
                    </a:lnTo>
                    <a:lnTo>
                      <a:pt x="814" y="503"/>
                    </a:lnTo>
                    <a:lnTo>
                      <a:pt x="812" y="503"/>
                    </a:lnTo>
                    <a:lnTo>
                      <a:pt x="812" y="503"/>
                    </a:lnTo>
                    <a:lnTo>
                      <a:pt x="812" y="503"/>
                    </a:lnTo>
                    <a:lnTo>
                      <a:pt x="812" y="503"/>
                    </a:lnTo>
                    <a:lnTo>
                      <a:pt x="810" y="503"/>
                    </a:lnTo>
                    <a:lnTo>
                      <a:pt x="810" y="503"/>
                    </a:lnTo>
                    <a:lnTo>
                      <a:pt x="810" y="503"/>
                    </a:lnTo>
                    <a:lnTo>
                      <a:pt x="810" y="503"/>
                    </a:lnTo>
                    <a:lnTo>
                      <a:pt x="809" y="501"/>
                    </a:lnTo>
                    <a:lnTo>
                      <a:pt x="809" y="501"/>
                    </a:lnTo>
                    <a:lnTo>
                      <a:pt x="807" y="501"/>
                    </a:lnTo>
                    <a:lnTo>
                      <a:pt x="807" y="501"/>
                    </a:lnTo>
                    <a:lnTo>
                      <a:pt x="807" y="501"/>
                    </a:lnTo>
                    <a:lnTo>
                      <a:pt x="805" y="501"/>
                    </a:lnTo>
                    <a:lnTo>
                      <a:pt x="805" y="501"/>
                    </a:lnTo>
                    <a:lnTo>
                      <a:pt x="805" y="501"/>
                    </a:lnTo>
                    <a:lnTo>
                      <a:pt x="805" y="503"/>
                    </a:lnTo>
                    <a:lnTo>
                      <a:pt x="805" y="503"/>
                    </a:lnTo>
                    <a:lnTo>
                      <a:pt x="803" y="503"/>
                    </a:lnTo>
                    <a:lnTo>
                      <a:pt x="803" y="503"/>
                    </a:lnTo>
                    <a:lnTo>
                      <a:pt x="801" y="504"/>
                    </a:lnTo>
                    <a:lnTo>
                      <a:pt x="801" y="504"/>
                    </a:lnTo>
                    <a:lnTo>
                      <a:pt x="801" y="504"/>
                    </a:lnTo>
                    <a:lnTo>
                      <a:pt x="800" y="504"/>
                    </a:lnTo>
                    <a:lnTo>
                      <a:pt x="800" y="506"/>
                    </a:lnTo>
                    <a:lnTo>
                      <a:pt x="800" y="506"/>
                    </a:lnTo>
                    <a:lnTo>
                      <a:pt x="800" y="506"/>
                    </a:lnTo>
                    <a:lnTo>
                      <a:pt x="798" y="506"/>
                    </a:lnTo>
                    <a:lnTo>
                      <a:pt x="798" y="506"/>
                    </a:lnTo>
                    <a:lnTo>
                      <a:pt x="798" y="508"/>
                    </a:lnTo>
                    <a:lnTo>
                      <a:pt x="798" y="508"/>
                    </a:lnTo>
                    <a:lnTo>
                      <a:pt x="796" y="508"/>
                    </a:lnTo>
                    <a:lnTo>
                      <a:pt x="796" y="508"/>
                    </a:lnTo>
                    <a:lnTo>
                      <a:pt x="796" y="508"/>
                    </a:lnTo>
                    <a:lnTo>
                      <a:pt x="796" y="508"/>
                    </a:lnTo>
                    <a:lnTo>
                      <a:pt x="796" y="510"/>
                    </a:lnTo>
                    <a:lnTo>
                      <a:pt x="794" y="510"/>
                    </a:lnTo>
                    <a:lnTo>
                      <a:pt x="794" y="510"/>
                    </a:lnTo>
                    <a:lnTo>
                      <a:pt x="794" y="510"/>
                    </a:lnTo>
                    <a:lnTo>
                      <a:pt x="794" y="510"/>
                    </a:lnTo>
                    <a:lnTo>
                      <a:pt x="792" y="510"/>
                    </a:lnTo>
                    <a:lnTo>
                      <a:pt x="792" y="510"/>
                    </a:lnTo>
                    <a:lnTo>
                      <a:pt x="791" y="510"/>
                    </a:lnTo>
                    <a:lnTo>
                      <a:pt x="791" y="510"/>
                    </a:lnTo>
                    <a:lnTo>
                      <a:pt x="791" y="512"/>
                    </a:lnTo>
                    <a:lnTo>
                      <a:pt x="791" y="512"/>
                    </a:lnTo>
                    <a:lnTo>
                      <a:pt x="791" y="512"/>
                    </a:lnTo>
                    <a:lnTo>
                      <a:pt x="791" y="512"/>
                    </a:lnTo>
                    <a:lnTo>
                      <a:pt x="791" y="512"/>
                    </a:lnTo>
                    <a:lnTo>
                      <a:pt x="789" y="512"/>
                    </a:lnTo>
                    <a:lnTo>
                      <a:pt x="789" y="513"/>
                    </a:lnTo>
                    <a:lnTo>
                      <a:pt x="789" y="513"/>
                    </a:lnTo>
                    <a:lnTo>
                      <a:pt x="789" y="513"/>
                    </a:lnTo>
                    <a:lnTo>
                      <a:pt x="789" y="513"/>
                    </a:lnTo>
                    <a:lnTo>
                      <a:pt x="789" y="515"/>
                    </a:lnTo>
                    <a:lnTo>
                      <a:pt x="789" y="515"/>
                    </a:lnTo>
                    <a:lnTo>
                      <a:pt x="789" y="515"/>
                    </a:lnTo>
                    <a:lnTo>
                      <a:pt x="789" y="515"/>
                    </a:lnTo>
                    <a:lnTo>
                      <a:pt x="787" y="515"/>
                    </a:lnTo>
                    <a:lnTo>
                      <a:pt x="787" y="517"/>
                    </a:lnTo>
                    <a:lnTo>
                      <a:pt x="787" y="517"/>
                    </a:lnTo>
                    <a:lnTo>
                      <a:pt x="787" y="519"/>
                    </a:lnTo>
                    <a:lnTo>
                      <a:pt x="787" y="521"/>
                    </a:lnTo>
                    <a:lnTo>
                      <a:pt x="787" y="521"/>
                    </a:lnTo>
                    <a:lnTo>
                      <a:pt x="787" y="521"/>
                    </a:lnTo>
                    <a:lnTo>
                      <a:pt x="787" y="522"/>
                    </a:lnTo>
                    <a:lnTo>
                      <a:pt x="787" y="522"/>
                    </a:lnTo>
                    <a:lnTo>
                      <a:pt x="787" y="522"/>
                    </a:lnTo>
                    <a:lnTo>
                      <a:pt x="787" y="524"/>
                    </a:lnTo>
                    <a:lnTo>
                      <a:pt x="787" y="524"/>
                    </a:lnTo>
                    <a:lnTo>
                      <a:pt x="787" y="524"/>
                    </a:lnTo>
                    <a:lnTo>
                      <a:pt x="787" y="524"/>
                    </a:lnTo>
                    <a:lnTo>
                      <a:pt x="785" y="526"/>
                    </a:lnTo>
                    <a:lnTo>
                      <a:pt x="785" y="526"/>
                    </a:lnTo>
                    <a:lnTo>
                      <a:pt x="785" y="526"/>
                    </a:lnTo>
                    <a:lnTo>
                      <a:pt x="785" y="528"/>
                    </a:lnTo>
                    <a:lnTo>
                      <a:pt x="785" y="528"/>
                    </a:lnTo>
                    <a:lnTo>
                      <a:pt x="787" y="528"/>
                    </a:lnTo>
                    <a:lnTo>
                      <a:pt x="787" y="530"/>
                    </a:lnTo>
                    <a:lnTo>
                      <a:pt x="785" y="532"/>
                    </a:lnTo>
                    <a:lnTo>
                      <a:pt x="785" y="532"/>
                    </a:lnTo>
                    <a:lnTo>
                      <a:pt x="785" y="532"/>
                    </a:lnTo>
                    <a:lnTo>
                      <a:pt x="785" y="532"/>
                    </a:lnTo>
                    <a:lnTo>
                      <a:pt x="785" y="533"/>
                    </a:lnTo>
                    <a:lnTo>
                      <a:pt x="783" y="533"/>
                    </a:lnTo>
                    <a:lnTo>
                      <a:pt x="782" y="533"/>
                    </a:lnTo>
                    <a:lnTo>
                      <a:pt x="782" y="533"/>
                    </a:lnTo>
                    <a:lnTo>
                      <a:pt x="782" y="533"/>
                    </a:lnTo>
                    <a:lnTo>
                      <a:pt x="782" y="535"/>
                    </a:lnTo>
                    <a:lnTo>
                      <a:pt x="782" y="535"/>
                    </a:lnTo>
                    <a:lnTo>
                      <a:pt x="782" y="535"/>
                    </a:lnTo>
                    <a:lnTo>
                      <a:pt x="782" y="535"/>
                    </a:lnTo>
                    <a:lnTo>
                      <a:pt x="782" y="535"/>
                    </a:lnTo>
                    <a:lnTo>
                      <a:pt x="782" y="537"/>
                    </a:lnTo>
                    <a:lnTo>
                      <a:pt x="782" y="537"/>
                    </a:lnTo>
                    <a:lnTo>
                      <a:pt x="782" y="537"/>
                    </a:lnTo>
                    <a:lnTo>
                      <a:pt x="782" y="539"/>
                    </a:lnTo>
                    <a:lnTo>
                      <a:pt x="782" y="539"/>
                    </a:lnTo>
                    <a:lnTo>
                      <a:pt x="782" y="541"/>
                    </a:lnTo>
                    <a:lnTo>
                      <a:pt x="782" y="541"/>
                    </a:lnTo>
                    <a:lnTo>
                      <a:pt x="782" y="542"/>
                    </a:lnTo>
                    <a:lnTo>
                      <a:pt x="780" y="542"/>
                    </a:lnTo>
                    <a:lnTo>
                      <a:pt x="780" y="544"/>
                    </a:lnTo>
                    <a:lnTo>
                      <a:pt x="780" y="544"/>
                    </a:lnTo>
                    <a:lnTo>
                      <a:pt x="780" y="544"/>
                    </a:lnTo>
                    <a:lnTo>
                      <a:pt x="778" y="544"/>
                    </a:lnTo>
                    <a:lnTo>
                      <a:pt x="776" y="544"/>
                    </a:lnTo>
                    <a:lnTo>
                      <a:pt x="776" y="544"/>
                    </a:lnTo>
                    <a:lnTo>
                      <a:pt x="776" y="544"/>
                    </a:lnTo>
                    <a:lnTo>
                      <a:pt x="776" y="546"/>
                    </a:lnTo>
                    <a:lnTo>
                      <a:pt x="774" y="546"/>
                    </a:lnTo>
                    <a:lnTo>
                      <a:pt x="774" y="546"/>
                    </a:lnTo>
                    <a:lnTo>
                      <a:pt x="774" y="546"/>
                    </a:lnTo>
                    <a:lnTo>
                      <a:pt x="772" y="546"/>
                    </a:lnTo>
                    <a:lnTo>
                      <a:pt x="772" y="546"/>
                    </a:lnTo>
                    <a:lnTo>
                      <a:pt x="772" y="546"/>
                    </a:lnTo>
                    <a:lnTo>
                      <a:pt x="772" y="546"/>
                    </a:lnTo>
                    <a:lnTo>
                      <a:pt x="772" y="548"/>
                    </a:lnTo>
                    <a:lnTo>
                      <a:pt x="772" y="548"/>
                    </a:lnTo>
                    <a:lnTo>
                      <a:pt x="772" y="548"/>
                    </a:lnTo>
                    <a:lnTo>
                      <a:pt x="772" y="548"/>
                    </a:lnTo>
                    <a:lnTo>
                      <a:pt x="772" y="548"/>
                    </a:lnTo>
                    <a:lnTo>
                      <a:pt x="772" y="550"/>
                    </a:lnTo>
                    <a:lnTo>
                      <a:pt x="772" y="550"/>
                    </a:lnTo>
                    <a:lnTo>
                      <a:pt x="772" y="551"/>
                    </a:lnTo>
                    <a:lnTo>
                      <a:pt x="772" y="551"/>
                    </a:lnTo>
                    <a:lnTo>
                      <a:pt x="772" y="551"/>
                    </a:lnTo>
                    <a:lnTo>
                      <a:pt x="772" y="551"/>
                    </a:lnTo>
                    <a:lnTo>
                      <a:pt x="771" y="551"/>
                    </a:lnTo>
                    <a:lnTo>
                      <a:pt x="771" y="553"/>
                    </a:lnTo>
                    <a:lnTo>
                      <a:pt x="771" y="553"/>
                    </a:lnTo>
                    <a:lnTo>
                      <a:pt x="771" y="553"/>
                    </a:lnTo>
                    <a:lnTo>
                      <a:pt x="771" y="555"/>
                    </a:lnTo>
                    <a:lnTo>
                      <a:pt x="771" y="555"/>
                    </a:lnTo>
                    <a:lnTo>
                      <a:pt x="771" y="555"/>
                    </a:lnTo>
                    <a:lnTo>
                      <a:pt x="771" y="557"/>
                    </a:lnTo>
                    <a:lnTo>
                      <a:pt x="771" y="559"/>
                    </a:lnTo>
                    <a:lnTo>
                      <a:pt x="771" y="559"/>
                    </a:lnTo>
                    <a:lnTo>
                      <a:pt x="771" y="559"/>
                    </a:lnTo>
                    <a:lnTo>
                      <a:pt x="771" y="559"/>
                    </a:lnTo>
                    <a:lnTo>
                      <a:pt x="771" y="560"/>
                    </a:lnTo>
                    <a:lnTo>
                      <a:pt x="771" y="560"/>
                    </a:lnTo>
                    <a:lnTo>
                      <a:pt x="771" y="560"/>
                    </a:lnTo>
                    <a:lnTo>
                      <a:pt x="769" y="562"/>
                    </a:lnTo>
                    <a:lnTo>
                      <a:pt x="769" y="562"/>
                    </a:lnTo>
                    <a:lnTo>
                      <a:pt x="769" y="562"/>
                    </a:lnTo>
                    <a:lnTo>
                      <a:pt x="769" y="562"/>
                    </a:lnTo>
                    <a:lnTo>
                      <a:pt x="769" y="562"/>
                    </a:lnTo>
                    <a:lnTo>
                      <a:pt x="767" y="562"/>
                    </a:lnTo>
                    <a:lnTo>
                      <a:pt x="767" y="562"/>
                    </a:lnTo>
                    <a:lnTo>
                      <a:pt x="765" y="562"/>
                    </a:lnTo>
                    <a:lnTo>
                      <a:pt x="765" y="562"/>
                    </a:lnTo>
                    <a:lnTo>
                      <a:pt x="765" y="562"/>
                    </a:lnTo>
                    <a:lnTo>
                      <a:pt x="763" y="564"/>
                    </a:lnTo>
                    <a:lnTo>
                      <a:pt x="763" y="564"/>
                    </a:lnTo>
                    <a:lnTo>
                      <a:pt x="763" y="564"/>
                    </a:lnTo>
                    <a:lnTo>
                      <a:pt x="763" y="564"/>
                    </a:lnTo>
                    <a:lnTo>
                      <a:pt x="762" y="564"/>
                    </a:lnTo>
                    <a:lnTo>
                      <a:pt x="762" y="564"/>
                    </a:lnTo>
                    <a:lnTo>
                      <a:pt x="762" y="564"/>
                    </a:lnTo>
                    <a:lnTo>
                      <a:pt x="762" y="564"/>
                    </a:lnTo>
                    <a:lnTo>
                      <a:pt x="762" y="564"/>
                    </a:lnTo>
                    <a:lnTo>
                      <a:pt x="762" y="566"/>
                    </a:lnTo>
                    <a:lnTo>
                      <a:pt x="762" y="566"/>
                    </a:lnTo>
                    <a:lnTo>
                      <a:pt x="762" y="568"/>
                    </a:lnTo>
                    <a:lnTo>
                      <a:pt x="762" y="568"/>
                    </a:lnTo>
                    <a:lnTo>
                      <a:pt x="762" y="568"/>
                    </a:lnTo>
                    <a:lnTo>
                      <a:pt x="762" y="569"/>
                    </a:lnTo>
                    <a:lnTo>
                      <a:pt x="762" y="569"/>
                    </a:lnTo>
                    <a:lnTo>
                      <a:pt x="762" y="569"/>
                    </a:lnTo>
                    <a:lnTo>
                      <a:pt x="760" y="569"/>
                    </a:lnTo>
                    <a:lnTo>
                      <a:pt x="760" y="571"/>
                    </a:lnTo>
                    <a:lnTo>
                      <a:pt x="760" y="573"/>
                    </a:lnTo>
                    <a:lnTo>
                      <a:pt x="760" y="573"/>
                    </a:lnTo>
                    <a:lnTo>
                      <a:pt x="760" y="573"/>
                    </a:lnTo>
                    <a:lnTo>
                      <a:pt x="758" y="573"/>
                    </a:lnTo>
                    <a:lnTo>
                      <a:pt x="758" y="573"/>
                    </a:lnTo>
                    <a:lnTo>
                      <a:pt x="758" y="573"/>
                    </a:lnTo>
                    <a:lnTo>
                      <a:pt x="758" y="573"/>
                    </a:lnTo>
                    <a:lnTo>
                      <a:pt x="758" y="573"/>
                    </a:lnTo>
                    <a:lnTo>
                      <a:pt x="756" y="575"/>
                    </a:lnTo>
                    <a:lnTo>
                      <a:pt x="756" y="575"/>
                    </a:lnTo>
                    <a:lnTo>
                      <a:pt x="756" y="575"/>
                    </a:lnTo>
                    <a:lnTo>
                      <a:pt x="756" y="575"/>
                    </a:lnTo>
                    <a:lnTo>
                      <a:pt x="756" y="575"/>
                    </a:lnTo>
                    <a:lnTo>
                      <a:pt x="756" y="575"/>
                    </a:lnTo>
                    <a:lnTo>
                      <a:pt x="756" y="575"/>
                    </a:lnTo>
                    <a:lnTo>
                      <a:pt x="754" y="575"/>
                    </a:lnTo>
                    <a:lnTo>
                      <a:pt x="753" y="575"/>
                    </a:lnTo>
                    <a:lnTo>
                      <a:pt x="753" y="575"/>
                    </a:lnTo>
                    <a:lnTo>
                      <a:pt x="751" y="575"/>
                    </a:lnTo>
                    <a:lnTo>
                      <a:pt x="751" y="575"/>
                    </a:lnTo>
                    <a:lnTo>
                      <a:pt x="751" y="575"/>
                    </a:lnTo>
                    <a:lnTo>
                      <a:pt x="751" y="577"/>
                    </a:lnTo>
                    <a:lnTo>
                      <a:pt x="751" y="577"/>
                    </a:lnTo>
                    <a:lnTo>
                      <a:pt x="751" y="577"/>
                    </a:lnTo>
                    <a:lnTo>
                      <a:pt x="751" y="577"/>
                    </a:lnTo>
                    <a:lnTo>
                      <a:pt x="751" y="577"/>
                    </a:lnTo>
                    <a:lnTo>
                      <a:pt x="751" y="579"/>
                    </a:lnTo>
                    <a:lnTo>
                      <a:pt x="751" y="579"/>
                    </a:lnTo>
                    <a:lnTo>
                      <a:pt x="749" y="580"/>
                    </a:lnTo>
                    <a:lnTo>
                      <a:pt x="749" y="582"/>
                    </a:lnTo>
                    <a:lnTo>
                      <a:pt x="749" y="582"/>
                    </a:lnTo>
                    <a:lnTo>
                      <a:pt x="747" y="582"/>
                    </a:lnTo>
                    <a:lnTo>
                      <a:pt x="747" y="582"/>
                    </a:lnTo>
                    <a:lnTo>
                      <a:pt x="745" y="582"/>
                    </a:lnTo>
                    <a:lnTo>
                      <a:pt x="745" y="582"/>
                    </a:lnTo>
                    <a:lnTo>
                      <a:pt x="745" y="582"/>
                    </a:lnTo>
                    <a:lnTo>
                      <a:pt x="745" y="582"/>
                    </a:lnTo>
                    <a:lnTo>
                      <a:pt x="745" y="584"/>
                    </a:lnTo>
                    <a:lnTo>
                      <a:pt x="745" y="584"/>
                    </a:lnTo>
                    <a:lnTo>
                      <a:pt x="745" y="584"/>
                    </a:lnTo>
                    <a:lnTo>
                      <a:pt x="745" y="584"/>
                    </a:lnTo>
                    <a:lnTo>
                      <a:pt x="745" y="584"/>
                    </a:lnTo>
                    <a:lnTo>
                      <a:pt x="745" y="586"/>
                    </a:lnTo>
                    <a:lnTo>
                      <a:pt x="745" y="586"/>
                    </a:lnTo>
                    <a:lnTo>
                      <a:pt x="745" y="586"/>
                    </a:lnTo>
                    <a:lnTo>
                      <a:pt x="745" y="588"/>
                    </a:lnTo>
                    <a:lnTo>
                      <a:pt x="745" y="588"/>
                    </a:lnTo>
                    <a:lnTo>
                      <a:pt x="745" y="588"/>
                    </a:lnTo>
                    <a:lnTo>
                      <a:pt x="744" y="589"/>
                    </a:lnTo>
                    <a:lnTo>
                      <a:pt x="744" y="589"/>
                    </a:lnTo>
                    <a:lnTo>
                      <a:pt x="744" y="589"/>
                    </a:lnTo>
                    <a:lnTo>
                      <a:pt x="744" y="589"/>
                    </a:lnTo>
                    <a:lnTo>
                      <a:pt x="744" y="591"/>
                    </a:lnTo>
                    <a:lnTo>
                      <a:pt x="744" y="591"/>
                    </a:lnTo>
                    <a:lnTo>
                      <a:pt x="744" y="591"/>
                    </a:lnTo>
                    <a:lnTo>
                      <a:pt x="744" y="591"/>
                    </a:lnTo>
                    <a:lnTo>
                      <a:pt x="744" y="591"/>
                    </a:lnTo>
                    <a:lnTo>
                      <a:pt x="742" y="593"/>
                    </a:lnTo>
                    <a:lnTo>
                      <a:pt x="742" y="593"/>
                    </a:lnTo>
                    <a:lnTo>
                      <a:pt x="742" y="593"/>
                    </a:lnTo>
                    <a:lnTo>
                      <a:pt x="742" y="593"/>
                    </a:lnTo>
                    <a:lnTo>
                      <a:pt x="742" y="593"/>
                    </a:lnTo>
                    <a:lnTo>
                      <a:pt x="740" y="593"/>
                    </a:lnTo>
                    <a:lnTo>
                      <a:pt x="740" y="593"/>
                    </a:lnTo>
                    <a:lnTo>
                      <a:pt x="740" y="593"/>
                    </a:lnTo>
                    <a:lnTo>
                      <a:pt x="738" y="593"/>
                    </a:lnTo>
                    <a:lnTo>
                      <a:pt x="738" y="593"/>
                    </a:lnTo>
                    <a:lnTo>
                      <a:pt x="738" y="593"/>
                    </a:lnTo>
                    <a:lnTo>
                      <a:pt x="738" y="593"/>
                    </a:lnTo>
                    <a:lnTo>
                      <a:pt x="736" y="593"/>
                    </a:lnTo>
                    <a:lnTo>
                      <a:pt x="736" y="593"/>
                    </a:lnTo>
                    <a:lnTo>
                      <a:pt x="736" y="593"/>
                    </a:lnTo>
                    <a:lnTo>
                      <a:pt x="736" y="593"/>
                    </a:lnTo>
                    <a:lnTo>
                      <a:pt x="736" y="593"/>
                    </a:lnTo>
                    <a:lnTo>
                      <a:pt x="736" y="595"/>
                    </a:lnTo>
                    <a:lnTo>
                      <a:pt x="736" y="595"/>
                    </a:lnTo>
                    <a:lnTo>
                      <a:pt x="736" y="597"/>
                    </a:lnTo>
                    <a:lnTo>
                      <a:pt x="736" y="597"/>
                    </a:lnTo>
                    <a:lnTo>
                      <a:pt x="736" y="597"/>
                    </a:lnTo>
                    <a:lnTo>
                      <a:pt x="736" y="597"/>
                    </a:lnTo>
                    <a:lnTo>
                      <a:pt x="736" y="597"/>
                    </a:lnTo>
                    <a:lnTo>
                      <a:pt x="736" y="598"/>
                    </a:lnTo>
                    <a:lnTo>
                      <a:pt x="736" y="598"/>
                    </a:lnTo>
                    <a:lnTo>
                      <a:pt x="736" y="598"/>
                    </a:lnTo>
                    <a:lnTo>
                      <a:pt x="734" y="598"/>
                    </a:lnTo>
                    <a:lnTo>
                      <a:pt x="734" y="600"/>
                    </a:lnTo>
                    <a:lnTo>
                      <a:pt x="733" y="602"/>
                    </a:lnTo>
                    <a:lnTo>
                      <a:pt x="733" y="602"/>
                    </a:lnTo>
                    <a:lnTo>
                      <a:pt x="733" y="602"/>
                    </a:lnTo>
                    <a:lnTo>
                      <a:pt x="733" y="602"/>
                    </a:lnTo>
                    <a:lnTo>
                      <a:pt x="733" y="602"/>
                    </a:lnTo>
                    <a:lnTo>
                      <a:pt x="733" y="604"/>
                    </a:lnTo>
                    <a:lnTo>
                      <a:pt x="733" y="604"/>
                    </a:lnTo>
                    <a:lnTo>
                      <a:pt x="733" y="604"/>
                    </a:lnTo>
                    <a:lnTo>
                      <a:pt x="733" y="604"/>
                    </a:lnTo>
                    <a:lnTo>
                      <a:pt x="733" y="606"/>
                    </a:lnTo>
                    <a:lnTo>
                      <a:pt x="733" y="606"/>
                    </a:lnTo>
                    <a:lnTo>
                      <a:pt x="733" y="606"/>
                    </a:lnTo>
                    <a:lnTo>
                      <a:pt x="733" y="607"/>
                    </a:lnTo>
                    <a:lnTo>
                      <a:pt x="733" y="607"/>
                    </a:lnTo>
                    <a:lnTo>
                      <a:pt x="733" y="607"/>
                    </a:lnTo>
                    <a:lnTo>
                      <a:pt x="733" y="609"/>
                    </a:lnTo>
                    <a:lnTo>
                      <a:pt x="733" y="611"/>
                    </a:lnTo>
                    <a:lnTo>
                      <a:pt x="733" y="611"/>
                    </a:lnTo>
                    <a:lnTo>
                      <a:pt x="733" y="613"/>
                    </a:lnTo>
                    <a:lnTo>
                      <a:pt x="733" y="613"/>
                    </a:lnTo>
                    <a:lnTo>
                      <a:pt x="733" y="613"/>
                    </a:lnTo>
                    <a:lnTo>
                      <a:pt x="733" y="613"/>
                    </a:lnTo>
                    <a:lnTo>
                      <a:pt x="733" y="613"/>
                    </a:lnTo>
                    <a:lnTo>
                      <a:pt x="734" y="613"/>
                    </a:lnTo>
                    <a:lnTo>
                      <a:pt x="734" y="615"/>
                    </a:lnTo>
                    <a:lnTo>
                      <a:pt x="734" y="615"/>
                    </a:lnTo>
                    <a:lnTo>
                      <a:pt x="734" y="615"/>
                    </a:lnTo>
                    <a:lnTo>
                      <a:pt x="734" y="615"/>
                    </a:lnTo>
                    <a:lnTo>
                      <a:pt x="733" y="615"/>
                    </a:lnTo>
                    <a:lnTo>
                      <a:pt x="733" y="617"/>
                    </a:lnTo>
                    <a:lnTo>
                      <a:pt x="731" y="617"/>
                    </a:lnTo>
                    <a:lnTo>
                      <a:pt x="731" y="617"/>
                    </a:lnTo>
                    <a:lnTo>
                      <a:pt x="731" y="618"/>
                    </a:lnTo>
                    <a:lnTo>
                      <a:pt x="731" y="618"/>
                    </a:lnTo>
                    <a:lnTo>
                      <a:pt x="731" y="620"/>
                    </a:lnTo>
                    <a:lnTo>
                      <a:pt x="731" y="620"/>
                    </a:lnTo>
                    <a:lnTo>
                      <a:pt x="731" y="620"/>
                    </a:lnTo>
                    <a:lnTo>
                      <a:pt x="731" y="620"/>
                    </a:lnTo>
                    <a:lnTo>
                      <a:pt x="731" y="620"/>
                    </a:lnTo>
                    <a:lnTo>
                      <a:pt x="731" y="620"/>
                    </a:lnTo>
                    <a:lnTo>
                      <a:pt x="731" y="622"/>
                    </a:lnTo>
                    <a:lnTo>
                      <a:pt x="731" y="624"/>
                    </a:lnTo>
                    <a:lnTo>
                      <a:pt x="731" y="624"/>
                    </a:lnTo>
                    <a:lnTo>
                      <a:pt x="731" y="626"/>
                    </a:lnTo>
                    <a:lnTo>
                      <a:pt x="729" y="626"/>
                    </a:lnTo>
                    <a:lnTo>
                      <a:pt x="729" y="626"/>
                    </a:lnTo>
                    <a:lnTo>
                      <a:pt x="729" y="626"/>
                    </a:lnTo>
                    <a:lnTo>
                      <a:pt x="729" y="627"/>
                    </a:lnTo>
                    <a:lnTo>
                      <a:pt x="729" y="629"/>
                    </a:lnTo>
                    <a:lnTo>
                      <a:pt x="729" y="629"/>
                    </a:lnTo>
                    <a:lnTo>
                      <a:pt x="729" y="631"/>
                    </a:lnTo>
                    <a:lnTo>
                      <a:pt x="729" y="631"/>
                    </a:lnTo>
                    <a:lnTo>
                      <a:pt x="729" y="631"/>
                    </a:lnTo>
                    <a:lnTo>
                      <a:pt x="729" y="633"/>
                    </a:lnTo>
                    <a:lnTo>
                      <a:pt x="727" y="633"/>
                    </a:lnTo>
                    <a:lnTo>
                      <a:pt x="727" y="631"/>
                    </a:lnTo>
                    <a:lnTo>
                      <a:pt x="727" y="631"/>
                    </a:lnTo>
                    <a:lnTo>
                      <a:pt x="727" y="631"/>
                    </a:lnTo>
                    <a:lnTo>
                      <a:pt x="727" y="633"/>
                    </a:lnTo>
                    <a:lnTo>
                      <a:pt x="727" y="633"/>
                    </a:lnTo>
                    <a:lnTo>
                      <a:pt x="725" y="633"/>
                    </a:lnTo>
                    <a:lnTo>
                      <a:pt x="725" y="635"/>
                    </a:lnTo>
                    <a:lnTo>
                      <a:pt x="725" y="635"/>
                    </a:lnTo>
                    <a:lnTo>
                      <a:pt x="725" y="636"/>
                    </a:lnTo>
                    <a:lnTo>
                      <a:pt x="725" y="636"/>
                    </a:lnTo>
                    <a:lnTo>
                      <a:pt x="724" y="636"/>
                    </a:lnTo>
                    <a:lnTo>
                      <a:pt x="724" y="636"/>
                    </a:lnTo>
                    <a:lnTo>
                      <a:pt x="724" y="638"/>
                    </a:lnTo>
                    <a:lnTo>
                      <a:pt x="724" y="638"/>
                    </a:lnTo>
                    <a:lnTo>
                      <a:pt x="724" y="638"/>
                    </a:lnTo>
                    <a:lnTo>
                      <a:pt x="722" y="640"/>
                    </a:lnTo>
                    <a:lnTo>
                      <a:pt x="722" y="642"/>
                    </a:lnTo>
                    <a:lnTo>
                      <a:pt x="722" y="642"/>
                    </a:lnTo>
                    <a:lnTo>
                      <a:pt x="722" y="644"/>
                    </a:lnTo>
                    <a:lnTo>
                      <a:pt x="720" y="645"/>
                    </a:lnTo>
                    <a:lnTo>
                      <a:pt x="720" y="645"/>
                    </a:lnTo>
                    <a:lnTo>
                      <a:pt x="720" y="647"/>
                    </a:lnTo>
                    <a:lnTo>
                      <a:pt x="720" y="647"/>
                    </a:lnTo>
                    <a:lnTo>
                      <a:pt x="720" y="647"/>
                    </a:lnTo>
                    <a:lnTo>
                      <a:pt x="720" y="647"/>
                    </a:lnTo>
                    <a:lnTo>
                      <a:pt x="722" y="647"/>
                    </a:lnTo>
                    <a:lnTo>
                      <a:pt x="722" y="647"/>
                    </a:lnTo>
                    <a:lnTo>
                      <a:pt x="724" y="649"/>
                    </a:lnTo>
                    <a:lnTo>
                      <a:pt x="724" y="649"/>
                    </a:lnTo>
                    <a:lnTo>
                      <a:pt x="724" y="649"/>
                    </a:lnTo>
                    <a:lnTo>
                      <a:pt x="724" y="651"/>
                    </a:lnTo>
                    <a:lnTo>
                      <a:pt x="724" y="651"/>
                    </a:lnTo>
                    <a:lnTo>
                      <a:pt x="725" y="651"/>
                    </a:lnTo>
                    <a:lnTo>
                      <a:pt x="724" y="651"/>
                    </a:lnTo>
                    <a:lnTo>
                      <a:pt x="725" y="653"/>
                    </a:lnTo>
                    <a:lnTo>
                      <a:pt x="725" y="655"/>
                    </a:lnTo>
                    <a:lnTo>
                      <a:pt x="725" y="655"/>
                    </a:lnTo>
                    <a:lnTo>
                      <a:pt x="727" y="655"/>
                    </a:lnTo>
                    <a:lnTo>
                      <a:pt x="727" y="656"/>
                    </a:lnTo>
                    <a:lnTo>
                      <a:pt x="727" y="656"/>
                    </a:lnTo>
                    <a:lnTo>
                      <a:pt x="729" y="656"/>
                    </a:lnTo>
                    <a:lnTo>
                      <a:pt x="729" y="658"/>
                    </a:lnTo>
                    <a:lnTo>
                      <a:pt x="729" y="658"/>
                    </a:lnTo>
                    <a:lnTo>
                      <a:pt x="727" y="658"/>
                    </a:lnTo>
                    <a:lnTo>
                      <a:pt x="727" y="660"/>
                    </a:lnTo>
                    <a:lnTo>
                      <a:pt x="727" y="660"/>
                    </a:lnTo>
                    <a:lnTo>
                      <a:pt x="727" y="664"/>
                    </a:lnTo>
                    <a:lnTo>
                      <a:pt x="725" y="664"/>
                    </a:lnTo>
                    <a:lnTo>
                      <a:pt x="725" y="665"/>
                    </a:lnTo>
                    <a:lnTo>
                      <a:pt x="725" y="665"/>
                    </a:lnTo>
                    <a:lnTo>
                      <a:pt x="724" y="665"/>
                    </a:lnTo>
                    <a:lnTo>
                      <a:pt x="724" y="667"/>
                    </a:lnTo>
                    <a:lnTo>
                      <a:pt x="724" y="667"/>
                    </a:lnTo>
                    <a:lnTo>
                      <a:pt x="724" y="667"/>
                    </a:lnTo>
                    <a:lnTo>
                      <a:pt x="724" y="667"/>
                    </a:lnTo>
                    <a:lnTo>
                      <a:pt x="724" y="669"/>
                    </a:lnTo>
                    <a:lnTo>
                      <a:pt x="724" y="669"/>
                    </a:lnTo>
                    <a:lnTo>
                      <a:pt x="724" y="669"/>
                    </a:lnTo>
                    <a:lnTo>
                      <a:pt x="722" y="671"/>
                    </a:lnTo>
                    <a:lnTo>
                      <a:pt x="722" y="671"/>
                    </a:lnTo>
                    <a:lnTo>
                      <a:pt x="722" y="671"/>
                    </a:lnTo>
                    <a:lnTo>
                      <a:pt x="722" y="671"/>
                    </a:lnTo>
                    <a:lnTo>
                      <a:pt x="722" y="673"/>
                    </a:lnTo>
                    <a:lnTo>
                      <a:pt x="722" y="673"/>
                    </a:lnTo>
                    <a:lnTo>
                      <a:pt x="724" y="673"/>
                    </a:lnTo>
                    <a:lnTo>
                      <a:pt x="724" y="673"/>
                    </a:lnTo>
                    <a:lnTo>
                      <a:pt x="724" y="674"/>
                    </a:lnTo>
                    <a:lnTo>
                      <a:pt x="722" y="674"/>
                    </a:lnTo>
                    <a:lnTo>
                      <a:pt x="722" y="674"/>
                    </a:lnTo>
                    <a:lnTo>
                      <a:pt x="722" y="674"/>
                    </a:lnTo>
                    <a:lnTo>
                      <a:pt x="720" y="676"/>
                    </a:lnTo>
                    <a:lnTo>
                      <a:pt x="720" y="676"/>
                    </a:lnTo>
                    <a:lnTo>
                      <a:pt x="718" y="676"/>
                    </a:lnTo>
                    <a:lnTo>
                      <a:pt x="718" y="676"/>
                    </a:lnTo>
                    <a:lnTo>
                      <a:pt x="718" y="676"/>
                    </a:lnTo>
                    <a:lnTo>
                      <a:pt x="716" y="676"/>
                    </a:lnTo>
                    <a:lnTo>
                      <a:pt x="715" y="676"/>
                    </a:lnTo>
                    <a:lnTo>
                      <a:pt x="715" y="674"/>
                    </a:lnTo>
                    <a:lnTo>
                      <a:pt x="715" y="674"/>
                    </a:lnTo>
                    <a:lnTo>
                      <a:pt x="713" y="674"/>
                    </a:lnTo>
                    <a:lnTo>
                      <a:pt x="713" y="674"/>
                    </a:lnTo>
                    <a:lnTo>
                      <a:pt x="713" y="673"/>
                    </a:lnTo>
                    <a:lnTo>
                      <a:pt x="713" y="673"/>
                    </a:lnTo>
                    <a:lnTo>
                      <a:pt x="711" y="671"/>
                    </a:lnTo>
                    <a:lnTo>
                      <a:pt x="711" y="671"/>
                    </a:lnTo>
                    <a:lnTo>
                      <a:pt x="711" y="671"/>
                    </a:lnTo>
                    <a:lnTo>
                      <a:pt x="711" y="671"/>
                    </a:lnTo>
                    <a:lnTo>
                      <a:pt x="711" y="671"/>
                    </a:lnTo>
                    <a:lnTo>
                      <a:pt x="711" y="671"/>
                    </a:lnTo>
                    <a:lnTo>
                      <a:pt x="711" y="671"/>
                    </a:lnTo>
                    <a:lnTo>
                      <a:pt x="711" y="671"/>
                    </a:lnTo>
                    <a:lnTo>
                      <a:pt x="711" y="673"/>
                    </a:lnTo>
                    <a:lnTo>
                      <a:pt x="711" y="673"/>
                    </a:lnTo>
                    <a:lnTo>
                      <a:pt x="711" y="673"/>
                    </a:lnTo>
                    <a:lnTo>
                      <a:pt x="709" y="673"/>
                    </a:lnTo>
                    <a:lnTo>
                      <a:pt x="709" y="674"/>
                    </a:lnTo>
                    <a:lnTo>
                      <a:pt x="709" y="676"/>
                    </a:lnTo>
                    <a:lnTo>
                      <a:pt x="709" y="676"/>
                    </a:lnTo>
                    <a:lnTo>
                      <a:pt x="709" y="678"/>
                    </a:lnTo>
                    <a:lnTo>
                      <a:pt x="709" y="678"/>
                    </a:lnTo>
                    <a:lnTo>
                      <a:pt x="707" y="678"/>
                    </a:lnTo>
                    <a:lnTo>
                      <a:pt x="707" y="678"/>
                    </a:lnTo>
                    <a:lnTo>
                      <a:pt x="707" y="678"/>
                    </a:lnTo>
                    <a:lnTo>
                      <a:pt x="707" y="680"/>
                    </a:lnTo>
                    <a:lnTo>
                      <a:pt x="707" y="680"/>
                    </a:lnTo>
                    <a:lnTo>
                      <a:pt x="706" y="680"/>
                    </a:lnTo>
                    <a:lnTo>
                      <a:pt x="706" y="680"/>
                    </a:lnTo>
                    <a:lnTo>
                      <a:pt x="706" y="680"/>
                    </a:lnTo>
                    <a:lnTo>
                      <a:pt x="706" y="682"/>
                    </a:lnTo>
                    <a:lnTo>
                      <a:pt x="706" y="682"/>
                    </a:lnTo>
                    <a:lnTo>
                      <a:pt x="706" y="683"/>
                    </a:lnTo>
                    <a:lnTo>
                      <a:pt x="706" y="683"/>
                    </a:lnTo>
                    <a:lnTo>
                      <a:pt x="704" y="683"/>
                    </a:lnTo>
                    <a:lnTo>
                      <a:pt x="704" y="683"/>
                    </a:lnTo>
                    <a:lnTo>
                      <a:pt x="704" y="683"/>
                    </a:lnTo>
                    <a:lnTo>
                      <a:pt x="704" y="683"/>
                    </a:lnTo>
                    <a:lnTo>
                      <a:pt x="704" y="683"/>
                    </a:lnTo>
                    <a:lnTo>
                      <a:pt x="702" y="683"/>
                    </a:lnTo>
                    <a:lnTo>
                      <a:pt x="702" y="683"/>
                    </a:lnTo>
                    <a:lnTo>
                      <a:pt x="702" y="683"/>
                    </a:lnTo>
                    <a:lnTo>
                      <a:pt x="702" y="683"/>
                    </a:lnTo>
                    <a:lnTo>
                      <a:pt x="700" y="683"/>
                    </a:lnTo>
                    <a:lnTo>
                      <a:pt x="700" y="685"/>
                    </a:lnTo>
                    <a:lnTo>
                      <a:pt x="698" y="685"/>
                    </a:lnTo>
                    <a:lnTo>
                      <a:pt x="697" y="685"/>
                    </a:lnTo>
                    <a:lnTo>
                      <a:pt x="697" y="685"/>
                    </a:lnTo>
                    <a:lnTo>
                      <a:pt x="697" y="687"/>
                    </a:lnTo>
                    <a:lnTo>
                      <a:pt x="697" y="687"/>
                    </a:lnTo>
                    <a:lnTo>
                      <a:pt x="697" y="689"/>
                    </a:lnTo>
                    <a:lnTo>
                      <a:pt x="695" y="689"/>
                    </a:lnTo>
                    <a:lnTo>
                      <a:pt x="695" y="689"/>
                    </a:lnTo>
                    <a:lnTo>
                      <a:pt x="695" y="689"/>
                    </a:lnTo>
                    <a:lnTo>
                      <a:pt x="695" y="689"/>
                    </a:lnTo>
                    <a:lnTo>
                      <a:pt x="695" y="689"/>
                    </a:lnTo>
                    <a:lnTo>
                      <a:pt x="695" y="689"/>
                    </a:lnTo>
                    <a:lnTo>
                      <a:pt x="693" y="691"/>
                    </a:lnTo>
                    <a:lnTo>
                      <a:pt x="693" y="691"/>
                    </a:lnTo>
                    <a:lnTo>
                      <a:pt x="693" y="691"/>
                    </a:lnTo>
                    <a:lnTo>
                      <a:pt x="693" y="691"/>
                    </a:lnTo>
                    <a:lnTo>
                      <a:pt x="693" y="693"/>
                    </a:lnTo>
                    <a:lnTo>
                      <a:pt x="693" y="693"/>
                    </a:lnTo>
                    <a:lnTo>
                      <a:pt x="693" y="693"/>
                    </a:lnTo>
                    <a:lnTo>
                      <a:pt x="693" y="693"/>
                    </a:lnTo>
                    <a:lnTo>
                      <a:pt x="693" y="693"/>
                    </a:lnTo>
                    <a:lnTo>
                      <a:pt x="693" y="693"/>
                    </a:lnTo>
                    <a:lnTo>
                      <a:pt x="693" y="694"/>
                    </a:lnTo>
                    <a:lnTo>
                      <a:pt x="691" y="694"/>
                    </a:lnTo>
                    <a:lnTo>
                      <a:pt x="691" y="694"/>
                    </a:lnTo>
                    <a:lnTo>
                      <a:pt x="691" y="694"/>
                    </a:lnTo>
                    <a:lnTo>
                      <a:pt x="689" y="694"/>
                    </a:lnTo>
                    <a:lnTo>
                      <a:pt x="687" y="696"/>
                    </a:lnTo>
                    <a:lnTo>
                      <a:pt x="687" y="696"/>
                    </a:lnTo>
                    <a:lnTo>
                      <a:pt x="687" y="696"/>
                    </a:lnTo>
                    <a:lnTo>
                      <a:pt x="687" y="696"/>
                    </a:lnTo>
                    <a:lnTo>
                      <a:pt x="687" y="696"/>
                    </a:lnTo>
                    <a:lnTo>
                      <a:pt x="687" y="696"/>
                    </a:lnTo>
                    <a:lnTo>
                      <a:pt x="687" y="696"/>
                    </a:lnTo>
                    <a:lnTo>
                      <a:pt x="687" y="698"/>
                    </a:lnTo>
                    <a:lnTo>
                      <a:pt x="686" y="700"/>
                    </a:lnTo>
                    <a:lnTo>
                      <a:pt x="686" y="702"/>
                    </a:lnTo>
                    <a:lnTo>
                      <a:pt x="686" y="702"/>
                    </a:lnTo>
                    <a:lnTo>
                      <a:pt x="686" y="702"/>
                    </a:lnTo>
                    <a:lnTo>
                      <a:pt x="686" y="702"/>
                    </a:lnTo>
                    <a:lnTo>
                      <a:pt x="686" y="702"/>
                    </a:lnTo>
                    <a:lnTo>
                      <a:pt x="686" y="703"/>
                    </a:lnTo>
                    <a:lnTo>
                      <a:pt x="684" y="703"/>
                    </a:lnTo>
                    <a:lnTo>
                      <a:pt x="684" y="703"/>
                    </a:lnTo>
                    <a:lnTo>
                      <a:pt x="684" y="705"/>
                    </a:lnTo>
                    <a:lnTo>
                      <a:pt x="684" y="705"/>
                    </a:lnTo>
                    <a:lnTo>
                      <a:pt x="682" y="705"/>
                    </a:lnTo>
                    <a:lnTo>
                      <a:pt x="682" y="705"/>
                    </a:lnTo>
                    <a:lnTo>
                      <a:pt x="682" y="705"/>
                    </a:lnTo>
                    <a:lnTo>
                      <a:pt x="682" y="705"/>
                    </a:lnTo>
                    <a:lnTo>
                      <a:pt x="682" y="705"/>
                    </a:lnTo>
                    <a:lnTo>
                      <a:pt x="680" y="707"/>
                    </a:lnTo>
                    <a:lnTo>
                      <a:pt x="680" y="707"/>
                    </a:lnTo>
                    <a:lnTo>
                      <a:pt x="680" y="707"/>
                    </a:lnTo>
                    <a:lnTo>
                      <a:pt x="680" y="707"/>
                    </a:lnTo>
                    <a:lnTo>
                      <a:pt x="680" y="707"/>
                    </a:lnTo>
                    <a:lnTo>
                      <a:pt x="678" y="707"/>
                    </a:lnTo>
                    <a:lnTo>
                      <a:pt x="678" y="709"/>
                    </a:lnTo>
                    <a:lnTo>
                      <a:pt x="678" y="709"/>
                    </a:lnTo>
                    <a:lnTo>
                      <a:pt x="678" y="711"/>
                    </a:lnTo>
                    <a:lnTo>
                      <a:pt x="678" y="711"/>
                    </a:lnTo>
                    <a:lnTo>
                      <a:pt x="678" y="711"/>
                    </a:lnTo>
                    <a:lnTo>
                      <a:pt x="678" y="711"/>
                    </a:lnTo>
                    <a:lnTo>
                      <a:pt x="678" y="711"/>
                    </a:lnTo>
                    <a:lnTo>
                      <a:pt x="678" y="712"/>
                    </a:lnTo>
                    <a:lnTo>
                      <a:pt x="680" y="712"/>
                    </a:lnTo>
                    <a:lnTo>
                      <a:pt x="680" y="712"/>
                    </a:lnTo>
                    <a:lnTo>
                      <a:pt x="680" y="712"/>
                    </a:lnTo>
                    <a:lnTo>
                      <a:pt x="680" y="714"/>
                    </a:lnTo>
                    <a:lnTo>
                      <a:pt x="682" y="714"/>
                    </a:lnTo>
                    <a:lnTo>
                      <a:pt x="682" y="714"/>
                    </a:lnTo>
                    <a:lnTo>
                      <a:pt x="682" y="714"/>
                    </a:lnTo>
                    <a:lnTo>
                      <a:pt x="682" y="716"/>
                    </a:lnTo>
                    <a:lnTo>
                      <a:pt x="682" y="716"/>
                    </a:lnTo>
                    <a:lnTo>
                      <a:pt x="682" y="716"/>
                    </a:lnTo>
                    <a:lnTo>
                      <a:pt x="680" y="716"/>
                    </a:lnTo>
                    <a:lnTo>
                      <a:pt x="680" y="716"/>
                    </a:lnTo>
                    <a:lnTo>
                      <a:pt x="680" y="716"/>
                    </a:lnTo>
                    <a:lnTo>
                      <a:pt x="678" y="718"/>
                    </a:lnTo>
                    <a:lnTo>
                      <a:pt x="678" y="718"/>
                    </a:lnTo>
                    <a:lnTo>
                      <a:pt x="678" y="718"/>
                    </a:lnTo>
                    <a:lnTo>
                      <a:pt x="678" y="718"/>
                    </a:lnTo>
                    <a:lnTo>
                      <a:pt x="678" y="718"/>
                    </a:lnTo>
                    <a:lnTo>
                      <a:pt x="677" y="720"/>
                    </a:lnTo>
                    <a:lnTo>
                      <a:pt x="677" y="720"/>
                    </a:lnTo>
                    <a:lnTo>
                      <a:pt x="677" y="720"/>
                    </a:lnTo>
                    <a:lnTo>
                      <a:pt x="675" y="720"/>
                    </a:lnTo>
                    <a:lnTo>
                      <a:pt x="675" y="720"/>
                    </a:lnTo>
                    <a:lnTo>
                      <a:pt x="673" y="721"/>
                    </a:lnTo>
                    <a:lnTo>
                      <a:pt x="673" y="723"/>
                    </a:lnTo>
                    <a:lnTo>
                      <a:pt x="671" y="723"/>
                    </a:lnTo>
                    <a:lnTo>
                      <a:pt x="671" y="723"/>
                    </a:lnTo>
                    <a:lnTo>
                      <a:pt x="669" y="723"/>
                    </a:lnTo>
                    <a:lnTo>
                      <a:pt x="669" y="723"/>
                    </a:lnTo>
                    <a:lnTo>
                      <a:pt x="669" y="723"/>
                    </a:lnTo>
                    <a:lnTo>
                      <a:pt x="666" y="723"/>
                    </a:lnTo>
                    <a:lnTo>
                      <a:pt x="666" y="723"/>
                    </a:lnTo>
                    <a:lnTo>
                      <a:pt x="664" y="723"/>
                    </a:lnTo>
                    <a:lnTo>
                      <a:pt x="664" y="723"/>
                    </a:lnTo>
                    <a:lnTo>
                      <a:pt x="662" y="723"/>
                    </a:lnTo>
                    <a:lnTo>
                      <a:pt x="662" y="723"/>
                    </a:lnTo>
                    <a:lnTo>
                      <a:pt x="660" y="723"/>
                    </a:lnTo>
                    <a:lnTo>
                      <a:pt x="659" y="725"/>
                    </a:lnTo>
                    <a:lnTo>
                      <a:pt x="659" y="725"/>
                    </a:lnTo>
                    <a:lnTo>
                      <a:pt x="659" y="725"/>
                    </a:lnTo>
                    <a:lnTo>
                      <a:pt x="659" y="725"/>
                    </a:lnTo>
                    <a:lnTo>
                      <a:pt x="657" y="727"/>
                    </a:lnTo>
                    <a:lnTo>
                      <a:pt x="657" y="727"/>
                    </a:lnTo>
                    <a:lnTo>
                      <a:pt x="657" y="727"/>
                    </a:lnTo>
                    <a:lnTo>
                      <a:pt x="657" y="727"/>
                    </a:lnTo>
                    <a:lnTo>
                      <a:pt x="655" y="727"/>
                    </a:lnTo>
                    <a:lnTo>
                      <a:pt x="655" y="727"/>
                    </a:lnTo>
                    <a:lnTo>
                      <a:pt x="655" y="727"/>
                    </a:lnTo>
                    <a:lnTo>
                      <a:pt x="653" y="727"/>
                    </a:lnTo>
                    <a:lnTo>
                      <a:pt x="653" y="727"/>
                    </a:lnTo>
                    <a:lnTo>
                      <a:pt x="651" y="727"/>
                    </a:lnTo>
                    <a:lnTo>
                      <a:pt x="649" y="727"/>
                    </a:lnTo>
                    <a:lnTo>
                      <a:pt x="649" y="725"/>
                    </a:lnTo>
                    <a:lnTo>
                      <a:pt x="649" y="725"/>
                    </a:lnTo>
                    <a:lnTo>
                      <a:pt x="648" y="725"/>
                    </a:lnTo>
                    <a:lnTo>
                      <a:pt x="648" y="725"/>
                    </a:lnTo>
                    <a:lnTo>
                      <a:pt x="648" y="725"/>
                    </a:lnTo>
                    <a:lnTo>
                      <a:pt x="648" y="725"/>
                    </a:lnTo>
                    <a:lnTo>
                      <a:pt x="646" y="727"/>
                    </a:lnTo>
                    <a:lnTo>
                      <a:pt x="646" y="727"/>
                    </a:lnTo>
                    <a:lnTo>
                      <a:pt x="646" y="727"/>
                    </a:lnTo>
                    <a:lnTo>
                      <a:pt x="646" y="727"/>
                    </a:lnTo>
                    <a:lnTo>
                      <a:pt x="646" y="727"/>
                    </a:lnTo>
                    <a:lnTo>
                      <a:pt x="646" y="727"/>
                    </a:lnTo>
                    <a:lnTo>
                      <a:pt x="646" y="729"/>
                    </a:lnTo>
                    <a:lnTo>
                      <a:pt x="646" y="729"/>
                    </a:lnTo>
                    <a:lnTo>
                      <a:pt x="644" y="729"/>
                    </a:lnTo>
                    <a:lnTo>
                      <a:pt x="642" y="729"/>
                    </a:lnTo>
                    <a:lnTo>
                      <a:pt x="642" y="729"/>
                    </a:lnTo>
                    <a:lnTo>
                      <a:pt x="642" y="729"/>
                    </a:lnTo>
                    <a:lnTo>
                      <a:pt x="642" y="729"/>
                    </a:lnTo>
                    <a:lnTo>
                      <a:pt x="640" y="729"/>
                    </a:lnTo>
                    <a:lnTo>
                      <a:pt x="640" y="729"/>
                    </a:lnTo>
                    <a:lnTo>
                      <a:pt x="639" y="729"/>
                    </a:lnTo>
                    <a:lnTo>
                      <a:pt x="639" y="729"/>
                    </a:lnTo>
                    <a:lnTo>
                      <a:pt x="639" y="729"/>
                    </a:lnTo>
                    <a:lnTo>
                      <a:pt x="637" y="730"/>
                    </a:lnTo>
                    <a:lnTo>
                      <a:pt x="637" y="730"/>
                    </a:lnTo>
                    <a:lnTo>
                      <a:pt x="637" y="730"/>
                    </a:lnTo>
                    <a:lnTo>
                      <a:pt x="637" y="730"/>
                    </a:lnTo>
                    <a:lnTo>
                      <a:pt x="635" y="730"/>
                    </a:lnTo>
                    <a:lnTo>
                      <a:pt x="633" y="732"/>
                    </a:lnTo>
                    <a:lnTo>
                      <a:pt x="633" y="732"/>
                    </a:lnTo>
                    <a:lnTo>
                      <a:pt x="631" y="730"/>
                    </a:lnTo>
                    <a:lnTo>
                      <a:pt x="631" y="730"/>
                    </a:lnTo>
                    <a:lnTo>
                      <a:pt x="630" y="730"/>
                    </a:lnTo>
                    <a:lnTo>
                      <a:pt x="630" y="730"/>
                    </a:lnTo>
                    <a:lnTo>
                      <a:pt x="630" y="730"/>
                    </a:lnTo>
                    <a:lnTo>
                      <a:pt x="630" y="729"/>
                    </a:lnTo>
                    <a:lnTo>
                      <a:pt x="628" y="729"/>
                    </a:lnTo>
                    <a:lnTo>
                      <a:pt x="628" y="729"/>
                    </a:lnTo>
                    <a:lnTo>
                      <a:pt x="628" y="729"/>
                    </a:lnTo>
                    <a:lnTo>
                      <a:pt x="628" y="729"/>
                    </a:lnTo>
                    <a:lnTo>
                      <a:pt x="628" y="729"/>
                    </a:lnTo>
                    <a:lnTo>
                      <a:pt x="628" y="729"/>
                    </a:lnTo>
                    <a:lnTo>
                      <a:pt x="628" y="730"/>
                    </a:lnTo>
                    <a:lnTo>
                      <a:pt x="628" y="730"/>
                    </a:lnTo>
                    <a:lnTo>
                      <a:pt x="628" y="730"/>
                    </a:lnTo>
                    <a:lnTo>
                      <a:pt x="628" y="730"/>
                    </a:lnTo>
                    <a:lnTo>
                      <a:pt x="628" y="732"/>
                    </a:lnTo>
                    <a:lnTo>
                      <a:pt x="626" y="732"/>
                    </a:lnTo>
                    <a:lnTo>
                      <a:pt x="626" y="732"/>
                    </a:lnTo>
                    <a:lnTo>
                      <a:pt x="626" y="734"/>
                    </a:lnTo>
                    <a:lnTo>
                      <a:pt x="626" y="734"/>
                    </a:lnTo>
                    <a:lnTo>
                      <a:pt x="626" y="734"/>
                    </a:lnTo>
                    <a:lnTo>
                      <a:pt x="626" y="734"/>
                    </a:lnTo>
                    <a:lnTo>
                      <a:pt x="626" y="736"/>
                    </a:lnTo>
                    <a:lnTo>
                      <a:pt x="626" y="736"/>
                    </a:lnTo>
                    <a:lnTo>
                      <a:pt x="626" y="736"/>
                    </a:lnTo>
                    <a:lnTo>
                      <a:pt x="626" y="736"/>
                    </a:lnTo>
                    <a:lnTo>
                      <a:pt x="624" y="736"/>
                    </a:lnTo>
                    <a:lnTo>
                      <a:pt x="624" y="736"/>
                    </a:lnTo>
                    <a:lnTo>
                      <a:pt x="624" y="738"/>
                    </a:lnTo>
                    <a:lnTo>
                      <a:pt x="624" y="738"/>
                    </a:lnTo>
                    <a:lnTo>
                      <a:pt x="622" y="738"/>
                    </a:lnTo>
                    <a:lnTo>
                      <a:pt x="621" y="738"/>
                    </a:lnTo>
                    <a:lnTo>
                      <a:pt x="621" y="738"/>
                    </a:lnTo>
                    <a:lnTo>
                      <a:pt x="621" y="738"/>
                    </a:lnTo>
                    <a:lnTo>
                      <a:pt x="619" y="740"/>
                    </a:lnTo>
                    <a:lnTo>
                      <a:pt x="619" y="740"/>
                    </a:lnTo>
                    <a:lnTo>
                      <a:pt x="619" y="740"/>
                    </a:lnTo>
                    <a:lnTo>
                      <a:pt x="619" y="740"/>
                    </a:lnTo>
                    <a:lnTo>
                      <a:pt x="619" y="741"/>
                    </a:lnTo>
                    <a:lnTo>
                      <a:pt x="619" y="741"/>
                    </a:lnTo>
                    <a:lnTo>
                      <a:pt x="617" y="741"/>
                    </a:lnTo>
                    <a:lnTo>
                      <a:pt x="617" y="741"/>
                    </a:lnTo>
                    <a:lnTo>
                      <a:pt x="617" y="741"/>
                    </a:lnTo>
                    <a:lnTo>
                      <a:pt x="617" y="741"/>
                    </a:lnTo>
                    <a:lnTo>
                      <a:pt x="617" y="743"/>
                    </a:lnTo>
                    <a:lnTo>
                      <a:pt x="615" y="743"/>
                    </a:lnTo>
                    <a:lnTo>
                      <a:pt x="615" y="745"/>
                    </a:lnTo>
                    <a:lnTo>
                      <a:pt x="615" y="745"/>
                    </a:lnTo>
                    <a:lnTo>
                      <a:pt x="615" y="745"/>
                    </a:lnTo>
                    <a:lnTo>
                      <a:pt x="615" y="745"/>
                    </a:lnTo>
                    <a:lnTo>
                      <a:pt x="613" y="745"/>
                    </a:lnTo>
                    <a:lnTo>
                      <a:pt x="613" y="747"/>
                    </a:lnTo>
                    <a:lnTo>
                      <a:pt x="612" y="747"/>
                    </a:lnTo>
                    <a:lnTo>
                      <a:pt x="612" y="749"/>
                    </a:lnTo>
                    <a:lnTo>
                      <a:pt x="610" y="750"/>
                    </a:lnTo>
                    <a:lnTo>
                      <a:pt x="610" y="750"/>
                    </a:lnTo>
                    <a:lnTo>
                      <a:pt x="608" y="750"/>
                    </a:lnTo>
                    <a:lnTo>
                      <a:pt x="608" y="752"/>
                    </a:lnTo>
                    <a:lnTo>
                      <a:pt x="608" y="752"/>
                    </a:lnTo>
                    <a:lnTo>
                      <a:pt x="608" y="752"/>
                    </a:lnTo>
                    <a:lnTo>
                      <a:pt x="606" y="752"/>
                    </a:lnTo>
                    <a:lnTo>
                      <a:pt x="606" y="752"/>
                    </a:lnTo>
                    <a:lnTo>
                      <a:pt x="606" y="752"/>
                    </a:lnTo>
                    <a:lnTo>
                      <a:pt x="604" y="752"/>
                    </a:lnTo>
                    <a:lnTo>
                      <a:pt x="604" y="752"/>
                    </a:lnTo>
                    <a:lnTo>
                      <a:pt x="604" y="752"/>
                    </a:lnTo>
                    <a:lnTo>
                      <a:pt x="604" y="752"/>
                    </a:lnTo>
                    <a:lnTo>
                      <a:pt x="604" y="754"/>
                    </a:lnTo>
                    <a:lnTo>
                      <a:pt x="602" y="754"/>
                    </a:lnTo>
                    <a:lnTo>
                      <a:pt x="602" y="754"/>
                    </a:lnTo>
                    <a:lnTo>
                      <a:pt x="601" y="752"/>
                    </a:lnTo>
                    <a:lnTo>
                      <a:pt x="601" y="752"/>
                    </a:lnTo>
                    <a:lnTo>
                      <a:pt x="599" y="752"/>
                    </a:lnTo>
                    <a:lnTo>
                      <a:pt x="599" y="752"/>
                    </a:lnTo>
                    <a:lnTo>
                      <a:pt x="599" y="752"/>
                    </a:lnTo>
                    <a:lnTo>
                      <a:pt x="599" y="750"/>
                    </a:lnTo>
                    <a:lnTo>
                      <a:pt x="597" y="750"/>
                    </a:lnTo>
                    <a:lnTo>
                      <a:pt x="597" y="750"/>
                    </a:lnTo>
                    <a:lnTo>
                      <a:pt x="595" y="750"/>
                    </a:lnTo>
                    <a:lnTo>
                      <a:pt x="595" y="750"/>
                    </a:lnTo>
                    <a:lnTo>
                      <a:pt x="595" y="750"/>
                    </a:lnTo>
                    <a:lnTo>
                      <a:pt x="595" y="750"/>
                    </a:lnTo>
                    <a:lnTo>
                      <a:pt x="595" y="750"/>
                    </a:lnTo>
                    <a:lnTo>
                      <a:pt x="595" y="750"/>
                    </a:lnTo>
                    <a:lnTo>
                      <a:pt x="593" y="750"/>
                    </a:lnTo>
                    <a:lnTo>
                      <a:pt x="593" y="749"/>
                    </a:lnTo>
                    <a:lnTo>
                      <a:pt x="593" y="749"/>
                    </a:lnTo>
                    <a:lnTo>
                      <a:pt x="592" y="749"/>
                    </a:lnTo>
                    <a:lnTo>
                      <a:pt x="592" y="749"/>
                    </a:lnTo>
                    <a:lnTo>
                      <a:pt x="592" y="749"/>
                    </a:lnTo>
                    <a:lnTo>
                      <a:pt x="590" y="747"/>
                    </a:lnTo>
                    <a:lnTo>
                      <a:pt x="590" y="747"/>
                    </a:lnTo>
                    <a:lnTo>
                      <a:pt x="590" y="745"/>
                    </a:lnTo>
                    <a:lnTo>
                      <a:pt x="590" y="745"/>
                    </a:lnTo>
                    <a:lnTo>
                      <a:pt x="590" y="745"/>
                    </a:lnTo>
                    <a:lnTo>
                      <a:pt x="588" y="743"/>
                    </a:lnTo>
                    <a:lnTo>
                      <a:pt x="588" y="743"/>
                    </a:lnTo>
                    <a:lnTo>
                      <a:pt x="588" y="741"/>
                    </a:lnTo>
                    <a:lnTo>
                      <a:pt x="586" y="741"/>
                    </a:lnTo>
                    <a:lnTo>
                      <a:pt x="586" y="741"/>
                    </a:lnTo>
                    <a:lnTo>
                      <a:pt x="586" y="741"/>
                    </a:lnTo>
                    <a:lnTo>
                      <a:pt x="586" y="740"/>
                    </a:lnTo>
                    <a:lnTo>
                      <a:pt x="584" y="740"/>
                    </a:lnTo>
                    <a:lnTo>
                      <a:pt x="584" y="740"/>
                    </a:lnTo>
                    <a:lnTo>
                      <a:pt x="583" y="740"/>
                    </a:lnTo>
                    <a:lnTo>
                      <a:pt x="583" y="740"/>
                    </a:lnTo>
                    <a:lnTo>
                      <a:pt x="583" y="740"/>
                    </a:lnTo>
                    <a:lnTo>
                      <a:pt x="581" y="740"/>
                    </a:lnTo>
                    <a:lnTo>
                      <a:pt x="579" y="738"/>
                    </a:lnTo>
                    <a:lnTo>
                      <a:pt x="579" y="738"/>
                    </a:lnTo>
                    <a:lnTo>
                      <a:pt x="577" y="738"/>
                    </a:lnTo>
                    <a:lnTo>
                      <a:pt x="577" y="738"/>
                    </a:lnTo>
                    <a:lnTo>
                      <a:pt x="575" y="736"/>
                    </a:lnTo>
                    <a:lnTo>
                      <a:pt x="575" y="736"/>
                    </a:lnTo>
                    <a:lnTo>
                      <a:pt x="574" y="734"/>
                    </a:lnTo>
                    <a:lnTo>
                      <a:pt x="572" y="734"/>
                    </a:lnTo>
                    <a:lnTo>
                      <a:pt x="572" y="732"/>
                    </a:lnTo>
                    <a:lnTo>
                      <a:pt x="572" y="732"/>
                    </a:lnTo>
                    <a:lnTo>
                      <a:pt x="572" y="732"/>
                    </a:lnTo>
                    <a:lnTo>
                      <a:pt x="572" y="730"/>
                    </a:lnTo>
                    <a:lnTo>
                      <a:pt x="572" y="730"/>
                    </a:lnTo>
                    <a:lnTo>
                      <a:pt x="572" y="729"/>
                    </a:lnTo>
                    <a:lnTo>
                      <a:pt x="572" y="729"/>
                    </a:lnTo>
                    <a:lnTo>
                      <a:pt x="572" y="729"/>
                    </a:lnTo>
                    <a:lnTo>
                      <a:pt x="572" y="729"/>
                    </a:lnTo>
                    <a:lnTo>
                      <a:pt x="570" y="729"/>
                    </a:lnTo>
                    <a:lnTo>
                      <a:pt x="570" y="729"/>
                    </a:lnTo>
                    <a:lnTo>
                      <a:pt x="570" y="729"/>
                    </a:lnTo>
                    <a:lnTo>
                      <a:pt x="568" y="729"/>
                    </a:lnTo>
                    <a:lnTo>
                      <a:pt x="568" y="729"/>
                    </a:lnTo>
                    <a:lnTo>
                      <a:pt x="568" y="729"/>
                    </a:lnTo>
                    <a:lnTo>
                      <a:pt x="566" y="729"/>
                    </a:lnTo>
                    <a:lnTo>
                      <a:pt x="566" y="729"/>
                    </a:lnTo>
                    <a:lnTo>
                      <a:pt x="566" y="727"/>
                    </a:lnTo>
                    <a:lnTo>
                      <a:pt x="564" y="727"/>
                    </a:lnTo>
                    <a:lnTo>
                      <a:pt x="564" y="727"/>
                    </a:lnTo>
                    <a:lnTo>
                      <a:pt x="563" y="727"/>
                    </a:lnTo>
                    <a:lnTo>
                      <a:pt x="563" y="727"/>
                    </a:lnTo>
                    <a:lnTo>
                      <a:pt x="563" y="727"/>
                    </a:lnTo>
                    <a:lnTo>
                      <a:pt x="561" y="725"/>
                    </a:lnTo>
                    <a:lnTo>
                      <a:pt x="561" y="725"/>
                    </a:lnTo>
                    <a:lnTo>
                      <a:pt x="561" y="725"/>
                    </a:lnTo>
                    <a:lnTo>
                      <a:pt x="559" y="725"/>
                    </a:lnTo>
                    <a:lnTo>
                      <a:pt x="559" y="723"/>
                    </a:lnTo>
                    <a:lnTo>
                      <a:pt x="559" y="723"/>
                    </a:lnTo>
                    <a:lnTo>
                      <a:pt x="559" y="723"/>
                    </a:lnTo>
                    <a:lnTo>
                      <a:pt x="559" y="723"/>
                    </a:lnTo>
                    <a:lnTo>
                      <a:pt x="557" y="721"/>
                    </a:lnTo>
                    <a:lnTo>
                      <a:pt x="557" y="721"/>
                    </a:lnTo>
                    <a:lnTo>
                      <a:pt x="557" y="721"/>
                    </a:lnTo>
                    <a:lnTo>
                      <a:pt x="557" y="721"/>
                    </a:lnTo>
                    <a:lnTo>
                      <a:pt x="557" y="721"/>
                    </a:lnTo>
                    <a:lnTo>
                      <a:pt x="555" y="721"/>
                    </a:lnTo>
                    <a:lnTo>
                      <a:pt x="555" y="721"/>
                    </a:lnTo>
                    <a:lnTo>
                      <a:pt x="554" y="720"/>
                    </a:lnTo>
                    <a:lnTo>
                      <a:pt x="554" y="720"/>
                    </a:lnTo>
                    <a:lnTo>
                      <a:pt x="552" y="720"/>
                    </a:lnTo>
                    <a:lnTo>
                      <a:pt x="552" y="720"/>
                    </a:lnTo>
                    <a:lnTo>
                      <a:pt x="550" y="720"/>
                    </a:lnTo>
                    <a:lnTo>
                      <a:pt x="550" y="720"/>
                    </a:lnTo>
                    <a:lnTo>
                      <a:pt x="550" y="720"/>
                    </a:lnTo>
                    <a:lnTo>
                      <a:pt x="550" y="720"/>
                    </a:lnTo>
                    <a:lnTo>
                      <a:pt x="548" y="718"/>
                    </a:lnTo>
                    <a:lnTo>
                      <a:pt x="548" y="718"/>
                    </a:lnTo>
                    <a:lnTo>
                      <a:pt x="548" y="718"/>
                    </a:lnTo>
                    <a:lnTo>
                      <a:pt x="548" y="718"/>
                    </a:lnTo>
                    <a:lnTo>
                      <a:pt x="548" y="718"/>
                    </a:lnTo>
                    <a:lnTo>
                      <a:pt x="548" y="718"/>
                    </a:lnTo>
                    <a:lnTo>
                      <a:pt x="546" y="716"/>
                    </a:lnTo>
                    <a:lnTo>
                      <a:pt x="546" y="716"/>
                    </a:lnTo>
                    <a:lnTo>
                      <a:pt x="546" y="714"/>
                    </a:lnTo>
                    <a:lnTo>
                      <a:pt x="546" y="714"/>
                    </a:lnTo>
                    <a:lnTo>
                      <a:pt x="546" y="714"/>
                    </a:lnTo>
                    <a:lnTo>
                      <a:pt x="546" y="714"/>
                    </a:lnTo>
                    <a:lnTo>
                      <a:pt x="545" y="714"/>
                    </a:lnTo>
                    <a:lnTo>
                      <a:pt x="545" y="714"/>
                    </a:lnTo>
                    <a:lnTo>
                      <a:pt x="545" y="712"/>
                    </a:lnTo>
                    <a:lnTo>
                      <a:pt x="545" y="712"/>
                    </a:lnTo>
                    <a:lnTo>
                      <a:pt x="543" y="712"/>
                    </a:lnTo>
                    <a:lnTo>
                      <a:pt x="543" y="712"/>
                    </a:lnTo>
                    <a:lnTo>
                      <a:pt x="543" y="712"/>
                    </a:lnTo>
                    <a:lnTo>
                      <a:pt x="543" y="712"/>
                    </a:lnTo>
                    <a:lnTo>
                      <a:pt x="541" y="712"/>
                    </a:lnTo>
                    <a:lnTo>
                      <a:pt x="541" y="712"/>
                    </a:lnTo>
                    <a:lnTo>
                      <a:pt x="541" y="712"/>
                    </a:lnTo>
                    <a:lnTo>
                      <a:pt x="541" y="712"/>
                    </a:lnTo>
                    <a:lnTo>
                      <a:pt x="541" y="712"/>
                    </a:lnTo>
                    <a:lnTo>
                      <a:pt x="539" y="712"/>
                    </a:lnTo>
                    <a:lnTo>
                      <a:pt x="539" y="712"/>
                    </a:lnTo>
                    <a:lnTo>
                      <a:pt x="539" y="712"/>
                    </a:lnTo>
                    <a:lnTo>
                      <a:pt x="539" y="712"/>
                    </a:lnTo>
                    <a:lnTo>
                      <a:pt x="539" y="712"/>
                    </a:lnTo>
                    <a:lnTo>
                      <a:pt x="537" y="712"/>
                    </a:lnTo>
                    <a:lnTo>
                      <a:pt x="537" y="712"/>
                    </a:lnTo>
                    <a:lnTo>
                      <a:pt x="537" y="712"/>
                    </a:lnTo>
                    <a:lnTo>
                      <a:pt x="536" y="711"/>
                    </a:lnTo>
                    <a:lnTo>
                      <a:pt x="534" y="709"/>
                    </a:lnTo>
                    <a:lnTo>
                      <a:pt x="534" y="709"/>
                    </a:lnTo>
                    <a:lnTo>
                      <a:pt x="534" y="709"/>
                    </a:lnTo>
                    <a:lnTo>
                      <a:pt x="534" y="709"/>
                    </a:lnTo>
                    <a:lnTo>
                      <a:pt x="534" y="709"/>
                    </a:lnTo>
                    <a:lnTo>
                      <a:pt x="534" y="709"/>
                    </a:lnTo>
                    <a:lnTo>
                      <a:pt x="532" y="707"/>
                    </a:lnTo>
                    <a:lnTo>
                      <a:pt x="532" y="707"/>
                    </a:lnTo>
                    <a:lnTo>
                      <a:pt x="532" y="707"/>
                    </a:lnTo>
                    <a:lnTo>
                      <a:pt x="532" y="707"/>
                    </a:lnTo>
                    <a:lnTo>
                      <a:pt x="530" y="705"/>
                    </a:lnTo>
                    <a:lnTo>
                      <a:pt x="530" y="705"/>
                    </a:lnTo>
                    <a:lnTo>
                      <a:pt x="528" y="705"/>
                    </a:lnTo>
                    <a:lnTo>
                      <a:pt x="528" y="705"/>
                    </a:lnTo>
                    <a:lnTo>
                      <a:pt x="526" y="707"/>
                    </a:lnTo>
                    <a:lnTo>
                      <a:pt x="526" y="707"/>
                    </a:lnTo>
                    <a:lnTo>
                      <a:pt x="526" y="707"/>
                    </a:lnTo>
                    <a:lnTo>
                      <a:pt x="526" y="707"/>
                    </a:lnTo>
                    <a:lnTo>
                      <a:pt x="525" y="707"/>
                    </a:lnTo>
                    <a:lnTo>
                      <a:pt x="525" y="707"/>
                    </a:lnTo>
                    <a:lnTo>
                      <a:pt x="525" y="707"/>
                    </a:lnTo>
                    <a:lnTo>
                      <a:pt x="525" y="707"/>
                    </a:lnTo>
                    <a:lnTo>
                      <a:pt x="523" y="707"/>
                    </a:lnTo>
                    <a:lnTo>
                      <a:pt x="523" y="707"/>
                    </a:lnTo>
                    <a:lnTo>
                      <a:pt x="523" y="707"/>
                    </a:lnTo>
                    <a:lnTo>
                      <a:pt x="521" y="707"/>
                    </a:lnTo>
                    <a:lnTo>
                      <a:pt x="521" y="707"/>
                    </a:lnTo>
                    <a:lnTo>
                      <a:pt x="521" y="707"/>
                    </a:lnTo>
                    <a:lnTo>
                      <a:pt x="521" y="707"/>
                    </a:lnTo>
                    <a:lnTo>
                      <a:pt x="519" y="705"/>
                    </a:lnTo>
                    <a:lnTo>
                      <a:pt x="519" y="705"/>
                    </a:lnTo>
                    <a:lnTo>
                      <a:pt x="517" y="705"/>
                    </a:lnTo>
                    <a:lnTo>
                      <a:pt x="517" y="705"/>
                    </a:lnTo>
                    <a:lnTo>
                      <a:pt x="517" y="705"/>
                    </a:lnTo>
                    <a:lnTo>
                      <a:pt x="517" y="705"/>
                    </a:lnTo>
                    <a:lnTo>
                      <a:pt x="517" y="705"/>
                    </a:lnTo>
                    <a:lnTo>
                      <a:pt x="517" y="705"/>
                    </a:lnTo>
                    <a:lnTo>
                      <a:pt x="516" y="705"/>
                    </a:lnTo>
                    <a:lnTo>
                      <a:pt x="516" y="705"/>
                    </a:lnTo>
                    <a:lnTo>
                      <a:pt x="516" y="705"/>
                    </a:lnTo>
                    <a:lnTo>
                      <a:pt x="516" y="705"/>
                    </a:lnTo>
                    <a:lnTo>
                      <a:pt x="516" y="705"/>
                    </a:lnTo>
                    <a:lnTo>
                      <a:pt x="516" y="705"/>
                    </a:lnTo>
                    <a:lnTo>
                      <a:pt x="512" y="705"/>
                    </a:lnTo>
                    <a:lnTo>
                      <a:pt x="512" y="705"/>
                    </a:lnTo>
                    <a:lnTo>
                      <a:pt x="512" y="705"/>
                    </a:lnTo>
                    <a:lnTo>
                      <a:pt x="510" y="705"/>
                    </a:lnTo>
                    <a:lnTo>
                      <a:pt x="510" y="705"/>
                    </a:lnTo>
                    <a:lnTo>
                      <a:pt x="508" y="705"/>
                    </a:lnTo>
                    <a:lnTo>
                      <a:pt x="508" y="705"/>
                    </a:lnTo>
                    <a:lnTo>
                      <a:pt x="508" y="705"/>
                    </a:lnTo>
                    <a:lnTo>
                      <a:pt x="508" y="705"/>
                    </a:lnTo>
                    <a:lnTo>
                      <a:pt x="508" y="705"/>
                    </a:lnTo>
                    <a:lnTo>
                      <a:pt x="508" y="707"/>
                    </a:lnTo>
                    <a:lnTo>
                      <a:pt x="507" y="707"/>
                    </a:lnTo>
                    <a:lnTo>
                      <a:pt x="507" y="707"/>
                    </a:lnTo>
                    <a:lnTo>
                      <a:pt x="507" y="707"/>
                    </a:lnTo>
                    <a:lnTo>
                      <a:pt x="507" y="707"/>
                    </a:lnTo>
                    <a:lnTo>
                      <a:pt x="503" y="707"/>
                    </a:lnTo>
                    <a:lnTo>
                      <a:pt x="501" y="707"/>
                    </a:lnTo>
                    <a:lnTo>
                      <a:pt x="501" y="707"/>
                    </a:lnTo>
                    <a:lnTo>
                      <a:pt x="499" y="707"/>
                    </a:lnTo>
                    <a:lnTo>
                      <a:pt x="499" y="707"/>
                    </a:lnTo>
                    <a:lnTo>
                      <a:pt x="499" y="707"/>
                    </a:lnTo>
                    <a:lnTo>
                      <a:pt x="499" y="707"/>
                    </a:lnTo>
                    <a:lnTo>
                      <a:pt x="499" y="707"/>
                    </a:lnTo>
                    <a:lnTo>
                      <a:pt x="499" y="707"/>
                    </a:lnTo>
                    <a:lnTo>
                      <a:pt x="498" y="705"/>
                    </a:lnTo>
                    <a:lnTo>
                      <a:pt x="498" y="705"/>
                    </a:lnTo>
                    <a:lnTo>
                      <a:pt x="498" y="705"/>
                    </a:lnTo>
                    <a:lnTo>
                      <a:pt x="496" y="705"/>
                    </a:lnTo>
                    <a:lnTo>
                      <a:pt x="496" y="705"/>
                    </a:lnTo>
                    <a:lnTo>
                      <a:pt x="496" y="705"/>
                    </a:lnTo>
                    <a:lnTo>
                      <a:pt x="494" y="705"/>
                    </a:lnTo>
                    <a:lnTo>
                      <a:pt x="494" y="705"/>
                    </a:lnTo>
                    <a:lnTo>
                      <a:pt x="494" y="707"/>
                    </a:lnTo>
                    <a:lnTo>
                      <a:pt x="494" y="707"/>
                    </a:lnTo>
                    <a:lnTo>
                      <a:pt x="494" y="707"/>
                    </a:lnTo>
                    <a:lnTo>
                      <a:pt x="494" y="707"/>
                    </a:lnTo>
                    <a:lnTo>
                      <a:pt x="492" y="707"/>
                    </a:lnTo>
                    <a:lnTo>
                      <a:pt x="492" y="707"/>
                    </a:lnTo>
                    <a:lnTo>
                      <a:pt x="492" y="707"/>
                    </a:lnTo>
                    <a:lnTo>
                      <a:pt x="492" y="707"/>
                    </a:lnTo>
                    <a:lnTo>
                      <a:pt x="492" y="707"/>
                    </a:lnTo>
                    <a:lnTo>
                      <a:pt x="490" y="707"/>
                    </a:lnTo>
                    <a:lnTo>
                      <a:pt x="490" y="707"/>
                    </a:lnTo>
                    <a:lnTo>
                      <a:pt x="490" y="707"/>
                    </a:lnTo>
                    <a:lnTo>
                      <a:pt x="489" y="707"/>
                    </a:lnTo>
                    <a:lnTo>
                      <a:pt x="489" y="707"/>
                    </a:lnTo>
                    <a:lnTo>
                      <a:pt x="489" y="707"/>
                    </a:lnTo>
                    <a:lnTo>
                      <a:pt x="489" y="707"/>
                    </a:lnTo>
                    <a:lnTo>
                      <a:pt x="489" y="707"/>
                    </a:lnTo>
                    <a:lnTo>
                      <a:pt x="489" y="707"/>
                    </a:lnTo>
                    <a:lnTo>
                      <a:pt x="487" y="709"/>
                    </a:lnTo>
                    <a:lnTo>
                      <a:pt x="487" y="709"/>
                    </a:lnTo>
                    <a:lnTo>
                      <a:pt x="487" y="709"/>
                    </a:lnTo>
                    <a:lnTo>
                      <a:pt x="487" y="709"/>
                    </a:lnTo>
                    <a:lnTo>
                      <a:pt x="485" y="709"/>
                    </a:lnTo>
                    <a:lnTo>
                      <a:pt x="485" y="709"/>
                    </a:lnTo>
                    <a:lnTo>
                      <a:pt x="485" y="709"/>
                    </a:lnTo>
                    <a:lnTo>
                      <a:pt x="485" y="709"/>
                    </a:lnTo>
                    <a:lnTo>
                      <a:pt x="485" y="709"/>
                    </a:lnTo>
                    <a:lnTo>
                      <a:pt x="483" y="709"/>
                    </a:lnTo>
                    <a:lnTo>
                      <a:pt x="483" y="709"/>
                    </a:lnTo>
                    <a:lnTo>
                      <a:pt x="483" y="709"/>
                    </a:lnTo>
                    <a:lnTo>
                      <a:pt x="481" y="709"/>
                    </a:lnTo>
                    <a:lnTo>
                      <a:pt x="479" y="707"/>
                    </a:lnTo>
                    <a:lnTo>
                      <a:pt x="479" y="707"/>
                    </a:lnTo>
                    <a:lnTo>
                      <a:pt x="479" y="707"/>
                    </a:lnTo>
                    <a:lnTo>
                      <a:pt x="479" y="707"/>
                    </a:lnTo>
                    <a:lnTo>
                      <a:pt x="479" y="707"/>
                    </a:lnTo>
                    <a:lnTo>
                      <a:pt x="479" y="707"/>
                    </a:lnTo>
                    <a:lnTo>
                      <a:pt x="479" y="705"/>
                    </a:lnTo>
                    <a:lnTo>
                      <a:pt x="479" y="705"/>
                    </a:lnTo>
                    <a:lnTo>
                      <a:pt x="479" y="705"/>
                    </a:lnTo>
                    <a:lnTo>
                      <a:pt x="479" y="705"/>
                    </a:lnTo>
                    <a:lnTo>
                      <a:pt x="479" y="705"/>
                    </a:lnTo>
                    <a:lnTo>
                      <a:pt x="479" y="705"/>
                    </a:lnTo>
                    <a:lnTo>
                      <a:pt x="479" y="705"/>
                    </a:lnTo>
                    <a:lnTo>
                      <a:pt x="479" y="705"/>
                    </a:lnTo>
                    <a:lnTo>
                      <a:pt x="478" y="705"/>
                    </a:lnTo>
                    <a:lnTo>
                      <a:pt x="478" y="703"/>
                    </a:lnTo>
                    <a:lnTo>
                      <a:pt x="478" y="703"/>
                    </a:lnTo>
                    <a:lnTo>
                      <a:pt x="476" y="703"/>
                    </a:lnTo>
                    <a:lnTo>
                      <a:pt x="476" y="703"/>
                    </a:lnTo>
                    <a:lnTo>
                      <a:pt x="476" y="703"/>
                    </a:lnTo>
                    <a:lnTo>
                      <a:pt x="476" y="703"/>
                    </a:lnTo>
                    <a:lnTo>
                      <a:pt x="476" y="703"/>
                    </a:lnTo>
                    <a:lnTo>
                      <a:pt x="476" y="703"/>
                    </a:lnTo>
                    <a:lnTo>
                      <a:pt x="474" y="703"/>
                    </a:lnTo>
                    <a:lnTo>
                      <a:pt x="474" y="703"/>
                    </a:lnTo>
                    <a:lnTo>
                      <a:pt x="474" y="703"/>
                    </a:lnTo>
                    <a:lnTo>
                      <a:pt x="474" y="703"/>
                    </a:lnTo>
                    <a:lnTo>
                      <a:pt x="472" y="703"/>
                    </a:lnTo>
                    <a:lnTo>
                      <a:pt x="472" y="703"/>
                    </a:lnTo>
                    <a:lnTo>
                      <a:pt x="472" y="703"/>
                    </a:lnTo>
                    <a:lnTo>
                      <a:pt x="472" y="703"/>
                    </a:lnTo>
                    <a:lnTo>
                      <a:pt x="470" y="703"/>
                    </a:lnTo>
                    <a:lnTo>
                      <a:pt x="470" y="703"/>
                    </a:lnTo>
                    <a:lnTo>
                      <a:pt x="470" y="705"/>
                    </a:lnTo>
                    <a:lnTo>
                      <a:pt x="470" y="705"/>
                    </a:lnTo>
                    <a:lnTo>
                      <a:pt x="470" y="705"/>
                    </a:lnTo>
                    <a:lnTo>
                      <a:pt x="470" y="705"/>
                    </a:lnTo>
                    <a:lnTo>
                      <a:pt x="470" y="705"/>
                    </a:lnTo>
                    <a:lnTo>
                      <a:pt x="470" y="705"/>
                    </a:lnTo>
                    <a:lnTo>
                      <a:pt x="469" y="707"/>
                    </a:lnTo>
                    <a:lnTo>
                      <a:pt x="469" y="709"/>
                    </a:lnTo>
                    <a:lnTo>
                      <a:pt x="469" y="709"/>
                    </a:lnTo>
                    <a:lnTo>
                      <a:pt x="469" y="709"/>
                    </a:lnTo>
                    <a:lnTo>
                      <a:pt x="469" y="709"/>
                    </a:lnTo>
                    <a:lnTo>
                      <a:pt x="469" y="709"/>
                    </a:lnTo>
                    <a:lnTo>
                      <a:pt x="469" y="711"/>
                    </a:lnTo>
                    <a:lnTo>
                      <a:pt x="469" y="711"/>
                    </a:lnTo>
                    <a:lnTo>
                      <a:pt x="469" y="712"/>
                    </a:lnTo>
                    <a:lnTo>
                      <a:pt x="469" y="712"/>
                    </a:lnTo>
                    <a:lnTo>
                      <a:pt x="469" y="712"/>
                    </a:lnTo>
                    <a:lnTo>
                      <a:pt x="470" y="712"/>
                    </a:lnTo>
                    <a:lnTo>
                      <a:pt x="470" y="714"/>
                    </a:lnTo>
                    <a:lnTo>
                      <a:pt x="470" y="714"/>
                    </a:lnTo>
                    <a:lnTo>
                      <a:pt x="470" y="714"/>
                    </a:lnTo>
                    <a:lnTo>
                      <a:pt x="470" y="714"/>
                    </a:lnTo>
                    <a:lnTo>
                      <a:pt x="470" y="714"/>
                    </a:lnTo>
                    <a:lnTo>
                      <a:pt x="470" y="714"/>
                    </a:lnTo>
                    <a:lnTo>
                      <a:pt x="470" y="714"/>
                    </a:lnTo>
                    <a:lnTo>
                      <a:pt x="470" y="716"/>
                    </a:lnTo>
                    <a:lnTo>
                      <a:pt x="470" y="716"/>
                    </a:lnTo>
                    <a:lnTo>
                      <a:pt x="470" y="716"/>
                    </a:lnTo>
                    <a:lnTo>
                      <a:pt x="470" y="716"/>
                    </a:lnTo>
                    <a:lnTo>
                      <a:pt x="470" y="716"/>
                    </a:lnTo>
                    <a:lnTo>
                      <a:pt x="470" y="716"/>
                    </a:lnTo>
                    <a:lnTo>
                      <a:pt x="470" y="718"/>
                    </a:lnTo>
                    <a:lnTo>
                      <a:pt x="470" y="718"/>
                    </a:lnTo>
                    <a:lnTo>
                      <a:pt x="470" y="718"/>
                    </a:lnTo>
                    <a:lnTo>
                      <a:pt x="470" y="718"/>
                    </a:lnTo>
                    <a:lnTo>
                      <a:pt x="470" y="718"/>
                    </a:lnTo>
                    <a:lnTo>
                      <a:pt x="470" y="718"/>
                    </a:lnTo>
                    <a:lnTo>
                      <a:pt x="469" y="720"/>
                    </a:lnTo>
                    <a:lnTo>
                      <a:pt x="469" y="720"/>
                    </a:lnTo>
                    <a:lnTo>
                      <a:pt x="469" y="720"/>
                    </a:lnTo>
                    <a:lnTo>
                      <a:pt x="469" y="720"/>
                    </a:lnTo>
                    <a:lnTo>
                      <a:pt x="469" y="720"/>
                    </a:lnTo>
                    <a:lnTo>
                      <a:pt x="469" y="720"/>
                    </a:lnTo>
                    <a:lnTo>
                      <a:pt x="467" y="720"/>
                    </a:lnTo>
                    <a:lnTo>
                      <a:pt x="467" y="720"/>
                    </a:lnTo>
                    <a:lnTo>
                      <a:pt x="467" y="720"/>
                    </a:lnTo>
                    <a:lnTo>
                      <a:pt x="467" y="720"/>
                    </a:lnTo>
                    <a:lnTo>
                      <a:pt x="467" y="721"/>
                    </a:lnTo>
                    <a:lnTo>
                      <a:pt x="467" y="721"/>
                    </a:lnTo>
                    <a:lnTo>
                      <a:pt x="465" y="721"/>
                    </a:lnTo>
                    <a:lnTo>
                      <a:pt x="465" y="721"/>
                    </a:lnTo>
                    <a:lnTo>
                      <a:pt x="465" y="721"/>
                    </a:lnTo>
                    <a:lnTo>
                      <a:pt x="463" y="721"/>
                    </a:lnTo>
                    <a:lnTo>
                      <a:pt x="463" y="721"/>
                    </a:lnTo>
                    <a:lnTo>
                      <a:pt x="463" y="721"/>
                    </a:lnTo>
                    <a:lnTo>
                      <a:pt x="461" y="721"/>
                    </a:lnTo>
                    <a:lnTo>
                      <a:pt x="461" y="721"/>
                    </a:lnTo>
                    <a:lnTo>
                      <a:pt x="461" y="721"/>
                    </a:lnTo>
                    <a:lnTo>
                      <a:pt x="461" y="721"/>
                    </a:lnTo>
                    <a:lnTo>
                      <a:pt x="461" y="721"/>
                    </a:lnTo>
                    <a:lnTo>
                      <a:pt x="461" y="721"/>
                    </a:lnTo>
                    <a:lnTo>
                      <a:pt x="461" y="723"/>
                    </a:lnTo>
                    <a:lnTo>
                      <a:pt x="461" y="723"/>
                    </a:lnTo>
                    <a:lnTo>
                      <a:pt x="460" y="723"/>
                    </a:lnTo>
                    <a:lnTo>
                      <a:pt x="460" y="725"/>
                    </a:lnTo>
                    <a:lnTo>
                      <a:pt x="460" y="725"/>
                    </a:lnTo>
                    <a:lnTo>
                      <a:pt x="460" y="727"/>
                    </a:lnTo>
                    <a:lnTo>
                      <a:pt x="461" y="727"/>
                    </a:lnTo>
                    <a:lnTo>
                      <a:pt x="461" y="729"/>
                    </a:lnTo>
                    <a:lnTo>
                      <a:pt x="461" y="729"/>
                    </a:lnTo>
                    <a:lnTo>
                      <a:pt x="463" y="729"/>
                    </a:lnTo>
                    <a:lnTo>
                      <a:pt x="463" y="729"/>
                    </a:lnTo>
                    <a:lnTo>
                      <a:pt x="463" y="729"/>
                    </a:lnTo>
                    <a:lnTo>
                      <a:pt x="463" y="730"/>
                    </a:lnTo>
                    <a:lnTo>
                      <a:pt x="463" y="730"/>
                    </a:lnTo>
                    <a:lnTo>
                      <a:pt x="465" y="732"/>
                    </a:lnTo>
                    <a:lnTo>
                      <a:pt x="465" y="732"/>
                    </a:lnTo>
                    <a:lnTo>
                      <a:pt x="465" y="734"/>
                    </a:lnTo>
                    <a:lnTo>
                      <a:pt x="465" y="736"/>
                    </a:lnTo>
                    <a:lnTo>
                      <a:pt x="467" y="736"/>
                    </a:lnTo>
                    <a:lnTo>
                      <a:pt x="467" y="736"/>
                    </a:lnTo>
                    <a:lnTo>
                      <a:pt x="467" y="736"/>
                    </a:lnTo>
                    <a:lnTo>
                      <a:pt x="467" y="736"/>
                    </a:lnTo>
                    <a:lnTo>
                      <a:pt x="467" y="738"/>
                    </a:lnTo>
                    <a:lnTo>
                      <a:pt x="467" y="738"/>
                    </a:lnTo>
                    <a:lnTo>
                      <a:pt x="467" y="740"/>
                    </a:lnTo>
                    <a:lnTo>
                      <a:pt x="467" y="740"/>
                    </a:lnTo>
                    <a:lnTo>
                      <a:pt x="467" y="740"/>
                    </a:lnTo>
                    <a:lnTo>
                      <a:pt x="467" y="740"/>
                    </a:lnTo>
                    <a:lnTo>
                      <a:pt x="467" y="741"/>
                    </a:lnTo>
                    <a:lnTo>
                      <a:pt x="465" y="741"/>
                    </a:lnTo>
                    <a:lnTo>
                      <a:pt x="465" y="741"/>
                    </a:lnTo>
                    <a:lnTo>
                      <a:pt x="465" y="741"/>
                    </a:lnTo>
                    <a:lnTo>
                      <a:pt x="465" y="741"/>
                    </a:lnTo>
                    <a:lnTo>
                      <a:pt x="463" y="741"/>
                    </a:lnTo>
                    <a:lnTo>
                      <a:pt x="463" y="740"/>
                    </a:lnTo>
                    <a:lnTo>
                      <a:pt x="463" y="740"/>
                    </a:lnTo>
                    <a:lnTo>
                      <a:pt x="461" y="740"/>
                    </a:lnTo>
                    <a:lnTo>
                      <a:pt x="460" y="740"/>
                    </a:lnTo>
                    <a:lnTo>
                      <a:pt x="458" y="738"/>
                    </a:lnTo>
                    <a:lnTo>
                      <a:pt x="458" y="738"/>
                    </a:lnTo>
                    <a:lnTo>
                      <a:pt x="458" y="738"/>
                    </a:lnTo>
                    <a:lnTo>
                      <a:pt x="456" y="736"/>
                    </a:lnTo>
                    <a:lnTo>
                      <a:pt x="456" y="736"/>
                    </a:lnTo>
                    <a:lnTo>
                      <a:pt x="454" y="736"/>
                    </a:lnTo>
                    <a:lnTo>
                      <a:pt x="454" y="734"/>
                    </a:lnTo>
                    <a:lnTo>
                      <a:pt x="454" y="734"/>
                    </a:lnTo>
                    <a:lnTo>
                      <a:pt x="454" y="734"/>
                    </a:lnTo>
                    <a:lnTo>
                      <a:pt x="452" y="734"/>
                    </a:lnTo>
                    <a:lnTo>
                      <a:pt x="452" y="734"/>
                    </a:lnTo>
                    <a:lnTo>
                      <a:pt x="452" y="734"/>
                    </a:lnTo>
                    <a:lnTo>
                      <a:pt x="452" y="734"/>
                    </a:lnTo>
                    <a:lnTo>
                      <a:pt x="451" y="734"/>
                    </a:lnTo>
                    <a:lnTo>
                      <a:pt x="451" y="734"/>
                    </a:lnTo>
                    <a:lnTo>
                      <a:pt x="451" y="734"/>
                    </a:lnTo>
                    <a:lnTo>
                      <a:pt x="451" y="736"/>
                    </a:lnTo>
                    <a:lnTo>
                      <a:pt x="451" y="736"/>
                    </a:lnTo>
                    <a:lnTo>
                      <a:pt x="451" y="736"/>
                    </a:lnTo>
                    <a:lnTo>
                      <a:pt x="451" y="736"/>
                    </a:lnTo>
                    <a:lnTo>
                      <a:pt x="449" y="736"/>
                    </a:lnTo>
                    <a:lnTo>
                      <a:pt x="449" y="736"/>
                    </a:lnTo>
                    <a:lnTo>
                      <a:pt x="449" y="736"/>
                    </a:lnTo>
                    <a:lnTo>
                      <a:pt x="449" y="738"/>
                    </a:lnTo>
                    <a:lnTo>
                      <a:pt x="449" y="738"/>
                    </a:lnTo>
                    <a:lnTo>
                      <a:pt x="449" y="738"/>
                    </a:lnTo>
                    <a:lnTo>
                      <a:pt x="449" y="738"/>
                    </a:lnTo>
                    <a:lnTo>
                      <a:pt x="449" y="738"/>
                    </a:lnTo>
                    <a:lnTo>
                      <a:pt x="449" y="740"/>
                    </a:lnTo>
                    <a:lnTo>
                      <a:pt x="449" y="740"/>
                    </a:lnTo>
                    <a:lnTo>
                      <a:pt x="449" y="740"/>
                    </a:lnTo>
                    <a:lnTo>
                      <a:pt x="449" y="741"/>
                    </a:lnTo>
                    <a:lnTo>
                      <a:pt x="451" y="741"/>
                    </a:lnTo>
                    <a:lnTo>
                      <a:pt x="451" y="741"/>
                    </a:lnTo>
                    <a:lnTo>
                      <a:pt x="451" y="743"/>
                    </a:lnTo>
                    <a:lnTo>
                      <a:pt x="452" y="743"/>
                    </a:lnTo>
                    <a:lnTo>
                      <a:pt x="452" y="743"/>
                    </a:lnTo>
                    <a:lnTo>
                      <a:pt x="452" y="743"/>
                    </a:lnTo>
                    <a:lnTo>
                      <a:pt x="454" y="743"/>
                    </a:lnTo>
                    <a:lnTo>
                      <a:pt x="454" y="743"/>
                    </a:lnTo>
                    <a:lnTo>
                      <a:pt x="454" y="745"/>
                    </a:lnTo>
                    <a:lnTo>
                      <a:pt x="454" y="745"/>
                    </a:lnTo>
                    <a:lnTo>
                      <a:pt x="454" y="745"/>
                    </a:lnTo>
                    <a:lnTo>
                      <a:pt x="456" y="747"/>
                    </a:lnTo>
                    <a:lnTo>
                      <a:pt x="456" y="747"/>
                    </a:lnTo>
                    <a:lnTo>
                      <a:pt x="456" y="747"/>
                    </a:lnTo>
                    <a:lnTo>
                      <a:pt x="456" y="749"/>
                    </a:lnTo>
                    <a:lnTo>
                      <a:pt x="458" y="749"/>
                    </a:lnTo>
                    <a:lnTo>
                      <a:pt x="458" y="750"/>
                    </a:lnTo>
                    <a:lnTo>
                      <a:pt x="458" y="750"/>
                    </a:lnTo>
                    <a:lnTo>
                      <a:pt x="458" y="750"/>
                    </a:lnTo>
                    <a:lnTo>
                      <a:pt x="458" y="752"/>
                    </a:lnTo>
                    <a:lnTo>
                      <a:pt x="458" y="752"/>
                    </a:lnTo>
                    <a:lnTo>
                      <a:pt x="458" y="752"/>
                    </a:lnTo>
                    <a:lnTo>
                      <a:pt x="458" y="752"/>
                    </a:lnTo>
                    <a:lnTo>
                      <a:pt x="456" y="752"/>
                    </a:lnTo>
                    <a:lnTo>
                      <a:pt x="456" y="754"/>
                    </a:lnTo>
                    <a:lnTo>
                      <a:pt x="456" y="754"/>
                    </a:lnTo>
                    <a:lnTo>
                      <a:pt x="456" y="754"/>
                    </a:lnTo>
                    <a:lnTo>
                      <a:pt x="456" y="754"/>
                    </a:lnTo>
                    <a:lnTo>
                      <a:pt x="456" y="754"/>
                    </a:lnTo>
                    <a:lnTo>
                      <a:pt x="456" y="756"/>
                    </a:lnTo>
                    <a:lnTo>
                      <a:pt x="456" y="756"/>
                    </a:lnTo>
                    <a:lnTo>
                      <a:pt x="454" y="756"/>
                    </a:lnTo>
                    <a:lnTo>
                      <a:pt x="454" y="756"/>
                    </a:lnTo>
                    <a:lnTo>
                      <a:pt x="452" y="756"/>
                    </a:lnTo>
                    <a:lnTo>
                      <a:pt x="451" y="756"/>
                    </a:lnTo>
                    <a:lnTo>
                      <a:pt x="449" y="758"/>
                    </a:lnTo>
                    <a:lnTo>
                      <a:pt x="449" y="758"/>
                    </a:lnTo>
                    <a:lnTo>
                      <a:pt x="449" y="758"/>
                    </a:lnTo>
                    <a:lnTo>
                      <a:pt x="447" y="758"/>
                    </a:lnTo>
                    <a:lnTo>
                      <a:pt x="447" y="759"/>
                    </a:lnTo>
                    <a:lnTo>
                      <a:pt x="445" y="759"/>
                    </a:lnTo>
                    <a:lnTo>
                      <a:pt x="445" y="761"/>
                    </a:lnTo>
                    <a:lnTo>
                      <a:pt x="445" y="761"/>
                    </a:lnTo>
                    <a:lnTo>
                      <a:pt x="445" y="761"/>
                    </a:lnTo>
                    <a:lnTo>
                      <a:pt x="445" y="763"/>
                    </a:lnTo>
                    <a:lnTo>
                      <a:pt x="445" y="763"/>
                    </a:lnTo>
                    <a:lnTo>
                      <a:pt x="445" y="765"/>
                    </a:lnTo>
                    <a:lnTo>
                      <a:pt x="445" y="765"/>
                    </a:lnTo>
                    <a:lnTo>
                      <a:pt x="445" y="767"/>
                    </a:lnTo>
                    <a:lnTo>
                      <a:pt x="445" y="767"/>
                    </a:lnTo>
                    <a:lnTo>
                      <a:pt x="445" y="767"/>
                    </a:lnTo>
                    <a:lnTo>
                      <a:pt x="445" y="767"/>
                    </a:lnTo>
                    <a:lnTo>
                      <a:pt x="447" y="767"/>
                    </a:lnTo>
                    <a:lnTo>
                      <a:pt x="447" y="767"/>
                    </a:lnTo>
                    <a:lnTo>
                      <a:pt x="447" y="767"/>
                    </a:lnTo>
                    <a:lnTo>
                      <a:pt x="447" y="768"/>
                    </a:lnTo>
                    <a:lnTo>
                      <a:pt x="447" y="768"/>
                    </a:lnTo>
                    <a:lnTo>
                      <a:pt x="447" y="768"/>
                    </a:lnTo>
                    <a:lnTo>
                      <a:pt x="449" y="770"/>
                    </a:lnTo>
                    <a:lnTo>
                      <a:pt x="449" y="770"/>
                    </a:lnTo>
                    <a:lnTo>
                      <a:pt x="451" y="770"/>
                    </a:lnTo>
                    <a:lnTo>
                      <a:pt x="451" y="772"/>
                    </a:lnTo>
                    <a:lnTo>
                      <a:pt x="451" y="774"/>
                    </a:lnTo>
                    <a:lnTo>
                      <a:pt x="451" y="774"/>
                    </a:lnTo>
                    <a:lnTo>
                      <a:pt x="451" y="776"/>
                    </a:lnTo>
                    <a:lnTo>
                      <a:pt x="451" y="776"/>
                    </a:lnTo>
                    <a:lnTo>
                      <a:pt x="451" y="776"/>
                    </a:lnTo>
                    <a:lnTo>
                      <a:pt x="451" y="776"/>
                    </a:lnTo>
                    <a:lnTo>
                      <a:pt x="449" y="776"/>
                    </a:lnTo>
                    <a:lnTo>
                      <a:pt x="449" y="776"/>
                    </a:lnTo>
                    <a:lnTo>
                      <a:pt x="447" y="776"/>
                    </a:lnTo>
                    <a:lnTo>
                      <a:pt x="445" y="774"/>
                    </a:lnTo>
                    <a:lnTo>
                      <a:pt x="443" y="774"/>
                    </a:lnTo>
                    <a:lnTo>
                      <a:pt x="441" y="774"/>
                    </a:lnTo>
                    <a:lnTo>
                      <a:pt x="441" y="774"/>
                    </a:lnTo>
                    <a:lnTo>
                      <a:pt x="440" y="772"/>
                    </a:lnTo>
                    <a:lnTo>
                      <a:pt x="438" y="772"/>
                    </a:lnTo>
                    <a:lnTo>
                      <a:pt x="436" y="772"/>
                    </a:lnTo>
                    <a:lnTo>
                      <a:pt x="436" y="770"/>
                    </a:lnTo>
                    <a:lnTo>
                      <a:pt x="434" y="770"/>
                    </a:lnTo>
                    <a:lnTo>
                      <a:pt x="432" y="770"/>
                    </a:lnTo>
                    <a:lnTo>
                      <a:pt x="432" y="770"/>
                    </a:lnTo>
                    <a:lnTo>
                      <a:pt x="431" y="770"/>
                    </a:lnTo>
                    <a:lnTo>
                      <a:pt x="429" y="768"/>
                    </a:lnTo>
                    <a:lnTo>
                      <a:pt x="429" y="768"/>
                    </a:lnTo>
                    <a:lnTo>
                      <a:pt x="429" y="768"/>
                    </a:lnTo>
                    <a:lnTo>
                      <a:pt x="427" y="768"/>
                    </a:lnTo>
                    <a:lnTo>
                      <a:pt x="427" y="768"/>
                    </a:lnTo>
                    <a:lnTo>
                      <a:pt x="425" y="770"/>
                    </a:lnTo>
                    <a:lnTo>
                      <a:pt x="425" y="770"/>
                    </a:lnTo>
                    <a:lnTo>
                      <a:pt x="425" y="770"/>
                    </a:lnTo>
                    <a:lnTo>
                      <a:pt x="425" y="770"/>
                    </a:lnTo>
                    <a:lnTo>
                      <a:pt x="425" y="770"/>
                    </a:lnTo>
                    <a:lnTo>
                      <a:pt x="425" y="770"/>
                    </a:lnTo>
                    <a:lnTo>
                      <a:pt x="425" y="770"/>
                    </a:lnTo>
                    <a:lnTo>
                      <a:pt x="423" y="770"/>
                    </a:lnTo>
                    <a:lnTo>
                      <a:pt x="425" y="772"/>
                    </a:lnTo>
                    <a:lnTo>
                      <a:pt x="425" y="772"/>
                    </a:lnTo>
                    <a:lnTo>
                      <a:pt x="425" y="772"/>
                    </a:lnTo>
                    <a:lnTo>
                      <a:pt x="425" y="772"/>
                    </a:lnTo>
                    <a:lnTo>
                      <a:pt x="425" y="772"/>
                    </a:lnTo>
                    <a:lnTo>
                      <a:pt x="425" y="772"/>
                    </a:lnTo>
                    <a:lnTo>
                      <a:pt x="427" y="774"/>
                    </a:lnTo>
                    <a:lnTo>
                      <a:pt x="427" y="774"/>
                    </a:lnTo>
                    <a:lnTo>
                      <a:pt x="425" y="774"/>
                    </a:lnTo>
                    <a:lnTo>
                      <a:pt x="425" y="774"/>
                    </a:lnTo>
                    <a:lnTo>
                      <a:pt x="425" y="774"/>
                    </a:lnTo>
                    <a:lnTo>
                      <a:pt x="425" y="774"/>
                    </a:lnTo>
                    <a:lnTo>
                      <a:pt x="425" y="774"/>
                    </a:lnTo>
                    <a:lnTo>
                      <a:pt x="425" y="774"/>
                    </a:lnTo>
                    <a:lnTo>
                      <a:pt x="425" y="774"/>
                    </a:lnTo>
                    <a:lnTo>
                      <a:pt x="423" y="774"/>
                    </a:lnTo>
                    <a:lnTo>
                      <a:pt x="423" y="774"/>
                    </a:lnTo>
                    <a:lnTo>
                      <a:pt x="423" y="774"/>
                    </a:lnTo>
                    <a:lnTo>
                      <a:pt x="423" y="774"/>
                    </a:lnTo>
                    <a:lnTo>
                      <a:pt x="422" y="774"/>
                    </a:lnTo>
                    <a:lnTo>
                      <a:pt x="422" y="774"/>
                    </a:lnTo>
                    <a:lnTo>
                      <a:pt x="422" y="774"/>
                    </a:lnTo>
                    <a:lnTo>
                      <a:pt x="422" y="774"/>
                    </a:lnTo>
                    <a:lnTo>
                      <a:pt x="420" y="774"/>
                    </a:lnTo>
                    <a:lnTo>
                      <a:pt x="420" y="774"/>
                    </a:lnTo>
                    <a:lnTo>
                      <a:pt x="420" y="774"/>
                    </a:lnTo>
                    <a:lnTo>
                      <a:pt x="420" y="774"/>
                    </a:lnTo>
                    <a:lnTo>
                      <a:pt x="418" y="774"/>
                    </a:lnTo>
                    <a:lnTo>
                      <a:pt x="416" y="772"/>
                    </a:lnTo>
                    <a:lnTo>
                      <a:pt x="414" y="772"/>
                    </a:lnTo>
                    <a:lnTo>
                      <a:pt x="414" y="772"/>
                    </a:lnTo>
                    <a:lnTo>
                      <a:pt x="414" y="772"/>
                    </a:lnTo>
                    <a:lnTo>
                      <a:pt x="413" y="772"/>
                    </a:lnTo>
                    <a:lnTo>
                      <a:pt x="413" y="772"/>
                    </a:lnTo>
                    <a:lnTo>
                      <a:pt x="413" y="772"/>
                    </a:lnTo>
                    <a:lnTo>
                      <a:pt x="411" y="772"/>
                    </a:lnTo>
                    <a:lnTo>
                      <a:pt x="411" y="770"/>
                    </a:lnTo>
                    <a:lnTo>
                      <a:pt x="411" y="770"/>
                    </a:lnTo>
                    <a:lnTo>
                      <a:pt x="411" y="770"/>
                    </a:lnTo>
                    <a:lnTo>
                      <a:pt x="411" y="768"/>
                    </a:lnTo>
                    <a:lnTo>
                      <a:pt x="411" y="768"/>
                    </a:lnTo>
                    <a:lnTo>
                      <a:pt x="411" y="768"/>
                    </a:lnTo>
                    <a:lnTo>
                      <a:pt x="413" y="768"/>
                    </a:lnTo>
                    <a:lnTo>
                      <a:pt x="413" y="768"/>
                    </a:lnTo>
                    <a:lnTo>
                      <a:pt x="413" y="767"/>
                    </a:lnTo>
                    <a:lnTo>
                      <a:pt x="413" y="767"/>
                    </a:lnTo>
                    <a:lnTo>
                      <a:pt x="413" y="767"/>
                    </a:lnTo>
                    <a:lnTo>
                      <a:pt x="413" y="767"/>
                    </a:lnTo>
                    <a:lnTo>
                      <a:pt x="413" y="765"/>
                    </a:lnTo>
                    <a:lnTo>
                      <a:pt x="414" y="765"/>
                    </a:lnTo>
                    <a:lnTo>
                      <a:pt x="414" y="765"/>
                    </a:lnTo>
                    <a:lnTo>
                      <a:pt x="414" y="765"/>
                    </a:lnTo>
                    <a:lnTo>
                      <a:pt x="414" y="763"/>
                    </a:lnTo>
                    <a:lnTo>
                      <a:pt x="413" y="763"/>
                    </a:lnTo>
                    <a:lnTo>
                      <a:pt x="413" y="763"/>
                    </a:lnTo>
                    <a:lnTo>
                      <a:pt x="413" y="763"/>
                    </a:lnTo>
                    <a:lnTo>
                      <a:pt x="413" y="763"/>
                    </a:lnTo>
                    <a:lnTo>
                      <a:pt x="413" y="761"/>
                    </a:lnTo>
                    <a:lnTo>
                      <a:pt x="413" y="761"/>
                    </a:lnTo>
                    <a:lnTo>
                      <a:pt x="413" y="761"/>
                    </a:lnTo>
                    <a:lnTo>
                      <a:pt x="413" y="759"/>
                    </a:lnTo>
                    <a:lnTo>
                      <a:pt x="413" y="759"/>
                    </a:lnTo>
                    <a:lnTo>
                      <a:pt x="413" y="759"/>
                    </a:lnTo>
                    <a:lnTo>
                      <a:pt x="413" y="758"/>
                    </a:lnTo>
                    <a:lnTo>
                      <a:pt x="413" y="758"/>
                    </a:lnTo>
                    <a:lnTo>
                      <a:pt x="411" y="758"/>
                    </a:lnTo>
                    <a:lnTo>
                      <a:pt x="411" y="758"/>
                    </a:lnTo>
                    <a:lnTo>
                      <a:pt x="411" y="758"/>
                    </a:lnTo>
                    <a:lnTo>
                      <a:pt x="411" y="758"/>
                    </a:lnTo>
                    <a:lnTo>
                      <a:pt x="411" y="758"/>
                    </a:lnTo>
                    <a:lnTo>
                      <a:pt x="411" y="756"/>
                    </a:lnTo>
                    <a:lnTo>
                      <a:pt x="411" y="756"/>
                    </a:lnTo>
                    <a:lnTo>
                      <a:pt x="411" y="756"/>
                    </a:lnTo>
                    <a:lnTo>
                      <a:pt x="409" y="756"/>
                    </a:lnTo>
                    <a:lnTo>
                      <a:pt x="409" y="754"/>
                    </a:lnTo>
                    <a:lnTo>
                      <a:pt x="409" y="754"/>
                    </a:lnTo>
                    <a:lnTo>
                      <a:pt x="409" y="754"/>
                    </a:lnTo>
                    <a:lnTo>
                      <a:pt x="409" y="754"/>
                    </a:lnTo>
                    <a:lnTo>
                      <a:pt x="409" y="754"/>
                    </a:lnTo>
                    <a:lnTo>
                      <a:pt x="409" y="752"/>
                    </a:lnTo>
                    <a:lnTo>
                      <a:pt x="407" y="752"/>
                    </a:lnTo>
                    <a:lnTo>
                      <a:pt x="407" y="752"/>
                    </a:lnTo>
                    <a:lnTo>
                      <a:pt x="407" y="752"/>
                    </a:lnTo>
                    <a:lnTo>
                      <a:pt x="407" y="752"/>
                    </a:lnTo>
                    <a:close/>
                  </a:path>
                </a:pathLst>
              </a:custGeom>
              <a:solidFill>
                <a:schemeClr val="accent5">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8" name="Freeform 22">
                <a:extLst>
                  <a:ext uri="{FF2B5EF4-FFF2-40B4-BE49-F238E27FC236}">
                    <a16:creationId xmlns:a16="http://schemas.microsoft.com/office/drawing/2014/main" id="{3CFECBAE-C676-BAAE-EF18-9A491B386DF0}"/>
                  </a:ext>
                </a:extLst>
              </p:cNvPr>
              <p:cNvSpPr>
                <a:spLocks/>
              </p:cNvSpPr>
              <p:nvPr/>
            </p:nvSpPr>
            <p:spPr bwMode="auto">
              <a:xfrm>
                <a:off x="3649" y="592"/>
                <a:ext cx="895" cy="776"/>
              </a:xfrm>
              <a:custGeom>
                <a:avLst/>
                <a:gdLst>
                  <a:gd name="T0" fmla="*/ 391 w 895"/>
                  <a:gd name="T1" fmla="*/ 702 h 776"/>
                  <a:gd name="T2" fmla="*/ 402 w 895"/>
                  <a:gd name="T3" fmla="*/ 647 h 776"/>
                  <a:gd name="T4" fmla="*/ 427 w 895"/>
                  <a:gd name="T5" fmla="*/ 591 h 776"/>
                  <a:gd name="T6" fmla="*/ 402 w 895"/>
                  <a:gd name="T7" fmla="*/ 533 h 776"/>
                  <a:gd name="T8" fmla="*/ 384 w 895"/>
                  <a:gd name="T9" fmla="*/ 465 h 776"/>
                  <a:gd name="T10" fmla="*/ 315 w 895"/>
                  <a:gd name="T11" fmla="*/ 475 h 776"/>
                  <a:gd name="T12" fmla="*/ 281 w 895"/>
                  <a:gd name="T13" fmla="*/ 432 h 776"/>
                  <a:gd name="T14" fmla="*/ 212 w 895"/>
                  <a:gd name="T15" fmla="*/ 412 h 776"/>
                  <a:gd name="T16" fmla="*/ 152 w 895"/>
                  <a:gd name="T17" fmla="*/ 376 h 776"/>
                  <a:gd name="T18" fmla="*/ 87 w 895"/>
                  <a:gd name="T19" fmla="*/ 367 h 776"/>
                  <a:gd name="T20" fmla="*/ 47 w 895"/>
                  <a:gd name="T21" fmla="*/ 347 h 776"/>
                  <a:gd name="T22" fmla="*/ 27 w 895"/>
                  <a:gd name="T23" fmla="*/ 318 h 776"/>
                  <a:gd name="T24" fmla="*/ 31 w 895"/>
                  <a:gd name="T25" fmla="*/ 287 h 776"/>
                  <a:gd name="T26" fmla="*/ 36 w 895"/>
                  <a:gd name="T27" fmla="*/ 255 h 776"/>
                  <a:gd name="T28" fmla="*/ 24 w 895"/>
                  <a:gd name="T29" fmla="*/ 231 h 776"/>
                  <a:gd name="T30" fmla="*/ 4 w 895"/>
                  <a:gd name="T31" fmla="*/ 217 h 776"/>
                  <a:gd name="T32" fmla="*/ 33 w 895"/>
                  <a:gd name="T33" fmla="*/ 197 h 776"/>
                  <a:gd name="T34" fmla="*/ 101 w 895"/>
                  <a:gd name="T35" fmla="*/ 211 h 776"/>
                  <a:gd name="T36" fmla="*/ 123 w 895"/>
                  <a:gd name="T37" fmla="*/ 184 h 776"/>
                  <a:gd name="T38" fmla="*/ 167 w 895"/>
                  <a:gd name="T39" fmla="*/ 188 h 776"/>
                  <a:gd name="T40" fmla="*/ 203 w 895"/>
                  <a:gd name="T41" fmla="*/ 184 h 776"/>
                  <a:gd name="T42" fmla="*/ 224 w 895"/>
                  <a:gd name="T43" fmla="*/ 170 h 776"/>
                  <a:gd name="T44" fmla="*/ 221 w 895"/>
                  <a:gd name="T45" fmla="*/ 144 h 776"/>
                  <a:gd name="T46" fmla="*/ 248 w 895"/>
                  <a:gd name="T47" fmla="*/ 119 h 776"/>
                  <a:gd name="T48" fmla="*/ 271 w 895"/>
                  <a:gd name="T49" fmla="*/ 101 h 776"/>
                  <a:gd name="T50" fmla="*/ 284 w 895"/>
                  <a:gd name="T51" fmla="*/ 83 h 776"/>
                  <a:gd name="T52" fmla="*/ 319 w 895"/>
                  <a:gd name="T53" fmla="*/ 76 h 776"/>
                  <a:gd name="T54" fmla="*/ 338 w 895"/>
                  <a:gd name="T55" fmla="*/ 72 h 776"/>
                  <a:gd name="T56" fmla="*/ 356 w 895"/>
                  <a:gd name="T57" fmla="*/ 63 h 776"/>
                  <a:gd name="T58" fmla="*/ 382 w 895"/>
                  <a:gd name="T59" fmla="*/ 52 h 776"/>
                  <a:gd name="T60" fmla="*/ 411 w 895"/>
                  <a:gd name="T61" fmla="*/ 52 h 776"/>
                  <a:gd name="T62" fmla="*/ 438 w 895"/>
                  <a:gd name="T63" fmla="*/ 59 h 776"/>
                  <a:gd name="T64" fmla="*/ 458 w 895"/>
                  <a:gd name="T65" fmla="*/ 52 h 776"/>
                  <a:gd name="T66" fmla="*/ 487 w 895"/>
                  <a:gd name="T67" fmla="*/ 54 h 776"/>
                  <a:gd name="T68" fmla="*/ 517 w 895"/>
                  <a:gd name="T69" fmla="*/ 56 h 776"/>
                  <a:gd name="T70" fmla="*/ 548 w 895"/>
                  <a:gd name="T71" fmla="*/ 52 h 776"/>
                  <a:gd name="T72" fmla="*/ 574 w 895"/>
                  <a:gd name="T73" fmla="*/ 41 h 776"/>
                  <a:gd name="T74" fmla="*/ 595 w 895"/>
                  <a:gd name="T75" fmla="*/ 23 h 776"/>
                  <a:gd name="T76" fmla="*/ 615 w 895"/>
                  <a:gd name="T77" fmla="*/ 18 h 776"/>
                  <a:gd name="T78" fmla="*/ 635 w 895"/>
                  <a:gd name="T79" fmla="*/ 5 h 776"/>
                  <a:gd name="T80" fmla="*/ 655 w 895"/>
                  <a:gd name="T81" fmla="*/ 7 h 776"/>
                  <a:gd name="T82" fmla="*/ 680 w 895"/>
                  <a:gd name="T83" fmla="*/ 23 h 776"/>
                  <a:gd name="T84" fmla="*/ 700 w 895"/>
                  <a:gd name="T85" fmla="*/ 45 h 776"/>
                  <a:gd name="T86" fmla="*/ 722 w 895"/>
                  <a:gd name="T87" fmla="*/ 68 h 776"/>
                  <a:gd name="T88" fmla="*/ 720 w 895"/>
                  <a:gd name="T89" fmla="*/ 114 h 776"/>
                  <a:gd name="T90" fmla="*/ 756 w 895"/>
                  <a:gd name="T91" fmla="*/ 168 h 776"/>
                  <a:gd name="T92" fmla="*/ 827 w 895"/>
                  <a:gd name="T93" fmla="*/ 186 h 776"/>
                  <a:gd name="T94" fmla="*/ 879 w 895"/>
                  <a:gd name="T95" fmla="*/ 211 h 776"/>
                  <a:gd name="T96" fmla="*/ 872 w 895"/>
                  <a:gd name="T97" fmla="*/ 258 h 776"/>
                  <a:gd name="T98" fmla="*/ 888 w 895"/>
                  <a:gd name="T99" fmla="*/ 316 h 776"/>
                  <a:gd name="T100" fmla="*/ 870 w 895"/>
                  <a:gd name="T101" fmla="*/ 383 h 776"/>
                  <a:gd name="T102" fmla="*/ 886 w 895"/>
                  <a:gd name="T103" fmla="*/ 448 h 776"/>
                  <a:gd name="T104" fmla="*/ 872 w 895"/>
                  <a:gd name="T105" fmla="*/ 504 h 776"/>
                  <a:gd name="T106" fmla="*/ 810 w 895"/>
                  <a:gd name="T107" fmla="*/ 503 h 776"/>
                  <a:gd name="T108" fmla="*/ 771 w 895"/>
                  <a:gd name="T109" fmla="*/ 551 h 776"/>
                  <a:gd name="T110" fmla="*/ 736 w 895"/>
                  <a:gd name="T111" fmla="*/ 597 h 776"/>
                  <a:gd name="T112" fmla="*/ 722 w 895"/>
                  <a:gd name="T113" fmla="*/ 673 h 776"/>
                  <a:gd name="T114" fmla="*/ 678 w 895"/>
                  <a:gd name="T115" fmla="*/ 712 h 776"/>
                  <a:gd name="T116" fmla="*/ 619 w 895"/>
                  <a:gd name="T117" fmla="*/ 741 h 776"/>
                  <a:gd name="T118" fmla="*/ 548 w 895"/>
                  <a:gd name="T119" fmla="*/ 718 h 776"/>
                  <a:gd name="T120" fmla="*/ 489 w 895"/>
                  <a:gd name="T121" fmla="*/ 707 h 776"/>
                  <a:gd name="T122" fmla="*/ 465 w 895"/>
                  <a:gd name="T123" fmla="*/ 732 h 776"/>
                  <a:gd name="T124" fmla="*/ 449 w 895"/>
                  <a:gd name="T125"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5" h="776">
                    <a:moveTo>
                      <a:pt x="407" y="752"/>
                    </a:moveTo>
                    <a:lnTo>
                      <a:pt x="407" y="752"/>
                    </a:lnTo>
                    <a:lnTo>
                      <a:pt x="407" y="750"/>
                    </a:lnTo>
                    <a:lnTo>
                      <a:pt x="407" y="750"/>
                    </a:lnTo>
                    <a:lnTo>
                      <a:pt x="407" y="750"/>
                    </a:lnTo>
                    <a:lnTo>
                      <a:pt x="407" y="750"/>
                    </a:lnTo>
                    <a:lnTo>
                      <a:pt x="407" y="750"/>
                    </a:lnTo>
                    <a:lnTo>
                      <a:pt x="407" y="747"/>
                    </a:lnTo>
                    <a:lnTo>
                      <a:pt x="407" y="747"/>
                    </a:lnTo>
                    <a:lnTo>
                      <a:pt x="407" y="747"/>
                    </a:lnTo>
                    <a:lnTo>
                      <a:pt x="407" y="747"/>
                    </a:lnTo>
                    <a:lnTo>
                      <a:pt x="407" y="747"/>
                    </a:lnTo>
                    <a:lnTo>
                      <a:pt x="407" y="745"/>
                    </a:lnTo>
                    <a:lnTo>
                      <a:pt x="407" y="745"/>
                    </a:lnTo>
                    <a:lnTo>
                      <a:pt x="407" y="745"/>
                    </a:lnTo>
                    <a:lnTo>
                      <a:pt x="409" y="745"/>
                    </a:lnTo>
                    <a:lnTo>
                      <a:pt x="409" y="743"/>
                    </a:lnTo>
                    <a:lnTo>
                      <a:pt x="409" y="743"/>
                    </a:lnTo>
                    <a:lnTo>
                      <a:pt x="409" y="741"/>
                    </a:lnTo>
                    <a:lnTo>
                      <a:pt x="409" y="741"/>
                    </a:lnTo>
                    <a:lnTo>
                      <a:pt x="409" y="741"/>
                    </a:lnTo>
                    <a:lnTo>
                      <a:pt x="409" y="741"/>
                    </a:lnTo>
                    <a:lnTo>
                      <a:pt x="409" y="741"/>
                    </a:lnTo>
                    <a:lnTo>
                      <a:pt x="409" y="741"/>
                    </a:lnTo>
                    <a:lnTo>
                      <a:pt x="409" y="740"/>
                    </a:lnTo>
                    <a:lnTo>
                      <a:pt x="409" y="740"/>
                    </a:lnTo>
                    <a:lnTo>
                      <a:pt x="409" y="740"/>
                    </a:lnTo>
                    <a:lnTo>
                      <a:pt x="409" y="740"/>
                    </a:lnTo>
                    <a:lnTo>
                      <a:pt x="409" y="738"/>
                    </a:lnTo>
                    <a:lnTo>
                      <a:pt x="409" y="738"/>
                    </a:lnTo>
                    <a:lnTo>
                      <a:pt x="409" y="738"/>
                    </a:lnTo>
                    <a:lnTo>
                      <a:pt x="409" y="736"/>
                    </a:lnTo>
                    <a:lnTo>
                      <a:pt x="409" y="736"/>
                    </a:lnTo>
                    <a:lnTo>
                      <a:pt x="409" y="736"/>
                    </a:lnTo>
                    <a:lnTo>
                      <a:pt x="409" y="734"/>
                    </a:lnTo>
                    <a:lnTo>
                      <a:pt x="409" y="734"/>
                    </a:lnTo>
                    <a:lnTo>
                      <a:pt x="407" y="734"/>
                    </a:lnTo>
                    <a:lnTo>
                      <a:pt x="407" y="734"/>
                    </a:lnTo>
                    <a:lnTo>
                      <a:pt x="407" y="734"/>
                    </a:lnTo>
                    <a:lnTo>
                      <a:pt x="405" y="732"/>
                    </a:lnTo>
                    <a:lnTo>
                      <a:pt x="405" y="732"/>
                    </a:lnTo>
                    <a:lnTo>
                      <a:pt x="405" y="732"/>
                    </a:lnTo>
                    <a:lnTo>
                      <a:pt x="404" y="732"/>
                    </a:lnTo>
                    <a:lnTo>
                      <a:pt x="404" y="732"/>
                    </a:lnTo>
                    <a:lnTo>
                      <a:pt x="404" y="730"/>
                    </a:lnTo>
                    <a:lnTo>
                      <a:pt x="404" y="730"/>
                    </a:lnTo>
                    <a:lnTo>
                      <a:pt x="404" y="730"/>
                    </a:lnTo>
                    <a:lnTo>
                      <a:pt x="404" y="729"/>
                    </a:lnTo>
                    <a:lnTo>
                      <a:pt x="402" y="729"/>
                    </a:lnTo>
                    <a:lnTo>
                      <a:pt x="402" y="727"/>
                    </a:lnTo>
                    <a:lnTo>
                      <a:pt x="402" y="727"/>
                    </a:lnTo>
                    <a:lnTo>
                      <a:pt x="402" y="727"/>
                    </a:lnTo>
                    <a:lnTo>
                      <a:pt x="402" y="725"/>
                    </a:lnTo>
                    <a:lnTo>
                      <a:pt x="402" y="725"/>
                    </a:lnTo>
                    <a:lnTo>
                      <a:pt x="402" y="725"/>
                    </a:lnTo>
                    <a:lnTo>
                      <a:pt x="402" y="723"/>
                    </a:lnTo>
                    <a:lnTo>
                      <a:pt x="402" y="723"/>
                    </a:lnTo>
                    <a:lnTo>
                      <a:pt x="402" y="723"/>
                    </a:lnTo>
                    <a:lnTo>
                      <a:pt x="402" y="723"/>
                    </a:lnTo>
                    <a:lnTo>
                      <a:pt x="402" y="721"/>
                    </a:lnTo>
                    <a:lnTo>
                      <a:pt x="400" y="721"/>
                    </a:lnTo>
                    <a:lnTo>
                      <a:pt x="400" y="721"/>
                    </a:lnTo>
                    <a:lnTo>
                      <a:pt x="398" y="721"/>
                    </a:lnTo>
                    <a:lnTo>
                      <a:pt x="398" y="721"/>
                    </a:lnTo>
                    <a:lnTo>
                      <a:pt x="398" y="721"/>
                    </a:lnTo>
                    <a:lnTo>
                      <a:pt x="396" y="720"/>
                    </a:lnTo>
                    <a:lnTo>
                      <a:pt x="396" y="720"/>
                    </a:lnTo>
                    <a:lnTo>
                      <a:pt x="396" y="720"/>
                    </a:lnTo>
                    <a:lnTo>
                      <a:pt x="394" y="720"/>
                    </a:lnTo>
                    <a:lnTo>
                      <a:pt x="394" y="720"/>
                    </a:lnTo>
                    <a:lnTo>
                      <a:pt x="394" y="720"/>
                    </a:lnTo>
                    <a:lnTo>
                      <a:pt x="394" y="718"/>
                    </a:lnTo>
                    <a:lnTo>
                      <a:pt x="393" y="718"/>
                    </a:lnTo>
                    <a:lnTo>
                      <a:pt x="393" y="718"/>
                    </a:lnTo>
                    <a:lnTo>
                      <a:pt x="393" y="718"/>
                    </a:lnTo>
                    <a:lnTo>
                      <a:pt x="393" y="718"/>
                    </a:lnTo>
                    <a:lnTo>
                      <a:pt x="391" y="718"/>
                    </a:lnTo>
                    <a:lnTo>
                      <a:pt x="391" y="716"/>
                    </a:lnTo>
                    <a:lnTo>
                      <a:pt x="391" y="716"/>
                    </a:lnTo>
                    <a:lnTo>
                      <a:pt x="391" y="716"/>
                    </a:lnTo>
                    <a:lnTo>
                      <a:pt x="391" y="716"/>
                    </a:lnTo>
                    <a:lnTo>
                      <a:pt x="391" y="714"/>
                    </a:lnTo>
                    <a:lnTo>
                      <a:pt x="391" y="714"/>
                    </a:lnTo>
                    <a:lnTo>
                      <a:pt x="391" y="714"/>
                    </a:lnTo>
                    <a:lnTo>
                      <a:pt x="391" y="714"/>
                    </a:lnTo>
                    <a:lnTo>
                      <a:pt x="391" y="714"/>
                    </a:lnTo>
                    <a:lnTo>
                      <a:pt x="393" y="714"/>
                    </a:lnTo>
                    <a:lnTo>
                      <a:pt x="393" y="712"/>
                    </a:lnTo>
                    <a:lnTo>
                      <a:pt x="391" y="712"/>
                    </a:lnTo>
                    <a:lnTo>
                      <a:pt x="391" y="712"/>
                    </a:lnTo>
                    <a:lnTo>
                      <a:pt x="391" y="712"/>
                    </a:lnTo>
                    <a:lnTo>
                      <a:pt x="391" y="712"/>
                    </a:lnTo>
                    <a:lnTo>
                      <a:pt x="391" y="712"/>
                    </a:lnTo>
                    <a:lnTo>
                      <a:pt x="391" y="711"/>
                    </a:lnTo>
                    <a:lnTo>
                      <a:pt x="393" y="711"/>
                    </a:lnTo>
                    <a:lnTo>
                      <a:pt x="393" y="711"/>
                    </a:lnTo>
                    <a:lnTo>
                      <a:pt x="393" y="711"/>
                    </a:lnTo>
                    <a:lnTo>
                      <a:pt x="393" y="711"/>
                    </a:lnTo>
                    <a:lnTo>
                      <a:pt x="393" y="711"/>
                    </a:lnTo>
                    <a:lnTo>
                      <a:pt x="393" y="711"/>
                    </a:lnTo>
                    <a:lnTo>
                      <a:pt x="391" y="709"/>
                    </a:lnTo>
                    <a:lnTo>
                      <a:pt x="391" y="707"/>
                    </a:lnTo>
                    <a:lnTo>
                      <a:pt x="391" y="707"/>
                    </a:lnTo>
                    <a:lnTo>
                      <a:pt x="391" y="707"/>
                    </a:lnTo>
                    <a:lnTo>
                      <a:pt x="391" y="707"/>
                    </a:lnTo>
                    <a:lnTo>
                      <a:pt x="389" y="705"/>
                    </a:lnTo>
                    <a:lnTo>
                      <a:pt x="389" y="703"/>
                    </a:lnTo>
                    <a:lnTo>
                      <a:pt x="389" y="703"/>
                    </a:lnTo>
                    <a:lnTo>
                      <a:pt x="389" y="703"/>
                    </a:lnTo>
                    <a:lnTo>
                      <a:pt x="389" y="703"/>
                    </a:lnTo>
                    <a:lnTo>
                      <a:pt x="389" y="703"/>
                    </a:lnTo>
                    <a:lnTo>
                      <a:pt x="389" y="703"/>
                    </a:lnTo>
                    <a:lnTo>
                      <a:pt x="389" y="703"/>
                    </a:lnTo>
                    <a:lnTo>
                      <a:pt x="389" y="703"/>
                    </a:lnTo>
                    <a:lnTo>
                      <a:pt x="389" y="702"/>
                    </a:lnTo>
                    <a:lnTo>
                      <a:pt x="391" y="702"/>
                    </a:lnTo>
                    <a:lnTo>
                      <a:pt x="391" y="702"/>
                    </a:lnTo>
                    <a:lnTo>
                      <a:pt x="391" y="702"/>
                    </a:lnTo>
                    <a:lnTo>
                      <a:pt x="391" y="702"/>
                    </a:lnTo>
                    <a:lnTo>
                      <a:pt x="391" y="702"/>
                    </a:lnTo>
                    <a:lnTo>
                      <a:pt x="391" y="702"/>
                    </a:lnTo>
                    <a:lnTo>
                      <a:pt x="391" y="702"/>
                    </a:lnTo>
                    <a:lnTo>
                      <a:pt x="391" y="702"/>
                    </a:lnTo>
                    <a:lnTo>
                      <a:pt x="391" y="702"/>
                    </a:lnTo>
                    <a:lnTo>
                      <a:pt x="391" y="700"/>
                    </a:lnTo>
                    <a:lnTo>
                      <a:pt x="391" y="700"/>
                    </a:lnTo>
                    <a:lnTo>
                      <a:pt x="391" y="700"/>
                    </a:lnTo>
                    <a:lnTo>
                      <a:pt x="391" y="700"/>
                    </a:lnTo>
                    <a:lnTo>
                      <a:pt x="391" y="700"/>
                    </a:lnTo>
                    <a:lnTo>
                      <a:pt x="391" y="700"/>
                    </a:lnTo>
                    <a:lnTo>
                      <a:pt x="391" y="700"/>
                    </a:lnTo>
                    <a:lnTo>
                      <a:pt x="391" y="700"/>
                    </a:lnTo>
                    <a:lnTo>
                      <a:pt x="391" y="700"/>
                    </a:lnTo>
                    <a:lnTo>
                      <a:pt x="391" y="700"/>
                    </a:lnTo>
                    <a:lnTo>
                      <a:pt x="391" y="698"/>
                    </a:lnTo>
                    <a:lnTo>
                      <a:pt x="391"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4" y="698"/>
                    </a:lnTo>
                    <a:lnTo>
                      <a:pt x="394" y="698"/>
                    </a:lnTo>
                    <a:lnTo>
                      <a:pt x="394" y="698"/>
                    </a:lnTo>
                    <a:lnTo>
                      <a:pt x="394" y="698"/>
                    </a:lnTo>
                    <a:lnTo>
                      <a:pt x="394" y="696"/>
                    </a:lnTo>
                    <a:lnTo>
                      <a:pt x="394" y="696"/>
                    </a:lnTo>
                    <a:lnTo>
                      <a:pt x="394" y="696"/>
                    </a:lnTo>
                    <a:lnTo>
                      <a:pt x="394" y="696"/>
                    </a:lnTo>
                    <a:lnTo>
                      <a:pt x="396" y="696"/>
                    </a:lnTo>
                    <a:lnTo>
                      <a:pt x="396" y="696"/>
                    </a:lnTo>
                    <a:lnTo>
                      <a:pt x="396" y="696"/>
                    </a:lnTo>
                    <a:lnTo>
                      <a:pt x="396" y="696"/>
                    </a:lnTo>
                    <a:lnTo>
                      <a:pt x="396" y="696"/>
                    </a:lnTo>
                    <a:lnTo>
                      <a:pt x="396" y="696"/>
                    </a:lnTo>
                    <a:lnTo>
                      <a:pt x="398" y="696"/>
                    </a:lnTo>
                    <a:lnTo>
                      <a:pt x="398" y="696"/>
                    </a:lnTo>
                    <a:lnTo>
                      <a:pt x="398" y="694"/>
                    </a:lnTo>
                    <a:lnTo>
                      <a:pt x="400" y="694"/>
                    </a:lnTo>
                    <a:lnTo>
                      <a:pt x="400" y="694"/>
                    </a:lnTo>
                    <a:lnTo>
                      <a:pt x="402" y="694"/>
                    </a:lnTo>
                    <a:lnTo>
                      <a:pt x="402" y="693"/>
                    </a:lnTo>
                    <a:lnTo>
                      <a:pt x="404" y="693"/>
                    </a:lnTo>
                    <a:lnTo>
                      <a:pt x="404" y="693"/>
                    </a:lnTo>
                    <a:lnTo>
                      <a:pt x="404" y="693"/>
                    </a:lnTo>
                    <a:lnTo>
                      <a:pt x="404" y="693"/>
                    </a:lnTo>
                    <a:lnTo>
                      <a:pt x="404" y="693"/>
                    </a:lnTo>
                    <a:lnTo>
                      <a:pt x="402" y="693"/>
                    </a:lnTo>
                    <a:lnTo>
                      <a:pt x="402" y="693"/>
                    </a:lnTo>
                    <a:lnTo>
                      <a:pt x="400" y="691"/>
                    </a:lnTo>
                    <a:lnTo>
                      <a:pt x="400" y="691"/>
                    </a:lnTo>
                    <a:lnTo>
                      <a:pt x="400" y="691"/>
                    </a:lnTo>
                    <a:lnTo>
                      <a:pt x="398" y="691"/>
                    </a:lnTo>
                    <a:lnTo>
                      <a:pt x="398" y="689"/>
                    </a:lnTo>
                    <a:lnTo>
                      <a:pt x="398" y="689"/>
                    </a:lnTo>
                    <a:lnTo>
                      <a:pt x="396" y="689"/>
                    </a:lnTo>
                    <a:lnTo>
                      <a:pt x="396" y="687"/>
                    </a:lnTo>
                    <a:lnTo>
                      <a:pt x="396" y="687"/>
                    </a:lnTo>
                    <a:lnTo>
                      <a:pt x="396" y="687"/>
                    </a:lnTo>
                    <a:lnTo>
                      <a:pt x="396" y="687"/>
                    </a:lnTo>
                    <a:lnTo>
                      <a:pt x="396" y="685"/>
                    </a:lnTo>
                    <a:lnTo>
                      <a:pt x="394" y="685"/>
                    </a:lnTo>
                    <a:lnTo>
                      <a:pt x="394" y="685"/>
                    </a:lnTo>
                    <a:lnTo>
                      <a:pt x="394" y="685"/>
                    </a:lnTo>
                    <a:lnTo>
                      <a:pt x="394" y="683"/>
                    </a:lnTo>
                    <a:lnTo>
                      <a:pt x="394" y="683"/>
                    </a:lnTo>
                    <a:lnTo>
                      <a:pt x="394" y="682"/>
                    </a:lnTo>
                    <a:lnTo>
                      <a:pt x="394" y="680"/>
                    </a:lnTo>
                    <a:lnTo>
                      <a:pt x="394" y="680"/>
                    </a:lnTo>
                    <a:lnTo>
                      <a:pt x="394" y="680"/>
                    </a:lnTo>
                    <a:lnTo>
                      <a:pt x="394" y="680"/>
                    </a:lnTo>
                    <a:lnTo>
                      <a:pt x="394" y="678"/>
                    </a:lnTo>
                    <a:lnTo>
                      <a:pt x="394" y="678"/>
                    </a:lnTo>
                    <a:lnTo>
                      <a:pt x="394" y="678"/>
                    </a:lnTo>
                    <a:lnTo>
                      <a:pt x="394" y="678"/>
                    </a:lnTo>
                    <a:lnTo>
                      <a:pt x="396" y="676"/>
                    </a:lnTo>
                    <a:lnTo>
                      <a:pt x="396" y="676"/>
                    </a:lnTo>
                    <a:lnTo>
                      <a:pt x="396" y="676"/>
                    </a:lnTo>
                    <a:lnTo>
                      <a:pt x="396" y="673"/>
                    </a:lnTo>
                    <a:lnTo>
                      <a:pt x="396" y="673"/>
                    </a:lnTo>
                    <a:lnTo>
                      <a:pt x="396" y="673"/>
                    </a:lnTo>
                    <a:lnTo>
                      <a:pt x="396" y="673"/>
                    </a:lnTo>
                    <a:lnTo>
                      <a:pt x="396" y="673"/>
                    </a:lnTo>
                    <a:lnTo>
                      <a:pt x="396" y="671"/>
                    </a:lnTo>
                    <a:lnTo>
                      <a:pt x="396" y="671"/>
                    </a:lnTo>
                    <a:lnTo>
                      <a:pt x="396" y="669"/>
                    </a:lnTo>
                    <a:lnTo>
                      <a:pt x="396" y="667"/>
                    </a:lnTo>
                    <a:lnTo>
                      <a:pt x="394" y="667"/>
                    </a:lnTo>
                    <a:lnTo>
                      <a:pt x="394" y="667"/>
                    </a:lnTo>
                    <a:lnTo>
                      <a:pt x="394" y="667"/>
                    </a:lnTo>
                    <a:lnTo>
                      <a:pt x="394" y="667"/>
                    </a:lnTo>
                    <a:lnTo>
                      <a:pt x="394" y="667"/>
                    </a:lnTo>
                    <a:lnTo>
                      <a:pt x="396" y="664"/>
                    </a:lnTo>
                    <a:lnTo>
                      <a:pt x="396" y="664"/>
                    </a:lnTo>
                    <a:lnTo>
                      <a:pt x="396" y="664"/>
                    </a:lnTo>
                    <a:lnTo>
                      <a:pt x="396" y="662"/>
                    </a:lnTo>
                    <a:lnTo>
                      <a:pt x="396" y="662"/>
                    </a:lnTo>
                    <a:lnTo>
                      <a:pt x="396" y="662"/>
                    </a:lnTo>
                    <a:lnTo>
                      <a:pt x="396" y="660"/>
                    </a:lnTo>
                    <a:lnTo>
                      <a:pt x="396" y="660"/>
                    </a:lnTo>
                    <a:lnTo>
                      <a:pt x="398" y="658"/>
                    </a:lnTo>
                    <a:lnTo>
                      <a:pt x="398" y="658"/>
                    </a:lnTo>
                    <a:lnTo>
                      <a:pt x="398" y="658"/>
                    </a:lnTo>
                    <a:lnTo>
                      <a:pt x="398" y="656"/>
                    </a:lnTo>
                    <a:lnTo>
                      <a:pt x="398" y="656"/>
                    </a:lnTo>
                    <a:lnTo>
                      <a:pt x="398" y="656"/>
                    </a:lnTo>
                    <a:lnTo>
                      <a:pt x="398" y="655"/>
                    </a:lnTo>
                    <a:lnTo>
                      <a:pt x="398" y="655"/>
                    </a:lnTo>
                    <a:lnTo>
                      <a:pt x="398" y="655"/>
                    </a:lnTo>
                    <a:lnTo>
                      <a:pt x="398" y="653"/>
                    </a:lnTo>
                    <a:lnTo>
                      <a:pt x="398" y="653"/>
                    </a:lnTo>
                    <a:lnTo>
                      <a:pt x="398" y="653"/>
                    </a:lnTo>
                    <a:lnTo>
                      <a:pt x="398" y="653"/>
                    </a:lnTo>
                    <a:lnTo>
                      <a:pt x="398" y="651"/>
                    </a:lnTo>
                    <a:lnTo>
                      <a:pt x="400" y="651"/>
                    </a:lnTo>
                    <a:lnTo>
                      <a:pt x="400" y="649"/>
                    </a:lnTo>
                    <a:lnTo>
                      <a:pt x="400" y="649"/>
                    </a:lnTo>
                    <a:lnTo>
                      <a:pt x="400" y="649"/>
                    </a:lnTo>
                    <a:lnTo>
                      <a:pt x="402" y="649"/>
                    </a:lnTo>
                    <a:lnTo>
                      <a:pt x="402" y="647"/>
                    </a:lnTo>
                    <a:lnTo>
                      <a:pt x="402" y="647"/>
                    </a:lnTo>
                    <a:lnTo>
                      <a:pt x="404" y="645"/>
                    </a:lnTo>
                    <a:lnTo>
                      <a:pt x="404" y="644"/>
                    </a:lnTo>
                    <a:lnTo>
                      <a:pt x="404" y="644"/>
                    </a:lnTo>
                    <a:lnTo>
                      <a:pt x="404" y="644"/>
                    </a:lnTo>
                    <a:lnTo>
                      <a:pt x="404" y="642"/>
                    </a:lnTo>
                    <a:lnTo>
                      <a:pt x="404" y="642"/>
                    </a:lnTo>
                    <a:lnTo>
                      <a:pt x="404" y="640"/>
                    </a:lnTo>
                    <a:lnTo>
                      <a:pt x="404" y="638"/>
                    </a:lnTo>
                    <a:lnTo>
                      <a:pt x="404" y="638"/>
                    </a:lnTo>
                    <a:lnTo>
                      <a:pt x="404" y="636"/>
                    </a:lnTo>
                    <a:lnTo>
                      <a:pt x="404" y="636"/>
                    </a:lnTo>
                    <a:lnTo>
                      <a:pt x="404" y="636"/>
                    </a:lnTo>
                    <a:lnTo>
                      <a:pt x="404" y="636"/>
                    </a:lnTo>
                    <a:lnTo>
                      <a:pt x="404" y="636"/>
                    </a:lnTo>
                    <a:lnTo>
                      <a:pt x="404" y="635"/>
                    </a:lnTo>
                    <a:lnTo>
                      <a:pt x="404" y="633"/>
                    </a:lnTo>
                    <a:lnTo>
                      <a:pt x="404" y="633"/>
                    </a:lnTo>
                    <a:lnTo>
                      <a:pt x="404" y="631"/>
                    </a:lnTo>
                    <a:lnTo>
                      <a:pt x="404" y="631"/>
                    </a:lnTo>
                    <a:lnTo>
                      <a:pt x="404" y="629"/>
                    </a:lnTo>
                    <a:lnTo>
                      <a:pt x="404" y="629"/>
                    </a:lnTo>
                    <a:lnTo>
                      <a:pt x="404" y="629"/>
                    </a:lnTo>
                    <a:lnTo>
                      <a:pt x="404" y="627"/>
                    </a:lnTo>
                    <a:lnTo>
                      <a:pt x="404" y="627"/>
                    </a:lnTo>
                    <a:lnTo>
                      <a:pt x="404" y="627"/>
                    </a:lnTo>
                    <a:lnTo>
                      <a:pt x="404" y="626"/>
                    </a:lnTo>
                    <a:lnTo>
                      <a:pt x="404" y="626"/>
                    </a:lnTo>
                    <a:lnTo>
                      <a:pt x="404" y="626"/>
                    </a:lnTo>
                    <a:lnTo>
                      <a:pt x="404" y="624"/>
                    </a:lnTo>
                    <a:lnTo>
                      <a:pt x="404" y="624"/>
                    </a:lnTo>
                    <a:lnTo>
                      <a:pt x="404" y="624"/>
                    </a:lnTo>
                    <a:lnTo>
                      <a:pt x="405" y="624"/>
                    </a:lnTo>
                    <a:lnTo>
                      <a:pt x="407" y="622"/>
                    </a:lnTo>
                    <a:lnTo>
                      <a:pt x="407" y="622"/>
                    </a:lnTo>
                    <a:lnTo>
                      <a:pt x="407" y="622"/>
                    </a:lnTo>
                    <a:lnTo>
                      <a:pt x="409" y="620"/>
                    </a:lnTo>
                    <a:lnTo>
                      <a:pt x="411" y="620"/>
                    </a:lnTo>
                    <a:lnTo>
                      <a:pt x="411" y="618"/>
                    </a:lnTo>
                    <a:lnTo>
                      <a:pt x="411" y="618"/>
                    </a:lnTo>
                    <a:lnTo>
                      <a:pt x="411" y="618"/>
                    </a:lnTo>
                    <a:lnTo>
                      <a:pt x="411" y="617"/>
                    </a:lnTo>
                    <a:lnTo>
                      <a:pt x="411" y="617"/>
                    </a:lnTo>
                    <a:lnTo>
                      <a:pt x="411" y="615"/>
                    </a:lnTo>
                    <a:lnTo>
                      <a:pt x="411" y="615"/>
                    </a:lnTo>
                    <a:lnTo>
                      <a:pt x="411" y="615"/>
                    </a:lnTo>
                    <a:lnTo>
                      <a:pt x="413" y="613"/>
                    </a:lnTo>
                    <a:lnTo>
                      <a:pt x="413" y="613"/>
                    </a:lnTo>
                    <a:lnTo>
                      <a:pt x="413" y="613"/>
                    </a:lnTo>
                    <a:lnTo>
                      <a:pt x="414" y="613"/>
                    </a:lnTo>
                    <a:lnTo>
                      <a:pt x="414" y="613"/>
                    </a:lnTo>
                    <a:lnTo>
                      <a:pt x="416" y="615"/>
                    </a:lnTo>
                    <a:lnTo>
                      <a:pt x="416" y="615"/>
                    </a:lnTo>
                    <a:lnTo>
                      <a:pt x="416" y="615"/>
                    </a:lnTo>
                    <a:lnTo>
                      <a:pt x="418" y="615"/>
                    </a:lnTo>
                    <a:lnTo>
                      <a:pt x="418" y="615"/>
                    </a:lnTo>
                    <a:lnTo>
                      <a:pt x="420" y="615"/>
                    </a:lnTo>
                    <a:lnTo>
                      <a:pt x="420" y="615"/>
                    </a:lnTo>
                    <a:lnTo>
                      <a:pt x="420" y="615"/>
                    </a:lnTo>
                    <a:lnTo>
                      <a:pt x="422" y="615"/>
                    </a:lnTo>
                    <a:lnTo>
                      <a:pt x="422" y="613"/>
                    </a:lnTo>
                    <a:lnTo>
                      <a:pt x="422" y="613"/>
                    </a:lnTo>
                    <a:lnTo>
                      <a:pt x="423" y="611"/>
                    </a:lnTo>
                    <a:lnTo>
                      <a:pt x="423" y="611"/>
                    </a:lnTo>
                    <a:lnTo>
                      <a:pt x="425" y="611"/>
                    </a:lnTo>
                    <a:lnTo>
                      <a:pt x="425" y="611"/>
                    </a:lnTo>
                    <a:lnTo>
                      <a:pt x="427" y="611"/>
                    </a:lnTo>
                    <a:lnTo>
                      <a:pt x="427" y="611"/>
                    </a:lnTo>
                    <a:lnTo>
                      <a:pt x="427" y="611"/>
                    </a:lnTo>
                    <a:lnTo>
                      <a:pt x="429" y="609"/>
                    </a:lnTo>
                    <a:lnTo>
                      <a:pt x="429" y="609"/>
                    </a:lnTo>
                    <a:lnTo>
                      <a:pt x="429" y="609"/>
                    </a:lnTo>
                    <a:lnTo>
                      <a:pt x="431" y="609"/>
                    </a:lnTo>
                    <a:lnTo>
                      <a:pt x="431" y="607"/>
                    </a:lnTo>
                    <a:lnTo>
                      <a:pt x="431" y="607"/>
                    </a:lnTo>
                    <a:lnTo>
                      <a:pt x="431" y="607"/>
                    </a:lnTo>
                    <a:lnTo>
                      <a:pt x="429" y="606"/>
                    </a:lnTo>
                    <a:lnTo>
                      <a:pt x="429" y="606"/>
                    </a:lnTo>
                    <a:lnTo>
                      <a:pt x="429" y="606"/>
                    </a:lnTo>
                    <a:lnTo>
                      <a:pt x="427" y="606"/>
                    </a:lnTo>
                    <a:lnTo>
                      <a:pt x="427" y="606"/>
                    </a:lnTo>
                    <a:lnTo>
                      <a:pt x="427" y="606"/>
                    </a:lnTo>
                    <a:lnTo>
                      <a:pt x="427" y="606"/>
                    </a:lnTo>
                    <a:lnTo>
                      <a:pt x="425" y="604"/>
                    </a:lnTo>
                    <a:lnTo>
                      <a:pt x="425" y="604"/>
                    </a:lnTo>
                    <a:lnTo>
                      <a:pt x="425" y="604"/>
                    </a:lnTo>
                    <a:lnTo>
                      <a:pt x="425" y="604"/>
                    </a:lnTo>
                    <a:lnTo>
                      <a:pt x="423" y="602"/>
                    </a:lnTo>
                    <a:lnTo>
                      <a:pt x="423" y="602"/>
                    </a:lnTo>
                    <a:lnTo>
                      <a:pt x="423" y="602"/>
                    </a:lnTo>
                    <a:lnTo>
                      <a:pt x="423" y="602"/>
                    </a:lnTo>
                    <a:lnTo>
                      <a:pt x="423" y="602"/>
                    </a:lnTo>
                    <a:lnTo>
                      <a:pt x="423" y="602"/>
                    </a:lnTo>
                    <a:lnTo>
                      <a:pt x="423" y="602"/>
                    </a:lnTo>
                    <a:lnTo>
                      <a:pt x="423" y="600"/>
                    </a:lnTo>
                    <a:lnTo>
                      <a:pt x="423" y="600"/>
                    </a:lnTo>
                    <a:lnTo>
                      <a:pt x="423" y="600"/>
                    </a:lnTo>
                    <a:lnTo>
                      <a:pt x="423" y="600"/>
                    </a:lnTo>
                    <a:lnTo>
                      <a:pt x="423" y="600"/>
                    </a:lnTo>
                    <a:lnTo>
                      <a:pt x="423" y="598"/>
                    </a:lnTo>
                    <a:lnTo>
                      <a:pt x="422" y="598"/>
                    </a:lnTo>
                    <a:lnTo>
                      <a:pt x="422" y="598"/>
                    </a:lnTo>
                    <a:lnTo>
                      <a:pt x="422" y="597"/>
                    </a:lnTo>
                    <a:lnTo>
                      <a:pt x="422" y="597"/>
                    </a:lnTo>
                    <a:lnTo>
                      <a:pt x="422" y="597"/>
                    </a:lnTo>
                    <a:lnTo>
                      <a:pt x="422" y="597"/>
                    </a:lnTo>
                    <a:lnTo>
                      <a:pt x="423" y="597"/>
                    </a:lnTo>
                    <a:lnTo>
                      <a:pt x="423" y="595"/>
                    </a:lnTo>
                    <a:lnTo>
                      <a:pt x="423" y="595"/>
                    </a:lnTo>
                    <a:lnTo>
                      <a:pt x="423" y="595"/>
                    </a:lnTo>
                    <a:lnTo>
                      <a:pt x="425" y="595"/>
                    </a:lnTo>
                    <a:lnTo>
                      <a:pt x="425" y="595"/>
                    </a:lnTo>
                    <a:lnTo>
                      <a:pt x="427" y="593"/>
                    </a:lnTo>
                    <a:lnTo>
                      <a:pt x="427" y="593"/>
                    </a:lnTo>
                    <a:lnTo>
                      <a:pt x="427" y="593"/>
                    </a:lnTo>
                    <a:lnTo>
                      <a:pt x="427" y="593"/>
                    </a:lnTo>
                    <a:lnTo>
                      <a:pt x="427" y="593"/>
                    </a:lnTo>
                    <a:lnTo>
                      <a:pt x="427" y="593"/>
                    </a:lnTo>
                    <a:lnTo>
                      <a:pt x="427" y="591"/>
                    </a:lnTo>
                    <a:lnTo>
                      <a:pt x="427" y="591"/>
                    </a:lnTo>
                    <a:lnTo>
                      <a:pt x="427" y="591"/>
                    </a:lnTo>
                    <a:lnTo>
                      <a:pt x="427" y="591"/>
                    </a:lnTo>
                    <a:lnTo>
                      <a:pt x="427" y="591"/>
                    </a:lnTo>
                    <a:lnTo>
                      <a:pt x="427" y="591"/>
                    </a:lnTo>
                    <a:lnTo>
                      <a:pt x="425" y="591"/>
                    </a:lnTo>
                    <a:lnTo>
                      <a:pt x="425" y="591"/>
                    </a:lnTo>
                    <a:lnTo>
                      <a:pt x="425" y="591"/>
                    </a:lnTo>
                    <a:lnTo>
                      <a:pt x="425" y="589"/>
                    </a:lnTo>
                    <a:lnTo>
                      <a:pt x="425" y="589"/>
                    </a:lnTo>
                    <a:lnTo>
                      <a:pt x="425" y="589"/>
                    </a:lnTo>
                    <a:lnTo>
                      <a:pt x="425" y="589"/>
                    </a:lnTo>
                    <a:lnTo>
                      <a:pt x="425" y="589"/>
                    </a:lnTo>
                    <a:lnTo>
                      <a:pt x="425" y="589"/>
                    </a:lnTo>
                    <a:lnTo>
                      <a:pt x="425" y="588"/>
                    </a:lnTo>
                    <a:lnTo>
                      <a:pt x="425" y="588"/>
                    </a:lnTo>
                    <a:lnTo>
                      <a:pt x="425" y="588"/>
                    </a:lnTo>
                    <a:lnTo>
                      <a:pt x="425" y="588"/>
                    </a:lnTo>
                    <a:lnTo>
                      <a:pt x="425" y="586"/>
                    </a:lnTo>
                    <a:lnTo>
                      <a:pt x="425" y="586"/>
                    </a:lnTo>
                    <a:lnTo>
                      <a:pt x="425" y="586"/>
                    </a:lnTo>
                    <a:lnTo>
                      <a:pt x="427" y="586"/>
                    </a:lnTo>
                    <a:lnTo>
                      <a:pt x="427" y="586"/>
                    </a:lnTo>
                    <a:lnTo>
                      <a:pt x="429" y="584"/>
                    </a:lnTo>
                    <a:lnTo>
                      <a:pt x="431" y="584"/>
                    </a:lnTo>
                    <a:lnTo>
                      <a:pt x="431" y="584"/>
                    </a:lnTo>
                    <a:lnTo>
                      <a:pt x="431" y="584"/>
                    </a:lnTo>
                    <a:lnTo>
                      <a:pt x="431" y="582"/>
                    </a:lnTo>
                    <a:lnTo>
                      <a:pt x="431" y="582"/>
                    </a:lnTo>
                    <a:lnTo>
                      <a:pt x="432" y="582"/>
                    </a:lnTo>
                    <a:lnTo>
                      <a:pt x="432" y="582"/>
                    </a:lnTo>
                    <a:lnTo>
                      <a:pt x="432" y="579"/>
                    </a:lnTo>
                    <a:lnTo>
                      <a:pt x="432" y="579"/>
                    </a:lnTo>
                    <a:lnTo>
                      <a:pt x="432" y="577"/>
                    </a:lnTo>
                    <a:lnTo>
                      <a:pt x="432" y="577"/>
                    </a:lnTo>
                    <a:lnTo>
                      <a:pt x="432" y="577"/>
                    </a:lnTo>
                    <a:lnTo>
                      <a:pt x="432" y="575"/>
                    </a:lnTo>
                    <a:lnTo>
                      <a:pt x="432" y="575"/>
                    </a:lnTo>
                    <a:lnTo>
                      <a:pt x="431" y="575"/>
                    </a:lnTo>
                    <a:lnTo>
                      <a:pt x="431" y="575"/>
                    </a:lnTo>
                    <a:lnTo>
                      <a:pt x="429" y="573"/>
                    </a:lnTo>
                    <a:lnTo>
                      <a:pt x="427" y="571"/>
                    </a:lnTo>
                    <a:lnTo>
                      <a:pt x="427" y="571"/>
                    </a:lnTo>
                    <a:lnTo>
                      <a:pt x="427" y="569"/>
                    </a:lnTo>
                    <a:lnTo>
                      <a:pt x="427" y="569"/>
                    </a:lnTo>
                    <a:lnTo>
                      <a:pt x="425" y="569"/>
                    </a:lnTo>
                    <a:lnTo>
                      <a:pt x="425" y="569"/>
                    </a:lnTo>
                    <a:lnTo>
                      <a:pt x="425" y="569"/>
                    </a:lnTo>
                    <a:lnTo>
                      <a:pt x="425" y="569"/>
                    </a:lnTo>
                    <a:lnTo>
                      <a:pt x="423" y="569"/>
                    </a:lnTo>
                    <a:lnTo>
                      <a:pt x="422" y="569"/>
                    </a:lnTo>
                    <a:lnTo>
                      <a:pt x="422" y="569"/>
                    </a:lnTo>
                    <a:lnTo>
                      <a:pt x="422" y="568"/>
                    </a:lnTo>
                    <a:lnTo>
                      <a:pt x="422" y="568"/>
                    </a:lnTo>
                    <a:lnTo>
                      <a:pt x="422" y="568"/>
                    </a:lnTo>
                    <a:lnTo>
                      <a:pt x="420" y="568"/>
                    </a:lnTo>
                    <a:lnTo>
                      <a:pt x="420" y="568"/>
                    </a:lnTo>
                    <a:lnTo>
                      <a:pt x="418" y="568"/>
                    </a:lnTo>
                    <a:lnTo>
                      <a:pt x="416" y="566"/>
                    </a:lnTo>
                    <a:lnTo>
                      <a:pt x="416" y="566"/>
                    </a:lnTo>
                    <a:lnTo>
                      <a:pt x="414" y="566"/>
                    </a:lnTo>
                    <a:lnTo>
                      <a:pt x="414" y="566"/>
                    </a:lnTo>
                    <a:lnTo>
                      <a:pt x="413" y="564"/>
                    </a:lnTo>
                    <a:lnTo>
                      <a:pt x="413" y="564"/>
                    </a:lnTo>
                    <a:lnTo>
                      <a:pt x="413" y="564"/>
                    </a:lnTo>
                    <a:lnTo>
                      <a:pt x="413" y="564"/>
                    </a:lnTo>
                    <a:lnTo>
                      <a:pt x="411" y="564"/>
                    </a:lnTo>
                    <a:lnTo>
                      <a:pt x="411" y="564"/>
                    </a:lnTo>
                    <a:lnTo>
                      <a:pt x="409" y="562"/>
                    </a:lnTo>
                    <a:lnTo>
                      <a:pt x="409" y="562"/>
                    </a:lnTo>
                    <a:lnTo>
                      <a:pt x="409" y="562"/>
                    </a:lnTo>
                    <a:lnTo>
                      <a:pt x="409" y="562"/>
                    </a:lnTo>
                    <a:lnTo>
                      <a:pt x="407" y="560"/>
                    </a:lnTo>
                    <a:lnTo>
                      <a:pt x="404" y="560"/>
                    </a:lnTo>
                    <a:lnTo>
                      <a:pt x="404" y="559"/>
                    </a:lnTo>
                    <a:lnTo>
                      <a:pt x="402" y="559"/>
                    </a:lnTo>
                    <a:lnTo>
                      <a:pt x="402" y="559"/>
                    </a:lnTo>
                    <a:lnTo>
                      <a:pt x="402" y="559"/>
                    </a:lnTo>
                    <a:lnTo>
                      <a:pt x="402" y="559"/>
                    </a:lnTo>
                    <a:lnTo>
                      <a:pt x="402" y="557"/>
                    </a:lnTo>
                    <a:lnTo>
                      <a:pt x="402" y="557"/>
                    </a:lnTo>
                    <a:lnTo>
                      <a:pt x="402" y="557"/>
                    </a:lnTo>
                    <a:lnTo>
                      <a:pt x="400" y="557"/>
                    </a:lnTo>
                    <a:lnTo>
                      <a:pt x="400" y="555"/>
                    </a:lnTo>
                    <a:lnTo>
                      <a:pt x="400" y="555"/>
                    </a:lnTo>
                    <a:lnTo>
                      <a:pt x="400" y="555"/>
                    </a:lnTo>
                    <a:lnTo>
                      <a:pt x="400" y="555"/>
                    </a:lnTo>
                    <a:lnTo>
                      <a:pt x="400" y="555"/>
                    </a:lnTo>
                    <a:lnTo>
                      <a:pt x="400" y="553"/>
                    </a:lnTo>
                    <a:lnTo>
                      <a:pt x="400" y="553"/>
                    </a:lnTo>
                    <a:lnTo>
                      <a:pt x="398" y="553"/>
                    </a:lnTo>
                    <a:lnTo>
                      <a:pt x="398" y="553"/>
                    </a:lnTo>
                    <a:lnTo>
                      <a:pt x="398" y="553"/>
                    </a:lnTo>
                    <a:lnTo>
                      <a:pt x="398" y="551"/>
                    </a:lnTo>
                    <a:lnTo>
                      <a:pt x="398" y="551"/>
                    </a:lnTo>
                    <a:lnTo>
                      <a:pt x="398" y="551"/>
                    </a:lnTo>
                    <a:lnTo>
                      <a:pt x="398" y="551"/>
                    </a:lnTo>
                    <a:lnTo>
                      <a:pt x="398" y="550"/>
                    </a:lnTo>
                    <a:lnTo>
                      <a:pt x="398" y="550"/>
                    </a:lnTo>
                    <a:lnTo>
                      <a:pt x="396" y="550"/>
                    </a:lnTo>
                    <a:lnTo>
                      <a:pt x="396" y="550"/>
                    </a:lnTo>
                    <a:lnTo>
                      <a:pt x="396" y="548"/>
                    </a:lnTo>
                    <a:lnTo>
                      <a:pt x="396" y="548"/>
                    </a:lnTo>
                    <a:lnTo>
                      <a:pt x="394" y="548"/>
                    </a:lnTo>
                    <a:lnTo>
                      <a:pt x="394" y="546"/>
                    </a:lnTo>
                    <a:lnTo>
                      <a:pt x="394" y="546"/>
                    </a:lnTo>
                    <a:lnTo>
                      <a:pt x="394" y="546"/>
                    </a:lnTo>
                    <a:lnTo>
                      <a:pt x="394" y="546"/>
                    </a:lnTo>
                    <a:lnTo>
                      <a:pt x="396" y="544"/>
                    </a:lnTo>
                    <a:lnTo>
                      <a:pt x="396" y="542"/>
                    </a:lnTo>
                    <a:lnTo>
                      <a:pt x="396" y="542"/>
                    </a:lnTo>
                    <a:lnTo>
                      <a:pt x="396" y="541"/>
                    </a:lnTo>
                    <a:lnTo>
                      <a:pt x="396" y="541"/>
                    </a:lnTo>
                    <a:lnTo>
                      <a:pt x="396" y="539"/>
                    </a:lnTo>
                    <a:lnTo>
                      <a:pt x="396" y="539"/>
                    </a:lnTo>
                    <a:lnTo>
                      <a:pt x="398" y="539"/>
                    </a:lnTo>
                    <a:lnTo>
                      <a:pt x="398" y="539"/>
                    </a:lnTo>
                    <a:lnTo>
                      <a:pt x="398" y="539"/>
                    </a:lnTo>
                    <a:lnTo>
                      <a:pt x="398" y="539"/>
                    </a:lnTo>
                    <a:lnTo>
                      <a:pt x="400" y="537"/>
                    </a:lnTo>
                    <a:lnTo>
                      <a:pt x="400" y="537"/>
                    </a:lnTo>
                    <a:lnTo>
                      <a:pt x="400" y="537"/>
                    </a:lnTo>
                    <a:lnTo>
                      <a:pt x="400" y="535"/>
                    </a:lnTo>
                    <a:lnTo>
                      <a:pt x="400" y="535"/>
                    </a:lnTo>
                    <a:lnTo>
                      <a:pt x="402" y="535"/>
                    </a:lnTo>
                    <a:lnTo>
                      <a:pt x="402" y="535"/>
                    </a:lnTo>
                    <a:lnTo>
                      <a:pt x="402" y="535"/>
                    </a:lnTo>
                    <a:lnTo>
                      <a:pt x="402" y="533"/>
                    </a:lnTo>
                    <a:lnTo>
                      <a:pt x="402" y="533"/>
                    </a:lnTo>
                    <a:lnTo>
                      <a:pt x="404" y="533"/>
                    </a:lnTo>
                    <a:lnTo>
                      <a:pt x="404" y="533"/>
                    </a:lnTo>
                    <a:lnTo>
                      <a:pt x="405" y="533"/>
                    </a:lnTo>
                    <a:lnTo>
                      <a:pt x="409" y="533"/>
                    </a:lnTo>
                    <a:lnTo>
                      <a:pt x="409" y="533"/>
                    </a:lnTo>
                    <a:lnTo>
                      <a:pt x="409" y="532"/>
                    </a:lnTo>
                    <a:lnTo>
                      <a:pt x="411" y="532"/>
                    </a:lnTo>
                    <a:lnTo>
                      <a:pt x="411" y="532"/>
                    </a:lnTo>
                    <a:lnTo>
                      <a:pt x="413" y="530"/>
                    </a:lnTo>
                    <a:lnTo>
                      <a:pt x="413" y="530"/>
                    </a:lnTo>
                    <a:lnTo>
                      <a:pt x="413" y="530"/>
                    </a:lnTo>
                    <a:lnTo>
                      <a:pt x="413" y="528"/>
                    </a:lnTo>
                    <a:lnTo>
                      <a:pt x="413" y="528"/>
                    </a:lnTo>
                    <a:lnTo>
                      <a:pt x="413" y="526"/>
                    </a:lnTo>
                    <a:lnTo>
                      <a:pt x="413" y="526"/>
                    </a:lnTo>
                    <a:lnTo>
                      <a:pt x="414" y="526"/>
                    </a:lnTo>
                    <a:lnTo>
                      <a:pt x="414" y="526"/>
                    </a:lnTo>
                    <a:lnTo>
                      <a:pt x="414" y="526"/>
                    </a:lnTo>
                    <a:lnTo>
                      <a:pt x="414" y="524"/>
                    </a:lnTo>
                    <a:lnTo>
                      <a:pt x="414" y="524"/>
                    </a:lnTo>
                    <a:lnTo>
                      <a:pt x="414" y="524"/>
                    </a:lnTo>
                    <a:lnTo>
                      <a:pt x="414" y="522"/>
                    </a:lnTo>
                    <a:lnTo>
                      <a:pt x="414" y="522"/>
                    </a:lnTo>
                    <a:lnTo>
                      <a:pt x="414" y="521"/>
                    </a:lnTo>
                    <a:lnTo>
                      <a:pt x="413" y="521"/>
                    </a:lnTo>
                    <a:lnTo>
                      <a:pt x="413" y="521"/>
                    </a:lnTo>
                    <a:lnTo>
                      <a:pt x="413" y="519"/>
                    </a:lnTo>
                    <a:lnTo>
                      <a:pt x="413" y="517"/>
                    </a:lnTo>
                    <a:lnTo>
                      <a:pt x="413" y="517"/>
                    </a:lnTo>
                    <a:lnTo>
                      <a:pt x="413" y="517"/>
                    </a:lnTo>
                    <a:lnTo>
                      <a:pt x="413" y="515"/>
                    </a:lnTo>
                    <a:lnTo>
                      <a:pt x="411" y="515"/>
                    </a:lnTo>
                    <a:lnTo>
                      <a:pt x="409" y="513"/>
                    </a:lnTo>
                    <a:lnTo>
                      <a:pt x="409" y="513"/>
                    </a:lnTo>
                    <a:lnTo>
                      <a:pt x="409" y="513"/>
                    </a:lnTo>
                    <a:lnTo>
                      <a:pt x="409" y="512"/>
                    </a:lnTo>
                    <a:lnTo>
                      <a:pt x="409" y="512"/>
                    </a:lnTo>
                    <a:lnTo>
                      <a:pt x="411" y="512"/>
                    </a:lnTo>
                    <a:lnTo>
                      <a:pt x="411" y="510"/>
                    </a:lnTo>
                    <a:lnTo>
                      <a:pt x="411" y="510"/>
                    </a:lnTo>
                    <a:lnTo>
                      <a:pt x="411" y="510"/>
                    </a:lnTo>
                    <a:lnTo>
                      <a:pt x="411" y="508"/>
                    </a:lnTo>
                    <a:lnTo>
                      <a:pt x="411" y="508"/>
                    </a:lnTo>
                    <a:lnTo>
                      <a:pt x="411" y="508"/>
                    </a:lnTo>
                    <a:lnTo>
                      <a:pt x="411" y="506"/>
                    </a:lnTo>
                    <a:lnTo>
                      <a:pt x="411" y="506"/>
                    </a:lnTo>
                    <a:lnTo>
                      <a:pt x="411" y="506"/>
                    </a:lnTo>
                    <a:lnTo>
                      <a:pt x="409" y="504"/>
                    </a:lnTo>
                    <a:lnTo>
                      <a:pt x="409" y="504"/>
                    </a:lnTo>
                    <a:lnTo>
                      <a:pt x="409" y="504"/>
                    </a:lnTo>
                    <a:lnTo>
                      <a:pt x="409" y="504"/>
                    </a:lnTo>
                    <a:lnTo>
                      <a:pt x="409" y="503"/>
                    </a:lnTo>
                    <a:lnTo>
                      <a:pt x="409" y="503"/>
                    </a:lnTo>
                    <a:lnTo>
                      <a:pt x="409" y="503"/>
                    </a:lnTo>
                    <a:lnTo>
                      <a:pt x="409" y="501"/>
                    </a:lnTo>
                    <a:lnTo>
                      <a:pt x="409" y="501"/>
                    </a:lnTo>
                    <a:lnTo>
                      <a:pt x="409" y="501"/>
                    </a:lnTo>
                    <a:lnTo>
                      <a:pt x="409" y="499"/>
                    </a:lnTo>
                    <a:lnTo>
                      <a:pt x="409" y="499"/>
                    </a:lnTo>
                    <a:lnTo>
                      <a:pt x="409" y="499"/>
                    </a:lnTo>
                    <a:lnTo>
                      <a:pt x="409" y="499"/>
                    </a:lnTo>
                    <a:lnTo>
                      <a:pt x="407" y="499"/>
                    </a:lnTo>
                    <a:lnTo>
                      <a:pt x="407" y="499"/>
                    </a:lnTo>
                    <a:lnTo>
                      <a:pt x="405" y="497"/>
                    </a:lnTo>
                    <a:lnTo>
                      <a:pt x="405" y="495"/>
                    </a:lnTo>
                    <a:lnTo>
                      <a:pt x="404" y="495"/>
                    </a:lnTo>
                    <a:lnTo>
                      <a:pt x="404" y="495"/>
                    </a:lnTo>
                    <a:lnTo>
                      <a:pt x="404" y="495"/>
                    </a:lnTo>
                    <a:lnTo>
                      <a:pt x="404" y="495"/>
                    </a:lnTo>
                    <a:lnTo>
                      <a:pt x="404" y="494"/>
                    </a:lnTo>
                    <a:lnTo>
                      <a:pt x="404" y="494"/>
                    </a:lnTo>
                    <a:lnTo>
                      <a:pt x="404" y="492"/>
                    </a:lnTo>
                    <a:lnTo>
                      <a:pt x="404" y="492"/>
                    </a:lnTo>
                    <a:lnTo>
                      <a:pt x="404" y="490"/>
                    </a:lnTo>
                    <a:lnTo>
                      <a:pt x="404" y="490"/>
                    </a:lnTo>
                    <a:lnTo>
                      <a:pt x="404" y="490"/>
                    </a:lnTo>
                    <a:lnTo>
                      <a:pt x="404" y="488"/>
                    </a:lnTo>
                    <a:lnTo>
                      <a:pt x="404" y="488"/>
                    </a:lnTo>
                    <a:lnTo>
                      <a:pt x="402" y="486"/>
                    </a:lnTo>
                    <a:lnTo>
                      <a:pt x="402" y="486"/>
                    </a:lnTo>
                    <a:lnTo>
                      <a:pt x="402" y="486"/>
                    </a:lnTo>
                    <a:lnTo>
                      <a:pt x="402" y="484"/>
                    </a:lnTo>
                    <a:lnTo>
                      <a:pt x="402" y="484"/>
                    </a:lnTo>
                    <a:lnTo>
                      <a:pt x="400" y="484"/>
                    </a:lnTo>
                    <a:lnTo>
                      <a:pt x="400" y="484"/>
                    </a:lnTo>
                    <a:lnTo>
                      <a:pt x="400" y="483"/>
                    </a:lnTo>
                    <a:lnTo>
                      <a:pt x="400" y="483"/>
                    </a:lnTo>
                    <a:lnTo>
                      <a:pt x="400" y="483"/>
                    </a:lnTo>
                    <a:lnTo>
                      <a:pt x="400" y="481"/>
                    </a:lnTo>
                    <a:lnTo>
                      <a:pt x="400" y="481"/>
                    </a:lnTo>
                    <a:lnTo>
                      <a:pt x="398" y="481"/>
                    </a:lnTo>
                    <a:lnTo>
                      <a:pt x="398" y="479"/>
                    </a:lnTo>
                    <a:lnTo>
                      <a:pt x="396" y="479"/>
                    </a:lnTo>
                    <a:lnTo>
                      <a:pt x="396" y="479"/>
                    </a:lnTo>
                    <a:lnTo>
                      <a:pt x="396" y="477"/>
                    </a:lnTo>
                    <a:lnTo>
                      <a:pt x="394" y="477"/>
                    </a:lnTo>
                    <a:lnTo>
                      <a:pt x="394" y="475"/>
                    </a:lnTo>
                    <a:lnTo>
                      <a:pt x="393" y="475"/>
                    </a:lnTo>
                    <a:lnTo>
                      <a:pt x="393" y="475"/>
                    </a:lnTo>
                    <a:lnTo>
                      <a:pt x="393" y="474"/>
                    </a:lnTo>
                    <a:lnTo>
                      <a:pt x="393" y="474"/>
                    </a:lnTo>
                    <a:lnTo>
                      <a:pt x="393" y="472"/>
                    </a:lnTo>
                    <a:lnTo>
                      <a:pt x="393" y="472"/>
                    </a:lnTo>
                    <a:lnTo>
                      <a:pt x="393" y="472"/>
                    </a:lnTo>
                    <a:lnTo>
                      <a:pt x="393" y="470"/>
                    </a:lnTo>
                    <a:lnTo>
                      <a:pt x="393" y="470"/>
                    </a:lnTo>
                    <a:lnTo>
                      <a:pt x="393" y="470"/>
                    </a:lnTo>
                    <a:lnTo>
                      <a:pt x="393" y="470"/>
                    </a:lnTo>
                    <a:lnTo>
                      <a:pt x="391" y="470"/>
                    </a:lnTo>
                    <a:lnTo>
                      <a:pt x="391" y="468"/>
                    </a:lnTo>
                    <a:lnTo>
                      <a:pt x="391" y="468"/>
                    </a:lnTo>
                    <a:lnTo>
                      <a:pt x="389" y="468"/>
                    </a:lnTo>
                    <a:lnTo>
                      <a:pt x="389" y="468"/>
                    </a:lnTo>
                    <a:lnTo>
                      <a:pt x="387" y="468"/>
                    </a:lnTo>
                    <a:lnTo>
                      <a:pt x="385" y="466"/>
                    </a:lnTo>
                    <a:lnTo>
                      <a:pt x="385" y="466"/>
                    </a:lnTo>
                    <a:lnTo>
                      <a:pt x="385" y="466"/>
                    </a:lnTo>
                    <a:lnTo>
                      <a:pt x="384" y="466"/>
                    </a:lnTo>
                    <a:lnTo>
                      <a:pt x="384" y="466"/>
                    </a:lnTo>
                    <a:lnTo>
                      <a:pt x="384" y="466"/>
                    </a:lnTo>
                    <a:lnTo>
                      <a:pt x="384" y="466"/>
                    </a:lnTo>
                    <a:lnTo>
                      <a:pt x="384" y="465"/>
                    </a:lnTo>
                    <a:lnTo>
                      <a:pt x="384" y="465"/>
                    </a:lnTo>
                    <a:lnTo>
                      <a:pt x="384" y="465"/>
                    </a:lnTo>
                    <a:lnTo>
                      <a:pt x="384" y="465"/>
                    </a:lnTo>
                    <a:lnTo>
                      <a:pt x="384" y="465"/>
                    </a:lnTo>
                    <a:lnTo>
                      <a:pt x="382" y="465"/>
                    </a:lnTo>
                    <a:lnTo>
                      <a:pt x="382" y="465"/>
                    </a:lnTo>
                    <a:lnTo>
                      <a:pt x="382" y="465"/>
                    </a:lnTo>
                    <a:lnTo>
                      <a:pt x="380" y="465"/>
                    </a:lnTo>
                    <a:lnTo>
                      <a:pt x="380" y="465"/>
                    </a:lnTo>
                    <a:lnTo>
                      <a:pt x="378" y="465"/>
                    </a:lnTo>
                    <a:lnTo>
                      <a:pt x="378" y="465"/>
                    </a:lnTo>
                    <a:lnTo>
                      <a:pt x="378" y="465"/>
                    </a:lnTo>
                    <a:lnTo>
                      <a:pt x="376" y="465"/>
                    </a:lnTo>
                    <a:lnTo>
                      <a:pt x="375" y="465"/>
                    </a:lnTo>
                    <a:lnTo>
                      <a:pt x="375" y="465"/>
                    </a:lnTo>
                    <a:lnTo>
                      <a:pt x="373" y="465"/>
                    </a:lnTo>
                    <a:lnTo>
                      <a:pt x="373" y="465"/>
                    </a:lnTo>
                    <a:lnTo>
                      <a:pt x="373" y="465"/>
                    </a:lnTo>
                    <a:lnTo>
                      <a:pt x="371" y="465"/>
                    </a:lnTo>
                    <a:lnTo>
                      <a:pt x="371" y="463"/>
                    </a:lnTo>
                    <a:lnTo>
                      <a:pt x="371" y="463"/>
                    </a:lnTo>
                    <a:lnTo>
                      <a:pt x="371" y="463"/>
                    </a:lnTo>
                    <a:lnTo>
                      <a:pt x="369" y="463"/>
                    </a:lnTo>
                    <a:lnTo>
                      <a:pt x="369" y="463"/>
                    </a:lnTo>
                    <a:lnTo>
                      <a:pt x="367" y="463"/>
                    </a:lnTo>
                    <a:lnTo>
                      <a:pt x="367" y="463"/>
                    </a:lnTo>
                    <a:lnTo>
                      <a:pt x="367" y="463"/>
                    </a:lnTo>
                    <a:lnTo>
                      <a:pt x="366" y="461"/>
                    </a:lnTo>
                    <a:lnTo>
                      <a:pt x="366" y="461"/>
                    </a:lnTo>
                    <a:lnTo>
                      <a:pt x="364" y="461"/>
                    </a:lnTo>
                    <a:lnTo>
                      <a:pt x="364" y="461"/>
                    </a:lnTo>
                    <a:lnTo>
                      <a:pt x="362" y="463"/>
                    </a:lnTo>
                    <a:lnTo>
                      <a:pt x="362" y="463"/>
                    </a:lnTo>
                    <a:lnTo>
                      <a:pt x="360" y="463"/>
                    </a:lnTo>
                    <a:lnTo>
                      <a:pt x="360" y="463"/>
                    </a:lnTo>
                    <a:lnTo>
                      <a:pt x="358" y="463"/>
                    </a:lnTo>
                    <a:lnTo>
                      <a:pt x="358" y="463"/>
                    </a:lnTo>
                    <a:lnTo>
                      <a:pt x="358" y="463"/>
                    </a:lnTo>
                    <a:lnTo>
                      <a:pt x="358" y="463"/>
                    </a:lnTo>
                    <a:lnTo>
                      <a:pt x="358" y="463"/>
                    </a:lnTo>
                    <a:lnTo>
                      <a:pt x="356" y="463"/>
                    </a:lnTo>
                    <a:lnTo>
                      <a:pt x="356" y="463"/>
                    </a:lnTo>
                    <a:lnTo>
                      <a:pt x="355" y="463"/>
                    </a:lnTo>
                    <a:lnTo>
                      <a:pt x="355" y="465"/>
                    </a:lnTo>
                    <a:lnTo>
                      <a:pt x="353" y="465"/>
                    </a:lnTo>
                    <a:lnTo>
                      <a:pt x="353" y="465"/>
                    </a:lnTo>
                    <a:lnTo>
                      <a:pt x="353" y="465"/>
                    </a:lnTo>
                    <a:lnTo>
                      <a:pt x="353" y="465"/>
                    </a:lnTo>
                    <a:lnTo>
                      <a:pt x="351" y="465"/>
                    </a:lnTo>
                    <a:lnTo>
                      <a:pt x="351" y="465"/>
                    </a:lnTo>
                    <a:lnTo>
                      <a:pt x="351" y="465"/>
                    </a:lnTo>
                    <a:lnTo>
                      <a:pt x="349" y="465"/>
                    </a:lnTo>
                    <a:lnTo>
                      <a:pt x="349" y="465"/>
                    </a:lnTo>
                    <a:lnTo>
                      <a:pt x="349" y="465"/>
                    </a:lnTo>
                    <a:lnTo>
                      <a:pt x="347" y="465"/>
                    </a:lnTo>
                    <a:lnTo>
                      <a:pt x="347" y="465"/>
                    </a:lnTo>
                    <a:lnTo>
                      <a:pt x="347" y="465"/>
                    </a:lnTo>
                    <a:lnTo>
                      <a:pt x="347" y="465"/>
                    </a:lnTo>
                    <a:lnTo>
                      <a:pt x="347" y="465"/>
                    </a:lnTo>
                    <a:lnTo>
                      <a:pt x="346" y="465"/>
                    </a:lnTo>
                    <a:lnTo>
                      <a:pt x="346" y="465"/>
                    </a:lnTo>
                    <a:lnTo>
                      <a:pt x="346" y="465"/>
                    </a:lnTo>
                    <a:lnTo>
                      <a:pt x="346" y="465"/>
                    </a:lnTo>
                    <a:lnTo>
                      <a:pt x="346" y="465"/>
                    </a:lnTo>
                    <a:lnTo>
                      <a:pt x="346" y="465"/>
                    </a:lnTo>
                    <a:lnTo>
                      <a:pt x="346" y="465"/>
                    </a:lnTo>
                    <a:lnTo>
                      <a:pt x="344" y="465"/>
                    </a:lnTo>
                    <a:lnTo>
                      <a:pt x="344" y="465"/>
                    </a:lnTo>
                    <a:lnTo>
                      <a:pt x="344" y="465"/>
                    </a:lnTo>
                    <a:lnTo>
                      <a:pt x="344" y="465"/>
                    </a:lnTo>
                    <a:lnTo>
                      <a:pt x="344" y="465"/>
                    </a:lnTo>
                    <a:lnTo>
                      <a:pt x="344" y="465"/>
                    </a:lnTo>
                    <a:lnTo>
                      <a:pt x="344" y="465"/>
                    </a:lnTo>
                    <a:lnTo>
                      <a:pt x="342" y="465"/>
                    </a:lnTo>
                    <a:lnTo>
                      <a:pt x="342" y="465"/>
                    </a:lnTo>
                    <a:lnTo>
                      <a:pt x="342" y="465"/>
                    </a:lnTo>
                    <a:lnTo>
                      <a:pt x="342" y="465"/>
                    </a:lnTo>
                    <a:lnTo>
                      <a:pt x="342" y="465"/>
                    </a:lnTo>
                    <a:lnTo>
                      <a:pt x="342" y="466"/>
                    </a:lnTo>
                    <a:lnTo>
                      <a:pt x="342" y="466"/>
                    </a:lnTo>
                    <a:lnTo>
                      <a:pt x="340" y="466"/>
                    </a:lnTo>
                    <a:lnTo>
                      <a:pt x="340" y="468"/>
                    </a:lnTo>
                    <a:lnTo>
                      <a:pt x="340" y="468"/>
                    </a:lnTo>
                    <a:lnTo>
                      <a:pt x="338" y="468"/>
                    </a:lnTo>
                    <a:lnTo>
                      <a:pt x="338" y="468"/>
                    </a:lnTo>
                    <a:lnTo>
                      <a:pt x="337" y="470"/>
                    </a:lnTo>
                    <a:lnTo>
                      <a:pt x="337" y="470"/>
                    </a:lnTo>
                    <a:lnTo>
                      <a:pt x="337" y="470"/>
                    </a:lnTo>
                    <a:lnTo>
                      <a:pt x="335" y="472"/>
                    </a:lnTo>
                    <a:lnTo>
                      <a:pt x="335" y="472"/>
                    </a:lnTo>
                    <a:lnTo>
                      <a:pt x="335" y="472"/>
                    </a:lnTo>
                    <a:lnTo>
                      <a:pt x="335" y="472"/>
                    </a:lnTo>
                    <a:lnTo>
                      <a:pt x="333" y="472"/>
                    </a:lnTo>
                    <a:lnTo>
                      <a:pt x="333" y="474"/>
                    </a:lnTo>
                    <a:lnTo>
                      <a:pt x="331" y="474"/>
                    </a:lnTo>
                    <a:lnTo>
                      <a:pt x="331" y="474"/>
                    </a:lnTo>
                    <a:lnTo>
                      <a:pt x="331" y="474"/>
                    </a:lnTo>
                    <a:lnTo>
                      <a:pt x="331" y="474"/>
                    </a:lnTo>
                    <a:lnTo>
                      <a:pt x="329" y="474"/>
                    </a:lnTo>
                    <a:lnTo>
                      <a:pt x="328" y="474"/>
                    </a:lnTo>
                    <a:lnTo>
                      <a:pt x="328" y="474"/>
                    </a:lnTo>
                    <a:lnTo>
                      <a:pt x="328" y="472"/>
                    </a:lnTo>
                    <a:lnTo>
                      <a:pt x="326" y="472"/>
                    </a:lnTo>
                    <a:lnTo>
                      <a:pt x="326" y="472"/>
                    </a:lnTo>
                    <a:lnTo>
                      <a:pt x="326" y="472"/>
                    </a:lnTo>
                    <a:lnTo>
                      <a:pt x="324" y="472"/>
                    </a:lnTo>
                    <a:lnTo>
                      <a:pt x="324" y="472"/>
                    </a:lnTo>
                    <a:lnTo>
                      <a:pt x="324" y="472"/>
                    </a:lnTo>
                    <a:lnTo>
                      <a:pt x="324" y="472"/>
                    </a:lnTo>
                    <a:lnTo>
                      <a:pt x="324" y="472"/>
                    </a:lnTo>
                    <a:lnTo>
                      <a:pt x="322" y="472"/>
                    </a:lnTo>
                    <a:lnTo>
                      <a:pt x="322" y="472"/>
                    </a:lnTo>
                    <a:lnTo>
                      <a:pt x="322" y="472"/>
                    </a:lnTo>
                    <a:lnTo>
                      <a:pt x="322" y="472"/>
                    </a:lnTo>
                    <a:lnTo>
                      <a:pt x="320" y="472"/>
                    </a:lnTo>
                    <a:lnTo>
                      <a:pt x="320" y="472"/>
                    </a:lnTo>
                    <a:lnTo>
                      <a:pt x="320" y="472"/>
                    </a:lnTo>
                    <a:lnTo>
                      <a:pt x="320" y="474"/>
                    </a:lnTo>
                    <a:lnTo>
                      <a:pt x="319" y="474"/>
                    </a:lnTo>
                    <a:lnTo>
                      <a:pt x="319" y="474"/>
                    </a:lnTo>
                    <a:lnTo>
                      <a:pt x="319" y="474"/>
                    </a:lnTo>
                    <a:lnTo>
                      <a:pt x="319" y="475"/>
                    </a:lnTo>
                    <a:lnTo>
                      <a:pt x="317" y="475"/>
                    </a:lnTo>
                    <a:lnTo>
                      <a:pt x="317" y="475"/>
                    </a:lnTo>
                    <a:lnTo>
                      <a:pt x="317" y="475"/>
                    </a:lnTo>
                    <a:lnTo>
                      <a:pt x="315" y="475"/>
                    </a:lnTo>
                    <a:lnTo>
                      <a:pt x="315" y="475"/>
                    </a:lnTo>
                    <a:lnTo>
                      <a:pt x="315" y="474"/>
                    </a:lnTo>
                    <a:lnTo>
                      <a:pt x="315" y="474"/>
                    </a:lnTo>
                    <a:lnTo>
                      <a:pt x="313" y="474"/>
                    </a:lnTo>
                    <a:lnTo>
                      <a:pt x="313" y="474"/>
                    </a:lnTo>
                    <a:lnTo>
                      <a:pt x="313" y="474"/>
                    </a:lnTo>
                    <a:lnTo>
                      <a:pt x="313" y="472"/>
                    </a:lnTo>
                    <a:lnTo>
                      <a:pt x="313" y="472"/>
                    </a:lnTo>
                    <a:lnTo>
                      <a:pt x="311" y="472"/>
                    </a:lnTo>
                    <a:lnTo>
                      <a:pt x="311" y="472"/>
                    </a:lnTo>
                    <a:lnTo>
                      <a:pt x="309" y="470"/>
                    </a:lnTo>
                    <a:lnTo>
                      <a:pt x="309" y="470"/>
                    </a:lnTo>
                    <a:lnTo>
                      <a:pt x="309" y="470"/>
                    </a:lnTo>
                    <a:lnTo>
                      <a:pt x="309" y="470"/>
                    </a:lnTo>
                    <a:lnTo>
                      <a:pt x="309" y="468"/>
                    </a:lnTo>
                    <a:lnTo>
                      <a:pt x="309" y="468"/>
                    </a:lnTo>
                    <a:lnTo>
                      <a:pt x="308" y="468"/>
                    </a:lnTo>
                    <a:lnTo>
                      <a:pt x="308" y="468"/>
                    </a:lnTo>
                    <a:lnTo>
                      <a:pt x="308" y="468"/>
                    </a:lnTo>
                    <a:lnTo>
                      <a:pt x="308" y="466"/>
                    </a:lnTo>
                    <a:lnTo>
                      <a:pt x="308" y="466"/>
                    </a:lnTo>
                    <a:lnTo>
                      <a:pt x="308" y="466"/>
                    </a:lnTo>
                    <a:lnTo>
                      <a:pt x="308" y="466"/>
                    </a:lnTo>
                    <a:lnTo>
                      <a:pt x="308" y="466"/>
                    </a:lnTo>
                    <a:lnTo>
                      <a:pt x="308" y="465"/>
                    </a:lnTo>
                    <a:lnTo>
                      <a:pt x="308" y="465"/>
                    </a:lnTo>
                    <a:lnTo>
                      <a:pt x="306" y="465"/>
                    </a:lnTo>
                    <a:lnTo>
                      <a:pt x="306" y="465"/>
                    </a:lnTo>
                    <a:lnTo>
                      <a:pt x="308" y="463"/>
                    </a:lnTo>
                    <a:lnTo>
                      <a:pt x="308" y="463"/>
                    </a:lnTo>
                    <a:lnTo>
                      <a:pt x="306" y="463"/>
                    </a:lnTo>
                    <a:lnTo>
                      <a:pt x="306" y="461"/>
                    </a:lnTo>
                    <a:lnTo>
                      <a:pt x="306" y="461"/>
                    </a:lnTo>
                    <a:lnTo>
                      <a:pt x="306" y="461"/>
                    </a:lnTo>
                    <a:lnTo>
                      <a:pt x="306" y="461"/>
                    </a:lnTo>
                    <a:lnTo>
                      <a:pt x="304" y="461"/>
                    </a:lnTo>
                    <a:lnTo>
                      <a:pt x="304" y="459"/>
                    </a:lnTo>
                    <a:lnTo>
                      <a:pt x="304" y="459"/>
                    </a:lnTo>
                    <a:lnTo>
                      <a:pt x="304" y="459"/>
                    </a:lnTo>
                    <a:lnTo>
                      <a:pt x="304" y="459"/>
                    </a:lnTo>
                    <a:lnTo>
                      <a:pt x="302" y="459"/>
                    </a:lnTo>
                    <a:lnTo>
                      <a:pt x="302" y="459"/>
                    </a:lnTo>
                    <a:lnTo>
                      <a:pt x="302" y="459"/>
                    </a:lnTo>
                    <a:lnTo>
                      <a:pt x="302" y="459"/>
                    </a:lnTo>
                    <a:lnTo>
                      <a:pt x="302" y="459"/>
                    </a:lnTo>
                    <a:lnTo>
                      <a:pt x="300" y="459"/>
                    </a:lnTo>
                    <a:lnTo>
                      <a:pt x="300" y="457"/>
                    </a:lnTo>
                    <a:lnTo>
                      <a:pt x="300" y="457"/>
                    </a:lnTo>
                    <a:lnTo>
                      <a:pt x="300" y="457"/>
                    </a:lnTo>
                    <a:lnTo>
                      <a:pt x="300" y="457"/>
                    </a:lnTo>
                    <a:lnTo>
                      <a:pt x="299" y="457"/>
                    </a:lnTo>
                    <a:lnTo>
                      <a:pt x="299" y="457"/>
                    </a:lnTo>
                    <a:lnTo>
                      <a:pt x="299" y="457"/>
                    </a:lnTo>
                    <a:lnTo>
                      <a:pt x="299" y="457"/>
                    </a:lnTo>
                    <a:lnTo>
                      <a:pt x="299" y="457"/>
                    </a:lnTo>
                    <a:lnTo>
                      <a:pt x="299" y="457"/>
                    </a:lnTo>
                    <a:lnTo>
                      <a:pt x="299" y="456"/>
                    </a:lnTo>
                    <a:lnTo>
                      <a:pt x="297" y="456"/>
                    </a:lnTo>
                    <a:lnTo>
                      <a:pt x="297" y="454"/>
                    </a:lnTo>
                    <a:lnTo>
                      <a:pt x="297" y="454"/>
                    </a:lnTo>
                    <a:lnTo>
                      <a:pt x="297" y="454"/>
                    </a:lnTo>
                    <a:lnTo>
                      <a:pt x="297" y="454"/>
                    </a:lnTo>
                    <a:lnTo>
                      <a:pt x="295" y="454"/>
                    </a:lnTo>
                    <a:lnTo>
                      <a:pt x="295" y="454"/>
                    </a:lnTo>
                    <a:lnTo>
                      <a:pt x="293" y="454"/>
                    </a:lnTo>
                    <a:lnTo>
                      <a:pt x="293" y="454"/>
                    </a:lnTo>
                    <a:lnTo>
                      <a:pt x="293" y="454"/>
                    </a:lnTo>
                    <a:lnTo>
                      <a:pt x="293" y="454"/>
                    </a:lnTo>
                    <a:lnTo>
                      <a:pt x="293" y="454"/>
                    </a:lnTo>
                    <a:lnTo>
                      <a:pt x="293" y="454"/>
                    </a:lnTo>
                    <a:lnTo>
                      <a:pt x="291" y="454"/>
                    </a:lnTo>
                    <a:lnTo>
                      <a:pt x="291" y="454"/>
                    </a:lnTo>
                    <a:lnTo>
                      <a:pt x="291" y="454"/>
                    </a:lnTo>
                    <a:lnTo>
                      <a:pt x="291" y="454"/>
                    </a:lnTo>
                    <a:lnTo>
                      <a:pt x="290" y="454"/>
                    </a:lnTo>
                    <a:lnTo>
                      <a:pt x="290" y="454"/>
                    </a:lnTo>
                    <a:lnTo>
                      <a:pt x="290" y="454"/>
                    </a:lnTo>
                    <a:lnTo>
                      <a:pt x="290" y="454"/>
                    </a:lnTo>
                    <a:lnTo>
                      <a:pt x="290" y="454"/>
                    </a:lnTo>
                    <a:lnTo>
                      <a:pt x="290" y="452"/>
                    </a:lnTo>
                    <a:lnTo>
                      <a:pt x="290" y="452"/>
                    </a:lnTo>
                    <a:lnTo>
                      <a:pt x="290" y="452"/>
                    </a:lnTo>
                    <a:lnTo>
                      <a:pt x="290" y="452"/>
                    </a:lnTo>
                    <a:lnTo>
                      <a:pt x="288" y="452"/>
                    </a:lnTo>
                    <a:lnTo>
                      <a:pt x="288" y="450"/>
                    </a:lnTo>
                    <a:lnTo>
                      <a:pt x="288" y="450"/>
                    </a:lnTo>
                    <a:lnTo>
                      <a:pt x="288" y="450"/>
                    </a:lnTo>
                    <a:lnTo>
                      <a:pt x="288" y="450"/>
                    </a:lnTo>
                    <a:lnTo>
                      <a:pt x="286" y="450"/>
                    </a:lnTo>
                    <a:lnTo>
                      <a:pt x="286" y="448"/>
                    </a:lnTo>
                    <a:lnTo>
                      <a:pt x="286" y="448"/>
                    </a:lnTo>
                    <a:lnTo>
                      <a:pt x="286" y="446"/>
                    </a:lnTo>
                    <a:lnTo>
                      <a:pt x="286" y="446"/>
                    </a:lnTo>
                    <a:lnTo>
                      <a:pt x="286" y="446"/>
                    </a:lnTo>
                    <a:lnTo>
                      <a:pt x="286" y="446"/>
                    </a:lnTo>
                    <a:lnTo>
                      <a:pt x="286" y="445"/>
                    </a:lnTo>
                    <a:lnTo>
                      <a:pt x="286" y="445"/>
                    </a:lnTo>
                    <a:lnTo>
                      <a:pt x="286" y="445"/>
                    </a:lnTo>
                    <a:lnTo>
                      <a:pt x="286" y="443"/>
                    </a:lnTo>
                    <a:lnTo>
                      <a:pt x="286" y="443"/>
                    </a:lnTo>
                    <a:lnTo>
                      <a:pt x="284" y="443"/>
                    </a:lnTo>
                    <a:lnTo>
                      <a:pt x="284" y="443"/>
                    </a:lnTo>
                    <a:lnTo>
                      <a:pt x="284" y="441"/>
                    </a:lnTo>
                    <a:lnTo>
                      <a:pt x="284" y="441"/>
                    </a:lnTo>
                    <a:lnTo>
                      <a:pt x="284" y="441"/>
                    </a:lnTo>
                    <a:lnTo>
                      <a:pt x="284" y="441"/>
                    </a:lnTo>
                    <a:lnTo>
                      <a:pt x="284" y="441"/>
                    </a:lnTo>
                    <a:lnTo>
                      <a:pt x="284" y="441"/>
                    </a:lnTo>
                    <a:lnTo>
                      <a:pt x="284" y="439"/>
                    </a:lnTo>
                    <a:lnTo>
                      <a:pt x="284" y="439"/>
                    </a:lnTo>
                    <a:lnTo>
                      <a:pt x="284" y="439"/>
                    </a:lnTo>
                    <a:lnTo>
                      <a:pt x="284" y="439"/>
                    </a:lnTo>
                    <a:lnTo>
                      <a:pt x="282" y="437"/>
                    </a:lnTo>
                    <a:lnTo>
                      <a:pt x="282" y="437"/>
                    </a:lnTo>
                    <a:lnTo>
                      <a:pt x="282" y="437"/>
                    </a:lnTo>
                    <a:lnTo>
                      <a:pt x="282" y="437"/>
                    </a:lnTo>
                    <a:lnTo>
                      <a:pt x="282" y="436"/>
                    </a:lnTo>
                    <a:lnTo>
                      <a:pt x="282" y="436"/>
                    </a:lnTo>
                    <a:lnTo>
                      <a:pt x="282" y="436"/>
                    </a:lnTo>
                    <a:lnTo>
                      <a:pt x="282" y="434"/>
                    </a:lnTo>
                    <a:lnTo>
                      <a:pt x="282" y="434"/>
                    </a:lnTo>
                    <a:lnTo>
                      <a:pt x="282" y="434"/>
                    </a:lnTo>
                    <a:lnTo>
                      <a:pt x="282" y="432"/>
                    </a:lnTo>
                    <a:lnTo>
                      <a:pt x="281" y="432"/>
                    </a:lnTo>
                    <a:lnTo>
                      <a:pt x="281" y="432"/>
                    </a:lnTo>
                    <a:lnTo>
                      <a:pt x="279" y="430"/>
                    </a:lnTo>
                    <a:lnTo>
                      <a:pt x="279" y="430"/>
                    </a:lnTo>
                    <a:lnTo>
                      <a:pt x="279" y="430"/>
                    </a:lnTo>
                    <a:lnTo>
                      <a:pt x="279" y="430"/>
                    </a:lnTo>
                    <a:lnTo>
                      <a:pt x="277" y="430"/>
                    </a:lnTo>
                    <a:lnTo>
                      <a:pt x="277" y="430"/>
                    </a:lnTo>
                    <a:lnTo>
                      <a:pt x="277" y="428"/>
                    </a:lnTo>
                    <a:lnTo>
                      <a:pt x="277" y="428"/>
                    </a:lnTo>
                    <a:lnTo>
                      <a:pt x="277" y="428"/>
                    </a:lnTo>
                    <a:lnTo>
                      <a:pt x="277" y="428"/>
                    </a:lnTo>
                    <a:lnTo>
                      <a:pt x="277" y="428"/>
                    </a:lnTo>
                    <a:lnTo>
                      <a:pt x="277" y="427"/>
                    </a:lnTo>
                    <a:lnTo>
                      <a:pt x="275" y="427"/>
                    </a:lnTo>
                    <a:lnTo>
                      <a:pt x="275" y="427"/>
                    </a:lnTo>
                    <a:lnTo>
                      <a:pt x="275" y="427"/>
                    </a:lnTo>
                    <a:lnTo>
                      <a:pt x="275" y="427"/>
                    </a:lnTo>
                    <a:lnTo>
                      <a:pt x="273" y="425"/>
                    </a:lnTo>
                    <a:lnTo>
                      <a:pt x="273" y="425"/>
                    </a:lnTo>
                    <a:lnTo>
                      <a:pt x="273" y="425"/>
                    </a:lnTo>
                    <a:lnTo>
                      <a:pt x="271" y="425"/>
                    </a:lnTo>
                    <a:lnTo>
                      <a:pt x="271" y="425"/>
                    </a:lnTo>
                    <a:lnTo>
                      <a:pt x="270" y="425"/>
                    </a:lnTo>
                    <a:lnTo>
                      <a:pt x="270" y="425"/>
                    </a:lnTo>
                    <a:lnTo>
                      <a:pt x="270" y="425"/>
                    </a:lnTo>
                    <a:lnTo>
                      <a:pt x="268" y="425"/>
                    </a:lnTo>
                    <a:lnTo>
                      <a:pt x="268" y="425"/>
                    </a:lnTo>
                    <a:lnTo>
                      <a:pt x="268" y="425"/>
                    </a:lnTo>
                    <a:lnTo>
                      <a:pt x="266" y="425"/>
                    </a:lnTo>
                    <a:lnTo>
                      <a:pt x="266" y="425"/>
                    </a:lnTo>
                    <a:lnTo>
                      <a:pt x="266" y="425"/>
                    </a:lnTo>
                    <a:lnTo>
                      <a:pt x="266" y="425"/>
                    </a:lnTo>
                    <a:lnTo>
                      <a:pt x="266" y="425"/>
                    </a:lnTo>
                    <a:lnTo>
                      <a:pt x="264" y="425"/>
                    </a:lnTo>
                    <a:lnTo>
                      <a:pt x="262" y="425"/>
                    </a:lnTo>
                    <a:lnTo>
                      <a:pt x="262" y="425"/>
                    </a:lnTo>
                    <a:lnTo>
                      <a:pt x="261" y="425"/>
                    </a:lnTo>
                    <a:lnTo>
                      <a:pt x="261" y="423"/>
                    </a:lnTo>
                    <a:lnTo>
                      <a:pt x="261" y="423"/>
                    </a:lnTo>
                    <a:lnTo>
                      <a:pt x="259" y="423"/>
                    </a:lnTo>
                    <a:lnTo>
                      <a:pt x="259" y="423"/>
                    </a:lnTo>
                    <a:lnTo>
                      <a:pt x="259" y="423"/>
                    </a:lnTo>
                    <a:lnTo>
                      <a:pt x="257" y="421"/>
                    </a:lnTo>
                    <a:lnTo>
                      <a:pt x="257" y="421"/>
                    </a:lnTo>
                    <a:lnTo>
                      <a:pt x="257" y="421"/>
                    </a:lnTo>
                    <a:lnTo>
                      <a:pt x="257" y="421"/>
                    </a:lnTo>
                    <a:lnTo>
                      <a:pt x="257" y="421"/>
                    </a:lnTo>
                    <a:lnTo>
                      <a:pt x="257" y="421"/>
                    </a:lnTo>
                    <a:lnTo>
                      <a:pt x="257" y="421"/>
                    </a:lnTo>
                    <a:lnTo>
                      <a:pt x="257" y="421"/>
                    </a:lnTo>
                    <a:lnTo>
                      <a:pt x="257" y="421"/>
                    </a:lnTo>
                    <a:lnTo>
                      <a:pt x="255" y="421"/>
                    </a:lnTo>
                    <a:lnTo>
                      <a:pt x="255" y="421"/>
                    </a:lnTo>
                    <a:lnTo>
                      <a:pt x="255" y="419"/>
                    </a:lnTo>
                    <a:lnTo>
                      <a:pt x="255" y="419"/>
                    </a:lnTo>
                    <a:lnTo>
                      <a:pt x="253" y="419"/>
                    </a:lnTo>
                    <a:lnTo>
                      <a:pt x="253" y="419"/>
                    </a:lnTo>
                    <a:lnTo>
                      <a:pt x="253" y="421"/>
                    </a:lnTo>
                    <a:lnTo>
                      <a:pt x="253" y="421"/>
                    </a:lnTo>
                    <a:lnTo>
                      <a:pt x="253" y="421"/>
                    </a:lnTo>
                    <a:lnTo>
                      <a:pt x="252" y="421"/>
                    </a:lnTo>
                    <a:lnTo>
                      <a:pt x="252" y="421"/>
                    </a:lnTo>
                    <a:lnTo>
                      <a:pt x="250" y="421"/>
                    </a:lnTo>
                    <a:lnTo>
                      <a:pt x="250" y="421"/>
                    </a:lnTo>
                    <a:lnTo>
                      <a:pt x="250" y="421"/>
                    </a:lnTo>
                    <a:lnTo>
                      <a:pt x="248" y="421"/>
                    </a:lnTo>
                    <a:lnTo>
                      <a:pt x="248" y="421"/>
                    </a:lnTo>
                    <a:lnTo>
                      <a:pt x="246" y="421"/>
                    </a:lnTo>
                    <a:lnTo>
                      <a:pt x="246" y="421"/>
                    </a:lnTo>
                    <a:lnTo>
                      <a:pt x="246" y="421"/>
                    </a:lnTo>
                    <a:lnTo>
                      <a:pt x="244" y="423"/>
                    </a:lnTo>
                    <a:lnTo>
                      <a:pt x="244" y="423"/>
                    </a:lnTo>
                    <a:lnTo>
                      <a:pt x="244" y="423"/>
                    </a:lnTo>
                    <a:lnTo>
                      <a:pt x="243" y="423"/>
                    </a:lnTo>
                    <a:lnTo>
                      <a:pt x="243" y="423"/>
                    </a:lnTo>
                    <a:lnTo>
                      <a:pt x="243" y="423"/>
                    </a:lnTo>
                    <a:lnTo>
                      <a:pt x="243" y="423"/>
                    </a:lnTo>
                    <a:lnTo>
                      <a:pt x="243" y="423"/>
                    </a:lnTo>
                    <a:lnTo>
                      <a:pt x="241" y="421"/>
                    </a:lnTo>
                    <a:lnTo>
                      <a:pt x="241" y="421"/>
                    </a:lnTo>
                    <a:lnTo>
                      <a:pt x="241" y="421"/>
                    </a:lnTo>
                    <a:lnTo>
                      <a:pt x="241" y="421"/>
                    </a:lnTo>
                    <a:lnTo>
                      <a:pt x="241" y="421"/>
                    </a:lnTo>
                    <a:lnTo>
                      <a:pt x="241" y="421"/>
                    </a:lnTo>
                    <a:lnTo>
                      <a:pt x="241" y="421"/>
                    </a:lnTo>
                    <a:lnTo>
                      <a:pt x="241" y="421"/>
                    </a:lnTo>
                    <a:lnTo>
                      <a:pt x="239" y="421"/>
                    </a:lnTo>
                    <a:lnTo>
                      <a:pt x="239" y="419"/>
                    </a:lnTo>
                    <a:lnTo>
                      <a:pt x="237" y="419"/>
                    </a:lnTo>
                    <a:lnTo>
                      <a:pt x="237" y="419"/>
                    </a:lnTo>
                    <a:lnTo>
                      <a:pt x="235" y="419"/>
                    </a:lnTo>
                    <a:lnTo>
                      <a:pt x="235" y="419"/>
                    </a:lnTo>
                    <a:lnTo>
                      <a:pt x="234" y="419"/>
                    </a:lnTo>
                    <a:lnTo>
                      <a:pt x="234" y="419"/>
                    </a:lnTo>
                    <a:lnTo>
                      <a:pt x="232" y="419"/>
                    </a:lnTo>
                    <a:lnTo>
                      <a:pt x="230" y="419"/>
                    </a:lnTo>
                    <a:lnTo>
                      <a:pt x="230" y="419"/>
                    </a:lnTo>
                    <a:lnTo>
                      <a:pt x="228" y="419"/>
                    </a:lnTo>
                    <a:lnTo>
                      <a:pt x="228" y="419"/>
                    </a:lnTo>
                    <a:lnTo>
                      <a:pt x="226" y="419"/>
                    </a:lnTo>
                    <a:lnTo>
                      <a:pt x="226" y="419"/>
                    </a:lnTo>
                    <a:lnTo>
                      <a:pt x="224" y="419"/>
                    </a:lnTo>
                    <a:lnTo>
                      <a:pt x="223" y="419"/>
                    </a:lnTo>
                    <a:lnTo>
                      <a:pt x="223" y="419"/>
                    </a:lnTo>
                    <a:lnTo>
                      <a:pt x="221" y="418"/>
                    </a:lnTo>
                    <a:lnTo>
                      <a:pt x="221" y="418"/>
                    </a:lnTo>
                    <a:lnTo>
                      <a:pt x="219" y="418"/>
                    </a:lnTo>
                    <a:lnTo>
                      <a:pt x="219" y="418"/>
                    </a:lnTo>
                    <a:lnTo>
                      <a:pt x="219" y="416"/>
                    </a:lnTo>
                    <a:lnTo>
                      <a:pt x="219" y="416"/>
                    </a:lnTo>
                    <a:lnTo>
                      <a:pt x="217" y="416"/>
                    </a:lnTo>
                    <a:lnTo>
                      <a:pt x="217" y="416"/>
                    </a:lnTo>
                    <a:lnTo>
                      <a:pt x="217" y="416"/>
                    </a:lnTo>
                    <a:lnTo>
                      <a:pt x="217" y="414"/>
                    </a:lnTo>
                    <a:lnTo>
                      <a:pt x="215" y="414"/>
                    </a:lnTo>
                    <a:lnTo>
                      <a:pt x="215" y="414"/>
                    </a:lnTo>
                    <a:lnTo>
                      <a:pt x="215" y="414"/>
                    </a:lnTo>
                    <a:lnTo>
                      <a:pt x="214" y="414"/>
                    </a:lnTo>
                    <a:lnTo>
                      <a:pt x="214" y="414"/>
                    </a:lnTo>
                    <a:lnTo>
                      <a:pt x="214" y="414"/>
                    </a:lnTo>
                    <a:lnTo>
                      <a:pt x="214" y="414"/>
                    </a:lnTo>
                    <a:lnTo>
                      <a:pt x="214" y="412"/>
                    </a:lnTo>
                    <a:lnTo>
                      <a:pt x="212" y="412"/>
                    </a:lnTo>
                    <a:lnTo>
                      <a:pt x="212" y="412"/>
                    </a:lnTo>
                    <a:lnTo>
                      <a:pt x="212" y="410"/>
                    </a:lnTo>
                    <a:lnTo>
                      <a:pt x="210" y="410"/>
                    </a:lnTo>
                    <a:lnTo>
                      <a:pt x="210" y="410"/>
                    </a:lnTo>
                    <a:lnTo>
                      <a:pt x="210" y="410"/>
                    </a:lnTo>
                    <a:lnTo>
                      <a:pt x="208" y="410"/>
                    </a:lnTo>
                    <a:lnTo>
                      <a:pt x="208" y="408"/>
                    </a:lnTo>
                    <a:lnTo>
                      <a:pt x="208" y="408"/>
                    </a:lnTo>
                    <a:lnTo>
                      <a:pt x="208" y="408"/>
                    </a:lnTo>
                    <a:lnTo>
                      <a:pt x="206" y="408"/>
                    </a:lnTo>
                    <a:lnTo>
                      <a:pt x="206" y="408"/>
                    </a:lnTo>
                    <a:lnTo>
                      <a:pt x="206" y="408"/>
                    </a:lnTo>
                    <a:lnTo>
                      <a:pt x="206" y="408"/>
                    </a:lnTo>
                    <a:lnTo>
                      <a:pt x="206" y="408"/>
                    </a:lnTo>
                    <a:lnTo>
                      <a:pt x="205" y="408"/>
                    </a:lnTo>
                    <a:lnTo>
                      <a:pt x="205" y="407"/>
                    </a:lnTo>
                    <a:lnTo>
                      <a:pt x="203" y="407"/>
                    </a:lnTo>
                    <a:lnTo>
                      <a:pt x="203" y="407"/>
                    </a:lnTo>
                    <a:lnTo>
                      <a:pt x="203" y="407"/>
                    </a:lnTo>
                    <a:lnTo>
                      <a:pt x="203" y="407"/>
                    </a:lnTo>
                    <a:lnTo>
                      <a:pt x="201" y="407"/>
                    </a:lnTo>
                    <a:lnTo>
                      <a:pt x="201" y="407"/>
                    </a:lnTo>
                    <a:lnTo>
                      <a:pt x="201" y="407"/>
                    </a:lnTo>
                    <a:lnTo>
                      <a:pt x="201" y="407"/>
                    </a:lnTo>
                    <a:lnTo>
                      <a:pt x="201" y="405"/>
                    </a:lnTo>
                    <a:lnTo>
                      <a:pt x="201" y="405"/>
                    </a:lnTo>
                    <a:lnTo>
                      <a:pt x="199" y="405"/>
                    </a:lnTo>
                    <a:lnTo>
                      <a:pt x="199" y="405"/>
                    </a:lnTo>
                    <a:lnTo>
                      <a:pt x="197" y="405"/>
                    </a:lnTo>
                    <a:lnTo>
                      <a:pt x="197" y="405"/>
                    </a:lnTo>
                    <a:lnTo>
                      <a:pt x="197" y="405"/>
                    </a:lnTo>
                    <a:lnTo>
                      <a:pt x="197" y="405"/>
                    </a:lnTo>
                    <a:lnTo>
                      <a:pt x="196" y="405"/>
                    </a:lnTo>
                    <a:lnTo>
                      <a:pt x="196" y="403"/>
                    </a:lnTo>
                    <a:lnTo>
                      <a:pt x="196" y="403"/>
                    </a:lnTo>
                    <a:lnTo>
                      <a:pt x="194" y="403"/>
                    </a:lnTo>
                    <a:lnTo>
                      <a:pt x="194" y="403"/>
                    </a:lnTo>
                    <a:lnTo>
                      <a:pt x="194" y="403"/>
                    </a:lnTo>
                    <a:lnTo>
                      <a:pt x="194" y="403"/>
                    </a:lnTo>
                    <a:lnTo>
                      <a:pt x="194" y="403"/>
                    </a:lnTo>
                    <a:lnTo>
                      <a:pt x="194" y="403"/>
                    </a:lnTo>
                    <a:lnTo>
                      <a:pt x="194" y="403"/>
                    </a:lnTo>
                    <a:lnTo>
                      <a:pt x="192" y="401"/>
                    </a:lnTo>
                    <a:lnTo>
                      <a:pt x="192" y="401"/>
                    </a:lnTo>
                    <a:lnTo>
                      <a:pt x="192" y="401"/>
                    </a:lnTo>
                    <a:lnTo>
                      <a:pt x="192" y="401"/>
                    </a:lnTo>
                    <a:lnTo>
                      <a:pt x="190" y="401"/>
                    </a:lnTo>
                    <a:lnTo>
                      <a:pt x="190" y="401"/>
                    </a:lnTo>
                    <a:lnTo>
                      <a:pt x="188" y="401"/>
                    </a:lnTo>
                    <a:lnTo>
                      <a:pt x="188" y="401"/>
                    </a:lnTo>
                    <a:lnTo>
                      <a:pt x="188" y="399"/>
                    </a:lnTo>
                    <a:lnTo>
                      <a:pt x="188" y="399"/>
                    </a:lnTo>
                    <a:lnTo>
                      <a:pt x="188" y="399"/>
                    </a:lnTo>
                    <a:lnTo>
                      <a:pt x="186" y="399"/>
                    </a:lnTo>
                    <a:lnTo>
                      <a:pt x="186" y="398"/>
                    </a:lnTo>
                    <a:lnTo>
                      <a:pt x="185" y="396"/>
                    </a:lnTo>
                    <a:lnTo>
                      <a:pt x="185" y="396"/>
                    </a:lnTo>
                    <a:lnTo>
                      <a:pt x="183" y="396"/>
                    </a:lnTo>
                    <a:lnTo>
                      <a:pt x="183" y="396"/>
                    </a:lnTo>
                    <a:lnTo>
                      <a:pt x="183" y="396"/>
                    </a:lnTo>
                    <a:lnTo>
                      <a:pt x="183" y="396"/>
                    </a:lnTo>
                    <a:lnTo>
                      <a:pt x="183" y="396"/>
                    </a:lnTo>
                    <a:lnTo>
                      <a:pt x="183" y="396"/>
                    </a:lnTo>
                    <a:lnTo>
                      <a:pt x="181" y="394"/>
                    </a:lnTo>
                    <a:lnTo>
                      <a:pt x="181" y="394"/>
                    </a:lnTo>
                    <a:lnTo>
                      <a:pt x="179" y="394"/>
                    </a:lnTo>
                    <a:lnTo>
                      <a:pt x="179" y="394"/>
                    </a:lnTo>
                    <a:lnTo>
                      <a:pt x="179" y="394"/>
                    </a:lnTo>
                    <a:lnTo>
                      <a:pt x="177" y="394"/>
                    </a:lnTo>
                    <a:lnTo>
                      <a:pt x="177" y="394"/>
                    </a:lnTo>
                    <a:lnTo>
                      <a:pt x="177" y="394"/>
                    </a:lnTo>
                    <a:lnTo>
                      <a:pt x="177" y="394"/>
                    </a:lnTo>
                    <a:lnTo>
                      <a:pt x="177" y="394"/>
                    </a:lnTo>
                    <a:lnTo>
                      <a:pt x="177" y="394"/>
                    </a:lnTo>
                    <a:lnTo>
                      <a:pt x="176" y="392"/>
                    </a:lnTo>
                    <a:lnTo>
                      <a:pt x="176" y="392"/>
                    </a:lnTo>
                    <a:lnTo>
                      <a:pt x="176" y="390"/>
                    </a:lnTo>
                    <a:lnTo>
                      <a:pt x="176" y="390"/>
                    </a:lnTo>
                    <a:lnTo>
                      <a:pt x="176" y="390"/>
                    </a:lnTo>
                    <a:lnTo>
                      <a:pt x="176" y="390"/>
                    </a:lnTo>
                    <a:lnTo>
                      <a:pt x="176" y="390"/>
                    </a:lnTo>
                    <a:lnTo>
                      <a:pt x="176" y="390"/>
                    </a:lnTo>
                    <a:lnTo>
                      <a:pt x="176" y="389"/>
                    </a:lnTo>
                    <a:lnTo>
                      <a:pt x="176" y="389"/>
                    </a:lnTo>
                    <a:lnTo>
                      <a:pt x="174" y="389"/>
                    </a:lnTo>
                    <a:lnTo>
                      <a:pt x="174" y="389"/>
                    </a:lnTo>
                    <a:lnTo>
                      <a:pt x="172" y="387"/>
                    </a:lnTo>
                    <a:lnTo>
                      <a:pt x="170" y="387"/>
                    </a:lnTo>
                    <a:lnTo>
                      <a:pt x="170" y="387"/>
                    </a:lnTo>
                    <a:lnTo>
                      <a:pt x="170" y="387"/>
                    </a:lnTo>
                    <a:lnTo>
                      <a:pt x="170" y="387"/>
                    </a:lnTo>
                    <a:lnTo>
                      <a:pt x="168" y="387"/>
                    </a:lnTo>
                    <a:lnTo>
                      <a:pt x="167" y="385"/>
                    </a:lnTo>
                    <a:lnTo>
                      <a:pt x="167" y="385"/>
                    </a:lnTo>
                    <a:lnTo>
                      <a:pt x="165" y="385"/>
                    </a:lnTo>
                    <a:lnTo>
                      <a:pt x="165" y="385"/>
                    </a:lnTo>
                    <a:lnTo>
                      <a:pt x="165" y="385"/>
                    </a:lnTo>
                    <a:lnTo>
                      <a:pt x="163" y="383"/>
                    </a:lnTo>
                    <a:lnTo>
                      <a:pt x="163" y="383"/>
                    </a:lnTo>
                    <a:lnTo>
                      <a:pt x="163" y="383"/>
                    </a:lnTo>
                    <a:lnTo>
                      <a:pt x="163" y="383"/>
                    </a:lnTo>
                    <a:lnTo>
                      <a:pt x="163" y="381"/>
                    </a:lnTo>
                    <a:lnTo>
                      <a:pt x="161" y="381"/>
                    </a:lnTo>
                    <a:lnTo>
                      <a:pt x="161" y="381"/>
                    </a:lnTo>
                    <a:lnTo>
                      <a:pt x="161" y="381"/>
                    </a:lnTo>
                    <a:lnTo>
                      <a:pt x="159" y="381"/>
                    </a:lnTo>
                    <a:lnTo>
                      <a:pt x="158" y="381"/>
                    </a:lnTo>
                    <a:lnTo>
                      <a:pt x="158" y="381"/>
                    </a:lnTo>
                    <a:lnTo>
                      <a:pt x="158" y="381"/>
                    </a:lnTo>
                    <a:lnTo>
                      <a:pt x="158" y="381"/>
                    </a:lnTo>
                    <a:lnTo>
                      <a:pt x="156" y="381"/>
                    </a:lnTo>
                    <a:lnTo>
                      <a:pt x="156" y="380"/>
                    </a:lnTo>
                    <a:lnTo>
                      <a:pt x="156" y="380"/>
                    </a:lnTo>
                    <a:lnTo>
                      <a:pt x="156" y="380"/>
                    </a:lnTo>
                    <a:lnTo>
                      <a:pt x="156" y="380"/>
                    </a:lnTo>
                    <a:lnTo>
                      <a:pt x="156" y="378"/>
                    </a:lnTo>
                    <a:lnTo>
                      <a:pt x="154" y="378"/>
                    </a:lnTo>
                    <a:lnTo>
                      <a:pt x="154" y="378"/>
                    </a:lnTo>
                    <a:lnTo>
                      <a:pt x="154" y="378"/>
                    </a:lnTo>
                    <a:lnTo>
                      <a:pt x="154" y="378"/>
                    </a:lnTo>
                    <a:lnTo>
                      <a:pt x="154" y="378"/>
                    </a:lnTo>
                    <a:lnTo>
                      <a:pt x="154" y="378"/>
                    </a:lnTo>
                    <a:lnTo>
                      <a:pt x="154" y="376"/>
                    </a:lnTo>
                    <a:lnTo>
                      <a:pt x="154" y="376"/>
                    </a:lnTo>
                    <a:lnTo>
                      <a:pt x="152" y="376"/>
                    </a:lnTo>
                    <a:lnTo>
                      <a:pt x="152" y="374"/>
                    </a:lnTo>
                    <a:lnTo>
                      <a:pt x="152" y="374"/>
                    </a:lnTo>
                    <a:lnTo>
                      <a:pt x="152" y="374"/>
                    </a:lnTo>
                    <a:lnTo>
                      <a:pt x="150" y="374"/>
                    </a:lnTo>
                    <a:lnTo>
                      <a:pt x="150" y="374"/>
                    </a:lnTo>
                    <a:lnTo>
                      <a:pt x="150" y="374"/>
                    </a:lnTo>
                    <a:lnTo>
                      <a:pt x="150" y="374"/>
                    </a:lnTo>
                    <a:lnTo>
                      <a:pt x="150" y="374"/>
                    </a:lnTo>
                    <a:lnTo>
                      <a:pt x="149" y="374"/>
                    </a:lnTo>
                    <a:lnTo>
                      <a:pt x="149" y="372"/>
                    </a:lnTo>
                    <a:lnTo>
                      <a:pt x="149" y="372"/>
                    </a:lnTo>
                    <a:lnTo>
                      <a:pt x="149" y="372"/>
                    </a:lnTo>
                    <a:lnTo>
                      <a:pt x="147" y="372"/>
                    </a:lnTo>
                    <a:lnTo>
                      <a:pt x="147" y="372"/>
                    </a:lnTo>
                    <a:lnTo>
                      <a:pt x="147" y="372"/>
                    </a:lnTo>
                    <a:lnTo>
                      <a:pt x="147" y="370"/>
                    </a:lnTo>
                    <a:lnTo>
                      <a:pt x="147" y="370"/>
                    </a:lnTo>
                    <a:lnTo>
                      <a:pt x="145" y="370"/>
                    </a:lnTo>
                    <a:lnTo>
                      <a:pt x="145" y="370"/>
                    </a:lnTo>
                    <a:lnTo>
                      <a:pt x="145" y="370"/>
                    </a:lnTo>
                    <a:lnTo>
                      <a:pt x="143" y="370"/>
                    </a:lnTo>
                    <a:lnTo>
                      <a:pt x="143" y="370"/>
                    </a:lnTo>
                    <a:lnTo>
                      <a:pt x="143" y="370"/>
                    </a:lnTo>
                    <a:lnTo>
                      <a:pt x="143" y="369"/>
                    </a:lnTo>
                    <a:lnTo>
                      <a:pt x="143" y="369"/>
                    </a:lnTo>
                    <a:lnTo>
                      <a:pt x="141" y="369"/>
                    </a:lnTo>
                    <a:lnTo>
                      <a:pt x="141" y="369"/>
                    </a:lnTo>
                    <a:lnTo>
                      <a:pt x="141" y="369"/>
                    </a:lnTo>
                    <a:lnTo>
                      <a:pt x="139" y="369"/>
                    </a:lnTo>
                    <a:lnTo>
                      <a:pt x="139" y="369"/>
                    </a:lnTo>
                    <a:lnTo>
                      <a:pt x="139" y="369"/>
                    </a:lnTo>
                    <a:lnTo>
                      <a:pt x="138" y="367"/>
                    </a:lnTo>
                    <a:lnTo>
                      <a:pt x="138" y="367"/>
                    </a:lnTo>
                    <a:lnTo>
                      <a:pt x="138" y="367"/>
                    </a:lnTo>
                    <a:lnTo>
                      <a:pt x="138" y="367"/>
                    </a:lnTo>
                    <a:lnTo>
                      <a:pt x="136" y="367"/>
                    </a:lnTo>
                    <a:lnTo>
                      <a:pt x="136" y="367"/>
                    </a:lnTo>
                    <a:lnTo>
                      <a:pt x="136" y="367"/>
                    </a:lnTo>
                    <a:lnTo>
                      <a:pt x="136" y="367"/>
                    </a:lnTo>
                    <a:lnTo>
                      <a:pt x="136" y="367"/>
                    </a:lnTo>
                    <a:lnTo>
                      <a:pt x="134" y="367"/>
                    </a:lnTo>
                    <a:lnTo>
                      <a:pt x="134" y="367"/>
                    </a:lnTo>
                    <a:lnTo>
                      <a:pt x="134" y="367"/>
                    </a:lnTo>
                    <a:lnTo>
                      <a:pt x="134" y="367"/>
                    </a:lnTo>
                    <a:lnTo>
                      <a:pt x="134" y="369"/>
                    </a:lnTo>
                    <a:lnTo>
                      <a:pt x="134" y="369"/>
                    </a:lnTo>
                    <a:lnTo>
                      <a:pt x="134" y="369"/>
                    </a:lnTo>
                    <a:lnTo>
                      <a:pt x="132" y="369"/>
                    </a:lnTo>
                    <a:lnTo>
                      <a:pt x="132" y="369"/>
                    </a:lnTo>
                    <a:lnTo>
                      <a:pt x="132" y="369"/>
                    </a:lnTo>
                    <a:lnTo>
                      <a:pt x="132" y="369"/>
                    </a:lnTo>
                    <a:lnTo>
                      <a:pt x="130" y="369"/>
                    </a:lnTo>
                    <a:lnTo>
                      <a:pt x="130" y="370"/>
                    </a:lnTo>
                    <a:lnTo>
                      <a:pt x="130" y="370"/>
                    </a:lnTo>
                    <a:lnTo>
                      <a:pt x="129" y="370"/>
                    </a:lnTo>
                    <a:lnTo>
                      <a:pt x="127" y="370"/>
                    </a:lnTo>
                    <a:lnTo>
                      <a:pt x="125" y="370"/>
                    </a:lnTo>
                    <a:lnTo>
                      <a:pt x="125" y="370"/>
                    </a:lnTo>
                    <a:lnTo>
                      <a:pt x="125" y="370"/>
                    </a:lnTo>
                    <a:lnTo>
                      <a:pt x="123" y="370"/>
                    </a:lnTo>
                    <a:lnTo>
                      <a:pt x="123" y="372"/>
                    </a:lnTo>
                    <a:lnTo>
                      <a:pt x="121" y="372"/>
                    </a:lnTo>
                    <a:lnTo>
                      <a:pt x="120" y="372"/>
                    </a:lnTo>
                    <a:lnTo>
                      <a:pt x="120" y="372"/>
                    </a:lnTo>
                    <a:lnTo>
                      <a:pt x="118" y="372"/>
                    </a:lnTo>
                    <a:lnTo>
                      <a:pt x="118" y="372"/>
                    </a:lnTo>
                    <a:lnTo>
                      <a:pt x="118" y="372"/>
                    </a:lnTo>
                    <a:lnTo>
                      <a:pt x="118" y="374"/>
                    </a:lnTo>
                    <a:lnTo>
                      <a:pt x="116" y="374"/>
                    </a:lnTo>
                    <a:lnTo>
                      <a:pt x="116" y="372"/>
                    </a:lnTo>
                    <a:lnTo>
                      <a:pt x="116" y="372"/>
                    </a:lnTo>
                    <a:lnTo>
                      <a:pt x="116" y="372"/>
                    </a:lnTo>
                    <a:lnTo>
                      <a:pt x="114" y="374"/>
                    </a:lnTo>
                    <a:lnTo>
                      <a:pt x="114" y="374"/>
                    </a:lnTo>
                    <a:lnTo>
                      <a:pt x="112" y="374"/>
                    </a:lnTo>
                    <a:lnTo>
                      <a:pt x="112" y="374"/>
                    </a:lnTo>
                    <a:lnTo>
                      <a:pt x="112" y="374"/>
                    </a:lnTo>
                    <a:lnTo>
                      <a:pt x="112" y="374"/>
                    </a:lnTo>
                    <a:lnTo>
                      <a:pt x="112" y="374"/>
                    </a:lnTo>
                    <a:lnTo>
                      <a:pt x="111" y="374"/>
                    </a:lnTo>
                    <a:lnTo>
                      <a:pt x="109" y="374"/>
                    </a:lnTo>
                    <a:lnTo>
                      <a:pt x="109" y="374"/>
                    </a:lnTo>
                    <a:lnTo>
                      <a:pt x="107" y="374"/>
                    </a:lnTo>
                    <a:lnTo>
                      <a:pt x="107" y="374"/>
                    </a:lnTo>
                    <a:lnTo>
                      <a:pt x="107" y="374"/>
                    </a:lnTo>
                    <a:lnTo>
                      <a:pt x="105" y="374"/>
                    </a:lnTo>
                    <a:lnTo>
                      <a:pt x="105" y="374"/>
                    </a:lnTo>
                    <a:lnTo>
                      <a:pt x="105" y="374"/>
                    </a:lnTo>
                    <a:lnTo>
                      <a:pt x="103" y="374"/>
                    </a:lnTo>
                    <a:lnTo>
                      <a:pt x="103" y="374"/>
                    </a:lnTo>
                    <a:lnTo>
                      <a:pt x="101" y="374"/>
                    </a:lnTo>
                    <a:lnTo>
                      <a:pt x="101" y="374"/>
                    </a:lnTo>
                    <a:lnTo>
                      <a:pt x="101" y="374"/>
                    </a:lnTo>
                    <a:lnTo>
                      <a:pt x="100" y="374"/>
                    </a:lnTo>
                    <a:lnTo>
                      <a:pt x="100" y="374"/>
                    </a:lnTo>
                    <a:lnTo>
                      <a:pt x="98" y="374"/>
                    </a:lnTo>
                    <a:lnTo>
                      <a:pt x="96" y="374"/>
                    </a:lnTo>
                    <a:lnTo>
                      <a:pt x="96" y="374"/>
                    </a:lnTo>
                    <a:lnTo>
                      <a:pt x="96" y="374"/>
                    </a:lnTo>
                    <a:lnTo>
                      <a:pt x="94" y="374"/>
                    </a:lnTo>
                    <a:lnTo>
                      <a:pt x="92" y="374"/>
                    </a:lnTo>
                    <a:lnTo>
                      <a:pt x="92" y="374"/>
                    </a:lnTo>
                    <a:lnTo>
                      <a:pt x="92" y="374"/>
                    </a:lnTo>
                    <a:lnTo>
                      <a:pt x="91" y="374"/>
                    </a:lnTo>
                    <a:lnTo>
                      <a:pt x="91" y="374"/>
                    </a:lnTo>
                    <a:lnTo>
                      <a:pt x="91" y="374"/>
                    </a:lnTo>
                    <a:lnTo>
                      <a:pt x="91" y="374"/>
                    </a:lnTo>
                    <a:lnTo>
                      <a:pt x="91" y="374"/>
                    </a:lnTo>
                    <a:lnTo>
                      <a:pt x="91" y="372"/>
                    </a:lnTo>
                    <a:lnTo>
                      <a:pt x="91" y="372"/>
                    </a:lnTo>
                    <a:lnTo>
                      <a:pt x="91" y="372"/>
                    </a:lnTo>
                    <a:lnTo>
                      <a:pt x="89" y="372"/>
                    </a:lnTo>
                    <a:lnTo>
                      <a:pt x="89" y="372"/>
                    </a:lnTo>
                    <a:lnTo>
                      <a:pt x="89" y="370"/>
                    </a:lnTo>
                    <a:lnTo>
                      <a:pt x="89" y="370"/>
                    </a:lnTo>
                    <a:lnTo>
                      <a:pt x="89" y="370"/>
                    </a:lnTo>
                    <a:lnTo>
                      <a:pt x="89" y="370"/>
                    </a:lnTo>
                    <a:lnTo>
                      <a:pt x="89" y="369"/>
                    </a:lnTo>
                    <a:lnTo>
                      <a:pt x="89" y="369"/>
                    </a:lnTo>
                    <a:lnTo>
                      <a:pt x="89" y="369"/>
                    </a:lnTo>
                    <a:lnTo>
                      <a:pt x="87" y="369"/>
                    </a:lnTo>
                    <a:lnTo>
                      <a:pt x="87" y="369"/>
                    </a:lnTo>
                    <a:lnTo>
                      <a:pt x="87" y="367"/>
                    </a:lnTo>
                    <a:lnTo>
                      <a:pt x="87" y="367"/>
                    </a:lnTo>
                    <a:lnTo>
                      <a:pt x="87" y="367"/>
                    </a:lnTo>
                    <a:lnTo>
                      <a:pt x="87" y="367"/>
                    </a:lnTo>
                    <a:lnTo>
                      <a:pt x="87" y="367"/>
                    </a:lnTo>
                    <a:lnTo>
                      <a:pt x="85" y="365"/>
                    </a:lnTo>
                    <a:lnTo>
                      <a:pt x="85" y="365"/>
                    </a:lnTo>
                    <a:lnTo>
                      <a:pt x="85" y="365"/>
                    </a:lnTo>
                    <a:lnTo>
                      <a:pt x="85" y="365"/>
                    </a:lnTo>
                    <a:lnTo>
                      <a:pt x="85" y="365"/>
                    </a:lnTo>
                    <a:lnTo>
                      <a:pt x="83" y="365"/>
                    </a:lnTo>
                    <a:lnTo>
                      <a:pt x="83" y="365"/>
                    </a:lnTo>
                    <a:lnTo>
                      <a:pt x="82" y="365"/>
                    </a:lnTo>
                    <a:lnTo>
                      <a:pt x="82" y="365"/>
                    </a:lnTo>
                    <a:lnTo>
                      <a:pt x="82" y="365"/>
                    </a:lnTo>
                    <a:lnTo>
                      <a:pt x="80" y="365"/>
                    </a:lnTo>
                    <a:lnTo>
                      <a:pt x="80" y="365"/>
                    </a:lnTo>
                    <a:lnTo>
                      <a:pt x="80" y="365"/>
                    </a:lnTo>
                    <a:lnTo>
                      <a:pt x="80" y="365"/>
                    </a:lnTo>
                    <a:lnTo>
                      <a:pt x="78" y="365"/>
                    </a:lnTo>
                    <a:lnTo>
                      <a:pt x="78" y="365"/>
                    </a:lnTo>
                    <a:lnTo>
                      <a:pt x="78" y="365"/>
                    </a:lnTo>
                    <a:lnTo>
                      <a:pt x="76" y="365"/>
                    </a:lnTo>
                    <a:lnTo>
                      <a:pt x="76" y="363"/>
                    </a:lnTo>
                    <a:lnTo>
                      <a:pt x="76" y="363"/>
                    </a:lnTo>
                    <a:lnTo>
                      <a:pt x="74" y="363"/>
                    </a:lnTo>
                    <a:lnTo>
                      <a:pt x="74" y="363"/>
                    </a:lnTo>
                    <a:lnTo>
                      <a:pt x="73" y="363"/>
                    </a:lnTo>
                    <a:lnTo>
                      <a:pt x="73" y="363"/>
                    </a:lnTo>
                    <a:lnTo>
                      <a:pt x="73" y="363"/>
                    </a:lnTo>
                    <a:lnTo>
                      <a:pt x="73" y="363"/>
                    </a:lnTo>
                    <a:lnTo>
                      <a:pt x="71" y="363"/>
                    </a:lnTo>
                    <a:lnTo>
                      <a:pt x="71" y="363"/>
                    </a:lnTo>
                    <a:lnTo>
                      <a:pt x="71" y="363"/>
                    </a:lnTo>
                    <a:lnTo>
                      <a:pt x="71" y="363"/>
                    </a:lnTo>
                    <a:lnTo>
                      <a:pt x="69" y="361"/>
                    </a:lnTo>
                    <a:lnTo>
                      <a:pt x="69" y="361"/>
                    </a:lnTo>
                    <a:lnTo>
                      <a:pt x="67" y="361"/>
                    </a:lnTo>
                    <a:lnTo>
                      <a:pt x="67" y="361"/>
                    </a:lnTo>
                    <a:lnTo>
                      <a:pt x="67" y="361"/>
                    </a:lnTo>
                    <a:lnTo>
                      <a:pt x="67" y="361"/>
                    </a:lnTo>
                    <a:lnTo>
                      <a:pt x="67" y="360"/>
                    </a:lnTo>
                    <a:lnTo>
                      <a:pt x="67" y="360"/>
                    </a:lnTo>
                    <a:lnTo>
                      <a:pt x="65" y="360"/>
                    </a:lnTo>
                    <a:lnTo>
                      <a:pt x="65" y="360"/>
                    </a:lnTo>
                    <a:lnTo>
                      <a:pt x="65" y="360"/>
                    </a:lnTo>
                    <a:lnTo>
                      <a:pt x="65" y="358"/>
                    </a:lnTo>
                    <a:lnTo>
                      <a:pt x="65" y="358"/>
                    </a:lnTo>
                    <a:lnTo>
                      <a:pt x="65" y="358"/>
                    </a:lnTo>
                    <a:lnTo>
                      <a:pt x="63" y="358"/>
                    </a:lnTo>
                    <a:lnTo>
                      <a:pt x="63" y="358"/>
                    </a:lnTo>
                    <a:lnTo>
                      <a:pt x="63" y="358"/>
                    </a:lnTo>
                    <a:lnTo>
                      <a:pt x="63" y="358"/>
                    </a:lnTo>
                    <a:lnTo>
                      <a:pt x="63" y="358"/>
                    </a:lnTo>
                    <a:lnTo>
                      <a:pt x="62" y="358"/>
                    </a:lnTo>
                    <a:lnTo>
                      <a:pt x="62" y="358"/>
                    </a:lnTo>
                    <a:lnTo>
                      <a:pt x="62" y="358"/>
                    </a:lnTo>
                    <a:lnTo>
                      <a:pt x="62" y="358"/>
                    </a:lnTo>
                    <a:lnTo>
                      <a:pt x="62" y="358"/>
                    </a:lnTo>
                    <a:lnTo>
                      <a:pt x="62" y="356"/>
                    </a:lnTo>
                    <a:lnTo>
                      <a:pt x="62" y="356"/>
                    </a:lnTo>
                    <a:lnTo>
                      <a:pt x="62" y="356"/>
                    </a:lnTo>
                    <a:lnTo>
                      <a:pt x="62" y="356"/>
                    </a:lnTo>
                    <a:lnTo>
                      <a:pt x="62" y="356"/>
                    </a:lnTo>
                    <a:lnTo>
                      <a:pt x="62" y="356"/>
                    </a:lnTo>
                    <a:lnTo>
                      <a:pt x="60" y="356"/>
                    </a:lnTo>
                    <a:lnTo>
                      <a:pt x="60" y="356"/>
                    </a:lnTo>
                    <a:lnTo>
                      <a:pt x="60" y="356"/>
                    </a:lnTo>
                    <a:lnTo>
                      <a:pt x="60" y="356"/>
                    </a:lnTo>
                    <a:lnTo>
                      <a:pt x="60" y="354"/>
                    </a:lnTo>
                    <a:lnTo>
                      <a:pt x="60" y="354"/>
                    </a:lnTo>
                    <a:lnTo>
                      <a:pt x="60" y="354"/>
                    </a:lnTo>
                    <a:lnTo>
                      <a:pt x="60" y="354"/>
                    </a:lnTo>
                    <a:lnTo>
                      <a:pt x="60" y="354"/>
                    </a:lnTo>
                    <a:lnTo>
                      <a:pt x="60" y="354"/>
                    </a:lnTo>
                    <a:lnTo>
                      <a:pt x="60" y="354"/>
                    </a:lnTo>
                    <a:lnTo>
                      <a:pt x="58" y="354"/>
                    </a:lnTo>
                    <a:lnTo>
                      <a:pt x="58" y="354"/>
                    </a:lnTo>
                    <a:lnTo>
                      <a:pt x="58" y="354"/>
                    </a:lnTo>
                    <a:lnTo>
                      <a:pt x="58" y="354"/>
                    </a:lnTo>
                    <a:lnTo>
                      <a:pt x="58" y="354"/>
                    </a:lnTo>
                    <a:lnTo>
                      <a:pt x="56" y="354"/>
                    </a:lnTo>
                    <a:lnTo>
                      <a:pt x="56" y="354"/>
                    </a:lnTo>
                    <a:lnTo>
                      <a:pt x="56" y="354"/>
                    </a:lnTo>
                    <a:lnTo>
                      <a:pt x="56" y="354"/>
                    </a:lnTo>
                    <a:lnTo>
                      <a:pt x="56" y="354"/>
                    </a:lnTo>
                    <a:lnTo>
                      <a:pt x="56" y="354"/>
                    </a:lnTo>
                    <a:lnTo>
                      <a:pt x="56" y="354"/>
                    </a:lnTo>
                    <a:lnTo>
                      <a:pt x="54" y="354"/>
                    </a:lnTo>
                    <a:lnTo>
                      <a:pt x="54" y="352"/>
                    </a:lnTo>
                    <a:lnTo>
                      <a:pt x="54" y="352"/>
                    </a:lnTo>
                    <a:lnTo>
                      <a:pt x="53" y="352"/>
                    </a:lnTo>
                    <a:lnTo>
                      <a:pt x="53" y="352"/>
                    </a:lnTo>
                    <a:lnTo>
                      <a:pt x="53" y="352"/>
                    </a:lnTo>
                    <a:lnTo>
                      <a:pt x="53" y="352"/>
                    </a:lnTo>
                    <a:lnTo>
                      <a:pt x="53" y="352"/>
                    </a:lnTo>
                    <a:lnTo>
                      <a:pt x="53" y="352"/>
                    </a:lnTo>
                    <a:lnTo>
                      <a:pt x="53" y="352"/>
                    </a:lnTo>
                    <a:lnTo>
                      <a:pt x="53" y="351"/>
                    </a:lnTo>
                    <a:lnTo>
                      <a:pt x="53" y="351"/>
                    </a:lnTo>
                    <a:lnTo>
                      <a:pt x="53" y="351"/>
                    </a:lnTo>
                    <a:lnTo>
                      <a:pt x="53" y="351"/>
                    </a:lnTo>
                    <a:lnTo>
                      <a:pt x="51" y="351"/>
                    </a:lnTo>
                    <a:lnTo>
                      <a:pt x="51" y="351"/>
                    </a:lnTo>
                    <a:lnTo>
                      <a:pt x="51" y="351"/>
                    </a:lnTo>
                    <a:lnTo>
                      <a:pt x="51" y="351"/>
                    </a:lnTo>
                    <a:lnTo>
                      <a:pt x="51" y="351"/>
                    </a:lnTo>
                    <a:lnTo>
                      <a:pt x="51" y="349"/>
                    </a:lnTo>
                    <a:lnTo>
                      <a:pt x="51" y="349"/>
                    </a:lnTo>
                    <a:lnTo>
                      <a:pt x="51" y="349"/>
                    </a:lnTo>
                    <a:lnTo>
                      <a:pt x="51" y="349"/>
                    </a:lnTo>
                    <a:lnTo>
                      <a:pt x="51" y="349"/>
                    </a:lnTo>
                    <a:lnTo>
                      <a:pt x="49" y="349"/>
                    </a:lnTo>
                    <a:lnTo>
                      <a:pt x="49" y="349"/>
                    </a:lnTo>
                    <a:lnTo>
                      <a:pt x="49" y="349"/>
                    </a:lnTo>
                    <a:lnTo>
                      <a:pt x="49" y="349"/>
                    </a:lnTo>
                    <a:lnTo>
                      <a:pt x="49" y="349"/>
                    </a:lnTo>
                    <a:lnTo>
                      <a:pt x="49" y="349"/>
                    </a:lnTo>
                    <a:lnTo>
                      <a:pt x="47" y="349"/>
                    </a:lnTo>
                    <a:lnTo>
                      <a:pt x="47" y="349"/>
                    </a:lnTo>
                    <a:lnTo>
                      <a:pt x="47" y="349"/>
                    </a:lnTo>
                    <a:lnTo>
                      <a:pt x="47" y="349"/>
                    </a:lnTo>
                    <a:lnTo>
                      <a:pt x="47" y="349"/>
                    </a:lnTo>
                    <a:lnTo>
                      <a:pt x="47" y="347"/>
                    </a:lnTo>
                    <a:lnTo>
                      <a:pt x="47" y="347"/>
                    </a:lnTo>
                    <a:lnTo>
                      <a:pt x="47" y="347"/>
                    </a:lnTo>
                    <a:lnTo>
                      <a:pt x="47" y="347"/>
                    </a:lnTo>
                    <a:lnTo>
                      <a:pt x="47" y="347"/>
                    </a:lnTo>
                    <a:lnTo>
                      <a:pt x="45" y="347"/>
                    </a:lnTo>
                    <a:lnTo>
                      <a:pt x="45" y="347"/>
                    </a:lnTo>
                    <a:lnTo>
                      <a:pt x="45" y="347"/>
                    </a:lnTo>
                    <a:lnTo>
                      <a:pt x="45" y="347"/>
                    </a:lnTo>
                    <a:lnTo>
                      <a:pt x="45" y="347"/>
                    </a:lnTo>
                    <a:lnTo>
                      <a:pt x="45" y="345"/>
                    </a:lnTo>
                    <a:lnTo>
                      <a:pt x="45" y="345"/>
                    </a:lnTo>
                    <a:lnTo>
                      <a:pt x="45" y="345"/>
                    </a:lnTo>
                    <a:lnTo>
                      <a:pt x="45" y="345"/>
                    </a:lnTo>
                    <a:lnTo>
                      <a:pt x="44" y="345"/>
                    </a:lnTo>
                    <a:lnTo>
                      <a:pt x="44" y="345"/>
                    </a:lnTo>
                    <a:lnTo>
                      <a:pt x="44" y="345"/>
                    </a:lnTo>
                    <a:lnTo>
                      <a:pt x="44" y="343"/>
                    </a:lnTo>
                    <a:lnTo>
                      <a:pt x="44" y="343"/>
                    </a:lnTo>
                    <a:lnTo>
                      <a:pt x="44" y="343"/>
                    </a:lnTo>
                    <a:lnTo>
                      <a:pt x="44" y="343"/>
                    </a:lnTo>
                    <a:lnTo>
                      <a:pt x="44" y="343"/>
                    </a:lnTo>
                    <a:lnTo>
                      <a:pt x="44" y="343"/>
                    </a:lnTo>
                    <a:lnTo>
                      <a:pt x="44" y="343"/>
                    </a:lnTo>
                    <a:lnTo>
                      <a:pt x="44" y="343"/>
                    </a:lnTo>
                    <a:lnTo>
                      <a:pt x="44" y="342"/>
                    </a:lnTo>
                    <a:lnTo>
                      <a:pt x="45" y="342"/>
                    </a:lnTo>
                    <a:lnTo>
                      <a:pt x="45" y="342"/>
                    </a:lnTo>
                    <a:lnTo>
                      <a:pt x="45" y="342"/>
                    </a:lnTo>
                    <a:lnTo>
                      <a:pt x="44" y="342"/>
                    </a:lnTo>
                    <a:lnTo>
                      <a:pt x="44" y="342"/>
                    </a:lnTo>
                    <a:lnTo>
                      <a:pt x="44" y="342"/>
                    </a:lnTo>
                    <a:lnTo>
                      <a:pt x="44" y="340"/>
                    </a:lnTo>
                    <a:lnTo>
                      <a:pt x="44" y="340"/>
                    </a:lnTo>
                    <a:lnTo>
                      <a:pt x="44" y="340"/>
                    </a:lnTo>
                    <a:lnTo>
                      <a:pt x="44" y="340"/>
                    </a:lnTo>
                    <a:lnTo>
                      <a:pt x="44" y="340"/>
                    </a:lnTo>
                    <a:lnTo>
                      <a:pt x="44" y="340"/>
                    </a:lnTo>
                    <a:lnTo>
                      <a:pt x="44" y="340"/>
                    </a:lnTo>
                    <a:lnTo>
                      <a:pt x="44" y="340"/>
                    </a:lnTo>
                    <a:lnTo>
                      <a:pt x="44" y="340"/>
                    </a:lnTo>
                    <a:lnTo>
                      <a:pt x="44" y="340"/>
                    </a:lnTo>
                    <a:lnTo>
                      <a:pt x="44" y="338"/>
                    </a:lnTo>
                    <a:lnTo>
                      <a:pt x="42" y="338"/>
                    </a:lnTo>
                    <a:lnTo>
                      <a:pt x="42" y="338"/>
                    </a:lnTo>
                    <a:lnTo>
                      <a:pt x="42" y="338"/>
                    </a:lnTo>
                    <a:lnTo>
                      <a:pt x="42" y="338"/>
                    </a:lnTo>
                    <a:lnTo>
                      <a:pt x="42" y="338"/>
                    </a:lnTo>
                    <a:lnTo>
                      <a:pt x="42" y="338"/>
                    </a:lnTo>
                    <a:lnTo>
                      <a:pt x="42" y="338"/>
                    </a:lnTo>
                    <a:lnTo>
                      <a:pt x="42" y="338"/>
                    </a:lnTo>
                    <a:lnTo>
                      <a:pt x="42" y="338"/>
                    </a:lnTo>
                    <a:lnTo>
                      <a:pt x="42" y="336"/>
                    </a:lnTo>
                    <a:lnTo>
                      <a:pt x="42" y="336"/>
                    </a:lnTo>
                    <a:lnTo>
                      <a:pt x="42" y="336"/>
                    </a:lnTo>
                    <a:lnTo>
                      <a:pt x="40" y="336"/>
                    </a:lnTo>
                    <a:lnTo>
                      <a:pt x="40" y="336"/>
                    </a:lnTo>
                    <a:lnTo>
                      <a:pt x="40" y="336"/>
                    </a:lnTo>
                    <a:lnTo>
                      <a:pt x="40" y="336"/>
                    </a:lnTo>
                    <a:lnTo>
                      <a:pt x="40" y="334"/>
                    </a:lnTo>
                    <a:lnTo>
                      <a:pt x="40" y="334"/>
                    </a:lnTo>
                    <a:lnTo>
                      <a:pt x="40" y="334"/>
                    </a:lnTo>
                    <a:lnTo>
                      <a:pt x="40" y="334"/>
                    </a:lnTo>
                    <a:lnTo>
                      <a:pt x="38" y="334"/>
                    </a:lnTo>
                    <a:lnTo>
                      <a:pt x="38" y="334"/>
                    </a:lnTo>
                    <a:lnTo>
                      <a:pt x="38" y="333"/>
                    </a:lnTo>
                    <a:lnTo>
                      <a:pt x="38" y="333"/>
                    </a:lnTo>
                    <a:lnTo>
                      <a:pt x="38" y="333"/>
                    </a:lnTo>
                    <a:lnTo>
                      <a:pt x="38" y="333"/>
                    </a:lnTo>
                    <a:lnTo>
                      <a:pt x="36" y="333"/>
                    </a:lnTo>
                    <a:lnTo>
                      <a:pt x="36" y="333"/>
                    </a:lnTo>
                    <a:lnTo>
                      <a:pt x="36" y="333"/>
                    </a:lnTo>
                    <a:lnTo>
                      <a:pt x="36" y="331"/>
                    </a:lnTo>
                    <a:lnTo>
                      <a:pt x="36" y="331"/>
                    </a:lnTo>
                    <a:lnTo>
                      <a:pt x="36" y="331"/>
                    </a:lnTo>
                    <a:lnTo>
                      <a:pt x="36" y="331"/>
                    </a:lnTo>
                    <a:lnTo>
                      <a:pt x="36" y="331"/>
                    </a:lnTo>
                    <a:lnTo>
                      <a:pt x="35" y="331"/>
                    </a:lnTo>
                    <a:lnTo>
                      <a:pt x="35" y="329"/>
                    </a:lnTo>
                    <a:lnTo>
                      <a:pt x="33" y="329"/>
                    </a:lnTo>
                    <a:lnTo>
                      <a:pt x="33" y="329"/>
                    </a:lnTo>
                    <a:lnTo>
                      <a:pt x="33" y="329"/>
                    </a:lnTo>
                    <a:lnTo>
                      <a:pt x="33" y="329"/>
                    </a:lnTo>
                    <a:lnTo>
                      <a:pt x="31" y="329"/>
                    </a:lnTo>
                    <a:lnTo>
                      <a:pt x="31" y="329"/>
                    </a:lnTo>
                    <a:lnTo>
                      <a:pt x="31" y="329"/>
                    </a:lnTo>
                    <a:lnTo>
                      <a:pt x="31" y="329"/>
                    </a:lnTo>
                    <a:lnTo>
                      <a:pt x="31" y="329"/>
                    </a:lnTo>
                    <a:lnTo>
                      <a:pt x="31" y="329"/>
                    </a:lnTo>
                    <a:lnTo>
                      <a:pt x="31" y="329"/>
                    </a:lnTo>
                    <a:lnTo>
                      <a:pt x="31" y="329"/>
                    </a:lnTo>
                    <a:lnTo>
                      <a:pt x="31" y="327"/>
                    </a:lnTo>
                    <a:lnTo>
                      <a:pt x="31" y="327"/>
                    </a:lnTo>
                    <a:lnTo>
                      <a:pt x="29" y="327"/>
                    </a:lnTo>
                    <a:lnTo>
                      <a:pt x="29" y="327"/>
                    </a:lnTo>
                    <a:lnTo>
                      <a:pt x="29" y="327"/>
                    </a:lnTo>
                    <a:lnTo>
                      <a:pt x="29" y="327"/>
                    </a:lnTo>
                    <a:lnTo>
                      <a:pt x="27" y="327"/>
                    </a:lnTo>
                    <a:lnTo>
                      <a:pt x="27" y="327"/>
                    </a:lnTo>
                    <a:lnTo>
                      <a:pt x="27" y="325"/>
                    </a:lnTo>
                    <a:lnTo>
                      <a:pt x="27" y="325"/>
                    </a:lnTo>
                    <a:lnTo>
                      <a:pt x="27" y="325"/>
                    </a:lnTo>
                    <a:lnTo>
                      <a:pt x="27" y="325"/>
                    </a:lnTo>
                    <a:lnTo>
                      <a:pt x="27" y="323"/>
                    </a:lnTo>
                    <a:lnTo>
                      <a:pt x="27" y="323"/>
                    </a:lnTo>
                    <a:lnTo>
                      <a:pt x="27" y="323"/>
                    </a:lnTo>
                    <a:lnTo>
                      <a:pt x="26" y="323"/>
                    </a:lnTo>
                    <a:lnTo>
                      <a:pt x="26" y="323"/>
                    </a:lnTo>
                    <a:lnTo>
                      <a:pt x="26" y="323"/>
                    </a:lnTo>
                    <a:lnTo>
                      <a:pt x="26" y="323"/>
                    </a:lnTo>
                    <a:lnTo>
                      <a:pt x="26" y="322"/>
                    </a:lnTo>
                    <a:lnTo>
                      <a:pt x="26" y="322"/>
                    </a:lnTo>
                    <a:lnTo>
                      <a:pt x="26" y="322"/>
                    </a:lnTo>
                    <a:lnTo>
                      <a:pt x="26" y="322"/>
                    </a:lnTo>
                    <a:lnTo>
                      <a:pt x="26" y="322"/>
                    </a:lnTo>
                    <a:lnTo>
                      <a:pt x="26" y="322"/>
                    </a:lnTo>
                    <a:lnTo>
                      <a:pt x="26" y="322"/>
                    </a:lnTo>
                    <a:lnTo>
                      <a:pt x="26" y="322"/>
                    </a:lnTo>
                    <a:lnTo>
                      <a:pt x="26" y="320"/>
                    </a:lnTo>
                    <a:lnTo>
                      <a:pt x="26" y="320"/>
                    </a:lnTo>
                    <a:lnTo>
                      <a:pt x="26" y="320"/>
                    </a:lnTo>
                    <a:lnTo>
                      <a:pt x="27" y="320"/>
                    </a:lnTo>
                    <a:lnTo>
                      <a:pt x="27" y="320"/>
                    </a:lnTo>
                    <a:lnTo>
                      <a:pt x="27" y="320"/>
                    </a:lnTo>
                    <a:lnTo>
                      <a:pt x="27" y="320"/>
                    </a:lnTo>
                    <a:lnTo>
                      <a:pt x="27" y="320"/>
                    </a:lnTo>
                    <a:lnTo>
                      <a:pt x="27" y="318"/>
                    </a:lnTo>
                    <a:lnTo>
                      <a:pt x="27" y="318"/>
                    </a:lnTo>
                    <a:lnTo>
                      <a:pt x="27" y="318"/>
                    </a:lnTo>
                    <a:lnTo>
                      <a:pt x="27" y="318"/>
                    </a:lnTo>
                    <a:lnTo>
                      <a:pt x="27" y="318"/>
                    </a:lnTo>
                    <a:lnTo>
                      <a:pt x="27" y="318"/>
                    </a:lnTo>
                    <a:lnTo>
                      <a:pt x="29" y="318"/>
                    </a:lnTo>
                    <a:lnTo>
                      <a:pt x="29" y="318"/>
                    </a:lnTo>
                    <a:lnTo>
                      <a:pt x="29" y="318"/>
                    </a:lnTo>
                    <a:lnTo>
                      <a:pt x="29" y="316"/>
                    </a:lnTo>
                    <a:lnTo>
                      <a:pt x="29" y="316"/>
                    </a:lnTo>
                    <a:lnTo>
                      <a:pt x="29" y="316"/>
                    </a:lnTo>
                    <a:lnTo>
                      <a:pt x="29" y="316"/>
                    </a:lnTo>
                    <a:lnTo>
                      <a:pt x="29" y="316"/>
                    </a:lnTo>
                    <a:lnTo>
                      <a:pt x="29" y="316"/>
                    </a:lnTo>
                    <a:lnTo>
                      <a:pt x="29" y="314"/>
                    </a:lnTo>
                    <a:lnTo>
                      <a:pt x="29" y="314"/>
                    </a:lnTo>
                    <a:lnTo>
                      <a:pt x="29" y="314"/>
                    </a:lnTo>
                    <a:lnTo>
                      <a:pt x="29" y="314"/>
                    </a:lnTo>
                    <a:lnTo>
                      <a:pt x="29" y="314"/>
                    </a:lnTo>
                    <a:lnTo>
                      <a:pt x="29" y="314"/>
                    </a:lnTo>
                    <a:lnTo>
                      <a:pt x="27" y="313"/>
                    </a:lnTo>
                    <a:lnTo>
                      <a:pt x="27" y="313"/>
                    </a:lnTo>
                    <a:lnTo>
                      <a:pt x="27" y="313"/>
                    </a:lnTo>
                    <a:lnTo>
                      <a:pt x="27" y="313"/>
                    </a:lnTo>
                    <a:lnTo>
                      <a:pt x="27" y="313"/>
                    </a:lnTo>
                    <a:lnTo>
                      <a:pt x="27" y="311"/>
                    </a:lnTo>
                    <a:lnTo>
                      <a:pt x="27" y="311"/>
                    </a:lnTo>
                    <a:lnTo>
                      <a:pt x="27" y="311"/>
                    </a:lnTo>
                    <a:lnTo>
                      <a:pt x="27" y="311"/>
                    </a:lnTo>
                    <a:lnTo>
                      <a:pt x="27" y="309"/>
                    </a:lnTo>
                    <a:lnTo>
                      <a:pt x="27" y="309"/>
                    </a:lnTo>
                    <a:lnTo>
                      <a:pt x="27" y="309"/>
                    </a:lnTo>
                    <a:lnTo>
                      <a:pt x="27" y="309"/>
                    </a:lnTo>
                    <a:lnTo>
                      <a:pt x="27" y="309"/>
                    </a:lnTo>
                    <a:lnTo>
                      <a:pt x="27" y="309"/>
                    </a:lnTo>
                    <a:lnTo>
                      <a:pt x="27" y="309"/>
                    </a:lnTo>
                    <a:lnTo>
                      <a:pt x="27" y="307"/>
                    </a:lnTo>
                    <a:lnTo>
                      <a:pt x="27" y="307"/>
                    </a:lnTo>
                    <a:lnTo>
                      <a:pt x="27" y="307"/>
                    </a:lnTo>
                    <a:lnTo>
                      <a:pt x="27" y="307"/>
                    </a:lnTo>
                    <a:lnTo>
                      <a:pt x="27" y="307"/>
                    </a:lnTo>
                    <a:lnTo>
                      <a:pt x="27" y="307"/>
                    </a:lnTo>
                    <a:lnTo>
                      <a:pt x="27" y="307"/>
                    </a:lnTo>
                    <a:lnTo>
                      <a:pt x="27" y="307"/>
                    </a:lnTo>
                    <a:lnTo>
                      <a:pt x="27" y="307"/>
                    </a:lnTo>
                    <a:lnTo>
                      <a:pt x="27" y="305"/>
                    </a:lnTo>
                    <a:lnTo>
                      <a:pt x="27" y="305"/>
                    </a:lnTo>
                    <a:lnTo>
                      <a:pt x="27" y="305"/>
                    </a:lnTo>
                    <a:lnTo>
                      <a:pt x="27" y="305"/>
                    </a:lnTo>
                    <a:lnTo>
                      <a:pt x="27" y="305"/>
                    </a:lnTo>
                    <a:lnTo>
                      <a:pt x="27" y="305"/>
                    </a:lnTo>
                    <a:lnTo>
                      <a:pt x="27" y="305"/>
                    </a:lnTo>
                    <a:lnTo>
                      <a:pt x="27" y="305"/>
                    </a:lnTo>
                    <a:lnTo>
                      <a:pt x="27" y="304"/>
                    </a:lnTo>
                    <a:lnTo>
                      <a:pt x="27" y="304"/>
                    </a:lnTo>
                    <a:lnTo>
                      <a:pt x="27" y="304"/>
                    </a:lnTo>
                    <a:lnTo>
                      <a:pt x="27" y="304"/>
                    </a:lnTo>
                    <a:lnTo>
                      <a:pt x="27" y="304"/>
                    </a:lnTo>
                    <a:lnTo>
                      <a:pt x="27" y="304"/>
                    </a:lnTo>
                    <a:lnTo>
                      <a:pt x="27" y="304"/>
                    </a:lnTo>
                    <a:lnTo>
                      <a:pt x="27" y="304"/>
                    </a:lnTo>
                    <a:lnTo>
                      <a:pt x="27" y="304"/>
                    </a:lnTo>
                    <a:lnTo>
                      <a:pt x="27" y="302"/>
                    </a:lnTo>
                    <a:lnTo>
                      <a:pt x="27" y="302"/>
                    </a:lnTo>
                    <a:lnTo>
                      <a:pt x="27" y="302"/>
                    </a:lnTo>
                    <a:lnTo>
                      <a:pt x="26" y="302"/>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298"/>
                    </a:lnTo>
                    <a:lnTo>
                      <a:pt x="26" y="298"/>
                    </a:lnTo>
                    <a:lnTo>
                      <a:pt x="26" y="298"/>
                    </a:lnTo>
                    <a:lnTo>
                      <a:pt x="26" y="298"/>
                    </a:lnTo>
                    <a:lnTo>
                      <a:pt x="26" y="296"/>
                    </a:lnTo>
                    <a:lnTo>
                      <a:pt x="26" y="296"/>
                    </a:lnTo>
                    <a:lnTo>
                      <a:pt x="26" y="296"/>
                    </a:lnTo>
                    <a:lnTo>
                      <a:pt x="26" y="296"/>
                    </a:lnTo>
                    <a:lnTo>
                      <a:pt x="26" y="296"/>
                    </a:lnTo>
                    <a:lnTo>
                      <a:pt x="26" y="296"/>
                    </a:lnTo>
                    <a:lnTo>
                      <a:pt x="26" y="295"/>
                    </a:lnTo>
                    <a:lnTo>
                      <a:pt x="26" y="295"/>
                    </a:lnTo>
                    <a:lnTo>
                      <a:pt x="26" y="295"/>
                    </a:lnTo>
                    <a:lnTo>
                      <a:pt x="27" y="295"/>
                    </a:lnTo>
                    <a:lnTo>
                      <a:pt x="27" y="295"/>
                    </a:lnTo>
                    <a:lnTo>
                      <a:pt x="27" y="293"/>
                    </a:lnTo>
                    <a:lnTo>
                      <a:pt x="27" y="293"/>
                    </a:lnTo>
                    <a:lnTo>
                      <a:pt x="29" y="293"/>
                    </a:lnTo>
                    <a:lnTo>
                      <a:pt x="29" y="293"/>
                    </a:lnTo>
                    <a:lnTo>
                      <a:pt x="29" y="293"/>
                    </a:lnTo>
                    <a:lnTo>
                      <a:pt x="29" y="293"/>
                    </a:lnTo>
                    <a:lnTo>
                      <a:pt x="29" y="293"/>
                    </a:lnTo>
                    <a:lnTo>
                      <a:pt x="29" y="291"/>
                    </a:lnTo>
                    <a:lnTo>
                      <a:pt x="29" y="291"/>
                    </a:lnTo>
                    <a:lnTo>
                      <a:pt x="29" y="291"/>
                    </a:lnTo>
                    <a:lnTo>
                      <a:pt x="29" y="291"/>
                    </a:lnTo>
                    <a:lnTo>
                      <a:pt x="29" y="291"/>
                    </a:lnTo>
                    <a:lnTo>
                      <a:pt x="29" y="291"/>
                    </a:lnTo>
                    <a:lnTo>
                      <a:pt x="29" y="291"/>
                    </a:lnTo>
                    <a:lnTo>
                      <a:pt x="29" y="291"/>
                    </a:lnTo>
                    <a:lnTo>
                      <a:pt x="31" y="289"/>
                    </a:lnTo>
                    <a:lnTo>
                      <a:pt x="31" y="289"/>
                    </a:lnTo>
                    <a:lnTo>
                      <a:pt x="31" y="289"/>
                    </a:lnTo>
                    <a:lnTo>
                      <a:pt x="31" y="289"/>
                    </a:lnTo>
                    <a:lnTo>
                      <a:pt x="31" y="289"/>
                    </a:lnTo>
                    <a:lnTo>
                      <a:pt x="31" y="289"/>
                    </a:lnTo>
                    <a:lnTo>
                      <a:pt x="31" y="289"/>
                    </a:lnTo>
                    <a:lnTo>
                      <a:pt x="31" y="287"/>
                    </a:lnTo>
                    <a:lnTo>
                      <a:pt x="31" y="287"/>
                    </a:lnTo>
                    <a:lnTo>
                      <a:pt x="31" y="287"/>
                    </a:lnTo>
                    <a:lnTo>
                      <a:pt x="31" y="287"/>
                    </a:lnTo>
                    <a:lnTo>
                      <a:pt x="31" y="287"/>
                    </a:lnTo>
                    <a:lnTo>
                      <a:pt x="31" y="287"/>
                    </a:lnTo>
                    <a:lnTo>
                      <a:pt x="31" y="287"/>
                    </a:lnTo>
                    <a:lnTo>
                      <a:pt x="31" y="285"/>
                    </a:lnTo>
                    <a:lnTo>
                      <a:pt x="31" y="285"/>
                    </a:lnTo>
                    <a:lnTo>
                      <a:pt x="31" y="285"/>
                    </a:lnTo>
                    <a:lnTo>
                      <a:pt x="31" y="285"/>
                    </a:lnTo>
                    <a:lnTo>
                      <a:pt x="31" y="285"/>
                    </a:lnTo>
                    <a:lnTo>
                      <a:pt x="31" y="285"/>
                    </a:lnTo>
                    <a:lnTo>
                      <a:pt x="31" y="284"/>
                    </a:lnTo>
                    <a:lnTo>
                      <a:pt x="31" y="284"/>
                    </a:lnTo>
                    <a:lnTo>
                      <a:pt x="31" y="284"/>
                    </a:lnTo>
                    <a:lnTo>
                      <a:pt x="31" y="284"/>
                    </a:lnTo>
                    <a:lnTo>
                      <a:pt x="31" y="284"/>
                    </a:lnTo>
                    <a:lnTo>
                      <a:pt x="31" y="284"/>
                    </a:lnTo>
                    <a:lnTo>
                      <a:pt x="31" y="284"/>
                    </a:lnTo>
                    <a:lnTo>
                      <a:pt x="31" y="282"/>
                    </a:lnTo>
                    <a:lnTo>
                      <a:pt x="31" y="282"/>
                    </a:lnTo>
                    <a:lnTo>
                      <a:pt x="31" y="282"/>
                    </a:lnTo>
                    <a:lnTo>
                      <a:pt x="33" y="282"/>
                    </a:lnTo>
                    <a:lnTo>
                      <a:pt x="33" y="280"/>
                    </a:lnTo>
                    <a:lnTo>
                      <a:pt x="33" y="280"/>
                    </a:lnTo>
                    <a:lnTo>
                      <a:pt x="33" y="280"/>
                    </a:lnTo>
                    <a:lnTo>
                      <a:pt x="33" y="280"/>
                    </a:lnTo>
                    <a:lnTo>
                      <a:pt x="33" y="280"/>
                    </a:lnTo>
                    <a:lnTo>
                      <a:pt x="33" y="280"/>
                    </a:lnTo>
                    <a:lnTo>
                      <a:pt x="33" y="280"/>
                    </a:lnTo>
                    <a:lnTo>
                      <a:pt x="33" y="280"/>
                    </a:lnTo>
                    <a:lnTo>
                      <a:pt x="33" y="280"/>
                    </a:lnTo>
                    <a:lnTo>
                      <a:pt x="33" y="278"/>
                    </a:lnTo>
                    <a:lnTo>
                      <a:pt x="33" y="278"/>
                    </a:lnTo>
                    <a:lnTo>
                      <a:pt x="33" y="278"/>
                    </a:lnTo>
                    <a:lnTo>
                      <a:pt x="33" y="278"/>
                    </a:lnTo>
                    <a:lnTo>
                      <a:pt x="33" y="278"/>
                    </a:lnTo>
                    <a:lnTo>
                      <a:pt x="33" y="276"/>
                    </a:lnTo>
                    <a:lnTo>
                      <a:pt x="33" y="276"/>
                    </a:lnTo>
                    <a:lnTo>
                      <a:pt x="33" y="276"/>
                    </a:lnTo>
                    <a:lnTo>
                      <a:pt x="33" y="276"/>
                    </a:lnTo>
                    <a:lnTo>
                      <a:pt x="33" y="276"/>
                    </a:lnTo>
                    <a:lnTo>
                      <a:pt x="33" y="276"/>
                    </a:lnTo>
                    <a:lnTo>
                      <a:pt x="35" y="276"/>
                    </a:lnTo>
                    <a:lnTo>
                      <a:pt x="35" y="276"/>
                    </a:lnTo>
                    <a:lnTo>
                      <a:pt x="35" y="276"/>
                    </a:lnTo>
                    <a:lnTo>
                      <a:pt x="35" y="276"/>
                    </a:lnTo>
                    <a:lnTo>
                      <a:pt x="33" y="275"/>
                    </a:lnTo>
                    <a:lnTo>
                      <a:pt x="35" y="275"/>
                    </a:lnTo>
                    <a:lnTo>
                      <a:pt x="35" y="275"/>
                    </a:lnTo>
                    <a:lnTo>
                      <a:pt x="35" y="275"/>
                    </a:lnTo>
                    <a:lnTo>
                      <a:pt x="35" y="275"/>
                    </a:lnTo>
                    <a:lnTo>
                      <a:pt x="35" y="275"/>
                    </a:lnTo>
                    <a:lnTo>
                      <a:pt x="35" y="275"/>
                    </a:lnTo>
                    <a:lnTo>
                      <a:pt x="35" y="275"/>
                    </a:lnTo>
                    <a:lnTo>
                      <a:pt x="35" y="273"/>
                    </a:lnTo>
                    <a:lnTo>
                      <a:pt x="35" y="273"/>
                    </a:lnTo>
                    <a:lnTo>
                      <a:pt x="35" y="273"/>
                    </a:lnTo>
                    <a:lnTo>
                      <a:pt x="35" y="273"/>
                    </a:lnTo>
                    <a:lnTo>
                      <a:pt x="35" y="273"/>
                    </a:lnTo>
                    <a:lnTo>
                      <a:pt x="35" y="273"/>
                    </a:lnTo>
                    <a:lnTo>
                      <a:pt x="35" y="273"/>
                    </a:lnTo>
                    <a:lnTo>
                      <a:pt x="35" y="271"/>
                    </a:lnTo>
                    <a:lnTo>
                      <a:pt x="35" y="271"/>
                    </a:lnTo>
                    <a:lnTo>
                      <a:pt x="35" y="271"/>
                    </a:lnTo>
                    <a:lnTo>
                      <a:pt x="35" y="271"/>
                    </a:lnTo>
                    <a:lnTo>
                      <a:pt x="35" y="271"/>
                    </a:lnTo>
                    <a:lnTo>
                      <a:pt x="35" y="271"/>
                    </a:lnTo>
                    <a:lnTo>
                      <a:pt x="35" y="271"/>
                    </a:lnTo>
                    <a:lnTo>
                      <a:pt x="35" y="269"/>
                    </a:lnTo>
                    <a:lnTo>
                      <a:pt x="35" y="269"/>
                    </a:lnTo>
                    <a:lnTo>
                      <a:pt x="35" y="269"/>
                    </a:lnTo>
                    <a:lnTo>
                      <a:pt x="35" y="269"/>
                    </a:lnTo>
                    <a:lnTo>
                      <a:pt x="35" y="269"/>
                    </a:lnTo>
                    <a:lnTo>
                      <a:pt x="35" y="269"/>
                    </a:lnTo>
                    <a:lnTo>
                      <a:pt x="35" y="269"/>
                    </a:lnTo>
                    <a:lnTo>
                      <a:pt x="35" y="267"/>
                    </a:lnTo>
                    <a:lnTo>
                      <a:pt x="36" y="267"/>
                    </a:lnTo>
                    <a:lnTo>
                      <a:pt x="36" y="267"/>
                    </a:lnTo>
                    <a:lnTo>
                      <a:pt x="36" y="267"/>
                    </a:lnTo>
                    <a:lnTo>
                      <a:pt x="36" y="267"/>
                    </a:lnTo>
                    <a:lnTo>
                      <a:pt x="36" y="267"/>
                    </a:lnTo>
                    <a:lnTo>
                      <a:pt x="36" y="267"/>
                    </a:lnTo>
                    <a:lnTo>
                      <a:pt x="36" y="267"/>
                    </a:lnTo>
                    <a:lnTo>
                      <a:pt x="36" y="267"/>
                    </a:lnTo>
                    <a:lnTo>
                      <a:pt x="36" y="267"/>
                    </a:lnTo>
                    <a:lnTo>
                      <a:pt x="36" y="267"/>
                    </a:lnTo>
                    <a:lnTo>
                      <a:pt x="36" y="267"/>
                    </a:lnTo>
                    <a:lnTo>
                      <a:pt x="36" y="266"/>
                    </a:lnTo>
                    <a:lnTo>
                      <a:pt x="36" y="266"/>
                    </a:lnTo>
                    <a:lnTo>
                      <a:pt x="38" y="266"/>
                    </a:lnTo>
                    <a:lnTo>
                      <a:pt x="36" y="266"/>
                    </a:lnTo>
                    <a:lnTo>
                      <a:pt x="36" y="266"/>
                    </a:lnTo>
                    <a:lnTo>
                      <a:pt x="36" y="264"/>
                    </a:lnTo>
                    <a:lnTo>
                      <a:pt x="36" y="264"/>
                    </a:lnTo>
                    <a:lnTo>
                      <a:pt x="36" y="264"/>
                    </a:lnTo>
                    <a:lnTo>
                      <a:pt x="36" y="264"/>
                    </a:lnTo>
                    <a:lnTo>
                      <a:pt x="36" y="264"/>
                    </a:lnTo>
                    <a:lnTo>
                      <a:pt x="36" y="264"/>
                    </a:lnTo>
                    <a:lnTo>
                      <a:pt x="36" y="262"/>
                    </a:lnTo>
                    <a:lnTo>
                      <a:pt x="36" y="262"/>
                    </a:lnTo>
                    <a:lnTo>
                      <a:pt x="38" y="262"/>
                    </a:lnTo>
                    <a:lnTo>
                      <a:pt x="38" y="262"/>
                    </a:lnTo>
                    <a:lnTo>
                      <a:pt x="38" y="262"/>
                    </a:lnTo>
                    <a:lnTo>
                      <a:pt x="38" y="262"/>
                    </a:lnTo>
                    <a:lnTo>
                      <a:pt x="36" y="260"/>
                    </a:lnTo>
                    <a:lnTo>
                      <a:pt x="36" y="260"/>
                    </a:lnTo>
                    <a:lnTo>
                      <a:pt x="36" y="260"/>
                    </a:lnTo>
                    <a:lnTo>
                      <a:pt x="36" y="260"/>
                    </a:lnTo>
                    <a:lnTo>
                      <a:pt x="36" y="260"/>
                    </a:lnTo>
                    <a:lnTo>
                      <a:pt x="36" y="260"/>
                    </a:lnTo>
                    <a:lnTo>
                      <a:pt x="38" y="260"/>
                    </a:lnTo>
                    <a:lnTo>
                      <a:pt x="38" y="258"/>
                    </a:lnTo>
                    <a:lnTo>
                      <a:pt x="38" y="258"/>
                    </a:lnTo>
                    <a:lnTo>
                      <a:pt x="38" y="258"/>
                    </a:lnTo>
                    <a:lnTo>
                      <a:pt x="36" y="258"/>
                    </a:lnTo>
                    <a:lnTo>
                      <a:pt x="36" y="258"/>
                    </a:lnTo>
                    <a:lnTo>
                      <a:pt x="38" y="258"/>
                    </a:lnTo>
                    <a:lnTo>
                      <a:pt x="36" y="257"/>
                    </a:lnTo>
                    <a:lnTo>
                      <a:pt x="38" y="257"/>
                    </a:lnTo>
                    <a:lnTo>
                      <a:pt x="38" y="257"/>
                    </a:lnTo>
                    <a:lnTo>
                      <a:pt x="38" y="257"/>
                    </a:lnTo>
                    <a:lnTo>
                      <a:pt x="36" y="257"/>
                    </a:lnTo>
                    <a:lnTo>
                      <a:pt x="36" y="257"/>
                    </a:lnTo>
                    <a:lnTo>
                      <a:pt x="36" y="257"/>
                    </a:lnTo>
                    <a:lnTo>
                      <a:pt x="36" y="257"/>
                    </a:lnTo>
                    <a:lnTo>
                      <a:pt x="36" y="255"/>
                    </a:lnTo>
                    <a:lnTo>
                      <a:pt x="36" y="255"/>
                    </a:lnTo>
                    <a:lnTo>
                      <a:pt x="36" y="255"/>
                    </a:lnTo>
                    <a:lnTo>
                      <a:pt x="36" y="255"/>
                    </a:lnTo>
                    <a:lnTo>
                      <a:pt x="36" y="255"/>
                    </a:lnTo>
                    <a:lnTo>
                      <a:pt x="36" y="253"/>
                    </a:lnTo>
                    <a:lnTo>
                      <a:pt x="36" y="253"/>
                    </a:lnTo>
                    <a:lnTo>
                      <a:pt x="36" y="253"/>
                    </a:lnTo>
                    <a:lnTo>
                      <a:pt x="36" y="253"/>
                    </a:lnTo>
                    <a:lnTo>
                      <a:pt x="36" y="253"/>
                    </a:lnTo>
                    <a:lnTo>
                      <a:pt x="36" y="253"/>
                    </a:lnTo>
                    <a:lnTo>
                      <a:pt x="36" y="253"/>
                    </a:lnTo>
                    <a:lnTo>
                      <a:pt x="36" y="253"/>
                    </a:lnTo>
                    <a:lnTo>
                      <a:pt x="36" y="253"/>
                    </a:lnTo>
                    <a:lnTo>
                      <a:pt x="36" y="253"/>
                    </a:lnTo>
                    <a:lnTo>
                      <a:pt x="36" y="251"/>
                    </a:lnTo>
                    <a:lnTo>
                      <a:pt x="36" y="251"/>
                    </a:lnTo>
                    <a:lnTo>
                      <a:pt x="36" y="251"/>
                    </a:lnTo>
                    <a:lnTo>
                      <a:pt x="36" y="251"/>
                    </a:lnTo>
                    <a:lnTo>
                      <a:pt x="36" y="251"/>
                    </a:lnTo>
                    <a:lnTo>
                      <a:pt x="36" y="251"/>
                    </a:lnTo>
                    <a:lnTo>
                      <a:pt x="36" y="251"/>
                    </a:lnTo>
                    <a:lnTo>
                      <a:pt x="36" y="251"/>
                    </a:lnTo>
                    <a:lnTo>
                      <a:pt x="36" y="249"/>
                    </a:lnTo>
                    <a:lnTo>
                      <a:pt x="36" y="249"/>
                    </a:lnTo>
                    <a:lnTo>
                      <a:pt x="36" y="249"/>
                    </a:lnTo>
                    <a:lnTo>
                      <a:pt x="36" y="249"/>
                    </a:lnTo>
                    <a:lnTo>
                      <a:pt x="36" y="249"/>
                    </a:lnTo>
                    <a:lnTo>
                      <a:pt x="36" y="249"/>
                    </a:lnTo>
                    <a:lnTo>
                      <a:pt x="36" y="249"/>
                    </a:lnTo>
                    <a:lnTo>
                      <a:pt x="36" y="249"/>
                    </a:lnTo>
                    <a:lnTo>
                      <a:pt x="36" y="247"/>
                    </a:lnTo>
                    <a:lnTo>
                      <a:pt x="36" y="247"/>
                    </a:lnTo>
                    <a:lnTo>
                      <a:pt x="36" y="247"/>
                    </a:lnTo>
                    <a:lnTo>
                      <a:pt x="36" y="247"/>
                    </a:lnTo>
                    <a:lnTo>
                      <a:pt x="36" y="247"/>
                    </a:lnTo>
                    <a:lnTo>
                      <a:pt x="36" y="247"/>
                    </a:lnTo>
                    <a:lnTo>
                      <a:pt x="36" y="246"/>
                    </a:lnTo>
                    <a:lnTo>
                      <a:pt x="36" y="246"/>
                    </a:lnTo>
                    <a:lnTo>
                      <a:pt x="35" y="246"/>
                    </a:lnTo>
                    <a:lnTo>
                      <a:pt x="36" y="246"/>
                    </a:lnTo>
                    <a:lnTo>
                      <a:pt x="36" y="246"/>
                    </a:lnTo>
                    <a:lnTo>
                      <a:pt x="36" y="246"/>
                    </a:lnTo>
                    <a:lnTo>
                      <a:pt x="36" y="246"/>
                    </a:lnTo>
                    <a:lnTo>
                      <a:pt x="36" y="246"/>
                    </a:lnTo>
                    <a:lnTo>
                      <a:pt x="36" y="244"/>
                    </a:lnTo>
                    <a:lnTo>
                      <a:pt x="36" y="244"/>
                    </a:lnTo>
                    <a:lnTo>
                      <a:pt x="36" y="244"/>
                    </a:lnTo>
                    <a:lnTo>
                      <a:pt x="36" y="244"/>
                    </a:lnTo>
                    <a:lnTo>
                      <a:pt x="36" y="244"/>
                    </a:lnTo>
                    <a:lnTo>
                      <a:pt x="36" y="244"/>
                    </a:lnTo>
                    <a:lnTo>
                      <a:pt x="36" y="244"/>
                    </a:lnTo>
                    <a:lnTo>
                      <a:pt x="36" y="244"/>
                    </a:lnTo>
                    <a:lnTo>
                      <a:pt x="35" y="244"/>
                    </a:lnTo>
                    <a:lnTo>
                      <a:pt x="35" y="244"/>
                    </a:lnTo>
                    <a:lnTo>
                      <a:pt x="35" y="244"/>
                    </a:lnTo>
                    <a:lnTo>
                      <a:pt x="35" y="244"/>
                    </a:lnTo>
                    <a:lnTo>
                      <a:pt x="35" y="244"/>
                    </a:lnTo>
                    <a:lnTo>
                      <a:pt x="35" y="244"/>
                    </a:lnTo>
                    <a:lnTo>
                      <a:pt x="35" y="244"/>
                    </a:lnTo>
                    <a:lnTo>
                      <a:pt x="35" y="244"/>
                    </a:lnTo>
                    <a:lnTo>
                      <a:pt x="35" y="244"/>
                    </a:lnTo>
                    <a:lnTo>
                      <a:pt x="35" y="242"/>
                    </a:lnTo>
                    <a:lnTo>
                      <a:pt x="35" y="242"/>
                    </a:lnTo>
                    <a:lnTo>
                      <a:pt x="33" y="242"/>
                    </a:lnTo>
                    <a:lnTo>
                      <a:pt x="33" y="242"/>
                    </a:lnTo>
                    <a:lnTo>
                      <a:pt x="33" y="242"/>
                    </a:lnTo>
                    <a:lnTo>
                      <a:pt x="33" y="242"/>
                    </a:lnTo>
                    <a:lnTo>
                      <a:pt x="33" y="242"/>
                    </a:lnTo>
                    <a:lnTo>
                      <a:pt x="33" y="242"/>
                    </a:lnTo>
                    <a:lnTo>
                      <a:pt x="33" y="242"/>
                    </a:lnTo>
                    <a:lnTo>
                      <a:pt x="33" y="240"/>
                    </a:lnTo>
                    <a:lnTo>
                      <a:pt x="33" y="240"/>
                    </a:lnTo>
                    <a:lnTo>
                      <a:pt x="33" y="240"/>
                    </a:lnTo>
                    <a:lnTo>
                      <a:pt x="33" y="240"/>
                    </a:lnTo>
                    <a:lnTo>
                      <a:pt x="33" y="240"/>
                    </a:lnTo>
                    <a:lnTo>
                      <a:pt x="31" y="240"/>
                    </a:lnTo>
                    <a:lnTo>
                      <a:pt x="31" y="240"/>
                    </a:lnTo>
                    <a:lnTo>
                      <a:pt x="31" y="240"/>
                    </a:lnTo>
                    <a:lnTo>
                      <a:pt x="31" y="240"/>
                    </a:lnTo>
                    <a:lnTo>
                      <a:pt x="31" y="240"/>
                    </a:lnTo>
                    <a:lnTo>
                      <a:pt x="31" y="240"/>
                    </a:lnTo>
                    <a:lnTo>
                      <a:pt x="31" y="240"/>
                    </a:lnTo>
                    <a:lnTo>
                      <a:pt x="31" y="240"/>
                    </a:lnTo>
                    <a:lnTo>
                      <a:pt x="31" y="238"/>
                    </a:lnTo>
                    <a:lnTo>
                      <a:pt x="31" y="238"/>
                    </a:lnTo>
                    <a:lnTo>
                      <a:pt x="31" y="238"/>
                    </a:lnTo>
                    <a:lnTo>
                      <a:pt x="31" y="238"/>
                    </a:lnTo>
                    <a:lnTo>
                      <a:pt x="31" y="238"/>
                    </a:lnTo>
                    <a:lnTo>
                      <a:pt x="29" y="238"/>
                    </a:lnTo>
                    <a:lnTo>
                      <a:pt x="29" y="238"/>
                    </a:lnTo>
                    <a:lnTo>
                      <a:pt x="29" y="237"/>
                    </a:lnTo>
                    <a:lnTo>
                      <a:pt x="29" y="237"/>
                    </a:lnTo>
                    <a:lnTo>
                      <a:pt x="29" y="237"/>
                    </a:lnTo>
                    <a:lnTo>
                      <a:pt x="27" y="237"/>
                    </a:lnTo>
                    <a:lnTo>
                      <a:pt x="27" y="237"/>
                    </a:lnTo>
                    <a:lnTo>
                      <a:pt x="27" y="237"/>
                    </a:lnTo>
                    <a:lnTo>
                      <a:pt x="27" y="237"/>
                    </a:lnTo>
                    <a:lnTo>
                      <a:pt x="27" y="237"/>
                    </a:lnTo>
                    <a:lnTo>
                      <a:pt x="27" y="237"/>
                    </a:lnTo>
                    <a:lnTo>
                      <a:pt x="26" y="237"/>
                    </a:lnTo>
                    <a:lnTo>
                      <a:pt x="26" y="237"/>
                    </a:lnTo>
                    <a:lnTo>
                      <a:pt x="26" y="237"/>
                    </a:lnTo>
                    <a:lnTo>
                      <a:pt x="26" y="237"/>
                    </a:lnTo>
                    <a:lnTo>
                      <a:pt x="26" y="235"/>
                    </a:lnTo>
                    <a:lnTo>
                      <a:pt x="26" y="235"/>
                    </a:lnTo>
                    <a:lnTo>
                      <a:pt x="26" y="235"/>
                    </a:lnTo>
                    <a:lnTo>
                      <a:pt x="26" y="235"/>
                    </a:lnTo>
                    <a:lnTo>
                      <a:pt x="26" y="235"/>
                    </a:lnTo>
                    <a:lnTo>
                      <a:pt x="26" y="235"/>
                    </a:lnTo>
                    <a:lnTo>
                      <a:pt x="26" y="235"/>
                    </a:lnTo>
                    <a:lnTo>
                      <a:pt x="26" y="235"/>
                    </a:lnTo>
                    <a:lnTo>
                      <a:pt x="26" y="235"/>
                    </a:lnTo>
                    <a:lnTo>
                      <a:pt x="26" y="233"/>
                    </a:lnTo>
                    <a:lnTo>
                      <a:pt x="26" y="233"/>
                    </a:lnTo>
                    <a:lnTo>
                      <a:pt x="26" y="233"/>
                    </a:lnTo>
                    <a:lnTo>
                      <a:pt x="26" y="233"/>
                    </a:lnTo>
                    <a:lnTo>
                      <a:pt x="26" y="233"/>
                    </a:lnTo>
                    <a:lnTo>
                      <a:pt x="26" y="233"/>
                    </a:lnTo>
                    <a:lnTo>
                      <a:pt x="26" y="233"/>
                    </a:lnTo>
                    <a:lnTo>
                      <a:pt x="26" y="233"/>
                    </a:lnTo>
                    <a:lnTo>
                      <a:pt x="26" y="233"/>
                    </a:lnTo>
                    <a:lnTo>
                      <a:pt x="26" y="233"/>
                    </a:lnTo>
                    <a:lnTo>
                      <a:pt x="24" y="231"/>
                    </a:lnTo>
                    <a:lnTo>
                      <a:pt x="24" y="231"/>
                    </a:lnTo>
                    <a:lnTo>
                      <a:pt x="24" y="231"/>
                    </a:lnTo>
                    <a:lnTo>
                      <a:pt x="24" y="231"/>
                    </a:lnTo>
                    <a:lnTo>
                      <a:pt x="24" y="231"/>
                    </a:lnTo>
                    <a:lnTo>
                      <a:pt x="24" y="231"/>
                    </a:lnTo>
                    <a:lnTo>
                      <a:pt x="24" y="231"/>
                    </a:lnTo>
                    <a:lnTo>
                      <a:pt x="24" y="231"/>
                    </a:lnTo>
                    <a:lnTo>
                      <a:pt x="24" y="231"/>
                    </a:lnTo>
                    <a:lnTo>
                      <a:pt x="24" y="231"/>
                    </a:lnTo>
                    <a:lnTo>
                      <a:pt x="24" y="229"/>
                    </a:lnTo>
                    <a:lnTo>
                      <a:pt x="24" y="229"/>
                    </a:lnTo>
                    <a:lnTo>
                      <a:pt x="24" y="229"/>
                    </a:lnTo>
                    <a:lnTo>
                      <a:pt x="24" y="229"/>
                    </a:lnTo>
                    <a:lnTo>
                      <a:pt x="22" y="229"/>
                    </a:lnTo>
                    <a:lnTo>
                      <a:pt x="22" y="229"/>
                    </a:lnTo>
                    <a:lnTo>
                      <a:pt x="22" y="229"/>
                    </a:lnTo>
                    <a:lnTo>
                      <a:pt x="22" y="229"/>
                    </a:lnTo>
                    <a:lnTo>
                      <a:pt x="22" y="229"/>
                    </a:lnTo>
                    <a:lnTo>
                      <a:pt x="22" y="229"/>
                    </a:lnTo>
                    <a:lnTo>
                      <a:pt x="22" y="229"/>
                    </a:lnTo>
                    <a:lnTo>
                      <a:pt x="22" y="229"/>
                    </a:lnTo>
                    <a:lnTo>
                      <a:pt x="22" y="229"/>
                    </a:lnTo>
                    <a:lnTo>
                      <a:pt x="22" y="229"/>
                    </a:lnTo>
                    <a:lnTo>
                      <a:pt x="20" y="228"/>
                    </a:lnTo>
                    <a:lnTo>
                      <a:pt x="20" y="228"/>
                    </a:lnTo>
                    <a:lnTo>
                      <a:pt x="20" y="229"/>
                    </a:lnTo>
                    <a:lnTo>
                      <a:pt x="20" y="229"/>
                    </a:lnTo>
                    <a:lnTo>
                      <a:pt x="18" y="228"/>
                    </a:lnTo>
                    <a:lnTo>
                      <a:pt x="18" y="229"/>
                    </a:lnTo>
                    <a:lnTo>
                      <a:pt x="18" y="229"/>
                    </a:lnTo>
                    <a:lnTo>
                      <a:pt x="18" y="229"/>
                    </a:lnTo>
                    <a:lnTo>
                      <a:pt x="18" y="229"/>
                    </a:lnTo>
                    <a:lnTo>
                      <a:pt x="18" y="229"/>
                    </a:lnTo>
                    <a:lnTo>
                      <a:pt x="16" y="229"/>
                    </a:lnTo>
                    <a:lnTo>
                      <a:pt x="16" y="229"/>
                    </a:lnTo>
                    <a:lnTo>
                      <a:pt x="16" y="229"/>
                    </a:lnTo>
                    <a:lnTo>
                      <a:pt x="16" y="229"/>
                    </a:lnTo>
                    <a:lnTo>
                      <a:pt x="16" y="229"/>
                    </a:lnTo>
                    <a:lnTo>
                      <a:pt x="16" y="228"/>
                    </a:lnTo>
                    <a:lnTo>
                      <a:pt x="16" y="228"/>
                    </a:lnTo>
                    <a:lnTo>
                      <a:pt x="16" y="228"/>
                    </a:lnTo>
                    <a:lnTo>
                      <a:pt x="15" y="228"/>
                    </a:lnTo>
                    <a:lnTo>
                      <a:pt x="15" y="229"/>
                    </a:lnTo>
                    <a:lnTo>
                      <a:pt x="15" y="229"/>
                    </a:lnTo>
                    <a:lnTo>
                      <a:pt x="15" y="229"/>
                    </a:lnTo>
                    <a:lnTo>
                      <a:pt x="15" y="229"/>
                    </a:lnTo>
                    <a:lnTo>
                      <a:pt x="15" y="229"/>
                    </a:lnTo>
                    <a:lnTo>
                      <a:pt x="15" y="229"/>
                    </a:lnTo>
                    <a:lnTo>
                      <a:pt x="15" y="229"/>
                    </a:lnTo>
                    <a:lnTo>
                      <a:pt x="15" y="229"/>
                    </a:lnTo>
                    <a:lnTo>
                      <a:pt x="13" y="229"/>
                    </a:lnTo>
                    <a:lnTo>
                      <a:pt x="13" y="229"/>
                    </a:lnTo>
                    <a:lnTo>
                      <a:pt x="13" y="229"/>
                    </a:lnTo>
                    <a:lnTo>
                      <a:pt x="13" y="229"/>
                    </a:lnTo>
                    <a:lnTo>
                      <a:pt x="13" y="229"/>
                    </a:lnTo>
                    <a:lnTo>
                      <a:pt x="13" y="229"/>
                    </a:lnTo>
                    <a:lnTo>
                      <a:pt x="13" y="229"/>
                    </a:lnTo>
                    <a:lnTo>
                      <a:pt x="13" y="229"/>
                    </a:lnTo>
                    <a:lnTo>
                      <a:pt x="11" y="229"/>
                    </a:lnTo>
                    <a:lnTo>
                      <a:pt x="11" y="228"/>
                    </a:lnTo>
                    <a:lnTo>
                      <a:pt x="11" y="228"/>
                    </a:lnTo>
                    <a:lnTo>
                      <a:pt x="11" y="228"/>
                    </a:lnTo>
                    <a:lnTo>
                      <a:pt x="11" y="228"/>
                    </a:lnTo>
                    <a:lnTo>
                      <a:pt x="11" y="228"/>
                    </a:lnTo>
                    <a:lnTo>
                      <a:pt x="11" y="228"/>
                    </a:lnTo>
                    <a:lnTo>
                      <a:pt x="11" y="228"/>
                    </a:lnTo>
                    <a:lnTo>
                      <a:pt x="9" y="228"/>
                    </a:lnTo>
                    <a:lnTo>
                      <a:pt x="9" y="228"/>
                    </a:lnTo>
                    <a:lnTo>
                      <a:pt x="9" y="226"/>
                    </a:lnTo>
                    <a:lnTo>
                      <a:pt x="9" y="226"/>
                    </a:lnTo>
                    <a:lnTo>
                      <a:pt x="9" y="226"/>
                    </a:lnTo>
                    <a:lnTo>
                      <a:pt x="9" y="226"/>
                    </a:lnTo>
                    <a:lnTo>
                      <a:pt x="9" y="226"/>
                    </a:lnTo>
                    <a:lnTo>
                      <a:pt x="9" y="226"/>
                    </a:lnTo>
                    <a:lnTo>
                      <a:pt x="9" y="226"/>
                    </a:lnTo>
                    <a:lnTo>
                      <a:pt x="7" y="226"/>
                    </a:lnTo>
                    <a:lnTo>
                      <a:pt x="7" y="226"/>
                    </a:lnTo>
                    <a:lnTo>
                      <a:pt x="7" y="226"/>
                    </a:lnTo>
                    <a:lnTo>
                      <a:pt x="7" y="226"/>
                    </a:lnTo>
                    <a:lnTo>
                      <a:pt x="7" y="224"/>
                    </a:lnTo>
                    <a:lnTo>
                      <a:pt x="7" y="224"/>
                    </a:lnTo>
                    <a:lnTo>
                      <a:pt x="7" y="224"/>
                    </a:lnTo>
                    <a:lnTo>
                      <a:pt x="7" y="224"/>
                    </a:lnTo>
                    <a:lnTo>
                      <a:pt x="7" y="224"/>
                    </a:lnTo>
                    <a:lnTo>
                      <a:pt x="7" y="224"/>
                    </a:lnTo>
                    <a:lnTo>
                      <a:pt x="7" y="224"/>
                    </a:lnTo>
                    <a:lnTo>
                      <a:pt x="7" y="224"/>
                    </a:lnTo>
                    <a:lnTo>
                      <a:pt x="7" y="224"/>
                    </a:lnTo>
                    <a:lnTo>
                      <a:pt x="7" y="222"/>
                    </a:lnTo>
                    <a:lnTo>
                      <a:pt x="7" y="222"/>
                    </a:lnTo>
                    <a:lnTo>
                      <a:pt x="7" y="222"/>
                    </a:lnTo>
                    <a:lnTo>
                      <a:pt x="7" y="222"/>
                    </a:lnTo>
                    <a:lnTo>
                      <a:pt x="7" y="222"/>
                    </a:lnTo>
                    <a:lnTo>
                      <a:pt x="7" y="222"/>
                    </a:lnTo>
                    <a:lnTo>
                      <a:pt x="7" y="222"/>
                    </a:lnTo>
                    <a:lnTo>
                      <a:pt x="7" y="222"/>
                    </a:lnTo>
                    <a:lnTo>
                      <a:pt x="7" y="222"/>
                    </a:lnTo>
                    <a:lnTo>
                      <a:pt x="6" y="222"/>
                    </a:lnTo>
                    <a:lnTo>
                      <a:pt x="6" y="222"/>
                    </a:lnTo>
                    <a:lnTo>
                      <a:pt x="6" y="222"/>
                    </a:lnTo>
                    <a:lnTo>
                      <a:pt x="6" y="222"/>
                    </a:lnTo>
                    <a:lnTo>
                      <a:pt x="4" y="222"/>
                    </a:lnTo>
                    <a:lnTo>
                      <a:pt x="4" y="222"/>
                    </a:lnTo>
                    <a:lnTo>
                      <a:pt x="4" y="222"/>
                    </a:lnTo>
                    <a:lnTo>
                      <a:pt x="4" y="222"/>
                    </a:lnTo>
                    <a:lnTo>
                      <a:pt x="4" y="222"/>
                    </a:lnTo>
                    <a:lnTo>
                      <a:pt x="4" y="222"/>
                    </a:lnTo>
                    <a:lnTo>
                      <a:pt x="4" y="222"/>
                    </a:lnTo>
                    <a:lnTo>
                      <a:pt x="4" y="222"/>
                    </a:lnTo>
                    <a:lnTo>
                      <a:pt x="4" y="220"/>
                    </a:lnTo>
                    <a:lnTo>
                      <a:pt x="4" y="220"/>
                    </a:lnTo>
                    <a:lnTo>
                      <a:pt x="4" y="220"/>
                    </a:lnTo>
                    <a:lnTo>
                      <a:pt x="4" y="220"/>
                    </a:lnTo>
                    <a:lnTo>
                      <a:pt x="4" y="220"/>
                    </a:lnTo>
                    <a:lnTo>
                      <a:pt x="2" y="220"/>
                    </a:lnTo>
                    <a:lnTo>
                      <a:pt x="2" y="220"/>
                    </a:lnTo>
                    <a:lnTo>
                      <a:pt x="2" y="220"/>
                    </a:lnTo>
                    <a:lnTo>
                      <a:pt x="2" y="219"/>
                    </a:lnTo>
                    <a:lnTo>
                      <a:pt x="2" y="219"/>
                    </a:lnTo>
                    <a:lnTo>
                      <a:pt x="2" y="219"/>
                    </a:lnTo>
                    <a:lnTo>
                      <a:pt x="2" y="219"/>
                    </a:lnTo>
                    <a:lnTo>
                      <a:pt x="2" y="219"/>
                    </a:lnTo>
                    <a:lnTo>
                      <a:pt x="2" y="219"/>
                    </a:lnTo>
                    <a:lnTo>
                      <a:pt x="2" y="219"/>
                    </a:lnTo>
                    <a:lnTo>
                      <a:pt x="4" y="219"/>
                    </a:lnTo>
                    <a:lnTo>
                      <a:pt x="4" y="219"/>
                    </a:lnTo>
                    <a:lnTo>
                      <a:pt x="4" y="217"/>
                    </a:lnTo>
                    <a:lnTo>
                      <a:pt x="4" y="217"/>
                    </a:lnTo>
                    <a:lnTo>
                      <a:pt x="4" y="217"/>
                    </a:lnTo>
                    <a:lnTo>
                      <a:pt x="4" y="215"/>
                    </a:lnTo>
                    <a:lnTo>
                      <a:pt x="4" y="215"/>
                    </a:lnTo>
                    <a:lnTo>
                      <a:pt x="4" y="215"/>
                    </a:lnTo>
                    <a:lnTo>
                      <a:pt x="4" y="215"/>
                    </a:lnTo>
                    <a:lnTo>
                      <a:pt x="4" y="215"/>
                    </a:lnTo>
                    <a:lnTo>
                      <a:pt x="4" y="215"/>
                    </a:lnTo>
                    <a:lnTo>
                      <a:pt x="4" y="215"/>
                    </a:lnTo>
                    <a:lnTo>
                      <a:pt x="4" y="215"/>
                    </a:lnTo>
                    <a:lnTo>
                      <a:pt x="4" y="213"/>
                    </a:lnTo>
                    <a:lnTo>
                      <a:pt x="4" y="213"/>
                    </a:lnTo>
                    <a:lnTo>
                      <a:pt x="4" y="213"/>
                    </a:lnTo>
                    <a:lnTo>
                      <a:pt x="4" y="213"/>
                    </a:lnTo>
                    <a:lnTo>
                      <a:pt x="4" y="213"/>
                    </a:lnTo>
                    <a:lnTo>
                      <a:pt x="4" y="213"/>
                    </a:lnTo>
                    <a:lnTo>
                      <a:pt x="4" y="213"/>
                    </a:lnTo>
                    <a:lnTo>
                      <a:pt x="4" y="211"/>
                    </a:lnTo>
                    <a:lnTo>
                      <a:pt x="4" y="211"/>
                    </a:lnTo>
                    <a:lnTo>
                      <a:pt x="4" y="211"/>
                    </a:lnTo>
                    <a:lnTo>
                      <a:pt x="4" y="209"/>
                    </a:lnTo>
                    <a:lnTo>
                      <a:pt x="4" y="209"/>
                    </a:lnTo>
                    <a:lnTo>
                      <a:pt x="4" y="209"/>
                    </a:lnTo>
                    <a:lnTo>
                      <a:pt x="4" y="209"/>
                    </a:lnTo>
                    <a:lnTo>
                      <a:pt x="4" y="209"/>
                    </a:lnTo>
                    <a:lnTo>
                      <a:pt x="4" y="209"/>
                    </a:lnTo>
                    <a:lnTo>
                      <a:pt x="2" y="209"/>
                    </a:lnTo>
                    <a:lnTo>
                      <a:pt x="2" y="208"/>
                    </a:lnTo>
                    <a:lnTo>
                      <a:pt x="2" y="208"/>
                    </a:lnTo>
                    <a:lnTo>
                      <a:pt x="2" y="208"/>
                    </a:lnTo>
                    <a:lnTo>
                      <a:pt x="2" y="206"/>
                    </a:lnTo>
                    <a:lnTo>
                      <a:pt x="2" y="206"/>
                    </a:lnTo>
                    <a:lnTo>
                      <a:pt x="2" y="206"/>
                    </a:lnTo>
                    <a:lnTo>
                      <a:pt x="2" y="206"/>
                    </a:lnTo>
                    <a:lnTo>
                      <a:pt x="0" y="206"/>
                    </a:lnTo>
                    <a:lnTo>
                      <a:pt x="0" y="206"/>
                    </a:lnTo>
                    <a:lnTo>
                      <a:pt x="0" y="206"/>
                    </a:lnTo>
                    <a:lnTo>
                      <a:pt x="0" y="206"/>
                    </a:lnTo>
                    <a:lnTo>
                      <a:pt x="0" y="204"/>
                    </a:lnTo>
                    <a:lnTo>
                      <a:pt x="0" y="204"/>
                    </a:lnTo>
                    <a:lnTo>
                      <a:pt x="0" y="204"/>
                    </a:lnTo>
                    <a:lnTo>
                      <a:pt x="0" y="204"/>
                    </a:lnTo>
                    <a:lnTo>
                      <a:pt x="0" y="204"/>
                    </a:lnTo>
                    <a:lnTo>
                      <a:pt x="0" y="202"/>
                    </a:lnTo>
                    <a:lnTo>
                      <a:pt x="0" y="202"/>
                    </a:lnTo>
                    <a:lnTo>
                      <a:pt x="0" y="202"/>
                    </a:lnTo>
                    <a:lnTo>
                      <a:pt x="0" y="202"/>
                    </a:lnTo>
                    <a:lnTo>
                      <a:pt x="0" y="202"/>
                    </a:lnTo>
                    <a:lnTo>
                      <a:pt x="0" y="202"/>
                    </a:lnTo>
                    <a:lnTo>
                      <a:pt x="0" y="200"/>
                    </a:lnTo>
                    <a:lnTo>
                      <a:pt x="0" y="200"/>
                    </a:lnTo>
                    <a:lnTo>
                      <a:pt x="0" y="200"/>
                    </a:lnTo>
                    <a:lnTo>
                      <a:pt x="2" y="200"/>
                    </a:lnTo>
                    <a:lnTo>
                      <a:pt x="2" y="200"/>
                    </a:lnTo>
                    <a:lnTo>
                      <a:pt x="2" y="199"/>
                    </a:lnTo>
                    <a:lnTo>
                      <a:pt x="4" y="200"/>
                    </a:lnTo>
                    <a:lnTo>
                      <a:pt x="4" y="199"/>
                    </a:lnTo>
                    <a:lnTo>
                      <a:pt x="4" y="199"/>
                    </a:lnTo>
                    <a:lnTo>
                      <a:pt x="6" y="199"/>
                    </a:lnTo>
                    <a:lnTo>
                      <a:pt x="6" y="197"/>
                    </a:lnTo>
                    <a:lnTo>
                      <a:pt x="7" y="197"/>
                    </a:lnTo>
                    <a:lnTo>
                      <a:pt x="7" y="197"/>
                    </a:lnTo>
                    <a:lnTo>
                      <a:pt x="9" y="197"/>
                    </a:lnTo>
                    <a:lnTo>
                      <a:pt x="9" y="197"/>
                    </a:lnTo>
                    <a:lnTo>
                      <a:pt x="9" y="195"/>
                    </a:lnTo>
                    <a:lnTo>
                      <a:pt x="11" y="195"/>
                    </a:lnTo>
                    <a:lnTo>
                      <a:pt x="9" y="193"/>
                    </a:lnTo>
                    <a:lnTo>
                      <a:pt x="9" y="193"/>
                    </a:lnTo>
                    <a:lnTo>
                      <a:pt x="9" y="193"/>
                    </a:lnTo>
                    <a:lnTo>
                      <a:pt x="9" y="193"/>
                    </a:lnTo>
                    <a:lnTo>
                      <a:pt x="9" y="191"/>
                    </a:lnTo>
                    <a:lnTo>
                      <a:pt x="9" y="191"/>
                    </a:lnTo>
                    <a:lnTo>
                      <a:pt x="9" y="191"/>
                    </a:lnTo>
                    <a:lnTo>
                      <a:pt x="11" y="190"/>
                    </a:lnTo>
                    <a:lnTo>
                      <a:pt x="11" y="190"/>
                    </a:lnTo>
                    <a:lnTo>
                      <a:pt x="13" y="188"/>
                    </a:lnTo>
                    <a:lnTo>
                      <a:pt x="13" y="188"/>
                    </a:lnTo>
                    <a:lnTo>
                      <a:pt x="15" y="186"/>
                    </a:lnTo>
                    <a:lnTo>
                      <a:pt x="15" y="186"/>
                    </a:lnTo>
                    <a:lnTo>
                      <a:pt x="15" y="186"/>
                    </a:lnTo>
                    <a:lnTo>
                      <a:pt x="16" y="186"/>
                    </a:lnTo>
                    <a:lnTo>
                      <a:pt x="16" y="186"/>
                    </a:lnTo>
                    <a:lnTo>
                      <a:pt x="16" y="186"/>
                    </a:lnTo>
                    <a:lnTo>
                      <a:pt x="16" y="186"/>
                    </a:lnTo>
                    <a:lnTo>
                      <a:pt x="18" y="188"/>
                    </a:lnTo>
                    <a:lnTo>
                      <a:pt x="18" y="188"/>
                    </a:lnTo>
                    <a:lnTo>
                      <a:pt x="18" y="188"/>
                    </a:lnTo>
                    <a:lnTo>
                      <a:pt x="20" y="188"/>
                    </a:lnTo>
                    <a:lnTo>
                      <a:pt x="20" y="188"/>
                    </a:lnTo>
                    <a:lnTo>
                      <a:pt x="20" y="188"/>
                    </a:lnTo>
                    <a:lnTo>
                      <a:pt x="22" y="188"/>
                    </a:lnTo>
                    <a:lnTo>
                      <a:pt x="22" y="188"/>
                    </a:lnTo>
                    <a:lnTo>
                      <a:pt x="24" y="188"/>
                    </a:lnTo>
                    <a:lnTo>
                      <a:pt x="24" y="188"/>
                    </a:lnTo>
                    <a:lnTo>
                      <a:pt x="24" y="188"/>
                    </a:lnTo>
                    <a:lnTo>
                      <a:pt x="24" y="188"/>
                    </a:lnTo>
                    <a:lnTo>
                      <a:pt x="26" y="190"/>
                    </a:lnTo>
                    <a:lnTo>
                      <a:pt x="26" y="190"/>
                    </a:lnTo>
                    <a:lnTo>
                      <a:pt x="26" y="188"/>
                    </a:lnTo>
                    <a:lnTo>
                      <a:pt x="26" y="188"/>
                    </a:lnTo>
                    <a:lnTo>
                      <a:pt x="26" y="188"/>
                    </a:lnTo>
                    <a:lnTo>
                      <a:pt x="27" y="188"/>
                    </a:lnTo>
                    <a:lnTo>
                      <a:pt x="27" y="190"/>
                    </a:lnTo>
                    <a:lnTo>
                      <a:pt x="27" y="190"/>
                    </a:lnTo>
                    <a:lnTo>
                      <a:pt x="27" y="190"/>
                    </a:lnTo>
                    <a:lnTo>
                      <a:pt x="27" y="190"/>
                    </a:lnTo>
                    <a:lnTo>
                      <a:pt x="27" y="191"/>
                    </a:lnTo>
                    <a:lnTo>
                      <a:pt x="29" y="191"/>
                    </a:lnTo>
                    <a:lnTo>
                      <a:pt x="29" y="191"/>
                    </a:lnTo>
                    <a:lnTo>
                      <a:pt x="29" y="193"/>
                    </a:lnTo>
                    <a:lnTo>
                      <a:pt x="29" y="193"/>
                    </a:lnTo>
                    <a:lnTo>
                      <a:pt x="29" y="195"/>
                    </a:lnTo>
                    <a:lnTo>
                      <a:pt x="29" y="197"/>
                    </a:lnTo>
                    <a:lnTo>
                      <a:pt x="29" y="197"/>
                    </a:lnTo>
                    <a:lnTo>
                      <a:pt x="29" y="197"/>
                    </a:lnTo>
                    <a:lnTo>
                      <a:pt x="29" y="197"/>
                    </a:lnTo>
                    <a:lnTo>
                      <a:pt x="29" y="197"/>
                    </a:lnTo>
                    <a:lnTo>
                      <a:pt x="31" y="197"/>
                    </a:lnTo>
                    <a:lnTo>
                      <a:pt x="31" y="197"/>
                    </a:lnTo>
                    <a:lnTo>
                      <a:pt x="31" y="197"/>
                    </a:lnTo>
                    <a:lnTo>
                      <a:pt x="31" y="197"/>
                    </a:lnTo>
                    <a:lnTo>
                      <a:pt x="31" y="197"/>
                    </a:lnTo>
                    <a:lnTo>
                      <a:pt x="33" y="197"/>
                    </a:lnTo>
                    <a:lnTo>
                      <a:pt x="33" y="197"/>
                    </a:lnTo>
                    <a:lnTo>
                      <a:pt x="33" y="197"/>
                    </a:lnTo>
                    <a:lnTo>
                      <a:pt x="35" y="199"/>
                    </a:lnTo>
                    <a:lnTo>
                      <a:pt x="36" y="199"/>
                    </a:lnTo>
                    <a:lnTo>
                      <a:pt x="36" y="199"/>
                    </a:lnTo>
                    <a:lnTo>
                      <a:pt x="38" y="199"/>
                    </a:lnTo>
                    <a:lnTo>
                      <a:pt x="38" y="197"/>
                    </a:lnTo>
                    <a:lnTo>
                      <a:pt x="38" y="197"/>
                    </a:lnTo>
                    <a:lnTo>
                      <a:pt x="38" y="197"/>
                    </a:lnTo>
                    <a:lnTo>
                      <a:pt x="38" y="195"/>
                    </a:lnTo>
                    <a:lnTo>
                      <a:pt x="40" y="195"/>
                    </a:lnTo>
                    <a:lnTo>
                      <a:pt x="40" y="195"/>
                    </a:lnTo>
                    <a:lnTo>
                      <a:pt x="40" y="195"/>
                    </a:lnTo>
                    <a:lnTo>
                      <a:pt x="40" y="195"/>
                    </a:lnTo>
                    <a:lnTo>
                      <a:pt x="42" y="195"/>
                    </a:lnTo>
                    <a:lnTo>
                      <a:pt x="42" y="195"/>
                    </a:lnTo>
                    <a:lnTo>
                      <a:pt x="44" y="197"/>
                    </a:lnTo>
                    <a:lnTo>
                      <a:pt x="45" y="197"/>
                    </a:lnTo>
                    <a:lnTo>
                      <a:pt x="47" y="195"/>
                    </a:lnTo>
                    <a:lnTo>
                      <a:pt x="51" y="195"/>
                    </a:lnTo>
                    <a:lnTo>
                      <a:pt x="51" y="193"/>
                    </a:lnTo>
                    <a:lnTo>
                      <a:pt x="53" y="193"/>
                    </a:lnTo>
                    <a:lnTo>
                      <a:pt x="53" y="193"/>
                    </a:lnTo>
                    <a:lnTo>
                      <a:pt x="53" y="195"/>
                    </a:lnTo>
                    <a:lnTo>
                      <a:pt x="53" y="195"/>
                    </a:lnTo>
                    <a:lnTo>
                      <a:pt x="54" y="197"/>
                    </a:lnTo>
                    <a:lnTo>
                      <a:pt x="54" y="197"/>
                    </a:lnTo>
                    <a:lnTo>
                      <a:pt x="54" y="197"/>
                    </a:lnTo>
                    <a:lnTo>
                      <a:pt x="54" y="199"/>
                    </a:lnTo>
                    <a:lnTo>
                      <a:pt x="54" y="199"/>
                    </a:lnTo>
                    <a:lnTo>
                      <a:pt x="53" y="200"/>
                    </a:lnTo>
                    <a:lnTo>
                      <a:pt x="53" y="200"/>
                    </a:lnTo>
                    <a:lnTo>
                      <a:pt x="53" y="202"/>
                    </a:lnTo>
                    <a:lnTo>
                      <a:pt x="53" y="202"/>
                    </a:lnTo>
                    <a:lnTo>
                      <a:pt x="54" y="204"/>
                    </a:lnTo>
                    <a:lnTo>
                      <a:pt x="54" y="206"/>
                    </a:lnTo>
                    <a:lnTo>
                      <a:pt x="54" y="208"/>
                    </a:lnTo>
                    <a:lnTo>
                      <a:pt x="56" y="208"/>
                    </a:lnTo>
                    <a:lnTo>
                      <a:pt x="56" y="208"/>
                    </a:lnTo>
                    <a:lnTo>
                      <a:pt x="56" y="208"/>
                    </a:lnTo>
                    <a:lnTo>
                      <a:pt x="58" y="208"/>
                    </a:lnTo>
                    <a:lnTo>
                      <a:pt x="58" y="208"/>
                    </a:lnTo>
                    <a:lnTo>
                      <a:pt x="60" y="208"/>
                    </a:lnTo>
                    <a:lnTo>
                      <a:pt x="60" y="208"/>
                    </a:lnTo>
                    <a:lnTo>
                      <a:pt x="60" y="206"/>
                    </a:lnTo>
                    <a:lnTo>
                      <a:pt x="60" y="206"/>
                    </a:lnTo>
                    <a:lnTo>
                      <a:pt x="62" y="206"/>
                    </a:lnTo>
                    <a:lnTo>
                      <a:pt x="62" y="206"/>
                    </a:lnTo>
                    <a:lnTo>
                      <a:pt x="62" y="206"/>
                    </a:lnTo>
                    <a:lnTo>
                      <a:pt x="62" y="206"/>
                    </a:lnTo>
                    <a:lnTo>
                      <a:pt x="63" y="206"/>
                    </a:lnTo>
                    <a:lnTo>
                      <a:pt x="63" y="206"/>
                    </a:lnTo>
                    <a:lnTo>
                      <a:pt x="63" y="206"/>
                    </a:lnTo>
                    <a:lnTo>
                      <a:pt x="63" y="206"/>
                    </a:lnTo>
                    <a:lnTo>
                      <a:pt x="63" y="206"/>
                    </a:lnTo>
                    <a:lnTo>
                      <a:pt x="65" y="206"/>
                    </a:lnTo>
                    <a:lnTo>
                      <a:pt x="65" y="206"/>
                    </a:lnTo>
                    <a:lnTo>
                      <a:pt x="65" y="206"/>
                    </a:lnTo>
                    <a:lnTo>
                      <a:pt x="65" y="206"/>
                    </a:lnTo>
                    <a:lnTo>
                      <a:pt x="65" y="206"/>
                    </a:lnTo>
                    <a:lnTo>
                      <a:pt x="65" y="206"/>
                    </a:lnTo>
                    <a:lnTo>
                      <a:pt x="67" y="204"/>
                    </a:lnTo>
                    <a:lnTo>
                      <a:pt x="67" y="204"/>
                    </a:lnTo>
                    <a:lnTo>
                      <a:pt x="67" y="202"/>
                    </a:lnTo>
                    <a:lnTo>
                      <a:pt x="67" y="202"/>
                    </a:lnTo>
                    <a:lnTo>
                      <a:pt x="69" y="202"/>
                    </a:lnTo>
                    <a:lnTo>
                      <a:pt x="69" y="202"/>
                    </a:lnTo>
                    <a:lnTo>
                      <a:pt x="69" y="204"/>
                    </a:lnTo>
                    <a:lnTo>
                      <a:pt x="69" y="204"/>
                    </a:lnTo>
                    <a:lnTo>
                      <a:pt x="69" y="204"/>
                    </a:lnTo>
                    <a:lnTo>
                      <a:pt x="71" y="204"/>
                    </a:lnTo>
                    <a:lnTo>
                      <a:pt x="71" y="204"/>
                    </a:lnTo>
                    <a:lnTo>
                      <a:pt x="71" y="206"/>
                    </a:lnTo>
                    <a:lnTo>
                      <a:pt x="71" y="206"/>
                    </a:lnTo>
                    <a:lnTo>
                      <a:pt x="71" y="206"/>
                    </a:lnTo>
                    <a:lnTo>
                      <a:pt x="73" y="206"/>
                    </a:lnTo>
                    <a:lnTo>
                      <a:pt x="73" y="208"/>
                    </a:lnTo>
                    <a:lnTo>
                      <a:pt x="74" y="208"/>
                    </a:lnTo>
                    <a:lnTo>
                      <a:pt x="74" y="209"/>
                    </a:lnTo>
                    <a:lnTo>
                      <a:pt x="74" y="209"/>
                    </a:lnTo>
                    <a:lnTo>
                      <a:pt x="74" y="209"/>
                    </a:lnTo>
                    <a:lnTo>
                      <a:pt x="74" y="209"/>
                    </a:lnTo>
                    <a:lnTo>
                      <a:pt x="74" y="211"/>
                    </a:lnTo>
                    <a:lnTo>
                      <a:pt x="76" y="211"/>
                    </a:lnTo>
                    <a:lnTo>
                      <a:pt x="78" y="211"/>
                    </a:lnTo>
                    <a:lnTo>
                      <a:pt x="78" y="213"/>
                    </a:lnTo>
                    <a:lnTo>
                      <a:pt x="80" y="213"/>
                    </a:lnTo>
                    <a:lnTo>
                      <a:pt x="80" y="213"/>
                    </a:lnTo>
                    <a:lnTo>
                      <a:pt x="80" y="213"/>
                    </a:lnTo>
                    <a:lnTo>
                      <a:pt x="82" y="213"/>
                    </a:lnTo>
                    <a:lnTo>
                      <a:pt x="82" y="213"/>
                    </a:lnTo>
                    <a:lnTo>
                      <a:pt x="83" y="213"/>
                    </a:lnTo>
                    <a:lnTo>
                      <a:pt x="83" y="215"/>
                    </a:lnTo>
                    <a:lnTo>
                      <a:pt x="85" y="215"/>
                    </a:lnTo>
                    <a:lnTo>
                      <a:pt x="85" y="215"/>
                    </a:lnTo>
                    <a:lnTo>
                      <a:pt x="87" y="217"/>
                    </a:lnTo>
                    <a:lnTo>
                      <a:pt x="87" y="217"/>
                    </a:lnTo>
                    <a:lnTo>
                      <a:pt x="87" y="217"/>
                    </a:lnTo>
                    <a:lnTo>
                      <a:pt x="89" y="217"/>
                    </a:lnTo>
                    <a:lnTo>
                      <a:pt x="89" y="217"/>
                    </a:lnTo>
                    <a:lnTo>
                      <a:pt x="89" y="217"/>
                    </a:lnTo>
                    <a:lnTo>
                      <a:pt x="89" y="217"/>
                    </a:lnTo>
                    <a:lnTo>
                      <a:pt x="91" y="217"/>
                    </a:lnTo>
                    <a:lnTo>
                      <a:pt x="91" y="215"/>
                    </a:lnTo>
                    <a:lnTo>
                      <a:pt x="91" y="215"/>
                    </a:lnTo>
                    <a:lnTo>
                      <a:pt x="91" y="215"/>
                    </a:lnTo>
                    <a:lnTo>
                      <a:pt x="91" y="215"/>
                    </a:lnTo>
                    <a:lnTo>
                      <a:pt x="91" y="215"/>
                    </a:lnTo>
                    <a:lnTo>
                      <a:pt x="92" y="213"/>
                    </a:lnTo>
                    <a:lnTo>
                      <a:pt x="94" y="215"/>
                    </a:lnTo>
                    <a:lnTo>
                      <a:pt x="94" y="215"/>
                    </a:lnTo>
                    <a:lnTo>
                      <a:pt x="94" y="213"/>
                    </a:lnTo>
                    <a:lnTo>
                      <a:pt x="94" y="213"/>
                    </a:lnTo>
                    <a:lnTo>
                      <a:pt x="94" y="211"/>
                    </a:lnTo>
                    <a:lnTo>
                      <a:pt x="96" y="209"/>
                    </a:lnTo>
                    <a:lnTo>
                      <a:pt x="96" y="209"/>
                    </a:lnTo>
                    <a:lnTo>
                      <a:pt x="96" y="209"/>
                    </a:lnTo>
                    <a:lnTo>
                      <a:pt x="98" y="209"/>
                    </a:lnTo>
                    <a:lnTo>
                      <a:pt x="98" y="209"/>
                    </a:lnTo>
                    <a:lnTo>
                      <a:pt x="100" y="209"/>
                    </a:lnTo>
                    <a:lnTo>
                      <a:pt x="100" y="209"/>
                    </a:lnTo>
                    <a:lnTo>
                      <a:pt x="100" y="211"/>
                    </a:lnTo>
                    <a:lnTo>
                      <a:pt x="100" y="211"/>
                    </a:lnTo>
                    <a:lnTo>
                      <a:pt x="101" y="211"/>
                    </a:lnTo>
                    <a:lnTo>
                      <a:pt x="101" y="211"/>
                    </a:lnTo>
                    <a:lnTo>
                      <a:pt x="101" y="211"/>
                    </a:lnTo>
                    <a:lnTo>
                      <a:pt x="103" y="209"/>
                    </a:lnTo>
                    <a:lnTo>
                      <a:pt x="101" y="209"/>
                    </a:lnTo>
                    <a:lnTo>
                      <a:pt x="101" y="208"/>
                    </a:lnTo>
                    <a:lnTo>
                      <a:pt x="101" y="208"/>
                    </a:lnTo>
                    <a:lnTo>
                      <a:pt x="103" y="208"/>
                    </a:lnTo>
                    <a:lnTo>
                      <a:pt x="103" y="206"/>
                    </a:lnTo>
                    <a:lnTo>
                      <a:pt x="103" y="206"/>
                    </a:lnTo>
                    <a:lnTo>
                      <a:pt x="103" y="206"/>
                    </a:lnTo>
                    <a:lnTo>
                      <a:pt x="105" y="206"/>
                    </a:lnTo>
                    <a:lnTo>
                      <a:pt x="105" y="206"/>
                    </a:lnTo>
                    <a:lnTo>
                      <a:pt x="105" y="206"/>
                    </a:lnTo>
                    <a:lnTo>
                      <a:pt x="105" y="206"/>
                    </a:lnTo>
                    <a:lnTo>
                      <a:pt x="107" y="206"/>
                    </a:lnTo>
                    <a:lnTo>
                      <a:pt x="107" y="206"/>
                    </a:lnTo>
                    <a:lnTo>
                      <a:pt x="109" y="206"/>
                    </a:lnTo>
                    <a:lnTo>
                      <a:pt x="109" y="206"/>
                    </a:lnTo>
                    <a:lnTo>
                      <a:pt x="109" y="204"/>
                    </a:lnTo>
                    <a:lnTo>
                      <a:pt x="109" y="204"/>
                    </a:lnTo>
                    <a:lnTo>
                      <a:pt x="109" y="202"/>
                    </a:lnTo>
                    <a:lnTo>
                      <a:pt x="109" y="202"/>
                    </a:lnTo>
                    <a:lnTo>
                      <a:pt x="109" y="202"/>
                    </a:lnTo>
                    <a:lnTo>
                      <a:pt x="109" y="202"/>
                    </a:lnTo>
                    <a:lnTo>
                      <a:pt x="109" y="202"/>
                    </a:lnTo>
                    <a:lnTo>
                      <a:pt x="107" y="202"/>
                    </a:lnTo>
                    <a:lnTo>
                      <a:pt x="107" y="200"/>
                    </a:lnTo>
                    <a:lnTo>
                      <a:pt x="107" y="200"/>
                    </a:lnTo>
                    <a:lnTo>
                      <a:pt x="109" y="200"/>
                    </a:lnTo>
                    <a:lnTo>
                      <a:pt x="109" y="200"/>
                    </a:lnTo>
                    <a:lnTo>
                      <a:pt x="111" y="199"/>
                    </a:lnTo>
                    <a:lnTo>
                      <a:pt x="111" y="199"/>
                    </a:lnTo>
                    <a:lnTo>
                      <a:pt x="111" y="199"/>
                    </a:lnTo>
                    <a:lnTo>
                      <a:pt x="111" y="199"/>
                    </a:lnTo>
                    <a:lnTo>
                      <a:pt x="112" y="200"/>
                    </a:lnTo>
                    <a:lnTo>
                      <a:pt x="112" y="200"/>
                    </a:lnTo>
                    <a:lnTo>
                      <a:pt x="112" y="200"/>
                    </a:lnTo>
                    <a:lnTo>
                      <a:pt x="112" y="200"/>
                    </a:lnTo>
                    <a:lnTo>
                      <a:pt x="112" y="200"/>
                    </a:lnTo>
                    <a:lnTo>
                      <a:pt x="112" y="202"/>
                    </a:lnTo>
                    <a:lnTo>
                      <a:pt x="111" y="206"/>
                    </a:lnTo>
                    <a:lnTo>
                      <a:pt x="111" y="206"/>
                    </a:lnTo>
                    <a:lnTo>
                      <a:pt x="112" y="206"/>
                    </a:lnTo>
                    <a:lnTo>
                      <a:pt x="112" y="206"/>
                    </a:lnTo>
                    <a:lnTo>
                      <a:pt x="114" y="206"/>
                    </a:lnTo>
                    <a:lnTo>
                      <a:pt x="114" y="206"/>
                    </a:lnTo>
                    <a:lnTo>
                      <a:pt x="114" y="206"/>
                    </a:lnTo>
                    <a:lnTo>
                      <a:pt x="114" y="204"/>
                    </a:lnTo>
                    <a:lnTo>
                      <a:pt x="114" y="204"/>
                    </a:lnTo>
                    <a:lnTo>
                      <a:pt x="114" y="204"/>
                    </a:lnTo>
                    <a:lnTo>
                      <a:pt x="114" y="202"/>
                    </a:lnTo>
                    <a:lnTo>
                      <a:pt x="114" y="200"/>
                    </a:lnTo>
                    <a:lnTo>
                      <a:pt x="114" y="200"/>
                    </a:lnTo>
                    <a:lnTo>
                      <a:pt x="114" y="200"/>
                    </a:lnTo>
                    <a:lnTo>
                      <a:pt x="116" y="200"/>
                    </a:lnTo>
                    <a:lnTo>
                      <a:pt x="116" y="200"/>
                    </a:lnTo>
                    <a:lnTo>
                      <a:pt x="116" y="200"/>
                    </a:lnTo>
                    <a:lnTo>
                      <a:pt x="116" y="202"/>
                    </a:lnTo>
                    <a:lnTo>
                      <a:pt x="116" y="202"/>
                    </a:lnTo>
                    <a:lnTo>
                      <a:pt x="116" y="202"/>
                    </a:lnTo>
                    <a:lnTo>
                      <a:pt x="116" y="202"/>
                    </a:lnTo>
                    <a:lnTo>
                      <a:pt x="116" y="204"/>
                    </a:lnTo>
                    <a:lnTo>
                      <a:pt x="116" y="204"/>
                    </a:lnTo>
                    <a:lnTo>
                      <a:pt x="116" y="204"/>
                    </a:lnTo>
                    <a:lnTo>
                      <a:pt x="116" y="204"/>
                    </a:lnTo>
                    <a:lnTo>
                      <a:pt x="118" y="204"/>
                    </a:lnTo>
                    <a:lnTo>
                      <a:pt x="118" y="204"/>
                    </a:lnTo>
                    <a:lnTo>
                      <a:pt x="118" y="204"/>
                    </a:lnTo>
                    <a:lnTo>
                      <a:pt x="118" y="204"/>
                    </a:lnTo>
                    <a:lnTo>
                      <a:pt x="120" y="204"/>
                    </a:lnTo>
                    <a:lnTo>
                      <a:pt x="120" y="204"/>
                    </a:lnTo>
                    <a:lnTo>
                      <a:pt x="120" y="204"/>
                    </a:lnTo>
                    <a:lnTo>
                      <a:pt x="120" y="202"/>
                    </a:lnTo>
                    <a:lnTo>
                      <a:pt x="120" y="202"/>
                    </a:lnTo>
                    <a:lnTo>
                      <a:pt x="120" y="202"/>
                    </a:lnTo>
                    <a:lnTo>
                      <a:pt x="120" y="202"/>
                    </a:lnTo>
                    <a:lnTo>
                      <a:pt x="120" y="202"/>
                    </a:lnTo>
                    <a:lnTo>
                      <a:pt x="118" y="200"/>
                    </a:lnTo>
                    <a:lnTo>
                      <a:pt x="116" y="200"/>
                    </a:lnTo>
                    <a:lnTo>
                      <a:pt x="116" y="199"/>
                    </a:lnTo>
                    <a:lnTo>
                      <a:pt x="116" y="199"/>
                    </a:lnTo>
                    <a:lnTo>
                      <a:pt x="116" y="199"/>
                    </a:lnTo>
                    <a:lnTo>
                      <a:pt x="116" y="199"/>
                    </a:lnTo>
                    <a:lnTo>
                      <a:pt x="118" y="197"/>
                    </a:lnTo>
                    <a:lnTo>
                      <a:pt x="118" y="197"/>
                    </a:lnTo>
                    <a:lnTo>
                      <a:pt x="118" y="197"/>
                    </a:lnTo>
                    <a:lnTo>
                      <a:pt x="120" y="197"/>
                    </a:lnTo>
                    <a:lnTo>
                      <a:pt x="120" y="197"/>
                    </a:lnTo>
                    <a:lnTo>
                      <a:pt x="120" y="197"/>
                    </a:lnTo>
                    <a:lnTo>
                      <a:pt x="120" y="199"/>
                    </a:lnTo>
                    <a:lnTo>
                      <a:pt x="120" y="199"/>
                    </a:lnTo>
                    <a:lnTo>
                      <a:pt x="120" y="199"/>
                    </a:lnTo>
                    <a:lnTo>
                      <a:pt x="120" y="199"/>
                    </a:lnTo>
                    <a:lnTo>
                      <a:pt x="120" y="199"/>
                    </a:lnTo>
                    <a:lnTo>
                      <a:pt x="120" y="199"/>
                    </a:lnTo>
                    <a:lnTo>
                      <a:pt x="120" y="199"/>
                    </a:lnTo>
                    <a:lnTo>
                      <a:pt x="121" y="199"/>
                    </a:lnTo>
                    <a:lnTo>
                      <a:pt x="121" y="197"/>
                    </a:lnTo>
                    <a:lnTo>
                      <a:pt x="121" y="197"/>
                    </a:lnTo>
                    <a:lnTo>
                      <a:pt x="121" y="197"/>
                    </a:lnTo>
                    <a:lnTo>
                      <a:pt x="121" y="197"/>
                    </a:lnTo>
                    <a:lnTo>
                      <a:pt x="121" y="197"/>
                    </a:lnTo>
                    <a:lnTo>
                      <a:pt x="121" y="195"/>
                    </a:lnTo>
                    <a:lnTo>
                      <a:pt x="121" y="195"/>
                    </a:lnTo>
                    <a:lnTo>
                      <a:pt x="121" y="195"/>
                    </a:lnTo>
                    <a:lnTo>
                      <a:pt x="121" y="193"/>
                    </a:lnTo>
                    <a:lnTo>
                      <a:pt x="121" y="193"/>
                    </a:lnTo>
                    <a:lnTo>
                      <a:pt x="123" y="193"/>
                    </a:lnTo>
                    <a:lnTo>
                      <a:pt x="123" y="191"/>
                    </a:lnTo>
                    <a:lnTo>
                      <a:pt x="123" y="191"/>
                    </a:lnTo>
                    <a:lnTo>
                      <a:pt x="121" y="191"/>
                    </a:lnTo>
                    <a:lnTo>
                      <a:pt x="121" y="190"/>
                    </a:lnTo>
                    <a:lnTo>
                      <a:pt x="121" y="190"/>
                    </a:lnTo>
                    <a:lnTo>
                      <a:pt x="121" y="190"/>
                    </a:lnTo>
                    <a:lnTo>
                      <a:pt x="121" y="190"/>
                    </a:lnTo>
                    <a:lnTo>
                      <a:pt x="123" y="190"/>
                    </a:lnTo>
                    <a:lnTo>
                      <a:pt x="123" y="190"/>
                    </a:lnTo>
                    <a:lnTo>
                      <a:pt x="123" y="190"/>
                    </a:lnTo>
                    <a:lnTo>
                      <a:pt x="123" y="188"/>
                    </a:lnTo>
                    <a:lnTo>
                      <a:pt x="123" y="188"/>
                    </a:lnTo>
                    <a:lnTo>
                      <a:pt x="123" y="186"/>
                    </a:lnTo>
                    <a:lnTo>
                      <a:pt x="123" y="186"/>
                    </a:lnTo>
                    <a:lnTo>
                      <a:pt x="123" y="186"/>
                    </a:lnTo>
                    <a:lnTo>
                      <a:pt x="123" y="184"/>
                    </a:lnTo>
                    <a:lnTo>
                      <a:pt x="123" y="184"/>
                    </a:lnTo>
                    <a:lnTo>
                      <a:pt x="123" y="184"/>
                    </a:lnTo>
                    <a:lnTo>
                      <a:pt x="123" y="182"/>
                    </a:lnTo>
                    <a:lnTo>
                      <a:pt x="123" y="182"/>
                    </a:lnTo>
                    <a:lnTo>
                      <a:pt x="123" y="182"/>
                    </a:lnTo>
                    <a:lnTo>
                      <a:pt x="123" y="182"/>
                    </a:lnTo>
                    <a:lnTo>
                      <a:pt x="123" y="182"/>
                    </a:lnTo>
                    <a:lnTo>
                      <a:pt x="125" y="182"/>
                    </a:lnTo>
                    <a:lnTo>
                      <a:pt x="125" y="182"/>
                    </a:lnTo>
                    <a:lnTo>
                      <a:pt x="125" y="184"/>
                    </a:lnTo>
                    <a:lnTo>
                      <a:pt x="127" y="184"/>
                    </a:lnTo>
                    <a:lnTo>
                      <a:pt x="129" y="186"/>
                    </a:lnTo>
                    <a:lnTo>
                      <a:pt x="129" y="186"/>
                    </a:lnTo>
                    <a:lnTo>
                      <a:pt x="129" y="188"/>
                    </a:lnTo>
                    <a:lnTo>
                      <a:pt x="129" y="188"/>
                    </a:lnTo>
                    <a:lnTo>
                      <a:pt x="130" y="188"/>
                    </a:lnTo>
                    <a:lnTo>
                      <a:pt x="130" y="188"/>
                    </a:lnTo>
                    <a:lnTo>
                      <a:pt x="132" y="188"/>
                    </a:lnTo>
                    <a:lnTo>
                      <a:pt x="132" y="188"/>
                    </a:lnTo>
                    <a:lnTo>
                      <a:pt x="132" y="188"/>
                    </a:lnTo>
                    <a:lnTo>
                      <a:pt x="132" y="190"/>
                    </a:lnTo>
                    <a:lnTo>
                      <a:pt x="132" y="190"/>
                    </a:lnTo>
                    <a:lnTo>
                      <a:pt x="130" y="190"/>
                    </a:lnTo>
                    <a:lnTo>
                      <a:pt x="130" y="191"/>
                    </a:lnTo>
                    <a:lnTo>
                      <a:pt x="130" y="191"/>
                    </a:lnTo>
                    <a:lnTo>
                      <a:pt x="130" y="191"/>
                    </a:lnTo>
                    <a:lnTo>
                      <a:pt x="130" y="193"/>
                    </a:lnTo>
                    <a:lnTo>
                      <a:pt x="130" y="193"/>
                    </a:lnTo>
                    <a:lnTo>
                      <a:pt x="130" y="193"/>
                    </a:lnTo>
                    <a:lnTo>
                      <a:pt x="130" y="195"/>
                    </a:lnTo>
                    <a:lnTo>
                      <a:pt x="132" y="195"/>
                    </a:lnTo>
                    <a:lnTo>
                      <a:pt x="132" y="195"/>
                    </a:lnTo>
                    <a:lnTo>
                      <a:pt x="134" y="195"/>
                    </a:lnTo>
                    <a:lnTo>
                      <a:pt x="134" y="195"/>
                    </a:lnTo>
                    <a:lnTo>
                      <a:pt x="134" y="195"/>
                    </a:lnTo>
                    <a:lnTo>
                      <a:pt x="136" y="195"/>
                    </a:lnTo>
                    <a:lnTo>
                      <a:pt x="136" y="195"/>
                    </a:lnTo>
                    <a:lnTo>
                      <a:pt x="136" y="195"/>
                    </a:lnTo>
                    <a:lnTo>
                      <a:pt x="136" y="195"/>
                    </a:lnTo>
                    <a:lnTo>
                      <a:pt x="138" y="195"/>
                    </a:lnTo>
                    <a:lnTo>
                      <a:pt x="138" y="195"/>
                    </a:lnTo>
                    <a:lnTo>
                      <a:pt x="139" y="195"/>
                    </a:lnTo>
                    <a:lnTo>
                      <a:pt x="139" y="195"/>
                    </a:lnTo>
                    <a:lnTo>
                      <a:pt x="141" y="195"/>
                    </a:lnTo>
                    <a:lnTo>
                      <a:pt x="141" y="195"/>
                    </a:lnTo>
                    <a:lnTo>
                      <a:pt x="143" y="195"/>
                    </a:lnTo>
                    <a:lnTo>
                      <a:pt x="143" y="197"/>
                    </a:lnTo>
                    <a:lnTo>
                      <a:pt x="143" y="197"/>
                    </a:lnTo>
                    <a:lnTo>
                      <a:pt x="145" y="197"/>
                    </a:lnTo>
                    <a:lnTo>
                      <a:pt x="145" y="197"/>
                    </a:lnTo>
                    <a:lnTo>
                      <a:pt x="145" y="199"/>
                    </a:lnTo>
                    <a:lnTo>
                      <a:pt x="145" y="199"/>
                    </a:lnTo>
                    <a:lnTo>
                      <a:pt x="147" y="199"/>
                    </a:lnTo>
                    <a:lnTo>
                      <a:pt x="147" y="199"/>
                    </a:lnTo>
                    <a:lnTo>
                      <a:pt x="147" y="200"/>
                    </a:lnTo>
                    <a:lnTo>
                      <a:pt x="149" y="200"/>
                    </a:lnTo>
                    <a:lnTo>
                      <a:pt x="150" y="200"/>
                    </a:lnTo>
                    <a:lnTo>
                      <a:pt x="150" y="200"/>
                    </a:lnTo>
                    <a:lnTo>
                      <a:pt x="152" y="200"/>
                    </a:lnTo>
                    <a:lnTo>
                      <a:pt x="152" y="200"/>
                    </a:lnTo>
                    <a:lnTo>
                      <a:pt x="152" y="200"/>
                    </a:lnTo>
                    <a:lnTo>
                      <a:pt x="152" y="200"/>
                    </a:lnTo>
                    <a:lnTo>
                      <a:pt x="154" y="200"/>
                    </a:lnTo>
                    <a:lnTo>
                      <a:pt x="156" y="200"/>
                    </a:lnTo>
                    <a:lnTo>
                      <a:pt x="156" y="200"/>
                    </a:lnTo>
                    <a:lnTo>
                      <a:pt x="156" y="200"/>
                    </a:lnTo>
                    <a:lnTo>
                      <a:pt x="156" y="202"/>
                    </a:lnTo>
                    <a:lnTo>
                      <a:pt x="158" y="202"/>
                    </a:lnTo>
                    <a:lnTo>
                      <a:pt x="158" y="202"/>
                    </a:lnTo>
                    <a:lnTo>
                      <a:pt x="158" y="202"/>
                    </a:lnTo>
                    <a:lnTo>
                      <a:pt x="158" y="202"/>
                    </a:lnTo>
                    <a:lnTo>
                      <a:pt x="158" y="202"/>
                    </a:lnTo>
                    <a:lnTo>
                      <a:pt x="158" y="202"/>
                    </a:lnTo>
                    <a:lnTo>
                      <a:pt x="158" y="202"/>
                    </a:lnTo>
                    <a:lnTo>
                      <a:pt x="159" y="202"/>
                    </a:lnTo>
                    <a:lnTo>
                      <a:pt x="159" y="202"/>
                    </a:lnTo>
                    <a:lnTo>
                      <a:pt x="161" y="202"/>
                    </a:lnTo>
                    <a:lnTo>
                      <a:pt x="161" y="202"/>
                    </a:lnTo>
                    <a:lnTo>
                      <a:pt x="161" y="202"/>
                    </a:lnTo>
                    <a:lnTo>
                      <a:pt x="161" y="200"/>
                    </a:lnTo>
                    <a:lnTo>
                      <a:pt x="161" y="200"/>
                    </a:lnTo>
                    <a:lnTo>
                      <a:pt x="161" y="200"/>
                    </a:lnTo>
                    <a:lnTo>
                      <a:pt x="161" y="200"/>
                    </a:lnTo>
                    <a:lnTo>
                      <a:pt x="161" y="200"/>
                    </a:lnTo>
                    <a:lnTo>
                      <a:pt x="159" y="200"/>
                    </a:lnTo>
                    <a:lnTo>
                      <a:pt x="159" y="199"/>
                    </a:lnTo>
                    <a:lnTo>
                      <a:pt x="158" y="199"/>
                    </a:lnTo>
                    <a:lnTo>
                      <a:pt x="158" y="199"/>
                    </a:lnTo>
                    <a:lnTo>
                      <a:pt x="158" y="197"/>
                    </a:lnTo>
                    <a:lnTo>
                      <a:pt x="158" y="197"/>
                    </a:lnTo>
                    <a:lnTo>
                      <a:pt x="158" y="197"/>
                    </a:lnTo>
                    <a:lnTo>
                      <a:pt x="158" y="197"/>
                    </a:lnTo>
                    <a:lnTo>
                      <a:pt x="156" y="197"/>
                    </a:lnTo>
                    <a:lnTo>
                      <a:pt x="156" y="197"/>
                    </a:lnTo>
                    <a:lnTo>
                      <a:pt x="156" y="197"/>
                    </a:lnTo>
                    <a:lnTo>
                      <a:pt x="156" y="197"/>
                    </a:lnTo>
                    <a:lnTo>
                      <a:pt x="154" y="197"/>
                    </a:lnTo>
                    <a:lnTo>
                      <a:pt x="154" y="197"/>
                    </a:lnTo>
                    <a:lnTo>
                      <a:pt x="154" y="197"/>
                    </a:lnTo>
                    <a:lnTo>
                      <a:pt x="154" y="195"/>
                    </a:lnTo>
                    <a:lnTo>
                      <a:pt x="154" y="195"/>
                    </a:lnTo>
                    <a:lnTo>
                      <a:pt x="154" y="195"/>
                    </a:lnTo>
                    <a:lnTo>
                      <a:pt x="154" y="195"/>
                    </a:lnTo>
                    <a:lnTo>
                      <a:pt x="154" y="195"/>
                    </a:lnTo>
                    <a:lnTo>
                      <a:pt x="156" y="195"/>
                    </a:lnTo>
                    <a:lnTo>
                      <a:pt x="156" y="193"/>
                    </a:lnTo>
                    <a:lnTo>
                      <a:pt x="158" y="193"/>
                    </a:lnTo>
                    <a:lnTo>
                      <a:pt x="159" y="193"/>
                    </a:lnTo>
                    <a:lnTo>
                      <a:pt x="159" y="193"/>
                    </a:lnTo>
                    <a:lnTo>
                      <a:pt x="161" y="193"/>
                    </a:lnTo>
                    <a:lnTo>
                      <a:pt x="161" y="193"/>
                    </a:lnTo>
                    <a:lnTo>
                      <a:pt x="161" y="193"/>
                    </a:lnTo>
                    <a:lnTo>
                      <a:pt x="161" y="193"/>
                    </a:lnTo>
                    <a:lnTo>
                      <a:pt x="161" y="193"/>
                    </a:lnTo>
                    <a:lnTo>
                      <a:pt x="163" y="193"/>
                    </a:lnTo>
                    <a:lnTo>
                      <a:pt x="163" y="193"/>
                    </a:lnTo>
                    <a:lnTo>
                      <a:pt x="163" y="193"/>
                    </a:lnTo>
                    <a:lnTo>
                      <a:pt x="163" y="193"/>
                    </a:lnTo>
                    <a:lnTo>
                      <a:pt x="163" y="193"/>
                    </a:lnTo>
                    <a:lnTo>
                      <a:pt x="163" y="193"/>
                    </a:lnTo>
                    <a:lnTo>
                      <a:pt x="163" y="191"/>
                    </a:lnTo>
                    <a:lnTo>
                      <a:pt x="165" y="190"/>
                    </a:lnTo>
                    <a:lnTo>
                      <a:pt x="165" y="190"/>
                    </a:lnTo>
                    <a:lnTo>
                      <a:pt x="165" y="188"/>
                    </a:lnTo>
                    <a:lnTo>
                      <a:pt x="167" y="188"/>
                    </a:lnTo>
                    <a:lnTo>
                      <a:pt x="167" y="188"/>
                    </a:lnTo>
                    <a:lnTo>
                      <a:pt x="167" y="188"/>
                    </a:lnTo>
                    <a:lnTo>
                      <a:pt x="167" y="188"/>
                    </a:lnTo>
                    <a:lnTo>
                      <a:pt x="167" y="188"/>
                    </a:lnTo>
                    <a:lnTo>
                      <a:pt x="167" y="188"/>
                    </a:lnTo>
                    <a:lnTo>
                      <a:pt x="167" y="188"/>
                    </a:lnTo>
                    <a:lnTo>
                      <a:pt x="167" y="190"/>
                    </a:lnTo>
                    <a:lnTo>
                      <a:pt x="167" y="190"/>
                    </a:lnTo>
                    <a:lnTo>
                      <a:pt x="167" y="190"/>
                    </a:lnTo>
                    <a:lnTo>
                      <a:pt x="168" y="190"/>
                    </a:lnTo>
                    <a:lnTo>
                      <a:pt x="168" y="190"/>
                    </a:lnTo>
                    <a:lnTo>
                      <a:pt x="168" y="190"/>
                    </a:lnTo>
                    <a:lnTo>
                      <a:pt x="168" y="191"/>
                    </a:lnTo>
                    <a:lnTo>
                      <a:pt x="168" y="191"/>
                    </a:lnTo>
                    <a:lnTo>
                      <a:pt x="168" y="191"/>
                    </a:lnTo>
                    <a:lnTo>
                      <a:pt x="170" y="191"/>
                    </a:lnTo>
                    <a:lnTo>
                      <a:pt x="170" y="191"/>
                    </a:lnTo>
                    <a:lnTo>
                      <a:pt x="170" y="191"/>
                    </a:lnTo>
                    <a:lnTo>
                      <a:pt x="170" y="191"/>
                    </a:lnTo>
                    <a:lnTo>
                      <a:pt x="170" y="190"/>
                    </a:lnTo>
                    <a:lnTo>
                      <a:pt x="170" y="190"/>
                    </a:lnTo>
                    <a:lnTo>
                      <a:pt x="172" y="190"/>
                    </a:lnTo>
                    <a:lnTo>
                      <a:pt x="172" y="188"/>
                    </a:lnTo>
                    <a:lnTo>
                      <a:pt x="174" y="188"/>
                    </a:lnTo>
                    <a:lnTo>
                      <a:pt x="176" y="188"/>
                    </a:lnTo>
                    <a:lnTo>
                      <a:pt x="176" y="188"/>
                    </a:lnTo>
                    <a:lnTo>
                      <a:pt x="177" y="188"/>
                    </a:lnTo>
                    <a:lnTo>
                      <a:pt x="177" y="186"/>
                    </a:lnTo>
                    <a:lnTo>
                      <a:pt x="177" y="186"/>
                    </a:lnTo>
                    <a:lnTo>
                      <a:pt x="177" y="186"/>
                    </a:lnTo>
                    <a:lnTo>
                      <a:pt x="179" y="184"/>
                    </a:lnTo>
                    <a:lnTo>
                      <a:pt x="179" y="184"/>
                    </a:lnTo>
                    <a:lnTo>
                      <a:pt x="181" y="184"/>
                    </a:lnTo>
                    <a:lnTo>
                      <a:pt x="181" y="184"/>
                    </a:lnTo>
                    <a:lnTo>
                      <a:pt x="181" y="184"/>
                    </a:lnTo>
                    <a:lnTo>
                      <a:pt x="181" y="184"/>
                    </a:lnTo>
                    <a:lnTo>
                      <a:pt x="181" y="184"/>
                    </a:lnTo>
                    <a:lnTo>
                      <a:pt x="181" y="184"/>
                    </a:lnTo>
                    <a:lnTo>
                      <a:pt x="181" y="186"/>
                    </a:lnTo>
                    <a:lnTo>
                      <a:pt x="181" y="186"/>
                    </a:lnTo>
                    <a:lnTo>
                      <a:pt x="183" y="186"/>
                    </a:lnTo>
                    <a:lnTo>
                      <a:pt x="183" y="186"/>
                    </a:lnTo>
                    <a:lnTo>
                      <a:pt x="183" y="188"/>
                    </a:lnTo>
                    <a:lnTo>
                      <a:pt x="181" y="188"/>
                    </a:lnTo>
                    <a:lnTo>
                      <a:pt x="181" y="190"/>
                    </a:lnTo>
                    <a:lnTo>
                      <a:pt x="181" y="191"/>
                    </a:lnTo>
                    <a:lnTo>
                      <a:pt x="181" y="191"/>
                    </a:lnTo>
                    <a:lnTo>
                      <a:pt x="181" y="191"/>
                    </a:lnTo>
                    <a:lnTo>
                      <a:pt x="181" y="193"/>
                    </a:lnTo>
                    <a:lnTo>
                      <a:pt x="183" y="193"/>
                    </a:lnTo>
                    <a:lnTo>
                      <a:pt x="183" y="193"/>
                    </a:lnTo>
                    <a:lnTo>
                      <a:pt x="185" y="193"/>
                    </a:lnTo>
                    <a:lnTo>
                      <a:pt x="186" y="193"/>
                    </a:lnTo>
                    <a:lnTo>
                      <a:pt x="186" y="191"/>
                    </a:lnTo>
                    <a:lnTo>
                      <a:pt x="188" y="191"/>
                    </a:lnTo>
                    <a:lnTo>
                      <a:pt x="188" y="191"/>
                    </a:lnTo>
                    <a:lnTo>
                      <a:pt x="190" y="193"/>
                    </a:lnTo>
                    <a:lnTo>
                      <a:pt x="190" y="193"/>
                    </a:lnTo>
                    <a:lnTo>
                      <a:pt x="190" y="193"/>
                    </a:lnTo>
                    <a:lnTo>
                      <a:pt x="190" y="193"/>
                    </a:lnTo>
                    <a:lnTo>
                      <a:pt x="190" y="193"/>
                    </a:lnTo>
                    <a:lnTo>
                      <a:pt x="190" y="195"/>
                    </a:lnTo>
                    <a:lnTo>
                      <a:pt x="190" y="195"/>
                    </a:lnTo>
                    <a:lnTo>
                      <a:pt x="192" y="195"/>
                    </a:lnTo>
                    <a:lnTo>
                      <a:pt x="192" y="195"/>
                    </a:lnTo>
                    <a:lnTo>
                      <a:pt x="192" y="197"/>
                    </a:lnTo>
                    <a:lnTo>
                      <a:pt x="192" y="197"/>
                    </a:lnTo>
                    <a:lnTo>
                      <a:pt x="190" y="197"/>
                    </a:lnTo>
                    <a:lnTo>
                      <a:pt x="190" y="197"/>
                    </a:lnTo>
                    <a:lnTo>
                      <a:pt x="190" y="197"/>
                    </a:lnTo>
                    <a:lnTo>
                      <a:pt x="190" y="197"/>
                    </a:lnTo>
                    <a:lnTo>
                      <a:pt x="190" y="197"/>
                    </a:lnTo>
                    <a:lnTo>
                      <a:pt x="190" y="197"/>
                    </a:lnTo>
                    <a:lnTo>
                      <a:pt x="190" y="197"/>
                    </a:lnTo>
                    <a:lnTo>
                      <a:pt x="190" y="199"/>
                    </a:lnTo>
                    <a:lnTo>
                      <a:pt x="190" y="199"/>
                    </a:lnTo>
                    <a:lnTo>
                      <a:pt x="190" y="199"/>
                    </a:lnTo>
                    <a:lnTo>
                      <a:pt x="190" y="199"/>
                    </a:lnTo>
                    <a:lnTo>
                      <a:pt x="190" y="199"/>
                    </a:lnTo>
                    <a:lnTo>
                      <a:pt x="190" y="199"/>
                    </a:lnTo>
                    <a:lnTo>
                      <a:pt x="190" y="199"/>
                    </a:lnTo>
                    <a:lnTo>
                      <a:pt x="190" y="199"/>
                    </a:lnTo>
                    <a:lnTo>
                      <a:pt x="192" y="199"/>
                    </a:lnTo>
                    <a:lnTo>
                      <a:pt x="192" y="199"/>
                    </a:lnTo>
                    <a:lnTo>
                      <a:pt x="192" y="197"/>
                    </a:lnTo>
                    <a:lnTo>
                      <a:pt x="192" y="197"/>
                    </a:lnTo>
                    <a:lnTo>
                      <a:pt x="194" y="197"/>
                    </a:lnTo>
                    <a:lnTo>
                      <a:pt x="194" y="197"/>
                    </a:lnTo>
                    <a:lnTo>
                      <a:pt x="194" y="197"/>
                    </a:lnTo>
                    <a:lnTo>
                      <a:pt x="196" y="195"/>
                    </a:lnTo>
                    <a:lnTo>
                      <a:pt x="196" y="195"/>
                    </a:lnTo>
                    <a:lnTo>
                      <a:pt x="196" y="193"/>
                    </a:lnTo>
                    <a:lnTo>
                      <a:pt x="197" y="193"/>
                    </a:lnTo>
                    <a:lnTo>
                      <a:pt x="197" y="191"/>
                    </a:lnTo>
                    <a:lnTo>
                      <a:pt x="197" y="191"/>
                    </a:lnTo>
                    <a:lnTo>
                      <a:pt x="197" y="191"/>
                    </a:lnTo>
                    <a:lnTo>
                      <a:pt x="197" y="190"/>
                    </a:lnTo>
                    <a:lnTo>
                      <a:pt x="197" y="190"/>
                    </a:lnTo>
                    <a:lnTo>
                      <a:pt x="199" y="190"/>
                    </a:lnTo>
                    <a:lnTo>
                      <a:pt x="199" y="190"/>
                    </a:lnTo>
                    <a:lnTo>
                      <a:pt x="199" y="188"/>
                    </a:lnTo>
                    <a:lnTo>
                      <a:pt x="199" y="188"/>
                    </a:lnTo>
                    <a:lnTo>
                      <a:pt x="199" y="188"/>
                    </a:lnTo>
                    <a:lnTo>
                      <a:pt x="199" y="188"/>
                    </a:lnTo>
                    <a:lnTo>
                      <a:pt x="199" y="186"/>
                    </a:lnTo>
                    <a:lnTo>
                      <a:pt x="201" y="186"/>
                    </a:lnTo>
                    <a:lnTo>
                      <a:pt x="201" y="186"/>
                    </a:lnTo>
                    <a:lnTo>
                      <a:pt x="201" y="186"/>
                    </a:lnTo>
                    <a:lnTo>
                      <a:pt x="201" y="186"/>
                    </a:lnTo>
                    <a:lnTo>
                      <a:pt x="201" y="186"/>
                    </a:lnTo>
                    <a:lnTo>
                      <a:pt x="201" y="188"/>
                    </a:lnTo>
                    <a:lnTo>
                      <a:pt x="201" y="188"/>
                    </a:lnTo>
                    <a:lnTo>
                      <a:pt x="201" y="188"/>
                    </a:lnTo>
                    <a:lnTo>
                      <a:pt x="203" y="188"/>
                    </a:lnTo>
                    <a:lnTo>
                      <a:pt x="203" y="188"/>
                    </a:lnTo>
                    <a:lnTo>
                      <a:pt x="203" y="188"/>
                    </a:lnTo>
                    <a:lnTo>
                      <a:pt x="203" y="188"/>
                    </a:lnTo>
                    <a:lnTo>
                      <a:pt x="203" y="188"/>
                    </a:lnTo>
                    <a:lnTo>
                      <a:pt x="203" y="186"/>
                    </a:lnTo>
                    <a:lnTo>
                      <a:pt x="203" y="186"/>
                    </a:lnTo>
                    <a:lnTo>
                      <a:pt x="203" y="186"/>
                    </a:lnTo>
                    <a:lnTo>
                      <a:pt x="203" y="186"/>
                    </a:lnTo>
                    <a:lnTo>
                      <a:pt x="203" y="186"/>
                    </a:lnTo>
                    <a:lnTo>
                      <a:pt x="203" y="184"/>
                    </a:lnTo>
                    <a:lnTo>
                      <a:pt x="203" y="184"/>
                    </a:lnTo>
                    <a:lnTo>
                      <a:pt x="203" y="184"/>
                    </a:lnTo>
                    <a:lnTo>
                      <a:pt x="201" y="184"/>
                    </a:lnTo>
                    <a:lnTo>
                      <a:pt x="201" y="184"/>
                    </a:lnTo>
                    <a:lnTo>
                      <a:pt x="201" y="184"/>
                    </a:lnTo>
                    <a:lnTo>
                      <a:pt x="201" y="182"/>
                    </a:lnTo>
                    <a:lnTo>
                      <a:pt x="201" y="182"/>
                    </a:lnTo>
                    <a:lnTo>
                      <a:pt x="201" y="182"/>
                    </a:lnTo>
                    <a:lnTo>
                      <a:pt x="201" y="182"/>
                    </a:lnTo>
                    <a:lnTo>
                      <a:pt x="203" y="182"/>
                    </a:lnTo>
                    <a:lnTo>
                      <a:pt x="203" y="182"/>
                    </a:lnTo>
                    <a:lnTo>
                      <a:pt x="203" y="182"/>
                    </a:lnTo>
                    <a:lnTo>
                      <a:pt x="203" y="182"/>
                    </a:lnTo>
                    <a:lnTo>
                      <a:pt x="203" y="182"/>
                    </a:lnTo>
                    <a:lnTo>
                      <a:pt x="203" y="182"/>
                    </a:lnTo>
                    <a:lnTo>
                      <a:pt x="205" y="182"/>
                    </a:lnTo>
                    <a:lnTo>
                      <a:pt x="205" y="182"/>
                    </a:lnTo>
                    <a:lnTo>
                      <a:pt x="205" y="182"/>
                    </a:lnTo>
                    <a:lnTo>
                      <a:pt x="205" y="182"/>
                    </a:lnTo>
                    <a:lnTo>
                      <a:pt x="205" y="182"/>
                    </a:lnTo>
                    <a:lnTo>
                      <a:pt x="206" y="182"/>
                    </a:lnTo>
                    <a:lnTo>
                      <a:pt x="206" y="182"/>
                    </a:lnTo>
                    <a:lnTo>
                      <a:pt x="206" y="182"/>
                    </a:lnTo>
                    <a:lnTo>
                      <a:pt x="206" y="182"/>
                    </a:lnTo>
                    <a:lnTo>
                      <a:pt x="206" y="182"/>
                    </a:lnTo>
                    <a:lnTo>
                      <a:pt x="206" y="181"/>
                    </a:lnTo>
                    <a:lnTo>
                      <a:pt x="206" y="181"/>
                    </a:lnTo>
                    <a:lnTo>
                      <a:pt x="208" y="181"/>
                    </a:lnTo>
                    <a:lnTo>
                      <a:pt x="208" y="181"/>
                    </a:lnTo>
                    <a:lnTo>
                      <a:pt x="208" y="181"/>
                    </a:lnTo>
                    <a:lnTo>
                      <a:pt x="208" y="179"/>
                    </a:lnTo>
                    <a:lnTo>
                      <a:pt x="208" y="179"/>
                    </a:lnTo>
                    <a:lnTo>
                      <a:pt x="208" y="179"/>
                    </a:lnTo>
                    <a:lnTo>
                      <a:pt x="208" y="179"/>
                    </a:lnTo>
                    <a:lnTo>
                      <a:pt x="208" y="179"/>
                    </a:lnTo>
                    <a:lnTo>
                      <a:pt x="208" y="179"/>
                    </a:lnTo>
                    <a:lnTo>
                      <a:pt x="208" y="179"/>
                    </a:lnTo>
                    <a:lnTo>
                      <a:pt x="208" y="179"/>
                    </a:lnTo>
                    <a:lnTo>
                      <a:pt x="208" y="179"/>
                    </a:lnTo>
                    <a:lnTo>
                      <a:pt x="206" y="179"/>
                    </a:lnTo>
                    <a:lnTo>
                      <a:pt x="206" y="179"/>
                    </a:lnTo>
                    <a:lnTo>
                      <a:pt x="206" y="179"/>
                    </a:lnTo>
                    <a:lnTo>
                      <a:pt x="206" y="179"/>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8" y="177"/>
                    </a:lnTo>
                    <a:lnTo>
                      <a:pt x="208" y="177"/>
                    </a:lnTo>
                    <a:lnTo>
                      <a:pt x="208" y="177"/>
                    </a:lnTo>
                    <a:lnTo>
                      <a:pt x="208" y="177"/>
                    </a:lnTo>
                    <a:lnTo>
                      <a:pt x="210" y="177"/>
                    </a:lnTo>
                    <a:lnTo>
                      <a:pt x="212" y="177"/>
                    </a:lnTo>
                    <a:lnTo>
                      <a:pt x="212" y="177"/>
                    </a:lnTo>
                    <a:lnTo>
                      <a:pt x="212" y="177"/>
                    </a:lnTo>
                    <a:lnTo>
                      <a:pt x="212" y="175"/>
                    </a:lnTo>
                    <a:lnTo>
                      <a:pt x="212" y="175"/>
                    </a:lnTo>
                    <a:lnTo>
                      <a:pt x="214" y="175"/>
                    </a:lnTo>
                    <a:lnTo>
                      <a:pt x="214" y="175"/>
                    </a:lnTo>
                    <a:lnTo>
                      <a:pt x="214" y="175"/>
                    </a:lnTo>
                    <a:lnTo>
                      <a:pt x="214" y="175"/>
                    </a:lnTo>
                    <a:lnTo>
                      <a:pt x="214" y="173"/>
                    </a:lnTo>
                    <a:lnTo>
                      <a:pt x="214" y="173"/>
                    </a:lnTo>
                    <a:lnTo>
                      <a:pt x="214" y="173"/>
                    </a:lnTo>
                    <a:lnTo>
                      <a:pt x="212" y="173"/>
                    </a:lnTo>
                    <a:lnTo>
                      <a:pt x="212" y="173"/>
                    </a:lnTo>
                    <a:lnTo>
                      <a:pt x="212" y="173"/>
                    </a:lnTo>
                    <a:lnTo>
                      <a:pt x="212" y="173"/>
                    </a:lnTo>
                    <a:lnTo>
                      <a:pt x="212" y="173"/>
                    </a:lnTo>
                    <a:lnTo>
                      <a:pt x="212" y="173"/>
                    </a:lnTo>
                    <a:lnTo>
                      <a:pt x="212" y="172"/>
                    </a:lnTo>
                    <a:lnTo>
                      <a:pt x="214" y="173"/>
                    </a:lnTo>
                    <a:lnTo>
                      <a:pt x="214" y="173"/>
                    </a:lnTo>
                    <a:lnTo>
                      <a:pt x="214" y="172"/>
                    </a:lnTo>
                    <a:lnTo>
                      <a:pt x="214" y="172"/>
                    </a:lnTo>
                    <a:lnTo>
                      <a:pt x="214" y="172"/>
                    </a:lnTo>
                    <a:lnTo>
                      <a:pt x="214" y="172"/>
                    </a:lnTo>
                    <a:lnTo>
                      <a:pt x="215" y="172"/>
                    </a:lnTo>
                    <a:lnTo>
                      <a:pt x="215" y="173"/>
                    </a:lnTo>
                    <a:lnTo>
                      <a:pt x="215" y="173"/>
                    </a:lnTo>
                    <a:lnTo>
                      <a:pt x="215" y="173"/>
                    </a:lnTo>
                    <a:lnTo>
                      <a:pt x="215" y="173"/>
                    </a:lnTo>
                    <a:lnTo>
                      <a:pt x="215" y="173"/>
                    </a:lnTo>
                    <a:lnTo>
                      <a:pt x="215" y="173"/>
                    </a:lnTo>
                    <a:lnTo>
                      <a:pt x="215" y="173"/>
                    </a:lnTo>
                    <a:lnTo>
                      <a:pt x="215" y="173"/>
                    </a:lnTo>
                    <a:lnTo>
                      <a:pt x="215" y="173"/>
                    </a:lnTo>
                    <a:lnTo>
                      <a:pt x="215" y="173"/>
                    </a:lnTo>
                    <a:lnTo>
                      <a:pt x="217" y="173"/>
                    </a:lnTo>
                    <a:lnTo>
                      <a:pt x="217" y="173"/>
                    </a:lnTo>
                    <a:lnTo>
                      <a:pt x="217" y="173"/>
                    </a:lnTo>
                    <a:lnTo>
                      <a:pt x="217" y="173"/>
                    </a:lnTo>
                    <a:lnTo>
                      <a:pt x="217" y="173"/>
                    </a:lnTo>
                    <a:lnTo>
                      <a:pt x="219" y="172"/>
                    </a:lnTo>
                    <a:lnTo>
                      <a:pt x="219" y="172"/>
                    </a:lnTo>
                    <a:lnTo>
                      <a:pt x="219" y="172"/>
                    </a:lnTo>
                    <a:lnTo>
                      <a:pt x="217" y="172"/>
                    </a:lnTo>
                    <a:lnTo>
                      <a:pt x="217" y="172"/>
                    </a:lnTo>
                    <a:lnTo>
                      <a:pt x="217" y="170"/>
                    </a:lnTo>
                    <a:lnTo>
                      <a:pt x="217" y="170"/>
                    </a:lnTo>
                    <a:lnTo>
                      <a:pt x="217" y="170"/>
                    </a:lnTo>
                    <a:lnTo>
                      <a:pt x="217" y="170"/>
                    </a:lnTo>
                    <a:lnTo>
                      <a:pt x="217" y="170"/>
                    </a:lnTo>
                    <a:lnTo>
                      <a:pt x="217" y="170"/>
                    </a:lnTo>
                    <a:lnTo>
                      <a:pt x="219" y="170"/>
                    </a:lnTo>
                    <a:lnTo>
                      <a:pt x="219" y="170"/>
                    </a:lnTo>
                    <a:lnTo>
                      <a:pt x="219" y="172"/>
                    </a:lnTo>
                    <a:lnTo>
                      <a:pt x="221" y="172"/>
                    </a:lnTo>
                    <a:lnTo>
                      <a:pt x="221" y="172"/>
                    </a:lnTo>
                    <a:lnTo>
                      <a:pt x="221" y="172"/>
                    </a:lnTo>
                    <a:lnTo>
                      <a:pt x="221" y="170"/>
                    </a:lnTo>
                    <a:lnTo>
                      <a:pt x="223" y="170"/>
                    </a:lnTo>
                    <a:lnTo>
                      <a:pt x="223" y="170"/>
                    </a:lnTo>
                    <a:lnTo>
                      <a:pt x="223" y="170"/>
                    </a:lnTo>
                    <a:lnTo>
                      <a:pt x="223" y="170"/>
                    </a:lnTo>
                    <a:lnTo>
                      <a:pt x="224" y="170"/>
                    </a:lnTo>
                    <a:lnTo>
                      <a:pt x="224" y="170"/>
                    </a:lnTo>
                    <a:lnTo>
                      <a:pt x="224" y="170"/>
                    </a:lnTo>
                    <a:lnTo>
                      <a:pt x="224" y="170"/>
                    </a:lnTo>
                    <a:lnTo>
                      <a:pt x="224" y="170"/>
                    </a:lnTo>
                    <a:lnTo>
                      <a:pt x="224" y="170"/>
                    </a:lnTo>
                    <a:lnTo>
                      <a:pt x="224" y="168"/>
                    </a:lnTo>
                    <a:lnTo>
                      <a:pt x="224" y="168"/>
                    </a:lnTo>
                    <a:lnTo>
                      <a:pt x="224" y="168"/>
                    </a:lnTo>
                    <a:lnTo>
                      <a:pt x="224" y="168"/>
                    </a:lnTo>
                    <a:lnTo>
                      <a:pt x="224" y="168"/>
                    </a:lnTo>
                    <a:lnTo>
                      <a:pt x="224" y="168"/>
                    </a:lnTo>
                    <a:lnTo>
                      <a:pt x="224" y="168"/>
                    </a:lnTo>
                    <a:lnTo>
                      <a:pt x="224" y="166"/>
                    </a:lnTo>
                    <a:lnTo>
                      <a:pt x="224" y="166"/>
                    </a:lnTo>
                    <a:lnTo>
                      <a:pt x="224" y="166"/>
                    </a:lnTo>
                    <a:lnTo>
                      <a:pt x="224" y="166"/>
                    </a:lnTo>
                    <a:lnTo>
                      <a:pt x="224" y="166"/>
                    </a:lnTo>
                    <a:lnTo>
                      <a:pt x="224" y="166"/>
                    </a:lnTo>
                    <a:lnTo>
                      <a:pt x="224" y="166"/>
                    </a:lnTo>
                    <a:lnTo>
                      <a:pt x="224" y="166"/>
                    </a:lnTo>
                    <a:lnTo>
                      <a:pt x="224" y="166"/>
                    </a:lnTo>
                    <a:lnTo>
                      <a:pt x="226" y="166"/>
                    </a:lnTo>
                    <a:lnTo>
                      <a:pt x="226" y="166"/>
                    </a:lnTo>
                    <a:lnTo>
                      <a:pt x="226" y="166"/>
                    </a:lnTo>
                    <a:lnTo>
                      <a:pt x="226" y="166"/>
                    </a:lnTo>
                    <a:lnTo>
                      <a:pt x="226" y="166"/>
                    </a:lnTo>
                    <a:lnTo>
                      <a:pt x="226" y="164"/>
                    </a:lnTo>
                    <a:lnTo>
                      <a:pt x="226" y="164"/>
                    </a:lnTo>
                    <a:lnTo>
                      <a:pt x="226" y="164"/>
                    </a:lnTo>
                    <a:lnTo>
                      <a:pt x="226" y="164"/>
                    </a:lnTo>
                    <a:lnTo>
                      <a:pt x="226" y="162"/>
                    </a:lnTo>
                    <a:lnTo>
                      <a:pt x="226" y="162"/>
                    </a:lnTo>
                    <a:lnTo>
                      <a:pt x="226" y="162"/>
                    </a:lnTo>
                    <a:lnTo>
                      <a:pt x="224" y="162"/>
                    </a:lnTo>
                    <a:lnTo>
                      <a:pt x="224" y="162"/>
                    </a:lnTo>
                    <a:lnTo>
                      <a:pt x="224" y="162"/>
                    </a:lnTo>
                    <a:lnTo>
                      <a:pt x="224" y="162"/>
                    </a:lnTo>
                    <a:lnTo>
                      <a:pt x="224" y="161"/>
                    </a:lnTo>
                    <a:lnTo>
                      <a:pt x="224" y="161"/>
                    </a:lnTo>
                    <a:lnTo>
                      <a:pt x="224" y="161"/>
                    </a:lnTo>
                    <a:lnTo>
                      <a:pt x="224" y="161"/>
                    </a:lnTo>
                    <a:lnTo>
                      <a:pt x="224" y="159"/>
                    </a:lnTo>
                    <a:lnTo>
                      <a:pt x="223" y="159"/>
                    </a:lnTo>
                    <a:lnTo>
                      <a:pt x="223" y="159"/>
                    </a:lnTo>
                    <a:lnTo>
                      <a:pt x="223" y="159"/>
                    </a:lnTo>
                    <a:lnTo>
                      <a:pt x="221" y="159"/>
                    </a:lnTo>
                    <a:lnTo>
                      <a:pt x="221" y="159"/>
                    </a:lnTo>
                    <a:lnTo>
                      <a:pt x="221" y="159"/>
                    </a:lnTo>
                    <a:lnTo>
                      <a:pt x="221" y="157"/>
                    </a:lnTo>
                    <a:lnTo>
                      <a:pt x="221" y="157"/>
                    </a:lnTo>
                    <a:lnTo>
                      <a:pt x="221" y="157"/>
                    </a:lnTo>
                    <a:lnTo>
                      <a:pt x="221" y="157"/>
                    </a:lnTo>
                    <a:lnTo>
                      <a:pt x="219" y="157"/>
                    </a:lnTo>
                    <a:lnTo>
                      <a:pt x="219" y="157"/>
                    </a:lnTo>
                    <a:lnTo>
                      <a:pt x="219" y="155"/>
                    </a:lnTo>
                    <a:lnTo>
                      <a:pt x="219" y="155"/>
                    </a:lnTo>
                    <a:lnTo>
                      <a:pt x="221" y="155"/>
                    </a:lnTo>
                    <a:lnTo>
                      <a:pt x="221" y="155"/>
                    </a:lnTo>
                    <a:lnTo>
                      <a:pt x="221" y="155"/>
                    </a:lnTo>
                    <a:lnTo>
                      <a:pt x="221" y="155"/>
                    </a:lnTo>
                    <a:lnTo>
                      <a:pt x="223" y="155"/>
                    </a:lnTo>
                    <a:lnTo>
                      <a:pt x="223" y="155"/>
                    </a:lnTo>
                    <a:lnTo>
                      <a:pt x="223" y="153"/>
                    </a:lnTo>
                    <a:lnTo>
                      <a:pt x="223" y="153"/>
                    </a:lnTo>
                    <a:lnTo>
                      <a:pt x="223" y="153"/>
                    </a:lnTo>
                    <a:lnTo>
                      <a:pt x="223" y="153"/>
                    </a:lnTo>
                    <a:lnTo>
                      <a:pt x="223" y="153"/>
                    </a:lnTo>
                    <a:lnTo>
                      <a:pt x="223" y="152"/>
                    </a:lnTo>
                    <a:lnTo>
                      <a:pt x="223" y="152"/>
                    </a:lnTo>
                    <a:lnTo>
                      <a:pt x="223" y="152"/>
                    </a:lnTo>
                    <a:lnTo>
                      <a:pt x="223" y="152"/>
                    </a:lnTo>
                    <a:lnTo>
                      <a:pt x="223" y="152"/>
                    </a:lnTo>
                    <a:lnTo>
                      <a:pt x="221" y="152"/>
                    </a:lnTo>
                    <a:lnTo>
                      <a:pt x="221" y="152"/>
                    </a:lnTo>
                    <a:lnTo>
                      <a:pt x="221" y="150"/>
                    </a:lnTo>
                    <a:lnTo>
                      <a:pt x="221" y="150"/>
                    </a:lnTo>
                    <a:lnTo>
                      <a:pt x="221" y="150"/>
                    </a:lnTo>
                    <a:lnTo>
                      <a:pt x="221" y="150"/>
                    </a:lnTo>
                    <a:lnTo>
                      <a:pt x="221" y="150"/>
                    </a:lnTo>
                    <a:lnTo>
                      <a:pt x="221" y="150"/>
                    </a:lnTo>
                    <a:lnTo>
                      <a:pt x="221" y="150"/>
                    </a:lnTo>
                    <a:lnTo>
                      <a:pt x="221" y="148"/>
                    </a:lnTo>
                    <a:lnTo>
                      <a:pt x="221" y="148"/>
                    </a:lnTo>
                    <a:lnTo>
                      <a:pt x="221" y="148"/>
                    </a:lnTo>
                    <a:lnTo>
                      <a:pt x="219" y="146"/>
                    </a:lnTo>
                    <a:lnTo>
                      <a:pt x="219" y="146"/>
                    </a:lnTo>
                    <a:lnTo>
                      <a:pt x="219" y="146"/>
                    </a:lnTo>
                    <a:lnTo>
                      <a:pt x="219" y="144"/>
                    </a:lnTo>
                    <a:lnTo>
                      <a:pt x="219" y="144"/>
                    </a:lnTo>
                    <a:lnTo>
                      <a:pt x="219" y="144"/>
                    </a:lnTo>
                    <a:lnTo>
                      <a:pt x="219" y="144"/>
                    </a:lnTo>
                    <a:lnTo>
                      <a:pt x="219" y="144"/>
                    </a:lnTo>
                    <a:lnTo>
                      <a:pt x="219" y="144"/>
                    </a:lnTo>
                    <a:lnTo>
                      <a:pt x="217" y="144"/>
                    </a:lnTo>
                    <a:lnTo>
                      <a:pt x="217" y="144"/>
                    </a:lnTo>
                    <a:lnTo>
                      <a:pt x="217" y="144"/>
                    </a:lnTo>
                    <a:lnTo>
                      <a:pt x="217" y="143"/>
                    </a:lnTo>
                    <a:lnTo>
                      <a:pt x="217" y="143"/>
                    </a:lnTo>
                    <a:lnTo>
                      <a:pt x="217" y="143"/>
                    </a:lnTo>
                    <a:lnTo>
                      <a:pt x="217" y="143"/>
                    </a:lnTo>
                    <a:lnTo>
                      <a:pt x="217" y="143"/>
                    </a:lnTo>
                    <a:lnTo>
                      <a:pt x="215" y="143"/>
                    </a:lnTo>
                    <a:lnTo>
                      <a:pt x="215" y="143"/>
                    </a:lnTo>
                    <a:lnTo>
                      <a:pt x="215" y="143"/>
                    </a:lnTo>
                    <a:lnTo>
                      <a:pt x="215" y="143"/>
                    </a:lnTo>
                    <a:lnTo>
                      <a:pt x="215" y="143"/>
                    </a:lnTo>
                    <a:lnTo>
                      <a:pt x="215" y="143"/>
                    </a:lnTo>
                    <a:lnTo>
                      <a:pt x="215" y="143"/>
                    </a:lnTo>
                    <a:lnTo>
                      <a:pt x="215" y="141"/>
                    </a:lnTo>
                    <a:lnTo>
                      <a:pt x="215" y="141"/>
                    </a:lnTo>
                    <a:lnTo>
                      <a:pt x="217" y="141"/>
                    </a:lnTo>
                    <a:lnTo>
                      <a:pt x="217" y="143"/>
                    </a:lnTo>
                    <a:lnTo>
                      <a:pt x="217" y="143"/>
                    </a:lnTo>
                    <a:lnTo>
                      <a:pt x="217" y="143"/>
                    </a:lnTo>
                    <a:lnTo>
                      <a:pt x="217" y="143"/>
                    </a:lnTo>
                    <a:lnTo>
                      <a:pt x="219" y="143"/>
                    </a:lnTo>
                    <a:lnTo>
                      <a:pt x="219" y="143"/>
                    </a:lnTo>
                    <a:lnTo>
                      <a:pt x="219" y="143"/>
                    </a:lnTo>
                    <a:lnTo>
                      <a:pt x="219" y="143"/>
                    </a:lnTo>
                    <a:lnTo>
                      <a:pt x="219" y="143"/>
                    </a:lnTo>
                    <a:lnTo>
                      <a:pt x="221" y="143"/>
                    </a:lnTo>
                    <a:lnTo>
                      <a:pt x="221" y="143"/>
                    </a:lnTo>
                    <a:lnTo>
                      <a:pt x="221" y="143"/>
                    </a:lnTo>
                    <a:lnTo>
                      <a:pt x="221" y="144"/>
                    </a:lnTo>
                    <a:lnTo>
                      <a:pt x="221" y="144"/>
                    </a:lnTo>
                    <a:lnTo>
                      <a:pt x="221" y="144"/>
                    </a:lnTo>
                    <a:lnTo>
                      <a:pt x="221" y="144"/>
                    </a:lnTo>
                    <a:lnTo>
                      <a:pt x="221" y="144"/>
                    </a:lnTo>
                    <a:lnTo>
                      <a:pt x="223" y="143"/>
                    </a:lnTo>
                    <a:lnTo>
                      <a:pt x="223" y="143"/>
                    </a:lnTo>
                    <a:lnTo>
                      <a:pt x="223" y="143"/>
                    </a:lnTo>
                    <a:lnTo>
                      <a:pt x="223" y="143"/>
                    </a:lnTo>
                    <a:lnTo>
                      <a:pt x="223" y="143"/>
                    </a:lnTo>
                    <a:lnTo>
                      <a:pt x="223" y="141"/>
                    </a:lnTo>
                    <a:lnTo>
                      <a:pt x="223" y="141"/>
                    </a:lnTo>
                    <a:lnTo>
                      <a:pt x="223" y="141"/>
                    </a:lnTo>
                    <a:lnTo>
                      <a:pt x="223" y="143"/>
                    </a:lnTo>
                    <a:lnTo>
                      <a:pt x="223" y="143"/>
                    </a:lnTo>
                    <a:lnTo>
                      <a:pt x="224" y="143"/>
                    </a:lnTo>
                    <a:lnTo>
                      <a:pt x="224" y="143"/>
                    </a:lnTo>
                    <a:lnTo>
                      <a:pt x="224" y="143"/>
                    </a:lnTo>
                    <a:lnTo>
                      <a:pt x="224" y="143"/>
                    </a:lnTo>
                    <a:lnTo>
                      <a:pt x="224" y="143"/>
                    </a:lnTo>
                    <a:lnTo>
                      <a:pt x="224" y="143"/>
                    </a:lnTo>
                    <a:lnTo>
                      <a:pt x="224" y="143"/>
                    </a:lnTo>
                    <a:lnTo>
                      <a:pt x="224" y="143"/>
                    </a:lnTo>
                    <a:lnTo>
                      <a:pt x="224" y="143"/>
                    </a:lnTo>
                    <a:lnTo>
                      <a:pt x="224" y="141"/>
                    </a:lnTo>
                    <a:lnTo>
                      <a:pt x="224" y="141"/>
                    </a:lnTo>
                    <a:lnTo>
                      <a:pt x="224" y="141"/>
                    </a:lnTo>
                    <a:lnTo>
                      <a:pt x="224" y="141"/>
                    </a:lnTo>
                    <a:lnTo>
                      <a:pt x="224" y="141"/>
                    </a:lnTo>
                    <a:lnTo>
                      <a:pt x="224" y="141"/>
                    </a:lnTo>
                    <a:lnTo>
                      <a:pt x="224" y="141"/>
                    </a:lnTo>
                    <a:lnTo>
                      <a:pt x="224" y="139"/>
                    </a:lnTo>
                    <a:lnTo>
                      <a:pt x="226" y="139"/>
                    </a:lnTo>
                    <a:lnTo>
                      <a:pt x="226" y="139"/>
                    </a:lnTo>
                    <a:lnTo>
                      <a:pt x="226" y="139"/>
                    </a:lnTo>
                    <a:lnTo>
                      <a:pt x="226" y="137"/>
                    </a:lnTo>
                    <a:lnTo>
                      <a:pt x="226" y="137"/>
                    </a:lnTo>
                    <a:lnTo>
                      <a:pt x="226" y="137"/>
                    </a:lnTo>
                    <a:lnTo>
                      <a:pt x="226" y="137"/>
                    </a:lnTo>
                    <a:lnTo>
                      <a:pt x="228" y="137"/>
                    </a:lnTo>
                    <a:lnTo>
                      <a:pt x="228" y="135"/>
                    </a:lnTo>
                    <a:lnTo>
                      <a:pt x="228" y="135"/>
                    </a:lnTo>
                    <a:lnTo>
                      <a:pt x="230" y="135"/>
                    </a:lnTo>
                    <a:lnTo>
                      <a:pt x="230" y="135"/>
                    </a:lnTo>
                    <a:lnTo>
                      <a:pt x="230" y="135"/>
                    </a:lnTo>
                    <a:lnTo>
                      <a:pt x="230" y="135"/>
                    </a:lnTo>
                    <a:lnTo>
                      <a:pt x="230" y="135"/>
                    </a:lnTo>
                    <a:lnTo>
                      <a:pt x="230" y="134"/>
                    </a:lnTo>
                    <a:lnTo>
                      <a:pt x="230" y="134"/>
                    </a:lnTo>
                    <a:lnTo>
                      <a:pt x="232" y="134"/>
                    </a:lnTo>
                    <a:lnTo>
                      <a:pt x="232" y="134"/>
                    </a:lnTo>
                    <a:lnTo>
                      <a:pt x="232" y="134"/>
                    </a:lnTo>
                    <a:lnTo>
                      <a:pt x="232" y="134"/>
                    </a:lnTo>
                    <a:lnTo>
                      <a:pt x="232" y="134"/>
                    </a:lnTo>
                    <a:lnTo>
                      <a:pt x="232" y="134"/>
                    </a:lnTo>
                    <a:lnTo>
                      <a:pt x="234" y="134"/>
                    </a:lnTo>
                    <a:lnTo>
                      <a:pt x="234" y="134"/>
                    </a:lnTo>
                    <a:lnTo>
                      <a:pt x="235" y="134"/>
                    </a:lnTo>
                    <a:lnTo>
                      <a:pt x="235" y="134"/>
                    </a:lnTo>
                    <a:lnTo>
                      <a:pt x="235" y="134"/>
                    </a:lnTo>
                    <a:lnTo>
                      <a:pt x="235" y="134"/>
                    </a:lnTo>
                    <a:lnTo>
                      <a:pt x="235" y="132"/>
                    </a:lnTo>
                    <a:lnTo>
                      <a:pt x="235" y="132"/>
                    </a:lnTo>
                    <a:lnTo>
                      <a:pt x="237" y="132"/>
                    </a:lnTo>
                    <a:lnTo>
                      <a:pt x="237" y="132"/>
                    </a:lnTo>
                    <a:lnTo>
                      <a:pt x="237" y="132"/>
                    </a:lnTo>
                    <a:lnTo>
                      <a:pt x="237" y="132"/>
                    </a:lnTo>
                    <a:lnTo>
                      <a:pt x="237" y="130"/>
                    </a:lnTo>
                    <a:lnTo>
                      <a:pt x="237" y="130"/>
                    </a:lnTo>
                    <a:lnTo>
                      <a:pt x="237" y="130"/>
                    </a:lnTo>
                    <a:lnTo>
                      <a:pt x="237" y="130"/>
                    </a:lnTo>
                    <a:lnTo>
                      <a:pt x="237" y="130"/>
                    </a:lnTo>
                    <a:lnTo>
                      <a:pt x="237" y="130"/>
                    </a:lnTo>
                    <a:lnTo>
                      <a:pt x="237" y="130"/>
                    </a:lnTo>
                    <a:lnTo>
                      <a:pt x="239" y="130"/>
                    </a:lnTo>
                    <a:lnTo>
                      <a:pt x="239" y="130"/>
                    </a:lnTo>
                    <a:lnTo>
                      <a:pt x="239" y="130"/>
                    </a:lnTo>
                    <a:lnTo>
                      <a:pt x="241" y="130"/>
                    </a:lnTo>
                    <a:lnTo>
                      <a:pt x="241" y="130"/>
                    </a:lnTo>
                    <a:lnTo>
                      <a:pt x="241" y="128"/>
                    </a:lnTo>
                    <a:lnTo>
                      <a:pt x="241" y="128"/>
                    </a:lnTo>
                    <a:lnTo>
                      <a:pt x="241" y="128"/>
                    </a:lnTo>
                    <a:lnTo>
                      <a:pt x="241" y="128"/>
                    </a:lnTo>
                    <a:lnTo>
                      <a:pt x="243" y="128"/>
                    </a:lnTo>
                    <a:lnTo>
                      <a:pt x="243" y="130"/>
                    </a:lnTo>
                    <a:lnTo>
                      <a:pt x="243" y="130"/>
                    </a:lnTo>
                    <a:lnTo>
                      <a:pt x="243" y="128"/>
                    </a:lnTo>
                    <a:lnTo>
                      <a:pt x="243" y="128"/>
                    </a:lnTo>
                    <a:lnTo>
                      <a:pt x="243" y="128"/>
                    </a:lnTo>
                    <a:lnTo>
                      <a:pt x="244" y="128"/>
                    </a:lnTo>
                    <a:lnTo>
                      <a:pt x="244" y="128"/>
                    </a:lnTo>
                    <a:lnTo>
                      <a:pt x="244" y="128"/>
                    </a:lnTo>
                    <a:lnTo>
                      <a:pt x="244" y="128"/>
                    </a:lnTo>
                    <a:lnTo>
                      <a:pt x="244" y="128"/>
                    </a:lnTo>
                    <a:lnTo>
                      <a:pt x="244" y="128"/>
                    </a:lnTo>
                    <a:lnTo>
                      <a:pt x="244" y="128"/>
                    </a:lnTo>
                    <a:lnTo>
                      <a:pt x="246" y="128"/>
                    </a:lnTo>
                    <a:lnTo>
                      <a:pt x="244" y="126"/>
                    </a:lnTo>
                    <a:lnTo>
                      <a:pt x="244" y="126"/>
                    </a:lnTo>
                    <a:lnTo>
                      <a:pt x="244" y="124"/>
                    </a:lnTo>
                    <a:lnTo>
                      <a:pt x="244" y="124"/>
                    </a:lnTo>
                    <a:lnTo>
                      <a:pt x="244" y="124"/>
                    </a:lnTo>
                    <a:lnTo>
                      <a:pt x="246" y="124"/>
                    </a:lnTo>
                    <a:lnTo>
                      <a:pt x="246" y="123"/>
                    </a:lnTo>
                    <a:lnTo>
                      <a:pt x="246" y="123"/>
                    </a:lnTo>
                    <a:lnTo>
                      <a:pt x="246" y="123"/>
                    </a:lnTo>
                    <a:lnTo>
                      <a:pt x="246" y="123"/>
                    </a:lnTo>
                    <a:lnTo>
                      <a:pt x="246" y="123"/>
                    </a:lnTo>
                    <a:lnTo>
                      <a:pt x="248" y="123"/>
                    </a:lnTo>
                    <a:lnTo>
                      <a:pt x="248" y="123"/>
                    </a:lnTo>
                    <a:lnTo>
                      <a:pt x="248" y="123"/>
                    </a:lnTo>
                    <a:lnTo>
                      <a:pt x="248" y="124"/>
                    </a:lnTo>
                    <a:lnTo>
                      <a:pt x="248" y="124"/>
                    </a:lnTo>
                    <a:lnTo>
                      <a:pt x="248" y="124"/>
                    </a:lnTo>
                    <a:lnTo>
                      <a:pt x="250" y="124"/>
                    </a:lnTo>
                    <a:lnTo>
                      <a:pt x="250" y="124"/>
                    </a:lnTo>
                    <a:lnTo>
                      <a:pt x="250" y="123"/>
                    </a:lnTo>
                    <a:lnTo>
                      <a:pt x="250" y="123"/>
                    </a:lnTo>
                    <a:lnTo>
                      <a:pt x="250" y="123"/>
                    </a:lnTo>
                    <a:lnTo>
                      <a:pt x="250" y="123"/>
                    </a:lnTo>
                    <a:lnTo>
                      <a:pt x="248" y="123"/>
                    </a:lnTo>
                    <a:lnTo>
                      <a:pt x="248" y="121"/>
                    </a:lnTo>
                    <a:lnTo>
                      <a:pt x="248" y="121"/>
                    </a:lnTo>
                    <a:lnTo>
                      <a:pt x="248" y="121"/>
                    </a:lnTo>
                    <a:lnTo>
                      <a:pt x="248" y="121"/>
                    </a:lnTo>
                    <a:lnTo>
                      <a:pt x="248" y="119"/>
                    </a:lnTo>
                    <a:lnTo>
                      <a:pt x="248" y="119"/>
                    </a:lnTo>
                    <a:lnTo>
                      <a:pt x="248" y="119"/>
                    </a:lnTo>
                    <a:lnTo>
                      <a:pt x="248" y="119"/>
                    </a:lnTo>
                    <a:lnTo>
                      <a:pt x="246" y="117"/>
                    </a:lnTo>
                    <a:lnTo>
                      <a:pt x="246" y="117"/>
                    </a:lnTo>
                    <a:lnTo>
                      <a:pt x="246" y="117"/>
                    </a:lnTo>
                    <a:lnTo>
                      <a:pt x="246" y="117"/>
                    </a:lnTo>
                    <a:lnTo>
                      <a:pt x="248" y="117"/>
                    </a:lnTo>
                    <a:lnTo>
                      <a:pt x="248" y="117"/>
                    </a:lnTo>
                    <a:lnTo>
                      <a:pt x="248" y="117"/>
                    </a:lnTo>
                    <a:lnTo>
                      <a:pt x="248" y="115"/>
                    </a:lnTo>
                    <a:lnTo>
                      <a:pt x="248" y="115"/>
                    </a:lnTo>
                    <a:lnTo>
                      <a:pt x="248" y="115"/>
                    </a:lnTo>
                    <a:lnTo>
                      <a:pt x="250" y="115"/>
                    </a:lnTo>
                    <a:lnTo>
                      <a:pt x="250" y="115"/>
                    </a:lnTo>
                    <a:lnTo>
                      <a:pt x="250" y="115"/>
                    </a:lnTo>
                    <a:lnTo>
                      <a:pt x="252" y="115"/>
                    </a:lnTo>
                    <a:lnTo>
                      <a:pt x="252" y="115"/>
                    </a:lnTo>
                    <a:lnTo>
                      <a:pt x="252" y="115"/>
                    </a:lnTo>
                    <a:lnTo>
                      <a:pt x="252" y="115"/>
                    </a:lnTo>
                    <a:lnTo>
                      <a:pt x="252" y="115"/>
                    </a:lnTo>
                    <a:lnTo>
                      <a:pt x="252" y="115"/>
                    </a:lnTo>
                    <a:lnTo>
                      <a:pt x="252" y="114"/>
                    </a:lnTo>
                    <a:lnTo>
                      <a:pt x="252" y="114"/>
                    </a:lnTo>
                    <a:lnTo>
                      <a:pt x="252" y="114"/>
                    </a:lnTo>
                    <a:lnTo>
                      <a:pt x="252" y="112"/>
                    </a:lnTo>
                    <a:lnTo>
                      <a:pt x="252" y="112"/>
                    </a:lnTo>
                    <a:lnTo>
                      <a:pt x="252" y="112"/>
                    </a:lnTo>
                    <a:lnTo>
                      <a:pt x="252" y="112"/>
                    </a:lnTo>
                    <a:lnTo>
                      <a:pt x="252" y="112"/>
                    </a:lnTo>
                    <a:lnTo>
                      <a:pt x="252" y="110"/>
                    </a:lnTo>
                    <a:lnTo>
                      <a:pt x="252" y="110"/>
                    </a:lnTo>
                    <a:lnTo>
                      <a:pt x="253" y="110"/>
                    </a:lnTo>
                    <a:lnTo>
                      <a:pt x="253" y="110"/>
                    </a:lnTo>
                    <a:lnTo>
                      <a:pt x="253" y="110"/>
                    </a:lnTo>
                    <a:lnTo>
                      <a:pt x="253" y="110"/>
                    </a:lnTo>
                    <a:lnTo>
                      <a:pt x="255" y="110"/>
                    </a:lnTo>
                    <a:lnTo>
                      <a:pt x="255" y="110"/>
                    </a:lnTo>
                    <a:lnTo>
                      <a:pt x="255" y="110"/>
                    </a:lnTo>
                    <a:lnTo>
                      <a:pt x="257" y="110"/>
                    </a:lnTo>
                    <a:lnTo>
                      <a:pt x="257" y="110"/>
                    </a:lnTo>
                    <a:lnTo>
                      <a:pt x="257" y="110"/>
                    </a:lnTo>
                    <a:lnTo>
                      <a:pt x="259" y="110"/>
                    </a:lnTo>
                    <a:lnTo>
                      <a:pt x="259" y="110"/>
                    </a:lnTo>
                    <a:lnTo>
                      <a:pt x="259" y="112"/>
                    </a:lnTo>
                    <a:lnTo>
                      <a:pt x="259" y="112"/>
                    </a:lnTo>
                    <a:lnTo>
                      <a:pt x="259" y="112"/>
                    </a:lnTo>
                    <a:lnTo>
                      <a:pt x="259" y="112"/>
                    </a:lnTo>
                    <a:lnTo>
                      <a:pt x="259" y="112"/>
                    </a:lnTo>
                    <a:lnTo>
                      <a:pt x="261" y="112"/>
                    </a:lnTo>
                    <a:lnTo>
                      <a:pt x="261" y="112"/>
                    </a:lnTo>
                    <a:lnTo>
                      <a:pt x="261" y="114"/>
                    </a:lnTo>
                    <a:lnTo>
                      <a:pt x="261" y="114"/>
                    </a:lnTo>
                    <a:lnTo>
                      <a:pt x="261" y="114"/>
                    </a:lnTo>
                    <a:lnTo>
                      <a:pt x="261" y="114"/>
                    </a:lnTo>
                    <a:lnTo>
                      <a:pt x="261" y="114"/>
                    </a:lnTo>
                    <a:lnTo>
                      <a:pt x="261" y="114"/>
                    </a:lnTo>
                    <a:lnTo>
                      <a:pt x="261" y="114"/>
                    </a:lnTo>
                    <a:lnTo>
                      <a:pt x="261" y="112"/>
                    </a:lnTo>
                    <a:lnTo>
                      <a:pt x="261" y="112"/>
                    </a:lnTo>
                    <a:lnTo>
                      <a:pt x="261" y="112"/>
                    </a:lnTo>
                    <a:lnTo>
                      <a:pt x="262" y="112"/>
                    </a:lnTo>
                    <a:lnTo>
                      <a:pt x="262" y="112"/>
                    </a:lnTo>
                    <a:lnTo>
                      <a:pt x="262" y="112"/>
                    </a:lnTo>
                    <a:lnTo>
                      <a:pt x="262" y="112"/>
                    </a:lnTo>
                    <a:lnTo>
                      <a:pt x="264" y="112"/>
                    </a:lnTo>
                    <a:lnTo>
                      <a:pt x="264" y="110"/>
                    </a:lnTo>
                    <a:lnTo>
                      <a:pt x="264" y="110"/>
                    </a:lnTo>
                    <a:lnTo>
                      <a:pt x="264" y="110"/>
                    </a:lnTo>
                    <a:lnTo>
                      <a:pt x="264" y="110"/>
                    </a:lnTo>
                    <a:lnTo>
                      <a:pt x="264" y="110"/>
                    </a:lnTo>
                    <a:lnTo>
                      <a:pt x="264" y="110"/>
                    </a:lnTo>
                    <a:lnTo>
                      <a:pt x="264" y="110"/>
                    </a:lnTo>
                    <a:lnTo>
                      <a:pt x="264" y="108"/>
                    </a:lnTo>
                    <a:lnTo>
                      <a:pt x="266" y="108"/>
                    </a:lnTo>
                    <a:lnTo>
                      <a:pt x="266" y="110"/>
                    </a:lnTo>
                    <a:lnTo>
                      <a:pt x="266" y="110"/>
                    </a:lnTo>
                    <a:lnTo>
                      <a:pt x="266" y="110"/>
                    </a:lnTo>
                    <a:lnTo>
                      <a:pt x="266" y="110"/>
                    </a:lnTo>
                    <a:lnTo>
                      <a:pt x="268" y="110"/>
                    </a:lnTo>
                    <a:lnTo>
                      <a:pt x="268" y="110"/>
                    </a:lnTo>
                    <a:lnTo>
                      <a:pt x="268" y="110"/>
                    </a:lnTo>
                    <a:lnTo>
                      <a:pt x="268" y="110"/>
                    </a:lnTo>
                    <a:lnTo>
                      <a:pt x="268" y="110"/>
                    </a:lnTo>
                    <a:lnTo>
                      <a:pt x="268" y="110"/>
                    </a:lnTo>
                    <a:lnTo>
                      <a:pt x="268" y="110"/>
                    </a:lnTo>
                    <a:lnTo>
                      <a:pt x="268" y="110"/>
                    </a:lnTo>
                    <a:lnTo>
                      <a:pt x="268" y="110"/>
                    </a:lnTo>
                    <a:lnTo>
                      <a:pt x="268" y="112"/>
                    </a:lnTo>
                    <a:lnTo>
                      <a:pt x="270" y="112"/>
                    </a:lnTo>
                    <a:lnTo>
                      <a:pt x="270" y="110"/>
                    </a:lnTo>
                    <a:lnTo>
                      <a:pt x="270" y="110"/>
                    </a:lnTo>
                    <a:lnTo>
                      <a:pt x="270" y="110"/>
                    </a:lnTo>
                    <a:lnTo>
                      <a:pt x="271" y="110"/>
                    </a:lnTo>
                    <a:lnTo>
                      <a:pt x="271" y="110"/>
                    </a:lnTo>
                    <a:lnTo>
                      <a:pt x="271" y="110"/>
                    </a:lnTo>
                    <a:lnTo>
                      <a:pt x="271" y="110"/>
                    </a:lnTo>
                    <a:lnTo>
                      <a:pt x="271" y="108"/>
                    </a:lnTo>
                    <a:lnTo>
                      <a:pt x="271" y="108"/>
                    </a:lnTo>
                    <a:lnTo>
                      <a:pt x="270" y="108"/>
                    </a:lnTo>
                    <a:lnTo>
                      <a:pt x="271" y="108"/>
                    </a:lnTo>
                    <a:lnTo>
                      <a:pt x="271" y="106"/>
                    </a:lnTo>
                    <a:lnTo>
                      <a:pt x="271" y="106"/>
                    </a:lnTo>
                    <a:lnTo>
                      <a:pt x="271" y="106"/>
                    </a:lnTo>
                    <a:lnTo>
                      <a:pt x="271" y="106"/>
                    </a:lnTo>
                    <a:lnTo>
                      <a:pt x="271" y="106"/>
                    </a:lnTo>
                    <a:lnTo>
                      <a:pt x="271" y="106"/>
                    </a:lnTo>
                    <a:lnTo>
                      <a:pt x="271" y="105"/>
                    </a:lnTo>
                    <a:lnTo>
                      <a:pt x="271" y="105"/>
                    </a:lnTo>
                    <a:lnTo>
                      <a:pt x="271" y="105"/>
                    </a:lnTo>
                    <a:lnTo>
                      <a:pt x="271" y="105"/>
                    </a:lnTo>
                    <a:lnTo>
                      <a:pt x="271" y="105"/>
                    </a:lnTo>
                    <a:lnTo>
                      <a:pt x="271" y="105"/>
                    </a:lnTo>
                    <a:lnTo>
                      <a:pt x="271" y="105"/>
                    </a:lnTo>
                    <a:lnTo>
                      <a:pt x="271" y="103"/>
                    </a:lnTo>
                    <a:lnTo>
                      <a:pt x="271" y="103"/>
                    </a:lnTo>
                    <a:lnTo>
                      <a:pt x="271" y="103"/>
                    </a:lnTo>
                    <a:lnTo>
                      <a:pt x="271" y="103"/>
                    </a:lnTo>
                    <a:lnTo>
                      <a:pt x="271" y="101"/>
                    </a:lnTo>
                    <a:lnTo>
                      <a:pt x="271" y="101"/>
                    </a:lnTo>
                    <a:lnTo>
                      <a:pt x="271" y="101"/>
                    </a:lnTo>
                    <a:lnTo>
                      <a:pt x="271" y="101"/>
                    </a:lnTo>
                    <a:lnTo>
                      <a:pt x="271" y="101"/>
                    </a:lnTo>
                    <a:lnTo>
                      <a:pt x="271" y="101"/>
                    </a:lnTo>
                    <a:lnTo>
                      <a:pt x="271" y="101"/>
                    </a:lnTo>
                    <a:lnTo>
                      <a:pt x="273" y="101"/>
                    </a:lnTo>
                    <a:lnTo>
                      <a:pt x="273" y="101"/>
                    </a:lnTo>
                    <a:lnTo>
                      <a:pt x="273" y="101"/>
                    </a:lnTo>
                    <a:lnTo>
                      <a:pt x="273" y="99"/>
                    </a:lnTo>
                    <a:lnTo>
                      <a:pt x="273" y="99"/>
                    </a:lnTo>
                    <a:lnTo>
                      <a:pt x="273" y="99"/>
                    </a:lnTo>
                    <a:lnTo>
                      <a:pt x="273" y="99"/>
                    </a:lnTo>
                    <a:lnTo>
                      <a:pt x="273" y="99"/>
                    </a:lnTo>
                    <a:lnTo>
                      <a:pt x="273" y="99"/>
                    </a:lnTo>
                    <a:lnTo>
                      <a:pt x="273" y="99"/>
                    </a:lnTo>
                    <a:lnTo>
                      <a:pt x="273" y="99"/>
                    </a:lnTo>
                    <a:lnTo>
                      <a:pt x="273" y="99"/>
                    </a:lnTo>
                    <a:lnTo>
                      <a:pt x="273" y="97"/>
                    </a:lnTo>
                    <a:lnTo>
                      <a:pt x="273" y="97"/>
                    </a:lnTo>
                    <a:lnTo>
                      <a:pt x="273" y="97"/>
                    </a:lnTo>
                    <a:lnTo>
                      <a:pt x="273" y="97"/>
                    </a:lnTo>
                    <a:lnTo>
                      <a:pt x="271" y="97"/>
                    </a:lnTo>
                    <a:lnTo>
                      <a:pt x="271" y="96"/>
                    </a:lnTo>
                    <a:lnTo>
                      <a:pt x="271" y="96"/>
                    </a:lnTo>
                    <a:lnTo>
                      <a:pt x="271" y="96"/>
                    </a:lnTo>
                    <a:lnTo>
                      <a:pt x="271" y="96"/>
                    </a:lnTo>
                    <a:lnTo>
                      <a:pt x="270" y="96"/>
                    </a:lnTo>
                    <a:lnTo>
                      <a:pt x="270" y="96"/>
                    </a:lnTo>
                    <a:lnTo>
                      <a:pt x="270" y="96"/>
                    </a:lnTo>
                    <a:lnTo>
                      <a:pt x="270" y="96"/>
                    </a:lnTo>
                    <a:lnTo>
                      <a:pt x="270" y="94"/>
                    </a:lnTo>
                    <a:lnTo>
                      <a:pt x="270" y="94"/>
                    </a:lnTo>
                    <a:lnTo>
                      <a:pt x="268" y="94"/>
                    </a:lnTo>
                    <a:lnTo>
                      <a:pt x="268" y="94"/>
                    </a:lnTo>
                    <a:lnTo>
                      <a:pt x="268" y="94"/>
                    </a:lnTo>
                    <a:lnTo>
                      <a:pt x="268" y="92"/>
                    </a:lnTo>
                    <a:lnTo>
                      <a:pt x="268" y="92"/>
                    </a:lnTo>
                    <a:lnTo>
                      <a:pt x="268" y="92"/>
                    </a:lnTo>
                    <a:lnTo>
                      <a:pt x="268" y="90"/>
                    </a:lnTo>
                    <a:lnTo>
                      <a:pt x="268" y="90"/>
                    </a:lnTo>
                    <a:lnTo>
                      <a:pt x="268" y="90"/>
                    </a:lnTo>
                    <a:lnTo>
                      <a:pt x="268" y="90"/>
                    </a:lnTo>
                    <a:lnTo>
                      <a:pt x="268" y="90"/>
                    </a:lnTo>
                    <a:lnTo>
                      <a:pt x="268" y="88"/>
                    </a:lnTo>
                    <a:lnTo>
                      <a:pt x="268" y="88"/>
                    </a:lnTo>
                    <a:lnTo>
                      <a:pt x="268" y="88"/>
                    </a:lnTo>
                    <a:lnTo>
                      <a:pt x="268" y="88"/>
                    </a:lnTo>
                    <a:lnTo>
                      <a:pt x="268" y="88"/>
                    </a:lnTo>
                    <a:lnTo>
                      <a:pt x="268" y="88"/>
                    </a:lnTo>
                    <a:lnTo>
                      <a:pt x="268" y="88"/>
                    </a:lnTo>
                    <a:lnTo>
                      <a:pt x="268" y="88"/>
                    </a:lnTo>
                    <a:lnTo>
                      <a:pt x="268" y="88"/>
                    </a:lnTo>
                    <a:lnTo>
                      <a:pt x="270" y="88"/>
                    </a:lnTo>
                    <a:lnTo>
                      <a:pt x="270" y="88"/>
                    </a:lnTo>
                    <a:lnTo>
                      <a:pt x="270" y="88"/>
                    </a:lnTo>
                    <a:lnTo>
                      <a:pt x="270" y="88"/>
                    </a:lnTo>
                    <a:lnTo>
                      <a:pt x="270" y="86"/>
                    </a:lnTo>
                    <a:lnTo>
                      <a:pt x="270" y="86"/>
                    </a:lnTo>
                    <a:lnTo>
                      <a:pt x="270" y="86"/>
                    </a:lnTo>
                    <a:lnTo>
                      <a:pt x="270" y="86"/>
                    </a:lnTo>
                    <a:lnTo>
                      <a:pt x="270" y="86"/>
                    </a:lnTo>
                    <a:lnTo>
                      <a:pt x="271" y="86"/>
                    </a:lnTo>
                    <a:lnTo>
                      <a:pt x="271" y="85"/>
                    </a:lnTo>
                    <a:lnTo>
                      <a:pt x="271" y="85"/>
                    </a:lnTo>
                    <a:lnTo>
                      <a:pt x="271" y="85"/>
                    </a:lnTo>
                    <a:lnTo>
                      <a:pt x="271" y="85"/>
                    </a:lnTo>
                    <a:lnTo>
                      <a:pt x="271" y="85"/>
                    </a:lnTo>
                    <a:lnTo>
                      <a:pt x="271" y="83"/>
                    </a:lnTo>
                    <a:lnTo>
                      <a:pt x="271" y="83"/>
                    </a:lnTo>
                    <a:lnTo>
                      <a:pt x="270" y="83"/>
                    </a:lnTo>
                    <a:lnTo>
                      <a:pt x="270" y="83"/>
                    </a:lnTo>
                    <a:lnTo>
                      <a:pt x="270" y="83"/>
                    </a:lnTo>
                    <a:lnTo>
                      <a:pt x="270" y="83"/>
                    </a:lnTo>
                    <a:lnTo>
                      <a:pt x="270" y="83"/>
                    </a:lnTo>
                    <a:lnTo>
                      <a:pt x="270" y="81"/>
                    </a:lnTo>
                    <a:lnTo>
                      <a:pt x="268" y="81"/>
                    </a:lnTo>
                    <a:lnTo>
                      <a:pt x="268" y="81"/>
                    </a:lnTo>
                    <a:lnTo>
                      <a:pt x="268" y="81"/>
                    </a:lnTo>
                    <a:lnTo>
                      <a:pt x="268" y="81"/>
                    </a:lnTo>
                    <a:lnTo>
                      <a:pt x="268" y="81"/>
                    </a:lnTo>
                    <a:lnTo>
                      <a:pt x="268" y="81"/>
                    </a:lnTo>
                    <a:lnTo>
                      <a:pt x="268" y="81"/>
                    </a:lnTo>
                    <a:lnTo>
                      <a:pt x="268" y="81"/>
                    </a:lnTo>
                    <a:lnTo>
                      <a:pt x="268" y="81"/>
                    </a:lnTo>
                    <a:lnTo>
                      <a:pt x="270" y="79"/>
                    </a:lnTo>
                    <a:lnTo>
                      <a:pt x="270" y="79"/>
                    </a:lnTo>
                    <a:lnTo>
                      <a:pt x="270" y="79"/>
                    </a:lnTo>
                    <a:lnTo>
                      <a:pt x="271" y="81"/>
                    </a:lnTo>
                    <a:lnTo>
                      <a:pt x="271" y="81"/>
                    </a:lnTo>
                    <a:lnTo>
                      <a:pt x="271" y="81"/>
                    </a:lnTo>
                    <a:lnTo>
                      <a:pt x="273" y="79"/>
                    </a:lnTo>
                    <a:lnTo>
                      <a:pt x="273" y="79"/>
                    </a:lnTo>
                    <a:lnTo>
                      <a:pt x="275" y="79"/>
                    </a:lnTo>
                    <a:lnTo>
                      <a:pt x="277" y="77"/>
                    </a:lnTo>
                    <a:lnTo>
                      <a:pt x="277" y="77"/>
                    </a:lnTo>
                    <a:lnTo>
                      <a:pt x="277" y="77"/>
                    </a:lnTo>
                    <a:lnTo>
                      <a:pt x="277" y="77"/>
                    </a:lnTo>
                    <a:lnTo>
                      <a:pt x="279" y="77"/>
                    </a:lnTo>
                    <a:lnTo>
                      <a:pt x="279" y="77"/>
                    </a:lnTo>
                    <a:lnTo>
                      <a:pt x="279" y="76"/>
                    </a:lnTo>
                    <a:lnTo>
                      <a:pt x="279" y="76"/>
                    </a:lnTo>
                    <a:lnTo>
                      <a:pt x="281" y="76"/>
                    </a:lnTo>
                    <a:lnTo>
                      <a:pt x="282" y="76"/>
                    </a:lnTo>
                    <a:lnTo>
                      <a:pt x="282" y="76"/>
                    </a:lnTo>
                    <a:lnTo>
                      <a:pt x="282" y="76"/>
                    </a:lnTo>
                    <a:lnTo>
                      <a:pt x="282" y="77"/>
                    </a:lnTo>
                    <a:lnTo>
                      <a:pt x="282" y="77"/>
                    </a:lnTo>
                    <a:lnTo>
                      <a:pt x="282" y="77"/>
                    </a:lnTo>
                    <a:lnTo>
                      <a:pt x="282" y="77"/>
                    </a:lnTo>
                    <a:lnTo>
                      <a:pt x="282" y="77"/>
                    </a:lnTo>
                    <a:lnTo>
                      <a:pt x="282" y="79"/>
                    </a:lnTo>
                    <a:lnTo>
                      <a:pt x="282" y="79"/>
                    </a:lnTo>
                    <a:lnTo>
                      <a:pt x="282" y="79"/>
                    </a:lnTo>
                    <a:lnTo>
                      <a:pt x="282" y="79"/>
                    </a:lnTo>
                    <a:lnTo>
                      <a:pt x="282" y="79"/>
                    </a:lnTo>
                    <a:lnTo>
                      <a:pt x="282" y="79"/>
                    </a:lnTo>
                    <a:lnTo>
                      <a:pt x="284" y="79"/>
                    </a:lnTo>
                    <a:lnTo>
                      <a:pt x="284" y="81"/>
                    </a:lnTo>
                    <a:lnTo>
                      <a:pt x="284" y="81"/>
                    </a:lnTo>
                    <a:lnTo>
                      <a:pt x="284" y="81"/>
                    </a:lnTo>
                    <a:lnTo>
                      <a:pt x="282" y="81"/>
                    </a:lnTo>
                    <a:lnTo>
                      <a:pt x="282" y="81"/>
                    </a:lnTo>
                    <a:lnTo>
                      <a:pt x="282" y="81"/>
                    </a:lnTo>
                    <a:lnTo>
                      <a:pt x="282" y="81"/>
                    </a:lnTo>
                    <a:lnTo>
                      <a:pt x="284" y="83"/>
                    </a:lnTo>
                    <a:lnTo>
                      <a:pt x="284" y="83"/>
                    </a:lnTo>
                    <a:lnTo>
                      <a:pt x="284" y="83"/>
                    </a:lnTo>
                    <a:lnTo>
                      <a:pt x="284" y="83"/>
                    </a:lnTo>
                    <a:lnTo>
                      <a:pt x="284" y="83"/>
                    </a:lnTo>
                    <a:lnTo>
                      <a:pt x="284" y="83"/>
                    </a:lnTo>
                    <a:lnTo>
                      <a:pt x="284" y="83"/>
                    </a:lnTo>
                    <a:lnTo>
                      <a:pt x="284" y="83"/>
                    </a:lnTo>
                    <a:lnTo>
                      <a:pt x="286" y="83"/>
                    </a:lnTo>
                    <a:lnTo>
                      <a:pt x="286" y="83"/>
                    </a:lnTo>
                    <a:lnTo>
                      <a:pt x="286" y="85"/>
                    </a:lnTo>
                    <a:lnTo>
                      <a:pt x="286" y="85"/>
                    </a:lnTo>
                    <a:lnTo>
                      <a:pt x="286" y="85"/>
                    </a:lnTo>
                    <a:lnTo>
                      <a:pt x="286" y="85"/>
                    </a:lnTo>
                    <a:lnTo>
                      <a:pt x="286" y="85"/>
                    </a:lnTo>
                    <a:lnTo>
                      <a:pt x="286" y="85"/>
                    </a:lnTo>
                    <a:lnTo>
                      <a:pt x="286" y="85"/>
                    </a:lnTo>
                    <a:lnTo>
                      <a:pt x="286" y="85"/>
                    </a:lnTo>
                    <a:lnTo>
                      <a:pt x="288" y="85"/>
                    </a:lnTo>
                    <a:lnTo>
                      <a:pt x="288" y="85"/>
                    </a:lnTo>
                    <a:lnTo>
                      <a:pt x="288" y="85"/>
                    </a:lnTo>
                    <a:lnTo>
                      <a:pt x="290" y="85"/>
                    </a:lnTo>
                    <a:lnTo>
                      <a:pt x="290" y="85"/>
                    </a:lnTo>
                    <a:lnTo>
                      <a:pt x="290" y="85"/>
                    </a:lnTo>
                    <a:lnTo>
                      <a:pt x="290" y="85"/>
                    </a:lnTo>
                    <a:lnTo>
                      <a:pt x="291" y="83"/>
                    </a:lnTo>
                    <a:lnTo>
                      <a:pt x="291" y="83"/>
                    </a:lnTo>
                    <a:lnTo>
                      <a:pt x="291" y="83"/>
                    </a:lnTo>
                    <a:lnTo>
                      <a:pt x="291" y="83"/>
                    </a:lnTo>
                    <a:lnTo>
                      <a:pt x="291" y="83"/>
                    </a:lnTo>
                    <a:lnTo>
                      <a:pt x="291" y="83"/>
                    </a:lnTo>
                    <a:lnTo>
                      <a:pt x="291" y="83"/>
                    </a:lnTo>
                    <a:lnTo>
                      <a:pt x="291" y="83"/>
                    </a:lnTo>
                    <a:lnTo>
                      <a:pt x="293" y="83"/>
                    </a:lnTo>
                    <a:lnTo>
                      <a:pt x="293" y="83"/>
                    </a:lnTo>
                    <a:lnTo>
                      <a:pt x="293" y="83"/>
                    </a:lnTo>
                    <a:lnTo>
                      <a:pt x="293" y="83"/>
                    </a:lnTo>
                    <a:lnTo>
                      <a:pt x="293" y="83"/>
                    </a:lnTo>
                    <a:lnTo>
                      <a:pt x="293" y="85"/>
                    </a:lnTo>
                    <a:lnTo>
                      <a:pt x="293" y="85"/>
                    </a:lnTo>
                    <a:lnTo>
                      <a:pt x="295" y="85"/>
                    </a:lnTo>
                    <a:lnTo>
                      <a:pt x="295" y="85"/>
                    </a:lnTo>
                    <a:lnTo>
                      <a:pt x="295" y="85"/>
                    </a:lnTo>
                    <a:lnTo>
                      <a:pt x="295" y="85"/>
                    </a:lnTo>
                    <a:lnTo>
                      <a:pt x="295" y="85"/>
                    </a:lnTo>
                    <a:lnTo>
                      <a:pt x="295" y="85"/>
                    </a:lnTo>
                    <a:lnTo>
                      <a:pt x="297" y="85"/>
                    </a:lnTo>
                    <a:lnTo>
                      <a:pt x="297" y="85"/>
                    </a:lnTo>
                    <a:lnTo>
                      <a:pt x="297" y="85"/>
                    </a:lnTo>
                    <a:lnTo>
                      <a:pt x="297" y="85"/>
                    </a:lnTo>
                    <a:lnTo>
                      <a:pt x="297" y="85"/>
                    </a:lnTo>
                    <a:lnTo>
                      <a:pt x="297" y="85"/>
                    </a:lnTo>
                    <a:lnTo>
                      <a:pt x="297" y="83"/>
                    </a:lnTo>
                    <a:lnTo>
                      <a:pt x="297" y="83"/>
                    </a:lnTo>
                    <a:lnTo>
                      <a:pt x="297" y="83"/>
                    </a:lnTo>
                    <a:lnTo>
                      <a:pt x="297" y="83"/>
                    </a:lnTo>
                    <a:lnTo>
                      <a:pt x="297" y="83"/>
                    </a:lnTo>
                    <a:lnTo>
                      <a:pt x="297" y="83"/>
                    </a:lnTo>
                    <a:lnTo>
                      <a:pt x="299" y="83"/>
                    </a:lnTo>
                    <a:lnTo>
                      <a:pt x="299" y="83"/>
                    </a:lnTo>
                    <a:lnTo>
                      <a:pt x="299" y="81"/>
                    </a:lnTo>
                    <a:lnTo>
                      <a:pt x="299" y="81"/>
                    </a:lnTo>
                    <a:lnTo>
                      <a:pt x="299" y="83"/>
                    </a:lnTo>
                    <a:lnTo>
                      <a:pt x="299" y="83"/>
                    </a:lnTo>
                    <a:lnTo>
                      <a:pt x="300" y="83"/>
                    </a:lnTo>
                    <a:lnTo>
                      <a:pt x="300" y="83"/>
                    </a:lnTo>
                    <a:lnTo>
                      <a:pt x="300" y="81"/>
                    </a:lnTo>
                    <a:lnTo>
                      <a:pt x="300" y="81"/>
                    </a:lnTo>
                    <a:lnTo>
                      <a:pt x="300" y="81"/>
                    </a:lnTo>
                    <a:lnTo>
                      <a:pt x="302" y="81"/>
                    </a:lnTo>
                    <a:lnTo>
                      <a:pt x="302" y="81"/>
                    </a:lnTo>
                    <a:lnTo>
                      <a:pt x="302" y="81"/>
                    </a:lnTo>
                    <a:lnTo>
                      <a:pt x="302" y="81"/>
                    </a:lnTo>
                    <a:lnTo>
                      <a:pt x="302" y="81"/>
                    </a:lnTo>
                    <a:lnTo>
                      <a:pt x="304" y="79"/>
                    </a:lnTo>
                    <a:lnTo>
                      <a:pt x="304" y="81"/>
                    </a:lnTo>
                    <a:lnTo>
                      <a:pt x="304" y="81"/>
                    </a:lnTo>
                    <a:lnTo>
                      <a:pt x="304" y="81"/>
                    </a:lnTo>
                    <a:lnTo>
                      <a:pt x="304" y="81"/>
                    </a:lnTo>
                    <a:lnTo>
                      <a:pt x="304" y="81"/>
                    </a:lnTo>
                    <a:lnTo>
                      <a:pt x="304" y="81"/>
                    </a:lnTo>
                    <a:lnTo>
                      <a:pt x="304" y="81"/>
                    </a:lnTo>
                    <a:lnTo>
                      <a:pt x="304" y="83"/>
                    </a:lnTo>
                    <a:lnTo>
                      <a:pt x="304" y="83"/>
                    </a:lnTo>
                    <a:lnTo>
                      <a:pt x="304" y="83"/>
                    </a:lnTo>
                    <a:lnTo>
                      <a:pt x="306" y="83"/>
                    </a:lnTo>
                    <a:lnTo>
                      <a:pt x="306" y="83"/>
                    </a:lnTo>
                    <a:lnTo>
                      <a:pt x="306" y="81"/>
                    </a:lnTo>
                    <a:lnTo>
                      <a:pt x="306" y="81"/>
                    </a:lnTo>
                    <a:lnTo>
                      <a:pt x="306" y="79"/>
                    </a:lnTo>
                    <a:lnTo>
                      <a:pt x="306" y="79"/>
                    </a:lnTo>
                    <a:lnTo>
                      <a:pt x="308" y="79"/>
                    </a:lnTo>
                    <a:lnTo>
                      <a:pt x="308" y="77"/>
                    </a:lnTo>
                    <a:lnTo>
                      <a:pt x="308" y="77"/>
                    </a:lnTo>
                    <a:lnTo>
                      <a:pt x="308" y="77"/>
                    </a:lnTo>
                    <a:lnTo>
                      <a:pt x="308" y="77"/>
                    </a:lnTo>
                    <a:lnTo>
                      <a:pt x="308" y="76"/>
                    </a:lnTo>
                    <a:lnTo>
                      <a:pt x="308" y="76"/>
                    </a:lnTo>
                    <a:lnTo>
                      <a:pt x="308" y="76"/>
                    </a:lnTo>
                    <a:lnTo>
                      <a:pt x="309" y="76"/>
                    </a:lnTo>
                    <a:lnTo>
                      <a:pt x="309" y="76"/>
                    </a:lnTo>
                    <a:lnTo>
                      <a:pt x="309" y="76"/>
                    </a:lnTo>
                    <a:lnTo>
                      <a:pt x="309" y="76"/>
                    </a:lnTo>
                    <a:lnTo>
                      <a:pt x="309" y="76"/>
                    </a:lnTo>
                    <a:lnTo>
                      <a:pt x="309" y="74"/>
                    </a:lnTo>
                    <a:lnTo>
                      <a:pt x="311" y="74"/>
                    </a:lnTo>
                    <a:lnTo>
                      <a:pt x="311" y="74"/>
                    </a:lnTo>
                    <a:lnTo>
                      <a:pt x="311" y="74"/>
                    </a:lnTo>
                    <a:lnTo>
                      <a:pt x="311" y="74"/>
                    </a:lnTo>
                    <a:lnTo>
                      <a:pt x="311" y="74"/>
                    </a:lnTo>
                    <a:lnTo>
                      <a:pt x="311" y="74"/>
                    </a:lnTo>
                    <a:lnTo>
                      <a:pt x="311" y="74"/>
                    </a:lnTo>
                    <a:lnTo>
                      <a:pt x="313" y="74"/>
                    </a:lnTo>
                    <a:lnTo>
                      <a:pt x="313" y="74"/>
                    </a:lnTo>
                    <a:lnTo>
                      <a:pt x="313" y="74"/>
                    </a:lnTo>
                    <a:lnTo>
                      <a:pt x="313" y="74"/>
                    </a:lnTo>
                    <a:lnTo>
                      <a:pt x="313" y="74"/>
                    </a:lnTo>
                    <a:lnTo>
                      <a:pt x="313" y="74"/>
                    </a:lnTo>
                    <a:lnTo>
                      <a:pt x="315" y="74"/>
                    </a:lnTo>
                    <a:lnTo>
                      <a:pt x="315" y="74"/>
                    </a:lnTo>
                    <a:lnTo>
                      <a:pt x="315" y="74"/>
                    </a:lnTo>
                    <a:lnTo>
                      <a:pt x="315" y="74"/>
                    </a:lnTo>
                    <a:lnTo>
                      <a:pt x="317" y="74"/>
                    </a:lnTo>
                    <a:lnTo>
                      <a:pt x="317" y="74"/>
                    </a:lnTo>
                    <a:lnTo>
                      <a:pt x="317" y="74"/>
                    </a:lnTo>
                    <a:lnTo>
                      <a:pt x="317" y="74"/>
                    </a:lnTo>
                    <a:lnTo>
                      <a:pt x="317" y="76"/>
                    </a:lnTo>
                    <a:lnTo>
                      <a:pt x="319" y="76"/>
                    </a:lnTo>
                    <a:lnTo>
                      <a:pt x="319" y="76"/>
                    </a:lnTo>
                    <a:lnTo>
                      <a:pt x="319" y="76"/>
                    </a:lnTo>
                    <a:lnTo>
                      <a:pt x="320" y="74"/>
                    </a:lnTo>
                    <a:lnTo>
                      <a:pt x="320" y="74"/>
                    </a:lnTo>
                    <a:lnTo>
                      <a:pt x="320" y="74"/>
                    </a:lnTo>
                    <a:lnTo>
                      <a:pt x="320" y="74"/>
                    </a:lnTo>
                    <a:lnTo>
                      <a:pt x="322" y="74"/>
                    </a:lnTo>
                    <a:lnTo>
                      <a:pt x="322" y="74"/>
                    </a:lnTo>
                    <a:lnTo>
                      <a:pt x="322" y="74"/>
                    </a:lnTo>
                    <a:lnTo>
                      <a:pt x="322" y="74"/>
                    </a:lnTo>
                    <a:lnTo>
                      <a:pt x="322" y="74"/>
                    </a:lnTo>
                    <a:lnTo>
                      <a:pt x="322" y="76"/>
                    </a:lnTo>
                    <a:lnTo>
                      <a:pt x="322" y="76"/>
                    </a:lnTo>
                    <a:lnTo>
                      <a:pt x="322" y="76"/>
                    </a:lnTo>
                    <a:lnTo>
                      <a:pt x="322" y="76"/>
                    </a:lnTo>
                    <a:lnTo>
                      <a:pt x="322" y="76"/>
                    </a:lnTo>
                    <a:lnTo>
                      <a:pt x="322" y="76"/>
                    </a:lnTo>
                    <a:lnTo>
                      <a:pt x="322" y="76"/>
                    </a:lnTo>
                    <a:lnTo>
                      <a:pt x="322" y="76"/>
                    </a:lnTo>
                    <a:lnTo>
                      <a:pt x="324" y="76"/>
                    </a:lnTo>
                    <a:lnTo>
                      <a:pt x="324" y="76"/>
                    </a:lnTo>
                    <a:lnTo>
                      <a:pt x="324" y="76"/>
                    </a:lnTo>
                    <a:lnTo>
                      <a:pt x="324" y="76"/>
                    </a:lnTo>
                    <a:lnTo>
                      <a:pt x="324" y="76"/>
                    </a:lnTo>
                    <a:lnTo>
                      <a:pt x="324" y="76"/>
                    </a:lnTo>
                    <a:lnTo>
                      <a:pt x="324" y="76"/>
                    </a:lnTo>
                    <a:lnTo>
                      <a:pt x="324" y="76"/>
                    </a:lnTo>
                    <a:lnTo>
                      <a:pt x="324" y="74"/>
                    </a:lnTo>
                    <a:lnTo>
                      <a:pt x="324" y="74"/>
                    </a:lnTo>
                    <a:lnTo>
                      <a:pt x="326" y="72"/>
                    </a:lnTo>
                    <a:lnTo>
                      <a:pt x="326" y="72"/>
                    </a:lnTo>
                    <a:lnTo>
                      <a:pt x="326" y="72"/>
                    </a:lnTo>
                    <a:lnTo>
                      <a:pt x="326" y="72"/>
                    </a:lnTo>
                    <a:lnTo>
                      <a:pt x="326" y="72"/>
                    </a:lnTo>
                    <a:lnTo>
                      <a:pt x="326" y="72"/>
                    </a:lnTo>
                    <a:lnTo>
                      <a:pt x="326" y="72"/>
                    </a:lnTo>
                    <a:lnTo>
                      <a:pt x="328" y="72"/>
                    </a:lnTo>
                    <a:lnTo>
                      <a:pt x="328" y="70"/>
                    </a:lnTo>
                    <a:lnTo>
                      <a:pt x="328" y="70"/>
                    </a:lnTo>
                    <a:lnTo>
                      <a:pt x="328" y="70"/>
                    </a:lnTo>
                    <a:lnTo>
                      <a:pt x="328" y="70"/>
                    </a:lnTo>
                    <a:lnTo>
                      <a:pt x="328" y="70"/>
                    </a:lnTo>
                    <a:lnTo>
                      <a:pt x="328" y="70"/>
                    </a:lnTo>
                    <a:lnTo>
                      <a:pt x="329" y="70"/>
                    </a:lnTo>
                    <a:lnTo>
                      <a:pt x="329" y="70"/>
                    </a:lnTo>
                    <a:lnTo>
                      <a:pt x="329" y="70"/>
                    </a:lnTo>
                    <a:lnTo>
                      <a:pt x="329" y="70"/>
                    </a:lnTo>
                    <a:lnTo>
                      <a:pt x="329" y="70"/>
                    </a:lnTo>
                    <a:lnTo>
                      <a:pt x="329" y="72"/>
                    </a:lnTo>
                    <a:lnTo>
                      <a:pt x="329" y="72"/>
                    </a:lnTo>
                    <a:lnTo>
                      <a:pt x="329" y="72"/>
                    </a:lnTo>
                    <a:lnTo>
                      <a:pt x="329" y="72"/>
                    </a:lnTo>
                    <a:lnTo>
                      <a:pt x="329" y="72"/>
                    </a:lnTo>
                    <a:lnTo>
                      <a:pt x="329" y="72"/>
                    </a:lnTo>
                    <a:lnTo>
                      <a:pt x="329" y="74"/>
                    </a:lnTo>
                    <a:lnTo>
                      <a:pt x="329" y="74"/>
                    </a:lnTo>
                    <a:lnTo>
                      <a:pt x="329" y="74"/>
                    </a:lnTo>
                    <a:lnTo>
                      <a:pt x="329" y="74"/>
                    </a:lnTo>
                    <a:lnTo>
                      <a:pt x="331" y="74"/>
                    </a:lnTo>
                    <a:lnTo>
                      <a:pt x="331" y="74"/>
                    </a:lnTo>
                    <a:lnTo>
                      <a:pt x="331" y="74"/>
                    </a:lnTo>
                    <a:lnTo>
                      <a:pt x="331" y="74"/>
                    </a:lnTo>
                    <a:lnTo>
                      <a:pt x="331" y="74"/>
                    </a:lnTo>
                    <a:lnTo>
                      <a:pt x="333" y="72"/>
                    </a:lnTo>
                    <a:lnTo>
                      <a:pt x="333" y="72"/>
                    </a:lnTo>
                    <a:lnTo>
                      <a:pt x="333" y="72"/>
                    </a:lnTo>
                    <a:lnTo>
                      <a:pt x="333" y="72"/>
                    </a:lnTo>
                    <a:lnTo>
                      <a:pt x="333" y="72"/>
                    </a:lnTo>
                    <a:lnTo>
                      <a:pt x="333" y="72"/>
                    </a:lnTo>
                    <a:lnTo>
                      <a:pt x="331" y="72"/>
                    </a:lnTo>
                    <a:lnTo>
                      <a:pt x="331" y="72"/>
                    </a:lnTo>
                    <a:lnTo>
                      <a:pt x="333" y="70"/>
                    </a:lnTo>
                    <a:lnTo>
                      <a:pt x="333" y="70"/>
                    </a:lnTo>
                    <a:lnTo>
                      <a:pt x="331" y="70"/>
                    </a:lnTo>
                    <a:lnTo>
                      <a:pt x="331" y="70"/>
                    </a:lnTo>
                    <a:lnTo>
                      <a:pt x="331" y="70"/>
                    </a:lnTo>
                    <a:lnTo>
                      <a:pt x="331" y="70"/>
                    </a:lnTo>
                    <a:lnTo>
                      <a:pt x="331" y="70"/>
                    </a:lnTo>
                    <a:lnTo>
                      <a:pt x="331" y="68"/>
                    </a:lnTo>
                    <a:lnTo>
                      <a:pt x="331" y="68"/>
                    </a:lnTo>
                    <a:lnTo>
                      <a:pt x="331" y="68"/>
                    </a:lnTo>
                    <a:lnTo>
                      <a:pt x="331" y="68"/>
                    </a:lnTo>
                    <a:lnTo>
                      <a:pt x="333" y="68"/>
                    </a:lnTo>
                    <a:lnTo>
                      <a:pt x="333" y="68"/>
                    </a:lnTo>
                    <a:lnTo>
                      <a:pt x="333" y="68"/>
                    </a:lnTo>
                    <a:lnTo>
                      <a:pt x="333" y="68"/>
                    </a:lnTo>
                    <a:lnTo>
                      <a:pt x="333" y="68"/>
                    </a:lnTo>
                    <a:lnTo>
                      <a:pt x="333" y="68"/>
                    </a:lnTo>
                    <a:lnTo>
                      <a:pt x="335" y="67"/>
                    </a:lnTo>
                    <a:lnTo>
                      <a:pt x="333" y="67"/>
                    </a:lnTo>
                    <a:lnTo>
                      <a:pt x="333" y="67"/>
                    </a:lnTo>
                    <a:lnTo>
                      <a:pt x="335" y="67"/>
                    </a:lnTo>
                    <a:lnTo>
                      <a:pt x="335" y="67"/>
                    </a:lnTo>
                    <a:lnTo>
                      <a:pt x="335" y="67"/>
                    </a:lnTo>
                    <a:lnTo>
                      <a:pt x="335" y="67"/>
                    </a:lnTo>
                    <a:lnTo>
                      <a:pt x="335" y="67"/>
                    </a:lnTo>
                    <a:lnTo>
                      <a:pt x="335" y="67"/>
                    </a:lnTo>
                    <a:lnTo>
                      <a:pt x="335" y="67"/>
                    </a:lnTo>
                    <a:lnTo>
                      <a:pt x="335" y="68"/>
                    </a:lnTo>
                    <a:lnTo>
                      <a:pt x="335" y="68"/>
                    </a:lnTo>
                    <a:lnTo>
                      <a:pt x="335" y="68"/>
                    </a:lnTo>
                    <a:lnTo>
                      <a:pt x="335" y="68"/>
                    </a:lnTo>
                    <a:lnTo>
                      <a:pt x="335" y="68"/>
                    </a:lnTo>
                    <a:lnTo>
                      <a:pt x="335" y="70"/>
                    </a:lnTo>
                    <a:lnTo>
                      <a:pt x="335" y="70"/>
                    </a:lnTo>
                    <a:lnTo>
                      <a:pt x="335" y="70"/>
                    </a:lnTo>
                    <a:lnTo>
                      <a:pt x="335" y="70"/>
                    </a:lnTo>
                    <a:lnTo>
                      <a:pt x="335" y="70"/>
                    </a:lnTo>
                    <a:lnTo>
                      <a:pt x="335" y="70"/>
                    </a:lnTo>
                    <a:lnTo>
                      <a:pt x="337" y="70"/>
                    </a:lnTo>
                    <a:lnTo>
                      <a:pt x="337" y="70"/>
                    </a:lnTo>
                    <a:lnTo>
                      <a:pt x="337" y="70"/>
                    </a:lnTo>
                    <a:lnTo>
                      <a:pt x="337" y="70"/>
                    </a:lnTo>
                    <a:lnTo>
                      <a:pt x="337" y="72"/>
                    </a:lnTo>
                    <a:lnTo>
                      <a:pt x="337" y="72"/>
                    </a:lnTo>
                    <a:lnTo>
                      <a:pt x="337" y="72"/>
                    </a:lnTo>
                    <a:lnTo>
                      <a:pt x="337" y="72"/>
                    </a:lnTo>
                    <a:lnTo>
                      <a:pt x="337" y="72"/>
                    </a:lnTo>
                    <a:lnTo>
                      <a:pt x="337" y="72"/>
                    </a:lnTo>
                    <a:lnTo>
                      <a:pt x="337" y="72"/>
                    </a:lnTo>
                    <a:lnTo>
                      <a:pt x="337" y="72"/>
                    </a:lnTo>
                    <a:lnTo>
                      <a:pt x="337" y="74"/>
                    </a:lnTo>
                    <a:lnTo>
                      <a:pt x="337" y="74"/>
                    </a:lnTo>
                    <a:lnTo>
                      <a:pt x="338" y="72"/>
                    </a:lnTo>
                    <a:lnTo>
                      <a:pt x="338" y="72"/>
                    </a:lnTo>
                    <a:lnTo>
                      <a:pt x="338" y="72"/>
                    </a:lnTo>
                    <a:lnTo>
                      <a:pt x="338" y="72"/>
                    </a:lnTo>
                    <a:lnTo>
                      <a:pt x="338" y="72"/>
                    </a:lnTo>
                    <a:lnTo>
                      <a:pt x="338" y="72"/>
                    </a:lnTo>
                    <a:lnTo>
                      <a:pt x="338" y="72"/>
                    </a:lnTo>
                    <a:lnTo>
                      <a:pt x="338" y="72"/>
                    </a:lnTo>
                    <a:lnTo>
                      <a:pt x="338" y="72"/>
                    </a:lnTo>
                    <a:lnTo>
                      <a:pt x="338" y="72"/>
                    </a:lnTo>
                    <a:lnTo>
                      <a:pt x="338" y="70"/>
                    </a:lnTo>
                    <a:lnTo>
                      <a:pt x="338" y="70"/>
                    </a:lnTo>
                    <a:lnTo>
                      <a:pt x="338" y="70"/>
                    </a:lnTo>
                    <a:lnTo>
                      <a:pt x="338" y="70"/>
                    </a:lnTo>
                    <a:lnTo>
                      <a:pt x="338" y="70"/>
                    </a:lnTo>
                    <a:lnTo>
                      <a:pt x="338" y="70"/>
                    </a:lnTo>
                    <a:lnTo>
                      <a:pt x="338" y="70"/>
                    </a:lnTo>
                    <a:lnTo>
                      <a:pt x="338" y="70"/>
                    </a:lnTo>
                    <a:lnTo>
                      <a:pt x="338" y="70"/>
                    </a:lnTo>
                    <a:lnTo>
                      <a:pt x="338" y="70"/>
                    </a:lnTo>
                    <a:lnTo>
                      <a:pt x="338" y="70"/>
                    </a:lnTo>
                    <a:lnTo>
                      <a:pt x="340" y="70"/>
                    </a:lnTo>
                    <a:lnTo>
                      <a:pt x="340" y="70"/>
                    </a:lnTo>
                    <a:lnTo>
                      <a:pt x="340" y="68"/>
                    </a:lnTo>
                    <a:lnTo>
                      <a:pt x="340" y="68"/>
                    </a:lnTo>
                    <a:lnTo>
                      <a:pt x="340" y="68"/>
                    </a:lnTo>
                    <a:lnTo>
                      <a:pt x="340" y="68"/>
                    </a:lnTo>
                    <a:lnTo>
                      <a:pt x="340" y="68"/>
                    </a:lnTo>
                    <a:lnTo>
                      <a:pt x="342" y="68"/>
                    </a:lnTo>
                    <a:lnTo>
                      <a:pt x="342" y="68"/>
                    </a:lnTo>
                    <a:lnTo>
                      <a:pt x="342" y="68"/>
                    </a:lnTo>
                    <a:lnTo>
                      <a:pt x="342" y="68"/>
                    </a:lnTo>
                    <a:lnTo>
                      <a:pt x="342" y="68"/>
                    </a:lnTo>
                    <a:lnTo>
                      <a:pt x="342" y="68"/>
                    </a:lnTo>
                    <a:lnTo>
                      <a:pt x="342" y="70"/>
                    </a:lnTo>
                    <a:lnTo>
                      <a:pt x="342" y="70"/>
                    </a:lnTo>
                    <a:lnTo>
                      <a:pt x="342" y="70"/>
                    </a:lnTo>
                    <a:lnTo>
                      <a:pt x="342" y="70"/>
                    </a:lnTo>
                    <a:lnTo>
                      <a:pt x="344" y="70"/>
                    </a:lnTo>
                    <a:lnTo>
                      <a:pt x="344" y="70"/>
                    </a:lnTo>
                    <a:lnTo>
                      <a:pt x="344" y="68"/>
                    </a:lnTo>
                    <a:lnTo>
                      <a:pt x="344" y="68"/>
                    </a:lnTo>
                    <a:lnTo>
                      <a:pt x="344" y="68"/>
                    </a:lnTo>
                    <a:lnTo>
                      <a:pt x="344" y="68"/>
                    </a:lnTo>
                    <a:lnTo>
                      <a:pt x="344" y="68"/>
                    </a:lnTo>
                    <a:lnTo>
                      <a:pt x="344" y="68"/>
                    </a:lnTo>
                    <a:lnTo>
                      <a:pt x="344" y="70"/>
                    </a:lnTo>
                    <a:lnTo>
                      <a:pt x="344" y="70"/>
                    </a:lnTo>
                    <a:lnTo>
                      <a:pt x="344" y="70"/>
                    </a:lnTo>
                    <a:lnTo>
                      <a:pt x="344" y="70"/>
                    </a:lnTo>
                    <a:lnTo>
                      <a:pt x="344" y="70"/>
                    </a:lnTo>
                    <a:lnTo>
                      <a:pt x="344" y="70"/>
                    </a:lnTo>
                    <a:lnTo>
                      <a:pt x="344" y="70"/>
                    </a:lnTo>
                    <a:lnTo>
                      <a:pt x="346" y="70"/>
                    </a:lnTo>
                    <a:lnTo>
                      <a:pt x="346" y="72"/>
                    </a:lnTo>
                    <a:lnTo>
                      <a:pt x="346" y="72"/>
                    </a:lnTo>
                    <a:lnTo>
                      <a:pt x="346" y="72"/>
                    </a:lnTo>
                    <a:lnTo>
                      <a:pt x="346" y="72"/>
                    </a:lnTo>
                    <a:lnTo>
                      <a:pt x="346" y="72"/>
                    </a:lnTo>
                    <a:lnTo>
                      <a:pt x="346" y="72"/>
                    </a:lnTo>
                    <a:lnTo>
                      <a:pt x="346" y="72"/>
                    </a:lnTo>
                    <a:lnTo>
                      <a:pt x="346" y="72"/>
                    </a:lnTo>
                    <a:lnTo>
                      <a:pt x="347" y="72"/>
                    </a:lnTo>
                    <a:lnTo>
                      <a:pt x="347" y="72"/>
                    </a:lnTo>
                    <a:lnTo>
                      <a:pt x="347" y="72"/>
                    </a:lnTo>
                    <a:lnTo>
                      <a:pt x="347" y="72"/>
                    </a:lnTo>
                    <a:lnTo>
                      <a:pt x="347" y="72"/>
                    </a:lnTo>
                    <a:lnTo>
                      <a:pt x="349" y="72"/>
                    </a:lnTo>
                    <a:lnTo>
                      <a:pt x="349" y="72"/>
                    </a:lnTo>
                    <a:lnTo>
                      <a:pt x="349" y="70"/>
                    </a:lnTo>
                    <a:lnTo>
                      <a:pt x="349" y="70"/>
                    </a:lnTo>
                    <a:lnTo>
                      <a:pt x="349" y="70"/>
                    </a:lnTo>
                    <a:lnTo>
                      <a:pt x="351" y="70"/>
                    </a:lnTo>
                    <a:lnTo>
                      <a:pt x="351" y="68"/>
                    </a:lnTo>
                    <a:lnTo>
                      <a:pt x="351" y="68"/>
                    </a:lnTo>
                    <a:lnTo>
                      <a:pt x="351" y="67"/>
                    </a:lnTo>
                    <a:lnTo>
                      <a:pt x="351" y="67"/>
                    </a:lnTo>
                    <a:lnTo>
                      <a:pt x="351" y="67"/>
                    </a:lnTo>
                    <a:lnTo>
                      <a:pt x="351" y="65"/>
                    </a:lnTo>
                    <a:lnTo>
                      <a:pt x="351" y="65"/>
                    </a:lnTo>
                    <a:lnTo>
                      <a:pt x="351" y="65"/>
                    </a:lnTo>
                    <a:lnTo>
                      <a:pt x="351" y="65"/>
                    </a:lnTo>
                    <a:lnTo>
                      <a:pt x="351" y="63"/>
                    </a:lnTo>
                    <a:lnTo>
                      <a:pt x="351" y="63"/>
                    </a:lnTo>
                    <a:lnTo>
                      <a:pt x="351" y="63"/>
                    </a:lnTo>
                    <a:lnTo>
                      <a:pt x="353" y="63"/>
                    </a:lnTo>
                    <a:lnTo>
                      <a:pt x="351" y="61"/>
                    </a:lnTo>
                    <a:lnTo>
                      <a:pt x="351" y="61"/>
                    </a:lnTo>
                    <a:lnTo>
                      <a:pt x="351" y="61"/>
                    </a:lnTo>
                    <a:lnTo>
                      <a:pt x="351" y="61"/>
                    </a:lnTo>
                    <a:lnTo>
                      <a:pt x="351" y="61"/>
                    </a:lnTo>
                    <a:lnTo>
                      <a:pt x="351" y="61"/>
                    </a:lnTo>
                    <a:lnTo>
                      <a:pt x="351" y="61"/>
                    </a:lnTo>
                    <a:lnTo>
                      <a:pt x="351" y="61"/>
                    </a:lnTo>
                    <a:lnTo>
                      <a:pt x="353" y="61"/>
                    </a:lnTo>
                    <a:lnTo>
                      <a:pt x="353" y="61"/>
                    </a:lnTo>
                    <a:lnTo>
                      <a:pt x="353" y="61"/>
                    </a:lnTo>
                    <a:lnTo>
                      <a:pt x="353" y="61"/>
                    </a:lnTo>
                    <a:lnTo>
                      <a:pt x="353" y="61"/>
                    </a:lnTo>
                    <a:lnTo>
                      <a:pt x="353" y="61"/>
                    </a:lnTo>
                    <a:lnTo>
                      <a:pt x="355" y="63"/>
                    </a:lnTo>
                    <a:lnTo>
                      <a:pt x="355" y="63"/>
                    </a:lnTo>
                    <a:lnTo>
                      <a:pt x="355" y="63"/>
                    </a:lnTo>
                    <a:lnTo>
                      <a:pt x="355" y="63"/>
                    </a:lnTo>
                    <a:lnTo>
                      <a:pt x="355" y="63"/>
                    </a:lnTo>
                    <a:lnTo>
                      <a:pt x="355" y="63"/>
                    </a:lnTo>
                    <a:lnTo>
                      <a:pt x="355" y="63"/>
                    </a:lnTo>
                    <a:lnTo>
                      <a:pt x="356" y="63"/>
                    </a:lnTo>
                    <a:lnTo>
                      <a:pt x="356" y="65"/>
                    </a:lnTo>
                    <a:lnTo>
                      <a:pt x="356" y="65"/>
                    </a:lnTo>
                    <a:lnTo>
                      <a:pt x="356" y="63"/>
                    </a:lnTo>
                    <a:lnTo>
                      <a:pt x="356" y="63"/>
                    </a:lnTo>
                    <a:lnTo>
                      <a:pt x="358" y="63"/>
                    </a:lnTo>
                    <a:lnTo>
                      <a:pt x="358" y="63"/>
                    </a:lnTo>
                    <a:lnTo>
                      <a:pt x="358" y="63"/>
                    </a:lnTo>
                    <a:lnTo>
                      <a:pt x="358" y="63"/>
                    </a:lnTo>
                    <a:lnTo>
                      <a:pt x="358" y="63"/>
                    </a:lnTo>
                    <a:lnTo>
                      <a:pt x="358" y="63"/>
                    </a:lnTo>
                    <a:lnTo>
                      <a:pt x="358" y="63"/>
                    </a:lnTo>
                    <a:lnTo>
                      <a:pt x="358" y="63"/>
                    </a:lnTo>
                    <a:lnTo>
                      <a:pt x="358" y="63"/>
                    </a:lnTo>
                    <a:lnTo>
                      <a:pt x="358" y="63"/>
                    </a:lnTo>
                    <a:lnTo>
                      <a:pt x="356" y="63"/>
                    </a:lnTo>
                    <a:lnTo>
                      <a:pt x="356" y="63"/>
                    </a:lnTo>
                    <a:lnTo>
                      <a:pt x="356" y="63"/>
                    </a:lnTo>
                    <a:lnTo>
                      <a:pt x="356" y="63"/>
                    </a:lnTo>
                    <a:lnTo>
                      <a:pt x="356" y="63"/>
                    </a:lnTo>
                    <a:lnTo>
                      <a:pt x="356" y="63"/>
                    </a:lnTo>
                    <a:lnTo>
                      <a:pt x="356" y="63"/>
                    </a:lnTo>
                    <a:lnTo>
                      <a:pt x="356" y="61"/>
                    </a:lnTo>
                    <a:lnTo>
                      <a:pt x="356" y="61"/>
                    </a:lnTo>
                    <a:lnTo>
                      <a:pt x="356" y="61"/>
                    </a:lnTo>
                    <a:lnTo>
                      <a:pt x="356" y="61"/>
                    </a:lnTo>
                    <a:lnTo>
                      <a:pt x="355" y="59"/>
                    </a:lnTo>
                    <a:lnTo>
                      <a:pt x="355" y="59"/>
                    </a:lnTo>
                    <a:lnTo>
                      <a:pt x="355" y="59"/>
                    </a:lnTo>
                    <a:lnTo>
                      <a:pt x="355" y="59"/>
                    </a:lnTo>
                    <a:lnTo>
                      <a:pt x="356" y="59"/>
                    </a:lnTo>
                    <a:lnTo>
                      <a:pt x="356" y="59"/>
                    </a:lnTo>
                    <a:lnTo>
                      <a:pt x="356" y="59"/>
                    </a:lnTo>
                    <a:lnTo>
                      <a:pt x="356" y="61"/>
                    </a:lnTo>
                    <a:lnTo>
                      <a:pt x="356" y="61"/>
                    </a:lnTo>
                    <a:lnTo>
                      <a:pt x="358" y="61"/>
                    </a:lnTo>
                    <a:lnTo>
                      <a:pt x="358" y="61"/>
                    </a:lnTo>
                    <a:lnTo>
                      <a:pt x="358" y="61"/>
                    </a:lnTo>
                    <a:lnTo>
                      <a:pt x="358" y="61"/>
                    </a:lnTo>
                    <a:lnTo>
                      <a:pt x="358" y="61"/>
                    </a:lnTo>
                    <a:lnTo>
                      <a:pt x="358" y="61"/>
                    </a:lnTo>
                    <a:lnTo>
                      <a:pt x="358" y="61"/>
                    </a:lnTo>
                    <a:lnTo>
                      <a:pt x="358" y="59"/>
                    </a:lnTo>
                    <a:lnTo>
                      <a:pt x="358" y="59"/>
                    </a:lnTo>
                    <a:lnTo>
                      <a:pt x="360" y="59"/>
                    </a:lnTo>
                    <a:lnTo>
                      <a:pt x="360" y="59"/>
                    </a:lnTo>
                    <a:lnTo>
                      <a:pt x="360" y="59"/>
                    </a:lnTo>
                    <a:lnTo>
                      <a:pt x="360" y="58"/>
                    </a:lnTo>
                    <a:lnTo>
                      <a:pt x="360" y="58"/>
                    </a:lnTo>
                    <a:lnTo>
                      <a:pt x="360" y="58"/>
                    </a:lnTo>
                    <a:lnTo>
                      <a:pt x="360" y="58"/>
                    </a:lnTo>
                    <a:lnTo>
                      <a:pt x="360" y="58"/>
                    </a:lnTo>
                    <a:lnTo>
                      <a:pt x="360" y="58"/>
                    </a:lnTo>
                    <a:lnTo>
                      <a:pt x="360" y="58"/>
                    </a:lnTo>
                    <a:lnTo>
                      <a:pt x="360" y="56"/>
                    </a:lnTo>
                    <a:lnTo>
                      <a:pt x="362" y="56"/>
                    </a:lnTo>
                    <a:lnTo>
                      <a:pt x="362" y="58"/>
                    </a:lnTo>
                    <a:lnTo>
                      <a:pt x="362" y="58"/>
                    </a:lnTo>
                    <a:lnTo>
                      <a:pt x="362" y="58"/>
                    </a:lnTo>
                    <a:lnTo>
                      <a:pt x="362" y="58"/>
                    </a:lnTo>
                    <a:lnTo>
                      <a:pt x="362" y="58"/>
                    </a:lnTo>
                    <a:lnTo>
                      <a:pt x="362" y="58"/>
                    </a:lnTo>
                    <a:lnTo>
                      <a:pt x="362" y="58"/>
                    </a:lnTo>
                    <a:lnTo>
                      <a:pt x="364" y="58"/>
                    </a:lnTo>
                    <a:lnTo>
                      <a:pt x="364" y="58"/>
                    </a:lnTo>
                    <a:lnTo>
                      <a:pt x="364" y="58"/>
                    </a:lnTo>
                    <a:lnTo>
                      <a:pt x="364" y="58"/>
                    </a:lnTo>
                    <a:lnTo>
                      <a:pt x="364" y="58"/>
                    </a:lnTo>
                    <a:lnTo>
                      <a:pt x="364" y="56"/>
                    </a:lnTo>
                    <a:lnTo>
                      <a:pt x="364" y="56"/>
                    </a:lnTo>
                    <a:lnTo>
                      <a:pt x="366" y="56"/>
                    </a:lnTo>
                    <a:lnTo>
                      <a:pt x="366" y="56"/>
                    </a:lnTo>
                    <a:lnTo>
                      <a:pt x="366" y="56"/>
                    </a:lnTo>
                    <a:lnTo>
                      <a:pt x="366" y="56"/>
                    </a:lnTo>
                    <a:lnTo>
                      <a:pt x="366" y="56"/>
                    </a:lnTo>
                    <a:lnTo>
                      <a:pt x="367" y="56"/>
                    </a:lnTo>
                    <a:lnTo>
                      <a:pt x="367" y="56"/>
                    </a:lnTo>
                    <a:lnTo>
                      <a:pt x="367" y="56"/>
                    </a:lnTo>
                    <a:lnTo>
                      <a:pt x="367" y="56"/>
                    </a:lnTo>
                    <a:lnTo>
                      <a:pt x="367" y="58"/>
                    </a:lnTo>
                    <a:lnTo>
                      <a:pt x="367" y="58"/>
                    </a:lnTo>
                    <a:lnTo>
                      <a:pt x="367" y="58"/>
                    </a:lnTo>
                    <a:lnTo>
                      <a:pt x="367" y="58"/>
                    </a:lnTo>
                    <a:lnTo>
                      <a:pt x="367" y="58"/>
                    </a:lnTo>
                    <a:lnTo>
                      <a:pt x="367" y="58"/>
                    </a:lnTo>
                    <a:lnTo>
                      <a:pt x="367" y="58"/>
                    </a:lnTo>
                    <a:lnTo>
                      <a:pt x="369" y="58"/>
                    </a:lnTo>
                    <a:lnTo>
                      <a:pt x="369" y="58"/>
                    </a:lnTo>
                    <a:lnTo>
                      <a:pt x="369" y="58"/>
                    </a:lnTo>
                    <a:lnTo>
                      <a:pt x="369" y="58"/>
                    </a:lnTo>
                    <a:lnTo>
                      <a:pt x="369" y="58"/>
                    </a:lnTo>
                    <a:lnTo>
                      <a:pt x="369" y="58"/>
                    </a:lnTo>
                    <a:lnTo>
                      <a:pt x="371" y="58"/>
                    </a:lnTo>
                    <a:lnTo>
                      <a:pt x="371" y="58"/>
                    </a:lnTo>
                    <a:lnTo>
                      <a:pt x="371" y="58"/>
                    </a:lnTo>
                    <a:lnTo>
                      <a:pt x="371" y="58"/>
                    </a:lnTo>
                    <a:lnTo>
                      <a:pt x="373" y="58"/>
                    </a:lnTo>
                    <a:lnTo>
                      <a:pt x="373" y="58"/>
                    </a:lnTo>
                    <a:lnTo>
                      <a:pt x="373" y="58"/>
                    </a:lnTo>
                    <a:lnTo>
                      <a:pt x="373" y="58"/>
                    </a:lnTo>
                    <a:lnTo>
                      <a:pt x="373" y="56"/>
                    </a:lnTo>
                    <a:lnTo>
                      <a:pt x="373" y="56"/>
                    </a:lnTo>
                    <a:lnTo>
                      <a:pt x="373" y="56"/>
                    </a:lnTo>
                    <a:lnTo>
                      <a:pt x="373" y="56"/>
                    </a:lnTo>
                    <a:lnTo>
                      <a:pt x="373" y="56"/>
                    </a:lnTo>
                    <a:lnTo>
                      <a:pt x="373" y="56"/>
                    </a:lnTo>
                    <a:lnTo>
                      <a:pt x="371" y="54"/>
                    </a:lnTo>
                    <a:lnTo>
                      <a:pt x="371" y="54"/>
                    </a:lnTo>
                    <a:lnTo>
                      <a:pt x="371" y="54"/>
                    </a:lnTo>
                    <a:lnTo>
                      <a:pt x="371" y="54"/>
                    </a:lnTo>
                    <a:lnTo>
                      <a:pt x="373" y="54"/>
                    </a:lnTo>
                    <a:lnTo>
                      <a:pt x="373" y="54"/>
                    </a:lnTo>
                    <a:lnTo>
                      <a:pt x="373" y="54"/>
                    </a:lnTo>
                    <a:lnTo>
                      <a:pt x="373" y="54"/>
                    </a:lnTo>
                    <a:lnTo>
                      <a:pt x="373" y="54"/>
                    </a:lnTo>
                    <a:lnTo>
                      <a:pt x="373" y="54"/>
                    </a:lnTo>
                    <a:lnTo>
                      <a:pt x="375" y="54"/>
                    </a:lnTo>
                    <a:lnTo>
                      <a:pt x="375" y="54"/>
                    </a:lnTo>
                    <a:lnTo>
                      <a:pt x="375" y="54"/>
                    </a:lnTo>
                    <a:lnTo>
                      <a:pt x="375" y="54"/>
                    </a:lnTo>
                    <a:lnTo>
                      <a:pt x="375" y="52"/>
                    </a:lnTo>
                    <a:lnTo>
                      <a:pt x="375" y="52"/>
                    </a:lnTo>
                    <a:lnTo>
                      <a:pt x="375" y="52"/>
                    </a:lnTo>
                    <a:lnTo>
                      <a:pt x="375" y="52"/>
                    </a:lnTo>
                    <a:lnTo>
                      <a:pt x="375" y="52"/>
                    </a:lnTo>
                    <a:lnTo>
                      <a:pt x="376" y="52"/>
                    </a:lnTo>
                    <a:lnTo>
                      <a:pt x="376" y="52"/>
                    </a:lnTo>
                    <a:lnTo>
                      <a:pt x="376" y="50"/>
                    </a:lnTo>
                    <a:lnTo>
                      <a:pt x="376" y="50"/>
                    </a:lnTo>
                    <a:lnTo>
                      <a:pt x="378" y="52"/>
                    </a:lnTo>
                    <a:lnTo>
                      <a:pt x="378" y="52"/>
                    </a:lnTo>
                    <a:lnTo>
                      <a:pt x="378" y="52"/>
                    </a:lnTo>
                    <a:lnTo>
                      <a:pt x="378" y="52"/>
                    </a:lnTo>
                    <a:lnTo>
                      <a:pt x="378" y="52"/>
                    </a:lnTo>
                    <a:lnTo>
                      <a:pt x="378" y="52"/>
                    </a:lnTo>
                    <a:lnTo>
                      <a:pt x="378" y="52"/>
                    </a:lnTo>
                    <a:lnTo>
                      <a:pt x="380" y="52"/>
                    </a:lnTo>
                    <a:lnTo>
                      <a:pt x="380" y="52"/>
                    </a:lnTo>
                    <a:lnTo>
                      <a:pt x="380" y="52"/>
                    </a:lnTo>
                    <a:lnTo>
                      <a:pt x="380" y="52"/>
                    </a:lnTo>
                    <a:lnTo>
                      <a:pt x="380" y="52"/>
                    </a:lnTo>
                    <a:lnTo>
                      <a:pt x="382" y="52"/>
                    </a:lnTo>
                    <a:lnTo>
                      <a:pt x="382" y="52"/>
                    </a:lnTo>
                    <a:lnTo>
                      <a:pt x="382" y="52"/>
                    </a:lnTo>
                    <a:lnTo>
                      <a:pt x="382" y="52"/>
                    </a:lnTo>
                    <a:lnTo>
                      <a:pt x="382" y="52"/>
                    </a:lnTo>
                    <a:lnTo>
                      <a:pt x="382" y="52"/>
                    </a:lnTo>
                    <a:lnTo>
                      <a:pt x="382" y="54"/>
                    </a:lnTo>
                    <a:lnTo>
                      <a:pt x="382" y="54"/>
                    </a:lnTo>
                    <a:lnTo>
                      <a:pt x="382" y="54"/>
                    </a:lnTo>
                    <a:lnTo>
                      <a:pt x="382" y="54"/>
                    </a:lnTo>
                    <a:lnTo>
                      <a:pt x="382" y="56"/>
                    </a:lnTo>
                    <a:lnTo>
                      <a:pt x="382" y="56"/>
                    </a:lnTo>
                    <a:lnTo>
                      <a:pt x="384" y="56"/>
                    </a:lnTo>
                    <a:lnTo>
                      <a:pt x="384" y="56"/>
                    </a:lnTo>
                    <a:lnTo>
                      <a:pt x="384" y="56"/>
                    </a:lnTo>
                    <a:lnTo>
                      <a:pt x="384" y="56"/>
                    </a:lnTo>
                    <a:lnTo>
                      <a:pt x="384" y="58"/>
                    </a:lnTo>
                    <a:lnTo>
                      <a:pt x="384" y="58"/>
                    </a:lnTo>
                    <a:lnTo>
                      <a:pt x="384" y="58"/>
                    </a:lnTo>
                    <a:lnTo>
                      <a:pt x="385" y="58"/>
                    </a:lnTo>
                    <a:lnTo>
                      <a:pt x="385" y="58"/>
                    </a:lnTo>
                    <a:lnTo>
                      <a:pt x="385" y="58"/>
                    </a:lnTo>
                    <a:lnTo>
                      <a:pt x="385" y="58"/>
                    </a:lnTo>
                    <a:lnTo>
                      <a:pt x="385" y="58"/>
                    </a:lnTo>
                    <a:lnTo>
                      <a:pt x="385" y="58"/>
                    </a:lnTo>
                    <a:lnTo>
                      <a:pt x="385" y="58"/>
                    </a:lnTo>
                    <a:lnTo>
                      <a:pt x="385" y="58"/>
                    </a:lnTo>
                    <a:lnTo>
                      <a:pt x="385" y="58"/>
                    </a:lnTo>
                    <a:lnTo>
                      <a:pt x="387" y="58"/>
                    </a:lnTo>
                    <a:lnTo>
                      <a:pt x="387" y="56"/>
                    </a:lnTo>
                    <a:lnTo>
                      <a:pt x="387" y="56"/>
                    </a:lnTo>
                    <a:lnTo>
                      <a:pt x="387" y="56"/>
                    </a:lnTo>
                    <a:lnTo>
                      <a:pt x="387" y="56"/>
                    </a:lnTo>
                    <a:lnTo>
                      <a:pt x="387" y="56"/>
                    </a:lnTo>
                    <a:lnTo>
                      <a:pt x="387" y="54"/>
                    </a:lnTo>
                    <a:lnTo>
                      <a:pt x="387" y="54"/>
                    </a:lnTo>
                    <a:lnTo>
                      <a:pt x="387" y="54"/>
                    </a:lnTo>
                    <a:lnTo>
                      <a:pt x="387" y="56"/>
                    </a:lnTo>
                    <a:lnTo>
                      <a:pt x="389" y="56"/>
                    </a:lnTo>
                    <a:lnTo>
                      <a:pt x="389" y="56"/>
                    </a:lnTo>
                    <a:lnTo>
                      <a:pt x="389" y="56"/>
                    </a:lnTo>
                    <a:lnTo>
                      <a:pt x="391" y="56"/>
                    </a:lnTo>
                    <a:lnTo>
                      <a:pt x="391" y="56"/>
                    </a:lnTo>
                    <a:lnTo>
                      <a:pt x="391" y="56"/>
                    </a:lnTo>
                    <a:lnTo>
                      <a:pt x="391" y="56"/>
                    </a:lnTo>
                    <a:lnTo>
                      <a:pt x="391" y="56"/>
                    </a:lnTo>
                    <a:lnTo>
                      <a:pt x="391" y="56"/>
                    </a:lnTo>
                    <a:lnTo>
                      <a:pt x="391" y="58"/>
                    </a:lnTo>
                    <a:lnTo>
                      <a:pt x="391" y="58"/>
                    </a:lnTo>
                    <a:lnTo>
                      <a:pt x="391" y="58"/>
                    </a:lnTo>
                    <a:lnTo>
                      <a:pt x="393" y="58"/>
                    </a:lnTo>
                    <a:lnTo>
                      <a:pt x="393" y="58"/>
                    </a:lnTo>
                    <a:lnTo>
                      <a:pt x="393" y="59"/>
                    </a:lnTo>
                    <a:lnTo>
                      <a:pt x="393" y="59"/>
                    </a:lnTo>
                    <a:lnTo>
                      <a:pt x="393" y="59"/>
                    </a:lnTo>
                    <a:lnTo>
                      <a:pt x="393" y="59"/>
                    </a:lnTo>
                    <a:lnTo>
                      <a:pt x="393" y="59"/>
                    </a:lnTo>
                    <a:lnTo>
                      <a:pt x="394" y="59"/>
                    </a:lnTo>
                    <a:lnTo>
                      <a:pt x="394" y="59"/>
                    </a:lnTo>
                    <a:lnTo>
                      <a:pt x="394" y="61"/>
                    </a:lnTo>
                    <a:lnTo>
                      <a:pt x="394" y="61"/>
                    </a:lnTo>
                    <a:lnTo>
                      <a:pt x="394" y="61"/>
                    </a:lnTo>
                    <a:lnTo>
                      <a:pt x="396" y="61"/>
                    </a:lnTo>
                    <a:lnTo>
                      <a:pt x="396" y="61"/>
                    </a:lnTo>
                    <a:lnTo>
                      <a:pt x="396" y="61"/>
                    </a:lnTo>
                    <a:lnTo>
                      <a:pt x="396" y="61"/>
                    </a:lnTo>
                    <a:lnTo>
                      <a:pt x="396" y="61"/>
                    </a:lnTo>
                    <a:lnTo>
                      <a:pt x="396" y="63"/>
                    </a:lnTo>
                    <a:lnTo>
                      <a:pt x="396" y="63"/>
                    </a:lnTo>
                    <a:lnTo>
                      <a:pt x="396" y="63"/>
                    </a:lnTo>
                    <a:lnTo>
                      <a:pt x="396" y="61"/>
                    </a:lnTo>
                    <a:lnTo>
                      <a:pt x="396" y="61"/>
                    </a:lnTo>
                    <a:lnTo>
                      <a:pt x="398" y="61"/>
                    </a:lnTo>
                    <a:lnTo>
                      <a:pt x="398" y="61"/>
                    </a:lnTo>
                    <a:lnTo>
                      <a:pt x="398" y="61"/>
                    </a:lnTo>
                    <a:lnTo>
                      <a:pt x="398" y="59"/>
                    </a:lnTo>
                    <a:lnTo>
                      <a:pt x="398" y="59"/>
                    </a:lnTo>
                    <a:lnTo>
                      <a:pt x="400" y="59"/>
                    </a:lnTo>
                    <a:lnTo>
                      <a:pt x="400" y="58"/>
                    </a:lnTo>
                    <a:lnTo>
                      <a:pt x="400" y="58"/>
                    </a:lnTo>
                    <a:lnTo>
                      <a:pt x="400" y="58"/>
                    </a:lnTo>
                    <a:lnTo>
                      <a:pt x="400" y="58"/>
                    </a:lnTo>
                    <a:lnTo>
                      <a:pt x="400" y="58"/>
                    </a:lnTo>
                    <a:lnTo>
                      <a:pt x="400" y="58"/>
                    </a:lnTo>
                    <a:lnTo>
                      <a:pt x="400" y="56"/>
                    </a:lnTo>
                    <a:lnTo>
                      <a:pt x="400" y="56"/>
                    </a:lnTo>
                    <a:lnTo>
                      <a:pt x="400" y="56"/>
                    </a:lnTo>
                    <a:lnTo>
                      <a:pt x="400" y="54"/>
                    </a:lnTo>
                    <a:lnTo>
                      <a:pt x="400" y="54"/>
                    </a:lnTo>
                    <a:lnTo>
                      <a:pt x="400" y="54"/>
                    </a:lnTo>
                    <a:lnTo>
                      <a:pt x="400" y="54"/>
                    </a:lnTo>
                    <a:lnTo>
                      <a:pt x="400" y="54"/>
                    </a:lnTo>
                    <a:lnTo>
                      <a:pt x="402" y="54"/>
                    </a:lnTo>
                    <a:lnTo>
                      <a:pt x="402" y="52"/>
                    </a:lnTo>
                    <a:lnTo>
                      <a:pt x="402" y="52"/>
                    </a:lnTo>
                    <a:lnTo>
                      <a:pt x="402" y="52"/>
                    </a:lnTo>
                    <a:lnTo>
                      <a:pt x="402" y="52"/>
                    </a:lnTo>
                    <a:lnTo>
                      <a:pt x="404" y="52"/>
                    </a:lnTo>
                    <a:lnTo>
                      <a:pt x="404" y="52"/>
                    </a:lnTo>
                    <a:lnTo>
                      <a:pt x="404" y="54"/>
                    </a:lnTo>
                    <a:lnTo>
                      <a:pt x="404" y="54"/>
                    </a:lnTo>
                    <a:lnTo>
                      <a:pt x="405" y="54"/>
                    </a:lnTo>
                    <a:lnTo>
                      <a:pt x="405" y="54"/>
                    </a:lnTo>
                    <a:lnTo>
                      <a:pt x="405" y="54"/>
                    </a:lnTo>
                    <a:lnTo>
                      <a:pt x="405" y="54"/>
                    </a:lnTo>
                    <a:lnTo>
                      <a:pt x="407" y="54"/>
                    </a:lnTo>
                    <a:lnTo>
                      <a:pt x="407" y="54"/>
                    </a:lnTo>
                    <a:lnTo>
                      <a:pt x="407" y="54"/>
                    </a:lnTo>
                    <a:lnTo>
                      <a:pt x="407" y="56"/>
                    </a:lnTo>
                    <a:lnTo>
                      <a:pt x="407" y="56"/>
                    </a:lnTo>
                    <a:lnTo>
                      <a:pt x="409" y="56"/>
                    </a:lnTo>
                    <a:lnTo>
                      <a:pt x="409" y="56"/>
                    </a:lnTo>
                    <a:lnTo>
                      <a:pt x="409" y="56"/>
                    </a:lnTo>
                    <a:lnTo>
                      <a:pt x="409" y="56"/>
                    </a:lnTo>
                    <a:lnTo>
                      <a:pt x="409" y="56"/>
                    </a:lnTo>
                    <a:lnTo>
                      <a:pt x="411" y="56"/>
                    </a:lnTo>
                    <a:lnTo>
                      <a:pt x="411" y="54"/>
                    </a:lnTo>
                    <a:lnTo>
                      <a:pt x="411" y="54"/>
                    </a:lnTo>
                    <a:lnTo>
                      <a:pt x="411" y="54"/>
                    </a:lnTo>
                    <a:lnTo>
                      <a:pt x="411" y="54"/>
                    </a:lnTo>
                    <a:lnTo>
                      <a:pt x="411" y="54"/>
                    </a:lnTo>
                    <a:lnTo>
                      <a:pt x="411" y="54"/>
                    </a:lnTo>
                    <a:lnTo>
                      <a:pt x="411" y="52"/>
                    </a:lnTo>
                    <a:lnTo>
                      <a:pt x="411" y="52"/>
                    </a:lnTo>
                    <a:lnTo>
                      <a:pt x="411" y="52"/>
                    </a:lnTo>
                    <a:lnTo>
                      <a:pt x="411" y="52"/>
                    </a:lnTo>
                    <a:lnTo>
                      <a:pt x="411" y="52"/>
                    </a:lnTo>
                    <a:lnTo>
                      <a:pt x="411" y="52"/>
                    </a:lnTo>
                    <a:lnTo>
                      <a:pt x="411" y="52"/>
                    </a:lnTo>
                    <a:lnTo>
                      <a:pt x="411" y="52"/>
                    </a:lnTo>
                    <a:lnTo>
                      <a:pt x="413" y="52"/>
                    </a:lnTo>
                    <a:lnTo>
                      <a:pt x="413" y="52"/>
                    </a:lnTo>
                    <a:lnTo>
                      <a:pt x="413" y="52"/>
                    </a:lnTo>
                    <a:lnTo>
                      <a:pt x="414" y="54"/>
                    </a:lnTo>
                    <a:lnTo>
                      <a:pt x="414" y="54"/>
                    </a:lnTo>
                    <a:lnTo>
                      <a:pt x="414" y="54"/>
                    </a:lnTo>
                    <a:lnTo>
                      <a:pt x="414" y="54"/>
                    </a:lnTo>
                    <a:lnTo>
                      <a:pt x="414" y="56"/>
                    </a:lnTo>
                    <a:lnTo>
                      <a:pt x="414" y="56"/>
                    </a:lnTo>
                    <a:lnTo>
                      <a:pt x="414" y="56"/>
                    </a:lnTo>
                    <a:lnTo>
                      <a:pt x="414" y="56"/>
                    </a:lnTo>
                    <a:lnTo>
                      <a:pt x="414" y="56"/>
                    </a:lnTo>
                    <a:lnTo>
                      <a:pt x="414" y="56"/>
                    </a:lnTo>
                    <a:lnTo>
                      <a:pt x="414" y="58"/>
                    </a:lnTo>
                    <a:lnTo>
                      <a:pt x="414" y="58"/>
                    </a:lnTo>
                    <a:lnTo>
                      <a:pt x="416" y="58"/>
                    </a:lnTo>
                    <a:lnTo>
                      <a:pt x="416" y="58"/>
                    </a:lnTo>
                    <a:lnTo>
                      <a:pt x="416" y="58"/>
                    </a:lnTo>
                    <a:lnTo>
                      <a:pt x="416" y="58"/>
                    </a:lnTo>
                    <a:lnTo>
                      <a:pt x="416" y="58"/>
                    </a:lnTo>
                    <a:lnTo>
                      <a:pt x="416" y="58"/>
                    </a:lnTo>
                    <a:lnTo>
                      <a:pt x="418" y="58"/>
                    </a:lnTo>
                    <a:lnTo>
                      <a:pt x="418" y="56"/>
                    </a:lnTo>
                    <a:lnTo>
                      <a:pt x="418" y="56"/>
                    </a:lnTo>
                    <a:lnTo>
                      <a:pt x="418" y="56"/>
                    </a:lnTo>
                    <a:lnTo>
                      <a:pt x="418" y="56"/>
                    </a:lnTo>
                    <a:lnTo>
                      <a:pt x="420" y="56"/>
                    </a:lnTo>
                    <a:lnTo>
                      <a:pt x="420" y="54"/>
                    </a:lnTo>
                    <a:lnTo>
                      <a:pt x="422" y="54"/>
                    </a:lnTo>
                    <a:lnTo>
                      <a:pt x="422" y="56"/>
                    </a:lnTo>
                    <a:lnTo>
                      <a:pt x="422" y="58"/>
                    </a:lnTo>
                    <a:lnTo>
                      <a:pt x="422" y="58"/>
                    </a:lnTo>
                    <a:lnTo>
                      <a:pt x="422" y="58"/>
                    </a:lnTo>
                    <a:lnTo>
                      <a:pt x="422" y="58"/>
                    </a:lnTo>
                    <a:lnTo>
                      <a:pt x="422" y="58"/>
                    </a:lnTo>
                    <a:lnTo>
                      <a:pt x="422" y="58"/>
                    </a:lnTo>
                    <a:lnTo>
                      <a:pt x="422" y="59"/>
                    </a:lnTo>
                    <a:lnTo>
                      <a:pt x="420" y="59"/>
                    </a:lnTo>
                    <a:lnTo>
                      <a:pt x="420" y="59"/>
                    </a:lnTo>
                    <a:lnTo>
                      <a:pt x="420" y="59"/>
                    </a:lnTo>
                    <a:lnTo>
                      <a:pt x="420" y="59"/>
                    </a:lnTo>
                    <a:lnTo>
                      <a:pt x="420" y="59"/>
                    </a:lnTo>
                    <a:lnTo>
                      <a:pt x="420" y="61"/>
                    </a:lnTo>
                    <a:lnTo>
                      <a:pt x="420" y="61"/>
                    </a:lnTo>
                    <a:lnTo>
                      <a:pt x="420" y="61"/>
                    </a:lnTo>
                    <a:lnTo>
                      <a:pt x="420" y="61"/>
                    </a:lnTo>
                    <a:lnTo>
                      <a:pt x="420" y="61"/>
                    </a:lnTo>
                    <a:lnTo>
                      <a:pt x="420" y="63"/>
                    </a:lnTo>
                    <a:lnTo>
                      <a:pt x="420" y="63"/>
                    </a:lnTo>
                    <a:lnTo>
                      <a:pt x="420" y="63"/>
                    </a:lnTo>
                    <a:lnTo>
                      <a:pt x="420" y="63"/>
                    </a:lnTo>
                    <a:lnTo>
                      <a:pt x="420" y="63"/>
                    </a:lnTo>
                    <a:lnTo>
                      <a:pt x="420" y="63"/>
                    </a:lnTo>
                    <a:lnTo>
                      <a:pt x="420" y="63"/>
                    </a:lnTo>
                    <a:lnTo>
                      <a:pt x="420" y="63"/>
                    </a:lnTo>
                    <a:lnTo>
                      <a:pt x="422" y="63"/>
                    </a:lnTo>
                    <a:lnTo>
                      <a:pt x="422" y="63"/>
                    </a:lnTo>
                    <a:lnTo>
                      <a:pt x="422" y="63"/>
                    </a:lnTo>
                    <a:lnTo>
                      <a:pt x="422" y="65"/>
                    </a:lnTo>
                    <a:lnTo>
                      <a:pt x="422" y="65"/>
                    </a:lnTo>
                    <a:lnTo>
                      <a:pt x="420" y="65"/>
                    </a:lnTo>
                    <a:lnTo>
                      <a:pt x="420" y="65"/>
                    </a:lnTo>
                    <a:lnTo>
                      <a:pt x="422" y="67"/>
                    </a:lnTo>
                    <a:lnTo>
                      <a:pt x="422" y="67"/>
                    </a:lnTo>
                    <a:lnTo>
                      <a:pt x="422" y="67"/>
                    </a:lnTo>
                    <a:lnTo>
                      <a:pt x="422" y="67"/>
                    </a:lnTo>
                    <a:lnTo>
                      <a:pt x="422" y="67"/>
                    </a:lnTo>
                    <a:lnTo>
                      <a:pt x="423" y="67"/>
                    </a:lnTo>
                    <a:lnTo>
                      <a:pt x="423" y="68"/>
                    </a:lnTo>
                    <a:lnTo>
                      <a:pt x="423" y="68"/>
                    </a:lnTo>
                    <a:lnTo>
                      <a:pt x="423" y="68"/>
                    </a:lnTo>
                    <a:lnTo>
                      <a:pt x="423" y="68"/>
                    </a:lnTo>
                    <a:lnTo>
                      <a:pt x="423" y="68"/>
                    </a:lnTo>
                    <a:lnTo>
                      <a:pt x="425" y="68"/>
                    </a:lnTo>
                    <a:lnTo>
                      <a:pt x="425" y="68"/>
                    </a:lnTo>
                    <a:lnTo>
                      <a:pt x="425" y="70"/>
                    </a:lnTo>
                    <a:lnTo>
                      <a:pt x="425" y="70"/>
                    </a:lnTo>
                    <a:lnTo>
                      <a:pt x="425" y="70"/>
                    </a:lnTo>
                    <a:lnTo>
                      <a:pt x="427" y="70"/>
                    </a:lnTo>
                    <a:lnTo>
                      <a:pt x="427" y="70"/>
                    </a:lnTo>
                    <a:lnTo>
                      <a:pt x="427" y="70"/>
                    </a:lnTo>
                    <a:lnTo>
                      <a:pt x="427" y="70"/>
                    </a:lnTo>
                    <a:lnTo>
                      <a:pt x="429" y="70"/>
                    </a:lnTo>
                    <a:lnTo>
                      <a:pt x="429" y="70"/>
                    </a:lnTo>
                    <a:lnTo>
                      <a:pt x="429" y="70"/>
                    </a:lnTo>
                    <a:lnTo>
                      <a:pt x="429" y="68"/>
                    </a:lnTo>
                    <a:lnTo>
                      <a:pt x="429" y="68"/>
                    </a:lnTo>
                    <a:lnTo>
                      <a:pt x="427" y="67"/>
                    </a:lnTo>
                    <a:lnTo>
                      <a:pt x="427" y="67"/>
                    </a:lnTo>
                    <a:lnTo>
                      <a:pt x="427" y="67"/>
                    </a:lnTo>
                    <a:lnTo>
                      <a:pt x="427" y="67"/>
                    </a:lnTo>
                    <a:lnTo>
                      <a:pt x="427" y="67"/>
                    </a:lnTo>
                    <a:lnTo>
                      <a:pt x="427" y="65"/>
                    </a:lnTo>
                    <a:lnTo>
                      <a:pt x="427" y="65"/>
                    </a:lnTo>
                    <a:lnTo>
                      <a:pt x="427" y="65"/>
                    </a:lnTo>
                    <a:lnTo>
                      <a:pt x="427" y="65"/>
                    </a:lnTo>
                    <a:lnTo>
                      <a:pt x="427" y="65"/>
                    </a:lnTo>
                    <a:lnTo>
                      <a:pt x="429" y="65"/>
                    </a:lnTo>
                    <a:lnTo>
                      <a:pt x="429" y="65"/>
                    </a:lnTo>
                    <a:lnTo>
                      <a:pt x="431" y="65"/>
                    </a:lnTo>
                    <a:lnTo>
                      <a:pt x="431" y="65"/>
                    </a:lnTo>
                    <a:lnTo>
                      <a:pt x="431" y="63"/>
                    </a:lnTo>
                    <a:lnTo>
                      <a:pt x="431" y="63"/>
                    </a:lnTo>
                    <a:lnTo>
                      <a:pt x="431" y="63"/>
                    </a:lnTo>
                    <a:lnTo>
                      <a:pt x="431" y="63"/>
                    </a:lnTo>
                    <a:lnTo>
                      <a:pt x="431" y="61"/>
                    </a:lnTo>
                    <a:lnTo>
                      <a:pt x="431" y="61"/>
                    </a:lnTo>
                    <a:lnTo>
                      <a:pt x="431" y="61"/>
                    </a:lnTo>
                    <a:lnTo>
                      <a:pt x="431" y="61"/>
                    </a:lnTo>
                    <a:lnTo>
                      <a:pt x="432" y="61"/>
                    </a:lnTo>
                    <a:lnTo>
                      <a:pt x="432" y="61"/>
                    </a:lnTo>
                    <a:lnTo>
                      <a:pt x="434" y="61"/>
                    </a:lnTo>
                    <a:lnTo>
                      <a:pt x="434" y="61"/>
                    </a:lnTo>
                    <a:lnTo>
                      <a:pt x="434" y="61"/>
                    </a:lnTo>
                    <a:lnTo>
                      <a:pt x="436" y="61"/>
                    </a:lnTo>
                    <a:lnTo>
                      <a:pt x="436" y="61"/>
                    </a:lnTo>
                    <a:lnTo>
                      <a:pt x="438" y="61"/>
                    </a:lnTo>
                    <a:lnTo>
                      <a:pt x="438" y="61"/>
                    </a:lnTo>
                    <a:lnTo>
                      <a:pt x="438" y="59"/>
                    </a:lnTo>
                    <a:lnTo>
                      <a:pt x="438" y="59"/>
                    </a:lnTo>
                    <a:lnTo>
                      <a:pt x="440" y="59"/>
                    </a:lnTo>
                    <a:lnTo>
                      <a:pt x="440" y="59"/>
                    </a:lnTo>
                    <a:lnTo>
                      <a:pt x="440" y="59"/>
                    </a:lnTo>
                    <a:lnTo>
                      <a:pt x="438" y="59"/>
                    </a:lnTo>
                    <a:lnTo>
                      <a:pt x="438" y="59"/>
                    </a:lnTo>
                    <a:lnTo>
                      <a:pt x="438" y="59"/>
                    </a:lnTo>
                    <a:lnTo>
                      <a:pt x="438" y="58"/>
                    </a:lnTo>
                    <a:lnTo>
                      <a:pt x="438" y="58"/>
                    </a:lnTo>
                    <a:lnTo>
                      <a:pt x="438" y="58"/>
                    </a:lnTo>
                    <a:lnTo>
                      <a:pt x="438" y="58"/>
                    </a:lnTo>
                    <a:lnTo>
                      <a:pt x="440" y="58"/>
                    </a:lnTo>
                    <a:lnTo>
                      <a:pt x="440" y="58"/>
                    </a:lnTo>
                    <a:lnTo>
                      <a:pt x="440" y="58"/>
                    </a:lnTo>
                    <a:lnTo>
                      <a:pt x="440" y="58"/>
                    </a:lnTo>
                    <a:lnTo>
                      <a:pt x="440" y="58"/>
                    </a:lnTo>
                    <a:lnTo>
                      <a:pt x="440" y="58"/>
                    </a:lnTo>
                    <a:lnTo>
                      <a:pt x="441" y="58"/>
                    </a:lnTo>
                    <a:lnTo>
                      <a:pt x="441" y="58"/>
                    </a:lnTo>
                    <a:lnTo>
                      <a:pt x="441" y="56"/>
                    </a:lnTo>
                    <a:lnTo>
                      <a:pt x="441" y="56"/>
                    </a:lnTo>
                    <a:lnTo>
                      <a:pt x="443" y="56"/>
                    </a:lnTo>
                    <a:lnTo>
                      <a:pt x="443" y="56"/>
                    </a:lnTo>
                    <a:lnTo>
                      <a:pt x="445" y="56"/>
                    </a:lnTo>
                    <a:lnTo>
                      <a:pt x="445" y="56"/>
                    </a:lnTo>
                    <a:lnTo>
                      <a:pt x="445" y="58"/>
                    </a:lnTo>
                    <a:lnTo>
                      <a:pt x="445" y="58"/>
                    </a:lnTo>
                    <a:lnTo>
                      <a:pt x="445" y="58"/>
                    </a:lnTo>
                    <a:lnTo>
                      <a:pt x="445" y="58"/>
                    </a:lnTo>
                    <a:lnTo>
                      <a:pt x="447" y="58"/>
                    </a:lnTo>
                    <a:lnTo>
                      <a:pt x="447" y="58"/>
                    </a:lnTo>
                    <a:lnTo>
                      <a:pt x="447" y="56"/>
                    </a:lnTo>
                    <a:lnTo>
                      <a:pt x="447" y="56"/>
                    </a:lnTo>
                    <a:lnTo>
                      <a:pt x="449" y="56"/>
                    </a:lnTo>
                    <a:lnTo>
                      <a:pt x="449" y="56"/>
                    </a:lnTo>
                    <a:lnTo>
                      <a:pt x="449" y="56"/>
                    </a:lnTo>
                    <a:lnTo>
                      <a:pt x="449" y="56"/>
                    </a:lnTo>
                    <a:lnTo>
                      <a:pt x="449" y="56"/>
                    </a:lnTo>
                    <a:lnTo>
                      <a:pt x="449" y="54"/>
                    </a:lnTo>
                    <a:lnTo>
                      <a:pt x="449" y="54"/>
                    </a:lnTo>
                    <a:lnTo>
                      <a:pt x="449" y="54"/>
                    </a:lnTo>
                    <a:lnTo>
                      <a:pt x="449" y="54"/>
                    </a:lnTo>
                    <a:lnTo>
                      <a:pt x="447" y="54"/>
                    </a:lnTo>
                    <a:lnTo>
                      <a:pt x="447" y="54"/>
                    </a:lnTo>
                    <a:lnTo>
                      <a:pt x="447" y="54"/>
                    </a:lnTo>
                    <a:lnTo>
                      <a:pt x="447" y="54"/>
                    </a:lnTo>
                    <a:lnTo>
                      <a:pt x="447" y="54"/>
                    </a:lnTo>
                    <a:lnTo>
                      <a:pt x="447" y="54"/>
                    </a:lnTo>
                    <a:lnTo>
                      <a:pt x="447" y="54"/>
                    </a:lnTo>
                    <a:lnTo>
                      <a:pt x="445" y="54"/>
                    </a:lnTo>
                    <a:lnTo>
                      <a:pt x="445" y="54"/>
                    </a:lnTo>
                    <a:lnTo>
                      <a:pt x="445" y="54"/>
                    </a:lnTo>
                    <a:lnTo>
                      <a:pt x="443" y="54"/>
                    </a:lnTo>
                    <a:lnTo>
                      <a:pt x="443" y="54"/>
                    </a:lnTo>
                    <a:lnTo>
                      <a:pt x="443" y="54"/>
                    </a:lnTo>
                    <a:lnTo>
                      <a:pt x="443" y="54"/>
                    </a:lnTo>
                    <a:lnTo>
                      <a:pt x="443" y="52"/>
                    </a:lnTo>
                    <a:lnTo>
                      <a:pt x="443" y="52"/>
                    </a:lnTo>
                    <a:lnTo>
                      <a:pt x="443" y="52"/>
                    </a:lnTo>
                    <a:lnTo>
                      <a:pt x="443" y="50"/>
                    </a:lnTo>
                    <a:lnTo>
                      <a:pt x="443" y="50"/>
                    </a:lnTo>
                    <a:lnTo>
                      <a:pt x="443" y="50"/>
                    </a:lnTo>
                    <a:lnTo>
                      <a:pt x="443" y="50"/>
                    </a:lnTo>
                    <a:lnTo>
                      <a:pt x="445" y="50"/>
                    </a:lnTo>
                    <a:lnTo>
                      <a:pt x="445" y="50"/>
                    </a:lnTo>
                    <a:lnTo>
                      <a:pt x="445" y="48"/>
                    </a:lnTo>
                    <a:lnTo>
                      <a:pt x="445" y="48"/>
                    </a:lnTo>
                    <a:lnTo>
                      <a:pt x="445" y="48"/>
                    </a:lnTo>
                    <a:lnTo>
                      <a:pt x="445" y="48"/>
                    </a:lnTo>
                    <a:lnTo>
                      <a:pt x="445" y="48"/>
                    </a:lnTo>
                    <a:lnTo>
                      <a:pt x="443" y="48"/>
                    </a:lnTo>
                    <a:lnTo>
                      <a:pt x="443" y="48"/>
                    </a:lnTo>
                    <a:lnTo>
                      <a:pt x="443" y="48"/>
                    </a:lnTo>
                    <a:lnTo>
                      <a:pt x="443" y="48"/>
                    </a:lnTo>
                    <a:lnTo>
                      <a:pt x="443" y="47"/>
                    </a:lnTo>
                    <a:lnTo>
                      <a:pt x="445" y="47"/>
                    </a:lnTo>
                    <a:lnTo>
                      <a:pt x="445" y="47"/>
                    </a:lnTo>
                    <a:lnTo>
                      <a:pt x="445" y="47"/>
                    </a:lnTo>
                    <a:lnTo>
                      <a:pt x="445" y="47"/>
                    </a:lnTo>
                    <a:lnTo>
                      <a:pt x="445" y="48"/>
                    </a:lnTo>
                    <a:lnTo>
                      <a:pt x="447" y="48"/>
                    </a:lnTo>
                    <a:lnTo>
                      <a:pt x="447" y="48"/>
                    </a:lnTo>
                    <a:lnTo>
                      <a:pt x="447" y="48"/>
                    </a:lnTo>
                    <a:lnTo>
                      <a:pt x="447" y="48"/>
                    </a:lnTo>
                    <a:lnTo>
                      <a:pt x="449" y="48"/>
                    </a:lnTo>
                    <a:lnTo>
                      <a:pt x="449" y="48"/>
                    </a:lnTo>
                    <a:lnTo>
                      <a:pt x="449" y="48"/>
                    </a:lnTo>
                    <a:lnTo>
                      <a:pt x="451" y="48"/>
                    </a:lnTo>
                    <a:lnTo>
                      <a:pt x="451" y="48"/>
                    </a:lnTo>
                    <a:lnTo>
                      <a:pt x="451" y="47"/>
                    </a:lnTo>
                    <a:lnTo>
                      <a:pt x="452" y="47"/>
                    </a:lnTo>
                    <a:lnTo>
                      <a:pt x="452" y="47"/>
                    </a:lnTo>
                    <a:lnTo>
                      <a:pt x="452" y="47"/>
                    </a:lnTo>
                    <a:lnTo>
                      <a:pt x="452" y="47"/>
                    </a:lnTo>
                    <a:lnTo>
                      <a:pt x="452" y="47"/>
                    </a:lnTo>
                    <a:lnTo>
                      <a:pt x="452"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6" y="45"/>
                    </a:lnTo>
                    <a:lnTo>
                      <a:pt x="456" y="47"/>
                    </a:lnTo>
                    <a:lnTo>
                      <a:pt x="456" y="47"/>
                    </a:lnTo>
                    <a:lnTo>
                      <a:pt x="456" y="47"/>
                    </a:lnTo>
                    <a:lnTo>
                      <a:pt x="456" y="47"/>
                    </a:lnTo>
                    <a:lnTo>
                      <a:pt x="456" y="47"/>
                    </a:lnTo>
                    <a:lnTo>
                      <a:pt x="456" y="47"/>
                    </a:lnTo>
                    <a:lnTo>
                      <a:pt x="458" y="48"/>
                    </a:lnTo>
                    <a:lnTo>
                      <a:pt x="458" y="48"/>
                    </a:lnTo>
                    <a:lnTo>
                      <a:pt x="458" y="48"/>
                    </a:lnTo>
                    <a:lnTo>
                      <a:pt x="458" y="50"/>
                    </a:lnTo>
                    <a:lnTo>
                      <a:pt x="458" y="50"/>
                    </a:lnTo>
                    <a:lnTo>
                      <a:pt x="456" y="50"/>
                    </a:lnTo>
                    <a:lnTo>
                      <a:pt x="458" y="50"/>
                    </a:lnTo>
                    <a:lnTo>
                      <a:pt x="458" y="52"/>
                    </a:lnTo>
                    <a:lnTo>
                      <a:pt x="458" y="52"/>
                    </a:lnTo>
                    <a:lnTo>
                      <a:pt x="458" y="52"/>
                    </a:lnTo>
                    <a:lnTo>
                      <a:pt x="460" y="52"/>
                    </a:lnTo>
                    <a:lnTo>
                      <a:pt x="460" y="52"/>
                    </a:lnTo>
                    <a:lnTo>
                      <a:pt x="460" y="52"/>
                    </a:lnTo>
                    <a:lnTo>
                      <a:pt x="460" y="52"/>
                    </a:lnTo>
                    <a:lnTo>
                      <a:pt x="460" y="52"/>
                    </a:lnTo>
                    <a:lnTo>
                      <a:pt x="460" y="54"/>
                    </a:lnTo>
                    <a:lnTo>
                      <a:pt x="460" y="54"/>
                    </a:lnTo>
                    <a:lnTo>
                      <a:pt x="461" y="54"/>
                    </a:lnTo>
                    <a:lnTo>
                      <a:pt x="461" y="54"/>
                    </a:lnTo>
                    <a:lnTo>
                      <a:pt x="461" y="54"/>
                    </a:lnTo>
                    <a:lnTo>
                      <a:pt x="461" y="54"/>
                    </a:lnTo>
                    <a:lnTo>
                      <a:pt x="460" y="54"/>
                    </a:lnTo>
                    <a:lnTo>
                      <a:pt x="461" y="56"/>
                    </a:lnTo>
                    <a:lnTo>
                      <a:pt x="460" y="56"/>
                    </a:lnTo>
                    <a:lnTo>
                      <a:pt x="460" y="56"/>
                    </a:lnTo>
                    <a:lnTo>
                      <a:pt x="460" y="56"/>
                    </a:lnTo>
                    <a:lnTo>
                      <a:pt x="460" y="56"/>
                    </a:lnTo>
                    <a:lnTo>
                      <a:pt x="460" y="58"/>
                    </a:lnTo>
                    <a:lnTo>
                      <a:pt x="460" y="58"/>
                    </a:lnTo>
                    <a:lnTo>
                      <a:pt x="460" y="58"/>
                    </a:lnTo>
                    <a:lnTo>
                      <a:pt x="460" y="59"/>
                    </a:lnTo>
                    <a:lnTo>
                      <a:pt x="461" y="59"/>
                    </a:lnTo>
                    <a:lnTo>
                      <a:pt x="461" y="59"/>
                    </a:lnTo>
                    <a:lnTo>
                      <a:pt x="461" y="59"/>
                    </a:lnTo>
                    <a:lnTo>
                      <a:pt x="461" y="59"/>
                    </a:lnTo>
                    <a:lnTo>
                      <a:pt x="461" y="59"/>
                    </a:lnTo>
                    <a:lnTo>
                      <a:pt x="463" y="59"/>
                    </a:lnTo>
                    <a:lnTo>
                      <a:pt x="463" y="59"/>
                    </a:lnTo>
                    <a:lnTo>
                      <a:pt x="463" y="59"/>
                    </a:lnTo>
                    <a:lnTo>
                      <a:pt x="463" y="59"/>
                    </a:lnTo>
                    <a:lnTo>
                      <a:pt x="465" y="59"/>
                    </a:lnTo>
                    <a:lnTo>
                      <a:pt x="465" y="59"/>
                    </a:lnTo>
                    <a:lnTo>
                      <a:pt x="465" y="58"/>
                    </a:lnTo>
                    <a:lnTo>
                      <a:pt x="467" y="58"/>
                    </a:lnTo>
                    <a:lnTo>
                      <a:pt x="467" y="58"/>
                    </a:lnTo>
                    <a:lnTo>
                      <a:pt x="467" y="58"/>
                    </a:lnTo>
                    <a:lnTo>
                      <a:pt x="467" y="58"/>
                    </a:lnTo>
                    <a:lnTo>
                      <a:pt x="467" y="58"/>
                    </a:lnTo>
                    <a:lnTo>
                      <a:pt x="465" y="56"/>
                    </a:lnTo>
                    <a:lnTo>
                      <a:pt x="465" y="56"/>
                    </a:lnTo>
                    <a:lnTo>
                      <a:pt x="465" y="56"/>
                    </a:lnTo>
                    <a:lnTo>
                      <a:pt x="465" y="56"/>
                    </a:lnTo>
                    <a:lnTo>
                      <a:pt x="465" y="56"/>
                    </a:lnTo>
                    <a:lnTo>
                      <a:pt x="465" y="56"/>
                    </a:lnTo>
                    <a:lnTo>
                      <a:pt x="465" y="54"/>
                    </a:lnTo>
                    <a:lnTo>
                      <a:pt x="465" y="54"/>
                    </a:lnTo>
                    <a:lnTo>
                      <a:pt x="467" y="54"/>
                    </a:lnTo>
                    <a:lnTo>
                      <a:pt x="467" y="54"/>
                    </a:lnTo>
                    <a:lnTo>
                      <a:pt x="467" y="54"/>
                    </a:lnTo>
                    <a:lnTo>
                      <a:pt x="467" y="54"/>
                    </a:lnTo>
                    <a:lnTo>
                      <a:pt x="467" y="54"/>
                    </a:lnTo>
                    <a:lnTo>
                      <a:pt x="467" y="54"/>
                    </a:lnTo>
                    <a:lnTo>
                      <a:pt x="467" y="54"/>
                    </a:lnTo>
                    <a:lnTo>
                      <a:pt x="469" y="54"/>
                    </a:lnTo>
                    <a:lnTo>
                      <a:pt x="469" y="54"/>
                    </a:lnTo>
                    <a:lnTo>
                      <a:pt x="469" y="54"/>
                    </a:lnTo>
                    <a:lnTo>
                      <a:pt x="469" y="54"/>
                    </a:lnTo>
                    <a:lnTo>
                      <a:pt x="469" y="54"/>
                    </a:lnTo>
                    <a:lnTo>
                      <a:pt x="469" y="54"/>
                    </a:lnTo>
                    <a:lnTo>
                      <a:pt x="470" y="56"/>
                    </a:lnTo>
                    <a:lnTo>
                      <a:pt x="470" y="56"/>
                    </a:lnTo>
                    <a:lnTo>
                      <a:pt x="470" y="56"/>
                    </a:lnTo>
                    <a:lnTo>
                      <a:pt x="470" y="56"/>
                    </a:lnTo>
                    <a:lnTo>
                      <a:pt x="470" y="56"/>
                    </a:lnTo>
                    <a:lnTo>
                      <a:pt x="472" y="56"/>
                    </a:lnTo>
                    <a:lnTo>
                      <a:pt x="472" y="56"/>
                    </a:lnTo>
                    <a:lnTo>
                      <a:pt x="472" y="54"/>
                    </a:lnTo>
                    <a:lnTo>
                      <a:pt x="472" y="54"/>
                    </a:lnTo>
                    <a:lnTo>
                      <a:pt x="472" y="54"/>
                    </a:lnTo>
                    <a:lnTo>
                      <a:pt x="472" y="54"/>
                    </a:lnTo>
                    <a:lnTo>
                      <a:pt x="472" y="54"/>
                    </a:lnTo>
                    <a:lnTo>
                      <a:pt x="472" y="54"/>
                    </a:lnTo>
                    <a:lnTo>
                      <a:pt x="472" y="52"/>
                    </a:lnTo>
                    <a:lnTo>
                      <a:pt x="472" y="52"/>
                    </a:lnTo>
                    <a:lnTo>
                      <a:pt x="472" y="52"/>
                    </a:lnTo>
                    <a:lnTo>
                      <a:pt x="472" y="52"/>
                    </a:lnTo>
                    <a:lnTo>
                      <a:pt x="474" y="52"/>
                    </a:lnTo>
                    <a:lnTo>
                      <a:pt x="474" y="52"/>
                    </a:lnTo>
                    <a:lnTo>
                      <a:pt x="474" y="52"/>
                    </a:lnTo>
                    <a:lnTo>
                      <a:pt x="474" y="50"/>
                    </a:lnTo>
                    <a:lnTo>
                      <a:pt x="476" y="50"/>
                    </a:lnTo>
                    <a:lnTo>
                      <a:pt x="476" y="50"/>
                    </a:lnTo>
                    <a:lnTo>
                      <a:pt x="476" y="50"/>
                    </a:lnTo>
                    <a:lnTo>
                      <a:pt x="476" y="50"/>
                    </a:lnTo>
                    <a:lnTo>
                      <a:pt x="476" y="50"/>
                    </a:lnTo>
                    <a:lnTo>
                      <a:pt x="478" y="50"/>
                    </a:lnTo>
                    <a:lnTo>
                      <a:pt x="478" y="50"/>
                    </a:lnTo>
                    <a:lnTo>
                      <a:pt x="476" y="50"/>
                    </a:lnTo>
                    <a:lnTo>
                      <a:pt x="476" y="48"/>
                    </a:lnTo>
                    <a:lnTo>
                      <a:pt x="476" y="48"/>
                    </a:lnTo>
                    <a:lnTo>
                      <a:pt x="476" y="48"/>
                    </a:lnTo>
                    <a:lnTo>
                      <a:pt x="476" y="48"/>
                    </a:lnTo>
                    <a:lnTo>
                      <a:pt x="478" y="48"/>
                    </a:lnTo>
                    <a:lnTo>
                      <a:pt x="478" y="48"/>
                    </a:lnTo>
                    <a:lnTo>
                      <a:pt x="478" y="47"/>
                    </a:lnTo>
                    <a:lnTo>
                      <a:pt x="478" y="47"/>
                    </a:lnTo>
                    <a:lnTo>
                      <a:pt x="478" y="47"/>
                    </a:lnTo>
                    <a:lnTo>
                      <a:pt x="478" y="47"/>
                    </a:lnTo>
                    <a:lnTo>
                      <a:pt x="478" y="47"/>
                    </a:lnTo>
                    <a:lnTo>
                      <a:pt x="478" y="47"/>
                    </a:lnTo>
                    <a:lnTo>
                      <a:pt x="479" y="48"/>
                    </a:lnTo>
                    <a:lnTo>
                      <a:pt x="479" y="48"/>
                    </a:lnTo>
                    <a:lnTo>
                      <a:pt x="479" y="48"/>
                    </a:lnTo>
                    <a:lnTo>
                      <a:pt x="479" y="48"/>
                    </a:lnTo>
                    <a:lnTo>
                      <a:pt x="481" y="50"/>
                    </a:lnTo>
                    <a:lnTo>
                      <a:pt x="481" y="50"/>
                    </a:lnTo>
                    <a:lnTo>
                      <a:pt x="481" y="50"/>
                    </a:lnTo>
                    <a:lnTo>
                      <a:pt x="481" y="50"/>
                    </a:lnTo>
                    <a:lnTo>
                      <a:pt x="481" y="50"/>
                    </a:lnTo>
                    <a:lnTo>
                      <a:pt x="481" y="52"/>
                    </a:lnTo>
                    <a:lnTo>
                      <a:pt x="481" y="52"/>
                    </a:lnTo>
                    <a:lnTo>
                      <a:pt x="481" y="54"/>
                    </a:lnTo>
                    <a:lnTo>
                      <a:pt x="481" y="54"/>
                    </a:lnTo>
                    <a:lnTo>
                      <a:pt x="481" y="54"/>
                    </a:lnTo>
                    <a:lnTo>
                      <a:pt x="483" y="54"/>
                    </a:lnTo>
                    <a:lnTo>
                      <a:pt x="483" y="54"/>
                    </a:lnTo>
                    <a:lnTo>
                      <a:pt x="483" y="54"/>
                    </a:lnTo>
                    <a:lnTo>
                      <a:pt x="483" y="54"/>
                    </a:lnTo>
                    <a:lnTo>
                      <a:pt x="485" y="54"/>
                    </a:lnTo>
                    <a:lnTo>
                      <a:pt x="485" y="54"/>
                    </a:lnTo>
                    <a:lnTo>
                      <a:pt x="485" y="54"/>
                    </a:lnTo>
                    <a:lnTo>
                      <a:pt x="487" y="54"/>
                    </a:lnTo>
                    <a:lnTo>
                      <a:pt x="487" y="54"/>
                    </a:lnTo>
                    <a:lnTo>
                      <a:pt x="487" y="54"/>
                    </a:lnTo>
                    <a:lnTo>
                      <a:pt x="487" y="54"/>
                    </a:lnTo>
                    <a:lnTo>
                      <a:pt x="487" y="54"/>
                    </a:lnTo>
                    <a:lnTo>
                      <a:pt x="487" y="54"/>
                    </a:lnTo>
                    <a:lnTo>
                      <a:pt x="489" y="54"/>
                    </a:lnTo>
                    <a:lnTo>
                      <a:pt x="489" y="54"/>
                    </a:lnTo>
                    <a:lnTo>
                      <a:pt x="489" y="54"/>
                    </a:lnTo>
                    <a:lnTo>
                      <a:pt x="489" y="54"/>
                    </a:lnTo>
                    <a:lnTo>
                      <a:pt x="489" y="54"/>
                    </a:lnTo>
                    <a:lnTo>
                      <a:pt x="489" y="56"/>
                    </a:lnTo>
                    <a:lnTo>
                      <a:pt x="489" y="56"/>
                    </a:lnTo>
                    <a:lnTo>
                      <a:pt x="489" y="56"/>
                    </a:lnTo>
                    <a:lnTo>
                      <a:pt x="489" y="56"/>
                    </a:lnTo>
                    <a:lnTo>
                      <a:pt x="489" y="58"/>
                    </a:lnTo>
                    <a:lnTo>
                      <a:pt x="489" y="58"/>
                    </a:lnTo>
                    <a:lnTo>
                      <a:pt x="489" y="58"/>
                    </a:lnTo>
                    <a:lnTo>
                      <a:pt x="490" y="58"/>
                    </a:lnTo>
                    <a:lnTo>
                      <a:pt x="490" y="58"/>
                    </a:lnTo>
                    <a:lnTo>
                      <a:pt x="490" y="58"/>
                    </a:lnTo>
                    <a:lnTo>
                      <a:pt x="490" y="58"/>
                    </a:lnTo>
                    <a:lnTo>
                      <a:pt x="490" y="58"/>
                    </a:lnTo>
                    <a:lnTo>
                      <a:pt x="492" y="58"/>
                    </a:lnTo>
                    <a:lnTo>
                      <a:pt x="492" y="58"/>
                    </a:lnTo>
                    <a:lnTo>
                      <a:pt x="492" y="58"/>
                    </a:lnTo>
                    <a:lnTo>
                      <a:pt x="492" y="56"/>
                    </a:lnTo>
                    <a:lnTo>
                      <a:pt x="492" y="56"/>
                    </a:lnTo>
                    <a:lnTo>
                      <a:pt x="492" y="56"/>
                    </a:lnTo>
                    <a:lnTo>
                      <a:pt x="492" y="56"/>
                    </a:lnTo>
                    <a:lnTo>
                      <a:pt x="490" y="56"/>
                    </a:lnTo>
                    <a:lnTo>
                      <a:pt x="490" y="56"/>
                    </a:lnTo>
                    <a:lnTo>
                      <a:pt x="490" y="56"/>
                    </a:lnTo>
                    <a:lnTo>
                      <a:pt x="490" y="56"/>
                    </a:lnTo>
                    <a:lnTo>
                      <a:pt x="490" y="56"/>
                    </a:lnTo>
                    <a:lnTo>
                      <a:pt x="492" y="54"/>
                    </a:lnTo>
                    <a:lnTo>
                      <a:pt x="492" y="54"/>
                    </a:lnTo>
                    <a:lnTo>
                      <a:pt x="492" y="54"/>
                    </a:lnTo>
                    <a:lnTo>
                      <a:pt x="492" y="54"/>
                    </a:lnTo>
                    <a:lnTo>
                      <a:pt x="494" y="54"/>
                    </a:lnTo>
                    <a:lnTo>
                      <a:pt x="494" y="54"/>
                    </a:lnTo>
                    <a:lnTo>
                      <a:pt x="494" y="54"/>
                    </a:lnTo>
                    <a:lnTo>
                      <a:pt x="494" y="54"/>
                    </a:lnTo>
                    <a:lnTo>
                      <a:pt x="494" y="54"/>
                    </a:lnTo>
                    <a:lnTo>
                      <a:pt x="494" y="54"/>
                    </a:lnTo>
                    <a:lnTo>
                      <a:pt x="496" y="54"/>
                    </a:lnTo>
                    <a:lnTo>
                      <a:pt x="494" y="52"/>
                    </a:lnTo>
                    <a:lnTo>
                      <a:pt x="494" y="52"/>
                    </a:lnTo>
                    <a:lnTo>
                      <a:pt x="494" y="52"/>
                    </a:lnTo>
                    <a:lnTo>
                      <a:pt x="494" y="52"/>
                    </a:lnTo>
                    <a:lnTo>
                      <a:pt x="496" y="52"/>
                    </a:lnTo>
                    <a:lnTo>
                      <a:pt x="496" y="52"/>
                    </a:lnTo>
                    <a:lnTo>
                      <a:pt x="496" y="52"/>
                    </a:lnTo>
                    <a:lnTo>
                      <a:pt x="496" y="52"/>
                    </a:lnTo>
                    <a:lnTo>
                      <a:pt x="498" y="52"/>
                    </a:lnTo>
                    <a:lnTo>
                      <a:pt x="498" y="52"/>
                    </a:lnTo>
                    <a:lnTo>
                      <a:pt x="498" y="54"/>
                    </a:lnTo>
                    <a:lnTo>
                      <a:pt x="498" y="54"/>
                    </a:lnTo>
                    <a:lnTo>
                      <a:pt x="498" y="54"/>
                    </a:lnTo>
                    <a:lnTo>
                      <a:pt x="498" y="54"/>
                    </a:lnTo>
                    <a:lnTo>
                      <a:pt x="498" y="54"/>
                    </a:lnTo>
                    <a:lnTo>
                      <a:pt x="498" y="54"/>
                    </a:lnTo>
                    <a:lnTo>
                      <a:pt x="498" y="52"/>
                    </a:lnTo>
                    <a:lnTo>
                      <a:pt x="498" y="52"/>
                    </a:lnTo>
                    <a:lnTo>
                      <a:pt x="498" y="52"/>
                    </a:lnTo>
                    <a:lnTo>
                      <a:pt x="498" y="50"/>
                    </a:lnTo>
                    <a:lnTo>
                      <a:pt x="499" y="48"/>
                    </a:lnTo>
                    <a:lnTo>
                      <a:pt x="499" y="48"/>
                    </a:lnTo>
                    <a:lnTo>
                      <a:pt x="499" y="48"/>
                    </a:lnTo>
                    <a:lnTo>
                      <a:pt x="499" y="47"/>
                    </a:lnTo>
                    <a:lnTo>
                      <a:pt x="499" y="47"/>
                    </a:lnTo>
                    <a:lnTo>
                      <a:pt x="499" y="47"/>
                    </a:lnTo>
                    <a:lnTo>
                      <a:pt x="501" y="47"/>
                    </a:lnTo>
                    <a:lnTo>
                      <a:pt x="501" y="47"/>
                    </a:lnTo>
                    <a:lnTo>
                      <a:pt x="501" y="47"/>
                    </a:lnTo>
                    <a:lnTo>
                      <a:pt x="501" y="47"/>
                    </a:lnTo>
                    <a:lnTo>
                      <a:pt x="501" y="47"/>
                    </a:lnTo>
                    <a:lnTo>
                      <a:pt x="503" y="48"/>
                    </a:lnTo>
                    <a:lnTo>
                      <a:pt x="503" y="48"/>
                    </a:lnTo>
                    <a:lnTo>
                      <a:pt x="503" y="48"/>
                    </a:lnTo>
                    <a:lnTo>
                      <a:pt x="503" y="48"/>
                    </a:lnTo>
                    <a:lnTo>
                      <a:pt x="503" y="48"/>
                    </a:lnTo>
                    <a:lnTo>
                      <a:pt x="505" y="48"/>
                    </a:lnTo>
                    <a:lnTo>
                      <a:pt x="505" y="48"/>
                    </a:lnTo>
                    <a:lnTo>
                      <a:pt x="505" y="48"/>
                    </a:lnTo>
                    <a:lnTo>
                      <a:pt x="507" y="48"/>
                    </a:lnTo>
                    <a:lnTo>
                      <a:pt x="507" y="50"/>
                    </a:lnTo>
                    <a:lnTo>
                      <a:pt x="507" y="50"/>
                    </a:lnTo>
                    <a:lnTo>
                      <a:pt x="507" y="50"/>
                    </a:lnTo>
                    <a:lnTo>
                      <a:pt x="508" y="50"/>
                    </a:lnTo>
                    <a:lnTo>
                      <a:pt x="508" y="50"/>
                    </a:lnTo>
                    <a:lnTo>
                      <a:pt x="508" y="50"/>
                    </a:lnTo>
                    <a:lnTo>
                      <a:pt x="508" y="50"/>
                    </a:lnTo>
                    <a:lnTo>
                      <a:pt x="508" y="50"/>
                    </a:lnTo>
                    <a:lnTo>
                      <a:pt x="508" y="50"/>
                    </a:lnTo>
                    <a:lnTo>
                      <a:pt x="508" y="50"/>
                    </a:lnTo>
                    <a:lnTo>
                      <a:pt x="510" y="50"/>
                    </a:lnTo>
                    <a:lnTo>
                      <a:pt x="510" y="50"/>
                    </a:lnTo>
                    <a:lnTo>
                      <a:pt x="510" y="50"/>
                    </a:lnTo>
                    <a:lnTo>
                      <a:pt x="510" y="50"/>
                    </a:lnTo>
                    <a:lnTo>
                      <a:pt x="510" y="50"/>
                    </a:lnTo>
                    <a:lnTo>
                      <a:pt x="510" y="50"/>
                    </a:lnTo>
                    <a:lnTo>
                      <a:pt x="510" y="50"/>
                    </a:lnTo>
                    <a:lnTo>
                      <a:pt x="512" y="50"/>
                    </a:lnTo>
                    <a:lnTo>
                      <a:pt x="512" y="50"/>
                    </a:lnTo>
                    <a:lnTo>
                      <a:pt x="512" y="50"/>
                    </a:lnTo>
                    <a:lnTo>
                      <a:pt x="514" y="50"/>
                    </a:lnTo>
                    <a:lnTo>
                      <a:pt x="514" y="50"/>
                    </a:lnTo>
                    <a:lnTo>
                      <a:pt x="514" y="50"/>
                    </a:lnTo>
                    <a:lnTo>
                      <a:pt x="514" y="52"/>
                    </a:lnTo>
                    <a:lnTo>
                      <a:pt x="514" y="52"/>
                    </a:lnTo>
                    <a:lnTo>
                      <a:pt x="514" y="52"/>
                    </a:lnTo>
                    <a:lnTo>
                      <a:pt x="514" y="52"/>
                    </a:lnTo>
                    <a:lnTo>
                      <a:pt x="514" y="54"/>
                    </a:lnTo>
                    <a:lnTo>
                      <a:pt x="516" y="54"/>
                    </a:lnTo>
                    <a:lnTo>
                      <a:pt x="516" y="54"/>
                    </a:lnTo>
                    <a:lnTo>
                      <a:pt x="516" y="54"/>
                    </a:lnTo>
                    <a:lnTo>
                      <a:pt x="516" y="54"/>
                    </a:lnTo>
                    <a:lnTo>
                      <a:pt x="516" y="54"/>
                    </a:lnTo>
                    <a:lnTo>
                      <a:pt x="517" y="54"/>
                    </a:lnTo>
                    <a:lnTo>
                      <a:pt x="517" y="54"/>
                    </a:lnTo>
                    <a:lnTo>
                      <a:pt x="517" y="56"/>
                    </a:lnTo>
                    <a:lnTo>
                      <a:pt x="517" y="56"/>
                    </a:lnTo>
                    <a:lnTo>
                      <a:pt x="517" y="56"/>
                    </a:lnTo>
                    <a:lnTo>
                      <a:pt x="517" y="56"/>
                    </a:lnTo>
                    <a:lnTo>
                      <a:pt x="517" y="56"/>
                    </a:lnTo>
                    <a:lnTo>
                      <a:pt x="517" y="56"/>
                    </a:lnTo>
                    <a:lnTo>
                      <a:pt x="517" y="56"/>
                    </a:lnTo>
                    <a:lnTo>
                      <a:pt x="517" y="56"/>
                    </a:lnTo>
                    <a:lnTo>
                      <a:pt x="517" y="58"/>
                    </a:lnTo>
                    <a:lnTo>
                      <a:pt x="517" y="58"/>
                    </a:lnTo>
                    <a:lnTo>
                      <a:pt x="517" y="58"/>
                    </a:lnTo>
                    <a:lnTo>
                      <a:pt x="517" y="58"/>
                    </a:lnTo>
                    <a:lnTo>
                      <a:pt x="517" y="59"/>
                    </a:lnTo>
                    <a:lnTo>
                      <a:pt x="517" y="59"/>
                    </a:lnTo>
                    <a:lnTo>
                      <a:pt x="517" y="59"/>
                    </a:lnTo>
                    <a:lnTo>
                      <a:pt x="517" y="59"/>
                    </a:lnTo>
                    <a:lnTo>
                      <a:pt x="517" y="59"/>
                    </a:lnTo>
                    <a:lnTo>
                      <a:pt x="517" y="59"/>
                    </a:lnTo>
                    <a:lnTo>
                      <a:pt x="517" y="59"/>
                    </a:lnTo>
                    <a:lnTo>
                      <a:pt x="519" y="59"/>
                    </a:lnTo>
                    <a:lnTo>
                      <a:pt x="519" y="58"/>
                    </a:lnTo>
                    <a:lnTo>
                      <a:pt x="519" y="58"/>
                    </a:lnTo>
                    <a:lnTo>
                      <a:pt x="519" y="58"/>
                    </a:lnTo>
                    <a:lnTo>
                      <a:pt x="519" y="58"/>
                    </a:lnTo>
                    <a:lnTo>
                      <a:pt x="519" y="58"/>
                    </a:lnTo>
                    <a:lnTo>
                      <a:pt x="519" y="56"/>
                    </a:lnTo>
                    <a:lnTo>
                      <a:pt x="519" y="56"/>
                    </a:lnTo>
                    <a:lnTo>
                      <a:pt x="521" y="56"/>
                    </a:lnTo>
                    <a:lnTo>
                      <a:pt x="521" y="56"/>
                    </a:lnTo>
                    <a:lnTo>
                      <a:pt x="521" y="56"/>
                    </a:lnTo>
                    <a:lnTo>
                      <a:pt x="521" y="56"/>
                    </a:lnTo>
                    <a:lnTo>
                      <a:pt x="521" y="56"/>
                    </a:lnTo>
                    <a:lnTo>
                      <a:pt x="521" y="56"/>
                    </a:lnTo>
                    <a:lnTo>
                      <a:pt x="523" y="56"/>
                    </a:lnTo>
                    <a:lnTo>
                      <a:pt x="523" y="56"/>
                    </a:lnTo>
                    <a:lnTo>
                      <a:pt x="523" y="56"/>
                    </a:lnTo>
                    <a:lnTo>
                      <a:pt x="525" y="56"/>
                    </a:lnTo>
                    <a:lnTo>
                      <a:pt x="525" y="56"/>
                    </a:lnTo>
                    <a:lnTo>
                      <a:pt x="525" y="54"/>
                    </a:lnTo>
                    <a:lnTo>
                      <a:pt x="526" y="54"/>
                    </a:lnTo>
                    <a:lnTo>
                      <a:pt x="526" y="54"/>
                    </a:lnTo>
                    <a:lnTo>
                      <a:pt x="526" y="54"/>
                    </a:lnTo>
                    <a:lnTo>
                      <a:pt x="528" y="54"/>
                    </a:lnTo>
                    <a:lnTo>
                      <a:pt x="528" y="56"/>
                    </a:lnTo>
                    <a:lnTo>
                      <a:pt x="528" y="56"/>
                    </a:lnTo>
                    <a:lnTo>
                      <a:pt x="528" y="56"/>
                    </a:lnTo>
                    <a:lnTo>
                      <a:pt x="528" y="58"/>
                    </a:lnTo>
                    <a:lnTo>
                      <a:pt x="528" y="58"/>
                    </a:lnTo>
                    <a:lnTo>
                      <a:pt x="528" y="58"/>
                    </a:lnTo>
                    <a:lnTo>
                      <a:pt x="528" y="58"/>
                    </a:lnTo>
                    <a:lnTo>
                      <a:pt x="528" y="58"/>
                    </a:lnTo>
                    <a:lnTo>
                      <a:pt x="530" y="59"/>
                    </a:lnTo>
                    <a:lnTo>
                      <a:pt x="530" y="59"/>
                    </a:lnTo>
                    <a:lnTo>
                      <a:pt x="530" y="59"/>
                    </a:lnTo>
                    <a:lnTo>
                      <a:pt x="530" y="59"/>
                    </a:lnTo>
                    <a:lnTo>
                      <a:pt x="530" y="59"/>
                    </a:lnTo>
                    <a:lnTo>
                      <a:pt x="530" y="59"/>
                    </a:lnTo>
                    <a:lnTo>
                      <a:pt x="530" y="59"/>
                    </a:lnTo>
                    <a:lnTo>
                      <a:pt x="532" y="59"/>
                    </a:lnTo>
                    <a:lnTo>
                      <a:pt x="532" y="59"/>
                    </a:lnTo>
                    <a:lnTo>
                      <a:pt x="532" y="59"/>
                    </a:lnTo>
                    <a:lnTo>
                      <a:pt x="532" y="58"/>
                    </a:lnTo>
                    <a:lnTo>
                      <a:pt x="532" y="58"/>
                    </a:lnTo>
                    <a:lnTo>
                      <a:pt x="532" y="58"/>
                    </a:lnTo>
                    <a:lnTo>
                      <a:pt x="532" y="56"/>
                    </a:lnTo>
                    <a:lnTo>
                      <a:pt x="532" y="56"/>
                    </a:lnTo>
                    <a:lnTo>
                      <a:pt x="532" y="56"/>
                    </a:lnTo>
                    <a:lnTo>
                      <a:pt x="532" y="56"/>
                    </a:lnTo>
                    <a:lnTo>
                      <a:pt x="532" y="56"/>
                    </a:lnTo>
                    <a:lnTo>
                      <a:pt x="532" y="56"/>
                    </a:lnTo>
                    <a:lnTo>
                      <a:pt x="534" y="56"/>
                    </a:lnTo>
                    <a:lnTo>
                      <a:pt x="534" y="54"/>
                    </a:lnTo>
                    <a:lnTo>
                      <a:pt x="534" y="54"/>
                    </a:lnTo>
                    <a:lnTo>
                      <a:pt x="534" y="52"/>
                    </a:lnTo>
                    <a:lnTo>
                      <a:pt x="534" y="52"/>
                    </a:lnTo>
                    <a:lnTo>
                      <a:pt x="534" y="52"/>
                    </a:lnTo>
                    <a:lnTo>
                      <a:pt x="534" y="52"/>
                    </a:lnTo>
                    <a:lnTo>
                      <a:pt x="534" y="50"/>
                    </a:lnTo>
                    <a:lnTo>
                      <a:pt x="534" y="50"/>
                    </a:lnTo>
                    <a:lnTo>
                      <a:pt x="534" y="50"/>
                    </a:lnTo>
                    <a:lnTo>
                      <a:pt x="534" y="50"/>
                    </a:lnTo>
                    <a:lnTo>
                      <a:pt x="536" y="48"/>
                    </a:lnTo>
                    <a:lnTo>
                      <a:pt x="536" y="48"/>
                    </a:lnTo>
                    <a:lnTo>
                      <a:pt x="536" y="48"/>
                    </a:lnTo>
                    <a:lnTo>
                      <a:pt x="536" y="48"/>
                    </a:lnTo>
                    <a:lnTo>
                      <a:pt x="536" y="48"/>
                    </a:lnTo>
                    <a:lnTo>
                      <a:pt x="536" y="48"/>
                    </a:lnTo>
                    <a:lnTo>
                      <a:pt x="537" y="50"/>
                    </a:lnTo>
                    <a:lnTo>
                      <a:pt x="537" y="50"/>
                    </a:lnTo>
                    <a:lnTo>
                      <a:pt x="537" y="50"/>
                    </a:lnTo>
                    <a:lnTo>
                      <a:pt x="537" y="50"/>
                    </a:lnTo>
                    <a:lnTo>
                      <a:pt x="539" y="50"/>
                    </a:lnTo>
                    <a:lnTo>
                      <a:pt x="539" y="50"/>
                    </a:lnTo>
                    <a:lnTo>
                      <a:pt x="539" y="50"/>
                    </a:lnTo>
                    <a:lnTo>
                      <a:pt x="541" y="50"/>
                    </a:lnTo>
                    <a:lnTo>
                      <a:pt x="543" y="50"/>
                    </a:lnTo>
                    <a:lnTo>
                      <a:pt x="543" y="50"/>
                    </a:lnTo>
                    <a:lnTo>
                      <a:pt x="543" y="50"/>
                    </a:lnTo>
                    <a:lnTo>
                      <a:pt x="543" y="48"/>
                    </a:lnTo>
                    <a:lnTo>
                      <a:pt x="543" y="48"/>
                    </a:lnTo>
                    <a:lnTo>
                      <a:pt x="543" y="48"/>
                    </a:lnTo>
                    <a:lnTo>
                      <a:pt x="543" y="48"/>
                    </a:lnTo>
                    <a:lnTo>
                      <a:pt x="545" y="48"/>
                    </a:lnTo>
                    <a:lnTo>
                      <a:pt x="545" y="50"/>
                    </a:lnTo>
                    <a:lnTo>
                      <a:pt x="545" y="50"/>
                    </a:lnTo>
                    <a:lnTo>
                      <a:pt x="545" y="50"/>
                    </a:lnTo>
                    <a:lnTo>
                      <a:pt x="545" y="52"/>
                    </a:lnTo>
                    <a:lnTo>
                      <a:pt x="545" y="52"/>
                    </a:lnTo>
                    <a:lnTo>
                      <a:pt x="545" y="52"/>
                    </a:lnTo>
                    <a:lnTo>
                      <a:pt x="546" y="52"/>
                    </a:lnTo>
                    <a:lnTo>
                      <a:pt x="546" y="52"/>
                    </a:lnTo>
                    <a:lnTo>
                      <a:pt x="546" y="52"/>
                    </a:lnTo>
                    <a:lnTo>
                      <a:pt x="546" y="52"/>
                    </a:lnTo>
                    <a:lnTo>
                      <a:pt x="546" y="52"/>
                    </a:lnTo>
                    <a:lnTo>
                      <a:pt x="546" y="50"/>
                    </a:lnTo>
                    <a:lnTo>
                      <a:pt x="546" y="50"/>
                    </a:lnTo>
                    <a:lnTo>
                      <a:pt x="548" y="50"/>
                    </a:lnTo>
                    <a:lnTo>
                      <a:pt x="548" y="50"/>
                    </a:lnTo>
                    <a:lnTo>
                      <a:pt x="548" y="50"/>
                    </a:lnTo>
                    <a:lnTo>
                      <a:pt x="548" y="50"/>
                    </a:lnTo>
                    <a:lnTo>
                      <a:pt x="548" y="50"/>
                    </a:lnTo>
                    <a:lnTo>
                      <a:pt x="548" y="50"/>
                    </a:lnTo>
                    <a:lnTo>
                      <a:pt x="550" y="52"/>
                    </a:lnTo>
                    <a:lnTo>
                      <a:pt x="550" y="52"/>
                    </a:lnTo>
                    <a:lnTo>
                      <a:pt x="550" y="52"/>
                    </a:lnTo>
                    <a:lnTo>
                      <a:pt x="550" y="52"/>
                    </a:lnTo>
                    <a:lnTo>
                      <a:pt x="550" y="52"/>
                    </a:lnTo>
                    <a:lnTo>
                      <a:pt x="550" y="52"/>
                    </a:lnTo>
                    <a:lnTo>
                      <a:pt x="550" y="52"/>
                    </a:lnTo>
                    <a:lnTo>
                      <a:pt x="548" y="52"/>
                    </a:lnTo>
                    <a:lnTo>
                      <a:pt x="548" y="52"/>
                    </a:lnTo>
                    <a:lnTo>
                      <a:pt x="548" y="52"/>
                    </a:lnTo>
                    <a:lnTo>
                      <a:pt x="548" y="52"/>
                    </a:lnTo>
                    <a:lnTo>
                      <a:pt x="548" y="52"/>
                    </a:lnTo>
                    <a:lnTo>
                      <a:pt x="548" y="52"/>
                    </a:lnTo>
                    <a:lnTo>
                      <a:pt x="548" y="54"/>
                    </a:lnTo>
                    <a:lnTo>
                      <a:pt x="550" y="54"/>
                    </a:lnTo>
                    <a:lnTo>
                      <a:pt x="550" y="54"/>
                    </a:lnTo>
                    <a:lnTo>
                      <a:pt x="550" y="54"/>
                    </a:lnTo>
                    <a:lnTo>
                      <a:pt x="550" y="54"/>
                    </a:lnTo>
                    <a:lnTo>
                      <a:pt x="550" y="54"/>
                    </a:lnTo>
                    <a:lnTo>
                      <a:pt x="552" y="54"/>
                    </a:lnTo>
                    <a:lnTo>
                      <a:pt x="552" y="54"/>
                    </a:lnTo>
                    <a:lnTo>
                      <a:pt x="552" y="54"/>
                    </a:lnTo>
                    <a:lnTo>
                      <a:pt x="552" y="54"/>
                    </a:lnTo>
                    <a:lnTo>
                      <a:pt x="552" y="54"/>
                    </a:lnTo>
                    <a:lnTo>
                      <a:pt x="552" y="56"/>
                    </a:lnTo>
                    <a:lnTo>
                      <a:pt x="552" y="56"/>
                    </a:lnTo>
                    <a:lnTo>
                      <a:pt x="552" y="56"/>
                    </a:lnTo>
                    <a:lnTo>
                      <a:pt x="552" y="56"/>
                    </a:lnTo>
                    <a:lnTo>
                      <a:pt x="552" y="56"/>
                    </a:lnTo>
                    <a:lnTo>
                      <a:pt x="554" y="56"/>
                    </a:lnTo>
                    <a:lnTo>
                      <a:pt x="554" y="56"/>
                    </a:lnTo>
                    <a:lnTo>
                      <a:pt x="554" y="56"/>
                    </a:lnTo>
                    <a:lnTo>
                      <a:pt x="554" y="56"/>
                    </a:lnTo>
                    <a:lnTo>
                      <a:pt x="554" y="56"/>
                    </a:lnTo>
                    <a:lnTo>
                      <a:pt x="554" y="56"/>
                    </a:lnTo>
                    <a:lnTo>
                      <a:pt x="554" y="56"/>
                    </a:lnTo>
                    <a:lnTo>
                      <a:pt x="554" y="56"/>
                    </a:lnTo>
                    <a:lnTo>
                      <a:pt x="554" y="56"/>
                    </a:lnTo>
                    <a:lnTo>
                      <a:pt x="554" y="54"/>
                    </a:lnTo>
                    <a:lnTo>
                      <a:pt x="554" y="54"/>
                    </a:lnTo>
                    <a:lnTo>
                      <a:pt x="554" y="54"/>
                    </a:lnTo>
                    <a:lnTo>
                      <a:pt x="554" y="54"/>
                    </a:lnTo>
                    <a:lnTo>
                      <a:pt x="554" y="54"/>
                    </a:lnTo>
                    <a:lnTo>
                      <a:pt x="555" y="54"/>
                    </a:lnTo>
                    <a:lnTo>
                      <a:pt x="555" y="54"/>
                    </a:lnTo>
                    <a:lnTo>
                      <a:pt x="555" y="52"/>
                    </a:lnTo>
                    <a:lnTo>
                      <a:pt x="555" y="52"/>
                    </a:lnTo>
                    <a:lnTo>
                      <a:pt x="555" y="52"/>
                    </a:lnTo>
                    <a:lnTo>
                      <a:pt x="557" y="52"/>
                    </a:lnTo>
                    <a:lnTo>
                      <a:pt x="557" y="52"/>
                    </a:lnTo>
                    <a:lnTo>
                      <a:pt x="557" y="52"/>
                    </a:lnTo>
                    <a:lnTo>
                      <a:pt x="557" y="50"/>
                    </a:lnTo>
                    <a:lnTo>
                      <a:pt x="557" y="50"/>
                    </a:lnTo>
                    <a:lnTo>
                      <a:pt x="557" y="50"/>
                    </a:lnTo>
                    <a:lnTo>
                      <a:pt x="557" y="50"/>
                    </a:lnTo>
                    <a:lnTo>
                      <a:pt x="557" y="50"/>
                    </a:lnTo>
                    <a:lnTo>
                      <a:pt x="557" y="50"/>
                    </a:lnTo>
                    <a:lnTo>
                      <a:pt x="557" y="50"/>
                    </a:lnTo>
                    <a:lnTo>
                      <a:pt x="557" y="50"/>
                    </a:lnTo>
                    <a:lnTo>
                      <a:pt x="557" y="50"/>
                    </a:lnTo>
                    <a:lnTo>
                      <a:pt x="559" y="50"/>
                    </a:lnTo>
                    <a:lnTo>
                      <a:pt x="559" y="50"/>
                    </a:lnTo>
                    <a:lnTo>
                      <a:pt x="559" y="48"/>
                    </a:lnTo>
                    <a:lnTo>
                      <a:pt x="559" y="48"/>
                    </a:lnTo>
                    <a:lnTo>
                      <a:pt x="559" y="48"/>
                    </a:lnTo>
                    <a:lnTo>
                      <a:pt x="559" y="48"/>
                    </a:lnTo>
                    <a:lnTo>
                      <a:pt x="559" y="48"/>
                    </a:lnTo>
                    <a:lnTo>
                      <a:pt x="559" y="48"/>
                    </a:lnTo>
                    <a:lnTo>
                      <a:pt x="559" y="48"/>
                    </a:lnTo>
                    <a:lnTo>
                      <a:pt x="557" y="48"/>
                    </a:lnTo>
                    <a:lnTo>
                      <a:pt x="557" y="48"/>
                    </a:lnTo>
                    <a:lnTo>
                      <a:pt x="557" y="47"/>
                    </a:lnTo>
                    <a:lnTo>
                      <a:pt x="557" y="47"/>
                    </a:lnTo>
                    <a:lnTo>
                      <a:pt x="557" y="47"/>
                    </a:lnTo>
                    <a:lnTo>
                      <a:pt x="559" y="47"/>
                    </a:lnTo>
                    <a:lnTo>
                      <a:pt x="559" y="47"/>
                    </a:lnTo>
                    <a:lnTo>
                      <a:pt x="559" y="47"/>
                    </a:lnTo>
                    <a:lnTo>
                      <a:pt x="561" y="47"/>
                    </a:lnTo>
                    <a:lnTo>
                      <a:pt x="561" y="47"/>
                    </a:lnTo>
                    <a:lnTo>
                      <a:pt x="563" y="45"/>
                    </a:lnTo>
                    <a:lnTo>
                      <a:pt x="563" y="45"/>
                    </a:lnTo>
                    <a:lnTo>
                      <a:pt x="563" y="45"/>
                    </a:lnTo>
                    <a:lnTo>
                      <a:pt x="564" y="45"/>
                    </a:lnTo>
                    <a:lnTo>
                      <a:pt x="564" y="45"/>
                    </a:lnTo>
                    <a:lnTo>
                      <a:pt x="564" y="45"/>
                    </a:lnTo>
                    <a:lnTo>
                      <a:pt x="564" y="45"/>
                    </a:lnTo>
                    <a:lnTo>
                      <a:pt x="564" y="47"/>
                    </a:lnTo>
                    <a:lnTo>
                      <a:pt x="564" y="47"/>
                    </a:lnTo>
                    <a:lnTo>
                      <a:pt x="564" y="47"/>
                    </a:lnTo>
                    <a:lnTo>
                      <a:pt x="564" y="47"/>
                    </a:lnTo>
                    <a:lnTo>
                      <a:pt x="564" y="47"/>
                    </a:lnTo>
                    <a:lnTo>
                      <a:pt x="566" y="47"/>
                    </a:lnTo>
                    <a:lnTo>
                      <a:pt x="566" y="47"/>
                    </a:lnTo>
                    <a:lnTo>
                      <a:pt x="566" y="47"/>
                    </a:lnTo>
                    <a:lnTo>
                      <a:pt x="566" y="47"/>
                    </a:lnTo>
                    <a:lnTo>
                      <a:pt x="566" y="47"/>
                    </a:lnTo>
                    <a:lnTo>
                      <a:pt x="568" y="47"/>
                    </a:lnTo>
                    <a:lnTo>
                      <a:pt x="568" y="45"/>
                    </a:lnTo>
                    <a:lnTo>
                      <a:pt x="568" y="45"/>
                    </a:lnTo>
                    <a:lnTo>
                      <a:pt x="568" y="45"/>
                    </a:lnTo>
                    <a:lnTo>
                      <a:pt x="568" y="45"/>
                    </a:lnTo>
                    <a:lnTo>
                      <a:pt x="568" y="45"/>
                    </a:lnTo>
                    <a:lnTo>
                      <a:pt x="568" y="43"/>
                    </a:lnTo>
                    <a:lnTo>
                      <a:pt x="568" y="43"/>
                    </a:lnTo>
                    <a:lnTo>
                      <a:pt x="568" y="43"/>
                    </a:lnTo>
                    <a:lnTo>
                      <a:pt x="570" y="43"/>
                    </a:lnTo>
                    <a:lnTo>
                      <a:pt x="570" y="43"/>
                    </a:lnTo>
                    <a:lnTo>
                      <a:pt x="570" y="43"/>
                    </a:lnTo>
                    <a:lnTo>
                      <a:pt x="570" y="45"/>
                    </a:lnTo>
                    <a:lnTo>
                      <a:pt x="570" y="45"/>
                    </a:lnTo>
                    <a:lnTo>
                      <a:pt x="570" y="45"/>
                    </a:lnTo>
                    <a:lnTo>
                      <a:pt x="572" y="45"/>
                    </a:lnTo>
                    <a:lnTo>
                      <a:pt x="572" y="45"/>
                    </a:lnTo>
                    <a:lnTo>
                      <a:pt x="572" y="45"/>
                    </a:lnTo>
                    <a:lnTo>
                      <a:pt x="574" y="45"/>
                    </a:lnTo>
                    <a:lnTo>
                      <a:pt x="574" y="45"/>
                    </a:lnTo>
                    <a:lnTo>
                      <a:pt x="574" y="45"/>
                    </a:lnTo>
                    <a:lnTo>
                      <a:pt x="574" y="45"/>
                    </a:lnTo>
                    <a:lnTo>
                      <a:pt x="574" y="45"/>
                    </a:lnTo>
                    <a:lnTo>
                      <a:pt x="574" y="43"/>
                    </a:lnTo>
                    <a:lnTo>
                      <a:pt x="574" y="43"/>
                    </a:lnTo>
                    <a:lnTo>
                      <a:pt x="574" y="43"/>
                    </a:lnTo>
                    <a:lnTo>
                      <a:pt x="574" y="43"/>
                    </a:lnTo>
                    <a:lnTo>
                      <a:pt x="574" y="43"/>
                    </a:lnTo>
                    <a:lnTo>
                      <a:pt x="574" y="43"/>
                    </a:lnTo>
                    <a:lnTo>
                      <a:pt x="574" y="43"/>
                    </a:lnTo>
                    <a:lnTo>
                      <a:pt x="574" y="41"/>
                    </a:lnTo>
                    <a:lnTo>
                      <a:pt x="574" y="41"/>
                    </a:lnTo>
                    <a:lnTo>
                      <a:pt x="574" y="41"/>
                    </a:lnTo>
                    <a:lnTo>
                      <a:pt x="574" y="41"/>
                    </a:lnTo>
                    <a:lnTo>
                      <a:pt x="574" y="41"/>
                    </a:lnTo>
                    <a:lnTo>
                      <a:pt x="574" y="41"/>
                    </a:lnTo>
                    <a:lnTo>
                      <a:pt x="574" y="41"/>
                    </a:lnTo>
                    <a:lnTo>
                      <a:pt x="574" y="39"/>
                    </a:lnTo>
                    <a:lnTo>
                      <a:pt x="574" y="39"/>
                    </a:lnTo>
                    <a:lnTo>
                      <a:pt x="575" y="39"/>
                    </a:lnTo>
                    <a:lnTo>
                      <a:pt x="575" y="39"/>
                    </a:lnTo>
                    <a:lnTo>
                      <a:pt x="575" y="39"/>
                    </a:lnTo>
                    <a:lnTo>
                      <a:pt x="577" y="39"/>
                    </a:lnTo>
                    <a:lnTo>
                      <a:pt x="577" y="39"/>
                    </a:lnTo>
                    <a:lnTo>
                      <a:pt x="577" y="39"/>
                    </a:lnTo>
                    <a:lnTo>
                      <a:pt x="577" y="39"/>
                    </a:lnTo>
                    <a:lnTo>
                      <a:pt x="577" y="39"/>
                    </a:lnTo>
                    <a:lnTo>
                      <a:pt x="577" y="39"/>
                    </a:lnTo>
                    <a:lnTo>
                      <a:pt x="577" y="39"/>
                    </a:lnTo>
                    <a:lnTo>
                      <a:pt x="577" y="39"/>
                    </a:lnTo>
                    <a:lnTo>
                      <a:pt x="577" y="39"/>
                    </a:lnTo>
                    <a:lnTo>
                      <a:pt x="577" y="39"/>
                    </a:lnTo>
                    <a:lnTo>
                      <a:pt x="577" y="39"/>
                    </a:lnTo>
                    <a:lnTo>
                      <a:pt x="577" y="38"/>
                    </a:lnTo>
                    <a:lnTo>
                      <a:pt x="577" y="38"/>
                    </a:lnTo>
                    <a:lnTo>
                      <a:pt x="577" y="38"/>
                    </a:lnTo>
                    <a:lnTo>
                      <a:pt x="577" y="38"/>
                    </a:lnTo>
                    <a:lnTo>
                      <a:pt x="577" y="38"/>
                    </a:lnTo>
                    <a:lnTo>
                      <a:pt x="577" y="38"/>
                    </a:lnTo>
                    <a:lnTo>
                      <a:pt x="577" y="38"/>
                    </a:lnTo>
                    <a:lnTo>
                      <a:pt x="579" y="38"/>
                    </a:lnTo>
                    <a:lnTo>
                      <a:pt x="579" y="38"/>
                    </a:lnTo>
                    <a:lnTo>
                      <a:pt x="579" y="38"/>
                    </a:lnTo>
                    <a:lnTo>
                      <a:pt x="579" y="39"/>
                    </a:lnTo>
                    <a:lnTo>
                      <a:pt x="579" y="39"/>
                    </a:lnTo>
                    <a:lnTo>
                      <a:pt x="579" y="39"/>
                    </a:lnTo>
                    <a:lnTo>
                      <a:pt x="579" y="38"/>
                    </a:lnTo>
                    <a:lnTo>
                      <a:pt x="579" y="38"/>
                    </a:lnTo>
                    <a:lnTo>
                      <a:pt x="579" y="38"/>
                    </a:lnTo>
                    <a:lnTo>
                      <a:pt x="579" y="38"/>
                    </a:lnTo>
                    <a:lnTo>
                      <a:pt x="579" y="38"/>
                    </a:lnTo>
                    <a:lnTo>
                      <a:pt x="579" y="36"/>
                    </a:lnTo>
                    <a:lnTo>
                      <a:pt x="579" y="36"/>
                    </a:lnTo>
                    <a:lnTo>
                      <a:pt x="581" y="36"/>
                    </a:lnTo>
                    <a:lnTo>
                      <a:pt x="581" y="36"/>
                    </a:lnTo>
                    <a:lnTo>
                      <a:pt x="581" y="38"/>
                    </a:lnTo>
                    <a:lnTo>
                      <a:pt x="583" y="38"/>
                    </a:lnTo>
                    <a:lnTo>
                      <a:pt x="583" y="38"/>
                    </a:lnTo>
                    <a:lnTo>
                      <a:pt x="583" y="38"/>
                    </a:lnTo>
                    <a:lnTo>
                      <a:pt x="583" y="38"/>
                    </a:lnTo>
                    <a:lnTo>
                      <a:pt x="583" y="38"/>
                    </a:lnTo>
                    <a:lnTo>
                      <a:pt x="583" y="38"/>
                    </a:lnTo>
                    <a:lnTo>
                      <a:pt x="583" y="38"/>
                    </a:lnTo>
                    <a:lnTo>
                      <a:pt x="583" y="38"/>
                    </a:lnTo>
                    <a:lnTo>
                      <a:pt x="584" y="38"/>
                    </a:lnTo>
                    <a:lnTo>
                      <a:pt x="584" y="38"/>
                    </a:lnTo>
                    <a:lnTo>
                      <a:pt x="584" y="39"/>
                    </a:lnTo>
                    <a:lnTo>
                      <a:pt x="584" y="39"/>
                    </a:lnTo>
                    <a:lnTo>
                      <a:pt x="584" y="38"/>
                    </a:lnTo>
                    <a:lnTo>
                      <a:pt x="586" y="38"/>
                    </a:lnTo>
                    <a:lnTo>
                      <a:pt x="586" y="39"/>
                    </a:lnTo>
                    <a:lnTo>
                      <a:pt x="586" y="39"/>
                    </a:lnTo>
                    <a:lnTo>
                      <a:pt x="586" y="39"/>
                    </a:lnTo>
                    <a:lnTo>
                      <a:pt x="586" y="39"/>
                    </a:lnTo>
                    <a:lnTo>
                      <a:pt x="586" y="39"/>
                    </a:lnTo>
                    <a:lnTo>
                      <a:pt x="586" y="39"/>
                    </a:lnTo>
                    <a:lnTo>
                      <a:pt x="588" y="39"/>
                    </a:lnTo>
                    <a:lnTo>
                      <a:pt x="588" y="39"/>
                    </a:lnTo>
                    <a:lnTo>
                      <a:pt x="588" y="39"/>
                    </a:lnTo>
                    <a:lnTo>
                      <a:pt x="586" y="38"/>
                    </a:lnTo>
                    <a:lnTo>
                      <a:pt x="586" y="38"/>
                    </a:lnTo>
                    <a:lnTo>
                      <a:pt x="586" y="38"/>
                    </a:lnTo>
                    <a:lnTo>
                      <a:pt x="586" y="38"/>
                    </a:lnTo>
                    <a:lnTo>
                      <a:pt x="586" y="38"/>
                    </a:lnTo>
                    <a:lnTo>
                      <a:pt x="586" y="38"/>
                    </a:lnTo>
                    <a:lnTo>
                      <a:pt x="586" y="38"/>
                    </a:lnTo>
                    <a:lnTo>
                      <a:pt x="586" y="36"/>
                    </a:lnTo>
                    <a:lnTo>
                      <a:pt x="588" y="36"/>
                    </a:lnTo>
                    <a:lnTo>
                      <a:pt x="588" y="36"/>
                    </a:lnTo>
                    <a:lnTo>
                      <a:pt x="588" y="34"/>
                    </a:lnTo>
                    <a:lnTo>
                      <a:pt x="588" y="34"/>
                    </a:lnTo>
                    <a:lnTo>
                      <a:pt x="588" y="34"/>
                    </a:lnTo>
                    <a:lnTo>
                      <a:pt x="588" y="34"/>
                    </a:lnTo>
                    <a:lnTo>
                      <a:pt x="588" y="34"/>
                    </a:lnTo>
                    <a:lnTo>
                      <a:pt x="588" y="34"/>
                    </a:lnTo>
                    <a:lnTo>
                      <a:pt x="590" y="34"/>
                    </a:lnTo>
                    <a:lnTo>
                      <a:pt x="590" y="34"/>
                    </a:lnTo>
                    <a:lnTo>
                      <a:pt x="590" y="32"/>
                    </a:lnTo>
                    <a:lnTo>
                      <a:pt x="590" y="32"/>
                    </a:lnTo>
                    <a:lnTo>
                      <a:pt x="590" y="32"/>
                    </a:lnTo>
                    <a:lnTo>
                      <a:pt x="590" y="32"/>
                    </a:lnTo>
                    <a:lnTo>
                      <a:pt x="592" y="32"/>
                    </a:lnTo>
                    <a:lnTo>
                      <a:pt x="592" y="32"/>
                    </a:lnTo>
                    <a:lnTo>
                      <a:pt x="592" y="32"/>
                    </a:lnTo>
                    <a:lnTo>
                      <a:pt x="592" y="32"/>
                    </a:lnTo>
                    <a:lnTo>
                      <a:pt x="592" y="32"/>
                    </a:lnTo>
                    <a:lnTo>
                      <a:pt x="592" y="30"/>
                    </a:lnTo>
                    <a:lnTo>
                      <a:pt x="592" y="30"/>
                    </a:lnTo>
                    <a:lnTo>
                      <a:pt x="592" y="30"/>
                    </a:lnTo>
                    <a:lnTo>
                      <a:pt x="592" y="30"/>
                    </a:lnTo>
                    <a:lnTo>
                      <a:pt x="593" y="29"/>
                    </a:lnTo>
                    <a:lnTo>
                      <a:pt x="593" y="29"/>
                    </a:lnTo>
                    <a:lnTo>
                      <a:pt x="593" y="29"/>
                    </a:lnTo>
                    <a:lnTo>
                      <a:pt x="593" y="29"/>
                    </a:lnTo>
                    <a:lnTo>
                      <a:pt x="593" y="29"/>
                    </a:lnTo>
                    <a:lnTo>
                      <a:pt x="593" y="29"/>
                    </a:lnTo>
                    <a:lnTo>
                      <a:pt x="593" y="27"/>
                    </a:lnTo>
                    <a:lnTo>
                      <a:pt x="593" y="27"/>
                    </a:lnTo>
                    <a:lnTo>
                      <a:pt x="593" y="27"/>
                    </a:lnTo>
                    <a:lnTo>
                      <a:pt x="593" y="27"/>
                    </a:lnTo>
                    <a:lnTo>
                      <a:pt x="593" y="27"/>
                    </a:lnTo>
                    <a:lnTo>
                      <a:pt x="593" y="27"/>
                    </a:lnTo>
                    <a:lnTo>
                      <a:pt x="593" y="27"/>
                    </a:lnTo>
                    <a:lnTo>
                      <a:pt x="593" y="27"/>
                    </a:lnTo>
                    <a:lnTo>
                      <a:pt x="593" y="27"/>
                    </a:lnTo>
                    <a:lnTo>
                      <a:pt x="593" y="25"/>
                    </a:lnTo>
                    <a:lnTo>
                      <a:pt x="593" y="25"/>
                    </a:lnTo>
                    <a:lnTo>
                      <a:pt x="593" y="25"/>
                    </a:lnTo>
                    <a:lnTo>
                      <a:pt x="593" y="25"/>
                    </a:lnTo>
                    <a:lnTo>
                      <a:pt x="595" y="25"/>
                    </a:lnTo>
                    <a:lnTo>
                      <a:pt x="595" y="25"/>
                    </a:lnTo>
                    <a:lnTo>
                      <a:pt x="595" y="25"/>
                    </a:lnTo>
                    <a:lnTo>
                      <a:pt x="595" y="25"/>
                    </a:lnTo>
                    <a:lnTo>
                      <a:pt x="595" y="25"/>
                    </a:lnTo>
                    <a:lnTo>
                      <a:pt x="595" y="25"/>
                    </a:lnTo>
                    <a:lnTo>
                      <a:pt x="595" y="25"/>
                    </a:lnTo>
                    <a:lnTo>
                      <a:pt x="595" y="25"/>
                    </a:lnTo>
                    <a:lnTo>
                      <a:pt x="595" y="25"/>
                    </a:lnTo>
                    <a:lnTo>
                      <a:pt x="595" y="23"/>
                    </a:lnTo>
                    <a:lnTo>
                      <a:pt x="595" y="23"/>
                    </a:lnTo>
                    <a:lnTo>
                      <a:pt x="595" y="23"/>
                    </a:lnTo>
                    <a:lnTo>
                      <a:pt x="597" y="23"/>
                    </a:lnTo>
                    <a:lnTo>
                      <a:pt x="597" y="23"/>
                    </a:lnTo>
                    <a:lnTo>
                      <a:pt x="597" y="23"/>
                    </a:lnTo>
                    <a:lnTo>
                      <a:pt x="597" y="23"/>
                    </a:lnTo>
                    <a:lnTo>
                      <a:pt x="597" y="23"/>
                    </a:lnTo>
                    <a:lnTo>
                      <a:pt x="597" y="25"/>
                    </a:lnTo>
                    <a:lnTo>
                      <a:pt x="597" y="25"/>
                    </a:lnTo>
                    <a:lnTo>
                      <a:pt x="597" y="25"/>
                    </a:lnTo>
                    <a:lnTo>
                      <a:pt x="597" y="23"/>
                    </a:lnTo>
                    <a:lnTo>
                      <a:pt x="597" y="23"/>
                    </a:lnTo>
                    <a:lnTo>
                      <a:pt x="597" y="23"/>
                    </a:lnTo>
                    <a:lnTo>
                      <a:pt x="597" y="23"/>
                    </a:lnTo>
                    <a:lnTo>
                      <a:pt x="597" y="23"/>
                    </a:lnTo>
                    <a:lnTo>
                      <a:pt x="597" y="23"/>
                    </a:lnTo>
                    <a:lnTo>
                      <a:pt x="595" y="21"/>
                    </a:lnTo>
                    <a:lnTo>
                      <a:pt x="595" y="21"/>
                    </a:lnTo>
                    <a:lnTo>
                      <a:pt x="597" y="21"/>
                    </a:lnTo>
                    <a:lnTo>
                      <a:pt x="597" y="21"/>
                    </a:lnTo>
                    <a:lnTo>
                      <a:pt x="597" y="21"/>
                    </a:lnTo>
                    <a:lnTo>
                      <a:pt x="599" y="21"/>
                    </a:lnTo>
                    <a:lnTo>
                      <a:pt x="599" y="21"/>
                    </a:lnTo>
                    <a:lnTo>
                      <a:pt x="599" y="21"/>
                    </a:lnTo>
                    <a:lnTo>
                      <a:pt x="599" y="21"/>
                    </a:lnTo>
                    <a:lnTo>
                      <a:pt x="599" y="21"/>
                    </a:lnTo>
                    <a:lnTo>
                      <a:pt x="599" y="21"/>
                    </a:lnTo>
                    <a:lnTo>
                      <a:pt x="599" y="20"/>
                    </a:lnTo>
                    <a:lnTo>
                      <a:pt x="599" y="20"/>
                    </a:lnTo>
                    <a:lnTo>
                      <a:pt x="599" y="20"/>
                    </a:lnTo>
                    <a:lnTo>
                      <a:pt x="599" y="20"/>
                    </a:lnTo>
                    <a:lnTo>
                      <a:pt x="599" y="20"/>
                    </a:lnTo>
                    <a:lnTo>
                      <a:pt x="599" y="18"/>
                    </a:lnTo>
                    <a:lnTo>
                      <a:pt x="599" y="18"/>
                    </a:lnTo>
                    <a:lnTo>
                      <a:pt x="599" y="18"/>
                    </a:lnTo>
                    <a:lnTo>
                      <a:pt x="599" y="18"/>
                    </a:lnTo>
                    <a:lnTo>
                      <a:pt x="599" y="18"/>
                    </a:lnTo>
                    <a:lnTo>
                      <a:pt x="599" y="18"/>
                    </a:lnTo>
                    <a:lnTo>
                      <a:pt x="599" y="18"/>
                    </a:lnTo>
                    <a:lnTo>
                      <a:pt x="599" y="18"/>
                    </a:lnTo>
                    <a:lnTo>
                      <a:pt x="599" y="16"/>
                    </a:lnTo>
                    <a:lnTo>
                      <a:pt x="599" y="16"/>
                    </a:lnTo>
                    <a:lnTo>
                      <a:pt x="599" y="16"/>
                    </a:lnTo>
                    <a:lnTo>
                      <a:pt x="599" y="16"/>
                    </a:lnTo>
                    <a:lnTo>
                      <a:pt x="599" y="16"/>
                    </a:lnTo>
                    <a:lnTo>
                      <a:pt x="599" y="16"/>
                    </a:lnTo>
                    <a:lnTo>
                      <a:pt x="599" y="16"/>
                    </a:lnTo>
                    <a:lnTo>
                      <a:pt x="601" y="16"/>
                    </a:lnTo>
                    <a:lnTo>
                      <a:pt x="601" y="16"/>
                    </a:lnTo>
                    <a:lnTo>
                      <a:pt x="601" y="16"/>
                    </a:lnTo>
                    <a:lnTo>
                      <a:pt x="601" y="14"/>
                    </a:lnTo>
                    <a:lnTo>
                      <a:pt x="601" y="14"/>
                    </a:lnTo>
                    <a:lnTo>
                      <a:pt x="601" y="14"/>
                    </a:lnTo>
                    <a:lnTo>
                      <a:pt x="601" y="14"/>
                    </a:lnTo>
                    <a:lnTo>
                      <a:pt x="601" y="14"/>
                    </a:lnTo>
                    <a:lnTo>
                      <a:pt x="601" y="14"/>
                    </a:lnTo>
                    <a:lnTo>
                      <a:pt x="602" y="14"/>
                    </a:lnTo>
                    <a:lnTo>
                      <a:pt x="602" y="14"/>
                    </a:lnTo>
                    <a:lnTo>
                      <a:pt x="602" y="14"/>
                    </a:lnTo>
                    <a:lnTo>
                      <a:pt x="602" y="14"/>
                    </a:lnTo>
                    <a:lnTo>
                      <a:pt x="602" y="14"/>
                    </a:lnTo>
                    <a:lnTo>
                      <a:pt x="602" y="12"/>
                    </a:lnTo>
                    <a:lnTo>
                      <a:pt x="602" y="12"/>
                    </a:lnTo>
                    <a:lnTo>
                      <a:pt x="602" y="12"/>
                    </a:lnTo>
                    <a:lnTo>
                      <a:pt x="604" y="12"/>
                    </a:lnTo>
                    <a:lnTo>
                      <a:pt x="604" y="12"/>
                    </a:lnTo>
                    <a:lnTo>
                      <a:pt x="604" y="12"/>
                    </a:lnTo>
                    <a:lnTo>
                      <a:pt x="604" y="14"/>
                    </a:lnTo>
                    <a:lnTo>
                      <a:pt x="604" y="14"/>
                    </a:lnTo>
                    <a:lnTo>
                      <a:pt x="604" y="14"/>
                    </a:lnTo>
                    <a:lnTo>
                      <a:pt x="604" y="14"/>
                    </a:lnTo>
                    <a:lnTo>
                      <a:pt x="604" y="14"/>
                    </a:lnTo>
                    <a:lnTo>
                      <a:pt x="604" y="14"/>
                    </a:lnTo>
                    <a:lnTo>
                      <a:pt x="604" y="14"/>
                    </a:lnTo>
                    <a:lnTo>
                      <a:pt x="604" y="14"/>
                    </a:lnTo>
                    <a:lnTo>
                      <a:pt x="606" y="14"/>
                    </a:lnTo>
                    <a:lnTo>
                      <a:pt x="606" y="14"/>
                    </a:lnTo>
                    <a:lnTo>
                      <a:pt x="606" y="14"/>
                    </a:lnTo>
                    <a:lnTo>
                      <a:pt x="606" y="14"/>
                    </a:lnTo>
                    <a:lnTo>
                      <a:pt x="606" y="14"/>
                    </a:lnTo>
                    <a:lnTo>
                      <a:pt x="608" y="14"/>
                    </a:lnTo>
                    <a:lnTo>
                      <a:pt x="608" y="14"/>
                    </a:lnTo>
                    <a:lnTo>
                      <a:pt x="608" y="14"/>
                    </a:lnTo>
                    <a:lnTo>
                      <a:pt x="608" y="14"/>
                    </a:lnTo>
                    <a:lnTo>
                      <a:pt x="610" y="14"/>
                    </a:lnTo>
                    <a:lnTo>
                      <a:pt x="610" y="14"/>
                    </a:lnTo>
                    <a:lnTo>
                      <a:pt x="610" y="16"/>
                    </a:lnTo>
                    <a:lnTo>
                      <a:pt x="610" y="16"/>
                    </a:lnTo>
                    <a:lnTo>
                      <a:pt x="610" y="16"/>
                    </a:lnTo>
                    <a:lnTo>
                      <a:pt x="610" y="14"/>
                    </a:lnTo>
                    <a:lnTo>
                      <a:pt x="610" y="14"/>
                    </a:lnTo>
                    <a:lnTo>
                      <a:pt x="610" y="14"/>
                    </a:lnTo>
                    <a:lnTo>
                      <a:pt x="610" y="14"/>
                    </a:lnTo>
                    <a:lnTo>
                      <a:pt x="610" y="14"/>
                    </a:lnTo>
                    <a:lnTo>
                      <a:pt x="610" y="14"/>
                    </a:lnTo>
                    <a:lnTo>
                      <a:pt x="612" y="14"/>
                    </a:lnTo>
                    <a:lnTo>
                      <a:pt x="612" y="14"/>
                    </a:lnTo>
                    <a:lnTo>
                      <a:pt x="612" y="14"/>
                    </a:lnTo>
                    <a:lnTo>
                      <a:pt x="612" y="14"/>
                    </a:lnTo>
                    <a:lnTo>
                      <a:pt x="612" y="14"/>
                    </a:lnTo>
                    <a:lnTo>
                      <a:pt x="612" y="16"/>
                    </a:lnTo>
                    <a:lnTo>
                      <a:pt x="612" y="16"/>
                    </a:lnTo>
                    <a:lnTo>
                      <a:pt x="612" y="16"/>
                    </a:lnTo>
                    <a:lnTo>
                      <a:pt x="612" y="16"/>
                    </a:lnTo>
                    <a:lnTo>
                      <a:pt x="613" y="16"/>
                    </a:lnTo>
                    <a:lnTo>
                      <a:pt x="613" y="16"/>
                    </a:lnTo>
                    <a:lnTo>
                      <a:pt x="613" y="16"/>
                    </a:lnTo>
                    <a:lnTo>
                      <a:pt x="613" y="16"/>
                    </a:lnTo>
                    <a:lnTo>
                      <a:pt x="613" y="16"/>
                    </a:lnTo>
                    <a:lnTo>
                      <a:pt x="613" y="16"/>
                    </a:lnTo>
                    <a:lnTo>
                      <a:pt x="613" y="16"/>
                    </a:lnTo>
                    <a:lnTo>
                      <a:pt x="613" y="16"/>
                    </a:lnTo>
                    <a:lnTo>
                      <a:pt x="615" y="16"/>
                    </a:lnTo>
                    <a:lnTo>
                      <a:pt x="615" y="16"/>
                    </a:lnTo>
                    <a:lnTo>
                      <a:pt x="615" y="16"/>
                    </a:lnTo>
                    <a:lnTo>
                      <a:pt x="615" y="16"/>
                    </a:lnTo>
                    <a:lnTo>
                      <a:pt x="615" y="16"/>
                    </a:lnTo>
                    <a:lnTo>
                      <a:pt x="615" y="16"/>
                    </a:lnTo>
                    <a:lnTo>
                      <a:pt x="615" y="16"/>
                    </a:lnTo>
                    <a:lnTo>
                      <a:pt x="615" y="18"/>
                    </a:lnTo>
                    <a:lnTo>
                      <a:pt x="615" y="18"/>
                    </a:lnTo>
                    <a:lnTo>
                      <a:pt x="615" y="18"/>
                    </a:lnTo>
                    <a:lnTo>
                      <a:pt x="615" y="18"/>
                    </a:lnTo>
                    <a:lnTo>
                      <a:pt x="617" y="18"/>
                    </a:lnTo>
                    <a:lnTo>
                      <a:pt x="615" y="18"/>
                    </a:lnTo>
                    <a:lnTo>
                      <a:pt x="615" y="18"/>
                    </a:lnTo>
                    <a:lnTo>
                      <a:pt x="615" y="16"/>
                    </a:lnTo>
                    <a:lnTo>
                      <a:pt x="617" y="16"/>
                    </a:lnTo>
                    <a:lnTo>
                      <a:pt x="617" y="16"/>
                    </a:lnTo>
                    <a:lnTo>
                      <a:pt x="617" y="16"/>
                    </a:lnTo>
                    <a:lnTo>
                      <a:pt x="617" y="16"/>
                    </a:lnTo>
                    <a:lnTo>
                      <a:pt x="617" y="16"/>
                    </a:lnTo>
                    <a:lnTo>
                      <a:pt x="617" y="16"/>
                    </a:lnTo>
                    <a:lnTo>
                      <a:pt x="617" y="14"/>
                    </a:lnTo>
                    <a:lnTo>
                      <a:pt x="617" y="14"/>
                    </a:lnTo>
                    <a:lnTo>
                      <a:pt x="617" y="14"/>
                    </a:lnTo>
                    <a:lnTo>
                      <a:pt x="617" y="14"/>
                    </a:lnTo>
                    <a:lnTo>
                      <a:pt x="617" y="14"/>
                    </a:lnTo>
                    <a:lnTo>
                      <a:pt x="617" y="12"/>
                    </a:lnTo>
                    <a:lnTo>
                      <a:pt x="617" y="12"/>
                    </a:lnTo>
                    <a:lnTo>
                      <a:pt x="617" y="12"/>
                    </a:lnTo>
                    <a:lnTo>
                      <a:pt x="617" y="12"/>
                    </a:lnTo>
                    <a:lnTo>
                      <a:pt x="617" y="12"/>
                    </a:lnTo>
                    <a:lnTo>
                      <a:pt x="617" y="12"/>
                    </a:lnTo>
                    <a:lnTo>
                      <a:pt x="617" y="10"/>
                    </a:lnTo>
                    <a:lnTo>
                      <a:pt x="617" y="10"/>
                    </a:lnTo>
                    <a:lnTo>
                      <a:pt x="617" y="10"/>
                    </a:lnTo>
                    <a:lnTo>
                      <a:pt x="617" y="10"/>
                    </a:lnTo>
                    <a:lnTo>
                      <a:pt x="617" y="10"/>
                    </a:lnTo>
                    <a:lnTo>
                      <a:pt x="617" y="10"/>
                    </a:lnTo>
                    <a:lnTo>
                      <a:pt x="619" y="10"/>
                    </a:lnTo>
                    <a:lnTo>
                      <a:pt x="619" y="10"/>
                    </a:lnTo>
                    <a:lnTo>
                      <a:pt x="619" y="10"/>
                    </a:lnTo>
                    <a:lnTo>
                      <a:pt x="619" y="10"/>
                    </a:lnTo>
                    <a:lnTo>
                      <a:pt x="619" y="10"/>
                    </a:lnTo>
                    <a:lnTo>
                      <a:pt x="619" y="12"/>
                    </a:lnTo>
                    <a:lnTo>
                      <a:pt x="621" y="12"/>
                    </a:lnTo>
                    <a:lnTo>
                      <a:pt x="621" y="12"/>
                    </a:lnTo>
                    <a:lnTo>
                      <a:pt x="621" y="10"/>
                    </a:lnTo>
                    <a:lnTo>
                      <a:pt x="621" y="10"/>
                    </a:lnTo>
                    <a:lnTo>
                      <a:pt x="621" y="10"/>
                    </a:lnTo>
                    <a:lnTo>
                      <a:pt x="621" y="9"/>
                    </a:lnTo>
                    <a:lnTo>
                      <a:pt x="621" y="9"/>
                    </a:lnTo>
                    <a:lnTo>
                      <a:pt x="621" y="9"/>
                    </a:lnTo>
                    <a:lnTo>
                      <a:pt x="621" y="9"/>
                    </a:lnTo>
                    <a:lnTo>
                      <a:pt x="621" y="9"/>
                    </a:lnTo>
                    <a:lnTo>
                      <a:pt x="621" y="9"/>
                    </a:lnTo>
                    <a:lnTo>
                      <a:pt x="622" y="7"/>
                    </a:lnTo>
                    <a:lnTo>
                      <a:pt x="622" y="7"/>
                    </a:lnTo>
                    <a:lnTo>
                      <a:pt x="622" y="7"/>
                    </a:lnTo>
                    <a:lnTo>
                      <a:pt x="622" y="7"/>
                    </a:lnTo>
                    <a:lnTo>
                      <a:pt x="622" y="7"/>
                    </a:lnTo>
                    <a:lnTo>
                      <a:pt x="622" y="7"/>
                    </a:lnTo>
                    <a:lnTo>
                      <a:pt x="624" y="5"/>
                    </a:lnTo>
                    <a:lnTo>
                      <a:pt x="624" y="5"/>
                    </a:lnTo>
                    <a:lnTo>
                      <a:pt x="624" y="5"/>
                    </a:lnTo>
                    <a:lnTo>
                      <a:pt x="624" y="7"/>
                    </a:lnTo>
                    <a:lnTo>
                      <a:pt x="624" y="7"/>
                    </a:lnTo>
                    <a:lnTo>
                      <a:pt x="624" y="7"/>
                    </a:lnTo>
                    <a:lnTo>
                      <a:pt x="624" y="7"/>
                    </a:lnTo>
                    <a:lnTo>
                      <a:pt x="624" y="7"/>
                    </a:lnTo>
                    <a:lnTo>
                      <a:pt x="624" y="7"/>
                    </a:lnTo>
                    <a:lnTo>
                      <a:pt x="624" y="7"/>
                    </a:lnTo>
                    <a:lnTo>
                      <a:pt x="624" y="9"/>
                    </a:lnTo>
                    <a:lnTo>
                      <a:pt x="626" y="9"/>
                    </a:lnTo>
                    <a:lnTo>
                      <a:pt x="626" y="9"/>
                    </a:lnTo>
                    <a:lnTo>
                      <a:pt x="626" y="9"/>
                    </a:lnTo>
                    <a:lnTo>
                      <a:pt x="626" y="9"/>
                    </a:lnTo>
                    <a:lnTo>
                      <a:pt x="626" y="9"/>
                    </a:lnTo>
                    <a:lnTo>
                      <a:pt x="626" y="9"/>
                    </a:lnTo>
                    <a:lnTo>
                      <a:pt x="626" y="10"/>
                    </a:lnTo>
                    <a:lnTo>
                      <a:pt x="626" y="10"/>
                    </a:lnTo>
                    <a:lnTo>
                      <a:pt x="626" y="10"/>
                    </a:lnTo>
                    <a:lnTo>
                      <a:pt x="626" y="10"/>
                    </a:lnTo>
                    <a:lnTo>
                      <a:pt x="626" y="10"/>
                    </a:lnTo>
                    <a:lnTo>
                      <a:pt x="626" y="10"/>
                    </a:lnTo>
                    <a:lnTo>
                      <a:pt x="626" y="9"/>
                    </a:lnTo>
                    <a:lnTo>
                      <a:pt x="626" y="9"/>
                    </a:lnTo>
                    <a:lnTo>
                      <a:pt x="626" y="9"/>
                    </a:lnTo>
                    <a:lnTo>
                      <a:pt x="626" y="9"/>
                    </a:lnTo>
                    <a:lnTo>
                      <a:pt x="626" y="9"/>
                    </a:lnTo>
                    <a:lnTo>
                      <a:pt x="626" y="9"/>
                    </a:lnTo>
                    <a:lnTo>
                      <a:pt x="626" y="9"/>
                    </a:lnTo>
                    <a:lnTo>
                      <a:pt x="626" y="9"/>
                    </a:lnTo>
                    <a:lnTo>
                      <a:pt x="626" y="9"/>
                    </a:lnTo>
                    <a:lnTo>
                      <a:pt x="626" y="7"/>
                    </a:lnTo>
                    <a:lnTo>
                      <a:pt x="626" y="7"/>
                    </a:lnTo>
                    <a:lnTo>
                      <a:pt x="626" y="7"/>
                    </a:lnTo>
                    <a:lnTo>
                      <a:pt x="626" y="7"/>
                    </a:lnTo>
                    <a:lnTo>
                      <a:pt x="626" y="7"/>
                    </a:lnTo>
                    <a:lnTo>
                      <a:pt x="626" y="7"/>
                    </a:lnTo>
                    <a:lnTo>
                      <a:pt x="626" y="7"/>
                    </a:lnTo>
                    <a:lnTo>
                      <a:pt x="626" y="7"/>
                    </a:lnTo>
                    <a:lnTo>
                      <a:pt x="626" y="7"/>
                    </a:lnTo>
                    <a:lnTo>
                      <a:pt x="628" y="7"/>
                    </a:lnTo>
                    <a:lnTo>
                      <a:pt x="628" y="7"/>
                    </a:lnTo>
                    <a:lnTo>
                      <a:pt x="628" y="7"/>
                    </a:lnTo>
                    <a:lnTo>
                      <a:pt x="628" y="7"/>
                    </a:lnTo>
                    <a:lnTo>
                      <a:pt x="628" y="7"/>
                    </a:lnTo>
                    <a:lnTo>
                      <a:pt x="628" y="5"/>
                    </a:lnTo>
                    <a:lnTo>
                      <a:pt x="628" y="5"/>
                    </a:lnTo>
                    <a:lnTo>
                      <a:pt x="628" y="7"/>
                    </a:lnTo>
                    <a:lnTo>
                      <a:pt x="628" y="7"/>
                    </a:lnTo>
                    <a:lnTo>
                      <a:pt x="628" y="7"/>
                    </a:lnTo>
                    <a:lnTo>
                      <a:pt x="630" y="7"/>
                    </a:lnTo>
                    <a:lnTo>
                      <a:pt x="630" y="5"/>
                    </a:lnTo>
                    <a:lnTo>
                      <a:pt x="630" y="5"/>
                    </a:lnTo>
                    <a:lnTo>
                      <a:pt x="630" y="5"/>
                    </a:lnTo>
                    <a:lnTo>
                      <a:pt x="630" y="5"/>
                    </a:lnTo>
                    <a:lnTo>
                      <a:pt x="630" y="5"/>
                    </a:lnTo>
                    <a:lnTo>
                      <a:pt x="630" y="5"/>
                    </a:lnTo>
                    <a:lnTo>
                      <a:pt x="631" y="5"/>
                    </a:lnTo>
                    <a:lnTo>
                      <a:pt x="631" y="5"/>
                    </a:lnTo>
                    <a:lnTo>
                      <a:pt x="631" y="5"/>
                    </a:lnTo>
                    <a:lnTo>
                      <a:pt x="631" y="5"/>
                    </a:lnTo>
                    <a:lnTo>
                      <a:pt x="631" y="5"/>
                    </a:lnTo>
                    <a:lnTo>
                      <a:pt x="631" y="5"/>
                    </a:lnTo>
                    <a:lnTo>
                      <a:pt x="631" y="5"/>
                    </a:lnTo>
                    <a:lnTo>
                      <a:pt x="631" y="5"/>
                    </a:lnTo>
                    <a:lnTo>
                      <a:pt x="631" y="5"/>
                    </a:lnTo>
                    <a:lnTo>
                      <a:pt x="631" y="7"/>
                    </a:lnTo>
                    <a:lnTo>
                      <a:pt x="633" y="7"/>
                    </a:lnTo>
                    <a:lnTo>
                      <a:pt x="633" y="5"/>
                    </a:lnTo>
                    <a:lnTo>
                      <a:pt x="633" y="5"/>
                    </a:lnTo>
                    <a:lnTo>
                      <a:pt x="633" y="5"/>
                    </a:lnTo>
                    <a:lnTo>
                      <a:pt x="633" y="5"/>
                    </a:lnTo>
                    <a:lnTo>
                      <a:pt x="633" y="5"/>
                    </a:lnTo>
                    <a:lnTo>
                      <a:pt x="635" y="5"/>
                    </a:lnTo>
                    <a:lnTo>
                      <a:pt x="635" y="5"/>
                    </a:lnTo>
                    <a:lnTo>
                      <a:pt x="633" y="7"/>
                    </a:lnTo>
                    <a:lnTo>
                      <a:pt x="633" y="7"/>
                    </a:lnTo>
                    <a:lnTo>
                      <a:pt x="633" y="7"/>
                    </a:lnTo>
                    <a:lnTo>
                      <a:pt x="635" y="7"/>
                    </a:lnTo>
                    <a:lnTo>
                      <a:pt x="635" y="7"/>
                    </a:lnTo>
                    <a:lnTo>
                      <a:pt x="635" y="7"/>
                    </a:lnTo>
                    <a:lnTo>
                      <a:pt x="635" y="5"/>
                    </a:lnTo>
                    <a:lnTo>
                      <a:pt x="635" y="5"/>
                    </a:lnTo>
                    <a:lnTo>
                      <a:pt x="635" y="5"/>
                    </a:lnTo>
                    <a:lnTo>
                      <a:pt x="635" y="5"/>
                    </a:lnTo>
                    <a:lnTo>
                      <a:pt x="635" y="5"/>
                    </a:lnTo>
                    <a:lnTo>
                      <a:pt x="635" y="5"/>
                    </a:lnTo>
                    <a:lnTo>
                      <a:pt x="635" y="5"/>
                    </a:lnTo>
                    <a:lnTo>
                      <a:pt x="635" y="5"/>
                    </a:lnTo>
                    <a:lnTo>
                      <a:pt x="635" y="5"/>
                    </a:lnTo>
                    <a:lnTo>
                      <a:pt x="635" y="5"/>
                    </a:lnTo>
                    <a:lnTo>
                      <a:pt x="635" y="5"/>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7" y="3"/>
                    </a:lnTo>
                    <a:lnTo>
                      <a:pt x="637" y="3"/>
                    </a:lnTo>
                    <a:lnTo>
                      <a:pt x="637" y="3"/>
                    </a:lnTo>
                    <a:lnTo>
                      <a:pt x="637" y="3"/>
                    </a:lnTo>
                    <a:lnTo>
                      <a:pt x="637" y="3"/>
                    </a:lnTo>
                    <a:lnTo>
                      <a:pt x="639" y="3"/>
                    </a:lnTo>
                    <a:lnTo>
                      <a:pt x="639" y="3"/>
                    </a:lnTo>
                    <a:lnTo>
                      <a:pt x="639" y="3"/>
                    </a:lnTo>
                    <a:lnTo>
                      <a:pt x="639" y="3"/>
                    </a:lnTo>
                    <a:lnTo>
                      <a:pt x="639" y="3"/>
                    </a:lnTo>
                    <a:lnTo>
                      <a:pt x="639" y="3"/>
                    </a:lnTo>
                    <a:lnTo>
                      <a:pt x="639" y="3"/>
                    </a:lnTo>
                    <a:lnTo>
                      <a:pt x="639" y="1"/>
                    </a:lnTo>
                    <a:lnTo>
                      <a:pt x="639" y="1"/>
                    </a:lnTo>
                    <a:lnTo>
                      <a:pt x="639" y="1"/>
                    </a:lnTo>
                    <a:lnTo>
                      <a:pt x="639" y="1"/>
                    </a:lnTo>
                    <a:lnTo>
                      <a:pt x="639" y="1"/>
                    </a:lnTo>
                    <a:lnTo>
                      <a:pt x="639" y="1"/>
                    </a:lnTo>
                    <a:lnTo>
                      <a:pt x="639" y="1"/>
                    </a:lnTo>
                    <a:lnTo>
                      <a:pt x="639" y="1"/>
                    </a:lnTo>
                    <a:lnTo>
                      <a:pt x="639" y="1"/>
                    </a:lnTo>
                    <a:lnTo>
                      <a:pt x="640" y="0"/>
                    </a:lnTo>
                    <a:lnTo>
                      <a:pt x="640" y="0"/>
                    </a:lnTo>
                    <a:lnTo>
                      <a:pt x="640" y="0"/>
                    </a:lnTo>
                    <a:lnTo>
                      <a:pt x="640" y="0"/>
                    </a:lnTo>
                    <a:lnTo>
                      <a:pt x="640" y="0"/>
                    </a:lnTo>
                    <a:lnTo>
                      <a:pt x="640" y="0"/>
                    </a:lnTo>
                    <a:lnTo>
                      <a:pt x="640" y="0"/>
                    </a:lnTo>
                    <a:lnTo>
                      <a:pt x="642" y="0"/>
                    </a:lnTo>
                    <a:lnTo>
                      <a:pt x="642" y="0"/>
                    </a:lnTo>
                    <a:lnTo>
                      <a:pt x="642" y="0"/>
                    </a:lnTo>
                    <a:lnTo>
                      <a:pt x="642" y="0"/>
                    </a:lnTo>
                    <a:lnTo>
                      <a:pt x="642" y="0"/>
                    </a:lnTo>
                    <a:lnTo>
                      <a:pt x="642" y="0"/>
                    </a:lnTo>
                    <a:lnTo>
                      <a:pt x="642" y="0"/>
                    </a:lnTo>
                    <a:lnTo>
                      <a:pt x="642" y="0"/>
                    </a:lnTo>
                    <a:lnTo>
                      <a:pt x="642" y="0"/>
                    </a:lnTo>
                    <a:lnTo>
                      <a:pt x="644" y="0"/>
                    </a:lnTo>
                    <a:lnTo>
                      <a:pt x="644" y="0"/>
                    </a:lnTo>
                    <a:lnTo>
                      <a:pt x="644" y="0"/>
                    </a:lnTo>
                    <a:lnTo>
                      <a:pt x="644" y="0"/>
                    </a:lnTo>
                    <a:lnTo>
                      <a:pt x="646" y="0"/>
                    </a:lnTo>
                    <a:lnTo>
                      <a:pt x="646" y="0"/>
                    </a:lnTo>
                    <a:lnTo>
                      <a:pt x="646" y="0"/>
                    </a:lnTo>
                    <a:lnTo>
                      <a:pt x="646" y="0"/>
                    </a:lnTo>
                    <a:lnTo>
                      <a:pt x="646" y="0"/>
                    </a:lnTo>
                    <a:lnTo>
                      <a:pt x="644" y="0"/>
                    </a:lnTo>
                    <a:lnTo>
                      <a:pt x="644" y="1"/>
                    </a:lnTo>
                    <a:lnTo>
                      <a:pt x="644" y="1"/>
                    </a:lnTo>
                    <a:lnTo>
                      <a:pt x="644" y="1"/>
                    </a:lnTo>
                    <a:lnTo>
                      <a:pt x="644" y="1"/>
                    </a:lnTo>
                    <a:lnTo>
                      <a:pt x="646" y="1"/>
                    </a:lnTo>
                    <a:lnTo>
                      <a:pt x="646" y="1"/>
                    </a:lnTo>
                    <a:lnTo>
                      <a:pt x="644" y="1"/>
                    </a:lnTo>
                    <a:lnTo>
                      <a:pt x="644" y="1"/>
                    </a:lnTo>
                    <a:lnTo>
                      <a:pt x="646" y="1"/>
                    </a:lnTo>
                    <a:lnTo>
                      <a:pt x="646" y="1"/>
                    </a:lnTo>
                    <a:lnTo>
                      <a:pt x="646" y="1"/>
                    </a:lnTo>
                    <a:lnTo>
                      <a:pt x="646" y="3"/>
                    </a:lnTo>
                    <a:lnTo>
                      <a:pt x="646" y="3"/>
                    </a:lnTo>
                    <a:lnTo>
                      <a:pt x="646" y="3"/>
                    </a:lnTo>
                    <a:lnTo>
                      <a:pt x="646" y="3"/>
                    </a:lnTo>
                    <a:lnTo>
                      <a:pt x="646" y="3"/>
                    </a:lnTo>
                    <a:lnTo>
                      <a:pt x="648" y="3"/>
                    </a:lnTo>
                    <a:lnTo>
                      <a:pt x="648" y="3"/>
                    </a:lnTo>
                    <a:lnTo>
                      <a:pt x="648" y="3"/>
                    </a:lnTo>
                    <a:lnTo>
                      <a:pt x="648" y="3"/>
                    </a:lnTo>
                    <a:lnTo>
                      <a:pt x="648" y="3"/>
                    </a:lnTo>
                    <a:lnTo>
                      <a:pt x="648" y="3"/>
                    </a:lnTo>
                    <a:lnTo>
                      <a:pt x="648" y="3"/>
                    </a:lnTo>
                    <a:lnTo>
                      <a:pt x="648" y="3"/>
                    </a:lnTo>
                    <a:lnTo>
                      <a:pt x="648" y="3"/>
                    </a:lnTo>
                    <a:lnTo>
                      <a:pt x="648" y="3"/>
                    </a:lnTo>
                    <a:lnTo>
                      <a:pt x="648" y="3"/>
                    </a:lnTo>
                    <a:lnTo>
                      <a:pt x="649" y="3"/>
                    </a:lnTo>
                    <a:lnTo>
                      <a:pt x="649" y="5"/>
                    </a:lnTo>
                    <a:lnTo>
                      <a:pt x="649" y="5"/>
                    </a:lnTo>
                    <a:lnTo>
                      <a:pt x="649" y="5"/>
                    </a:lnTo>
                    <a:lnTo>
                      <a:pt x="649" y="5"/>
                    </a:lnTo>
                    <a:lnTo>
                      <a:pt x="649" y="5"/>
                    </a:lnTo>
                    <a:lnTo>
                      <a:pt x="649" y="5"/>
                    </a:lnTo>
                    <a:lnTo>
                      <a:pt x="649" y="5"/>
                    </a:lnTo>
                    <a:lnTo>
                      <a:pt x="651" y="5"/>
                    </a:lnTo>
                    <a:lnTo>
                      <a:pt x="651" y="5"/>
                    </a:lnTo>
                    <a:lnTo>
                      <a:pt x="651" y="5"/>
                    </a:lnTo>
                    <a:lnTo>
                      <a:pt x="651" y="5"/>
                    </a:lnTo>
                    <a:lnTo>
                      <a:pt x="651" y="5"/>
                    </a:lnTo>
                    <a:lnTo>
                      <a:pt x="653" y="5"/>
                    </a:lnTo>
                    <a:lnTo>
                      <a:pt x="653" y="5"/>
                    </a:lnTo>
                    <a:lnTo>
                      <a:pt x="653" y="7"/>
                    </a:lnTo>
                    <a:lnTo>
                      <a:pt x="653" y="7"/>
                    </a:lnTo>
                    <a:lnTo>
                      <a:pt x="653" y="7"/>
                    </a:lnTo>
                    <a:lnTo>
                      <a:pt x="655" y="7"/>
                    </a:lnTo>
                    <a:lnTo>
                      <a:pt x="655" y="7"/>
                    </a:lnTo>
                    <a:lnTo>
                      <a:pt x="655" y="7"/>
                    </a:lnTo>
                    <a:lnTo>
                      <a:pt x="655" y="7"/>
                    </a:lnTo>
                    <a:lnTo>
                      <a:pt x="655" y="7"/>
                    </a:lnTo>
                    <a:lnTo>
                      <a:pt x="655" y="7"/>
                    </a:lnTo>
                    <a:lnTo>
                      <a:pt x="655" y="7"/>
                    </a:lnTo>
                    <a:lnTo>
                      <a:pt x="655" y="7"/>
                    </a:lnTo>
                    <a:lnTo>
                      <a:pt x="655" y="7"/>
                    </a:lnTo>
                    <a:lnTo>
                      <a:pt x="655" y="7"/>
                    </a:lnTo>
                    <a:lnTo>
                      <a:pt x="657" y="7"/>
                    </a:lnTo>
                    <a:lnTo>
                      <a:pt x="657" y="7"/>
                    </a:lnTo>
                    <a:lnTo>
                      <a:pt x="657" y="9"/>
                    </a:lnTo>
                    <a:lnTo>
                      <a:pt x="657" y="9"/>
                    </a:lnTo>
                    <a:lnTo>
                      <a:pt x="657" y="9"/>
                    </a:lnTo>
                    <a:lnTo>
                      <a:pt x="657" y="9"/>
                    </a:lnTo>
                    <a:lnTo>
                      <a:pt x="659" y="9"/>
                    </a:lnTo>
                    <a:lnTo>
                      <a:pt x="659" y="9"/>
                    </a:lnTo>
                    <a:lnTo>
                      <a:pt x="659" y="9"/>
                    </a:lnTo>
                    <a:lnTo>
                      <a:pt x="659" y="9"/>
                    </a:lnTo>
                    <a:lnTo>
                      <a:pt x="659" y="10"/>
                    </a:lnTo>
                    <a:lnTo>
                      <a:pt x="659" y="10"/>
                    </a:lnTo>
                    <a:lnTo>
                      <a:pt x="660" y="10"/>
                    </a:lnTo>
                    <a:lnTo>
                      <a:pt x="660" y="10"/>
                    </a:lnTo>
                    <a:lnTo>
                      <a:pt x="660" y="10"/>
                    </a:lnTo>
                    <a:lnTo>
                      <a:pt x="662" y="10"/>
                    </a:lnTo>
                    <a:lnTo>
                      <a:pt x="662" y="10"/>
                    </a:lnTo>
                    <a:lnTo>
                      <a:pt x="662" y="10"/>
                    </a:lnTo>
                    <a:lnTo>
                      <a:pt x="662" y="10"/>
                    </a:lnTo>
                    <a:lnTo>
                      <a:pt x="662" y="9"/>
                    </a:lnTo>
                    <a:lnTo>
                      <a:pt x="662" y="9"/>
                    </a:lnTo>
                    <a:lnTo>
                      <a:pt x="662" y="9"/>
                    </a:lnTo>
                    <a:lnTo>
                      <a:pt x="662" y="9"/>
                    </a:lnTo>
                    <a:lnTo>
                      <a:pt x="664" y="9"/>
                    </a:lnTo>
                    <a:lnTo>
                      <a:pt x="664" y="9"/>
                    </a:lnTo>
                    <a:lnTo>
                      <a:pt x="664" y="9"/>
                    </a:lnTo>
                    <a:lnTo>
                      <a:pt x="664" y="9"/>
                    </a:lnTo>
                    <a:lnTo>
                      <a:pt x="666" y="9"/>
                    </a:lnTo>
                    <a:lnTo>
                      <a:pt x="666" y="9"/>
                    </a:lnTo>
                    <a:lnTo>
                      <a:pt x="666" y="10"/>
                    </a:lnTo>
                    <a:lnTo>
                      <a:pt x="666" y="10"/>
                    </a:lnTo>
                    <a:lnTo>
                      <a:pt x="666" y="10"/>
                    </a:lnTo>
                    <a:lnTo>
                      <a:pt x="666" y="10"/>
                    </a:lnTo>
                    <a:lnTo>
                      <a:pt x="666" y="10"/>
                    </a:lnTo>
                    <a:lnTo>
                      <a:pt x="668" y="10"/>
                    </a:lnTo>
                    <a:lnTo>
                      <a:pt x="668" y="10"/>
                    </a:lnTo>
                    <a:lnTo>
                      <a:pt x="668" y="10"/>
                    </a:lnTo>
                    <a:lnTo>
                      <a:pt x="668" y="10"/>
                    </a:lnTo>
                    <a:lnTo>
                      <a:pt x="666" y="10"/>
                    </a:lnTo>
                    <a:lnTo>
                      <a:pt x="666" y="12"/>
                    </a:lnTo>
                    <a:lnTo>
                      <a:pt x="666" y="12"/>
                    </a:lnTo>
                    <a:lnTo>
                      <a:pt x="666" y="12"/>
                    </a:lnTo>
                    <a:lnTo>
                      <a:pt x="666" y="12"/>
                    </a:lnTo>
                    <a:lnTo>
                      <a:pt x="666" y="12"/>
                    </a:lnTo>
                    <a:lnTo>
                      <a:pt x="666" y="12"/>
                    </a:lnTo>
                    <a:lnTo>
                      <a:pt x="666" y="12"/>
                    </a:lnTo>
                    <a:lnTo>
                      <a:pt x="666" y="12"/>
                    </a:lnTo>
                    <a:lnTo>
                      <a:pt x="666" y="12"/>
                    </a:lnTo>
                    <a:lnTo>
                      <a:pt x="668" y="12"/>
                    </a:lnTo>
                    <a:lnTo>
                      <a:pt x="668" y="12"/>
                    </a:lnTo>
                    <a:lnTo>
                      <a:pt x="668" y="12"/>
                    </a:lnTo>
                    <a:lnTo>
                      <a:pt x="668" y="12"/>
                    </a:lnTo>
                    <a:lnTo>
                      <a:pt x="668" y="12"/>
                    </a:lnTo>
                    <a:lnTo>
                      <a:pt x="669" y="12"/>
                    </a:lnTo>
                    <a:lnTo>
                      <a:pt x="669" y="12"/>
                    </a:lnTo>
                    <a:lnTo>
                      <a:pt x="669" y="12"/>
                    </a:lnTo>
                    <a:lnTo>
                      <a:pt x="669" y="12"/>
                    </a:lnTo>
                    <a:lnTo>
                      <a:pt x="669" y="12"/>
                    </a:lnTo>
                    <a:lnTo>
                      <a:pt x="669" y="12"/>
                    </a:lnTo>
                    <a:lnTo>
                      <a:pt x="669" y="14"/>
                    </a:lnTo>
                    <a:lnTo>
                      <a:pt x="671" y="14"/>
                    </a:lnTo>
                    <a:lnTo>
                      <a:pt x="671" y="14"/>
                    </a:lnTo>
                    <a:lnTo>
                      <a:pt x="671" y="14"/>
                    </a:lnTo>
                    <a:lnTo>
                      <a:pt x="671" y="14"/>
                    </a:lnTo>
                    <a:lnTo>
                      <a:pt x="671" y="14"/>
                    </a:lnTo>
                    <a:lnTo>
                      <a:pt x="671" y="14"/>
                    </a:lnTo>
                    <a:lnTo>
                      <a:pt x="671" y="14"/>
                    </a:lnTo>
                    <a:lnTo>
                      <a:pt x="671" y="14"/>
                    </a:lnTo>
                    <a:lnTo>
                      <a:pt x="671" y="14"/>
                    </a:lnTo>
                    <a:lnTo>
                      <a:pt x="671" y="14"/>
                    </a:lnTo>
                    <a:lnTo>
                      <a:pt x="673" y="14"/>
                    </a:lnTo>
                    <a:lnTo>
                      <a:pt x="673" y="14"/>
                    </a:lnTo>
                    <a:lnTo>
                      <a:pt x="673" y="14"/>
                    </a:lnTo>
                    <a:lnTo>
                      <a:pt x="673" y="16"/>
                    </a:lnTo>
                    <a:lnTo>
                      <a:pt x="673" y="16"/>
                    </a:lnTo>
                    <a:lnTo>
                      <a:pt x="673" y="16"/>
                    </a:lnTo>
                    <a:lnTo>
                      <a:pt x="673" y="16"/>
                    </a:lnTo>
                    <a:lnTo>
                      <a:pt x="673" y="16"/>
                    </a:lnTo>
                    <a:lnTo>
                      <a:pt x="673" y="16"/>
                    </a:lnTo>
                    <a:lnTo>
                      <a:pt x="673" y="16"/>
                    </a:lnTo>
                    <a:lnTo>
                      <a:pt x="673" y="16"/>
                    </a:lnTo>
                    <a:lnTo>
                      <a:pt x="673" y="16"/>
                    </a:lnTo>
                    <a:lnTo>
                      <a:pt x="673" y="18"/>
                    </a:lnTo>
                    <a:lnTo>
                      <a:pt x="673" y="18"/>
                    </a:lnTo>
                    <a:lnTo>
                      <a:pt x="673" y="18"/>
                    </a:lnTo>
                    <a:lnTo>
                      <a:pt x="675" y="18"/>
                    </a:lnTo>
                    <a:lnTo>
                      <a:pt x="675" y="18"/>
                    </a:lnTo>
                    <a:lnTo>
                      <a:pt x="675" y="18"/>
                    </a:lnTo>
                    <a:lnTo>
                      <a:pt x="675" y="18"/>
                    </a:lnTo>
                    <a:lnTo>
                      <a:pt x="675" y="18"/>
                    </a:lnTo>
                    <a:lnTo>
                      <a:pt x="675" y="18"/>
                    </a:lnTo>
                    <a:lnTo>
                      <a:pt x="677" y="18"/>
                    </a:lnTo>
                    <a:lnTo>
                      <a:pt x="677" y="18"/>
                    </a:lnTo>
                    <a:lnTo>
                      <a:pt x="677" y="18"/>
                    </a:lnTo>
                    <a:lnTo>
                      <a:pt x="677" y="18"/>
                    </a:lnTo>
                    <a:lnTo>
                      <a:pt x="677" y="18"/>
                    </a:lnTo>
                    <a:lnTo>
                      <a:pt x="677" y="18"/>
                    </a:lnTo>
                    <a:lnTo>
                      <a:pt x="677" y="18"/>
                    </a:lnTo>
                    <a:lnTo>
                      <a:pt x="677" y="18"/>
                    </a:lnTo>
                    <a:lnTo>
                      <a:pt x="677" y="18"/>
                    </a:lnTo>
                    <a:lnTo>
                      <a:pt x="677" y="20"/>
                    </a:lnTo>
                    <a:lnTo>
                      <a:pt x="677" y="20"/>
                    </a:lnTo>
                    <a:lnTo>
                      <a:pt x="677" y="20"/>
                    </a:lnTo>
                    <a:lnTo>
                      <a:pt x="677" y="21"/>
                    </a:lnTo>
                    <a:lnTo>
                      <a:pt x="678" y="21"/>
                    </a:lnTo>
                    <a:lnTo>
                      <a:pt x="678" y="21"/>
                    </a:lnTo>
                    <a:lnTo>
                      <a:pt x="678" y="21"/>
                    </a:lnTo>
                    <a:lnTo>
                      <a:pt x="678" y="21"/>
                    </a:lnTo>
                    <a:lnTo>
                      <a:pt x="678" y="21"/>
                    </a:lnTo>
                    <a:lnTo>
                      <a:pt x="678" y="21"/>
                    </a:lnTo>
                    <a:lnTo>
                      <a:pt x="680" y="21"/>
                    </a:lnTo>
                    <a:lnTo>
                      <a:pt x="680" y="23"/>
                    </a:lnTo>
                    <a:lnTo>
                      <a:pt x="680" y="23"/>
                    </a:lnTo>
                    <a:lnTo>
                      <a:pt x="680" y="23"/>
                    </a:lnTo>
                    <a:lnTo>
                      <a:pt x="680" y="23"/>
                    </a:lnTo>
                    <a:lnTo>
                      <a:pt x="680" y="23"/>
                    </a:lnTo>
                    <a:lnTo>
                      <a:pt x="680" y="23"/>
                    </a:lnTo>
                    <a:lnTo>
                      <a:pt x="680" y="23"/>
                    </a:lnTo>
                    <a:lnTo>
                      <a:pt x="680" y="23"/>
                    </a:lnTo>
                    <a:lnTo>
                      <a:pt x="682" y="23"/>
                    </a:lnTo>
                    <a:lnTo>
                      <a:pt x="682" y="23"/>
                    </a:lnTo>
                    <a:lnTo>
                      <a:pt x="682" y="23"/>
                    </a:lnTo>
                    <a:lnTo>
                      <a:pt x="682" y="23"/>
                    </a:lnTo>
                    <a:lnTo>
                      <a:pt x="682" y="23"/>
                    </a:lnTo>
                    <a:lnTo>
                      <a:pt x="682" y="23"/>
                    </a:lnTo>
                    <a:lnTo>
                      <a:pt x="682" y="23"/>
                    </a:lnTo>
                    <a:lnTo>
                      <a:pt x="682" y="23"/>
                    </a:lnTo>
                    <a:lnTo>
                      <a:pt x="684" y="23"/>
                    </a:lnTo>
                    <a:lnTo>
                      <a:pt x="684" y="23"/>
                    </a:lnTo>
                    <a:lnTo>
                      <a:pt x="684" y="23"/>
                    </a:lnTo>
                    <a:lnTo>
                      <a:pt x="684" y="25"/>
                    </a:lnTo>
                    <a:lnTo>
                      <a:pt x="684" y="25"/>
                    </a:lnTo>
                    <a:lnTo>
                      <a:pt x="684" y="25"/>
                    </a:lnTo>
                    <a:lnTo>
                      <a:pt x="684"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7" y="25"/>
                    </a:lnTo>
                    <a:lnTo>
                      <a:pt x="687" y="25"/>
                    </a:lnTo>
                    <a:lnTo>
                      <a:pt x="687" y="25"/>
                    </a:lnTo>
                    <a:lnTo>
                      <a:pt x="687" y="27"/>
                    </a:lnTo>
                    <a:lnTo>
                      <a:pt x="687" y="27"/>
                    </a:lnTo>
                    <a:lnTo>
                      <a:pt x="687" y="27"/>
                    </a:lnTo>
                    <a:lnTo>
                      <a:pt x="687" y="27"/>
                    </a:lnTo>
                    <a:lnTo>
                      <a:pt x="689" y="27"/>
                    </a:lnTo>
                    <a:lnTo>
                      <a:pt x="689" y="27"/>
                    </a:lnTo>
                    <a:lnTo>
                      <a:pt x="689" y="27"/>
                    </a:lnTo>
                    <a:lnTo>
                      <a:pt x="689" y="27"/>
                    </a:lnTo>
                    <a:lnTo>
                      <a:pt x="689" y="27"/>
                    </a:lnTo>
                    <a:lnTo>
                      <a:pt x="689" y="27"/>
                    </a:lnTo>
                    <a:lnTo>
                      <a:pt x="689" y="27"/>
                    </a:lnTo>
                    <a:lnTo>
                      <a:pt x="689" y="27"/>
                    </a:lnTo>
                    <a:lnTo>
                      <a:pt x="691" y="27"/>
                    </a:lnTo>
                    <a:lnTo>
                      <a:pt x="691" y="27"/>
                    </a:lnTo>
                    <a:lnTo>
                      <a:pt x="691" y="29"/>
                    </a:lnTo>
                    <a:lnTo>
                      <a:pt x="691" y="29"/>
                    </a:lnTo>
                    <a:lnTo>
                      <a:pt x="691" y="29"/>
                    </a:lnTo>
                    <a:lnTo>
                      <a:pt x="691" y="29"/>
                    </a:lnTo>
                    <a:lnTo>
                      <a:pt x="691" y="29"/>
                    </a:lnTo>
                    <a:lnTo>
                      <a:pt x="693" y="29"/>
                    </a:lnTo>
                    <a:lnTo>
                      <a:pt x="693" y="29"/>
                    </a:lnTo>
                    <a:lnTo>
                      <a:pt x="691" y="29"/>
                    </a:lnTo>
                    <a:lnTo>
                      <a:pt x="691" y="29"/>
                    </a:lnTo>
                    <a:lnTo>
                      <a:pt x="691" y="29"/>
                    </a:lnTo>
                    <a:lnTo>
                      <a:pt x="693" y="29"/>
                    </a:lnTo>
                    <a:lnTo>
                      <a:pt x="693" y="29"/>
                    </a:lnTo>
                    <a:lnTo>
                      <a:pt x="693" y="30"/>
                    </a:lnTo>
                    <a:lnTo>
                      <a:pt x="691" y="30"/>
                    </a:lnTo>
                    <a:lnTo>
                      <a:pt x="691" y="30"/>
                    </a:lnTo>
                    <a:lnTo>
                      <a:pt x="691" y="30"/>
                    </a:lnTo>
                    <a:lnTo>
                      <a:pt x="691" y="30"/>
                    </a:lnTo>
                    <a:lnTo>
                      <a:pt x="691" y="30"/>
                    </a:lnTo>
                    <a:lnTo>
                      <a:pt x="691" y="30"/>
                    </a:lnTo>
                    <a:lnTo>
                      <a:pt x="691" y="30"/>
                    </a:lnTo>
                    <a:lnTo>
                      <a:pt x="691" y="32"/>
                    </a:lnTo>
                    <a:lnTo>
                      <a:pt x="693" y="32"/>
                    </a:lnTo>
                    <a:lnTo>
                      <a:pt x="693" y="32"/>
                    </a:lnTo>
                    <a:lnTo>
                      <a:pt x="691" y="32"/>
                    </a:lnTo>
                    <a:lnTo>
                      <a:pt x="693" y="32"/>
                    </a:lnTo>
                    <a:lnTo>
                      <a:pt x="691" y="34"/>
                    </a:lnTo>
                    <a:lnTo>
                      <a:pt x="691" y="34"/>
                    </a:lnTo>
                    <a:lnTo>
                      <a:pt x="691" y="34"/>
                    </a:lnTo>
                    <a:lnTo>
                      <a:pt x="693" y="34"/>
                    </a:lnTo>
                    <a:lnTo>
                      <a:pt x="693" y="34"/>
                    </a:lnTo>
                    <a:lnTo>
                      <a:pt x="693" y="34"/>
                    </a:lnTo>
                    <a:lnTo>
                      <a:pt x="693" y="34"/>
                    </a:lnTo>
                    <a:lnTo>
                      <a:pt x="693" y="36"/>
                    </a:lnTo>
                    <a:lnTo>
                      <a:pt x="695" y="36"/>
                    </a:lnTo>
                    <a:lnTo>
                      <a:pt x="695" y="36"/>
                    </a:lnTo>
                    <a:lnTo>
                      <a:pt x="695" y="36"/>
                    </a:lnTo>
                    <a:lnTo>
                      <a:pt x="693" y="36"/>
                    </a:lnTo>
                    <a:lnTo>
                      <a:pt x="693" y="36"/>
                    </a:lnTo>
                    <a:lnTo>
                      <a:pt x="695" y="36"/>
                    </a:lnTo>
                    <a:lnTo>
                      <a:pt x="695" y="36"/>
                    </a:lnTo>
                    <a:lnTo>
                      <a:pt x="695" y="36"/>
                    </a:lnTo>
                    <a:lnTo>
                      <a:pt x="695" y="36"/>
                    </a:lnTo>
                    <a:lnTo>
                      <a:pt x="695" y="38"/>
                    </a:lnTo>
                    <a:lnTo>
                      <a:pt x="695" y="38"/>
                    </a:lnTo>
                    <a:lnTo>
                      <a:pt x="695" y="38"/>
                    </a:lnTo>
                    <a:lnTo>
                      <a:pt x="695" y="38"/>
                    </a:lnTo>
                    <a:lnTo>
                      <a:pt x="695" y="38"/>
                    </a:lnTo>
                    <a:lnTo>
                      <a:pt x="695" y="38"/>
                    </a:lnTo>
                    <a:lnTo>
                      <a:pt x="695" y="38"/>
                    </a:lnTo>
                    <a:lnTo>
                      <a:pt x="695" y="39"/>
                    </a:lnTo>
                    <a:lnTo>
                      <a:pt x="695" y="39"/>
                    </a:lnTo>
                    <a:lnTo>
                      <a:pt x="695" y="39"/>
                    </a:lnTo>
                    <a:lnTo>
                      <a:pt x="697" y="39"/>
                    </a:lnTo>
                    <a:lnTo>
                      <a:pt x="697" y="39"/>
                    </a:lnTo>
                    <a:lnTo>
                      <a:pt x="697" y="39"/>
                    </a:lnTo>
                    <a:lnTo>
                      <a:pt x="697" y="39"/>
                    </a:lnTo>
                    <a:lnTo>
                      <a:pt x="697" y="39"/>
                    </a:lnTo>
                    <a:lnTo>
                      <a:pt x="697" y="41"/>
                    </a:lnTo>
                    <a:lnTo>
                      <a:pt x="697" y="41"/>
                    </a:lnTo>
                    <a:lnTo>
                      <a:pt x="697" y="41"/>
                    </a:lnTo>
                    <a:lnTo>
                      <a:pt x="697" y="41"/>
                    </a:lnTo>
                    <a:lnTo>
                      <a:pt x="698" y="41"/>
                    </a:lnTo>
                    <a:lnTo>
                      <a:pt x="698" y="43"/>
                    </a:lnTo>
                    <a:lnTo>
                      <a:pt x="698" y="43"/>
                    </a:lnTo>
                    <a:lnTo>
                      <a:pt x="698" y="43"/>
                    </a:lnTo>
                    <a:lnTo>
                      <a:pt x="698" y="43"/>
                    </a:lnTo>
                    <a:lnTo>
                      <a:pt x="698" y="43"/>
                    </a:lnTo>
                    <a:lnTo>
                      <a:pt x="698" y="43"/>
                    </a:lnTo>
                    <a:lnTo>
                      <a:pt x="698" y="43"/>
                    </a:lnTo>
                    <a:lnTo>
                      <a:pt x="698" y="43"/>
                    </a:lnTo>
                    <a:lnTo>
                      <a:pt x="700" y="43"/>
                    </a:lnTo>
                    <a:lnTo>
                      <a:pt x="700" y="45"/>
                    </a:lnTo>
                    <a:lnTo>
                      <a:pt x="700" y="45"/>
                    </a:lnTo>
                    <a:lnTo>
                      <a:pt x="700" y="45"/>
                    </a:lnTo>
                    <a:lnTo>
                      <a:pt x="700" y="45"/>
                    </a:lnTo>
                    <a:lnTo>
                      <a:pt x="700" y="45"/>
                    </a:lnTo>
                    <a:lnTo>
                      <a:pt x="700" y="45"/>
                    </a:lnTo>
                    <a:lnTo>
                      <a:pt x="702" y="45"/>
                    </a:lnTo>
                    <a:lnTo>
                      <a:pt x="702" y="45"/>
                    </a:lnTo>
                    <a:lnTo>
                      <a:pt x="702" y="45"/>
                    </a:lnTo>
                    <a:lnTo>
                      <a:pt x="702" y="45"/>
                    </a:lnTo>
                    <a:lnTo>
                      <a:pt x="702" y="45"/>
                    </a:lnTo>
                    <a:lnTo>
                      <a:pt x="702" y="47"/>
                    </a:lnTo>
                    <a:lnTo>
                      <a:pt x="702" y="47"/>
                    </a:lnTo>
                    <a:lnTo>
                      <a:pt x="702" y="47"/>
                    </a:lnTo>
                    <a:lnTo>
                      <a:pt x="702" y="47"/>
                    </a:lnTo>
                    <a:lnTo>
                      <a:pt x="702" y="47"/>
                    </a:lnTo>
                    <a:lnTo>
                      <a:pt x="702" y="45"/>
                    </a:lnTo>
                    <a:lnTo>
                      <a:pt x="704" y="45"/>
                    </a:lnTo>
                    <a:lnTo>
                      <a:pt x="704" y="45"/>
                    </a:lnTo>
                    <a:lnTo>
                      <a:pt x="704" y="47"/>
                    </a:lnTo>
                    <a:lnTo>
                      <a:pt x="704" y="47"/>
                    </a:lnTo>
                    <a:lnTo>
                      <a:pt x="704" y="47"/>
                    </a:lnTo>
                    <a:lnTo>
                      <a:pt x="704" y="47"/>
                    </a:lnTo>
                    <a:lnTo>
                      <a:pt x="704" y="47"/>
                    </a:lnTo>
                    <a:lnTo>
                      <a:pt x="704" y="47"/>
                    </a:lnTo>
                    <a:lnTo>
                      <a:pt x="704" y="48"/>
                    </a:lnTo>
                    <a:lnTo>
                      <a:pt x="704" y="48"/>
                    </a:lnTo>
                    <a:lnTo>
                      <a:pt x="704" y="48"/>
                    </a:lnTo>
                    <a:lnTo>
                      <a:pt x="704" y="48"/>
                    </a:lnTo>
                    <a:lnTo>
                      <a:pt x="704" y="48"/>
                    </a:lnTo>
                    <a:lnTo>
                      <a:pt x="704" y="48"/>
                    </a:lnTo>
                    <a:lnTo>
                      <a:pt x="704" y="48"/>
                    </a:lnTo>
                    <a:lnTo>
                      <a:pt x="704" y="48"/>
                    </a:lnTo>
                    <a:lnTo>
                      <a:pt x="704" y="50"/>
                    </a:lnTo>
                    <a:lnTo>
                      <a:pt x="704" y="50"/>
                    </a:lnTo>
                    <a:lnTo>
                      <a:pt x="704" y="48"/>
                    </a:lnTo>
                    <a:lnTo>
                      <a:pt x="704" y="48"/>
                    </a:lnTo>
                    <a:lnTo>
                      <a:pt x="704" y="48"/>
                    </a:lnTo>
                    <a:lnTo>
                      <a:pt x="704" y="48"/>
                    </a:lnTo>
                    <a:lnTo>
                      <a:pt x="706" y="48"/>
                    </a:lnTo>
                    <a:lnTo>
                      <a:pt x="706" y="48"/>
                    </a:lnTo>
                    <a:lnTo>
                      <a:pt x="706" y="48"/>
                    </a:lnTo>
                    <a:lnTo>
                      <a:pt x="706" y="48"/>
                    </a:lnTo>
                    <a:lnTo>
                      <a:pt x="706" y="48"/>
                    </a:lnTo>
                    <a:lnTo>
                      <a:pt x="706" y="48"/>
                    </a:lnTo>
                    <a:lnTo>
                      <a:pt x="706" y="48"/>
                    </a:lnTo>
                    <a:lnTo>
                      <a:pt x="706" y="48"/>
                    </a:lnTo>
                    <a:lnTo>
                      <a:pt x="706" y="48"/>
                    </a:lnTo>
                    <a:lnTo>
                      <a:pt x="707" y="48"/>
                    </a:lnTo>
                    <a:lnTo>
                      <a:pt x="707" y="48"/>
                    </a:lnTo>
                    <a:lnTo>
                      <a:pt x="707" y="48"/>
                    </a:lnTo>
                    <a:lnTo>
                      <a:pt x="707" y="50"/>
                    </a:lnTo>
                    <a:lnTo>
                      <a:pt x="707" y="50"/>
                    </a:lnTo>
                    <a:lnTo>
                      <a:pt x="707" y="50"/>
                    </a:lnTo>
                    <a:lnTo>
                      <a:pt x="707" y="52"/>
                    </a:lnTo>
                    <a:lnTo>
                      <a:pt x="707" y="52"/>
                    </a:lnTo>
                    <a:lnTo>
                      <a:pt x="707" y="52"/>
                    </a:lnTo>
                    <a:lnTo>
                      <a:pt x="707" y="52"/>
                    </a:lnTo>
                    <a:lnTo>
                      <a:pt x="707" y="52"/>
                    </a:lnTo>
                    <a:lnTo>
                      <a:pt x="707" y="52"/>
                    </a:lnTo>
                    <a:lnTo>
                      <a:pt x="707" y="52"/>
                    </a:lnTo>
                    <a:lnTo>
                      <a:pt x="707" y="52"/>
                    </a:lnTo>
                    <a:lnTo>
                      <a:pt x="707" y="52"/>
                    </a:lnTo>
                    <a:lnTo>
                      <a:pt x="707" y="52"/>
                    </a:lnTo>
                    <a:lnTo>
                      <a:pt x="707" y="52"/>
                    </a:lnTo>
                    <a:lnTo>
                      <a:pt x="707" y="54"/>
                    </a:lnTo>
                    <a:lnTo>
                      <a:pt x="707" y="54"/>
                    </a:lnTo>
                    <a:lnTo>
                      <a:pt x="709" y="54"/>
                    </a:lnTo>
                    <a:lnTo>
                      <a:pt x="709" y="54"/>
                    </a:lnTo>
                    <a:lnTo>
                      <a:pt x="709" y="54"/>
                    </a:lnTo>
                    <a:lnTo>
                      <a:pt x="709" y="54"/>
                    </a:lnTo>
                    <a:lnTo>
                      <a:pt x="709" y="54"/>
                    </a:lnTo>
                    <a:lnTo>
                      <a:pt x="709" y="54"/>
                    </a:lnTo>
                    <a:lnTo>
                      <a:pt x="709" y="56"/>
                    </a:lnTo>
                    <a:lnTo>
                      <a:pt x="711" y="56"/>
                    </a:lnTo>
                    <a:lnTo>
                      <a:pt x="711" y="56"/>
                    </a:lnTo>
                    <a:lnTo>
                      <a:pt x="711" y="56"/>
                    </a:lnTo>
                    <a:lnTo>
                      <a:pt x="711" y="54"/>
                    </a:lnTo>
                    <a:lnTo>
                      <a:pt x="711" y="54"/>
                    </a:lnTo>
                    <a:lnTo>
                      <a:pt x="711" y="56"/>
                    </a:lnTo>
                    <a:lnTo>
                      <a:pt x="711" y="56"/>
                    </a:lnTo>
                    <a:lnTo>
                      <a:pt x="713" y="56"/>
                    </a:lnTo>
                    <a:lnTo>
                      <a:pt x="713" y="56"/>
                    </a:lnTo>
                    <a:lnTo>
                      <a:pt x="713" y="56"/>
                    </a:lnTo>
                    <a:lnTo>
                      <a:pt x="713" y="54"/>
                    </a:lnTo>
                    <a:lnTo>
                      <a:pt x="713" y="54"/>
                    </a:lnTo>
                    <a:lnTo>
                      <a:pt x="713" y="54"/>
                    </a:lnTo>
                    <a:lnTo>
                      <a:pt x="715" y="56"/>
                    </a:lnTo>
                    <a:lnTo>
                      <a:pt x="715" y="56"/>
                    </a:lnTo>
                    <a:lnTo>
                      <a:pt x="715" y="58"/>
                    </a:lnTo>
                    <a:lnTo>
                      <a:pt x="715" y="58"/>
                    </a:lnTo>
                    <a:lnTo>
                      <a:pt x="715" y="58"/>
                    </a:lnTo>
                    <a:lnTo>
                      <a:pt x="715" y="59"/>
                    </a:lnTo>
                    <a:lnTo>
                      <a:pt x="715" y="59"/>
                    </a:lnTo>
                    <a:lnTo>
                      <a:pt x="715" y="59"/>
                    </a:lnTo>
                    <a:lnTo>
                      <a:pt x="715" y="59"/>
                    </a:lnTo>
                    <a:lnTo>
                      <a:pt x="715" y="59"/>
                    </a:lnTo>
                    <a:lnTo>
                      <a:pt x="715" y="59"/>
                    </a:lnTo>
                    <a:lnTo>
                      <a:pt x="715" y="59"/>
                    </a:lnTo>
                    <a:lnTo>
                      <a:pt x="715" y="61"/>
                    </a:lnTo>
                    <a:lnTo>
                      <a:pt x="715" y="61"/>
                    </a:lnTo>
                    <a:lnTo>
                      <a:pt x="716" y="61"/>
                    </a:lnTo>
                    <a:lnTo>
                      <a:pt x="716" y="61"/>
                    </a:lnTo>
                    <a:lnTo>
                      <a:pt x="716" y="61"/>
                    </a:lnTo>
                    <a:lnTo>
                      <a:pt x="716" y="63"/>
                    </a:lnTo>
                    <a:lnTo>
                      <a:pt x="716" y="63"/>
                    </a:lnTo>
                    <a:lnTo>
                      <a:pt x="716" y="63"/>
                    </a:lnTo>
                    <a:lnTo>
                      <a:pt x="718" y="63"/>
                    </a:lnTo>
                    <a:lnTo>
                      <a:pt x="718" y="63"/>
                    </a:lnTo>
                    <a:lnTo>
                      <a:pt x="718" y="65"/>
                    </a:lnTo>
                    <a:lnTo>
                      <a:pt x="718" y="65"/>
                    </a:lnTo>
                    <a:lnTo>
                      <a:pt x="718" y="65"/>
                    </a:lnTo>
                    <a:lnTo>
                      <a:pt x="718" y="65"/>
                    </a:lnTo>
                    <a:lnTo>
                      <a:pt x="720" y="65"/>
                    </a:lnTo>
                    <a:lnTo>
                      <a:pt x="720" y="65"/>
                    </a:lnTo>
                    <a:lnTo>
                      <a:pt x="720" y="65"/>
                    </a:lnTo>
                    <a:lnTo>
                      <a:pt x="720" y="65"/>
                    </a:lnTo>
                    <a:lnTo>
                      <a:pt x="720" y="67"/>
                    </a:lnTo>
                    <a:lnTo>
                      <a:pt x="720" y="67"/>
                    </a:lnTo>
                    <a:lnTo>
                      <a:pt x="720" y="67"/>
                    </a:lnTo>
                    <a:lnTo>
                      <a:pt x="720" y="67"/>
                    </a:lnTo>
                    <a:lnTo>
                      <a:pt x="722" y="67"/>
                    </a:lnTo>
                    <a:lnTo>
                      <a:pt x="722" y="67"/>
                    </a:lnTo>
                    <a:lnTo>
                      <a:pt x="722" y="67"/>
                    </a:lnTo>
                    <a:lnTo>
                      <a:pt x="722" y="68"/>
                    </a:lnTo>
                    <a:lnTo>
                      <a:pt x="722" y="68"/>
                    </a:lnTo>
                    <a:lnTo>
                      <a:pt x="722" y="68"/>
                    </a:lnTo>
                    <a:lnTo>
                      <a:pt x="722" y="70"/>
                    </a:lnTo>
                    <a:lnTo>
                      <a:pt x="722" y="70"/>
                    </a:lnTo>
                    <a:lnTo>
                      <a:pt x="724" y="70"/>
                    </a:lnTo>
                    <a:lnTo>
                      <a:pt x="724" y="70"/>
                    </a:lnTo>
                    <a:lnTo>
                      <a:pt x="722" y="72"/>
                    </a:lnTo>
                    <a:lnTo>
                      <a:pt x="722" y="72"/>
                    </a:lnTo>
                    <a:lnTo>
                      <a:pt x="722" y="72"/>
                    </a:lnTo>
                    <a:lnTo>
                      <a:pt x="722" y="72"/>
                    </a:lnTo>
                    <a:lnTo>
                      <a:pt x="724" y="72"/>
                    </a:lnTo>
                    <a:lnTo>
                      <a:pt x="724" y="72"/>
                    </a:lnTo>
                    <a:lnTo>
                      <a:pt x="722" y="74"/>
                    </a:lnTo>
                    <a:lnTo>
                      <a:pt x="722" y="74"/>
                    </a:lnTo>
                    <a:lnTo>
                      <a:pt x="722" y="74"/>
                    </a:lnTo>
                    <a:lnTo>
                      <a:pt x="722" y="74"/>
                    </a:lnTo>
                    <a:lnTo>
                      <a:pt x="720" y="74"/>
                    </a:lnTo>
                    <a:lnTo>
                      <a:pt x="720" y="74"/>
                    </a:lnTo>
                    <a:lnTo>
                      <a:pt x="720" y="74"/>
                    </a:lnTo>
                    <a:lnTo>
                      <a:pt x="720" y="76"/>
                    </a:lnTo>
                    <a:lnTo>
                      <a:pt x="720" y="76"/>
                    </a:lnTo>
                    <a:lnTo>
                      <a:pt x="720" y="76"/>
                    </a:lnTo>
                    <a:lnTo>
                      <a:pt x="720" y="76"/>
                    </a:lnTo>
                    <a:lnTo>
                      <a:pt x="720" y="76"/>
                    </a:lnTo>
                    <a:lnTo>
                      <a:pt x="718" y="77"/>
                    </a:lnTo>
                    <a:lnTo>
                      <a:pt x="718" y="77"/>
                    </a:lnTo>
                    <a:lnTo>
                      <a:pt x="718" y="77"/>
                    </a:lnTo>
                    <a:lnTo>
                      <a:pt x="716" y="79"/>
                    </a:lnTo>
                    <a:lnTo>
                      <a:pt x="716" y="79"/>
                    </a:lnTo>
                    <a:lnTo>
                      <a:pt x="716" y="79"/>
                    </a:lnTo>
                    <a:lnTo>
                      <a:pt x="716" y="79"/>
                    </a:lnTo>
                    <a:lnTo>
                      <a:pt x="716" y="81"/>
                    </a:lnTo>
                    <a:lnTo>
                      <a:pt x="716" y="81"/>
                    </a:lnTo>
                    <a:lnTo>
                      <a:pt x="715" y="81"/>
                    </a:lnTo>
                    <a:lnTo>
                      <a:pt x="715" y="83"/>
                    </a:lnTo>
                    <a:lnTo>
                      <a:pt x="715" y="83"/>
                    </a:lnTo>
                    <a:lnTo>
                      <a:pt x="715" y="83"/>
                    </a:lnTo>
                    <a:lnTo>
                      <a:pt x="715" y="85"/>
                    </a:lnTo>
                    <a:lnTo>
                      <a:pt x="715" y="85"/>
                    </a:lnTo>
                    <a:lnTo>
                      <a:pt x="715" y="86"/>
                    </a:lnTo>
                    <a:lnTo>
                      <a:pt x="715" y="86"/>
                    </a:lnTo>
                    <a:lnTo>
                      <a:pt x="715" y="86"/>
                    </a:lnTo>
                    <a:lnTo>
                      <a:pt x="715" y="86"/>
                    </a:lnTo>
                    <a:lnTo>
                      <a:pt x="716" y="86"/>
                    </a:lnTo>
                    <a:lnTo>
                      <a:pt x="716" y="88"/>
                    </a:lnTo>
                    <a:lnTo>
                      <a:pt x="716" y="88"/>
                    </a:lnTo>
                    <a:lnTo>
                      <a:pt x="716" y="88"/>
                    </a:lnTo>
                    <a:lnTo>
                      <a:pt x="716" y="88"/>
                    </a:lnTo>
                    <a:lnTo>
                      <a:pt x="716" y="90"/>
                    </a:lnTo>
                    <a:lnTo>
                      <a:pt x="716" y="90"/>
                    </a:lnTo>
                    <a:lnTo>
                      <a:pt x="716" y="90"/>
                    </a:lnTo>
                    <a:lnTo>
                      <a:pt x="716" y="90"/>
                    </a:lnTo>
                    <a:lnTo>
                      <a:pt x="716" y="90"/>
                    </a:lnTo>
                    <a:lnTo>
                      <a:pt x="716" y="90"/>
                    </a:lnTo>
                    <a:lnTo>
                      <a:pt x="716" y="92"/>
                    </a:lnTo>
                    <a:lnTo>
                      <a:pt x="716" y="92"/>
                    </a:lnTo>
                    <a:lnTo>
                      <a:pt x="716" y="92"/>
                    </a:lnTo>
                    <a:lnTo>
                      <a:pt x="716" y="92"/>
                    </a:lnTo>
                    <a:lnTo>
                      <a:pt x="716" y="94"/>
                    </a:lnTo>
                    <a:lnTo>
                      <a:pt x="716" y="94"/>
                    </a:lnTo>
                    <a:lnTo>
                      <a:pt x="716" y="94"/>
                    </a:lnTo>
                    <a:lnTo>
                      <a:pt x="716" y="94"/>
                    </a:lnTo>
                    <a:lnTo>
                      <a:pt x="716" y="94"/>
                    </a:lnTo>
                    <a:lnTo>
                      <a:pt x="716" y="94"/>
                    </a:lnTo>
                    <a:lnTo>
                      <a:pt x="716" y="96"/>
                    </a:lnTo>
                    <a:lnTo>
                      <a:pt x="716" y="96"/>
                    </a:lnTo>
                    <a:lnTo>
                      <a:pt x="716" y="96"/>
                    </a:lnTo>
                    <a:lnTo>
                      <a:pt x="718" y="96"/>
                    </a:lnTo>
                    <a:lnTo>
                      <a:pt x="718" y="97"/>
                    </a:lnTo>
                    <a:lnTo>
                      <a:pt x="718" y="97"/>
                    </a:lnTo>
                    <a:lnTo>
                      <a:pt x="718" y="97"/>
                    </a:lnTo>
                    <a:lnTo>
                      <a:pt x="718" y="97"/>
                    </a:lnTo>
                    <a:lnTo>
                      <a:pt x="720" y="97"/>
                    </a:lnTo>
                    <a:lnTo>
                      <a:pt x="720" y="97"/>
                    </a:lnTo>
                    <a:lnTo>
                      <a:pt x="720" y="99"/>
                    </a:lnTo>
                    <a:lnTo>
                      <a:pt x="720" y="99"/>
                    </a:lnTo>
                    <a:lnTo>
                      <a:pt x="720" y="99"/>
                    </a:lnTo>
                    <a:lnTo>
                      <a:pt x="720" y="99"/>
                    </a:lnTo>
                    <a:lnTo>
                      <a:pt x="720" y="101"/>
                    </a:lnTo>
                    <a:lnTo>
                      <a:pt x="720" y="101"/>
                    </a:lnTo>
                    <a:lnTo>
                      <a:pt x="720" y="101"/>
                    </a:lnTo>
                    <a:lnTo>
                      <a:pt x="720" y="101"/>
                    </a:lnTo>
                    <a:lnTo>
                      <a:pt x="718" y="101"/>
                    </a:lnTo>
                    <a:lnTo>
                      <a:pt x="718" y="101"/>
                    </a:lnTo>
                    <a:lnTo>
                      <a:pt x="718" y="101"/>
                    </a:lnTo>
                    <a:lnTo>
                      <a:pt x="718" y="101"/>
                    </a:lnTo>
                    <a:lnTo>
                      <a:pt x="716" y="101"/>
                    </a:lnTo>
                    <a:lnTo>
                      <a:pt x="716" y="101"/>
                    </a:lnTo>
                    <a:lnTo>
                      <a:pt x="716" y="101"/>
                    </a:lnTo>
                    <a:lnTo>
                      <a:pt x="716" y="101"/>
                    </a:lnTo>
                    <a:lnTo>
                      <a:pt x="715" y="103"/>
                    </a:lnTo>
                    <a:lnTo>
                      <a:pt x="715" y="103"/>
                    </a:lnTo>
                    <a:lnTo>
                      <a:pt x="715" y="103"/>
                    </a:lnTo>
                    <a:lnTo>
                      <a:pt x="713" y="103"/>
                    </a:lnTo>
                    <a:lnTo>
                      <a:pt x="713" y="103"/>
                    </a:lnTo>
                    <a:lnTo>
                      <a:pt x="713" y="103"/>
                    </a:lnTo>
                    <a:lnTo>
                      <a:pt x="713" y="103"/>
                    </a:lnTo>
                    <a:lnTo>
                      <a:pt x="713" y="103"/>
                    </a:lnTo>
                    <a:lnTo>
                      <a:pt x="713" y="105"/>
                    </a:lnTo>
                    <a:lnTo>
                      <a:pt x="713" y="105"/>
                    </a:lnTo>
                    <a:lnTo>
                      <a:pt x="713" y="105"/>
                    </a:lnTo>
                    <a:lnTo>
                      <a:pt x="713" y="105"/>
                    </a:lnTo>
                    <a:lnTo>
                      <a:pt x="713" y="106"/>
                    </a:lnTo>
                    <a:lnTo>
                      <a:pt x="713" y="106"/>
                    </a:lnTo>
                    <a:lnTo>
                      <a:pt x="711" y="106"/>
                    </a:lnTo>
                    <a:lnTo>
                      <a:pt x="711" y="108"/>
                    </a:lnTo>
                    <a:lnTo>
                      <a:pt x="711" y="108"/>
                    </a:lnTo>
                    <a:lnTo>
                      <a:pt x="711" y="108"/>
                    </a:lnTo>
                    <a:lnTo>
                      <a:pt x="711" y="108"/>
                    </a:lnTo>
                    <a:lnTo>
                      <a:pt x="711" y="110"/>
                    </a:lnTo>
                    <a:lnTo>
                      <a:pt x="713" y="110"/>
                    </a:lnTo>
                    <a:lnTo>
                      <a:pt x="713" y="110"/>
                    </a:lnTo>
                    <a:lnTo>
                      <a:pt x="715" y="110"/>
                    </a:lnTo>
                    <a:lnTo>
                      <a:pt x="715" y="112"/>
                    </a:lnTo>
                    <a:lnTo>
                      <a:pt x="715" y="112"/>
                    </a:lnTo>
                    <a:lnTo>
                      <a:pt x="715" y="112"/>
                    </a:lnTo>
                    <a:lnTo>
                      <a:pt x="716" y="112"/>
                    </a:lnTo>
                    <a:lnTo>
                      <a:pt x="716" y="112"/>
                    </a:lnTo>
                    <a:lnTo>
                      <a:pt x="716" y="112"/>
                    </a:lnTo>
                    <a:lnTo>
                      <a:pt x="716" y="112"/>
                    </a:lnTo>
                    <a:lnTo>
                      <a:pt x="716" y="112"/>
                    </a:lnTo>
                    <a:lnTo>
                      <a:pt x="716" y="112"/>
                    </a:lnTo>
                    <a:lnTo>
                      <a:pt x="718" y="112"/>
                    </a:lnTo>
                    <a:lnTo>
                      <a:pt x="720" y="112"/>
                    </a:lnTo>
                    <a:lnTo>
                      <a:pt x="720" y="114"/>
                    </a:lnTo>
                    <a:lnTo>
                      <a:pt x="720" y="114"/>
                    </a:lnTo>
                    <a:lnTo>
                      <a:pt x="722" y="114"/>
                    </a:lnTo>
                    <a:lnTo>
                      <a:pt x="722" y="114"/>
                    </a:lnTo>
                    <a:lnTo>
                      <a:pt x="722" y="115"/>
                    </a:lnTo>
                    <a:lnTo>
                      <a:pt x="724" y="115"/>
                    </a:lnTo>
                    <a:lnTo>
                      <a:pt x="724" y="117"/>
                    </a:lnTo>
                    <a:lnTo>
                      <a:pt x="724" y="117"/>
                    </a:lnTo>
                    <a:lnTo>
                      <a:pt x="724" y="117"/>
                    </a:lnTo>
                    <a:lnTo>
                      <a:pt x="724" y="117"/>
                    </a:lnTo>
                    <a:lnTo>
                      <a:pt x="725" y="119"/>
                    </a:lnTo>
                    <a:lnTo>
                      <a:pt x="725" y="119"/>
                    </a:lnTo>
                    <a:lnTo>
                      <a:pt x="725" y="119"/>
                    </a:lnTo>
                    <a:lnTo>
                      <a:pt x="725" y="119"/>
                    </a:lnTo>
                    <a:lnTo>
                      <a:pt x="727" y="119"/>
                    </a:lnTo>
                    <a:lnTo>
                      <a:pt x="727" y="119"/>
                    </a:lnTo>
                    <a:lnTo>
                      <a:pt x="727" y="121"/>
                    </a:lnTo>
                    <a:lnTo>
                      <a:pt x="727" y="121"/>
                    </a:lnTo>
                    <a:lnTo>
                      <a:pt x="727" y="121"/>
                    </a:lnTo>
                    <a:lnTo>
                      <a:pt x="727" y="123"/>
                    </a:lnTo>
                    <a:lnTo>
                      <a:pt x="727" y="123"/>
                    </a:lnTo>
                    <a:lnTo>
                      <a:pt x="729" y="123"/>
                    </a:lnTo>
                    <a:lnTo>
                      <a:pt x="729" y="123"/>
                    </a:lnTo>
                    <a:lnTo>
                      <a:pt x="731" y="123"/>
                    </a:lnTo>
                    <a:lnTo>
                      <a:pt x="731" y="123"/>
                    </a:lnTo>
                    <a:lnTo>
                      <a:pt x="731" y="123"/>
                    </a:lnTo>
                    <a:lnTo>
                      <a:pt x="731" y="124"/>
                    </a:lnTo>
                    <a:lnTo>
                      <a:pt x="731" y="124"/>
                    </a:lnTo>
                    <a:lnTo>
                      <a:pt x="731" y="124"/>
                    </a:lnTo>
                    <a:lnTo>
                      <a:pt x="733" y="124"/>
                    </a:lnTo>
                    <a:lnTo>
                      <a:pt x="733" y="126"/>
                    </a:lnTo>
                    <a:lnTo>
                      <a:pt x="733" y="126"/>
                    </a:lnTo>
                    <a:lnTo>
                      <a:pt x="733" y="126"/>
                    </a:lnTo>
                    <a:lnTo>
                      <a:pt x="731" y="128"/>
                    </a:lnTo>
                    <a:lnTo>
                      <a:pt x="731" y="128"/>
                    </a:lnTo>
                    <a:lnTo>
                      <a:pt x="731" y="128"/>
                    </a:lnTo>
                    <a:lnTo>
                      <a:pt x="731" y="130"/>
                    </a:lnTo>
                    <a:lnTo>
                      <a:pt x="731" y="132"/>
                    </a:lnTo>
                    <a:lnTo>
                      <a:pt x="731" y="132"/>
                    </a:lnTo>
                    <a:lnTo>
                      <a:pt x="731" y="134"/>
                    </a:lnTo>
                    <a:lnTo>
                      <a:pt x="731" y="134"/>
                    </a:lnTo>
                    <a:lnTo>
                      <a:pt x="731" y="135"/>
                    </a:lnTo>
                    <a:lnTo>
                      <a:pt x="733" y="135"/>
                    </a:lnTo>
                    <a:lnTo>
                      <a:pt x="733" y="135"/>
                    </a:lnTo>
                    <a:lnTo>
                      <a:pt x="733" y="135"/>
                    </a:lnTo>
                    <a:lnTo>
                      <a:pt x="733" y="135"/>
                    </a:lnTo>
                    <a:lnTo>
                      <a:pt x="734" y="137"/>
                    </a:lnTo>
                    <a:lnTo>
                      <a:pt x="734" y="137"/>
                    </a:lnTo>
                    <a:lnTo>
                      <a:pt x="734" y="137"/>
                    </a:lnTo>
                    <a:lnTo>
                      <a:pt x="734" y="137"/>
                    </a:lnTo>
                    <a:lnTo>
                      <a:pt x="734" y="139"/>
                    </a:lnTo>
                    <a:lnTo>
                      <a:pt x="733" y="139"/>
                    </a:lnTo>
                    <a:lnTo>
                      <a:pt x="733" y="139"/>
                    </a:lnTo>
                    <a:lnTo>
                      <a:pt x="733" y="139"/>
                    </a:lnTo>
                    <a:lnTo>
                      <a:pt x="733" y="141"/>
                    </a:lnTo>
                    <a:lnTo>
                      <a:pt x="731" y="141"/>
                    </a:lnTo>
                    <a:lnTo>
                      <a:pt x="729" y="141"/>
                    </a:lnTo>
                    <a:lnTo>
                      <a:pt x="729" y="141"/>
                    </a:lnTo>
                    <a:lnTo>
                      <a:pt x="729" y="141"/>
                    </a:lnTo>
                    <a:lnTo>
                      <a:pt x="729" y="143"/>
                    </a:lnTo>
                    <a:lnTo>
                      <a:pt x="729" y="143"/>
                    </a:lnTo>
                    <a:lnTo>
                      <a:pt x="729" y="143"/>
                    </a:lnTo>
                    <a:lnTo>
                      <a:pt x="729" y="144"/>
                    </a:lnTo>
                    <a:lnTo>
                      <a:pt x="729" y="144"/>
                    </a:lnTo>
                    <a:lnTo>
                      <a:pt x="729" y="144"/>
                    </a:lnTo>
                    <a:lnTo>
                      <a:pt x="727" y="146"/>
                    </a:lnTo>
                    <a:lnTo>
                      <a:pt x="727" y="146"/>
                    </a:lnTo>
                    <a:lnTo>
                      <a:pt x="727" y="146"/>
                    </a:lnTo>
                    <a:lnTo>
                      <a:pt x="727" y="148"/>
                    </a:lnTo>
                    <a:lnTo>
                      <a:pt x="727" y="148"/>
                    </a:lnTo>
                    <a:lnTo>
                      <a:pt x="725" y="148"/>
                    </a:lnTo>
                    <a:lnTo>
                      <a:pt x="725" y="150"/>
                    </a:lnTo>
                    <a:lnTo>
                      <a:pt x="725" y="150"/>
                    </a:lnTo>
                    <a:lnTo>
                      <a:pt x="727" y="150"/>
                    </a:lnTo>
                    <a:lnTo>
                      <a:pt x="727" y="152"/>
                    </a:lnTo>
                    <a:lnTo>
                      <a:pt x="727" y="152"/>
                    </a:lnTo>
                    <a:lnTo>
                      <a:pt x="727" y="152"/>
                    </a:lnTo>
                    <a:lnTo>
                      <a:pt x="729" y="153"/>
                    </a:lnTo>
                    <a:lnTo>
                      <a:pt x="729" y="153"/>
                    </a:lnTo>
                    <a:lnTo>
                      <a:pt x="729" y="153"/>
                    </a:lnTo>
                    <a:lnTo>
                      <a:pt x="729" y="153"/>
                    </a:lnTo>
                    <a:lnTo>
                      <a:pt x="729" y="155"/>
                    </a:lnTo>
                    <a:lnTo>
                      <a:pt x="731" y="155"/>
                    </a:lnTo>
                    <a:lnTo>
                      <a:pt x="731" y="155"/>
                    </a:lnTo>
                    <a:lnTo>
                      <a:pt x="733" y="155"/>
                    </a:lnTo>
                    <a:lnTo>
                      <a:pt x="733" y="157"/>
                    </a:lnTo>
                    <a:lnTo>
                      <a:pt x="734" y="157"/>
                    </a:lnTo>
                    <a:lnTo>
                      <a:pt x="734" y="157"/>
                    </a:lnTo>
                    <a:lnTo>
                      <a:pt x="736" y="157"/>
                    </a:lnTo>
                    <a:lnTo>
                      <a:pt x="736" y="157"/>
                    </a:lnTo>
                    <a:lnTo>
                      <a:pt x="736" y="157"/>
                    </a:lnTo>
                    <a:lnTo>
                      <a:pt x="738" y="157"/>
                    </a:lnTo>
                    <a:lnTo>
                      <a:pt x="738" y="157"/>
                    </a:lnTo>
                    <a:lnTo>
                      <a:pt x="740" y="157"/>
                    </a:lnTo>
                    <a:lnTo>
                      <a:pt x="740" y="157"/>
                    </a:lnTo>
                    <a:lnTo>
                      <a:pt x="740" y="157"/>
                    </a:lnTo>
                    <a:lnTo>
                      <a:pt x="740" y="159"/>
                    </a:lnTo>
                    <a:lnTo>
                      <a:pt x="742" y="159"/>
                    </a:lnTo>
                    <a:lnTo>
                      <a:pt x="742" y="159"/>
                    </a:lnTo>
                    <a:lnTo>
                      <a:pt x="742" y="159"/>
                    </a:lnTo>
                    <a:lnTo>
                      <a:pt x="742" y="159"/>
                    </a:lnTo>
                    <a:lnTo>
                      <a:pt x="742" y="161"/>
                    </a:lnTo>
                    <a:lnTo>
                      <a:pt x="744" y="161"/>
                    </a:lnTo>
                    <a:lnTo>
                      <a:pt x="744" y="161"/>
                    </a:lnTo>
                    <a:lnTo>
                      <a:pt x="744" y="161"/>
                    </a:lnTo>
                    <a:lnTo>
                      <a:pt x="744" y="161"/>
                    </a:lnTo>
                    <a:lnTo>
                      <a:pt x="744" y="162"/>
                    </a:lnTo>
                    <a:lnTo>
                      <a:pt x="745" y="162"/>
                    </a:lnTo>
                    <a:lnTo>
                      <a:pt x="745" y="162"/>
                    </a:lnTo>
                    <a:lnTo>
                      <a:pt x="745" y="162"/>
                    </a:lnTo>
                    <a:lnTo>
                      <a:pt x="745" y="162"/>
                    </a:lnTo>
                    <a:lnTo>
                      <a:pt x="745" y="162"/>
                    </a:lnTo>
                    <a:lnTo>
                      <a:pt x="747" y="164"/>
                    </a:lnTo>
                    <a:lnTo>
                      <a:pt x="749" y="164"/>
                    </a:lnTo>
                    <a:lnTo>
                      <a:pt x="749" y="164"/>
                    </a:lnTo>
                    <a:lnTo>
                      <a:pt x="749" y="164"/>
                    </a:lnTo>
                    <a:lnTo>
                      <a:pt x="751" y="164"/>
                    </a:lnTo>
                    <a:lnTo>
                      <a:pt x="751" y="164"/>
                    </a:lnTo>
                    <a:lnTo>
                      <a:pt x="751" y="166"/>
                    </a:lnTo>
                    <a:lnTo>
                      <a:pt x="753" y="166"/>
                    </a:lnTo>
                    <a:lnTo>
                      <a:pt x="753" y="166"/>
                    </a:lnTo>
                    <a:lnTo>
                      <a:pt x="753" y="166"/>
                    </a:lnTo>
                    <a:lnTo>
                      <a:pt x="753" y="166"/>
                    </a:lnTo>
                    <a:lnTo>
                      <a:pt x="754" y="166"/>
                    </a:lnTo>
                    <a:lnTo>
                      <a:pt x="754" y="168"/>
                    </a:lnTo>
                    <a:lnTo>
                      <a:pt x="756" y="168"/>
                    </a:lnTo>
                    <a:lnTo>
                      <a:pt x="756" y="168"/>
                    </a:lnTo>
                    <a:lnTo>
                      <a:pt x="756" y="168"/>
                    </a:lnTo>
                    <a:lnTo>
                      <a:pt x="758" y="170"/>
                    </a:lnTo>
                    <a:lnTo>
                      <a:pt x="758" y="170"/>
                    </a:lnTo>
                    <a:lnTo>
                      <a:pt x="758" y="172"/>
                    </a:lnTo>
                    <a:lnTo>
                      <a:pt x="758" y="172"/>
                    </a:lnTo>
                    <a:lnTo>
                      <a:pt x="758" y="172"/>
                    </a:lnTo>
                    <a:lnTo>
                      <a:pt x="758" y="173"/>
                    </a:lnTo>
                    <a:lnTo>
                      <a:pt x="758" y="173"/>
                    </a:lnTo>
                    <a:lnTo>
                      <a:pt x="758" y="173"/>
                    </a:lnTo>
                    <a:lnTo>
                      <a:pt x="758" y="175"/>
                    </a:lnTo>
                    <a:lnTo>
                      <a:pt x="758" y="175"/>
                    </a:lnTo>
                    <a:lnTo>
                      <a:pt x="758" y="175"/>
                    </a:lnTo>
                    <a:lnTo>
                      <a:pt x="758" y="175"/>
                    </a:lnTo>
                    <a:lnTo>
                      <a:pt x="760" y="175"/>
                    </a:lnTo>
                    <a:lnTo>
                      <a:pt x="760" y="177"/>
                    </a:lnTo>
                    <a:lnTo>
                      <a:pt x="762" y="177"/>
                    </a:lnTo>
                    <a:lnTo>
                      <a:pt x="762" y="177"/>
                    </a:lnTo>
                    <a:lnTo>
                      <a:pt x="762" y="177"/>
                    </a:lnTo>
                    <a:lnTo>
                      <a:pt x="763" y="177"/>
                    </a:lnTo>
                    <a:lnTo>
                      <a:pt x="763" y="177"/>
                    </a:lnTo>
                    <a:lnTo>
                      <a:pt x="763" y="177"/>
                    </a:lnTo>
                    <a:lnTo>
                      <a:pt x="765" y="177"/>
                    </a:lnTo>
                    <a:lnTo>
                      <a:pt x="765" y="177"/>
                    </a:lnTo>
                    <a:lnTo>
                      <a:pt x="765" y="177"/>
                    </a:lnTo>
                    <a:lnTo>
                      <a:pt x="765" y="175"/>
                    </a:lnTo>
                    <a:lnTo>
                      <a:pt x="765" y="175"/>
                    </a:lnTo>
                    <a:lnTo>
                      <a:pt x="767" y="175"/>
                    </a:lnTo>
                    <a:lnTo>
                      <a:pt x="767" y="175"/>
                    </a:lnTo>
                    <a:lnTo>
                      <a:pt x="769" y="175"/>
                    </a:lnTo>
                    <a:lnTo>
                      <a:pt x="769" y="173"/>
                    </a:lnTo>
                    <a:lnTo>
                      <a:pt x="769" y="173"/>
                    </a:lnTo>
                    <a:lnTo>
                      <a:pt x="771" y="173"/>
                    </a:lnTo>
                    <a:lnTo>
                      <a:pt x="771" y="173"/>
                    </a:lnTo>
                    <a:lnTo>
                      <a:pt x="771" y="173"/>
                    </a:lnTo>
                    <a:lnTo>
                      <a:pt x="772" y="175"/>
                    </a:lnTo>
                    <a:lnTo>
                      <a:pt x="772" y="175"/>
                    </a:lnTo>
                    <a:lnTo>
                      <a:pt x="774" y="175"/>
                    </a:lnTo>
                    <a:lnTo>
                      <a:pt x="774" y="175"/>
                    </a:lnTo>
                    <a:lnTo>
                      <a:pt x="776" y="175"/>
                    </a:lnTo>
                    <a:lnTo>
                      <a:pt x="776" y="175"/>
                    </a:lnTo>
                    <a:lnTo>
                      <a:pt x="776" y="175"/>
                    </a:lnTo>
                    <a:lnTo>
                      <a:pt x="778" y="175"/>
                    </a:lnTo>
                    <a:lnTo>
                      <a:pt x="778" y="175"/>
                    </a:lnTo>
                    <a:lnTo>
                      <a:pt x="780" y="175"/>
                    </a:lnTo>
                    <a:lnTo>
                      <a:pt x="780" y="175"/>
                    </a:lnTo>
                    <a:lnTo>
                      <a:pt x="780" y="175"/>
                    </a:lnTo>
                    <a:lnTo>
                      <a:pt x="780" y="175"/>
                    </a:lnTo>
                    <a:lnTo>
                      <a:pt x="782" y="175"/>
                    </a:lnTo>
                    <a:lnTo>
                      <a:pt x="782" y="175"/>
                    </a:lnTo>
                    <a:lnTo>
                      <a:pt x="783" y="175"/>
                    </a:lnTo>
                    <a:lnTo>
                      <a:pt x="785" y="175"/>
                    </a:lnTo>
                    <a:lnTo>
                      <a:pt x="785" y="175"/>
                    </a:lnTo>
                    <a:lnTo>
                      <a:pt x="787" y="173"/>
                    </a:lnTo>
                    <a:lnTo>
                      <a:pt x="787" y="173"/>
                    </a:lnTo>
                    <a:lnTo>
                      <a:pt x="787" y="173"/>
                    </a:lnTo>
                    <a:lnTo>
                      <a:pt x="789" y="173"/>
                    </a:lnTo>
                    <a:lnTo>
                      <a:pt x="791" y="173"/>
                    </a:lnTo>
                    <a:lnTo>
                      <a:pt x="791" y="173"/>
                    </a:lnTo>
                    <a:lnTo>
                      <a:pt x="792" y="173"/>
                    </a:lnTo>
                    <a:lnTo>
                      <a:pt x="794" y="173"/>
                    </a:lnTo>
                    <a:lnTo>
                      <a:pt x="794" y="173"/>
                    </a:lnTo>
                    <a:lnTo>
                      <a:pt x="794" y="172"/>
                    </a:lnTo>
                    <a:lnTo>
                      <a:pt x="794" y="172"/>
                    </a:lnTo>
                    <a:lnTo>
                      <a:pt x="796" y="172"/>
                    </a:lnTo>
                    <a:lnTo>
                      <a:pt x="796" y="172"/>
                    </a:lnTo>
                    <a:lnTo>
                      <a:pt x="796" y="172"/>
                    </a:lnTo>
                    <a:lnTo>
                      <a:pt x="798" y="172"/>
                    </a:lnTo>
                    <a:lnTo>
                      <a:pt x="798" y="170"/>
                    </a:lnTo>
                    <a:lnTo>
                      <a:pt x="798" y="170"/>
                    </a:lnTo>
                    <a:lnTo>
                      <a:pt x="800" y="170"/>
                    </a:lnTo>
                    <a:lnTo>
                      <a:pt x="800" y="170"/>
                    </a:lnTo>
                    <a:lnTo>
                      <a:pt x="800" y="170"/>
                    </a:lnTo>
                    <a:lnTo>
                      <a:pt x="800" y="172"/>
                    </a:lnTo>
                    <a:lnTo>
                      <a:pt x="800" y="172"/>
                    </a:lnTo>
                    <a:lnTo>
                      <a:pt x="800" y="172"/>
                    </a:lnTo>
                    <a:lnTo>
                      <a:pt x="800" y="172"/>
                    </a:lnTo>
                    <a:lnTo>
                      <a:pt x="801" y="172"/>
                    </a:lnTo>
                    <a:lnTo>
                      <a:pt x="801" y="172"/>
                    </a:lnTo>
                    <a:lnTo>
                      <a:pt x="801" y="172"/>
                    </a:lnTo>
                    <a:lnTo>
                      <a:pt x="805" y="172"/>
                    </a:lnTo>
                    <a:lnTo>
                      <a:pt x="805" y="172"/>
                    </a:lnTo>
                    <a:lnTo>
                      <a:pt x="805" y="172"/>
                    </a:lnTo>
                    <a:lnTo>
                      <a:pt x="807" y="173"/>
                    </a:lnTo>
                    <a:lnTo>
                      <a:pt x="807" y="173"/>
                    </a:lnTo>
                    <a:lnTo>
                      <a:pt x="809" y="173"/>
                    </a:lnTo>
                    <a:lnTo>
                      <a:pt x="809" y="175"/>
                    </a:lnTo>
                    <a:lnTo>
                      <a:pt x="809" y="175"/>
                    </a:lnTo>
                    <a:lnTo>
                      <a:pt x="810" y="175"/>
                    </a:lnTo>
                    <a:lnTo>
                      <a:pt x="812" y="175"/>
                    </a:lnTo>
                    <a:lnTo>
                      <a:pt x="814" y="175"/>
                    </a:lnTo>
                    <a:lnTo>
                      <a:pt x="814" y="177"/>
                    </a:lnTo>
                    <a:lnTo>
                      <a:pt x="814" y="177"/>
                    </a:lnTo>
                    <a:lnTo>
                      <a:pt x="814" y="177"/>
                    </a:lnTo>
                    <a:lnTo>
                      <a:pt x="816" y="177"/>
                    </a:lnTo>
                    <a:lnTo>
                      <a:pt x="818" y="179"/>
                    </a:lnTo>
                    <a:lnTo>
                      <a:pt x="818" y="179"/>
                    </a:lnTo>
                    <a:lnTo>
                      <a:pt x="818" y="179"/>
                    </a:lnTo>
                    <a:lnTo>
                      <a:pt x="819" y="179"/>
                    </a:lnTo>
                    <a:lnTo>
                      <a:pt x="821" y="179"/>
                    </a:lnTo>
                    <a:lnTo>
                      <a:pt x="821" y="179"/>
                    </a:lnTo>
                    <a:lnTo>
                      <a:pt x="821" y="181"/>
                    </a:lnTo>
                    <a:lnTo>
                      <a:pt x="823" y="181"/>
                    </a:lnTo>
                    <a:lnTo>
                      <a:pt x="823" y="181"/>
                    </a:lnTo>
                    <a:lnTo>
                      <a:pt x="825" y="181"/>
                    </a:lnTo>
                    <a:lnTo>
                      <a:pt x="825" y="181"/>
                    </a:lnTo>
                    <a:lnTo>
                      <a:pt x="827" y="181"/>
                    </a:lnTo>
                    <a:lnTo>
                      <a:pt x="827" y="181"/>
                    </a:lnTo>
                    <a:lnTo>
                      <a:pt x="827" y="181"/>
                    </a:lnTo>
                    <a:lnTo>
                      <a:pt x="827" y="181"/>
                    </a:lnTo>
                    <a:lnTo>
                      <a:pt x="827" y="181"/>
                    </a:lnTo>
                    <a:lnTo>
                      <a:pt x="827" y="181"/>
                    </a:lnTo>
                    <a:lnTo>
                      <a:pt x="829" y="182"/>
                    </a:lnTo>
                    <a:lnTo>
                      <a:pt x="829" y="182"/>
                    </a:lnTo>
                    <a:lnTo>
                      <a:pt x="827" y="182"/>
                    </a:lnTo>
                    <a:lnTo>
                      <a:pt x="827" y="182"/>
                    </a:lnTo>
                    <a:lnTo>
                      <a:pt x="827" y="184"/>
                    </a:lnTo>
                    <a:lnTo>
                      <a:pt x="827" y="184"/>
                    </a:lnTo>
                    <a:lnTo>
                      <a:pt x="827" y="184"/>
                    </a:lnTo>
                    <a:lnTo>
                      <a:pt x="827" y="184"/>
                    </a:lnTo>
                    <a:lnTo>
                      <a:pt x="827" y="184"/>
                    </a:lnTo>
                    <a:lnTo>
                      <a:pt x="827" y="184"/>
                    </a:lnTo>
                    <a:lnTo>
                      <a:pt x="827" y="186"/>
                    </a:lnTo>
                    <a:lnTo>
                      <a:pt x="827" y="186"/>
                    </a:lnTo>
                    <a:lnTo>
                      <a:pt x="827" y="186"/>
                    </a:lnTo>
                    <a:lnTo>
                      <a:pt x="827" y="186"/>
                    </a:lnTo>
                    <a:lnTo>
                      <a:pt x="827" y="186"/>
                    </a:lnTo>
                    <a:lnTo>
                      <a:pt x="827" y="188"/>
                    </a:lnTo>
                    <a:lnTo>
                      <a:pt x="829" y="188"/>
                    </a:lnTo>
                    <a:lnTo>
                      <a:pt x="829" y="188"/>
                    </a:lnTo>
                    <a:lnTo>
                      <a:pt x="829" y="190"/>
                    </a:lnTo>
                    <a:lnTo>
                      <a:pt x="830" y="188"/>
                    </a:lnTo>
                    <a:lnTo>
                      <a:pt x="830" y="190"/>
                    </a:lnTo>
                    <a:lnTo>
                      <a:pt x="832" y="190"/>
                    </a:lnTo>
                    <a:lnTo>
                      <a:pt x="832" y="190"/>
                    </a:lnTo>
                    <a:lnTo>
                      <a:pt x="832" y="190"/>
                    </a:lnTo>
                    <a:lnTo>
                      <a:pt x="832" y="190"/>
                    </a:lnTo>
                    <a:lnTo>
                      <a:pt x="834" y="191"/>
                    </a:lnTo>
                    <a:lnTo>
                      <a:pt x="834" y="191"/>
                    </a:lnTo>
                    <a:lnTo>
                      <a:pt x="834" y="191"/>
                    </a:lnTo>
                    <a:lnTo>
                      <a:pt x="834" y="191"/>
                    </a:lnTo>
                    <a:lnTo>
                      <a:pt x="834" y="191"/>
                    </a:lnTo>
                    <a:lnTo>
                      <a:pt x="836" y="193"/>
                    </a:lnTo>
                    <a:lnTo>
                      <a:pt x="836" y="193"/>
                    </a:lnTo>
                    <a:lnTo>
                      <a:pt x="836" y="193"/>
                    </a:lnTo>
                    <a:lnTo>
                      <a:pt x="836" y="193"/>
                    </a:lnTo>
                    <a:lnTo>
                      <a:pt x="836" y="193"/>
                    </a:lnTo>
                    <a:lnTo>
                      <a:pt x="836" y="195"/>
                    </a:lnTo>
                    <a:lnTo>
                      <a:pt x="836" y="195"/>
                    </a:lnTo>
                    <a:lnTo>
                      <a:pt x="836" y="195"/>
                    </a:lnTo>
                    <a:lnTo>
                      <a:pt x="838" y="195"/>
                    </a:lnTo>
                    <a:lnTo>
                      <a:pt x="838" y="195"/>
                    </a:lnTo>
                    <a:lnTo>
                      <a:pt x="839" y="195"/>
                    </a:lnTo>
                    <a:lnTo>
                      <a:pt x="839" y="195"/>
                    </a:lnTo>
                    <a:lnTo>
                      <a:pt x="839" y="195"/>
                    </a:lnTo>
                    <a:lnTo>
                      <a:pt x="839" y="197"/>
                    </a:lnTo>
                    <a:lnTo>
                      <a:pt x="841" y="197"/>
                    </a:lnTo>
                    <a:lnTo>
                      <a:pt x="841" y="195"/>
                    </a:lnTo>
                    <a:lnTo>
                      <a:pt x="841" y="195"/>
                    </a:lnTo>
                    <a:lnTo>
                      <a:pt x="841" y="195"/>
                    </a:lnTo>
                    <a:lnTo>
                      <a:pt x="841" y="195"/>
                    </a:lnTo>
                    <a:lnTo>
                      <a:pt x="841" y="195"/>
                    </a:lnTo>
                    <a:lnTo>
                      <a:pt x="841" y="195"/>
                    </a:lnTo>
                    <a:lnTo>
                      <a:pt x="841" y="195"/>
                    </a:lnTo>
                    <a:lnTo>
                      <a:pt x="841" y="195"/>
                    </a:lnTo>
                    <a:lnTo>
                      <a:pt x="841" y="193"/>
                    </a:lnTo>
                    <a:lnTo>
                      <a:pt x="841" y="193"/>
                    </a:lnTo>
                    <a:lnTo>
                      <a:pt x="843" y="193"/>
                    </a:lnTo>
                    <a:lnTo>
                      <a:pt x="843" y="193"/>
                    </a:lnTo>
                    <a:lnTo>
                      <a:pt x="845" y="193"/>
                    </a:lnTo>
                    <a:lnTo>
                      <a:pt x="847" y="195"/>
                    </a:lnTo>
                    <a:lnTo>
                      <a:pt x="847" y="195"/>
                    </a:lnTo>
                    <a:lnTo>
                      <a:pt x="847" y="195"/>
                    </a:lnTo>
                    <a:lnTo>
                      <a:pt x="848" y="195"/>
                    </a:lnTo>
                    <a:lnTo>
                      <a:pt x="848" y="195"/>
                    </a:lnTo>
                    <a:lnTo>
                      <a:pt x="848" y="195"/>
                    </a:lnTo>
                    <a:lnTo>
                      <a:pt x="848" y="195"/>
                    </a:lnTo>
                    <a:lnTo>
                      <a:pt x="848" y="195"/>
                    </a:lnTo>
                    <a:lnTo>
                      <a:pt x="848" y="195"/>
                    </a:lnTo>
                    <a:lnTo>
                      <a:pt x="848" y="193"/>
                    </a:lnTo>
                    <a:lnTo>
                      <a:pt x="848" y="193"/>
                    </a:lnTo>
                    <a:lnTo>
                      <a:pt x="848" y="193"/>
                    </a:lnTo>
                    <a:lnTo>
                      <a:pt x="848" y="193"/>
                    </a:lnTo>
                    <a:lnTo>
                      <a:pt x="850" y="193"/>
                    </a:lnTo>
                    <a:lnTo>
                      <a:pt x="850" y="193"/>
                    </a:lnTo>
                    <a:lnTo>
                      <a:pt x="850" y="193"/>
                    </a:lnTo>
                    <a:lnTo>
                      <a:pt x="852" y="193"/>
                    </a:lnTo>
                    <a:lnTo>
                      <a:pt x="852" y="193"/>
                    </a:lnTo>
                    <a:lnTo>
                      <a:pt x="852" y="193"/>
                    </a:lnTo>
                    <a:lnTo>
                      <a:pt x="852" y="193"/>
                    </a:lnTo>
                    <a:lnTo>
                      <a:pt x="854" y="193"/>
                    </a:lnTo>
                    <a:lnTo>
                      <a:pt x="854" y="191"/>
                    </a:lnTo>
                    <a:lnTo>
                      <a:pt x="856" y="191"/>
                    </a:lnTo>
                    <a:lnTo>
                      <a:pt x="856" y="191"/>
                    </a:lnTo>
                    <a:lnTo>
                      <a:pt x="857" y="191"/>
                    </a:lnTo>
                    <a:lnTo>
                      <a:pt x="857" y="191"/>
                    </a:lnTo>
                    <a:lnTo>
                      <a:pt x="857" y="191"/>
                    </a:lnTo>
                    <a:lnTo>
                      <a:pt x="857" y="191"/>
                    </a:lnTo>
                    <a:lnTo>
                      <a:pt x="859" y="191"/>
                    </a:lnTo>
                    <a:lnTo>
                      <a:pt x="859" y="191"/>
                    </a:lnTo>
                    <a:lnTo>
                      <a:pt x="861" y="191"/>
                    </a:lnTo>
                    <a:lnTo>
                      <a:pt x="861" y="191"/>
                    </a:lnTo>
                    <a:lnTo>
                      <a:pt x="863" y="191"/>
                    </a:lnTo>
                    <a:lnTo>
                      <a:pt x="863" y="191"/>
                    </a:lnTo>
                    <a:lnTo>
                      <a:pt x="863" y="193"/>
                    </a:lnTo>
                    <a:lnTo>
                      <a:pt x="863" y="193"/>
                    </a:lnTo>
                    <a:lnTo>
                      <a:pt x="863" y="193"/>
                    </a:lnTo>
                    <a:lnTo>
                      <a:pt x="863" y="193"/>
                    </a:lnTo>
                    <a:lnTo>
                      <a:pt x="863" y="195"/>
                    </a:lnTo>
                    <a:lnTo>
                      <a:pt x="863" y="195"/>
                    </a:lnTo>
                    <a:lnTo>
                      <a:pt x="863" y="197"/>
                    </a:lnTo>
                    <a:lnTo>
                      <a:pt x="865" y="197"/>
                    </a:lnTo>
                    <a:lnTo>
                      <a:pt x="865" y="197"/>
                    </a:lnTo>
                    <a:lnTo>
                      <a:pt x="865" y="199"/>
                    </a:lnTo>
                    <a:lnTo>
                      <a:pt x="865" y="199"/>
                    </a:lnTo>
                    <a:lnTo>
                      <a:pt x="865" y="199"/>
                    </a:lnTo>
                    <a:lnTo>
                      <a:pt x="865" y="200"/>
                    </a:lnTo>
                    <a:lnTo>
                      <a:pt x="867" y="200"/>
                    </a:lnTo>
                    <a:lnTo>
                      <a:pt x="867" y="200"/>
                    </a:lnTo>
                    <a:lnTo>
                      <a:pt x="867" y="200"/>
                    </a:lnTo>
                    <a:lnTo>
                      <a:pt x="867" y="202"/>
                    </a:lnTo>
                    <a:lnTo>
                      <a:pt x="867" y="202"/>
                    </a:lnTo>
                    <a:lnTo>
                      <a:pt x="868" y="202"/>
                    </a:lnTo>
                    <a:lnTo>
                      <a:pt x="868" y="204"/>
                    </a:lnTo>
                    <a:lnTo>
                      <a:pt x="868" y="204"/>
                    </a:lnTo>
                    <a:lnTo>
                      <a:pt x="868" y="204"/>
                    </a:lnTo>
                    <a:lnTo>
                      <a:pt x="870" y="206"/>
                    </a:lnTo>
                    <a:lnTo>
                      <a:pt x="870" y="206"/>
                    </a:lnTo>
                    <a:lnTo>
                      <a:pt x="870" y="206"/>
                    </a:lnTo>
                    <a:lnTo>
                      <a:pt x="872" y="206"/>
                    </a:lnTo>
                    <a:lnTo>
                      <a:pt x="874" y="206"/>
                    </a:lnTo>
                    <a:lnTo>
                      <a:pt x="874" y="208"/>
                    </a:lnTo>
                    <a:lnTo>
                      <a:pt x="874" y="208"/>
                    </a:lnTo>
                    <a:lnTo>
                      <a:pt x="876" y="208"/>
                    </a:lnTo>
                    <a:lnTo>
                      <a:pt x="876" y="208"/>
                    </a:lnTo>
                    <a:lnTo>
                      <a:pt x="877" y="208"/>
                    </a:lnTo>
                    <a:lnTo>
                      <a:pt x="877" y="208"/>
                    </a:lnTo>
                    <a:lnTo>
                      <a:pt x="879" y="208"/>
                    </a:lnTo>
                    <a:lnTo>
                      <a:pt x="879" y="208"/>
                    </a:lnTo>
                    <a:lnTo>
                      <a:pt x="879" y="208"/>
                    </a:lnTo>
                    <a:lnTo>
                      <a:pt x="879" y="208"/>
                    </a:lnTo>
                    <a:lnTo>
                      <a:pt x="881" y="209"/>
                    </a:lnTo>
                    <a:lnTo>
                      <a:pt x="881" y="209"/>
                    </a:lnTo>
                    <a:lnTo>
                      <a:pt x="881" y="209"/>
                    </a:lnTo>
                    <a:lnTo>
                      <a:pt x="881" y="209"/>
                    </a:lnTo>
                    <a:lnTo>
                      <a:pt x="879" y="209"/>
                    </a:lnTo>
                    <a:lnTo>
                      <a:pt x="879" y="211"/>
                    </a:lnTo>
                    <a:lnTo>
                      <a:pt x="879" y="211"/>
                    </a:lnTo>
                    <a:lnTo>
                      <a:pt x="879" y="213"/>
                    </a:lnTo>
                    <a:lnTo>
                      <a:pt x="881" y="213"/>
                    </a:lnTo>
                    <a:lnTo>
                      <a:pt x="881" y="213"/>
                    </a:lnTo>
                    <a:lnTo>
                      <a:pt x="881" y="215"/>
                    </a:lnTo>
                    <a:lnTo>
                      <a:pt x="881" y="215"/>
                    </a:lnTo>
                    <a:lnTo>
                      <a:pt x="881" y="215"/>
                    </a:lnTo>
                    <a:lnTo>
                      <a:pt x="881" y="217"/>
                    </a:lnTo>
                    <a:lnTo>
                      <a:pt x="881" y="217"/>
                    </a:lnTo>
                    <a:lnTo>
                      <a:pt x="881" y="217"/>
                    </a:lnTo>
                    <a:lnTo>
                      <a:pt x="879" y="217"/>
                    </a:lnTo>
                    <a:lnTo>
                      <a:pt x="879" y="219"/>
                    </a:lnTo>
                    <a:lnTo>
                      <a:pt x="879" y="219"/>
                    </a:lnTo>
                    <a:lnTo>
                      <a:pt x="879" y="220"/>
                    </a:lnTo>
                    <a:lnTo>
                      <a:pt x="879" y="220"/>
                    </a:lnTo>
                    <a:lnTo>
                      <a:pt x="881" y="220"/>
                    </a:lnTo>
                    <a:lnTo>
                      <a:pt x="881" y="222"/>
                    </a:lnTo>
                    <a:lnTo>
                      <a:pt x="881" y="222"/>
                    </a:lnTo>
                    <a:lnTo>
                      <a:pt x="881" y="222"/>
                    </a:lnTo>
                    <a:lnTo>
                      <a:pt x="883" y="222"/>
                    </a:lnTo>
                    <a:lnTo>
                      <a:pt x="883" y="222"/>
                    </a:lnTo>
                    <a:lnTo>
                      <a:pt x="885" y="222"/>
                    </a:lnTo>
                    <a:lnTo>
                      <a:pt x="885" y="222"/>
                    </a:lnTo>
                    <a:lnTo>
                      <a:pt x="886" y="222"/>
                    </a:lnTo>
                    <a:lnTo>
                      <a:pt x="888" y="222"/>
                    </a:lnTo>
                    <a:lnTo>
                      <a:pt x="888" y="224"/>
                    </a:lnTo>
                    <a:lnTo>
                      <a:pt x="888" y="224"/>
                    </a:lnTo>
                    <a:lnTo>
                      <a:pt x="888" y="224"/>
                    </a:lnTo>
                    <a:lnTo>
                      <a:pt x="888" y="224"/>
                    </a:lnTo>
                    <a:lnTo>
                      <a:pt x="888" y="226"/>
                    </a:lnTo>
                    <a:lnTo>
                      <a:pt x="888" y="226"/>
                    </a:lnTo>
                    <a:lnTo>
                      <a:pt x="888" y="226"/>
                    </a:lnTo>
                    <a:lnTo>
                      <a:pt x="886" y="226"/>
                    </a:lnTo>
                    <a:lnTo>
                      <a:pt x="886" y="226"/>
                    </a:lnTo>
                    <a:lnTo>
                      <a:pt x="886" y="226"/>
                    </a:lnTo>
                    <a:lnTo>
                      <a:pt x="886" y="226"/>
                    </a:lnTo>
                    <a:lnTo>
                      <a:pt x="886" y="226"/>
                    </a:lnTo>
                    <a:lnTo>
                      <a:pt x="886" y="228"/>
                    </a:lnTo>
                    <a:lnTo>
                      <a:pt x="885" y="228"/>
                    </a:lnTo>
                    <a:lnTo>
                      <a:pt x="885" y="228"/>
                    </a:lnTo>
                    <a:lnTo>
                      <a:pt x="885" y="228"/>
                    </a:lnTo>
                    <a:lnTo>
                      <a:pt x="885" y="228"/>
                    </a:lnTo>
                    <a:lnTo>
                      <a:pt x="885" y="228"/>
                    </a:lnTo>
                    <a:lnTo>
                      <a:pt x="885" y="228"/>
                    </a:lnTo>
                    <a:lnTo>
                      <a:pt x="885" y="229"/>
                    </a:lnTo>
                    <a:lnTo>
                      <a:pt x="885" y="229"/>
                    </a:lnTo>
                    <a:lnTo>
                      <a:pt x="885" y="229"/>
                    </a:lnTo>
                    <a:lnTo>
                      <a:pt x="885" y="229"/>
                    </a:lnTo>
                    <a:lnTo>
                      <a:pt x="885" y="231"/>
                    </a:lnTo>
                    <a:lnTo>
                      <a:pt x="886" y="231"/>
                    </a:lnTo>
                    <a:lnTo>
                      <a:pt x="886" y="231"/>
                    </a:lnTo>
                    <a:lnTo>
                      <a:pt x="886" y="233"/>
                    </a:lnTo>
                    <a:lnTo>
                      <a:pt x="888" y="235"/>
                    </a:lnTo>
                    <a:lnTo>
                      <a:pt x="888" y="235"/>
                    </a:lnTo>
                    <a:lnTo>
                      <a:pt x="888" y="235"/>
                    </a:lnTo>
                    <a:lnTo>
                      <a:pt x="888" y="237"/>
                    </a:lnTo>
                    <a:lnTo>
                      <a:pt x="888" y="237"/>
                    </a:lnTo>
                    <a:lnTo>
                      <a:pt x="886" y="237"/>
                    </a:lnTo>
                    <a:lnTo>
                      <a:pt x="886" y="237"/>
                    </a:lnTo>
                    <a:lnTo>
                      <a:pt x="885" y="237"/>
                    </a:lnTo>
                    <a:lnTo>
                      <a:pt x="885" y="237"/>
                    </a:lnTo>
                    <a:lnTo>
                      <a:pt x="885" y="237"/>
                    </a:lnTo>
                    <a:lnTo>
                      <a:pt x="883" y="237"/>
                    </a:lnTo>
                    <a:lnTo>
                      <a:pt x="883" y="237"/>
                    </a:lnTo>
                    <a:lnTo>
                      <a:pt x="883" y="238"/>
                    </a:lnTo>
                    <a:lnTo>
                      <a:pt x="883" y="238"/>
                    </a:lnTo>
                    <a:lnTo>
                      <a:pt x="883" y="240"/>
                    </a:lnTo>
                    <a:lnTo>
                      <a:pt x="883" y="240"/>
                    </a:lnTo>
                    <a:lnTo>
                      <a:pt x="883" y="240"/>
                    </a:lnTo>
                    <a:lnTo>
                      <a:pt x="881" y="240"/>
                    </a:lnTo>
                    <a:lnTo>
                      <a:pt x="881" y="242"/>
                    </a:lnTo>
                    <a:lnTo>
                      <a:pt x="881" y="242"/>
                    </a:lnTo>
                    <a:lnTo>
                      <a:pt x="881" y="242"/>
                    </a:lnTo>
                    <a:lnTo>
                      <a:pt x="879" y="240"/>
                    </a:lnTo>
                    <a:lnTo>
                      <a:pt x="879" y="240"/>
                    </a:lnTo>
                    <a:lnTo>
                      <a:pt x="879" y="240"/>
                    </a:lnTo>
                    <a:lnTo>
                      <a:pt x="877" y="240"/>
                    </a:lnTo>
                    <a:lnTo>
                      <a:pt x="877" y="240"/>
                    </a:lnTo>
                    <a:lnTo>
                      <a:pt x="876" y="240"/>
                    </a:lnTo>
                    <a:lnTo>
                      <a:pt x="876" y="242"/>
                    </a:lnTo>
                    <a:lnTo>
                      <a:pt x="876" y="242"/>
                    </a:lnTo>
                    <a:lnTo>
                      <a:pt x="876" y="242"/>
                    </a:lnTo>
                    <a:lnTo>
                      <a:pt x="876" y="242"/>
                    </a:lnTo>
                    <a:lnTo>
                      <a:pt x="876" y="242"/>
                    </a:lnTo>
                    <a:lnTo>
                      <a:pt x="876" y="242"/>
                    </a:lnTo>
                    <a:lnTo>
                      <a:pt x="876" y="242"/>
                    </a:lnTo>
                    <a:lnTo>
                      <a:pt x="876" y="242"/>
                    </a:lnTo>
                    <a:lnTo>
                      <a:pt x="874" y="242"/>
                    </a:lnTo>
                    <a:lnTo>
                      <a:pt x="874" y="242"/>
                    </a:lnTo>
                    <a:lnTo>
                      <a:pt x="874" y="242"/>
                    </a:lnTo>
                    <a:lnTo>
                      <a:pt x="874" y="242"/>
                    </a:lnTo>
                    <a:lnTo>
                      <a:pt x="874" y="244"/>
                    </a:lnTo>
                    <a:lnTo>
                      <a:pt x="874" y="244"/>
                    </a:lnTo>
                    <a:lnTo>
                      <a:pt x="872" y="244"/>
                    </a:lnTo>
                    <a:lnTo>
                      <a:pt x="872" y="244"/>
                    </a:lnTo>
                    <a:lnTo>
                      <a:pt x="872" y="246"/>
                    </a:lnTo>
                    <a:lnTo>
                      <a:pt x="872" y="247"/>
                    </a:lnTo>
                    <a:lnTo>
                      <a:pt x="872" y="249"/>
                    </a:lnTo>
                    <a:lnTo>
                      <a:pt x="872" y="249"/>
                    </a:lnTo>
                    <a:lnTo>
                      <a:pt x="872" y="249"/>
                    </a:lnTo>
                    <a:lnTo>
                      <a:pt x="872" y="249"/>
                    </a:lnTo>
                    <a:lnTo>
                      <a:pt x="872" y="251"/>
                    </a:lnTo>
                    <a:lnTo>
                      <a:pt x="872" y="251"/>
                    </a:lnTo>
                    <a:lnTo>
                      <a:pt x="872" y="251"/>
                    </a:lnTo>
                    <a:lnTo>
                      <a:pt x="872" y="251"/>
                    </a:lnTo>
                    <a:lnTo>
                      <a:pt x="872" y="251"/>
                    </a:lnTo>
                    <a:lnTo>
                      <a:pt x="872" y="253"/>
                    </a:lnTo>
                    <a:lnTo>
                      <a:pt x="872" y="253"/>
                    </a:lnTo>
                    <a:lnTo>
                      <a:pt x="872" y="253"/>
                    </a:lnTo>
                    <a:lnTo>
                      <a:pt x="872" y="253"/>
                    </a:lnTo>
                    <a:lnTo>
                      <a:pt x="872" y="253"/>
                    </a:lnTo>
                    <a:lnTo>
                      <a:pt x="872" y="255"/>
                    </a:lnTo>
                    <a:lnTo>
                      <a:pt x="872" y="255"/>
                    </a:lnTo>
                    <a:lnTo>
                      <a:pt x="872" y="255"/>
                    </a:lnTo>
                    <a:lnTo>
                      <a:pt x="872" y="255"/>
                    </a:lnTo>
                    <a:lnTo>
                      <a:pt x="872" y="255"/>
                    </a:lnTo>
                    <a:lnTo>
                      <a:pt x="872" y="257"/>
                    </a:lnTo>
                    <a:lnTo>
                      <a:pt x="870" y="257"/>
                    </a:lnTo>
                    <a:lnTo>
                      <a:pt x="870" y="257"/>
                    </a:lnTo>
                    <a:lnTo>
                      <a:pt x="870" y="258"/>
                    </a:lnTo>
                    <a:lnTo>
                      <a:pt x="870" y="258"/>
                    </a:lnTo>
                    <a:lnTo>
                      <a:pt x="870" y="258"/>
                    </a:lnTo>
                    <a:lnTo>
                      <a:pt x="870" y="258"/>
                    </a:lnTo>
                    <a:lnTo>
                      <a:pt x="870" y="258"/>
                    </a:lnTo>
                    <a:lnTo>
                      <a:pt x="872" y="258"/>
                    </a:lnTo>
                    <a:lnTo>
                      <a:pt x="872" y="258"/>
                    </a:lnTo>
                    <a:lnTo>
                      <a:pt x="872" y="260"/>
                    </a:lnTo>
                    <a:lnTo>
                      <a:pt x="872" y="260"/>
                    </a:lnTo>
                    <a:lnTo>
                      <a:pt x="872" y="260"/>
                    </a:lnTo>
                    <a:lnTo>
                      <a:pt x="870" y="262"/>
                    </a:lnTo>
                    <a:lnTo>
                      <a:pt x="870" y="262"/>
                    </a:lnTo>
                    <a:lnTo>
                      <a:pt x="870" y="262"/>
                    </a:lnTo>
                    <a:lnTo>
                      <a:pt x="870" y="262"/>
                    </a:lnTo>
                    <a:lnTo>
                      <a:pt x="870" y="262"/>
                    </a:lnTo>
                    <a:lnTo>
                      <a:pt x="872" y="262"/>
                    </a:lnTo>
                    <a:lnTo>
                      <a:pt x="872" y="262"/>
                    </a:lnTo>
                    <a:lnTo>
                      <a:pt x="872" y="262"/>
                    </a:lnTo>
                    <a:lnTo>
                      <a:pt x="874" y="264"/>
                    </a:lnTo>
                    <a:lnTo>
                      <a:pt x="874" y="264"/>
                    </a:lnTo>
                    <a:lnTo>
                      <a:pt x="874" y="264"/>
                    </a:lnTo>
                    <a:lnTo>
                      <a:pt x="876" y="264"/>
                    </a:lnTo>
                    <a:lnTo>
                      <a:pt x="876" y="264"/>
                    </a:lnTo>
                    <a:lnTo>
                      <a:pt x="876" y="264"/>
                    </a:lnTo>
                    <a:lnTo>
                      <a:pt x="876" y="264"/>
                    </a:lnTo>
                    <a:lnTo>
                      <a:pt x="876" y="266"/>
                    </a:lnTo>
                    <a:lnTo>
                      <a:pt x="876" y="266"/>
                    </a:lnTo>
                    <a:lnTo>
                      <a:pt x="876" y="266"/>
                    </a:lnTo>
                    <a:lnTo>
                      <a:pt x="876" y="267"/>
                    </a:lnTo>
                    <a:lnTo>
                      <a:pt x="876" y="267"/>
                    </a:lnTo>
                    <a:lnTo>
                      <a:pt x="874" y="269"/>
                    </a:lnTo>
                    <a:lnTo>
                      <a:pt x="874" y="269"/>
                    </a:lnTo>
                    <a:lnTo>
                      <a:pt x="874" y="271"/>
                    </a:lnTo>
                    <a:lnTo>
                      <a:pt x="874" y="271"/>
                    </a:lnTo>
                    <a:lnTo>
                      <a:pt x="874" y="271"/>
                    </a:lnTo>
                    <a:lnTo>
                      <a:pt x="876" y="271"/>
                    </a:lnTo>
                    <a:lnTo>
                      <a:pt x="876" y="273"/>
                    </a:lnTo>
                    <a:lnTo>
                      <a:pt x="876" y="273"/>
                    </a:lnTo>
                    <a:lnTo>
                      <a:pt x="876" y="273"/>
                    </a:lnTo>
                    <a:lnTo>
                      <a:pt x="876" y="275"/>
                    </a:lnTo>
                    <a:lnTo>
                      <a:pt x="876" y="275"/>
                    </a:lnTo>
                    <a:lnTo>
                      <a:pt x="876" y="276"/>
                    </a:lnTo>
                    <a:lnTo>
                      <a:pt x="876" y="276"/>
                    </a:lnTo>
                    <a:lnTo>
                      <a:pt x="876" y="278"/>
                    </a:lnTo>
                    <a:lnTo>
                      <a:pt x="876" y="278"/>
                    </a:lnTo>
                    <a:lnTo>
                      <a:pt x="876" y="280"/>
                    </a:lnTo>
                    <a:lnTo>
                      <a:pt x="876" y="280"/>
                    </a:lnTo>
                    <a:lnTo>
                      <a:pt x="876" y="282"/>
                    </a:lnTo>
                    <a:lnTo>
                      <a:pt x="876" y="282"/>
                    </a:lnTo>
                    <a:lnTo>
                      <a:pt x="876" y="282"/>
                    </a:lnTo>
                    <a:lnTo>
                      <a:pt x="876" y="282"/>
                    </a:lnTo>
                    <a:lnTo>
                      <a:pt x="876" y="284"/>
                    </a:lnTo>
                    <a:lnTo>
                      <a:pt x="876" y="284"/>
                    </a:lnTo>
                    <a:lnTo>
                      <a:pt x="876" y="284"/>
                    </a:lnTo>
                    <a:lnTo>
                      <a:pt x="876" y="284"/>
                    </a:lnTo>
                    <a:lnTo>
                      <a:pt x="876" y="284"/>
                    </a:lnTo>
                    <a:lnTo>
                      <a:pt x="877" y="284"/>
                    </a:lnTo>
                    <a:lnTo>
                      <a:pt x="877" y="284"/>
                    </a:lnTo>
                    <a:lnTo>
                      <a:pt x="877" y="284"/>
                    </a:lnTo>
                    <a:lnTo>
                      <a:pt x="877" y="285"/>
                    </a:lnTo>
                    <a:lnTo>
                      <a:pt x="879" y="285"/>
                    </a:lnTo>
                    <a:lnTo>
                      <a:pt x="879" y="285"/>
                    </a:lnTo>
                    <a:lnTo>
                      <a:pt x="879" y="287"/>
                    </a:lnTo>
                    <a:lnTo>
                      <a:pt x="879" y="287"/>
                    </a:lnTo>
                    <a:lnTo>
                      <a:pt x="879" y="287"/>
                    </a:lnTo>
                    <a:lnTo>
                      <a:pt x="879" y="287"/>
                    </a:lnTo>
                    <a:lnTo>
                      <a:pt x="881" y="287"/>
                    </a:lnTo>
                    <a:lnTo>
                      <a:pt x="881" y="287"/>
                    </a:lnTo>
                    <a:lnTo>
                      <a:pt x="881" y="289"/>
                    </a:lnTo>
                    <a:lnTo>
                      <a:pt x="881" y="289"/>
                    </a:lnTo>
                    <a:lnTo>
                      <a:pt x="881" y="289"/>
                    </a:lnTo>
                    <a:lnTo>
                      <a:pt x="881" y="291"/>
                    </a:lnTo>
                    <a:lnTo>
                      <a:pt x="881" y="291"/>
                    </a:lnTo>
                    <a:lnTo>
                      <a:pt x="881" y="293"/>
                    </a:lnTo>
                    <a:lnTo>
                      <a:pt x="881" y="293"/>
                    </a:lnTo>
                    <a:lnTo>
                      <a:pt x="881" y="293"/>
                    </a:lnTo>
                    <a:lnTo>
                      <a:pt x="881" y="295"/>
                    </a:lnTo>
                    <a:lnTo>
                      <a:pt x="881" y="295"/>
                    </a:lnTo>
                    <a:lnTo>
                      <a:pt x="881" y="295"/>
                    </a:lnTo>
                    <a:lnTo>
                      <a:pt x="881" y="296"/>
                    </a:lnTo>
                    <a:lnTo>
                      <a:pt x="881" y="296"/>
                    </a:lnTo>
                    <a:lnTo>
                      <a:pt x="883" y="298"/>
                    </a:lnTo>
                    <a:lnTo>
                      <a:pt x="883" y="298"/>
                    </a:lnTo>
                    <a:lnTo>
                      <a:pt x="883" y="298"/>
                    </a:lnTo>
                    <a:lnTo>
                      <a:pt x="883" y="300"/>
                    </a:lnTo>
                    <a:lnTo>
                      <a:pt x="883" y="300"/>
                    </a:lnTo>
                    <a:lnTo>
                      <a:pt x="883" y="300"/>
                    </a:lnTo>
                    <a:lnTo>
                      <a:pt x="883" y="302"/>
                    </a:lnTo>
                    <a:lnTo>
                      <a:pt x="883" y="304"/>
                    </a:lnTo>
                    <a:lnTo>
                      <a:pt x="883" y="304"/>
                    </a:lnTo>
                    <a:lnTo>
                      <a:pt x="883" y="304"/>
                    </a:lnTo>
                    <a:lnTo>
                      <a:pt x="885" y="304"/>
                    </a:lnTo>
                    <a:lnTo>
                      <a:pt x="885" y="304"/>
                    </a:lnTo>
                    <a:lnTo>
                      <a:pt x="885" y="304"/>
                    </a:lnTo>
                    <a:lnTo>
                      <a:pt x="885" y="304"/>
                    </a:lnTo>
                    <a:lnTo>
                      <a:pt x="886" y="304"/>
                    </a:lnTo>
                    <a:lnTo>
                      <a:pt x="886" y="305"/>
                    </a:lnTo>
                    <a:lnTo>
                      <a:pt x="886" y="305"/>
                    </a:lnTo>
                    <a:lnTo>
                      <a:pt x="888" y="305"/>
                    </a:lnTo>
                    <a:lnTo>
                      <a:pt x="888" y="305"/>
                    </a:lnTo>
                    <a:lnTo>
                      <a:pt x="888" y="305"/>
                    </a:lnTo>
                    <a:lnTo>
                      <a:pt x="890" y="305"/>
                    </a:lnTo>
                    <a:lnTo>
                      <a:pt x="890" y="305"/>
                    </a:lnTo>
                    <a:lnTo>
                      <a:pt x="890" y="305"/>
                    </a:lnTo>
                    <a:lnTo>
                      <a:pt x="890" y="305"/>
                    </a:lnTo>
                    <a:lnTo>
                      <a:pt x="890" y="305"/>
                    </a:lnTo>
                    <a:lnTo>
                      <a:pt x="890" y="305"/>
                    </a:lnTo>
                    <a:lnTo>
                      <a:pt x="890" y="305"/>
                    </a:lnTo>
                    <a:lnTo>
                      <a:pt x="890" y="305"/>
                    </a:lnTo>
                    <a:lnTo>
                      <a:pt x="890" y="305"/>
                    </a:lnTo>
                    <a:lnTo>
                      <a:pt x="890" y="305"/>
                    </a:lnTo>
                    <a:lnTo>
                      <a:pt x="890" y="307"/>
                    </a:lnTo>
                    <a:lnTo>
                      <a:pt x="890" y="307"/>
                    </a:lnTo>
                    <a:lnTo>
                      <a:pt x="888" y="307"/>
                    </a:lnTo>
                    <a:lnTo>
                      <a:pt x="888" y="307"/>
                    </a:lnTo>
                    <a:lnTo>
                      <a:pt x="888" y="309"/>
                    </a:lnTo>
                    <a:lnTo>
                      <a:pt x="888" y="311"/>
                    </a:lnTo>
                    <a:lnTo>
                      <a:pt x="888" y="311"/>
                    </a:lnTo>
                    <a:lnTo>
                      <a:pt x="888" y="313"/>
                    </a:lnTo>
                    <a:lnTo>
                      <a:pt x="888" y="313"/>
                    </a:lnTo>
                    <a:lnTo>
                      <a:pt x="888" y="314"/>
                    </a:lnTo>
                    <a:lnTo>
                      <a:pt x="888" y="314"/>
                    </a:lnTo>
                    <a:lnTo>
                      <a:pt x="888" y="314"/>
                    </a:lnTo>
                    <a:lnTo>
                      <a:pt x="888" y="314"/>
                    </a:lnTo>
                    <a:lnTo>
                      <a:pt x="888" y="316"/>
                    </a:lnTo>
                    <a:lnTo>
                      <a:pt x="888" y="316"/>
                    </a:lnTo>
                    <a:lnTo>
                      <a:pt x="888" y="316"/>
                    </a:lnTo>
                    <a:lnTo>
                      <a:pt x="888" y="316"/>
                    </a:lnTo>
                    <a:lnTo>
                      <a:pt x="888" y="316"/>
                    </a:lnTo>
                    <a:lnTo>
                      <a:pt x="888" y="316"/>
                    </a:lnTo>
                    <a:lnTo>
                      <a:pt x="888" y="318"/>
                    </a:lnTo>
                    <a:lnTo>
                      <a:pt x="886" y="318"/>
                    </a:lnTo>
                    <a:lnTo>
                      <a:pt x="886" y="318"/>
                    </a:lnTo>
                    <a:lnTo>
                      <a:pt x="886" y="318"/>
                    </a:lnTo>
                    <a:lnTo>
                      <a:pt x="886" y="318"/>
                    </a:lnTo>
                    <a:lnTo>
                      <a:pt x="886" y="318"/>
                    </a:lnTo>
                    <a:lnTo>
                      <a:pt x="885" y="318"/>
                    </a:lnTo>
                    <a:lnTo>
                      <a:pt x="885" y="318"/>
                    </a:lnTo>
                    <a:lnTo>
                      <a:pt x="885" y="320"/>
                    </a:lnTo>
                    <a:lnTo>
                      <a:pt x="885" y="320"/>
                    </a:lnTo>
                    <a:lnTo>
                      <a:pt x="883" y="320"/>
                    </a:lnTo>
                    <a:lnTo>
                      <a:pt x="883" y="322"/>
                    </a:lnTo>
                    <a:lnTo>
                      <a:pt x="883" y="322"/>
                    </a:lnTo>
                    <a:lnTo>
                      <a:pt x="883" y="323"/>
                    </a:lnTo>
                    <a:lnTo>
                      <a:pt x="883" y="323"/>
                    </a:lnTo>
                    <a:lnTo>
                      <a:pt x="883" y="323"/>
                    </a:lnTo>
                    <a:lnTo>
                      <a:pt x="883" y="323"/>
                    </a:lnTo>
                    <a:lnTo>
                      <a:pt x="883" y="325"/>
                    </a:lnTo>
                    <a:lnTo>
                      <a:pt x="883" y="325"/>
                    </a:lnTo>
                    <a:lnTo>
                      <a:pt x="883" y="325"/>
                    </a:lnTo>
                    <a:lnTo>
                      <a:pt x="883" y="325"/>
                    </a:lnTo>
                    <a:lnTo>
                      <a:pt x="881" y="325"/>
                    </a:lnTo>
                    <a:lnTo>
                      <a:pt x="881" y="325"/>
                    </a:lnTo>
                    <a:lnTo>
                      <a:pt x="881" y="327"/>
                    </a:lnTo>
                    <a:lnTo>
                      <a:pt x="881" y="327"/>
                    </a:lnTo>
                    <a:lnTo>
                      <a:pt x="881" y="327"/>
                    </a:lnTo>
                    <a:lnTo>
                      <a:pt x="881" y="329"/>
                    </a:lnTo>
                    <a:lnTo>
                      <a:pt x="879" y="331"/>
                    </a:lnTo>
                    <a:lnTo>
                      <a:pt x="879" y="331"/>
                    </a:lnTo>
                    <a:lnTo>
                      <a:pt x="879" y="331"/>
                    </a:lnTo>
                    <a:lnTo>
                      <a:pt x="879" y="333"/>
                    </a:lnTo>
                    <a:lnTo>
                      <a:pt x="879" y="334"/>
                    </a:lnTo>
                    <a:lnTo>
                      <a:pt x="879" y="336"/>
                    </a:lnTo>
                    <a:lnTo>
                      <a:pt x="879" y="336"/>
                    </a:lnTo>
                    <a:lnTo>
                      <a:pt x="879" y="336"/>
                    </a:lnTo>
                    <a:lnTo>
                      <a:pt x="879" y="338"/>
                    </a:lnTo>
                    <a:lnTo>
                      <a:pt x="879" y="338"/>
                    </a:lnTo>
                    <a:lnTo>
                      <a:pt x="879" y="338"/>
                    </a:lnTo>
                    <a:lnTo>
                      <a:pt x="879" y="340"/>
                    </a:lnTo>
                    <a:lnTo>
                      <a:pt x="879" y="340"/>
                    </a:lnTo>
                    <a:lnTo>
                      <a:pt x="877" y="340"/>
                    </a:lnTo>
                    <a:lnTo>
                      <a:pt x="877" y="340"/>
                    </a:lnTo>
                    <a:lnTo>
                      <a:pt x="877" y="340"/>
                    </a:lnTo>
                    <a:lnTo>
                      <a:pt x="877" y="342"/>
                    </a:lnTo>
                    <a:lnTo>
                      <a:pt x="877" y="342"/>
                    </a:lnTo>
                    <a:lnTo>
                      <a:pt x="876" y="342"/>
                    </a:lnTo>
                    <a:lnTo>
                      <a:pt x="876" y="342"/>
                    </a:lnTo>
                    <a:lnTo>
                      <a:pt x="876" y="342"/>
                    </a:lnTo>
                    <a:lnTo>
                      <a:pt x="876" y="343"/>
                    </a:lnTo>
                    <a:lnTo>
                      <a:pt x="876" y="343"/>
                    </a:lnTo>
                    <a:lnTo>
                      <a:pt x="876" y="343"/>
                    </a:lnTo>
                    <a:lnTo>
                      <a:pt x="876" y="345"/>
                    </a:lnTo>
                    <a:lnTo>
                      <a:pt x="874" y="345"/>
                    </a:lnTo>
                    <a:lnTo>
                      <a:pt x="874" y="347"/>
                    </a:lnTo>
                    <a:lnTo>
                      <a:pt x="874" y="347"/>
                    </a:lnTo>
                    <a:lnTo>
                      <a:pt x="874" y="347"/>
                    </a:lnTo>
                    <a:lnTo>
                      <a:pt x="874" y="347"/>
                    </a:lnTo>
                    <a:lnTo>
                      <a:pt x="874" y="349"/>
                    </a:lnTo>
                    <a:lnTo>
                      <a:pt x="874" y="351"/>
                    </a:lnTo>
                    <a:lnTo>
                      <a:pt x="874" y="351"/>
                    </a:lnTo>
                    <a:lnTo>
                      <a:pt x="872" y="351"/>
                    </a:lnTo>
                    <a:lnTo>
                      <a:pt x="872" y="352"/>
                    </a:lnTo>
                    <a:lnTo>
                      <a:pt x="872" y="352"/>
                    </a:lnTo>
                    <a:lnTo>
                      <a:pt x="870" y="354"/>
                    </a:lnTo>
                    <a:lnTo>
                      <a:pt x="870" y="356"/>
                    </a:lnTo>
                    <a:lnTo>
                      <a:pt x="868" y="356"/>
                    </a:lnTo>
                    <a:lnTo>
                      <a:pt x="868" y="356"/>
                    </a:lnTo>
                    <a:lnTo>
                      <a:pt x="868" y="356"/>
                    </a:lnTo>
                    <a:lnTo>
                      <a:pt x="867" y="356"/>
                    </a:lnTo>
                    <a:lnTo>
                      <a:pt x="867" y="358"/>
                    </a:lnTo>
                    <a:lnTo>
                      <a:pt x="867" y="358"/>
                    </a:lnTo>
                    <a:lnTo>
                      <a:pt x="867" y="358"/>
                    </a:lnTo>
                    <a:lnTo>
                      <a:pt x="867" y="358"/>
                    </a:lnTo>
                    <a:lnTo>
                      <a:pt x="867" y="360"/>
                    </a:lnTo>
                    <a:lnTo>
                      <a:pt x="867" y="360"/>
                    </a:lnTo>
                    <a:lnTo>
                      <a:pt x="867" y="360"/>
                    </a:lnTo>
                    <a:lnTo>
                      <a:pt x="867" y="361"/>
                    </a:lnTo>
                    <a:lnTo>
                      <a:pt x="867" y="361"/>
                    </a:lnTo>
                    <a:lnTo>
                      <a:pt x="865" y="361"/>
                    </a:lnTo>
                    <a:lnTo>
                      <a:pt x="865" y="363"/>
                    </a:lnTo>
                    <a:lnTo>
                      <a:pt x="865" y="365"/>
                    </a:lnTo>
                    <a:lnTo>
                      <a:pt x="865" y="365"/>
                    </a:lnTo>
                    <a:lnTo>
                      <a:pt x="865" y="365"/>
                    </a:lnTo>
                    <a:lnTo>
                      <a:pt x="865" y="365"/>
                    </a:lnTo>
                    <a:lnTo>
                      <a:pt x="865" y="365"/>
                    </a:lnTo>
                    <a:lnTo>
                      <a:pt x="865" y="367"/>
                    </a:lnTo>
                    <a:lnTo>
                      <a:pt x="865" y="367"/>
                    </a:lnTo>
                    <a:lnTo>
                      <a:pt x="865" y="367"/>
                    </a:lnTo>
                    <a:lnTo>
                      <a:pt x="865" y="367"/>
                    </a:lnTo>
                    <a:lnTo>
                      <a:pt x="865" y="369"/>
                    </a:lnTo>
                    <a:lnTo>
                      <a:pt x="865" y="369"/>
                    </a:lnTo>
                    <a:lnTo>
                      <a:pt x="865" y="370"/>
                    </a:lnTo>
                    <a:lnTo>
                      <a:pt x="865" y="370"/>
                    </a:lnTo>
                    <a:lnTo>
                      <a:pt x="865" y="370"/>
                    </a:lnTo>
                    <a:lnTo>
                      <a:pt x="865" y="372"/>
                    </a:lnTo>
                    <a:lnTo>
                      <a:pt x="865" y="372"/>
                    </a:lnTo>
                    <a:lnTo>
                      <a:pt x="865" y="372"/>
                    </a:lnTo>
                    <a:lnTo>
                      <a:pt x="865" y="372"/>
                    </a:lnTo>
                    <a:lnTo>
                      <a:pt x="865" y="374"/>
                    </a:lnTo>
                    <a:lnTo>
                      <a:pt x="867" y="374"/>
                    </a:lnTo>
                    <a:lnTo>
                      <a:pt x="867" y="374"/>
                    </a:lnTo>
                    <a:lnTo>
                      <a:pt x="867" y="374"/>
                    </a:lnTo>
                    <a:lnTo>
                      <a:pt x="867" y="374"/>
                    </a:lnTo>
                    <a:lnTo>
                      <a:pt x="867" y="374"/>
                    </a:lnTo>
                    <a:lnTo>
                      <a:pt x="867" y="376"/>
                    </a:lnTo>
                    <a:lnTo>
                      <a:pt x="868" y="376"/>
                    </a:lnTo>
                    <a:lnTo>
                      <a:pt x="868" y="376"/>
                    </a:lnTo>
                    <a:lnTo>
                      <a:pt x="870" y="376"/>
                    </a:lnTo>
                    <a:lnTo>
                      <a:pt x="870" y="374"/>
                    </a:lnTo>
                    <a:lnTo>
                      <a:pt x="870" y="376"/>
                    </a:lnTo>
                    <a:lnTo>
                      <a:pt x="870" y="376"/>
                    </a:lnTo>
                    <a:lnTo>
                      <a:pt x="872" y="376"/>
                    </a:lnTo>
                    <a:lnTo>
                      <a:pt x="872" y="376"/>
                    </a:lnTo>
                    <a:lnTo>
                      <a:pt x="872" y="378"/>
                    </a:lnTo>
                    <a:lnTo>
                      <a:pt x="870" y="378"/>
                    </a:lnTo>
                    <a:lnTo>
                      <a:pt x="870" y="378"/>
                    </a:lnTo>
                    <a:lnTo>
                      <a:pt x="870" y="380"/>
                    </a:lnTo>
                    <a:lnTo>
                      <a:pt x="870" y="380"/>
                    </a:lnTo>
                    <a:lnTo>
                      <a:pt x="870" y="380"/>
                    </a:lnTo>
                    <a:lnTo>
                      <a:pt x="870" y="381"/>
                    </a:lnTo>
                    <a:lnTo>
                      <a:pt x="870" y="381"/>
                    </a:lnTo>
                    <a:lnTo>
                      <a:pt x="870" y="383"/>
                    </a:lnTo>
                    <a:lnTo>
                      <a:pt x="870" y="383"/>
                    </a:lnTo>
                    <a:lnTo>
                      <a:pt x="870" y="383"/>
                    </a:lnTo>
                    <a:lnTo>
                      <a:pt x="872" y="383"/>
                    </a:lnTo>
                    <a:lnTo>
                      <a:pt x="872" y="385"/>
                    </a:lnTo>
                    <a:lnTo>
                      <a:pt x="870" y="385"/>
                    </a:lnTo>
                    <a:lnTo>
                      <a:pt x="870" y="387"/>
                    </a:lnTo>
                    <a:lnTo>
                      <a:pt x="870" y="387"/>
                    </a:lnTo>
                    <a:lnTo>
                      <a:pt x="870" y="387"/>
                    </a:lnTo>
                    <a:lnTo>
                      <a:pt x="870" y="389"/>
                    </a:lnTo>
                    <a:lnTo>
                      <a:pt x="870" y="389"/>
                    </a:lnTo>
                    <a:lnTo>
                      <a:pt x="870" y="392"/>
                    </a:lnTo>
                    <a:lnTo>
                      <a:pt x="870" y="392"/>
                    </a:lnTo>
                    <a:lnTo>
                      <a:pt x="870" y="392"/>
                    </a:lnTo>
                    <a:lnTo>
                      <a:pt x="870" y="392"/>
                    </a:lnTo>
                    <a:lnTo>
                      <a:pt x="870" y="394"/>
                    </a:lnTo>
                    <a:lnTo>
                      <a:pt x="870" y="394"/>
                    </a:lnTo>
                    <a:lnTo>
                      <a:pt x="870" y="394"/>
                    </a:lnTo>
                    <a:lnTo>
                      <a:pt x="870" y="396"/>
                    </a:lnTo>
                    <a:lnTo>
                      <a:pt x="868" y="396"/>
                    </a:lnTo>
                    <a:lnTo>
                      <a:pt x="868" y="396"/>
                    </a:lnTo>
                    <a:lnTo>
                      <a:pt x="868" y="398"/>
                    </a:lnTo>
                    <a:lnTo>
                      <a:pt x="867" y="398"/>
                    </a:lnTo>
                    <a:lnTo>
                      <a:pt x="867" y="398"/>
                    </a:lnTo>
                    <a:lnTo>
                      <a:pt x="867" y="401"/>
                    </a:lnTo>
                    <a:lnTo>
                      <a:pt x="867" y="401"/>
                    </a:lnTo>
                    <a:lnTo>
                      <a:pt x="867" y="401"/>
                    </a:lnTo>
                    <a:lnTo>
                      <a:pt x="867" y="403"/>
                    </a:lnTo>
                    <a:lnTo>
                      <a:pt x="867" y="403"/>
                    </a:lnTo>
                    <a:lnTo>
                      <a:pt x="867" y="405"/>
                    </a:lnTo>
                    <a:lnTo>
                      <a:pt x="867" y="405"/>
                    </a:lnTo>
                    <a:lnTo>
                      <a:pt x="868" y="405"/>
                    </a:lnTo>
                    <a:lnTo>
                      <a:pt x="868" y="407"/>
                    </a:lnTo>
                    <a:lnTo>
                      <a:pt x="868" y="408"/>
                    </a:lnTo>
                    <a:lnTo>
                      <a:pt x="868" y="408"/>
                    </a:lnTo>
                    <a:lnTo>
                      <a:pt x="870" y="410"/>
                    </a:lnTo>
                    <a:lnTo>
                      <a:pt x="870" y="410"/>
                    </a:lnTo>
                    <a:lnTo>
                      <a:pt x="870" y="410"/>
                    </a:lnTo>
                    <a:lnTo>
                      <a:pt x="870" y="410"/>
                    </a:lnTo>
                    <a:lnTo>
                      <a:pt x="870" y="412"/>
                    </a:lnTo>
                    <a:lnTo>
                      <a:pt x="870" y="412"/>
                    </a:lnTo>
                    <a:lnTo>
                      <a:pt x="870" y="414"/>
                    </a:lnTo>
                    <a:lnTo>
                      <a:pt x="870" y="414"/>
                    </a:lnTo>
                    <a:lnTo>
                      <a:pt x="870" y="414"/>
                    </a:lnTo>
                    <a:lnTo>
                      <a:pt x="870" y="414"/>
                    </a:lnTo>
                    <a:lnTo>
                      <a:pt x="872" y="414"/>
                    </a:lnTo>
                    <a:lnTo>
                      <a:pt x="872" y="414"/>
                    </a:lnTo>
                    <a:lnTo>
                      <a:pt x="872" y="416"/>
                    </a:lnTo>
                    <a:lnTo>
                      <a:pt x="872" y="416"/>
                    </a:lnTo>
                    <a:lnTo>
                      <a:pt x="872" y="416"/>
                    </a:lnTo>
                    <a:lnTo>
                      <a:pt x="872" y="416"/>
                    </a:lnTo>
                    <a:lnTo>
                      <a:pt x="870" y="416"/>
                    </a:lnTo>
                    <a:lnTo>
                      <a:pt x="870" y="416"/>
                    </a:lnTo>
                    <a:lnTo>
                      <a:pt x="870" y="418"/>
                    </a:lnTo>
                    <a:lnTo>
                      <a:pt x="870" y="418"/>
                    </a:lnTo>
                    <a:lnTo>
                      <a:pt x="870" y="418"/>
                    </a:lnTo>
                    <a:lnTo>
                      <a:pt x="870" y="418"/>
                    </a:lnTo>
                    <a:lnTo>
                      <a:pt x="872" y="418"/>
                    </a:lnTo>
                    <a:lnTo>
                      <a:pt x="872" y="419"/>
                    </a:lnTo>
                    <a:lnTo>
                      <a:pt x="872" y="419"/>
                    </a:lnTo>
                    <a:lnTo>
                      <a:pt x="872" y="419"/>
                    </a:lnTo>
                    <a:lnTo>
                      <a:pt x="874" y="421"/>
                    </a:lnTo>
                    <a:lnTo>
                      <a:pt x="874" y="421"/>
                    </a:lnTo>
                    <a:lnTo>
                      <a:pt x="874" y="421"/>
                    </a:lnTo>
                    <a:lnTo>
                      <a:pt x="874" y="423"/>
                    </a:lnTo>
                    <a:lnTo>
                      <a:pt x="874" y="423"/>
                    </a:lnTo>
                    <a:lnTo>
                      <a:pt x="874" y="423"/>
                    </a:lnTo>
                    <a:lnTo>
                      <a:pt x="874" y="423"/>
                    </a:lnTo>
                    <a:lnTo>
                      <a:pt x="874" y="425"/>
                    </a:lnTo>
                    <a:lnTo>
                      <a:pt x="874" y="425"/>
                    </a:lnTo>
                    <a:lnTo>
                      <a:pt x="876" y="425"/>
                    </a:lnTo>
                    <a:lnTo>
                      <a:pt x="876" y="427"/>
                    </a:lnTo>
                    <a:lnTo>
                      <a:pt x="876" y="427"/>
                    </a:lnTo>
                    <a:lnTo>
                      <a:pt x="876" y="427"/>
                    </a:lnTo>
                    <a:lnTo>
                      <a:pt x="876" y="428"/>
                    </a:lnTo>
                    <a:lnTo>
                      <a:pt x="876" y="428"/>
                    </a:lnTo>
                    <a:lnTo>
                      <a:pt x="876" y="428"/>
                    </a:lnTo>
                    <a:lnTo>
                      <a:pt x="876" y="430"/>
                    </a:lnTo>
                    <a:lnTo>
                      <a:pt x="876" y="430"/>
                    </a:lnTo>
                    <a:lnTo>
                      <a:pt x="877" y="430"/>
                    </a:lnTo>
                    <a:lnTo>
                      <a:pt x="877" y="430"/>
                    </a:lnTo>
                    <a:lnTo>
                      <a:pt x="877" y="430"/>
                    </a:lnTo>
                    <a:lnTo>
                      <a:pt x="877" y="432"/>
                    </a:lnTo>
                    <a:lnTo>
                      <a:pt x="877" y="432"/>
                    </a:lnTo>
                    <a:lnTo>
                      <a:pt x="877" y="434"/>
                    </a:lnTo>
                    <a:lnTo>
                      <a:pt x="877" y="434"/>
                    </a:lnTo>
                    <a:lnTo>
                      <a:pt x="877" y="434"/>
                    </a:lnTo>
                    <a:lnTo>
                      <a:pt x="877" y="434"/>
                    </a:lnTo>
                    <a:lnTo>
                      <a:pt x="879" y="434"/>
                    </a:lnTo>
                    <a:lnTo>
                      <a:pt x="879" y="436"/>
                    </a:lnTo>
                    <a:lnTo>
                      <a:pt x="879" y="436"/>
                    </a:lnTo>
                    <a:lnTo>
                      <a:pt x="879" y="437"/>
                    </a:lnTo>
                    <a:lnTo>
                      <a:pt x="879" y="437"/>
                    </a:lnTo>
                    <a:lnTo>
                      <a:pt x="881" y="437"/>
                    </a:lnTo>
                    <a:lnTo>
                      <a:pt x="881" y="437"/>
                    </a:lnTo>
                    <a:lnTo>
                      <a:pt x="881" y="437"/>
                    </a:lnTo>
                    <a:lnTo>
                      <a:pt x="881" y="439"/>
                    </a:lnTo>
                    <a:lnTo>
                      <a:pt x="881" y="439"/>
                    </a:lnTo>
                    <a:lnTo>
                      <a:pt x="883" y="439"/>
                    </a:lnTo>
                    <a:lnTo>
                      <a:pt x="883" y="439"/>
                    </a:lnTo>
                    <a:lnTo>
                      <a:pt x="883" y="441"/>
                    </a:lnTo>
                    <a:lnTo>
                      <a:pt x="883" y="441"/>
                    </a:lnTo>
                    <a:lnTo>
                      <a:pt x="883" y="441"/>
                    </a:lnTo>
                    <a:lnTo>
                      <a:pt x="883" y="441"/>
                    </a:lnTo>
                    <a:lnTo>
                      <a:pt x="883" y="443"/>
                    </a:lnTo>
                    <a:lnTo>
                      <a:pt x="883" y="443"/>
                    </a:lnTo>
                    <a:lnTo>
                      <a:pt x="883" y="443"/>
                    </a:lnTo>
                    <a:lnTo>
                      <a:pt x="883" y="445"/>
                    </a:lnTo>
                    <a:lnTo>
                      <a:pt x="883" y="445"/>
                    </a:lnTo>
                    <a:lnTo>
                      <a:pt x="883" y="445"/>
                    </a:lnTo>
                    <a:lnTo>
                      <a:pt x="883" y="445"/>
                    </a:lnTo>
                    <a:lnTo>
                      <a:pt x="881" y="445"/>
                    </a:lnTo>
                    <a:lnTo>
                      <a:pt x="881" y="446"/>
                    </a:lnTo>
                    <a:lnTo>
                      <a:pt x="881" y="446"/>
                    </a:lnTo>
                    <a:lnTo>
                      <a:pt x="881" y="446"/>
                    </a:lnTo>
                    <a:lnTo>
                      <a:pt x="881" y="446"/>
                    </a:lnTo>
                    <a:lnTo>
                      <a:pt x="883" y="446"/>
                    </a:lnTo>
                    <a:lnTo>
                      <a:pt x="883" y="448"/>
                    </a:lnTo>
                    <a:lnTo>
                      <a:pt x="883" y="448"/>
                    </a:lnTo>
                    <a:lnTo>
                      <a:pt x="883" y="448"/>
                    </a:lnTo>
                    <a:lnTo>
                      <a:pt x="883" y="448"/>
                    </a:lnTo>
                    <a:lnTo>
                      <a:pt x="885" y="448"/>
                    </a:lnTo>
                    <a:lnTo>
                      <a:pt x="885" y="448"/>
                    </a:lnTo>
                    <a:lnTo>
                      <a:pt x="885" y="448"/>
                    </a:lnTo>
                    <a:lnTo>
                      <a:pt x="886" y="448"/>
                    </a:lnTo>
                    <a:lnTo>
                      <a:pt x="886" y="448"/>
                    </a:lnTo>
                    <a:lnTo>
                      <a:pt x="886" y="448"/>
                    </a:lnTo>
                    <a:lnTo>
                      <a:pt x="888" y="448"/>
                    </a:lnTo>
                    <a:lnTo>
                      <a:pt x="888" y="450"/>
                    </a:lnTo>
                    <a:lnTo>
                      <a:pt x="888" y="452"/>
                    </a:lnTo>
                    <a:lnTo>
                      <a:pt x="888" y="452"/>
                    </a:lnTo>
                    <a:lnTo>
                      <a:pt x="888" y="452"/>
                    </a:lnTo>
                    <a:lnTo>
                      <a:pt x="886" y="452"/>
                    </a:lnTo>
                    <a:lnTo>
                      <a:pt x="886" y="452"/>
                    </a:lnTo>
                    <a:lnTo>
                      <a:pt x="886" y="452"/>
                    </a:lnTo>
                    <a:lnTo>
                      <a:pt x="886" y="454"/>
                    </a:lnTo>
                    <a:lnTo>
                      <a:pt x="886" y="454"/>
                    </a:lnTo>
                    <a:lnTo>
                      <a:pt x="888" y="454"/>
                    </a:lnTo>
                    <a:lnTo>
                      <a:pt x="888" y="454"/>
                    </a:lnTo>
                    <a:lnTo>
                      <a:pt x="886" y="456"/>
                    </a:lnTo>
                    <a:lnTo>
                      <a:pt x="886" y="456"/>
                    </a:lnTo>
                    <a:lnTo>
                      <a:pt x="886" y="456"/>
                    </a:lnTo>
                    <a:lnTo>
                      <a:pt x="886" y="456"/>
                    </a:lnTo>
                    <a:lnTo>
                      <a:pt x="885" y="456"/>
                    </a:lnTo>
                    <a:lnTo>
                      <a:pt x="886" y="456"/>
                    </a:lnTo>
                    <a:lnTo>
                      <a:pt x="886" y="456"/>
                    </a:lnTo>
                    <a:lnTo>
                      <a:pt x="886" y="456"/>
                    </a:lnTo>
                    <a:lnTo>
                      <a:pt x="886" y="457"/>
                    </a:lnTo>
                    <a:lnTo>
                      <a:pt x="888" y="457"/>
                    </a:lnTo>
                    <a:lnTo>
                      <a:pt x="888" y="457"/>
                    </a:lnTo>
                    <a:lnTo>
                      <a:pt x="888" y="457"/>
                    </a:lnTo>
                    <a:lnTo>
                      <a:pt x="886" y="459"/>
                    </a:lnTo>
                    <a:lnTo>
                      <a:pt x="886" y="459"/>
                    </a:lnTo>
                    <a:lnTo>
                      <a:pt x="886" y="459"/>
                    </a:lnTo>
                    <a:lnTo>
                      <a:pt x="886" y="459"/>
                    </a:lnTo>
                    <a:lnTo>
                      <a:pt x="886" y="459"/>
                    </a:lnTo>
                    <a:lnTo>
                      <a:pt x="886" y="459"/>
                    </a:lnTo>
                    <a:lnTo>
                      <a:pt x="886" y="459"/>
                    </a:lnTo>
                    <a:lnTo>
                      <a:pt x="888" y="461"/>
                    </a:lnTo>
                    <a:lnTo>
                      <a:pt x="888" y="461"/>
                    </a:lnTo>
                    <a:lnTo>
                      <a:pt x="888" y="463"/>
                    </a:lnTo>
                    <a:lnTo>
                      <a:pt x="888" y="463"/>
                    </a:lnTo>
                    <a:lnTo>
                      <a:pt x="888" y="463"/>
                    </a:lnTo>
                    <a:lnTo>
                      <a:pt x="888" y="463"/>
                    </a:lnTo>
                    <a:lnTo>
                      <a:pt x="888" y="463"/>
                    </a:lnTo>
                    <a:lnTo>
                      <a:pt x="888" y="463"/>
                    </a:lnTo>
                    <a:lnTo>
                      <a:pt x="888" y="465"/>
                    </a:lnTo>
                    <a:lnTo>
                      <a:pt x="890" y="465"/>
                    </a:lnTo>
                    <a:lnTo>
                      <a:pt x="890" y="465"/>
                    </a:lnTo>
                    <a:lnTo>
                      <a:pt x="890" y="465"/>
                    </a:lnTo>
                    <a:lnTo>
                      <a:pt x="890" y="465"/>
                    </a:lnTo>
                    <a:lnTo>
                      <a:pt x="890" y="466"/>
                    </a:lnTo>
                    <a:lnTo>
                      <a:pt x="890" y="466"/>
                    </a:lnTo>
                    <a:lnTo>
                      <a:pt x="890" y="466"/>
                    </a:lnTo>
                    <a:lnTo>
                      <a:pt x="890" y="466"/>
                    </a:lnTo>
                    <a:lnTo>
                      <a:pt x="890" y="468"/>
                    </a:lnTo>
                    <a:lnTo>
                      <a:pt x="890" y="468"/>
                    </a:lnTo>
                    <a:lnTo>
                      <a:pt x="890" y="468"/>
                    </a:lnTo>
                    <a:lnTo>
                      <a:pt x="890" y="468"/>
                    </a:lnTo>
                    <a:lnTo>
                      <a:pt x="890" y="470"/>
                    </a:lnTo>
                    <a:lnTo>
                      <a:pt x="888" y="470"/>
                    </a:lnTo>
                    <a:lnTo>
                      <a:pt x="888" y="470"/>
                    </a:lnTo>
                    <a:lnTo>
                      <a:pt x="890" y="470"/>
                    </a:lnTo>
                    <a:lnTo>
                      <a:pt x="890" y="472"/>
                    </a:lnTo>
                    <a:lnTo>
                      <a:pt x="890" y="474"/>
                    </a:lnTo>
                    <a:lnTo>
                      <a:pt x="890" y="474"/>
                    </a:lnTo>
                    <a:lnTo>
                      <a:pt x="890" y="474"/>
                    </a:lnTo>
                    <a:lnTo>
                      <a:pt x="890" y="474"/>
                    </a:lnTo>
                    <a:lnTo>
                      <a:pt x="890" y="474"/>
                    </a:lnTo>
                    <a:lnTo>
                      <a:pt x="890" y="475"/>
                    </a:lnTo>
                    <a:lnTo>
                      <a:pt x="890" y="475"/>
                    </a:lnTo>
                    <a:lnTo>
                      <a:pt x="892" y="477"/>
                    </a:lnTo>
                    <a:lnTo>
                      <a:pt x="894" y="477"/>
                    </a:lnTo>
                    <a:lnTo>
                      <a:pt x="894" y="477"/>
                    </a:lnTo>
                    <a:lnTo>
                      <a:pt x="895" y="477"/>
                    </a:lnTo>
                    <a:lnTo>
                      <a:pt x="895" y="479"/>
                    </a:lnTo>
                    <a:lnTo>
                      <a:pt x="895" y="479"/>
                    </a:lnTo>
                    <a:lnTo>
                      <a:pt x="895" y="479"/>
                    </a:lnTo>
                    <a:lnTo>
                      <a:pt x="895" y="483"/>
                    </a:lnTo>
                    <a:lnTo>
                      <a:pt x="895" y="483"/>
                    </a:lnTo>
                    <a:lnTo>
                      <a:pt x="895" y="483"/>
                    </a:lnTo>
                    <a:lnTo>
                      <a:pt x="895" y="484"/>
                    </a:lnTo>
                    <a:lnTo>
                      <a:pt x="895" y="484"/>
                    </a:lnTo>
                    <a:lnTo>
                      <a:pt x="895" y="484"/>
                    </a:lnTo>
                    <a:lnTo>
                      <a:pt x="894" y="484"/>
                    </a:lnTo>
                    <a:lnTo>
                      <a:pt x="894" y="484"/>
                    </a:lnTo>
                    <a:lnTo>
                      <a:pt x="892" y="484"/>
                    </a:lnTo>
                    <a:lnTo>
                      <a:pt x="892" y="484"/>
                    </a:lnTo>
                    <a:lnTo>
                      <a:pt x="892" y="484"/>
                    </a:lnTo>
                    <a:lnTo>
                      <a:pt x="892" y="486"/>
                    </a:lnTo>
                    <a:lnTo>
                      <a:pt x="892" y="486"/>
                    </a:lnTo>
                    <a:lnTo>
                      <a:pt x="890" y="486"/>
                    </a:lnTo>
                    <a:lnTo>
                      <a:pt x="890" y="488"/>
                    </a:lnTo>
                    <a:lnTo>
                      <a:pt x="890" y="488"/>
                    </a:lnTo>
                    <a:lnTo>
                      <a:pt x="890" y="488"/>
                    </a:lnTo>
                    <a:lnTo>
                      <a:pt x="890" y="488"/>
                    </a:lnTo>
                    <a:lnTo>
                      <a:pt x="890" y="488"/>
                    </a:lnTo>
                    <a:lnTo>
                      <a:pt x="888" y="490"/>
                    </a:lnTo>
                    <a:lnTo>
                      <a:pt x="888" y="490"/>
                    </a:lnTo>
                    <a:lnTo>
                      <a:pt x="888" y="490"/>
                    </a:lnTo>
                    <a:lnTo>
                      <a:pt x="888" y="490"/>
                    </a:lnTo>
                    <a:lnTo>
                      <a:pt x="888" y="490"/>
                    </a:lnTo>
                    <a:lnTo>
                      <a:pt x="886" y="490"/>
                    </a:lnTo>
                    <a:lnTo>
                      <a:pt x="886" y="492"/>
                    </a:lnTo>
                    <a:lnTo>
                      <a:pt x="886" y="492"/>
                    </a:lnTo>
                    <a:lnTo>
                      <a:pt x="885" y="494"/>
                    </a:lnTo>
                    <a:lnTo>
                      <a:pt x="885" y="494"/>
                    </a:lnTo>
                    <a:lnTo>
                      <a:pt x="885" y="494"/>
                    </a:lnTo>
                    <a:lnTo>
                      <a:pt x="883" y="494"/>
                    </a:lnTo>
                    <a:lnTo>
                      <a:pt x="883" y="495"/>
                    </a:lnTo>
                    <a:lnTo>
                      <a:pt x="883" y="495"/>
                    </a:lnTo>
                    <a:lnTo>
                      <a:pt x="881" y="497"/>
                    </a:lnTo>
                    <a:lnTo>
                      <a:pt x="881" y="497"/>
                    </a:lnTo>
                    <a:lnTo>
                      <a:pt x="881" y="497"/>
                    </a:lnTo>
                    <a:lnTo>
                      <a:pt x="881" y="499"/>
                    </a:lnTo>
                    <a:lnTo>
                      <a:pt x="879" y="499"/>
                    </a:lnTo>
                    <a:lnTo>
                      <a:pt x="879" y="499"/>
                    </a:lnTo>
                    <a:lnTo>
                      <a:pt x="879" y="501"/>
                    </a:lnTo>
                    <a:lnTo>
                      <a:pt x="877" y="501"/>
                    </a:lnTo>
                    <a:lnTo>
                      <a:pt x="877" y="501"/>
                    </a:lnTo>
                    <a:lnTo>
                      <a:pt x="877" y="501"/>
                    </a:lnTo>
                    <a:lnTo>
                      <a:pt x="876" y="503"/>
                    </a:lnTo>
                    <a:lnTo>
                      <a:pt x="876" y="503"/>
                    </a:lnTo>
                    <a:lnTo>
                      <a:pt x="876" y="504"/>
                    </a:lnTo>
                    <a:lnTo>
                      <a:pt x="876" y="504"/>
                    </a:lnTo>
                    <a:lnTo>
                      <a:pt x="874" y="504"/>
                    </a:lnTo>
                    <a:lnTo>
                      <a:pt x="874" y="504"/>
                    </a:lnTo>
                    <a:lnTo>
                      <a:pt x="874" y="504"/>
                    </a:lnTo>
                    <a:lnTo>
                      <a:pt x="872" y="504"/>
                    </a:lnTo>
                    <a:lnTo>
                      <a:pt x="872" y="504"/>
                    </a:lnTo>
                    <a:lnTo>
                      <a:pt x="872" y="504"/>
                    </a:lnTo>
                    <a:lnTo>
                      <a:pt x="872" y="504"/>
                    </a:lnTo>
                    <a:lnTo>
                      <a:pt x="872" y="506"/>
                    </a:lnTo>
                    <a:lnTo>
                      <a:pt x="870" y="506"/>
                    </a:lnTo>
                    <a:lnTo>
                      <a:pt x="870" y="506"/>
                    </a:lnTo>
                    <a:lnTo>
                      <a:pt x="870" y="506"/>
                    </a:lnTo>
                    <a:lnTo>
                      <a:pt x="870" y="506"/>
                    </a:lnTo>
                    <a:lnTo>
                      <a:pt x="870" y="506"/>
                    </a:lnTo>
                    <a:lnTo>
                      <a:pt x="870" y="506"/>
                    </a:lnTo>
                    <a:lnTo>
                      <a:pt x="868" y="506"/>
                    </a:lnTo>
                    <a:lnTo>
                      <a:pt x="868" y="506"/>
                    </a:lnTo>
                    <a:lnTo>
                      <a:pt x="868" y="506"/>
                    </a:lnTo>
                    <a:lnTo>
                      <a:pt x="868" y="506"/>
                    </a:lnTo>
                    <a:lnTo>
                      <a:pt x="867" y="506"/>
                    </a:lnTo>
                    <a:lnTo>
                      <a:pt x="867" y="506"/>
                    </a:lnTo>
                    <a:lnTo>
                      <a:pt x="867" y="506"/>
                    </a:lnTo>
                    <a:lnTo>
                      <a:pt x="867" y="506"/>
                    </a:lnTo>
                    <a:lnTo>
                      <a:pt x="865" y="506"/>
                    </a:lnTo>
                    <a:lnTo>
                      <a:pt x="865" y="506"/>
                    </a:lnTo>
                    <a:lnTo>
                      <a:pt x="865" y="506"/>
                    </a:lnTo>
                    <a:lnTo>
                      <a:pt x="865" y="506"/>
                    </a:lnTo>
                    <a:lnTo>
                      <a:pt x="865" y="504"/>
                    </a:lnTo>
                    <a:lnTo>
                      <a:pt x="863" y="504"/>
                    </a:lnTo>
                    <a:lnTo>
                      <a:pt x="863" y="504"/>
                    </a:lnTo>
                    <a:lnTo>
                      <a:pt x="863" y="504"/>
                    </a:lnTo>
                    <a:lnTo>
                      <a:pt x="863" y="504"/>
                    </a:lnTo>
                    <a:lnTo>
                      <a:pt x="863" y="504"/>
                    </a:lnTo>
                    <a:lnTo>
                      <a:pt x="861" y="504"/>
                    </a:lnTo>
                    <a:lnTo>
                      <a:pt x="861" y="504"/>
                    </a:lnTo>
                    <a:lnTo>
                      <a:pt x="861" y="504"/>
                    </a:lnTo>
                    <a:lnTo>
                      <a:pt x="861" y="504"/>
                    </a:lnTo>
                    <a:lnTo>
                      <a:pt x="859" y="504"/>
                    </a:lnTo>
                    <a:lnTo>
                      <a:pt x="857" y="504"/>
                    </a:lnTo>
                    <a:lnTo>
                      <a:pt x="857" y="504"/>
                    </a:lnTo>
                    <a:lnTo>
                      <a:pt x="856" y="504"/>
                    </a:lnTo>
                    <a:lnTo>
                      <a:pt x="856" y="504"/>
                    </a:lnTo>
                    <a:lnTo>
                      <a:pt x="852" y="504"/>
                    </a:lnTo>
                    <a:lnTo>
                      <a:pt x="850" y="504"/>
                    </a:lnTo>
                    <a:lnTo>
                      <a:pt x="850" y="504"/>
                    </a:lnTo>
                    <a:lnTo>
                      <a:pt x="850" y="504"/>
                    </a:lnTo>
                    <a:lnTo>
                      <a:pt x="850" y="504"/>
                    </a:lnTo>
                    <a:lnTo>
                      <a:pt x="848" y="504"/>
                    </a:lnTo>
                    <a:lnTo>
                      <a:pt x="847" y="504"/>
                    </a:lnTo>
                    <a:lnTo>
                      <a:pt x="847" y="504"/>
                    </a:lnTo>
                    <a:lnTo>
                      <a:pt x="847" y="504"/>
                    </a:lnTo>
                    <a:lnTo>
                      <a:pt x="847" y="506"/>
                    </a:lnTo>
                    <a:lnTo>
                      <a:pt x="845" y="506"/>
                    </a:lnTo>
                    <a:lnTo>
                      <a:pt x="845" y="506"/>
                    </a:lnTo>
                    <a:lnTo>
                      <a:pt x="845" y="506"/>
                    </a:lnTo>
                    <a:lnTo>
                      <a:pt x="845" y="506"/>
                    </a:lnTo>
                    <a:lnTo>
                      <a:pt x="843" y="508"/>
                    </a:lnTo>
                    <a:lnTo>
                      <a:pt x="843" y="508"/>
                    </a:lnTo>
                    <a:lnTo>
                      <a:pt x="843" y="508"/>
                    </a:lnTo>
                    <a:lnTo>
                      <a:pt x="843" y="508"/>
                    </a:lnTo>
                    <a:lnTo>
                      <a:pt x="843" y="508"/>
                    </a:lnTo>
                    <a:lnTo>
                      <a:pt x="841" y="508"/>
                    </a:lnTo>
                    <a:lnTo>
                      <a:pt x="841" y="508"/>
                    </a:lnTo>
                    <a:lnTo>
                      <a:pt x="841" y="508"/>
                    </a:lnTo>
                    <a:lnTo>
                      <a:pt x="841" y="508"/>
                    </a:lnTo>
                    <a:lnTo>
                      <a:pt x="839" y="508"/>
                    </a:lnTo>
                    <a:lnTo>
                      <a:pt x="838" y="508"/>
                    </a:lnTo>
                    <a:lnTo>
                      <a:pt x="838" y="508"/>
                    </a:lnTo>
                    <a:lnTo>
                      <a:pt x="838" y="508"/>
                    </a:lnTo>
                    <a:lnTo>
                      <a:pt x="838" y="508"/>
                    </a:lnTo>
                    <a:lnTo>
                      <a:pt x="836" y="508"/>
                    </a:lnTo>
                    <a:lnTo>
                      <a:pt x="836" y="508"/>
                    </a:lnTo>
                    <a:lnTo>
                      <a:pt x="836" y="508"/>
                    </a:lnTo>
                    <a:lnTo>
                      <a:pt x="836" y="508"/>
                    </a:lnTo>
                    <a:lnTo>
                      <a:pt x="836" y="508"/>
                    </a:lnTo>
                    <a:lnTo>
                      <a:pt x="836" y="508"/>
                    </a:lnTo>
                    <a:lnTo>
                      <a:pt x="836" y="508"/>
                    </a:lnTo>
                    <a:lnTo>
                      <a:pt x="834" y="508"/>
                    </a:lnTo>
                    <a:lnTo>
                      <a:pt x="834" y="508"/>
                    </a:lnTo>
                    <a:lnTo>
                      <a:pt x="834" y="506"/>
                    </a:lnTo>
                    <a:lnTo>
                      <a:pt x="834" y="506"/>
                    </a:lnTo>
                    <a:lnTo>
                      <a:pt x="832" y="506"/>
                    </a:lnTo>
                    <a:lnTo>
                      <a:pt x="832" y="506"/>
                    </a:lnTo>
                    <a:lnTo>
                      <a:pt x="832" y="506"/>
                    </a:lnTo>
                    <a:lnTo>
                      <a:pt x="830" y="506"/>
                    </a:lnTo>
                    <a:lnTo>
                      <a:pt x="830" y="506"/>
                    </a:lnTo>
                    <a:lnTo>
                      <a:pt x="830" y="504"/>
                    </a:lnTo>
                    <a:lnTo>
                      <a:pt x="829" y="503"/>
                    </a:lnTo>
                    <a:lnTo>
                      <a:pt x="829" y="503"/>
                    </a:lnTo>
                    <a:lnTo>
                      <a:pt x="829" y="503"/>
                    </a:lnTo>
                    <a:lnTo>
                      <a:pt x="827" y="503"/>
                    </a:lnTo>
                    <a:lnTo>
                      <a:pt x="827" y="503"/>
                    </a:lnTo>
                    <a:lnTo>
                      <a:pt x="827" y="503"/>
                    </a:lnTo>
                    <a:lnTo>
                      <a:pt x="827" y="503"/>
                    </a:lnTo>
                    <a:lnTo>
                      <a:pt x="825" y="503"/>
                    </a:lnTo>
                    <a:lnTo>
                      <a:pt x="825" y="503"/>
                    </a:lnTo>
                    <a:lnTo>
                      <a:pt x="825" y="503"/>
                    </a:lnTo>
                    <a:lnTo>
                      <a:pt x="823" y="503"/>
                    </a:lnTo>
                    <a:lnTo>
                      <a:pt x="823" y="503"/>
                    </a:lnTo>
                    <a:lnTo>
                      <a:pt x="821" y="503"/>
                    </a:lnTo>
                    <a:lnTo>
                      <a:pt x="821" y="503"/>
                    </a:lnTo>
                    <a:lnTo>
                      <a:pt x="821" y="503"/>
                    </a:lnTo>
                    <a:lnTo>
                      <a:pt x="819" y="503"/>
                    </a:lnTo>
                    <a:lnTo>
                      <a:pt x="819" y="504"/>
                    </a:lnTo>
                    <a:lnTo>
                      <a:pt x="819" y="504"/>
                    </a:lnTo>
                    <a:lnTo>
                      <a:pt x="818" y="504"/>
                    </a:lnTo>
                    <a:lnTo>
                      <a:pt x="818" y="504"/>
                    </a:lnTo>
                    <a:lnTo>
                      <a:pt x="818" y="504"/>
                    </a:lnTo>
                    <a:lnTo>
                      <a:pt x="818" y="506"/>
                    </a:lnTo>
                    <a:lnTo>
                      <a:pt x="818" y="506"/>
                    </a:lnTo>
                    <a:lnTo>
                      <a:pt x="816" y="506"/>
                    </a:lnTo>
                    <a:lnTo>
                      <a:pt x="816" y="506"/>
                    </a:lnTo>
                    <a:lnTo>
                      <a:pt x="816" y="506"/>
                    </a:lnTo>
                    <a:lnTo>
                      <a:pt x="816" y="506"/>
                    </a:lnTo>
                    <a:lnTo>
                      <a:pt x="816" y="508"/>
                    </a:lnTo>
                    <a:lnTo>
                      <a:pt x="816" y="508"/>
                    </a:lnTo>
                    <a:lnTo>
                      <a:pt x="816" y="508"/>
                    </a:lnTo>
                    <a:lnTo>
                      <a:pt x="816" y="506"/>
                    </a:lnTo>
                    <a:lnTo>
                      <a:pt x="816" y="506"/>
                    </a:lnTo>
                    <a:lnTo>
                      <a:pt x="816" y="506"/>
                    </a:lnTo>
                    <a:lnTo>
                      <a:pt x="814" y="504"/>
                    </a:lnTo>
                    <a:lnTo>
                      <a:pt x="814" y="504"/>
                    </a:lnTo>
                    <a:lnTo>
                      <a:pt x="814" y="503"/>
                    </a:lnTo>
                    <a:lnTo>
                      <a:pt x="814" y="503"/>
                    </a:lnTo>
                    <a:lnTo>
                      <a:pt x="814" y="503"/>
                    </a:lnTo>
                    <a:lnTo>
                      <a:pt x="814" y="503"/>
                    </a:lnTo>
                    <a:lnTo>
                      <a:pt x="812" y="503"/>
                    </a:lnTo>
                    <a:lnTo>
                      <a:pt x="812" y="503"/>
                    </a:lnTo>
                    <a:lnTo>
                      <a:pt x="812" y="503"/>
                    </a:lnTo>
                    <a:lnTo>
                      <a:pt x="812" y="503"/>
                    </a:lnTo>
                    <a:lnTo>
                      <a:pt x="810" y="503"/>
                    </a:lnTo>
                    <a:lnTo>
                      <a:pt x="810" y="503"/>
                    </a:lnTo>
                    <a:lnTo>
                      <a:pt x="810" y="503"/>
                    </a:lnTo>
                    <a:lnTo>
                      <a:pt x="810" y="503"/>
                    </a:lnTo>
                    <a:lnTo>
                      <a:pt x="809" y="501"/>
                    </a:lnTo>
                    <a:lnTo>
                      <a:pt x="809" y="501"/>
                    </a:lnTo>
                    <a:lnTo>
                      <a:pt x="807" y="501"/>
                    </a:lnTo>
                    <a:lnTo>
                      <a:pt x="807" y="501"/>
                    </a:lnTo>
                    <a:lnTo>
                      <a:pt x="807" y="501"/>
                    </a:lnTo>
                    <a:lnTo>
                      <a:pt x="805" y="501"/>
                    </a:lnTo>
                    <a:lnTo>
                      <a:pt x="805" y="501"/>
                    </a:lnTo>
                    <a:lnTo>
                      <a:pt x="805" y="501"/>
                    </a:lnTo>
                    <a:lnTo>
                      <a:pt x="805" y="503"/>
                    </a:lnTo>
                    <a:lnTo>
                      <a:pt x="805" y="503"/>
                    </a:lnTo>
                    <a:lnTo>
                      <a:pt x="803" y="503"/>
                    </a:lnTo>
                    <a:lnTo>
                      <a:pt x="803" y="503"/>
                    </a:lnTo>
                    <a:lnTo>
                      <a:pt x="801" y="504"/>
                    </a:lnTo>
                    <a:lnTo>
                      <a:pt x="801" y="504"/>
                    </a:lnTo>
                    <a:lnTo>
                      <a:pt x="801" y="504"/>
                    </a:lnTo>
                    <a:lnTo>
                      <a:pt x="800" y="504"/>
                    </a:lnTo>
                    <a:lnTo>
                      <a:pt x="800" y="506"/>
                    </a:lnTo>
                    <a:lnTo>
                      <a:pt x="800" y="506"/>
                    </a:lnTo>
                    <a:lnTo>
                      <a:pt x="800" y="506"/>
                    </a:lnTo>
                    <a:lnTo>
                      <a:pt x="798" y="506"/>
                    </a:lnTo>
                    <a:lnTo>
                      <a:pt x="798" y="506"/>
                    </a:lnTo>
                    <a:lnTo>
                      <a:pt x="798" y="508"/>
                    </a:lnTo>
                    <a:lnTo>
                      <a:pt x="798" y="508"/>
                    </a:lnTo>
                    <a:lnTo>
                      <a:pt x="796" y="508"/>
                    </a:lnTo>
                    <a:lnTo>
                      <a:pt x="796" y="508"/>
                    </a:lnTo>
                    <a:lnTo>
                      <a:pt x="796" y="508"/>
                    </a:lnTo>
                    <a:lnTo>
                      <a:pt x="796" y="508"/>
                    </a:lnTo>
                    <a:lnTo>
                      <a:pt x="796" y="510"/>
                    </a:lnTo>
                    <a:lnTo>
                      <a:pt x="794" y="510"/>
                    </a:lnTo>
                    <a:lnTo>
                      <a:pt x="794" y="510"/>
                    </a:lnTo>
                    <a:lnTo>
                      <a:pt x="794" y="510"/>
                    </a:lnTo>
                    <a:lnTo>
                      <a:pt x="794" y="510"/>
                    </a:lnTo>
                    <a:lnTo>
                      <a:pt x="792" y="510"/>
                    </a:lnTo>
                    <a:lnTo>
                      <a:pt x="792" y="510"/>
                    </a:lnTo>
                    <a:lnTo>
                      <a:pt x="791" y="510"/>
                    </a:lnTo>
                    <a:lnTo>
                      <a:pt x="791" y="510"/>
                    </a:lnTo>
                    <a:lnTo>
                      <a:pt x="791" y="512"/>
                    </a:lnTo>
                    <a:lnTo>
                      <a:pt x="791" y="512"/>
                    </a:lnTo>
                    <a:lnTo>
                      <a:pt x="791" y="512"/>
                    </a:lnTo>
                    <a:lnTo>
                      <a:pt x="791" y="512"/>
                    </a:lnTo>
                    <a:lnTo>
                      <a:pt x="791" y="512"/>
                    </a:lnTo>
                    <a:lnTo>
                      <a:pt x="789" y="512"/>
                    </a:lnTo>
                    <a:lnTo>
                      <a:pt x="789" y="513"/>
                    </a:lnTo>
                    <a:lnTo>
                      <a:pt x="789" y="513"/>
                    </a:lnTo>
                    <a:lnTo>
                      <a:pt x="789" y="513"/>
                    </a:lnTo>
                    <a:lnTo>
                      <a:pt x="789" y="513"/>
                    </a:lnTo>
                    <a:lnTo>
                      <a:pt x="789" y="515"/>
                    </a:lnTo>
                    <a:lnTo>
                      <a:pt x="789" y="515"/>
                    </a:lnTo>
                    <a:lnTo>
                      <a:pt x="789" y="515"/>
                    </a:lnTo>
                    <a:lnTo>
                      <a:pt x="789" y="515"/>
                    </a:lnTo>
                    <a:lnTo>
                      <a:pt x="787" y="515"/>
                    </a:lnTo>
                    <a:lnTo>
                      <a:pt x="787" y="517"/>
                    </a:lnTo>
                    <a:lnTo>
                      <a:pt x="787" y="517"/>
                    </a:lnTo>
                    <a:lnTo>
                      <a:pt x="787" y="519"/>
                    </a:lnTo>
                    <a:lnTo>
                      <a:pt x="787" y="521"/>
                    </a:lnTo>
                    <a:lnTo>
                      <a:pt x="787" y="521"/>
                    </a:lnTo>
                    <a:lnTo>
                      <a:pt x="787" y="521"/>
                    </a:lnTo>
                    <a:lnTo>
                      <a:pt x="787" y="522"/>
                    </a:lnTo>
                    <a:lnTo>
                      <a:pt x="787" y="522"/>
                    </a:lnTo>
                    <a:lnTo>
                      <a:pt x="787" y="522"/>
                    </a:lnTo>
                    <a:lnTo>
                      <a:pt x="787" y="524"/>
                    </a:lnTo>
                    <a:lnTo>
                      <a:pt x="787" y="524"/>
                    </a:lnTo>
                    <a:lnTo>
                      <a:pt x="787" y="524"/>
                    </a:lnTo>
                    <a:lnTo>
                      <a:pt x="787" y="524"/>
                    </a:lnTo>
                    <a:lnTo>
                      <a:pt x="785" y="526"/>
                    </a:lnTo>
                    <a:lnTo>
                      <a:pt x="785" y="526"/>
                    </a:lnTo>
                    <a:lnTo>
                      <a:pt x="785" y="526"/>
                    </a:lnTo>
                    <a:lnTo>
                      <a:pt x="785" y="528"/>
                    </a:lnTo>
                    <a:lnTo>
                      <a:pt x="785" y="528"/>
                    </a:lnTo>
                    <a:lnTo>
                      <a:pt x="787" y="528"/>
                    </a:lnTo>
                    <a:lnTo>
                      <a:pt x="787" y="530"/>
                    </a:lnTo>
                    <a:lnTo>
                      <a:pt x="785" y="532"/>
                    </a:lnTo>
                    <a:lnTo>
                      <a:pt x="785" y="532"/>
                    </a:lnTo>
                    <a:lnTo>
                      <a:pt x="785" y="532"/>
                    </a:lnTo>
                    <a:lnTo>
                      <a:pt x="785" y="532"/>
                    </a:lnTo>
                    <a:lnTo>
                      <a:pt x="785" y="533"/>
                    </a:lnTo>
                    <a:lnTo>
                      <a:pt x="783" y="533"/>
                    </a:lnTo>
                    <a:lnTo>
                      <a:pt x="782" y="533"/>
                    </a:lnTo>
                    <a:lnTo>
                      <a:pt x="782" y="533"/>
                    </a:lnTo>
                    <a:lnTo>
                      <a:pt x="782" y="533"/>
                    </a:lnTo>
                    <a:lnTo>
                      <a:pt x="782" y="535"/>
                    </a:lnTo>
                    <a:lnTo>
                      <a:pt x="782" y="535"/>
                    </a:lnTo>
                    <a:lnTo>
                      <a:pt x="782" y="535"/>
                    </a:lnTo>
                    <a:lnTo>
                      <a:pt x="782" y="535"/>
                    </a:lnTo>
                    <a:lnTo>
                      <a:pt x="782" y="535"/>
                    </a:lnTo>
                    <a:lnTo>
                      <a:pt x="782" y="537"/>
                    </a:lnTo>
                    <a:lnTo>
                      <a:pt x="782" y="537"/>
                    </a:lnTo>
                    <a:lnTo>
                      <a:pt x="782" y="537"/>
                    </a:lnTo>
                    <a:lnTo>
                      <a:pt x="782" y="539"/>
                    </a:lnTo>
                    <a:lnTo>
                      <a:pt x="782" y="539"/>
                    </a:lnTo>
                    <a:lnTo>
                      <a:pt x="782" y="541"/>
                    </a:lnTo>
                    <a:lnTo>
                      <a:pt x="782" y="541"/>
                    </a:lnTo>
                    <a:lnTo>
                      <a:pt x="782" y="542"/>
                    </a:lnTo>
                    <a:lnTo>
                      <a:pt x="780" y="542"/>
                    </a:lnTo>
                    <a:lnTo>
                      <a:pt x="780" y="544"/>
                    </a:lnTo>
                    <a:lnTo>
                      <a:pt x="780" y="544"/>
                    </a:lnTo>
                    <a:lnTo>
                      <a:pt x="780" y="544"/>
                    </a:lnTo>
                    <a:lnTo>
                      <a:pt x="778" y="544"/>
                    </a:lnTo>
                    <a:lnTo>
                      <a:pt x="776" y="544"/>
                    </a:lnTo>
                    <a:lnTo>
                      <a:pt x="776" y="544"/>
                    </a:lnTo>
                    <a:lnTo>
                      <a:pt x="776" y="544"/>
                    </a:lnTo>
                    <a:lnTo>
                      <a:pt x="776" y="546"/>
                    </a:lnTo>
                    <a:lnTo>
                      <a:pt x="774" y="546"/>
                    </a:lnTo>
                    <a:lnTo>
                      <a:pt x="774" y="546"/>
                    </a:lnTo>
                    <a:lnTo>
                      <a:pt x="774" y="546"/>
                    </a:lnTo>
                    <a:lnTo>
                      <a:pt x="772" y="546"/>
                    </a:lnTo>
                    <a:lnTo>
                      <a:pt x="772" y="546"/>
                    </a:lnTo>
                    <a:lnTo>
                      <a:pt x="772" y="546"/>
                    </a:lnTo>
                    <a:lnTo>
                      <a:pt x="772" y="546"/>
                    </a:lnTo>
                    <a:lnTo>
                      <a:pt x="772" y="548"/>
                    </a:lnTo>
                    <a:lnTo>
                      <a:pt x="772" y="548"/>
                    </a:lnTo>
                    <a:lnTo>
                      <a:pt x="772" y="548"/>
                    </a:lnTo>
                    <a:lnTo>
                      <a:pt x="772" y="548"/>
                    </a:lnTo>
                    <a:lnTo>
                      <a:pt x="772" y="548"/>
                    </a:lnTo>
                    <a:lnTo>
                      <a:pt x="772" y="550"/>
                    </a:lnTo>
                    <a:lnTo>
                      <a:pt x="772" y="550"/>
                    </a:lnTo>
                    <a:lnTo>
                      <a:pt x="772" y="551"/>
                    </a:lnTo>
                    <a:lnTo>
                      <a:pt x="772" y="551"/>
                    </a:lnTo>
                    <a:lnTo>
                      <a:pt x="772" y="551"/>
                    </a:lnTo>
                    <a:lnTo>
                      <a:pt x="772" y="551"/>
                    </a:lnTo>
                    <a:lnTo>
                      <a:pt x="771" y="551"/>
                    </a:lnTo>
                    <a:lnTo>
                      <a:pt x="771" y="553"/>
                    </a:lnTo>
                    <a:lnTo>
                      <a:pt x="771" y="553"/>
                    </a:lnTo>
                    <a:lnTo>
                      <a:pt x="771" y="553"/>
                    </a:lnTo>
                    <a:lnTo>
                      <a:pt x="771" y="555"/>
                    </a:lnTo>
                    <a:lnTo>
                      <a:pt x="771" y="555"/>
                    </a:lnTo>
                    <a:lnTo>
                      <a:pt x="771" y="555"/>
                    </a:lnTo>
                    <a:lnTo>
                      <a:pt x="771" y="557"/>
                    </a:lnTo>
                    <a:lnTo>
                      <a:pt x="771" y="559"/>
                    </a:lnTo>
                    <a:lnTo>
                      <a:pt x="771" y="559"/>
                    </a:lnTo>
                    <a:lnTo>
                      <a:pt x="771" y="559"/>
                    </a:lnTo>
                    <a:lnTo>
                      <a:pt x="771" y="559"/>
                    </a:lnTo>
                    <a:lnTo>
                      <a:pt x="771" y="560"/>
                    </a:lnTo>
                    <a:lnTo>
                      <a:pt x="771" y="560"/>
                    </a:lnTo>
                    <a:lnTo>
                      <a:pt x="771" y="560"/>
                    </a:lnTo>
                    <a:lnTo>
                      <a:pt x="769" y="562"/>
                    </a:lnTo>
                    <a:lnTo>
                      <a:pt x="769" y="562"/>
                    </a:lnTo>
                    <a:lnTo>
                      <a:pt x="769" y="562"/>
                    </a:lnTo>
                    <a:lnTo>
                      <a:pt x="769" y="562"/>
                    </a:lnTo>
                    <a:lnTo>
                      <a:pt x="769" y="562"/>
                    </a:lnTo>
                    <a:lnTo>
                      <a:pt x="767" y="562"/>
                    </a:lnTo>
                    <a:lnTo>
                      <a:pt x="767" y="562"/>
                    </a:lnTo>
                    <a:lnTo>
                      <a:pt x="765" y="562"/>
                    </a:lnTo>
                    <a:lnTo>
                      <a:pt x="765" y="562"/>
                    </a:lnTo>
                    <a:lnTo>
                      <a:pt x="765" y="562"/>
                    </a:lnTo>
                    <a:lnTo>
                      <a:pt x="763" y="564"/>
                    </a:lnTo>
                    <a:lnTo>
                      <a:pt x="763" y="564"/>
                    </a:lnTo>
                    <a:lnTo>
                      <a:pt x="763" y="564"/>
                    </a:lnTo>
                    <a:lnTo>
                      <a:pt x="763" y="564"/>
                    </a:lnTo>
                    <a:lnTo>
                      <a:pt x="762" y="564"/>
                    </a:lnTo>
                    <a:lnTo>
                      <a:pt x="762" y="564"/>
                    </a:lnTo>
                    <a:lnTo>
                      <a:pt x="762" y="564"/>
                    </a:lnTo>
                    <a:lnTo>
                      <a:pt x="762" y="564"/>
                    </a:lnTo>
                    <a:lnTo>
                      <a:pt x="762" y="564"/>
                    </a:lnTo>
                    <a:lnTo>
                      <a:pt x="762" y="566"/>
                    </a:lnTo>
                    <a:lnTo>
                      <a:pt x="762" y="566"/>
                    </a:lnTo>
                    <a:lnTo>
                      <a:pt x="762" y="568"/>
                    </a:lnTo>
                    <a:lnTo>
                      <a:pt x="762" y="568"/>
                    </a:lnTo>
                    <a:lnTo>
                      <a:pt x="762" y="568"/>
                    </a:lnTo>
                    <a:lnTo>
                      <a:pt x="762" y="569"/>
                    </a:lnTo>
                    <a:lnTo>
                      <a:pt x="762" y="569"/>
                    </a:lnTo>
                    <a:lnTo>
                      <a:pt x="762" y="569"/>
                    </a:lnTo>
                    <a:lnTo>
                      <a:pt x="760" y="569"/>
                    </a:lnTo>
                    <a:lnTo>
                      <a:pt x="760" y="571"/>
                    </a:lnTo>
                    <a:lnTo>
                      <a:pt x="760" y="573"/>
                    </a:lnTo>
                    <a:lnTo>
                      <a:pt x="760" y="573"/>
                    </a:lnTo>
                    <a:lnTo>
                      <a:pt x="760" y="573"/>
                    </a:lnTo>
                    <a:lnTo>
                      <a:pt x="758" y="573"/>
                    </a:lnTo>
                    <a:lnTo>
                      <a:pt x="758" y="573"/>
                    </a:lnTo>
                    <a:lnTo>
                      <a:pt x="758" y="573"/>
                    </a:lnTo>
                    <a:lnTo>
                      <a:pt x="758" y="573"/>
                    </a:lnTo>
                    <a:lnTo>
                      <a:pt x="758" y="573"/>
                    </a:lnTo>
                    <a:lnTo>
                      <a:pt x="756" y="575"/>
                    </a:lnTo>
                    <a:lnTo>
                      <a:pt x="756" y="575"/>
                    </a:lnTo>
                    <a:lnTo>
                      <a:pt x="756" y="575"/>
                    </a:lnTo>
                    <a:lnTo>
                      <a:pt x="756" y="575"/>
                    </a:lnTo>
                    <a:lnTo>
                      <a:pt x="756" y="575"/>
                    </a:lnTo>
                    <a:lnTo>
                      <a:pt x="756" y="575"/>
                    </a:lnTo>
                    <a:lnTo>
                      <a:pt x="756" y="575"/>
                    </a:lnTo>
                    <a:lnTo>
                      <a:pt x="754" y="575"/>
                    </a:lnTo>
                    <a:lnTo>
                      <a:pt x="753" y="575"/>
                    </a:lnTo>
                    <a:lnTo>
                      <a:pt x="753" y="575"/>
                    </a:lnTo>
                    <a:lnTo>
                      <a:pt x="751" y="575"/>
                    </a:lnTo>
                    <a:lnTo>
                      <a:pt x="751" y="575"/>
                    </a:lnTo>
                    <a:lnTo>
                      <a:pt x="751" y="575"/>
                    </a:lnTo>
                    <a:lnTo>
                      <a:pt x="751" y="577"/>
                    </a:lnTo>
                    <a:lnTo>
                      <a:pt x="751" y="577"/>
                    </a:lnTo>
                    <a:lnTo>
                      <a:pt x="751" y="577"/>
                    </a:lnTo>
                    <a:lnTo>
                      <a:pt x="751" y="577"/>
                    </a:lnTo>
                    <a:lnTo>
                      <a:pt x="751" y="577"/>
                    </a:lnTo>
                    <a:lnTo>
                      <a:pt x="751" y="579"/>
                    </a:lnTo>
                    <a:lnTo>
                      <a:pt x="751" y="579"/>
                    </a:lnTo>
                    <a:lnTo>
                      <a:pt x="749" y="580"/>
                    </a:lnTo>
                    <a:lnTo>
                      <a:pt x="749" y="582"/>
                    </a:lnTo>
                    <a:lnTo>
                      <a:pt x="749" y="582"/>
                    </a:lnTo>
                    <a:lnTo>
                      <a:pt x="747" y="582"/>
                    </a:lnTo>
                    <a:lnTo>
                      <a:pt x="747" y="582"/>
                    </a:lnTo>
                    <a:lnTo>
                      <a:pt x="745" y="582"/>
                    </a:lnTo>
                    <a:lnTo>
                      <a:pt x="745" y="582"/>
                    </a:lnTo>
                    <a:lnTo>
                      <a:pt x="745" y="582"/>
                    </a:lnTo>
                    <a:lnTo>
                      <a:pt x="745" y="582"/>
                    </a:lnTo>
                    <a:lnTo>
                      <a:pt x="745" y="584"/>
                    </a:lnTo>
                    <a:lnTo>
                      <a:pt x="745" y="584"/>
                    </a:lnTo>
                    <a:lnTo>
                      <a:pt x="745" y="584"/>
                    </a:lnTo>
                    <a:lnTo>
                      <a:pt x="745" y="584"/>
                    </a:lnTo>
                    <a:lnTo>
                      <a:pt x="745" y="584"/>
                    </a:lnTo>
                    <a:lnTo>
                      <a:pt x="745" y="586"/>
                    </a:lnTo>
                    <a:lnTo>
                      <a:pt x="745" y="586"/>
                    </a:lnTo>
                    <a:lnTo>
                      <a:pt x="745" y="586"/>
                    </a:lnTo>
                    <a:lnTo>
                      <a:pt x="745" y="588"/>
                    </a:lnTo>
                    <a:lnTo>
                      <a:pt x="745" y="588"/>
                    </a:lnTo>
                    <a:lnTo>
                      <a:pt x="745" y="588"/>
                    </a:lnTo>
                    <a:lnTo>
                      <a:pt x="744" y="589"/>
                    </a:lnTo>
                    <a:lnTo>
                      <a:pt x="744" y="589"/>
                    </a:lnTo>
                    <a:lnTo>
                      <a:pt x="744" y="589"/>
                    </a:lnTo>
                    <a:lnTo>
                      <a:pt x="744" y="589"/>
                    </a:lnTo>
                    <a:lnTo>
                      <a:pt x="744" y="591"/>
                    </a:lnTo>
                    <a:lnTo>
                      <a:pt x="744" y="591"/>
                    </a:lnTo>
                    <a:lnTo>
                      <a:pt x="744" y="591"/>
                    </a:lnTo>
                    <a:lnTo>
                      <a:pt x="744" y="591"/>
                    </a:lnTo>
                    <a:lnTo>
                      <a:pt x="744" y="591"/>
                    </a:lnTo>
                    <a:lnTo>
                      <a:pt x="742" y="593"/>
                    </a:lnTo>
                    <a:lnTo>
                      <a:pt x="742" y="593"/>
                    </a:lnTo>
                    <a:lnTo>
                      <a:pt x="742" y="593"/>
                    </a:lnTo>
                    <a:lnTo>
                      <a:pt x="742" y="593"/>
                    </a:lnTo>
                    <a:lnTo>
                      <a:pt x="742" y="593"/>
                    </a:lnTo>
                    <a:lnTo>
                      <a:pt x="740" y="593"/>
                    </a:lnTo>
                    <a:lnTo>
                      <a:pt x="740" y="593"/>
                    </a:lnTo>
                    <a:lnTo>
                      <a:pt x="740" y="593"/>
                    </a:lnTo>
                    <a:lnTo>
                      <a:pt x="738" y="593"/>
                    </a:lnTo>
                    <a:lnTo>
                      <a:pt x="738" y="593"/>
                    </a:lnTo>
                    <a:lnTo>
                      <a:pt x="738" y="593"/>
                    </a:lnTo>
                    <a:lnTo>
                      <a:pt x="738" y="593"/>
                    </a:lnTo>
                    <a:lnTo>
                      <a:pt x="736" y="593"/>
                    </a:lnTo>
                    <a:lnTo>
                      <a:pt x="736" y="593"/>
                    </a:lnTo>
                    <a:lnTo>
                      <a:pt x="736" y="593"/>
                    </a:lnTo>
                    <a:lnTo>
                      <a:pt x="736" y="593"/>
                    </a:lnTo>
                    <a:lnTo>
                      <a:pt x="736" y="593"/>
                    </a:lnTo>
                    <a:lnTo>
                      <a:pt x="736" y="595"/>
                    </a:lnTo>
                    <a:lnTo>
                      <a:pt x="736" y="595"/>
                    </a:lnTo>
                    <a:lnTo>
                      <a:pt x="736" y="597"/>
                    </a:lnTo>
                    <a:lnTo>
                      <a:pt x="736" y="597"/>
                    </a:lnTo>
                    <a:lnTo>
                      <a:pt x="736" y="597"/>
                    </a:lnTo>
                    <a:lnTo>
                      <a:pt x="736" y="597"/>
                    </a:lnTo>
                    <a:lnTo>
                      <a:pt x="736" y="597"/>
                    </a:lnTo>
                    <a:lnTo>
                      <a:pt x="736" y="598"/>
                    </a:lnTo>
                    <a:lnTo>
                      <a:pt x="736" y="598"/>
                    </a:lnTo>
                    <a:lnTo>
                      <a:pt x="736" y="598"/>
                    </a:lnTo>
                    <a:lnTo>
                      <a:pt x="734" y="598"/>
                    </a:lnTo>
                    <a:lnTo>
                      <a:pt x="734" y="600"/>
                    </a:lnTo>
                    <a:lnTo>
                      <a:pt x="733" y="602"/>
                    </a:lnTo>
                    <a:lnTo>
                      <a:pt x="733" y="602"/>
                    </a:lnTo>
                    <a:lnTo>
                      <a:pt x="733" y="602"/>
                    </a:lnTo>
                    <a:lnTo>
                      <a:pt x="733" y="602"/>
                    </a:lnTo>
                    <a:lnTo>
                      <a:pt x="733" y="602"/>
                    </a:lnTo>
                    <a:lnTo>
                      <a:pt x="733" y="604"/>
                    </a:lnTo>
                    <a:lnTo>
                      <a:pt x="733" y="604"/>
                    </a:lnTo>
                    <a:lnTo>
                      <a:pt x="733" y="604"/>
                    </a:lnTo>
                    <a:lnTo>
                      <a:pt x="733" y="604"/>
                    </a:lnTo>
                    <a:lnTo>
                      <a:pt x="733" y="606"/>
                    </a:lnTo>
                    <a:lnTo>
                      <a:pt x="733" y="606"/>
                    </a:lnTo>
                    <a:lnTo>
                      <a:pt x="733" y="606"/>
                    </a:lnTo>
                    <a:lnTo>
                      <a:pt x="733" y="607"/>
                    </a:lnTo>
                    <a:lnTo>
                      <a:pt x="733" y="607"/>
                    </a:lnTo>
                    <a:lnTo>
                      <a:pt x="733" y="607"/>
                    </a:lnTo>
                    <a:lnTo>
                      <a:pt x="733" y="609"/>
                    </a:lnTo>
                    <a:lnTo>
                      <a:pt x="733" y="611"/>
                    </a:lnTo>
                    <a:lnTo>
                      <a:pt x="733" y="611"/>
                    </a:lnTo>
                    <a:lnTo>
                      <a:pt x="733" y="613"/>
                    </a:lnTo>
                    <a:lnTo>
                      <a:pt x="733" y="613"/>
                    </a:lnTo>
                    <a:lnTo>
                      <a:pt x="733" y="613"/>
                    </a:lnTo>
                    <a:lnTo>
                      <a:pt x="733" y="613"/>
                    </a:lnTo>
                    <a:lnTo>
                      <a:pt x="733" y="613"/>
                    </a:lnTo>
                    <a:lnTo>
                      <a:pt x="734" y="613"/>
                    </a:lnTo>
                    <a:lnTo>
                      <a:pt x="734" y="615"/>
                    </a:lnTo>
                    <a:lnTo>
                      <a:pt x="734" y="615"/>
                    </a:lnTo>
                    <a:lnTo>
                      <a:pt x="734" y="615"/>
                    </a:lnTo>
                    <a:lnTo>
                      <a:pt x="734" y="615"/>
                    </a:lnTo>
                    <a:lnTo>
                      <a:pt x="733" y="615"/>
                    </a:lnTo>
                    <a:lnTo>
                      <a:pt x="733" y="617"/>
                    </a:lnTo>
                    <a:lnTo>
                      <a:pt x="731" y="617"/>
                    </a:lnTo>
                    <a:lnTo>
                      <a:pt x="731" y="617"/>
                    </a:lnTo>
                    <a:lnTo>
                      <a:pt x="731" y="618"/>
                    </a:lnTo>
                    <a:lnTo>
                      <a:pt x="731" y="618"/>
                    </a:lnTo>
                    <a:lnTo>
                      <a:pt x="731" y="620"/>
                    </a:lnTo>
                    <a:lnTo>
                      <a:pt x="731" y="620"/>
                    </a:lnTo>
                    <a:lnTo>
                      <a:pt x="731" y="620"/>
                    </a:lnTo>
                    <a:lnTo>
                      <a:pt x="731" y="620"/>
                    </a:lnTo>
                    <a:lnTo>
                      <a:pt x="731" y="620"/>
                    </a:lnTo>
                    <a:lnTo>
                      <a:pt x="731" y="620"/>
                    </a:lnTo>
                    <a:lnTo>
                      <a:pt x="731" y="622"/>
                    </a:lnTo>
                    <a:lnTo>
                      <a:pt x="731" y="624"/>
                    </a:lnTo>
                    <a:lnTo>
                      <a:pt x="731" y="624"/>
                    </a:lnTo>
                    <a:lnTo>
                      <a:pt x="731" y="626"/>
                    </a:lnTo>
                    <a:lnTo>
                      <a:pt x="729" y="626"/>
                    </a:lnTo>
                    <a:lnTo>
                      <a:pt x="729" y="626"/>
                    </a:lnTo>
                    <a:lnTo>
                      <a:pt x="729" y="626"/>
                    </a:lnTo>
                    <a:lnTo>
                      <a:pt x="729" y="627"/>
                    </a:lnTo>
                    <a:lnTo>
                      <a:pt x="729" y="629"/>
                    </a:lnTo>
                    <a:lnTo>
                      <a:pt x="729" y="629"/>
                    </a:lnTo>
                    <a:lnTo>
                      <a:pt x="729" y="631"/>
                    </a:lnTo>
                    <a:lnTo>
                      <a:pt x="729" y="631"/>
                    </a:lnTo>
                    <a:lnTo>
                      <a:pt x="729" y="631"/>
                    </a:lnTo>
                    <a:lnTo>
                      <a:pt x="729" y="633"/>
                    </a:lnTo>
                    <a:lnTo>
                      <a:pt x="727" y="633"/>
                    </a:lnTo>
                    <a:lnTo>
                      <a:pt x="727" y="631"/>
                    </a:lnTo>
                    <a:lnTo>
                      <a:pt x="727" y="631"/>
                    </a:lnTo>
                    <a:lnTo>
                      <a:pt x="727" y="631"/>
                    </a:lnTo>
                    <a:lnTo>
                      <a:pt x="727" y="633"/>
                    </a:lnTo>
                    <a:lnTo>
                      <a:pt x="727" y="633"/>
                    </a:lnTo>
                    <a:lnTo>
                      <a:pt x="725" y="633"/>
                    </a:lnTo>
                    <a:lnTo>
                      <a:pt x="725" y="635"/>
                    </a:lnTo>
                    <a:lnTo>
                      <a:pt x="725" y="635"/>
                    </a:lnTo>
                    <a:lnTo>
                      <a:pt x="725" y="636"/>
                    </a:lnTo>
                    <a:lnTo>
                      <a:pt x="725" y="636"/>
                    </a:lnTo>
                    <a:lnTo>
                      <a:pt x="724" y="636"/>
                    </a:lnTo>
                    <a:lnTo>
                      <a:pt x="724" y="636"/>
                    </a:lnTo>
                    <a:lnTo>
                      <a:pt x="724" y="638"/>
                    </a:lnTo>
                    <a:lnTo>
                      <a:pt x="724" y="638"/>
                    </a:lnTo>
                    <a:lnTo>
                      <a:pt x="724" y="638"/>
                    </a:lnTo>
                    <a:lnTo>
                      <a:pt x="722" y="640"/>
                    </a:lnTo>
                    <a:lnTo>
                      <a:pt x="722" y="642"/>
                    </a:lnTo>
                    <a:lnTo>
                      <a:pt x="722" y="642"/>
                    </a:lnTo>
                    <a:lnTo>
                      <a:pt x="722" y="644"/>
                    </a:lnTo>
                    <a:lnTo>
                      <a:pt x="720" y="645"/>
                    </a:lnTo>
                    <a:lnTo>
                      <a:pt x="720" y="645"/>
                    </a:lnTo>
                    <a:lnTo>
                      <a:pt x="720" y="647"/>
                    </a:lnTo>
                    <a:lnTo>
                      <a:pt x="720" y="647"/>
                    </a:lnTo>
                    <a:lnTo>
                      <a:pt x="720" y="647"/>
                    </a:lnTo>
                    <a:lnTo>
                      <a:pt x="720" y="647"/>
                    </a:lnTo>
                    <a:lnTo>
                      <a:pt x="722" y="647"/>
                    </a:lnTo>
                    <a:lnTo>
                      <a:pt x="722" y="647"/>
                    </a:lnTo>
                    <a:lnTo>
                      <a:pt x="724" y="649"/>
                    </a:lnTo>
                    <a:lnTo>
                      <a:pt x="724" y="649"/>
                    </a:lnTo>
                    <a:lnTo>
                      <a:pt x="724" y="649"/>
                    </a:lnTo>
                    <a:lnTo>
                      <a:pt x="724" y="651"/>
                    </a:lnTo>
                    <a:lnTo>
                      <a:pt x="724" y="651"/>
                    </a:lnTo>
                    <a:lnTo>
                      <a:pt x="725" y="651"/>
                    </a:lnTo>
                    <a:lnTo>
                      <a:pt x="724" y="651"/>
                    </a:lnTo>
                    <a:lnTo>
                      <a:pt x="725" y="653"/>
                    </a:lnTo>
                    <a:lnTo>
                      <a:pt x="725" y="655"/>
                    </a:lnTo>
                    <a:lnTo>
                      <a:pt x="725" y="655"/>
                    </a:lnTo>
                    <a:lnTo>
                      <a:pt x="727" y="655"/>
                    </a:lnTo>
                    <a:lnTo>
                      <a:pt x="727" y="656"/>
                    </a:lnTo>
                    <a:lnTo>
                      <a:pt x="727" y="656"/>
                    </a:lnTo>
                    <a:lnTo>
                      <a:pt x="729" y="656"/>
                    </a:lnTo>
                    <a:lnTo>
                      <a:pt x="729" y="658"/>
                    </a:lnTo>
                    <a:lnTo>
                      <a:pt x="729" y="658"/>
                    </a:lnTo>
                    <a:lnTo>
                      <a:pt x="727" y="658"/>
                    </a:lnTo>
                    <a:lnTo>
                      <a:pt x="727" y="660"/>
                    </a:lnTo>
                    <a:lnTo>
                      <a:pt x="727" y="660"/>
                    </a:lnTo>
                    <a:lnTo>
                      <a:pt x="727" y="664"/>
                    </a:lnTo>
                    <a:lnTo>
                      <a:pt x="725" y="664"/>
                    </a:lnTo>
                    <a:lnTo>
                      <a:pt x="725" y="665"/>
                    </a:lnTo>
                    <a:lnTo>
                      <a:pt x="725" y="665"/>
                    </a:lnTo>
                    <a:lnTo>
                      <a:pt x="724" y="665"/>
                    </a:lnTo>
                    <a:lnTo>
                      <a:pt x="724" y="667"/>
                    </a:lnTo>
                    <a:lnTo>
                      <a:pt x="724" y="667"/>
                    </a:lnTo>
                    <a:lnTo>
                      <a:pt x="724" y="667"/>
                    </a:lnTo>
                    <a:lnTo>
                      <a:pt x="724" y="667"/>
                    </a:lnTo>
                    <a:lnTo>
                      <a:pt x="724" y="669"/>
                    </a:lnTo>
                    <a:lnTo>
                      <a:pt x="724" y="669"/>
                    </a:lnTo>
                    <a:lnTo>
                      <a:pt x="724" y="669"/>
                    </a:lnTo>
                    <a:lnTo>
                      <a:pt x="722" y="671"/>
                    </a:lnTo>
                    <a:lnTo>
                      <a:pt x="722" y="671"/>
                    </a:lnTo>
                    <a:lnTo>
                      <a:pt x="722" y="671"/>
                    </a:lnTo>
                    <a:lnTo>
                      <a:pt x="722" y="671"/>
                    </a:lnTo>
                    <a:lnTo>
                      <a:pt x="722" y="673"/>
                    </a:lnTo>
                    <a:lnTo>
                      <a:pt x="722" y="673"/>
                    </a:lnTo>
                    <a:lnTo>
                      <a:pt x="724" y="673"/>
                    </a:lnTo>
                    <a:lnTo>
                      <a:pt x="724" y="673"/>
                    </a:lnTo>
                    <a:lnTo>
                      <a:pt x="724" y="674"/>
                    </a:lnTo>
                    <a:lnTo>
                      <a:pt x="722" y="674"/>
                    </a:lnTo>
                    <a:lnTo>
                      <a:pt x="722" y="674"/>
                    </a:lnTo>
                    <a:lnTo>
                      <a:pt x="722" y="674"/>
                    </a:lnTo>
                    <a:lnTo>
                      <a:pt x="720" y="676"/>
                    </a:lnTo>
                    <a:lnTo>
                      <a:pt x="720" y="676"/>
                    </a:lnTo>
                    <a:lnTo>
                      <a:pt x="718" y="676"/>
                    </a:lnTo>
                    <a:lnTo>
                      <a:pt x="718" y="676"/>
                    </a:lnTo>
                    <a:lnTo>
                      <a:pt x="718" y="676"/>
                    </a:lnTo>
                    <a:lnTo>
                      <a:pt x="716" y="676"/>
                    </a:lnTo>
                    <a:lnTo>
                      <a:pt x="715" y="676"/>
                    </a:lnTo>
                    <a:lnTo>
                      <a:pt x="715" y="674"/>
                    </a:lnTo>
                    <a:lnTo>
                      <a:pt x="715" y="674"/>
                    </a:lnTo>
                    <a:lnTo>
                      <a:pt x="713" y="674"/>
                    </a:lnTo>
                    <a:lnTo>
                      <a:pt x="713" y="674"/>
                    </a:lnTo>
                    <a:lnTo>
                      <a:pt x="713" y="673"/>
                    </a:lnTo>
                    <a:lnTo>
                      <a:pt x="713" y="673"/>
                    </a:lnTo>
                    <a:lnTo>
                      <a:pt x="711" y="671"/>
                    </a:lnTo>
                    <a:lnTo>
                      <a:pt x="711" y="671"/>
                    </a:lnTo>
                    <a:lnTo>
                      <a:pt x="711" y="671"/>
                    </a:lnTo>
                    <a:lnTo>
                      <a:pt x="711" y="671"/>
                    </a:lnTo>
                    <a:lnTo>
                      <a:pt x="711" y="671"/>
                    </a:lnTo>
                    <a:lnTo>
                      <a:pt x="711" y="671"/>
                    </a:lnTo>
                    <a:lnTo>
                      <a:pt x="711" y="671"/>
                    </a:lnTo>
                    <a:lnTo>
                      <a:pt x="711" y="671"/>
                    </a:lnTo>
                    <a:lnTo>
                      <a:pt x="711" y="673"/>
                    </a:lnTo>
                    <a:lnTo>
                      <a:pt x="711" y="673"/>
                    </a:lnTo>
                    <a:lnTo>
                      <a:pt x="711" y="673"/>
                    </a:lnTo>
                    <a:lnTo>
                      <a:pt x="709" y="673"/>
                    </a:lnTo>
                    <a:lnTo>
                      <a:pt x="709" y="674"/>
                    </a:lnTo>
                    <a:lnTo>
                      <a:pt x="709" y="676"/>
                    </a:lnTo>
                    <a:lnTo>
                      <a:pt x="709" y="676"/>
                    </a:lnTo>
                    <a:lnTo>
                      <a:pt x="709" y="678"/>
                    </a:lnTo>
                    <a:lnTo>
                      <a:pt x="709" y="678"/>
                    </a:lnTo>
                    <a:lnTo>
                      <a:pt x="707" y="678"/>
                    </a:lnTo>
                    <a:lnTo>
                      <a:pt x="707" y="678"/>
                    </a:lnTo>
                    <a:lnTo>
                      <a:pt x="707" y="678"/>
                    </a:lnTo>
                    <a:lnTo>
                      <a:pt x="707" y="680"/>
                    </a:lnTo>
                    <a:lnTo>
                      <a:pt x="707" y="680"/>
                    </a:lnTo>
                    <a:lnTo>
                      <a:pt x="706" y="680"/>
                    </a:lnTo>
                    <a:lnTo>
                      <a:pt x="706" y="680"/>
                    </a:lnTo>
                    <a:lnTo>
                      <a:pt x="706" y="680"/>
                    </a:lnTo>
                    <a:lnTo>
                      <a:pt x="706" y="682"/>
                    </a:lnTo>
                    <a:lnTo>
                      <a:pt x="706" y="682"/>
                    </a:lnTo>
                    <a:lnTo>
                      <a:pt x="706" y="683"/>
                    </a:lnTo>
                    <a:lnTo>
                      <a:pt x="706" y="683"/>
                    </a:lnTo>
                    <a:lnTo>
                      <a:pt x="704" y="683"/>
                    </a:lnTo>
                    <a:lnTo>
                      <a:pt x="704" y="683"/>
                    </a:lnTo>
                    <a:lnTo>
                      <a:pt x="704" y="683"/>
                    </a:lnTo>
                    <a:lnTo>
                      <a:pt x="704" y="683"/>
                    </a:lnTo>
                    <a:lnTo>
                      <a:pt x="704" y="683"/>
                    </a:lnTo>
                    <a:lnTo>
                      <a:pt x="702" y="683"/>
                    </a:lnTo>
                    <a:lnTo>
                      <a:pt x="702" y="683"/>
                    </a:lnTo>
                    <a:lnTo>
                      <a:pt x="702" y="683"/>
                    </a:lnTo>
                    <a:lnTo>
                      <a:pt x="702" y="683"/>
                    </a:lnTo>
                    <a:lnTo>
                      <a:pt x="700" y="683"/>
                    </a:lnTo>
                    <a:lnTo>
                      <a:pt x="700" y="685"/>
                    </a:lnTo>
                    <a:lnTo>
                      <a:pt x="698" y="685"/>
                    </a:lnTo>
                    <a:lnTo>
                      <a:pt x="697" y="685"/>
                    </a:lnTo>
                    <a:lnTo>
                      <a:pt x="697" y="685"/>
                    </a:lnTo>
                    <a:lnTo>
                      <a:pt x="697" y="687"/>
                    </a:lnTo>
                    <a:lnTo>
                      <a:pt x="697" y="687"/>
                    </a:lnTo>
                    <a:lnTo>
                      <a:pt x="697" y="689"/>
                    </a:lnTo>
                    <a:lnTo>
                      <a:pt x="695" y="689"/>
                    </a:lnTo>
                    <a:lnTo>
                      <a:pt x="695" y="689"/>
                    </a:lnTo>
                    <a:lnTo>
                      <a:pt x="695" y="689"/>
                    </a:lnTo>
                    <a:lnTo>
                      <a:pt x="695" y="689"/>
                    </a:lnTo>
                    <a:lnTo>
                      <a:pt x="695" y="689"/>
                    </a:lnTo>
                    <a:lnTo>
                      <a:pt x="695" y="689"/>
                    </a:lnTo>
                    <a:lnTo>
                      <a:pt x="693" y="691"/>
                    </a:lnTo>
                    <a:lnTo>
                      <a:pt x="693" y="691"/>
                    </a:lnTo>
                    <a:lnTo>
                      <a:pt x="693" y="691"/>
                    </a:lnTo>
                    <a:lnTo>
                      <a:pt x="693" y="691"/>
                    </a:lnTo>
                    <a:lnTo>
                      <a:pt x="693" y="693"/>
                    </a:lnTo>
                    <a:lnTo>
                      <a:pt x="693" y="693"/>
                    </a:lnTo>
                    <a:lnTo>
                      <a:pt x="693" y="693"/>
                    </a:lnTo>
                    <a:lnTo>
                      <a:pt x="693" y="693"/>
                    </a:lnTo>
                    <a:lnTo>
                      <a:pt x="693" y="693"/>
                    </a:lnTo>
                    <a:lnTo>
                      <a:pt x="693" y="693"/>
                    </a:lnTo>
                    <a:lnTo>
                      <a:pt x="693" y="694"/>
                    </a:lnTo>
                    <a:lnTo>
                      <a:pt x="691" y="694"/>
                    </a:lnTo>
                    <a:lnTo>
                      <a:pt x="691" y="694"/>
                    </a:lnTo>
                    <a:lnTo>
                      <a:pt x="691" y="694"/>
                    </a:lnTo>
                    <a:lnTo>
                      <a:pt x="689" y="694"/>
                    </a:lnTo>
                    <a:lnTo>
                      <a:pt x="687" y="696"/>
                    </a:lnTo>
                    <a:lnTo>
                      <a:pt x="687" y="696"/>
                    </a:lnTo>
                    <a:lnTo>
                      <a:pt x="687" y="696"/>
                    </a:lnTo>
                    <a:lnTo>
                      <a:pt x="687" y="696"/>
                    </a:lnTo>
                    <a:lnTo>
                      <a:pt x="687" y="696"/>
                    </a:lnTo>
                    <a:lnTo>
                      <a:pt x="687" y="696"/>
                    </a:lnTo>
                    <a:lnTo>
                      <a:pt x="687" y="696"/>
                    </a:lnTo>
                    <a:lnTo>
                      <a:pt x="687" y="698"/>
                    </a:lnTo>
                    <a:lnTo>
                      <a:pt x="686" y="700"/>
                    </a:lnTo>
                    <a:lnTo>
                      <a:pt x="686" y="702"/>
                    </a:lnTo>
                    <a:lnTo>
                      <a:pt x="686" y="702"/>
                    </a:lnTo>
                    <a:lnTo>
                      <a:pt x="686" y="702"/>
                    </a:lnTo>
                    <a:lnTo>
                      <a:pt x="686" y="702"/>
                    </a:lnTo>
                    <a:lnTo>
                      <a:pt x="686" y="702"/>
                    </a:lnTo>
                    <a:lnTo>
                      <a:pt x="686" y="703"/>
                    </a:lnTo>
                    <a:lnTo>
                      <a:pt x="684" y="703"/>
                    </a:lnTo>
                    <a:lnTo>
                      <a:pt x="684" y="703"/>
                    </a:lnTo>
                    <a:lnTo>
                      <a:pt x="684" y="705"/>
                    </a:lnTo>
                    <a:lnTo>
                      <a:pt x="684" y="705"/>
                    </a:lnTo>
                    <a:lnTo>
                      <a:pt x="682" y="705"/>
                    </a:lnTo>
                    <a:lnTo>
                      <a:pt x="682" y="705"/>
                    </a:lnTo>
                    <a:lnTo>
                      <a:pt x="682" y="705"/>
                    </a:lnTo>
                    <a:lnTo>
                      <a:pt x="682" y="705"/>
                    </a:lnTo>
                    <a:lnTo>
                      <a:pt x="682" y="705"/>
                    </a:lnTo>
                    <a:lnTo>
                      <a:pt x="680" y="707"/>
                    </a:lnTo>
                    <a:lnTo>
                      <a:pt x="680" y="707"/>
                    </a:lnTo>
                    <a:lnTo>
                      <a:pt x="680" y="707"/>
                    </a:lnTo>
                    <a:lnTo>
                      <a:pt x="680" y="707"/>
                    </a:lnTo>
                    <a:lnTo>
                      <a:pt x="680" y="707"/>
                    </a:lnTo>
                    <a:lnTo>
                      <a:pt x="678" y="707"/>
                    </a:lnTo>
                    <a:lnTo>
                      <a:pt x="678" y="709"/>
                    </a:lnTo>
                    <a:lnTo>
                      <a:pt x="678" y="709"/>
                    </a:lnTo>
                    <a:lnTo>
                      <a:pt x="678" y="711"/>
                    </a:lnTo>
                    <a:lnTo>
                      <a:pt x="678" y="711"/>
                    </a:lnTo>
                    <a:lnTo>
                      <a:pt x="678" y="711"/>
                    </a:lnTo>
                    <a:lnTo>
                      <a:pt x="678" y="711"/>
                    </a:lnTo>
                    <a:lnTo>
                      <a:pt x="678" y="711"/>
                    </a:lnTo>
                    <a:lnTo>
                      <a:pt x="678" y="712"/>
                    </a:lnTo>
                    <a:lnTo>
                      <a:pt x="680" y="712"/>
                    </a:lnTo>
                    <a:lnTo>
                      <a:pt x="680" y="712"/>
                    </a:lnTo>
                    <a:lnTo>
                      <a:pt x="680" y="712"/>
                    </a:lnTo>
                    <a:lnTo>
                      <a:pt x="680" y="714"/>
                    </a:lnTo>
                    <a:lnTo>
                      <a:pt x="682" y="714"/>
                    </a:lnTo>
                    <a:lnTo>
                      <a:pt x="682" y="714"/>
                    </a:lnTo>
                    <a:lnTo>
                      <a:pt x="682" y="714"/>
                    </a:lnTo>
                    <a:lnTo>
                      <a:pt x="682" y="716"/>
                    </a:lnTo>
                    <a:lnTo>
                      <a:pt x="682" y="716"/>
                    </a:lnTo>
                    <a:lnTo>
                      <a:pt x="682" y="716"/>
                    </a:lnTo>
                    <a:lnTo>
                      <a:pt x="680" y="716"/>
                    </a:lnTo>
                    <a:lnTo>
                      <a:pt x="680" y="716"/>
                    </a:lnTo>
                    <a:lnTo>
                      <a:pt x="680" y="716"/>
                    </a:lnTo>
                    <a:lnTo>
                      <a:pt x="678" y="718"/>
                    </a:lnTo>
                    <a:lnTo>
                      <a:pt x="678" y="718"/>
                    </a:lnTo>
                    <a:lnTo>
                      <a:pt x="678" y="718"/>
                    </a:lnTo>
                    <a:lnTo>
                      <a:pt x="678" y="718"/>
                    </a:lnTo>
                    <a:lnTo>
                      <a:pt x="678" y="718"/>
                    </a:lnTo>
                    <a:lnTo>
                      <a:pt x="677" y="720"/>
                    </a:lnTo>
                    <a:lnTo>
                      <a:pt x="677" y="720"/>
                    </a:lnTo>
                    <a:lnTo>
                      <a:pt x="677" y="720"/>
                    </a:lnTo>
                    <a:lnTo>
                      <a:pt x="675" y="720"/>
                    </a:lnTo>
                    <a:lnTo>
                      <a:pt x="675" y="720"/>
                    </a:lnTo>
                    <a:lnTo>
                      <a:pt x="673" y="721"/>
                    </a:lnTo>
                    <a:lnTo>
                      <a:pt x="673" y="723"/>
                    </a:lnTo>
                    <a:lnTo>
                      <a:pt x="671" y="723"/>
                    </a:lnTo>
                    <a:lnTo>
                      <a:pt x="671" y="723"/>
                    </a:lnTo>
                    <a:lnTo>
                      <a:pt x="669" y="723"/>
                    </a:lnTo>
                    <a:lnTo>
                      <a:pt x="669" y="723"/>
                    </a:lnTo>
                    <a:lnTo>
                      <a:pt x="669" y="723"/>
                    </a:lnTo>
                    <a:lnTo>
                      <a:pt x="666" y="723"/>
                    </a:lnTo>
                    <a:lnTo>
                      <a:pt x="666" y="723"/>
                    </a:lnTo>
                    <a:lnTo>
                      <a:pt x="664" y="723"/>
                    </a:lnTo>
                    <a:lnTo>
                      <a:pt x="664" y="723"/>
                    </a:lnTo>
                    <a:lnTo>
                      <a:pt x="662" y="723"/>
                    </a:lnTo>
                    <a:lnTo>
                      <a:pt x="662" y="723"/>
                    </a:lnTo>
                    <a:lnTo>
                      <a:pt x="660" y="723"/>
                    </a:lnTo>
                    <a:lnTo>
                      <a:pt x="659" y="725"/>
                    </a:lnTo>
                    <a:lnTo>
                      <a:pt x="659" y="725"/>
                    </a:lnTo>
                    <a:lnTo>
                      <a:pt x="659" y="725"/>
                    </a:lnTo>
                    <a:lnTo>
                      <a:pt x="659" y="725"/>
                    </a:lnTo>
                    <a:lnTo>
                      <a:pt x="657" y="727"/>
                    </a:lnTo>
                    <a:lnTo>
                      <a:pt x="657" y="727"/>
                    </a:lnTo>
                    <a:lnTo>
                      <a:pt x="657" y="727"/>
                    </a:lnTo>
                    <a:lnTo>
                      <a:pt x="657" y="727"/>
                    </a:lnTo>
                    <a:lnTo>
                      <a:pt x="655" y="727"/>
                    </a:lnTo>
                    <a:lnTo>
                      <a:pt x="655" y="727"/>
                    </a:lnTo>
                    <a:lnTo>
                      <a:pt x="655" y="727"/>
                    </a:lnTo>
                    <a:lnTo>
                      <a:pt x="653" y="727"/>
                    </a:lnTo>
                    <a:lnTo>
                      <a:pt x="653" y="727"/>
                    </a:lnTo>
                    <a:lnTo>
                      <a:pt x="651" y="727"/>
                    </a:lnTo>
                    <a:lnTo>
                      <a:pt x="649" y="727"/>
                    </a:lnTo>
                    <a:lnTo>
                      <a:pt x="649" y="725"/>
                    </a:lnTo>
                    <a:lnTo>
                      <a:pt x="649" y="725"/>
                    </a:lnTo>
                    <a:lnTo>
                      <a:pt x="648" y="725"/>
                    </a:lnTo>
                    <a:lnTo>
                      <a:pt x="648" y="725"/>
                    </a:lnTo>
                    <a:lnTo>
                      <a:pt x="648" y="725"/>
                    </a:lnTo>
                    <a:lnTo>
                      <a:pt x="648" y="725"/>
                    </a:lnTo>
                    <a:lnTo>
                      <a:pt x="646" y="727"/>
                    </a:lnTo>
                    <a:lnTo>
                      <a:pt x="646" y="727"/>
                    </a:lnTo>
                    <a:lnTo>
                      <a:pt x="646" y="727"/>
                    </a:lnTo>
                    <a:lnTo>
                      <a:pt x="646" y="727"/>
                    </a:lnTo>
                    <a:lnTo>
                      <a:pt x="646" y="727"/>
                    </a:lnTo>
                    <a:lnTo>
                      <a:pt x="646" y="727"/>
                    </a:lnTo>
                    <a:lnTo>
                      <a:pt x="646" y="729"/>
                    </a:lnTo>
                    <a:lnTo>
                      <a:pt x="646" y="729"/>
                    </a:lnTo>
                    <a:lnTo>
                      <a:pt x="644" y="729"/>
                    </a:lnTo>
                    <a:lnTo>
                      <a:pt x="642" y="729"/>
                    </a:lnTo>
                    <a:lnTo>
                      <a:pt x="642" y="729"/>
                    </a:lnTo>
                    <a:lnTo>
                      <a:pt x="642" y="729"/>
                    </a:lnTo>
                    <a:lnTo>
                      <a:pt x="642" y="729"/>
                    </a:lnTo>
                    <a:lnTo>
                      <a:pt x="640" y="729"/>
                    </a:lnTo>
                    <a:lnTo>
                      <a:pt x="640" y="729"/>
                    </a:lnTo>
                    <a:lnTo>
                      <a:pt x="639" y="729"/>
                    </a:lnTo>
                    <a:lnTo>
                      <a:pt x="639" y="729"/>
                    </a:lnTo>
                    <a:lnTo>
                      <a:pt x="639" y="729"/>
                    </a:lnTo>
                    <a:lnTo>
                      <a:pt x="637" y="730"/>
                    </a:lnTo>
                    <a:lnTo>
                      <a:pt x="637" y="730"/>
                    </a:lnTo>
                    <a:lnTo>
                      <a:pt x="637" y="730"/>
                    </a:lnTo>
                    <a:lnTo>
                      <a:pt x="637" y="730"/>
                    </a:lnTo>
                    <a:lnTo>
                      <a:pt x="635" y="730"/>
                    </a:lnTo>
                    <a:lnTo>
                      <a:pt x="633" y="732"/>
                    </a:lnTo>
                    <a:lnTo>
                      <a:pt x="633" y="732"/>
                    </a:lnTo>
                    <a:lnTo>
                      <a:pt x="631" y="730"/>
                    </a:lnTo>
                    <a:lnTo>
                      <a:pt x="631" y="730"/>
                    </a:lnTo>
                    <a:lnTo>
                      <a:pt x="630" y="730"/>
                    </a:lnTo>
                    <a:lnTo>
                      <a:pt x="630" y="730"/>
                    </a:lnTo>
                    <a:lnTo>
                      <a:pt x="630" y="730"/>
                    </a:lnTo>
                    <a:lnTo>
                      <a:pt x="630" y="729"/>
                    </a:lnTo>
                    <a:lnTo>
                      <a:pt x="628" y="729"/>
                    </a:lnTo>
                    <a:lnTo>
                      <a:pt x="628" y="729"/>
                    </a:lnTo>
                    <a:lnTo>
                      <a:pt x="628" y="729"/>
                    </a:lnTo>
                    <a:lnTo>
                      <a:pt x="628" y="729"/>
                    </a:lnTo>
                    <a:lnTo>
                      <a:pt x="628" y="729"/>
                    </a:lnTo>
                    <a:lnTo>
                      <a:pt x="628" y="729"/>
                    </a:lnTo>
                    <a:lnTo>
                      <a:pt x="628" y="730"/>
                    </a:lnTo>
                    <a:lnTo>
                      <a:pt x="628" y="730"/>
                    </a:lnTo>
                    <a:lnTo>
                      <a:pt x="628" y="730"/>
                    </a:lnTo>
                    <a:lnTo>
                      <a:pt x="628" y="730"/>
                    </a:lnTo>
                    <a:lnTo>
                      <a:pt x="628" y="732"/>
                    </a:lnTo>
                    <a:lnTo>
                      <a:pt x="626" y="732"/>
                    </a:lnTo>
                    <a:lnTo>
                      <a:pt x="626" y="732"/>
                    </a:lnTo>
                    <a:lnTo>
                      <a:pt x="626" y="734"/>
                    </a:lnTo>
                    <a:lnTo>
                      <a:pt x="626" y="734"/>
                    </a:lnTo>
                    <a:lnTo>
                      <a:pt x="626" y="734"/>
                    </a:lnTo>
                    <a:lnTo>
                      <a:pt x="626" y="734"/>
                    </a:lnTo>
                    <a:lnTo>
                      <a:pt x="626" y="736"/>
                    </a:lnTo>
                    <a:lnTo>
                      <a:pt x="626" y="736"/>
                    </a:lnTo>
                    <a:lnTo>
                      <a:pt x="626" y="736"/>
                    </a:lnTo>
                    <a:lnTo>
                      <a:pt x="626" y="736"/>
                    </a:lnTo>
                    <a:lnTo>
                      <a:pt x="624" y="736"/>
                    </a:lnTo>
                    <a:lnTo>
                      <a:pt x="624" y="736"/>
                    </a:lnTo>
                    <a:lnTo>
                      <a:pt x="624" y="738"/>
                    </a:lnTo>
                    <a:lnTo>
                      <a:pt x="624" y="738"/>
                    </a:lnTo>
                    <a:lnTo>
                      <a:pt x="622" y="738"/>
                    </a:lnTo>
                    <a:lnTo>
                      <a:pt x="621" y="738"/>
                    </a:lnTo>
                    <a:lnTo>
                      <a:pt x="621" y="738"/>
                    </a:lnTo>
                    <a:lnTo>
                      <a:pt x="621" y="738"/>
                    </a:lnTo>
                    <a:lnTo>
                      <a:pt x="619" y="740"/>
                    </a:lnTo>
                    <a:lnTo>
                      <a:pt x="619" y="740"/>
                    </a:lnTo>
                    <a:lnTo>
                      <a:pt x="619" y="740"/>
                    </a:lnTo>
                    <a:lnTo>
                      <a:pt x="619" y="740"/>
                    </a:lnTo>
                    <a:lnTo>
                      <a:pt x="619" y="741"/>
                    </a:lnTo>
                    <a:lnTo>
                      <a:pt x="619" y="741"/>
                    </a:lnTo>
                    <a:lnTo>
                      <a:pt x="617" y="741"/>
                    </a:lnTo>
                    <a:lnTo>
                      <a:pt x="617" y="741"/>
                    </a:lnTo>
                    <a:lnTo>
                      <a:pt x="617" y="741"/>
                    </a:lnTo>
                    <a:lnTo>
                      <a:pt x="617" y="741"/>
                    </a:lnTo>
                    <a:lnTo>
                      <a:pt x="617" y="743"/>
                    </a:lnTo>
                    <a:lnTo>
                      <a:pt x="615" y="743"/>
                    </a:lnTo>
                    <a:lnTo>
                      <a:pt x="615" y="745"/>
                    </a:lnTo>
                    <a:lnTo>
                      <a:pt x="615" y="745"/>
                    </a:lnTo>
                    <a:lnTo>
                      <a:pt x="615" y="745"/>
                    </a:lnTo>
                    <a:lnTo>
                      <a:pt x="615" y="745"/>
                    </a:lnTo>
                    <a:lnTo>
                      <a:pt x="613" y="745"/>
                    </a:lnTo>
                    <a:lnTo>
                      <a:pt x="613" y="747"/>
                    </a:lnTo>
                    <a:lnTo>
                      <a:pt x="612" y="747"/>
                    </a:lnTo>
                    <a:lnTo>
                      <a:pt x="612" y="749"/>
                    </a:lnTo>
                    <a:lnTo>
                      <a:pt x="610" y="750"/>
                    </a:lnTo>
                    <a:lnTo>
                      <a:pt x="610" y="750"/>
                    </a:lnTo>
                    <a:lnTo>
                      <a:pt x="608" y="750"/>
                    </a:lnTo>
                    <a:lnTo>
                      <a:pt x="608" y="752"/>
                    </a:lnTo>
                    <a:lnTo>
                      <a:pt x="608" y="752"/>
                    </a:lnTo>
                    <a:lnTo>
                      <a:pt x="608" y="752"/>
                    </a:lnTo>
                    <a:lnTo>
                      <a:pt x="606" y="752"/>
                    </a:lnTo>
                    <a:lnTo>
                      <a:pt x="606" y="752"/>
                    </a:lnTo>
                    <a:lnTo>
                      <a:pt x="606" y="752"/>
                    </a:lnTo>
                    <a:lnTo>
                      <a:pt x="604" y="752"/>
                    </a:lnTo>
                    <a:lnTo>
                      <a:pt x="604" y="752"/>
                    </a:lnTo>
                    <a:lnTo>
                      <a:pt x="604" y="752"/>
                    </a:lnTo>
                    <a:lnTo>
                      <a:pt x="604" y="752"/>
                    </a:lnTo>
                    <a:lnTo>
                      <a:pt x="604" y="754"/>
                    </a:lnTo>
                    <a:lnTo>
                      <a:pt x="602" y="754"/>
                    </a:lnTo>
                    <a:lnTo>
                      <a:pt x="602" y="754"/>
                    </a:lnTo>
                    <a:lnTo>
                      <a:pt x="601" y="752"/>
                    </a:lnTo>
                    <a:lnTo>
                      <a:pt x="601" y="752"/>
                    </a:lnTo>
                    <a:lnTo>
                      <a:pt x="599" y="752"/>
                    </a:lnTo>
                    <a:lnTo>
                      <a:pt x="599" y="752"/>
                    </a:lnTo>
                    <a:lnTo>
                      <a:pt x="599" y="752"/>
                    </a:lnTo>
                    <a:lnTo>
                      <a:pt x="599" y="750"/>
                    </a:lnTo>
                    <a:lnTo>
                      <a:pt x="597" y="750"/>
                    </a:lnTo>
                    <a:lnTo>
                      <a:pt x="597" y="750"/>
                    </a:lnTo>
                    <a:lnTo>
                      <a:pt x="595" y="750"/>
                    </a:lnTo>
                    <a:lnTo>
                      <a:pt x="595" y="750"/>
                    </a:lnTo>
                    <a:lnTo>
                      <a:pt x="595" y="750"/>
                    </a:lnTo>
                    <a:lnTo>
                      <a:pt x="595" y="750"/>
                    </a:lnTo>
                    <a:lnTo>
                      <a:pt x="595" y="750"/>
                    </a:lnTo>
                    <a:lnTo>
                      <a:pt x="595" y="750"/>
                    </a:lnTo>
                    <a:lnTo>
                      <a:pt x="593" y="750"/>
                    </a:lnTo>
                    <a:lnTo>
                      <a:pt x="593" y="749"/>
                    </a:lnTo>
                    <a:lnTo>
                      <a:pt x="593" y="749"/>
                    </a:lnTo>
                    <a:lnTo>
                      <a:pt x="592" y="749"/>
                    </a:lnTo>
                    <a:lnTo>
                      <a:pt x="592" y="749"/>
                    </a:lnTo>
                    <a:lnTo>
                      <a:pt x="592" y="749"/>
                    </a:lnTo>
                    <a:lnTo>
                      <a:pt x="590" y="747"/>
                    </a:lnTo>
                    <a:lnTo>
                      <a:pt x="590" y="747"/>
                    </a:lnTo>
                    <a:lnTo>
                      <a:pt x="590" y="745"/>
                    </a:lnTo>
                    <a:lnTo>
                      <a:pt x="590" y="745"/>
                    </a:lnTo>
                    <a:lnTo>
                      <a:pt x="590" y="745"/>
                    </a:lnTo>
                    <a:lnTo>
                      <a:pt x="588" y="743"/>
                    </a:lnTo>
                    <a:lnTo>
                      <a:pt x="588" y="743"/>
                    </a:lnTo>
                    <a:lnTo>
                      <a:pt x="588" y="741"/>
                    </a:lnTo>
                    <a:lnTo>
                      <a:pt x="586" y="741"/>
                    </a:lnTo>
                    <a:lnTo>
                      <a:pt x="586" y="741"/>
                    </a:lnTo>
                    <a:lnTo>
                      <a:pt x="586" y="741"/>
                    </a:lnTo>
                    <a:lnTo>
                      <a:pt x="586" y="740"/>
                    </a:lnTo>
                    <a:lnTo>
                      <a:pt x="584" y="740"/>
                    </a:lnTo>
                    <a:lnTo>
                      <a:pt x="584" y="740"/>
                    </a:lnTo>
                    <a:lnTo>
                      <a:pt x="583" y="740"/>
                    </a:lnTo>
                    <a:lnTo>
                      <a:pt x="583" y="740"/>
                    </a:lnTo>
                    <a:lnTo>
                      <a:pt x="583" y="740"/>
                    </a:lnTo>
                    <a:lnTo>
                      <a:pt x="581" y="740"/>
                    </a:lnTo>
                    <a:lnTo>
                      <a:pt x="579" y="738"/>
                    </a:lnTo>
                    <a:lnTo>
                      <a:pt x="579" y="738"/>
                    </a:lnTo>
                    <a:lnTo>
                      <a:pt x="577" y="738"/>
                    </a:lnTo>
                    <a:lnTo>
                      <a:pt x="577" y="738"/>
                    </a:lnTo>
                    <a:lnTo>
                      <a:pt x="575" y="736"/>
                    </a:lnTo>
                    <a:lnTo>
                      <a:pt x="575" y="736"/>
                    </a:lnTo>
                    <a:lnTo>
                      <a:pt x="574" y="734"/>
                    </a:lnTo>
                    <a:lnTo>
                      <a:pt x="572" y="734"/>
                    </a:lnTo>
                    <a:lnTo>
                      <a:pt x="572" y="732"/>
                    </a:lnTo>
                    <a:lnTo>
                      <a:pt x="572" y="732"/>
                    </a:lnTo>
                    <a:lnTo>
                      <a:pt x="572" y="732"/>
                    </a:lnTo>
                    <a:lnTo>
                      <a:pt x="572" y="730"/>
                    </a:lnTo>
                    <a:lnTo>
                      <a:pt x="572" y="730"/>
                    </a:lnTo>
                    <a:lnTo>
                      <a:pt x="572" y="729"/>
                    </a:lnTo>
                    <a:lnTo>
                      <a:pt x="572" y="729"/>
                    </a:lnTo>
                    <a:lnTo>
                      <a:pt x="572" y="729"/>
                    </a:lnTo>
                    <a:lnTo>
                      <a:pt x="572" y="729"/>
                    </a:lnTo>
                    <a:lnTo>
                      <a:pt x="570" y="729"/>
                    </a:lnTo>
                    <a:lnTo>
                      <a:pt x="570" y="729"/>
                    </a:lnTo>
                    <a:lnTo>
                      <a:pt x="570" y="729"/>
                    </a:lnTo>
                    <a:lnTo>
                      <a:pt x="568" y="729"/>
                    </a:lnTo>
                    <a:lnTo>
                      <a:pt x="568" y="729"/>
                    </a:lnTo>
                    <a:lnTo>
                      <a:pt x="568" y="729"/>
                    </a:lnTo>
                    <a:lnTo>
                      <a:pt x="566" y="729"/>
                    </a:lnTo>
                    <a:lnTo>
                      <a:pt x="566" y="729"/>
                    </a:lnTo>
                    <a:lnTo>
                      <a:pt x="566" y="727"/>
                    </a:lnTo>
                    <a:lnTo>
                      <a:pt x="564" y="727"/>
                    </a:lnTo>
                    <a:lnTo>
                      <a:pt x="564" y="727"/>
                    </a:lnTo>
                    <a:lnTo>
                      <a:pt x="563" y="727"/>
                    </a:lnTo>
                    <a:lnTo>
                      <a:pt x="563" y="727"/>
                    </a:lnTo>
                    <a:lnTo>
                      <a:pt x="563" y="727"/>
                    </a:lnTo>
                    <a:lnTo>
                      <a:pt x="561" y="725"/>
                    </a:lnTo>
                    <a:lnTo>
                      <a:pt x="561" y="725"/>
                    </a:lnTo>
                    <a:lnTo>
                      <a:pt x="561" y="725"/>
                    </a:lnTo>
                    <a:lnTo>
                      <a:pt x="559" y="725"/>
                    </a:lnTo>
                    <a:lnTo>
                      <a:pt x="559" y="723"/>
                    </a:lnTo>
                    <a:lnTo>
                      <a:pt x="559" y="723"/>
                    </a:lnTo>
                    <a:lnTo>
                      <a:pt x="559" y="723"/>
                    </a:lnTo>
                    <a:lnTo>
                      <a:pt x="559" y="723"/>
                    </a:lnTo>
                    <a:lnTo>
                      <a:pt x="557" y="721"/>
                    </a:lnTo>
                    <a:lnTo>
                      <a:pt x="557" y="721"/>
                    </a:lnTo>
                    <a:lnTo>
                      <a:pt x="557" y="721"/>
                    </a:lnTo>
                    <a:lnTo>
                      <a:pt x="557" y="721"/>
                    </a:lnTo>
                    <a:lnTo>
                      <a:pt x="557" y="721"/>
                    </a:lnTo>
                    <a:lnTo>
                      <a:pt x="555" y="721"/>
                    </a:lnTo>
                    <a:lnTo>
                      <a:pt x="555" y="721"/>
                    </a:lnTo>
                    <a:lnTo>
                      <a:pt x="554" y="720"/>
                    </a:lnTo>
                    <a:lnTo>
                      <a:pt x="554" y="720"/>
                    </a:lnTo>
                    <a:lnTo>
                      <a:pt x="552" y="720"/>
                    </a:lnTo>
                    <a:lnTo>
                      <a:pt x="552" y="720"/>
                    </a:lnTo>
                    <a:lnTo>
                      <a:pt x="550" y="720"/>
                    </a:lnTo>
                    <a:lnTo>
                      <a:pt x="550" y="720"/>
                    </a:lnTo>
                    <a:lnTo>
                      <a:pt x="550" y="720"/>
                    </a:lnTo>
                    <a:lnTo>
                      <a:pt x="550" y="720"/>
                    </a:lnTo>
                    <a:lnTo>
                      <a:pt x="548" y="718"/>
                    </a:lnTo>
                    <a:lnTo>
                      <a:pt x="548" y="718"/>
                    </a:lnTo>
                    <a:lnTo>
                      <a:pt x="548" y="718"/>
                    </a:lnTo>
                    <a:lnTo>
                      <a:pt x="548" y="718"/>
                    </a:lnTo>
                    <a:lnTo>
                      <a:pt x="548" y="718"/>
                    </a:lnTo>
                    <a:lnTo>
                      <a:pt x="548" y="718"/>
                    </a:lnTo>
                    <a:lnTo>
                      <a:pt x="546" y="716"/>
                    </a:lnTo>
                    <a:lnTo>
                      <a:pt x="546" y="716"/>
                    </a:lnTo>
                    <a:lnTo>
                      <a:pt x="546" y="714"/>
                    </a:lnTo>
                    <a:lnTo>
                      <a:pt x="546" y="714"/>
                    </a:lnTo>
                    <a:lnTo>
                      <a:pt x="546" y="714"/>
                    </a:lnTo>
                    <a:lnTo>
                      <a:pt x="546" y="714"/>
                    </a:lnTo>
                    <a:lnTo>
                      <a:pt x="545" y="714"/>
                    </a:lnTo>
                    <a:lnTo>
                      <a:pt x="545" y="714"/>
                    </a:lnTo>
                    <a:lnTo>
                      <a:pt x="545" y="712"/>
                    </a:lnTo>
                    <a:lnTo>
                      <a:pt x="545" y="712"/>
                    </a:lnTo>
                    <a:lnTo>
                      <a:pt x="543" y="712"/>
                    </a:lnTo>
                    <a:lnTo>
                      <a:pt x="543" y="712"/>
                    </a:lnTo>
                    <a:lnTo>
                      <a:pt x="543" y="712"/>
                    </a:lnTo>
                    <a:lnTo>
                      <a:pt x="543" y="712"/>
                    </a:lnTo>
                    <a:lnTo>
                      <a:pt x="541" y="712"/>
                    </a:lnTo>
                    <a:lnTo>
                      <a:pt x="541" y="712"/>
                    </a:lnTo>
                    <a:lnTo>
                      <a:pt x="541" y="712"/>
                    </a:lnTo>
                    <a:lnTo>
                      <a:pt x="541" y="712"/>
                    </a:lnTo>
                    <a:lnTo>
                      <a:pt x="541" y="712"/>
                    </a:lnTo>
                    <a:lnTo>
                      <a:pt x="539" y="712"/>
                    </a:lnTo>
                    <a:lnTo>
                      <a:pt x="539" y="712"/>
                    </a:lnTo>
                    <a:lnTo>
                      <a:pt x="539" y="712"/>
                    </a:lnTo>
                    <a:lnTo>
                      <a:pt x="539" y="712"/>
                    </a:lnTo>
                    <a:lnTo>
                      <a:pt x="539" y="712"/>
                    </a:lnTo>
                    <a:lnTo>
                      <a:pt x="537" y="712"/>
                    </a:lnTo>
                    <a:lnTo>
                      <a:pt x="537" y="712"/>
                    </a:lnTo>
                    <a:lnTo>
                      <a:pt x="537" y="712"/>
                    </a:lnTo>
                    <a:lnTo>
                      <a:pt x="536" y="711"/>
                    </a:lnTo>
                    <a:lnTo>
                      <a:pt x="534" y="709"/>
                    </a:lnTo>
                    <a:lnTo>
                      <a:pt x="534" y="709"/>
                    </a:lnTo>
                    <a:lnTo>
                      <a:pt x="534" y="709"/>
                    </a:lnTo>
                    <a:lnTo>
                      <a:pt x="534" y="709"/>
                    </a:lnTo>
                    <a:lnTo>
                      <a:pt x="534" y="709"/>
                    </a:lnTo>
                    <a:lnTo>
                      <a:pt x="534" y="709"/>
                    </a:lnTo>
                    <a:lnTo>
                      <a:pt x="532" y="707"/>
                    </a:lnTo>
                    <a:lnTo>
                      <a:pt x="532" y="707"/>
                    </a:lnTo>
                    <a:lnTo>
                      <a:pt x="532" y="707"/>
                    </a:lnTo>
                    <a:lnTo>
                      <a:pt x="532" y="707"/>
                    </a:lnTo>
                    <a:lnTo>
                      <a:pt x="530" y="705"/>
                    </a:lnTo>
                    <a:lnTo>
                      <a:pt x="530" y="705"/>
                    </a:lnTo>
                    <a:lnTo>
                      <a:pt x="528" y="705"/>
                    </a:lnTo>
                    <a:lnTo>
                      <a:pt x="528" y="705"/>
                    </a:lnTo>
                    <a:lnTo>
                      <a:pt x="526" y="707"/>
                    </a:lnTo>
                    <a:lnTo>
                      <a:pt x="526" y="707"/>
                    </a:lnTo>
                    <a:lnTo>
                      <a:pt x="526" y="707"/>
                    </a:lnTo>
                    <a:lnTo>
                      <a:pt x="526" y="707"/>
                    </a:lnTo>
                    <a:lnTo>
                      <a:pt x="525" y="707"/>
                    </a:lnTo>
                    <a:lnTo>
                      <a:pt x="525" y="707"/>
                    </a:lnTo>
                    <a:lnTo>
                      <a:pt x="525" y="707"/>
                    </a:lnTo>
                    <a:lnTo>
                      <a:pt x="525" y="707"/>
                    </a:lnTo>
                    <a:lnTo>
                      <a:pt x="523" y="707"/>
                    </a:lnTo>
                    <a:lnTo>
                      <a:pt x="523" y="707"/>
                    </a:lnTo>
                    <a:lnTo>
                      <a:pt x="523" y="707"/>
                    </a:lnTo>
                    <a:lnTo>
                      <a:pt x="521" y="707"/>
                    </a:lnTo>
                    <a:lnTo>
                      <a:pt x="521" y="707"/>
                    </a:lnTo>
                    <a:lnTo>
                      <a:pt x="521" y="707"/>
                    </a:lnTo>
                    <a:lnTo>
                      <a:pt x="521" y="707"/>
                    </a:lnTo>
                    <a:lnTo>
                      <a:pt x="519" y="705"/>
                    </a:lnTo>
                    <a:lnTo>
                      <a:pt x="519" y="705"/>
                    </a:lnTo>
                    <a:lnTo>
                      <a:pt x="517" y="705"/>
                    </a:lnTo>
                    <a:lnTo>
                      <a:pt x="517" y="705"/>
                    </a:lnTo>
                    <a:lnTo>
                      <a:pt x="517" y="705"/>
                    </a:lnTo>
                    <a:lnTo>
                      <a:pt x="517" y="705"/>
                    </a:lnTo>
                    <a:lnTo>
                      <a:pt x="517" y="705"/>
                    </a:lnTo>
                    <a:lnTo>
                      <a:pt x="517" y="705"/>
                    </a:lnTo>
                    <a:lnTo>
                      <a:pt x="516" y="705"/>
                    </a:lnTo>
                    <a:lnTo>
                      <a:pt x="516" y="705"/>
                    </a:lnTo>
                    <a:lnTo>
                      <a:pt x="516" y="705"/>
                    </a:lnTo>
                    <a:lnTo>
                      <a:pt x="516" y="705"/>
                    </a:lnTo>
                    <a:lnTo>
                      <a:pt x="516" y="705"/>
                    </a:lnTo>
                    <a:lnTo>
                      <a:pt x="516" y="705"/>
                    </a:lnTo>
                    <a:lnTo>
                      <a:pt x="512" y="705"/>
                    </a:lnTo>
                    <a:lnTo>
                      <a:pt x="512" y="705"/>
                    </a:lnTo>
                    <a:lnTo>
                      <a:pt x="512" y="705"/>
                    </a:lnTo>
                    <a:lnTo>
                      <a:pt x="510" y="705"/>
                    </a:lnTo>
                    <a:lnTo>
                      <a:pt x="510" y="705"/>
                    </a:lnTo>
                    <a:lnTo>
                      <a:pt x="508" y="705"/>
                    </a:lnTo>
                    <a:lnTo>
                      <a:pt x="508" y="705"/>
                    </a:lnTo>
                    <a:lnTo>
                      <a:pt x="508" y="705"/>
                    </a:lnTo>
                    <a:lnTo>
                      <a:pt x="508" y="705"/>
                    </a:lnTo>
                    <a:lnTo>
                      <a:pt x="508" y="705"/>
                    </a:lnTo>
                    <a:lnTo>
                      <a:pt x="508" y="707"/>
                    </a:lnTo>
                    <a:lnTo>
                      <a:pt x="507" y="707"/>
                    </a:lnTo>
                    <a:lnTo>
                      <a:pt x="507" y="707"/>
                    </a:lnTo>
                    <a:lnTo>
                      <a:pt x="507" y="707"/>
                    </a:lnTo>
                    <a:lnTo>
                      <a:pt x="507" y="707"/>
                    </a:lnTo>
                    <a:lnTo>
                      <a:pt x="503" y="707"/>
                    </a:lnTo>
                    <a:lnTo>
                      <a:pt x="501" y="707"/>
                    </a:lnTo>
                    <a:lnTo>
                      <a:pt x="501" y="707"/>
                    </a:lnTo>
                    <a:lnTo>
                      <a:pt x="499" y="707"/>
                    </a:lnTo>
                    <a:lnTo>
                      <a:pt x="499" y="707"/>
                    </a:lnTo>
                    <a:lnTo>
                      <a:pt x="499" y="707"/>
                    </a:lnTo>
                    <a:lnTo>
                      <a:pt x="499" y="707"/>
                    </a:lnTo>
                    <a:lnTo>
                      <a:pt x="499" y="707"/>
                    </a:lnTo>
                    <a:lnTo>
                      <a:pt x="499" y="707"/>
                    </a:lnTo>
                    <a:lnTo>
                      <a:pt x="498" y="705"/>
                    </a:lnTo>
                    <a:lnTo>
                      <a:pt x="498" y="705"/>
                    </a:lnTo>
                    <a:lnTo>
                      <a:pt x="498" y="705"/>
                    </a:lnTo>
                    <a:lnTo>
                      <a:pt x="496" y="705"/>
                    </a:lnTo>
                    <a:lnTo>
                      <a:pt x="496" y="705"/>
                    </a:lnTo>
                    <a:lnTo>
                      <a:pt x="496" y="705"/>
                    </a:lnTo>
                    <a:lnTo>
                      <a:pt x="494" y="705"/>
                    </a:lnTo>
                    <a:lnTo>
                      <a:pt x="494" y="705"/>
                    </a:lnTo>
                    <a:lnTo>
                      <a:pt x="494" y="707"/>
                    </a:lnTo>
                    <a:lnTo>
                      <a:pt x="494" y="707"/>
                    </a:lnTo>
                    <a:lnTo>
                      <a:pt x="494" y="707"/>
                    </a:lnTo>
                    <a:lnTo>
                      <a:pt x="494" y="707"/>
                    </a:lnTo>
                    <a:lnTo>
                      <a:pt x="492" y="707"/>
                    </a:lnTo>
                    <a:lnTo>
                      <a:pt x="492" y="707"/>
                    </a:lnTo>
                    <a:lnTo>
                      <a:pt x="492" y="707"/>
                    </a:lnTo>
                    <a:lnTo>
                      <a:pt x="492" y="707"/>
                    </a:lnTo>
                    <a:lnTo>
                      <a:pt x="492" y="707"/>
                    </a:lnTo>
                    <a:lnTo>
                      <a:pt x="490" y="707"/>
                    </a:lnTo>
                    <a:lnTo>
                      <a:pt x="490" y="707"/>
                    </a:lnTo>
                    <a:lnTo>
                      <a:pt x="490" y="707"/>
                    </a:lnTo>
                    <a:lnTo>
                      <a:pt x="489" y="707"/>
                    </a:lnTo>
                    <a:lnTo>
                      <a:pt x="489" y="707"/>
                    </a:lnTo>
                    <a:lnTo>
                      <a:pt x="489" y="707"/>
                    </a:lnTo>
                    <a:lnTo>
                      <a:pt x="489" y="707"/>
                    </a:lnTo>
                    <a:lnTo>
                      <a:pt x="489" y="707"/>
                    </a:lnTo>
                    <a:lnTo>
                      <a:pt x="489" y="707"/>
                    </a:lnTo>
                    <a:lnTo>
                      <a:pt x="487" y="709"/>
                    </a:lnTo>
                    <a:lnTo>
                      <a:pt x="487" y="709"/>
                    </a:lnTo>
                    <a:lnTo>
                      <a:pt x="487" y="709"/>
                    </a:lnTo>
                    <a:lnTo>
                      <a:pt x="487" y="709"/>
                    </a:lnTo>
                    <a:lnTo>
                      <a:pt x="485" y="709"/>
                    </a:lnTo>
                    <a:lnTo>
                      <a:pt x="485" y="709"/>
                    </a:lnTo>
                    <a:lnTo>
                      <a:pt x="485" y="709"/>
                    </a:lnTo>
                    <a:lnTo>
                      <a:pt x="485" y="709"/>
                    </a:lnTo>
                    <a:lnTo>
                      <a:pt x="485" y="709"/>
                    </a:lnTo>
                    <a:lnTo>
                      <a:pt x="483" y="709"/>
                    </a:lnTo>
                    <a:lnTo>
                      <a:pt x="483" y="709"/>
                    </a:lnTo>
                    <a:lnTo>
                      <a:pt x="483" y="709"/>
                    </a:lnTo>
                    <a:lnTo>
                      <a:pt x="481" y="709"/>
                    </a:lnTo>
                    <a:lnTo>
                      <a:pt x="479" y="707"/>
                    </a:lnTo>
                    <a:lnTo>
                      <a:pt x="479" y="707"/>
                    </a:lnTo>
                    <a:lnTo>
                      <a:pt x="479" y="707"/>
                    </a:lnTo>
                    <a:lnTo>
                      <a:pt x="479" y="707"/>
                    </a:lnTo>
                    <a:lnTo>
                      <a:pt x="479" y="707"/>
                    </a:lnTo>
                    <a:lnTo>
                      <a:pt x="479" y="707"/>
                    </a:lnTo>
                    <a:lnTo>
                      <a:pt x="479" y="705"/>
                    </a:lnTo>
                    <a:lnTo>
                      <a:pt x="479" y="705"/>
                    </a:lnTo>
                    <a:lnTo>
                      <a:pt x="479" y="705"/>
                    </a:lnTo>
                    <a:lnTo>
                      <a:pt x="479" y="705"/>
                    </a:lnTo>
                    <a:lnTo>
                      <a:pt x="479" y="705"/>
                    </a:lnTo>
                    <a:lnTo>
                      <a:pt x="479" y="705"/>
                    </a:lnTo>
                    <a:lnTo>
                      <a:pt x="479" y="705"/>
                    </a:lnTo>
                    <a:lnTo>
                      <a:pt x="479" y="705"/>
                    </a:lnTo>
                    <a:lnTo>
                      <a:pt x="478" y="705"/>
                    </a:lnTo>
                    <a:lnTo>
                      <a:pt x="478" y="703"/>
                    </a:lnTo>
                    <a:lnTo>
                      <a:pt x="478" y="703"/>
                    </a:lnTo>
                    <a:lnTo>
                      <a:pt x="476" y="703"/>
                    </a:lnTo>
                    <a:lnTo>
                      <a:pt x="476" y="703"/>
                    </a:lnTo>
                    <a:lnTo>
                      <a:pt x="476" y="703"/>
                    </a:lnTo>
                    <a:lnTo>
                      <a:pt x="476" y="703"/>
                    </a:lnTo>
                    <a:lnTo>
                      <a:pt x="476" y="703"/>
                    </a:lnTo>
                    <a:lnTo>
                      <a:pt x="476" y="703"/>
                    </a:lnTo>
                    <a:lnTo>
                      <a:pt x="474" y="703"/>
                    </a:lnTo>
                    <a:lnTo>
                      <a:pt x="474" y="703"/>
                    </a:lnTo>
                    <a:lnTo>
                      <a:pt x="474" y="703"/>
                    </a:lnTo>
                    <a:lnTo>
                      <a:pt x="474" y="703"/>
                    </a:lnTo>
                    <a:lnTo>
                      <a:pt x="472" y="703"/>
                    </a:lnTo>
                    <a:lnTo>
                      <a:pt x="472" y="703"/>
                    </a:lnTo>
                    <a:lnTo>
                      <a:pt x="472" y="703"/>
                    </a:lnTo>
                    <a:lnTo>
                      <a:pt x="472" y="703"/>
                    </a:lnTo>
                    <a:lnTo>
                      <a:pt x="470" y="703"/>
                    </a:lnTo>
                    <a:lnTo>
                      <a:pt x="470" y="703"/>
                    </a:lnTo>
                    <a:lnTo>
                      <a:pt x="470" y="705"/>
                    </a:lnTo>
                    <a:lnTo>
                      <a:pt x="470" y="705"/>
                    </a:lnTo>
                    <a:lnTo>
                      <a:pt x="470" y="705"/>
                    </a:lnTo>
                    <a:lnTo>
                      <a:pt x="470" y="705"/>
                    </a:lnTo>
                    <a:lnTo>
                      <a:pt x="470" y="705"/>
                    </a:lnTo>
                    <a:lnTo>
                      <a:pt x="470" y="705"/>
                    </a:lnTo>
                    <a:lnTo>
                      <a:pt x="469" y="707"/>
                    </a:lnTo>
                    <a:lnTo>
                      <a:pt x="469" y="709"/>
                    </a:lnTo>
                    <a:lnTo>
                      <a:pt x="469" y="709"/>
                    </a:lnTo>
                    <a:lnTo>
                      <a:pt x="469" y="709"/>
                    </a:lnTo>
                    <a:lnTo>
                      <a:pt x="469" y="709"/>
                    </a:lnTo>
                    <a:lnTo>
                      <a:pt x="469" y="709"/>
                    </a:lnTo>
                    <a:lnTo>
                      <a:pt x="469" y="711"/>
                    </a:lnTo>
                    <a:lnTo>
                      <a:pt x="469" y="711"/>
                    </a:lnTo>
                    <a:lnTo>
                      <a:pt x="469" y="712"/>
                    </a:lnTo>
                    <a:lnTo>
                      <a:pt x="469" y="712"/>
                    </a:lnTo>
                    <a:lnTo>
                      <a:pt x="469" y="712"/>
                    </a:lnTo>
                    <a:lnTo>
                      <a:pt x="470" y="712"/>
                    </a:lnTo>
                    <a:lnTo>
                      <a:pt x="470" y="714"/>
                    </a:lnTo>
                    <a:lnTo>
                      <a:pt x="470" y="714"/>
                    </a:lnTo>
                    <a:lnTo>
                      <a:pt x="470" y="714"/>
                    </a:lnTo>
                    <a:lnTo>
                      <a:pt x="470" y="714"/>
                    </a:lnTo>
                    <a:lnTo>
                      <a:pt x="470" y="714"/>
                    </a:lnTo>
                    <a:lnTo>
                      <a:pt x="470" y="714"/>
                    </a:lnTo>
                    <a:lnTo>
                      <a:pt x="470" y="714"/>
                    </a:lnTo>
                    <a:lnTo>
                      <a:pt x="470" y="716"/>
                    </a:lnTo>
                    <a:lnTo>
                      <a:pt x="470" y="716"/>
                    </a:lnTo>
                    <a:lnTo>
                      <a:pt x="470" y="716"/>
                    </a:lnTo>
                    <a:lnTo>
                      <a:pt x="470" y="716"/>
                    </a:lnTo>
                    <a:lnTo>
                      <a:pt x="470" y="716"/>
                    </a:lnTo>
                    <a:lnTo>
                      <a:pt x="470" y="716"/>
                    </a:lnTo>
                    <a:lnTo>
                      <a:pt x="470" y="718"/>
                    </a:lnTo>
                    <a:lnTo>
                      <a:pt x="470" y="718"/>
                    </a:lnTo>
                    <a:lnTo>
                      <a:pt x="470" y="718"/>
                    </a:lnTo>
                    <a:lnTo>
                      <a:pt x="470" y="718"/>
                    </a:lnTo>
                    <a:lnTo>
                      <a:pt x="470" y="718"/>
                    </a:lnTo>
                    <a:lnTo>
                      <a:pt x="470" y="718"/>
                    </a:lnTo>
                    <a:lnTo>
                      <a:pt x="469" y="720"/>
                    </a:lnTo>
                    <a:lnTo>
                      <a:pt x="469" y="720"/>
                    </a:lnTo>
                    <a:lnTo>
                      <a:pt x="469" y="720"/>
                    </a:lnTo>
                    <a:lnTo>
                      <a:pt x="469" y="720"/>
                    </a:lnTo>
                    <a:lnTo>
                      <a:pt x="469" y="720"/>
                    </a:lnTo>
                    <a:lnTo>
                      <a:pt x="469" y="720"/>
                    </a:lnTo>
                    <a:lnTo>
                      <a:pt x="467" y="720"/>
                    </a:lnTo>
                    <a:lnTo>
                      <a:pt x="467" y="720"/>
                    </a:lnTo>
                    <a:lnTo>
                      <a:pt x="467" y="720"/>
                    </a:lnTo>
                    <a:lnTo>
                      <a:pt x="467" y="720"/>
                    </a:lnTo>
                    <a:lnTo>
                      <a:pt x="467" y="721"/>
                    </a:lnTo>
                    <a:lnTo>
                      <a:pt x="467" y="721"/>
                    </a:lnTo>
                    <a:lnTo>
                      <a:pt x="465" y="721"/>
                    </a:lnTo>
                    <a:lnTo>
                      <a:pt x="465" y="721"/>
                    </a:lnTo>
                    <a:lnTo>
                      <a:pt x="465" y="721"/>
                    </a:lnTo>
                    <a:lnTo>
                      <a:pt x="463" y="721"/>
                    </a:lnTo>
                    <a:lnTo>
                      <a:pt x="463" y="721"/>
                    </a:lnTo>
                    <a:lnTo>
                      <a:pt x="463" y="721"/>
                    </a:lnTo>
                    <a:lnTo>
                      <a:pt x="461" y="721"/>
                    </a:lnTo>
                    <a:lnTo>
                      <a:pt x="461" y="721"/>
                    </a:lnTo>
                    <a:lnTo>
                      <a:pt x="461" y="721"/>
                    </a:lnTo>
                    <a:lnTo>
                      <a:pt x="461" y="721"/>
                    </a:lnTo>
                    <a:lnTo>
                      <a:pt x="461" y="721"/>
                    </a:lnTo>
                    <a:lnTo>
                      <a:pt x="461" y="721"/>
                    </a:lnTo>
                    <a:lnTo>
                      <a:pt x="461" y="723"/>
                    </a:lnTo>
                    <a:lnTo>
                      <a:pt x="461" y="723"/>
                    </a:lnTo>
                    <a:lnTo>
                      <a:pt x="460" y="723"/>
                    </a:lnTo>
                    <a:lnTo>
                      <a:pt x="460" y="725"/>
                    </a:lnTo>
                    <a:lnTo>
                      <a:pt x="460" y="725"/>
                    </a:lnTo>
                    <a:lnTo>
                      <a:pt x="460" y="727"/>
                    </a:lnTo>
                    <a:lnTo>
                      <a:pt x="461" y="727"/>
                    </a:lnTo>
                    <a:lnTo>
                      <a:pt x="461" y="729"/>
                    </a:lnTo>
                    <a:lnTo>
                      <a:pt x="461" y="729"/>
                    </a:lnTo>
                    <a:lnTo>
                      <a:pt x="463" y="729"/>
                    </a:lnTo>
                    <a:lnTo>
                      <a:pt x="463" y="729"/>
                    </a:lnTo>
                    <a:lnTo>
                      <a:pt x="463" y="729"/>
                    </a:lnTo>
                    <a:lnTo>
                      <a:pt x="463" y="730"/>
                    </a:lnTo>
                    <a:lnTo>
                      <a:pt x="463" y="730"/>
                    </a:lnTo>
                    <a:lnTo>
                      <a:pt x="465" y="732"/>
                    </a:lnTo>
                    <a:lnTo>
                      <a:pt x="465" y="732"/>
                    </a:lnTo>
                    <a:lnTo>
                      <a:pt x="465" y="734"/>
                    </a:lnTo>
                    <a:lnTo>
                      <a:pt x="465" y="736"/>
                    </a:lnTo>
                    <a:lnTo>
                      <a:pt x="467" y="736"/>
                    </a:lnTo>
                    <a:lnTo>
                      <a:pt x="467" y="736"/>
                    </a:lnTo>
                    <a:lnTo>
                      <a:pt x="467" y="736"/>
                    </a:lnTo>
                    <a:lnTo>
                      <a:pt x="467" y="736"/>
                    </a:lnTo>
                    <a:lnTo>
                      <a:pt x="467" y="738"/>
                    </a:lnTo>
                    <a:lnTo>
                      <a:pt x="467" y="738"/>
                    </a:lnTo>
                    <a:lnTo>
                      <a:pt x="467" y="740"/>
                    </a:lnTo>
                    <a:lnTo>
                      <a:pt x="467" y="740"/>
                    </a:lnTo>
                    <a:lnTo>
                      <a:pt x="467" y="740"/>
                    </a:lnTo>
                    <a:lnTo>
                      <a:pt x="467" y="740"/>
                    </a:lnTo>
                    <a:lnTo>
                      <a:pt x="467" y="741"/>
                    </a:lnTo>
                    <a:lnTo>
                      <a:pt x="465" y="741"/>
                    </a:lnTo>
                    <a:lnTo>
                      <a:pt x="465" y="741"/>
                    </a:lnTo>
                    <a:lnTo>
                      <a:pt x="465" y="741"/>
                    </a:lnTo>
                    <a:lnTo>
                      <a:pt x="465" y="741"/>
                    </a:lnTo>
                    <a:lnTo>
                      <a:pt x="463" y="741"/>
                    </a:lnTo>
                    <a:lnTo>
                      <a:pt x="463" y="740"/>
                    </a:lnTo>
                    <a:lnTo>
                      <a:pt x="463" y="740"/>
                    </a:lnTo>
                    <a:lnTo>
                      <a:pt x="461" y="740"/>
                    </a:lnTo>
                    <a:lnTo>
                      <a:pt x="460" y="740"/>
                    </a:lnTo>
                    <a:lnTo>
                      <a:pt x="458" y="738"/>
                    </a:lnTo>
                    <a:lnTo>
                      <a:pt x="458" y="738"/>
                    </a:lnTo>
                    <a:lnTo>
                      <a:pt x="458" y="738"/>
                    </a:lnTo>
                    <a:lnTo>
                      <a:pt x="456" y="736"/>
                    </a:lnTo>
                    <a:lnTo>
                      <a:pt x="456" y="736"/>
                    </a:lnTo>
                    <a:lnTo>
                      <a:pt x="454" y="736"/>
                    </a:lnTo>
                    <a:lnTo>
                      <a:pt x="454" y="734"/>
                    </a:lnTo>
                    <a:lnTo>
                      <a:pt x="454" y="734"/>
                    </a:lnTo>
                    <a:lnTo>
                      <a:pt x="454" y="734"/>
                    </a:lnTo>
                    <a:lnTo>
                      <a:pt x="452" y="734"/>
                    </a:lnTo>
                    <a:lnTo>
                      <a:pt x="452" y="734"/>
                    </a:lnTo>
                    <a:lnTo>
                      <a:pt x="452" y="734"/>
                    </a:lnTo>
                    <a:lnTo>
                      <a:pt x="452" y="734"/>
                    </a:lnTo>
                    <a:lnTo>
                      <a:pt x="451" y="734"/>
                    </a:lnTo>
                    <a:lnTo>
                      <a:pt x="451" y="734"/>
                    </a:lnTo>
                    <a:lnTo>
                      <a:pt x="451" y="734"/>
                    </a:lnTo>
                    <a:lnTo>
                      <a:pt x="451" y="736"/>
                    </a:lnTo>
                    <a:lnTo>
                      <a:pt x="451" y="736"/>
                    </a:lnTo>
                    <a:lnTo>
                      <a:pt x="451" y="736"/>
                    </a:lnTo>
                    <a:lnTo>
                      <a:pt x="451" y="736"/>
                    </a:lnTo>
                    <a:lnTo>
                      <a:pt x="449" y="736"/>
                    </a:lnTo>
                    <a:lnTo>
                      <a:pt x="449" y="736"/>
                    </a:lnTo>
                    <a:lnTo>
                      <a:pt x="449" y="736"/>
                    </a:lnTo>
                    <a:lnTo>
                      <a:pt x="449" y="738"/>
                    </a:lnTo>
                    <a:lnTo>
                      <a:pt x="449" y="738"/>
                    </a:lnTo>
                    <a:lnTo>
                      <a:pt x="449" y="738"/>
                    </a:lnTo>
                    <a:lnTo>
                      <a:pt x="449" y="738"/>
                    </a:lnTo>
                    <a:lnTo>
                      <a:pt x="449" y="738"/>
                    </a:lnTo>
                    <a:lnTo>
                      <a:pt x="449" y="740"/>
                    </a:lnTo>
                    <a:lnTo>
                      <a:pt x="449" y="740"/>
                    </a:lnTo>
                    <a:lnTo>
                      <a:pt x="449" y="740"/>
                    </a:lnTo>
                    <a:lnTo>
                      <a:pt x="449" y="741"/>
                    </a:lnTo>
                    <a:lnTo>
                      <a:pt x="451" y="741"/>
                    </a:lnTo>
                    <a:lnTo>
                      <a:pt x="451" y="741"/>
                    </a:lnTo>
                    <a:lnTo>
                      <a:pt x="451" y="743"/>
                    </a:lnTo>
                    <a:lnTo>
                      <a:pt x="452" y="743"/>
                    </a:lnTo>
                    <a:lnTo>
                      <a:pt x="452" y="743"/>
                    </a:lnTo>
                    <a:lnTo>
                      <a:pt x="452" y="743"/>
                    </a:lnTo>
                    <a:lnTo>
                      <a:pt x="454" y="743"/>
                    </a:lnTo>
                    <a:lnTo>
                      <a:pt x="454" y="743"/>
                    </a:lnTo>
                    <a:lnTo>
                      <a:pt x="454" y="745"/>
                    </a:lnTo>
                    <a:lnTo>
                      <a:pt x="454" y="745"/>
                    </a:lnTo>
                    <a:lnTo>
                      <a:pt x="454" y="745"/>
                    </a:lnTo>
                    <a:lnTo>
                      <a:pt x="456" y="747"/>
                    </a:lnTo>
                    <a:lnTo>
                      <a:pt x="456" y="747"/>
                    </a:lnTo>
                    <a:lnTo>
                      <a:pt x="456" y="747"/>
                    </a:lnTo>
                    <a:lnTo>
                      <a:pt x="456" y="749"/>
                    </a:lnTo>
                    <a:lnTo>
                      <a:pt x="458" y="749"/>
                    </a:lnTo>
                    <a:lnTo>
                      <a:pt x="458" y="750"/>
                    </a:lnTo>
                    <a:lnTo>
                      <a:pt x="458" y="750"/>
                    </a:lnTo>
                    <a:lnTo>
                      <a:pt x="458" y="750"/>
                    </a:lnTo>
                    <a:lnTo>
                      <a:pt x="458" y="752"/>
                    </a:lnTo>
                    <a:lnTo>
                      <a:pt x="458" y="752"/>
                    </a:lnTo>
                    <a:lnTo>
                      <a:pt x="458" y="752"/>
                    </a:lnTo>
                    <a:lnTo>
                      <a:pt x="458" y="752"/>
                    </a:lnTo>
                    <a:lnTo>
                      <a:pt x="456" y="752"/>
                    </a:lnTo>
                    <a:lnTo>
                      <a:pt x="456" y="754"/>
                    </a:lnTo>
                    <a:lnTo>
                      <a:pt x="456" y="754"/>
                    </a:lnTo>
                    <a:lnTo>
                      <a:pt x="456" y="754"/>
                    </a:lnTo>
                    <a:lnTo>
                      <a:pt x="456" y="754"/>
                    </a:lnTo>
                    <a:lnTo>
                      <a:pt x="456" y="754"/>
                    </a:lnTo>
                    <a:lnTo>
                      <a:pt x="456" y="756"/>
                    </a:lnTo>
                    <a:lnTo>
                      <a:pt x="456" y="756"/>
                    </a:lnTo>
                    <a:lnTo>
                      <a:pt x="454" y="756"/>
                    </a:lnTo>
                    <a:lnTo>
                      <a:pt x="454" y="756"/>
                    </a:lnTo>
                    <a:lnTo>
                      <a:pt x="452" y="756"/>
                    </a:lnTo>
                    <a:lnTo>
                      <a:pt x="451" y="756"/>
                    </a:lnTo>
                    <a:lnTo>
                      <a:pt x="449" y="758"/>
                    </a:lnTo>
                    <a:lnTo>
                      <a:pt x="449" y="758"/>
                    </a:lnTo>
                    <a:lnTo>
                      <a:pt x="449" y="758"/>
                    </a:lnTo>
                    <a:lnTo>
                      <a:pt x="447" y="758"/>
                    </a:lnTo>
                    <a:lnTo>
                      <a:pt x="447" y="759"/>
                    </a:lnTo>
                    <a:lnTo>
                      <a:pt x="445" y="759"/>
                    </a:lnTo>
                    <a:lnTo>
                      <a:pt x="445" y="761"/>
                    </a:lnTo>
                    <a:lnTo>
                      <a:pt x="445" y="761"/>
                    </a:lnTo>
                    <a:lnTo>
                      <a:pt x="445" y="761"/>
                    </a:lnTo>
                    <a:lnTo>
                      <a:pt x="445" y="763"/>
                    </a:lnTo>
                    <a:lnTo>
                      <a:pt x="445" y="763"/>
                    </a:lnTo>
                    <a:lnTo>
                      <a:pt x="445" y="765"/>
                    </a:lnTo>
                    <a:lnTo>
                      <a:pt x="445" y="765"/>
                    </a:lnTo>
                    <a:lnTo>
                      <a:pt x="445" y="767"/>
                    </a:lnTo>
                    <a:lnTo>
                      <a:pt x="445" y="767"/>
                    </a:lnTo>
                    <a:lnTo>
                      <a:pt x="445" y="767"/>
                    </a:lnTo>
                    <a:lnTo>
                      <a:pt x="445" y="767"/>
                    </a:lnTo>
                    <a:lnTo>
                      <a:pt x="447" y="767"/>
                    </a:lnTo>
                    <a:lnTo>
                      <a:pt x="447" y="767"/>
                    </a:lnTo>
                    <a:lnTo>
                      <a:pt x="447" y="767"/>
                    </a:lnTo>
                    <a:lnTo>
                      <a:pt x="447" y="768"/>
                    </a:lnTo>
                    <a:lnTo>
                      <a:pt x="447" y="768"/>
                    </a:lnTo>
                    <a:lnTo>
                      <a:pt x="447" y="768"/>
                    </a:lnTo>
                    <a:lnTo>
                      <a:pt x="449" y="770"/>
                    </a:lnTo>
                    <a:lnTo>
                      <a:pt x="449" y="770"/>
                    </a:lnTo>
                    <a:lnTo>
                      <a:pt x="451" y="770"/>
                    </a:lnTo>
                    <a:lnTo>
                      <a:pt x="451" y="772"/>
                    </a:lnTo>
                    <a:lnTo>
                      <a:pt x="451" y="774"/>
                    </a:lnTo>
                    <a:lnTo>
                      <a:pt x="451" y="774"/>
                    </a:lnTo>
                    <a:lnTo>
                      <a:pt x="451" y="776"/>
                    </a:lnTo>
                    <a:lnTo>
                      <a:pt x="451" y="776"/>
                    </a:lnTo>
                    <a:lnTo>
                      <a:pt x="451" y="776"/>
                    </a:lnTo>
                    <a:lnTo>
                      <a:pt x="451" y="776"/>
                    </a:lnTo>
                    <a:lnTo>
                      <a:pt x="449" y="776"/>
                    </a:lnTo>
                    <a:lnTo>
                      <a:pt x="449" y="776"/>
                    </a:lnTo>
                    <a:lnTo>
                      <a:pt x="447" y="776"/>
                    </a:lnTo>
                    <a:lnTo>
                      <a:pt x="445" y="774"/>
                    </a:lnTo>
                    <a:lnTo>
                      <a:pt x="443" y="774"/>
                    </a:lnTo>
                    <a:lnTo>
                      <a:pt x="441" y="774"/>
                    </a:lnTo>
                    <a:lnTo>
                      <a:pt x="441" y="774"/>
                    </a:lnTo>
                    <a:lnTo>
                      <a:pt x="440" y="772"/>
                    </a:lnTo>
                    <a:lnTo>
                      <a:pt x="438" y="772"/>
                    </a:lnTo>
                    <a:lnTo>
                      <a:pt x="436" y="772"/>
                    </a:lnTo>
                    <a:lnTo>
                      <a:pt x="436" y="770"/>
                    </a:lnTo>
                    <a:lnTo>
                      <a:pt x="434" y="770"/>
                    </a:lnTo>
                    <a:lnTo>
                      <a:pt x="432" y="770"/>
                    </a:lnTo>
                    <a:lnTo>
                      <a:pt x="432" y="770"/>
                    </a:lnTo>
                    <a:lnTo>
                      <a:pt x="431" y="770"/>
                    </a:lnTo>
                    <a:lnTo>
                      <a:pt x="429" y="768"/>
                    </a:lnTo>
                    <a:lnTo>
                      <a:pt x="429" y="768"/>
                    </a:lnTo>
                    <a:lnTo>
                      <a:pt x="429" y="768"/>
                    </a:lnTo>
                    <a:lnTo>
                      <a:pt x="427" y="768"/>
                    </a:lnTo>
                    <a:lnTo>
                      <a:pt x="427" y="768"/>
                    </a:lnTo>
                    <a:lnTo>
                      <a:pt x="425" y="770"/>
                    </a:lnTo>
                    <a:lnTo>
                      <a:pt x="425" y="770"/>
                    </a:lnTo>
                    <a:lnTo>
                      <a:pt x="425" y="770"/>
                    </a:lnTo>
                    <a:lnTo>
                      <a:pt x="425" y="770"/>
                    </a:lnTo>
                    <a:lnTo>
                      <a:pt x="425" y="770"/>
                    </a:lnTo>
                    <a:lnTo>
                      <a:pt x="425" y="770"/>
                    </a:lnTo>
                    <a:lnTo>
                      <a:pt x="425" y="770"/>
                    </a:lnTo>
                    <a:lnTo>
                      <a:pt x="423" y="770"/>
                    </a:lnTo>
                    <a:lnTo>
                      <a:pt x="425" y="772"/>
                    </a:lnTo>
                    <a:lnTo>
                      <a:pt x="425" y="772"/>
                    </a:lnTo>
                    <a:lnTo>
                      <a:pt x="425" y="772"/>
                    </a:lnTo>
                    <a:lnTo>
                      <a:pt x="425" y="772"/>
                    </a:lnTo>
                    <a:lnTo>
                      <a:pt x="425" y="772"/>
                    </a:lnTo>
                    <a:lnTo>
                      <a:pt x="425" y="772"/>
                    </a:lnTo>
                    <a:lnTo>
                      <a:pt x="427" y="774"/>
                    </a:lnTo>
                    <a:lnTo>
                      <a:pt x="427" y="774"/>
                    </a:lnTo>
                    <a:lnTo>
                      <a:pt x="425" y="774"/>
                    </a:lnTo>
                    <a:lnTo>
                      <a:pt x="425" y="774"/>
                    </a:lnTo>
                    <a:lnTo>
                      <a:pt x="425" y="774"/>
                    </a:lnTo>
                    <a:lnTo>
                      <a:pt x="425" y="774"/>
                    </a:lnTo>
                    <a:lnTo>
                      <a:pt x="425" y="774"/>
                    </a:lnTo>
                    <a:lnTo>
                      <a:pt x="425" y="774"/>
                    </a:lnTo>
                    <a:lnTo>
                      <a:pt x="425" y="774"/>
                    </a:lnTo>
                    <a:lnTo>
                      <a:pt x="423" y="774"/>
                    </a:lnTo>
                    <a:lnTo>
                      <a:pt x="423" y="774"/>
                    </a:lnTo>
                    <a:lnTo>
                      <a:pt x="423" y="774"/>
                    </a:lnTo>
                    <a:lnTo>
                      <a:pt x="423" y="774"/>
                    </a:lnTo>
                    <a:lnTo>
                      <a:pt x="422" y="774"/>
                    </a:lnTo>
                    <a:lnTo>
                      <a:pt x="422" y="774"/>
                    </a:lnTo>
                    <a:lnTo>
                      <a:pt x="422" y="774"/>
                    </a:lnTo>
                    <a:lnTo>
                      <a:pt x="422" y="774"/>
                    </a:lnTo>
                    <a:lnTo>
                      <a:pt x="420" y="774"/>
                    </a:lnTo>
                    <a:lnTo>
                      <a:pt x="420" y="774"/>
                    </a:lnTo>
                    <a:lnTo>
                      <a:pt x="420" y="774"/>
                    </a:lnTo>
                    <a:lnTo>
                      <a:pt x="420" y="774"/>
                    </a:lnTo>
                    <a:lnTo>
                      <a:pt x="418" y="774"/>
                    </a:lnTo>
                    <a:lnTo>
                      <a:pt x="416" y="772"/>
                    </a:lnTo>
                    <a:lnTo>
                      <a:pt x="414" y="772"/>
                    </a:lnTo>
                    <a:lnTo>
                      <a:pt x="414" y="772"/>
                    </a:lnTo>
                    <a:lnTo>
                      <a:pt x="414" y="772"/>
                    </a:lnTo>
                    <a:lnTo>
                      <a:pt x="413" y="772"/>
                    </a:lnTo>
                    <a:lnTo>
                      <a:pt x="413" y="772"/>
                    </a:lnTo>
                    <a:lnTo>
                      <a:pt x="413" y="772"/>
                    </a:lnTo>
                    <a:lnTo>
                      <a:pt x="411" y="772"/>
                    </a:lnTo>
                    <a:lnTo>
                      <a:pt x="411" y="770"/>
                    </a:lnTo>
                    <a:lnTo>
                      <a:pt x="411" y="770"/>
                    </a:lnTo>
                    <a:lnTo>
                      <a:pt x="411" y="770"/>
                    </a:lnTo>
                    <a:lnTo>
                      <a:pt x="411" y="768"/>
                    </a:lnTo>
                    <a:lnTo>
                      <a:pt x="411" y="768"/>
                    </a:lnTo>
                    <a:lnTo>
                      <a:pt x="411" y="768"/>
                    </a:lnTo>
                    <a:lnTo>
                      <a:pt x="413" y="768"/>
                    </a:lnTo>
                    <a:lnTo>
                      <a:pt x="413" y="768"/>
                    </a:lnTo>
                    <a:lnTo>
                      <a:pt x="413" y="767"/>
                    </a:lnTo>
                    <a:lnTo>
                      <a:pt x="413" y="767"/>
                    </a:lnTo>
                    <a:lnTo>
                      <a:pt x="413" y="767"/>
                    </a:lnTo>
                    <a:lnTo>
                      <a:pt x="413" y="767"/>
                    </a:lnTo>
                    <a:lnTo>
                      <a:pt x="413" y="765"/>
                    </a:lnTo>
                    <a:lnTo>
                      <a:pt x="414" y="765"/>
                    </a:lnTo>
                    <a:lnTo>
                      <a:pt x="414" y="765"/>
                    </a:lnTo>
                    <a:lnTo>
                      <a:pt x="414" y="765"/>
                    </a:lnTo>
                    <a:lnTo>
                      <a:pt x="414" y="763"/>
                    </a:lnTo>
                    <a:lnTo>
                      <a:pt x="413" y="763"/>
                    </a:lnTo>
                    <a:lnTo>
                      <a:pt x="413" y="763"/>
                    </a:lnTo>
                    <a:lnTo>
                      <a:pt x="413" y="763"/>
                    </a:lnTo>
                    <a:lnTo>
                      <a:pt x="413" y="763"/>
                    </a:lnTo>
                    <a:lnTo>
                      <a:pt x="413" y="761"/>
                    </a:lnTo>
                    <a:lnTo>
                      <a:pt x="413" y="761"/>
                    </a:lnTo>
                    <a:lnTo>
                      <a:pt x="413" y="761"/>
                    </a:lnTo>
                    <a:lnTo>
                      <a:pt x="413" y="759"/>
                    </a:lnTo>
                    <a:lnTo>
                      <a:pt x="413" y="759"/>
                    </a:lnTo>
                    <a:lnTo>
                      <a:pt x="413" y="759"/>
                    </a:lnTo>
                    <a:lnTo>
                      <a:pt x="413" y="758"/>
                    </a:lnTo>
                    <a:lnTo>
                      <a:pt x="413" y="758"/>
                    </a:lnTo>
                    <a:lnTo>
                      <a:pt x="411" y="758"/>
                    </a:lnTo>
                    <a:lnTo>
                      <a:pt x="411" y="758"/>
                    </a:lnTo>
                    <a:lnTo>
                      <a:pt x="411" y="758"/>
                    </a:lnTo>
                    <a:lnTo>
                      <a:pt x="411" y="758"/>
                    </a:lnTo>
                    <a:lnTo>
                      <a:pt x="411" y="758"/>
                    </a:lnTo>
                    <a:lnTo>
                      <a:pt x="411" y="756"/>
                    </a:lnTo>
                    <a:lnTo>
                      <a:pt x="411" y="756"/>
                    </a:lnTo>
                    <a:lnTo>
                      <a:pt x="411" y="756"/>
                    </a:lnTo>
                    <a:lnTo>
                      <a:pt x="409" y="756"/>
                    </a:lnTo>
                    <a:lnTo>
                      <a:pt x="409" y="754"/>
                    </a:lnTo>
                    <a:lnTo>
                      <a:pt x="409" y="754"/>
                    </a:lnTo>
                    <a:lnTo>
                      <a:pt x="409" y="754"/>
                    </a:lnTo>
                    <a:lnTo>
                      <a:pt x="409" y="754"/>
                    </a:lnTo>
                    <a:lnTo>
                      <a:pt x="409" y="754"/>
                    </a:lnTo>
                    <a:lnTo>
                      <a:pt x="409" y="752"/>
                    </a:lnTo>
                    <a:lnTo>
                      <a:pt x="407" y="752"/>
                    </a:lnTo>
                    <a:lnTo>
                      <a:pt x="407" y="752"/>
                    </a:lnTo>
                    <a:lnTo>
                      <a:pt x="407" y="752"/>
                    </a:lnTo>
                    <a:lnTo>
                      <a:pt x="407" y="7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23">
                <a:extLst>
                  <a:ext uri="{FF2B5EF4-FFF2-40B4-BE49-F238E27FC236}">
                    <a16:creationId xmlns:a16="http://schemas.microsoft.com/office/drawing/2014/main" id="{AE86F15F-EF7A-B8C5-C3EF-F2ED63164FDE}"/>
                  </a:ext>
                </a:extLst>
              </p:cNvPr>
              <p:cNvSpPr>
                <a:spLocks/>
              </p:cNvSpPr>
              <p:nvPr/>
            </p:nvSpPr>
            <p:spPr bwMode="auto">
              <a:xfrm>
                <a:off x="3649" y="592"/>
                <a:ext cx="895" cy="776"/>
              </a:xfrm>
              <a:custGeom>
                <a:avLst/>
                <a:gdLst>
                  <a:gd name="T0" fmla="*/ 391 w 895"/>
                  <a:gd name="T1" fmla="*/ 702 h 776"/>
                  <a:gd name="T2" fmla="*/ 402 w 895"/>
                  <a:gd name="T3" fmla="*/ 647 h 776"/>
                  <a:gd name="T4" fmla="*/ 427 w 895"/>
                  <a:gd name="T5" fmla="*/ 591 h 776"/>
                  <a:gd name="T6" fmla="*/ 402 w 895"/>
                  <a:gd name="T7" fmla="*/ 533 h 776"/>
                  <a:gd name="T8" fmla="*/ 384 w 895"/>
                  <a:gd name="T9" fmla="*/ 465 h 776"/>
                  <a:gd name="T10" fmla="*/ 315 w 895"/>
                  <a:gd name="T11" fmla="*/ 475 h 776"/>
                  <a:gd name="T12" fmla="*/ 281 w 895"/>
                  <a:gd name="T13" fmla="*/ 432 h 776"/>
                  <a:gd name="T14" fmla="*/ 212 w 895"/>
                  <a:gd name="T15" fmla="*/ 412 h 776"/>
                  <a:gd name="T16" fmla="*/ 152 w 895"/>
                  <a:gd name="T17" fmla="*/ 376 h 776"/>
                  <a:gd name="T18" fmla="*/ 87 w 895"/>
                  <a:gd name="T19" fmla="*/ 367 h 776"/>
                  <a:gd name="T20" fmla="*/ 47 w 895"/>
                  <a:gd name="T21" fmla="*/ 347 h 776"/>
                  <a:gd name="T22" fmla="*/ 27 w 895"/>
                  <a:gd name="T23" fmla="*/ 318 h 776"/>
                  <a:gd name="T24" fmla="*/ 31 w 895"/>
                  <a:gd name="T25" fmla="*/ 287 h 776"/>
                  <a:gd name="T26" fmla="*/ 36 w 895"/>
                  <a:gd name="T27" fmla="*/ 255 h 776"/>
                  <a:gd name="T28" fmla="*/ 24 w 895"/>
                  <a:gd name="T29" fmla="*/ 231 h 776"/>
                  <a:gd name="T30" fmla="*/ 4 w 895"/>
                  <a:gd name="T31" fmla="*/ 217 h 776"/>
                  <a:gd name="T32" fmla="*/ 33 w 895"/>
                  <a:gd name="T33" fmla="*/ 197 h 776"/>
                  <a:gd name="T34" fmla="*/ 101 w 895"/>
                  <a:gd name="T35" fmla="*/ 211 h 776"/>
                  <a:gd name="T36" fmla="*/ 123 w 895"/>
                  <a:gd name="T37" fmla="*/ 184 h 776"/>
                  <a:gd name="T38" fmla="*/ 167 w 895"/>
                  <a:gd name="T39" fmla="*/ 188 h 776"/>
                  <a:gd name="T40" fmla="*/ 203 w 895"/>
                  <a:gd name="T41" fmla="*/ 184 h 776"/>
                  <a:gd name="T42" fmla="*/ 224 w 895"/>
                  <a:gd name="T43" fmla="*/ 170 h 776"/>
                  <a:gd name="T44" fmla="*/ 221 w 895"/>
                  <a:gd name="T45" fmla="*/ 144 h 776"/>
                  <a:gd name="T46" fmla="*/ 248 w 895"/>
                  <a:gd name="T47" fmla="*/ 119 h 776"/>
                  <a:gd name="T48" fmla="*/ 271 w 895"/>
                  <a:gd name="T49" fmla="*/ 101 h 776"/>
                  <a:gd name="T50" fmla="*/ 284 w 895"/>
                  <a:gd name="T51" fmla="*/ 83 h 776"/>
                  <a:gd name="T52" fmla="*/ 319 w 895"/>
                  <a:gd name="T53" fmla="*/ 76 h 776"/>
                  <a:gd name="T54" fmla="*/ 338 w 895"/>
                  <a:gd name="T55" fmla="*/ 72 h 776"/>
                  <a:gd name="T56" fmla="*/ 356 w 895"/>
                  <a:gd name="T57" fmla="*/ 63 h 776"/>
                  <a:gd name="T58" fmla="*/ 382 w 895"/>
                  <a:gd name="T59" fmla="*/ 52 h 776"/>
                  <a:gd name="T60" fmla="*/ 411 w 895"/>
                  <a:gd name="T61" fmla="*/ 52 h 776"/>
                  <a:gd name="T62" fmla="*/ 438 w 895"/>
                  <a:gd name="T63" fmla="*/ 59 h 776"/>
                  <a:gd name="T64" fmla="*/ 458 w 895"/>
                  <a:gd name="T65" fmla="*/ 52 h 776"/>
                  <a:gd name="T66" fmla="*/ 487 w 895"/>
                  <a:gd name="T67" fmla="*/ 54 h 776"/>
                  <a:gd name="T68" fmla="*/ 517 w 895"/>
                  <a:gd name="T69" fmla="*/ 56 h 776"/>
                  <a:gd name="T70" fmla="*/ 548 w 895"/>
                  <a:gd name="T71" fmla="*/ 52 h 776"/>
                  <a:gd name="T72" fmla="*/ 574 w 895"/>
                  <a:gd name="T73" fmla="*/ 41 h 776"/>
                  <a:gd name="T74" fmla="*/ 595 w 895"/>
                  <a:gd name="T75" fmla="*/ 23 h 776"/>
                  <a:gd name="T76" fmla="*/ 615 w 895"/>
                  <a:gd name="T77" fmla="*/ 18 h 776"/>
                  <a:gd name="T78" fmla="*/ 635 w 895"/>
                  <a:gd name="T79" fmla="*/ 5 h 776"/>
                  <a:gd name="T80" fmla="*/ 655 w 895"/>
                  <a:gd name="T81" fmla="*/ 7 h 776"/>
                  <a:gd name="T82" fmla="*/ 680 w 895"/>
                  <a:gd name="T83" fmla="*/ 23 h 776"/>
                  <a:gd name="T84" fmla="*/ 700 w 895"/>
                  <a:gd name="T85" fmla="*/ 45 h 776"/>
                  <a:gd name="T86" fmla="*/ 722 w 895"/>
                  <a:gd name="T87" fmla="*/ 68 h 776"/>
                  <a:gd name="T88" fmla="*/ 720 w 895"/>
                  <a:gd name="T89" fmla="*/ 114 h 776"/>
                  <a:gd name="T90" fmla="*/ 756 w 895"/>
                  <a:gd name="T91" fmla="*/ 168 h 776"/>
                  <a:gd name="T92" fmla="*/ 827 w 895"/>
                  <a:gd name="T93" fmla="*/ 186 h 776"/>
                  <a:gd name="T94" fmla="*/ 879 w 895"/>
                  <a:gd name="T95" fmla="*/ 211 h 776"/>
                  <a:gd name="T96" fmla="*/ 872 w 895"/>
                  <a:gd name="T97" fmla="*/ 258 h 776"/>
                  <a:gd name="T98" fmla="*/ 888 w 895"/>
                  <a:gd name="T99" fmla="*/ 316 h 776"/>
                  <a:gd name="T100" fmla="*/ 870 w 895"/>
                  <a:gd name="T101" fmla="*/ 383 h 776"/>
                  <a:gd name="T102" fmla="*/ 886 w 895"/>
                  <a:gd name="T103" fmla="*/ 448 h 776"/>
                  <a:gd name="T104" fmla="*/ 872 w 895"/>
                  <a:gd name="T105" fmla="*/ 504 h 776"/>
                  <a:gd name="T106" fmla="*/ 810 w 895"/>
                  <a:gd name="T107" fmla="*/ 503 h 776"/>
                  <a:gd name="T108" fmla="*/ 771 w 895"/>
                  <a:gd name="T109" fmla="*/ 551 h 776"/>
                  <a:gd name="T110" fmla="*/ 736 w 895"/>
                  <a:gd name="T111" fmla="*/ 597 h 776"/>
                  <a:gd name="T112" fmla="*/ 722 w 895"/>
                  <a:gd name="T113" fmla="*/ 673 h 776"/>
                  <a:gd name="T114" fmla="*/ 678 w 895"/>
                  <a:gd name="T115" fmla="*/ 712 h 776"/>
                  <a:gd name="T116" fmla="*/ 619 w 895"/>
                  <a:gd name="T117" fmla="*/ 741 h 776"/>
                  <a:gd name="T118" fmla="*/ 548 w 895"/>
                  <a:gd name="T119" fmla="*/ 718 h 776"/>
                  <a:gd name="T120" fmla="*/ 489 w 895"/>
                  <a:gd name="T121" fmla="*/ 707 h 776"/>
                  <a:gd name="T122" fmla="*/ 465 w 895"/>
                  <a:gd name="T123" fmla="*/ 732 h 776"/>
                  <a:gd name="T124" fmla="*/ 449 w 895"/>
                  <a:gd name="T125"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5" h="776">
                    <a:moveTo>
                      <a:pt x="407" y="752"/>
                    </a:moveTo>
                    <a:lnTo>
                      <a:pt x="407" y="752"/>
                    </a:lnTo>
                    <a:lnTo>
                      <a:pt x="407" y="750"/>
                    </a:lnTo>
                    <a:lnTo>
                      <a:pt x="407" y="750"/>
                    </a:lnTo>
                    <a:lnTo>
                      <a:pt x="407" y="750"/>
                    </a:lnTo>
                    <a:lnTo>
                      <a:pt x="407" y="750"/>
                    </a:lnTo>
                    <a:lnTo>
                      <a:pt x="407" y="750"/>
                    </a:lnTo>
                    <a:lnTo>
                      <a:pt x="407" y="747"/>
                    </a:lnTo>
                    <a:lnTo>
                      <a:pt x="407" y="747"/>
                    </a:lnTo>
                    <a:lnTo>
                      <a:pt x="407" y="747"/>
                    </a:lnTo>
                    <a:lnTo>
                      <a:pt x="407" y="747"/>
                    </a:lnTo>
                    <a:lnTo>
                      <a:pt x="407" y="747"/>
                    </a:lnTo>
                    <a:lnTo>
                      <a:pt x="407" y="745"/>
                    </a:lnTo>
                    <a:lnTo>
                      <a:pt x="407" y="745"/>
                    </a:lnTo>
                    <a:lnTo>
                      <a:pt x="407" y="745"/>
                    </a:lnTo>
                    <a:lnTo>
                      <a:pt x="409" y="745"/>
                    </a:lnTo>
                    <a:lnTo>
                      <a:pt x="409" y="743"/>
                    </a:lnTo>
                    <a:lnTo>
                      <a:pt x="409" y="743"/>
                    </a:lnTo>
                    <a:lnTo>
                      <a:pt x="409" y="741"/>
                    </a:lnTo>
                    <a:lnTo>
                      <a:pt x="409" y="741"/>
                    </a:lnTo>
                    <a:lnTo>
                      <a:pt x="409" y="741"/>
                    </a:lnTo>
                    <a:lnTo>
                      <a:pt x="409" y="741"/>
                    </a:lnTo>
                    <a:lnTo>
                      <a:pt x="409" y="741"/>
                    </a:lnTo>
                    <a:lnTo>
                      <a:pt x="409" y="741"/>
                    </a:lnTo>
                    <a:lnTo>
                      <a:pt x="409" y="740"/>
                    </a:lnTo>
                    <a:lnTo>
                      <a:pt x="409" y="740"/>
                    </a:lnTo>
                    <a:lnTo>
                      <a:pt x="409" y="740"/>
                    </a:lnTo>
                    <a:lnTo>
                      <a:pt x="409" y="740"/>
                    </a:lnTo>
                    <a:lnTo>
                      <a:pt x="409" y="738"/>
                    </a:lnTo>
                    <a:lnTo>
                      <a:pt x="409" y="738"/>
                    </a:lnTo>
                    <a:lnTo>
                      <a:pt x="409" y="738"/>
                    </a:lnTo>
                    <a:lnTo>
                      <a:pt x="409" y="736"/>
                    </a:lnTo>
                    <a:lnTo>
                      <a:pt x="409" y="736"/>
                    </a:lnTo>
                    <a:lnTo>
                      <a:pt x="409" y="736"/>
                    </a:lnTo>
                    <a:lnTo>
                      <a:pt x="409" y="734"/>
                    </a:lnTo>
                    <a:lnTo>
                      <a:pt x="409" y="734"/>
                    </a:lnTo>
                    <a:lnTo>
                      <a:pt x="407" y="734"/>
                    </a:lnTo>
                    <a:lnTo>
                      <a:pt x="407" y="734"/>
                    </a:lnTo>
                    <a:lnTo>
                      <a:pt x="407" y="734"/>
                    </a:lnTo>
                    <a:lnTo>
                      <a:pt x="405" y="732"/>
                    </a:lnTo>
                    <a:lnTo>
                      <a:pt x="405" y="732"/>
                    </a:lnTo>
                    <a:lnTo>
                      <a:pt x="405" y="732"/>
                    </a:lnTo>
                    <a:lnTo>
                      <a:pt x="404" y="732"/>
                    </a:lnTo>
                    <a:lnTo>
                      <a:pt x="404" y="732"/>
                    </a:lnTo>
                    <a:lnTo>
                      <a:pt x="404" y="730"/>
                    </a:lnTo>
                    <a:lnTo>
                      <a:pt x="404" y="730"/>
                    </a:lnTo>
                    <a:lnTo>
                      <a:pt x="404" y="730"/>
                    </a:lnTo>
                    <a:lnTo>
                      <a:pt x="404" y="729"/>
                    </a:lnTo>
                    <a:lnTo>
                      <a:pt x="402" y="729"/>
                    </a:lnTo>
                    <a:lnTo>
                      <a:pt x="402" y="727"/>
                    </a:lnTo>
                    <a:lnTo>
                      <a:pt x="402" y="727"/>
                    </a:lnTo>
                    <a:lnTo>
                      <a:pt x="402" y="727"/>
                    </a:lnTo>
                    <a:lnTo>
                      <a:pt x="402" y="725"/>
                    </a:lnTo>
                    <a:lnTo>
                      <a:pt x="402" y="725"/>
                    </a:lnTo>
                    <a:lnTo>
                      <a:pt x="402" y="725"/>
                    </a:lnTo>
                    <a:lnTo>
                      <a:pt x="402" y="723"/>
                    </a:lnTo>
                    <a:lnTo>
                      <a:pt x="402" y="723"/>
                    </a:lnTo>
                    <a:lnTo>
                      <a:pt x="402" y="723"/>
                    </a:lnTo>
                    <a:lnTo>
                      <a:pt x="402" y="723"/>
                    </a:lnTo>
                    <a:lnTo>
                      <a:pt x="402" y="721"/>
                    </a:lnTo>
                    <a:lnTo>
                      <a:pt x="400" y="721"/>
                    </a:lnTo>
                    <a:lnTo>
                      <a:pt x="400" y="721"/>
                    </a:lnTo>
                    <a:lnTo>
                      <a:pt x="398" y="721"/>
                    </a:lnTo>
                    <a:lnTo>
                      <a:pt x="398" y="721"/>
                    </a:lnTo>
                    <a:lnTo>
                      <a:pt x="398" y="721"/>
                    </a:lnTo>
                    <a:lnTo>
                      <a:pt x="396" y="720"/>
                    </a:lnTo>
                    <a:lnTo>
                      <a:pt x="396" y="720"/>
                    </a:lnTo>
                    <a:lnTo>
                      <a:pt x="396" y="720"/>
                    </a:lnTo>
                    <a:lnTo>
                      <a:pt x="394" y="720"/>
                    </a:lnTo>
                    <a:lnTo>
                      <a:pt x="394" y="720"/>
                    </a:lnTo>
                    <a:lnTo>
                      <a:pt x="394" y="720"/>
                    </a:lnTo>
                    <a:lnTo>
                      <a:pt x="394" y="718"/>
                    </a:lnTo>
                    <a:lnTo>
                      <a:pt x="393" y="718"/>
                    </a:lnTo>
                    <a:lnTo>
                      <a:pt x="393" y="718"/>
                    </a:lnTo>
                    <a:lnTo>
                      <a:pt x="393" y="718"/>
                    </a:lnTo>
                    <a:lnTo>
                      <a:pt x="393" y="718"/>
                    </a:lnTo>
                    <a:lnTo>
                      <a:pt x="391" y="718"/>
                    </a:lnTo>
                    <a:lnTo>
                      <a:pt x="391" y="716"/>
                    </a:lnTo>
                    <a:lnTo>
                      <a:pt x="391" y="716"/>
                    </a:lnTo>
                    <a:lnTo>
                      <a:pt x="391" y="716"/>
                    </a:lnTo>
                    <a:lnTo>
                      <a:pt x="391" y="716"/>
                    </a:lnTo>
                    <a:lnTo>
                      <a:pt x="391" y="714"/>
                    </a:lnTo>
                    <a:lnTo>
                      <a:pt x="391" y="714"/>
                    </a:lnTo>
                    <a:lnTo>
                      <a:pt x="391" y="714"/>
                    </a:lnTo>
                    <a:lnTo>
                      <a:pt x="391" y="714"/>
                    </a:lnTo>
                    <a:lnTo>
                      <a:pt x="391" y="714"/>
                    </a:lnTo>
                    <a:lnTo>
                      <a:pt x="393" y="714"/>
                    </a:lnTo>
                    <a:lnTo>
                      <a:pt x="393" y="712"/>
                    </a:lnTo>
                    <a:lnTo>
                      <a:pt x="391" y="712"/>
                    </a:lnTo>
                    <a:lnTo>
                      <a:pt x="391" y="712"/>
                    </a:lnTo>
                    <a:lnTo>
                      <a:pt x="391" y="712"/>
                    </a:lnTo>
                    <a:lnTo>
                      <a:pt x="391" y="712"/>
                    </a:lnTo>
                    <a:lnTo>
                      <a:pt x="391" y="712"/>
                    </a:lnTo>
                    <a:lnTo>
                      <a:pt x="391" y="711"/>
                    </a:lnTo>
                    <a:lnTo>
                      <a:pt x="393" y="711"/>
                    </a:lnTo>
                    <a:lnTo>
                      <a:pt x="393" y="711"/>
                    </a:lnTo>
                    <a:lnTo>
                      <a:pt x="393" y="711"/>
                    </a:lnTo>
                    <a:lnTo>
                      <a:pt x="393" y="711"/>
                    </a:lnTo>
                    <a:lnTo>
                      <a:pt x="393" y="711"/>
                    </a:lnTo>
                    <a:lnTo>
                      <a:pt x="393" y="711"/>
                    </a:lnTo>
                    <a:lnTo>
                      <a:pt x="391" y="709"/>
                    </a:lnTo>
                    <a:lnTo>
                      <a:pt x="391" y="707"/>
                    </a:lnTo>
                    <a:lnTo>
                      <a:pt x="391" y="707"/>
                    </a:lnTo>
                    <a:lnTo>
                      <a:pt x="391" y="707"/>
                    </a:lnTo>
                    <a:lnTo>
                      <a:pt x="391" y="707"/>
                    </a:lnTo>
                    <a:lnTo>
                      <a:pt x="389" y="705"/>
                    </a:lnTo>
                    <a:lnTo>
                      <a:pt x="389" y="703"/>
                    </a:lnTo>
                    <a:lnTo>
                      <a:pt x="389" y="703"/>
                    </a:lnTo>
                    <a:lnTo>
                      <a:pt x="389" y="703"/>
                    </a:lnTo>
                    <a:lnTo>
                      <a:pt x="389" y="703"/>
                    </a:lnTo>
                    <a:lnTo>
                      <a:pt x="389" y="703"/>
                    </a:lnTo>
                    <a:lnTo>
                      <a:pt x="389" y="703"/>
                    </a:lnTo>
                    <a:lnTo>
                      <a:pt x="389" y="703"/>
                    </a:lnTo>
                    <a:lnTo>
                      <a:pt x="389" y="703"/>
                    </a:lnTo>
                    <a:lnTo>
                      <a:pt x="389" y="702"/>
                    </a:lnTo>
                    <a:lnTo>
                      <a:pt x="391" y="702"/>
                    </a:lnTo>
                    <a:lnTo>
                      <a:pt x="391" y="702"/>
                    </a:lnTo>
                    <a:lnTo>
                      <a:pt x="391" y="702"/>
                    </a:lnTo>
                    <a:lnTo>
                      <a:pt x="391" y="702"/>
                    </a:lnTo>
                    <a:lnTo>
                      <a:pt x="391" y="702"/>
                    </a:lnTo>
                    <a:lnTo>
                      <a:pt x="391" y="702"/>
                    </a:lnTo>
                    <a:lnTo>
                      <a:pt x="391" y="702"/>
                    </a:lnTo>
                    <a:lnTo>
                      <a:pt x="391" y="702"/>
                    </a:lnTo>
                    <a:lnTo>
                      <a:pt x="391" y="702"/>
                    </a:lnTo>
                    <a:lnTo>
                      <a:pt x="391" y="700"/>
                    </a:lnTo>
                    <a:lnTo>
                      <a:pt x="391" y="700"/>
                    </a:lnTo>
                    <a:lnTo>
                      <a:pt x="391" y="700"/>
                    </a:lnTo>
                    <a:lnTo>
                      <a:pt x="391" y="700"/>
                    </a:lnTo>
                    <a:lnTo>
                      <a:pt x="391" y="700"/>
                    </a:lnTo>
                    <a:lnTo>
                      <a:pt x="391" y="700"/>
                    </a:lnTo>
                    <a:lnTo>
                      <a:pt x="391" y="700"/>
                    </a:lnTo>
                    <a:lnTo>
                      <a:pt x="391" y="700"/>
                    </a:lnTo>
                    <a:lnTo>
                      <a:pt x="391" y="700"/>
                    </a:lnTo>
                    <a:lnTo>
                      <a:pt x="391" y="700"/>
                    </a:lnTo>
                    <a:lnTo>
                      <a:pt x="391" y="698"/>
                    </a:lnTo>
                    <a:lnTo>
                      <a:pt x="391"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4" y="698"/>
                    </a:lnTo>
                    <a:lnTo>
                      <a:pt x="394" y="698"/>
                    </a:lnTo>
                    <a:lnTo>
                      <a:pt x="394" y="698"/>
                    </a:lnTo>
                    <a:lnTo>
                      <a:pt x="394" y="698"/>
                    </a:lnTo>
                    <a:lnTo>
                      <a:pt x="394" y="696"/>
                    </a:lnTo>
                    <a:lnTo>
                      <a:pt x="394" y="696"/>
                    </a:lnTo>
                    <a:lnTo>
                      <a:pt x="394" y="696"/>
                    </a:lnTo>
                    <a:lnTo>
                      <a:pt x="394" y="696"/>
                    </a:lnTo>
                    <a:lnTo>
                      <a:pt x="396" y="696"/>
                    </a:lnTo>
                    <a:lnTo>
                      <a:pt x="396" y="696"/>
                    </a:lnTo>
                    <a:lnTo>
                      <a:pt x="396" y="696"/>
                    </a:lnTo>
                    <a:lnTo>
                      <a:pt x="396" y="696"/>
                    </a:lnTo>
                    <a:lnTo>
                      <a:pt x="396" y="696"/>
                    </a:lnTo>
                    <a:lnTo>
                      <a:pt x="396" y="696"/>
                    </a:lnTo>
                    <a:lnTo>
                      <a:pt x="398" y="696"/>
                    </a:lnTo>
                    <a:lnTo>
                      <a:pt x="398" y="696"/>
                    </a:lnTo>
                    <a:lnTo>
                      <a:pt x="398" y="694"/>
                    </a:lnTo>
                    <a:lnTo>
                      <a:pt x="400" y="694"/>
                    </a:lnTo>
                    <a:lnTo>
                      <a:pt x="400" y="694"/>
                    </a:lnTo>
                    <a:lnTo>
                      <a:pt x="402" y="694"/>
                    </a:lnTo>
                    <a:lnTo>
                      <a:pt x="402" y="693"/>
                    </a:lnTo>
                    <a:lnTo>
                      <a:pt x="404" y="693"/>
                    </a:lnTo>
                    <a:lnTo>
                      <a:pt x="404" y="693"/>
                    </a:lnTo>
                    <a:lnTo>
                      <a:pt x="404" y="693"/>
                    </a:lnTo>
                    <a:lnTo>
                      <a:pt x="404" y="693"/>
                    </a:lnTo>
                    <a:lnTo>
                      <a:pt x="404" y="693"/>
                    </a:lnTo>
                    <a:lnTo>
                      <a:pt x="402" y="693"/>
                    </a:lnTo>
                    <a:lnTo>
                      <a:pt x="402" y="693"/>
                    </a:lnTo>
                    <a:lnTo>
                      <a:pt x="400" y="691"/>
                    </a:lnTo>
                    <a:lnTo>
                      <a:pt x="400" y="691"/>
                    </a:lnTo>
                    <a:lnTo>
                      <a:pt x="400" y="691"/>
                    </a:lnTo>
                    <a:lnTo>
                      <a:pt x="398" y="691"/>
                    </a:lnTo>
                    <a:lnTo>
                      <a:pt x="398" y="689"/>
                    </a:lnTo>
                    <a:lnTo>
                      <a:pt x="398" y="689"/>
                    </a:lnTo>
                    <a:lnTo>
                      <a:pt x="396" y="689"/>
                    </a:lnTo>
                    <a:lnTo>
                      <a:pt x="396" y="687"/>
                    </a:lnTo>
                    <a:lnTo>
                      <a:pt x="396" y="687"/>
                    </a:lnTo>
                    <a:lnTo>
                      <a:pt x="396" y="687"/>
                    </a:lnTo>
                    <a:lnTo>
                      <a:pt x="396" y="687"/>
                    </a:lnTo>
                    <a:lnTo>
                      <a:pt x="396" y="685"/>
                    </a:lnTo>
                    <a:lnTo>
                      <a:pt x="394" y="685"/>
                    </a:lnTo>
                    <a:lnTo>
                      <a:pt x="394" y="685"/>
                    </a:lnTo>
                    <a:lnTo>
                      <a:pt x="394" y="685"/>
                    </a:lnTo>
                    <a:lnTo>
                      <a:pt x="394" y="683"/>
                    </a:lnTo>
                    <a:lnTo>
                      <a:pt x="394" y="683"/>
                    </a:lnTo>
                    <a:lnTo>
                      <a:pt x="394" y="682"/>
                    </a:lnTo>
                    <a:lnTo>
                      <a:pt x="394" y="680"/>
                    </a:lnTo>
                    <a:lnTo>
                      <a:pt x="394" y="680"/>
                    </a:lnTo>
                    <a:lnTo>
                      <a:pt x="394" y="680"/>
                    </a:lnTo>
                    <a:lnTo>
                      <a:pt x="394" y="680"/>
                    </a:lnTo>
                    <a:lnTo>
                      <a:pt x="394" y="678"/>
                    </a:lnTo>
                    <a:lnTo>
                      <a:pt x="394" y="678"/>
                    </a:lnTo>
                    <a:lnTo>
                      <a:pt x="394" y="678"/>
                    </a:lnTo>
                    <a:lnTo>
                      <a:pt x="394" y="678"/>
                    </a:lnTo>
                    <a:lnTo>
                      <a:pt x="396" y="676"/>
                    </a:lnTo>
                    <a:lnTo>
                      <a:pt x="396" y="676"/>
                    </a:lnTo>
                    <a:lnTo>
                      <a:pt x="396" y="676"/>
                    </a:lnTo>
                    <a:lnTo>
                      <a:pt x="396" y="673"/>
                    </a:lnTo>
                    <a:lnTo>
                      <a:pt x="396" y="673"/>
                    </a:lnTo>
                    <a:lnTo>
                      <a:pt x="396" y="673"/>
                    </a:lnTo>
                    <a:lnTo>
                      <a:pt x="396" y="673"/>
                    </a:lnTo>
                    <a:lnTo>
                      <a:pt x="396" y="673"/>
                    </a:lnTo>
                    <a:lnTo>
                      <a:pt x="396" y="671"/>
                    </a:lnTo>
                    <a:lnTo>
                      <a:pt x="396" y="671"/>
                    </a:lnTo>
                    <a:lnTo>
                      <a:pt x="396" y="669"/>
                    </a:lnTo>
                    <a:lnTo>
                      <a:pt x="396" y="667"/>
                    </a:lnTo>
                    <a:lnTo>
                      <a:pt x="394" y="667"/>
                    </a:lnTo>
                    <a:lnTo>
                      <a:pt x="394" y="667"/>
                    </a:lnTo>
                    <a:lnTo>
                      <a:pt x="394" y="667"/>
                    </a:lnTo>
                    <a:lnTo>
                      <a:pt x="394" y="667"/>
                    </a:lnTo>
                    <a:lnTo>
                      <a:pt x="394" y="667"/>
                    </a:lnTo>
                    <a:lnTo>
                      <a:pt x="396" y="664"/>
                    </a:lnTo>
                    <a:lnTo>
                      <a:pt x="396" y="664"/>
                    </a:lnTo>
                    <a:lnTo>
                      <a:pt x="396" y="664"/>
                    </a:lnTo>
                    <a:lnTo>
                      <a:pt x="396" y="662"/>
                    </a:lnTo>
                    <a:lnTo>
                      <a:pt x="396" y="662"/>
                    </a:lnTo>
                    <a:lnTo>
                      <a:pt x="396" y="662"/>
                    </a:lnTo>
                    <a:lnTo>
                      <a:pt x="396" y="660"/>
                    </a:lnTo>
                    <a:lnTo>
                      <a:pt x="396" y="660"/>
                    </a:lnTo>
                    <a:lnTo>
                      <a:pt x="398" y="658"/>
                    </a:lnTo>
                    <a:lnTo>
                      <a:pt x="398" y="658"/>
                    </a:lnTo>
                    <a:lnTo>
                      <a:pt x="398" y="658"/>
                    </a:lnTo>
                    <a:lnTo>
                      <a:pt x="398" y="656"/>
                    </a:lnTo>
                    <a:lnTo>
                      <a:pt x="398" y="656"/>
                    </a:lnTo>
                    <a:lnTo>
                      <a:pt x="398" y="656"/>
                    </a:lnTo>
                    <a:lnTo>
                      <a:pt x="398" y="655"/>
                    </a:lnTo>
                    <a:lnTo>
                      <a:pt x="398" y="655"/>
                    </a:lnTo>
                    <a:lnTo>
                      <a:pt x="398" y="655"/>
                    </a:lnTo>
                    <a:lnTo>
                      <a:pt x="398" y="653"/>
                    </a:lnTo>
                    <a:lnTo>
                      <a:pt x="398" y="653"/>
                    </a:lnTo>
                    <a:lnTo>
                      <a:pt x="398" y="653"/>
                    </a:lnTo>
                    <a:lnTo>
                      <a:pt x="398" y="653"/>
                    </a:lnTo>
                    <a:lnTo>
                      <a:pt x="398" y="651"/>
                    </a:lnTo>
                    <a:lnTo>
                      <a:pt x="400" y="651"/>
                    </a:lnTo>
                    <a:lnTo>
                      <a:pt x="400" y="649"/>
                    </a:lnTo>
                    <a:lnTo>
                      <a:pt x="400" y="649"/>
                    </a:lnTo>
                    <a:lnTo>
                      <a:pt x="400" y="649"/>
                    </a:lnTo>
                    <a:lnTo>
                      <a:pt x="402" y="649"/>
                    </a:lnTo>
                    <a:lnTo>
                      <a:pt x="402" y="647"/>
                    </a:lnTo>
                    <a:lnTo>
                      <a:pt x="402" y="647"/>
                    </a:lnTo>
                    <a:lnTo>
                      <a:pt x="404" y="645"/>
                    </a:lnTo>
                    <a:lnTo>
                      <a:pt x="404" y="644"/>
                    </a:lnTo>
                    <a:lnTo>
                      <a:pt x="404" y="644"/>
                    </a:lnTo>
                    <a:lnTo>
                      <a:pt x="404" y="644"/>
                    </a:lnTo>
                    <a:lnTo>
                      <a:pt x="404" y="642"/>
                    </a:lnTo>
                    <a:lnTo>
                      <a:pt x="404" y="642"/>
                    </a:lnTo>
                    <a:lnTo>
                      <a:pt x="404" y="640"/>
                    </a:lnTo>
                    <a:lnTo>
                      <a:pt x="404" y="638"/>
                    </a:lnTo>
                    <a:lnTo>
                      <a:pt x="404" y="638"/>
                    </a:lnTo>
                    <a:lnTo>
                      <a:pt x="404" y="636"/>
                    </a:lnTo>
                    <a:lnTo>
                      <a:pt x="404" y="636"/>
                    </a:lnTo>
                    <a:lnTo>
                      <a:pt x="404" y="636"/>
                    </a:lnTo>
                    <a:lnTo>
                      <a:pt x="404" y="636"/>
                    </a:lnTo>
                    <a:lnTo>
                      <a:pt x="404" y="636"/>
                    </a:lnTo>
                    <a:lnTo>
                      <a:pt x="404" y="635"/>
                    </a:lnTo>
                    <a:lnTo>
                      <a:pt x="404" y="633"/>
                    </a:lnTo>
                    <a:lnTo>
                      <a:pt x="404" y="633"/>
                    </a:lnTo>
                    <a:lnTo>
                      <a:pt x="404" y="631"/>
                    </a:lnTo>
                    <a:lnTo>
                      <a:pt x="404" y="631"/>
                    </a:lnTo>
                    <a:lnTo>
                      <a:pt x="404" y="629"/>
                    </a:lnTo>
                    <a:lnTo>
                      <a:pt x="404" y="629"/>
                    </a:lnTo>
                    <a:lnTo>
                      <a:pt x="404" y="629"/>
                    </a:lnTo>
                    <a:lnTo>
                      <a:pt x="404" y="627"/>
                    </a:lnTo>
                    <a:lnTo>
                      <a:pt x="404" y="627"/>
                    </a:lnTo>
                    <a:lnTo>
                      <a:pt x="404" y="627"/>
                    </a:lnTo>
                    <a:lnTo>
                      <a:pt x="404" y="626"/>
                    </a:lnTo>
                    <a:lnTo>
                      <a:pt x="404" y="626"/>
                    </a:lnTo>
                    <a:lnTo>
                      <a:pt x="404" y="626"/>
                    </a:lnTo>
                    <a:lnTo>
                      <a:pt x="404" y="624"/>
                    </a:lnTo>
                    <a:lnTo>
                      <a:pt x="404" y="624"/>
                    </a:lnTo>
                    <a:lnTo>
                      <a:pt x="404" y="624"/>
                    </a:lnTo>
                    <a:lnTo>
                      <a:pt x="405" y="624"/>
                    </a:lnTo>
                    <a:lnTo>
                      <a:pt x="407" y="622"/>
                    </a:lnTo>
                    <a:lnTo>
                      <a:pt x="407" y="622"/>
                    </a:lnTo>
                    <a:lnTo>
                      <a:pt x="407" y="622"/>
                    </a:lnTo>
                    <a:lnTo>
                      <a:pt x="409" y="620"/>
                    </a:lnTo>
                    <a:lnTo>
                      <a:pt x="411" y="620"/>
                    </a:lnTo>
                    <a:lnTo>
                      <a:pt x="411" y="618"/>
                    </a:lnTo>
                    <a:lnTo>
                      <a:pt x="411" y="618"/>
                    </a:lnTo>
                    <a:lnTo>
                      <a:pt x="411" y="618"/>
                    </a:lnTo>
                    <a:lnTo>
                      <a:pt x="411" y="617"/>
                    </a:lnTo>
                    <a:lnTo>
                      <a:pt x="411" y="617"/>
                    </a:lnTo>
                    <a:lnTo>
                      <a:pt x="411" y="615"/>
                    </a:lnTo>
                    <a:lnTo>
                      <a:pt x="411" y="615"/>
                    </a:lnTo>
                    <a:lnTo>
                      <a:pt x="411" y="615"/>
                    </a:lnTo>
                    <a:lnTo>
                      <a:pt x="413" y="613"/>
                    </a:lnTo>
                    <a:lnTo>
                      <a:pt x="413" y="613"/>
                    </a:lnTo>
                    <a:lnTo>
                      <a:pt x="413" y="613"/>
                    </a:lnTo>
                    <a:lnTo>
                      <a:pt x="414" y="613"/>
                    </a:lnTo>
                    <a:lnTo>
                      <a:pt x="414" y="613"/>
                    </a:lnTo>
                    <a:lnTo>
                      <a:pt x="416" y="615"/>
                    </a:lnTo>
                    <a:lnTo>
                      <a:pt x="416" y="615"/>
                    </a:lnTo>
                    <a:lnTo>
                      <a:pt x="416" y="615"/>
                    </a:lnTo>
                    <a:lnTo>
                      <a:pt x="418" y="615"/>
                    </a:lnTo>
                    <a:lnTo>
                      <a:pt x="418" y="615"/>
                    </a:lnTo>
                    <a:lnTo>
                      <a:pt x="420" y="615"/>
                    </a:lnTo>
                    <a:lnTo>
                      <a:pt x="420" y="615"/>
                    </a:lnTo>
                    <a:lnTo>
                      <a:pt x="420" y="615"/>
                    </a:lnTo>
                    <a:lnTo>
                      <a:pt x="422" y="615"/>
                    </a:lnTo>
                    <a:lnTo>
                      <a:pt x="422" y="613"/>
                    </a:lnTo>
                    <a:lnTo>
                      <a:pt x="422" y="613"/>
                    </a:lnTo>
                    <a:lnTo>
                      <a:pt x="423" y="611"/>
                    </a:lnTo>
                    <a:lnTo>
                      <a:pt x="423" y="611"/>
                    </a:lnTo>
                    <a:lnTo>
                      <a:pt x="425" y="611"/>
                    </a:lnTo>
                    <a:lnTo>
                      <a:pt x="425" y="611"/>
                    </a:lnTo>
                    <a:lnTo>
                      <a:pt x="427" y="611"/>
                    </a:lnTo>
                    <a:lnTo>
                      <a:pt x="427" y="611"/>
                    </a:lnTo>
                    <a:lnTo>
                      <a:pt x="427" y="611"/>
                    </a:lnTo>
                    <a:lnTo>
                      <a:pt x="429" y="609"/>
                    </a:lnTo>
                    <a:lnTo>
                      <a:pt x="429" y="609"/>
                    </a:lnTo>
                    <a:lnTo>
                      <a:pt x="429" y="609"/>
                    </a:lnTo>
                    <a:lnTo>
                      <a:pt x="431" y="609"/>
                    </a:lnTo>
                    <a:lnTo>
                      <a:pt x="431" y="607"/>
                    </a:lnTo>
                    <a:lnTo>
                      <a:pt x="431" y="607"/>
                    </a:lnTo>
                    <a:lnTo>
                      <a:pt x="431" y="607"/>
                    </a:lnTo>
                    <a:lnTo>
                      <a:pt x="429" y="606"/>
                    </a:lnTo>
                    <a:lnTo>
                      <a:pt x="429" y="606"/>
                    </a:lnTo>
                    <a:lnTo>
                      <a:pt x="429" y="606"/>
                    </a:lnTo>
                    <a:lnTo>
                      <a:pt x="427" y="606"/>
                    </a:lnTo>
                    <a:lnTo>
                      <a:pt x="427" y="606"/>
                    </a:lnTo>
                    <a:lnTo>
                      <a:pt x="427" y="606"/>
                    </a:lnTo>
                    <a:lnTo>
                      <a:pt x="427" y="606"/>
                    </a:lnTo>
                    <a:lnTo>
                      <a:pt x="425" y="604"/>
                    </a:lnTo>
                    <a:lnTo>
                      <a:pt x="425" y="604"/>
                    </a:lnTo>
                    <a:lnTo>
                      <a:pt x="425" y="604"/>
                    </a:lnTo>
                    <a:lnTo>
                      <a:pt x="425" y="604"/>
                    </a:lnTo>
                    <a:lnTo>
                      <a:pt x="423" y="602"/>
                    </a:lnTo>
                    <a:lnTo>
                      <a:pt x="423" y="602"/>
                    </a:lnTo>
                    <a:lnTo>
                      <a:pt x="423" y="602"/>
                    </a:lnTo>
                    <a:lnTo>
                      <a:pt x="423" y="602"/>
                    </a:lnTo>
                    <a:lnTo>
                      <a:pt x="423" y="602"/>
                    </a:lnTo>
                    <a:lnTo>
                      <a:pt x="423" y="602"/>
                    </a:lnTo>
                    <a:lnTo>
                      <a:pt x="423" y="602"/>
                    </a:lnTo>
                    <a:lnTo>
                      <a:pt x="423" y="600"/>
                    </a:lnTo>
                    <a:lnTo>
                      <a:pt x="423" y="600"/>
                    </a:lnTo>
                    <a:lnTo>
                      <a:pt x="423" y="600"/>
                    </a:lnTo>
                    <a:lnTo>
                      <a:pt x="423" y="600"/>
                    </a:lnTo>
                    <a:lnTo>
                      <a:pt x="423" y="600"/>
                    </a:lnTo>
                    <a:lnTo>
                      <a:pt x="423" y="598"/>
                    </a:lnTo>
                    <a:lnTo>
                      <a:pt x="422" y="598"/>
                    </a:lnTo>
                    <a:lnTo>
                      <a:pt x="422" y="598"/>
                    </a:lnTo>
                    <a:lnTo>
                      <a:pt x="422" y="597"/>
                    </a:lnTo>
                    <a:lnTo>
                      <a:pt x="422" y="597"/>
                    </a:lnTo>
                    <a:lnTo>
                      <a:pt x="422" y="597"/>
                    </a:lnTo>
                    <a:lnTo>
                      <a:pt x="422" y="597"/>
                    </a:lnTo>
                    <a:lnTo>
                      <a:pt x="423" y="597"/>
                    </a:lnTo>
                    <a:lnTo>
                      <a:pt x="423" y="595"/>
                    </a:lnTo>
                    <a:lnTo>
                      <a:pt x="423" y="595"/>
                    </a:lnTo>
                    <a:lnTo>
                      <a:pt x="423" y="595"/>
                    </a:lnTo>
                    <a:lnTo>
                      <a:pt x="425" y="595"/>
                    </a:lnTo>
                    <a:lnTo>
                      <a:pt x="425" y="595"/>
                    </a:lnTo>
                    <a:lnTo>
                      <a:pt x="427" y="593"/>
                    </a:lnTo>
                    <a:lnTo>
                      <a:pt x="427" y="593"/>
                    </a:lnTo>
                    <a:lnTo>
                      <a:pt x="427" y="593"/>
                    </a:lnTo>
                    <a:lnTo>
                      <a:pt x="427" y="593"/>
                    </a:lnTo>
                    <a:lnTo>
                      <a:pt x="427" y="593"/>
                    </a:lnTo>
                    <a:lnTo>
                      <a:pt x="427" y="593"/>
                    </a:lnTo>
                    <a:lnTo>
                      <a:pt x="427" y="591"/>
                    </a:lnTo>
                    <a:lnTo>
                      <a:pt x="427" y="591"/>
                    </a:lnTo>
                    <a:lnTo>
                      <a:pt x="427" y="591"/>
                    </a:lnTo>
                    <a:lnTo>
                      <a:pt x="427" y="591"/>
                    </a:lnTo>
                    <a:lnTo>
                      <a:pt x="427" y="591"/>
                    </a:lnTo>
                    <a:lnTo>
                      <a:pt x="427" y="591"/>
                    </a:lnTo>
                    <a:lnTo>
                      <a:pt x="425" y="591"/>
                    </a:lnTo>
                    <a:lnTo>
                      <a:pt x="425" y="591"/>
                    </a:lnTo>
                    <a:lnTo>
                      <a:pt x="425" y="591"/>
                    </a:lnTo>
                    <a:lnTo>
                      <a:pt x="425" y="589"/>
                    </a:lnTo>
                    <a:lnTo>
                      <a:pt x="425" y="589"/>
                    </a:lnTo>
                    <a:lnTo>
                      <a:pt x="425" y="589"/>
                    </a:lnTo>
                    <a:lnTo>
                      <a:pt x="425" y="589"/>
                    </a:lnTo>
                    <a:lnTo>
                      <a:pt x="425" y="589"/>
                    </a:lnTo>
                    <a:lnTo>
                      <a:pt x="425" y="589"/>
                    </a:lnTo>
                    <a:lnTo>
                      <a:pt x="425" y="588"/>
                    </a:lnTo>
                    <a:lnTo>
                      <a:pt x="425" y="588"/>
                    </a:lnTo>
                    <a:lnTo>
                      <a:pt x="425" y="588"/>
                    </a:lnTo>
                    <a:lnTo>
                      <a:pt x="425" y="588"/>
                    </a:lnTo>
                    <a:lnTo>
                      <a:pt x="425" y="586"/>
                    </a:lnTo>
                    <a:lnTo>
                      <a:pt x="425" y="586"/>
                    </a:lnTo>
                    <a:lnTo>
                      <a:pt x="425" y="586"/>
                    </a:lnTo>
                    <a:lnTo>
                      <a:pt x="427" y="586"/>
                    </a:lnTo>
                    <a:lnTo>
                      <a:pt x="427" y="586"/>
                    </a:lnTo>
                    <a:lnTo>
                      <a:pt x="429" y="584"/>
                    </a:lnTo>
                    <a:lnTo>
                      <a:pt x="431" y="584"/>
                    </a:lnTo>
                    <a:lnTo>
                      <a:pt x="431" y="584"/>
                    </a:lnTo>
                    <a:lnTo>
                      <a:pt x="431" y="584"/>
                    </a:lnTo>
                    <a:lnTo>
                      <a:pt x="431" y="582"/>
                    </a:lnTo>
                    <a:lnTo>
                      <a:pt x="431" y="582"/>
                    </a:lnTo>
                    <a:lnTo>
                      <a:pt x="432" y="582"/>
                    </a:lnTo>
                    <a:lnTo>
                      <a:pt x="432" y="582"/>
                    </a:lnTo>
                    <a:lnTo>
                      <a:pt x="432" y="579"/>
                    </a:lnTo>
                    <a:lnTo>
                      <a:pt x="432" y="579"/>
                    </a:lnTo>
                    <a:lnTo>
                      <a:pt x="432" y="577"/>
                    </a:lnTo>
                    <a:lnTo>
                      <a:pt x="432" y="577"/>
                    </a:lnTo>
                    <a:lnTo>
                      <a:pt x="432" y="577"/>
                    </a:lnTo>
                    <a:lnTo>
                      <a:pt x="432" y="575"/>
                    </a:lnTo>
                    <a:lnTo>
                      <a:pt x="432" y="575"/>
                    </a:lnTo>
                    <a:lnTo>
                      <a:pt x="431" y="575"/>
                    </a:lnTo>
                    <a:lnTo>
                      <a:pt x="431" y="575"/>
                    </a:lnTo>
                    <a:lnTo>
                      <a:pt x="429" y="573"/>
                    </a:lnTo>
                    <a:lnTo>
                      <a:pt x="427" y="571"/>
                    </a:lnTo>
                    <a:lnTo>
                      <a:pt x="427" y="571"/>
                    </a:lnTo>
                    <a:lnTo>
                      <a:pt x="427" y="569"/>
                    </a:lnTo>
                    <a:lnTo>
                      <a:pt x="427" y="569"/>
                    </a:lnTo>
                    <a:lnTo>
                      <a:pt x="425" y="569"/>
                    </a:lnTo>
                    <a:lnTo>
                      <a:pt x="425" y="569"/>
                    </a:lnTo>
                    <a:lnTo>
                      <a:pt x="425" y="569"/>
                    </a:lnTo>
                    <a:lnTo>
                      <a:pt x="425" y="569"/>
                    </a:lnTo>
                    <a:lnTo>
                      <a:pt x="423" y="569"/>
                    </a:lnTo>
                    <a:lnTo>
                      <a:pt x="422" y="569"/>
                    </a:lnTo>
                    <a:lnTo>
                      <a:pt x="422" y="569"/>
                    </a:lnTo>
                    <a:lnTo>
                      <a:pt x="422" y="568"/>
                    </a:lnTo>
                    <a:lnTo>
                      <a:pt x="422" y="568"/>
                    </a:lnTo>
                    <a:lnTo>
                      <a:pt x="422" y="568"/>
                    </a:lnTo>
                    <a:lnTo>
                      <a:pt x="420" y="568"/>
                    </a:lnTo>
                    <a:lnTo>
                      <a:pt x="420" y="568"/>
                    </a:lnTo>
                    <a:lnTo>
                      <a:pt x="418" y="568"/>
                    </a:lnTo>
                    <a:lnTo>
                      <a:pt x="416" y="566"/>
                    </a:lnTo>
                    <a:lnTo>
                      <a:pt x="416" y="566"/>
                    </a:lnTo>
                    <a:lnTo>
                      <a:pt x="414" y="566"/>
                    </a:lnTo>
                    <a:lnTo>
                      <a:pt x="414" y="566"/>
                    </a:lnTo>
                    <a:lnTo>
                      <a:pt x="413" y="564"/>
                    </a:lnTo>
                    <a:lnTo>
                      <a:pt x="413" y="564"/>
                    </a:lnTo>
                    <a:lnTo>
                      <a:pt x="413" y="564"/>
                    </a:lnTo>
                    <a:lnTo>
                      <a:pt x="413" y="564"/>
                    </a:lnTo>
                    <a:lnTo>
                      <a:pt x="411" y="564"/>
                    </a:lnTo>
                    <a:lnTo>
                      <a:pt x="411" y="564"/>
                    </a:lnTo>
                    <a:lnTo>
                      <a:pt x="409" y="562"/>
                    </a:lnTo>
                    <a:lnTo>
                      <a:pt x="409" y="562"/>
                    </a:lnTo>
                    <a:lnTo>
                      <a:pt x="409" y="562"/>
                    </a:lnTo>
                    <a:lnTo>
                      <a:pt x="409" y="562"/>
                    </a:lnTo>
                    <a:lnTo>
                      <a:pt x="407" y="560"/>
                    </a:lnTo>
                    <a:lnTo>
                      <a:pt x="404" y="560"/>
                    </a:lnTo>
                    <a:lnTo>
                      <a:pt x="404" y="559"/>
                    </a:lnTo>
                    <a:lnTo>
                      <a:pt x="402" y="559"/>
                    </a:lnTo>
                    <a:lnTo>
                      <a:pt x="402" y="559"/>
                    </a:lnTo>
                    <a:lnTo>
                      <a:pt x="402" y="559"/>
                    </a:lnTo>
                    <a:lnTo>
                      <a:pt x="402" y="559"/>
                    </a:lnTo>
                    <a:lnTo>
                      <a:pt x="402" y="557"/>
                    </a:lnTo>
                    <a:lnTo>
                      <a:pt x="402" y="557"/>
                    </a:lnTo>
                    <a:lnTo>
                      <a:pt x="402" y="557"/>
                    </a:lnTo>
                    <a:lnTo>
                      <a:pt x="400" y="557"/>
                    </a:lnTo>
                    <a:lnTo>
                      <a:pt x="400" y="555"/>
                    </a:lnTo>
                    <a:lnTo>
                      <a:pt x="400" y="555"/>
                    </a:lnTo>
                    <a:lnTo>
                      <a:pt x="400" y="555"/>
                    </a:lnTo>
                    <a:lnTo>
                      <a:pt x="400" y="555"/>
                    </a:lnTo>
                    <a:lnTo>
                      <a:pt x="400" y="555"/>
                    </a:lnTo>
                    <a:lnTo>
                      <a:pt x="400" y="553"/>
                    </a:lnTo>
                    <a:lnTo>
                      <a:pt x="400" y="553"/>
                    </a:lnTo>
                    <a:lnTo>
                      <a:pt x="398" y="553"/>
                    </a:lnTo>
                    <a:lnTo>
                      <a:pt x="398" y="553"/>
                    </a:lnTo>
                    <a:lnTo>
                      <a:pt x="398" y="553"/>
                    </a:lnTo>
                    <a:lnTo>
                      <a:pt x="398" y="551"/>
                    </a:lnTo>
                    <a:lnTo>
                      <a:pt x="398" y="551"/>
                    </a:lnTo>
                    <a:lnTo>
                      <a:pt x="398" y="551"/>
                    </a:lnTo>
                    <a:lnTo>
                      <a:pt x="398" y="551"/>
                    </a:lnTo>
                    <a:lnTo>
                      <a:pt x="398" y="550"/>
                    </a:lnTo>
                    <a:lnTo>
                      <a:pt x="398" y="550"/>
                    </a:lnTo>
                    <a:lnTo>
                      <a:pt x="396" y="550"/>
                    </a:lnTo>
                    <a:lnTo>
                      <a:pt x="396" y="550"/>
                    </a:lnTo>
                    <a:lnTo>
                      <a:pt x="396" y="548"/>
                    </a:lnTo>
                    <a:lnTo>
                      <a:pt x="396" y="548"/>
                    </a:lnTo>
                    <a:lnTo>
                      <a:pt x="394" y="548"/>
                    </a:lnTo>
                    <a:lnTo>
                      <a:pt x="394" y="546"/>
                    </a:lnTo>
                    <a:lnTo>
                      <a:pt x="394" y="546"/>
                    </a:lnTo>
                    <a:lnTo>
                      <a:pt x="394" y="546"/>
                    </a:lnTo>
                    <a:lnTo>
                      <a:pt x="394" y="546"/>
                    </a:lnTo>
                    <a:lnTo>
                      <a:pt x="396" y="544"/>
                    </a:lnTo>
                    <a:lnTo>
                      <a:pt x="396" y="542"/>
                    </a:lnTo>
                    <a:lnTo>
                      <a:pt x="396" y="542"/>
                    </a:lnTo>
                    <a:lnTo>
                      <a:pt x="396" y="541"/>
                    </a:lnTo>
                    <a:lnTo>
                      <a:pt x="396" y="541"/>
                    </a:lnTo>
                    <a:lnTo>
                      <a:pt x="396" y="539"/>
                    </a:lnTo>
                    <a:lnTo>
                      <a:pt x="396" y="539"/>
                    </a:lnTo>
                    <a:lnTo>
                      <a:pt x="398" y="539"/>
                    </a:lnTo>
                    <a:lnTo>
                      <a:pt x="398" y="539"/>
                    </a:lnTo>
                    <a:lnTo>
                      <a:pt x="398" y="539"/>
                    </a:lnTo>
                    <a:lnTo>
                      <a:pt x="398" y="539"/>
                    </a:lnTo>
                    <a:lnTo>
                      <a:pt x="400" y="537"/>
                    </a:lnTo>
                    <a:lnTo>
                      <a:pt x="400" y="537"/>
                    </a:lnTo>
                    <a:lnTo>
                      <a:pt x="400" y="537"/>
                    </a:lnTo>
                    <a:lnTo>
                      <a:pt x="400" y="535"/>
                    </a:lnTo>
                    <a:lnTo>
                      <a:pt x="400" y="535"/>
                    </a:lnTo>
                    <a:lnTo>
                      <a:pt x="402" y="535"/>
                    </a:lnTo>
                    <a:lnTo>
                      <a:pt x="402" y="535"/>
                    </a:lnTo>
                    <a:lnTo>
                      <a:pt x="402" y="535"/>
                    </a:lnTo>
                    <a:lnTo>
                      <a:pt x="402" y="533"/>
                    </a:lnTo>
                    <a:lnTo>
                      <a:pt x="402" y="533"/>
                    </a:lnTo>
                    <a:lnTo>
                      <a:pt x="404" y="533"/>
                    </a:lnTo>
                    <a:lnTo>
                      <a:pt x="404" y="533"/>
                    </a:lnTo>
                    <a:lnTo>
                      <a:pt x="405" y="533"/>
                    </a:lnTo>
                    <a:lnTo>
                      <a:pt x="409" y="533"/>
                    </a:lnTo>
                    <a:lnTo>
                      <a:pt x="409" y="533"/>
                    </a:lnTo>
                    <a:lnTo>
                      <a:pt x="409" y="532"/>
                    </a:lnTo>
                    <a:lnTo>
                      <a:pt x="411" y="532"/>
                    </a:lnTo>
                    <a:lnTo>
                      <a:pt x="411" y="532"/>
                    </a:lnTo>
                    <a:lnTo>
                      <a:pt x="413" y="530"/>
                    </a:lnTo>
                    <a:lnTo>
                      <a:pt x="413" y="530"/>
                    </a:lnTo>
                    <a:lnTo>
                      <a:pt x="413" y="530"/>
                    </a:lnTo>
                    <a:lnTo>
                      <a:pt x="413" y="528"/>
                    </a:lnTo>
                    <a:lnTo>
                      <a:pt x="413" y="528"/>
                    </a:lnTo>
                    <a:lnTo>
                      <a:pt x="413" y="526"/>
                    </a:lnTo>
                    <a:lnTo>
                      <a:pt x="413" y="526"/>
                    </a:lnTo>
                    <a:lnTo>
                      <a:pt x="414" y="526"/>
                    </a:lnTo>
                    <a:lnTo>
                      <a:pt x="414" y="526"/>
                    </a:lnTo>
                    <a:lnTo>
                      <a:pt x="414" y="526"/>
                    </a:lnTo>
                    <a:lnTo>
                      <a:pt x="414" y="524"/>
                    </a:lnTo>
                    <a:lnTo>
                      <a:pt x="414" y="524"/>
                    </a:lnTo>
                    <a:lnTo>
                      <a:pt x="414" y="524"/>
                    </a:lnTo>
                    <a:lnTo>
                      <a:pt x="414" y="522"/>
                    </a:lnTo>
                    <a:lnTo>
                      <a:pt x="414" y="522"/>
                    </a:lnTo>
                    <a:lnTo>
                      <a:pt x="414" y="521"/>
                    </a:lnTo>
                    <a:lnTo>
                      <a:pt x="413" y="521"/>
                    </a:lnTo>
                    <a:lnTo>
                      <a:pt x="413" y="521"/>
                    </a:lnTo>
                    <a:lnTo>
                      <a:pt x="413" y="519"/>
                    </a:lnTo>
                    <a:lnTo>
                      <a:pt x="413" y="517"/>
                    </a:lnTo>
                    <a:lnTo>
                      <a:pt x="413" y="517"/>
                    </a:lnTo>
                    <a:lnTo>
                      <a:pt x="413" y="517"/>
                    </a:lnTo>
                    <a:lnTo>
                      <a:pt x="413" y="515"/>
                    </a:lnTo>
                    <a:lnTo>
                      <a:pt x="411" y="515"/>
                    </a:lnTo>
                    <a:lnTo>
                      <a:pt x="409" y="513"/>
                    </a:lnTo>
                    <a:lnTo>
                      <a:pt x="409" y="513"/>
                    </a:lnTo>
                    <a:lnTo>
                      <a:pt x="409" y="513"/>
                    </a:lnTo>
                    <a:lnTo>
                      <a:pt x="409" y="512"/>
                    </a:lnTo>
                    <a:lnTo>
                      <a:pt x="409" y="512"/>
                    </a:lnTo>
                    <a:lnTo>
                      <a:pt x="411" y="512"/>
                    </a:lnTo>
                    <a:lnTo>
                      <a:pt x="411" y="510"/>
                    </a:lnTo>
                    <a:lnTo>
                      <a:pt x="411" y="510"/>
                    </a:lnTo>
                    <a:lnTo>
                      <a:pt x="411" y="510"/>
                    </a:lnTo>
                    <a:lnTo>
                      <a:pt x="411" y="508"/>
                    </a:lnTo>
                    <a:lnTo>
                      <a:pt x="411" y="508"/>
                    </a:lnTo>
                    <a:lnTo>
                      <a:pt x="411" y="508"/>
                    </a:lnTo>
                    <a:lnTo>
                      <a:pt x="411" y="506"/>
                    </a:lnTo>
                    <a:lnTo>
                      <a:pt x="411" y="506"/>
                    </a:lnTo>
                    <a:lnTo>
                      <a:pt x="411" y="506"/>
                    </a:lnTo>
                    <a:lnTo>
                      <a:pt x="409" y="504"/>
                    </a:lnTo>
                    <a:lnTo>
                      <a:pt x="409" y="504"/>
                    </a:lnTo>
                    <a:lnTo>
                      <a:pt x="409" y="504"/>
                    </a:lnTo>
                    <a:lnTo>
                      <a:pt x="409" y="504"/>
                    </a:lnTo>
                    <a:lnTo>
                      <a:pt x="409" y="503"/>
                    </a:lnTo>
                    <a:lnTo>
                      <a:pt x="409" y="503"/>
                    </a:lnTo>
                    <a:lnTo>
                      <a:pt x="409" y="503"/>
                    </a:lnTo>
                    <a:lnTo>
                      <a:pt x="409" y="501"/>
                    </a:lnTo>
                    <a:lnTo>
                      <a:pt x="409" y="501"/>
                    </a:lnTo>
                    <a:lnTo>
                      <a:pt x="409" y="501"/>
                    </a:lnTo>
                    <a:lnTo>
                      <a:pt x="409" y="499"/>
                    </a:lnTo>
                    <a:lnTo>
                      <a:pt x="409" y="499"/>
                    </a:lnTo>
                    <a:lnTo>
                      <a:pt x="409" y="499"/>
                    </a:lnTo>
                    <a:lnTo>
                      <a:pt x="409" y="499"/>
                    </a:lnTo>
                    <a:lnTo>
                      <a:pt x="407" y="499"/>
                    </a:lnTo>
                    <a:lnTo>
                      <a:pt x="407" y="499"/>
                    </a:lnTo>
                    <a:lnTo>
                      <a:pt x="405" y="497"/>
                    </a:lnTo>
                    <a:lnTo>
                      <a:pt x="405" y="495"/>
                    </a:lnTo>
                    <a:lnTo>
                      <a:pt x="404" y="495"/>
                    </a:lnTo>
                    <a:lnTo>
                      <a:pt x="404" y="495"/>
                    </a:lnTo>
                    <a:lnTo>
                      <a:pt x="404" y="495"/>
                    </a:lnTo>
                    <a:lnTo>
                      <a:pt x="404" y="495"/>
                    </a:lnTo>
                    <a:lnTo>
                      <a:pt x="404" y="494"/>
                    </a:lnTo>
                    <a:lnTo>
                      <a:pt x="404" y="494"/>
                    </a:lnTo>
                    <a:lnTo>
                      <a:pt x="404" y="492"/>
                    </a:lnTo>
                    <a:lnTo>
                      <a:pt x="404" y="492"/>
                    </a:lnTo>
                    <a:lnTo>
                      <a:pt x="404" y="490"/>
                    </a:lnTo>
                    <a:lnTo>
                      <a:pt x="404" y="490"/>
                    </a:lnTo>
                    <a:lnTo>
                      <a:pt x="404" y="490"/>
                    </a:lnTo>
                    <a:lnTo>
                      <a:pt x="404" y="488"/>
                    </a:lnTo>
                    <a:lnTo>
                      <a:pt x="404" y="488"/>
                    </a:lnTo>
                    <a:lnTo>
                      <a:pt x="402" y="486"/>
                    </a:lnTo>
                    <a:lnTo>
                      <a:pt x="402" y="486"/>
                    </a:lnTo>
                    <a:lnTo>
                      <a:pt x="402" y="486"/>
                    </a:lnTo>
                    <a:lnTo>
                      <a:pt x="402" y="484"/>
                    </a:lnTo>
                    <a:lnTo>
                      <a:pt x="402" y="484"/>
                    </a:lnTo>
                    <a:lnTo>
                      <a:pt x="400" y="484"/>
                    </a:lnTo>
                    <a:lnTo>
                      <a:pt x="400" y="484"/>
                    </a:lnTo>
                    <a:lnTo>
                      <a:pt x="400" y="483"/>
                    </a:lnTo>
                    <a:lnTo>
                      <a:pt x="400" y="483"/>
                    </a:lnTo>
                    <a:lnTo>
                      <a:pt x="400" y="483"/>
                    </a:lnTo>
                    <a:lnTo>
                      <a:pt x="400" y="481"/>
                    </a:lnTo>
                    <a:lnTo>
                      <a:pt x="400" y="481"/>
                    </a:lnTo>
                    <a:lnTo>
                      <a:pt x="398" y="481"/>
                    </a:lnTo>
                    <a:lnTo>
                      <a:pt x="398" y="479"/>
                    </a:lnTo>
                    <a:lnTo>
                      <a:pt x="396" y="479"/>
                    </a:lnTo>
                    <a:lnTo>
                      <a:pt x="396" y="479"/>
                    </a:lnTo>
                    <a:lnTo>
                      <a:pt x="396" y="477"/>
                    </a:lnTo>
                    <a:lnTo>
                      <a:pt x="394" y="477"/>
                    </a:lnTo>
                    <a:lnTo>
                      <a:pt x="394" y="475"/>
                    </a:lnTo>
                    <a:lnTo>
                      <a:pt x="393" y="475"/>
                    </a:lnTo>
                    <a:lnTo>
                      <a:pt x="393" y="475"/>
                    </a:lnTo>
                    <a:lnTo>
                      <a:pt x="393" y="474"/>
                    </a:lnTo>
                    <a:lnTo>
                      <a:pt x="393" y="474"/>
                    </a:lnTo>
                    <a:lnTo>
                      <a:pt x="393" y="472"/>
                    </a:lnTo>
                    <a:lnTo>
                      <a:pt x="393" y="472"/>
                    </a:lnTo>
                    <a:lnTo>
                      <a:pt x="393" y="472"/>
                    </a:lnTo>
                    <a:lnTo>
                      <a:pt x="393" y="470"/>
                    </a:lnTo>
                    <a:lnTo>
                      <a:pt x="393" y="470"/>
                    </a:lnTo>
                    <a:lnTo>
                      <a:pt x="393" y="470"/>
                    </a:lnTo>
                    <a:lnTo>
                      <a:pt x="393" y="470"/>
                    </a:lnTo>
                    <a:lnTo>
                      <a:pt x="391" y="470"/>
                    </a:lnTo>
                    <a:lnTo>
                      <a:pt x="391" y="468"/>
                    </a:lnTo>
                    <a:lnTo>
                      <a:pt x="391" y="468"/>
                    </a:lnTo>
                    <a:lnTo>
                      <a:pt x="389" y="468"/>
                    </a:lnTo>
                    <a:lnTo>
                      <a:pt x="389" y="468"/>
                    </a:lnTo>
                    <a:lnTo>
                      <a:pt x="387" y="468"/>
                    </a:lnTo>
                    <a:lnTo>
                      <a:pt x="385" y="466"/>
                    </a:lnTo>
                    <a:lnTo>
                      <a:pt x="385" y="466"/>
                    </a:lnTo>
                    <a:lnTo>
                      <a:pt x="385" y="466"/>
                    </a:lnTo>
                    <a:lnTo>
                      <a:pt x="384" y="466"/>
                    </a:lnTo>
                    <a:lnTo>
                      <a:pt x="384" y="466"/>
                    </a:lnTo>
                    <a:lnTo>
                      <a:pt x="384" y="466"/>
                    </a:lnTo>
                    <a:lnTo>
                      <a:pt x="384" y="466"/>
                    </a:lnTo>
                    <a:lnTo>
                      <a:pt x="384" y="465"/>
                    </a:lnTo>
                    <a:lnTo>
                      <a:pt x="384" y="465"/>
                    </a:lnTo>
                    <a:lnTo>
                      <a:pt x="384" y="465"/>
                    </a:lnTo>
                    <a:lnTo>
                      <a:pt x="384" y="465"/>
                    </a:lnTo>
                    <a:lnTo>
                      <a:pt x="384" y="465"/>
                    </a:lnTo>
                    <a:lnTo>
                      <a:pt x="382" y="465"/>
                    </a:lnTo>
                    <a:lnTo>
                      <a:pt x="382" y="465"/>
                    </a:lnTo>
                    <a:lnTo>
                      <a:pt x="382" y="465"/>
                    </a:lnTo>
                    <a:lnTo>
                      <a:pt x="380" y="465"/>
                    </a:lnTo>
                    <a:lnTo>
                      <a:pt x="380" y="465"/>
                    </a:lnTo>
                    <a:lnTo>
                      <a:pt x="378" y="465"/>
                    </a:lnTo>
                    <a:lnTo>
                      <a:pt x="378" y="465"/>
                    </a:lnTo>
                    <a:lnTo>
                      <a:pt x="378" y="465"/>
                    </a:lnTo>
                    <a:lnTo>
                      <a:pt x="376" y="465"/>
                    </a:lnTo>
                    <a:lnTo>
                      <a:pt x="375" y="465"/>
                    </a:lnTo>
                    <a:lnTo>
                      <a:pt x="375" y="465"/>
                    </a:lnTo>
                    <a:lnTo>
                      <a:pt x="373" y="465"/>
                    </a:lnTo>
                    <a:lnTo>
                      <a:pt x="373" y="465"/>
                    </a:lnTo>
                    <a:lnTo>
                      <a:pt x="373" y="465"/>
                    </a:lnTo>
                    <a:lnTo>
                      <a:pt x="371" y="465"/>
                    </a:lnTo>
                    <a:lnTo>
                      <a:pt x="371" y="463"/>
                    </a:lnTo>
                    <a:lnTo>
                      <a:pt x="371" y="463"/>
                    </a:lnTo>
                    <a:lnTo>
                      <a:pt x="371" y="463"/>
                    </a:lnTo>
                    <a:lnTo>
                      <a:pt x="369" y="463"/>
                    </a:lnTo>
                    <a:lnTo>
                      <a:pt x="369" y="463"/>
                    </a:lnTo>
                    <a:lnTo>
                      <a:pt x="367" y="463"/>
                    </a:lnTo>
                    <a:lnTo>
                      <a:pt x="367" y="463"/>
                    </a:lnTo>
                    <a:lnTo>
                      <a:pt x="367" y="463"/>
                    </a:lnTo>
                    <a:lnTo>
                      <a:pt x="366" y="461"/>
                    </a:lnTo>
                    <a:lnTo>
                      <a:pt x="366" y="461"/>
                    </a:lnTo>
                    <a:lnTo>
                      <a:pt x="364" y="461"/>
                    </a:lnTo>
                    <a:lnTo>
                      <a:pt x="364" y="461"/>
                    </a:lnTo>
                    <a:lnTo>
                      <a:pt x="362" y="463"/>
                    </a:lnTo>
                    <a:lnTo>
                      <a:pt x="362" y="463"/>
                    </a:lnTo>
                    <a:lnTo>
                      <a:pt x="360" y="463"/>
                    </a:lnTo>
                    <a:lnTo>
                      <a:pt x="360" y="463"/>
                    </a:lnTo>
                    <a:lnTo>
                      <a:pt x="358" y="463"/>
                    </a:lnTo>
                    <a:lnTo>
                      <a:pt x="358" y="463"/>
                    </a:lnTo>
                    <a:lnTo>
                      <a:pt x="358" y="463"/>
                    </a:lnTo>
                    <a:lnTo>
                      <a:pt x="358" y="463"/>
                    </a:lnTo>
                    <a:lnTo>
                      <a:pt x="358" y="463"/>
                    </a:lnTo>
                    <a:lnTo>
                      <a:pt x="356" y="463"/>
                    </a:lnTo>
                    <a:lnTo>
                      <a:pt x="356" y="463"/>
                    </a:lnTo>
                    <a:lnTo>
                      <a:pt x="355" y="463"/>
                    </a:lnTo>
                    <a:lnTo>
                      <a:pt x="355" y="465"/>
                    </a:lnTo>
                    <a:lnTo>
                      <a:pt x="353" y="465"/>
                    </a:lnTo>
                    <a:lnTo>
                      <a:pt x="353" y="465"/>
                    </a:lnTo>
                    <a:lnTo>
                      <a:pt x="353" y="465"/>
                    </a:lnTo>
                    <a:lnTo>
                      <a:pt x="353" y="465"/>
                    </a:lnTo>
                    <a:lnTo>
                      <a:pt x="351" y="465"/>
                    </a:lnTo>
                    <a:lnTo>
                      <a:pt x="351" y="465"/>
                    </a:lnTo>
                    <a:lnTo>
                      <a:pt x="351" y="465"/>
                    </a:lnTo>
                    <a:lnTo>
                      <a:pt x="349" y="465"/>
                    </a:lnTo>
                    <a:lnTo>
                      <a:pt x="349" y="465"/>
                    </a:lnTo>
                    <a:lnTo>
                      <a:pt x="349" y="465"/>
                    </a:lnTo>
                    <a:lnTo>
                      <a:pt x="347" y="465"/>
                    </a:lnTo>
                    <a:lnTo>
                      <a:pt x="347" y="465"/>
                    </a:lnTo>
                    <a:lnTo>
                      <a:pt x="347" y="465"/>
                    </a:lnTo>
                    <a:lnTo>
                      <a:pt x="347" y="465"/>
                    </a:lnTo>
                    <a:lnTo>
                      <a:pt x="347" y="465"/>
                    </a:lnTo>
                    <a:lnTo>
                      <a:pt x="346" y="465"/>
                    </a:lnTo>
                    <a:lnTo>
                      <a:pt x="346" y="465"/>
                    </a:lnTo>
                    <a:lnTo>
                      <a:pt x="346" y="465"/>
                    </a:lnTo>
                    <a:lnTo>
                      <a:pt x="346" y="465"/>
                    </a:lnTo>
                    <a:lnTo>
                      <a:pt x="346" y="465"/>
                    </a:lnTo>
                    <a:lnTo>
                      <a:pt x="346" y="465"/>
                    </a:lnTo>
                    <a:lnTo>
                      <a:pt x="346" y="465"/>
                    </a:lnTo>
                    <a:lnTo>
                      <a:pt x="344" y="465"/>
                    </a:lnTo>
                    <a:lnTo>
                      <a:pt x="344" y="465"/>
                    </a:lnTo>
                    <a:lnTo>
                      <a:pt x="344" y="465"/>
                    </a:lnTo>
                    <a:lnTo>
                      <a:pt x="344" y="465"/>
                    </a:lnTo>
                    <a:lnTo>
                      <a:pt x="344" y="465"/>
                    </a:lnTo>
                    <a:lnTo>
                      <a:pt x="344" y="465"/>
                    </a:lnTo>
                    <a:lnTo>
                      <a:pt x="344" y="465"/>
                    </a:lnTo>
                    <a:lnTo>
                      <a:pt x="342" y="465"/>
                    </a:lnTo>
                    <a:lnTo>
                      <a:pt x="342" y="465"/>
                    </a:lnTo>
                    <a:lnTo>
                      <a:pt x="342" y="465"/>
                    </a:lnTo>
                    <a:lnTo>
                      <a:pt x="342" y="465"/>
                    </a:lnTo>
                    <a:lnTo>
                      <a:pt x="342" y="465"/>
                    </a:lnTo>
                    <a:lnTo>
                      <a:pt x="342" y="466"/>
                    </a:lnTo>
                    <a:lnTo>
                      <a:pt x="342" y="466"/>
                    </a:lnTo>
                    <a:lnTo>
                      <a:pt x="340" y="466"/>
                    </a:lnTo>
                    <a:lnTo>
                      <a:pt x="340" y="468"/>
                    </a:lnTo>
                    <a:lnTo>
                      <a:pt x="340" y="468"/>
                    </a:lnTo>
                    <a:lnTo>
                      <a:pt x="338" y="468"/>
                    </a:lnTo>
                    <a:lnTo>
                      <a:pt x="338" y="468"/>
                    </a:lnTo>
                    <a:lnTo>
                      <a:pt x="337" y="470"/>
                    </a:lnTo>
                    <a:lnTo>
                      <a:pt x="337" y="470"/>
                    </a:lnTo>
                    <a:lnTo>
                      <a:pt x="337" y="470"/>
                    </a:lnTo>
                    <a:lnTo>
                      <a:pt x="335" y="472"/>
                    </a:lnTo>
                    <a:lnTo>
                      <a:pt x="335" y="472"/>
                    </a:lnTo>
                    <a:lnTo>
                      <a:pt x="335" y="472"/>
                    </a:lnTo>
                    <a:lnTo>
                      <a:pt x="335" y="472"/>
                    </a:lnTo>
                    <a:lnTo>
                      <a:pt x="333" y="472"/>
                    </a:lnTo>
                    <a:lnTo>
                      <a:pt x="333" y="474"/>
                    </a:lnTo>
                    <a:lnTo>
                      <a:pt x="331" y="474"/>
                    </a:lnTo>
                    <a:lnTo>
                      <a:pt x="331" y="474"/>
                    </a:lnTo>
                    <a:lnTo>
                      <a:pt x="331" y="474"/>
                    </a:lnTo>
                    <a:lnTo>
                      <a:pt x="331" y="474"/>
                    </a:lnTo>
                    <a:lnTo>
                      <a:pt x="329" y="474"/>
                    </a:lnTo>
                    <a:lnTo>
                      <a:pt x="328" y="474"/>
                    </a:lnTo>
                    <a:lnTo>
                      <a:pt x="328" y="474"/>
                    </a:lnTo>
                    <a:lnTo>
                      <a:pt x="328" y="472"/>
                    </a:lnTo>
                    <a:lnTo>
                      <a:pt x="326" y="472"/>
                    </a:lnTo>
                    <a:lnTo>
                      <a:pt x="326" y="472"/>
                    </a:lnTo>
                    <a:lnTo>
                      <a:pt x="326" y="472"/>
                    </a:lnTo>
                    <a:lnTo>
                      <a:pt x="324" y="472"/>
                    </a:lnTo>
                    <a:lnTo>
                      <a:pt x="324" y="472"/>
                    </a:lnTo>
                    <a:lnTo>
                      <a:pt x="324" y="472"/>
                    </a:lnTo>
                    <a:lnTo>
                      <a:pt x="324" y="472"/>
                    </a:lnTo>
                    <a:lnTo>
                      <a:pt x="324" y="472"/>
                    </a:lnTo>
                    <a:lnTo>
                      <a:pt x="322" y="472"/>
                    </a:lnTo>
                    <a:lnTo>
                      <a:pt x="322" y="472"/>
                    </a:lnTo>
                    <a:lnTo>
                      <a:pt x="322" y="472"/>
                    </a:lnTo>
                    <a:lnTo>
                      <a:pt x="322" y="472"/>
                    </a:lnTo>
                    <a:lnTo>
                      <a:pt x="320" y="472"/>
                    </a:lnTo>
                    <a:lnTo>
                      <a:pt x="320" y="472"/>
                    </a:lnTo>
                    <a:lnTo>
                      <a:pt x="320" y="472"/>
                    </a:lnTo>
                    <a:lnTo>
                      <a:pt x="320" y="474"/>
                    </a:lnTo>
                    <a:lnTo>
                      <a:pt x="319" y="474"/>
                    </a:lnTo>
                    <a:lnTo>
                      <a:pt x="319" y="474"/>
                    </a:lnTo>
                    <a:lnTo>
                      <a:pt x="319" y="474"/>
                    </a:lnTo>
                    <a:lnTo>
                      <a:pt x="319" y="475"/>
                    </a:lnTo>
                    <a:lnTo>
                      <a:pt x="317" y="475"/>
                    </a:lnTo>
                    <a:lnTo>
                      <a:pt x="317" y="475"/>
                    </a:lnTo>
                    <a:lnTo>
                      <a:pt x="317" y="475"/>
                    </a:lnTo>
                    <a:lnTo>
                      <a:pt x="315" y="475"/>
                    </a:lnTo>
                    <a:lnTo>
                      <a:pt x="315" y="475"/>
                    </a:lnTo>
                    <a:lnTo>
                      <a:pt x="315" y="474"/>
                    </a:lnTo>
                    <a:lnTo>
                      <a:pt x="315" y="474"/>
                    </a:lnTo>
                    <a:lnTo>
                      <a:pt x="313" y="474"/>
                    </a:lnTo>
                    <a:lnTo>
                      <a:pt x="313" y="474"/>
                    </a:lnTo>
                    <a:lnTo>
                      <a:pt x="313" y="474"/>
                    </a:lnTo>
                    <a:lnTo>
                      <a:pt x="313" y="472"/>
                    </a:lnTo>
                    <a:lnTo>
                      <a:pt x="313" y="472"/>
                    </a:lnTo>
                    <a:lnTo>
                      <a:pt x="311" y="472"/>
                    </a:lnTo>
                    <a:lnTo>
                      <a:pt x="311" y="472"/>
                    </a:lnTo>
                    <a:lnTo>
                      <a:pt x="309" y="470"/>
                    </a:lnTo>
                    <a:lnTo>
                      <a:pt x="309" y="470"/>
                    </a:lnTo>
                    <a:lnTo>
                      <a:pt x="309" y="470"/>
                    </a:lnTo>
                    <a:lnTo>
                      <a:pt x="309" y="470"/>
                    </a:lnTo>
                    <a:lnTo>
                      <a:pt x="309" y="468"/>
                    </a:lnTo>
                    <a:lnTo>
                      <a:pt x="309" y="468"/>
                    </a:lnTo>
                    <a:lnTo>
                      <a:pt x="308" y="468"/>
                    </a:lnTo>
                    <a:lnTo>
                      <a:pt x="308" y="468"/>
                    </a:lnTo>
                    <a:lnTo>
                      <a:pt x="308" y="468"/>
                    </a:lnTo>
                    <a:lnTo>
                      <a:pt x="308" y="466"/>
                    </a:lnTo>
                    <a:lnTo>
                      <a:pt x="308" y="466"/>
                    </a:lnTo>
                    <a:lnTo>
                      <a:pt x="308" y="466"/>
                    </a:lnTo>
                    <a:lnTo>
                      <a:pt x="308" y="466"/>
                    </a:lnTo>
                    <a:lnTo>
                      <a:pt x="308" y="466"/>
                    </a:lnTo>
                    <a:lnTo>
                      <a:pt x="308" y="465"/>
                    </a:lnTo>
                    <a:lnTo>
                      <a:pt x="308" y="465"/>
                    </a:lnTo>
                    <a:lnTo>
                      <a:pt x="306" y="465"/>
                    </a:lnTo>
                    <a:lnTo>
                      <a:pt x="306" y="465"/>
                    </a:lnTo>
                    <a:lnTo>
                      <a:pt x="308" y="463"/>
                    </a:lnTo>
                    <a:lnTo>
                      <a:pt x="308" y="463"/>
                    </a:lnTo>
                    <a:lnTo>
                      <a:pt x="306" y="463"/>
                    </a:lnTo>
                    <a:lnTo>
                      <a:pt x="306" y="461"/>
                    </a:lnTo>
                    <a:lnTo>
                      <a:pt x="306" y="461"/>
                    </a:lnTo>
                    <a:lnTo>
                      <a:pt x="306" y="461"/>
                    </a:lnTo>
                    <a:lnTo>
                      <a:pt x="306" y="461"/>
                    </a:lnTo>
                    <a:lnTo>
                      <a:pt x="304" y="461"/>
                    </a:lnTo>
                    <a:lnTo>
                      <a:pt x="304" y="459"/>
                    </a:lnTo>
                    <a:lnTo>
                      <a:pt x="304" y="459"/>
                    </a:lnTo>
                    <a:lnTo>
                      <a:pt x="304" y="459"/>
                    </a:lnTo>
                    <a:lnTo>
                      <a:pt x="304" y="459"/>
                    </a:lnTo>
                    <a:lnTo>
                      <a:pt x="302" y="459"/>
                    </a:lnTo>
                    <a:lnTo>
                      <a:pt x="302" y="459"/>
                    </a:lnTo>
                    <a:lnTo>
                      <a:pt x="302" y="459"/>
                    </a:lnTo>
                    <a:lnTo>
                      <a:pt x="302" y="459"/>
                    </a:lnTo>
                    <a:lnTo>
                      <a:pt x="302" y="459"/>
                    </a:lnTo>
                    <a:lnTo>
                      <a:pt x="300" y="459"/>
                    </a:lnTo>
                    <a:lnTo>
                      <a:pt x="300" y="457"/>
                    </a:lnTo>
                    <a:lnTo>
                      <a:pt x="300" y="457"/>
                    </a:lnTo>
                    <a:lnTo>
                      <a:pt x="300" y="457"/>
                    </a:lnTo>
                    <a:lnTo>
                      <a:pt x="300" y="457"/>
                    </a:lnTo>
                    <a:lnTo>
                      <a:pt x="299" y="457"/>
                    </a:lnTo>
                    <a:lnTo>
                      <a:pt x="299" y="457"/>
                    </a:lnTo>
                    <a:lnTo>
                      <a:pt x="299" y="457"/>
                    </a:lnTo>
                    <a:lnTo>
                      <a:pt x="299" y="457"/>
                    </a:lnTo>
                    <a:lnTo>
                      <a:pt x="299" y="457"/>
                    </a:lnTo>
                    <a:lnTo>
                      <a:pt x="299" y="457"/>
                    </a:lnTo>
                    <a:lnTo>
                      <a:pt x="299" y="456"/>
                    </a:lnTo>
                    <a:lnTo>
                      <a:pt x="297" y="456"/>
                    </a:lnTo>
                    <a:lnTo>
                      <a:pt x="297" y="454"/>
                    </a:lnTo>
                    <a:lnTo>
                      <a:pt x="297" y="454"/>
                    </a:lnTo>
                    <a:lnTo>
                      <a:pt x="297" y="454"/>
                    </a:lnTo>
                    <a:lnTo>
                      <a:pt x="297" y="454"/>
                    </a:lnTo>
                    <a:lnTo>
                      <a:pt x="295" y="454"/>
                    </a:lnTo>
                    <a:lnTo>
                      <a:pt x="295" y="454"/>
                    </a:lnTo>
                    <a:lnTo>
                      <a:pt x="293" y="454"/>
                    </a:lnTo>
                    <a:lnTo>
                      <a:pt x="293" y="454"/>
                    </a:lnTo>
                    <a:lnTo>
                      <a:pt x="293" y="454"/>
                    </a:lnTo>
                    <a:lnTo>
                      <a:pt x="293" y="454"/>
                    </a:lnTo>
                    <a:lnTo>
                      <a:pt x="293" y="454"/>
                    </a:lnTo>
                    <a:lnTo>
                      <a:pt x="293" y="454"/>
                    </a:lnTo>
                    <a:lnTo>
                      <a:pt x="291" y="454"/>
                    </a:lnTo>
                    <a:lnTo>
                      <a:pt x="291" y="454"/>
                    </a:lnTo>
                    <a:lnTo>
                      <a:pt x="291" y="454"/>
                    </a:lnTo>
                    <a:lnTo>
                      <a:pt x="291" y="454"/>
                    </a:lnTo>
                    <a:lnTo>
                      <a:pt x="290" y="454"/>
                    </a:lnTo>
                    <a:lnTo>
                      <a:pt x="290" y="454"/>
                    </a:lnTo>
                    <a:lnTo>
                      <a:pt x="290" y="454"/>
                    </a:lnTo>
                    <a:lnTo>
                      <a:pt x="290" y="454"/>
                    </a:lnTo>
                    <a:lnTo>
                      <a:pt x="290" y="454"/>
                    </a:lnTo>
                    <a:lnTo>
                      <a:pt x="290" y="452"/>
                    </a:lnTo>
                    <a:lnTo>
                      <a:pt x="290" y="452"/>
                    </a:lnTo>
                    <a:lnTo>
                      <a:pt x="290" y="452"/>
                    </a:lnTo>
                    <a:lnTo>
                      <a:pt x="290" y="452"/>
                    </a:lnTo>
                    <a:lnTo>
                      <a:pt x="288" y="452"/>
                    </a:lnTo>
                    <a:lnTo>
                      <a:pt x="288" y="450"/>
                    </a:lnTo>
                    <a:lnTo>
                      <a:pt x="288" y="450"/>
                    </a:lnTo>
                    <a:lnTo>
                      <a:pt x="288" y="450"/>
                    </a:lnTo>
                    <a:lnTo>
                      <a:pt x="288" y="450"/>
                    </a:lnTo>
                    <a:lnTo>
                      <a:pt x="286" y="450"/>
                    </a:lnTo>
                    <a:lnTo>
                      <a:pt x="286" y="448"/>
                    </a:lnTo>
                    <a:lnTo>
                      <a:pt x="286" y="448"/>
                    </a:lnTo>
                    <a:lnTo>
                      <a:pt x="286" y="446"/>
                    </a:lnTo>
                    <a:lnTo>
                      <a:pt x="286" y="446"/>
                    </a:lnTo>
                    <a:lnTo>
                      <a:pt x="286" y="446"/>
                    </a:lnTo>
                    <a:lnTo>
                      <a:pt x="286" y="446"/>
                    </a:lnTo>
                    <a:lnTo>
                      <a:pt x="286" y="445"/>
                    </a:lnTo>
                    <a:lnTo>
                      <a:pt x="286" y="445"/>
                    </a:lnTo>
                    <a:lnTo>
                      <a:pt x="286" y="445"/>
                    </a:lnTo>
                    <a:lnTo>
                      <a:pt x="286" y="443"/>
                    </a:lnTo>
                    <a:lnTo>
                      <a:pt x="286" y="443"/>
                    </a:lnTo>
                    <a:lnTo>
                      <a:pt x="284" y="443"/>
                    </a:lnTo>
                    <a:lnTo>
                      <a:pt x="284" y="443"/>
                    </a:lnTo>
                    <a:lnTo>
                      <a:pt x="284" y="441"/>
                    </a:lnTo>
                    <a:lnTo>
                      <a:pt x="284" y="441"/>
                    </a:lnTo>
                    <a:lnTo>
                      <a:pt x="284" y="441"/>
                    </a:lnTo>
                    <a:lnTo>
                      <a:pt x="284" y="441"/>
                    </a:lnTo>
                    <a:lnTo>
                      <a:pt x="284" y="441"/>
                    </a:lnTo>
                    <a:lnTo>
                      <a:pt x="284" y="441"/>
                    </a:lnTo>
                    <a:lnTo>
                      <a:pt x="284" y="439"/>
                    </a:lnTo>
                    <a:lnTo>
                      <a:pt x="284" y="439"/>
                    </a:lnTo>
                    <a:lnTo>
                      <a:pt x="284" y="439"/>
                    </a:lnTo>
                    <a:lnTo>
                      <a:pt x="284" y="439"/>
                    </a:lnTo>
                    <a:lnTo>
                      <a:pt x="282" y="437"/>
                    </a:lnTo>
                    <a:lnTo>
                      <a:pt x="282" y="437"/>
                    </a:lnTo>
                    <a:lnTo>
                      <a:pt x="282" y="437"/>
                    </a:lnTo>
                    <a:lnTo>
                      <a:pt x="282" y="437"/>
                    </a:lnTo>
                    <a:lnTo>
                      <a:pt x="282" y="436"/>
                    </a:lnTo>
                    <a:lnTo>
                      <a:pt x="282" y="436"/>
                    </a:lnTo>
                    <a:lnTo>
                      <a:pt x="282" y="436"/>
                    </a:lnTo>
                    <a:lnTo>
                      <a:pt x="282" y="434"/>
                    </a:lnTo>
                    <a:lnTo>
                      <a:pt x="282" y="434"/>
                    </a:lnTo>
                    <a:lnTo>
                      <a:pt x="282" y="434"/>
                    </a:lnTo>
                    <a:lnTo>
                      <a:pt x="282" y="432"/>
                    </a:lnTo>
                    <a:lnTo>
                      <a:pt x="281" y="432"/>
                    </a:lnTo>
                    <a:lnTo>
                      <a:pt x="281" y="432"/>
                    </a:lnTo>
                    <a:lnTo>
                      <a:pt x="279" y="430"/>
                    </a:lnTo>
                    <a:lnTo>
                      <a:pt x="279" y="430"/>
                    </a:lnTo>
                    <a:lnTo>
                      <a:pt x="279" y="430"/>
                    </a:lnTo>
                    <a:lnTo>
                      <a:pt x="279" y="430"/>
                    </a:lnTo>
                    <a:lnTo>
                      <a:pt x="277" y="430"/>
                    </a:lnTo>
                    <a:lnTo>
                      <a:pt x="277" y="430"/>
                    </a:lnTo>
                    <a:lnTo>
                      <a:pt x="277" y="428"/>
                    </a:lnTo>
                    <a:lnTo>
                      <a:pt x="277" y="428"/>
                    </a:lnTo>
                    <a:lnTo>
                      <a:pt x="277" y="428"/>
                    </a:lnTo>
                    <a:lnTo>
                      <a:pt x="277" y="428"/>
                    </a:lnTo>
                    <a:lnTo>
                      <a:pt x="277" y="428"/>
                    </a:lnTo>
                    <a:lnTo>
                      <a:pt x="277" y="427"/>
                    </a:lnTo>
                    <a:lnTo>
                      <a:pt x="275" y="427"/>
                    </a:lnTo>
                    <a:lnTo>
                      <a:pt x="275" y="427"/>
                    </a:lnTo>
                    <a:lnTo>
                      <a:pt x="275" y="427"/>
                    </a:lnTo>
                    <a:lnTo>
                      <a:pt x="275" y="427"/>
                    </a:lnTo>
                    <a:lnTo>
                      <a:pt x="273" y="425"/>
                    </a:lnTo>
                    <a:lnTo>
                      <a:pt x="273" y="425"/>
                    </a:lnTo>
                    <a:lnTo>
                      <a:pt x="273" y="425"/>
                    </a:lnTo>
                    <a:lnTo>
                      <a:pt x="271" y="425"/>
                    </a:lnTo>
                    <a:lnTo>
                      <a:pt x="271" y="425"/>
                    </a:lnTo>
                    <a:lnTo>
                      <a:pt x="270" y="425"/>
                    </a:lnTo>
                    <a:lnTo>
                      <a:pt x="270" y="425"/>
                    </a:lnTo>
                    <a:lnTo>
                      <a:pt x="270" y="425"/>
                    </a:lnTo>
                    <a:lnTo>
                      <a:pt x="268" y="425"/>
                    </a:lnTo>
                    <a:lnTo>
                      <a:pt x="268" y="425"/>
                    </a:lnTo>
                    <a:lnTo>
                      <a:pt x="268" y="425"/>
                    </a:lnTo>
                    <a:lnTo>
                      <a:pt x="266" y="425"/>
                    </a:lnTo>
                    <a:lnTo>
                      <a:pt x="266" y="425"/>
                    </a:lnTo>
                    <a:lnTo>
                      <a:pt x="266" y="425"/>
                    </a:lnTo>
                    <a:lnTo>
                      <a:pt x="266" y="425"/>
                    </a:lnTo>
                    <a:lnTo>
                      <a:pt x="266" y="425"/>
                    </a:lnTo>
                    <a:lnTo>
                      <a:pt x="264" y="425"/>
                    </a:lnTo>
                    <a:lnTo>
                      <a:pt x="262" y="425"/>
                    </a:lnTo>
                    <a:lnTo>
                      <a:pt x="262" y="425"/>
                    </a:lnTo>
                    <a:lnTo>
                      <a:pt x="261" y="425"/>
                    </a:lnTo>
                    <a:lnTo>
                      <a:pt x="261" y="423"/>
                    </a:lnTo>
                    <a:lnTo>
                      <a:pt x="261" y="423"/>
                    </a:lnTo>
                    <a:lnTo>
                      <a:pt x="259" y="423"/>
                    </a:lnTo>
                    <a:lnTo>
                      <a:pt x="259" y="423"/>
                    </a:lnTo>
                    <a:lnTo>
                      <a:pt x="259" y="423"/>
                    </a:lnTo>
                    <a:lnTo>
                      <a:pt x="257" y="421"/>
                    </a:lnTo>
                    <a:lnTo>
                      <a:pt x="257" y="421"/>
                    </a:lnTo>
                    <a:lnTo>
                      <a:pt x="257" y="421"/>
                    </a:lnTo>
                    <a:lnTo>
                      <a:pt x="257" y="421"/>
                    </a:lnTo>
                    <a:lnTo>
                      <a:pt x="257" y="421"/>
                    </a:lnTo>
                    <a:lnTo>
                      <a:pt x="257" y="421"/>
                    </a:lnTo>
                    <a:lnTo>
                      <a:pt x="257" y="421"/>
                    </a:lnTo>
                    <a:lnTo>
                      <a:pt x="257" y="421"/>
                    </a:lnTo>
                    <a:lnTo>
                      <a:pt x="257" y="421"/>
                    </a:lnTo>
                    <a:lnTo>
                      <a:pt x="255" y="421"/>
                    </a:lnTo>
                    <a:lnTo>
                      <a:pt x="255" y="421"/>
                    </a:lnTo>
                    <a:lnTo>
                      <a:pt x="255" y="419"/>
                    </a:lnTo>
                    <a:lnTo>
                      <a:pt x="255" y="419"/>
                    </a:lnTo>
                    <a:lnTo>
                      <a:pt x="253" y="419"/>
                    </a:lnTo>
                    <a:lnTo>
                      <a:pt x="253" y="419"/>
                    </a:lnTo>
                    <a:lnTo>
                      <a:pt x="253" y="421"/>
                    </a:lnTo>
                    <a:lnTo>
                      <a:pt x="253" y="421"/>
                    </a:lnTo>
                    <a:lnTo>
                      <a:pt x="253" y="421"/>
                    </a:lnTo>
                    <a:lnTo>
                      <a:pt x="252" y="421"/>
                    </a:lnTo>
                    <a:lnTo>
                      <a:pt x="252" y="421"/>
                    </a:lnTo>
                    <a:lnTo>
                      <a:pt x="250" y="421"/>
                    </a:lnTo>
                    <a:lnTo>
                      <a:pt x="250" y="421"/>
                    </a:lnTo>
                    <a:lnTo>
                      <a:pt x="250" y="421"/>
                    </a:lnTo>
                    <a:lnTo>
                      <a:pt x="248" y="421"/>
                    </a:lnTo>
                    <a:lnTo>
                      <a:pt x="248" y="421"/>
                    </a:lnTo>
                    <a:lnTo>
                      <a:pt x="246" y="421"/>
                    </a:lnTo>
                    <a:lnTo>
                      <a:pt x="246" y="421"/>
                    </a:lnTo>
                    <a:lnTo>
                      <a:pt x="246" y="421"/>
                    </a:lnTo>
                    <a:lnTo>
                      <a:pt x="244" y="423"/>
                    </a:lnTo>
                    <a:lnTo>
                      <a:pt x="244" y="423"/>
                    </a:lnTo>
                    <a:lnTo>
                      <a:pt x="244" y="423"/>
                    </a:lnTo>
                    <a:lnTo>
                      <a:pt x="243" y="423"/>
                    </a:lnTo>
                    <a:lnTo>
                      <a:pt x="243" y="423"/>
                    </a:lnTo>
                    <a:lnTo>
                      <a:pt x="243" y="423"/>
                    </a:lnTo>
                    <a:lnTo>
                      <a:pt x="243" y="423"/>
                    </a:lnTo>
                    <a:lnTo>
                      <a:pt x="243" y="423"/>
                    </a:lnTo>
                    <a:lnTo>
                      <a:pt x="241" y="421"/>
                    </a:lnTo>
                    <a:lnTo>
                      <a:pt x="241" y="421"/>
                    </a:lnTo>
                    <a:lnTo>
                      <a:pt x="241" y="421"/>
                    </a:lnTo>
                    <a:lnTo>
                      <a:pt x="241" y="421"/>
                    </a:lnTo>
                    <a:lnTo>
                      <a:pt x="241" y="421"/>
                    </a:lnTo>
                    <a:lnTo>
                      <a:pt x="241" y="421"/>
                    </a:lnTo>
                    <a:lnTo>
                      <a:pt x="241" y="421"/>
                    </a:lnTo>
                    <a:lnTo>
                      <a:pt x="241" y="421"/>
                    </a:lnTo>
                    <a:lnTo>
                      <a:pt x="239" y="421"/>
                    </a:lnTo>
                    <a:lnTo>
                      <a:pt x="239" y="419"/>
                    </a:lnTo>
                    <a:lnTo>
                      <a:pt x="237" y="419"/>
                    </a:lnTo>
                    <a:lnTo>
                      <a:pt x="237" y="419"/>
                    </a:lnTo>
                    <a:lnTo>
                      <a:pt x="235" y="419"/>
                    </a:lnTo>
                    <a:lnTo>
                      <a:pt x="235" y="419"/>
                    </a:lnTo>
                    <a:lnTo>
                      <a:pt x="234" y="419"/>
                    </a:lnTo>
                    <a:lnTo>
                      <a:pt x="234" y="419"/>
                    </a:lnTo>
                    <a:lnTo>
                      <a:pt x="232" y="419"/>
                    </a:lnTo>
                    <a:lnTo>
                      <a:pt x="230" y="419"/>
                    </a:lnTo>
                    <a:lnTo>
                      <a:pt x="230" y="419"/>
                    </a:lnTo>
                    <a:lnTo>
                      <a:pt x="228" y="419"/>
                    </a:lnTo>
                    <a:lnTo>
                      <a:pt x="228" y="419"/>
                    </a:lnTo>
                    <a:lnTo>
                      <a:pt x="226" y="419"/>
                    </a:lnTo>
                    <a:lnTo>
                      <a:pt x="226" y="419"/>
                    </a:lnTo>
                    <a:lnTo>
                      <a:pt x="224" y="419"/>
                    </a:lnTo>
                    <a:lnTo>
                      <a:pt x="223" y="419"/>
                    </a:lnTo>
                    <a:lnTo>
                      <a:pt x="223" y="419"/>
                    </a:lnTo>
                    <a:lnTo>
                      <a:pt x="221" y="418"/>
                    </a:lnTo>
                    <a:lnTo>
                      <a:pt x="221" y="418"/>
                    </a:lnTo>
                    <a:lnTo>
                      <a:pt x="219" y="418"/>
                    </a:lnTo>
                    <a:lnTo>
                      <a:pt x="219" y="418"/>
                    </a:lnTo>
                    <a:lnTo>
                      <a:pt x="219" y="416"/>
                    </a:lnTo>
                    <a:lnTo>
                      <a:pt x="219" y="416"/>
                    </a:lnTo>
                    <a:lnTo>
                      <a:pt x="217" y="416"/>
                    </a:lnTo>
                    <a:lnTo>
                      <a:pt x="217" y="416"/>
                    </a:lnTo>
                    <a:lnTo>
                      <a:pt x="217" y="416"/>
                    </a:lnTo>
                    <a:lnTo>
                      <a:pt x="217" y="414"/>
                    </a:lnTo>
                    <a:lnTo>
                      <a:pt x="215" y="414"/>
                    </a:lnTo>
                    <a:lnTo>
                      <a:pt x="215" y="414"/>
                    </a:lnTo>
                    <a:lnTo>
                      <a:pt x="215" y="414"/>
                    </a:lnTo>
                    <a:lnTo>
                      <a:pt x="214" y="414"/>
                    </a:lnTo>
                    <a:lnTo>
                      <a:pt x="214" y="414"/>
                    </a:lnTo>
                    <a:lnTo>
                      <a:pt x="214" y="414"/>
                    </a:lnTo>
                    <a:lnTo>
                      <a:pt x="214" y="414"/>
                    </a:lnTo>
                    <a:lnTo>
                      <a:pt x="214" y="412"/>
                    </a:lnTo>
                    <a:lnTo>
                      <a:pt x="212" y="412"/>
                    </a:lnTo>
                    <a:lnTo>
                      <a:pt x="212" y="412"/>
                    </a:lnTo>
                    <a:lnTo>
                      <a:pt x="212" y="410"/>
                    </a:lnTo>
                    <a:lnTo>
                      <a:pt x="210" y="410"/>
                    </a:lnTo>
                    <a:lnTo>
                      <a:pt x="210" y="410"/>
                    </a:lnTo>
                    <a:lnTo>
                      <a:pt x="210" y="410"/>
                    </a:lnTo>
                    <a:lnTo>
                      <a:pt x="208" y="410"/>
                    </a:lnTo>
                    <a:lnTo>
                      <a:pt x="208" y="408"/>
                    </a:lnTo>
                    <a:lnTo>
                      <a:pt x="208" y="408"/>
                    </a:lnTo>
                    <a:lnTo>
                      <a:pt x="208" y="408"/>
                    </a:lnTo>
                    <a:lnTo>
                      <a:pt x="206" y="408"/>
                    </a:lnTo>
                    <a:lnTo>
                      <a:pt x="206" y="408"/>
                    </a:lnTo>
                    <a:lnTo>
                      <a:pt x="206" y="408"/>
                    </a:lnTo>
                    <a:lnTo>
                      <a:pt x="206" y="408"/>
                    </a:lnTo>
                    <a:lnTo>
                      <a:pt x="206" y="408"/>
                    </a:lnTo>
                    <a:lnTo>
                      <a:pt x="205" y="408"/>
                    </a:lnTo>
                    <a:lnTo>
                      <a:pt x="205" y="407"/>
                    </a:lnTo>
                    <a:lnTo>
                      <a:pt x="203" y="407"/>
                    </a:lnTo>
                    <a:lnTo>
                      <a:pt x="203" y="407"/>
                    </a:lnTo>
                    <a:lnTo>
                      <a:pt x="203" y="407"/>
                    </a:lnTo>
                    <a:lnTo>
                      <a:pt x="203" y="407"/>
                    </a:lnTo>
                    <a:lnTo>
                      <a:pt x="201" y="407"/>
                    </a:lnTo>
                    <a:lnTo>
                      <a:pt x="201" y="407"/>
                    </a:lnTo>
                    <a:lnTo>
                      <a:pt x="201" y="407"/>
                    </a:lnTo>
                    <a:lnTo>
                      <a:pt x="201" y="407"/>
                    </a:lnTo>
                    <a:lnTo>
                      <a:pt x="201" y="405"/>
                    </a:lnTo>
                    <a:lnTo>
                      <a:pt x="201" y="405"/>
                    </a:lnTo>
                    <a:lnTo>
                      <a:pt x="199" y="405"/>
                    </a:lnTo>
                    <a:lnTo>
                      <a:pt x="199" y="405"/>
                    </a:lnTo>
                    <a:lnTo>
                      <a:pt x="197" y="405"/>
                    </a:lnTo>
                    <a:lnTo>
                      <a:pt x="197" y="405"/>
                    </a:lnTo>
                    <a:lnTo>
                      <a:pt x="197" y="405"/>
                    </a:lnTo>
                    <a:lnTo>
                      <a:pt x="197" y="405"/>
                    </a:lnTo>
                    <a:lnTo>
                      <a:pt x="196" y="405"/>
                    </a:lnTo>
                    <a:lnTo>
                      <a:pt x="196" y="403"/>
                    </a:lnTo>
                    <a:lnTo>
                      <a:pt x="196" y="403"/>
                    </a:lnTo>
                    <a:lnTo>
                      <a:pt x="194" y="403"/>
                    </a:lnTo>
                    <a:lnTo>
                      <a:pt x="194" y="403"/>
                    </a:lnTo>
                    <a:lnTo>
                      <a:pt x="194" y="403"/>
                    </a:lnTo>
                    <a:lnTo>
                      <a:pt x="194" y="403"/>
                    </a:lnTo>
                    <a:lnTo>
                      <a:pt x="194" y="403"/>
                    </a:lnTo>
                    <a:lnTo>
                      <a:pt x="194" y="403"/>
                    </a:lnTo>
                    <a:lnTo>
                      <a:pt x="194" y="403"/>
                    </a:lnTo>
                    <a:lnTo>
                      <a:pt x="192" y="401"/>
                    </a:lnTo>
                    <a:lnTo>
                      <a:pt x="192" y="401"/>
                    </a:lnTo>
                    <a:lnTo>
                      <a:pt x="192" y="401"/>
                    </a:lnTo>
                    <a:lnTo>
                      <a:pt x="192" y="401"/>
                    </a:lnTo>
                    <a:lnTo>
                      <a:pt x="190" y="401"/>
                    </a:lnTo>
                    <a:lnTo>
                      <a:pt x="190" y="401"/>
                    </a:lnTo>
                    <a:lnTo>
                      <a:pt x="188" y="401"/>
                    </a:lnTo>
                    <a:lnTo>
                      <a:pt x="188" y="401"/>
                    </a:lnTo>
                    <a:lnTo>
                      <a:pt x="188" y="399"/>
                    </a:lnTo>
                    <a:lnTo>
                      <a:pt x="188" y="399"/>
                    </a:lnTo>
                    <a:lnTo>
                      <a:pt x="188" y="399"/>
                    </a:lnTo>
                    <a:lnTo>
                      <a:pt x="186" y="399"/>
                    </a:lnTo>
                    <a:lnTo>
                      <a:pt x="186" y="398"/>
                    </a:lnTo>
                    <a:lnTo>
                      <a:pt x="185" y="396"/>
                    </a:lnTo>
                    <a:lnTo>
                      <a:pt x="185" y="396"/>
                    </a:lnTo>
                    <a:lnTo>
                      <a:pt x="183" y="396"/>
                    </a:lnTo>
                    <a:lnTo>
                      <a:pt x="183" y="396"/>
                    </a:lnTo>
                    <a:lnTo>
                      <a:pt x="183" y="396"/>
                    </a:lnTo>
                    <a:lnTo>
                      <a:pt x="183" y="396"/>
                    </a:lnTo>
                    <a:lnTo>
                      <a:pt x="183" y="396"/>
                    </a:lnTo>
                    <a:lnTo>
                      <a:pt x="183" y="396"/>
                    </a:lnTo>
                    <a:lnTo>
                      <a:pt x="181" y="394"/>
                    </a:lnTo>
                    <a:lnTo>
                      <a:pt x="181" y="394"/>
                    </a:lnTo>
                    <a:lnTo>
                      <a:pt x="179" y="394"/>
                    </a:lnTo>
                    <a:lnTo>
                      <a:pt x="179" y="394"/>
                    </a:lnTo>
                    <a:lnTo>
                      <a:pt x="179" y="394"/>
                    </a:lnTo>
                    <a:lnTo>
                      <a:pt x="177" y="394"/>
                    </a:lnTo>
                    <a:lnTo>
                      <a:pt x="177" y="394"/>
                    </a:lnTo>
                    <a:lnTo>
                      <a:pt x="177" y="394"/>
                    </a:lnTo>
                    <a:lnTo>
                      <a:pt x="177" y="394"/>
                    </a:lnTo>
                    <a:lnTo>
                      <a:pt x="177" y="394"/>
                    </a:lnTo>
                    <a:lnTo>
                      <a:pt x="177" y="394"/>
                    </a:lnTo>
                    <a:lnTo>
                      <a:pt x="176" y="392"/>
                    </a:lnTo>
                    <a:lnTo>
                      <a:pt x="176" y="392"/>
                    </a:lnTo>
                    <a:lnTo>
                      <a:pt x="176" y="390"/>
                    </a:lnTo>
                    <a:lnTo>
                      <a:pt x="176" y="390"/>
                    </a:lnTo>
                    <a:lnTo>
                      <a:pt x="176" y="390"/>
                    </a:lnTo>
                    <a:lnTo>
                      <a:pt x="176" y="390"/>
                    </a:lnTo>
                    <a:lnTo>
                      <a:pt x="176" y="390"/>
                    </a:lnTo>
                    <a:lnTo>
                      <a:pt x="176" y="390"/>
                    </a:lnTo>
                    <a:lnTo>
                      <a:pt x="176" y="389"/>
                    </a:lnTo>
                    <a:lnTo>
                      <a:pt x="176" y="389"/>
                    </a:lnTo>
                    <a:lnTo>
                      <a:pt x="174" y="389"/>
                    </a:lnTo>
                    <a:lnTo>
                      <a:pt x="174" y="389"/>
                    </a:lnTo>
                    <a:lnTo>
                      <a:pt x="172" y="387"/>
                    </a:lnTo>
                    <a:lnTo>
                      <a:pt x="170" y="387"/>
                    </a:lnTo>
                    <a:lnTo>
                      <a:pt x="170" y="387"/>
                    </a:lnTo>
                    <a:lnTo>
                      <a:pt x="170" y="387"/>
                    </a:lnTo>
                    <a:lnTo>
                      <a:pt x="170" y="387"/>
                    </a:lnTo>
                    <a:lnTo>
                      <a:pt x="168" y="387"/>
                    </a:lnTo>
                    <a:lnTo>
                      <a:pt x="167" y="385"/>
                    </a:lnTo>
                    <a:lnTo>
                      <a:pt x="167" y="385"/>
                    </a:lnTo>
                    <a:lnTo>
                      <a:pt x="165" y="385"/>
                    </a:lnTo>
                    <a:lnTo>
                      <a:pt x="165" y="385"/>
                    </a:lnTo>
                    <a:lnTo>
                      <a:pt x="165" y="385"/>
                    </a:lnTo>
                    <a:lnTo>
                      <a:pt x="163" y="383"/>
                    </a:lnTo>
                    <a:lnTo>
                      <a:pt x="163" y="383"/>
                    </a:lnTo>
                    <a:lnTo>
                      <a:pt x="163" y="383"/>
                    </a:lnTo>
                    <a:lnTo>
                      <a:pt x="163" y="383"/>
                    </a:lnTo>
                    <a:lnTo>
                      <a:pt x="163" y="381"/>
                    </a:lnTo>
                    <a:lnTo>
                      <a:pt x="161" y="381"/>
                    </a:lnTo>
                    <a:lnTo>
                      <a:pt x="161" y="381"/>
                    </a:lnTo>
                    <a:lnTo>
                      <a:pt x="161" y="381"/>
                    </a:lnTo>
                    <a:lnTo>
                      <a:pt x="159" y="381"/>
                    </a:lnTo>
                    <a:lnTo>
                      <a:pt x="158" y="381"/>
                    </a:lnTo>
                    <a:lnTo>
                      <a:pt x="158" y="381"/>
                    </a:lnTo>
                    <a:lnTo>
                      <a:pt x="158" y="381"/>
                    </a:lnTo>
                    <a:lnTo>
                      <a:pt x="158" y="381"/>
                    </a:lnTo>
                    <a:lnTo>
                      <a:pt x="156" y="381"/>
                    </a:lnTo>
                    <a:lnTo>
                      <a:pt x="156" y="380"/>
                    </a:lnTo>
                    <a:lnTo>
                      <a:pt x="156" y="380"/>
                    </a:lnTo>
                    <a:lnTo>
                      <a:pt x="156" y="380"/>
                    </a:lnTo>
                    <a:lnTo>
                      <a:pt x="156" y="380"/>
                    </a:lnTo>
                    <a:lnTo>
                      <a:pt x="156" y="378"/>
                    </a:lnTo>
                    <a:lnTo>
                      <a:pt x="154" y="378"/>
                    </a:lnTo>
                    <a:lnTo>
                      <a:pt x="154" y="378"/>
                    </a:lnTo>
                    <a:lnTo>
                      <a:pt x="154" y="378"/>
                    </a:lnTo>
                    <a:lnTo>
                      <a:pt x="154" y="378"/>
                    </a:lnTo>
                    <a:lnTo>
                      <a:pt x="154" y="378"/>
                    </a:lnTo>
                    <a:lnTo>
                      <a:pt x="154" y="378"/>
                    </a:lnTo>
                    <a:lnTo>
                      <a:pt x="154" y="376"/>
                    </a:lnTo>
                    <a:lnTo>
                      <a:pt x="154" y="376"/>
                    </a:lnTo>
                    <a:lnTo>
                      <a:pt x="152" y="376"/>
                    </a:lnTo>
                    <a:lnTo>
                      <a:pt x="152" y="374"/>
                    </a:lnTo>
                    <a:lnTo>
                      <a:pt x="152" y="374"/>
                    </a:lnTo>
                    <a:lnTo>
                      <a:pt x="152" y="374"/>
                    </a:lnTo>
                    <a:lnTo>
                      <a:pt x="150" y="374"/>
                    </a:lnTo>
                    <a:lnTo>
                      <a:pt x="150" y="374"/>
                    </a:lnTo>
                    <a:lnTo>
                      <a:pt x="150" y="374"/>
                    </a:lnTo>
                    <a:lnTo>
                      <a:pt x="150" y="374"/>
                    </a:lnTo>
                    <a:lnTo>
                      <a:pt x="150" y="374"/>
                    </a:lnTo>
                    <a:lnTo>
                      <a:pt x="149" y="374"/>
                    </a:lnTo>
                    <a:lnTo>
                      <a:pt x="149" y="372"/>
                    </a:lnTo>
                    <a:lnTo>
                      <a:pt x="149" y="372"/>
                    </a:lnTo>
                    <a:lnTo>
                      <a:pt x="149" y="372"/>
                    </a:lnTo>
                    <a:lnTo>
                      <a:pt x="147" y="372"/>
                    </a:lnTo>
                    <a:lnTo>
                      <a:pt x="147" y="372"/>
                    </a:lnTo>
                    <a:lnTo>
                      <a:pt x="147" y="372"/>
                    </a:lnTo>
                    <a:lnTo>
                      <a:pt x="147" y="370"/>
                    </a:lnTo>
                    <a:lnTo>
                      <a:pt x="147" y="370"/>
                    </a:lnTo>
                    <a:lnTo>
                      <a:pt x="145" y="370"/>
                    </a:lnTo>
                    <a:lnTo>
                      <a:pt x="145" y="370"/>
                    </a:lnTo>
                    <a:lnTo>
                      <a:pt x="145" y="370"/>
                    </a:lnTo>
                    <a:lnTo>
                      <a:pt x="143" y="370"/>
                    </a:lnTo>
                    <a:lnTo>
                      <a:pt x="143" y="370"/>
                    </a:lnTo>
                    <a:lnTo>
                      <a:pt x="143" y="370"/>
                    </a:lnTo>
                    <a:lnTo>
                      <a:pt x="143" y="369"/>
                    </a:lnTo>
                    <a:lnTo>
                      <a:pt x="143" y="369"/>
                    </a:lnTo>
                    <a:lnTo>
                      <a:pt x="141" y="369"/>
                    </a:lnTo>
                    <a:lnTo>
                      <a:pt x="141" y="369"/>
                    </a:lnTo>
                    <a:lnTo>
                      <a:pt x="141" y="369"/>
                    </a:lnTo>
                    <a:lnTo>
                      <a:pt x="139" y="369"/>
                    </a:lnTo>
                    <a:lnTo>
                      <a:pt x="139" y="369"/>
                    </a:lnTo>
                    <a:lnTo>
                      <a:pt x="139" y="369"/>
                    </a:lnTo>
                    <a:lnTo>
                      <a:pt x="138" y="367"/>
                    </a:lnTo>
                    <a:lnTo>
                      <a:pt x="138" y="367"/>
                    </a:lnTo>
                    <a:lnTo>
                      <a:pt x="138" y="367"/>
                    </a:lnTo>
                    <a:lnTo>
                      <a:pt x="138" y="367"/>
                    </a:lnTo>
                    <a:lnTo>
                      <a:pt x="136" y="367"/>
                    </a:lnTo>
                    <a:lnTo>
                      <a:pt x="136" y="367"/>
                    </a:lnTo>
                    <a:lnTo>
                      <a:pt x="136" y="367"/>
                    </a:lnTo>
                    <a:lnTo>
                      <a:pt x="136" y="367"/>
                    </a:lnTo>
                    <a:lnTo>
                      <a:pt x="136" y="367"/>
                    </a:lnTo>
                    <a:lnTo>
                      <a:pt x="134" y="367"/>
                    </a:lnTo>
                    <a:lnTo>
                      <a:pt x="134" y="367"/>
                    </a:lnTo>
                    <a:lnTo>
                      <a:pt x="134" y="367"/>
                    </a:lnTo>
                    <a:lnTo>
                      <a:pt x="134" y="367"/>
                    </a:lnTo>
                    <a:lnTo>
                      <a:pt x="134" y="369"/>
                    </a:lnTo>
                    <a:lnTo>
                      <a:pt x="134" y="369"/>
                    </a:lnTo>
                    <a:lnTo>
                      <a:pt x="134" y="369"/>
                    </a:lnTo>
                    <a:lnTo>
                      <a:pt x="132" y="369"/>
                    </a:lnTo>
                    <a:lnTo>
                      <a:pt x="132" y="369"/>
                    </a:lnTo>
                    <a:lnTo>
                      <a:pt x="132" y="369"/>
                    </a:lnTo>
                    <a:lnTo>
                      <a:pt x="132" y="369"/>
                    </a:lnTo>
                    <a:lnTo>
                      <a:pt x="130" y="369"/>
                    </a:lnTo>
                    <a:lnTo>
                      <a:pt x="130" y="370"/>
                    </a:lnTo>
                    <a:lnTo>
                      <a:pt x="130" y="370"/>
                    </a:lnTo>
                    <a:lnTo>
                      <a:pt x="129" y="370"/>
                    </a:lnTo>
                    <a:lnTo>
                      <a:pt x="127" y="370"/>
                    </a:lnTo>
                    <a:lnTo>
                      <a:pt x="125" y="370"/>
                    </a:lnTo>
                    <a:lnTo>
                      <a:pt x="125" y="370"/>
                    </a:lnTo>
                    <a:lnTo>
                      <a:pt x="125" y="370"/>
                    </a:lnTo>
                    <a:lnTo>
                      <a:pt x="123" y="370"/>
                    </a:lnTo>
                    <a:lnTo>
                      <a:pt x="123" y="372"/>
                    </a:lnTo>
                    <a:lnTo>
                      <a:pt x="121" y="372"/>
                    </a:lnTo>
                    <a:lnTo>
                      <a:pt x="120" y="372"/>
                    </a:lnTo>
                    <a:lnTo>
                      <a:pt x="120" y="372"/>
                    </a:lnTo>
                    <a:lnTo>
                      <a:pt x="118" y="372"/>
                    </a:lnTo>
                    <a:lnTo>
                      <a:pt x="118" y="372"/>
                    </a:lnTo>
                    <a:lnTo>
                      <a:pt x="118" y="372"/>
                    </a:lnTo>
                    <a:lnTo>
                      <a:pt x="118" y="374"/>
                    </a:lnTo>
                    <a:lnTo>
                      <a:pt x="116" y="374"/>
                    </a:lnTo>
                    <a:lnTo>
                      <a:pt x="116" y="372"/>
                    </a:lnTo>
                    <a:lnTo>
                      <a:pt x="116" y="372"/>
                    </a:lnTo>
                    <a:lnTo>
                      <a:pt x="116" y="372"/>
                    </a:lnTo>
                    <a:lnTo>
                      <a:pt x="114" y="374"/>
                    </a:lnTo>
                    <a:lnTo>
                      <a:pt x="114" y="374"/>
                    </a:lnTo>
                    <a:lnTo>
                      <a:pt x="112" y="374"/>
                    </a:lnTo>
                    <a:lnTo>
                      <a:pt x="112" y="374"/>
                    </a:lnTo>
                    <a:lnTo>
                      <a:pt x="112" y="374"/>
                    </a:lnTo>
                    <a:lnTo>
                      <a:pt x="112" y="374"/>
                    </a:lnTo>
                    <a:lnTo>
                      <a:pt x="112" y="374"/>
                    </a:lnTo>
                    <a:lnTo>
                      <a:pt x="111" y="374"/>
                    </a:lnTo>
                    <a:lnTo>
                      <a:pt x="109" y="374"/>
                    </a:lnTo>
                    <a:lnTo>
                      <a:pt x="109" y="374"/>
                    </a:lnTo>
                    <a:lnTo>
                      <a:pt x="107" y="374"/>
                    </a:lnTo>
                    <a:lnTo>
                      <a:pt x="107" y="374"/>
                    </a:lnTo>
                    <a:lnTo>
                      <a:pt x="107" y="374"/>
                    </a:lnTo>
                    <a:lnTo>
                      <a:pt x="105" y="374"/>
                    </a:lnTo>
                    <a:lnTo>
                      <a:pt x="105" y="374"/>
                    </a:lnTo>
                    <a:lnTo>
                      <a:pt x="105" y="374"/>
                    </a:lnTo>
                    <a:lnTo>
                      <a:pt x="103" y="374"/>
                    </a:lnTo>
                    <a:lnTo>
                      <a:pt x="103" y="374"/>
                    </a:lnTo>
                    <a:lnTo>
                      <a:pt x="101" y="374"/>
                    </a:lnTo>
                    <a:lnTo>
                      <a:pt x="101" y="374"/>
                    </a:lnTo>
                    <a:lnTo>
                      <a:pt x="101" y="374"/>
                    </a:lnTo>
                    <a:lnTo>
                      <a:pt x="100" y="374"/>
                    </a:lnTo>
                    <a:lnTo>
                      <a:pt x="100" y="374"/>
                    </a:lnTo>
                    <a:lnTo>
                      <a:pt x="98" y="374"/>
                    </a:lnTo>
                    <a:lnTo>
                      <a:pt x="96" y="374"/>
                    </a:lnTo>
                    <a:lnTo>
                      <a:pt x="96" y="374"/>
                    </a:lnTo>
                    <a:lnTo>
                      <a:pt x="96" y="374"/>
                    </a:lnTo>
                    <a:lnTo>
                      <a:pt x="94" y="374"/>
                    </a:lnTo>
                    <a:lnTo>
                      <a:pt x="92" y="374"/>
                    </a:lnTo>
                    <a:lnTo>
                      <a:pt x="92" y="374"/>
                    </a:lnTo>
                    <a:lnTo>
                      <a:pt x="92" y="374"/>
                    </a:lnTo>
                    <a:lnTo>
                      <a:pt x="91" y="374"/>
                    </a:lnTo>
                    <a:lnTo>
                      <a:pt x="91" y="374"/>
                    </a:lnTo>
                    <a:lnTo>
                      <a:pt x="91" y="374"/>
                    </a:lnTo>
                    <a:lnTo>
                      <a:pt x="91" y="374"/>
                    </a:lnTo>
                    <a:lnTo>
                      <a:pt x="91" y="374"/>
                    </a:lnTo>
                    <a:lnTo>
                      <a:pt x="91" y="372"/>
                    </a:lnTo>
                    <a:lnTo>
                      <a:pt x="91" y="372"/>
                    </a:lnTo>
                    <a:lnTo>
                      <a:pt x="91" y="372"/>
                    </a:lnTo>
                    <a:lnTo>
                      <a:pt x="89" y="372"/>
                    </a:lnTo>
                    <a:lnTo>
                      <a:pt x="89" y="372"/>
                    </a:lnTo>
                    <a:lnTo>
                      <a:pt x="89" y="370"/>
                    </a:lnTo>
                    <a:lnTo>
                      <a:pt x="89" y="370"/>
                    </a:lnTo>
                    <a:lnTo>
                      <a:pt x="89" y="370"/>
                    </a:lnTo>
                    <a:lnTo>
                      <a:pt x="89" y="370"/>
                    </a:lnTo>
                    <a:lnTo>
                      <a:pt x="89" y="369"/>
                    </a:lnTo>
                    <a:lnTo>
                      <a:pt x="89" y="369"/>
                    </a:lnTo>
                    <a:lnTo>
                      <a:pt x="89" y="369"/>
                    </a:lnTo>
                    <a:lnTo>
                      <a:pt x="87" y="369"/>
                    </a:lnTo>
                    <a:lnTo>
                      <a:pt x="87" y="369"/>
                    </a:lnTo>
                    <a:lnTo>
                      <a:pt x="87" y="367"/>
                    </a:lnTo>
                    <a:lnTo>
                      <a:pt x="87" y="367"/>
                    </a:lnTo>
                    <a:lnTo>
                      <a:pt x="87" y="367"/>
                    </a:lnTo>
                    <a:lnTo>
                      <a:pt x="87" y="367"/>
                    </a:lnTo>
                    <a:lnTo>
                      <a:pt x="87" y="367"/>
                    </a:lnTo>
                    <a:lnTo>
                      <a:pt x="85" y="365"/>
                    </a:lnTo>
                    <a:lnTo>
                      <a:pt x="85" y="365"/>
                    </a:lnTo>
                    <a:lnTo>
                      <a:pt x="85" y="365"/>
                    </a:lnTo>
                    <a:lnTo>
                      <a:pt x="85" y="365"/>
                    </a:lnTo>
                    <a:lnTo>
                      <a:pt x="85" y="365"/>
                    </a:lnTo>
                    <a:lnTo>
                      <a:pt x="83" y="365"/>
                    </a:lnTo>
                    <a:lnTo>
                      <a:pt x="83" y="365"/>
                    </a:lnTo>
                    <a:lnTo>
                      <a:pt x="82" y="365"/>
                    </a:lnTo>
                    <a:lnTo>
                      <a:pt x="82" y="365"/>
                    </a:lnTo>
                    <a:lnTo>
                      <a:pt x="82" y="365"/>
                    </a:lnTo>
                    <a:lnTo>
                      <a:pt x="80" y="365"/>
                    </a:lnTo>
                    <a:lnTo>
                      <a:pt x="80" y="365"/>
                    </a:lnTo>
                    <a:lnTo>
                      <a:pt x="80" y="365"/>
                    </a:lnTo>
                    <a:lnTo>
                      <a:pt x="80" y="365"/>
                    </a:lnTo>
                    <a:lnTo>
                      <a:pt x="78" y="365"/>
                    </a:lnTo>
                    <a:lnTo>
                      <a:pt x="78" y="365"/>
                    </a:lnTo>
                    <a:lnTo>
                      <a:pt x="78" y="365"/>
                    </a:lnTo>
                    <a:lnTo>
                      <a:pt x="76" y="365"/>
                    </a:lnTo>
                    <a:lnTo>
                      <a:pt x="76" y="363"/>
                    </a:lnTo>
                    <a:lnTo>
                      <a:pt x="76" y="363"/>
                    </a:lnTo>
                    <a:lnTo>
                      <a:pt x="74" y="363"/>
                    </a:lnTo>
                    <a:lnTo>
                      <a:pt x="74" y="363"/>
                    </a:lnTo>
                    <a:lnTo>
                      <a:pt x="73" y="363"/>
                    </a:lnTo>
                    <a:lnTo>
                      <a:pt x="73" y="363"/>
                    </a:lnTo>
                    <a:lnTo>
                      <a:pt x="73" y="363"/>
                    </a:lnTo>
                    <a:lnTo>
                      <a:pt x="73" y="363"/>
                    </a:lnTo>
                    <a:lnTo>
                      <a:pt x="71" y="363"/>
                    </a:lnTo>
                    <a:lnTo>
                      <a:pt x="71" y="363"/>
                    </a:lnTo>
                    <a:lnTo>
                      <a:pt x="71" y="363"/>
                    </a:lnTo>
                    <a:lnTo>
                      <a:pt x="71" y="363"/>
                    </a:lnTo>
                    <a:lnTo>
                      <a:pt x="69" y="361"/>
                    </a:lnTo>
                    <a:lnTo>
                      <a:pt x="69" y="361"/>
                    </a:lnTo>
                    <a:lnTo>
                      <a:pt x="67" y="361"/>
                    </a:lnTo>
                    <a:lnTo>
                      <a:pt x="67" y="361"/>
                    </a:lnTo>
                    <a:lnTo>
                      <a:pt x="67" y="361"/>
                    </a:lnTo>
                    <a:lnTo>
                      <a:pt x="67" y="361"/>
                    </a:lnTo>
                    <a:lnTo>
                      <a:pt x="67" y="360"/>
                    </a:lnTo>
                    <a:lnTo>
                      <a:pt x="67" y="360"/>
                    </a:lnTo>
                    <a:lnTo>
                      <a:pt x="65" y="360"/>
                    </a:lnTo>
                    <a:lnTo>
                      <a:pt x="65" y="360"/>
                    </a:lnTo>
                    <a:lnTo>
                      <a:pt x="65" y="360"/>
                    </a:lnTo>
                    <a:lnTo>
                      <a:pt x="65" y="358"/>
                    </a:lnTo>
                    <a:lnTo>
                      <a:pt x="65" y="358"/>
                    </a:lnTo>
                    <a:lnTo>
                      <a:pt x="65" y="358"/>
                    </a:lnTo>
                    <a:lnTo>
                      <a:pt x="63" y="358"/>
                    </a:lnTo>
                    <a:lnTo>
                      <a:pt x="63" y="358"/>
                    </a:lnTo>
                    <a:lnTo>
                      <a:pt x="63" y="358"/>
                    </a:lnTo>
                    <a:lnTo>
                      <a:pt x="63" y="358"/>
                    </a:lnTo>
                    <a:lnTo>
                      <a:pt x="63" y="358"/>
                    </a:lnTo>
                    <a:lnTo>
                      <a:pt x="62" y="358"/>
                    </a:lnTo>
                    <a:lnTo>
                      <a:pt x="62" y="358"/>
                    </a:lnTo>
                    <a:lnTo>
                      <a:pt x="62" y="358"/>
                    </a:lnTo>
                    <a:lnTo>
                      <a:pt x="62" y="358"/>
                    </a:lnTo>
                    <a:lnTo>
                      <a:pt x="62" y="358"/>
                    </a:lnTo>
                    <a:lnTo>
                      <a:pt x="62" y="356"/>
                    </a:lnTo>
                    <a:lnTo>
                      <a:pt x="62" y="356"/>
                    </a:lnTo>
                    <a:lnTo>
                      <a:pt x="62" y="356"/>
                    </a:lnTo>
                    <a:lnTo>
                      <a:pt x="62" y="356"/>
                    </a:lnTo>
                    <a:lnTo>
                      <a:pt x="62" y="356"/>
                    </a:lnTo>
                    <a:lnTo>
                      <a:pt x="62" y="356"/>
                    </a:lnTo>
                    <a:lnTo>
                      <a:pt x="60" y="356"/>
                    </a:lnTo>
                    <a:lnTo>
                      <a:pt x="60" y="356"/>
                    </a:lnTo>
                    <a:lnTo>
                      <a:pt x="60" y="356"/>
                    </a:lnTo>
                    <a:lnTo>
                      <a:pt x="60" y="356"/>
                    </a:lnTo>
                    <a:lnTo>
                      <a:pt x="60" y="354"/>
                    </a:lnTo>
                    <a:lnTo>
                      <a:pt x="60" y="354"/>
                    </a:lnTo>
                    <a:lnTo>
                      <a:pt x="60" y="354"/>
                    </a:lnTo>
                    <a:lnTo>
                      <a:pt x="60" y="354"/>
                    </a:lnTo>
                    <a:lnTo>
                      <a:pt x="60" y="354"/>
                    </a:lnTo>
                    <a:lnTo>
                      <a:pt x="60" y="354"/>
                    </a:lnTo>
                    <a:lnTo>
                      <a:pt x="60" y="354"/>
                    </a:lnTo>
                    <a:lnTo>
                      <a:pt x="58" y="354"/>
                    </a:lnTo>
                    <a:lnTo>
                      <a:pt x="58" y="354"/>
                    </a:lnTo>
                    <a:lnTo>
                      <a:pt x="58" y="354"/>
                    </a:lnTo>
                    <a:lnTo>
                      <a:pt x="58" y="354"/>
                    </a:lnTo>
                    <a:lnTo>
                      <a:pt x="58" y="354"/>
                    </a:lnTo>
                    <a:lnTo>
                      <a:pt x="56" y="354"/>
                    </a:lnTo>
                    <a:lnTo>
                      <a:pt x="56" y="354"/>
                    </a:lnTo>
                    <a:lnTo>
                      <a:pt x="56" y="354"/>
                    </a:lnTo>
                    <a:lnTo>
                      <a:pt x="56" y="354"/>
                    </a:lnTo>
                    <a:lnTo>
                      <a:pt x="56" y="354"/>
                    </a:lnTo>
                    <a:lnTo>
                      <a:pt x="56" y="354"/>
                    </a:lnTo>
                    <a:lnTo>
                      <a:pt x="56" y="354"/>
                    </a:lnTo>
                    <a:lnTo>
                      <a:pt x="54" y="354"/>
                    </a:lnTo>
                    <a:lnTo>
                      <a:pt x="54" y="352"/>
                    </a:lnTo>
                    <a:lnTo>
                      <a:pt x="54" y="352"/>
                    </a:lnTo>
                    <a:lnTo>
                      <a:pt x="53" y="352"/>
                    </a:lnTo>
                    <a:lnTo>
                      <a:pt x="53" y="352"/>
                    </a:lnTo>
                    <a:lnTo>
                      <a:pt x="53" y="352"/>
                    </a:lnTo>
                    <a:lnTo>
                      <a:pt x="53" y="352"/>
                    </a:lnTo>
                    <a:lnTo>
                      <a:pt x="53" y="352"/>
                    </a:lnTo>
                    <a:lnTo>
                      <a:pt x="53" y="352"/>
                    </a:lnTo>
                    <a:lnTo>
                      <a:pt x="53" y="352"/>
                    </a:lnTo>
                    <a:lnTo>
                      <a:pt x="53" y="351"/>
                    </a:lnTo>
                    <a:lnTo>
                      <a:pt x="53" y="351"/>
                    </a:lnTo>
                    <a:lnTo>
                      <a:pt x="53" y="351"/>
                    </a:lnTo>
                    <a:lnTo>
                      <a:pt x="53" y="351"/>
                    </a:lnTo>
                    <a:lnTo>
                      <a:pt x="51" y="351"/>
                    </a:lnTo>
                    <a:lnTo>
                      <a:pt x="51" y="351"/>
                    </a:lnTo>
                    <a:lnTo>
                      <a:pt x="51" y="351"/>
                    </a:lnTo>
                    <a:lnTo>
                      <a:pt x="51" y="351"/>
                    </a:lnTo>
                    <a:lnTo>
                      <a:pt x="51" y="351"/>
                    </a:lnTo>
                    <a:lnTo>
                      <a:pt x="51" y="349"/>
                    </a:lnTo>
                    <a:lnTo>
                      <a:pt x="51" y="349"/>
                    </a:lnTo>
                    <a:lnTo>
                      <a:pt x="51" y="349"/>
                    </a:lnTo>
                    <a:lnTo>
                      <a:pt x="51" y="349"/>
                    </a:lnTo>
                    <a:lnTo>
                      <a:pt x="51" y="349"/>
                    </a:lnTo>
                    <a:lnTo>
                      <a:pt x="49" y="349"/>
                    </a:lnTo>
                    <a:lnTo>
                      <a:pt x="49" y="349"/>
                    </a:lnTo>
                    <a:lnTo>
                      <a:pt x="49" y="349"/>
                    </a:lnTo>
                    <a:lnTo>
                      <a:pt x="49" y="349"/>
                    </a:lnTo>
                    <a:lnTo>
                      <a:pt x="49" y="349"/>
                    </a:lnTo>
                    <a:lnTo>
                      <a:pt x="49" y="349"/>
                    </a:lnTo>
                    <a:lnTo>
                      <a:pt x="47" y="349"/>
                    </a:lnTo>
                    <a:lnTo>
                      <a:pt x="47" y="349"/>
                    </a:lnTo>
                    <a:lnTo>
                      <a:pt x="47" y="349"/>
                    </a:lnTo>
                    <a:lnTo>
                      <a:pt x="47" y="349"/>
                    </a:lnTo>
                    <a:lnTo>
                      <a:pt x="47" y="349"/>
                    </a:lnTo>
                    <a:lnTo>
                      <a:pt x="47" y="347"/>
                    </a:lnTo>
                    <a:lnTo>
                      <a:pt x="47" y="347"/>
                    </a:lnTo>
                    <a:lnTo>
                      <a:pt x="47" y="347"/>
                    </a:lnTo>
                    <a:lnTo>
                      <a:pt x="47" y="347"/>
                    </a:lnTo>
                    <a:lnTo>
                      <a:pt x="47" y="347"/>
                    </a:lnTo>
                    <a:lnTo>
                      <a:pt x="45" y="347"/>
                    </a:lnTo>
                    <a:lnTo>
                      <a:pt x="45" y="347"/>
                    </a:lnTo>
                    <a:lnTo>
                      <a:pt x="45" y="347"/>
                    </a:lnTo>
                    <a:lnTo>
                      <a:pt x="45" y="347"/>
                    </a:lnTo>
                    <a:lnTo>
                      <a:pt x="45" y="347"/>
                    </a:lnTo>
                    <a:lnTo>
                      <a:pt x="45" y="345"/>
                    </a:lnTo>
                    <a:lnTo>
                      <a:pt x="45" y="345"/>
                    </a:lnTo>
                    <a:lnTo>
                      <a:pt x="45" y="345"/>
                    </a:lnTo>
                    <a:lnTo>
                      <a:pt x="45" y="345"/>
                    </a:lnTo>
                    <a:lnTo>
                      <a:pt x="44" y="345"/>
                    </a:lnTo>
                    <a:lnTo>
                      <a:pt x="44" y="345"/>
                    </a:lnTo>
                    <a:lnTo>
                      <a:pt x="44" y="345"/>
                    </a:lnTo>
                    <a:lnTo>
                      <a:pt x="44" y="343"/>
                    </a:lnTo>
                    <a:lnTo>
                      <a:pt x="44" y="343"/>
                    </a:lnTo>
                    <a:lnTo>
                      <a:pt x="44" y="343"/>
                    </a:lnTo>
                    <a:lnTo>
                      <a:pt x="44" y="343"/>
                    </a:lnTo>
                    <a:lnTo>
                      <a:pt x="44" y="343"/>
                    </a:lnTo>
                    <a:lnTo>
                      <a:pt x="44" y="343"/>
                    </a:lnTo>
                    <a:lnTo>
                      <a:pt x="44" y="343"/>
                    </a:lnTo>
                    <a:lnTo>
                      <a:pt x="44" y="343"/>
                    </a:lnTo>
                    <a:lnTo>
                      <a:pt x="44" y="342"/>
                    </a:lnTo>
                    <a:lnTo>
                      <a:pt x="45" y="342"/>
                    </a:lnTo>
                    <a:lnTo>
                      <a:pt x="45" y="342"/>
                    </a:lnTo>
                    <a:lnTo>
                      <a:pt x="45" y="342"/>
                    </a:lnTo>
                    <a:lnTo>
                      <a:pt x="44" y="342"/>
                    </a:lnTo>
                    <a:lnTo>
                      <a:pt x="44" y="342"/>
                    </a:lnTo>
                    <a:lnTo>
                      <a:pt x="44" y="342"/>
                    </a:lnTo>
                    <a:lnTo>
                      <a:pt x="44" y="340"/>
                    </a:lnTo>
                    <a:lnTo>
                      <a:pt x="44" y="340"/>
                    </a:lnTo>
                    <a:lnTo>
                      <a:pt x="44" y="340"/>
                    </a:lnTo>
                    <a:lnTo>
                      <a:pt x="44" y="340"/>
                    </a:lnTo>
                    <a:lnTo>
                      <a:pt x="44" y="340"/>
                    </a:lnTo>
                    <a:lnTo>
                      <a:pt x="44" y="340"/>
                    </a:lnTo>
                    <a:lnTo>
                      <a:pt x="44" y="340"/>
                    </a:lnTo>
                    <a:lnTo>
                      <a:pt x="44" y="340"/>
                    </a:lnTo>
                    <a:lnTo>
                      <a:pt x="44" y="340"/>
                    </a:lnTo>
                    <a:lnTo>
                      <a:pt x="44" y="340"/>
                    </a:lnTo>
                    <a:lnTo>
                      <a:pt x="44" y="338"/>
                    </a:lnTo>
                    <a:lnTo>
                      <a:pt x="42" y="338"/>
                    </a:lnTo>
                    <a:lnTo>
                      <a:pt x="42" y="338"/>
                    </a:lnTo>
                    <a:lnTo>
                      <a:pt x="42" y="338"/>
                    </a:lnTo>
                    <a:lnTo>
                      <a:pt x="42" y="338"/>
                    </a:lnTo>
                    <a:lnTo>
                      <a:pt x="42" y="338"/>
                    </a:lnTo>
                    <a:lnTo>
                      <a:pt x="42" y="338"/>
                    </a:lnTo>
                    <a:lnTo>
                      <a:pt x="42" y="338"/>
                    </a:lnTo>
                    <a:lnTo>
                      <a:pt x="42" y="338"/>
                    </a:lnTo>
                    <a:lnTo>
                      <a:pt x="42" y="338"/>
                    </a:lnTo>
                    <a:lnTo>
                      <a:pt x="42" y="336"/>
                    </a:lnTo>
                    <a:lnTo>
                      <a:pt x="42" y="336"/>
                    </a:lnTo>
                    <a:lnTo>
                      <a:pt x="42" y="336"/>
                    </a:lnTo>
                    <a:lnTo>
                      <a:pt x="40" y="336"/>
                    </a:lnTo>
                    <a:lnTo>
                      <a:pt x="40" y="336"/>
                    </a:lnTo>
                    <a:lnTo>
                      <a:pt x="40" y="336"/>
                    </a:lnTo>
                    <a:lnTo>
                      <a:pt x="40" y="336"/>
                    </a:lnTo>
                    <a:lnTo>
                      <a:pt x="40" y="334"/>
                    </a:lnTo>
                    <a:lnTo>
                      <a:pt x="40" y="334"/>
                    </a:lnTo>
                    <a:lnTo>
                      <a:pt x="40" y="334"/>
                    </a:lnTo>
                    <a:lnTo>
                      <a:pt x="40" y="334"/>
                    </a:lnTo>
                    <a:lnTo>
                      <a:pt x="38" y="334"/>
                    </a:lnTo>
                    <a:lnTo>
                      <a:pt x="38" y="334"/>
                    </a:lnTo>
                    <a:lnTo>
                      <a:pt x="38" y="333"/>
                    </a:lnTo>
                    <a:lnTo>
                      <a:pt x="38" y="333"/>
                    </a:lnTo>
                    <a:lnTo>
                      <a:pt x="38" y="333"/>
                    </a:lnTo>
                    <a:lnTo>
                      <a:pt x="38" y="333"/>
                    </a:lnTo>
                    <a:lnTo>
                      <a:pt x="36" y="333"/>
                    </a:lnTo>
                    <a:lnTo>
                      <a:pt x="36" y="333"/>
                    </a:lnTo>
                    <a:lnTo>
                      <a:pt x="36" y="333"/>
                    </a:lnTo>
                    <a:lnTo>
                      <a:pt x="36" y="331"/>
                    </a:lnTo>
                    <a:lnTo>
                      <a:pt x="36" y="331"/>
                    </a:lnTo>
                    <a:lnTo>
                      <a:pt x="36" y="331"/>
                    </a:lnTo>
                    <a:lnTo>
                      <a:pt x="36" y="331"/>
                    </a:lnTo>
                    <a:lnTo>
                      <a:pt x="36" y="331"/>
                    </a:lnTo>
                    <a:lnTo>
                      <a:pt x="35" y="331"/>
                    </a:lnTo>
                    <a:lnTo>
                      <a:pt x="35" y="329"/>
                    </a:lnTo>
                    <a:lnTo>
                      <a:pt x="33" y="329"/>
                    </a:lnTo>
                    <a:lnTo>
                      <a:pt x="33" y="329"/>
                    </a:lnTo>
                    <a:lnTo>
                      <a:pt x="33" y="329"/>
                    </a:lnTo>
                    <a:lnTo>
                      <a:pt x="33" y="329"/>
                    </a:lnTo>
                    <a:lnTo>
                      <a:pt x="31" y="329"/>
                    </a:lnTo>
                    <a:lnTo>
                      <a:pt x="31" y="329"/>
                    </a:lnTo>
                    <a:lnTo>
                      <a:pt x="31" y="329"/>
                    </a:lnTo>
                    <a:lnTo>
                      <a:pt x="31" y="329"/>
                    </a:lnTo>
                    <a:lnTo>
                      <a:pt x="31" y="329"/>
                    </a:lnTo>
                    <a:lnTo>
                      <a:pt x="31" y="329"/>
                    </a:lnTo>
                    <a:lnTo>
                      <a:pt x="31" y="329"/>
                    </a:lnTo>
                    <a:lnTo>
                      <a:pt x="31" y="329"/>
                    </a:lnTo>
                    <a:lnTo>
                      <a:pt x="31" y="327"/>
                    </a:lnTo>
                    <a:lnTo>
                      <a:pt x="31" y="327"/>
                    </a:lnTo>
                    <a:lnTo>
                      <a:pt x="29" y="327"/>
                    </a:lnTo>
                    <a:lnTo>
                      <a:pt x="29" y="327"/>
                    </a:lnTo>
                    <a:lnTo>
                      <a:pt x="29" y="327"/>
                    </a:lnTo>
                    <a:lnTo>
                      <a:pt x="29" y="327"/>
                    </a:lnTo>
                    <a:lnTo>
                      <a:pt x="27" y="327"/>
                    </a:lnTo>
                    <a:lnTo>
                      <a:pt x="27" y="327"/>
                    </a:lnTo>
                    <a:lnTo>
                      <a:pt x="27" y="325"/>
                    </a:lnTo>
                    <a:lnTo>
                      <a:pt x="27" y="325"/>
                    </a:lnTo>
                    <a:lnTo>
                      <a:pt x="27" y="325"/>
                    </a:lnTo>
                    <a:lnTo>
                      <a:pt x="27" y="325"/>
                    </a:lnTo>
                    <a:lnTo>
                      <a:pt x="27" y="323"/>
                    </a:lnTo>
                    <a:lnTo>
                      <a:pt x="27" y="323"/>
                    </a:lnTo>
                    <a:lnTo>
                      <a:pt x="27" y="323"/>
                    </a:lnTo>
                    <a:lnTo>
                      <a:pt x="26" y="323"/>
                    </a:lnTo>
                    <a:lnTo>
                      <a:pt x="26" y="323"/>
                    </a:lnTo>
                    <a:lnTo>
                      <a:pt x="26" y="323"/>
                    </a:lnTo>
                    <a:lnTo>
                      <a:pt x="26" y="323"/>
                    </a:lnTo>
                    <a:lnTo>
                      <a:pt x="26" y="322"/>
                    </a:lnTo>
                    <a:lnTo>
                      <a:pt x="26" y="322"/>
                    </a:lnTo>
                    <a:lnTo>
                      <a:pt x="26" y="322"/>
                    </a:lnTo>
                    <a:lnTo>
                      <a:pt x="26" y="322"/>
                    </a:lnTo>
                    <a:lnTo>
                      <a:pt x="26" y="322"/>
                    </a:lnTo>
                    <a:lnTo>
                      <a:pt x="26" y="322"/>
                    </a:lnTo>
                    <a:lnTo>
                      <a:pt x="26" y="322"/>
                    </a:lnTo>
                    <a:lnTo>
                      <a:pt x="26" y="322"/>
                    </a:lnTo>
                    <a:lnTo>
                      <a:pt x="26" y="320"/>
                    </a:lnTo>
                    <a:lnTo>
                      <a:pt x="26" y="320"/>
                    </a:lnTo>
                    <a:lnTo>
                      <a:pt x="26" y="320"/>
                    </a:lnTo>
                    <a:lnTo>
                      <a:pt x="27" y="320"/>
                    </a:lnTo>
                    <a:lnTo>
                      <a:pt x="27" y="320"/>
                    </a:lnTo>
                    <a:lnTo>
                      <a:pt x="27" y="320"/>
                    </a:lnTo>
                    <a:lnTo>
                      <a:pt x="27" y="320"/>
                    </a:lnTo>
                    <a:lnTo>
                      <a:pt x="27" y="320"/>
                    </a:lnTo>
                    <a:lnTo>
                      <a:pt x="27" y="318"/>
                    </a:lnTo>
                    <a:lnTo>
                      <a:pt x="27" y="318"/>
                    </a:lnTo>
                    <a:lnTo>
                      <a:pt x="27" y="318"/>
                    </a:lnTo>
                    <a:lnTo>
                      <a:pt x="27" y="318"/>
                    </a:lnTo>
                    <a:lnTo>
                      <a:pt x="27" y="318"/>
                    </a:lnTo>
                    <a:lnTo>
                      <a:pt x="27" y="318"/>
                    </a:lnTo>
                    <a:lnTo>
                      <a:pt x="29" y="318"/>
                    </a:lnTo>
                    <a:lnTo>
                      <a:pt x="29" y="318"/>
                    </a:lnTo>
                    <a:lnTo>
                      <a:pt x="29" y="318"/>
                    </a:lnTo>
                    <a:lnTo>
                      <a:pt x="29" y="316"/>
                    </a:lnTo>
                    <a:lnTo>
                      <a:pt x="29" y="316"/>
                    </a:lnTo>
                    <a:lnTo>
                      <a:pt x="29" y="316"/>
                    </a:lnTo>
                    <a:lnTo>
                      <a:pt x="29" y="316"/>
                    </a:lnTo>
                    <a:lnTo>
                      <a:pt x="29" y="316"/>
                    </a:lnTo>
                    <a:lnTo>
                      <a:pt x="29" y="316"/>
                    </a:lnTo>
                    <a:lnTo>
                      <a:pt x="29" y="314"/>
                    </a:lnTo>
                    <a:lnTo>
                      <a:pt x="29" y="314"/>
                    </a:lnTo>
                    <a:lnTo>
                      <a:pt x="29" y="314"/>
                    </a:lnTo>
                    <a:lnTo>
                      <a:pt x="29" y="314"/>
                    </a:lnTo>
                    <a:lnTo>
                      <a:pt x="29" y="314"/>
                    </a:lnTo>
                    <a:lnTo>
                      <a:pt x="29" y="314"/>
                    </a:lnTo>
                    <a:lnTo>
                      <a:pt x="27" y="313"/>
                    </a:lnTo>
                    <a:lnTo>
                      <a:pt x="27" y="313"/>
                    </a:lnTo>
                    <a:lnTo>
                      <a:pt x="27" y="313"/>
                    </a:lnTo>
                    <a:lnTo>
                      <a:pt x="27" y="313"/>
                    </a:lnTo>
                    <a:lnTo>
                      <a:pt x="27" y="313"/>
                    </a:lnTo>
                    <a:lnTo>
                      <a:pt x="27" y="311"/>
                    </a:lnTo>
                    <a:lnTo>
                      <a:pt x="27" y="311"/>
                    </a:lnTo>
                    <a:lnTo>
                      <a:pt x="27" y="311"/>
                    </a:lnTo>
                    <a:lnTo>
                      <a:pt x="27" y="311"/>
                    </a:lnTo>
                    <a:lnTo>
                      <a:pt x="27" y="309"/>
                    </a:lnTo>
                    <a:lnTo>
                      <a:pt x="27" y="309"/>
                    </a:lnTo>
                    <a:lnTo>
                      <a:pt x="27" y="309"/>
                    </a:lnTo>
                    <a:lnTo>
                      <a:pt x="27" y="309"/>
                    </a:lnTo>
                    <a:lnTo>
                      <a:pt x="27" y="309"/>
                    </a:lnTo>
                    <a:lnTo>
                      <a:pt x="27" y="309"/>
                    </a:lnTo>
                    <a:lnTo>
                      <a:pt x="27" y="309"/>
                    </a:lnTo>
                    <a:lnTo>
                      <a:pt x="27" y="307"/>
                    </a:lnTo>
                    <a:lnTo>
                      <a:pt x="27" y="307"/>
                    </a:lnTo>
                    <a:lnTo>
                      <a:pt x="27" y="307"/>
                    </a:lnTo>
                    <a:lnTo>
                      <a:pt x="27" y="307"/>
                    </a:lnTo>
                    <a:lnTo>
                      <a:pt x="27" y="307"/>
                    </a:lnTo>
                    <a:lnTo>
                      <a:pt x="27" y="307"/>
                    </a:lnTo>
                    <a:lnTo>
                      <a:pt x="27" y="307"/>
                    </a:lnTo>
                    <a:lnTo>
                      <a:pt x="27" y="307"/>
                    </a:lnTo>
                    <a:lnTo>
                      <a:pt x="27" y="307"/>
                    </a:lnTo>
                    <a:lnTo>
                      <a:pt x="27" y="305"/>
                    </a:lnTo>
                    <a:lnTo>
                      <a:pt x="27" y="305"/>
                    </a:lnTo>
                    <a:lnTo>
                      <a:pt x="27" y="305"/>
                    </a:lnTo>
                    <a:lnTo>
                      <a:pt x="27" y="305"/>
                    </a:lnTo>
                    <a:lnTo>
                      <a:pt x="27" y="305"/>
                    </a:lnTo>
                    <a:lnTo>
                      <a:pt x="27" y="305"/>
                    </a:lnTo>
                    <a:lnTo>
                      <a:pt x="27" y="305"/>
                    </a:lnTo>
                    <a:lnTo>
                      <a:pt x="27" y="305"/>
                    </a:lnTo>
                    <a:lnTo>
                      <a:pt x="27" y="304"/>
                    </a:lnTo>
                    <a:lnTo>
                      <a:pt x="27" y="304"/>
                    </a:lnTo>
                    <a:lnTo>
                      <a:pt x="27" y="304"/>
                    </a:lnTo>
                    <a:lnTo>
                      <a:pt x="27" y="304"/>
                    </a:lnTo>
                    <a:lnTo>
                      <a:pt x="27" y="304"/>
                    </a:lnTo>
                    <a:lnTo>
                      <a:pt x="27" y="304"/>
                    </a:lnTo>
                    <a:lnTo>
                      <a:pt x="27" y="304"/>
                    </a:lnTo>
                    <a:lnTo>
                      <a:pt x="27" y="304"/>
                    </a:lnTo>
                    <a:lnTo>
                      <a:pt x="27" y="304"/>
                    </a:lnTo>
                    <a:lnTo>
                      <a:pt x="27" y="302"/>
                    </a:lnTo>
                    <a:lnTo>
                      <a:pt x="27" y="302"/>
                    </a:lnTo>
                    <a:lnTo>
                      <a:pt x="27" y="302"/>
                    </a:lnTo>
                    <a:lnTo>
                      <a:pt x="26" y="302"/>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298"/>
                    </a:lnTo>
                    <a:lnTo>
                      <a:pt x="26" y="298"/>
                    </a:lnTo>
                    <a:lnTo>
                      <a:pt x="26" y="298"/>
                    </a:lnTo>
                    <a:lnTo>
                      <a:pt x="26" y="298"/>
                    </a:lnTo>
                    <a:lnTo>
                      <a:pt x="26" y="296"/>
                    </a:lnTo>
                    <a:lnTo>
                      <a:pt x="26" y="296"/>
                    </a:lnTo>
                    <a:lnTo>
                      <a:pt x="26" y="296"/>
                    </a:lnTo>
                    <a:lnTo>
                      <a:pt x="26" y="296"/>
                    </a:lnTo>
                    <a:lnTo>
                      <a:pt x="26" y="296"/>
                    </a:lnTo>
                    <a:lnTo>
                      <a:pt x="26" y="296"/>
                    </a:lnTo>
                    <a:lnTo>
                      <a:pt x="26" y="295"/>
                    </a:lnTo>
                    <a:lnTo>
                      <a:pt x="26" y="295"/>
                    </a:lnTo>
                    <a:lnTo>
                      <a:pt x="26" y="295"/>
                    </a:lnTo>
                    <a:lnTo>
                      <a:pt x="27" y="295"/>
                    </a:lnTo>
                    <a:lnTo>
                      <a:pt x="27" y="295"/>
                    </a:lnTo>
                    <a:lnTo>
                      <a:pt x="27" y="293"/>
                    </a:lnTo>
                    <a:lnTo>
                      <a:pt x="27" y="293"/>
                    </a:lnTo>
                    <a:lnTo>
                      <a:pt x="29" y="293"/>
                    </a:lnTo>
                    <a:lnTo>
                      <a:pt x="29" y="293"/>
                    </a:lnTo>
                    <a:lnTo>
                      <a:pt x="29" y="293"/>
                    </a:lnTo>
                    <a:lnTo>
                      <a:pt x="29" y="293"/>
                    </a:lnTo>
                    <a:lnTo>
                      <a:pt x="29" y="293"/>
                    </a:lnTo>
                    <a:lnTo>
                      <a:pt x="29" y="291"/>
                    </a:lnTo>
                    <a:lnTo>
                      <a:pt x="29" y="291"/>
                    </a:lnTo>
                    <a:lnTo>
                      <a:pt x="29" y="291"/>
                    </a:lnTo>
                    <a:lnTo>
                      <a:pt x="29" y="291"/>
                    </a:lnTo>
                    <a:lnTo>
                      <a:pt x="29" y="291"/>
                    </a:lnTo>
                    <a:lnTo>
                      <a:pt x="29" y="291"/>
                    </a:lnTo>
                    <a:lnTo>
                      <a:pt x="29" y="291"/>
                    </a:lnTo>
                    <a:lnTo>
                      <a:pt x="29" y="291"/>
                    </a:lnTo>
                    <a:lnTo>
                      <a:pt x="31" y="289"/>
                    </a:lnTo>
                    <a:lnTo>
                      <a:pt x="31" y="289"/>
                    </a:lnTo>
                    <a:lnTo>
                      <a:pt x="31" y="289"/>
                    </a:lnTo>
                    <a:lnTo>
                      <a:pt x="31" y="289"/>
                    </a:lnTo>
                    <a:lnTo>
                      <a:pt x="31" y="289"/>
                    </a:lnTo>
                    <a:lnTo>
                      <a:pt x="31" y="289"/>
                    </a:lnTo>
                    <a:lnTo>
                      <a:pt x="31" y="289"/>
                    </a:lnTo>
                    <a:lnTo>
                      <a:pt x="31" y="287"/>
                    </a:lnTo>
                    <a:lnTo>
                      <a:pt x="31" y="287"/>
                    </a:lnTo>
                    <a:lnTo>
                      <a:pt x="31" y="287"/>
                    </a:lnTo>
                    <a:lnTo>
                      <a:pt x="31" y="287"/>
                    </a:lnTo>
                    <a:lnTo>
                      <a:pt x="31" y="287"/>
                    </a:lnTo>
                    <a:lnTo>
                      <a:pt x="31" y="287"/>
                    </a:lnTo>
                    <a:lnTo>
                      <a:pt x="31" y="287"/>
                    </a:lnTo>
                    <a:lnTo>
                      <a:pt x="31" y="285"/>
                    </a:lnTo>
                    <a:lnTo>
                      <a:pt x="31" y="285"/>
                    </a:lnTo>
                    <a:lnTo>
                      <a:pt x="31" y="285"/>
                    </a:lnTo>
                    <a:lnTo>
                      <a:pt x="31" y="285"/>
                    </a:lnTo>
                    <a:lnTo>
                      <a:pt x="31" y="285"/>
                    </a:lnTo>
                    <a:lnTo>
                      <a:pt x="31" y="285"/>
                    </a:lnTo>
                    <a:lnTo>
                      <a:pt x="31" y="284"/>
                    </a:lnTo>
                    <a:lnTo>
                      <a:pt x="31" y="284"/>
                    </a:lnTo>
                    <a:lnTo>
                      <a:pt x="31" y="284"/>
                    </a:lnTo>
                    <a:lnTo>
                      <a:pt x="31" y="284"/>
                    </a:lnTo>
                    <a:lnTo>
                      <a:pt x="31" y="284"/>
                    </a:lnTo>
                    <a:lnTo>
                      <a:pt x="31" y="284"/>
                    </a:lnTo>
                    <a:lnTo>
                      <a:pt x="31" y="284"/>
                    </a:lnTo>
                    <a:lnTo>
                      <a:pt x="31" y="282"/>
                    </a:lnTo>
                    <a:lnTo>
                      <a:pt x="31" y="282"/>
                    </a:lnTo>
                    <a:lnTo>
                      <a:pt x="31" y="282"/>
                    </a:lnTo>
                    <a:lnTo>
                      <a:pt x="33" y="282"/>
                    </a:lnTo>
                    <a:lnTo>
                      <a:pt x="33" y="280"/>
                    </a:lnTo>
                    <a:lnTo>
                      <a:pt x="33" y="280"/>
                    </a:lnTo>
                    <a:lnTo>
                      <a:pt x="33" y="280"/>
                    </a:lnTo>
                    <a:lnTo>
                      <a:pt x="33" y="280"/>
                    </a:lnTo>
                    <a:lnTo>
                      <a:pt x="33" y="280"/>
                    </a:lnTo>
                    <a:lnTo>
                      <a:pt x="33" y="280"/>
                    </a:lnTo>
                    <a:lnTo>
                      <a:pt x="33" y="280"/>
                    </a:lnTo>
                    <a:lnTo>
                      <a:pt x="33" y="280"/>
                    </a:lnTo>
                    <a:lnTo>
                      <a:pt x="33" y="280"/>
                    </a:lnTo>
                    <a:lnTo>
                      <a:pt x="33" y="278"/>
                    </a:lnTo>
                    <a:lnTo>
                      <a:pt x="33" y="278"/>
                    </a:lnTo>
                    <a:lnTo>
                      <a:pt x="33" y="278"/>
                    </a:lnTo>
                    <a:lnTo>
                      <a:pt x="33" y="278"/>
                    </a:lnTo>
                    <a:lnTo>
                      <a:pt x="33" y="278"/>
                    </a:lnTo>
                    <a:lnTo>
                      <a:pt x="33" y="276"/>
                    </a:lnTo>
                    <a:lnTo>
                      <a:pt x="33" y="276"/>
                    </a:lnTo>
                    <a:lnTo>
                      <a:pt x="33" y="276"/>
                    </a:lnTo>
                    <a:lnTo>
                      <a:pt x="33" y="276"/>
                    </a:lnTo>
                    <a:lnTo>
                      <a:pt x="33" y="276"/>
                    </a:lnTo>
                    <a:lnTo>
                      <a:pt x="33" y="276"/>
                    </a:lnTo>
                    <a:lnTo>
                      <a:pt x="35" y="276"/>
                    </a:lnTo>
                    <a:lnTo>
                      <a:pt x="35" y="276"/>
                    </a:lnTo>
                    <a:lnTo>
                      <a:pt x="35" y="276"/>
                    </a:lnTo>
                    <a:lnTo>
                      <a:pt x="35" y="276"/>
                    </a:lnTo>
                    <a:lnTo>
                      <a:pt x="33" y="275"/>
                    </a:lnTo>
                    <a:lnTo>
                      <a:pt x="35" y="275"/>
                    </a:lnTo>
                    <a:lnTo>
                      <a:pt x="35" y="275"/>
                    </a:lnTo>
                    <a:lnTo>
                      <a:pt x="35" y="275"/>
                    </a:lnTo>
                    <a:lnTo>
                      <a:pt x="35" y="275"/>
                    </a:lnTo>
                    <a:lnTo>
                      <a:pt x="35" y="275"/>
                    </a:lnTo>
                    <a:lnTo>
                      <a:pt x="35" y="275"/>
                    </a:lnTo>
                    <a:lnTo>
                      <a:pt x="35" y="275"/>
                    </a:lnTo>
                    <a:lnTo>
                      <a:pt x="35" y="273"/>
                    </a:lnTo>
                    <a:lnTo>
                      <a:pt x="35" y="273"/>
                    </a:lnTo>
                    <a:lnTo>
                      <a:pt x="35" y="273"/>
                    </a:lnTo>
                    <a:lnTo>
                      <a:pt x="35" y="273"/>
                    </a:lnTo>
                    <a:lnTo>
                      <a:pt x="35" y="273"/>
                    </a:lnTo>
                    <a:lnTo>
                      <a:pt x="35" y="273"/>
                    </a:lnTo>
                    <a:lnTo>
                      <a:pt x="35" y="273"/>
                    </a:lnTo>
                    <a:lnTo>
                      <a:pt x="35" y="271"/>
                    </a:lnTo>
                    <a:lnTo>
                      <a:pt x="35" y="271"/>
                    </a:lnTo>
                    <a:lnTo>
                      <a:pt x="35" y="271"/>
                    </a:lnTo>
                    <a:lnTo>
                      <a:pt x="35" y="271"/>
                    </a:lnTo>
                    <a:lnTo>
                      <a:pt x="35" y="271"/>
                    </a:lnTo>
                    <a:lnTo>
                      <a:pt x="35" y="271"/>
                    </a:lnTo>
                    <a:lnTo>
                      <a:pt x="35" y="271"/>
                    </a:lnTo>
                    <a:lnTo>
                      <a:pt x="35" y="269"/>
                    </a:lnTo>
                    <a:lnTo>
                      <a:pt x="35" y="269"/>
                    </a:lnTo>
                    <a:lnTo>
                      <a:pt x="35" y="269"/>
                    </a:lnTo>
                    <a:lnTo>
                      <a:pt x="35" y="269"/>
                    </a:lnTo>
                    <a:lnTo>
                      <a:pt x="35" y="269"/>
                    </a:lnTo>
                    <a:lnTo>
                      <a:pt x="35" y="269"/>
                    </a:lnTo>
                    <a:lnTo>
                      <a:pt x="35" y="269"/>
                    </a:lnTo>
                    <a:lnTo>
                      <a:pt x="35" y="267"/>
                    </a:lnTo>
                    <a:lnTo>
                      <a:pt x="36" y="267"/>
                    </a:lnTo>
                    <a:lnTo>
                      <a:pt x="36" y="267"/>
                    </a:lnTo>
                    <a:lnTo>
                      <a:pt x="36" y="267"/>
                    </a:lnTo>
                    <a:lnTo>
                      <a:pt x="36" y="267"/>
                    </a:lnTo>
                    <a:lnTo>
                      <a:pt x="36" y="267"/>
                    </a:lnTo>
                    <a:lnTo>
                      <a:pt x="36" y="267"/>
                    </a:lnTo>
                    <a:lnTo>
                      <a:pt x="36" y="267"/>
                    </a:lnTo>
                    <a:lnTo>
                      <a:pt x="36" y="267"/>
                    </a:lnTo>
                    <a:lnTo>
                      <a:pt x="36" y="267"/>
                    </a:lnTo>
                    <a:lnTo>
                      <a:pt x="36" y="267"/>
                    </a:lnTo>
                    <a:lnTo>
                      <a:pt x="36" y="267"/>
                    </a:lnTo>
                    <a:lnTo>
                      <a:pt x="36" y="266"/>
                    </a:lnTo>
                    <a:lnTo>
                      <a:pt x="36" y="266"/>
                    </a:lnTo>
                    <a:lnTo>
                      <a:pt x="38" y="266"/>
                    </a:lnTo>
                    <a:lnTo>
                      <a:pt x="36" y="266"/>
                    </a:lnTo>
                    <a:lnTo>
                      <a:pt x="36" y="266"/>
                    </a:lnTo>
                    <a:lnTo>
                      <a:pt x="36" y="264"/>
                    </a:lnTo>
                    <a:lnTo>
                      <a:pt x="36" y="264"/>
                    </a:lnTo>
                    <a:lnTo>
                      <a:pt x="36" y="264"/>
                    </a:lnTo>
                    <a:lnTo>
                      <a:pt x="36" y="264"/>
                    </a:lnTo>
                    <a:lnTo>
                      <a:pt x="36" y="264"/>
                    </a:lnTo>
                    <a:lnTo>
                      <a:pt x="36" y="264"/>
                    </a:lnTo>
                    <a:lnTo>
                      <a:pt x="36" y="262"/>
                    </a:lnTo>
                    <a:lnTo>
                      <a:pt x="36" y="262"/>
                    </a:lnTo>
                    <a:lnTo>
                      <a:pt x="38" y="262"/>
                    </a:lnTo>
                    <a:lnTo>
                      <a:pt x="38" y="262"/>
                    </a:lnTo>
                    <a:lnTo>
                      <a:pt x="38" y="262"/>
                    </a:lnTo>
                    <a:lnTo>
                      <a:pt x="38" y="262"/>
                    </a:lnTo>
                    <a:lnTo>
                      <a:pt x="36" y="260"/>
                    </a:lnTo>
                    <a:lnTo>
                      <a:pt x="36" y="260"/>
                    </a:lnTo>
                    <a:lnTo>
                      <a:pt x="36" y="260"/>
                    </a:lnTo>
                    <a:lnTo>
                      <a:pt x="36" y="260"/>
                    </a:lnTo>
                    <a:lnTo>
                      <a:pt x="36" y="260"/>
                    </a:lnTo>
                    <a:lnTo>
                      <a:pt x="36" y="260"/>
                    </a:lnTo>
                    <a:lnTo>
                      <a:pt x="38" y="260"/>
                    </a:lnTo>
                    <a:lnTo>
                      <a:pt x="38" y="258"/>
                    </a:lnTo>
                    <a:lnTo>
                      <a:pt x="38" y="258"/>
                    </a:lnTo>
                    <a:lnTo>
                      <a:pt x="38" y="258"/>
                    </a:lnTo>
                    <a:lnTo>
                      <a:pt x="36" y="258"/>
                    </a:lnTo>
                    <a:lnTo>
                      <a:pt x="36" y="258"/>
                    </a:lnTo>
                    <a:lnTo>
                      <a:pt x="38" y="258"/>
                    </a:lnTo>
                    <a:lnTo>
                      <a:pt x="36" y="257"/>
                    </a:lnTo>
                    <a:lnTo>
                      <a:pt x="38" y="257"/>
                    </a:lnTo>
                    <a:lnTo>
                      <a:pt x="38" y="257"/>
                    </a:lnTo>
                    <a:lnTo>
                      <a:pt x="38" y="257"/>
                    </a:lnTo>
                    <a:lnTo>
                      <a:pt x="36" y="257"/>
                    </a:lnTo>
                    <a:lnTo>
                      <a:pt x="36" y="257"/>
                    </a:lnTo>
                    <a:lnTo>
                      <a:pt x="36" y="257"/>
                    </a:lnTo>
                    <a:lnTo>
                      <a:pt x="36" y="257"/>
                    </a:lnTo>
                    <a:lnTo>
                      <a:pt x="36" y="255"/>
                    </a:lnTo>
                    <a:lnTo>
                      <a:pt x="36" y="255"/>
                    </a:lnTo>
                    <a:lnTo>
                      <a:pt x="36" y="255"/>
                    </a:lnTo>
                    <a:lnTo>
                      <a:pt x="36" y="255"/>
                    </a:lnTo>
                    <a:lnTo>
                      <a:pt x="36" y="255"/>
                    </a:lnTo>
                    <a:lnTo>
                      <a:pt x="36" y="253"/>
                    </a:lnTo>
                    <a:lnTo>
                      <a:pt x="36" y="253"/>
                    </a:lnTo>
                    <a:lnTo>
                      <a:pt x="36" y="253"/>
                    </a:lnTo>
                    <a:lnTo>
                      <a:pt x="36" y="253"/>
                    </a:lnTo>
                    <a:lnTo>
                      <a:pt x="36" y="253"/>
                    </a:lnTo>
                    <a:lnTo>
                      <a:pt x="36" y="253"/>
                    </a:lnTo>
                    <a:lnTo>
                      <a:pt x="36" y="253"/>
                    </a:lnTo>
                    <a:lnTo>
                      <a:pt x="36" y="253"/>
                    </a:lnTo>
                    <a:lnTo>
                      <a:pt x="36" y="253"/>
                    </a:lnTo>
                    <a:lnTo>
                      <a:pt x="36" y="253"/>
                    </a:lnTo>
                    <a:lnTo>
                      <a:pt x="36" y="251"/>
                    </a:lnTo>
                    <a:lnTo>
                      <a:pt x="36" y="251"/>
                    </a:lnTo>
                    <a:lnTo>
                      <a:pt x="36" y="251"/>
                    </a:lnTo>
                    <a:lnTo>
                      <a:pt x="36" y="251"/>
                    </a:lnTo>
                    <a:lnTo>
                      <a:pt x="36" y="251"/>
                    </a:lnTo>
                    <a:lnTo>
                      <a:pt x="36" y="251"/>
                    </a:lnTo>
                    <a:lnTo>
                      <a:pt x="36" y="251"/>
                    </a:lnTo>
                    <a:lnTo>
                      <a:pt x="36" y="251"/>
                    </a:lnTo>
                    <a:lnTo>
                      <a:pt x="36" y="249"/>
                    </a:lnTo>
                    <a:lnTo>
                      <a:pt x="36" y="249"/>
                    </a:lnTo>
                    <a:lnTo>
                      <a:pt x="36" y="249"/>
                    </a:lnTo>
                    <a:lnTo>
                      <a:pt x="36" y="249"/>
                    </a:lnTo>
                    <a:lnTo>
                      <a:pt x="36" y="249"/>
                    </a:lnTo>
                    <a:lnTo>
                      <a:pt x="36" y="249"/>
                    </a:lnTo>
                    <a:lnTo>
                      <a:pt x="36" y="249"/>
                    </a:lnTo>
                    <a:lnTo>
                      <a:pt x="36" y="249"/>
                    </a:lnTo>
                    <a:lnTo>
                      <a:pt x="36" y="247"/>
                    </a:lnTo>
                    <a:lnTo>
                      <a:pt x="36" y="247"/>
                    </a:lnTo>
                    <a:lnTo>
                      <a:pt x="36" y="247"/>
                    </a:lnTo>
                    <a:lnTo>
                      <a:pt x="36" y="247"/>
                    </a:lnTo>
                    <a:lnTo>
                      <a:pt x="36" y="247"/>
                    </a:lnTo>
                    <a:lnTo>
                      <a:pt x="36" y="247"/>
                    </a:lnTo>
                    <a:lnTo>
                      <a:pt x="36" y="246"/>
                    </a:lnTo>
                    <a:lnTo>
                      <a:pt x="36" y="246"/>
                    </a:lnTo>
                    <a:lnTo>
                      <a:pt x="35" y="246"/>
                    </a:lnTo>
                    <a:lnTo>
                      <a:pt x="36" y="246"/>
                    </a:lnTo>
                    <a:lnTo>
                      <a:pt x="36" y="246"/>
                    </a:lnTo>
                    <a:lnTo>
                      <a:pt x="36" y="246"/>
                    </a:lnTo>
                    <a:lnTo>
                      <a:pt x="36" y="246"/>
                    </a:lnTo>
                    <a:lnTo>
                      <a:pt x="36" y="246"/>
                    </a:lnTo>
                    <a:lnTo>
                      <a:pt x="36" y="244"/>
                    </a:lnTo>
                    <a:lnTo>
                      <a:pt x="36" y="244"/>
                    </a:lnTo>
                    <a:lnTo>
                      <a:pt x="36" y="244"/>
                    </a:lnTo>
                    <a:lnTo>
                      <a:pt x="36" y="244"/>
                    </a:lnTo>
                    <a:lnTo>
                      <a:pt x="36" y="244"/>
                    </a:lnTo>
                    <a:lnTo>
                      <a:pt x="36" y="244"/>
                    </a:lnTo>
                    <a:lnTo>
                      <a:pt x="36" y="244"/>
                    </a:lnTo>
                    <a:lnTo>
                      <a:pt x="36" y="244"/>
                    </a:lnTo>
                    <a:lnTo>
                      <a:pt x="35" y="244"/>
                    </a:lnTo>
                    <a:lnTo>
                      <a:pt x="35" y="244"/>
                    </a:lnTo>
                    <a:lnTo>
                      <a:pt x="35" y="244"/>
                    </a:lnTo>
                    <a:lnTo>
                      <a:pt x="35" y="244"/>
                    </a:lnTo>
                    <a:lnTo>
                      <a:pt x="35" y="244"/>
                    </a:lnTo>
                    <a:lnTo>
                      <a:pt x="35" y="244"/>
                    </a:lnTo>
                    <a:lnTo>
                      <a:pt x="35" y="244"/>
                    </a:lnTo>
                    <a:lnTo>
                      <a:pt x="35" y="244"/>
                    </a:lnTo>
                    <a:lnTo>
                      <a:pt x="35" y="244"/>
                    </a:lnTo>
                    <a:lnTo>
                      <a:pt x="35" y="242"/>
                    </a:lnTo>
                    <a:lnTo>
                      <a:pt x="35" y="242"/>
                    </a:lnTo>
                    <a:lnTo>
                      <a:pt x="33" y="242"/>
                    </a:lnTo>
                    <a:lnTo>
                      <a:pt x="33" y="242"/>
                    </a:lnTo>
                    <a:lnTo>
                      <a:pt x="33" y="242"/>
                    </a:lnTo>
                    <a:lnTo>
                      <a:pt x="33" y="242"/>
                    </a:lnTo>
                    <a:lnTo>
                      <a:pt x="33" y="242"/>
                    </a:lnTo>
                    <a:lnTo>
                      <a:pt x="33" y="242"/>
                    </a:lnTo>
                    <a:lnTo>
                      <a:pt x="33" y="242"/>
                    </a:lnTo>
                    <a:lnTo>
                      <a:pt x="33" y="240"/>
                    </a:lnTo>
                    <a:lnTo>
                      <a:pt x="33" y="240"/>
                    </a:lnTo>
                    <a:lnTo>
                      <a:pt x="33" y="240"/>
                    </a:lnTo>
                    <a:lnTo>
                      <a:pt x="33" y="240"/>
                    </a:lnTo>
                    <a:lnTo>
                      <a:pt x="33" y="240"/>
                    </a:lnTo>
                    <a:lnTo>
                      <a:pt x="31" y="240"/>
                    </a:lnTo>
                    <a:lnTo>
                      <a:pt x="31" y="240"/>
                    </a:lnTo>
                    <a:lnTo>
                      <a:pt x="31" y="240"/>
                    </a:lnTo>
                    <a:lnTo>
                      <a:pt x="31" y="240"/>
                    </a:lnTo>
                    <a:lnTo>
                      <a:pt x="31" y="240"/>
                    </a:lnTo>
                    <a:lnTo>
                      <a:pt x="31" y="240"/>
                    </a:lnTo>
                    <a:lnTo>
                      <a:pt x="31" y="240"/>
                    </a:lnTo>
                    <a:lnTo>
                      <a:pt x="31" y="240"/>
                    </a:lnTo>
                    <a:lnTo>
                      <a:pt x="31" y="238"/>
                    </a:lnTo>
                    <a:lnTo>
                      <a:pt x="31" y="238"/>
                    </a:lnTo>
                    <a:lnTo>
                      <a:pt x="31" y="238"/>
                    </a:lnTo>
                    <a:lnTo>
                      <a:pt x="31" y="238"/>
                    </a:lnTo>
                    <a:lnTo>
                      <a:pt x="31" y="238"/>
                    </a:lnTo>
                    <a:lnTo>
                      <a:pt x="29" y="238"/>
                    </a:lnTo>
                    <a:lnTo>
                      <a:pt x="29" y="238"/>
                    </a:lnTo>
                    <a:lnTo>
                      <a:pt x="29" y="237"/>
                    </a:lnTo>
                    <a:lnTo>
                      <a:pt x="29" y="237"/>
                    </a:lnTo>
                    <a:lnTo>
                      <a:pt x="29" y="237"/>
                    </a:lnTo>
                    <a:lnTo>
                      <a:pt x="27" y="237"/>
                    </a:lnTo>
                    <a:lnTo>
                      <a:pt x="27" y="237"/>
                    </a:lnTo>
                    <a:lnTo>
                      <a:pt x="27" y="237"/>
                    </a:lnTo>
                    <a:lnTo>
                      <a:pt x="27" y="237"/>
                    </a:lnTo>
                    <a:lnTo>
                      <a:pt x="27" y="237"/>
                    </a:lnTo>
                    <a:lnTo>
                      <a:pt x="27" y="237"/>
                    </a:lnTo>
                    <a:lnTo>
                      <a:pt x="26" y="237"/>
                    </a:lnTo>
                    <a:lnTo>
                      <a:pt x="26" y="237"/>
                    </a:lnTo>
                    <a:lnTo>
                      <a:pt x="26" y="237"/>
                    </a:lnTo>
                    <a:lnTo>
                      <a:pt x="26" y="237"/>
                    </a:lnTo>
                    <a:lnTo>
                      <a:pt x="26" y="235"/>
                    </a:lnTo>
                    <a:lnTo>
                      <a:pt x="26" y="235"/>
                    </a:lnTo>
                    <a:lnTo>
                      <a:pt x="26" y="235"/>
                    </a:lnTo>
                    <a:lnTo>
                      <a:pt x="26" y="235"/>
                    </a:lnTo>
                    <a:lnTo>
                      <a:pt x="26" y="235"/>
                    </a:lnTo>
                    <a:lnTo>
                      <a:pt x="26" y="235"/>
                    </a:lnTo>
                    <a:lnTo>
                      <a:pt x="26" y="235"/>
                    </a:lnTo>
                    <a:lnTo>
                      <a:pt x="26" y="235"/>
                    </a:lnTo>
                    <a:lnTo>
                      <a:pt x="26" y="235"/>
                    </a:lnTo>
                    <a:lnTo>
                      <a:pt x="26" y="233"/>
                    </a:lnTo>
                    <a:lnTo>
                      <a:pt x="26" y="233"/>
                    </a:lnTo>
                    <a:lnTo>
                      <a:pt x="26" y="233"/>
                    </a:lnTo>
                    <a:lnTo>
                      <a:pt x="26" y="233"/>
                    </a:lnTo>
                    <a:lnTo>
                      <a:pt x="26" y="233"/>
                    </a:lnTo>
                    <a:lnTo>
                      <a:pt x="26" y="233"/>
                    </a:lnTo>
                    <a:lnTo>
                      <a:pt x="26" y="233"/>
                    </a:lnTo>
                    <a:lnTo>
                      <a:pt x="26" y="233"/>
                    </a:lnTo>
                    <a:lnTo>
                      <a:pt x="26" y="233"/>
                    </a:lnTo>
                    <a:lnTo>
                      <a:pt x="26" y="233"/>
                    </a:lnTo>
                    <a:lnTo>
                      <a:pt x="24" y="231"/>
                    </a:lnTo>
                    <a:lnTo>
                      <a:pt x="24" y="231"/>
                    </a:lnTo>
                    <a:lnTo>
                      <a:pt x="24" y="231"/>
                    </a:lnTo>
                    <a:lnTo>
                      <a:pt x="24" y="231"/>
                    </a:lnTo>
                    <a:lnTo>
                      <a:pt x="24" y="231"/>
                    </a:lnTo>
                    <a:lnTo>
                      <a:pt x="24" y="231"/>
                    </a:lnTo>
                    <a:lnTo>
                      <a:pt x="24" y="231"/>
                    </a:lnTo>
                    <a:lnTo>
                      <a:pt x="24" y="231"/>
                    </a:lnTo>
                    <a:lnTo>
                      <a:pt x="24" y="231"/>
                    </a:lnTo>
                    <a:lnTo>
                      <a:pt x="24" y="231"/>
                    </a:lnTo>
                    <a:lnTo>
                      <a:pt x="24" y="229"/>
                    </a:lnTo>
                    <a:lnTo>
                      <a:pt x="24" y="229"/>
                    </a:lnTo>
                    <a:lnTo>
                      <a:pt x="24" y="229"/>
                    </a:lnTo>
                    <a:lnTo>
                      <a:pt x="24" y="229"/>
                    </a:lnTo>
                    <a:lnTo>
                      <a:pt x="22" y="229"/>
                    </a:lnTo>
                    <a:lnTo>
                      <a:pt x="22" y="229"/>
                    </a:lnTo>
                    <a:lnTo>
                      <a:pt x="22" y="229"/>
                    </a:lnTo>
                    <a:lnTo>
                      <a:pt x="22" y="229"/>
                    </a:lnTo>
                    <a:lnTo>
                      <a:pt x="22" y="229"/>
                    </a:lnTo>
                    <a:lnTo>
                      <a:pt x="22" y="229"/>
                    </a:lnTo>
                    <a:lnTo>
                      <a:pt x="22" y="229"/>
                    </a:lnTo>
                    <a:lnTo>
                      <a:pt x="22" y="229"/>
                    </a:lnTo>
                    <a:lnTo>
                      <a:pt x="22" y="229"/>
                    </a:lnTo>
                    <a:lnTo>
                      <a:pt x="22" y="229"/>
                    </a:lnTo>
                    <a:lnTo>
                      <a:pt x="20" y="228"/>
                    </a:lnTo>
                    <a:lnTo>
                      <a:pt x="20" y="228"/>
                    </a:lnTo>
                    <a:lnTo>
                      <a:pt x="20" y="229"/>
                    </a:lnTo>
                    <a:lnTo>
                      <a:pt x="20" y="229"/>
                    </a:lnTo>
                    <a:lnTo>
                      <a:pt x="18" y="228"/>
                    </a:lnTo>
                    <a:lnTo>
                      <a:pt x="18" y="229"/>
                    </a:lnTo>
                    <a:lnTo>
                      <a:pt x="18" y="229"/>
                    </a:lnTo>
                    <a:lnTo>
                      <a:pt x="18" y="229"/>
                    </a:lnTo>
                    <a:lnTo>
                      <a:pt x="18" y="229"/>
                    </a:lnTo>
                    <a:lnTo>
                      <a:pt x="18" y="229"/>
                    </a:lnTo>
                    <a:lnTo>
                      <a:pt x="16" y="229"/>
                    </a:lnTo>
                    <a:lnTo>
                      <a:pt x="16" y="229"/>
                    </a:lnTo>
                    <a:lnTo>
                      <a:pt x="16" y="229"/>
                    </a:lnTo>
                    <a:lnTo>
                      <a:pt x="16" y="229"/>
                    </a:lnTo>
                    <a:lnTo>
                      <a:pt x="16" y="229"/>
                    </a:lnTo>
                    <a:lnTo>
                      <a:pt x="16" y="228"/>
                    </a:lnTo>
                    <a:lnTo>
                      <a:pt x="16" y="228"/>
                    </a:lnTo>
                    <a:lnTo>
                      <a:pt x="16" y="228"/>
                    </a:lnTo>
                    <a:lnTo>
                      <a:pt x="15" y="228"/>
                    </a:lnTo>
                    <a:lnTo>
                      <a:pt x="15" y="229"/>
                    </a:lnTo>
                    <a:lnTo>
                      <a:pt x="15" y="229"/>
                    </a:lnTo>
                    <a:lnTo>
                      <a:pt x="15" y="229"/>
                    </a:lnTo>
                    <a:lnTo>
                      <a:pt x="15" y="229"/>
                    </a:lnTo>
                    <a:lnTo>
                      <a:pt x="15" y="229"/>
                    </a:lnTo>
                    <a:lnTo>
                      <a:pt x="15" y="229"/>
                    </a:lnTo>
                    <a:lnTo>
                      <a:pt x="15" y="229"/>
                    </a:lnTo>
                    <a:lnTo>
                      <a:pt x="15" y="229"/>
                    </a:lnTo>
                    <a:lnTo>
                      <a:pt x="13" y="229"/>
                    </a:lnTo>
                    <a:lnTo>
                      <a:pt x="13" y="229"/>
                    </a:lnTo>
                    <a:lnTo>
                      <a:pt x="13" y="229"/>
                    </a:lnTo>
                    <a:lnTo>
                      <a:pt x="13" y="229"/>
                    </a:lnTo>
                    <a:lnTo>
                      <a:pt x="13" y="229"/>
                    </a:lnTo>
                    <a:lnTo>
                      <a:pt x="13" y="229"/>
                    </a:lnTo>
                    <a:lnTo>
                      <a:pt x="13" y="229"/>
                    </a:lnTo>
                    <a:lnTo>
                      <a:pt x="13" y="229"/>
                    </a:lnTo>
                    <a:lnTo>
                      <a:pt x="11" y="229"/>
                    </a:lnTo>
                    <a:lnTo>
                      <a:pt x="11" y="228"/>
                    </a:lnTo>
                    <a:lnTo>
                      <a:pt x="11" y="228"/>
                    </a:lnTo>
                    <a:lnTo>
                      <a:pt x="11" y="228"/>
                    </a:lnTo>
                    <a:lnTo>
                      <a:pt x="11" y="228"/>
                    </a:lnTo>
                    <a:lnTo>
                      <a:pt x="11" y="228"/>
                    </a:lnTo>
                    <a:lnTo>
                      <a:pt x="11" y="228"/>
                    </a:lnTo>
                    <a:lnTo>
                      <a:pt x="11" y="228"/>
                    </a:lnTo>
                    <a:lnTo>
                      <a:pt x="9" y="228"/>
                    </a:lnTo>
                    <a:lnTo>
                      <a:pt x="9" y="228"/>
                    </a:lnTo>
                    <a:lnTo>
                      <a:pt x="9" y="226"/>
                    </a:lnTo>
                    <a:lnTo>
                      <a:pt x="9" y="226"/>
                    </a:lnTo>
                    <a:lnTo>
                      <a:pt x="9" y="226"/>
                    </a:lnTo>
                    <a:lnTo>
                      <a:pt x="9" y="226"/>
                    </a:lnTo>
                    <a:lnTo>
                      <a:pt x="9" y="226"/>
                    </a:lnTo>
                    <a:lnTo>
                      <a:pt x="9" y="226"/>
                    </a:lnTo>
                    <a:lnTo>
                      <a:pt x="9" y="226"/>
                    </a:lnTo>
                    <a:lnTo>
                      <a:pt x="7" y="226"/>
                    </a:lnTo>
                    <a:lnTo>
                      <a:pt x="7" y="226"/>
                    </a:lnTo>
                    <a:lnTo>
                      <a:pt x="7" y="226"/>
                    </a:lnTo>
                    <a:lnTo>
                      <a:pt x="7" y="226"/>
                    </a:lnTo>
                    <a:lnTo>
                      <a:pt x="7" y="224"/>
                    </a:lnTo>
                    <a:lnTo>
                      <a:pt x="7" y="224"/>
                    </a:lnTo>
                    <a:lnTo>
                      <a:pt x="7" y="224"/>
                    </a:lnTo>
                    <a:lnTo>
                      <a:pt x="7" y="224"/>
                    </a:lnTo>
                    <a:lnTo>
                      <a:pt x="7" y="224"/>
                    </a:lnTo>
                    <a:lnTo>
                      <a:pt x="7" y="224"/>
                    </a:lnTo>
                    <a:lnTo>
                      <a:pt x="7" y="224"/>
                    </a:lnTo>
                    <a:lnTo>
                      <a:pt x="7" y="224"/>
                    </a:lnTo>
                    <a:lnTo>
                      <a:pt x="7" y="224"/>
                    </a:lnTo>
                    <a:lnTo>
                      <a:pt x="7" y="222"/>
                    </a:lnTo>
                    <a:lnTo>
                      <a:pt x="7" y="222"/>
                    </a:lnTo>
                    <a:lnTo>
                      <a:pt x="7" y="222"/>
                    </a:lnTo>
                    <a:lnTo>
                      <a:pt x="7" y="222"/>
                    </a:lnTo>
                    <a:lnTo>
                      <a:pt x="7" y="222"/>
                    </a:lnTo>
                    <a:lnTo>
                      <a:pt x="7" y="222"/>
                    </a:lnTo>
                    <a:lnTo>
                      <a:pt x="7" y="222"/>
                    </a:lnTo>
                    <a:lnTo>
                      <a:pt x="7" y="222"/>
                    </a:lnTo>
                    <a:lnTo>
                      <a:pt x="7" y="222"/>
                    </a:lnTo>
                    <a:lnTo>
                      <a:pt x="6" y="222"/>
                    </a:lnTo>
                    <a:lnTo>
                      <a:pt x="6" y="222"/>
                    </a:lnTo>
                    <a:lnTo>
                      <a:pt x="6" y="222"/>
                    </a:lnTo>
                    <a:lnTo>
                      <a:pt x="6" y="222"/>
                    </a:lnTo>
                    <a:lnTo>
                      <a:pt x="4" y="222"/>
                    </a:lnTo>
                    <a:lnTo>
                      <a:pt x="4" y="222"/>
                    </a:lnTo>
                    <a:lnTo>
                      <a:pt x="4" y="222"/>
                    </a:lnTo>
                    <a:lnTo>
                      <a:pt x="4" y="222"/>
                    </a:lnTo>
                    <a:lnTo>
                      <a:pt x="4" y="222"/>
                    </a:lnTo>
                    <a:lnTo>
                      <a:pt x="4" y="222"/>
                    </a:lnTo>
                    <a:lnTo>
                      <a:pt x="4" y="222"/>
                    </a:lnTo>
                    <a:lnTo>
                      <a:pt x="4" y="222"/>
                    </a:lnTo>
                    <a:lnTo>
                      <a:pt x="4" y="220"/>
                    </a:lnTo>
                    <a:lnTo>
                      <a:pt x="4" y="220"/>
                    </a:lnTo>
                    <a:lnTo>
                      <a:pt x="4" y="220"/>
                    </a:lnTo>
                    <a:lnTo>
                      <a:pt x="4" y="220"/>
                    </a:lnTo>
                    <a:lnTo>
                      <a:pt x="4" y="220"/>
                    </a:lnTo>
                    <a:lnTo>
                      <a:pt x="2" y="220"/>
                    </a:lnTo>
                    <a:lnTo>
                      <a:pt x="2" y="220"/>
                    </a:lnTo>
                    <a:lnTo>
                      <a:pt x="2" y="220"/>
                    </a:lnTo>
                    <a:lnTo>
                      <a:pt x="2" y="219"/>
                    </a:lnTo>
                    <a:lnTo>
                      <a:pt x="2" y="219"/>
                    </a:lnTo>
                    <a:lnTo>
                      <a:pt x="2" y="219"/>
                    </a:lnTo>
                    <a:lnTo>
                      <a:pt x="2" y="219"/>
                    </a:lnTo>
                    <a:lnTo>
                      <a:pt x="2" y="219"/>
                    </a:lnTo>
                    <a:lnTo>
                      <a:pt x="2" y="219"/>
                    </a:lnTo>
                    <a:lnTo>
                      <a:pt x="2" y="219"/>
                    </a:lnTo>
                    <a:lnTo>
                      <a:pt x="4" y="219"/>
                    </a:lnTo>
                    <a:lnTo>
                      <a:pt x="4" y="219"/>
                    </a:lnTo>
                    <a:lnTo>
                      <a:pt x="4" y="217"/>
                    </a:lnTo>
                    <a:lnTo>
                      <a:pt x="4" y="217"/>
                    </a:lnTo>
                    <a:lnTo>
                      <a:pt x="4" y="217"/>
                    </a:lnTo>
                    <a:lnTo>
                      <a:pt x="4" y="215"/>
                    </a:lnTo>
                    <a:lnTo>
                      <a:pt x="4" y="215"/>
                    </a:lnTo>
                    <a:lnTo>
                      <a:pt x="4" y="215"/>
                    </a:lnTo>
                    <a:lnTo>
                      <a:pt x="4" y="215"/>
                    </a:lnTo>
                    <a:lnTo>
                      <a:pt x="4" y="215"/>
                    </a:lnTo>
                    <a:lnTo>
                      <a:pt x="4" y="215"/>
                    </a:lnTo>
                    <a:lnTo>
                      <a:pt x="4" y="215"/>
                    </a:lnTo>
                    <a:lnTo>
                      <a:pt x="4" y="215"/>
                    </a:lnTo>
                    <a:lnTo>
                      <a:pt x="4" y="213"/>
                    </a:lnTo>
                    <a:lnTo>
                      <a:pt x="4" y="213"/>
                    </a:lnTo>
                    <a:lnTo>
                      <a:pt x="4" y="213"/>
                    </a:lnTo>
                    <a:lnTo>
                      <a:pt x="4" y="213"/>
                    </a:lnTo>
                    <a:lnTo>
                      <a:pt x="4" y="213"/>
                    </a:lnTo>
                    <a:lnTo>
                      <a:pt x="4" y="213"/>
                    </a:lnTo>
                    <a:lnTo>
                      <a:pt x="4" y="213"/>
                    </a:lnTo>
                    <a:lnTo>
                      <a:pt x="4" y="211"/>
                    </a:lnTo>
                    <a:lnTo>
                      <a:pt x="4" y="211"/>
                    </a:lnTo>
                    <a:lnTo>
                      <a:pt x="4" y="211"/>
                    </a:lnTo>
                    <a:lnTo>
                      <a:pt x="4" y="209"/>
                    </a:lnTo>
                    <a:lnTo>
                      <a:pt x="4" y="209"/>
                    </a:lnTo>
                    <a:lnTo>
                      <a:pt x="4" y="209"/>
                    </a:lnTo>
                    <a:lnTo>
                      <a:pt x="4" y="209"/>
                    </a:lnTo>
                    <a:lnTo>
                      <a:pt x="4" y="209"/>
                    </a:lnTo>
                    <a:lnTo>
                      <a:pt x="4" y="209"/>
                    </a:lnTo>
                    <a:lnTo>
                      <a:pt x="2" y="209"/>
                    </a:lnTo>
                    <a:lnTo>
                      <a:pt x="2" y="208"/>
                    </a:lnTo>
                    <a:lnTo>
                      <a:pt x="2" y="208"/>
                    </a:lnTo>
                    <a:lnTo>
                      <a:pt x="2" y="208"/>
                    </a:lnTo>
                    <a:lnTo>
                      <a:pt x="2" y="206"/>
                    </a:lnTo>
                    <a:lnTo>
                      <a:pt x="2" y="206"/>
                    </a:lnTo>
                    <a:lnTo>
                      <a:pt x="2" y="206"/>
                    </a:lnTo>
                    <a:lnTo>
                      <a:pt x="2" y="206"/>
                    </a:lnTo>
                    <a:lnTo>
                      <a:pt x="0" y="206"/>
                    </a:lnTo>
                    <a:lnTo>
                      <a:pt x="0" y="206"/>
                    </a:lnTo>
                    <a:lnTo>
                      <a:pt x="0" y="206"/>
                    </a:lnTo>
                    <a:lnTo>
                      <a:pt x="0" y="206"/>
                    </a:lnTo>
                    <a:lnTo>
                      <a:pt x="0" y="204"/>
                    </a:lnTo>
                    <a:lnTo>
                      <a:pt x="0" y="204"/>
                    </a:lnTo>
                    <a:lnTo>
                      <a:pt x="0" y="204"/>
                    </a:lnTo>
                    <a:lnTo>
                      <a:pt x="0" y="204"/>
                    </a:lnTo>
                    <a:lnTo>
                      <a:pt x="0" y="204"/>
                    </a:lnTo>
                    <a:lnTo>
                      <a:pt x="0" y="202"/>
                    </a:lnTo>
                    <a:lnTo>
                      <a:pt x="0" y="202"/>
                    </a:lnTo>
                    <a:lnTo>
                      <a:pt x="0" y="202"/>
                    </a:lnTo>
                    <a:lnTo>
                      <a:pt x="0" y="202"/>
                    </a:lnTo>
                    <a:lnTo>
                      <a:pt x="0" y="202"/>
                    </a:lnTo>
                    <a:lnTo>
                      <a:pt x="0" y="202"/>
                    </a:lnTo>
                    <a:lnTo>
                      <a:pt x="0" y="200"/>
                    </a:lnTo>
                    <a:lnTo>
                      <a:pt x="0" y="200"/>
                    </a:lnTo>
                    <a:lnTo>
                      <a:pt x="0" y="200"/>
                    </a:lnTo>
                    <a:lnTo>
                      <a:pt x="2" y="200"/>
                    </a:lnTo>
                    <a:lnTo>
                      <a:pt x="2" y="200"/>
                    </a:lnTo>
                    <a:lnTo>
                      <a:pt x="2" y="199"/>
                    </a:lnTo>
                    <a:lnTo>
                      <a:pt x="4" y="200"/>
                    </a:lnTo>
                    <a:lnTo>
                      <a:pt x="4" y="199"/>
                    </a:lnTo>
                    <a:lnTo>
                      <a:pt x="4" y="199"/>
                    </a:lnTo>
                    <a:lnTo>
                      <a:pt x="6" y="199"/>
                    </a:lnTo>
                    <a:lnTo>
                      <a:pt x="6" y="197"/>
                    </a:lnTo>
                    <a:lnTo>
                      <a:pt x="7" y="197"/>
                    </a:lnTo>
                    <a:lnTo>
                      <a:pt x="7" y="197"/>
                    </a:lnTo>
                    <a:lnTo>
                      <a:pt x="9" y="197"/>
                    </a:lnTo>
                    <a:lnTo>
                      <a:pt x="9" y="197"/>
                    </a:lnTo>
                    <a:lnTo>
                      <a:pt x="9" y="195"/>
                    </a:lnTo>
                    <a:lnTo>
                      <a:pt x="11" y="195"/>
                    </a:lnTo>
                    <a:lnTo>
                      <a:pt x="9" y="193"/>
                    </a:lnTo>
                    <a:lnTo>
                      <a:pt x="9" y="193"/>
                    </a:lnTo>
                    <a:lnTo>
                      <a:pt x="9" y="193"/>
                    </a:lnTo>
                    <a:lnTo>
                      <a:pt x="9" y="193"/>
                    </a:lnTo>
                    <a:lnTo>
                      <a:pt x="9" y="191"/>
                    </a:lnTo>
                    <a:lnTo>
                      <a:pt x="9" y="191"/>
                    </a:lnTo>
                    <a:lnTo>
                      <a:pt x="9" y="191"/>
                    </a:lnTo>
                    <a:lnTo>
                      <a:pt x="11" y="190"/>
                    </a:lnTo>
                    <a:lnTo>
                      <a:pt x="11" y="190"/>
                    </a:lnTo>
                    <a:lnTo>
                      <a:pt x="13" y="188"/>
                    </a:lnTo>
                    <a:lnTo>
                      <a:pt x="13" y="188"/>
                    </a:lnTo>
                    <a:lnTo>
                      <a:pt x="15" y="186"/>
                    </a:lnTo>
                    <a:lnTo>
                      <a:pt x="15" y="186"/>
                    </a:lnTo>
                    <a:lnTo>
                      <a:pt x="15" y="186"/>
                    </a:lnTo>
                    <a:lnTo>
                      <a:pt x="16" y="186"/>
                    </a:lnTo>
                    <a:lnTo>
                      <a:pt x="16" y="186"/>
                    </a:lnTo>
                    <a:lnTo>
                      <a:pt x="16" y="186"/>
                    </a:lnTo>
                    <a:lnTo>
                      <a:pt x="16" y="186"/>
                    </a:lnTo>
                    <a:lnTo>
                      <a:pt x="18" y="188"/>
                    </a:lnTo>
                    <a:lnTo>
                      <a:pt x="18" y="188"/>
                    </a:lnTo>
                    <a:lnTo>
                      <a:pt x="18" y="188"/>
                    </a:lnTo>
                    <a:lnTo>
                      <a:pt x="20" y="188"/>
                    </a:lnTo>
                    <a:lnTo>
                      <a:pt x="20" y="188"/>
                    </a:lnTo>
                    <a:lnTo>
                      <a:pt x="20" y="188"/>
                    </a:lnTo>
                    <a:lnTo>
                      <a:pt x="22" y="188"/>
                    </a:lnTo>
                    <a:lnTo>
                      <a:pt x="22" y="188"/>
                    </a:lnTo>
                    <a:lnTo>
                      <a:pt x="24" y="188"/>
                    </a:lnTo>
                    <a:lnTo>
                      <a:pt x="24" y="188"/>
                    </a:lnTo>
                    <a:lnTo>
                      <a:pt x="24" y="188"/>
                    </a:lnTo>
                    <a:lnTo>
                      <a:pt x="24" y="188"/>
                    </a:lnTo>
                    <a:lnTo>
                      <a:pt x="26" y="190"/>
                    </a:lnTo>
                    <a:lnTo>
                      <a:pt x="26" y="190"/>
                    </a:lnTo>
                    <a:lnTo>
                      <a:pt x="26" y="188"/>
                    </a:lnTo>
                    <a:lnTo>
                      <a:pt x="26" y="188"/>
                    </a:lnTo>
                    <a:lnTo>
                      <a:pt x="26" y="188"/>
                    </a:lnTo>
                    <a:lnTo>
                      <a:pt x="27" y="188"/>
                    </a:lnTo>
                    <a:lnTo>
                      <a:pt x="27" y="190"/>
                    </a:lnTo>
                    <a:lnTo>
                      <a:pt x="27" y="190"/>
                    </a:lnTo>
                    <a:lnTo>
                      <a:pt x="27" y="190"/>
                    </a:lnTo>
                    <a:lnTo>
                      <a:pt x="27" y="190"/>
                    </a:lnTo>
                    <a:lnTo>
                      <a:pt x="27" y="191"/>
                    </a:lnTo>
                    <a:lnTo>
                      <a:pt x="29" y="191"/>
                    </a:lnTo>
                    <a:lnTo>
                      <a:pt x="29" y="191"/>
                    </a:lnTo>
                    <a:lnTo>
                      <a:pt x="29" y="193"/>
                    </a:lnTo>
                    <a:lnTo>
                      <a:pt x="29" y="193"/>
                    </a:lnTo>
                    <a:lnTo>
                      <a:pt x="29" y="195"/>
                    </a:lnTo>
                    <a:lnTo>
                      <a:pt x="29" y="197"/>
                    </a:lnTo>
                    <a:lnTo>
                      <a:pt x="29" y="197"/>
                    </a:lnTo>
                    <a:lnTo>
                      <a:pt x="29" y="197"/>
                    </a:lnTo>
                    <a:lnTo>
                      <a:pt x="29" y="197"/>
                    </a:lnTo>
                    <a:lnTo>
                      <a:pt x="29" y="197"/>
                    </a:lnTo>
                    <a:lnTo>
                      <a:pt x="31" y="197"/>
                    </a:lnTo>
                    <a:lnTo>
                      <a:pt x="31" y="197"/>
                    </a:lnTo>
                    <a:lnTo>
                      <a:pt x="31" y="197"/>
                    </a:lnTo>
                    <a:lnTo>
                      <a:pt x="31" y="197"/>
                    </a:lnTo>
                    <a:lnTo>
                      <a:pt x="31" y="197"/>
                    </a:lnTo>
                    <a:lnTo>
                      <a:pt x="33" y="197"/>
                    </a:lnTo>
                    <a:lnTo>
                      <a:pt x="33" y="197"/>
                    </a:lnTo>
                    <a:lnTo>
                      <a:pt x="33" y="197"/>
                    </a:lnTo>
                    <a:lnTo>
                      <a:pt x="35" y="199"/>
                    </a:lnTo>
                    <a:lnTo>
                      <a:pt x="36" y="199"/>
                    </a:lnTo>
                    <a:lnTo>
                      <a:pt x="36" y="199"/>
                    </a:lnTo>
                    <a:lnTo>
                      <a:pt x="38" y="199"/>
                    </a:lnTo>
                    <a:lnTo>
                      <a:pt x="38" y="197"/>
                    </a:lnTo>
                    <a:lnTo>
                      <a:pt x="38" y="197"/>
                    </a:lnTo>
                    <a:lnTo>
                      <a:pt x="38" y="197"/>
                    </a:lnTo>
                    <a:lnTo>
                      <a:pt x="38" y="195"/>
                    </a:lnTo>
                    <a:lnTo>
                      <a:pt x="40" y="195"/>
                    </a:lnTo>
                    <a:lnTo>
                      <a:pt x="40" y="195"/>
                    </a:lnTo>
                    <a:lnTo>
                      <a:pt x="40" y="195"/>
                    </a:lnTo>
                    <a:lnTo>
                      <a:pt x="40" y="195"/>
                    </a:lnTo>
                    <a:lnTo>
                      <a:pt x="42" y="195"/>
                    </a:lnTo>
                    <a:lnTo>
                      <a:pt x="42" y="195"/>
                    </a:lnTo>
                    <a:lnTo>
                      <a:pt x="44" y="197"/>
                    </a:lnTo>
                    <a:lnTo>
                      <a:pt x="45" y="197"/>
                    </a:lnTo>
                    <a:lnTo>
                      <a:pt x="47" y="195"/>
                    </a:lnTo>
                    <a:lnTo>
                      <a:pt x="51" y="195"/>
                    </a:lnTo>
                    <a:lnTo>
                      <a:pt x="51" y="193"/>
                    </a:lnTo>
                    <a:lnTo>
                      <a:pt x="53" y="193"/>
                    </a:lnTo>
                    <a:lnTo>
                      <a:pt x="53" y="193"/>
                    </a:lnTo>
                    <a:lnTo>
                      <a:pt x="53" y="195"/>
                    </a:lnTo>
                    <a:lnTo>
                      <a:pt x="53" y="195"/>
                    </a:lnTo>
                    <a:lnTo>
                      <a:pt x="54" y="197"/>
                    </a:lnTo>
                    <a:lnTo>
                      <a:pt x="54" y="197"/>
                    </a:lnTo>
                    <a:lnTo>
                      <a:pt x="54" y="197"/>
                    </a:lnTo>
                    <a:lnTo>
                      <a:pt x="54" y="199"/>
                    </a:lnTo>
                    <a:lnTo>
                      <a:pt x="54" y="199"/>
                    </a:lnTo>
                    <a:lnTo>
                      <a:pt x="53" y="200"/>
                    </a:lnTo>
                    <a:lnTo>
                      <a:pt x="53" y="200"/>
                    </a:lnTo>
                    <a:lnTo>
                      <a:pt x="53" y="202"/>
                    </a:lnTo>
                    <a:lnTo>
                      <a:pt x="53" y="202"/>
                    </a:lnTo>
                    <a:lnTo>
                      <a:pt x="54" y="204"/>
                    </a:lnTo>
                    <a:lnTo>
                      <a:pt x="54" y="206"/>
                    </a:lnTo>
                    <a:lnTo>
                      <a:pt x="54" y="208"/>
                    </a:lnTo>
                    <a:lnTo>
                      <a:pt x="56" y="208"/>
                    </a:lnTo>
                    <a:lnTo>
                      <a:pt x="56" y="208"/>
                    </a:lnTo>
                    <a:lnTo>
                      <a:pt x="56" y="208"/>
                    </a:lnTo>
                    <a:lnTo>
                      <a:pt x="58" y="208"/>
                    </a:lnTo>
                    <a:lnTo>
                      <a:pt x="58" y="208"/>
                    </a:lnTo>
                    <a:lnTo>
                      <a:pt x="60" y="208"/>
                    </a:lnTo>
                    <a:lnTo>
                      <a:pt x="60" y="208"/>
                    </a:lnTo>
                    <a:lnTo>
                      <a:pt x="60" y="206"/>
                    </a:lnTo>
                    <a:lnTo>
                      <a:pt x="60" y="206"/>
                    </a:lnTo>
                    <a:lnTo>
                      <a:pt x="62" y="206"/>
                    </a:lnTo>
                    <a:lnTo>
                      <a:pt x="62" y="206"/>
                    </a:lnTo>
                    <a:lnTo>
                      <a:pt x="62" y="206"/>
                    </a:lnTo>
                    <a:lnTo>
                      <a:pt x="62" y="206"/>
                    </a:lnTo>
                    <a:lnTo>
                      <a:pt x="63" y="206"/>
                    </a:lnTo>
                    <a:lnTo>
                      <a:pt x="63" y="206"/>
                    </a:lnTo>
                    <a:lnTo>
                      <a:pt x="63" y="206"/>
                    </a:lnTo>
                    <a:lnTo>
                      <a:pt x="63" y="206"/>
                    </a:lnTo>
                    <a:lnTo>
                      <a:pt x="63" y="206"/>
                    </a:lnTo>
                    <a:lnTo>
                      <a:pt x="65" y="206"/>
                    </a:lnTo>
                    <a:lnTo>
                      <a:pt x="65" y="206"/>
                    </a:lnTo>
                    <a:lnTo>
                      <a:pt x="65" y="206"/>
                    </a:lnTo>
                    <a:lnTo>
                      <a:pt x="65" y="206"/>
                    </a:lnTo>
                    <a:lnTo>
                      <a:pt x="65" y="206"/>
                    </a:lnTo>
                    <a:lnTo>
                      <a:pt x="65" y="206"/>
                    </a:lnTo>
                    <a:lnTo>
                      <a:pt x="67" y="204"/>
                    </a:lnTo>
                    <a:lnTo>
                      <a:pt x="67" y="204"/>
                    </a:lnTo>
                    <a:lnTo>
                      <a:pt x="67" y="202"/>
                    </a:lnTo>
                    <a:lnTo>
                      <a:pt x="67" y="202"/>
                    </a:lnTo>
                    <a:lnTo>
                      <a:pt x="69" y="202"/>
                    </a:lnTo>
                    <a:lnTo>
                      <a:pt x="69" y="202"/>
                    </a:lnTo>
                    <a:lnTo>
                      <a:pt x="69" y="204"/>
                    </a:lnTo>
                    <a:lnTo>
                      <a:pt x="69" y="204"/>
                    </a:lnTo>
                    <a:lnTo>
                      <a:pt x="69" y="204"/>
                    </a:lnTo>
                    <a:lnTo>
                      <a:pt x="71" y="204"/>
                    </a:lnTo>
                    <a:lnTo>
                      <a:pt x="71" y="204"/>
                    </a:lnTo>
                    <a:lnTo>
                      <a:pt x="71" y="206"/>
                    </a:lnTo>
                    <a:lnTo>
                      <a:pt x="71" y="206"/>
                    </a:lnTo>
                    <a:lnTo>
                      <a:pt x="71" y="206"/>
                    </a:lnTo>
                    <a:lnTo>
                      <a:pt x="73" y="206"/>
                    </a:lnTo>
                    <a:lnTo>
                      <a:pt x="73" y="208"/>
                    </a:lnTo>
                    <a:lnTo>
                      <a:pt x="74" y="208"/>
                    </a:lnTo>
                    <a:lnTo>
                      <a:pt x="74" y="209"/>
                    </a:lnTo>
                    <a:lnTo>
                      <a:pt x="74" y="209"/>
                    </a:lnTo>
                    <a:lnTo>
                      <a:pt x="74" y="209"/>
                    </a:lnTo>
                    <a:lnTo>
                      <a:pt x="74" y="209"/>
                    </a:lnTo>
                    <a:lnTo>
                      <a:pt x="74" y="211"/>
                    </a:lnTo>
                    <a:lnTo>
                      <a:pt x="76" y="211"/>
                    </a:lnTo>
                    <a:lnTo>
                      <a:pt x="78" y="211"/>
                    </a:lnTo>
                    <a:lnTo>
                      <a:pt x="78" y="213"/>
                    </a:lnTo>
                    <a:lnTo>
                      <a:pt x="80" y="213"/>
                    </a:lnTo>
                    <a:lnTo>
                      <a:pt x="80" y="213"/>
                    </a:lnTo>
                    <a:lnTo>
                      <a:pt x="80" y="213"/>
                    </a:lnTo>
                    <a:lnTo>
                      <a:pt x="82" y="213"/>
                    </a:lnTo>
                    <a:lnTo>
                      <a:pt x="82" y="213"/>
                    </a:lnTo>
                    <a:lnTo>
                      <a:pt x="83" y="213"/>
                    </a:lnTo>
                    <a:lnTo>
                      <a:pt x="83" y="215"/>
                    </a:lnTo>
                    <a:lnTo>
                      <a:pt x="85" y="215"/>
                    </a:lnTo>
                    <a:lnTo>
                      <a:pt x="85" y="215"/>
                    </a:lnTo>
                    <a:lnTo>
                      <a:pt x="87" y="217"/>
                    </a:lnTo>
                    <a:lnTo>
                      <a:pt x="87" y="217"/>
                    </a:lnTo>
                    <a:lnTo>
                      <a:pt x="87" y="217"/>
                    </a:lnTo>
                    <a:lnTo>
                      <a:pt x="89" y="217"/>
                    </a:lnTo>
                    <a:lnTo>
                      <a:pt x="89" y="217"/>
                    </a:lnTo>
                    <a:lnTo>
                      <a:pt x="89" y="217"/>
                    </a:lnTo>
                    <a:lnTo>
                      <a:pt x="89" y="217"/>
                    </a:lnTo>
                    <a:lnTo>
                      <a:pt x="91" y="217"/>
                    </a:lnTo>
                    <a:lnTo>
                      <a:pt x="91" y="215"/>
                    </a:lnTo>
                    <a:lnTo>
                      <a:pt x="91" y="215"/>
                    </a:lnTo>
                    <a:lnTo>
                      <a:pt x="91" y="215"/>
                    </a:lnTo>
                    <a:lnTo>
                      <a:pt x="91" y="215"/>
                    </a:lnTo>
                    <a:lnTo>
                      <a:pt x="91" y="215"/>
                    </a:lnTo>
                    <a:lnTo>
                      <a:pt x="92" y="213"/>
                    </a:lnTo>
                    <a:lnTo>
                      <a:pt x="94" y="215"/>
                    </a:lnTo>
                    <a:lnTo>
                      <a:pt x="94" y="215"/>
                    </a:lnTo>
                    <a:lnTo>
                      <a:pt x="94" y="213"/>
                    </a:lnTo>
                    <a:lnTo>
                      <a:pt x="94" y="213"/>
                    </a:lnTo>
                    <a:lnTo>
                      <a:pt x="94" y="211"/>
                    </a:lnTo>
                    <a:lnTo>
                      <a:pt x="96" y="209"/>
                    </a:lnTo>
                    <a:lnTo>
                      <a:pt x="96" y="209"/>
                    </a:lnTo>
                    <a:lnTo>
                      <a:pt x="96" y="209"/>
                    </a:lnTo>
                    <a:lnTo>
                      <a:pt x="98" y="209"/>
                    </a:lnTo>
                    <a:lnTo>
                      <a:pt x="98" y="209"/>
                    </a:lnTo>
                    <a:lnTo>
                      <a:pt x="100" y="209"/>
                    </a:lnTo>
                    <a:lnTo>
                      <a:pt x="100" y="209"/>
                    </a:lnTo>
                    <a:lnTo>
                      <a:pt x="100" y="211"/>
                    </a:lnTo>
                    <a:lnTo>
                      <a:pt x="100" y="211"/>
                    </a:lnTo>
                    <a:lnTo>
                      <a:pt x="101" y="211"/>
                    </a:lnTo>
                    <a:lnTo>
                      <a:pt x="101" y="211"/>
                    </a:lnTo>
                    <a:lnTo>
                      <a:pt x="101" y="211"/>
                    </a:lnTo>
                    <a:lnTo>
                      <a:pt x="103" y="209"/>
                    </a:lnTo>
                    <a:lnTo>
                      <a:pt x="101" y="209"/>
                    </a:lnTo>
                    <a:lnTo>
                      <a:pt x="101" y="208"/>
                    </a:lnTo>
                    <a:lnTo>
                      <a:pt x="101" y="208"/>
                    </a:lnTo>
                    <a:lnTo>
                      <a:pt x="103" y="208"/>
                    </a:lnTo>
                    <a:lnTo>
                      <a:pt x="103" y="206"/>
                    </a:lnTo>
                    <a:lnTo>
                      <a:pt x="103" y="206"/>
                    </a:lnTo>
                    <a:lnTo>
                      <a:pt x="103" y="206"/>
                    </a:lnTo>
                    <a:lnTo>
                      <a:pt x="105" y="206"/>
                    </a:lnTo>
                    <a:lnTo>
                      <a:pt x="105" y="206"/>
                    </a:lnTo>
                    <a:lnTo>
                      <a:pt x="105" y="206"/>
                    </a:lnTo>
                    <a:lnTo>
                      <a:pt x="105" y="206"/>
                    </a:lnTo>
                    <a:lnTo>
                      <a:pt x="107" y="206"/>
                    </a:lnTo>
                    <a:lnTo>
                      <a:pt x="107" y="206"/>
                    </a:lnTo>
                    <a:lnTo>
                      <a:pt x="109" y="206"/>
                    </a:lnTo>
                    <a:lnTo>
                      <a:pt x="109" y="206"/>
                    </a:lnTo>
                    <a:lnTo>
                      <a:pt x="109" y="204"/>
                    </a:lnTo>
                    <a:lnTo>
                      <a:pt x="109" y="204"/>
                    </a:lnTo>
                    <a:lnTo>
                      <a:pt x="109" y="202"/>
                    </a:lnTo>
                    <a:lnTo>
                      <a:pt x="109" y="202"/>
                    </a:lnTo>
                    <a:lnTo>
                      <a:pt x="109" y="202"/>
                    </a:lnTo>
                    <a:lnTo>
                      <a:pt x="109" y="202"/>
                    </a:lnTo>
                    <a:lnTo>
                      <a:pt x="109" y="202"/>
                    </a:lnTo>
                    <a:lnTo>
                      <a:pt x="107" y="202"/>
                    </a:lnTo>
                    <a:lnTo>
                      <a:pt x="107" y="200"/>
                    </a:lnTo>
                    <a:lnTo>
                      <a:pt x="107" y="200"/>
                    </a:lnTo>
                    <a:lnTo>
                      <a:pt x="109" y="200"/>
                    </a:lnTo>
                    <a:lnTo>
                      <a:pt x="109" y="200"/>
                    </a:lnTo>
                    <a:lnTo>
                      <a:pt x="111" y="199"/>
                    </a:lnTo>
                    <a:lnTo>
                      <a:pt x="111" y="199"/>
                    </a:lnTo>
                    <a:lnTo>
                      <a:pt x="111" y="199"/>
                    </a:lnTo>
                    <a:lnTo>
                      <a:pt x="111" y="199"/>
                    </a:lnTo>
                    <a:lnTo>
                      <a:pt x="112" y="200"/>
                    </a:lnTo>
                    <a:lnTo>
                      <a:pt x="112" y="200"/>
                    </a:lnTo>
                    <a:lnTo>
                      <a:pt x="112" y="200"/>
                    </a:lnTo>
                    <a:lnTo>
                      <a:pt x="112" y="200"/>
                    </a:lnTo>
                    <a:lnTo>
                      <a:pt x="112" y="200"/>
                    </a:lnTo>
                    <a:lnTo>
                      <a:pt x="112" y="202"/>
                    </a:lnTo>
                    <a:lnTo>
                      <a:pt x="111" y="206"/>
                    </a:lnTo>
                    <a:lnTo>
                      <a:pt x="111" y="206"/>
                    </a:lnTo>
                    <a:lnTo>
                      <a:pt x="112" y="206"/>
                    </a:lnTo>
                    <a:lnTo>
                      <a:pt x="112" y="206"/>
                    </a:lnTo>
                    <a:lnTo>
                      <a:pt x="114" y="206"/>
                    </a:lnTo>
                    <a:lnTo>
                      <a:pt x="114" y="206"/>
                    </a:lnTo>
                    <a:lnTo>
                      <a:pt x="114" y="206"/>
                    </a:lnTo>
                    <a:lnTo>
                      <a:pt x="114" y="204"/>
                    </a:lnTo>
                    <a:lnTo>
                      <a:pt x="114" y="204"/>
                    </a:lnTo>
                    <a:lnTo>
                      <a:pt x="114" y="204"/>
                    </a:lnTo>
                    <a:lnTo>
                      <a:pt x="114" y="202"/>
                    </a:lnTo>
                    <a:lnTo>
                      <a:pt x="114" y="200"/>
                    </a:lnTo>
                    <a:lnTo>
                      <a:pt x="114" y="200"/>
                    </a:lnTo>
                    <a:lnTo>
                      <a:pt x="114" y="200"/>
                    </a:lnTo>
                    <a:lnTo>
                      <a:pt x="116" y="200"/>
                    </a:lnTo>
                    <a:lnTo>
                      <a:pt x="116" y="200"/>
                    </a:lnTo>
                    <a:lnTo>
                      <a:pt x="116" y="200"/>
                    </a:lnTo>
                    <a:lnTo>
                      <a:pt x="116" y="202"/>
                    </a:lnTo>
                    <a:lnTo>
                      <a:pt x="116" y="202"/>
                    </a:lnTo>
                    <a:lnTo>
                      <a:pt x="116" y="202"/>
                    </a:lnTo>
                    <a:lnTo>
                      <a:pt x="116" y="202"/>
                    </a:lnTo>
                    <a:lnTo>
                      <a:pt x="116" y="204"/>
                    </a:lnTo>
                    <a:lnTo>
                      <a:pt x="116" y="204"/>
                    </a:lnTo>
                    <a:lnTo>
                      <a:pt x="116" y="204"/>
                    </a:lnTo>
                    <a:lnTo>
                      <a:pt x="116" y="204"/>
                    </a:lnTo>
                    <a:lnTo>
                      <a:pt x="118" y="204"/>
                    </a:lnTo>
                    <a:lnTo>
                      <a:pt x="118" y="204"/>
                    </a:lnTo>
                    <a:lnTo>
                      <a:pt x="118" y="204"/>
                    </a:lnTo>
                    <a:lnTo>
                      <a:pt x="118" y="204"/>
                    </a:lnTo>
                    <a:lnTo>
                      <a:pt x="120" y="204"/>
                    </a:lnTo>
                    <a:lnTo>
                      <a:pt x="120" y="204"/>
                    </a:lnTo>
                    <a:lnTo>
                      <a:pt x="120" y="204"/>
                    </a:lnTo>
                    <a:lnTo>
                      <a:pt x="120" y="202"/>
                    </a:lnTo>
                    <a:lnTo>
                      <a:pt x="120" y="202"/>
                    </a:lnTo>
                    <a:lnTo>
                      <a:pt x="120" y="202"/>
                    </a:lnTo>
                    <a:lnTo>
                      <a:pt x="120" y="202"/>
                    </a:lnTo>
                    <a:lnTo>
                      <a:pt x="120" y="202"/>
                    </a:lnTo>
                    <a:lnTo>
                      <a:pt x="118" y="200"/>
                    </a:lnTo>
                    <a:lnTo>
                      <a:pt x="116" y="200"/>
                    </a:lnTo>
                    <a:lnTo>
                      <a:pt x="116" y="199"/>
                    </a:lnTo>
                    <a:lnTo>
                      <a:pt x="116" y="199"/>
                    </a:lnTo>
                    <a:lnTo>
                      <a:pt x="116" y="199"/>
                    </a:lnTo>
                    <a:lnTo>
                      <a:pt x="116" y="199"/>
                    </a:lnTo>
                    <a:lnTo>
                      <a:pt x="118" y="197"/>
                    </a:lnTo>
                    <a:lnTo>
                      <a:pt x="118" y="197"/>
                    </a:lnTo>
                    <a:lnTo>
                      <a:pt x="118" y="197"/>
                    </a:lnTo>
                    <a:lnTo>
                      <a:pt x="120" y="197"/>
                    </a:lnTo>
                    <a:lnTo>
                      <a:pt x="120" y="197"/>
                    </a:lnTo>
                    <a:lnTo>
                      <a:pt x="120" y="197"/>
                    </a:lnTo>
                    <a:lnTo>
                      <a:pt x="120" y="199"/>
                    </a:lnTo>
                    <a:lnTo>
                      <a:pt x="120" y="199"/>
                    </a:lnTo>
                    <a:lnTo>
                      <a:pt x="120" y="199"/>
                    </a:lnTo>
                    <a:lnTo>
                      <a:pt x="120" y="199"/>
                    </a:lnTo>
                    <a:lnTo>
                      <a:pt x="120" y="199"/>
                    </a:lnTo>
                    <a:lnTo>
                      <a:pt x="120" y="199"/>
                    </a:lnTo>
                    <a:lnTo>
                      <a:pt x="120" y="199"/>
                    </a:lnTo>
                    <a:lnTo>
                      <a:pt x="121" y="199"/>
                    </a:lnTo>
                    <a:lnTo>
                      <a:pt x="121" y="197"/>
                    </a:lnTo>
                    <a:lnTo>
                      <a:pt x="121" y="197"/>
                    </a:lnTo>
                    <a:lnTo>
                      <a:pt x="121" y="197"/>
                    </a:lnTo>
                    <a:lnTo>
                      <a:pt x="121" y="197"/>
                    </a:lnTo>
                    <a:lnTo>
                      <a:pt x="121" y="197"/>
                    </a:lnTo>
                    <a:lnTo>
                      <a:pt x="121" y="195"/>
                    </a:lnTo>
                    <a:lnTo>
                      <a:pt x="121" y="195"/>
                    </a:lnTo>
                    <a:lnTo>
                      <a:pt x="121" y="195"/>
                    </a:lnTo>
                    <a:lnTo>
                      <a:pt x="121" y="193"/>
                    </a:lnTo>
                    <a:lnTo>
                      <a:pt x="121" y="193"/>
                    </a:lnTo>
                    <a:lnTo>
                      <a:pt x="123" y="193"/>
                    </a:lnTo>
                    <a:lnTo>
                      <a:pt x="123" y="191"/>
                    </a:lnTo>
                    <a:lnTo>
                      <a:pt x="123" y="191"/>
                    </a:lnTo>
                    <a:lnTo>
                      <a:pt x="121" y="191"/>
                    </a:lnTo>
                    <a:lnTo>
                      <a:pt x="121" y="190"/>
                    </a:lnTo>
                    <a:lnTo>
                      <a:pt x="121" y="190"/>
                    </a:lnTo>
                    <a:lnTo>
                      <a:pt x="121" y="190"/>
                    </a:lnTo>
                    <a:lnTo>
                      <a:pt x="121" y="190"/>
                    </a:lnTo>
                    <a:lnTo>
                      <a:pt x="123" y="190"/>
                    </a:lnTo>
                    <a:lnTo>
                      <a:pt x="123" y="190"/>
                    </a:lnTo>
                    <a:lnTo>
                      <a:pt x="123" y="190"/>
                    </a:lnTo>
                    <a:lnTo>
                      <a:pt x="123" y="188"/>
                    </a:lnTo>
                    <a:lnTo>
                      <a:pt x="123" y="188"/>
                    </a:lnTo>
                    <a:lnTo>
                      <a:pt x="123" y="186"/>
                    </a:lnTo>
                    <a:lnTo>
                      <a:pt x="123" y="186"/>
                    </a:lnTo>
                    <a:lnTo>
                      <a:pt x="123" y="186"/>
                    </a:lnTo>
                    <a:lnTo>
                      <a:pt x="123" y="184"/>
                    </a:lnTo>
                    <a:lnTo>
                      <a:pt x="123" y="184"/>
                    </a:lnTo>
                    <a:lnTo>
                      <a:pt x="123" y="184"/>
                    </a:lnTo>
                    <a:lnTo>
                      <a:pt x="123" y="182"/>
                    </a:lnTo>
                    <a:lnTo>
                      <a:pt x="123" y="182"/>
                    </a:lnTo>
                    <a:lnTo>
                      <a:pt x="123" y="182"/>
                    </a:lnTo>
                    <a:lnTo>
                      <a:pt x="123" y="182"/>
                    </a:lnTo>
                    <a:lnTo>
                      <a:pt x="123" y="182"/>
                    </a:lnTo>
                    <a:lnTo>
                      <a:pt x="125" y="182"/>
                    </a:lnTo>
                    <a:lnTo>
                      <a:pt x="125" y="182"/>
                    </a:lnTo>
                    <a:lnTo>
                      <a:pt x="125" y="184"/>
                    </a:lnTo>
                    <a:lnTo>
                      <a:pt x="127" y="184"/>
                    </a:lnTo>
                    <a:lnTo>
                      <a:pt x="129" y="186"/>
                    </a:lnTo>
                    <a:lnTo>
                      <a:pt x="129" y="186"/>
                    </a:lnTo>
                    <a:lnTo>
                      <a:pt x="129" y="188"/>
                    </a:lnTo>
                    <a:lnTo>
                      <a:pt x="129" y="188"/>
                    </a:lnTo>
                    <a:lnTo>
                      <a:pt x="130" y="188"/>
                    </a:lnTo>
                    <a:lnTo>
                      <a:pt x="130" y="188"/>
                    </a:lnTo>
                    <a:lnTo>
                      <a:pt x="132" y="188"/>
                    </a:lnTo>
                    <a:lnTo>
                      <a:pt x="132" y="188"/>
                    </a:lnTo>
                    <a:lnTo>
                      <a:pt x="132" y="188"/>
                    </a:lnTo>
                    <a:lnTo>
                      <a:pt x="132" y="190"/>
                    </a:lnTo>
                    <a:lnTo>
                      <a:pt x="132" y="190"/>
                    </a:lnTo>
                    <a:lnTo>
                      <a:pt x="130" y="190"/>
                    </a:lnTo>
                    <a:lnTo>
                      <a:pt x="130" y="191"/>
                    </a:lnTo>
                    <a:lnTo>
                      <a:pt x="130" y="191"/>
                    </a:lnTo>
                    <a:lnTo>
                      <a:pt x="130" y="191"/>
                    </a:lnTo>
                    <a:lnTo>
                      <a:pt x="130" y="193"/>
                    </a:lnTo>
                    <a:lnTo>
                      <a:pt x="130" y="193"/>
                    </a:lnTo>
                    <a:lnTo>
                      <a:pt x="130" y="193"/>
                    </a:lnTo>
                    <a:lnTo>
                      <a:pt x="130" y="195"/>
                    </a:lnTo>
                    <a:lnTo>
                      <a:pt x="132" y="195"/>
                    </a:lnTo>
                    <a:lnTo>
                      <a:pt x="132" y="195"/>
                    </a:lnTo>
                    <a:lnTo>
                      <a:pt x="134" y="195"/>
                    </a:lnTo>
                    <a:lnTo>
                      <a:pt x="134" y="195"/>
                    </a:lnTo>
                    <a:lnTo>
                      <a:pt x="134" y="195"/>
                    </a:lnTo>
                    <a:lnTo>
                      <a:pt x="136" y="195"/>
                    </a:lnTo>
                    <a:lnTo>
                      <a:pt x="136" y="195"/>
                    </a:lnTo>
                    <a:lnTo>
                      <a:pt x="136" y="195"/>
                    </a:lnTo>
                    <a:lnTo>
                      <a:pt x="136" y="195"/>
                    </a:lnTo>
                    <a:lnTo>
                      <a:pt x="138" y="195"/>
                    </a:lnTo>
                    <a:lnTo>
                      <a:pt x="138" y="195"/>
                    </a:lnTo>
                    <a:lnTo>
                      <a:pt x="139" y="195"/>
                    </a:lnTo>
                    <a:lnTo>
                      <a:pt x="139" y="195"/>
                    </a:lnTo>
                    <a:lnTo>
                      <a:pt x="141" y="195"/>
                    </a:lnTo>
                    <a:lnTo>
                      <a:pt x="141" y="195"/>
                    </a:lnTo>
                    <a:lnTo>
                      <a:pt x="143" y="195"/>
                    </a:lnTo>
                    <a:lnTo>
                      <a:pt x="143" y="197"/>
                    </a:lnTo>
                    <a:lnTo>
                      <a:pt x="143" y="197"/>
                    </a:lnTo>
                    <a:lnTo>
                      <a:pt x="145" y="197"/>
                    </a:lnTo>
                    <a:lnTo>
                      <a:pt x="145" y="197"/>
                    </a:lnTo>
                    <a:lnTo>
                      <a:pt x="145" y="199"/>
                    </a:lnTo>
                    <a:lnTo>
                      <a:pt x="145" y="199"/>
                    </a:lnTo>
                    <a:lnTo>
                      <a:pt x="147" y="199"/>
                    </a:lnTo>
                    <a:lnTo>
                      <a:pt x="147" y="199"/>
                    </a:lnTo>
                    <a:lnTo>
                      <a:pt x="147" y="200"/>
                    </a:lnTo>
                    <a:lnTo>
                      <a:pt x="149" y="200"/>
                    </a:lnTo>
                    <a:lnTo>
                      <a:pt x="150" y="200"/>
                    </a:lnTo>
                    <a:lnTo>
                      <a:pt x="150" y="200"/>
                    </a:lnTo>
                    <a:lnTo>
                      <a:pt x="152" y="200"/>
                    </a:lnTo>
                    <a:lnTo>
                      <a:pt x="152" y="200"/>
                    </a:lnTo>
                    <a:lnTo>
                      <a:pt x="152" y="200"/>
                    </a:lnTo>
                    <a:lnTo>
                      <a:pt x="152" y="200"/>
                    </a:lnTo>
                    <a:lnTo>
                      <a:pt x="154" y="200"/>
                    </a:lnTo>
                    <a:lnTo>
                      <a:pt x="156" y="200"/>
                    </a:lnTo>
                    <a:lnTo>
                      <a:pt x="156" y="200"/>
                    </a:lnTo>
                    <a:lnTo>
                      <a:pt x="156" y="200"/>
                    </a:lnTo>
                    <a:lnTo>
                      <a:pt x="156" y="202"/>
                    </a:lnTo>
                    <a:lnTo>
                      <a:pt x="158" y="202"/>
                    </a:lnTo>
                    <a:lnTo>
                      <a:pt x="158" y="202"/>
                    </a:lnTo>
                    <a:lnTo>
                      <a:pt x="158" y="202"/>
                    </a:lnTo>
                    <a:lnTo>
                      <a:pt x="158" y="202"/>
                    </a:lnTo>
                    <a:lnTo>
                      <a:pt x="158" y="202"/>
                    </a:lnTo>
                    <a:lnTo>
                      <a:pt x="158" y="202"/>
                    </a:lnTo>
                    <a:lnTo>
                      <a:pt x="158" y="202"/>
                    </a:lnTo>
                    <a:lnTo>
                      <a:pt x="159" y="202"/>
                    </a:lnTo>
                    <a:lnTo>
                      <a:pt x="159" y="202"/>
                    </a:lnTo>
                    <a:lnTo>
                      <a:pt x="161" y="202"/>
                    </a:lnTo>
                    <a:lnTo>
                      <a:pt x="161" y="202"/>
                    </a:lnTo>
                    <a:lnTo>
                      <a:pt x="161" y="202"/>
                    </a:lnTo>
                    <a:lnTo>
                      <a:pt x="161" y="200"/>
                    </a:lnTo>
                    <a:lnTo>
                      <a:pt x="161" y="200"/>
                    </a:lnTo>
                    <a:lnTo>
                      <a:pt x="161" y="200"/>
                    </a:lnTo>
                    <a:lnTo>
                      <a:pt x="161" y="200"/>
                    </a:lnTo>
                    <a:lnTo>
                      <a:pt x="161" y="200"/>
                    </a:lnTo>
                    <a:lnTo>
                      <a:pt x="159" y="200"/>
                    </a:lnTo>
                    <a:lnTo>
                      <a:pt x="159" y="199"/>
                    </a:lnTo>
                    <a:lnTo>
                      <a:pt x="158" y="199"/>
                    </a:lnTo>
                    <a:lnTo>
                      <a:pt x="158" y="199"/>
                    </a:lnTo>
                    <a:lnTo>
                      <a:pt x="158" y="197"/>
                    </a:lnTo>
                    <a:lnTo>
                      <a:pt x="158" y="197"/>
                    </a:lnTo>
                    <a:lnTo>
                      <a:pt x="158" y="197"/>
                    </a:lnTo>
                    <a:lnTo>
                      <a:pt x="158" y="197"/>
                    </a:lnTo>
                    <a:lnTo>
                      <a:pt x="156" y="197"/>
                    </a:lnTo>
                    <a:lnTo>
                      <a:pt x="156" y="197"/>
                    </a:lnTo>
                    <a:lnTo>
                      <a:pt x="156" y="197"/>
                    </a:lnTo>
                    <a:lnTo>
                      <a:pt x="156" y="197"/>
                    </a:lnTo>
                    <a:lnTo>
                      <a:pt x="154" y="197"/>
                    </a:lnTo>
                    <a:lnTo>
                      <a:pt x="154" y="197"/>
                    </a:lnTo>
                    <a:lnTo>
                      <a:pt x="154" y="197"/>
                    </a:lnTo>
                    <a:lnTo>
                      <a:pt x="154" y="195"/>
                    </a:lnTo>
                    <a:lnTo>
                      <a:pt x="154" y="195"/>
                    </a:lnTo>
                    <a:lnTo>
                      <a:pt x="154" y="195"/>
                    </a:lnTo>
                    <a:lnTo>
                      <a:pt x="154" y="195"/>
                    </a:lnTo>
                    <a:lnTo>
                      <a:pt x="154" y="195"/>
                    </a:lnTo>
                    <a:lnTo>
                      <a:pt x="156" y="195"/>
                    </a:lnTo>
                    <a:lnTo>
                      <a:pt x="156" y="193"/>
                    </a:lnTo>
                    <a:lnTo>
                      <a:pt x="158" y="193"/>
                    </a:lnTo>
                    <a:lnTo>
                      <a:pt x="159" y="193"/>
                    </a:lnTo>
                    <a:lnTo>
                      <a:pt x="159" y="193"/>
                    </a:lnTo>
                    <a:lnTo>
                      <a:pt x="161" y="193"/>
                    </a:lnTo>
                    <a:lnTo>
                      <a:pt x="161" y="193"/>
                    </a:lnTo>
                    <a:lnTo>
                      <a:pt x="161" y="193"/>
                    </a:lnTo>
                    <a:lnTo>
                      <a:pt x="161" y="193"/>
                    </a:lnTo>
                    <a:lnTo>
                      <a:pt x="161" y="193"/>
                    </a:lnTo>
                    <a:lnTo>
                      <a:pt x="163" y="193"/>
                    </a:lnTo>
                    <a:lnTo>
                      <a:pt x="163" y="193"/>
                    </a:lnTo>
                    <a:lnTo>
                      <a:pt x="163" y="193"/>
                    </a:lnTo>
                    <a:lnTo>
                      <a:pt x="163" y="193"/>
                    </a:lnTo>
                    <a:lnTo>
                      <a:pt x="163" y="193"/>
                    </a:lnTo>
                    <a:lnTo>
                      <a:pt x="163" y="193"/>
                    </a:lnTo>
                    <a:lnTo>
                      <a:pt x="163" y="191"/>
                    </a:lnTo>
                    <a:lnTo>
                      <a:pt x="165" y="190"/>
                    </a:lnTo>
                    <a:lnTo>
                      <a:pt x="165" y="190"/>
                    </a:lnTo>
                    <a:lnTo>
                      <a:pt x="165" y="188"/>
                    </a:lnTo>
                    <a:lnTo>
                      <a:pt x="167" y="188"/>
                    </a:lnTo>
                    <a:lnTo>
                      <a:pt x="167" y="188"/>
                    </a:lnTo>
                    <a:lnTo>
                      <a:pt x="167" y="188"/>
                    </a:lnTo>
                    <a:lnTo>
                      <a:pt x="167" y="188"/>
                    </a:lnTo>
                    <a:lnTo>
                      <a:pt x="167" y="188"/>
                    </a:lnTo>
                    <a:lnTo>
                      <a:pt x="167" y="188"/>
                    </a:lnTo>
                    <a:lnTo>
                      <a:pt x="167" y="188"/>
                    </a:lnTo>
                    <a:lnTo>
                      <a:pt x="167" y="190"/>
                    </a:lnTo>
                    <a:lnTo>
                      <a:pt x="167" y="190"/>
                    </a:lnTo>
                    <a:lnTo>
                      <a:pt x="167" y="190"/>
                    </a:lnTo>
                    <a:lnTo>
                      <a:pt x="168" y="190"/>
                    </a:lnTo>
                    <a:lnTo>
                      <a:pt x="168" y="190"/>
                    </a:lnTo>
                    <a:lnTo>
                      <a:pt x="168" y="190"/>
                    </a:lnTo>
                    <a:lnTo>
                      <a:pt x="168" y="191"/>
                    </a:lnTo>
                    <a:lnTo>
                      <a:pt x="168" y="191"/>
                    </a:lnTo>
                    <a:lnTo>
                      <a:pt x="168" y="191"/>
                    </a:lnTo>
                    <a:lnTo>
                      <a:pt x="170" y="191"/>
                    </a:lnTo>
                    <a:lnTo>
                      <a:pt x="170" y="191"/>
                    </a:lnTo>
                    <a:lnTo>
                      <a:pt x="170" y="191"/>
                    </a:lnTo>
                    <a:lnTo>
                      <a:pt x="170" y="191"/>
                    </a:lnTo>
                    <a:lnTo>
                      <a:pt x="170" y="190"/>
                    </a:lnTo>
                    <a:lnTo>
                      <a:pt x="170" y="190"/>
                    </a:lnTo>
                    <a:lnTo>
                      <a:pt x="172" y="190"/>
                    </a:lnTo>
                    <a:lnTo>
                      <a:pt x="172" y="188"/>
                    </a:lnTo>
                    <a:lnTo>
                      <a:pt x="174" y="188"/>
                    </a:lnTo>
                    <a:lnTo>
                      <a:pt x="176" y="188"/>
                    </a:lnTo>
                    <a:lnTo>
                      <a:pt x="176" y="188"/>
                    </a:lnTo>
                    <a:lnTo>
                      <a:pt x="177" y="188"/>
                    </a:lnTo>
                    <a:lnTo>
                      <a:pt x="177" y="186"/>
                    </a:lnTo>
                    <a:lnTo>
                      <a:pt x="177" y="186"/>
                    </a:lnTo>
                    <a:lnTo>
                      <a:pt x="177" y="186"/>
                    </a:lnTo>
                    <a:lnTo>
                      <a:pt x="179" y="184"/>
                    </a:lnTo>
                    <a:lnTo>
                      <a:pt x="179" y="184"/>
                    </a:lnTo>
                    <a:lnTo>
                      <a:pt x="181" y="184"/>
                    </a:lnTo>
                    <a:lnTo>
                      <a:pt x="181" y="184"/>
                    </a:lnTo>
                    <a:lnTo>
                      <a:pt x="181" y="184"/>
                    </a:lnTo>
                    <a:lnTo>
                      <a:pt x="181" y="184"/>
                    </a:lnTo>
                    <a:lnTo>
                      <a:pt x="181" y="184"/>
                    </a:lnTo>
                    <a:lnTo>
                      <a:pt x="181" y="184"/>
                    </a:lnTo>
                    <a:lnTo>
                      <a:pt x="181" y="186"/>
                    </a:lnTo>
                    <a:lnTo>
                      <a:pt x="181" y="186"/>
                    </a:lnTo>
                    <a:lnTo>
                      <a:pt x="183" y="186"/>
                    </a:lnTo>
                    <a:lnTo>
                      <a:pt x="183" y="186"/>
                    </a:lnTo>
                    <a:lnTo>
                      <a:pt x="183" y="188"/>
                    </a:lnTo>
                    <a:lnTo>
                      <a:pt x="181" y="188"/>
                    </a:lnTo>
                    <a:lnTo>
                      <a:pt x="181" y="190"/>
                    </a:lnTo>
                    <a:lnTo>
                      <a:pt x="181" y="191"/>
                    </a:lnTo>
                    <a:lnTo>
                      <a:pt x="181" y="191"/>
                    </a:lnTo>
                    <a:lnTo>
                      <a:pt x="181" y="191"/>
                    </a:lnTo>
                    <a:lnTo>
                      <a:pt x="181" y="193"/>
                    </a:lnTo>
                    <a:lnTo>
                      <a:pt x="183" y="193"/>
                    </a:lnTo>
                    <a:lnTo>
                      <a:pt x="183" y="193"/>
                    </a:lnTo>
                    <a:lnTo>
                      <a:pt x="185" y="193"/>
                    </a:lnTo>
                    <a:lnTo>
                      <a:pt x="186" y="193"/>
                    </a:lnTo>
                    <a:lnTo>
                      <a:pt x="186" y="191"/>
                    </a:lnTo>
                    <a:lnTo>
                      <a:pt x="188" y="191"/>
                    </a:lnTo>
                    <a:lnTo>
                      <a:pt x="188" y="191"/>
                    </a:lnTo>
                    <a:lnTo>
                      <a:pt x="190" y="193"/>
                    </a:lnTo>
                    <a:lnTo>
                      <a:pt x="190" y="193"/>
                    </a:lnTo>
                    <a:lnTo>
                      <a:pt x="190" y="193"/>
                    </a:lnTo>
                    <a:lnTo>
                      <a:pt x="190" y="193"/>
                    </a:lnTo>
                    <a:lnTo>
                      <a:pt x="190" y="193"/>
                    </a:lnTo>
                    <a:lnTo>
                      <a:pt x="190" y="195"/>
                    </a:lnTo>
                    <a:lnTo>
                      <a:pt x="190" y="195"/>
                    </a:lnTo>
                    <a:lnTo>
                      <a:pt x="192" y="195"/>
                    </a:lnTo>
                    <a:lnTo>
                      <a:pt x="192" y="195"/>
                    </a:lnTo>
                    <a:lnTo>
                      <a:pt x="192" y="197"/>
                    </a:lnTo>
                    <a:lnTo>
                      <a:pt x="192" y="197"/>
                    </a:lnTo>
                    <a:lnTo>
                      <a:pt x="190" y="197"/>
                    </a:lnTo>
                    <a:lnTo>
                      <a:pt x="190" y="197"/>
                    </a:lnTo>
                    <a:lnTo>
                      <a:pt x="190" y="197"/>
                    </a:lnTo>
                    <a:lnTo>
                      <a:pt x="190" y="197"/>
                    </a:lnTo>
                    <a:lnTo>
                      <a:pt x="190" y="197"/>
                    </a:lnTo>
                    <a:lnTo>
                      <a:pt x="190" y="197"/>
                    </a:lnTo>
                    <a:lnTo>
                      <a:pt x="190" y="197"/>
                    </a:lnTo>
                    <a:lnTo>
                      <a:pt x="190" y="199"/>
                    </a:lnTo>
                    <a:lnTo>
                      <a:pt x="190" y="199"/>
                    </a:lnTo>
                    <a:lnTo>
                      <a:pt x="190" y="199"/>
                    </a:lnTo>
                    <a:lnTo>
                      <a:pt x="190" y="199"/>
                    </a:lnTo>
                    <a:lnTo>
                      <a:pt x="190" y="199"/>
                    </a:lnTo>
                    <a:lnTo>
                      <a:pt x="190" y="199"/>
                    </a:lnTo>
                    <a:lnTo>
                      <a:pt x="190" y="199"/>
                    </a:lnTo>
                    <a:lnTo>
                      <a:pt x="190" y="199"/>
                    </a:lnTo>
                    <a:lnTo>
                      <a:pt x="192" y="199"/>
                    </a:lnTo>
                    <a:lnTo>
                      <a:pt x="192" y="199"/>
                    </a:lnTo>
                    <a:lnTo>
                      <a:pt x="192" y="197"/>
                    </a:lnTo>
                    <a:lnTo>
                      <a:pt x="192" y="197"/>
                    </a:lnTo>
                    <a:lnTo>
                      <a:pt x="194" y="197"/>
                    </a:lnTo>
                    <a:lnTo>
                      <a:pt x="194" y="197"/>
                    </a:lnTo>
                    <a:lnTo>
                      <a:pt x="194" y="197"/>
                    </a:lnTo>
                    <a:lnTo>
                      <a:pt x="196" y="195"/>
                    </a:lnTo>
                    <a:lnTo>
                      <a:pt x="196" y="195"/>
                    </a:lnTo>
                    <a:lnTo>
                      <a:pt x="196" y="193"/>
                    </a:lnTo>
                    <a:lnTo>
                      <a:pt x="197" y="193"/>
                    </a:lnTo>
                    <a:lnTo>
                      <a:pt x="197" y="191"/>
                    </a:lnTo>
                    <a:lnTo>
                      <a:pt x="197" y="191"/>
                    </a:lnTo>
                    <a:lnTo>
                      <a:pt x="197" y="191"/>
                    </a:lnTo>
                    <a:lnTo>
                      <a:pt x="197" y="190"/>
                    </a:lnTo>
                    <a:lnTo>
                      <a:pt x="197" y="190"/>
                    </a:lnTo>
                    <a:lnTo>
                      <a:pt x="199" y="190"/>
                    </a:lnTo>
                    <a:lnTo>
                      <a:pt x="199" y="190"/>
                    </a:lnTo>
                    <a:lnTo>
                      <a:pt x="199" y="188"/>
                    </a:lnTo>
                    <a:lnTo>
                      <a:pt x="199" y="188"/>
                    </a:lnTo>
                    <a:lnTo>
                      <a:pt x="199" y="188"/>
                    </a:lnTo>
                    <a:lnTo>
                      <a:pt x="199" y="188"/>
                    </a:lnTo>
                    <a:lnTo>
                      <a:pt x="199" y="186"/>
                    </a:lnTo>
                    <a:lnTo>
                      <a:pt x="201" y="186"/>
                    </a:lnTo>
                    <a:lnTo>
                      <a:pt x="201" y="186"/>
                    </a:lnTo>
                    <a:lnTo>
                      <a:pt x="201" y="186"/>
                    </a:lnTo>
                    <a:lnTo>
                      <a:pt x="201" y="186"/>
                    </a:lnTo>
                    <a:lnTo>
                      <a:pt x="201" y="186"/>
                    </a:lnTo>
                    <a:lnTo>
                      <a:pt x="201" y="188"/>
                    </a:lnTo>
                    <a:lnTo>
                      <a:pt x="201" y="188"/>
                    </a:lnTo>
                    <a:lnTo>
                      <a:pt x="201" y="188"/>
                    </a:lnTo>
                    <a:lnTo>
                      <a:pt x="203" y="188"/>
                    </a:lnTo>
                    <a:lnTo>
                      <a:pt x="203" y="188"/>
                    </a:lnTo>
                    <a:lnTo>
                      <a:pt x="203" y="188"/>
                    </a:lnTo>
                    <a:lnTo>
                      <a:pt x="203" y="188"/>
                    </a:lnTo>
                    <a:lnTo>
                      <a:pt x="203" y="188"/>
                    </a:lnTo>
                    <a:lnTo>
                      <a:pt x="203" y="186"/>
                    </a:lnTo>
                    <a:lnTo>
                      <a:pt x="203" y="186"/>
                    </a:lnTo>
                    <a:lnTo>
                      <a:pt x="203" y="186"/>
                    </a:lnTo>
                    <a:lnTo>
                      <a:pt x="203" y="186"/>
                    </a:lnTo>
                    <a:lnTo>
                      <a:pt x="203" y="186"/>
                    </a:lnTo>
                    <a:lnTo>
                      <a:pt x="203" y="184"/>
                    </a:lnTo>
                    <a:lnTo>
                      <a:pt x="203" y="184"/>
                    </a:lnTo>
                    <a:lnTo>
                      <a:pt x="203" y="184"/>
                    </a:lnTo>
                    <a:lnTo>
                      <a:pt x="201" y="184"/>
                    </a:lnTo>
                    <a:lnTo>
                      <a:pt x="201" y="184"/>
                    </a:lnTo>
                    <a:lnTo>
                      <a:pt x="201" y="184"/>
                    </a:lnTo>
                    <a:lnTo>
                      <a:pt x="201" y="182"/>
                    </a:lnTo>
                    <a:lnTo>
                      <a:pt x="201" y="182"/>
                    </a:lnTo>
                    <a:lnTo>
                      <a:pt x="201" y="182"/>
                    </a:lnTo>
                    <a:lnTo>
                      <a:pt x="201" y="182"/>
                    </a:lnTo>
                    <a:lnTo>
                      <a:pt x="203" y="182"/>
                    </a:lnTo>
                    <a:lnTo>
                      <a:pt x="203" y="182"/>
                    </a:lnTo>
                    <a:lnTo>
                      <a:pt x="203" y="182"/>
                    </a:lnTo>
                    <a:lnTo>
                      <a:pt x="203" y="182"/>
                    </a:lnTo>
                    <a:lnTo>
                      <a:pt x="203" y="182"/>
                    </a:lnTo>
                    <a:lnTo>
                      <a:pt x="203" y="182"/>
                    </a:lnTo>
                    <a:lnTo>
                      <a:pt x="205" y="182"/>
                    </a:lnTo>
                    <a:lnTo>
                      <a:pt x="205" y="182"/>
                    </a:lnTo>
                    <a:lnTo>
                      <a:pt x="205" y="182"/>
                    </a:lnTo>
                    <a:lnTo>
                      <a:pt x="205" y="182"/>
                    </a:lnTo>
                    <a:lnTo>
                      <a:pt x="205" y="182"/>
                    </a:lnTo>
                    <a:lnTo>
                      <a:pt x="206" y="182"/>
                    </a:lnTo>
                    <a:lnTo>
                      <a:pt x="206" y="182"/>
                    </a:lnTo>
                    <a:lnTo>
                      <a:pt x="206" y="182"/>
                    </a:lnTo>
                    <a:lnTo>
                      <a:pt x="206" y="182"/>
                    </a:lnTo>
                    <a:lnTo>
                      <a:pt x="206" y="182"/>
                    </a:lnTo>
                    <a:lnTo>
                      <a:pt x="206" y="181"/>
                    </a:lnTo>
                    <a:lnTo>
                      <a:pt x="206" y="181"/>
                    </a:lnTo>
                    <a:lnTo>
                      <a:pt x="208" y="181"/>
                    </a:lnTo>
                    <a:lnTo>
                      <a:pt x="208" y="181"/>
                    </a:lnTo>
                    <a:lnTo>
                      <a:pt x="208" y="181"/>
                    </a:lnTo>
                    <a:lnTo>
                      <a:pt x="208" y="179"/>
                    </a:lnTo>
                    <a:lnTo>
                      <a:pt x="208" y="179"/>
                    </a:lnTo>
                    <a:lnTo>
                      <a:pt x="208" y="179"/>
                    </a:lnTo>
                    <a:lnTo>
                      <a:pt x="208" y="179"/>
                    </a:lnTo>
                    <a:lnTo>
                      <a:pt x="208" y="179"/>
                    </a:lnTo>
                    <a:lnTo>
                      <a:pt x="208" y="179"/>
                    </a:lnTo>
                    <a:lnTo>
                      <a:pt x="208" y="179"/>
                    </a:lnTo>
                    <a:lnTo>
                      <a:pt x="208" y="179"/>
                    </a:lnTo>
                    <a:lnTo>
                      <a:pt x="208" y="179"/>
                    </a:lnTo>
                    <a:lnTo>
                      <a:pt x="206" y="179"/>
                    </a:lnTo>
                    <a:lnTo>
                      <a:pt x="206" y="179"/>
                    </a:lnTo>
                    <a:lnTo>
                      <a:pt x="206" y="179"/>
                    </a:lnTo>
                    <a:lnTo>
                      <a:pt x="206" y="179"/>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8" y="177"/>
                    </a:lnTo>
                    <a:lnTo>
                      <a:pt x="208" y="177"/>
                    </a:lnTo>
                    <a:lnTo>
                      <a:pt x="208" y="177"/>
                    </a:lnTo>
                    <a:lnTo>
                      <a:pt x="208" y="177"/>
                    </a:lnTo>
                    <a:lnTo>
                      <a:pt x="210" y="177"/>
                    </a:lnTo>
                    <a:lnTo>
                      <a:pt x="212" y="177"/>
                    </a:lnTo>
                    <a:lnTo>
                      <a:pt x="212" y="177"/>
                    </a:lnTo>
                    <a:lnTo>
                      <a:pt x="212" y="177"/>
                    </a:lnTo>
                    <a:lnTo>
                      <a:pt x="212" y="175"/>
                    </a:lnTo>
                    <a:lnTo>
                      <a:pt x="212" y="175"/>
                    </a:lnTo>
                    <a:lnTo>
                      <a:pt x="214" y="175"/>
                    </a:lnTo>
                    <a:lnTo>
                      <a:pt x="214" y="175"/>
                    </a:lnTo>
                    <a:lnTo>
                      <a:pt x="214" y="175"/>
                    </a:lnTo>
                    <a:lnTo>
                      <a:pt x="214" y="175"/>
                    </a:lnTo>
                    <a:lnTo>
                      <a:pt x="214" y="173"/>
                    </a:lnTo>
                    <a:lnTo>
                      <a:pt x="214" y="173"/>
                    </a:lnTo>
                    <a:lnTo>
                      <a:pt x="214" y="173"/>
                    </a:lnTo>
                    <a:lnTo>
                      <a:pt x="212" y="173"/>
                    </a:lnTo>
                    <a:lnTo>
                      <a:pt x="212" y="173"/>
                    </a:lnTo>
                    <a:lnTo>
                      <a:pt x="212" y="173"/>
                    </a:lnTo>
                    <a:lnTo>
                      <a:pt x="212" y="173"/>
                    </a:lnTo>
                    <a:lnTo>
                      <a:pt x="212" y="173"/>
                    </a:lnTo>
                    <a:lnTo>
                      <a:pt x="212" y="173"/>
                    </a:lnTo>
                    <a:lnTo>
                      <a:pt x="212" y="172"/>
                    </a:lnTo>
                    <a:lnTo>
                      <a:pt x="214" y="173"/>
                    </a:lnTo>
                    <a:lnTo>
                      <a:pt x="214" y="173"/>
                    </a:lnTo>
                    <a:lnTo>
                      <a:pt x="214" y="172"/>
                    </a:lnTo>
                    <a:lnTo>
                      <a:pt x="214" y="172"/>
                    </a:lnTo>
                    <a:lnTo>
                      <a:pt x="214" y="172"/>
                    </a:lnTo>
                    <a:lnTo>
                      <a:pt x="214" y="172"/>
                    </a:lnTo>
                    <a:lnTo>
                      <a:pt x="215" y="172"/>
                    </a:lnTo>
                    <a:lnTo>
                      <a:pt x="215" y="173"/>
                    </a:lnTo>
                    <a:lnTo>
                      <a:pt x="215" y="173"/>
                    </a:lnTo>
                    <a:lnTo>
                      <a:pt x="215" y="173"/>
                    </a:lnTo>
                    <a:lnTo>
                      <a:pt x="215" y="173"/>
                    </a:lnTo>
                    <a:lnTo>
                      <a:pt x="215" y="173"/>
                    </a:lnTo>
                    <a:lnTo>
                      <a:pt x="215" y="173"/>
                    </a:lnTo>
                    <a:lnTo>
                      <a:pt x="215" y="173"/>
                    </a:lnTo>
                    <a:lnTo>
                      <a:pt x="215" y="173"/>
                    </a:lnTo>
                    <a:lnTo>
                      <a:pt x="215" y="173"/>
                    </a:lnTo>
                    <a:lnTo>
                      <a:pt x="215" y="173"/>
                    </a:lnTo>
                    <a:lnTo>
                      <a:pt x="217" y="173"/>
                    </a:lnTo>
                    <a:lnTo>
                      <a:pt x="217" y="173"/>
                    </a:lnTo>
                    <a:lnTo>
                      <a:pt x="217" y="173"/>
                    </a:lnTo>
                    <a:lnTo>
                      <a:pt x="217" y="173"/>
                    </a:lnTo>
                    <a:lnTo>
                      <a:pt x="217" y="173"/>
                    </a:lnTo>
                    <a:lnTo>
                      <a:pt x="219" y="172"/>
                    </a:lnTo>
                    <a:lnTo>
                      <a:pt x="219" y="172"/>
                    </a:lnTo>
                    <a:lnTo>
                      <a:pt x="219" y="172"/>
                    </a:lnTo>
                    <a:lnTo>
                      <a:pt x="217" y="172"/>
                    </a:lnTo>
                    <a:lnTo>
                      <a:pt x="217" y="172"/>
                    </a:lnTo>
                    <a:lnTo>
                      <a:pt x="217" y="170"/>
                    </a:lnTo>
                    <a:lnTo>
                      <a:pt x="217" y="170"/>
                    </a:lnTo>
                    <a:lnTo>
                      <a:pt x="217" y="170"/>
                    </a:lnTo>
                    <a:lnTo>
                      <a:pt x="217" y="170"/>
                    </a:lnTo>
                    <a:lnTo>
                      <a:pt x="217" y="170"/>
                    </a:lnTo>
                    <a:lnTo>
                      <a:pt x="217" y="170"/>
                    </a:lnTo>
                    <a:lnTo>
                      <a:pt x="219" y="170"/>
                    </a:lnTo>
                    <a:lnTo>
                      <a:pt x="219" y="170"/>
                    </a:lnTo>
                    <a:lnTo>
                      <a:pt x="219" y="172"/>
                    </a:lnTo>
                    <a:lnTo>
                      <a:pt x="221" y="172"/>
                    </a:lnTo>
                    <a:lnTo>
                      <a:pt x="221" y="172"/>
                    </a:lnTo>
                    <a:lnTo>
                      <a:pt x="221" y="172"/>
                    </a:lnTo>
                    <a:lnTo>
                      <a:pt x="221" y="170"/>
                    </a:lnTo>
                    <a:lnTo>
                      <a:pt x="223" y="170"/>
                    </a:lnTo>
                    <a:lnTo>
                      <a:pt x="223" y="170"/>
                    </a:lnTo>
                    <a:lnTo>
                      <a:pt x="223" y="170"/>
                    </a:lnTo>
                    <a:lnTo>
                      <a:pt x="223" y="170"/>
                    </a:lnTo>
                    <a:lnTo>
                      <a:pt x="224" y="170"/>
                    </a:lnTo>
                    <a:lnTo>
                      <a:pt x="224" y="170"/>
                    </a:lnTo>
                    <a:lnTo>
                      <a:pt x="224" y="170"/>
                    </a:lnTo>
                    <a:lnTo>
                      <a:pt x="224" y="170"/>
                    </a:lnTo>
                    <a:lnTo>
                      <a:pt x="224" y="170"/>
                    </a:lnTo>
                    <a:lnTo>
                      <a:pt x="224" y="170"/>
                    </a:lnTo>
                    <a:lnTo>
                      <a:pt x="224" y="168"/>
                    </a:lnTo>
                    <a:lnTo>
                      <a:pt x="224" y="168"/>
                    </a:lnTo>
                    <a:lnTo>
                      <a:pt x="224" y="168"/>
                    </a:lnTo>
                    <a:lnTo>
                      <a:pt x="224" y="168"/>
                    </a:lnTo>
                    <a:lnTo>
                      <a:pt x="224" y="168"/>
                    </a:lnTo>
                    <a:lnTo>
                      <a:pt x="224" y="168"/>
                    </a:lnTo>
                    <a:lnTo>
                      <a:pt x="224" y="168"/>
                    </a:lnTo>
                    <a:lnTo>
                      <a:pt x="224" y="166"/>
                    </a:lnTo>
                    <a:lnTo>
                      <a:pt x="224" y="166"/>
                    </a:lnTo>
                    <a:lnTo>
                      <a:pt x="224" y="166"/>
                    </a:lnTo>
                    <a:lnTo>
                      <a:pt x="224" y="166"/>
                    </a:lnTo>
                    <a:lnTo>
                      <a:pt x="224" y="166"/>
                    </a:lnTo>
                    <a:lnTo>
                      <a:pt x="224" y="166"/>
                    </a:lnTo>
                    <a:lnTo>
                      <a:pt x="224" y="166"/>
                    </a:lnTo>
                    <a:lnTo>
                      <a:pt x="224" y="166"/>
                    </a:lnTo>
                    <a:lnTo>
                      <a:pt x="224" y="166"/>
                    </a:lnTo>
                    <a:lnTo>
                      <a:pt x="226" y="166"/>
                    </a:lnTo>
                    <a:lnTo>
                      <a:pt x="226" y="166"/>
                    </a:lnTo>
                    <a:lnTo>
                      <a:pt x="226" y="166"/>
                    </a:lnTo>
                    <a:lnTo>
                      <a:pt x="226" y="166"/>
                    </a:lnTo>
                    <a:lnTo>
                      <a:pt x="226" y="166"/>
                    </a:lnTo>
                    <a:lnTo>
                      <a:pt x="226" y="164"/>
                    </a:lnTo>
                    <a:lnTo>
                      <a:pt x="226" y="164"/>
                    </a:lnTo>
                    <a:lnTo>
                      <a:pt x="226" y="164"/>
                    </a:lnTo>
                    <a:lnTo>
                      <a:pt x="226" y="164"/>
                    </a:lnTo>
                    <a:lnTo>
                      <a:pt x="226" y="162"/>
                    </a:lnTo>
                    <a:lnTo>
                      <a:pt x="226" y="162"/>
                    </a:lnTo>
                    <a:lnTo>
                      <a:pt x="226" y="162"/>
                    </a:lnTo>
                    <a:lnTo>
                      <a:pt x="224" y="162"/>
                    </a:lnTo>
                    <a:lnTo>
                      <a:pt x="224" y="162"/>
                    </a:lnTo>
                    <a:lnTo>
                      <a:pt x="224" y="162"/>
                    </a:lnTo>
                    <a:lnTo>
                      <a:pt x="224" y="162"/>
                    </a:lnTo>
                    <a:lnTo>
                      <a:pt x="224" y="161"/>
                    </a:lnTo>
                    <a:lnTo>
                      <a:pt x="224" y="161"/>
                    </a:lnTo>
                    <a:lnTo>
                      <a:pt x="224" y="161"/>
                    </a:lnTo>
                    <a:lnTo>
                      <a:pt x="224" y="161"/>
                    </a:lnTo>
                    <a:lnTo>
                      <a:pt x="224" y="159"/>
                    </a:lnTo>
                    <a:lnTo>
                      <a:pt x="223" y="159"/>
                    </a:lnTo>
                    <a:lnTo>
                      <a:pt x="223" y="159"/>
                    </a:lnTo>
                    <a:lnTo>
                      <a:pt x="223" y="159"/>
                    </a:lnTo>
                    <a:lnTo>
                      <a:pt x="221" y="159"/>
                    </a:lnTo>
                    <a:lnTo>
                      <a:pt x="221" y="159"/>
                    </a:lnTo>
                    <a:lnTo>
                      <a:pt x="221" y="159"/>
                    </a:lnTo>
                    <a:lnTo>
                      <a:pt x="221" y="157"/>
                    </a:lnTo>
                    <a:lnTo>
                      <a:pt x="221" y="157"/>
                    </a:lnTo>
                    <a:lnTo>
                      <a:pt x="221" y="157"/>
                    </a:lnTo>
                    <a:lnTo>
                      <a:pt x="221" y="157"/>
                    </a:lnTo>
                    <a:lnTo>
                      <a:pt x="219" y="157"/>
                    </a:lnTo>
                    <a:lnTo>
                      <a:pt x="219" y="157"/>
                    </a:lnTo>
                    <a:lnTo>
                      <a:pt x="219" y="155"/>
                    </a:lnTo>
                    <a:lnTo>
                      <a:pt x="219" y="155"/>
                    </a:lnTo>
                    <a:lnTo>
                      <a:pt x="221" y="155"/>
                    </a:lnTo>
                    <a:lnTo>
                      <a:pt x="221" y="155"/>
                    </a:lnTo>
                    <a:lnTo>
                      <a:pt x="221" y="155"/>
                    </a:lnTo>
                    <a:lnTo>
                      <a:pt x="221" y="155"/>
                    </a:lnTo>
                    <a:lnTo>
                      <a:pt x="223" y="155"/>
                    </a:lnTo>
                    <a:lnTo>
                      <a:pt x="223" y="155"/>
                    </a:lnTo>
                    <a:lnTo>
                      <a:pt x="223" y="153"/>
                    </a:lnTo>
                    <a:lnTo>
                      <a:pt x="223" y="153"/>
                    </a:lnTo>
                    <a:lnTo>
                      <a:pt x="223" y="153"/>
                    </a:lnTo>
                    <a:lnTo>
                      <a:pt x="223" y="153"/>
                    </a:lnTo>
                    <a:lnTo>
                      <a:pt x="223" y="153"/>
                    </a:lnTo>
                    <a:lnTo>
                      <a:pt x="223" y="152"/>
                    </a:lnTo>
                    <a:lnTo>
                      <a:pt x="223" y="152"/>
                    </a:lnTo>
                    <a:lnTo>
                      <a:pt x="223" y="152"/>
                    </a:lnTo>
                    <a:lnTo>
                      <a:pt x="223" y="152"/>
                    </a:lnTo>
                    <a:lnTo>
                      <a:pt x="223" y="152"/>
                    </a:lnTo>
                    <a:lnTo>
                      <a:pt x="221" y="152"/>
                    </a:lnTo>
                    <a:lnTo>
                      <a:pt x="221" y="152"/>
                    </a:lnTo>
                    <a:lnTo>
                      <a:pt x="221" y="150"/>
                    </a:lnTo>
                    <a:lnTo>
                      <a:pt x="221" y="150"/>
                    </a:lnTo>
                    <a:lnTo>
                      <a:pt x="221" y="150"/>
                    </a:lnTo>
                    <a:lnTo>
                      <a:pt x="221" y="150"/>
                    </a:lnTo>
                    <a:lnTo>
                      <a:pt x="221" y="150"/>
                    </a:lnTo>
                    <a:lnTo>
                      <a:pt x="221" y="150"/>
                    </a:lnTo>
                    <a:lnTo>
                      <a:pt x="221" y="150"/>
                    </a:lnTo>
                    <a:lnTo>
                      <a:pt x="221" y="148"/>
                    </a:lnTo>
                    <a:lnTo>
                      <a:pt x="221" y="148"/>
                    </a:lnTo>
                    <a:lnTo>
                      <a:pt x="221" y="148"/>
                    </a:lnTo>
                    <a:lnTo>
                      <a:pt x="219" y="146"/>
                    </a:lnTo>
                    <a:lnTo>
                      <a:pt x="219" y="146"/>
                    </a:lnTo>
                    <a:lnTo>
                      <a:pt x="219" y="146"/>
                    </a:lnTo>
                    <a:lnTo>
                      <a:pt x="219" y="144"/>
                    </a:lnTo>
                    <a:lnTo>
                      <a:pt x="219" y="144"/>
                    </a:lnTo>
                    <a:lnTo>
                      <a:pt x="219" y="144"/>
                    </a:lnTo>
                    <a:lnTo>
                      <a:pt x="219" y="144"/>
                    </a:lnTo>
                    <a:lnTo>
                      <a:pt x="219" y="144"/>
                    </a:lnTo>
                    <a:lnTo>
                      <a:pt x="219" y="144"/>
                    </a:lnTo>
                    <a:lnTo>
                      <a:pt x="217" y="144"/>
                    </a:lnTo>
                    <a:lnTo>
                      <a:pt x="217" y="144"/>
                    </a:lnTo>
                    <a:lnTo>
                      <a:pt x="217" y="144"/>
                    </a:lnTo>
                    <a:lnTo>
                      <a:pt x="217" y="143"/>
                    </a:lnTo>
                    <a:lnTo>
                      <a:pt x="217" y="143"/>
                    </a:lnTo>
                    <a:lnTo>
                      <a:pt x="217" y="143"/>
                    </a:lnTo>
                    <a:lnTo>
                      <a:pt x="217" y="143"/>
                    </a:lnTo>
                    <a:lnTo>
                      <a:pt x="217" y="143"/>
                    </a:lnTo>
                    <a:lnTo>
                      <a:pt x="215" y="143"/>
                    </a:lnTo>
                    <a:lnTo>
                      <a:pt x="215" y="143"/>
                    </a:lnTo>
                    <a:lnTo>
                      <a:pt x="215" y="143"/>
                    </a:lnTo>
                    <a:lnTo>
                      <a:pt x="215" y="143"/>
                    </a:lnTo>
                    <a:lnTo>
                      <a:pt x="215" y="143"/>
                    </a:lnTo>
                    <a:lnTo>
                      <a:pt x="215" y="143"/>
                    </a:lnTo>
                    <a:lnTo>
                      <a:pt x="215" y="143"/>
                    </a:lnTo>
                    <a:lnTo>
                      <a:pt x="215" y="141"/>
                    </a:lnTo>
                    <a:lnTo>
                      <a:pt x="215" y="141"/>
                    </a:lnTo>
                    <a:lnTo>
                      <a:pt x="217" y="141"/>
                    </a:lnTo>
                    <a:lnTo>
                      <a:pt x="217" y="143"/>
                    </a:lnTo>
                    <a:lnTo>
                      <a:pt x="217" y="143"/>
                    </a:lnTo>
                    <a:lnTo>
                      <a:pt x="217" y="143"/>
                    </a:lnTo>
                    <a:lnTo>
                      <a:pt x="217" y="143"/>
                    </a:lnTo>
                    <a:lnTo>
                      <a:pt x="219" y="143"/>
                    </a:lnTo>
                    <a:lnTo>
                      <a:pt x="219" y="143"/>
                    </a:lnTo>
                    <a:lnTo>
                      <a:pt x="219" y="143"/>
                    </a:lnTo>
                    <a:lnTo>
                      <a:pt x="219" y="143"/>
                    </a:lnTo>
                    <a:lnTo>
                      <a:pt x="219" y="143"/>
                    </a:lnTo>
                    <a:lnTo>
                      <a:pt x="221" y="143"/>
                    </a:lnTo>
                    <a:lnTo>
                      <a:pt x="221" y="143"/>
                    </a:lnTo>
                    <a:lnTo>
                      <a:pt x="221" y="143"/>
                    </a:lnTo>
                    <a:lnTo>
                      <a:pt x="221" y="144"/>
                    </a:lnTo>
                    <a:lnTo>
                      <a:pt x="221" y="144"/>
                    </a:lnTo>
                    <a:lnTo>
                      <a:pt x="221" y="144"/>
                    </a:lnTo>
                    <a:lnTo>
                      <a:pt x="221" y="144"/>
                    </a:lnTo>
                    <a:lnTo>
                      <a:pt x="221" y="144"/>
                    </a:lnTo>
                    <a:lnTo>
                      <a:pt x="223" y="143"/>
                    </a:lnTo>
                    <a:lnTo>
                      <a:pt x="223" y="143"/>
                    </a:lnTo>
                    <a:lnTo>
                      <a:pt x="223" y="143"/>
                    </a:lnTo>
                    <a:lnTo>
                      <a:pt x="223" y="143"/>
                    </a:lnTo>
                    <a:lnTo>
                      <a:pt x="223" y="143"/>
                    </a:lnTo>
                    <a:lnTo>
                      <a:pt x="223" y="141"/>
                    </a:lnTo>
                    <a:lnTo>
                      <a:pt x="223" y="141"/>
                    </a:lnTo>
                    <a:lnTo>
                      <a:pt x="223" y="141"/>
                    </a:lnTo>
                    <a:lnTo>
                      <a:pt x="223" y="143"/>
                    </a:lnTo>
                    <a:lnTo>
                      <a:pt x="223" y="143"/>
                    </a:lnTo>
                    <a:lnTo>
                      <a:pt x="224" y="143"/>
                    </a:lnTo>
                    <a:lnTo>
                      <a:pt x="224" y="143"/>
                    </a:lnTo>
                    <a:lnTo>
                      <a:pt x="224" y="143"/>
                    </a:lnTo>
                    <a:lnTo>
                      <a:pt x="224" y="143"/>
                    </a:lnTo>
                    <a:lnTo>
                      <a:pt x="224" y="143"/>
                    </a:lnTo>
                    <a:lnTo>
                      <a:pt x="224" y="143"/>
                    </a:lnTo>
                    <a:lnTo>
                      <a:pt x="224" y="143"/>
                    </a:lnTo>
                    <a:lnTo>
                      <a:pt x="224" y="143"/>
                    </a:lnTo>
                    <a:lnTo>
                      <a:pt x="224" y="143"/>
                    </a:lnTo>
                    <a:lnTo>
                      <a:pt x="224" y="141"/>
                    </a:lnTo>
                    <a:lnTo>
                      <a:pt x="224" y="141"/>
                    </a:lnTo>
                    <a:lnTo>
                      <a:pt x="224" y="141"/>
                    </a:lnTo>
                    <a:lnTo>
                      <a:pt x="224" y="141"/>
                    </a:lnTo>
                    <a:lnTo>
                      <a:pt x="224" y="141"/>
                    </a:lnTo>
                    <a:lnTo>
                      <a:pt x="224" y="141"/>
                    </a:lnTo>
                    <a:lnTo>
                      <a:pt x="224" y="141"/>
                    </a:lnTo>
                    <a:lnTo>
                      <a:pt x="224" y="139"/>
                    </a:lnTo>
                    <a:lnTo>
                      <a:pt x="226" y="139"/>
                    </a:lnTo>
                    <a:lnTo>
                      <a:pt x="226" y="139"/>
                    </a:lnTo>
                    <a:lnTo>
                      <a:pt x="226" y="139"/>
                    </a:lnTo>
                    <a:lnTo>
                      <a:pt x="226" y="137"/>
                    </a:lnTo>
                    <a:lnTo>
                      <a:pt x="226" y="137"/>
                    </a:lnTo>
                    <a:lnTo>
                      <a:pt x="226" y="137"/>
                    </a:lnTo>
                    <a:lnTo>
                      <a:pt x="226" y="137"/>
                    </a:lnTo>
                    <a:lnTo>
                      <a:pt x="228" y="137"/>
                    </a:lnTo>
                    <a:lnTo>
                      <a:pt x="228" y="135"/>
                    </a:lnTo>
                    <a:lnTo>
                      <a:pt x="228" y="135"/>
                    </a:lnTo>
                    <a:lnTo>
                      <a:pt x="230" y="135"/>
                    </a:lnTo>
                    <a:lnTo>
                      <a:pt x="230" y="135"/>
                    </a:lnTo>
                    <a:lnTo>
                      <a:pt x="230" y="135"/>
                    </a:lnTo>
                    <a:lnTo>
                      <a:pt x="230" y="135"/>
                    </a:lnTo>
                    <a:lnTo>
                      <a:pt x="230" y="135"/>
                    </a:lnTo>
                    <a:lnTo>
                      <a:pt x="230" y="134"/>
                    </a:lnTo>
                    <a:lnTo>
                      <a:pt x="230" y="134"/>
                    </a:lnTo>
                    <a:lnTo>
                      <a:pt x="232" y="134"/>
                    </a:lnTo>
                    <a:lnTo>
                      <a:pt x="232" y="134"/>
                    </a:lnTo>
                    <a:lnTo>
                      <a:pt x="232" y="134"/>
                    </a:lnTo>
                    <a:lnTo>
                      <a:pt x="232" y="134"/>
                    </a:lnTo>
                    <a:lnTo>
                      <a:pt x="232" y="134"/>
                    </a:lnTo>
                    <a:lnTo>
                      <a:pt x="232" y="134"/>
                    </a:lnTo>
                    <a:lnTo>
                      <a:pt x="234" y="134"/>
                    </a:lnTo>
                    <a:lnTo>
                      <a:pt x="234" y="134"/>
                    </a:lnTo>
                    <a:lnTo>
                      <a:pt x="235" y="134"/>
                    </a:lnTo>
                    <a:lnTo>
                      <a:pt x="235" y="134"/>
                    </a:lnTo>
                    <a:lnTo>
                      <a:pt x="235" y="134"/>
                    </a:lnTo>
                    <a:lnTo>
                      <a:pt x="235" y="134"/>
                    </a:lnTo>
                    <a:lnTo>
                      <a:pt x="235" y="132"/>
                    </a:lnTo>
                    <a:lnTo>
                      <a:pt x="235" y="132"/>
                    </a:lnTo>
                    <a:lnTo>
                      <a:pt x="237" y="132"/>
                    </a:lnTo>
                    <a:lnTo>
                      <a:pt x="237" y="132"/>
                    </a:lnTo>
                    <a:lnTo>
                      <a:pt x="237" y="132"/>
                    </a:lnTo>
                    <a:lnTo>
                      <a:pt x="237" y="132"/>
                    </a:lnTo>
                    <a:lnTo>
                      <a:pt x="237" y="130"/>
                    </a:lnTo>
                    <a:lnTo>
                      <a:pt x="237" y="130"/>
                    </a:lnTo>
                    <a:lnTo>
                      <a:pt x="237" y="130"/>
                    </a:lnTo>
                    <a:lnTo>
                      <a:pt x="237" y="130"/>
                    </a:lnTo>
                    <a:lnTo>
                      <a:pt x="237" y="130"/>
                    </a:lnTo>
                    <a:lnTo>
                      <a:pt x="237" y="130"/>
                    </a:lnTo>
                    <a:lnTo>
                      <a:pt x="237" y="130"/>
                    </a:lnTo>
                    <a:lnTo>
                      <a:pt x="239" y="130"/>
                    </a:lnTo>
                    <a:lnTo>
                      <a:pt x="239" y="130"/>
                    </a:lnTo>
                    <a:lnTo>
                      <a:pt x="239" y="130"/>
                    </a:lnTo>
                    <a:lnTo>
                      <a:pt x="241" y="130"/>
                    </a:lnTo>
                    <a:lnTo>
                      <a:pt x="241" y="130"/>
                    </a:lnTo>
                    <a:lnTo>
                      <a:pt x="241" y="128"/>
                    </a:lnTo>
                    <a:lnTo>
                      <a:pt x="241" y="128"/>
                    </a:lnTo>
                    <a:lnTo>
                      <a:pt x="241" y="128"/>
                    </a:lnTo>
                    <a:lnTo>
                      <a:pt x="241" y="128"/>
                    </a:lnTo>
                    <a:lnTo>
                      <a:pt x="243" y="128"/>
                    </a:lnTo>
                    <a:lnTo>
                      <a:pt x="243" y="130"/>
                    </a:lnTo>
                    <a:lnTo>
                      <a:pt x="243" y="130"/>
                    </a:lnTo>
                    <a:lnTo>
                      <a:pt x="243" y="128"/>
                    </a:lnTo>
                    <a:lnTo>
                      <a:pt x="243" y="128"/>
                    </a:lnTo>
                    <a:lnTo>
                      <a:pt x="243" y="128"/>
                    </a:lnTo>
                    <a:lnTo>
                      <a:pt x="244" y="128"/>
                    </a:lnTo>
                    <a:lnTo>
                      <a:pt x="244" y="128"/>
                    </a:lnTo>
                    <a:lnTo>
                      <a:pt x="244" y="128"/>
                    </a:lnTo>
                    <a:lnTo>
                      <a:pt x="244" y="128"/>
                    </a:lnTo>
                    <a:lnTo>
                      <a:pt x="244" y="128"/>
                    </a:lnTo>
                    <a:lnTo>
                      <a:pt x="244" y="128"/>
                    </a:lnTo>
                    <a:lnTo>
                      <a:pt x="244" y="128"/>
                    </a:lnTo>
                    <a:lnTo>
                      <a:pt x="246" y="128"/>
                    </a:lnTo>
                    <a:lnTo>
                      <a:pt x="244" y="126"/>
                    </a:lnTo>
                    <a:lnTo>
                      <a:pt x="244" y="126"/>
                    </a:lnTo>
                    <a:lnTo>
                      <a:pt x="244" y="124"/>
                    </a:lnTo>
                    <a:lnTo>
                      <a:pt x="244" y="124"/>
                    </a:lnTo>
                    <a:lnTo>
                      <a:pt x="244" y="124"/>
                    </a:lnTo>
                    <a:lnTo>
                      <a:pt x="246" y="124"/>
                    </a:lnTo>
                    <a:lnTo>
                      <a:pt x="246" y="123"/>
                    </a:lnTo>
                    <a:lnTo>
                      <a:pt x="246" y="123"/>
                    </a:lnTo>
                    <a:lnTo>
                      <a:pt x="246" y="123"/>
                    </a:lnTo>
                    <a:lnTo>
                      <a:pt x="246" y="123"/>
                    </a:lnTo>
                    <a:lnTo>
                      <a:pt x="246" y="123"/>
                    </a:lnTo>
                    <a:lnTo>
                      <a:pt x="248" y="123"/>
                    </a:lnTo>
                    <a:lnTo>
                      <a:pt x="248" y="123"/>
                    </a:lnTo>
                    <a:lnTo>
                      <a:pt x="248" y="123"/>
                    </a:lnTo>
                    <a:lnTo>
                      <a:pt x="248" y="124"/>
                    </a:lnTo>
                    <a:lnTo>
                      <a:pt x="248" y="124"/>
                    </a:lnTo>
                    <a:lnTo>
                      <a:pt x="248" y="124"/>
                    </a:lnTo>
                    <a:lnTo>
                      <a:pt x="250" y="124"/>
                    </a:lnTo>
                    <a:lnTo>
                      <a:pt x="250" y="124"/>
                    </a:lnTo>
                    <a:lnTo>
                      <a:pt x="250" y="123"/>
                    </a:lnTo>
                    <a:lnTo>
                      <a:pt x="250" y="123"/>
                    </a:lnTo>
                    <a:lnTo>
                      <a:pt x="250" y="123"/>
                    </a:lnTo>
                    <a:lnTo>
                      <a:pt x="250" y="123"/>
                    </a:lnTo>
                    <a:lnTo>
                      <a:pt x="248" y="123"/>
                    </a:lnTo>
                    <a:lnTo>
                      <a:pt x="248" y="121"/>
                    </a:lnTo>
                    <a:lnTo>
                      <a:pt x="248" y="121"/>
                    </a:lnTo>
                    <a:lnTo>
                      <a:pt x="248" y="121"/>
                    </a:lnTo>
                    <a:lnTo>
                      <a:pt x="248" y="121"/>
                    </a:lnTo>
                    <a:lnTo>
                      <a:pt x="248" y="119"/>
                    </a:lnTo>
                    <a:lnTo>
                      <a:pt x="248" y="119"/>
                    </a:lnTo>
                    <a:lnTo>
                      <a:pt x="248" y="119"/>
                    </a:lnTo>
                    <a:lnTo>
                      <a:pt x="248" y="119"/>
                    </a:lnTo>
                    <a:lnTo>
                      <a:pt x="246" y="117"/>
                    </a:lnTo>
                    <a:lnTo>
                      <a:pt x="246" y="117"/>
                    </a:lnTo>
                    <a:lnTo>
                      <a:pt x="246" y="117"/>
                    </a:lnTo>
                    <a:lnTo>
                      <a:pt x="246" y="117"/>
                    </a:lnTo>
                    <a:lnTo>
                      <a:pt x="248" y="117"/>
                    </a:lnTo>
                    <a:lnTo>
                      <a:pt x="248" y="117"/>
                    </a:lnTo>
                    <a:lnTo>
                      <a:pt x="248" y="117"/>
                    </a:lnTo>
                    <a:lnTo>
                      <a:pt x="248" y="115"/>
                    </a:lnTo>
                    <a:lnTo>
                      <a:pt x="248" y="115"/>
                    </a:lnTo>
                    <a:lnTo>
                      <a:pt x="248" y="115"/>
                    </a:lnTo>
                    <a:lnTo>
                      <a:pt x="250" y="115"/>
                    </a:lnTo>
                    <a:lnTo>
                      <a:pt x="250" y="115"/>
                    </a:lnTo>
                    <a:lnTo>
                      <a:pt x="250" y="115"/>
                    </a:lnTo>
                    <a:lnTo>
                      <a:pt x="252" y="115"/>
                    </a:lnTo>
                    <a:lnTo>
                      <a:pt x="252" y="115"/>
                    </a:lnTo>
                    <a:lnTo>
                      <a:pt x="252" y="115"/>
                    </a:lnTo>
                    <a:lnTo>
                      <a:pt x="252" y="115"/>
                    </a:lnTo>
                    <a:lnTo>
                      <a:pt x="252" y="115"/>
                    </a:lnTo>
                    <a:lnTo>
                      <a:pt x="252" y="115"/>
                    </a:lnTo>
                    <a:lnTo>
                      <a:pt x="252" y="114"/>
                    </a:lnTo>
                    <a:lnTo>
                      <a:pt x="252" y="114"/>
                    </a:lnTo>
                    <a:lnTo>
                      <a:pt x="252" y="114"/>
                    </a:lnTo>
                    <a:lnTo>
                      <a:pt x="252" y="112"/>
                    </a:lnTo>
                    <a:lnTo>
                      <a:pt x="252" y="112"/>
                    </a:lnTo>
                    <a:lnTo>
                      <a:pt x="252" y="112"/>
                    </a:lnTo>
                    <a:lnTo>
                      <a:pt x="252" y="112"/>
                    </a:lnTo>
                    <a:lnTo>
                      <a:pt x="252" y="112"/>
                    </a:lnTo>
                    <a:lnTo>
                      <a:pt x="252" y="110"/>
                    </a:lnTo>
                    <a:lnTo>
                      <a:pt x="252" y="110"/>
                    </a:lnTo>
                    <a:lnTo>
                      <a:pt x="253" y="110"/>
                    </a:lnTo>
                    <a:lnTo>
                      <a:pt x="253" y="110"/>
                    </a:lnTo>
                    <a:lnTo>
                      <a:pt x="253" y="110"/>
                    </a:lnTo>
                    <a:lnTo>
                      <a:pt x="253" y="110"/>
                    </a:lnTo>
                    <a:lnTo>
                      <a:pt x="255" y="110"/>
                    </a:lnTo>
                    <a:lnTo>
                      <a:pt x="255" y="110"/>
                    </a:lnTo>
                    <a:lnTo>
                      <a:pt x="255" y="110"/>
                    </a:lnTo>
                    <a:lnTo>
                      <a:pt x="257" y="110"/>
                    </a:lnTo>
                    <a:lnTo>
                      <a:pt x="257" y="110"/>
                    </a:lnTo>
                    <a:lnTo>
                      <a:pt x="257" y="110"/>
                    </a:lnTo>
                    <a:lnTo>
                      <a:pt x="259" y="110"/>
                    </a:lnTo>
                    <a:lnTo>
                      <a:pt x="259" y="110"/>
                    </a:lnTo>
                    <a:lnTo>
                      <a:pt x="259" y="112"/>
                    </a:lnTo>
                    <a:lnTo>
                      <a:pt x="259" y="112"/>
                    </a:lnTo>
                    <a:lnTo>
                      <a:pt x="259" y="112"/>
                    </a:lnTo>
                    <a:lnTo>
                      <a:pt x="259" y="112"/>
                    </a:lnTo>
                    <a:lnTo>
                      <a:pt x="259" y="112"/>
                    </a:lnTo>
                    <a:lnTo>
                      <a:pt x="261" y="112"/>
                    </a:lnTo>
                    <a:lnTo>
                      <a:pt x="261" y="112"/>
                    </a:lnTo>
                    <a:lnTo>
                      <a:pt x="261" y="114"/>
                    </a:lnTo>
                    <a:lnTo>
                      <a:pt x="261" y="114"/>
                    </a:lnTo>
                    <a:lnTo>
                      <a:pt x="261" y="114"/>
                    </a:lnTo>
                    <a:lnTo>
                      <a:pt x="261" y="114"/>
                    </a:lnTo>
                    <a:lnTo>
                      <a:pt x="261" y="114"/>
                    </a:lnTo>
                    <a:lnTo>
                      <a:pt x="261" y="114"/>
                    </a:lnTo>
                    <a:lnTo>
                      <a:pt x="261" y="114"/>
                    </a:lnTo>
                    <a:lnTo>
                      <a:pt x="261" y="112"/>
                    </a:lnTo>
                    <a:lnTo>
                      <a:pt x="261" y="112"/>
                    </a:lnTo>
                    <a:lnTo>
                      <a:pt x="261" y="112"/>
                    </a:lnTo>
                    <a:lnTo>
                      <a:pt x="262" y="112"/>
                    </a:lnTo>
                    <a:lnTo>
                      <a:pt x="262" y="112"/>
                    </a:lnTo>
                    <a:lnTo>
                      <a:pt x="262" y="112"/>
                    </a:lnTo>
                    <a:lnTo>
                      <a:pt x="262" y="112"/>
                    </a:lnTo>
                    <a:lnTo>
                      <a:pt x="264" y="112"/>
                    </a:lnTo>
                    <a:lnTo>
                      <a:pt x="264" y="110"/>
                    </a:lnTo>
                    <a:lnTo>
                      <a:pt x="264" y="110"/>
                    </a:lnTo>
                    <a:lnTo>
                      <a:pt x="264" y="110"/>
                    </a:lnTo>
                    <a:lnTo>
                      <a:pt x="264" y="110"/>
                    </a:lnTo>
                    <a:lnTo>
                      <a:pt x="264" y="110"/>
                    </a:lnTo>
                    <a:lnTo>
                      <a:pt x="264" y="110"/>
                    </a:lnTo>
                    <a:lnTo>
                      <a:pt x="264" y="110"/>
                    </a:lnTo>
                    <a:lnTo>
                      <a:pt x="264" y="108"/>
                    </a:lnTo>
                    <a:lnTo>
                      <a:pt x="266" y="108"/>
                    </a:lnTo>
                    <a:lnTo>
                      <a:pt x="266" y="110"/>
                    </a:lnTo>
                    <a:lnTo>
                      <a:pt x="266" y="110"/>
                    </a:lnTo>
                    <a:lnTo>
                      <a:pt x="266" y="110"/>
                    </a:lnTo>
                    <a:lnTo>
                      <a:pt x="266" y="110"/>
                    </a:lnTo>
                    <a:lnTo>
                      <a:pt x="268" y="110"/>
                    </a:lnTo>
                    <a:lnTo>
                      <a:pt x="268" y="110"/>
                    </a:lnTo>
                    <a:lnTo>
                      <a:pt x="268" y="110"/>
                    </a:lnTo>
                    <a:lnTo>
                      <a:pt x="268" y="110"/>
                    </a:lnTo>
                    <a:lnTo>
                      <a:pt x="268" y="110"/>
                    </a:lnTo>
                    <a:lnTo>
                      <a:pt x="268" y="110"/>
                    </a:lnTo>
                    <a:lnTo>
                      <a:pt x="268" y="110"/>
                    </a:lnTo>
                    <a:lnTo>
                      <a:pt x="268" y="110"/>
                    </a:lnTo>
                    <a:lnTo>
                      <a:pt x="268" y="110"/>
                    </a:lnTo>
                    <a:lnTo>
                      <a:pt x="268" y="112"/>
                    </a:lnTo>
                    <a:lnTo>
                      <a:pt x="270" y="112"/>
                    </a:lnTo>
                    <a:lnTo>
                      <a:pt x="270" y="110"/>
                    </a:lnTo>
                    <a:lnTo>
                      <a:pt x="270" y="110"/>
                    </a:lnTo>
                    <a:lnTo>
                      <a:pt x="270" y="110"/>
                    </a:lnTo>
                    <a:lnTo>
                      <a:pt x="271" y="110"/>
                    </a:lnTo>
                    <a:lnTo>
                      <a:pt x="271" y="110"/>
                    </a:lnTo>
                    <a:lnTo>
                      <a:pt x="271" y="110"/>
                    </a:lnTo>
                    <a:lnTo>
                      <a:pt x="271" y="110"/>
                    </a:lnTo>
                    <a:lnTo>
                      <a:pt x="271" y="108"/>
                    </a:lnTo>
                    <a:lnTo>
                      <a:pt x="271" y="108"/>
                    </a:lnTo>
                    <a:lnTo>
                      <a:pt x="270" y="108"/>
                    </a:lnTo>
                    <a:lnTo>
                      <a:pt x="271" y="108"/>
                    </a:lnTo>
                    <a:lnTo>
                      <a:pt x="271" y="106"/>
                    </a:lnTo>
                    <a:lnTo>
                      <a:pt x="271" y="106"/>
                    </a:lnTo>
                    <a:lnTo>
                      <a:pt x="271" y="106"/>
                    </a:lnTo>
                    <a:lnTo>
                      <a:pt x="271" y="106"/>
                    </a:lnTo>
                    <a:lnTo>
                      <a:pt x="271" y="106"/>
                    </a:lnTo>
                    <a:lnTo>
                      <a:pt x="271" y="106"/>
                    </a:lnTo>
                    <a:lnTo>
                      <a:pt x="271" y="105"/>
                    </a:lnTo>
                    <a:lnTo>
                      <a:pt x="271" y="105"/>
                    </a:lnTo>
                    <a:lnTo>
                      <a:pt x="271" y="105"/>
                    </a:lnTo>
                    <a:lnTo>
                      <a:pt x="271" y="105"/>
                    </a:lnTo>
                    <a:lnTo>
                      <a:pt x="271" y="105"/>
                    </a:lnTo>
                    <a:lnTo>
                      <a:pt x="271" y="105"/>
                    </a:lnTo>
                    <a:lnTo>
                      <a:pt x="271" y="105"/>
                    </a:lnTo>
                    <a:lnTo>
                      <a:pt x="271" y="103"/>
                    </a:lnTo>
                    <a:lnTo>
                      <a:pt x="271" y="103"/>
                    </a:lnTo>
                    <a:lnTo>
                      <a:pt x="271" y="103"/>
                    </a:lnTo>
                    <a:lnTo>
                      <a:pt x="271" y="103"/>
                    </a:lnTo>
                    <a:lnTo>
                      <a:pt x="271" y="101"/>
                    </a:lnTo>
                    <a:lnTo>
                      <a:pt x="271" y="101"/>
                    </a:lnTo>
                    <a:lnTo>
                      <a:pt x="271" y="101"/>
                    </a:lnTo>
                    <a:lnTo>
                      <a:pt x="271" y="101"/>
                    </a:lnTo>
                    <a:lnTo>
                      <a:pt x="271" y="101"/>
                    </a:lnTo>
                    <a:lnTo>
                      <a:pt x="271" y="101"/>
                    </a:lnTo>
                    <a:lnTo>
                      <a:pt x="271" y="101"/>
                    </a:lnTo>
                    <a:lnTo>
                      <a:pt x="273" y="101"/>
                    </a:lnTo>
                    <a:lnTo>
                      <a:pt x="273" y="101"/>
                    </a:lnTo>
                    <a:lnTo>
                      <a:pt x="273" y="101"/>
                    </a:lnTo>
                    <a:lnTo>
                      <a:pt x="273" y="99"/>
                    </a:lnTo>
                    <a:lnTo>
                      <a:pt x="273" y="99"/>
                    </a:lnTo>
                    <a:lnTo>
                      <a:pt x="273" y="99"/>
                    </a:lnTo>
                    <a:lnTo>
                      <a:pt x="273" y="99"/>
                    </a:lnTo>
                    <a:lnTo>
                      <a:pt x="273" y="99"/>
                    </a:lnTo>
                    <a:lnTo>
                      <a:pt x="273" y="99"/>
                    </a:lnTo>
                    <a:lnTo>
                      <a:pt x="273" y="99"/>
                    </a:lnTo>
                    <a:lnTo>
                      <a:pt x="273" y="99"/>
                    </a:lnTo>
                    <a:lnTo>
                      <a:pt x="273" y="99"/>
                    </a:lnTo>
                    <a:lnTo>
                      <a:pt x="273" y="97"/>
                    </a:lnTo>
                    <a:lnTo>
                      <a:pt x="273" y="97"/>
                    </a:lnTo>
                    <a:lnTo>
                      <a:pt x="273" y="97"/>
                    </a:lnTo>
                    <a:lnTo>
                      <a:pt x="273" y="97"/>
                    </a:lnTo>
                    <a:lnTo>
                      <a:pt x="271" y="97"/>
                    </a:lnTo>
                    <a:lnTo>
                      <a:pt x="271" y="96"/>
                    </a:lnTo>
                    <a:lnTo>
                      <a:pt x="271" y="96"/>
                    </a:lnTo>
                    <a:lnTo>
                      <a:pt x="271" y="96"/>
                    </a:lnTo>
                    <a:lnTo>
                      <a:pt x="271" y="96"/>
                    </a:lnTo>
                    <a:lnTo>
                      <a:pt x="270" y="96"/>
                    </a:lnTo>
                    <a:lnTo>
                      <a:pt x="270" y="96"/>
                    </a:lnTo>
                    <a:lnTo>
                      <a:pt x="270" y="96"/>
                    </a:lnTo>
                    <a:lnTo>
                      <a:pt x="270" y="96"/>
                    </a:lnTo>
                    <a:lnTo>
                      <a:pt x="270" y="94"/>
                    </a:lnTo>
                    <a:lnTo>
                      <a:pt x="270" y="94"/>
                    </a:lnTo>
                    <a:lnTo>
                      <a:pt x="268" y="94"/>
                    </a:lnTo>
                    <a:lnTo>
                      <a:pt x="268" y="94"/>
                    </a:lnTo>
                    <a:lnTo>
                      <a:pt x="268" y="94"/>
                    </a:lnTo>
                    <a:lnTo>
                      <a:pt x="268" y="92"/>
                    </a:lnTo>
                    <a:lnTo>
                      <a:pt x="268" y="92"/>
                    </a:lnTo>
                    <a:lnTo>
                      <a:pt x="268" y="92"/>
                    </a:lnTo>
                    <a:lnTo>
                      <a:pt x="268" y="90"/>
                    </a:lnTo>
                    <a:lnTo>
                      <a:pt x="268" y="90"/>
                    </a:lnTo>
                    <a:lnTo>
                      <a:pt x="268" y="90"/>
                    </a:lnTo>
                    <a:lnTo>
                      <a:pt x="268" y="90"/>
                    </a:lnTo>
                    <a:lnTo>
                      <a:pt x="268" y="90"/>
                    </a:lnTo>
                    <a:lnTo>
                      <a:pt x="268" y="88"/>
                    </a:lnTo>
                    <a:lnTo>
                      <a:pt x="268" y="88"/>
                    </a:lnTo>
                    <a:lnTo>
                      <a:pt x="268" y="88"/>
                    </a:lnTo>
                    <a:lnTo>
                      <a:pt x="268" y="88"/>
                    </a:lnTo>
                    <a:lnTo>
                      <a:pt x="268" y="88"/>
                    </a:lnTo>
                    <a:lnTo>
                      <a:pt x="268" y="88"/>
                    </a:lnTo>
                    <a:lnTo>
                      <a:pt x="268" y="88"/>
                    </a:lnTo>
                    <a:lnTo>
                      <a:pt x="268" y="88"/>
                    </a:lnTo>
                    <a:lnTo>
                      <a:pt x="268" y="88"/>
                    </a:lnTo>
                    <a:lnTo>
                      <a:pt x="270" y="88"/>
                    </a:lnTo>
                    <a:lnTo>
                      <a:pt x="270" y="88"/>
                    </a:lnTo>
                    <a:lnTo>
                      <a:pt x="270" y="88"/>
                    </a:lnTo>
                    <a:lnTo>
                      <a:pt x="270" y="88"/>
                    </a:lnTo>
                    <a:lnTo>
                      <a:pt x="270" y="86"/>
                    </a:lnTo>
                    <a:lnTo>
                      <a:pt x="270" y="86"/>
                    </a:lnTo>
                    <a:lnTo>
                      <a:pt x="270" y="86"/>
                    </a:lnTo>
                    <a:lnTo>
                      <a:pt x="270" y="86"/>
                    </a:lnTo>
                    <a:lnTo>
                      <a:pt x="270" y="86"/>
                    </a:lnTo>
                    <a:lnTo>
                      <a:pt x="271" y="86"/>
                    </a:lnTo>
                    <a:lnTo>
                      <a:pt x="271" y="85"/>
                    </a:lnTo>
                    <a:lnTo>
                      <a:pt x="271" y="85"/>
                    </a:lnTo>
                    <a:lnTo>
                      <a:pt x="271" y="85"/>
                    </a:lnTo>
                    <a:lnTo>
                      <a:pt x="271" y="85"/>
                    </a:lnTo>
                    <a:lnTo>
                      <a:pt x="271" y="85"/>
                    </a:lnTo>
                    <a:lnTo>
                      <a:pt x="271" y="83"/>
                    </a:lnTo>
                    <a:lnTo>
                      <a:pt x="271" y="83"/>
                    </a:lnTo>
                    <a:lnTo>
                      <a:pt x="270" y="83"/>
                    </a:lnTo>
                    <a:lnTo>
                      <a:pt x="270" y="83"/>
                    </a:lnTo>
                    <a:lnTo>
                      <a:pt x="270" y="83"/>
                    </a:lnTo>
                    <a:lnTo>
                      <a:pt x="270" y="83"/>
                    </a:lnTo>
                    <a:lnTo>
                      <a:pt x="270" y="83"/>
                    </a:lnTo>
                    <a:lnTo>
                      <a:pt x="270" y="81"/>
                    </a:lnTo>
                    <a:lnTo>
                      <a:pt x="268" y="81"/>
                    </a:lnTo>
                    <a:lnTo>
                      <a:pt x="268" y="81"/>
                    </a:lnTo>
                    <a:lnTo>
                      <a:pt x="268" y="81"/>
                    </a:lnTo>
                    <a:lnTo>
                      <a:pt x="268" y="81"/>
                    </a:lnTo>
                    <a:lnTo>
                      <a:pt x="268" y="81"/>
                    </a:lnTo>
                    <a:lnTo>
                      <a:pt x="268" y="81"/>
                    </a:lnTo>
                    <a:lnTo>
                      <a:pt x="268" y="81"/>
                    </a:lnTo>
                    <a:lnTo>
                      <a:pt x="268" y="81"/>
                    </a:lnTo>
                    <a:lnTo>
                      <a:pt x="268" y="81"/>
                    </a:lnTo>
                    <a:lnTo>
                      <a:pt x="270" y="79"/>
                    </a:lnTo>
                    <a:lnTo>
                      <a:pt x="270" y="79"/>
                    </a:lnTo>
                    <a:lnTo>
                      <a:pt x="270" y="79"/>
                    </a:lnTo>
                    <a:lnTo>
                      <a:pt x="271" y="81"/>
                    </a:lnTo>
                    <a:lnTo>
                      <a:pt x="271" y="81"/>
                    </a:lnTo>
                    <a:lnTo>
                      <a:pt x="271" y="81"/>
                    </a:lnTo>
                    <a:lnTo>
                      <a:pt x="273" y="79"/>
                    </a:lnTo>
                    <a:lnTo>
                      <a:pt x="273" y="79"/>
                    </a:lnTo>
                    <a:lnTo>
                      <a:pt x="275" y="79"/>
                    </a:lnTo>
                    <a:lnTo>
                      <a:pt x="277" y="77"/>
                    </a:lnTo>
                    <a:lnTo>
                      <a:pt x="277" y="77"/>
                    </a:lnTo>
                    <a:lnTo>
                      <a:pt x="277" y="77"/>
                    </a:lnTo>
                    <a:lnTo>
                      <a:pt x="277" y="77"/>
                    </a:lnTo>
                    <a:lnTo>
                      <a:pt x="279" y="77"/>
                    </a:lnTo>
                    <a:lnTo>
                      <a:pt x="279" y="77"/>
                    </a:lnTo>
                    <a:lnTo>
                      <a:pt x="279" y="76"/>
                    </a:lnTo>
                    <a:lnTo>
                      <a:pt x="279" y="76"/>
                    </a:lnTo>
                    <a:lnTo>
                      <a:pt x="281" y="76"/>
                    </a:lnTo>
                    <a:lnTo>
                      <a:pt x="282" y="76"/>
                    </a:lnTo>
                    <a:lnTo>
                      <a:pt x="282" y="76"/>
                    </a:lnTo>
                    <a:lnTo>
                      <a:pt x="282" y="76"/>
                    </a:lnTo>
                    <a:lnTo>
                      <a:pt x="282" y="77"/>
                    </a:lnTo>
                    <a:lnTo>
                      <a:pt x="282" y="77"/>
                    </a:lnTo>
                    <a:lnTo>
                      <a:pt x="282" y="77"/>
                    </a:lnTo>
                    <a:lnTo>
                      <a:pt x="282" y="77"/>
                    </a:lnTo>
                    <a:lnTo>
                      <a:pt x="282" y="77"/>
                    </a:lnTo>
                    <a:lnTo>
                      <a:pt x="282" y="79"/>
                    </a:lnTo>
                    <a:lnTo>
                      <a:pt x="282" y="79"/>
                    </a:lnTo>
                    <a:lnTo>
                      <a:pt x="282" y="79"/>
                    </a:lnTo>
                    <a:lnTo>
                      <a:pt x="282" y="79"/>
                    </a:lnTo>
                    <a:lnTo>
                      <a:pt x="282" y="79"/>
                    </a:lnTo>
                    <a:lnTo>
                      <a:pt x="282" y="79"/>
                    </a:lnTo>
                    <a:lnTo>
                      <a:pt x="284" y="79"/>
                    </a:lnTo>
                    <a:lnTo>
                      <a:pt x="284" y="81"/>
                    </a:lnTo>
                    <a:lnTo>
                      <a:pt x="284" y="81"/>
                    </a:lnTo>
                    <a:lnTo>
                      <a:pt x="284" y="81"/>
                    </a:lnTo>
                    <a:lnTo>
                      <a:pt x="282" y="81"/>
                    </a:lnTo>
                    <a:lnTo>
                      <a:pt x="282" y="81"/>
                    </a:lnTo>
                    <a:lnTo>
                      <a:pt x="282" y="81"/>
                    </a:lnTo>
                    <a:lnTo>
                      <a:pt x="282" y="81"/>
                    </a:lnTo>
                    <a:lnTo>
                      <a:pt x="284" y="83"/>
                    </a:lnTo>
                    <a:lnTo>
                      <a:pt x="284" y="83"/>
                    </a:lnTo>
                    <a:lnTo>
                      <a:pt x="284" y="83"/>
                    </a:lnTo>
                    <a:lnTo>
                      <a:pt x="284" y="83"/>
                    </a:lnTo>
                    <a:lnTo>
                      <a:pt x="284" y="83"/>
                    </a:lnTo>
                    <a:lnTo>
                      <a:pt x="284" y="83"/>
                    </a:lnTo>
                    <a:lnTo>
                      <a:pt x="284" y="83"/>
                    </a:lnTo>
                    <a:lnTo>
                      <a:pt x="284" y="83"/>
                    </a:lnTo>
                    <a:lnTo>
                      <a:pt x="286" y="83"/>
                    </a:lnTo>
                    <a:lnTo>
                      <a:pt x="286" y="83"/>
                    </a:lnTo>
                    <a:lnTo>
                      <a:pt x="286" y="85"/>
                    </a:lnTo>
                    <a:lnTo>
                      <a:pt x="286" y="85"/>
                    </a:lnTo>
                    <a:lnTo>
                      <a:pt x="286" y="85"/>
                    </a:lnTo>
                    <a:lnTo>
                      <a:pt x="286" y="85"/>
                    </a:lnTo>
                    <a:lnTo>
                      <a:pt x="286" y="85"/>
                    </a:lnTo>
                    <a:lnTo>
                      <a:pt x="286" y="85"/>
                    </a:lnTo>
                    <a:lnTo>
                      <a:pt x="286" y="85"/>
                    </a:lnTo>
                    <a:lnTo>
                      <a:pt x="286" y="85"/>
                    </a:lnTo>
                    <a:lnTo>
                      <a:pt x="288" y="85"/>
                    </a:lnTo>
                    <a:lnTo>
                      <a:pt x="288" y="85"/>
                    </a:lnTo>
                    <a:lnTo>
                      <a:pt x="288" y="85"/>
                    </a:lnTo>
                    <a:lnTo>
                      <a:pt x="290" y="85"/>
                    </a:lnTo>
                    <a:lnTo>
                      <a:pt x="290" y="85"/>
                    </a:lnTo>
                    <a:lnTo>
                      <a:pt x="290" y="85"/>
                    </a:lnTo>
                    <a:lnTo>
                      <a:pt x="290" y="85"/>
                    </a:lnTo>
                    <a:lnTo>
                      <a:pt x="291" y="83"/>
                    </a:lnTo>
                    <a:lnTo>
                      <a:pt x="291" y="83"/>
                    </a:lnTo>
                    <a:lnTo>
                      <a:pt x="291" y="83"/>
                    </a:lnTo>
                    <a:lnTo>
                      <a:pt x="291" y="83"/>
                    </a:lnTo>
                    <a:lnTo>
                      <a:pt x="291" y="83"/>
                    </a:lnTo>
                    <a:lnTo>
                      <a:pt x="291" y="83"/>
                    </a:lnTo>
                    <a:lnTo>
                      <a:pt x="291" y="83"/>
                    </a:lnTo>
                    <a:lnTo>
                      <a:pt x="291" y="83"/>
                    </a:lnTo>
                    <a:lnTo>
                      <a:pt x="293" y="83"/>
                    </a:lnTo>
                    <a:lnTo>
                      <a:pt x="293" y="83"/>
                    </a:lnTo>
                    <a:lnTo>
                      <a:pt x="293" y="83"/>
                    </a:lnTo>
                    <a:lnTo>
                      <a:pt x="293" y="83"/>
                    </a:lnTo>
                    <a:lnTo>
                      <a:pt x="293" y="83"/>
                    </a:lnTo>
                    <a:lnTo>
                      <a:pt x="293" y="85"/>
                    </a:lnTo>
                    <a:lnTo>
                      <a:pt x="293" y="85"/>
                    </a:lnTo>
                    <a:lnTo>
                      <a:pt x="295" y="85"/>
                    </a:lnTo>
                    <a:lnTo>
                      <a:pt x="295" y="85"/>
                    </a:lnTo>
                    <a:lnTo>
                      <a:pt x="295" y="85"/>
                    </a:lnTo>
                    <a:lnTo>
                      <a:pt x="295" y="85"/>
                    </a:lnTo>
                    <a:lnTo>
                      <a:pt x="295" y="85"/>
                    </a:lnTo>
                    <a:lnTo>
                      <a:pt x="295" y="85"/>
                    </a:lnTo>
                    <a:lnTo>
                      <a:pt x="297" y="85"/>
                    </a:lnTo>
                    <a:lnTo>
                      <a:pt x="297" y="85"/>
                    </a:lnTo>
                    <a:lnTo>
                      <a:pt x="297" y="85"/>
                    </a:lnTo>
                    <a:lnTo>
                      <a:pt x="297" y="85"/>
                    </a:lnTo>
                    <a:lnTo>
                      <a:pt x="297" y="85"/>
                    </a:lnTo>
                    <a:lnTo>
                      <a:pt x="297" y="85"/>
                    </a:lnTo>
                    <a:lnTo>
                      <a:pt x="297" y="83"/>
                    </a:lnTo>
                    <a:lnTo>
                      <a:pt x="297" y="83"/>
                    </a:lnTo>
                    <a:lnTo>
                      <a:pt x="297" y="83"/>
                    </a:lnTo>
                    <a:lnTo>
                      <a:pt x="297" y="83"/>
                    </a:lnTo>
                    <a:lnTo>
                      <a:pt x="297" y="83"/>
                    </a:lnTo>
                    <a:lnTo>
                      <a:pt x="297" y="83"/>
                    </a:lnTo>
                    <a:lnTo>
                      <a:pt x="299" y="83"/>
                    </a:lnTo>
                    <a:lnTo>
                      <a:pt x="299" y="83"/>
                    </a:lnTo>
                    <a:lnTo>
                      <a:pt x="299" y="81"/>
                    </a:lnTo>
                    <a:lnTo>
                      <a:pt x="299" y="81"/>
                    </a:lnTo>
                    <a:lnTo>
                      <a:pt x="299" y="83"/>
                    </a:lnTo>
                    <a:lnTo>
                      <a:pt x="299" y="83"/>
                    </a:lnTo>
                    <a:lnTo>
                      <a:pt x="300" y="83"/>
                    </a:lnTo>
                    <a:lnTo>
                      <a:pt x="300" y="83"/>
                    </a:lnTo>
                    <a:lnTo>
                      <a:pt x="300" y="81"/>
                    </a:lnTo>
                    <a:lnTo>
                      <a:pt x="300" y="81"/>
                    </a:lnTo>
                    <a:lnTo>
                      <a:pt x="300" y="81"/>
                    </a:lnTo>
                    <a:lnTo>
                      <a:pt x="302" y="81"/>
                    </a:lnTo>
                    <a:lnTo>
                      <a:pt x="302" y="81"/>
                    </a:lnTo>
                    <a:lnTo>
                      <a:pt x="302" y="81"/>
                    </a:lnTo>
                    <a:lnTo>
                      <a:pt x="302" y="81"/>
                    </a:lnTo>
                    <a:lnTo>
                      <a:pt x="302" y="81"/>
                    </a:lnTo>
                    <a:lnTo>
                      <a:pt x="304" y="79"/>
                    </a:lnTo>
                    <a:lnTo>
                      <a:pt x="304" y="81"/>
                    </a:lnTo>
                    <a:lnTo>
                      <a:pt x="304" y="81"/>
                    </a:lnTo>
                    <a:lnTo>
                      <a:pt x="304" y="81"/>
                    </a:lnTo>
                    <a:lnTo>
                      <a:pt x="304" y="81"/>
                    </a:lnTo>
                    <a:lnTo>
                      <a:pt x="304" y="81"/>
                    </a:lnTo>
                    <a:lnTo>
                      <a:pt x="304" y="81"/>
                    </a:lnTo>
                    <a:lnTo>
                      <a:pt x="304" y="81"/>
                    </a:lnTo>
                    <a:lnTo>
                      <a:pt x="304" y="83"/>
                    </a:lnTo>
                    <a:lnTo>
                      <a:pt x="304" y="83"/>
                    </a:lnTo>
                    <a:lnTo>
                      <a:pt x="304" y="83"/>
                    </a:lnTo>
                    <a:lnTo>
                      <a:pt x="306" y="83"/>
                    </a:lnTo>
                    <a:lnTo>
                      <a:pt x="306" y="83"/>
                    </a:lnTo>
                    <a:lnTo>
                      <a:pt x="306" y="81"/>
                    </a:lnTo>
                    <a:lnTo>
                      <a:pt x="306" y="81"/>
                    </a:lnTo>
                    <a:lnTo>
                      <a:pt x="306" y="79"/>
                    </a:lnTo>
                    <a:lnTo>
                      <a:pt x="306" y="79"/>
                    </a:lnTo>
                    <a:lnTo>
                      <a:pt x="308" y="79"/>
                    </a:lnTo>
                    <a:lnTo>
                      <a:pt x="308" y="77"/>
                    </a:lnTo>
                    <a:lnTo>
                      <a:pt x="308" y="77"/>
                    </a:lnTo>
                    <a:lnTo>
                      <a:pt x="308" y="77"/>
                    </a:lnTo>
                    <a:lnTo>
                      <a:pt x="308" y="77"/>
                    </a:lnTo>
                    <a:lnTo>
                      <a:pt x="308" y="76"/>
                    </a:lnTo>
                    <a:lnTo>
                      <a:pt x="308" y="76"/>
                    </a:lnTo>
                    <a:lnTo>
                      <a:pt x="308" y="76"/>
                    </a:lnTo>
                    <a:lnTo>
                      <a:pt x="309" y="76"/>
                    </a:lnTo>
                    <a:lnTo>
                      <a:pt x="309" y="76"/>
                    </a:lnTo>
                    <a:lnTo>
                      <a:pt x="309" y="76"/>
                    </a:lnTo>
                    <a:lnTo>
                      <a:pt x="309" y="76"/>
                    </a:lnTo>
                    <a:lnTo>
                      <a:pt x="309" y="76"/>
                    </a:lnTo>
                    <a:lnTo>
                      <a:pt x="309" y="74"/>
                    </a:lnTo>
                    <a:lnTo>
                      <a:pt x="311" y="74"/>
                    </a:lnTo>
                    <a:lnTo>
                      <a:pt x="311" y="74"/>
                    </a:lnTo>
                    <a:lnTo>
                      <a:pt x="311" y="74"/>
                    </a:lnTo>
                    <a:lnTo>
                      <a:pt x="311" y="74"/>
                    </a:lnTo>
                    <a:lnTo>
                      <a:pt x="311" y="74"/>
                    </a:lnTo>
                    <a:lnTo>
                      <a:pt x="311" y="74"/>
                    </a:lnTo>
                    <a:lnTo>
                      <a:pt x="311" y="74"/>
                    </a:lnTo>
                    <a:lnTo>
                      <a:pt x="313" y="74"/>
                    </a:lnTo>
                    <a:lnTo>
                      <a:pt x="313" y="74"/>
                    </a:lnTo>
                    <a:lnTo>
                      <a:pt x="313" y="74"/>
                    </a:lnTo>
                    <a:lnTo>
                      <a:pt x="313" y="74"/>
                    </a:lnTo>
                    <a:lnTo>
                      <a:pt x="313" y="74"/>
                    </a:lnTo>
                    <a:lnTo>
                      <a:pt x="313" y="74"/>
                    </a:lnTo>
                    <a:lnTo>
                      <a:pt x="315" y="74"/>
                    </a:lnTo>
                    <a:lnTo>
                      <a:pt x="315" y="74"/>
                    </a:lnTo>
                    <a:lnTo>
                      <a:pt x="315" y="74"/>
                    </a:lnTo>
                    <a:lnTo>
                      <a:pt x="315" y="74"/>
                    </a:lnTo>
                    <a:lnTo>
                      <a:pt x="317" y="74"/>
                    </a:lnTo>
                    <a:lnTo>
                      <a:pt x="317" y="74"/>
                    </a:lnTo>
                    <a:lnTo>
                      <a:pt x="317" y="74"/>
                    </a:lnTo>
                    <a:lnTo>
                      <a:pt x="317" y="74"/>
                    </a:lnTo>
                    <a:lnTo>
                      <a:pt x="317" y="76"/>
                    </a:lnTo>
                    <a:lnTo>
                      <a:pt x="319" y="76"/>
                    </a:lnTo>
                    <a:lnTo>
                      <a:pt x="319" y="76"/>
                    </a:lnTo>
                    <a:lnTo>
                      <a:pt x="319" y="76"/>
                    </a:lnTo>
                    <a:lnTo>
                      <a:pt x="320" y="74"/>
                    </a:lnTo>
                    <a:lnTo>
                      <a:pt x="320" y="74"/>
                    </a:lnTo>
                    <a:lnTo>
                      <a:pt x="320" y="74"/>
                    </a:lnTo>
                    <a:lnTo>
                      <a:pt x="320" y="74"/>
                    </a:lnTo>
                    <a:lnTo>
                      <a:pt x="322" y="74"/>
                    </a:lnTo>
                    <a:lnTo>
                      <a:pt x="322" y="74"/>
                    </a:lnTo>
                    <a:lnTo>
                      <a:pt x="322" y="74"/>
                    </a:lnTo>
                    <a:lnTo>
                      <a:pt x="322" y="74"/>
                    </a:lnTo>
                    <a:lnTo>
                      <a:pt x="322" y="74"/>
                    </a:lnTo>
                    <a:lnTo>
                      <a:pt x="322" y="76"/>
                    </a:lnTo>
                    <a:lnTo>
                      <a:pt x="322" y="76"/>
                    </a:lnTo>
                    <a:lnTo>
                      <a:pt x="322" y="76"/>
                    </a:lnTo>
                    <a:lnTo>
                      <a:pt x="322" y="76"/>
                    </a:lnTo>
                    <a:lnTo>
                      <a:pt x="322" y="76"/>
                    </a:lnTo>
                    <a:lnTo>
                      <a:pt x="322" y="76"/>
                    </a:lnTo>
                    <a:lnTo>
                      <a:pt x="322" y="76"/>
                    </a:lnTo>
                    <a:lnTo>
                      <a:pt x="322" y="76"/>
                    </a:lnTo>
                    <a:lnTo>
                      <a:pt x="324" y="76"/>
                    </a:lnTo>
                    <a:lnTo>
                      <a:pt x="324" y="76"/>
                    </a:lnTo>
                    <a:lnTo>
                      <a:pt x="324" y="76"/>
                    </a:lnTo>
                    <a:lnTo>
                      <a:pt x="324" y="76"/>
                    </a:lnTo>
                    <a:lnTo>
                      <a:pt x="324" y="76"/>
                    </a:lnTo>
                    <a:lnTo>
                      <a:pt x="324" y="76"/>
                    </a:lnTo>
                    <a:lnTo>
                      <a:pt x="324" y="76"/>
                    </a:lnTo>
                    <a:lnTo>
                      <a:pt x="324" y="76"/>
                    </a:lnTo>
                    <a:lnTo>
                      <a:pt x="324" y="74"/>
                    </a:lnTo>
                    <a:lnTo>
                      <a:pt x="324" y="74"/>
                    </a:lnTo>
                    <a:lnTo>
                      <a:pt x="326" y="72"/>
                    </a:lnTo>
                    <a:lnTo>
                      <a:pt x="326" y="72"/>
                    </a:lnTo>
                    <a:lnTo>
                      <a:pt x="326" y="72"/>
                    </a:lnTo>
                    <a:lnTo>
                      <a:pt x="326" y="72"/>
                    </a:lnTo>
                    <a:lnTo>
                      <a:pt x="326" y="72"/>
                    </a:lnTo>
                    <a:lnTo>
                      <a:pt x="326" y="72"/>
                    </a:lnTo>
                    <a:lnTo>
                      <a:pt x="326" y="72"/>
                    </a:lnTo>
                    <a:lnTo>
                      <a:pt x="328" y="72"/>
                    </a:lnTo>
                    <a:lnTo>
                      <a:pt x="328" y="70"/>
                    </a:lnTo>
                    <a:lnTo>
                      <a:pt x="328" y="70"/>
                    </a:lnTo>
                    <a:lnTo>
                      <a:pt x="328" y="70"/>
                    </a:lnTo>
                    <a:lnTo>
                      <a:pt x="328" y="70"/>
                    </a:lnTo>
                    <a:lnTo>
                      <a:pt x="328" y="70"/>
                    </a:lnTo>
                    <a:lnTo>
                      <a:pt x="328" y="70"/>
                    </a:lnTo>
                    <a:lnTo>
                      <a:pt x="329" y="70"/>
                    </a:lnTo>
                    <a:lnTo>
                      <a:pt x="329" y="70"/>
                    </a:lnTo>
                    <a:lnTo>
                      <a:pt x="329" y="70"/>
                    </a:lnTo>
                    <a:lnTo>
                      <a:pt x="329" y="70"/>
                    </a:lnTo>
                    <a:lnTo>
                      <a:pt x="329" y="70"/>
                    </a:lnTo>
                    <a:lnTo>
                      <a:pt x="329" y="72"/>
                    </a:lnTo>
                    <a:lnTo>
                      <a:pt x="329" y="72"/>
                    </a:lnTo>
                    <a:lnTo>
                      <a:pt x="329" y="72"/>
                    </a:lnTo>
                    <a:lnTo>
                      <a:pt x="329" y="72"/>
                    </a:lnTo>
                    <a:lnTo>
                      <a:pt x="329" y="72"/>
                    </a:lnTo>
                    <a:lnTo>
                      <a:pt x="329" y="72"/>
                    </a:lnTo>
                    <a:lnTo>
                      <a:pt x="329" y="74"/>
                    </a:lnTo>
                    <a:lnTo>
                      <a:pt x="329" y="74"/>
                    </a:lnTo>
                    <a:lnTo>
                      <a:pt x="329" y="74"/>
                    </a:lnTo>
                    <a:lnTo>
                      <a:pt x="329" y="74"/>
                    </a:lnTo>
                    <a:lnTo>
                      <a:pt x="331" y="74"/>
                    </a:lnTo>
                    <a:lnTo>
                      <a:pt x="331" y="74"/>
                    </a:lnTo>
                    <a:lnTo>
                      <a:pt x="331" y="74"/>
                    </a:lnTo>
                    <a:lnTo>
                      <a:pt x="331" y="74"/>
                    </a:lnTo>
                    <a:lnTo>
                      <a:pt x="331" y="74"/>
                    </a:lnTo>
                    <a:lnTo>
                      <a:pt x="333" y="72"/>
                    </a:lnTo>
                    <a:lnTo>
                      <a:pt x="333" y="72"/>
                    </a:lnTo>
                    <a:lnTo>
                      <a:pt x="333" y="72"/>
                    </a:lnTo>
                    <a:lnTo>
                      <a:pt x="333" y="72"/>
                    </a:lnTo>
                    <a:lnTo>
                      <a:pt x="333" y="72"/>
                    </a:lnTo>
                    <a:lnTo>
                      <a:pt x="333" y="72"/>
                    </a:lnTo>
                    <a:lnTo>
                      <a:pt x="331" y="72"/>
                    </a:lnTo>
                    <a:lnTo>
                      <a:pt x="331" y="72"/>
                    </a:lnTo>
                    <a:lnTo>
                      <a:pt x="333" y="70"/>
                    </a:lnTo>
                    <a:lnTo>
                      <a:pt x="333" y="70"/>
                    </a:lnTo>
                    <a:lnTo>
                      <a:pt x="331" y="70"/>
                    </a:lnTo>
                    <a:lnTo>
                      <a:pt x="331" y="70"/>
                    </a:lnTo>
                    <a:lnTo>
                      <a:pt x="331" y="70"/>
                    </a:lnTo>
                    <a:lnTo>
                      <a:pt x="331" y="70"/>
                    </a:lnTo>
                    <a:lnTo>
                      <a:pt x="331" y="70"/>
                    </a:lnTo>
                    <a:lnTo>
                      <a:pt x="331" y="68"/>
                    </a:lnTo>
                    <a:lnTo>
                      <a:pt x="331" y="68"/>
                    </a:lnTo>
                    <a:lnTo>
                      <a:pt x="331" y="68"/>
                    </a:lnTo>
                    <a:lnTo>
                      <a:pt x="331" y="68"/>
                    </a:lnTo>
                    <a:lnTo>
                      <a:pt x="333" y="68"/>
                    </a:lnTo>
                    <a:lnTo>
                      <a:pt x="333" y="68"/>
                    </a:lnTo>
                    <a:lnTo>
                      <a:pt x="333" y="68"/>
                    </a:lnTo>
                    <a:lnTo>
                      <a:pt x="333" y="68"/>
                    </a:lnTo>
                    <a:lnTo>
                      <a:pt x="333" y="68"/>
                    </a:lnTo>
                    <a:lnTo>
                      <a:pt x="333" y="68"/>
                    </a:lnTo>
                    <a:lnTo>
                      <a:pt x="335" y="67"/>
                    </a:lnTo>
                    <a:lnTo>
                      <a:pt x="333" y="67"/>
                    </a:lnTo>
                    <a:lnTo>
                      <a:pt x="333" y="67"/>
                    </a:lnTo>
                    <a:lnTo>
                      <a:pt x="335" y="67"/>
                    </a:lnTo>
                    <a:lnTo>
                      <a:pt x="335" y="67"/>
                    </a:lnTo>
                    <a:lnTo>
                      <a:pt x="335" y="67"/>
                    </a:lnTo>
                    <a:lnTo>
                      <a:pt x="335" y="67"/>
                    </a:lnTo>
                    <a:lnTo>
                      <a:pt x="335" y="67"/>
                    </a:lnTo>
                    <a:lnTo>
                      <a:pt x="335" y="67"/>
                    </a:lnTo>
                    <a:lnTo>
                      <a:pt x="335" y="67"/>
                    </a:lnTo>
                    <a:lnTo>
                      <a:pt x="335" y="68"/>
                    </a:lnTo>
                    <a:lnTo>
                      <a:pt x="335" y="68"/>
                    </a:lnTo>
                    <a:lnTo>
                      <a:pt x="335" y="68"/>
                    </a:lnTo>
                    <a:lnTo>
                      <a:pt x="335" y="68"/>
                    </a:lnTo>
                    <a:lnTo>
                      <a:pt x="335" y="68"/>
                    </a:lnTo>
                    <a:lnTo>
                      <a:pt x="335" y="70"/>
                    </a:lnTo>
                    <a:lnTo>
                      <a:pt x="335" y="70"/>
                    </a:lnTo>
                    <a:lnTo>
                      <a:pt x="335" y="70"/>
                    </a:lnTo>
                    <a:lnTo>
                      <a:pt x="335" y="70"/>
                    </a:lnTo>
                    <a:lnTo>
                      <a:pt x="335" y="70"/>
                    </a:lnTo>
                    <a:lnTo>
                      <a:pt x="335" y="70"/>
                    </a:lnTo>
                    <a:lnTo>
                      <a:pt x="337" y="70"/>
                    </a:lnTo>
                    <a:lnTo>
                      <a:pt x="337" y="70"/>
                    </a:lnTo>
                    <a:lnTo>
                      <a:pt x="337" y="70"/>
                    </a:lnTo>
                    <a:lnTo>
                      <a:pt x="337" y="70"/>
                    </a:lnTo>
                    <a:lnTo>
                      <a:pt x="337" y="72"/>
                    </a:lnTo>
                    <a:lnTo>
                      <a:pt x="337" y="72"/>
                    </a:lnTo>
                    <a:lnTo>
                      <a:pt x="337" y="72"/>
                    </a:lnTo>
                    <a:lnTo>
                      <a:pt x="337" y="72"/>
                    </a:lnTo>
                    <a:lnTo>
                      <a:pt x="337" y="72"/>
                    </a:lnTo>
                    <a:lnTo>
                      <a:pt x="337" y="72"/>
                    </a:lnTo>
                    <a:lnTo>
                      <a:pt x="337" y="72"/>
                    </a:lnTo>
                    <a:lnTo>
                      <a:pt x="337" y="72"/>
                    </a:lnTo>
                    <a:lnTo>
                      <a:pt x="337" y="74"/>
                    </a:lnTo>
                    <a:lnTo>
                      <a:pt x="337" y="74"/>
                    </a:lnTo>
                    <a:lnTo>
                      <a:pt x="338" y="72"/>
                    </a:lnTo>
                    <a:lnTo>
                      <a:pt x="338" y="72"/>
                    </a:lnTo>
                    <a:lnTo>
                      <a:pt x="338" y="72"/>
                    </a:lnTo>
                    <a:lnTo>
                      <a:pt x="338" y="72"/>
                    </a:lnTo>
                    <a:lnTo>
                      <a:pt x="338" y="72"/>
                    </a:lnTo>
                    <a:lnTo>
                      <a:pt x="338" y="72"/>
                    </a:lnTo>
                    <a:lnTo>
                      <a:pt x="338" y="72"/>
                    </a:lnTo>
                    <a:lnTo>
                      <a:pt x="338" y="72"/>
                    </a:lnTo>
                    <a:lnTo>
                      <a:pt x="338" y="72"/>
                    </a:lnTo>
                    <a:lnTo>
                      <a:pt x="338" y="72"/>
                    </a:lnTo>
                    <a:lnTo>
                      <a:pt x="338" y="70"/>
                    </a:lnTo>
                    <a:lnTo>
                      <a:pt x="338" y="70"/>
                    </a:lnTo>
                    <a:lnTo>
                      <a:pt x="338" y="70"/>
                    </a:lnTo>
                    <a:lnTo>
                      <a:pt x="338" y="70"/>
                    </a:lnTo>
                    <a:lnTo>
                      <a:pt x="338" y="70"/>
                    </a:lnTo>
                    <a:lnTo>
                      <a:pt x="338" y="70"/>
                    </a:lnTo>
                    <a:lnTo>
                      <a:pt x="338" y="70"/>
                    </a:lnTo>
                    <a:lnTo>
                      <a:pt x="338" y="70"/>
                    </a:lnTo>
                    <a:lnTo>
                      <a:pt x="338" y="70"/>
                    </a:lnTo>
                    <a:lnTo>
                      <a:pt x="338" y="70"/>
                    </a:lnTo>
                    <a:lnTo>
                      <a:pt x="338" y="70"/>
                    </a:lnTo>
                    <a:lnTo>
                      <a:pt x="340" y="70"/>
                    </a:lnTo>
                    <a:lnTo>
                      <a:pt x="340" y="70"/>
                    </a:lnTo>
                    <a:lnTo>
                      <a:pt x="340" y="68"/>
                    </a:lnTo>
                    <a:lnTo>
                      <a:pt x="340" y="68"/>
                    </a:lnTo>
                    <a:lnTo>
                      <a:pt x="340" y="68"/>
                    </a:lnTo>
                    <a:lnTo>
                      <a:pt x="340" y="68"/>
                    </a:lnTo>
                    <a:lnTo>
                      <a:pt x="340" y="68"/>
                    </a:lnTo>
                    <a:lnTo>
                      <a:pt x="342" y="68"/>
                    </a:lnTo>
                    <a:lnTo>
                      <a:pt x="342" y="68"/>
                    </a:lnTo>
                    <a:lnTo>
                      <a:pt x="342" y="68"/>
                    </a:lnTo>
                    <a:lnTo>
                      <a:pt x="342" y="68"/>
                    </a:lnTo>
                    <a:lnTo>
                      <a:pt x="342" y="68"/>
                    </a:lnTo>
                    <a:lnTo>
                      <a:pt x="342" y="68"/>
                    </a:lnTo>
                    <a:lnTo>
                      <a:pt x="342" y="70"/>
                    </a:lnTo>
                    <a:lnTo>
                      <a:pt x="342" y="70"/>
                    </a:lnTo>
                    <a:lnTo>
                      <a:pt x="342" y="70"/>
                    </a:lnTo>
                    <a:lnTo>
                      <a:pt x="342" y="70"/>
                    </a:lnTo>
                    <a:lnTo>
                      <a:pt x="344" y="70"/>
                    </a:lnTo>
                    <a:lnTo>
                      <a:pt x="344" y="70"/>
                    </a:lnTo>
                    <a:lnTo>
                      <a:pt x="344" y="68"/>
                    </a:lnTo>
                    <a:lnTo>
                      <a:pt x="344" y="68"/>
                    </a:lnTo>
                    <a:lnTo>
                      <a:pt x="344" y="68"/>
                    </a:lnTo>
                    <a:lnTo>
                      <a:pt x="344" y="68"/>
                    </a:lnTo>
                    <a:lnTo>
                      <a:pt x="344" y="68"/>
                    </a:lnTo>
                    <a:lnTo>
                      <a:pt x="344" y="68"/>
                    </a:lnTo>
                    <a:lnTo>
                      <a:pt x="344" y="70"/>
                    </a:lnTo>
                    <a:lnTo>
                      <a:pt x="344" y="70"/>
                    </a:lnTo>
                    <a:lnTo>
                      <a:pt x="344" y="70"/>
                    </a:lnTo>
                    <a:lnTo>
                      <a:pt x="344" y="70"/>
                    </a:lnTo>
                    <a:lnTo>
                      <a:pt x="344" y="70"/>
                    </a:lnTo>
                    <a:lnTo>
                      <a:pt x="344" y="70"/>
                    </a:lnTo>
                    <a:lnTo>
                      <a:pt x="344" y="70"/>
                    </a:lnTo>
                    <a:lnTo>
                      <a:pt x="346" y="70"/>
                    </a:lnTo>
                    <a:lnTo>
                      <a:pt x="346" y="72"/>
                    </a:lnTo>
                    <a:lnTo>
                      <a:pt x="346" y="72"/>
                    </a:lnTo>
                    <a:lnTo>
                      <a:pt x="346" y="72"/>
                    </a:lnTo>
                    <a:lnTo>
                      <a:pt x="346" y="72"/>
                    </a:lnTo>
                    <a:lnTo>
                      <a:pt x="346" y="72"/>
                    </a:lnTo>
                    <a:lnTo>
                      <a:pt x="346" y="72"/>
                    </a:lnTo>
                    <a:lnTo>
                      <a:pt x="346" y="72"/>
                    </a:lnTo>
                    <a:lnTo>
                      <a:pt x="346" y="72"/>
                    </a:lnTo>
                    <a:lnTo>
                      <a:pt x="347" y="72"/>
                    </a:lnTo>
                    <a:lnTo>
                      <a:pt x="347" y="72"/>
                    </a:lnTo>
                    <a:lnTo>
                      <a:pt x="347" y="72"/>
                    </a:lnTo>
                    <a:lnTo>
                      <a:pt x="347" y="72"/>
                    </a:lnTo>
                    <a:lnTo>
                      <a:pt x="347" y="72"/>
                    </a:lnTo>
                    <a:lnTo>
                      <a:pt x="349" y="72"/>
                    </a:lnTo>
                    <a:lnTo>
                      <a:pt x="349" y="72"/>
                    </a:lnTo>
                    <a:lnTo>
                      <a:pt x="349" y="70"/>
                    </a:lnTo>
                    <a:lnTo>
                      <a:pt x="349" y="70"/>
                    </a:lnTo>
                    <a:lnTo>
                      <a:pt x="349" y="70"/>
                    </a:lnTo>
                    <a:lnTo>
                      <a:pt x="351" y="70"/>
                    </a:lnTo>
                    <a:lnTo>
                      <a:pt x="351" y="68"/>
                    </a:lnTo>
                    <a:lnTo>
                      <a:pt x="351" y="68"/>
                    </a:lnTo>
                    <a:lnTo>
                      <a:pt x="351" y="67"/>
                    </a:lnTo>
                    <a:lnTo>
                      <a:pt x="351" y="67"/>
                    </a:lnTo>
                    <a:lnTo>
                      <a:pt x="351" y="67"/>
                    </a:lnTo>
                    <a:lnTo>
                      <a:pt x="351" y="65"/>
                    </a:lnTo>
                    <a:lnTo>
                      <a:pt x="351" y="65"/>
                    </a:lnTo>
                    <a:lnTo>
                      <a:pt x="351" y="65"/>
                    </a:lnTo>
                    <a:lnTo>
                      <a:pt x="351" y="65"/>
                    </a:lnTo>
                    <a:lnTo>
                      <a:pt x="351" y="63"/>
                    </a:lnTo>
                    <a:lnTo>
                      <a:pt x="351" y="63"/>
                    </a:lnTo>
                    <a:lnTo>
                      <a:pt x="351" y="63"/>
                    </a:lnTo>
                    <a:lnTo>
                      <a:pt x="353" y="63"/>
                    </a:lnTo>
                    <a:lnTo>
                      <a:pt x="351" y="61"/>
                    </a:lnTo>
                    <a:lnTo>
                      <a:pt x="351" y="61"/>
                    </a:lnTo>
                    <a:lnTo>
                      <a:pt x="351" y="61"/>
                    </a:lnTo>
                    <a:lnTo>
                      <a:pt x="351" y="61"/>
                    </a:lnTo>
                    <a:lnTo>
                      <a:pt x="351" y="61"/>
                    </a:lnTo>
                    <a:lnTo>
                      <a:pt x="351" y="61"/>
                    </a:lnTo>
                    <a:lnTo>
                      <a:pt x="351" y="61"/>
                    </a:lnTo>
                    <a:lnTo>
                      <a:pt x="351" y="61"/>
                    </a:lnTo>
                    <a:lnTo>
                      <a:pt x="353" y="61"/>
                    </a:lnTo>
                    <a:lnTo>
                      <a:pt x="353" y="61"/>
                    </a:lnTo>
                    <a:lnTo>
                      <a:pt x="353" y="61"/>
                    </a:lnTo>
                    <a:lnTo>
                      <a:pt x="353" y="61"/>
                    </a:lnTo>
                    <a:lnTo>
                      <a:pt x="353" y="61"/>
                    </a:lnTo>
                    <a:lnTo>
                      <a:pt x="353" y="61"/>
                    </a:lnTo>
                    <a:lnTo>
                      <a:pt x="355" y="63"/>
                    </a:lnTo>
                    <a:lnTo>
                      <a:pt x="355" y="63"/>
                    </a:lnTo>
                    <a:lnTo>
                      <a:pt x="355" y="63"/>
                    </a:lnTo>
                    <a:lnTo>
                      <a:pt x="355" y="63"/>
                    </a:lnTo>
                    <a:lnTo>
                      <a:pt x="355" y="63"/>
                    </a:lnTo>
                    <a:lnTo>
                      <a:pt x="355" y="63"/>
                    </a:lnTo>
                    <a:lnTo>
                      <a:pt x="355" y="63"/>
                    </a:lnTo>
                    <a:lnTo>
                      <a:pt x="356" y="63"/>
                    </a:lnTo>
                    <a:lnTo>
                      <a:pt x="356" y="65"/>
                    </a:lnTo>
                    <a:lnTo>
                      <a:pt x="356" y="65"/>
                    </a:lnTo>
                    <a:lnTo>
                      <a:pt x="356" y="63"/>
                    </a:lnTo>
                    <a:lnTo>
                      <a:pt x="356" y="63"/>
                    </a:lnTo>
                    <a:lnTo>
                      <a:pt x="358" y="63"/>
                    </a:lnTo>
                    <a:lnTo>
                      <a:pt x="358" y="63"/>
                    </a:lnTo>
                    <a:lnTo>
                      <a:pt x="358" y="63"/>
                    </a:lnTo>
                    <a:lnTo>
                      <a:pt x="358" y="63"/>
                    </a:lnTo>
                    <a:lnTo>
                      <a:pt x="358" y="63"/>
                    </a:lnTo>
                    <a:lnTo>
                      <a:pt x="358" y="63"/>
                    </a:lnTo>
                    <a:lnTo>
                      <a:pt x="358" y="63"/>
                    </a:lnTo>
                    <a:lnTo>
                      <a:pt x="358" y="63"/>
                    </a:lnTo>
                    <a:lnTo>
                      <a:pt x="358" y="63"/>
                    </a:lnTo>
                    <a:lnTo>
                      <a:pt x="358" y="63"/>
                    </a:lnTo>
                    <a:lnTo>
                      <a:pt x="356" y="63"/>
                    </a:lnTo>
                    <a:lnTo>
                      <a:pt x="356" y="63"/>
                    </a:lnTo>
                    <a:lnTo>
                      <a:pt x="356" y="63"/>
                    </a:lnTo>
                    <a:lnTo>
                      <a:pt x="356" y="63"/>
                    </a:lnTo>
                    <a:lnTo>
                      <a:pt x="356" y="63"/>
                    </a:lnTo>
                    <a:lnTo>
                      <a:pt x="356" y="63"/>
                    </a:lnTo>
                    <a:lnTo>
                      <a:pt x="356" y="63"/>
                    </a:lnTo>
                    <a:lnTo>
                      <a:pt x="356" y="61"/>
                    </a:lnTo>
                    <a:lnTo>
                      <a:pt x="356" y="61"/>
                    </a:lnTo>
                    <a:lnTo>
                      <a:pt x="356" y="61"/>
                    </a:lnTo>
                    <a:lnTo>
                      <a:pt x="356" y="61"/>
                    </a:lnTo>
                    <a:lnTo>
                      <a:pt x="355" y="59"/>
                    </a:lnTo>
                    <a:lnTo>
                      <a:pt x="355" y="59"/>
                    </a:lnTo>
                    <a:lnTo>
                      <a:pt x="355" y="59"/>
                    </a:lnTo>
                    <a:lnTo>
                      <a:pt x="355" y="59"/>
                    </a:lnTo>
                    <a:lnTo>
                      <a:pt x="356" y="59"/>
                    </a:lnTo>
                    <a:lnTo>
                      <a:pt x="356" y="59"/>
                    </a:lnTo>
                    <a:lnTo>
                      <a:pt x="356" y="59"/>
                    </a:lnTo>
                    <a:lnTo>
                      <a:pt x="356" y="61"/>
                    </a:lnTo>
                    <a:lnTo>
                      <a:pt x="356" y="61"/>
                    </a:lnTo>
                    <a:lnTo>
                      <a:pt x="358" y="61"/>
                    </a:lnTo>
                    <a:lnTo>
                      <a:pt x="358" y="61"/>
                    </a:lnTo>
                    <a:lnTo>
                      <a:pt x="358" y="61"/>
                    </a:lnTo>
                    <a:lnTo>
                      <a:pt x="358" y="61"/>
                    </a:lnTo>
                    <a:lnTo>
                      <a:pt x="358" y="61"/>
                    </a:lnTo>
                    <a:lnTo>
                      <a:pt x="358" y="61"/>
                    </a:lnTo>
                    <a:lnTo>
                      <a:pt x="358" y="61"/>
                    </a:lnTo>
                    <a:lnTo>
                      <a:pt x="358" y="59"/>
                    </a:lnTo>
                    <a:lnTo>
                      <a:pt x="358" y="59"/>
                    </a:lnTo>
                    <a:lnTo>
                      <a:pt x="360" y="59"/>
                    </a:lnTo>
                    <a:lnTo>
                      <a:pt x="360" y="59"/>
                    </a:lnTo>
                    <a:lnTo>
                      <a:pt x="360" y="59"/>
                    </a:lnTo>
                    <a:lnTo>
                      <a:pt x="360" y="58"/>
                    </a:lnTo>
                    <a:lnTo>
                      <a:pt x="360" y="58"/>
                    </a:lnTo>
                    <a:lnTo>
                      <a:pt x="360" y="58"/>
                    </a:lnTo>
                    <a:lnTo>
                      <a:pt x="360" y="58"/>
                    </a:lnTo>
                    <a:lnTo>
                      <a:pt x="360" y="58"/>
                    </a:lnTo>
                    <a:lnTo>
                      <a:pt x="360" y="58"/>
                    </a:lnTo>
                    <a:lnTo>
                      <a:pt x="360" y="58"/>
                    </a:lnTo>
                    <a:lnTo>
                      <a:pt x="360" y="56"/>
                    </a:lnTo>
                    <a:lnTo>
                      <a:pt x="362" y="56"/>
                    </a:lnTo>
                    <a:lnTo>
                      <a:pt x="362" y="58"/>
                    </a:lnTo>
                    <a:lnTo>
                      <a:pt x="362" y="58"/>
                    </a:lnTo>
                    <a:lnTo>
                      <a:pt x="362" y="58"/>
                    </a:lnTo>
                    <a:lnTo>
                      <a:pt x="362" y="58"/>
                    </a:lnTo>
                    <a:lnTo>
                      <a:pt x="362" y="58"/>
                    </a:lnTo>
                    <a:lnTo>
                      <a:pt x="362" y="58"/>
                    </a:lnTo>
                    <a:lnTo>
                      <a:pt x="362" y="58"/>
                    </a:lnTo>
                    <a:lnTo>
                      <a:pt x="364" y="58"/>
                    </a:lnTo>
                    <a:lnTo>
                      <a:pt x="364" y="58"/>
                    </a:lnTo>
                    <a:lnTo>
                      <a:pt x="364" y="58"/>
                    </a:lnTo>
                    <a:lnTo>
                      <a:pt x="364" y="58"/>
                    </a:lnTo>
                    <a:lnTo>
                      <a:pt x="364" y="58"/>
                    </a:lnTo>
                    <a:lnTo>
                      <a:pt x="364" y="56"/>
                    </a:lnTo>
                    <a:lnTo>
                      <a:pt x="364" y="56"/>
                    </a:lnTo>
                    <a:lnTo>
                      <a:pt x="366" y="56"/>
                    </a:lnTo>
                    <a:lnTo>
                      <a:pt x="366" y="56"/>
                    </a:lnTo>
                    <a:lnTo>
                      <a:pt x="366" y="56"/>
                    </a:lnTo>
                    <a:lnTo>
                      <a:pt x="366" y="56"/>
                    </a:lnTo>
                    <a:lnTo>
                      <a:pt x="366" y="56"/>
                    </a:lnTo>
                    <a:lnTo>
                      <a:pt x="367" y="56"/>
                    </a:lnTo>
                    <a:lnTo>
                      <a:pt x="367" y="56"/>
                    </a:lnTo>
                    <a:lnTo>
                      <a:pt x="367" y="56"/>
                    </a:lnTo>
                    <a:lnTo>
                      <a:pt x="367" y="56"/>
                    </a:lnTo>
                    <a:lnTo>
                      <a:pt x="367" y="58"/>
                    </a:lnTo>
                    <a:lnTo>
                      <a:pt x="367" y="58"/>
                    </a:lnTo>
                    <a:lnTo>
                      <a:pt x="367" y="58"/>
                    </a:lnTo>
                    <a:lnTo>
                      <a:pt x="367" y="58"/>
                    </a:lnTo>
                    <a:lnTo>
                      <a:pt x="367" y="58"/>
                    </a:lnTo>
                    <a:lnTo>
                      <a:pt x="367" y="58"/>
                    </a:lnTo>
                    <a:lnTo>
                      <a:pt x="367" y="58"/>
                    </a:lnTo>
                    <a:lnTo>
                      <a:pt x="369" y="58"/>
                    </a:lnTo>
                    <a:lnTo>
                      <a:pt x="369" y="58"/>
                    </a:lnTo>
                    <a:lnTo>
                      <a:pt x="369" y="58"/>
                    </a:lnTo>
                    <a:lnTo>
                      <a:pt x="369" y="58"/>
                    </a:lnTo>
                    <a:lnTo>
                      <a:pt x="369" y="58"/>
                    </a:lnTo>
                    <a:lnTo>
                      <a:pt x="369" y="58"/>
                    </a:lnTo>
                    <a:lnTo>
                      <a:pt x="371" y="58"/>
                    </a:lnTo>
                    <a:lnTo>
                      <a:pt x="371" y="58"/>
                    </a:lnTo>
                    <a:lnTo>
                      <a:pt x="371" y="58"/>
                    </a:lnTo>
                    <a:lnTo>
                      <a:pt x="371" y="58"/>
                    </a:lnTo>
                    <a:lnTo>
                      <a:pt x="373" y="58"/>
                    </a:lnTo>
                    <a:lnTo>
                      <a:pt x="373" y="58"/>
                    </a:lnTo>
                    <a:lnTo>
                      <a:pt x="373" y="58"/>
                    </a:lnTo>
                    <a:lnTo>
                      <a:pt x="373" y="58"/>
                    </a:lnTo>
                    <a:lnTo>
                      <a:pt x="373" y="56"/>
                    </a:lnTo>
                    <a:lnTo>
                      <a:pt x="373" y="56"/>
                    </a:lnTo>
                    <a:lnTo>
                      <a:pt x="373" y="56"/>
                    </a:lnTo>
                    <a:lnTo>
                      <a:pt x="373" y="56"/>
                    </a:lnTo>
                    <a:lnTo>
                      <a:pt x="373" y="56"/>
                    </a:lnTo>
                    <a:lnTo>
                      <a:pt x="373" y="56"/>
                    </a:lnTo>
                    <a:lnTo>
                      <a:pt x="371" y="54"/>
                    </a:lnTo>
                    <a:lnTo>
                      <a:pt x="371" y="54"/>
                    </a:lnTo>
                    <a:lnTo>
                      <a:pt x="371" y="54"/>
                    </a:lnTo>
                    <a:lnTo>
                      <a:pt x="371" y="54"/>
                    </a:lnTo>
                    <a:lnTo>
                      <a:pt x="373" y="54"/>
                    </a:lnTo>
                    <a:lnTo>
                      <a:pt x="373" y="54"/>
                    </a:lnTo>
                    <a:lnTo>
                      <a:pt x="373" y="54"/>
                    </a:lnTo>
                    <a:lnTo>
                      <a:pt x="373" y="54"/>
                    </a:lnTo>
                    <a:lnTo>
                      <a:pt x="373" y="54"/>
                    </a:lnTo>
                    <a:lnTo>
                      <a:pt x="373" y="54"/>
                    </a:lnTo>
                    <a:lnTo>
                      <a:pt x="375" y="54"/>
                    </a:lnTo>
                    <a:lnTo>
                      <a:pt x="375" y="54"/>
                    </a:lnTo>
                    <a:lnTo>
                      <a:pt x="375" y="54"/>
                    </a:lnTo>
                    <a:lnTo>
                      <a:pt x="375" y="54"/>
                    </a:lnTo>
                    <a:lnTo>
                      <a:pt x="375" y="52"/>
                    </a:lnTo>
                    <a:lnTo>
                      <a:pt x="375" y="52"/>
                    </a:lnTo>
                    <a:lnTo>
                      <a:pt x="375" y="52"/>
                    </a:lnTo>
                    <a:lnTo>
                      <a:pt x="375" y="52"/>
                    </a:lnTo>
                    <a:lnTo>
                      <a:pt x="375" y="52"/>
                    </a:lnTo>
                    <a:lnTo>
                      <a:pt x="376" y="52"/>
                    </a:lnTo>
                    <a:lnTo>
                      <a:pt x="376" y="52"/>
                    </a:lnTo>
                    <a:lnTo>
                      <a:pt x="376" y="50"/>
                    </a:lnTo>
                    <a:lnTo>
                      <a:pt x="376" y="50"/>
                    </a:lnTo>
                    <a:lnTo>
                      <a:pt x="378" y="52"/>
                    </a:lnTo>
                    <a:lnTo>
                      <a:pt x="378" y="52"/>
                    </a:lnTo>
                    <a:lnTo>
                      <a:pt x="378" y="52"/>
                    </a:lnTo>
                    <a:lnTo>
                      <a:pt x="378" y="52"/>
                    </a:lnTo>
                    <a:lnTo>
                      <a:pt x="378" y="52"/>
                    </a:lnTo>
                    <a:lnTo>
                      <a:pt x="378" y="52"/>
                    </a:lnTo>
                    <a:lnTo>
                      <a:pt x="378" y="52"/>
                    </a:lnTo>
                    <a:lnTo>
                      <a:pt x="380" y="52"/>
                    </a:lnTo>
                    <a:lnTo>
                      <a:pt x="380" y="52"/>
                    </a:lnTo>
                    <a:lnTo>
                      <a:pt x="380" y="52"/>
                    </a:lnTo>
                    <a:lnTo>
                      <a:pt x="380" y="52"/>
                    </a:lnTo>
                    <a:lnTo>
                      <a:pt x="380" y="52"/>
                    </a:lnTo>
                    <a:lnTo>
                      <a:pt x="382" y="52"/>
                    </a:lnTo>
                    <a:lnTo>
                      <a:pt x="382" y="52"/>
                    </a:lnTo>
                    <a:lnTo>
                      <a:pt x="382" y="52"/>
                    </a:lnTo>
                    <a:lnTo>
                      <a:pt x="382" y="52"/>
                    </a:lnTo>
                    <a:lnTo>
                      <a:pt x="382" y="52"/>
                    </a:lnTo>
                    <a:lnTo>
                      <a:pt x="382" y="52"/>
                    </a:lnTo>
                    <a:lnTo>
                      <a:pt x="382" y="54"/>
                    </a:lnTo>
                    <a:lnTo>
                      <a:pt x="382" y="54"/>
                    </a:lnTo>
                    <a:lnTo>
                      <a:pt x="382" y="54"/>
                    </a:lnTo>
                    <a:lnTo>
                      <a:pt x="382" y="54"/>
                    </a:lnTo>
                    <a:lnTo>
                      <a:pt x="382" y="56"/>
                    </a:lnTo>
                    <a:lnTo>
                      <a:pt x="382" y="56"/>
                    </a:lnTo>
                    <a:lnTo>
                      <a:pt x="384" y="56"/>
                    </a:lnTo>
                    <a:lnTo>
                      <a:pt x="384" y="56"/>
                    </a:lnTo>
                    <a:lnTo>
                      <a:pt x="384" y="56"/>
                    </a:lnTo>
                    <a:lnTo>
                      <a:pt x="384" y="56"/>
                    </a:lnTo>
                    <a:lnTo>
                      <a:pt x="384" y="58"/>
                    </a:lnTo>
                    <a:lnTo>
                      <a:pt x="384" y="58"/>
                    </a:lnTo>
                    <a:lnTo>
                      <a:pt x="384" y="58"/>
                    </a:lnTo>
                    <a:lnTo>
                      <a:pt x="385" y="58"/>
                    </a:lnTo>
                    <a:lnTo>
                      <a:pt x="385" y="58"/>
                    </a:lnTo>
                    <a:lnTo>
                      <a:pt x="385" y="58"/>
                    </a:lnTo>
                    <a:lnTo>
                      <a:pt x="385" y="58"/>
                    </a:lnTo>
                    <a:lnTo>
                      <a:pt x="385" y="58"/>
                    </a:lnTo>
                    <a:lnTo>
                      <a:pt x="385" y="58"/>
                    </a:lnTo>
                    <a:lnTo>
                      <a:pt x="385" y="58"/>
                    </a:lnTo>
                    <a:lnTo>
                      <a:pt x="385" y="58"/>
                    </a:lnTo>
                    <a:lnTo>
                      <a:pt x="385" y="58"/>
                    </a:lnTo>
                    <a:lnTo>
                      <a:pt x="387" y="58"/>
                    </a:lnTo>
                    <a:lnTo>
                      <a:pt x="387" y="56"/>
                    </a:lnTo>
                    <a:lnTo>
                      <a:pt x="387" y="56"/>
                    </a:lnTo>
                    <a:lnTo>
                      <a:pt x="387" y="56"/>
                    </a:lnTo>
                    <a:lnTo>
                      <a:pt x="387" y="56"/>
                    </a:lnTo>
                    <a:lnTo>
                      <a:pt x="387" y="56"/>
                    </a:lnTo>
                    <a:lnTo>
                      <a:pt x="387" y="54"/>
                    </a:lnTo>
                    <a:lnTo>
                      <a:pt x="387" y="54"/>
                    </a:lnTo>
                    <a:lnTo>
                      <a:pt x="387" y="54"/>
                    </a:lnTo>
                    <a:lnTo>
                      <a:pt x="387" y="56"/>
                    </a:lnTo>
                    <a:lnTo>
                      <a:pt x="389" y="56"/>
                    </a:lnTo>
                    <a:lnTo>
                      <a:pt x="389" y="56"/>
                    </a:lnTo>
                    <a:lnTo>
                      <a:pt x="389" y="56"/>
                    </a:lnTo>
                    <a:lnTo>
                      <a:pt x="391" y="56"/>
                    </a:lnTo>
                    <a:lnTo>
                      <a:pt x="391" y="56"/>
                    </a:lnTo>
                    <a:lnTo>
                      <a:pt x="391" y="56"/>
                    </a:lnTo>
                    <a:lnTo>
                      <a:pt x="391" y="56"/>
                    </a:lnTo>
                    <a:lnTo>
                      <a:pt x="391" y="56"/>
                    </a:lnTo>
                    <a:lnTo>
                      <a:pt x="391" y="56"/>
                    </a:lnTo>
                    <a:lnTo>
                      <a:pt x="391" y="58"/>
                    </a:lnTo>
                    <a:lnTo>
                      <a:pt x="391" y="58"/>
                    </a:lnTo>
                    <a:lnTo>
                      <a:pt x="391" y="58"/>
                    </a:lnTo>
                    <a:lnTo>
                      <a:pt x="393" y="58"/>
                    </a:lnTo>
                    <a:lnTo>
                      <a:pt x="393" y="58"/>
                    </a:lnTo>
                    <a:lnTo>
                      <a:pt x="393" y="59"/>
                    </a:lnTo>
                    <a:lnTo>
                      <a:pt x="393" y="59"/>
                    </a:lnTo>
                    <a:lnTo>
                      <a:pt x="393" y="59"/>
                    </a:lnTo>
                    <a:lnTo>
                      <a:pt x="393" y="59"/>
                    </a:lnTo>
                    <a:lnTo>
                      <a:pt x="393" y="59"/>
                    </a:lnTo>
                    <a:lnTo>
                      <a:pt x="394" y="59"/>
                    </a:lnTo>
                    <a:lnTo>
                      <a:pt x="394" y="59"/>
                    </a:lnTo>
                    <a:lnTo>
                      <a:pt x="394" y="61"/>
                    </a:lnTo>
                    <a:lnTo>
                      <a:pt x="394" y="61"/>
                    </a:lnTo>
                    <a:lnTo>
                      <a:pt x="394" y="61"/>
                    </a:lnTo>
                    <a:lnTo>
                      <a:pt x="396" y="61"/>
                    </a:lnTo>
                    <a:lnTo>
                      <a:pt x="396" y="61"/>
                    </a:lnTo>
                    <a:lnTo>
                      <a:pt x="396" y="61"/>
                    </a:lnTo>
                    <a:lnTo>
                      <a:pt x="396" y="61"/>
                    </a:lnTo>
                    <a:lnTo>
                      <a:pt x="396" y="61"/>
                    </a:lnTo>
                    <a:lnTo>
                      <a:pt x="396" y="63"/>
                    </a:lnTo>
                    <a:lnTo>
                      <a:pt x="396" y="63"/>
                    </a:lnTo>
                    <a:lnTo>
                      <a:pt x="396" y="63"/>
                    </a:lnTo>
                    <a:lnTo>
                      <a:pt x="396" y="61"/>
                    </a:lnTo>
                    <a:lnTo>
                      <a:pt x="396" y="61"/>
                    </a:lnTo>
                    <a:lnTo>
                      <a:pt x="398" y="61"/>
                    </a:lnTo>
                    <a:lnTo>
                      <a:pt x="398" y="61"/>
                    </a:lnTo>
                    <a:lnTo>
                      <a:pt x="398" y="61"/>
                    </a:lnTo>
                    <a:lnTo>
                      <a:pt x="398" y="59"/>
                    </a:lnTo>
                    <a:lnTo>
                      <a:pt x="398" y="59"/>
                    </a:lnTo>
                    <a:lnTo>
                      <a:pt x="400" y="59"/>
                    </a:lnTo>
                    <a:lnTo>
                      <a:pt x="400" y="58"/>
                    </a:lnTo>
                    <a:lnTo>
                      <a:pt x="400" y="58"/>
                    </a:lnTo>
                    <a:lnTo>
                      <a:pt x="400" y="58"/>
                    </a:lnTo>
                    <a:lnTo>
                      <a:pt x="400" y="58"/>
                    </a:lnTo>
                    <a:lnTo>
                      <a:pt x="400" y="58"/>
                    </a:lnTo>
                    <a:lnTo>
                      <a:pt x="400" y="58"/>
                    </a:lnTo>
                    <a:lnTo>
                      <a:pt x="400" y="56"/>
                    </a:lnTo>
                    <a:lnTo>
                      <a:pt x="400" y="56"/>
                    </a:lnTo>
                    <a:lnTo>
                      <a:pt x="400" y="56"/>
                    </a:lnTo>
                    <a:lnTo>
                      <a:pt x="400" y="54"/>
                    </a:lnTo>
                    <a:lnTo>
                      <a:pt x="400" y="54"/>
                    </a:lnTo>
                    <a:lnTo>
                      <a:pt x="400" y="54"/>
                    </a:lnTo>
                    <a:lnTo>
                      <a:pt x="400" y="54"/>
                    </a:lnTo>
                    <a:lnTo>
                      <a:pt x="400" y="54"/>
                    </a:lnTo>
                    <a:lnTo>
                      <a:pt x="402" y="54"/>
                    </a:lnTo>
                    <a:lnTo>
                      <a:pt x="402" y="52"/>
                    </a:lnTo>
                    <a:lnTo>
                      <a:pt x="402" y="52"/>
                    </a:lnTo>
                    <a:lnTo>
                      <a:pt x="402" y="52"/>
                    </a:lnTo>
                    <a:lnTo>
                      <a:pt x="402" y="52"/>
                    </a:lnTo>
                    <a:lnTo>
                      <a:pt x="404" y="52"/>
                    </a:lnTo>
                    <a:lnTo>
                      <a:pt x="404" y="52"/>
                    </a:lnTo>
                    <a:lnTo>
                      <a:pt x="404" y="54"/>
                    </a:lnTo>
                    <a:lnTo>
                      <a:pt x="404" y="54"/>
                    </a:lnTo>
                    <a:lnTo>
                      <a:pt x="405" y="54"/>
                    </a:lnTo>
                    <a:lnTo>
                      <a:pt x="405" y="54"/>
                    </a:lnTo>
                    <a:lnTo>
                      <a:pt x="405" y="54"/>
                    </a:lnTo>
                    <a:lnTo>
                      <a:pt x="405" y="54"/>
                    </a:lnTo>
                    <a:lnTo>
                      <a:pt x="407" y="54"/>
                    </a:lnTo>
                    <a:lnTo>
                      <a:pt x="407" y="54"/>
                    </a:lnTo>
                    <a:lnTo>
                      <a:pt x="407" y="54"/>
                    </a:lnTo>
                    <a:lnTo>
                      <a:pt x="407" y="56"/>
                    </a:lnTo>
                    <a:lnTo>
                      <a:pt x="407" y="56"/>
                    </a:lnTo>
                    <a:lnTo>
                      <a:pt x="409" y="56"/>
                    </a:lnTo>
                    <a:lnTo>
                      <a:pt x="409" y="56"/>
                    </a:lnTo>
                    <a:lnTo>
                      <a:pt x="409" y="56"/>
                    </a:lnTo>
                    <a:lnTo>
                      <a:pt x="409" y="56"/>
                    </a:lnTo>
                    <a:lnTo>
                      <a:pt x="409" y="56"/>
                    </a:lnTo>
                    <a:lnTo>
                      <a:pt x="411" y="56"/>
                    </a:lnTo>
                    <a:lnTo>
                      <a:pt x="411" y="54"/>
                    </a:lnTo>
                    <a:lnTo>
                      <a:pt x="411" y="54"/>
                    </a:lnTo>
                    <a:lnTo>
                      <a:pt x="411" y="54"/>
                    </a:lnTo>
                    <a:lnTo>
                      <a:pt x="411" y="54"/>
                    </a:lnTo>
                    <a:lnTo>
                      <a:pt x="411" y="54"/>
                    </a:lnTo>
                    <a:lnTo>
                      <a:pt x="411" y="54"/>
                    </a:lnTo>
                    <a:lnTo>
                      <a:pt x="411" y="52"/>
                    </a:lnTo>
                    <a:lnTo>
                      <a:pt x="411" y="52"/>
                    </a:lnTo>
                    <a:lnTo>
                      <a:pt x="411" y="52"/>
                    </a:lnTo>
                    <a:lnTo>
                      <a:pt x="411" y="52"/>
                    </a:lnTo>
                    <a:lnTo>
                      <a:pt x="411" y="52"/>
                    </a:lnTo>
                    <a:lnTo>
                      <a:pt x="411" y="52"/>
                    </a:lnTo>
                    <a:lnTo>
                      <a:pt x="411" y="52"/>
                    </a:lnTo>
                    <a:lnTo>
                      <a:pt x="411" y="52"/>
                    </a:lnTo>
                    <a:lnTo>
                      <a:pt x="413" y="52"/>
                    </a:lnTo>
                    <a:lnTo>
                      <a:pt x="413" y="52"/>
                    </a:lnTo>
                    <a:lnTo>
                      <a:pt x="413" y="52"/>
                    </a:lnTo>
                    <a:lnTo>
                      <a:pt x="414" y="54"/>
                    </a:lnTo>
                    <a:lnTo>
                      <a:pt x="414" y="54"/>
                    </a:lnTo>
                    <a:lnTo>
                      <a:pt x="414" y="54"/>
                    </a:lnTo>
                    <a:lnTo>
                      <a:pt x="414" y="54"/>
                    </a:lnTo>
                    <a:lnTo>
                      <a:pt x="414" y="56"/>
                    </a:lnTo>
                    <a:lnTo>
                      <a:pt x="414" y="56"/>
                    </a:lnTo>
                    <a:lnTo>
                      <a:pt x="414" y="56"/>
                    </a:lnTo>
                    <a:lnTo>
                      <a:pt x="414" y="56"/>
                    </a:lnTo>
                    <a:lnTo>
                      <a:pt x="414" y="56"/>
                    </a:lnTo>
                    <a:lnTo>
                      <a:pt x="414" y="56"/>
                    </a:lnTo>
                    <a:lnTo>
                      <a:pt x="414" y="58"/>
                    </a:lnTo>
                    <a:lnTo>
                      <a:pt x="414" y="58"/>
                    </a:lnTo>
                    <a:lnTo>
                      <a:pt x="416" y="58"/>
                    </a:lnTo>
                    <a:lnTo>
                      <a:pt x="416" y="58"/>
                    </a:lnTo>
                    <a:lnTo>
                      <a:pt x="416" y="58"/>
                    </a:lnTo>
                    <a:lnTo>
                      <a:pt x="416" y="58"/>
                    </a:lnTo>
                    <a:lnTo>
                      <a:pt x="416" y="58"/>
                    </a:lnTo>
                    <a:lnTo>
                      <a:pt x="416" y="58"/>
                    </a:lnTo>
                    <a:lnTo>
                      <a:pt x="418" y="58"/>
                    </a:lnTo>
                    <a:lnTo>
                      <a:pt x="418" y="56"/>
                    </a:lnTo>
                    <a:lnTo>
                      <a:pt x="418" y="56"/>
                    </a:lnTo>
                    <a:lnTo>
                      <a:pt x="418" y="56"/>
                    </a:lnTo>
                    <a:lnTo>
                      <a:pt x="418" y="56"/>
                    </a:lnTo>
                    <a:lnTo>
                      <a:pt x="420" y="56"/>
                    </a:lnTo>
                    <a:lnTo>
                      <a:pt x="420" y="54"/>
                    </a:lnTo>
                    <a:lnTo>
                      <a:pt x="422" y="54"/>
                    </a:lnTo>
                    <a:lnTo>
                      <a:pt x="422" y="56"/>
                    </a:lnTo>
                    <a:lnTo>
                      <a:pt x="422" y="58"/>
                    </a:lnTo>
                    <a:lnTo>
                      <a:pt x="422" y="58"/>
                    </a:lnTo>
                    <a:lnTo>
                      <a:pt x="422" y="58"/>
                    </a:lnTo>
                    <a:lnTo>
                      <a:pt x="422" y="58"/>
                    </a:lnTo>
                    <a:lnTo>
                      <a:pt x="422" y="58"/>
                    </a:lnTo>
                    <a:lnTo>
                      <a:pt x="422" y="58"/>
                    </a:lnTo>
                    <a:lnTo>
                      <a:pt x="422" y="59"/>
                    </a:lnTo>
                    <a:lnTo>
                      <a:pt x="420" y="59"/>
                    </a:lnTo>
                    <a:lnTo>
                      <a:pt x="420" y="59"/>
                    </a:lnTo>
                    <a:lnTo>
                      <a:pt x="420" y="59"/>
                    </a:lnTo>
                    <a:lnTo>
                      <a:pt x="420" y="59"/>
                    </a:lnTo>
                    <a:lnTo>
                      <a:pt x="420" y="59"/>
                    </a:lnTo>
                    <a:lnTo>
                      <a:pt x="420" y="61"/>
                    </a:lnTo>
                    <a:lnTo>
                      <a:pt x="420" y="61"/>
                    </a:lnTo>
                    <a:lnTo>
                      <a:pt x="420" y="61"/>
                    </a:lnTo>
                    <a:lnTo>
                      <a:pt x="420" y="61"/>
                    </a:lnTo>
                    <a:lnTo>
                      <a:pt x="420" y="61"/>
                    </a:lnTo>
                    <a:lnTo>
                      <a:pt x="420" y="63"/>
                    </a:lnTo>
                    <a:lnTo>
                      <a:pt x="420" y="63"/>
                    </a:lnTo>
                    <a:lnTo>
                      <a:pt x="420" y="63"/>
                    </a:lnTo>
                    <a:lnTo>
                      <a:pt x="420" y="63"/>
                    </a:lnTo>
                    <a:lnTo>
                      <a:pt x="420" y="63"/>
                    </a:lnTo>
                    <a:lnTo>
                      <a:pt x="420" y="63"/>
                    </a:lnTo>
                    <a:lnTo>
                      <a:pt x="420" y="63"/>
                    </a:lnTo>
                    <a:lnTo>
                      <a:pt x="420" y="63"/>
                    </a:lnTo>
                    <a:lnTo>
                      <a:pt x="422" y="63"/>
                    </a:lnTo>
                    <a:lnTo>
                      <a:pt x="422" y="63"/>
                    </a:lnTo>
                    <a:lnTo>
                      <a:pt x="422" y="63"/>
                    </a:lnTo>
                    <a:lnTo>
                      <a:pt x="422" y="65"/>
                    </a:lnTo>
                    <a:lnTo>
                      <a:pt x="422" y="65"/>
                    </a:lnTo>
                    <a:lnTo>
                      <a:pt x="420" y="65"/>
                    </a:lnTo>
                    <a:lnTo>
                      <a:pt x="420" y="65"/>
                    </a:lnTo>
                    <a:lnTo>
                      <a:pt x="422" y="67"/>
                    </a:lnTo>
                    <a:lnTo>
                      <a:pt x="422" y="67"/>
                    </a:lnTo>
                    <a:lnTo>
                      <a:pt x="422" y="67"/>
                    </a:lnTo>
                    <a:lnTo>
                      <a:pt x="422" y="67"/>
                    </a:lnTo>
                    <a:lnTo>
                      <a:pt x="422" y="67"/>
                    </a:lnTo>
                    <a:lnTo>
                      <a:pt x="423" y="67"/>
                    </a:lnTo>
                    <a:lnTo>
                      <a:pt x="423" y="68"/>
                    </a:lnTo>
                    <a:lnTo>
                      <a:pt x="423" y="68"/>
                    </a:lnTo>
                    <a:lnTo>
                      <a:pt x="423" y="68"/>
                    </a:lnTo>
                    <a:lnTo>
                      <a:pt x="423" y="68"/>
                    </a:lnTo>
                    <a:lnTo>
                      <a:pt x="423" y="68"/>
                    </a:lnTo>
                    <a:lnTo>
                      <a:pt x="425" y="68"/>
                    </a:lnTo>
                    <a:lnTo>
                      <a:pt x="425" y="68"/>
                    </a:lnTo>
                    <a:lnTo>
                      <a:pt x="425" y="70"/>
                    </a:lnTo>
                    <a:lnTo>
                      <a:pt x="425" y="70"/>
                    </a:lnTo>
                    <a:lnTo>
                      <a:pt x="425" y="70"/>
                    </a:lnTo>
                    <a:lnTo>
                      <a:pt x="427" y="70"/>
                    </a:lnTo>
                    <a:lnTo>
                      <a:pt x="427" y="70"/>
                    </a:lnTo>
                    <a:lnTo>
                      <a:pt x="427" y="70"/>
                    </a:lnTo>
                    <a:lnTo>
                      <a:pt x="427" y="70"/>
                    </a:lnTo>
                    <a:lnTo>
                      <a:pt x="429" y="70"/>
                    </a:lnTo>
                    <a:lnTo>
                      <a:pt x="429" y="70"/>
                    </a:lnTo>
                    <a:lnTo>
                      <a:pt x="429" y="70"/>
                    </a:lnTo>
                    <a:lnTo>
                      <a:pt x="429" y="68"/>
                    </a:lnTo>
                    <a:lnTo>
                      <a:pt x="429" y="68"/>
                    </a:lnTo>
                    <a:lnTo>
                      <a:pt x="427" y="67"/>
                    </a:lnTo>
                    <a:lnTo>
                      <a:pt x="427" y="67"/>
                    </a:lnTo>
                    <a:lnTo>
                      <a:pt x="427" y="67"/>
                    </a:lnTo>
                    <a:lnTo>
                      <a:pt x="427" y="67"/>
                    </a:lnTo>
                    <a:lnTo>
                      <a:pt x="427" y="67"/>
                    </a:lnTo>
                    <a:lnTo>
                      <a:pt x="427" y="65"/>
                    </a:lnTo>
                    <a:lnTo>
                      <a:pt x="427" y="65"/>
                    </a:lnTo>
                    <a:lnTo>
                      <a:pt x="427" y="65"/>
                    </a:lnTo>
                    <a:lnTo>
                      <a:pt x="427" y="65"/>
                    </a:lnTo>
                    <a:lnTo>
                      <a:pt x="427" y="65"/>
                    </a:lnTo>
                    <a:lnTo>
                      <a:pt x="429" y="65"/>
                    </a:lnTo>
                    <a:lnTo>
                      <a:pt x="429" y="65"/>
                    </a:lnTo>
                    <a:lnTo>
                      <a:pt x="431" y="65"/>
                    </a:lnTo>
                    <a:lnTo>
                      <a:pt x="431" y="65"/>
                    </a:lnTo>
                    <a:lnTo>
                      <a:pt x="431" y="63"/>
                    </a:lnTo>
                    <a:lnTo>
                      <a:pt x="431" y="63"/>
                    </a:lnTo>
                    <a:lnTo>
                      <a:pt x="431" y="63"/>
                    </a:lnTo>
                    <a:lnTo>
                      <a:pt x="431" y="63"/>
                    </a:lnTo>
                    <a:lnTo>
                      <a:pt x="431" y="61"/>
                    </a:lnTo>
                    <a:lnTo>
                      <a:pt x="431" y="61"/>
                    </a:lnTo>
                    <a:lnTo>
                      <a:pt x="431" y="61"/>
                    </a:lnTo>
                    <a:lnTo>
                      <a:pt x="431" y="61"/>
                    </a:lnTo>
                    <a:lnTo>
                      <a:pt x="432" y="61"/>
                    </a:lnTo>
                    <a:lnTo>
                      <a:pt x="432" y="61"/>
                    </a:lnTo>
                    <a:lnTo>
                      <a:pt x="434" y="61"/>
                    </a:lnTo>
                    <a:lnTo>
                      <a:pt x="434" y="61"/>
                    </a:lnTo>
                    <a:lnTo>
                      <a:pt x="434" y="61"/>
                    </a:lnTo>
                    <a:lnTo>
                      <a:pt x="436" y="61"/>
                    </a:lnTo>
                    <a:lnTo>
                      <a:pt x="436" y="61"/>
                    </a:lnTo>
                    <a:lnTo>
                      <a:pt x="438" y="61"/>
                    </a:lnTo>
                    <a:lnTo>
                      <a:pt x="438" y="61"/>
                    </a:lnTo>
                    <a:lnTo>
                      <a:pt x="438" y="59"/>
                    </a:lnTo>
                    <a:lnTo>
                      <a:pt x="438" y="59"/>
                    </a:lnTo>
                    <a:lnTo>
                      <a:pt x="440" y="59"/>
                    </a:lnTo>
                    <a:lnTo>
                      <a:pt x="440" y="59"/>
                    </a:lnTo>
                    <a:lnTo>
                      <a:pt x="440" y="59"/>
                    </a:lnTo>
                    <a:lnTo>
                      <a:pt x="438" y="59"/>
                    </a:lnTo>
                    <a:lnTo>
                      <a:pt x="438" y="59"/>
                    </a:lnTo>
                    <a:lnTo>
                      <a:pt x="438" y="59"/>
                    </a:lnTo>
                    <a:lnTo>
                      <a:pt x="438" y="58"/>
                    </a:lnTo>
                    <a:lnTo>
                      <a:pt x="438" y="58"/>
                    </a:lnTo>
                    <a:lnTo>
                      <a:pt x="438" y="58"/>
                    </a:lnTo>
                    <a:lnTo>
                      <a:pt x="438" y="58"/>
                    </a:lnTo>
                    <a:lnTo>
                      <a:pt x="440" y="58"/>
                    </a:lnTo>
                    <a:lnTo>
                      <a:pt x="440" y="58"/>
                    </a:lnTo>
                    <a:lnTo>
                      <a:pt x="440" y="58"/>
                    </a:lnTo>
                    <a:lnTo>
                      <a:pt x="440" y="58"/>
                    </a:lnTo>
                    <a:lnTo>
                      <a:pt x="440" y="58"/>
                    </a:lnTo>
                    <a:lnTo>
                      <a:pt x="440" y="58"/>
                    </a:lnTo>
                    <a:lnTo>
                      <a:pt x="441" y="58"/>
                    </a:lnTo>
                    <a:lnTo>
                      <a:pt x="441" y="58"/>
                    </a:lnTo>
                    <a:lnTo>
                      <a:pt x="441" y="56"/>
                    </a:lnTo>
                    <a:lnTo>
                      <a:pt x="441" y="56"/>
                    </a:lnTo>
                    <a:lnTo>
                      <a:pt x="443" y="56"/>
                    </a:lnTo>
                    <a:lnTo>
                      <a:pt x="443" y="56"/>
                    </a:lnTo>
                    <a:lnTo>
                      <a:pt x="445" y="56"/>
                    </a:lnTo>
                    <a:lnTo>
                      <a:pt x="445" y="56"/>
                    </a:lnTo>
                    <a:lnTo>
                      <a:pt x="445" y="58"/>
                    </a:lnTo>
                    <a:lnTo>
                      <a:pt x="445" y="58"/>
                    </a:lnTo>
                    <a:lnTo>
                      <a:pt x="445" y="58"/>
                    </a:lnTo>
                    <a:lnTo>
                      <a:pt x="445" y="58"/>
                    </a:lnTo>
                    <a:lnTo>
                      <a:pt x="447" y="58"/>
                    </a:lnTo>
                    <a:lnTo>
                      <a:pt x="447" y="58"/>
                    </a:lnTo>
                    <a:lnTo>
                      <a:pt x="447" y="56"/>
                    </a:lnTo>
                    <a:lnTo>
                      <a:pt x="447" y="56"/>
                    </a:lnTo>
                    <a:lnTo>
                      <a:pt x="449" y="56"/>
                    </a:lnTo>
                    <a:lnTo>
                      <a:pt x="449" y="56"/>
                    </a:lnTo>
                    <a:lnTo>
                      <a:pt x="449" y="56"/>
                    </a:lnTo>
                    <a:lnTo>
                      <a:pt x="449" y="56"/>
                    </a:lnTo>
                    <a:lnTo>
                      <a:pt x="449" y="56"/>
                    </a:lnTo>
                    <a:lnTo>
                      <a:pt x="449" y="54"/>
                    </a:lnTo>
                    <a:lnTo>
                      <a:pt x="449" y="54"/>
                    </a:lnTo>
                    <a:lnTo>
                      <a:pt x="449" y="54"/>
                    </a:lnTo>
                    <a:lnTo>
                      <a:pt x="449" y="54"/>
                    </a:lnTo>
                    <a:lnTo>
                      <a:pt x="447" y="54"/>
                    </a:lnTo>
                    <a:lnTo>
                      <a:pt x="447" y="54"/>
                    </a:lnTo>
                    <a:lnTo>
                      <a:pt x="447" y="54"/>
                    </a:lnTo>
                    <a:lnTo>
                      <a:pt x="447" y="54"/>
                    </a:lnTo>
                    <a:lnTo>
                      <a:pt x="447" y="54"/>
                    </a:lnTo>
                    <a:lnTo>
                      <a:pt x="447" y="54"/>
                    </a:lnTo>
                    <a:lnTo>
                      <a:pt x="447" y="54"/>
                    </a:lnTo>
                    <a:lnTo>
                      <a:pt x="445" y="54"/>
                    </a:lnTo>
                    <a:lnTo>
                      <a:pt x="445" y="54"/>
                    </a:lnTo>
                    <a:lnTo>
                      <a:pt x="445" y="54"/>
                    </a:lnTo>
                    <a:lnTo>
                      <a:pt x="443" y="54"/>
                    </a:lnTo>
                    <a:lnTo>
                      <a:pt x="443" y="54"/>
                    </a:lnTo>
                    <a:lnTo>
                      <a:pt x="443" y="54"/>
                    </a:lnTo>
                    <a:lnTo>
                      <a:pt x="443" y="54"/>
                    </a:lnTo>
                    <a:lnTo>
                      <a:pt x="443" y="52"/>
                    </a:lnTo>
                    <a:lnTo>
                      <a:pt x="443" y="52"/>
                    </a:lnTo>
                    <a:lnTo>
                      <a:pt x="443" y="52"/>
                    </a:lnTo>
                    <a:lnTo>
                      <a:pt x="443" y="50"/>
                    </a:lnTo>
                    <a:lnTo>
                      <a:pt x="443" y="50"/>
                    </a:lnTo>
                    <a:lnTo>
                      <a:pt x="443" y="50"/>
                    </a:lnTo>
                    <a:lnTo>
                      <a:pt x="443" y="50"/>
                    </a:lnTo>
                    <a:lnTo>
                      <a:pt x="445" y="50"/>
                    </a:lnTo>
                    <a:lnTo>
                      <a:pt x="445" y="50"/>
                    </a:lnTo>
                    <a:lnTo>
                      <a:pt x="445" y="48"/>
                    </a:lnTo>
                    <a:lnTo>
                      <a:pt x="445" y="48"/>
                    </a:lnTo>
                    <a:lnTo>
                      <a:pt x="445" y="48"/>
                    </a:lnTo>
                    <a:lnTo>
                      <a:pt x="445" y="48"/>
                    </a:lnTo>
                    <a:lnTo>
                      <a:pt x="445" y="48"/>
                    </a:lnTo>
                    <a:lnTo>
                      <a:pt x="443" y="48"/>
                    </a:lnTo>
                    <a:lnTo>
                      <a:pt x="443" y="48"/>
                    </a:lnTo>
                    <a:lnTo>
                      <a:pt x="443" y="48"/>
                    </a:lnTo>
                    <a:lnTo>
                      <a:pt x="443" y="48"/>
                    </a:lnTo>
                    <a:lnTo>
                      <a:pt x="443" y="47"/>
                    </a:lnTo>
                    <a:lnTo>
                      <a:pt x="445" y="47"/>
                    </a:lnTo>
                    <a:lnTo>
                      <a:pt x="445" y="47"/>
                    </a:lnTo>
                    <a:lnTo>
                      <a:pt x="445" y="47"/>
                    </a:lnTo>
                    <a:lnTo>
                      <a:pt x="445" y="47"/>
                    </a:lnTo>
                    <a:lnTo>
                      <a:pt x="445" y="48"/>
                    </a:lnTo>
                    <a:lnTo>
                      <a:pt x="447" y="48"/>
                    </a:lnTo>
                    <a:lnTo>
                      <a:pt x="447" y="48"/>
                    </a:lnTo>
                    <a:lnTo>
                      <a:pt x="447" y="48"/>
                    </a:lnTo>
                    <a:lnTo>
                      <a:pt x="447" y="48"/>
                    </a:lnTo>
                    <a:lnTo>
                      <a:pt x="449" y="48"/>
                    </a:lnTo>
                    <a:lnTo>
                      <a:pt x="449" y="48"/>
                    </a:lnTo>
                    <a:lnTo>
                      <a:pt x="449" y="48"/>
                    </a:lnTo>
                    <a:lnTo>
                      <a:pt x="451" y="48"/>
                    </a:lnTo>
                    <a:lnTo>
                      <a:pt x="451" y="48"/>
                    </a:lnTo>
                    <a:lnTo>
                      <a:pt x="451" y="47"/>
                    </a:lnTo>
                    <a:lnTo>
                      <a:pt x="452" y="47"/>
                    </a:lnTo>
                    <a:lnTo>
                      <a:pt x="452" y="47"/>
                    </a:lnTo>
                    <a:lnTo>
                      <a:pt x="452" y="47"/>
                    </a:lnTo>
                    <a:lnTo>
                      <a:pt x="452" y="47"/>
                    </a:lnTo>
                    <a:lnTo>
                      <a:pt x="452" y="47"/>
                    </a:lnTo>
                    <a:lnTo>
                      <a:pt x="452"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6" y="45"/>
                    </a:lnTo>
                    <a:lnTo>
                      <a:pt x="456" y="47"/>
                    </a:lnTo>
                    <a:lnTo>
                      <a:pt x="456" y="47"/>
                    </a:lnTo>
                    <a:lnTo>
                      <a:pt x="456" y="47"/>
                    </a:lnTo>
                    <a:lnTo>
                      <a:pt x="456" y="47"/>
                    </a:lnTo>
                    <a:lnTo>
                      <a:pt x="456" y="47"/>
                    </a:lnTo>
                    <a:lnTo>
                      <a:pt x="456" y="47"/>
                    </a:lnTo>
                    <a:lnTo>
                      <a:pt x="458" y="48"/>
                    </a:lnTo>
                    <a:lnTo>
                      <a:pt x="458" y="48"/>
                    </a:lnTo>
                    <a:lnTo>
                      <a:pt x="458" y="48"/>
                    </a:lnTo>
                    <a:lnTo>
                      <a:pt x="458" y="50"/>
                    </a:lnTo>
                    <a:lnTo>
                      <a:pt x="458" y="50"/>
                    </a:lnTo>
                    <a:lnTo>
                      <a:pt x="456" y="50"/>
                    </a:lnTo>
                    <a:lnTo>
                      <a:pt x="458" y="50"/>
                    </a:lnTo>
                    <a:lnTo>
                      <a:pt x="458" y="52"/>
                    </a:lnTo>
                    <a:lnTo>
                      <a:pt x="458" y="52"/>
                    </a:lnTo>
                    <a:lnTo>
                      <a:pt x="458" y="52"/>
                    </a:lnTo>
                    <a:lnTo>
                      <a:pt x="460" y="52"/>
                    </a:lnTo>
                    <a:lnTo>
                      <a:pt x="460" y="52"/>
                    </a:lnTo>
                    <a:lnTo>
                      <a:pt x="460" y="52"/>
                    </a:lnTo>
                    <a:lnTo>
                      <a:pt x="460" y="52"/>
                    </a:lnTo>
                    <a:lnTo>
                      <a:pt x="460" y="52"/>
                    </a:lnTo>
                    <a:lnTo>
                      <a:pt x="460" y="54"/>
                    </a:lnTo>
                    <a:lnTo>
                      <a:pt x="460" y="54"/>
                    </a:lnTo>
                    <a:lnTo>
                      <a:pt x="461" y="54"/>
                    </a:lnTo>
                    <a:lnTo>
                      <a:pt x="461" y="54"/>
                    </a:lnTo>
                    <a:lnTo>
                      <a:pt x="461" y="54"/>
                    </a:lnTo>
                    <a:lnTo>
                      <a:pt x="461" y="54"/>
                    </a:lnTo>
                    <a:lnTo>
                      <a:pt x="460" y="54"/>
                    </a:lnTo>
                    <a:lnTo>
                      <a:pt x="461" y="56"/>
                    </a:lnTo>
                    <a:lnTo>
                      <a:pt x="460" y="56"/>
                    </a:lnTo>
                    <a:lnTo>
                      <a:pt x="460" y="56"/>
                    </a:lnTo>
                    <a:lnTo>
                      <a:pt x="460" y="56"/>
                    </a:lnTo>
                    <a:lnTo>
                      <a:pt x="460" y="56"/>
                    </a:lnTo>
                    <a:lnTo>
                      <a:pt x="460" y="58"/>
                    </a:lnTo>
                    <a:lnTo>
                      <a:pt x="460" y="58"/>
                    </a:lnTo>
                    <a:lnTo>
                      <a:pt x="460" y="58"/>
                    </a:lnTo>
                    <a:lnTo>
                      <a:pt x="460" y="59"/>
                    </a:lnTo>
                    <a:lnTo>
                      <a:pt x="461" y="59"/>
                    </a:lnTo>
                    <a:lnTo>
                      <a:pt x="461" y="59"/>
                    </a:lnTo>
                    <a:lnTo>
                      <a:pt x="461" y="59"/>
                    </a:lnTo>
                    <a:lnTo>
                      <a:pt x="461" y="59"/>
                    </a:lnTo>
                    <a:lnTo>
                      <a:pt x="461" y="59"/>
                    </a:lnTo>
                    <a:lnTo>
                      <a:pt x="463" y="59"/>
                    </a:lnTo>
                    <a:lnTo>
                      <a:pt x="463" y="59"/>
                    </a:lnTo>
                    <a:lnTo>
                      <a:pt x="463" y="59"/>
                    </a:lnTo>
                    <a:lnTo>
                      <a:pt x="463" y="59"/>
                    </a:lnTo>
                    <a:lnTo>
                      <a:pt x="465" y="59"/>
                    </a:lnTo>
                    <a:lnTo>
                      <a:pt x="465" y="59"/>
                    </a:lnTo>
                    <a:lnTo>
                      <a:pt x="465" y="58"/>
                    </a:lnTo>
                    <a:lnTo>
                      <a:pt x="467" y="58"/>
                    </a:lnTo>
                    <a:lnTo>
                      <a:pt x="467" y="58"/>
                    </a:lnTo>
                    <a:lnTo>
                      <a:pt x="467" y="58"/>
                    </a:lnTo>
                    <a:lnTo>
                      <a:pt x="467" y="58"/>
                    </a:lnTo>
                    <a:lnTo>
                      <a:pt x="467" y="58"/>
                    </a:lnTo>
                    <a:lnTo>
                      <a:pt x="465" y="56"/>
                    </a:lnTo>
                    <a:lnTo>
                      <a:pt x="465" y="56"/>
                    </a:lnTo>
                    <a:lnTo>
                      <a:pt x="465" y="56"/>
                    </a:lnTo>
                    <a:lnTo>
                      <a:pt x="465" y="56"/>
                    </a:lnTo>
                    <a:lnTo>
                      <a:pt x="465" y="56"/>
                    </a:lnTo>
                    <a:lnTo>
                      <a:pt x="465" y="56"/>
                    </a:lnTo>
                    <a:lnTo>
                      <a:pt x="465" y="54"/>
                    </a:lnTo>
                    <a:lnTo>
                      <a:pt x="465" y="54"/>
                    </a:lnTo>
                    <a:lnTo>
                      <a:pt x="467" y="54"/>
                    </a:lnTo>
                    <a:lnTo>
                      <a:pt x="467" y="54"/>
                    </a:lnTo>
                    <a:lnTo>
                      <a:pt x="467" y="54"/>
                    </a:lnTo>
                    <a:lnTo>
                      <a:pt x="467" y="54"/>
                    </a:lnTo>
                    <a:lnTo>
                      <a:pt x="467" y="54"/>
                    </a:lnTo>
                    <a:lnTo>
                      <a:pt x="467" y="54"/>
                    </a:lnTo>
                    <a:lnTo>
                      <a:pt x="467" y="54"/>
                    </a:lnTo>
                    <a:lnTo>
                      <a:pt x="469" y="54"/>
                    </a:lnTo>
                    <a:lnTo>
                      <a:pt x="469" y="54"/>
                    </a:lnTo>
                    <a:lnTo>
                      <a:pt x="469" y="54"/>
                    </a:lnTo>
                    <a:lnTo>
                      <a:pt x="469" y="54"/>
                    </a:lnTo>
                    <a:lnTo>
                      <a:pt x="469" y="54"/>
                    </a:lnTo>
                    <a:lnTo>
                      <a:pt x="469" y="54"/>
                    </a:lnTo>
                    <a:lnTo>
                      <a:pt x="470" y="56"/>
                    </a:lnTo>
                    <a:lnTo>
                      <a:pt x="470" y="56"/>
                    </a:lnTo>
                    <a:lnTo>
                      <a:pt x="470" y="56"/>
                    </a:lnTo>
                    <a:lnTo>
                      <a:pt x="470" y="56"/>
                    </a:lnTo>
                    <a:lnTo>
                      <a:pt x="470" y="56"/>
                    </a:lnTo>
                    <a:lnTo>
                      <a:pt x="472" y="56"/>
                    </a:lnTo>
                    <a:lnTo>
                      <a:pt x="472" y="56"/>
                    </a:lnTo>
                    <a:lnTo>
                      <a:pt x="472" y="54"/>
                    </a:lnTo>
                    <a:lnTo>
                      <a:pt x="472" y="54"/>
                    </a:lnTo>
                    <a:lnTo>
                      <a:pt x="472" y="54"/>
                    </a:lnTo>
                    <a:lnTo>
                      <a:pt x="472" y="54"/>
                    </a:lnTo>
                    <a:lnTo>
                      <a:pt x="472" y="54"/>
                    </a:lnTo>
                    <a:lnTo>
                      <a:pt x="472" y="54"/>
                    </a:lnTo>
                    <a:lnTo>
                      <a:pt x="472" y="52"/>
                    </a:lnTo>
                    <a:lnTo>
                      <a:pt x="472" y="52"/>
                    </a:lnTo>
                    <a:lnTo>
                      <a:pt x="472" y="52"/>
                    </a:lnTo>
                    <a:lnTo>
                      <a:pt x="472" y="52"/>
                    </a:lnTo>
                    <a:lnTo>
                      <a:pt x="474" y="52"/>
                    </a:lnTo>
                    <a:lnTo>
                      <a:pt x="474" y="52"/>
                    </a:lnTo>
                    <a:lnTo>
                      <a:pt x="474" y="52"/>
                    </a:lnTo>
                    <a:lnTo>
                      <a:pt x="474" y="50"/>
                    </a:lnTo>
                    <a:lnTo>
                      <a:pt x="476" y="50"/>
                    </a:lnTo>
                    <a:lnTo>
                      <a:pt x="476" y="50"/>
                    </a:lnTo>
                    <a:lnTo>
                      <a:pt x="476" y="50"/>
                    </a:lnTo>
                    <a:lnTo>
                      <a:pt x="476" y="50"/>
                    </a:lnTo>
                    <a:lnTo>
                      <a:pt x="476" y="50"/>
                    </a:lnTo>
                    <a:lnTo>
                      <a:pt x="478" y="50"/>
                    </a:lnTo>
                    <a:lnTo>
                      <a:pt x="478" y="50"/>
                    </a:lnTo>
                    <a:lnTo>
                      <a:pt x="476" y="50"/>
                    </a:lnTo>
                    <a:lnTo>
                      <a:pt x="476" y="48"/>
                    </a:lnTo>
                    <a:lnTo>
                      <a:pt x="476" y="48"/>
                    </a:lnTo>
                    <a:lnTo>
                      <a:pt x="476" y="48"/>
                    </a:lnTo>
                    <a:lnTo>
                      <a:pt x="476" y="48"/>
                    </a:lnTo>
                    <a:lnTo>
                      <a:pt x="478" y="48"/>
                    </a:lnTo>
                    <a:lnTo>
                      <a:pt x="478" y="48"/>
                    </a:lnTo>
                    <a:lnTo>
                      <a:pt x="478" y="47"/>
                    </a:lnTo>
                    <a:lnTo>
                      <a:pt x="478" y="47"/>
                    </a:lnTo>
                    <a:lnTo>
                      <a:pt x="478" y="47"/>
                    </a:lnTo>
                    <a:lnTo>
                      <a:pt x="478" y="47"/>
                    </a:lnTo>
                    <a:lnTo>
                      <a:pt x="478" y="47"/>
                    </a:lnTo>
                    <a:lnTo>
                      <a:pt x="478" y="47"/>
                    </a:lnTo>
                    <a:lnTo>
                      <a:pt x="479" y="48"/>
                    </a:lnTo>
                    <a:lnTo>
                      <a:pt x="479" y="48"/>
                    </a:lnTo>
                    <a:lnTo>
                      <a:pt x="479" y="48"/>
                    </a:lnTo>
                    <a:lnTo>
                      <a:pt x="479" y="48"/>
                    </a:lnTo>
                    <a:lnTo>
                      <a:pt x="481" y="50"/>
                    </a:lnTo>
                    <a:lnTo>
                      <a:pt x="481" y="50"/>
                    </a:lnTo>
                    <a:lnTo>
                      <a:pt x="481" y="50"/>
                    </a:lnTo>
                    <a:lnTo>
                      <a:pt x="481" y="50"/>
                    </a:lnTo>
                    <a:lnTo>
                      <a:pt x="481" y="50"/>
                    </a:lnTo>
                    <a:lnTo>
                      <a:pt x="481" y="52"/>
                    </a:lnTo>
                    <a:lnTo>
                      <a:pt x="481" y="52"/>
                    </a:lnTo>
                    <a:lnTo>
                      <a:pt x="481" y="54"/>
                    </a:lnTo>
                    <a:lnTo>
                      <a:pt x="481" y="54"/>
                    </a:lnTo>
                    <a:lnTo>
                      <a:pt x="481" y="54"/>
                    </a:lnTo>
                    <a:lnTo>
                      <a:pt x="483" y="54"/>
                    </a:lnTo>
                    <a:lnTo>
                      <a:pt x="483" y="54"/>
                    </a:lnTo>
                    <a:lnTo>
                      <a:pt x="483" y="54"/>
                    </a:lnTo>
                    <a:lnTo>
                      <a:pt x="483" y="54"/>
                    </a:lnTo>
                    <a:lnTo>
                      <a:pt x="485" y="54"/>
                    </a:lnTo>
                    <a:lnTo>
                      <a:pt x="485" y="54"/>
                    </a:lnTo>
                    <a:lnTo>
                      <a:pt x="485" y="54"/>
                    </a:lnTo>
                    <a:lnTo>
                      <a:pt x="487" y="54"/>
                    </a:lnTo>
                    <a:lnTo>
                      <a:pt x="487" y="54"/>
                    </a:lnTo>
                    <a:lnTo>
                      <a:pt x="487" y="54"/>
                    </a:lnTo>
                    <a:lnTo>
                      <a:pt x="487" y="54"/>
                    </a:lnTo>
                    <a:lnTo>
                      <a:pt x="487" y="54"/>
                    </a:lnTo>
                    <a:lnTo>
                      <a:pt x="487" y="54"/>
                    </a:lnTo>
                    <a:lnTo>
                      <a:pt x="489" y="54"/>
                    </a:lnTo>
                    <a:lnTo>
                      <a:pt x="489" y="54"/>
                    </a:lnTo>
                    <a:lnTo>
                      <a:pt x="489" y="54"/>
                    </a:lnTo>
                    <a:lnTo>
                      <a:pt x="489" y="54"/>
                    </a:lnTo>
                    <a:lnTo>
                      <a:pt x="489" y="54"/>
                    </a:lnTo>
                    <a:lnTo>
                      <a:pt x="489" y="56"/>
                    </a:lnTo>
                    <a:lnTo>
                      <a:pt x="489" y="56"/>
                    </a:lnTo>
                    <a:lnTo>
                      <a:pt x="489" y="56"/>
                    </a:lnTo>
                    <a:lnTo>
                      <a:pt x="489" y="56"/>
                    </a:lnTo>
                    <a:lnTo>
                      <a:pt x="489" y="58"/>
                    </a:lnTo>
                    <a:lnTo>
                      <a:pt x="489" y="58"/>
                    </a:lnTo>
                    <a:lnTo>
                      <a:pt x="489" y="58"/>
                    </a:lnTo>
                    <a:lnTo>
                      <a:pt x="490" y="58"/>
                    </a:lnTo>
                    <a:lnTo>
                      <a:pt x="490" y="58"/>
                    </a:lnTo>
                    <a:lnTo>
                      <a:pt x="490" y="58"/>
                    </a:lnTo>
                    <a:lnTo>
                      <a:pt x="490" y="58"/>
                    </a:lnTo>
                    <a:lnTo>
                      <a:pt x="490" y="58"/>
                    </a:lnTo>
                    <a:lnTo>
                      <a:pt x="492" y="58"/>
                    </a:lnTo>
                    <a:lnTo>
                      <a:pt x="492" y="58"/>
                    </a:lnTo>
                    <a:lnTo>
                      <a:pt x="492" y="58"/>
                    </a:lnTo>
                    <a:lnTo>
                      <a:pt x="492" y="56"/>
                    </a:lnTo>
                    <a:lnTo>
                      <a:pt x="492" y="56"/>
                    </a:lnTo>
                    <a:lnTo>
                      <a:pt x="492" y="56"/>
                    </a:lnTo>
                    <a:lnTo>
                      <a:pt x="492" y="56"/>
                    </a:lnTo>
                    <a:lnTo>
                      <a:pt x="490" y="56"/>
                    </a:lnTo>
                    <a:lnTo>
                      <a:pt x="490" y="56"/>
                    </a:lnTo>
                    <a:lnTo>
                      <a:pt x="490" y="56"/>
                    </a:lnTo>
                    <a:lnTo>
                      <a:pt x="490" y="56"/>
                    </a:lnTo>
                    <a:lnTo>
                      <a:pt x="490" y="56"/>
                    </a:lnTo>
                    <a:lnTo>
                      <a:pt x="492" y="54"/>
                    </a:lnTo>
                    <a:lnTo>
                      <a:pt x="492" y="54"/>
                    </a:lnTo>
                    <a:lnTo>
                      <a:pt x="492" y="54"/>
                    </a:lnTo>
                    <a:lnTo>
                      <a:pt x="492" y="54"/>
                    </a:lnTo>
                    <a:lnTo>
                      <a:pt x="494" y="54"/>
                    </a:lnTo>
                    <a:lnTo>
                      <a:pt x="494" y="54"/>
                    </a:lnTo>
                    <a:lnTo>
                      <a:pt x="494" y="54"/>
                    </a:lnTo>
                    <a:lnTo>
                      <a:pt x="494" y="54"/>
                    </a:lnTo>
                    <a:lnTo>
                      <a:pt x="494" y="54"/>
                    </a:lnTo>
                    <a:lnTo>
                      <a:pt x="494" y="54"/>
                    </a:lnTo>
                    <a:lnTo>
                      <a:pt x="496" y="54"/>
                    </a:lnTo>
                    <a:lnTo>
                      <a:pt x="494" y="52"/>
                    </a:lnTo>
                    <a:lnTo>
                      <a:pt x="494" y="52"/>
                    </a:lnTo>
                    <a:lnTo>
                      <a:pt x="494" y="52"/>
                    </a:lnTo>
                    <a:lnTo>
                      <a:pt x="494" y="52"/>
                    </a:lnTo>
                    <a:lnTo>
                      <a:pt x="496" y="52"/>
                    </a:lnTo>
                    <a:lnTo>
                      <a:pt x="496" y="52"/>
                    </a:lnTo>
                    <a:lnTo>
                      <a:pt x="496" y="52"/>
                    </a:lnTo>
                    <a:lnTo>
                      <a:pt x="496" y="52"/>
                    </a:lnTo>
                    <a:lnTo>
                      <a:pt x="498" y="52"/>
                    </a:lnTo>
                    <a:lnTo>
                      <a:pt x="498" y="52"/>
                    </a:lnTo>
                    <a:lnTo>
                      <a:pt x="498" y="54"/>
                    </a:lnTo>
                    <a:lnTo>
                      <a:pt x="498" y="54"/>
                    </a:lnTo>
                    <a:lnTo>
                      <a:pt x="498" y="54"/>
                    </a:lnTo>
                    <a:lnTo>
                      <a:pt x="498" y="54"/>
                    </a:lnTo>
                    <a:lnTo>
                      <a:pt x="498" y="54"/>
                    </a:lnTo>
                    <a:lnTo>
                      <a:pt x="498" y="54"/>
                    </a:lnTo>
                    <a:lnTo>
                      <a:pt x="498" y="52"/>
                    </a:lnTo>
                    <a:lnTo>
                      <a:pt x="498" y="52"/>
                    </a:lnTo>
                    <a:lnTo>
                      <a:pt x="498" y="52"/>
                    </a:lnTo>
                    <a:lnTo>
                      <a:pt x="498" y="50"/>
                    </a:lnTo>
                    <a:lnTo>
                      <a:pt x="499" y="48"/>
                    </a:lnTo>
                    <a:lnTo>
                      <a:pt x="499" y="48"/>
                    </a:lnTo>
                    <a:lnTo>
                      <a:pt x="499" y="48"/>
                    </a:lnTo>
                    <a:lnTo>
                      <a:pt x="499" y="47"/>
                    </a:lnTo>
                    <a:lnTo>
                      <a:pt x="499" y="47"/>
                    </a:lnTo>
                    <a:lnTo>
                      <a:pt x="499" y="47"/>
                    </a:lnTo>
                    <a:lnTo>
                      <a:pt x="501" y="47"/>
                    </a:lnTo>
                    <a:lnTo>
                      <a:pt x="501" y="47"/>
                    </a:lnTo>
                    <a:lnTo>
                      <a:pt x="501" y="47"/>
                    </a:lnTo>
                    <a:lnTo>
                      <a:pt x="501" y="47"/>
                    </a:lnTo>
                    <a:lnTo>
                      <a:pt x="501" y="47"/>
                    </a:lnTo>
                    <a:lnTo>
                      <a:pt x="503" y="48"/>
                    </a:lnTo>
                    <a:lnTo>
                      <a:pt x="503" y="48"/>
                    </a:lnTo>
                    <a:lnTo>
                      <a:pt x="503" y="48"/>
                    </a:lnTo>
                    <a:lnTo>
                      <a:pt x="503" y="48"/>
                    </a:lnTo>
                    <a:lnTo>
                      <a:pt x="503" y="48"/>
                    </a:lnTo>
                    <a:lnTo>
                      <a:pt x="505" y="48"/>
                    </a:lnTo>
                    <a:lnTo>
                      <a:pt x="505" y="48"/>
                    </a:lnTo>
                    <a:lnTo>
                      <a:pt x="505" y="48"/>
                    </a:lnTo>
                    <a:lnTo>
                      <a:pt x="507" y="48"/>
                    </a:lnTo>
                    <a:lnTo>
                      <a:pt x="507" y="50"/>
                    </a:lnTo>
                    <a:lnTo>
                      <a:pt x="507" y="50"/>
                    </a:lnTo>
                    <a:lnTo>
                      <a:pt x="507" y="50"/>
                    </a:lnTo>
                    <a:lnTo>
                      <a:pt x="508" y="50"/>
                    </a:lnTo>
                    <a:lnTo>
                      <a:pt x="508" y="50"/>
                    </a:lnTo>
                    <a:lnTo>
                      <a:pt x="508" y="50"/>
                    </a:lnTo>
                    <a:lnTo>
                      <a:pt x="508" y="50"/>
                    </a:lnTo>
                    <a:lnTo>
                      <a:pt x="508" y="50"/>
                    </a:lnTo>
                    <a:lnTo>
                      <a:pt x="508" y="50"/>
                    </a:lnTo>
                    <a:lnTo>
                      <a:pt x="508" y="50"/>
                    </a:lnTo>
                    <a:lnTo>
                      <a:pt x="510" y="50"/>
                    </a:lnTo>
                    <a:lnTo>
                      <a:pt x="510" y="50"/>
                    </a:lnTo>
                    <a:lnTo>
                      <a:pt x="510" y="50"/>
                    </a:lnTo>
                    <a:lnTo>
                      <a:pt x="510" y="50"/>
                    </a:lnTo>
                    <a:lnTo>
                      <a:pt x="510" y="50"/>
                    </a:lnTo>
                    <a:lnTo>
                      <a:pt x="510" y="50"/>
                    </a:lnTo>
                    <a:lnTo>
                      <a:pt x="510" y="50"/>
                    </a:lnTo>
                    <a:lnTo>
                      <a:pt x="512" y="50"/>
                    </a:lnTo>
                    <a:lnTo>
                      <a:pt x="512" y="50"/>
                    </a:lnTo>
                    <a:lnTo>
                      <a:pt x="512" y="50"/>
                    </a:lnTo>
                    <a:lnTo>
                      <a:pt x="514" y="50"/>
                    </a:lnTo>
                    <a:lnTo>
                      <a:pt x="514" y="50"/>
                    </a:lnTo>
                    <a:lnTo>
                      <a:pt x="514" y="50"/>
                    </a:lnTo>
                    <a:lnTo>
                      <a:pt x="514" y="52"/>
                    </a:lnTo>
                    <a:lnTo>
                      <a:pt x="514" y="52"/>
                    </a:lnTo>
                    <a:lnTo>
                      <a:pt x="514" y="52"/>
                    </a:lnTo>
                    <a:lnTo>
                      <a:pt x="514" y="52"/>
                    </a:lnTo>
                    <a:lnTo>
                      <a:pt x="514" y="54"/>
                    </a:lnTo>
                    <a:lnTo>
                      <a:pt x="516" y="54"/>
                    </a:lnTo>
                    <a:lnTo>
                      <a:pt x="516" y="54"/>
                    </a:lnTo>
                    <a:lnTo>
                      <a:pt x="516" y="54"/>
                    </a:lnTo>
                    <a:lnTo>
                      <a:pt x="516" y="54"/>
                    </a:lnTo>
                    <a:lnTo>
                      <a:pt x="516" y="54"/>
                    </a:lnTo>
                    <a:lnTo>
                      <a:pt x="517" y="54"/>
                    </a:lnTo>
                    <a:lnTo>
                      <a:pt x="517" y="54"/>
                    </a:lnTo>
                    <a:lnTo>
                      <a:pt x="517" y="56"/>
                    </a:lnTo>
                    <a:lnTo>
                      <a:pt x="517" y="56"/>
                    </a:lnTo>
                    <a:lnTo>
                      <a:pt x="517" y="56"/>
                    </a:lnTo>
                    <a:lnTo>
                      <a:pt x="517" y="56"/>
                    </a:lnTo>
                    <a:lnTo>
                      <a:pt x="517" y="56"/>
                    </a:lnTo>
                    <a:lnTo>
                      <a:pt x="517" y="56"/>
                    </a:lnTo>
                    <a:lnTo>
                      <a:pt x="517" y="56"/>
                    </a:lnTo>
                    <a:lnTo>
                      <a:pt x="517" y="56"/>
                    </a:lnTo>
                    <a:lnTo>
                      <a:pt x="517" y="58"/>
                    </a:lnTo>
                    <a:lnTo>
                      <a:pt x="517" y="58"/>
                    </a:lnTo>
                    <a:lnTo>
                      <a:pt x="517" y="58"/>
                    </a:lnTo>
                    <a:lnTo>
                      <a:pt x="517" y="58"/>
                    </a:lnTo>
                    <a:lnTo>
                      <a:pt x="517" y="59"/>
                    </a:lnTo>
                    <a:lnTo>
                      <a:pt x="517" y="59"/>
                    </a:lnTo>
                    <a:lnTo>
                      <a:pt x="517" y="59"/>
                    </a:lnTo>
                    <a:lnTo>
                      <a:pt x="517" y="59"/>
                    </a:lnTo>
                    <a:lnTo>
                      <a:pt x="517" y="59"/>
                    </a:lnTo>
                    <a:lnTo>
                      <a:pt x="517" y="59"/>
                    </a:lnTo>
                    <a:lnTo>
                      <a:pt x="517" y="59"/>
                    </a:lnTo>
                    <a:lnTo>
                      <a:pt x="519" y="59"/>
                    </a:lnTo>
                    <a:lnTo>
                      <a:pt x="519" y="58"/>
                    </a:lnTo>
                    <a:lnTo>
                      <a:pt x="519" y="58"/>
                    </a:lnTo>
                    <a:lnTo>
                      <a:pt x="519" y="58"/>
                    </a:lnTo>
                    <a:lnTo>
                      <a:pt x="519" y="58"/>
                    </a:lnTo>
                    <a:lnTo>
                      <a:pt x="519" y="58"/>
                    </a:lnTo>
                    <a:lnTo>
                      <a:pt x="519" y="56"/>
                    </a:lnTo>
                    <a:lnTo>
                      <a:pt x="519" y="56"/>
                    </a:lnTo>
                    <a:lnTo>
                      <a:pt x="521" y="56"/>
                    </a:lnTo>
                    <a:lnTo>
                      <a:pt x="521" y="56"/>
                    </a:lnTo>
                    <a:lnTo>
                      <a:pt x="521" y="56"/>
                    </a:lnTo>
                    <a:lnTo>
                      <a:pt x="521" y="56"/>
                    </a:lnTo>
                    <a:lnTo>
                      <a:pt x="521" y="56"/>
                    </a:lnTo>
                    <a:lnTo>
                      <a:pt x="521" y="56"/>
                    </a:lnTo>
                    <a:lnTo>
                      <a:pt x="523" y="56"/>
                    </a:lnTo>
                    <a:lnTo>
                      <a:pt x="523" y="56"/>
                    </a:lnTo>
                    <a:lnTo>
                      <a:pt x="523" y="56"/>
                    </a:lnTo>
                    <a:lnTo>
                      <a:pt x="525" y="56"/>
                    </a:lnTo>
                    <a:lnTo>
                      <a:pt x="525" y="56"/>
                    </a:lnTo>
                    <a:lnTo>
                      <a:pt x="525" y="54"/>
                    </a:lnTo>
                    <a:lnTo>
                      <a:pt x="526" y="54"/>
                    </a:lnTo>
                    <a:lnTo>
                      <a:pt x="526" y="54"/>
                    </a:lnTo>
                    <a:lnTo>
                      <a:pt x="526" y="54"/>
                    </a:lnTo>
                    <a:lnTo>
                      <a:pt x="528" y="54"/>
                    </a:lnTo>
                    <a:lnTo>
                      <a:pt x="528" y="56"/>
                    </a:lnTo>
                    <a:lnTo>
                      <a:pt x="528" y="56"/>
                    </a:lnTo>
                    <a:lnTo>
                      <a:pt x="528" y="56"/>
                    </a:lnTo>
                    <a:lnTo>
                      <a:pt x="528" y="58"/>
                    </a:lnTo>
                    <a:lnTo>
                      <a:pt x="528" y="58"/>
                    </a:lnTo>
                    <a:lnTo>
                      <a:pt x="528" y="58"/>
                    </a:lnTo>
                    <a:lnTo>
                      <a:pt x="528" y="58"/>
                    </a:lnTo>
                    <a:lnTo>
                      <a:pt x="528" y="58"/>
                    </a:lnTo>
                    <a:lnTo>
                      <a:pt x="530" y="59"/>
                    </a:lnTo>
                    <a:lnTo>
                      <a:pt x="530" y="59"/>
                    </a:lnTo>
                    <a:lnTo>
                      <a:pt x="530" y="59"/>
                    </a:lnTo>
                    <a:lnTo>
                      <a:pt x="530" y="59"/>
                    </a:lnTo>
                    <a:lnTo>
                      <a:pt x="530" y="59"/>
                    </a:lnTo>
                    <a:lnTo>
                      <a:pt x="530" y="59"/>
                    </a:lnTo>
                    <a:lnTo>
                      <a:pt x="530" y="59"/>
                    </a:lnTo>
                    <a:lnTo>
                      <a:pt x="532" y="59"/>
                    </a:lnTo>
                    <a:lnTo>
                      <a:pt x="532" y="59"/>
                    </a:lnTo>
                    <a:lnTo>
                      <a:pt x="532" y="59"/>
                    </a:lnTo>
                    <a:lnTo>
                      <a:pt x="532" y="58"/>
                    </a:lnTo>
                    <a:lnTo>
                      <a:pt x="532" y="58"/>
                    </a:lnTo>
                    <a:lnTo>
                      <a:pt x="532" y="58"/>
                    </a:lnTo>
                    <a:lnTo>
                      <a:pt x="532" y="56"/>
                    </a:lnTo>
                    <a:lnTo>
                      <a:pt x="532" y="56"/>
                    </a:lnTo>
                    <a:lnTo>
                      <a:pt x="532" y="56"/>
                    </a:lnTo>
                    <a:lnTo>
                      <a:pt x="532" y="56"/>
                    </a:lnTo>
                    <a:lnTo>
                      <a:pt x="532" y="56"/>
                    </a:lnTo>
                    <a:lnTo>
                      <a:pt x="532" y="56"/>
                    </a:lnTo>
                    <a:lnTo>
                      <a:pt x="534" y="56"/>
                    </a:lnTo>
                    <a:lnTo>
                      <a:pt x="534" y="54"/>
                    </a:lnTo>
                    <a:lnTo>
                      <a:pt x="534" y="54"/>
                    </a:lnTo>
                    <a:lnTo>
                      <a:pt x="534" y="52"/>
                    </a:lnTo>
                    <a:lnTo>
                      <a:pt x="534" y="52"/>
                    </a:lnTo>
                    <a:lnTo>
                      <a:pt x="534" y="52"/>
                    </a:lnTo>
                    <a:lnTo>
                      <a:pt x="534" y="52"/>
                    </a:lnTo>
                    <a:lnTo>
                      <a:pt x="534" y="50"/>
                    </a:lnTo>
                    <a:lnTo>
                      <a:pt x="534" y="50"/>
                    </a:lnTo>
                    <a:lnTo>
                      <a:pt x="534" y="50"/>
                    </a:lnTo>
                    <a:lnTo>
                      <a:pt x="534" y="50"/>
                    </a:lnTo>
                    <a:lnTo>
                      <a:pt x="536" y="48"/>
                    </a:lnTo>
                    <a:lnTo>
                      <a:pt x="536" y="48"/>
                    </a:lnTo>
                    <a:lnTo>
                      <a:pt x="536" y="48"/>
                    </a:lnTo>
                    <a:lnTo>
                      <a:pt x="536" y="48"/>
                    </a:lnTo>
                    <a:lnTo>
                      <a:pt x="536" y="48"/>
                    </a:lnTo>
                    <a:lnTo>
                      <a:pt x="536" y="48"/>
                    </a:lnTo>
                    <a:lnTo>
                      <a:pt x="537" y="50"/>
                    </a:lnTo>
                    <a:lnTo>
                      <a:pt x="537" y="50"/>
                    </a:lnTo>
                    <a:lnTo>
                      <a:pt x="537" y="50"/>
                    </a:lnTo>
                    <a:lnTo>
                      <a:pt x="537" y="50"/>
                    </a:lnTo>
                    <a:lnTo>
                      <a:pt x="539" y="50"/>
                    </a:lnTo>
                    <a:lnTo>
                      <a:pt x="539" y="50"/>
                    </a:lnTo>
                    <a:lnTo>
                      <a:pt x="539" y="50"/>
                    </a:lnTo>
                    <a:lnTo>
                      <a:pt x="541" y="50"/>
                    </a:lnTo>
                    <a:lnTo>
                      <a:pt x="543" y="50"/>
                    </a:lnTo>
                    <a:lnTo>
                      <a:pt x="543" y="50"/>
                    </a:lnTo>
                    <a:lnTo>
                      <a:pt x="543" y="50"/>
                    </a:lnTo>
                    <a:lnTo>
                      <a:pt x="543" y="48"/>
                    </a:lnTo>
                    <a:lnTo>
                      <a:pt x="543" y="48"/>
                    </a:lnTo>
                    <a:lnTo>
                      <a:pt x="543" y="48"/>
                    </a:lnTo>
                    <a:lnTo>
                      <a:pt x="543" y="48"/>
                    </a:lnTo>
                    <a:lnTo>
                      <a:pt x="545" y="48"/>
                    </a:lnTo>
                    <a:lnTo>
                      <a:pt x="545" y="50"/>
                    </a:lnTo>
                    <a:lnTo>
                      <a:pt x="545" y="50"/>
                    </a:lnTo>
                    <a:lnTo>
                      <a:pt x="545" y="50"/>
                    </a:lnTo>
                    <a:lnTo>
                      <a:pt x="545" y="52"/>
                    </a:lnTo>
                    <a:lnTo>
                      <a:pt x="545" y="52"/>
                    </a:lnTo>
                    <a:lnTo>
                      <a:pt x="545" y="52"/>
                    </a:lnTo>
                    <a:lnTo>
                      <a:pt x="546" y="52"/>
                    </a:lnTo>
                    <a:lnTo>
                      <a:pt x="546" y="52"/>
                    </a:lnTo>
                    <a:lnTo>
                      <a:pt x="546" y="52"/>
                    </a:lnTo>
                    <a:lnTo>
                      <a:pt x="546" y="52"/>
                    </a:lnTo>
                    <a:lnTo>
                      <a:pt x="546" y="52"/>
                    </a:lnTo>
                    <a:lnTo>
                      <a:pt x="546" y="50"/>
                    </a:lnTo>
                    <a:lnTo>
                      <a:pt x="546" y="50"/>
                    </a:lnTo>
                    <a:lnTo>
                      <a:pt x="548" y="50"/>
                    </a:lnTo>
                    <a:lnTo>
                      <a:pt x="548" y="50"/>
                    </a:lnTo>
                    <a:lnTo>
                      <a:pt x="548" y="50"/>
                    </a:lnTo>
                    <a:lnTo>
                      <a:pt x="548" y="50"/>
                    </a:lnTo>
                    <a:lnTo>
                      <a:pt x="548" y="50"/>
                    </a:lnTo>
                    <a:lnTo>
                      <a:pt x="548" y="50"/>
                    </a:lnTo>
                    <a:lnTo>
                      <a:pt x="550" y="52"/>
                    </a:lnTo>
                    <a:lnTo>
                      <a:pt x="550" y="52"/>
                    </a:lnTo>
                    <a:lnTo>
                      <a:pt x="550" y="52"/>
                    </a:lnTo>
                    <a:lnTo>
                      <a:pt x="550" y="52"/>
                    </a:lnTo>
                    <a:lnTo>
                      <a:pt x="550" y="52"/>
                    </a:lnTo>
                    <a:lnTo>
                      <a:pt x="550" y="52"/>
                    </a:lnTo>
                    <a:lnTo>
                      <a:pt x="550" y="52"/>
                    </a:lnTo>
                    <a:lnTo>
                      <a:pt x="548" y="52"/>
                    </a:lnTo>
                    <a:lnTo>
                      <a:pt x="548" y="52"/>
                    </a:lnTo>
                    <a:lnTo>
                      <a:pt x="548" y="52"/>
                    </a:lnTo>
                    <a:lnTo>
                      <a:pt x="548" y="52"/>
                    </a:lnTo>
                    <a:lnTo>
                      <a:pt x="548" y="52"/>
                    </a:lnTo>
                    <a:lnTo>
                      <a:pt x="548" y="52"/>
                    </a:lnTo>
                    <a:lnTo>
                      <a:pt x="548" y="54"/>
                    </a:lnTo>
                    <a:lnTo>
                      <a:pt x="550" y="54"/>
                    </a:lnTo>
                    <a:lnTo>
                      <a:pt x="550" y="54"/>
                    </a:lnTo>
                    <a:lnTo>
                      <a:pt x="550" y="54"/>
                    </a:lnTo>
                    <a:lnTo>
                      <a:pt x="550" y="54"/>
                    </a:lnTo>
                    <a:lnTo>
                      <a:pt x="550" y="54"/>
                    </a:lnTo>
                    <a:lnTo>
                      <a:pt x="552" y="54"/>
                    </a:lnTo>
                    <a:lnTo>
                      <a:pt x="552" y="54"/>
                    </a:lnTo>
                    <a:lnTo>
                      <a:pt x="552" y="54"/>
                    </a:lnTo>
                    <a:lnTo>
                      <a:pt x="552" y="54"/>
                    </a:lnTo>
                    <a:lnTo>
                      <a:pt x="552" y="54"/>
                    </a:lnTo>
                    <a:lnTo>
                      <a:pt x="552" y="56"/>
                    </a:lnTo>
                    <a:lnTo>
                      <a:pt x="552" y="56"/>
                    </a:lnTo>
                    <a:lnTo>
                      <a:pt x="552" y="56"/>
                    </a:lnTo>
                    <a:lnTo>
                      <a:pt x="552" y="56"/>
                    </a:lnTo>
                    <a:lnTo>
                      <a:pt x="552" y="56"/>
                    </a:lnTo>
                    <a:lnTo>
                      <a:pt x="554" y="56"/>
                    </a:lnTo>
                    <a:lnTo>
                      <a:pt x="554" y="56"/>
                    </a:lnTo>
                    <a:lnTo>
                      <a:pt x="554" y="56"/>
                    </a:lnTo>
                    <a:lnTo>
                      <a:pt x="554" y="56"/>
                    </a:lnTo>
                    <a:lnTo>
                      <a:pt x="554" y="56"/>
                    </a:lnTo>
                    <a:lnTo>
                      <a:pt x="554" y="56"/>
                    </a:lnTo>
                    <a:lnTo>
                      <a:pt x="554" y="56"/>
                    </a:lnTo>
                    <a:lnTo>
                      <a:pt x="554" y="56"/>
                    </a:lnTo>
                    <a:lnTo>
                      <a:pt x="554" y="56"/>
                    </a:lnTo>
                    <a:lnTo>
                      <a:pt x="554" y="54"/>
                    </a:lnTo>
                    <a:lnTo>
                      <a:pt x="554" y="54"/>
                    </a:lnTo>
                    <a:lnTo>
                      <a:pt x="554" y="54"/>
                    </a:lnTo>
                    <a:lnTo>
                      <a:pt x="554" y="54"/>
                    </a:lnTo>
                    <a:lnTo>
                      <a:pt x="554" y="54"/>
                    </a:lnTo>
                    <a:lnTo>
                      <a:pt x="555" y="54"/>
                    </a:lnTo>
                    <a:lnTo>
                      <a:pt x="555" y="54"/>
                    </a:lnTo>
                    <a:lnTo>
                      <a:pt x="555" y="52"/>
                    </a:lnTo>
                    <a:lnTo>
                      <a:pt x="555" y="52"/>
                    </a:lnTo>
                    <a:lnTo>
                      <a:pt x="555" y="52"/>
                    </a:lnTo>
                    <a:lnTo>
                      <a:pt x="557" y="52"/>
                    </a:lnTo>
                    <a:lnTo>
                      <a:pt x="557" y="52"/>
                    </a:lnTo>
                    <a:lnTo>
                      <a:pt x="557" y="52"/>
                    </a:lnTo>
                    <a:lnTo>
                      <a:pt x="557" y="50"/>
                    </a:lnTo>
                    <a:lnTo>
                      <a:pt x="557" y="50"/>
                    </a:lnTo>
                    <a:lnTo>
                      <a:pt x="557" y="50"/>
                    </a:lnTo>
                    <a:lnTo>
                      <a:pt x="557" y="50"/>
                    </a:lnTo>
                    <a:lnTo>
                      <a:pt x="557" y="50"/>
                    </a:lnTo>
                    <a:lnTo>
                      <a:pt x="557" y="50"/>
                    </a:lnTo>
                    <a:lnTo>
                      <a:pt x="557" y="50"/>
                    </a:lnTo>
                    <a:lnTo>
                      <a:pt x="557" y="50"/>
                    </a:lnTo>
                    <a:lnTo>
                      <a:pt x="557" y="50"/>
                    </a:lnTo>
                    <a:lnTo>
                      <a:pt x="559" y="50"/>
                    </a:lnTo>
                    <a:lnTo>
                      <a:pt x="559" y="50"/>
                    </a:lnTo>
                    <a:lnTo>
                      <a:pt x="559" y="48"/>
                    </a:lnTo>
                    <a:lnTo>
                      <a:pt x="559" y="48"/>
                    </a:lnTo>
                    <a:lnTo>
                      <a:pt x="559" y="48"/>
                    </a:lnTo>
                    <a:lnTo>
                      <a:pt x="559" y="48"/>
                    </a:lnTo>
                    <a:lnTo>
                      <a:pt x="559" y="48"/>
                    </a:lnTo>
                    <a:lnTo>
                      <a:pt x="559" y="48"/>
                    </a:lnTo>
                    <a:lnTo>
                      <a:pt x="559" y="48"/>
                    </a:lnTo>
                    <a:lnTo>
                      <a:pt x="557" y="48"/>
                    </a:lnTo>
                    <a:lnTo>
                      <a:pt x="557" y="48"/>
                    </a:lnTo>
                    <a:lnTo>
                      <a:pt x="557" y="47"/>
                    </a:lnTo>
                    <a:lnTo>
                      <a:pt x="557" y="47"/>
                    </a:lnTo>
                    <a:lnTo>
                      <a:pt x="557" y="47"/>
                    </a:lnTo>
                    <a:lnTo>
                      <a:pt x="559" y="47"/>
                    </a:lnTo>
                    <a:lnTo>
                      <a:pt x="559" y="47"/>
                    </a:lnTo>
                    <a:lnTo>
                      <a:pt x="559" y="47"/>
                    </a:lnTo>
                    <a:lnTo>
                      <a:pt x="561" y="47"/>
                    </a:lnTo>
                    <a:lnTo>
                      <a:pt x="561" y="47"/>
                    </a:lnTo>
                    <a:lnTo>
                      <a:pt x="563" y="45"/>
                    </a:lnTo>
                    <a:lnTo>
                      <a:pt x="563" y="45"/>
                    </a:lnTo>
                    <a:lnTo>
                      <a:pt x="563" y="45"/>
                    </a:lnTo>
                    <a:lnTo>
                      <a:pt x="564" y="45"/>
                    </a:lnTo>
                    <a:lnTo>
                      <a:pt x="564" y="45"/>
                    </a:lnTo>
                    <a:lnTo>
                      <a:pt x="564" y="45"/>
                    </a:lnTo>
                    <a:lnTo>
                      <a:pt x="564" y="45"/>
                    </a:lnTo>
                    <a:lnTo>
                      <a:pt x="564" y="47"/>
                    </a:lnTo>
                    <a:lnTo>
                      <a:pt x="564" y="47"/>
                    </a:lnTo>
                    <a:lnTo>
                      <a:pt x="564" y="47"/>
                    </a:lnTo>
                    <a:lnTo>
                      <a:pt x="564" y="47"/>
                    </a:lnTo>
                    <a:lnTo>
                      <a:pt x="564" y="47"/>
                    </a:lnTo>
                    <a:lnTo>
                      <a:pt x="566" y="47"/>
                    </a:lnTo>
                    <a:lnTo>
                      <a:pt x="566" y="47"/>
                    </a:lnTo>
                    <a:lnTo>
                      <a:pt x="566" y="47"/>
                    </a:lnTo>
                    <a:lnTo>
                      <a:pt x="566" y="47"/>
                    </a:lnTo>
                    <a:lnTo>
                      <a:pt x="566" y="47"/>
                    </a:lnTo>
                    <a:lnTo>
                      <a:pt x="568" y="47"/>
                    </a:lnTo>
                    <a:lnTo>
                      <a:pt x="568" y="45"/>
                    </a:lnTo>
                    <a:lnTo>
                      <a:pt x="568" y="45"/>
                    </a:lnTo>
                    <a:lnTo>
                      <a:pt x="568" y="45"/>
                    </a:lnTo>
                    <a:lnTo>
                      <a:pt x="568" y="45"/>
                    </a:lnTo>
                    <a:lnTo>
                      <a:pt x="568" y="45"/>
                    </a:lnTo>
                    <a:lnTo>
                      <a:pt x="568" y="43"/>
                    </a:lnTo>
                    <a:lnTo>
                      <a:pt x="568" y="43"/>
                    </a:lnTo>
                    <a:lnTo>
                      <a:pt x="568" y="43"/>
                    </a:lnTo>
                    <a:lnTo>
                      <a:pt x="570" y="43"/>
                    </a:lnTo>
                    <a:lnTo>
                      <a:pt x="570" y="43"/>
                    </a:lnTo>
                    <a:lnTo>
                      <a:pt x="570" y="43"/>
                    </a:lnTo>
                    <a:lnTo>
                      <a:pt x="570" y="45"/>
                    </a:lnTo>
                    <a:lnTo>
                      <a:pt x="570" y="45"/>
                    </a:lnTo>
                    <a:lnTo>
                      <a:pt x="570" y="45"/>
                    </a:lnTo>
                    <a:lnTo>
                      <a:pt x="572" y="45"/>
                    </a:lnTo>
                    <a:lnTo>
                      <a:pt x="572" y="45"/>
                    </a:lnTo>
                    <a:lnTo>
                      <a:pt x="572" y="45"/>
                    </a:lnTo>
                    <a:lnTo>
                      <a:pt x="574" y="45"/>
                    </a:lnTo>
                    <a:lnTo>
                      <a:pt x="574" y="45"/>
                    </a:lnTo>
                    <a:lnTo>
                      <a:pt x="574" y="45"/>
                    </a:lnTo>
                    <a:lnTo>
                      <a:pt x="574" y="45"/>
                    </a:lnTo>
                    <a:lnTo>
                      <a:pt x="574" y="45"/>
                    </a:lnTo>
                    <a:lnTo>
                      <a:pt x="574" y="43"/>
                    </a:lnTo>
                    <a:lnTo>
                      <a:pt x="574" y="43"/>
                    </a:lnTo>
                    <a:lnTo>
                      <a:pt x="574" y="43"/>
                    </a:lnTo>
                    <a:lnTo>
                      <a:pt x="574" y="43"/>
                    </a:lnTo>
                    <a:lnTo>
                      <a:pt x="574" y="43"/>
                    </a:lnTo>
                    <a:lnTo>
                      <a:pt x="574" y="43"/>
                    </a:lnTo>
                    <a:lnTo>
                      <a:pt x="574" y="43"/>
                    </a:lnTo>
                    <a:lnTo>
                      <a:pt x="574" y="41"/>
                    </a:lnTo>
                    <a:lnTo>
                      <a:pt x="574" y="41"/>
                    </a:lnTo>
                    <a:lnTo>
                      <a:pt x="574" y="41"/>
                    </a:lnTo>
                    <a:lnTo>
                      <a:pt x="574" y="41"/>
                    </a:lnTo>
                    <a:lnTo>
                      <a:pt x="574" y="41"/>
                    </a:lnTo>
                    <a:lnTo>
                      <a:pt x="574" y="41"/>
                    </a:lnTo>
                    <a:lnTo>
                      <a:pt x="574" y="41"/>
                    </a:lnTo>
                    <a:lnTo>
                      <a:pt x="574" y="39"/>
                    </a:lnTo>
                    <a:lnTo>
                      <a:pt x="574" y="39"/>
                    </a:lnTo>
                    <a:lnTo>
                      <a:pt x="575" y="39"/>
                    </a:lnTo>
                    <a:lnTo>
                      <a:pt x="575" y="39"/>
                    </a:lnTo>
                    <a:lnTo>
                      <a:pt x="575" y="39"/>
                    </a:lnTo>
                    <a:lnTo>
                      <a:pt x="577" y="39"/>
                    </a:lnTo>
                    <a:lnTo>
                      <a:pt x="577" y="39"/>
                    </a:lnTo>
                    <a:lnTo>
                      <a:pt x="577" y="39"/>
                    </a:lnTo>
                    <a:lnTo>
                      <a:pt x="577" y="39"/>
                    </a:lnTo>
                    <a:lnTo>
                      <a:pt x="577" y="39"/>
                    </a:lnTo>
                    <a:lnTo>
                      <a:pt x="577" y="39"/>
                    </a:lnTo>
                    <a:lnTo>
                      <a:pt x="577" y="39"/>
                    </a:lnTo>
                    <a:lnTo>
                      <a:pt x="577" y="39"/>
                    </a:lnTo>
                    <a:lnTo>
                      <a:pt x="577" y="39"/>
                    </a:lnTo>
                    <a:lnTo>
                      <a:pt x="577" y="39"/>
                    </a:lnTo>
                    <a:lnTo>
                      <a:pt x="577" y="39"/>
                    </a:lnTo>
                    <a:lnTo>
                      <a:pt x="577" y="38"/>
                    </a:lnTo>
                    <a:lnTo>
                      <a:pt x="577" y="38"/>
                    </a:lnTo>
                    <a:lnTo>
                      <a:pt x="577" y="38"/>
                    </a:lnTo>
                    <a:lnTo>
                      <a:pt x="577" y="38"/>
                    </a:lnTo>
                    <a:lnTo>
                      <a:pt x="577" y="38"/>
                    </a:lnTo>
                    <a:lnTo>
                      <a:pt x="577" y="38"/>
                    </a:lnTo>
                    <a:lnTo>
                      <a:pt x="577" y="38"/>
                    </a:lnTo>
                    <a:lnTo>
                      <a:pt x="579" y="38"/>
                    </a:lnTo>
                    <a:lnTo>
                      <a:pt x="579" y="38"/>
                    </a:lnTo>
                    <a:lnTo>
                      <a:pt x="579" y="38"/>
                    </a:lnTo>
                    <a:lnTo>
                      <a:pt x="579" y="39"/>
                    </a:lnTo>
                    <a:lnTo>
                      <a:pt x="579" y="39"/>
                    </a:lnTo>
                    <a:lnTo>
                      <a:pt x="579" y="39"/>
                    </a:lnTo>
                    <a:lnTo>
                      <a:pt x="579" y="38"/>
                    </a:lnTo>
                    <a:lnTo>
                      <a:pt x="579" y="38"/>
                    </a:lnTo>
                    <a:lnTo>
                      <a:pt x="579" y="38"/>
                    </a:lnTo>
                    <a:lnTo>
                      <a:pt x="579" y="38"/>
                    </a:lnTo>
                    <a:lnTo>
                      <a:pt x="579" y="38"/>
                    </a:lnTo>
                    <a:lnTo>
                      <a:pt x="579" y="36"/>
                    </a:lnTo>
                    <a:lnTo>
                      <a:pt x="579" y="36"/>
                    </a:lnTo>
                    <a:lnTo>
                      <a:pt x="581" y="36"/>
                    </a:lnTo>
                    <a:lnTo>
                      <a:pt x="581" y="36"/>
                    </a:lnTo>
                    <a:lnTo>
                      <a:pt x="581" y="38"/>
                    </a:lnTo>
                    <a:lnTo>
                      <a:pt x="583" y="38"/>
                    </a:lnTo>
                    <a:lnTo>
                      <a:pt x="583" y="38"/>
                    </a:lnTo>
                    <a:lnTo>
                      <a:pt x="583" y="38"/>
                    </a:lnTo>
                    <a:lnTo>
                      <a:pt x="583" y="38"/>
                    </a:lnTo>
                    <a:lnTo>
                      <a:pt x="583" y="38"/>
                    </a:lnTo>
                    <a:lnTo>
                      <a:pt x="583" y="38"/>
                    </a:lnTo>
                    <a:lnTo>
                      <a:pt x="583" y="38"/>
                    </a:lnTo>
                    <a:lnTo>
                      <a:pt x="583" y="38"/>
                    </a:lnTo>
                    <a:lnTo>
                      <a:pt x="584" y="38"/>
                    </a:lnTo>
                    <a:lnTo>
                      <a:pt x="584" y="38"/>
                    </a:lnTo>
                    <a:lnTo>
                      <a:pt x="584" y="39"/>
                    </a:lnTo>
                    <a:lnTo>
                      <a:pt x="584" y="39"/>
                    </a:lnTo>
                    <a:lnTo>
                      <a:pt x="584" y="38"/>
                    </a:lnTo>
                    <a:lnTo>
                      <a:pt x="586" y="38"/>
                    </a:lnTo>
                    <a:lnTo>
                      <a:pt x="586" y="39"/>
                    </a:lnTo>
                    <a:lnTo>
                      <a:pt x="586" y="39"/>
                    </a:lnTo>
                    <a:lnTo>
                      <a:pt x="586" y="39"/>
                    </a:lnTo>
                    <a:lnTo>
                      <a:pt x="586" y="39"/>
                    </a:lnTo>
                    <a:lnTo>
                      <a:pt x="586" y="39"/>
                    </a:lnTo>
                    <a:lnTo>
                      <a:pt x="586" y="39"/>
                    </a:lnTo>
                    <a:lnTo>
                      <a:pt x="588" y="39"/>
                    </a:lnTo>
                    <a:lnTo>
                      <a:pt x="588" y="39"/>
                    </a:lnTo>
                    <a:lnTo>
                      <a:pt x="588" y="39"/>
                    </a:lnTo>
                    <a:lnTo>
                      <a:pt x="586" y="38"/>
                    </a:lnTo>
                    <a:lnTo>
                      <a:pt x="586" y="38"/>
                    </a:lnTo>
                    <a:lnTo>
                      <a:pt x="586" y="38"/>
                    </a:lnTo>
                    <a:lnTo>
                      <a:pt x="586" y="38"/>
                    </a:lnTo>
                    <a:lnTo>
                      <a:pt x="586" y="38"/>
                    </a:lnTo>
                    <a:lnTo>
                      <a:pt x="586" y="38"/>
                    </a:lnTo>
                    <a:lnTo>
                      <a:pt x="586" y="38"/>
                    </a:lnTo>
                    <a:lnTo>
                      <a:pt x="586" y="36"/>
                    </a:lnTo>
                    <a:lnTo>
                      <a:pt x="588" y="36"/>
                    </a:lnTo>
                    <a:lnTo>
                      <a:pt x="588" y="36"/>
                    </a:lnTo>
                    <a:lnTo>
                      <a:pt x="588" y="34"/>
                    </a:lnTo>
                    <a:lnTo>
                      <a:pt x="588" y="34"/>
                    </a:lnTo>
                    <a:lnTo>
                      <a:pt x="588" y="34"/>
                    </a:lnTo>
                    <a:lnTo>
                      <a:pt x="588" y="34"/>
                    </a:lnTo>
                    <a:lnTo>
                      <a:pt x="588" y="34"/>
                    </a:lnTo>
                    <a:lnTo>
                      <a:pt x="588" y="34"/>
                    </a:lnTo>
                    <a:lnTo>
                      <a:pt x="590" y="34"/>
                    </a:lnTo>
                    <a:lnTo>
                      <a:pt x="590" y="34"/>
                    </a:lnTo>
                    <a:lnTo>
                      <a:pt x="590" y="32"/>
                    </a:lnTo>
                    <a:lnTo>
                      <a:pt x="590" y="32"/>
                    </a:lnTo>
                    <a:lnTo>
                      <a:pt x="590" y="32"/>
                    </a:lnTo>
                    <a:lnTo>
                      <a:pt x="590" y="32"/>
                    </a:lnTo>
                    <a:lnTo>
                      <a:pt x="592" y="32"/>
                    </a:lnTo>
                    <a:lnTo>
                      <a:pt x="592" y="32"/>
                    </a:lnTo>
                    <a:lnTo>
                      <a:pt x="592" y="32"/>
                    </a:lnTo>
                    <a:lnTo>
                      <a:pt x="592" y="32"/>
                    </a:lnTo>
                    <a:lnTo>
                      <a:pt x="592" y="32"/>
                    </a:lnTo>
                    <a:lnTo>
                      <a:pt x="592" y="30"/>
                    </a:lnTo>
                    <a:lnTo>
                      <a:pt x="592" y="30"/>
                    </a:lnTo>
                    <a:lnTo>
                      <a:pt x="592" y="30"/>
                    </a:lnTo>
                    <a:lnTo>
                      <a:pt x="592" y="30"/>
                    </a:lnTo>
                    <a:lnTo>
                      <a:pt x="593" y="29"/>
                    </a:lnTo>
                    <a:lnTo>
                      <a:pt x="593" y="29"/>
                    </a:lnTo>
                    <a:lnTo>
                      <a:pt x="593" y="29"/>
                    </a:lnTo>
                    <a:lnTo>
                      <a:pt x="593" y="29"/>
                    </a:lnTo>
                    <a:lnTo>
                      <a:pt x="593" y="29"/>
                    </a:lnTo>
                    <a:lnTo>
                      <a:pt x="593" y="29"/>
                    </a:lnTo>
                    <a:lnTo>
                      <a:pt x="593" y="27"/>
                    </a:lnTo>
                    <a:lnTo>
                      <a:pt x="593" y="27"/>
                    </a:lnTo>
                    <a:lnTo>
                      <a:pt x="593" y="27"/>
                    </a:lnTo>
                    <a:lnTo>
                      <a:pt x="593" y="27"/>
                    </a:lnTo>
                    <a:lnTo>
                      <a:pt x="593" y="27"/>
                    </a:lnTo>
                    <a:lnTo>
                      <a:pt x="593" y="27"/>
                    </a:lnTo>
                    <a:lnTo>
                      <a:pt x="593" y="27"/>
                    </a:lnTo>
                    <a:lnTo>
                      <a:pt x="593" y="27"/>
                    </a:lnTo>
                    <a:lnTo>
                      <a:pt x="593" y="27"/>
                    </a:lnTo>
                    <a:lnTo>
                      <a:pt x="593" y="25"/>
                    </a:lnTo>
                    <a:lnTo>
                      <a:pt x="593" y="25"/>
                    </a:lnTo>
                    <a:lnTo>
                      <a:pt x="593" y="25"/>
                    </a:lnTo>
                    <a:lnTo>
                      <a:pt x="593" y="25"/>
                    </a:lnTo>
                    <a:lnTo>
                      <a:pt x="595" y="25"/>
                    </a:lnTo>
                    <a:lnTo>
                      <a:pt x="595" y="25"/>
                    </a:lnTo>
                    <a:lnTo>
                      <a:pt x="595" y="25"/>
                    </a:lnTo>
                    <a:lnTo>
                      <a:pt x="595" y="25"/>
                    </a:lnTo>
                    <a:lnTo>
                      <a:pt x="595" y="25"/>
                    </a:lnTo>
                    <a:lnTo>
                      <a:pt x="595" y="25"/>
                    </a:lnTo>
                    <a:lnTo>
                      <a:pt x="595" y="25"/>
                    </a:lnTo>
                    <a:lnTo>
                      <a:pt x="595" y="25"/>
                    </a:lnTo>
                    <a:lnTo>
                      <a:pt x="595" y="25"/>
                    </a:lnTo>
                    <a:lnTo>
                      <a:pt x="595" y="23"/>
                    </a:lnTo>
                    <a:lnTo>
                      <a:pt x="595" y="23"/>
                    </a:lnTo>
                    <a:lnTo>
                      <a:pt x="595" y="23"/>
                    </a:lnTo>
                    <a:lnTo>
                      <a:pt x="597" y="23"/>
                    </a:lnTo>
                    <a:lnTo>
                      <a:pt x="597" y="23"/>
                    </a:lnTo>
                    <a:lnTo>
                      <a:pt x="597" y="23"/>
                    </a:lnTo>
                    <a:lnTo>
                      <a:pt x="597" y="23"/>
                    </a:lnTo>
                    <a:lnTo>
                      <a:pt x="597" y="23"/>
                    </a:lnTo>
                    <a:lnTo>
                      <a:pt x="597" y="25"/>
                    </a:lnTo>
                    <a:lnTo>
                      <a:pt x="597" y="25"/>
                    </a:lnTo>
                    <a:lnTo>
                      <a:pt x="597" y="25"/>
                    </a:lnTo>
                    <a:lnTo>
                      <a:pt x="597" y="23"/>
                    </a:lnTo>
                    <a:lnTo>
                      <a:pt x="597" y="23"/>
                    </a:lnTo>
                    <a:lnTo>
                      <a:pt x="597" y="23"/>
                    </a:lnTo>
                    <a:lnTo>
                      <a:pt x="597" y="23"/>
                    </a:lnTo>
                    <a:lnTo>
                      <a:pt x="597" y="23"/>
                    </a:lnTo>
                    <a:lnTo>
                      <a:pt x="597" y="23"/>
                    </a:lnTo>
                    <a:lnTo>
                      <a:pt x="595" y="21"/>
                    </a:lnTo>
                    <a:lnTo>
                      <a:pt x="595" y="21"/>
                    </a:lnTo>
                    <a:lnTo>
                      <a:pt x="597" y="21"/>
                    </a:lnTo>
                    <a:lnTo>
                      <a:pt x="597" y="21"/>
                    </a:lnTo>
                    <a:lnTo>
                      <a:pt x="597" y="21"/>
                    </a:lnTo>
                    <a:lnTo>
                      <a:pt x="599" y="21"/>
                    </a:lnTo>
                    <a:lnTo>
                      <a:pt x="599" y="21"/>
                    </a:lnTo>
                    <a:lnTo>
                      <a:pt x="599" y="21"/>
                    </a:lnTo>
                    <a:lnTo>
                      <a:pt x="599" y="21"/>
                    </a:lnTo>
                    <a:lnTo>
                      <a:pt x="599" y="21"/>
                    </a:lnTo>
                    <a:lnTo>
                      <a:pt x="599" y="21"/>
                    </a:lnTo>
                    <a:lnTo>
                      <a:pt x="599" y="20"/>
                    </a:lnTo>
                    <a:lnTo>
                      <a:pt x="599" y="20"/>
                    </a:lnTo>
                    <a:lnTo>
                      <a:pt x="599" y="20"/>
                    </a:lnTo>
                    <a:lnTo>
                      <a:pt x="599" y="20"/>
                    </a:lnTo>
                    <a:lnTo>
                      <a:pt x="599" y="20"/>
                    </a:lnTo>
                    <a:lnTo>
                      <a:pt x="599" y="18"/>
                    </a:lnTo>
                    <a:lnTo>
                      <a:pt x="599" y="18"/>
                    </a:lnTo>
                    <a:lnTo>
                      <a:pt x="599" y="18"/>
                    </a:lnTo>
                    <a:lnTo>
                      <a:pt x="599" y="18"/>
                    </a:lnTo>
                    <a:lnTo>
                      <a:pt x="599" y="18"/>
                    </a:lnTo>
                    <a:lnTo>
                      <a:pt x="599" y="18"/>
                    </a:lnTo>
                    <a:lnTo>
                      <a:pt x="599" y="18"/>
                    </a:lnTo>
                    <a:lnTo>
                      <a:pt x="599" y="18"/>
                    </a:lnTo>
                    <a:lnTo>
                      <a:pt x="599" y="16"/>
                    </a:lnTo>
                    <a:lnTo>
                      <a:pt x="599" y="16"/>
                    </a:lnTo>
                    <a:lnTo>
                      <a:pt x="599" y="16"/>
                    </a:lnTo>
                    <a:lnTo>
                      <a:pt x="599" y="16"/>
                    </a:lnTo>
                    <a:lnTo>
                      <a:pt x="599" y="16"/>
                    </a:lnTo>
                    <a:lnTo>
                      <a:pt x="599" y="16"/>
                    </a:lnTo>
                    <a:lnTo>
                      <a:pt x="599" y="16"/>
                    </a:lnTo>
                    <a:lnTo>
                      <a:pt x="601" y="16"/>
                    </a:lnTo>
                    <a:lnTo>
                      <a:pt x="601" y="16"/>
                    </a:lnTo>
                    <a:lnTo>
                      <a:pt x="601" y="16"/>
                    </a:lnTo>
                    <a:lnTo>
                      <a:pt x="601" y="14"/>
                    </a:lnTo>
                    <a:lnTo>
                      <a:pt x="601" y="14"/>
                    </a:lnTo>
                    <a:lnTo>
                      <a:pt x="601" y="14"/>
                    </a:lnTo>
                    <a:lnTo>
                      <a:pt x="601" y="14"/>
                    </a:lnTo>
                    <a:lnTo>
                      <a:pt x="601" y="14"/>
                    </a:lnTo>
                    <a:lnTo>
                      <a:pt x="601" y="14"/>
                    </a:lnTo>
                    <a:lnTo>
                      <a:pt x="602" y="14"/>
                    </a:lnTo>
                    <a:lnTo>
                      <a:pt x="602" y="14"/>
                    </a:lnTo>
                    <a:lnTo>
                      <a:pt x="602" y="14"/>
                    </a:lnTo>
                    <a:lnTo>
                      <a:pt x="602" y="14"/>
                    </a:lnTo>
                    <a:lnTo>
                      <a:pt x="602" y="14"/>
                    </a:lnTo>
                    <a:lnTo>
                      <a:pt x="602" y="12"/>
                    </a:lnTo>
                    <a:lnTo>
                      <a:pt x="602" y="12"/>
                    </a:lnTo>
                    <a:lnTo>
                      <a:pt x="602" y="12"/>
                    </a:lnTo>
                    <a:lnTo>
                      <a:pt x="604" y="12"/>
                    </a:lnTo>
                    <a:lnTo>
                      <a:pt x="604" y="12"/>
                    </a:lnTo>
                    <a:lnTo>
                      <a:pt x="604" y="12"/>
                    </a:lnTo>
                    <a:lnTo>
                      <a:pt x="604" y="14"/>
                    </a:lnTo>
                    <a:lnTo>
                      <a:pt x="604" y="14"/>
                    </a:lnTo>
                    <a:lnTo>
                      <a:pt x="604" y="14"/>
                    </a:lnTo>
                    <a:lnTo>
                      <a:pt x="604" y="14"/>
                    </a:lnTo>
                    <a:lnTo>
                      <a:pt x="604" y="14"/>
                    </a:lnTo>
                    <a:lnTo>
                      <a:pt x="604" y="14"/>
                    </a:lnTo>
                    <a:lnTo>
                      <a:pt x="604" y="14"/>
                    </a:lnTo>
                    <a:lnTo>
                      <a:pt x="604" y="14"/>
                    </a:lnTo>
                    <a:lnTo>
                      <a:pt x="606" y="14"/>
                    </a:lnTo>
                    <a:lnTo>
                      <a:pt x="606" y="14"/>
                    </a:lnTo>
                    <a:lnTo>
                      <a:pt x="606" y="14"/>
                    </a:lnTo>
                    <a:lnTo>
                      <a:pt x="606" y="14"/>
                    </a:lnTo>
                    <a:lnTo>
                      <a:pt x="606" y="14"/>
                    </a:lnTo>
                    <a:lnTo>
                      <a:pt x="608" y="14"/>
                    </a:lnTo>
                    <a:lnTo>
                      <a:pt x="608" y="14"/>
                    </a:lnTo>
                    <a:lnTo>
                      <a:pt x="608" y="14"/>
                    </a:lnTo>
                    <a:lnTo>
                      <a:pt x="608" y="14"/>
                    </a:lnTo>
                    <a:lnTo>
                      <a:pt x="610" y="14"/>
                    </a:lnTo>
                    <a:lnTo>
                      <a:pt x="610" y="14"/>
                    </a:lnTo>
                    <a:lnTo>
                      <a:pt x="610" y="16"/>
                    </a:lnTo>
                    <a:lnTo>
                      <a:pt x="610" y="16"/>
                    </a:lnTo>
                    <a:lnTo>
                      <a:pt x="610" y="16"/>
                    </a:lnTo>
                    <a:lnTo>
                      <a:pt x="610" y="14"/>
                    </a:lnTo>
                    <a:lnTo>
                      <a:pt x="610" y="14"/>
                    </a:lnTo>
                    <a:lnTo>
                      <a:pt x="610" y="14"/>
                    </a:lnTo>
                    <a:lnTo>
                      <a:pt x="610" y="14"/>
                    </a:lnTo>
                    <a:lnTo>
                      <a:pt x="610" y="14"/>
                    </a:lnTo>
                    <a:lnTo>
                      <a:pt x="610" y="14"/>
                    </a:lnTo>
                    <a:lnTo>
                      <a:pt x="612" y="14"/>
                    </a:lnTo>
                    <a:lnTo>
                      <a:pt x="612" y="14"/>
                    </a:lnTo>
                    <a:lnTo>
                      <a:pt x="612" y="14"/>
                    </a:lnTo>
                    <a:lnTo>
                      <a:pt x="612" y="14"/>
                    </a:lnTo>
                    <a:lnTo>
                      <a:pt x="612" y="14"/>
                    </a:lnTo>
                    <a:lnTo>
                      <a:pt x="612" y="16"/>
                    </a:lnTo>
                    <a:lnTo>
                      <a:pt x="612" y="16"/>
                    </a:lnTo>
                    <a:lnTo>
                      <a:pt x="612" y="16"/>
                    </a:lnTo>
                    <a:lnTo>
                      <a:pt x="612" y="16"/>
                    </a:lnTo>
                    <a:lnTo>
                      <a:pt x="613" y="16"/>
                    </a:lnTo>
                    <a:lnTo>
                      <a:pt x="613" y="16"/>
                    </a:lnTo>
                    <a:lnTo>
                      <a:pt x="613" y="16"/>
                    </a:lnTo>
                    <a:lnTo>
                      <a:pt x="613" y="16"/>
                    </a:lnTo>
                    <a:lnTo>
                      <a:pt x="613" y="16"/>
                    </a:lnTo>
                    <a:lnTo>
                      <a:pt x="613" y="16"/>
                    </a:lnTo>
                    <a:lnTo>
                      <a:pt x="613" y="16"/>
                    </a:lnTo>
                    <a:lnTo>
                      <a:pt x="613" y="16"/>
                    </a:lnTo>
                    <a:lnTo>
                      <a:pt x="615" y="16"/>
                    </a:lnTo>
                    <a:lnTo>
                      <a:pt x="615" y="16"/>
                    </a:lnTo>
                    <a:lnTo>
                      <a:pt x="615" y="16"/>
                    </a:lnTo>
                    <a:lnTo>
                      <a:pt x="615" y="16"/>
                    </a:lnTo>
                    <a:lnTo>
                      <a:pt x="615" y="16"/>
                    </a:lnTo>
                    <a:lnTo>
                      <a:pt x="615" y="16"/>
                    </a:lnTo>
                    <a:lnTo>
                      <a:pt x="615" y="16"/>
                    </a:lnTo>
                    <a:lnTo>
                      <a:pt x="615" y="18"/>
                    </a:lnTo>
                    <a:lnTo>
                      <a:pt x="615" y="18"/>
                    </a:lnTo>
                    <a:lnTo>
                      <a:pt x="615" y="18"/>
                    </a:lnTo>
                    <a:lnTo>
                      <a:pt x="615" y="18"/>
                    </a:lnTo>
                    <a:lnTo>
                      <a:pt x="617" y="18"/>
                    </a:lnTo>
                    <a:lnTo>
                      <a:pt x="615" y="18"/>
                    </a:lnTo>
                    <a:lnTo>
                      <a:pt x="615" y="18"/>
                    </a:lnTo>
                    <a:lnTo>
                      <a:pt x="615" y="16"/>
                    </a:lnTo>
                    <a:lnTo>
                      <a:pt x="617" y="16"/>
                    </a:lnTo>
                    <a:lnTo>
                      <a:pt x="617" y="16"/>
                    </a:lnTo>
                    <a:lnTo>
                      <a:pt x="617" y="16"/>
                    </a:lnTo>
                    <a:lnTo>
                      <a:pt x="617" y="16"/>
                    </a:lnTo>
                    <a:lnTo>
                      <a:pt x="617" y="16"/>
                    </a:lnTo>
                    <a:lnTo>
                      <a:pt x="617" y="16"/>
                    </a:lnTo>
                    <a:lnTo>
                      <a:pt x="617" y="14"/>
                    </a:lnTo>
                    <a:lnTo>
                      <a:pt x="617" y="14"/>
                    </a:lnTo>
                    <a:lnTo>
                      <a:pt x="617" y="14"/>
                    </a:lnTo>
                    <a:lnTo>
                      <a:pt x="617" y="14"/>
                    </a:lnTo>
                    <a:lnTo>
                      <a:pt x="617" y="14"/>
                    </a:lnTo>
                    <a:lnTo>
                      <a:pt x="617" y="12"/>
                    </a:lnTo>
                    <a:lnTo>
                      <a:pt x="617" y="12"/>
                    </a:lnTo>
                    <a:lnTo>
                      <a:pt x="617" y="12"/>
                    </a:lnTo>
                    <a:lnTo>
                      <a:pt x="617" y="12"/>
                    </a:lnTo>
                    <a:lnTo>
                      <a:pt x="617" y="12"/>
                    </a:lnTo>
                    <a:lnTo>
                      <a:pt x="617" y="12"/>
                    </a:lnTo>
                    <a:lnTo>
                      <a:pt x="617" y="10"/>
                    </a:lnTo>
                    <a:lnTo>
                      <a:pt x="617" y="10"/>
                    </a:lnTo>
                    <a:lnTo>
                      <a:pt x="617" y="10"/>
                    </a:lnTo>
                    <a:lnTo>
                      <a:pt x="617" y="10"/>
                    </a:lnTo>
                    <a:lnTo>
                      <a:pt x="617" y="10"/>
                    </a:lnTo>
                    <a:lnTo>
                      <a:pt x="617" y="10"/>
                    </a:lnTo>
                    <a:lnTo>
                      <a:pt x="619" y="10"/>
                    </a:lnTo>
                    <a:lnTo>
                      <a:pt x="619" y="10"/>
                    </a:lnTo>
                    <a:lnTo>
                      <a:pt x="619" y="10"/>
                    </a:lnTo>
                    <a:lnTo>
                      <a:pt x="619" y="10"/>
                    </a:lnTo>
                    <a:lnTo>
                      <a:pt x="619" y="10"/>
                    </a:lnTo>
                    <a:lnTo>
                      <a:pt x="619" y="12"/>
                    </a:lnTo>
                    <a:lnTo>
                      <a:pt x="621" y="12"/>
                    </a:lnTo>
                    <a:lnTo>
                      <a:pt x="621" y="12"/>
                    </a:lnTo>
                    <a:lnTo>
                      <a:pt x="621" y="10"/>
                    </a:lnTo>
                    <a:lnTo>
                      <a:pt x="621" y="10"/>
                    </a:lnTo>
                    <a:lnTo>
                      <a:pt x="621" y="10"/>
                    </a:lnTo>
                    <a:lnTo>
                      <a:pt x="621" y="9"/>
                    </a:lnTo>
                    <a:lnTo>
                      <a:pt x="621" y="9"/>
                    </a:lnTo>
                    <a:lnTo>
                      <a:pt x="621" y="9"/>
                    </a:lnTo>
                    <a:lnTo>
                      <a:pt x="621" y="9"/>
                    </a:lnTo>
                    <a:lnTo>
                      <a:pt x="621" y="9"/>
                    </a:lnTo>
                    <a:lnTo>
                      <a:pt x="621" y="9"/>
                    </a:lnTo>
                    <a:lnTo>
                      <a:pt x="622" y="7"/>
                    </a:lnTo>
                    <a:lnTo>
                      <a:pt x="622" y="7"/>
                    </a:lnTo>
                    <a:lnTo>
                      <a:pt x="622" y="7"/>
                    </a:lnTo>
                    <a:lnTo>
                      <a:pt x="622" y="7"/>
                    </a:lnTo>
                    <a:lnTo>
                      <a:pt x="622" y="7"/>
                    </a:lnTo>
                    <a:lnTo>
                      <a:pt x="622" y="7"/>
                    </a:lnTo>
                    <a:lnTo>
                      <a:pt x="624" y="5"/>
                    </a:lnTo>
                    <a:lnTo>
                      <a:pt x="624" y="5"/>
                    </a:lnTo>
                    <a:lnTo>
                      <a:pt x="624" y="5"/>
                    </a:lnTo>
                    <a:lnTo>
                      <a:pt x="624" y="7"/>
                    </a:lnTo>
                    <a:lnTo>
                      <a:pt x="624" y="7"/>
                    </a:lnTo>
                    <a:lnTo>
                      <a:pt x="624" y="7"/>
                    </a:lnTo>
                    <a:lnTo>
                      <a:pt x="624" y="7"/>
                    </a:lnTo>
                    <a:lnTo>
                      <a:pt x="624" y="7"/>
                    </a:lnTo>
                    <a:lnTo>
                      <a:pt x="624" y="7"/>
                    </a:lnTo>
                    <a:lnTo>
                      <a:pt x="624" y="7"/>
                    </a:lnTo>
                    <a:lnTo>
                      <a:pt x="624" y="9"/>
                    </a:lnTo>
                    <a:lnTo>
                      <a:pt x="626" y="9"/>
                    </a:lnTo>
                    <a:lnTo>
                      <a:pt x="626" y="9"/>
                    </a:lnTo>
                    <a:lnTo>
                      <a:pt x="626" y="9"/>
                    </a:lnTo>
                    <a:lnTo>
                      <a:pt x="626" y="9"/>
                    </a:lnTo>
                    <a:lnTo>
                      <a:pt x="626" y="9"/>
                    </a:lnTo>
                    <a:lnTo>
                      <a:pt x="626" y="9"/>
                    </a:lnTo>
                    <a:lnTo>
                      <a:pt x="626" y="10"/>
                    </a:lnTo>
                    <a:lnTo>
                      <a:pt x="626" y="10"/>
                    </a:lnTo>
                    <a:lnTo>
                      <a:pt x="626" y="10"/>
                    </a:lnTo>
                    <a:lnTo>
                      <a:pt x="626" y="10"/>
                    </a:lnTo>
                    <a:lnTo>
                      <a:pt x="626" y="10"/>
                    </a:lnTo>
                    <a:lnTo>
                      <a:pt x="626" y="10"/>
                    </a:lnTo>
                    <a:lnTo>
                      <a:pt x="626" y="9"/>
                    </a:lnTo>
                    <a:lnTo>
                      <a:pt x="626" y="9"/>
                    </a:lnTo>
                    <a:lnTo>
                      <a:pt x="626" y="9"/>
                    </a:lnTo>
                    <a:lnTo>
                      <a:pt x="626" y="9"/>
                    </a:lnTo>
                    <a:lnTo>
                      <a:pt x="626" y="9"/>
                    </a:lnTo>
                    <a:lnTo>
                      <a:pt x="626" y="9"/>
                    </a:lnTo>
                    <a:lnTo>
                      <a:pt x="626" y="9"/>
                    </a:lnTo>
                    <a:lnTo>
                      <a:pt x="626" y="9"/>
                    </a:lnTo>
                    <a:lnTo>
                      <a:pt x="626" y="9"/>
                    </a:lnTo>
                    <a:lnTo>
                      <a:pt x="626" y="7"/>
                    </a:lnTo>
                    <a:lnTo>
                      <a:pt x="626" y="7"/>
                    </a:lnTo>
                    <a:lnTo>
                      <a:pt x="626" y="7"/>
                    </a:lnTo>
                    <a:lnTo>
                      <a:pt x="626" y="7"/>
                    </a:lnTo>
                    <a:lnTo>
                      <a:pt x="626" y="7"/>
                    </a:lnTo>
                    <a:lnTo>
                      <a:pt x="626" y="7"/>
                    </a:lnTo>
                    <a:lnTo>
                      <a:pt x="626" y="7"/>
                    </a:lnTo>
                    <a:lnTo>
                      <a:pt x="626" y="7"/>
                    </a:lnTo>
                    <a:lnTo>
                      <a:pt x="626" y="7"/>
                    </a:lnTo>
                    <a:lnTo>
                      <a:pt x="628" y="7"/>
                    </a:lnTo>
                    <a:lnTo>
                      <a:pt x="628" y="7"/>
                    </a:lnTo>
                    <a:lnTo>
                      <a:pt x="628" y="7"/>
                    </a:lnTo>
                    <a:lnTo>
                      <a:pt x="628" y="7"/>
                    </a:lnTo>
                    <a:lnTo>
                      <a:pt x="628" y="7"/>
                    </a:lnTo>
                    <a:lnTo>
                      <a:pt x="628" y="5"/>
                    </a:lnTo>
                    <a:lnTo>
                      <a:pt x="628" y="5"/>
                    </a:lnTo>
                    <a:lnTo>
                      <a:pt x="628" y="7"/>
                    </a:lnTo>
                    <a:lnTo>
                      <a:pt x="628" y="7"/>
                    </a:lnTo>
                    <a:lnTo>
                      <a:pt x="628" y="7"/>
                    </a:lnTo>
                    <a:lnTo>
                      <a:pt x="630" y="7"/>
                    </a:lnTo>
                    <a:lnTo>
                      <a:pt x="630" y="5"/>
                    </a:lnTo>
                    <a:lnTo>
                      <a:pt x="630" y="5"/>
                    </a:lnTo>
                    <a:lnTo>
                      <a:pt x="630" y="5"/>
                    </a:lnTo>
                    <a:lnTo>
                      <a:pt x="630" y="5"/>
                    </a:lnTo>
                    <a:lnTo>
                      <a:pt x="630" y="5"/>
                    </a:lnTo>
                    <a:lnTo>
                      <a:pt x="630" y="5"/>
                    </a:lnTo>
                    <a:lnTo>
                      <a:pt x="631" y="5"/>
                    </a:lnTo>
                    <a:lnTo>
                      <a:pt x="631" y="5"/>
                    </a:lnTo>
                    <a:lnTo>
                      <a:pt x="631" y="5"/>
                    </a:lnTo>
                    <a:lnTo>
                      <a:pt x="631" y="5"/>
                    </a:lnTo>
                    <a:lnTo>
                      <a:pt x="631" y="5"/>
                    </a:lnTo>
                    <a:lnTo>
                      <a:pt x="631" y="5"/>
                    </a:lnTo>
                    <a:lnTo>
                      <a:pt x="631" y="5"/>
                    </a:lnTo>
                    <a:lnTo>
                      <a:pt x="631" y="5"/>
                    </a:lnTo>
                    <a:lnTo>
                      <a:pt x="631" y="5"/>
                    </a:lnTo>
                    <a:lnTo>
                      <a:pt x="631" y="7"/>
                    </a:lnTo>
                    <a:lnTo>
                      <a:pt x="633" y="7"/>
                    </a:lnTo>
                    <a:lnTo>
                      <a:pt x="633" y="5"/>
                    </a:lnTo>
                    <a:lnTo>
                      <a:pt x="633" y="5"/>
                    </a:lnTo>
                    <a:lnTo>
                      <a:pt x="633" y="5"/>
                    </a:lnTo>
                    <a:lnTo>
                      <a:pt x="633" y="5"/>
                    </a:lnTo>
                    <a:lnTo>
                      <a:pt x="633" y="5"/>
                    </a:lnTo>
                    <a:lnTo>
                      <a:pt x="635" y="5"/>
                    </a:lnTo>
                    <a:lnTo>
                      <a:pt x="635" y="5"/>
                    </a:lnTo>
                    <a:lnTo>
                      <a:pt x="633" y="7"/>
                    </a:lnTo>
                    <a:lnTo>
                      <a:pt x="633" y="7"/>
                    </a:lnTo>
                    <a:lnTo>
                      <a:pt x="633" y="7"/>
                    </a:lnTo>
                    <a:lnTo>
                      <a:pt x="635" y="7"/>
                    </a:lnTo>
                    <a:lnTo>
                      <a:pt x="635" y="7"/>
                    </a:lnTo>
                    <a:lnTo>
                      <a:pt x="635" y="7"/>
                    </a:lnTo>
                    <a:lnTo>
                      <a:pt x="635" y="5"/>
                    </a:lnTo>
                    <a:lnTo>
                      <a:pt x="635" y="5"/>
                    </a:lnTo>
                    <a:lnTo>
                      <a:pt x="635" y="5"/>
                    </a:lnTo>
                    <a:lnTo>
                      <a:pt x="635" y="5"/>
                    </a:lnTo>
                    <a:lnTo>
                      <a:pt x="635" y="5"/>
                    </a:lnTo>
                    <a:lnTo>
                      <a:pt x="635" y="5"/>
                    </a:lnTo>
                    <a:lnTo>
                      <a:pt x="635" y="5"/>
                    </a:lnTo>
                    <a:lnTo>
                      <a:pt x="635" y="5"/>
                    </a:lnTo>
                    <a:lnTo>
                      <a:pt x="635" y="5"/>
                    </a:lnTo>
                    <a:lnTo>
                      <a:pt x="635" y="5"/>
                    </a:lnTo>
                    <a:lnTo>
                      <a:pt x="635" y="5"/>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7" y="3"/>
                    </a:lnTo>
                    <a:lnTo>
                      <a:pt x="637" y="3"/>
                    </a:lnTo>
                    <a:lnTo>
                      <a:pt x="637" y="3"/>
                    </a:lnTo>
                    <a:lnTo>
                      <a:pt x="637" y="3"/>
                    </a:lnTo>
                    <a:lnTo>
                      <a:pt x="637" y="3"/>
                    </a:lnTo>
                    <a:lnTo>
                      <a:pt x="639" y="3"/>
                    </a:lnTo>
                    <a:lnTo>
                      <a:pt x="639" y="3"/>
                    </a:lnTo>
                    <a:lnTo>
                      <a:pt x="639" y="3"/>
                    </a:lnTo>
                    <a:lnTo>
                      <a:pt x="639" y="3"/>
                    </a:lnTo>
                    <a:lnTo>
                      <a:pt x="639" y="3"/>
                    </a:lnTo>
                    <a:lnTo>
                      <a:pt x="639" y="3"/>
                    </a:lnTo>
                    <a:lnTo>
                      <a:pt x="639" y="3"/>
                    </a:lnTo>
                    <a:lnTo>
                      <a:pt x="639" y="1"/>
                    </a:lnTo>
                    <a:lnTo>
                      <a:pt x="639" y="1"/>
                    </a:lnTo>
                    <a:lnTo>
                      <a:pt x="639" y="1"/>
                    </a:lnTo>
                    <a:lnTo>
                      <a:pt x="639" y="1"/>
                    </a:lnTo>
                    <a:lnTo>
                      <a:pt x="639" y="1"/>
                    </a:lnTo>
                    <a:lnTo>
                      <a:pt x="639" y="1"/>
                    </a:lnTo>
                    <a:lnTo>
                      <a:pt x="639" y="1"/>
                    </a:lnTo>
                    <a:lnTo>
                      <a:pt x="639" y="1"/>
                    </a:lnTo>
                    <a:lnTo>
                      <a:pt x="639" y="1"/>
                    </a:lnTo>
                    <a:lnTo>
                      <a:pt x="640" y="0"/>
                    </a:lnTo>
                    <a:lnTo>
                      <a:pt x="640" y="0"/>
                    </a:lnTo>
                    <a:lnTo>
                      <a:pt x="640" y="0"/>
                    </a:lnTo>
                    <a:lnTo>
                      <a:pt x="640" y="0"/>
                    </a:lnTo>
                    <a:lnTo>
                      <a:pt x="640" y="0"/>
                    </a:lnTo>
                    <a:lnTo>
                      <a:pt x="640" y="0"/>
                    </a:lnTo>
                    <a:lnTo>
                      <a:pt x="640" y="0"/>
                    </a:lnTo>
                    <a:lnTo>
                      <a:pt x="642" y="0"/>
                    </a:lnTo>
                    <a:lnTo>
                      <a:pt x="642" y="0"/>
                    </a:lnTo>
                    <a:lnTo>
                      <a:pt x="642" y="0"/>
                    </a:lnTo>
                    <a:lnTo>
                      <a:pt x="642" y="0"/>
                    </a:lnTo>
                    <a:lnTo>
                      <a:pt x="642" y="0"/>
                    </a:lnTo>
                    <a:lnTo>
                      <a:pt x="642" y="0"/>
                    </a:lnTo>
                    <a:lnTo>
                      <a:pt x="642" y="0"/>
                    </a:lnTo>
                    <a:lnTo>
                      <a:pt x="642" y="0"/>
                    </a:lnTo>
                    <a:lnTo>
                      <a:pt x="642" y="0"/>
                    </a:lnTo>
                    <a:lnTo>
                      <a:pt x="644" y="0"/>
                    </a:lnTo>
                    <a:lnTo>
                      <a:pt x="644" y="0"/>
                    </a:lnTo>
                    <a:lnTo>
                      <a:pt x="644" y="0"/>
                    </a:lnTo>
                    <a:lnTo>
                      <a:pt x="644" y="0"/>
                    </a:lnTo>
                    <a:lnTo>
                      <a:pt x="646" y="0"/>
                    </a:lnTo>
                    <a:lnTo>
                      <a:pt x="646" y="0"/>
                    </a:lnTo>
                    <a:lnTo>
                      <a:pt x="646" y="0"/>
                    </a:lnTo>
                    <a:lnTo>
                      <a:pt x="646" y="0"/>
                    </a:lnTo>
                    <a:lnTo>
                      <a:pt x="646" y="0"/>
                    </a:lnTo>
                    <a:lnTo>
                      <a:pt x="644" y="0"/>
                    </a:lnTo>
                    <a:lnTo>
                      <a:pt x="644" y="1"/>
                    </a:lnTo>
                    <a:lnTo>
                      <a:pt x="644" y="1"/>
                    </a:lnTo>
                    <a:lnTo>
                      <a:pt x="644" y="1"/>
                    </a:lnTo>
                    <a:lnTo>
                      <a:pt x="644" y="1"/>
                    </a:lnTo>
                    <a:lnTo>
                      <a:pt x="646" y="1"/>
                    </a:lnTo>
                    <a:lnTo>
                      <a:pt x="646" y="1"/>
                    </a:lnTo>
                    <a:lnTo>
                      <a:pt x="644" y="1"/>
                    </a:lnTo>
                    <a:lnTo>
                      <a:pt x="644" y="1"/>
                    </a:lnTo>
                    <a:lnTo>
                      <a:pt x="646" y="1"/>
                    </a:lnTo>
                    <a:lnTo>
                      <a:pt x="646" y="1"/>
                    </a:lnTo>
                    <a:lnTo>
                      <a:pt x="646" y="1"/>
                    </a:lnTo>
                    <a:lnTo>
                      <a:pt x="646" y="3"/>
                    </a:lnTo>
                    <a:lnTo>
                      <a:pt x="646" y="3"/>
                    </a:lnTo>
                    <a:lnTo>
                      <a:pt x="646" y="3"/>
                    </a:lnTo>
                    <a:lnTo>
                      <a:pt x="646" y="3"/>
                    </a:lnTo>
                    <a:lnTo>
                      <a:pt x="646" y="3"/>
                    </a:lnTo>
                    <a:lnTo>
                      <a:pt x="648" y="3"/>
                    </a:lnTo>
                    <a:lnTo>
                      <a:pt x="648" y="3"/>
                    </a:lnTo>
                    <a:lnTo>
                      <a:pt x="648" y="3"/>
                    </a:lnTo>
                    <a:lnTo>
                      <a:pt x="648" y="3"/>
                    </a:lnTo>
                    <a:lnTo>
                      <a:pt x="648" y="3"/>
                    </a:lnTo>
                    <a:lnTo>
                      <a:pt x="648" y="3"/>
                    </a:lnTo>
                    <a:lnTo>
                      <a:pt x="648" y="3"/>
                    </a:lnTo>
                    <a:lnTo>
                      <a:pt x="648" y="3"/>
                    </a:lnTo>
                    <a:lnTo>
                      <a:pt x="648" y="3"/>
                    </a:lnTo>
                    <a:lnTo>
                      <a:pt x="648" y="3"/>
                    </a:lnTo>
                    <a:lnTo>
                      <a:pt x="648" y="3"/>
                    </a:lnTo>
                    <a:lnTo>
                      <a:pt x="649" y="3"/>
                    </a:lnTo>
                    <a:lnTo>
                      <a:pt x="649" y="5"/>
                    </a:lnTo>
                    <a:lnTo>
                      <a:pt x="649" y="5"/>
                    </a:lnTo>
                    <a:lnTo>
                      <a:pt x="649" y="5"/>
                    </a:lnTo>
                    <a:lnTo>
                      <a:pt x="649" y="5"/>
                    </a:lnTo>
                    <a:lnTo>
                      <a:pt x="649" y="5"/>
                    </a:lnTo>
                    <a:lnTo>
                      <a:pt x="649" y="5"/>
                    </a:lnTo>
                    <a:lnTo>
                      <a:pt x="649" y="5"/>
                    </a:lnTo>
                    <a:lnTo>
                      <a:pt x="651" y="5"/>
                    </a:lnTo>
                    <a:lnTo>
                      <a:pt x="651" y="5"/>
                    </a:lnTo>
                    <a:lnTo>
                      <a:pt x="651" y="5"/>
                    </a:lnTo>
                    <a:lnTo>
                      <a:pt x="651" y="5"/>
                    </a:lnTo>
                    <a:lnTo>
                      <a:pt x="651" y="5"/>
                    </a:lnTo>
                    <a:lnTo>
                      <a:pt x="653" y="5"/>
                    </a:lnTo>
                    <a:lnTo>
                      <a:pt x="653" y="5"/>
                    </a:lnTo>
                    <a:lnTo>
                      <a:pt x="653" y="7"/>
                    </a:lnTo>
                    <a:lnTo>
                      <a:pt x="653" y="7"/>
                    </a:lnTo>
                    <a:lnTo>
                      <a:pt x="653" y="7"/>
                    </a:lnTo>
                    <a:lnTo>
                      <a:pt x="655" y="7"/>
                    </a:lnTo>
                    <a:lnTo>
                      <a:pt x="655" y="7"/>
                    </a:lnTo>
                    <a:lnTo>
                      <a:pt x="655" y="7"/>
                    </a:lnTo>
                    <a:lnTo>
                      <a:pt x="655" y="7"/>
                    </a:lnTo>
                    <a:lnTo>
                      <a:pt x="655" y="7"/>
                    </a:lnTo>
                    <a:lnTo>
                      <a:pt x="655" y="7"/>
                    </a:lnTo>
                    <a:lnTo>
                      <a:pt x="655" y="7"/>
                    </a:lnTo>
                    <a:lnTo>
                      <a:pt x="655" y="7"/>
                    </a:lnTo>
                    <a:lnTo>
                      <a:pt x="655" y="7"/>
                    </a:lnTo>
                    <a:lnTo>
                      <a:pt x="655" y="7"/>
                    </a:lnTo>
                    <a:lnTo>
                      <a:pt x="657" y="7"/>
                    </a:lnTo>
                    <a:lnTo>
                      <a:pt x="657" y="7"/>
                    </a:lnTo>
                    <a:lnTo>
                      <a:pt x="657" y="9"/>
                    </a:lnTo>
                    <a:lnTo>
                      <a:pt x="657" y="9"/>
                    </a:lnTo>
                    <a:lnTo>
                      <a:pt x="657" y="9"/>
                    </a:lnTo>
                    <a:lnTo>
                      <a:pt x="657" y="9"/>
                    </a:lnTo>
                    <a:lnTo>
                      <a:pt x="659" y="9"/>
                    </a:lnTo>
                    <a:lnTo>
                      <a:pt x="659" y="9"/>
                    </a:lnTo>
                    <a:lnTo>
                      <a:pt x="659" y="9"/>
                    </a:lnTo>
                    <a:lnTo>
                      <a:pt x="659" y="9"/>
                    </a:lnTo>
                    <a:lnTo>
                      <a:pt x="659" y="10"/>
                    </a:lnTo>
                    <a:lnTo>
                      <a:pt x="659" y="10"/>
                    </a:lnTo>
                    <a:lnTo>
                      <a:pt x="660" y="10"/>
                    </a:lnTo>
                    <a:lnTo>
                      <a:pt x="660" y="10"/>
                    </a:lnTo>
                    <a:lnTo>
                      <a:pt x="660" y="10"/>
                    </a:lnTo>
                    <a:lnTo>
                      <a:pt x="662" y="10"/>
                    </a:lnTo>
                    <a:lnTo>
                      <a:pt x="662" y="10"/>
                    </a:lnTo>
                    <a:lnTo>
                      <a:pt x="662" y="10"/>
                    </a:lnTo>
                    <a:lnTo>
                      <a:pt x="662" y="10"/>
                    </a:lnTo>
                    <a:lnTo>
                      <a:pt x="662" y="9"/>
                    </a:lnTo>
                    <a:lnTo>
                      <a:pt x="662" y="9"/>
                    </a:lnTo>
                    <a:lnTo>
                      <a:pt x="662" y="9"/>
                    </a:lnTo>
                    <a:lnTo>
                      <a:pt x="662" y="9"/>
                    </a:lnTo>
                    <a:lnTo>
                      <a:pt x="664" y="9"/>
                    </a:lnTo>
                    <a:lnTo>
                      <a:pt x="664" y="9"/>
                    </a:lnTo>
                    <a:lnTo>
                      <a:pt x="664" y="9"/>
                    </a:lnTo>
                    <a:lnTo>
                      <a:pt x="664" y="9"/>
                    </a:lnTo>
                    <a:lnTo>
                      <a:pt x="666" y="9"/>
                    </a:lnTo>
                    <a:lnTo>
                      <a:pt x="666" y="9"/>
                    </a:lnTo>
                    <a:lnTo>
                      <a:pt x="666" y="10"/>
                    </a:lnTo>
                    <a:lnTo>
                      <a:pt x="666" y="10"/>
                    </a:lnTo>
                    <a:lnTo>
                      <a:pt x="666" y="10"/>
                    </a:lnTo>
                    <a:lnTo>
                      <a:pt x="666" y="10"/>
                    </a:lnTo>
                    <a:lnTo>
                      <a:pt x="666" y="10"/>
                    </a:lnTo>
                    <a:lnTo>
                      <a:pt x="668" y="10"/>
                    </a:lnTo>
                    <a:lnTo>
                      <a:pt x="668" y="10"/>
                    </a:lnTo>
                    <a:lnTo>
                      <a:pt x="668" y="10"/>
                    </a:lnTo>
                    <a:lnTo>
                      <a:pt x="668" y="10"/>
                    </a:lnTo>
                    <a:lnTo>
                      <a:pt x="666" y="10"/>
                    </a:lnTo>
                    <a:lnTo>
                      <a:pt x="666" y="12"/>
                    </a:lnTo>
                    <a:lnTo>
                      <a:pt x="666" y="12"/>
                    </a:lnTo>
                    <a:lnTo>
                      <a:pt x="666" y="12"/>
                    </a:lnTo>
                    <a:lnTo>
                      <a:pt x="666" y="12"/>
                    </a:lnTo>
                    <a:lnTo>
                      <a:pt x="666" y="12"/>
                    </a:lnTo>
                    <a:lnTo>
                      <a:pt x="666" y="12"/>
                    </a:lnTo>
                    <a:lnTo>
                      <a:pt x="666" y="12"/>
                    </a:lnTo>
                    <a:lnTo>
                      <a:pt x="666" y="12"/>
                    </a:lnTo>
                    <a:lnTo>
                      <a:pt x="666" y="12"/>
                    </a:lnTo>
                    <a:lnTo>
                      <a:pt x="668" y="12"/>
                    </a:lnTo>
                    <a:lnTo>
                      <a:pt x="668" y="12"/>
                    </a:lnTo>
                    <a:lnTo>
                      <a:pt x="668" y="12"/>
                    </a:lnTo>
                    <a:lnTo>
                      <a:pt x="668" y="12"/>
                    </a:lnTo>
                    <a:lnTo>
                      <a:pt x="668" y="12"/>
                    </a:lnTo>
                    <a:lnTo>
                      <a:pt x="669" y="12"/>
                    </a:lnTo>
                    <a:lnTo>
                      <a:pt x="669" y="12"/>
                    </a:lnTo>
                    <a:lnTo>
                      <a:pt x="669" y="12"/>
                    </a:lnTo>
                    <a:lnTo>
                      <a:pt x="669" y="12"/>
                    </a:lnTo>
                    <a:lnTo>
                      <a:pt x="669" y="12"/>
                    </a:lnTo>
                    <a:lnTo>
                      <a:pt x="669" y="12"/>
                    </a:lnTo>
                    <a:lnTo>
                      <a:pt x="669" y="14"/>
                    </a:lnTo>
                    <a:lnTo>
                      <a:pt x="671" y="14"/>
                    </a:lnTo>
                    <a:lnTo>
                      <a:pt x="671" y="14"/>
                    </a:lnTo>
                    <a:lnTo>
                      <a:pt x="671" y="14"/>
                    </a:lnTo>
                    <a:lnTo>
                      <a:pt x="671" y="14"/>
                    </a:lnTo>
                    <a:lnTo>
                      <a:pt x="671" y="14"/>
                    </a:lnTo>
                    <a:lnTo>
                      <a:pt x="671" y="14"/>
                    </a:lnTo>
                    <a:lnTo>
                      <a:pt x="671" y="14"/>
                    </a:lnTo>
                    <a:lnTo>
                      <a:pt x="671" y="14"/>
                    </a:lnTo>
                    <a:lnTo>
                      <a:pt x="671" y="14"/>
                    </a:lnTo>
                    <a:lnTo>
                      <a:pt x="671" y="14"/>
                    </a:lnTo>
                    <a:lnTo>
                      <a:pt x="673" y="14"/>
                    </a:lnTo>
                    <a:lnTo>
                      <a:pt x="673" y="14"/>
                    </a:lnTo>
                    <a:lnTo>
                      <a:pt x="673" y="14"/>
                    </a:lnTo>
                    <a:lnTo>
                      <a:pt x="673" y="16"/>
                    </a:lnTo>
                    <a:lnTo>
                      <a:pt x="673" y="16"/>
                    </a:lnTo>
                    <a:lnTo>
                      <a:pt x="673" y="16"/>
                    </a:lnTo>
                    <a:lnTo>
                      <a:pt x="673" y="16"/>
                    </a:lnTo>
                    <a:lnTo>
                      <a:pt x="673" y="16"/>
                    </a:lnTo>
                    <a:lnTo>
                      <a:pt x="673" y="16"/>
                    </a:lnTo>
                    <a:lnTo>
                      <a:pt x="673" y="16"/>
                    </a:lnTo>
                    <a:lnTo>
                      <a:pt x="673" y="16"/>
                    </a:lnTo>
                    <a:lnTo>
                      <a:pt x="673" y="16"/>
                    </a:lnTo>
                    <a:lnTo>
                      <a:pt x="673" y="18"/>
                    </a:lnTo>
                    <a:lnTo>
                      <a:pt x="673" y="18"/>
                    </a:lnTo>
                    <a:lnTo>
                      <a:pt x="673" y="18"/>
                    </a:lnTo>
                    <a:lnTo>
                      <a:pt x="675" y="18"/>
                    </a:lnTo>
                    <a:lnTo>
                      <a:pt x="675" y="18"/>
                    </a:lnTo>
                    <a:lnTo>
                      <a:pt x="675" y="18"/>
                    </a:lnTo>
                    <a:lnTo>
                      <a:pt x="675" y="18"/>
                    </a:lnTo>
                    <a:lnTo>
                      <a:pt x="675" y="18"/>
                    </a:lnTo>
                    <a:lnTo>
                      <a:pt x="675" y="18"/>
                    </a:lnTo>
                    <a:lnTo>
                      <a:pt x="677" y="18"/>
                    </a:lnTo>
                    <a:lnTo>
                      <a:pt x="677" y="18"/>
                    </a:lnTo>
                    <a:lnTo>
                      <a:pt x="677" y="18"/>
                    </a:lnTo>
                    <a:lnTo>
                      <a:pt x="677" y="18"/>
                    </a:lnTo>
                    <a:lnTo>
                      <a:pt x="677" y="18"/>
                    </a:lnTo>
                    <a:lnTo>
                      <a:pt x="677" y="18"/>
                    </a:lnTo>
                    <a:lnTo>
                      <a:pt x="677" y="18"/>
                    </a:lnTo>
                    <a:lnTo>
                      <a:pt x="677" y="18"/>
                    </a:lnTo>
                    <a:lnTo>
                      <a:pt x="677" y="18"/>
                    </a:lnTo>
                    <a:lnTo>
                      <a:pt x="677" y="20"/>
                    </a:lnTo>
                    <a:lnTo>
                      <a:pt x="677" y="20"/>
                    </a:lnTo>
                    <a:lnTo>
                      <a:pt x="677" y="20"/>
                    </a:lnTo>
                    <a:lnTo>
                      <a:pt x="677" y="21"/>
                    </a:lnTo>
                    <a:lnTo>
                      <a:pt x="678" y="21"/>
                    </a:lnTo>
                    <a:lnTo>
                      <a:pt x="678" y="21"/>
                    </a:lnTo>
                    <a:lnTo>
                      <a:pt x="678" y="21"/>
                    </a:lnTo>
                    <a:lnTo>
                      <a:pt x="678" y="21"/>
                    </a:lnTo>
                    <a:lnTo>
                      <a:pt x="678" y="21"/>
                    </a:lnTo>
                    <a:lnTo>
                      <a:pt x="678" y="21"/>
                    </a:lnTo>
                    <a:lnTo>
                      <a:pt x="680" y="21"/>
                    </a:lnTo>
                    <a:lnTo>
                      <a:pt x="680" y="23"/>
                    </a:lnTo>
                    <a:lnTo>
                      <a:pt x="680" y="23"/>
                    </a:lnTo>
                    <a:lnTo>
                      <a:pt x="680" y="23"/>
                    </a:lnTo>
                    <a:lnTo>
                      <a:pt x="680" y="23"/>
                    </a:lnTo>
                    <a:lnTo>
                      <a:pt x="680" y="23"/>
                    </a:lnTo>
                    <a:lnTo>
                      <a:pt x="680" y="23"/>
                    </a:lnTo>
                    <a:lnTo>
                      <a:pt x="680" y="23"/>
                    </a:lnTo>
                    <a:lnTo>
                      <a:pt x="680" y="23"/>
                    </a:lnTo>
                    <a:lnTo>
                      <a:pt x="682" y="23"/>
                    </a:lnTo>
                    <a:lnTo>
                      <a:pt x="682" y="23"/>
                    </a:lnTo>
                    <a:lnTo>
                      <a:pt x="682" y="23"/>
                    </a:lnTo>
                    <a:lnTo>
                      <a:pt x="682" y="23"/>
                    </a:lnTo>
                    <a:lnTo>
                      <a:pt x="682" y="23"/>
                    </a:lnTo>
                    <a:lnTo>
                      <a:pt x="682" y="23"/>
                    </a:lnTo>
                    <a:lnTo>
                      <a:pt x="682" y="23"/>
                    </a:lnTo>
                    <a:lnTo>
                      <a:pt x="682" y="23"/>
                    </a:lnTo>
                    <a:lnTo>
                      <a:pt x="684" y="23"/>
                    </a:lnTo>
                    <a:lnTo>
                      <a:pt x="684" y="23"/>
                    </a:lnTo>
                    <a:lnTo>
                      <a:pt x="684" y="23"/>
                    </a:lnTo>
                    <a:lnTo>
                      <a:pt x="684" y="25"/>
                    </a:lnTo>
                    <a:lnTo>
                      <a:pt x="684" y="25"/>
                    </a:lnTo>
                    <a:lnTo>
                      <a:pt x="684" y="25"/>
                    </a:lnTo>
                    <a:lnTo>
                      <a:pt x="684"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7" y="25"/>
                    </a:lnTo>
                    <a:lnTo>
                      <a:pt x="687" y="25"/>
                    </a:lnTo>
                    <a:lnTo>
                      <a:pt x="687" y="25"/>
                    </a:lnTo>
                    <a:lnTo>
                      <a:pt x="687" y="27"/>
                    </a:lnTo>
                    <a:lnTo>
                      <a:pt x="687" y="27"/>
                    </a:lnTo>
                    <a:lnTo>
                      <a:pt x="687" y="27"/>
                    </a:lnTo>
                    <a:lnTo>
                      <a:pt x="687" y="27"/>
                    </a:lnTo>
                    <a:lnTo>
                      <a:pt x="689" y="27"/>
                    </a:lnTo>
                    <a:lnTo>
                      <a:pt x="689" y="27"/>
                    </a:lnTo>
                    <a:lnTo>
                      <a:pt x="689" y="27"/>
                    </a:lnTo>
                    <a:lnTo>
                      <a:pt x="689" y="27"/>
                    </a:lnTo>
                    <a:lnTo>
                      <a:pt x="689" y="27"/>
                    </a:lnTo>
                    <a:lnTo>
                      <a:pt x="689" y="27"/>
                    </a:lnTo>
                    <a:lnTo>
                      <a:pt x="689" y="27"/>
                    </a:lnTo>
                    <a:lnTo>
                      <a:pt x="689" y="27"/>
                    </a:lnTo>
                    <a:lnTo>
                      <a:pt x="691" y="27"/>
                    </a:lnTo>
                    <a:lnTo>
                      <a:pt x="691" y="27"/>
                    </a:lnTo>
                    <a:lnTo>
                      <a:pt x="691" y="29"/>
                    </a:lnTo>
                    <a:lnTo>
                      <a:pt x="691" y="29"/>
                    </a:lnTo>
                    <a:lnTo>
                      <a:pt x="691" y="29"/>
                    </a:lnTo>
                    <a:lnTo>
                      <a:pt x="691" y="29"/>
                    </a:lnTo>
                    <a:lnTo>
                      <a:pt x="691" y="29"/>
                    </a:lnTo>
                    <a:lnTo>
                      <a:pt x="693" y="29"/>
                    </a:lnTo>
                    <a:lnTo>
                      <a:pt x="693" y="29"/>
                    </a:lnTo>
                    <a:lnTo>
                      <a:pt x="691" y="29"/>
                    </a:lnTo>
                    <a:lnTo>
                      <a:pt x="691" y="29"/>
                    </a:lnTo>
                    <a:lnTo>
                      <a:pt x="691" y="29"/>
                    </a:lnTo>
                    <a:lnTo>
                      <a:pt x="693" y="29"/>
                    </a:lnTo>
                    <a:lnTo>
                      <a:pt x="693" y="29"/>
                    </a:lnTo>
                    <a:lnTo>
                      <a:pt x="693" y="30"/>
                    </a:lnTo>
                    <a:lnTo>
                      <a:pt x="691" y="30"/>
                    </a:lnTo>
                    <a:lnTo>
                      <a:pt x="691" y="30"/>
                    </a:lnTo>
                    <a:lnTo>
                      <a:pt x="691" y="30"/>
                    </a:lnTo>
                    <a:lnTo>
                      <a:pt x="691" y="30"/>
                    </a:lnTo>
                    <a:lnTo>
                      <a:pt x="691" y="30"/>
                    </a:lnTo>
                    <a:lnTo>
                      <a:pt x="691" y="30"/>
                    </a:lnTo>
                    <a:lnTo>
                      <a:pt x="691" y="30"/>
                    </a:lnTo>
                    <a:lnTo>
                      <a:pt x="691" y="32"/>
                    </a:lnTo>
                    <a:lnTo>
                      <a:pt x="693" y="32"/>
                    </a:lnTo>
                    <a:lnTo>
                      <a:pt x="693" y="32"/>
                    </a:lnTo>
                    <a:lnTo>
                      <a:pt x="691" y="32"/>
                    </a:lnTo>
                    <a:lnTo>
                      <a:pt x="693" y="32"/>
                    </a:lnTo>
                    <a:lnTo>
                      <a:pt x="691" y="34"/>
                    </a:lnTo>
                    <a:lnTo>
                      <a:pt x="691" y="34"/>
                    </a:lnTo>
                    <a:lnTo>
                      <a:pt x="691" y="34"/>
                    </a:lnTo>
                    <a:lnTo>
                      <a:pt x="693" y="34"/>
                    </a:lnTo>
                    <a:lnTo>
                      <a:pt x="693" y="34"/>
                    </a:lnTo>
                    <a:lnTo>
                      <a:pt x="693" y="34"/>
                    </a:lnTo>
                    <a:lnTo>
                      <a:pt x="693" y="34"/>
                    </a:lnTo>
                    <a:lnTo>
                      <a:pt x="693" y="36"/>
                    </a:lnTo>
                    <a:lnTo>
                      <a:pt x="695" y="36"/>
                    </a:lnTo>
                    <a:lnTo>
                      <a:pt x="695" y="36"/>
                    </a:lnTo>
                    <a:lnTo>
                      <a:pt x="695" y="36"/>
                    </a:lnTo>
                    <a:lnTo>
                      <a:pt x="693" y="36"/>
                    </a:lnTo>
                    <a:lnTo>
                      <a:pt x="693" y="36"/>
                    </a:lnTo>
                    <a:lnTo>
                      <a:pt x="695" y="36"/>
                    </a:lnTo>
                    <a:lnTo>
                      <a:pt x="695" y="36"/>
                    </a:lnTo>
                    <a:lnTo>
                      <a:pt x="695" y="36"/>
                    </a:lnTo>
                    <a:lnTo>
                      <a:pt x="695" y="36"/>
                    </a:lnTo>
                    <a:lnTo>
                      <a:pt x="695" y="38"/>
                    </a:lnTo>
                    <a:lnTo>
                      <a:pt x="695" y="38"/>
                    </a:lnTo>
                    <a:lnTo>
                      <a:pt x="695" y="38"/>
                    </a:lnTo>
                    <a:lnTo>
                      <a:pt x="695" y="38"/>
                    </a:lnTo>
                    <a:lnTo>
                      <a:pt x="695" y="38"/>
                    </a:lnTo>
                    <a:lnTo>
                      <a:pt x="695" y="38"/>
                    </a:lnTo>
                    <a:lnTo>
                      <a:pt x="695" y="38"/>
                    </a:lnTo>
                    <a:lnTo>
                      <a:pt x="695" y="39"/>
                    </a:lnTo>
                    <a:lnTo>
                      <a:pt x="695" y="39"/>
                    </a:lnTo>
                    <a:lnTo>
                      <a:pt x="695" y="39"/>
                    </a:lnTo>
                    <a:lnTo>
                      <a:pt x="697" y="39"/>
                    </a:lnTo>
                    <a:lnTo>
                      <a:pt x="697" y="39"/>
                    </a:lnTo>
                    <a:lnTo>
                      <a:pt x="697" y="39"/>
                    </a:lnTo>
                    <a:lnTo>
                      <a:pt x="697" y="39"/>
                    </a:lnTo>
                    <a:lnTo>
                      <a:pt x="697" y="39"/>
                    </a:lnTo>
                    <a:lnTo>
                      <a:pt x="697" y="41"/>
                    </a:lnTo>
                    <a:lnTo>
                      <a:pt x="697" y="41"/>
                    </a:lnTo>
                    <a:lnTo>
                      <a:pt x="697" y="41"/>
                    </a:lnTo>
                    <a:lnTo>
                      <a:pt x="697" y="41"/>
                    </a:lnTo>
                    <a:lnTo>
                      <a:pt x="698" y="41"/>
                    </a:lnTo>
                    <a:lnTo>
                      <a:pt x="698" y="43"/>
                    </a:lnTo>
                    <a:lnTo>
                      <a:pt x="698" y="43"/>
                    </a:lnTo>
                    <a:lnTo>
                      <a:pt x="698" y="43"/>
                    </a:lnTo>
                    <a:lnTo>
                      <a:pt x="698" y="43"/>
                    </a:lnTo>
                    <a:lnTo>
                      <a:pt x="698" y="43"/>
                    </a:lnTo>
                    <a:lnTo>
                      <a:pt x="698" y="43"/>
                    </a:lnTo>
                    <a:lnTo>
                      <a:pt x="698" y="43"/>
                    </a:lnTo>
                    <a:lnTo>
                      <a:pt x="698" y="43"/>
                    </a:lnTo>
                    <a:lnTo>
                      <a:pt x="700" y="43"/>
                    </a:lnTo>
                    <a:lnTo>
                      <a:pt x="700" y="45"/>
                    </a:lnTo>
                    <a:lnTo>
                      <a:pt x="700" y="45"/>
                    </a:lnTo>
                    <a:lnTo>
                      <a:pt x="700" y="45"/>
                    </a:lnTo>
                    <a:lnTo>
                      <a:pt x="700" y="45"/>
                    </a:lnTo>
                    <a:lnTo>
                      <a:pt x="700" y="45"/>
                    </a:lnTo>
                    <a:lnTo>
                      <a:pt x="700" y="45"/>
                    </a:lnTo>
                    <a:lnTo>
                      <a:pt x="702" y="45"/>
                    </a:lnTo>
                    <a:lnTo>
                      <a:pt x="702" y="45"/>
                    </a:lnTo>
                    <a:lnTo>
                      <a:pt x="702" y="45"/>
                    </a:lnTo>
                    <a:lnTo>
                      <a:pt x="702" y="45"/>
                    </a:lnTo>
                    <a:lnTo>
                      <a:pt x="702" y="45"/>
                    </a:lnTo>
                    <a:lnTo>
                      <a:pt x="702" y="47"/>
                    </a:lnTo>
                    <a:lnTo>
                      <a:pt x="702" y="47"/>
                    </a:lnTo>
                    <a:lnTo>
                      <a:pt x="702" y="47"/>
                    </a:lnTo>
                    <a:lnTo>
                      <a:pt x="702" y="47"/>
                    </a:lnTo>
                    <a:lnTo>
                      <a:pt x="702" y="47"/>
                    </a:lnTo>
                    <a:lnTo>
                      <a:pt x="702" y="45"/>
                    </a:lnTo>
                    <a:lnTo>
                      <a:pt x="704" y="45"/>
                    </a:lnTo>
                    <a:lnTo>
                      <a:pt x="704" y="45"/>
                    </a:lnTo>
                    <a:lnTo>
                      <a:pt x="704" y="47"/>
                    </a:lnTo>
                    <a:lnTo>
                      <a:pt x="704" y="47"/>
                    </a:lnTo>
                    <a:lnTo>
                      <a:pt x="704" y="47"/>
                    </a:lnTo>
                    <a:lnTo>
                      <a:pt x="704" y="47"/>
                    </a:lnTo>
                    <a:lnTo>
                      <a:pt x="704" y="47"/>
                    </a:lnTo>
                    <a:lnTo>
                      <a:pt x="704" y="47"/>
                    </a:lnTo>
                    <a:lnTo>
                      <a:pt x="704" y="48"/>
                    </a:lnTo>
                    <a:lnTo>
                      <a:pt x="704" y="48"/>
                    </a:lnTo>
                    <a:lnTo>
                      <a:pt x="704" y="48"/>
                    </a:lnTo>
                    <a:lnTo>
                      <a:pt x="704" y="48"/>
                    </a:lnTo>
                    <a:lnTo>
                      <a:pt x="704" y="48"/>
                    </a:lnTo>
                    <a:lnTo>
                      <a:pt x="704" y="48"/>
                    </a:lnTo>
                    <a:lnTo>
                      <a:pt x="704" y="48"/>
                    </a:lnTo>
                    <a:lnTo>
                      <a:pt x="704" y="48"/>
                    </a:lnTo>
                    <a:lnTo>
                      <a:pt x="704" y="50"/>
                    </a:lnTo>
                    <a:lnTo>
                      <a:pt x="704" y="50"/>
                    </a:lnTo>
                    <a:lnTo>
                      <a:pt x="704" y="48"/>
                    </a:lnTo>
                    <a:lnTo>
                      <a:pt x="704" y="48"/>
                    </a:lnTo>
                    <a:lnTo>
                      <a:pt x="704" y="48"/>
                    </a:lnTo>
                    <a:lnTo>
                      <a:pt x="704" y="48"/>
                    </a:lnTo>
                    <a:lnTo>
                      <a:pt x="706" y="48"/>
                    </a:lnTo>
                    <a:lnTo>
                      <a:pt x="706" y="48"/>
                    </a:lnTo>
                    <a:lnTo>
                      <a:pt x="706" y="48"/>
                    </a:lnTo>
                    <a:lnTo>
                      <a:pt x="706" y="48"/>
                    </a:lnTo>
                    <a:lnTo>
                      <a:pt x="706" y="48"/>
                    </a:lnTo>
                    <a:lnTo>
                      <a:pt x="706" y="48"/>
                    </a:lnTo>
                    <a:lnTo>
                      <a:pt x="706" y="48"/>
                    </a:lnTo>
                    <a:lnTo>
                      <a:pt x="706" y="48"/>
                    </a:lnTo>
                    <a:lnTo>
                      <a:pt x="706" y="48"/>
                    </a:lnTo>
                    <a:lnTo>
                      <a:pt x="707" y="48"/>
                    </a:lnTo>
                    <a:lnTo>
                      <a:pt x="707" y="48"/>
                    </a:lnTo>
                    <a:lnTo>
                      <a:pt x="707" y="48"/>
                    </a:lnTo>
                    <a:lnTo>
                      <a:pt x="707" y="50"/>
                    </a:lnTo>
                    <a:lnTo>
                      <a:pt x="707" y="50"/>
                    </a:lnTo>
                    <a:lnTo>
                      <a:pt x="707" y="50"/>
                    </a:lnTo>
                    <a:lnTo>
                      <a:pt x="707" y="52"/>
                    </a:lnTo>
                    <a:lnTo>
                      <a:pt x="707" y="52"/>
                    </a:lnTo>
                    <a:lnTo>
                      <a:pt x="707" y="52"/>
                    </a:lnTo>
                    <a:lnTo>
                      <a:pt x="707" y="52"/>
                    </a:lnTo>
                    <a:lnTo>
                      <a:pt x="707" y="52"/>
                    </a:lnTo>
                    <a:lnTo>
                      <a:pt x="707" y="52"/>
                    </a:lnTo>
                    <a:lnTo>
                      <a:pt x="707" y="52"/>
                    </a:lnTo>
                    <a:lnTo>
                      <a:pt x="707" y="52"/>
                    </a:lnTo>
                    <a:lnTo>
                      <a:pt x="707" y="52"/>
                    </a:lnTo>
                    <a:lnTo>
                      <a:pt x="707" y="52"/>
                    </a:lnTo>
                    <a:lnTo>
                      <a:pt x="707" y="52"/>
                    </a:lnTo>
                    <a:lnTo>
                      <a:pt x="707" y="54"/>
                    </a:lnTo>
                    <a:lnTo>
                      <a:pt x="707" y="54"/>
                    </a:lnTo>
                    <a:lnTo>
                      <a:pt x="709" y="54"/>
                    </a:lnTo>
                    <a:lnTo>
                      <a:pt x="709" y="54"/>
                    </a:lnTo>
                    <a:lnTo>
                      <a:pt x="709" y="54"/>
                    </a:lnTo>
                    <a:lnTo>
                      <a:pt x="709" y="54"/>
                    </a:lnTo>
                    <a:lnTo>
                      <a:pt x="709" y="54"/>
                    </a:lnTo>
                    <a:lnTo>
                      <a:pt x="709" y="54"/>
                    </a:lnTo>
                    <a:lnTo>
                      <a:pt x="709" y="56"/>
                    </a:lnTo>
                    <a:lnTo>
                      <a:pt x="711" y="56"/>
                    </a:lnTo>
                    <a:lnTo>
                      <a:pt x="711" y="56"/>
                    </a:lnTo>
                    <a:lnTo>
                      <a:pt x="711" y="56"/>
                    </a:lnTo>
                    <a:lnTo>
                      <a:pt x="711" y="54"/>
                    </a:lnTo>
                    <a:lnTo>
                      <a:pt x="711" y="54"/>
                    </a:lnTo>
                    <a:lnTo>
                      <a:pt x="711" y="56"/>
                    </a:lnTo>
                    <a:lnTo>
                      <a:pt x="711" y="56"/>
                    </a:lnTo>
                    <a:lnTo>
                      <a:pt x="713" y="56"/>
                    </a:lnTo>
                    <a:lnTo>
                      <a:pt x="713" y="56"/>
                    </a:lnTo>
                    <a:lnTo>
                      <a:pt x="713" y="56"/>
                    </a:lnTo>
                    <a:lnTo>
                      <a:pt x="713" y="54"/>
                    </a:lnTo>
                    <a:lnTo>
                      <a:pt x="713" y="54"/>
                    </a:lnTo>
                    <a:lnTo>
                      <a:pt x="713" y="54"/>
                    </a:lnTo>
                    <a:lnTo>
                      <a:pt x="715" y="56"/>
                    </a:lnTo>
                    <a:lnTo>
                      <a:pt x="715" y="56"/>
                    </a:lnTo>
                    <a:lnTo>
                      <a:pt x="715" y="58"/>
                    </a:lnTo>
                    <a:lnTo>
                      <a:pt x="715" y="58"/>
                    </a:lnTo>
                    <a:lnTo>
                      <a:pt x="715" y="58"/>
                    </a:lnTo>
                    <a:lnTo>
                      <a:pt x="715" y="59"/>
                    </a:lnTo>
                    <a:lnTo>
                      <a:pt x="715" y="59"/>
                    </a:lnTo>
                    <a:lnTo>
                      <a:pt x="715" y="59"/>
                    </a:lnTo>
                    <a:lnTo>
                      <a:pt x="715" y="59"/>
                    </a:lnTo>
                    <a:lnTo>
                      <a:pt x="715" y="59"/>
                    </a:lnTo>
                    <a:lnTo>
                      <a:pt x="715" y="59"/>
                    </a:lnTo>
                    <a:lnTo>
                      <a:pt x="715" y="59"/>
                    </a:lnTo>
                    <a:lnTo>
                      <a:pt x="715" y="61"/>
                    </a:lnTo>
                    <a:lnTo>
                      <a:pt x="715" y="61"/>
                    </a:lnTo>
                    <a:lnTo>
                      <a:pt x="716" y="61"/>
                    </a:lnTo>
                    <a:lnTo>
                      <a:pt x="716" y="61"/>
                    </a:lnTo>
                    <a:lnTo>
                      <a:pt x="716" y="61"/>
                    </a:lnTo>
                    <a:lnTo>
                      <a:pt x="716" y="63"/>
                    </a:lnTo>
                    <a:lnTo>
                      <a:pt x="716" y="63"/>
                    </a:lnTo>
                    <a:lnTo>
                      <a:pt x="716" y="63"/>
                    </a:lnTo>
                    <a:lnTo>
                      <a:pt x="718" y="63"/>
                    </a:lnTo>
                    <a:lnTo>
                      <a:pt x="718" y="63"/>
                    </a:lnTo>
                    <a:lnTo>
                      <a:pt x="718" y="65"/>
                    </a:lnTo>
                    <a:lnTo>
                      <a:pt x="718" y="65"/>
                    </a:lnTo>
                    <a:lnTo>
                      <a:pt x="718" y="65"/>
                    </a:lnTo>
                    <a:lnTo>
                      <a:pt x="718" y="65"/>
                    </a:lnTo>
                    <a:lnTo>
                      <a:pt x="720" y="65"/>
                    </a:lnTo>
                    <a:lnTo>
                      <a:pt x="720" y="65"/>
                    </a:lnTo>
                    <a:lnTo>
                      <a:pt x="720" y="65"/>
                    </a:lnTo>
                    <a:lnTo>
                      <a:pt x="720" y="65"/>
                    </a:lnTo>
                    <a:lnTo>
                      <a:pt x="720" y="67"/>
                    </a:lnTo>
                    <a:lnTo>
                      <a:pt x="720" y="67"/>
                    </a:lnTo>
                    <a:lnTo>
                      <a:pt x="720" y="67"/>
                    </a:lnTo>
                    <a:lnTo>
                      <a:pt x="720" y="67"/>
                    </a:lnTo>
                    <a:lnTo>
                      <a:pt x="722" y="67"/>
                    </a:lnTo>
                    <a:lnTo>
                      <a:pt x="722" y="67"/>
                    </a:lnTo>
                    <a:lnTo>
                      <a:pt x="722" y="67"/>
                    </a:lnTo>
                    <a:lnTo>
                      <a:pt x="722" y="68"/>
                    </a:lnTo>
                    <a:lnTo>
                      <a:pt x="722" y="68"/>
                    </a:lnTo>
                    <a:lnTo>
                      <a:pt x="722" y="68"/>
                    </a:lnTo>
                    <a:lnTo>
                      <a:pt x="722" y="70"/>
                    </a:lnTo>
                    <a:lnTo>
                      <a:pt x="722" y="70"/>
                    </a:lnTo>
                    <a:lnTo>
                      <a:pt x="724" y="70"/>
                    </a:lnTo>
                    <a:lnTo>
                      <a:pt x="724" y="70"/>
                    </a:lnTo>
                    <a:lnTo>
                      <a:pt x="722" y="72"/>
                    </a:lnTo>
                    <a:lnTo>
                      <a:pt x="722" y="72"/>
                    </a:lnTo>
                    <a:lnTo>
                      <a:pt x="722" y="72"/>
                    </a:lnTo>
                    <a:lnTo>
                      <a:pt x="722" y="72"/>
                    </a:lnTo>
                    <a:lnTo>
                      <a:pt x="724" y="72"/>
                    </a:lnTo>
                    <a:lnTo>
                      <a:pt x="724" y="72"/>
                    </a:lnTo>
                    <a:lnTo>
                      <a:pt x="722" y="74"/>
                    </a:lnTo>
                    <a:lnTo>
                      <a:pt x="722" y="74"/>
                    </a:lnTo>
                    <a:lnTo>
                      <a:pt x="722" y="74"/>
                    </a:lnTo>
                    <a:lnTo>
                      <a:pt x="722" y="74"/>
                    </a:lnTo>
                    <a:lnTo>
                      <a:pt x="720" y="74"/>
                    </a:lnTo>
                    <a:lnTo>
                      <a:pt x="720" y="74"/>
                    </a:lnTo>
                    <a:lnTo>
                      <a:pt x="720" y="74"/>
                    </a:lnTo>
                    <a:lnTo>
                      <a:pt x="720" y="76"/>
                    </a:lnTo>
                    <a:lnTo>
                      <a:pt x="720" y="76"/>
                    </a:lnTo>
                    <a:lnTo>
                      <a:pt x="720" y="76"/>
                    </a:lnTo>
                    <a:lnTo>
                      <a:pt x="720" y="76"/>
                    </a:lnTo>
                    <a:lnTo>
                      <a:pt x="720" y="76"/>
                    </a:lnTo>
                    <a:lnTo>
                      <a:pt x="718" y="77"/>
                    </a:lnTo>
                    <a:lnTo>
                      <a:pt x="718" y="77"/>
                    </a:lnTo>
                    <a:lnTo>
                      <a:pt x="718" y="77"/>
                    </a:lnTo>
                    <a:lnTo>
                      <a:pt x="716" y="79"/>
                    </a:lnTo>
                    <a:lnTo>
                      <a:pt x="716" y="79"/>
                    </a:lnTo>
                    <a:lnTo>
                      <a:pt x="716" y="79"/>
                    </a:lnTo>
                    <a:lnTo>
                      <a:pt x="716" y="79"/>
                    </a:lnTo>
                    <a:lnTo>
                      <a:pt x="716" y="81"/>
                    </a:lnTo>
                    <a:lnTo>
                      <a:pt x="716" y="81"/>
                    </a:lnTo>
                    <a:lnTo>
                      <a:pt x="715" y="81"/>
                    </a:lnTo>
                    <a:lnTo>
                      <a:pt x="715" y="83"/>
                    </a:lnTo>
                    <a:lnTo>
                      <a:pt x="715" y="83"/>
                    </a:lnTo>
                    <a:lnTo>
                      <a:pt x="715" y="83"/>
                    </a:lnTo>
                    <a:lnTo>
                      <a:pt x="715" y="85"/>
                    </a:lnTo>
                    <a:lnTo>
                      <a:pt x="715" y="85"/>
                    </a:lnTo>
                    <a:lnTo>
                      <a:pt x="715" y="86"/>
                    </a:lnTo>
                    <a:lnTo>
                      <a:pt x="715" y="86"/>
                    </a:lnTo>
                    <a:lnTo>
                      <a:pt x="715" y="86"/>
                    </a:lnTo>
                    <a:lnTo>
                      <a:pt x="715" y="86"/>
                    </a:lnTo>
                    <a:lnTo>
                      <a:pt x="716" y="86"/>
                    </a:lnTo>
                    <a:lnTo>
                      <a:pt x="716" y="88"/>
                    </a:lnTo>
                    <a:lnTo>
                      <a:pt x="716" y="88"/>
                    </a:lnTo>
                    <a:lnTo>
                      <a:pt x="716" y="88"/>
                    </a:lnTo>
                    <a:lnTo>
                      <a:pt x="716" y="88"/>
                    </a:lnTo>
                    <a:lnTo>
                      <a:pt x="716" y="90"/>
                    </a:lnTo>
                    <a:lnTo>
                      <a:pt x="716" y="90"/>
                    </a:lnTo>
                    <a:lnTo>
                      <a:pt x="716" y="90"/>
                    </a:lnTo>
                    <a:lnTo>
                      <a:pt x="716" y="90"/>
                    </a:lnTo>
                    <a:lnTo>
                      <a:pt x="716" y="90"/>
                    </a:lnTo>
                    <a:lnTo>
                      <a:pt x="716" y="90"/>
                    </a:lnTo>
                    <a:lnTo>
                      <a:pt x="716" y="92"/>
                    </a:lnTo>
                    <a:lnTo>
                      <a:pt x="716" y="92"/>
                    </a:lnTo>
                    <a:lnTo>
                      <a:pt x="716" y="92"/>
                    </a:lnTo>
                    <a:lnTo>
                      <a:pt x="716" y="92"/>
                    </a:lnTo>
                    <a:lnTo>
                      <a:pt x="716" y="94"/>
                    </a:lnTo>
                    <a:lnTo>
                      <a:pt x="716" y="94"/>
                    </a:lnTo>
                    <a:lnTo>
                      <a:pt x="716" y="94"/>
                    </a:lnTo>
                    <a:lnTo>
                      <a:pt x="716" y="94"/>
                    </a:lnTo>
                    <a:lnTo>
                      <a:pt x="716" y="94"/>
                    </a:lnTo>
                    <a:lnTo>
                      <a:pt x="716" y="94"/>
                    </a:lnTo>
                    <a:lnTo>
                      <a:pt x="716" y="96"/>
                    </a:lnTo>
                    <a:lnTo>
                      <a:pt x="716" y="96"/>
                    </a:lnTo>
                    <a:lnTo>
                      <a:pt x="716" y="96"/>
                    </a:lnTo>
                    <a:lnTo>
                      <a:pt x="718" y="96"/>
                    </a:lnTo>
                    <a:lnTo>
                      <a:pt x="718" y="97"/>
                    </a:lnTo>
                    <a:lnTo>
                      <a:pt x="718" y="97"/>
                    </a:lnTo>
                    <a:lnTo>
                      <a:pt x="718" y="97"/>
                    </a:lnTo>
                    <a:lnTo>
                      <a:pt x="718" y="97"/>
                    </a:lnTo>
                    <a:lnTo>
                      <a:pt x="720" y="97"/>
                    </a:lnTo>
                    <a:lnTo>
                      <a:pt x="720" y="97"/>
                    </a:lnTo>
                    <a:lnTo>
                      <a:pt x="720" y="99"/>
                    </a:lnTo>
                    <a:lnTo>
                      <a:pt x="720" y="99"/>
                    </a:lnTo>
                    <a:lnTo>
                      <a:pt x="720" y="99"/>
                    </a:lnTo>
                    <a:lnTo>
                      <a:pt x="720" y="99"/>
                    </a:lnTo>
                    <a:lnTo>
                      <a:pt x="720" y="101"/>
                    </a:lnTo>
                    <a:lnTo>
                      <a:pt x="720" y="101"/>
                    </a:lnTo>
                    <a:lnTo>
                      <a:pt x="720" y="101"/>
                    </a:lnTo>
                    <a:lnTo>
                      <a:pt x="720" y="101"/>
                    </a:lnTo>
                    <a:lnTo>
                      <a:pt x="718" y="101"/>
                    </a:lnTo>
                    <a:lnTo>
                      <a:pt x="718" y="101"/>
                    </a:lnTo>
                    <a:lnTo>
                      <a:pt x="718" y="101"/>
                    </a:lnTo>
                    <a:lnTo>
                      <a:pt x="718" y="101"/>
                    </a:lnTo>
                    <a:lnTo>
                      <a:pt x="716" y="101"/>
                    </a:lnTo>
                    <a:lnTo>
                      <a:pt x="716" y="101"/>
                    </a:lnTo>
                    <a:lnTo>
                      <a:pt x="716" y="101"/>
                    </a:lnTo>
                    <a:lnTo>
                      <a:pt x="716" y="101"/>
                    </a:lnTo>
                    <a:lnTo>
                      <a:pt x="715" y="103"/>
                    </a:lnTo>
                    <a:lnTo>
                      <a:pt x="715" y="103"/>
                    </a:lnTo>
                    <a:lnTo>
                      <a:pt x="715" y="103"/>
                    </a:lnTo>
                    <a:lnTo>
                      <a:pt x="713" y="103"/>
                    </a:lnTo>
                    <a:lnTo>
                      <a:pt x="713" y="103"/>
                    </a:lnTo>
                    <a:lnTo>
                      <a:pt x="713" y="103"/>
                    </a:lnTo>
                    <a:lnTo>
                      <a:pt x="713" y="103"/>
                    </a:lnTo>
                    <a:lnTo>
                      <a:pt x="713" y="103"/>
                    </a:lnTo>
                    <a:lnTo>
                      <a:pt x="713" y="105"/>
                    </a:lnTo>
                    <a:lnTo>
                      <a:pt x="713" y="105"/>
                    </a:lnTo>
                    <a:lnTo>
                      <a:pt x="713" y="105"/>
                    </a:lnTo>
                    <a:lnTo>
                      <a:pt x="713" y="105"/>
                    </a:lnTo>
                    <a:lnTo>
                      <a:pt x="713" y="106"/>
                    </a:lnTo>
                    <a:lnTo>
                      <a:pt x="713" y="106"/>
                    </a:lnTo>
                    <a:lnTo>
                      <a:pt x="711" y="106"/>
                    </a:lnTo>
                    <a:lnTo>
                      <a:pt x="711" y="108"/>
                    </a:lnTo>
                    <a:lnTo>
                      <a:pt x="711" y="108"/>
                    </a:lnTo>
                    <a:lnTo>
                      <a:pt x="711" y="108"/>
                    </a:lnTo>
                    <a:lnTo>
                      <a:pt x="711" y="108"/>
                    </a:lnTo>
                    <a:lnTo>
                      <a:pt x="711" y="110"/>
                    </a:lnTo>
                    <a:lnTo>
                      <a:pt x="713" y="110"/>
                    </a:lnTo>
                    <a:lnTo>
                      <a:pt x="713" y="110"/>
                    </a:lnTo>
                    <a:lnTo>
                      <a:pt x="715" y="110"/>
                    </a:lnTo>
                    <a:lnTo>
                      <a:pt x="715" y="112"/>
                    </a:lnTo>
                    <a:lnTo>
                      <a:pt x="715" y="112"/>
                    </a:lnTo>
                    <a:lnTo>
                      <a:pt x="715" y="112"/>
                    </a:lnTo>
                    <a:lnTo>
                      <a:pt x="716" y="112"/>
                    </a:lnTo>
                    <a:lnTo>
                      <a:pt x="716" y="112"/>
                    </a:lnTo>
                    <a:lnTo>
                      <a:pt x="716" y="112"/>
                    </a:lnTo>
                    <a:lnTo>
                      <a:pt x="716" y="112"/>
                    </a:lnTo>
                    <a:lnTo>
                      <a:pt x="716" y="112"/>
                    </a:lnTo>
                    <a:lnTo>
                      <a:pt x="716" y="112"/>
                    </a:lnTo>
                    <a:lnTo>
                      <a:pt x="718" y="112"/>
                    </a:lnTo>
                    <a:lnTo>
                      <a:pt x="720" y="112"/>
                    </a:lnTo>
                    <a:lnTo>
                      <a:pt x="720" y="114"/>
                    </a:lnTo>
                    <a:lnTo>
                      <a:pt x="720" y="114"/>
                    </a:lnTo>
                    <a:lnTo>
                      <a:pt x="722" y="114"/>
                    </a:lnTo>
                    <a:lnTo>
                      <a:pt x="722" y="114"/>
                    </a:lnTo>
                    <a:lnTo>
                      <a:pt x="722" y="115"/>
                    </a:lnTo>
                    <a:lnTo>
                      <a:pt x="724" y="115"/>
                    </a:lnTo>
                    <a:lnTo>
                      <a:pt x="724" y="117"/>
                    </a:lnTo>
                    <a:lnTo>
                      <a:pt x="724" y="117"/>
                    </a:lnTo>
                    <a:lnTo>
                      <a:pt x="724" y="117"/>
                    </a:lnTo>
                    <a:lnTo>
                      <a:pt x="724" y="117"/>
                    </a:lnTo>
                    <a:lnTo>
                      <a:pt x="725" y="119"/>
                    </a:lnTo>
                    <a:lnTo>
                      <a:pt x="725" y="119"/>
                    </a:lnTo>
                    <a:lnTo>
                      <a:pt x="725" y="119"/>
                    </a:lnTo>
                    <a:lnTo>
                      <a:pt x="725" y="119"/>
                    </a:lnTo>
                    <a:lnTo>
                      <a:pt x="727" y="119"/>
                    </a:lnTo>
                    <a:lnTo>
                      <a:pt x="727" y="119"/>
                    </a:lnTo>
                    <a:lnTo>
                      <a:pt x="727" y="121"/>
                    </a:lnTo>
                    <a:lnTo>
                      <a:pt x="727" y="121"/>
                    </a:lnTo>
                    <a:lnTo>
                      <a:pt x="727" y="121"/>
                    </a:lnTo>
                    <a:lnTo>
                      <a:pt x="727" y="123"/>
                    </a:lnTo>
                    <a:lnTo>
                      <a:pt x="727" y="123"/>
                    </a:lnTo>
                    <a:lnTo>
                      <a:pt x="729" y="123"/>
                    </a:lnTo>
                    <a:lnTo>
                      <a:pt x="729" y="123"/>
                    </a:lnTo>
                    <a:lnTo>
                      <a:pt x="731" y="123"/>
                    </a:lnTo>
                    <a:lnTo>
                      <a:pt x="731" y="123"/>
                    </a:lnTo>
                    <a:lnTo>
                      <a:pt x="731" y="123"/>
                    </a:lnTo>
                    <a:lnTo>
                      <a:pt x="731" y="124"/>
                    </a:lnTo>
                    <a:lnTo>
                      <a:pt x="731" y="124"/>
                    </a:lnTo>
                    <a:lnTo>
                      <a:pt x="731" y="124"/>
                    </a:lnTo>
                    <a:lnTo>
                      <a:pt x="733" y="124"/>
                    </a:lnTo>
                    <a:lnTo>
                      <a:pt x="733" y="126"/>
                    </a:lnTo>
                    <a:lnTo>
                      <a:pt x="733" y="126"/>
                    </a:lnTo>
                    <a:lnTo>
                      <a:pt x="733" y="126"/>
                    </a:lnTo>
                    <a:lnTo>
                      <a:pt x="731" y="128"/>
                    </a:lnTo>
                    <a:lnTo>
                      <a:pt x="731" y="128"/>
                    </a:lnTo>
                    <a:lnTo>
                      <a:pt x="731" y="128"/>
                    </a:lnTo>
                    <a:lnTo>
                      <a:pt x="731" y="130"/>
                    </a:lnTo>
                    <a:lnTo>
                      <a:pt x="731" y="132"/>
                    </a:lnTo>
                    <a:lnTo>
                      <a:pt x="731" y="132"/>
                    </a:lnTo>
                    <a:lnTo>
                      <a:pt x="731" y="134"/>
                    </a:lnTo>
                    <a:lnTo>
                      <a:pt x="731" y="134"/>
                    </a:lnTo>
                    <a:lnTo>
                      <a:pt x="731" y="135"/>
                    </a:lnTo>
                    <a:lnTo>
                      <a:pt x="733" y="135"/>
                    </a:lnTo>
                    <a:lnTo>
                      <a:pt x="733" y="135"/>
                    </a:lnTo>
                    <a:lnTo>
                      <a:pt x="733" y="135"/>
                    </a:lnTo>
                    <a:lnTo>
                      <a:pt x="733" y="135"/>
                    </a:lnTo>
                    <a:lnTo>
                      <a:pt x="734" y="137"/>
                    </a:lnTo>
                    <a:lnTo>
                      <a:pt x="734" y="137"/>
                    </a:lnTo>
                    <a:lnTo>
                      <a:pt x="734" y="137"/>
                    </a:lnTo>
                    <a:lnTo>
                      <a:pt x="734" y="137"/>
                    </a:lnTo>
                    <a:lnTo>
                      <a:pt x="734" y="139"/>
                    </a:lnTo>
                    <a:lnTo>
                      <a:pt x="733" y="139"/>
                    </a:lnTo>
                    <a:lnTo>
                      <a:pt x="733" y="139"/>
                    </a:lnTo>
                    <a:lnTo>
                      <a:pt x="733" y="139"/>
                    </a:lnTo>
                    <a:lnTo>
                      <a:pt x="733" y="141"/>
                    </a:lnTo>
                    <a:lnTo>
                      <a:pt x="731" y="141"/>
                    </a:lnTo>
                    <a:lnTo>
                      <a:pt x="729" y="141"/>
                    </a:lnTo>
                    <a:lnTo>
                      <a:pt x="729" y="141"/>
                    </a:lnTo>
                    <a:lnTo>
                      <a:pt x="729" y="141"/>
                    </a:lnTo>
                    <a:lnTo>
                      <a:pt x="729" y="143"/>
                    </a:lnTo>
                    <a:lnTo>
                      <a:pt x="729" y="143"/>
                    </a:lnTo>
                    <a:lnTo>
                      <a:pt x="729" y="143"/>
                    </a:lnTo>
                    <a:lnTo>
                      <a:pt x="729" y="144"/>
                    </a:lnTo>
                    <a:lnTo>
                      <a:pt x="729" y="144"/>
                    </a:lnTo>
                    <a:lnTo>
                      <a:pt x="729" y="144"/>
                    </a:lnTo>
                    <a:lnTo>
                      <a:pt x="727" y="146"/>
                    </a:lnTo>
                    <a:lnTo>
                      <a:pt x="727" y="146"/>
                    </a:lnTo>
                    <a:lnTo>
                      <a:pt x="727" y="146"/>
                    </a:lnTo>
                    <a:lnTo>
                      <a:pt x="727" y="148"/>
                    </a:lnTo>
                    <a:lnTo>
                      <a:pt x="727" y="148"/>
                    </a:lnTo>
                    <a:lnTo>
                      <a:pt x="725" y="148"/>
                    </a:lnTo>
                    <a:lnTo>
                      <a:pt x="725" y="150"/>
                    </a:lnTo>
                    <a:lnTo>
                      <a:pt x="725" y="150"/>
                    </a:lnTo>
                    <a:lnTo>
                      <a:pt x="727" y="150"/>
                    </a:lnTo>
                    <a:lnTo>
                      <a:pt x="727" y="152"/>
                    </a:lnTo>
                    <a:lnTo>
                      <a:pt x="727" y="152"/>
                    </a:lnTo>
                    <a:lnTo>
                      <a:pt x="727" y="152"/>
                    </a:lnTo>
                    <a:lnTo>
                      <a:pt x="729" y="153"/>
                    </a:lnTo>
                    <a:lnTo>
                      <a:pt x="729" y="153"/>
                    </a:lnTo>
                    <a:lnTo>
                      <a:pt x="729" y="153"/>
                    </a:lnTo>
                    <a:lnTo>
                      <a:pt x="729" y="153"/>
                    </a:lnTo>
                    <a:lnTo>
                      <a:pt x="729" y="155"/>
                    </a:lnTo>
                    <a:lnTo>
                      <a:pt x="731" y="155"/>
                    </a:lnTo>
                    <a:lnTo>
                      <a:pt x="731" y="155"/>
                    </a:lnTo>
                    <a:lnTo>
                      <a:pt x="733" y="155"/>
                    </a:lnTo>
                    <a:lnTo>
                      <a:pt x="733" y="157"/>
                    </a:lnTo>
                    <a:lnTo>
                      <a:pt x="734" y="157"/>
                    </a:lnTo>
                    <a:lnTo>
                      <a:pt x="734" y="157"/>
                    </a:lnTo>
                    <a:lnTo>
                      <a:pt x="736" y="157"/>
                    </a:lnTo>
                    <a:lnTo>
                      <a:pt x="736" y="157"/>
                    </a:lnTo>
                    <a:lnTo>
                      <a:pt x="736" y="157"/>
                    </a:lnTo>
                    <a:lnTo>
                      <a:pt x="738" y="157"/>
                    </a:lnTo>
                    <a:lnTo>
                      <a:pt x="738" y="157"/>
                    </a:lnTo>
                    <a:lnTo>
                      <a:pt x="740" y="157"/>
                    </a:lnTo>
                    <a:lnTo>
                      <a:pt x="740" y="157"/>
                    </a:lnTo>
                    <a:lnTo>
                      <a:pt x="740" y="157"/>
                    </a:lnTo>
                    <a:lnTo>
                      <a:pt x="740" y="159"/>
                    </a:lnTo>
                    <a:lnTo>
                      <a:pt x="742" y="159"/>
                    </a:lnTo>
                    <a:lnTo>
                      <a:pt x="742" y="159"/>
                    </a:lnTo>
                    <a:lnTo>
                      <a:pt x="742" y="159"/>
                    </a:lnTo>
                    <a:lnTo>
                      <a:pt x="742" y="159"/>
                    </a:lnTo>
                    <a:lnTo>
                      <a:pt x="742" y="161"/>
                    </a:lnTo>
                    <a:lnTo>
                      <a:pt x="744" y="161"/>
                    </a:lnTo>
                    <a:lnTo>
                      <a:pt x="744" y="161"/>
                    </a:lnTo>
                    <a:lnTo>
                      <a:pt x="744" y="161"/>
                    </a:lnTo>
                    <a:lnTo>
                      <a:pt x="744" y="161"/>
                    </a:lnTo>
                    <a:lnTo>
                      <a:pt x="744" y="162"/>
                    </a:lnTo>
                    <a:lnTo>
                      <a:pt x="745" y="162"/>
                    </a:lnTo>
                    <a:lnTo>
                      <a:pt x="745" y="162"/>
                    </a:lnTo>
                    <a:lnTo>
                      <a:pt x="745" y="162"/>
                    </a:lnTo>
                    <a:lnTo>
                      <a:pt x="745" y="162"/>
                    </a:lnTo>
                    <a:lnTo>
                      <a:pt x="745" y="162"/>
                    </a:lnTo>
                    <a:lnTo>
                      <a:pt x="747" y="164"/>
                    </a:lnTo>
                    <a:lnTo>
                      <a:pt x="749" y="164"/>
                    </a:lnTo>
                    <a:lnTo>
                      <a:pt x="749" y="164"/>
                    </a:lnTo>
                    <a:lnTo>
                      <a:pt x="749" y="164"/>
                    </a:lnTo>
                    <a:lnTo>
                      <a:pt x="751" y="164"/>
                    </a:lnTo>
                    <a:lnTo>
                      <a:pt x="751" y="164"/>
                    </a:lnTo>
                    <a:lnTo>
                      <a:pt x="751" y="166"/>
                    </a:lnTo>
                    <a:lnTo>
                      <a:pt x="753" y="166"/>
                    </a:lnTo>
                    <a:lnTo>
                      <a:pt x="753" y="166"/>
                    </a:lnTo>
                    <a:lnTo>
                      <a:pt x="753" y="166"/>
                    </a:lnTo>
                    <a:lnTo>
                      <a:pt x="753" y="166"/>
                    </a:lnTo>
                    <a:lnTo>
                      <a:pt x="754" y="166"/>
                    </a:lnTo>
                    <a:lnTo>
                      <a:pt x="754" y="168"/>
                    </a:lnTo>
                    <a:lnTo>
                      <a:pt x="756" y="168"/>
                    </a:lnTo>
                    <a:lnTo>
                      <a:pt x="756" y="168"/>
                    </a:lnTo>
                    <a:lnTo>
                      <a:pt x="756" y="168"/>
                    </a:lnTo>
                    <a:lnTo>
                      <a:pt x="758" y="170"/>
                    </a:lnTo>
                    <a:lnTo>
                      <a:pt x="758" y="170"/>
                    </a:lnTo>
                    <a:lnTo>
                      <a:pt x="758" y="172"/>
                    </a:lnTo>
                    <a:lnTo>
                      <a:pt x="758" y="172"/>
                    </a:lnTo>
                    <a:lnTo>
                      <a:pt x="758" y="172"/>
                    </a:lnTo>
                    <a:lnTo>
                      <a:pt x="758" y="173"/>
                    </a:lnTo>
                    <a:lnTo>
                      <a:pt x="758" y="173"/>
                    </a:lnTo>
                    <a:lnTo>
                      <a:pt x="758" y="173"/>
                    </a:lnTo>
                    <a:lnTo>
                      <a:pt x="758" y="175"/>
                    </a:lnTo>
                    <a:lnTo>
                      <a:pt x="758" y="175"/>
                    </a:lnTo>
                    <a:lnTo>
                      <a:pt x="758" y="175"/>
                    </a:lnTo>
                    <a:lnTo>
                      <a:pt x="758" y="175"/>
                    </a:lnTo>
                    <a:lnTo>
                      <a:pt x="760" y="175"/>
                    </a:lnTo>
                    <a:lnTo>
                      <a:pt x="760" y="177"/>
                    </a:lnTo>
                    <a:lnTo>
                      <a:pt x="762" y="177"/>
                    </a:lnTo>
                    <a:lnTo>
                      <a:pt x="762" y="177"/>
                    </a:lnTo>
                    <a:lnTo>
                      <a:pt x="762" y="177"/>
                    </a:lnTo>
                    <a:lnTo>
                      <a:pt x="763" y="177"/>
                    </a:lnTo>
                    <a:lnTo>
                      <a:pt x="763" y="177"/>
                    </a:lnTo>
                    <a:lnTo>
                      <a:pt x="763" y="177"/>
                    </a:lnTo>
                    <a:lnTo>
                      <a:pt x="765" y="177"/>
                    </a:lnTo>
                    <a:lnTo>
                      <a:pt x="765" y="177"/>
                    </a:lnTo>
                    <a:lnTo>
                      <a:pt x="765" y="177"/>
                    </a:lnTo>
                    <a:lnTo>
                      <a:pt x="765" y="175"/>
                    </a:lnTo>
                    <a:lnTo>
                      <a:pt x="765" y="175"/>
                    </a:lnTo>
                    <a:lnTo>
                      <a:pt x="767" y="175"/>
                    </a:lnTo>
                    <a:lnTo>
                      <a:pt x="767" y="175"/>
                    </a:lnTo>
                    <a:lnTo>
                      <a:pt x="769" y="175"/>
                    </a:lnTo>
                    <a:lnTo>
                      <a:pt x="769" y="173"/>
                    </a:lnTo>
                    <a:lnTo>
                      <a:pt x="769" y="173"/>
                    </a:lnTo>
                    <a:lnTo>
                      <a:pt x="771" y="173"/>
                    </a:lnTo>
                    <a:lnTo>
                      <a:pt x="771" y="173"/>
                    </a:lnTo>
                    <a:lnTo>
                      <a:pt x="771" y="173"/>
                    </a:lnTo>
                    <a:lnTo>
                      <a:pt x="772" y="175"/>
                    </a:lnTo>
                    <a:lnTo>
                      <a:pt x="772" y="175"/>
                    </a:lnTo>
                    <a:lnTo>
                      <a:pt x="774" y="175"/>
                    </a:lnTo>
                    <a:lnTo>
                      <a:pt x="774" y="175"/>
                    </a:lnTo>
                    <a:lnTo>
                      <a:pt x="776" y="175"/>
                    </a:lnTo>
                    <a:lnTo>
                      <a:pt x="776" y="175"/>
                    </a:lnTo>
                    <a:lnTo>
                      <a:pt x="776" y="175"/>
                    </a:lnTo>
                    <a:lnTo>
                      <a:pt x="778" y="175"/>
                    </a:lnTo>
                    <a:lnTo>
                      <a:pt x="778" y="175"/>
                    </a:lnTo>
                    <a:lnTo>
                      <a:pt x="780" y="175"/>
                    </a:lnTo>
                    <a:lnTo>
                      <a:pt x="780" y="175"/>
                    </a:lnTo>
                    <a:lnTo>
                      <a:pt x="780" y="175"/>
                    </a:lnTo>
                    <a:lnTo>
                      <a:pt x="780" y="175"/>
                    </a:lnTo>
                    <a:lnTo>
                      <a:pt x="782" y="175"/>
                    </a:lnTo>
                    <a:lnTo>
                      <a:pt x="782" y="175"/>
                    </a:lnTo>
                    <a:lnTo>
                      <a:pt x="783" y="175"/>
                    </a:lnTo>
                    <a:lnTo>
                      <a:pt x="785" y="175"/>
                    </a:lnTo>
                    <a:lnTo>
                      <a:pt x="785" y="175"/>
                    </a:lnTo>
                    <a:lnTo>
                      <a:pt x="787" y="173"/>
                    </a:lnTo>
                    <a:lnTo>
                      <a:pt x="787" y="173"/>
                    </a:lnTo>
                    <a:lnTo>
                      <a:pt x="787" y="173"/>
                    </a:lnTo>
                    <a:lnTo>
                      <a:pt x="789" y="173"/>
                    </a:lnTo>
                    <a:lnTo>
                      <a:pt x="791" y="173"/>
                    </a:lnTo>
                    <a:lnTo>
                      <a:pt x="791" y="173"/>
                    </a:lnTo>
                    <a:lnTo>
                      <a:pt x="792" y="173"/>
                    </a:lnTo>
                    <a:lnTo>
                      <a:pt x="794" y="173"/>
                    </a:lnTo>
                    <a:lnTo>
                      <a:pt x="794" y="173"/>
                    </a:lnTo>
                    <a:lnTo>
                      <a:pt x="794" y="172"/>
                    </a:lnTo>
                    <a:lnTo>
                      <a:pt x="794" y="172"/>
                    </a:lnTo>
                    <a:lnTo>
                      <a:pt x="796" y="172"/>
                    </a:lnTo>
                    <a:lnTo>
                      <a:pt x="796" y="172"/>
                    </a:lnTo>
                    <a:lnTo>
                      <a:pt x="796" y="172"/>
                    </a:lnTo>
                    <a:lnTo>
                      <a:pt x="798" y="172"/>
                    </a:lnTo>
                    <a:lnTo>
                      <a:pt x="798" y="170"/>
                    </a:lnTo>
                    <a:lnTo>
                      <a:pt x="798" y="170"/>
                    </a:lnTo>
                    <a:lnTo>
                      <a:pt x="800" y="170"/>
                    </a:lnTo>
                    <a:lnTo>
                      <a:pt x="800" y="170"/>
                    </a:lnTo>
                    <a:lnTo>
                      <a:pt x="800" y="170"/>
                    </a:lnTo>
                    <a:lnTo>
                      <a:pt x="800" y="172"/>
                    </a:lnTo>
                    <a:lnTo>
                      <a:pt x="800" y="172"/>
                    </a:lnTo>
                    <a:lnTo>
                      <a:pt x="800" y="172"/>
                    </a:lnTo>
                    <a:lnTo>
                      <a:pt x="800" y="172"/>
                    </a:lnTo>
                    <a:lnTo>
                      <a:pt x="801" y="172"/>
                    </a:lnTo>
                    <a:lnTo>
                      <a:pt x="801" y="172"/>
                    </a:lnTo>
                    <a:lnTo>
                      <a:pt x="801" y="172"/>
                    </a:lnTo>
                    <a:lnTo>
                      <a:pt x="805" y="172"/>
                    </a:lnTo>
                    <a:lnTo>
                      <a:pt x="805" y="172"/>
                    </a:lnTo>
                    <a:lnTo>
                      <a:pt x="805" y="172"/>
                    </a:lnTo>
                    <a:lnTo>
                      <a:pt x="807" y="173"/>
                    </a:lnTo>
                    <a:lnTo>
                      <a:pt x="807" y="173"/>
                    </a:lnTo>
                    <a:lnTo>
                      <a:pt x="809" y="173"/>
                    </a:lnTo>
                    <a:lnTo>
                      <a:pt x="809" y="175"/>
                    </a:lnTo>
                    <a:lnTo>
                      <a:pt x="809" y="175"/>
                    </a:lnTo>
                    <a:lnTo>
                      <a:pt x="810" y="175"/>
                    </a:lnTo>
                    <a:lnTo>
                      <a:pt x="812" y="175"/>
                    </a:lnTo>
                    <a:lnTo>
                      <a:pt x="814" y="175"/>
                    </a:lnTo>
                    <a:lnTo>
                      <a:pt x="814" y="177"/>
                    </a:lnTo>
                    <a:lnTo>
                      <a:pt x="814" y="177"/>
                    </a:lnTo>
                    <a:lnTo>
                      <a:pt x="814" y="177"/>
                    </a:lnTo>
                    <a:lnTo>
                      <a:pt x="816" y="177"/>
                    </a:lnTo>
                    <a:lnTo>
                      <a:pt x="818" y="179"/>
                    </a:lnTo>
                    <a:lnTo>
                      <a:pt x="818" y="179"/>
                    </a:lnTo>
                    <a:lnTo>
                      <a:pt x="818" y="179"/>
                    </a:lnTo>
                    <a:lnTo>
                      <a:pt x="819" y="179"/>
                    </a:lnTo>
                    <a:lnTo>
                      <a:pt x="821" y="179"/>
                    </a:lnTo>
                    <a:lnTo>
                      <a:pt x="821" y="179"/>
                    </a:lnTo>
                    <a:lnTo>
                      <a:pt x="821" y="181"/>
                    </a:lnTo>
                    <a:lnTo>
                      <a:pt x="823" y="181"/>
                    </a:lnTo>
                    <a:lnTo>
                      <a:pt x="823" y="181"/>
                    </a:lnTo>
                    <a:lnTo>
                      <a:pt x="825" y="181"/>
                    </a:lnTo>
                    <a:lnTo>
                      <a:pt x="825" y="181"/>
                    </a:lnTo>
                    <a:lnTo>
                      <a:pt x="827" y="181"/>
                    </a:lnTo>
                    <a:lnTo>
                      <a:pt x="827" y="181"/>
                    </a:lnTo>
                    <a:lnTo>
                      <a:pt x="827" y="181"/>
                    </a:lnTo>
                    <a:lnTo>
                      <a:pt x="827" y="181"/>
                    </a:lnTo>
                    <a:lnTo>
                      <a:pt x="827" y="181"/>
                    </a:lnTo>
                    <a:lnTo>
                      <a:pt x="827" y="181"/>
                    </a:lnTo>
                    <a:lnTo>
                      <a:pt x="829" y="182"/>
                    </a:lnTo>
                    <a:lnTo>
                      <a:pt x="829" y="182"/>
                    </a:lnTo>
                    <a:lnTo>
                      <a:pt x="827" y="182"/>
                    </a:lnTo>
                    <a:lnTo>
                      <a:pt x="827" y="182"/>
                    </a:lnTo>
                    <a:lnTo>
                      <a:pt x="827" y="184"/>
                    </a:lnTo>
                    <a:lnTo>
                      <a:pt x="827" y="184"/>
                    </a:lnTo>
                    <a:lnTo>
                      <a:pt x="827" y="184"/>
                    </a:lnTo>
                    <a:lnTo>
                      <a:pt x="827" y="184"/>
                    </a:lnTo>
                    <a:lnTo>
                      <a:pt x="827" y="184"/>
                    </a:lnTo>
                    <a:lnTo>
                      <a:pt x="827" y="184"/>
                    </a:lnTo>
                    <a:lnTo>
                      <a:pt x="827" y="186"/>
                    </a:lnTo>
                    <a:lnTo>
                      <a:pt x="827" y="186"/>
                    </a:lnTo>
                    <a:lnTo>
                      <a:pt x="827" y="186"/>
                    </a:lnTo>
                    <a:lnTo>
                      <a:pt x="827" y="186"/>
                    </a:lnTo>
                    <a:lnTo>
                      <a:pt x="827" y="186"/>
                    </a:lnTo>
                    <a:lnTo>
                      <a:pt x="827" y="188"/>
                    </a:lnTo>
                    <a:lnTo>
                      <a:pt x="829" y="188"/>
                    </a:lnTo>
                    <a:lnTo>
                      <a:pt x="829" y="188"/>
                    </a:lnTo>
                    <a:lnTo>
                      <a:pt x="829" y="190"/>
                    </a:lnTo>
                    <a:lnTo>
                      <a:pt x="830" y="188"/>
                    </a:lnTo>
                    <a:lnTo>
                      <a:pt x="830" y="190"/>
                    </a:lnTo>
                    <a:lnTo>
                      <a:pt x="832" y="190"/>
                    </a:lnTo>
                    <a:lnTo>
                      <a:pt x="832" y="190"/>
                    </a:lnTo>
                    <a:lnTo>
                      <a:pt x="832" y="190"/>
                    </a:lnTo>
                    <a:lnTo>
                      <a:pt x="832" y="190"/>
                    </a:lnTo>
                    <a:lnTo>
                      <a:pt x="834" y="191"/>
                    </a:lnTo>
                    <a:lnTo>
                      <a:pt x="834" y="191"/>
                    </a:lnTo>
                    <a:lnTo>
                      <a:pt x="834" y="191"/>
                    </a:lnTo>
                    <a:lnTo>
                      <a:pt x="834" y="191"/>
                    </a:lnTo>
                    <a:lnTo>
                      <a:pt x="834" y="191"/>
                    </a:lnTo>
                    <a:lnTo>
                      <a:pt x="836" y="193"/>
                    </a:lnTo>
                    <a:lnTo>
                      <a:pt x="836" y="193"/>
                    </a:lnTo>
                    <a:lnTo>
                      <a:pt x="836" y="193"/>
                    </a:lnTo>
                    <a:lnTo>
                      <a:pt x="836" y="193"/>
                    </a:lnTo>
                    <a:lnTo>
                      <a:pt x="836" y="193"/>
                    </a:lnTo>
                    <a:lnTo>
                      <a:pt x="836" y="195"/>
                    </a:lnTo>
                    <a:lnTo>
                      <a:pt x="836" y="195"/>
                    </a:lnTo>
                    <a:lnTo>
                      <a:pt x="836" y="195"/>
                    </a:lnTo>
                    <a:lnTo>
                      <a:pt x="838" y="195"/>
                    </a:lnTo>
                    <a:lnTo>
                      <a:pt x="838" y="195"/>
                    </a:lnTo>
                    <a:lnTo>
                      <a:pt x="839" y="195"/>
                    </a:lnTo>
                    <a:lnTo>
                      <a:pt x="839" y="195"/>
                    </a:lnTo>
                    <a:lnTo>
                      <a:pt x="839" y="195"/>
                    </a:lnTo>
                    <a:lnTo>
                      <a:pt x="839" y="197"/>
                    </a:lnTo>
                    <a:lnTo>
                      <a:pt x="841" y="197"/>
                    </a:lnTo>
                    <a:lnTo>
                      <a:pt x="841" y="195"/>
                    </a:lnTo>
                    <a:lnTo>
                      <a:pt x="841" y="195"/>
                    </a:lnTo>
                    <a:lnTo>
                      <a:pt x="841" y="195"/>
                    </a:lnTo>
                    <a:lnTo>
                      <a:pt x="841" y="195"/>
                    </a:lnTo>
                    <a:lnTo>
                      <a:pt x="841" y="195"/>
                    </a:lnTo>
                    <a:lnTo>
                      <a:pt x="841" y="195"/>
                    </a:lnTo>
                    <a:lnTo>
                      <a:pt x="841" y="195"/>
                    </a:lnTo>
                    <a:lnTo>
                      <a:pt x="841" y="195"/>
                    </a:lnTo>
                    <a:lnTo>
                      <a:pt x="841" y="193"/>
                    </a:lnTo>
                    <a:lnTo>
                      <a:pt x="841" y="193"/>
                    </a:lnTo>
                    <a:lnTo>
                      <a:pt x="843" y="193"/>
                    </a:lnTo>
                    <a:lnTo>
                      <a:pt x="843" y="193"/>
                    </a:lnTo>
                    <a:lnTo>
                      <a:pt x="845" y="193"/>
                    </a:lnTo>
                    <a:lnTo>
                      <a:pt x="847" y="195"/>
                    </a:lnTo>
                    <a:lnTo>
                      <a:pt x="847" y="195"/>
                    </a:lnTo>
                    <a:lnTo>
                      <a:pt x="847" y="195"/>
                    </a:lnTo>
                    <a:lnTo>
                      <a:pt x="848" y="195"/>
                    </a:lnTo>
                    <a:lnTo>
                      <a:pt x="848" y="195"/>
                    </a:lnTo>
                    <a:lnTo>
                      <a:pt x="848" y="195"/>
                    </a:lnTo>
                    <a:lnTo>
                      <a:pt x="848" y="195"/>
                    </a:lnTo>
                    <a:lnTo>
                      <a:pt x="848" y="195"/>
                    </a:lnTo>
                    <a:lnTo>
                      <a:pt x="848" y="195"/>
                    </a:lnTo>
                    <a:lnTo>
                      <a:pt x="848" y="193"/>
                    </a:lnTo>
                    <a:lnTo>
                      <a:pt x="848" y="193"/>
                    </a:lnTo>
                    <a:lnTo>
                      <a:pt x="848" y="193"/>
                    </a:lnTo>
                    <a:lnTo>
                      <a:pt x="848" y="193"/>
                    </a:lnTo>
                    <a:lnTo>
                      <a:pt x="850" y="193"/>
                    </a:lnTo>
                    <a:lnTo>
                      <a:pt x="850" y="193"/>
                    </a:lnTo>
                    <a:lnTo>
                      <a:pt x="850" y="193"/>
                    </a:lnTo>
                    <a:lnTo>
                      <a:pt x="852" y="193"/>
                    </a:lnTo>
                    <a:lnTo>
                      <a:pt x="852" y="193"/>
                    </a:lnTo>
                    <a:lnTo>
                      <a:pt x="852" y="193"/>
                    </a:lnTo>
                    <a:lnTo>
                      <a:pt x="852" y="193"/>
                    </a:lnTo>
                    <a:lnTo>
                      <a:pt x="854" y="193"/>
                    </a:lnTo>
                    <a:lnTo>
                      <a:pt x="854" y="191"/>
                    </a:lnTo>
                    <a:lnTo>
                      <a:pt x="856" y="191"/>
                    </a:lnTo>
                    <a:lnTo>
                      <a:pt x="856" y="191"/>
                    </a:lnTo>
                    <a:lnTo>
                      <a:pt x="857" y="191"/>
                    </a:lnTo>
                    <a:lnTo>
                      <a:pt x="857" y="191"/>
                    </a:lnTo>
                    <a:lnTo>
                      <a:pt x="857" y="191"/>
                    </a:lnTo>
                    <a:lnTo>
                      <a:pt x="857" y="191"/>
                    </a:lnTo>
                    <a:lnTo>
                      <a:pt x="859" y="191"/>
                    </a:lnTo>
                    <a:lnTo>
                      <a:pt x="859" y="191"/>
                    </a:lnTo>
                    <a:lnTo>
                      <a:pt x="861" y="191"/>
                    </a:lnTo>
                    <a:lnTo>
                      <a:pt x="861" y="191"/>
                    </a:lnTo>
                    <a:lnTo>
                      <a:pt x="863" y="191"/>
                    </a:lnTo>
                    <a:lnTo>
                      <a:pt x="863" y="191"/>
                    </a:lnTo>
                    <a:lnTo>
                      <a:pt x="863" y="193"/>
                    </a:lnTo>
                    <a:lnTo>
                      <a:pt x="863" y="193"/>
                    </a:lnTo>
                    <a:lnTo>
                      <a:pt x="863" y="193"/>
                    </a:lnTo>
                    <a:lnTo>
                      <a:pt x="863" y="193"/>
                    </a:lnTo>
                    <a:lnTo>
                      <a:pt x="863" y="195"/>
                    </a:lnTo>
                    <a:lnTo>
                      <a:pt x="863" y="195"/>
                    </a:lnTo>
                    <a:lnTo>
                      <a:pt x="863" y="197"/>
                    </a:lnTo>
                    <a:lnTo>
                      <a:pt x="865" y="197"/>
                    </a:lnTo>
                    <a:lnTo>
                      <a:pt x="865" y="197"/>
                    </a:lnTo>
                    <a:lnTo>
                      <a:pt x="865" y="199"/>
                    </a:lnTo>
                    <a:lnTo>
                      <a:pt x="865" y="199"/>
                    </a:lnTo>
                    <a:lnTo>
                      <a:pt x="865" y="199"/>
                    </a:lnTo>
                    <a:lnTo>
                      <a:pt x="865" y="200"/>
                    </a:lnTo>
                    <a:lnTo>
                      <a:pt x="867" y="200"/>
                    </a:lnTo>
                    <a:lnTo>
                      <a:pt x="867" y="200"/>
                    </a:lnTo>
                    <a:lnTo>
                      <a:pt x="867" y="200"/>
                    </a:lnTo>
                    <a:lnTo>
                      <a:pt x="867" y="202"/>
                    </a:lnTo>
                    <a:lnTo>
                      <a:pt x="867" y="202"/>
                    </a:lnTo>
                    <a:lnTo>
                      <a:pt x="868" y="202"/>
                    </a:lnTo>
                    <a:lnTo>
                      <a:pt x="868" y="204"/>
                    </a:lnTo>
                    <a:lnTo>
                      <a:pt x="868" y="204"/>
                    </a:lnTo>
                    <a:lnTo>
                      <a:pt x="868" y="204"/>
                    </a:lnTo>
                    <a:lnTo>
                      <a:pt x="870" y="206"/>
                    </a:lnTo>
                    <a:lnTo>
                      <a:pt x="870" y="206"/>
                    </a:lnTo>
                    <a:lnTo>
                      <a:pt x="870" y="206"/>
                    </a:lnTo>
                    <a:lnTo>
                      <a:pt x="872" y="206"/>
                    </a:lnTo>
                    <a:lnTo>
                      <a:pt x="874" y="206"/>
                    </a:lnTo>
                    <a:lnTo>
                      <a:pt x="874" y="208"/>
                    </a:lnTo>
                    <a:lnTo>
                      <a:pt x="874" y="208"/>
                    </a:lnTo>
                    <a:lnTo>
                      <a:pt x="876" y="208"/>
                    </a:lnTo>
                    <a:lnTo>
                      <a:pt x="876" y="208"/>
                    </a:lnTo>
                    <a:lnTo>
                      <a:pt x="877" y="208"/>
                    </a:lnTo>
                    <a:lnTo>
                      <a:pt x="877" y="208"/>
                    </a:lnTo>
                    <a:lnTo>
                      <a:pt x="879" y="208"/>
                    </a:lnTo>
                    <a:lnTo>
                      <a:pt x="879" y="208"/>
                    </a:lnTo>
                    <a:lnTo>
                      <a:pt x="879" y="208"/>
                    </a:lnTo>
                    <a:lnTo>
                      <a:pt x="879" y="208"/>
                    </a:lnTo>
                    <a:lnTo>
                      <a:pt x="881" y="209"/>
                    </a:lnTo>
                    <a:lnTo>
                      <a:pt x="881" y="209"/>
                    </a:lnTo>
                    <a:lnTo>
                      <a:pt x="881" y="209"/>
                    </a:lnTo>
                    <a:lnTo>
                      <a:pt x="881" y="209"/>
                    </a:lnTo>
                    <a:lnTo>
                      <a:pt x="879" y="209"/>
                    </a:lnTo>
                    <a:lnTo>
                      <a:pt x="879" y="211"/>
                    </a:lnTo>
                    <a:lnTo>
                      <a:pt x="879" y="211"/>
                    </a:lnTo>
                    <a:lnTo>
                      <a:pt x="879" y="213"/>
                    </a:lnTo>
                    <a:lnTo>
                      <a:pt x="881" y="213"/>
                    </a:lnTo>
                    <a:lnTo>
                      <a:pt x="881" y="213"/>
                    </a:lnTo>
                    <a:lnTo>
                      <a:pt x="881" y="215"/>
                    </a:lnTo>
                    <a:lnTo>
                      <a:pt x="881" y="215"/>
                    </a:lnTo>
                    <a:lnTo>
                      <a:pt x="881" y="215"/>
                    </a:lnTo>
                    <a:lnTo>
                      <a:pt x="881" y="217"/>
                    </a:lnTo>
                    <a:lnTo>
                      <a:pt x="881" y="217"/>
                    </a:lnTo>
                    <a:lnTo>
                      <a:pt x="881" y="217"/>
                    </a:lnTo>
                    <a:lnTo>
                      <a:pt x="879" y="217"/>
                    </a:lnTo>
                    <a:lnTo>
                      <a:pt x="879" y="219"/>
                    </a:lnTo>
                    <a:lnTo>
                      <a:pt x="879" y="219"/>
                    </a:lnTo>
                    <a:lnTo>
                      <a:pt x="879" y="220"/>
                    </a:lnTo>
                    <a:lnTo>
                      <a:pt x="879" y="220"/>
                    </a:lnTo>
                    <a:lnTo>
                      <a:pt x="881" y="220"/>
                    </a:lnTo>
                    <a:lnTo>
                      <a:pt x="881" y="222"/>
                    </a:lnTo>
                    <a:lnTo>
                      <a:pt x="881" y="222"/>
                    </a:lnTo>
                    <a:lnTo>
                      <a:pt x="881" y="222"/>
                    </a:lnTo>
                    <a:lnTo>
                      <a:pt x="883" y="222"/>
                    </a:lnTo>
                    <a:lnTo>
                      <a:pt x="883" y="222"/>
                    </a:lnTo>
                    <a:lnTo>
                      <a:pt x="885" y="222"/>
                    </a:lnTo>
                    <a:lnTo>
                      <a:pt x="885" y="222"/>
                    </a:lnTo>
                    <a:lnTo>
                      <a:pt x="886" y="222"/>
                    </a:lnTo>
                    <a:lnTo>
                      <a:pt x="888" y="222"/>
                    </a:lnTo>
                    <a:lnTo>
                      <a:pt x="888" y="224"/>
                    </a:lnTo>
                    <a:lnTo>
                      <a:pt x="888" y="224"/>
                    </a:lnTo>
                    <a:lnTo>
                      <a:pt x="888" y="224"/>
                    </a:lnTo>
                    <a:lnTo>
                      <a:pt x="888" y="224"/>
                    </a:lnTo>
                    <a:lnTo>
                      <a:pt x="888" y="226"/>
                    </a:lnTo>
                    <a:lnTo>
                      <a:pt x="888" y="226"/>
                    </a:lnTo>
                    <a:lnTo>
                      <a:pt x="888" y="226"/>
                    </a:lnTo>
                    <a:lnTo>
                      <a:pt x="886" y="226"/>
                    </a:lnTo>
                    <a:lnTo>
                      <a:pt x="886" y="226"/>
                    </a:lnTo>
                    <a:lnTo>
                      <a:pt x="886" y="226"/>
                    </a:lnTo>
                    <a:lnTo>
                      <a:pt x="886" y="226"/>
                    </a:lnTo>
                    <a:lnTo>
                      <a:pt x="886" y="226"/>
                    </a:lnTo>
                    <a:lnTo>
                      <a:pt x="886" y="228"/>
                    </a:lnTo>
                    <a:lnTo>
                      <a:pt x="885" y="228"/>
                    </a:lnTo>
                    <a:lnTo>
                      <a:pt x="885" y="228"/>
                    </a:lnTo>
                    <a:lnTo>
                      <a:pt x="885" y="228"/>
                    </a:lnTo>
                    <a:lnTo>
                      <a:pt x="885" y="228"/>
                    </a:lnTo>
                    <a:lnTo>
                      <a:pt x="885" y="228"/>
                    </a:lnTo>
                    <a:lnTo>
                      <a:pt x="885" y="228"/>
                    </a:lnTo>
                    <a:lnTo>
                      <a:pt x="885" y="229"/>
                    </a:lnTo>
                    <a:lnTo>
                      <a:pt x="885" y="229"/>
                    </a:lnTo>
                    <a:lnTo>
                      <a:pt x="885" y="229"/>
                    </a:lnTo>
                    <a:lnTo>
                      <a:pt x="885" y="229"/>
                    </a:lnTo>
                    <a:lnTo>
                      <a:pt x="885" y="231"/>
                    </a:lnTo>
                    <a:lnTo>
                      <a:pt x="886" y="231"/>
                    </a:lnTo>
                    <a:lnTo>
                      <a:pt x="886" y="231"/>
                    </a:lnTo>
                    <a:lnTo>
                      <a:pt x="886" y="233"/>
                    </a:lnTo>
                    <a:lnTo>
                      <a:pt x="888" y="235"/>
                    </a:lnTo>
                    <a:lnTo>
                      <a:pt x="888" y="235"/>
                    </a:lnTo>
                    <a:lnTo>
                      <a:pt x="888" y="235"/>
                    </a:lnTo>
                    <a:lnTo>
                      <a:pt x="888" y="237"/>
                    </a:lnTo>
                    <a:lnTo>
                      <a:pt x="888" y="237"/>
                    </a:lnTo>
                    <a:lnTo>
                      <a:pt x="886" y="237"/>
                    </a:lnTo>
                    <a:lnTo>
                      <a:pt x="886" y="237"/>
                    </a:lnTo>
                    <a:lnTo>
                      <a:pt x="885" y="237"/>
                    </a:lnTo>
                    <a:lnTo>
                      <a:pt x="885" y="237"/>
                    </a:lnTo>
                    <a:lnTo>
                      <a:pt x="885" y="237"/>
                    </a:lnTo>
                    <a:lnTo>
                      <a:pt x="883" y="237"/>
                    </a:lnTo>
                    <a:lnTo>
                      <a:pt x="883" y="237"/>
                    </a:lnTo>
                    <a:lnTo>
                      <a:pt x="883" y="238"/>
                    </a:lnTo>
                    <a:lnTo>
                      <a:pt x="883" y="238"/>
                    </a:lnTo>
                    <a:lnTo>
                      <a:pt x="883" y="240"/>
                    </a:lnTo>
                    <a:lnTo>
                      <a:pt x="883" y="240"/>
                    </a:lnTo>
                    <a:lnTo>
                      <a:pt x="883" y="240"/>
                    </a:lnTo>
                    <a:lnTo>
                      <a:pt x="881" y="240"/>
                    </a:lnTo>
                    <a:lnTo>
                      <a:pt x="881" y="242"/>
                    </a:lnTo>
                    <a:lnTo>
                      <a:pt x="881" y="242"/>
                    </a:lnTo>
                    <a:lnTo>
                      <a:pt x="881" y="242"/>
                    </a:lnTo>
                    <a:lnTo>
                      <a:pt x="879" y="240"/>
                    </a:lnTo>
                    <a:lnTo>
                      <a:pt x="879" y="240"/>
                    </a:lnTo>
                    <a:lnTo>
                      <a:pt x="879" y="240"/>
                    </a:lnTo>
                    <a:lnTo>
                      <a:pt x="877" y="240"/>
                    </a:lnTo>
                    <a:lnTo>
                      <a:pt x="877" y="240"/>
                    </a:lnTo>
                    <a:lnTo>
                      <a:pt x="876" y="240"/>
                    </a:lnTo>
                    <a:lnTo>
                      <a:pt x="876" y="242"/>
                    </a:lnTo>
                    <a:lnTo>
                      <a:pt x="876" y="242"/>
                    </a:lnTo>
                    <a:lnTo>
                      <a:pt x="876" y="242"/>
                    </a:lnTo>
                    <a:lnTo>
                      <a:pt x="876" y="242"/>
                    </a:lnTo>
                    <a:lnTo>
                      <a:pt x="876" y="242"/>
                    </a:lnTo>
                    <a:lnTo>
                      <a:pt x="876" y="242"/>
                    </a:lnTo>
                    <a:lnTo>
                      <a:pt x="876" y="242"/>
                    </a:lnTo>
                    <a:lnTo>
                      <a:pt x="876" y="242"/>
                    </a:lnTo>
                    <a:lnTo>
                      <a:pt x="874" y="242"/>
                    </a:lnTo>
                    <a:lnTo>
                      <a:pt x="874" y="242"/>
                    </a:lnTo>
                    <a:lnTo>
                      <a:pt x="874" y="242"/>
                    </a:lnTo>
                    <a:lnTo>
                      <a:pt x="874" y="242"/>
                    </a:lnTo>
                    <a:lnTo>
                      <a:pt x="874" y="244"/>
                    </a:lnTo>
                    <a:lnTo>
                      <a:pt x="874" y="244"/>
                    </a:lnTo>
                    <a:lnTo>
                      <a:pt x="872" y="244"/>
                    </a:lnTo>
                    <a:lnTo>
                      <a:pt x="872" y="244"/>
                    </a:lnTo>
                    <a:lnTo>
                      <a:pt x="872" y="246"/>
                    </a:lnTo>
                    <a:lnTo>
                      <a:pt x="872" y="247"/>
                    </a:lnTo>
                    <a:lnTo>
                      <a:pt x="872" y="249"/>
                    </a:lnTo>
                    <a:lnTo>
                      <a:pt x="872" y="249"/>
                    </a:lnTo>
                    <a:lnTo>
                      <a:pt x="872" y="249"/>
                    </a:lnTo>
                    <a:lnTo>
                      <a:pt x="872" y="249"/>
                    </a:lnTo>
                    <a:lnTo>
                      <a:pt x="872" y="251"/>
                    </a:lnTo>
                    <a:lnTo>
                      <a:pt x="872" y="251"/>
                    </a:lnTo>
                    <a:lnTo>
                      <a:pt x="872" y="251"/>
                    </a:lnTo>
                    <a:lnTo>
                      <a:pt x="872" y="251"/>
                    </a:lnTo>
                    <a:lnTo>
                      <a:pt x="872" y="251"/>
                    </a:lnTo>
                    <a:lnTo>
                      <a:pt x="872" y="253"/>
                    </a:lnTo>
                    <a:lnTo>
                      <a:pt x="872" y="253"/>
                    </a:lnTo>
                    <a:lnTo>
                      <a:pt x="872" y="253"/>
                    </a:lnTo>
                    <a:lnTo>
                      <a:pt x="872" y="253"/>
                    </a:lnTo>
                    <a:lnTo>
                      <a:pt x="872" y="253"/>
                    </a:lnTo>
                    <a:lnTo>
                      <a:pt x="872" y="255"/>
                    </a:lnTo>
                    <a:lnTo>
                      <a:pt x="872" y="255"/>
                    </a:lnTo>
                    <a:lnTo>
                      <a:pt x="872" y="255"/>
                    </a:lnTo>
                    <a:lnTo>
                      <a:pt x="872" y="255"/>
                    </a:lnTo>
                    <a:lnTo>
                      <a:pt x="872" y="255"/>
                    </a:lnTo>
                    <a:lnTo>
                      <a:pt x="872" y="257"/>
                    </a:lnTo>
                    <a:lnTo>
                      <a:pt x="870" y="257"/>
                    </a:lnTo>
                    <a:lnTo>
                      <a:pt x="870" y="257"/>
                    </a:lnTo>
                    <a:lnTo>
                      <a:pt x="870" y="258"/>
                    </a:lnTo>
                    <a:lnTo>
                      <a:pt x="870" y="258"/>
                    </a:lnTo>
                    <a:lnTo>
                      <a:pt x="870" y="258"/>
                    </a:lnTo>
                    <a:lnTo>
                      <a:pt x="870" y="258"/>
                    </a:lnTo>
                    <a:lnTo>
                      <a:pt x="870" y="258"/>
                    </a:lnTo>
                    <a:lnTo>
                      <a:pt x="872" y="258"/>
                    </a:lnTo>
                    <a:lnTo>
                      <a:pt x="872" y="258"/>
                    </a:lnTo>
                    <a:lnTo>
                      <a:pt x="872" y="260"/>
                    </a:lnTo>
                    <a:lnTo>
                      <a:pt x="872" y="260"/>
                    </a:lnTo>
                    <a:lnTo>
                      <a:pt x="872" y="260"/>
                    </a:lnTo>
                    <a:lnTo>
                      <a:pt x="870" y="262"/>
                    </a:lnTo>
                    <a:lnTo>
                      <a:pt x="870" y="262"/>
                    </a:lnTo>
                    <a:lnTo>
                      <a:pt x="870" y="262"/>
                    </a:lnTo>
                    <a:lnTo>
                      <a:pt x="870" y="262"/>
                    </a:lnTo>
                    <a:lnTo>
                      <a:pt x="870" y="262"/>
                    </a:lnTo>
                    <a:lnTo>
                      <a:pt x="872" y="262"/>
                    </a:lnTo>
                    <a:lnTo>
                      <a:pt x="872" y="262"/>
                    </a:lnTo>
                    <a:lnTo>
                      <a:pt x="872" y="262"/>
                    </a:lnTo>
                    <a:lnTo>
                      <a:pt x="874" y="264"/>
                    </a:lnTo>
                    <a:lnTo>
                      <a:pt x="874" y="264"/>
                    </a:lnTo>
                    <a:lnTo>
                      <a:pt x="874" y="264"/>
                    </a:lnTo>
                    <a:lnTo>
                      <a:pt x="876" y="264"/>
                    </a:lnTo>
                    <a:lnTo>
                      <a:pt x="876" y="264"/>
                    </a:lnTo>
                    <a:lnTo>
                      <a:pt x="876" y="264"/>
                    </a:lnTo>
                    <a:lnTo>
                      <a:pt x="876" y="264"/>
                    </a:lnTo>
                    <a:lnTo>
                      <a:pt x="876" y="266"/>
                    </a:lnTo>
                    <a:lnTo>
                      <a:pt x="876" y="266"/>
                    </a:lnTo>
                    <a:lnTo>
                      <a:pt x="876" y="266"/>
                    </a:lnTo>
                    <a:lnTo>
                      <a:pt x="876" y="267"/>
                    </a:lnTo>
                    <a:lnTo>
                      <a:pt x="876" y="267"/>
                    </a:lnTo>
                    <a:lnTo>
                      <a:pt x="874" y="269"/>
                    </a:lnTo>
                    <a:lnTo>
                      <a:pt x="874" y="269"/>
                    </a:lnTo>
                    <a:lnTo>
                      <a:pt x="874" y="271"/>
                    </a:lnTo>
                    <a:lnTo>
                      <a:pt x="874" y="271"/>
                    </a:lnTo>
                    <a:lnTo>
                      <a:pt x="874" y="271"/>
                    </a:lnTo>
                    <a:lnTo>
                      <a:pt x="876" y="271"/>
                    </a:lnTo>
                    <a:lnTo>
                      <a:pt x="876" y="273"/>
                    </a:lnTo>
                    <a:lnTo>
                      <a:pt x="876" y="273"/>
                    </a:lnTo>
                    <a:lnTo>
                      <a:pt x="876" y="273"/>
                    </a:lnTo>
                    <a:lnTo>
                      <a:pt x="876" y="275"/>
                    </a:lnTo>
                    <a:lnTo>
                      <a:pt x="876" y="275"/>
                    </a:lnTo>
                    <a:lnTo>
                      <a:pt x="876" y="276"/>
                    </a:lnTo>
                    <a:lnTo>
                      <a:pt x="876" y="276"/>
                    </a:lnTo>
                    <a:lnTo>
                      <a:pt x="876" y="278"/>
                    </a:lnTo>
                    <a:lnTo>
                      <a:pt x="876" y="278"/>
                    </a:lnTo>
                    <a:lnTo>
                      <a:pt x="876" y="280"/>
                    </a:lnTo>
                    <a:lnTo>
                      <a:pt x="876" y="280"/>
                    </a:lnTo>
                    <a:lnTo>
                      <a:pt x="876" y="282"/>
                    </a:lnTo>
                    <a:lnTo>
                      <a:pt x="876" y="282"/>
                    </a:lnTo>
                    <a:lnTo>
                      <a:pt x="876" y="282"/>
                    </a:lnTo>
                    <a:lnTo>
                      <a:pt x="876" y="282"/>
                    </a:lnTo>
                    <a:lnTo>
                      <a:pt x="876" y="284"/>
                    </a:lnTo>
                    <a:lnTo>
                      <a:pt x="876" y="284"/>
                    </a:lnTo>
                    <a:lnTo>
                      <a:pt x="876" y="284"/>
                    </a:lnTo>
                    <a:lnTo>
                      <a:pt x="876" y="284"/>
                    </a:lnTo>
                    <a:lnTo>
                      <a:pt x="876" y="284"/>
                    </a:lnTo>
                    <a:lnTo>
                      <a:pt x="877" y="284"/>
                    </a:lnTo>
                    <a:lnTo>
                      <a:pt x="877" y="284"/>
                    </a:lnTo>
                    <a:lnTo>
                      <a:pt x="877" y="284"/>
                    </a:lnTo>
                    <a:lnTo>
                      <a:pt x="877" y="285"/>
                    </a:lnTo>
                    <a:lnTo>
                      <a:pt x="879" y="285"/>
                    </a:lnTo>
                    <a:lnTo>
                      <a:pt x="879" y="285"/>
                    </a:lnTo>
                    <a:lnTo>
                      <a:pt x="879" y="287"/>
                    </a:lnTo>
                    <a:lnTo>
                      <a:pt x="879" y="287"/>
                    </a:lnTo>
                    <a:lnTo>
                      <a:pt x="879" y="287"/>
                    </a:lnTo>
                    <a:lnTo>
                      <a:pt x="879" y="287"/>
                    </a:lnTo>
                    <a:lnTo>
                      <a:pt x="881" y="287"/>
                    </a:lnTo>
                    <a:lnTo>
                      <a:pt x="881" y="287"/>
                    </a:lnTo>
                    <a:lnTo>
                      <a:pt x="881" y="289"/>
                    </a:lnTo>
                    <a:lnTo>
                      <a:pt x="881" y="289"/>
                    </a:lnTo>
                    <a:lnTo>
                      <a:pt x="881" y="289"/>
                    </a:lnTo>
                    <a:lnTo>
                      <a:pt x="881" y="291"/>
                    </a:lnTo>
                    <a:lnTo>
                      <a:pt x="881" y="291"/>
                    </a:lnTo>
                    <a:lnTo>
                      <a:pt x="881" y="293"/>
                    </a:lnTo>
                    <a:lnTo>
                      <a:pt x="881" y="293"/>
                    </a:lnTo>
                    <a:lnTo>
                      <a:pt x="881" y="293"/>
                    </a:lnTo>
                    <a:lnTo>
                      <a:pt x="881" y="295"/>
                    </a:lnTo>
                    <a:lnTo>
                      <a:pt x="881" y="295"/>
                    </a:lnTo>
                    <a:lnTo>
                      <a:pt x="881" y="295"/>
                    </a:lnTo>
                    <a:lnTo>
                      <a:pt x="881" y="296"/>
                    </a:lnTo>
                    <a:lnTo>
                      <a:pt x="881" y="296"/>
                    </a:lnTo>
                    <a:lnTo>
                      <a:pt x="883" y="298"/>
                    </a:lnTo>
                    <a:lnTo>
                      <a:pt x="883" y="298"/>
                    </a:lnTo>
                    <a:lnTo>
                      <a:pt x="883" y="298"/>
                    </a:lnTo>
                    <a:lnTo>
                      <a:pt x="883" y="300"/>
                    </a:lnTo>
                    <a:lnTo>
                      <a:pt x="883" y="300"/>
                    </a:lnTo>
                    <a:lnTo>
                      <a:pt x="883" y="300"/>
                    </a:lnTo>
                    <a:lnTo>
                      <a:pt x="883" y="302"/>
                    </a:lnTo>
                    <a:lnTo>
                      <a:pt x="883" y="304"/>
                    </a:lnTo>
                    <a:lnTo>
                      <a:pt x="883" y="304"/>
                    </a:lnTo>
                    <a:lnTo>
                      <a:pt x="883" y="304"/>
                    </a:lnTo>
                    <a:lnTo>
                      <a:pt x="885" y="304"/>
                    </a:lnTo>
                    <a:lnTo>
                      <a:pt x="885" y="304"/>
                    </a:lnTo>
                    <a:lnTo>
                      <a:pt x="885" y="304"/>
                    </a:lnTo>
                    <a:lnTo>
                      <a:pt x="885" y="304"/>
                    </a:lnTo>
                    <a:lnTo>
                      <a:pt x="886" y="304"/>
                    </a:lnTo>
                    <a:lnTo>
                      <a:pt x="886" y="305"/>
                    </a:lnTo>
                    <a:lnTo>
                      <a:pt x="886" y="305"/>
                    </a:lnTo>
                    <a:lnTo>
                      <a:pt x="888" y="305"/>
                    </a:lnTo>
                    <a:lnTo>
                      <a:pt x="888" y="305"/>
                    </a:lnTo>
                    <a:lnTo>
                      <a:pt x="888" y="305"/>
                    </a:lnTo>
                    <a:lnTo>
                      <a:pt x="890" y="305"/>
                    </a:lnTo>
                    <a:lnTo>
                      <a:pt x="890" y="305"/>
                    </a:lnTo>
                    <a:lnTo>
                      <a:pt x="890" y="305"/>
                    </a:lnTo>
                    <a:lnTo>
                      <a:pt x="890" y="305"/>
                    </a:lnTo>
                    <a:lnTo>
                      <a:pt x="890" y="305"/>
                    </a:lnTo>
                    <a:lnTo>
                      <a:pt x="890" y="305"/>
                    </a:lnTo>
                    <a:lnTo>
                      <a:pt x="890" y="305"/>
                    </a:lnTo>
                    <a:lnTo>
                      <a:pt x="890" y="305"/>
                    </a:lnTo>
                    <a:lnTo>
                      <a:pt x="890" y="305"/>
                    </a:lnTo>
                    <a:lnTo>
                      <a:pt x="890" y="305"/>
                    </a:lnTo>
                    <a:lnTo>
                      <a:pt x="890" y="307"/>
                    </a:lnTo>
                    <a:lnTo>
                      <a:pt x="890" y="307"/>
                    </a:lnTo>
                    <a:lnTo>
                      <a:pt x="888" y="307"/>
                    </a:lnTo>
                    <a:lnTo>
                      <a:pt x="888" y="307"/>
                    </a:lnTo>
                    <a:lnTo>
                      <a:pt x="888" y="309"/>
                    </a:lnTo>
                    <a:lnTo>
                      <a:pt x="888" y="311"/>
                    </a:lnTo>
                    <a:lnTo>
                      <a:pt x="888" y="311"/>
                    </a:lnTo>
                    <a:lnTo>
                      <a:pt x="888" y="313"/>
                    </a:lnTo>
                    <a:lnTo>
                      <a:pt x="888" y="313"/>
                    </a:lnTo>
                    <a:lnTo>
                      <a:pt x="888" y="314"/>
                    </a:lnTo>
                    <a:lnTo>
                      <a:pt x="888" y="314"/>
                    </a:lnTo>
                    <a:lnTo>
                      <a:pt x="888" y="314"/>
                    </a:lnTo>
                    <a:lnTo>
                      <a:pt x="888" y="314"/>
                    </a:lnTo>
                    <a:lnTo>
                      <a:pt x="888" y="316"/>
                    </a:lnTo>
                    <a:lnTo>
                      <a:pt x="888" y="316"/>
                    </a:lnTo>
                    <a:lnTo>
                      <a:pt x="888" y="316"/>
                    </a:lnTo>
                    <a:lnTo>
                      <a:pt x="888" y="316"/>
                    </a:lnTo>
                    <a:lnTo>
                      <a:pt x="888" y="316"/>
                    </a:lnTo>
                    <a:lnTo>
                      <a:pt x="888" y="316"/>
                    </a:lnTo>
                    <a:lnTo>
                      <a:pt x="888" y="318"/>
                    </a:lnTo>
                    <a:lnTo>
                      <a:pt x="886" y="318"/>
                    </a:lnTo>
                    <a:lnTo>
                      <a:pt x="886" y="318"/>
                    </a:lnTo>
                    <a:lnTo>
                      <a:pt x="886" y="318"/>
                    </a:lnTo>
                    <a:lnTo>
                      <a:pt x="886" y="318"/>
                    </a:lnTo>
                    <a:lnTo>
                      <a:pt x="886" y="318"/>
                    </a:lnTo>
                    <a:lnTo>
                      <a:pt x="885" y="318"/>
                    </a:lnTo>
                    <a:lnTo>
                      <a:pt x="885" y="318"/>
                    </a:lnTo>
                    <a:lnTo>
                      <a:pt x="885" y="320"/>
                    </a:lnTo>
                    <a:lnTo>
                      <a:pt x="885" y="320"/>
                    </a:lnTo>
                    <a:lnTo>
                      <a:pt x="883" y="320"/>
                    </a:lnTo>
                    <a:lnTo>
                      <a:pt x="883" y="322"/>
                    </a:lnTo>
                    <a:lnTo>
                      <a:pt x="883" y="322"/>
                    </a:lnTo>
                    <a:lnTo>
                      <a:pt x="883" y="323"/>
                    </a:lnTo>
                    <a:lnTo>
                      <a:pt x="883" y="323"/>
                    </a:lnTo>
                    <a:lnTo>
                      <a:pt x="883" y="323"/>
                    </a:lnTo>
                    <a:lnTo>
                      <a:pt x="883" y="323"/>
                    </a:lnTo>
                    <a:lnTo>
                      <a:pt x="883" y="325"/>
                    </a:lnTo>
                    <a:lnTo>
                      <a:pt x="883" y="325"/>
                    </a:lnTo>
                    <a:lnTo>
                      <a:pt x="883" y="325"/>
                    </a:lnTo>
                    <a:lnTo>
                      <a:pt x="883" y="325"/>
                    </a:lnTo>
                    <a:lnTo>
                      <a:pt x="881" y="325"/>
                    </a:lnTo>
                    <a:lnTo>
                      <a:pt x="881" y="325"/>
                    </a:lnTo>
                    <a:lnTo>
                      <a:pt x="881" y="327"/>
                    </a:lnTo>
                    <a:lnTo>
                      <a:pt x="881" y="327"/>
                    </a:lnTo>
                    <a:lnTo>
                      <a:pt x="881" y="327"/>
                    </a:lnTo>
                    <a:lnTo>
                      <a:pt x="881" y="329"/>
                    </a:lnTo>
                    <a:lnTo>
                      <a:pt x="879" y="331"/>
                    </a:lnTo>
                    <a:lnTo>
                      <a:pt x="879" y="331"/>
                    </a:lnTo>
                    <a:lnTo>
                      <a:pt x="879" y="331"/>
                    </a:lnTo>
                    <a:lnTo>
                      <a:pt x="879" y="333"/>
                    </a:lnTo>
                    <a:lnTo>
                      <a:pt x="879" y="334"/>
                    </a:lnTo>
                    <a:lnTo>
                      <a:pt x="879" y="336"/>
                    </a:lnTo>
                    <a:lnTo>
                      <a:pt x="879" y="336"/>
                    </a:lnTo>
                    <a:lnTo>
                      <a:pt x="879" y="336"/>
                    </a:lnTo>
                    <a:lnTo>
                      <a:pt x="879" y="338"/>
                    </a:lnTo>
                    <a:lnTo>
                      <a:pt x="879" y="338"/>
                    </a:lnTo>
                    <a:lnTo>
                      <a:pt x="879" y="338"/>
                    </a:lnTo>
                    <a:lnTo>
                      <a:pt x="879" y="340"/>
                    </a:lnTo>
                    <a:lnTo>
                      <a:pt x="879" y="340"/>
                    </a:lnTo>
                    <a:lnTo>
                      <a:pt x="877" y="340"/>
                    </a:lnTo>
                    <a:lnTo>
                      <a:pt x="877" y="340"/>
                    </a:lnTo>
                    <a:lnTo>
                      <a:pt x="877" y="340"/>
                    </a:lnTo>
                    <a:lnTo>
                      <a:pt x="877" y="342"/>
                    </a:lnTo>
                    <a:lnTo>
                      <a:pt x="877" y="342"/>
                    </a:lnTo>
                    <a:lnTo>
                      <a:pt x="876" y="342"/>
                    </a:lnTo>
                    <a:lnTo>
                      <a:pt x="876" y="342"/>
                    </a:lnTo>
                    <a:lnTo>
                      <a:pt x="876" y="342"/>
                    </a:lnTo>
                    <a:lnTo>
                      <a:pt x="876" y="343"/>
                    </a:lnTo>
                    <a:lnTo>
                      <a:pt x="876" y="343"/>
                    </a:lnTo>
                    <a:lnTo>
                      <a:pt x="876" y="343"/>
                    </a:lnTo>
                    <a:lnTo>
                      <a:pt x="876" y="345"/>
                    </a:lnTo>
                    <a:lnTo>
                      <a:pt x="874" y="345"/>
                    </a:lnTo>
                    <a:lnTo>
                      <a:pt x="874" y="347"/>
                    </a:lnTo>
                    <a:lnTo>
                      <a:pt x="874" y="347"/>
                    </a:lnTo>
                    <a:lnTo>
                      <a:pt x="874" y="347"/>
                    </a:lnTo>
                    <a:lnTo>
                      <a:pt x="874" y="347"/>
                    </a:lnTo>
                    <a:lnTo>
                      <a:pt x="874" y="349"/>
                    </a:lnTo>
                    <a:lnTo>
                      <a:pt x="874" y="351"/>
                    </a:lnTo>
                    <a:lnTo>
                      <a:pt x="874" y="351"/>
                    </a:lnTo>
                    <a:lnTo>
                      <a:pt x="872" y="351"/>
                    </a:lnTo>
                    <a:lnTo>
                      <a:pt x="872" y="352"/>
                    </a:lnTo>
                    <a:lnTo>
                      <a:pt x="872" y="352"/>
                    </a:lnTo>
                    <a:lnTo>
                      <a:pt x="870" y="354"/>
                    </a:lnTo>
                    <a:lnTo>
                      <a:pt x="870" y="356"/>
                    </a:lnTo>
                    <a:lnTo>
                      <a:pt x="868" y="356"/>
                    </a:lnTo>
                    <a:lnTo>
                      <a:pt x="868" y="356"/>
                    </a:lnTo>
                    <a:lnTo>
                      <a:pt x="868" y="356"/>
                    </a:lnTo>
                    <a:lnTo>
                      <a:pt x="867" y="356"/>
                    </a:lnTo>
                    <a:lnTo>
                      <a:pt x="867" y="358"/>
                    </a:lnTo>
                    <a:lnTo>
                      <a:pt x="867" y="358"/>
                    </a:lnTo>
                    <a:lnTo>
                      <a:pt x="867" y="358"/>
                    </a:lnTo>
                    <a:lnTo>
                      <a:pt x="867" y="358"/>
                    </a:lnTo>
                    <a:lnTo>
                      <a:pt x="867" y="360"/>
                    </a:lnTo>
                    <a:lnTo>
                      <a:pt x="867" y="360"/>
                    </a:lnTo>
                    <a:lnTo>
                      <a:pt x="867" y="360"/>
                    </a:lnTo>
                    <a:lnTo>
                      <a:pt x="867" y="361"/>
                    </a:lnTo>
                    <a:lnTo>
                      <a:pt x="867" y="361"/>
                    </a:lnTo>
                    <a:lnTo>
                      <a:pt x="865" y="361"/>
                    </a:lnTo>
                    <a:lnTo>
                      <a:pt x="865" y="363"/>
                    </a:lnTo>
                    <a:lnTo>
                      <a:pt x="865" y="365"/>
                    </a:lnTo>
                    <a:lnTo>
                      <a:pt x="865" y="365"/>
                    </a:lnTo>
                    <a:lnTo>
                      <a:pt x="865" y="365"/>
                    </a:lnTo>
                    <a:lnTo>
                      <a:pt x="865" y="365"/>
                    </a:lnTo>
                    <a:lnTo>
                      <a:pt x="865" y="365"/>
                    </a:lnTo>
                    <a:lnTo>
                      <a:pt x="865" y="367"/>
                    </a:lnTo>
                    <a:lnTo>
                      <a:pt x="865" y="367"/>
                    </a:lnTo>
                    <a:lnTo>
                      <a:pt x="865" y="367"/>
                    </a:lnTo>
                    <a:lnTo>
                      <a:pt x="865" y="367"/>
                    </a:lnTo>
                    <a:lnTo>
                      <a:pt x="865" y="369"/>
                    </a:lnTo>
                    <a:lnTo>
                      <a:pt x="865" y="369"/>
                    </a:lnTo>
                    <a:lnTo>
                      <a:pt x="865" y="370"/>
                    </a:lnTo>
                    <a:lnTo>
                      <a:pt x="865" y="370"/>
                    </a:lnTo>
                    <a:lnTo>
                      <a:pt x="865" y="370"/>
                    </a:lnTo>
                    <a:lnTo>
                      <a:pt x="865" y="372"/>
                    </a:lnTo>
                    <a:lnTo>
                      <a:pt x="865" y="372"/>
                    </a:lnTo>
                    <a:lnTo>
                      <a:pt x="865" y="372"/>
                    </a:lnTo>
                    <a:lnTo>
                      <a:pt x="865" y="372"/>
                    </a:lnTo>
                    <a:lnTo>
                      <a:pt x="865" y="374"/>
                    </a:lnTo>
                    <a:lnTo>
                      <a:pt x="867" y="374"/>
                    </a:lnTo>
                    <a:lnTo>
                      <a:pt x="867" y="374"/>
                    </a:lnTo>
                    <a:lnTo>
                      <a:pt x="867" y="374"/>
                    </a:lnTo>
                    <a:lnTo>
                      <a:pt x="867" y="374"/>
                    </a:lnTo>
                    <a:lnTo>
                      <a:pt x="867" y="374"/>
                    </a:lnTo>
                    <a:lnTo>
                      <a:pt x="867" y="376"/>
                    </a:lnTo>
                    <a:lnTo>
                      <a:pt x="868" y="376"/>
                    </a:lnTo>
                    <a:lnTo>
                      <a:pt x="868" y="376"/>
                    </a:lnTo>
                    <a:lnTo>
                      <a:pt x="870" y="376"/>
                    </a:lnTo>
                    <a:lnTo>
                      <a:pt x="870" y="374"/>
                    </a:lnTo>
                    <a:lnTo>
                      <a:pt x="870" y="376"/>
                    </a:lnTo>
                    <a:lnTo>
                      <a:pt x="870" y="376"/>
                    </a:lnTo>
                    <a:lnTo>
                      <a:pt x="872" y="376"/>
                    </a:lnTo>
                    <a:lnTo>
                      <a:pt x="872" y="376"/>
                    </a:lnTo>
                    <a:lnTo>
                      <a:pt x="872" y="378"/>
                    </a:lnTo>
                    <a:lnTo>
                      <a:pt x="870" y="378"/>
                    </a:lnTo>
                    <a:lnTo>
                      <a:pt x="870" y="378"/>
                    </a:lnTo>
                    <a:lnTo>
                      <a:pt x="870" y="380"/>
                    </a:lnTo>
                    <a:lnTo>
                      <a:pt x="870" y="380"/>
                    </a:lnTo>
                    <a:lnTo>
                      <a:pt x="870" y="380"/>
                    </a:lnTo>
                    <a:lnTo>
                      <a:pt x="870" y="381"/>
                    </a:lnTo>
                    <a:lnTo>
                      <a:pt x="870" y="381"/>
                    </a:lnTo>
                    <a:lnTo>
                      <a:pt x="870" y="383"/>
                    </a:lnTo>
                    <a:lnTo>
                      <a:pt x="870" y="383"/>
                    </a:lnTo>
                    <a:lnTo>
                      <a:pt x="870" y="383"/>
                    </a:lnTo>
                    <a:lnTo>
                      <a:pt x="872" y="383"/>
                    </a:lnTo>
                    <a:lnTo>
                      <a:pt x="872" y="385"/>
                    </a:lnTo>
                    <a:lnTo>
                      <a:pt x="870" y="385"/>
                    </a:lnTo>
                    <a:lnTo>
                      <a:pt x="870" y="387"/>
                    </a:lnTo>
                    <a:lnTo>
                      <a:pt x="870" y="387"/>
                    </a:lnTo>
                    <a:lnTo>
                      <a:pt x="870" y="387"/>
                    </a:lnTo>
                    <a:lnTo>
                      <a:pt x="870" y="389"/>
                    </a:lnTo>
                    <a:lnTo>
                      <a:pt x="870" y="389"/>
                    </a:lnTo>
                    <a:lnTo>
                      <a:pt x="870" y="392"/>
                    </a:lnTo>
                    <a:lnTo>
                      <a:pt x="870" y="392"/>
                    </a:lnTo>
                    <a:lnTo>
                      <a:pt x="870" y="392"/>
                    </a:lnTo>
                    <a:lnTo>
                      <a:pt x="870" y="392"/>
                    </a:lnTo>
                    <a:lnTo>
                      <a:pt x="870" y="394"/>
                    </a:lnTo>
                    <a:lnTo>
                      <a:pt x="870" y="394"/>
                    </a:lnTo>
                    <a:lnTo>
                      <a:pt x="870" y="394"/>
                    </a:lnTo>
                    <a:lnTo>
                      <a:pt x="870" y="396"/>
                    </a:lnTo>
                    <a:lnTo>
                      <a:pt x="868" y="396"/>
                    </a:lnTo>
                    <a:lnTo>
                      <a:pt x="868" y="396"/>
                    </a:lnTo>
                    <a:lnTo>
                      <a:pt x="868" y="398"/>
                    </a:lnTo>
                    <a:lnTo>
                      <a:pt x="867" y="398"/>
                    </a:lnTo>
                    <a:lnTo>
                      <a:pt x="867" y="398"/>
                    </a:lnTo>
                    <a:lnTo>
                      <a:pt x="867" y="401"/>
                    </a:lnTo>
                    <a:lnTo>
                      <a:pt x="867" y="401"/>
                    </a:lnTo>
                    <a:lnTo>
                      <a:pt x="867" y="401"/>
                    </a:lnTo>
                    <a:lnTo>
                      <a:pt x="867" y="403"/>
                    </a:lnTo>
                    <a:lnTo>
                      <a:pt x="867" y="403"/>
                    </a:lnTo>
                    <a:lnTo>
                      <a:pt x="867" y="405"/>
                    </a:lnTo>
                    <a:lnTo>
                      <a:pt x="867" y="405"/>
                    </a:lnTo>
                    <a:lnTo>
                      <a:pt x="868" y="405"/>
                    </a:lnTo>
                    <a:lnTo>
                      <a:pt x="868" y="407"/>
                    </a:lnTo>
                    <a:lnTo>
                      <a:pt x="868" y="408"/>
                    </a:lnTo>
                    <a:lnTo>
                      <a:pt x="868" y="408"/>
                    </a:lnTo>
                    <a:lnTo>
                      <a:pt x="870" y="410"/>
                    </a:lnTo>
                    <a:lnTo>
                      <a:pt x="870" y="410"/>
                    </a:lnTo>
                    <a:lnTo>
                      <a:pt x="870" y="410"/>
                    </a:lnTo>
                    <a:lnTo>
                      <a:pt x="870" y="410"/>
                    </a:lnTo>
                    <a:lnTo>
                      <a:pt x="870" y="412"/>
                    </a:lnTo>
                    <a:lnTo>
                      <a:pt x="870" y="412"/>
                    </a:lnTo>
                    <a:lnTo>
                      <a:pt x="870" y="414"/>
                    </a:lnTo>
                    <a:lnTo>
                      <a:pt x="870" y="414"/>
                    </a:lnTo>
                    <a:lnTo>
                      <a:pt x="870" y="414"/>
                    </a:lnTo>
                    <a:lnTo>
                      <a:pt x="870" y="414"/>
                    </a:lnTo>
                    <a:lnTo>
                      <a:pt x="872" y="414"/>
                    </a:lnTo>
                    <a:lnTo>
                      <a:pt x="872" y="414"/>
                    </a:lnTo>
                    <a:lnTo>
                      <a:pt x="872" y="416"/>
                    </a:lnTo>
                    <a:lnTo>
                      <a:pt x="872" y="416"/>
                    </a:lnTo>
                    <a:lnTo>
                      <a:pt x="872" y="416"/>
                    </a:lnTo>
                    <a:lnTo>
                      <a:pt x="872" y="416"/>
                    </a:lnTo>
                    <a:lnTo>
                      <a:pt x="870" y="416"/>
                    </a:lnTo>
                    <a:lnTo>
                      <a:pt x="870" y="416"/>
                    </a:lnTo>
                    <a:lnTo>
                      <a:pt x="870" y="418"/>
                    </a:lnTo>
                    <a:lnTo>
                      <a:pt x="870" y="418"/>
                    </a:lnTo>
                    <a:lnTo>
                      <a:pt x="870" y="418"/>
                    </a:lnTo>
                    <a:lnTo>
                      <a:pt x="870" y="418"/>
                    </a:lnTo>
                    <a:lnTo>
                      <a:pt x="872" y="418"/>
                    </a:lnTo>
                    <a:lnTo>
                      <a:pt x="872" y="419"/>
                    </a:lnTo>
                    <a:lnTo>
                      <a:pt x="872" y="419"/>
                    </a:lnTo>
                    <a:lnTo>
                      <a:pt x="872" y="419"/>
                    </a:lnTo>
                    <a:lnTo>
                      <a:pt x="874" y="421"/>
                    </a:lnTo>
                    <a:lnTo>
                      <a:pt x="874" y="421"/>
                    </a:lnTo>
                    <a:lnTo>
                      <a:pt x="874" y="421"/>
                    </a:lnTo>
                    <a:lnTo>
                      <a:pt x="874" y="423"/>
                    </a:lnTo>
                    <a:lnTo>
                      <a:pt x="874" y="423"/>
                    </a:lnTo>
                    <a:lnTo>
                      <a:pt x="874" y="423"/>
                    </a:lnTo>
                    <a:lnTo>
                      <a:pt x="874" y="423"/>
                    </a:lnTo>
                    <a:lnTo>
                      <a:pt x="874" y="425"/>
                    </a:lnTo>
                    <a:lnTo>
                      <a:pt x="874" y="425"/>
                    </a:lnTo>
                    <a:lnTo>
                      <a:pt x="876" y="425"/>
                    </a:lnTo>
                    <a:lnTo>
                      <a:pt x="876" y="427"/>
                    </a:lnTo>
                    <a:lnTo>
                      <a:pt x="876" y="427"/>
                    </a:lnTo>
                    <a:lnTo>
                      <a:pt x="876" y="427"/>
                    </a:lnTo>
                    <a:lnTo>
                      <a:pt x="876" y="428"/>
                    </a:lnTo>
                    <a:lnTo>
                      <a:pt x="876" y="428"/>
                    </a:lnTo>
                    <a:lnTo>
                      <a:pt x="876" y="428"/>
                    </a:lnTo>
                    <a:lnTo>
                      <a:pt x="876" y="430"/>
                    </a:lnTo>
                    <a:lnTo>
                      <a:pt x="876" y="430"/>
                    </a:lnTo>
                    <a:lnTo>
                      <a:pt x="877" y="430"/>
                    </a:lnTo>
                    <a:lnTo>
                      <a:pt x="877" y="430"/>
                    </a:lnTo>
                    <a:lnTo>
                      <a:pt x="877" y="430"/>
                    </a:lnTo>
                    <a:lnTo>
                      <a:pt x="877" y="432"/>
                    </a:lnTo>
                    <a:lnTo>
                      <a:pt x="877" y="432"/>
                    </a:lnTo>
                    <a:lnTo>
                      <a:pt x="877" y="434"/>
                    </a:lnTo>
                    <a:lnTo>
                      <a:pt x="877" y="434"/>
                    </a:lnTo>
                    <a:lnTo>
                      <a:pt x="877" y="434"/>
                    </a:lnTo>
                    <a:lnTo>
                      <a:pt x="877" y="434"/>
                    </a:lnTo>
                    <a:lnTo>
                      <a:pt x="879" y="434"/>
                    </a:lnTo>
                    <a:lnTo>
                      <a:pt x="879" y="436"/>
                    </a:lnTo>
                    <a:lnTo>
                      <a:pt x="879" y="436"/>
                    </a:lnTo>
                    <a:lnTo>
                      <a:pt x="879" y="437"/>
                    </a:lnTo>
                    <a:lnTo>
                      <a:pt x="879" y="437"/>
                    </a:lnTo>
                    <a:lnTo>
                      <a:pt x="881" y="437"/>
                    </a:lnTo>
                    <a:lnTo>
                      <a:pt x="881" y="437"/>
                    </a:lnTo>
                    <a:lnTo>
                      <a:pt x="881" y="437"/>
                    </a:lnTo>
                    <a:lnTo>
                      <a:pt x="881" y="439"/>
                    </a:lnTo>
                    <a:lnTo>
                      <a:pt x="881" y="439"/>
                    </a:lnTo>
                    <a:lnTo>
                      <a:pt x="883" y="439"/>
                    </a:lnTo>
                    <a:lnTo>
                      <a:pt x="883" y="439"/>
                    </a:lnTo>
                    <a:lnTo>
                      <a:pt x="883" y="441"/>
                    </a:lnTo>
                    <a:lnTo>
                      <a:pt x="883" y="441"/>
                    </a:lnTo>
                    <a:lnTo>
                      <a:pt x="883" y="441"/>
                    </a:lnTo>
                    <a:lnTo>
                      <a:pt x="883" y="441"/>
                    </a:lnTo>
                    <a:lnTo>
                      <a:pt x="883" y="443"/>
                    </a:lnTo>
                    <a:lnTo>
                      <a:pt x="883" y="443"/>
                    </a:lnTo>
                    <a:lnTo>
                      <a:pt x="883" y="443"/>
                    </a:lnTo>
                    <a:lnTo>
                      <a:pt x="883" y="445"/>
                    </a:lnTo>
                    <a:lnTo>
                      <a:pt x="883" y="445"/>
                    </a:lnTo>
                    <a:lnTo>
                      <a:pt x="883" y="445"/>
                    </a:lnTo>
                    <a:lnTo>
                      <a:pt x="883" y="445"/>
                    </a:lnTo>
                    <a:lnTo>
                      <a:pt x="881" y="445"/>
                    </a:lnTo>
                    <a:lnTo>
                      <a:pt x="881" y="446"/>
                    </a:lnTo>
                    <a:lnTo>
                      <a:pt x="881" y="446"/>
                    </a:lnTo>
                    <a:lnTo>
                      <a:pt x="881" y="446"/>
                    </a:lnTo>
                    <a:lnTo>
                      <a:pt x="881" y="446"/>
                    </a:lnTo>
                    <a:lnTo>
                      <a:pt x="883" y="446"/>
                    </a:lnTo>
                    <a:lnTo>
                      <a:pt x="883" y="448"/>
                    </a:lnTo>
                    <a:lnTo>
                      <a:pt x="883" y="448"/>
                    </a:lnTo>
                    <a:lnTo>
                      <a:pt x="883" y="448"/>
                    </a:lnTo>
                    <a:lnTo>
                      <a:pt x="883" y="448"/>
                    </a:lnTo>
                    <a:lnTo>
                      <a:pt x="885" y="448"/>
                    </a:lnTo>
                    <a:lnTo>
                      <a:pt x="885" y="448"/>
                    </a:lnTo>
                    <a:lnTo>
                      <a:pt x="885" y="448"/>
                    </a:lnTo>
                    <a:lnTo>
                      <a:pt x="886" y="448"/>
                    </a:lnTo>
                    <a:lnTo>
                      <a:pt x="886" y="448"/>
                    </a:lnTo>
                    <a:lnTo>
                      <a:pt x="886" y="448"/>
                    </a:lnTo>
                    <a:lnTo>
                      <a:pt x="888" y="448"/>
                    </a:lnTo>
                    <a:lnTo>
                      <a:pt x="888" y="450"/>
                    </a:lnTo>
                    <a:lnTo>
                      <a:pt x="888" y="452"/>
                    </a:lnTo>
                    <a:lnTo>
                      <a:pt x="888" y="452"/>
                    </a:lnTo>
                    <a:lnTo>
                      <a:pt x="888" y="452"/>
                    </a:lnTo>
                    <a:lnTo>
                      <a:pt x="886" y="452"/>
                    </a:lnTo>
                    <a:lnTo>
                      <a:pt x="886" y="452"/>
                    </a:lnTo>
                    <a:lnTo>
                      <a:pt x="886" y="452"/>
                    </a:lnTo>
                    <a:lnTo>
                      <a:pt x="886" y="454"/>
                    </a:lnTo>
                    <a:lnTo>
                      <a:pt x="886" y="454"/>
                    </a:lnTo>
                    <a:lnTo>
                      <a:pt x="888" y="454"/>
                    </a:lnTo>
                    <a:lnTo>
                      <a:pt x="888" y="454"/>
                    </a:lnTo>
                    <a:lnTo>
                      <a:pt x="886" y="456"/>
                    </a:lnTo>
                    <a:lnTo>
                      <a:pt x="886" y="456"/>
                    </a:lnTo>
                    <a:lnTo>
                      <a:pt x="886" y="456"/>
                    </a:lnTo>
                    <a:lnTo>
                      <a:pt x="886" y="456"/>
                    </a:lnTo>
                    <a:lnTo>
                      <a:pt x="885" y="456"/>
                    </a:lnTo>
                    <a:lnTo>
                      <a:pt x="886" y="456"/>
                    </a:lnTo>
                    <a:lnTo>
                      <a:pt x="886" y="456"/>
                    </a:lnTo>
                    <a:lnTo>
                      <a:pt x="886" y="456"/>
                    </a:lnTo>
                    <a:lnTo>
                      <a:pt x="886" y="457"/>
                    </a:lnTo>
                    <a:lnTo>
                      <a:pt x="888" y="457"/>
                    </a:lnTo>
                    <a:lnTo>
                      <a:pt x="888" y="457"/>
                    </a:lnTo>
                    <a:lnTo>
                      <a:pt x="888" y="457"/>
                    </a:lnTo>
                    <a:lnTo>
                      <a:pt x="886" y="459"/>
                    </a:lnTo>
                    <a:lnTo>
                      <a:pt x="886" y="459"/>
                    </a:lnTo>
                    <a:lnTo>
                      <a:pt x="886" y="459"/>
                    </a:lnTo>
                    <a:lnTo>
                      <a:pt x="886" y="459"/>
                    </a:lnTo>
                    <a:lnTo>
                      <a:pt x="886" y="459"/>
                    </a:lnTo>
                    <a:lnTo>
                      <a:pt x="886" y="459"/>
                    </a:lnTo>
                    <a:lnTo>
                      <a:pt x="886" y="459"/>
                    </a:lnTo>
                    <a:lnTo>
                      <a:pt x="888" y="461"/>
                    </a:lnTo>
                    <a:lnTo>
                      <a:pt x="888" y="461"/>
                    </a:lnTo>
                    <a:lnTo>
                      <a:pt x="888" y="463"/>
                    </a:lnTo>
                    <a:lnTo>
                      <a:pt x="888" y="463"/>
                    </a:lnTo>
                    <a:lnTo>
                      <a:pt x="888" y="463"/>
                    </a:lnTo>
                    <a:lnTo>
                      <a:pt x="888" y="463"/>
                    </a:lnTo>
                    <a:lnTo>
                      <a:pt x="888" y="463"/>
                    </a:lnTo>
                    <a:lnTo>
                      <a:pt x="888" y="463"/>
                    </a:lnTo>
                    <a:lnTo>
                      <a:pt x="888" y="465"/>
                    </a:lnTo>
                    <a:lnTo>
                      <a:pt x="890" y="465"/>
                    </a:lnTo>
                    <a:lnTo>
                      <a:pt x="890" y="465"/>
                    </a:lnTo>
                    <a:lnTo>
                      <a:pt x="890" y="465"/>
                    </a:lnTo>
                    <a:lnTo>
                      <a:pt x="890" y="465"/>
                    </a:lnTo>
                    <a:lnTo>
                      <a:pt x="890" y="466"/>
                    </a:lnTo>
                    <a:lnTo>
                      <a:pt x="890" y="466"/>
                    </a:lnTo>
                    <a:lnTo>
                      <a:pt x="890" y="466"/>
                    </a:lnTo>
                    <a:lnTo>
                      <a:pt x="890" y="466"/>
                    </a:lnTo>
                    <a:lnTo>
                      <a:pt x="890" y="468"/>
                    </a:lnTo>
                    <a:lnTo>
                      <a:pt x="890" y="468"/>
                    </a:lnTo>
                    <a:lnTo>
                      <a:pt x="890" y="468"/>
                    </a:lnTo>
                    <a:lnTo>
                      <a:pt x="890" y="468"/>
                    </a:lnTo>
                    <a:lnTo>
                      <a:pt x="890" y="470"/>
                    </a:lnTo>
                    <a:lnTo>
                      <a:pt x="888" y="470"/>
                    </a:lnTo>
                    <a:lnTo>
                      <a:pt x="888" y="470"/>
                    </a:lnTo>
                    <a:lnTo>
                      <a:pt x="890" y="470"/>
                    </a:lnTo>
                    <a:lnTo>
                      <a:pt x="890" y="472"/>
                    </a:lnTo>
                    <a:lnTo>
                      <a:pt x="890" y="474"/>
                    </a:lnTo>
                    <a:lnTo>
                      <a:pt x="890" y="474"/>
                    </a:lnTo>
                    <a:lnTo>
                      <a:pt x="890" y="474"/>
                    </a:lnTo>
                    <a:lnTo>
                      <a:pt x="890" y="474"/>
                    </a:lnTo>
                    <a:lnTo>
                      <a:pt x="890" y="474"/>
                    </a:lnTo>
                    <a:lnTo>
                      <a:pt x="890" y="475"/>
                    </a:lnTo>
                    <a:lnTo>
                      <a:pt x="890" y="475"/>
                    </a:lnTo>
                    <a:lnTo>
                      <a:pt x="892" y="477"/>
                    </a:lnTo>
                    <a:lnTo>
                      <a:pt x="894" y="477"/>
                    </a:lnTo>
                    <a:lnTo>
                      <a:pt x="894" y="477"/>
                    </a:lnTo>
                    <a:lnTo>
                      <a:pt x="895" y="477"/>
                    </a:lnTo>
                    <a:lnTo>
                      <a:pt x="895" y="479"/>
                    </a:lnTo>
                    <a:lnTo>
                      <a:pt x="895" y="479"/>
                    </a:lnTo>
                    <a:lnTo>
                      <a:pt x="895" y="479"/>
                    </a:lnTo>
                    <a:lnTo>
                      <a:pt x="895" y="483"/>
                    </a:lnTo>
                    <a:lnTo>
                      <a:pt x="895" y="483"/>
                    </a:lnTo>
                    <a:lnTo>
                      <a:pt x="895" y="483"/>
                    </a:lnTo>
                    <a:lnTo>
                      <a:pt x="895" y="484"/>
                    </a:lnTo>
                    <a:lnTo>
                      <a:pt x="895" y="484"/>
                    </a:lnTo>
                    <a:lnTo>
                      <a:pt x="895" y="484"/>
                    </a:lnTo>
                    <a:lnTo>
                      <a:pt x="894" y="484"/>
                    </a:lnTo>
                    <a:lnTo>
                      <a:pt x="894" y="484"/>
                    </a:lnTo>
                    <a:lnTo>
                      <a:pt x="892" y="484"/>
                    </a:lnTo>
                    <a:lnTo>
                      <a:pt x="892" y="484"/>
                    </a:lnTo>
                    <a:lnTo>
                      <a:pt x="892" y="484"/>
                    </a:lnTo>
                    <a:lnTo>
                      <a:pt x="892" y="486"/>
                    </a:lnTo>
                    <a:lnTo>
                      <a:pt x="892" y="486"/>
                    </a:lnTo>
                    <a:lnTo>
                      <a:pt x="890" y="486"/>
                    </a:lnTo>
                    <a:lnTo>
                      <a:pt x="890" y="488"/>
                    </a:lnTo>
                    <a:lnTo>
                      <a:pt x="890" y="488"/>
                    </a:lnTo>
                    <a:lnTo>
                      <a:pt x="890" y="488"/>
                    </a:lnTo>
                    <a:lnTo>
                      <a:pt x="890" y="488"/>
                    </a:lnTo>
                    <a:lnTo>
                      <a:pt x="890" y="488"/>
                    </a:lnTo>
                    <a:lnTo>
                      <a:pt x="888" y="490"/>
                    </a:lnTo>
                    <a:lnTo>
                      <a:pt x="888" y="490"/>
                    </a:lnTo>
                    <a:lnTo>
                      <a:pt x="888" y="490"/>
                    </a:lnTo>
                    <a:lnTo>
                      <a:pt x="888" y="490"/>
                    </a:lnTo>
                    <a:lnTo>
                      <a:pt x="888" y="490"/>
                    </a:lnTo>
                    <a:lnTo>
                      <a:pt x="886" y="490"/>
                    </a:lnTo>
                    <a:lnTo>
                      <a:pt x="886" y="492"/>
                    </a:lnTo>
                    <a:lnTo>
                      <a:pt x="886" y="492"/>
                    </a:lnTo>
                    <a:lnTo>
                      <a:pt x="885" y="494"/>
                    </a:lnTo>
                    <a:lnTo>
                      <a:pt x="885" y="494"/>
                    </a:lnTo>
                    <a:lnTo>
                      <a:pt x="885" y="494"/>
                    </a:lnTo>
                    <a:lnTo>
                      <a:pt x="883" y="494"/>
                    </a:lnTo>
                    <a:lnTo>
                      <a:pt x="883" y="495"/>
                    </a:lnTo>
                    <a:lnTo>
                      <a:pt x="883" y="495"/>
                    </a:lnTo>
                    <a:lnTo>
                      <a:pt x="881" y="497"/>
                    </a:lnTo>
                    <a:lnTo>
                      <a:pt x="881" y="497"/>
                    </a:lnTo>
                    <a:lnTo>
                      <a:pt x="881" y="497"/>
                    </a:lnTo>
                    <a:lnTo>
                      <a:pt x="881" y="499"/>
                    </a:lnTo>
                    <a:lnTo>
                      <a:pt x="879" y="499"/>
                    </a:lnTo>
                    <a:lnTo>
                      <a:pt x="879" y="499"/>
                    </a:lnTo>
                    <a:lnTo>
                      <a:pt x="879" y="501"/>
                    </a:lnTo>
                    <a:lnTo>
                      <a:pt x="877" y="501"/>
                    </a:lnTo>
                    <a:lnTo>
                      <a:pt x="877" y="501"/>
                    </a:lnTo>
                    <a:lnTo>
                      <a:pt x="877" y="501"/>
                    </a:lnTo>
                    <a:lnTo>
                      <a:pt x="876" y="503"/>
                    </a:lnTo>
                    <a:lnTo>
                      <a:pt x="876" y="503"/>
                    </a:lnTo>
                    <a:lnTo>
                      <a:pt x="876" y="504"/>
                    </a:lnTo>
                    <a:lnTo>
                      <a:pt x="876" y="504"/>
                    </a:lnTo>
                    <a:lnTo>
                      <a:pt x="874" y="504"/>
                    </a:lnTo>
                    <a:lnTo>
                      <a:pt x="874" y="504"/>
                    </a:lnTo>
                    <a:lnTo>
                      <a:pt x="874" y="504"/>
                    </a:lnTo>
                    <a:lnTo>
                      <a:pt x="872" y="504"/>
                    </a:lnTo>
                    <a:lnTo>
                      <a:pt x="872" y="504"/>
                    </a:lnTo>
                    <a:lnTo>
                      <a:pt x="872" y="504"/>
                    </a:lnTo>
                    <a:lnTo>
                      <a:pt x="872" y="504"/>
                    </a:lnTo>
                    <a:lnTo>
                      <a:pt x="872" y="506"/>
                    </a:lnTo>
                    <a:lnTo>
                      <a:pt x="870" y="506"/>
                    </a:lnTo>
                    <a:lnTo>
                      <a:pt x="870" y="506"/>
                    </a:lnTo>
                    <a:lnTo>
                      <a:pt x="870" y="506"/>
                    </a:lnTo>
                    <a:lnTo>
                      <a:pt x="870" y="506"/>
                    </a:lnTo>
                    <a:lnTo>
                      <a:pt x="870" y="506"/>
                    </a:lnTo>
                    <a:lnTo>
                      <a:pt x="870" y="506"/>
                    </a:lnTo>
                    <a:lnTo>
                      <a:pt x="868" y="506"/>
                    </a:lnTo>
                    <a:lnTo>
                      <a:pt x="868" y="506"/>
                    </a:lnTo>
                    <a:lnTo>
                      <a:pt x="868" y="506"/>
                    </a:lnTo>
                    <a:lnTo>
                      <a:pt x="868" y="506"/>
                    </a:lnTo>
                    <a:lnTo>
                      <a:pt x="867" y="506"/>
                    </a:lnTo>
                    <a:lnTo>
                      <a:pt x="867" y="506"/>
                    </a:lnTo>
                    <a:lnTo>
                      <a:pt x="867" y="506"/>
                    </a:lnTo>
                    <a:lnTo>
                      <a:pt x="867" y="506"/>
                    </a:lnTo>
                    <a:lnTo>
                      <a:pt x="865" y="506"/>
                    </a:lnTo>
                    <a:lnTo>
                      <a:pt x="865" y="506"/>
                    </a:lnTo>
                    <a:lnTo>
                      <a:pt x="865" y="506"/>
                    </a:lnTo>
                    <a:lnTo>
                      <a:pt x="865" y="506"/>
                    </a:lnTo>
                    <a:lnTo>
                      <a:pt x="865" y="504"/>
                    </a:lnTo>
                    <a:lnTo>
                      <a:pt x="863" y="504"/>
                    </a:lnTo>
                    <a:lnTo>
                      <a:pt x="863" y="504"/>
                    </a:lnTo>
                    <a:lnTo>
                      <a:pt x="863" y="504"/>
                    </a:lnTo>
                    <a:lnTo>
                      <a:pt x="863" y="504"/>
                    </a:lnTo>
                    <a:lnTo>
                      <a:pt x="863" y="504"/>
                    </a:lnTo>
                    <a:lnTo>
                      <a:pt x="861" y="504"/>
                    </a:lnTo>
                    <a:lnTo>
                      <a:pt x="861" y="504"/>
                    </a:lnTo>
                    <a:lnTo>
                      <a:pt x="861" y="504"/>
                    </a:lnTo>
                    <a:lnTo>
                      <a:pt x="861" y="504"/>
                    </a:lnTo>
                    <a:lnTo>
                      <a:pt x="859" y="504"/>
                    </a:lnTo>
                    <a:lnTo>
                      <a:pt x="857" y="504"/>
                    </a:lnTo>
                    <a:lnTo>
                      <a:pt x="857" y="504"/>
                    </a:lnTo>
                    <a:lnTo>
                      <a:pt x="856" y="504"/>
                    </a:lnTo>
                    <a:lnTo>
                      <a:pt x="856" y="504"/>
                    </a:lnTo>
                    <a:lnTo>
                      <a:pt x="852" y="504"/>
                    </a:lnTo>
                    <a:lnTo>
                      <a:pt x="850" y="504"/>
                    </a:lnTo>
                    <a:lnTo>
                      <a:pt x="850" y="504"/>
                    </a:lnTo>
                    <a:lnTo>
                      <a:pt x="850" y="504"/>
                    </a:lnTo>
                    <a:lnTo>
                      <a:pt x="850" y="504"/>
                    </a:lnTo>
                    <a:lnTo>
                      <a:pt x="848" y="504"/>
                    </a:lnTo>
                    <a:lnTo>
                      <a:pt x="847" y="504"/>
                    </a:lnTo>
                    <a:lnTo>
                      <a:pt x="847" y="504"/>
                    </a:lnTo>
                    <a:lnTo>
                      <a:pt x="847" y="504"/>
                    </a:lnTo>
                    <a:lnTo>
                      <a:pt x="847" y="506"/>
                    </a:lnTo>
                    <a:lnTo>
                      <a:pt x="845" y="506"/>
                    </a:lnTo>
                    <a:lnTo>
                      <a:pt x="845" y="506"/>
                    </a:lnTo>
                    <a:lnTo>
                      <a:pt x="845" y="506"/>
                    </a:lnTo>
                    <a:lnTo>
                      <a:pt x="845" y="506"/>
                    </a:lnTo>
                    <a:lnTo>
                      <a:pt x="843" y="508"/>
                    </a:lnTo>
                    <a:lnTo>
                      <a:pt x="843" y="508"/>
                    </a:lnTo>
                    <a:lnTo>
                      <a:pt x="843" y="508"/>
                    </a:lnTo>
                    <a:lnTo>
                      <a:pt x="843" y="508"/>
                    </a:lnTo>
                    <a:lnTo>
                      <a:pt x="843" y="508"/>
                    </a:lnTo>
                    <a:lnTo>
                      <a:pt x="841" y="508"/>
                    </a:lnTo>
                    <a:lnTo>
                      <a:pt x="841" y="508"/>
                    </a:lnTo>
                    <a:lnTo>
                      <a:pt x="841" y="508"/>
                    </a:lnTo>
                    <a:lnTo>
                      <a:pt x="841" y="508"/>
                    </a:lnTo>
                    <a:lnTo>
                      <a:pt x="839" y="508"/>
                    </a:lnTo>
                    <a:lnTo>
                      <a:pt x="838" y="508"/>
                    </a:lnTo>
                    <a:lnTo>
                      <a:pt x="838" y="508"/>
                    </a:lnTo>
                    <a:lnTo>
                      <a:pt x="838" y="508"/>
                    </a:lnTo>
                    <a:lnTo>
                      <a:pt x="838" y="508"/>
                    </a:lnTo>
                    <a:lnTo>
                      <a:pt x="836" y="508"/>
                    </a:lnTo>
                    <a:lnTo>
                      <a:pt x="836" y="508"/>
                    </a:lnTo>
                    <a:lnTo>
                      <a:pt x="836" y="508"/>
                    </a:lnTo>
                    <a:lnTo>
                      <a:pt x="836" y="508"/>
                    </a:lnTo>
                    <a:lnTo>
                      <a:pt x="836" y="508"/>
                    </a:lnTo>
                    <a:lnTo>
                      <a:pt x="836" y="508"/>
                    </a:lnTo>
                    <a:lnTo>
                      <a:pt x="836" y="508"/>
                    </a:lnTo>
                    <a:lnTo>
                      <a:pt x="834" y="508"/>
                    </a:lnTo>
                    <a:lnTo>
                      <a:pt x="834" y="508"/>
                    </a:lnTo>
                    <a:lnTo>
                      <a:pt x="834" y="506"/>
                    </a:lnTo>
                    <a:lnTo>
                      <a:pt x="834" y="506"/>
                    </a:lnTo>
                    <a:lnTo>
                      <a:pt x="832" y="506"/>
                    </a:lnTo>
                    <a:lnTo>
                      <a:pt x="832" y="506"/>
                    </a:lnTo>
                    <a:lnTo>
                      <a:pt x="832" y="506"/>
                    </a:lnTo>
                    <a:lnTo>
                      <a:pt x="830" y="506"/>
                    </a:lnTo>
                    <a:lnTo>
                      <a:pt x="830" y="506"/>
                    </a:lnTo>
                    <a:lnTo>
                      <a:pt x="830" y="504"/>
                    </a:lnTo>
                    <a:lnTo>
                      <a:pt x="829" y="503"/>
                    </a:lnTo>
                    <a:lnTo>
                      <a:pt x="829" y="503"/>
                    </a:lnTo>
                    <a:lnTo>
                      <a:pt x="829" y="503"/>
                    </a:lnTo>
                    <a:lnTo>
                      <a:pt x="827" y="503"/>
                    </a:lnTo>
                    <a:lnTo>
                      <a:pt x="827" y="503"/>
                    </a:lnTo>
                    <a:lnTo>
                      <a:pt x="827" y="503"/>
                    </a:lnTo>
                    <a:lnTo>
                      <a:pt x="827" y="503"/>
                    </a:lnTo>
                    <a:lnTo>
                      <a:pt x="825" y="503"/>
                    </a:lnTo>
                    <a:lnTo>
                      <a:pt x="825" y="503"/>
                    </a:lnTo>
                    <a:lnTo>
                      <a:pt x="825" y="503"/>
                    </a:lnTo>
                    <a:lnTo>
                      <a:pt x="823" y="503"/>
                    </a:lnTo>
                    <a:lnTo>
                      <a:pt x="823" y="503"/>
                    </a:lnTo>
                    <a:lnTo>
                      <a:pt x="821" y="503"/>
                    </a:lnTo>
                    <a:lnTo>
                      <a:pt x="821" y="503"/>
                    </a:lnTo>
                    <a:lnTo>
                      <a:pt x="821" y="503"/>
                    </a:lnTo>
                    <a:lnTo>
                      <a:pt x="819" y="503"/>
                    </a:lnTo>
                    <a:lnTo>
                      <a:pt x="819" y="504"/>
                    </a:lnTo>
                    <a:lnTo>
                      <a:pt x="819" y="504"/>
                    </a:lnTo>
                    <a:lnTo>
                      <a:pt x="818" y="504"/>
                    </a:lnTo>
                    <a:lnTo>
                      <a:pt x="818" y="504"/>
                    </a:lnTo>
                    <a:lnTo>
                      <a:pt x="818" y="504"/>
                    </a:lnTo>
                    <a:lnTo>
                      <a:pt x="818" y="506"/>
                    </a:lnTo>
                    <a:lnTo>
                      <a:pt x="818" y="506"/>
                    </a:lnTo>
                    <a:lnTo>
                      <a:pt x="816" y="506"/>
                    </a:lnTo>
                    <a:lnTo>
                      <a:pt x="816" y="506"/>
                    </a:lnTo>
                    <a:lnTo>
                      <a:pt x="816" y="506"/>
                    </a:lnTo>
                    <a:lnTo>
                      <a:pt x="816" y="506"/>
                    </a:lnTo>
                    <a:lnTo>
                      <a:pt x="816" y="508"/>
                    </a:lnTo>
                    <a:lnTo>
                      <a:pt x="816" y="508"/>
                    </a:lnTo>
                    <a:lnTo>
                      <a:pt x="816" y="508"/>
                    </a:lnTo>
                    <a:lnTo>
                      <a:pt x="816" y="506"/>
                    </a:lnTo>
                    <a:lnTo>
                      <a:pt x="816" y="506"/>
                    </a:lnTo>
                    <a:lnTo>
                      <a:pt x="816" y="506"/>
                    </a:lnTo>
                    <a:lnTo>
                      <a:pt x="814" y="504"/>
                    </a:lnTo>
                    <a:lnTo>
                      <a:pt x="814" y="504"/>
                    </a:lnTo>
                    <a:lnTo>
                      <a:pt x="814" y="503"/>
                    </a:lnTo>
                    <a:lnTo>
                      <a:pt x="814" y="503"/>
                    </a:lnTo>
                    <a:lnTo>
                      <a:pt x="814" y="503"/>
                    </a:lnTo>
                    <a:lnTo>
                      <a:pt x="814" y="503"/>
                    </a:lnTo>
                    <a:lnTo>
                      <a:pt x="812" y="503"/>
                    </a:lnTo>
                    <a:lnTo>
                      <a:pt x="812" y="503"/>
                    </a:lnTo>
                    <a:lnTo>
                      <a:pt x="812" y="503"/>
                    </a:lnTo>
                    <a:lnTo>
                      <a:pt x="812" y="503"/>
                    </a:lnTo>
                    <a:lnTo>
                      <a:pt x="810" y="503"/>
                    </a:lnTo>
                    <a:lnTo>
                      <a:pt x="810" y="503"/>
                    </a:lnTo>
                    <a:lnTo>
                      <a:pt x="810" y="503"/>
                    </a:lnTo>
                    <a:lnTo>
                      <a:pt x="810" y="503"/>
                    </a:lnTo>
                    <a:lnTo>
                      <a:pt x="809" y="501"/>
                    </a:lnTo>
                    <a:lnTo>
                      <a:pt x="809" y="501"/>
                    </a:lnTo>
                    <a:lnTo>
                      <a:pt x="807" y="501"/>
                    </a:lnTo>
                    <a:lnTo>
                      <a:pt x="807" y="501"/>
                    </a:lnTo>
                    <a:lnTo>
                      <a:pt x="807" y="501"/>
                    </a:lnTo>
                    <a:lnTo>
                      <a:pt x="805" y="501"/>
                    </a:lnTo>
                    <a:lnTo>
                      <a:pt x="805" y="501"/>
                    </a:lnTo>
                    <a:lnTo>
                      <a:pt x="805" y="501"/>
                    </a:lnTo>
                    <a:lnTo>
                      <a:pt x="805" y="503"/>
                    </a:lnTo>
                    <a:lnTo>
                      <a:pt x="805" y="503"/>
                    </a:lnTo>
                    <a:lnTo>
                      <a:pt x="803" y="503"/>
                    </a:lnTo>
                    <a:lnTo>
                      <a:pt x="803" y="503"/>
                    </a:lnTo>
                    <a:lnTo>
                      <a:pt x="801" y="504"/>
                    </a:lnTo>
                    <a:lnTo>
                      <a:pt x="801" y="504"/>
                    </a:lnTo>
                    <a:lnTo>
                      <a:pt x="801" y="504"/>
                    </a:lnTo>
                    <a:lnTo>
                      <a:pt x="800" y="504"/>
                    </a:lnTo>
                    <a:lnTo>
                      <a:pt x="800" y="506"/>
                    </a:lnTo>
                    <a:lnTo>
                      <a:pt x="800" y="506"/>
                    </a:lnTo>
                    <a:lnTo>
                      <a:pt x="800" y="506"/>
                    </a:lnTo>
                    <a:lnTo>
                      <a:pt x="798" y="506"/>
                    </a:lnTo>
                    <a:lnTo>
                      <a:pt x="798" y="506"/>
                    </a:lnTo>
                    <a:lnTo>
                      <a:pt x="798" y="508"/>
                    </a:lnTo>
                    <a:lnTo>
                      <a:pt x="798" y="508"/>
                    </a:lnTo>
                    <a:lnTo>
                      <a:pt x="796" y="508"/>
                    </a:lnTo>
                    <a:lnTo>
                      <a:pt x="796" y="508"/>
                    </a:lnTo>
                    <a:lnTo>
                      <a:pt x="796" y="508"/>
                    </a:lnTo>
                    <a:lnTo>
                      <a:pt x="796" y="508"/>
                    </a:lnTo>
                    <a:lnTo>
                      <a:pt x="796" y="510"/>
                    </a:lnTo>
                    <a:lnTo>
                      <a:pt x="794" y="510"/>
                    </a:lnTo>
                    <a:lnTo>
                      <a:pt x="794" y="510"/>
                    </a:lnTo>
                    <a:lnTo>
                      <a:pt x="794" y="510"/>
                    </a:lnTo>
                    <a:lnTo>
                      <a:pt x="794" y="510"/>
                    </a:lnTo>
                    <a:lnTo>
                      <a:pt x="792" y="510"/>
                    </a:lnTo>
                    <a:lnTo>
                      <a:pt x="792" y="510"/>
                    </a:lnTo>
                    <a:lnTo>
                      <a:pt x="791" y="510"/>
                    </a:lnTo>
                    <a:lnTo>
                      <a:pt x="791" y="510"/>
                    </a:lnTo>
                    <a:lnTo>
                      <a:pt x="791" y="512"/>
                    </a:lnTo>
                    <a:lnTo>
                      <a:pt x="791" y="512"/>
                    </a:lnTo>
                    <a:lnTo>
                      <a:pt x="791" y="512"/>
                    </a:lnTo>
                    <a:lnTo>
                      <a:pt x="791" y="512"/>
                    </a:lnTo>
                    <a:lnTo>
                      <a:pt x="791" y="512"/>
                    </a:lnTo>
                    <a:lnTo>
                      <a:pt x="789" y="512"/>
                    </a:lnTo>
                    <a:lnTo>
                      <a:pt x="789" y="513"/>
                    </a:lnTo>
                    <a:lnTo>
                      <a:pt x="789" y="513"/>
                    </a:lnTo>
                    <a:lnTo>
                      <a:pt x="789" y="513"/>
                    </a:lnTo>
                    <a:lnTo>
                      <a:pt x="789" y="513"/>
                    </a:lnTo>
                    <a:lnTo>
                      <a:pt x="789" y="515"/>
                    </a:lnTo>
                    <a:lnTo>
                      <a:pt x="789" y="515"/>
                    </a:lnTo>
                    <a:lnTo>
                      <a:pt x="789" y="515"/>
                    </a:lnTo>
                    <a:lnTo>
                      <a:pt x="789" y="515"/>
                    </a:lnTo>
                    <a:lnTo>
                      <a:pt x="787" y="515"/>
                    </a:lnTo>
                    <a:lnTo>
                      <a:pt x="787" y="517"/>
                    </a:lnTo>
                    <a:lnTo>
                      <a:pt x="787" y="517"/>
                    </a:lnTo>
                    <a:lnTo>
                      <a:pt x="787" y="519"/>
                    </a:lnTo>
                    <a:lnTo>
                      <a:pt x="787" y="521"/>
                    </a:lnTo>
                    <a:lnTo>
                      <a:pt x="787" y="521"/>
                    </a:lnTo>
                    <a:lnTo>
                      <a:pt x="787" y="521"/>
                    </a:lnTo>
                    <a:lnTo>
                      <a:pt x="787" y="522"/>
                    </a:lnTo>
                    <a:lnTo>
                      <a:pt x="787" y="522"/>
                    </a:lnTo>
                    <a:lnTo>
                      <a:pt x="787" y="522"/>
                    </a:lnTo>
                    <a:lnTo>
                      <a:pt x="787" y="524"/>
                    </a:lnTo>
                    <a:lnTo>
                      <a:pt x="787" y="524"/>
                    </a:lnTo>
                    <a:lnTo>
                      <a:pt x="787" y="524"/>
                    </a:lnTo>
                    <a:lnTo>
                      <a:pt x="787" y="524"/>
                    </a:lnTo>
                    <a:lnTo>
                      <a:pt x="785" y="526"/>
                    </a:lnTo>
                    <a:lnTo>
                      <a:pt x="785" y="526"/>
                    </a:lnTo>
                    <a:lnTo>
                      <a:pt x="785" y="526"/>
                    </a:lnTo>
                    <a:lnTo>
                      <a:pt x="785" y="528"/>
                    </a:lnTo>
                    <a:lnTo>
                      <a:pt x="785" y="528"/>
                    </a:lnTo>
                    <a:lnTo>
                      <a:pt x="787" y="528"/>
                    </a:lnTo>
                    <a:lnTo>
                      <a:pt x="787" y="530"/>
                    </a:lnTo>
                    <a:lnTo>
                      <a:pt x="785" y="532"/>
                    </a:lnTo>
                    <a:lnTo>
                      <a:pt x="785" y="532"/>
                    </a:lnTo>
                    <a:lnTo>
                      <a:pt x="785" y="532"/>
                    </a:lnTo>
                    <a:lnTo>
                      <a:pt x="785" y="532"/>
                    </a:lnTo>
                    <a:lnTo>
                      <a:pt x="785" y="533"/>
                    </a:lnTo>
                    <a:lnTo>
                      <a:pt x="783" y="533"/>
                    </a:lnTo>
                    <a:lnTo>
                      <a:pt x="782" y="533"/>
                    </a:lnTo>
                    <a:lnTo>
                      <a:pt x="782" y="533"/>
                    </a:lnTo>
                    <a:lnTo>
                      <a:pt x="782" y="533"/>
                    </a:lnTo>
                    <a:lnTo>
                      <a:pt x="782" y="535"/>
                    </a:lnTo>
                    <a:lnTo>
                      <a:pt x="782" y="535"/>
                    </a:lnTo>
                    <a:lnTo>
                      <a:pt x="782" y="535"/>
                    </a:lnTo>
                    <a:lnTo>
                      <a:pt x="782" y="535"/>
                    </a:lnTo>
                    <a:lnTo>
                      <a:pt x="782" y="535"/>
                    </a:lnTo>
                    <a:lnTo>
                      <a:pt x="782" y="537"/>
                    </a:lnTo>
                    <a:lnTo>
                      <a:pt x="782" y="537"/>
                    </a:lnTo>
                    <a:lnTo>
                      <a:pt x="782" y="537"/>
                    </a:lnTo>
                    <a:lnTo>
                      <a:pt x="782" y="539"/>
                    </a:lnTo>
                    <a:lnTo>
                      <a:pt x="782" y="539"/>
                    </a:lnTo>
                    <a:lnTo>
                      <a:pt x="782" y="541"/>
                    </a:lnTo>
                    <a:lnTo>
                      <a:pt x="782" y="541"/>
                    </a:lnTo>
                    <a:lnTo>
                      <a:pt x="782" y="542"/>
                    </a:lnTo>
                    <a:lnTo>
                      <a:pt x="780" y="542"/>
                    </a:lnTo>
                    <a:lnTo>
                      <a:pt x="780" y="544"/>
                    </a:lnTo>
                    <a:lnTo>
                      <a:pt x="780" y="544"/>
                    </a:lnTo>
                    <a:lnTo>
                      <a:pt x="780" y="544"/>
                    </a:lnTo>
                    <a:lnTo>
                      <a:pt x="778" y="544"/>
                    </a:lnTo>
                    <a:lnTo>
                      <a:pt x="776" y="544"/>
                    </a:lnTo>
                    <a:lnTo>
                      <a:pt x="776" y="544"/>
                    </a:lnTo>
                    <a:lnTo>
                      <a:pt x="776" y="544"/>
                    </a:lnTo>
                    <a:lnTo>
                      <a:pt x="776" y="546"/>
                    </a:lnTo>
                    <a:lnTo>
                      <a:pt x="774" y="546"/>
                    </a:lnTo>
                    <a:lnTo>
                      <a:pt x="774" y="546"/>
                    </a:lnTo>
                    <a:lnTo>
                      <a:pt x="774" y="546"/>
                    </a:lnTo>
                    <a:lnTo>
                      <a:pt x="772" y="546"/>
                    </a:lnTo>
                    <a:lnTo>
                      <a:pt x="772" y="546"/>
                    </a:lnTo>
                    <a:lnTo>
                      <a:pt x="772" y="546"/>
                    </a:lnTo>
                    <a:lnTo>
                      <a:pt x="772" y="546"/>
                    </a:lnTo>
                    <a:lnTo>
                      <a:pt x="772" y="548"/>
                    </a:lnTo>
                    <a:lnTo>
                      <a:pt x="772" y="548"/>
                    </a:lnTo>
                    <a:lnTo>
                      <a:pt x="772" y="548"/>
                    </a:lnTo>
                    <a:lnTo>
                      <a:pt x="772" y="548"/>
                    </a:lnTo>
                    <a:lnTo>
                      <a:pt x="772" y="548"/>
                    </a:lnTo>
                    <a:lnTo>
                      <a:pt x="772" y="550"/>
                    </a:lnTo>
                    <a:lnTo>
                      <a:pt x="772" y="550"/>
                    </a:lnTo>
                    <a:lnTo>
                      <a:pt x="772" y="551"/>
                    </a:lnTo>
                    <a:lnTo>
                      <a:pt x="772" y="551"/>
                    </a:lnTo>
                    <a:lnTo>
                      <a:pt x="772" y="551"/>
                    </a:lnTo>
                    <a:lnTo>
                      <a:pt x="772" y="551"/>
                    </a:lnTo>
                    <a:lnTo>
                      <a:pt x="771" y="551"/>
                    </a:lnTo>
                    <a:lnTo>
                      <a:pt x="771" y="553"/>
                    </a:lnTo>
                    <a:lnTo>
                      <a:pt x="771" y="553"/>
                    </a:lnTo>
                    <a:lnTo>
                      <a:pt x="771" y="553"/>
                    </a:lnTo>
                    <a:lnTo>
                      <a:pt x="771" y="555"/>
                    </a:lnTo>
                    <a:lnTo>
                      <a:pt x="771" y="555"/>
                    </a:lnTo>
                    <a:lnTo>
                      <a:pt x="771" y="555"/>
                    </a:lnTo>
                    <a:lnTo>
                      <a:pt x="771" y="557"/>
                    </a:lnTo>
                    <a:lnTo>
                      <a:pt x="771" y="559"/>
                    </a:lnTo>
                    <a:lnTo>
                      <a:pt x="771" y="559"/>
                    </a:lnTo>
                    <a:lnTo>
                      <a:pt x="771" y="559"/>
                    </a:lnTo>
                    <a:lnTo>
                      <a:pt x="771" y="559"/>
                    </a:lnTo>
                    <a:lnTo>
                      <a:pt x="771" y="560"/>
                    </a:lnTo>
                    <a:lnTo>
                      <a:pt x="771" y="560"/>
                    </a:lnTo>
                    <a:lnTo>
                      <a:pt x="771" y="560"/>
                    </a:lnTo>
                    <a:lnTo>
                      <a:pt x="769" y="562"/>
                    </a:lnTo>
                    <a:lnTo>
                      <a:pt x="769" y="562"/>
                    </a:lnTo>
                    <a:lnTo>
                      <a:pt x="769" y="562"/>
                    </a:lnTo>
                    <a:lnTo>
                      <a:pt x="769" y="562"/>
                    </a:lnTo>
                    <a:lnTo>
                      <a:pt x="769" y="562"/>
                    </a:lnTo>
                    <a:lnTo>
                      <a:pt x="767" y="562"/>
                    </a:lnTo>
                    <a:lnTo>
                      <a:pt x="767" y="562"/>
                    </a:lnTo>
                    <a:lnTo>
                      <a:pt x="765" y="562"/>
                    </a:lnTo>
                    <a:lnTo>
                      <a:pt x="765" y="562"/>
                    </a:lnTo>
                    <a:lnTo>
                      <a:pt x="765" y="562"/>
                    </a:lnTo>
                    <a:lnTo>
                      <a:pt x="763" y="564"/>
                    </a:lnTo>
                    <a:lnTo>
                      <a:pt x="763" y="564"/>
                    </a:lnTo>
                    <a:lnTo>
                      <a:pt x="763" y="564"/>
                    </a:lnTo>
                    <a:lnTo>
                      <a:pt x="763" y="564"/>
                    </a:lnTo>
                    <a:lnTo>
                      <a:pt x="762" y="564"/>
                    </a:lnTo>
                    <a:lnTo>
                      <a:pt x="762" y="564"/>
                    </a:lnTo>
                    <a:lnTo>
                      <a:pt x="762" y="564"/>
                    </a:lnTo>
                    <a:lnTo>
                      <a:pt x="762" y="564"/>
                    </a:lnTo>
                    <a:lnTo>
                      <a:pt x="762" y="564"/>
                    </a:lnTo>
                    <a:lnTo>
                      <a:pt x="762" y="566"/>
                    </a:lnTo>
                    <a:lnTo>
                      <a:pt x="762" y="566"/>
                    </a:lnTo>
                    <a:lnTo>
                      <a:pt x="762" y="568"/>
                    </a:lnTo>
                    <a:lnTo>
                      <a:pt x="762" y="568"/>
                    </a:lnTo>
                    <a:lnTo>
                      <a:pt x="762" y="568"/>
                    </a:lnTo>
                    <a:lnTo>
                      <a:pt x="762" y="569"/>
                    </a:lnTo>
                    <a:lnTo>
                      <a:pt x="762" y="569"/>
                    </a:lnTo>
                    <a:lnTo>
                      <a:pt x="762" y="569"/>
                    </a:lnTo>
                    <a:lnTo>
                      <a:pt x="760" y="569"/>
                    </a:lnTo>
                    <a:lnTo>
                      <a:pt x="760" y="571"/>
                    </a:lnTo>
                    <a:lnTo>
                      <a:pt x="760" y="573"/>
                    </a:lnTo>
                    <a:lnTo>
                      <a:pt x="760" y="573"/>
                    </a:lnTo>
                    <a:lnTo>
                      <a:pt x="760" y="573"/>
                    </a:lnTo>
                    <a:lnTo>
                      <a:pt x="758" y="573"/>
                    </a:lnTo>
                    <a:lnTo>
                      <a:pt x="758" y="573"/>
                    </a:lnTo>
                    <a:lnTo>
                      <a:pt x="758" y="573"/>
                    </a:lnTo>
                    <a:lnTo>
                      <a:pt x="758" y="573"/>
                    </a:lnTo>
                    <a:lnTo>
                      <a:pt x="758" y="573"/>
                    </a:lnTo>
                    <a:lnTo>
                      <a:pt x="756" y="575"/>
                    </a:lnTo>
                    <a:lnTo>
                      <a:pt x="756" y="575"/>
                    </a:lnTo>
                    <a:lnTo>
                      <a:pt x="756" y="575"/>
                    </a:lnTo>
                    <a:lnTo>
                      <a:pt x="756" y="575"/>
                    </a:lnTo>
                    <a:lnTo>
                      <a:pt x="756" y="575"/>
                    </a:lnTo>
                    <a:lnTo>
                      <a:pt x="756" y="575"/>
                    </a:lnTo>
                    <a:lnTo>
                      <a:pt x="756" y="575"/>
                    </a:lnTo>
                    <a:lnTo>
                      <a:pt x="754" y="575"/>
                    </a:lnTo>
                    <a:lnTo>
                      <a:pt x="753" y="575"/>
                    </a:lnTo>
                    <a:lnTo>
                      <a:pt x="753" y="575"/>
                    </a:lnTo>
                    <a:lnTo>
                      <a:pt x="751" y="575"/>
                    </a:lnTo>
                    <a:lnTo>
                      <a:pt x="751" y="575"/>
                    </a:lnTo>
                    <a:lnTo>
                      <a:pt x="751" y="575"/>
                    </a:lnTo>
                    <a:lnTo>
                      <a:pt x="751" y="577"/>
                    </a:lnTo>
                    <a:lnTo>
                      <a:pt x="751" y="577"/>
                    </a:lnTo>
                    <a:lnTo>
                      <a:pt x="751" y="577"/>
                    </a:lnTo>
                    <a:lnTo>
                      <a:pt x="751" y="577"/>
                    </a:lnTo>
                    <a:lnTo>
                      <a:pt x="751" y="577"/>
                    </a:lnTo>
                    <a:lnTo>
                      <a:pt x="751" y="579"/>
                    </a:lnTo>
                    <a:lnTo>
                      <a:pt x="751" y="579"/>
                    </a:lnTo>
                    <a:lnTo>
                      <a:pt x="749" y="580"/>
                    </a:lnTo>
                    <a:lnTo>
                      <a:pt x="749" y="582"/>
                    </a:lnTo>
                    <a:lnTo>
                      <a:pt x="749" y="582"/>
                    </a:lnTo>
                    <a:lnTo>
                      <a:pt x="747" y="582"/>
                    </a:lnTo>
                    <a:lnTo>
                      <a:pt x="747" y="582"/>
                    </a:lnTo>
                    <a:lnTo>
                      <a:pt x="745" y="582"/>
                    </a:lnTo>
                    <a:lnTo>
                      <a:pt x="745" y="582"/>
                    </a:lnTo>
                    <a:lnTo>
                      <a:pt x="745" y="582"/>
                    </a:lnTo>
                    <a:lnTo>
                      <a:pt x="745" y="582"/>
                    </a:lnTo>
                    <a:lnTo>
                      <a:pt x="745" y="584"/>
                    </a:lnTo>
                    <a:lnTo>
                      <a:pt x="745" y="584"/>
                    </a:lnTo>
                    <a:lnTo>
                      <a:pt x="745" y="584"/>
                    </a:lnTo>
                    <a:lnTo>
                      <a:pt x="745" y="584"/>
                    </a:lnTo>
                    <a:lnTo>
                      <a:pt x="745" y="584"/>
                    </a:lnTo>
                    <a:lnTo>
                      <a:pt x="745" y="586"/>
                    </a:lnTo>
                    <a:lnTo>
                      <a:pt x="745" y="586"/>
                    </a:lnTo>
                    <a:lnTo>
                      <a:pt x="745" y="586"/>
                    </a:lnTo>
                    <a:lnTo>
                      <a:pt x="745" y="588"/>
                    </a:lnTo>
                    <a:lnTo>
                      <a:pt x="745" y="588"/>
                    </a:lnTo>
                    <a:lnTo>
                      <a:pt x="745" y="588"/>
                    </a:lnTo>
                    <a:lnTo>
                      <a:pt x="744" y="589"/>
                    </a:lnTo>
                    <a:lnTo>
                      <a:pt x="744" y="589"/>
                    </a:lnTo>
                    <a:lnTo>
                      <a:pt x="744" y="589"/>
                    </a:lnTo>
                    <a:lnTo>
                      <a:pt x="744" y="589"/>
                    </a:lnTo>
                    <a:lnTo>
                      <a:pt x="744" y="591"/>
                    </a:lnTo>
                    <a:lnTo>
                      <a:pt x="744" y="591"/>
                    </a:lnTo>
                    <a:lnTo>
                      <a:pt x="744" y="591"/>
                    </a:lnTo>
                    <a:lnTo>
                      <a:pt x="744" y="591"/>
                    </a:lnTo>
                    <a:lnTo>
                      <a:pt x="744" y="591"/>
                    </a:lnTo>
                    <a:lnTo>
                      <a:pt x="742" y="593"/>
                    </a:lnTo>
                    <a:lnTo>
                      <a:pt x="742" y="593"/>
                    </a:lnTo>
                    <a:lnTo>
                      <a:pt x="742" y="593"/>
                    </a:lnTo>
                    <a:lnTo>
                      <a:pt x="742" y="593"/>
                    </a:lnTo>
                    <a:lnTo>
                      <a:pt x="742" y="593"/>
                    </a:lnTo>
                    <a:lnTo>
                      <a:pt x="740" y="593"/>
                    </a:lnTo>
                    <a:lnTo>
                      <a:pt x="740" y="593"/>
                    </a:lnTo>
                    <a:lnTo>
                      <a:pt x="740" y="593"/>
                    </a:lnTo>
                    <a:lnTo>
                      <a:pt x="738" y="593"/>
                    </a:lnTo>
                    <a:lnTo>
                      <a:pt x="738" y="593"/>
                    </a:lnTo>
                    <a:lnTo>
                      <a:pt x="738" y="593"/>
                    </a:lnTo>
                    <a:lnTo>
                      <a:pt x="738" y="593"/>
                    </a:lnTo>
                    <a:lnTo>
                      <a:pt x="736" y="593"/>
                    </a:lnTo>
                    <a:lnTo>
                      <a:pt x="736" y="593"/>
                    </a:lnTo>
                    <a:lnTo>
                      <a:pt x="736" y="593"/>
                    </a:lnTo>
                    <a:lnTo>
                      <a:pt x="736" y="593"/>
                    </a:lnTo>
                    <a:lnTo>
                      <a:pt x="736" y="593"/>
                    </a:lnTo>
                    <a:lnTo>
                      <a:pt x="736" y="595"/>
                    </a:lnTo>
                    <a:lnTo>
                      <a:pt x="736" y="595"/>
                    </a:lnTo>
                    <a:lnTo>
                      <a:pt x="736" y="597"/>
                    </a:lnTo>
                    <a:lnTo>
                      <a:pt x="736" y="597"/>
                    </a:lnTo>
                    <a:lnTo>
                      <a:pt x="736" y="597"/>
                    </a:lnTo>
                    <a:lnTo>
                      <a:pt x="736" y="597"/>
                    </a:lnTo>
                    <a:lnTo>
                      <a:pt x="736" y="597"/>
                    </a:lnTo>
                    <a:lnTo>
                      <a:pt x="736" y="598"/>
                    </a:lnTo>
                    <a:lnTo>
                      <a:pt x="736" y="598"/>
                    </a:lnTo>
                    <a:lnTo>
                      <a:pt x="736" y="598"/>
                    </a:lnTo>
                    <a:lnTo>
                      <a:pt x="734" y="598"/>
                    </a:lnTo>
                    <a:lnTo>
                      <a:pt x="734" y="600"/>
                    </a:lnTo>
                    <a:lnTo>
                      <a:pt x="733" y="602"/>
                    </a:lnTo>
                    <a:lnTo>
                      <a:pt x="733" y="602"/>
                    </a:lnTo>
                    <a:lnTo>
                      <a:pt x="733" y="602"/>
                    </a:lnTo>
                    <a:lnTo>
                      <a:pt x="733" y="602"/>
                    </a:lnTo>
                    <a:lnTo>
                      <a:pt x="733" y="602"/>
                    </a:lnTo>
                    <a:lnTo>
                      <a:pt x="733" y="604"/>
                    </a:lnTo>
                    <a:lnTo>
                      <a:pt x="733" y="604"/>
                    </a:lnTo>
                    <a:lnTo>
                      <a:pt x="733" y="604"/>
                    </a:lnTo>
                    <a:lnTo>
                      <a:pt x="733" y="604"/>
                    </a:lnTo>
                    <a:lnTo>
                      <a:pt x="733" y="606"/>
                    </a:lnTo>
                    <a:lnTo>
                      <a:pt x="733" y="606"/>
                    </a:lnTo>
                    <a:lnTo>
                      <a:pt x="733" y="606"/>
                    </a:lnTo>
                    <a:lnTo>
                      <a:pt x="733" y="607"/>
                    </a:lnTo>
                    <a:lnTo>
                      <a:pt x="733" y="607"/>
                    </a:lnTo>
                    <a:lnTo>
                      <a:pt x="733" y="607"/>
                    </a:lnTo>
                    <a:lnTo>
                      <a:pt x="733" y="609"/>
                    </a:lnTo>
                    <a:lnTo>
                      <a:pt x="733" y="611"/>
                    </a:lnTo>
                    <a:lnTo>
                      <a:pt x="733" y="611"/>
                    </a:lnTo>
                    <a:lnTo>
                      <a:pt x="733" y="613"/>
                    </a:lnTo>
                    <a:lnTo>
                      <a:pt x="733" y="613"/>
                    </a:lnTo>
                    <a:lnTo>
                      <a:pt x="733" y="613"/>
                    </a:lnTo>
                    <a:lnTo>
                      <a:pt x="733" y="613"/>
                    </a:lnTo>
                    <a:lnTo>
                      <a:pt x="733" y="613"/>
                    </a:lnTo>
                    <a:lnTo>
                      <a:pt x="734" y="613"/>
                    </a:lnTo>
                    <a:lnTo>
                      <a:pt x="734" y="615"/>
                    </a:lnTo>
                    <a:lnTo>
                      <a:pt x="734" y="615"/>
                    </a:lnTo>
                    <a:lnTo>
                      <a:pt x="734" y="615"/>
                    </a:lnTo>
                    <a:lnTo>
                      <a:pt x="734" y="615"/>
                    </a:lnTo>
                    <a:lnTo>
                      <a:pt x="733" y="615"/>
                    </a:lnTo>
                    <a:lnTo>
                      <a:pt x="733" y="617"/>
                    </a:lnTo>
                    <a:lnTo>
                      <a:pt x="731" y="617"/>
                    </a:lnTo>
                    <a:lnTo>
                      <a:pt x="731" y="617"/>
                    </a:lnTo>
                    <a:lnTo>
                      <a:pt x="731" y="618"/>
                    </a:lnTo>
                    <a:lnTo>
                      <a:pt x="731" y="618"/>
                    </a:lnTo>
                    <a:lnTo>
                      <a:pt x="731" y="620"/>
                    </a:lnTo>
                    <a:lnTo>
                      <a:pt x="731" y="620"/>
                    </a:lnTo>
                    <a:lnTo>
                      <a:pt x="731" y="620"/>
                    </a:lnTo>
                    <a:lnTo>
                      <a:pt x="731" y="620"/>
                    </a:lnTo>
                    <a:lnTo>
                      <a:pt x="731" y="620"/>
                    </a:lnTo>
                    <a:lnTo>
                      <a:pt x="731" y="620"/>
                    </a:lnTo>
                    <a:lnTo>
                      <a:pt x="731" y="622"/>
                    </a:lnTo>
                    <a:lnTo>
                      <a:pt x="731" y="624"/>
                    </a:lnTo>
                    <a:lnTo>
                      <a:pt x="731" y="624"/>
                    </a:lnTo>
                    <a:lnTo>
                      <a:pt x="731" y="626"/>
                    </a:lnTo>
                    <a:lnTo>
                      <a:pt x="729" y="626"/>
                    </a:lnTo>
                    <a:lnTo>
                      <a:pt x="729" y="626"/>
                    </a:lnTo>
                    <a:lnTo>
                      <a:pt x="729" y="626"/>
                    </a:lnTo>
                    <a:lnTo>
                      <a:pt x="729" y="627"/>
                    </a:lnTo>
                    <a:lnTo>
                      <a:pt x="729" y="629"/>
                    </a:lnTo>
                    <a:lnTo>
                      <a:pt x="729" y="629"/>
                    </a:lnTo>
                    <a:lnTo>
                      <a:pt x="729" y="631"/>
                    </a:lnTo>
                    <a:lnTo>
                      <a:pt x="729" y="631"/>
                    </a:lnTo>
                    <a:lnTo>
                      <a:pt x="729" y="631"/>
                    </a:lnTo>
                    <a:lnTo>
                      <a:pt x="729" y="633"/>
                    </a:lnTo>
                    <a:lnTo>
                      <a:pt x="727" y="633"/>
                    </a:lnTo>
                    <a:lnTo>
                      <a:pt x="727" y="631"/>
                    </a:lnTo>
                    <a:lnTo>
                      <a:pt x="727" y="631"/>
                    </a:lnTo>
                    <a:lnTo>
                      <a:pt x="727" y="631"/>
                    </a:lnTo>
                    <a:lnTo>
                      <a:pt x="727" y="633"/>
                    </a:lnTo>
                    <a:lnTo>
                      <a:pt x="727" y="633"/>
                    </a:lnTo>
                    <a:lnTo>
                      <a:pt x="725" y="633"/>
                    </a:lnTo>
                    <a:lnTo>
                      <a:pt x="725" y="635"/>
                    </a:lnTo>
                    <a:lnTo>
                      <a:pt x="725" y="635"/>
                    </a:lnTo>
                    <a:lnTo>
                      <a:pt x="725" y="636"/>
                    </a:lnTo>
                    <a:lnTo>
                      <a:pt x="725" y="636"/>
                    </a:lnTo>
                    <a:lnTo>
                      <a:pt x="724" y="636"/>
                    </a:lnTo>
                    <a:lnTo>
                      <a:pt x="724" y="636"/>
                    </a:lnTo>
                    <a:lnTo>
                      <a:pt x="724" y="638"/>
                    </a:lnTo>
                    <a:lnTo>
                      <a:pt x="724" y="638"/>
                    </a:lnTo>
                    <a:lnTo>
                      <a:pt x="724" y="638"/>
                    </a:lnTo>
                    <a:lnTo>
                      <a:pt x="722" y="640"/>
                    </a:lnTo>
                    <a:lnTo>
                      <a:pt x="722" y="642"/>
                    </a:lnTo>
                    <a:lnTo>
                      <a:pt x="722" y="642"/>
                    </a:lnTo>
                    <a:lnTo>
                      <a:pt x="722" y="644"/>
                    </a:lnTo>
                    <a:lnTo>
                      <a:pt x="720" y="645"/>
                    </a:lnTo>
                    <a:lnTo>
                      <a:pt x="720" y="645"/>
                    </a:lnTo>
                    <a:lnTo>
                      <a:pt x="720" y="647"/>
                    </a:lnTo>
                    <a:lnTo>
                      <a:pt x="720" y="647"/>
                    </a:lnTo>
                    <a:lnTo>
                      <a:pt x="720" y="647"/>
                    </a:lnTo>
                    <a:lnTo>
                      <a:pt x="720" y="647"/>
                    </a:lnTo>
                    <a:lnTo>
                      <a:pt x="722" y="647"/>
                    </a:lnTo>
                    <a:lnTo>
                      <a:pt x="722" y="647"/>
                    </a:lnTo>
                    <a:lnTo>
                      <a:pt x="724" y="649"/>
                    </a:lnTo>
                    <a:lnTo>
                      <a:pt x="724" y="649"/>
                    </a:lnTo>
                    <a:lnTo>
                      <a:pt x="724" y="649"/>
                    </a:lnTo>
                    <a:lnTo>
                      <a:pt x="724" y="651"/>
                    </a:lnTo>
                    <a:lnTo>
                      <a:pt x="724" y="651"/>
                    </a:lnTo>
                    <a:lnTo>
                      <a:pt x="725" y="651"/>
                    </a:lnTo>
                    <a:lnTo>
                      <a:pt x="724" y="651"/>
                    </a:lnTo>
                    <a:lnTo>
                      <a:pt x="725" y="653"/>
                    </a:lnTo>
                    <a:lnTo>
                      <a:pt x="725" y="655"/>
                    </a:lnTo>
                    <a:lnTo>
                      <a:pt x="725" y="655"/>
                    </a:lnTo>
                    <a:lnTo>
                      <a:pt x="727" y="655"/>
                    </a:lnTo>
                    <a:lnTo>
                      <a:pt x="727" y="656"/>
                    </a:lnTo>
                    <a:lnTo>
                      <a:pt x="727" y="656"/>
                    </a:lnTo>
                    <a:lnTo>
                      <a:pt x="729" y="656"/>
                    </a:lnTo>
                    <a:lnTo>
                      <a:pt x="729" y="658"/>
                    </a:lnTo>
                    <a:lnTo>
                      <a:pt x="729" y="658"/>
                    </a:lnTo>
                    <a:lnTo>
                      <a:pt x="727" y="658"/>
                    </a:lnTo>
                    <a:lnTo>
                      <a:pt x="727" y="660"/>
                    </a:lnTo>
                    <a:lnTo>
                      <a:pt x="727" y="660"/>
                    </a:lnTo>
                    <a:lnTo>
                      <a:pt x="727" y="664"/>
                    </a:lnTo>
                    <a:lnTo>
                      <a:pt x="725" y="664"/>
                    </a:lnTo>
                    <a:lnTo>
                      <a:pt x="725" y="665"/>
                    </a:lnTo>
                    <a:lnTo>
                      <a:pt x="725" y="665"/>
                    </a:lnTo>
                    <a:lnTo>
                      <a:pt x="724" y="665"/>
                    </a:lnTo>
                    <a:lnTo>
                      <a:pt x="724" y="667"/>
                    </a:lnTo>
                    <a:lnTo>
                      <a:pt x="724" y="667"/>
                    </a:lnTo>
                    <a:lnTo>
                      <a:pt x="724" y="667"/>
                    </a:lnTo>
                    <a:lnTo>
                      <a:pt x="724" y="667"/>
                    </a:lnTo>
                    <a:lnTo>
                      <a:pt x="724" y="669"/>
                    </a:lnTo>
                    <a:lnTo>
                      <a:pt x="724" y="669"/>
                    </a:lnTo>
                    <a:lnTo>
                      <a:pt x="724" y="669"/>
                    </a:lnTo>
                    <a:lnTo>
                      <a:pt x="722" y="671"/>
                    </a:lnTo>
                    <a:lnTo>
                      <a:pt x="722" y="671"/>
                    </a:lnTo>
                    <a:lnTo>
                      <a:pt x="722" y="671"/>
                    </a:lnTo>
                    <a:lnTo>
                      <a:pt x="722" y="671"/>
                    </a:lnTo>
                    <a:lnTo>
                      <a:pt x="722" y="673"/>
                    </a:lnTo>
                    <a:lnTo>
                      <a:pt x="722" y="673"/>
                    </a:lnTo>
                    <a:lnTo>
                      <a:pt x="724" y="673"/>
                    </a:lnTo>
                    <a:lnTo>
                      <a:pt x="724" y="673"/>
                    </a:lnTo>
                    <a:lnTo>
                      <a:pt x="724" y="674"/>
                    </a:lnTo>
                    <a:lnTo>
                      <a:pt x="722" y="674"/>
                    </a:lnTo>
                    <a:lnTo>
                      <a:pt x="722" y="674"/>
                    </a:lnTo>
                    <a:lnTo>
                      <a:pt x="722" y="674"/>
                    </a:lnTo>
                    <a:lnTo>
                      <a:pt x="720" y="676"/>
                    </a:lnTo>
                    <a:lnTo>
                      <a:pt x="720" y="676"/>
                    </a:lnTo>
                    <a:lnTo>
                      <a:pt x="718" y="676"/>
                    </a:lnTo>
                    <a:lnTo>
                      <a:pt x="718" y="676"/>
                    </a:lnTo>
                    <a:lnTo>
                      <a:pt x="718" y="676"/>
                    </a:lnTo>
                    <a:lnTo>
                      <a:pt x="716" y="676"/>
                    </a:lnTo>
                    <a:lnTo>
                      <a:pt x="715" y="676"/>
                    </a:lnTo>
                    <a:lnTo>
                      <a:pt x="715" y="674"/>
                    </a:lnTo>
                    <a:lnTo>
                      <a:pt x="715" y="674"/>
                    </a:lnTo>
                    <a:lnTo>
                      <a:pt x="713" y="674"/>
                    </a:lnTo>
                    <a:lnTo>
                      <a:pt x="713" y="674"/>
                    </a:lnTo>
                    <a:lnTo>
                      <a:pt x="713" y="673"/>
                    </a:lnTo>
                    <a:lnTo>
                      <a:pt x="713" y="673"/>
                    </a:lnTo>
                    <a:lnTo>
                      <a:pt x="711" y="671"/>
                    </a:lnTo>
                    <a:lnTo>
                      <a:pt x="711" y="671"/>
                    </a:lnTo>
                    <a:lnTo>
                      <a:pt x="711" y="671"/>
                    </a:lnTo>
                    <a:lnTo>
                      <a:pt x="711" y="671"/>
                    </a:lnTo>
                    <a:lnTo>
                      <a:pt x="711" y="671"/>
                    </a:lnTo>
                    <a:lnTo>
                      <a:pt x="711" y="671"/>
                    </a:lnTo>
                    <a:lnTo>
                      <a:pt x="711" y="671"/>
                    </a:lnTo>
                    <a:lnTo>
                      <a:pt x="711" y="671"/>
                    </a:lnTo>
                    <a:lnTo>
                      <a:pt x="711" y="673"/>
                    </a:lnTo>
                    <a:lnTo>
                      <a:pt x="711" y="673"/>
                    </a:lnTo>
                    <a:lnTo>
                      <a:pt x="711" y="673"/>
                    </a:lnTo>
                    <a:lnTo>
                      <a:pt x="709" y="673"/>
                    </a:lnTo>
                    <a:lnTo>
                      <a:pt x="709" y="674"/>
                    </a:lnTo>
                    <a:lnTo>
                      <a:pt x="709" y="676"/>
                    </a:lnTo>
                    <a:lnTo>
                      <a:pt x="709" y="676"/>
                    </a:lnTo>
                    <a:lnTo>
                      <a:pt x="709" y="678"/>
                    </a:lnTo>
                    <a:lnTo>
                      <a:pt x="709" y="678"/>
                    </a:lnTo>
                    <a:lnTo>
                      <a:pt x="707" y="678"/>
                    </a:lnTo>
                    <a:lnTo>
                      <a:pt x="707" y="678"/>
                    </a:lnTo>
                    <a:lnTo>
                      <a:pt x="707" y="678"/>
                    </a:lnTo>
                    <a:lnTo>
                      <a:pt x="707" y="680"/>
                    </a:lnTo>
                    <a:lnTo>
                      <a:pt x="707" y="680"/>
                    </a:lnTo>
                    <a:lnTo>
                      <a:pt x="706" y="680"/>
                    </a:lnTo>
                    <a:lnTo>
                      <a:pt x="706" y="680"/>
                    </a:lnTo>
                    <a:lnTo>
                      <a:pt x="706" y="680"/>
                    </a:lnTo>
                    <a:lnTo>
                      <a:pt x="706" y="682"/>
                    </a:lnTo>
                    <a:lnTo>
                      <a:pt x="706" y="682"/>
                    </a:lnTo>
                    <a:lnTo>
                      <a:pt x="706" y="683"/>
                    </a:lnTo>
                    <a:lnTo>
                      <a:pt x="706" y="683"/>
                    </a:lnTo>
                    <a:lnTo>
                      <a:pt x="704" y="683"/>
                    </a:lnTo>
                    <a:lnTo>
                      <a:pt x="704" y="683"/>
                    </a:lnTo>
                    <a:lnTo>
                      <a:pt x="704" y="683"/>
                    </a:lnTo>
                    <a:lnTo>
                      <a:pt x="704" y="683"/>
                    </a:lnTo>
                    <a:lnTo>
                      <a:pt x="704" y="683"/>
                    </a:lnTo>
                    <a:lnTo>
                      <a:pt x="702" y="683"/>
                    </a:lnTo>
                    <a:lnTo>
                      <a:pt x="702" y="683"/>
                    </a:lnTo>
                    <a:lnTo>
                      <a:pt x="702" y="683"/>
                    </a:lnTo>
                    <a:lnTo>
                      <a:pt x="702" y="683"/>
                    </a:lnTo>
                    <a:lnTo>
                      <a:pt x="700" y="683"/>
                    </a:lnTo>
                    <a:lnTo>
                      <a:pt x="700" y="685"/>
                    </a:lnTo>
                    <a:lnTo>
                      <a:pt x="698" y="685"/>
                    </a:lnTo>
                    <a:lnTo>
                      <a:pt x="697" y="685"/>
                    </a:lnTo>
                    <a:lnTo>
                      <a:pt x="697" y="685"/>
                    </a:lnTo>
                    <a:lnTo>
                      <a:pt x="697" y="687"/>
                    </a:lnTo>
                    <a:lnTo>
                      <a:pt x="697" y="687"/>
                    </a:lnTo>
                    <a:lnTo>
                      <a:pt x="697" y="689"/>
                    </a:lnTo>
                    <a:lnTo>
                      <a:pt x="695" y="689"/>
                    </a:lnTo>
                    <a:lnTo>
                      <a:pt x="695" y="689"/>
                    </a:lnTo>
                    <a:lnTo>
                      <a:pt x="695" y="689"/>
                    </a:lnTo>
                    <a:lnTo>
                      <a:pt x="695" y="689"/>
                    </a:lnTo>
                    <a:lnTo>
                      <a:pt x="695" y="689"/>
                    </a:lnTo>
                    <a:lnTo>
                      <a:pt x="695" y="689"/>
                    </a:lnTo>
                    <a:lnTo>
                      <a:pt x="693" y="691"/>
                    </a:lnTo>
                    <a:lnTo>
                      <a:pt x="693" y="691"/>
                    </a:lnTo>
                    <a:lnTo>
                      <a:pt x="693" y="691"/>
                    </a:lnTo>
                    <a:lnTo>
                      <a:pt x="693" y="691"/>
                    </a:lnTo>
                    <a:lnTo>
                      <a:pt x="693" y="693"/>
                    </a:lnTo>
                    <a:lnTo>
                      <a:pt x="693" y="693"/>
                    </a:lnTo>
                    <a:lnTo>
                      <a:pt x="693" y="693"/>
                    </a:lnTo>
                    <a:lnTo>
                      <a:pt x="693" y="693"/>
                    </a:lnTo>
                    <a:lnTo>
                      <a:pt x="693" y="693"/>
                    </a:lnTo>
                    <a:lnTo>
                      <a:pt x="693" y="693"/>
                    </a:lnTo>
                    <a:lnTo>
                      <a:pt x="693" y="694"/>
                    </a:lnTo>
                    <a:lnTo>
                      <a:pt x="691" y="694"/>
                    </a:lnTo>
                    <a:lnTo>
                      <a:pt x="691" y="694"/>
                    </a:lnTo>
                    <a:lnTo>
                      <a:pt x="691" y="694"/>
                    </a:lnTo>
                    <a:lnTo>
                      <a:pt x="689" y="694"/>
                    </a:lnTo>
                    <a:lnTo>
                      <a:pt x="687" y="696"/>
                    </a:lnTo>
                    <a:lnTo>
                      <a:pt x="687" y="696"/>
                    </a:lnTo>
                    <a:lnTo>
                      <a:pt x="687" y="696"/>
                    </a:lnTo>
                    <a:lnTo>
                      <a:pt x="687" y="696"/>
                    </a:lnTo>
                    <a:lnTo>
                      <a:pt x="687" y="696"/>
                    </a:lnTo>
                    <a:lnTo>
                      <a:pt x="687" y="696"/>
                    </a:lnTo>
                    <a:lnTo>
                      <a:pt x="687" y="696"/>
                    </a:lnTo>
                    <a:lnTo>
                      <a:pt x="687" y="698"/>
                    </a:lnTo>
                    <a:lnTo>
                      <a:pt x="686" y="700"/>
                    </a:lnTo>
                    <a:lnTo>
                      <a:pt x="686" y="702"/>
                    </a:lnTo>
                    <a:lnTo>
                      <a:pt x="686" y="702"/>
                    </a:lnTo>
                    <a:lnTo>
                      <a:pt x="686" y="702"/>
                    </a:lnTo>
                    <a:lnTo>
                      <a:pt x="686" y="702"/>
                    </a:lnTo>
                    <a:lnTo>
                      <a:pt x="686" y="702"/>
                    </a:lnTo>
                    <a:lnTo>
                      <a:pt x="686" y="703"/>
                    </a:lnTo>
                    <a:lnTo>
                      <a:pt x="684" y="703"/>
                    </a:lnTo>
                    <a:lnTo>
                      <a:pt x="684" y="703"/>
                    </a:lnTo>
                    <a:lnTo>
                      <a:pt x="684" y="705"/>
                    </a:lnTo>
                    <a:lnTo>
                      <a:pt x="684" y="705"/>
                    </a:lnTo>
                    <a:lnTo>
                      <a:pt x="682" y="705"/>
                    </a:lnTo>
                    <a:lnTo>
                      <a:pt x="682" y="705"/>
                    </a:lnTo>
                    <a:lnTo>
                      <a:pt x="682" y="705"/>
                    </a:lnTo>
                    <a:lnTo>
                      <a:pt x="682" y="705"/>
                    </a:lnTo>
                    <a:lnTo>
                      <a:pt x="682" y="705"/>
                    </a:lnTo>
                    <a:lnTo>
                      <a:pt x="680" y="707"/>
                    </a:lnTo>
                    <a:lnTo>
                      <a:pt x="680" y="707"/>
                    </a:lnTo>
                    <a:lnTo>
                      <a:pt x="680" y="707"/>
                    </a:lnTo>
                    <a:lnTo>
                      <a:pt x="680" y="707"/>
                    </a:lnTo>
                    <a:lnTo>
                      <a:pt x="680" y="707"/>
                    </a:lnTo>
                    <a:lnTo>
                      <a:pt x="678" y="707"/>
                    </a:lnTo>
                    <a:lnTo>
                      <a:pt x="678" y="709"/>
                    </a:lnTo>
                    <a:lnTo>
                      <a:pt x="678" y="709"/>
                    </a:lnTo>
                    <a:lnTo>
                      <a:pt x="678" y="711"/>
                    </a:lnTo>
                    <a:lnTo>
                      <a:pt x="678" y="711"/>
                    </a:lnTo>
                    <a:lnTo>
                      <a:pt x="678" y="711"/>
                    </a:lnTo>
                    <a:lnTo>
                      <a:pt x="678" y="711"/>
                    </a:lnTo>
                    <a:lnTo>
                      <a:pt x="678" y="711"/>
                    </a:lnTo>
                    <a:lnTo>
                      <a:pt x="678" y="712"/>
                    </a:lnTo>
                    <a:lnTo>
                      <a:pt x="680" y="712"/>
                    </a:lnTo>
                    <a:lnTo>
                      <a:pt x="680" y="712"/>
                    </a:lnTo>
                    <a:lnTo>
                      <a:pt x="680" y="712"/>
                    </a:lnTo>
                    <a:lnTo>
                      <a:pt x="680" y="714"/>
                    </a:lnTo>
                    <a:lnTo>
                      <a:pt x="682" y="714"/>
                    </a:lnTo>
                    <a:lnTo>
                      <a:pt x="682" y="714"/>
                    </a:lnTo>
                    <a:lnTo>
                      <a:pt x="682" y="714"/>
                    </a:lnTo>
                    <a:lnTo>
                      <a:pt x="682" y="716"/>
                    </a:lnTo>
                    <a:lnTo>
                      <a:pt x="682" y="716"/>
                    </a:lnTo>
                    <a:lnTo>
                      <a:pt x="682" y="716"/>
                    </a:lnTo>
                    <a:lnTo>
                      <a:pt x="680" y="716"/>
                    </a:lnTo>
                    <a:lnTo>
                      <a:pt x="680" y="716"/>
                    </a:lnTo>
                    <a:lnTo>
                      <a:pt x="680" y="716"/>
                    </a:lnTo>
                    <a:lnTo>
                      <a:pt x="678" y="718"/>
                    </a:lnTo>
                    <a:lnTo>
                      <a:pt x="678" y="718"/>
                    </a:lnTo>
                    <a:lnTo>
                      <a:pt x="678" y="718"/>
                    </a:lnTo>
                    <a:lnTo>
                      <a:pt x="678" y="718"/>
                    </a:lnTo>
                    <a:lnTo>
                      <a:pt x="678" y="718"/>
                    </a:lnTo>
                    <a:lnTo>
                      <a:pt x="677" y="720"/>
                    </a:lnTo>
                    <a:lnTo>
                      <a:pt x="677" y="720"/>
                    </a:lnTo>
                    <a:lnTo>
                      <a:pt x="677" y="720"/>
                    </a:lnTo>
                    <a:lnTo>
                      <a:pt x="675" y="720"/>
                    </a:lnTo>
                    <a:lnTo>
                      <a:pt x="675" y="720"/>
                    </a:lnTo>
                    <a:lnTo>
                      <a:pt x="673" y="721"/>
                    </a:lnTo>
                    <a:lnTo>
                      <a:pt x="673" y="723"/>
                    </a:lnTo>
                    <a:lnTo>
                      <a:pt x="671" y="723"/>
                    </a:lnTo>
                    <a:lnTo>
                      <a:pt x="671" y="723"/>
                    </a:lnTo>
                    <a:lnTo>
                      <a:pt x="669" y="723"/>
                    </a:lnTo>
                    <a:lnTo>
                      <a:pt x="669" y="723"/>
                    </a:lnTo>
                    <a:lnTo>
                      <a:pt x="669" y="723"/>
                    </a:lnTo>
                    <a:lnTo>
                      <a:pt x="666" y="723"/>
                    </a:lnTo>
                    <a:lnTo>
                      <a:pt x="666" y="723"/>
                    </a:lnTo>
                    <a:lnTo>
                      <a:pt x="664" y="723"/>
                    </a:lnTo>
                    <a:lnTo>
                      <a:pt x="664" y="723"/>
                    </a:lnTo>
                    <a:lnTo>
                      <a:pt x="662" y="723"/>
                    </a:lnTo>
                    <a:lnTo>
                      <a:pt x="662" y="723"/>
                    </a:lnTo>
                    <a:lnTo>
                      <a:pt x="660" y="723"/>
                    </a:lnTo>
                    <a:lnTo>
                      <a:pt x="659" y="725"/>
                    </a:lnTo>
                    <a:lnTo>
                      <a:pt x="659" y="725"/>
                    </a:lnTo>
                    <a:lnTo>
                      <a:pt x="659" y="725"/>
                    </a:lnTo>
                    <a:lnTo>
                      <a:pt x="659" y="725"/>
                    </a:lnTo>
                    <a:lnTo>
                      <a:pt x="657" y="727"/>
                    </a:lnTo>
                    <a:lnTo>
                      <a:pt x="657" y="727"/>
                    </a:lnTo>
                    <a:lnTo>
                      <a:pt x="657" y="727"/>
                    </a:lnTo>
                    <a:lnTo>
                      <a:pt x="657" y="727"/>
                    </a:lnTo>
                    <a:lnTo>
                      <a:pt x="655" y="727"/>
                    </a:lnTo>
                    <a:lnTo>
                      <a:pt x="655" y="727"/>
                    </a:lnTo>
                    <a:lnTo>
                      <a:pt x="655" y="727"/>
                    </a:lnTo>
                    <a:lnTo>
                      <a:pt x="653" y="727"/>
                    </a:lnTo>
                    <a:lnTo>
                      <a:pt x="653" y="727"/>
                    </a:lnTo>
                    <a:lnTo>
                      <a:pt x="651" y="727"/>
                    </a:lnTo>
                    <a:lnTo>
                      <a:pt x="649" y="727"/>
                    </a:lnTo>
                    <a:lnTo>
                      <a:pt x="649" y="725"/>
                    </a:lnTo>
                    <a:lnTo>
                      <a:pt x="649" y="725"/>
                    </a:lnTo>
                    <a:lnTo>
                      <a:pt x="648" y="725"/>
                    </a:lnTo>
                    <a:lnTo>
                      <a:pt x="648" y="725"/>
                    </a:lnTo>
                    <a:lnTo>
                      <a:pt x="648" y="725"/>
                    </a:lnTo>
                    <a:lnTo>
                      <a:pt x="648" y="725"/>
                    </a:lnTo>
                    <a:lnTo>
                      <a:pt x="646" y="727"/>
                    </a:lnTo>
                    <a:lnTo>
                      <a:pt x="646" y="727"/>
                    </a:lnTo>
                    <a:lnTo>
                      <a:pt x="646" y="727"/>
                    </a:lnTo>
                    <a:lnTo>
                      <a:pt x="646" y="727"/>
                    </a:lnTo>
                    <a:lnTo>
                      <a:pt x="646" y="727"/>
                    </a:lnTo>
                    <a:lnTo>
                      <a:pt x="646" y="727"/>
                    </a:lnTo>
                    <a:lnTo>
                      <a:pt x="646" y="729"/>
                    </a:lnTo>
                    <a:lnTo>
                      <a:pt x="646" y="729"/>
                    </a:lnTo>
                    <a:lnTo>
                      <a:pt x="644" y="729"/>
                    </a:lnTo>
                    <a:lnTo>
                      <a:pt x="642" y="729"/>
                    </a:lnTo>
                    <a:lnTo>
                      <a:pt x="642" y="729"/>
                    </a:lnTo>
                    <a:lnTo>
                      <a:pt x="642" y="729"/>
                    </a:lnTo>
                    <a:lnTo>
                      <a:pt x="642" y="729"/>
                    </a:lnTo>
                    <a:lnTo>
                      <a:pt x="640" y="729"/>
                    </a:lnTo>
                    <a:lnTo>
                      <a:pt x="640" y="729"/>
                    </a:lnTo>
                    <a:lnTo>
                      <a:pt x="639" y="729"/>
                    </a:lnTo>
                    <a:lnTo>
                      <a:pt x="639" y="729"/>
                    </a:lnTo>
                    <a:lnTo>
                      <a:pt x="639" y="729"/>
                    </a:lnTo>
                    <a:lnTo>
                      <a:pt x="637" y="730"/>
                    </a:lnTo>
                    <a:lnTo>
                      <a:pt x="637" y="730"/>
                    </a:lnTo>
                    <a:lnTo>
                      <a:pt x="637" y="730"/>
                    </a:lnTo>
                    <a:lnTo>
                      <a:pt x="637" y="730"/>
                    </a:lnTo>
                    <a:lnTo>
                      <a:pt x="635" y="730"/>
                    </a:lnTo>
                    <a:lnTo>
                      <a:pt x="633" y="732"/>
                    </a:lnTo>
                    <a:lnTo>
                      <a:pt x="633" y="732"/>
                    </a:lnTo>
                    <a:lnTo>
                      <a:pt x="631" y="730"/>
                    </a:lnTo>
                    <a:lnTo>
                      <a:pt x="631" y="730"/>
                    </a:lnTo>
                    <a:lnTo>
                      <a:pt x="630" y="730"/>
                    </a:lnTo>
                    <a:lnTo>
                      <a:pt x="630" y="730"/>
                    </a:lnTo>
                    <a:lnTo>
                      <a:pt x="630" y="730"/>
                    </a:lnTo>
                    <a:lnTo>
                      <a:pt x="630" y="729"/>
                    </a:lnTo>
                    <a:lnTo>
                      <a:pt x="628" y="729"/>
                    </a:lnTo>
                    <a:lnTo>
                      <a:pt x="628" y="729"/>
                    </a:lnTo>
                    <a:lnTo>
                      <a:pt x="628" y="729"/>
                    </a:lnTo>
                    <a:lnTo>
                      <a:pt x="628" y="729"/>
                    </a:lnTo>
                    <a:lnTo>
                      <a:pt x="628" y="729"/>
                    </a:lnTo>
                    <a:lnTo>
                      <a:pt x="628" y="729"/>
                    </a:lnTo>
                    <a:lnTo>
                      <a:pt x="628" y="730"/>
                    </a:lnTo>
                    <a:lnTo>
                      <a:pt x="628" y="730"/>
                    </a:lnTo>
                    <a:lnTo>
                      <a:pt x="628" y="730"/>
                    </a:lnTo>
                    <a:lnTo>
                      <a:pt x="628" y="730"/>
                    </a:lnTo>
                    <a:lnTo>
                      <a:pt x="628" y="732"/>
                    </a:lnTo>
                    <a:lnTo>
                      <a:pt x="626" y="732"/>
                    </a:lnTo>
                    <a:lnTo>
                      <a:pt x="626" y="732"/>
                    </a:lnTo>
                    <a:lnTo>
                      <a:pt x="626" y="734"/>
                    </a:lnTo>
                    <a:lnTo>
                      <a:pt x="626" y="734"/>
                    </a:lnTo>
                    <a:lnTo>
                      <a:pt x="626" y="734"/>
                    </a:lnTo>
                    <a:lnTo>
                      <a:pt x="626" y="734"/>
                    </a:lnTo>
                    <a:lnTo>
                      <a:pt x="626" y="736"/>
                    </a:lnTo>
                    <a:lnTo>
                      <a:pt x="626" y="736"/>
                    </a:lnTo>
                    <a:lnTo>
                      <a:pt x="626" y="736"/>
                    </a:lnTo>
                    <a:lnTo>
                      <a:pt x="626" y="736"/>
                    </a:lnTo>
                    <a:lnTo>
                      <a:pt x="624" y="736"/>
                    </a:lnTo>
                    <a:lnTo>
                      <a:pt x="624" y="736"/>
                    </a:lnTo>
                    <a:lnTo>
                      <a:pt x="624" y="738"/>
                    </a:lnTo>
                    <a:lnTo>
                      <a:pt x="624" y="738"/>
                    </a:lnTo>
                    <a:lnTo>
                      <a:pt x="622" y="738"/>
                    </a:lnTo>
                    <a:lnTo>
                      <a:pt x="621" y="738"/>
                    </a:lnTo>
                    <a:lnTo>
                      <a:pt x="621" y="738"/>
                    </a:lnTo>
                    <a:lnTo>
                      <a:pt x="621" y="738"/>
                    </a:lnTo>
                    <a:lnTo>
                      <a:pt x="619" y="740"/>
                    </a:lnTo>
                    <a:lnTo>
                      <a:pt x="619" y="740"/>
                    </a:lnTo>
                    <a:lnTo>
                      <a:pt x="619" y="740"/>
                    </a:lnTo>
                    <a:lnTo>
                      <a:pt x="619" y="740"/>
                    </a:lnTo>
                    <a:lnTo>
                      <a:pt x="619" y="741"/>
                    </a:lnTo>
                    <a:lnTo>
                      <a:pt x="619" y="741"/>
                    </a:lnTo>
                    <a:lnTo>
                      <a:pt x="617" y="741"/>
                    </a:lnTo>
                    <a:lnTo>
                      <a:pt x="617" y="741"/>
                    </a:lnTo>
                    <a:lnTo>
                      <a:pt x="617" y="741"/>
                    </a:lnTo>
                    <a:lnTo>
                      <a:pt x="617" y="741"/>
                    </a:lnTo>
                    <a:lnTo>
                      <a:pt x="617" y="743"/>
                    </a:lnTo>
                    <a:lnTo>
                      <a:pt x="615" y="743"/>
                    </a:lnTo>
                    <a:lnTo>
                      <a:pt x="615" y="745"/>
                    </a:lnTo>
                    <a:lnTo>
                      <a:pt x="615" y="745"/>
                    </a:lnTo>
                    <a:lnTo>
                      <a:pt x="615" y="745"/>
                    </a:lnTo>
                    <a:lnTo>
                      <a:pt x="615" y="745"/>
                    </a:lnTo>
                    <a:lnTo>
                      <a:pt x="613" y="745"/>
                    </a:lnTo>
                    <a:lnTo>
                      <a:pt x="613" y="747"/>
                    </a:lnTo>
                    <a:lnTo>
                      <a:pt x="612" y="747"/>
                    </a:lnTo>
                    <a:lnTo>
                      <a:pt x="612" y="749"/>
                    </a:lnTo>
                    <a:lnTo>
                      <a:pt x="610" y="750"/>
                    </a:lnTo>
                    <a:lnTo>
                      <a:pt x="610" y="750"/>
                    </a:lnTo>
                    <a:lnTo>
                      <a:pt x="608" y="750"/>
                    </a:lnTo>
                    <a:lnTo>
                      <a:pt x="608" y="752"/>
                    </a:lnTo>
                    <a:lnTo>
                      <a:pt x="608" y="752"/>
                    </a:lnTo>
                    <a:lnTo>
                      <a:pt x="608" y="752"/>
                    </a:lnTo>
                    <a:lnTo>
                      <a:pt x="606" y="752"/>
                    </a:lnTo>
                    <a:lnTo>
                      <a:pt x="606" y="752"/>
                    </a:lnTo>
                    <a:lnTo>
                      <a:pt x="606" y="752"/>
                    </a:lnTo>
                    <a:lnTo>
                      <a:pt x="604" y="752"/>
                    </a:lnTo>
                    <a:lnTo>
                      <a:pt x="604" y="752"/>
                    </a:lnTo>
                    <a:lnTo>
                      <a:pt x="604" y="752"/>
                    </a:lnTo>
                    <a:lnTo>
                      <a:pt x="604" y="752"/>
                    </a:lnTo>
                    <a:lnTo>
                      <a:pt x="604" y="754"/>
                    </a:lnTo>
                    <a:lnTo>
                      <a:pt x="602" y="754"/>
                    </a:lnTo>
                    <a:lnTo>
                      <a:pt x="602" y="754"/>
                    </a:lnTo>
                    <a:lnTo>
                      <a:pt x="601" y="752"/>
                    </a:lnTo>
                    <a:lnTo>
                      <a:pt x="601" y="752"/>
                    </a:lnTo>
                    <a:lnTo>
                      <a:pt x="599" y="752"/>
                    </a:lnTo>
                    <a:lnTo>
                      <a:pt x="599" y="752"/>
                    </a:lnTo>
                    <a:lnTo>
                      <a:pt x="599" y="752"/>
                    </a:lnTo>
                    <a:lnTo>
                      <a:pt x="599" y="750"/>
                    </a:lnTo>
                    <a:lnTo>
                      <a:pt x="597" y="750"/>
                    </a:lnTo>
                    <a:lnTo>
                      <a:pt x="597" y="750"/>
                    </a:lnTo>
                    <a:lnTo>
                      <a:pt x="595" y="750"/>
                    </a:lnTo>
                    <a:lnTo>
                      <a:pt x="595" y="750"/>
                    </a:lnTo>
                    <a:lnTo>
                      <a:pt x="595" y="750"/>
                    </a:lnTo>
                    <a:lnTo>
                      <a:pt x="595" y="750"/>
                    </a:lnTo>
                    <a:lnTo>
                      <a:pt x="595" y="750"/>
                    </a:lnTo>
                    <a:lnTo>
                      <a:pt x="595" y="750"/>
                    </a:lnTo>
                    <a:lnTo>
                      <a:pt x="593" y="750"/>
                    </a:lnTo>
                    <a:lnTo>
                      <a:pt x="593" y="749"/>
                    </a:lnTo>
                    <a:lnTo>
                      <a:pt x="593" y="749"/>
                    </a:lnTo>
                    <a:lnTo>
                      <a:pt x="592" y="749"/>
                    </a:lnTo>
                    <a:lnTo>
                      <a:pt x="592" y="749"/>
                    </a:lnTo>
                    <a:lnTo>
                      <a:pt x="592" y="749"/>
                    </a:lnTo>
                    <a:lnTo>
                      <a:pt x="590" y="747"/>
                    </a:lnTo>
                    <a:lnTo>
                      <a:pt x="590" y="747"/>
                    </a:lnTo>
                    <a:lnTo>
                      <a:pt x="590" y="745"/>
                    </a:lnTo>
                    <a:lnTo>
                      <a:pt x="590" y="745"/>
                    </a:lnTo>
                    <a:lnTo>
                      <a:pt x="590" y="745"/>
                    </a:lnTo>
                    <a:lnTo>
                      <a:pt x="588" y="743"/>
                    </a:lnTo>
                    <a:lnTo>
                      <a:pt x="588" y="743"/>
                    </a:lnTo>
                    <a:lnTo>
                      <a:pt x="588" y="741"/>
                    </a:lnTo>
                    <a:lnTo>
                      <a:pt x="586" y="741"/>
                    </a:lnTo>
                    <a:lnTo>
                      <a:pt x="586" y="741"/>
                    </a:lnTo>
                    <a:lnTo>
                      <a:pt x="586" y="741"/>
                    </a:lnTo>
                    <a:lnTo>
                      <a:pt x="586" y="740"/>
                    </a:lnTo>
                    <a:lnTo>
                      <a:pt x="584" y="740"/>
                    </a:lnTo>
                    <a:lnTo>
                      <a:pt x="584" y="740"/>
                    </a:lnTo>
                    <a:lnTo>
                      <a:pt x="583" y="740"/>
                    </a:lnTo>
                    <a:lnTo>
                      <a:pt x="583" y="740"/>
                    </a:lnTo>
                    <a:lnTo>
                      <a:pt x="583" y="740"/>
                    </a:lnTo>
                    <a:lnTo>
                      <a:pt x="581" y="740"/>
                    </a:lnTo>
                    <a:lnTo>
                      <a:pt x="579" y="738"/>
                    </a:lnTo>
                    <a:lnTo>
                      <a:pt x="579" y="738"/>
                    </a:lnTo>
                    <a:lnTo>
                      <a:pt x="577" y="738"/>
                    </a:lnTo>
                    <a:lnTo>
                      <a:pt x="577" y="738"/>
                    </a:lnTo>
                    <a:lnTo>
                      <a:pt x="575" y="736"/>
                    </a:lnTo>
                    <a:lnTo>
                      <a:pt x="575" y="736"/>
                    </a:lnTo>
                    <a:lnTo>
                      <a:pt x="574" y="734"/>
                    </a:lnTo>
                    <a:lnTo>
                      <a:pt x="572" y="734"/>
                    </a:lnTo>
                    <a:lnTo>
                      <a:pt x="572" y="732"/>
                    </a:lnTo>
                    <a:lnTo>
                      <a:pt x="572" y="732"/>
                    </a:lnTo>
                    <a:lnTo>
                      <a:pt x="572" y="732"/>
                    </a:lnTo>
                    <a:lnTo>
                      <a:pt x="572" y="730"/>
                    </a:lnTo>
                    <a:lnTo>
                      <a:pt x="572" y="730"/>
                    </a:lnTo>
                    <a:lnTo>
                      <a:pt x="572" y="729"/>
                    </a:lnTo>
                    <a:lnTo>
                      <a:pt x="572" y="729"/>
                    </a:lnTo>
                    <a:lnTo>
                      <a:pt x="572" y="729"/>
                    </a:lnTo>
                    <a:lnTo>
                      <a:pt x="572" y="729"/>
                    </a:lnTo>
                    <a:lnTo>
                      <a:pt x="570" y="729"/>
                    </a:lnTo>
                    <a:lnTo>
                      <a:pt x="570" y="729"/>
                    </a:lnTo>
                    <a:lnTo>
                      <a:pt x="570" y="729"/>
                    </a:lnTo>
                    <a:lnTo>
                      <a:pt x="568" y="729"/>
                    </a:lnTo>
                    <a:lnTo>
                      <a:pt x="568" y="729"/>
                    </a:lnTo>
                    <a:lnTo>
                      <a:pt x="568" y="729"/>
                    </a:lnTo>
                    <a:lnTo>
                      <a:pt x="566" y="729"/>
                    </a:lnTo>
                    <a:lnTo>
                      <a:pt x="566" y="729"/>
                    </a:lnTo>
                    <a:lnTo>
                      <a:pt x="566" y="727"/>
                    </a:lnTo>
                    <a:lnTo>
                      <a:pt x="564" y="727"/>
                    </a:lnTo>
                    <a:lnTo>
                      <a:pt x="564" y="727"/>
                    </a:lnTo>
                    <a:lnTo>
                      <a:pt x="563" y="727"/>
                    </a:lnTo>
                    <a:lnTo>
                      <a:pt x="563" y="727"/>
                    </a:lnTo>
                    <a:lnTo>
                      <a:pt x="563" y="727"/>
                    </a:lnTo>
                    <a:lnTo>
                      <a:pt x="561" y="725"/>
                    </a:lnTo>
                    <a:lnTo>
                      <a:pt x="561" y="725"/>
                    </a:lnTo>
                    <a:lnTo>
                      <a:pt x="561" y="725"/>
                    </a:lnTo>
                    <a:lnTo>
                      <a:pt x="559" y="725"/>
                    </a:lnTo>
                    <a:lnTo>
                      <a:pt x="559" y="723"/>
                    </a:lnTo>
                    <a:lnTo>
                      <a:pt x="559" y="723"/>
                    </a:lnTo>
                    <a:lnTo>
                      <a:pt x="559" y="723"/>
                    </a:lnTo>
                    <a:lnTo>
                      <a:pt x="559" y="723"/>
                    </a:lnTo>
                    <a:lnTo>
                      <a:pt x="557" y="721"/>
                    </a:lnTo>
                    <a:lnTo>
                      <a:pt x="557" y="721"/>
                    </a:lnTo>
                    <a:lnTo>
                      <a:pt x="557" y="721"/>
                    </a:lnTo>
                    <a:lnTo>
                      <a:pt x="557" y="721"/>
                    </a:lnTo>
                    <a:lnTo>
                      <a:pt x="557" y="721"/>
                    </a:lnTo>
                    <a:lnTo>
                      <a:pt x="555" y="721"/>
                    </a:lnTo>
                    <a:lnTo>
                      <a:pt x="555" y="721"/>
                    </a:lnTo>
                    <a:lnTo>
                      <a:pt x="554" y="720"/>
                    </a:lnTo>
                    <a:lnTo>
                      <a:pt x="554" y="720"/>
                    </a:lnTo>
                    <a:lnTo>
                      <a:pt x="552" y="720"/>
                    </a:lnTo>
                    <a:lnTo>
                      <a:pt x="552" y="720"/>
                    </a:lnTo>
                    <a:lnTo>
                      <a:pt x="550" y="720"/>
                    </a:lnTo>
                    <a:lnTo>
                      <a:pt x="550" y="720"/>
                    </a:lnTo>
                    <a:lnTo>
                      <a:pt x="550" y="720"/>
                    </a:lnTo>
                    <a:lnTo>
                      <a:pt x="550" y="720"/>
                    </a:lnTo>
                    <a:lnTo>
                      <a:pt x="548" y="718"/>
                    </a:lnTo>
                    <a:lnTo>
                      <a:pt x="548" y="718"/>
                    </a:lnTo>
                    <a:lnTo>
                      <a:pt x="548" y="718"/>
                    </a:lnTo>
                    <a:lnTo>
                      <a:pt x="548" y="718"/>
                    </a:lnTo>
                    <a:lnTo>
                      <a:pt x="548" y="718"/>
                    </a:lnTo>
                    <a:lnTo>
                      <a:pt x="548" y="718"/>
                    </a:lnTo>
                    <a:lnTo>
                      <a:pt x="546" y="716"/>
                    </a:lnTo>
                    <a:lnTo>
                      <a:pt x="546" y="716"/>
                    </a:lnTo>
                    <a:lnTo>
                      <a:pt x="546" y="714"/>
                    </a:lnTo>
                    <a:lnTo>
                      <a:pt x="546" y="714"/>
                    </a:lnTo>
                    <a:lnTo>
                      <a:pt x="546" y="714"/>
                    </a:lnTo>
                    <a:lnTo>
                      <a:pt x="546" y="714"/>
                    </a:lnTo>
                    <a:lnTo>
                      <a:pt x="545" y="714"/>
                    </a:lnTo>
                    <a:lnTo>
                      <a:pt x="545" y="714"/>
                    </a:lnTo>
                    <a:lnTo>
                      <a:pt x="545" y="712"/>
                    </a:lnTo>
                    <a:lnTo>
                      <a:pt x="545" y="712"/>
                    </a:lnTo>
                    <a:lnTo>
                      <a:pt x="543" y="712"/>
                    </a:lnTo>
                    <a:lnTo>
                      <a:pt x="543" y="712"/>
                    </a:lnTo>
                    <a:lnTo>
                      <a:pt x="543" y="712"/>
                    </a:lnTo>
                    <a:lnTo>
                      <a:pt x="543" y="712"/>
                    </a:lnTo>
                    <a:lnTo>
                      <a:pt x="541" y="712"/>
                    </a:lnTo>
                    <a:lnTo>
                      <a:pt x="541" y="712"/>
                    </a:lnTo>
                    <a:lnTo>
                      <a:pt x="541" y="712"/>
                    </a:lnTo>
                    <a:lnTo>
                      <a:pt x="541" y="712"/>
                    </a:lnTo>
                    <a:lnTo>
                      <a:pt x="541" y="712"/>
                    </a:lnTo>
                    <a:lnTo>
                      <a:pt x="539" y="712"/>
                    </a:lnTo>
                    <a:lnTo>
                      <a:pt x="539" y="712"/>
                    </a:lnTo>
                    <a:lnTo>
                      <a:pt x="539" y="712"/>
                    </a:lnTo>
                    <a:lnTo>
                      <a:pt x="539" y="712"/>
                    </a:lnTo>
                    <a:lnTo>
                      <a:pt x="539" y="712"/>
                    </a:lnTo>
                    <a:lnTo>
                      <a:pt x="537" y="712"/>
                    </a:lnTo>
                    <a:lnTo>
                      <a:pt x="537" y="712"/>
                    </a:lnTo>
                    <a:lnTo>
                      <a:pt x="537" y="712"/>
                    </a:lnTo>
                    <a:lnTo>
                      <a:pt x="536" y="711"/>
                    </a:lnTo>
                    <a:lnTo>
                      <a:pt x="534" y="709"/>
                    </a:lnTo>
                    <a:lnTo>
                      <a:pt x="534" y="709"/>
                    </a:lnTo>
                    <a:lnTo>
                      <a:pt x="534" y="709"/>
                    </a:lnTo>
                    <a:lnTo>
                      <a:pt x="534" y="709"/>
                    </a:lnTo>
                    <a:lnTo>
                      <a:pt x="534" y="709"/>
                    </a:lnTo>
                    <a:lnTo>
                      <a:pt x="534" y="709"/>
                    </a:lnTo>
                    <a:lnTo>
                      <a:pt x="532" y="707"/>
                    </a:lnTo>
                    <a:lnTo>
                      <a:pt x="532" y="707"/>
                    </a:lnTo>
                    <a:lnTo>
                      <a:pt x="532" y="707"/>
                    </a:lnTo>
                    <a:lnTo>
                      <a:pt x="532" y="707"/>
                    </a:lnTo>
                    <a:lnTo>
                      <a:pt x="530" y="705"/>
                    </a:lnTo>
                    <a:lnTo>
                      <a:pt x="530" y="705"/>
                    </a:lnTo>
                    <a:lnTo>
                      <a:pt x="528" y="705"/>
                    </a:lnTo>
                    <a:lnTo>
                      <a:pt x="528" y="705"/>
                    </a:lnTo>
                    <a:lnTo>
                      <a:pt x="526" y="707"/>
                    </a:lnTo>
                    <a:lnTo>
                      <a:pt x="526" y="707"/>
                    </a:lnTo>
                    <a:lnTo>
                      <a:pt x="526" y="707"/>
                    </a:lnTo>
                    <a:lnTo>
                      <a:pt x="526" y="707"/>
                    </a:lnTo>
                    <a:lnTo>
                      <a:pt x="525" y="707"/>
                    </a:lnTo>
                    <a:lnTo>
                      <a:pt x="525" y="707"/>
                    </a:lnTo>
                    <a:lnTo>
                      <a:pt x="525" y="707"/>
                    </a:lnTo>
                    <a:lnTo>
                      <a:pt x="525" y="707"/>
                    </a:lnTo>
                    <a:lnTo>
                      <a:pt x="523" y="707"/>
                    </a:lnTo>
                    <a:lnTo>
                      <a:pt x="523" y="707"/>
                    </a:lnTo>
                    <a:lnTo>
                      <a:pt x="523" y="707"/>
                    </a:lnTo>
                    <a:lnTo>
                      <a:pt x="521" y="707"/>
                    </a:lnTo>
                    <a:lnTo>
                      <a:pt x="521" y="707"/>
                    </a:lnTo>
                    <a:lnTo>
                      <a:pt x="521" y="707"/>
                    </a:lnTo>
                    <a:lnTo>
                      <a:pt x="521" y="707"/>
                    </a:lnTo>
                    <a:lnTo>
                      <a:pt x="519" y="705"/>
                    </a:lnTo>
                    <a:lnTo>
                      <a:pt x="519" y="705"/>
                    </a:lnTo>
                    <a:lnTo>
                      <a:pt x="517" y="705"/>
                    </a:lnTo>
                    <a:lnTo>
                      <a:pt x="517" y="705"/>
                    </a:lnTo>
                    <a:lnTo>
                      <a:pt x="517" y="705"/>
                    </a:lnTo>
                    <a:lnTo>
                      <a:pt x="517" y="705"/>
                    </a:lnTo>
                    <a:lnTo>
                      <a:pt x="517" y="705"/>
                    </a:lnTo>
                    <a:lnTo>
                      <a:pt x="517" y="705"/>
                    </a:lnTo>
                    <a:lnTo>
                      <a:pt x="516" y="705"/>
                    </a:lnTo>
                    <a:lnTo>
                      <a:pt x="516" y="705"/>
                    </a:lnTo>
                    <a:lnTo>
                      <a:pt x="516" y="705"/>
                    </a:lnTo>
                    <a:lnTo>
                      <a:pt x="516" y="705"/>
                    </a:lnTo>
                    <a:lnTo>
                      <a:pt x="516" y="705"/>
                    </a:lnTo>
                    <a:lnTo>
                      <a:pt x="516" y="705"/>
                    </a:lnTo>
                    <a:lnTo>
                      <a:pt x="512" y="705"/>
                    </a:lnTo>
                    <a:lnTo>
                      <a:pt x="512" y="705"/>
                    </a:lnTo>
                    <a:lnTo>
                      <a:pt x="512" y="705"/>
                    </a:lnTo>
                    <a:lnTo>
                      <a:pt x="510" y="705"/>
                    </a:lnTo>
                    <a:lnTo>
                      <a:pt x="510" y="705"/>
                    </a:lnTo>
                    <a:lnTo>
                      <a:pt x="508" y="705"/>
                    </a:lnTo>
                    <a:lnTo>
                      <a:pt x="508" y="705"/>
                    </a:lnTo>
                    <a:lnTo>
                      <a:pt x="508" y="705"/>
                    </a:lnTo>
                    <a:lnTo>
                      <a:pt x="508" y="705"/>
                    </a:lnTo>
                    <a:lnTo>
                      <a:pt x="508" y="705"/>
                    </a:lnTo>
                    <a:lnTo>
                      <a:pt x="508" y="707"/>
                    </a:lnTo>
                    <a:lnTo>
                      <a:pt x="507" y="707"/>
                    </a:lnTo>
                    <a:lnTo>
                      <a:pt x="507" y="707"/>
                    </a:lnTo>
                    <a:lnTo>
                      <a:pt x="507" y="707"/>
                    </a:lnTo>
                    <a:lnTo>
                      <a:pt x="507" y="707"/>
                    </a:lnTo>
                    <a:lnTo>
                      <a:pt x="503" y="707"/>
                    </a:lnTo>
                    <a:lnTo>
                      <a:pt x="501" y="707"/>
                    </a:lnTo>
                    <a:lnTo>
                      <a:pt x="501" y="707"/>
                    </a:lnTo>
                    <a:lnTo>
                      <a:pt x="499" y="707"/>
                    </a:lnTo>
                    <a:lnTo>
                      <a:pt x="499" y="707"/>
                    </a:lnTo>
                    <a:lnTo>
                      <a:pt x="499" y="707"/>
                    </a:lnTo>
                    <a:lnTo>
                      <a:pt x="499" y="707"/>
                    </a:lnTo>
                    <a:lnTo>
                      <a:pt x="499" y="707"/>
                    </a:lnTo>
                    <a:lnTo>
                      <a:pt x="499" y="707"/>
                    </a:lnTo>
                    <a:lnTo>
                      <a:pt x="498" y="705"/>
                    </a:lnTo>
                    <a:lnTo>
                      <a:pt x="498" y="705"/>
                    </a:lnTo>
                    <a:lnTo>
                      <a:pt x="498" y="705"/>
                    </a:lnTo>
                    <a:lnTo>
                      <a:pt x="496" y="705"/>
                    </a:lnTo>
                    <a:lnTo>
                      <a:pt x="496" y="705"/>
                    </a:lnTo>
                    <a:lnTo>
                      <a:pt x="496" y="705"/>
                    </a:lnTo>
                    <a:lnTo>
                      <a:pt x="494" y="705"/>
                    </a:lnTo>
                    <a:lnTo>
                      <a:pt x="494" y="705"/>
                    </a:lnTo>
                    <a:lnTo>
                      <a:pt x="494" y="707"/>
                    </a:lnTo>
                    <a:lnTo>
                      <a:pt x="494" y="707"/>
                    </a:lnTo>
                    <a:lnTo>
                      <a:pt x="494" y="707"/>
                    </a:lnTo>
                    <a:lnTo>
                      <a:pt x="494" y="707"/>
                    </a:lnTo>
                    <a:lnTo>
                      <a:pt x="492" y="707"/>
                    </a:lnTo>
                    <a:lnTo>
                      <a:pt x="492" y="707"/>
                    </a:lnTo>
                    <a:lnTo>
                      <a:pt x="492" y="707"/>
                    </a:lnTo>
                    <a:lnTo>
                      <a:pt x="492" y="707"/>
                    </a:lnTo>
                    <a:lnTo>
                      <a:pt x="492" y="707"/>
                    </a:lnTo>
                    <a:lnTo>
                      <a:pt x="490" y="707"/>
                    </a:lnTo>
                    <a:lnTo>
                      <a:pt x="490" y="707"/>
                    </a:lnTo>
                    <a:lnTo>
                      <a:pt x="490" y="707"/>
                    </a:lnTo>
                    <a:lnTo>
                      <a:pt x="489" y="707"/>
                    </a:lnTo>
                    <a:lnTo>
                      <a:pt x="489" y="707"/>
                    </a:lnTo>
                    <a:lnTo>
                      <a:pt x="489" y="707"/>
                    </a:lnTo>
                    <a:lnTo>
                      <a:pt x="489" y="707"/>
                    </a:lnTo>
                    <a:lnTo>
                      <a:pt x="489" y="707"/>
                    </a:lnTo>
                    <a:lnTo>
                      <a:pt x="489" y="707"/>
                    </a:lnTo>
                    <a:lnTo>
                      <a:pt x="487" y="709"/>
                    </a:lnTo>
                    <a:lnTo>
                      <a:pt x="487" y="709"/>
                    </a:lnTo>
                    <a:lnTo>
                      <a:pt x="487" y="709"/>
                    </a:lnTo>
                    <a:lnTo>
                      <a:pt x="487" y="709"/>
                    </a:lnTo>
                    <a:lnTo>
                      <a:pt x="485" y="709"/>
                    </a:lnTo>
                    <a:lnTo>
                      <a:pt x="485" y="709"/>
                    </a:lnTo>
                    <a:lnTo>
                      <a:pt x="485" y="709"/>
                    </a:lnTo>
                    <a:lnTo>
                      <a:pt x="485" y="709"/>
                    </a:lnTo>
                    <a:lnTo>
                      <a:pt x="485" y="709"/>
                    </a:lnTo>
                    <a:lnTo>
                      <a:pt x="483" y="709"/>
                    </a:lnTo>
                    <a:lnTo>
                      <a:pt x="483" y="709"/>
                    </a:lnTo>
                    <a:lnTo>
                      <a:pt x="483" y="709"/>
                    </a:lnTo>
                    <a:lnTo>
                      <a:pt x="481" y="709"/>
                    </a:lnTo>
                    <a:lnTo>
                      <a:pt x="479" y="707"/>
                    </a:lnTo>
                    <a:lnTo>
                      <a:pt x="479" y="707"/>
                    </a:lnTo>
                    <a:lnTo>
                      <a:pt x="479" y="707"/>
                    </a:lnTo>
                    <a:lnTo>
                      <a:pt x="479" y="707"/>
                    </a:lnTo>
                    <a:lnTo>
                      <a:pt x="479" y="707"/>
                    </a:lnTo>
                    <a:lnTo>
                      <a:pt x="479" y="707"/>
                    </a:lnTo>
                    <a:lnTo>
                      <a:pt x="479" y="705"/>
                    </a:lnTo>
                    <a:lnTo>
                      <a:pt x="479" y="705"/>
                    </a:lnTo>
                    <a:lnTo>
                      <a:pt x="479" y="705"/>
                    </a:lnTo>
                    <a:lnTo>
                      <a:pt x="479" y="705"/>
                    </a:lnTo>
                    <a:lnTo>
                      <a:pt x="479" y="705"/>
                    </a:lnTo>
                    <a:lnTo>
                      <a:pt x="479" y="705"/>
                    </a:lnTo>
                    <a:lnTo>
                      <a:pt x="479" y="705"/>
                    </a:lnTo>
                    <a:lnTo>
                      <a:pt x="479" y="705"/>
                    </a:lnTo>
                    <a:lnTo>
                      <a:pt x="478" y="705"/>
                    </a:lnTo>
                    <a:lnTo>
                      <a:pt x="478" y="703"/>
                    </a:lnTo>
                    <a:lnTo>
                      <a:pt x="478" y="703"/>
                    </a:lnTo>
                    <a:lnTo>
                      <a:pt x="476" y="703"/>
                    </a:lnTo>
                    <a:lnTo>
                      <a:pt x="476" y="703"/>
                    </a:lnTo>
                    <a:lnTo>
                      <a:pt x="476" y="703"/>
                    </a:lnTo>
                    <a:lnTo>
                      <a:pt x="476" y="703"/>
                    </a:lnTo>
                    <a:lnTo>
                      <a:pt x="476" y="703"/>
                    </a:lnTo>
                    <a:lnTo>
                      <a:pt x="476" y="703"/>
                    </a:lnTo>
                    <a:lnTo>
                      <a:pt x="474" y="703"/>
                    </a:lnTo>
                    <a:lnTo>
                      <a:pt x="474" y="703"/>
                    </a:lnTo>
                    <a:lnTo>
                      <a:pt x="474" y="703"/>
                    </a:lnTo>
                    <a:lnTo>
                      <a:pt x="474" y="703"/>
                    </a:lnTo>
                    <a:lnTo>
                      <a:pt x="472" y="703"/>
                    </a:lnTo>
                    <a:lnTo>
                      <a:pt x="472" y="703"/>
                    </a:lnTo>
                    <a:lnTo>
                      <a:pt x="472" y="703"/>
                    </a:lnTo>
                    <a:lnTo>
                      <a:pt x="472" y="703"/>
                    </a:lnTo>
                    <a:lnTo>
                      <a:pt x="470" y="703"/>
                    </a:lnTo>
                    <a:lnTo>
                      <a:pt x="470" y="703"/>
                    </a:lnTo>
                    <a:lnTo>
                      <a:pt x="470" y="705"/>
                    </a:lnTo>
                    <a:lnTo>
                      <a:pt x="470" y="705"/>
                    </a:lnTo>
                    <a:lnTo>
                      <a:pt x="470" y="705"/>
                    </a:lnTo>
                    <a:lnTo>
                      <a:pt x="470" y="705"/>
                    </a:lnTo>
                    <a:lnTo>
                      <a:pt x="470" y="705"/>
                    </a:lnTo>
                    <a:lnTo>
                      <a:pt x="470" y="705"/>
                    </a:lnTo>
                    <a:lnTo>
                      <a:pt x="469" y="707"/>
                    </a:lnTo>
                    <a:lnTo>
                      <a:pt x="469" y="709"/>
                    </a:lnTo>
                    <a:lnTo>
                      <a:pt x="469" y="709"/>
                    </a:lnTo>
                    <a:lnTo>
                      <a:pt x="469" y="709"/>
                    </a:lnTo>
                    <a:lnTo>
                      <a:pt x="469" y="709"/>
                    </a:lnTo>
                    <a:lnTo>
                      <a:pt x="469" y="709"/>
                    </a:lnTo>
                    <a:lnTo>
                      <a:pt x="469" y="711"/>
                    </a:lnTo>
                    <a:lnTo>
                      <a:pt x="469" y="711"/>
                    </a:lnTo>
                    <a:lnTo>
                      <a:pt x="469" y="712"/>
                    </a:lnTo>
                    <a:lnTo>
                      <a:pt x="469" y="712"/>
                    </a:lnTo>
                    <a:lnTo>
                      <a:pt x="469" y="712"/>
                    </a:lnTo>
                    <a:lnTo>
                      <a:pt x="470" y="712"/>
                    </a:lnTo>
                    <a:lnTo>
                      <a:pt x="470" y="714"/>
                    </a:lnTo>
                    <a:lnTo>
                      <a:pt x="470" y="714"/>
                    </a:lnTo>
                    <a:lnTo>
                      <a:pt x="470" y="714"/>
                    </a:lnTo>
                    <a:lnTo>
                      <a:pt x="470" y="714"/>
                    </a:lnTo>
                    <a:lnTo>
                      <a:pt x="470" y="714"/>
                    </a:lnTo>
                    <a:lnTo>
                      <a:pt x="470" y="714"/>
                    </a:lnTo>
                    <a:lnTo>
                      <a:pt x="470" y="714"/>
                    </a:lnTo>
                    <a:lnTo>
                      <a:pt x="470" y="716"/>
                    </a:lnTo>
                    <a:lnTo>
                      <a:pt x="470" y="716"/>
                    </a:lnTo>
                    <a:lnTo>
                      <a:pt x="470" y="716"/>
                    </a:lnTo>
                    <a:lnTo>
                      <a:pt x="470" y="716"/>
                    </a:lnTo>
                    <a:lnTo>
                      <a:pt x="470" y="716"/>
                    </a:lnTo>
                    <a:lnTo>
                      <a:pt x="470" y="716"/>
                    </a:lnTo>
                    <a:lnTo>
                      <a:pt x="470" y="718"/>
                    </a:lnTo>
                    <a:lnTo>
                      <a:pt x="470" y="718"/>
                    </a:lnTo>
                    <a:lnTo>
                      <a:pt x="470" y="718"/>
                    </a:lnTo>
                    <a:lnTo>
                      <a:pt x="470" y="718"/>
                    </a:lnTo>
                    <a:lnTo>
                      <a:pt x="470" y="718"/>
                    </a:lnTo>
                    <a:lnTo>
                      <a:pt x="470" y="718"/>
                    </a:lnTo>
                    <a:lnTo>
                      <a:pt x="469" y="720"/>
                    </a:lnTo>
                    <a:lnTo>
                      <a:pt x="469" y="720"/>
                    </a:lnTo>
                    <a:lnTo>
                      <a:pt x="469" y="720"/>
                    </a:lnTo>
                    <a:lnTo>
                      <a:pt x="469" y="720"/>
                    </a:lnTo>
                    <a:lnTo>
                      <a:pt x="469" y="720"/>
                    </a:lnTo>
                    <a:lnTo>
                      <a:pt x="469" y="720"/>
                    </a:lnTo>
                    <a:lnTo>
                      <a:pt x="467" y="720"/>
                    </a:lnTo>
                    <a:lnTo>
                      <a:pt x="467" y="720"/>
                    </a:lnTo>
                    <a:lnTo>
                      <a:pt x="467" y="720"/>
                    </a:lnTo>
                    <a:lnTo>
                      <a:pt x="467" y="720"/>
                    </a:lnTo>
                    <a:lnTo>
                      <a:pt x="467" y="721"/>
                    </a:lnTo>
                    <a:lnTo>
                      <a:pt x="467" y="721"/>
                    </a:lnTo>
                    <a:lnTo>
                      <a:pt x="465" y="721"/>
                    </a:lnTo>
                    <a:lnTo>
                      <a:pt x="465" y="721"/>
                    </a:lnTo>
                    <a:lnTo>
                      <a:pt x="465" y="721"/>
                    </a:lnTo>
                    <a:lnTo>
                      <a:pt x="463" y="721"/>
                    </a:lnTo>
                    <a:lnTo>
                      <a:pt x="463" y="721"/>
                    </a:lnTo>
                    <a:lnTo>
                      <a:pt x="463" y="721"/>
                    </a:lnTo>
                    <a:lnTo>
                      <a:pt x="461" y="721"/>
                    </a:lnTo>
                    <a:lnTo>
                      <a:pt x="461" y="721"/>
                    </a:lnTo>
                    <a:lnTo>
                      <a:pt x="461" y="721"/>
                    </a:lnTo>
                    <a:lnTo>
                      <a:pt x="461" y="721"/>
                    </a:lnTo>
                    <a:lnTo>
                      <a:pt x="461" y="721"/>
                    </a:lnTo>
                    <a:lnTo>
                      <a:pt x="461" y="721"/>
                    </a:lnTo>
                    <a:lnTo>
                      <a:pt x="461" y="723"/>
                    </a:lnTo>
                    <a:lnTo>
                      <a:pt x="461" y="723"/>
                    </a:lnTo>
                    <a:lnTo>
                      <a:pt x="460" y="723"/>
                    </a:lnTo>
                    <a:lnTo>
                      <a:pt x="460" y="725"/>
                    </a:lnTo>
                    <a:lnTo>
                      <a:pt x="460" y="725"/>
                    </a:lnTo>
                    <a:lnTo>
                      <a:pt x="460" y="727"/>
                    </a:lnTo>
                    <a:lnTo>
                      <a:pt x="461" y="727"/>
                    </a:lnTo>
                    <a:lnTo>
                      <a:pt x="461" y="729"/>
                    </a:lnTo>
                    <a:lnTo>
                      <a:pt x="461" y="729"/>
                    </a:lnTo>
                    <a:lnTo>
                      <a:pt x="463" y="729"/>
                    </a:lnTo>
                    <a:lnTo>
                      <a:pt x="463" y="729"/>
                    </a:lnTo>
                    <a:lnTo>
                      <a:pt x="463" y="729"/>
                    </a:lnTo>
                    <a:lnTo>
                      <a:pt x="463" y="730"/>
                    </a:lnTo>
                    <a:lnTo>
                      <a:pt x="463" y="730"/>
                    </a:lnTo>
                    <a:lnTo>
                      <a:pt x="465" y="732"/>
                    </a:lnTo>
                    <a:lnTo>
                      <a:pt x="465" y="732"/>
                    </a:lnTo>
                    <a:lnTo>
                      <a:pt x="465" y="734"/>
                    </a:lnTo>
                    <a:lnTo>
                      <a:pt x="465" y="736"/>
                    </a:lnTo>
                    <a:lnTo>
                      <a:pt x="467" y="736"/>
                    </a:lnTo>
                    <a:lnTo>
                      <a:pt x="467" y="736"/>
                    </a:lnTo>
                    <a:lnTo>
                      <a:pt x="467" y="736"/>
                    </a:lnTo>
                    <a:lnTo>
                      <a:pt x="467" y="736"/>
                    </a:lnTo>
                    <a:lnTo>
                      <a:pt x="467" y="738"/>
                    </a:lnTo>
                    <a:lnTo>
                      <a:pt x="467" y="738"/>
                    </a:lnTo>
                    <a:lnTo>
                      <a:pt x="467" y="740"/>
                    </a:lnTo>
                    <a:lnTo>
                      <a:pt x="467" y="740"/>
                    </a:lnTo>
                    <a:lnTo>
                      <a:pt x="467" y="740"/>
                    </a:lnTo>
                    <a:lnTo>
                      <a:pt x="467" y="740"/>
                    </a:lnTo>
                    <a:lnTo>
                      <a:pt x="467" y="741"/>
                    </a:lnTo>
                    <a:lnTo>
                      <a:pt x="465" y="741"/>
                    </a:lnTo>
                    <a:lnTo>
                      <a:pt x="465" y="741"/>
                    </a:lnTo>
                    <a:lnTo>
                      <a:pt x="465" y="741"/>
                    </a:lnTo>
                    <a:lnTo>
                      <a:pt x="465" y="741"/>
                    </a:lnTo>
                    <a:lnTo>
                      <a:pt x="463" y="741"/>
                    </a:lnTo>
                    <a:lnTo>
                      <a:pt x="463" y="740"/>
                    </a:lnTo>
                    <a:lnTo>
                      <a:pt x="463" y="740"/>
                    </a:lnTo>
                    <a:lnTo>
                      <a:pt x="461" y="740"/>
                    </a:lnTo>
                    <a:lnTo>
                      <a:pt x="460" y="740"/>
                    </a:lnTo>
                    <a:lnTo>
                      <a:pt x="458" y="738"/>
                    </a:lnTo>
                    <a:lnTo>
                      <a:pt x="458" y="738"/>
                    </a:lnTo>
                    <a:lnTo>
                      <a:pt x="458" y="738"/>
                    </a:lnTo>
                    <a:lnTo>
                      <a:pt x="456" y="736"/>
                    </a:lnTo>
                    <a:lnTo>
                      <a:pt x="456" y="736"/>
                    </a:lnTo>
                    <a:lnTo>
                      <a:pt x="454" y="736"/>
                    </a:lnTo>
                    <a:lnTo>
                      <a:pt x="454" y="734"/>
                    </a:lnTo>
                    <a:lnTo>
                      <a:pt x="454" y="734"/>
                    </a:lnTo>
                    <a:lnTo>
                      <a:pt x="454" y="734"/>
                    </a:lnTo>
                    <a:lnTo>
                      <a:pt x="452" y="734"/>
                    </a:lnTo>
                    <a:lnTo>
                      <a:pt x="452" y="734"/>
                    </a:lnTo>
                    <a:lnTo>
                      <a:pt x="452" y="734"/>
                    </a:lnTo>
                    <a:lnTo>
                      <a:pt x="452" y="734"/>
                    </a:lnTo>
                    <a:lnTo>
                      <a:pt x="451" y="734"/>
                    </a:lnTo>
                    <a:lnTo>
                      <a:pt x="451" y="734"/>
                    </a:lnTo>
                    <a:lnTo>
                      <a:pt x="451" y="734"/>
                    </a:lnTo>
                    <a:lnTo>
                      <a:pt x="451" y="736"/>
                    </a:lnTo>
                    <a:lnTo>
                      <a:pt x="451" y="736"/>
                    </a:lnTo>
                    <a:lnTo>
                      <a:pt x="451" y="736"/>
                    </a:lnTo>
                    <a:lnTo>
                      <a:pt x="451" y="736"/>
                    </a:lnTo>
                    <a:lnTo>
                      <a:pt x="449" y="736"/>
                    </a:lnTo>
                    <a:lnTo>
                      <a:pt x="449" y="736"/>
                    </a:lnTo>
                    <a:lnTo>
                      <a:pt x="449" y="736"/>
                    </a:lnTo>
                    <a:lnTo>
                      <a:pt x="449" y="738"/>
                    </a:lnTo>
                    <a:lnTo>
                      <a:pt x="449" y="738"/>
                    </a:lnTo>
                    <a:lnTo>
                      <a:pt x="449" y="738"/>
                    </a:lnTo>
                    <a:lnTo>
                      <a:pt x="449" y="738"/>
                    </a:lnTo>
                    <a:lnTo>
                      <a:pt x="449" y="738"/>
                    </a:lnTo>
                    <a:lnTo>
                      <a:pt x="449" y="740"/>
                    </a:lnTo>
                    <a:lnTo>
                      <a:pt x="449" y="740"/>
                    </a:lnTo>
                    <a:lnTo>
                      <a:pt x="449" y="740"/>
                    </a:lnTo>
                    <a:lnTo>
                      <a:pt x="449" y="741"/>
                    </a:lnTo>
                    <a:lnTo>
                      <a:pt x="451" y="741"/>
                    </a:lnTo>
                    <a:lnTo>
                      <a:pt x="451" y="741"/>
                    </a:lnTo>
                    <a:lnTo>
                      <a:pt x="451" y="743"/>
                    </a:lnTo>
                    <a:lnTo>
                      <a:pt x="452" y="743"/>
                    </a:lnTo>
                    <a:lnTo>
                      <a:pt x="452" y="743"/>
                    </a:lnTo>
                    <a:lnTo>
                      <a:pt x="452" y="743"/>
                    </a:lnTo>
                    <a:lnTo>
                      <a:pt x="454" y="743"/>
                    </a:lnTo>
                    <a:lnTo>
                      <a:pt x="454" y="743"/>
                    </a:lnTo>
                    <a:lnTo>
                      <a:pt x="454" y="745"/>
                    </a:lnTo>
                    <a:lnTo>
                      <a:pt x="454" y="745"/>
                    </a:lnTo>
                    <a:lnTo>
                      <a:pt x="454" y="745"/>
                    </a:lnTo>
                    <a:lnTo>
                      <a:pt x="456" y="747"/>
                    </a:lnTo>
                    <a:lnTo>
                      <a:pt x="456" y="747"/>
                    </a:lnTo>
                    <a:lnTo>
                      <a:pt x="456" y="747"/>
                    </a:lnTo>
                    <a:lnTo>
                      <a:pt x="456" y="749"/>
                    </a:lnTo>
                    <a:lnTo>
                      <a:pt x="458" y="749"/>
                    </a:lnTo>
                    <a:lnTo>
                      <a:pt x="458" y="750"/>
                    </a:lnTo>
                    <a:lnTo>
                      <a:pt x="458" y="750"/>
                    </a:lnTo>
                    <a:lnTo>
                      <a:pt x="458" y="750"/>
                    </a:lnTo>
                    <a:lnTo>
                      <a:pt x="458" y="752"/>
                    </a:lnTo>
                    <a:lnTo>
                      <a:pt x="458" y="752"/>
                    </a:lnTo>
                    <a:lnTo>
                      <a:pt x="458" y="752"/>
                    </a:lnTo>
                    <a:lnTo>
                      <a:pt x="458" y="752"/>
                    </a:lnTo>
                    <a:lnTo>
                      <a:pt x="456" y="752"/>
                    </a:lnTo>
                    <a:lnTo>
                      <a:pt x="456" y="754"/>
                    </a:lnTo>
                    <a:lnTo>
                      <a:pt x="456" y="754"/>
                    </a:lnTo>
                    <a:lnTo>
                      <a:pt x="456" y="754"/>
                    </a:lnTo>
                    <a:lnTo>
                      <a:pt x="456" y="754"/>
                    </a:lnTo>
                    <a:lnTo>
                      <a:pt x="456" y="754"/>
                    </a:lnTo>
                    <a:lnTo>
                      <a:pt x="456" y="756"/>
                    </a:lnTo>
                    <a:lnTo>
                      <a:pt x="456" y="756"/>
                    </a:lnTo>
                    <a:lnTo>
                      <a:pt x="454" y="756"/>
                    </a:lnTo>
                    <a:lnTo>
                      <a:pt x="454" y="756"/>
                    </a:lnTo>
                    <a:lnTo>
                      <a:pt x="452" y="756"/>
                    </a:lnTo>
                    <a:lnTo>
                      <a:pt x="451" y="756"/>
                    </a:lnTo>
                    <a:lnTo>
                      <a:pt x="449" y="758"/>
                    </a:lnTo>
                    <a:lnTo>
                      <a:pt x="449" y="758"/>
                    </a:lnTo>
                    <a:lnTo>
                      <a:pt x="449" y="758"/>
                    </a:lnTo>
                    <a:lnTo>
                      <a:pt x="447" y="758"/>
                    </a:lnTo>
                    <a:lnTo>
                      <a:pt x="447" y="759"/>
                    </a:lnTo>
                    <a:lnTo>
                      <a:pt x="445" y="759"/>
                    </a:lnTo>
                    <a:lnTo>
                      <a:pt x="445" y="761"/>
                    </a:lnTo>
                    <a:lnTo>
                      <a:pt x="445" y="761"/>
                    </a:lnTo>
                    <a:lnTo>
                      <a:pt x="445" y="761"/>
                    </a:lnTo>
                    <a:lnTo>
                      <a:pt x="445" y="763"/>
                    </a:lnTo>
                    <a:lnTo>
                      <a:pt x="445" y="763"/>
                    </a:lnTo>
                    <a:lnTo>
                      <a:pt x="445" y="765"/>
                    </a:lnTo>
                    <a:lnTo>
                      <a:pt x="445" y="765"/>
                    </a:lnTo>
                    <a:lnTo>
                      <a:pt x="445" y="767"/>
                    </a:lnTo>
                    <a:lnTo>
                      <a:pt x="445" y="767"/>
                    </a:lnTo>
                    <a:lnTo>
                      <a:pt x="445" y="767"/>
                    </a:lnTo>
                    <a:lnTo>
                      <a:pt x="445" y="767"/>
                    </a:lnTo>
                    <a:lnTo>
                      <a:pt x="447" y="767"/>
                    </a:lnTo>
                    <a:lnTo>
                      <a:pt x="447" y="767"/>
                    </a:lnTo>
                    <a:lnTo>
                      <a:pt x="447" y="767"/>
                    </a:lnTo>
                    <a:lnTo>
                      <a:pt x="447" y="768"/>
                    </a:lnTo>
                    <a:lnTo>
                      <a:pt x="447" y="768"/>
                    </a:lnTo>
                    <a:lnTo>
                      <a:pt x="447" y="768"/>
                    </a:lnTo>
                    <a:lnTo>
                      <a:pt x="449" y="770"/>
                    </a:lnTo>
                    <a:lnTo>
                      <a:pt x="449" y="770"/>
                    </a:lnTo>
                    <a:lnTo>
                      <a:pt x="451" y="770"/>
                    </a:lnTo>
                    <a:lnTo>
                      <a:pt x="451" y="772"/>
                    </a:lnTo>
                    <a:lnTo>
                      <a:pt x="451" y="774"/>
                    </a:lnTo>
                    <a:lnTo>
                      <a:pt x="451" y="774"/>
                    </a:lnTo>
                    <a:lnTo>
                      <a:pt x="451" y="776"/>
                    </a:lnTo>
                    <a:lnTo>
                      <a:pt x="451" y="776"/>
                    </a:lnTo>
                    <a:lnTo>
                      <a:pt x="451" y="776"/>
                    </a:lnTo>
                    <a:lnTo>
                      <a:pt x="451" y="776"/>
                    </a:lnTo>
                    <a:lnTo>
                      <a:pt x="449" y="776"/>
                    </a:lnTo>
                    <a:lnTo>
                      <a:pt x="449" y="776"/>
                    </a:lnTo>
                    <a:lnTo>
                      <a:pt x="447" y="776"/>
                    </a:lnTo>
                    <a:lnTo>
                      <a:pt x="445" y="774"/>
                    </a:lnTo>
                    <a:lnTo>
                      <a:pt x="443" y="774"/>
                    </a:lnTo>
                    <a:lnTo>
                      <a:pt x="441" y="774"/>
                    </a:lnTo>
                    <a:lnTo>
                      <a:pt x="441" y="774"/>
                    </a:lnTo>
                    <a:lnTo>
                      <a:pt x="440" y="772"/>
                    </a:lnTo>
                    <a:lnTo>
                      <a:pt x="438" y="772"/>
                    </a:lnTo>
                    <a:lnTo>
                      <a:pt x="436" y="772"/>
                    </a:lnTo>
                    <a:lnTo>
                      <a:pt x="436" y="770"/>
                    </a:lnTo>
                    <a:lnTo>
                      <a:pt x="434" y="770"/>
                    </a:lnTo>
                    <a:lnTo>
                      <a:pt x="432" y="770"/>
                    </a:lnTo>
                    <a:lnTo>
                      <a:pt x="432" y="770"/>
                    </a:lnTo>
                    <a:lnTo>
                      <a:pt x="431" y="770"/>
                    </a:lnTo>
                    <a:lnTo>
                      <a:pt x="429" y="768"/>
                    </a:lnTo>
                    <a:lnTo>
                      <a:pt x="429" y="768"/>
                    </a:lnTo>
                    <a:lnTo>
                      <a:pt x="429" y="768"/>
                    </a:lnTo>
                    <a:lnTo>
                      <a:pt x="427" y="768"/>
                    </a:lnTo>
                    <a:lnTo>
                      <a:pt x="427" y="768"/>
                    </a:lnTo>
                    <a:lnTo>
                      <a:pt x="425" y="770"/>
                    </a:lnTo>
                    <a:lnTo>
                      <a:pt x="425" y="770"/>
                    </a:lnTo>
                    <a:lnTo>
                      <a:pt x="425" y="770"/>
                    </a:lnTo>
                    <a:lnTo>
                      <a:pt x="425" y="770"/>
                    </a:lnTo>
                    <a:lnTo>
                      <a:pt x="425" y="770"/>
                    </a:lnTo>
                    <a:lnTo>
                      <a:pt x="425" y="770"/>
                    </a:lnTo>
                    <a:lnTo>
                      <a:pt x="425" y="770"/>
                    </a:lnTo>
                    <a:lnTo>
                      <a:pt x="423" y="770"/>
                    </a:lnTo>
                    <a:lnTo>
                      <a:pt x="425" y="772"/>
                    </a:lnTo>
                    <a:lnTo>
                      <a:pt x="425" y="772"/>
                    </a:lnTo>
                    <a:lnTo>
                      <a:pt x="425" y="772"/>
                    </a:lnTo>
                    <a:lnTo>
                      <a:pt x="425" y="772"/>
                    </a:lnTo>
                    <a:lnTo>
                      <a:pt x="425" y="772"/>
                    </a:lnTo>
                    <a:lnTo>
                      <a:pt x="425" y="772"/>
                    </a:lnTo>
                    <a:lnTo>
                      <a:pt x="427" y="774"/>
                    </a:lnTo>
                    <a:lnTo>
                      <a:pt x="427" y="774"/>
                    </a:lnTo>
                    <a:lnTo>
                      <a:pt x="425" y="774"/>
                    </a:lnTo>
                    <a:lnTo>
                      <a:pt x="425" y="774"/>
                    </a:lnTo>
                    <a:lnTo>
                      <a:pt x="425" y="774"/>
                    </a:lnTo>
                    <a:lnTo>
                      <a:pt x="425" y="774"/>
                    </a:lnTo>
                    <a:lnTo>
                      <a:pt x="425" y="774"/>
                    </a:lnTo>
                    <a:lnTo>
                      <a:pt x="425" y="774"/>
                    </a:lnTo>
                    <a:lnTo>
                      <a:pt x="425" y="774"/>
                    </a:lnTo>
                    <a:lnTo>
                      <a:pt x="423" y="774"/>
                    </a:lnTo>
                    <a:lnTo>
                      <a:pt x="423" y="774"/>
                    </a:lnTo>
                    <a:lnTo>
                      <a:pt x="423" y="774"/>
                    </a:lnTo>
                    <a:lnTo>
                      <a:pt x="423" y="774"/>
                    </a:lnTo>
                    <a:lnTo>
                      <a:pt x="422" y="774"/>
                    </a:lnTo>
                    <a:lnTo>
                      <a:pt x="422" y="774"/>
                    </a:lnTo>
                    <a:lnTo>
                      <a:pt x="422" y="774"/>
                    </a:lnTo>
                    <a:lnTo>
                      <a:pt x="422" y="774"/>
                    </a:lnTo>
                    <a:lnTo>
                      <a:pt x="420" y="774"/>
                    </a:lnTo>
                    <a:lnTo>
                      <a:pt x="420" y="774"/>
                    </a:lnTo>
                    <a:lnTo>
                      <a:pt x="420" y="774"/>
                    </a:lnTo>
                    <a:lnTo>
                      <a:pt x="420" y="774"/>
                    </a:lnTo>
                    <a:lnTo>
                      <a:pt x="418" y="774"/>
                    </a:lnTo>
                    <a:lnTo>
                      <a:pt x="416" y="772"/>
                    </a:lnTo>
                    <a:lnTo>
                      <a:pt x="414" y="772"/>
                    </a:lnTo>
                    <a:lnTo>
                      <a:pt x="414" y="772"/>
                    </a:lnTo>
                    <a:lnTo>
                      <a:pt x="414" y="772"/>
                    </a:lnTo>
                    <a:lnTo>
                      <a:pt x="413" y="772"/>
                    </a:lnTo>
                    <a:lnTo>
                      <a:pt x="413" y="772"/>
                    </a:lnTo>
                    <a:lnTo>
                      <a:pt x="413" y="772"/>
                    </a:lnTo>
                    <a:lnTo>
                      <a:pt x="411" y="772"/>
                    </a:lnTo>
                    <a:lnTo>
                      <a:pt x="411" y="770"/>
                    </a:lnTo>
                    <a:lnTo>
                      <a:pt x="411" y="770"/>
                    </a:lnTo>
                    <a:lnTo>
                      <a:pt x="411" y="770"/>
                    </a:lnTo>
                    <a:lnTo>
                      <a:pt x="411" y="768"/>
                    </a:lnTo>
                    <a:lnTo>
                      <a:pt x="411" y="768"/>
                    </a:lnTo>
                    <a:lnTo>
                      <a:pt x="411" y="768"/>
                    </a:lnTo>
                    <a:lnTo>
                      <a:pt x="413" y="768"/>
                    </a:lnTo>
                    <a:lnTo>
                      <a:pt x="413" y="768"/>
                    </a:lnTo>
                    <a:lnTo>
                      <a:pt x="413" y="767"/>
                    </a:lnTo>
                    <a:lnTo>
                      <a:pt x="413" y="767"/>
                    </a:lnTo>
                    <a:lnTo>
                      <a:pt x="413" y="767"/>
                    </a:lnTo>
                    <a:lnTo>
                      <a:pt x="413" y="767"/>
                    </a:lnTo>
                    <a:lnTo>
                      <a:pt x="413" y="765"/>
                    </a:lnTo>
                    <a:lnTo>
                      <a:pt x="414" y="765"/>
                    </a:lnTo>
                    <a:lnTo>
                      <a:pt x="414" y="765"/>
                    </a:lnTo>
                    <a:lnTo>
                      <a:pt x="414" y="765"/>
                    </a:lnTo>
                    <a:lnTo>
                      <a:pt x="414" y="763"/>
                    </a:lnTo>
                    <a:lnTo>
                      <a:pt x="413" y="763"/>
                    </a:lnTo>
                    <a:lnTo>
                      <a:pt x="413" y="763"/>
                    </a:lnTo>
                    <a:lnTo>
                      <a:pt x="413" y="763"/>
                    </a:lnTo>
                    <a:lnTo>
                      <a:pt x="413" y="763"/>
                    </a:lnTo>
                    <a:lnTo>
                      <a:pt x="413" y="761"/>
                    </a:lnTo>
                    <a:lnTo>
                      <a:pt x="413" y="761"/>
                    </a:lnTo>
                    <a:lnTo>
                      <a:pt x="413" y="761"/>
                    </a:lnTo>
                    <a:lnTo>
                      <a:pt x="413" y="759"/>
                    </a:lnTo>
                    <a:lnTo>
                      <a:pt x="413" y="759"/>
                    </a:lnTo>
                    <a:lnTo>
                      <a:pt x="413" y="759"/>
                    </a:lnTo>
                    <a:lnTo>
                      <a:pt x="413" y="758"/>
                    </a:lnTo>
                    <a:lnTo>
                      <a:pt x="413" y="758"/>
                    </a:lnTo>
                    <a:lnTo>
                      <a:pt x="411" y="758"/>
                    </a:lnTo>
                    <a:lnTo>
                      <a:pt x="411" y="758"/>
                    </a:lnTo>
                    <a:lnTo>
                      <a:pt x="411" y="758"/>
                    </a:lnTo>
                    <a:lnTo>
                      <a:pt x="411" y="758"/>
                    </a:lnTo>
                    <a:lnTo>
                      <a:pt x="411" y="758"/>
                    </a:lnTo>
                    <a:lnTo>
                      <a:pt x="411" y="756"/>
                    </a:lnTo>
                    <a:lnTo>
                      <a:pt x="411" y="756"/>
                    </a:lnTo>
                    <a:lnTo>
                      <a:pt x="411" y="756"/>
                    </a:lnTo>
                    <a:lnTo>
                      <a:pt x="409" y="756"/>
                    </a:lnTo>
                    <a:lnTo>
                      <a:pt x="409" y="754"/>
                    </a:lnTo>
                    <a:lnTo>
                      <a:pt x="409" y="754"/>
                    </a:lnTo>
                    <a:lnTo>
                      <a:pt x="409" y="754"/>
                    </a:lnTo>
                    <a:lnTo>
                      <a:pt x="409" y="754"/>
                    </a:lnTo>
                    <a:lnTo>
                      <a:pt x="409" y="754"/>
                    </a:lnTo>
                    <a:lnTo>
                      <a:pt x="409" y="752"/>
                    </a:lnTo>
                    <a:lnTo>
                      <a:pt x="407" y="752"/>
                    </a:lnTo>
                    <a:lnTo>
                      <a:pt x="407" y="752"/>
                    </a:lnTo>
                    <a:lnTo>
                      <a:pt x="407" y="752"/>
                    </a:lnTo>
                    <a:lnTo>
                      <a:pt x="407" y="752"/>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24">
                <a:extLst>
                  <a:ext uri="{FF2B5EF4-FFF2-40B4-BE49-F238E27FC236}">
                    <a16:creationId xmlns:a16="http://schemas.microsoft.com/office/drawing/2014/main" id="{E7272F25-B3D8-DA70-3080-65DF0C17C549}"/>
                  </a:ext>
                </a:extLst>
              </p:cNvPr>
              <p:cNvSpPr>
                <a:spLocks/>
              </p:cNvSpPr>
              <p:nvPr/>
            </p:nvSpPr>
            <p:spPr bwMode="auto">
              <a:xfrm>
                <a:off x="2768" y="776"/>
                <a:ext cx="1746" cy="1020"/>
              </a:xfrm>
              <a:custGeom>
                <a:avLst/>
                <a:gdLst>
                  <a:gd name="T0" fmla="*/ 1268 w 1746"/>
                  <a:gd name="T1" fmla="*/ 954 h 1020"/>
                  <a:gd name="T2" fmla="*/ 1154 w 1746"/>
                  <a:gd name="T3" fmla="*/ 939 h 1020"/>
                  <a:gd name="T4" fmla="*/ 1118 w 1746"/>
                  <a:gd name="T5" fmla="*/ 869 h 1020"/>
                  <a:gd name="T6" fmla="*/ 1078 w 1746"/>
                  <a:gd name="T7" fmla="*/ 782 h 1020"/>
                  <a:gd name="T8" fmla="*/ 1057 w 1746"/>
                  <a:gd name="T9" fmla="*/ 729 h 1020"/>
                  <a:gd name="T10" fmla="*/ 1037 w 1746"/>
                  <a:gd name="T11" fmla="*/ 664 h 1020"/>
                  <a:gd name="T12" fmla="*/ 950 w 1746"/>
                  <a:gd name="T13" fmla="*/ 655 h 1020"/>
                  <a:gd name="T14" fmla="*/ 888 w 1746"/>
                  <a:gd name="T15" fmla="*/ 666 h 1020"/>
                  <a:gd name="T16" fmla="*/ 829 w 1746"/>
                  <a:gd name="T17" fmla="*/ 624 h 1020"/>
                  <a:gd name="T18" fmla="*/ 767 w 1746"/>
                  <a:gd name="T19" fmla="*/ 584 h 1020"/>
                  <a:gd name="T20" fmla="*/ 706 w 1746"/>
                  <a:gd name="T21" fmla="*/ 588 h 1020"/>
                  <a:gd name="T22" fmla="*/ 699 w 1746"/>
                  <a:gd name="T23" fmla="*/ 548 h 1020"/>
                  <a:gd name="T24" fmla="*/ 666 w 1746"/>
                  <a:gd name="T25" fmla="*/ 490 h 1020"/>
                  <a:gd name="T26" fmla="*/ 632 w 1746"/>
                  <a:gd name="T27" fmla="*/ 454 h 1020"/>
                  <a:gd name="T28" fmla="*/ 592 w 1746"/>
                  <a:gd name="T29" fmla="*/ 427 h 1020"/>
                  <a:gd name="T30" fmla="*/ 565 w 1746"/>
                  <a:gd name="T31" fmla="*/ 398 h 1020"/>
                  <a:gd name="T32" fmla="*/ 518 w 1746"/>
                  <a:gd name="T33" fmla="*/ 389 h 1020"/>
                  <a:gd name="T34" fmla="*/ 472 w 1746"/>
                  <a:gd name="T35" fmla="*/ 438 h 1020"/>
                  <a:gd name="T36" fmla="*/ 462 w 1746"/>
                  <a:gd name="T37" fmla="*/ 507 h 1020"/>
                  <a:gd name="T38" fmla="*/ 413 w 1746"/>
                  <a:gd name="T39" fmla="*/ 546 h 1020"/>
                  <a:gd name="T40" fmla="*/ 368 w 1746"/>
                  <a:gd name="T41" fmla="*/ 583 h 1020"/>
                  <a:gd name="T42" fmla="*/ 295 w 1746"/>
                  <a:gd name="T43" fmla="*/ 536 h 1020"/>
                  <a:gd name="T44" fmla="*/ 248 w 1746"/>
                  <a:gd name="T45" fmla="*/ 548 h 1020"/>
                  <a:gd name="T46" fmla="*/ 216 w 1746"/>
                  <a:gd name="T47" fmla="*/ 579 h 1020"/>
                  <a:gd name="T48" fmla="*/ 172 w 1746"/>
                  <a:gd name="T49" fmla="*/ 590 h 1020"/>
                  <a:gd name="T50" fmla="*/ 109 w 1746"/>
                  <a:gd name="T51" fmla="*/ 637 h 1020"/>
                  <a:gd name="T52" fmla="*/ 55 w 1746"/>
                  <a:gd name="T53" fmla="*/ 608 h 1020"/>
                  <a:gd name="T54" fmla="*/ 55 w 1746"/>
                  <a:gd name="T55" fmla="*/ 568 h 1020"/>
                  <a:gd name="T56" fmla="*/ 105 w 1746"/>
                  <a:gd name="T57" fmla="*/ 443 h 1020"/>
                  <a:gd name="T58" fmla="*/ 192 w 1746"/>
                  <a:gd name="T59" fmla="*/ 311 h 1020"/>
                  <a:gd name="T60" fmla="*/ 387 w 1746"/>
                  <a:gd name="T61" fmla="*/ 297 h 1020"/>
                  <a:gd name="T62" fmla="*/ 489 w 1746"/>
                  <a:gd name="T63" fmla="*/ 259 h 1020"/>
                  <a:gd name="T64" fmla="*/ 588 w 1746"/>
                  <a:gd name="T65" fmla="*/ 261 h 1020"/>
                  <a:gd name="T66" fmla="*/ 662 w 1746"/>
                  <a:gd name="T67" fmla="*/ 172 h 1020"/>
                  <a:gd name="T68" fmla="*/ 751 w 1746"/>
                  <a:gd name="T69" fmla="*/ 63 h 1020"/>
                  <a:gd name="T70" fmla="*/ 822 w 1746"/>
                  <a:gd name="T71" fmla="*/ 24 h 1020"/>
                  <a:gd name="T72" fmla="*/ 890 w 1746"/>
                  <a:gd name="T73" fmla="*/ 42 h 1020"/>
                  <a:gd name="T74" fmla="*/ 917 w 1746"/>
                  <a:gd name="T75" fmla="*/ 80 h 1020"/>
                  <a:gd name="T76" fmla="*/ 907 w 1746"/>
                  <a:gd name="T77" fmla="*/ 139 h 1020"/>
                  <a:gd name="T78" fmla="*/ 968 w 1746"/>
                  <a:gd name="T79" fmla="*/ 183 h 1020"/>
                  <a:gd name="T80" fmla="*/ 1084 w 1746"/>
                  <a:gd name="T81" fmla="*/ 223 h 1020"/>
                  <a:gd name="T82" fmla="*/ 1187 w 1746"/>
                  <a:gd name="T83" fmla="*/ 277 h 1020"/>
                  <a:gd name="T84" fmla="*/ 1290 w 1746"/>
                  <a:gd name="T85" fmla="*/ 320 h 1020"/>
                  <a:gd name="T86" fmla="*/ 1308 w 1746"/>
                  <a:gd name="T87" fmla="*/ 427 h 1020"/>
                  <a:gd name="T88" fmla="*/ 1272 w 1746"/>
                  <a:gd name="T89" fmla="*/ 530 h 1020"/>
                  <a:gd name="T90" fmla="*/ 1339 w 1746"/>
                  <a:gd name="T91" fmla="*/ 568 h 1020"/>
                  <a:gd name="T92" fmla="*/ 1380 w 1746"/>
                  <a:gd name="T93" fmla="*/ 523 h 1020"/>
                  <a:gd name="T94" fmla="*/ 1505 w 1746"/>
                  <a:gd name="T95" fmla="*/ 552 h 1020"/>
                  <a:gd name="T96" fmla="*/ 1605 w 1746"/>
                  <a:gd name="T97" fmla="*/ 489 h 1020"/>
                  <a:gd name="T98" fmla="*/ 1650 w 1746"/>
                  <a:gd name="T99" fmla="*/ 378 h 1020"/>
                  <a:gd name="T100" fmla="*/ 1733 w 1746"/>
                  <a:gd name="T101" fmla="*/ 320 h 1020"/>
                  <a:gd name="T102" fmla="*/ 1686 w 1746"/>
                  <a:gd name="T103" fmla="*/ 398 h 1020"/>
                  <a:gd name="T104" fmla="*/ 1688 w 1746"/>
                  <a:gd name="T105" fmla="*/ 489 h 1020"/>
                  <a:gd name="T106" fmla="*/ 1675 w 1746"/>
                  <a:gd name="T107" fmla="*/ 561 h 1020"/>
                  <a:gd name="T108" fmla="*/ 1621 w 1746"/>
                  <a:gd name="T109" fmla="*/ 637 h 1020"/>
                  <a:gd name="T110" fmla="*/ 1565 w 1746"/>
                  <a:gd name="T111" fmla="*/ 677 h 1020"/>
                  <a:gd name="T112" fmla="*/ 1480 w 1746"/>
                  <a:gd name="T113" fmla="*/ 733 h 1020"/>
                  <a:gd name="T114" fmla="*/ 1422 w 1746"/>
                  <a:gd name="T115" fmla="*/ 765 h 1020"/>
                  <a:gd name="T116" fmla="*/ 1393 w 1746"/>
                  <a:gd name="T117" fmla="*/ 831 h 1020"/>
                  <a:gd name="T118" fmla="*/ 1393 w 1746"/>
                  <a:gd name="T119" fmla="*/ 883 h 1020"/>
                  <a:gd name="T120" fmla="*/ 1429 w 1746"/>
                  <a:gd name="T121" fmla="*/ 926 h 1020"/>
                  <a:gd name="T122" fmla="*/ 1455 w 1746"/>
                  <a:gd name="T123" fmla="*/ 981 h 1020"/>
                  <a:gd name="T124" fmla="*/ 1469 w 1746"/>
                  <a:gd name="T125" fmla="*/ 1013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6" h="1020">
                    <a:moveTo>
                      <a:pt x="1411" y="1020"/>
                    </a:moveTo>
                    <a:lnTo>
                      <a:pt x="1411" y="1020"/>
                    </a:lnTo>
                    <a:lnTo>
                      <a:pt x="1411" y="1020"/>
                    </a:lnTo>
                    <a:lnTo>
                      <a:pt x="1409" y="1020"/>
                    </a:lnTo>
                    <a:lnTo>
                      <a:pt x="1409" y="1019"/>
                    </a:lnTo>
                    <a:lnTo>
                      <a:pt x="1407" y="1019"/>
                    </a:lnTo>
                    <a:lnTo>
                      <a:pt x="1407" y="1019"/>
                    </a:lnTo>
                    <a:lnTo>
                      <a:pt x="1407" y="1017"/>
                    </a:lnTo>
                    <a:lnTo>
                      <a:pt x="1406" y="1017"/>
                    </a:lnTo>
                    <a:lnTo>
                      <a:pt x="1406" y="1017"/>
                    </a:lnTo>
                    <a:lnTo>
                      <a:pt x="1404" y="1015"/>
                    </a:lnTo>
                    <a:lnTo>
                      <a:pt x="1404" y="1015"/>
                    </a:lnTo>
                    <a:lnTo>
                      <a:pt x="1404" y="1015"/>
                    </a:lnTo>
                    <a:lnTo>
                      <a:pt x="1404" y="1015"/>
                    </a:lnTo>
                    <a:lnTo>
                      <a:pt x="1404" y="1013"/>
                    </a:lnTo>
                    <a:lnTo>
                      <a:pt x="1402" y="1013"/>
                    </a:lnTo>
                    <a:lnTo>
                      <a:pt x="1402" y="1013"/>
                    </a:lnTo>
                    <a:lnTo>
                      <a:pt x="1402" y="1013"/>
                    </a:lnTo>
                    <a:lnTo>
                      <a:pt x="1402" y="1013"/>
                    </a:lnTo>
                    <a:lnTo>
                      <a:pt x="1400" y="1013"/>
                    </a:lnTo>
                    <a:lnTo>
                      <a:pt x="1400" y="1011"/>
                    </a:lnTo>
                    <a:lnTo>
                      <a:pt x="1400" y="1011"/>
                    </a:lnTo>
                    <a:lnTo>
                      <a:pt x="1400" y="1011"/>
                    </a:lnTo>
                    <a:lnTo>
                      <a:pt x="1398" y="1011"/>
                    </a:lnTo>
                    <a:lnTo>
                      <a:pt x="1398" y="1011"/>
                    </a:lnTo>
                    <a:lnTo>
                      <a:pt x="1397" y="1011"/>
                    </a:lnTo>
                    <a:lnTo>
                      <a:pt x="1397" y="1010"/>
                    </a:lnTo>
                    <a:lnTo>
                      <a:pt x="1397" y="1010"/>
                    </a:lnTo>
                    <a:lnTo>
                      <a:pt x="1397" y="1010"/>
                    </a:lnTo>
                    <a:lnTo>
                      <a:pt x="1395" y="1010"/>
                    </a:lnTo>
                    <a:lnTo>
                      <a:pt x="1393" y="1010"/>
                    </a:lnTo>
                    <a:lnTo>
                      <a:pt x="1393" y="1010"/>
                    </a:lnTo>
                    <a:lnTo>
                      <a:pt x="1391" y="1010"/>
                    </a:lnTo>
                    <a:lnTo>
                      <a:pt x="1391" y="1010"/>
                    </a:lnTo>
                    <a:lnTo>
                      <a:pt x="1391" y="1010"/>
                    </a:lnTo>
                    <a:lnTo>
                      <a:pt x="1389" y="1010"/>
                    </a:lnTo>
                    <a:lnTo>
                      <a:pt x="1389" y="1010"/>
                    </a:lnTo>
                    <a:lnTo>
                      <a:pt x="1388" y="1010"/>
                    </a:lnTo>
                    <a:lnTo>
                      <a:pt x="1388" y="1010"/>
                    </a:lnTo>
                    <a:lnTo>
                      <a:pt x="1388" y="1010"/>
                    </a:lnTo>
                    <a:lnTo>
                      <a:pt x="1386" y="1010"/>
                    </a:lnTo>
                    <a:lnTo>
                      <a:pt x="1386" y="1010"/>
                    </a:lnTo>
                    <a:lnTo>
                      <a:pt x="1384" y="1010"/>
                    </a:lnTo>
                    <a:lnTo>
                      <a:pt x="1382" y="1010"/>
                    </a:lnTo>
                    <a:lnTo>
                      <a:pt x="1382" y="1010"/>
                    </a:lnTo>
                    <a:lnTo>
                      <a:pt x="1382" y="1010"/>
                    </a:lnTo>
                    <a:lnTo>
                      <a:pt x="1380" y="1011"/>
                    </a:lnTo>
                    <a:lnTo>
                      <a:pt x="1380" y="1011"/>
                    </a:lnTo>
                    <a:lnTo>
                      <a:pt x="1380" y="1011"/>
                    </a:lnTo>
                    <a:lnTo>
                      <a:pt x="1379" y="1011"/>
                    </a:lnTo>
                    <a:lnTo>
                      <a:pt x="1379" y="1010"/>
                    </a:lnTo>
                    <a:lnTo>
                      <a:pt x="1379" y="1010"/>
                    </a:lnTo>
                    <a:lnTo>
                      <a:pt x="1377" y="1010"/>
                    </a:lnTo>
                    <a:lnTo>
                      <a:pt x="1377" y="1010"/>
                    </a:lnTo>
                    <a:lnTo>
                      <a:pt x="1375" y="1011"/>
                    </a:lnTo>
                    <a:lnTo>
                      <a:pt x="1375" y="1011"/>
                    </a:lnTo>
                    <a:lnTo>
                      <a:pt x="1373" y="1011"/>
                    </a:lnTo>
                    <a:lnTo>
                      <a:pt x="1373" y="1010"/>
                    </a:lnTo>
                    <a:lnTo>
                      <a:pt x="1371" y="1010"/>
                    </a:lnTo>
                    <a:lnTo>
                      <a:pt x="1371" y="1008"/>
                    </a:lnTo>
                    <a:lnTo>
                      <a:pt x="1371" y="1008"/>
                    </a:lnTo>
                    <a:lnTo>
                      <a:pt x="1371" y="1008"/>
                    </a:lnTo>
                    <a:lnTo>
                      <a:pt x="1371" y="1008"/>
                    </a:lnTo>
                    <a:lnTo>
                      <a:pt x="1370" y="1008"/>
                    </a:lnTo>
                    <a:lnTo>
                      <a:pt x="1370" y="1006"/>
                    </a:lnTo>
                    <a:lnTo>
                      <a:pt x="1370" y="1006"/>
                    </a:lnTo>
                    <a:lnTo>
                      <a:pt x="1368" y="1006"/>
                    </a:lnTo>
                    <a:lnTo>
                      <a:pt x="1368" y="1006"/>
                    </a:lnTo>
                    <a:lnTo>
                      <a:pt x="1368" y="1004"/>
                    </a:lnTo>
                    <a:lnTo>
                      <a:pt x="1368" y="1004"/>
                    </a:lnTo>
                    <a:lnTo>
                      <a:pt x="1366" y="1004"/>
                    </a:lnTo>
                    <a:lnTo>
                      <a:pt x="1364" y="1004"/>
                    </a:lnTo>
                    <a:lnTo>
                      <a:pt x="1364" y="1004"/>
                    </a:lnTo>
                    <a:lnTo>
                      <a:pt x="1364" y="1004"/>
                    </a:lnTo>
                    <a:lnTo>
                      <a:pt x="1364" y="1004"/>
                    </a:lnTo>
                    <a:lnTo>
                      <a:pt x="1362" y="1002"/>
                    </a:lnTo>
                    <a:lnTo>
                      <a:pt x="1360" y="1002"/>
                    </a:lnTo>
                    <a:lnTo>
                      <a:pt x="1360" y="1001"/>
                    </a:lnTo>
                    <a:lnTo>
                      <a:pt x="1360" y="1001"/>
                    </a:lnTo>
                    <a:lnTo>
                      <a:pt x="1360" y="999"/>
                    </a:lnTo>
                    <a:lnTo>
                      <a:pt x="1362" y="999"/>
                    </a:lnTo>
                    <a:lnTo>
                      <a:pt x="1360" y="997"/>
                    </a:lnTo>
                    <a:lnTo>
                      <a:pt x="1360" y="997"/>
                    </a:lnTo>
                    <a:lnTo>
                      <a:pt x="1360" y="997"/>
                    </a:lnTo>
                    <a:lnTo>
                      <a:pt x="1360" y="997"/>
                    </a:lnTo>
                    <a:lnTo>
                      <a:pt x="1360" y="997"/>
                    </a:lnTo>
                    <a:lnTo>
                      <a:pt x="1359" y="995"/>
                    </a:lnTo>
                    <a:lnTo>
                      <a:pt x="1359" y="995"/>
                    </a:lnTo>
                    <a:lnTo>
                      <a:pt x="1357" y="995"/>
                    </a:lnTo>
                    <a:lnTo>
                      <a:pt x="1357" y="995"/>
                    </a:lnTo>
                    <a:lnTo>
                      <a:pt x="1357" y="995"/>
                    </a:lnTo>
                    <a:lnTo>
                      <a:pt x="1357" y="995"/>
                    </a:lnTo>
                    <a:lnTo>
                      <a:pt x="1355" y="995"/>
                    </a:lnTo>
                    <a:lnTo>
                      <a:pt x="1355" y="995"/>
                    </a:lnTo>
                    <a:lnTo>
                      <a:pt x="1355" y="995"/>
                    </a:lnTo>
                    <a:lnTo>
                      <a:pt x="1355" y="995"/>
                    </a:lnTo>
                    <a:lnTo>
                      <a:pt x="1355" y="995"/>
                    </a:lnTo>
                    <a:lnTo>
                      <a:pt x="1355" y="995"/>
                    </a:lnTo>
                    <a:lnTo>
                      <a:pt x="1355" y="995"/>
                    </a:lnTo>
                    <a:lnTo>
                      <a:pt x="1353" y="995"/>
                    </a:lnTo>
                    <a:lnTo>
                      <a:pt x="1353" y="995"/>
                    </a:lnTo>
                    <a:lnTo>
                      <a:pt x="1351" y="995"/>
                    </a:lnTo>
                    <a:lnTo>
                      <a:pt x="1351" y="995"/>
                    </a:lnTo>
                    <a:lnTo>
                      <a:pt x="1350" y="995"/>
                    </a:lnTo>
                    <a:lnTo>
                      <a:pt x="1350" y="995"/>
                    </a:lnTo>
                    <a:lnTo>
                      <a:pt x="1350" y="995"/>
                    </a:lnTo>
                    <a:lnTo>
                      <a:pt x="1350" y="995"/>
                    </a:lnTo>
                    <a:lnTo>
                      <a:pt x="1348" y="995"/>
                    </a:lnTo>
                    <a:lnTo>
                      <a:pt x="1348" y="995"/>
                    </a:lnTo>
                    <a:lnTo>
                      <a:pt x="1346" y="995"/>
                    </a:lnTo>
                    <a:lnTo>
                      <a:pt x="1346" y="995"/>
                    </a:lnTo>
                    <a:lnTo>
                      <a:pt x="1342" y="995"/>
                    </a:lnTo>
                    <a:lnTo>
                      <a:pt x="1341" y="995"/>
                    </a:lnTo>
                    <a:lnTo>
                      <a:pt x="1339" y="995"/>
                    </a:lnTo>
                    <a:lnTo>
                      <a:pt x="1337" y="995"/>
                    </a:lnTo>
                    <a:lnTo>
                      <a:pt x="1335" y="995"/>
                    </a:lnTo>
                    <a:lnTo>
                      <a:pt x="1333" y="995"/>
                    </a:lnTo>
                    <a:lnTo>
                      <a:pt x="1333" y="995"/>
                    </a:lnTo>
                    <a:lnTo>
                      <a:pt x="1332" y="995"/>
                    </a:lnTo>
                    <a:lnTo>
                      <a:pt x="1332" y="995"/>
                    </a:lnTo>
                    <a:lnTo>
                      <a:pt x="1332" y="993"/>
                    </a:lnTo>
                    <a:lnTo>
                      <a:pt x="1330" y="993"/>
                    </a:lnTo>
                    <a:lnTo>
                      <a:pt x="1330" y="993"/>
                    </a:lnTo>
                    <a:lnTo>
                      <a:pt x="1330" y="993"/>
                    </a:lnTo>
                    <a:lnTo>
                      <a:pt x="1328" y="992"/>
                    </a:lnTo>
                    <a:lnTo>
                      <a:pt x="1328" y="992"/>
                    </a:lnTo>
                    <a:lnTo>
                      <a:pt x="1328" y="992"/>
                    </a:lnTo>
                    <a:lnTo>
                      <a:pt x="1328" y="992"/>
                    </a:lnTo>
                    <a:lnTo>
                      <a:pt x="1326" y="992"/>
                    </a:lnTo>
                    <a:lnTo>
                      <a:pt x="1326" y="990"/>
                    </a:lnTo>
                    <a:lnTo>
                      <a:pt x="1326" y="990"/>
                    </a:lnTo>
                    <a:lnTo>
                      <a:pt x="1326" y="990"/>
                    </a:lnTo>
                    <a:lnTo>
                      <a:pt x="1326" y="990"/>
                    </a:lnTo>
                    <a:lnTo>
                      <a:pt x="1326" y="990"/>
                    </a:lnTo>
                    <a:lnTo>
                      <a:pt x="1324" y="990"/>
                    </a:lnTo>
                    <a:lnTo>
                      <a:pt x="1324" y="990"/>
                    </a:lnTo>
                    <a:lnTo>
                      <a:pt x="1324" y="990"/>
                    </a:lnTo>
                    <a:lnTo>
                      <a:pt x="1324" y="990"/>
                    </a:lnTo>
                    <a:lnTo>
                      <a:pt x="1324" y="990"/>
                    </a:lnTo>
                    <a:lnTo>
                      <a:pt x="1324" y="990"/>
                    </a:lnTo>
                    <a:lnTo>
                      <a:pt x="1324" y="990"/>
                    </a:lnTo>
                    <a:lnTo>
                      <a:pt x="1324" y="990"/>
                    </a:lnTo>
                    <a:lnTo>
                      <a:pt x="1324" y="990"/>
                    </a:lnTo>
                    <a:lnTo>
                      <a:pt x="1324" y="990"/>
                    </a:lnTo>
                    <a:lnTo>
                      <a:pt x="1324" y="988"/>
                    </a:lnTo>
                    <a:lnTo>
                      <a:pt x="1324" y="988"/>
                    </a:lnTo>
                    <a:lnTo>
                      <a:pt x="1324" y="986"/>
                    </a:lnTo>
                    <a:lnTo>
                      <a:pt x="1324" y="986"/>
                    </a:lnTo>
                    <a:lnTo>
                      <a:pt x="1326" y="984"/>
                    </a:lnTo>
                    <a:lnTo>
                      <a:pt x="1326" y="984"/>
                    </a:lnTo>
                    <a:lnTo>
                      <a:pt x="1328" y="982"/>
                    </a:lnTo>
                    <a:lnTo>
                      <a:pt x="1328" y="982"/>
                    </a:lnTo>
                    <a:lnTo>
                      <a:pt x="1328" y="981"/>
                    </a:lnTo>
                    <a:lnTo>
                      <a:pt x="1328" y="981"/>
                    </a:lnTo>
                    <a:lnTo>
                      <a:pt x="1326" y="979"/>
                    </a:lnTo>
                    <a:lnTo>
                      <a:pt x="1326" y="979"/>
                    </a:lnTo>
                    <a:lnTo>
                      <a:pt x="1326" y="979"/>
                    </a:lnTo>
                    <a:lnTo>
                      <a:pt x="1324" y="977"/>
                    </a:lnTo>
                    <a:lnTo>
                      <a:pt x="1322" y="977"/>
                    </a:lnTo>
                    <a:lnTo>
                      <a:pt x="1321" y="975"/>
                    </a:lnTo>
                    <a:lnTo>
                      <a:pt x="1321" y="975"/>
                    </a:lnTo>
                    <a:lnTo>
                      <a:pt x="1319" y="975"/>
                    </a:lnTo>
                    <a:lnTo>
                      <a:pt x="1319" y="975"/>
                    </a:lnTo>
                    <a:lnTo>
                      <a:pt x="1317" y="975"/>
                    </a:lnTo>
                    <a:lnTo>
                      <a:pt x="1317" y="975"/>
                    </a:lnTo>
                    <a:lnTo>
                      <a:pt x="1315" y="975"/>
                    </a:lnTo>
                    <a:lnTo>
                      <a:pt x="1315" y="975"/>
                    </a:lnTo>
                    <a:lnTo>
                      <a:pt x="1315" y="975"/>
                    </a:lnTo>
                    <a:lnTo>
                      <a:pt x="1313" y="975"/>
                    </a:lnTo>
                    <a:lnTo>
                      <a:pt x="1313" y="975"/>
                    </a:lnTo>
                    <a:lnTo>
                      <a:pt x="1312" y="975"/>
                    </a:lnTo>
                    <a:lnTo>
                      <a:pt x="1312" y="975"/>
                    </a:lnTo>
                    <a:lnTo>
                      <a:pt x="1312" y="975"/>
                    </a:lnTo>
                    <a:lnTo>
                      <a:pt x="1310" y="975"/>
                    </a:lnTo>
                    <a:lnTo>
                      <a:pt x="1310" y="973"/>
                    </a:lnTo>
                    <a:lnTo>
                      <a:pt x="1308" y="973"/>
                    </a:lnTo>
                    <a:lnTo>
                      <a:pt x="1308" y="972"/>
                    </a:lnTo>
                    <a:lnTo>
                      <a:pt x="1308" y="972"/>
                    </a:lnTo>
                    <a:lnTo>
                      <a:pt x="1308" y="972"/>
                    </a:lnTo>
                    <a:lnTo>
                      <a:pt x="1308" y="970"/>
                    </a:lnTo>
                    <a:lnTo>
                      <a:pt x="1308" y="970"/>
                    </a:lnTo>
                    <a:lnTo>
                      <a:pt x="1308" y="970"/>
                    </a:lnTo>
                    <a:lnTo>
                      <a:pt x="1308" y="968"/>
                    </a:lnTo>
                    <a:lnTo>
                      <a:pt x="1308" y="968"/>
                    </a:lnTo>
                    <a:lnTo>
                      <a:pt x="1308" y="966"/>
                    </a:lnTo>
                    <a:lnTo>
                      <a:pt x="1308" y="966"/>
                    </a:lnTo>
                    <a:lnTo>
                      <a:pt x="1306" y="964"/>
                    </a:lnTo>
                    <a:lnTo>
                      <a:pt x="1306" y="964"/>
                    </a:lnTo>
                    <a:lnTo>
                      <a:pt x="1306" y="963"/>
                    </a:lnTo>
                    <a:lnTo>
                      <a:pt x="1306" y="961"/>
                    </a:lnTo>
                    <a:lnTo>
                      <a:pt x="1306" y="961"/>
                    </a:lnTo>
                    <a:lnTo>
                      <a:pt x="1304" y="957"/>
                    </a:lnTo>
                    <a:lnTo>
                      <a:pt x="1303" y="957"/>
                    </a:lnTo>
                    <a:lnTo>
                      <a:pt x="1303" y="957"/>
                    </a:lnTo>
                    <a:lnTo>
                      <a:pt x="1303" y="955"/>
                    </a:lnTo>
                    <a:lnTo>
                      <a:pt x="1303" y="955"/>
                    </a:lnTo>
                    <a:lnTo>
                      <a:pt x="1301" y="955"/>
                    </a:lnTo>
                    <a:lnTo>
                      <a:pt x="1299" y="955"/>
                    </a:lnTo>
                    <a:lnTo>
                      <a:pt x="1299" y="955"/>
                    </a:lnTo>
                    <a:lnTo>
                      <a:pt x="1297" y="955"/>
                    </a:lnTo>
                    <a:lnTo>
                      <a:pt x="1294" y="955"/>
                    </a:lnTo>
                    <a:lnTo>
                      <a:pt x="1294" y="955"/>
                    </a:lnTo>
                    <a:lnTo>
                      <a:pt x="1292" y="955"/>
                    </a:lnTo>
                    <a:lnTo>
                      <a:pt x="1292" y="955"/>
                    </a:lnTo>
                    <a:lnTo>
                      <a:pt x="1290" y="955"/>
                    </a:lnTo>
                    <a:lnTo>
                      <a:pt x="1290" y="957"/>
                    </a:lnTo>
                    <a:lnTo>
                      <a:pt x="1290" y="957"/>
                    </a:lnTo>
                    <a:lnTo>
                      <a:pt x="1288" y="957"/>
                    </a:lnTo>
                    <a:lnTo>
                      <a:pt x="1288" y="959"/>
                    </a:lnTo>
                    <a:lnTo>
                      <a:pt x="1286" y="959"/>
                    </a:lnTo>
                    <a:lnTo>
                      <a:pt x="1286" y="959"/>
                    </a:lnTo>
                    <a:lnTo>
                      <a:pt x="1286" y="961"/>
                    </a:lnTo>
                    <a:lnTo>
                      <a:pt x="1285" y="961"/>
                    </a:lnTo>
                    <a:lnTo>
                      <a:pt x="1283" y="961"/>
                    </a:lnTo>
                    <a:lnTo>
                      <a:pt x="1281" y="961"/>
                    </a:lnTo>
                    <a:lnTo>
                      <a:pt x="1279" y="961"/>
                    </a:lnTo>
                    <a:lnTo>
                      <a:pt x="1279" y="961"/>
                    </a:lnTo>
                    <a:lnTo>
                      <a:pt x="1277" y="959"/>
                    </a:lnTo>
                    <a:lnTo>
                      <a:pt x="1275" y="957"/>
                    </a:lnTo>
                    <a:lnTo>
                      <a:pt x="1274" y="957"/>
                    </a:lnTo>
                    <a:lnTo>
                      <a:pt x="1274" y="955"/>
                    </a:lnTo>
                    <a:lnTo>
                      <a:pt x="1274" y="955"/>
                    </a:lnTo>
                    <a:lnTo>
                      <a:pt x="1272" y="954"/>
                    </a:lnTo>
                    <a:lnTo>
                      <a:pt x="1272" y="954"/>
                    </a:lnTo>
                    <a:lnTo>
                      <a:pt x="1272" y="954"/>
                    </a:lnTo>
                    <a:lnTo>
                      <a:pt x="1272" y="954"/>
                    </a:lnTo>
                    <a:lnTo>
                      <a:pt x="1270" y="954"/>
                    </a:lnTo>
                    <a:lnTo>
                      <a:pt x="1270" y="954"/>
                    </a:lnTo>
                    <a:lnTo>
                      <a:pt x="1270" y="954"/>
                    </a:lnTo>
                    <a:lnTo>
                      <a:pt x="1268" y="954"/>
                    </a:lnTo>
                    <a:lnTo>
                      <a:pt x="1268" y="954"/>
                    </a:lnTo>
                    <a:lnTo>
                      <a:pt x="1266" y="954"/>
                    </a:lnTo>
                    <a:lnTo>
                      <a:pt x="1265" y="955"/>
                    </a:lnTo>
                    <a:lnTo>
                      <a:pt x="1263" y="957"/>
                    </a:lnTo>
                    <a:lnTo>
                      <a:pt x="1263" y="957"/>
                    </a:lnTo>
                    <a:lnTo>
                      <a:pt x="1263" y="957"/>
                    </a:lnTo>
                    <a:lnTo>
                      <a:pt x="1263" y="957"/>
                    </a:lnTo>
                    <a:lnTo>
                      <a:pt x="1263" y="959"/>
                    </a:lnTo>
                    <a:lnTo>
                      <a:pt x="1261" y="959"/>
                    </a:lnTo>
                    <a:lnTo>
                      <a:pt x="1261" y="959"/>
                    </a:lnTo>
                    <a:lnTo>
                      <a:pt x="1261" y="961"/>
                    </a:lnTo>
                    <a:lnTo>
                      <a:pt x="1259" y="961"/>
                    </a:lnTo>
                    <a:lnTo>
                      <a:pt x="1259" y="961"/>
                    </a:lnTo>
                    <a:lnTo>
                      <a:pt x="1259" y="961"/>
                    </a:lnTo>
                    <a:lnTo>
                      <a:pt x="1259" y="961"/>
                    </a:lnTo>
                    <a:lnTo>
                      <a:pt x="1257" y="961"/>
                    </a:lnTo>
                    <a:lnTo>
                      <a:pt x="1257" y="961"/>
                    </a:lnTo>
                    <a:lnTo>
                      <a:pt x="1257" y="961"/>
                    </a:lnTo>
                    <a:lnTo>
                      <a:pt x="1256" y="961"/>
                    </a:lnTo>
                    <a:lnTo>
                      <a:pt x="1256" y="961"/>
                    </a:lnTo>
                    <a:lnTo>
                      <a:pt x="1256" y="959"/>
                    </a:lnTo>
                    <a:lnTo>
                      <a:pt x="1254" y="959"/>
                    </a:lnTo>
                    <a:lnTo>
                      <a:pt x="1254" y="957"/>
                    </a:lnTo>
                    <a:lnTo>
                      <a:pt x="1254" y="957"/>
                    </a:lnTo>
                    <a:lnTo>
                      <a:pt x="1254" y="957"/>
                    </a:lnTo>
                    <a:lnTo>
                      <a:pt x="1254" y="957"/>
                    </a:lnTo>
                    <a:lnTo>
                      <a:pt x="1252" y="955"/>
                    </a:lnTo>
                    <a:lnTo>
                      <a:pt x="1252" y="955"/>
                    </a:lnTo>
                    <a:lnTo>
                      <a:pt x="1252" y="955"/>
                    </a:lnTo>
                    <a:lnTo>
                      <a:pt x="1252" y="955"/>
                    </a:lnTo>
                    <a:lnTo>
                      <a:pt x="1252" y="954"/>
                    </a:lnTo>
                    <a:lnTo>
                      <a:pt x="1252" y="954"/>
                    </a:lnTo>
                    <a:lnTo>
                      <a:pt x="1252" y="954"/>
                    </a:lnTo>
                    <a:lnTo>
                      <a:pt x="1252" y="954"/>
                    </a:lnTo>
                    <a:lnTo>
                      <a:pt x="1252" y="954"/>
                    </a:lnTo>
                    <a:lnTo>
                      <a:pt x="1252" y="954"/>
                    </a:lnTo>
                    <a:lnTo>
                      <a:pt x="1252" y="952"/>
                    </a:lnTo>
                    <a:lnTo>
                      <a:pt x="1250" y="952"/>
                    </a:lnTo>
                    <a:lnTo>
                      <a:pt x="1250" y="952"/>
                    </a:lnTo>
                    <a:lnTo>
                      <a:pt x="1250" y="952"/>
                    </a:lnTo>
                    <a:lnTo>
                      <a:pt x="1250" y="952"/>
                    </a:lnTo>
                    <a:lnTo>
                      <a:pt x="1248" y="952"/>
                    </a:lnTo>
                    <a:lnTo>
                      <a:pt x="1247" y="952"/>
                    </a:lnTo>
                    <a:lnTo>
                      <a:pt x="1247" y="952"/>
                    </a:lnTo>
                    <a:lnTo>
                      <a:pt x="1245" y="954"/>
                    </a:lnTo>
                    <a:lnTo>
                      <a:pt x="1245" y="954"/>
                    </a:lnTo>
                    <a:lnTo>
                      <a:pt x="1245" y="954"/>
                    </a:lnTo>
                    <a:lnTo>
                      <a:pt x="1243" y="954"/>
                    </a:lnTo>
                    <a:lnTo>
                      <a:pt x="1243" y="955"/>
                    </a:lnTo>
                    <a:lnTo>
                      <a:pt x="1241" y="955"/>
                    </a:lnTo>
                    <a:lnTo>
                      <a:pt x="1239" y="955"/>
                    </a:lnTo>
                    <a:lnTo>
                      <a:pt x="1237" y="955"/>
                    </a:lnTo>
                    <a:lnTo>
                      <a:pt x="1237" y="955"/>
                    </a:lnTo>
                    <a:lnTo>
                      <a:pt x="1236" y="955"/>
                    </a:lnTo>
                    <a:lnTo>
                      <a:pt x="1236" y="955"/>
                    </a:lnTo>
                    <a:lnTo>
                      <a:pt x="1236" y="955"/>
                    </a:lnTo>
                    <a:lnTo>
                      <a:pt x="1234" y="955"/>
                    </a:lnTo>
                    <a:lnTo>
                      <a:pt x="1234" y="955"/>
                    </a:lnTo>
                    <a:lnTo>
                      <a:pt x="1232" y="954"/>
                    </a:lnTo>
                    <a:lnTo>
                      <a:pt x="1232" y="954"/>
                    </a:lnTo>
                    <a:lnTo>
                      <a:pt x="1232" y="954"/>
                    </a:lnTo>
                    <a:lnTo>
                      <a:pt x="1230" y="954"/>
                    </a:lnTo>
                    <a:lnTo>
                      <a:pt x="1227" y="954"/>
                    </a:lnTo>
                    <a:lnTo>
                      <a:pt x="1227" y="954"/>
                    </a:lnTo>
                    <a:lnTo>
                      <a:pt x="1227" y="954"/>
                    </a:lnTo>
                    <a:lnTo>
                      <a:pt x="1223" y="954"/>
                    </a:lnTo>
                    <a:lnTo>
                      <a:pt x="1223" y="954"/>
                    </a:lnTo>
                    <a:lnTo>
                      <a:pt x="1219" y="954"/>
                    </a:lnTo>
                    <a:lnTo>
                      <a:pt x="1219" y="954"/>
                    </a:lnTo>
                    <a:lnTo>
                      <a:pt x="1218" y="954"/>
                    </a:lnTo>
                    <a:lnTo>
                      <a:pt x="1218" y="954"/>
                    </a:lnTo>
                    <a:lnTo>
                      <a:pt x="1218" y="954"/>
                    </a:lnTo>
                    <a:lnTo>
                      <a:pt x="1216" y="954"/>
                    </a:lnTo>
                    <a:lnTo>
                      <a:pt x="1216" y="954"/>
                    </a:lnTo>
                    <a:lnTo>
                      <a:pt x="1216" y="954"/>
                    </a:lnTo>
                    <a:lnTo>
                      <a:pt x="1216" y="954"/>
                    </a:lnTo>
                    <a:lnTo>
                      <a:pt x="1214" y="952"/>
                    </a:lnTo>
                    <a:lnTo>
                      <a:pt x="1214" y="952"/>
                    </a:lnTo>
                    <a:lnTo>
                      <a:pt x="1214" y="952"/>
                    </a:lnTo>
                    <a:lnTo>
                      <a:pt x="1214" y="952"/>
                    </a:lnTo>
                    <a:lnTo>
                      <a:pt x="1214" y="952"/>
                    </a:lnTo>
                    <a:lnTo>
                      <a:pt x="1212" y="952"/>
                    </a:lnTo>
                    <a:lnTo>
                      <a:pt x="1212" y="950"/>
                    </a:lnTo>
                    <a:lnTo>
                      <a:pt x="1212" y="950"/>
                    </a:lnTo>
                    <a:lnTo>
                      <a:pt x="1210" y="950"/>
                    </a:lnTo>
                    <a:lnTo>
                      <a:pt x="1210" y="950"/>
                    </a:lnTo>
                    <a:lnTo>
                      <a:pt x="1210" y="950"/>
                    </a:lnTo>
                    <a:lnTo>
                      <a:pt x="1210" y="948"/>
                    </a:lnTo>
                    <a:lnTo>
                      <a:pt x="1210" y="948"/>
                    </a:lnTo>
                    <a:lnTo>
                      <a:pt x="1210" y="948"/>
                    </a:lnTo>
                    <a:lnTo>
                      <a:pt x="1210" y="948"/>
                    </a:lnTo>
                    <a:lnTo>
                      <a:pt x="1210" y="948"/>
                    </a:lnTo>
                    <a:lnTo>
                      <a:pt x="1209" y="946"/>
                    </a:lnTo>
                    <a:lnTo>
                      <a:pt x="1209" y="946"/>
                    </a:lnTo>
                    <a:lnTo>
                      <a:pt x="1209" y="946"/>
                    </a:lnTo>
                    <a:lnTo>
                      <a:pt x="1209" y="946"/>
                    </a:lnTo>
                    <a:lnTo>
                      <a:pt x="1209" y="946"/>
                    </a:lnTo>
                    <a:lnTo>
                      <a:pt x="1209" y="946"/>
                    </a:lnTo>
                    <a:lnTo>
                      <a:pt x="1207" y="944"/>
                    </a:lnTo>
                    <a:lnTo>
                      <a:pt x="1207" y="944"/>
                    </a:lnTo>
                    <a:lnTo>
                      <a:pt x="1205" y="944"/>
                    </a:lnTo>
                    <a:lnTo>
                      <a:pt x="1205" y="944"/>
                    </a:lnTo>
                    <a:lnTo>
                      <a:pt x="1203" y="944"/>
                    </a:lnTo>
                    <a:lnTo>
                      <a:pt x="1201" y="944"/>
                    </a:lnTo>
                    <a:lnTo>
                      <a:pt x="1200" y="946"/>
                    </a:lnTo>
                    <a:lnTo>
                      <a:pt x="1200" y="946"/>
                    </a:lnTo>
                    <a:lnTo>
                      <a:pt x="1200" y="946"/>
                    </a:lnTo>
                    <a:lnTo>
                      <a:pt x="1200" y="946"/>
                    </a:lnTo>
                    <a:lnTo>
                      <a:pt x="1200" y="946"/>
                    </a:lnTo>
                    <a:lnTo>
                      <a:pt x="1200" y="946"/>
                    </a:lnTo>
                    <a:lnTo>
                      <a:pt x="1200" y="946"/>
                    </a:lnTo>
                    <a:lnTo>
                      <a:pt x="1198" y="948"/>
                    </a:lnTo>
                    <a:lnTo>
                      <a:pt x="1198" y="948"/>
                    </a:lnTo>
                    <a:lnTo>
                      <a:pt x="1196" y="948"/>
                    </a:lnTo>
                    <a:lnTo>
                      <a:pt x="1196" y="948"/>
                    </a:lnTo>
                    <a:lnTo>
                      <a:pt x="1194" y="948"/>
                    </a:lnTo>
                    <a:lnTo>
                      <a:pt x="1194" y="948"/>
                    </a:lnTo>
                    <a:lnTo>
                      <a:pt x="1194" y="948"/>
                    </a:lnTo>
                    <a:lnTo>
                      <a:pt x="1194" y="948"/>
                    </a:lnTo>
                    <a:lnTo>
                      <a:pt x="1194" y="948"/>
                    </a:lnTo>
                    <a:lnTo>
                      <a:pt x="1192" y="948"/>
                    </a:lnTo>
                    <a:lnTo>
                      <a:pt x="1192" y="948"/>
                    </a:lnTo>
                    <a:lnTo>
                      <a:pt x="1192" y="948"/>
                    </a:lnTo>
                    <a:lnTo>
                      <a:pt x="1192" y="946"/>
                    </a:lnTo>
                    <a:lnTo>
                      <a:pt x="1192" y="946"/>
                    </a:lnTo>
                    <a:lnTo>
                      <a:pt x="1192" y="946"/>
                    </a:lnTo>
                    <a:lnTo>
                      <a:pt x="1192" y="946"/>
                    </a:lnTo>
                    <a:lnTo>
                      <a:pt x="1192" y="946"/>
                    </a:lnTo>
                    <a:lnTo>
                      <a:pt x="1192" y="944"/>
                    </a:lnTo>
                    <a:lnTo>
                      <a:pt x="1192" y="944"/>
                    </a:lnTo>
                    <a:lnTo>
                      <a:pt x="1192" y="943"/>
                    </a:lnTo>
                    <a:lnTo>
                      <a:pt x="1192" y="943"/>
                    </a:lnTo>
                    <a:lnTo>
                      <a:pt x="1192" y="943"/>
                    </a:lnTo>
                    <a:lnTo>
                      <a:pt x="1192" y="941"/>
                    </a:lnTo>
                    <a:lnTo>
                      <a:pt x="1190" y="941"/>
                    </a:lnTo>
                    <a:lnTo>
                      <a:pt x="1190" y="941"/>
                    </a:lnTo>
                    <a:lnTo>
                      <a:pt x="1190" y="941"/>
                    </a:lnTo>
                    <a:lnTo>
                      <a:pt x="1190" y="939"/>
                    </a:lnTo>
                    <a:lnTo>
                      <a:pt x="1190" y="939"/>
                    </a:lnTo>
                    <a:lnTo>
                      <a:pt x="1190" y="939"/>
                    </a:lnTo>
                    <a:lnTo>
                      <a:pt x="1189" y="939"/>
                    </a:lnTo>
                    <a:lnTo>
                      <a:pt x="1189" y="939"/>
                    </a:lnTo>
                    <a:lnTo>
                      <a:pt x="1187" y="939"/>
                    </a:lnTo>
                    <a:lnTo>
                      <a:pt x="1185" y="939"/>
                    </a:lnTo>
                    <a:lnTo>
                      <a:pt x="1185" y="939"/>
                    </a:lnTo>
                    <a:lnTo>
                      <a:pt x="1185" y="941"/>
                    </a:lnTo>
                    <a:lnTo>
                      <a:pt x="1183" y="941"/>
                    </a:lnTo>
                    <a:lnTo>
                      <a:pt x="1183" y="941"/>
                    </a:lnTo>
                    <a:lnTo>
                      <a:pt x="1183" y="941"/>
                    </a:lnTo>
                    <a:lnTo>
                      <a:pt x="1183" y="941"/>
                    </a:lnTo>
                    <a:lnTo>
                      <a:pt x="1183" y="941"/>
                    </a:lnTo>
                    <a:lnTo>
                      <a:pt x="1183" y="943"/>
                    </a:lnTo>
                    <a:lnTo>
                      <a:pt x="1183" y="943"/>
                    </a:lnTo>
                    <a:lnTo>
                      <a:pt x="1181" y="944"/>
                    </a:lnTo>
                    <a:lnTo>
                      <a:pt x="1181" y="944"/>
                    </a:lnTo>
                    <a:lnTo>
                      <a:pt x="1181" y="944"/>
                    </a:lnTo>
                    <a:lnTo>
                      <a:pt x="1181" y="944"/>
                    </a:lnTo>
                    <a:lnTo>
                      <a:pt x="1180" y="946"/>
                    </a:lnTo>
                    <a:lnTo>
                      <a:pt x="1178" y="946"/>
                    </a:lnTo>
                    <a:lnTo>
                      <a:pt x="1178" y="948"/>
                    </a:lnTo>
                    <a:lnTo>
                      <a:pt x="1176" y="948"/>
                    </a:lnTo>
                    <a:lnTo>
                      <a:pt x="1176" y="948"/>
                    </a:lnTo>
                    <a:lnTo>
                      <a:pt x="1174" y="948"/>
                    </a:lnTo>
                    <a:lnTo>
                      <a:pt x="1174" y="948"/>
                    </a:lnTo>
                    <a:lnTo>
                      <a:pt x="1174" y="948"/>
                    </a:lnTo>
                    <a:lnTo>
                      <a:pt x="1174" y="948"/>
                    </a:lnTo>
                    <a:lnTo>
                      <a:pt x="1174" y="948"/>
                    </a:lnTo>
                    <a:lnTo>
                      <a:pt x="1174" y="946"/>
                    </a:lnTo>
                    <a:lnTo>
                      <a:pt x="1172" y="946"/>
                    </a:lnTo>
                    <a:lnTo>
                      <a:pt x="1172" y="946"/>
                    </a:lnTo>
                    <a:lnTo>
                      <a:pt x="1172" y="946"/>
                    </a:lnTo>
                    <a:lnTo>
                      <a:pt x="1172" y="946"/>
                    </a:lnTo>
                    <a:lnTo>
                      <a:pt x="1172" y="944"/>
                    </a:lnTo>
                    <a:lnTo>
                      <a:pt x="1174" y="944"/>
                    </a:lnTo>
                    <a:lnTo>
                      <a:pt x="1174" y="944"/>
                    </a:lnTo>
                    <a:lnTo>
                      <a:pt x="1174" y="943"/>
                    </a:lnTo>
                    <a:lnTo>
                      <a:pt x="1174" y="943"/>
                    </a:lnTo>
                    <a:lnTo>
                      <a:pt x="1176" y="943"/>
                    </a:lnTo>
                    <a:lnTo>
                      <a:pt x="1176" y="941"/>
                    </a:lnTo>
                    <a:lnTo>
                      <a:pt x="1176" y="941"/>
                    </a:lnTo>
                    <a:lnTo>
                      <a:pt x="1176" y="939"/>
                    </a:lnTo>
                    <a:lnTo>
                      <a:pt x="1174" y="939"/>
                    </a:lnTo>
                    <a:lnTo>
                      <a:pt x="1174" y="939"/>
                    </a:lnTo>
                    <a:lnTo>
                      <a:pt x="1174" y="939"/>
                    </a:lnTo>
                    <a:lnTo>
                      <a:pt x="1174" y="939"/>
                    </a:lnTo>
                    <a:lnTo>
                      <a:pt x="1174" y="939"/>
                    </a:lnTo>
                    <a:lnTo>
                      <a:pt x="1172" y="939"/>
                    </a:lnTo>
                    <a:lnTo>
                      <a:pt x="1172" y="939"/>
                    </a:lnTo>
                    <a:lnTo>
                      <a:pt x="1172" y="939"/>
                    </a:lnTo>
                    <a:lnTo>
                      <a:pt x="1172" y="939"/>
                    </a:lnTo>
                    <a:lnTo>
                      <a:pt x="1172" y="941"/>
                    </a:lnTo>
                    <a:lnTo>
                      <a:pt x="1172" y="941"/>
                    </a:lnTo>
                    <a:lnTo>
                      <a:pt x="1172" y="943"/>
                    </a:lnTo>
                    <a:lnTo>
                      <a:pt x="1171" y="943"/>
                    </a:lnTo>
                    <a:lnTo>
                      <a:pt x="1171" y="943"/>
                    </a:lnTo>
                    <a:lnTo>
                      <a:pt x="1169" y="943"/>
                    </a:lnTo>
                    <a:lnTo>
                      <a:pt x="1169" y="943"/>
                    </a:lnTo>
                    <a:lnTo>
                      <a:pt x="1169" y="943"/>
                    </a:lnTo>
                    <a:lnTo>
                      <a:pt x="1169" y="941"/>
                    </a:lnTo>
                    <a:lnTo>
                      <a:pt x="1169" y="941"/>
                    </a:lnTo>
                    <a:lnTo>
                      <a:pt x="1169" y="941"/>
                    </a:lnTo>
                    <a:lnTo>
                      <a:pt x="1169" y="941"/>
                    </a:lnTo>
                    <a:lnTo>
                      <a:pt x="1167" y="941"/>
                    </a:lnTo>
                    <a:lnTo>
                      <a:pt x="1167" y="939"/>
                    </a:lnTo>
                    <a:lnTo>
                      <a:pt x="1167" y="939"/>
                    </a:lnTo>
                    <a:lnTo>
                      <a:pt x="1167" y="939"/>
                    </a:lnTo>
                    <a:lnTo>
                      <a:pt x="1165" y="939"/>
                    </a:lnTo>
                    <a:lnTo>
                      <a:pt x="1165" y="939"/>
                    </a:lnTo>
                    <a:lnTo>
                      <a:pt x="1165" y="939"/>
                    </a:lnTo>
                    <a:lnTo>
                      <a:pt x="1165" y="939"/>
                    </a:lnTo>
                    <a:lnTo>
                      <a:pt x="1165" y="939"/>
                    </a:lnTo>
                    <a:lnTo>
                      <a:pt x="1163" y="939"/>
                    </a:lnTo>
                    <a:lnTo>
                      <a:pt x="1163" y="939"/>
                    </a:lnTo>
                    <a:lnTo>
                      <a:pt x="1163" y="939"/>
                    </a:lnTo>
                    <a:lnTo>
                      <a:pt x="1162" y="939"/>
                    </a:lnTo>
                    <a:lnTo>
                      <a:pt x="1162" y="939"/>
                    </a:lnTo>
                    <a:lnTo>
                      <a:pt x="1162" y="941"/>
                    </a:lnTo>
                    <a:lnTo>
                      <a:pt x="1162" y="941"/>
                    </a:lnTo>
                    <a:lnTo>
                      <a:pt x="1162" y="941"/>
                    </a:lnTo>
                    <a:lnTo>
                      <a:pt x="1162" y="941"/>
                    </a:lnTo>
                    <a:lnTo>
                      <a:pt x="1160" y="941"/>
                    </a:lnTo>
                    <a:lnTo>
                      <a:pt x="1160" y="941"/>
                    </a:lnTo>
                    <a:lnTo>
                      <a:pt x="1160" y="941"/>
                    </a:lnTo>
                    <a:lnTo>
                      <a:pt x="1158" y="941"/>
                    </a:lnTo>
                    <a:lnTo>
                      <a:pt x="1156" y="941"/>
                    </a:lnTo>
                    <a:lnTo>
                      <a:pt x="1156" y="941"/>
                    </a:lnTo>
                    <a:lnTo>
                      <a:pt x="1156" y="941"/>
                    </a:lnTo>
                    <a:lnTo>
                      <a:pt x="1156" y="941"/>
                    </a:lnTo>
                    <a:lnTo>
                      <a:pt x="1156" y="941"/>
                    </a:lnTo>
                    <a:lnTo>
                      <a:pt x="1156" y="939"/>
                    </a:lnTo>
                    <a:lnTo>
                      <a:pt x="1154" y="939"/>
                    </a:lnTo>
                    <a:lnTo>
                      <a:pt x="1154" y="939"/>
                    </a:lnTo>
                    <a:lnTo>
                      <a:pt x="1154" y="939"/>
                    </a:lnTo>
                    <a:lnTo>
                      <a:pt x="1154" y="939"/>
                    </a:lnTo>
                    <a:lnTo>
                      <a:pt x="1154" y="939"/>
                    </a:lnTo>
                    <a:lnTo>
                      <a:pt x="1154" y="939"/>
                    </a:lnTo>
                    <a:lnTo>
                      <a:pt x="1152" y="937"/>
                    </a:lnTo>
                    <a:lnTo>
                      <a:pt x="1152" y="937"/>
                    </a:lnTo>
                    <a:lnTo>
                      <a:pt x="1152" y="937"/>
                    </a:lnTo>
                    <a:lnTo>
                      <a:pt x="1151" y="935"/>
                    </a:lnTo>
                    <a:lnTo>
                      <a:pt x="1149" y="935"/>
                    </a:lnTo>
                    <a:lnTo>
                      <a:pt x="1149" y="935"/>
                    </a:lnTo>
                    <a:lnTo>
                      <a:pt x="1149" y="935"/>
                    </a:lnTo>
                    <a:lnTo>
                      <a:pt x="1149" y="935"/>
                    </a:lnTo>
                    <a:lnTo>
                      <a:pt x="1147" y="935"/>
                    </a:lnTo>
                    <a:lnTo>
                      <a:pt x="1147" y="935"/>
                    </a:lnTo>
                    <a:lnTo>
                      <a:pt x="1147" y="935"/>
                    </a:lnTo>
                    <a:lnTo>
                      <a:pt x="1145" y="935"/>
                    </a:lnTo>
                    <a:lnTo>
                      <a:pt x="1142" y="935"/>
                    </a:lnTo>
                    <a:lnTo>
                      <a:pt x="1140" y="935"/>
                    </a:lnTo>
                    <a:lnTo>
                      <a:pt x="1140" y="935"/>
                    </a:lnTo>
                    <a:lnTo>
                      <a:pt x="1140" y="935"/>
                    </a:lnTo>
                    <a:lnTo>
                      <a:pt x="1140" y="935"/>
                    </a:lnTo>
                    <a:lnTo>
                      <a:pt x="1140" y="935"/>
                    </a:lnTo>
                    <a:lnTo>
                      <a:pt x="1140" y="935"/>
                    </a:lnTo>
                    <a:lnTo>
                      <a:pt x="1140" y="935"/>
                    </a:lnTo>
                    <a:lnTo>
                      <a:pt x="1140" y="935"/>
                    </a:lnTo>
                    <a:lnTo>
                      <a:pt x="1140" y="935"/>
                    </a:lnTo>
                    <a:lnTo>
                      <a:pt x="1140" y="934"/>
                    </a:lnTo>
                    <a:lnTo>
                      <a:pt x="1140" y="934"/>
                    </a:lnTo>
                    <a:lnTo>
                      <a:pt x="1140" y="934"/>
                    </a:lnTo>
                    <a:lnTo>
                      <a:pt x="1140" y="934"/>
                    </a:lnTo>
                    <a:lnTo>
                      <a:pt x="1140" y="934"/>
                    </a:lnTo>
                    <a:lnTo>
                      <a:pt x="1140" y="934"/>
                    </a:lnTo>
                    <a:lnTo>
                      <a:pt x="1140" y="934"/>
                    </a:lnTo>
                    <a:lnTo>
                      <a:pt x="1142" y="934"/>
                    </a:lnTo>
                    <a:lnTo>
                      <a:pt x="1142" y="934"/>
                    </a:lnTo>
                    <a:lnTo>
                      <a:pt x="1142" y="932"/>
                    </a:lnTo>
                    <a:lnTo>
                      <a:pt x="1142" y="932"/>
                    </a:lnTo>
                    <a:lnTo>
                      <a:pt x="1143" y="932"/>
                    </a:lnTo>
                    <a:lnTo>
                      <a:pt x="1143" y="932"/>
                    </a:lnTo>
                    <a:lnTo>
                      <a:pt x="1149" y="928"/>
                    </a:lnTo>
                    <a:lnTo>
                      <a:pt x="1149" y="928"/>
                    </a:lnTo>
                    <a:lnTo>
                      <a:pt x="1149" y="926"/>
                    </a:lnTo>
                    <a:lnTo>
                      <a:pt x="1149" y="926"/>
                    </a:lnTo>
                    <a:lnTo>
                      <a:pt x="1151" y="926"/>
                    </a:lnTo>
                    <a:lnTo>
                      <a:pt x="1151" y="926"/>
                    </a:lnTo>
                    <a:lnTo>
                      <a:pt x="1151" y="926"/>
                    </a:lnTo>
                    <a:lnTo>
                      <a:pt x="1151" y="925"/>
                    </a:lnTo>
                    <a:lnTo>
                      <a:pt x="1151" y="925"/>
                    </a:lnTo>
                    <a:lnTo>
                      <a:pt x="1154" y="923"/>
                    </a:lnTo>
                    <a:lnTo>
                      <a:pt x="1154" y="923"/>
                    </a:lnTo>
                    <a:lnTo>
                      <a:pt x="1154" y="923"/>
                    </a:lnTo>
                    <a:lnTo>
                      <a:pt x="1154" y="921"/>
                    </a:lnTo>
                    <a:lnTo>
                      <a:pt x="1154" y="921"/>
                    </a:lnTo>
                    <a:lnTo>
                      <a:pt x="1154" y="921"/>
                    </a:lnTo>
                    <a:lnTo>
                      <a:pt x="1154" y="921"/>
                    </a:lnTo>
                    <a:lnTo>
                      <a:pt x="1154" y="919"/>
                    </a:lnTo>
                    <a:lnTo>
                      <a:pt x="1152" y="919"/>
                    </a:lnTo>
                    <a:lnTo>
                      <a:pt x="1151" y="919"/>
                    </a:lnTo>
                    <a:lnTo>
                      <a:pt x="1151" y="919"/>
                    </a:lnTo>
                    <a:lnTo>
                      <a:pt x="1149" y="921"/>
                    </a:lnTo>
                    <a:lnTo>
                      <a:pt x="1147" y="921"/>
                    </a:lnTo>
                    <a:lnTo>
                      <a:pt x="1147" y="921"/>
                    </a:lnTo>
                    <a:lnTo>
                      <a:pt x="1147" y="919"/>
                    </a:lnTo>
                    <a:lnTo>
                      <a:pt x="1145" y="919"/>
                    </a:lnTo>
                    <a:lnTo>
                      <a:pt x="1145" y="919"/>
                    </a:lnTo>
                    <a:lnTo>
                      <a:pt x="1145" y="919"/>
                    </a:lnTo>
                    <a:lnTo>
                      <a:pt x="1145" y="919"/>
                    </a:lnTo>
                    <a:lnTo>
                      <a:pt x="1145" y="917"/>
                    </a:lnTo>
                    <a:lnTo>
                      <a:pt x="1145" y="917"/>
                    </a:lnTo>
                    <a:lnTo>
                      <a:pt x="1143" y="917"/>
                    </a:lnTo>
                    <a:lnTo>
                      <a:pt x="1143" y="917"/>
                    </a:lnTo>
                    <a:lnTo>
                      <a:pt x="1143" y="917"/>
                    </a:lnTo>
                    <a:lnTo>
                      <a:pt x="1143" y="916"/>
                    </a:lnTo>
                    <a:lnTo>
                      <a:pt x="1143" y="916"/>
                    </a:lnTo>
                    <a:lnTo>
                      <a:pt x="1143" y="914"/>
                    </a:lnTo>
                    <a:lnTo>
                      <a:pt x="1143" y="914"/>
                    </a:lnTo>
                    <a:lnTo>
                      <a:pt x="1143" y="914"/>
                    </a:lnTo>
                    <a:lnTo>
                      <a:pt x="1143" y="914"/>
                    </a:lnTo>
                    <a:lnTo>
                      <a:pt x="1143" y="912"/>
                    </a:lnTo>
                    <a:lnTo>
                      <a:pt x="1143" y="912"/>
                    </a:lnTo>
                    <a:lnTo>
                      <a:pt x="1143" y="912"/>
                    </a:lnTo>
                    <a:lnTo>
                      <a:pt x="1142" y="912"/>
                    </a:lnTo>
                    <a:lnTo>
                      <a:pt x="1142" y="912"/>
                    </a:lnTo>
                    <a:lnTo>
                      <a:pt x="1142" y="912"/>
                    </a:lnTo>
                    <a:lnTo>
                      <a:pt x="1142" y="912"/>
                    </a:lnTo>
                    <a:lnTo>
                      <a:pt x="1140" y="910"/>
                    </a:lnTo>
                    <a:lnTo>
                      <a:pt x="1140" y="910"/>
                    </a:lnTo>
                    <a:lnTo>
                      <a:pt x="1140" y="910"/>
                    </a:lnTo>
                    <a:lnTo>
                      <a:pt x="1140" y="910"/>
                    </a:lnTo>
                    <a:lnTo>
                      <a:pt x="1138" y="910"/>
                    </a:lnTo>
                    <a:lnTo>
                      <a:pt x="1138" y="910"/>
                    </a:lnTo>
                    <a:lnTo>
                      <a:pt x="1136" y="910"/>
                    </a:lnTo>
                    <a:lnTo>
                      <a:pt x="1136" y="912"/>
                    </a:lnTo>
                    <a:lnTo>
                      <a:pt x="1136" y="912"/>
                    </a:lnTo>
                    <a:lnTo>
                      <a:pt x="1134" y="912"/>
                    </a:lnTo>
                    <a:lnTo>
                      <a:pt x="1134" y="912"/>
                    </a:lnTo>
                    <a:lnTo>
                      <a:pt x="1134" y="912"/>
                    </a:lnTo>
                    <a:lnTo>
                      <a:pt x="1131" y="912"/>
                    </a:lnTo>
                    <a:lnTo>
                      <a:pt x="1131" y="912"/>
                    </a:lnTo>
                    <a:lnTo>
                      <a:pt x="1129" y="910"/>
                    </a:lnTo>
                    <a:lnTo>
                      <a:pt x="1129" y="910"/>
                    </a:lnTo>
                    <a:lnTo>
                      <a:pt x="1129" y="908"/>
                    </a:lnTo>
                    <a:lnTo>
                      <a:pt x="1129" y="908"/>
                    </a:lnTo>
                    <a:lnTo>
                      <a:pt x="1129" y="908"/>
                    </a:lnTo>
                    <a:lnTo>
                      <a:pt x="1129" y="906"/>
                    </a:lnTo>
                    <a:lnTo>
                      <a:pt x="1129" y="906"/>
                    </a:lnTo>
                    <a:lnTo>
                      <a:pt x="1129" y="905"/>
                    </a:lnTo>
                    <a:lnTo>
                      <a:pt x="1129" y="905"/>
                    </a:lnTo>
                    <a:lnTo>
                      <a:pt x="1129" y="905"/>
                    </a:lnTo>
                    <a:lnTo>
                      <a:pt x="1129" y="905"/>
                    </a:lnTo>
                    <a:lnTo>
                      <a:pt x="1129" y="903"/>
                    </a:lnTo>
                    <a:lnTo>
                      <a:pt x="1127" y="903"/>
                    </a:lnTo>
                    <a:lnTo>
                      <a:pt x="1127" y="903"/>
                    </a:lnTo>
                    <a:lnTo>
                      <a:pt x="1125" y="903"/>
                    </a:lnTo>
                    <a:lnTo>
                      <a:pt x="1125" y="903"/>
                    </a:lnTo>
                    <a:lnTo>
                      <a:pt x="1124" y="903"/>
                    </a:lnTo>
                    <a:lnTo>
                      <a:pt x="1122" y="905"/>
                    </a:lnTo>
                    <a:lnTo>
                      <a:pt x="1120" y="905"/>
                    </a:lnTo>
                    <a:lnTo>
                      <a:pt x="1118" y="903"/>
                    </a:lnTo>
                    <a:lnTo>
                      <a:pt x="1118" y="903"/>
                    </a:lnTo>
                    <a:lnTo>
                      <a:pt x="1116" y="901"/>
                    </a:lnTo>
                    <a:lnTo>
                      <a:pt x="1116" y="899"/>
                    </a:lnTo>
                    <a:lnTo>
                      <a:pt x="1115" y="899"/>
                    </a:lnTo>
                    <a:lnTo>
                      <a:pt x="1115" y="899"/>
                    </a:lnTo>
                    <a:lnTo>
                      <a:pt x="1115" y="897"/>
                    </a:lnTo>
                    <a:lnTo>
                      <a:pt x="1115" y="896"/>
                    </a:lnTo>
                    <a:lnTo>
                      <a:pt x="1115" y="896"/>
                    </a:lnTo>
                    <a:lnTo>
                      <a:pt x="1115" y="894"/>
                    </a:lnTo>
                    <a:lnTo>
                      <a:pt x="1115" y="894"/>
                    </a:lnTo>
                    <a:lnTo>
                      <a:pt x="1115" y="894"/>
                    </a:lnTo>
                    <a:lnTo>
                      <a:pt x="1116" y="892"/>
                    </a:lnTo>
                    <a:lnTo>
                      <a:pt x="1116" y="892"/>
                    </a:lnTo>
                    <a:lnTo>
                      <a:pt x="1116" y="892"/>
                    </a:lnTo>
                    <a:lnTo>
                      <a:pt x="1116" y="892"/>
                    </a:lnTo>
                    <a:lnTo>
                      <a:pt x="1116" y="892"/>
                    </a:lnTo>
                    <a:lnTo>
                      <a:pt x="1116" y="890"/>
                    </a:lnTo>
                    <a:lnTo>
                      <a:pt x="1118" y="890"/>
                    </a:lnTo>
                    <a:lnTo>
                      <a:pt x="1118" y="890"/>
                    </a:lnTo>
                    <a:lnTo>
                      <a:pt x="1118" y="890"/>
                    </a:lnTo>
                    <a:lnTo>
                      <a:pt x="1118" y="888"/>
                    </a:lnTo>
                    <a:lnTo>
                      <a:pt x="1118" y="888"/>
                    </a:lnTo>
                    <a:lnTo>
                      <a:pt x="1118" y="888"/>
                    </a:lnTo>
                    <a:lnTo>
                      <a:pt x="1120" y="888"/>
                    </a:lnTo>
                    <a:lnTo>
                      <a:pt x="1120" y="888"/>
                    </a:lnTo>
                    <a:lnTo>
                      <a:pt x="1120" y="888"/>
                    </a:lnTo>
                    <a:lnTo>
                      <a:pt x="1120" y="888"/>
                    </a:lnTo>
                    <a:lnTo>
                      <a:pt x="1122" y="888"/>
                    </a:lnTo>
                    <a:lnTo>
                      <a:pt x="1122" y="888"/>
                    </a:lnTo>
                    <a:lnTo>
                      <a:pt x="1122" y="888"/>
                    </a:lnTo>
                    <a:lnTo>
                      <a:pt x="1122" y="888"/>
                    </a:lnTo>
                    <a:lnTo>
                      <a:pt x="1122" y="888"/>
                    </a:lnTo>
                    <a:lnTo>
                      <a:pt x="1124" y="888"/>
                    </a:lnTo>
                    <a:lnTo>
                      <a:pt x="1124" y="888"/>
                    </a:lnTo>
                    <a:lnTo>
                      <a:pt x="1125" y="888"/>
                    </a:lnTo>
                    <a:lnTo>
                      <a:pt x="1125" y="888"/>
                    </a:lnTo>
                    <a:lnTo>
                      <a:pt x="1127" y="888"/>
                    </a:lnTo>
                    <a:lnTo>
                      <a:pt x="1127" y="888"/>
                    </a:lnTo>
                    <a:lnTo>
                      <a:pt x="1129" y="888"/>
                    </a:lnTo>
                    <a:lnTo>
                      <a:pt x="1129" y="888"/>
                    </a:lnTo>
                    <a:lnTo>
                      <a:pt x="1131" y="887"/>
                    </a:lnTo>
                    <a:lnTo>
                      <a:pt x="1131" y="887"/>
                    </a:lnTo>
                    <a:lnTo>
                      <a:pt x="1131" y="885"/>
                    </a:lnTo>
                    <a:lnTo>
                      <a:pt x="1131" y="885"/>
                    </a:lnTo>
                    <a:lnTo>
                      <a:pt x="1131" y="885"/>
                    </a:lnTo>
                    <a:lnTo>
                      <a:pt x="1131" y="885"/>
                    </a:lnTo>
                    <a:lnTo>
                      <a:pt x="1131" y="885"/>
                    </a:lnTo>
                    <a:lnTo>
                      <a:pt x="1129" y="885"/>
                    </a:lnTo>
                    <a:lnTo>
                      <a:pt x="1129" y="885"/>
                    </a:lnTo>
                    <a:lnTo>
                      <a:pt x="1129" y="885"/>
                    </a:lnTo>
                    <a:lnTo>
                      <a:pt x="1127" y="885"/>
                    </a:lnTo>
                    <a:lnTo>
                      <a:pt x="1127" y="883"/>
                    </a:lnTo>
                    <a:lnTo>
                      <a:pt x="1127" y="883"/>
                    </a:lnTo>
                    <a:lnTo>
                      <a:pt x="1127" y="883"/>
                    </a:lnTo>
                    <a:lnTo>
                      <a:pt x="1125" y="883"/>
                    </a:lnTo>
                    <a:lnTo>
                      <a:pt x="1125" y="883"/>
                    </a:lnTo>
                    <a:lnTo>
                      <a:pt x="1125" y="883"/>
                    </a:lnTo>
                    <a:lnTo>
                      <a:pt x="1125" y="883"/>
                    </a:lnTo>
                    <a:lnTo>
                      <a:pt x="1124" y="883"/>
                    </a:lnTo>
                    <a:lnTo>
                      <a:pt x="1124" y="883"/>
                    </a:lnTo>
                    <a:lnTo>
                      <a:pt x="1124" y="883"/>
                    </a:lnTo>
                    <a:lnTo>
                      <a:pt x="1124" y="885"/>
                    </a:lnTo>
                    <a:lnTo>
                      <a:pt x="1124" y="885"/>
                    </a:lnTo>
                    <a:lnTo>
                      <a:pt x="1124" y="885"/>
                    </a:lnTo>
                    <a:lnTo>
                      <a:pt x="1122" y="885"/>
                    </a:lnTo>
                    <a:lnTo>
                      <a:pt x="1122" y="885"/>
                    </a:lnTo>
                    <a:lnTo>
                      <a:pt x="1122" y="883"/>
                    </a:lnTo>
                    <a:lnTo>
                      <a:pt x="1122" y="883"/>
                    </a:lnTo>
                    <a:lnTo>
                      <a:pt x="1122" y="883"/>
                    </a:lnTo>
                    <a:lnTo>
                      <a:pt x="1120" y="881"/>
                    </a:lnTo>
                    <a:lnTo>
                      <a:pt x="1120" y="881"/>
                    </a:lnTo>
                    <a:lnTo>
                      <a:pt x="1120" y="881"/>
                    </a:lnTo>
                    <a:lnTo>
                      <a:pt x="1120" y="879"/>
                    </a:lnTo>
                    <a:lnTo>
                      <a:pt x="1120" y="879"/>
                    </a:lnTo>
                    <a:lnTo>
                      <a:pt x="1120" y="879"/>
                    </a:lnTo>
                    <a:lnTo>
                      <a:pt x="1120" y="879"/>
                    </a:lnTo>
                    <a:lnTo>
                      <a:pt x="1122" y="879"/>
                    </a:lnTo>
                    <a:lnTo>
                      <a:pt x="1122" y="879"/>
                    </a:lnTo>
                    <a:lnTo>
                      <a:pt x="1122" y="878"/>
                    </a:lnTo>
                    <a:lnTo>
                      <a:pt x="1124" y="878"/>
                    </a:lnTo>
                    <a:lnTo>
                      <a:pt x="1124" y="878"/>
                    </a:lnTo>
                    <a:lnTo>
                      <a:pt x="1125" y="878"/>
                    </a:lnTo>
                    <a:lnTo>
                      <a:pt x="1125" y="878"/>
                    </a:lnTo>
                    <a:lnTo>
                      <a:pt x="1125" y="878"/>
                    </a:lnTo>
                    <a:lnTo>
                      <a:pt x="1125" y="876"/>
                    </a:lnTo>
                    <a:lnTo>
                      <a:pt x="1125" y="876"/>
                    </a:lnTo>
                    <a:lnTo>
                      <a:pt x="1125" y="876"/>
                    </a:lnTo>
                    <a:lnTo>
                      <a:pt x="1125" y="876"/>
                    </a:lnTo>
                    <a:lnTo>
                      <a:pt x="1125" y="876"/>
                    </a:lnTo>
                    <a:lnTo>
                      <a:pt x="1125" y="876"/>
                    </a:lnTo>
                    <a:lnTo>
                      <a:pt x="1125" y="876"/>
                    </a:lnTo>
                    <a:lnTo>
                      <a:pt x="1125" y="876"/>
                    </a:lnTo>
                    <a:lnTo>
                      <a:pt x="1124" y="876"/>
                    </a:lnTo>
                    <a:lnTo>
                      <a:pt x="1124" y="876"/>
                    </a:lnTo>
                    <a:lnTo>
                      <a:pt x="1124" y="876"/>
                    </a:lnTo>
                    <a:lnTo>
                      <a:pt x="1122" y="876"/>
                    </a:lnTo>
                    <a:lnTo>
                      <a:pt x="1122" y="876"/>
                    </a:lnTo>
                    <a:lnTo>
                      <a:pt x="1122" y="876"/>
                    </a:lnTo>
                    <a:lnTo>
                      <a:pt x="1120" y="876"/>
                    </a:lnTo>
                    <a:lnTo>
                      <a:pt x="1120" y="876"/>
                    </a:lnTo>
                    <a:lnTo>
                      <a:pt x="1118" y="876"/>
                    </a:lnTo>
                    <a:lnTo>
                      <a:pt x="1118" y="874"/>
                    </a:lnTo>
                    <a:lnTo>
                      <a:pt x="1118" y="874"/>
                    </a:lnTo>
                    <a:lnTo>
                      <a:pt x="1118" y="874"/>
                    </a:lnTo>
                    <a:lnTo>
                      <a:pt x="1116" y="872"/>
                    </a:lnTo>
                    <a:lnTo>
                      <a:pt x="1116" y="872"/>
                    </a:lnTo>
                    <a:lnTo>
                      <a:pt x="1118" y="872"/>
                    </a:lnTo>
                    <a:lnTo>
                      <a:pt x="1118" y="870"/>
                    </a:lnTo>
                    <a:lnTo>
                      <a:pt x="1118" y="870"/>
                    </a:lnTo>
                    <a:lnTo>
                      <a:pt x="1118" y="870"/>
                    </a:lnTo>
                    <a:lnTo>
                      <a:pt x="1118" y="869"/>
                    </a:lnTo>
                    <a:lnTo>
                      <a:pt x="1118" y="869"/>
                    </a:lnTo>
                    <a:lnTo>
                      <a:pt x="1116" y="869"/>
                    </a:lnTo>
                    <a:lnTo>
                      <a:pt x="1116" y="867"/>
                    </a:lnTo>
                    <a:lnTo>
                      <a:pt x="1115" y="867"/>
                    </a:lnTo>
                    <a:lnTo>
                      <a:pt x="1115" y="865"/>
                    </a:lnTo>
                    <a:lnTo>
                      <a:pt x="1113" y="865"/>
                    </a:lnTo>
                    <a:lnTo>
                      <a:pt x="1111" y="865"/>
                    </a:lnTo>
                    <a:lnTo>
                      <a:pt x="1109" y="863"/>
                    </a:lnTo>
                    <a:lnTo>
                      <a:pt x="1109" y="863"/>
                    </a:lnTo>
                    <a:lnTo>
                      <a:pt x="1109" y="863"/>
                    </a:lnTo>
                    <a:lnTo>
                      <a:pt x="1109" y="863"/>
                    </a:lnTo>
                    <a:lnTo>
                      <a:pt x="1109" y="863"/>
                    </a:lnTo>
                    <a:lnTo>
                      <a:pt x="1109" y="863"/>
                    </a:lnTo>
                    <a:lnTo>
                      <a:pt x="1109" y="861"/>
                    </a:lnTo>
                    <a:lnTo>
                      <a:pt x="1109" y="861"/>
                    </a:lnTo>
                    <a:lnTo>
                      <a:pt x="1111" y="861"/>
                    </a:lnTo>
                    <a:lnTo>
                      <a:pt x="1111" y="861"/>
                    </a:lnTo>
                    <a:lnTo>
                      <a:pt x="1111" y="861"/>
                    </a:lnTo>
                    <a:lnTo>
                      <a:pt x="1111" y="861"/>
                    </a:lnTo>
                    <a:lnTo>
                      <a:pt x="1111" y="861"/>
                    </a:lnTo>
                    <a:lnTo>
                      <a:pt x="1111" y="859"/>
                    </a:lnTo>
                    <a:lnTo>
                      <a:pt x="1111" y="859"/>
                    </a:lnTo>
                    <a:lnTo>
                      <a:pt x="1113" y="859"/>
                    </a:lnTo>
                    <a:lnTo>
                      <a:pt x="1113" y="859"/>
                    </a:lnTo>
                    <a:lnTo>
                      <a:pt x="1113" y="859"/>
                    </a:lnTo>
                    <a:lnTo>
                      <a:pt x="1113" y="859"/>
                    </a:lnTo>
                    <a:lnTo>
                      <a:pt x="1113" y="859"/>
                    </a:lnTo>
                    <a:lnTo>
                      <a:pt x="1113" y="858"/>
                    </a:lnTo>
                    <a:lnTo>
                      <a:pt x="1113" y="856"/>
                    </a:lnTo>
                    <a:lnTo>
                      <a:pt x="1113" y="856"/>
                    </a:lnTo>
                    <a:lnTo>
                      <a:pt x="1113" y="854"/>
                    </a:lnTo>
                    <a:lnTo>
                      <a:pt x="1111" y="854"/>
                    </a:lnTo>
                    <a:lnTo>
                      <a:pt x="1111" y="852"/>
                    </a:lnTo>
                    <a:lnTo>
                      <a:pt x="1111" y="852"/>
                    </a:lnTo>
                    <a:lnTo>
                      <a:pt x="1113" y="852"/>
                    </a:lnTo>
                    <a:lnTo>
                      <a:pt x="1113" y="850"/>
                    </a:lnTo>
                    <a:lnTo>
                      <a:pt x="1113" y="850"/>
                    </a:lnTo>
                    <a:lnTo>
                      <a:pt x="1113" y="849"/>
                    </a:lnTo>
                    <a:lnTo>
                      <a:pt x="1113" y="849"/>
                    </a:lnTo>
                    <a:lnTo>
                      <a:pt x="1111" y="845"/>
                    </a:lnTo>
                    <a:lnTo>
                      <a:pt x="1109" y="845"/>
                    </a:lnTo>
                    <a:lnTo>
                      <a:pt x="1109" y="845"/>
                    </a:lnTo>
                    <a:lnTo>
                      <a:pt x="1107" y="845"/>
                    </a:lnTo>
                    <a:lnTo>
                      <a:pt x="1105" y="845"/>
                    </a:lnTo>
                    <a:lnTo>
                      <a:pt x="1105" y="845"/>
                    </a:lnTo>
                    <a:lnTo>
                      <a:pt x="1104" y="845"/>
                    </a:lnTo>
                    <a:lnTo>
                      <a:pt x="1104" y="845"/>
                    </a:lnTo>
                    <a:lnTo>
                      <a:pt x="1104" y="843"/>
                    </a:lnTo>
                    <a:lnTo>
                      <a:pt x="1104" y="843"/>
                    </a:lnTo>
                    <a:lnTo>
                      <a:pt x="1104" y="843"/>
                    </a:lnTo>
                    <a:lnTo>
                      <a:pt x="1102" y="841"/>
                    </a:lnTo>
                    <a:lnTo>
                      <a:pt x="1102" y="841"/>
                    </a:lnTo>
                    <a:lnTo>
                      <a:pt x="1102" y="841"/>
                    </a:lnTo>
                    <a:lnTo>
                      <a:pt x="1100" y="841"/>
                    </a:lnTo>
                    <a:lnTo>
                      <a:pt x="1100" y="841"/>
                    </a:lnTo>
                    <a:lnTo>
                      <a:pt x="1100" y="841"/>
                    </a:lnTo>
                    <a:lnTo>
                      <a:pt x="1098" y="841"/>
                    </a:lnTo>
                    <a:lnTo>
                      <a:pt x="1098" y="841"/>
                    </a:lnTo>
                    <a:lnTo>
                      <a:pt x="1095" y="840"/>
                    </a:lnTo>
                    <a:lnTo>
                      <a:pt x="1095" y="840"/>
                    </a:lnTo>
                    <a:lnTo>
                      <a:pt x="1095" y="840"/>
                    </a:lnTo>
                    <a:lnTo>
                      <a:pt x="1093" y="840"/>
                    </a:lnTo>
                    <a:lnTo>
                      <a:pt x="1093" y="840"/>
                    </a:lnTo>
                    <a:lnTo>
                      <a:pt x="1093" y="840"/>
                    </a:lnTo>
                    <a:lnTo>
                      <a:pt x="1091" y="840"/>
                    </a:lnTo>
                    <a:lnTo>
                      <a:pt x="1091" y="840"/>
                    </a:lnTo>
                    <a:lnTo>
                      <a:pt x="1091" y="840"/>
                    </a:lnTo>
                    <a:lnTo>
                      <a:pt x="1091" y="838"/>
                    </a:lnTo>
                    <a:lnTo>
                      <a:pt x="1091" y="838"/>
                    </a:lnTo>
                    <a:lnTo>
                      <a:pt x="1091" y="838"/>
                    </a:lnTo>
                    <a:lnTo>
                      <a:pt x="1091" y="836"/>
                    </a:lnTo>
                    <a:lnTo>
                      <a:pt x="1091" y="836"/>
                    </a:lnTo>
                    <a:lnTo>
                      <a:pt x="1091" y="836"/>
                    </a:lnTo>
                    <a:lnTo>
                      <a:pt x="1093" y="834"/>
                    </a:lnTo>
                    <a:lnTo>
                      <a:pt x="1095" y="834"/>
                    </a:lnTo>
                    <a:lnTo>
                      <a:pt x="1096" y="832"/>
                    </a:lnTo>
                    <a:lnTo>
                      <a:pt x="1096" y="832"/>
                    </a:lnTo>
                    <a:lnTo>
                      <a:pt x="1098" y="832"/>
                    </a:lnTo>
                    <a:lnTo>
                      <a:pt x="1100" y="831"/>
                    </a:lnTo>
                    <a:lnTo>
                      <a:pt x="1100" y="829"/>
                    </a:lnTo>
                    <a:lnTo>
                      <a:pt x="1100" y="829"/>
                    </a:lnTo>
                    <a:lnTo>
                      <a:pt x="1100" y="827"/>
                    </a:lnTo>
                    <a:lnTo>
                      <a:pt x="1098" y="827"/>
                    </a:lnTo>
                    <a:lnTo>
                      <a:pt x="1098" y="827"/>
                    </a:lnTo>
                    <a:lnTo>
                      <a:pt x="1098" y="827"/>
                    </a:lnTo>
                    <a:lnTo>
                      <a:pt x="1096" y="827"/>
                    </a:lnTo>
                    <a:lnTo>
                      <a:pt x="1096" y="827"/>
                    </a:lnTo>
                    <a:lnTo>
                      <a:pt x="1096" y="827"/>
                    </a:lnTo>
                    <a:lnTo>
                      <a:pt x="1095" y="827"/>
                    </a:lnTo>
                    <a:lnTo>
                      <a:pt x="1095" y="827"/>
                    </a:lnTo>
                    <a:lnTo>
                      <a:pt x="1095" y="827"/>
                    </a:lnTo>
                    <a:lnTo>
                      <a:pt x="1095" y="829"/>
                    </a:lnTo>
                    <a:lnTo>
                      <a:pt x="1093" y="829"/>
                    </a:lnTo>
                    <a:lnTo>
                      <a:pt x="1093" y="829"/>
                    </a:lnTo>
                    <a:lnTo>
                      <a:pt x="1091" y="829"/>
                    </a:lnTo>
                    <a:lnTo>
                      <a:pt x="1089" y="829"/>
                    </a:lnTo>
                    <a:lnTo>
                      <a:pt x="1089" y="827"/>
                    </a:lnTo>
                    <a:lnTo>
                      <a:pt x="1089" y="827"/>
                    </a:lnTo>
                    <a:lnTo>
                      <a:pt x="1089" y="827"/>
                    </a:lnTo>
                    <a:lnTo>
                      <a:pt x="1089" y="827"/>
                    </a:lnTo>
                    <a:lnTo>
                      <a:pt x="1089" y="825"/>
                    </a:lnTo>
                    <a:lnTo>
                      <a:pt x="1091" y="825"/>
                    </a:lnTo>
                    <a:lnTo>
                      <a:pt x="1091" y="823"/>
                    </a:lnTo>
                    <a:lnTo>
                      <a:pt x="1093" y="823"/>
                    </a:lnTo>
                    <a:lnTo>
                      <a:pt x="1095" y="823"/>
                    </a:lnTo>
                    <a:lnTo>
                      <a:pt x="1095" y="821"/>
                    </a:lnTo>
                    <a:lnTo>
                      <a:pt x="1095" y="821"/>
                    </a:lnTo>
                    <a:lnTo>
                      <a:pt x="1095" y="821"/>
                    </a:lnTo>
                    <a:lnTo>
                      <a:pt x="1095" y="821"/>
                    </a:lnTo>
                    <a:lnTo>
                      <a:pt x="1095" y="820"/>
                    </a:lnTo>
                    <a:lnTo>
                      <a:pt x="1095" y="820"/>
                    </a:lnTo>
                    <a:lnTo>
                      <a:pt x="1095" y="820"/>
                    </a:lnTo>
                    <a:lnTo>
                      <a:pt x="1093" y="820"/>
                    </a:lnTo>
                    <a:lnTo>
                      <a:pt x="1093" y="820"/>
                    </a:lnTo>
                    <a:lnTo>
                      <a:pt x="1093" y="820"/>
                    </a:lnTo>
                    <a:lnTo>
                      <a:pt x="1091" y="820"/>
                    </a:lnTo>
                    <a:lnTo>
                      <a:pt x="1089" y="820"/>
                    </a:lnTo>
                    <a:lnTo>
                      <a:pt x="1087" y="820"/>
                    </a:lnTo>
                    <a:lnTo>
                      <a:pt x="1087" y="820"/>
                    </a:lnTo>
                    <a:lnTo>
                      <a:pt x="1086" y="820"/>
                    </a:lnTo>
                    <a:lnTo>
                      <a:pt x="1086" y="820"/>
                    </a:lnTo>
                    <a:lnTo>
                      <a:pt x="1086" y="820"/>
                    </a:lnTo>
                    <a:lnTo>
                      <a:pt x="1084" y="820"/>
                    </a:lnTo>
                    <a:lnTo>
                      <a:pt x="1084" y="820"/>
                    </a:lnTo>
                    <a:lnTo>
                      <a:pt x="1084" y="818"/>
                    </a:lnTo>
                    <a:lnTo>
                      <a:pt x="1082" y="818"/>
                    </a:lnTo>
                    <a:lnTo>
                      <a:pt x="1082" y="818"/>
                    </a:lnTo>
                    <a:lnTo>
                      <a:pt x="1082" y="816"/>
                    </a:lnTo>
                    <a:lnTo>
                      <a:pt x="1082" y="816"/>
                    </a:lnTo>
                    <a:lnTo>
                      <a:pt x="1082" y="816"/>
                    </a:lnTo>
                    <a:lnTo>
                      <a:pt x="1084" y="816"/>
                    </a:lnTo>
                    <a:lnTo>
                      <a:pt x="1084" y="816"/>
                    </a:lnTo>
                    <a:lnTo>
                      <a:pt x="1084" y="814"/>
                    </a:lnTo>
                    <a:lnTo>
                      <a:pt x="1086" y="814"/>
                    </a:lnTo>
                    <a:lnTo>
                      <a:pt x="1086" y="814"/>
                    </a:lnTo>
                    <a:lnTo>
                      <a:pt x="1086" y="812"/>
                    </a:lnTo>
                    <a:lnTo>
                      <a:pt x="1087" y="812"/>
                    </a:lnTo>
                    <a:lnTo>
                      <a:pt x="1087" y="812"/>
                    </a:lnTo>
                    <a:lnTo>
                      <a:pt x="1087" y="811"/>
                    </a:lnTo>
                    <a:lnTo>
                      <a:pt x="1087" y="811"/>
                    </a:lnTo>
                    <a:lnTo>
                      <a:pt x="1087" y="811"/>
                    </a:lnTo>
                    <a:lnTo>
                      <a:pt x="1086" y="809"/>
                    </a:lnTo>
                    <a:lnTo>
                      <a:pt x="1086" y="809"/>
                    </a:lnTo>
                    <a:lnTo>
                      <a:pt x="1086" y="809"/>
                    </a:lnTo>
                    <a:lnTo>
                      <a:pt x="1086" y="809"/>
                    </a:lnTo>
                    <a:lnTo>
                      <a:pt x="1086" y="807"/>
                    </a:lnTo>
                    <a:lnTo>
                      <a:pt x="1084" y="807"/>
                    </a:lnTo>
                    <a:lnTo>
                      <a:pt x="1084" y="807"/>
                    </a:lnTo>
                    <a:lnTo>
                      <a:pt x="1086" y="805"/>
                    </a:lnTo>
                    <a:lnTo>
                      <a:pt x="1086" y="805"/>
                    </a:lnTo>
                    <a:lnTo>
                      <a:pt x="1086" y="805"/>
                    </a:lnTo>
                    <a:lnTo>
                      <a:pt x="1086" y="805"/>
                    </a:lnTo>
                    <a:lnTo>
                      <a:pt x="1086" y="803"/>
                    </a:lnTo>
                    <a:lnTo>
                      <a:pt x="1086" y="803"/>
                    </a:lnTo>
                    <a:lnTo>
                      <a:pt x="1087" y="803"/>
                    </a:lnTo>
                    <a:lnTo>
                      <a:pt x="1087" y="802"/>
                    </a:lnTo>
                    <a:lnTo>
                      <a:pt x="1087" y="802"/>
                    </a:lnTo>
                    <a:lnTo>
                      <a:pt x="1087" y="800"/>
                    </a:lnTo>
                    <a:lnTo>
                      <a:pt x="1087" y="800"/>
                    </a:lnTo>
                    <a:lnTo>
                      <a:pt x="1087" y="800"/>
                    </a:lnTo>
                    <a:lnTo>
                      <a:pt x="1087" y="798"/>
                    </a:lnTo>
                    <a:lnTo>
                      <a:pt x="1087" y="798"/>
                    </a:lnTo>
                    <a:lnTo>
                      <a:pt x="1087" y="798"/>
                    </a:lnTo>
                    <a:lnTo>
                      <a:pt x="1087" y="798"/>
                    </a:lnTo>
                    <a:lnTo>
                      <a:pt x="1087" y="796"/>
                    </a:lnTo>
                    <a:lnTo>
                      <a:pt x="1086" y="796"/>
                    </a:lnTo>
                    <a:lnTo>
                      <a:pt x="1086" y="796"/>
                    </a:lnTo>
                    <a:lnTo>
                      <a:pt x="1086" y="796"/>
                    </a:lnTo>
                    <a:lnTo>
                      <a:pt x="1084" y="796"/>
                    </a:lnTo>
                    <a:lnTo>
                      <a:pt x="1084" y="794"/>
                    </a:lnTo>
                    <a:lnTo>
                      <a:pt x="1082" y="794"/>
                    </a:lnTo>
                    <a:lnTo>
                      <a:pt x="1082" y="794"/>
                    </a:lnTo>
                    <a:lnTo>
                      <a:pt x="1082" y="794"/>
                    </a:lnTo>
                    <a:lnTo>
                      <a:pt x="1082" y="794"/>
                    </a:lnTo>
                    <a:lnTo>
                      <a:pt x="1082" y="794"/>
                    </a:lnTo>
                    <a:lnTo>
                      <a:pt x="1082" y="794"/>
                    </a:lnTo>
                    <a:lnTo>
                      <a:pt x="1082" y="793"/>
                    </a:lnTo>
                    <a:lnTo>
                      <a:pt x="1082" y="793"/>
                    </a:lnTo>
                    <a:lnTo>
                      <a:pt x="1082" y="793"/>
                    </a:lnTo>
                    <a:lnTo>
                      <a:pt x="1082" y="793"/>
                    </a:lnTo>
                    <a:lnTo>
                      <a:pt x="1084" y="793"/>
                    </a:lnTo>
                    <a:lnTo>
                      <a:pt x="1084" y="793"/>
                    </a:lnTo>
                    <a:lnTo>
                      <a:pt x="1084" y="793"/>
                    </a:lnTo>
                    <a:lnTo>
                      <a:pt x="1084" y="793"/>
                    </a:lnTo>
                    <a:lnTo>
                      <a:pt x="1086" y="793"/>
                    </a:lnTo>
                    <a:lnTo>
                      <a:pt x="1086" y="793"/>
                    </a:lnTo>
                    <a:lnTo>
                      <a:pt x="1086" y="794"/>
                    </a:lnTo>
                    <a:lnTo>
                      <a:pt x="1086" y="794"/>
                    </a:lnTo>
                    <a:lnTo>
                      <a:pt x="1087" y="794"/>
                    </a:lnTo>
                    <a:lnTo>
                      <a:pt x="1087" y="794"/>
                    </a:lnTo>
                    <a:lnTo>
                      <a:pt x="1087" y="794"/>
                    </a:lnTo>
                    <a:lnTo>
                      <a:pt x="1087" y="794"/>
                    </a:lnTo>
                    <a:lnTo>
                      <a:pt x="1089" y="794"/>
                    </a:lnTo>
                    <a:lnTo>
                      <a:pt x="1089" y="794"/>
                    </a:lnTo>
                    <a:lnTo>
                      <a:pt x="1089" y="794"/>
                    </a:lnTo>
                    <a:lnTo>
                      <a:pt x="1089" y="793"/>
                    </a:lnTo>
                    <a:lnTo>
                      <a:pt x="1089" y="793"/>
                    </a:lnTo>
                    <a:lnTo>
                      <a:pt x="1089" y="793"/>
                    </a:lnTo>
                    <a:lnTo>
                      <a:pt x="1089" y="793"/>
                    </a:lnTo>
                    <a:lnTo>
                      <a:pt x="1089" y="793"/>
                    </a:lnTo>
                    <a:lnTo>
                      <a:pt x="1089" y="793"/>
                    </a:lnTo>
                    <a:lnTo>
                      <a:pt x="1089" y="793"/>
                    </a:lnTo>
                    <a:lnTo>
                      <a:pt x="1091" y="793"/>
                    </a:lnTo>
                    <a:lnTo>
                      <a:pt x="1091" y="791"/>
                    </a:lnTo>
                    <a:lnTo>
                      <a:pt x="1091" y="791"/>
                    </a:lnTo>
                    <a:lnTo>
                      <a:pt x="1089" y="789"/>
                    </a:lnTo>
                    <a:lnTo>
                      <a:pt x="1089" y="789"/>
                    </a:lnTo>
                    <a:lnTo>
                      <a:pt x="1087" y="789"/>
                    </a:lnTo>
                    <a:lnTo>
                      <a:pt x="1087" y="787"/>
                    </a:lnTo>
                    <a:lnTo>
                      <a:pt x="1087" y="787"/>
                    </a:lnTo>
                    <a:lnTo>
                      <a:pt x="1087" y="785"/>
                    </a:lnTo>
                    <a:lnTo>
                      <a:pt x="1087" y="785"/>
                    </a:lnTo>
                    <a:lnTo>
                      <a:pt x="1086" y="783"/>
                    </a:lnTo>
                    <a:lnTo>
                      <a:pt x="1086" y="783"/>
                    </a:lnTo>
                    <a:lnTo>
                      <a:pt x="1086" y="783"/>
                    </a:lnTo>
                    <a:lnTo>
                      <a:pt x="1084" y="782"/>
                    </a:lnTo>
                    <a:lnTo>
                      <a:pt x="1084" y="782"/>
                    </a:lnTo>
                    <a:lnTo>
                      <a:pt x="1084" y="782"/>
                    </a:lnTo>
                    <a:lnTo>
                      <a:pt x="1084" y="782"/>
                    </a:lnTo>
                    <a:lnTo>
                      <a:pt x="1082" y="782"/>
                    </a:lnTo>
                    <a:lnTo>
                      <a:pt x="1082" y="782"/>
                    </a:lnTo>
                    <a:lnTo>
                      <a:pt x="1082" y="782"/>
                    </a:lnTo>
                    <a:lnTo>
                      <a:pt x="1082" y="782"/>
                    </a:lnTo>
                    <a:lnTo>
                      <a:pt x="1080" y="782"/>
                    </a:lnTo>
                    <a:lnTo>
                      <a:pt x="1080" y="782"/>
                    </a:lnTo>
                    <a:lnTo>
                      <a:pt x="1080" y="782"/>
                    </a:lnTo>
                    <a:lnTo>
                      <a:pt x="1080" y="782"/>
                    </a:lnTo>
                    <a:lnTo>
                      <a:pt x="1080" y="782"/>
                    </a:lnTo>
                    <a:lnTo>
                      <a:pt x="1080" y="782"/>
                    </a:lnTo>
                    <a:lnTo>
                      <a:pt x="1080" y="782"/>
                    </a:lnTo>
                    <a:lnTo>
                      <a:pt x="1080" y="782"/>
                    </a:lnTo>
                    <a:lnTo>
                      <a:pt x="1078" y="782"/>
                    </a:lnTo>
                    <a:lnTo>
                      <a:pt x="1078" y="782"/>
                    </a:lnTo>
                    <a:lnTo>
                      <a:pt x="1078" y="782"/>
                    </a:lnTo>
                    <a:lnTo>
                      <a:pt x="1078" y="782"/>
                    </a:lnTo>
                    <a:lnTo>
                      <a:pt x="1078" y="782"/>
                    </a:lnTo>
                    <a:lnTo>
                      <a:pt x="1078" y="782"/>
                    </a:lnTo>
                    <a:lnTo>
                      <a:pt x="1078" y="780"/>
                    </a:lnTo>
                    <a:lnTo>
                      <a:pt x="1078" y="780"/>
                    </a:lnTo>
                    <a:lnTo>
                      <a:pt x="1078" y="780"/>
                    </a:lnTo>
                    <a:lnTo>
                      <a:pt x="1078" y="780"/>
                    </a:lnTo>
                    <a:lnTo>
                      <a:pt x="1078" y="778"/>
                    </a:lnTo>
                    <a:lnTo>
                      <a:pt x="1078" y="778"/>
                    </a:lnTo>
                    <a:lnTo>
                      <a:pt x="1078" y="778"/>
                    </a:lnTo>
                    <a:lnTo>
                      <a:pt x="1078" y="778"/>
                    </a:lnTo>
                    <a:lnTo>
                      <a:pt x="1078" y="776"/>
                    </a:lnTo>
                    <a:lnTo>
                      <a:pt x="1078" y="776"/>
                    </a:lnTo>
                    <a:lnTo>
                      <a:pt x="1078" y="776"/>
                    </a:lnTo>
                    <a:lnTo>
                      <a:pt x="1078" y="776"/>
                    </a:lnTo>
                    <a:lnTo>
                      <a:pt x="1080" y="776"/>
                    </a:lnTo>
                    <a:lnTo>
                      <a:pt x="1080" y="776"/>
                    </a:lnTo>
                    <a:lnTo>
                      <a:pt x="1080" y="776"/>
                    </a:lnTo>
                    <a:lnTo>
                      <a:pt x="1082" y="778"/>
                    </a:lnTo>
                    <a:lnTo>
                      <a:pt x="1084" y="778"/>
                    </a:lnTo>
                    <a:lnTo>
                      <a:pt x="1084" y="778"/>
                    </a:lnTo>
                    <a:lnTo>
                      <a:pt x="1084" y="778"/>
                    </a:lnTo>
                    <a:lnTo>
                      <a:pt x="1084" y="778"/>
                    </a:lnTo>
                    <a:lnTo>
                      <a:pt x="1084" y="778"/>
                    </a:lnTo>
                    <a:lnTo>
                      <a:pt x="1084" y="778"/>
                    </a:lnTo>
                    <a:lnTo>
                      <a:pt x="1084" y="778"/>
                    </a:lnTo>
                    <a:lnTo>
                      <a:pt x="1084" y="776"/>
                    </a:lnTo>
                    <a:lnTo>
                      <a:pt x="1084" y="776"/>
                    </a:lnTo>
                    <a:lnTo>
                      <a:pt x="1084" y="774"/>
                    </a:lnTo>
                    <a:lnTo>
                      <a:pt x="1084" y="774"/>
                    </a:lnTo>
                    <a:lnTo>
                      <a:pt x="1084" y="774"/>
                    </a:lnTo>
                    <a:lnTo>
                      <a:pt x="1084" y="773"/>
                    </a:lnTo>
                    <a:lnTo>
                      <a:pt x="1084" y="773"/>
                    </a:lnTo>
                    <a:lnTo>
                      <a:pt x="1084" y="773"/>
                    </a:lnTo>
                    <a:lnTo>
                      <a:pt x="1084" y="773"/>
                    </a:lnTo>
                    <a:lnTo>
                      <a:pt x="1084" y="773"/>
                    </a:lnTo>
                    <a:lnTo>
                      <a:pt x="1084" y="771"/>
                    </a:lnTo>
                    <a:lnTo>
                      <a:pt x="1084" y="771"/>
                    </a:lnTo>
                    <a:lnTo>
                      <a:pt x="1084" y="771"/>
                    </a:lnTo>
                    <a:lnTo>
                      <a:pt x="1084" y="771"/>
                    </a:lnTo>
                    <a:lnTo>
                      <a:pt x="1084" y="769"/>
                    </a:lnTo>
                    <a:lnTo>
                      <a:pt x="1084" y="769"/>
                    </a:lnTo>
                    <a:lnTo>
                      <a:pt x="1086" y="769"/>
                    </a:lnTo>
                    <a:lnTo>
                      <a:pt x="1086" y="769"/>
                    </a:lnTo>
                    <a:lnTo>
                      <a:pt x="1086" y="769"/>
                    </a:lnTo>
                    <a:lnTo>
                      <a:pt x="1086" y="769"/>
                    </a:lnTo>
                    <a:lnTo>
                      <a:pt x="1086" y="767"/>
                    </a:lnTo>
                    <a:lnTo>
                      <a:pt x="1086" y="767"/>
                    </a:lnTo>
                    <a:lnTo>
                      <a:pt x="1086" y="767"/>
                    </a:lnTo>
                    <a:lnTo>
                      <a:pt x="1086" y="767"/>
                    </a:lnTo>
                    <a:lnTo>
                      <a:pt x="1084" y="767"/>
                    </a:lnTo>
                    <a:lnTo>
                      <a:pt x="1082" y="765"/>
                    </a:lnTo>
                    <a:lnTo>
                      <a:pt x="1082" y="765"/>
                    </a:lnTo>
                    <a:lnTo>
                      <a:pt x="1082" y="765"/>
                    </a:lnTo>
                    <a:lnTo>
                      <a:pt x="1080" y="765"/>
                    </a:lnTo>
                    <a:lnTo>
                      <a:pt x="1080" y="765"/>
                    </a:lnTo>
                    <a:lnTo>
                      <a:pt x="1078" y="765"/>
                    </a:lnTo>
                    <a:lnTo>
                      <a:pt x="1078" y="767"/>
                    </a:lnTo>
                    <a:lnTo>
                      <a:pt x="1078" y="767"/>
                    </a:lnTo>
                    <a:lnTo>
                      <a:pt x="1077" y="767"/>
                    </a:lnTo>
                    <a:lnTo>
                      <a:pt x="1077" y="769"/>
                    </a:lnTo>
                    <a:lnTo>
                      <a:pt x="1077" y="769"/>
                    </a:lnTo>
                    <a:lnTo>
                      <a:pt x="1077" y="769"/>
                    </a:lnTo>
                    <a:lnTo>
                      <a:pt x="1075" y="769"/>
                    </a:lnTo>
                    <a:lnTo>
                      <a:pt x="1075" y="771"/>
                    </a:lnTo>
                    <a:lnTo>
                      <a:pt x="1075" y="769"/>
                    </a:lnTo>
                    <a:lnTo>
                      <a:pt x="1075" y="769"/>
                    </a:lnTo>
                    <a:lnTo>
                      <a:pt x="1075" y="769"/>
                    </a:lnTo>
                    <a:lnTo>
                      <a:pt x="1073" y="769"/>
                    </a:lnTo>
                    <a:lnTo>
                      <a:pt x="1073" y="769"/>
                    </a:lnTo>
                    <a:lnTo>
                      <a:pt x="1073" y="769"/>
                    </a:lnTo>
                    <a:lnTo>
                      <a:pt x="1075" y="767"/>
                    </a:lnTo>
                    <a:lnTo>
                      <a:pt x="1075" y="767"/>
                    </a:lnTo>
                    <a:lnTo>
                      <a:pt x="1075" y="767"/>
                    </a:lnTo>
                    <a:lnTo>
                      <a:pt x="1075" y="767"/>
                    </a:lnTo>
                    <a:lnTo>
                      <a:pt x="1075" y="767"/>
                    </a:lnTo>
                    <a:lnTo>
                      <a:pt x="1075" y="765"/>
                    </a:lnTo>
                    <a:lnTo>
                      <a:pt x="1075" y="765"/>
                    </a:lnTo>
                    <a:lnTo>
                      <a:pt x="1075" y="765"/>
                    </a:lnTo>
                    <a:lnTo>
                      <a:pt x="1075" y="765"/>
                    </a:lnTo>
                    <a:lnTo>
                      <a:pt x="1077" y="765"/>
                    </a:lnTo>
                    <a:lnTo>
                      <a:pt x="1077" y="765"/>
                    </a:lnTo>
                    <a:lnTo>
                      <a:pt x="1077" y="764"/>
                    </a:lnTo>
                    <a:lnTo>
                      <a:pt x="1077" y="764"/>
                    </a:lnTo>
                    <a:lnTo>
                      <a:pt x="1077" y="764"/>
                    </a:lnTo>
                    <a:lnTo>
                      <a:pt x="1077" y="762"/>
                    </a:lnTo>
                    <a:lnTo>
                      <a:pt x="1077" y="762"/>
                    </a:lnTo>
                    <a:lnTo>
                      <a:pt x="1077" y="762"/>
                    </a:lnTo>
                    <a:lnTo>
                      <a:pt x="1077" y="762"/>
                    </a:lnTo>
                    <a:lnTo>
                      <a:pt x="1077" y="762"/>
                    </a:lnTo>
                    <a:lnTo>
                      <a:pt x="1077" y="762"/>
                    </a:lnTo>
                    <a:lnTo>
                      <a:pt x="1077" y="762"/>
                    </a:lnTo>
                    <a:lnTo>
                      <a:pt x="1077" y="762"/>
                    </a:lnTo>
                    <a:lnTo>
                      <a:pt x="1077" y="762"/>
                    </a:lnTo>
                    <a:lnTo>
                      <a:pt x="1075" y="762"/>
                    </a:lnTo>
                    <a:lnTo>
                      <a:pt x="1075" y="760"/>
                    </a:lnTo>
                    <a:lnTo>
                      <a:pt x="1075" y="760"/>
                    </a:lnTo>
                    <a:lnTo>
                      <a:pt x="1075" y="760"/>
                    </a:lnTo>
                    <a:lnTo>
                      <a:pt x="1075" y="760"/>
                    </a:lnTo>
                    <a:lnTo>
                      <a:pt x="1073" y="760"/>
                    </a:lnTo>
                    <a:lnTo>
                      <a:pt x="1073" y="760"/>
                    </a:lnTo>
                    <a:lnTo>
                      <a:pt x="1073" y="760"/>
                    </a:lnTo>
                    <a:lnTo>
                      <a:pt x="1071" y="762"/>
                    </a:lnTo>
                    <a:lnTo>
                      <a:pt x="1071" y="762"/>
                    </a:lnTo>
                    <a:lnTo>
                      <a:pt x="1071" y="762"/>
                    </a:lnTo>
                    <a:lnTo>
                      <a:pt x="1069" y="762"/>
                    </a:lnTo>
                    <a:lnTo>
                      <a:pt x="1069" y="762"/>
                    </a:lnTo>
                    <a:lnTo>
                      <a:pt x="1069" y="762"/>
                    </a:lnTo>
                    <a:lnTo>
                      <a:pt x="1067" y="762"/>
                    </a:lnTo>
                    <a:lnTo>
                      <a:pt x="1067" y="762"/>
                    </a:lnTo>
                    <a:lnTo>
                      <a:pt x="1067" y="762"/>
                    </a:lnTo>
                    <a:lnTo>
                      <a:pt x="1066" y="762"/>
                    </a:lnTo>
                    <a:lnTo>
                      <a:pt x="1066" y="764"/>
                    </a:lnTo>
                    <a:lnTo>
                      <a:pt x="1066" y="764"/>
                    </a:lnTo>
                    <a:lnTo>
                      <a:pt x="1064" y="764"/>
                    </a:lnTo>
                    <a:lnTo>
                      <a:pt x="1064" y="762"/>
                    </a:lnTo>
                    <a:lnTo>
                      <a:pt x="1064" y="762"/>
                    </a:lnTo>
                    <a:lnTo>
                      <a:pt x="1064" y="762"/>
                    </a:lnTo>
                    <a:lnTo>
                      <a:pt x="1064" y="762"/>
                    </a:lnTo>
                    <a:lnTo>
                      <a:pt x="1064" y="762"/>
                    </a:lnTo>
                    <a:lnTo>
                      <a:pt x="1064" y="762"/>
                    </a:lnTo>
                    <a:lnTo>
                      <a:pt x="1064" y="760"/>
                    </a:lnTo>
                    <a:lnTo>
                      <a:pt x="1064" y="760"/>
                    </a:lnTo>
                    <a:lnTo>
                      <a:pt x="1064" y="760"/>
                    </a:lnTo>
                    <a:lnTo>
                      <a:pt x="1064" y="760"/>
                    </a:lnTo>
                    <a:lnTo>
                      <a:pt x="1066" y="760"/>
                    </a:lnTo>
                    <a:lnTo>
                      <a:pt x="1066" y="760"/>
                    </a:lnTo>
                    <a:lnTo>
                      <a:pt x="1066" y="760"/>
                    </a:lnTo>
                    <a:lnTo>
                      <a:pt x="1066" y="760"/>
                    </a:lnTo>
                    <a:lnTo>
                      <a:pt x="1066" y="760"/>
                    </a:lnTo>
                    <a:lnTo>
                      <a:pt x="1067" y="760"/>
                    </a:lnTo>
                    <a:lnTo>
                      <a:pt x="1067" y="760"/>
                    </a:lnTo>
                    <a:lnTo>
                      <a:pt x="1067" y="760"/>
                    </a:lnTo>
                    <a:lnTo>
                      <a:pt x="1067" y="760"/>
                    </a:lnTo>
                    <a:lnTo>
                      <a:pt x="1069" y="758"/>
                    </a:lnTo>
                    <a:lnTo>
                      <a:pt x="1069" y="758"/>
                    </a:lnTo>
                    <a:lnTo>
                      <a:pt x="1069" y="758"/>
                    </a:lnTo>
                    <a:lnTo>
                      <a:pt x="1069" y="758"/>
                    </a:lnTo>
                    <a:lnTo>
                      <a:pt x="1069" y="758"/>
                    </a:lnTo>
                    <a:lnTo>
                      <a:pt x="1067" y="758"/>
                    </a:lnTo>
                    <a:lnTo>
                      <a:pt x="1067" y="758"/>
                    </a:lnTo>
                    <a:lnTo>
                      <a:pt x="1067" y="756"/>
                    </a:lnTo>
                    <a:lnTo>
                      <a:pt x="1067" y="756"/>
                    </a:lnTo>
                    <a:lnTo>
                      <a:pt x="1067" y="756"/>
                    </a:lnTo>
                    <a:lnTo>
                      <a:pt x="1067" y="756"/>
                    </a:lnTo>
                    <a:lnTo>
                      <a:pt x="1067" y="756"/>
                    </a:lnTo>
                    <a:lnTo>
                      <a:pt x="1066" y="756"/>
                    </a:lnTo>
                    <a:lnTo>
                      <a:pt x="1066" y="756"/>
                    </a:lnTo>
                    <a:lnTo>
                      <a:pt x="1066" y="756"/>
                    </a:lnTo>
                    <a:lnTo>
                      <a:pt x="1066" y="758"/>
                    </a:lnTo>
                    <a:lnTo>
                      <a:pt x="1066" y="758"/>
                    </a:lnTo>
                    <a:lnTo>
                      <a:pt x="1066" y="758"/>
                    </a:lnTo>
                    <a:lnTo>
                      <a:pt x="1066" y="756"/>
                    </a:lnTo>
                    <a:lnTo>
                      <a:pt x="1064" y="756"/>
                    </a:lnTo>
                    <a:lnTo>
                      <a:pt x="1064" y="756"/>
                    </a:lnTo>
                    <a:lnTo>
                      <a:pt x="1064" y="756"/>
                    </a:lnTo>
                    <a:lnTo>
                      <a:pt x="1064" y="756"/>
                    </a:lnTo>
                    <a:lnTo>
                      <a:pt x="1064" y="756"/>
                    </a:lnTo>
                    <a:lnTo>
                      <a:pt x="1064" y="756"/>
                    </a:lnTo>
                    <a:lnTo>
                      <a:pt x="1064" y="756"/>
                    </a:lnTo>
                    <a:lnTo>
                      <a:pt x="1064" y="756"/>
                    </a:lnTo>
                    <a:lnTo>
                      <a:pt x="1064" y="756"/>
                    </a:lnTo>
                    <a:lnTo>
                      <a:pt x="1064" y="756"/>
                    </a:lnTo>
                    <a:lnTo>
                      <a:pt x="1064" y="755"/>
                    </a:lnTo>
                    <a:lnTo>
                      <a:pt x="1064" y="755"/>
                    </a:lnTo>
                    <a:lnTo>
                      <a:pt x="1064" y="755"/>
                    </a:lnTo>
                    <a:lnTo>
                      <a:pt x="1066" y="755"/>
                    </a:lnTo>
                    <a:lnTo>
                      <a:pt x="1066" y="755"/>
                    </a:lnTo>
                    <a:lnTo>
                      <a:pt x="1066" y="755"/>
                    </a:lnTo>
                    <a:lnTo>
                      <a:pt x="1066" y="753"/>
                    </a:lnTo>
                    <a:lnTo>
                      <a:pt x="1066" y="753"/>
                    </a:lnTo>
                    <a:lnTo>
                      <a:pt x="1066" y="753"/>
                    </a:lnTo>
                    <a:lnTo>
                      <a:pt x="1066" y="753"/>
                    </a:lnTo>
                    <a:lnTo>
                      <a:pt x="1064" y="753"/>
                    </a:lnTo>
                    <a:lnTo>
                      <a:pt x="1064" y="753"/>
                    </a:lnTo>
                    <a:lnTo>
                      <a:pt x="1064" y="751"/>
                    </a:lnTo>
                    <a:lnTo>
                      <a:pt x="1064" y="751"/>
                    </a:lnTo>
                    <a:lnTo>
                      <a:pt x="1062" y="751"/>
                    </a:lnTo>
                    <a:lnTo>
                      <a:pt x="1062" y="751"/>
                    </a:lnTo>
                    <a:lnTo>
                      <a:pt x="1062" y="751"/>
                    </a:lnTo>
                    <a:lnTo>
                      <a:pt x="1062" y="751"/>
                    </a:lnTo>
                    <a:lnTo>
                      <a:pt x="1062" y="749"/>
                    </a:lnTo>
                    <a:lnTo>
                      <a:pt x="1062" y="747"/>
                    </a:lnTo>
                    <a:lnTo>
                      <a:pt x="1062" y="747"/>
                    </a:lnTo>
                    <a:lnTo>
                      <a:pt x="1060" y="745"/>
                    </a:lnTo>
                    <a:lnTo>
                      <a:pt x="1060" y="745"/>
                    </a:lnTo>
                    <a:lnTo>
                      <a:pt x="1060" y="745"/>
                    </a:lnTo>
                    <a:lnTo>
                      <a:pt x="1060" y="745"/>
                    </a:lnTo>
                    <a:lnTo>
                      <a:pt x="1058" y="745"/>
                    </a:lnTo>
                    <a:lnTo>
                      <a:pt x="1058" y="745"/>
                    </a:lnTo>
                    <a:lnTo>
                      <a:pt x="1057" y="745"/>
                    </a:lnTo>
                    <a:lnTo>
                      <a:pt x="1055" y="745"/>
                    </a:lnTo>
                    <a:lnTo>
                      <a:pt x="1055" y="745"/>
                    </a:lnTo>
                    <a:lnTo>
                      <a:pt x="1053" y="745"/>
                    </a:lnTo>
                    <a:lnTo>
                      <a:pt x="1053" y="744"/>
                    </a:lnTo>
                    <a:lnTo>
                      <a:pt x="1053" y="744"/>
                    </a:lnTo>
                    <a:lnTo>
                      <a:pt x="1053" y="742"/>
                    </a:lnTo>
                    <a:lnTo>
                      <a:pt x="1053" y="742"/>
                    </a:lnTo>
                    <a:lnTo>
                      <a:pt x="1055" y="740"/>
                    </a:lnTo>
                    <a:lnTo>
                      <a:pt x="1055" y="740"/>
                    </a:lnTo>
                    <a:lnTo>
                      <a:pt x="1055" y="740"/>
                    </a:lnTo>
                    <a:lnTo>
                      <a:pt x="1057" y="740"/>
                    </a:lnTo>
                    <a:lnTo>
                      <a:pt x="1057" y="740"/>
                    </a:lnTo>
                    <a:lnTo>
                      <a:pt x="1057" y="740"/>
                    </a:lnTo>
                    <a:lnTo>
                      <a:pt x="1057" y="740"/>
                    </a:lnTo>
                    <a:lnTo>
                      <a:pt x="1057" y="740"/>
                    </a:lnTo>
                    <a:lnTo>
                      <a:pt x="1058" y="738"/>
                    </a:lnTo>
                    <a:lnTo>
                      <a:pt x="1058" y="738"/>
                    </a:lnTo>
                    <a:lnTo>
                      <a:pt x="1058" y="736"/>
                    </a:lnTo>
                    <a:lnTo>
                      <a:pt x="1057" y="736"/>
                    </a:lnTo>
                    <a:lnTo>
                      <a:pt x="1055" y="736"/>
                    </a:lnTo>
                    <a:lnTo>
                      <a:pt x="1055" y="736"/>
                    </a:lnTo>
                    <a:lnTo>
                      <a:pt x="1055" y="736"/>
                    </a:lnTo>
                    <a:lnTo>
                      <a:pt x="1053" y="735"/>
                    </a:lnTo>
                    <a:lnTo>
                      <a:pt x="1053" y="735"/>
                    </a:lnTo>
                    <a:lnTo>
                      <a:pt x="1053" y="735"/>
                    </a:lnTo>
                    <a:lnTo>
                      <a:pt x="1053" y="735"/>
                    </a:lnTo>
                    <a:lnTo>
                      <a:pt x="1053" y="733"/>
                    </a:lnTo>
                    <a:lnTo>
                      <a:pt x="1053" y="733"/>
                    </a:lnTo>
                    <a:lnTo>
                      <a:pt x="1053" y="733"/>
                    </a:lnTo>
                    <a:lnTo>
                      <a:pt x="1053" y="733"/>
                    </a:lnTo>
                    <a:lnTo>
                      <a:pt x="1053" y="733"/>
                    </a:lnTo>
                    <a:lnTo>
                      <a:pt x="1053" y="731"/>
                    </a:lnTo>
                    <a:lnTo>
                      <a:pt x="1055" y="731"/>
                    </a:lnTo>
                    <a:lnTo>
                      <a:pt x="1055" y="731"/>
                    </a:lnTo>
                    <a:lnTo>
                      <a:pt x="1055" y="731"/>
                    </a:lnTo>
                    <a:lnTo>
                      <a:pt x="1055" y="729"/>
                    </a:lnTo>
                    <a:lnTo>
                      <a:pt x="1057" y="729"/>
                    </a:lnTo>
                    <a:lnTo>
                      <a:pt x="1057" y="729"/>
                    </a:lnTo>
                    <a:lnTo>
                      <a:pt x="1057" y="729"/>
                    </a:lnTo>
                    <a:lnTo>
                      <a:pt x="1057" y="729"/>
                    </a:lnTo>
                    <a:lnTo>
                      <a:pt x="1057" y="729"/>
                    </a:lnTo>
                    <a:lnTo>
                      <a:pt x="1057" y="727"/>
                    </a:lnTo>
                    <a:lnTo>
                      <a:pt x="1057" y="727"/>
                    </a:lnTo>
                    <a:lnTo>
                      <a:pt x="1057" y="727"/>
                    </a:lnTo>
                    <a:lnTo>
                      <a:pt x="1055" y="727"/>
                    </a:lnTo>
                    <a:lnTo>
                      <a:pt x="1055" y="727"/>
                    </a:lnTo>
                    <a:lnTo>
                      <a:pt x="1053" y="727"/>
                    </a:lnTo>
                    <a:lnTo>
                      <a:pt x="1053" y="727"/>
                    </a:lnTo>
                    <a:lnTo>
                      <a:pt x="1053" y="729"/>
                    </a:lnTo>
                    <a:lnTo>
                      <a:pt x="1051" y="729"/>
                    </a:lnTo>
                    <a:lnTo>
                      <a:pt x="1051" y="729"/>
                    </a:lnTo>
                    <a:lnTo>
                      <a:pt x="1049" y="729"/>
                    </a:lnTo>
                    <a:lnTo>
                      <a:pt x="1049" y="727"/>
                    </a:lnTo>
                    <a:lnTo>
                      <a:pt x="1049" y="727"/>
                    </a:lnTo>
                    <a:lnTo>
                      <a:pt x="1049" y="729"/>
                    </a:lnTo>
                    <a:lnTo>
                      <a:pt x="1048" y="729"/>
                    </a:lnTo>
                    <a:lnTo>
                      <a:pt x="1048" y="729"/>
                    </a:lnTo>
                    <a:lnTo>
                      <a:pt x="1046" y="729"/>
                    </a:lnTo>
                    <a:lnTo>
                      <a:pt x="1046" y="727"/>
                    </a:lnTo>
                    <a:lnTo>
                      <a:pt x="1046" y="727"/>
                    </a:lnTo>
                    <a:lnTo>
                      <a:pt x="1046" y="726"/>
                    </a:lnTo>
                    <a:lnTo>
                      <a:pt x="1046" y="726"/>
                    </a:lnTo>
                    <a:lnTo>
                      <a:pt x="1048" y="724"/>
                    </a:lnTo>
                    <a:lnTo>
                      <a:pt x="1049" y="722"/>
                    </a:lnTo>
                    <a:lnTo>
                      <a:pt x="1049" y="720"/>
                    </a:lnTo>
                    <a:lnTo>
                      <a:pt x="1049" y="720"/>
                    </a:lnTo>
                    <a:lnTo>
                      <a:pt x="1049" y="720"/>
                    </a:lnTo>
                    <a:lnTo>
                      <a:pt x="1051" y="720"/>
                    </a:lnTo>
                    <a:lnTo>
                      <a:pt x="1051" y="720"/>
                    </a:lnTo>
                    <a:lnTo>
                      <a:pt x="1049" y="718"/>
                    </a:lnTo>
                    <a:lnTo>
                      <a:pt x="1048" y="718"/>
                    </a:lnTo>
                    <a:lnTo>
                      <a:pt x="1048" y="717"/>
                    </a:lnTo>
                    <a:lnTo>
                      <a:pt x="1046" y="717"/>
                    </a:lnTo>
                    <a:lnTo>
                      <a:pt x="1044" y="718"/>
                    </a:lnTo>
                    <a:lnTo>
                      <a:pt x="1044" y="718"/>
                    </a:lnTo>
                    <a:lnTo>
                      <a:pt x="1042" y="718"/>
                    </a:lnTo>
                    <a:lnTo>
                      <a:pt x="1042" y="718"/>
                    </a:lnTo>
                    <a:lnTo>
                      <a:pt x="1042" y="718"/>
                    </a:lnTo>
                    <a:lnTo>
                      <a:pt x="1040" y="718"/>
                    </a:lnTo>
                    <a:lnTo>
                      <a:pt x="1040" y="718"/>
                    </a:lnTo>
                    <a:lnTo>
                      <a:pt x="1040" y="717"/>
                    </a:lnTo>
                    <a:lnTo>
                      <a:pt x="1040" y="717"/>
                    </a:lnTo>
                    <a:lnTo>
                      <a:pt x="1040" y="717"/>
                    </a:lnTo>
                    <a:lnTo>
                      <a:pt x="1040" y="717"/>
                    </a:lnTo>
                    <a:lnTo>
                      <a:pt x="1042" y="715"/>
                    </a:lnTo>
                    <a:lnTo>
                      <a:pt x="1042" y="715"/>
                    </a:lnTo>
                    <a:lnTo>
                      <a:pt x="1044" y="715"/>
                    </a:lnTo>
                    <a:lnTo>
                      <a:pt x="1044" y="715"/>
                    </a:lnTo>
                    <a:lnTo>
                      <a:pt x="1044" y="715"/>
                    </a:lnTo>
                    <a:lnTo>
                      <a:pt x="1044" y="715"/>
                    </a:lnTo>
                    <a:lnTo>
                      <a:pt x="1044" y="713"/>
                    </a:lnTo>
                    <a:lnTo>
                      <a:pt x="1044" y="711"/>
                    </a:lnTo>
                    <a:lnTo>
                      <a:pt x="1044" y="711"/>
                    </a:lnTo>
                    <a:lnTo>
                      <a:pt x="1044" y="711"/>
                    </a:lnTo>
                    <a:lnTo>
                      <a:pt x="1042" y="709"/>
                    </a:lnTo>
                    <a:lnTo>
                      <a:pt x="1042" y="708"/>
                    </a:lnTo>
                    <a:lnTo>
                      <a:pt x="1040" y="706"/>
                    </a:lnTo>
                    <a:lnTo>
                      <a:pt x="1040" y="706"/>
                    </a:lnTo>
                    <a:lnTo>
                      <a:pt x="1040" y="704"/>
                    </a:lnTo>
                    <a:lnTo>
                      <a:pt x="1040" y="704"/>
                    </a:lnTo>
                    <a:lnTo>
                      <a:pt x="1040" y="704"/>
                    </a:lnTo>
                    <a:lnTo>
                      <a:pt x="1040" y="704"/>
                    </a:lnTo>
                    <a:lnTo>
                      <a:pt x="1040" y="704"/>
                    </a:lnTo>
                    <a:lnTo>
                      <a:pt x="1040" y="704"/>
                    </a:lnTo>
                    <a:lnTo>
                      <a:pt x="1040" y="702"/>
                    </a:lnTo>
                    <a:lnTo>
                      <a:pt x="1042" y="702"/>
                    </a:lnTo>
                    <a:lnTo>
                      <a:pt x="1042" y="702"/>
                    </a:lnTo>
                    <a:lnTo>
                      <a:pt x="1042" y="702"/>
                    </a:lnTo>
                    <a:lnTo>
                      <a:pt x="1042" y="702"/>
                    </a:lnTo>
                    <a:lnTo>
                      <a:pt x="1044" y="702"/>
                    </a:lnTo>
                    <a:lnTo>
                      <a:pt x="1044" y="700"/>
                    </a:lnTo>
                    <a:lnTo>
                      <a:pt x="1044" y="700"/>
                    </a:lnTo>
                    <a:lnTo>
                      <a:pt x="1046" y="698"/>
                    </a:lnTo>
                    <a:lnTo>
                      <a:pt x="1046" y="697"/>
                    </a:lnTo>
                    <a:lnTo>
                      <a:pt x="1046" y="695"/>
                    </a:lnTo>
                    <a:lnTo>
                      <a:pt x="1046" y="695"/>
                    </a:lnTo>
                    <a:lnTo>
                      <a:pt x="1044" y="693"/>
                    </a:lnTo>
                    <a:lnTo>
                      <a:pt x="1044" y="693"/>
                    </a:lnTo>
                    <a:lnTo>
                      <a:pt x="1044" y="693"/>
                    </a:lnTo>
                    <a:lnTo>
                      <a:pt x="1044" y="693"/>
                    </a:lnTo>
                    <a:lnTo>
                      <a:pt x="1044" y="691"/>
                    </a:lnTo>
                    <a:lnTo>
                      <a:pt x="1044" y="691"/>
                    </a:lnTo>
                    <a:lnTo>
                      <a:pt x="1044" y="691"/>
                    </a:lnTo>
                    <a:lnTo>
                      <a:pt x="1044" y="691"/>
                    </a:lnTo>
                    <a:lnTo>
                      <a:pt x="1044" y="691"/>
                    </a:lnTo>
                    <a:lnTo>
                      <a:pt x="1044" y="691"/>
                    </a:lnTo>
                    <a:lnTo>
                      <a:pt x="1044" y="691"/>
                    </a:lnTo>
                    <a:lnTo>
                      <a:pt x="1046" y="689"/>
                    </a:lnTo>
                    <a:lnTo>
                      <a:pt x="1046" y="689"/>
                    </a:lnTo>
                    <a:lnTo>
                      <a:pt x="1046" y="689"/>
                    </a:lnTo>
                    <a:lnTo>
                      <a:pt x="1046" y="689"/>
                    </a:lnTo>
                    <a:lnTo>
                      <a:pt x="1048" y="689"/>
                    </a:lnTo>
                    <a:lnTo>
                      <a:pt x="1048" y="689"/>
                    </a:lnTo>
                    <a:lnTo>
                      <a:pt x="1048" y="688"/>
                    </a:lnTo>
                    <a:lnTo>
                      <a:pt x="1048" y="688"/>
                    </a:lnTo>
                    <a:lnTo>
                      <a:pt x="1048" y="688"/>
                    </a:lnTo>
                    <a:lnTo>
                      <a:pt x="1049" y="688"/>
                    </a:lnTo>
                    <a:lnTo>
                      <a:pt x="1049" y="688"/>
                    </a:lnTo>
                    <a:lnTo>
                      <a:pt x="1049" y="686"/>
                    </a:lnTo>
                    <a:lnTo>
                      <a:pt x="1049" y="686"/>
                    </a:lnTo>
                    <a:lnTo>
                      <a:pt x="1049" y="684"/>
                    </a:lnTo>
                    <a:lnTo>
                      <a:pt x="1048" y="684"/>
                    </a:lnTo>
                    <a:lnTo>
                      <a:pt x="1048" y="684"/>
                    </a:lnTo>
                    <a:lnTo>
                      <a:pt x="1048" y="684"/>
                    </a:lnTo>
                    <a:lnTo>
                      <a:pt x="1048" y="684"/>
                    </a:lnTo>
                    <a:lnTo>
                      <a:pt x="1049" y="682"/>
                    </a:lnTo>
                    <a:lnTo>
                      <a:pt x="1049" y="682"/>
                    </a:lnTo>
                    <a:lnTo>
                      <a:pt x="1049" y="682"/>
                    </a:lnTo>
                    <a:lnTo>
                      <a:pt x="1049" y="682"/>
                    </a:lnTo>
                    <a:lnTo>
                      <a:pt x="1049" y="682"/>
                    </a:lnTo>
                    <a:lnTo>
                      <a:pt x="1049" y="682"/>
                    </a:lnTo>
                    <a:lnTo>
                      <a:pt x="1051" y="682"/>
                    </a:lnTo>
                    <a:lnTo>
                      <a:pt x="1051" y="682"/>
                    </a:lnTo>
                    <a:lnTo>
                      <a:pt x="1051" y="682"/>
                    </a:lnTo>
                    <a:lnTo>
                      <a:pt x="1053" y="682"/>
                    </a:lnTo>
                    <a:lnTo>
                      <a:pt x="1053" y="684"/>
                    </a:lnTo>
                    <a:lnTo>
                      <a:pt x="1053" y="684"/>
                    </a:lnTo>
                    <a:lnTo>
                      <a:pt x="1053" y="684"/>
                    </a:lnTo>
                    <a:lnTo>
                      <a:pt x="1055" y="684"/>
                    </a:lnTo>
                    <a:lnTo>
                      <a:pt x="1055" y="684"/>
                    </a:lnTo>
                    <a:lnTo>
                      <a:pt x="1055" y="684"/>
                    </a:lnTo>
                    <a:lnTo>
                      <a:pt x="1055" y="684"/>
                    </a:lnTo>
                    <a:lnTo>
                      <a:pt x="1055" y="684"/>
                    </a:lnTo>
                    <a:lnTo>
                      <a:pt x="1055" y="682"/>
                    </a:lnTo>
                    <a:lnTo>
                      <a:pt x="1055" y="682"/>
                    </a:lnTo>
                    <a:lnTo>
                      <a:pt x="1055" y="680"/>
                    </a:lnTo>
                    <a:lnTo>
                      <a:pt x="1055" y="680"/>
                    </a:lnTo>
                    <a:lnTo>
                      <a:pt x="1055" y="680"/>
                    </a:lnTo>
                    <a:lnTo>
                      <a:pt x="1055" y="679"/>
                    </a:lnTo>
                    <a:lnTo>
                      <a:pt x="1057" y="679"/>
                    </a:lnTo>
                    <a:lnTo>
                      <a:pt x="1057" y="679"/>
                    </a:lnTo>
                    <a:lnTo>
                      <a:pt x="1057" y="679"/>
                    </a:lnTo>
                    <a:lnTo>
                      <a:pt x="1057" y="679"/>
                    </a:lnTo>
                    <a:lnTo>
                      <a:pt x="1057" y="679"/>
                    </a:lnTo>
                    <a:lnTo>
                      <a:pt x="1057" y="679"/>
                    </a:lnTo>
                    <a:lnTo>
                      <a:pt x="1058" y="679"/>
                    </a:lnTo>
                    <a:lnTo>
                      <a:pt x="1058" y="679"/>
                    </a:lnTo>
                    <a:lnTo>
                      <a:pt x="1058" y="677"/>
                    </a:lnTo>
                    <a:lnTo>
                      <a:pt x="1058" y="677"/>
                    </a:lnTo>
                    <a:lnTo>
                      <a:pt x="1058" y="677"/>
                    </a:lnTo>
                    <a:lnTo>
                      <a:pt x="1058" y="677"/>
                    </a:lnTo>
                    <a:lnTo>
                      <a:pt x="1058" y="677"/>
                    </a:lnTo>
                    <a:lnTo>
                      <a:pt x="1058" y="675"/>
                    </a:lnTo>
                    <a:lnTo>
                      <a:pt x="1058" y="675"/>
                    </a:lnTo>
                    <a:lnTo>
                      <a:pt x="1057" y="675"/>
                    </a:lnTo>
                    <a:lnTo>
                      <a:pt x="1057" y="675"/>
                    </a:lnTo>
                    <a:lnTo>
                      <a:pt x="1057" y="675"/>
                    </a:lnTo>
                    <a:lnTo>
                      <a:pt x="1057" y="675"/>
                    </a:lnTo>
                    <a:lnTo>
                      <a:pt x="1057" y="675"/>
                    </a:lnTo>
                    <a:lnTo>
                      <a:pt x="1057" y="675"/>
                    </a:lnTo>
                    <a:lnTo>
                      <a:pt x="1057" y="673"/>
                    </a:lnTo>
                    <a:lnTo>
                      <a:pt x="1055" y="673"/>
                    </a:lnTo>
                    <a:lnTo>
                      <a:pt x="1055" y="673"/>
                    </a:lnTo>
                    <a:lnTo>
                      <a:pt x="1055" y="673"/>
                    </a:lnTo>
                    <a:lnTo>
                      <a:pt x="1055" y="673"/>
                    </a:lnTo>
                    <a:lnTo>
                      <a:pt x="1053" y="673"/>
                    </a:lnTo>
                    <a:lnTo>
                      <a:pt x="1053" y="673"/>
                    </a:lnTo>
                    <a:lnTo>
                      <a:pt x="1053" y="673"/>
                    </a:lnTo>
                    <a:lnTo>
                      <a:pt x="1053" y="673"/>
                    </a:lnTo>
                    <a:lnTo>
                      <a:pt x="1053" y="671"/>
                    </a:lnTo>
                    <a:lnTo>
                      <a:pt x="1053" y="671"/>
                    </a:lnTo>
                    <a:lnTo>
                      <a:pt x="1053" y="671"/>
                    </a:lnTo>
                    <a:lnTo>
                      <a:pt x="1053" y="671"/>
                    </a:lnTo>
                    <a:lnTo>
                      <a:pt x="1055" y="670"/>
                    </a:lnTo>
                    <a:lnTo>
                      <a:pt x="1055" y="670"/>
                    </a:lnTo>
                    <a:lnTo>
                      <a:pt x="1055" y="670"/>
                    </a:lnTo>
                    <a:lnTo>
                      <a:pt x="1055" y="670"/>
                    </a:lnTo>
                    <a:lnTo>
                      <a:pt x="1055" y="668"/>
                    </a:lnTo>
                    <a:lnTo>
                      <a:pt x="1055" y="668"/>
                    </a:lnTo>
                    <a:lnTo>
                      <a:pt x="1055" y="668"/>
                    </a:lnTo>
                    <a:lnTo>
                      <a:pt x="1055" y="668"/>
                    </a:lnTo>
                    <a:lnTo>
                      <a:pt x="1053" y="668"/>
                    </a:lnTo>
                    <a:lnTo>
                      <a:pt x="1051" y="670"/>
                    </a:lnTo>
                    <a:lnTo>
                      <a:pt x="1051" y="668"/>
                    </a:lnTo>
                    <a:lnTo>
                      <a:pt x="1051" y="668"/>
                    </a:lnTo>
                    <a:lnTo>
                      <a:pt x="1051" y="668"/>
                    </a:lnTo>
                    <a:lnTo>
                      <a:pt x="1051" y="668"/>
                    </a:lnTo>
                    <a:lnTo>
                      <a:pt x="1051" y="668"/>
                    </a:lnTo>
                    <a:lnTo>
                      <a:pt x="1051" y="666"/>
                    </a:lnTo>
                    <a:lnTo>
                      <a:pt x="1051" y="666"/>
                    </a:lnTo>
                    <a:lnTo>
                      <a:pt x="1051" y="666"/>
                    </a:lnTo>
                    <a:lnTo>
                      <a:pt x="1051" y="666"/>
                    </a:lnTo>
                    <a:lnTo>
                      <a:pt x="1051" y="666"/>
                    </a:lnTo>
                    <a:lnTo>
                      <a:pt x="1049" y="664"/>
                    </a:lnTo>
                    <a:lnTo>
                      <a:pt x="1049" y="664"/>
                    </a:lnTo>
                    <a:lnTo>
                      <a:pt x="1049" y="664"/>
                    </a:lnTo>
                    <a:lnTo>
                      <a:pt x="1049" y="666"/>
                    </a:lnTo>
                    <a:lnTo>
                      <a:pt x="1049" y="666"/>
                    </a:lnTo>
                    <a:lnTo>
                      <a:pt x="1049" y="666"/>
                    </a:lnTo>
                    <a:lnTo>
                      <a:pt x="1049" y="666"/>
                    </a:lnTo>
                    <a:lnTo>
                      <a:pt x="1049" y="666"/>
                    </a:lnTo>
                    <a:lnTo>
                      <a:pt x="1049" y="666"/>
                    </a:lnTo>
                    <a:lnTo>
                      <a:pt x="1048" y="666"/>
                    </a:lnTo>
                    <a:lnTo>
                      <a:pt x="1048" y="666"/>
                    </a:lnTo>
                    <a:lnTo>
                      <a:pt x="1048" y="666"/>
                    </a:lnTo>
                    <a:lnTo>
                      <a:pt x="1048" y="666"/>
                    </a:lnTo>
                    <a:lnTo>
                      <a:pt x="1048" y="666"/>
                    </a:lnTo>
                    <a:lnTo>
                      <a:pt x="1048" y="666"/>
                    </a:lnTo>
                    <a:lnTo>
                      <a:pt x="1046" y="666"/>
                    </a:lnTo>
                    <a:lnTo>
                      <a:pt x="1046" y="666"/>
                    </a:lnTo>
                    <a:lnTo>
                      <a:pt x="1046" y="666"/>
                    </a:lnTo>
                    <a:lnTo>
                      <a:pt x="1046" y="666"/>
                    </a:lnTo>
                    <a:lnTo>
                      <a:pt x="1044" y="664"/>
                    </a:lnTo>
                    <a:lnTo>
                      <a:pt x="1044" y="664"/>
                    </a:lnTo>
                    <a:lnTo>
                      <a:pt x="1044" y="664"/>
                    </a:lnTo>
                    <a:lnTo>
                      <a:pt x="1042" y="664"/>
                    </a:lnTo>
                    <a:lnTo>
                      <a:pt x="1042" y="664"/>
                    </a:lnTo>
                    <a:lnTo>
                      <a:pt x="1042" y="664"/>
                    </a:lnTo>
                    <a:lnTo>
                      <a:pt x="1042" y="664"/>
                    </a:lnTo>
                    <a:lnTo>
                      <a:pt x="1042" y="664"/>
                    </a:lnTo>
                    <a:lnTo>
                      <a:pt x="1042" y="664"/>
                    </a:lnTo>
                    <a:lnTo>
                      <a:pt x="1042" y="664"/>
                    </a:lnTo>
                    <a:lnTo>
                      <a:pt x="1042" y="666"/>
                    </a:lnTo>
                    <a:lnTo>
                      <a:pt x="1042" y="666"/>
                    </a:lnTo>
                    <a:lnTo>
                      <a:pt x="1042" y="666"/>
                    </a:lnTo>
                    <a:lnTo>
                      <a:pt x="1042" y="666"/>
                    </a:lnTo>
                    <a:lnTo>
                      <a:pt x="1042" y="666"/>
                    </a:lnTo>
                    <a:lnTo>
                      <a:pt x="1040" y="668"/>
                    </a:lnTo>
                    <a:lnTo>
                      <a:pt x="1040" y="668"/>
                    </a:lnTo>
                    <a:lnTo>
                      <a:pt x="1040" y="666"/>
                    </a:lnTo>
                    <a:lnTo>
                      <a:pt x="1040" y="666"/>
                    </a:lnTo>
                    <a:lnTo>
                      <a:pt x="1039" y="666"/>
                    </a:lnTo>
                    <a:lnTo>
                      <a:pt x="1039" y="666"/>
                    </a:lnTo>
                    <a:lnTo>
                      <a:pt x="1037" y="666"/>
                    </a:lnTo>
                    <a:lnTo>
                      <a:pt x="1037" y="664"/>
                    </a:lnTo>
                    <a:lnTo>
                      <a:pt x="1037" y="664"/>
                    </a:lnTo>
                    <a:lnTo>
                      <a:pt x="1037" y="664"/>
                    </a:lnTo>
                    <a:lnTo>
                      <a:pt x="1037" y="664"/>
                    </a:lnTo>
                    <a:lnTo>
                      <a:pt x="1037" y="664"/>
                    </a:lnTo>
                    <a:lnTo>
                      <a:pt x="1037" y="664"/>
                    </a:lnTo>
                    <a:lnTo>
                      <a:pt x="1037" y="662"/>
                    </a:lnTo>
                    <a:lnTo>
                      <a:pt x="1037" y="662"/>
                    </a:lnTo>
                    <a:lnTo>
                      <a:pt x="1037" y="662"/>
                    </a:lnTo>
                    <a:lnTo>
                      <a:pt x="1037" y="664"/>
                    </a:lnTo>
                    <a:lnTo>
                      <a:pt x="1035" y="664"/>
                    </a:lnTo>
                    <a:lnTo>
                      <a:pt x="1035" y="664"/>
                    </a:lnTo>
                    <a:lnTo>
                      <a:pt x="1035" y="664"/>
                    </a:lnTo>
                    <a:lnTo>
                      <a:pt x="1033" y="664"/>
                    </a:lnTo>
                    <a:lnTo>
                      <a:pt x="1033" y="664"/>
                    </a:lnTo>
                    <a:lnTo>
                      <a:pt x="1033" y="664"/>
                    </a:lnTo>
                    <a:lnTo>
                      <a:pt x="1033" y="664"/>
                    </a:lnTo>
                    <a:lnTo>
                      <a:pt x="1031" y="664"/>
                    </a:lnTo>
                    <a:lnTo>
                      <a:pt x="1031" y="664"/>
                    </a:lnTo>
                    <a:lnTo>
                      <a:pt x="1031" y="664"/>
                    </a:lnTo>
                    <a:lnTo>
                      <a:pt x="1031" y="664"/>
                    </a:lnTo>
                    <a:lnTo>
                      <a:pt x="1031" y="662"/>
                    </a:lnTo>
                    <a:lnTo>
                      <a:pt x="1031" y="662"/>
                    </a:lnTo>
                    <a:lnTo>
                      <a:pt x="1031" y="662"/>
                    </a:lnTo>
                    <a:lnTo>
                      <a:pt x="1033" y="662"/>
                    </a:lnTo>
                    <a:lnTo>
                      <a:pt x="1033" y="662"/>
                    </a:lnTo>
                    <a:lnTo>
                      <a:pt x="1033" y="660"/>
                    </a:lnTo>
                    <a:lnTo>
                      <a:pt x="1033" y="660"/>
                    </a:lnTo>
                    <a:lnTo>
                      <a:pt x="1031" y="660"/>
                    </a:lnTo>
                    <a:lnTo>
                      <a:pt x="1031" y="660"/>
                    </a:lnTo>
                    <a:lnTo>
                      <a:pt x="1031" y="660"/>
                    </a:lnTo>
                    <a:lnTo>
                      <a:pt x="1031" y="660"/>
                    </a:lnTo>
                    <a:lnTo>
                      <a:pt x="1030" y="662"/>
                    </a:lnTo>
                    <a:lnTo>
                      <a:pt x="1030" y="662"/>
                    </a:lnTo>
                    <a:lnTo>
                      <a:pt x="1030" y="660"/>
                    </a:lnTo>
                    <a:lnTo>
                      <a:pt x="1030" y="660"/>
                    </a:lnTo>
                    <a:lnTo>
                      <a:pt x="1030" y="659"/>
                    </a:lnTo>
                    <a:lnTo>
                      <a:pt x="1030" y="659"/>
                    </a:lnTo>
                    <a:lnTo>
                      <a:pt x="1030" y="659"/>
                    </a:lnTo>
                    <a:lnTo>
                      <a:pt x="1030" y="659"/>
                    </a:lnTo>
                    <a:lnTo>
                      <a:pt x="1030" y="659"/>
                    </a:lnTo>
                    <a:lnTo>
                      <a:pt x="1030" y="659"/>
                    </a:lnTo>
                    <a:lnTo>
                      <a:pt x="1028" y="659"/>
                    </a:lnTo>
                    <a:lnTo>
                      <a:pt x="1028" y="659"/>
                    </a:lnTo>
                    <a:lnTo>
                      <a:pt x="1028" y="659"/>
                    </a:lnTo>
                    <a:lnTo>
                      <a:pt x="1026" y="659"/>
                    </a:lnTo>
                    <a:lnTo>
                      <a:pt x="1026" y="659"/>
                    </a:lnTo>
                    <a:lnTo>
                      <a:pt x="1026" y="659"/>
                    </a:lnTo>
                    <a:lnTo>
                      <a:pt x="1024" y="659"/>
                    </a:lnTo>
                    <a:lnTo>
                      <a:pt x="1024" y="659"/>
                    </a:lnTo>
                    <a:lnTo>
                      <a:pt x="1024" y="659"/>
                    </a:lnTo>
                    <a:lnTo>
                      <a:pt x="1024" y="657"/>
                    </a:lnTo>
                    <a:lnTo>
                      <a:pt x="1024" y="657"/>
                    </a:lnTo>
                    <a:lnTo>
                      <a:pt x="1024" y="657"/>
                    </a:lnTo>
                    <a:lnTo>
                      <a:pt x="1024" y="655"/>
                    </a:lnTo>
                    <a:lnTo>
                      <a:pt x="1024" y="655"/>
                    </a:lnTo>
                    <a:lnTo>
                      <a:pt x="1024" y="655"/>
                    </a:lnTo>
                    <a:lnTo>
                      <a:pt x="1024" y="653"/>
                    </a:lnTo>
                    <a:lnTo>
                      <a:pt x="1024" y="653"/>
                    </a:lnTo>
                    <a:lnTo>
                      <a:pt x="1022" y="653"/>
                    </a:lnTo>
                    <a:lnTo>
                      <a:pt x="1022" y="653"/>
                    </a:lnTo>
                    <a:lnTo>
                      <a:pt x="1022" y="653"/>
                    </a:lnTo>
                    <a:lnTo>
                      <a:pt x="1022" y="653"/>
                    </a:lnTo>
                    <a:lnTo>
                      <a:pt x="1020" y="653"/>
                    </a:lnTo>
                    <a:lnTo>
                      <a:pt x="1020" y="655"/>
                    </a:lnTo>
                    <a:lnTo>
                      <a:pt x="1020" y="655"/>
                    </a:lnTo>
                    <a:lnTo>
                      <a:pt x="1020" y="657"/>
                    </a:lnTo>
                    <a:lnTo>
                      <a:pt x="1019" y="657"/>
                    </a:lnTo>
                    <a:lnTo>
                      <a:pt x="1019" y="657"/>
                    </a:lnTo>
                    <a:lnTo>
                      <a:pt x="1019" y="657"/>
                    </a:lnTo>
                    <a:lnTo>
                      <a:pt x="1019" y="657"/>
                    </a:lnTo>
                    <a:lnTo>
                      <a:pt x="1019" y="657"/>
                    </a:lnTo>
                    <a:lnTo>
                      <a:pt x="1019" y="655"/>
                    </a:lnTo>
                    <a:lnTo>
                      <a:pt x="1017" y="655"/>
                    </a:lnTo>
                    <a:lnTo>
                      <a:pt x="1017" y="655"/>
                    </a:lnTo>
                    <a:lnTo>
                      <a:pt x="1017" y="655"/>
                    </a:lnTo>
                    <a:lnTo>
                      <a:pt x="1017" y="653"/>
                    </a:lnTo>
                    <a:lnTo>
                      <a:pt x="1017" y="653"/>
                    </a:lnTo>
                    <a:lnTo>
                      <a:pt x="1017" y="653"/>
                    </a:lnTo>
                    <a:lnTo>
                      <a:pt x="1017" y="653"/>
                    </a:lnTo>
                    <a:lnTo>
                      <a:pt x="1017" y="651"/>
                    </a:lnTo>
                    <a:lnTo>
                      <a:pt x="1017" y="651"/>
                    </a:lnTo>
                    <a:lnTo>
                      <a:pt x="1017" y="653"/>
                    </a:lnTo>
                    <a:lnTo>
                      <a:pt x="1017" y="653"/>
                    </a:lnTo>
                    <a:lnTo>
                      <a:pt x="1015" y="653"/>
                    </a:lnTo>
                    <a:lnTo>
                      <a:pt x="1015" y="653"/>
                    </a:lnTo>
                    <a:lnTo>
                      <a:pt x="1015" y="653"/>
                    </a:lnTo>
                    <a:lnTo>
                      <a:pt x="1015" y="655"/>
                    </a:lnTo>
                    <a:lnTo>
                      <a:pt x="1013" y="655"/>
                    </a:lnTo>
                    <a:lnTo>
                      <a:pt x="1013" y="655"/>
                    </a:lnTo>
                    <a:lnTo>
                      <a:pt x="1013" y="655"/>
                    </a:lnTo>
                    <a:lnTo>
                      <a:pt x="1011" y="655"/>
                    </a:lnTo>
                    <a:lnTo>
                      <a:pt x="1011" y="655"/>
                    </a:lnTo>
                    <a:lnTo>
                      <a:pt x="1011" y="655"/>
                    </a:lnTo>
                    <a:lnTo>
                      <a:pt x="1011" y="653"/>
                    </a:lnTo>
                    <a:lnTo>
                      <a:pt x="1011" y="653"/>
                    </a:lnTo>
                    <a:lnTo>
                      <a:pt x="1011" y="653"/>
                    </a:lnTo>
                    <a:lnTo>
                      <a:pt x="1011" y="653"/>
                    </a:lnTo>
                    <a:lnTo>
                      <a:pt x="1011" y="653"/>
                    </a:lnTo>
                    <a:lnTo>
                      <a:pt x="1010" y="651"/>
                    </a:lnTo>
                    <a:lnTo>
                      <a:pt x="1010" y="651"/>
                    </a:lnTo>
                    <a:lnTo>
                      <a:pt x="1010" y="651"/>
                    </a:lnTo>
                    <a:lnTo>
                      <a:pt x="1010" y="651"/>
                    </a:lnTo>
                    <a:lnTo>
                      <a:pt x="1008" y="651"/>
                    </a:lnTo>
                    <a:lnTo>
                      <a:pt x="1008" y="651"/>
                    </a:lnTo>
                    <a:lnTo>
                      <a:pt x="1008" y="650"/>
                    </a:lnTo>
                    <a:lnTo>
                      <a:pt x="1008" y="650"/>
                    </a:lnTo>
                    <a:lnTo>
                      <a:pt x="1006" y="650"/>
                    </a:lnTo>
                    <a:lnTo>
                      <a:pt x="1006" y="650"/>
                    </a:lnTo>
                    <a:lnTo>
                      <a:pt x="1006" y="650"/>
                    </a:lnTo>
                    <a:lnTo>
                      <a:pt x="1006" y="650"/>
                    </a:lnTo>
                    <a:lnTo>
                      <a:pt x="1004" y="650"/>
                    </a:lnTo>
                    <a:lnTo>
                      <a:pt x="1004" y="650"/>
                    </a:lnTo>
                    <a:lnTo>
                      <a:pt x="1004" y="648"/>
                    </a:lnTo>
                    <a:lnTo>
                      <a:pt x="1004" y="648"/>
                    </a:lnTo>
                    <a:lnTo>
                      <a:pt x="1002" y="648"/>
                    </a:lnTo>
                    <a:lnTo>
                      <a:pt x="1002" y="648"/>
                    </a:lnTo>
                    <a:lnTo>
                      <a:pt x="1002" y="648"/>
                    </a:lnTo>
                    <a:lnTo>
                      <a:pt x="1002" y="648"/>
                    </a:lnTo>
                    <a:lnTo>
                      <a:pt x="1001" y="648"/>
                    </a:lnTo>
                    <a:lnTo>
                      <a:pt x="1001" y="648"/>
                    </a:lnTo>
                    <a:lnTo>
                      <a:pt x="1001" y="648"/>
                    </a:lnTo>
                    <a:lnTo>
                      <a:pt x="1001" y="646"/>
                    </a:lnTo>
                    <a:lnTo>
                      <a:pt x="1001" y="646"/>
                    </a:lnTo>
                    <a:lnTo>
                      <a:pt x="999" y="646"/>
                    </a:lnTo>
                    <a:lnTo>
                      <a:pt x="999" y="646"/>
                    </a:lnTo>
                    <a:lnTo>
                      <a:pt x="999" y="648"/>
                    </a:lnTo>
                    <a:lnTo>
                      <a:pt x="997" y="648"/>
                    </a:lnTo>
                    <a:lnTo>
                      <a:pt x="997" y="648"/>
                    </a:lnTo>
                    <a:lnTo>
                      <a:pt x="997" y="648"/>
                    </a:lnTo>
                    <a:lnTo>
                      <a:pt x="995" y="646"/>
                    </a:lnTo>
                    <a:lnTo>
                      <a:pt x="995" y="646"/>
                    </a:lnTo>
                    <a:lnTo>
                      <a:pt x="993" y="646"/>
                    </a:lnTo>
                    <a:lnTo>
                      <a:pt x="993" y="646"/>
                    </a:lnTo>
                    <a:lnTo>
                      <a:pt x="992" y="646"/>
                    </a:lnTo>
                    <a:lnTo>
                      <a:pt x="992" y="646"/>
                    </a:lnTo>
                    <a:lnTo>
                      <a:pt x="992" y="646"/>
                    </a:lnTo>
                    <a:lnTo>
                      <a:pt x="992" y="646"/>
                    </a:lnTo>
                    <a:lnTo>
                      <a:pt x="990" y="644"/>
                    </a:lnTo>
                    <a:lnTo>
                      <a:pt x="990" y="644"/>
                    </a:lnTo>
                    <a:lnTo>
                      <a:pt x="990" y="644"/>
                    </a:lnTo>
                    <a:lnTo>
                      <a:pt x="990" y="644"/>
                    </a:lnTo>
                    <a:lnTo>
                      <a:pt x="988" y="644"/>
                    </a:lnTo>
                    <a:lnTo>
                      <a:pt x="988" y="646"/>
                    </a:lnTo>
                    <a:lnTo>
                      <a:pt x="988" y="646"/>
                    </a:lnTo>
                    <a:lnTo>
                      <a:pt x="988" y="646"/>
                    </a:lnTo>
                    <a:lnTo>
                      <a:pt x="986" y="644"/>
                    </a:lnTo>
                    <a:lnTo>
                      <a:pt x="986" y="644"/>
                    </a:lnTo>
                    <a:lnTo>
                      <a:pt x="984" y="644"/>
                    </a:lnTo>
                    <a:lnTo>
                      <a:pt x="984" y="644"/>
                    </a:lnTo>
                    <a:lnTo>
                      <a:pt x="984" y="644"/>
                    </a:lnTo>
                    <a:lnTo>
                      <a:pt x="982" y="644"/>
                    </a:lnTo>
                    <a:lnTo>
                      <a:pt x="982" y="644"/>
                    </a:lnTo>
                    <a:lnTo>
                      <a:pt x="981" y="644"/>
                    </a:lnTo>
                    <a:lnTo>
                      <a:pt x="981" y="644"/>
                    </a:lnTo>
                    <a:lnTo>
                      <a:pt x="981" y="644"/>
                    </a:lnTo>
                    <a:lnTo>
                      <a:pt x="981" y="644"/>
                    </a:lnTo>
                    <a:lnTo>
                      <a:pt x="979" y="644"/>
                    </a:lnTo>
                    <a:lnTo>
                      <a:pt x="979" y="644"/>
                    </a:lnTo>
                    <a:lnTo>
                      <a:pt x="979" y="642"/>
                    </a:lnTo>
                    <a:lnTo>
                      <a:pt x="979" y="642"/>
                    </a:lnTo>
                    <a:lnTo>
                      <a:pt x="979" y="642"/>
                    </a:lnTo>
                    <a:lnTo>
                      <a:pt x="979" y="642"/>
                    </a:lnTo>
                    <a:lnTo>
                      <a:pt x="979" y="642"/>
                    </a:lnTo>
                    <a:lnTo>
                      <a:pt x="977" y="642"/>
                    </a:lnTo>
                    <a:lnTo>
                      <a:pt x="977" y="642"/>
                    </a:lnTo>
                    <a:lnTo>
                      <a:pt x="975" y="642"/>
                    </a:lnTo>
                    <a:lnTo>
                      <a:pt x="975" y="642"/>
                    </a:lnTo>
                    <a:lnTo>
                      <a:pt x="975" y="642"/>
                    </a:lnTo>
                    <a:lnTo>
                      <a:pt x="975" y="641"/>
                    </a:lnTo>
                    <a:lnTo>
                      <a:pt x="975" y="641"/>
                    </a:lnTo>
                    <a:lnTo>
                      <a:pt x="975" y="641"/>
                    </a:lnTo>
                    <a:lnTo>
                      <a:pt x="973" y="641"/>
                    </a:lnTo>
                    <a:lnTo>
                      <a:pt x="973" y="641"/>
                    </a:lnTo>
                    <a:lnTo>
                      <a:pt x="973" y="641"/>
                    </a:lnTo>
                    <a:lnTo>
                      <a:pt x="973" y="641"/>
                    </a:lnTo>
                    <a:lnTo>
                      <a:pt x="973" y="641"/>
                    </a:lnTo>
                    <a:lnTo>
                      <a:pt x="972" y="642"/>
                    </a:lnTo>
                    <a:lnTo>
                      <a:pt x="972" y="642"/>
                    </a:lnTo>
                    <a:lnTo>
                      <a:pt x="970" y="642"/>
                    </a:lnTo>
                    <a:lnTo>
                      <a:pt x="970" y="642"/>
                    </a:lnTo>
                    <a:lnTo>
                      <a:pt x="970" y="642"/>
                    </a:lnTo>
                    <a:lnTo>
                      <a:pt x="968" y="642"/>
                    </a:lnTo>
                    <a:lnTo>
                      <a:pt x="968" y="642"/>
                    </a:lnTo>
                    <a:lnTo>
                      <a:pt x="968" y="642"/>
                    </a:lnTo>
                    <a:lnTo>
                      <a:pt x="968" y="642"/>
                    </a:lnTo>
                    <a:lnTo>
                      <a:pt x="966" y="642"/>
                    </a:lnTo>
                    <a:lnTo>
                      <a:pt x="966" y="642"/>
                    </a:lnTo>
                    <a:lnTo>
                      <a:pt x="964" y="642"/>
                    </a:lnTo>
                    <a:lnTo>
                      <a:pt x="963" y="642"/>
                    </a:lnTo>
                    <a:lnTo>
                      <a:pt x="963" y="642"/>
                    </a:lnTo>
                    <a:lnTo>
                      <a:pt x="963" y="642"/>
                    </a:lnTo>
                    <a:lnTo>
                      <a:pt x="963" y="642"/>
                    </a:lnTo>
                    <a:lnTo>
                      <a:pt x="963" y="644"/>
                    </a:lnTo>
                    <a:lnTo>
                      <a:pt x="963" y="644"/>
                    </a:lnTo>
                    <a:lnTo>
                      <a:pt x="963" y="644"/>
                    </a:lnTo>
                    <a:lnTo>
                      <a:pt x="964" y="646"/>
                    </a:lnTo>
                    <a:lnTo>
                      <a:pt x="966" y="646"/>
                    </a:lnTo>
                    <a:lnTo>
                      <a:pt x="966" y="646"/>
                    </a:lnTo>
                    <a:lnTo>
                      <a:pt x="966" y="648"/>
                    </a:lnTo>
                    <a:lnTo>
                      <a:pt x="966" y="648"/>
                    </a:lnTo>
                    <a:lnTo>
                      <a:pt x="966" y="648"/>
                    </a:lnTo>
                    <a:lnTo>
                      <a:pt x="966" y="648"/>
                    </a:lnTo>
                    <a:lnTo>
                      <a:pt x="964" y="650"/>
                    </a:lnTo>
                    <a:lnTo>
                      <a:pt x="963" y="650"/>
                    </a:lnTo>
                    <a:lnTo>
                      <a:pt x="961" y="650"/>
                    </a:lnTo>
                    <a:lnTo>
                      <a:pt x="959" y="650"/>
                    </a:lnTo>
                    <a:lnTo>
                      <a:pt x="959" y="651"/>
                    </a:lnTo>
                    <a:lnTo>
                      <a:pt x="959" y="651"/>
                    </a:lnTo>
                    <a:lnTo>
                      <a:pt x="957" y="651"/>
                    </a:lnTo>
                    <a:lnTo>
                      <a:pt x="957" y="651"/>
                    </a:lnTo>
                    <a:lnTo>
                      <a:pt x="955" y="651"/>
                    </a:lnTo>
                    <a:lnTo>
                      <a:pt x="955" y="651"/>
                    </a:lnTo>
                    <a:lnTo>
                      <a:pt x="954" y="651"/>
                    </a:lnTo>
                    <a:lnTo>
                      <a:pt x="954" y="651"/>
                    </a:lnTo>
                    <a:lnTo>
                      <a:pt x="952" y="653"/>
                    </a:lnTo>
                    <a:lnTo>
                      <a:pt x="952" y="653"/>
                    </a:lnTo>
                    <a:lnTo>
                      <a:pt x="952" y="653"/>
                    </a:lnTo>
                    <a:lnTo>
                      <a:pt x="952" y="653"/>
                    </a:lnTo>
                    <a:lnTo>
                      <a:pt x="952" y="653"/>
                    </a:lnTo>
                    <a:lnTo>
                      <a:pt x="952" y="653"/>
                    </a:lnTo>
                    <a:lnTo>
                      <a:pt x="950" y="653"/>
                    </a:lnTo>
                    <a:lnTo>
                      <a:pt x="950" y="653"/>
                    </a:lnTo>
                    <a:lnTo>
                      <a:pt x="950" y="653"/>
                    </a:lnTo>
                    <a:lnTo>
                      <a:pt x="948" y="653"/>
                    </a:lnTo>
                    <a:lnTo>
                      <a:pt x="948" y="653"/>
                    </a:lnTo>
                    <a:lnTo>
                      <a:pt x="946" y="653"/>
                    </a:lnTo>
                    <a:lnTo>
                      <a:pt x="946" y="651"/>
                    </a:lnTo>
                    <a:lnTo>
                      <a:pt x="946" y="653"/>
                    </a:lnTo>
                    <a:lnTo>
                      <a:pt x="946" y="653"/>
                    </a:lnTo>
                    <a:lnTo>
                      <a:pt x="944" y="653"/>
                    </a:lnTo>
                    <a:lnTo>
                      <a:pt x="944" y="655"/>
                    </a:lnTo>
                    <a:lnTo>
                      <a:pt x="946" y="655"/>
                    </a:lnTo>
                    <a:lnTo>
                      <a:pt x="948" y="655"/>
                    </a:lnTo>
                    <a:lnTo>
                      <a:pt x="948" y="655"/>
                    </a:lnTo>
                    <a:lnTo>
                      <a:pt x="950" y="655"/>
                    </a:lnTo>
                    <a:lnTo>
                      <a:pt x="950" y="657"/>
                    </a:lnTo>
                    <a:lnTo>
                      <a:pt x="950" y="657"/>
                    </a:lnTo>
                    <a:lnTo>
                      <a:pt x="950" y="659"/>
                    </a:lnTo>
                    <a:lnTo>
                      <a:pt x="950" y="659"/>
                    </a:lnTo>
                    <a:lnTo>
                      <a:pt x="950" y="660"/>
                    </a:lnTo>
                    <a:lnTo>
                      <a:pt x="950" y="660"/>
                    </a:lnTo>
                    <a:lnTo>
                      <a:pt x="950" y="660"/>
                    </a:lnTo>
                    <a:lnTo>
                      <a:pt x="950" y="660"/>
                    </a:lnTo>
                    <a:lnTo>
                      <a:pt x="950" y="662"/>
                    </a:lnTo>
                    <a:lnTo>
                      <a:pt x="950" y="662"/>
                    </a:lnTo>
                    <a:lnTo>
                      <a:pt x="950" y="662"/>
                    </a:lnTo>
                    <a:lnTo>
                      <a:pt x="950" y="664"/>
                    </a:lnTo>
                    <a:lnTo>
                      <a:pt x="952" y="664"/>
                    </a:lnTo>
                    <a:lnTo>
                      <a:pt x="952" y="666"/>
                    </a:lnTo>
                    <a:lnTo>
                      <a:pt x="952" y="666"/>
                    </a:lnTo>
                    <a:lnTo>
                      <a:pt x="952" y="666"/>
                    </a:lnTo>
                    <a:lnTo>
                      <a:pt x="952" y="668"/>
                    </a:lnTo>
                    <a:lnTo>
                      <a:pt x="954" y="668"/>
                    </a:lnTo>
                    <a:lnTo>
                      <a:pt x="954" y="668"/>
                    </a:lnTo>
                    <a:lnTo>
                      <a:pt x="954" y="670"/>
                    </a:lnTo>
                    <a:lnTo>
                      <a:pt x="954" y="670"/>
                    </a:lnTo>
                    <a:lnTo>
                      <a:pt x="954" y="671"/>
                    </a:lnTo>
                    <a:lnTo>
                      <a:pt x="954" y="671"/>
                    </a:lnTo>
                    <a:lnTo>
                      <a:pt x="952" y="671"/>
                    </a:lnTo>
                    <a:lnTo>
                      <a:pt x="952" y="671"/>
                    </a:lnTo>
                    <a:lnTo>
                      <a:pt x="952" y="673"/>
                    </a:lnTo>
                    <a:lnTo>
                      <a:pt x="952" y="673"/>
                    </a:lnTo>
                    <a:lnTo>
                      <a:pt x="952" y="673"/>
                    </a:lnTo>
                    <a:lnTo>
                      <a:pt x="950" y="673"/>
                    </a:lnTo>
                    <a:lnTo>
                      <a:pt x="950" y="673"/>
                    </a:lnTo>
                    <a:lnTo>
                      <a:pt x="950" y="673"/>
                    </a:lnTo>
                    <a:lnTo>
                      <a:pt x="950" y="673"/>
                    </a:lnTo>
                    <a:lnTo>
                      <a:pt x="950" y="673"/>
                    </a:lnTo>
                    <a:lnTo>
                      <a:pt x="948" y="673"/>
                    </a:lnTo>
                    <a:lnTo>
                      <a:pt x="948" y="673"/>
                    </a:lnTo>
                    <a:lnTo>
                      <a:pt x="948" y="675"/>
                    </a:lnTo>
                    <a:lnTo>
                      <a:pt x="946" y="675"/>
                    </a:lnTo>
                    <a:lnTo>
                      <a:pt x="946" y="675"/>
                    </a:lnTo>
                    <a:lnTo>
                      <a:pt x="946" y="677"/>
                    </a:lnTo>
                    <a:lnTo>
                      <a:pt x="946" y="677"/>
                    </a:lnTo>
                    <a:lnTo>
                      <a:pt x="946" y="677"/>
                    </a:lnTo>
                    <a:lnTo>
                      <a:pt x="944" y="677"/>
                    </a:lnTo>
                    <a:lnTo>
                      <a:pt x="944" y="677"/>
                    </a:lnTo>
                    <a:lnTo>
                      <a:pt x="944" y="677"/>
                    </a:lnTo>
                    <a:lnTo>
                      <a:pt x="943" y="677"/>
                    </a:lnTo>
                    <a:lnTo>
                      <a:pt x="943" y="677"/>
                    </a:lnTo>
                    <a:lnTo>
                      <a:pt x="943" y="677"/>
                    </a:lnTo>
                    <a:lnTo>
                      <a:pt x="943" y="677"/>
                    </a:lnTo>
                    <a:lnTo>
                      <a:pt x="943" y="677"/>
                    </a:lnTo>
                    <a:lnTo>
                      <a:pt x="941" y="677"/>
                    </a:lnTo>
                    <a:lnTo>
                      <a:pt x="941" y="679"/>
                    </a:lnTo>
                    <a:lnTo>
                      <a:pt x="941" y="679"/>
                    </a:lnTo>
                    <a:lnTo>
                      <a:pt x="941" y="680"/>
                    </a:lnTo>
                    <a:lnTo>
                      <a:pt x="941" y="680"/>
                    </a:lnTo>
                    <a:lnTo>
                      <a:pt x="939" y="680"/>
                    </a:lnTo>
                    <a:lnTo>
                      <a:pt x="939" y="680"/>
                    </a:lnTo>
                    <a:lnTo>
                      <a:pt x="939" y="680"/>
                    </a:lnTo>
                    <a:lnTo>
                      <a:pt x="937" y="680"/>
                    </a:lnTo>
                    <a:lnTo>
                      <a:pt x="937" y="680"/>
                    </a:lnTo>
                    <a:lnTo>
                      <a:pt x="937" y="680"/>
                    </a:lnTo>
                    <a:lnTo>
                      <a:pt x="937" y="680"/>
                    </a:lnTo>
                    <a:lnTo>
                      <a:pt x="937" y="680"/>
                    </a:lnTo>
                    <a:lnTo>
                      <a:pt x="935" y="680"/>
                    </a:lnTo>
                    <a:lnTo>
                      <a:pt x="935" y="680"/>
                    </a:lnTo>
                    <a:lnTo>
                      <a:pt x="935" y="680"/>
                    </a:lnTo>
                    <a:lnTo>
                      <a:pt x="935" y="682"/>
                    </a:lnTo>
                    <a:lnTo>
                      <a:pt x="934" y="682"/>
                    </a:lnTo>
                    <a:lnTo>
                      <a:pt x="934" y="682"/>
                    </a:lnTo>
                    <a:lnTo>
                      <a:pt x="932" y="682"/>
                    </a:lnTo>
                    <a:lnTo>
                      <a:pt x="932" y="682"/>
                    </a:lnTo>
                    <a:lnTo>
                      <a:pt x="932" y="682"/>
                    </a:lnTo>
                    <a:lnTo>
                      <a:pt x="932" y="682"/>
                    </a:lnTo>
                    <a:lnTo>
                      <a:pt x="932" y="682"/>
                    </a:lnTo>
                    <a:lnTo>
                      <a:pt x="932" y="682"/>
                    </a:lnTo>
                    <a:lnTo>
                      <a:pt x="930" y="682"/>
                    </a:lnTo>
                    <a:lnTo>
                      <a:pt x="930" y="682"/>
                    </a:lnTo>
                    <a:lnTo>
                      <a:pt x="930" y="682"/>
                    </a:lnTo>
                    <a:lnTo>
                      <a:pt x="928" y="682"/>
                    </a:lnTo>
                    <a:lnTo>
                      <a:pt x="928" y="682"/>
                    </a:lnTo>
                    <a:lnTo>
                      <a:pt x="928" y="682"/>
                    </a:lnTo>
                    <a:lnTo>
                      <a:pt x="928" y="682"/>
                    </a:lnTo>
                    <a:lnTo>
                      <a:pt x="928" y="682"/>
                    </a:lnTo>
                    <a:lnTo>
                      <a:pt x="928" y="682"/>
                    </a:lnTo>
                    <a:lnTo>
                      <a:pt x="926" y="682"/>
                    </a:lnTo>
                    <a:lnTo>
                      <a:pt x="926" y="682"/>
                    </a:lnTo>
                    <a:lnTo>
                      <a:pt x="926" y="684"/>
                    </a:lnTo>
                    <a:lnTo>
                      <a:pt x="925" y="684"/>
                    </a:lnTo>
                    <a:lnTo>
                      <a:pt x="925" y="684"/>
                    </a:lnTo>
                    <a:lnTo>
                      <a:pt x="925" y="684"/>
                    </a:lnTo>
                    <a:lnTo>
                      <a:pt x="925" y="684"/>
                    </a:lnTo>
                    <a:lnTo>
                      <a:pt x="925" y="684"/>
                    </a:lnTo>
                    <a:lnTo>
                      <a:pt x="925" y="684"/>
                    </a:lnTo>
                    <a:lnTo>
                      <a:pt x="925" y="684"/>
                    </a:lnTo>
                    <a:lnTo>
                      <a:pt x="925" y="684"/>
                    </a:lnTo>
                    <a:lnTo>
                      <a:pt x="925" y="684"/>
                    </a:lnTo>
                    <a:lnTo>
                      <a:pt x="925" y="684"/>
                    </a:lnTo>
                    <a:lnTo>
                      <a:pt x="923" y="686"/>
                    </a:lnTo>
                    <a:lnTo>
                      <a:pt x="923" y="686"/>
                    </a:lnTo>
                    <a:lnTo>
                      <a:pt x="923" y="686"/>
                    </a:lnTo>
                    <a:lnTo>
                      <a:pt x="923" y="686"/>
                    </a:lnTo>
                    <a:lnTo>
                      <a:pt x="923" y="686"/>
                    </a:lnTo>
                    <a:lnTo>
                      <a:pt x="923" y="686"/>
                    </a:lnTo>
                    <a:lnTo>
                      <a:pt x="921" y="686"/>
                    </a:lnTo>
                    <a:lnTo>
                      <a:pt x="921" y="686"/>
                    </a:lnTo>
                    <a:lnTo>
                      <a:pt x="921" y="686"/>
                    </a:lnTo>
                    <a:lnTo>
                      <a:pt x="921" y="686"/>
                    </a:lnTo>
                    <a:lnTo>
                      <a:pt x="921" y="686"/>
                    </a:lnTo>
                    <a:lnTo>
                      <a:pt x="921" y="686"/>
                    </a:lnTo>
                    <a:lnTo>
                      <a:pt x="921" y="686"/>
                    </a:lnTo>
                    <a:lnTo>
                      <a:pt x="919" y="686"/>
                    </a:lnTo>
                    <a:lnTo>
                      <a:pt x="919" y="688"/>
                    </a:lnTo>
                    <a:lnTo>
                      <a:pt x="919" y="688"/>
                    </a:lnTo>
                    <a:lnTo>
                      <a:pt x="919" y="688"/>
                    </a:lnTo>
                    <a:lnTo>
                      <a:pt x="917" y="688"/>
                    </a:lnTo>
                    <a:lnTo>
                      <a:pt x="917" y="688"/>
                    </a:lnTo>
                    <a:lnTo>
                      <a:pt x="917" y="688"/>
                    </a:lnTo>
                    <a:lnTo>
                      <a:pt x="916" y="688"/>
                    </a:lnTo>
                    <a:lnTo>
                      <a:pt x="916" y="688"/>
                    </a:lnTo>
                    <a:lnTo>
                      <a:pt x="916" y="688"/>
                    </a:lnTo>
                    <a:lnTo>
                      <a:pt x="916" y="688"/>
                    </a:lnTo>
                    <a:lnTo>
                      <a:pt x="916" y="688"/>
                    </a:lnTo>
                    <a:lnTo>
                      <a:pt x="914" y="689"/>
                    </a:lnTo>
                    <a:lnTo>
                      <a:pt x="914" y="689"/>
                    </a:lnTo>
                    <a:lnTo>
                      <a:pt x="914" y="689"/>
                    </a:lnTo>
                    <a:lnTo>
                      <a:pt x="914" y="689"/>
                    </a:lnTo>
                    <a:lnTo>
                      <a:pt x="912" y="689"/>
                    </a:lnTo>
                    <a:lnTo>
                      <a:pt x="912" y="689"/>
                    </a:lnTo>
                    <a:lnTo>
                      <a:pt x="914" y="689"/>
                    </a:lnTo>
                    <a:lnTo>
                      <a:pt x="914" y="689"/>
                    </a:lnTo>
                    <a:lnTo>
                      <a:pt x="914" y="691"/>
                    </a:lnTo>
                    <a:lnTo>
                      <a:pt x="912" y="691"/>
                    </a:lnTo>
                    <a:lnTo>
                      <a:pt x="912" y="691"/>
                    </a:lnTo>
                    <a:lnTo>
                      <a:pt x="912" y="691"/>
                    </a:lnTo>
                    <a:lnTo>
                      <a:pt x="912" y="693"/>
                    </a:lnTo>
                    <a:lnTo>
                      <a:pt x="912" y="693"/>
                    </a:lnTo>
                    <a:lnTo>
                      <a:pt x="912" y="693"/>
                    </a:lnTo>
                    <a:lnTo>
                      <a:pt x="910" y="693"/>
                    </a:lnTo>
                    <a:lnTo>
                      <a:pt x="910" y="695"/>
                    </a:lnTo>
                    <a:lnTo>
                      <a:pt x="910" y="695"/>
                    </a:lnTo>
                    <a:lnTo>
                      <a:pt x="910" y="695"/>
                    </a:lnTo>
                    <a:lnTo>
                      <a:pt x="910" y="695"/>
                    </a:lnTo>
                    <a:lnTo>
                      <a:pt x="908" y="693"/>
                    </a:lnTo>
                    <a:lnTo>
                      <a:pt x="908" y="693"/>
                    </a:lnTo>
                    <a:lnTo>
                      <a:pt x="907" y="693"/>
                    </a:lnTo>
                    <a:lnTo>
                      <a:pt x="907" y="691"/>
                    </a:lnTo>
                    <a:lnTo>
                      <a:pt x="907" y="691"/>
                    </a:lnTo>
                    <a:lnTo>
                      <a:pt x="907" y="691"/>
                    </a:lnTo>
                    <a:lnTo>
                      <a:pt x="907" y="691"/>
                    </a:lnTo>
                    <a:lnTo>
                      <a:pt x="907" y="691"/>
                    </a:lnTo>
                    <a:lnTo>
                      <a:pt x="905" y="691"/>
                    </a:lnTo>
                    <a:lnTo>
                      <a:pt x="905" y="691"/>
                    </a:lnTo>
                    <a:lnTo>
                      <a:pt x="905" y="691"/>
                    </a:lnTo>
                    <a:lnTo>
                      <a:pt x="903" y="691"/>
                    </a:lnTo>
                    <a:lnTo>
                      <a:pt x="903" y="691"/>
                    </a:lnTo>
                    <a:lnTo>
                      <a:pt x="903" y="691"/>
                    </a:lnTo>
                    <a:lnTo>
                      <a:pt x="903" y="691"/>
                    </a:lnTo>
                    <a:lnTo>
                      <a:pt x="903" y="691"/>
                    </a:lnTo>
                    <a:lnTo>
                      <a:pt x="901" y="691"/>
                    </a:lnTo>
                    <a:lnTo>
                      <a:pt x="901" y="689"/>
                    </a:lnTo>
                    <a:lnTo>
                      <a:pt x="901" y="689"/>
                    </a:lnTo>
                    <a:lnTo>
                      <a:pt x="901" y="689"/>
                    </a:lnTo>
                    <a:lnTo>
                      <a:pt x="899" y="688"/>
                    </a:lnTo>
                    <a:lnTo>
                      <a:pt x="899" y="688"/>
                    </a:lnTo>
                    <a:lnTo>
                      <a:pt x="899" y="688"/>
                    </a:lnTo>
                    <a:lnTo>
                      <a:pt x="899" y="688"/>
                    </a:lnTo>
                    <a:lnTo>
                      <a:pt x="897" y="688"/>
                    </a:lnTo>
                    <a:lnTo>
                      <a:pt x="897" y="688"/>
                    </a:lnTo>
                    <a:lnTo>
                      <a:pt x="897" y="688"/>
                    </a:lnTo>
                    <a:lnTo>
                      <a:pt x="896" y="688"/>
                    </a:lnTo>
                    <a:lnTo>
                      <a:pt x="896" y="688"/>
                    </a:lnTo>
                    <a:lnTo>
                      <a:pt x="896" y="688"/>
                    </a:lnTo>
                    <a:lnTo>
                      <a:pt x="896" y="688"/>
                    </a:lnTo>
                    <a:lnTo>
                      <a:pt x="894" y="688"/>
                    </a:lnTo>
                    <a:lnTo>
                      <a:pt x="894" y="688"/>
                    </a:lnTo>
                    <a:lnTo>
                      <a:pt x="894" y="686"/>
                    </a:lnTo>
                    <a:lnTo>
                      <a:pt x="894" y="686"/>
                    </a:lnTo>
                    <a:lnTo>
                      <a:pt x="892" y="686"/>
                    </a:lnTo>
                    <a:lnTo>
                      <a:pt x="892" y="686"/>
                    </a:lnTo>
                    <a:lnTo>
                      <a:pt x="892" y="688"/>
                    </a:lnTo>
                    <a:lnTo>
                      <a:pt x="890" y="688"/>
                    </a:lnTo>
                    <a:lnTo>
                      <a:pt x="890" y="688"/>
                    </a:lnTo>
                    <a:lnTo>
                      <a:pt x="890" y="688"/>
                    </a:lnTo>
                    <a:lnTo>
                      <a:pt x="890" y="688"/>
                    </a:lnTo>
                    <a:lnTo>
                      <a:pt x="890" y="688"/>
                    </a:lnTo>
                    <a:lnTo>
                      <a:pt x="890" y="688"/>
                    </a:lnTo>
                    <a:lnTo>
                      <a:pt x="890" y="688"/>
                    </a:lnTo>
                    <a:lnTo>
                      <a:pt x="888" y="686"/>
                    </a:lnTo>
                    <a:lnTo>
                      <a:pt x="890" y="686"/>
                    </a:lnTo>
                    <a:lnTo>
                      <a:pt x="890" y="686"/>
                    </a:lnTo>
                    <a:lnTo>
                      <a:pt x="888" y="686"/>
                    </a:lnTo>
                    <a:lnTo>
                      <a:pt x="888" y="686"/>
                    </a:lnTo>
                    <a:lnTo>
                      <a:pt x="888" y="684"/>
                    </a:lnTo>
                    <a:lnTo>
                      <a:pt x="888" y="684"/>
                    </a:lnTo>
                    <a:lnTo>
                      <a:pt x="888" y="684"/>
                    </a:lnTo>
                    <a:lnTo>
                      <a:pt x="888" y="682"/>
                    </a:lnTo>
                    <a:lnTo>
                      <a:pt x="888" y="682"/>
                    </a:lnTo>
                    <a:lnTo>
                      <a:pt x="888" y="682"/>
                    </a:lnTo>
                    <a:lnTo>
                      <a:pt x="888" y="682"/>
                    </a:lnTo>
                    <a:lnTo>
                      <a:pt x="888" y="682"/>
                    </a:lnTo>
                    <a:lnTo>
                      <a:pt x="888" y="680"/>
                    </a:lnTo>
                    <a:lnTo>
                      <a:pt x="888" y="680"/>
                    </a:lnTo>
                    <a:lnTo>
                      <a:pt x="888" y="680"/>
                    </a:lnTo>
                    <a:lnTo>
                      <a:pt x="887" y="680"/>
                    </a:lnTo>
                    <a:lnTo>
                      <a:pt x="887" y="679"/>
                    </a:lnTo>
                    <a:lnTo>
                      <a:pt x="887" y="679"/>
                    </a:lnTo>
                    <a:lnTo>
                      <a:pt x="887" y="679"/>
                    </a:lnTo>
                    <a:lnTo>
                      <a:pt x="885" y="679"/>
                    </a:lnTo>
                    <a:lnTo>
                      <a:pt x="885" y="679"/>
                    </a:lnTo>
                    <a:lnTo>
                      <a:pt x="885" y="679"/>
                    </a:lnTo>
                    <a:lnTo>
                      <a:pt x="885" y="679"/>
                    </a:lnTo>
                    <a:lnTo>
                      <a:pt x="887" y="679"/>
                    </a:lnTo>
                    <a:lnTo>
                      <a:pt x="887" y="679"/>
                    </a:lnTo>
                    <a:lnTo>
                      <a:pt x="887" y="677"/>
                    </a:lnTo>
                    <a:lnTo>
                      <a:pt x="887" y="677"/>
                    </a:lnTo>
                    <a:lnTo>
                      <a:pt x="887" y="675"/>
                    </a:lnTo>
                    <a:lnTo>
                      <a:pt x="888" y="675"/>
                    </a:lnTo>
                    <a:lnTo>
                      <a:pt x="888" y="673"/>
                    </a:lnTo>
                    <a:lnTo>
                      <a:pt x="888" y="673"/>
                    </a:lnTo>
                    <a:lnTo>
                      <a:pt x="888" y="673"/>
                    </a:lnTo>
                    <a:lnTo>
                      <a:pt x="888" y="671"/>
                    </a:lnTo>
                    <a:lnTo>
                      <a:pt x="888" y="671"/>
                    </a:lnTo>
                    <a:lnTo>
                      <a:pt x="888" y="671"/>
                    </a:lnTo>
                    <a:lnTo>
                      <a:pt x="888" y="670"/>
                    </a:lnTo>
                    <a:lnTo>
                      <a:pt x="888" y="670"/>
                    </a:lnTo>
                    <a:lnTo>
                      <a:pt x="888" y="670"/>
                    </a:lnTo>
                    <a:lnTo>
                      <a:pt x="888" y="670"/>
                    </a:lnTo>
                    <a:lnTo>
                      <a:pt x="888" y="668"/>
                    </a:lnTo>
                    <a:lnTo>
                      <a:pt x="888" y="668"/>
                    </a:lnTo>
                    <a:lnTo>
                      <a:pt x="888" y="668"/>
                    </a:lnTo>
                    <a:lnTo>
                      <a:pt x="888" y="668"/>
                    </a:lnTo>
                    <a:lnTo>
                      <a:pt x="888" y="666"/>
                    </a:lnTo>
                    <a:lnTo>
                      <a:pt x="888" y="666"/>
                    </a:lnTo>
                    <a:lnTo>
                      <a:pt x="888" y="666"/>
                    </a:lnTo>
                    <a:lnTo>
                      <a:pt x="888" y="666"/>
                    </a:lnTo>
                    <a:lnTo>
                      <a:pt x="888" y="666"/>
                    </a:lnTo>
                    <a:lnTo>
                      <a:pt x="888" y="664"/>
                    </a:lnTo>
                    <a:lnTo>
                      <a:pt x="888" y="664"/>
                    </a:lnTo>
                    <a:lnTo>
                      <a:pt x="888" y="664"/>
                    </a:lnTo>
                    <a:lnTo>
                      <a:pt x="888" y="664"/>
                    </a:lnTo>
                    <a:lnTo>
                      <a:pt x="888" y="664"/>
                    </a:lnTo>
                    <a:lnTo>
                      <a:pt x="888" y="664"/>
                    </a:lnTo>
                    <a:lnTo>
                      <a:pt x="888" y="664"/>
                    </a:lnTo>
                    <a:lnTo>
                      <a:pt x="888" y="662"/>
                    </a:lnTo>
                    <a:lnTo>
                      <a:pt x="888" y="662"/>
                    </a:lnTo>
                    <a:lnTo>
                      <a:pt x="888" y="662"/>
                    </a:lnTo>
                    <a:lnTo>
                      <a:pt x="887" y="662"/>
                    </a:lnTo>
                    <a:lnTo>
                      <a:pt x="888" y="662"/>
                    </a:lnTo>
                    <a:lnTo>
                      <a:pt x="888" y="660"/>
                    </a:lnTo>
                    <a:lnTo>
                      <a:pt x="888" y="660"/>
                    </a:lnTo>
                    <a:lnTo>
                      <a:pt x="887" y="660"/>
                    </a:lnTo>
                    <a:lnTo>
                      <a:pt x="887" y="660"/>
                    </a:lnTo>
                    <a:lnTo>
                      <a:pt x="887" y="660"/>
                    </a:lnTo>
                    <a:lnTo>
                      <a:pt x="887" y="659"/>
                    </a:lnTo>
                    <a:lnTo>
                      <a:pt x="887" y="659"/>
                    </a:lnTo>
                    <a:lnTo>
                      <a:pt x="887" y="659"/>
                    </a:lnTo>
                    <a:lnTo>
                      <a:pt x="887" y="659"/>
                    </a:lnTo>
                    <a:lnTo>
                      <a:pt x="887" y="657"/>
                    </a:lnTo>
                    <a:lnTo>
                      <a:pt x="887" y="657"/>
                    </a:lnTo>
                    <a:lnTo>
                      <a:pt x="887" y="655"/>
                    </a:lnTo>
                    <a:lnTo>
                      <a:pt x="887" y="655"/>
                    </a:lnTo>
                    <a:lnTo>
                      <a:pt x="887" y="655"/>
                    </a:lnTo>
                    <a:lnTo>
                      <a:pt x="887" y="655"/>
                    </a:lnTo>
                    <a:lnTo>
                      <a:pt x="887" y="655"/>
                    </a:lnTo>
                    <a:lnTo>
                      <a:pt x="885" y="653"/>
                    </a:lnTo>
                    <a:lnTo>
                      <a:pt x="885" y="653"/>
                    </a:lnTo>
                    <a:lnTo>
                      <a:pt x="885" y="651"/>
                    </a:lnTo>
                    <a:lnTo>
                      <a:pt x="885" y="651"/>
                    </a:lnTo>
                    <a:lnTo>
                      <a:pt x="885" y="651"/>
                    </a:lnTo>
                    <a:lnTo>
                      <a:pt x="885" y="651"/>
                    </a:lnTo>
                    <a:lnTo>
                      <a:pt x="885" y="650"/>
                    </a:lnTo>
                    <a:lnTo>
                      <a:pt x="885" y="650"/>
                    </a:lnTo>
                    <a:lnTo>
                      <a:pt x="885" y="650"/>
                    </a:lnTo>
                    <a:lnTo>
                      <a:pt x="885" y="648"/>
                    </a:lnTo>
                    <a:lnTo>
                      <a:pt x="885" y="648"/>
                    </a:lnTo>
                    <a:lnTo>
                      <a:pt x="885" y="648"/>
                    </a:lnTo>
                    <a:lnTo>
                      <a:pt x="883" y="648"/>
                    </a:lnTo>
                    <a:lnTo>
                      <a:pt x="883" y="648"/>
                    </a:lnTo>
                    <a:lnTo>
                      <a:pt x="883" y="646"/>
                    </a:lnTo>
                    <a:lnTo>
                      <a:pt x="883" y="646"/>
                    </a:lnTo>
                    <a:lnTo>
                      <a:pt x="883" y="646"/>
                    </a:lnTo>
                    <a:lnTo>
                      <a:pt x="883" y="646"/>
                    </a:lnTo>
                    <a:lnTo>
                      <a:pt x="883" y="646"/>
                    </a:lnTo>
                    <a:lnTo>
                      <a:pt x="883" y="644"/>
                    </a:lnTo>
                    <a:lnTo>
                      <a:pt x="883" y="644"/>
                    </a:lnTo>
                    <a:lnTo>
                      <a:pt x="883" y="644"/>
                    </a:lnTo>
                    <a:lnTo>
                      <a:pt x="883" y="644"/>
                    </a:lnTo>
                    <a:lnTo>
                      <a:pt x="883" y="644"/>
                    </a:lnTo>
                    <a:lnTo>
                      <a:pt x="881" y="642"/>
                    </a:lnTo>
                    <a:lnTo>
                      <a:pt x="881" y="642"/>
                    </a:lnTo>
                    <a:lnTo>
                      <a:pt x="881" y="642"/>
                    </a:lnTo>
                    <a:lnTo>
                      <a:pt x="881" y="642"/>
                    </a:lnTo>
                    <a:lnTo>
                      <a:pt x="879" y="642"/>
                    </a:lnTo>
                    <a:lnTo>
                      <a:pt x="879" y="642"/>
                    </a:lnTo>
                    <a:lnTo>
                      <a:pt x="879" y="642"/>
                    </a:lnTo>
                    <a:lnTo>
                      <a:pt x="879" y="641"/>
                    </a:lnTo>
                    <a:lnTo>
                      <a:pt x="879" y="641"/>
                    </a:lnTo>
                    <a:lnTo>
                      <a:pt x="879" y="641"/>
                    </a:lnTo>
                    <a:lnTo>
                      <a:pt x="879" y="639"/>
                    </a:lnTo>
                    <a:lnTo>
                      <a:pt x="878" y="639"/>
                    </a:lnTo>
                    <a:lnTo>
                      <a:pt x="878" y="639"/>
                    </a:lnTo>
                    <a:lnTo>
                      <a:pt x="878" y="639"/>
                    </a:lnTo>
                    <a:lnTo>
                      <a:pt x="878" y="639"/>
                    </a:lnTo>
                    <a:lnTo>
                      <a:pt x="878" y="639"/>
                    </a:lnTo>
                    <a:lnTo>
                      <a:pt x="878" y="639"/>
                    </a:lnTo>
                    <a:lnTo>
                      <a:pt x="878" y="639"/>
                    </a:lnTo>
                    <a:lnTo>
                      <a:pt x="876" y="639"/>
                    </a:lnTo>
                    <a:lnTo>
                      <a:pt x="876" y="639"/>
                    </a:lnTo>
                    <a:lnTo>
                      <a:pt x="876" y="639"/>
                    </a:lnTo>
                    <a:lnTo>
                      <a:pt x="876" y="639"/>
                    </a:lnTo>
                    <a:lnTo>
                      <a:pt x="876" y="639"/>
                    </a:lnTo>
                    <a:lnTo>
                      <a:pt x="874" y="639"/>
                    </a:lnTo>
                    <a:lnTo>
                      <a:pt x="874" y="639"/>
                    </a:lnTo>
                    <a:lnTo>
                      <a:pt x="874" y="639"/>
                    </a:lnTo>
                    <a:lnTo>
                      <a:pt x="874" y="639"/>
                    </a:lnTo>
                    <a:lnTo>
                      <a:pt x="874" y="639"/>
                    </a:lnTo>
                    <a:lnTo>
                      <a:pt x="874" y="639"/>
                    </a:lnTo>
                    <a:lnTo>
                      <a:pt x="874" y="639"/>
                    </a:lnTo>
                    <a:lnTo>
                      <a:pt x="872" y="639"/>
                    </a:lnTo>
                    <a:lnTo>
                      <a:pt x="872" y="639"/>
                    </a:lnTo>
                    <a:lnTo>
                      <a:pt x="872" y="639"/>
                    </a:lnTo>
                    <a:lnTo>
                      <a:pt x="872" y="639"/>
                    </a:lnTo>
                    <a:lnTo>
                      <a:pt x="872" y="639"/>
                    </a:lnTo>
                    <a:lnTo>
                      <a:pt x="870" y="639"/>
                    </a:lnTo>
                    <a:lnTo>
                      <a:pt x="870" y="639"/>
                    </a:lnTo>
                    <a:lnTo>
                      <a:pt x="870" y="639"/>
                    </a:lnTo>
                    <a:lnTo>
                      <a:pt x="870" y="639"/>
                    </a:lnTo>
                    <a:lnTo>
                      <a:pt x="870" y="639"/>
                    </a:lnTo>
                    <a:lnTo>
                      <a:pt x="869" y="639"/>
                    </a:lnTo>
                    <a:lnTo>
                      <a:pt x="869" y="639"/>
                    </a:lnTo>
                    <a:lnTo>
                      <a:pt x="869" y="639"/>
                    </a:lnTo>
                    <a:lnTo>
                      <a:pt x="869" y="639"/>
                    </a:lnTo>
                    <a:lnTo>
                      <a:pt x="867" y="639"/>
                    </a:lnTo>
                    <a:lnTo>
                      <a:pt x="867" y="639"/>
                    </a:lnTo>
                    <a:lnTo>
                      <a:pt x="867" y="639"/>
                    </a:lnTo>
                    <a:lnTo>
                      <a:pt x="867" y="639"/>
                    </a:lnTo>
                    <a:lnTo>
                      <a:pt x="867" y="639"/>
                    </a:lnTo>
                    <a:lnTo>
                      <a:pt x="865" y="639"/>
                    </a:lnTo>
                    <a:lnTo>
                      <a:pt x="865" y="639"/>
                    </a:lnTo>
                    <a:lnTo>
                      <a:pt x="865" y="639"/>
                    </a:lnTo>
                    <a:lnTo>
                      <a:pt x="865" y="639"/>
                    </a:lnTo>
                    <a:lnTo>
                      <a:pt x="863" y="637"/>
                    </a:lnTo>
                    <a:lnTo>
                      <a:pt x="863" y="637"/>
                    </a:lnTo>
                    <a:lnTo>
                      <a:pt x="863" y="637"/>
                    </a:lnTo>
                    <a:lnTo>
                      <a:pt x="863" y="637"/>
                    </a:lnTo>
                    <a:lnTo>
                      <a:pt x="861" y="637"/>
                    </a:lnTo>
                    <a:lnTo>
                      <a:pt x="861" y="637"/>
                    </a:lnTo>
                    <a:lnTo>
                      <a:pt x="861" y="637"/>
                    </a:lnTo>
                    <a:lnTo>
                      <a:pt x="861" y="637"/>
                    </a:lnTo>
                    <a:lnTo>
                      <a:pt x="861" y="637"/>
                    </a:lnTo>
                    <a:lnTo>
                      <a:pt x="859" y="637"/>
                    </a:lnTo>
                    <a:lnTo>
                      <a:pt x="859" y="637"/>
                    </a:lnTo>
                    <a:lnTo>
                      <a:pt x="859" y="637"/>
                    </a:lnTo>
                    <a:lnTo>
                      <a:pt x="859" y="637"/>
                    </a:lnTo>
                    <a:lnTo>
                      <a:pt x="859" y="637"/>
                    </a:lnTo>
                    <a:lnTo>
                      <a:pt x="858" y="637"/>
                    </a:lnTo>
                    <a:lnTo>
                      <a:pt x="858" y="637"/>
                    </a:lnTo>
                    <a:lnTo>
                      <a:pt x="858" y="637"/>
                    </a:lnTo>
                    <a:lnTo>
                      <a:pt x="858" y="637"/>
                    </a:lnTo>
                    <a:lnTo>
                      <a:pt x="856" y="637"/>
                    </a:lnTo>
                    <a:lnTo>
                      <a:pt x="856" y="637"/>
                    </a:lnTo>
                    <a:lnTo>
                      <a:pt x="856" y="637"/>
                    </a:lnTo>
                    <a:lnTo>
                      <a:pt x="856" y="637"/>
                    </a:lnTo>
                    <a:lnTo>
                      <a:pt x="856" y="637"/>
                    </a:lnTo>
                    <a:lnTo>
                      <a:pt x="854" y="637"/>
                    </a:lnTo>
                    <a:lnTo>
                      <a:pt x="854" y="637"/>
                    </a:lnTo>
                    <a:lnTo>
                      <a:pt x="854" y="637"/>
                    </a:lnTo>
                    <a:lnTo>
                      <a:pt x="854" y="637"/>
                    </a:lnTo>
                    <a:lnTo>
                      <a:pt x="852" y="637"/>
                    </a:lnTo>
                    <a:lnTo>
                      <a:pt x="852" y="637"/>
                    </a:lnTo>
                    <a:lnTo>
                      <a:pt x="852" y="637"/>
                    </a:lnTo>
                    <a:lnTo>
                      <a:pt x="852" y="637"/>
                    </a:lnTo>
                    <a:lnTo>
                      <a:pt x="852" y="637"/>
                    </a:lnTo>
                    <a:lnTo>
                      <a:pt x="852" y="637"/>
                    </a:lnTo>
                    <a:lnTo>
                      <a:pt x="850" y="637"/>
                    </a:lnTo>
                    <a:lnTo>
                      <a:pt x="850" y="637"/>
                    </a:lnTo>
                    <a:lnTo>
                      <a:pt x="850" y="637"/>
                    </a:lnTo>
                    <a:lnTo>
                      <a:pt x="850" y="637"/>
                    </a:lnTo>
                    <a:lnTo>
                      <a:pt x="850" y="637"/>
                    </a:lnTo>
                    <a:lnTo>
                      <a:pt x="850" y="639"/>
                    </a:lnTo>
                    <a:lnTo>
                      <a:pt x="850" y="639"/>
                    </a:lnTo>
                    <a:lnTo>
                      <a:pt x="849" y="639"/>
                    </a:lnTo>
                    <a:lnTo>
                      <a:pt x="849" y="639"/>
                    </a:lnTo>
                    <a:lnTo>
                      <a:pt x="849" y="639"/>
                    </a:lnTo>
                    <a:lnTo>
                      <a:pt x="849" y="637"/>
                    </a:lnTo>
                    <a:lnTo>
                      <a:pt x="849" y="637"/>
                    </a:lnTo>
                    <a:lnTo>
                      <a:pt x="847" y="637"/>
                    </a:lnTo>
                    <a:lnTo>
                      <a:pt x="847" y="637"/>
                    </a:lnTo>
                    <a:lnTo>
                      <a:pt x="847" y="637"/>
                    </a:lnTo>
                    <a:lnTo>
                      <a:pt x="847" y="637"/>
                    </a:lnTo>
                    <a:lnTo>
                      <a:pt x="847" y="637"/>
                    </a:lnTo>
                    <a:lnTo>
                      <a:pt x="847" y="637"/>
                    </a:lnTo>
                    <a:lnTo>
                      <a:pt x="847" y="637"/>
                    </a:lnTo>
                    <a:lnTo>
                      <a:pt x="845" y="637"/>
                    </a:lnTo>
                    <a:lnTo>
                      <a:pt x="845" y="637"/>
                    </a:lnTo>
                    <a:lnTo>
                      <a:pt x="845" y="637"/>
                    </a:lnTo>
                    <a:lnTo>
                      <a:pt x="845" y="637"/>
                    </a:lnTo>
                    <a:lnTo>
                      <a:pt x="845" y="637"/>
                    </a:lnTo>
                    <a:lnTo>
                      <a:pt x="845" y="637"/>
                    </a:lnTo>
                    <a:lnTo>
                      <a:pt x="843" y="637"/>
                    </a:lnTo>
                    <a:lnTo>
                      <a:pt x="843" y="637"/>
                    </a:lnTo>
                    <a:lnTo>
                      <a:pt x="843" y="637"/>
                    </a:lnTo>
                    <a:lnTo>
                      <a:pt x="843" y="637"/>
                    </a:lnTo>
                    <a:lnTo>
                      <a:pt x="843" y="637"/>
                    </a:lnTo>
                    <a:lnTo>
                      <a:pt x="843" y="637"/>
                    </a:lnTo>
                    <a:lnTo>
                      <a:pt x="841" y="635"/>
                    </a:lnTo>
                    <a:lnTo>
                      <a:pt x="841" y="635"/>
                    </a:lnTo>
                    <a:lnTo>
                      <a:pt x="841" y="635"/>
                    </a:lnTo>
                    <a:lnTo>
                      <a:pt x="841" y="635"/>
                    </a:lnTo>
                    <a:lnTo>
                      <a:pt x="841" y="635"/>
                    </a:lnTo>
                    <a:lnTo>
                      <a:pt x="841" y="635"/>
                    </a:lnTo>
                    <a:lnTo>
                      <a:pt x="840" y="635"/>
                    </a:lnTo>
                    <a:lnTo>
                      <a:pt x="840" y="635"/>
                    </a:lnTo>
                    <a:lnTo>
                      <a:pt x="840" y="635"/>
                    </a:lnTo>
                    <a:lnTo>
                      <a:pt x="840" y="635"/>
                    </a:lnTo>
                    <a:lnTo>
                      <a:pt x="840" y="635"/>
                    </a:lnTo>
                    <a:lnTo>
                      <a:pt x="840" y="635"/>
                    </a:lnTo>
                    <a:lnTo>
                      <a:pt x="840" y="635"/>
                    </a:lnTo>
                    <a:lnTo>
                      <a:pt x="838" y="635"/>
                    </a:lnTo>
                    <a:lnTo>
                      <a:pt x="838" y="635"/>
                    </a:lnTo>
                    <a:lnTo>
                      <a:pt x="838" y="635"/>
                    </a:lnTo>
                    <a:lnTo>
                      <a:pt x="838" y="635"/>
                    </a:lnTo>
                    <a:lnTo>
                      <a:pt x="838" y="633"/>
                    </a:lnTo>
                    <a:lnTo>
                      <a:pt x="838" y="633"/>
                    </a:lnTo>
                    <a:lnTo>
                      <a:pt x="838" y="633"/>
                    </a:lnTo>
                    <a:lnTo>
                      <a:pt x="838" y="633"/>
                    </a:lnTo>
                    <a:lnTo>
                      <a:pt x="836" y="633"/>
                    </a:lnTo>
                    <a:lnTo>
                      <a:pt x="836" y="633"/>
                    </a:lnTo>
                    <a:lnTo>
                      <a:pt x="836" y="633"/>
                    </a:lnTo>
                    <a:lnTo>
                      <a:pt x="836" y="632"/>
                    </a:lnTo>
                    <a:lnTo>
                      <a:pt x="836" y="632"/>
                    </a:lnTo>
                    <a:lnTo>
                      <a:pt x="834" y="632"/>
                    </a:lnTo>
                    <a:lnTo>
                      <a:pt x="834" y="632"/>
                    </a:lnTo>
                    <a:lnTo>
                      <a:pt x="834" y="632"/>
                    </a:lnTo>
                    <a:lnTo>
                      <a:pt x="832" y="630"/>
                    </a:lnTo>
                    <a:lnTo>
                      <a:pt x="832" y="630"/>
                    </a:lnTo>
                    <a:lnTo>
                      <a:pt x="832" y="630"/>
                    </a:lnTo>
                    <a:lnTo>
                      <a:pt x="832" y="630"/>
                    </a:lnTo>
                    <a:lnTo>
                      <a:pt x="832" y="630"/>
                    </a:lnTo>
                    <a:lnTo>
                      <a:pt x="832" y="630"/>
                    </a:lnTo>
                    <a:lnTo>
                      <a:pt x="832" y="630"/>
                    </a:lnTo>
                    <a:lnTo>
                      <a:pt x="832" y="628"/>
                    </a:lnTo>
                    <a:lnTo>
                      <a:pt x="831" y="628"/>
                    </a:lnTo>
                    <a:lnTo>
                      <a:pt x="831" y="628"/>
                    </a:lnTo>
                    <a:lnTo>
                      <a:pt x="831" y="628"/>
                    </a:lnTo>
                    <a:lnTo>
                      <a:pt x="831" y="628"/>
                    </a:lnTo>
                    <a:lnTo>
                      <a:pt x="831" y="626"/>
                    </a:lnTo>
                    <a:lnTo>
                      <a:pt x="831" y="626"/>
                    </a:lnTo>
                    <a:lnTo>
                      <a:pt x="831" y="626"/>
                    </a:lnTo>
                    <a:lnTo>
                      <a:pt x="831" y="626"/>
                    </a:lnTo>
                    <a:lnTo>
                      <a:pt x="831" y="626"/>
                    </a:lnTo>
                    <a:lnTo>
                      <a:pt x="831" y="626"/>
                    </a:lnTo>
                    <a:lnTo>
                      <a:pt x="831" y="626"/>
                    </a:lnTo>
                    <a:lnTo>
                      <a:pt x="829" y="626"/>
                    </a:lnTo>
                    <a:lnTo>
                      <a:pt x="829" y="624"/>
                    </a:lnTo>
                    <a:lnTo>
                      <a:pt x="829" y="624"/>
                    </a:lnTo>
                    <a:lnTo>
                      <a:pt x="829" y="624"/>
                    </a:lnTo>
                    <a:lnTo>
                      <a:pt x="829" y="624"/>
                    </a:lnTo>
                    <a:lnTo>
                      <a:pt x="829" y="624"/>
                    </a:lnTo>
                    <a:lnTo>
                      <a:pt x="829" y="624"/>
                    </a:lnTo>
                    <a:lnTo>
                      <a:pt x="829" y="624"/>
                    </a:lnTo>
                    <a:lnTo>
                      <a:pt x="829" y="624"/>
                    </a:lnTo>
                    <a:lnTo>
                      <a:pt x="829" y="624"/>
                    </a:lnTo>
                    <a:lnTo>
                      <a:pt x="829" y="624"/>
                    </a:lnTo>
                    <a:lnTo>
                      <a:pt x="827" y="624"/>
                    </a:lnTo>
                    <a:lnTo>
                      <a:pt x="827" y="624"/>
                    </a:lnTo>
                    <a:lnTo>
                      <a:pt x="827" y="622"/>
                    </a:lnTo>
                    <a:lnTo>
                      <a:pt x="827" y="622"/>
                    </a:lnTo>
                    <a:lnTo>
                      <a:pt x="827" y="622"/>
                    </a:lnTo>
                    <a:lnTo>
                      <a:pt x="827" y="622"/>
                    </a:lnTo>
                    <a:lnTo>
                      <a:pt x="827" y="622"/>
                    </a:lnTo>
                    <a:lnTo>
                      <a:pt x="827" y="622"/>
                    </a:lnTo>
                    <a:lnTo>
                      <a:pt x="827" y="622"/>
                    </a:lnTo>
                    <a:lnTo>
                      <a:pt x="827" y="622"/>
                    </a:lnTo>
                    <a:lnTo>
                      <a:pt x="827" y="621"/>
                    </a:lnTo>
                    <a:lnTo>
                      <a:pt x="827" y="621"/>
                    </a:lnTo>
                    <a:lnTo>
                      <a:pt x="827" y="621"/>
                    </a:lnTo>
                    <a:lnTo>
                      <a:pt x="827" y="621"/>
                    </a:lnTo>
                    <a:lnTo>
                      <a:pt x="825" y="621"/>
                    </a:lnTo>
                    <a:lnTo>
                      <a:pt x="825" y="621"/>
                    </a:lnTo>
                    <a:lnTo>
                      <a:pt x="825" y="621"/>
                    </a:lnTo>
                    <a:lnTo>
                      <a:pt x="825" y="621"/>
                    </a:lnTo>
                    <a:lnTo>
                      <a:pt x="825" y="619"/>
                    </a:lnTo>
                    <a:lnTo>
                      <a:pt x="825" y="619"/>
                    </a:lnTo>
                    <a:lnTo>
                      <a:pt x="825" y="619"/>
                    </a:lnTo>
                    <a:lnTo>
                      <a:pt x="825" y="619"/>
                    </a:lnTo>
                    <a:lnTo>
                      <a:pt x="825" y="619"/>
                    </a:lnTo>
                    <a:lnTo>
                      <a:pt x="825" y="617"/>
                    </a:lnTo>
                    <a:lnTo>
                      <a:pt x="825" y="617"/>
                    </a:lnTo>
                    <a:lnTo>
                      <a:pt x="825" y="617"/>
                    </a:lnTo>
                    <a:lnTo>
                      <a:pt x="825" y="617"/>
                    </a:lnTo>
                    <a:lnTo>
                      <a:pt x="825" y="617"/>
                    </a:lnTo>
                    <a:lnTo>
                      <a:pt x="825" y="617"/>
                    </a:lnTo>
                    <a:lnTo>
                      <a:pt x="823" y="617"/>
                    </a:lnTo>
                    <a:lnTo>
                      <a:pt x="823" y="615"/>
                    </a:lnTo>
                    <a:lnTo>
                      <a:pt x="823" y="615"/>
                    </a:lnTo>
                    <a:lnTo>
                      <a:pt x="823" y="615"/>
                    </a:lnTo>
                    <a:lnTo>
                      <a:pt x="823" y="615"/>
                    </a:lnTo>
                    <a:lnTo>
                      <a:pt x="823" y="615"/>
                    </a:lnTo>
                    <a:lnTo>
                      <a:pt x="823" y="613"/>
                    </a:lnTo>
                    <a:lnTo>
                      <a:pt x="823" y="613"/>
                    </a:lnTo>
                    <a:lnTo>
                      <a:pt x="823" y="613"/>
                    </a:lnTo>
                    <a:lnTo>
                      <a:pt x="823" y="613"/>
                    </a:lnTo>
                    <a:lnTo>
                      <a:pt x="823" y="613"/>
                    </a:lnTo>
                    <a:lnTo>
                      <a:pt x="822" y="613"/>
                    </a:lnTo>
                    <a:lnTo>
                      <a:pt x="822" y="612"/>
                    </a:lnTo>
                    <a:lnTo>
                      <a:pt x="822" y="612"/>
                    </a:lnTo>
                    <a:lnTo>
                      <a:pt x="822" y="612"/>
                    </a:lnTo>
                    <a:lnTo>
                      <a:pt x="822" y="612"/>
                    </a:lnTo>
                    <a:lnTo>
                      <a:pt x="822" y="612"/>
                    </a:lnTo>
                    <a:lnTo>
                      <a:pt x="820" y="612"/>
                    </a:lnTo>
                    <a:lnTo>
                      <a:pt x="820" y="612"/>
                    </a:lnTo>
                    <a:lnTo>
                      <a:pt x="820" y="612"/>
                    </a:lnTo>
                    <a:lnTo>
                      <a:pt x="820" y="612"/>
                    </a:lnTo>
                    <a:lnTo>
                      <a:pt x="820" y="612"/>
                    </a:lnTo>
                    <a:lnTo>
                      <a:pt x="820" y="612"/>
                    </a:lnTo>
                    <a:lnTo>
                      <a:pt x="820" y="610"/>
                    </a:lnTo>
                    <a:lnTo>
                      <a:pt x="818" y="610"/>
                    </a:lnTo>
                    <a:lnTo>
                      <a:pt x="818" y="610"/>
                    </a:lnTo>
                    <a:lnTo>
                      <a:pt x="818" y="610"/>
                    </a:lnTo>
                    <a:lnTo>
                      <a:pt x="818" y="610"/>
                    </a:lnTo>
                    <a:lnTo>
                      <a:pt x="818" y="610"/>
                    </a:lnTo>
                    <a:lnTo>
                      <a:pt x="818" y="608"/>
                    </a:lnTo>
                    <a:lnTo>
                      <a:pt x="816" y="608"/>
                    </a:lnTo>
                    <a:lnTo>
                      <a:pt x="816" y="608"/>
                    </a:lnTo>
                    <a:lnTo>
                      <a:pt x="816" y="608"/>
                    </a:lnTo>
                    <a:lnTo>
                      <a:pt x="816" y="608"/>
                    </a:lnTo>
                    <a:lnTo>
                      <a:pt x="816" y="608"/>
                    </a:lnTo>
                    <a:lnTo>
                      <a:pt x="816" y="608"/>
                    </a:lnTo>
                    <a:lnTo>
                      <a:pt x="816" y="608"/>
                    </a:lnTo>
                    <a:lnTo>
                      <a:pt x="814" y="608"/>
                    </a:lnTo>
                    <a:lnTo>
                      <a:pt x="814" y="608"/>
                    </a:lnTo>
                    <a:lnTo>
                      <a:pt x="814" y="608"/>
                    </a:lnTo>
                    <a:lnTo>
                      <a:pt x="814" y="608"/>
                    </a:lnTo>
                    <a:lnTo>
                      <a:pt x="814" y="608"/>
                    </a:lnTo>
                    <a:lnTo>
                      <a:pt x="814" y="608"/>
                    </a:lnTo>
                    <a:lnTo>
                      <a:pt x="814" y="608"/>
                    </a:lnTo>
                    <a:lnTo>
                      <a:pt x="814" y="608"/>
                    </a:lnTo>
                    <a:lnTo>
                      <a:pt x="812" y="608"/>
                    </a:lnTo>
                    <a:lnTo>
                      <a:pt x="812" y="608"/>
                    </a:lnTo>
                    <a:lnTo>
                      <a:pt x="811" y="608"/>
                    </a:lnTo>
                    <a:lnTo>
                      <a:pt x="811" y="608"/>
                    </a:lnTo>
                    <a:lnTo>
                      <a:pt x="811" y="608"/>
                    </a:lnTo>
                    <a:lnTo>
                      <a:pt x="811" y="608"/>
                    </a:lnTo>
                    <a:lnTo>
                      <a:pt x="811" y="608"/>
                    </a:lnTo>
                    <a:lnTo>
                      <a:pt x="811" y="608"/>
                    </a:lnTo>
                    <a:lnTo>
                      <a:pt x="811" y="608"/>
                    </a:lnTo>
                    <a:lnTo>
                      <a:pt x="809" y="608"/>
                    </a:lnTo>
                    <a:lnTo>
                      <a:pt x="809" y="608"/>
                    </a:lnTo>
                    <a:lnTo>
                      <a:pt x="809" y="608"/>
                    </a:lnTo>
                    <a:lnTo>
                      <a:pt x="809" y="608"/>
                    </a:lnTo>
                    <a:lnTo>
                      <a:pt x="809" y="608"/>
                    </a:lnTo>
                    <a:lnTo>
                      <a:pt x="809" y="608"/>
                    </a:lnTo>
                    <a:lnTo>
                      <a:pt x="807" y="608"/>
                    </a:lnTo>
                    <a:lnTo>
                      <a:pt x="807" y="608"/>
                    </a:lnTo>
                    <a:lnTo>
                      <a:pt x="807" y="608"/>
                    </a:lnTo>
                    <a:lnTo>
                      <a:pt x="807" y="608"/>
                    </a:lnTo>
                    <a:lnTo>
                      <a:pt x="805" y="608"/>
                    </a:lnTo>
                    <a:lnTo>
                      <a:pt x="805" y="608"/>
                    </a:lnTo>
                    <a:lnTo>
                      <a:pt x="805" y="606"/>
                    </a:lnTo>
                    <a:lnTo>
                      <a:pt x="805" y="606"/>
                    </a:lnTo>
                    <a:lnTo>
                      <a:pt x="805" y="606"/>
                    </a:lnTo>
                    <a:lnTo>
                      <a:pt x="805" y="606"/>
                    </a:lnTo>
                    <a:lnTo>
                      <a:pt x="805" y="606"/>
                    </a:lnTo>
                    <a:lnTo>
                      <a:pt x="803" y="606"/>
                    </a:lnTo>
                    <a:lnTo>
                      <a:pt x="803" y="606"/>
                    </a:lnTo>
                    <a:lnTo>
                      <a:pt x="803" y="606"/>
                    </a:lnTo>
                    <a:lnTo>
                      <a:pt x="803" y="606"/>
                    </a:lnTo>
                    <a:lnTo>
                      <a:pt x="803" y="606"/>
                    </a:lnTo>
                    <a:lnTo>
                      <a:pt x="803" y="604"/>
                    </a:lnTo>
                    <a:lnTo>
                      <a:pt x="803" y="604"/>
                    </a:lnTo>
                    <a:lnTo>
                      <a:pt x="803" y="604"/>
                    </a:lnTo>
                    <a:lnTo>
                      <a:pt x="802" y="604"/>
                    </a:lnTo>
                    <a:lnTo>
                      <a:pt x="802" y="604"/>
                    </a:lnTo>
                    <a:lnTo>
                      <a:pt x="802" y="604"/>
                    </a:lnTo>
                    <a:lnTo>
                      <a:pt x="800" y="604"/>
                    </a:lnTo>
                    <a:lnTo>
                      <a:pt x="800" y="604"/>
                    </a:lnTo>
                    <a:lnTo>
                      <a:pt x="800" y="603"/>
                    </a:lnTo>
                    <a:lnTo>
                      <a:pt x="800" y="603"/>
                    </a:lnTo>
                    <a:lnTo>
                      <a:pt x="800" y="603"/>
                    </a:lnTo>
                    <a:lnTo>
                      <a:pt x="800" y="603"/>
                    </a:lnTo>
                    <a:lnTo>
                      <a:pt x="798" y="603"/>
                    </a:lnTo>
                    <a:lnTo>
                      <a:pt x="798" y="603"/>
                    </a:lnTo>
                    <a:lnTo>
                      <a:pt x="798" y="603"/>
                    </a:lnTo>
                    <a:lnTo>
                      <a:pt x="798" y="603"/>
                    </a:lnTo>
                    <a:lnTo>
                      <a:pt x="798" y="603"/>
                    </a:lnTo>
                    <a:lnTo>
                      <a:pt x="796" y="601"/>
                    </a:lnTo>
                    <a:lnTo>
                      <a:pt x="796" y="603"/>
                    </a:lnTo>
                    <a:lnTo>
                      <a:pt x="794" y="601"/>
                    </a:lnTo>
                    <a:lnTo>
                      <a:pt x="794" y="601"/>
                    </a:lnTo>
                    <a:lnTo>
                      <a:pt x="793" y="601"/>
                    </a:lnTo>
                    <a:lnTo>
                      <a:pt x="793" y="601"/>
                    </a:lnTo>
                    <a:lnTo>
                      <a:pt x="793" y="601"/>
                    </a:lnTo>
                    <a:lnTo>
                      <a:pt x="793" y="601"/>
                    </a:lnTo>
                    <a:lnTo>
                      <a:pt x="793" y="601"/>
                    </a:lnTo>
                    <a:lnTo>
                      <a:pt x="791" y="601"/>
                    </a:lnTo>
                    <a:lnTo>
                      <a:pt x="791" y="601"/>
                    </a:lnTo>
                    <a:lnTo>
                      <a:pt x="791" y="601"/>
                    </a:lnTo>
                    <a:lnTo>
                      <a:pt x="791" y="601"/>
                    </a:lnTo>
                    <a:lnTo>
                      <a:pt x="791" y="601"/>
                    </a:lnTo>
                    <a:lnTo>
                      <a:pt x="791" y="599"/>
                    </a:lnTo>
                    <a:lnTo>
                      <a:pt x="789" y="599"/>
                    </a:lnTo>
                    <a:lnTo>
                      <a:pt x="789" y="599"/>
                    </a:lnTo>
                    <a:lnTo>
                      <a:pt x="789" y="599"/>
                    </a:lnTo>
                    <a:lnTo>
                      <a:pt x="789" y="599"/>
                    </a:lnTo>
                    <a:lnTo>
                      <a:pt x="789" y="599"/>
                    </a:lnTo>
                    <a:lnTo>
                      <a:pt x="789" y="599"/>
                    </a:lnTo>
                    <a:lnTo>
                      <a:pt x="787" y="597"/>
                    </a:lnTo>
                    <a:lnTo>
                      <a:pt x="787" y="597"/>
                    </a:lnTo>
                    <a:lnTo>
                      <a:pt x="787" y="597"/>
                    </a:lnTo>
                    <a:lnTo>
                      <a:pt x="787" y="599"/>
                    </a:lnTo>
                    <a:lnTo>
                      <a:pt x="785" y="599"/>
                    </a:lnTo>
                    <a:lnTo>
                      <a:pt x="785" y="599"/>
                    </a:lnTo>
                    <a:lnTo>
                      <a:pt x="785" y="599"/>
                    </a:lnTo>
                    <a:lnTo>
                      <a:pt x="785" y="597"/>
                    </a:lnTo>
                    <a:lnTo>
                      <a:pt x="785" y="597"/>
                    </a:lnTo>
                    <a:lnTo>
                      <a:pt x="785" y="597"/>
                    </a:lnTo>
                    <a:lnTo>
                      <a:pt x="785" y="597"/>
                    </a:lnTo>
                    <a:lnTo>
                      <a:pt x="784" y="597"/>
                    </a:lnTo>
                    <a:lnTo>
                      <a:pt x="784" y="597"/>
                    </a:lnTo>
                    <a:lnTo>
                      <a:pt x="784" y="597"/>
                    </a:lnTo>
                    <a:lnTo>
                      <a:pt x="784" y="597"/>
                    </a:lnTo>
                    <a:lnTo>
                      <a:pt x="784" y="597"/>
                    </a:lnTo>
                    <a:lnTo>
                      <a:pt x="784" y="597"/>
                    </a:lnTo>
                    <a:lnTo>
                      <a:pt x="782" y="597"/>
                    </a:lnTo>
                    <a:lnTo>
                      <a:pt x="782" y="597"/>
                    </a:lnTo>
                    <a:lnTo>
                      <a:pt x="782" y="597"/>
                    </a:lnTo>
                    <a:lnTo>
                      <a:pt x="782" y="597"/>
                    </a:lnTo>
                    <a:lnTo>
                      <a:pt x="782" y="597"/>
                    </a:lnTo>
                    <a:lnTo>
                      <a:pt x="782" y="597"/>
                    </a:lnTo>
                    <a:lnTo>
                      <a:pt x="782" y="595"/>
                    </a:lnTo>
                    <a:lnTo>
                      <a:pt x="782" y="595"/>
                    </a:lnTo>
                    <a:lnTo>
                      <a:pt x="782" y="595"/>
                    </a:lnTo>
                    <a:lnTo>
                      <a:pt x="780" y="595"/>
                    </a:lnTo>
                    <a:lnTo>
                      <a:pt x="780" y="594"/>
                    </a:lnTo>
                    <a:lnTo>
                      <a:pt x="780" y="594"/>
                    </a:lnTo>
                    <a:lnTo>
                      <a:pt x="780" y="594"/>
                    </a:lnTo>
                    <a:lnTo>
                      <a:pt x="780" y="594"/>
                    </a:lnTo>
                    <a:lnTo>
                      <a:pt x="780" y="594"/>
                    </a:lnTo>
                    <a:lnTo>
                      <a:pt x="780" y="594"/>
                    </a:lnTo>
                    <a:lnTo>
                      <a:pt x="780" y="594"/>
                    </a:lnTo>
                    <a:lnTo>
                      <a:pt x="780" y="592"/>
                    </a:lnTo>
                    <a:lnTo>
                      <a:pt x="780" y="592"/>
                    </a:lnTo>
                    <a:lnTo>
                      <a:pt x="780" y="592"/>
                    </a:lnTo>
                    <a:lnTo>
                      <a:pt x="778" y="592"/>
                    </a:lnTo>
                    <a:lnTo>
                      <a:pt x="778" y="592"/>
                    </a:lnTo>
                    <a:lnTo>
                      <a:pt x="778" y="592"/>
                    </a:lnTo>
                    <a:lnTo>
                      <a:pt x="778" y="592"/>
                    </a:lnTo>
                    <a:lnTo>
                      <a:pt x="778" y="592"/>
                    </a:lnTo>
                    <a:lnTo>
                      <a:pt x="778" y="592"/>
                    </a:lnTo>
                    <a:lnTo>
                      <a:pt x="776" y="590"/>
                    </a:lnTo>
                    <a:lnTo>
                      <a:pt x="776" y="590"/>
                    </a:lnTo>
                    <a:lnTo>
                      <a:pt x="776" y="592"/>
                    </a:lnTo>
                    <a:lnTo>
                      <a:pt x="776" y="592"/>
                    </a:lnTo>
                    <a:lnTo>
                      <a:pt x="776" y="592"/>
                    </a:lnTo>
                    <a:lnTo>
                      <a:pt x="776" y="592"/>
                    </a:lnTo>
                    <a:lnTo>
                      <a:pt x="776" y="592"/>
                    </a:lnTo>
                    <a:lnTo>
                      <a:pt x="776" y="592"/>
                    </a:lnTo>
                    <a:lnTo>
                      <a:pt x="774" y="592"/>
                    </a:lnTo>
                    <a:lnTo>
                      <a:pt x="774" y="594"/>
                    </a:lnTo>
                    <a:lnTo>
                      <a:pt x="774" y="594"/>
                    </a:lnTo>
                    <a:lnTo>
                      <a:pt x="774" y="594"/>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0"/>
                    </a:lnTo>
                    <a:lnTo>
                      <a:pt x="773" y="590"/>
                    </a:lnTo>
                    <a:lnTo>
                      <a:pt x="771" y="590"/>
                    </a:lnTo>
                    <a:lnTo>
                      <a:pt x="771" y="590"/>
                    </a:lnTo>
                    <a:lnTo>
                      <a:pt x="771" y="590"/>
                    </a:lnTo>
                    <a:lnTo>
                      <a:pt x="771" y="590"/>
                    </a:lnTo>
                    <a:lnTo>
                      <a:pt x="771" y="588"/>
                    </a:lnTo>
                    <a:lnTo>
                      <a:pt x="769" y="588"/>
                    </a:lnTo>
                    <a:lnTo>
                      <a:pt x="769" y="588"/>
                    </a:lnTo>
                    <a:lnTo>
                      <a:pt x="769" y="588"/>
                    </a:lnTo>
                    <a:lnTo>
                      <a:pt x="769" y="588"/>
                    </a:lnTo>
                    <a:lnTo>
                      <a:pt x="769" y="586"/>
                    </a:lnTo>
                    <a:lnTo>
                      <a:pt x="769" y="586"/>
                    </a:lnTo>
                    <a:lnTo>
                      <a:pt x="769" y="586"/>
                    </a:lnTo>
                    <a:lnTo>
                      <a:pt x="769" y="586"/>
                    </a:lnTo>
                    <a:lnTo>
                      <a:pt x="769" y="586"/>
                    </a:lnTo>
                    <a:lnTo>
                      <a:pt x="769" y="586"/>
                    </a:lnTo>
                    <a:lnTo>
                      <a:pt x="769" y="586"/>
                    </a:lnTo>
                    <a:lnTo>
                      <a:pt x="769" y="584"/>
                    </a:lnTo>
                    <a:lnTo>
                      <a:pt x="767" y="584"/>
                    </a:lnTo>
                    <a:lnTo>
                      <a:pt x="767" y="584"/>
                    </a:lnTo>
                    <a:lnTo>
                      <a:pt x="767" y="584"/>
                    </a:lnTo>
                    <a:lnTo>
                      <a:pt x="767" y="584"/>
                    </a:lnTo>
                    <a:lnTo>
                      <a:pt x="767" y="584"/>
                    </a:lnTo>
                    <a:lnTo>
                      <a:pt x="765" y="584"/>
                    </a:lnTo>
                    <a:lnTo>
                      <a:pt x="765" y="583"/>
                    </a:lnTo>
                    <a:lnTo>
                      <a:pt x="765" y="583"/>
                    </a:lnTo>
                    <a:lnTo>
                      <a:pt x="765" y="583"/>
                    </a:lnTo>
                    <a:lnTo>
                      <a:pt x="765" y="583"/>
                    </a:lnTo>
                    <a:lnTo>
                      <a:pt x="767" y="583"/>
                    </a:lnTo>
                    <a:lnTo>
                      <a:pt x="765" y="583"/>
                    </a:lnTo>
                    <a:lnTo>
                      <a:pt x="765" y="583"/>
                    </a:lnTo>
                    <a:lnTo>
                      <a:pt x="765" y="583"/>
                    </a:lnTo>
                    <a:lnTo>
                      <a:pt x="765" y="583"/>
                    </a:lnTo>
                    <a:lnTo>
                      <a:pt x="765" y="581"/>
                    </a:lnTo>
                    <a:lnTo>
                      <a:pt x="765" y="581"/>
                    </a:lnTo>
                    <a:lnTo>
                      <a:pt x="765" y="581"/>
                    </a:lnTo>
                    <a:lnTo>
                      <a:pt x="765" y="581"/>
                    </a:lnTo>
                    <a:lnTo>
                      <a:pt x="764" y="581"/>
                    </a:lnTo>
                    <a:lnTo>
                      <a:pt x="764" y="581"/>
                    </a:lnTo>
                    <a:lnTo>
                      <a:pt x="764" y="581"/>
                    </a:lnTo>
                    <a:lnTo>
                      <a:pt x="764" y="581"/>
                    </a:lnTo>
                    <a:lnTo>
                      <a:pt x="764" y="581"/>
                    </a:lnTo>
                    <a:lnTo>
                      <a:pt x="762" y="579"/>
                    </a:lnTo>
                    <a:lnTo>
                      <a:pt x="762" y="579"/>
                    </a:lnTo>
                    <a:lnTo>
                      <a:pt x="762" y="579"/>
                    </a:lnTo>
                    <a:lnTo>
                      <a:pt x="762" y="579"/>
                    </a:lnTo>
                    <a:lnTo>
                      <a:pt x="762" y="579"/>
                    </a:lnTo>
                    <a:lnTo>
                      <a:pt x="762" y="579"/>
                    </a:lnTo>
                    <a:lnTo>
                      <a:pt x="762" y="579"/>
                    </a:lnTo>
                    <a:lnTo>
                      <a:pt x="762" y="579"/>
                    </a:lnTo>
                    <a:lnTo>
                      <a:pt x="762" y="577"/>
                    </a:lnTo>
                    <a:lnTo>
                      <a:pt x="762" y="577"/>
                    </a:lnTo>
                    <a:lnTo>
                      <a:pt x="760" y="577"/>
                    </a:lnTo>
                    <a:lnTo>
                      <a:pt x="760" y="577"/>
                    </a:lnTo>
                    <a:lnTo>
                      <a:pt x="762" y="577"/>
                    </a:lnTo>
                    <a:lnTo>
                      <a:pt x="762" y="577"/>
                    </a:lnTo>
                    <a:lnTo>
                      <a:pt x="762" y="577"/>
                    </a:lnTo>
                    <a:lnTo>
                      <a:pt x="760" y="577"/>
                    </a:lnTo>
                    <a:lnTo>
                      <a:pt x="760" y="575"/>
                    </a:lnTo>
                    <a:lnTo>
                      <a:pt x="760" y="575"/>
                    </a:lnTo>
                    <a:lnTo>
                      <a:pt x="760" y="575"/>
                    </a:lnTo>
                    <a:lnTo>
                      <a:pt x="760" y="575"/>
                    </a:lnTo>
                    <a:lnTo>
                      <a:pt x="760" y="575"/>
                    </a:lnTo>
                    <a:lnTo>
                      <a:pt x="760" y="575"/>
                    </a:lnTo>
                    <a:lnTo>
                      <a:pt x="760" y="575"/>
                    </a:lnTo>
                    <a:lnTo>
                      <a:pt x="760" y="575"/>
                    </a:lnTo>
                    <a:lnTo>
                      <a:pt x="760" y="575"/>
                    </a:lnTo>
                    <a:lnTo>
                      <a:pt x="760" y="575"/>
                    </a:lnTo>
                    <a:lnTo>
                      <a:pt x="760" y="574"/>
                    </a:lnTo>
                    <a:lnTo>
                      <a:pt x="760" y="574"/>
                    </a:lnTo>
                    <a:lnTo>
                      <a:pt x="760" y="574"/>
                    </a:lnTo>
                    <a:lnTo>
                      <a:pt x="760" y="574"/>
                    </a:lnTo>
                    <a:lnTo>
                      <a:pt x="758" y="574"/>
                    </a:lnTo>
                    <a:lnTo>
                      <a:pt x="758" y="574"/>
                    </a:lnTo>
                    <a:lnTo>
                      <a:pt x="758" y="574"/>
                    </a:lnTo>
                    <a:lnTo>
                      <a:pt x="758" y="574"/>
                    </a:lnTo>
                    <a:lnTo>
                      <a:pt x="756" y="574"/>
                    </a:lnTo>
                    <a:lnTo>
                      <a:pt x="756" y="574"/>
                    </a:lnTo>
                    <a:lnTo>
                      <a:pt x="756" y="574"/>
                    </a:lnTo>
                    <a:lnTo>
                      <a:pt x="756" y="574"/>
                    </a:lnTo>
                    <a:lnTo>
                      <a:pt x="755" y="574"/>
                    </a:lnTo>
                    <a:lnTo>
                      <a:pt x="755" y="572"/>
                    </a:lnTo>
                    <a:lnTo>
                      <a:pt x="755" y="572"/>
                    </a:lnTo>
                    <a:lnTo>
                      <a:pt x="755" y="572"/>
                    </a:lnTo>
                    <a:lnTo>
                      <a:pt x="755" y="572"/>
                    </a:lnTo>
                    <a:lnTo>
                      <a:pt x="755" y="572"/>
                    </a:lnTo>
                    <a:lnTo>
                      <a:pt x="753" y="572"/>
                    </a:lnTo>
                    <a:lnTo>
                      <a:pt x="753" y="572"/>
                    </a:lnTo>
                    <a:lnTo>
                      <a:pt x="753" y="572"/>
                    </a:lnTo>
                    <a:lnTo>
                      <a:pt x="753" y="572"/>
                    </a:lnTo>
                    <a:lnTo>
                      <a:pt x="753" y="572"/>
                    </a:lnTo>
                    <a:lnTo>
                      <a:pt x="753" y="572"/>
                    </a:lnTo>
                    <a:lnTo>
                      <a:pt x="753" y="572"/>
                    </a:lnTo>
                    <a:lnTo>
                      <a:pt x="751" y="572"/>
                    </a:lnTo>
                    <a:lnTo>
                      <a:pt x="751" y="572"/>
                    </a:lnTo>
                    <a:lnTo>
                      <a:pt x="751" y="572"/>
                    </a:lnTo>
                    <a:lnTo>
                      <a:pt x="751" y="570"/>
                    </a:lnTo>
                    <a:lnTo>
                      <a:pt x="751" y="570"/>
                    </a:lnTo>
                    <a:lnTo>
                      <a:pt x="751" y="570"/>
                    </a:lnTo>
                    <a:lnTo>
                      <a:pt x="749" y="570"/>
                    </a:lnTo>
                    <a:lnTo>
                      <a:pt x="749" y="570"/>
                    </a:lnTo>
                    <a:lnTo>
                      <a:pt x="749" y="570"/>
                    </a:lnTo>
                    <a:lnTo>
                      <a:pt x="749" y="570"/>
                    </a:lnTo>
                    <a:lnTo>
                      <a:pt x="749" y="570"/>
                    </a:lnTo>
                    <a:lnTo>
                      <a:pt x="749" y="570"/>
                    </a:lnTo>
                    <a:lnTo>
                      <a:pt x="747" y="570"/>
                    </a:lnTo>
                    <a:lnTo>
                      <a:pt x="747" y="570"/>
                    </a:lnTo>
                    <a:lnTo>
                      <a:pt x="747" y="570"/>
                    </a:lnTo>
                    <a:lnTo>
                      <a:pt x="747" y="570"/>
                    </a:lnTo>
                    <a:lnTo>
                      <a:pt x="747" y="570"/>
                    </a:lnTo>
                    <a:lnTo>
                      <a:pt x="746" y="570"/>
                    </a:lnTo>
                    <a:lnTo>
                      <a:pt x="746" y="570"/>
                    </a:lnTo>
                    <a:lnTo>
                      <a:pt x="746" y="570"/>
                    </a:lnTo>
                    <a:lnTo>
                      <a:pt x="746" y="570"/>
                    </a:lnTo>
                    <a:lnTo>
                      <a:pt x="744" y="570"/>
                    </a:lnTo>
                    <a:lnTo>
                      <a:pt x="744" y="570"/>
                    </a:lnTo>
                    <a:lnTo>
                      <a:pt x="744" y="570"/>
                    </a:lnTo>
                    <a:lnTo>
                      <a:pt x="744" y="572"/>
                    </a:lnTo>
                    <a:lnTo>
                      <a:pt x="744" y="572"/>
                    </a:lnTo>
                    <a:lnTo>
                      <a:pt x="744" y="570"/>
                    </a:lnTo>
                    <a:lnTo>
                      <a:pt x="742" y="570"/>
                    </a:lnTo>
                    <a:lnTo>
                      <a:pt x="742" y="570"/>
                    </a:lnTo>
                    <a:lnTo>
                      <a:pt x="742" y="570"/>
                    </a:lnTo>
                    <a:lnTo>
                      <a:pt x="742" y="570"/>
                    </a:lnTo>
                    <a:lnTo>
                      <a:pt x="742" y="570"/>
                    </a:lnTo>
                    <a:lnTo>
                      <a:pt x="740" y="570"/>
                    </a:lnTo>
                    <a:lnTo>
                      <a:pt x="740" y="570"/>
                    </a:lnTo>
                    <a:lnTo>
                      <a:pt x="740" y="570"/>
                    </a:lnTo>
                    <a:lnTo>
                      <a:pt x="740" y="572"/>
                    </a:lnTo>
                    <a:lnTo>
                      <a:pt x="740" y="572"/>
                    </a:lnTo>
                    <a:lnTo>
                      <a:pt x="737" y="572"/>
                    </a:lnTo>
                    <a:lnTo>
                      <a:pt x="737" y="572"/>
                    </a:lnTo>
                    <a:lnTo>
                      <a:pt x="737" y="570"/>
                    </a:lnTo>
                    <a:lnTo>
                      <a:pt x="737" y="570"/>
                    </a:lnTo>
                    <a:lnTo>
                      <a:pt x="737" y="570"/>
                    </a:lnTo>
                    <a:lnTo>
                      <a:pt x="737" y="570"/>
                    </a:lnTo>
                    <a:lnTo>
                      <a:pt x="737" y="570"/>
                    </a:lnTo>
                    <a:lnTo>
                      <a:pt x="735" y="570"/>
                    </a:lnTo>
                    <a:lnTo>
                      <a:pt x="735" y="572"/>
                    </a:lnTo>
                    <a:lnTo>
                      <a:pt x="735" y="572"/>
                    </a:lnTo>
                    <a:lnTo>
                      <a:pt x="735" y="572"/>
                    </a:lnTo>
                    <a:lnTo>
                      <a:pt x="735" y="572"/>
                    </a:lnTo>
                    <a:lnTo>
                      <a:pt x="735" y="572"/>
                    </a:lnTo>
                    <a:lnTo>
                      <a:pt x="735" y="574"/>
                    </a:lnTo>
                    <a:lnTo>
                      <a:pt x="735" y="574"/>
                    </a:lnTo>
                    <a:lnTo>
                      <a:pt x="735" y="574"/>
                    </a:lnTo>
                    <a:lnTo>
                      <a:pt x="735" y="575"/>
                    </a:lnTo>
                    <a:lnTo>
                      <a:pt x="735" y="575"/>
                    </a:lnTo>
                    <a:lnTo>
                      <a:pt x="735" y="575"/>
                    </a:lnTo>
                    <a:lnTo>
                      <a:pt x="735" y="577"/>
                    </a:lnTo>
                    <a:lnTo>
                      <a:pt x="733" y="575"/>
                    </a:lnTo>
                    <a:lnTo>
                      <a:pt x="733" y="575"/>
                    </a:lnTo>
                    <a:lnTo>
                      <a:pt x="733" y="575"/>
                    </a:lnTo>
                    <a:lnTo>
                      <a:pt x="733" y="577"/>
                    </a:lnTo>
                    <a:lnTo>
                      <a:pt x="733" y="577"/>
                    </a:lnTo>
                    <a:lnTo>
                      <a:pt x="733" y="577"/>
                    </a:lnTo>
                    <a:lnTo>
                      <a:pt x="733" y="577"/>
                    </a:lnTo>
                    <a:lnTo>
                      <a:pt x="733" y="577"/>
                    </a:lnTo>
                    <a:lnTo>
                      <a:pt x="731" y="577"/>
                    </a:lnTo>
                    <a:lnTo>
                      <a:pt x="731" y="577"/>
                    </a:lnTo>
                    <a:lnTo>
                      <a:pt x="731" y="577"/>
                    </a:lnTo>
                    <a:lnTo>
                      <a:pt x="731" y="577"/>
                    </a:lnTo>
                    <a:lnTo>
                      <a:pt x="731" y="577"/>
                    </a:lnTo>
                    <a:lnTo>
                      <a:pt x="731" y="577"/>
                    </a:lnTo>
                    <a:lnTo>
                      <a:pt x="731" y="577"/>
                    </a:lnTo>
                    <a:lnTo>
                      <a:pt x="731" y="577"/>
                    </a:lnTo>
                    <a:lnTo>
                      <a:pt x="729" y="577"/>
                    </a:lnTo>
                    <a:lnTo>
                      <a:pt x="729" y="577"/>
                    </a:lnTo>
                    <a:lnTo>
                      <a:pt x="729" y="577"/>
                    </a:lnTo>
                    <a:lnTo>
                      <a:pt x="729" y="575"/>
                    </a:lnTo>
                    <a:lnTo>
                      <a:pt x="729" y="575"/>
                    </a:lnTo>
                    <a:lnTo>
                      <a:pt x="729" y="575"/>
                    </a:lnTo>
                    <a:lnTo>
                      <a:pt x="729" y="575"/>
                    </a:lnTo>
                    <a:lnTo>
                      <a:pt x="727" y="575"/>
                    </a:lnTo>
                    <a:lnTo>
                      <a:pt x="727" y="575"/>
                    </a:lnTo>
                    <a:lnTo>
                      <a:pt x="727" y="575"/>
                    </a:lnTo>
                    <a:lnTo>
                      <a:pt x="727" y="575"/>
                    </a:lnTo>
                    <a:lnTo>
                      <a:pt x="727" y="575"/>
                    </a:lnTo>
                    <a:lnTo>
                      <a:pt x="727" y="575"/>
                    </a:lnTo>
                    <a:lnTo>
                      <a:pt x="727" y="575"/>
                    </a:lnTo>
                    <a:lnTo>
                      <a:pt x="726" y="575"/>
                    </a:lnTo>
                    <a:lnTo>
                      <a:pt x="726" y="577"/>
                    </a:lnTo>
                    <a:lnTo>
                      <a:pt x="726" y="577"/>
                    </a:lnTo>
                    <a:lnTo>
                      <a:pt x="726" y="577"/>
                    </a:lnTo>
                    <a:lnTo>
                      <a:pt x="726" y="577"/>
                    </a:lnTo>
                    <a:lnTo>
                      <a:pt x="726" y="577"/>
                    </a:lnTo>
                    <a:lnTo>
                      <a:pt x="726" y="577"/>
                    </a:lnTo>
                    <a:lnTo>
                      <a:pt x="726" y="577"/>
                    </a:lnTo>
                    <a:lnTo>
                      <a:pt x="726" y="579"/>
                    </a:lnTo>
                    <a:lnTo>
                      <a:pt x="726" y="579"/>
                    </a:lnTo>
                    <a:lnTo>
                      <a:pt x="726" y="579"/>
                    </a:lnTo>
                    <a:lnTo>
                      <a:pt x="724" y="579"/>
                    </a:lnTo>
                    <a:lnTo>
                      <a:pt x="724" y="579"/>
                    </a:lnTo>
                    <a:lnTo>
                      <a:pt x="724" y="579"/>
                    </a:lnTo>
                    <a:lnTo>
                      <a:pt x="724" y="579"/>
                    </a:lnTo>
                    <a:lnTo>
                      <a:pt x="724" y="579"/>
                    </a:lnTo>
                    <a:lnTo>
                      <a:pt x="722" y="579"/>
                    </a:lnTo>
                    <a:lnTo>
                      <a:pt x="722" y="579"/>
                    </a:lnTo>
                    <a:lnTo>
                      <a:pt x="722" y="579"/>
                    </a:lnTo>
                    <a:lnTo>
                      <a:pt x="722" y="581"/>
                    </a:lnTo>
                    <a:lnTo>
                      <a:pt x="720" y="583"/>
                    </a:lnTo>
                    <a:lnTo>
                      <a:pt x="720" y="583"/>
                    </a:lnTo>
                    <a:lnTo>
                      <a:pt x="720" y="583"/>
                    </a:lnTo>
                    <a:lnTo>
                      <a:pt x="720" y="583"/>
                    </a:lnTo>
                    <a:lnTo>
                      <a:pt x="720" y="583"/>
                    </a:lnTo>
                    <a:lnTo>
                      <a:pt x="720" y="583"/>
                    </a:lnTo>
                    <a:lnTo>
                      <a:pt x="718" y="583"/>
                    </a:lnTo>
                    <a:lnTo>
                      <a:pt x="718" y="583"/>
                    </a:lnTo>
                    <a:lnTo>
                      <a:pt x="718" y="583"/>
                    </a:lnTo>
                    <a:lnTo>
                      <a:pt x="718" y="583"/>
                    </a:lnTo>
                    <a:lnTo>
                      <a:pt x="718" y="583"/>
                    </a:lnTo>
                    <a:lnTo>
                      <a:pt x="718" y="583"/>
                    </a:lnTo>
                    <a:lnTo>
                      <a:pt x="717" y="583"/>
                    </a:lnTo>
                    <a:lnTo>
                      <a:pt x="717" y="584"/>
                    </a:lnTo>
                    <a:lnTo>
                      <a:pt x="717" y="584"/>
                    </a:lnTo>
                    <a:lnTo>
                      <a:pt x="715" y="586"/>
                    </a:lnTo>
                    <a:lnTo>
                      <a:pt x="715" y="586"/>
                    </a:lnTo>
                    <a:lnTo>
                      <a:pt x="715" y="586"/>
                    </a:lnTo>
                    <a:lnTo>
                      <a:pt x="715" y="586"/>
                    </a:lnTo>
                    <a:lnTo>
                      <a:pt x="713" y="586"/>
                    </a:lnTo>
                    <a:lnTo>
                      <a:pt x="713" y="586"/>
                    </a:lnTo>
                    <a:lnTo>
                      <a:pt x="713" y="586"/>
                    </a:lnTo>
                    <a:lnTo>
                      <a:pt x="713" y="586"/>
                    </a:lnTo>
                    <a:lnTo>
                      <a:pt x="713" y="586"/>
                    </a:lnTo>
                    <a:lnTo>
                      <a:pt x="711" y="586"/>
                    </a:lnTo>
                    <a:lnTo>
                      <a:pt x="711" y="586"/>
                    </a:lnTo>
                    <a:lnTo>
                      <a:pt x="711" y="586"/>
                    </a:lnTo>
                    <a:lnTo>
                      <a:pt x="711" y="586"/>
                    </a:lnTo>
                    <a:lnTo>
                      <a:pt x="709" y="586"/>
                    </a:lnTo>
                    <a:lnTo>
                      <a:pt x="709" y="586"/>
                    </a:lnTo>
                    <a:lnTo>
                      <a:pt x="709" y="586"/>
                    </a:lnTo>
                    <a:lnTo>
                      <a:pt x="708" y="586"/>
                    </a:lnTo>
                    <a:lnTo>
                      <a:pt x="708" y="586"/>
                    </a:lnTo>
                    <a:lnTo>
                      <a:pt x="708" y="586"/>
                    </a:lnTo>
                    <a:lnTo>
                      <a:pt x="708" y="586"/>
                    </a:lnTo>
                    <a:lnTo>
                      <a:pt x="708" y="586"/>
                    </a:lnTo>
                    <a:lnTo>
                      <a:pt x="708" y="586"/>
                    </a:lnTo>
                    <a:lnTo>
                      <a:pt x="708" y="586"/>
                    </a:lnTo>
                    <a:lnTo>
                      <a:pt x="708" y="586"/>
                    </a:lnTo>
                    <a:lnTo>
                      <a:pt x="708" y="588"/>
                    </a:lnTo>
                    <a:lnTo>
                      <a:pt x="708" y="588"/>
                    </a:lnTo>
                    <a:lnTo>
                      <a:pt x="708" y="588"/>
                    </a:lnTo>
                    <a:lnTo>
                      <a:pt x="708" y="588"/>
                    </a:lnTo>
                    <a:lnTo>
                      <a:pt x="708" y="588"/>
                    </a:lnTo>
                    <a:lnTo>
                      <a:pt x="708" y="588"/>
                    </a:lnTo>
                    <a:lnTo>
                      <a:pt x="708" y="588"/>
                    </a:lnTo>
                    <a:lnTo>
                      <a:pt x="706" y="588"/>
                    </a:lnTo>
                    <a:lnTo>
                      <a:pt x="706" y="588"/>
                    </a:lnTo>
                    <a:lnTo>
                      <a:pt x="706" y="588"/>
                    </a:lnTo>
                    <a:lnTo>
                      <a:pt x="706" y="588"/>
                    </a:lnTo>
                    <a:lnTo>
                      <a:pt x="706" y="588"/>
                    </a:lnTo>
                    <a:lnTo>
                      <a:pt x="706" y="588"/>
                    </a:lnTo>
                    <a:lnTo>
                      <a:pt x="704" y="588"/>
                    </a:lnTo>
                    <a:lnTo>
                      <a:pt x="704" y="588"/>
                    </a:lnTo>
                    <a:lnTo>
                      <a:pt x="704" y="588"/>
                    </a:lnTo>
                    <a:lnTo>
                      <a:pt x="704" y="586"/>
                    </a:lnTo>
                    <a:lnTo>
                      <a:pt x="704" y="586"/>
                    </a:lnTo>
                    <a:lnTo>
                      <a:pt x="704" y="586"/>
                    </a:lnTo>
                    <a:lnTo>
                      <a:pt x="704" y="586"/>
                    </a:lnTo>
                    <a:lnTo>
                      <a:pt x="704" y="586"/>
                    </a:lnTo>
                    <a:lnTo>
                      <a:pt x="704" y="586"/>
                    </a:lnTo>
                    <a:lnTo>
                      <a:pt x="704" y="584"/>
                    </a:lnTo>
                    <a:lnTo>
                      <a:pt x="702" y="584"/>
                    </a:lnTo>
                    <a:lnTo>
                      <a:pt x="702" y="584"/>
                    </a:lnTo>
                    <a:lnTo>
                      <a:pt x="702" y="584"/>
                    </a:lnTo>
                    <a:lnTo>
                      <a:pt x="702" y="584"/>
                    </a:lnTo>
                    <a:lnTo>
                      <a:pt x="700" y="584"/>
                    </a:lnTo>
                    <a:lnTo>
                      <a:pt x="700" y="584"/>
                    </a:lnTo>
                    <a:lnTo>
                      <a:pt x="700" y="584"/>
                    </a:lnTo>
                    <a:lnTo>
                      <a:pt x="700" y="584"/>
                    </a:lnTo>
                    <a:lnTo>
                      <a:pt x="700" y="584"/>
                    </a:lnTo>
                    <a:lnTo>
                      <a:pt x="699" y="584"/>
                    </a:lnTo>
                    <a:lnTo>
                      <a:pt x="699" y="584"/>
                    </a:lnTo>
                    <a:lnTo>
                      <a:pt x="699" y="583"/>
                    </a:lnTo>
                    <a:lnTo>
                      <a:pt x="699" y="583"/>
                    </a:lnTo>
                    <a:lnTo>
                      <a:pt x="699" y="583"/>
                    </a:lnTo>
                    <a:lnTo>
                      <a:pt x="699" y="583"/>
                    </a:lnTo>
                    <a:lnTo>
                      <a:pt x="699" y="583"/>
                    </a:lnTo>
                    <a:lnTo>
                      <a:pt x="699" y="583"/>
                    </a:lnTo>
                    <a:lnTo>
                      <a:pt x="697" y="583"/>
                    </a:lnTo>
                    <a:lnTo>
                      <a:pt x="697" y="583"/>
                    </a:lnTo>
                    <a:lnTo>
                      <a:pt x="697" y="583"/>
                    </a:lnTo>
                    <a:lnTo>
                      <a:pt x="697" y="583"/>
                    </a:lnTo>
                    <a:lnTo>
                      <a:pt x="697" y="583"/>
                    </a:lnTo>
                    <a:lnTo>
                      <a:pt x="697" y="583"/>
                    </a:lnTo>
                    <a:lnTo>
                      <a:pt x="697" y="583"/>
                    </a:lnTo>
                    <a:lnTo>
                      <a:pt x="697" y="583"/>
                    </a:lnTo>
                    <a:lnTo>
                      <a:pt x="695" y="583"/>
                    </a:lnTo>
                    <a:lnTo>
                      <a:pt x="695" y="583"/>
                    </a:lnTo>
                    <a:lnTo>
                      <a:pt x="695" y="583"/>
                    </a:lnTo>
                    <a:lnTo>
                      <a:pt x="695" y="583"/>
                    </a:lnTo>
                    <a:lnTo>
                      <a:pt x="695" y="583"/>
                    </a:lnTo>
                    <a:lnTo>
                      <a:pt x="697" y="581"/>
                    </a:lnTo>
                    <a:lnTo>
                      <a:pt x="697" y="581"/>
                    </a:lnTo>
                    <a:lnTo>
                      <a:pt x="697" y="581"/>
                    </a:lnTo>
                    <a:lnTo>
                      <a:pt x="697" y="581"/>
                    </a:lnTo>
                    <a:lnTo>
                      <a:pt x="697" y="581"/>
                    </a:lnTo>
                    <a:lnTo>
                      <a:pt x="697" y="579"/>
                    </a:lnTo>
                    <a:lnTo>
                      <a:pt x="697" y="579"/>
                    </a:lnTo>
                    <a:lnTo>
                      <a:pt x="697" y="579"/>
                    </a:lnTo>
                    <a:lnTo>
                      <a:pt x="697" y="579"/>
                    </a:lnTo>
                    <a:lnTo>
                      <a:pt x="697" y="579"/>
                    </a:lnTo>
                    <a:lnTo>
                      <a:pt x="697" y="579"/>
                    </a:lnTo>
                    <a:lnTo>
                      <a:pt x="697" y="579"/>
                    </a:lnTo>
                    <a:lnTo>
                      <a:pt x="697" y="579"/>
                    </a:lnTo>
                    <a:lnTo>
                      <a:pt x="697" y="579"/>
                    </a:lnTo>
                    <a:lnTo>
                      <a:pt x="695" y="577"/>
                    </a:lnTo>
                    <a:lnTo>
                      <a:pt x="695" y="577"/>
                    </a:lnTo>
                    <a:lnTo>
                      <a:pt x="695" y="577"/>
                    </a:lnTo>
                    <a:lnTo>
                      <a:pt x="695" y="577"/>
                    </a:lnTo>
                    <a:lnTo>
                      <a:pt x="695" y="577"/>
                    </a:lnTo>
                    <a:lnTo>
                      <a:pt x="695" y="577"/>
                    </a:lnTo>
                    <a:lnTo>
                      <a:pt x="693" y="577"/>
                    </a:lnTo>
                    <a:lnTo>
                      <a:pt x="693" y="577"/>
                    </a:lnTo>
                    <a:lnTo>
                      <a:pt x="693" y="577"/>
                    </a:lnTo>
                    <a:lnTo>
                      <a:pt x="693" y="579"/>
                    </a:lnTo>
                    <a:lnTo>
                      <a:pt x="693" y="579"/>
                    </a:lnTo>
                    <a:lnTo>
                      <a:pt x="693" y="579"/>
                    </a:lnTo>
                    <a:lnTo>
                      <a:pt x="693" y="579"/>
                    </a:lnTo>
                    <a:lnTo>
                      <a:pt x="691" y="579"/>
                    </a:lnTo>
                    <a:lnTo>
                      <a:pt x="691" y="579"/>
                    </a:lnTo>
                    <a:lnTo>
                      <a:pt x="691" y="581"/>
                    </a:lnTo>
                    <a:lnTo>
                      <a:pt x="691" y="581"/>
                    </a:lnTo>
                    <a:lnTo>
                      <a:pt x="689" y="581"/>
                    </a:lnTo>
                    <a:lnTo>
                      <a:pt x="689" y="579"/>
                    </a:lnTo>
                    <a:lnTo>
                      <a:pt x="689" y="579"/>
                    </a:lnTo>
                    <a:lnTo>
                      <a:pt x="689" y="579"/>
                    </a:lnTo>
                    <a:lnTo>
                      <a:pt x="689" y="579"/>
                    </a:lnTo>
                    <a:lnTo>
                      <a:pt x="691" y="579"/>
                    </a:lnTo>
                    <a:lnTo>
                      <a:pt x="691" y="579"/>
                    </a:lnTo>
                    <a:lnTo>
                      <a:pt x="691" y="579"/>
                    </a:lnTo>
                    <a:lnTo>
                      <a:pt x="691" y="579"/>
                    </a:lnTo>
                    <a:lnTo>
                      <a:pt x="691" y="579"/>
                    </a:lnTo>
                    <a:lnTo>
                      <a:pt x="689" y="577"/>
                    </a:lnTo>
                    <a:lnTo>
                      <a:pt x="689" y="579"/>
                    </a:lnTo>
                    <a:lnTo>
                      <a:pt x="689" y="579"/>
                    </a:lnTo>
                    <a:lnTo>
                      <a:pt x="688" y="579"/>
                    </a:lnTo>
                    <a:lnTo>
                      <a:pt x="688" y="579"/>
                    </a:lnTo>
                    <a:lnTo>
                      <a:pt x="688" y="579"/>
                    </a:lnTo>
                    <a:lnTo>
                      <a:pt x="688" y="579"/>
                    </a:lnTo>
                    <a:lnTo>
                      <a:pt x="688" y="579"/>
                    </a:lnTo>
                    <a:lnTo>
                      <a:pt x="688" y="579"/>
                    </a:lnTo>
                    <a:lnTo>
                      <a:pt x="688" y="579"/>
                    </a:lnTo>
                    <a:lnTo>
                      <a:pt x="688" y="579"/>
                    </a:lnTo>
                    <a:lnTo>
                      <a:pt x="686" y="579"/>
                    </a:lnTo>
                    <a:lnTo>
                      <a:pt x="686" y="579"/>
                    </a:lnTo>
                    <a:lnTo>
                      <a:pt x="686" y="577"/>
                    </a:lnTo>
                    <a:lnTo>
                      <a:pt x="686" y="577"/>
                    </a:lnTo>
                    <a:lnTo>
                      <a:pt x="686" y="577"/>
                    </a:lnTo>
                    <a:lnTo>
                      <a:pt x="686" y="577"/>
                    </a:lnTo>
                    <a:lnTo>
                      <a:pt x="686" y="577"/>
                    </a:lnTo>
                    <a:lnTo>
                      <a:pt x="686" y="577"/>
                    </a:lnTo>
                    <a:lnTo>
                      <a:pt x="688" y="577"/>
                    </a:lnTo>
                    <a:lnTo>
                      <a:pt x="688" y="577"/>
                    </a:lnTo>
                    <a:lnTo>
                      <a:pt x="688" y="577"/>
                    </a:lnTo>
                    <a:lnTo>
                      <a:pt x="688" y="577"/>
                    </a:lnTo>
                    <a:lnTo>
                      <a:pt x="688" y="575"/>
                    </a:lnTo>
                    <a:lnTo>
                      <a:pt x="688" y="575"/>
                    </a:lnTo>
                    <a:lnTo>
                      <a:pt x="688" y="575"/>
                    </a:lnTo>
                    <a:lnTo>
                      <a:pt x="688" y="575"/>
                    </a:lnTo>
                    <a:lnTo>
                      <a:pt x="688" y="575"/>
                    </a:lnTo>
                    <a:lnTo>
                      <a:pt x="688" y="575"/>
                    </a:lnTo>
                    <a:lnTo>
                      <a:pt x="688" y="575"/>
                    </a:lnTo>
                    <a:lnTo>
                      <a:pt x="688" y="574"/>
                    </a:lnTo>
                    <a:lnTo>
                      <a:pt x="688" y="574"/>
                    </a:lnTo>
                    <a:lnTo>
                      <a:pt x="688" y="574"/>
                    </a:lnTo>
                    <a:lnTo>
                      <a:pt x="688" y="574"/>
                    </a:lnTo>
                    <a:lnTo>
                      <a:pt x="688" y="574"/>
                    </a:lnTo>
                    <a:lnTo>
                      <a:pt x="688" y="574"/>
                    </a:lnTo>
                    <a:lnTo>
                      <a:pt x="688" y="574"/>
                    </a:lnTo>
                    <a:lnTo>
                      <a:pt x="688" y="572"/>
                    </a:lnTo>
                    <a:lnTo>
                      <a:pt x="688" y="572"/>
                    </a:lnTo>
                    <a:lnTo>
                      <a:pt x="688" y="572"/>
                    </a:lnTo>
                    <a:lnTo>
                      <a:pt x="688" y="572"/>
                    </a:lnTo>
                    <a:lnTo>
                      <a:pt x="689" y="572"/>
                    </a:lnTo>
                    <a:lnTo>
                      <a:pt x="689" y="572"/>
                    </a:lnTo>
                    <a:lnTo>
                      <a:pt x="689" y="570"/>
                    </a:lnTo>
                    <a:lnTo>
                      <a:pt x="689" y="570"/>
                    </a:lnTo>
                    <a:lnTo>
                      <a:pt x="688" y="570"/>
                    </a:lnTo>
                    <a:lnTo>
                      <a:pt x="688" y="570"/>
                    </a:lnTo>
                    <a:lnTo>
                      <a:pt x="688" y="570"/>
                    </a:lnTo>
                    <a:lnTo>
                      <a:pt x="688" y="570"/>
                    </a:lnTo>
                    <a:lnTo>
                      <a:pt x="689" y="570"/>
                    </a:lnTo>
                    <a:lnTo>
                      <a:pt x="689" y="568"/>
                    </a:lnTo>
                    <a:lnTo>
                      <a:pt x="689" y="568"/>
                    </a:lnTo>
                    <a:lnTo>
                      <a:pt x="689" y="568"/>
                    </a:lnTo>
                    <a:lnTo>
                      <a:pt x="688" y="568"/>
                    </a:lnTo>
                    <a:lnTo>
                      <a:pt x="689" y="568"/>
                    </a:lnTo>
                    <a:lnTo>
                      <a:pt x="689" y="568"/>
                    </a:lnTo>
                    <a:lnTo>
                      <a:pt x="689" y="568"/>
                    </a:lnTo>
                    <a:lnTo>
                      <a:pt x="689" y="568"/>
                    </a:lnTo>
                    <a:lnTo>
                      <a:pt x="689" y="566"/>
                    </a:lnTo>
                    <a:lnTo>
                      <a:pt x="689" y="566"/>
                    </a:lnTo>
                    <a:lnTo>
                      <a:pt x="691" y="566"/>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3" y="565"/>
                    </a:lnTo>
                    <a:lnTo>
                      <a:pt x="693" y="565"/>
                    </a:lnTo>
                    <a:lnTo>
                      <a:pt x="693" y="565"/>
                    </a:lnTo>
                    <a:lnTo>
                      <a:pt x="693" y="565"/>
                    </a:lnTo>
                    <a:lnTo>
                      <a:pt x="693" y="565"/>
                    </a:lnTo>
                    <a:lnTo>
                      <a:pt x="693" y="565"/>
                    </a:lnTo>
                    <a:lnTo>
                      <a:pt x="693" y="565"/>
                    </a:lnTo>
                    <a:lnTo>
                      <a:pt x="693" y="565"/>
                    </a:lnTo>
                    <a:lnTo>
                      <a:pt x="693" y="565"/>
                    </a:lnTo>
                    <a:lnTo>
                      <a:pt x="695" y="565"/>
                    </a:lnTo>
                    <a:lnTo>
                      <a:pt x="695" y="563"/>
                    </a:lnTo>
                    <a:lnTo>
                      <a:pt x="695" y="563"/>
                    </a:lnTo>
                    <a:lnTo>
                      <a:pt x="695" y="563"/>
                    </a:lnTo>
                    <a:lnTo>
                      <a:pt x="695" y="563"/>
                    </a:lnTo>
                    <a:lnTo>
                      <a:pt x="695" y="561"/>
                    </a:lnTo>
                    <a:lnTo>
                      <a:pt x="695" y="561"/>
                    </a:lnTo>
                    <a:lnTo>
                      <a:pt x="695" y="561"/>
                    </a:lnTo>
                    <a:lnTo>
                      <a:pt x="695" y="561"/>
                    </a:lnTo>
                    <a:lnTo>
                      <a:pt x="695" y="561"/>
                    </a:lnTo>
                    <a:lnTo>
                      <a:pt x="695" y="561"/>
                    </a:lnTo>
                    <a:lnTo>
                      <a:pt x="695" y="561"/>
                    </a:lnTo>
                    <a:lnTo>
                      <a:pt x="695" y="559"/>
                    </a:lnTo>
                    <a:lnTo>
                      <a:pt x="695" y="559"/>
                    </a:lnTo>
                    <a:lnTo>
                      <a:pt x="695" y="559"/>
                    </a:lnTo>
                    <a:lnTo>
                      <a:pt x="695" y="559"/>
                    </a:lnTo>
                    <a:lnTo>
                      <a:pt x="695" y="559"/>
                    </a:lnTo>
                    <a:lnTo>
                      <a:pt x="695" y="559"/>
                    </a:lnTo>
                    <a:lnTo>
                      <a:pt x="695" y="559"/>
                    </a:lnTo>
                    <a:lnTo>
                      <a:pt x="695" y="559"/>
                    </a:lnTo>
                    <a:lnTo>
                      <a:pt x="695" y="559"/>
                    </a:lnTo>
                    <a:lnTo>
                      <a:pt x="695" y="559"/>
                    </a:lnTo>
                    <a:lnTo>
                      <a:pt x="695" y="557"/>
                    </a:lnTo>
                    <a:lnTo>
                      <a:pt x="695" y="557"/>
                    </a:lnTo>
                    <a:lnTo>
                      <a:pt x="695" y="557"/>
                    </a:lnTo>
                    <a:lnTo>
                      <a:pt x="695" y="557"/>
                    </a:lnTo>
                    <a:lnTo>
                      <a:pt x="695" y="557"/>
                    </a:lnTo>
                    <a:lnTo>
                      <a:pt x="695" y="557"/>
                    </a:lnTo>
                    <a:lnTo>
                      <a:pt x="695" y="557"/>
                    </a:lnTo>
                    <a:lnTo>
                      <a:pt x="695" y="557"/>
                    </a:lnTo>
                    <a:lnTo>
                      <a:pt x="695" y="556"/>
                    </a:lnTo>
                    <a:lnTo>
                      <a:pt x="695" y="556"/>
                    </a:lnTo>
                    <a:lnTo>
                      <a:pt x="695" y="556"/>
                    </a:lnTo>
                    <a:lnTo>
                      <a:pt x="695" y="556"/>
                    </a:lnTo>
                    <a:lnTo>
                      <a:pt x="695" y="556"/>
                    </a:lnTo>
                    <a:lnTo>
                      <a:pt x="697" y="556"/>
                    </a:lnTo>
                    <a:lnTo>
                      <a:pt x="697" y="556"/>
                    </a:lnTo>
                    <a:lnTo>
                      <a:pt x="695" y="556"/>
                    </a:lnTo>
                    <a:lnTo>
                      <a:pt x="695" y="556"/>
                    </a:lnTo>
                    <a:lnTo>
                      <a:pt x="695" y="554"/>
                    </a:lnTo>
                    <a:lnTo>
                      <a:pt x="695" y="554"/>
                    </a:lnTo>
                    <a:lnTo>
                      <a:pt x="695" y="554"/>
                    </a:lnTo>
                    <a:lnTo>
                      <a:pt x="695" y="554"/>
                    </a:lnTo>
                    <a:lnTo>
                      <a:pt x="695" y="554"/>
                    </a:lnTo>
                    <a:lnTo>
                      <a:pt x="695" y="552"/>
                    </a:lnTo>
                    <a:lnTo>
                      <a:pt x="695" y="552"/>
                    </a:lnTo>
                    <a:lnTo>
                      <a:pt x="695" y="552"/>
                    </a:lnTo>
                    <a:lnTo>
                      <a:pt x="697" y="552"/>
                    </a:lnTo>
                    <a:lnTo>
                      <a:pt x="697" y="552"/>
                    </a:lnTo>
                    <a:lnTo>
                      <a:pt x="697" y="552"/>
                    </a:lnTo>
                    <a:lnTo>
                      <a:pt x="697" y="552"/>
                    </a:lnTo>
                    <a:lnTo>
                      <a:pt x="697" y="552"/>
                    </a:lnTo>
                    <a:lnTo>
                      <a:pt x="697" y="552"/>
                    </a:lnTo>
                    <a:lnTo>
                      <a:pt x="697" y="552"/>
                    </a:lnTo>
                    <a:lnTo>
                      <a:pt x="697" y="550"/>
                    </a:lnTo>
                    <a:lnTo>
                      <a:pt x="697" y="550"/>
                    </a:lnTo>
                    <a:lnTo>
                      <a:pt x="697" y="550"/>
                    </a:lnTo>
                    <a:lnTo>
                      <a:pt x="697" y="550"/>
                    </a:lnTo>
                    <a:lnTo>
                      <a:pt x="697" y="550"/>
                    </a:lnTo>
                    <a:lnTo>
                      <a:pt x="697" y="550"/>
                    </a:lnTo>
                    <a:lnTo>
                      <a:pt x="699" y="550"/>
                    </a:lnTo>
                    <a:lnTo>
                      <a:pt x="699" y="550"/>
                    </a:lnTo>
                    <a:lnTo>
                      <a:pt x="699" y="550"/>
                    </a:lnTo>
                    <a:lnTo>
                      <a:pt x="699" y="550"/>
                    </a:lnTo>
                    <a:lnTo>
                      <a:pt x="699" y="548"/>
                    </a:lnTo>
                    <a:lnTo>
                      <a:pt x="699" y="548"/>
                    </a:lnTo>
                    <a:lnTo>
                      <a:pt x="699" y="548"/>
                    </a:lnTo>
                    <a:lnTo>
                      <a:pt x="699" y="548"/>
                    </a:lnTo>
                    <a:lnTo>
                      <a:pt x="699" y="548"/>
                    </a:lnTo>
                    <a:lnTo>
                      <a:pt x="699" y="548"/>
                    </a:lnTo>
                    <a:lnTo>
                      <a:pt x="699" y="546"/>
                    </a:lnTo>
                    <a:lnTo>
                      <a:pt x="699" y="546"/>
                    </a:lnTo>
                    <a:lnTo>
                      <a:pt x="699" y="546"/>
                    </a:lnTo>
                    <a:lnTo>
                      <a:pt x="699" y="546"/>
                    </a:lnTo>
                    <a:lnTo>
                      <a:pt x="699" y="546"/>
                    </a:lnTo>
                    <a:lnTo>
                      <a:pt x="699" y="546"/>
                    </a:lnTo>
                    <a:lnTo>
                      <a:pt x="699" y="545"/>
                    </a:lnTo>
                    <a:lnTo>
                      <a:pt x="699" y="545"/>
                    </a:lnTo>
                    <a:lnTo>
                      <a:pt x="697" y="545"/>
                    </a:lnTo>
                    <a:lnTo>
                      <a:pt x="697" y="545"/>
                    </a:lnTo>
                    <a:lnTo>
                      <a:pt x="697" y="545"/>
                    </a:lnTo>
                    <a:lnTo>
                      <a:pt x="697" y="545"/>
                    </a:lnTo>
                    <a:lnTo>
                      <a:pt x="697" y="545"/>
                    </a:lnTo>
                    <a:lnTo>
                      <a:pt x="697" y="543"/>
                    </a:lnTo>
                    <a:lnTo>
                      <a:pt x="697" y="543"/>
                    </a:lnTo>
                    <a:lnTo>
                      <a:pt x="697" y="543"/>
                    </a:lnTo>
                    <a:lnTo>
                      <a:pt x="695" y="543"/>
                    </a:lnTo>
                    <a:lnTo>
                      <a:pt x="695" y="543"/>
                    </a:lnTo>
                    <a:lnTo>
                      <a:pt x="695" y="543"/>
                    </a:lnTo>
                    <a:lnTo>
                      <a:pt x="695" y="543"/>
                    </a:lnTo>
                    <a:lnTo>
                      <a:pt x="695" y="543"/>
                    </a:lnTo>
                    <a:lnTo>
                      <a:pt x="695" y="541"/>
                    </a:lnTo>
                    <a:lnTo>
                      <a:pt x="695" y="541"/>
                    </a:lnTo>
                    <a:lnTo>
                      <a:pt x="695" y="541"/>
                    </a:lnTo>
                    <a:lnTo>
                      <a:pt x="695" y="541"/>
                    </a:lnTo>
                    <a:lnTo>
                      <a:pt x="695" y="541"/>
                    </a:lnTo>
                    <a:lnTo>
                      <a:pt x="695" y="541"/>
                    </a:lnTo>
                    <a:lnTo>
                      <a:pt x="695" y="541"/>
                    </a:lnTo>
                    <a:lnTo>
                      <a:pt x="695" y="541"/>
                    </a:lnTo>
                    <a:lnTo>
                      <a:pt x="695" y="539"/>
                    </a:lnTo>
                    <a:lnTo>
                      <a:pt x="693" y="539"/>
                    </a:lnTo>
                    <a:lnTo>
                      <a:pt x="693" y="539"/>
                    </a:lnTo>
                    <a:lnTo>
                      <a:pt x="693" y="539"/>
                    </a:lnTo>
                    <a:lnTo>
                      <a:pt x="693" y="539"/>
                    </a:lnTo>
                    <a:lnTo>
                      <a:pt x="693" y="537"/>
                    </a:lnTo>
                    <a:lnTo>
                      <a:pt x="693" y="537"/>
                    </a:lnTo>
                    <a:lnTo>
                      <a:pt x="693" y="537"/>
                    </a:lnTo>
                    <a:lnTo>
                      <a:pt x="693" y="537"/>
                    </a:lnTo>
                    <a:lnTo>
                      <a:pt x="693" y="537"/>
                    </a:lnTo>
                    <a:lnTo>
                      <a:pt x="693" y="537"/>
                    </a:lnTo>
                    <a:lnTo>
                      <a:pt x="693" y="537"/>
                    </a:lnTo>
                    <a:lnTo>
                      <a:pt x="693" y="536"/>
                    </a:lnTo>
                    <a:lnTo>
                      <a:pt x="693" y="536"/>
                    </a:lnTo>
                    <a:lnTo>
                      <a:pt x="693" y="536"/>
                    </a:lnTo>
                    <a:lnTo>
                      <a:pt x="693" y="536"/>
                    </a:lnTo>
                    <a:lnTo>
                      <a:pt x="693" y="536"/>
                    </a:lnTo>
                    <a:lnTo>
                      <a:pt x="693" y="536"/>
                    </a:lnTo>
                    <a:lnTo>
                      <a:pt x="693" y="536"/>
                    </a:lnTo>
                    <a:lnTo>
                      <a:pt x="693" y="534"/>
                    </a:lnTo>
                    <a:lnTo>
                      <a:pt x="691" y="534"/>
                    </a:lnTo>
                    <a:lnTo>
                      <a:pt x="691" y="534"/>
                    </a:lnTo>
                    <a:lnTo>
                      <a:pt x="691" y="534"/>
                    </a:lnTo>
                    <a:lnTo>
                      <a:pt x="691" y="534"/>
                    </a:lnTo>
                    <a:lnTo>
                      <a:pt x="691" y="534"/>
                    </a:lnTo>
                    <a:lnTo>
                      <a:pt x="691" y="534"/>
                    </a:lnTo>
                    <a:lnTo>
                      <a:pt x="691" y="534"/>
                    </a:lnTo>
                    <a:lnTo>
                      <a:pt x="691" y="534"/>
                    </a:lnTo>
                    <a:lnTo>
                      <a:pt x="691" y="534"/>
                    </a:lnTo>
                    <a:lnTo>
                      <a:pt x="691" y="534"/>
                    </a:lnTo>
                    <a:lnTo>
                      <a:pt x="689" y="534"/>
                    </a:lnTo>
                    <a:lnTo>
                      <a:pt x="689" y="534"/>
                    </a:lnTo>
                    <a:lnTo>
                      <a:pt x="689" y="534"/>
                    </a:lnTo>
                    <a:lnTo>
                      <a:pt x="689" y="534"/>
                    </a:lnTo>
                    <a:lnTo>
                      <a:pt x="689" y="534"/>
                    </a:lnTo>
                    <a:lnTo>
                      <a:pt x="689" y="534"/>
                    </a:lnTo>
                    <a:lnTo>
                      <a:pt x="689" y="534"/>
                    </a:lnTo>
                    <a:lnTo>
                      <a:pt x="689" y="532"/>
                    </a:lnTo>
                    <a:lnTo>
                      <a:pt x="689" y="532"/>
                    </a:lnTo>
                    <a:lnTo>
                      <a:pt x="689" y="532"/>
                    </a:lnTo>
                    <a:lnTo>
                      <a:pt x="689" y="532"/>
                    </a:lnTo>
                    <a:lnTo>
                      <a:pt x="689" y="532"/>
                    </a:lnTo>
                    <a:lnTo>
                      <a:pt x="689" y="532"/>
                    </a:lnTo>
                    <a:lnTo>
                      <a:pt x="689" y="532"/>
                    </a:lnTo>
                    <a:lnTo>
                      <a:pt x="689" y="532"/>
                    </a:lnTo>
                    <a:lnTo>
                      <a:pt x="689" y="532"/>
                    </a:lnTo>
                    <a:lnTo>
                      <a:pt x="689" y="532"/>
                    </a:lnTo>
                    <a:lnTo>
                      <a:pt x="689" y="530"/>
                    </a:lnTo>
                    <a:lnTo>
                      <a:pt x="689" y="530"/>
                    </a:lnTo>
                    <a:lnTo>
                      <a:pt x="688" y="530"/>
                    </a:lnTo>
                    <a:lnTo>
                      <a:pt x="688" y="530"/>
                    </a:lnTo>
                    <a:lnTo>
                      <a:pt x="688" y="530"/>
                    </a:lnTo>
                    <a:lnTo>
                      <a:pt x="688" y="530"/>
                    </a:lnTo>
                    <a:lnTo>
                      <a:pt x="688" y="530"/>
                    </a:lnTo>
                    <a:lnTo>
                      <a:pt x="688" y="528"/>
                    </a:lnTo>
                    <a:lnTo>
                      <a:pt x="686" y="528"/>
                    </a:lnTo>
                    <a:lnTo>
                      <a:pt x="686" y="528"/>
                    </a:lnTo>
                    <a:lnTo>
                      <a:pt x="686" y="528"/>
                    </a:lnTo>
                    <a:lnTo>
                      <a:pt x="686" y="528"/>
                    </a:lnTo>
                    <a:lnTo>
                      <a:pt x="686" y="528"/>
                    </a:lnTo>
                    <a:lnTo>
                      <a:pt x="686" y="528"/>
                    </a:lnTo>
                    <a:lnTo>
                      <a:pt x="686" y="528"/>
                    </a:lnTo>
                    <a:lnTo>
                      <a:pt x="684" y="528"/>
                    </a:lnTo>
                    <a:lnTo>
                      <a:pt x="684" y="527"/>
                    </a:lnTo>
                    <a:lnTo>
                      <a:pt x="684" y="527"/>
                    </a:lnTo>
                    <a:lnTo>
                      <a:pt x="684" y="527"/>
                    </a:lnTo>
                    <a:lnTo>
                      <a:pt x="684" y="527"/>
                    </a:lnTo>
                    <a:lnTo>
                      <a:pt x="684" y="527"/>
                    </a:lnTo>
                    <a:lnTo>
                      <a:pt x="684" y="527"/>
                    </a:lnTo>
                    <a:lnTo>
                      <a:pt x="684" y="527"/>
                    </a:lnTo>
                    <a:lnTo>
                      <a:pt x="684" y="527"/>
                    </a:lnTo>
                    <a:lnTo>
                      <a:pt x="682" y="527"/>
                    </a:lnTo>
                    <a:lnTo>
                      <a:pt x="682" y="527"/>
                    </a:lnTo>
                    <a:lnTo>
                      <a:pt x="682" y="527"/>
                    </a:lnTo>
                    <a:lnTo>
                      <a:pt x="682" y="525"/>
                    </a:lnTo>
                    <a:lnTo>
                      <a:pt x="682" y="525"/>
                    </a:lnTo>
                    <a:lnTo>
                      <a:pt x="682" y="525"/>
                    </a:lnTo>
                    <a:lnTo>
                      <a:pt x="682" y="523"/>
                    </a:lnTo>
                    <a:lnTo>
                      <a:pt x="682" y="521"/>
                    </a:lnTo>
                    <a:lnTo>
                      <a:pt x="682" y="521"/>
                    </a:lnTo>
                    <a:lnTo>
                      <a:pt x="682" y="521"/>
                    </a:lnTo>
                    <a:lnTo>
                      <a:pt x="680" y="519"/>
                    </a:lnTo>
                    <a:lnTo>
                      <a:pt x="680" y="519"/>
                    </a:lnTo>
                    <a:lnTo>
                      <a:pt x="680" y="519"/>
                    </a:lnTo>
                    <a:lnTo>
                      <a:pt x="680" y="519"/>
                    </a:lnTo>
                    <a:lnTo>
                      <a:pt x="679" y="521"/>
                    </a:lnTo>
                    <a:lnTo>
                      <a:pt x="679" y="521"/>
                    </a:lnTo>
                    <a:lnTo>
                      <a:pt x="679" y="521"/>
                    </a:lnTo>
                    <a:lnTo>
                      <a:pt x="679" y="521"/>
                    </a:lnTo>
                    <a:lnTo>
                      <a:pt x="679" y="521"/>
                    </a:lnTo>
                    <a:lnTo>
                      <a:pt x="679" y="521"/>
                    </a:lnTo>
                    <a:lnTo>
                      <a:pt x="679" y="521"/>
                    </a:lnTo>
                    <a:lnTo>
                      <a:pt x="679" y="521"/>
                    </a:lnTo>
                    <a:lnTo>
                      <a:pt x="679" y="521"/>
                    </a:lnTo>
                    <a:lnTo>
                      <a:pt x="679" y="519"/>
                    </a:lnTo>
                    <a:lnTo>
                      <a:pt x="679" y="519"/>
                    </a:lnTo>
                    <a:lnTo>
                      <a:pt x="679" y="519"/>
                    </a:lnTo>
                    <a:lnTo>
                      <a:pt x="679" y="518"/>
                    </a:lnTo>
                    <a:lnTo>
                      <a:pt x="679" y="518"/>
                    </a:lnTo>
                    <a:lnTo>
                      <a:pt x="679" y="518"/>
                    </a:lnTo>
                    <a:lnTo>
                      <a:pt x="679" y="518"/>
                    </a:lnTo>
                    <a:lnTo>
                      <a:pt x="679" y="518"/>
                    </a:lnTo>
                    <a:lnTo>
                      <a:pt x="677" y="518"/>
                    </a:lnTo>
                    <a:lnTo>
                      <a:pt x="677" y="518"/>
                    </a:lnTo>
                    <a:lnTo>
                      <a:pt x="677" y="518"/>
                    </a:lnTo>
                    <a:lnTo>
                      <a:pt x="677" y="518"/>
                    </a:lnTo>
                    <a:lnTo>
                      <a:pt x="677" y="516"/>
                    </a:lnTo>
                    <a:lnTo>
                      <a:pt x="675" y="516"/>
                    </a:lnTo>
                    <a:lnTo>
                      <a:pt x="675" y="516"/>
                    </a:lnTo>
                    <a:lnTo>
                      <a:pt x="675" y="516"/>
                    </a:lnTo>
                    <a:lnTo>
                      <a:pt x="675" y="516"/>
                    </a:lnTo>
                    <a:lnTo>
                      <a:pt x="675" y="516"/>
                    </a:lnTo>
                    <a:lnTo>
                      <a:pt x="673" y="516"/>
                    </a:lnTo>
                    <a:lnTo>
                      <a:pt x="673" y="516"/>
                    </a:lnTo>
                    <a:lnTo>
                      <a:pt x="673" y="516"/>
                    </a:lnTo>
                    <a:lnTo>
                      <a:pt x="673" y="518"/>
                    </a:lnTo>
                    <a:lnTo>
                      <a:pt x="673" y="518"/>
                    </a:lnTo>
                    <a:lnTo>
                      <a:pt x="671" y="518"/>
                    </a:lnTo>
                    <a:lnTo>
                      <a:pt x="671" y="518"/>
                    </a:lnTo>
                    <a:lnTo>
                      <a:pt x="671" y="518"/>
                    </a:lnTo>
                    <a:lnTo>
                      <a:pt x="671" y="518"/>
                    </a:lnTo>
                    <a:lnTo>
                      <a:pt x="671" y="518"/>
                    </a:lnTo>
                    <a:lnTo>
                      <a:pt x="671" y="518"/>
                    </a:lnTo>
                    <a:lnTo>
                      <a:pt x="671" y="516"/>
                    </a:lnTo>
                    <a:lnTo>
                      <a:pt x="671" y="516"/>
                    </a:lnTo>
                    <a:lnTo>
                      <a:pt x="671" y="516"/>
                    </a:lnTo>
                    <a:lnTo>
                      <a:pt x="671" y="516"/>
                    </a:lnTo>
                    <a:lnTo>
                      <a:pt x="671" y="514"/>
                    </a:lnTo>
                    <a:lnTo>
                      <a:pt x="670" y="514"/>
                    </a:lnTo>
                    <a:lnTo>
                      <a:pt x="670" y="514"/>
                    </a:lnTo>
                    <a:lnTo>
                      <a:pt x="670" y="514"/>
                    </a:lnTo>
                    <a:lnTo>
                      <a:pt x="670" y="514"/>
                    </a:lnTo>
                    <a:lnTo>
                      <a:pt x="670" y="512"/>
                    </a:lnTo>
                    <a:lnTo>
                      <a:pt x="670" y="512"/>
                    </a:lnTo>
                    <a:lnTo>
                      <a:pt x="670" y="512"/>
                    </a:lnTo>
                    <a:lnTo>
                      <a:pt x="670" y="512"/>
                    </a:lnTo>
                    <a:lnTo>
                      <a:pt x="670" y="512"/>
                    </a:lnTo>
                    <a:lnTo>
                      <a:pt x="670" y="512"/>
                    </a:lnTo>
                    <a:lnTo>
                      <a:pt x="670" y="512"/>
                    </a:lnTo>
                    <a:lnTo>
                      <a:pt x="670" y="510"/>
                    </a:lnTo>
                    <a:lnTo>
                      <a:pt x="670" y="510"/>
                    </a:lnTo>
                    <a:lnTo>
                      <a:pt x="670" y="510"/>
                    </a:lnTo>
                    <a:lnTo>
                      <a:pt x="670" y="510"/>
                    </a:lnTo>
                    <a:lnTo>
                      <a:pt x="670" y="509"/>
                    </a:lnTo>
                    <a:lnTo>
                      <a:pt x="670" y="509"/>
                    </a:lnTo>
                    <a:lnTo>
                      <a:pt x="670" y="509"/>
                    </a:lnTo>
                    <a:lnTo>
                      <a:pt x="670" y="509"/>
                    </a:lnTo>
                    <a:lnTo>
                      <a:pt x="670" y="509"/>
                    </a:lnTo>
                    <a:lnTo>
                      <a:pt x="670" y="509"/>
                    </a:lnTo>
                    <a:lnTo>
                      <a:pt x="670" y="507"/>
                    </a:lnTo>
                    <a:lnTo>
                      <a:pt x="670" y="507"/>
                    </a:lnTo>
                    <a:lnTo>
                      <a:pt x="670" y="507"/>
                    </a:lnTo>
                    <a:lnTo>
                      <a:pt x="670" y="507"/>
                    </a:lnTo>
                    <a:lnTo>
                      <a:pt x="670" y="507"/>
                    </a:lnTo>
                    <a:lnTo>
                      <a:pt x="670" y="505"/>
                    </a:lnTo>
                    <a:lnTo>
                      <a:pt x="670" y="505"/>
                    </a:lnTo>
                    <a:lnTo>
                      <a:pt x="670" y="505"/>
                    </a:lnTo>
                    <a:lnTo>
                      <a:pt x="670" y="505"/>
                    </a:lnTo>
                    <a:lnTo>
                      <a:pt x="668" y="505"/>
                    </a:lnTo>
                    <a:lnTo>
                      <a:pt x="668" y="505"/>
                    </a:lnTo>
                    <a:lnTo>
                      <a:pt x="666" y="505"/>
                    </a:lnTo>
                    <a:lnTo>
                      <a:pt x="666" y="505"/>
                    </a:lnTo>
                    <a:lnTo>
                      <a:pt x="666" y="505"/>
                    </a:lnTo>
                    <a:lnTo>
                      <a:pt x="666" y="503"/>
                    </a:lnTo>
                    <a:lnTo>
                      <a:pt x="666" y="503"/>
                    </a:lnTo>
                    <a:lnTo>
                      <a:pt x="666" y="501"/>
                    </a:lnTo>
                    <a:lnTo>
                      <a:pt x="666" y="501"/>
                    </a:lnTo>
                    <a:lnTo>
                      <a:pt x="666" y="501"/>
                    </a:lnTo>
                    <a:lnTo>
                      <a:pt x="664" y="501"/>
                    </a:lnTo>
                    <a:lnTo>
                      <a:pt x="664" y="501"/>
                    </a:lnTo>
                    <a:lnTo>
                      <a:pt x="664" y="501"/>
                    </a:lnTo>
                    <a:lnTo>
                      <a:pt x="664" y="501"/>
                    </a:lnTo>
                    <a:lnTo>
                      <a:pt x="664" y="499"/>
                    </a:lnTo>
                    <a:lnTo>
                      <a:pt x="664" y="499"/>
                    </a:lnTo>
                    <a:lnTo>
                      <a:pt x="662" y="498"/>
                    </a:lnTo>
                    <a:lnTo>
                      <a:pt x="662" y="498"/>
                    </a:lnTo>
                    <a:lnTo>
                      <a:pt x="662" y="498"/>
                    </a:lnTo>
                    <a:lnTo>
                      <a:pt x="662" y="498"/>
                    </a:lnTo>
                    <a:lnTo>
                      <a:pt x="662" y="498"/>
                    </a:lnTo>
                    <a:lnTo>
                      <a:pt x="662" y="498"/>
                    </a:lnTo>
                    <a:lnTo>
                      <a:pt x="662" y="498"/>
                    </a:lnTo>
                    <a:lnTo>
                      <a:pt x="664" y="496"/>
                    </a:lnTo>
                    <a:lnTo>
                      <a:pt x="664" y="496"/>
                    </a:lnTo>
                    <a:lnTo>
                      <a:pt x="664" y="496"/>
                    </a:lnTo>
                    <a:lnTo>
                      <a:pt x="664" y="496"/>
                    </a:lnTo>
                    <a:lnTo>
                      <a:pt x="664" y="496"/>
                    </a:lnTo>
                    <a:lnTo>
                      <a:pt x="664" y="496"/>
                    </a:lnTo>
                    <a:lnTo>
                      <a:pt x="664" y="494"/>
                    </a:lnTo>
                    <a:lnTo>
                      <a:pt x="664" y="494"/>
                    </a:lnTo>
                    <a:lnTo>
                      <a:pt x="664" y="494"/>
                    </a:lnTo>
                    <a:lnTo>
                      <a:pt x="664" y="494"/>
                    </a:lnTo>
                    <a:lnTo>
                      <a:pt x="664" y="492"/>
                    </a:lnTo>
                    <a:lnTo>
                      <a:pt x="666" y="492"/>
                    </a:lnTo>
                    <a:lnTo>
                      <a:pt x="666" y="492"/>
                    </a:lnTo>
                    <a:lnTo>
                      <a:pt x="666" y="492"/>
                    </a:lnTo>
                    <a:lnTo>
                      <a:pt x="666" y="492"/>
                    </a:lnTo>
                    <a:lnTo>
                      <a:pt x="666" y="492"/>
                    </a:lnTo>
                    <a:lnTo>
                      <a:pt x="666" y="492"/>
                    </a:lnTo>
                    <a:lnTo>
                      <a:pt x="666" y="490"/>
                    </a:lnTo>
                    <a:lnTo>
                      <a:pt x="666" y="490"/>
                    </a:lnTo>
                    <a:lnTo>
                      <a:pt x="666" y="489"/>
                    </a:lnTo>
                    <a:lnTo>
                      <a:pt x="666" y="489"/>
                    </a:lnTo>
                    <a:lnTo>
                      <a:pt x="666" y="489"/>
                    </a:lnTo>
                    <a:lnTo>
                      <a:pt x="666" y="489"/>
                    </a:lnTo>
                    <a:lnTo>
                      <a:pt x="666" y="489"/>
                    </a:lnTo>
                    <a:lnTo>
                      <a:pt x="668" y="489"/>
                    </a:lnTo>
                    <a:lnTo>
                      <a:pt x="668" y="489"/>
                    </a:lnTo>
                    <a:lnTo>
                      <a:pt x="668" y="489"/>
                    </a:lnTo>
                    <a:lnTo>
                      <a:pt x="668" y="489"/>
                    </a:lnTo>
                    <a:lnTo>
                      <a:pt x="668" y="487"/>
                    </a:lnTo>
                    <a:lnTo>
                      <a:pt x="668" y="487"/>
                    </a:lnTo>
                    <a:lnTo>
                      <a:pt x="668" y="487"/>
                    </a:lnTo>
                    <a:lnTo>
                      <a:pt x="668" y="487"/>
                    </a:lnTo>
                    <a:lnTo>
                      <a:pt x="668" y="487"/>
                    </a:lnTo>
                    <a:lnTo>
                      <a:pt x="668" y="487"/>
                    </a:lnTo>
                    <a:lnTo>
                      <a:pt x="668" y="485"/>
                    </a:lnTo>
                    <a:lnTo>
                      <a:pt x="668" y="485"/>
                    </a:lnTo>
                    <a:lnTo>
                      <a:pt x="668" y="485"/>
                    </a:lnTo>
                    <a:lnTo>
                      <a:pt x="668" y="485"/>
                    </a:lnTo>
                    <a:lnTo>
                      <a:pt x="668" y="485"/>
                    </a:lnTo>
                    <a:lnTo>
                      <a:pt x="668" y="485"/>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1"/>
                    </a:lnTo>
                    <a:lnTo>
                      <a:pt x="668" y="481"/>
                    </a:lnTo>
                    <a:lnTo>
                      <a:pt x="668" y="481"/>
                    </a:lnTo>
                    <a:lnTo>
                      <a:pt x="668" y="481"/>
                    </a:lnTo>
                    <a:lnTo>
                      <a:pt x="668" y="481"/>
                    </a:lnTo>
                    <a:lnTo>
                      <a:pt x="668" y="481"/>
                    </a:lnTo>
                    <a:lnTo>
                      <a:pt x="668" y="481"/>
                    </a:lnTo>
                    <a:lnTo>
                      <a:pt x="668" y="481"/>
                    </a:lnTo>
                    <a:lnTo>
                      <a:pt x="666" y="481"/>
                    </a:lnTo>
                    <a:lnTo>
                      <a:pt x="666" y="481"/>
                    </a:lnTo>
                    <a:lnTo>
                      <a:pt x="666" y="481"/>
                    </a:lnTo>
                    <a:lnTo>
                      <a:pt x="666" y="481"/>
                    </a:lnTo>
                    <a:lnTo>
                      <a:pt x="666" y="480"/>
                    </a:lnTo>
                    <a:lnTo>
                      <a:pt x="666" y="480"/>
                    </a:lnTo>
                    <a:lnTo>
                      <a:pt x="666" y="480"/>
                    </a:lnTo>
                    <a:lnTo>
                      <a:pt x="666" y="480"/>
                    </a:lnTo>
                    <a:lnTo>
                      <a:pt x="666" y="480"/>
                    </a:lnTo>
                    <a:lnTo>
                      <a:pt x="666"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2" y="480"/>
                    </a:lnTo>
                    <a:lnTo>
                      <a:pt x="662" y="480"/>
                    </a:lnTo>
                    <a:lnTo>
                      <a:pt x="662" y="480"/>
                    </a:lnTo>
                    <a:lnTo>
                      <a:pt x="662" y="480"/>
                    </a:lnTo>
                    <a:lnTo>
                      <a:pt x="662" y="480"/>
                    </a:lnTo>
                    <a:lnTo>
                      <a:pt x="662" y="480"/>
                    </a:lnTo>
                    <a:lnTo>
                      <a:pt x="662" y="480"/>
                    </a:lnTo>
                    <a:lnTo>
                      <a:pt x="662" y="480"/>
                    </a:lnTo>
                    <a:lnTo>
                      <a:pt x="662" y="480"/>
                    </a:lnTo>
                    <a:lnTo>
                      <a:pt x="662" y="480"/>
                    </a:lnTo>
                    <a:lnTo>
                      <a:pt x="661" y="480"/>
                    </a:lnTo>
                    <a:lnTo>
                      <a:pt x="661" y="480"/>
                    </a:lnTo>
                    <a:lnTo>
                      <a:pt x="661" y="480"/>
                    </a:lnTo>
                    <a:lnTo>
                      <a:pt x="661" y="478"/>
                    </a:lnTo>
                    <a:lnTo>
                      <a:pt x="661" y="478"/>
                    </a:lnTo>
                    <a:lnTo>
                      <a:pt x="661" y="478"/>
                    </a:lnTo>
                    <a:lnTo>
                      <a:pt x="661" y="478"/>
                    </a:lnTo>
                    <a:lnTo>
                      <a:pt x="659" y="478"/>
                    </a:lnTo>
                    <a:lnTo>
                      <a:pt x="659" y="480"/>
                    </a:lnTo>
                    <a:lnTo>
                      <a:pt x="659" y="480"/>
                    </a:lnTo>
                    <a:lnTo>
                      <a:pt x="659" y="480"/>
                    </a:lnTo>
                    <a:lnTo>
                      <a:pt x="659" y="480"/>
                    </a:lnTo>
                    <a:lnTo>
                      <a:pt x="659" y="480"/>
                    </a:lnTo>
                    <a:lnTo>
                      <a:pt x="659"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78"/>
                    </a:lnTo>
                    <a:lnTo>
                      <a:pt x="657" y="478"/>
                    </a:lnTo>
                    <a:lnTo>
                      <a:pt x="657" y="478"/>
                    </a:lnTo>
                    <a:lnTo>
                      <a:pt x="657" y="478"/>
                    </a:lnTo>
                    <a:lnTo>
                      <a:pt x="657" y="478"/>
                    </a:lnTo>
                    <a:lnTo>
                      <a:pt x="657" y="478"/>
                    </a:lnTo>
                    <a:lnTo>
                      <a:pt x="657" y="478"/>
                    </a:lnTo>
                    <a:lnTo>
                      <a:pt x="657" y="478"/>
                    </a:lnTo>
                    <a:lnTo>
                      <a:pt x="657" y="478"/>
                    </a:lnTo>
                    <a:lnTo>
                      <a:pt x="657" y="478"/>
                    </a:lnTo>
                    <a:lnTo>
                      <a:pt x="655" y="478"/>
                    </a:lnTo>
                    <a:lnTo>
                      <a:pt x="655" y="478"/>
                    </a:lnTo>
                    <a:lnTo>
                      <a:pt x="655" y="478"/>
                    </a:lnTo>
                    <a:lnTo>
                      <a:pt x="655" y="478"/>
                    </a:lnTo>
                    <a:lnTo>
                      <a:pt x="655" y="478"/>
                    </a:lnTo>
                    <a:lnTo>
                      <a:pt x="653" y="480"/>
                    </a:lnTo>
                    <a:lnTo>
                      <a:pt x="653" y="480"/>
                    </a:lnTo>
                    <a:lnTo>
                      <a:pt x="653" y="478"/>
                    </a:lnTo>
                    <a:lnTo>
                      <a:pt x="652" y="478"/>
                    </a:lnTo>
                    <a:lnTo>
                      <a:pt x="652" y="478"/>
                    </a:lnTo>
                    <a:lnTo>
                      <a:pt x="652" y="478"/>
                    </a:lnTo>
                    <a:lnTo>
                      <a:pt x="650" y="478"/>
                    </a:lnTo>
                    <a:lnTo>
                      <a:pt x="650" y="478"/>
                    </a:lnTo>
                    <a:lnTo>
                      <a:pt x="650" y="478"/>
                    </a:lnTo>
                    <a:lnTo>
                      <a:pt x="650" y="476"/>
                    </a:lnTo>
                    <a:lnTo>
                      <a:pt x="650" y="476"/>
                    </a:lnTo>
                    <a:lnTo>
                      <a:pt x="650" y="476"/>
                    </a:lnTo>
                    <a:lnTo>
                      <a:pt x="650" y="476"/>
                    </a:lnTo>
                    <a:lnTo>
                      <a:pt x="648" y="476"/>
                    </a:lnTo>
                    <a:lnTo>
                      <a:pt x="648" y="474"/>
                    </a:lnTo>
                    <a:lnTo>
                      <a:pt x="648" y="474"/>
                    </a:lnTo>
                    <a:lnTo>
                      <a:pt x="648" y="474"/>
                    </a:lnTo>
                    <a:lnTo>
                      <a:pt x="648" y="474"/>
                    </a:lnTo>
                    <a:lnTo>
                      <a:pt x="648" y="474"/>
                    </a:lnTo>
                    <a:lnTo>
                      <a:pt x="648" y="474"/>
                    </a:lnTo>
                    <a:lnTo>
                      <a:pt x="648" y="474"/>
                    </a:lnTo>
                    <a:lnTo>
                      <a:pt x="648" y="474"/>
                    </a:lnTo>
                    <a:lnTo>
                      <a:pt x="648" y="472"/>
                    </a:lnTo>
                    <a:lnTo>
                      <a:pt x="648" y="472"/>
                    </a:lnTo>
                    <a:lnTo>
                      <a:pt x="648" y="472"/>
                    </a:lnTo>
                    <a:lnTo>
                      <a:pt x="648" y="471"/>
                    </a:lnTo>
                    <a:lnTo>
                      <a:pt x="648" y="471"/>
                    </a:lnTo>
                    <a:lnTo>
                      <a:pt x="648" y="471"/>
                    </a:lnTo>
                    <a:lnTo>
                      <a:pt x="646" y="471"/>
                    </a:lnTo>
                    <a:lnTo>
                      <a:pt x="644" y="469"/>
                    </a:lnTo>
                    <a:lnTo>
                      <a:pt x="644" y="469"/>
                    </a:lnTo>
                    <a:lnTo>
                      <a:pt x="642" y="469"/>
                    </a:lnTo>
                    <a:lnTo>
                      <a:pt x="642" y="469"/>
                    </a:lnTo>
                    <a:lnTo>
                      <a:pt x="642" y="469"/>
                    </a:lnTo>
                    <a:lnTo>
                      <a:pt x="642" y="469"/>
                    </a:lnTo>
                    <a:lnTo>
                      <a:pt x="642" y="469"/>
                    </a:lnTo>
                    <a:lnTo>
                      <a:pt x="641" y="469"/>
                    </a:lnTo>
                    <a:lnTo>
                      <a:pt x="641" y="469"/>
                    </a:lnTo>
                    <a:lnTo>
                      <a:pt x="641" y="469"/>
                    </a:lnTo>
                    <a:lnTo>
                      <a:pt x="641" y="469"/>
                    </a:lnTo>
                    <a:lnTo>
                      <a:pt x="641" y="469"/>
                    </a:lnTo>
                    <a:lnTo>
                      <a:pt x="641" y="469"/>
                    </a:lnTo>
                    <a:lnTo>
                      <a:pt x="641" y="469"/>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3"/>
                    </a:lnTo>
                    <a:lnTo>
                      <a:pt x="639" y="463"/>
                    </a:lnTo>
                    <a:lnTo>
                      <a:pt x="639" y="463"/>
                    </a:lnTo>
                    <a:lnTo>
                      <a:pt x="639" y="463"/>
                    </a:lnTo>
                    <a:lnTo>
                      <a:pt x="639" y="463"/>
                    </a:lnTo>
                    <a:lnTo>
                      <a:pt x="639" y="463"/>
                    </a:lnTo>
                    <a:lnTo>
                      <a:pt x="639" y="463"/>
                    </a:lnTo>
                    <a:lnTo>
                      <a:pt x="639" y="461"/>
                    </a:lnTo>
                    <a:lnTo>
                      <a:pt x="639" y="461"/>
                    </a:lnTo>
                    <a:lnTo>
                      <a:pt x="639" y="461"/>
                    </a:lnTo>
                    <a:lnTo>
                      <a:pt x="641" y="461"/>
                    </a:lnTo>
                    <a:lnTo>
                      <a:pt x="641" y="461"/>
                    </a:lnTo>
                    <a:lnTo>
                      <a:pt x="641" y="461"/>
                    </a:lnTo>
                    <a:lnTo>
                      <a:pt x="641" y="461"/>
                    </a:lnTo>
                    <a:lnTo>
                      <a:pt x="641" y="461"/>
                    </a:lnTo>
                    <a:lnTo>
                      <a:pt x="639" y="461"/>
                    </a:lnTo>
                    <a:lnTo>
                      <a:pt x="639" y="460"/>
                    </a:lnTo>
                    <a:lnTo>
                      <a:pt x="639" y="460"/>
                    </a:lnTo>
                    <a:lnTo>
                      <a:pt x="641" y="460"/>
                    </a:lnTo>
                    <a:lnTo>
                      <a:pt x="641" y="458"/>
                    </a:lnTo>
                    <a:lnTo>
                      <a:pt x="641" y="458"/>
                    </a:lnTo>
                    <a:lnTo>
                      <a:pt x="639" y="458"/>
                    </a:lnTo>
                    <a:lnTo>
                      <a:pt x="639" y="458"/>
                    </a:lnTo>
                    <a:lnTo>
                      <a:pt x="639" y="458"/>
                    </a:lnTo>
                    <a:lnTo>
                      <a:pt x="639" y="458"/>
                    </a:lnTo>
                    <a:lnTo>
                      <a:pt x="637" y="458"/>
                    </a:lnTo>
                    <a:lnTo>
                      <a:pt x="637" y="458"/>
                    </a:lnTo>
                    <a:lnTo>
                      <a:pt x="637" y="458"/>
                    </a:lnTo>
                    <a:lnTo>
                      <a:pt x="637" y="458"/>
                    </a:lnTo>
                    <a:lnTo>
                      <a:pt x="637" y="458"/>
                    </a:lnTo>
                    <a:lnTo>
                      <a:pt x="637" y="458"/>
                    </a:lnTo>
                    <a:lnTo>
                      <a:pt x="637" y="458"/>
                    </a:lnTo>
                    <a:lnTo>
                      <a:pt x="637" y="456"/>
                    </a:lnTo>
                    <a:lnTo>
                      <a:pt x="637" y="456"/>
                    </a:lnTo>
                    <a:lnTo>
                      <a:pt x="637" y="456"/>
                    </a:lnTo>
                    <a:lnTo>
                      <a:pt x="637" y="456"/>
                    </a:lnTo>
                    <a:lnTo>
                      <a:pt x="637" y="456"/>
                    </a:lnTo>
                    <a:lnTo>
                      <a:pt x="637" y="454"/>
                    </a:lnTo>
                    <a:lnTo>
                      <a:pt x="637" y="454"/>
                    </a:lnTo>
                    <a:lnTo>
                      <a:pt x="635" y="454"/>
                    </a:lnTo>
                    <a:lnTo>
                      <a:pt x="635" y="454"/>
                    </a:lnTo>
                    <a:lnTo>
                      <a:pt x="635" y="454"/>
                    </a:lnTo>
                    <a:lnTo>
                      <a:pt x="635" y="454"/>
                    </a:lnTo>
                    <a:lnTo>
                      <a:pt x="635" y="454"/>
                    </a:lnTo>
                    <a:lnTo>
                      <a:pt x="633" y="454"/>
                    </a:lnTo>
                    <a:lnTo>
                      <a:pt x="633" y="454"/>
                    </a:lnTo>
                    <a:lnTo>
                      <a:pt x="633" y="454"/>
                    </a:lnTo>
                    <a:lnTo>
                      <a:pt x="632" y="454"/>
                    </a:lnTo>
                    <a:lnTo>
                      <a:pt x="632" y="454"/>
                    </a:lnTo>
                    <a:lnTo>
                      <a:pt x="632" y="454"/>
                    </a:lnTo>
                    <a:lnTo>
                      <a:pt x="632" y="454"/>
                    </a:lnTo>
                    <a:lnTo>
                      <a:pt x="632" y="454"/>
                    </a:lnTo>
                    <a:lnTo>
                      <a:pt x="632" y="454"/>
                    </a:lnTo>
                    <a:lnTo>
                      <a:pt x="633" y="454"/>
                    </a:lnTo>
                    <a:lnTo>
                      <a:pt x="633" y="454"/>
                    </a:lnTo>
                    <a:lnTo>
                      <a:pt x="633" y="456"/>
                    </a:lnTo>
                    <a:lnTo>
                      <a:pt x="633" y="456"/>
                    </a:lnTo>
                    <a:lnTo>
                      <a:pt x="633" y="456"/>
                    </a:lnTo>
                    <a:lnTo>
                      <a:pt x="632" y="454"/>
                    </a:lnTo>
                    <a:lnTo>
                      <a:pt x="632" y="454"/>
                    </a:lnTo>
                    <a:lnTo>
                      <a:pt x="632" y="454"/>
                    </a:lnTo>
                    <a:lnTo>
                      <a:pt x="630" y="454"/>
                    </a:lnTo>
                    <a:lnTo>
                      <a:pt x="630" y="454"/>
                    </a:lnTo>
                    <a:lnTo>
                      <a:pt x="630" y="454"/>
                    </a:lnTo>
                    <a:lnTo>
                      <a:pt x="630" y="454"/>
                    </a:lnTo>
                    <a:lnTo>
                      <a:pt x="630" y="454"/>
                    </a:lnTo>
                    <a:lnTo>
                      <a:pt x="630" y="454"/>
                    </a:lnTo>
                    <a:lnTo>
                      <a:pt x="630" y="454"/>
                    </a:lnTo>
                    <a:lnTo>
                      <a:pt x="628" y="454"/>
                    </a:lnTo>
                    <a:lnTo>
                      <a:pt x="628" y="454"/>
                    </a:lnTo>
                    <a:lnTo>
                      <a:pt x="626" y="454"/>
                    </a:lnTo>
                    <a:lnTo>
                      <a:pt x="626" y="454"/>
                    </a:lnTo>
                    <a:lnTo>
                      <a:pt x="626" y="452"/>
                    </a:lnTo>
                    <a:lnTo>
                      <a:pt x="626" y="452"/>
                    </a:lnTo>
                    <a:lnTo>
                      <a:pt x="624" y="452"/>
                    </a:lnTo>
                    <a:lnTo>
                      <a:pt x="624" y="452"/>
                    </a:lnTo>
                    <a:lnTo>
                      <a:pt x="624" y="452"/>
                    </a:lnTo>
                    <a:lnTo>
                      <a:pt x="624" y="452"/>
                    </a:lnTo>
                    <a:lnTo>
                      <a:pt x="624" y="452"/>
                    </a:lnTo>
                    <a:lnTo>
                      <a:pt x="624" y="452"/>
                    </a:lnTo>
                    <a:lnTo>
                      <a:pt x="623" y="452"/>
                    </a:lnTo>
                    <a:lnTo>
                      <a:pt x="623" y="452"/>
                    </a:lnTo>
                    <a:lnTo>
                      <a:pt x="623" y="451"/>
                    </a:lnTo>
                    <a:lnTo>
                      <a:pt x="623" y="451"/>
                    </a:lnTo>
                    <a:lnTo>
                      <a:pt x="623" y="451"/>
                    </a:lnTo>
                    <a:lnTo>
                      <a:pt x="623" y="451"/>
                    </a:lnTo>
                    <a:lnTo>
                      <a:pt x="623" y="449"/>
                    </a:lnTo>
                    <a:lnTo>
                      <a:pt x="623" y="449"/>
                    </a:lnTo>
                    <a:lnTo>
                      <a:pt x="621" y="449"/>
                    </a:lnTo>
                    <a:lnTo>
                      <a:pt x="621" y="449"/>
                    </a:lnTo>
                    <a:lnTo>
                      <a:pt x="621" y="449"/>
                    </a:lnTo>
                    <a:lnTo>
                      <a:pt x="621" y="447"/>
                    </a:lnTo>
                    <a:lnTo>
                      <a:pt x="621" y="447"/>
                    </a:lnTo>
                    <a:lnTo>
                      <a:pt x="621" y="447"/>
                    </a:lnTo>
                    <a:lnTo>
                      <a:pt x="621" y="447"/>
                    </a:lnTo>
                    <a:lnTo>
                      <a:pt x="619" y="447"/>
                    </a:lnTo>
                    <a:lnTo>
                      <a:pt x="619" y="447"/>
                    </a:lnTo>
                    <a:lnTo>
                      <a:pt x="619" y="447"/>
                    </a:lnTo>
                    <a:lnTo>
                      <a:pt x="619" y="445"/>
                    </a:lnTo>
                    <a:lnTo>
                      <a:pt x="619" y="445"/>
                    </a:lnTo>
                    <a:lnTo>
                      <a:pt x="619" y="445"/>
                    </a:lnTo>
                    <a:lnTo>
                      <a:pt x="619" y="445"/>
                    </a:lnTo>
                    <a:lnTo>
                      <a:pt x="617" y="445"/>
                    </a:lnTo>
                    <a:lnTo>
                      <a:pt x="617" y="443"/>
                    </a:lnTo>
                    <a:lnTo>
                      <a:pt x="617" y="443"/>
                    </a:lnTo>
                    <a:lnTo>
                      <a:pt x="617" y="443"/>
                    </a:lnTo>
                    <a:lnTo>
                      <a:pt x="617" y="443"/>
                    </a:lnTo>
                    <a:lnTo>
                      <a:pt x="617" y="443"/>
                    </a:lnTo>
                    <a:lnTo>
                      <a:pt x="617" y="443"/>
                    </a:lnTo>
                    <a:lnTo>
                      <a:pt x="617" y="443"/>
                    </a:lnTo>
                    <a:lnTo>
                      <a:pt x="617" y="442"/>
                    </a:lnTo>
                    <a:lnTo>
                      <a:pt x="617" y="442"/>
                    </a:lnTo>
                    <a:lnTo>
                      <a:pt x="617" y="442"/>
                    </a:lnTo>
                    <a:lnTo>
                      <a:pt x="617" y="442"/>
                    </a:lnTo>
                    <a:lnTo>
                      <a:pt x="617" y="442"/>
                    </a:lnTo>
                    <a:lnTo>
                      <a:pt x="615" y="442"/>
                    </a:lnTo>
                    <a:lnTo>
                      <a:pt x="615" y="442"/>
                    </a:lnTo>
                    <a:lnTo>
                      <a:pt x="615" y="442"/>
                    </a:lnTo>
                    <a:lnTo>
                      <a:pt x="615" y="442"/>
                    </a:lnTo>
                    <a:lnTo>
                      <a:pt x="615" y="442"/>
                    </a:lnTo>
                    <a:lnTo>
                      <a:pt x="614" y="442"/>
                    </a:lnTo>
                    <a:lnTo>
                      <a:pt x="614" y="442"/>
                    </a:lnTo>
                    <a:lnTo>
                      <a:pt x="614" y="442"/>
                    </a:lnTo>
                    <a:lnTo>
                      <a:pt x="614" y="443"/>
                    </a:lnTo>
                    <a:lnTo>
                      <a:pt x="614" y="443"/>
                    </a:lnTo>
                    <a:lnTo>
                      <a:pt x="614" y="443"/>
                    </a:lnTo>
                    <a:lnTo>
                      <a:pt x="612" y="443"/>
                    </a:lnTo>
                    <a:lnTo>
                      <a:pt x="612" y="443"/>
                    </a:lnTo>
                    <a:lnTo>
                      <a:pt x="612" y="442"/>
                    </a:lnTo>
                    <a:lnTo>
                      <a:pt x="612" y="442"/>
                    </a:lnTo>
                    <a:lnTo>
                      <a:pt x="612" y="442"/>
                    </a:lnTo>
                    <a:lnTo>
                      <a:pt x="612" y="442"/>
                    </a:lnTo>
                    <a:lnTo>
                      <a:pt x="612" y="442"/>
                    </a:lnTo>
                    <a:lnTo>
                      <a:pt x="610" y="442"/>
                    </a:lnTo>
                    <a:lnTo>
                      <a:pt x="610" y="442"/>
                    </a:lnTo>
                    <a:lnTo>
                      <a:pt x="612" y="442"/>
                    </a:lnTo>
                    <a:lnTo>
                      <a:pt x="612" y="442"/>
                    </a:lnTo>
                    <a:lnTo>
                      <a:pt x="610" y="443"/>
                    </a:lnTo>
                    <a:lnTo>
                      <a:pt x="610" y="443"/>
                    </a:lnTo>
                    <a:lnTo>
                      <a:pt x="610" y="443"/>
                    </a:lnTo>
                    <a:lnTo>
                      <a:pt x="610" y="443"/>
                    </a:lnTo>
                    <a:lnTo>
                      <a:pt x="610" y="443"/>
                    </a:lnTo>
                    <a:lnTo>
                      <a:pt x="610" y="443"/>
                    </a:lnTo>
                    <a:lnTo>
                      <a:pt x="610" y="443"/>
                    </a:lnTo>
                    <a:lnTo>
                      <a:pt x="610" y="443"/>
                    </a:lnTo>
                    <a:lnTo>
                      <a:pt x="608" y="443"/>
                    </a:lnTo>
                    <a:lnTo>
                      <a:pt x="610" y="443"/>
                    </a:lnTo>
                    <a:lnTo>
                      <a:pt x="610" y="443"/>
                    </a:lnTo>
                    <a:lnTo>
                      <a:pt x="610" y="443"/>
                    </a:lnTo>
                    <a:lnTo>
                      <a:pt x="610" y="443"/>
                    </a:lnTo>
                    <a:lnTo>
                      <a:pt x="610" y="443"/>
                    </a:lnTo>
                    <a:lnTo>
                      <a:pt x="610" y="442"/>
                    </a:lnTo>
                    <a:lnTo>
                      <a:pt x="610" y="442"/>
                    </a:lnTo>
                    <a:lnTo>
                      <a:pt x="610" y="442"/>
                    </a:lnTo>
                    <a:lnTo>
                      <a:pt x="610" y="442"/>
                    </a:lnTo>
                    <a:lnTo>
                      <a:pt x="610" y="442"/>
                    </a:lnTo>
                    <a:lnTo>
                      <a:pt x="608" y="442"/>
                    </a:lnTo>
                    <a:lnTo>
                      <a:pt x="608" y="442"/>
                    </a:lnTo>
                    <a:lnTo>
                      <a:pt x="608" y="442"/>
                    </a:lnTo>
                    <a:lnTo>
                      <a:pt x="608" y="442"/>
                    </a:lnTo>
                    <a:lnTo>
                      <a:pt x="608" y="443"/>
                    </a:lnTo>
                    <a:lnTo>
                      <a:pt x="608" y="443"/>
                    </a:lnTo>
                    <a:lnTo>
                      <a:pt x="608" y="443"/>
                    </a:lnTo>
                    <a:lnTo>
                      <a:pt x="608" y="443"/>
                    </a:lnTo>
                    <a:lnTo>
                      <a:pt x="608" y="443"/>
                    </a:lnTo>
                    <a:lnTo>
                      <a:pt x="608" y="443"/>
                    </a:lnTo>
                    <a:lnTo>
                      <a:pt x="608" y="442"/>
                    </a:lnTo>
                    <a:lnTo>
                      <a:pt x="606" y="442"/>
                    </a:lnTo>
                    <a:lnTo>
                      <a:pt x="606" y="442"/>
                    </a:lnTo>
                    <a:lnTo>
                      <a:pt x="606" y="442"/>
                    </a:lnTo>
                    <a:lnTo>
                      <a:pt x="606" y="442"/>
                    </a:lnTo>
                    <a:lnTo>
                      <a:pt x="606" y="442"/>
                    </a:lnTo>
                    <a:lnTo>
                      <a:pt x="604" y="442"/>
                    </a:lnTo>
                    <a:lnTo>
                      <a:pt x="604" y="442"/>
                    </a:lnTo>
                    <a:lnTo>
                      <a:pt x="604" y="442"/>
                    </a:lnTo>
                    <a:lnTo>
                      <a:pt x="604" y="442"/>
                    </a:lnTo>
                    <a:lnTo>
                      <a:pt x="604" y="442"/>
                    </a:lnTo>
                    <a:lnTo>
                      <a:pt x="606" y="442"/>
                    </a:lnTo>
                    <a:lnTo>
                      <a:pt x="606" y="442"/>
                    </a:lnTo>
                    <a:lnTo>
                      <a:pt x="606" y="442"/>
                    </a:lnTo>
                    <a:lnTo>
                      <a:pt x="606" y="442"/>
                    </a:lnTo>
                    <a:lnTo>
                      <a:pt x="606" y="442"/>
                    </a:lnTo>
                    <a:lnTo>
                      <a:pt x="606" y="443"/>
                    </a:lnTo>
                    <a:lnTo>
                      <a:pt x="606" y="443"/>
                    </a:lnTo>
                    <a:lnTo>
                      <a:pt x="606" y="443"/>
                    </a:lnTo>
                    <a:lnTo>
                      <a:pt x="606" y="443"/>
                    </a:lnTo>
                    <a:lnTo>
                      <a:pt x="606" y="443"/>
                    </a:lnTo>
                    <a:lnTo>
                      <a:pt x="606" y="443"/>
                    </a:lnTo>
                    <a:lnTo>
                      <a:pt x="606" y="443"/>
                    </a:lnTo>
                    <a:lnTo>
                      <a:pt x="606" y="443"/>
                    </a:lnTo>
                    <a:lnTo>
                      <a:pt x="604" y="443"/>
                    </a:lnTo>
                    <a:lnTo>
                      <a:pt x="604" y="443"/>
                    </a:lnTo>
                    <a:lnTo>
                      <a:pt x="604" y="443"/>
                    </a:lnTo>
                    <a:lnTo>
                      <a:pt x="604" y="445"/>
                    </a:lnTo>
                    <a:lnTo>
                      <a:pt x="604" y="445"/>
                    </a:lnTo>
                    <a:lnTo>
                      <a:pt x="604" y="445"/>
                    </a:lnTo>
                    <a:lnTo>
                      <a:pt x="604" y="445"/>
                    </a:lnTo>
                    <a:lnTo>
                      <a:pt x="604" y="445"/>
                    </a:lnTo>
                    <a:lnTo>
                      <a:pt x="603" y="445"/>
                    </a:lnTo>
                    <a:lnTo>
                      <a:pt x="603" y="445"/>
                    </a:lnTo>
                    <a:lnTo>
                      <a:pt x="603" y="445"/>
                    </a:lnTo>
                    <a:lnTo>
                      <a:pt x="603" y="445"/>
                    </a:lnTo>
                    <a:lnTo>
                      <a:pt x="603" y="443"/>
                    </a:lnTo>
                    <a:lnTo>
                      <a:pt x="603" y="443"/>
                    </a:lnTo>
                    <a:lnTo>
                      <a:pt x="603" y="443"/>
                    </a:lnTo>
                    <a:lnTo>
                      <a:pt x="603" y="443"/>
                    </a:lnTo>
                    <a:lnTo>
                      <a:pt x="603" y="443"/>
                    </a:lnTo>
                    <a:lnTo>
                      <a:pt x="603" y="443"/>
                    </a:lnTo>
                    <a:lnTo>
                      <a:pt x="603" y="443"/>
                    </a:lnTo>
                    <a:lnTo>
                      <a:pt x="601" y="443"/>
                    </a:lnTo>
                    <a:lnTo>
                      <a:pt x="601" y="443"/>
                    </a:lnTo>
                    <a:lnTo>
                      <a:pt x="601" y="443"/>
                    </a:lnTo>
                    <a:lnTo>
                      <a:pt x="601" y="443"/>
                    </a:lnTo>
                    <a:lnTo>
                      <a:pt x="601" y="442"/>
                    </a:lnTo>
                    <a:lnTo>
                      <a:pt x="601" y="442"/>
                    </a:lnTo>
                    <a:lnTo>
                      <a:pt x="601" y="442"/>
                    </a:lnTo>
                    <a:lnTo>
                      <a:pt x="601" y="442"/>
                    </a:lnTo>
                    <a:lnTo>
                      <a:pt x="601" y="442"/>
                    </a:lnTo>
                    <a:lnTo>
                      <a:pt x="601" y="442"/>
                    </a:lnTo>
                    <a:lnTo>
                      <a:pt x="601" y="440"/>
                    </a:lnTo>
                    <a:lnTo>
                      <a:pt x="601" y="440"/>
                    </a:lnTo>
                    <a:lnTo>
                      <a:pt x="601" y="440"/>
                    </a:lnTo>
                    <a:lnTo>
                      <a:pt x="599" y="440"/>
                    </a:lnTo>
                    <a:lnTo>
                      <a:pt x="599" y="440"/>
                    </a:lnTo>
                    <a:lnTo>
                      <a:pt x="599" y="440"/>
                    </a:lnTo>
                    <a:lnTo>
                      <a:pt x="599" y="440"/>
                    </a:lnTo>
                    <a:lnTo>
                      <a:pt x="599" y="440"/>
                    </a:lnTo>
                    <a:lnTo>
                      <a:pt x="599" y="440"/>
                    </a:lnTo>
                    <a:lnTo>
                      <a:pt x="599" y="440"/>
                    </a:lnTo>
                    <a:lnTo>
                      <a:pt x="599" y="440"/>
                    </a:lnTo>
                    <a:lnTo>
                      <a:pt x="599" y="440"/>
                    </a:lnTo>
                    <a:lnTo>
                      <a:pt x="599" y="440"/>
                    </a:lnTo>
                    <a:lnTo>
                      <a:pt x="597" y="440"/>
                    </a:lnTo>
                    <a:lnTo>
                      <a:pt x="597" y="438"/>
                    </a:lnTo>
                    <a:lnTo>
                      <a:pt x="597" y="438"/>
                    </a:lnTo>
                    <a:lnTo>
                      <a:pt x="597" y="438"/>
                    </a:lnTo>
                    <a:lnTo>
                      <a:pt x="597" y="438"/>
                    </a:lnTo>
                    <a:lnTo>
                      <a:pt x="597" y="438"/>
                    </a:lnTo>
                    <a:lnTo>
                      <a:pt x="597" y="438"/>
                    </a:lnTo>
                    <a:lnTo>
                      <a:pt x="597" y="436"/>
                    </a:lnTo>
                    <a:lnTo>
                      <a:pt x="597" y="436"/>
                    </a:lnTo>
                    <a:lnTo>
                      <a:pt x="595" y="436"/>
                    </a:lnTo>
                    <a:lnTo>
                      <a:pt x="595" y="436"/>
                    </a:lnTo>
                    <a:lnTo>
                      <a:pt x="595" y="436"/>
                    </a:lnTo>
                    <a:lnTo>
                      <a:pt x="595" y="436"/>
                    </a:lnTo>
                    <a:lnTo>
                      <a:pt x="595" y="436"/>
                    </a:lnTo>
                    <a:lnTo>
                      <a:pt x="594" y="434"/>
                    </a:lnTo>
                    <a:lnTo>
                      <a:pt x="594" y="434"/>
                    </a:lnTo>
                    <a:lnTo>
                      <a:pt x="594" y="434"/>
                    </a:lnTo>
                    <a:lnTo>
                      <a:pt x="594" y="434"/>
                    </a:lnTo>
                    <a:lnTo>
                      <a:pt x="594" y="434"/>
                    </a:lnTo>
                    <a:lnTo>
                      <a:pt x="594" y="433"/>
                    </a:lnTo>
                    <a:lnTo>
                      <a:pt x="594" y="433"/>
                    </a:lnTo>
                    <a:lnTo>
                      <a:pt x="595" y="433"/>
                    </a:lnTo>
                    <a:lnTo>
                      <a:pt x="595" y="433"/>
                    </a:lnTo>
                    <a:lnTo>
                      <a:pt x="594" y="433"/>
                    </a:lnTo>
                    <a:lnTo>
                      <a:pt x="594" y="433"/>
                    </a:lnTo>
                    <a:lnTo>
                      <a:pt x="594" y="433"/>
                    </a:lnTo>
                    <a:lnTo>
                      <a:pt x="594" y="431"/>
                    </a:lnTo>
                    <a:lnTo>
                      <a:pt x="594" y="431"/>
                    </a:lnTo>
                    <a:lnTo>
                      <a:pt x="594" y="431"/>
                    </a:lnTo>
                    <a:lnTo>
                      <a:pt x="594" y="431"/>
                    </a:lnTo>
                    <a:lnTo>
                      <a:pt x="594" y="431"/>
                    </a:lnTo>
                    <a:lnTo>
                      <a:pt x="594" y="431"/>
                    </a:lnTo>
                    <a:lnTo>
                      <a:pt x="594" y="431"/>
                    </a:lnTo>
                    <a:lnTo>
                      <a:pt x="594" y="431"/>
                    </a:lnTo>
                    <a:lnTo>
                      <a:pt x="594" y="431"/>
                    </a:lnTo>
                    <a:lnTo>
                      <a:pt x="595" y="431"/>
                    </a:lnTo>
                    <a:lnTo>
                      <a:pt x="595" y="431"/>
                    </a:lnTo>
                    <a:lnTo>
                      <a:pt x="595" y="431"/>
                    </a:lnTo>
                    <a:lnTo>
                      <a:pt x="595" y="431"/>
                    </a:lnTo>
                    <a:lnTo>
                      <a:pt x="594" y="431"/>
                    </a:lnTo>
                    <a:lnTo>
                      <a:pt x="594" y="431"/>
                    </a:lnTo>
                    <a:lnTo>
                      <a:pt x="594" y="429"/>
                    </a:lnTo>
                    <a:lnTo>
                      <a:pt x="594" y="429"/>
                    </a:lnTo>
                    <a:lnTo>
                      <a:pt x="594" y="429"/>
                    </a:lnTo>
                    <a:lnTo>
                      <a:pt x="594" y="429"/>
                    </a:lnTo>
                    <a:lnTo>
                      <a:pt x="594" y="427"/>
                    </a:lnTo>
                    <a:lnTo>
                      <a:pt x="592" y="427"/>
                    </a:lnTo>
                    <a:lnTo>
                      <a:pt x="592" y="427"/>
                    </a:lnTo>
                    <a:lnTo>
                      <a:pt x="592" y="427"/>
                    </a:lnTo>
                    <a:lnTo>
                      <a:pt x="594" y="427"/>
                    </a:lnTo>
                    <a:lnTo>
                      <a:pt x="594" y="427"/>
                    </a:lnTo>
                    <a:lnTo>
                      <a:pt x="594" y="425"/>
                    </a:lnTo>
                    <a:lnTo>
                      <a:pt x="594" y="425"/>
                    </a:lnTo>
                    <a:lnTo>
                      <a:pt x="592" y="425"/>
                    </a:lnTo>
                    <a:lnTo>
                      <a:pt x="592" y="425"/>
                    </a:lnTo>
                    <a:lnTo>
                      <a:pt x="592" y="425"/>
                    </a:lnTo>
                    <a:lnTo>
                      <a:pt x="592" y="423"/>
                    </a:lnTo>
                    <a:lnTo>
                      <a:pt x="592" y="423"/>
                    </a:lnTo>
                    <a:lnTo>
                      <a:pt x="592" y="423"/>
                    </a:lnTo>
                    <a:lnTo>
                      <a:pt x="592" y="423"/>
                    </a:lnTo>
                    <a:lnTo>
                      <a:pt x="592" y="423"/>
                    </a:lnTo>
                    <a:lnTo>
                      <a:pt x="590" y="422"/>
                    </a:lnTo>
                    <a:lnTo>
                      <a:pt x="590"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0"/>
                    </a:lnTo>
                    <a:lnTo>
                      <a:pt x="594" y="420"/>
                    </a:lnTo>
                    <a:lnTo>
                      <a:pt x="594" y="420"/>
                    </a:lnTo>
                    <a:lnTo>
                      <a:pt x="594" y="420"/>
                    </a:lnTo>
                    <a:lnTo>
                      <a:pt x="594" y="420"/>
                    </a:lnTo>
                    <a:lnTo>
                      <a:pt x="594" y="420"/>
                    </a:lnTo>
                    <a:lnTo>
                      <a:pt x="594" y="418"/>
                    </a:lnTo>
                    <a:lnTo>
                      <a:pt x="594" y="418"/>
                    </a:lnTo>
                    <a:lnTo>
                      <a:pt x="594" y="418"/>
                    </a:lnTo>
                    <a:lnTo>
                      <a:pt x="594" y="418"/>
                    </a:lnTo>
                    <a:lnTo>
                      <a:pt x="594" y="418"/>
                    </a:lnTo>
                    <a:lnTo>
                      <a:pt x="594" y="418"/>
                    </a:lnTo>
                    <a:lnTo>
                      <a:pt x="592" y="418"/>
                    </a:lnTo>
                    <a:lnTo>
                      <a:pt x="592" y="418"/>
                    </a:lnTo>
                    <a:lnTo>
                      <a:pt x="592" y="418"/>
                    </a:lnTo>
                    <a:lnTo>
                      <a:pt x="592" y="418"/>
                    </a:lnTo>
                    <a:lnTo>
                      <a:pt x="592" y="418"/>
                    </a:lnTo>
                    <a:lnTo>
                      <a:pt x="592" y="420"/>
                    </a:lnTo>
                    <a:lnTo>
                      <a:pt x="592" y="420"/>
                    </a:lnTo>
                    <a:lnTo>
                      <a:pt x="592" y="418"/>
                    </a:lnTo>
                    <a:lnTo>
                      <a:pt x="590" y="418"/>
                    </a:lnTo>
                    <a:lnTo>
                      <a:pt x="590" y="418"/>
                    </a:lnTo>
                    <a:lnTo>
                      <a:pt x="590" y="418"/>
                    </a:lnTo>
                    <a:lnTo>
                      <a:pt x="590" y="418"/>
                    </a:lnTo>
                    <a:lnTo>
                      <a:pt x="590" y="418"/>
                    </a:lnTo>
                    <a:lnTo>
                      <a:pt x="590" y="416"/>
                    </a:lnTo>
                    <a:lnTo>
                      <a:pt x="590" y="416"/>
                    </a:lnTo>
                    <a:lnTo>
                      <a:pt x="590" y="416"/>
                    </a:lnTo>
                    <a:lnTo>
                      <a:pt x="590" y="416"/>
                    </a:lnTo>
                    <a:lnTo>
                      <a:pt x="590" y="414"/>
                    </a:lnTo>
                    <a:lnTo>
                      <a:pt x="590" y="414"/>
                    </a:lnTo>
                    <a:lnTo>
                      <a:pt x="592" y="414"/>
                    </a:lnTo>
                    <a:lnTo>
                      <a:pt x="592" y="414"/>
                    </a:lnTo>
                    <a:lnTo>
                      <a:pt x="592" y="414"/>
                    </a:lnTo>
                    <a:lnTo>
                      <a:pt x="592" y="414"/>
                    </a:lnTo>
                    <a:lnTo>
                      <a:pt x="592" y="414"/>
                    </a:lnTo>
                    <a:lnTo>
                      <a:pt x="592" y="414"/>
                    </a:lnTo>
                    <a:lnTo>
                      <a:pt x="592" y="414"/>
                    </a:lnTo>
                    <a:lnTo>
                      <a:pt x="592" y="414"/>
                    </a:lnTo>
                    <a:lnTo>
                      <a:pt x="592" y="414"/>
                    </a:lnTo>
                    <a:lnTo>
                      <a:pt x="592" y="414"/>
                    </a:lnTo>
                    <a:lnTo>
                      <a:pt x="594" y="414"/>
                    </a:lnTo>
                    <a:lnTo>
                      <a:pt x="592" y="413"/>
                    </a:lnTo>
                    <a:lnTo>
                      <a:pt x="592" y="413"/>
                    </a:lnTo>
                    <a:lnTo>
                      <a:pt x="592" y="413"/>
                    </a:lnTo>
                    <a:lnTo>
                      <a:pt x="592" y="411"/>
                    </a:lnTo>
                    <a:lnTo>
                      <a:pt x="592" y="411"/>
                    </a:lnTo>
                    <a:lnTo>
                      <a:pt x="592" y="411"/>
                    </a:lnTo>
                    <a:lnTo>
                      <a:pt x="592" y="411"/>
                    </a:lnTo>
                    <a:lnTo>
                      <a:pt x="592" y="411"/>
                    </a:lnTo>
                    <a:lnTo>
                      <a:pt x="592" y="411"/>
                    </a:lnTo>
                    <a:lnTo>
                      <a:pt x="592" y="411"/>
                    </a:lnTo>
                    <a:lnTo>
                      <a:pt x="592" y="411"/>
                    </a:lnTo>
                    <a:lnTo>
                      <a:pt x="592" y="411"/>
                    </a:lnTo>
                    <a:lnTo>
                      <a:pt x="592" y="411"/>
                    </a:lnTo>
                    <a:lnTo>
                      <a:pt x="594" y="411"/>
                    </a:lnTo>
                    <a:lnTo>
                      <a:pt x="594" y="411"/>
                    </a:lnTo>
                    <a:lnTo>
                      <a:pt x="594" y="411"/>
                    </a:lnTo>
                    <a:lnTo>
                      <a:pt x="594" y="411"/>
                    </a:lnTo>
                    <a:lnTo>
                      <a:pt x="594" y="411"/>
                    </a:lnTo>
                    <a:lnTo>
                      <a:pt x="592" y="409"/>
                    </a:lnTo>
                    <a:lnTo>
                      <a:pt x="592" y="409"/>
                    </a:lnTo>
                    <a:lnTo>
                      <a:pt x="592" y="409"/>
                    </a:lnTo>
                    <a:lnTo>
                      <a:pt x="592" y="409"/>
                    </a:lnTo>
                    <a:lnTo>
                      <a:pt x="592" y="409"/>
                    </a:lnTo>
                    <a:lnTo>
                      <a:pt x="592" y="409"/>
                    </a:lnTo>
                    <a:lnTo>
                      <a:pt x="592" y="409"/>
                    </a:lnTo>
                    <a:lnTo>
                      <a:pt x="590" y="409"/>
                    </a:lnTo>
                    <a:lnTo>
                      <a:pt x="590" y="409"/>
                    </a:lnTo>
                    <a:lnTo>
                      <a:pt x="590" y="409"/>
                    </a:lnTo>
                    <a:lnTo>
                      <a:pt x="590" y="409"/>
                    </a:lnTo>
                    <a:lnTo>
                      <a:pt x="590" y="409"/>
                    </a:lnTo>
                    <a:lnTo>
                      <a:pt x="590" y="409"/>
                    </a:lnTo>
                    <a:lnTo>
                      <a:pt x="590" y="409"/>
                    </a:lnTo>
                    <a:lnTo>
                      <a:pt x="590" y="407"/>
                    </a:lnTo>
                    <a:lnTo>
                      <a:pt x="590" y="407"/>
                    </a:lnTo>
                    <a:lnTo>
                      <a:pt x="590" y="407"/>
                    </a:lnTo>
                    <a:lnTo>
                      <a:pt x="590" y="407"/>
                    </a:lnTo>
                    <a:lnTo>
                      <a:pt x="590"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6" y="407"/>
                    </a:lnTo>
                    <a:lnTo>
                      <a:pt x="586" y="407"/>
                    </a:lnTo>
                    <a:lnTo>
                      <a:pt x="586" y="407"/>
                    </a:lnTo>
                    <a:lnTo>
                      <a:pt x="586" y="407"/>
                    </a:lnTo>
                    <a:lnTo>
                      <a:pt x="586" y="407"/>
                    </a:lnTo>
                    <a:lnTo>
                      <a:pt x="586" y="407"/>
                    </a:lnTo>
                    <a:lnTo>
                      <a:pt x="586" y="407"/>
                    </a:lnTo>
                    <a:lnTo>
                      <a:pt x="586" y="407"/>
                    </a:lnTo>
                    <a:lnTo>
                      <a:pt x="585" y="407"/>
                    </a:lnTo>
                    <a:lnTo>
                      <a:pt x="585" y="407"/>
                    </a:lnTo>
                    <a:lnTo>
                      <a:pt x="585" y="407"/>
                    </a:lnTo>
                    <a:lnTo>
                      <a:pt x="585" y="407"/>
                    </a:lnTo>
                    <a:lnTo>
                      <a:pt x="585" y="407"/>
                    </a:lnTo>
                    <a:lnTo>
                      <a:pt x="585" y="407"/>
                    </a:lnTo>
                    <a:lnTo>
                      <a:pt x="585" y="407"/>
                    </a:lnTo>
                    <a:lnTo>
                      <a:pt x="583" y="407"/>
                    </a:lnTo>
                    <a:lnTo>
                      <a:pt x="583" y="407"/>
                    </a:lnTo>
                    <a:lnTo>
                      <a:pt x="583" y="409"/>
                    </a:lnTo>
                    <a:lnTo>
                      <a:pt x="583" y="409"/>
                    </a:lnTo>
                    <a:lnTo>
                      <a:pt x="583" y="409"/>
                    </a:lnTo>
                    <a:lnTo>
                      <a:pt x="583" y="407"/>
                    </a:lnTo>
                    <a:lnTo>
                      <a:pt x="583" y="407"/>
                    </a:lnTo>
                    <a:lnTo>
                      <a:pt x="583"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79" y="407"/>
                    </a:lnTo>
                    <a:lnTo>
                      <a:pt x="579" y="407"/>
                    </a:lnTo>
                    <a:lnTo>
                      <a:pt x="579" y="407"/>
                    </a:lnTo>
                    <a:lnTo>
                      <a:pt x="579" y="407"/>
                    </a:lnTo>
                    <a:lnTo>
                      <a:pt x="579" y="407"/>
                    </a:lnTo>
                    <a:lnTo>
                      <a:pt x="579" y="405"/>
                    </a:lnTo>
                    <a:lnTo>
                      <a:pt x="579" y="405"/>
                    </a:lnTo>
                    <a:lnTo>
                      <a:pt x="579" y="405"/>
                    </a:lnTo>
                    <a:lnTo>
                      <a:pt x="579" y="405"/>
                    </a:lnTo>
                    <a:lnTo>
                      <a:pt x="579" y="405"/>
                    </a:lnTo>
                    <a:lnTo>
                      <a:pt x="579" y="405"/>
                    </a:lnTo>
                    <a:lnTo>
                      <a:pt x="579" y="405"/>
                    </a:lnTo>
                    <a:lnTo>
                      <a:pt x="579" y="405"/>
                    </a:lnTo>
                    <a:lnTo>
                      <a:pt x="579" y="405"/>
                    </a:lnTo>
                    <a:lnTo>
                      <a:pt x="579" y="405"/>
                    </a:lnTo>
                    <a:lnTo>
                      <a:pt x="577" y="405"/>
                    </a:lnTo>
                    <a:lnTo>
                      <a:pt x="577" y="405"/>
                    </a:lnTo>
                    <a:lnTo>
                      <a:pt x="577" y="405"/>
                    </a:lnTo>
                    <a:lnTo>
                      <a:pt x="577" y="405"/>
                    </a:lnTo>
                    <a:lnTo>
                      <a:pt x="577" y="405"/>
                    </a:lnTo>
                    <a:lnTo>
                      <a:pt x="577" y="407"/>
                    </a:lnTo>
                    <a:lnTo>
                      <a:pt x="577" y="407"/>
                    </a:lnTo>
                    <a:lnTo>
                      <a:pt x="577" y="407"/>
                    </a:lnTo>
                    <a:lnTo>
                      <a:pt x="577" y="407"/>
                    </a:lnTo>
                    <a:lnTo>
                      <a:pt x="577" y="407"/>
                    </a:lnTo>
                    <a:lnTo>
                      <a:pt x="577" y="407"/>
                    </a:lnTo>
                    <a:lnTo>
                      <a:pt x="577" y="407"/>
                    </a:lnTo>
                    <a:lnTo>
                      <a:pt x="576" y="407"/>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4" y="404"/>
                    </a:lnTo>
                    <a:lnTo>
                      <a:pt x="574" y="404"/>
                    </a:lnTo>
                    <a:lnTo>
                      <a:pt x="574" y="404"/>
                    </a:lnTo>
                    <a:lnTo>
                      <a:pt x="574" y="404"/>
                    </a:lnTo>
                    <a:lnTo>
                      <a:pt x="574" y="404"/>
                    </a:lnTo>
                    <a:lnTo>
                      <a:pt x="574" y="404"/>
                    </a:lnTo>
                    <a:lnTo>
                      <a:pt x="574" y="404"/>
                    </a:lnTo>
                    <a:lnTo>
                      <a:pt x="572" y="404"/>
                    </a:lnTo>
                    <a:lnTo>
                      <a:pt x="572" y="404"/>
                    </a:lnTo>
                    <a:lnTo>
                      <a:pt x="572" y="404"/>
                    </a:lnTo>
                    <a:lnTo>
                      <a:pt x="572" y="402"/>
                    </a:lnTo>
                    <a:lnTo>
                      <a:pt x="572" y="402"/>
                    </a:lnTo>
                    <a:lnTo>
                      <a:pt x="572" y="402"/>
                    </a:lnTo>
                    <a:lnTo>
                      <a:pt x="572" y="402"/>
                    </a:lnTo>
                    <a:lnTo>
                      <a:pt x="570" y="402"/>
                    </a:lnTo>
                    <a:lnTo>
                      <a:pt x="570" y="402"/>
                    </a:lnTo>
                    <a:lnTo>
                      <a:pt x="570" y="402"/>
                    </a:lnTo>
                    <a:lnTo>
                      <a:pt x="570" y="402"/>
                    </a:lnTo>
                    <a:lnTo>
                      <a:pt x="570" y="402"/>
                    </a:lnTo>
                    <a:lnTo>
                      <a:pt x="570" y="402"/>
                    </a:lnTo>
                    <a:lnTo>
                      <a:pt x="570" y="402"/>
                    </a:lnTo>
                    <a:lnTo>
                      <a:pt x="570" y="402"/>
                    </a:lnTo>
                    <a:lnTo>
                      <a:pt x="570" y="400"/>
                    </a:lnTo>
                    <a:lnTo>
                      <a:pt x="570" y="400"/>
                    </a:lnTo>
                    <a:lnTo>
                      <a:pt x="570" y="400"/>
                    </a:lnTo>
                    <a:lnTo>
                      <a:pt x="568" y="400"/>
                    </a:lnTo>
                    <a:lnTo>
                      <a:pt x="568" y="400"/>
                    </a:lnTo>
                    <a:lnTo>
                      <a:pt x="568" y="400"/>
                    </a:lnTo>
                    <a:lnTo>
                      <a:pt x="568" y="400"/>
                    </a:lnTo>
                    <a:lnTo>
                      <a:pt x="568" y="400"/>
                    </a:lnTo>
                    <a:lnTo>
                      <a:pt x="568" y="400"/>
                    </a:lnTo>
                    <a:lnTo>
                      <a:pt x="568" y="400"/>
                    </a:lnTo>
                    <a:lnTo>
                      <a:pt x="568" y="400"/>
                    </a:lnTo>
                    <a:lnTo>
                      <a:pt x="566" y="400"/>
                    </a:lnTo>
                    <a:lnTo>
                      <a:pt x="566" y="400"/>
                    </a:lnTo>
                    <a:lnTo>
                      <a:pt x="566" y="400"/>
                    </a:lnTo>
                    <a:lnTo>
                      <a:pt x="566" y="400"/>
                    </a:lnTo>
                    <a:lnTo>
                      <a:pt x="565" y="398"/>
                    </a:lnTo>
                    <a:lnTo>
                      <a:pt x="565" y="398"/>
                    </a:lnTo>
                    <a:lnTo>
                      <a:pt x="565" y="398"/>
                    </a:lnTo>
                    <a:lnTo>
                      <a:pt x="565" y="398"/>
                    </a:lnTo>
                    <a:lnTo>
                      <a:pt x="565" y="398"/>
                    </a:lnTo>
                    <a:lnTo>
                      <a:pt x="565" y="398"/>
                    </a:lnTo>
                    <a:lnTo>
                      <a:pt x="565" y="398"/>
                    </a:lnTo>
                    <a:lnTo>
                      <a:pt x="565" y="398"/>
                    </a:lnTo>
                    <a:lnTo>
                      <a:pt x="565" y="398"/>
                    </a:lnTo>
                    <a:lnTo>
                      <a:pt x="565" y="396"/>
                    </a:lnTo>
                    <a:lnTo>
                      <a:pt x="563" y="396"/>
                    </a:lnTo>
                    <a:lnTo>
                      <a:pt x="563" y="396"/>
                    </a:lnTo>
                    <a:lnTo>
                      <a:pt x="563" y="396"/>
                    </a:lnTo>
                    <a:lnTo>
                      <a:pt x="563" y="396"/>
                    </a:lnTo>
                    <a:lnTo>
                      <a:pt x="563" y="396"/>
                    </a:lnTo>
                    <a:lnTo>
                      <a:pt x="563" y="396"/>
                    </a:lnTo>
                    <a:lnTo>
                      <a:pt x="563" y="395"/>
                    </a:lnTo>
                    <a:lnTo>
                      <a:pt x="561" y="395"/>
                    </a:lnTo>
                    <a:lnTo>
                      <a:pt x="561" y="395"/>
                    </a:lnTo>
                    <a:lnTo>
                      <a:pt x="561" y="395"/>
                    </a:lnTo>
                    <a:lnTo>
                      <a:pt x="561" y="395"/>
                    </a:lnTo>
                    <a:lnTo>
                      <a:pt x="561" y="396"/>
                    </a:lnTo>
                    <a:lnTo>
                      <a:pt x="561" y="396"/>
                    </a:lnTo>
                    <a:lnTo>
                      <a:pt x="561" y="396"/>
                    </a:lnTo>
                    <a:lnTo>
                      <a:pt x="561" y="396"/>
                    </a:lnTo>
                    <a:lnTo>
                      <a:pt x="561" y="396"/>
                    </a:lnTo>
                    <a:lnTo>
                      <a:pt x="559" y="396"/>
                    </a:lnTo>
                    <a:lnTo>
                      <a:pt x="559" y="396"/>
                    </a:lnTo>
                    <a:lnTo>
                      <a:pt x="559" y="396"/>
                    </a:lnTo>
                    <a:lnTo>
                      <a:pt x="559" y="396"/>
                    </a:lnTo>
                    <a:lnTo>
                      <a:pt x="559" y="396"/>
                    </a:lnTo>
                    <a:lnTo>
                      <a:pt x="559" y="398"/>
                    </a:lnTo>
                    <a:lnTo>
                      <a:pt x="559" y="398"/>
                    </a:lnTo>
                    <a:lnTo>
                      <a:pt x="559" y="398"/>
                    </a:lnTo>
                    <a:lnTo>
                      <a:pt x="559" y="398"/>
                    </a:lnTo>
                    <a:lnTo>
                      <a:pt x="559" y="398"/>
                    </a:lnTo>
                    <a:lnTo>
                      <a:pt x="559" y="400"/>
                    </a:lnTo>
                    <a:lnTo>
                      <a:pt x="557" y="400"/>
                    </a:lnTo>
                    <a:lnTo>
                      <a:pt x="557" y="400"/>
                    </a:lnTo>
                    <a:lnTo>
                      <a:pt x="557" y="400"/>
                    </a:lnTo>
                    <a:lnTo>
                      <a:pt x="557" y="400"/>
                    </a:lnTo>
                    <a:lnTo>
                      <a:pt x="557" y="402"/>
                    </a:lnTo>
                    <a:lnTo>
                      <a:pt x="557" y="402"/>
                    </a:lnTo>
                    <a:lnTo>
                      <a:pt x="556" y="402"/>
                    </a:lnTo>
                    <a:lnTo>
                      <a:pt x="556" y="402"/>
                    </a:lnTo>
                    <a:lnTo>
                      <a:pt x="556" y="402"/>
                    </a:lnTo>
                    <a:lnTo>
                      <a:pt x="556" y="402"/>
                    </a:lnTo>
                    <a:lnTo>
                      <a:pt x="556" y="402"/>
                    </a:lnTo>
                    <a:lnTo>
                      <a:pt x="556" y="402"/>
                    </a:lnTo>
                    <a:lnTo>
                      <a:pt x="556" y="402"/>
                    </a:lnTo>
                    <a:lnTo>
                      <a:pt x="556" y="402"/>
                    </a:lnTo>
                    <a:lnTo>
                      <a:pt x="556" y="402"/>
                    </a:lnTo>
                    <a:lnTo>
                      <a:pt x="556" y="402"/>
                    </a:lnTo>
                    <a:lnTo>
                      <a:pt x="556" y="404"/>
                    </a:lnTo>
                    <a:lnTo>
                      <a:pt x="554" y="404"/>
                    </a:lnTo>
                    <a:lnTo>
                      <a:pt x="554" y="404"/>
                    </a:lnTo>
                    <a:lnTo>
                      <a:pt x="554" y="404"/>
                    </a:lnTo>
                    <a:lnTo>
                      <a:pt x="554" y="404"/>
                    </a:lnTo>
                    <a:lnTo>
                      <a:pt x="554" y="404"/>
                    </a:lnTo>
                    <a:lnTo>
                      <a:pt x="554" y="404"/>
                    </a:lnTo>
                    <a:lnTo>
                      <a:pt x="554" y="404"/>
                    </a:lnTo>
                    <a:lnTo>
                      <a:pt x="552" y="404"/>
                    </a:lnTo>
                    <a:lnTo>
                      <a:pt x="552" y="404"/>
                    </a:lnTo>
                    <a:lnTo>
                      <a:pt x="552" y="404"/>
                    </a:lnTo>
                    <a:lnTo>
                      <a:pt x="552" y="404"/>
                    </a:lnTo>
                    <a:lnTo>
                      <a:pt x="552" y="404"/>
                    </a:lnTo>
                    <a:lnTo>
                      <a:pt x="552" y="404"/>
                    </a:lnTo>
                    <a:lnTo>
                      <a:pt x="552" y="404"/>
                    </a:lnTo>
                    <a:lnTo>
                      <a:pt x="550" y="404"/>
                    </a:lnTo>
                    <a:lnTo>
                      <a:pt x="550" y="404"/>
                    </a:lnTo>
                    <a:lnTo>
                      <a:pt x="550" y="404"/>
                    </a:lnTo>
                    <a:lnTo>
                      <a:pt x="550" y="404"/>
                    </a:lnTo>
                    <a:lnTo>
                      <a:pt x="550" y="404"/>
                    </a:lnTo>
                    <a:lnTo>
                      <a:pt x="550" y="404"/>
                    </a:lnTo>
                    <a:lnTo>
                      <a:pt x="550" y="404"/>
                    </a:lnTo>
                    <a:lnTo>
                      <a:pt x="550" y="404"/>
                    </a:lnTo>
                    <a:lnTo>
                      <a:pt x="548" y="404"/>
                    </a:lnTo>
                    <a:lnTo>
                      <a:pt x="548" y="404"/>
                    </a:lnTo>
                    <a:lnTo>
                      <a:pt x="548" y="404"/>
                    </a:lnTo>
                    <a:lnTo>
                      <a:pt x="548" y="402"/>
                    </a:lnTo>
                    <a:lnTo>
                      <a:pt x="547" y="402"/>
                    </a:lnTo>
                    <a:lnTo>
                      <a:pt x="547" y="402"/>
                    </a:lnTo>
                    <a:lnTo>
                      <a:pt x="547" y="402"/>
                    </a:lnTo>
                    <a:lnTo>
                      <a:pt x="547" y="402"/>
                    </a:lnTo>
                    <a:lnTo>
                      <a:pt x="547" y="404"/>
                    </a:lnTo>
                    <a:lnTo>
                      <a:pt x="547" y="402"/>
                    </a:lnTo>
                    <a:lnTo>
                      <a:pt x="547" y="402"/>
                    </a:lnTo>
                    <a:lnTo>
                      <a:pt x="547" y="402"/>
                    </a:lnTo>
                    <a:lnTo>
                      <a:pt x="547" y="402"/>
                    </a:lnTo>
                    <a:lnTo>
                      <a:pt x="547" y="402"/>
                    </a:lnTo>
                    <a:lnTo>
                      <a:pt x="545" y="402"/>
                    </a:lnTo>
                    <a:lnTo>
                      <a:pt x="545" y="402"/>
                    </a:lnTo>
                    <a:lnTo>
                      <a:pt x="545" y="402"/>
                    </a:lnTo>
                    <a:lnTo>
                      <a:pt x="545" y="402"/>
                    </a:lnTo>
                    <a:lnTo>
                      <a:pt x="545" y="400"/>
                    </a:lnTo>
                    <a:lnTo>
                      <a:pt x="543" y="400"/>
                    </a:lnTo>
                    <a:lnTo>
                      <a:pt x="543" y="400"/>
                    </a:lnTo>
                    <a:lnTo>
                      <a:pt x="543" y="400"/>
                    </a:lnTo>
                    <a:lnTo>
                      <a:pt x="543" y="400"/>
                    </a:lnTo>
                    <a:lnTo>
                      <a:pt x="543" y="398"/>
                    </a:lnTo>
                    <a:lnTo>
                      <a:pt x="543" y="398"/>
                    </a:lnTo>
                    <a:lnTo>
                      <a:pt x="543" y="398"/>
                    </a:lnTo>
                    <a:lnTo>
                      <a:pt x="543" y="398"/>
                    </a:lnTo>
                    <a:lnTo>
                      <a:pt x="541" y="398"/>
                    </a:lnTo>
                    <a:lnTo>
                      <a:pt x="541" y="398"/>
                    </a:lnTo>
                    <a:lnTo>
                      <a:pt x="541" y="398"/>
                    </a:lnTo>
                    <a:lnTo>
                      <a:pt x="541" y="398"/>
                    </a:lnTo>
                    <a:lnTo>
                      <a:pt x="541" y="398"/>
                    </a:lnTo>
                    <a:lnTo>
                      <a:pt x="541" y="400"/>
                    </a:lnTo>
                    <a:lnTo>
                      <a:pt x="541" y="400"/>
                    </a:lnTo>
                    <a:lnTo>
                      <a:pt x="541" y="400"/>
                    </a:lnTo>
                    <a:lnTo>
                      <a:pt x="541" y="398"/>
                    </a:lnTo>
                    <a:lnTo>
                      <a:pt x="541" y="398"/>
                    </a:lnTo>
                    <a:lnTo>
                      <a:pt x="541" y="398"/>
                    </a:lnTo>
                    <a:lnTo>
                      <a:pt x="541" y="398"/>
                    </a:lnTo>
                    <a:lnTo>
                      <a:pt x="539" y="398"/>
                    </a:lnTo>
                    <a:lnTo>
                      <a:pt x="539" y="398"/>
                    </a:lnTo>
                    <a:lnTo>
                      <a:pt x="539" y="398"/>
                    </a:lnTo>
                    <a:lnTo>
                      <a:pt x="539" y="398"/>
                    </a:lnTo>
                    <a:lnTo>
                      <a:pt x="539" y="400"/>
                    </a:lnTo>
                    <a:lnTo>
                      <a:pt x="539" y="400"/>
                    </a:lnTo>
                    <a:lnTo>
                      <a:pt x="539" y="400"/>
                    </a:lnTo>
                    <a:lnTo>
                      <a:pt x="539" y="400"/>
                    </a:lnTo>
                    <a:lnTo>
                      <a:pt x="539" y="400"/>
                    </a:lnTo>
                    <a:lnTo>
                      <a:pt x="539" y="400"/>
                    </a:lnTo>
                    <a:lnTo>
                      <a:pt x="538" y="400"/>
                    </a:lnTo>
                    <a:lnTo>
                      <a:pt x="538" y="400"/>
                    </a:lnTo>
                    <a:lnTo>
                      <a:pt x="538" y="400"/>
                    </a:lnTo>
                    <a:lnTo>
                      <a:pt x="538" y="400"/>
                    </a:lnTo>
                    <a:lnTo>
                      <a:pt x="538" y="400"/>
                    </a:lnTo>
                    <a:lnTo>
                      <a:pt x="536" y="400"/>
                    </a:lnTo>
                    <a:lnTo>
                      <a:pt x="536" y="400"/>
                    </a:lnTo>
                    <a:lnTo>
                      <a:pt x="536" y="400"/>
                    </a:lnTo>
                    <a:lnTo>
                      <a:pt x="536" y="400"/>
                    </a:lnTo>
                    <a:lnTo>
                      <a:pt x="536" y="400"/>
                    </a:lnTo>
                    <a:lnTo>
                      <a:pt x="536" y="400"/>
                    </a:lnTo>
                    <a:lnTo>
                      <a:pt x="534" y="398"/>
                    </a:lnTo>
                    <a:lnTo>
                      <a:pt x="534" y="398"/>
                    </a:lnTo>
                    <a:lnTo>
                      <a:pt x="534" y="398"/>
                    </a:lnTo>
                    <a:lnTo>
                      <a:pt x="534" y="398"/>
                    </a:lnTo>
                    <a:lnTo>
                      <a:pt x="534" y="398"/>
                    </a:lnTo>
                    <a:lnTo>
                      <a:pt x="534" y="398"/>
                    </a:lnTo>
                    <a:lnTo>
                      <a:pt x="534" y="398"/>
                    </a:lnTo>
                    <a:lnTo>
                      <a:pt x="534" y="396"/>
                    </a:lnTo>
                    <a:lnTo>
                      <a:pt x="534" y="396"/>
                    </a:lnTo>
                    <a:lnTo>
                      <a:pt x="534" y="396"/>
                    </a:lnTo>
                    <a:lnTo>
                      <a:pt x="534" y="396"/>
                    </a:lnTo>
                    <a:lnTo>
                      <a:pt x="534" y="396"/>
                    </a:lnTo>
                    <a:lnTo>
                      <a:pt x="534" y="396"/>
                    </a:lnTo>
                    <a:lnTo>
                      <a:pt x="534" y="395"/>
                    </a:lnTo>
                    <a:lnTo>
                      <a:pt x="534" y="395"/>
                    </a:lnTo>
                    <a:lnTo>
                      <a:pt x="532" y="395"/>
                    </a:lnTo>
                    <a:lnTo>
                      <a:pt x="532" y="395"/>
                    </a:lnTo>
                    <a:lnTo>
                      <a:pt x="532" y="393"/>
                    </a:lnTo>
                    <a:lnTo>
                      <a:pt x="532" y="393"/>
                    </a:lnTo>
                    <a:lnTo>
                      <a:pt x="532" y="393"/>
                    </a:lnTo>
                    <a:lnTo>
                      <a:pt x="532" y="393"/>
                    </a:lnTo>
                    <a:lnTo>
                      <a:pt x="532" y="391"/>
                    </a:lnTo>
                    <a:lnTo>
                      <a:pt x="532" y="391"/>
                    </a:lnTo>
                    <a:lnTo>
                      <a:pt x="532" y="389"/>
                    </a:lnTo>
                    <a:lnTo>
                      <a:pt x="530" y="389"/>
                    </a:lnTo>
                    <a:lnTo>
                      <a:pt x="530" y="389"/>
                    </a:lnTo>
                    <a:lnTo>
                      <a:pt x="530" y="389"/>
                    </a:lnTo>
                    <a:lnTo>
                      <a:pt x="530" y="389"/>
                    </a:lnTo>
                    <a:lnTo>
                      <a:pt x="530" y="387"/>
                    </a:lnTo>
                    <a:lnTo>
                      <a:pt x="530" y="387"/>
                    </a:lnTo>
                    <a:lnTo>
                      <a:pt x="530" y="387"/>
                    </a:lnTo>
                    <a:lnTo>
                      <a:pt x="530" y="385"/>
                    </a:lnTo>
                    <a:lnTo>
                      <a:pt x="530" y="385"/>
                    </a:lnTo>
                    <a:lnTo>
                      <a:pt x="529" y="385"/>
                    </a:lnTo>
                    <a:lnTo>
                      <a:pt x="529" y="385"/>
                    </a:lnTo>
                    <a:lnTo>
                      <a:pt x="529" y="385"/>
                    </a:lnTo>
                    <a:lnTo>
                      <a:pt x="529" y="385"/>
                    </a:lnTo>
                    <a:lnTo>
                      <a:pt x="529" y="385"/>
                    </a:lnTo>
                    <a:lnTo>
                      <a:pt x="527" y="385"/>
                    </a:lnTo>
                    <a:lnTo>
                      <a:pt x="527" y="385"/>
                    </a:lnTo>
                    <a:lnTo>
                      <a:pt x="527" y="385"/>
                    </a:lnTo>
                    <a:lnTo>
                      <a:pt x="527" y="385"/>
                    </a:lnTo>
                    <a:lnTo>
                      <a:pt x="527" y="384"/>
                    </a:lnTo>
                    <a:lnTo>
                      <a:pt x="527" y="384"/>
                    </a:lnTo>
                    <a:lnTo>
                      <a:pt x="529" y="384"/>
                    </a:lnTo>
                    <a:lnTo>
                      <a:pt x="529" y="384"/>
                    </a:lnTo>
                    <a:lnTo>
                      <a:pt x="529" y="384"/>
                    </a:lnTo>
                    <a:lnTo>
                      <a:pt x="527" y="384"/>
                    </a:lnTo>
                    <a:lnTo>
                      <a:pt x="527" y="384"/>
                    </a:lnTo>
                    <a:lnTo>
                      <a:pt x="527" y="384"/>
                    </a:lnTo>
                    <a:lnTo>
                      <a:pt x="527" y="384"/>
                    </a:lnTo>
                    <a:lnTo>
                      <a:pt x="527" y="384"/>
                    </a:lnTo>
                    <a:lnTo>
                      <a:pt x="527" y="384"/>
                    </a:lnTo>
                    <a:lnTo>
                      <a:pt x="525" y="384"/>
                    </a:lnTo>
                    <a:lnTo>
                      <a:pt x="525" y="384"/>
                    </a:lnTo>
                    <a:lnTo>
                      <a:pt x="525" y="384"/>
                    </a:lnTo>
                    <a:lnTo>
                      <a:pt x="525" y="384"/>
                    </a:lnTo>
                    <a:lnTo>
                      <a:pt x="525" y="384"/>
                    </a:lnTo>
                    <a:lnTo>
                      <a:pt x="523" y="384"/>
                    </a:lnTo>
                    <a:lnTo>
                      <a:pt x="523" y="382"/>
                    </a:lnTo>
                    <a:lnTo>
                      <a:pt x="523" y="382"/>
                    </a:lnTo>
                    <a:lnTo>
                      <a:pt x="523" y="382"/>
                    </a:lnTo>
                    <a:lnTo>
                      <a:pt x="523" y="382"/>
                    </a:lnTo>
                    <a:lnTo>
                      <a:pt x="523" y="382"/>
                    </a:lnTo>
                    <a:lnTo>
                      <a:pt x="523" y="382"/>
                    </a:lnTo>
                    <a:lnTo>
                      <a:pt x="523" y="382"/>
                    </a:lnTo>
                    <a:lnTo>
                      <a:pt x="523" y="382"/>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5"/>
                    </a:lnTo>
                    <a:lnTo>
                      <a:pt x="521" y="385"/>
                    </a:lnTo>
                    <a:lnTo>
                      <a:pt x="521" y="385"/>
                    </a:lnTo>
                    <a:lnTo>
                      <a:pt x="521" y="385"/>
                    </a:lnTo>
                    <a:lnTo>
                      <a:pt x="521" y="385"/>
                    </a:lnTo>
                    <a:lnTo>
                      <a:pt x="521" y="385"/>
                    </a:lnTo>
                    <a:lnTo>
                      <a:pt x="521" y="387"/>
                    </a:lnTo>
                    <a:lnTo>
                      <a:pt x="519" y="387"/>
                    </a:lnTo>
                    <a:lnTo>
                      <a:pt x="519" y="387"/>
                    </a:lnTo>
                    <a:lnTo>
                      <a:pt x="519" y="387"/>
                    </a:lnTo>
                    <a:lnTo>
                      <a:pt x="519" y="387"/>
                    </a:lnTo>
                    <a:lnTo>
                      <a:pt x="519" y="387"/>
                    </a:lnTo>
                    <a:lnTo>
                      <a:pt x="519" y="387"/>
                    </a:lnTo>
                    <a:lnTo>
                      <a:pt x="518" y="387"/>
                    </a:lnTo>
                    <a:lnTo>
                      <a:pt x="518" y="387"/>
                    </a:lnTo>
                    <a:lnTo>
                      <a:pt x="518" y="387"/>
                    </a:lnTo>
                    <a:lnTo>
                      <a:pt x="518" y="387"/>
                    </a:lnTo>
                    <a:lnTo>
                      <a:pt x="518" y="387"/>
                    </a:lnTo>
                    <a:lnTo>
                      <a:pt x="518" y="389"/>
                    </a:lnTo>
                    <a:lnTo>
                      <a:pt x="518" y="389"/>
                    </a:lnTo>
                    <a:lnTo>
                      <a:pt x="518" y="389"/>
                    </a:lnTo>
                    <a:lnTo>
                      <a:pt x="518" y="389"/>
                    </a:lnTo>
                    <a:lnTo>
                      <a:pt x="518" y="389"/>
                    </a:lnTo>
                    <a:lnTo>
                      <a:pt x="518" y="389"/>
                    </a:lnTo>
                    <a:lnTo>
                      <a:pt x="518" y="389"/>
                    </a:lnTo>
                    <a:lnTo>
                      <a:pt x="516" y="391"/>
                    </a:lnTo>
                    <a:lnTo>
                      <a:pt x="516" y="391"/>
                    </a:lnTo>
                    <a:lnTo>
                      <a:pt x="516" y="391"/>
                    </a:lnTo>
                    <a:lnTo>
                      <a:pt x="516" y="391"/>
                    </a:lnTo>
                    <a:lnTo>
                      <a:pt x="516" y="391"/>
                    </a:lnTo>
                    <a:lnTo>
                      <a:pt x="516" y="391"/>
                    </a:lnTo>
                    <a:lnTo>
                      <a:pt x="516" y="389"/>
                    </a:lnTo>
                    <a:lnTo>
                      <a:pt x="516" y="389"/>
                    </a:lnTo>
                    <a:lnTo>
                      <a:pt x="516" y="389"/>
                    </a:lnTo>
                    <a:lnTo>
                      <a:pt x="516" y="389"/>
                    </a:lnTo>
                    <a:lnTo>
                      <a:pt x="514" y="389"/>
                    </a:lnTo>
                    <a:lnTo>
                      <a:pt x="514" y="389"/>
                    </a:lnTo>
                    <a:lnTo>
                      <a:pt x="514" y="391"/>
                    </a:lnTo>
                    <a:lnTo>
                      <a:pt x="514" y="391"/>
                    </a:lnTo>
                    <a:lnTo>
                      <a:pt x="514" y="391"/>
                    </a:lnTo>
                    <a:lnTo>
                      <a:pt x="514" y="391"/>
                    </a:lnTo>
                    <a:lnTo>
                      <a:pt x="514" y="391"/>
                    </a:lnTo>
                    <a:lnTo>
                      <a:pt x="514" y="391"/>
                    </a:lnTo>
                    <a:lnTo>
                      <a:pt x="516" y="391"/>
                    </a:lnTo>
                    <a:lnTo>
                      <a:pt x="516" y="393"/>
                    </a:lnTo>
                    <a:lnTo>
                      <a:pt x="516" y="393"/>
                    </a:lnTo>
                    <a:lnTo>
                      <a:pt x="516" y="393"/>
                    </a:lnTo>
                    <a:lnTo>
                      <a:pt x="514" y="393"/>
                    </a:lnTo>
                    <a:lnTo>
                      <a:pt x="514" y="393"/>
                    </a:lnTo>
                    <a:lnTo>
                      <a:pt x="514" y="393"/>
                    </a:lnTo>
                    <a:lnTo>
                      <a:pt x="514" y="393"/>
                    </a:lnTo>
                    <a:lnTo>
                      <a:pt x="514" y="393"/>
                    </a:lnTo>
                    <a:lnTo>
                      <a:pt x="514" y="393"/>
                    </a:lnTo>
                    <a:lnTo>
                      <a:pt x="514" y="395"/>
                    </a:lnTo>
                    <a:lnTo>
                      <a:pt x="514" y="395"/>
                    </a:lnTo>
                    <a:lnTo>
                      <a:pt x="514" y="395"/>
                    </a:lnTo>
                    <a:lnTo>
                      <a:pt x="512" y="395"/>
                    </a:lnTo>
                    <a:lnTo>
                      <a:pt x="512" y="395"/>
                    </a:lnTo>
                    <a:lnTo>
                      <a:pt x="512" y="395"/>
                    </a:lnTo>
                    <a:lnTo>
                      <a:pt x="512" y="395"/>
                    </a:lnTo>
                    <a:lnTo>
                      <a:pt x="510" y="396"/>
                    </a:lnTo>
                    <a:lnTo>
                      <a:pt x="510" y="396"/>
                    </a:lnTo>
                    <a:lnTo>
                      <a:pt x="510" y="396"/>
                    </a:lnTo>
                    <a:lnTo>
                      <a:pt x="510" y="396"/>
                    </a:lnTo>
                    <a:lnTo>
                      <a:pt x="510" y="396"/>
                    </a:lnTo>
                    <a:lnTo>
                      <a:pt x="510" y="396"/>
                    </a:lnTo>
                    <a:lnTo>
                      <a:pt x="510" y="396"/>
                    </a:lnTo>
                    <a:lnTo>
                      <a:pt x="510" y="396"/>
                    </a:lnTo>
                    <a:lnTo>
                      <a:pt x="510" y="396"/>
                    </a:lnTo>
                    <a:lnTo>
                      <a:pt x="510" y="396"/>
                    </a:lnTo>
                    <a:lnTo>
                      <a:pt x="510" y="398"/>
                    </a:lnTo>
                    <a:lnTo>
                      <a:pt x="510" y="398"/>
                    </a:lnTo>
                    <a:lnTo>
                      <a:pt x="510" y="398"/>
                    </a:lnTo>
                    <a:lnTo>
                      <a:pt x="512" y="398"/>
                    </a:lnTo>
                    <a:lnTo>
                      <a:pt x="512" y="398"/>
                    </a:lnTo>
                    <a:lnTo>
                      <a:pt x="512" y="398"/>
                    </a:lnTo>
                    <a:lnTo>
                      <a:pt x="514" y="398"/>
                    </a:lnTo>
                    <a:lnTo>
                      <a:pt x="514" y="398"/>
                    </a:lnTo>
                    <a:lnTo>
                      <a:pt x="514" y="400"/>
                    </a:lnTo>
                    <a:lnTo>
                      <a:pt x="514" y="400"/>
                    </a:lnTo>
                    <a:lnTo>
                      <a:pt x="514" y="400"/>
                    </a:lnTo>
                    <a:lnTo>
                      <a:pt x="514" y="400"/>
                    </a:lnTo>
                    <a:lnTo>
                      <a:pt x="512" y="400"/>
                    </a:lnTo>
                    <a:lnTo>
                      <a:pt x="512" y="400"/>
                    </a:lnTo>
                    <a:lnTo>
                      <a:pt x="512" y="400"/>
                    </a:lnTo>
                    <a:lnTo>
                      <a:pt x="510" y="400"/>
                    </a:lnTo>
                    <a:lnTo>
                      <a:pt x="510" y="400"/>
                    </a:lnTo>
                    <a:lnTo>
                      <a:pt x="510" y="400"/>
                    </a:lnTo>
                    <a:lnTo>
                      <a:pt x="510" y="400"/>
                    </a:lnTo>
                    <a:lnTo>
                      <a:pt x="510" y="400"/>
                    </a:lnTo>
                    <a:lnTo>
                      <a:pt x="510" y="400"/>
                    </a:lnTo>
                    <a:lnTo>
                      <a:pt x="510" y="400"/>
                    </a:lnTo>
                    <a:lnTo>
                      <a:pt x="510" y="402"/>
                    </a:lnTo>
                    <a:lnTo>
                      <a:pt x="510" y="402"/>
                    </a:lnTo>
                    <a:lnTo>
                      <a:pt x="509" y="402"/>
                    </a:lnTo>
                    <a:lnTo>
                      <a:pt x="509" y="402"/>
                    </a:lnTo>
                    <a:lnTo>
                      <a:pt x="509" y="402"/>
                    </a:lnTo>
                    <a:lnTo>
                      <a:pt x="509" y="402"/>
                    </a:lnTo>
                    <a:lnTo>
                      <a:pt x="509" y="402"/>
                    </a:lnTo>
                    <a:lnTo>
                      <a:pt x="507" y="402"/>
                    </a:lnTo>
                    <a:lnTo>
                      <a:pt x="507" y="402"/>
                    </a:lnTo>
                    <a:lnTo>
                      <a:pt x="507" y="402"/>
                    </a:lnTo>
                    <a:lnTo>
                      <a:pt x="507" y="402"/>
                    </a:lnTo>
                    <a:lnTo>
                      <a:pt x="505" y="402"/>
                    </a:lnTo>
                    <a:lnTo>
                      <a:pt x="505" y="400"/>
                    </a:lnTo>
                    <a:lnTo>
                      <a:pt x="505" y="400"/>
                    </a:lnTo>
                    <a:lnTo>
                      <a:pt x="505" y="400"/>
                    </a:lnTo>
                    <a:lnTo>
                      <a:pt x="507" y="400"/>
                    </a:lnTo>
                    <a:lnTo>
                      <a:pt x="507" y="400"/>
                    </a:lnTo>
                    <a:lnTo>
                      <a:pt x="507" y="398"/>
                    </a:lnTo>
                    <a:lnTo>
                      <a:pt x="505" y="398"/>
                    </a:lnTo>
                    <a:lnTo>
                      <a:pt x="505" y="398"/>
                    </a:lnTo>
                    <a:lnTo>
                      <a:pt x="505" y="398"/>
                    </a:lnTo>
                    <a:lnTo>
                      <a:pt x="505" y="398"/>
                    </a:lnTo>
                    <a:lnTo>
                      <a:pt x="505" y="398"/>
                    </a:lnTo>
                    <a:lnTo>
                      <a:pt x="503" y="398"/>
                    </a:lnTo>
                    <a:lnTo>
                      <a:pt x="503" y="398"/>
                    </a:lnTo>
                    <a:lnTo>
                      <a:pt x="503" y="398"/>
                    </a:lnTo>
                    <a:lnTo>
                      <a:pt x="501" y="398"/>
                    </a:lnTo>
                    <a:lnTo>
                      <a:pt x="501" y="398"/>
                    </a:lnTo>
                    <a:lnTo>
                      <a:pt x="501" y="398"/>
                    </a:lnTo>
                    <a:lnTo>
                      <a:pt x="500" y="398"/>
                    </a:lnTo>
                    <a:lnTo>
                      <a:pt x="500" y="396"/>
                    </a:lnTo>
                    <a:lnTo>
                      <a:pt x="500" y="396"/>
                    </a:lnTo>
                    <a:lnTo>
                      <a:pt x="498" y="396"/>
                    </a:lnTo>
                    <a:lnTo>
                      <a:pt x="498" y="396"/>
                    </a:lnTo>
                    <a:lnTo>
                      <a:pt x="498" y="396"/>
                    </a:lnTo>
                    <a:lnTo>
                      <a:pt x="498" y="396"/>
                    </a:lnTo>
                    <a:lnTo>
                      <a:pt x="498" y="396"/>
                    </a:lnTo>
                    <a:lnTo>
                      <a:pt x="498" y="396"/>
                    </a:lnTo>
                    <a:lnTo>
                      <a:pt x="498" y="396"/>
                    </a:lnTo>
                    <a:lnTo>
                      <a:pt x="498" y="396"/>
                    </a:lnTo>
                    <a:lnTo>
                      <a:pt x="498" y="398"/>
                    </a:lnTo>
                    <a:lnTo>
                      <a:pt x="498" y="398"/>
                    </a:lnTo>
                    <a:lnTo>
                      <a:pt x="498" y="398"/>
                    </a:lnTo>
                    <a:lnTo>
                      <a:pt x="498" y="398"/>
                    </a:lnTo>
                    <a:lnTo>
                      <a:pt x="496" y="398"/>
                    </a:lnTo>
                    <a:lnTo>
                      <a:pt x="496" y="398"/>
                    </a:lnTo>
                    <a:lnTo>
                      <a:pt x="496" y="398"/>
                    </a:lnTo>
                    <a:lnTo>
                      <a:pt x="496" y="398"/>
                    </a:lnTo>
                    <a:lnTo>
                      <a:pt x="496" y="398"/>
                    </a:lnTo>
                    <a:lnTo>
                      <a:pt x="496" y="398"/>
                    </a:lnTo>
                    <a:lnTo>
                      <a:pt x="496" y="398"/>
                    </a:lnTo>
                    <a:lnTo>
                      <a:pt x="496" y="398"/>
                    </a:lnTo>
                    <a:lnTo>
                      <a:pt x="496" y="400"/>
                    </a:lnTo>
                    <a:lnTo>
                      <a:pt x="496" y="400"/>
                    </a:lnTo>
                    <a:lnTo>
                      <a:pt x="496" y="400"/>
                    </a:lnTo>
                    <a:lnTo>
                      <a:pt x="496" y="400"/>
                    </a:lnTo>
                    <a:lnTo>
                      <a:pt x="496" y="402"/>
                    </a:lnTo>
                    <a:lnTo>
                      <a:pt x="494" y="402"/>
                    </a:lnTo>
                    <a:lnTo>
                      <a:pt x="494" y="402"/>
                    </a:lnTo>
                    <a:lnTo>
                      <a:pt x="494" y="402"/>
                    </a:lnTo>
                    <a:lnTo>
                      <a:pt x="494" y="402"/>
                    </a:lnTo>
                    <a:lnTo>
                      <a:pt x="494" y="402"/>
                    </a:lnTo>
                    <a:lnTo>
                      <a:pt x="494" y="402"/>
                    </a:lnTo>
                    <a:lnTo>
                      <a:pt x="494" y="404"/>
                    </a:lnTo>
                    <a:lnTo>
                      <a:pt x="494" y="404"/>
                    </a:lnTo>
                    <a:lnTo>
                      <a:pt x="494" y="404"/>
                    </a:lnTo>
                    <a:lnTo>
                      <a:pt x="494" y="404"/>
                    </a:lnTo>
                    <a:lnTo>
                      <a:pt x="494" y="404"/>
                    </a:lnTo>
                    <a:lnTo>
                      <a:pt x="494" y="404"/>
                    </a:lnTo>
                    <a:lnTo>
                      <a:pt x="494" y="404"/>
                    </a:lnTo>
                    <a:lnTo>
                      <a:pt x="494" y="404"/>
                    </a:lnTo>
                    <a:lnTo>
                      <a:pt x="494" y="405"/>
                    </a:lnTo>
                    <a:lnTo>
                      <a:pt x="494" y="405"/>
                    </a:lnTo>
                    <a:lnTo>
                      <a:pt x="494" y="405"/>
                    </a:lnTo>
                    <a:lnTo>
                      <a:pt x="494" y="405"/>
                    </a:lnTo>
                    <a:lnTo>
                      <a:pt x="494" y="405"/>
                    </a:lnTo>
                    <a:lnTo>
                      <a:pt x="494" y="405"/>
                    </a:lnTo>
                    <a:lnTo>
                      <a:pt x="494" y="407"/>
                    </a:lnTo>
                    <a:lnTo>
                      <a:pt x="494" y="407"/>
                    </a:lnTo>
                    <a:lnTo>
                      <a:pt x="494" y="407"/>
                    </a:lnTo>
                    <a:lnTo>
                      <a:pt x="494" y="407"/>
                    </a:lnTo>
                    <a:lnTo>
                      <a:pt x="494" y="407"/>
                    </a:lnTo>
                    <a:lnTo>
                      <a:pt x="494" y="407"/>
                    </a:lnTo>
                    <a:lnTo>
                      <a:pt x="494" y="409"/>
                    </a:lnTo>
                    <a:lnTo>
                      <a:pt x="494" y="409"/>
                    </a:lnTo>
                    <a:lnTo>
                      <a:pt x="494" y="409"/>
                    </a:lnTo>
                    <a:lnTo>
                      <a:pt x="494" y="409"/>
                    </a:lnTo>
                    <a:lnTo>
                      <a:pt x="494" y="409"/>
                    </a:lnTo>
                    <a:lnTo>
                      <a:pt x="494" y="411"/>
                    </a:lnTo>
                    <a:lnTo>
                      <a:pt x="494" y="411"/>
                    </a:lnTo>
                    <a:lnTo>
                      <a:pt x="494" y="411"/>
                    </a:lnTo>
                    <a:lnTo>
                      <a:pt x="494" y="411"/>
                    </a:lnTo>
                    <a:lnTo>
                      <a:pt x="494" y="411"/>
                    </a:lnTo>
                    <a:lnTo>
                      <a:pt x="494" y="413"/>
                    </a:lnTo>
                    <a:lnTo>
                      <a:pt x="492" y="413"/>
                    </a:lnTo>
                    <a:lnTo>
                      <a:pt x="492" y="413"/>
                    </a:lnTo>
                    <a:lnTo>
                      <a:pt x="492" y="413"/>
                    </a:lnTo>
                    <a:lnTo>
                      <a:pt x="492" y="413"/>
                    </a:lnTo>
                    <a:lnTo>
                      <a:pt x="489" y="411"/>
                    </a:lnTo>
                    <a:lnTo>
                      <a:pt x="489" y="411"/>
                    </a:lnTo>
                    <a:lnTo>
                      <a:pt x="489" y="411"/>
                    </a:lnTo>
                    <a:lnTo>
                      <a:pt x="489" y="411"/>
                    </a:lnTo>
                    <a:lnTo>
                      <a:pt x="489" y="411"/>
                    </a:lnTo>
                    <a:lnTo>
                      <a:pt x="489" y="411"/>
                    </a:lnTo>
                    <a:lnTo>
                      <a:pt x="489" y="411"/>
                    </a:lnTo>
                    <a:lnTo>
                      <a:pt x="487" y="411"/>
                    </a:lnTo>
                    <a:lnTo>
                      <a:pt x="487" y="411"/>
                    </a:lnTo>
                    <a:lnTo>
                      <a:pt x="487" y="413"/>
                    </a:lnTo>
                    <a:lnTo>
                      <a:pt x="487" y="413"/>
                    </a:lnTo>
                    <a:lnTo>
                      <a:pt x="487" y="413"/>
                    </a:lnTo>
                    <a:lnTo>
                      <a:pt x="487" y="413"/>
                    </a:lnTo>
                    <a:lnTo>
                      <a:pt x="487" y="413"/>
                    </a:lnTo>
                    <a:lnTo>
                      <a:pt x="487" y="413"/>
                    </a:lnTo>
                    <a:lnTo>
                      <a:pt x="485" y="414"/>
                    </a:lnTo>
                    <a:lnTo>
                      <a:pt x="485" y="414"/>
                    </a:lnTo>
                    <a:lnTo>
                      <a:pt x="485" y="414"/>
                    </a:lnTo>
                    <a:lnTo>
                      <a:pt x="485" y="416"/>
                    </a:lnTo>
                    <a:lnTo>
                      <a:pt x="485" y="416"/>
                    </a:lnTo>
                    <a:lnTo>
                      <a:pt x="485" y="416"/>
                    </a:lnTo>
                    <a:lnTo>
                      <a:pt x="483" y="416"/>
                    </a:lnTo>
                    <a:lnTo>
                      <a:pt x="483" y="416"/>
                    </a:lnTo>
                    <a:lnTo>
                      <a:pt x="483" y="418"/>
                    </a:lnTo>
                    <a:lnTo>
                      <a:pt x="483" y="418"/>
                    </a:lnTo>
                    <a:lnTo>
                      <a:pt x="483" y="418"/>
                    </a:lnTo>
                    <a:lnTo>
                      <a:pt x="483" y="420"/>
                    </a:lnTo>
                    <a:lnTo>
                      <a:pt x="481" y="422"/>
                    </a:lnTo>
                    <a:lnTo>
                      <a:pt x="481" y="423"/>
                    </a:lnTo>
                    <a:lnTo>
                      <a:pt x="481" y="423"/>
                    </a:lnTo>
                    <a:lnTo>
                      <a:pt x="481" y="425"/>
                    </a:lnTo>
                    <a:lnTo>
                      <a:pt x="480" y="425"/>
                    </a:lnTo>
                    <a:lnTo>
                      <a:pt x="480" y="425"/>
                    </a:lnTo>
                    <a:lnTo>
                      <a:pt x="480" y="427"/>
                    </a:lnTo>
                    <a:lnTo>
                      <a:pt x="480" y="427"/>
                    </a:lnTo>
                    <a:lnTo>
                      <a:pt x="480" y="427"/>
                    </a:lnTo>
                    <a:lnTo>
                      <a:pt x="480" y="427"/>
                    </a:lnTo>
                    <a:lnTo>
                      <a:pt x="480" y="427"/>
                    </a:lnTo>
                    <a:lnTo>
                      <a:pt x="480" y="429"/>
                    </a:lnTo>
                    <a:lnTo>
                      <a:pt x="480" y="429"/>
                    </a:lnTo>
                    <a:lnTo>
                      <a:pt x="480" y="429"/>
                    </a:lnTo>
                    <a:lnTo>
                      <a:pt x="480" y="429"/>
                    </a:lnTo>
                    <a:lnTo>
                      <a:pt x="480" y="429"/>
                    </a:lnTo>
                    <a:lnTo>
                      <a:pt x="480" y="429"/>
                    </a:lnTo>
                    <a:lnTo>
                      <a:pt x="478" y="431"/>
                    </a:lnTo>
                    <a:lnTo>
                      <a:pt x="478" y="431"/>
                    </a:lnTo>
                    <a:lnTo>
                      <a:pt x="478" y="431"/>
                    </a:lnTo>
                    <a:lnTo>
                      <a:pt x="478" y="431"/>
                    </a:lnTo>
                    <a:lnTo>
                      <a:pt x="478" y="431"/>
                    </a:lnTo>
                    <a:lnTo>
                      <a:pt x="478" y="431"/>
                    </a:lnTo>
                    <a:lnTo>
                      <a:pt x="478" y="431"/>
                    </a:lnTo>
                    <a:lnTo>
                      <a:pt x="478" y="433"/>
                    </a:lnTo>
                    <a:lnTo>
                      <a:pt x="478" y="433"/>
                    </a:lnTo>
                    <a:lnTo>
                      <a:pt x="476" y="433"/>
                    </a:lnTo>
                    <a:lnTo>
                      <a:pt x="476" y="434"/>
                    </a:lnTo>
                    <a:lnTo>
                      <a:pt x="476" y="434"/>
                    </a:lnTo>
                    <a:lnTo>
                      <a:pt x="474" y="436"/>
                    </a:lnTo>
                    <a:lnTo>
                      <a:pt x="474" y="436"/>
                    </a:lnTo>
                    <a:lnTo>
                      <a:pt x="474" y="438"/>
                    </a:lnTo>
                    <a:lnTo>
                      <a:pt x="474" y="438"/>
                    </a:lnTo>
                    <a:lnTo>
                      <a:pt x="472" y="438"/>
                    </a:lnTo>
                    <a:lnTo>
                      <a:pt x="472" y="438"/>
                    </a:lnTo>
                    <a:lnTo>
                      <a:pt x="472" y="438"/>
                    </a:lnTo>
                    <a:lnTo>
                      <a:pt x="472" y="440"/>
                    </a:lnTo>
                    <a:lnTo>
                      <a:pt x="472" y="440"/>
                    </a:lnTo>
                    <a:lnTo>
                      <a:pt x="472" y="440"/>
                    </a:lnTo>
                    <a:lnTo>
                      <a:pt x="471" y="440"/>
                    </a:lnTo>
                    <a:lnTo>
                      <a:pt x="471" y="442"/>
                    </a:lnTo>
                    <a:lnTo>
                      <a:pt x="471" y="442"/>
                    </a:lnTo>
                    <a:lnTo>
                      <a:pt x="471" y="443"/>
                    </a:lnTo>
                    <a:lnTo>
                      <a:pt x="471" y="443"/>
                    </a:lnTo>
                    <a:lnTo>
                      <a:pt x="469" y="443"/>
                    </a:lnTo>
                    <a:lnTo>
                      <a:pt x="469" y="443"/>
                    </a:lnTo>
                    <a:lnTo>
                      <a:pt x="469" y="443"/>
                    </a:lnTo>
                    <a:lnTo>
                      <a:pt x="469" y="445"/>
                    </a:lnTo>
                    <a:lnTo>
                      <a:pt x="469" y="445"/>
                    </a:lnTo>
                    <a:lnTo>
                      <a:pt x="469" y="445"/>
                    </a:lnTo>
                    <a:lnTo>
                      <a:pt x="467" y="447"/>
                    </a:lnTo>
                    <a:lnTo>
                      <a:pt x="467" y="449"/>
                    </a:lnTo>
                    <a:lnTo>
                      <a:pt x="467" y="449"/>
                    </a:lnTo>
                    <a:lnTo>
                      <a:pt x="467" y="451"/>
                    </a:lnTo>
                    <a:lnTo>
                      <a:pt x="467" y="451"/>
                    </a:lnTo>
                    <a:lnTo>
                      <a:pt x="465" y="451"/>
                    </a:lnTo>
                    <a:lnTo>
                      <a:pt x="465" y="451"/>
                    </a:lnTo>
                    <a:lnTo>
                      <a:pt x="465" y="451"/>
                    </a:lnTo>
                    <a:lnTo>
                      <a:pt x="465" y="452"/>
                    </a:lnTo>
                    <a:lnTo>
                      <a:pt x="465" y="452"/>
                    </a:lnTo>
                    <a:lnTo>
                      <a:pt x="463" y="452"/>
                    </a:lnTo>
                    <a:lnTo>
                      <a:pt x="463" y="452"/>
                    </a:lnTo>
                    <a:lnTo>
                      <a:pt x="463" y="452"/>
                    </a:lnTo>
                    <a:lnTo>
                      <a:pt x="463" y="454"/>
                    </a:lnTo>
                    <a:lnTo>
                      <a:pt x="463" y="454"/>
                    </a:lnTo>
                    <a:lnTo>
                      <a:pt x="463" y="454"/>
                    </a:lnTo>
                    <a:lnTo>
                      <a:pt x="463" y="454"/>
                    </a:lnTo>
                    <a:lnTo>
                      <a:pt x="463" y="454"/>
                    </a:lnTo>
                    <a:lnTo>
                      <a:pt x="463" y="454"/>
                    </a:lnTo>
                    <a:lnTo>
                      <a:pt x="462" y="454"/>
                    </a:lnTo>
                    <a:lnTo>
                      <a:pt x="462" y="454"/>
                    </a:lnTo>
                    <a:lnTo>
                      <a:pt x="462" y="456"/>
                    </a:lnTo>
                    <a:lnTo>
                      <a:pt x="462" y="456"/>
                    </a:lnTo>
                    <a:lnTo>
                      <a:pt x="462" y="456"/>
                    </a:lnTo>
                    <a:lnTo>
                      <a:pt x="462" y="456"/>
                    </a:lnTo>
                    <a:lnTo>
                      <a:pt x="462" y="456"/>
                    </a:lnTo>
                    <a:lnTo>
                      <a:pt x="462" y="456"/>
                    </a:lnTo>
                    <a:lnTo>
                      <a:pt x="462" y="456"/>
                    </a:lnTo>
                    <a:lnTo>
                      <a:pt x="460" y="456"/>
                    </a:lnTo>
                    <a:lnTo>
                      <a:pt x="460" y="458"/>
                    </a:lnTo>
                    <a:lnTo>
                      <a:pt x="460" y="458"/>
                    </a:lnTo>
                    <a:lnTo>
                      <a:pt x="460" y="458"/>
                    </a:lnTo>
                    <a:lnTo>
                      <a:pt x="458" y="460"/>
                    </a:lnTo>
                    <a:lnTo>
                      <a:pt x="458" y="460"/>
                    </a:lnTo>
                    <a:lnTo>
                      <a:pt x="458" y="460"/>
                    </a:lnTo>
                    <a:lnTo>
                      <a:pt x="458" y="460"/>
                    </a:lnTo>
                    <a:lnTo>
                      <a:pt x="458" y="460"/>
                    </a:lnTo>
                    <a:lnTo>
                      <a:pt x="456" y="461"/>
                    </a:lnTo>
                    <a:lnTo>
                      <a:pt x="456" y="461"/>
                    </a:lnTo>
                    <a:lnTo>
                      <a:pt x="456" y="461"/>
                    </a:lnTo>
                    <a:lnTo>
                      <a:pt x="456" y="461"/>
                    </a:lnTo>
                    <a:lnTo>
                      <a:pt x="456" y="461"/>
                    </a:lnTo>
                    <a:lnTo>
                      <a:pt x="454" y="461"/>
                    </a:lnTo>
                    <a:lnTo>
                      <a:pt x="454" y="461"/>
                    </a:lnTo>
                    <a:lnTo>
                      <a:pt x="454" y="461"/>
                    </a:lnTo>
                    <a:lnTo>
                      <a:pt x="456" y="463"/>
                    </a:lnTo>
                    <a:lnTo>
                      <a:pt x="456" y="463"/>
                    </a:lnTo>
                    <a:lnTo>
                      <a:pt x="456" y="463"/>
                    </a:lnTo>
                    <a:lnTo>
                      <a:pt x="456" y="463"/>
                    </a:lnTo>
                    <a:lnTo>
                      <a:pt x="456" y="463"/>
                    </a:lnTo>
                    <a:lnTo>
                      <a:pt x="456" y="463"/>
                    </a:lnTo>
                    <a:lnTo>
                      <a:pt x="456" y="463"/>
                    </a:lnTo>
                    <a:lnTo>
                      <a:pt x="456" y="465"/>
                    </a:lnTo>
                    <a:lnTo>
                      <a:pt x="456" y="465"/>
                    </a:lnTo>
                    <a:lnTo>
                      <a:pt x="456" y="465"/>
                    </a:lnTo>
                    <a:lnTo>
                      <a:pt x="456" y="465"/>
                    </a:lnTo>
                    <a:lnTo>
                      <a:pt x="456" y="465"/>
                    </a:lnTo>
                    <a:lnTo>
                      <a:pt x="454" y="465"/>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9"/>
                    </a:lnTo>
                    <a:lnTo>
                      <a:pt x="454" y="469"/>
                    </a:lnTo>
                    <a:lnTo>
                      <a:pt x="456" y="469"/>
                    </a:lnTo>
                    <a:lnTo>
                      <a:pt x="456" y="469"/>
                    </a:lnTo>
                    <a:lnTo>
                      <a:pt x="456" y="471"/>
                    </a:lnTo>
                    <a:lnTo>
                      <a:pt x="456" y="471"/>
                    </a:lnTo>
                    <a:lnTo>
                      <a:pt x="456" y="471"/>
                    </a:lnTo>
                    <a:lnTo>
                      <a:pt x="456" y="471"/>
                    </a:lnTo>
                    <a:lnTo>
                      <a:pt x="456" y="471"/>
                    </a:lnTo>
                    <a:lnTo>
                      <a:pt x="456" y="471"/>
                    </a:lnTo>
                    <a:lnTo>
                      <a:pt x="456" y="471"/>
                    </a:lnTo>
                    <a:lnTo>
                      <a:pt x="456" y="472"/>
                    </a:lnTo>
                    <a:lnTo>
                      <a:pt x="456" y="472"/>
                    </a:lnTo>
                    <a:lnTo>
                      <a:pt x="456" y="472"/>
                    </a:lnTo>
                    <a:lnTo>
                      <a:pt x="456" y="472"/>
                    </a:lnTo>
                    <a:lnTo>
                      <a:pt x="454" y="472"/>
                    </a:lnTo>
                    <a:lnTo>
                      <a:pt x="454" y="472"/>
                    </a:lnTo>
                    <a:lnTo>
                      <a:pt x="454" y="474"/>
                    </a:lnTo>
                    <a:lnTo>
                      <a:pt x="454" y="474"/>
                    </a:lnTo>
                    <a:lnTo>
                      <a:pt x="456" y="474"/>
                    </a:lnTo>
                    <a:lnTo>
                      <a:pt x="456" y="474"/>
                    </a:lnTo>
                    <a:lnTo>
                      <a:pt x="456" y="474"/>
                    </a:lnTo>
                    <a:lnTo>
                      <a:pt x="456" y="476"/>
                    </a:lnTo>
                    <a:lnTo>
                      <a:pt x="456" y="476"/>
                    </a:lnTo>
                    <a:lnTo>
                      <a:pt x="456" y="476"/>
                    </a:lnTo>
                    <a:lnTo>
                      <a:pt x="456" y="476"/>
                    </a:lnTo>
                    <a:lnTo>
                      <a:pt x="456" y="476"/>
                    </a:lnTo>
                    <a:lnTo>
                      <a:pt x="458" y="476"/>
                    </a:lnTo>
                    <a:lnTo>
                      <a:pt x="458" y="476"/>
                    </a:lnTo>
                    <a:lnTo>
                      <a:pt x="458" y="476"/>
                    </a:lnTo>
                    <a:lnTo>
                      <a:pt x="458" y="478"/>
                    </a:lnTo>
                    <a:lnTo>
                      <a:pt x="458" y="478"/>
                    </a:lnTo>
                    <a:lnTo>
                      <a:pt x="458" y="478"/>
                    </a:lnTo>
                    <a:lnTo>
                      <a:pt x="458" y="478"/>
                    </a:lnTo>
                    <a:lnTo>
                      <a:pt x="458" y="478"/>
                    </a:lnTo>
                    <a:lnTo>
                      <a:pt x="460" y="478"/>
                    </a:lnTo>
                    <a:lnTo>
                      <a:pt x="460" y="478"/>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2" y="480"/>
                    </a:lnTo>
                    <a:lnTo>
                      <a:pt x="462" y="480"/>
                    </a:lnTo>
                    <a:lnTo>
                      <a:pt x="462" y="480"/>
                    </a:lnTo>
                    <a:lnTo>
                      <a:pt x="462" y="480"/>
                    </a:lnTo>
                    <a:lnTo>
                      <a:pt x="462" y="480"/>
                    </a:lnTo>
                    <a:lnTo>
                      <a:pt x="462" y="481"/>
                    </a:lnTo>
                    <a:lnTo>
                      <a:pt x="462" y="481"/>
                    </a:lnTo>
                    <a:lnTo>
                      <a:pt x="460" y="481"/>
                    </a:lnTo>
                    <a:lnTo>
                      <a:pt x="460" y="481"/>
                    </a:lnTo>
                    <a:lnTo>
                      <a:pt x="460" y="481"/>
                    </a:lnTo>
                    <a:lnTo>
                      <a:pt x="460" y="481"/>
                    </a:lnTo>
                    <a:lnTo>
                      <a:pt x="460" y="483"/>
                    </a:lnTo>
                    <a:lnTo>
                      <a:pt x="460" y="483"/>
                    </a:lnTo>
                    <a:lnTo>
                      <a:pt x="460" y="483"/>
                    </a:lnTo>
                    <a:lnTo>
                      <a:pt x="460" y="483"/>
                    </a:lnTo>
                    <a:lnTo>
                      <a:pt x="462" y="485"/>
                    </a:lnTo>
                    <a:lnTo>
                      <a:pt x="462" y="485"/>
                    </a:lnTo>
                    <a:lnTo>
                      <a:pt x="462" y="485"/>
                    </a:lnTo>
                    <a:lnTo>
                      <a:pt x="462" y="485"/>
                    </a:lnTo>
                    <a:lnTo>
                      <a:pt x="462" y="485"/>
                    </a:lnTo>
                    <a:lnTo>
                      <a:pt x="462" y="487"/>
                    </a:lnTo>
                    <a:lnTo>
                      <a:pt x="462" y="487"/>
                    </a:lnTo>
                    <a:lnTo>
                      <a:pt x="462" y="487"/>
                    </a:lnTo>
                    <a:lnTo>
                      <a:pt x="460" y="489"/>
                    </a:lnTo>
                    <a:lnTo>
                      <a:pt x="460" y="489"/>
                    </a:lnTo>
                    <a:lnTo>
                      <a:pt x="460" y="489"/>
                    </a:lnTo>
                    <a:lnTo>
                      <a:pt x="460" y="489"/>
                    </a:lnTo>
                    <a:lnTo>
                      <a:pt x="460" y="489"/>
                    </a:lnTo>
                    <a:lnTo>
                      <a:pt x="460" y="490"/>
                    </a:lnTo>
                    <a:lnTo>
                      <a:pt x="460" y="490"/>
                    </a:lnTo>
                    <a:lnTo>
                      <a:pt x="460" y="490"/>
                    </a:lnTo>
                    <a:lnTo>
                      <a:pt x="460" y="490"/>
                    </a:lnTo>
                    <a:lnTo>
                      <a:pt x="460" y="492"/>
                    </a:lnTo>
                    <a:lnTo>
                      <a:pt x="458" y="492"/>
                    </a:lnTo>
                    <a:lnTo>
                      <a:pt x="458" y="492"/>
                    </a:lnTo>
                    <a:lnTo>
                      <a:pt x="458" y="492"/>
                    </a:lnTo>
                    <a:lnTo>
                      <a:pt x="458" y="492"/>
                    </a:lnTo>
                    <a:lnTo>
                      <a:pt x="458" y="492"/>
                    </a:lnTo>
                    <a:lnTo>
                      <a:pt x="458" y="494"/>
                    </a:lnTo>
                    <a:lnTo>
                      <a:pt x="458" y="494"/>
                    </a:lnTo>
                    <a:lnTo>
                      <a:pt x="458" y="494"/>
                    </a:lnTo>
                    <a:lnTo>
                      <a:pt x="456" y="496"/>
                    </a:lnTo>
                    <a:lnTo>
                      <a:pt x="456" y="496"/>
                    </a:lnTo>
                    <a:lnTo>
                      <a:pt x="454" y="496"/>
                    </a:lnTo>
                    <a:lnTo>
                      <a:pt x="454" y="496"/>
                    </a:lnTo>
                    <a:lnTo>
                      <a:pt x="454" y="496"/>
                    </a:lnTo>
                    <a:lnTo>
                      <a:pt x="454" y="498"/>
                    </a:lnTo>
                    <a:lnTo>
                      <a:pt x="454" y="498"/>
                    </a:lnTo>
                    <a:lnTo>
                      <a:pt x="454" y="498"/>
                    </a:lnTo>
                    <a:lnTo>
                      <a:pt x="454" y="498"/>
                    </a:lnTo>
                    <a:lnTo>
                      <a:pt x="454" y="498"/>
                    </a:lnTo>
                    <a:lnTo>
                      <a:pt x="456" y="498"/>
                    </a:lnTo>
                    <a:lnTo>
                      <a:pt x="456" y="499"/>
                    </a:lnTo>
                    <a:lnTo>
                      <a:pt x="454" y="499"/>
                    </a:lnTo>
                    <a:lnTo>
                      <a:pt x="456" y="499"/>
                    </a:lnTo>
                    <a:lnTo>
                      <a:pt x="456" y="499"/>
                    </a:lnTo>
                    <a:lnTo>
                      <a:pt x="456" y="499"/>
                    </a:lnTo>
                    <a:lnTo>
                      <a:pt x="456" y="499"/>
                    </a:lnTo>
                    <a:lnTo>
                      <a:pt x="456" y="501"/>
                    </a:lnTo>
                    <a:lnTo>
                      <a:pt x="456" y="501"/>
                    </a:lnTo>
                    <a:lnTo>
                      <a:pt x="456" y="501"/>
                    </a:lnTo>
                    <a:lnTo>
                      <a:pt x="456" y="501"/>
                    </a:lnTo>
                    <a:lnTo>
                      <a:pt x="456" y="501"/>
                    </a:lnTo>
                    <a:lnTo>
                      <a:pt x="456" y="501"/>
                    </a:lnTo>
                    <a:lnTo>
                      <a:pt x="456" y="503"/>
                    </a:lnTo>
                    <a:lnTo>
                      <a:pt x="456" y="503"/>
                    </a:lnTo>
                    <a:lnTo>
                      <a:pt x="456" y="503"/>
                    </a:lnTo>
                    <a:lnTo>
                      <a:pt x="456" y="503"/>
                    </a:lnTo>
                    <a:lnTo>
                      <a:pt x="454" y="503"/>
                    </a:lnTo>
                    <a:lnTo>
                      <a:pt x="454" y="503"/>
                    </a:lnTo>
                    <a:lnTo>
                      <a:pt x="456" y="503"/>
                    </a:lnTo>
                    <a:lnTo>
                      <a:pt x="456" y="503"/>
                    </a:lnTo>
                    <a:lnTo>
                      <a:pt x="456" y="503"/>
                    </a:lnTo>
                    <a:lnTo>
                      <a:pt x="456" y="503"/>
                    </a:lnTo>
                    <a:lnTo>
                      <a:pt x="456" y="505"/>
                    </a:lnTo>
                    <a:lnTo>
                      <a:pt x="458" y="505"/>
                    </a:lnTo>
                    <a:lnTo>
                      <a:pt x="458" y="505"/>
                    </a:lnTo>
                    <a:lnTo>
                      <a:pt x="458" y="505"/>
                    </a:lnTo>
                    <a:lnTo>
                      <a:pt x="458" y="505"/>
                    </a:lnTo>
                    <a:lnTo>
                      <a:pt x="458" y="505"/>
                    </a:lnTo>
                    <a:lnTo>
                      <a:pt x="460" y="505"/>
                    </a:lnTo>
                    <a:lnTo>
                      <a:pt x="460" y="507"/>
                    </a:lnTo>
                    <a:lnTo>
                      <a:pt x="460" y="507"/>
                    </a:lnTo>
                    <a:lnTo>
                      <a:pt x="460" y="507"/>
                    </a:lnTo>
                    <a:lnTo>
                      <a:pt x="460" y="507"/>
                    </a:lnTo>
                    <a:lnTo>
                      <a:pt x="460" y="507"/>
                    </a:lnTo>
                    <a:lnTo>
                      <a:pt x="460" y="509"/>
                    </a:lnTo>
                    <a:lnTo>
                      <a:pt x="460" y="509"/>
                    </a:lnTo>
                    <a:lnTo>
                      <a:pt x="460" y="509"/>
                    </a:lnTo>
                    <a:lnTo>
                      <a:pt x="462" y="507"/>
                    </a:lnTo>
                    <a:lnTo>
                      <a:pt x="462" y="507"/>
                    </a:lnTo>
                    <a:lnTo>
                      <a:pt x="462" y="507"/>
                    </a:lnTo>
                    <a:lnTo>
                      <a:pt x="462" y="507"/>
                    </a:lnTo>
                    <a:lnTo>
                      <a:pt x="462" y="507"/>
                    </a:lnTo>
                    <a:lnTo>
                      <a:pt x="462" y="507"/>
                    </a:lnTo>
                    <a:lnTo>
                      <a:pt x="462" y="507"/>
                    </a:lnTo>
                    <a:lnTo>
                      <a:pt x="462" y="507"/>
                    </a:lnTo>
                    <a:lnTo>
                      <a:pt x="462"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2" y="507"/>
                    </a:lnTo>
                    <a:lnTo>
                      <a:pt x="462" y="509"/>
                    </a:lnTo>
                    <a:lnTo>
                      <a:pt x="462" y="509"/>
                    </a:lnTo>
                    <a:lnTo>
                      <a:pt x="462" y="509"/>
                    </a:lnTo>
                    <a:lnTo>
                      <a:pt x="462" y="509"/>
                    </a:lnTo>
                    <a:lnTo>
                      <a:pt x="462" y="509"/>
                    </a:lnTo>
                    <a:lnTo>
                      <a:pt x="462" y="509"/>
                    </a:lnTo>
                    <a:lnTo>
                      <a:pt x="462" y="509"/>
                    </a:lnTo>
                    <a:lnTo>
                      <a:pt x="462" y="509"/>
                    </a:lnTo>
                    <a:lnTo>
                      <a:pt x="462" y="509"/>
                    </a:lnTo>
                    <a:lnTo>
                      <a:pt x="460" y="509"/>
                    </a:lnTo>
                    <a:lnTo>
                      <a:pt x="460" y="509"/>
                    </a:lnTo>
                    <a:lnTo>
                      <a:pt x="460" y="510"/>
                    </a:lnTo>
                    <a:lnTo>
                      <a:pt x="460" y="510"/>
                    </a:lnTo>
                    <a:lnTo>
                      <a:pt x="460" y="510"/>
                    </a:lnTo>
                    <a:lnTo>
                      <a:pt x="460" y="510"/>
                    </a:lnTo>
                    <a:lnTo>
                      <a:pt x="460" y="510"/>
                    </a:lnTo>
                    <a:lnTo>
                      <a:pt x="458" y="510"/>
                    </a:lnTo>
                    <a:lnTo>
                      <a:pt x="458" y="510"/>
                    </a:lnTo>
                    <a:lnTo>
                      <a:pt x="458" y="510"/>
                    </a:lnTo>
                    <a:lnTo>
                      <a:pt x="458" y="512"/>
                    </a:lnTo>
                    <a:lnTo>
                      <a:pt x="458" y="512"/>
                    </a:lnTo>
                    <a:lnTo>
                      <a:pt x="458" y="512"/>
                    </a:lnTo>
                    <a:lnTo>
                      <a:pt x="458" y="512"/>
                    </a:lnTo>
                    <a:lnTo>
                      <a:pt x="458" y="512"/>
                    </a:lnTo>
                    <a:lnTo>
                      <a:pt x="458" y="512"/>
                    </a:lnTo>
                    <a:lnTo>
                      <a:pt x="458" y="512"/>
                    </a:lnTo>
                    <a:lnTo>
                      <a:pt x="458" y="512"/>
                    </a:lnTo>
                    <a:lnTo>
                      <a:pt x="458" y="512"/>
                    </a:lnTo>
                    <a:lnTo>
                      <a:pt x="456" y="512"/>
                    </a:lnTo>
                    <a:lnTo>
                      <a:pt x="456" y="514"/>
                    </a:lnTo>
                    <a:lnTo>
                      <a:pt x="456" y="514"/>
                    </a:lnTo>
                    <a:lnTo>
                      <a:pt x="456" y="516"/>
                    </a:lnTo>
                    <a:lnTo>
                      <a:pt x="458" y="516"/>
                    </a:lnTo>
                    <a:lnTo>
                      <a:pt x="456" y="516"/>
                    </a:lnTo>
                    <a:lnTo>
                      <a:pt x="456" y="516"/>
                    </a:lnTo>
                    <a:lnTo>
                      <a:pt x="456" y="516"/>
                    </a:lnTo>
                    <a:lnTo>
                      <a:pt x="456" y="516"/>
                    </a:lnTo>
                    <a:lnTo>
                      <a:pt x="454" y="516"/>
                    </a:lnTo>
                    <a:lnTo>
                      <a:pt x="454" y="516"/>
                    </a:lnTo>
                    <a:lnTo>
                      <a:pt x="453" y="516"/>
                    </a:lnTo>
                    <a:lnTo>
                      <a:pt x="453" y="516"/>
                    </a:lnTo>
                    <a:lnTo>
                      <a:pt x="453" y="516"/>
                    </a:lnTo>
                    <a:lnTo>
                      <a:pt x="453" y="516"/>
                    </a:lnTo>
                    <a:lnTo>
                      <a:pt x="451" y="514"/>
                    </a:lnTo>
                    <a:lnTo>
                      <a:pt x="451" y="514"/>
                    </a:lnTo>
                    <a:lnTo>
                      <a:pt x="449" y="514"/>
                    </a:lnTo>
                    <a:lnTo>
                      <a:pt x="449" y="514"/>
                    </a:lnTo>
                    <a:lnTo>
                      <a:pt x="449" y="512"/>
                    </a:lnTo>
                    <a:lnTo>
                      <a:pt x="449" y="512"/>
                    </a:lnTo>
                    <a:lnTo>
                      <a:pt x="449" y="514"/>
                    </a:lnTo>
                    <a:lnTo>
                      <a:pt x="447" y="514"/>
                    </a:lnTo>
                    <a:lnTo>
                      <a:pt x="447" y="514"/>
                    </a:lnTo>
                    <a:lnTo>
                      <a:pt x="447" y="514"/>
                    </a:lnTo>
                    <a:lnTo>
                      <a:pt x="445" y="514"/>
                    </a:lnTo>
                    <a:lnTo>
                      <a:pt x="445" y="514"/>
                    </a:lnTo>
                    <a:lnTo>
                      <a:pt x="445" y="514"/>
                    </a:lnTo>
                    <a:lnTo>
                      <a:pt x="445" y="516"/>
                    </a:lnTo>
                    <a:lnTo>
                      <a:pt x="445" y="516"/>
                    </a:lnTo>
                    <a:lnTo>
                      <a:pt x="447" y="516"/>
                    </a:lnTo>
                    <a:lnTo>
                      <a:pt x="447" y="516"/>
                    </a:lnTo>
                    <a:lnTo>
                      <a:pt x="447" y="518"/>
                    </a:lnTo>
                    <a:lnTo>
                      <a:pt x="447" y="518"/>
                    </a:lnTo>
                    <a:lnTo>
                      <a:pt x="445" y="518"/>
                    </a:lnTo>
                    <a:lnTo>
                      <a:pt x="445" y="518"/>
                    </a:lnTo>
                    <a:lnTo>
                      <a:pt x="445" y="518"/>
                    </a:lnTo>
                    <a:lnTo>
                      <a:pt x="445" y="518"/>
                    </a:lnTo>
                    <a:lnTo>
                      <a:pt x="445" y="518"/>
                    </a:lnTo>
                    <a:lnTo>
                      <a:pt x="445" y="518"/>
                    </a:lnTo>
                    <a:lnTo>
                      <a:pt x="444" y="518"/>
                    </a:lnTo>
                    <a:lnTo>
                      <a:pt x="444" y="518"/>
                    </a:lnTo>
                    <a:lnTo>
                      <a:pt x="444" y="518"/>
                    </a:lnTo>
                    <a:lnTo>
                      <a:pt x="444" y="518"/>
                    </a:lnTo>
                    <a:lnTo>
                      <a:pt x="444" y="518"/>
                    </a:lnTo>
                    <a:lnTo>
                      <a:pt x="444" y="518"/>
                    </a:lnTo>
                    <a:lnTo>
                      <a:pt x="442" y="519"/>
                    </a:lnTo>
                    <a:lnTo>
                      <a:pt x="442" y="519"/>
                    </a:lnTo>
                    <a:lnTo>
                      <a:pt x="442" y="519"/>
                    </a:lnTo>
                    <a:lnTo>
                      <a:pt x="442" y="519"/>
                    </a:lnTo>
                    <a:lnTo>
                      <a:pt x="442" y="519"/>
                    </a:lnTo>
                    <a:lnTo>
                      <a:pt x="440" y="519"/>
                    </a:lnTo>
                    <a:lnTo>
                      <a:pt x="440" y="519"/>
                    </a:lnTo>
                    <a:lnTo>
                      <a:pt x="440" y="519"/>
                    </a:lnTo>
                    <a:lnTo>
                      <a:pt x="440" y="519"/>
                    </a:lnTo>
                    <a:lnTo>
                      <a:pt x="438" y="519"/>
                    </a:lnTo>
                    <a:lnTo>
                      <a:pt x="438" y="519"/>
                    </a:lnTo>
                    <a:lnTo>
                      <a:pt x="438" y="519"/>
                    </a:lnTo>
                    <a:lnTo>
                      <a:pt x="438" y="519"/>
                    </a:lnTo>
                    <a:lnTo>
                      <a:pt x="438" y="519"/>
                    </a:lnTo>
                    <a:lnTo>
                      <a:pt x="438" y="519"/>
                    </a:lnTo>
                    <a:lnTo>
                      <a:pt x="438" y="519"/>
                    </a:lnTo>
                    <a:lnTo>
                      <a:pt x="438" y="519"/>
                    </a:lnTo>
                    <a:lnTo>
                      <a:pt x="436" y="521"/>
                    </a:lnTo>
                    <a:lnTo>
                      <a:pt x="436" y="521"/>
                    </a:lnTo>
                    <a:lnTo>
                      <a:pt x="436" y="521"/>
                    </a:lnTo>
                    <a:lnTo>
                      <a:pt x="436" y="521"/>
                    </a:lnTo>
                    <a:lnTo>
                      <a:pt x="436" y="521"/>
                    </a:lnTo>
                    <a:lnTo>
                      <a:pt x="436" y="521"/>
                    </a:lnTo>
                    <a:lnTo>
                      <a:pt x="436" y="521"/>
                    </a:lnTo>
                    <a:lnTo>
                      <a:pt x="434" y="521"/>
                    </a:lnTo>
                    <a:lnTo>
                      <a:pt x="434" y="521"/>
                    </a:lnTo>
                    <a:lnTo>
                      <a:pt x="434" y="521"/>
                    </a:lnTo>
                    <a:lnTo>
                      <a:pt x="434" y="521"/>
                    </a:lnTo>
                    <a:lnTo>
                      <a:pt x="434" y="521"/>
                    </a:lnTo>
                    <a:lnTo>
                      <a:pt x="434" y="521"/>
                    </a:lnTo>
                    <a:lnTo>
                      <a:pt x="434" y="523"/>
                    </a:lnTo>
                    <a:lnTo>
                      <a:pt x="434" y="523"/>
                    </a:lnTo>
                    <a:lnTo>
                      <a:pt x="434" y="523"/>
                    </a:lnTo>
                    <a:lnTo>
                      <a:pt x="434" y="523"/>
                    </a:lnTo>
                    <a:lnTo>
                      <a:pt x="433" y="523"/>
                    </a:lnTo>
                    <a:lnTo>
                      <a:pt x="434" y="523"/>
                    </a:lnTo>
                    <a:lnTo>
                      <a:pt x="434" y="523"/>
                    </a:lnTo>
                    <a:lnTo>
                      <a:pt x="434" y="523"/>
                    </a:lnTo>
                    <a:lnTo>
                      <a:pt x="434" y="523"/>
                    </a:lnTo>
                    <a:lnTo>
                      <a:pt x="434" y="523"/>
                    </a:lnTo>
                    <a:lnTo>
                      <a:pt x="434" y="525"/>
                    </a:lnTo>
                    <a:lnTo>
                      <a:pt x="434" y="525"/>
                    </a:lnTo>
                    <a:lnTo>
                      <a:pt x="434" y="525"/>
                    </a:lnTo>
                    <a:lnTo>
                      <a:pt x="434" y="525"/>
                    </a:lnTo>
                    <a:lnTo>
                      <a:pt x="434" y="527"/>
                    </a:lnTo>
                    <a:lnTo>
                      <a:pt x="434" y="527"/>
                    </a:lnTo>
                    <a:lnTo>
                      <a:pt x="434" y="527"/>
                    </a:lnTo>
                    <a:lnTo>
                      <a:pt x="433" y="527"/>
                    </a:lnTo>
                    <a:lnTo>
                      <a:pt x="433" y="527"/>
                    </a:lnTo>
                    <a:lnTo>
                      <a:pt x="433" y="527"/>
                    </a:lnTo>
                    <a:lnTo>
                      <a:pt x="433" y="527"/>
                    </a:lnTo>
                    <a:lnTo>
                      <a:pt x="433" y="527"/>
                    </a:lnTo>
                    <a:lnTo>
                      <a:pt x="433" y="528"/>
                    </a:lnTo>
                    <a:lnTo>
                      <a:pt x="433" y="528"/>
                    </a:lnTo>
                    <a:lnTo>
                      <a:pt x="433" y="528"/>
                    </a:lnTo>
                    <a:lnTo>
                      <a:pt x="433" y="528"/>
                    </a:lnTo>
                    <a:lnTo>
                      <a:pt x="433" y="528"/>
                    </a:lnTo>
                    <a:lnTo>
                      <a:pt x="433" y="528"/>
                    </a:lnTo>
                    <a:lnTo>
                      <a:pt x="433" y="528"/>
                    </a:lnTo>
                    <a:lnTo>
                      <a:pt x="433" y="528"/>
                    </a:lnTo>
                    <a:lnTo>
                      <a:pt x="431" y="528"/>
                    </a:lnTo>
                    <a:lnTo>
                      <a:pt x="431" y="528"/>
                    </a:lnTo>
                    <a:lnTo>
                      <a:pt x="431" y="528"/>
                    </a:lnTo>
                    <a:lnTo>
                      <a:pt x="429" y="528"/>
                    </a:lnTo>
                    <a:lnTo>
                      <a:pt x="429" y="528"/>
                    </a:lnTo>
                    <a:lnTo>
                      <a:pt x="429" y="528"/>
                    </a:lnTo>
                    <a:lnTo>
                      <a:pt x="427" y="528"/>
                    </a:lnTo>
                    <a:lnTo>
                      <a:pt x="427" y="528"/>
                    </a:lnTo>
                    <a:lnTo>
                      <a:pt x="427" y="528"/>
                    </a:lnTo>
                    <a:lnTo>
                      <a:pt x="427" y="528"/>
                    </a:lnTo>
                    <a:lnTo>
                      <a:pt x="427" y="528"/>
                    </a:lnTo>
                    <a:lnTo>
                      <a:pt x="427" y="528"/>
                    </a:lnTo>
                    <a:lnTo>
                      <a:pt x="425" y="528"/>
                    </a:lnTo>
                    <a:lnTo>
                      <a:pt x="425" y="528"/>
                    </a:lnTo>
                    <a:lnTo>
                      <a:pt x="425" y="528"/>
                    </a:lnTo>
                    <a:lnTo>
                      <a:pt x="425" y="528"/>
                    </a:lnTo>
                    <a:lnTo>
                      <a:pt x="424" y="528"/>
                    </a:lnTo>
                    <a:lnTo>
                      <a:pt x="424" y="528"/>
                    </a:lnTo>
                    <a:lnTo>
                      <a:pt x="424" y="528"/>
                    </a:lnTo>
                    <a:lnTo>
                      <a:pt x="424" y="528"/>
                    </a:lnTo>
                    <a:lnTo>
                      <a:pt x="424" y="530"/>
                    </a:lnTo>
                    <a:lnTo>
                      <a:pt x="424" y="530"/>
                    </a:lnTo>
                    <a:lnTo>
                      <a:pt x="424" y="530"/>
                    </a:lnTo>
                    <a:lnTo>
                      <a:pt x="424" y="530"/>
                    </a:lnTo>
                    <a:lnTo>
                      <a:pt x="424" y="530"/>
                    </a:lnTo>
                    <a:lnTo>
                      <a:pt x="424" y="530"/>
                    </a:lnTo>
                    <a:lnTo>
                      <a:pt x="424" y="530"/>
                    </a:lnTo>
                    <a:lnTo>
                      <a:pt x="424" y="530"/>
                    </a:lnTo>
                    <a:lnTo>
                      <a:pt x="424" y="530"/>
                    </a:lnTo>
                    <a:lnTo>
                      <a:pt x="422" y="530"/>
                    </a:lnTo>
                    <a:lnTo>
                      <a:pt x="422" y="532"/>
                    </a:lnTo>
                    <a:lnTo>
                      <a:pt x="422" y="532"/>
                    </a:lnTo>
                    <a:lnTo>
                      <a:pt x="422" y="532"/>
                    </a:lnTo>
                    <a:lnTo>
                      <a:pt x="422" y="532"/>
                    </a:lnTo>
                    <a:lnTo>
                      <a:pt x="422" y="532"/>
                    </a:lnTo>
                    <a:lnTo>
                      <a:pt x="422" y="532"/>
                    </a:lnTo>
                    <a:lnTo>
                      <a:pt x="422" y="532"/>
                    </a:lnTo>
                    <a:lnTo>
                      <a:pt x="422" y="532"/>
                    </a:lnTo>
                    <a:lnTo>
                      <a:pt x="422" y="532"/>
                    </a:lnTo>
                    <a:lnTo>
                      <a:pt x="422" y="534"/>
                    </a:lnTo>
                    <a:lnTo>
                      <a:pt x="422" y="534"/>
                    </a:lnTo>
                    <a:lnTo>
                      <a:pt x="422" y="534"/>
                    </a:lnTo>
                    <a:lnTo>
                      <a:pt x="422" y="536"/>
                    </a:lnTo>
                    <a:lnTo>
                      <a:pt x="420" y="536"/>
                    </a:lnTo>
                    <a:lnTo>
                      <a:pt x="420" y="536"/>
                    </a:lnTo>
                    <a:lnTo>
                      <a:pt x="420" y="537"/>
                    </a:lnTo>
                    <a:lnTo>
                      <a:pt x="420" y="537"/>
                    </a:lnTo>
                    <a:lnTo>
                      <a:pt x="420" y="537"/>
                    </a:lnTo>
                    <a:lnTo>
                      <a:pt x="420" y="537"/>
                    </a:lnTo>
                    <a:lnTo>
                      <a:pt x="420" y="537"/>
                    </a:lnTo>
                    <a:lnTo>
                      <a:pt x="420" y="539"/>
                    </a:lnTo>
                    <a:lnTo>
                      <a:pt x="420" y="539"/>
                    </a:lnTo>
                    <a:lnTo>
                      <a:pt x="420" y="539"/>
                    </a:lnTo>
                    <a:lnTo>
                      <a:pt x="420" y="539"/>
                    </a:lnTo>
                    <a:lnTo>
                      <a:pt x="420" y="539"/>
                    </a:lnTo>
                    <a:lnTo>
                      <a:pt x="420" y="541"/>
                    </a:lnTo>
                    <a:lnTo>
                      <a:pt x="420" y="541"/>
                    </a:lnTo>
                    <a:lnTo>
                      <a:pt x="420" y="541"/>
                    </a:lnTo>
                    <a:lnTo>
                      <a:pt x="420" y="541"/>
                    </a:lnTo>
                    <a:lnTo>
                      <a:pt x="418" y="543"/>
                    </a:lnTo>
                    <a:lnTo>
                      <a:pt x="418" y="543"/>
                    </a:lnTo>
                    <a:lnTo>
                      <a:pt x="418" y="543"/>
                    </a:lnTo>
                    <a:lnTo>
                      <a:pt x="418" y="543"/>
                    </a:lnTo>
                    <a:lnTo>
                      <a:pt x="418" y="543"/>
                    </a:lnTo>
                    <a:lnTo>
                      <a:pt x="418" y="543"/>
                    </a:lnTo>
                    <a:lnTo>
                      <a:pt x="418" y="543"/>
                    </a:lnTo>
                    <a:lnTo>
                      <a:pt x="418" y="543"/>
                    </a:lnTo>
                    <a:lnTo>
                      <a:pt x="416" y="543"/>
                    </a:lnTo>
                    <a:lnTo>
                      <a:pt x="416" y="543"/>
                    </a:lnTo>
                    <a:lnTo>
                      <a:pt x="416" y="543"/>
                    </a:lnTo>
                    <a:lnTo>
                      <a:pt x="416" y="545"/>
                    </a:lnTo>
                    <a:lnTo>
                      <a:pt x="416" y="545"/>
                    </a:lnTo>
                    <a:lnTo>
                      <a:pt x="416" y="545"/>
                    </a:lnTo>
                    <a:lnTo>
                      <a:pt x="415" y="545"/>
                    </a:lnTo>
                    <a:lnTo>
                      <a:pt x="415" y="545"/>
                    </a:lnTo>
                    <a:lnTo>
                      <a:pt x="415" y="546"/>
                    </a:lnTo>
                    <a:lnTo>
                      <a:pt x="415" y="546"/>
                    </a:lnTo>
                    <a:lnTo>
                      <a:pt x="413" y="546"/>
                    </a:lnTo>
                    <a:lnTo>
                      <a:pt x="413" y="546"/>
                    </a:lnTo>
                    <a:lnTo>
                      <a:pt x="413" y="546"/>
                    </a:lnTo>
                    <a:lnTo>
                      <a:pt x="413" y="546"/>
                    </a:lnTo>
                    <a:lnTo>
                      <a:pt x="413" y="546"/>
                    </a:lnTo>
                    <a:lnTo>
                      <a:pt x="413" y="546"/>
                    </a:lnTo>
                    <a:lnTo>
                      <a:pt x="413" y="548"/>
                    </a:lnTo>
                    <a:lnTo>
                      <a:pt x="413" y="548"/>
                    </a:lnTo>
                    <a:lnTo>
                      <a:pt x="413" y="548"/>
                    </a:lnTo>
                    <a:lnTo>
                      <a:pt x="413" y="548"/>
                    </a:lnTo>
                    <a:lnTo>
                      <a:pt x="413" y="548"/>
                    </a:lnTo>
                    <a:lnTo>
                      <a:pt x="411" y="548"/>
                    </a:lnTo>
                    <a:lnTo>
                      <a:pt x="411" y="548"/>
                    </a:lnTo>
                    <a:lnTo>
                      <a:pt x="411" y="548"/>
                    </a:lnTo>
                    <a:lnTo>
                      <a:pt x="411" y="550"/>
                    </a:lnTo>
                    <a:lnTo>
                      <a:pt x="411" y="550"/>
                    </a:lnTo>
                    <a:lnTo>
                      <a:pt x="411" y="550"/>
                    </a:lnTo>
                    <a:lnTo>
                      <a:pt x="411" y="550"/>
                    </a:lnTo>
                    <a:lnTo>
                      <a:pt x="411" y="552"/>
                    </a:lnTo>
                    <a:lnTo>
                      <a:pt x="411" y="552"/>
                    </a:lnTo>
                    <a:lnTo>
                      <a:pt x="411" y="552"/>
                    </a:lnTo>
                    <a:lnTo>
                      <a:pt x="411" y="552"/>
                    </a:lnTo>
                    <a:lnTo>
                      <a:pt x="411" y="552"/>
                    </a:lnTo>
                    <a:lnTo>
                      <a:pt x="411" y="552"/>
                    </a:lnTo>
                    <a:lnTo>
                      <a:pt x="409" y="552"/>
                    </a:lnTo>
                    <a:lnTo>
                      <a:pt x="409" y="552"/>
                    </a:lnTo>
                    <a:lnTo>
                      <a:pt x="409" y="552"/>
                    </a:lnTo>
                    <a:lnTo>
                      <a:pt x="409" y="552"/>
                    </a:lnTo>
                    <a:lnTo>
                      <a:pt x="409" y="552"/>
                    </a:lnTo>
                    <a:lnTo>
                      <a:pt x="409" y="554"/>
                    </a:lnTo>
                    <a:lnTo>
                      <a:pt x="409" y="554"/>
                    </a:lnTo>
                    <a:lnTo>
                      <a:pt x="409" y="554"/>
                    </a:lnTo>
                    <a:lnTo>
                      <a:pt x="409" y="554"/>
                    </a:lnTo>
                    <a:lnTo>
                      <a:pt x="409" y="554"/>
                    </a:lnTo>
                    <a:lnTo>
                      <a:pt x="409" y="554"/>
                    </a:lnTo>
                    <a:lnTo>
                      <a:pt x="409" y="556"/>
                    </a:lnTo>
                    <a:lnTo>
                      <a:pt x="409" y="556"/>
                    </a:lnTo>
                    <a:lnTo>
                      <a:pt x="409" y="556"/>
                    </a:lnTo>
                    <a:lnTo>
                      <a:pt x="409" y="556"/>
                    </a:lnTo>
                    <a:lnTo>
                      <a:pt x="409" y="556"/>
                    </a:lnTo>
                    <a:lnTo>
                      <a:pt x="409" y="556"/>
                    </a:lnTo>
                    <a:lnTo>
                      <a:pt x="409" y="556"/>
                    </a:lnTo>
                    <a:lnTo>
                      <a:pt x="409" y="556"/>
                    </a:lnTo>
                    <a:lnTo>
                      <a:pt x="409" y="556"/>
                    </a:lnTo>
                    <a:lnTo>
                      <a:pt x="407" y="557"/>
                    </a:lnTo>
                    <a:lnTo>
                      <a:pt x="407" y="557"/>
                    </a:lnTo>
                    <a:lnTo>
                      <a:pt x="407" y="557"/>
                    </a:lnTo>
                    <a:lnTo>
                      <a:pt x="409" y="557"/>
                    </a:lnTo>
                    <a:lnTo>
                      <a:pt x="409" y="557"/>
                    </a:lnTo>
                    <a:lnTo>
                      <a:pt x="407" y="559"/>
                    </a:lnTo>
                    <a:lnTo>
                      <a:pt x="407" y="559"/>
                    </a:lnTo>
                    <a:lnTo>
                      <a:pt x="407" y="559"/>
                    </a:lnTo>
                    <a:lnTo>
                      <a:pt x="407" y="559"/>
                    </a:lnTo>
                    <a:lnTo>
                      <a:pt x="407" y="559"/>
                    </a:lnTo>
                    <a:lnTo>
                      <a:pt x="407" y="559"/>
                    </a:lnTo>
                    <a:lnTo>
                      <a:pt x="407" y="559"/>
                    </a:lnTo>
                    <a:lnTo>
                      <a:pt x="406" y="559"/>
                    </a:lnTo>
                    <a:lnTo>
                      <a:pt x="406" y="559"/>
                    </a:lnTo>
                    <a:lnTo>
                      <a:pt x="407" y="559"/>
                    </a:lnTo>
                    <a:lnTo>
                      <a:pt x="406" y="559"/>
                    </a:lnTo>
                    <a:lnTo>
                      <a:pt x="406" y="561"/>
                    </a:lnTo>
                    <a:lnTo>
                      <a:pt x="406" y="561"/>
                    </a:lnTo>
                    <a:lnTo>
                      <a:pt x="406" y="561"/>
                    </a:lnTo>
                    <a:lnTo>
                      <a:pt x="406" y="561"/>
                    </a:lnTo>
                    <a:lnTo>
                      <a:pt x="406" y="561"/>
                    </a:lnTo>
                    <a:lnTo>
                      <a:pt x="406" y="561"/>
                    </a:lnTo>
                    <a:lnTo>
                      <a:pt x="406" y="561"/>
                    </a:lnTo>
                    <a:lnTo>
                      <a:pt x="406" y="561"/>
                    </a:lnTo>
                    <a:lnTo>
                      <a:pt x="404" y="561"/>
                    </a:lnTo>
                    <a:lnTo>
                      <a:pt x="404" y="561"/>
                    </a:lnTo>
                    <a:lnTo>
                      <a:pt x="404" y="561"/>
                    </a:lnTo>
                    <a:lnTo>
                      <a:pt x="404" y="561"/>
                    </a:lnTo>
                    <a:lnTo>
                      <a:pt x="404" y="563"/>
                    </a:lnTo>
                    <a:lnTo>
                      <a:pt x="404" y="563"/>
                    </a:lnTo>
                    <a:lnTo>
                      <a:pt x="404" y="563"/>
                    </a:lnTo>
                    <a:lnTo>
                      <a:pt x="404" y="563"/>
                    </a:lnTo>
                    <a:lnTo>
                      <a:pt x="404" y="563"/>
                    </a:lnTo>
                    <a:lnTo>
                      <a:pt x="404" y="563"/>
                    </a:lnTo>
                    <a:lnTo>
                      <a:pt x="402" y="565"/>
                    </a:lnTo>
                    <a:lnTo>
                      <a:pt x="402" y="565"/>
                    </a:lnTo>
                    <a:lnTo>
                      <a:pt x="402" y="565"/>
                    </a:lnTo>
                    <a:lnTo>
                      <a:pt x="402" y="565"/>
                    </a:lnTo>
                    <a:lnTo>
                      <a:pt x="402" y="565"/>
                    </a:lnTo>
                    <a:lnTo>
                      <a:pt x="402" y="565"/>
                    </a:lnTo>
                    <a:lnTo>
                      <a:pt x="400" y="565"/>
                    </a:lnTo>
                    <a:lnTo>
                      <a:pt x="400" y="565"/>
                    </a:lnTo>
                    <a:lnTo>
                      <a:pt x="400" y="565"/>
                    </a:lnTo>
                    <a:lnTo>
                      <a:pt x="400" y="565"/>
                    </a:lnTo>
                    <a:lnTo>
                      <a:pt x="400" y="565"/>
                    </a:lnTo>
                    <a:lnTo>
                      <a:pt x="400" y="565"/>
                    </a:lnTo>
                    <a:lnTo>
                      <a:pt x="400" y="565"/>
                    </a:lnTo>
                    <a:lnTo>
                      <a:pt x="400" y="565"/>
                    </a:lnTo>
                    <a:lnTo>
                      <a:pt x="400" y="566"/>
                    </a:lnTo>
                    <a:lnTo>
                      <a:pt x="400" y="566"/>
                    </a:lnTo>
                    <a:lnTo>
                      <a:pt x="400" y="566"/>
                    </a:lnTo>
                    <a:lnTo>
                      <a:pt x="400" y="566"/>
                    </a:lnTo>
                    <a:lnTo>
                      <a:pt x="400" y="566"/>
                    </a:lnTo>
                    <a:lnTo>
                      <a:pt x="400" y="568"/>
                    </a:lnTo>
                    <a:lnTo>
                      <a:pt x="400" y="568"/>
                    </a:lnTo>
                    <a:lnTo>
                      <a:pt x="400" y="568"/>
                    </a:lnTo>
                    <a:lnTo>
                      <a:pt x="400" y="568"/>
                    </a:lnTo>
                    <a:lnTo>
                      <a:pt x="400" y="568"/>
                    </a:lnTo>
                    <a:lnTo>
                      <a:pt x="400" y="568"/>
                    </a:lnTo>
                    <a:lnTo>
                      <a:pt x="400" y="570"/>
                    </a:lnTo>
                    <a:lnTo>
                      <a:pt x="400" y="570"/>
                    </a:lnTo>
                    <a:lnTo>
                      <a:pt x="400" y="570"/>
                    </a:lnTo>
                    <a:lnTo>
                      <a:pt x="400" y="570"/>
                    </a:lnTo>
                    <a:lnTo>
                      <a:pt x="400" y="570"/>
                    </a:lnTo>
                    <a:lnTo>
                      <a:pt x="400" y="570"/>
                    </a:lnTo>
                    <a:lnTo>
                      <a:pt x="400" y="570"/>
                    </a:lnTo>
                    <a:lnTo>
                      <a:pt x="400" y="572"/>
                    </a:lnTo>
                    <a:lnTo>
                      <a:pt x="400" y="572"/>
                    </a:lnTo>
                    <a:lnTo>
                      <a:pt x="400" y="572"/>
                    </a:lnTo>
                    <a:lnTo>
                      <a:pt x="400" y="572"/>
                    </a:lnTo>
                    <a:lnTo>
                      <a:pt x="400" y="572"/>
                    </a:lnTo>
                    <a:lnTo>
                      <a:pt x="398" y="574"/>
                    </a:lnTo>
                    <a:lnTo>
                      <a:pt x="398" y="574"/>
                    </a:lnTo>
                    <a:lnTo>
                      <a:pt x="398" y="574"/>
                    </a:lnTo>
                    <a:lnTo>
                      <a:pt x="398" y="574"/>
                    </a:lnTo>
                    <a:lnTo>
                      <a:pt x="398" y="574"/>
                    </a:lnTo>
                    <a:lnTo>
                      <a:pt x="398" y="574"/>
                    </a:lnTo>
                    <a:lnTo>
                      <a:pt x="396" y="574"/>
                    </a:lnTo>
                    <a:lnTo>
                      <a:pt x="396" y="574"/>
                    </a:lnTo>
                    <a:lnTo>
                      <a:pt x="396" y="574"/>
                    </a:lnTo>
                    <a:lnTo>
                      <a:pt x="396" y="574"/>
                    </a:lnTo>
                    <a:lnTo>
                      <a:pt x="396" y="574"/>
                    </a:lnTo>
                    <a:lnTo>
                      <a:pt x="395" y="574"/>
                    </a:lnTo>
                    <a:lnTo>
                      <a:pt x="393" y="574"/>
                    </a:lnTo>
                    <a:lnTo>
                      <a:pt x="393" y="574"/>
                    </a:lnTo>
                    <a:lnTo>
                      <a:pt x="393" y="574"/>
                    </a:lnTo>
                    <a:lnTo>
                      <a:pt x="393" y="574"/>
                    </a:lnTo>
                    <a:lnTo>
                      <a:pt x="393" y="574"/>
                    </a:lnTo>
                    <a:lnTo>
                      <a:pt x="391" y="574"/>
                    </a:lnTo>
                    <a:lnTo>
                      <a:pt x="391" y="575"/>
                    </a:lnTo>
                    <a:lnTo>
                      <a:pt x="391" y="575"/>
                    </a:lnTo>
                    <a:lnTo>
                      <a:pt x="391" y="575"/>
                    </a:lnTo>
                    <a:lnTo>
                      <a:pt x="391" y="575"/>
                    </a:lnTo>
                    <a:lnTo>
                      <a:pt x="391" y="577"/>
                    </a:lnTo>
                    <a:lnTo>
                      <a:pt x="391" y="577"/>
                    </a:lnTo>
                    <a:lnTo>
                      <a:pt x="391" y="577"/>
                    </a:lnTo>
                    <a:lnTo>
                      <a:pt x="391" y="577"/>
                    </a:lnTo>
                    <a:lnTo>
                      <a:pt x="391" y="577"/>
                    </a:lnTo>
                    <a:lnTo>
                      <a:pt x="391" y="577"/>
                    </a:lnTo>
                    <a:lnTo>
                      <a:pt x="391" y="577"/>
                    </a:lnTo>
                    <a:lnTo>
                      <a:pt x="391" y="577"/>
                    </a:lnTo>
                    <a:lnTo>
                      <a:pt x="393" y="579"/>
                    </a:lnTo>
                    <a:lnTo>
                      <a:pt x="393" y="579"/>
                    </a:lnTo>
                    <a:lnTo>
                      <a:pt x="393" y="579"/>
                    </a:lnTo>
                    <a:lnTo>
                      <a:pt x="395" y="579"/>
                    </a:lnTo>
                    <a:lnTo>
                      <a:pt x="395" y="579"/>
                    </a:lnTo>
                    <a:lnTo>
                      <a:pt x="395" y="579"/>
                    </a:lnTo>
                    <a:lnTo>
                      <a:pt x="395" y="579"/>
                    </a:lnTo>
                    <a:lnTo>
                      <a:pt x="395" y="581"/>
                    </a:lnTo>
                    <a:lnTo>
                      <a:pt x="393" y="581"/>
                    </a:lnTo>
                    <a:lnTo>
                      <a:pt x="393" y="581"/>
                    </a:lnTo>
                    <a:lnTo>
                      <a:pt x="391" y="581"/>
                    </a:lnTo>
                    <a:lnTo>
                      <a:pt x="391" y="581"/>
                    </a:lnTo>
                    <a:lnTo>
                      <a:pt x="391" y="581"/>
                    </a:lnTo>
                    <a:lnTo>
                      <a:pt x="391" y="581"/>
                    </a:lnTo>
                    <a:lnTo>
                      <a:pt x="391" y="581"/>
                    </a:lnTo>
                    <a:lnTo>
                      <a:pt x="391" y="581"/>
                    </a:lnTo>
                    <a:lnTo>
                      <a:pt x="389" y="583"/>
                    </a:lnTo>
                    <a:lnTo>
                      <a:pt x="387" y="584"/>
                    </a:lnTo>
                    <a:lnTo>
                      <a:pt x="387" y="584"/>
                    </a:lnTo>
                    <a:lnTo>
                      <a:pt x="387" y="584"/>
                    </a:lnTo>
                    <a:lnTo>
                      <a:pt x="387" y="584"/>
                    </a:lnTo>
                    <a:lnTo>
                      <a:pt x="386" y="584"/>
                    </a:lnTo>
                    <a:lnTo>
                      <a:pt x="386" y="584"/>
                    </a:lnTo>
                    <a:lnTo>
                      <a:pt x="386" y="584"/>
                    </a:lnTo>
                    <a:lnTo>
                      <a:pt x="386" y="584"/>
                    </a:lnTo>
                    <a:lnTo>
                      <a:pt x="384" y="584"/>
                    </a:lnTo>
                    <a:lnTo>
                      <a:pt x="384" y="584"/>
                    </a:lnTo>
                    <a:lnTo>
                      <a:pt x="384" y="584"/>
                    </a:lnTo>
                    <a:lnTo>
                      <a:pt x="384" y="583"/>
                    </a:lnTo>
                    <a:lnTo>
                      <a:pt x="384" y="583"/>
                    </a:lnTo>
                    <a:lnTo>
                      <a:pt x="384" y="583"/>
                    </a:lnTo>
                    <a:lnTo>
                      <a:pt x="384" y="583"/>
                    </a:lnTo>
                    <a:lnTo>
                      <a:pt x="384" y="581"/>
                    </a:lnTo>
                    <a:lnTo>
                      <a:pt x="384" y="581"/>
                    </a:lnTo>
                    <a:lnTo>
                      <a:pt x="384" y="581"/>
                    </a:lnTo>
                    <a:lnTo>
                      <a:pt x="384" y="581"/>
                    </a:lnTo>
                    <a:lnTo>
                      <a:pt x="384" y="581"/>
                    </a:lnTo>
                    <a:lnTo>
                      <a:pt x="382" y="579"/>
                    </a:lnTo>
                    <a:lnTo>
                      <a:pt x="380" y="579"/>
                    </a:lnTo>
                    <a:lnTo>
                      <a:pt x="380" y="577"/>
                    </a:lnTo>
                    <a:lnTo>
                      <a:pt x="380" y="577"/>
                    </a:lnTo>
                    <a:lnTo>
                      <a:pt x="380" y="577"/>
                    </a:lnTo>
                    <a:lnTo>
                      <a:pt x="380" y="577"/>
                    </a:lnTo>
                    <a:lnTo>
                      <a:pt x="380" y="575"/>
                    </a:lnTo>
                    <a:lnTo>
                      <a:pt x="380" y="575"/>
                    </a:lnTo>
                    <a:lnTo>
                      <a:pt x="380" y="575"/>
                    </a:lnTo>
                    <a:lnTo>
                      <a:pt x="380" y="574"/>
                    </a:lnTo>
                    <a:lnTo>
                      <a:pt x="380" y="574"/>
                    </a:lnTo>
                    <a:lnTo>
                      <a:pt x="380" y="572"/>
                    </a:lnTo>
                    <a:lnTo>
                      <a:pt x="378" y="572"/>
                    </a:lnTo>
                    <a:lnTo>
                      <a:pt x="378" y="572"/>
                    </a:lnTo>
                    <a:lnTo>
                      <a:pt x="378" y="572"/>
                    </a:lnTo>
                    <a:lnTo>
                      <a:pt x="378" y="572"/>
                    </a:lnTo>
                    <a:lnTo>
                      <a:pt x="377" y="572"/>
                    </a:lnTo>
                    <a:lnTo>
                      <a:pt x="375" y="572"/>
                    </a:lnTo>
                    <a:lnTo>
                      <a:pt x="375" y="572"/>
                    </a:lnTo>
                    <a:lnTo>
                      <a:pt x="375" y="572"/>
                    </a:lnTo>
                    <a:lnTo>
                      <a:pt x="375" y="572"/>
                    </a:lnTo>
                    <a:lnTo>
                      <a:pt x="375" y="572"/>
                    </a:lnTo>
                    <a:lnTo>
                      <a:pt x="375" y="574"/>
                    </a:lnTo>
                    <a:lnTo>
                      <a:pt x="375" y="574"/>
                    </a:lnTo>
                    <a:lnTo>
                      <a:pt x="375" y="575"/>
                    </a:lnTo>
                    <a:lnTo>
                      <a:pt x="373" y="575"/>
                    </a:lnTo>
                    <a:lnTo>
                      <a:pt x="373" y="577"/>
                    </a:lnTo>
                    <a:lnTo>
                      <a:pt x="371" y="577"/>
                    </a:lnTo>
                    <a:lnTo>
                      <a:pt x="371" y="575"/>
                    </a:lnTo>
                    <a:lnTo>
                      <a:pt x="371" y="575"/>
                    </a:lnTo>
                    <a:lnTo>
                      <a:pt x="369" y="575"/>
                    </a:lnTo>
                    <a:lnTo>
                      <a:pt x="369" y="575"/>
                    </a:lnTo>
                    <a:lnTo>
                      <a:pt x="369" y="575"/>
                    </a:lnTo>
                    <a:lnTo>
                      <a:pt x="369" y="575"/>
                    </a:lnTo>
                    <a:lnTo>
                      <a:pt x="368" y="577"/>
                    </a:lnTo>
                    <a:lnTo>
                      <a:pt x="368" y="577"/>
                    </a:lnTo>
                    <a:lnTo>
                      <a:pt x="368" y="577"/>
                    </a:lnTo>
                    <a:lnTo>
                      <a:pt x="368" y="577"/>
                    </a:lnTo>
                    <a:lnTo>
                      <a:pt x="368" y="577"/>
                    </a:lnTo>
                    <a:lnTo>
                      <a:pt x="368" y="577"/>
                    </a:lnTo>
                    <a:lnTo>
                      <a:pt x="368" y="577"/>
                    </a:lnTo>
                    <a:lnTo>
                      <a:pt x="368" y="579"/>
                    </a:lnTo>
                    <a:lnTo>
                      <a:pt x="368" y="579"/>
                    </a:lnTo>
                    <a:lnTo>
                      <a:pt x="368" y="579"/>
                    </a:lnTo>
                    <a:lnTo>
                      <a:pt x="368" y="579"/>
                    </a:lnTo>
                    <a:lnTo>
                      <a:pt x="368" y="581"/>
                    </a:lnTo>
                    <a:lnTo>
                      <a:pt x="368" y="581"/>
                    </a:lnTo>
                    <a:lnTo>
                      <a:pt x="369" y="581"/>
                    </a:lnTo>
                    <a:lnTo>
                      <a:pt x="368" y="581"/>
                    </a:lnTo>
                    <a:lnTo>
                      <a:pt x="368" y="581"/>
                    </a:lnTo>
                    <a:lnTo>
                      <a:pt x="368" y="581"/>
                    </a:lnTo>
                    <a:lnTo>
                      <a:pt x="368" y="583"/>
                    </a:lnTo>
                    <a:lnTo>
                      <a:pt x="368" y="583"/>
                    </a:lnTo>
                    <a:lnTo>
                      <a:pt x="368" y="583"/>
                    </a:lnTo>
                    <a:lnTo>
                      <a:pt x="368" y="583"/>
                    </a:lnTo>
                    <a:lnTo>
                      <a:pt x="366" y="581"/>
                    </a:lnTo>
                    <a:lnTo>
                      <a:pt x="366" y="581"/>
                    </a:lnTo>
                    <a:lnTo>
                      <a:pt x="366" y="581"/>
                    </a:lnTo>
                    <a:lnTo>
                      <a:pt x="366" y="581"/>
                    </a:lnTo>
                    <a:lnTo>
                      <a:pt x="366" y="581"/>
                    </a:lnTo>
                    <a:lnTo>
                      <a:pt x="364" y="579"/>
                    </a:lnTo>
                    <a:lnTo>
                      <a:pt x="364" y="579"/>
                    </a:lnTo>
                    <a:lnTo>
                      <a:pt x="364" y="579"/>
                    </a:lnTo>
                    <a:lnTo>
                      <a:pt x="364" y="579"/>
                    </a:lnTo>
                    <a:lnTo>
                      <a:pt x="362" y="577"/>
                    </a:lnTo>
                    <a:lnTo>
                      <a:pt x="362" y="577"/>
                    </a:lnTo>
                    <a:lnTo>
                      <a:pt x="362" y="577"/>
                    </a:lnTo>
                    <a:lnTo>
                      <a:pt x="360" y="577"/>
                    </a:lnTo>
                    <a:lnTo>
                      <a:pt x="360" y="575"/>
                    </a:lnTo>
                    <a:lnTo>
                      <a:pt x="360" y="575"/>
                    </a:lnTo>
                    <a:lnTo>
                      <a:pt x="360" y="575"/>
                    </a:lnTo>
                    <a:lnTo>
                      <a:pt x="360" y="575"/>
                    </a:lnTo>
                    <a:lnTo>
                      <a:pt x="360" y="574"/>
                    </a:lnTo>
                    <a:lnTo>
                      <a:pt x="360" y="574"/>
                    </a:lnTo>
                    <a:lnTo>
                      <a:pt x="360" y="574"/>
                    </a:lnTo>
                    <a:lnTo>
                      <a:pt x="359" y="572"/>
                    </a:lnTo>
                    <a:lnTo>
                      <a:pt x="359" y="572"/>
                    </a:lnTo>
                    <a:lnTo>
                      <a:pt x="359" y="572"/>
                    </a:lnTo>
                    <a:lnTo>
                      <a:pt x="359" y="572"/>
                    </a:lnTo>
                    <a:lnTo>
                      <a:pt x="357" y="572"/>
                    </a:lnTo>
                    <a:lnTo>
                      <a:pt x="357" y="572"/>
                    </a:lnTo>
                    <a:lnTo>
                      <a:pt x="357" y="572"/>
                    </a:lnTo>
                    <a:lnTo>
                      <a:pt x="357" y="572"/>
                    </a:lnTo>
                    <a:lnTo>
                      <a:pt x="357" y="572"/>
                    </a:lnTo>
                    <a:lnTo>
                      <a:pt x="357" y="572"/>
                    </a:lnTo>
                    <a:lnTo>
                      <a:pt x="357" y="574"/>
                    </a:lnTo>
                    <a:lnTo>
                      <a:pt x="357" y="574"/>
                    </a:lnTo>
                    <a:lnTo>
                      <a:pt x="357" y="574"/>
                    </a:lnTo>
                    <a:lnTo>
                      <a:pt x="357" y="574"/>
                    </a:lnTo>
                    <a:lnTo>
                      <a:pt x="357" y="574"/>
                    </a:lnTo>
                    <a:lnTo>
                      <a:pt x="357" y="574"/>
                    </a:lnTo>
                    <a:lnTo>
                      <a:pt x="357" y="575"/>
                    </a:lnTo>
                    <a:lnTo>
                      <a:pt x="357" y="575"/>
                    </a:lnTo>
                    <a:lnTo>
                      <a:pt x="357" y="575"/>
                    </a:lnTo>
                    <a:lnTo>
                      <a:pt x="357" y="575"/>
                    </a:lnTo>
                    <a:lnTo>
                      <a:pt x="357" y="575"/>
                    </a:lnTo>
                    <a:lnTo>
                      <a:pt x="357" y="575"/>
                    </a:lnTo>
                    <a:lnTo>
                      <a:pt x="357" y="575"/>
                    </a:lnTo>
                    <a:lnTo>
                      <a:pt x="355" y="575"/>
                    </a:lnTo>
                    <a:lnTo>
                      <a:pt x="355" y="575"/>
                    </a:lnTo>
                    <a:lnTo>
                      <a:pt x="355" y="574"/>
                    </a:lnTo>
                    <a:lnTo>
                      <a:pt x="355" y="574"/>
                    </a:lnTo>
                    <a:lnTo>
                      <a:pt x="355" y="574"/>
                    </a:lnTo>
                    <a:lnTo>
                      <a:pt x="355" y="572"/>
                    </a:lnTo>
                    <a:lnTo>
                      <a:pt x="355" y="572"/>
                    </a:lnTo>
                    <a:lnTo>
                      <a:pt x="353" y="572"/>
                    </a:lnTo>
                    <a:lnTo>
                      <a:pt x="353" y="572"/>
                    </a:lnTo>
                    <a:lnTo>
                      <a:pt x="353" y="572"/>
                    </a:lnTo>
                    <a:lnTo>
                      <a:pt x="351" y="572"/>
                    </a:lnTo>
                    <a:lnTo>
                      <a:pt x="351" y="572"/>
                    </a:lnTo>
                    <a:lnTo>
                      <a:pt x="351" y="572"/>
                    </a:lnTo>
                    <a:lnTo>
                      <a:pt x="351" y="572"/>
                    </a:lnTo>
                    <a:lnTo>
                      <a:pt x="351" y="574"/>
                    </a:lnTo>
                    <a:lnTo>
                      <a:pt x="349" y="574"/>
                    </a:lnTo>
                    <a:lnTo>
                      <a:pt x="349" y="574"/>
                    </a:lnTo>
                    <a:lnTo>
                      <a:pt x="349" y="574"/>
                    </a:lnTo>
                    <a:lnTo>
                      <a:pt x="348" y="572"/>
                    </a:lnTo>
                    <a:lnTo>
                      <a:pt x="348" y="572"/>
                    </a:lnTo>
                    <a:lnTo>
                      <a:pt x="348" y="572"/>
                    </a:lnTo>
                    <a:lnTo>
                      <a:pt x="348" y="572"/>
                    </a:lnTo>
                    <a:lnTo>
                      <a:pt x="348" y="572"/>
                    </a:lnTo>
                    <a:lnTo>
                      <a:pt x="348" y="572"/>
                    </a:lnTo>
                    <a:lnTo>
                      <a:pt x="348" y="572"/>
                    </a:lnTo>
                    <a:lnTo>
                      <a:pt x="348" y="572"/>
                    </a:lnTo>
                    <a:lnTo>
                      <a:pt x="348" y="572"/>
                    </a:lnTo>
                    <a:lnTo>
                      <a:pt x="348" y="570"/>
                    </a:lnTo>
                    <a:lnTo>
                      <a:pt x="348" y="570"/>
                    </a:lnTo>
                    <a:lnTo>
                      <a:pt x="348" y="570"/>
                    </a:lnTo>
                    <a:lnTo>
                      <a:pt x="346" y="572"/>
                    </a:lnTo>
                    <a:lnTo>
                      <a:pt x="346" y="572"/>
                    </a:lnTo>
                    <a:lnTo>
                      <a:pt x="346" y="572"/>
                    </a:lnTo>
                    <a:lnTo>
                      <a:pt x="344" y="572"/>
                    </a:lnTo>
                    <a:lnTo>
                      <a:pt x="344" y="572"/>
                    </a:lnTo>
                    <a:lnTo>
                      <a:pt x="344" y="572"/>
                    </a:lnTo>
                    <a:lnTo>
                      <a:pt x="342" y="572"/>
                    </a:lnTo>
                    <a:lnTo>
                      <a:pt x="342" y="572"/>
                    </a:lnTo>
                    <a:lnTo>
                      <a:pt x="342" y="574"/>
                    </a:lnTo>
                    <a:lnTo>
                      <a:pt x="340" y="574"/>
                    </a:lnTo>
                    <a:lnTo>
                      <a:pt x="340" y="574"/>
                    </a:lnTo>
                    <a:lnTo>
                      <a:pt x="340" y="574"/>
                    </a:lnTo>
                    <a:lnTo>
                      <a:pt x="340" y="574"/>
                    </a:lnTo>
                    <a:lnTo>
                      <a:pt x="340" y="574"/>
                    </a:lnTo>
                    <a:lnTo>
                      <a:pt x="339" y="574"/>
                    </a:lnTo>
                    <a:lnTo>
                      <a:pt x="337" y="574"/>
                    </a:lnTo>
                    <a:lnTo>
                      <a:pt x="337" y="574"/>
                    </a:lnTo>
                    <a:lnTo>
                      <a:pt x="337" y="574"/>
                    </a:lnTo>
                    <a:lnTo>
                      <a:pt x="337" y="574"/>
                    </a:lnTo>
                    <a:lnTo>
                      <a:pt x="335" y="574"/>
                    </a:lnTo>
                    <a:lnTo>
                      <a:pt x="333" y="574"/>
                    </a:lnTo>
                    <a:lnTo>
                      <a:pt x="333" y="574"/>
                    </a:lnTo>
                    <a:lnTo>
                      <a:pt x="333" y="574"/>
                    </a:lnTo>
                    <a:lnTo>
                      <a:pt x="333" y="574"/>
                    </a:lnTo>
                    <a:lnTo>
                      <a:pt x="333" y="572"/>
                    </a:lnTo>
                    <a:lnTo>
                      <a:pt x="333" y="572"/>
                    </a:lnTo>
                    <a:lnTo>
                      <a:pt x="330" y="570"/>
                    </a:lnTo>
                    <a:lnTo>
                      <a:pt x="330" y="570"/>
                    </a:lnTo>
                    <a:lnTo>
                      <a:pt x="330" y="570"/>
                    </a:lnTo>
                    <a:lnTo>
                      <a:pt x="330" y="570"/>
                    </a:lnTo>
                    <a:lnTo>
                      <a:pt x="330" y="568"/>
                    </a:lnTo>
                    <a:lnTo>
                      <a:pt x="328" y="568"/>
                    </a:lnTo>
                    <a:lnTo>
                      <a:pt x="328" y="568"/>
                    </a:lnTo>
                    <a:lnTo>
                      <a:pt x="328" y="568"/>
                    </a:lnTo>
                    <a:lnTo>
                      <a:pt x="328" y="568"/>
                    </a:lnTo>
                    <a:lnTo>
                      <a:pt x="328" y="568"/>
                    </a:lnTo>
                    <a:lnTo>
                      <a:pt x="328" y="568"/>
                    </a:lnTo>
                    <a:lnTo>
                      <a:pt x="326" y="566"/>
                    </a:lnTo>
                    <a:lnTo>
                      <a:pt x="326" y="566"/>
                    </a:lnTo>
                    <a:lnTo>
                      <a:pt x="326" y="566"/>
                    </a:lnTo>
                    <a:lnTo>
                      <a:pt x="322" y="566"/>
                    </a:lnTo>
                    <a:lnTo>
                      <a:pt x="322" y="565"/>
                    </a:lnTo>
                    <a:lnTo>
                      <a:pt x="322" y="565"/>
                    </a:lnTo>
                    <a:lnTo>
                      <a:pt x="322" y="565"/>
                    </a:lnTo>
                    <a:lnTo>
                      <a:pt x="322" y="565"/>
                    </a:lnTo>
                    <a:lnTo>
                      <a:pt x="322" y="565"/>
                    </a:lnTo>
                    <a:lnTo>
                      <a:pt x="322" y="565"/>
                    </a:lnTo>
                    <a:lnTo>
                      <a:pt x="324" y="563"/>
                    </a:lnTo>
                    <a:lnTo>
                      <a:pt x="324" y="563"/>
                    </a:lnTo>
                    <a:lnTo>
                      <a:pt x="324" y="563"/>
                    </a:lnTo>
                    <a:lnTo>
                      <a:pt x="324" y="563"/>
                    </a:lnTo>
                    <a:lnTo>
                      <a:pt x="324" y="561"/>
                    </a:lnTo>
                    <a:lnTo>
                      <a:pt x="322" y="561"/>
                    </a:lnTo>
                    <a:lnTo>
                      <a:pt x="322" y="561"/>
                    </a:lnTo>
                    <a:lnTo>
                      <a:pt x="321" y="561"/>
                    </a:lnTo>
                    <a:lnTo>
                      <a:pt x="321" y="561"/>
                    </a:lnTo>
                    <a:lnTo>
                      <a:pt x="321" y="561"/>
                    </a:lnTo>
                    <a:lnTo>
                      <a:pt x="321" y="561"/>
                    </a:lnTo>
                    <a:lnTo>
                      <a:pt x="321" y="561"/>
                    </a:lnTo>
                    <a:lnTo>
                      <a:pt x="321" y="559"/>
                    </a:lnTo>
                    <a:lnTo>
                      <a:pt x="321" y="559"/>
                    </a:lnTo>
                    <a:lnTo>
                      <a:pt x="321" y="559"/>
                    </a:lnTo>
                    <a:lnTo>
                      <a:pt x="319" y="557"/>
                    </a:lnTo>
                    <a:lnTo>
                      <a:pt x="319" y="557"/>
                    </a:lnTo>
                    <a:lnTo>
                      <a:pt x="317" y="557"/>
                    </a:lnTo>
                    <a:lnTo>
                      <a:pt x="317" y="557"/>
                    </a:lnTo>
                    <a:lnTo>
                      <a:pt x="315" y="557"/>
                    </a:lnTo>
                    <a:lnTo>
                      <a:pt x="315" y="557"/>
                    </a:lnTo>
                    <a:lnTo>
                      <a:pt x="313" y="557"/>
                    </a:lnTo>
                    <a:lnTo>
                      <a:pt x="310" y="557"/>
                    </a:lnTo>
                    <a:lnTo>
                      <a:pt x="308" y="557"/>
                    </a:lnTo>
                    <a:lnTo>
                      <a:pt x="306" y="557"/>
                    </a:lnTo>
                    <a:lnTo>
                      <a:pt x="306" y="557"/>
                    </a:lnTo>
                    <a:lnTo>
                      <a:pt x="304" y="557"/>
                    </a:lnTo>
                    <a:lnTo>
                      <a:pt x="304" y="557"/>
                    </a:lnTo>
                    <a:lnTo>
                      <a:pt x="304" y="557"/>
                    </a:lnTo>
                    <a:lnTo>
                      <a:pt x="304" y="557"/>
                    </a:lnTo>
                    <a:lnTo>
                      <a:pt x="304" y="557"/>
                    </a:lnTo>
                    <a:lnTo>
                      <a:pt x="304" y="557"/>
                    </a:lnTo>
                    <a:lnTo>
                      <a:pt x="302" y="557"/>
                    </a:lnTo>
                    <a:lnTo>
                      <a:pt x="302" y="557"/>
                    </a:lnTo>
                    <a:lnTo>
                      <a:pt x="302" y="557"/>
                    </a:lnTo>
                    <a:lnTo>
                      <a:pt x="302" y="557"/>
                    </a:lnTo>
                    <a:lnTo>
                      <a:pt x="302" y="556"/>
                    </a:lnTo>
                    <a:lnTo>
                      <a:pt x="302" y="556"/>
                    </a:lnTo>
                    <a:lnTo>
                      <a:pt x="302" y="556"/>
                    </a:lnTo>
                    <a:lnTo>
                      <a:pt x="304" y="556"/>
                    </a:lnTo>
                    <a:lnTo>
                      <a:pt x="304" y="554"/>
                    </a:lnTo>
                    <a:lnTo>
                      <a:pt x="304" y="554"/>
                    </a:lnTo>
                    <a:lnTo>
                      <a:pt x="304" y="554"/>
                    </a:lnTo>
                    <a:lnTo>
                      <a:pt x="304" y="552"/>
                    </a:lnTo>
                    <a:lnTo>
                      <a:pt x="304" y="552"/>
                    </a:lnTo>
                    <a:lnTo>
                      <a:pt x="304" y="552"/>
                    </a:lnTo>
                    <a:lnTo>
                      <a:pt x="304" y="550"/>
                    </a:lnTo>
                    <a:lnTo>
                      <a:pt x="302" y="550"/>
                    </a:lnTo>
                    <a:lnTo>
                      <a:pt x="302" y="550"/>
                    </a:lnTo>
                    <a:lnTo>
                      <a:pt x="302" y="550"/>
                    </a:lnTo>
                    <a:lnTo>
                      <a:pt x="302" y="548"/>
                    </a:lnTo>
                    <a:lnTo>
                      <a:pt x="302" y="548"/>
                    </a:lnTo>
                    <a:lnTo>
                      <a:pt x="302" y="548"/>
                    </a:lnTo>
                    <a:lnTo>
                      <a:pt x="302" y="546"/>
                    </a:lnTo>
                    <a:lnTo>
                      <a:pt x="302" y="546"/>
                    </a:lnTo>
                    <a:lnTo>
                      <a:pt x="302" y="546"/>
                    </a:lnTo>
                    <a:lnTo>
                      <a:pt x="302" y="546"/>
                    </a:lnTo>
                    <a:lnTo>
                      <a:pt x="302" y="546"/>
                    </a:lnTo>
                    <a:lnTo>
                      <a:pt x="301" y="546"/>
                    </a:lnTo>
                    <a:lnTo>
                      <a:pt x="299" y="546"/>
                    </a:lnTo>
                    <a:lnTo>
                      <a:pt x="299" y="545"/>
                    </a:lnTo>
                    <a:lnTo>
                      <a:pt x="299" y="545"/>
                    </a:lnTo>
                    <a:lnTo>
                      <a:pt x="299" y="545"/>
                    </a:lnTo>
                    <a:lnTo>
                      <a:pt x="299" y="545"/>
                    </a:lnTo>
                    <a:lnTo>
                      <a:pt x="299" y="545"/>
                    </a:lnTo>
                    <a:lnTo>
                      <a:pt x="299" y="545"/>
                    </a:lnTo>
                    <a:lnTo>
                      <a:pt x="299" y="545"/>
                    </a:lnTo>
                    <a:lnTo>
                      <a:pt x="299" y="545"/>
                    </a:lnTo>
                    <a:lnTo>
                      <a:pt x="301" y="545"/>
                    </a:lnTo>
                    <a:lnTo>
                      <a:pt x="301" y="543"/>
                    </a:lnTo>
                    <a:lnTo>
                      <a:pt x="301" y="543"/>
                    </a:lnTo>
                    <a:lnTo>
                      <a:pt x="301" y="543"/>
                    </a:lnTo>
                    <a:lnTo>
                      <a:pt x="301" y="543"/>
                    </a:lnTo>
                    <a:lnTo>
                      <a:pt x="301" y="543"/>
                    </a:lnTo>
                    <a:lnTo>
                      <a:pt x="301" y="543"/>
                    </a:lnTo>
                    <a:lnTo>
                      <a:pt x="301" y="543"/>
                    </a:lnTo>
                    <a:lnTo>
                      <a:pt x="301" y="543"/>
                    </a:lnTo>
                    <a:lnTo>
                      <a:pt x="299" y="543"/>
                    </a:lnTo>
                    <a:lnTo>
                      <a:pt x="299" y="543"/>
                    </a:lnTo>
                    <a:lnTo>
                      <a:pt x="299" y="543"/>
                    </a:lnTo>
                    <a:lnTo>
                      <a:pt x="299" y="543"/>
                    </a:lnTo>
                    <a:lnTo>
                      <a:pt x="297" y="543"/>
                    </a:lnTo>
                    <a:lnTo>
                      <a:pt x="297" y="543"/>
                    </a:lnTo>
                    <a:lnTo>
                      <a:pt x="297" y="541"/>
                    </a:lnTo>
                    <a:lnTo>
                      <a:pt x="297" y="541"/>
                    </a:lnTo>
                    <a:lnTo>
                      <a:pt x="297" y="541"/>
                    </a:lnTo>
                    <a:lnTo>
                      <a:pt x="297" y="541"/>
                    </a:lnTo>
                    <a:lnTo>
                      <a:pt x="297" y="539"/>
                    </a:lnTo>
                    <a:lnTo>
                      <a:pt x="299" y="539"/>
                    </a:lnTo>
                    <a:lnTo>
                      <a:pt x="299" y="539"/>
                    </a:lnTo>
                    <a:lnTo>
                      <a:pt x="299" y="539"/>
                    </a:lnTo>
                    <a:lnTo>
                      <a:pt x="299" y="539"/>
                    </a:lnTo>
                    <a:lnTo>
                      <a:pt x="301" y="539"/>
                    </a:lnTo>
                    <a:lnTo>
                      <a:pt x="301" y="539"/>
                    </a:lnTo>
                    <a:lnTo>
                      <a:pt x="301" y="539"/>
                    </a:lnTo>
                    <a:lnTo>
                      <a:pt x="301" y="537"/>
                    </a:lnTo>
                    <a:lnTo>
                      <a:pt x="301" y="537"/>
                    </a:lnTo>
                    <a:lnTo>
                      <a:pt x="302" y="537"/>
                    </a:lnTo>
                    <a:lnTo>
                      <a:pt x="301" y="537"/>
                    </a:lnTo>
                    <a:lnTo>
                      <a:pt x="301" y="537"/>
                    </a:lnTo>
                    <a:lnTo>
                      <a:pt x="301" y="537"/>
                    </a:lnTo>
                    <a:lnTo>
                      <a:pt x="299" y="537"/>
                    </a:lnTo>
                    <a:lnTo>
                      <a:pt x="299" y="537"/>
                    </a:lnTo>
                    <a:lnTo>
                      <a:pt x="297" y="537"/>
                    </a:lnTo>
                    <a:lnTo>
                      <a:pt x="297" y="537"/>
                    </a:lnTo>
                    <a:lnTo>
                      <a:pt x="295" y="537"/>
                    </a:lnTo>
                    <a:lnTo>
                      <a:pt x="295" y="537"/>
                    </a:lnTo>
                    <a:lnTo>
                      <a:pt x="295" y="537"/>
                    </a:lnTo>
                    <a:lnTo>
                      <a:pt x="295" y="536"/>
                    </a:lnTo>
                    <a:lnTo>
                      <a:pt x="295" y="536"/>
                    </a:lnTo>
                    <a:lnTo>
                      <a:pt x="297" y="536"/>
                    </a:lnTo>
                    <a:lnTo>
                      <a:pt x="297" y="536"/>
                    </a:lnTo>
                    <a:lnTo>
                      <a:pt x="297" y="536"/>
                    </a:lnTo>
                    <a:lnTo>
                      <a:pt x="297" y="536"/>
                    </a:lnTo>
                    <a:lnTo>
                      <a:pt x="297" y="536"/>
                    </a:lnTo>
                    <a:lnTo>
                      <a:pt x="297" y="536"/>
                    </a:lnTo>
                    <a:lnTo>
                      <a:pt x="299" y="536"/>
                    </a:lnTo>
                    <a:lnTo>
                      <a:pt x="299" y="534"/>
                    </a:lnTo>
                    <a:lnTo>
                      <a:pt x="299" y="534"/>
                    </a:lnTo>
                    <a:lnTo>
                      <a:pt x="299" y="534"/>
                    </a:lnTo>
                    <a:lnTo>
                      <a:pt x="297" y="534"/>
                    </a:lnTo>
                    <a:lnTo>
                      <a:pt x="297" y="534"/>
                    </a:lnTo>
                    <a:lnTo>
                      <a:pt x="297" y="534"/>
                    </a:lnTo>
                    <a:lnTo>
                      <a:pt x="297" y="532"/>
                    </a:lnTo>
                    <a:lnTo>
                      <a:pt x="295" y="532"/>
                    </a:lnTo>
                    <a:lnTo>
                      <a:pt x="293" y="532"/>
                    </a:lnTo>
                    <a:lnTo>
                      <a:pt x="293" y="530"/>
                    </a:lnTo>
                    <a:lnTo>
                      <a:pt x="292" y="530"/>
                    </a:lnTo>
                    <a:lnTo>
                      <a:pt x="290" y="530"/>
                    </a:lnTo>
                    <a:lnTo>
                      <a:pt x="290" y="530"/>
                    </a:lnTo>
                    <a:lnTo>
                      <a:pt x="288" y="528"/>
                    </a:lnTo>
                    <a:lnTo>
                      <a:pt x="288" y="528"/>
                    </a:lnTo>
                    <a:lnTo>
                      <a:pt x="288" y="528"/>
                    </a:lnTo>
                    <a:lnTo>
                      <a:pt x="286" y="528"/>
                    </a:lnTo>
                    <a:lnTo>
                      <a:pt x="286" y="528"/>
                    </a:lnTo>
                    <a:lnTo>
                      <a:pt x="286" y="528"/>
                    </a:lnTo>
                    <a:lnTo>
                      <a:pt x="286" y="528"/>
                    </a:lnTo>
                    <a:lnTo>
                      <a:pt x="284" y="528"/>
                    </a:lnTo>
                    <a:lnTo>
                      <a:pt x="284" y="528"/>
                    </a:lnTo>
                    <a:lnTo>
                      <a:pt x="284" y="528"/>
                    </a:lnTo>
                    <a:lnTo>
                      <a:pt x="283" y="530"/>
                    </a:lnTo>
                    <a:lnTo>
                      <a:pt x="283" y="530"/>
                    </a:lnTo>
                    <a:lnTo>
                      <a:pt x="281" y="532"/>
                    </a:lnTo>
                    <a:lnTo>
                      <a:pt x="281" y="532"/>
                    </a:lnTo>
                    <a:lnTo>
                      <a:pt x="281" y="532"/>
                    </a:lnTo>
                    <a:lnTo>
                      <a:pt x="281" y="532"/>
                    </a:lnTo>
                    <a:lnTo>
                      <a:pt x="281" y="532"/>
                    </a:lnTo>
                    <a:lnTo>
                      <a:pt x="281" y="532"/>
                    </a:lnTo>
                    <a:lnTo>
                      <a:pt x="281" y="532"/>
                    </a:lnTo>
                    <a:lnTo>
                      <a:pt x="281" y="532"/>
                    </a:lnTo>
                    <a:lnTo>
                      <a:pt x="279" y="532"/>
                    </a:lnTo>
                    <a:lnTo>
                      <a:pt x="279" y="532"/>
                    </a:lnTo>
                    <a:lnTo>
                      <a:pt x="279" y="532"/>
                    </a:lnTo>
                    <a:lnTo>
                      <a:pt x="279" y="532"/>
                    </a:lnTo>
                    <a:lnTo>
                      <a:pt x="277" y="532"/>
                    </a:lnTo>
                    <a:lnTo>
                      <a:pt x="277" y="532"/>
                    </a:lnTo>
                    <a:lnTo>
                      <a:pt x="274" y="534"/>
                    </a:lnTo>
                    <a:lnTo>
                      <a:pt x="274" y="534"/>
                    </a:lnTo>
                    <a:lnTo>
                      <a:pt x="274" y="534"/>
                    </a:lnTo>
                    <a:lnTo>
                      <a:pt x="272" y="534"/>
                    </a:lnTo>
                    <a:lnTo>
                      <a:pt x="272" y="534"/>
                    </a:lnTo>
                    <a:lnTo>
                      <a:pt x="272" y="534"/>
                    </a:lnTo>
                    <a:lnTo>
                      <a:pt x="272" y="534"/>
                    </a:lnTo>
                    <a:lnTo>
                      <a:pt x="272" y="534"/>
                    </a:lnTo>
                    <a:lnTo>
                      <a:pt x="272" y="532"/>
                    </a:lnTo>
                    <a:lnTo>
                      <a:pt x="272" y="532"/>
                    </a:lnTo>
                    <a:lnTo>
                      <a:pt x="272" y="530"/>
                    </a:lnTo>
                    <a:lnTo>
                      <a:pt x="270" y="530"/>
                    </a:lnTo>
                    <a:lnTo>
                      <a:pt x="270" y="530"/>
                    </a:lnTo>
                    <a:lnTo>
                      <a:pt x="270" y="530"/>
                    </a:lnTo>
                    <a:lnTo>
                      <a:pt x="270" y="530"/>
                    </a:lnTo>
                    <a:lnTo>
                      <a:pt x="270" y="532"/>
                    </a:lnTo>
                    <a:lnTo>
                      <a:pt x="270" y="532"/>
                    </a:lnTo>
                    <a:lnTo>
                      <a:pt x="270" y="532"/>
                    </a:lnTo>
                    <a:lnTo>
                      <a:pt x="270" y="532"/>
                    </a:lnTo>
                    <a:lnTo>
                      <a:pt x="270" y="534"/>
                    </a:lnTo>
                    <a:lnTo>
                      <a:pt x="270" y="534"/>
                    </a:lnTo>
                    <a:lnTo>
                      <a:pt x="270" y="534"/>
                    </a:lnTo>
                    <a:lnTo>
                      <a:pt x="270" y="534"/>
                    </a:lnTo>
                    <a:lnTo>
                      <a:pt x="270" y="534"/>
                    </a:lnTo>
                    <a:lnTo>
                      <a:pt x="270" y="534"/>
                    </a:lnTo>
                    <a:lnTo>
                      <a:pt x="270" y="534"/>
                    </a:lnTo>
                    <a:lnTo>
                      <a:pt x="270" y="536"/>
                    </a:lnTo>
                    <a:lnTo>
                      <a:pt x="270" y="536"/>
                    </a:lnTo>
                    <a:lnTo>
                      <a:pt x="268" y="536"/>
                    </a:lnTo>
                    <a:lnTo>
                      <a:pt x="268" y="536"/>
                    </a:lnTo>
                    <a:lnTo>
                      <a:pt x="268" y="536"/>
                    </a:lnTo>
                    <a:lnTo>
                      <a:pt x="268" y="536"/>
                    </a:lnTo>
                    <a:lnTo>
                      <a:pt x="268" y="536"/>
                    </a:lnTo>
                    <a:lnTo>
                      <a:pt x="268" y="536"/>
                    </a:lnTo>
                    <a:lnTo>
                      <a:pt x="268" y="536"/>
                    </a:lnTo>
                    <a:lnTo>
                      <a:pt x="268" y="536"/>
                    </a:lnTo>
                    <a:lnTo>
                      <a:pt x="266" y="536"/>
                    </a:lnTo>
                    <a:lnTo>
                      <a:pt x="266" y="536"/>
                    </a:lnTo>
                    <a:lnTo>
                      <a:pt x="266" y="536"/>
                    </a:lnTo>
                    <a:lnTo>
                      <a:pt x="266" y="537"/>
                    </a:lnTo>
                    <a:lnTo>
                      <a:pt x="266" y="537"/>
                    </a:lnTo>
                    <a:lnTo>
                      <a:pt x="268" y="537"/>
                    </a:lnTo>
                    <a:lnTo>
                      <a:pt x="268" y="539"/>
                    </a:lnTo>
                    <a:lnTo>
                      <a:pt x="268" y="539"/>
                    </a:lnTo>
                    <a:lnTo>
                      <a:pt x="268" y="539"/>
                    </a:lnTo>
                    <a:lnTo>
                      <a:pt x="268" y="539"/>
                    </a:lnTo>
                    <a:lnTo>
                      <a:pt x="268" y="539"/>
                    </a:lnTo>
                    <a:lnTo>
                      <a:pt x="266" y="539"/>
                    </a:lnTo>
                    <a:lnTo>
                      <a:pt x="266" y="539"/>
                    </a:lnTo>
                    <a:lnTo>
                      <a:pt x="266" y="539"/>
                    </a:lnTo>
                    <a:lnTo>
                      <a:pt x="266" y="539"/>
                    </a:lnTo>
                    <a:lnTo>
                      <a:pt x="266" y="539"/>
                    </a:lnTo>
                    <a:lnTo>
                      <a:pt x="266" y="539"/>
                    </a:lnTo>
                    <a:lnTo>
                      <a:pt x="266" y="539"/>
                    </a:lnTo>
                    <a:lnTo>
                      <a:pt x="264" y="537"/>
                    </a:lnTo>
                    <a:lnTo>
                      <a:pt x="264" y="537"/>
                    </a:lnTo>
                    <a:lnTo>
                      <a:pt x="264" y="537"/>
                    </a:lnTo>
                    <a:lnTo>
                      <a:pt x="264" y="537"/>
                    </a:lnTo>
                    <a:lnTo>
                      <a:pt x="264" y="537"/>
                    </a:lnTo>
                    <a:lnTo>
                      <a:pt x="264" y="536"/>
                    </a:lnTo>
                    <a:lnTo>
                      <a:pt x="264" y="536"/>
                    </a:lnTo>
                    <a:lnTo>
                      <a:pt x="263" y="536"/>
                    </a:lnTo>
                    <a:lnTo>
                      <a:pt x="263" y="536"/>
                    </a:lnTo>
                    <a:lnTo>
                      <a:pt x="263" y="536"/>
                    </a:lnTo>
                    <a:lnTo>
                      <a:pt x="263" y="536"/>
                    </a:lnTo>
                    <a:lnTo>
                      <a:pt x="263" y="534"/>
                    </a:lnTo>
                    <a:lnTo>
                      <a:pt x="263" y="534"/>
                    </a:lnTo>
                    <a:lnTo>
                      <a:pt x="263" y="534"/>
                    </a:lnTo>
                    <a:lnTo>
                      <a:pt x="261" y="532"/>
                    </a:lnTo>
                    <a:lnTo>
                      <a:pt x="261" y="532"/>
                    </a:lnTo>
                    <a:lnTo>
                      <a:pt x="261" y="532"/>
                    </a:lnTo>
                    <a:lnTo>
                      <a:pt x="261" y="532"/>
                    </a:lnTo>
                    <a:lnTo>
                      <a:pt x="261" y="532"/>
                    </a:lnTo>
                    <a:lnTo>
                      <a:pt x="261" y="532"/>
                    </a:lnTo>
                    <a:lnTo>
                      <a:pt x="261" y="532"/>
                    </a:lnTo>
                    <a:lnTo>
                      <a:pt x="261" y="532"/>
                    </a:lnTo>
                    <a:lnTo>
                      <a:pt x="261" y="532"/>
                    </a:lnTo>
                    <a:lnTo>
                      <a:pt x="259" y="532"/>
                    </a:lnTo>
                    <a:lnTo>
                      <a:pt x="259" y="532"/>
                    </a:lnTo>
                    <a:lnTo>
                      <a:pt x="259" y="532"/>
                    </a:lnTo>
                    <a:lnTo>
                      <a:pt x="259" y="532"/>
                    </a:lnTo>
                    <a:lnTo>
                      <a:pt x="259" y="532"/>
                    </a:lnTo>
                    <a:lnTo>
                      <a:pt x="259" y="532"/>
                    </a:lnTo>
                    <a:lnTo>
                      <a:pt x="259" y="534"/>
                    </a:lnTo>
                    <a:lnTo>
                      <a:pt x="259" y="534"/>
                    </a:lnTo>
                    <a:lnTo>
                      <a:pt x="259" y="534"/>
                    </a:lnTo>
                    <a:lnTo>
                      <a:pt x="259" y="534"/>
                    </a:lnTo>
                    <a:lnTo>
                      <a:pt x="259" y="536"/>
                    </a:lnTo>
                    <a:lnTo>
                      <a:pt x="259" y="536"/>
                    </a:lnTo>
                    <a:lnTo>
                      <a:pt x="259" y="536"/>
                    </a:lnTo>
                    <a:lnTo>
                      <a:pt x="259" y="536"/>
                    </a:lnTo>
                    <a:lnTo>
                      <a:pt x="259" y="536"/>
                    </a:lnTo>
                    <a:lnTo>
                      <a:pt x="259" y="537"/>
                    </a:lnTo>
                    <a:lnTo>
                      <a:pt x="259" y="537"/>
                    </a:lnTo>
                    <a:lnTo>
                      <a:pt x="259" y="537"/>
                    </a:lnTo>
                    <a:lnTo>
                      <a:pt x="259" y="537"/>
                    </a:lnTo>
                    <a:lnTo>
                      <a:pt x="259" y="537"/>
                    </a:lnTo>
                    <a:lnTo>
                      <a:pt x="261" y="539"/>
                    </a:lnTo>
                    <a:lnTo>
                      <a:pt x="261" y="539"/>
                    </a:lnTo>
                    <a:lnTo>
                      <a:pt x="261" y="539"/>
                    </a:lnTo>
                    <a:lnTo>
                      <a:pt x="261" y="539"/>
                    </a:lnTo>
                    <a:lnTo>
                      <a:pt x="261" y="539"/>
                    </a:lnTo>
                    <a:lnTo>
                      <a:pt x="261" y="539"/>
                    </a:lnTo>
                    <a:lnTo>
                      <a:pt x="259" y="539"/>
                    </a:lnTo>
                    <a:lnTo>
                      <a:pt x="259" y="541"/>
                    </a:lnTo>
                    <a:lnTo>
                      <a:pt x="259" y="541"/>
                    </a:lnTo>
                    <a:lnTo>
                      <a:pt x="259" y="541"/>
                    </a:lnTo>
                    <a:lnTo>
                      <a:pt x="259" y="541"/>
                    </a:lnTo>
                    <a:lnTo>
                      <a:pt x="259" y="541"/>
                    </a:lnTo>
                    <a:lnTo>
                      <a:pt x="259" y="541"/>
                    </a:lnTo>
                    <a:lnTo>
                      <a:pt x="259" y="543"/>
                    </a:lnTo>
                    <a:lnTo>
                      <a:pt x="259" y="543"/>
                    </a:lnTo>
                    <a:lnTo>
                      <a:pt x="259" y="543"/>
                    </a:lnTo>
                    <a:lnTo>
                      <a:pt x="259" y="543"/>
                    </a:lnTo>
                    <a:lnTo>
                      <a:pt x="259" y="545"/>
                    </a:lnTo>
                    <a:lnTo>
                      <a:pt x="261" y="545"/>
                    </a:lnTo>
                    <a:lnTo>
                      <a:pt x="261" y="545"/>
                    </a:lnTo>
                    <a:lnTo>
                      <a:pt x="261" y="545"/>
                    </a:lnTo>
                    <a:lnTo>
                      <a:pt x="261" y="545"/>
                    </a:lnTo>
                    <a:lnTo>
                      <a:pt x="261" y="546"/>
                    </a:lnTo>
                    <a:lnTo>
                      <a:pt x="261" y="546"/>
                    </a:lnTo>
                    <a:lnTo>
                      <a:pt x="261" y="546"/>
                    </a:lnTo>
                    <a:lnTo>
                      <a:pt x="261" y="546"/>
                    </a:lnTo>
                    <a:lnTo>
                      <a:pt x="261" y="546"/>
                    </a:lnTo>
                    <a:lnTo>
                      <a:pt x="261" y="546"/>
                    </a:lnTo>
                    <a:lnTo>
                      <a:pt x="261" y="546"/>
                    </a:lnTo>
                    <a:lnTo>
                      <a:pt x="261" y="546"/>
                    </a:lnTo>
                    <a:lnTo>
                      <a:pt x="261" y="546"/>
                    </a:lnTo>
                    <a:lnTo>
                      <a:pt x="261" y="548"/>
                    </a:lnTo>
                    <a:lnTo>
                      <a:pt x="261" y="548"/>
                    </a:lnTo>
                    <a:lnTo>
                      <a:pt x="261" y="548"/>
                    </a:lnTo>
                    <a:lnTo>
                      <a:pt x="259" y="548"/>
                    </a:lnTo>
                    <a:lnTo>
                      <a:pt x="259" y="548"/>
                    </a:lnTo>
                    <a:lnTo>
                      <a:pt x="259" y="548"/>
                    </a:lnTo>
                    <a:lnTo>
                      <a:pt x="259" y="548"/>
                    </a:lnTo>
                    <a:lnTo>
                      <a:pt x="257" y="546"/>
                    </a:lnTo>
                    <a:lnTo>
                      <a:pt x="257" y="546"/>
                    </a:lnTo>
                    <a:lnTo>
                      <a:pt x="257" y="546"/>
                    </a:lnTo>
                    <a:lnTo>
                      <a:pt x="257" y="546"/>
                    </a:lnTo>
                    <a:lnTo>
                      <a:pt x="255" y="546"/>
                    </a:lnTo>
                    <a:lnTo>
                      <a:pt x="255" y="546"/>
                    </a:lnTo>
                    <a:lnTo>
                      <a:pt x="255" y="546"/>
                    </a:lnTo>
                    <a:lnTo>
                      <a:pt x="255" y="546"/>
                    </a:lnTo>
                    <a:lnTo>
                      <a:pt x="255" y="546"/>
                    </a:lnTo>
                    <a:lnTo>
                      <a:pt x="255" y="546"/>
                    </a:lnTo>
                    <a:lnTo>
                      <a:pt x="255" y="546"/>
                    </a:lnTo>
                    <a:lnTo>
                      <a:pt x="255" y="548"/>
                    </a:lnTo>
                    <a:lnTo>
                      <a:pt x="254" y="548"/>
                    </a:lnTo>
                    <a:lnTo>
                      <a:pt x="254" y="548"/>
                    </a:lnTo>
                    <a:lnTo>
                      <a:pt x="254" y="548"/>
                    </a:lnTo>
                    <a:lnTo>
                      <a:pt x="254" y="548"/>
                    </a:lnTo>
                    <a:lnTo>
                      <a:pt x="254" y="548"/>
                    </a:lnTo>
                    <a:lnTo>
                      <a:pt x="254" y="550"/>
                    </a:lnTo>
                    <a:lnTo>
                      <a:pt x="254" y="550"/>
                    </a:lnTo>
                    <a:lnTo>
                      <a:pt x="254" y="550"/>
                    </a:lnTo>
                    <a:lnTo>
                      <a:pt x="254" y="550"/>
                    </a:lnTo>
                    <a:lnTo>
                      <a:pt x="254" y="550"/>
                    </a:lnTo>
                    <a:lnTo>
                      <a:pt x="254" y="552"/>
                    </a:lnTo>
                    <a:lnTo>
                      <a:pt x="254" y="552"/>
                    </a:lnTo>
                    <a:lnTo>
                      <a:pt x="254" y="552"/>
                    </a:lnTo>
                    <a:lnTo>
                      <a:pt x="254" y="552"/>
                    </a:lnTo>
                    <a:lnTo>
                      <a:pt x="254" y="552"/>
                    </a:lnTo>
                    <a:lnTo>
                      <a:pt x="254" y="552"/>
                    </a:lnTo>
                    <a:lnTo>
                      <a:pt x="254" y="552"/>
                    </a:lnTo>
                    <a:lnTo>
                      <a:pt x="252" y="552"/>
                    </a:lnTo>
                    <a:lnTo>
                      <a:pt x="252" y="550"/>
                    </a:lnTo>
                    <a:lnTo>
                      <a:pt x="252" y="550"/>
                    </a:lnTo>
                    <a:lnTo>
                      <a:pt x="252" y="550"/>
                    </a:lnTo>
                    <a:lnTo>
                      <a:pt x="252" y="548"/>
                    </a:lnTo>
                    <a:lnTo>
                      <a:pt x="252" y="548"/>
                    </a:lnTo>
                    <a:lnTo>
                      <a:pt x="252" y="548"/>
                    </a:lnTo>
                    <a:lnTo>
                      <a:pt x="252" y="548"/>
                    </a:lnTo>
                    <a:lnTo>
                      <a:pt x="250" y="548"/>
                    </a:lnTo>
                    <a:lnTo>
                      <a:pt x="250" y="548"/>
                    </a:lnTo>
                    <a:lnTo>
                      <a:pt x="250" y="548"/>
                    </a:lnTo>
                    <a:lnTo>
                      <a:pt x="250" y="548"/>
                    </a:lnTo>
                    <a:lnTo>
                      <a:pt x="250" y="548"/>
                    </a:lnTo>
                    <a:lnTo>
                      <a:pt x="250" y="548"/>
                    </a:lnTo>
                    <a:lnTo>
                      <a:pt x="250" y="548"/>
                    </a:lnTo>
                    <a:lnTo>
                      <a:pt x="250" y="548"/>
                    </a:lnTo>
                    <a:lnTo>
                      <a:pt x="248" y="548"/>
                    </a:lnTo>
                    <a:lnTo>
                      <a:pt x="248" y="548"/>
                    </a:lnTo>
                    <a:lnTo>
                      <a:pt x="248" y="548"/>
                    </a:lnTo>
                    <a:lnTo>
                      <a:pt x="248" y="548"/>
                    </a:lnTo>
                    <a:lnTo>
                      <a:pt x="248" y="548"/>
                    </a:lnTo>
                    <a:lnTo>
                      <a:pt x="248" y="550"/>
                    </a:lnTo>
                    <a:lnTo>
                      <a:pt x="248" y="550"/>
                    </a:lnTo>
                    <a:lnTo>
                      <a:pt x="248" y="550"/>
                    </a:lnTo>
                    <a:lnTo>
                      <a:pt x="248" y="550"/>
                    </a:lnTo>
                    <a:lnTo>
                      <a:pt x="248" y="550"/>
                    </a:lnTo>
                    <a:lnTo>
                      <a:pt x="248" y="552"/>
                    </a:lnTo>
                    <a:lnTo>
                      <a:pt x="248" y="552"/>
                    </a:lnTo>
                    <a:lnTo>
                      <a:pt x="248" y="552"/>
                    </a:lnTo>
                    <a:lnTo>
                      <a:pt x="248" y="552"/>
                    </a:lnTo>
                    <a:lnTo>
                      <a:pt x="248" y="552"/>
                    </a:lnTo>
                    <a:lnTo>
                      <a:pt x="248" y="552"/>
                    </a:lnTo>
                    <a:lnTo>
                      <a:pt x="248" y="552"/>
                    </a:lnTo>
                    <a:lnTo>
                      <a:pt x="248" y="552"/>
                    </a:lnTo>
                    <a:lnTo>
                      <a:pt x="250" y="552"/>
                    </a:lnTo>
                    <a:lnTo>
                      <a:pt x="250" y="552"/>
                    </a:lnTo>
                    <a:lnTo>
                      <a:pt x="250" y="552"/>
                    </a:lnTo>
                    <a:lnTo>
                      <a:pt x="250" y="552"/>
                    </a:lnTo>
                    <a:lnTo>
                      <a:pt x="250" y="554"/>
                    </a:lnTo>
                    <a:lnTo>
                      <a:pt x="250" y="554"/>
                    </a:lnTo>
                    <a:lnTo>
                      <a:pt x="250" y="554"/>
                    </a:lnTo>
                    <a:lnTo>
                      <a:pt x="250" y="554"/>
                    </a:lnTo>
                    <a:lnTo>
                      <a:pt x="250" y="554"/>
                    </a:lnTo>
                    <a:lnTo>
                      <a:pt x="250" y="554"/>
                    </a:lnTo>
                    <a:lnTo>
                      <a:pt x="250" y="554"/>
                    </a:lnTo>
                    <a:lnTo>
                      <a:pt x="250" y="556"/>
                    </a:lnTo>
                    <a:lnTo>
                      <a:pt x="250" y="556"/>
                    </a:lnTo>
                    <a:lnTo>
                      <a:pt x="250" y="556"/>
                    </a:lnTo>
                    <a:lnTo>
                      <a:pt x="250" y="556"/>
                    </a:lnTo>
                    <a:lnTo>
                      <a:pt x="248" y="557"/>
                    </a:lnTo>
                    <a:lnTo>
                      <a:pt x="248" y="557"/>
                    </a:lnTo>
                    <a:lnTo>
                      <a:pt x="248" y="557"/>
                    </a:lnTo>
                    <a:lnTo>
                      <a:pt x="248" y="557"/>
                    </a:lnTo>
                    <a:lnTo>
                      <a:pt x="248" y="557"/>
                    </a:lnTo>
                    <a:lnTo>
                      <a:pt x="248" y="557"/>
                    </a:lnTo>
                    <a:lnTo>
                      <a:pt x="246" y="557"/>
                    </a:lnTo>
                    <a:lnTo>
                      <a:pt x="246" y="559"/>
                    </a:lnTo>
                    <a:lnTo>
                      <a:pt x="246" y="559"/>
                    </a:lnTo>
                    <a:lnTo>
                      <a:pt x="246" y="559"/>
                    </a:lnTo>
                    <a:lnTo>
                      <a:pt x="248" y="559"/>
                    </a:lnTo>
                    <a:lnTo>
                      <a:pt x="248" y="559"/>
                    </a:lnTo>
                    <a:lnTo>
                      <a:pt x="248" y="559"/>
                    </a:lnTo>
                    <a:lnTo>
                      <a:pt x="248" y="559"/>
                    </a:lnTo>
                    <a:lnTo>
                      <a:pt x="248" y="559"/>
                    </a:lnTo>
                    <a:lnTo>
                      <a:pt x="248" y="559"/>
                    </a:lnTo>
                    <a:lnTo>
                      <a:pt x="248" y="561"/>
                    </a:lnTo>
                    <a:lnTo>
                      <a:pt x="248" y="561"/>
                    </a:lnTo>
                    <a:lnTo>
                      <a:pt x="248" y="561"/>
                    </a:lnTo>
                    <a:lnTo>
                      <a:pt x="248" y="561"/>
                    </a:lnTo>
                    <a:lnTo>
                      <a:pt x="246" y="563"/>
                    </a:lnTo>
                    <a:lnTo>
                      <a:pt x="246" y="563"/>
                    </a:lnTo>
                    <a:lnTo>
                      <a:pt x="246" y="563"/>
                    </a:lnTo>
                    <a:lnTo>
                      <a:pt x="246" y="563"/>
                    </a:lnTo>
                    <a:lnTo>
                      <a:pt x="246" y="563"/>
                    </a:lnTo>
                    <a:lnTo>
                      <a:pt x="246" y="563"/>
                    </a:lnTo>
                    <a:lnTo>
                      <a:pt x="246" y="565"/>
                    </a:lnTo>
                    <a:lnTo>
                      <a:pt x="246" y="565"/>
                    </a:lnTo>
                    <a:lnTo>
                      <a:pt x="245" y="565"/>
                    </a:lnTo>
                    <a:lnTo>
                      <a:pt x="245" y="565"/>
                    </a:lnTo>
                    <a:lnTo>
                      <a:pt x="245" y="565"/>
                    </a:lnTo>
                    <a:lnTo>
                      <a:pt x="243" y="565"/>
                    </a:lnTo>
                    <a:lnTo>
                      <a:pt x="243" y="565"/>
                    </a:lnTo>
                    <a:lnTo>
                      <a:pt x="243" y="563"/>
                    </a:lnTo>
                    <a:lnTo>
                      <a:pt x="243" y="563"/>
                    </a:lnTo>
                    <a:lnTo>
                      <a:pt x="243" y="563"/>
                    </a:lnTo>
                    <a:lnTo>
                      <a:pt x="243" y="561"/>
                    </a:lnTo>
                    <a:lnTo>
                      <a:pt x="243" y="561"/>
                    </a:lnTo>
                    <a:lnTo>
                      <a:pt x="243" y="561"/>
                    </a:lnTo>
                    <a:lnTo>
                      <a:pt x="243" y="561"/>
                    </a:lnTo>
                    <a:lnTo>
                      <a:pt x="243" y="561"/>
                    </a:lnTo>
                    <a:lnTo>
                      <a:pt x="243" y="561"/>
                    </a:lnTo>
                    <a:lnTo>
                      <a:pt x="243" y="561"/>
                    </a:lnTo>
                    <a:lnTo>
                      <a:pt x="241" y="563"/>
                    </a:lnTo>
                    <a:lnTo>
                      <a:pt x="241" y="563"/>
                    </a:lnTo>
                    <a:lnTo>
                      <a:pt x="241" y="563"/>
                    </a:lnTo>
                    <a:lnTo>
                      <a:pt x="241" y="563"/>
                    </a:lnTo>
                    <a:lnTo>
                      <a:pt x="239" y="563"/>
                    </a:lnTo>
                    <a:lnTo>
                      <a:pt x="239" y="563"/>
                    </a:lnTo>
                    <a:lnTo>
                      <a:pt x="237" y="563"/>
                    </a:lnTo>
                    <a:lnTo>
                      <a:pt x="237" y="563"/>
                    </a:lnTo>
                    <a:lnTo>
                      <a:pt x="237" y="563"/>
                    </a:lnTo>
                    <a:lnTo>
                      <a:pt x="236" y="565"/>
                    </a:lnTo>
                    <a:lnTo>
                      <a:pt x="236" y="565"/>
                    </a:lnTo>
                    <a:lnTo>
                      <a:pt x="234" y="565"/>
                    </a:lnTo>
                    <a:lnTo>
                      <a:pt x="234" y="566"/>
                    </a:lnTo>
                    <a:lnTo>
                      <a:pt x="234" y="566"/>
                    </a:lnTo>
                    <a:lnTo>
                      <a:pt x="234" y="566"/>
                    </a:lnTo>
                    <a:lnTo>
                      <a:pt x="232" y="566"/>
                    </a:lnTo>
                    <a:lnTo>
                      <a:pt x="232" y="566"/>
                    </a:lnTo>
                    <a:lnTo>
                      <a:pt x="232" y="566"/>
                    </a:lnTo>
                    <a:lnTo>
                      <a:pt x="232" y="566"/>
                    </a:lnTo>
                    <a:lnTo>
                      <a:pt x="232" y="566"/>
                    </a:lnTo>
                    <a:lnTo>
                      <a:pt x="232" y="566"/>
                    </a:lnTo>
                    <a:lnTo>
                      <a:pt x="230" y="566"/>
                    </a:lnTo>
                    <a:lnTo>
                      <a:pt x="230" y="565"/>
                    </a:lnTo>
                    <a:lnTo>
                      <a:pt x="230" y="565"/>
                    </a:lnTo>
                    <a:lnTo>
                      <a:pt x="230" y="565"/>
                    </a:lnTo>
                    <a:lnTo>
                      <a:pt x="230" y="565"/>
                    </a:lnTo>
                    <a:lnTo>
                      <a:pt x="230" y="565"/>
                    </a:lnTo>
                    <a:lnTo>
                      <a:pt x="230" y="565"/>
                    </a:lnTo>
                    <a:lnTo>
                      <a:pt x="230" y="563"/>
                    </a:lnTo>
                    <a:lnTo>
                      <a:pt x="230" y="563"/>
                    </a:lnTo>
                    <a:lnTo>
                      <a:pt x="230" y="563"/>
                    </a:lnTo>
                    <a:lnTo>
                      <a:pt x="232" y="563"/>
                    </a:lnTo>
                    <a:lnTo>
                      <a:pt x="232" y="563"/>
                    </a:lnTo>
                    <a:lnTo>
                      <a:pt x="230" y="561"/>
                    </a:lnTo>
                    <a:lnTo>
                      <a:pt x="230" y="561"/>
                    </a:lnTo>
                    <a:lnTo>
                      <a:pt x="230" y="561"/>
                    </a:lnTo>
                    <a:lnTo>
                      <a:pt x="230" y="561"/>
                    </a:lnTo>
                    <a:lnTo>
                      <a:pt x="230" y="561"/>
                    </a:lnTo>
                    <a:lnTo>
                      <a:pt x="228" y="559"/>
                    </a:lnTo>
                    <a:lnTo>
                      <a:pt x="228" y="559"/>
                    </a:lnTo>
                    <a:lnTo>
                      <a:pt x="228" y="559"/>
                    </a:lnTo>
                    <a:lnTo>
                      <a:pt x="228" y="559"/>
                    </a:lnTo>
                    <a:lnTo>
                      <a:pt x="228" y="559"/>
                    </a:lnTo>
                    <a:lnTo>
                      <a:pt x="228" y="559"/>
                    </a:lnTo>
                    <a:lnTo>
                      <a:pt x="228" y="559"/>
                    </a:lnTo>
                    <a:lnTo>
                      <a:pt x="228" y="559"/>
                    </a:lnTo>
                    <a:lnTo>
                      <a:pt x="228" y="557"/>
                    </a:lnTo>
                    <a:lnTo>
                      <a:pt x="228" y="557"/>
                    </a:lnTo>
                    <a:lnTo>
                      <a:pt x="228" y="557"/>
                    </a:lnTo>
                    <a:lnTo>
                      <a:pt x="228" y="557"/>
                    </a:lnTo>
                    <a:lnTo>
                      <a:pt x="228" y="557"/>
                    </a:lnTo>
                    <a:lnTo>
                      <a:pt x="228" y="557"/>
                    </a:lnTo>
                    <a:lnTo>
                      <a:pt x="226" y="556"/>
                    </a:lnTo>
                    <a:lnTo>
                      <a:pt x="226" y="556"/>
                    </a:lnTo>
                    <a:lnTo>
                      <a:pt x="226" y="556"/>
                    </a:lnTo>
                    <a:lnTo>
                      <a:pt x="226" y="556"/>
                    </a:lnTo>
                    <a:lnTo>
                      <a:pt x="225" y="556"/>
                    </a:lnTo>
                    <a:lnTo>
                      <a:pt x="225" y="556"/>
                    </a:lnTo>
                    <a:lnTo>
                      <a:pt x="225" y="556"/>
                    </a:lnTo>
                    <a:lnTo>
                      <a:pt x="225" y="556"/>
                    </a:lnTo>
                    <a:lnTo>
                      <a:pt x="225" y="556"/>
                    </a:lnTo>
                    <a:lnTo>
                      <a:pt x="225" y="557"/>
                    </a:lnTo>
                    <a:lnTo>
                      <a:pt x="225" y="557"/>
                    </a:lnTo>
                    <a:lnTo>
                      <a:pt x="225" y="557"/>
                    </a:lnTo>
                    <a:lnTo>
                      <a:pt x="226" y="559"/>
                    </a:lnTo>
                    <a:lnTo>
                      <a:pt x="226" y="559"/>
                    </a:lnTo>
                    <a:lnTo>
                      <a:pt x="226" y="559"/>
                    </a:lnTo>
                    <a:lnTo>
                      <a:pt x="226" y="559"/>
                    </a:lnTo>
                    <a:lnTo>
                      <a:pt x="226" y="559"/>
                    </a:lnTo>
                    <a:lnTo>
                      <a:pt x="226" y="559"/>
                    </a:lnTo>
                    <a:lnTo>
                      <a:pt x="226" y="561"/>
                    </a:lnTo>
                    <a:lnTo>
                      <a:pt x="225" y="561"/>
                    </a:lnTo>
                    <a:lnTo>
                      <a:pt x="225" y="563"/>
                    </a:lnTo>
                    <a:lnTo>
                      <a:pt x="225" y="563"/>
                    </a:lnTo>
                    <a:lnTo>
                      <a:pt x="225" y="563"/>
                    </a:lnTo>
                    <a:lnTo>
                      <a:pt x="225" y="563"/>
                    </a:lnTo>
                    <a:lnTo>
                      <a:pt x="225" y="563"/>
                    </a:lnTo>
                    <a:lnTo>
                      <a:pt x="225" y="561"/>
                    </a:lnTo>
                    <a:lnTo>
                      <a:pt x="223" y="561"/>
                    </a:lnTo>
                    <a:lnTo>
                      <a:pt x="223" y="561"/>
                    </a:lnTo>
                    <a:lnTo>
                      <a:pt x="223" y="561"/>
                    </a:lnTo>
                    <a:lnTo>
                      <a:pt x="223" y="561"/>
                    </a:lnTo>
                    <a:lnTo>
                      <a:pt x="221" y="561"/>
                    </a:lnTo>
                    <a:lnTo>
                      <a:pt x="221" y="561"/>
                    </a:lnTo>
                    <a:lnTo>
                      <a:pt x="221" y="561"/>
                    </a:lnTo>
                    <a:lnTo>
                      <a:pt x="221" y="561"/>
                    </a:lnTo>
                    <a:lnTo>
                      <a:pt x="221" y="563"/>
                    </a:lnTo>
                    <a:lnTo>
                      <a:pt x="221" y="563"/>
                    </a:lnTo>
                    <a:lnTo>
                      <a:pt x="221" y="563"/>
                    </a:lnTo>
                    <a:lnTo>
                      <a:pt x="221" y="563"/>
                    </a:lnTo>
                    <a:lnTo>
                      <a:pt x="221" y="563"/>
                    </a:lnTo>
                    <a:lnTo>
                      <a:pt x="221" y="563"/>
                    </a:lnTo>
                    <a:lnTo>
                      <a:pt x="221" y="563"/>
                    </a:lnTo>
                    <a:lnTo>
                      <a:pt x="221" y="563"/>
                    </a:lnTo>
                    <a:lnTo>
                      <a:pt x="221" y="563"/>
                    </a:lnTo>
                    <a:lnTo>
                      <a:pt x="223" y="563"/>
                    </a:lnTo>
                    <a:lnTo>
                      <a:pt x="223" y="563"/>
                    </a:lnTo>
                    <a:lnTo>
                      <a:pt x="223" y="563"/>
                    </a:lnTo>
                    <a:lnTo>
                      <a:pt x="223" y="563"/>
                    </a:lnTo>
                    <a:lnTo>
                      <a:pt x="223" y="563"/>
                    </a:lnTo>
                    <a:lnTo>
                      <a:pt x="223" y="563"/>
                    </a:lnTo>
                    <a:lnTo>
                      <a:pt x="225" y="563"/>
                    </a:lnTo>
                    <a:lnTo>
                      <a:pt x="225" y="563"/>
                    </a:lnTo>
                    <a:lnTo>
                      <a:pt x="225" y="563"/>
                    </a:lnTo>
                    <a:lnTo>
                      <a:pt x="225" y="563"/>
                    </a:lnTo>
                    <a:lnTo>
                      <a:pt x="225" y="563"/>
                    </a:lnTo>
                    <a:lnTo>
                      <a:pt x="225" y="563"/>
                    </a:lnTo>
                    <a:lnTo>
                      <a:pt x="225" y="565"/>
                    </a:lnTo>
                    <a:lnTo>
                      <a:pt x="225" y="565"/>
                    </a:lnTo>
                    <a:lnTo>
                      <a:pt x="223" y="565"/>
                    </a:lnTo>
                    <a:lnTo>
                      <a:pt x="223" y="565"/>
                    </a:lnTo>
                    <a:lnTo>
                      <a:pt x="223" y="565"/>
                    </a:lnTo>
                    <a:lnTo>
                      <a:pt x="223" y="565"/>
                    </a:lnTo>
                    <a:lnTo>
                      <a:pt x="221" y="565"/>
                    </a:lnTo>
                    <a:lnTo>
                      <a:pt x="221" y="565"/>
                    </a:lnTo>
                    <a:lnTo>
                      <a:pt x="221" y="565"/>
                    </a:lnTo>
                    <a:lnTo>
                      <a:pt x="221" y="565"/>
                    </a:lnTo>
                    <a:lnTo>
                      <a:pt x="221" y="566"/>
                    </a:lnTo>
                    <a:lnTo>
                      <a:pt x="219" y="566"/>
                    </a:lnTo>
                    <a:lnTo>
                      <a:pt x="219" y="566"/>
                    </a:lnTo>
                    <a:lnTo>
                      <a:pt x="219" y="566"/>
                    </a:lnTo>
                    <a:lnTo>
                      <a:pt x="219" y="568"/>
                    </a:lnTo>
                    <a:lnTo>
                      <a:pt x="219" y="568"/>
                    </a:lnTo>
                    <a:lnTo>
                      <a:pt x="219" y="568"/>
                    </a:lnTo>
                    <a:lnTo>
                      <a:pt x="217" y="570"/>
                    </a:lnTo>
                    <a:lnTo>
                      <a:pt x="217" y="570"/>
                    </a:lnTo>
                    <a:lnTo>
                      <a:pt x="217" y="570"/>
                    </a:lnTo>
                    <a:lnTo>
                      <a:pt x="217" y="570"/>
                    </a:lnTo>
                    <a:lnTo>
                      <a:pt x="217" y="570"/>
                    </a:lnTo>
                    <a:lnTo>
                      <a:pt x="217" y="570"/>
                    </a:lnTo>
                    <a:lnTo>
                      <a:pt x="216" y="572"/>
                    </a:lnTo>
                    <a:lnTo>
                      <a:pt x="216" y="572"/>
                    </a:lnTo>
                    <a:lnTo>
                      <a:pt x="216" y="572"/>
                    </a:lnTo>
                    <a:lnTo>
                      <a:pt x="217" y="572"/>
                    </a:lnTo>
                    <a:lnTo>
                      <a:pt x="217" y="572"/>
                    </a:lnTo>
                    <a:lnTo>
                      <a:pt x="217" y="574"/>
                    </a:lnTo>
                    <a:lnTo>
                      <a:pt x="217" y="574"/>
                    </a:lnTo>
                    <a:lnTo>
                      <a:pt x="217" y="574"/>
                    </a:lnTo>
                    <a:lnTo>
                      <a:pt x="217" y="574"/>
                    </a:lnTo>
                    <a:lnTo>
                      <a:pt x="217" y="574"/>
                    </a:lnTo>
                    <a:lnTo>
                      <a:pt x="217" y="574"/>
                    </a:lnTo>
                    <a:lnTo>
                      <a:pt x="217" y="574"/>
                    </a:lnTo>
                    <a:lnTo>
                      <a:pt x="217" y="574"/>
                    </a:lnTo>
                    <a:lnTo>
                      <a:pt x="216" y="574"/>
                    </a:lnTo>
                    <a:lnTo>
                      <a:pt x="216" y="574"/>
                    </a:lnTo>
                    <a:lnTo>
                      <a:pt x="216" y="574"/>
                    </a:lnTo>
                    <a:lnTo>
                      <a:pt x="216" y="574"/>
                    </a:lnTo>
                    <a:lnTo>
                      <a:pt x="216" y="574"/>
                    </a:lnTo>
                    <a:lnTo>
                      <a:pt x="214" y="574"/>
                    </a:lnTo>
                    <a:lnTo>
                      <a:pt x="214" y="575"/>
                    </a:lnTo>
                    <a:lnTo>
                      <a:pt x="214" y="575"/>
                    </a:lnTo>
                    <a:lnTo>
                      <a:pt x="214" y="575"/>
                    </a:lnTo>
                    <a:lnTo>
                      <a:pt x="216" y="577"/>
                    </a:lnTo>
                    <a:lnTo>
                      <a:pt x="216" y="577"/>
                    </a:lnTo>
                    <a:lnTo>
                      <a:pt x="216" y="577"/>
                    </a:lnTo>
                    <a:lnTo>
                      <a:pt x="216" y="579"/>
                    </a:lnTo>
                    <a:lnTo>
                      <a:pt x="216" y="579"/>
                    </a:lnTo>
                    <a:lnTo>
                      <a:pt x="216" y="579"/>
                    </a:lnTo>
                    <a:lnTo>
                      <a:pt x="216" y="579"/>
                    </a:lnTo>
                    <a:lnTo>
                      <a:pt x="216" y="579"/>
                    </a:lnTo>
                    <a:lnTo>
                      <a:pt x="214" y="581"/>
                    </a:lnTo>
                    <a:lnTo>
                      <a:pt x="214" y="581"/>
                    </a:lnTo>
                    <a:lnTo>
                      <a:pt x="214" y="581"/>
                    </a:lnTo>
                    <a:lnTo>
                      <a:pt x="214" y="581"/>
                    </a:lnTo>
                    <a:lnTo>
                      <a:pt x="214" y="581"/>
                    </a:lnTo>
                    <a:lnTo>
                      <a:pt x="214" y="581"/>
                    </a:lnTo>
                    <a:lnTo>
                      <a:pt x="214" y="581"/>
                    </a:lnTo>
                    <a:lnTo>
                      <a:pt x="214" y="581"/>
                    </a:lnTo>
                    <a:lnTo>
                      <a:pt x="214" y="581"/>
                    </a:lnTo>
                    <a:lnTo>
                      <a:pt x="216" y="581"/>
                    </a:lnTo>
                    <a:lnTo>
                      <a:pt x="216" y="581"/>
                    </a:lnTo>
                    <a:lnTo>
                      <a:pt x="216" y="581"/>
                    </a:lnTo>
                    <a:lnTo>
                      <a:pt x="217" y="583"/>
                    </a:lnTo>
                    <a:lnTo>
                      <a:pt x="217" y="583"/>
                    </a:lnTo>
                    <a:lnTo>
                      <a:pt x="216" y="584"/>
                    </a:lnTo>
                    <a:lnTo>
                      <a:pt x="216" y="584"/>
                    </a:lnTo>
                    <a:lnTo>
                      <a:pt x="216" y="584"/>
                    </a:lnTo>
                    <a:lnTo>
                      <a:pt x="216" y="584"/>
                    </a:lnTo>
                    <a:lnTo>
                      <a:pt x="216" y="586"/>
                    </a:lnTo>
                    <a:lnTo>
                      <a:pt x="216" y="586"/>
                    </a:lnTo>
                    <a:lnTo>
                      <a:pt x="216" y="586"/>
                    </a:lnTo>
                    <a:lnTo>
                      <a:pt x="216" y="586"/>
                    </a:lnTo>
                    <a:lnTo>
                      <a:pt x="216" y="586"/>
                    </a:lnTo>
                    <a:lnTo>
                      <a:pt x="216" y="586"/>
                    </a:lnTo>
                    <a:lnTo>
                      <a:pt x="216" y="586"/>
                    </a:lnTo>
                    <a:lnTo>
                      <a:pt x="216" y="586"/>
                    </a:lnTo>
                    <a:lnTo>
                      <a:pt x="216" y="586"/>
                    </a:lnTo>
                    <a:lnTo>
                      <a:pt x="216" y="586"/>
                    </a:lnTo>
                    <a:lnTo>
                      <a:pt x="216" y="588"/>
                    </a:lnTo>
                    <a:lnTo>
                      <a:pt x="216" y="588"/>
                    </a:lnTo>
                    <a:lnTo>
                      <a:pt x="216" y="588"/>
                    </a:lnTo>
                    <a:lnTo>
                      <a:pt x="216" y="588"/>
                    </a:lnTo>
                    <a:lnTo>
                      <a:pt x="216" y="588"/>
                    </a:lnTo>
                    <a:lnTo>
                      <a:pt x="216" y="588"/>
                    </a:lnTo>
                    <a:lnTo>
                      <a:pt x="216" y="588"/>
                    </a:lnTo>
                    <a:lnTo>
                      <a:pt x="216" y="588"/>
                    </a:lnTo>
                    <a:lnTo>
                      <a:pt x="214" y="588"/>
                    </a:lnTo>
                    <a:lnTo>
                      <a:pt x="214" y="588"/>
                    </a:lnTo>
                    <a:lnTo>
                      <a:pt x="214" y="588"/>
                    </a:lnTo>
                    <a:lnTo>
                      <a:pt x="214" y="588"/>
                    </a:lnTo>
                    <a:lnTo>
                      <a:pt x="212" y="586"/>
                    </a:lnTo>
                    <a:lnTo>
                      <a:pt x="212" y="586"/>
                    </a:lnTo>
                    <a:lnTo>
                      <a:pt x="212" y="586"/>
                    </a:lnTo>
                    <a:lnTo>
                      <a:pt x="212" y="586"/>
                    </a:lnTo>
                    <a:lnTo>
                      <a:pt x="210" y="584"/>
                    </a:lnTo>
                    <a:lnTo>
                      <a:pt x="208" y="583"/>
                    </a:lnTo>
                    <a:lnTo>
                      <a:pt x="208" y="583"/>
                    </a:lnTo>
                    <a:lnTo>
                      <a:pt x="208" y="583"/>
                    </a:lnTo>
                    <a:lnTo>
                      <a:pt x="208" y="583"/>
                    </a:lnTo>
                    <a:lnTo>
                      <a:pt x="208" y="583"/>
                    </a:lnTo>
                    <a:lnTo>
                      <a:pt x="208" y="583"/>
                    </a:lnTo>
                    <a:lnTo>
                      <a:pt x="208" y="583"/>
                    </a:lnTo>
                    <a:lnTo>
                      <a:pt x="207" y="583"/>
                    </a:lnTo>
                    <a:lnTo>
                      <a:pt x="205" y="583"/>
                    </a:lnTo>
                    <a:lnTo>
                      <a:pt x="205" y="583"/>
                    </a:lnTo>
                    <a:lnTo>
                      <a:pt x="205" y="583"/>
                    </a:lnTo>
                    <a:lnTo>
                      <a:pt x="203" y="581"/>
                    </a:lnTo>
                    <a:lnTo>
                      <a:pt x="203" y="581"/>
                    </a:lnTo>
                    <a:lnTo>
                      <a:pt x="203" y="581"/>
                    </a:lnTo>
                    <a:lnTo>
                      <a:pt x="201" y="579"/>
                    </a:lnTo>
                    <a:lnTo>
                      <a:pt x="201" y="579"/>
                    </a:lnTo>
                    <a:lnTo>
                      <a:pt x="201" y="579"/>
                    </a:lnTo>
                    <a:lnTo>
                      <a:pt x="201" y="579"/>
                    </a:lnTo>
                    <a:lnTo>
                      <a:pt x="201" y="577"/>
                    </a:lnTo>
                    <a:lnTo>
                      <a:pt x="203" y="577"/>
                    </a:lnTo>
                    <a:lnTo>
                      <a:pt x="203" y="577"/>
                    </a:lnTo>
                    <a:lnTo>
                      <a:pt x="203" y="577"/>
                    </a:lnTo>
                    <a:lnTo>
                      <a:pt x="203" y="577"/>
                    </a:lnTo>
                    <a:lnTo>
                      <a:pt x="203" y="577"/>
                    </a:lnTo>
                    <a:lnTo>
                      <a:pt x="203" y="577"/>
                    </a:lnTo>
                    <a:lnTo>
                      <a:pt x="203" y="575"/>
                    </a:lnTo>
                    <a:lnTo>
                      <a:pt x="201" y="575"/>
                    </a:lnTo>
                    <a:lnTo>
                      <a:pt x="201" y="577"/>
                    </a:lnTo>
                    <a:lnTo>
                      <a:pt x="199" y="577"/>
                    </a:lnTo>
                    <a:lnTo>
                      <a:pt x="199" y="577"/>
                    </a:lnTo>
                    <a:lnTo>
                      <a:pt x="199" y="577"/>
                    </a:lnTo>
                    <a:lnTo>
                      <a:pt x="199" y="575"/>
                    </a:lnTo>
                    <a:lnTo>
                      <a:pt x="199" y="575"/>
                    </a:lnTo>
                    <a:lnTo>
                      <a:pt x="199" y="575"/>
                    </a:lnTo>
                    <a:lnTo>
                      <a:pt x="199" y="575"/>
                    </a:lnTo>
                    <a:lnTo>
                      <a:pt x="199" y="575"/>
                    </a:lnTo>
                    <a:lnTo>
                      <a:pt x="199" y="575"/>
                    </a:lnTo>
                    <a:lnTo>
                      <a:pt x="198" y="575"/>
                    </a:lnTo>
                    <a:lnTo>
                      <a:pt x="198" y="574"/>
                    </a:lnTo>
                    <a:lnTo>
                      <a:pt x="198" y="574"/>
                    </a:lnTo>
                    <a:lnTo>
                      <a:pt x="198" y="574"/>
                    </a:lnTo>
                    <a:lnTo>
                      <a:pt x="198" y="572"/>
                    </a:lnTo>
                    <a:lnTo>
                      <a:pt x="198" y="572"/>
                    </a:lnTo>
                    <a:lnTo>
                      <a:pt x="198" y="572"/>
                    </a:lnTo>
                    <a:lnTo>
                      <a:pt x="196" y="572"/>
                    </a:lnTo>
                    <a:lnTo>
                      <a:pt x="196" y="572"/>
                    </a:lnTo>
                    <a:lnTo>
                      <a:pt x="196" y="572"/>
                    </a:lnTo>
                    <a:lnTo>
                      <a:pt x="196" y="572"/>
                    </a:lnTo>
                    <a:lnTo>
                      <a:pt x="196" y="574"/>
                    </a:lnTo>
                    <a:lnTo>
                      <a:pt x="196" y="574"/>
                    </a:lnTo>
                    <a:lnTo>
                      <a:pt x="194" y="574"/>
                    </a:lnTo>
                    <a:lnTo>
                      <a:pt x="194" y="574"/>
                    </a:lnTo>
                    <a:lnTo>
                      <a:pt x="194" y="574"/>
                    </a:lnTo>
                    <a:lnTo>
                      <a:pt x="194" y="575"/>
                    </a:lnTo>
                    <a:lnTo>
                      <a:pt x="194" y="575"/>
                    </a:lnTo>
                    <a:lnTo>
                      <a:pt x="194" y="575"/>
                    </a:lnTo>
                    <a:lnTo>
                      <a:pt x="192" y="575"/>
                    </a:lnTo>
                    <a:lnTo>
                      <a:pt x="192" y="575"/>
                    </a:lnTo>
                    <a:lnTo>
                      <a:pt x="192" y="574"/>
                    </a:lnTo>
                    <a:lnTo>
                      <a:pt x="190" y="574"/>
                    </a:lnTo>
                    <a:lnTo>
                      <a:pt x="190" y="574"/>
                    </a:lnTo>
                    <a:lnTo>
                      <a:pt x="190" y="574"/>
                    </a:lnTo>
                    <a:lnTo>
                      <a:pt x="190" y="572"/>
                    </a:lnTo>
                    <a:lnTo>
                      <a:pt x="190" y="572"/>
                    </a:lnTo>
                    <a:lnTo>
                      <a:pt x="190" y="572"/>
                    </a:lnTo>
                    <a:lnTo>
                      <a:pt x="190" y="572"/>
                    </a:lnTo>
                    <a:lnTo>
                      <a:pt x="190" y="572"/>
                    </a:lnTo>
                    <a:lnTo>
                      <a:pt x="188" y="572"/>
                    </a:lnTo>
                    <a:lnTo>
                      <a:pt x="188" y="572"/>
                    </a:lnTo>
                    <a:lnTo>
                      <a:pt x="188" y="572"/>
                    </a:lnTo>
                    <a:lnTo>
                      <a:pt x="188" y="574"/>
                    </a:lnTo>
                    <a:lnTo>
                      <a:pt x="188" y="574"/>
                    </a:lnTo>
                    <a:lnTo>
                      <a:pt x="188" y="574"/>
                    </a:lnTo>
                    <a:lnTo>
                      <a:pt x="188" y="574"/>
                    </a:lnTo>
                    <a:lnTo>
                      <a:pt x="187" y="574"/>
                    </a:lnTo>
                    <a:lnTo>
                      <a:pt x="187" y="574"/>
                    </a:lnTo>
                    <a:lnTo>
                      <a:pt x="187" y="574"/>
                    </a:lnTo>
                    <a:lnTo>
                      <a:pt x="187" y="574"/>
                    </a:lnTo>
                    <a:lnTo>
                      <a:pt x="187" y="574"/>
                    </a:lnTo>
                    <a:lnTo>
                      <a:pt x="187" y="574"/>
                    </a:lnTo>
                    <a:lnTo>
                      <a:pt x="187" y="575"/>
                    </a:lnTo>
                    <a:lnTo>
                      <a:pt x="188" y="575"/>
                    </a:lnTo>
                    <a:lnTo>
                      <a:pt x="188" y="575"/>
                    </a:lnTo>
                    <a:lnTo>
                      <a:pt x="188" y="575"/>
                    </a:lnTo>
                    <a:lnTo>
                      <a:pt x="188" y="575"/>
                    </a:lnTo>
                    <a:lnTo>
                      <a:pt x="188" y="577"/>
                    </a:lnTo>
                    <a:lnTo>
                      <a:pt x="188" y="577"/>
                    </a:lnTo>
                    <a:lnTo>
                      <a:pt x="188" y="577"/>
                    </a:lnTo>
                    <a:lnTo>
                      <a:pt x="188" y="577"/>
                    </a:lnTo>
                    <a:lnTo>
                      <a:pt x="188" y="577"/>
                    </a:lnTo>
                    <a:lnTo>
                      <a:pt x="188" y="577"/>
                    </a:lnTo>
                    <a:lnTo>
                      <a:pt x="187" y="577"/>
                    </a:lnTo>
                    <a:lnTo>
                      <a:pt x="187" y="575"/>
                    </a:lnTo>
                    <a:lnTo>
                      <a:pt x="187" y="575"/>
                    </a:lnTo>
                    <a:lnTo>
                      <a:pt x="185" y="574"/>
                    </a:lnTo>
                    <a:lnTo>
                      <a:pt x="185" y="574"/>
                    </a:lnTo>
                    <a:lnTo>
                      <a:pt x="185" y="574"/>
                    </a:lnTo>
                    <a:lnTo>
                      <a:pt x="185" y="574"/>
                    </a:lnTo>
                    <a:lnTo>
                      <a:pt x="185" y="574"/>
                    </a:lnTo>
                    <a:lnTo>
                      <a:pt x="183" y="574"/>
                    </a:lnTo>
                    <a:lnTo>
                      <a:pt x="183" y="574"/>
                    </a:lnTo>
                    <a:lnTo>
                      <a:pt x="183" y="574"/>
                    </a:lnTo>
                    <a:lnTo>
                      <a:pt x="183" y="574"/>
                    </a:lnTo>
                    <a:lnTo>
                      <a:pt x="183" y="574"/>
                    </a:lnTo>
                    <a:lnTo>
                      <a:pt x="183" y="575"/>
                    </a:lnTo>
                    <a:lnTo>
                      <a:pt x="183" y="575"/>
                    </a:lnTo>
                    <a:lnTo>
                      <a:pt x="183" y="575"/>
                    </a:lnTo>
                    <a:lnTo>
                      <a:pt x="183" y="575"/>
                    </a:lnTo>
                    <a:lnTo>
                      <a:pt x="183" y="577"/>
                    </a:lnTo>
                    <a:lnTo>
                      <a:pt x="183" y="577"/>
                    </a:lnTo>
                    <a:lnTo>
                      <a:pt x="183" y="577"/>
                    </a:lnTo>
                    <a:lnTo>
                      <a:pt x="185" y="577"/>
                    </a:lnTo>
                    <a:lnTo>
                      <a:pt x="185" y="577"/>
                    </a:lnTo>
                    <a:lnTo>
                      <a:pt x="185" y="577"/>
                    </a:lnTo>
                    <a:lnTo>
                      <a:pt x="185" y="579"/>
                    </a:lnTo>
                    <a:lnTo>
                      <a:pt x="185" y="579"/>
                    </a:lnTo>
                    <a:lnTo>
                      <a:pt x="183" y="579"/>
                    </a:lnTo>
                    <a:lnTo>
                      <a:pt x="183" y="579"/>
                    </a:lnTo>
                    <a:lnTo>
                      <a:pt x="183" y="579"/>
                    </a:lnTo>
                    <a:lnTo>
                      <a:pt x="183" y="579"/>
                    </a:lnTo>
                    <a:lnTo>
                      <a:pt x="183" y="579"/>
                    </a:lnTo>
                    <a:lnTo>
                      <a:pt x="183" y="579"/>
                    </a:lnTo>
                    <a:lnTo>
                      <a:pt x="183" y="579"/>
                    </a:lnTo>
                    <a:lnTo>
                      <a:pt x="183" y="579"/>
                    </a:lnTo>
                    <a:lnTo>
                      <a:pt x="183" y="577"/>
                    </a:lnTo>
                    <a:lnTo>
                      <a:pt x="181" y="577"/>
                    </a:lnTo>
                    <a:lnTo>
                      <a:pt x="181" y="577"/>
                    </a:lnTo>
                    <a:lnTo>
                      <a:pt x="181" y="577"/>
                    </a:lnTo>
                    <a:lnTo>
                      <a:pt x="178" y="575"/>
                    </a:lnTo>
                    <a:lnTo>
                      <a:pt x="178" y="575"/>
                    </a:lnTo>
                    <a:lnTo>
                      <a:pt x="178" y="575"/>
                    </a:lnTo>
                    <a:lnTo>
                      <a:pt x="178" y="575"/>
                    </a:lnTo>
                    <a:lnTo>
                      <a:pt x="178" y="577"/>
                    </a:lnTo>
                    <a:lnTo>
                      <a:pt x="178" y="577"/>
                    </a:lnTo>
                    <a:lnTo>
                      <a:pt x="178" y="577"/>
                    </a:lnTo>
                    <a:lnTo>
                      <a:pt x="178" y="577"/>
                    </a:lnTo>
                    <a:lnTo>
                      <a:pt x="178" y="577"/>
                    </a:lnTo>
                    <a:lnTo>
                      <a:pt x="178" y="577"/>
                    </a:lnTo>
                    <a:lnTo>
                      <a:pt x="178" y="579"/>
                    </a:lnTo>
                    <a:lnTo>
                      <a:pt x="176" y="579"/>
                    </a:lnTo>
                    <a:lnTo>
                      <a:pt x="176" y="579"/>
                    </a:lnTo>
                    <a:lnTo>
                      <a:pt x="176" y="579"/>
                    </a:lnTo>
                    <a:lnTo>
                      <a:pt x="176" y="581"/>
                    </a:lnTo>
                    <a:lnTo>
                      <a:pt x="174" y="581"/>
                    </a:lnTo>
                    <a:lnTo>
                      <a:pt x="174" y="581"/>
                    </a:lnTo>
                    <a:lnTo>
                      <a:pt x="174" y="581"/>
                    </a:lnTo>
                    <a:lnTo>
                      <a:pt x="174" y="581"/>
                    </a:lnTo>
                    <a:lnTo>
                      <a:pt x="174" y="581"/>
                    </a:lnTo>
                    <a:lnTo>
                      <a:pt x="172" y="581"/>
                    </a:lnTo>
                    <a:lnTo>
                      <a:pt x="172" y="581"/>
                    </a:lnTo>
                    <a:lnTo>
                      <a:pt x="172" y="581"/>
                    </a:lnTo>
                    <a:lnTo>
                      <a:pt x="172" y="581"/>
                    </a:lnTo>
                    <a:lnTo>
                      <a:pt x="170" y="581"/>
                    </a:lnTo>
                    <a:lnTo>
                      <a:pt x="170" y="581"/>
                    </a:lnTo>
                    <a:lnTo>
                      <a:pt x="170" y="583"/>
                    </a:lnTo>
                    <a:lnTo>
                      <a:pt x="170" y="583"/>
                    </a:lnTo>
                    <a:lnTo>
                      <a:pt x="170" y="583"/>
                    </a:lnTo>
                    <a:lnTo>
                      <a:pt x="170" y="583"/>
                    </a:lnTo>
                    <a:lnTo>
                      <a:pt x="172" y="583"/>
                    </a:lnTo>
                    <a:lnTo>
                      <a:pt x="172" y="583"/>
                    </a:lnTo>
                    <a:lnTo>
                      <a:pt x="172" y="583"/>
                    </a:lnTo>
                    <a:lnTo>
                      <a:pt x="172" y="584"/>
                    </a:lnTo>
                    <a:lnTo>
                      <a:pt x="172" y="584"/>
                    </a:lnTo>
                    <a:lnTo>
                      <a:pt x="172" y="584"/>
                    </a:lnTo>
                    <a:lnTo>
                      <a:pt x="172" y="584"/>
                    </a:lnTo>
                    <a:lnTo>
                      <a:pt x="172" y="584"/>
                    </a:lnTo>
                    <a:lnTo>
                      <a:pt x="172" y="584"/>
                    </a:lnTo>
                    <a:lnTo>
                      <a:pt x="172" y="584"/>
                    </a:lnTo>
                    <a:lnTo>
                      <a:pt x="172" y="586"/>
                    </a:lnTo>
                    <a:lnTo>
                      <a:pt x="172" y="586"/>
                    </a:lnTo>
                    <a:lnTo>
                      <a:pt x="172" y="586"/>
                    </a:lnTo>
                    <a:lnTo>
                      <a:pt x="172" y="586"/>
                    </a:lnTo>
                    <a:lnTo>
                      <a:pt x="170" y="586"/>
                    </a:lnTo>
                    <a:lnTo>
                      <a:pt x="170" y="586"/>
                    </a:lnTo>
                    <a:lnTo>
                      <a:pt x="170" y="586"/>
                    </a:lnTo>
                    <a:lnTo>
                      <a:pt x="170" y="588"/>
                    </a:lnTo>
                    <a:lnTo>
                      <a:pt x="170" y="588"/>
                    </a:lnTo>
                    <a:lnTo>
                      <a:pt x="172" y="588"/>
                    </a:lnTo>
                    <a:lnTo>
                      <a:pt x="172" y="588"/>
                    </a:lnTo>
                    <a:lnTo>
                      <a:pt x="172" y="590"/>
                    </a:lnTo>
                    <a:lnTo>
                      <a:pt x="174" y="590"/>
                    </a:lnTo>
                    <a:lnTo>
                      <a:pt x="174" y="590"/>
                    </a:lnTo>
                    <a:lnTo>
                      <a:pt x="174" y="590"/>
                    </a:lnTo>
                    <a:lnTo>
                      <a:pt x="172" y="590"/>
                    </a:lnTo>
                    <a:lnTo>
                      <a:pt x="172" y="590"/>
                    </a:lnTo>
                    <a:lnTo>
                      <a:pt x="172" y="590"/>
                    </a:lnTo>
                    <a:lnTo>
                      <a:pt x="170" y="590"/>
                    </a:lnTo>
                    <a:lnTo>
                      <a:pt x="170" y="590"/>
                    </a:lnTo>
                    <a:lnTo>
                      <a:pt x="170" y="590"/>
                    </a:lnTo>
                    <a:lnTo>
                      <a:pt x="169" y="590"/>
                    </a:lnTo>
                    <a:lnTo>
                      <a:pt x="169" y="590"/>
                    </a:lnTo>
                    <a:lnTo>
                      <a:pt x="169" y="590"/>
                    </a:lnTo>
                    <a:lnTo>
                      <a:pt x="169" y="590"/>
                    </a:lnTo>
                    <a:lnTo>
                      <a:pt x="169" y="590"/>
                    </a:lnTo>
                    <a:lnTo>
                      <a:pt x="169" y="592"/>
                    </a:lnTo>
                    <a:lnTo>
                      <a:pt x="169" y="592"/>
                    </a:lnTo>
                    <a:lnTo>
                      <a:pt x="169" y="592"/>
                    </a:lnTo>
                    <a:lnTo>
                      <a:pt x="169" y="594"/>
                    </a:lnTo>
                    <a:lnTo>
                      <a:pt x="169" y="594"/>
                    </a:lnTo>
                    <a:lnTo>
                      <a:pt x="169" y="594"/>
                    </a:lnTo>
                    <a:lnTo>
                      <a:pt x="169" y="594"/>
                    </a:lnTo>
                    <a:lnTo>
                      <a:pt x="169" y="594"/>
                    </a:lnTo>
                    <a:lnTo>
                      <a:pt x="169" y="594"/>
                    </a:lnTo>
                    <a:lnTo>
                      <a:pt x="169" y="594"/>
                    </a:lnTo>
                    <a:lnTo>
                      <a:pt x="169" y="594"/>
                    </a:lnTo>
                    <a:lnTo>
                      <a:pt x="167" y="594"/>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5" y="595"/>
                    </a:lnTo>
                    <a:lnTo>
                      <a:pt x="165" y="595"/>
                    </a:lnTo>
                    <a:lnTo>
                      <a:pt x="165" y="595"/>
                    </a:lnTo>
                    <a:lnTo>
                      <a:pt x="165" y="595"/>
                    </a:lnTo>
                    <a:lnTo>
                      <a:pt x="163" y="595"/>
                    </a:lnTo>
                    <a:lnTo>
                      <a:pt x="163" y="595"/>
                    </a:lnTo>
                    <a:lnTo>
                      <a:pt x="161" y="595"/>
                    </a:lnTo>
                    <a:lnTo>
                      <a:pt x="161" y="595"/>
                    </a:lnTo>
                    <a:lnTo>
                      <a:pt x="160" y="597"/>
                    </a:lnTo>
                    <a:lnTo>
                      <a:pt x="160" y="597"/>
                    </a:lnTo>
                    <a:lnTo>
                      <a:pt x="160" y="597"/>
                    </a:lnTo>
                    <a:lnTo>
                      <a:pt x="158" y="597"/>
                    </a:lnTo>
                    <a:lnTo>
                      <a:pt x="156" y="597"/>
                    </a:lnTo>
                    <a:lnTo>
                      <a:pt x="154" y="597"/>
                    </a:lnTo>
                    <a:lnTo>
                      <a:pt x="152" y="597"/>
                    </a:lnTo>
                    <a:lnTo>
                      <a:pt x="152" y="597"/>
                    </a:lnTo>
                    <a:lnTo>
                      <a:pt x="152" y="597"/>
                    </a:lnTo>
                    <a:lnTo>
                      <a:pt x="152" y="597"/>
                    </a:lnTo>
                    <a:lnTo>
                      <a:pt x="152" y="597"/>
                    </a:lnTo>
                    <a:lnTo>
                      <a:pt x="152" y="597"/>
                    </a:lnTo>
                    <a:lnTo>
                      <a:pt x="151" y="597"/>
                    </a:lnTo>
                    <a:lnTo>
                      <a:pt x="151" y="597"/>
                    </a:lnTo>
                    <a:lnTo>
                      <a:pt x="151" y="597"/>
                    </a:lnTo>
                    <a:lnTo>
                      <a:pt x="151" y="597"/>
                    </a:lnTo>
                    <a:lnTo>
                      <a:pt x="151" y="597"/>
                    </a:lnTo>
                    <a:lnTo>
                      <a:pt x="151" y="597"/>
                    </a:lnTo>
                    <a:lnTo>
                      <a:pt x="151" y="597"/>
                    </a:lnTo>
                    <a:lnTo>
                      <a:pt x="151" y="599"/>
                    </a:lnTo>
                    <a:lnTo>
                      <a:pt x="151" y="599"/>
                    </a:lnTo>
                    <a:lnTo>
                      <a:pt x="151" y="599"/>
                    </a:lnTo>
                    <a:lnTo>
                      <a:pt x="151" y="599"/>
                    </a:lnTo>
                    <a:lnTo>
                      <a:pt x="151" y="599"/>
                    </a:lnTo>
                    <a:lnTo>
                      <a:pt x="151" y="599"/>
                    </a:lnTo>
                    <a:lnTo>
                      <a:pt x="151" y="601"/>
                    </a:lnTo>
                    <a:lnTo>
                      <a:pt x="149" y="601"/>
                    </a:lnTo>
                    <a:lnTo>
                      <a:pt x="149" y="601"/>
                    </a:lnTo>
                    <a:lnTo>
                      <a:pt x="147" y="601"/>
                    </a:lnTo>
                    <a:lnTo>
                      <a:pt x="147" y="601"/>
                    </a:lnTo>
                    <a:lnTo>
                      <a:pt x="147" y="601"/>
                    </a:lnTo>
                    <a:lnTo>
                      <a:pt x="147" y="603"/>
                    </a:lnTo>
                    <a:lnTo>
                      <a:pt x="147" y="603"/>
                    </a:lnTo>
                    <a:lnTo>
                      <a:pt x="145" y="604"/>
                    </a:lnTo>
                    <a:lnTo>
                      <a:pt x="145" y="604"/>
                    </a:lnTo>
                    <a:lnTo>
                      <a:pt x="145" y="604"/>
                    </a:lnTo>
                    <a:lnTo>
                      <a:pt x="145" y="604"/>
                    </a:lnTo>
                    <a:lnTo>
                      <a:pt x="145" y="604"/>
                    </a:lnTo>
                    <a:lnTo>
                      <a:pt x="145" y="604"/>
                    </a:lnTo>
                    <a:lnTo>
                      <a:pt x="145" y="604"/>
                    </a:lnTo>
                    <a:lnTo>
                      <a:pt x="145" y="604"/>
                    </a:lnTo>
                    <a:lnTo>
                      <a:pt x="145" y="604"/>
                    </a:lnTo>
                    <a:lnTo>
                      <a:pt x="143" y="604"/>
                    </a:lnTo>
                    <a:lnTo>
                      <a:pt x="143" y="604"/>
                    </a:lnTo>
                    <a:lnTo>
                      <a:pt x="143" y="604"/>
                    </a:lnTo>
                    <a:lnTo>
                      <a:pt x="141" y="604"/>
                    </a:lnTo>
                    <a:lnTo>
                      <a:pt x="141" y="604"/>
                    </a:lnTo>
                    <a:lnTo>
                      <a:pt x="141" y="604"/>
                    </a:lnTo>
                    <a:lnTo>
                      <a:pt x="141" y="606"/>
                    </a:lnTo>
                    <a:lnTo>
                      <a:pt x="143" y="606"/>
                    </a:lnTo>
                    <a:lnTo>
                      <a:pt x="143" y="606"/>
                    </a:lnTo>
                    <a:lnTo>
                      <a:pt x="143" y="608"/>
                    </a:lnTo>
                    <a:lnTo>
                      <a:pt x="143" y="608"/>
                    </a:lnTo>
                    <a:lnTo>
                      <a:pt x="143" y="608"/>
                    </a:lnTo>
                    <a:lnTo>
                      <a:pt x="143" y="608"/>
                    </a:lnTo>
                    <a:lnTo>
                      <a:pt x="143" y="610"/>
                    </a:lnTo>
                    <a:lnTo>
                      <a:pt x="143" y="612"/>
                    </a:lnTo>
                    <a:lnTo>
                      <a:pt x="143" y="612"/>
                    </a:lnTo>
                    <a:lnTo>
                      <a:pt x="143" y="612"/>
                    </a:lnTo>
                    <a:lnTo>
                      <a:pt x="143" y="612"/>
                    </a:lnTo>
                    <a:lnTo>
                      <a:pt x="143" y="613"/>
                    </a:lnTo>
                    <a:lnTo>
                      <a:pt x="143" y="613"/>
                    </a:lnTo>
                    <a:lnTo>
                      <a:pt x="143" y="613"/>
                    </a:lnTo>
                    <a:lnTo>
                      <a:pt x="141" y="613"/>
                    </a:lnTo>
                    <a:lnTo>
                      <a:pt x="141" y="613"/>
                    </a:lnTo>
                    <a:lnTo>
                      <a:pt x="141" y="613"/>
                    </a:lnTo>
                    <a:lnTo>
                      <a:pt x="140" y="610"/>
                    </a:lnTo>
                    <a:lnTo>
                      <a:pt x="140" y="608"/>
                    </a:lnTo>
                    <a:lnTo>
                      <a:pt x="140" y="608"/>
                    </a:lnTo>
                    <a:lnTo>
                      <a:pt x="140" y="608"/>
                    </a:lnTo>
                    <a:lnTo>
                      <a:pt x="138" y="610"/>
                    </a:lnTo>
                    <a:lnTo>
                      <a:pt x="138" y="610"/>
                    </a:lnTo>
                    <a:lnTo>
                      <a:pt x="138" y="610"/>
                    </a:lnTo>
                    <a:lnTo>
                      <a:pt x="138" y="610"/>
                    </a:lnTo>
                    <a:lnTo>
                      <a:pt x="138" y="610"/>
                    </a:lnTo>
                    <a:lnTo>
                      <a:pt x="138" y="612"/>
                    </a:lnTo>
                    <a:lnTo>
                      <a:pt x="138" y="612"/>
                    </a:lnTo>
                    <a:lnTo>
                      <a:pt x="136" y="612"/>
                    </a:lnTo>
                    <a:lnTo>
                      <a:pt x="136" y="612"/>
                    </a:lnTo>
                    <a:lnTo>
                      <a:pt x="136" y="612"/>
                    </a:lnTo>
                    <a:lnTo>
                      <a:pt x="136" y="612"/>
                    </a:lnTo>
                    <a:lnTo>
                      <a:pt x="136" y="612"/>
                    </a:lnTo>
                    <a:lnTo>
                      <a:pt x="134" y="612"/>
                    </a:lnTo>
                    <a:lnTo>
                      <a:pt x="134" y="613"/>
                    </a:lnTo>
                    <a:lnTo>
                      <a:pt x="134" y="613"/>
                    </a:lnTo>
                    <a:lnTo>
                      <a:pt x="134" y="613"/>
                    </a:lnTo>
                    <a:lnTo>
                      <a:pt x="134" y="615"/>
                    </a:lnTo>
                    <a:lnTo>
                      <a:pt x="134" y="615"/>
                    </a:lnTo>
                    <a:lnTo>
                      <a:pt x="134" y="617"/>
                    </a:lnTo>
                    <a:lnTo>
                      <a:pt x="134" y="617"/>
                    </a:lnTo>
                    <a:lnTo>
                      <a:pt x="134" y="617"/>
                    </a:lnTo>
                    <a:lnTo>
                      <a:pt x="134" y="619"/>
                    </a:lnTo>
                    <a:lnTo>
                      <a:pt x="134" y="621"/>
                    </a:lnTo>
                    <a:lnTo>
                      <a:pt x="132" y="621"/>
                    </a:lnTo>
                    <a:lnTo>
                      <a:pt x="132" y="621"/>
                    </a:lnTo>
                    <a:lnTo>
                      <a:pt x="132" y="622"/>
                    </a:lnTo>
                    <a:lnTo>
                      <a:pt x="132" y="622"/>
                    </a:lnTo>
                    <a:lnTo>
                      <a:pt x="132" y="622"/>
                    </a:lnTo>
                    <a:lnTo>
                      <a:pt x="132" y="624"/>
                    </a:lnTo>
                    <a:lnTo>
                      <a:pt x="132" y="624"/>
                    </a:lnTo>
                    <a:lnTo>
                      <a:pt x="132" y="624"/>
                    </a:lnTo>
                    <a:lnTo>
                      <a:pt x="131" y="622"/>
                    </a:lnTo>
                    <a:lnTo>
                      <a:pt x="131" y="622"/>
                    </a:lnTo>
                    <a:lnTo>
                      <a:pt x="131" y="622"/>
                    </a:lnTo>
                    <a:lnTo>
                      <a:pt x="131" y="622"/>
                    </a:lnTo>
                    <a:lnTo>
                      <a:pt x="131" y="624"/>
                    </a:lnTo>
                    <a:lnTo>
                      <a:pt x="131" y="624"/>
                    </a:lnTo>
                    <a:lnTo>
                      <a:pt x="129" y="626"/>
                    </a:lnTo>
                    <a:lnTo>
                      <a:pt x="129" y="626"/>
                    </a:lnTo>
                    <a:lnTo>
                      <a:pt x="129" y="628"/>
                    </a:lnTo>
                    <a:lnTo>
                      <a:pt x="129" y="628"/>
                    </a:lnTo>
                    <a:lnTo>
                      <a:pt x="129" y="628"/>
                    </a:lnTo>
                    <a:lnTo>
                      <a:pt x="129" y="630"/>
                    </a:lnTo>
                    <a:lnTo>
                      <a:pt x="129" y="630"/>
                    </a:lnTo>
                    <a:lnTo>
                      <a:pt x="131" y="630"/>
                    </a:lnTo>
                    <a:lnTo>
                      <a:pt x="131" y="630"/>
                    </a:lnTo>
                    <a:lnTo>
                      <a:pt x="131" y="630"/>
                    </a:lnTo>
                    <a:lnTo>
                      <a:pt x="131" y="630"/>
                    </a:lnTo>
                    <a:lnTo>
                      <a:pt x="132" y="630"/>
                    </a:lnTo>
                    <a:lnTo>
                      <a:pt x="132" y="630"/>
                    </a:lnTo>
                    <a:lnTo>
                      <a:pt x="132" y="630"/>
                    </a:lnTo>
                    <a:lnTo>
                      <a:pt x="131" y="632"/>
                    </a:lnTo>
                    <a:lnTo>
                      <a:pt x="131" y="632"/>
                    </a:lnTo>
                    <a:lnTo>
                      <a:pt x="131" y="632"/>
                    </a:lnTo>
                    <a:lnTo>
                      <a:pt x="131" y="632"/>
                    </a:lnTo>
                    <a:lnTo>
                      <a:pt x="131" y="632"/>
                    </a:lnTo>
                    <a:lnTo>
                      <a:pt x="129" y="632"/>
                    </a:lnTo>
                    <a:lnTo>
                      <a:pt x="129" y="632"/>
                    </a:lnTo>
                    <a:lnTo>
                      <a:pt x="129" y="633"/>
                    </a:lnTo>
                    <a:lnTo>
                      <a:pt x="129" y="633"/>
                    </a:lnTo>
                    <a:lnTo>
                      <a:pt x="129" y="633"/>
                    </a:lnTo>
                    <a:lnTo>
                      <a:pt x="129" y="633"/>
                    </a:lnTo>
                    <a:lnTo>
                      <a:pt x="129" y="633"/>
                    </a:lnTo>
                    <a:lnTo>
                      <a:pt x="129" y="635"/>
                    </a:lnTo>
                    <a:lnTo>
                      <a:pt x="127" y="635"/>
                    </a:lnTo>
                    <a:lnTo>
                      <a:pt x="127" y="635"/>
                    </a:lnTo>
                    <a:lnTo>
                      <a:pt x="127" y="635"/>
                    </a:lnTo>
                    <a:lnTo>
                      <a:pt x="127" y="635"/>
                    </a:lnTo>
                    <a:lnTo>
                      <a:pt x="127" y="635"/>
                    </a:lnTo>
                    <a:lnTo>
                      <a:pt x="125" y="635"/>
                    </a:lnTo>
                    <a:lnTo>
                      <a:pt x="125" y="633"/>
                    </a:lnTo>
                    <a:lnTo>
                      <a:pt x="125" y="633"/>
                    </a:lnTo>
                    <a:lnTo>
                      <a:pt x="125" y="633"/>
                    </a:lnTo>
                    <a:lnTo>
                      <a:pt x="125" y="632"/>
                    </a:lnTo>
                    <a:lnTo>
                      <a:pt x="123" y="632"/>
                    </a:lnTo>
                    <a:lnTo>
                      <a:pt x="123" y="632"/>
                    </a:lnTo>
                    <a:lnTo>
                      <a:pt x="123" y="632"/>
                    </a:lnTo>
                    <a:lnTo>
                      <a:pt x="123" y="632"/>
                    </a:lnTo>
                    <a:lnTo>
                      <a:pt x="123" y="633"/>
                    </a:lnTo>
                    <a:lnTo>
                      <a:pt x="123" y="633"/>
                    </a:lnTo>
                    <a:lnTo>
                      <a:pt x="123" y="633"/>
                    </a:lnTo>
                    <a:lnTo>
                      <a:pt x="123" y="635"/>
                    </a:lnTo>
                    <a:lnTo>
                      <a:pt x="123" y="635"/>
                    </a:lnTo>
                    <a:lnTo>
                      <a:pt x="123" y="635"/>
                    </a:lnTo>
                    <a:lnTo>
                      <a:pt x="122" y="635"/>
                    </a:lnTo>
                    <a:lnTo>
                      <a:pt x="122" y="635"/>
                    </a:lnTo>
                    <a:lnTo>
                      <a:pt x="122" y="635"/>
                    </a:lnTo>
                    <a:lnTo>
                      <a:pt x="122" y="635"/>
                    </a:lnTo>
                    <a:lnTo>
                      <a:pt x="122" y="635"/>
                    </a:lnTo>
                    <a:lnTo>
                      <a:pt x="120" y="635"/>
                    </a:lnTo>
                    <a:lnTo>
                      <a:pt x="120" y="635"/>
                    </a:lnTo>
                    <a:lnTo>
                      <a:pt x="120" y="635"/>
                    </a:lnTo>
                    <a:lnTo>
                      <a:pt x="120" y="635"/>
                    </a:lnTo>
                    <a:lnTo>
                      <a:pt x="120" y="637"/>
                    </a:lnTo>
                    <a:lnTo>
                      <a:pt x="120" y="637"/>
                    </a:lnTo>
                    <a:lnTo>
                      <a:pt x="120" y="637"/>
                    </a:lnTo>
                    <a:lnTo>
                      <a:pt x="120" y="639"/>
                    </a:lnTo>
                    <a:lnTo>
                      <a:pt x="120" y="639"/>
                    </a:lnTo>
                    <a:lnTo>
                      <a:pt x="120" y="639"/>
                    </a:lnTo>
                    <a:lnTo>
                      <a:pt x="120" y="639"/>
                    </a:lnTo>
                    <a:lnTo>
                      <a:pt x="120" y="639"/>
                    </a:lnTo>
                    <a:lnTo>
                      <a:pt x="120" y="639"/>
                    </a:lnTo>
                    <a:lnTo>
                      <a:pt x="118" y="639"/>
                    </a:lnTo>
                    <a:lnTo>
                      <a:pt x="118" y="637"/>
                    </a:lnTo>
                    <a:lnTo>
                      <a:pt x="118" y="637"/>
                    </a:lnTo>
                    <a:lnTo>
                      <a:pt x="118" y="637"/>
                    </a:lnTo>
                    <a:lnTo>
                      <a:pt x="116" y="637"/>
                    </a:lnTo>
                    <a:lnTo>
                      <a:pt x="116" y="637"/>
                    </a:lnTo>
                    <a:lnTo>
                      <a:pt x="116" y="635"/>
                    </a:lnTo>
                    <a:lnTo>
                      <a:pt x="118" y="635"/>
                    </a:lnTo>
                    <a:lnTo>
                      <a:pt x="116" y="635"/>
                    </a:lnTo>
                    <a:lnTo>
                      <a:pt x="116" y="635"/>
                    </a:lnTo>
                    <a:lnTo>
                      <a:pt x="116" y="635"/>
                    </a:lnTo>
                    <a:lnTo>
                      <a:pt x="114" y="635"/>
                    </a:lnTo>
                    <a:lnTo>
                      <a:pt x="114" y="635"/>
                    </a:lnTo>
                    <a:lnTo>
                      <a:pt x="113" y="635"/>
                    </a:lnTo>
                    <a:lnTo>
                      <a:pt x="111" y="637"/>
                    </a:lnTo>
                    <a:lnTo>
                      <a:pt x="111" y="637"/>
                    </a:lnTo>
                    <a:lnTo>
                      <a:pt x="109" y="637"/>
                    </a:lnTo>
                    <a:lnTo>
                      <a:pt x="109" y="637"/>
                    </a:lnTo>
                    <a:lnTo>
                      <a:pt x="107" y="637"/>
                    </a:lnTo>
                    <a:lnTo>
                      <a:pt x="107" y="635"/>
                    </a:lnTo>
                    <a:lnTo>
                      <a:pt x="107" y="633"/>
                    </a:lnTo>
                    <a:lnTo>
                      <a:pt x="107" y="633"/>
                    </a:lnTo>
                    <a:lnTo>
                      <a:pt x="107" y="633"/>
                    </a:lnTo>
                    <a:lnTo>
                      <a:pt x="107" y="632"/>
                    </a:lnTo>
                    <a:lnTo>
                      <a:pt x="107" y="632"/>
                    </a:lnTo>
                    <a:lnTo>
                      <a:pt x="105" y="630"/>
                    </a:lnTo>
                    <a:lnTo>
                      <a:pt x="105" y="630"/>
                    </a:lnTo>
                    <a:lnTo>
                      <a:pt x="105" y="630"/>
                    </a:lnTo>
                    <a:lnTo>
                      <a:pt x="103" y="630"/>
                    </a:lnTo>
                    <a:lnTo>
                      <a:pt x="103" y="630"/>
                    </a:lnTo>
                    <a:lnTo>
                      <a:pt x="102" y="630"/>
                    </a:lnTo>
                    <a:lnTo>
                      <a:pt x="102" y="628"/>
                    </a:lnTo>
                    <a:lnTo>
                      <a:pt x="102" y="628"/>
                    </a:lnTo>
                    <a:lnTo>
                      <a:pt x="102" y="626"/>
                    </a:lnTo>
                    <a:lnTo>
                      <a:pt x="102" y="626"/>
                    </a:lnTo>
                    <a:lnTo>
                      <a:pt x="100" y="626"/>
                    </a:lnTo>
                    <a:lnTo>
                      <a:pt x="100" y="626"/>
                    </a:lnTo>
                    <a:lnTo>
                      <a:pt x="100" y="624"/>
                    </a:lnTo>
                    <a:lnTo>
                      <a:pt x="98" y="624"/>
                    </a:lnTo>
                    <a:lnTo>
                      <a:pt x="98" y="622"/>
                    </a:lnTo>
                    <a:lnTo>
                      <a:pt x="98" y="622"/>
                    </a:lnTo>
                    <a:lnTo>
                      <a:pt x="96" y="621"/>
                    </a:lnTo>
                    <a:lnTo>
                      <a:pt x="96" y="621"/>
                    </a:lnTo>
                    <a:lnTo>
                      <a:pt x="96" y="621"/>
                    </a:lnTo>
                    <a:lnTo>
                      <a:pt x="96" y="619"/>
                    </a:lnTo>
                    <a:lnTo>
                      <a:pt x="96" y="619"/>
                    </a:lnTo>
                    <a:lnTo>
                      <a:pt x="98" y="617"/>
                    </a:lnTo>
                    <a:lnTo>
                      <a:pt x="98" y="617"/>
                    </a:lnTo>
                    <a:lnTo>
                      <a:pt x="98" y="617"/>
                    </a:lnTo>
                    <a:lnTo>
                      <a:pt x="98" y="617"/>
                    </a:lnTo>
                    <a:lnTo>
                      <a:pt x="100" y="617"/>
                    </a:lnTo>
                    <a:lnTo>
                      <a:pt x="100" y="615"/>
                    </a:lnTo>
                    <a:lnTo>
                      <a:pt x="100" y="615"/>
                    </a:lnTo>
                    <a:lnTo>
                      <a:pt x="100" y="615"/>
                    </a:lnTo>
                    <a:lnTo>
                      <a:pt x="102" y="613"/>
                    </a:lnTo>
                    <a:lnTo>
                      <a:pt x="102" y="613"/>
                    </a:lnTo>
                    <a:lnTo>
                      <a:pt x="102" y="612"/>
                    </a:lnTo>
                    <a:lnTo>
                      <a:pt x="102" y="612"/>
                    </a:lnTo>
                    <a:lnTo>
                      <a:pt x="102" y="612"/>
                    </a:lnTo>
                    <a:lnTo>
                      <a:pt x="100" y="612"/>
                    </a:lnTo>
                    <a:lnTo>
                      <a:pt x="100" y="610"/>
                    </a:lnTo>
                    <a:lnTo>
                      <a:pt x="98" y="610"/>
                    </a:lnTo>
                    <a:lnTo>
                      <a:pt x="98" y="610"/>
                    </a:lnTo>
                    <a:lnTo>
                      <a:pt x="96" y="610"/>
                    </a:lnTo>
                    <a:lnTo>
                      <a:pt x="96" y="610"/>
                    </a:lnTo>
                    <a:lnTo>
                      <a:pt x="96" y="610"/>
                    </a:lnTo>
                    <a:lnTo>
                      <a:pt x="96" y="610"/>
                    </a:lnTo>
                    <a:lnTo>
                      <a:pt x="96" y="610"/>
                    </a:lnTo>
                    <a:lnTo>
                      <a:pt x="96" y="610"/>
                    </a:lnTo>
                    <a:lnTo>
                      <a:pt x="96" y="608"/>
                    </a:lnTo>
                    <a:lnTo>
                      <a:pt x="96" y="608"/>
                    </a:lnTo>
                    <a:lnTo>
                      <a:pt x="94" y="608"/>
                    </a:lnTo>
                    <a:lnTo>
                      <a:pt x="94" y="606"/>
                    </a:lnTo>
                    <a:lnTo>
                      <a:pt x="94" y="606"/>
                    </a:lnTo>
                    <a:lnTo>
                      <a:pt x="94" y="606"/>
                    </a:lnTo>
                    <a:lnTo>
                      <a:pt x="94" y="606"/>
                    </a:lnTo>
                    <a:lnTo>
                      <a:pt x="94" y="606"/>
                    </a:lnTo>
                    <a:lnTo>
                      <a:pt x="94" y="606"/>
                    </a:lnTo>
                    <a:lnTo>
                      <a:pt x="94" y="606"/>
                    </a:lnTo>
                    <a:lnTo>
                      <a:pt x="93" y="606"/>
                    </a:lnTo>
                    <a:lnTo>
                      <a:pt x="93" y="606"/>
                    </a:lnTo>
                    <a:lnTo>
                      <a:pt x="93" y="606"/>
                    </a:lnTo>
                    <a:lnTo>
                      <a:pt x="93" y="606"/>
                    </a:lnTo>
                    <a:lnTo>
                      <a:pt x="93" y="606"/>
                    </a:lnTo>
                    <a:lnTo>
                      <a:pt x="93" y="606"/>
                    </a:lnTo>
                    <a:lnTo>
                      <a:pt x="93" y="606"/>
                    </a:lnTo>
                    <a:lnTo>
                      <a:pt x="91" y="606"/>
                    </a:lnTo>
                    <a:lnTo>
                      <a:pt x="91" y="608"/>
                    </a:lnTo>
                    <a:lnTo>
                      <a:pt x="91" y="608"/>
                    </a:lnTo>
                    <a:lnTo>
                      <a:pt x="91" y="608"/>
                    </a:lnTo>
                    <a:lnTo>
                      <a:pt x="91" y="608"/>
                    </a:lnTo>
                    <a:lnTo>
                      <a:pt x="91" y="608"/>
                    </a:lnTo>
                    <a:lnTo>
                      <a:pt x="91" y="608"/>
                    </a:lnTo>
                    <a:lnTo>
                      <a:pt x="89" y="610"/>
                    </a:lnTo>
                    <a:lnTo>
                      <a:pt x="89" y="610"/>
                    </a:lnTo>
                    <a:lnTo>
                      <a:pt x="89" y="610"/>
                    </a:lnTo>
                    <a:lnTo>
                      <a:pt x="89" y="610"/>
                    </a:lnTo>
                    <a:lnTo>
                      <a:pt x="89" y="610"/>
                    </a:lnTo>
                    <a:lnTo>
                      <a:pt x="89" y="612"/>
                    </a:lnTo>
                    <a:lnTo>
                      <a:pt x="89" y="612"/>
                    </a:lnTo>
                    <a:lnTo>
                      <a:pt x="91" y="612"/>
                    </a:lnTo>
                    <a:lnTo>
                      <a:pt x="91" y="612"/>
                    </a:lnTo>
                    <a:lnTo>
                      <a:pt x="91" y="612"/>
                    </a:lnTo>
                    <a:lnTo>
                      <a:pt x="91" y="612"/>
                    </a:lnTo>
                    <a:lnTo>
                      <a:pt x="91" y="612"/>
                    </a:lnTo>
                    <a:lnTo>
                      <a:pt x="91" y="612"/>
                    </a:lnTo>
                    <a:lnTo>
                      <a:pt x="91" y="612"/>
                    </a:lnTo>
                    <a:lnTo>
                      <a:pt x="91" y="612"/>
                    </a:lnTo>
                    <a:lnTo>
                      <a:pt x="91" y="612"/>
                    </a:lnTo>
                    <a:lnTo>
                      <a:pt x="93" y="612"/>
                    </a:lnTo>
                    <a:lnTo>
                      <a:pt x="93" y="612"/>
                    </a:lnTo>
                    <a:lnTo>
                      <a:pt x="93" y="612"/>
                    </a:lnTo>
                    <a:lnTo>
                      <a:pt x="93" y="612"/>
                    </a:lnTo>
                    <a:lnTo>
                      <a:pt x="93" y="612"/>
                    </a:lnTo>
                    <a:lnTo>
                      <a:pt x="93" y="612"/>
                    </a:lnTo>
                    <a:lnTo>
                      <a:pt x="93" y="612"/>
                    </a:lnTo>
                    <a:lnTo>
                      <a:pt x="93" y="612"/>
                    </a:lnTo>
                    <a:lnTo>
                      <a:pt x="93" y="613"/>
                    </a:lnTo>
                    <a:lnTo>
                      <a:pt x="93" y="613"/>
                    </a:lnTo>
                    <a:lnTo>
                      <a:pt x="94" y="613"/>
                    </a:lnTo>
                    <a:lnTo>
                      <a:pt x="94" y="615"/>
                    </a:lnTo>
                    <a:lnTo>
                      <a:pt x="94" y="615"/>
                    </a:lnTo>
                    <a:lnTo>
                      <a:pt x="94" y="615"/>
                    </a:lnTo>
                    <a:lnTo>
                      <a:pt x="93" y="615"/>
                    </a:lnTo>
                    <a:lnTo>
                      <a:pt x="93" y="617"/>
                    </a:lnTo>
                    <a:lnTo>
                      <a:pt x="93" y="617"/>
                    </a:lnTo>
                    <a:lnTo>
                      <a:pt x="91" y="617"/>
                    </a:lnTo>
                    <a:lnTo>
                      <a:pt x="91" y="615"/>
                    </a:lnTo>
                    <a:lnTo>
                      <a:pt x="91" y="615"/>
                    </a:lnTo>
                    <a:lnTo>
                      <a:pt x="91" y="617"/>
                    </a:lnTo>
                    <a:lnTo>
                      <a:pt x="91" y="617"/>
                    </a:lnTo>
                    <a:lnTo>
                      <a:pt x="91" y="617"/>
                    </a:lnTo>
                    <a:lnTo>
                      <a:pt x="89" y="617"/>
                    </a:lnTo>
                    <a:lnTo>
                      <a:pt x="89" y="617"/>
                    </a:lnTo>
                    <a:lnTo>
                      <a:pt x="91" y="617"/>
                    </a:lnTo>
                    <a:lnTo>
                      <a:pt x="91" y="617"/>
                    </a:lnTo>
                    <a:lnTo>
                      <a:pt x="91" y="619"/>
                    </a:lnTo>
                    <a:lnTo>
                      <a:pt x="91" y="619"/>
                    </a:lnTo>
                    <a:lnTo>
                      <a:pt x="91" y="619"/>
                    </a:lnTo>
                    <a:lnTo>
                      <a:pt x="93" y="619"/>
                    </a:lnTo>
                    <a:lnTo>
                      <a:pt x="91" y="621"/>
                    </a:lnTo>
                    <a:lnTo>
                      <a:pt x="91" y="621"/>
                    </a:lnTo>
                    <a:lnTo>
                      <a:pt x="91" y="621"/>
                    </a:lnTo>
                    <a:lnTo>
                      <a:pt x="91" y="621"/>
                    </a:lnTo>
                    <a:lnTo>
                      <a:pt x="91" y="621"/>
                    </a:lnTo>
                    <a:lnTo>
                      <a:pt x="89" y="621"/>
                    </a:lnTo>
                    <a:lnTo>
                      <a:pt x="89" y="621"/>
                    </a:lnTo>
                    <a:lnTo>
                      <a:pt x="89" y="619"/>
                    </a:lnTo>
                    <a:lnTo>
                      <a:pt x="87" y="619"/>
                    </a:lnTo>
                    <a:lnTo>
                      <a:pt x="87" y="617"/>
                    </a:lnTo>
                    <a:lnTo>
                      <a:pt x="87" y="617"/>
                    </a:lnTo>
                    <a:lnTo>
                      <a:pt x="87" y="617"/>
                    </a:lnTo>
                    <a:lnTo>
                      <a:pt x="87" y="617"/>
                    </a:lnTo>
                    <a:lnTo>
                      <a:pt x="85" y="617"/>
                    </a:lnTo>
                    <a:lnTo>
                      <a:pt x="85" y="617"/>
                    </a:lnTo>
                    <a:lnTo>
                      <a:pt x="85" y="617"/>
                    </a:lnTo>
                    <a:lnTo>
                      <a:pt x="84" y="615"/>
                    </a:lnTo>
                    <a:lnTo>
                      <a:pt x="84" y="613"/>
                    </a:lnTo>
                    <a:lnTo>
                      <a:pt x="82" y="613"/>
                    </a:lnTo>
                    <a:lnTo>
                      <a:pt x="82" y="613"/>
                    </a:lnTo>
                    <a:lnTo>
                      <a:pt x="82" y="612"/>
                    </a:lnTo>
                    <a:lnTo>
                      <a:pt x="80" y="612"/>
                    </a:lnTo>
                    <a:lnTo>
                      <a:pt x="80" y="612"/>
                    </a:lnTo>
                    <a:lnTo>
                      <a:pt x="80" y="612"/>
                    </a:lnTo>
                    <a:lnTo>
                      <a:pt x="78" y="612"/>
                    </a:lnTo>
                    <a:lnTo>
                      <a:pt x="78" y="612"/>
                    </a:lnTo>
                    <a:lnTo>
                      <a:pt x="78" y="612"/>
                    </a:lnTo>
                    <a:lnTo>
                      <a:pt x="78" y="612"/>
                    </a:lnTo>
                    <a:lnTo>
                      <a:pt x="78" y="612"/>
                    </a:lnTo>
                    <a:lnTo>
                      <a:pt x="78" y="610"/>
                    </a:lnTo>
                    <a:lnTo>
                      <a:pt x="78" y="610"/>
                    </a:lnTo>
                    <a:lnTo>
                      <a:pt x="76" y="610"/>
                    </a:lnTo>
                    <a:lnTo>
                      <a:pt x="76" y="610"/>
                    </a:lnTo>
                    <a:lnTo>
                      <a:pt x="76" y="610"/>
                    </a:lnTo>
                    <a:lnTo>
                      <a:pt x="76" y="610"/>
                    </a:lnTo>
                    <a:lnTo>
                      <a:pt x="75" y="612"/>
                    </a:lnTo>
                    <a:lnTo>
                      <a:pt x="73" y="612"/>
                    </a:lnTo>
                    <a:lnTo>
                      <a:pt x="71" y="612"/>
                    </a:lnTo>
                    <a:lnTo>
                      <a:pt x="69" y="613"/>
                    </a:lnTo>
                    <a:lnTo>
                      <a:pt x="69" y="613"/>
                    </a:lnTo>
                    <a:lnTo>
                      <a:pt x="69" y="613"/>
                    </a:lnTo>
                    <a:lnTo>
                      <a:pt x="69" y="613"/>
                    </a:lnTo>
                    <a:lnTo>
                      <a:pt x="69" y="613"/>
                    </a:lnTo>
                    <a:lnTo>
                      <a:pt x="69" y="615"/>
                    </a:lnTo>
                    <a:lnTo>
                      <a:pt x="67" y="615"/>
                    </a:lnTo>
                    <a:lnTo>
                      <a:pt x="67" y="615"/>
                    </a:lnTo>
                    <a:lnTo>
                      <a:pt x="67" y="615"/>
                    </a:lnTo>
                    <a:lnTo>
                      <a:pt x="67" y="617"/>
                    </a:lnTo>
                    <a:lnTo>
                      <a:pt x="69" y="617"/>
                    </a:lnTo>
                    <a:lnTo>
                      <a:pt x="69" y="617"/>
                    </a:lnTo>
                    <a:lnTo>
                      <a:pt x="69" y="617"/>
                    </a:lnTo>
                    <a:lnTo>
                      <a:pt x="71" y="617"/>
                    </a:lnTo>
                    <a:lnTo>
                      <a:pt x="71" y="617"/>
                    </a:lnTo>
                    <a:lnTo>
                      <a:pt x="71" y="619"/>
                    </a:lnTo>
                    <a:lnTo>
                      <a:pt x="71" y="619"/>
                    </a:lnTo>
                    <a:lnTo>
                      <a:pt x="69" y="619"/>
                    </a:lnTo>
                    <a:lnTo>
                      <a:pt x="69" y="619"/>
                    </a:lnTo>
                    <a:lnTo>
                      <a:pt x="67" y="619"/>
                    </a:lnTo>
                    <a:lnTo>
                      <a:pt x="67" y="619"/>
                    </a:lnTo>
                    <a:lnTo>
                      <a:pt x="67" y="619"/>
                    </a:lnTo>
                    <a:lnTo>
                      <a:pt x="67" y="619"/>
                    </a:lnTo>
                    <a:lnTo>
                      <a:pt x="67" y="619"/>
                    </a:lnTo>
                    <a:lnTo>
                      <a:pt x="67" y="619"/>
                    </a:lnTo>
                    <a:lnTo>
                      <a:pt x="66" y="621"/>
                    </a:lnTo>
                    <a:lnTo>
                      <a:pt x="66" y="621"/>
                    </a:lnTo>
                    <a:lnTo>
                      <a:pt x="66" y="621"/>
                    </a:lnTo>
                    <a:lnTo>
                      <a:pt x="66" y="622"/>
                    </a:lnTo>
                    <a:lnTo>
                      <a:pt x="67" y="622"/>
                    </a:lnTo>
                    <a:lnTo>
                      <a:pt x="67" y="624"/>
                    </a:lnTo>
                    <a:lnTo>
                      <a:pt x="67" y="624"/>
                    </a:lnTo>
                    <a:lnTo>
                      <a:pt x="67" y="624"/>
                    </a:lnTo>
                    <a:lnTo>
                      <a:pt x="67" y="626"/>
                    </a:lnTo>
                    <a:lnTo>
                      <a:pt x="67" y="626"/>
                    </a:lnTo>
                    <a:lnTo>
                      <a:pt x="66" y="626"/>
                    </a:lnTo>
                    <a:lnTo>
                      <a:pt x="66" y="626"/>
                    </a:lnTo>
                    <a:lnTo>
                      <a:pt x="64" y="626"/>
                    </a:lnTo>
                    <a:lnTo>
                      <a:pt x="64" y="626"/>
                    </a:lnTo>
                    <a:lnTo>
                      <a:pt x="64" y="626"/>
                    </a:lnTo>
                    <a:lnTo>
                      <a:pt x="64" y="626"/>
                    </a:lnTo>
                    <a:lnTo>
                      <a:pt x="64" y="626"/>
                    </a:lnTo>
                    <a:lnTo>
                      <a:pt x="62" y="626"/>
                    </a:lnTo>
                    <a:lnTo>
                      <a:pt x="62" y="624"/>
                    </a:lnTo>
                    <a:lnTo>
                      <a:pt x="60" y="622"/>
                    </a:lnTo>
                    <a:lnTo>
                      <a:pt x="60" y="622"/>
                    </a:lnTo>
                    <a:lnTo>
                      <a:pt x="60" y="621"/>
                    </a:lnTo>
                    <a:lnTo>
                      <a:pt x="60" y="621"/>
                    </a:lnTo>
                    <a:lnTo>
                      <a:pt x="60" y="621"/>
                    </a:lnTo>
                    <a:lnTo>
                      <a:pt x="58" y="619"/>
                    </a:lnTo>
                    <a:lnTo>
                      <a:pt x="58" y="619"/>
                    </a:lnTo>
                    <a:lnTo>
                      <a:pt x="58" y="619"/>
                    </a:lnTo>
                    <a:lnTo>
                      <a:pt x="58" y="619"/>
                    </a:lnTo>
                    <a:lnTo>
                      <a:pt x="58" y="617"/>
                    </a:lnTo>
                    <a:lnTo>
                      <a:pt x="58" y="617"/>
                    </a:lnTo>
                    <a:lnTo>
                      <a:pt x="58" y="617"/>
                    </a:lnTo>
                    <a:lnTo>
                      <a:pt x="58" y="617"/>
                    </a:lnTo>
                    <a:lnTo>
                      <a:pt x="58" y="615"/>
                    </a:lnTo>
                    <a:lnTo>
                      <a:pt x="58" y="615"/>
                    </a:lnTo>
                    <a:lnTo>
                      <a:pt x="58" y="615"/>
                    </a:lnTo>
                    <a:lnTo>
                      <a:pt x="58" y="615"/>
                    </a:lnTo>
                    <a:lnTo>
                      <a:pt x="58" y="613"/>
                    </a:lnTo>
                    <a:lnTo>
                      <a:pt x="58" y="613"/>
                    </a:lnTo>
                    <a:lnTo>
                      <a:pt x="58" y="613"/>
                    </a:lnTo>
                    <a:lnTo>
                      <a:pt x="58" y="613"/>
                    </a:lnTo>
                    <a:lnTo>
                      <a:pt x="56" y="612"/>
                    </a:lnTo>
                    <a:lnTo>
                      <a:pt x="56" y="612"/>
                    </a:lnTo>
                    <a:lnTo>
                      <a:pt x="56" y="610"/>
                    </a:lnTo>
                    <a:lnTo>
                      <a:pt x="56" y="610"/>
                    </a:lnTo>
                    <a:lnTo>
                      <a:pt x="55" y="610"/>
                    </a:lnTo>
                    <a:lnTo>
                      <a:pt x="55" y="608"/>
                    </a:lnTo>
                    <a:lnTo>
                      <a:pt x="55" y="608"/>
                    </a:lnTo>
                    <a:lnTo>
                      <a:pt x="55" y="608"/>
                    </a:lnTo>
                    <a:lnTo>
                      <a:pt x="53" y="608"/>
                    </a:lnTo>
                    <a:lnTo>
                      <a:pt x="53" y="608"/>
                    </a:lnTo>
                    <a:lnTo>
                      <a:pt x="53" y="610"/>
                    </a:lnTo>
                    <a:lnTo>
                      <a:pt x="53" y="610"/>
                    </a:lnTo>
                    <a:lnTo>
                      <a:pt x="51" y="610"/>
                    </a:lnTo>
                    <a:lnTo>
                      <a:pt x="49" y="612"/>
                    </a:lnTo>
                    <a:lnTo>
                      <a:pt x="49" y="612"/>
                    </a:lnTo>
                    <a:lnTo>
                      <a:pt x="47" y="612"/>
                    </a:lnTo>
                    <a:lnTo>
                      <a:pt x="47" y="612"/>
                    </a:lnTo>
                    <a:lnTo>
                      <a:pt x="47" y="613"/>
                    </a:lnTo>
                    <a:lnTo>
                      <a:pt x="47" y="613"/>
                    </a:lnTo>
                    <a:lnTo>
                      <a:pt x="47" y="613"/>
                    </a:lnTo>
                    <a:lnTo>
                      <a:pt x="49" y="615"/>
                    </a:lnTo>
                    <a:lnTo>
                      <a:pt x="49" y="615"/>
                    </a:lnTo>
                    <a:lnTo>
                      <a:pt x="51" y="615"/>
                    </a:lnTo>
                    <a:lnTo>
                      <a:pt x="51" y="617"/>
                    </a:lnTo>
                    <a:lnTo>
                      <a:pt x="51" y="617"/>
                    </a:lnTo>
                    <a:lnTo>
                      <a:pt x="51" y="617"/>
                    </a:lnTo>
                    <a:lnTo>
                      <a:pt x="51" y="617"/>
                    </a:lnTo>
                    <a:lnTo>
                      <a:pt x="51" y="619"/>
                    </a:lnTo>
                    <a:lnTo>
                      <a:pt x="51" y="619"/>
                    </a:lnTo>
                    <a:lnTo>
                      <a:pt x="49" y="619"/>
                    </a:lnTo>
                    <a:lnTo>
                      <a:pt x="49" y="619"/>
                    </a:lnTo>
                    <a:lnTo>
                      <a:pt x="49" y="619"/>
                    </a:lnTo>
                    <a:lnTo>
                      <a:pt x="49" y="619"/>
                    </a:lnTo>
                    <a:lnTo>
                      <a:pt x="47" y="619"/>
                    </a:lnTo>
                    <a:lnTo>
                      <a:pt x="47" y="619"/>
                    </a:lnTo>
                    <a:lnTo>
                      <a:pt x="46" y="619"/>
                    </a:lnTo>
                    <a:lnTo>
                      <a:pt x="46" y="619"/>
                    </a:lnTo>
                    <a:lnTo>
                      <a:pt x="46" y="619"/>
                    </a:lnTo>
                    <a:lnTo>
                      <a:pt x="44" y="619"/>
                    </a:lnTo>
                    <a:lnTo>
                      <a:pt x="44" y="617"/>
                    </a:lnTo>
                    <a:lnTo>
                      <a:pt x="44" y="617"/>
                    </a:lnTo>
                    <a:lnTo>
                      <a:pt x="44" y="617"/>
                    </a:lnTo>
                    <a:lnTo>
                      <a:pt x="44" y="617"/>
                    </a:lnTo>
                    <a:lnTo>
                      <a:pt x="42" y="615"/>
                    </a:lnTo>
                    <a:lnTo>
                      <a:pt x="42" y="615"/>
                    </a:lnTo>
                    <a:lnTo>
                      <a:pt x="42" y="615"/>
                    </a:lnTo>
                    <a:lnTo>
                      <a:pt x="42" y="615"/>
                    </a:lnTo>
                    <a:lnTo>
                      <a:pt x="42" y="615"/>
                    </a:lnTo>
                    <a:lnTo>
                      <a:pt x="40" y="615"/>
                    </a:lnTo>
                    <a:lnTo>
                      <a:pt x="40" y="615"/>
                    </a:lnTo>
                    <a:lnTo>
                      <a:pt x="40" y="613"/>
                    </a:lnTo>
                    <a:lnTo>
                      <a:pt x="38" y="613"/>
                    </a:lnTo>
                    <a:lnTo>
                      <a:pt x="38" y="612"/>
                    </a:lnTo>
                    <a:lnTo>
                      <a:pt x="38" y="612"/>
                    </a:lnTo>
                    <a:lnTo>
                      <a:pt x="37" y="612"/>
                    </a:lnTo>
                    <a:lnTo>
                      <a:pt x="37" y="610"/>
                    </a:lnTo>
                    <a:lnTo>
                      <a:pt x="37" y="610"/>
                    </a:lnTo>
                    <a:lnTo>
                      <a:pt x="37" y="610"/>
                    </a:lnTo>
                    <a:lnTo>
                      <a:pt x="35" y="608"/>
                    </a:lnTo>
                    <a:lnTo>
                      <a:pt x="35" y="608"/>
                    </a:lnTo>
                    <a:lnTo>
                      <a:pt x="35" y="608"/>
                    </a:lnTo>
                    <a:lnTo>
                      <a:pt x="33" y="608"/>
                    </a:lnTo>
                    <a:lnTo>
                      <a:pt x="33" y="608"/>
                    </a:lnTo>
                    <a:lnTo>
                      <a:pt x="33" y="608"/>
                    </a:lnTo>
                    <a:lnTo>
                      <a:pt x="31" y="608"/>
                    </a:lnTo>
                    <a:lnTo>
                      <a:pt x="31" y="608"/>
                    </a:lnTo>
                    <a:lnTo>
                      <a:pt x="31" y="608"/>
                    </a:lnTo>
                    <a:lnTo>
                      <a:pt x="31" y="610"/>
                    </a:lnTo>
                    <a:lnTo>
                      <a:pt x="29" y="610"/>
                    </a:lnTo>
                    <a:lnTo>
                      <a:pt x="29" y="612"/>
                    </a:lnTo>
                    <a:lnTo>
                      <a:pt x="28" y="612"/>
                    </a:lnTo>
                    <a:lnTo>
                      <a:pt x="26" y="613"/>
                    </a:lnTo>
                    <a:lnTo>
                      <a:pt x="26" y="613"/>
                    </a:lnTo>
                    <a:lnTo>
                      <a:pt x="26" y="613"/>
                    </a:lnTo>
                    <a:lnTo>
                      <a:pt x="26" y="617"/>
                    </a:lnTo>
                    <a:lnTo>
                      <a:pt x="28" y="619"/>
                    </a:lnTo>
                    <a:lnTo>
                      <a:pt x="28" y="621"/>
                    </a:lnTo>
                    <a:lnTo>
                      <a:pt x="28" y="621"/>
                    </a:lnTo>
                    <a:lnTo>
                      <a:pt x="29" y="621"/>
                    </a:lnTo>
                    <a:lnTo>
                      <a:pt x="29" y="622"/>
                    </a:lnTo>
                    <a:lnTo>
                      <a:pt x="29" y="622"/>
                    </a:lnTo>
                    <a:lnTo>
                      <a:pt x="29" y="622"/>
                    </a:lnTo>
                    <a:lnTo>
                      <a:pt x="29" y="622"/>
                    </a:lnTo>
                    <a:lnTo>
                      <a:pt x="29" y="622"/>
                    </a:lnTo>
                    <a:lnTo>
                      <a:pt x="29" y="622"/>
                    </a:lnTo>
                    <a:lnTo>
                      <a:pt x="29" y="622"/>
                    </a:lnTo>
                    <a:lnTo>
                      <a:pt x="31" y="622"/>
                    </a:lnTo>
                    <a:lnTo>
                      <a:pt x="31" y="622"/>
                    </a:lnTo>
                    <a:lnTo>
                      <a:pt x="31" y="622"/>
                    </a:lnTo>
                    <a:lnTo>
                      <a:pt x="31" y="622"/>
                    </a:lnTo>
                    <a:lnTo>
                      <a:pt x="33" y="622"/>
                    </a:lnTo>
                    <a:lnTo>
                      <a:pt x="33" y="622"/>
                    </a:lnTo>
                    <a:lnTo>
                      <a:pt x="33" y="624"/>
                    </a:lnTo>
                    <a:lnTo>
                      <a:pt x="31" y="626"/>
                    </a:lnTo>
                    <a:lnTo>
                      <a:pt x="31" y="626"/>
                    </a:lnTo>
                    <a:lnTo>
                      <a:pt x="31" y="626"/>
                    </a:lnTo>
                    <a:lnTo>
                      <a:pt x="31" y="626"/>
                    </a:lnTo>
                    <a:lnTo>
                      <a:pt x="31" y="626"/>
                    </a:lnTo>
                    <a:lnTo>
                      <a:pt x="31" y="626"/>
                    </a:lnTo>
                    <a:lnTo>
                      <a:pt x="31" y="626"/>
                    </a:lnTo>
                    <a:lnTo>
                      <a:pt x="31" y="626"/>
                    </a:lnTo>
                    <a:lnTo>
                      <a:pt x="29" y="626"/>
                    </a:lnTo>
                    <a:lnTo>
                      <a:pt x="29" y="624"/>
                    </a:lnTo>
                    <a:lnTo>
                      <a:pt x="29" y="624"/>
                    </a:lnTo>
                    <a:lnTo>
                      <a:pt x="29" y="624"/>
                    </a:lnTo>
                    <a:lnTo>
                      <a:pt x="29" y="624"/>
                    </a:lnTo>
                    <a:lnTo>
                      <a:pt x="28" y="624"/>
                    </a:lnTo>
                    <a:lnTo>
                      <a:pt x="28" y="624"/>
                    </a:lnTo>
                    <a:lnTo>
                      <a:pt x="26" y="624"/>
                    </a:lnTo>
                    <a:lnTo>
                      <a:pt x="26" y="624"/>
                    </a:lnTo>
                    <a:lnTo>
                      <a:pt x="26" y="624"/>
                    </a:lnTo>
                    <a:lnTo>
                      <a:pt x="26" y="624"/>
                    </a:lnTo>
                    <a:lnTo>
                      <a:pt x="26" y="624"/>
                    </a:lnTo>
                    <a:lnTo>
                      <a:pt x="26" y="624"/>
                    </a:lnTo>
                    <a:lnTo>
                      <a:pt x="26" y="622"/>
                    </a:lnTo>
                    <a:lnTo>
                      <a:pt x="26" y="622"/>
                    </a:lnTo>
                    <a:lnTo>
                      <a:pt x="24" y="622"/>
                    </a:lnTo>
                    <a:lnTo>
                      <a:pt x="24" y="622"/>
                    </a:lnTo>
                    <a:lnTo>
                      <a:pt x="24" y="622"/>
                    </a:lnTo>
                    <a:lnTo>
                      <a:pt x="24" y="622"/>
                    </a:lnTo>
                    <a:lnTo>
                      <a:pt x="24" y="622"/>
                    </a:lnTo>
                    <a:lnTo>
                      <a:pt x="22" y="624"/>
                    </a:lnTo>
                    <a:lnTo>
                      <a:pt x="22" y="624"/>
                    </a:lnTo>
                    <a:lnTo>
                      <a:pt x="22" y="624"/>
                    </a:lnTo>
                    <a:lnTo>
                      <a:pt x="20" y="624"/>
                    </a:lnTo>
                    <a:lnTo>
                      <a:pt x="20" y="624"/>
                    </a:lnTo>
                    <a:lnTo>
                      <a:pt x="20" y="624"/>
                    </a:lnTo>
                    <a:lnTo>
                      <a:pt x="20" y="624"/>
                    </a:lnTo>
                    <a:lnTo>
                      <a:pt x="20" y="624"/>
                    </a:lnTo>
                    <a:lnTo>
                      <a:pt x="18" y="624"/>
                    </a:lnTo>
                    <a:lnTo>
                      <a:pt x="18" y="624"/>
                    </a:lnTo>
                    <a:lnTo>
                      <a:pt x="18" y="624"/>
                    </a:lnTo>
                    <a:lnTo>
                      <a:pt x="18" y="624"/>
                    </a:lnTo>
                    <a:lnTo>
                      <a:pt x="17" y="622"/>
                    </a:lnTo>
                    <a:lnTo>
                      <a:pt x="17" y="622"/>
                    </a:lnTo>
                    <a:lnTo>
                      <a:pt x="17" y="621"/>
                    </a:lnTo>
                    <a:lnTo>
                      <a:pt x="17" y="619"/>
                    </a:lnTo>
                    <a:lnTo>
                      <a:pt x="18" y="617"/>
                    </a:lnTo>
                    <a:lnTo>
                      <a:pt x="20" y="615"/>
                    </a:lnTo>
                    <a:lnTo>
                      <a:pt x="20" y="613"/>
                    </a:lnTo>
                    <a:lnTo>
                      <a:pt x="20" y="613"/>
                    </a:lnTo>
                    <a:lnTo>
                      <a:pt x="20" y="613"/>
                    </a:lnTo>
                    <a:lnTo>
                      <a:pt x="20" y="613"/>
                    </a:lnTo>
                    <a:lnTo>
                      <a:pt x="20" y="613"/>
                    </a:lnTo>
                    <a:lnTo>
                      <a:pt x="18" y="612"/>
                    </a:lnTo>
                    <a:lnTo>
                      <a:pt x="17" y="608"/>
                    </a:lnTo>
                    <a:lnTo>
                      <a:pt x="15" y="608"/>
                    </a:lnTo>
                    <a:lnTo>
                      <a:pt x="15" y="606"/>
                    </a:lnTo>
                    <a:lnTo>
                      <a:pt x="15" y="604"/>
                    </a:lnTo>
                    <a:lnTo>
                      <a:pt x="15" y="604"/>
                    </a:lnTo>
                    <a:lnTo>
                      <a:pt x="18" y="601"/>
                    </a:lnTo>
                    <a:lnTo>
                      <a:pt x="18" y="599"/>
                    </a:lnTo>
                    <a:lnTo>
                      <a:pt x="18" y="599"/>
                    </a:lnTo>
                    <a:lnTo>
                      <a:pt x="18" y="599"/>
                    </a:lnTo>
                    <a:lnTo>
                      <a:pt x="18" y="599"/>
                    </a:lnTo>
                    <a:lnTo>
                      <a:pt x="18" y="597"/>
                    </a:lnTo>
                    <a:lnTo>
                      <a:pt x="15" y="594"/>
                    </a:lnTo>
                    <a:lnTo>
                      <a:pt x="13" y="592"/>
                    </a:lnTo>
                    <a:lnTo>
                      <a:pt x="13" y="590"/>
                    </a:lnTo>
                    <a:lnTo>
                      <a:pt x="11" y="590"/>
                    </a:lnTo>
                    <a:lnTo>
                      <a:pt x="8" y="590"/>
                    </a:lnTo>
                    <a:lnTo>
                      <a:pt x="6" y="590"/>
                    </a:lnTo>
                    <a:lnTo>
                      <a:pt x="2" y="590"/>
                    </a:lnTo>
                    <a:lnTo>
                      <a:pt x="2" y="592"/>
                    </a:lnTo>
                    <a:lnTo>
                      <a:pt x="2" y="592"/>
                    </a:lnTo>
                    <a:lnTo>
                      <a:pt x="2" y="590"/>
                    </a:lnTo>
                    <a:lnTo>
                      <a:pt x="2" y="590"/>
                    </a:lnTo>
                    <a:lnTo>
                      <a:pt x="2" y="590"/>
                    </a:lnTo>
                    <a:lnTo>
                      <a:pt x="0" y="590"/>
                    </a:lnTo>
                    <a:lnTo>
                      <a:pt x="0" y="588"/>
                    </a:lnTo>
                    <a:lnTo>
                      <a:pt x="2" y="586"/>
                    </a:lnTo>
                    <a:lnTo>
                      <a:pt x="2" y="584"/>
                    </a:lnTo>
                    <a:lnTo>
                      <a:pt x="4" y="583"/>
                    </a:lnTo>
                    <a:lnTo>
                      <a:pt x="6" y="583"/>
                    </a:lnTo>
                    <a:lnTo>
                      <a:pt x="11" y="581"/>
                    </a:lnTo>
                    <a:lnTo>
                      <a:pt x="15" y="579"/>
                    </a:lnTo>
                    <a:lnTo>
                      <a:pt x="15" y="579"/>
                    </a:lnTo>
                    <a:lnTo>
                      <a:pt x="17" y="579"/>
                    </a:lnTo>
                    <a:lnTo>
                      <a:pt x="17" y="579"/>
                    </a:lnTo>
                    <a:lnTo>
                      <a:pt x="17" y="581"/>
                    </a:lnTo>
                    <a:lnTo>
                      <a:pt x="18" y="581"/>
                    </a:lnTo>
                    <a:lnTo>
                      <a:pt x="22" y="583"/>
                    </a:lnTo>
                    <a:lnTo>
                      <a:pt x="24" y="584"/>
                    </a:lnTo>
                    <a:lnTo>
                      <a:pt x="24" y="584"/>
                    </a:lnTo>
                    <a:lnTo>
                      <a:pt x="26" y="586"/>
                    </a:lnTo>
                    <a:lnTo>
                      <a:pt x="28" y="588"/>
                    </a:lnTo>
                    <a:lnTo>
                      <a:pt x="28" y="590"/>
                    </a:lnTo>
                    <a:lnTo>
                      <a:pt x="29" y="592"/>
                    </a:lnTo>
                    <a:lnTo>
                      <a:pt x="29" y="592"/>
                    </a:lnTo>
                    <a:lnTo>
                      <a:pt x="31" y="592"/>
                    </a:lnTo>
                    <a:lnTo>
                      <a:pt x="33" y="592"/>
                    </a:lnTo>
                    <a:lnTo>
                      <a:pt x="35" y="592"/>
                    </a:lnTo>
                    <a:lnTo>
                      <a:pt x="35" y="592"/>
                    </a:lnTo>
                    <a:lnTo>
                      <a:pt x="35" y="590"/>
                    </a:lnTo>
                    <a:lnTo>
                      <a:pt x="35" y="590"/>
                    </a:lnTo>
                    <a:lnTo>
                      <a:pt x="37" y="586"/>
                    </a:lnTo>
                    <a:lnTo>
                      <a:pt x="37" y="586"/>
                    </a:lnTo>
                    <a:lnTo>
                      <a:pt x="37" y="584"/>
                    </a:lnTo>
                    <a:lnTo>
                      <a:pt x="38" y="583"/>
                    </a:lnTo>
                    <a:lnTo>
                      <a:pt x="38" y="583"/>
                    </a:lnTo>
                    <a:lnTo>
                      <a:pt x="40" y="579"/>
                    </a:lnTo>
                    <a:lnTo>
                      <a:pt x="40" y="579"/>
                    </a:lnTo>
                    <a:lnTo>
                      <a:pt x="40" y="579"/>
                    </a:lnTo>
                    <a:lnTo>
                      <a:pt x="42" y="579"/>
                    </a:lnTo>
                    <a:lnTo>
                      <a:pt x="42" y="579"/>
                    </a:lnTo>
                    <a:lnTo>
                      <a:pt x="44" y="579"/>
                    </a:lnTo>
                    <a:lnTo>
                      <a:pt x="44" y="579"/>
                    </a:lnTo>
                    <a:lnTo>
                      <a:pt x="44" y="579"/>
                    </a:lnTo>
                    <a:lnTo>
                      <a:pt x="44" y="579"/>
                    </a:lnTo>
                    <a:lnTo>
                      <a:pt x="44" y="579"/>
                    </a:lnTo>
                    <a:lnTo>
                      <a:pt x="44" y="581"/>
                    </a:lnTo>
                    <a:lnTo>
                      <a:pt x="44" y="581"/>
                    </a:lnTo>
                    <a:lnTo>
                      <a:pt x="44" y="581"/>
                    </a:lnTo>
                    <a:lnTo>
                      <a:pt x="44" y="581"/>
                    </a:lnTo>
                    <a:lnTo>
                      <a:pt x="46" y="581"/>
                    </a:lnTo>
                    <a:lnTo>
                      <a:pt x="49" y="581"/>
                    </a:lnTo>
                    <a:lnTo>
                      <a:pt x="51" y="581"/>
                    </a:lnTo>
                    <a:lnTo>
                      <a:pt x="53" y="581"/>
                    </a:lnTo>
                    <a:lnTo>
                      <a:pt x="53" y="581"/>
                    </a:lnTo>
                    <a:lnTo>
                      <a:pt x="53" y="581"/>
                    </a:lnTo>
                    <a:lnTo>
                      <a:pt x="53" y="581"/>
                    </a:lnTo>
                    <a:lnTo>
                      <a:pt x="55" y="581"/>
                    </a:lnTo>
                    <a:lnTo>
                      <a:pt x="55" y="579"/>
                    </a:lnTo>
                    <a:lnTo>
                      <a:pt x="55" y="579"/>
                    </a:lnTo>
                    <a:lnTo>
                      <a:pt x="55" y="579"/>
                    </a:lnTo>
                    <a:lnTo>
                      <a:pt x="56" y="577"/>
                    </a:lnTo>
                    <a:lnTo>
                      <a:pt x="56" y="577"/>
                    </a:lnTo>
                    <a:lnTo>
                      <a:pt x="56" y="574"/>
                    </a:lnTo>
                    <a:lnTo>
                      <a:pt x="58" y="572"/>
                    </a:lnTo>
                    <a:lnTo>
                      <a:pt x="58" y="572"/>
                    </a:lnTo>
                    <a:lnTo>
                      <a:pt x="58" y="572"/>
                    </a:lnTo>
                    <a:lnTo>
                      <a:pt x="58" y="572"/>
                    </a:lnTo>
                    <a:lnTo>
                      <a:pt x="56" y="572"/>
                    </a:lnTo>
                    <a:lnTo>
                      <a:pt x="56" y="570"/>
                    </a:lnTo>
                    <a:lnTo>
                      <a:pt x="55" y="570"/>
                    </a:lnTo>
                    <a:lnTo>
                      <a:pt x="55" y="568"/>
                    </a:lnTo>
                    <a:lnTo>
                      <a:pt x="55" y="568"/>
                    </a:lnTo>
                    <a:lnTo>
                      <a:pt x="55" y="566"/>
                    </a:lnTo>
                    <a:lnTo>
                      <a:pt x="55" y="566"/>
                    </a:lnTo>
                    <a:lnTo>
                      <a:pt x="55" y="565"/>
                    </a:lnTo>
                    <a:lnTo>
                      <a:pt x="55" y="565"/>
                    </a:lnTo>
                    <a:lnTo>
                      <a:pt x="56" y="563"/>
                    </a:lnTo>
                    <a:lnTo>
                      <a:pt x="56" y="563"/>
                    </a:lnTo>
                    <a:lnTo>
                      <a:pt x="56" y="563"/>
                    </a:lnTo>
                    <a:lnTo>
                      <a:pt x="56" y="563"/>
                    </a:lnTo>
                    <a:lnTo>
                      <a:pt x="56" y="563"/>
                    </a:lnTo>
                    <a:lnTo>
                      <a:pt x="56" y="561"/>
                    </a:lnTo>
                    <a:lnTo>
                      <a:pt x="56" y="561"/>
                    </a:lnTo>
                    <a:lnTo>
                      <a:pt x="55" y="561"/>
                    </a:lnTo>
                    <a:lnTo>
                      <a:pt x="53" y="559"/>
                    </a:lnTo>
                    <a:lnTo>
                      <a:pt x="53" y="559"/>
                    </a:lnTo>
                    <a:lnTo>
                      <a:pt x="51" y="557"/>
                    </a:lnTo>
                    <a:lnTo>
                      <a:pt x="46" y="559"/>
                    </a:lnTo>
                    <a:lnTo>
                      <a:pt x="44" y="557"/>
                    </a:lnTo>
                    <a:lnTo>
                      <a:pt x="42" y="557"/>
                    </a:lnTo>
                    <a:lnTo>
                      <a:pt x="42" y="557"/>
                    </a:lnTo>
                    <a:lnTo>
                      <a:pt x="40" y="556"/>
                    </a:lnTo>
                    <a:lnTo>
                      <a:pt x="37" y="550"/>
                    </a:lnTo>
                    <a:lnTo>
                      <a:pt x="35" y="548"/>
                    </a:lnTo>
                    <a:lnTo>
                      <a:pt x="35" y="546"/>
                    </a:lnTo>
                    <a:lnTo>
                      <a:pt x="33" y="546"/>
                    </a:lnTo>
                    <a:lnTo>
                      <a:pt x="31" y="546"/>
                    </a:lnTo>
                    <a:lnTo>
                      <a:pt x="31" y="546"/>
                    </a:lnTo>
                    <a:lnTo>
                      <a:pt x="29" y="548"/>
                    </a:lnTo>
                    <a:lnTo>
                      <a:pt x="24" y="554"/>
                    </a:lnTo>
                    <a:lnTo>
                      <a:pt x="24" y="556"/>
                    </a:lnTo>
                    <a:lnTo>
                      <a:pt x="22" y="556"/>
                    </a:lnTo>
                    <a:lnTo>
                      <a:pt x="22" y="556"/>
                    </a:lnTo>
                    <a:lnTo>
                      <a:pt x="20" y="554"/>
                    </a:lnTo>
                    <a:lnTo>
                      <a:pt x="20" y="554"/>
                    </a:lnTo>
                    <a:lnTo>
                      <a:pt x="20" y="552"/>
                    </a:lnTo>
                    <a:lnTo>
                      <a:pt x="20" y="550"/>
                    </a:lnTo>
                    <a:lnTo>
                      <a:pt x="22" y="548"/>
                    </a:lnTo>
                    <a:lnTo>
                      <a:pt x="22" y="546"/>
                    </a:lnTo>
                    <a:lnTo>
                      <a:pt x="20" y="546"/>
                    </a:lnTo>
                    <a:lnTo>
                      <a:pt x="20" y="546"/>
                    </a:lnTo>
                    <a:lnTo>
                      <a:pt x="17" y="546"/>
                    </a:lnTo>
                    <a:lnTo>
                      <a:pt x="17" y="546"/>
                    </a:lnTo>
                    <a:lnTo>
                      <a:pt x="13" y="546"/>
                    </a:lnTo>
                    <a:lnTo>
                      <a:pt x="11" y="546"/>
                    </a:lnTo>
                    <a:lnTo>
                      <a:pt x="11" y="548"/>
                    </a:lnTo>
                    <a:lnTo>
                      <a:pt x="9" y="546"/>
                    </a:lnTo>
                    <a:lnTo>
                      <a:pt x="9" y="546"/>
                    </a:lnTo>
                    <a:lnTo>
                      <a:pt x="8" y="546"/>
                    </a:lnTo>
                    <a:lnTo>
                      <a:pt x="8" y="545"/>
                    </a:lnTo>
                    <a:lnTo>
                      <a:pt x="8" y="543"/>
                    </a:lnTo>
                    <a:lnTo>
                      <a:pt x="8" y="541"/>
                    </a:lnTo>
                    <a:lnTo>
                      <a:pt x="6" y="537"/>
                    </a:lnTo>
                    <a:lnTo>
                      <a:pt x="6" y="534"/>
                    </a:lnTo>
                    <a:lnTo>
                      <a:pt x="4" y="532"/>
                    </a:lnTo>
                    <a:lnTo>
                      <a:pt x="4" y="530"/>
                    </a:lnTo>
                    <a:lnTo>
                      <a:pt x="4" y="530"/>
                    </a:lnTo>
                    <a:lnTo>
                      <a:pt x="4" y="530"/>
                    </a:lnTo>
                    <a:lnTo>
                      <a:pt x="6" y="530"/>
                    </a:lnTo>
                    <a:lnTo>
                      <a:pt x="8" y="530"/>
                    </a:lnTo>
                    <a:lnTo>
                      <a:pt x="9" y="530"/>
                    </a:lnTo>
                    <a:lnTo>
                      <a:pt x="13" y="528"/>
                    </a:lnTo>
                    <a:lnTo>
                      <a:pt x="15" y="527"/>
                    </a:lnTo>
                    <a:lnTo>
                      <a:pt x="15" y="527"/>
                    </a:lnTo>
                    <a:lnTo>
                      <a:pt x="15" y="527"/>
                    </a:lnTo>
                    <a:lnTo>
                      <a:pt x="15" y="527"/>
                    </a:lnTo>
                    <a:lnTo>
                      <a:pt x="15" y="525"/>
                    </a:lnTo>
                    <a:lnTo>
                      <a:pt x="17" y="525"/>
                    </a:lnTo>
                    <a:lnTo>
                      <a:pt x="18" y="525"/>
                    </a:lnTo>
                    <a:lnTo>
                      <a:pt x="20" y="525"/>
                    </a:lnTo>
                    <a:lnTo>
                      <a:pt x="20" y="525"/>
                    </a:lnTo>
                    <a:lnTo>
                      <a:pt x="22" y="528"/>
                    </a:lnTo>
                    <a:lnTo>
                      <a:pt x="22" y="528"/>
                    </a:lnTo>
                    <a:lnTo>
                      <a:pt x="22" y="530"/>
                    </a:lnTo>
                    <a:lnTo>
                      <a:pt x="24" y="532"/>
                    </a:lnTo>
                    <a:lnTo>
                      <a:pt x="26" y="534"/>
                    </a:lnTo>
                    <a:lnTo>
                      <a:pt x="28" y="536"/>
                    </a:lnTo>
                    <a:lnTo>
                      <a:pt x="29" y="536"/>
                    </a:lnTo>
                    <a:lnTo>
                      <a:pt x="31" y="536"/>
                    </a:lnTo>
                    <a:lnTo>
                      <a:pt x="31" y="534"/>
                    </a:lnTo>
                    <a:lnTo>
                      <a:pt x="35" y="532"/>
                    </a:lnTo>
                    <a:lnTo>
                      <a:pt x="35" y="532"/>
                    </a:lnTo>
                    <a:lnTo>
                      <a:pt x="37" y="532"/>
                    </a:lnTo>
                    <a:lnTo>
                      <a:pt x="38" y="532"/>
                    </a:lnTo>
                    <a:lnTo>
                      <a:pt x="40" y="530"/>
                    </a:lnTo>
                    <a:lnTo>
                      <a:pt x="42" y="530"/>
                    </a:lnTo>
                    <a:lnTo>
                      <a:pt x="46" y="530"/>
                    </a:lnTo>
                    <a:lnTo>
                      <a:pt x="46" y="530"/>
                    </a:lnTo>
                    <a:lnTo>
                      <a:pt x="47" y="530"/>
                    </a:lnTo>
                    <a:lnTo>
                      <a:pt x="51" y="528"/>
                    </a:lnTo>
                    <a:lnTo>
                      <a:pt x="51" y="528"/>
                    </a:lnTo>
                    <a:lnTo>
                      <a:pt x="53" y="527"/>
                    </a:lnTo>
                    <a:lnTo>
                      <a:pt x="55" y="523"/>
                    </a:lnTo>
                    <a:lnTo>
                      <a:pt x="55" y="523"/>
                    </a:lnTo>
                    <a:lnTo>
                      <a:pt x="55" y="523"/>
                    </a:lnTo>
                    <a:lnTo>
                      <a:pt x="55" y="521"/>
                    </a:lnTo>
                    <a:lnTo>
                      <a:pt x="55" y="521"/>
                    </a:lnTo>
                    <a:lnTo>
                      <a:pt x="56" y="521"/>
                    </a:lnTo>
                    <a:lnTo>
                      <a:pt x="56" y="521"/>
                    </a:lnTo>
                    <a:lnTo>
                      <a:pt x="56" y="519"/>
                    </a:lnTo>
                    <a:lnTo>
                      <a:pt x="56" y="518"/>
                    </a:lnTo>
                    <a:lnTo>
                      <a:pt x="56" y="518"/>
                    </a:lnTo>
                    <a:lnTo>
                      <a:pt x="56" y="514"/>
                    </a:lnTo>
                    <a:lnTo>
                      <a:pt x="55" y="512"/>
                    </a:lnTo>
                    <a:lnTo>
                      <a:pt x="55" y="510"/>
                    </a:lnTo>
                    <a:lnTo>
                      <a:pt x="53" y="509"/>
                    </a:lnTo>
                    <a:lnTo>
                      <a:pt x="51" y="509"/>
                    </a:lnTo>
                    <a:lnTo>
                      <a:pt x="49" y="509"/>
                    </a:lnTo>
                    <a:lnTo>
                      <a:pt x="47" y="507"/>
                    </a:lnTo>
                    <a:lnTo>
                      <a:pt x="47" y="507"/>
                    </a:lnTo>
                    <a:lnTo>
                      <a:pt x="47" y="505"/>
                    </a:lnTo>
                    <a:lnTo>
                      <a:pt x="47" y="503"/>
                    </a:lnTo>
                    <a:lnTo>
                      <a:pt x="49" y="503"/>
                    </a:lnTo>
                    <a:lnTo>
                      <a:pt x="49" y="503"/>
                    </a:lnTo>
                    <a:lnTo>
                      <a:pt x="53" y="501"/>
                    </a:lnTo>
                    <a:lnTo>
                      <a:pt x="55" y="501"/>
                    </a:lnTo>
                    <a:lnTo>
                      <a:pt x="55" y="501"/>
                    </a:lnTo>
                    <a:lnTo>
                      <a:pt x="56" y="501"/>
                    </a:lnTo>
                    <a:lnTo>
                      <a:pt x="56" y="501"/>
                    </a:lnTo>
                    <a:lnTo>
                      <a:pt x="56" y="501"/>
                    </a:lnTo>
                    <a:lnTo>
                      <a:pt x="58" y="503"/>
                    </a:lnTo>
                    <a:lnTo>
                      <a:pt x="58" y="505"/>
                    </a:lnTo>
                    <a:lnTo>
                      <a:pt x="62" y="505"/>
                    </a:lnTo>
                    <a:lnTo>
                      <a:pt x="64" y="505"/>
                    </a:lnTo>
                    <a:lnTo>
                      <a:pt x="66" y="505"/>
                    </a:lnTo>
                    <a:lnTo>
                      <a:pt x="66" y="505"/>
                    </a:lnTo>
                    <a:lnTo>
                      <a:pt x="66" y="503"/>
                    </a:lnTo>
                    <a:lnTo>
                      <a:pt x="66" y="503"/>
                    </a:lnTo>
                    <a:lnTo>
                      <a:pt x="66" y="503"/>
                    </a:lnTo>
                    <a:lnTo>
                      <a:pt x="66" y="503"/>
                    </a:lnTo>
                    <a:lnTo>
                      <a:pt x="66" y="501"/>
                    </a:lnTo>
                    <a:lnTo>
                      <a:pt x="66" y="499"/>
                    </a:lnTo>
                    <a:lnTo>
                      <a:pt x="66" y="498"/>
                    </a:lnTo>
                    <a:lnTo>
                      <a:pt x="66" y="498"/>
                    </a:lnTo>
                    <a:lnTo>
                      <a:pt x="67" y="498"/>
                    </a:lnTo>
                    <a:lnTo>
                      <a:pt x="69" y="499"/>
                    </a:lnTo>
                    <a:lnTo>
                      <a:pt x="71" y="499"/>
                    </a:lnTo>
                    <a:lnTo>
                      <a:pt x="71" y="499"/>
                    </a:lnTo>
                    <a:lnTo>
                      <a:pt x="73" y="499"/>
                    </a:lnTo>
                    <a:lnTo>
                      <a:pt x="75" y="499"/>
                    </a:lnTo>
                    <a:lnTo>
                      <a:pt x="75" y="498"/>
                    </a:lnTo>
                    <a:lnTo>
                      <a:pt x="75" y="498"/>
                    </a:lnTo>
                    <a:lnTo>
                      <a:pt x="75" y="498"/>
                    </a:lnTo>
                    <a:lnTo>
                      <a:pt x="75" y="496"/>
                    </a:lnTo>
                    <a:lnTo>
                      <a:pt x="75" y="496"/>
                    </a:lnTo>
                    <a:lnTo>
                      <a:pt x="75" y="494"/>
                    </a:lnTo>
                    <a:lnTo>
                      <a:pt x="75" y="494"/>
                    </a:lnTo>
                    <a:lnTo>
                      <a:pt x="75" y="494"/>
                    </a:lnTo>
                    <a:lnTo>
                      <a:pt x="73" y="494"/>
                    </a:lnTo>
                    <a:lnTo>
                      <a:pt x="73" y="492"/>
                    </a:lnTo>
                    <a:lnTo>
                      <a:pt x="71" y="492"/>
                    </a:lnTo>
                    <a:lnTo>
                      <a:pt x="69" y="490"/>
                    </a:lnTo>
                    <a:lnTo>
                      <a:pt x="66" y="489"/>
                    </a:lnTo>
                    <a:lnTo>
                      <a:pt x="66" y="489"/>
                    </a:lnTo>
                    <a:lnTo>
                      <a:pt x="64" y="487"/>
                    </a:lnTo>
                    <a:lnTo>
                      <a:pt x="64" y="487"/>
                    </a:lnTo>
                    <a:lnTo>
                      <a:pt x="64" y="485"/>
                    </a:lnTo>
                    <a:lnTo>
                      <a:pt x="66" y="481"/>
                    </a:lnTo>
                    <a:lnTo>
                      <a:pt x="66" y="480"/>
                    </a:lnTo>
                    <a:lnTo>
                      <a:pt x="66" y="478"/>
                    </a:lnTo>
                    <a:lnTo>
                      <a:pt x="66" y="474"/>
                    </a:lnTo>
                    <a:lnTo>
                      <a:pt x="67" y="472"/>
                    </a:lnTo>
                    <a:lnTo>
                      <a:pt x="67" y="469"/>
                    </a:lnTo>
                    <a:lnTo>
                      <a:pt x="69" y="469"/>
                    </a:lnTo>
                    <a:lnTo>
                      <a:pt x="71" y="467"/>
                    </a:lnTo>
                    <a:lnTo>
                      <a:pt x="73" y="467"/>
                    </a:lnTo>
                    <a:lnTo>
                      <a:pt x="75" y="467"/>
                    </a:lnTo>
                    <a:lnTo>
                      <a:pt x="76" y="469"/>
                    </a:lnTo>
                    <a:lnTo>
                      <a:pt x="78" y="469"/>
                    </a:lnTo>
                    <a:lnTo>
                      <a:pt x="80" y="471"/>
                    </a:lnTo>
                    <a:lnTo>
                      <a:pt x="82" y="471"/>
                    </a:lnTo>
                    <a:lnTo>
                      <a:pt x="82" y="471"/>
                    </a:lnTo>
                    <a:lnTo>
                      <a:pt x="84" y="472"/>
                    </a:lnTo>
                    <a:lnTo>
                      <a:pt x="85" y="472"/>
                    </a:lnTo>
                    <a:lnTo>
                      <a:pt x="85" y="472"/>
                    </a:lnTo>
                    <a:lnTo>
                      <a:pt x="87" y="472"/>
                    </a:lnTo>
                    <a:lnTo>
                      <a:pt x="91" y="474"/>
                    </a:lnTo>
                    <a:lnTo>
                      <a:pt x="91" y="474"/>
                    </a:lnTo>
                    <a:lnTo>
                      <a:pt x="91" y="474"/>
                    </a:lnTo>
                    <a:lnTo>
                      <a:pt x="93" y="474"/>
                    </a:lnTo>
                    <a:lnTo>
                      <a:pt x="93" y="474"/>
                    </a:lnTo>
                    <a:lnTo>
                      <a:pt x="94" y="474"/>
                    </a:lnTo>
                    <a:lnTo>
                      <a:pt x="94" y="474"/>
                    </a:lnTo>
                    <a:lnTo>
                      <a:pt x="94" y="476"/>
                    </a:lnTo>
                    <a:lnTo>
                      <a:pt x="96" y="476"/>
                    </a:lnTo>
                    <a:lnTo>
                      <a:pt x="96" y="478"/>
                    </a:lnTo>
                    <a:lnTo>
                      <a:pt x="98" y="478"/>
                    </a:lnTo>
                    <a:lnTo>
                      <a:pt x="98" y="478"/>
                    </a:lnTo>
                    <a:lnTo>
                      <a:pt x="100" y="480"/>
                    </a:lnTo>
                    <a:lnTo>
                      <a:pt x="100" y="480"/>
                    </a:lnTo>
                    <a:lnTo>
                      <a:pt x="103" y="480"/>
                    </a:lnTo>
                    <a:lnTo>
                      <a:pt x="105" y="480"/>
                    </a:lnTo>
                    <a:lnTo>
                      <a:pt x="105" y="480"/>
                    </a:lnTo>
                    <a:lnTo>
                      <a:pt x="105" y="480"/>
                    </a:lnTo>
                    <a:lnTo>
                      <a:pt x="107" y="480"/>
                    </a:lnTo>
                    <a:lnTo>
                      <a:pt x="107" y="480"/>
                    </a:lnTo>
                    <a:lnTo>
                      <a:pt x="111" y="480"/>
                    </a:lnTo>
                    <a:lnTo>
                      <a:pt x="111" y="480"/>
                    </a:lnTo>
                    <a:lnTo>
                      <a:pt x="113" y="480"/>
                    </a:lnTo>
                    <a:lnTo>
                      <a:pt x="114" y="476"/>
                    </a:lnTo>
                    <a:lnTo>
                      <a:pt x="114" y="476"/>
                    </a:lnTo>
                    <a:lnTo>
                      <a:pt x="114" y="474"/>
                    </a:lnTo>
                    <a:lnTo>
                      <a:pt x="116" y="474"/>
                    </a:lnTo>
                    <a:lnTo>
                      <a:pt x="116" y="472"/>
                    </a:lnTo>
                    <a:lnTo>
                      <a:pt x="118" y="469"/>
                    </a:lnTo>
                    <a:lnTo>
                      <a:pt x="118" y="467"/>
                    </a:lnTo>
                    <a:lnTo>
                      <a:pt x="118" y="461"/>
                    </a:lnTo>
                    <a:lnTo>
                      <a:pt x="118" y="461"/>
                    </a:lnTo>
                    <a:lnTo>
                      <a:pt x="118" y="461"/>
                    </a:lnTo>
                    <a:lnTo>
                      <a:pt x="118" y="460"/>
                    </a:lnTo>
                    <a:lnTo>
                      <a:pt x="116" y="460"/>
                    </a:lnTo>
                    <a:lnTo>
                      <a:pt x="114" y="458"/>
                    </a:lnTo>
                    <a:lnTo>
                      <a:pt x="114" y="458"/>
                    </a:lnTo>
                    <a:lnTo>
                      <a:pt x="114" y="458"/>
                    </a:lnTo>
                    <a:lnTo>
                      <a:pt x="114" y="456"/>
                    </a:lnTo>
                    <a:lnTo>
                      <a:pt x="116" y="454"/>
                    </a:lnTo>
                    <a:lnTo>
                      <a:pt x="118" y="451"/>
                    </a:lnTo>
                    <a:lnTo>
                      <a:pt x="118" y="449"/>
                    </a:lnTo>
                    <a:lnTo>
                      <a:pt x="118" y="449"/>
                    </a:lnTo>
                    <a:lnTo>
                      <a:pt x="116" y="449"/>
                    </a:lnTo>
                    <a:lnTo>
                      <a:pt x="116" y="449"/>
                    </a:lnTo>
                    <a:lnTo>
                      <a:pt x="114" y="449"/>
                    </a:lnTo>
                    <a:lnTo>
                      <a:pt x="113" y="449"/>
                    </a:lnTo>
                    <a:lnTo>
                      <a:pt x="113" y="449"/>
                    </a:lnTo>
                    <a:lnTo>
                      <a:pt x="111" y="449"/>
                    </a:lnTo>
                    <a:lnTo>
                      <a:pt x="111" y="449"/>
                    </a:lnTo>
                    <a:lnTo>
                      <a:pt x="109" y="449"/>
                    </a:lnTo>
                    <a:lnTo>
                      <a:pt x="109" y="449"/>
                    </a:lnTo>
                    <a:lnTo>
                      <a:pt x="107" y="449"/>
                    </a:lnTo>
                    <a:lnTo>
                      <a:pt x="107" y="447"/>
                    </a:lnTo>
                    <a:lnTo>
                      <a:pt x="107" y="445"/>
                    </a:lnTo>
                    <a:lnTo>
                      <a:pt x="107" y="445"/>
                    </a:lnTo>
                    <a:lnTo>
                      <a:pt x="105" y="443"/>
                    </a:lnTo>
                    <a:lnTo>
                      <a:pt x="105" y="442"/>
                    </a:lnTo>
                    <a:lnTo>
                      <a:pt x="103" y="438"/>
                    </a:lnTo>
                    <a:lnTo>
                      <a:pt x="103" y="436"/>
                    </a:lnTo>
                    <a:lnTo>
                      <a:pt x="103" y="436"/>
                    </a:lnTo>
                    <a:lnTo>
                      <a:pt x="103" y="434"/>
                    </a:lnTo>
                    <a:lnTo>
                      <a:pt x="103" y="434"/>
                    </a:lnTo>
                    <a:lnTo>
                      <a:pt x="103" y="434"/>
                    </a:lnTo>
                    <a:lnTo>
                      <a:pt x="105" y="434"/>
                    </a:lnTo>
                    <a:lnTo>
                      <a:pt x="107" y="434"/>
                    </a:lnTo>
                    <a:lnTo>
                      <a:pt x="107" y="434"/>
                    </a:lnTo>
                    <a:lnTo>
                      <a:pt x="109" y="434"/>
                    </a:lnTo>
                    <a:lnTo>
                      <a:pt x="113" y="436"/>
                    </a:lnTo>
                    <a:lnTo>
                      <a:pt x="114" y="436"/>
                    </a:lnTo>
                    <a:lnTo>
                      <a:pt x="116" y="436"/>
                    </a:lnTo>
                    <a:lnTo>
                      <a:pt x="118" y="436"/>
                    </a:lnTo>
                    <a:lnTo>
                      <a:pt x="118" y="436"/>
                    </a:lnTo>
                    <a:lnTo>
                      <a:pt x="120" y="433"/>
                    </a:lnTo>
                    <a:lnTo>
                      <a:pt x="122" y="431"/>
                    </a:lnTo>
                    <a:lnTo>
                      <a:pt x="122" y="431"/>
                    </a:lnTo>
                    <a:lnTo>
                      <a:pt x="123" y="429"/>
                    </a:lnTo>
                    <a:lnTo>
                      <a:pt x="125" y="427"/>
                    </a:lnTo>
                    <a:lnTo>
                      <a:pt x="127" y="425"/>
                    </a:lnTo>
                    <a:lnTo>
                      <a:pt x="127" y="423"/>
                    </a:lnTo>
                    <a:lnTo>
                      <a:pt x="129" y="423"/>
                    </a:lnTo>
                    <a:lnTo>
                      <a:pt x="129" y="423"/>
                    </a:lnTo>
                    <a:lnTo>
                      <a:pt x="129" y="422"/>
                    </a:lnTo>
                    <a:lnTo>
                      <a:pt x="129" y="418"/>
                    </a:lnTo>
                    <a:lnTo>
                      <a:pt x="129" y="416"/>
                    </a:lnTo>
                    <a:lnTo>
                      <a:pt x="129" y="416"/>
                    </a:lnTo>
                    <a:lnTo>
                      <a:pt x="131" y="414"/>
                    </a:lnTo>
                    <a:lnTo>
                      <a:pt x="131" y="413"/>
                    </a:lnTo>
                    <a:lnTo>
                      <a:pt x="131" y="413"/>
                    </a:lnTo>
                    <a:lnTo>
                      <a:pt x="131" y="413"/>
                    </a:lnTo>
                    <a:lnTo>
                      <a:pt x="131" y="411"/>
                    </a:lnTo>
                    <a:lnTo>
                      <a:pt x="131" y="411"/>
                    </a:lnTo>
                    <a:lnTo>
                      <a:pt x="129" y="411"/>
                    </a:lnTo>
                    <a:lnTo>
                      <a:pt x="129" y="411"/>
                    </a:lnTo>
                    <a:lnTo>
                      <a:pt x="127" y="409"/>
                    </a:lnTo>
                    <a:lnTo>
                      <a:pt x="125" y="409"/>
                    </a:lnTo>
                    <a:lnTo>
                      <a:pt x="123" y="407"/>
                    </a:lnTo>
                    <a:lnTo>
                      <a:pt x="123" y="407"/>
                    </a:lnTo>
                    <a:lnTo>
                      <a:pt x="123" y="405"/>
                    </a:lnTo>
                    <a:lnTo>
                      <a:pt x="123" y="405"/>
                    </a:lnTo>
                    <a:lnTo>
                      <a:pt x="123" y="402"/>
                    </a:lnTo>
                    <a:lnTo>
                      <a:pt x="123" y="402"/>
                    </a:lnTo>
                    <a:lnTo>
                      <a:pt x="123" y="400"/>
                    </a:lnTo>
                    <a:lnTo>
                      <a:pt x="123" y="398"/>
                    </a:lnTo>
                    <a:lnTo>
                      <a:pt x="125" y="398"/>
                    </a:lnTo>
                    <a:lnTo>
                      <a:pt x="125" y="398"/>
                    </a:lnTo>
                    <a:lnTo>
                      <a:pt x="127" y="398"/>
                    </a:lnTo>
                    <a:lnTo>
                      <a:pt x="129" y="398"/>
                    </a:lnTo>
                    <a:lnTo>
                      <a:pt x="131" y="398"/>
                    </a:lnTo>
                    <a:lnTo>
                      <a:pt x="131" y="398"/>
                    </a:lnTo>
                    <a:lnTo>
                      <a:pt x="131" y="396"/>
                    </a:lnTo>
                    <a:lnTo>
                      <a:pt x="131" y="396"/>
                    </a:lnTo>
                    <a:lnTo>
                      <a:pt x="132" y="396"/>
                    </a:lnTo>
                    <a:lnTo>
                      <a:pt x="132" y="395"/>
                    </a:lnTo>
                    <a:lnTo>
                      <a:pt x="132" y="393"/>
                    </a:lnTo>
                    <a:lnTo>
                      <a:pt x="132" y="391"/>
                    </a:lnTo>
                    <a:lnTo>
                      <a:pt x="132" y="391"/>
                    </a:lnTo>
                    <a:lnTo>
                      <a:pt x="131" y="391"/>
                    </a:lnTo>
                    <a:lnTo>
                      <a:pt x="131" y="391"/>
                    </a:lnTo>
                    <a:lnTo>
                      <a:pt x="129" y="391"/>
                    </a:lnTo>
                    <a:lnTo>
                      <a:pt x="129" y="389"/>
                    </a:lnTo>
                    <a:lnTo>
                      <a:pt x="127" y="389"/>
                    </a:lnTo>
                    <a:lnTo>
                      <a:pt x="127" y="387"/>
                    </a:lnTo>
                    <a:lnTo>
                      <a:pt x="127" y="385"/>
                    </a:lnTo>
                    <a:lnTo>
                      <a:pt x="127" y="385"/>
                    </a:lnTo>
                    <a:lnTo>
                      <a:pt x="129" y="385"/>
                    </a:lnTo>
                    <a:lnTo>
                      <a:pt x="129" y="385"/>
                    </a:lnTo>
                    <a:lnTo>
                      <a:pt x="129" y="385"/>
                    </a:lnTo>
                    <a:lnTo>
                      <a:pt x="131" y="385"/>
                    </a:lnTo>
                    <a:lnTo>
                      <a:pt x="131" y="387"/>
                    </a:lnTo>
                    <a:lnTo>
                      <a:pt x="132" y="387"/>
                    </a:lnTo>
                    <a:lnTo>
                      <a:pt x="134" y="389"/>
                    </a:lnTo>
                    <a:lnTo>
                      <a:pt x="134" y="389"/>
                    </a:lnTo>
                    <a:lnTo>
                      <a:pt x="136" y="387"/>
                    </a:lnTo>
                    <a:lnTo>
                      <a:pt x="136" y="387"/>
                    </a:lnTo>
                    <a:lnTo>
                      <a:pt x="136" y="385"/>
                    </a:lnTo>
                    <a:lnTo>
                      <a:pt x="136" y="384"/>
                    </a:lnTo>
                    <a:lnTo>
                      <a:pt x="138" y="382"/>
                    </a:lnTo>
                    <a:lnTo>
                      <a:pt x="140" y="380"/>
                    </a:lnTo>
                    <a:lnTo>
                      <a:pt x="141" y="380"/>
                    </a:lnTo>
                    <a:lnTo>
                      <a:pt x="143" y="380"/>
                    </a:lnTo>
                    <a:lnTo>
                      <a:pt x="145" y="378"/>
                    </a:lnTo>
                    <a:lnTo>
                      <a:pt x="145" y="378"/>
                    </a:lnTo>
                    <a:lnTo>
                      <a:pt x="147" y="378"/>
                    </a:lnTo>
                    <a:lnTo>
                      <a:pt x="147" y="376"/>
                    </a:lnTo>
                    <a:lnTo>
                      <a:pt x="147" y="376"/>
                    </a:lnTo>
                    <a:lnTo>
                      <a:pt x="147" y="375"/>
                    </a:lnTo>
                    <a:lnTo>
                      <a:pt x="149" y="373"/>
                    </a:lnTo>
                    <a:lnTo>
                      <a:pt x="151" y="371"/>
                    </a:lnTo>
                    <a:lnTo>
                      <a:pt x="151" y="369"/>
                    </a:lnTo>
                    <a:lnTo>
                      <a:pt x="152" y="369"/>
                    </a:lnTo>
                    <a:lnTo>
                      <a:pt x="152" y="369"/>
                    </a:lnTo>
                    <a:lnTo>
                      <a:pt x="152" y="369"/>
                    </a:lnTo>
                    <a:lnTo>
                      <a:pt x="152" y="369"/>
                    </a:lnTo>
                    <a:lnTo>
                      <a:pt x="152" y="369"/>
                    </a:lnTo>
                    <a:lnTo>
                      <a:pt x="154" y="369"/>
                    </a:lnTo>
                    <a:lnTo>
                      <a:pt x="156" y="373"/>
                    </a:lnTo>
                    <a:lnTo>
                      <a:pt x="156" y="375"/>
                    </a:lnTo>
                    <a:lnTo>
                      <a:pt x="158" y="375"/>
                    </a:lnTo>
                    <a:lnTo>
                      <a:pt x="160" y="375"/>
                    </a:lnTo>
                    <a:lnTo>
                      <a:pt x="160" y="375"/>
                    </a:lnTo>
                    <a:lnTo>
                      <a:pt x="160" y="375"/>
                    </a:lnTo>
                    <a:lnTo>
                      <a:pt x="161" y="375"/>
                    </a:lnTo>
                    <a:lnTo>
                      <a:pt x="161" y="375"/>
                    </a:lnTo>
                    <a:lnTo>
                      <a:pt x="163" y="375"/>
                    </a:lnTo>
                    <a:lnTo>
                      <a:pt x="163" y="375"/>
                    </a:lnTo>
                    <a:lnTo>
                      <a:pt x="163" y="375"/>
                    </a:lnTo>
                    <a:lnTo>
                      <a:pt x="163" y="375"/>
                    </a:lnTo>
                    <a:lnTo>
                      <a:pt x="163" y="373"/>
                    </a:lnTo>
                    <a:lnTo>
                      <a:pt x="163" y="373"/>
                    </a:lnTo>
                    <a:lnTo>
                      <a:pt x="161" y="371"/>
                    </a:lnTo>
                    <a:lnTo>
                      <a:pt x="160" y="371"/>
                    </a:lnTo>
                    <a:lnTo>
                      <a:pt x="158" y="369"/>
                    </a:lnTo>
                    <a:lnTo>
                      <a:pt x="158" y="367"/>
                    </a:lnTo>
                    <a:lnTo>
                      <a:pt x="158" y="367"/>
                    </a:lnTo>
                    <a:lnTo>
                      <a:pt x="158" y="366"/>
                    </a:lnTo>
                    <a:lnTo>
                      <a:pt x="158" y="366"/>
                    </a:lnTo>
                    <a:lnTo>
                      <a:pt x="158" y="366"/>
                    </a:lnTo>
                    <a:lnTo>
                      <a:pt x="158" y="366"/>
                    </a:lnTo>
                    <a:lnTo>
                      <a:pt x="160" y="366"/>
                    </a:lnTo>
                    <a:lnTo>
                      <a:pt x="160" y="366"/>
                    </a:lnTo>
                    <a:lnTo>
                      <a:pt x="161" y="367"/>
                    </a:lnTo>
                    <a:lnTo>
                      <a:pt x="163" y="369"/>
                    </a:lnTo>
                    <a:lnTo>
                      <a:pt x="165" y="369"/>
                    </a:lnTo>
                    <a:lnTo>
                      <a:pt x="165" y="371"/>
                    </a:lnTo>
                    <a:lnTo>
                      <a:pt x="165" y="371"/>
                    </a:lnTo>
                    <a:lnTo>
                      <a:pt x="165" y="371"/>
                    </a:lnTo>
                    <a:lnTo>
                      <a:pt x="165" y="371"/>
                    </a:lnTo>
                    <a:lnTo>
                      <a:pt x="163" y="371"/>
                    </a:lnTo>
                    <a:lnTo>
                      <a:pt x="163" y="373"/>
                    </a:lnTo>
                    <a:lnTo>
                      <a:pt x="165" y="373"/>
                    </a:lnTo>
                    <a:lnTo>
                      <a:pt x="165" y="375"/>
                    </a:lnTo>
                    <a:lnTo>
                      <a:pt x="165" y="375"/>
                    </a:lnTo>
                    <a:lnTo>
                      <a:pt x="165" y="375"/>
                    </a:lnTo>
                    <a:lnTo>
                      <a:pt x="167" y="375"/>
                    </a:lnTo>
                    <a:lnTo>
                      <a:pt x="170" y="375"/>
                    </a:lnTo>
                    <a:lnTo>
                      <a:pt x="174" y="375"/>
                    </a:lnTo>
                    <a:lnTo>
                      <a:pt x="176" y="375"/>
                    </a:lnTo>
                    <a:lnTo>
                      <a:pt x="178" y="375"/>
                    </a:lnTo>
                    <a:lnTo>
                      <a:pt x="179" y="375"/>
                    </a:lnTo>
                    <a:lnTo>
                      <a:pt x="181" y="375"/>
                    </a:lnTo>
                    <a:lnTo>
                      <a:pt x="181" y="375"/>
                    </a:lnTo>
                    <a:lnTo>
                      <a:pt x="181" y="375"/>
                    </a:lnTo>
                    <a:lnTo>
                      <a:pt x="183" y="375"/>
                    </a:lnTo>
                    <a:lnTo>
                      <a:pt x="183" y="373"/>
                    </a:lnTo>
                    <a:lnTo>
                      <a:pt x="183" y="373"/>
                    </a:lnTo>
                    <a:lnTo>
                      <a:pt x="183" y="373"/>
                    </a:lnTo>
                    <a:lnTo>
                      <a:pt x="185" y="371"/>
                    </a:lnTo>
                    <a:lnTo>
                      <a:pt x="187" y="369"/>
                    </a:lnTo>
                    <a:lnTo>
                      <a:pt x="187" y="369"/>
                    </a:lnTo>
                    <a:lnTo>
                      <a:pt x="187" y="367"/>
                    </a:lnTo>
                    <a:lnTo>
                      <a:pt x="187" y="367"/>
                    </a:lnTo>
                    <a:lnTo>
                      <a:pt x="187" y="367"/>
                    </a:lnTo>
                    <a:lnTo>
                      <a:pt x="185" y="367"/>
                    </a:lnTo>
                    <a:lnTo>
                      <a:pt x="185" y="366"/>
                    </a:lnTo>
                    <a:lnTo>
                      <a:pt x="183" y="366"/>
                    </a:lnTo>
                    <a:lnTo>
                      <a:pt x="181" y="366"/>
                    </a:lnTo>
                    <a:lnTo>
                      <a:pt x="181" y="364"/>
                    </a:lnTo>
                    <a:lnTo>
                      <a:pt x="179" y="364"/>
                    </a:lnTo>
                    <a:lnTo>
                      <a:pt x="179" y="364"/>
                    </a:lnTo>
                    <a:lnTo>
                      <a:pt x="178" y="364"/>
                    </a:lnTo>
                    <a:lnTo>
                      <a:pt x="178" y="364"/>
                    </a:lnTo>
                    <a:lnTo>
                      <a:pt x="178" y="364"/>
                    </a:lnTo>
                    <a:lnTo>
                      <a:pt x="179" y="362"/>
                    </a:lnTo>
                    <a:lnTo>
                      <a:pt x="179" y="362"/>
                    </a:lnTo>
                    <a:lnTo>
                      <a:pt x="179" y="362"/>
                    </a:lnTo>
                    <a:lnTo>
                      <a:pt x="179" y="362"/>
                    </a:lnTo>
                    <a:lnTo>
                      <a:pt x="181" y="360"/>
                    </a:lnTo>
                    <a:lnTo>
                      <a:pt x="183" y="360"/>
                    </a:lnTo>
                    <a:lnTo>
                      <a:pt x="185" y="358"/>
                    </a:lnTo>
                    <a:lnTo>
                      <a:pt x="185" y="358"/>
                    </a:lnTo>
                    <a:lnTo>
                      <a:pt x="185" y="358"/>
                    </a:lnTo>
                    <a:lnTo>
                      <a:pt x="187" y="355"/>
                    </a:lnTo>
                    <a:lnTo>
                      <a:pt x="188" y="353"/>
                    </a:lnTo>
                    <a:lnTo>
                      <a:pt x="188" y="353"/>
                    </a:lnTo>
                    <a:lnTo>
                      <a:pt x="188" y="351"/>
                    </a:lnTo>
                    <a:lnTo>
                      <a:pt x="190" y="349"/>
                    </a:lnTo>
                    <a:lnTo>
                      <a:pt x="192" y="348"/>
                    </a:lnTo>
                    <a:lnTo>
                      <a:pt x="192" y="348"/>
                    </a:lnTo>
                    <a:lnTo>
                      <a:pt x="192" y="344"/>
                    </a:lnTo>
                    <a:lnTo>
                      <a:pt x="192" y="342"/>
                    </a:lnTo>
                    <a:lnTo>
                      <a:pt x="192" y="340"/>
                    </a:lnTo>
                    <a:lnTo>
                      <a:pt x="194" y="338"/>
                    </a:lnTo>
                    <a:lnTo>
                      <a:pt x="194" y="338"/>
                    </a:lnTo>
                    <a:lnTo>
                      <a:pt x="192" y="337"/>
                    </a:lnTo>
                    <a:lnTo>
                      <a:pt x="192" y="335"/>
                    </a:lnTo>
                    <a:lnTo>
                      <a:pt x="192" y="335"/>
                    </a:lnTo>
                    <a:lnTo>
                      <a:pt x="190" y="333"/>
                    </a:lnTo>
                    <a:lnTo>
                      <a:pt x="190" y="333"/>
                    </a:lnTo>
                    <a:lnTo>
                      <a:pt x="190" y="333"/>
                    </a:lnTo>
                    <a:lnTo>
                      <a:pt x="188" y="331"/>
                    </a:lnTo>
                    <a:lnTo>
                      <a:pt x="188" y="331"/>
                    </a:lnTo>
                    <a:lnTo>
                      <a:pt x="188" y="331"/>
                    </a:lnTo>
                    <a:lnTo>
                      <a:pt x="187" y="331"/>
                    </a:lnTo>
                    <a:lnTo>
                      <a:pt x="187" y="329"/>
                    </a:lnTo>
                    <a:lnTo>
                      <a:pt x="185" y="329"/>
                    </a:lnTo>
                    <a:lnTo>
                      <a:pt x="183" y="329"/>
                    </a:lnTo>
                    <a:lnTo>
                      <a:pt x="183" y="329"/>
                    </a:lnTo>
                    <a:lnTo>
                      <a:pt x="181" y="331"/>
                    </a:lnTo>
                    <a:lnTo>
                      <a:pt x="179" y="331"/>
                    </a:lnTo>
                    <a:lnTo>
                      <a:pt x="179" y="331"/>
                    </a:lnTo>
                    <a:lnTo>
                      <a:pt x="179" y="331"/>
                    </a:lnTo>
                    <a:lnTo>
                      <a:pt x="179" y="331"/>
                    </a:lnTo>
                    <a:lnTo>
                      <a:pt x="178" y="329"/>
                    </a:lnTo>
                    <a:lnTo>
                      <a:pt x="178" y="328"/>
                    </a:lnTo>
                    <a:lnTo>
                      <a:pt x="178" y="326"/>
                    </a:lnTo>
                    <a:lnTo>
                      <a:pt x="178" y="326"/>
                    </a:lnTo>
                    <a:lnTo>
                      <a:pt x="176" y="326"/>
                    </a:lnTo>
                    <a:lnTo>
                      <a:pt x="176" y="324"/>
                    </a:lnTo>
                    <a:lnTo>
                      <a:pt x="176" y="322"/>
                    </a:lnTo>
                    <a:lnTo>
                      <a:pt x="176" y="320"/>
                    </a:lnTo>
                    <a:lnTo>
                      <a:pt x="174" y="319"/>
                    </a:lnTo>
                    <a:lnTo>
                      <a:pt x="174" y="315"/>
                    </a:lnTo>
                    <a:lnTo>
                      <a:pt x="174" y="313"/>
                    </a:lnTo>
                    <a:lnTo>
                      <a:pt x="174" y="311"/>
                    </a:lnTo>
                    <a:lnTo>
                      <a:pt x="174" y="310"/>
                    </a:lnTo>
                    <a:lnTo>
                      <a:pt x="174" y="308"/>
                    </a:lnTo>
                    <a:lnTo>
                      <a:pt x="174" y="308"/>
                    </a:lnTo>
                    <a:lnTo>
                      <a:pt x="174" y="308"/>
                    </a:lnTo>
                    <a:lnTo>
                      <a:pt x="176" y="308"/>
                    </a:lnTo>
                    <a:lnTo>
                      <a:pt x="176" y="308"/>
                    </a:lnTo>
                    <a:lnTo>
                      <a:pt x="178" y="308"/>
                    </a:lnTo>
                    <a:lnTo>
                      <a:pt x="179" y="308"/>
                    </a:lnTo>
                    <a:lnTo>
                      <a:pt x="183" y="308"/>
                    </a:lnTo>
                    <a:lnTo>
                      <a:pt x="185" y="308"/>
                    </a:lnTo>
                    <a:lnTo>
                      <a:pt x="188" y="308"/>
                    </a:lnTo>
                    <a:lnTo>
                      <a:pt x="190" y="310"/>
                    </a:lnTo>
                    <a:lnTo>
                      <a:pt x="192" y="311"/>
                    </a:lnTo>
                    <a:lnTo>
                      <a:pt x="194" y="311"/>
                    </a:lnTo>
                    <a:lnTo>
                      <a:pt x="194" y="311"/>
                    </a:lnTo>
                    <a:lnTo>
                      <a:pt x="196" y="313"/>
                    </a:lnTo>
                    <a:lnTo>
                      <a:pt x="199" y="315"/>
                    </a:lnTo>
                    <a:lnTo>
                      <a:pt x="201" y="317"/>
                    </a:lnTo>
                    <a:lnTo>
                      <a:pt x="203" y="317"/>
                    </a:lnTo>
                    <a:lnTo>
                      <a:pt x="203" y="319"/>
                    </a:lnTo>
                    <a:lnTo>
                      <a:pt x="205" y="320"/>
                    </a:lnTo>
                    <a:lnTo>
                      <a:pt x="205" y="320"/>
                    </a:lnTo>
                    <a:lnTo>
                      <a:pt x="210" y="322"/>
                    </a:lnTo>
                    <a:lnTo>
                      <a:pt x="212" y="322"/>
                    </a:lnTo>
                    <a:lnTo>
                      <a:pt x="214" y="322"/>
                    </a:lnTo>
                    <a:lnTo>
                      <a:pt x="216" y="324"/>
                    </a:lnTo>
                    <a:lnTo>
                      <a:pt x="219" y="324"/>
                    </a:lnTo>
                    <a:lnTo>
                      <a:pt x="219" y="324"/>
                    </a:lnTo>
                    <a:lnTo>
                      <a:pt x="221" y="324"/>
                    </a:lnTo>
                    <a:lnTo>
                      <a:pt x="223" y="326"/>
                    </a:lnTo>
                    <a:lnTo>
                      <a:pt x="225" y="326"/>
                    </a:lnTo>
                    <a:lnTo>
                      <a:pt x="226" y="326"/>
                    </a:lnTo>
                    <a:lnTo>
                      <a:pt x="226" y="326"/>
                    </a:lnTo>
                    <a:lnTo>
                      <a:pt x="230" y="326"/>
                    </a:lnTo>
                    <a:lnTo>
                      <a:pt x="232" y="326"/>
                    </a:lnTo>
                    <a:lnTo>
                      <a:pt x="234" y="326"/>
                    </a:lnTo>
                    <a:lnTo>
                      <a:pt x="234" y="326"/>
                    </a:lnTo>
                    <a:lnTo>
                      <a:pt x="234" y="326"/>
                    </a:lnTo>
                    <a:lnTo>
                      <a:pt x="234" y="328"/>
                    </a:lnTo>
                    <a:lnTo>
                      <a:pt x="234" y="328"/>
                    </a:lnTo>
                    <a:lnTo>
                      <a:pt x="234" y="329"/>
                    </a:lnTo>
                    <a:lnTo>
                      <a:pt x="232" y="331"/>
                    </a:lnTo>
                    <a:lnTo>
                      <a:pt x="232" y="333"/>
                    </a:lnTo>
                    <a:lnTo>
                      <a:pt x="232" y="333"/>
                    </a:lnTo>
                    <a:lnTo>
                      <a:pt x="232" y="335"/>
                    </a:lnTo>
                    <a:lnTo>
                      <a:pt x="241" y="340"/>
                    </a:lnTo>
                    <a:lnTo>
                      <a:pt x="243" y="340"/>
                    </a:lnTo>
                    <a:lnTo>
                      <a:pt x="243" y="340"/>
                    </a:lnTo>
                    <a:lnTo>
                      <a:pt x="245" y="340"/>
                    </a:lnTo>
                    <a:lnTo>
                      <a:pt x="248" y="340"/>
                    </a:lnTo>
                    <a:lnTo>
                      <a:pt x="248" y="340"/>
                    </a:lnTo>
                    <a:lnTo>
                      <a:pt x="248" y="340"/>
                    </a:lnTo>
                    <a:lnTo>
                      <a:pt x="250" y="338"/>
                    </a:lnTo>
                    <a:lnTo>
                      <a:pt x="250" y="338"/>
                    </a:lnTo>
                    <a:lnTo>
                      <a:pt x="252" y="337"/>
                    </a:lnTo>
                    <a:lnTo>
                      <a:pt x="254" y="337"/>
                    </a:lnTo>
                    <a:lnTo>
                      <a:pt x="255" y="337"/>
                    </a:lnTo>
                    <a:lnTo>
                      <a:pt x="257" y="338"/>
                    </a:lnTo>
                    <a:lnTo>
                      <a:pt x="259" y="338"/>
                    </a:lnTo>
                    <a:lnTo>
                      <a:pt x="259" y="340"/>
                    </a:lnTo>
                    <a:lnTo>
                      <a:pt x="263" y="342"/>
                    </a:lnTo>
                    <a:lnTo>
                      <a:pt x="264" y="342"/>
                    </a:lnTo>
                    <a:lnTo>
                      <a:pt x="266" y="344"/>
                    </a:lnTo>
                    <a:lnTo>
                      <a:pt x="266" y="344"/>
                    </a:lnTo>
                    <a:lnTo>
                      <a:pt x="268" y="344"/>
                    </a:lnTo>
                    <a:lnTo>
                      <a:pt x="268" y="344"/>
                    </a:lnTo>
                    <a:lnTo>
                      <a:pt x="270" y="344"/>
                    </a:lnTo>
                    <a:lnTo>
                      <a:pt x="272" y="342"/>
                    </a:lnTo>
                    <a:lnTo>
                      <a:pt x="274" y="340"/>
                    </a:lnTo>
                    <a:lnTo>
                      <a:pt x="274" y="340"/>
                    </a:lnTo>
                    <a:lnTo>
                      <a:pt x="274" y="340"/>
                    </a:lnTo>
                    <a:lnTo>
                      <a:pt x="274" y="340"/>
                    </a:lnTo>
                    <a:lnTo>
                      <a:pt x="275" y="338"/>
                    </a:lnTo>
                    <a:lnTo>
                      <a:pt x="277" y="337"/>
                    </a:lnTo>
                    <a:lnTo>
                      <a:pt x="281" y="335"/>
                    </a:lnTo>
                    <a:lnTo>
                      <a:pt x="283" y="333"/>
                    </a:lnTo>
                    <a:lnTo>
                      <a:pt x="284" y="331"/>
                    </a:lnTo>
                    <a:lnTo>
                      <a:pt x="284" y="329"/>
                    </a:lnTo>
                    <a:lnTo>
                      <a:pt x="288" y="331"/>
                    </a:lnTo>
                    <a:lnTo>
                      <a:pt x="290" y="331"/>
                    </a:lnTo>
                    <a:lnTo>
                      <a:pt x="290" y="331"/>
                    </a:lnTo>
                    <a:lnTo>
                      <a:pt x="290" y="331"/>
                    </a:lnTo>
                    <a:lnTo>
                      <a:pt x="290" y="329"/>
                    </a:lnTo>
                    <a:lnTo>
                      <a:pt x="290" y="329"/>
                    </a:lnTo>
                    <a:lnTo>
                      <a:pt x="290" y="329"/>
                    </a:lnTo>
                    <a:lnTo>
                      <a:pt x="290" y="328"/>
                    </a:lnTo>
                    <a:lnTo>
                      <a:pt x="288" y="326"/>
                    </a:lnTo>
                    <a:lnTo>
                      <a:pt x="288" y="324"/>
                    </a:lnTo>
                    <a:lnTo>
                      <a:pt x="288" y="322"/>
                    </a:lnTo>
                    <a:lnTo>
                      <a:pt x="288" y="320"/>
                    </a:lnTo>
                    <a:lnTo>
                      <a:pt x="288" y="319"/>
                    </a:lnTo>
                    <a:lnTo>
                      <a:pt x="288" y="317"/>
                    </a:lnTo>
                    <a:lnTo>
                      <a:pt x="288" y="317"/>
                    </a:lnTo>
                    <a:lnTo>
                      <a:pt x="290" y="317"/>
                    </a:lnTo>
                    <a:lnTo>
                      <a:pt x="290" y="319"/>
                    </a:lnTo>
                    <a:lnTo>
                      <a:pt x="292" y="320"/>
                    </a:lnTo>
                    <a:lnTo>
                      <a:pt x="293" y="322"/>
                    </a:lnTo>
                    <a:lnTo>
                      <a:pt x="297" y="326"/>
                    </a:lnTo>
                    <a:lnTo>
                      <a:pt x="297" y="328"/>
                    </a:lnTo>
                    <a:lnTo>
                      <a:pt x="299" y="329"/>
                    </a:lnTo>
                    <a:lnTo>
                      <a:pt x="299" y="329"/>
                    </a:lnTo>
                    <a:lnTo>
                      <a:pt x="301" y="333"/>
                    </a:lnTo>
                    <a:lnTo>
                      <a:pt x="301" y="333"/>
                    </a:lnTo>
                    <a:lnTo>
                      <a:pt x="301" y="333"/>
                    </a:lnTo>
                    <a:lnTo>
                      <a:pt x="299" y="333"/>
                    </a:lnTo>
                    <a:lnTo>
                      <a:pt x="299" y="333"/>
                    </a:lnTo>
                    <a:lnTo>
                      <a:pt x="299" y="333"/>
                    </a:lnTo>
                    <a:lnTo>
                      <a:pt x="299" y="333"/>
                    </a:lnTo>
                    <a:lnTo>
                      <a:pt x="299" y="335"/>
                    </a:lnTo>
                    <a:lnTo>
                      <a:pt x="299" y="335"/>
                    </a:lnTo>
                    <a:lnTo>
                      <a:pt x="299" y="335"/>
                    </a:lnTo>
                    <a:lnTo>
                      <a:pt x="299" y="333"/>
                    </a:lnTo>
                    <a:lnTo>
                      <a:pt x="299" y="333"/>
                    </a:lnTo>
                    <a:lnTo>
                      <a:pt x="299" y="333"/>
                    </a:lnTo>
                    <a:lnTo>
                      <a:pt x="299" y="333"/>
                    </a:lnTo>
                    <a:lnTo>
                      <a:pt x="301" y="333"/>
                    </a:lnTo>
                    <a:lnTo>
                      <a:pt x="301" y="333"/>
                    </a:lnTo>
                    <a:lnTo>
                      <a:pt x="301" y="333"/>
                    </a:lnTo>
                    <a:lnTo>
                      <a:pt x="301" y="333"/>
                    </a:lnTo>
                    <a:lnTo>
                      <a:pt x="302" y="335"/>
                    </a:lnTo>
                    <a:lnTo>
                      <a:pt x="304" y="335"/>
                    </a:lnTo>
                    <a:lnTo>
                      <a:pt x="304" y="335"/>
                    </a:lnTo>
                    <a:lnTo>
                      <a:pt x="306" y="333"/>
                    </a:lnTo>
                    <a:lnTo>
                      <a:pt x="308" y="331"/>
                    </a:lnTo>
                    <a:lnTo>
                      <a:pt x="310" y="329"/>
                    </a:lnTo>
                    <a:lnTo>
                      <a:pt x="311" y="329"/>
                    </a:lnTo>
                    <a:lnTo>
                      <a:pt x="315" y="328"/>
                    </a:lnTo>
                    <a:lnTo>
                      <a:pt x="315" y="326"/>
                    </a:lnTo>
                    <a:lnTo>
                      <a:pt x="315" y="326"/>
                    </a:lnTo>
                    <a:lnTo>
                      <a:pt x="317" y="324"/>
                    </a:lnTo>
                    <a:lnTo>
                      <a:pt x="317" y="324"/>
                    </a:lnTo>
                    <a:lnTo>
                      <a:pt x="315" y="324"/>
                    </a:lnTo>
                    <a:lnTo>
                      <a:pt x="315" y="322"/>
                    </a:lnTo>
                    <a:lnTo>
                      <a:pt x="315" y="319"/>
                    </a:lnTo>
                    <a:lnTo>
                      <a:pt x="315" y="317"/>
                    </a:lnTo>
                    <a:lnTo>
                      <a:pt x="315" y="317"/>
                    </a:lnTo>
                    <a:lnTo>
                      <a:pt x="317" y="317"/>
                    </a:lnTo>
                    <a:lnTo>
                      <a:pt x="321" y="317"/>
                    </a:lnTo>
                    <a:lnTo>
                      <a:pt x="322" y="317"/>
                    </a:lnTo>
                    <a:lnTo>
                      <a:pt x="322" y="317"/>
                    </a:lnTo>
                    <a:lnTo>
                      <a:pt x="324" y="319"/>
                    </a:lnTo>
                    <a:lnTo>
                      <a:pt x="324" y="320"/>
                    </a:lnTo>
                    <a:lnTo>
                      <a:pt x="324" y="322"/>
                    </a:lnTo>
                    <a:lnTo>
                      <a:pt x="324" y="324"/>
                    </a:lnTo>
                    <a:lnTo>
                      <a:pt x="324" y="326"/>
                    </a:lnTo>
                    <a:lnTo>
                      <a:pt x="324" y="326"/>
                    </a:lnTo>
                    <a:lnTo>
                      <a:pt x="324" y="326"/>
                    </a:lnTo>
                    <a:lnTo>
                      <a:pt x="324" y="326"/>
                    </a:lnTo>
                    <a:lnTo>
                      <a:pt x="326" y="326"/>
                    </a:lnTo>
                    <a:lnTo>
                      <a:pt x="326" y="326"/>
                    </a:lnTo>
                    <a:lnTo>
                      <a:pt x="328" y="326"/>
                    </a:lnTo>
                    <a:lnTo>
                      <a:pt x="330" y="328"/>
                    </a:lnTo>
                    <a:lnTo>
                      <a:pt x="331" y="328"/>
                    </a:lnTo>
                    <a:lnTo>
                      <a:pt x="331" y="328"/>
                    </a:lnTo>
                    <a:lnTo>
                      <a:pt x="331" y="328"/>
                    </a:lnTo>
                    <a:lnTo>
                      <a:pt x="333" y="329"/>
                    </a:lnTo>
                    <a:lnTo>
                      <a:pt x="331" y="331"/>
                    </a:lnTo>
                    <a:lnTo>
                      <a:pt x="331" y="331"/>
                    </a:lnTo>
                    <a:lnTo>
                      <a:pt x="333" y="331"/>
                    </a:lnTo>
                    <a:lnTo>
                      <a:pt x="333" y="333"/>
                    </a:lnTo>
                    <a:lnTo>
                      <a:pt x="333" y="333"/>
                    </a:lnTo>
                    <a:lnTo>
                      <a:pt x="333" y="333"/>
                    </a:lnTo>
                    <a:lnTo>
                      <a:pt x="333" y="333"/>
                    </a:lnTo>
                    <a:lnTo>
                      <a:pt x="333" y="333"/>
                    </a:lnTo>
                    <a:lnTo>
                      <a:pt x="337" y="331"/>
                    </a:lnTo>
                    <a:lnTo>
                      <a:pt x="337" y="331"/>
                    </a:lnTo>
                    <a:lnTo>
                      <a:pt x="339" y="331"/>
                    </a:lnTo>
                    <a:lnTo>
                      <a:pt x="340" y="331"/>
                    </a:lnTo>
                    <a:lnTo>
                      <a:pt x="340" y="333"/>
                    </a:lnTo>
                    <a:lnTo>
                      <a:pt x="340" y="335"/>
                    </a:lnTo>
                    <a:lnTo>
                      <a:pt x="340" y="337"/>
                    </a:lnTo>
                    <a:lnTo>
                      <a:pt x="342" y="337"/>
                    </a:lnTo>
                    <a:lnTo>
                      <a:pt x="344" y="338"/>
                    </a:lnTo>
                    <a:lnTo>
                      <a:pt x="344" y="338"/>
                    </a:lnTo>
                    <a:lnTo>
                      <a:pt x="344" y="338"/>
                    </a:lnTo>
                    <a:lnTo>
                      <a:pt x="346" y="340"/>
                    </a:lnTo>
                    <a:lnTo>
                      <a:pt x="348" y="342"/>
                    </a:lnTo>
                    <a:lnTo>
                      <a:pt x="349" y="342"/>
                    </a:lnTo>
                    <a:lnTo>
                      <a:pt x="351" y="340"/>
                    </a:lnTo>
                    <a:lnTo>
                      <a:pt x="359" y="338"/>
                    </a:lnTo>
                    <a:lnTo>
                      <a:pt x="360" y="338"/>
                    </a:lnTo>
                    <a:lnTo>
                      <a:pt x="362" y="338"/>
                    </a:lnTo>
                    <a:lnTo>
                      <a:pt x="362" y="337"/>
                    </a:lnTo>
                    <a:lnTo>
                      <a:pt x="364" y="337"/>
                    </a:lnTo>
                    <a:lnTo>
                      <a:pt x="368" y="335"/>
                    </a:lnTo>
                    <a:lnTo>
                      <a:pt x="369" y="335"/>
                    </a:lnTo>
                    <a:lnTo>
                      <a:pt x="369" y="333"/>
                    </a:lnTo>
                    <a:lnTo>
                      <a:pt x="369" y="333"/>
                    </a:lnTo>
                    <a:lnTo>
                      <a:pt x="371" y="333"/>
                    </a:lnTo>
                    <a:lnTo>
                      <a:pt x="371" y="335"/>
                    </a:lnTo>
                    <a:lnTo>
                      <a:pt x="375" y="337"/>
                    </a:lnTo>
                    <a:lnTo>
                      <a:pt x="375" y="337"/>
                    </a:lnTo>
                    <a:lnTo>
                      <a:pt x="377" y="337"/>
                    </a:lnTo>
                    <a:lnTo>
                      <a:pt x="378" y="335"/>
                    </a:lnTo>
                    <a:lnTo>
                      <a:pt x="380" y="333"/>
                    </a:lnTo>
                    <a:lnTo>
                      <a:pt x="380" y="331"/>
                    </a:lnTo>
                    <a:lnTo>
                      <a:pt x="380" y="328"/>
                    </a:lnTo>
                    <a:lnTo>
                      <a:pt x="380" y="328"/>
                    </a:lnTo>
                    <a:lnTo>
                      <a:pt x="380" y="328"/>
                    </a:lnTo>
                    <a:lnTo>
                      <a:pt x="382" y="328"/>
                    </a:lnTo>
                    <a:lnTo>
                      <a:pt x="382" y="328"/>
                    </a:lnTo>
                    <a:lnTo>
                      <a:pt x="384" y="328"/>
                    </a:lnTo>
                    <a:lnTo>
                      <a:pt x="384" y="328"/>
                    </a:lnTo>
                    <a:lnTo>
                      <a:pt x="386" y="326"/>
                    </a:lnTo>
                    <a:lnTo>
                      <a:pt x="387" y="326"/>
                    </a:lnTo>
                    <a:lnTo>
                      <a:pt x="389" y="324"/>
                    </a:lnTo>
                    <a:lnTo>
                      <a:pt x="389" y="324"/>
                    </a:lnTo>
                    <a:lnTo>
                      <a:pt x="389" y="324"/>
                    </a:lnTo>
                    <a:lnTo>
                      <a:pt x="389" y="324"/>
                    </a:lnTo>
                    <a:lnTo>
                      <a:pt x="391" y="319"/>
                    </a:lnTo>
                    <a:lnTo>
                      <a:pt x="391" y="319"/>
                    </a:lnTo>
                    <a:lnTo>
                      <a:pt x="391" y="317"/>
                    </a:lnTo>
                    <a:lnTo>
                      <a:pt x="391" y="315"/>
                    </a:lnTo>
                    <a:lnTo>
                      <a:pt x="391" y="313"/>
                    </a:lnTo>
                    <a:lnTo>
                      <a:pt x="391" y="313"/>
                    </a:lnTo>
                    <a:lnTo>
                      <a:pt x="391" y="311"/>
                    </a:lnTo>
                    <a:lnTo>
                      <a:pt x="391" y="310"/>
                    </a:lnTo>
                    <a:lnTo>
                      <a:pt x="391" y="308"/>
                    </a:lnTo>
                    <a:lnTo>
                      <a:pt x="391" y="308"/>
                    </a:lnTo>
                    <a:lnTo>
                      <a:pt x="391" y="308"/>
                    </a:lnTo>
                    <a:lnTo>
                      <a:pt x="391" y="308"/>
                    </a:lnTo>
                    <a:lnTo>
                      <a:pt x="391" y="306"/>
                    </a:lnTo>
                    <a:lnTo>
                      <a:pt x="391" y="306"/>
                    </a:lnTo>
                    <a:lnTo>
                      <a:pt x="393" y="304"/>
                    </a:lnTo>
                    <a:lnTo>
                      <a:pt x="393" y="304"/>
                    </a:lnTo>
                    <a:lnTo>
                      <a:pt x="393" y="304"/>
                    </a:lnTo>
                    <a:lnTo>
                      <a:pt x="395" y="302"/>
                    </a:lnTo>
                    <a:lnTo>
                      <a:pt x="395" y="302"/>
                    </a:lnTo>
                    <a:lnTo>
                      <a:pt x="395" y="302"/>
                    </a:lnTo>
                    <a:lnTo>
                      <a:pt x="395" y="302"/>
                    </a:lnTo>
                    <a:lnTo>
                      <a:pt x="393" y="300"/>
                    </a:lnTo>
                    <a:lnTo>
                      <a:pt x="393" y="300"/>
                    </a:lnTo>
                    <a:lnTo>
                      <a:pt x="393" y="300"/>
                    </a:lnTo>
                    <a:lnTo>
                      <a:pt x="393" y="299"/>
                    </a:lnTo>
                    <a:lnTo>
                      <a:pt x="393" y="299"/>
                    </a:lnTo>
                    <a:lnTo>
                      <a:pt x="393" y="299"/>
                    </a:lnTo>
                    <a:lnTo>
                      <a:pt x="391" y="297"/>
                    </a:lnTo>
                    <a:lnTo>
                      <a:pt x="391" y="297"/>
                    </a:lnTo>
                    <a:lnTo>
                      <a:pt x="391" y="297"/>
                    </a:lnTo>
                    <a:lnTo>
                      <a:pt x="389" y="297"/>
                    </a:lnTo>
                    <a:lnTo>
                      <a:pt x="389" y="297"/>
                    </a:lnTo>
                    <a:lnTo>
                      <a:pt x="389" y="297"/>
                    </a:lnTo>
                    <a:lnTo>
                      <a:pt x="389" y="297"/>
                    </a:lnTo>
                    <a:lnTo>
                      <a:pt x="387" y="297"/>
                    </a:lnTo>
                    <a:lnTo>
                      <a:pt x="386" y="297"/>
                    </a:lnTo>
                    <a:lnTo>
                      <a:pt x="386" y="297"/>
                    </a:lnTo>
                    <a:lnTo>
                      <a:pt x="384" y="297"/>
                    </a:lnTo>
                    <a:lnTo>
                      <a:pt x="384" y="297"/>
                    </a:lnTo>
                    <a:lnTo>
                      <a:pt x="384" y="297"/>
                    </a:lnTo>
                    <a:lnTo>
                      <a:pt x="382" y="297"/>
                    </a:lnTo>
                    <a:lnTo>
                      <a:pt x="382" y="297"/>
                    </a:lnTo>
                    <a:lnTo>
                      <a:pt x="382" y="297"/>
                    </a:lnTo>
                    <a:lnTo>
                      <a:pt x="380" y="297"/>
                    </a:lnTo>
                    <a:lnTo>
                      <a:pt x="380" y="297"/>
                    </a:lnTo>
                    <a:lnTo>
                      <a:pt x="380" y="297"/>
                    </a:lnTo>
                    <a:lnTo>
                      <a:pt x="378" y="297"/>
                    </a:lnTo>
                    <a:lnTo>
                      <a:pt x="378" y="297"/>
                    </a:lnTo>
                    <a:lnTo>
                      <a:pt x="378" y="295"/>
                    </a:lnTo>
                    <a:lnTo>
                      <a:pt x="377" y="295"/>
                    </a:lnTo>
                    <a:lnTo>
                      <a:pt x="377" y="293"/>
                    </a:lnTo>
                    <a:lnTo>
                      <a:pt x="375" y="293"/>
                    </a:lnTo>
                    <a:lnTo>
                      <a:pt x="377" y="291"/>
                    </a:lnTo>
                    <a:lnTo>
                      <a:pt x="377" y="291"/>
                    </a:lnTo>
                    <a:lnTo>
                      <a:pt x="377" y="290"/>
                    </a:lnTo>
                    <a:lnTo>
                      <a:pt x="378" y="288"/>
                    </a:lnTo>
                    <a:lnTo>
                      <a:pt x="380" y="288"/>
                    </a:lnTo>
                    <a:lnTo>
                      <a:pt x="380" y="286"/>
                    </a:lnTo>
                    <a:lnTo>
                      <a:pt x="380" y="286"/>
                    </a:lnTo>
                    <a:lnTo>
                      <a:pt x="382" y="284"/>
                    </a:lnTo>
                    <a:lnTo>
                      <a:pt x="384" y="284"/>
                    </a:lnTo>
                    <a:lnTo>
                      <a:pt x="384" y="282"/>
                    </a:lnTo>
                    <a:lnTo>
                      <a:pt x="384" y="282"/>
                    </a:lnTo>
                    <a:lnTo>
                      <a:pt x="384" y="282"/>
                    </a:lnTo>
                    <a:lnTo>
                      <a:pt x="384" y="282"/>
                    </a:lnTo>
                    <a:lnTo>
                      <a:pt x="384" y="282"/>
                    </a:lnTo>
                    <a:lnTo>
                      <a:pt x="384" y="281"/>
                    </a:lnTo>
                    <a:lnTo>
                      <a:pt x="384" y="281"/>
                    </a:lnTo>
                    <a:lnTo>
                      <a:pt x="384" y="281"/>
                    </a:lnTo>
                    <a:lnTo>
                      <a:pt x="384" y="281"/>
                    </a:lnTo>
                    <a:lnTo>
                      <a:pt x="384" y="281"/>
                    </a:lnTo>
                    <a:lnTo>
                      <a:pt x="384" y="281"/>
                    </a:lnTo>
                    <a:lnTo>
                      <a:pt x="384" y="281"/>
                    </a:lnTo>
                    <a:lnTo>
                      <a:pt x="384" y="279"/>
                    </a:lnTo>
                    <a:lnTo>
                      <a:pt x="384" y="279"/>
                    </a:lnTo>
                    <a:lnTo>
                      <a:pt x="386" y="279"/>
                    </a:lnTo>
                    <a:lnTo>
                      <a:pt x="386" y="279"/>
                    </a:lnTo>
                    <a:lnTo>
                      <a:pt x="389" y="281"/>
                    </a:lnTo>
                    <a:lnTo>
                      <a:pt x="389" y="281"/>
                    </a:lnTo>
                    <a:lnTo>
                      <a:pt x="393" y="279"/>
                    </a:lnTo>
                    <a:lnTo>
                      <a:pt x="393" y="279"/>
                    </a:lnTo>
                    <a:lnTo>
                      <a:pt x="395" y="279"/>
                    </a:lnTo>
                    <a:lnTo>
                      <a:pt x="396" y="281"/>
                    </a:lnTo>
                    <a:lnTo>
                      <a:pt x="396" y="281"/>
                    </a:lnTo>
                    <a:lnTo>
                      <a:pt x="400" y="281"/>
                    </a:lnTo>
                    <a:lnTo>
                      <a:pt x="402" y="281"/>
                    </a:lnTo>
                    <a:lnTo>
                      <a:pt x="402" y="282"/>
                    </a:lnTo>
                    <a:lnTo>
                      <a:pt x="402" y="282"/>
                    </a:lnTo>
                    <a:lnTo>
                      <a:pt x="404" y="282"/>
                    </a:lnTo>
                    <a:lnTo>
                      <a:pt x="404" y="282"/>
                    </a:lnTo>
                    <a:lnTo>
                      <a:pt x="404" y="282"/>
                    </a:lnTo>
                    <a:lnTo>
                      <a:pt x="406" y="284"/>
                    </a:lnTo>
                    <a:lnTo>
                      <a:pt x="406" y="284"/>
                    </a:lnTo>
                    <a:lnTo>
                      <a:pt x="406" y="284"/>
                    </a:lnTo>
                    <a:lnTo>
                      <a:pt x="409" y="284"/>
                    </a:lnTo>
                    <a:lnTo>
                      <a:pt x="411" y="282"/>
                    </a:lnTo>
                    <a:lnTo>
                      <a:pt x="413" y="282"/>
                    </a:lnTo>
                    <a:lnTo>
                      <a:pt x="415" y="282"/>
                    </a:lnTo>
                    <a:lnTo>
                      <a:pt x="415" y="282"/>
                    </a:lnTo>
                    <a:lnTo>
                      <a:pt x="415" y="282"/>
                    </a:lnTo>
                    <a:lnTo>
                      <a:pt x="416" y="281"/>
                    </a:lnTo>
                    <a:lnTo>
                      <a:pt x="418" y="281"/>
                    </a:lnTo>
                    <a:lnTo>
                      <a:pt x="418" y="281"/>
                    </a:lnTo>
                    <a:lnTo>
                      <a:pt x="418" y="281"/>
                    </a:lnTo>
                    <a:lnTo>
                      <a:pt x="422" y="279"/>
                    </a:lnTo>
                    <a:lnTo>
                      <a:pt x="422" y="279"/>
                    </a:lnTo>
                    <a:lnTo>
                      <a:pt x="422" y="279"/>
                    </a:lnTo>
                    <a:lnTo>
                      <a:pt x="422" y="279"/>
                    </a:lnTo>
                    <a:lnTo>
                      <a:pt x="424" y="277"/>
                    </a:lnTo>
                    <a:lnTo>
                      <a:pt x="424" y="277"/>
                    </a:lnTo>
                    <a:lnTo>
                      <a:pt x="424" y="277"/>
                    </a:lnTo>
                    <a:lnTo>
                      <a:pt x="424" y="277"/>
                    </a:lnTo>
                    <a:lnTo>
                      <a:pt x="425" y="277"/>
                    </a:lnTo>
                    <a:lnTo>
                      <a:pt x="425" y="277"/>
                    </a:lnTo>
                    <a:lnTo>
                      <a:pt x="425" y="277"/>
                    </a:lnTo>
                    <a:lnTo>
                      <a:pt x="425" y="275"/>
                    </a:lnTo>
                    <a:lnTo>
                      <a:pt x="425" y="275"/>
                    </a:lnTo>
                    <a:lnTo>
                      <a:pt x="425" y="275"/>
                    </a:lnTo>
                    <a:lnTo>
                      <a:pt x="425" y="273"/>
                    </a:lnTo>
                    <a:lnTo>
                      <a:pt x="425" y="272"/>
                    </a:lnTo>
                    <a:lnTo>
                      <a:pt x="425" y="272"/>
                    </a:lnTo>
                    <a:lnTo>
                      <a:pt x="425" y="270"/>
                    </a:lnTo>
                    <a:lnTo>
                      <a:pt x="425" y="270"/>
                    </a:lnTo>
                    <a:lnTo>
                      <a:pt x="424" y="268"/>
                    </a:lnTo>
                    <a:lnTo>
                      <a:pt x="424" y="268"/>
                    </a:lnTo>
                    <a:lnTo>
                      <a:pt x="422" y="266"/>
                    </a:lnTo>
                    <a:lnTo>
                      <a:pt x="422" y="266"/>
                    </a:lnTo>
                    <a:lnTo>
                      <a:pt x="422" y="266"/>
                    </a:lnTo>
                    <a:lnTo>
                      <a:pt x="420" y="264"/>
                    </a:lnTo>
                    <a:lnTo>
                      <a:pt x="420" y="264"/>
                    </a:lnTo>
                    <a:lnTo>
                      <a:pt x="420" y="264"/>
                    </a:lnTo>
                    <a:lnTo>
                      <a:pt x="420" y="262"/>
                    </a:lnTo>
                    <a:lnTo>
                      <a:pt x="418" y="262"/>
                    </a:lnTo>
                    <a:lnTo>
                      <a:pt x="418" y="261"/>
                    </a:lnTo>
                    <a:lnTo>
                      <a:pt x="418" y="261"/>
                    </a:lnTo>
                    <a:lnTo>
                      <a:pt x="418" y="259"/>
                    </a:lnTo>
                    <a:lnTo>
                      <a:pt x="422" y="253"/>
                    </a:lnTo>
                    <a:lnTo>
                      <a:pt x="422" y="253"/>
                    </a:lnTo>
                    <a:lnTo>
                      <a:pt x="422" y="252"/>
                    </a:lnTo>
                    <a:lnTo>
                      <a:pt x="422" y="252"/>
                    </a:lnTo>
                    <a:lnTo>
                      <a:pt x="424" y="250"/>
                    </a:lnTo>
                    <a:lnTo>
                      <a:pt x="424" y="250"/>
                    </a:lnTo>
                    <a:lnTo>
                      <a:pt x="425" y="250"/>
                    </a:lnTo>
                    <a:lnTo>
                      <a:pt x="425" y="250"/>
                    </a:lnTo>
                    <a:lnTo>
                      <a:pt x="425" y="250"/>
                    </a:lnTo>
                    <a:lnTo>
                      <a:pt x="425" y="250"/>
                    </a:lnTo>
                    <a:lnTo>
                      <a:pt x="427" y="250"/>
                    </a:lnTo>
                    <a:lnTo>
                      <a:pt x="431" y="250"/>
                    </a:lnTo>
                    <a:lnTo>
                      <a:pt x="431" y="252"/>
                    </a:lnTo>
                    <a:lnTo>
                      <a:pt x="431" y="252"/>
                    </a:lnTo>
                    <a:lnTo>
                      <a:pt x="431" y="252"/>
                    </a:lnTo>
                    <a:lnTo>
                      <a:pt x="433" y="252"/>
                    </a:lnTo>
                    <a:lnTo>
                      <a:pt x="433" y="252"/>
                    </a:lnTo>
                    <a:lnTo>
                      <a:pt x="433" y="252"/>
                    </a:lnTo>
                    <a:lnTo>
                      <a:pt x="433" y="253"/>
                    </a:lnTo>
                    <a:lnTo>
                      <a:pt x="433" y="253"/>
                    </a:lnTo>
                    <a:lnTo>
                      <a:pt x="433" y="255"/>
                    </a:lnTo>
                    <a:lnTo>
                      <a:pt x="434" y="255"/>
                    </a:lnTo>
                    <a:lnTo>
                      <a:pt x="436" y="253"/>
                    </a:lnTo>
                    <a:lnTo>
                      <a:pt x="436" y="253"/>
                    </a:lnTo>
                    <a:lnTo>
                      <a:pt x="436" y="252"/>
                    </a:lnTo>
                    <a:lnTo>
                      <a:pt x="436" y="252"/>
                    </a:lnTo>
                    <a:lnTo>
                      <a:pt x="438" y="252"/>
                    </a:lnTo>
                    <a:lnTo>
                      <a:pt x="436" y="252"/>
                    </a:lnTo>
                    <a:lnTo>
                      <a:pt x="436" y="252"/>
                    </a:lnTo>
                    <a:lnTo>
                      <a:pt x="436" y="252"/>
                    </a:lnTo>
                    <a:lnTo>
                      <a:pt x="436" y="250"/>
                    </a:lnTo>
                    <a:lnTo>
                      <a:pt x="434" y="248"/>
                    </a:lnTo>
                    <a:lnTo>
                      <a:pt x="434" y="248"/>
                    </a:lnTo>
                    <a:lnTo>
                      <a:pt x="434" y="246"/>
                    </a:lnTo>
                    <a:lnTo>
                      <a:pt x="434" y="246"/>
                    </a:lnTo>
                    <a:lnTo>
                      <a:pt x="434" y="246"/>
                    </a:lnTo>
                    <a:lnTo>
                      <a:pt x="436" y="244"/>
                    </a:lnTo>
                    <a:lnTo>
                      <a:pt x="436" y="244"/>
                    </a:lnTo>
                    <a:lnTo>
                      <a:pt x="436" y="244"/>
                    </a:lnTo>
                    <a:lnTo>
                      <a:pt x="438" y="243"/>
                    </a:lnTo>
                    <a:lnTo>
                      <a:pt x="438" y="243"/>
                    </a:lnTo>
                    <a:lnTo>
                      <a:pt x="438" y="243"/>
                    </a:lnTo>
                    <a:lnTo>
                      <a:pt x="440" y="241"/>
                    </a:lnTo>
                    <a:lnTo>
                      <a:pt x="440" y="241"/>
                    </a:lnTo>
                    <a:lnTo>
                      <a:pt x="440" y="241"/>
                    </a:lnTo>
                    <a:lnTo>
                      <a:pt x="440" y="241"/>
                    </a:lnTo>
                    <a:lnTo>
                      <a:pt x="442" y="241"/>
                    </a:lnTo>
                    <a:lnTo>
                      <a:pt x="442" y="241"/>
                    </a:lnTo>
                    <a:lnTo>
                      <a:pt x="444" y="241"/>
                    </a:lnTo>
                    <a:lnTo>
                      <a:pt x="444" y="241"/>
                    </a:lnTo>
                    <a:lnTo>
                      <a:pt x="445" y="241"/>
                    </a:lnTo>
                    <a:lnTo>
                      <a:pt x="447" y="241"/>
                    </a:lnTo>
                    <a:lnTo>
                      <a:pt x="447" y="241"/>
                    </a:lnTo>
                    <a:lnTo>
                      <a:pt x="447" y="241"/>
                    </a:lnTo>
                    <a:lnTo>
                      <a:pt x="449" y="241"/>
                    </a:lnTo>
                    <a:lnTo>
                      <a:pt x="449" y="241"/>
                    </a:lnTo>
                    <a:lnTo>
                      <a:pt x="449" y="241"/>
                    </a:lnTo>
                    <a:lnTo>
                      <a:pt x="451" y="241"/>
                    </a:lnTo>
                    <a:lnTo>
                      <a:pt x="451" y="241"/>
                    </a:lnTo>
                    <a:lnTo>
                      <a:pt x="451" y="241"/>
                    </a:lnTo>
                    <a:lnTo>
                      <a:pt x="451" y="241"/>
                    </a:lnTo>
                    <a:lnTo>
                      <a:pt x="451" y="241"/>
                    </a:lnTo>
                    <a:lnTo>
                      <a:pt x="453" y="239"/>
                    </a:lnTo>
                    <a:lnTo>
                      <a:pt x="453" y="239"/>
                    </a:lnTo>
                    <a:lnTo>
                      <a:pt x="453" y="239"/>
                    </a:lnTo>
                    <a:lnTo>
                      <a:pt x="453" y="239"/>
                    </a:lnTo>
                    <a:lnTo>
                      <a:pt x="453" y="237"/>
                    </a:lnTo>
                    <a:lnTo>
                      <a:pt x="451" y="235"/>
                    </a:lnTo>
                    <a:lnTo>
                      <a:pt x="451" y="235"/>
                    </a:lnTo>
                    <a:lnTo>
                      <a:pt x="451" y="234"/>
                    </a:lnTo>
                    <a:lnTo>
                      <a:pt x="451" y="234"/>
                    </a:lnTo>
                    <a:lnTo>
                      <a:pt x="453" y="234"/>
                    </a:lnTo>
                    <a:lnTo>
                      <a:pt x="454" y="234"/>
                    </a:lnTo>
                    <a:lnTo>
                      <a:pt x="454" y="234"/>
                    </a:lnTo>
                    <a:lnTo>
                      <a:pt x="456" y="235"/>
                    </a:lnTo>
                    <a:lnTo>
                      <a:pt x="456" y="235"/>
                    </a:lnTo>
                    <a:lnTo>
                      <a:pt x="458" y="235"/>
                    </a:lnTo>
                    <a:lnTo>
                      <a:pt x="458" y="237"/>
                    </a:lnTo>
                    <a:lnTo>
                      <a:pt x="458" y="237"/>
                    </a:lnTo>
                    <a:lnTo>
                      <a:pt x="460" y="237"/>
                    </a:lnTo>
                    <a:lnTo>
                      <a:pt x="460" y="237"/>
                    </a:lnTo>
                    <a:lnTo>
                      <a:pt x="462" y="237"/>
                    </a:lnTo>
                    <a:lnTo>
                      <a:pt x="462" y="239"/>
                    </a:lnTo>
                    <a:lnTo>
                      <a:pt x="463" y="239"/>
                    </a:lnTo>
                    <a:lnTo>
                      <a:pt x="463" y="239"/>
                    </a:lnTo>
                    <a:lnTo>
                      <a:pt x="465" y="239"/>
                    </a:lnTo>
                    <a:lnTo>
                      <a:pt x="467" y="239"/>
                    </a:lnTo>
                    <a:lnTo>
                      <a:pt x="467" y="239"/>
                    </a:lnTo>
                    <a:lnTo>
                      <a:pt x="467" y="241"/>
                    </a:lnTo>
                    <a:lnTo>
                      <a:pt x="467" y="241"/>
                    </a:lnTo>
                    <a:lnTo>
                      <a:pt x="467" y="241"/>
                    </a:lnTo>
                    <a:lnTo>
                      <a:pt x="469" y="241"/>
                    </a:lnTo>
                    <a:lnTo>
                      <a:pt x="469" y="241"/>
                    </a:lnTo>
                    <a:lnTo>
                      <a:pt x="471" y="243"/>
                    </a:lnTo>
                    <a:lnTo>
                      <a:pt x="471" y="244"/>
                    </a:lnTo>
                    <a:lnTo>
                      <a:pt x="472" y="244"/>
                    </a:lnTo>
                    <a:lnTo>
                      <a:pt x="472" y="244"/>
                    </a:lnTo>
                    <a:lnTo>
                      <a:pt x="474" y="246"/>
                    </a:lnTo>
                    <a:lnTo>
                      <a:pt x="474" y="246"/>
                    </a:lnTo>
                    <a:lnTo>
                      <a:pt x="476" y="248"/>
                    </a:lnTo>
                    <a:lnTo>
                      <a:pt x="478" y="248"/>
                    </a:lnTo>
                    <a:lnTo>
                      <a:pt x="478" y="248"/>
                    </a:lnTo>
                    <a:lnTo>
                      <a:pt x="480" y="250"/>
                    </a:lnTo>
                    <a:lnTo>
                      <a:pt x="481" y="250"/>
                    </a:lnTo>
                    <a:lnTo>
                      <a:pt x="481" y="250"/>
                    </a:lnTo>
                    <a:lnTo>
                      <a:pt x="481" y="250"/>
                    </a:lnTo>
                    <a:lnTo>
                      <a:pt x="483" y="250"/>
                    </a:lnTo>
                    <a:lnTo>
                      <a:pt x="483" y="250"/>
                    </a:lnTo>
                    <a:lnTo>
                      <a:pt x="485" y="250"/>
                    </a:lnTo>
                    <a:lnTo>
                      <a:pt x="485" y="250"/>
                    </a:lnTo>
                    <a:lnTo>
                      <a:pt x="487" y="250"/>
                    </a:lnTo>
                    <a:lnTo>
                      <a:pt x="487" y="250"/>
                    </a:lnTo>
                    <a:lnTo>
                      <a:pt x="487" y="252"/>
                    </a:lnTo>
                    <a:lnTo>
                      <a:pt x="487" y="252"/>
                    </a:lnTo>
                    <a:lnTo>
                      <a:pt x="487" y="252"/>
                    </a:lnTo>
                    <a:lnTo>
                      <a:pt x="489" y="252"/>
                    </a:lnTo>
                    <a:lnTo>
                      <a:pt x="489" y="252"/>
                    </a:lnTo>
                    <a:lnTo>
                      <a:pt x="489" y="253"/>
                    </a:lnTo>
                    <a:lnTo>
                      <a:pt x="489" y="253"/>
                    </a:lnTo>
                    <a:lnTo>
                      <a:pt x="489" y="253"/>
                    </a:lnTo>
                    <a:lnTo>
                      <a:pt x="489" y="253"/>
                    </a:lnTo>
                    <a:lnTo>
                      <a:pt x="489" y="253"/>
                    </a:lnTo>
                    <a:lnTo>
                      <a:pt x="489" y="255"/>
                    </a:lnTo>
                    <a:lnTo>
                      <a:pt x="489" y="255"/>
                    </a:lnTo>
                    <a:lnTo>
                      <a:pt x="489" y="255"/>
                    </a:lnTo>
                    <a:lnTo>
                      <a:pt x="489" y="257"/>
                    </a:lnTo>
                    <a:lnTo>
                      <a:pt x="489" y="257"/>
                    </a:lnTo>
                    <a:lnTo>
                      <a:pt x="489" y="257"/>
                    </a:lnTo>
                    <a:lnTo>
                      <a:pt x="489" y="259"/>
                    </a:lnTo>
                    <a:lnTo>
                      <a:pt x="489" y="259"/>
                    </a:lnTo>
                    <a:lnTo>
                      <a:pt x="489" y="261"/>
                    </a:lnTo>
                    <a:lnTo>
                      <a:pt x="489" y="261"/>
                    </a:lnTo>
                    <a:lnTo>
                      <a:pt x="491" y="261"/>
                    </a:lnTo>
                    <a:lnTo>
                      <a:pt x="491" y="262"/>
                    </a:lnTo>
                    <a:lnTo>
                      <a:pt x="492" y="262"/>
                    </a:lnTo>
                    <a:lnTo>
                      <a:pt x="492" y="262"/>
                    </a:lnTo>
                    <a:lnTo>
                      <a:pt x="492" y="264"/>
                    </a:lnTo>
                    <a:lnTo>
                      <a:pt x="492" y="264"/>
                    </a:lnTo>
                    <a:lnTo>
                      <a:pt x="492" y="266"/>
                    </a:lnTo>
                    <a:lnTo>
                      <a:pt x="492" y="266"/>
                    </a:lnTo>
                    <a:lnTo>
                      <a:pt x="492" y="266"/>
                    </a:lnTo>
                    <a:lnTo>
                      <a:pt x="492" y="266"/>
                    </a:lnTo>
                    <a:lnTo>
                      <a:pt x="492" y="268"/>
                    </a:lnTo>
                    <a:lnTo>
                      <a:pt x="494" y="268"/>
                    </a:lnTo>
                    <a:lnTo>
                      <a:pt x="494" y="268"/>
                    </a:lnTo>
                    <a:lnTo>
                      <a:pt x="496" y="268"/>
                    </a:lnTo>
                    <a:lnTo>
                      <a:pt x="496" y="270"/>
                    </a:lnTo>
                    <a:lnTo>
                      <a:pt x="498" y="272"/>
                    </a:lnTo>
                    <a:lnTo>
                      <a:pt x="498" y="272"/>
                    </a:lnTo>
                    <a:lnTo>
                      <a:pt x="498" y="272"/>
                    </a:lnTo>
                    <a:lnTo>
                      <a:pt x="498" y="272"/>
                    </a:lnTo>
                    <a:lnTo>
                      <a:pt x="498" y="272"/>
                    </a:lnTo>
                    <a:lnTo>
                      <a:pt x="498" y="272"/>
                    </a:lnTo>
                    <a:lnTo>
                      <a:pt x="500" y="272"/>
                    </a:lnTo>
                    <a:lnTo>
                      <a:pt x="500" y="273"/>
                    </a:lnTo>
                    <a:lnTo>
                      <a:pt x="501" y="273"/>
                    </a:lnTo>
                    <a:lnTo>
                      <a:pt x="501" y="273"/>
                    </a:lnTo>
                    <a:lnTo>
                      <a:pt x="501" y="273"/>
                    </a:lnTo>
                    <a:lnTo>
                      <a:pt x="501" y="273"/>
                    </a:lnTo>
                    <a:lnTo>
                      <a:pt x="503" y="273"/>
                    </a:lnTo>
                    <a:lnTo>
                      <a:pt x="503" y="273"/>
                    </a:lnTo>
                    <a:lnTo>
                      <a:pt x="503" y="273"/>
                    </a:lnTo>
                    <a:lnTo>
                      <a:pt x="505" y="273"/>
                    </a:lnTo>
                    <a:lnTo>
                      <a:pt x="505" y="273"/>
                    </a:lnTo>
                    <a:lnTo>
                      <a:pt x="507" y="273"/>
                    </a:lnTo>
                    <a:lnTo>
                      <a:pt x="509" y="273"/>
                    </a:lnTo>
                    <a:lnTo>
                      <a:pt x="512" y="275"/>
                    </a:lnTo>
                    <a:lnTo>
                      <a:pt x="514" y="275"/>
                    </a:lnTo>
                    <a:lnTo>
                      <a:pt x="514" y="275"/>
                    </a:lnTo>
                    <a:lnTo>
                      <a:pt x="516" y="277"/>
                    </a:lnTo>
                    <a:lnTo>
                      <a:pt x="518" y="277"/>
                    </a:lnTo>
                    <a:lnTo>
                      <a:pt x="518" y="277"/>
                    </a:lnTo>
                    <a:lnTo>
                      <a:pt x="519" y="277"/>
                    </a:lnTo>
                    <a:lnTo>
                      <a:pt x="519" y="277"/>
                    </a:lnTo>
                    <a:lnTo>
                      <a:pt x="519" y="277"/>
                    </a:lnTo>
                    <a:lnTo>
                      <a:pt x="521" y="277"/>
                    </a:lnTo>
                    <a:lnTo>
                      <a:pt x="523" y="279"/>
                    </a:lnTo>
                    <a:lnTo>
                      <a:pt x="525" y="281"/>
                    </a:lnTo>
                    <a:lnTo>
                      <a:pt x="527" y="281"/>
                    </a:lnTo>
                    <a:lnTo>
                      <a:pt x="527" y="282"/>
                    </a:lnTo>
                    <a:lnTo>
                      <a:pt x="527" y="284"/>
                    </a:lnTo>
                    <a:lnTo>
                      <a:pt x="529" y="284"/>
                    </a:lnTo>
                    <a:lnTo>
                      <a:pt x="529" y="284"/>
                    </a:lnTo>
                    <a:lnTo>
                      <a:pt x="530" y="286"/>
                    </a:lnTo>
                    <a:lnTo>
                      <a:pt x="530" y="286"/>
                    </a:lnTo>
                    <a:lnTo>
                      <a:pt x="530" y="286"/>
                    </a:lnTo>
                    <a:lnTo>
                      <a:pt x="532" y="286"/>
                    </a:lnTo>
                    <a:lnTo>
                      <a:pt x="532" y="286"/>
                    </a:lnTo>
                    <a:lnTo>
                      <a:pt x="532" y="284"/>
                    </a:lnTo>
                    <a:lnTo>
                      <a:pt x="532" y="284"/>
                    </a:lnTo>
                    <a:lnTo>
                      <a:pt x="532" y="284"/>
                    </a:lnTo>
                    <a:lnTo>
                      <a:pt x="534" y="284"/>
                    </a:lnTo>
                    <a:lnTo>
                      <a:pt x="534" y="284"/>
                    </a:lnTo>
                    <a:lnTo>
                      <a:pt x="534" y="284"/>
                    </a:lnTo>
                    <a:lnTo>
                      <a:pt x="532" y="282"/>
                    </a:lnTo>
                    <a:lnTo>
                      <a:pt x="532" y="281"/>
                    </a:lnTo>
                    <a:lnTo>
                      <a:pt x="532" y="281"/>
                    </a:lnTo>
                    <a:lnTo>
                      <a:pt x="532" y="281"/>
                    </a:lnTo>
                    <a:lnTo>
                      <a:pt x="532" y="281"/>
                    </a:lnTo>
                    <a:lnTo>
                      <a:pt x="530" y="281"/>
                    </a:lnTo>
                    <a:lnTo>
                      <a:pt x="530" y="281"/>
                    </a:lnTo>
                    <a:lnTo>
                      <a:pt x="530" y="281"/>
                    </a:lnTo>
                    <a:lnTo>
                      <a:pt x="529" y="279"/>
                    </a:lnTo>
                    <a:lnTo>
                      <a:pt x="527" y="279"/>
                    </a:lnTo>
                    <a:lnTo>
                      <a:pt x="527" y="279"/>
                    </a:lnTo>
                    <a:lnTo>
                      <a:pt x="527" y="279"/>
                    </a:lnTo>
                    <a:lnTo>
                      <a:pt x="525" y="277"/>
                    </a:lnTo>
                    <a:lnTo>
                      <a:pt x="525" y="277"/>
                    </a:lnTo>
                    <a:lnTo>
                      <a:pt x="525" y="277"/>
                    </a:lnTo>
                    <a:lnTo>
                      <a:pt x="525" y="277"/>
                    </a:lnTo>
                    <a:lnTo>
                      <a:pt x="527" y="275"/>
                    </a:lnTo>
                    <a:lnTo>
                      <a:pt x="529" y="275"/>
                    </a:lnTo>
                    <a:lnTo>
                      <a:pt x="530" y="275"/>
                    </a:lnTo>
                    <a:lnTo>
                      <a:pt x="532" y="277"/>
                    </a:lnTo>
                    <a:lnTo>
                      <a:pt x="532" y="275"/>
                    </a:lnTo>
                    <a:lnTo>
                      <a:pt x="534" y="275"/>
                    </a:lnTo>
                    <a:lnTo>
                      <a:pt x="534" y="275"/>
                    </a:lnTo>
                    <a:lnTo>
                      <a:pt x="536" y="275"/>
                    </a:lnTo>
                    <a:lnTo>
                      <a:pt x="536" y="273"/>
                    </a:lnTo>
                    <a:lnTo>
                      <a:pt x="536" y="272"/>
                    </a:lnTo>
                    <a:lnTo>
                      <a:pt x="536" y="272"/>
                    </a:lnTo>
                    <a:lnTo>
                      <a:pt x="536" y="270"/>
                    </a:lnTo>
                    <a:lnTo>
                      <a:pt x="536" y="270"/>
                    </a:lnTo>
                    <a:lnTo>
                      <a:pt x="538" y="270"/>
                    </a:lnTo>
                    <a:lnTo>
                      <a:pt x="538" y="270"/>
                    </a:lnTo>
                    <a:lnTo>
                      <a:pt x="539" y="270"/>
                    </a:lnTo>
                    <a:lnTo>
                      <a:pt x="539" y="270"/>
                    </a:lnTo>
                    <a:lnTo>
                      <a:pt x="539" y="270"/>
                    </a:lnTo>
                    <a:lnTo>
                      <a:pt x="541" y="272"/>
                    </a:lnTo>
                    <a:lnTo>
                      <a:pt x="543" y="273"/>
                    </a:lnTo>
                    <a:lnTo>
                      <a:pt x="543" y="275"/>
                    </a:lnTo>
                    <a:lnTo>
                      <a:pt x="543" y="275"/>
                    </a:lnTo>
                    <a:lnTo>
                      <a:pt x="543" y="277"/>
                    </a:lnTo>
                    <a:lnTo>
                      <a:pt x="545" y="277"/>
                    </a:lnTo>
                    <a:lnTo>
                      <a:pt x="545" y="277"/>
                    </a:lnTo>
                    <a:lnTo>
                      <a:pt x="545" y="277"/>
                    </a:lnTo>
                    <a:lnTo>
                      <a:pt x="547" y="277"/>
                    </a:lnTo>
                    <a:lnTo>
                      <a:pt x="547" y="277"/>
                    </a:lnTo>
                    <a:lnTo>
                      <a:pt x="548" y="277"/>
                    </a:lnTo>
                    <a:lnTo>
                      <a:pt x="548" y="275"/>
                    </a:lnTo>
                    <a:lnTo>
                      <a:pt x="550" y="273"/>
                    </a:lnTo>
                    <a:lnTo>
                      <a:pt x="550" y="273"/>
                    </a:lnTo>
                    <a:lnTo>
                      <a:pt x="550" y="272"/>
                    </a:lnTo>
                    <a:lnTo>
                      <a:pt x="552" y="272"/>
                    </a:lnTo>
                    <a:lnTo>
                      <a:pt x="550" y="272"/>
                    </a:lnTo>
                    <a:lnTo>
                      <a:pt x="550" y="270"/>
                    </a:lnTo>
                    <a:lnTo>
                      <a:pt x="550" y="270"/>
                    </a:lnTo>
                    <a:lnTo>
                      <a:pt x="550" y="270"/>
                    </a:lnTo>
                    <a:lnTo>
                      <a:pt x="550" y="270"/>
                    </a:lnTo>
                    <a:lnTo>
                      <a:pt x="550" y="268"/>
                    </a:lnTo>
                    <a:lnTo>
                      <a:pt x="552" y="268"/>
                    </a:lnTo>
                    <a:lnTo>
                      <a:pt x="552" y="268"/>
                    </a:lnTo>
                    <a:lnTo>
                      <a:pt x="554" y="268"/>
                    </a:lnTo>
                    <a:lnTo>
                      <a:pt x="554" y="268"/>
                    </a:lnTo>
                    <a:lnTo>
                      <a:pt x="556" y="270"/>
                    </a:lnTo>
                    <a:lnTo>
                      <a:pt x="556" y="270"/>
                    </a:lnTo>
                    <a:lnTo>
                      <a:pt x="557" y="270"/>
                    </a:lnTo>
                    <a:lnTo>
                      <a:pt x="557" y="272"/>
                    </a:lnTo>
                    <a:lnTo>
                      <a:pt x="557" y="272"/>
                    </a:lnTo>
                    <a:lnTo>
                      <a:pt x="559" y="273"/>
                    </a:lnTo>
                    <a:lnTo>
                      <a:pt x="559" y="273"/>
                    </a:lnTo>
                    <a:lnTo>
                      <a:pt x="559" y="275"/>
                    </a:lnTo>
                    <a:lnTo>
                      <a:pt x="561" y="277"/>
                    </a:lnTo>
                    <a:lnTo>
                      <a:pt x="563" y="279"/>
                    </a:lnTo>
                    <a:lnTo>
                      <a:pt x="563" y="281"/>
                    </a:lnTo>
                    <a:lnTo>
                      <a:pt x="565" y="281"/>
                    </a:lnTo>
                    <a:lnTo>
                      <a:pt x="565" y="281"/>
                    </a:lnTo>
                    <a:lnTo>
                      <a:pt x="565" y="281"/>
                    </a:lnTo>
                    <a:lnTo>
                      <a:pt x="565" y="281"/>
                    </a:lnTo>
                    <a:lnTo>
                      <a:pt x="565" y="281"/>
                    </a:lnTo>
                    <a:lnTo>
                      <a:pt x="566" y="281"/>
                    </a:lnTo>
                    <a:lnTo>
                      <a:pt x="566" y="281"/>
                    </a:lnTo>
                    <a:lnTo>
                      <a:pt x="566" y="281"/>
                    </a:lnTo>
                    <a:lnTo>
                      <a:pt x="568" y="279"/>
                    </a:lnTo>
                    <a:lnTo>
                      <a:pt x="568" y="277"/>
                    </a:lnTo>
                    <a:lnTo>
                      <a:pt x="570" y="275"/>
                    </a:lnTo>
                    <a:lnTo>
                      <a:pt x="572" y="275"/>
                    </a:lnTo>
                    <a:lnTo>
                      <a:pt x="572" y="275"/>
                    </a:lnTo>
                    <a:lnTo>
                      <a:pt x="572" y="275"/>
                    </a:lnTo>
                    <a:lnTo>
                      <a:pt x="574" y="273"/>
                    </a:lnTo>
                    <a:lnTo>
                      <a:pt x="574" y="273"/>
                    </a:lnTo>
                    <a:lnTo>
                      <a:pt x="576" y="273"/>
                    </a:lnTo>
                    <a:lnTo>
                      <a:pt x="577" y="273"/>
                    </a:lnTo>
                    <a:lnTo>
                      <a:pt x="577" y="273"/>
                    </a:lnTo>
                    <a:lnTo>
                      <a:pt x="579" y="273"/>
                    </a:lnTo>
                    <a:lnTo>
                      <a:pt x="579" y="273"/>
                    </a:lnTo>
                    <a:lnTo>
                      <a:pt x="579" y="273"/>
                    </a:lnTo>
                    <a:lnTo>
                      <a:pt x="581" y="273"/>
                    </a:lnTo>
                    <a:lnTo>
                      <a:pt x="581" y="272"/>
                    </a:lnTo>
                    <a:lnTo>
                      <a:pt x="581" y="272"/>
                    </a:lnTo>
                    <a:lnTo>
                      <a:pt x="583" y="272"/>
                    </a:lnTo>
                    <a:lnTo>
                      <a:pt x="583" y="272"/>
                    </a:lnTo>
                    <a:lnTo>
                      <a:pt x="583" y="272"/>
                    </a:lnTo>
                    <a:lnTo>
                      <a:pt x="585" y="273"/>
                    </a:lnTo>
                    <a:lnTo>
                      <a:pt x="585" y="275"/>
                    </a:lnTo>
                    <a:lnTo>
                      <a:pt x="586" y="275"/>
                    </a:lnTo>
                    <a:lnTo>
                      <a:pt x="586" y="277"/>
                    </a:lnTo>
                    <a:lnTo>
                      <a:pt x="586" y="279"/>
                    </a:lnTo>
                    <a:lnTo>
                      <a:pt x="586" y="279"/>
                    </a:lnTo>
                    <a:lnTo>
                      <a:pt x="586" y="279"/>
                    </a:lnTo>
                    <a:lnTo>
                      <a:pt x="586" y="279"/>
                    </a:lnTo>
                    <a:lnTo>
                      <a:pt x="586" y="279"/>
                    </a:lnTo>
                    <a:lnTo>
                      <a:pt x="588" y="279"/>
                    </a:lnTo>
                    <a:lnTo>
                      <a:pt x="588" y="279"/>
                    </a:lnTo>
                    <a:lnTo>
                      <a:pt x="590" y="279"/>
                    </a:lnTo>
                    <a:lnTo>
                      <a:pt x="590" y="279"/>
                    </a:lnTo>
                    <a:lnTo>
                      <a:pt x="590" y="277"/>
                    </a:lnTo>
                    <a:lnTo>
                      <a:pt x="590" y="277"/>
                    </a:lnTo>
                    <a:lnTo>
                      <a:pt x="592" y="277"/>
                    </a:lnTo>
                    <a:lnTo>
                      <a:pt x="592" y="275"/>
                    </a:lnTo>
                    <a:lnTo>
                      <a:pt x="590" y="275"/>
                    </a:lnTo>
                    <a:lnTo>
                      <a:pt x="590" y="275"/>
                    </a:lnTo>
                    <a:lnTo>
                      <a:pt x="590" y="275"/>
                    </a:lnTo>
                    <a:lnTo>
                      <a:pt x="590" y="273"/>
                    </a:lnTo>
                    <a:lnTo>
                      <a:pt x="588" y="273"/>
                    </a:lnTo>
                    <a:lnTo>
                      <a:pt x="588" y="273"/>
                    </a:lnTo>
                    <a:lnTo>
                      <a:pt x="588" y="272"/>
                    </a:lnTo>
                    <a:lnTo>
                      <a:pt x="588" y="272"/>
                    </a:lnTo>
                    <a:lnTo>
                      <a:pt x="588" y="272"/>
                    </a:lnTo>
                    <a:lnTo>
                      <a:pt x="588" y="272"/>
                    </a:lnTo>
                    <a:lnTo>
                      <a:pt x="590" y="272"/>
                    </a:lnTo>
                    <a:lnTo>
                      <a:pt x="590" y="272"/>
                    </a:lnTo>
                    <a:lnTo>
                      <a:pt x="592" y="272"/>
                    </a:lnTo>
                    <a:lnTo>
                      <a:pt x="594" y="272"/>
                    </a:lnTo>
                    <a:lnTo>
                      <a:pt x="594" y="272"/>
                    </a:lnTo>
                    <a:lnTo>
                      <a:pt x="595" y="273"/>
                    </a:lnTo>
                    <a:lnTo>
                      <a:pt x="595" y="273"/>
                    </a:lnTo>
                    <a:lnTo>
                      <a:pt x="595" y="273"/>
                    </a:lnTo>
                    <a:lnTo>
                      <a:pt x="595" y="272"/>
                    </a:lnTo>
                    <a:lnTo>
                      <a:pt x="595" y="272"/>
                    </a:lnTo>
                    <a:lnTo>
                      <a:pt x="595" y="272"/>
                    </a:lnTo>
                    <a:lnTo>
                      <a:pt x="595" y="272"/>
                    </a:lnTo>
                    <a:lnTo>
                      <a:pt x="595" y="272"/>
                    </a:lnTo>
                    <a:lnTo>
                      <a:pt x="595" y="272"/>
                    </a:lnTo>
                    <a:lnTo>
                      <a:pt x="595" y="272"/>
                    </a:lnTo>
                    <a:lnTo>
                      <a:pt x="594" y="272"/>
                    </a:lnTo>
                    <a:lnTo>
                      <a:pt x="594" y="270"/>
                    </a:lnTo>
                    <a:lnTo>
                      <a:pt x="592" y="270"/>
                    </a:lnTo>
                    <a:lnTo>
                      <a:pt x="592" y="270"/>
                    </a:lnTo>
                    <a:lnTo>
                      <a:pt x="592" y="270"/>
                    </a:lnTo>
                    <a:lnTo>
                      <a:pt x="592" y="268"/>
                    </a:lnTo>
                    <a:lnTo>
                      <a:pt x="592" y="268"/>
                    </a:lnTo>
                    <a:lnTo>
                      <a:pt x="592" y="266"/>
                    </a:lnTo>
                    <a:lnTo>
                      <a:pt x="594" y="264"/>
                    </a:lnTo>
                    <a:lnTo>
                      <a:pt x="594" y="262"/>
                    </a:lnTo>
                    <a:lnTo>
                      <a:pt x="594" y="262"/>
                    </a:lnTo>
                    <a:lnTo>
                      <a:pt x="594" y="262"/>
                    </a:lnTo>
                    <a:lnTo>
                      <a:pt x="594" y="262"/>
                    </a:lnTo>
                    <a:lnTo>
                      <a:pt x="594" y="261"/>
                    </a:lnTo>
                    <a:lnTo>
                      <a:pt x="594" y="261"/>
                    </a:lnTo>
                    <a:lnTo>
                      <a:pt x="594" y="261"/>
                    </a:lnTo>
                    <a:lnTo>
                      <a:pt x="592" y="261"/>
                    </a:lnTo>
                    <a:lnTo>
                      <a:pt x="592" y="261"/>
                    </a:lnTo>
                    <a:lnTo>
                      <a:pt x="592" y="261"/>
                    </a:lnTo>
                    <a:lnTo>
                      <a:pt x="590" y="262"/>
                    </a:lnTo>
                    <a:lnTo>
                      <a:pt x="588" y="262"/>
                    </a:lnTo>
                    <a:lnTo>
                      <a:pt x="588" y="261"/>
                    </a:lnTo>
                    <a:lnTo>
                      <a:pt x="586" y="261"/>
                    </a:lnTo>
                    <a:lnTo>
                      <a:pt x="588" y="261"/>
                    </a:lnTo>
                    <a:lnTo>
                      <a:pt x="588" y="261"/>
                    </a:lnTo>
                    <a:lnTo>
                      <a:pt x="588" y="261"/>
                    </a:lnTo>
                    <a:lnTo>
                      <a:pt x="588" y="261"/>
                    </a:lnTo>
                    <a:lnTo>
                      <a:pt x="590" y="259"/>
                    </a:lnTo>
                    <a:lnTo>
                      <a:pt x="590" y="259"/>
                    </a:lnTo>
                    <a:lnTo>
                      <a:pt x="590" y="259"/>
                    </a:lnTo>
                    <a:lnTo>
                      <a:pt x="590" y="259"/>
                    </a:lnTo>
                    <a:lnTo>
                      <a:pt x="590" y="257"/>
                    </a:lnTo>
                    <a:lnTo>
                      <a:pt x="590" y="257"/>
                    </a:lnTo>
                    <a:lnTo>
                      <a:pt x="592" y="255"/>
                    </a:lnTo>
                    <a:lnTo>
                      <a:pt x="592" y="255"/>
                    </a:lnTo>
                    <a:lnTo>
                      <a:pt x="592" y="253"/>
                    </a:lnTo>
                    <a:lnTo>
                      <a:pt x="590" y="253"/>
                    </a:lnTo>
                    <a:lnTo>
                      <a:pt x="590" y="252"/>
                    </a:lnTo>
                    <a:lnTo>
                      <a:pt x="590" y="250"/>
                    </a:lnTo>
                    <a:lnTo>
                      <a:pt x="590" y="250"/>
                    </a:lnTo>
                    <a:lnTo>
                      <a:pt x="588" y="250"/>
                    </a:lnTo>
                    <a:lnTo>
                      <a:pt x="588" y="250"/>
                    </a:lnTo>
                    <a:lnTo>
                      <a:pt x="588" y="250"/>
                    </a:lnTo>
                    <a:lnTo>
                      <a:pt x="588" y="252"/>
                    </a:lnTo>
                    <a:lnTo>
                      <a:pt x="586" y="252"/>
                    </a:lnTo>
                    <a:lnTo>
                      <a:pt x="586" y="253"/>
                    </a:lnTo>
                    <a:lnTo>
                      <a:pt x="586" y="253"/>
                    </a:lnTo>
                    <a:lnTo>
                      <a:pt x="585" y="253"/>
                    </a:lnTo>
                    <a:lnTo>
                      <a:pt x="583" y="255"/>
                    </a:lnTo>
                    <a:lnTo>
                      <a:pt x="583" y="253"/>
                    </a:lnTo>
                    <a:lnTo>
                      <a:pt x="581" y="253"/>
                    </a:lnTo>
                    <a:lnTo>
                      <a:pt x="581" y="252"/>
                    </a:lnTo>
                    <a:lnTo>
                      <a:pt x="581" y="252"/>
                    </a:lnTo>
                    <a:lnTo>
                      <a:pt x="581" y="250"/>
                    </a:lnTo>
                    <a:lnTo>
                      <a:pt x="581" y="250"/>
                    </a:lnTo>
                    <a:lnTo>
                      <a:pt x="581" y="250"/>
                    </a:lnTo>
                    <a:lnTo>
                      <a:pt x="583" y="250"/>
                    </a:lnTo>
                    <a:lnTo>
                      <a:pt x="583" y="250"/>
                    </a:lnTo>
                    <a:lnTo>
                      <a:pt x="583" y="250"/>
                    </a:lnTo>
                    <a:lnTo>
                      <a:pt x="583" y="248"/>
                    </a:lnTo>
                    <a:lnTo>
                      <a:pt x="585" y="248"/>
                    </a:lnTo>
                    <a:lnTo>
                      <a:pt x="585" y="246"/>
                    </a:lnTo>
                    <a:lnTo>
                      <a:pt x="585" y="246"/>
                    </a:lnTo>
                    <a:lnTo>
                      <a:pt x="586" y="244"/>
                    </a:lnTo>
                    <a:lnTo>
                      <a:pt x="588" y="244"/>
                    </a:lnTo>
                    <a:lnTo>
                      <a:pt x="588" y="244"/>
                    </a:lnTo>
                    <a:lnTo>
                      <a:pt x="588" y="243"/>
                    </a:lnTo>
                    <a:lnTo>
                      <a:pt x="590" y="244"/>
                    </a:lnTo>
                    <a:lnTo>
                      <a:pt x="590" y="244"/>
                    </a:lnTo>
                    <a:lnTo>
                      <a:pt x="590" y="244"/>
                    </a:lnTo>
                    <a:lnTo>
                      <a:pt x="590" y="244"/>
                    </a:lnTo>
                    <a:lnTo>
                      <a:pt x="592" y="244"/>
                    </a:lnTo>
                    <a:lnTo>
                      <a:pt x="592" y="244"/>
                    </a:lnTo>
                    <a:lnTo>
                      <a:pt x="592" y="244"/>
                    </a:lnTo>
                    <a:lnTo>
                      <a:pt x="594" y="244"/>
                    </a:lnTo>
                    <a:lnTo>
                      <a:pt x="594" y="243"/>
                    </a:lnTo>
                    <a:lnTo>
                      <a:pt x="594" y="243"/>
                    </a:lnTo>
                    <a:lnTo>
                      <a:pt x="594" y="241"/>
                    </a:lnTo>
                    <a:lnTo>
                      <a:pt x="595" y="241"/>
                    </a:lnTo>
                    <a:lnTo>
                      <a:pt x="595" y="239"/>
                    </a:lnTo>
                    <a:lnTo>
                      <a:pt x="595" y="239"/>
                    </a:lnTo>
                    <a:lnTo>
                      <a:pt x="595" y="239"/>
                    </a:lnTo>
                    <a:lnTo>
                      <a:pt x="595" y="239"/>
                    </a:lnTo>
                    <a:lnTo>
                      <a:pt x="597" y="239"/>
                    </a:lnTo>
                    <a:lnTo>
                      <a:pt x="599" y="239"/>
                    </a:lnTo>
                    <a:lnTo>
                      <a:pt x="599" y="239"/>
                    </a:lnTo>
                    <a:lnTo>
                      <a:pt x="599" y="239"/>
                    </a:lnTo>
                    <a:lnTo>
                      <a:pt x="599" y="239"/>
                    </a:lnTo>
                    <a:lnTo>
                      <a:pt x="599" y="237"/>
                    </a:lnTo>
                    <a:lnTo>
                      <a:pt x="599" y="237"/>
                    </a:lnTo>
                    <a:lnTo>
                      <a:pt x="599" y="235"/>
                    </a:lnTo>
                    <a:lnTo>
                      <a:pt x="599" y="235"/>
                    </a:lnTo>
                    <a:lnTo>
                      <a:pt x="601" y="235"/>
                    </a:lnTo>
                    <a:lnTo>
                      <a:pt x="601" y="235"/>
                    </a:lnTo>
                    <a:lnTo>
                      <a:pt x="601" y="235"/>
                    </a:lnTo>
                    <a:lnTo>
                      <a:pt x="603" y="237"/>
                    </a:lnTo>
                    <a:lnTo>
                      <a:pt x="603" y="237"/>
                    </a:lnTo>
                    <a:lnTo>
                      <a:pt x="604" y="237"/>
                    </a:lnTo>
                    <a:lnTo>
                      <a:pt x="604" y="237"/>
                    </a:lnTo>
                    <a:lnTo>
                      <a:pt x="604" y="237"/>
                    </a:lnTo>
                    <a:lnTo>
                      <a:pt x="604" y="237"/>
                    </a:lnTo>
                    <a:lnTo>
                      <a:pt x="606" y="237"/>
                    </a:lnTo>
                    <a:lnTo>
                      <a:pt x="606" y="237"/>
                    </a:lnTo>
                    <a:lnTo>
                      <a:pt x="606" y="237"/>
                    </a:lnTo>
                    <a:lnTo>
                      <a:pt x="606" y="235"/>
                    </a:lnTo>
                    <a:lnTo>
                      <a:pt x="606" y="235"/>
                    </a:lnTo>
                    <a:lnTo>
                      <a:pt x="606" y="234"/>
                    </a:lnTo>
                    <a:lnTo>
                      <a:pt x="606" y="232"/>
                    </a:lnTo>
                    <a:lnTo>
                      <a:pt x="606" y="230"/>
                    </a:lnTo>
                    <a:lnTo>
                      <a:pt x="608" y="230"/>
                    </a:lnTo>
                    <a:lnTo>
                      <a:pt x="608" y="230"/>
                    </a:lnTo>
                    <a:lnTo>
                      <a:pt x="608" y="230"/>
                    </a:lnTo>
                    <a:lnTo>
                      <a:pt x="608" y="230"/>
                    </a:lnTo>
                    <a:lnTo>
                      <a:pt x="610" y="230"/>
                    </a:lnTo>
                    <a:lnTo>
                      <a:pt x="610" y="230"/>
                    </a:lnTo>
                    <a:lnTo>
                      <a:pt x="610" y="230"/>
                    </a:lnTo>
                    <a:lnTo>
                      <a:pt x="614" y="228"/>
                    </a:lnTo>
                    <a:lnTo>
                      <a:pt x="615" y="228"/>
                    </a:lnTo>
                    <a:lnTo>
                      <a:pt x="615" y="226"/>
                    </a:lnTo>
                    <a:lnTo>
                      <a:pt x="615" y="224"/>
                    </a:lnTo>
                    <a:lnTo>
                      <a:pt x="617" y="224"/>
                    </a:lnTo>
                    <a:lnTo>
                      <a:pt x="617" y="224"/>
                    </a:lnTo>
                    <a:lnTo>
                      <a:pt x="617" y="224"/>
                    </a:lnTo>
                    <a:lnTo>
                      <a:pt x="617" y="223"/>
                    </a:lnTo>
                    <a:lnTo>
                      <a:pt x="617" y="223"/>
                    </a:lnTo>
                    <a:lnTo>
                      <a:pt x="619" y="223"/>
                    </a:lnTo>
                    <a:lnTo>
                      <a:pt x="621" y="224"/>
                    </a:lnTo>
                    <a:lnTo>
                      <a:pt x="621" y="224"/>
                    </a:lnTo>
                    <a:lnTo>
                      <a:pt x="621" y="224"/>
                    </a:lnTo>
                    <a:lnTo>
                      <a:pt x="621" y="226"/>
                    </a:lnTo>
                    <a:lnTo>
                      <a:pt x="623" y="228"/>
                    </a:lnTo>
                    <a:lnTo>
                      <a:pt x="623" y="228"/>
                    </a:lnTo>
                    <a:lnTo>
                      <a:pt x="623" y="228"/>
                    </a:lnTo>
                    <a:lnTo>
                      <a:pt x="624" y="226"/>
                    </a:lnTo>
                    <a:lnTo>
                      <a:pt x="624" y="226"/>
                    </a:lnTo>
                    <a:lnTo>
                      <a:pt x="624" y="226"/>
                    </a:lnTo>
                    <a:lnTo>
                      <a:pt x="624" y="226"/>
                    </a:lnTo>
                    <a:lnTo>
                      <a:pt x="624" y="226"/>
                    </a:lnTo>
                    <a:lnTo>
                      <a:pt x="626" y="224"/>
                    </a:lnTo>
                    <a:lnTo>
                      <a:pt x="626" y="224"/>
                    </a:lnTo>
                    <a:lnTo>
                      <a:pt x="626" y="224"/>
                    </a:lnTo>
                    <a:lnTo>
                      <a:pt x="628" y="224"/>
                    </a:lnTo>
                    <a:lnTo>
                      <a:pt x="628" y="223"/>
                    </a:lnTo>
                    <a:lnTo>
                      <a:pt x="628" y="223"/>
                    </a:lnTo>
                    <a:lnTo>
                      <a:pt x="626" y="223"/>
                    </a:lnTo>
                    <a:lnTo>
                      <a:pt x="626" y="221"/>
                    </a:lnTo>
                    <a:lnTo>
                      <a:pt x="626" y="221"/>
                    </a:lnTo>
                    <a:lnTo>
                      <a:pt x="626" y="219"/>
                    </a:lnTo>
                    <a:lnTo>
                      <a:pt x="626" y="217"/>
                    </a:lnTo>
                    <a:lnTo>
                      <a:pt x="628" y="215"/>
                    </a:lnTo>
                    <a:lnTo>
                      <a:pt x="628" y="214"/>
                    </a:lnTo>
                    <a:lnTo>
                      <a:pt x="628" y="214"/>
                    </a:lnTo>
                    <a:lnTo>
                      <a:pt x="628" y="214"/>
                    </a:lnTo>
                    <a:lnTo>
                      <a:pt x="628" y="212"/>
                    </a:lnTo>
                    <a:lnTo>
                      <a:pt x="626" y="212"/>
                    </a:lnTo>
                    <a:lnTo>
                      <a:pt x="626" y="212"/>
                    </a:lnTo>
                    <a:lnTo>
                      <a:pt x="626" y="212"/>
                    </a:lnTo>
                    <a:lnTo>
                      <a:pt x="626" y="212"/>
                    </a:lnTo>
                    <a:lnTo>
                      <a:pt x="624" y="210"/>
                    </a:lnTo>
                    <a:lnTo>
                      <a:pt x="624" y="210"/>
                    </a:lnTo>
                    <a:lnTo>
                      <a:pt x="624" y="210"/>
                    </a:lnTo>
                    <a:lnTo>
                      <a:pt x="623" y="208"/>
                    </a:lnTo>
                    <a:lnTo>
                      <a:pt x="623" y="208"/>
                    </a:lnTo>
                    <a:lnTo>
                      <a:pt x="621" y="206"/>
                    </a:lnTo>
                    <a:lnTo>
                      <a:pt x="621" y="206"/>
                    </a:lnTo>
                    <a:lnTo>
                      <a:pt x="621" y="206"/>
                    </a:lnTo>
                    <a:lnTo>
                      <a:pt x="621" y="205"/>
                    </a:lnTo>
                    <a:lnTo>
                      <a:pt x="621" y="205"/>
                    </a:lnTo>
                    <a:lnTo>
                      <a:pt x="623" y="205"/>
                    </a:lnTo>
                    <a:lnTo>
                      <a:pt x="623" y="203"/>
                    </a:lnTo>
                    <a:lnTo>
                      <a:pt x="623" y="203"/>
                    </a:lnTo>
                    <a:lnTo>
                      <a:pt x="623" y="201"/>
                    </a:lnTo>
                    <a:lnTo>
                      <a:pt x="624" y="201"/>
                    </a:lnTo>
                    <a:lnTo>
                      <a:pt x="624" y="201"/>
                    </a:lnTo>
                    <a:lnTo>
                      <a:pt x="623" y="199"/>
                    </a:lnTo>
                    <a:lnTo>
                      <a:pt x="623" y="199"/>
                    </a:lnTo>
                    <a:lnTo>
                      <a:pt x="623" y="197"/>
                    </a:lnTo>
                    <a:lnTo>
                      <a:pt x="623" y="196"/>
                    </a:lnTo>
                    <a:lnTo>
                      <a:pt x="623" y="196"/>
                    </a:lnTo>
                    <a:lnTo>
                      <a:pt x="623" y="194"/>
                    </a:lnTo>
                    <a:lnTo>
                      <a:pt x="623" y="194"/>
                    </a:lnTo>
                    <a:lnTo>
                      <a:pt x="623" y="192"/>
                    </a:lnTo>
                    <a:lnTo>
                      <a:pt x="621" y="190"/>
                    </a:lnTo>
                    <a:lnTo>
                      <a:pt x="621" y="190"/>
                    </a:lnTo>
                    <a:lnTo>
                      <a:pt x="621" y="190"/>
                    </a:lnTo>
                    <a:lnTo>
                      <a:pt x="621" y="188"/>
                    </a:lnTo>
                    <a:lnTo>
                      <a:pt x="623" y="186"/>
                    </a:lnTo>
                    <a:lnTo>
                      <a:pt x="623" y="186"/>
                    </a:lnTo>
                    <a:lnTo>
                      <a:pt x="623" y="186"/>
                    </a:lnTo>
                    <a:lnTo>
                      <a:pt x="623" y="186"/>
                    </a:lnTo>
                    <a:lnTo>
                      <a:pt x="624" y="186"/>
                    </a:lnTo>
                    <a:lnTo>
                      <a:pt x="626" y="186"/>
                    </a:lnTo>
                    <a:lnTo>
                      <a:pt x="626" y="186"/>
                    </a:lnTo>
                    <a:lnTo>
                      <a:pt x="626" y="186"/>
                    </a:lnTo>
                    <a:lnTo>
                      <a:pt x="628" y="186"/>
                    </a:lnTo>
                    <a:lnTo>
                      <a:pt x="628" y="185"/>
                    </a:lnTo>
                    <a:lnTo>
                      <a:pt x="628" y="185"/>
                    </a:lnTo>
                    <a:lnTo>
                      <a:pt x="628" y="185"/>
                    </a:lnTo>
                    <a:lnTo>
                      <a:pt x="630" y="185"/>
                    </a:lnTo>
                    <a:lnTo>
                      <a:pt x="630" y="185"/>
                    </a:lnTo>
                    <a:lnTo>
                      <a:pt x="630" y="185"/>
                    </a:lnTo>
                    <a:lnTo>
                      <a:pt x="630" y="183"/>
                    </a:lnTo>
                    <a:lnTo>
                      <a:pt x="632" y="183"/>
                    </a:lnTo>
                    <a:lnTo>
                      <a:pt x="632" y="183"/>
                    </a:lnTo>
                    <a:lnTo>
                      <a:pt x="633" y="183"/>
                    </a:lnTo>
                    <a:lnTo>
                      <a:pt x="633" y="183"/>
                    </a:lnTo>
                    <a:lnTo>
                      <a:pt x="635" y="183"/>
                    </a:lnTo>
                    <a:lnTo>
                      <a:pt x="635" y="183"/>
                    </a:lnTo>
                    <a:lnTo>
                      <a:pt x="637" y="181"/>
                    </a:lnTo>
                    <a:lnTo>
                      <a:pt x="639" y="181"/>
                    </a:lnTo>
                    <a:lnTo>
                      <a:pt x="641" y="183"/>
                    </a:lnTo>
                    <a:lnTo>
                      <a:pt x="642" y="183"/>
                    </a:lnTo>
                    <a:lnTo>
                      <a:pt x="642" y="183"/>
                    </a:lnTo>
                    <a:lnTo>
                      <a:pt x="644" y="183"/>
                    </a:lnTo>
                    <a:lnTo>
                      <a:pt x="646" y="183"/>
                    </a:lnTo>
                    <a:lnTo>
                      <a:pt x="646" y="183"/>
                    </a:lnTo>
                    <a:lnTo>
                      <a:pt x="648" y="183"/>
                    </a:lnTo>
                    <a:lnTo>
                      <a:pt x="648" y="183"/>
                    </a:lnTo>
                    <a:lnTo>
                      <a:pt x="650" y="183"/>
                    </a:lnTo>
                    <a:lnTo>
                      <a:pt x="650" y="183"/>
                    </a:lnTo>
                    <a:lnTo>
                      <a:pt x="650" y="183"/>
                    </a:lnTo>
                    <a:lnTo>
                      <a:pt x="652" y="185"/>
                    </a:lnTo>
                    <a:lnTo>
                      <a:pt x="652" y="185"/>
                    </a:lnTo>
                    <a:lnTo>
                      <a:pt x="653" y="185"/>
                    </a:lnTo>
                    <a:lnTo>
                      <a:pt x="653" y="185"/>
                    </a:lnTo>
                    <a:lnTo>
                      <a:pt x="653" y="185"/>
                    </a:lnTo>
                    <a:lnTo>
                      <a:pt x="653" y="185"/>
                    </a:lnTo>
                    <a:lnTo>
                      <a:pt x="655" y="185"/>
                    </a:lnTo>
                    <a:lnTo>
                      <a:pt x="655" y="185"/>
                    </a:lnTo>
                    <a:lnTo>
                      <a:pt x="655" y="185"/>
                    </a:lnTo>
                    <a:lnTo>
                      <a:pt x="657" y="185"/>
                    </a:lnTo>
                    <a:lnTo>
                      <a:pt x="659" y="183"/>
                    </a:lnTo>
                    <a:lnTo>
                      <a:pt x="659" y="183"/>
                    </a:lnTo>
                    <a:lnTo>
                      <a:pt x="659" y="183"/>
                    </a:lnTo>
                    <a:lnTo>
                      <a:pt x="659" y="179"/>
                    </a:lnTo>
                    <a:lnTo>
                      <a:pt x="659" y="177"/>
                    </a:lnTo>
                    <a:lnTo>
                      <a:pt x="659" y="177"/>
                    </a:lnTo>
                    <a:lnTo>
                      <a:pt x="659" y="177"/>
                    </a:lnTo>
                    <a:lnTo>
                      <a:pt x="661" y="177"/>
                    </a:lnTo>
                    <a:lnTo>
                      <a:pt x="661" y="177"/>
                    </a:lnTo>
                    <a:lnTo>
                      <a:pt x="662" y="177"/>
                    </a:lnTo>
                    <a:lnTo>
                      <a:pt x="662" y="177"/>
                    </a:lnTo>
                    <a:lnTo>
                      <a:pt x="662" y="177"/>
                    </a:lnTo>
                    <a:lnTo>
                      <a:pt x="662" y="177"/>
                    </a:lnTo>
                    <a:lnTo>
                      <a:pt x="662" y="177"/>
                    </a:lnTo>
                    <a:lnTo>
                      <a:pt x="664" y="176"/>
                    </a:lnTo>
                    <a:lnTo>
                      <a:pt x="664" y="176"/>
                    </a:lnTo>
                    <a:lnTo>
                      <a:pt x="664" y="176"/>
                    </a:lnTo>
                    <a:lnTo>
                      <a:pt x="664" y="176"/>
                    </a:lnTo>
                    <a:lnTo>
                      <a:pt x="664" y="176"/>
                    </a:lnTo>
                    <a:lnTo>
                      <a:pt x="664" y="176"/>
                    </a:lnTo>
                    <a:lnTo>
                      <a:pt x="664" y="176"/>
                    </a:lnTo>
                    <a:lnTo>
                      <a:pt x="662" y="174"/>
                    </a:lnTo>
                    <a:lnTo>
                      <a:pt x="662" y="174"/>
                    </a:lnTo>
                    <a:lnTo>
                      <a:pt x="661" y="172"/>
                    </a:lnTo>
                    <a:lnTo>
                      <a:pt x="661" y="172"/>
                    </a:lnTo>
                    <a:lnTo>
                      <a:pt x="662" y="172"/>
                    </a:lnTo>
                    <a:lnTo>
                      <a:pt x="662" y="172"/>
                    </a:lnTo>
                    <a:lnTo>
                      <a:pt x="662" y="172"/>
                    </a:lnTo>
                    <a:lnTo>
                      <a:pt x="664" y="172"/>
                    </a:lnTo>
                    <a:lnTo>
                      <a:pt x="666" y="170"/>
                    </a:lnTo>
                    <a:lnTo>
                      <a:pt x="666" y="170"/>
                    </a:lnTo>
                    <a:lnTo>
                      <a:pt x="668" y="168"/>
                    </a:lnTo>
                    <a:lnTo>
                      <a:pt x="668" y="168"/>
                    </a:lnTo>
                    <a:lnTo>
                      <a:pt x="668" y="167"/>
                    </a:lnTo>
                    <a:lnTo>
                      <a:pt x="668" y="167"/>
                    </a:lnTo>
                    <a:lnTo>
                      <a:pt x="668" y="167"/>
                    </a:lnTo>
                    <a:lnTo>
                      <a:pt x="670" y="167"/>
                    </a:lnTo>
                    <a:lnTo>
                      <a:pt x="670" y="167"/>
                    </a:lnTo>
                    <a:lnTo>
                      <a:pt x="671" y="165"/>
                    </a:lnTo>
                    <a:lnTo>
                      <a:pt x="671" y="165"/>
                    </a:lnTo>
                    <a:lnTo>
                      <a:pt x="673" y="163"/>
                    </a:lnTo>
                    <a:lnTo>
                      <a:pt x="673" y="161"/>
                    </a:lnTo>
                    <a:lnTo>
                      <a:pt x="675" y="161"/>
                    </a:lnTo>
                    <a:lnTo>
                      <a:pt x="675" y="161"/>
                    </a:lnTo>
                    <a:lnTo>
                      <a:pt x="675" y="161"/>
                    </a:lnTo>
                    <a:lnTo>
                      <a:pt x="675" y="161"/>
                    </a:lnTo>
                    <a:lnTo>
                      <a:pt x="677" y="161"/>
                    </a:lnTo>
                    <a:lnTo>
                      <a:pt x="677" y="159"/>
                    </a:lnTo>
                    <a:lnTo>
                      <a:pt x="675" y="159"/>
                    </a:lnTo>
                    <a:lnTo>
                      <a:pt x="675" y="159"/>
                    </a:lnTo>
                    <a:lnTo>
                      <a:pt x="675" y="158"/>
                    </a:lnTo>
                    <a:lnTo>
                      <a:pt x="673" y="158"/>
                    </a:lnTo>
                    <a:lnTo>
                      <a:pt x="673" y="156"/>
                    </a:lnTo>
                    <a:lnTo>
                      <a:pt x="675" y="154"/>
                    </a:lnTo>
                    <a:lnTo>
                      <a:pt x="675" y="152"/>
                    </a:lnTo>
                    <a:lnTo>
                      <a:pt x="675" y="152"/>
                    </a:lnTo>
                    <a:lnTo>
                      <a:pt x="673" y="152"/>
                    </a:lnTo>
                    <a:lnTo>
                      <a:pt x="673" y="152"/>
                    </a:lnTo>
                    <a:lnTo>
                      <a:pt x="673" y="152"/>
                    </a:lnTo>
                    <a:lnTo>
                      <a:pt x="671" y="152"/>
                    </a:lnTo>
                    <a:lnTo>
                      <a:pt x="671" y="152"/>
                    </a:lnTo>
                    <a:lnTo>
                      <a:pt x="670" y="152"/>
                    </a:lnTo>
                    <a:lnTo>
                      <a:pt x="670" y="152"/>
                    </a:lnTo>
                    <a:lnTo>
                      <a:pt x="670" y="152"/>
                    </a:lnTo>
                    <a:lnTo>
                      <a:pt x="670" y="152"/>
                    </a:lnTo>
                    <a:lnTo>
                      <a:pt x="670" y="150"/>
                    </a:lnTo>
                    <a:lnTo>
                      <a:pt x="670" y="149"/>
                    </a:lnTo>
                    <a:lnTo>
                      <a:pt x="671" y="149"/>
                    </a:lnTo>
                    <a:lnTo>
                      <a:pt x="671" y="149"/>
                    </a:lnTo>
                    <a:lnTo>
                      <a:pt x="673" y="150"/>
                    </a:lnTo>
                    <a:lnTo>
                      <a:pt x="675" y="150"/>
                    </a:lnTo>
                    <a:lnTo>
                      <a:pt x="677" y="150"/>
                    </a:lnTo>
                    <a:lnTo>
                      <a:pt x="677" y="150"/>
                    </a:lnTo>
                    <a:lnTo>
                      <a:pt x="679" y="150"/>
                    </a:lnTo>
                    <a:lnTo>
                      <a:pt x="679" y="150"/>
                    </a:lnTo>
                    <a:lnTo>
                      <a:pt x="680" y="149"/>
                    </a:lnTo>
                    <a:lnTo>
                      <a:pt x="680" y="149"/>
                    </a:lnTo>
                    <a:lnTo>
                      <a:pt x="680" y="149"/>
                    </a:lnTo>
                    <a:lnTo>
                      <a:pt x="682" y="147"/>
                    </a:lnTo>
                    <a:lnTo>
                      <a:pt x="684" y="147"/>
                    </a:lnTo>
                    <a:lnTo>
                      <a:pt x="684" y="145"/>
                    </a:lnTo>
                    <a:lnTo>
                      <a:pt x="684" y="145"/>
                    </a:lnTo>
                    <a:lnTo>
                      <a:pt x="686" y="143"/>
                    </a:lnTo>
                    <a:lnTo>
                      <a:pt x="686" y="143"/>
                    </a:lnTo>
                    <a:lnTo>
                      <a:pt x="686" y="143"/>
                    </a:lnTo>
                    <a:lnTo>
                      <a:pt x="686" y="141"/>
                    </a:lnTo>
                    <a:lnTo>
                      <a:pt x="686" y="141"/>
                    </a:lnTo>
                    <a:lnTo>
                      <a:pt x="686" y="139"/>
                    </a:lnTo>
                    <a:lnTo>
                      <a:pt x="688" y="139"/>
                    </a:lnTo>
                    <a:lnTo>
                      <a:pt x="688" y="139"/>
                    </a:lnTo>
                    <a:lnTo>
                      <a:pt x="688" y="138"/>
                    </a:lnTo>
                    <a:lnTo>
                      <a:pt x="689" y="138"/>
                    </a:lnTo>
                    <a:lnTo>
                      <a:pt x="689" y="138"/>
                    </a:lnTo>
                    <a:lnTo>
                      <a:pt x="688" y="138"/>
                    </a:lnTo>
                    <a:lnTo>
                      <a:pt x="688" y="138"/>
                    </a:lnTo>
                    <a:lnTo>
                      <a:pt x="688" y="138"/>
                    </a:lnTo>
                    <a:lnTo>
                      <a:pt x="688" y="136"/>
                    </a:lnTo>
                    <a:lnTo>
                      <a:pt x="688" y="136"/>
                    </a:lnTo>
                    <a:lnTo>
                      <a:pt x="688" y="136"/>
                    </a:lnTo>
                    <a:lnTo>
                      <a:pt x="688" y="136"/>
                    </a:lnTo>
                    <a:lnTo>
                      <a:pt x="688" y="136"/>
                    </a:lnTo>
                    <a:lnTo>
                      <a:pt x="688" y="136"/>
                    </a:lnTo>
                    <a:lnTo>
                      <a:pt x="688" y="134"/>
                    </a:lnTo>
                    <a:lnTo>
                      <a:pt x="689" y="134"/>
                    </a:lnTo>
                    <a:lnTo>
                      <a:pt x="689" y="134"/>
                    </a:lnTo>
                    <a:lnTo>
                      <a:pt x="691" y="134"/>
                    </a:lnTo>
                    <a:lnTo>
                      <a:pt x="691" y="134"/>
                    </a:lnTo>
                    <a:lnTo>
                      <a:pt x="691" y="134"/>
                    </a:lnTo>
                    <a:lnTo>
                      <a:pt x="691" y="132"/>
                    </a:lnTo>
                    <a:lnTo>
                      <a:pt x="691" y="132"/>
                    </a:lnTo>
                    <a:lnTo>
                      <a:pt x="689" y="129"/>
                    </a:lnTo>
                    <a:lnTo>
                      <a:pt x="689" y="129"/>
                    </a:lnTo>
                    <a:lnTo>
                      <a:pt x="689" y="127"/>
                    </a:lnTo>
                    <a:lnTo>
                      <a:pt x="689" y="127"/>
                    </a:lnTo>
                    <a:lnTo>
                      <a:pt x="689" y="127"/>
                    </a:lnTo>
                    <a:lnTo>
                      <a:pt x="691" y="125"/>
                    </a:lnTo>
                    <a:lnTo>
                      <a:pt x="691" y="125"/>
                    </a:lnTo>
                    <a:lnTo>
                      <a:pt x="691" y="123"/>
                    </a:lnTo>
                    <a:lnTo>
                      <a:pt x="691" y="121"/>
                    </a:lnTo>
                    <a:lnTo>
                      <a:pt x="691" y="121"/>
                    </a:lnTo>
                    <a:lnTo>
                      <a:pt x="691" y="120"/>
                    </a:lnTo>
                    <a:lnTo>
                      <a:pt x="691" y="120"/>
                    </a:lnTo>
                    <a:lnTo>
                      <a:pt x="693" y="118"/>
                    </a:lnTo>
                    <a:lnTo>
                      <a:pt x="695" y="116"/>
                    </a:lnTo>
                    <a:lnTo>
                      <a:pt x="695" y="114"/>
                    </a:lnTo>
                    <a:lnTo>
                      <a:pt x="695" y="114"/>
                    </a:lnTo>
                    <a:lnTo>
                      <a:pt x="697" y="112"/>
                    </a:lnTo>
                    <a:lnTo>
                      <a:pt x="697" y="112"/>
                    </a:lnTo>
                    <a:lnTo>
                      <a:pt x="697" y="112"/>
                    </a:lnTo>
                    <a:lnTo>
                      <a:pt x="699" y="112"/>
                    </a:lnTo>
                    <a:lnTo>
                      <a:pt x="699" y="111"/>
                    </a:lnTo>
                    <a:lnTo>
                      <a:pt x="699" y="111"/>
                    </a:lnTo>
                    <a:lnTo>
                      <a:pt x="699" y="111"/>
                    </a:lnTo>
                    <a:lnTo>
                      <a:pt x="699" y="109"/>
                    </a:lnTo>
                    <a:lnTo>
                      <a:pt x="699" y="109"/>
                    </a:lnTo>
                    <a:lnTo>
                      <a:pt x="700" y="109"/>
                    </a:lnTo>
                    <a:lnTo>
                      <a:pt x="702" y="111"/>
                    </a:lnTo>
                    <a:lnTo>
                      <a:pt x="704" y="111"/>
                    </a:lnTo>
                    <a:lnTo>
                      <a:pt x="704" y="111"/>
                    </a:lnTo>
                    <a:lnTo>
                      <a:pt x="706" y="111"/>
                    </a:lnTo>
                    <a:lnTo>
                      <a:pt x="708" y="109"/>
                    </a:lnTo>
                    <a:lnTo>
                      <a:pt x="708" y="109"/>
                    </a:lnTo>
                    <a:lnTo>
                      <a:pt x="708" y="109"/>
                    </a:lnTo>
                    <a:lnTo>
                      <a:pt x="709" y="107"/>
                    </a:lnTo>
                    <a:lnTo>
                      <a:pt x="711" y="105"/>
                    </a:lnTo>
                    <a:lnTo>
                      <a:pt x="711" y="105"/>
                    </a:lnTo>
                    <a:lnTo>
                      <a:pt x="713" y="103"/>
                    </a:lnTo>
                    <a:lnTo>
                      <a:pt x="713" y="101"/>
                    </a:lnTo>
                    <a:lnTo>
                      <a:pt x="715" y="101"/>
                    </a:lnTo>
                    <a:lnTo>
                      <a:pt x="715" y="100"/>
                    </a:lnTo>
                    <a:lnTo>
                      <a:pt x="715" y="98"/>
                    </a:lnTo>
                    <a:lnTo>
                      <a:pt x="715" y="98"/>
                    </a:lnTo>
                    <a:lnTo>
                      <a:pt x="717" y="96"/>
                    </a:lnTo>
                    <a:lnTo>
                      <a:pt x="717" y="96"/>
                    </a:lnTo>
                    <a:lnTo>
                      <a:pt x="718" y="96"/>
                    </a:lnTo>
                    <a:lnTo>
                      <a:pt x="720" y="98"/>
                    </a:lnTo>
                    <a:lnTo>
                      <a:pt x="722" y="98"/>
                    </a:lnTo>
                    <a:lnTo>
                      <a:pt x="722" y="98"/>
                    </a:lnTo>
                    <a:lnTo>
                      <a:pt x="724" y="98"/>
                    </a:lnTo>
                    <a:lnTo>
                      <a:pt x="724" y="98"/>
                    </a:lnTo>
                    <a:lnTo>
                      <a:pt x="726" y="98"/>
                    </a:lnTo>
                    <a:lnTo>
                      <a:pt x="726" y="96"/>
                    </a:lnTo>
                    <a:lnTo>
                      <a:pt x="726" y="96"/>
                    </a:lnTo>
                    <a:lnTo>
                      <a:pt x="726" y="96"/>
                    </a:lnTo>
                    <a:lnTo>
                      <a:pt x="726" y="94"/>
                    </a:lnTo>
                    <a:lnTo>
                      <a:pt x="726" y="92"/>
                    </a:lnTo>
                    <a:lnTo>
                      <a:pt x="726" y="92"/>
                    </a:lnTo>
                    <a:lnTo>
                      <a:pt x="726" y="91"/>
                    </a:lnTo>
                    <a:lnTo>
                      <a:pt x="726" y="89"/>
                    </a:lnTo>
                    <a:lnTo>
                      <a:pt x="726" y="89"/>
                    </a:lnTo>
                    <a:lnTo>
                      <a:pt x="726" y="89"/>
                    </a:lnTo>
                    <a:lnTo>
                      <a:pt x="726" y="87"/>
                    </a:lnTo>
                    <a:lnTo>
                      <a:pt x="726" y="87"/>
                    </a:lnTo>
                    <a:lnTo>
                      <a:pt x="726" y="85"/>
                    </a:lnTo>
                    <a:lnTo>
                      <a:pt x="724" y="83"/>
                    </a:lnTo>
                    <a:lnTo>
                      <a:pt x="724" y="83"/>
                    </a:lnTo>
                    <a:lnTo>
                      <a:pt x="726" y="82"/>
                    </a:lnTo>
                    <a:lnTo>
                      <a:pt x="726" y="80"/>
                    </a:lnTo>
                    <a:lnTo>
                      <a:pt x="726" y="78"/>
                    </a:lnTo>
                    <a:lnTo>
                      <a:pt x="726" y="78"/>
                    </a:lnTo>
                    <a:lnTo>
                      <a:pt x="726" y="78"/>
                    </a:lnTo>
                    <a:lnTo>
                      <a:pt x="726" y="78"/>
                    </a:lnTo>
                    <a:lnTo>
                      <a:pt x="724" y="76"/>
                    </a:lnTo>
                    <a:lnTo>
                      <a:pt x="724" y="74"/>
                    </a:lnTo>
                    <a:lnTo>
                      <a:pt x="724" y="73"/>
                    </a:lnTo>
                    <a:lnTo>
                      <a:pt x="724" y="73"/>
                    </a:lnTo>
                    <a:lnTo>
                      <a:pt x="724" y="73"/>
                    </a:lnTo>
                    <a:lnTo>
                      <a:pt x="724" y="73"/>
                    </a:lnTo>
                    <a:lnTo>
                      <a:pt x="726" y="73"/>
                    </a:lnTo>
                    <a:lnTo>
                      <a:pt x="727" y="71"/>
                    </a:lnTo>
                    <a:lnTo>
                      <a:pt x="727" y="71"/>
                    </a:lnTo>
                    <a:lnTo>
                      <a:pt x="727" y="71"/>
                    </a:lnTo>
                    <a:lnTo>
                      <a:pt x="727" y="71"/>
                    </a:lnTo>
                    <a:lnTo>
                      <a:pt x="727" y="71"/>
                    </a:lnTo>
                    <a:lnTo>
                      <a:pt x="729" y="71"/>
                    </a:lnTo>
                    <a:lnTo>
                      <a:pt x="729" y="73"/>
                    </a:lnTo>
                    <a:lnTo>
                      <a:pt x="731" y="74"/>
                    </a:lnTo>
                    <a:lnTo>
                      <a:pt x="731" y="74"/>
                    </a:lnTo>
                    <a:lnTo>
                      <a:pt x="731" y="76"/>
                    </a:lnTo>
                    <a:lnTo>
                      <a:pt x="731" y="76"/>
                    </a:lnTo>
                    <a:lnTo>
                      <a:pt x="731" y="76"/>
                    </a:lnTo>
                    <a:lnTo>
                      <a:pt x="733" y="78"/>
                    </a:lnTo>
                    <a:lnTo>
                      <a:pt x="733" y="78"/>
                    </a:lnTo>
                    <a:lnTo>
                      <a:pt x="733" y="78"/>
                    </a:lnTo>
                    <a:lnTo>
                      <a:pt x="735" y="78"/>
                    </a:lnTo>
                    <a:lnTo>
                      <a:pt x="737" y="80"/>
                    </a:lnTo>
                    <a:lnTo>
                      <a:pt x="737" y="80"/>
                    </a:lnTo>
                    <a:lnTo>
                      <a:pt x="738" y="80"/>
                    </a:lnTo>
                    <a:lnTo>
                      <a:pt x="738" y="80"/>
                    </a:lnTo>
                    <a:lnTo>
                      <a:pt x="738" y="80"/>
                    </a:lnTo>
                    <a:lnTo>
                      <a:pt x="738" y="80"/>
                    </a:lnTo>
                    <a:lnTo>
                      <a:pt x="738" y="80"/>
                    </a:lnTo>
                    <a:lnTo>
                      <a:pt x="738" y="80"/>
                    </a:lnTo>
                    <a:lnTo>
                      <a:pt x="738" y="80"/>
                    </a:lnTo>
                    <a:lnTo>
                      <a:pt x="738" y="80"/>
                    </a:lnTo>
                    <a:lnTo>
                      <a:pt x="740" y="80"/>
                    </a:lnTo>
                    <a:lnTo>
                      <a:pt x="740" y="80"/>
                    </a:lnTo>
                    <a:lnTo>
                      <a:pt x="740" y="80"/>
                    </a:lnTo>
                    <a:lnTo>
                      <a:pt x="740" y="80"/>
                    </a:lnTo>
                    <a:lnTo>
                      <a:pt x="742" y="80"/>
                    </a:lnTo>
                    <a:lnTo>
                      <a:pt x="742" y="80"/>
                    </a:lnTo>
                    <a:lnTo>
                      <a:pt x="742" y="80"/>
                    </a:lnTo>
                    <a:lnTo>
                      <a:pt x="742" y="78"/>
                    </a:lnTo>
                    <a:lnTo>
                      <a:pt x="742" y="78"/>
                    </a:lnTo>
                    <a:lnTo>
                      <a:pt x="744" y="78"/>
                    </a:lnTo>
                    <a:lnTo>
                      <a:pt x="744" y="78"/>
                    </a:lnTo>
                    <a:lnTo>
                      <a:pt x="742" y="78"/>
                    </a:lnTo>
                    <a:lnTo>
                      <a:pt x="742" y="76"/>
                    </a:lnTo>
                    <a:lnTo>
                      <a:pt x="742" y="76"/>
                    </a:lnTo>
                    <a:lnTo>
                      <a:pt x="742" y="76"/>
                    </a:lnTo>
                    <a:lnTo>
                      <a:pt x="740" y="74"/>
                    </a:lnTo>
                    <a:lnTo>
                      <a:pt x="740" y="73"/>
                    </a:lnTo>
                    <a:lnTo>
                      <a:pt x="740" y="73"/>
                    </a:lnTo>
                    <a:lnTo>
                      <a:pt x="740" y="73"/>
                    </a:lnTo>
                    <a:lnTo>
                      <a:pt x="740" y="71"/>
                    </a:lnTo>
                    <a:lnTo>
                      <a:pt x="740" y="71"/>
                    </a:lnTo>
                    <a:lnTo>
                      <a:pt x="742" y="71"/>
                    </a:lnTo>
                    <a:lnTo>
                      <a:pt x="742" y="71"/>
                    </a:lnTo>
                    <a:lnTo>
                      <a:pt x="742" y="71"/>
                    </a:lnTo>
                    <a:lnTo>
                      <a:pt x="742" y="71"/>
                    </a:lnTo>
                    <a:lnTo>
                      <a:pt x="744" y="71"/>
                    </a:lnTo>
                    <a:lnTo>
                      <a:pt x="744" y="69"/>
                    </a:lnTo>
                    <a:lnTo>
                      <a:pt x="744" y="69"/>
                    </a:lnTo>
                    <a:lnTo>
                      <a:pt x="744" y="69"/>
                    </a:lnTo>
                    <a:lnTo>
                      <a:pt x="746" y="69"/>
                    </a:lnTo>
                    <a:lnTo>
                      <a:pt x="746" y="69"/>
                    </a:lnTo>
                    <a:lnTo>
                      <a:pt x="746" y="69"/>
                    </a:lnTo>
                    <a:lnTo>
                      <a:pt x="746" y="69"/>
                    </a:lnTo>
                    <a:lnTo>
                      <a:pt x="747" y="69"/>
                    </a:lnTo>
                    <a:lnTo>
                      <a:pt x="747" y="69"/>
                    </a:lnTo>
                    <a:lnTo>
                      <a:pt x="747" y="69"/>
                    </a:lnTo>
                    <a:lnTo>
                      <a:pt x="747" y="69"/>
                    </a:lnTo>
                    <a:lnTo>
                      <a:pt x="747" y="69"/>
                    </a:lnTo>
                    <a:lnTo>
                      <a:pt x="749" y="67"/>
                    </a:lnTo>
                    <a:lnTo>
                      <a:pt x="749" y="67"/>
                    </a:lnTo>
                    <a:lnTo>
                      <a:pt x="749" y="65"/>
                    </a:lnTo>
                    <a:lnTo>
                      <a:pt x="751" y="63"/>
                    </a:lnTo>
                    <a:lnTo>
                      <a:pt x="753" y="62"/>
                    </a:lnTo>
                    <a:lnTo>
                      <a:pt x="753" y="62"/>
                    </a:lnTo>
                    <a:lnTo>
                      <a:pt x="753" y="62"/>
                    </a:lnTo>
                    <a:lnTo>
                      <a:pt x="755" y="62"/>
                    </a:lnTo>
                    <a:lnTo>
                      <a:pt x="755" y="62"/>
                    </a:lnTo>
                    <a:lnTo>
                      <a:pt x="755" y="62"/>
                    </a:lnTo>
                    <a:lnTo>
                      <a:pt x="755" y="63"/>
                    </a:lnTo>
                    <a:lnTo>
                      <a:pt x="755" y="63"/>
                    </a:lnTo>
                    <a:lnTo>
                      <a:pt x="756" y="65"/>
                    </a:lnTo>
                    <a:lnTo>
                      <a:pt x="756" y="65"/>
                    </a:lnTo>
                    <a:lnTo>
                      <a:pt x="756" y="65"/>
                    </a:lnTo>
                    <a:lnTo>
                      <a:pt x="756" y="65"/>
                    </a:lnTo>
                    <a:lnTo>
                      <a:pt x="756" y="67"/>
                    </a:lnTo>
                    <a:lnTo>
                      <a:pt x="758" y="67"/>
                    </a:lnTo>
                    <a:lnTo>
                      <a:pt x="758" y="67"/>
                    </a:lnTo>
                    <a:lnTo>
                      <a:pt x="758" y="67"/>
                    </a:lnTo>
                    <a:lnTo>
                      <a:pt x="758" y="67"/>
                    </a:lnTo>
                    <a:lnTo>
                      <a:pt x="758" y="67"/>
                    </a:lnTo>
                    <a:lnTo>
                      <a:pt x="760" y="67"/>
                    </a:lnTo>
                    <a:lnTo>
                      <a:pt x="760" y="67"/>
                    </a:lnTo>
                    <a:lnTo>
                      <a:pt x="760" y="67"/>
                    </a:lnTo>
                    <a:lnTo>
                      <a:pt x="760" y="65"/>
                    </a:lnTo>
                    <a:lnTo>
                      <a:pt x="758" y="65"/>
                    </a:lnTo>
                    <a:lnTo>
                      <a:pt x="758" y="65"/>
                    </a:lnTo>
                    <a:lnTo>
                      <a:pt x="758" y="63"/>
                    </a:lnTo>
                    <a:lnTo>
                      <a:pt x="758" y="63"/>
                    </a:lnTo>
                    <a:lnTo>
                      <a:pt x="760" y="63"/>
                    </a:lnTo>
                    <a:lnTo>
                      <a:pt x="760" y="62"/>
                    </a:lnTo>
                    <a:lnTo>
                      <a:pt x="760" y="62"/>
                    </a:lnTo>
                    <a:lnTo>
                      <a:pt x="760" y="62"/>
                    </a:lnTo>
                    <a:lnTo>
                      <a:pt x="758" y="60"/>
                    </a:lnTo>
                    <a:lnTo>
                      <a:pt x="758" y="60"/>
                    </a:lnTo>
                    <a:lnTo>
                      <a:pt x="758" y="60"/>
                    </a:lnTo>
                    <a:lnTo>
                      <a:pt x="758" y="60"/>
                    </a:lnTo>
                    <a:lnTo>
                      <a:pt x="760" y="60"/>
                    </a:lnTo>
                    <a:lnTo>
                      <a:pt x="760" y="60"/>
                    </a:lnTo>
                    <a:lnTo>
                      <a:pt x="760" y="58"/>
                    </a:lnTo>
                    <a:lnTo>
                      <a:pt x="762" y="58"/>
                    </a:lnTo>
                    <a:lnTo>
                      <a:pt x="762" y="56"/>
                    </a:lnTo>
                    <a:lnTo>
                      <a:pt x="762" y="56"/>
                    </a:lnTo>
                    <a:lnTo>
                      <a:pt x="762" y="56"/>
                    </a:lnTo>
                    <a:lnTo>
                      <a:pt x="760" y="56"/>
                    </a:lnTo>
                    <a:lnTo>
                      <a:pt x="760" y="54"/>
                    </a:lnTo>
                    <a:lnTo>
                      <a:pt x="760" y="54"/>
                    </a:lnTo>
                    <a:lnTo>
                      <a:pt x="762" y="53"/>
                    </a:lnTo>
                    <a:lnTo>
                      <a:pt x="762" y="53"/>
                    </a:lnTo>
                    <a:lnTo>
                      <a:pt x="762" y="53"/>
                    </a:lnTo>
                    <a:lnTo>
                      <a:pt x="764" y="53"/>
                    </a:lnTo>
                    <a:lnTo>
                      <a:pt x="765" y="51"/>
                    </a:lnTo>
                    <a:lnTo>
                      <a:pt x="765" y="51"/>
                    </a:lnTo>
                    <a:lnTo>
                      <a:pt x="765" y="51"/>
                    </a:lnTo>
                    <a:lnTo>
                      <a:pt x="767" y="49"/>
                    </a:lnTo>
                    <a:lnTo>
                      <a:pt x="767" y="49"/>
                    </a:lnTo>
                    <a:lnTo>
                      <a:pt x="769" y="47"/>
                    </a:lnTo>
                    <a:lnTo>
                      <a:pt x="769" y="47"/>
                    </a:lnTo>
                    <a:lnTo>
                      <a:pt x="769" y="45"/>
                    </a:lnTo>
                    <a:lnTo>
                      <a:pt x="769" y="45"/>
                    </a:lnTo>
                    <a:lnTo>
                      <a:pt x="769" y="45"/>
                    </a:lnTo>
                    <a:lnTo>
                      <a:pt x="771" y="44"/>
                    </a:lnTo>
                    <a:lnTo>
                      <a:pt x="771" y="44"/>
                    </a:lnTo>
                    <a:lnTo>
                      <a:pt x="773" y="44"/>
                    </a:lnTo>
                    <a:lnTo>
                      <a:pt x="773" y="44"/>
                    </a:lnTo>
                    <a:lnTo>
                      <a:pt x="773" y="44"/>
                    </a:lnTo>
                    <a:lnTo>
                      <a:pt x="773" y="45"/>
                    </a:lnTo>
                    <a:lnTo>
                      <a:pt x="773" y="45"/>
                    </a:lnTo>
                    <a:lnTo>
                      <a:pt x="773" y="47"/>
                    </a:lnTo>
                    <a:lnTo>
                      <a:pt x="773" y="47"/>
                    </a:lnTo>
                    <a:lnTo>
                      <a:pt x="773" y="49"/>
                    </a:lnTo>
                    <a:lnTo>
                      <a:pt x="773" y="49"/>
                    </a:lnTo>
                    <a:lnTo>
                      <a:pt x="773" y="49"/>
                    </a:lnTo>
                    <a:lnTo>
                      <a:pt x="774" y="51"/>
                    </a:lnTo>
                    <a:lnTo>
                      <a:pt x="776" y="51"/>
                    </a:lnTo>
                    <a:lnTo>
                      <a:pt x="776" y="53"/>
                    </a:lnTo>
                    <a:lnTo>
                      <a:pt x="776" y="53"/>
                    </a:lnTo>
                    <a:lnTo>
                      <a:pt x="778" y="54"/>
                    </a:lnTo>
                    <a:lnTo>
                      <a:pt x="778" y="54"/>
                    </a:lnTo>
                    <a:lnTo>
                      <a:pt x="778" y="54"/>
                    </a:lnTo>
                    <a:lnTo>
                      <a:pt x="778" y="54"/>
                    </a:lnTo>
                    <a:lnTo>
                      <a:pt x="778" y="56"/>
                    </a:lnTo>
                    <a:lnTo>
                      <a:pt x="778" y="56"/>
                    </a:lnTo>
                    <a:lnTo>
                      <a:pt x="778" y="56"/>
                    </a:lnTo>
                    <a:lnTo>
                      <a:pt x="778" y="56"/>
                    </a:lnTo>
                    <a:lnTo>
                      <a:pt x="778" y="56"/>
                    </a:lnTo>
                    <a:lnTo>
                      <a:pt x="780" y="56"/>
                    </a:lnTo>
                    <a:lnTo>
                      <a:pt x="780" y="56"/>
                    </a:lnTo>
                    <a:lnTo>
                      <a:pt x="782" y="56"/>
                    </a:lnTo>
                    <a:lnTo>
                      <a:pt x="782" y="56"/>
                    </a:lnTo>
                    <a:lnTo>
                      <a:pt x="782" y="56"/>
                    </a:lnTo>
                    <a:lnTo>
                      <a:pt x="782" y="56"/>
                    </a:lnTo>
                    <a:lnTo>
                      <a:pt x="782" y="56"/>
                    </a:lnTo>
                    <a:lnTo>
                      <a:pt x="782" y="54"/>
                    </a:lnTo>
                    <a:lnTo>
                      <a:pt x="782" y="54"/>
                    </a:lnTo>
                    <a:lnTo>
                      <a:pt x="782" y="54"/>
                    </a:lnTo>
                    <a:lnTo>
                      <a:pt x="782" y="54"/>
                    </a:lnTo>
                    <a:lnTo>
                      <a:pt x="782" y="54"/>
                    </a:lnTo>
                    <a:lnTo>
                      <a:pt x="782" y="53"/>
                    </a:lnTo>
                    <a:lnTo>
                      <a:pt x="780" y="53"/>
                    </a:lnTo>
                    <a:lnTo>
                      <a:pt x="780" y="53"/>
                    </a:lnTo>
                    <a:lnTo>
                      <a:pt x="780" y="51"/>
                    </a:lnTo>
                    <a:lnTo>
                      <a:pt x="780" y="51"/>
                    </a:lnTo>
                    <a:lnTo>
                      <a:pt x="780" y="51"/>
                    </a:lnTo>
                    <a:lnTo>
                      <a:pt x="780" y="49"/>
                    </a:lnTo>
                    <a:lnTo>
                      <a:pt x="780" y="49"/>
                    </a:lnTo>
                    <a:lnTo>
                      <a:pt x="780" y="47"/>
                    </a:lnTo>
                    <a:lnTo>
                      <a:pt x="780" y="47"/>
                    </a:lnTo>
                    <a:lnTo>
                      <a:pt x="780" y="47"/>
                    </a:lnTo>
                    <a:lnTo>
                      <a:pt x="780" y="47"/>
                    </a:lnTo>
                    <a:lnTo>
                      <a:pt x="778" y="47"/>
                    </a:lnTo>
                    <a:lnTo>
                      <a:pt x="778" y="47"/>
                    </a:lnTo>
                    <a:lnTo>
                      <a:pt x="778" y="45"/>
                    </a:lnTo>
                    <a:lnTo>
                      <a:pt x="780" y="45"/>
                    </a:lnTo>
                    <a:lnTo>
                      <a:pt x="780" y="45"/>
                    </a:lnTo>
                    <a:lnTo>
                      <a:pt x="780" y="44"/>
                    </a:lnTo>
                    <a:lnTo>
                      <a:pt x="782" y="45"/>
                    </a:lnTo>
                    <a:lnTo>
                      <a:pt x="782" y="45"/>
                    </a:lnTo>
                    <a:lnTo>
                      <a:pt x="782" y="45"/>
                    </a:lnTo>
                    <a:lnTo>
                      <a:pt x="782" y="45"/>
                    </a:lnTo>
                    <a:lnTo>
                      <a:pt x="782" y="47"/>
                    </a:lnTo>
                    <a:lnTo>
                      <a:pt x="782" y="47"/>
                    </a:lnTo>
                    <a:lnTo>
                      <a:pt x="782" y="47"/>
                    </a:lnTo>
                    <a:lnTo>
                      <a:pt x="784" y="47"/>
                    </a:lnTo>
                    <a:lnTo>
                      <a:pt x="784" y="49"/>
                    </a:lnTo>
                    <a:lnTo>
                      <a:pt x="784" y="49"/>
                    </a:lnTo>
                    <a:lnTo>
                      <a:pt x="784" y="49"/>
                    </a:lnTo>
                    <a:lnTo>
                      <a:pt x="784" y="49"/>
                    </a:lnTo>
                    <a:lnTo>
                      <a:pt x="784" y="49"/>
                    </a:lnTo>
                    <a:lnTo>
                      <a:pt x="785" y="49"/>
                    </a:lnTo>
                    <a:lnTo>
                      <a:pt x="785" y="47"/>
                    </a:lnTo>
                    <a:lnTo>
                      <a:pt x="787" y="47"/>
                    </a:lnTo>
                    <a:lnTo>
                      <a:pt x="787" y="45"/>
                    </a:lnTo>
                    <a:lnTo>
                      <a:pt x="787" y="45"/>
                    </a:lnTo>
                    <a:lnTo>
                      <a:pt x="787" y="44"/>
                    </a:lnTo>
                    <a:lnTo>
                      <a:pt x="787" y="44"/>
                    </a:lnTo>
                    <a:lnTo>
                      <a:pt x="785" y="42"/>
                    </a:lnTo>
                    <a:lnTo>
                      <a:pt x="785" y="42"/>
                    </a:lnTo>
                    <a:lnTo>
                      <a:pt x="785" y="42"/>
                    </a:lnTo>
                    <a:lnTo>
                      <a:pt x="784" y="40"/>
                    </a:lnTo>
                    <a:lnTo>
                      <a:pt x="784" y="40"/>
                    </a:lnTo>
                    <a:lnTo>
                      <a:pt x="782" y="40"/>
                    </a:lnTo>
                    <a:lnTo>
                      <a:pt x="782" y="42"/>
                    </a:lnTo>
                    <a:lnTo>
                      <a:pt x="780" y="42"/>
                    </a:lnTo>
                    <a:lnTo>
                      <a:pt x="780" y="40"/>
                    </a:lnTo>
                    <a:lnTo>
                      <a:pt x="778" y="40"/>
                    </a:lnTo>
                    <a:lnTo>
                      <a:pt x="778" y="40"/>
                    </a:lnTo>
                    <a:lnTo>
                      <a:pt x="778" y="38"/>
                    </a:lnTo>
                    <a:lnTo>
                      <a:pt x="778" y="38"/>
                    </a:lnTo>
                    <a:lnTo>
                      <a:pt x="780" y="38"/>
                    </a:lnTo>
                    <a:lnTo>
                      <a:pt x="780" y="38"/>
                    </a:lnTo>
                    <a:lnTo>
                      <a:pt x="782" y="38"/>
                    </a:lnTo>
                    <a:lnTo>
                      <a:pt x="784" y="38"/>
                    </a:lnTo>
                    <a:lnTo>
                      <a:pt x="784" y="38"/>
                    </a:lnTo>
                    <a:lnTo>
                      <a:pt x="785" y="38"/>
                    </a:lnTo>
                    <a:lnTo>
                      <a:pt x="787" y="38"/>
                    </a:lnTo>
                    <a:lnTo>
                      <a:pt x="789" y="38"/>
                    </a:lnTo>
                    <a:lnTo>
                      <a:pt x="789" y="38"/>
                    </a:lnTo>
                    <a:lnTo>
                      <a:pt x="789" y="36"/>
                    </a:lnTo>
                    <a:lnTo>
                      <a:pt x="789" y="36"/>
                    </a:lnTo>
                    <a:lnTo>
                      <a:pt x="789" y="36"/>
                    </a:lnTo>
                    <a:lnTo>
                      <a:pt x="789" y="36"/>
                    </a:lnTo>
                    <a:lnTo>
                      <a:pt x="789" y="35"/>
                    </a:lnTo>
                    <a:lnTo>
                      <a:pt x="789" y="35"/>
                    </a:lnTo>
                    <a:lnTo>
                      <a:pt x="789" y="35"/>
                    </a:lnTo>
                    <a:lnTo>
                      <a:pt x="787" y="35"/>
                    </a:lnTo>
                    <a:lnTo>
                      <a:pt x="785" y="35"/>
                    </a:lnTo>
                    <a:lnTo>
                      <a:pt x="785" y="35"/>
                    </a:lnTo>
                    <a:lnTo>
                      <a:pt x="785" y="33"/>
                    </a:lnTo>
                    <a:lnTo>
                      <a:pt x="785" y="33"/>
                    </a:lnTo>
                    <a:lnTo>
                      <a:pt x="785" y="33"/>
                    </a:lnTo>
                    <a:lnTo>
                      <a:pt x="787" y="33"/>
                    </a:lnTo>
                    <a:lnTo>
                      <a:pt x="787" y="31"/>
                    </a:lnTo>
                    <a:lnTo>
                      <a:pt x="789" y="31"/>
                    </a:lnTo>
                    <a:lnTo>
                      <a:pt x="791" y="31"/>
                    </a:lnTo>
                    <a:lnTo>
                      <a:pt x="791" y="31"/>
                    </a:lnTo>
                    <a:lnTo>
                      <a:pt x="791" y="31"/>
                    </a:lnTo>
                    <a:lnTo>
                      <a:pt x="793" y="31"/>
                    </a:lnTo>
                    <a:lnTo>
                      <a:pt x="793" y="31"/>
                    </a:lnTo>
                    <a:lnTo>
                      <a:pt x="794" y="31"/>
                    </a:lnTo>
                    <a:lnTo>
                      <a:pt x="794" y="29"/>
                    </a:lnTo>
                    <a:lnTo>
                      <a:pt x="794" y="29"/>
                    </a:lnTo>
                    <a:lnTo>
                      <a:pt x="796" y="29"/>
                    </a:lnTo>
                    <a:lnTo>
                      <a:pt x="796" y="29"/>
                    </a:lnTo>
                    <a:lnTo>
                      <a:pt x="796" y="27"/>
                    </a:lnTo>
                    <a:lnTo>
                      <a:pt x="796" y="27"/>
                    </a:lnTo>
                    <a:lnTo>
                      <a:pt x="796" y="25"/>
                    </a:lnTo>
                    <a:lnTo>
                      <a:pt x="796" y="25"/>
                    </a:lnTo>
                    <a:lnTo>
                      <a:pt x="796" y="25"/>
                    </a:lnTo>
                    <a:lnTo>
                      <a:pt x="798" y="25"/>
                    </a:lnTo>
                    <a:lnTo>
                      <a:pt x="798" y="25"/>
                    </a:lnTo>
                    <a:lnTo>
                      <a:pt x="798" y="25"/>
                    </a:lnTo>
                    <a:lnTo>
                      <a:pt x="798" y="25"/>
                    </a:lnTo>
                    <a:lnTo>
                      <a:pt x="798" y="24"/>
                    </a:lnTo>
                    <a:lnTo>
                      <a:pt x="798" y="24"/>
                    </a:lnTo>
                    <a:lnTo>
                      <a:pt x="798" y="24"/>
                    </a:lnTo>
                    <a:lnTo>
                      <a:pt x="798" y="24"/>
                    </a:lnTo>
                    <a:lnTo>
                      <a:pt x="796" y="22"/>
                    </a:lnTo>
                    <a:lnTo>
                      <a:pt x="796" y="22"/>
                    </a:lnTo>
                    <a:lnTo>
                      <a:pt x="796" y="20"/>
                    </a:lnTo>
                    <a:lnTo>
                      <a:pt x="796" y="20"/>
                    </a:lnTo>
                    <a:lnTo>
                      <a:pt x="796" y="18"/>
                    </a:lnTo>
                    <a:lnTo>
                      <a:pt x="796" y="18"/>
                    </a:lnTo>
                    <a:lnTo>
                      <a:pt x="796" y="18"/>
                    </a:lnTo>
                    <a:lnTo>
                      <a:pt x="796" y="18"/>
                    </a:lnTo>
                    <a:lnTo>
                      <a:pt x="798" y="18"/>
                    </a:lnTo>
                    <a:lnTo>
                      <a:pt x="798" y="18"/>
                    </a:lnTo>
                    <a:lnTo>
                      <a:pt x="798" y="18"/>
                    </a:lnTo>
                    <a:lnTo>
                      <a:pt x="798" y="18"/>
                    </a:lnTo>
                    <a:lnTo>
                      <a:pt x="798" y="18"/>
                    </a:lnTo>
                    <a:lnTo>
                      <a:pt x="800" y="18"/>
                    </a:lnTo>
                    <a:lnTo>
                      <a:pt x="800" y="18"/>
                    </a:lnTo>
                    <a:lnTo>
                      <a:pt x="802" y="18"/>
                    </a:lnTo>
                    <a:lnTo>
                      <a:pt x="802" y="18"/>
                    </a:lnTo>
                    <a:lnTo>
                      <a:pt x="802" y="18"/>
                    </a:lnTo>
                    <a:lnTo>
                      <a:pt x="803" y="20"/>
                    </a:lnTo>
                    <a:lnTo>
                      <a:pt x="803" y="20"/>
                    </a:lnTo>
                    <a:lnTo>
                      <a:pt x="805" y="22"/>
                    </a:lnTo>
                    <a:lnTo>
                      <a:pt x="807" y="22"/>
                    </a:lnTo>
                    <a:lnTo>
                      <a:pt x="809" y="22"/>
                    </a:lnTo>
                    <a:lnTo>
                      <a:pt x="811" y="24"/>
                    </a:lnTo>
                    <a:lnTo>
                      <a:pt x="812" y="24"/>
                    </a:lnTo>
                    <a:lnTo>
                      <a:pt x="814" y="24"/>
                    </a:lnTo>
                    <a:lnTo>
                      <a:pt x="814" y="24"/>
                    </a:lnTo>
                    <a:lnTo>
                      <a:pt x="816" y="24"/>
                    </a:lnTo>
                    <a:lnTo>
                      <a:pt x="816" y="24"/>
                    </a:lnTo>
                    <a:lnTo>
                      <a:pt x="818" y="24"/>
                    </a:lnTo>
                    <a:lnTo>
                      <a:pt x="818" y="24"/>
                    </a:lnTo>
                    <a:lnTo>
                      <a:pt x="818" y="24"/>
                    </a:lnTo>
                    <a:lnTo>
                      <a:pt x="820" y="24"/>
                    </a:lnTo>
                    <a:lnTo>
                      <a:pt x="820" y="24"/>
                    </a:lnTo>
                    <a:lnTo>
                      <a:pt x="822" y="24"/>
                    </a:lnTo>
                    <a:lnTo>
                      <a:pt x="822" y="24"/>
                    </a:lnTo>
                    <a:lnTo>
                      <a:pt x="822" y="24"/>
                    </a:lnTo>
                    <a:lnTo>
                      <a:pt x="822" y="24"/>
                    </a:lnTo>
                    <a:lnTo>
                      <a:pt x="822" y="22"/>
                    </a:lnTo>
                    <a:lnTo>
                      <a:pt x="822" y="22"/>
                    </a:lnTo>
                    <a:lnTo>
                      <a:pt x="822" y="22"/>
                    </a:lnTo>
                    <a:lnTo>
                      <a:pt x="822" y="22"/>
                    </a:lnTo>
                    <a:lnTo>
                      <a:pt x="822" y="22"/>
                    </a:lnTo>
                    <a:lnTo>
                      <a:pt x="822" y="20"/>
                    </a:lnTo>
                    <a:lnTo>
                      <a:pt x="822" y="18"/>
                    </a:lnTo>
                    <a:lnTo>
                      <a:pt x="822" y="18"/>
                    </a:lnTo>
                    <a:lnTo>
                      <a:pt x="822" y="16"/>
                    </a:lnTo>
                    <a:lnTo>
                      <a:pt x="822" y="16"/>
                    </a:lnTo>
                    <a:lnTo>
                      <a:pt x="820" y="15"/>
                    </a:lnTo>
                    <a:lnTo>
                      <a:pt x="818" y="13"/>
                    </a:lnTo>
                    <a:lnTo>
                      <a:pt x="818" y="13"/>
                    </a:lnTo>
                    <a:lnTo>
                      <a:pt x="818" y="11"/>
                    </a:lnTo>
                    <a:lnTo>
                      <a:pt x="818" y="11"/>
                    </a:lnTo>
                    <a:lnTo>
                      <a:pt x="820" y="9"/>
                    </a:lnTo>
                    <a:lnTo>
                      <a:pt x="820" y="9"/>
                    </a:lnTo>
                    <a:lnTo>
                      <a:pt x="820" y="7"/>
                    </a:lnTo>
                    <a:lnTo>
                      <a:pt x="822" y="6"/>
                    </a:lnTo>
                    <a:lnTo>
                      <a:pt x="822" y="6"/>
                    </a:lnTo>
                    <a:lnTo>
                      <a:pt x="822" y="6"/>
                    </a:lnTo>
                    <a:lnTo>
                      <a:pt x="823" y="6"/>
                    </a:lnTo>
                    <a:lnTo>
                      <a:pt x="823" y="6"/>
                    </a:lnTo>
                    <a:lnTo>
                      <a:pt x="823" y="4"/>
                    </a:lnTo>
                    <a:lnTo>
                      <a:pt x="823" y="4"/>
                    </a:lnTo>
                    <a:lnTo>
                      <a:pt x="823" y="4"/>
                    </a:lnTo>
                    <a:lnTo>
                      <a:pt x="823" y="4"/>
                    </a:lnTo>
                    <a:lnTo>
                      <a:pt x="822" y="2"/>
                    </a:lnTo>
                    <a:lnTo>
                      <a:pt x="822" y="2"/>
                    </a:lnTo>
                    <a:lnTo>
                      <a:pt x="822" y="2"/>
                    </a:lnTo>
                    <a:lnTo>
                      <a:pt x="820" y="2"/>
                    </a:lnTo>
                    <a:lnTo>
                      <a:pt x="820" y="0"/>
                    </a:lnTo>
                    <a:lnTo>
                      <a:pt x="820" y="0"/>
                    </a:lnTo>
                    <a:lnTo>
                      <a:pt x="822" y="0"/>
                    </a:lnTo>
                    <a:lnTo>
                      <a:pt x="822" y="0"/>
                    </a:lnTo>
                    <a:lnTo>
                      <a:pt x="822" y="0"/>
                    </a:lnTo>
                    <a:lnTo>
                      <a:pt x="823" y="2"/>
                    </a:lnTo>
                    <a:lnTo>
                      <a:pt x="823" y="2"/>
                    </a:lnTo>
                    <a:lnTo>
                      <a:pt x="825" y="2"/>
                    </a:lnTo>
                    <a:lnTo>
                      <a:pt x="825" y="4"/>
                    </a:lnTo>
                    <a:lnTo>
                      <a:pt x="827" y="4"/>
                    </a:lnTo>
                    <a:lnTo>
                      <a:pt x="827" y="4"/>
                    </a:lnTo>
                    <a:lnTo>
                      <a:pt x="827" y="4"/>
                    </a:lnTo>
                    <a:lnTo>
                      <a:pt x="829" y="4"/>
                    </a:lnTo>
                    <a:lnTo>
                      <a:pt x="829" y="4"/>
                    </a:lnTo>
                    <a:lnTo>
                      <a:pt x="831" y="4"/>
                    </a:lnTo>
                    <a:lnTo>
                      <a:pt x="831" y="6"/>
                    </a:lnTo>
                    <a:lnTo>
                      <a:pt x="832" y="6"/>
                    </a:lnTo>
                    <a:lnTo>
                      <a:pt x="832" y="6"/>
                    </a:lnTo>
                    <a:lnTo>
                      <a:pt x="832" y="6"/>
                    </a:lnTo>
                    <a:lnTo>
                      <a:pt x="832" y="7"/>
                    </a:lnTo>
                    <a:lnTo>
                      <a:pt x="831" y="7"/>
                    </a:lnTo>
                    <a:lnTo>
                      <a:pt x="831" y="9"/>
                    </a:lnTo>
                    <a:lnTo>
                      <a:pt x="831" y="9"/>
                    </a:lnTo>
                    <a:lnTo>
                      <a:pt x="832" y="11"/>
                    </a:lnTo>
                    <a:lnTo>
                      <a:pt x="832" y="13"/>
                    </a:lnTo>
                    <a:lnTo>
                      <a:pt x="832" y="13"/>
                    </a:lnTo>
                    <a:lnTo>
                      <a:pt x="832" y="13"/>
                    </a:lnTo>
                    <a:lnTo>
                      <a:pt x="832" y="15"/>
                    </a:lnTo>
                    <a:lnTo>
                      <a:pt x="832" y="15"/>
                    </a:lnTo>
                    <a:lnTo>
                      <a:pt x="832" y="15"/>
                    </a:lnTo>
                    <a:lnTo>
                      <a:pt x="832" y="15"/>
                    </a:lnTo>
                    <a:lnTo>
                      <a:pt x="832" y="15"/>
                    </a:lnTo>
                    <a:lnTo>
                      <a:pt x="832" y="15"/>
                    </a:lnTo>
                    <a:lnTo>
                      <a:pt x="832" y="15"/>
                    </a:lnTo>
                    <a:lnTo>
                      <a:pt x="832" y="16"/>
                    </a:lnTo>
                    <a:lnTo>
                      <a:pt x="832" y="16"/>
                    </a:lnTo>
                    <a:lnTo>
                      <a:pt x="832" y="16"/>
                    </a:lnTo>
                    <a:lnTo>
                      <a:pt x="832" y="18"/>
                    </a:lnTo>
                    <a:lnTo>
                      <a:pt x="832" y="20"/>
                    </a:lnTo>
                    <a:lnTo>
                      <a:pt x="832" y="20"/>
                    </a:lnTo>
                    <a:lnTo>
                      <a:pt x="834" y="22"/>
                    </a:lnTo>
                    <a:lnTo>
                      <a:pt x="834" y="22"/>
                    </a:lnTo>
                    <a:lnTo>
                      <a:pt x="836" y="24"/>
                    </a:lnTo>
                    <a:lnTo>
                      <a:pt x="838" y="24"/>
                    </a:lnTo>
                    <a:lnTo>
                      <a:pt x="838" y="25"/>
                    </a:lnTo>
                    <a:lnTo>
                      <a:pt x="840" y="25"/>
                    </a:lnTo>
                    <a:lnTo>
                      <a:pt x="840" y="25"/>
                    </a:lnTo>
                    <a:lnTo>
                      <a:pt x="840" y="27"/>
                    </a:lnTo>
                    <a:lnTo>
                      <a:pt x="840" y="27"/>
                    </a:lnTo>
                    <a:lnTo>
                      <a:pt x="840" y="27"/>
                    </a:lnTo>
                    <a:lnTo>
                      <a:pt x="840" y="27"/>
                    </a:lnTo>
                    <a:lnTo>
                      <a:pt x="841" y="27"/>
                    </a:lnTo>
                    <a:lnTo>
                      <a:pt x="841" y="27"/>
                    </a:lnTo>
                    <a:lnTo>
                      <a:pt x="841" y="27"/>
                    </a:lnTo>
                    <a:lnTo>
                      <a:pt x="841" y="25"/>
                    </a:lnTo>
                    <a:lnTo>
                      <a:pt x="841" y="25"/>
                    </a:lnTo>
                    <a:lnTo>
                      <a:pt x="843" y="25"/>
                    </a:lnTo>
                    <a:lnTo>
                      <a:pt x="843" y="25"/>
                    </a:lnTo>
                    <a:lnTo>
                      <a:pt x="845" y="24"/>
                    </a:lnTo>
                    <a:lnTo>
                      <a:pt x="847" y="24"/>
                    </a:lnTo>
                    <a:lnTo>
                      <a:pt x="847" y="24"/>
                    </a:lnTo>
                    <a:lnTo>
                      <a:pt x="849" y="24"/>
                    </a:lnTo>
                    <a:lnTo>
                      <a:pt x="850" y="24"/>
                    </a:lnTo>
                    <a:lnTo>
                      <a:pt x="852" y="22"/>
                    </a:lnTo>
                    <a:lnTo>
                      <a:pt x="856" y="22"/>
                    </a:lnTo>
                    <a:lnTo>
                      <a:pt x="858" y="22"/>
                    </a:lnTo>
                    <a:lnTo>
                      <a:pt x="858" y="22"/>
                    </a:lnTo>
                    <a:lnTo>
                      <a:pt x="859" y="22"/>
                    </a:lnTo>
                    <a:lnTo>
                      <a:pt x="861" y="22"/>
                    </a:lnTo>
                    <a:lnTo>
                      <a:pt x="863" y="20"/>
                    </a:lnTo>
                    <a:lnTo>
                      <a:pt x="863" y="20"/>
                    </a:lnTo>
                    <a:lnTo>
                      <a:pt x="865" y="18"/>
                    </a:lnTo>
                    <a:lnTo>
                      <a:pt x="865" y="18"/>
                    </a:lnTo>
                    <a:lnTo>
                      <a:pt x="865" y="16"/>
                    </a:lnTo>
                    <a:lnTo>
                      <a:pt x="867" y="16"/>
                    </a:lnTo>
                    <a:lnTo>
                      <a:pt x="867" y="15"/>
                    </a:lnTo>
                    <a:lnTo>
                      <a:pt x="867" y="15"/>
                    </a:lnTo>
                    <a:lnTo>
                      <a:pt x="867" y="13"/>
                    </a:lnTo>
                    <a:lnTo>
                      <a:pt x="869" y="13"/>
                    </a:lnTo>
                    <a:lnTo>
                      <a:pt x="869" y="13"/>
                    </a:lnTo>
                    <a:lnTo>
                      <a:pt x="870" y="13"/>
                    </a:lnTo>
                    <a:lnTo>
                      <a:pt x="870" y="13"/>
                    </a:lnTo>
                    <a:lnTo>
                      <a:pt x="872" y="13"/>
                    </a:lnTo>
                    <a:lnTo>
                      <a:pt x="872" y="13"/>
                    </a:lnTo>
                    <a:lnTo>
                      <a:pt x="872" y="13"/>
                    </a:lnTo>
                    <a:lnTo>
                      <a:pt x="874" y="13"/>
                    </a:lnTo>
                    <a:lnTo>
                      <a:pt x="874" y="13"/>
                    </a:lnTo>
                    <a:lnTo>
                      <a:pt x="876" y="15"/>
                    </a:lnTo>
                    <a:lnTo>
                      <a:pt x="876" y="15"/>
                    </a:lnTo>
                    <a:lnTo>
                      <a:pt x="876" y="16"/>
                    </a:lnTo>
                    <a:lnTo>
                      <a:pt x="876" y="16"/>
                    </a:lnTo>
                    <a:lnTo>
                      <a:pt x="876" y="16"/>
                    </a:lnTo>
                    <a:lnTo>
                      <a:pt x="878" y="16"/>
                    </a:lnTo>
                    <a:lnTo>
                      <a:pt x="879" y="16"/>
                    </a:lnTo>
                    <a:lnTo>
                      <a:pt x="881" y="16"/>
                    </a:lnTo>
                    <a:lnTo>
                      <a:pt x="881" y="16"/>
                    </a:lnTo>
                    <a:lnTo>
                      <a:pt x="881" y="16"/>
                    </a:lnTo>
                    <a:lnTo>
                      <a:pt x="881" y="18"/>
                    </a:lnTo>
                    <a:lnTo>
                      <a:pt x="881" y="18"/>
                    </a:lnTo>
                    <a:lnTo>
                      <a:pt x="881" y="18"/>
                    </a:lnTo>
                    <a:lnTo>
                      <a:pt x="881" y="18"/>
                    </a:lnTo>
                    <a:lnTo>
                      <a:pt x="881" y="18"/>
                    </a:lnTo>
                    <a:lnTo>
                      <a:pt x="881" y="18"/>
                    </a:lnTo>
                    <a:lnTo>
                      <a:pt x="881" y="20"/>
                    </a:lnTo>
                    <a:lnTo>
                      <a:pt x="881" y="20"/>
                    </a:lnTo>
                    <a:lnTo>
                      <a:pt x="881" y="20"/>
                    </a:lnTo>
                    <a:lnTo>
                      <a:pt x="881" y="20"/>
                    </a:lnTo>
                    <a:lnTo>
                      <a:pt x="881" y="20"/>
                    </a:lnTo>
                    <a:lnTo>
                      <a:pt x="881" y="22"/>
                    </a:lnTo>
                    <a:lnTo>
                      <a:pt x="881" y="22"/>
                    </a:lnTo>
                    <a:lnTo>
                      <a:pt x="881" y="22"/>
                    </a:lnTo>
                    <a:lnTo>
                      <a:pt x="881" y="22"/>
                    </a:lnTo>
                    <a:lnTo>
                      <a:pt x="883" y="22"/>
                    </a:lnTo>
                    <a:lnTo>
                      <a:pt x="883" y="22"/>
                    </a:lnTo>
                    <a:lnTo>
                      <a:pt x="883" y="22"/>
                    </a:lnTo>
                    <a:lnTo>
                      <a:pt x="883" y="22"/>
                    </a:lnTo>
                    <a:lnTo>
                      <a:pt x="883" y="24"/>
                    </a:lnTo>
                    <a:lnTo>
                      <a:pt x="883" y="24"/>
                    </a:lnTo>
                    <a:lnTo>
                      <a:pt x="883" y="24"/>
                    </a:lnTo>
                    <a:lnTo>
                      <a:pt x="883" y="25"/>
                    </a:lnTo>
                    <a:lnTo>
                      <a:pt x="885" y="25"/>
                    </a:lnTo>
                    <a:lnTo>
                      <a:pt x="885" y="25"/>
                    </a:lnTo>
                    <a:lnTo>
                      <a:pt x="885" y="25"/>
                    </a:lnTo>
                    <a:lnTo>
                      <a:pt x="885" y="25"/>
                    </a:lnTo>
                    <a:lnTo>
                      <a:pt x="885" y="25"/>
                    </a:lnTo>
                    <a:lnTo>
                      <a:pt x="885" y="25"/>
                    </a:lnTo>
                    <a:lnTo>
                      <a:pt x="885" y="27"/>
                    </a:lnTo>
                    <a:lnTo>
                      <a:pt x="885" y="27"/>
                    </a:lnTo>
                    <a:lnTo>
                      <a:pt x="885" y="27"/>
                    </a:lnTo>
                    <a:lnTo>
                      <a:pt x="885" y="29"/>
                    </a:lnTo>
                    <a:lnTo>
                      <a:pt x="885" y="29"/>
                    </a:lnTo>
                    <a:lnTo>
                      <a:pt x="885" y="29"/>
                    </a:lnTo>
                    <a:lnTo>
                      <a:pt x="885" y="29"/>
                    </a:lnTo>
                    <a:lnTo>
                      <a:pt x="885" y="29"/>
                    </a:lnTo>
                    <a:lnTo>
                      <a:pt x="885" y="29"/>
                    </a:lnTo>
                    <a:lnTo>
                      <a:pt x="885" y="29"/>
                    </a:lnTo>
                    <a:lnTo>
                      <a:pt x="885" y="31"/>
                    </a:lnTo>
                    <a:lnTo>
                      <a:pt x="885" y="31"/>
                    </a:lnTo>
                    <a:lnTo>
                      <a:pt x="885" y="31"/>
                    </a:lnTo>
                    <a:lnTo>
                      <a:pt x="885" y="31"/>
                    </a:lnTo>
                    <a:lnTo>
                      <a:pt x="885" y="31"/>
                    </a:lnTo>
                    <a:lnTo>
                      <a:pt x="885" y="31"/>
                    </a:lnTo>
                    <a:lnTo>
                      <a:pt x="885" y="31"/>
                    </a:lnTo>
                    <a:lnTo>
                      <a:pt x="885" y="31"/>
                    </a:lnTo>
                    <a:lnTo>
                      <a:pt x="885" y="33"/>
                    </a:lnTo>
                    <a:lnTo>
                      <a:pt x="885" y="33"/>
                    </a:lnTo>
                    <a:lnTo>
                      <a:pt x="885" y="33"/>
                    </a:lnTo>
                    <a:lnTo>
                      <a:pt x="885" y="35"/>
                    </a:lnTo>
                    <a:lnTo>
                      <a:pt x="885" y="35"/>
                    </a:lnTo>
                    <a:lnTo>
                      <a:pt x="883" y="35"/>
                    </a:lnTo>
                    <a:lnTo>
                      <a:pt x="883" y="35"/>
                    </a:lnTo>
                    <a:lnTo>
                      <a:pt x="883" y="35"/>
                    </a:lnTo>
                    <a:lnTo>
                      <a:pt x="883" y="35"/>
                    </a:lnTo>
                    <a:lnTo>
                      <a:pt x="883" y="35"/>
                    </a:lnTo>
                    <a:lnTo>
                      <a:pt x="883" y="35"/>
                    </a:lnTo>
                    <a:lnTo>
                      <a:pt x="883" y="35"/>
                    </a:lnTo>
                    <a:lnTo>
                      <a:pt x="883" y="36"/>
                    </a:lnTo>
                    <a:lnTo>
                      <a:pt x="883" y="36"/>
                    </a:lnTo>
                    <a:lnTo>
                      <a:pt x="883" y="36"/>
                    </a:lnTo>
                    <a:lnTo>
                      <a:pt x="885" y="36"/>
                    </a:lnTo>
                    <a:lnTo>
                      <a:pt x="885" y="36"/>
                    </a:lnTo>
                    <a:lnTo>
                      <a:pt x="885" y="36"/>
                    </a:lnTo>
                    <a:lnTo>
                      <a:pt x="885" y="36"/>
                    </a:lnTo>
                    <a:lnTo>
                      <a:pt x="885" y="36"/>
                    </a:lnTo>
                    <a:lnTo>
                      <a:pt x="885" y="38"/>
                    </a:lnTo>
                    <a:lnTo>
                      <a:pt x="885" y="38"/>
                    </a:lnTo>
                    <a:lnTo>
                      <a:pt x="885" y="38"/>
                    </a:lnTo>
                    <a:lnTo>
                      <a:pt x="885" y="38"/>
                    </a:lnTo>
                    <a:lnTo>
                      <a:pt x="885" y="38"/>
                    </a:lnTo>
                    <a:lnTo>
                      <a:pt x="885" y="38"/>
                    </a:lnTo>
                    <a:lnTo>
                      <a:pt x="885" y="38"/>
                    </a:lnTo>
                    <a:lnTo>
                      <a:pt x="885" y="38"/>
                    </a:lnTo>
                    <a:lnTo>
                      <a:pt x="887" y="38"/>
                    </a:lnTo>
                    <a:lnTo>
                      <a:pt x="887" y="38"/>
                    </a:lnTo>
                    <a:lnTo>
                      <a:pt x="887" y="38"/>
                    </a:lnTo>
                    <a:lnTo>
                      <a:pt x="887" y="38"/>
                    </a:lnTo>
                    <a:lnTo>
                      <a:pt x="888" y="38"/>
                    </a:lnTo>
                    <a:lnTo>
                      <a:pt x="888" y="38"/>
                    </a:lnTo>
                    <a:lnTo>
                      <a:pt x="888" y="38"/>
                    </a:lnTo>
                    <a:lnTo>
                      <a:pt x="888" y="38"/>
                    </a:lnTo>
                    <a:lnTo>
                      <a:pt x="888" y="38"/>
                    </a:lnTo>
                    <a:lnTo>
                      <a:pt x="888" y="38"/>
                    </a:lnTo>
                    <a:lnTo>
                      <a:pt x="888" y="38"/>
                    </a:lnTo>
                    <a:lnTo>
                      <a:pt x="888" y="38"/>
                    </a:lnTo>
                    <a:lnTo>
                      <a:pt x="888" y="38"/>
                    </a:lnTo>
                    <a:lnTo>
                      <a:pt x="888" y="40"/>
                    </a:lnTo>
                    <a:lnTo>
                      <a:pt x="888" y="40"/>
                    </a:lnTo>
                    <a:lnTo>
                      <a:pt x="888" y="40"/>
                    </a:lnTo>
                    <a:lnTo>
                      <a:pt x="888" y="40"/>
                    </a:lnTo>
                    <a:lnTo>
                      <a:pt x="888" y="40"/>
                    </a:lnTo>
                    <a:lnTo>
                      <a:pt x="888" y="40"/>
                    </a:lnTo>
                    <a:lnTo>
                      <a:pt x="888" y="40"/>
                    </a:lnTo>
                    <a:lnTo>
                      <a:pt x="888" y="40"/>
                    </a:lnTo>
                    <a:lnTo>
                      <a:pt x="888" y="40"/>
                    </a:lnTo>
                    <a:lnTo>
                      <a:pt x="888" y="42"/>
                    </a:lnTo>
                    <a:lnTo>
                      <a:pt x="888" y="42"/>
                    </a:lnTo>
                    <a:lnTo>
                      <a:pt x="888" y="42"/>
                    </a:lnTo>
                    <a:lnTo>
                      <a:pt x="888" y="42"/>
                    </a:lnTo>
                    <a:lnTo>
                      <a:pt x="890" y="42"/>
                    </a:lnTo>
                    <a:lnTo>
                      <a:pt x="890" y="42"/>
                    </a:lnTo>
                    <a:lnTo>
                      <a:pt x="890" y="42"/>
                    </a:lnTo>
                    <a:lnTo>
                      <a:pt x="890" y="42"/>
                    </a:lnTo>
                    <a:lnTo>
                      <a:pt x="890" y="42"/>
                    </a:lnTo>
                    <a:lnTo>
                      <a:pt x="890" y="42"/>
                    </a:lnTo>
                    <a:lnTo>
                      <a:pt x="890" y="42"/>
                    </a:lnTo>
                    <a:lnTo>
                      <a:pt x="890" y="44"/>
                    </a:lnTo>
                    <a:lnTo>
                      <a:pt x="890" y="44"/>
                    </a:lnTo>
                    <a:lnTo>
                      <a:pt x="892" y="44"/>
                    </a:lnTo>
                    <a:lnTo>
                      <a:pt x="892" y="44"/>
                    </a:lnTo>
                    <a:lnTo>
                      <a:pt x="892" y="44"/>
                    </a:lnTo>
                    <a:lnTo>
                      <a:pt x="892" y="44"/>
                    </a:lnTo>
                    <a:lnTo>
                      <a:pt x="892" y="44"/>
                    </a:lnTo>
                    <a:lnTo>
                      <a:pt x="892" y="44"/>
                    </a:lnTo>
                    <a:lnTo>
                      <a:pt x="892" y="44"/>
                    </a:lnTo>
                    <a:lnTo>
                      <a:pt x="892" y="45"/>
                    </a:lnTo>
                    <a:lnTo>
                      <a:pt x="894" y="45"/>
                    </a:lnTo>
                    <a:lnTo>
                      <a:pt x="894" y="45"/>
                    </a:lnTo>
                    <a:lnTo>
                      <a:pt x="894" y="45"/>
                    </a:lnTo>
                    <a:lnTo>
                      <a:pt x="894" y="45"/>
                    </a:lnTo>
                    <a:lnTo>
                      <a:pt x="894" y="45"/>
                    </a:lnTo>
                    <a:lnTo>
                      <a:pt x="894" y="45"/>
                    </a:lnTo>
                    <a:lnTo>
                      <a:pt x="894" y="45"/>
                    </a:lnTo>
                    <a:lnTo>
                      <a:pt x="894" y="45"/>
                    </a:lnTo>
                    <a:lnTo>
                      <a:pt x="896" y="45"/>
                    </a:lnTo>
                    <a:lnTo>
                      <a:pt x="896" y="45"/>
                    </a:lnTo>
                    <a:lnTo>
                      <a:pt x="896" y="45"/>
                    </a:lnTo>
                    <a:lnTo>
                      <a:pt x="896" y="45"/>
                    </a:lnTo>
                    <a:lnTo>
                      <a:pt x="896" y="45"/>
                    </a:lnTo>
                    <a:lnTo>
                      <a:pt x="896" y="45"/>
                    </a:lnTo>
                    <a:lnTo>
                      <a:pt x="896" y="45"/>
                    </a:lnTo>
                    <a:lnTo>
                      <a:pt x="896" y="45"/>
                    </a:lnTo>
                    <a:lnTo>
                      <a:pt x="896" y="44"/>
                    </a:lnTo>
                    <a:lnTo>
                      <a:pt x="897" y="44"/>
                    </a:lnTo>
                    <a:lnTo>
                      <a:pt x="897" y="44"/>
                    </a:lnTo>
                    <a:lnTo>
                      <a:pt x="897" y="44"/>
                    </a:lnTo>
                    <a:lnTo>
                      <a:pt x="897" y="45"/>
                    </a:lnTo>
                    <a:lnTo>
                      <a:pt x="897" y="45"/>
                    </a:lnTo>
                    <a:lnTo>
                      <a:pt x="897" y="45"/>
                    </a:lnTo>
                    <a:lnTo>
                      <a:pt x="897" y="45"/>
                    </a:lnTo>
                    <a:lnTo>
                      <a:pt x="897" y="45"/>
                    </a:lnTo>
                    <a:lnTo>
                      <a:pt x="899" y="45"/>
                    </a:lnTo>
                    <a:lnTo>
                      <a:pt x="899" y="45"/>
                    </a:lnTo>
                    <a:lnTo>
                      <a:pt x="899" y="45"/>
                    </a:lnTo>
                    <a:lnTo>
                      <a:pt x="899" y="45"/>
                    </a:lnTo>
                    <a:lnTo>
                      <a:pt x="899" y="45"/>
                    </a:lnTo>
                    <a:lnTo>
                      <a:pt x="899" y="44"/>
                    </a:lnTo>
                    <a:lnTo>
                      <a:pt x="901" y="45"/>
                    </a:lnTo>
                    <a:lnTo>
                      <a:pt x="901" y="45"/>
                    </a:lnTo>
                    <a:lnTo>
                      <a:pt x="901" y="44"/>
                    </a:lnTo>
                    <a:lnTo>
                      <a:pt x="901" y="44"/>
                    </a:lnTo>
                    <a:lnTo>
                      <a:pt x="903" y="45"/>
                    </a:lnTo>
                    <a:lnTo>
                      <a:pt x="903" y="45"/>
                    </a:lnTo>
                    <a:lnTo>
                      <a:pt x="903" y="45"/>
                    </a:lnTo>
                    <a:lnTo>
                      <a:pt x="903" y="45"/>
                    </a:lnTo>
                    <a:lnTo>
                      <a:pt x="903" y="45"/>
                    </a:lnTo>
                    <a:lnTo>
                      <a:pt x="903" y="45"/>
                    </a:lnTo>
                    <a:lnTo>
                      <a:pt x="903" y="45"/>
                    </a:lnTo>
                    <a:lnTo>
                      <a:pt x="903" y="45"/>
                    </a:lnTo>
                    <a:lnTo>
                      <a:pt x="903" y="45"/>
                    </a:lnTo>
                    <a:lnTo>
                      <a:pt x="903" y="45"/>
                    </a:lnTo>
                    <a:lnTo>
                      <a:pt x="905" y="45"/>
                    </a:lnTo>
                    <a:lnTo>
                      <a:pt x="905" y="45"/>
                    </a:lnTo>
                    <a:lnTo>
                      <a:pt x="905" y="45"/>
                    </a:lnTo>
                    <a:lnTo>
                      <a:pt x="905" y="45"/>
                    </a:lnTo>
                    <a:lnTo>
                      <a:pt x="905" y="47"/>
                    </a:lnTo>
                    <a:lnTo>
                      <a:pt x="905" y="47"/>
                    </a:lnTo>
                    <a:lnTo>
                      <a:pt x="905" y="47"/>
                    </a:lnTo>
                    <a:lnTo>
                      <a:pt x="905" y="47"/>
                    </a:lnTo>
                    <a:lnTo>
                      <a:pt x="905" y="47"/>
                    </a:lnTo>
                    <a:lnTo>
                      <a:pt x="905" y="47"/>
                    </a:lnTo>
                    <a:lnTo>
                      <a:pt x="905" y="47"/>
                    </a:lnTo>
                    <a:lnTo>
                      <a:pt x="905" y="47"/>
                    </a:lnTo>
                    <a:lnTo>
                      <a:pt x="905" y="47"/>
                    </a:lnTo>
                    <a:lnTo>
                      <a:pt x="905" y="47"/>
                    </a:lnTo>
                    <a:lnTo>
                      <a:pt x="907" y="49"/>
                    </a:lnTo>
                    <a:lnTo>
                      <a:pt x="907" y="49"/>
                    </a:lnTo>
                    <a:lnTo>
                      <a:pt x="907" y="49"/>
                    </a:lnTo>
                    <a:lnTo>
                      <a:pt x="907" y="49"/>
                    </a:lnTo>
                    <a:lnTo>
                      <a:pt x="907" y="49"/>
                    </a:lnTo>
                    <a:lnTo>
                      <a:pt x="907" y="49"/>
                    </a:lnTo>
                    <a:lnTo>
                      <a:pt x="907" y="49"/>
                    </a:lnTo>
                    <a:lnTo>
                      <a:pt x="907" y="49"/>
                    </a:lnTo>
                    <a:lnTo>
                      <a:pt x="907" y="49"/>
                    </a:lnTo>
                    <a:lnTo>
                      <a:pt x="907" y="49"/>
                    </a:lnTo>
                    <a:lnTo>
                      <a:pt x="907" y="51"/>
                    </a:lnTo>
                    <a:lnTo>
                      <a:pt x="907" y="51"/>
                    </a:lnTo>
                    <a:lnTo>
                      <a:pt x="907" y="51"/>
                    </a:lnTo>
                    <a:lnTo>
                      <a:pt x="907" y="51"/>
                    </a:lnTo>
                    <a:lnTo>
                      <a:pt x="907" y="51"/>
                    </a:lnTo>
                    <a:lnTo>
                      <a:pt x="907" y="51"/>
                    </a:lnTo>
                    <a:lnTo>
                      <a:pt x="907" y="51"/>
                    </a:lnTo>
                    <a:lnTo>
                      <a:pt x="907" y="51"/>
                    </a:lnTo>
                    <a:lnTo>
                      <a:pt x="907" y="51"/>
                    </a:lnTo>
                    <a:lnTo>
                      <a:pt x="907" y="53"/>
                    </a:lnTo>
                    <a:lnTo>
                      <a:pt x="907" y="53"/>
                    </a:lnTo>
                    <a:lnTo>
                      <a:pt x="907" y="53"/>
                    </a:lnTo>
                    <a:lnTo>
                      <a:pt x="907" y="53"/>
                    </a:lnTo>
                    <a:lnTo>
                      <a:pt x="908" y="53"/>
                    </a:lnTo>
                    <a:lnTo>
                      <a:pt x="908" y="53"/>
                    </a:lnTo>
                    <a:lnTo>
                      <a:pt x="908" y="53"/>
                    </a:lnTo>
                    <a:lnTo>
                      <a:pt x="908" y="53"/>
                    </a:lnTo>
                    <a:lnTo>
                      <a:pt x="908" y="53"/>
                    </a:lnTo>
                    <a:lnTo>
                      <a:pt x="908" y="53"/>
                    </a:lnTo>
                    <a:lnTo>
                      <a:pt x="910" y="53"/>
                    </a:lnTo>
                    <a:lnTo>
                      <a:pt x="910" y="53"/>
                    </a:lnTo>
                    <a:lnTo>
                      <a:pt x="910" y="53"/>
                    </a:lnTo>
                    <a:lnTo>
                      <a:pt x="910" y="54"/>
                    </a:lnTo>
                    <a:lnTo>
                      <a:pt x="910" y="54"/>
                    </a:lnTo>
                    <a:lnTo>
                      <a:pt x="912" y="54"/>
                    </a:lnTo>
                    <a:lnTo>
                      <a:pt x="912" y="54"/>
                    </a:lnTo>
                    <a:lnTo>
                      <a:pt x="912" y="54"/>
                    </a:lnTo>
                    <a:lnTo>
                      <a:pt x="912" y="54"/>
                    </a:lnTo>
                    <a:lnTo>
                      <a:pt x="912" y="54"/>
                    </a:lnTo>
                    <a:lnTo>
                      <a:pt x="912" y="56"/>
                    </a:lnTo>
                    <a:lnTo>
                      <a:pt x="912" y="56"/>
                    </a:lnTo>
                    <a:lnTo>
                      <a:pt x="912" y="56"/>
                    </a:lnTo>
                    <a:lnTo>
                      <a:pt x="912" y="56"/>
                    </a:lnTo>
                    <a:lnTo>
                      <a:pt x="912" y="56"/>
                    </a:lnTo>
                    <a:lnTo>
                      <a:pt x="912" y="56"/>
                    </a:lnTo>
                    <a:lnTo>
                      <a:pt x="912" y="56"/>
                    </a:lnTo>
                    <a:lnTo>
                      <a:pt x="912" y="56"/>
                    </a:lnTo>
                    <a:lnTo>
                      <a:pt x="914" y="56"/>
                    </a:lnTo>
                    <a:lnTo>
                      <a:pt x="914" y="56"/>
                    </a:lnTo>
                    <a:lnTo>
                      <a:pt x="914" y="56"/>
                    </a:lnTo>
                    <a:lnTo>
                      <a:pt x="914" y="56"/>
                    </a:lnTo>
                    <a:lnTo>
                      <a:pt x="914" y="56"/>
                    </a:lnTo>
                    <a:lnTo>
                      <a:pt x="914" y="58"/>
                    </a:lnTo>
                    <a:lnTo>
                      <a:pt x="914" y="58"/>
                    </a:lnTo>
                    <a:lnTo>
                      <a:pt x="914" y="58"/>
                    </a:lnTo>
                    <a:lnTo>
                      <a:pt x="914" y="58"/>
                    </a:lnTo>
                    <a:lnTo>
                      <a:pt x="914" y="58"/>
                    </a:lnTo>
                    <a:lnTo>
                      <a:pt x="914" y="58"/>
                    </a:lnTo>
                    <a:lnTo>
                      <a:pt x="914" y="58"/>
                    </a:lnTo>
                    <a:lnTo>
                      <a:pt x="916" y="58"/>
                    </a:lnTo>
                    <a:lnTo>
                      <a:pt x="916" y="58"/>
                    </a:lnTo>
                    <a:lnTo>
                      <a:pt x="916" y="60"/>
                    </a:lnTo>
                    <a:lnTo>
                      <a:pt x="916" y="60"/>
                    </a:lnTo>
                    <a:lnTo>
                      <a:pt x="916" y="60"/>
                    </a:lnTo>
                    <a:lnTo>
                      <a:pt x="916" y="60"/>
                    </a:lnTo>
                    <a:lnTo>
                      <a:pt x="916" y="60"/>
                    </a:lnTo>
                    <a:lnTo>
                      <a:pt x="916" y="60"/>
                    </a:lnTo>
                    <a:lnTo>
                      <a:pt x="916" y="60"/>
                    </a:lnTo>
                    <a:lnTo>
                      <a:pt x="916" y="60"/>
                    </a:lnTo>
                    <a:lnTo>
                      <a:pt x="916" y="60"/>
                    </a:lnTo>
                    <a:lnTo>
                      <a:pt x="917" y="60"/>
                    </a:lnTo>
                    <a:lnTo>
                      <a:pt x="917" y="60"/>
                    </a:lnTo>
                    <a:lnTo>
                      <a:pt x="917" y="60"/>
                    </a:lnTo>
                    <a:lnTo>
                      <a:pt x="917" y="60"/>
                    </a:lnTo>
                    <a:lnTo>
                      <a:pt x="917" y="60"/>
                    </a:lnTo>
                    <a:lnTo>
                      <a:pt x="917" y="60"/>
                    </a:lnTo>
                    <a:lnTo>
                      <a:pt x="917" y="60"/>
                    </a:lnTo>
                    <a:lnTo>
                      <a:pt x="917" y="60"/>
                    </a:lnTo>
                    <a:lnTo>
                      <a:pt x="917" y="62"/>
                    </a:lnTo>
                    <a:lnTo>
                      <a:pt x="917" y="62"/>
                    </a:lnTo>
                    <a:lnTo>
                      <a:pt x="917" y="62"/>
                    </a:lnTo>
                    <a:lnTo>
                      <a:pt x="917" y="62"/>
                    </a:lnTo>
                    <a:lnTo>
                      <a:pt x="917" y="62"/>
                    </a:lnTo>
                    <a:lnTo>
                      <a:pt x="916" y="62"/>
                    </a:lnTo>
                    <a:lnTo>
                      <a:pt x="917" y="62"/>
                    </a:lnTo>
                    <a:lnTo>
                      <a:pt x="917" y="62"/>
                    </a:lnTo>
                    <a:lnTo>
                      <a:pt x="917" y="63"/>
                    </a:lnTo>
                    <a:lnTo>
                      <a:pt x="917" y="63"/>
                    </a:lnTo>
                    <a:lnTo>
                      <a:pt x="917" y="63"/>
                    </a:lnTo>
                    <a:lnTo>
                      <a:pt x="917" y="63"/>
                    </a:lnTo>
                    <a:lnTo>
                      <a:pt x="917" y="63"/>
                    </a:lnTo>
                    <a:lnTo>
                      <a:pt x="917" y="63"/>
                    </a:lnTo>
                    <a:lnTo>
                      <a:pt x="917" y="65"/>
                    </a:lnTo>
                    <a:lnTo>
                      <a:pt x="917" y="65"/>
                    </a:lnTo>
                    <a:lnTo>
                      <a:pt x="917" y="65"/>
                    </a:lnTo>
                    <a:lnTo>
                      <a:pt x="917" y="65"/>
                    </a:lnTo>
                    <a:lnTo>
                      <a:pt x="917" y="65"/>
                    </a:lnTo>
                    <a:lnTo>
                      <a:pt x="917" y="65"/>
                    </a:lnTo>
                    <a:lnTo>
                      <a:pt x="917" y="65"/>
                    </a:lnTo>
                    <a:lnTo>
                      <a:pt x="917" y="65"/>
                    </a:lnTo>
                    <a:lnTo>
                      <a:pt x="917" y="67"/>
                    </a:lnTo>
                    <a:lnTo>
                      <a:pt x="917" y="67"/>
                    </a:lnTo>
                    <a:lnTo>
                      <a:pt x="917" y="67"/>
                    </a:lnTo>
                    <a:lnTo>
                      <a:pt x="917" y="67"/>
                    </a:lnTo>
                    <a:lnTo>
                      <a:pt x="917" y="67"/>
                    </a:lnTo>
                    <a:lnTo>
                      <a:pt x="917" y="67"/>
                    </a:lnTo>
                    <a:lnTo>
                      <a:pt x="917" y="67"/>
                    </a:lnTo>
                    <a:lnTo>
                      <a:pt x="917" y="67"/>
                    </a:lnTo>
                    <a:lnTo>
                      <a:pt x="917" y="69"/>
                    </a:lnTo>
                    <a:lnTo>
                      <a:pt x="917" y="69"/>
                    </a:lnTo>
                    <a:lnTo>
                      <a:pt x="917" y="69"/>
                    </a:lnTo>
                    <a:lnTo>
                      <a:pt x="917" y="69"/>
                    </a:lnTo>
                    <a:lnTo>
                      <a:pt x="917" y="69"/>
                    </a:lnTo>
                    <a:lnTo>
                      <a:pt x="917" y="69"/>
                    </a:lnTo>
                    <a:lnTo>
                      <a:pt x="917" y="69"/>
                    </a:lnTo>
                    <a:lnTo>
                      <a:pt x="917" y="69"/>
                    </a:lnTo>
                    <a:lnTo>
                      <a:pt x="917" y="69"/>
                    </a:lnTo>
                    <a:lnTo>
                      <a:pt x="917" y="69"/>
                    </a:lnTo>
                    <a:lnTo>
                      <a:pt x="917" y="71"/>
                    </a:lnTo>
                    <a:lnTo>
                      <a:pt x="917" y="71"/>
                    </a:lnTo>
                    <a:lnTo>
                      <a:pt x="917" y="71"/>
                    </a:lnTo>
                    <a:lnTo>
                      <a:pt x="917" y="71"/>
                    </a:lnTo>
                    <a:lnTo>
                      <a:pt x="917" y="71"/>
                    </a:lnTo>
                    <a:lnTo>
                      <a:pt x="917" y="73"/>
                    </a:lnTo>
                    <a:lnTo>
                      <a:pt x="917" y="73"/>
                    </a:lnTo>
                    <a:lnTo>
                      <a:pt x="917" y="73"/>
                    </a:lnTo>
                    <a:lnTo>
                      <a:pt x="917" y="73"/>
                    </a:lnTo>
                    <a:lnTo>
                      <a:pt x="919" y="73"/>
                    </a:lnTo>
                    <a:lnTo>
                      <a:pt x="919" y="73"/>
                    </a:lnTo>
                    <a:lnTo>
                      <a:pt x="919" y="73"/>
                    </a:lnTo>
                    <a:lnTo>
                      <a:pt x="917" y="73"/>
                    </a:lnTo>
                    <a:lnTo>
                      <a:pt x="919" y="74"/>
                    </a:lnTo>
                    <a:lnTo>
                      <a:pt x="917" y="74"/>
                    </a:lnTo>
                    <a:lnTo>
                      <a:pt x="917" y="74"/>
                    </a:lnTo>
                    <a:lnTo>
                      <a:pt x="919" y="74"/>
                    </a:lnTo>
                    <a:lnTo>
                      <a:pt x="919" y="74"/>
                    </a:lnTo>
                    <a:lnTo>
                      <a:pt x="919" y="74"/>
                    </a:lnTo>
                    <a:lnTo>
                      <a:pt x="919" y="76"/>
                    </a:lnTo>
                    <a:lnTo>
                      <a:pt x="917" y="76"/>
                    </a:lnTo>
                    <a:lnTo>
                      <a:pt x="917" y="76"/>
                    </a:lnTo>
                    <a:lnTo>
                      <a:pt x="917" y="76"/>
                    </a:lnTo>
                    <a:lnTo>
                      <a:pt x="917" y="76"/>
                    </a:lnTo>
                    <a:lnTo>
                      <a:pt x="917" y="76"/>
                    </a:lnTo>
                    <a:lnTo>
                      <a:pt x="917" y="76"/>
                    </a:lnTo>
                    <a:lnTo>
                      <a:pt x="919" y="78"/>
                    </a:lnTo>
                    <a:lnTo>
                      <a:pt x="919" y="78"/>
                    </a:lnTo>
                    <a:lnTo>
                      <a:pt x="919" y="78"/>
                    </a:lnTo>
                    <a:lnTo>
                      <a:pt x="919" y="78"/>
                    </a:lnTo>
                    <a:lnTo>
                      <a:pt x="917" y="78"/>
                    </a:lnTo>
                    <a:lnTo>
                      <a:pt x="917" y="78"/>
                    </a:lnTo>
                    <a:lnTo>
                      <a:pt x="917" y="80"/>
                    </a:lnTo>
                    <a:lnTo>
                      <a:pt x="917" y="80"/>
                    </a:lnTo>
                    <a:lnTo>
                      <a:pt x="917" y="80"/>
                    </a:lnTo>
                    <a:lnTo>
                      <a:pt x="917" y="80"/>
                    </a:lnTo>
                    <a:lnTo>
                      <a:pt x="917" y="80"/>
                    </a:lnTo>
                    <a:lnTo>
                      <a:pt x="917" y="80"/>
                    </a:lnTo>
                    <a:lnTo>
                      <a:pt x="917" y="82"/>
                    </a:lnTo>
                    <a:lnTo>
                      <a:pt x="917" y="82"/>
                    </a:lnTo>
                    <a:lnTo>
                      <a:pt x="919" y="82"/>
                    </a:lnTo>
                    <a:lnTo>
                      <a:pt x="917" y="82"/>
                    </a:lnTo>
                    <a:lnTo>
                      <a:pt x="917" y="82"/>
                    </a:lnTo>
                    <a:lnTo>
                      <a:pt x="917" y="83"/>
                    </a:lnTo>
                    <a:lnTo>
                      <a:pt x="917" y="83"/>
                    </a:lnTo>
                    <a:lnTo>
                      <a:pt x="917" y="83"/>
                    </a:lnTo>
                    <a:lnTo>
                      <a:pt x="917" y="83"/>
                    </a:lnTo>
                    <a:lnTo>
                      <a:pt x="917" y="83"/>
                    </a:lnTo>
                    <a:lnTo>
                      <a:pt x="917" y="83"/>
                    </a:lnTo>
                    <a:lnTo>
                      <a:pt x="917" y="83"/>
                    </a:lnTo>
                    <a:lnTo>
                      <a:pt x="917" y="83"/>
                    </a:lnTo>
                    <a:lnTo>
                      <a:pt x="917" y="83"/>
                    </a:lnTo>
                    <a:lnTo>
                      <a:pt x="917" y="83"/>
                    </a:lnTo>
                    <a:lnTo>
                      <a:pt x="917" y="83"/>
                    </a:lnTo>
                    <a:lnTo>
                      <a:pt x="916" y="83"/>
                    </a:lnTo>
                    <a:lnTo>
                      <a:pt x="916" y="85"/>
                    </a:lnTo>
                    <a:lnTo>
                      <a:pt x="916" y="85"/>
                    </a:lnTo>
                    <a:lnTo>
                      <a:pt x="916" y="85"/>
                    </a:lnTo>
                    <a:lnTo>
                      <a:pt x="916" y="85"/>
                    </a:lnTo>
                    <a:lnTo>
                      <a:pt x="916" y="85"/>
                    </a:lnTo>
                    <a:lnTo>
                      <a:pt x="916" y="85"/>
                    </a:lnTo>
                    <a:lnTo>
                      <a:pt x="916" y="85"/>
                    </a:lnTo>
                    <a:lnTo>
                      <a:pt x="916" y="87"/>
                    </a:lnTo>
                    <a:lnTo>
                      <a:pt x="916" y="87"/>
                    </a:lnTo>
                    <a:lnTo>
                      <a:pt x="916" y="87"/>
                    </a:lnTo>
                    <a:lnTo>
                      <a:pt x="916" y="87"/>
                    </a:lnTo>
                    <a:lnTo>
                      <a:pt x="916" y="87"/>
                    </a:lnTo>
                    <a:lnTo>
                      <a:pt x="916" y="87"/>
                    </a:lnTo>
                    <a:lnTo>
                      <a:pt x="916" y="87"/>
                    </a:lnTo>
                    <a:lnTo>
                      <a:pt x="916" y="89"/>
                    </a:lnTo>
                    <a:lnTo>
                      <a:pt x="916" y="89"/>
                    </a:lnTo>
                    <a:lnTo>
                      <a:pt x="916" y="89"/>
                    </a:lnTo>
                    <a:lnTo>
                      <a:pt x="916" y="89"/>
                    </a:lnTo>
                    <a:lnTo>
                      <a:pt x="916" y="89"/>
                    </a:lnTo>
                    <a:lnTo>
                      <a:pt x="916" y="89"/>
                    </a:lnTo>
                    <a:lnTo>
                      <a:pt x="916" y="89"/>
                    </a:lnTo>
                    <a:lnTo>
                      <a:pt x="916" y="91"/>
                    </a:lnTo>
                    <a:lnTo>
                      <a:pt x="916" y="91"/>
                    </a:lnTo>
                    <a:lnTo>
                      <a:pt x="916" y="91"/>
                    </a:lnTo>
                    <a:lnTo>
                      <a:pt x="916" y="91"/>
                    </a:lnTo>
                    <a:lnTo>
                      <a:pt x="916" y="91"/>
                    </a:lnTo>
                    <a:lnTo>
                      <a:pt x="916" y="91"/>
                    </a:lnTo>
                    <a:lnTo>
                      <a:pt x="916" y="91"/>
                    </a:lnTo>
                    <a:lnTo>
                      <a:pt x="914" y="91"/>
                    </a:lnTo>
                    <a:lnTo>
                      <a:pt x="916" y="92"/>
                    </a:lnTo>
                    <a:lnTo>
                      <a:pt x="916" y="92"/>
                    </a:lnTo>
                    <a:lnTo>
                      <a:pt x="916" y="92"/>
                    </a:lnTo>
                    <a:lnTo>
                      <a:pt x="916" y="92"/>
                    </a:lnTo>
                    <a:lnTo>
                      <a:pt x="914" y="92"/>
                    </a:lnTo>
                    <a:lnTo>
                      <a:pt x="914" y="92"/>
                    </a:lnTo>
                    <a:lnTo>
                      <a:pt x="914" y="92"/>
                    </a:lnTo>
                    <a:lnTo>
                      <a:pt x="914" y="92"/>
                    </a:lnTo>
                    <a:lnTo>
                      <a:pt x="914" y="92"/>
                    </a:lnTo>
                    <a:lnTo>
                      <a:pt x="914" y="92"/>
                    </a:lnTo>
                    <a:lnTo>
                      <a:pt x="914" y="94"/>
                    </a:lnTo>
                    <a:lnTo>
                      <a:pt x="914" y="94"/>
                    </a:lnTo>
                    <a:lnTo>
                      <a:pt x="914" y="94"/>
                    </a:lnTo>
                    <a:lnTo>
                      <a:pt x="914" y="94"/>
                    </a:lnTo>
                    <a:lnTo>
                      <a:pt x="914" y="94"/>
                    </a:lnTo>
                    <a:lnTo>
                      <a:pt x="914" y="96"/>
                    </a:lnTo>
                    <a:lnTo>
                      <a:pt x="914" y="96"/>
                    </a:lnTo>
                    <a:lnTo>
                      <a:pt x="914" y="96"/>
                    </a:lnTo>
                    <a:lnTo>
                      <a:pt x="914" y="96"/>
                    </a:lnTo>
                    <a:lnTo>
                      <a:pt x="914" y="96"/>
                    </a:lnTo>
                    <a:lnTo>
                      <a:pt x="914" y="96"/>
                    </a:lnTo>
                    <a:lnTo>
                      <a:pt x="914" y="96"/>
                    </a:lnTo>
                    <a:lnTo>
                      <a:pt x="914" y="96"/>
                    </a:lnTo>
                    <a:lnTo>
                      <a:pt x="914" y="96"/>
                    </a:lnTo>
                    <a:lnTo>
                      <a:pt x="914" y="98"/>
                    </a:lnTo>
                    <a:lnTo>
                      <a:pt x="912" y="98"/>
                    </a:lnTo>
                    <a:lnTo>
                      <a:pt x="912" y="98"/>
                    </a:lnTo>
                    <a:lnTo>
                      <a:pt x="912" y="98"/>
                    </a:lnTo>
                    <a:lnTo>
                      <a:pt x="912" y="100"/>
                    </a:lnTo>
                    <a:lnTo>
                      <a:pt x="912" y="100"/>
                    </a:lnTo>
                    <a:lnTo>
                      <a:pt x="912" y="100"/>
                    </a:lnTo>
                    <a:lnTo>
                      <a:pt x="912" y="100"/>
                    </a:lnTo>
                    <a:lnTo>
                      <a:pt x="912" y="100"/>
                    </a:lnTo>
                    <a:lnTo>
                      <a:pt x="912" y="100"/>
                    </a:lnTo>
                    <a:lnTo>
                      <a:pt x="912" y="100"/>
                    </a:lnTo>
                    <a:lnTo>
                      <a:pt x="912" y="101"/>
                    </a:lnTo>
                    <a:lnTo>
                      <a:pt x="912" y="101"/>
                    </a:lnTo>
                    <a:lnTo>
                      <a:pt x="912" y="101"/>
                    </a:lnTo>
                    <a:lnTo>
                      <a:pt x="912" y="101"/>
                    </a:lnTo>
                    <a:lnTo>
                      <a:pt x="912" y="101"/>
                    </a:lnTo>
                    <a:lnTo>
                      <a:pt x="912" y="101"/>
                    </a:lnTo>
                    <a:lnTo>
                      <a:pt x="912" y="103"/>
                    </a:lnTo>
                    <a:lnTo>
                      <a:pt x="912" y="103"/>
                    </a:lnTo>
                    <a:lnTo>
                      <a:pt x="912" y="103"/>
                    </a:lnTo>
                    <a:lnTo>
                      <a:pt x="912" y="103"/>
                    </a:lnTo>
                    <a:lnTo>
                      <a:pt x="912" y="103"/>
                    </a:lnTo>
                    <a:lnTo>
                      <a:pt x="912" y="103"/>
                    </a:lnTo>
                    <a:lnTo>
                      <a:pt x="912" y="103"/>
                    </a:lnTo>
                    <a:lnTo>
                      <a:pt x="912" y="105"/>
                    </a:lnTo>
                    <a:lnTo>
                      <a:pt x="912" y="105"/>
                    </a:lnTo>
                    <a:lnTo>
                      <a:pt x="912" y="105"/>
                    </a:lnTo>
                    <a:lnTo>
                      <a:pt x="912" y="105"/>
                    </a:lnTo>
                    <a:lnTo>
                      <a:pt x="912" y="105"/>
                    </a:lnTo>
                    <a:lnTo>
                      <a:pt x="912" y="105"/>
                    </a:lnTo>
                    <a:lnTo>
                      <a:pt x="912" y="105"/>
                    </a:lnTo>
                    <a:lnTo>
                      <a:pt x="910" y="107"/>
                    </a:lnTo>
                    <a:lnTo>
                      <a:pt x="910" y="107"/>
                    </a:lnTo>
                    <a:lnTo>
                      <a:pt x="910" y="107"/>
                    </a:lnTo>
                    <a:lnTo>
                      <a:pt x="910" y="107"/>
                    </a:lnTo>
                    <a:lnTo>
                      <a:pt x="910" y="107"/>
                    </a:lnTo>
                    <a:lnTo>
                      <a:pt x="910" y="107"/>
                    </a:lnTo>
                    <a:lnTo>
                      <a:pt x="910" y="107"/>
                    </a:lnTo>
                    <a:lnTo>
                      <a:pt x="910" y="107"/>
                    </a:lnTo>
                    <a:lnTo>
                      <a:pt x="910" y="109"/>
                    </a:lnTo>
                    <a:lnTo>
                      <a:pt x="910" y="109"/>
                    </a:lnTo>
                    <a:lnTo>
                      <a:pt x="910" y="109"/>
                    </a:lnTo>
                    <a:lnTo>
                      <a:pt x="910" y="109"/>
                    </a:lnTo>
                    <a:lnTo>
                      <a:pt x="910" y="109"/>
                    </a:lnTo>
                    <a:lnTo>
                      <a:pt x="908" y="109"/>
                    </a:lnTo>
                    <a:lnTo>
                      <a:pt x="908" y="109"/>
                    </a:lnTo>
                    <a:lnTo>
                      <a:pt x="908" y="111"/>
                    </a:lnTo>
                    <a:lnTo>
                      <a:pt x="908" y="111"/>
                    </a:lnTo>
                    <a:lnTo>
                      <a:pt x="908" y="111"/>
                    </a:lnTo>
                    <a:lnTo>
                      <a:pt x="907" y="111"/>
                    </a:lnTo>
                    <a:lnTo>
                      <a:pt x="907" y="111"/>
                    </a:lnTo>
                    <a:lnTo>
                      <a:pt x="907" y="111"/>
                    </a:lnTo>
                    <a:lnTo>
                      <a:pt x="907" y="112"/>
                    </a:lnTo>
                    <a:lnTo>
                      <a:pt x="907" y="112"/>
                    </a:lnTo>
                    <a:lnTo>
                      <a:pt x="907" y="112"/>
                    </a:lnTo>
                    <a:lnTo>
                      <a:pt x="907" y="112"/>
                    </a:lnTo>
                    <a:lnTo>
                      <a:pt x="907" y="112"/>
                    </a:lnTo>
                    <a:lnTo>
                      <a:pt x="907" y="112"/>
                    </a:lnTo>
                    <a:lnTo>
                      <a:pt x="907" y="114"/>
                    </a:lnTo>
                    <a:lnTo>
                      <a:pt x="907" y="114"/>
                    </a:lnTo>
                    <a:lnTo>
                      <a:pt x="907" y="114"/>
                    </a:lnTo>
                    <a:lnTo>
                      <a:pt x="907" y="114"/>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8"/>
                    </a:lnTo>
                    <a:lnTo>
                      <a:pt x="908" y="118"/>
                    </a:lnTo>
                    <a:lnTo>
                      <a:pt x="908" y="118"/>
                    </a:lnTo>
                    <a:lnTo>
                      <a:pt x="908" y="118"/>
                    </a:lnTo>
                    <a:lnTo>
                      <a:pt x="908" y="120"/>
                    </a:lnTo>
                    <a:lnTo>
                      <a:pt x="908" y="120"/>
                    </a:lnTo>
                    <a:lnTo>
                      <a:pt x="908" y="120"/>
                    </a:lnTo>
                    <a:lnTo>
                      <a:pt x="908" y="120"/>
                    </a:lnTo>
                    <a:lnTo>
                      <a:pt x="908" y="120"/>
                    </a:lnTo>
                    <a:lnTo>
                      <a:pt x="908" y="120"/>
                    </a:lnTo>
                    <a:lnTo>
                      <a:pt x="908" y="120"/>
                    </a:lnTo>
                    <a:lnTo>
                      <a:pt x="908" y="120"/>
                    </a:lnTo>
                    <a:lnTo>
                      <a:pt x="908" y="120"/>
                    </a:lnTo>
                    <a:lnTo>
                      <a:pt x="908" y="121"/>
                    </a:lnTo>
                    <a:lnTo>
                      <a:pt x="908" y="121"/>
                    </a:lnTo>
                    <a:lnTo>
                      <a:pt x="908" y="121"/>
                    </a:lnTo>
                    <a:lnTo>
                      <a:pt x="908" y="121"/>
                    </a:lnTo>
                    <a:lnTo>
                      <a:pt x="908" y="121"/>
                    </a:lnTo>
                    <a:lnTo>
                      <a:pt x="908" y="121"/>
                    </a:lnTo>
                    <a:lnTo>
                      <a:pt x="908" y="121"/>
                    </a:lnTo>
                    <a:lnTo>
                      <a:pt x="908" y="121"/>
                    </a:lnTo>
                    <a:lnTo>
                      <a:pt x="908" y="123"/>
                    </a:lnTo>
                    <a:lnTo>
                      <a:pt x="908" y="123"/>
                    </a:lnTo>
                    <a:lnTo>
                      <a:pt x="908" y="123"/>
                    </a:lnTo>
                    <a:lnTo>
                      <a:pt x="908" y="123"/>
                    </a:lnTo>
                    <a:lnTo>
                      <a:pt x="908" y="123"/>
                    </a:lnTo>
                    <a:lnTo>
                      <a:pt x="908" y="123"/>
                    </a:lnTo>
                    <a:lnTo>
                      <a:pt x="908" y="123"/>
                    </a:lnTo>
                    <a:lnTo>
                      <a:pt x="908" y="123"/>
                    </a:lnTo>
                    <a:lnTo>
                      <a:pt x="908" y="123"/>
                    </a:lnTo>
                    <a:lnTo>
                      <a:pt x="908" y="125"/>
                    </a:lnTo>
                    <a:lnTo>
                      <a:pt x="908" y="125"/>
                    </a:lnTo>
                    <a:lnTo>
                      <a:pt x="908" y="125"/>
                    </a:lnTo>
                    <a:lnTo>
                      <a:pt x="908" y="125"/>
                    </a:lnTo>
                    <a:lnTo>
                      <a:pt x="908" y="125"/>
                    </a:lnTo>
                    <a:lnTo>
                      <a:pt x="908" y="125"/>
                    </a:lnTo>
                    <a:lnTo>
                      <a:pt x="908" y="125"/>
                    </a:lnTo>
                    <a:lnTo>
                      <a:pt x="908" y="127"/>
                    </a:lnTo>
                    <a:lnTo>
                      <a:pt x="908" y="127"/>
                    </a:lnTo>
                    <a:lnTo>
                      <a:pt x="908" y="127"/>
                    </a:lnTo>
                    <a:lnTo>
                      <a:pt x="908" y="127"/>
                    </a:lnTo>
                    <a:lnTo>
                      <a:pt x="908" y="129"/>
                    </a:lnTo>
                    <a:lnTo>
                      <a:pt x="908" y="129"/>
                    </a:lnTo>
                    <a:lnTo>
                      <a:pt x="908" y="129"/>
                    </a:lnTo>
                    <a:lnTo>
                      <a:pt x="908" y="129"/>
                    </a:lnTo>
                    <a:lnTo>
                      <a:pt x="908" y="129"/>
                    </a:lnTo>
                    <a:lnTo>
                      <a:pt x="910" y="130"/>
                    </a:lnTo>
                    <a:lnTo>
                      <a:pt x="910" y="130"/>
                    </a:lnTo>
                    <a:lnTo>
                      <a:pt x="910" y="130"/>
                    </a:lnTo>
                    <a:lnTo>
                      <a:pt x="910" y="130"/>
                    </a:lnTo>
                    <a:lnTo>
                      <a:pt x="910" y="130"/>
                    </a:lnTo>
                    <a:lnTo>
                      <a:pt x="910" y="130"/>
                    </a:lnTo>
                    <a:lnTo>
                      <a:pt x="910" y="132"/>
                    </a:lnTo>
                    <a:lnTo>
                      <a:pt x="910" y="132"/>
                    </a:lnTo>
                    <a:lnTo>
                      <a:pt x="910" y="132"/>
                    </a:lnTo>
                    <a:lnTo>
                      <a:pt x="910" y="132"/>
                    </a:lnTo>
                    <a:lnTo>
                      <a:pt x="910" y="132"/>
                    </a:lnTo>
                    <a:lnTo>
                      <a:pt x="910" y="132"/>
                    </a:lnTo>
                    <a:lnTo>
                      <a:pt x="910" y="134"/>
                    </a:lnTo>
                    <a:lnTo>
                      <a:pt x="910" y="134"/>
                    </a:lnTo>
                    <a:lnTo>
                      <a:pt x="910" y="134"/>
                    </a:lnTo>
                    <a:lnTo>
                      <a:pt x="908" y="134"/>
                    </a:lnTo>
                    <a:lnTo>
                      <a:pt x="908" y="134"/>
                    </a:lnTo>
                    <a:lnTo>
                      <a:pt x="908" y="134"/>
                    </a:lnTo>
                    <a:lnTo>
                      <a:pt x="908" y="134"/>
                    </a:lnTo>
                    <a:lnTo>
                      <a:pt x="908" y="134"/>
                    </a:lnTo>
                    <a:lnTo>
                      <a:pt x="908" y="134"/>
                    </a:lnTo>
                    <a:lnTo>
                      <a:pt x="908" y="136"/>
                    </a:lnTo>
                    <a:lnTo>
                      <a:pt x="908" y="136"/>
                    </a:lnTo>
                    <a:lnTo>
                      <a:pt x="908" y="136"/>
                    </a:lnTo>
                    <a:lnTo>
                      <a:pt x="908" y="136"/>
                    </a:lnTo>
                    <a:lnTo>
                      <a:pt x="908" y="136"/>
                    </a:lnTo>
                    <a:lnTo>
                      <a:pt x="907" y="136"/>
                    </a:lnTo>
                    <a:lnTo>
                      <a:pt x="907" y="136"/>
                    </a:lnTo>
                    <a:lnTo>
                      <a:pt x="907" y="136"/>
                    </a:lnTo>
                    <a:lnTo>
                      <a:pt x="907" y="138"/>
                    </a:lnTo>
                    <a:lnTo>
                      <a:pt x="907" y="138"/>
                    </a:lnTo>
                    <a:lnTo>
                      <a:pt x="907" y="138"/>
                    </a:lnTo>
                    <a:lnTo>
                      <a:pt x="907" y="138"/>
                    </a:lnTo>
                    <a:lnTo>
                      <a:pt x="907" y="138"/>
                    </a:lnTo>
                    <a:lnTo>
                      <a:pt x="907" y="138"/>
                    </a:lnTo>
                    <a:lnTo>
                      <a:pt x="907" y="138"/>
                    </a:lnTo>
                    <a:lnTo>
                      <a:pt x="907" y="138"/>
                    </a:lnTo>
                    <a:lnTo>
                      <a:pt x="907" y="139"/>
                    </a:lnTo>
                    <a:lnTo>
                      <a:pt x="907" y="139"/>
                    </a:lnTo>
                    <a:lnTo>
                      <a:pt x="907" y="139"/>
                    </a:lnTo>
                    <a:lnTo>
                      <a:pt x="907" y="139"/>
                    </a:lnTo>
                    <a:lnTo>
                      <a:pt x="908" y="139"/>
                    </a:lnTo>
                    <a:lnTo>
                      <a:pt x="908" y="139"/>
                    </a:lnTo>
                    <a:lnTo>
                      <a:pt x="908" y="139"/>
                    </a:lnTo>
                    <a:lnTo>
                      <a:pt x="908" y="141"/>
                    </a:lnTo>
                    <a:lnTo>
                      <a:pt x="908" y="141"/>
                    </a:lnTo>
                    <a:lnTo>
                      <a:pt x="908" y="141"/>
                    </a:lnTo>
                    <a:lnTo>
                      <a:pt x="908" y="141"/>
                    </a:lnTo>
                    <a:lnTo>
                      <a:pt x="908" y="143"/>
                    </a:lnTo>
                    <a:lnTo>
                      <a:pt x="908" y="143"/>
                    </a:lnTo>
                    <a:lnTo>
                      <a:pt x="910" y="143"/>
                    </a:lnTo>
                    <a:lnTo>
                      <a:pt x="910" y="143"/>
                    </a:lnTo>
                    <a:lnTo>
                      <a:pt x="910" y="143"/>
                    </a:lnTo>
                    <a:lnTo>
                      <a:pt x="910" y="143"/>
                    </a:lnTo>
                    <a:lnTo>
                      <a:pt x="912" y="143"/>
                    </a:lnTo>
                    <a:lnTo>
                      <a:pt x="912" y="143"/>
                    </a:lnTo>
                    <a:lnTo>
                      <a:pt x="912" y="145"/>
                    </a:lnTo>
                    <a:lnTo>
                      <a:pt x="912" y="145"/>
                    </a:lnTo>
                    <a:lnTo>
                      <a:pt x="912" y="145"/>
                    </a:lnTo>
                    <a:lnTo>
                      <a:pt x="912" y="145"/>
                    </a:lnTo>
                    <a:lnTo>
                      <a:pt x="912" y="145"/>
                    </a:lnTo>
                    <a:lnTo>
                      <a:pt x="912" y="145"/>
                    </a:lnTo>
                    <a:lnTo>
                      <a:pt x="912" y="145"/>
                    </a:lnTo>
                    <a:lnTo>
                      <a:pt x="912" y="145"/>
                    </a:lnTo>
                    <a:lnTo>
                      <a:pt x="914" y="145"/>
                    </a:lnTo>
                    <a:lnTo>
                      <a:pt x="914" y="145"/>
                    </a:lnTo>
                    <a:lnTo>
                      <a:pt x="914" y="145"/>
                    </a:lnTo>
                    <a:lnTo>
                      <a:pt x="914" y="145"/>
                    </a:lnTo>
                    <a:lnTo>
                      <a:pt x="916" y="145"/>
                    </a:lnTo>
                    <a:lnTo>
                      <a:pt x="916" y="147"/>
                    </a:lnTo>
                    <a:lnTo>
                      <a:pt x="917" y="147"/>
                    </a:lnTo>
                    <a:lnTo>
                      <a:pt x="917" y="147"/>
                    </a:lnTo>
                    <a:lnTo>
                      <a:pt x="917" y="147"/>
                    </a:lnTo>
                    <a:lnTo>
                      <a:pt x="917" y="147"/>
                    </a:lnTo>
                    <a:lnTo>
                      <a:pt x="917" y="147"/>
                    </a:lnTo>
                    <a:lnTo>
                      <a:pt x="917" y="149"/>
                    </a:lnTo>
                    <a:lnTo>
                      <a:pt x="917" y="149"/>
                    </a:lnTo>
                    <a:lnTo>
                      <a:pt x="917" y="149"/>
                    </a:lnTo>
                    <a:lnTo>
                      <a:pt x="919" y="149"/>
                    </a:lnTo>
                    <a:lnTo>
                      <a:pt x="919" y="149"/>
                    </a:lnTo>
                    <a:lnTo>
                      <a:pt x="919" y="149"/>
                    </a:lnTo>
                    <a:lnTo>
                      <a:pt x="919" y="149"/>
                    </a:lnTo>
                    <a:lnTo>
                      <a:pt x="919" y="150"/>
                    </a:lnTo>
                    <a:lnTo>
                      <a:pt x="919" y="150"/>
                    </a:lnTo>
                    <a:lnTo>
                      <a:pt x="921" y="150"/>
                    </a:lnTo>
                    <a:lnTo>
                      <a:pt x="921" y="150"/>
                    </a:lnTo>
                    <a:lnTo>
                      <a:pt x="921" y="150"/>
                    </a:lnTo>
                    <a:lnTo>
                      <a:pt x="921" y="150"/>
                    </a:lnTo>
                    <a:lnTo>
                      <a:pt x="921" y="152"/>
                    </a:lnTo>
                    <a:lnTo>
                      <a:pt x="921" y="152"/>
                    </a:lnTo>
                    <a:lnTo>
                      <a:pt x="921" y="152"/>
                    </a:lnTo>
                    <a:lnTo>
                      <a:pt x="921" y="152"/>
                    </a:lnTo>
                    <a:lnTo>
                      <a:pt x="923" y="152"/>
                    </a:lnTo>
                    <a:lnTo>
                      <a:pt x="923" y="152"/>
                    </a:lnTo>
                    <a:lnTo>
                      <a:pt x="923" y="152"/>
                    </a:lnTo>
                    <a:lnTo>
                      <a:pt x="923" y="154"/>
                    </a:lnTo>
                    <a:lnTo>
                      <a:pt x="923" y="154"/>
                    </a:lnTo>
                    <a:lnTo>
                      <a:pt x="923" y="154"/>
                    </a:lnTo>
                    <a:lnTo>
                      <a:pt x="923" y="154"/>
                    </a:lnTo>
                    <a:lnTo>
                      <a:pt x="923" y="154"/>
                    </a:lnTo>
                    <a:lnTo>
                      <a:pt x="923" y="154"/>
                    </a:lnTo>
                    <a:lnTo>
                      <a:pt x="923" y="154"/>
                    </a:lnTo>
                    <a:lnTo>
                      <a:pt x="923" y="154"/>
                    </a:lnTo>
                    <a:lnTo>
                      <a:pt x="923" y="154"/>
                    </a:lnTo>
                    <a:lnTo>
                      <a:pt x="925" y="154"/>
                    </a:lnTo>
                    <a:lnTo>
                      <a:pt x="925" y="156"/>
                    </a:lnTo>
                    <a:lnTo>
                      <a:pt x="925" y="156"/>
                    </a:lnTo>
                    <a:lnTo>
                      <a:pt x="925" y="156"/>
                    </a:lnTo>
                    <a:lnTo>
                      <a:pt x="925" y="156"/>
                    </a:lnTo>
                    <a:lnTo>
                      <a:pt x="925" y="156"/>
                    </a:lnTo>
                    <a:lnTo>
                      <a:pt x="925" y="156"/>
                    </a:lnTo>
                    <a:lnTo>
                      <a:pt x="925" y="156"/>
                    </a:lnTo>
                    <a:lnTo>
                      <a:pt x="925" y="156"/>
                    </a:lnTo>
                    <a:lnTo>
                      <a:pt x="925" y="156"/>
                    </a:lnTo>
                    <a:lnTo>
                      <a:pt x="925" y="156"/>
                    </a:lnTo>
                    <a:lnTo>
                      <a:pt x="925" y="158"/>
                    </a:lnTo>
                    <a:lnTo>
                      <a:pt x="925" y="158"/>
                    </a:lnTo>
                    <a:lnTo>
                      <a:pt x="925" y="158"/>
                    </a:lnTo>
                    <a:lnTo>
                      <a:pt x="926" y="158"/>
                    </a:lnTo>
                    <a:lnTo>
                      <a:pt x="926" y="158"/>
                    </a:lnTo>
                    <a:lnTo>
                      <a:pt x="926" y="158"/>
                    </a:lnTo>
                    <a:lnTo>
                      <a:pt x="925" y="158"/>
                    </a:lnTo>
                    <a:lnTo>
                      <a:pt x="925" y="159"/>
                    </a:lnTo>
                    <a:lnTo>
                      <a:pt x="925" y="159"/>
                    </a:lnTo>
                    <a:lnTo>
                      <a:pt x="925" y="159"/>
                    </a:lnTo>
                    <a:lnTo>
                      <a:pt x="925" y="159"/>
                    </a:lnTo>
                    <a:lnTo>
                      <a:pt x="925" y="159"/>
                    </a:lnTo>
                    <a:lnTo>
                      <a:pt x="925" y="159"/>
                    </a:lnTo>
                    <a:lnTo>
                      <a:pt x="925" y="159"/>
                    </a:lnTo>
                    <a:lnTo>
                      <a:pt x="925" y="159"/>
                    </a:lnTo>
                    <a:lnTo>
                      <a:pt x="925" y="161"/>
                    </a:lnTo>
                    <a:lnTo>
                      <a:pt x="925" y="161"/>
                    </a:lnTo>
                    <a:lnTo>
                      <a:pt x="925" y="161"/>
                    </a:lnTo>
                    <a:lnTo>
                      <a:pt x="926" y="161"/>
                    </a:lnTo>
                    <a:lnTo>
                      <a:pt x="926" y="161"/>
                    </a:lnTo>
                    <a:lnTo>
                      <a:pt x="926" y="161"/>
                    </a:lnTo>
                    <a:lnTo>
                      <a:pt x="926" y="161"/>
                    </a:lnTo>
                    <a:lnTo>
                      <a:pt x="926" y="163"/>
                    </a:lnTo>
                    <a:lnTo>
                      <a:pt x="926" y="163"/>
                    </a:lnTo>
                    <a:lnTo>
                      <a:pt x="926" y="163"/>
                    </a:lnTo>
                    <a:lnTo>
                      <a:pt x="926" y="163"/>
                    </a:lnTo>
                    <a:lnTo>
                      <a:pt x="926" y="163"/>
                    </a:lnTo>
                    <a:lnTo>
                      <a:pt x="928" y="163"/>
                    </a:lnTo>
                    <a:lnTo>
                      <a:pt x="928" y="163"/>
                    </a:lnTo>
                    <a:lnTo>
                      <a:pt x="928" y="163"/>
                    </a:lnTo>
                    <a:lnTo>
                      <a:pt x="928" y="163"/>
                    </a:lnTo>
                    <a:lnTo>
                      <a:pt x="928" y="163"/>
                    </a:lnTo>
                    <a:lnTo>
                      <a:pt x="928" y="165"/>
                    </a:lnTo>
                    <a:lnTo>
                      <a:pt x="928" y="165"/>
                    </a:lnTo>
                    <a:lnTo>
                      <a:pt x="928" y="165"/>
                    </a:lnTo>
                    <a:lnTo>
                      <a:pt x="928" y="165"/>
                    </a:lnTo>
                    <a:lnTo>
                      <a:pt x="928" y="165"/>
                    </a:lnTo>
                    <a:lnTo>
                      <a:pt x="930" y="165"/>
                    </a:lnTo>
                    <a:lnTo>
                      <a:pt x="930" y="165"/>
                    </a:lnTo>
                    <a:lnTo>
                      <a:pt x="930" y="165"/>
                    </a:lnTo>
                    <a:lnTo>
                      <a:pt x="930" y="165"/>
                    </a:lnTo>
                    <a:lnTo>
                      <a:pt x="930" y="165"/>
                    </a:lnTo>
                    <a:lnTo>
                      <a:pt x="930" y="165"/>
                    </a:lnTo>
                    <a:lnTo>
                      <a:pt x="932" y="165"/>
                    </a:lnTo>
                    <a:lnTo>
                      <a:pt x="932" y="165"/>
                    </a:lnTo>
                    <a:lnTo>
                      <a:pt x="932" y="165"/>
                    </a:lnTo>
                    <a:lnTo>
                      <a:pt x="932" y="165"/>
                    </a:lnTo>
                    <a:lnTo>
                      <a:pt x="932" y="165"/>
                    </a:lnTo>
                    <a:lnTo>
                      <a:pt x="932" y="167"/>
                    </a:lnTo>
                    <a:lnTo>
                      <a:pt x="932" y="167"/>
                    </a:lnTo>
                    <a:lnTo>
                      <a:pt x="932" y="167"/>
                    </a:lnTo>
                    <a:lnTo>
                      <a:pt x="932" y="167"/>
                    </a:lnTo>
                    <a:lnTo>
                      <a:pt x="932" y="167"/>
                    </a:lnTo>
                    <a:lnTo>
                      <a:pt x="934" y="167"/>
                    </a:lnTo>
                    <a:lnTo>
                      <a:pt x="934" y="167"/>
                    </a:lnTo>
                    <a:lnTo>
                      <a:pt x="934" y="167"/>
                    </a:lnTo>
                    <a:lnTo>
                      <a:pt x="934" y="167"/>
                    </a:lnTo>
                    <a:lnTo>
                      <a:pt x="934" y="168"/>
                    </a:lnTo>
                    <a:lnTo>
                      <a:pt x="934" y="168"/>
                    </a:lnTo>
                    <a:lnTo>
                      <a:pt x="934" y="168"/>
                    </a:lnTo>
                    <a:lnTo>
                      <a:pt x="934" y="168"/>
                    </a:lnTo>
                    <a:lnTo>
                      <a:pt x="934" y="168"/>
                    </a:lnTo>
                    <a:lnTo>
                      <a:pt x="934" y="168"/>
                    </a:lnTo>
                    <a:lnTo>
                      <a:pt x="934" y="168"/>
                    </a:lnTo>
                    <a:lnTo>
                      <a:pt x="935" y="168"/>
                    </a:lnTo>
                    <a:lnTo>
                      <a:pt x="935" y="168"/>
                    </a:lnTo>
                    <a:lnTo>
                      <a:pt x="935" y="170"/>
                    </a:lnTo>
                    <a:lnTo>
                      <a:pt x="937" y="170"/>
                    </a:lnTo>
                    <a:lnTo>
                      <a:pt x="937" y="170"/>
                    </a:lnTo>
                    <a:lnTo>
                      <a:pt x="937" y="170"/>
                    </a:lnTo>
                    <a:lnTo>
                      <a:pt x="937" y="170"/>
                    </a:lnTo>
                    <a:lnTo>
                      <a:pt x="937" y="170"/>
                    </a:lnTo>
                    <a:lnTo>
                      <a:pt x="937" y="170"/>
                    </a:lnTo>
                    <a:lnTo>
                      <a:pt x="937" y="170"/>
                    </a:lnTo>
                    <a:lnTo>
                      <a:pt x="939" y="170"/>
                    </a:lnTo>
                    <a:lnTo>
                      <a:pt x="939" y="170"/>
                    </a:lnTo>
                    <a:lnTo>
                      <a:pt x="939" y="170"/>
                    </a:lnTo>
                    <a:lnTo>
                      <a:pt x="939" y="170"/>
                    </a:lnTo>
                    <a:lnTo>
                      <a:pt x="939" y="170"/>
                    </a:lnTo>
                    <a:lnTo>
                      <a:pt x="941" y="170"/>
                    </a:lnTo>
                    <a:lnTo>
                      <a:pt x="941" y="170"/>
                    </a:lnTo>
                    <a:lnTo>
                      <a:pt x="941" y="170"/>
                    </a:lnTo>
                    <a:lnTo>
                      <a:pt x="941" y="170"/>
                    </a:lnTo>
                    <a:lnTo>
                      <a:pt x="941" y="170"/>
                    </a:lnTo>
                    <a:lnTo>
                      <a:pt x="941" y="170"/>
                    </a:lnTo>
                    <a:lnTo>
                      <a:pt x="941" y="170"/>
                    </a:lnTo>
                    <a:lnTo>
                      <a:pt x="941" y="172"/>
                    </a:lnTo>
                    <a:lnTo>
                      <a:pt x="941" y="172"/>
                    </a:lnTo>
                    <a:lnTo>
                      <a:pt x="941" y="172"/>
                    </a:lnTo>
                    <a:lnTo>
                      <a:pt x="941" y="172"/>
                    </a:lnTo>
                    <a:lnTo>
                      <a:pt x="943" y="172"/>
                    </a:lnTo>
                    <a:lnTo>
                      <a:pt x="943" y="172"/>
                    </a:lnTo>
                    <a:lnTo>
                      <a:pt x="943" y="172"/>
                    </a:lnTo>
                    <a:lnTo>
                      <a:pt x="943" y="172"/>
                    </a:lnTo>
                    <a:lnTo>
                      <a:pt x="943" y="172"/>
                    </a:lnTo>
                    <a:lnTo>
                      <a:pt x="943" y="172"/>
                    </a:lnTo>
                    <a:lnTo>
                      <a:pt x="943" y="174"/>
                    </a:lnTo>
                    <a:lnTo>
                      <a:pt x="943" y="174"/>
                    </a:lnTo>
                    <a:lnTo>
                      <a:pt x="943" y="174"/>
                    </a:lnTo>
                    <a:lnTo>
                      <a:pt x="943" y="174"/>
                    </a:lnTo>
                    <a:lnTo>
                      <a:pt x="943" y="174"/>
                    </a:lnTo>
                    <a:lnTo>
                      <a:pt x="944" y="174"/>
                    </a:lnTo>
                    <a:lnTo>
                      <a:pt x="944" y="174"/>
                    </a:lnTo>
                    <a:lnTo>
                      <a:pt x="944" y="174"/>
                    </a:lnTo>
                    <a:lnTo>
                      <a:pt x="944" y="174"/>
                    </a:lnTo>
                    <a:lnTo>
                      <a:pt x="944" y="174"/>
                    </a:lnTo>
                    <a:lnTo>
                      <a:pt x="946" y="174"/>
                    </a:lnTo>
                    <a:lnTo>
                      <a:pt x="946" y="174"/>
                    </a:lnTo>
                    <a:lnTo>
                      <a:pt x="946" y="174"/>
                    </a:lnTo>
                    <a:lnTo>
                      <a:pt x="946" y="176"/>
                    </a:lnTo>
                    <a:lnTo>
                      <a:pt x="946" y="176"/>
                    </a:lnTo>
                    <a:lnTo>
                      <a:pt x="946" y="176"/>
                    </a:lnTo>
                    <a:lnTo>
                      <a:pt x="948" y="176"/>
                    </a:lnTo>
                    <a:lnTo>
                      <a:pt x="948" y="176"/>
                    </a:lnTo>
                    <a:lnTo>
                      <a:pt x="948" y="177"/>
                    </a:lnTo>
                    <a:lnTo>
                      <a:pt x="948" y="177"/>
                    </a:lnTo>
                    <a:lnTo>
                      <a:pt x="948" y="177"/>
                    </a:lnTo>
                    <a:lnTo>
                      <a:pt x="948" y="177"/>
                    </a:lnTo>
                    <a:lnTo>
                      <a:pt x="950" y="177"/>
                    </a:lnTo>
                    <a:lnTo>
                      <a:pt x="950" y="177"/>
                    </a:lnTo>
                    <a:lnTo>
                      <a:pt x="952" y="179"/>
                    </a:lnTo>
                    <a:lnTo>
                      <a:pt x="952" y="179"/>
                    </a:lnTo>
                    <a:lnTo>
                      <a:pt x="952" y="179"/>
                    </a:lnTo>
                    <a:lnTo>
                      <a:pt x="952" y="179"/>
                    </a:lnTo>
                    <a:lnTo>
                      <a:pt x="954" y="179"/>
                    </a:lnTo>
                    <a:lnTo>
                      <a:pt x="954" y="179"/>
                    </a:lnTo>
                    <a:lnTo>
                      <a:pt x="954" y="179"/>
                    </a:lnTo>
                    <a:lnTo>
                      <a:pt x="954" y="179"/>
                    </a:lnTo>
                    <a:lnTo>
                      <a:pt x="955" y="179"/>
                    </a:lnTo>
                    <a:lnTo>
                      <a:pt x="955" y="179"/>
                    </a:lnTo>
                    <a:lnTo>
                      <a:pt x="957" y="179"/>
                    </a:lnTo>
                    <a:lnTo>
                      <a:pt x="957" y="179"/>
                    </a:lnTo>
                    <a:lnTo>
                      <a:pt x="957" y="181"/>
                    </a:lnTo>
                    <a:lnTo>
                      <a:pt x="959" y="181"/>
                    </a:lnTo>
                    <a:lnTo>
                      <a:pt x="959" y="181"/>
                    </a:lnTo>
                    <a:lnTo>
                      <a:pt x="959" y="181"/>
                    </a:lnTo>
                    <a:lnTo>
                      <a:pt x="961" y="181"/>
                    </a:lnTo>
                    <a:lnTo>
                      <a:pt x="961" y="181"/>
                    </a:lnTo>
                    <a:lnTo>
                      <a:pt x="961" y="181"/>
                    </a:lnTo>
                    <a:lnTo>
                      <a:pt x="961" y="181"/>
                    </a:lnTo>
                    <a:lnTo>
                      <a:pt x="963" y="181"/>
                    </a:lnTo>
                    <a:lnTo>
                      <a:pt x="963" y="181"/>
                    </a:lnTo>
                    <a:lnTo>
                      <a:pt x="963" y="181"/>
                    </a:lnTo>
                    <a:lnTo>
                      <a:pt x="964" y="181"/>
                    </a:lnTo>
                    <a:lnTo>
                      <a:pt x="964" y="181"/>
                    </a:lnTo>
                    <a:lnTo>
                      <a:pt x="966" y="181"/>
                    </a:lnTo>
                    <a:lnTo>
                      <a:pt x="966" y="181"/>
                    </a:lnTo>
                    <a:lnTo>
                      <a:pt x="966" y="181"/>
                    </a:lnTo>
                    <a:lnTo>
                      <a:pt x="966" y="181"/>
                    </a:lnTo>
                    <a:lnTo>
                      <a:pt x="966" y="181"/>
                    </a:lnTo>
                    <a:lnTo>
                      <a:pt x="968" y="183"/>
                    </a:lnTo>
                    <a:lnTo>
                      <a:pt x="968" y="183"/>
                    </a:lnTo>
                    <a:lnTo>
                      <a:pt x="968" y="183"/>
                    </a:lnTo>
                    <a:lnTo>
                      <a:pt x="968" y="183"/>
                    </a:lnTo>
                    <a:lnTo>
                      <a:pt x="968" y="183"/>
                    </a:lnTo>
                    <a:lnTo>
                      <a:pt x="968" y="185"/>
                    </a:lnTo>
                    <a:lnTo>
                      <a:pt x="968" y="185"/>
                    </a:lnTo>
                    <a:lnTo>
                      <a:pt x="970" y="185"/>
                    </a:lnTo>
                    <a:lnTo>
                      <a:pt x="970" y="185"/>
                    </a:lnTo>
                    <a:lnTo>
                      <a:pt x="970" y="185"/>
                    </a:lnTo>
                    <a:lnTo>
                      <a:pt x="970" y="186"/>
                    </a:lnTo>
                    <a:lnTo>
                      <a:pt x="970" y="186"/>
                    </a:lnTo>
                    <a:lnTo>
                      <a:pt x="970" y="186"/>
                    </a:lnTo>
                    <a:lnTo>
                      <a:pt x="970" y="186"/>
                    </a:lnTo>
                    <a:lnTo>
                      <a:pt x="970" y="188"/>
                    </a:lnTo>
                    <a:lnTo>
                      <a:pt x="970" y="188"/>
                    </a:lnTo>
                    <a:lnTo>
                      <a:pt x="972" y="188"/>
                    </a:lnTo>
                    <a:lnTo>
                      <a:pt x="972" y="188"/>
                    </a:lnTo>
                    <a:lnTo>
                      <a:pt x="972" y="188"/>
                    </a:lnTo>
                    <a:lnTo>
                      <a:pt x="972" y="190"/>
                    </a:lnTo>
                    <a:lnTo>
                      <a:pt x="972" y="190"/>
                    </a:lnTo>
                    <a:lnTo>
                      <a:pt x="972" y="190"/>
                    </a:lnTo>
                    <a:lnTo>
                      <a:pt x="972" y="190"/>
                    </a:lnTo>
                    <a:lnTo>
                      <a:pt x="972" y="190"/>
                    </a:lnTo>
                    <a:lnTo>
                      <a:pt x="973" y="190"/>
                    </a:lnTo>
                    <a:lnTo>
                      <a:pt x="973" y="190"/>
                    </a:lnTo>
                    <a:lnTo>
                      <a:pt x="973" y="190"/>
                    </a:lnTo>
                    <a:lnTo>
                      <a:pt x="975" y="190"/>
                    </a:lnTo>
                    <a:lnTo>
                      <a:pt x="977" y="190"/>
                    </a:lnTo>
                    <a:lnTo>
                      <a:pt x="977" y="190"/>
                    </a:lnTo>
                    <a:lnTo>
                      <a:pt x="977" y="190"/>
                    </a:lnTo>
                    <a:lnTo>
                      <a:pt x="979" y="190"/>
                    </a:lnTo>
                    <a:lnTo>
                      <a:pt x="981" y="190"/>
                    </a:lnTo>
                    <a:lnTo>
                      <a:pt x="981" y="190"/>
                    </a:lnTo>
                    <a:lnTo>
                      <a:pt x="982" y="190"/>
                    </a:lnTo>
                    <a:lnTo>
                      <a:pt x="982" y="190"/>
                    </a:lnTo>
                    <a:lnTo>
                      <a:pt x="982" y="190"/>
                    </a:lnTo>
                    <a:lnTo>
                      <a:pt x="984" y="190"/>
                    </a:lnTo>
                    <a:lnTo>
                      <a:pt x="984" y="190"/>
                    </a:lnTo>
                    <a:lnTo>
                      <a:pt x="986" y="190"/>
                    </a:lnTo>
                    <a:lnTo>
                      <a:pt x="986" y="190"/>
                    </a:lnTo>
                    <a:lnTo>
                      <a:pt x="986" y="190"/>
                    </a:lnTo>
                    <a:lnTo>
                      <a:pt x="988" y="190"/>
                    </a:lnTo>
                    <a:lnTo>
                      <a:pt x="988" y="190"/>
                    </a:lnTo>
                    <a:lnTo>
                      <a:pt x="988" y="190"/>
                    </a:lnTo>
                    <a:lnTo>
                      <a:pt x="990" y="190"/>
                    </a:lnTo>
                    <a:lnTo>
                      <a:pt x="990" y="190"/>
                    </a:lnTo>
                    <a:lnTo>
                      <a:pt x="992" y="190"/>
                    </a:lnTo>
                    <a:lnTo>
                      <a:pt x="993" y="190"/>
                    </a:lnTo>
                    <a:lnTo>
                      <a:pt x="993" y="190"/>
                    </a:lnTo>
                    <a:lnTo>
                      <a:pt x="993" y="190"/>
                    </a:lnTo>
                    <a:lnTo>
                      <a:pt x="993" y="190"/>
                    </a:lnTo>
                    <a:lnTo>
                      <a:pt x="993" y="190"/>
                    </a:lnTo>
                    <a:lnTo>
                      <a:pt x="995" y="190"/>
                    </a:lnTo>
                    <a:lnTo>
                      <a:pt x="995" y="190"/>
                    </a:lnTo>
                    <a:lnTo>
                      <a:pt x="997" y="188"/>
                    </a:lnTo>
                    <a:lnTo>
                      <a:pt x="997" y="188"/>
                    </a:lnTo>
                    <a:lnTo>
                      <a:pt x="997" y="188"/>
                    </a:lnTo>
                    <a:lnTo>
                      <a:pt x="997" y="190"/>
                    </a:lnTo>
                    <a:lnTo>
                      <a:pt x="999" y="190"/>
                    </a:lnTo>
                    <a:lnTo>
                      <a:pt x="999" y="188"/>
                    </a:lnTo>
                    <a:lnTo>
                      <a:pt x="999" y="188"/>
                    </a:lnTo>
                    <a:lnTo>
                      <a:pt x="999" y="188"/>
                    </a:lnTo>
                    <a:lnTo>
                      <a:pt x="1001" y="188"/>
                    </a:lnTo>
                    <a:lnTo>
                      <a:pt x="1001" y="188"/>
                    </a:lnTo>
                    <a:lnTo>
                      <a:pt x="1002" y="188"/>
                    </a:lnTo>
                    <a:lnTo>
                      <a:pt x="1004" y="188"/>
                    </a:lnTo>
                    <a:lnTo>
                      <a:pt x="1004" y="186"/>
                    </a:lnTo>
                    <a:lnTo>
                      <a:pt x="1006" y="186"/>
                    </a:lnTo>
                    <a:lnTo>
                      <a:pt x="1006" y="186"/>
                    </a:lnTo>
                    <a:lnTo>
                      <a:pt x="1006" y="186"/>
                    </a:lnTo>
                    <a:lnTo>
                      <a:pt x="1008" y="186"/>
                    </a:lnTo>
                    <a:lnTo>
                      <a:pt x="1010" y="186"/>
                    </a:lnTo>
                    <a:lnTo>
                      <a:pt x="1011" y="186"/>
                    </a:lnTo>
                    <a:lnTo>
                      <a:pt x="1011" y="186"/>
                    </a:lnTo>
                    <a:lnTo>
                      <a:pt x="1011" y="185"/>
                    </a:lnTo>
                    <a:lnTo>
                      <a:pt x="1013" y="185"/>
                    </a:lnTo>
                    <a:lnTo>
                      <a:pt x="1013" y="185"/>
                    </a:lnTo>
                    <a:lnTo>
                      <a:pt x="1013" y="185"/>
                    </a:lnTo>
                    <a:lnTo>
                      <a:pt x="1013" y="185"/>
                    </a:lnTo>
                    <a:lnTo>
                      <a:pt x="1015" y="185"/>
                    </a:lnTo>
                    <a:lnTo>
                      <a:pt x="1015" y="185"/>
                    </a:lnTo>
                    <a:lnTo>
                      <a:pt x="1015" y="185"/>
                    </a:lnTo>
                    <a:lnTo>
                      <a:pt x="1015" y="183"/>
                    </a:lnTo>
                    <a:lnTo>
                      <a:pt x="1015" y="183"/>
                    </a:lnTo>
                    <a:lnTo>
                      <a:pt x="1015" y="183"/>
                    </a:lnTo>
                    <a:lnTo>
                      <a:pt x="1015" y="183"/>
                    </a:lnTo>
                    <a:lnTo>
                      <a:pt x="1017" y="183"/>
                    </a:lnTo>
                    <a:lnTo>
                      <a:pt x="1017" y="183"/>
                    </a:lnTo>
                    <a:lnTo>
                      <a:pt x="1017" y="183"/>
                    </a:lnTo>
                    <a:lnTo>
                      <a:pt x="1017" y="183"/>
                    </a:lnTo>
                    <a:lnTo>
                      <a:pt x="1017" y="183"/>
                    </a:lnTo>
                    <a:lnTo>
                      <a:pt x="1019" y="183"/>
                    </a:lnTo>
                    <a:lnTo>
                      <a:pt x="1019" y="183"/>
                    </a:lnTo>
                    <a:lnTo>
                      <a:pt x="1019" y="183"/>
                    </a:lnTo>
                    <a:lnTo>
                      <a:pt x="1019" y="183"/>
                    </a:lnTo>
                    <a:lnTo>
                      <a:pt x="1020" y="185"/>
                    </a:lnTo>
                    <a:lnTo>
                      <a:pt x="1020" y="185"/>
                    </a:lnTo>
                    <a:lnTo>
                      <a:pt x="1020" y="185"/>
                    </a:lnTo>
                    <a:lnTo>
                      <a:pt x="1022" y="185"/>
                    </a:lnTo>
                    <a:lnTo>
                      <a:pt x="1022" y="185"/>
                    </a:lnTo>
                    <a:lnTo>
                      <a:pt x="1022" y="185"/>
                    </a:lnTo>
                    <a:lnTo>
                      <a:pt x="1024" y="185"/>
                    </a:lnTo>
                    <a:lnTo>
                      <a:pt x="1024" y="185"/>
                    </a:lnTo>
                    <a:lnTo>
                      <a:pt x="1024" y="186"/>
                    </a:lnTo>
                    <a:lnTo>
                      <a:pt x="1024" y="186"/>
                    </a:lnTo>
                    <a:lnTo>
                      <a:pt x="1024" y="186"/>
                    </a:lnTo>
                    <a:lnTo>
                      <a:pt x="1026" y="186"/>
                    </a:lnTo>
                    <a:lnTo>
                      <a:pt x="1026" y="186"/>
                    </a:lnTo>
                    <a:lnTo>
                      <a:pt x="1026" y="186"/>
                    </a:lnTo>
                    <a:lnTo>
                      <a:pt x="1028" y="186"/>
                    </a:lnTo>
                    <a:lnTo>
                      <a:pt x="1028" y="186"/>
                    </a:lnTo>
                    <a:lnTo>
                      <a:pt x="1028" y="188"/>
                    </a:lnTo>
                    <a:lnTo>
                      <a:pt x="1028" y="188"/>
                    </a:lnTo>
                    <a:lnTo>
                      <a:pt x="1028" y="188"/>
                    </a:lnTo>
                    <a:lnTo>
                      <a:pt x="1030" y="188"/>
                    </a:lnTo>
                    <a:lnTo>
                      <a:pt x="1030" y="188"/>
                    </a:lnTo>
                    <a:lnTo>
                      <a:pt x="1030" y="188"/>
                    </a:lnTo>
                    <a:lnTo>
                      <a:pt x="1030" y="190"/>
                    </a:lnTo>
                    <a:lnTo>
                      <a:pt x="1031" y="190"/>
                    </a:lnTo>
                    <a:lnTo>
                      <a:pt x="1031" y="190"/>
                    </a:lnTo>
                    <a:lnTo>
                      <a:pt x="1031" y="190"/>
                    </a:lnTo>
                    <a:lnTo>
                      <a:pt x="1031" y="190"/>
                    </a:lnTo>
                    <a:lnTo>
                      <a:pt x="1031" y="190"/>
                    </a:lnTo>
                    <a:lnTo>
                      <a:pt x="1033" y="190"/>
                    </a:lnTo>
                    <a:lnTo>
                      <a:pt x="1033" y="190"/>
                    </a:lnTo>
                    <a:lnTo>
                      <a:pt x="1033" y="190"/>
                    </a:lnTo>
                    <a:lnTo>
                      <a:pt x="1033" y="192"/>
                    </a:lnTo>
                    <a:lnTo>
                      <a:pt x="1035" y="192"/>
                    </a:lnTo>
                    <a:lnTo>
                      <a:pt x="1035" y="192"/>
                    </a:lnTo>
                    <a:lnTo>
                      <a:pt x="1035" y="194"/>
                    </a:lnTo>
                    <a:lnTo>
                      <a:pt x="1035" y="194"/>
                    </a:lnTo>
                    <a:lnTo>
                      <a:pt x="1035" y="194"/>
                    </a:lnTo>
                    <a:lnTo>
                      <a:pt x="1035" y="194"/>
                    </a:lnTo>
                    <a:lnTo>
                      <a:pt x="1035" y="194"/>
                    </a:lnTo>
                    <a:lnTo>
                      <a:pt x="1035" y="194"/>
                    </a:lnTo>
                    <a:lnTo>
                      <a:pt x="1037" y="194"/>
                    </a:lnTo>
                    <a:lnTo>
                      <a:pt x="1037" y="196"/>
                    </a:lnTo>
                    <a:lnTo>
                      <a:pt x="1037" y="196"/>
                    </a:lnTo>
                    <a:lnTo>
                      <a:pt x="1037" y="196"/>
                    </a:lnTo>
                    <a:lnTo>
                      <a:pt x="1037" y="196"/>
                    </a:lnTo>
                    <a:lnTo>
                      <a:pt x="1037" y="197"/>
                    </a:lnTo>
                    <a:lnTo>
                      <a:pt x="1039" y="197"/>
                    </a:lnTo>
                    <a:lnTo>
                      <a:pt x="1039" y="197"/>
                    </a:lnTo>
                    <a:lnTo>
                      <a:pt x="1039" y="197"/>
                    </a:lnTo>
                    <a:lnTo>
                      <a:pt x="1039" y="197"/>
                    </a:lnTo>
                    <a:lnTo>
                      <a:pt x="1040" y="197"/>
                    </a:lnTo>
                    <a:lnTo>
                      <a:pt x="1042" y="197"/>
                    </a:lnTo>
                    <a:lnTo>
                      <a:pt x="1042" y="197"/>
                    </a:lnTo>
                    <a:lnTo>
                      <a:pt x="1042" y="197"/>
                    </a:lnTo>
                    <a:lnTo>
                      <a:pt x="1044" y="197"/>
                    </a:lnTo>
                    <a:lnTo>
                      <a:pt x="1044" y="199"/>
                    </a:lnTo>
                    <a:lnTo>
                      <a:pt x="1044" y="199"/>
                    </a:lnTo>
                    <a:lnTo>
                      <a:pt x="1044" y="199"/>
                    </a:lnTo>
                    <a:lnTo>
                      <a:pt x="1044" y="199"/>
                    </a:lnTo>
                    <a:lnTo>
                      <a:pt x="1046" y="201"/>
                    </a:lnTo>
                    <a:lnTo>
                      <a:pt x="1046" y="201"/>
                    </a:lnTo>
                    <a:lnTo>
                      <a:pt x="1046" y="201"/>
                    </a:lnTo>
                    <a:lnTo>
                      <a:pt x="1048" y="201"/>
                    </a:lnTo>
                    <a:lnTo>
                      <a:pt x="1048" y="201"/>
                    </a:lnTo>
                    <a:lnTo>
                      <a:pt x="1049" y="203"/>
                    </a:lnTo>
                    <a:lnTo>
                      <a:pt x="1051" y="203"/>
                    </a:lnTo>
                    <a:lnTo>
                      <a:pt x="1051" y="203"/>
                    </a:lnTo>
                    <a:lnTo>
                      <a:pt x="1051" y="203"/>
                    </a:lnTo>
                    <a:lnTo>
                      <a:pt x="1051" y="203"/>
                    </a:lnTo>
                    <a:lnTo>
                      <a:pt x="1053" y="203"/>
                    </a:lnTo>
                    <a:lnTo>
                      <a:pt x="1055" y="205"/>
                    </a:lnTo>
                    <a:lnTo>
                      <a:pt x="1055" y="205"/>
                    </a:lnTo>
                    <a:lnTo>
                      <a:pt x="1057" y="205"/>
                    </a:lnTo>
                    <a:lnTo>
                      <a:pt x="1057" y="205"/>
                    </a:lnTo>
                    <a:lnTo>
                      <a:pt x="1057" y="206"/>
                    </a:lnTo>
                    <a:lnTo>
                      <a:pt x="1057" y="206"/>
                    </a:lnTo>
                    <a:lnTo>
                      <a:pt x="1057" y="206"/>
                    </a:lnTo>
                    <a:lnTo>
                      <a:pt x="1057" y="206"/>
                    </a:lnTo>
                    <a:lnTo>
                      <a:pt x="1057" y="206"/>
                    </a:lnTo>
                    <a:lnTo>
                      <a:pt x="1057" y="206"/>
                    </a:lnTo>
                    <a:lnTo>
                      <a:pt x="1057" y="208"/>
                    </a:lnTo>
                    <a:lnTo>
                      <a:pt x="1057" y="208"/>
                    </a:lnTo>
                    <a:lnTo>
                      <a:pt x="1058" y="210"/>
                    </a:lnTo>
                    <a:lnTo>
                      <a:pt x="1058" y="210"/>
                    </a:lnTo>
                    <a:lnTo>
                      <a:pt x="1058" y="210"/>
                    </a:lnTo>
                    <a:lnTo>
                      <a:pt x="1058" y="210"/>
                    </a:lnTo>
                    <a:lnTo>
                      <a:pt x="1058" y="210"/>
                    </a:lnTo>
                    <a:lnTo>
                      <a:pt x="1058" y="210"/>
                    </a:lnTo>
                    <a:lnTo>
                      <a:pt x="1060" y="210"/>
                    </a:lnTo>
                    <a:lnTo>
                      <a:pt x="1060" y="210"/>
                    </a:lnTo>
                    <a:lnTo>
                      <a:pt x="1060" y="210"/>
                    </a:lnTo>
                    <a:lnTo>
                      <a:pt x="1062" y="210"/>
                    </a:lnTo>
                    <a:lnTo>
                      <a:pt x="1062" y="210"/>
                    </a:lnTo>
                    <a:lnTo>
                      <a:pt x="1064" y="212"/>
                    </a:lnTo>
                    <a:lnTo>
                      <a:pt x="1064" y="212"/>
                    </a:lnTo>
                    <a:lnTo>
                      <a:pt x="1064" y="212"/>
                    </a:lnTo>
                    <a:lnTo>
                      <a:pt x="1064" y="212"/>
                    </a:lnTo>
                    <a:lnTo>
                      <a:pt x="1064" y="212"/>
                    </a:lnTo>
                    <a:lnTo>
                      <a:pt x="1064" y="212"/>
                    </a:lnTo>
                    <a:lnTo>
                      <a:pt x="1066" y="212"/>
                    </a:lnTo>
                    <a:lnTo>
                      <a:pt x="1066" y="212"/>
                    </a:lnTo>
                    <a:lnTo>
                      <a:pt x="1067" y="214"/>
                    </a:lnTo>
                    <a:lnTo>
                      <a:pt x="1067" y="215"/>
                    </a:lnTo>
                    <a:lnTo>
                      <a:pt x="1069" y="215"/>
                    </a:lnTo>
                    <a:lnTo>
                      <a:pt x="1069" y="215"/>
                    </a:lnTo>
                    <a:lnTo>
                      <a:pt x="1069" y="215"/>
                    </a:lnTo>
                    <a:lnTo>
                      <a:pt x="1069" y="217"/>
                    </a:lnTo>
                    <a:lnTo>
                      <a:pt x="1069" y="217"/>
                    </a:lnTo>
                    <a:lnTo>
                      <a:pt x="1071" y="217"/>
                    </a:lnTo>
                    <a:lnTo>
                      <a:pt x="1071" y="217"/>
                    </a:lnTo>
                    <a:lnTo>
                      <a:pt x="1073" y="217"/>
                    </a:lnTo>
                    <a:lnTo>
                      <a:pt x="1073" y="217"/>
                    </a:lnTo>
                    <a:lnTo>
                      <a:pt x="1073" y="217"/>
                    </a:lnTo>
                    <a:lnTo>
                      <a:pt x="1073" y="217"/>
                    </a:lnTo>
                    <a:lnTo>
                      <a:pt x="1075" y="219"/>
                    </a:lnTo>
                    <a:lnTo>
                      <a:pt x="1075" y="219"/>
                    </a:lnTo>
                    <a:lnTo>
                      <a:pt x="1075" y="219"/>
                    </a:lnTo>
                    <a:lnTo>
                      <a:pt x="1075" y="219"/>
                    </a:lnTo>
                    <a:lnTo>
                      <a:pt x="1075" y="219"/>
                    </a:lnTo>
                    <a:lnTo>
                      <a:pt x="1075" y="219"/>
                    </a:lnTo>
                    <a:lnTo>
                      <a:pt x="1075" y="219"/>
                    </a:lnTo>
                    <a:lnTo>
                      <a:pt x="1077" y="219"/>
                    </a:lnTo>
                    <a:lnTo>
                      <a:pt x="1077" y="219"/>
                    </a:lnTo>
                    <a:lnTo>
                      <a:pt x="1077" y="221"/>
                    </a:lnTo>
                    <a:lnTo>
                      <a:pt x="1078" y="221"/>
                    </a:lnTo>
                    <a:lnTo>
                      <a:pt x="1078" y="221"/>
                    </a:lnTo>
                    <a:lnTo>
                      <a:pt x="1078" y="221"/>
                    </a:lnTo>
                    <a:lnTo>
                      <a:pt x="1078" y="221"/>
                    </a:lnTo>
                    <a:lnTo>
                      <a:pt x="1080" y="221"/>
                    </a:lnTo>
                    <a:lnTo>
                      <a:pt x="1080" y="221"/>
                    </a:lnTo>
                    <a:lnTo>
                      <a:pt x="1082" y="221"/>
                    </a:lnTo>
                    <a:lnTo>
                      <a:pt x="1082" y="221"/>
                    </a:lnTo>
                    <a:lnTo>
                      <a:pt x="1082" y="223"/>
                    </a:lnTo>
                    <a:lnTo>
                      <a:pt x="1082" y="223"/>
                    </a:lnTo>
                    <a:lnTo>
                      <a:pt x="1082" y="223"/>
                    </a:lnTo>
                    <a:lnTo>
                      <a:pt x="1082" y="223"/>
                    </a:lnTo>
                    <a:lnTo>
                      <a:pt x="1084" y="223"/>
                    </a:lnTo>
                    <a:lnTo>
                      <a:pt x="1084" y="223"/>
                    </a:lnTo>
                    <a:lnTo>
                      <a:pt x="1084" y="223"/>
                    </a:lnTo>
                    <a:lnTo>
                      <a:pt x="1084" y="223"/>
                    </a:lnTo>
                    <a:lnTo>
                      <a:pt x="1086" y="223"/>
                    </a:lnTo>
                    <a:lnTo>
                      <a:pt x="1086" y="224"/>
                    </a:lnTo>
                    <a:lnTo>
                      <a:pt x="1087" y="224"/>
                    </a:lnTo>
                    <a:lnTo>
                      <a:pt x="1087" y="224"/>
                    </a:lnTo>
                    <a:lnTo>
                      <a:pt x="1087" y="224"/>
                    </a:lnTo>
                    <a:lnTo>
                      <a:pt x="1087" y="224"/>
                    </a:lnTo>
                    <a:lnTo>
                      <a:pt x="1087" y="224"/>
                    </a:lnTo>
                    <a:lnTo>
                      <a:pt x="1089" y="224"/>
                    </a:lnTo>
                    <a:lnTo>
                      <a:pt x="1089" y="224"/>
                    </a:lnTo>
                    <a:lnTo>
                      <a:pt x="1089" y="224"/>
                    </a:lnTo>
                    <a:lnTo>
                      <a:pt x="1089" y="226"/>
                    </a:lnTo>
                    <a:lnTo>
                      <a:pt x="1091" y="226"/>
                    </a:lnTo>
                    <a:lnTo>
                      <a:pt x="1091" y="226"/>
                    </a:lnTo>
                    <a:lnTo>
                      <a:pt x="1091" y="226"/>
                    </a:lnTo>
                    <a:lnTo>
                      <a:pt x="1093" y="226"/>
                    </a:lnTo>
                    <a:lnTo>
                      <a:pt x="1093" y="228"/>
                    </a:lnTo>
                    <a:lnTo>
                      <a:pt x="1093" y="228"/>
                    </a:lnTo>
                    <a:lnTo>
                      <a:pt x="1095" y="228"/>
                    </a:lnTo>
                    <a:lnTo>
                      <a:pt x="1095" y="230"/>
                    </a:lnTo>
                    <a:lnTo>
                      <a:pt x="1095" y="230"/>
                    </a:lnTo>
                    <a:lnTo>
                      <a:pt x="1095" y="230"/>
                    </a:lnTo>
                    <a:lnTo>
                      <a:pt x="1095" y="230"/>
                    </a:lnTo>
                    <a:lnTo>
                      <a:pt x="1096" y="230"/>
                    </a:lnTo>
                    <a:lnTo>
                      <a:pt x="1096" y="230"/>
                    </a:lnTo>
                    <a:lnTo>
                      <a:pt x="1096" y="230"/>
                    </a:lnTo>
                    <a:lnTo>
                      <a:pt x="1098" y="230"/>
                    </a:lnTo>
                    <a:lnTo>
                      <a:pt x="1098" y="232"/>
                    </a:lnTo>
                    <a:lnTo>
                      <a:pt x="1098" y="232"/>
                    </a:lnTo>
                    <a:lnTo>
                      <a:pt x="1098" y="232"/>
                    </a:lnTo>
                    <a:lnTo>
                      <a:pt x="1100" y="232"/>
                    </a:lnTo>
                    <a:lnTo>
                      <a:pt x="1100" y="232"/>
                    </a:lnTo>
                    <a:lnTo>
                      <a:pt x="1100" y="234"/>
                    </a:lnTo>
                    <a:lnTo>
                      <a:pt x="1100" y="234"/>
                    </a:lnTo>
                    <a:lnTo>
                      <a:pt x="1102" y="234"/>
                    </a:lnTo>
                    <a:lnTo>
                      <a:pt x="1102" y="234"/>
                    </a:lnTo>
                    <a:lnTo>
                      <a:pt x="1104" y="235"/>
                    </a:lnTo>
                    <a:lnTo>
                      <a:pt x="1104" y="235"/>
                    </a:lnTo>
                    <a:lnTo>
                      <a:pt x="1105" y="235"/>
                    </a:lnTo>
                    <a:lnTo>
                      <a:pt x="1107" y="235"/>
                    </a:lnTo>
                    <a:lnTo>
                      <a:pt x="1107" y="235"/>
                    </a:lnTo>
                    <a:lnTo>
                      <a:pt x="1109" y="235"/>
                    </a:lnTo>
                    <a:lnTo>
                      <a:pt x="1109" y="235"/>
                    </a:lnTo>
                    <a:lnTo>
                      <a:pt x="1111" y="235"/>
                    </a:lnTo>
                    <a:lnTo>
                      <a:pt x="1111" y="235"/>
                    </a:lnTo>
                    <a:lnTo>
                      <a:pt x="1113" y="235"/>
                    </a:lnTo>
                    <a:lnTo>
                      <a:pt x="1115" y="235"/>
                    </a:lnTo>
                    <a:lnTo>
                      <a:pt x="1115" y="235"/>
                    </a:lnTo>
                    <a:lnTo>
                      <a:pt x="1116" y="235"/>
                    </a:lnTo>
                    <a:lnTo>
                      <a:pt x="1116" y="235"/>
                    </a:lnTo>
                    <a:lnTo>
                      <a:pt x="1118" y="235"/>
                    </a:lnTo>
                    <a:lnTo>
                      <a:pt x="1118" y="235"/>
                    </a:lnTo>
                    <a:lnTo>
                      <a:pt x="1120" y="235"/>
                    </a:lnTo>
                    <a:lnTo>
                      <a:pt x="1120" y="237"/>
                    </a:lnTo>
                    <a:lnTo>
                      <a:pt x="1122" y="237"/>
                    </a:lnTo>
                    <a:lnTo>
                      <a:pt x="1122" y="237"/>
                    </a:lnTo>
                    <a:lnTo>
                      <a:pt x="1122" y="237"/>
                    </a:lnTo>
                    <a:lnTo>
                      <a:pt x="1122" y="237"/>
                    </a:lnTo>
                    <a:lnTo>
                      <a:pt x="1122" y="237"/>
                    </a:lnTo>
                    <a:lnTo>
                      <a:pt x="1122" y="237"/>
                    </a:lnTo>
                    <a:lnTo>
                      <a:pt x="1122" y="237"/>
                    </a:lnTo>
                    <a:lnTo>
                      <a:pt x="1122" y="237"/>
                    </a:lnTo>
                    <a:lnTo>
                      <a:pt x="1124" y="239"/>
                    </a:lnTo>
                    <a:lnTo>
                      <a:pt x="1124" y="239"/>
                    </a:lnTo>
                    <a:lnTo>
                      <a:pt x="1124" y="239"/>
                    </a:lnTo>
                    <a:lnTo>
                      <a:pt x="1124" y="239"/>
                    </a:lnTo>
                    <a:lnTo>
                      <a:pt x="1124" y="239"/>
                    </a:lnTo>
                    <a:lnTo>
                      <a:pt x="1125" y="239"/>
                    </a:lnTo>
                    <a:lnTo>
                      <a:pt x="1125" y="239"/>
                    </a:lnTo>
                    <a:lnTo>
                      <a:pt x="1125" y="239"/>
                    </a:lnTo>
                    <a:lnTo>
                      <a:pt x="1127" y="237"/>
                    </a:lnTo>
                    <a:lnTo>
                      <a:pt x="1127" y="237"/>
                    </a:lnTo>
                    <a:lnTo>
                      <a:pt x="1127" y="237"/>
                    </a:lnTo>
                    <a:lnTo>
                      <a:pt x="1129" y="237"/>
                    </a:lnTo>
                    <a:lnTo>
                      <a:pt x="1129" y="237"/>
                    </a:lnTo>
                    <a:lnTo>
                      <a:pt x="1131" y="237"/>
                    </a:lnTo>
                    <a:lnTo>
                      <a:pt x="1131" y="237"/>
                    </a:lnTo>
                    <a:lnTo>
                      <a:pt x="1131" y="237"/>
                    </a:lnTo>
                    <a:lnTo>
                      <a:pt x="1133" y="237"/>
                    </a:lnTo>
                    <a:lnTo>
                      <a:pt x="1133" y="237"/>
                    </a:lnTo>
                    <a:lnTo>
                      <a:pt x="1134" y="237"/>
                    </a:lnTo>
                    <a:lnTo>
                      <a:pt x="1134" y="237"/>
                    </a:lnTo>
                    <a:lnTo>
                      <a:pt x="1134" y="237"/>
                    </a:lnTo>
                    <a:lnTo>
                      <a:pt x="1134" y="235"/>
                    </a:lnTo>
                    <a:lnTo>
                      <a:pt x="1134" y="235"/>
                    </a:lnTo>
                    <a:lnTo>
                      <a:pt x="1136" y="235"/>
                    </a:lnTo>
                    <a:lnTo>
                      <a:pt x="1136" y="235"/>
                    </a:lnTo>
                    <a:lnTo>
                      <a:pt x="1136" y="237"/>
                    </a:lnTo>
                    <a:lnTo>
                      <a:pt x="1136" y="237"/>
                    </a:lnTo>
                    <a:lnTo>
                      <a:pt x="1138" y="237"/>
                    </a:lnTo>
                    <a:lnTo>
                      <a:pt x="1138" y="237"/>
                    </a:lnTo>
                    <a:lnTo>
                      <a:pt x="1138" y="237"/>
                    </a:lnTo>
                    <a:lnTo>
                      <a:pt x="1138" y="237"/>
                    </a:lnTo>
                    <a:lnTo>
                      <a:pt x="1138" y="237"/>
                    </a:lnTo>
                    <a:lnTo>
                      <a:pt x="1138" y="237"/>
                    </a:lnTo>
                    <a:lnTo>
                      <a:pt x="1138" y="237"/>
                    </a:lnTo>
                    <a:lnTo>
                      <a:pt x="1138" y="237"/>
                    </a:lnTo>
                    <a:lnTo>
                      <a:pt x="1138" y="237"/>
                    </a:lnTo>
                    <a:lnTo>
                      <a:pt x="1140" y="239"/>
                    </a:lnTo>
                    <a:lnTo>
                      <a:pt x="1140" y="239"/>
                    </a:lnTo>
                    <a:lnTo>
                      <a:pt x="1140" y="239"/>
                    </a:lnTo>
                    <a:lnTo>
                      <a:pt x="1142" y="239"/>
                    </a:lnTo>
                    <a:lnTo>
                      <a:pt x="1142" y="239"/>
                    </a:lnTo>
                    <a:lnTo>
                      <a:pt x="1142" y="241"/>
                    </a:lnTo>
                    <a:lnTo>
                      <a:pt x="1143" y="241"/>
                    </a:lnTo>
                    <a:lnTo>
                      <a:pt x="1143" y="241"/>
                    </a:lnTo>
                    <a:lnTo>
                      <a:pt x="1145" y="241"/>
                    </a:lnTo>
                    <a:lnTo>
                      <a:pt x="1147" y="241"/>
                    </a:lnTo>
                    <a:lnTo>
                      <a:pt x="1147" y="241"/>
                    </a:lnTo>
                    <a:lnTo>
                      <a:pt x="1147" y="241"/>
                    </a:lnTo>
                    <a:lnTo>
                      <a:pt x="1147" y="241"/>
                    </a:lnTo>
                    <a:lnTo>
                      <a:pt x="1147" y="241"/>
                    </a:lnTo>
                    <a:lnTo>
                      <a:pt x="1149" y="241"/>
                    </a:lnTo>
                    <a:lnTo>
                      <a:pt x="1149" y="241"/>
                    </a:lnTo>
                    <a:lnTo>
                      <a:pt x="1149" y="241"/>
                    </a:lnTo>
                    <a:lnTo>
                      <a:pt x="1151" y="241"/>
                    </a:lnTo>
                    <a:lnTo>
                      <a:pt x="1151" y="241"/>
                    </a:lnTo>
                    <a:lnTo>
                      <a:pt x="1151" y="241"/>
                    </a:lnTo>
                    <a:lnTo>
                      <a:pt x="1152" y="241"/>
                    </a:lnTo>
                    <a:lnTo>
                      <a:pt x="1152" y="241"/>
                    </a:lnTo>
                    <a:lnTo>
                      <a:pt x="1154" y="241"/>
                    </a:lnTo>
                    <a:lnTo>
                      <a:pt x="1154" y="241"/>
                    </a:lnTo>
                    <a:lnTo>
                      <a:pt x="1154" y="241"/>
                    </a:lnTo>
                    <a:lnTo>
                      <a:pt x="1156" y="243"/>
                    </a:lnTo>
                    <a:lnTo>
                      <a:pt x="1156" y="243"/>
                    </a:lnTo>
                    <a:lnTo>
                      <a:pt x="1156" y="243"/>
                    </a:lnTo>
                    <a:lnTo>
                      <a:pt x="1156" y="243"/>
                    </a:lnTo>
                    <a:lnTo>
                      <a:pt x="1158" y="243"/>
                    </a:lnTo>
                    <a:lnTo>
                      <a:pt x="1158" y="244"/>
                    </a:lnTo>
                    <a:lnTo>
                      <a:pt x="1158" y="244"/>
                    </a:lnTo>
                    <a:lnTo>
                      <a:pt x="1158" y="244"/>
                    </a:lnTo>
                    <a:lnTo>
                      <a:pt x="1158" y="244"/>
                    </a:lnTo>
                    <a:lnTo>
                      <a:pt x="1158" y="244"/>
                    </a:lnTo>
                    <a:lnTo>
                      <a:pt x="1158" y="246"/>
                    </a:lnTo>
                    <a:lnTo>
                      <a:pt x="1158" y="246"/>
                    </a:lnTo>
                    <a:lnTo>
                      <a:pt x="1160" y="246"/>
                    </a:lnTo>
                    <a:lnTo>
                      <a:pt x="1160" y="246"/>
                    </a:lnTo>
                    <a:lnTo>
                      <a:pt x="1160" y="246"/>
                    </a:lnTo>
                    <a:lnTo>
                      <a:pt x="1160" y="246"/>
                    </a:lnTo>
                    <a:lnTo>
                      <a:pt x="1162" y="248"/>
                    </a:lnTo>
                    <a:lnTo>
                      <a:pt x="1162" y="248"/>
                    </a:lnTo>
                    <a:lnTo>
                      <a:pt x="1163" y="248"/>
                    </a:lnTo>
                    <a:lnTo>
                      <a:pt x="1163" y="250"/>
                    </a:lnTo>
                    <a:lnTo>
                      <a:pt x="1163" y="250"/>
                    </a:lnTo>
                    <a:lnTo>
                      <a:pt x="1163" y="250"/>
                    </a:lnTo>
                    <a:lnTo>
                      <a:pt x="1163" y="252"/>
                    </a:lnTo>
                    <a:lnTo>
                      <a:pt x="1163" y="252"/>
                    </a:lnTo>
                    <a:lnTo>
                      <a:pt x="1163" y="252"/>
                    </a:lnTo>
                    <a:lnTo>
                      <a:pt x="1163" y="253"/>
                    </a:lnTo>
                    <a:lnTo>
                      <a:pt x="1163" y="253"/>
                    </a:lnTo>
                    <a:lnTo>
                      <a:pt x="1163" y="253"/>
                    </a:lnTo>
                    <a:lnTo>
                      <a:pt x="1163" y="253"/>
                    </a:lnTo>
                    <a:lnTo>
                      <a:pt x="1165" y="255"/>
                    </a:lnTo>
                    <a:lnTo>
                      <a:pt x="1165" y="255"/>
                    </a:lnTo>
                    <a:lnTo>
                      <a:pt x="1165" y="255"/>
                    </a:lnTo>
                    <a:lnTo>
                      <a:pt x="1165" y="255"/>
                    </a:lnTo>
                    <a:lnTo>
                      <a:pt x="1165" y="257"/>
                    </a:lnTo>
                    <a:lnTo>
                      <a:pt x="1165" y="257"/>
                    </a:lnTo>
                    <a:lnTo>
                      <a:pt x="1165" y="257"/>
                    </a:lnTo>
                    <a:lnTo>
                      <a:pt x="1165" y="257"/>
                    </a:lnTo>
                    <a:lnTo>
                      <a:pt x="1165" y="257"/>
                    </a:lnTo>
                    <a:lnTo>
                      <a:pt x="1165" y="257"/>
                    </a:lnTo>
                    <a:lnTo>
                      <a:pt x="1165" y="259"/>
                    </a:lnTo>
                    <a:lnTo>
                      <a:pt x="1165" y="259"/>
                    </a:lnTo>
                    <a:lnTo>
                      <a:pt x="1167" y="259"/>
                    </a:lnTo>
                    <a:lnTo>
                      <a:pt x="1167" y="259"/>
                    </a:lnTo>
                    <a:lnTo>
                      <a:pt x="1167" y="261"/>
                    </a:lnTo>
                    <a:lnTo>
                      <a:pt x="1167" y="261"/>
                    </a:lnTo>
                    <a:lnTo>
                      <a:pt x="1167" y="261"/>
                    </a:lnTo>
                    <a:lnTo>
                      <a:pt x="1167" y="262"/>
                    </a:lnTo>
                    <a:lnTo>
                      <a:pt x="1167" y="262"/>
                    </a:lnTo>
                    <a:lnTo>
                      <a:pt x="1167" y="262"/>
                    </a:lnTo>
                    <a:lnTo>
                      <a:pt x="1167" y="262"/>
                    </a:lnTo>
                    <a:lnTo>
                      <a:pt x="1167" y="264"/>
                    </a:lnTo>
                    <a:lnTo>
                      <a:pt x="1167" y="264"/>
                    </a:lnTo>
                    <a:lnTo>
                      <a:pt x="1167" y="266"/>
                    </a:lnTo>
                    <a:lnTo>
                      <a:pt x="1169" y="266"/>
                    </a:lnTo>
                    <a:lnTo>
                      <a:pt x="1169" y="266"/>
                    </a:lnTo>
                    <a:lnTo>
                      <a:pt x="1169" y="266"/>
                    </a:lnTo>
                    <a:lnTo>
                      <a:pt x="1169" y="266"/>
                    </a:lnTo>
                    <a:lnTo>
                      <a:pt x="1169" y="268"/>
                    </a:lnTo>
                    <a:lnTo>
                      <a:pt x="1171" y="268"/>
                    </a:lnTo>
                    <a:lnTo>
                      <a:pt x="1171" y="268"/>
                    </a:lnTo>
                    <a:lnTo>
                      <a:pt x="1171" y="268"/>
                    </a:lnTo>
                    <a:lnTo>
                      <a:pt x="1171" y="268"/>
                    </a:lnTo>
                    <a:lnTo>
                      <a:pt x="1171" y="270"/>
                    </a:lnTo>
                    <a:lnTo>
                      <a:pt x="1171" y="270"/>
                    </a:lnTo>
                    <a:lnTo>
                      <a:pt x="1171" y="270"/>
                    </a:lnTo>
                    <a:lnTo>
                      <a:pt x="1171" y="270"/>
                    </a:lnTo>
                    <a:lnTo>
                      <a:pt x="1171" y="270"/>
                    </a:lnTo>
                    <a:lnTo>
                      <a:pt x="1172" y="270"/>
                    </a:lnTo>
                    <a:lnTo>
                      <a:pt x="1172" y="270"/>
                    </a:lnTo>
                    <a:lnTo>
                      <a:pt x="1172" y="270"/>
                    </a:lnTo>
                    <a:lnTo>
                      <a:pt x="1172" y="270"/>
                    </a:lnTo>
                    <a:lnTo>
                      <a:pt x="1174" y="270"/>
                    </a:lnTo>
                    <a:lnTo>
                      <a:pt x="1174" y="270"/>
                    </a:lnTo>
                    <a:lnTo>
                      <a:pt x="1174" y="270"/>
                    </a:lnTo>
                    <a:lnTo>
                      <a:pt x="1174" y="270"/>
                    </a:lnTo>
                    <a:lnTo>
                      <a:pt x="1174" y="270"/>
                    </a:lnTo>
                    <a:lnTo>
                      <a:pt x="1174" y="270"/>
                    </a:lnTo>
                    <a:lnTo>
                      <a:pt x="1176" y="270"/>
                    </a:lnTo>
                    <a:lnTo>
                      <a:pt x="1176" y="270"/>
                    </a:lnTo>
                    <a:lnTo>
                      <a:pt x="1178" y="270"/>
                    </a:lnTo>
                    <a:lnTo>
                      <a:pt x="1178" y="270"/>
                    </a:lnTo>
                    <a:lnTo>
                      <a:pt x="1178" y="270"/>
                    </a:lnTo>
                    <a:lnTo>
                      <a:pt x="1178" y="270"/>
                    </a:lnTo>
                    <a:lnTo>
                      <a:pt x="1178" y="272"/>
                    </a:lnTo>
                    <a:lnTo>
                      <a:pt x="1180" y="272"/>
                    </a:lnTo>
                    <a:lnTo>
                      <a:pt x="1180" y="273"/>
                    </a:lnTo>
                    <a:lnTo>
                      <a:pt x="1180" y="273"/>
                    </a:lnTo>
                    <a:lnTo>
                      <a:pt x="1180" y="273"/>
                    </a:lnTo>
                    <a:lnTo>
                      <a:pt x="1180" y="273"/>
                    </a:lnTo>
                    <a:lnTo>
                      <a:pt x="1180" y="273"/>
                    </a:lnTo>
                    <a:lnTo>
                      <a:pt x="1180" y="273"/>
                    </a:lnTo>
                    <a:lnTo>
                      <a:pt x="1181" y="273"/>
                    </a:lnTo>
                    <a:lnTo>
                      <a:pt x="1181" y="273"/>
                    </a:lnTo>
                    <a:lnTo>
                      <a:pt x="1181" y="273"/>
                    </a:lnTo>
                    <a:lnTo>
                      <a:pt x="1181" y="273"/>
                    </a:lnTo>
                    <a:lnTo>
                      <a:pt x="1181" y="275"/>
                    </a:lnTo>
                    <a:lnTo>
                      <a:pt x="1183" y="275"/>
                    </a:lnTo>
                    <a:lnTo>
                      <a:pt x="1183" y="275"/>
                    </a:lnTo>
                    <a:lnTo>
                      <a:pt x="1183" y="275"/>
                    </a:lnTo>
                    <a:lnTo>
                      <a:pt x="1183" y="275"/>
                    </a:lnTo>
                    <a:lnTo>
                      <a:pt x="1183" y="275"/>
                    </a:lnTo>
                    <a:lnTo>
                      <a:pt x="1185" y="275"/>
                    </a:lnTo>
                    <a:lnTo>
                      <a:pt x="1185" y="275"/>
                    </a:lnTo>
                    <a:lnTo>
                      <a:pt x="1185" y="275"/>
                    </a:lnTo>
                    <a:lnTo>
                      <a:pt x="1185" y="275"/>
                    </a:lnTo>
                    <a:lnTo>
                      <a:pt x="1185" y="277"/>
                    </a:lnTo>
                    <a:lnTo>
                      <a:pt x="1187" y="277"/>
                    </a:lnTo>
                    <a:lnTo>
                      <a:pt x="1187" y="277"/>
                    </a:lnTo>
                    <a:lnTo>
                      <a:pt x="1187" y="277"/>
                    </a:lnTo>
                    <a:lnTo>
                      <a:pt x="1187" y="277"/>
                    </a:lnTo>
                    <a:lnTo>
                      <a:pt x="1187" y="279"/>
                    </a:lnTo>
                    <a:lnTo>
                      <a:pt x="1189" y="279"/>
                    </a:lnTo>
                    <a:lnTo>
                      <a:pt x="1189" y="279"/>
                    </a:lnTo>
                    <a:lnTo>
                      <a:pt x="1187" y="281"/>
                    </a:lnTo>
                    <a:lnTo>
                      <a:pt x="1187" y="281"/>
                    </a:lnTo>
                    <a:lnTo>
                      <a:pt x="1189" y="281"/>
                    </a:lnTo>
                    <a:lnTo>
                      <a:pt x="1189" y="281"/>
                    </a:lnTo>
                    <a:lnTo>
                      <a:pt x="1189" y="282"/>
                    </a:lnTo>
                    <a:lnTo>
                      <a:pt x="1189" y="282"/>
                    </a:lnTo>
                    <a:lnTo>
                      <a:pt x="1189" y="282"/>
                    </a:lnTo>
                    <a:lnTo>
                      <a:pt x="1189" y="282"/>
                    </a:lnTo>
                    <a:lnTo>
                      <a:pt x="1189" y="282"/>
                    </a:lnTo>
                    <a:lnTo>
                      <a:pt x="1189" y="284"/>
                    </a:lnTo>
                    <a:lnTo>
                      <a:pt x="1189" y="284"/>
                    </a:lnTo>
                    <a:lnTo>
                      <a:pt x="1189" y="284"/>
                    </a:lnTo>
                    <a:lnTo>
                      <a:pt x="1190" y="284"/>
                    </a:lnTo>
                    <a:lnTo>
                      <a:pt x="1190" y="284"/>
                    </a:lnTo>
                    <a:lnTo>
                      <a:pt x="1190" y="286"/>
                    </a:lnTo>
                    <a:lnTo>
                      <a:pt x="1190" y="286"/>
                    </a:lnTo>
                    <a:lnTo>
                      <a:pt x="1190" y="286"/>
                    </a:lnTo>
                    <a:lnTo>
                      <a:pt x="1190" y="286"/>
                    </a:lnTo>
                    <a:lnTo>
                      <a:pt x="1192" y="288"/>
                    </a:lnTo>
                    <a:lnTo>
                      <a:pt x="1192" y="288"/>
                    </a:lnTo>
                    <a:lnTo>
                      <a:pt x="1194" y="288"/>
                    </a:lnTo>
                    <a:lnTo>
                      <a:pt x="1194" y="288"/>
                    </a:lnTo>
                    <a:lnTo>
                      <a:pt x="1194" y="290"/>
                    </a:lnTo>
                    <a:lnTo>
                      <a:pt x="1194" y="290"/>
                    </a:lnTo>
                    <a:lnTo>
                      <a:pt x="1194" y="290"/>
                    </a:lnTo>
                    <a:lnTo>
                      <a:pt x="1196" y="290"/>
                    </a:lnTo>
                    <a:lnTo>
                      <a:pt x="1196" y="290"/>
                    </a:lnTo>
                    <a:lnTo>
                      <a:pt x="1196" y="291"/>
                    </a:lnTo>
                    <a:lnTo>
                      <a:pt x="1196" y="291"/>
                    </a:lnTo>
                    <a:lnTo>
                      <a:pt x="1198" y="291"/>
                    </a:lnTo>
                    <a:lnTo>
                      <a:pt x="1198" y="291"/>
                    </a:lnTo>
                    <a:lnTo>
                      <a:pt x="1198" y="291"/>
                    </a:lnTo>
                    <a:lnTo>
                      <a:pt x="1200" y="291"/>
                    </a:lnTo>
                    <a:lnTo>
                      <a:pt x="1200" y="290"/>
                    </a:lnTo>
                    <a:lnTo>
                      <a:pt x="1200" y="290"/>
                    </a:lnTo>
                    <a:lnTo>
                      <a:pt x="1200" y="290"/>
                    </a:lnTo>
                    <a:lnTo>
                      <a:pt x="1201" y="290"/>
                    </a:lnTo>
                    <a:lnTo>
                      <a:pt x="1201" y="288"/>
                    </a:lnTo>
                    <a:lnTo>
                      <a:pt x="1201" y="288"/>
                    </a:lnTo>
                    <a:lnTo>
                      <a:pt x="1201" y="288"/>
                    </a:lnTo>
                    <a:lnTo>
                      <a:pt x="1203" y="288"/>
                    </a:lnTo>
                    <a:lnTo>
                      <a:pt x="1203" y="288"/>
                    </a:lnTo>
                    <a:lnTo>
                      <a:pt x="1203" y="288"/>
                    </a:lnTo>
                    <a:lnTo>
                      <a:pt x="1203" y="288"/>
                    </a:lnTo>
                    <a:lnTo>
                      <a:pt x="1205" y="288"/>
                    </a:lnTo>
                    <a:lnTo>
                      <a:pt x="1205" y="288"/>
                    </a:lnTo>
                    <a:lnTo>
                      <a:pt x="1205" y="288"/>
                    </a:lnTo>
                    <a:lnTo>
                      <a:pt x="1205" y="288"/>
                    </a:lnTo>
                    <a:lnTo>
                      <a:pt x="1205" y="288"/>
                    </a:lnTo>
                    <a:lnTo>
                      <a:pt x="1207" y="288"/>
                    </a:lnTo>
                    <a:lnTo>
                      <a:pt x="1207" y="288"/>
                    </a:lnTo>
                    <a:lnTo>
                      <a:pt x="1207" y="288"/>
                    </a:lnTo>
                    <a:lnTo>
                      <a:pt x="1209" y="288"/>
                    </a:lnTo>
                    <a:lnTo>
                      <a:pt x="1209" y="290"/>
                    </a:lnTo>
                    <a:lnTo>
                      <a:pt x="1209" y="290"/>
                    </a:lnTo>
                    <a:lnTo>
                      <a:pt x="1210" y="290"/>
                    </a:lnTo>
                    <a:lnTo>
                      <a:pt x="1212" y="290"/>
                    </a:lnTo>
                    <a:lnTo>
                      <a:pt x="1212" y="290"/>
                    </a:lnTo>
                    <a:lnTo>
                      <a:pt x="1212" y="290"/>
                    </a:lnTo>
                    <a:lnTo>
                      <a:pt x="1212" y="290"/>
                    </a:lnTo>
                    <a:lnTo>
                      <a:pt x="1214" y="290"/>
                    </a:lnTo>
                    <a:lnTo>
                      <a:pt x="1214" y="288"/>
                    </a:lnTo>
                    <a:lnTo>
                      <a:pt x="1216" y="288"/>
                    </a:lnTo>
                    <a:lnTo>
                      <a:pt x="1216" y="288"/>
                    </a:lnTo>
                    <a:lnTo>
                      <a:pt x="1216" y="288"/>
                    </a:lnTo>
                    <a:lnTo>
                      <a:pt x="1216" y="288"/>
                    </a:lnTo>
                    <a:lnTo>
                      <a:pt x="1218" y="286"/>
                    </a:lnTo>
                    <a:lnTo>
                      <a:pt x="1218" y="286"/>
                    </a:lnTo>
                    <a:lnTo>
                      <a:pt x="1218" y="286"/>
                    </a:lnTo>
                    <a:lnTo>
                      <a:pt x="1219" y="284"/>
                    </a:lnTo>
                    <a:lnTo>
                      <a:pt x="1219" y="284"/>
                    </a:lnTo>
                    <a:lnTo>
                      <a:pt x="1221" y="284"/>
                    </a:lnTo>
                    <a:lnTo>
                      <a:pt x="1221" y="284"/>
                    </a:lnTo>
                    <a:lnTo>
                      <a:pt x="1221" y="282"/>
                    </a:lnTo>
                    <a:lnTo>
                      <a:pt x="1223" y="282"/>
                    </a:lnTo>
                    <a:lnTo>
                      <a:pt x="1223" y="282"/>
                    </a:lnTo>
                    <a:lnTo>
                      <a:pt x="1223" y="281"/>
                    </a:lnTo>
                    <a:lnTo>
                      <a:pt x="1223" y="281"/>
                    </a:lnTo>
                    <a:lnTo>
                      <a:pt x="1223" y="281"/>
                    </a:lnTo>
                    <a:lnTo>
                      <a:pt x="1223" y="281"/>
                    </a:lnTo>
                    <a:lnTo>
                      <a:pt x="1223" y="281"/>
                    </a:lnTo>
                    <a:lnTo>
                      <a:pt x="1225" y="281"/>
                    </a:lnTo>
                    <a:lnTo>
                      <a:pt x="1225" y="281"/>
                    </a:lnTo>
                    <a:lnTo>
                      <a:pt x="1225" y="281"/>
                    </a:lnTo>
                    <a:lnTo>
                      <a:pt x="1225" y="281"/>
                    </a:lnTo>
                    <a:lnTo>
                      <a:pt x="1225" y="281"/>
                    </a:lnTo>
                    <a:lnTo>
                      <a:pt x="1225" y="281"/>
                    </a:lnTo>
                    <a:lnTo>
                      <a:pt x="1225" y="281"/>
                    </a:lnTo>
                    <a:lnTo>
                      <a:pt x="1227" y="281"/>
                    </a:lnTo>
                    <a:lnTo>
                      <a:pt x="1227" y="281"/>
                    </a:lnTo>
                    <a:lnTo>
                      <a:pt x="1227" y="281"/>
                    </a:lnTo>
                    <a:lnTo>
                      <a:pt x="1227" y="281"/>
                    </a:lnTo>
                    <a:lnTo>
                      <a:pt x="1227" y="281"/>
                    </a:lnTo>
                    <a:lnTo>
                      <a:pt x="1227" y="281"/>
                    </a:lnTo>
                    <a:lnTo>
                      <a:pt x="1227" y="281"/>
                    </a:lnTo>
                    <a:lnTo>
                      <a:pt x="1228" y="281"/>
                    </a:lnTo>
                    <a:lnTo>
                      <a:pt x="1228" y="281"/>
                    </a:lnTo>
                    <a:lnTo>
                      <a:pt x="1228" y="281"/>
                    </a:lnTo>
                    <a:lnTo>
                      <a:pt x="1228" y="281"/>
                    </a:lnTo>
                    <a:lnTo>
                      <a:pt x="1228" y="281"/>
                    </a:lnTo>
                    <a:lnTo>
                      <a:pt x="1230" y="281"/>
                    </a:lnTo>
                    <a:lnTo>
                      <a:pt x="1230" y="281"/>
                    </a:lnTo>
                    <a:lnTo>
                      <a:pt x="1230" y="281"/>
                    </a:lnTo>
                    <a:lnTo>
                      <a:pt x="1232" y="281"/>
                    </a:lnTo>
                    <a:lnTo>
                      <a:pt x="1232" y="281"/>
                    </a:lnTo>
                    <a:lnTo>
                      <a:pt x="1232" y="281"/>
                    </a:lnTo>
                    <a:lnTo>
                      <a:pt x="1234" y="281"/>
                    </a:lnTo>
                    <a:lnTo>
                      <a:pt x="1234" y="281"/>
                    </a:lnTo>
                    <a:lnTo>
                      <a:pt x="1234" y="281"/>
                    </a:lnTo>
                    <a:lnTo>
                      <a:pt x="1234" y="281"/>
                    </a:lnTo>
                    <a:lnTo>
                      <a:pt x="1236" y="281"/>
                    </a:lnTo>
                    <a:lnTo>
                      <a:pt x="1236" y="279"/>
                    </a:lnTo>
                    <a:lnTo>
                      <a:pt x="1237" y="279"/>
                    </a:lnTo>
                    <a:lnTo>
                      <a:pt x="1237" y="279"/>
                    </a:lnTo>
                    <a:lnTo>
                      <a:pt x="1239" y="279"/>
                    </a:lnTo>
                    <a:lnTo>
                      <a:pt x="1239" y="279"/>
                    </a:lnTo>
                    <a:lnTo>
                      <a:pt x="1239" y="279"/>
                    </a:lnTo>
                    <a:lnTo>
                      <a:pt x="1239" y="279"/>
                    </a:lnTo>
                    <a:lnTo>
                      <a:pt x="1239" y="279"/>
                    </a:lnTo>
                    <a:lnTo>
                      <a:pt x="1241" y="279"/>
                    </a:lnTo>
                    <a:lnTo>
                      <a:pt x="1241" y="279"/>
                    </a:lnTo>
                    <a:lnTo>
                      <a:pt x="1243" y="279"/>
                    </a:lnTo>
                    <a:lnTo>
                      <a:pt x="1243" y="279"/>
                    </a:lnTo>
                    <a:lnTo>
                      <a:pt x="1245" y="277"/>
                    </a:lnTo>
                    <a:lnTo>
                      <a:pt x="1245" y="277"/>
                    </a:lnTo>
                    <a:lnTo>
                      <a:pt x="1247" y="277"/>
                    </a:lnTo>
                    <a:lnTo>
                      <a:pt x="1247" y="277"/>
                    </a:lnTo>
                    <a:lnTo>
                      <a:pt x="1248" y="279"/>
                    </a:lnTo>
                    <a:lnTo>
                      <a:pt x="1248" y="279"/>
                    </a:lnTo>
                    <a:lnTo>
                      <a:pt x="1248" y="279"/>
                    </a:lnTo>
                    <a:lnTo>
                      <a:pt x="1250" y="279"/>
                    </a:lnTo>
                    <a:lnTo>
                      <a:pt x="1250" y="279"/>
                    </a:lnTo>
                    <a:lnTo>
                      <a:pt x="1252" y="279"/>
                    </a:lnTo>
                    <a:lnTo>
                      <a:pt x="1252" y="279"/>
                    </a:lnTo>
                    <a:lnTo>
                      <a:pt x="1252" y="279"/>
                    </a:lnTo>
                    <a:lnTo>
                      <a:pt x="1252" y="281"/>
                    </a:lnTo>
                    <a:lnTo>
                      <a:pt x="1254" y="281"/>
                    </a:lnTo>
                    <a:lnTo>
                      <a:pt x="1254" y="281"/>
                    </a:lnTo>
                    <a:lnTo>
                      <a:pt x="1254" y="281"/>
                    </a:lnTo>
                    <a:lnTo>
                      <a:pt x="1256" y="281"/>
                    </a:lnTo>
                    <a:lnTo>
                      <a:pt x="1256" y="281"/>
                    </a:lnTo>
                    <a:lnTo>
                      <a:pt x="1257" y="281"/>
                    </a:lnTo>
                    <a:lnTo>
                      <a:pt x="1259" y="281"/>
                    </a:lnTo>
                    <a:lnTo>
                      <a:pt x="1259" y="281"/>
                    </a:lnTo>
                    <a:lnTo>
                      <a:pt x="1259" y="281"/>
                    </a:lnTo>
                    <a:lnTo>
                      <a:pt x="1261" y="281"/>
                    </a:lnTo>
                    <a:lnTo>
                      <a:pt x="1261" y="281"/>
                    </a:lnTo>
                    <a:lnTo>
                      <a:pt x="1263" y="281"/>
                    </a:lnTo>
                    <a:lnTo>
                      <a:pt x="1263" y="281"/>
                    </a:lnTo>
                    <a:lnTo>
                      <a:pt x="1263" y="281"/>
                    </a:lnTo>
                    <a:lnTo>
                      <a:pt x="1265" y="281"/>
                    </a:lnTo>
                    <a:lnTo>
                      <a:pt x="1265" y="281"/>
                    </a:lnTo>
                    <a:lnTo>
                      <a:pt x="1265" y="281"/>
                    </a:lnTo>
                    <a:lnTo>
                      <a:pt x="1265" y="281"/>
                    </a:lnTo>
                    <a:lnTo>
                      <a:pt x="1265" y="281"/>
                    </a:lnTo>
                    <a:lnTo>
                      <a:pt x="1265" y="282"/>
                    </a:lnTo>
                    <a:lnTo>
                      <a:pt x="1265" y="282"/>
                    </a:lnTo>
                    <a:lnTo>
                      <a:pt x="1265" y="282"/>
                    </a:lnTo>
                    <a:lnTo>
                      <a:pt x="1265" y="282"/>
                    </a:lnTo>
                    <a:lnTo>
                      <a:pt x="1266" y="282"/>
                    </a:lnTo>
                    <a:lnTo>
                      <a:pt x="1266" y="282"/>
                    </a:lnTo>
                    <a:lnTo>
                      <a:pt x="1266" y="282"/>
                    </a:lnTo>
                    <a:lnTo>
                      <a:pt x="1268" y="284"/>
                    </a:lnTo>
                    <a:lnTo>
                      <a:pt x="1270" y="284"/>
                    </a:lnTo>
                    <a:lnTo>
                      <a:pt x="1270" y="284"/>
                    </a:lnTo>
                    <a:lnTo>
                      <a:pt x="1272" y="284"/>
                    </a:lnTo>
                    <a:lnTo>
                      <a:pt x="1272" y="284"/>
                    </a:lnTo>
                    <a:lnTo>
                      <a:pt x="1272" y="286"/>
                    </a:lnTo>
                    <a:lnTo>
                      <a:pt x="1274" y="286"/>
                    </a:lnTo>
                    <a:lnTo>
                      <a:pt x="1274" y="286"/>
                    </a:lnTo>
                    <a:lnTo>
                      <a:pt x="1274" y="286"/>
                    </a:lnTo>
                    <a:lnTo>
                      <a:pt x="1274" y="286"/>
                    </a:lnTo>
                    <a:lnTo>
                      <a:pt x="1274" y="288"/>
                    </a:lnTo>
                    <a:lnTo>
                      <a:pt x="1274" y="288"/>
                    </a:lnTo>
                    <a:lnTo>
                      <a:pt x="1274" y="288"/>
                    </a:lnTo>
                    <a:lnTo>
                      <a:pt x="1274" y="290"/>
                    </a:lnTo>
                    <a:lnTo>
                      <a:pt x="1274" y="290"/>
                    </a:lnTo>
                    <a:lnTo>
                      <a:pt x="1274" y="291"/>
                    </a:lnTo>
                    <a:lnTo>
                      <a:pt x="1274" y="291"/>
                    </a:lnTo>
                    <a:lnTo>
                      <a:pt x="1275" y="291"/>
                    </a:lnTo>
                    <a:lnTo>
                      <a:pt x="1275" y="293"/>
                    </a:lnTo>
                    <a:lnTo>
                      <a:pt x="1277" y="293"/>
                    </a:lnTo>
                    <a:lnTo>
                      <a:pt x="1277" y="295"/>
                    </a:lnTo>
                    <a:lnTo>
                      <a:pt x="1277" y="295"/>
                    </a:lnTo>
                    <a:lnTo>
                      <a:pt x="1279" y="295"/>
                    </a:lnTo>
                    <a:lnTo>
                      <a:pt x="1279" y="297"/>
                    </a:lnTo>
                    <a:lnTo>
                      <a:pt x="1281" y="297"/>
                    </a:lnTo>
                    <a:lnTo>
                      <a:pt x="1281" y="297"/>
                    </a:lnTo>
                    <a:lnTo>
                      <a:pt x="1281" y="299"/>
                    </a:lnTo>
                    <a:lnTo>
                      <a:pt x="1281" y="299"/>
                    </a:lnTo>
                    <a:lnTo>
                      <a:pt x="1281" y="299"/>
                    </a:lnTo>
                    <a:lnTo>
                      <a:pt x="1281" y="300"/>
                    </a:lnTo>
                    <a:lnTo>
                      <a:pt x="1281" y="300"/>
                    </a:lnTo>
                    <a:lnTo>
                      <a:pt x="1283" y="300"/>
                    </a:lnTo>
                    <a:lnTo>
                      <a:pt x="1283" y="300"/>
                    </a:lnTo>
                    <a:lnTo>
                      <a:pt x="1283" y="302"/>
                    </a:lnTo>
                    <a:lnTo>
                      <a:pt x="1283" y="302"/>
                    </a:lnTo>
                    <a:lnTo>
                      <a:pt x="1283" y="302"/>
                    </a:lnTo>
                    <a:lnTo>
                      <a:pt x="1285" y="304"/>
                    </a:lnTo>
                    <a:lnTo>
                      <a:pt x="1285" y="304"/>
                    </a:lnTo>
                    <a:lnTo>
                      <a:pt x="1285" y="306"/>
                    </a:lnTo>
                    <a:lnTo>
                      <a:pt x="1285" y="306"/>
                    </a:lnTo>
                    <a:lnTo>
                      <a:pt x="1285" y="306"/>
                    </a:lnTo>
                    <a:lnTo>
                      <a:pt x="1285" y="308"/>
                    </a:lnTo>
                    <a:lnTo>
                      <a:pt x="1285" y="308"/>
                    </a:lnTo>
                    <a:lnTo>
                      <a:pt x="1285" y="310"/>
                    </a:lnTo>
                    <a:lnTo>
                      <a:pt x="1285" y="310"/>
                    </a:lnTo>
                    <a:lnTo>
                      <a:pt x="1285" y="311"/>
                    </a:lnTo>
                    <a:lnTo>
                      <a:pt x="1285" y="311"/>
                    </a:lnTo>
                    <a:lnTo>
                      <a:pt x="1285" y="311"/>
                    </a:lnTo>
                    <a:lnTo>
                      <a:pt x="1285" y="311"/>
                    </a:lnTo>
                    <a:lnTo>
                      <a:pt x="1286" y="311"/>
                    </a:lnTo>
                    <a:lnTo>
                      <a:pt x="1286" y="313"/>
                    </a:lnTo>
                    <a:lnTo>
                      <a:pt x="1288" y="315"/>
                    </a:lnTo>
                    <a:lnTo>
                      <a:pt x="1288" y="315"/>
                    </a:lnTo>
                    <a:lnTo>
                      <a:pt x="1290" y="315"/>
                    </a:lnTo>
                    <a:lnTo>
                      <a:pt x="1290" y="315"/>
                    </a:lnTo>
                    <a:lnTo>
                      <a:pt x="1290" y="315"/>
                    </a:lnTo>
                    <a:lnTo>
                      <a:pt x="1290" y="315"/>
                    </a:lnTo>
                    <a:lnTo>
                      <a:pt x="1290" y="317"/>
                    </a:lnTo>
                    <a:lnTo>
                      <a:pt x="1290" y="317"/>
                    </a:lnTo>
                    <a:lnTo>
                      <a:pt x="1290" y="317"/>
                    </a:lnTo>
                    <a:lnTo>
                      <a:pt x="1290" y="319"/>
                    </a:lnTo>
                    <a:lnTo>
                      <a:pt x="1290" y="319"/>
                    </a:lnTo>
                    <a:lnTo>
                      <a:pt x="1290" y="319"/>
                    </a:lnTo>
                    <a:lnTo>
                      <a:pt x="1290" y="320"/>
                    </a:lnTo>
                    <a:lnTo>
                      <a:pt x="1290" y="320"/>
                    </a:lnTo>
                    <a:lnTo>
                      <a:pt x="1290" y="320"/>
                    </a:lnTo>
                    <a:lnTo>
                      <a:pt x="1290" y="320"/>
                    </a:lnTo>
                    <a:lnTo>
                      <a:pt x="1292" y="322"/>
                    </a:lnTo>
                    <a:lnTo>
                      <a:pt x="1292" y="322"/>
                    </a:lnTo>
                    <a:lnTo>
                      <a:pt x="1292" y="322"/>
                    </a:lnTo>
                    <a:lnTo>
                      <a:pt x="1292" y="324"/>
                    </a:lnTo>
                    <a:lnTo>
                      <a:pt x="1292" y="324"/>
                    </a:lnTo>
                    <a:lnTo>
                      <a:pt x="1292" y="324"/>
                    </a:lnTo>
                    <a:lnTo>
                      <a:pt x="1292" y="326"/>
                    </a:lnTo>
                    <a:lnTo>
                      <a:pt x="1292" y="326"/>
                    </a:lnTo>
                    <a:lnTo>
                      <a:pt x="1292" y="326"/>
                    </a:lnTo>
                    <a:lnTo>
                      <a:pt x="1292" y="328"/>
                    </a:lnTo>
                    <a:lnTo>
                      <a:pt x="1290" y="328"/>
                    </a:lnTo>
                    <a:lnTo>
                      <a:pt x="1290" y="328"/>
                    </a:lnTo>
                    <a:lnTo>
                      <a:pt x="1290" y="329"/>
                    </a:lnTo>
                    <a:lnTo>
                      <a:pt x="1290" y="329"/>
                    </a:lnTo>
                    <a:lnTo>
                      <a:pt x="1290" y="329"/>
                    </a:lnTo>
                    <a:lnTo>
                      <a:pt x="1292" y="331"/>
                    </a:lnTo>
                    <a:lnTo>
                      <a:pt x="1294" y="331"/>
                    </a:lnTo>
                    <a:lnTo>
                      <a:pt x="1294" y="333"/>
                    </a:lnTo>
                    <a:lnTo>
                      <a:pt x="1294" y="333"/>
                    </a:lnTo>
                    <a:lnTo>
                      <a:pt x="1294" y="333"/>
                    </a:lnTo>
                    <a:lnTo>
                      <a:pt x="1294" y="335"/>
                    </a:lnTo>
                    <a:lnTo>
                      <a:pt x="1294" y="337"/>
                    </a:lnTo>
                    <a:lnTo>
                      <a:pt x="1294" y="337"/>
                    </a:lnTo>
                    <a:lnTo>
                      <a:pt x="1295" y="337"/>
                    </a:lnTo>
                    <a:lnTo>
                      <a:pt x="1295" y="338"/>
                    </a:lnTo>
                    <a:lnTo>
                      <a:pt x="1295" y="338"/>
                    </a:lnTo>
                    <a:lnTo>
                      <a:pt x="1295" y="340"/>
                    </a:lnTo>
                    <a:lnTo>
                      <a:pt x="1295" y="340"/>
                    </a:lnTo>
                    <a:lnTo>
                      <a:pt x="1295" y="340"/>
                    </a:lnTo>
                    <a:lnTo>
                      <a:pt x="1295" y="342"/>
                    </a:lnTo>
                    <a:lnTo>
                      <a:pt x="1295" y="342"/>
                    </a:lnTo>
                    <a:lnTo>
                      <a:pt x="1295" y="342"/>
                    </a:lnTo>
                    <a:lnTo>
                      <a:pt x="1294" y="342"/>
                    </a:lnTo>
                    <a:lnTo>
                      <a:pt x="1294" y="342"/>
                    </a:lnTo>
                    <a:lnTo>
                      <a:pt x="1294" y="344"/>
                    </a:lnTo>
                    <a:lnTo>
                      <a:pt x="1294" y="344"/>
                    </a:lnTo>
                    <a:lnTo>
                      <a:pt x="1294" y="346"/>
                    </a:lnTo>
                    <a:lnTo>
                      <a:pt x="1294" y="346"/>
                    </a:lnTo>
                    <a:lnTo>
                      <a:pt x="1294" y="346"/>
                    </a:lnTo>
                    <a:lnTo>
                      <a:pt x="1292" y="348"/>
                    </a:lnTo>
                    <a:lnTo>
                      <a:pt x="1292" y="348"/>
                    </a:lnTo>
                    <a:lnTo>
                      <a:pt x="1290" y="348"/>
                    </a:lnTo>
                    <a:lnTo>
                      <a:pt x="1290" y="349"/>
                    </a:lnTo>
                    <a:lnTo>
                      <a:pt x="1290" y="349"/>
                    </a:lnTo>
                    <a:lnTo>
                      <a:pt x="1286" y="349"/>
                    </a:lnTo>
                    <a:lnTo>
                      <a:pt x="1285" y="349"/>
                    </a:lnTo>
                    <a:lnTo>
                      <a:pt x="1285" y="349"/>
                    </a:lnTo>
                    <a:lnTo>
                      <a:pt x="1283" y="349"/>
                    </a:lnTo>
                    <a:lnTo>
                      <a:pt x="1283" y="349"/>
                    </a:lnTo>
                    <a:lnTo>
                      <a:pt x="1283" y="351"/>
                    </a:lnTo>
                    <a:lnTo>
                      <a:pt x="1283" y="351"/>
                    </a:lnTo>
                    <a:lnTo>
                      <a:pt x="1283" y="351"/>
                    </a:lnTo>
                    <a:lnTo>
                      <a:pt x="1281" y="351"/>
                    </a:lnTo>
                    <a:lnTo>
                      <a:pt x="1281" y="351"/>
                    </a:lnTo>
                    <a:lnTo>
                      <a:pt x="1281" y="353"/>
                    </a:lnTo>
                    <a:lnTo>
                      <a:pt x="1281" y="353"/>
                    </a:lnTo>
                    <a:lnTo>
                      <a:pt x="1281" y="353"/>
                    </a:lnTo>
                    <a:lnTo>
                      <a:pt x="1279" y="355"/>
                    </a:lnTo>
                    <a:lnTo>
                      <a:pt x="1279" y="355"/>
                    </a:lnTo>
                    <a:lnTo>
                      <a:pt x="1279" y="355"/>
                    </a:lnTo>
                    <a:lnTo>
                      <a:pt x="1279" y="355"/>
                    </a:lnTo>
                    <a:lnTo>
                      <a:pt x="1277" y="355"/>
                    </a:lnTo>
                    <a:lnTo>
                      <a:pt x="1277" y="355"/>
                    </a:lnTo>
                    <a:lnTo>
                      <a:pt x="1277" y="357"/>
                    </a:lnTo>
                    <a:lnTo>
                      <a:pt x="1277" y="357"/>
                    </a:lnTo>
                    <a:lnTo>
                      <a:pt x="1277" y="358"/>
                    </a:lnTo>
                    <a:lnTo>
                      <a:pt x="1277" y="358"/>
                    </a:lnTo>
                    <a:lnTo>
                      <a:pt x="1277" y="360"/>
                    </a:lnTo>
                    <a:lnTo>
                      <a:pt x="1275" y="362"/>
                    </a:lnTo>
                    <a:lnTo>
                      <a:pt x="1275" y="362"/>
                    </a:lnTo>
                    <a:lnTo>
                      <a:pt x="1275" y="362"/>
                    </a:lnTo>
                    <a:lnTo>
                      <a:pt x="1275" y="362"/>
                    </a:lnTo>
                    <a:lnTo>
                      <a:pt x="1275" y="364"/>
                    </a:lnTo>
                    <a:lnTo>
                      <a:pt x="1277" y="364"/>
                    </a:lnTo>
                    <a:lnTo>
                      <a:pt x="1277" y="364"/>
                    </a:lnTo>
                    <a:lnTo>
                      <a:pt x="1277" y="366"/>
                    </a:lnTo>
                    <a:lnTo>
                      <a:pt x="1277" y="366"/>
                    </a:lnTo>
                    <a:lnTo>
                      <a:pt x="1279" y="366"/>
                    </a:lnTo>
                    <a:lnTo>
                      <a:pt x="1279" y="366"/>
                    </a:lnTo>
                    <a:lnTo>
                      <a:pt x="1279" y="367"/>
                    </a:lnTo>
                    <a:lnTo>
                      <a:pt x="1279" y="367"/>
                    </a:lnTo>
                    <a:lnTo>
                      <a:pt x="1279" y="367"/>
                    </a:lnTo>
                    <a:lnTo>
                      <a:pt x="1279" y="367"/>
                    </a:lnTo>
                    <a:lnTo>
                      <a:pt x="1279" y="369"/>
                    </a:lnTo>
                    <a:lnTo>
                      <a:pt x="1279" y="369"/>
                    </a:lnTo>
                    <a:lnTo>
                      <a:pt x="1279" y="369"/>
                    </a:lnTo>
                    <a:lnTo>
                      <a:pt x="1281" y="369"/>
                    </a:lnTo>
                    <a:lnTo>
                      <a:pt x="1281" y="369"/>
                    </a:lnTo>
                    <a:lnTo>
                      <a:pt x="1281" y="371"/>
                    </a:lnTo>
                    <a:lnTo>
                      <a:pt x="1281" y="371"/>
                    </a:lnTo>
                    <a:lnTo>
                      <a:pt x="1281" y="371"/>
                    </a:lnTo>
                    <a:lnTo>
                      <a:pt x="1281" y="371"/>
                    </a:lnTo>
                    <a:lnTo>
                      <a:pt x="1281" y="371"/>
                    </a:lnTo>
                    <a:lnTo>
                      <a:pt x="1281" y="373"/>
                    </a:lnTo>
                    <a:lnTo>
                      <a:pt x="1283" y="373"/>
                    </a:lnTo>
                    <a:lnTo>
                      <a:pt x="1283" y="373"/>
                    </a:lnTo>
                    <a:lnTo>
                      <a:pt x="1283" y="373"/>
                    </a:lnTo>
                    <a:lnTo>
                      <a:pt x="1283" y="375"/>
                    </a:lnTo>
                    <a:lnTo>
                      <a:pt x="1283" y="375"/>
                    </a:lnTo>
                    <a:lnTo>
                      <a:pt x="1283" y="375"/>
                    </a:lnTo>
                    <a:lnTo>
                      <a:pt x="1283" y="375"/>
                    </a:lnTo>
                    <a:lnTo>
                      <a:pt x="1285" y="375"/>
                    </a:lnTo>
                    <a:lnTo>
                      <a:pt x="1285" y="376"/>
                    </a:lnTo>
                    <a:lnTo>
                      <a:pt x="1288" y="376"/>
                    </a:lnTo>
                    <a:lnTo>
                      <a:pt x="1290" y="378"/>
                    </a:lnTo>
                    <a:lnTo>
                      <a:pt x="1290" y="378"/>
                    </a:lnTo>
                    <a:lnTo>
                      <a:pt x="1290" y="378"/>
                    </a:lnTo>
                    <a:lnTo>
                      <a:pt x="1290" y="378"/>
                    </a:lnTo>
                    <a:lnTo>
                      <a:pt x="1292" y="380"/>
                    </a:lnTo>
                    <a:lnTo>
                      <a:pt x="1292" y="380"/>
                    </a:lnTo>
                    <a:lnTo>
                      <a:pt x="1294" y="380"/>
                    </a:lnTo>
                    <a:lnTo>
                      <a:pt x="1294" y="380"/>
                    </a:lnTo>
                    <a:lnTo>
                      <a:pt x="1294" y="380"/>
                    </a:lnTo>
                    <a:lnTo>
                      <a:pt x="1294" y="380"/>
                    </a:lnTo>
                    <a:lnTo>
                      <a:pt x="1295" y="382"/>
                    </a:lnTo>
                    <a:lnTo>
                      <a:pt x="1295" y="382"/>
                    </a:lnTo>
                    <a:lnTo>
                      <a:pt x="1297" y="382"/>
                    </a:lnTo>
                    <a:lnTo>
                      <a:pt x="1297" y="382"/>
                    </a:lnTo>
                    <a:lnTo>
                      <a:pt x="1299" y="384"/>
                    </a:lnTo>
                    <a:lnTo>
                      <a:pt x="1301" y="384"/>
                    </a:lnTo>
                    <a:lnTo>
                      <a:pt x="1301" y="384"/>
                    </a:lnTo>
                    <a:lnTo>
                      <a:pt x="1303" y="384"/>
                    </a:lnTo>
                    <a:lnTo>
                      <a:pt x="1303" y="384"/>
                    </a:lnTo>
                    <a:lnTo>
                      <a:pt x="1303" y="384"/>
                    </a:lnTo>
                    <a:lnTo>
                      <a:pt x="1303" y="385"/>
                    </a:lnTo>
                    <a:lnTo>
                      <a:pt x="1303" y="385"/>
                    </a:lnTo>
                    <a:lnTo>
                      <a:pt x="1304" y="385"/>
                    </a:lnTo>
                    <a:lnTo>
                      <a:pt x="1306" y="385"/>
                    </a:lnTo>
                    <a:lnTo>
                      <a:pt x="1306" y="385"/>
                    </a:lnTo>
                    <a:lnTo>
                      <a:pt x="1306" y="385"/>
                    </a:lnTo>
                    <a:lnTo>
                      <a:pt x="1306" y="385"/>
                    </a:lnTo>
                    <a:lnTo>
                      <a:pt x="1308" y="385"/>
                    </a:lnTo>
                    <a:lnTo>
                      <a:pt x="1308" y="385"/>
                    </a:lnTo>
                    <a:lnTo>
                      <a:pt x="1308" y="387"/>
                    </a:lnTo>
                    <a:lnTo>
                      <a:pt x="1308" y="387"/>
                    </a:lnTo>
                    <a:lnTo>
                      <a:pt x="1310" y="389"/>
                    </a:lnTo>
                    <a:lnTo>
                      <a:pt x="1312" y="391"/>
                    </a:lnTo>
                    <a:lnTo>
                      <a:pt x="1312" y="391"/>
                    </a:lnTo>
                    <a:lnTo>
                      <a:pt x="1313" y="391"/>
                    </a:lnTo>
                    <a:lnTo>
                      <a:pt x="1313" y="391"/>
                    </a:lnTo>
                    <a:lnTo>
                      <a:pt x="1313" y="393"/>
                    </a:lnTo>
                    <a:lnTo>
                      <a:pt x="1313" y="393"/>
                    </a:lnTo>
                    <a:lnTo>
                      <a:pt x="1313" y="393"/>
                    </a:lnTo>
                    <a:lnTo>
                      <a:pt x="1313" y="395"/>
                    </a:lnTo>
                    <a:lnTo>
                      <a:pt x="1313" y="395"/>
                    </a:lnTo>
                    <a:lnTo>
                      <a:pt x="1313" y="398"/>
                    </a:lnTo>
                    <a:lnTo>
                      <a:pt x="1313" y="398"/>
                    </a:lnTo>
                    <a:lnTo>
                      <a:pt x="1312" y="398"/>
                    </a:lnTo>
                    <a:lnTo>
                      <a:pt x="1312" y="398"/>
                    </a:lnTo>
                    <a:lnTo>
                      <a:pt x="1312" y="400"/>
                    </a:lnTo>
                    <a:lnTo>
                      <a:pt x="1312" y="400"/>
                    </a:lnTo>
                    <a:lnTo>
                      <a:pt x="1312" y="400"/>
                    </a:lnTo>
                    <a:lnTo>
                      <a:pt x="1310" y="400"/>
                    </a:lnTo>
                    <a:lnTo>
                      <a:pt x="1308" y="402"/>
                    </a:lnTo>
                    <a:lnTo>
                      <a:pt x="1308" y="402"/>
                    </a:lnTo>
                    <a:lnTo>
                      <a:pt x="1306" y="402"/>
                    </a:lnTo>
                    <a:lnTo>
                      <a:pt x="1306" y="402"/>
                    </a:lnTo>
                    <a:lnTo>
                      <a:pt x="1306" y="402"/>
                    </a:lnTo>
                    <a:lnTo>
                      <a:pt x="1306" y="404"/>
                    </a:lnTo>
                    <a:lnTo>
                      <a:pt x="1306" y="404"/>
                    </a:lnTo>
                    <a:lnTo>
                      <a:pt x="1306" y="404"/>
                    </a:lnTo>
                    <a:lnTo>
                      <a:pt x="1306" y="404"/>
                    </a:lnTo>
                    <a:lnTo>
                      <a:pt x="1306" y="405"/>
                    </a:lnTo>
                    <a:lnTo>
                      <a:pt x="1306" y="405"/>
                    </a:lnTo>
                    <a:lnTo>
                      <a:pt x="1306" y="405"/>
                    </a:lnTo>
                    <a:lnTo>
                      <a:pt x="1306" y="405"/>
                    </a:lnTo>
                    <a:lnTo>
                      <a:pt x="1306" y="405"/>
                    </a:lnTo>
                    <a:lnTo>
                      <a:pt x="1306" y="405"/>
                    </a:lnTo>
                    <a:lnTo>
                      <a:pt x="1306" y="407"/>
                    </a:lnTo>
                    <a:lnTo>
                      <a:pt x="1306" y="407"/>
                    </a:lnTo>
                    <a:lnTo>
                      <a:pt x="1306" y="407"/>
                    </a:lnTo>
                    <a:lnTo>
                      <a:pt x="1308" y="407"/>
                    </a:lnTo>
                    <a:lnTo>
                      <a:pt x="1308" y="407"/>
                    </a:lnTo>
                    <a:lnTo>
                      <a:pt x="1308" y="407"/>
                    </a:lnTo>
                    <a:lnTo>
                      <a:pt x="1308" y="407"/>
                    </a:lnTo>
                    <a:lnTo>
                      <a:pt x="1308" y="407"/>
                    </a:lnTo>
                    <a:lnTo>
                      <a:pt x="1308" y="407"/>
                    </a:lnTo>
                    <a:lnTo>
                      <a:pt x="1308" y="409"/>
                    </a:lnTo>
                    <a:lnTo>
                      <a:pt x="1308" y="409"/>
                    </a:lnTo>
                    <a:lnTo>
                      <a:pt x="1308" y="409"/>
                    </a:lnTo>
                    <a:lnTo>
                      <a:pt x="1308" y="409"/>
                    </a:lnTo>
                    <a:lnTo>
                      <a:pt x="1308" y="409"/>
                    </a:lnTo>
                    <a:lnTo>
                      <a:pt x="1308" y="409"/>
                    </a:lnTo>
                    <a:lnTo>
                      <a:pt x="1306" y="411"/>
                    </a:lnTo>
                    <a:lnTo>
                      <a:pt x="1306" y="411"/>
                    </a:lnTo>
                    <a:lnTo>
                      <a:pt x="1304" y="411"/>
                    </a:lnTo>
                    <a:lnTo>
                      <a:pt x="1304" y="411"/>
                    </a:lnTo>
                    <a:lnTo>
                      <a:pt x="1304" y="411"/>
                    </a:lnTo>
                    <a:lnTo>
                      <a:pt x="1304" y="413"/>
                    </a:lnTo>
                    <a:lnTo>
                      <a:pt x="1303" y="413"/>
                    </a:lnTo>
                    <a:lnTo>
                      <a:pt x="1303" y="413"/>
                    </a:lnTo>
                    <a:lnTo>
                      <a:pt x="1303" y="413"/>
                    </a:lnTo>
                    <a:lnTo>
                      <a:pt x="1303" y="413"/>
                    </a:lnTo>
                    <a:lnTo>
                      <a:pt x="1303" y="414"/>
                    </a:lnTo>
                    <a:lnTo>
                      <a:pt x="1303" y="414"/>
                    </a:lnTo>
                    <a:lnTo>
                      <a:pt x="1304" y="414"/>
                    </a:lnTo>
                    <a:lnTo>
                      <a:pt x="1304" y="416"/>
                    </a:lnTo>
                    <a:lnTo>
                      <a:pt x="1304" y="416"/>
                    </a:lnTo>
                    <a:lnTo>
                      <a:pt x="1304" y="416"/>
                    </a:lnTo>
                    <a:lnTo>
                      <a:pt x="1304" y="416"/>
                    </a:lnTo>
                    <a:lnTo>
                      <a:pt x="1304" y="416"/>
                    </a:lnTo>
                    <a:lnTo>
                      <a:pt x="1304" y="418"/>
                    </a:lnTo>
                    <a:lnTo>
                      <a:pt x="1304" y="418"/>
                    </a:lnTo>
                    <a:lnTo>
                      <a:pt x="1304" y="418"/>
                    </a:lnTo>
                    <a:lnTo>
                      <a:pt x="1304" y="418"/>
                    </a:lnTo>
                    <a:lnTo>
                      <a:pt x="1304" y="418"/>
                    </a:lnTo>
                    <a:lnTo>
                      <a:pt x="1304" y="418"/>
                    </a:lnTo>
                    <a:lnTo>
                      <a:pt x="1304" y="418"/>
                    </a:lnTo>
                    <a:lnTo>
                      <a:pt x="1306" y="420"/>
                    </a:lnTo>
                    <a:lnTo>
                      <a:pt x="1306" y="420"/>
                    </a:lnTo>
                    <a:lnTo>
                      <a:pt x="1306" y="420"/>
                    </a:lnTo>
                    <a:lnTo>
                      <a:pt x="1306" y="420"/>
                    </a:lnTo>
                    <a:lnTo>
                      <a:pt x="1308" y="422"/>
                    </a:lnTo>
                    <a:lnTo>
                      <a:pt x="1308" y="422"/>
                    </a:lnTo>
                    <a:lnTo>
                      <a:pt x="1308" y="422"/>
                    </a:lnTo>
                    <a:lnTo>
                      <a:pt x="1308" y="422"/>
                    </a:lnTo>
                    <a:lnTo>
                      <a:pt x="1310" y="422"/>
                    </a:lnTo>
                    <a:lnTo>
                      <a:pt x="1310" y="422"/>
                    </a:lnTo>
                    <a:lnTo>
                      <a:pt x="1310" y="422"/>
                    </a:lnTo>
                    <a:lnTo>
                      <a:pt x="1312" y="423"/>
                    </a:lnTo>
                    <a:lnTo>
                      <a:pt x="1312" y="423"/>
                    </a:lnTo>
                    <a:lnTo>
                      <a:pt x="1312" y="423"/>
                    </a:lnTo>
                    <a:lnTo>
                      <a:pt x="1312" y="425"/>
                    </a:lnTo>
                    <a:lnTo>
                      <a:pt x="1310" y="425"/>
                    </a:lnTo>
                    <a:lnTo>
                      <a:pt x="1310" y="425"/>
                    </a:lnTo>
                    <a:lnTo>
                      <a:pt x="1310" y="425"/>
                    </a:lnTo>
                    <a:lnTo>
                      <a:pt x="1308" y="427"/>
                    </a:lnTo>
                    <a:lnTo>
                      <a:pt x="1308" y="427"/>
                    </a:lnTo>
                    <a:lnTo>
                      <a:pt x="1308" y="427"/>
                    </a:lnTo>
                    <a:lnTo>
                      <a:pt x="1306" y="427"/>
                    </a:lnTo>
                    <a:lnTo>
                      <a:pt x="1306" y="427"/>
                    </a:lnTo>
                    <a:lnTo>
                      <a:pt x="1304" y="427"/>
                    </a:lnTo>
                    <a:lnTo>
                      <a:pt x="1304" y="427"/>
                    </a:lnTo>
                    <a:lnTo>
                      <a:pt x="1303" y="429"/>
                    </a:lnTo>
                    <a:lnTo>
                      <a:pt x="1303" y="429"/>
                    </a:lnTo>
                    <a:lnTo>
                      <a:pt x="1303" y="431"/>
                    </a:lnTo>
                    <a:lnTo>
                      <a:pt x="1301" y="431"/>
                    </a:lnTo>
                    <a:lnTo>
                      <a:pt x="1301" y="431"/>
                    </a:lnTo>
                    <a:lnTo>
                      <a:pt x="1301" y="431"/>
                    </a:lnTo>
                    <a:lnTo>
                      <a:pt x="1299" y="431"/>
                    </a:lnTo>
                    <a:lnTo>
                      <a:pt x="1299" y="431"/>
                    </a:lnTo>
                    <a:lnTo>
                      <a:pt x="1297" y="431"/>
                    </a:lnTo>
                    <a:lnTo>
                      <a:pt x="1297" y="431"/>
                    </a:lnTo>
                    <a:lnTo>
                      <a:pt x="1297" y="431"/>
                    </a:lnTo>
                    <a:lnTo>
                      <a:pt x="1295" y="429"/>
                    </a:lnTo>
                    <a:lnTo>
                      <a:pt x="1295" y="429"/>
                    </a:lnTo>
                    <a:lnTo>
                      <a:pt x="1294" y="429"/>
                    </a:lnTo>
                    <a:lnTo>
                      <a:pt x="1294" y="429"/>
                    </a:lnTo>
                    <a:lnTo>
                      <a:pt x="1294" y="429"/>
                    </a:lnTo>
                    <a:lnTo>
                      <a:pt x="1292" y="431"/>
                    </a:lnTo>
                    <a:lnTo>
                      <a:pt x="1292" y="431"/>
                    </a:lnTo>
                    <a:lnTo>
                      <a:pt x="1292" y="431"/>
                    </a:lnTo>
                    <a:lnTo>
                      <a:pt x="1292" y="433"/>
                    </a:lnTo>
                    <a:lnTo>
                      <a:pt x="1292" y="433"/>
                    </a:lnTo>
                    <a:lnTo>
                      <a:pt x="1292" y="434"/>
                    </a:lnTo>
                    <a:lnTo>
                      <a:pt x="1292" y="434"/>
                    </a:lnTo>
                    <a:lnTo>
                      <a:pt x="1292" y="434"/>
                    </a:lnTo>
                    <a:lnTo>
                      <a:pt x="1292" y="436"/>
                    </a:lnTo>
                    <a:lnTo>
                      <a:pt x="1290" y="436"/>
                    </a:lnTo>
                    <a:lnTo>
                      <a:pt x="1288" y="438"/>
                    </a:lnTo>
                    <a:lnTo>
                      <a:pt x="1288" y="438"/>
                    </a:lnTo>
                    <a:lnTo>
                      <a:pt x="1288" y="438"/>
                    </a:lnTo>
                    <a:lnTo>
                      <a:pt x="1286" y="440"/>
                    </a:lnTo>
                    <a:lnTo>
                      <a:pt x="1285" y="440"/>
                    </a:lnTo>
                    <a:lnTo>
                      <a:pt x="1285" y="440"/>
                    </a:lnTo>
                    <a:lnTo>
                      <a:pt x="1285" y="440"/>
                    </a:lnTo>
                    <a:lnTo>
                      <a:pt x="1285" y="442"/>
                    </a:lnTo>
                    <a:lnTo>
                      <a:pt x="1285" y="442"/>
                    </a:lnTo>
                    <a:lnTo>
                      <a:pt x="1285" y="442"/>
                    </a:lnTo>
                    <a:lnTo>
                      <a:pt x="1285" y="443"/>
                    </a:lnTo>
                    <a:lnTo>
                      <a:pt x="1285" y="443"/>
                    </a:lnTo>
                    <a:lnTo>
                      <a:pt x="1285" y="443"/>
                    </a:lnTo>
                    <a:lnTo>
                      <a:pt x="1285" y="445"/>
                    </a:lnTo>
                    <a:lnTo>
                      <a:pt x="1285" y="445"/>
                    </a:lnTo>
                    <a:lnTo>
                      <a:pt x="1285" y="445"/>
                    </a:lnTo>
                    <a:lnTo>
                      <a:pt x="1285" y="447"/>
                    </a:lnTo>
                    <a:lnTo>
                      <a:pt x="1285" y="447"/>
                    </a:lnTo>
                    <a:lnTo>
                      <a:pt x="1285" y="449"/>
                    </a:lnTo>
                    <a:lnTo>
                      <a:pt x="1285" y="449"/>
                    </a:lnTo>
                    <a:lnTo>
                      <a:pt x="1285" y="451"/>
                    </a:lnTo>
                    <a:lnTo>
                      <a:pt x="1285" y="452"/>
                    </a:lnTo>
                    <a:lnTo>
                      <a:pt x="1285" y="452"/>
                    </a:lnTo>
                    <a:lnTo>
                      <a:pt x="1285" y="452"/>
                    </a:lnTo>
                    <a:lnTo>
                      <a:pt x="1285" y="452"/>
                    </a:lnTo>
                    <a:lnTo>
                      <a:pt x="1285" y="452"/>
                    </a:lnTo>
                    <a:lnTo>
                      <a:pt x="1285" y="454"/>
                    </a:lnTo>
                    <a:lnTo>
                      <a:pt x="1285" y="454"/>
                    </a:lnTo>
                    <a:lnTo>
                      <a:pt x="1285" y="456"/>
                    </a:lnTo>
                    <a:lnTo>
                      <a:pt x="1285" y="458"/>
                    </a:lnTo>
                    <a:lnTo>
                      <a:pt x="1285" y="458"/>
                    </a:lnTo>
                    <a:lnTo>
                      <a:pt x="1285" y="460"/>
                    </a:lnTo>
                    <a:lnTo>
                      <a:pt x="1285" y="460"/>
                    </a:lnTo>
                    <a:lnTo>
                      <a:pt x="1285" y="460"/>
                    </a:lnTo>
                    <a:lnTo>
                      <a:pt x="1285" y="461"/>
                    </a:lnTo>
                    <a:lnTo>
                      <a:pt x="1283" y="463"/>
                    </a:lnTo>
                    <a:lnTo>
                      <a:pt x="1283" y="463"/>
                    </a:lnTo>
                    <a:lnTo>
                      <a:pt x="1283" y="465"/>
                    </a:lnTo>
                    <a:lnTo>
                      <a:pt x="1281" y="465"/>
                    </a:lnTo>
                    <a:lnTo>
                      <a:pt x="1281" y="465"/>
                    </a:lnTo>
                    <a:lnTo>
                      <a:pt x="1281" y="465"/>
                    </a:lnTo>
                    <a:lnTo>
                      <a:pt x="1281" y="467"/>
                    </a:lnTo>
                    <a:lnTo>
                      <a:pt x="1279" y="467"/>
                    </a:lnTo>
                    <a:lnTo>
                      <a:pt x="1279" y="469"/>
                    </a:lnTo>
                    <a:lnTo>
                      <a:pt x="1279" y="469"/>
                    </a:lnTo>
                    <a:lnTo>
                      <a:pt x="1279" y="469"/>
                    </a:lnTo>
                    <a:lnTo>
                      <a:pt x="1279" y="469"/>
                    </a:lnTo>
                    <a:lnTo>
                      <a:pt x="1279" y="471"/>
                    </a:lnTo>
                    <a:lnTo>
                      <a:pt x="1279" y="471"/>
                    </a:lnTo>
                    <a:lnTo>
                      <a:pt x="1279" y="471"/>
                    </a:lnTo>
                    <a:lnTo>
                      <a:pt x="1279" y="472"/>
                    </a:lnTo>
                    <a:lnTo>
                      <a:pt x="1279" y="472"/>
                    </a:lnTo>
                    <a:lnTo>
                      <a:pt x="1279" y="472"/>
                    </a:lnTo>
                    <a:lnTo>
                      <a:pt x="1279" y="474"/>
                    </a:lnTo>
                    <a:lnTo>
                      <a:pt x="1279" y="474"/>
                    </a:lnTo>
                    <a:lnTo>
                      <a:pt x="1279" y="474"/>
                    </a:lnTo>
                    <a:lnTo>
                      <a:pt x="1277" y="476"/>
                    </a:lnTo>
                    <a:lnTo>
                      <a:pt x="1277" y="476"/>
                    </a:lnTo>
                    <a:lnTo>
                      <a:pt x="1277" y="478"/>
                    </a:lnTo>
                    <a:lnTo>
                      <a:pt x="1277" y="478"/>
                    </a:lnTo>
                    <a:lnTo>
                      <a:pt x="1277" y="478"/>
                    </a:lnTo>
                    <a:lnTo>
                      <a:pt x="1277" y="480"/>
                    </a:lnTo>
                    <a:lnTo>
                      <a:pt x="1277" y="480"/>
                    </a:lnTo>
                    <a:lnTo>
                      <a:pt x="1277" y="480"/>
                    </a:lnTo>
                    <a:lnTo>
                      <a:pt x="1275" y="483"/>
                    </a:lnTo>
                    <a:lnTo>
                      <a:pt x="1275" y="483"/>
                    </a:lnTo>
                    <a:lnTo>
                      <a:pt x="1275" y="483"/>
                    </a:lnTo>
                    <a:lnTo>
                      <a:pt x="1275" y="483"/>
                    </a:lnTo>
                    <a:lnTo>
                      <a:pt x="1275" y="483"/>
                    </a:lnTo>
                    <a:lnTo>
                      <a:pt x="1277" y="483"/>
                    </a:lnTo>
                    <a:lnTo>
                      <a:pt x="1277" y="485"/>
                    </a:lnTo>
                    <a:lnTo>
                      <a:pt x="1277" y="487"/>
                    </a:lnTo>
                    <a:lnTo>
                      <a:pt x="1277" y="487"/>
                    </a:lnTo>
                    <a:lnTo>
                      <a:pt x="1277" y="489"/>
                    </a:lnTo>
                    <a:lnTo>
                      <a:pt x="1277" y="489"/>
                    </a:lnTo>
                    <a:lnTo>
                      <a:pt x="1277" y="489"/>
                    </a:lnTo>
                    <a:lnTo>
                      <a:pt x="1277" y="489"/>
                    </a:lnTo>
                    <a:lnTo>
                      <a:pt x="1277" y="489"/>
                    </a:lnTo>
                    <a:lnTo>
                      <a:pt x="1277" y="492"/>
                    </a:lnTo>
                    <a:lnTo>
                      <a:pt x="1277" y="492"/>
                    </a:lnTo>
                    <a:lnTo>
                      <a:pt x="1277" y="492"/>
                    </a:lnTo>
                    <a:lnTo>
                      <a:pt x="1275" y="494"/>
                    </a:lnTo>
                    <a:lnTo>
                      <a:pt x="1275" y="494"/>
                    </a:lnTo>
                    <a:lnTo>
                      <a:pt x="1275" y="494"/>
                    </a:lnTo>
                    <a:lnTo>
                      <a:pt x="1275" y="494"/>
                    </a:lnTo>
                    <a:lnTo>
                      <a:pt x="1275" y="496"/>
                    </a:lnTo>
                    <a:lnTo>
                      <a:pt x="1275" y="496"/>
                    </a:lnTo>
                    <a:lnTo>
                      <a:pt x="1275" y="496"/>
                    </a:lnTo>
                    <a:lnTo>
                      <a:pt x="1275" y="496"/>
                    </a:lnTo>
                    <a:lnTo>
                      <a:pt x="1275" y="498"/>
                    </a:lnTo>
                    <a:lnTo>
                      <a:pt x="1275" y="499"/>
                    </a:lnTo>
                    <a:lnTo>
                      <a:pt x="1275" y="499"/>
                    </a:lnTo>
                    <a:lnTo>
                      <a:pt x="1275" y="501"/>
                    </a:lnTo>
                    <a:lnTo>
                      <a:pt x="1275" y="501"/>
                    </a:lnTo>
                    <a:lnTo>
                      <a:pt x="1275" y="501"/>
                    </a:lnTo>
                    <a:lnTo>
                      <a:pt x="1277" y="501"/>
                    </a:lnTo>
                    <a:lnTo>
                      <a:pt x="1277" y="503"/>
                    </a:lnTo>
                    <a:lnTo>
                      <a:pt x="1277" y="503"/>
                    </a:lnTo>
                    <a:lnTo>
                      <a:pt x="1277" y="503"/>
                    </a:lnTo>
                    <a:lnTo>
                      <a:pt x="1277" y="503"/>
                    </a:lnTo>
                    <a:lnTo>
                      <a:pt x="1277" y="505"/>
                    </a:lnTo>
                    <a:lnTo>
                      <a:pt x="1279" y="505"/>
                    </a:lnTo>
                    <a:lnTo>
                      <a:pt x="1279" y="505"/>
                    </a:lnTo>
                    <a:lnTo>
                      <a:pt x="1279" y="507"/>
                    </a:lnTo>
                    <a:lnTo>
                      <a:pt x="1281" y="507"/>
                    </a:lnTo>
                    <a:lnTo>
                      <a:pt x="1281" y="507"/>
                    </a:lnTo>
                    <a:lnTo>
                      <a:pt x="1281" y="507"/>
                    </a:lnTo>
                    <a:lnTo>
                      <a:pt x="1283" y="509"/>
                    </a:lnTo>
                    <a:lnTo>
                      <a:pt x="1283" y="509"/>
                    </a:lnTo>
                    <a:lnTo>
                      <a:pt x="1285" y="509"/>
                    </a:lnTo>
                    <a:lnTo>
                      <a:pt x="1285" y="509"/>
                    </a:lnTo>
                    <a:lnTo>
                      <a:pt x="1285" y="509"/>
                    </a:lnTo>
                    <a:lnTo>
                      <a:pt x="1285" y="509"/>
                    </a:lnTo>
                    <a:lnTo>
                      <a:pt x="1285" y="509"/>
                    </a:lnTo>
                    <a:lnTo>
                      <a:pt x="1283" y="509"/>
                    </a:lnTo>
                    <a:lnTo>
                      <a:pt x="1283" y="510"/>
                    </a:lnTo>
                    <a:lnTo>
                      <a:pt x="1281" y="510"/>
                    </a:lnTo>
                    <a:lnTo>
                      <a:pt x="1281" y="510"/>
                    </a:lnTo>
                    <a:lnTo>
                      <a:pt x="1279" y="510"/>
                    </a:lnTo>
                    <a:lnTo>
                      <a:pt x="1279" y="512"/>
                    </a:lnTo>
                    <a:lnTo>
                      <a:pt x="1279" y="512"/>
                    </a:lnTo>
                    <a:lnTo>
                      <a:pt x="1277" y="512"/>
                    </a:lnTo>
                    <a:lnTo>
                      <a:pt x="1277" y="512"/>
                    </a:lnTo>
                    <a:lnTo>
                      <a:pt x="1277" y="512"/>
                    </a:lnTo>
                    <a:lnTo>
                      <a:pt x="1277" y="512"/>
                    </a:lnTo>
                    <a:lnTo>
                      <a:pt x="1277" y="512"/>
                    </a:lnTo>
                    <a:lnTo>
                      <a:pt x="1277" y="512"/>
                    </a:lnTo>
                    <a:lnTo>
                      <a:pt x="1275" y="512"/>
                    </a:lnTo>
                    <a:lnTo>
                      <a:pt x="1275" y="512"/>
                    </a:lnTo>
                    <a:lnTo>
                      <a:pt x="1275" y="512"/>
                    </a:lnTo>
                    <a:lnTo>
                      <a:pt x="1275" y="512"/>
                    </a:lnTo>
                    <a:lnTo>
                      <a:pt x="1275" y="514"/>
                    </a:lnTo>
                    <a:lnTo>
                      <a:pt x="1275" y="514"/>
                    </a:lnTo>
                    <a:lnTo>
                      <a:pt x="1275" y="514"/>
                    </a:lnTo>
                    <a:lnTo>
                      <a:pt x="1275"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2" y="514"/>
                    </a:lnTo>
                    <a:lnTo>
                      <a:pt x="1272" y="514"/>
                    </a:lnTo>
                    <a:lnTo>
                      <a:pt x="1272" y="516"/>
                    </a:lnTo>
                    <a:lnTo>
                      <a:pt x="1272" y="516"/>
                    </a:lnTo>
                    <a:lnTo>
                      <a:pt x="1272" y="516"/>
                    </a:lnTo>
                    <a:lnTo>
                      <a:pt x="1272" y="516"/>
                    </a:lnTo>
                    <a:lnTo>
                      <a:pt x="1272" y="516"/>
                    </a:lnTo>
                    <a:lnTo>
                      <a:pt x="1272" y="516"/>
                    </a:lnTo>
                    <a:lnTo>
                      <a:pt x="1272" y="516"/>
                    </a:lnTo>
                    <a:lnTo>
                      <a:pt x="1272" y="516"/>
                    </a:lnTo>
                    <a:lnTo>
                      <a:pt x="1272" y="516"/>
                    </a:lnTo>
                    <a:lnTo>
                      <a:pt x="1272" y="516"/>
                    </a:lnTo>
                    <a:lnTo>
                      <a:pt x="1272" y="518"/>
                    </a:lnTo>
                    <a:lnTo>
                      <a:pt x="1272" y="518"/>
                    </a:lnTo>
                    <a:lnTo>
                      <a:pt x="1272" y="518"/>
                    </a:lnTo>
                    <a:lnTo>
                      <a:pt x="1272" y="518"/>
                    </a:lnTo>
                    <a:lnTo>
                      <a:pt x="1272" y="518"/>
                    </a:lnTo>
                    <a:lnTo>
                      <a:pt x="1272" y="518"/>
                    </a:lnTo>
                    <a:lnTo>
                      <a:pt x="1272" y="518"/>
                    </a:lnTo>
                    <a:lnTo>
                      <a:pt x="1272" y="518"/>
                    </a:lnTo>
                    <a:lnTo>
                      <a:pt x="1272" y="518"/>
                    </a:lnTo>
                    <a:lnTo>
                      <a:pt x="1270" y="518"/>
                    </a:lnTo>
                    <a:lnTo>
                      <a:pt x="1270" y="519"/>
                    </a:lnTo>
                    <a:lnTo>
                      <a:pt x="1270" y="519"/>
                    </a:lnTo>
                    <a:lnTo>
                      <a:pt x="1270" y="519"/>
                    </a:lnTo>
                    <a:lnTo>
                      <a:pt x="1270" y="519"/>
                    </a:lnTo>
                    <a:lnTo>
                      <a:pt x="1270" y="519"/>
                    </a:lnTo>
                    <a:lnTo>
                      <a:pt x="1270" y="519"/>
                    </a:lnTo>
                    <a:lnTo>
                      <a:pt x="1270" y="519"/>
                    </a:lnTo>
                    <a:lnTo>
                      <a:pt x="1270" y="519"/>
                    </a:lnTo>
                    <a:lnTo>
                      <a:pt x="1270" y="521"/>
                    </a:lnTo>
                    <a:lnTo>
                      <a:pt x="1272" y="523"/>
                    </a:lnTo>
                    <a:lnTo>
                      <a:pt x="1272" y="523"/>
                    </a:lnTo>
                    <a:lnTo>
                      <a:pt x="1272" y="523"/>
                    </a:lnTo>
                    <a:lnTo>
                      <a:pt x="1272" y="523"/>
                    </a:lnTo>
                    <a:lnTo>
                      <a:pt x="1272" y="525"/>
                    </a:lnTo>
                    <a:lnTo>
                      <a:pt x="1274" y="527"/>
                    </a:lnTo>
                    <a:lnTo>
                      <a:pt x="1274" y="527"/>
                    </a:lnTo>
                    <a:lnTo>
                      <a:pt x="1274" y="527"/>
                    </a:lnTo>
                    <a:lnTo>
                      <a:pt x="1274" y="527"/>
                    </a:lnTo>
                    <a:lnTo>
                      <a:pt x="1274" y="527"/>
                    </a:lnTo>
                    <a:lnTo>
                      <a:pt x="1274" y="527"/>
                    </a:lnTo>
                    <a:lnTo>
                      <a:pt x="1272" y="527"/>
                    </a:lnTo>
                    <a:lnTo>
                      <a:pt x="1272" y="528"/>
                    </a:lnTo>
                    <a:lnTo>
                      <a:pt x="1272" y="528"/>
                    </a:lnTo>
                    <a:lnTo>
                      <a:pt x="1272" y="528"/>
                    </a:lnTo>
                    <a:lnTo>
                      <a:pt x="1272" y="528"/>
                    </a:lnTo>
                    <a:lnTo>
                      <a:pt x="1272" y="528"/>
                    </a:lnTo>
                    <a:lnTo>
                      <a:pt x="1274" y="528"/>
                    </a:lnTo>
                    <a:lnTo>
                      <a:pt x="1274" y="530"/>
                    </a:lnTo>
                    <a:lnTo>
                      <a:pt x="1272" y="530"/>
                    </a:lnTo>
                    <a:lnTo>
                      <a:pt x="1272" y="530"/>
                    </a:lnTo>
                    <a:lnTo>
                      <a:pt x="1272" y="530"/>
                    </a:lnTo>
                    <a:lnTo>
                      <a:pt x="1272" y="530"/>
                    </a:lnTo>
                    <a:lnTo>
                      <a:pt x="1272" y="530"/>
                    </a:lnTo>
                    <a:lnTo>
                      <a:pt x="1272" y="532"/>
                    </a:lnTo>
                    <a:lnTo>
                      <a:pt x="1272" y="532"/>
                    </a:lnTo>
                    <a:lnTo>
                      <a:pt x="1272" y="532"/>
                    </a:lnTo>
                    <a:lnTo>
                      <a:pt x="1272" y="532"/>
                    </a:lnTo>
                    <a:lnTo>
                      <a:pt x="1272" y="534"/>
                    </a:lnTo>
                    <a:lnTo>
                      <a:pt x="1274" y="534"/>
                    </a:lnTo>
                    <a:lnTo>
                      <a:pt x="1274" y="534"/>
                    </a:lnTo>
                    <a:lnTo>
                      <a:pt x="1274" y="534"/>
                    </a:lnTo>
                    <a:lnTo>
                      <a:pt x="1274" y="534"/>
                    </a:lnTo>
                    <a:lnTo>
                      <a:pt x="1275" y="534"/>
                    </a:lnTo>
                    <a:lnTo>
                      <a:pt x="1275" y="536"/>
                    </a:lnTo>
                    <a:lnTo>
                      <a:pt x="1275" y="536"/>
                    </a:lnTo>
                    <a:lnTo>
                      <a:pt x="1275" y="536"/>
                    </a:lnTo>
                    <a:lnTo>
                      <a:pt x="1277" y="536"/>
                    </a:lnTo>
                    <a:lnTo>
                      <a:pt x="1277" y="536"/>
                    </a:lnTo>
                    <a:lnTo>
                      <a:pt x="1277" y="536"/>
                    </a:lnTo>
                    <a:lnTo>
                      <a:pt x="1279" y="537"/>
                    </a:lnTo>
                    <a:lnTo>
                      <a:pt x="1279" y="537"/>
                    </a:lnTo>
                    <a:lnTo>
                      <a:pt x="1279" y="537"/>
                    </a:lnTo>
                    <a:lnTo>
                      <a:pt x="1281" y="537"/>
                    </a:lnTo>
                    <a:lnTo>
                      <a:pt x="1281" y="537"/>
                    </a:lnTo>
                    <a:lnTo>
                      <a:pt x="1283" y="537"/>
                    </a:lnTo>
                    <a:lnTo>
                      <a:pt x="1283" y="539"/>
                    </a:lnTo>
                    <a:lnTo>
                      <a:pt x="1283" y="539"/>
                    </a:lnTo>
                    <a:lnTo>
                      <a:pt x="1283" y="539"/>
                    </a:lnTo>
                    <a:lnTo>
                      <a:pt x="1283" y="539"/>
                    </a:lnTo>
                    <a:lnTo>
                      <a:pt x="1283" y="541"/>
                    </a:lnTo>
                    <a:lnTo>
                      <a:pt x="1283" y="541"/>
                    </a:lnTo>
                    <a:lnTo>
                      <a:pt x="1283" y="541"/>
                    </a:lnTo>
                    <a:lnTo>
                      <a:pt x="1283" y="543"/>
                    </a:lnTo>
                    <a:lnTo>
                      <a:pt x="1283" y="543"/>
                    </a:lnTo>
                    <a:lnTo>
                      <a:pt x="1283" y="543"/>
                    </a:lnTo>
                    <a:lnTo>
                      <a:pt x="1283" y="545"/>
                    </a:lnTo>
                    <a:lnTo>
                      <a:pt x="1285" y="545"/>
                    </a:lnTo>
                    <a:lnTo>
                      <a:pt x="1285" y="546"/>
                    </a:lnTo>
                    <a:lnTo>
                      <a:pt x="1285" y="546"/>
                    </a:lnTo>
                    <a:lnTo>
                      <a:pt x="1285" y="546"/>
                    </a:lnTo>
                    <a:lnTo>
                      <a:pt x="1285" y="548"/>
                    </a:lnTo>
                    <a:lnTo>
                      <a:pt x="1285" y="548"/>
                    </a:lnTo>
                    <a:lnTo>
                      <a:pt x="1286" y="548"/>
                    </a:lnTo>
                    <a:lnTo>
                      <a:pt x="1286" y="548"/>
                    </a:lnTo>
                    <a:lnTo>
                      <a:pt x="1286" y="548"/>
                    </a:lnTo>
                    <a:lnTo>
                      <a:pt x="1288" y="550"/>
                    </a:lnTo>
                    <a:lnTo>
                      <a:pt x="1288" y="550"/>
                    </a:lnTo>
                    <a:lnTo>
                      <a:pt x="1288" y="550"/>
                    </a:lnTo>
                    <a:lnTo>
                      <a:pt x="1290" y="550"/>
                    </a:lnTo>
                    <a:lnTo>
                      <a:pt x="1290" y="550"/>
                    </a:lnTo>
                    <a:lnTo>
                      <a:pt x="1290" y="552"/>
                    </a:lnTo>
                    <a:lnTo>
                      <a:pt x="1290" y="552"/>
                    </a:lnTo>
                    <a:lnTo>
                      <a:pt x="1290" y="552"/>
                    </a:lnTo>
                    <a:lnTo>
                      <a:pt x="1290" y="554"/>
                    </a:lnTo>
                    <a:lnTo>
                      <a:pt x="1290" y="554"/>
                    </a:lnTo>
                    <a:lnTo>
                      <a:pt x="1290" y="554"/>
                    </a:lnTo>
                    <a:lnTo>
                      <a:pt x="1290" y="554"/>
                    </a:lnTo>
                    <a:lnTo>
                      <a:pt x="1290" y="554"/>
                    </a:lnTo>
                    <a:lnTo>
                      <a:pt x="1290" y="556"/>
                    </a:lnTo>
                    <a:lnTo>
                      <a:pt x="1290" y="556"/>
                    </a:lnTo>
                    <a:lnTo>
                      <a:pt x="1290" y="556"/>
                    </a:lnTo>
                    <a:lnTo>
                      <a:pt x="1290" y="556"/>
                    </a:lnTo>
                    <a:lnTo>
                      <a:pt x="1290" y="557"/>
                    </a:lnTo>
                    <a:lnTo>
                      <a:pt x="1290" y="557"/>
                    </a:lnTo>
                    <a:lnTo>
                      <a:pt x="1290" y="557"/>
                    </a:lnTo>
                    <a:lnTo>
                      <a:pt x="1290" y="557"/>
                    </a:lnTo>
                    <a:lnTo>
                      <a:pt x="1290" y="557"/>
                    </a:lnTo>
                    <a:lnTo>
                      <a:pt x="1290" y="557"/>
                    </a:lnTo>
                    <a:lnTo>
                      <a:pt x="1290" y="559"/>
                    </a:lnTo>
                    <a:lnTo>
                      <a:pt x="1290" y="559"/>
                    </a:lnTo>
                    <a:lnTo>
                      <a:pt x="1290" y="561"/>
                    </a:lnTo>
                    <a:lnTo>
                      <a:pt x="1288" y="561"/>
                    </a:lnTo>
                    <a:lnTo>
                      <a:pt x="1288" y="561"/>
                    </a:lnTo>
                    <a:lnTo>
                      <a:pt x="1288" y="561"/>
                    </a:lnTo>
                    <a:lnTo>
                      <a:pt x="1288" y="563"/>
                    </a:lnTo>
                    <a:lnTo>
                      <a:pt x="1288" y="563"/>
                    </a:lnTo>
                    <a:lnTo>
                      <a:pt x="1288" y="563"/>
                    </a:lnTo>
                    <a:lnTo>
                      <a:pt x="1288" y="563"/>
                    </a:lnTo>
                    <a:lnTo>
                      <a:pt x="1288" y="563"/>
                    </a:lnTo>
                    <a:lnTo>
                      <a:pt x="1288" y="566"/>
                    </a:lnTo>
                    <a:lnTo>
                      <a:pt x="1288" y="566"/>
                    </a:lnTo>
                    <a:lnTo>
                      <a:pt x="1288" y="566"/>
                    </a:lnTo>
                    <a:lnTo>
                      <a:pt x="1288" y="566"/>
                    </a:lnTo>
                    <a:lnTo>
                      <a:pt x="1288" y="568"/>
                    </a:lnTo>
                    <a:lnTo>
                      <a:pt x="1288" y="568"/>
                    </a:lnTo>
                    <a:lnTo>
                      <a:pt x="1288" y="568"/>
                    </a:lnTo>
                    <a:lnTo>
                      <a:pt x="1288" y="568"/>
                    </a:lnTo>
                    <a:lnTo>
                      <a:pt x="1288" y="568"/>
                    </a:lnTo>
                    <a:lnTo>
                      <a:pt x="1290" y="568"/>
                    </a:lnTo>
                    <a:lnTo>
                      <a:pt x="1290" y="570"/>
                    </a:lnTo>
                    <a:lnTo>
                      <a:pt x="1290" y="570"/>
                    </a:lnTo>
                    <a:lnTo>
                      <a:pt x="1290" y="570"/>
                    </a:lnTo>
                    <a:lnTo>
                      <a:pt x="1290" y="570"/>
                    </a:lnTo>
                    <a:lnTo>
                      <a:pt x="1290" y="570"/>
                    </a:lnTo>
                    <a:lnTo>
                      <a:pt x="1290" y="572"/>
                    </a:lnTo>
                    <a:lnTo>
                      <a:pt x="1292" y="572"/>
                    </a:lnTo>
                    <a:lnTo>
                      <a:pt x="1292" y="572"/>
                    </a:lnTo>
                    <a:lnTo>
                      <a:pt x="1292" y="572"/>
                    </a:lnTo>
                    <a:lnTo>
                      <a:pt x="1292" y="574"/>
                    </a:lnTo>
                    <a:lnTo>
                      <a:pt x="1292" y="574"/>
                    </a:lnTo>
                    <a:lnTo>
                      <a:pt x="1292" y="574"/>
                    </a:lnTo>
                    <a:lnTo>
                      <a:pt x="1292" y="574"/>
                    </a:lnTo>
                    <a:lnTo>
                      <a:pt x="1292" y="574"/>
                    </a:lnTo>
                    <a:lnTo>
                      <a:pt x="1294" y="574"/>
                    </a:lnTo>
                    <a:lnTo>
                      <a:pt x="1294" y="574"/>
                    </a:lnTo>
                    <a:lnTo>
                      <a:pt x="1294" y="575"/>
                    </a:lnTo>
                    <a:lnTo>
                      <a:pt x="1294" y="575"/>
                    </a:lnTo>
                    <a:lnTo>
                      <a:pt x="1294" y="575"/>
                    </a:lnTo>
                    <a:lnTo>
                      <a:pt x="1294" y="577"/>
                    </a:lnTo>
                    <a:lnTo>
                      <a:pt x="1294" y="577"/>
                    </a:lnTo>
                    <a:lnTo>
                      <a:pt x="1294" y="577"/>
                    </a:lnTo>
                    <a:lnTo>
                      <a:pt x="1294" y="579"/>
                    </a:lnTo>
                    <a:lnTo>
                      <a:pt x="1294" y="579"/>
                    </a:lnTo>
                    <a:lnTo>
                      <a:pt x="1294" y="579"/>
                    </a:lnTo>
                    <a:lnTo>
                      <a:pt x="1295" y="579"/>
                    </a:lnTo>
                    <a:lnTo>
                      <a:pt x="1295" y="581"/>
                    </a:lnTo>
                    <a:lnTo>
                      <a:pt x="1295" y="581"/>
                    </a:lnTo>
                    <a:lnTo>
                      <a:pt x="1295" y="581"/>
                    </a:lnTo>
                    <a:lnTo>
                      <a:pt x="1294" y="581"/>
                    </a:lnTo>
                    <a:lnTo>
                      <a:pt x="1294" y="583"/>
                    </a:lnTo>
                    <a:lnTo>
                      <a:pt x="1294" y="583"/>
                    </a:lnTo>
                    <a:lnTo>
                      <a:pt x="1294" y="583"/>
                    </a:lnTo>
                    <a:lnTo>
                      <a:pt x="1294" y="583"/>
                    </a:lnTo>
                    <a:lnTo>
                      <a:pt x="1294" y="584"/>
                    </a:lnTo>
                    <a:lnTo>
                      <a:pt x="1294" y="584"/>
                    </a:lnTo>
                    <a:lnTo>
                      <a:pt x="1292" y="584"/>
                    </a:lnTo>
                    <a:lnTo>
                      <a:pt x="1292" y="584"/>
                    </a:lnTo>
                    <a:lnTo>
                      <a:pt x="1292" y="584"/>
                    </a:lnTo>
                    <a:lnTo>
                      <a:pt x="1292" y="586"/>
                    </a:lnTo>
                    <a:lnTo>
                      <a:pt x="1292" y="586"/>
                    </a:lnTo>
                    <a:lnTo>
                      <a:pt x="1292" y="586"/>
                    </a:lnTo>
                    <a:lnTo>
                      <a:pt x="1292" y="588"/>
                    </a:lnTo>
                    <a:lnTo>
                      <a:pt x="1294" y="588"/>
                    </a:lnTo>
                    <a:lnTo>
                      <a:pt x="1294" y="588"/>
                    </a:lnTo>
                    <a:lnTo>
                      <a:pt x="1294" y="588"/>
                    </a:lnTo>
                    <a:lnTo>
                      <a:pt x="1295" y="588"/>
                    </a:lnTo>
                    <a:lnTo>
                      <a:pt x="1295" y="588"/>
                    </a:lnTo>
                    <a:lnTo>
                      <a:pt x="1295" y="588"/>
                    </a:lnTo>
                    <a:lnTo>
                      <a:pt x="1297" y="588"/>
                    </a:lnTo>
                    <a:lnTo>
                      <a:pt x="1299" y="590"/>
                    </a:lnTo>
                    <a:lnTo>
                      <a:pt x="1301" y="590"/>
                    </a:lnTo>
                    <a:lnTo>
                      <a:pt x="1301" y="590"/>
                    </a:lnTo>
                    <a:lnTo>
                      <a:pt x="1301" y="590"/>
                    </a:lnTo>
                    <a:lnTo>
                      <a:pt x="1301" y="590"/>
                    </a:lnTo>
                    <a:lnTo>
                      <a:pt x="1303" y="590"/>
                    </a:lnTo>
                    <a:lnTo>
                      <a:pt x="1303" y="590"/>
                    </a:lnTo>
                    <a:lnTo>
                      <a:pt x="1303" y="590"/>
                    </a:lnTo>
                    <a:lnTo>
                      <a:pt x="1303" y="590"/>
                    </a:lnTo>
                    <a:lnTo>
                      <a:pt x="1304" y="590"/>
                    </a:lnTo>
                    <a:lnTo>
                      <a:pt x="1304" y="590"/>
                    </a:lnTo>
                    <a:lnTo>
                      <a:pt x="1304" y="590"/>
                    </a:lnTo>
                    <a:lnTo>
                      <a:pt x="1306" y="590"/>
                    </a:lnTo>
                    <a:lnTo>
                      <a:pt x="1306" y="590"/>
                    </a:lnTo>
                    <a:lnTo>
                      <a:pt x="1306" y="590"/>
                    </a:lnTo>
                    <a:lnTo>
                      <a:pt x="1306" y="590"/>
                    </a:lnTo>
                    <a:lnTo>
                      <a:pt x="1306" y="590"/>
                    </a:lnTo>
                    <a:lnTo>
                      <a:pt x="1306" y="590"/>
                    </a:lnTo>
                    <a:lnTo>
                      <a:pt x="1306" y="590"/>
                    </a:lnTo>
                    <a:lnTo>
                      <a:pt x="1308" y="590"/>
                    </a:lnTo>
                    <a:lnTo>
                      <a:pt x="1308" y="590"/>
                    </a:lnTo>
                    <a:lnTo>
                      <a:pt x="1306" y="588"/>
                    </a:lnTo>
                    <a:lnTo>
                      <a:pt x="1306" y="588"/>
                    </a:lnTo>
                    <a:lnTo>
                      <a:pt x="1306" y="588"/>
                    </a:lnTo>
                    <a:lnTo>
                      <a:pt x="1306" y="588"/>
                    </a:lnTo>
                    <a:lnTo>
                      <a:pt x="1306" y="588"/>
                    </a:lnTo>
                    <a:lnTo>
                      <a:pt x="1306" y="588"/>
                    </a:lnTo>
                    <a:lnTo>
                      <a:pt x="1304" y="586"/>
                    </a:lnTo>
                    <a:lnTo>
                      <a:pt x="1306" y="586"/>
                    </a:lnTo>
                    <a:lnTo>
                      <a:pt x="1306" y="586"/>
                    </a:lnTo>
                    <a:lnTo>
                      <a:pt x="1306" y="586"/>
                    </a:lnTo>
                    <a:lnTo>
                      <a:pt x="1306" y="586"/>
                    </a:lnTo>
                    <a:lnTo>
                      <a:pt x="1306" y="586"/>
                    </a:lnTo>
                    <a:lnTo>
                      <a:pt x="1306" y="586"/>
                    </a:lnTo>
                    <a:lnTo>
                      <a:pt x="1308" y="584"/>
                    </a:lnTo>
                    <a:lnTo>
                      <a:pt x="1308" y="584"/>
                    </a:lnTo>
                    <a:lnTo>
                      <a:pt x="1310" y="584"/>
                    </a:lnTo>
                    <a:lnTo>
                      <a:pt x="1310" y="584"/>
                    </a:lnTo>
                    <a:lnTo>
                      <a:pt x="1310" y="584"/>
                    </a:lnTo>
                    <a:lnTo>
                      <a:pt x="1312" y="586"/>
                    </a:lnTo>
                    <a:lnTo>
                      <a:pt x="1313" y="586"/>
                    </a:lnTo>
                    <a:lnTo>
                      <a:pt x="1313" y="586"/>
                    </a:lnTo>
                    <a:lnTo>
                      <a:pt x="1315" y="586"/>
                    </a:lnTo>
                    <a:lnTo>
                      <a:pt x="1317" y="586"/>
                    </a:lnTo>
                    <a:lnTo>
                      <a:pt x="1319" y="588"/>
                    </a:lnTo>
                    <a:lnTo>
                      <a:pt x="1321" y="588"/>
                    </a:lnTo>
                    <a:lnTo>
                      <a:pt x="1322" y="590"/>
                    </a:lnTo>
                    <a:lnTo>
                      <a:pt x="1324" y="590"/>
                    </a:lnTo>
                    <a:lnTo>
                      <a:pt x="1326" y="590"/>
                    </a:lnTo>
                    <a:lnTo>
                      <a:pt x="1328" y="592"/>
                    </a:lnTo>
                    <a:lnTo>
                      <a:pt x="1330" y="592"/>
                    </a:lnTo>
                    <a:lnTo>
                      <a:pt x="1330" y="592"/>
                    </a:lnTo>
                    <a:lnTo>
                      <a:pt x="1332" y="592"/>
                    </a:lnTo>
                    <a:lnTo>
                      <a:pt x="1332" y="592"/>
                    </a:lnTo>
                    <a:lnTo>
                      <a:pt x="1332" y="592"/>
                    </a:lnTo>
                    <a:lnTo>
                      <a:pt x="1332" y="592"/>
                    </a:lnTo>
                    <a:lnTo>
                      <a:pt x="1332" y="590"/>
                    </a:lnTo>
                    <a:lnTo>
                      <a:pt x="1332" y="590"/>
                    </a:lnTo>
                    <a:lnTo>
                      <a:pt x="1332" y="588"/>
                    </a:lnTo>
                    <a:lnTo>
                      <a:pt x="1332" y="586"/>
                    </a:lnTo>
                    <a:lnTo>
                      <a:pt x="1330" y="586"/>
                    </a:lnTo>
                    <a:lnTo>
                      <a:pt x="1330" y="586"/>
                    </a:lnTo>
                    <a:lnTo>
                      <a:pt x="1328" y="584"/>
                    </a:lnTo>
                    <a:lnTo>
                      <a:pt x="1328" y="584"/>
                    </a:lnTo>
                    <a:lnTo>
                      <a:pt x="1328" y="584"/>
                    </a:lnTo>
                    <a:lnTo>
                      <a:pt x="1328" y="583"/>
                    </a:lnTo>
                    <a:lnTo>
                      <a:pt x="1326" y="583"/>
                    </a:lnTo>
                    <a:lnTo>
                      <a:pt x="1326" y="583"/>
                    </a:lnTo>
                    <a:lnTo>
                      <a:pt x="1326" y="583"/>
                    </a:lnTo>
                    <a:lnTo>
                      <a:pt x="1326" y="581"/>
                    </a:lnTo>
                    <a:lnTo>
                      <a:pt x="1326" y="581"/>
                    </a:lnTo>
                    <a:lnTo>
                      <a:pt x="1326" y="579"/>
                    </a:lnTo>
                    <a:lnTo>
                      <a:pt x="1326" y="579"/>
                    </a:lnTo>
                    <a:lnTo>
                      <a:pt x="1326" y="577"/>
                    </a:lnTo>
                    <a:lnTo>
                      <a:pt x="1326" y="577"/>
                    </a:lnTo>
                    <a:lnTo>
                      <a:pt x="1326" y="575"/>
                    </a:lnTo>
                    <a:lnTo>
                      <a:pt x="1328" y="575"/>
                    </a:lnTo>
                    <a:lnTo>
                      <a:pt x="1328" y="574"/>
                    </a:lnTo>
                    <a:lnTo>
                      <a:pt x="1330" y="574"/>
                    </a:lnTo>
                    <a:lnTo>
                      <a:pt x="1330" y="574"/>
                    </a:lnTo>
                    <a:lnTo>
                      <a:pt x="1330" y="574"/>
                    </a:lnTo>
                    <a:lnTo>
                      <a:pt x="1332" y="572"/>
                    </a:lnTo>
                    <a:lnTo>
                      <a:pt x="1333" y="572"/>
                    </a:lnTo>
                    <a:lnTo>
                      <a:pt x="1335" y="572"/>
                    </a:lnTo>
                    <a:lnTo>
                      <a:pt x="1335" y="572"/>
                    </a:lnTo>
                    <a:lnTo>
                      <a:pt x="1337" y="572"/>
                    </a:lnTo>
                    <a:lnTo>
                      <a:pt x="1337" y="572"/>
                    </a:lnTo>
                    <a:lnTo>
                      <a:pt x="1337" y="570"/>
                    </a:lnTo>
                    <a:lnTo>
                      <a:pt x="1337" y="570"/>
                    </a:lnTo>
                    <a:lnTo>
                      <a:pt x="1337" y="570"/>
                    </a:lnTo>
                    <a:lnTo>
                      <a:pt x="1337" y="570"/>
                    </a:lnTo>
                    <a:lnTo>
                      <a:pt x="1337" y="568"/>
                    </a:lnTo>
                    <a:lnTo>
                      <a:pt x="1339" y="568"/>
                    </a:lnTo>
                    <a:lnTo>
                      <a:pt x="1339" y="568"/>
                    </a:lnTo>
                    <a:lnTo>
                      <a:pt x="1339" y="568"/>
                    </a:lnTo>
                    <a:lnTo>
                      <a:pt x="1339" y="568"/>
                    </a:lnTo>
                    <a:lnTo>
                      <a:pt x="1339" y="568"/>
                    </a:lnTo>
                    <a:lnTo>
                      <a:pt x="1339" y="566"/>
                    </a:lnTo>
                    <a:lnTo>
                      <a:pt x="1339" y="566"/>
                    </a:lnTo>
                    <a:lnTo>
                      <a:pt x="1339" y="566"/>
                    </a:lnTo>
                    <a:lnTo>
                      <a:pt x="1339" y="565"/>
                    </a:lnTo>
                    <a:lnTo>
                      <a:pt x="1337" y="565"/>
                    </a:lnTo>
                    <a:lnTo>
                      <a:pt x="1337" y="563"/>
                    </a:lnTo>
                    <a:lnTo>
                      <a:pt x="1337" y="563"/>
                    </a:lnTo>
                    <a:lnTo>
                      <a:pt x="1337" y="563"/>
                    </a:lnTo>
                    <a:lnTo>
                      <a:pt x="1335" y="561"/>
                    </a:lnTo>
                    <a:lnTo>
                      <a:pt x="1335" y="561"/>
                    </a:lnTo>
                    <a:lnTo>
                      <a:pt x="1335" y="561"/>
                    </a:lnTo>
                    <a:lnTo>
                      <a:pt x="1335" y="559"/>
                    </a:lnTo>
                    <a:lnTo>
                      <a:pt x="1335" y="559"/>
                    </a:lnTo>
                    <a:lnTo>
                      <a:pt x="1333" y="559"/>
                    </a:lnTo>
                    <a:lnTo>
                      <a:pt x="1333" y="559"/>
                    </a:lnTo>
                    <a:lnTo>
                      <a:pt x="1333" y="559"/>
                    </a:lnTo>
                    <a:lnTo>
                      <a:pt x="1332" y="559"/>
                    </a:lnTo>
                    <a:lnTo>
                      <a:pt x="1332" y="557"/>
                    </a:lnTo>
                    <a:lnTo>
                      <a:pt x="1330" y="557"/>
                    </a:lnTo>
                    <a:lnTo>
                      <a:pt x="1330" y="556"/>
                    </a:lnTo>
                    <a:lnTo>
                      <a:pt x="1330" y="556"/>
                    </a:lnTo>
                    <a:lnTo>
                      <a:pt x="1330" y="556"/>
                    </a:lnTo>
                    <a:lnTo>
                      <a:pt x="1330" y="554"/>
                    </a:lnTo>
                    <a:lnTo>
                      <a:pt x="1330" y="554"/>
                    </a:lnTo>
                    <a:lnTo>
                      <a:pt x="1330" y="554"/>
                    </a:lnTo>
                    <a:lnTo>
                      <a:pt x="1330" y="554"/>
                    </a:lnTo>
                    <a:lnTo>
                      <a:pt x="1330" y="554"/>
                    </a:lnTo>
                    <a:lnTo>
                      <a:pt x="1330" y="552"/>
                    </a:lnTo>
                    <a:lnTo>
                      <a:pt x="1330" y="552"/>
                    </a:lnTo>
                    <a:lnTo>
                      <a:pt x="1330" y="552"/>
                    </a:lnTo>
                    <a:lnTo>
                      <a:pt x="1332" y="552"/>
                    </a:lnTo>
                    <a:lnTo>
                      <a:pt x="1332" y="552"/>
                    </a:lnTo>
                    <a:lnTo>
                      <a:pt x="1332" y="552"/>
                    </a:lnTo>
                    <a:lnTo>
                      <a:pt x="1332" y="552"/>
                    </a:lnTo>
                    <a:lnTo>
                      <a:pt x="1332" y="550"/>
                    </a:lnTo>
                    <a:lnTo>
                      <a:pt x="1332" y="550"/>
                    </a:lnTo>
                    <a:lnTo>
                      <a:pt x="1332" y="550"/>
                    </a:lnTo>
                    <a:lnTo>
                      <a:pt x="1333" y="550"/>
                    </a:lnTo>
                    <a:lnTo>
                      <a:pt x="1333" y="550"/>
                    </a:lnTo>
                    <a:lnTo>
                      <a:pt x="1333" y="550"/>
                    </a:lnTo>
                    <a:lnTo>
                      <a:pt x="1333" y="550"/>
                    </a:lnTo>
                    <a:lnTo>
                      <a:pt x="1335" y="550"/>
                    </a:lnTo>
                    <a:lnTo>
                      <a:pt x="1335" y="550"/>
                    </a:lnTo>
                    <a:lnTo>
                      <a:pt x="1335" y="550"/>
                    </a:lnTo>
                    <a:lnTo>
                      <a:pt x="1335" y="552"/>
                    </a:lnTo>
                    <a:lnTo>
                      <a:pt x="1337" y="552"/>
                    </a:lnTo>
                    <a:lnTo>
                      <a:pt x="1337" y="552"/>
                    </a:lnTo>
                    <a:lnTo>
                      <a:pt x="1339" y="554"/>
                    </a:lnTo>
                    <a:lnTo>
                      <a:pt x="1339" y="554"/>
                    </a:lnTo>
                    <a:lnTo>
                      <a:pt x="1339" y="554"/>
                    </a:lnTo>
                    <a:lnTo>
                      <a:pt x="1341" y="556"/>
                    </a:lnTo>
                    <a:lnTo>
                      <a:pt x="1342" y="556"/>
                    </a:lnTo>
                    <a:lnTo>
                      <a:pt x="1344" y="556"/>
                    </a:lnTo>
                    <a:lnTo>
                      <a:pt x="1344" y="556"/>
                    </a:lnTo>
                    <a:lnTo>
                      <a:pt x="1344" y="557"/>
                    </a:lnTo>
                    <a:lnTo>
                      <a:pt x="1346" y="557"/>
                    </a:lnTo>
                    <a:lnTo>
                      <a:pt x="1346" y="557"/>
                    </a:lnTo>
                    <a:lnTo>
                      <a:pt x="1346" y="557"/>
                    </a:lnTo>
                    <a:lnTo>
                      <a:pt x="1346" y="557"/>
                    </a:lnTo>
                    <a:lnTo>
                      <a:pt x="1348" y="557"/>
                    </a:lnTo>
                    <a:lnTo>
                      <a:pt x="1348" y="556"/>
                    </a:lnTo>
                    <a:lnTo>
                      <a:pt x="1348" y="556"/>
                    </a:lnTo>
                    <a:lnTo>
                      <a:pt x="1348" y="556"/>
                    </a:lnTo>
                    <a:lnTo>
                      <a:pt x="1348" y="556"/>
                    </a:lnTo>
                    <a:lnTo>
                      <a:pt x="1348" y="554"/>
                    </a:lnTo>
                    <a:lnTo>
                      <a:pt x="1348" y="554"/>
                    </a:lnTo>
                    <a:lnTo>
                      <a:pt x="1348" y="552"/>
                    </a:lnTo>
                    <a:lnTo>
                      <a:pt x="1348" y="552"/>
                    </a:lnTo>
                    <a:lnTo>
                      <a:pt x="1348" y="552"/>
                    </a:lnTo>
                    <a:lnTo>
                      <a:pt x="1348" y="552"/>
                    </a:lnTo>
                    <a:lnTo>
                      <a:pt x="1346" y="552"/>
                    </a:lnTo>
                    <a:lnTo>
                      <a:pt x="1346" y="550"/>
                    </a:lnTo>
                    <a:lnTo>
                      <a:pt x="1346" y="548"/>
                    </a:lnTo>
                    <a:lnTo>
                      <a:pt x="1346" y="548"/>
                    </a:lnTo>
                    <a:lnTo>
                      <a:pt x="1344" y="546"/>
                    </a:lnTo>
                    <a:lnTo>
                      <a:pt x="1344" y="546"/>
                    </a:lnTo>
                    <a:lnTo>
                      <a:pt x="1344" y="545"/>
                    </a:lnTo>
                    <a:lnTo>
                      <a:pt x="1344" y="545"/>
                    </a:lnTo>
                    <a:lnTo>
                      <a:pt x="1344" y="545"/>
                    </a:lnTo>
                    <a:lnTo>
                      <a:pt x="1342" y="545"/>
                    </a:lnTo>
                    <a:lnTo>
                      <a:pt x="1342" y="545"/>
                    </a:lnTo>
                    <a:lnTo>
                      <a:pt x="1342" y="543"/>
                    </a:lnTo>
                    <a:lnTo>
                      <a:pt x="1341" y="543"/>
                    </a:lnTo>
                    <a:lnTo>
                      <a:pt x="1341" y="541"/>
                    </a:lnTo>
                    <a:lnTo>
                      <a:pt x="1341" y="541"/>
                    </a:lnTo>
                    <a:lnTo>
                      <a:pt x="1341" y="539"/>
                    </a:lnTo>
                    <a:lnTo>
                      <a:pt x="1342" y="539"/>
                    </a:lnTo>
                    <a:lnTo>
                      <a:pt x="1342" y="539"/>
                    </a:lnTo>
                    <a:lnTo>
                      <a:pt x="1342" y="537"/>
                    </a:lnTo>
                    <a:lnTo>
                      <a:pt x="1342" y="537"/>
                    </a:lnTo>
                    <a:lnTo>
                      <a:pt x="1342" y="537"/>
                    </a:lnTo>
                    <a:lnTo>
                      <a:pt x="1342" y="537"/>
                    </a:lnTo>
                    <a:lnTo>
                      <a:pt x="1342" y="537"/>
                    </a:lnTo>
                    <a:lnTo>
                      <a:pt x="1342" y="537"/>
                    </a:lnTo>
                    <a:lnTo>
                      <a:pt x="1344" y="537"/>
                    </a:lnTo>
                    <a:lnTo>
                      <a:pt x="1344" y="537"/>
                    </a:lnTo>
                    <a:lnTo>
                      <a:pt x="1344" y="537"/>
                    </a:lnTo>
                    <a:lnTo>
                      <a:pt x="1346" y="537"/>
                    </a:lnTo>
                    <a:lnTo>
                      <a:pt x="1346" y="537"/>
                    </a:lnTo>
                    <a:lnTo>
                      <a:pt x="1346" y="537"/>
                    </a:lnTo>
                    <a:lnTo>
                      <a:pt x="1348" y="537"/>
                    </a:lnTo>
                    <a:lnTo>
                      <a:pt x="1348" y="537"/>
                    </a:lnTo>
                    <a:lnTo>
                      <a:pt x="1348" y="536"/>
                    </a:lnTo>
                    <a:lnTo>
                      <a:pt x="1348" y="536"/>
                    </a:lnTo>
                    <a:lnTo>
                      <a:pt x="1348" y="536"/>
                    </a:lnTo>
                    <a:lnTo>
                      <a:pt x="1348" y="536"/>
                    </a:lnTo>
                    <a:lnTo>
                      <a:pt x="1350" y="536"/>
                    </a:lnTo>
                    <a:lnTo>
                      <a:pt x="1350" y="536"/>
                    </a:lnTo>
                    <a:lnTo>
                      <a:pt x="1350" y="536"/>
                    </a:lnTo>
                    <a:lnTo>
                      <a:pt x="1350" y="536"/>
                    </a:lnTo>
                    <a:lnTo>
                      <a:pt x="1350" y="536"/>
                    </a:lnTo>
                    <a:lnTo>
                      <a:pt x="1350" y="536"/>
                    </a:lnTo>
                    <a:lnTo>
                      <a:pt x="1351" y="534"/>
                    </a:lnTo>
                    <a:lnTo>
                      <a:pt x="1351" y="534"/>
                    </a:lnTo>
                    <a:lnTo>
                      <a:pt x="1351" y="534"/>
                    </a:lnTo>
                    <a:lnTo>
                      <a:pt x="1351" y="534"/>
                    </a:lnTo>
                    <a:lnTo>
                      <a:pt x="1351" y="534"/>
                    </a:lnTo>
                    <a:lnTo>
                      <a:pt x="1351" y="534"/>
                    </a:lnTo>
                    <a:lnTo>
                      <a:pt x="1351" y="532"/>
                    </a:lnTo>
                    <a:lnTo>
                      <a:pt x="1351" y="532"/>
                    </a:lnTo>
                    <a:lnTo>
                      <a:pt x="1351" y="532"/>
                    </a:lnTo>
                    <a:lnTo>
                      <a:pt x="1351" y="532"/>
                    </a:lnTo>
                    <a:lnTo>
                      <a:pt x="1351" y="532"/>
                    </a:lnTo>
                    <a:lnTo>
                      <a:pt x="1351" y="532"/>
                    </a:lnTo>
                    <a:lnTo>
                      <a:pt x="1351" y="530"/>
                    </a:lnTo>
                    <a:lnTo>
                      <a:pt x="1351" y="530"/>
                    </a:lnTo>
                    <a:lnTo>
                      <a:pt x="1351" y="530"/>
                    </a:lnTo>
                    <a:lnTo>
                      <a:pt x="1351" y="530"/>
                    </a:lnTo>
                    <a:lnTo>
                      <a:pt x="1351" y="530"/>
                    </a:lnTo>
                    <a:lnTo>
                      <a:pt x="1351" y="530"/>
                    </a:lnTo>
                    <a:lnTo>
                      <a:pt x="1351" y="530"/>
                    </a:lnTo>
                    <a:lnTo>
                      <a:pt x="1351" y="528"/>
                    </a:lnTo>
                    <a:lnTo>
                      <a:pt x="1350" y="528"/>
                    </a:lnTo>
                    <a:lnTo>
                      <a:pt x="1350" y="528"/>
                    </a:lnTo>
                    <a:lnTo>
                      <a:pt x="1350" y="528"/>
                    </a:lnTo>
                    <a:lnTo>
                      <a:pt x="1350" y="527"/>
                    </a:lnTo>
                    <a:lnTo>
                      <a:pt x="1350" y="527"/>
                    </a:lnTo>
                    <a:lnTo>
                      <a:pt x="1350" y="525"/>
                    </a:lnTo>
                    <a:lnTo>
                      <a:pt x="1350" y="525"/>
                    </a:lnTo>
                    <a:lnTo>
                      <a:pt x="1350" y="525"/>
                    </a:lnTo>
                    <a:lnTo>
                      <a:pt x="1350" y="525"/>
                    </a:lnTo>
                    <a:lnTo>
                      <a:pt x="1350" y="525"/>
                    </a:lnTo>
                    <a:lnTo>
                      <a:pt x="1350" y="523"/>
                    </a:lnTo>
                    <a:lnTo>
                      <a:pt x="1351" y="521"/>
                    </a:lnTo>
                    <a:lnTo>
                      <a:pt x="1351" y="521"/>
                    </a:lnTo>
                    <a:lnTo>
                      <a:pt x="1351" y="521"/>
                    </a:lnTo>
                    <a:lnTo>
                      <a:pt x="1351" y="521"/>
                    </a:lnTo>
                    <a:lnTo>
                      <a:pt x="1351" y="521"/>
                    </a:lnTo>
                    <a:lnTo>
                      <a:pt x="1351" y="521"/>
                    </a:lnTo>
                    <a:lnTo>
                      <a:pt x="1351" y="519"/>
                    </a:lnTo>
                    <a:lnTo>
                      <a:pt x="1351" y="519"/>
                    </a:lnTo>
                    <a:lnTo>
                      <a:pt x="1353" y="519"/>
                    </a:lnTo>
                    <a:lnTo>
                      <a:pt x="1353" y="519"/>
                    </a:lnTo>
                    <a:lnTo>
                      <a:pt x="1353" y="519"/>
                    </a:lnTo>
                    <a:lnTo>
                      <a:pt x="1353" y="519"/>
                    </a:lnTo>
                    <a:lnTo>
                      <a:pt x="1355" y="519"/>
                    </a:lnTo>
                    <a:lnTo>
                      <a:pt x="1355" y="519"/>
                    </a:lnTo>
                    <a:lnTo>
                      <a:pt x="1355" y="519"/>
                    </a:lnTo>
                    <a:lnTo>
                      <a:pt x="1355" y="519"/>
                    </a:lnTo>
                    <a:lnTo>
                      <a:pt x="1357" y="519"/>
                    </a:lnTo>
                    <a:lnTo>
                      <a:pt x="1357" y="519"/>
                    </a:lnTo>
                    <a:lnTo>
                      <a:pt x="1357" y="519"/>
                    </a:lnTo>
                    <a:lnTo>
                      <a:pt x="1357" y="519"/>
                    </a:lnTo>
                    <a:lnTo>
                      <a:pt x="1357" y="519"/>
                    </a:lnTo>
                    <a:lnTo>
                      <a:pt x="1357" y="519"/>
                    </a:lnTo>
                    <a:lnTo>
                      <a:pt x="1359" y="519"/>
                    </a:lnTo>
                    <a:lnTo>
                      <a:pt x="1359" y="519"/>
                    </a:lnTo>
                    <a:lnTo>
                      <a:pt x="1359" y="521"/>
                    </a:lnTo>
                    <a:lnTo>
                      <a:pt x="1360" y="521"/>
                    </a:lnTo>
                    <a:lnTo>
                      <a:pt x="1360" y="521"/>
                    </a:lnTo>
                    <a:lnTo>
                      <a:pt x="1360" y="521"/>
                    </a:lnTo>
                    <a:lnTo>
                      <a:pt x="1360" y="521"/>
                    </a:lnTo>
                    <a:lnTo>
                      <a:pt x="1360" y="521"/>
                    </a:lnTo>
                    <a:lnTo>
                      <a:pt x="1360" y="521"/>
                    </a:lnTo>
                    <a:lnTo>
                      <a:pt x="1360" y="521"/>
                    </a:lnTo>
                    <a:lnTo>
                      <a:pt x="1360" y="521"/>
                    </a:lnTo>
                    <a:lnTo>
                      <a:pt x="1360" y="523"/>
                    </a:lnTo>
                    <a:lnTo>
                      <a:pt x="1360" y="523"/>
                    </a:lnTo>
                    <a:lnTo>
                      <a:pt x="1360" y="523"/>
                    </a:lnTo>
                    <a:lnTo>
                      <a:pt x="1360" y="523"/>
                    </a:lnTo>
                    <a:lnTo>
                      <a:pt x="1360" y="523"/>
                    </a:lnTo>
                    <a:lnTo>
                      <a:pt x="1360" y="523"/>
                    </a:lnTo>
                    <a:lnTo>
                      <a:pt x="1362" y="525"/>
                    </a:lnTo>
                    <a:lnTo>
                      <a:pt x="1364" y="525"/>
                    </a:lnTo>
                    <a:lnTo>
                      <a:pt x="1364" y="525"/>
                    </a:lnTo>
                    <a:lnTo>
                      <a:pt x="1364" y="525"/>
                    </a:lnTo>
                    <a:lnTo>
                      <a:pt x="1366" y="525"/>
                    </a:lnTo>
                    <a:lnTo>
                      <a:pt x="1366" y="525"/>
                    </a:lnTo>
                    <a:lnTo>
                      <a:pt x="1366" y="525"/>
                    </a:lnTo>
                    <a:lnTo>
                      <a:pt x="1366" y="525"/>
                    </a:lnTo>
                    <a:lnTo>
                      <a:pt x="1366" y="525"/>
                    </a:lnTo>
                    <a:lnTo>
                      <a:pt x="1368" y="525"/>
                    </a:lnTo>
                    <a:lnTo>
                      <a:pt x="1368" y="525"/>
                    </a:lnTo>
                    <a:lnTo>
                      <a:pt x="1368" y="525"/>
                    </a:lnTo>
                    <a:lnTo>
                      <a:pt x="1368" y="525"/>
                    </a:lnTo>
                    <a:lnTo>
                      <a:pt x="1370" y="523"/>
                    </a:lnTo>
                    <a:lnTo>
                      <a:pt x="1370" y="523"/>
                    </a:lnTo>
                    <a:lnTo>
                      <a:pt x="1370" y="523"/>
                    </a:lnTo>
                    <a:lnTo>
                      <a:pt x="1370" y="523"/>
                    </a:lnTo>
                    <a:lnTo>
                      <a:pt x="1370" y="523"/>
                    </a:lnTo>
                    <a:lnTo>
                      <a:pt x="1370" y="523"/>
                    </a:lnTo>
                    <a:lnTo>
                      <a:pt x="1371" y="523"/>
                    </a:lnTo>
                    <a:lnTo>
                      <a:pt x="1371" y="523"/>
                    </a:lnTo>
                    <a:lnTo>
                      <a:pt x="1371" y="523"/>
                    </a:lnTo>
                    <a:lnTo>
                      <a:pt x="1373" y="523"/>
                    </a:lnTo>
                    <a:lnTo>
                      <a:pt x="1373" y="523"/>
                    </a:lnTo>
                    <a:lnTo>
                      <a:pt x="1373" y="523"/>
                    </a:lnTo>
                    <a:lnTo>
                      <a:pt x="1373" y="523"/>
                    </a:lnTo>
                    <a:lnTo>
                      <a:pt x="1373" y="523"/>
                    </a:lnTo>
                    <a:lnTo>
                      <a:pt x="1375" y="523"/>
                    </a:lnTo>
                    <a:lnTo>
                      <a:pt x="1375" y="523"/>
                    </a:lnTo>
                    <a:lnTo>
                      <a:pt x="1375" y="523"/>
                    </a:lnTo>
                    <a:lnTo>
                      <a:pt x="1375" y="523"/>
                    </a:lnTo>
                    <a:lnTo>
                      <a:pt x="1375" y="521"/>
                    </a:lnTo>
                    <a:lnTo>
                      <a:pt x="1375" y="521"/>
                    </a:lnTo>
                    <a:lnTo>
                      <a:pt x="1377" y="521"/>
                    </a:lnTo>
                    <a:lnTo>
                      <a:pt x="1377" y="521"/>
                    </a:lnTo>
                    <a:lnTo>
                      <a:pt x="1377" y="521"/>
                    </a:lnTo>
                    <a:lnTo>
                      <a:pt x="1379" y="521"/>
                    </a:lnTo>
                    <a:lnTo>
                      <a:pt x="1379" y="521"/>
                    </a:lnTo>
                    <a:lnTo>
                      <a:pt x="1379" y="521"/>
                    </a:lnTo>
                    <a:lnTo>
                      <a:pt x="1380" y="523"/>
                    </a:lnTo>
                    <a:lnTo>
                      <a:pt x="1380" y="523"/>
                    </a:lnTo>
                    <a:lnTo>
                      <a:pt x="1380" y="523"/>
                    </a:lnTo>
                    <a:lnTo>
                      <a:pt x="1380" y="523"/>
                    </a:lnTo>
                    <a:lnTo>
                      <a:pt x="1380" y="523"/>
                    </a:lnTo>
                    <a:lnTo>
                      <a:pt x="1380" y="523"/>
                    </a:lnTo>
                    <a:lnTo>
                      <a:pt x="1382" y="523"/>
                    </a:lnTo>
                    <a:lnTo>
                      <a:pt x="1382" y="523"/>
                    </a:lnTo>
                    <a:lnTo>
                      <a:pt x="1384" y="523"/>
                    </a:lnTo>
                    <a:lnTo>
                      <a:pt x="1388" y="523"/>
                    </a:lnTo>
                    <a:lnTo>
                      <a:pt x="1388" y="523"/>
                    </a:lnTo>
                    <a:lnTo>
                      <a:pt x="1388" y="523"/>
                    </a:lnTo>
                    <a:lnTo>
                      <a:pt x="1388" y="523"/>
                    </a:lnTo>
                    <a:lnTo>
                      <a:pt x="1389" y="523"/>
                    </a:lnTo>
                    <a:lnTo>
                      <a:pt x="1389" y="521"/>
                    </a:lnTo>
                    <a:lnTo>
                      <a:pt x="1389" y="521"/>
                    </a:lnTo>
                    <a:lnTo>
                      <a:pt x="1389" y="521"/>
                    </a:lnTo>
                    <a:lnTo>
                      <a:pt x="1389" y="521"/>
                    </a:lnTo>
                    <a:lnTo>
                      <a:pt x="1389" y="521"/>
                    </a:lnTo>
                    <a:lnTo>
                      <a:pt x="1391" y="521"/>
                    </a:lnTo>
                    <a:lnTo>
                      <a:pt x="1391" y="521"/>
                    </a:lnTo>
                    <a:lnTo>
                      <a:pt x="1393" y="521"/>
                    </a:lnTo>
                    <a:lnTo>
                      <a:pt x="1393" y="521"/>
                    </a:lnTo>
                    <a:lnTo>
                      <a:pt x="1393" y="521"/>
                    </a:lnTo>
                    <a:lnTo>
                      <a:pt x="1397" y="521"/>
                    </a:lnTo>
                    <a:lnTo>
                      <a:pt x="1397" y="521"/>
                    </a:lnTo>
                    <a:lnTo>
                      <a:pt x="1397" y="521"/>
                    </a:lnTo>
                    <a:lnTo>
                      <a:pt x="1397" y="521"/>
                    </a:lnTo>
                    <a:lnTo>
                      <a:pt x="1397" y="521"/>
                    </a:lnTo>
                    <a:lnTo>
                      <a:pt x="1397" y="521"/>
                    </a:lnTo>
                    <a:lnTo>
                      <a:pt x="1398" y="521"/>
                    </a:lnTo>
                    <a:lnTo>
                      <a:pt x="1398" y="521"/>
                    </a:lnTo>
                    <a:lnTo>
                      <a:pt x="1398" y="521"/>
                    </a:lnTo>
                    <a:lnTo>
                      <a:pt x="1398" y="521"/>
                    </a:lnTo>
                    <a:lnTo>
                      <a:pt x="1398" y="521"/>
                    </a:lnTo>
                    <a:lnTo>
                      <a:pt x="1398" y="521"/>
                    </a:lnTo>
                    <a:lnTo>
                      <a:pt x="1400" y="521"/>
                    </a:lnTo>
                    <a:lnTo>
                      <a:pt x="1400" y="521"/>
                    </a:lnTo>
                    <a:lnTo>
                      <a:pt x="1402" y="523"/>
                    </a:lnTo>
                    <a:lnTo>
                      <a:pt x="1402" y="523"/>
                    </a:lnTo>
                    <a:lnTo>
                      <a:pt x="1402" y="523"/>
                    </a:lnTo>
                    <a:lnTo>
                      <a:pt x="1402" y="523"/>
                    </a:lnTo>
                    <a:lnTo>
                      <a:pt x="1404" y="523"/>
                    </a:lnTo>
                    <a:lnTo>
                      <a:pt x="1404" y="523"/>
                    </a:lnTo>
                    <a:lnTo>
                      <a:pt x="1404" y="523"/>
                    </a:lnTo>
                    <a:lnTo>
                      <a:pt x="1406" y="523"/>
                    </a:lnTo>
                    <a:lnTo>
                      <a:pt x="1406" y="523"/>
                    </a:lnTo>
                    <a:lnTo>
                      <a:pt x="1406" y="523"/>
                    </a:lnTo>
                    <a:lnTo>
                      <a:pt x="1406" y="523"/>
                    </a:lnTo>
                    <a:lnTo>
                      <a:pt x="1407" y="523"/>
                    </a:lnTo>
                    <a:lnTo>
                      <a:pt x="1407" y="523"/>
                    </a:lnTo>
                    <a:lnTo>
                      <a:pt x="1407" y="523"/>
                    </a:lnTo>
                    <a:lnTo>
                      <a:pt x="1407" y="523"/>
                    </a:lnTo>
                    <a:lnTo>
                      <a:pt x="1409" y="521"/>
                    </a:lnTo>
                    <a:lnTo>
                      <a:pt x="1409" y="521"/>
                    </a:lnTo>
                    <a:lnTo>
                      <a:pt x="1411" y="521"/>
                    </a:lnTo>
                    <a:lnTo>
                      <a:pt x="1411" y="521"/>
                    </a:lnTo>
                    <a:lnTo>
                      <a:pt x="1413" y="523"/>
                    </a:lnTo>
                    <a:lnTo>
                      <a:pt x="1413" y="523"/>
                    </a:lnTo>
                    <a:lnTo>
                      <a:pt x="1413" y="523"/>
                    </a:lnTo>
                    <a:lnTo>
                      <a:pt x="1413" y="523"/>
                    </a:lnTo>
                    <a:lnTo>
                      <a:pt x="1415" y="525"/>
                    </a:lnTo>
                    <a:lnTo>
                      <a:pt x="1415" y="525"/>
                    </a:lnTo>
                    <a:lnTo>
                      <a:pt x="1415" y="525"/>
                    </a:lnTo>
                    <a:lnTo>
                      <a:pt x="1415" y="525"/>
                    </a:lnTo>
                    <a:lnTo>
                      <a:pt x="1415" y="525"/>
                    </a:lnTo>
                    <a:lnTo>
                      <a:pt x="1415" y="525"/>
                    </a:lnTo>
                    <a:lnTo>
                      <a:pt x="1417" y="527"/>
                    </a:lnTo>
                    <a:lnTo>
                      <a:pt x="1418" y="528"/>
                    </a:lnTo>
                    <a:lnTo>
                      <a:pt x="1418" y="528"/>
                    </a:lnTo>
                    <a:lnTo>
                      <a:pt x="1418" y="528"/>
                    </a:lnTo>
                    <a:lnTo>
                      <a:pt x="1420" y="528"/>
                    </a:lnTo>
                    <a:lnTo>
                      <a:pt x="1420" y="528"/>
                    </a:lnTo>
                    <a:lnTo>
                      <a:pt x="1420" y="528"/>
                    </a:lnTo>
                    <a:lnTo>
                      <a:pt x="1420" y="528"/>
                    </a:lnTo>
                    <a:lnTo>
                      <a:pt x="1420" y="528"/>
                    </a:lnTo>
                    <a:lnTo>
                      <a:pt x="1422" y="528"/>
                    </a:lnTo>
                    <a:lnTo>
                      <a:pt x="1422" y="528"/>
                    </a:lnTo>
                    <a:lnTo>
                      <a:pt x="1422" y="528"/>
                    </a:lnTo>
                    <a:lnTo>
                      <a:pt x="1422" y="528"/>
                    </a:lnTo>
                    <a:lnTo>
                      <a:pt x="1422" y="528"/>
                    </a:lnTo>
                    <a:lnTo>
                      <a:pt x="1424" y="528"/>
                    </a:lnTo>
                    <a:lnTo>
                      <a:pt x="1424" y="528"/>
                    </a:lnTo>
                    <a:lnTo>
                      <a:pt x="1424" y="528"/>
                    </a:lnTo>
                    <a:lnTo>
                      <a:pt x="1424" y="528"/>
                    </a:lnTo>
                    <a:lnTo>
                      <a:pt x="1426" y="528"/>
                    </a:lnTo>
                    <a:lnTo>
                      <a:pt x="1426" y="528"/>
                    </a:lnTo>
                    <a:lnTo>
                      <a:pt x="1426" y="530"/>
                    </a:lnTo>
                    <a:lnTo>
                      <a:pt x="1426" y="530"/>
                    </a:lnTo>
                    <a:lnTo>
                      <a:pt x="1427" y="530"/>
                    </a:lnTo>
                    <a:lnTo>
                      <a:pt x="1427" y="530"/>
                    </a:lnTo>
                    <a:lnTo>
                      <a:pt x="1427" y="530"/>
                    </a:lnTo>
                    <a:lnTo>
                      <a:pt x="1427" y="530"/>
                    </a:lnTo>
                    <a:lnTo>
                      <a:pt x="1427" y="532"/>
                    </a:lnTo>
                    <a:lnTo>
                      <a:pt x="1427" y="532"/>
                    </a:lnTo>
                    <a:lnTo>
                      <a:pt x="1429" y="534"/>
                    </a:lnTo>
                    <a:lnTo>
                      <a:pt x="1429" y="534"/>
                    </a:lnTo>
                    <a:lnTo>
                      <a:pt x="1429" y="534"/>
                    </a:lnTo>
                    <a:lnTo>
                      <a:pt x="1429" y="534"/>
                    </a:lnTo>
                    <a:lnTo>
                      <a:pt x="1429" y="534"/>
                    </a:lnTo>
                    <a:lnTo>
                      <a:pt x="1429" y="534"/>
                    </a:lnTo>
                    <a:lnTo>
                      <a:pt x="1431" y="536"/>
                    </a:lnTo>
                    <a:lnTo>
                      <a:pt x="1431" y="536"/>
                    </a:lnTo>
                    <a:lnTo>
                      <a:pt x="1431" y="536"/>
                    </a:lnTo>
                    <a:lnTo>
                      <a:pt x="1431" y="536"/>
                    </a:lnTo>
                    <a:lnTo>
                      <a:pt x="1433" y="536"/>
                    </a:lnTo>
                    <a:lnTo>
                      <a:pt x="1433" y="536"/>
                    </a:lnTo>
                    <a:lnTo>
                      <a:pt x="1435" y="536"/>
                    </a:lnTo>
                    <a:lnTo>
                      <a:pt x="1435" y="536"/>
                    </a:lnTo>
                    <a:lnTo>
                      <a:pt x="1436" y="537"/>
                    </a:lnTo>
                    <a:lnTo>
                      <a:pt x="1436" y="537"/>
                    </a:lnTo>
                    <a:lnTo>
                      <a:pt x="1438" y="537"/>
                    </a:lnTo>
                    <a:lnTo>
                      <a:pt x="1438" y="537"/>
                    </a:lnTo>
                    <a:lnTo>
                      <a:pt x="1438" y="537"/>
                    </a:lnTo>
                    <a:lnTo>
                      <a:pt x="1438" y="537"/>
                    </a:lnTo>
                    <a:lnTo>
                      <a:pt x="1438" y="537"/>
                    </a:lnTo>
                    <a:lnTo>
                      <a:pt x="1440" y="539"/>
                    </a:lnTo>
                    <a:lnTo>
                      <a:pt x="1440" y="539"/>
                    </a:lnTo>
                    <a:lnTo>
                      <a:pt x="1440" y="539"/>
                    </a:lnTo>
                    <a:lnTo>
                      <a:pt x="1440" y="539"/>
                    </a:lnTo>
                    <a:lnTo>
                      <a:pt x="1440" y="541"/>
                    </a:lnTo>
                    <a:lnTo>
                      <a:pt x="1442" y="541"/>
                    </a:lnTo>
                    <a:lnTo>
                      <a:pt x="1442" y="541"/>
                    </a:lnTo>
                    <a:lnTo>
                      <a:pt x="1442" y="541"/>
                    </a:lnTo>
                    <a:lnTo>
                      <a:pt x="1444" y="543"/>
                    </a:lnTo>
                    <a:lnTo>
                      <a:pt x="1444" y="543"/>
                    </a:lnTo>
                    <a:lnTo>
                      <a:pt x="1444" y="543"/>
                    </a:lnTo>
                    <a:lnTo>
                      <a:pt x="1445" y="543"/>
                    </a:lnTo>
                    <a:lnTo>
                      <a:pt x="1445" y="543"/>
                    </a:lnTo>
                    <a:lnTo>
                      <a:pt x="1447" y="543"/>
                    </a:lnTo>
                    <a:lnTo>
                      <a:pt x="1447" y="545"/>
                    </a:lnTo>
                    <a:lnTo>
                      <a:pt x="1447" y="545"/>
                    </a:lnTo>
                    <a:lnTo>
                      <a:pt x="1449" y="545"/>
                    </a:lnTo>
                    <a:lnTo>
                      <a:pt x="1449" y="545"/>
                    </a:lnTo>
                    <a:lnTo>
                      <a:pt x="1449" y="545"/>
                    </a:lnTo>
                    <a:lnTo>
                      <a:pt x="1451" y="545"/>
                    </a:lnTo>
                    <a:lnTo>
                      <a:pt x="1451" y="545"/>
                    </a:lnTo>
                    <a:lnTo>
                      <a:pt x="1451" y="545"/>
                    </a:lnTo>
                    <a:lnTo>
                      <a:pt x="1453" y="545"/>
                    </a:lnTo>
                    <a:lnTo>
                      <a:pt x="1453" y="545"/>
                    </a:lnTo>
                    <a:lnTo>
                      <a:pt x="1453" y="545"/>
                    </a:lnTo>
                    <a:lnTo>
                      <a:pt x="1453" y="545"/>
                    </a:lnTo>
                    <a:lnTo>
                      <a:pt x="1453" y="546"/>
                    </a:lnTo>
                    <a:lnTo>
                      <a:pt x="1453" y="546"/>
                    </a:lnTo>
                    <a:lnTo>
                      <a:pt x="1453" y="548"/>
                    </a:lnTo>
                    <a:lnTo>
                      <a:pt x="1453" y="548"/>
                    </a:lnTo>
                    <a:lnTo>
                      <a:pt x="1453" y="548"/>
                    </a:lnTo>
                    <a:lnTo>
                      <a:pt x="1453" y="550"/>
                    </a:lnTo>
                    <a:lnTo>
                      <a:pt x="1455" y="550"/>
                    </a:lnTo>
                    <a:lnTo>
                      <a:pt x="1456" y="552"/>
                    </a:lnTo>
                    <a:lnTo>
                      <a:pt x="1456" y="552"/>
                    </a:lnTo>
                    <a:lnTo>
                      <a:pt x="1458" y="554"/>
                    </a:lnTo>
                    <a:lnTo>
                      <a:pt x="1458" y="554"/>
                    </a:lnTo>
                    <a:lnTo>
                      <a:pt x="1460" y="554"/>
                    </a:lnTo>
                    <a:lnTo>
                      <a:pt x="1460" y="554"/>
                    </a:lnTo>
                    <a:lnTo>
                      <a:pt x="1462" y="556"/>
                    </a:lnTo>
                    <a:lnTo>
                      <a:pt x="1464" y="556"/>
                    </a:lnTo>
                    <a:lnTo>
                      <a:pt x="1464" y="556"/>
                    </a:lnTo>
                    <a:lnTo>
                      <a:pt x="1464" y="556"/>
                    </a:lnTo>
                    <a:lnTo>
                      <a:pt x="1465" y="556"/>
                    </a:lnTo>
                    <a:lnTo>
                      <a:pt x="1465" y="556"/>
                    </a:lnTo>
                    <a:lnTo>
                      <a:pt x="1467" y="556"/>
                    </a:lnTo>
                    <a:lnTo>
                      <a:pt x="1467" y="557"/>
                    </a:lnTo>
                    <a:lnTo>
                      <a:pt x="1467" y="557"/>
                    </a:lnTo>
                    <a:lnTo>
                      <a:pt x="1467" y="557"/>
                    </a:lnTo>
                    <a:lnTo>
                      <a:pt x="1469" y="557"/>
                    </a:lnTo>
                    <a:lnTo>
                      <a:pt x="1469" y="559"/>
                    </a:lnTo>
                    <a:lnTo>
                      <a:pt x="1469" y="559"/>
                    </a:lnTo>
                    <a:lnTo>
                      <a:pt x="1471" y="561"/>
                    </a:lnTo>
                    <a:lnTo>
                      <a:pt x="1471" y="561"/>
                    </a:lnTo>
                    <a:lnTo>
                      <a:pt x="1471" y="561"/>
                    </a:lnTo>
                    <a:lnTo>
                      <a:pt x="1471" y="563"/>
                    </a:lnTo>
                    <a:lnTo>
                      <a:pt x="1471" y="563"/>
                    </a:lnTo>
                    <a:lnTo>
                      <a:pt x="1473" y="565"/>
                    </a:lnTo>
                    <a:lnTo>
                      <a:pt x="1473" y="565"/>
                    </a:lnTo>
                    <a:lnTo>
                      <a:pt x="1473" y="565"/>
                    </a:lnTo>
                    <a:lnTo>
                      <a:pt x="1474" y="565"/>
                    </a:lnTo>
                    <a:lnTo>
                      <a:pt x="1474" y="565"/>
                    </a:lnTo>
                    <a:lnTo>
                      <a:pt x="1474" y="566"/>
                    </a:lnTo>
                    <a:lnTo>
                      <a:pt x="1476" y="566"/>
                    </a:lnTo>
                    <a:lnTo>
                      <a:pt x="1476" y="566"/>
                    </a:lnTo>
                    <a:lnTo>
                      <a:pt x="1476" y="566"/>
                    </a:lnTo>
                    <a:lnTo>
                      <a:pt x="1476" y="566"/>
                    </a:lnTo>
                    <a:lnTo>
                      <a:pt x="1476" y="566"/>
                    </a:lnTo>
                    <a:lnTo>
                      <a:pt x="1476" y="566"/>
                    </a:lnTo>
                    <a:lnTo>
                      <a:pt x="1478" y="566"/>
                    </a:lnTo>
                    <a:lnTo>
                      <a:pt x="1478" y="566"/>
                    </a:lnTo>
                    <a:lnTo>
                      <a:pt x="1480" y="566"/>
                    </a:lnTo>
                    <a:lnTo>
                      <a:pt x="1480" y="568"/>
                    </a:lnTo>
                    <a:lnTo>
                      <a:pt x="1480" y="568"/>
                    </a:lnTo>
                    <a:lnTo>
                      <a:pt x="1480" y="568"/>
                    </a:lnTo>
                    <a:lnTo>
                      <a:pt x="1482" y="568"/>
                    </a:lnTo>
                    <a:lnTo>
                      <a:pt x="1482" y="568"/>
                    </a:lnTo>
                    <a:lnTo>
                      <a:pt x="1483" y="570"/>
                    </a:lnTo>
                    <a:lnTo>
                      <a:pt x="1483" y="570"/>
                    </a:lnTo>
                    <a:lnTo>
                      <a:pt x="1485" y="570"/>
                    </a:lnTo>
                    <a:lnTo>
                      <a:pt x="1485" y="568"/>
                    </a:lnTo>
                    <a:lnTo>
                      <a:pt x="1485" y="568"/>
                    </a:lnTo>
                    <a:lnTo>
                      <a:pt x="1485" y="568"/>
                    </a:lnTo>
                    <a:lnTo>
                      <a:pt x="1485" y="568"/>
                    </a:lnTo>
                    <a:lnTo>
                      <a:pt x="1487" y="568"/>
                    </a:lnTo>
                    <a:lnTo>
                      <a:pt x="1487" y="568"/>
                    </a:lnTo>
                    <a:lnTo>
                      <a:pt x="1487" y="568"/>
                    </a:lnTo>
                    <a:lnTo>
                      <a:pt x="1489" y="568"/>
                    </a:lnTo>
                    <a:lnTo>
                      <a:pt x="1489" y="568"/>
                    </a:lnTo>
                    <a:lnTo>
                      <a:pt x="1489" y="568"/>
                    </a:lnTo>
                    <a:lnTo>
                      <a:pt x="1489" y="566"/>
                    </a:lnTo>
                    <a:lnTo>
                      <a:pt x="1491" y="566"/>
                    </a:lnTo>
                    <a:lnTo>
                      <a:pt x="1491" y="566"/>
                    </a:lnTo>
                    <a:lnTo>
                      <a:pt x="1493" y="565"/>
                    </a:lnTo>
                    <a:lnTo>
                      <a:pt x="1493" y="563"/>
                    </a:lnTo>
                    <a:lnTo>
                      <a:pt x="1494" y="563"/>
                    </a:lnTo>
                    <a:lnTo>
                      <a:pt x="1494" y="561"/>
                    </a:lnTo>
                    <a:lnTo>
                      <a:pt x="1496" y="561"/>
                    </a:lnTo>
                    <a:lnTo>
                      <a:pt x="1496" y="561"/>
                    </a:lnTo>
                    <a:lnTo>
                      <a:pt x="1496" y="561"/>
                    </a:lnTo>
                    <a:lnTo>
                      <a:pt x="1496" y="561"/>
                    </a:lnTo>
                    <a:lnTo>
                      <a:pt x="1496" y="559"/>
                    </a:lnTo>
                    <a:lnTo>
                      <a:pt x="1498" y="559"/>
                    </a:lnTo>
                    <a:lnTo>
                      <a:pt x="1498" y="557"/>
                    </a:lnTo>
                    <a:lnTo>
                      <a:pt x="1498" y="557"/>
                    </a:lnTo>
                    <a:lnTo>
                      <a:pt x="1498" y="557"/>
                    </a:lnTo>
                    <a:lnTo>
                      <a:pt x="1498" y="557"/>
                    </a:lnTo>
                    <a:lnTo>
                      <a:pt x="1500" y="557"/>
                    </a:lnTo>
                    <a:lnTo>
                      <a:pt x="1500" y="557"/>
                    </a:lnTo>
                    <a:lnTo>
                      <a:pt x="1500" y="556"/>
                    </a:lnTo>
                    <a:lnTo>
                      <a:pt x="1500" y="556"/>
                    </a:lnTo>
                    <a:lnTo>
                      <a:pt x="1500" y="556"/>
                    </a:lnTo>
                    <a:lnTo>
                      <a:pt x="1500" y="556"/>
                    </a:lnTo>
                    <a:lnTo>
                      <a:pt x="1502" y="554"/>
                    </a:lnTo>
                    <a:lnTo>
                      <a:pt x="1502" y="554"/>
                    </a:lnTo>
                    <a:lnTo>
                      <a:pt x="1502" y="554"/>
                    </a:lnTo>
                    <a:lnTo>
                      <a:pt x="1503" y="554"/>
                    </a:lnTo>
                    <a:lnTo>
                      <a:pt x="1505" y="554"/>
                    </a:lnTo>
                    <a:lnTo>
                      <a:pt x="1505" y="554"/>
                    </a:lnTo>
                    <a:lnTo>
                      <a:pt x="1505" y="552"/>
                    </a:lnTo>
                    <a:lnTo>
                      <a:pt x="1505" y="552"/>
                    </a:lnTo>
                    <a:lnTo>
                      <a:pt x="1507" y="552"/>
                    </a:lnTo>
                    <a:lnTo>
                      <a:pt x="1507" y="552"/>
                    </a:lnTo>
                    <a:lnTo>
                      <a:pt x="1507" y="552"/>
                    </a:lnTo>
                    <a:lnTo>
                      <a:pt x="1507" y="552"/>
                    </a:lnTo>
                    <a:lnTo>
                      <a:pt x="1507" y="550"/>
                    </a:lnTo>
                    <a:lnTo>
                      <a:pt x="1507" y="550"/>
                    </a:lnTo>
                    <a:lnTo>
                      <a:pt x="1507" y="550"/>
                    </a:lnTo>
                    <a:lnTo>
                      <a:pt x="1507" y="550"/>
                    </a:lnTo>
                    <a:lnTo>
                      <a:pt x="1507" y="548"/>
                    </a:lnTo>
                    <a:lnTo>
                      <a:pt x="1507" y="548"/>
                    </a:lnTo>
                    <a:lnTo>
                      <a:pt x="1509" y="548"/>
                    </a:lnTo>
                    <a:lnTo>
                      <a:pt x="1509" y="546"/>
                    </a:lnTo>
                    <a:lnTo>
                      <a:pt x="1509" y="546"/>
                    </a:lnTo>
                    <a:lnTo>
                      <a:pt x="1509" y="546"/>
                    </a:lnTo>
                    <a:lnTo>
                      <a:pt x="1509" y="546"/>
                    </a:lnTo>
                    <a:lnTo>
                      <a:pt x="1509" y="545"/>
                    </a:lnTo>
                    <a:lnTo>
                      <a:pt x="1509" y="545"/>
                    </a:lnTo>
                    <a:lnTo>
                      <a:pt x="1509" y="545"/>
                    </a:lnTo>
                    <a:lnTo>
                      <a:pt x="1509" y="545"/>
                    </a:lnTo>
                    <a:lnTo>
                      <a:pt x="1511" y="545"/>
                    </a:lnTo>
                    <a:lnTo>
                      <a:pt x="1511" y="546"/>
                    </a:lnTo>
                    <a:lnTo>
                      <a:pt x="1511" y="546"/>
                    </a:lnTo>
                    <a:lnTo>
                      <a:pt x="1511" y="546"/>
                    </a:lnTo>
                    <a:lnTo>
                      <a:pt x="1512" y="546"/>
                    </a:lnTo>
                    <a:lnTo>
                      <a:pt x="1512" y="546"/>
                    </a:lnTo>
                    <a:lnTo>
                      <a:pt x="1514" y="548"/>
                    </a:lnTo>
                    <a:lnTo>
                      <a:pt x="1514" y="548"/>
                    </a:lnTo>
                    <a:lnTo>
                      <a:pt x="1516" y="546"/>
                    </a:lnTo>
                    <a:lnTo>
                      <a:pt x="1518" y="546"/>
                    </a:lnTo>
                    <a:lnTo>
                      <a:pt x="1518" y="546"/>
                    </a:lnTo>
                    <a:lnTo>
                      <a:pt x="1518" y="546"/>
                    </a:lnTo>
                    <a:lnTo>
                      <a:pt x="1518" y="546"/>
                    </a:lnTo>
                    <a:lnTo>
                      <a:pt x="1520" y="545"/>
                    </a:lnTo>
                    <a:lnTo>
                      <a:pt x="1520" y="545"/>
                    </a:lnTo>
                    <a:lnTo>
                      <a:pt x="1520" y="545"/>
                    </a:lnTo>
                    <a:lnTo>
                      <a:pt x="1521" y="545"/>
                    </a:lnTo>
                    <a:lnTo>
                      <a:pt x="1521" y="545"/>
                    </a:lnTo>
                    <a:lnTo>
                      <a:pt x="1523" y="545"/>
                    </a:lnTo>
                    <a:lnTo>
                      <a:pt x="1523" y="545"/>
                    </a:lnTo>
                    <a:lnTo>
                      <a:pt x="1523" y="545"/>
                    </a:lnTo>
                    <a:lnTo>
                      <a:pt x="1523" y="545"/>
                    </a:lnTo>
                    <a:lnTo>
                      <a:pt x="1525" y="545"/>
                    </a:lnTo>
                    <a:lnTo>
                      <a:pt x="1527" y="545"/>
                    </a:lnTo>
                    <a:lnTo>
                      <a:pt x="1527" y="545"/>
                    </a:lnTo>
                    <a:lnTo>
                      <a:pt x="1527" y="543"/>
                    </a:lnTo>
                    <a:lnTo>
                      <a:pt x="1527" y="543"/>
                    </a:lnTo>
                    <a:lnTo>
                      <a:pt x="1527" y="543"/>
                    </a:lnTo>
                    <a:lnTo>
                      <a:pt x="1527" y="543"/>
                    </a:lnTo>
                    <a:lnTo>
                      <a:pt x="1527" y="543"/>
                    </a:lnTo>
                    <a:lnTo>
                      <a:pt x="1527" y="543"/>
                    </a:lnTo>
                    <a:lnTo>
                      <a:pt x="1529" y="541"/>
                    </a:lnTo>
                    <a:lnTo>
                      <a:pt x="1529" y="541"/>
                    </a:lnTo>
                    <a:lnTo>
                      <a:pt x="1529" y="541"/>
                    </a:lnTo>
                    <a:lnTo>
                      <a:pt x="1529" y="541"/>
                    </a:lnTo>
                    <a:lnTo>
                      <a:pt x="1530" y="541"/>
                    </a:lnTo>
                    <a:lnTo>
                      <a:pt x="1530" y="541"/>
                    </a:lnTo>
                    <a:lnTo>
                      <a:pt x="1530" y="543"/>
                    </a:lnTo>
                    <a:lnTo>
                      <a:pt x="1532" y="543"/>
                    </a:lnTo>
                    <a:lnTo>
                      <a:pt x="1534" y="543"/>
                    </a:lnTo>
                    <a:lnTo>
                      <a:pt x="1534" y="543"/>
                    </a:lnTo>
                    <a:lnTo>
                      <a:pt x="1536" y="543"/>
                    </a:lnTo>
                    <a:lnTo>
                      <a:pt x="1536" y="543"/>
                    </a:lnTo>
                    <a:lnTo>
                      <a:pt x="1536" y="543"/>
                    </a:lnTo>
                    <a:lnTo>
                      <a:pt x="1538" y="543"/>
                    </a:lnTo>
                    <a:lnTo>
                      <a:pt x="1538" y="543"/>
                    </a:lnTo>
                    <a:lnTo>
                      <a:pt x="1538" y="543"/>
                    </a:lnTo>
                    <a:lnTo>
                      <a:pt x="1538" y="543"/>
                    </a:lnTo>
                    <a:lnTo>
                      <a:pt x="1540" y="541"/>
                    </a:lnTo>
                    <a:lnTo>
                      <a:pt x="1540" y="541"/>
                    </a:lnTo>
                    <a:lnTo>
                      <a:pt x="1540" y="541"/>
                    </a:lnTo>
                    <a:lnTo>
                      <a:pt x="1540" y="541"/>
                    </a:lnTo>
                    <a:lnTo>
                      <a:pt x="1541" y="539"/>
                    </a:lnTo>
                    <a:lnTo>
                      <a:pt x="1543" y="539"/>
                    </a:lnTo>
                    <a:lnTo>
                      <a:pt x="1543" y="539"/>
                    </a:lnTo>
                    <a:lnTo>
                      <a:pt x="1545" y="539"/>
                    </a:lnTo>
                    <a:lnTo>
                      <a:pt x="1545" y="539"/>
                    </a:lnTo>
                    <a:lnTo>
                      <a:pt x="1547" y="539"/>
                    </a:lnTo>
                    <a:lnTo>
                      <a:pt x="1547" y="539"/>
                    </a:lnTo>
                    <a:lnTo>
                      <a:pt x="1550" y="539"/>
                    </a:lnTo>
                    <a:lnTo>
                      <a:pt x="1550" y="539"/>
                    </a:lnTo>
                    <a:lnTo>
                      <a:pt x="1550" y="539"/>
                    </a:lnTo>
                    <a:lnTo>
                      <a:pt x="1552" y="539"/>
                    </a:lnTo>
                    <a:lnTo>
                      <a:pt x="1552" y="539"/>
                    </a:lnTo>
                    <a:lnTo>
                      <a:pt x="1554" y="539"/>
                    </a:lnTo>
                    <a:lnTo>
                      <a:pt x="1554" y="537"/>
                    </a:lnTo>
                    <a:lnTo>
                      <a:pt x="1556" y="536"/>
                    </a:lnTo>
                    <a:lnTo>
                      <a:pt x="1556" y="536"/>
                    </a:lnTo>
                    <a:lnTo>
                      <a:pt x="1558" y="536"/>
                    </a:lnTo>
                    <a:lnTo>
                      <a:pt x="1558" y="536"/>
                    </a:lnTo>
                    <a:lnTo>
                      <a:pt x="1558" y="536"/>
                    </a:lnTo>
                    <a:lnTo>
                      <a:pt x="1559" y="534"/>
                    </a:lnTo>
                    <a:lnTo>
                      <a:pt x="1559" y="534"/>
                    </a:lnTo>
                    <a:lnTo>
                      <a:pt x="1559" y="534"/>
                    </a:lnTo>
                    <a:lnTo>
                      <a:pt x="1559" y="534"/>
                    </a:lnTo>
                    <a:lnTo>
                      <a:pt x="1559" y="534"/>
                    </a:lnTo>
                    <a:lnTo>
                      <a:pt x="1561" y="532"/>
                    </a:lnTo>
                    <a:lnTo>
                      <a:pt x="1561" y="532"/>
                    </a:lnTo>
                    <a:lnTo>
                      <a:pt x="1561" y="532"/>
                    </a:lnTo>
                    <a:lnTo>
                      <a:pt x="1563" y="532"/>
                    </a:lnTo>
                    <a:lnTo>
                      <a:pt x="1563" y="532"/>
                    </a:lnTo>
                    <a:lnTo>
                      <a:pt x="1563" y="532"/>
                    </a:lnTo>
                    <a:lnTo>
                      <a:pt x="1563" y="530"/>
                    </a:lnTo>
                    <a:lnTo>
                      <a:pt x="1563" y="530"/>
                    </a:lnTo>
                    <a:lnTo>
                      <a:pt x="1563" y="530"/>
                    </a:lnTo>
                    <a:lnTo>
                      <a:pt x="1561" y="530"/>
                    </a:lnTo>
                    <a:lnTo>
                      <a:pt x="1561" y="528"/>
                    </a:lnTo>
                    <a:lnTo>
                      <a:pt x="1561" y="528"/>
                    </a:lnTo>
                    <a:lnTo>
                      <a:pt x="1561" y="528"/>
                    </a:lnTo>
                    <a:lnTo>
                      <a:pt x="1559" y="528"/>
                    </a:lnTo>
                    <a:lnTo>
                      <a:pt x="1559" y="527"/>
                    </a:lnTo>
                    <a:lnTo>
                      <a:pt x="1559" y="527"/>
                    </a:lnTo>
                    <a:lnTo>
                      <a:pt x="1559" y="527"/>
                    </a:lnTo>
                    <a:lnTo>
                      <a:pt x="1559" y="527"/>
                    </a:lnTo>
                    <a:lnTo>
                      <a:pt x="1559" y="527"/>
                    </a:lnTo>
                    <a:lnTo>
                      <a:pt x="1559" y="525"/>
                    </a:lnTo>
                    <a:lnTo>
                      <a:pt x="1559" y="525"/>
                    </a:lnTo>
                    <a:lnTo>
                      <a:pt x="1559" y="523"/>
                    </a:lnTo>
                    <a:lnTo>
                      <a:pt x="1561" y="523"/>
                    </a:lnTo>
                    <a:lnTo>
                      <a:pt x="1561" y="523"/>
                    </a:lnTo>
                    <a:lnTo>
                      <a:pt x="1561" y="523"/>
                    </a:lnTo>
                    <a:lnTo>
                      <a:pt x="1561" y="523"/>
                    </a:lnTo>
                    <a:lnTo>
                      <a:pt x="1561" y="523"/>
                    </a:lnTo>
                    <a:lnTo>
                      <a:pt x="1563" y="521"/>
                    </a:lnTo>
                    <a:lnTo>
                      <a:pt x="1563" y="521"/>
                    </a:lnTo>
                    <a:lnTo>
                      <a:pt x="1563" y="521"/>
                    </a:lnTo>
                    <a:lnTo>
                      <a:pt x="1563" y="521"/>
                    </a:lnTo>
                    <a:lnTo>
                      <a:pt x="1563" y="521"/>
                    </a:lnTo>
                    <a:lnTo>
                      <a:pt x="1565" y="521"/>
                    </a:lnTo>
                    <a:lnTo>
                      <a:pt x="1565" y="521"/>
                    </a:lnTo>
                    <a:lnTo>
                      <a:pt x="1565" y="519"/>
                    </a:lnTo>
                    <a:lnTo>
                      <a:pt x="1565" y="519"/>
                    </a:lnTo>
                    <a:lnTo>
                      <a:pt x="1567" y="519"/>
                    </a:lnTo>
                    <a:lnTo>
                      <a:pt x="1567" y="518"/>
                    </a:lnTo>
                    <a:lnTo>
                      <a:pt x="1567" y="518"/>
                    </a:lnTo>
                    <a:lnTo>
                      <a:pt x="1567" y="518"/>
                    </a:lnTo>
                    <a:lnTo>
                      <a:pt x="1567" y="518"/>
                    </a:lnTo>
                    <a:lnTo>
                      <a:pt x="1567" y="518"/>
                    </a:lnTo>
                    <a:lnTo>
                      <a:pt x="1567" y="516"/>
                    </a:lnTo>
                    <a:lnTo>
                      <a:pt x="1568" y="514"/>
                    </a:lnTo>
                    <a:lnTo>
                      <a:pt x="1568" y="512"/>
                    </a:lnTo>
                    <a:lnTo>
                      <a:pt x="1568" y="512"/>
                    </a:lnTo>
                    <a:lnTo>
                      <a:pt x="1568" y="512"/>
                    </a:lnTo>
                    <a:lnTo>
                      <a:pt x="1568" y="512"/>
                    </a:lnTo>
                    <a:lnTo>
                      <a:pt x="1568" y="512"/>
                    </a:lnTo>
                    <a:lnTo>
                      <a:pt x="1568" y="512"/>
                    </a:lnTo>
                    <a:lnTo>
                      <a:pt x="1568" y="512"/>
                    </a:lnTo>
                    <a:lnTo>
                      <a:pt x="1570" y="510"/>
                    </a:lnTo>
                    <a:lnTo>
                      <a:pt x="1572" y="510"/>
                    </a:lnTo>
                    <a:lnTo>
                      <a:pt x="1572" y="510"/>
                    </a:lnTo>
                    <a:lnTo>
                      <a:pt x="1572" y="510"/>
                    </a:lnTo>
                    <a:lnTo>
                      <a:pt x="1574" y="510"/>
                    </a:lnTo>
                    <a:lnTo>
                      <a:pt x="1574" y="509"/>
                    </a:lnTo>
                    <a:lnTo>
                      <a:pt x="1574" y="509"/>
                    </a:lnTo>
                    <a:lnTo>
                      <a:pt x="1574" y="509"/>
                    </a:lnTo>
                    <a:lnTo>
                      <a:pt x="1574" y="509"/>
                    </a:lnTo>
                    <a:lnTo>
                      <a:pt x="1574" y="509"/>
                    </a:lnTo>
                    <a:lnTo>
                      <a:pt x="1574" y="509"/>
                    </a:lnTo>
                    <a:lnTo>
                      <a:pt x="1574" y="507"/>
                    </a:lnTo>
                    <a:lnTo>
                      <a:pt x="1574" y="507"/>
                    </a:lnTo>
                    <a:lnTo>
                      <a:pt x="1574" y="507"/>
                    </a:lnTo>
                    <a:lnTo>
                      <a:pt x="1574" y="507"/>
                    </a:lnTo>
                    <a:lnTo>
                      <a:pt x="1576" y="505"/>
                    </a:lnTo>
                    <a:lnTo>
                      <a:pt x="1576" y="505"/>
                    </a:lnTo>
                    <a:lnTo>
                      <a:pt x="1576" y="505"/>
                    </a:lnTo>
                    <a:lnTo>
                      <a:pt x="1576" y="505"/>
                    </a:lnTo>
                    <a:lnTo>
                      <a:pt x="1576" y="505"/>
                    </a:lnTo>
                    <a:lnTo>
                      <a:pt x="1576" y="505"/>
                    </a:lnTo>
                    <a:lnTo>
                      <a:pt x="1578" y="505"/>
                    </a:lnTo>
                    <a:lnTo>
                      <a:pt x="1578" y="503"/>
                    </a:lnTo>
                    <a:lnTo>
                      <a:pt x="1578" y="503"/>
                    </a:lnTo>
                    <a:lnTo>
                      <a:pt x="1578" y="501"/>
                    </a:lnTo>
                    <a:lnTo>
                      <a:pt x="1578" y="501"/>
                    </a:lnTo>
                    <a:lnTo>
                      <a:pt x="1579" y="501"/>
                    </a:lnTo>
                    <a:lnTo>
                      <a:pt x="1581" y="501"/>
                    </a:lnTo>
                    <a:lnTo>
                      <a:pt x="1581" y="499"/>
                    </a:lnTo>
                    <a:lnTo>
                      <a:pt x="1583" y="499"/>
                    </a:lnTo>
                    <a:lnTo>
                      <a:pt x="1583" y="499"/>
                    </a:lnTo>
                    <a:lnTo>
                      <a:pt x="1583" y="499"/>
                    </a:lnTo>
                    <a:lnTo>
                      <a:pt x="1583" y="499"/>
                    </a:lnTo>
                    <a:lnTo>
                      <a:pt x="1585" y="499"/>
                    </a:lnTo>
                    <a:lnTo>
                      <a:pt x="1585" y="499"/>
                    </a:lnTo>
                    <a:lnTo>
                      <a:pt x="1585" y="499"/>
                    </a:lnTo>
                    <a:lnTo>
                      <a:pt x="1585" y="499"/>
                    </a:lnTo>
                    <a:lnTo>
                      <a:pt x="1585" y="499"/>
                    </a:lnTo>
                    <a:lnTo>
                      <a:pt x="1587" y="499"/>
                    </a:lnTo>
                    <a:lnTo>
                      <a:pt x="1587" y="499"/>
                    </a:lnTo>
                    <a:lnTo>
                      <a:pt x="1587" y="498"/>
                    </a:lnTo>
                    <a:lnTo>
                      <a:pt x="1587" y="498"/>
                    </a:lnTo>
                    <a:lnTo>
                      <a:pt x="1587" y="496"/>
                    </a:lnTo>
                    <a:lnTo>
                      <a:pt x="1587" y="496"/>
                    </a:lnTo>
                    <a:lnTo>
                      <a:pt x="1587" y="496"/>
                    </a:lnTo>
                    <a:lnTo>
                      <a:pt x="1588" y="496"/>
                    </a:lnTo>
                    <a:lnTo>
                      <a:pt x="1588" y="496"/>
                    </a:lnTo>
                    <a:lnTo>
                      <a:pt x="1588" y="494"/>
                    </a:lnTo>
                    <a:lnTo>
                      <a:pt x="1588" y="494"/>
                    </a:lnTo>
                    <a:lnTo>
                      <a:pt x="1588" y="494"/>
                    </a:lnTo>
                    <a:lnTo>
                      <a:pt x="1590" y="494"/>
                    </a:lnTo>
                    <a:lnTo>
                      <a:pt x="1590" y="494"/>
                    </a:lnTo>
                    <a:lnTo>
                      <a:pt x="1590" y="492"/>
                    </a:lnTo>
                    <a:lnTo>
                      <a:pt x="1590" y="492"/>
                    </a:lnTo>
                    <a:lnTo>
                      <a:pt x="1590" y="490"/>
                    </a:lnTo>
                    <a:lnTo>
                      <a:pt x="1590" y="489"/>
                    </a:lnTo>
                    <a:lnTo>
                      <a:pt x="1592" y="489"/>
                    </a:lnTo>
                    <a:lnTo>
                      <a:pt x="1592" y="489"/>
                    </a:lnTo>
                    <a:lnTo>
                      <a:pt x="1592" y="489"/>
                    </a:lnTo>
                    <a:lnTo>
                      <a:pt x="1592" y="487"/>
                    </a:lnTo>
                    <a:lnTo>
                      <a:pt x="1592" y="487"/>
                    </a:lnTo>
                    <a:lnTo>
                      <a:pt x="1592" y="487"/>
                    </a:lnTo>
                    <a:lnTo>
                      <a:pt x="1592" y="487"/>
                    </a:lnTo>
                    <a:lnTo>
                      <a:pt x="1592" y="487"/>
                    </a:lnTo>
                    <a:lnTo>
                      <a:pt x="1592" y="487"/>
                    </a:lnTo>
                    <a:lnTo>
                      <a:pt x="1592" y="487"/>
                    </a:lnTo>
                    <a:lnTo>
                      <a:pt x="1592" y="487"/>
                    </a:lnTo>
                    <a:lnTo>
                      <a:pt x="1594" y="489"/>
                    </a:lnTo>
                    <a:lnTo>
                      <a:pt x="1594" y="489"/>
                    </a:lnTo>
                    <a:lnTo>
                      <a:pt x="1594" y="490"/>
                    </a:lnTo>
                    <a:lnTo>
                      <a:pt x="1594" y="490"/>
                    </a:lnTo>
                    <a:lnTo>
                      <a:pt x="1596" y="490"/>
                    </a:lnTo>
                    <a:lnTo>
                      <a:pt x="1596" y="490"/>
                    </a:lnTo>
                    <a:lnTo>
                      <a:pt x="1596" y="492"/>
                    </a:lnTo>
                    <a:lnTo>
                      <a:pt x="1597" y="492"/>
                    </a:lnTo>
                    <a:lnTo>
                      <a:pt x="1599" y="492"/>
                    </a:lnTo>
                    <a:lnTo>
                      <a:pt x="1599" y="492"/>
                    </a:lnTo>
                    <a:lnTo>
                      <a:pt x="1599" y="492"/>
                    </a:lnTo>
                    <a:lnTo>
                      <a:pt x="1601" y="492"/>
                    </a:lnTo>
                    <a:lnTo>
                      <a:pt x="1601" y="492"/>
                    </a:lnTo>
                    <a:lnTo>
                      <a:pt x="1603" y="490"/>
                    </a:lnTo>
                    <a:lnTo>
                      <a:pt x="1603" y="490"/>
                    </a:lnTo>
                    <a:lnTo>
                      <a:pt x="1603" y="490"/>
                    </a:lnTo>
                    <a:lnTo>
                      <a:pt x="1605" y="490"/>
                    </a:lnTo>
                    <a:lnTo>
                      <a:pt x="1605" y="489"/>
                    </a:lnTo>
                    <a:lnTo>
                      <a:pt x="1605" y="489"/>
                    </a:lnTo>
                    <a:lnTo>
                      <a:pt x="1603" y="489"/>
                    </a:lnTo>
                    <a:lnTo>
                      <a:pt x="1603" y="489"/>
                    </a:lnTo>
                    <a:lnTo>
                      <a:pt x="1603" y="487"/>
                    </a:lnTo>
                    <a:lnTo>
                      <a:pt x="1603" y="487"/>
                    </a:lnTo>
                    <a:lnTo>
                      <a:pt x="1603" y="487"/>
                    </a:lnTo>
                    <a:lnTo>
                      <a:pt x="1603" y="487"/>
                    </a:lnTo>
                    <a:lnTo>
                      <a:pt x="1605" y="485"/>
                    </a:lnTo>
                    <a:lnTo>
                      <a:pt x="1605" y="485"/>
                    </a:lnTo>
                    <a:lnTo>
                      <a:pt x="1605" y="485"/>
                    </a:lnTo>
                    <a:lnTo>
                      <a:pt x="1605" y="483"/>
                    </a:lnTo>
                    <a:lnTo>
                      <a:pt x="1605" y="483"/>
                    </a:lnTo>
                    <a:lnTo>
                      <a:pt x="1605" y="483"/>
                    </a:lnTo>
                    <a:lnTo>
                      <a:pt x="1605" y="483"/>
                    </a:lnTo>
                    <a:lnTo>
                      <a:pt x="1605" y="481"/>
                    </a:lnTo>
                    <a:lnTo>
                      <a:pt x="1606" y="481"/>
                    </a:lnTo>
                    <a:lnTo>
                      <a:pt x="1606" y="481"/>
                    </a:lnTo>
                    <a:lnTo>
                      <a:pt x="1606" y="480"/>
                    </a:lnTo>
                    <a:lnTo>
                      <a:pt x="1608" y="480"/>
                    </a:lnTo>
                    <a:lnTo>
                      <a:pt x="1608" y="476"/>
                    </a:lnTo>
                    <a:lnTo>
                      <a:pt x="1608" y="476"/>
                    </a:lnTo>
                    <a:lnTo>
                      <a:pt x="1608" y="474"/>
                    </a:lnTo>
                    <a:lnTo>
                      <a:pt x="1610" y="474"/>
                    </a:lnTo>
                    <a:lnTo>
                      <a:pt x="1610" y="474"/>
                    </a:lnTo>
                    <a:lnTo>
                      <a:pt x="1610" y="472"/>
                    </a:lnTo>
                    <a:lnTo>
                      <a:pt x="1608" y="472"/>
                    </a:lnTo>
                    <a:lnTo>
                      <a:pt x="1608" y="472"/>
                    </a:lnTo>
                    <a:lnTo>
                      <a:pt x="1608" y="471"/>
                    </a:lnTo>
                    <a:lnTo>
                      <a:pt x="1606" y="471"/>
                    </a:lnTo>
                    <a:lnTo>
                      <a:pt x="1606" y="471"/>
                    </a:lnTo>
                    <a:lnTo>
                      <a:pt x="1606" y="469"/>
                    </a:lnTo>
                    <a:lnTo>
                      <a:pt x="1605" y="467"/>
                    </a:lnTo>
                    <a:lnTo>
                      <a:pt x="1606" y="467"/>
                    </a:lnTo>
                    <a:lnTo>
                      <a:pt x="1605" y="467"/>
                    </a:lnTo>
                    <a:lnTo>
                      <a:pt x="1605" y="467"/>
                    </a:lnTo>
                    <a:lnTo>
                      <a:pt x="1605" y="465"/>
                    </a:lnTo>
                    <a:lnTo>
                      <a:pt x="1605" y="465"/>
                    </a:lnTo>
                    <a:lnTo>
                      <a:pt x="1605" y="465"/>
                    </a:lnTo>
                    <a:lnTo>
                      <a:pt x="1603" y="463"/>
                    </a:lnTo>
                    <a:lnTo>
                      <a:pt x="1603" y="463"/>
                    </a:lnTo>
                    <a:lnTo>
                      <a:pt x="1601" y="463"/>
                    </a:lnTo>
                    <a:lnTo>
                      <a:pt x="1601" y="463"/>
                    </a:lnTo>
                    <a:lnTo>
                      <a:pt x="1601" y="463"/>
                    </a:lnTo>
                    <a:lnTo>
                      <a:pt x="1601" y="463"/>
                    </a:lnTo>
                    <a:lnTo>
                      <a:pt x="1601" y="461"/>
                    </a:lnTo>
                    <a:lnTo>
                      <a:pt x="1601" y="461"/>
                    </a:lnTo>
                    <a:lnTo>
                      <a:pt x="1603" y="460"/>
                    </a:lnTo>
                    <a:lnTo>
                      <a:pt x="1603" y="458"/>
                    </a:lnTo>
                    <a:lnTo>
                      <a:pt x="1603" y="458"/>
                    </a:lnTo>
                    <a:lnTo>
                      <a:pt x="1603" y="456"/>
                    </a:lnTo>
                    <a:lnTo>
                      <a:pt x="1605" y="454"/>
                    </a:lnTo>
                    <a:lnTo>
                      <a:pt x="1605" y="454"/>
                    </a:lnTo>
                    <a:lnTo>
                      <a:pt x="1605" y="454"/>
                    </a:lnTo>
                    <a:lnTo>
                      <a:pt x="1605" y="452"/>
                    </a:lnTo>
                    <a:lnTo>
                      <a:pt x="1605" y="452"/>
                    </a:lnTo>
                    <a:lnTo>
                      <a:pt x="1606" y="452"/>
                    </a:lnTo>
                    <a:lnTo>
                      <a:pt x="1606" y="452"/>
                    </a:lnTo>
                    <a:lnTo>
                      <a:pt x="1606" y="451"/>
                    </a:lnTo>
                    <a:lnTo>
                      <a:pt x="1606" y="451"/>
                    </a:lnTo>
                    <a:lnTo>
                      <a:pt x="1606" y="449"/>
                    </a:lnTo>
                    <a:lnTo>
                      <a:pt x="1608" y="449"/>
                    </a:lnTo>
                    <a:lnTo>
                      <a:pt x="1608" y="449"/>
                    </a:lnTo>
                    <a:lnTo>
                      <a:pt x="1608" y="447"/>
                    </a:lnTo>
                    <a:lnTo>
                      <a:pt x="1608" y="447"/>
                    </a:lnTo>
                    <a:lnTo>
                      <a:pt x="1608" y="447"/>
                    </a:lnTo>
                    <a:lnTo>
                      <a:pt x="1608" y="449"/>
                    </a:lnTo>
                    <a:lnTo>
                      <a:pt x="1610" y="449"/>
                    </a:lnTo>
                    <a:lnTo>
                      <a:pt x="1610" y="447"/>
                    </a:lnTo>
                    <a:lnTo>
                      <a:pt x="1610" y="447"/>
                    </a:lnTo>
                    <a:lnTo>
                      <a:pt x="1610" y="447"/>
                    </a:lnTo>
                    <a:lnTo>
                      <a:pt x="1610" y="445"/>
                    </a:lnTo>
                    <a:lnTo>
                      <a:pt x="1610" y="445"/>
                    </a:lnTo>
                    <a:lnTo>
                      <a:pt x="1610" y="443"/>
                    </a:lnTo>
                    <a:lnTo>
                      <a:pt x="1610" y="442"/>
                    </a:lnTo>
                    <a:lnTo>
                      <a:pt x="1610" y="442"/>
                    </a:lnTo>
                    <a:lnTo>
                      <a:pt x="1610" y="442"/>
                    </a:lnTo>
                    <a:lnTo>
                      <a:pt x="1612" y="442"/>
                    </a:lnTo>
                    <a:lnTo>
                      <a:pt x="1612" y="440"/>
                    </a:lnTo>
                    <a:lnTo>
                      <a:pt x="1612" y="440"/>
                    </a:lnTo>
                    <a:lnTo>
                      <a:pt x="1612" y="438"/>
                    </a:lnTo>
                    <a:lnTo>
                      <a:pt x="1612" y="436"/>
                    </a:lnTo>
                    <a:lnTo>
                      <a:pt x="1612" y="436"/>
                    </a:lnTo>
                    <a:lnTo>
                      <a:pt x="1612" y="436"/>
                    </a:lnTo>
                    <a:lnTo>
                      <a:pt x="1612" y="436"/>
                    </a:lnTo>
                    <a:lnTo>
                      <a:pt x="1612" y="436"/>
                    </a:lnTo>
                    <a:lnTo>
                      <a:pt x="1612" y="436"/>
                    </a:lnTo>
                    <a:lnTo>
                      <a:pt x="1612" y="434"/>
                    </a:lnTo>
                    <a:lnTo>
                      <a:pt x="1612" y="434"/>
                    </a:lnTo>
                    <a:lnTo>
                      <a:pt x="1612" y="433"/>
                    </a:lnTo>
                    <a:lnTo>
                      <a:pt x="1612" y="433"/>
                    </a:lnTo>
                    <a:lnTo>
                      <a:pt x="1614" y="433"/>
                    </a:lnTo>
                    <a:lnTo>
                      <a:pt x="1614" y="431"/>
                    </a:lnTo>
                    <a:lnTo>
                      <a:pt x="1615" y="431"/>
                    </a:lnTo>
                    <a:lnTo>
                      <a:pt x="1615" y="431"/>
                    </a:lnTo>
                    <a:lnTo>
                      <a:pt x="1615" y="431"/>
                    </a:lnTo>
                    <a:lnTo>
                      <a:pt x="1615" y="431"/>
                    </a:lnTo>
                    <a:lnTo>
                      <a:pt x="1615" y="429"/>
                    </a:lnTo>
                    <a:lnTo>
                      <a:pt x="1614" y="429"/>
                    </a:lnTo>
                    <a:lnTo>
                      <a:pt x="1614" y="429"/>
                    </a:lnTo>
                    <a:lnTo>
                      <a:pt x="1614" y="429"/>
                    </a:lnTo>
                    <a:lnTo>
                      <a:pt x="1614" y="429"/>
                    </a:lnTo>
                    <a:lnTo>
                      <a:pt x="1614" y="429"/>
                    </a:lnTo>
                    <a:lnTo>
                      <a:pt x="1614" y="427"/>
                    </a:lnTo>
                    <a:lnTo>
                      <a:pt x="1614" y="427"/>
                    </a:lnTo>
                    <a:lnTo>
                      <a:pt x="1614" y="425"/>
                    </a:lnTo>
                    <a:lnTo>
                      <a:pt x="1614" y="423"/>
                    </a:lnTo>
                    <a:lnTo>
                      <a:pt x="1614" y="423"/>
                    </a:lnTo>
                    <a:lnTo>
                      <a:pt x="1614" y="423"/>
                    </a:lnTo>
                    <a:lnTo>
                      <a:pt x="1614" y="422"/>
                    </a:lnTo>
                    <a:lnTo>
                      <a:pt x="1614" y="422"/>
                    </a:lnTo>
                    <a:lnTo>
                      <a:pt x="1614" y="422"/>
                    </a:lnTo>
                    <a:lnTo>
                      <a:pt x="1614" y="420"/>
                    </a:lnTo>
                    <a:lnTo>
                      <a:pt x="1614" y="420"/>
                    </a:lnTo>
                    <a:lnTo>
                      <a:pt x="1614" y="420"/>
                    </a:lnTo>
                    <a:lnTo>
                      <a:pt x="1614" y="420"/>
                    </a:lnTo>
                    <a:lnTo>
                      <a:pt x="1614" y="418"/>
                    </a:lnTo>
                    <a:lnTo>
                      <a:pt x="1614" y="418"/>
                    </a:lnTo>
                    <a:lnTo>
                      <a:pt x="1614" y="418"/>
                    </a:lnTo>
                    <a:lnTo>
                      <a:pt x="1614" y="418"/>
                    </a:lnTo>
                    <a:lnTo>
                      <a:pt x="1614" y="418"/>
                    </a:lnTo>
                    <a:lnTo>
                      <a:pt x="1615" y="416"/>
                    </a:lnTo>
                    <a:lnTo>
                      <a:pt x="1615" y="414"/>
                    </a:lnTo>
                    <a:lnTo>
                      <a:pt x="1617" y="414"/>
                    </a:lnTo>
                    <a:lnTo>
                      <a:pt x="1617" y="414"/>
                    </a:lnTo>
                    <a:lnTo>
                      <a:pt x="1617" y="414"/>
                    </a:lnTo>
                    <a:lnTo>
                      <a:pt x="1617" y="413"/>
                    </a:lnTo>
                    <a:lnTo>
                      <a:pt x="1617" y="413"/>
                    </a:lnTo>
                    <a:lnTo>
                      <a:pt x="1617" y="413"/>
                    </a:lnTo>
                    <a:lnTo>
                      <a:pt x="1617" y="413"/>
                    </a:lnTo>
                    <a:lnTo>
                      <a:pt x="1617" y="413"/>
                    </a:lnTo>
                    <a:lnTo>
                      <a:pt x="1617" y="411"/>
                    </a:lnTo>
                    <a:lnTo>
                      <a:pt x="1617" y="411"/>
                    </a:lnTo>
                    <a:lnTo>
                      <a:pt x="1617" y="409"/>
                    </a:lnTo>
                    <a:lnTo>
                      <a:pt x="1617" y="409"/>
                    </a:lnTo>
                    <a:lnTo>
                      <a:pt x="1617" y="409"/>
                    </a:lnTo>
                    <a:lnTo>
                      <a:pt x="1617" y="409"/>
                    </a:lnTo>
                    <a:lnTo>
                      <a:pt x="1617" y="409"/>
                    </a:lnTo>
                    <a:lnTo>
                      <a:pt x="1619" y="409"/>
                    </a:lnTo>
                    <a:lnTo>
                      <a:pt x="1619" y="409"/>
                    </a:lnTo>
                    <a:lnTo>
                      <a:pt x="1619" y="409"/>
                    </a:lnTo>
                    <a:lnTo>
                      <a:pt x="1619" y="409"/>
                    </a:lnTo>
                    <a:lnTo>
                      <a:pt x="1621" y="409"/>
                    </a:lnTo>
                    <a:lnTo>
                      <a:pt x="1621" y="409"/>
                    </a:lnTo>
                    <a:lnTo>
                      <a:pt x="1621" y="409"/>
                    </a:lnTo>
                    <a:lnTo>
                      <a:pt x="1623" y="409"/>
                    </a:lnTo>
                    <a:lnTo>
                      <a:pt x="1623" y="409"/>
                    </a:lnTo>
                    <a:lnTo>
                      <a:pt x="1623" y="409"/>
                    </a:lnTo>
                    <a:lnTo>
                      <a:pt x="1623" y="409"/>
                    </a:lnTo>
                    <a:lnTo>
                      <a:pt x="1623" y="409"/>
                    </a:lnTo>
                    <a:lnTo>
                      <a:pt x="1625" y="407"/>
                    </a:lnTo>
                    <a:lnTo>
                      <a:pt x="1625" y="407"/>
                    </a:lnTo>
                    <a:lnTo>
                      <a:pt x="1625" y="407"/>
                    </a:lnTo>
                    <a:lnTo>
                      <a:pt x="1625" y="407"/>
                    </a:lnTo>
                    <a:lnTo>
                      <a:pt x="1625" y="407"/>
                    </a:lnTo>
                    <a:lnTo>
                      <a:pt x="1625" y="405"/>
                    </a:lnTo>
                    <a:lnTo>
                      <a:pt x="1625" y="405"/>
                    </a:lnTo>
                    <a:lnTo>
                      <a:pt x="1625" y="405"/>
                    </a:lnTo>
                    <a:lnTo>
                      <a:pt x="1625" y="405"/>
                    </a:lnTo>
                    <a:lnTo>
                      <a:pt x="1626" y="404"/>
                    </a:lnTo>
                    <a:lnTo>
                      <a:pt x="1626" y="404"/>
                    </a:lnTo>
                    <a:lnTo>
                      <a:pt x="1626" y="404"/>
                    </a:lnTo>
                    <a:lnTo>
                      <a:pt x="1626" y="402"/>
                    </a:lnTo>
                    <a:lnTo>
                      <a:pt x="1626" y="402"/>
                    </a:lnTo>
                    <a:lnTo>
                      <a:pt x="1626" y="402"/>
                    </a:lnTo>
                    <a:lnTo>
                      <a:pt x="1626" y="400"/>
                    </a:lnTo>
                    <a:lnTo>
                      <a:pt x="1626" y="400"/>
                    </a:lnTo>
                    <a:lnTo>
                      <a:pt x="1626" y="400"/>
                    </a:lnTo>
                    <a:lnTo>
                      <a:pt x="1626" y="400"/>
                    </a:lnTo>
                    <a:lnTo>
                      <a:pt x="1626" y="400"/>
                    </a:lnTo>
                    <a:lnTo>
                      <a:pt x="1626" y="398"/>
                    </a:lnTo>
                    <a:lnTo>
                      <a:pt x="1626" y="398"/>
                    </a:lnTo>
                    <a:lnTo>
                      <a:pt x="1626" y="398"/>
                    </a:lnTo>
                    <a:lnTo>
                      <a:pt x="1626" y="398"/>
                    </a:lnTo>
                    <a:lnTo>
                      <a:pt x="1628" y="398"/>
                    </a:lnTo>
                    <a:lnTo>
                      <a:pt x="1628" y="398"/>
                    </a:lnTo>
                    <a:lnTo>
                      <a:pt x="1630" y="398"/>
                    </a:lnTo>
                    <a:lnTo>
                      <a:pt x="1630" y="398"/>
                    </a:lnTo>
                    <a:lnTo>
                      <a:pt x="1630" y="396"/>
                    </a:lnTo>
                    <a:lnTo>
                      <a:pt x="1632" y="395"/>
                    </a:lnTo>
                    <a:lnTo>
                      <a:pt x="1632" y="395"/>
                    </a:lnTo>
                    <a:lnTo>
                      <a:pt x="1632" y="393"/>
                    </a:lnTo>
                    <a:lnTo>
                      <a:pt x="1632" y="393"/>
                    </a:lnTo>
                    <a:lnTo>
                      <a:pt x="1632" y="393"/>
                    </a:lnTo>
                    <a:lnTo>
                      <a:pt x="1632" y="393"/>
                    </a:lnTo>
                    <a:lnTo>
                      <a:pt x="1632" y="393"/>
                    </a:lnTo>
                    <a:lnTo>
                      <a:pt x="1632" y="391"/>
                    </a:lnTo>
                    <a:lnTo>
                      <a:pt x="1632" y="391"/>
                    </a:lnTo>
                    <a:lnTo>
                      <a:pt x="1632" y="391"/>
                    </a:lnTo>
                    <a:lnTo>
                      <a:pt x="1634" y="391"/>
                    </a:lnTo>
                    <a:lnTo>
                      <a:pt x="1634" y="391"/>
                    </a:lnTo>
                    <a:lnTo>
                      <a:pt x="1635" y="391"/>
                    </a:lnTo>
                    <a:lnTo>
                      <a:pt x="1637" y="391"/>
                    </a:lnTo>
                    <a:lnTo>
                      <a:pt x="1637" y="391"/>
                    </a:lnTo>
                    <a:lnTo>
                      <a:pt x="1637" y="391"/>
                    </a:lnTo>
                    <a:lnTo>
                      <a:pt x="1637" y="391"/>
                    </a:lnTo>
                    <a:lnTo>
                      <a:pt x="1637" y="391"/>
                    </a:lnTo>
                    <a:lnTo>
                      <a:pt x="1637" y="391"/>
                    </a:lnTo>
                    <a:lnTo>
                      <a:pt x="1637" y="391"/>
                    </a:lnTo>
                    <a:lnTo>
                      <a:pt x="1639" y="389"/>
                    </a:lnTo>
                    <a:lnTo>
                      <a:pt x="1639" y="389"/>
                    </a:lnTo>
                    <a:lnTo>
                      <a:pt x="1639" y="389"/>
                    </a:lnTo>
                    <a:lnTo>
                      <a:pt x="1639" y="389"/>
                    </a:lnTo>
                    <a:lnTo>
                      <a:pt x="1639" y="389"/>
                    </a:lnTo>
                    <a:lnTo>
                      <a:pt x="1641" y="389"/>
                    </a:lnTo>
                    <a:lnTo>
                      <a:pt x="1641" y="389"/>
                    </a:lnTo>
                    <a:lnTo>
                      <a:pt x="1641" y="389"/>
                    </a:lnTo>
                    <a:lnTo>
                      <a:pt x="1641" y="387"/>
                    </a:lnTo>
                    <a:lnTo>
                      <a:pt x="1641" y="385"/>
                    </a:lnTo>
                    <a:lnTo>
                      <a:pt x="1643" y="385"/>
                    </a:lnTo>
                    <a:lnTo>
                      <a:pt x="1643" y="385"/>
                    </a:lnTo>
                    <a:lnTo>
                      <a:pt x="1643" y="385"/>
                    </a:lnTo>
                    <a:lnTo>
                      <a:pt x="1643" y="384"/>
                    </a:lnTo>
                    <a:lnTo>
                      <a:pt x="1643" y="384"/>
                    </a:lnTo>
                    <a:lnTo>
                      <a:pt x="1643" y="384"/>
                    </a:lnTo>
                    <a:lnTo>
                      <a:pt x="1643" y="382"/>
                    </a:lnTo>
                    <a:lnTo>
                      <a:pt x="1643" y="382"/>
                    </a:lnTo>
                    <a:lnTo>
                      <a:pt x="1643" y="380"/>
                    </a:lnTo>
                    <a:lnTo>
                      <a:pt x="1643" y="380"/>
                    </a:lnTo>
                    <a:lnTo>
                      <a:pt x="1643" y="380"/>
                    </a:lnTo>
                    <a:lnTo>
                      <a:pt x="1643" y="380"/>
                    </a:lnTo>
                    <a:lnTo>
                      <a:pt x="1643" y="380"/>
                    </a:lnTo>
                    <a:lnTo>
                      <a:pt x="1644" y="380"/>
                    </a:lnTo>
                    <a:lnTo>
                      <a:pt x="1644" y="380"/>
                    </a:lnTo>
                    <a:lnTo>
                      <a:pt x="1644" y="380"/>
                    </a:lnTo>
                    <a:lnTo>
                      <a:pt x="1644" y="380"/>
                    </a:lnTo>
                    <a:lnTo>
                      <a:pt x="1646" y="378"/>
                    </a:lnTo>
                    <a:lnTo>
                      <a:pt x="1646" y="378"/>
                    </a:lnTo>
                    <a:lnTo>
                      <a:pt x="1646" y="378"/>
                    </a:lnTo>
                    <a:lnTo>
                      <a:pt x="1648" y="378"/>
                    </a:lnTo>
                    <a:lnTo>
                      <a:pt x="1648" y="378"/>
                    </a:lnTo>
                    <a:lnTo>
                      <a:pt x="1650" y="378"/>
                    </a:lnTo>
                    <a:lnTo>
                      <a:pt x="1650" y="378"/>
                    </a:lnTo>
                    <a:lnTo>
                      <a:pt x="1650" y="378"/>
                    </a:lnTo>
                    <a:lnTo>
                      <a:pt x="1650" y="378"/>
                    </a:lnTo>
                    <a:lnTo>
                      <a:pt x="1650" y="378"/>
                    </a:lnTo>
                    <a:lnTo>
                      <a:pt x="1652" y="376"/>
                    </a:lnTo>
                    <a:lnTo>
                      <a:pt x="1652" y="376"/>
                    </a:lnTo>
                    <a:lnTo>
                      <a:pt x="1652" y="376"/>
                    </a:lnTo>
                    <a:lnTo>
                      <a:pt x="1652" y="375"/>
                    </a:lnTo>
                    <a:lnTo>
                      <a:pt x="1652" y="375"/>
                    </a:lnTo>
                    <a:lnTo>
                      <a:pt x="1652" y="375"/>
                    </a:lnTo>
                    <a:lnTo>
                      <a:pt x="1652" y="375"/>
                    </a:lnTo>
                    <a:lnTo>
                      <a:pt x="1652" y="373"/>
                    </a:lnTo>
                    <a:lnTo>
                      <a:pt x="1652" y="371"/>
                    </a:lnTo>
                    <a:lnTo>
                      <a:pt x="1652" y="371"/>
                    </a:lnTo>
                    <a:lnTo>
                      <a:pt x="1652" y="371"/>
                    </a:lnTo>
                    <a:lnTo>
                      <a:pt x="1652" y="369"/>
                    </a:lnTo>
                    <a:lnTo>
                      <a:pt x="1652" y="369"/>
                    </a:lnTo>
                    <a:lnTo>
                      <a:pt x="1652" y="369"/>
                    </a:lnTo>
                    <a:lnTo>
                      <a:pt x="1652" y="367"/>
                    </a:lnTo>
                    <a:lnTo>
                      <a:pt x="1653" y="367"/>
                    </a:lnTo>
                    <a:lnTo>
                      <a:pt x="1653" y="367"/>
                    </a:lnTo>
                    <a:lnTo>
                      <a:pt x="1653" y="367"/>
                    </a:lnTo>
                    <a:lnTo>
                      <a:pt x="1653" y="367"/>
                    </a:lnTo>
                    <a:lnTo>
                      <a:pt x="1653" y="366"/>
                    </a:lnTo>
                    <a:lnTo>
                      <a:pt x="1653" y="366"/>
                    </a:lnTo>
                    <a:lnTo>
                      <a:pt x="1653" y="364"/>
                    </a:lnTo>
                    <a:lnTo>
                      <a:pt x="1653" y="364"/>
                    </a:lnTo>
                    <a:lnTo>
                      <a:pt x="1653" y="364"/>
                    </a:lnTo>
                    <a:lnTo>
                      <a:pt x="1653" y="364"/>
                    </a:lnTo>
                    <a:lnTo>
                      <a:pt x="1653" y="364"/>
                    </a:lnTo>
                    <a:lnTo>
                      <a:pt x="1653" y="362"/>
                    </a:lnTo>
                    <a:lnTo>
                      <a:pt x="1653" y="362"/>
                    </a:lnTo>
                    <a:lnTo>
                      <a:pt x="1653" y="362"/>
                    </a:lnTo>
                    <a:lnTo>
                      <a:pt x="1653" y="362"/>
                    </a:lnTo>
                    <a:lnTo>
                      <a:pt x="1655" y="362"/>
                    </a:lnTo>
                    <a:lnTo>
                      <a:pt x="1655" y="362"/>
                    </a:lnTo>
                    <a:lnTo>
                      <a:pt x="1655" y="362"/>
                    </a:lnTo>
                    <a:lnTo>
                      <a:pt x="1657" y="362"/>
                    </a:lnTo>
                    <a:lnTo>
                      <a:pt x="1657" y="360"/>
                    </a:lnTo>
                    <a:lnTo>
                      <a:pt x="1657" y="360"/>
                    </a:lnTo>
                    <a:lnTo>
                      <a:pt x="1657" y="360"/>
                    </a:lnTo>
                    <a:lnTo>
                      <a:pt x="1659" y="360"/>
                    </a:lnTo>
                    <a:lnTo>
                      <a:pt x="1661" y="360"/>
                    </a:lnTo>
                    <a:lnTo>
                      <a:pt x="1661" y="360"/>
                    </a:lnTo>
                    <a:lnTo>
                      <a:pt x="1661" y="360"/>
                    </a:lnTo>
                    <a:lnTo>
                      <a:pt x="1661" y="358"/>
                    </a:lnTo>
                    <a:lnTo>
                      <a:pt x="1663" y="358"/>
                    </a:lnTo>
                    <a:lnTo>
                      <a:pt x="1663" y="357"/>
                    </a:lnTo>
                    <a:lnTo>
                      <a:pt x="1663" y="357"/>
                    </a:lnTo>
                    <a:lnTo>
                      <a:pt x="1663" y="355"/>
                    </a:lnTo>
                    <a:lnTo>
                      <a:pt x="1663" y="355"/>
                    </a:lnTo>
                    <a:lnTo>
                      <a:pt x="1663" y="353"/>
                    </a:lnTo>
                    <a:lnTo>
                      <a:pt x="1663" y="353"/>
                    </a:lnTo>
                    <a:lnTo>
                      <a:pt x="1663" y="353"/>
                    </a:lnTo>
                    <a:lnTo>
                      <a:pt x="1663" y="351"/>
                    </a:lnTo>
                    <a:lnTo>
                      <a:pt x="1663" y="351"/>
                    </a:lnTo>
                    <a:lnTo>
                      <a:pt x="1663" y="351"/>
                    </a:lnTo>
                    <a:lnTo>
                      <a:pt x="1663" y="351"/>
                    </a:lnTo>
                    <a:lnTo>
                      <a:pt x="1663" y="351"/>
                    </a:lnTo>
                    <a:lnTo>
                      <a:pt x="1663" y="349"/>
                    </a:lnTo>
                    <a:lnTo>
                      <a:pt x="1663" y="349"/>
                    </a:lnTo>
                    <a:lnTo>
                      <a:pt x="1663" y="349"/>
                    </a:lnTo>
                    <a:lnTo>
                      <a:pt x="1664" y="349"/>
                    </a:lnTo>
                    <a:lnTo>
                      <a:pt x="1666" y="349"/>
                    </a:lnTo>
                    <a:lnTo>
                      <a:pt x="1666" y="348"/>
                    </a:lnTo>
                    <a:lnTo>
                      <a:pt x="1666" y="348"/>
                    </a:lnTo>
                    <a:lnTo>
                      <a:pt x="1666" y="348"/>
                    </a:lnTo>
                    <a:lnTo>
                      <a:pt x="1666" y="348"/>
                    </a:lnTo>
                    <a:lnTo>
                      <a:pt x="1668" y="346"/>
                    </a:lnTo>
                    <a:lnTo>
                      <a:pt x="1668" y="344"/>
                    </a:lnTo>
                    <a:lnTo>
                      <a:pt x="1666" y="344"/>
                    </a:lnTo>
                    <a:lnTo>
                      <a:pt x="1666" y="344"/>
                    </a:lnTo>
                    <a:lnTo>
                      <a:pt x="1666" y="342"/>
                    </a:lnTo>
                    <a:lnTo>
                      <a:pt x="1666" y="342"/>
                    </a:lnTo>
                    <a:lnTo>
                      <a:pt x="1666" y="342"/>
                    </a:lnTo>
                    <a:lnTo>
                      <a:pt x="1668" y="340"/>
                    </a:lnTo>
                    <a:lnTo>
                      <a:pt x="1668" y="340"/>
                    </a:lnTo>
                    <a:lnTo>
                      <a:pt x="1668" y="340"/>
                    </a:lnTo>
                    <a:lnTo>
                      <a:pt x="1668" y="340"/>
                    </a:lnTo>
                    <a:lnTo>
                      <a:pt x="1668" y="338"/>
                    </a:lnTo>
                    <a:lnTo>
                      <a:pt x="1668" y="338"/>
                    </a:lnTo>
                    <a:lnTo>
                      <a:pt x="1668" y="338"/>
                    </a:lnTo>
                    <a:lnTo>
                      <a:pt x="1668" y="337"/>
                    </a:lnTo>
                    <a:lnTo>
                      <a:pt x="1668" y="337"/>
                    </a:lnTo>
                    <a:lnTo>
                      <a:pt x="1668" y="337"/>
                    </a:lnTo>
                    <a:lnTo>
                      <a:pt x="1668" y="335"/>
                    </a:lnTo>
                    <a:lnTo>
                      <a:pt x="1668" y="333"/>
                    </a:lnTo>
                    <a:lnTo>
                      <a:pt x="1668" y="333"/>
                    </a:lnTo>
                    <a:lnTo>
                      <a:pt x="1668" y="331"/>
                    </a:lnTo>
                    <a:lnTo>
                      <a:pt x="1670" y="331"/>
                    </a:lnTo>
                    <a:lnTo>
                      <a:pt x="1670" y="331"/>
                    </a:lnTo>
                    <a:lnTo>
                      <a:pt x="1670" y="331"/>
                    </a:lnTo>
                    <a:lnTo>
                      <a:pt x="1670" y="331"/>
                    </a:lnTo>
                    <a:lnTo>
                      <a:pt x="1670" y="329"/>
                    </a:lnTo>
                    <a:lnTo>
                      <a:pt x="1670" y="329"/>
                    </a:lnTo>
                    <a:lnTo>
                      <a:pt x="1670" y="329"/>
                    </a:lnTo>
                    <a:lnTo>
                      <a:pt x="1670" y="329"/>
                    </a:lnTo>
                    <a:lnTo>
                      <a:pt x="1670" y="328"/>
                    </a:lnTo>
                    <a:lnTo>
                      <a:pt x="1672" y="328"/>
                    </a:lnTo>
                    <a:lnTo>
                      <a:pt x="1672" y="328"/>
                    </a:lnTo>
                    <a:lnTo>
                      <a:pt x="1672" y="328"/>
                    </a:lnTo>
                    <a:lnTo>
                      <a:pt x="1672" y="328"/>
                    </a:lnTo>
                    <a:lnTo>
                      <a:pt x="1672" y="328"/>
                    </a:lnTo>
                    <a:lnTo>
                      <a:pt x="1672" y="326"/>
                    </a:lnTo>
                    <a:lnTo>
                      <a:pt x="1672" y="326"/>
                    </a:lnTo>
                    <a:lnTo>
                      <a:pt x="1673" y="326"/>
                    </a:lnTo>
                    <a:lnTo>
                      <a:pt x="1673" y="326"/>
                    </a:lnTo>
                    <a:lnTo>
                      <a:pt x="1675" y="326"/>
                    </a:lnTo>
                    <a:lnTo>
                      <a:pt x="1675" y="326"/>
                    </a:lnTo>
                    <a:lnTo>
                      <a:pt x="1675" y="326"/>
                    </a:lnTo>
                    <a:lnTo>
                      <a:pt x="1675" y="326"/>
                    </a:lnTo>
                    <a:lnTo>
                      <a:pt x="1677" y="326"/>
                    </a:lnTo>
                    <a:lnTo>
                      <a:pt x="1677" y="324"/>
                    </a:lnTo>
                    <a:lnTo>
                      <a:pt x="1677" y="324"/>
                    </a:lnTo>
                    <a:lnTo>
                      <a:pt x="1677" y="324"/>
                    </a:lnTo>
                    <a:lnTo>
                      <a:pt x="1677" y="324"/>
                    </a:lnTo>
                    <a:lnTo>
                      <a:pt x="1679" y="324"/>
                    </a:lnTo>
                    <a:lnTo>
                      <a:pt x="1679" y="324"/>
                    </a:lnTo>
                    <a:lnTo>
                      <a:pt x="1679" y="322"/>
                    </a:lnTo>
                    <a:lnTo>
                      <a:pt x="1679" y="322"/>
                    </a:lnTo>
                    <a:lnTo>
                      <a:pt x="1681" y="322"/>
                    </a:lnTo>
                    <a:lnTo>
                      <a:pt x="1681" y="322"/>
                    </a:lnTo>
                    <a:lnTo>
                      <a:pt x="1681" y="322"/>
                    </a:lnTo>
                    <a:lnTo>
                      <a:pt x="1681" y="320"/>
                    </a:lnTo>
                    <a:lnTo>
                      <a:pt x="1682" y="320"/>
                    </a:lnTo>
                    <a:lnTo>
                      <a:pt x="1682" y="320"/>
                    </a:lnTo>
                    <a:lnTo>
                      <a:pt x="1682" y="320"/>
                    </a:lnTo>
                    <a:lnTo>
                      <a:pt x="1684" y="319"/>
                    </a:lnTo>
                    <a:lnTo>
                      <a:pt x="1684" y="319"/>
                    </a:lnTo>
                    <a:lnTo>
                      <a:pt x="1686" y="319"/>
                    </a:lnTo>
                    <a:lnTo>
                      <a:pt x="1686" y="319"/>
                    </a:lnTo>
                    <a:lnTo>
                      <a:pt x="1686" y="317"/>
                    </a:lnTo>
                    <a:lnTo>
                      <a:pt x="1686" y="317"/>
                    </a:lnTo>
                    <a:lnTo>
                      <a:pt x="1686" y="317"/>
                    </a:lnTo>
                    <a:lnTo>
                      <a:pt x="1688" y="317"/>
                    </a:lnTo>
                    <a:lnTo>
                      <a:pt x="1688" y="317"/>
                    </a:lnTo>
                    <a:lnTo>
                      <a:pt x="1688" y="317"/>
                    </a:lnTo>
                    <a:lnTo>
                      <a:pt x="1690" y="317"/>
                    </a:lnTo>
                    <a:lnTo>
                      <a:pt x="1690" y="317"/>
                    </a:lnTo>
                    <a:lnTo>
                      <a:pt x="1691" y="319"/>
                    </a:lnTo>
                    <a:lnTo>
                      <a:pt x="1691" y="319"/>
                    </a:lnTo>
                    <a:lnTo>
                      <a:pt x="1691" y="319"/>
                    </a:lnTo>
                    <a:lnTo>
                      <a:pt x="1691" y="319"/>
                    </a:lnTo>
                    <a:lnTo>
                      <a:pt x="1693" y="319"/>
                    </a:lnTo>
                    <a:lnTo>
                      <a:pt x="1693" y="319"/>
                    </a:lnTo>
                    <a:lnTo>
                      <a:pt x="1693" y="319"/>
                    </a:lnTo>
                    <a:lnTo>
                      <a:pt x="1693" y="319"/>
                    </a:lnTo>
                    <a:lnTo>
                      <a:pt x="1695" y="319"/>
                    </a:lnTo>
                    <a:lnTo>
                      <a:pt x="1695" y="319"/>
                    </a:lnTo>
                    <a:lnTo>
                      <a:pt x="1695" y="319"/>
                    </a:lnTo>
                    <a:lnTo>
                      <a:pt x="1695" y="319"/>
                    </a:lnTo>
                    <a:lnTo>
                      <a:pt x="1695" y="320"/>
                    </a:lnTo>
                    <a:lnTo>
                      <a:pt x="1695" y="320"/>
                    </a:lnTo>
                    <a:lnTo>
                      <a:pt x="1697" y="322"/>
                    </a:lnTo>
                    <a:lnTo>
                      <a:pt x="1697" y="322"/>
                    </a:lnTo>
                    <a:lnTo>
                      <a:pt x="1697" y="322"/>
                    </a:lnTo>
                    <a:lnTo>
                      <a:pt x="1697" y="324"/>
                    </a:lnTo>
                    <a:lnTo>
                      <a:pt x="1697" y="324"/>
                    </a:lnTo>
                    <a:lnTo>
                      <a:pt x="1697" y="324"/>
                    </a:lnTo>
                    <a:lnTo>
                      <a:pt x="1697" y="322"/>
                    </a:lnTo>
                    <a:lnTo>
                      <a:pt x="1697" y="322"/>
                    </a:lnTo>
                    <a:lnTo>
                      <a:pt x="1697" y="322"/>
                    </a:lnTo>
                    <a:lnTo>
                      <a:pt x="1697" y="322"/>
                    </a:lnTo>
                    <a:lnTo>
                      <a:pt x="1699" y="322"/>
                    </a:lnTo>
                    <a:lnTo>
                      <a:pt x="1699" y="322"/>
                    </a:lnTo>
                    <a:lnTo>
                      <a:pt x="1699" y="320"/>
                    </a:lnTo>
                    <a:lnTo>
                      <a:pt x="1699" y="320"/>
                    </a:lnTo>
                    <a:lnTo>
                      <a:pt x="1699" y="320"/>
                    </a:lnTo>
                    <a:lnTo>
                      <a:pt x="1700" y="320"/>
                    </a:lnTo>
                    <a:lnTo>
                      <a:pt x="1700" y="320"/>
                    </a:lnTo>
                    <a:lnTo>
                      <a:pt x="1700" y="319"/>
                    </a:lnTo>
                    <a:lnTo>
                      <a:pt x="1702" y="319"/>
                    </a:lnTo>
                    <a:lnTo>
                      <a:pt x="1702" y="319"/>
                    </a:lnTo>
                    <a:lnTo>
                      <a:pt x="1702" y="319"/>
                    </a:lnTo>
                    <a:lnTo>
                      <a:pt x="1704" y="319"/>
                    </a:lnTo>
                    <a:lnTo>
                      <a:pt x="1704" y="319"/>
                    </a:lnTo>
                    <a:lnTo>
                      <a:pt x="1706" y="319"/>
                    </a:lnTo>
                    <a:lnTo>
                      <a:pt x="1706" y="319"/>
                    </a:lnTo>
                    <a:lnTo>
                      <a:pt x="1706" y="319"/>
                    </a:lnTo>
                    <a:lnTo>
                      <a:pt x="1708" y="319"/>
                    </a:lnTo>
                    <a:lnTo>
                      <a:pt x="1708" y="319"/>
                    </a:lnTo>
                    <a:lnTo>
                      <a:pt x="1708" y="319"/>
                    </a:lnTo>
                    <a:lnTo>
                      <a:pt x="1708" y="319"/>
                    </a:lnTo>
                    <a:lnTo>
                      <a:pt x="1710" y="319"/>
                    </a:lnTo>
                    <a:lnTo>
                      <a:pt x="1710" y="319"/>
                    </a:lnTo>
                    <a:lnTo>
                      <a:pt x="1710" y="319"/>
                    </a:lnTo>
                    <a:lnTo>
                      <a:pt x="1711" y="320"/>
                    </a:lnTo>
                    <a:lnTo>
                      <a:pt x="1711" y="322"/>
                    </a:lnTo>
                    <a:lnTo>
                      <a:pt x="1711" y="322"/>
                    </a:lnTo>
                    <a:lnTo>
                      <a:pt x="1713" y="322"/>
                    </a:lnTo>
                    <a:lnTo>
                      <a:pt x="1713" y="322"/>
                    </a:lnTo>
                    <a:lnTo>
                      <a:pt x="1713" y="322"/>
                    </a:lnTo>
                    <a:lnTo>
                      <a:pt x="1715" y="322"/>
                    </a:lnTo>
                    <a:lnTo>
                      <a:pt x="1715" y="322"/>
                    </a:lnTo>
                    <a:lnTo>
                      <a:pt x="1715" y="324"/>
                    </a:lnTo>
                    <a:lnTo>
                      <a:pt x="1715" y="324"/>
                    </a:lnTo>
                    <a:lnTo>
                      <a:pt x="1717" y="324"/>
                    </a:lnTo>
                    <a:lnTo>
                      <a:pt x="1717" y="324"/>
                    </a:lnTo>
                    <a:lnTo>
                      <a:pt x="1717" y="324"/>
                    </a:lnTo>
                    <a:lnTo>
                      <a:pt x="1717" y="324"/>
                    </a:lnTo>
                    <a:lnTo>
                      <a:pt x="1717" y="324"/>
                    </a:lnTo>
                    <a:lnTo>
                      <a:pt x="1717" y="324"/>
                    </a:lnTo>
                    <a:lnTo>
                      <a:pt x="1717" y="324"/>
                    </a:lnTo>
                    <a:lnTo>
                      <a:pt x="1719" y="324"/>
                    </a:lnTo>
                    <a:lnTo>
                      <a:pt x="1719" y="324"/>
                    </a:lnTo>
                    <a:lnTo>
                      <a:pt x="1719" y="324"/>
                    </a:lnTo>
                    <a:lnTo>
                      <a:pt x="1719" y="324"/>
                    </a:lnTo>
                    <a:lnTo>
                      <a:pt x="1720" y="324"/>
                    </a:lnTo>
                    <a:lnTo>
                      <a:pt x="1722" y="324"/>
                    </a:lnTo>
                    <a:lnTo>
                      <a:pt x="1722" y="324"/>
                    </a:lnTo>
                    <a:lnTo>
                      <a:pt x="1722" y="324"/>
                    </a:lnTo>
                    <a:lnTo>
                      <a:pt x="1722" y="324"/>
                    </a:lnTo>
                    <a:lnTo>
                      <a:pt x="1724" y="324"/>
                    </a:lnTo>
                    <a:lnTo>
                      <a:pt x="1724" y="324"/>
                    </a:lnTo>
                    <a:lnTo>
                      <a:pt x="1724" y="324"/>
                    </a:lnTo>
                    <a:lnTo>
                      <a:pt x="1724" y="324"/>
                    </a:lnTo>
                    <a:lnTo>
                      <a:pt x="1724" y="324"/>
                    </a:lnTo>
                    <a:lnTo>
                      <a:pt x="1726" y="322"/>
                    </a:lnTo>
                    <a:lnTo>
                      <a:pt x="1726" y="322"/>
                    </a:lnTo>
                    <a:lnTo>
                      <a:pt x="1726" y="322"/>
                    </a:lnTo>
                    <a:lnTo>
                      <a:pt x="1726" y="322"/>
                    </a:lnTo>
                    <a:lnTo>
                      <a:pt x="1728" y="322"/>
                    </a:lnTo>
                    <a:lnTo>
                      <a:pt x="1728" y="320"/>
                    </a:lnTo>
                    <a:lnTo>
                      <a:pt x="1728" y="320"/>
                    </a:lnTo>
                    <a:lnTo>
                      <a:pt x="1728" y="320"/>
                    </a:lnTo>
                    <a:lnTo>
                      <a:pt x="1729" y="320"/>
                    </a:lnTo>
                    <a:lnTo>
                      <a:pt x="1731" y="320"/>
                    </a:lnTo>
                    <a:lnTo>
                      <a:pt x="1731" y="320"/>
                    </a:lnTo>
                    <a:lnTo>
                      <a:pt x="1731" y="320"/>
                    </a:lnTo>
                    <a:lnTo>
                      <a:pt x="1731" y="320"/>
                    </a:lnTo>
                    <a:lnTo>
                      <a:pt x="1733" y="320"/>
                    </a:lnTo>
                    <a:lnTo>
                      <a:pt x="1737" y="320"/>
                    </a:lnTo>
                    <a:lnTo>
                      <a:pt x="1737" y="320"/>
                    </a:lnTo>
                    <a:lnTo>
                      <a:pt x="1738" y="320"/>
                    </a:lnTo>
                    <a:lnTo>
                      <a:pt x="1738" y="320"/>
                    </a:lnTo>
                    <a:lnTo>
                      <a:pt x="1740" y="320"/>
                    </a:lnTo>
                    <a:lnTo>
                      <a:pt x="1742" y="320"/>
                    </a:lnTo>
                    <a:lnTo>
                      <a:pt x="1742" y="320"/>
                    </a:lnTo>
                    <a:lnTo>
                      <a:pt x="1742" y="320"/>
                    </a:lnTo>
                    <a:lnTo>
                      <a:pt x="1742" y="320"/>
                    </a:lnTo>
                    <a:lnTo>
                      <a:pt x="1744" y="320"/>
                    </a:lnTo>
                    <a:lnTo>
                      <a:pt x="1744" y="320"/>
                    </a:lnTo>
                    <a:lnTo>
                      <a:pt x="1744" y="320"/>
                    </a:lnTo>
                    <a:lnTo>
                      <a:pt x="1744" y="320"/>
                    </a:lnTo>
                    <a:lnTo>
                      <a:pt x="1744" y="320"/>
                    </a:lnTo>
                    <a:lnTo>
                      <a:pt x="1746" y="320"/>
                    </a:lnTo>
                    <a:lnTo>
                      <a:pt x="1746" y="322"/>
                    </a:lnTo>
                    <a:lnTo>
                      <a:pt x="1746" y="322"/>
                    </a:lnTo>
                    <a:lnTo>
                      <a:pt x="1746" y="322"/>
                    </a:lnTo>
                    <a:lnTo>
                      <a:pt x="1746" y="322"/>
                    </a:lnTo>
                    <a:lnTo>
                      <a:pt x="1744" y="322"/>
                    </a:lnTo>
                    <a:lnTo>
                      <a:pt x="1744" y="322"/>
                    </a:lnTo>
                    <a:lnTo>
                      <a:pt x="1742" y="324"/>
                    </a:lnTo>
                    <a:lnTo>
                      <a:pt x="1742" y="324"/>
                    </a:lnTo>
                    <a:lnTo>
                      <a:pt x="1742" y="324"/>
                    </a:lnTo>
                    <a:lnTo>
                      <a:pt x="1740" y="324"/>
                    </a:lnTo>
                    <a:lnTo>
                      <a:pt x="1740" y="324"/>
                    </a:lnTo>
                    <a:lnTo>
                      <a:pt x="1740" y="324"/>
                    </a:lnTo>
                    <a:lnTo>
                      <a:pt x="1740" y="324"/>
                    </a:lnTo>
                    <a:lnTo>
                      <a:pt x="1738" y="324"/>
                    </a:lnTo>
                    <a:lnTo>
                      <a:pt x="1738" y="326"/>
                    </a:lnTo>
                    <a:lnTo>
                      <a:pt x="1738" y="326"/>
                    </a:lnTo>
                    <a:lnTo>
                      <a:pt x="1737" y="326"/>
                    </a:lnTo>
                    <a:lnTo>
                      <a:pt x="1735" y="326"/>
                    </a:lnTo>
                    <a:lnTo>
                      <a:pt x="1735" y="326"/>
                    </a:lnTo>
                    <a:lnTo>
                      <a:pt x="1735" y="328"/>
                    </a:lnTo>
                    <a:lnTo>
                      <a:pt x="1735" y="328"/>
                    </a:lnTo>
                    <a:lnTo>
                      <a:pt x="1733" y="328"/>
                    </a:lnTo>
                    <a:lnTo>
                      <a:pt x="1733" y="328"/>
                    </a:lnTo>
                    <a:lnTo>
                      <a:pt x="1733" y="329"/>
                    </a:lnTo>
                    <a:lnTo>
                      <a:pt x="1731" y="329"/>
                    </a:lnTo>
                    <a:lnTo>
                      <a:pt x="1731" y="331"/>
                    </a:lnTo>
                    <a:lnTo>
                      <a:pt x="1729" y="331"/>
                    </a:lnTo>
                    <a:lnTo>
                      <a:pt x="1729" y="331"/>
                    </a:lnTo>
                    <a:lnTo>
                      <a:pt x="1728" y="333"/>
                    </a:lnTo>
                    <a:lnTo>
                      <a:pt x="1728" y="333"/>
                    </a:lnTo>
                    <a:lnTo>
                      <a:pt x="1728" y="333"/>
                    </a:lnTo>
                    <a:lnTo>
                      <a:pt x="1726" y="333"/>
                    </a:lnTo>
                    <a:lnTo>
                      <a:pt x="1726" y="333"/>
                    </a:lnTo>
                    <a:lnTo>
                      <a:pt x="1726" y="333"/>
                    </a:lnTo>
                    <a:lnTo>
                      <a:pt x="1726" y="335"/>
                    </a:lnTo>
                    <a:lnTo>
                      <a:pt x="1724" y="335"/>
                    </a:lnTo>
                    <a:lnTo>
                      <a:pt x="1724" y="335"/>
                    </a:lnTo>
                    <a:lnTo>
                      <a:pt x="1724" y="337"/>
                    </a:lnTo>
                    <a:lnTo>
                      <a:pt x="1724" y="337"/>
                    </a:lnTo>
                    <a:lnTo>
                      <a:pt x="1724" y="337"/>
                    </a:lnTo>
                    <a:lnTo>
                      <a:pt x="1724" y="337"/>
                    </a:lnTo>
                    <a:lnTo>
                      <a:pt x="1724" y="338"/>
                    </a:lnTo>
                    <a:lnTo>
                      <a:pt x="1722" y="338"/>
                    </a:lnTo>
                    <a:lnTo>
                      <a:pt x="1722" y="340"/>
                    </a:lnTo>
                    <a:lnTo>
                      <a:pt x="1722" y="340"/>
                    </a:lnTo>
                    <a:lnTo>
                      <a:pt x="1722" y="340"/>
                    </a:lnTo>
                    <a:lnTo>
                      <a:pt x="1722" y="342"/>
                    </a:lnTo>
                    <a:lnTo>
                      <a:pt x="1720" y="342"/>
                    </a:lnTo>
                    <a:lnTo>
                      <a:pt x="1720" y="344"/>
                    </a:lnTo>
                    <a:lnTo>
                      <a:pt x="1720" y="344"/>
                    </a:lnTo>
                    <a:lnTo>
                      <a:pt x="1720" y="344"/>
                    </a:lnTo>
                    <a:lnTo>
                      <a:pt x="1720" y="344"/>
                    </a:lnTo>
                    <a:lnTo>
                      <a:pt x="1719" y="346"/>
                    </a:lnTo>
                    <a:lnTo>
                      <a:pt x="1717" y="349"/>
                    </a:lnTo>
                    <a:lnTo>
                      <a:pt x="1717" y="349"/>
                    </a:lnTo>
                    <a:lnTo>
                      <a:pt x="1715" y="349"/>
                    </a:lnTo>
                    <a:lnTo>
                      <a:pt x="1715" y="351"/>
                    </a:lnTo>
                    <a:lnTo>
                      <a:pt x="1713" y="351"/>
                    </a:lnTo>
                    <a:lnTo>
                      <a:pt x="1713" y="351"/>
                    </a:lnTo>
                    <a:lnTo>
                      <a:pt x="1713" y="351"/>
                    </a:lnTo>
                    <a:lnTo>
                      <a:pt x="1711" y="351"/>
                    </a:lnTo>
                    <a:lnTo>
                      <a:pt x="1711" y="351"/>
                    </a:lnTo>
                    <a:lnTo>
                      <a:pt x="1711" y="353"/>
                    </a:lnTo>
                    <a:lnTo>
                      <a:pt x="1710" y="353"/>
                    </a:lnTo>
                    <a:lnTo>
                      <a:pt x="1710" y="353"/>
                    </a:lnTo>
                    <a:lnTo>
                      <a:pt x="1710" y="351"/>
                    </a:lnTo>
                    <a:lnTo>
                      <a:pt x="1708" y="351"/>
                    </a:lnTo>
                    <a:lnTo>
                      <a:pt x="1708" y="351"/>
                    </a:lnTo>
                    <a:lnTo>
                      <a:pt x="1708" y="351"/>
                    </a:lnTo>
                    <a:lnTo>
                      <a:pt x="1708" y="351"/>
                    </a:lnTo>
                    <a:lnTo>
                      <a:pt x="1706" y="351"/>
                    </a:lnTo>
                    <a:lnTo>
                      <a:pt x="1706" y="351"/>
                    </a:lnTo>
                    <a:lnTo>
                      <a:pt x="1706" y="351"/>
                    </a:lnTo>
                    <a:lnTo>
                      <a:pt x="1706" y="351"/>
                    </a:lnTo>
                    <a:lnTo>
                      <a:pt x="1706" y="351"/>
                    </a:lnTo>
                    <a:lnTo>
                      <a:pt x="1704" y="351"/>
                    </a:lnTo>
                    <a:lnTo>
                      <a:pt x="1704" y="351"/>
                    </a:lnTo>
                    <a:lnTo>
                      <a:pt x="1704" y="351"/>
                    </a:lnTo>
                    <a:lnTo>
                      <a:pt x="1702" y="351"/>
                    </a:lnTo>
                    <a:lnTo>
                      <a:pt x="1702" y="351"/>
                    </a:lnTo>
                    <a:lnTo>
                      <a:pt x="1702" y="351"/>
                    </a:lnTo>
                    <a:lnTo>
                      <a:pt x="1702" y="353"/>
                    </a:lnTo>
                    <a:lnTo>
                      <a:pt x="1702" y="353"/>
                    </a:lnTo>
                    <a:lnTo>
                      <a:pt x="1700" y="353"/>
                    </a:lnTo>
                    <a:lnTo>
                      <a:pt x="1700" y="353"/>
                    </a:lnTo>
                    <a:lnTo>
                      <a:pt x="1700" y="353"/>
                    </a:lnTo>
                    <a:lnTo>
                      <a:pt x="1700" y="355"/>
                    </a:lnTo>
                    <a:lnTo>
                      <a:pt x="1699" y="355"/>
                    </a:lnTo>
                    <a:lnTo>
                      <a:pt x="1699" y="353"/>
                    </a:lnTo>
                    <a:lnTo>
                      <a:pt x="1699" y="353"/>
                    </a:lnTo>
                    <a:lnTo>
                      <a:pt x="1699" y="355"/>
                    </a:lnTo>
                    <a:lnTo>
                      <a:pt x="1699" y="355"/>
                    </a:lnTo>
                    <a:lnTo>
                      <a:pt x="1697" y="355"/>
                    </a:lnTo>
                    <a:lnTo>
                      <a:pt x="1697" y="355"/>
                    </a:lnTo>
                    <a:lnTo>
                      <a:pt x="1697" y="355"/>
                    </a:lnTo>
                    <a:lnTo>
                      <a:pt x="1697" y="355"/>
                    </a:lnTo>
                    <a:lnTo>
                      <a:pt x="1695" y="355"/>
                    </a:lnTo>
                    <a:lnTo>
                      <a:pt x="1695" y="355"/>
                    </a:lnTo>
                    <a:lnTo>
                      <a:pt x="1695" y="355"/>
                    </a:lnTo>
                    <a:lnTo>
                      <a:pt x="1693" y="355"/>
                    </a:lnTo>
                    <a:lnTo>
                      <a:pt x="1693" y="355"/>
                    </a:lnTo>
                    <a:lnTo>
                      <a:pt x="1691" y="355"/>
                    </a:lnTo>
                    <a:lnTo>
                      <a:pt x="1690" y="355"/>
                    </a:lnTo>
                    <a:lnTo>
                      <a:pt x="1690" y="355"/>
                    </a:lnTo>
                    <a:lnTo>
                      <a:pt x="1690" y="355"/>
                    </a:lnTo>
                    <a:lnTo>
                      <a:pt x="1690" y="357"/>
                    </a:lnTo>
                    <a:lnTo>
                      <a:pt x="1690" y="357"/>
                    </a:lnTo>
                    <a:lnTo>
                      <a:pt x="1690" y="357"/>
                    </a:lnTo>
                    <a:lnTo>
                      <a:pt x="1688" y="357"/>
                    </a:lnTo>
                    <a:lnTo>
                      <a:pt x="1688" y="358"/>
                    </a:lnTo>
                    <a:lnTo>
                      <a:pt x="1688" y="358"/>
                    </a:lnTo>
                    <a:lnTo>
                      <a:pt x="1688" y="358"/>
                    </a:lnTo>
                    <a:lnTo>
                      <a:pt x="1688" y="358"/>
                    </a:lnTo>
                    <a:lnTo>
                      <a:pt x="1688" y="358"/>
                    </a:lnTo>
                    <a:lnTo>
                      <a:pt x="1688" y="360"/>
                    </a:lnTo>
                    <a:lnTo>
                      <a:pt x="1688" y="360"/>
                    </a:lnTo>
                    <a:lnTo>
                      <a:pt x="1688" y="360"/>
                    </a:lnTo>
                    <a:lnTo>
                      <a:pt x="1688" y="360"/>
                    </a:lnTo>
                    <a:lnTo>
                      <a:pt x="1688" y="360"/>
                    </a:lnTo>
                    <a:lnTo>
                      <a:pt x="1688" y="360"/>
                    </a:lnTo>
                    <a:lnTo>
                      <a:pt x="1688" y="360"/>
                    </a:lnTo>
                    <a:lnTo>
                      <a:pt x="1688" y="362"/>
                    </a:lnTo>
                    <a:lnTo>
                      <a:pt x="1688" y="362"/>
                    </a:lnTo>
                    <a:lnTo>
                      <a:pt x="1688" y="362"/>
                    </a:lnTo>
                    <a:lnTo>
                      <a:pt x="1688" y="362"/>
                    </a:lnTo>
                    <a:lnTo>
                      <a:pt x="1688" y="362"/>
                    </a:lnTo>
                    <a:lnTo>
                      <a:pt x="1688" y="362"/>
                    </a:lnTo>
                    <a:lnTo>
                      <a:pt x="1686" y="362"/>
                    </a:lnTo>
                    <a:lnTo>
                      <a:pt x="1688" y="364"/>
                    </a:lnTo>
                    <a:lnTo>
                      <a:pt x="1686" y="364"/>
                    </a:lnTo>
                    <a:lnTo>
                      <a:pt x="1688" y="366"/>
                    </a:lnTo>
                    <a:lnTo>
                      <a:pt x="1688" y="366"/>
                    </a:lnTo>
                    <a:lnTo>
                      <a:pt x="1686" y="366"/>
                    </a:lnTo>
                    <a:lnTo>
                      <a:pt x="1686" y="366"/>
                    </a:lnTo>
                    <a:lnTo>
                      <a:pt x="1686" y="367"/>
                    </a:lnTo>
                    <a:lnTo>
                      <a:pt x="1686" y="367"/>
                    </a:lnTo>
                    <a:lnTo>
                      <a:pt x="1686" y="367"/>
                    </a:lnTo>
                    <a:lnTo>
                      <a:pt x="1686" y="367"/>
                    </a:lnTo>
                    <a:lnTo>
                      <a:pt x="1686" y="369"/>
                    </a:lnTo>
                    <a:lnTo>
                      <a:pt x="1686" y="369"/>
                    </a:lnTo>
                    <a:lnTo>
                      <a:pt x="1686" y="371"/>
                    </a:lnTo>
                    <a:lnTo>
                      <a:pt x="1686" y="371"/>
                    </a:lnTo>
                    <a:lnTo>
                      <a:pt x="1686" y="371"/>
                    </a:lnTo>
                    <a:lnTo>
                      <a:pt x="1686" y="371"/>
                    </a:lnTo>
                    <a:lnTo>
                      <a:pt x="1686" y="371"/>
                    </a:lnTo>
                    <a:lnTo>
                      <a:pt x="1686" y="371"/>
                    </a:lnTo>
                    <a:lnTo>
                      <a:pt x="1686" y="371"/>
                    </a:lnTo>
                    <a:lnTo>
                      <a:pt x="1686" y="371"/>
                    </a:lnTo>
                    <a:lnTo>
                      <a:pt x="1686" y="371"/>
                    </a:lnTo>
                    <a:lnTo>
                      <a:pt x="1686" y="373"/>
                    </a:lnTo>
                    <a:lnTo>
                      <a:pt x="1686" y="373"/>
                    </a:lnTo>
                    <a:lnTo>
                      <a:pt x="1686" y="373"/>
                    </a:lnTo>
                    <a:lnTo>
                      <a:pt x="1686" y="373"/>
                    </a:lnTo>
                    <a:lnTo>
                      <a:pt x="1686" y="373"/>
                    </a:lnTo>
                    <a:lnTo>
                      <a:pt x="1686" y="373"/>
                    </a:lnTo>
                    <a:lnTo>
                      <a:pt x="1686" y="373"/>
                    </a:lnTo>
                    <a:lnTo>
                      <a:pt x="1686" y="373"/>
                    </a:lnTo>
                    <a:lnTo>
                      <a:pt x="1686" y="373"/>
                    </a:lnTo>
                    <a:lnTo>
                      <a:pt x="1686" y="375"/>
                    </a:lnTo>
                    <a:lnTo>
                      <a:pt x="1686" y="375"/>
                    </a:lnTo>
                    <a:lnTo>
                      <a:pt x="1684" y="375"/>
                    </a:lnTo>
                    <a:lnTo>
                      <a:pt x="1684" y="375"/>
                    </a:lnTo>
                    <a:lnTo>
                      <a:pt x="1684" y="376"/>
                    </a:lnTo>
                    <a:lnTo>
                      <a:pt x="1682" y="376"/>
                    </a:lnTo>
                    <a:lnTo>
                      <a:pt x="1682" y="376"/>
                    </a:lnTo>
                    <a:lnTo>
                      <a:pt x="1682" y="376"/>
                    </a:lnTo>
                    <a:lnTo>
                      <a:pt x="1682" y="378"/>
                    </a:lnTo>
                    <a:lnTo>
                      <a:pt x="1682" y="378"/>
                    </a:lnTo>
                    <a:lnTo>
                      <a:pt x="1682" y="378"/>
                    </a:lnTo>
                    <a:lnTo>
                      <a:pt x="1682" y="378"/>
                    </a:lnTo>
                    <a:lnTo>
                      <a:pt x="1684" y="378"/>
                    </a:lnTo>
                    <a:lnTo>
                      <a:pt x="1684" y="378"/>
                    </a:lnTo>
                    <a:lnTo>
                      <a:pt x="1684" y="380"/>
                    </a:lnTo>
                    <a:lnTo>
                      <a:pt x="1686" y="380"/>
                    </a:lnTo>
                    <a:lnTo>
                      <a:pt x="1684" y="380"/>
                    </a:lnTo>
                    <a:lnTo>
                      <a:pt x="1684" y="382"/>
                    </a:lnTo>
                    <a:lnTo>
                      <a:pt x="1684" y="382"/>
                    </a:lnTo>
                    <a:lnTo>
                      <a:pt x="1684" y="382"/>
                    </a:lnTo>
                    <a:lnTo>
                      <a:pt x="1684" y="382"/>
                    </a:lnTo>
                    <a:lnTo>
                      <a:pt x="1682" y="382"/>
                    </a:lnTo>
                    <a:lnTo>
                      <a:pt x="1682" y="382"/>
                    </a:lnTo>
                    <a:lnTo>
                      <a:pt x="1682" y="382"/>
                    </a:lnTo>
                    <a:lnTo>
                      <a:pt x="1682" y="384"/>
                    </a:lnTo>
                    <a:lnTo>
                      <a:pt x="1682" y="384"/>
                    </a:lnTo>
                    <a:lnTo>
                      <a:pt x="1682" y="384"/>
                    </a:lnTo>
                    <a:lnTo>
                      <a:pt x="1682" y="385"/>
                    </a:lnTo>
                    <a:lnTo>
                      <a:pt x="1684" y="385"/>
                    </a:lnTo>
                    <a:lnTo>
                      <a:pt x="1684" y="385"/>
                    </a:lnTo>
                    <a:lnTo>
                      <a:pt x="1684" y="387"/>
                    </a:lnTo>
                    <a:lnTo>
                      <a:pt x="1684" y="387"/>
                    </a:lnTo>
                    <a:lnTo>
                      <a:pt x="1684" y="387"/>
                    </a:lnTo>
                    <a:lnTo>
                      <a:pt x="1684" y="387"/>
                    </a:lnTo>
                    <a:lnTo>
                      <a:pt x="1684" y="387"/>
                    </a:lnTo>
                    <a:lnTo>
                      <a:pt x="1684" y="389"/>
                    </a:lnTo>
                    <a:lnTo>
                      <a:pt x="1684" y="389"/>
                    </a:lnTo>
                    <a:lnTo>
                      <a:pt x="1684" y="389"/>
                    </a:lnTo>
                    <a:lnTo>
                      <a:pt x="1684" y="391"/>
                    </a:lnTo>
                    <a:lnTo>
                      <a:pt x="1684" y="391"/>
                    </a:lnTo>
                    <a:lnTo>
                      <a:pt x="1684" y="391"/>
                    </a:lnTo>
                    <a:lnTo>
                      <a:pt x="1684" y="393"/>
                    </a:lnTo>
                    <a:lnTo>
                      <a:pt x="1682" y="393"/>
                    </a:lnTo>
                    <a:lnTo>
                      <a:pt x="1682" y="395"/>
                    </a:lnTo>
                    <a:lnTo>
                      <a:pt x="1682" y="395"/>
                    </a:lnTo>
                    <a:lnTo>
                      <a:pt x="1682" y="395"/>
                    </a:lnTo>
                    <a:lnTo>
                      <a:pt x="1682" y="396"/>
                    </a:lnTo>
                    <a:lnTo>
                      <a:pt x="1684" y="396"/>
                    </a:lnTo>
                    <a:lnTo>
                      <a:pt x="1684" y="396"/>
                    </a:lnTo>
                    <a:lnTo>
                      <a:pt x="1686" y="396"/>
                    </a:lnTo>
                    <a:lnTo>
                      <a:pt x="1686" y="396"/>
                    </a:lnTo>
                    <a:lnTo>
                      <a:pt x="1686" y="396"/>
                    </a:lnTo>
                    <a:lnTo>
                      <a:pt x="1686" y="396"/>
                    </a:lnTo>
                    <a:lnTo>
                      <a:pt x="1686" y="396"/>
                    </a:lnTo>
                    <a:lnTo>
                      <a:pt x="1686" y="396"/>
                    </a:lnTo>
                    <a:lnTo>
                      <a:pt x="1686" y="396"/>
                    </a:lnTo>
                    <a:lnTo>
                      <a:pt x="1686" y="398"/>
                    </a:lnTo>
                    <a:lnTo>
                      <a:pt x="1686" y="398"/>
                    </a:lnTo>
                    <a:lnTo>
                      <a:pt x="1686" y="398"/>
                    </a:lnTo>
                    <a:lnTo>
                      <a:pt x="1684" y="398"/>
                    </a:lnTo>
                    <a:lnTo>
                      <a:pt x="1684" y="398"/>
                    </a:lnTo>
                    <a:lnTo>
                      <a:pt x="1684" y="400"/>
                    </a:lnTo>
                    <a:lnTo>
                      <a:pt x="1684" y="400"/>
                    </a:lnTo>
                    <a:lnTo>
                      <a:pt x="1682" y="400"/>
                    </a:lnTo>
                    <a:lnTo>
                      <a:pt x="1682" y="402"/>
                    </a:lnTo>
                    <a:lnTo>
                      <a:pt x="1682" y="402"/>
                    </a:lnTo>
                    <a:lnTo>
                      <a:pt x="1682" y="402"/>
                    </a:lnTo>
                    <a:lnTo>
                      <a:pt x="1682" y="402"/>
                    </a:lnTo>
                    <a:lnTo>
                      <a:pt x="1682" y="404"/>
                    </a:lnTo>
                    <a:lnTo>
                      <a:pt x="1682" y="404"/>
                    </a:lnTo>
                    <a:lnTo>
                      <a:pt x="1682" y="404"/>
                    </a:lnTo>
                    <a:lnTo>
                      <a:pt x="1682" y="404"/>
                    </a:lnTo>
                    <a:lnTo>
                      <a:pt x="1682" y="404"/>
                    </a:lnTo>
                    <a:lnTo>
                      <a:pt x="1684" y="404"/>
                    </a:lnTo>
                    <a:lnTo>
                      <a:pt x="1684" y="404"/>
                    </a:lnTo>
                    <a:lnTo>
                      <a:pt x="1684" y="404"/>
                    </a:lnTo>
                    <a:lnTo>
                      <a:pt x="1684" y="404"/>
                    </a:lnTo>
                    <a:lnTo>
                      <a:pt x="1684" y="405"/>
                    </a:lnTo>
                    <a:lnTo>
                      <a:pt x="1684" y="405"/>
                    </a:lnTo>
                    <a:lnTo>
                      <a:pt x="1684" y="405"/>
                    </a:lnTo>
                    <a:lnTo>
                      <a:pt x="1684" y="407"/>
                    </a:lnTo>
                    <a:lnTo>
                      <a:pt x="1686" y="409"/>
                    </a:lnTo>
                    <a:lnTo>
                      <a:pt x="1684" y="409"/>
                    </a:lnTo>
                    <a:lnTo>
                      <a:pt x="1684" y="409"/>
                    </a:lnTo>
                    <a:lnTo>
                      <a:pt x="1684" y="409"/>
                    </a:lnTo>
                    <a:lnTo>
                      <a:pt x="1684" y="411"/>
                    </a:lnTo>
                    <a:lnTo>
                      <a:pt x="1684" y="411"/>
                    </a:lnTo>
                    <a:lnTo>
                      <a:pt x="1684" y="411"/>
                    </a:lnTo>
                    <a:lnTo>
                      <a:pt x="1684" y="413"/>
                    </a:lnTo>
                    <a:lnTo>
                      <a:pt x="1684" y="413"/>
                    </a:lnTo>
                    <a:lnTo>
                      <a:pt x="1684" y="413"/>
                    </a:lnTo>
                    <a:lnTo>
                      <a:pt x="1684" y="413"/>
                    </a:lnTo>
                    <a:lnTo>
                      <a:pt x="1684" y="413"/>
                    </a:lnTo>
                    <a:lnTo>
                      <a:pt x="1682" y="413"/>
                    </a:lnTo>
                    <a:lnTo>
                      <a:pt x="1682" y="414"/>
                    </a:lnTo>
                    <a:lnTo>
                      <a:pt x="1682" y="414"/>
                    </a:lnTo>
                    <a:lnTo>
                      <a:pt x="1682" y="414"/>
                    </a:lnTo>
                    <a:lnTo>
                      <a:pt x="1682" y="414"/>
                    </a:lnTo>
                    <a:lnTo>
                      <a:pt x="1682" y="414"/>
                    </a:lnTo>
                    <a:lnTo>
                      <a:pt x="1682" y="414"/>
                    </a:lnTo>
                    <a:lnTo>
                      <a:pt x="1682" y="414"/>
                    </a:lnTo>
                    <a:lnTo>
                      <a:pt x="1682" y="414"/>
                    </a:lnTo>
                    <a:lnTo>
                      <a:pt x="1681" y="416"/>
                    </a:lnTo>
                    <a:lnTo>
                      <a:pt x="1681" y="416"/>
                    </a:lnTo>
                    <a:lnTo>
                      <a:pt x="1681" y="416"/>
                    </a:lnTo>
                    <a:lnTo>
                      <a:pt x="1681" y="418"/>
                    </a:lnTo>
                    <a:lnTo>
                      <a:pt x="1681" y="418"/>
                    </a:lnTo>
                    <a:lnTo>
                      <a:pt x="1681" y="418"/>
                    </a:lnTo>
                    <a:lnTo>
                      <a:pt x="1681" y="418"/>
                    </a:lnTo>
                    <a:lnTo>
                      <a:pt x="1681" y="418"/>
                    </a:lnTo>
                    <a:lnTo>
                      <a:pt x="1681" y="420"/>
                    </a:lnTo>
                    <a:lnTo>
                      <a:pt x="1681" y="420"/>
                    </a:lnTo>
                    <a:lnTo>
                      <a:pt x="1682" y="420"/>
                    </a:lnTo>
                    <a:lnTo>
                      <a:pt x="1682" y="420"/>
                    </a:lnTo>
                    <a:lnTo>
                      <a:pt x="1682" y="420"/>
                    </a:lnTo>
                    <a:lnTo>
                      <a:pt x="1682" y="422"/>
                    </a:lnTo>
                    <a:lnTo>
                      <a:pt x="1682" y="422"/>
                    </a:lnTo>
                    <a:lnTo>
                      <a:pt x="1682" y="422"/>
                    </a:lnTo>
                    <a:lnTo>
                      <a:pt x="1684" y="422"/>
                    </a:lnTo>
                    <a:lnTo>
                      <a:pt x="1684" y="423"/>
                    </a:lnTo>
                    <a:lnTo>
                      <a:pt x="1684" y="423"/>
                    </a:lnTo>
                    <a:lnTo>
                      <a:pt x="1684" y="423"/>
                    </a:lnTo>
                    <a:lnTo>
                      <a:pt x="1686" y="423"/>
                    </a:lnTo>
                    <a:lnTo>
                      <a:pt x="1686" y="423"/>
                    </a:lnTo>
                    <a:lnTo>
                      <a:pt x="1686" y="423"/>
                    </a:lnTo>
                    <a:lnTo>
                      <a:pt x="1686" y="425"/>
                    </a:lnTo>
                    <a:lnTo>
                      <a:pt x="1686" y="425"/>
                    </a:lnTo>
                    <a:lnTo>
                      <a:pt x="1688" y="425"/>
                    </a:lnTo>
                    <a:lnTo>
                      <a:pt x="1688" y="425"/>
                    </a:lnTo>
                    <a:lnTo>
                      <a:pt x="1688" y="425"/>
                    </a:lnTo>
                    <a:lnTo>
                      <a:pt x="1688" y="425"/>
                    </a:lnTo>
                    <a:lnTo>
                      <a:pt x="1690" y="427"/>
                    </a:lnTo>
                    <a:lnTo>
                      <a:pt x="1690" y="427"/>
                    </a:lnTo>
                    <a:lnTo>
                      <a:pt x="1690" y="427"/>
                    </a:lnTo>
                    <a:lnTo>
                      <a:pt x="1690" y="429"/>
                    </a:lnTo>
                    <a:lnTo>
                      <a:pt x="1690" y="429"/>
                    </a:lnTo>
                    <a:lnTo>
                      <a:pt x="1688" y="429"/>
                    </a:lnTo>
                    <a:lnTo>
                      <a:pt x="1688" y="429"/>
                    </a:lnTo>
                    <a:lnTo>
                      <a:pt x="1688" y="429"/>
                    </a:lnTo>
                    <a:lnTo>
                      <a:pt x="1688" y="429"/>
                    </a:lnTo>
                    <a:lnTo>
                      <a:pt x="1688" y="431"/>
                    </a:lnTo>
                    <a:lnTo>
                      <a:pt x="1688" y="431"/>
                    </a:lnTo>
                    <a:lnTo>
                      <a:pt x="1688" y="431"/>
                    </a:lnTo>
                    <a:lnTo>
                      <a:pt x="1688" y="431"/>
                    </a:lnTo>
                    <a:lnTo>
                      <a:pt x="1688" y="431"/>
                    </a:lnTo>
                    <a:lnTo>
                      <a:pt x="1688" y="433"/>
                    </a:lnTo>
                    <a:lnTo>
                      <a:pt x="1686" y="433"/>
                    </a:lnTo>
                    <a:lnTo>
                      <a:pt x="1686" y="433"/>
                    </a:lnTo>
                    <a:lnTo>
                      <a:pt x="1686" y="434"/>
                    </a:lnTo>
                    <a:lnTo>
                      <a:pt x="1686" y="436"/>
                    </a:lnTo>
                    <a:lnTo>
                      <a:pt x="1686" y="436"/>
                    </a:lnTo>
                    <a:lnTo>
                      <a:pt x="1686" y="436"/>
                    </a:lnTo>
                    <a:lnTo>
                      <a:pt x="1688" y="438"/>
                    </a:lnTo>
                    <a:lnTo>
                      <a:pt x="1688" y="438"/>
                    </a:lnTo>
                    <a:lnTo>
                      <a:pt x="1688" y="438"/>
                    </a:lnTo>
                    <a:lnTo>
                      <a:pt x="1690" y="440"/>
                    </a:lnTo>
                    <a:lnTo>
                      <a:pt x="1690" y="440"/>
                    </a:lnTo>
                    <a:lnTo>
                      <a:pt x="1690" y="440"/>
                    </a:lnTo>
                    <a:lnTo>
                      <a:pt x="1690" y="442"/>
                    </a:lnTo>
                    <a:lnTo>
                      <a:pt x="1690" y="442"/>
                    </a:lnTo>
                    <a:lnTo>
                      <a:pt x="1690" y="442"/>
                    </a:lnTo>
                    <a:lnTo>
                      <a:pt x="1690" y="443"/>
                    </a:lnTo>
                    <a:lnTo>
                      <a:pt x="1690" y="443"/>
                    </a:lnTo>
                    <a:lnTo>
                      <a:pt x="1690" y="445"/>
                    </a:lnTo>
                    <a:lnTo>
                      <a:pt x="1690" y="445"/>
                    </a:lnTo>
                    <a:lnTo>
                      <a:pt x="1690" y="447"/>
                    </a:lnTo>
                    <a:lnTo>
                      <a:pt x="1690" y="447"/>
                    </a:lnTo>
                    <a:lnTo>
                      <a:pt x="1690" y="449"/>
                    </a:lnTo>
                    <a:lnTo>
                      <a:pt x="1690" y="449"/>
                    </a:lnTo>
                    <a:lnTo>
                      <a:pt x="1688" y="449"/>
                    </a:lnTo>
                    <a:lnTo>
                      <a:pt x="1688" y="451"/>
                    </a:lnTo>
                    <a:lnTo>
                      <a:pt x="1688" y="451"/>
                    </a:lnTo>
                    <a:lnTo>
                      <a:pt x="1690" y="451"/>
                    </a:lnTo>
                    <a:lnTo>
                      <a:pt x="1690" y="451"/>
                    </a:lnTo>
                    <a:lnTo>
                      <a:pt x="1690" y="451"/>
                    </a:lnTo>
                    <a:lnTo>
                      <a:pt x="1690" y="452"/>
                    </a:lnTo>
                    <a:lnTo>
                      <a:pt x="1688" y="452"/>
                    </a:lnTo>
                    <a:lnTo>
                      <a:pt x="1688" y="452"/>
                    </a:lnTo>
                    <a:lnTo>
                      <a:pt x="1688" y="454"/>
                    </a:lnTo>
                    <a:lnTo>
                      <a:pt x="1690" y="454"/>
                    </a:lnTo>
                    <a:lnTo>
                      <a:pt x="1690" y="454"/>
                    </a:lnTo>
                    <a:lnTo>
                      <a:pt x="1690" y="454"/>
                    </a:lnTo>
                    <a:lnTo>
                      <a:pt x="1691" y="456"/>
                    </a:lnTo>
                    <a:lnTo>
                      <a:pt x="1691" y="456"/>
                    </a:lnTo>
                    <a:lnTo>
                      <a:pt x="1691" y="456"/>
                    </a:lnTo>
                    <a:lnTo>
                      <a:pt x="1693" y="456"/>
                    </a:lnTo>
                    <a:lnTo>
                      <a:pt x="1693" y="458"/>
                    </a:lnTo>
                    <a:lnTo>
                      <a:pt x="1693" y="458"/>
                    </a:lnTo>
                    <a:lnTo>
                      <a:pt x="1695" y="458"/>
                    </a:lnTo>
                    <a:lnTo>
                      <a:pt x="1695" y="458"/>
                    </a:lnTo>
                    <a:lnTo>
                      <a:pt x="1695" y="458"/>
                    </a:lnTo>
                    <a:lnTo>
                      <a:pt x="1695" y="460"/>
                    </a:lnTo>
                    <a:lnTo>
                      <a:pt x="1695" y="460"/>
                    </a:lnTo>
                    <a:lnTo>
                      <a:pt x="1695" y="461"/>
                    </a:lnTo>
                    <a:lnTo>
                      <a:pt x="1693" y="461"/>
                    </a:lnTo>
                    <a:lnTo>
                      <a:pt x="1693" y="461"/>
                    </a:lnTo>
                    <a:lnTo>
                      <a:pt x="1693" y="461"/>
                    </a:lnTo>
                    <a:lnTo>
                      <a:pt x="1691" y="463"/>
                    </a:lnTo>
                    <a:lnTo>
                      <a:pt x="1691" y="463"/>
                    </a:lnTo>
                    <a:lnTo>
                      <a:pt x="1691" y="463"/>
                    </a:lnTo>
                    <a:lnTo>
                      <a:pt x="1690" y="463"/>
                    </a:lnTo>
                    <a:lnTo>
                      <a:pt x="1690" y="463"/>
                    </a:lnTo>
                    <a:lnTo>
                      <a:pt x="1690" y="461"/>
                    </a:lnTo>
                    <a:lnTo>
                      <a:pt x="1690" y="461"/>
                    </a:lnTo>
                    <a:lnTo>
                      <a:pt x="1690" y="461"/>
                    </a:lnTo>
                    <a:lnTo>
                      <a:pt x="1688" y="461"/>
                    </a:lnTo>
                    <a:lnTo>
                      <a:pt x="1688" y="461"/>
                    </a:lnTo>
                    <a:lnTo>
                      <a:pt x="1688" y="461"/>
                    </a:lnTo>
                    <a:lnTo>
                      <a:pt x="1688" y="461"/>
                    </a:lnTo>
                    <a:lnTo>
                      <a:pt x="1688" y="461"/>
                    </a:lnTo>
                    <a:lnTo>
                      <a:pt x="1688" y="461"/>
                    </a:lnTo>
                    <a:lnTo>
                      <a:pt x="1686" y="461"/>
                    </a:lnTo>
                    <a:lnTo>
                      <a:pt x="1686" y="461"/>
                    </a:lnTo>
                    <a:lnTo>
                      <a:pt x="1684" y="461"/>
                    </a:lnTo>
                    <a:lnTo>
                      <a:pt x="1684" y="461"/>
                    </a:lnTo>
                    <a:lnTo>
                      <a:pt x="1684" y="463"/>
                    </a:lnTo>
                    <a:lnTo>
                      <a:pt x="1684" y="465"/>
                    </a:lnTo>
                    <a:lnTo>
                      <a:pt x="1684" y="465"/>
                    </a:lnTo>
                    <a:lnTo>
                      <a:pt x="1684" y="465"/>
                    </a:lnTo>
                    <a:lnTo>
                      <a:pt x="1684" y="467"/>
                    </a:lnTo>
                    <a:lnTo>
                      <a:pt x="1686" y="467"/>
                    </a:lnTo>
                    <a:lnTo>
                      <a:pt x="1686" y="467"/>
                    </a:lnTo>
                    <a:lnTo>
                      <a:pt x="1686" y="467"/>
                    </a:lnTo>
                    <a:lnTo>
                      <a:pt x="1688" y="469"/>
                    </a:lnTo>
                    <a:lnTo>
                      <a:pt x="1688" y="469"/>
                    </a:lnTo>
                    <a:lnTo>
                      <a:pt x="1688" y="469"/>
                    </a:lnTo>
                    <a:lnTo>
                      <a:pt x="1688" y="469"/>
                    </a:lnTo>
                    <a:lnTo>
                      <a:pt x="1690" y="469"/>
                    </a:lnTo>
                    <a:lnTo>
                      <a:pt x="1690" y="469"/>
                    </a:lnTo>
                    <a:lnTo>
                      <a:pt x="1688" y="471"/>
                    </a:lnTo>
                    <a:lnTo>
                      <a:pt x="1688" y="471"/>
                    </a:lnTo>
                    <a:lnTo>
                      <a:pt x="1688" y="471"/>
                    </a:lnTo>
                    <a:lnTo>
                      <a:pt x="1688" y="472"/>
                    </a:lnTo>
                    <a:lnTo>
                      <a:pt x="1688" y="472"/>
                    </a:lnTo>
                    <a:lnTo>
                      <a:pt x="1686" y="472"/>
                    </a:lnTo>
                    <a:lnTo>
                      <a:pt x="1686" y="472"/>
                    </a:lnTo>
                    <a:lnTo>
                      <a:pt x="1686" y="472"/>
                    </a:lnTo>
                    <a:lnTo>
                      <a:pt x="1686" y="472"/>
                    </a:lnTo>
                    <a:lnTo>
                      <a:pt x="1686" y="472"/>
                    </a:lnTo>
                    <a:lnTo>
                      <a:pt x="1686" y="472"/>
                    </a:lnTo>
                    <a:lnTo>
                      <a:pt x="1686" y="474"/>
                    </a:lnTo>
                    <a:lnTo>
                      <a:pt x="1686" y="474"/>
                    </a:lnTo>
                    <a:lnTo>
                      <a:pt x="1688" y="474"/>
                    </a:lnTo>
                    <a:lnTo>
                      <a:pt x="1688" y="474"/>
                    </a:lnTo>
                    <a:lnTo>
                      <a:pt x="1690" y="474"/>
                    </a:lnTo>
                    <a:lnTo>
                      <a:pt x="1690" y="474"/>
                    </a:lnTo>
                    <a:lnTo>
                      <a:pt x="1690" y="474"/>
                    </a:lnTo>
                    <a:lnTo>
                      <a:pt x="1690" y="474"/>
                    </a:lnTo>
                    <a:lnTo>
                      <a:pt x="1691" y="474"/>
                    </a:lnTo>
                    <a:lnTo>
                      <a:pt x="1691" y="474"/>
                    </a:lnTo>
                    <a:lnTo>
                      <a:pt x="1691" y="474"/>
                    </a:lnTo>
                    <a:lnTo>
                      <a:pt x="1693" y="474"/>
                    </a:lnTo>
                    <a:lnTo>
                      <a:pt x="1693" y="474"/>
                    </a:lnTo>
                    <a:lnTo>
                      <a:pt x="1693" y="474"/>
                    </a:lnTo>
                    <a:lnTo>
                      <a:pt x="1695" y="474"/>
                    </a:lnTo>
                    <a:lnTo>
                      <a:pt x="1695" y="474"/>
                    </a:lnTo>
                    <a:lnTo>
                      <a:pt x="1695" y="474"/>
                    </a:lnTo>
                    <a:lnTo>
                      <a:pt x="1695" y="476"/>
                    </a:lnTo>
                    <a:lnTo>
                      <a:pt x="1695" y="476"/>
                    </a:lnTo>
                    <a:lnTo>
                      <a:pt x="1695" y="476"/>
                    </a:lnTo>
                    <a:lnTo>
                      <a:pt x="1695" y="476"/>
                    </a:lnTo>
                    <a:lnTo>
                      <a:pt x="1695" y="478"/>
                    </a:lnTo>
                    <a:lnTo>
                      <a:pt x="1695" y="478"/>
                    </a:lnTo>
                    <a:lnTo>
                      <a:pt x="1695" y="480"/>
                    </a:lnTo>
                    <a:lnTo>
                      <a:pt x="1695" y="480"/>
                    </a:lnTo>
                    <a:lnTo>
                      <a:pt x="1695" y="480"/>
                    </a:lnTo>
                    <a:lnTo>
                      <a:pt x="1695" y="481"/>
                    </a:lnTo>
                    <a:lnTo>
                      <a:pt x="1695" y="483"/>
                    </a:lnTo>
                    <a:lnTo>
                      <a:pt x="1695" y="483"/>
                    </a:lnTo>
                    <a:lnTo>
                      <a:pt x="1695" y="485"/>
                    </a:lnTo>
                    <a:lnTo>
                      <a:pt x="1695" y="485"/>
                    </a:lnTo>
                    <a:lnTo>
                      <a:pt x="1695" y="485"/>
                    </a:lnTo>
                    <a:lnTo>
                      <a:pt x="1693" y="487"/>
                    </a:lnTo>
                    <a:lnTo>
                      <a:pt x="1693" y="487"/>
                    </a:lnTo>
                    <a:lnTo>
                      <a:pt x="1693" y="487"/>
                    </a:lnTo>
                    <a:lnTo>
                      <a:pt x="1693" y="487"/>
                    </a:lnTo>
                    <a:lnTo>
                      <a:pt x="1693" y="487"/>
                    </a:lnTo>
                    <a:lnTo>
                      <a:pt x="1693" y="487"/>
                    </a:lnTo>
                    <a:lnTo>
                      <a:pt x="1691" y="487"/>
                    </a:lnTo>
                    <a:lnTo>
                      <a:pt x="1691" y="489"/>
                    </a:lnTo>
                    <a:lnTo>
                      <a:pt x="1691" y="489"/>
                    </a:lnTo>
                    <a:lnTo>
                      <a:pt x="1691" y="489"/>
                    </a:lnTo>
                    <a:lnTo>
                      <a:pt x="1690" y="487"/>
                    </a:lnTo>
                    <a:lnTo>
                      <a:pt x="1690" y="487"/>
                    </a:lnTo>
                    <a:lnTo>
                      <a:pt x="1690" y="487"/>
                    </a:lnTo>
                    <a:lnTo>
                      <a:pt x="1688" y="487"/>
                    </a:lnTo>
                    <a:lnTo>
                      <a:pt x="1688" y="487"/>
                    </a:lnTo>
                    <a:lnTo>
                      <a:pt x="1688" y="489"/>
                    </a:lnTo>
                    <a:lnTo>
                      <a:pt x="1688" y="489"/>
                    </a:lnTo>
                    <a:lnTo>
                      <a:pt x="1688" y="489"/>
                    </a:lnTo>
                    <a:lnTo>
                      <a:pt x="1688" y="489"/>
                    </a:lnTo>
                    <a:lnTo>
                      <a:pt x="1690" y="489"/>
                    </a:lnTo>
                    <a:lnTo>
                      <a:pt x="1690" y="489"/>
                    </a:lnTo>
                    <a:lnTo>
                      <a:pt x="1691" y="490"/>
                    </a:lnTo>
                    <a:lnTo>
                      <a:pt x="1691" y="490"/>
                    </a:lnTo>
                    <a:lnTo>
                      <a:pt x="1691" y="490"/>
                    </a:lnTo>
                    <a:lnTo>
                      <a:pt x="1693" y="490"/>
                    </a:lnTo>
                    <a:lnTo>
                      <a:pt x="1693" y="490"/>
                    </a:lnTo>
                    <a:lnTo>
                      <a:pt x="1693" y="490"/>
                    </a:lnTo>
                    <a:lnTo>
                      <a:pt x="1693" y="490"/>
                    </a:lnTo>
                    <a:lnTo>
                      <a:pt x="1695" y="490"/>
                    </a:lnTo>
                    <a:lnTo>
                      <a:pt x="1695" y="490"/>
                    </a:lnTo>
                    <a:lnTo>
                      <a:pt x="1695" y="490"/>
                    </a:lnTo>
                    <a:lnTo>
                      <a:pt x="1695" y="490"/>
                    </a:lnTo>
                    <a:lnTo>
                      <a:pt x="1697" y="492"/>
                    </a:lnTo>
                    <a:lnTo>
                      <a:pt x="1697" y="492"/>
                    </a:lnTo>
                    <a:lnTo>
                      <a:pt x="1697" y="492"/>
                    </a:lnTo>
                    <a:lnTo>
                      <a:pt x="1697" y="492"/>
                    </a:lnTo>
                    <a:lnTo>
                      <a:pt x="1697" y="494"/>
                    </a:lnTo>
                    <a:lnTo>
                      <a:pt x="1697" y="494"/>
                    </a:lnTo>
                    <a:lnTo>
                      <a:pt x="1697" y="494"/>
                    </a:lnTo>
                    <a:lnTo>
                      <a:pt x="1697" y="494"/>
                    </a:lnTo>
                    <a:lnTo>
                      <a:pt x="1697" y="496"/>
                    </a:lnTo>
                    <a:lnTo>
                      <a:pt x="1697" y="496"/>
                    </a:lnTo>
                    <a:lnTo>
                      <a:pt x="1697" y="496"/>
                    </a:lnTo>
                    <a:lnTo>
                      <a:pt x="1697" y="496"/>
                    </a:lnTo>
                    <a:lnTo>
                      <a:pt x="1697" y="496"/>
                    </a:lnTo>
                    <a:lnTo>
                      <a:pt x="1697" y="498"/>
                    </a:lnTo>
                    <a:lnTo>
                      <a:pt x="1697" y="498"/>
                    </a:lnTo>
                    <a:lnTo>
                      <a:pt x="1697" y="498"/>
                    </a:lnTo>
                    <a:lnTo>
                      <a:pt x="1695" y="498"/>
                    </a:lnTo>
                    <a:lnTo>
                      <a:pt x="1695" y="498"/>
                    </a:lnTo>
                    <a:lnTo>
                      <a:pt x="1693" y="498"/>
                    </a:lnTo>
                    <a:lnTo>
                      <a:pt x="1693" y="499"/>
                    </a:lnTo>
                    <a:lnTo>
                      <a:pt x="1693" y="499"/>
                    </a:lnTo>
                    <a:lnTo>
                      <a:pt x="1693" y="501"/>
                    </a:lnTo>
                    <a:lnTo>
                      <a:pt x="1693" y="501"/>
                    </a:lnTo>
                    <a:lnTo>
                      <a:pt x="1693" y="501"/>
                    </a:lnTo>
                    <a:lnTo>
                      <a:pt x="1695" y="501"/>
                    </a:lnTo>
                    <a:lnTo>
                      <a:pt x="1695" y="503"/>
                    </a:lnTo>
                    <a:lnTo>
                      <a:pt x="1697" y="503"/>
                    </a:lnTo>
                    <a:lnTo>
                      <a:pt x="1697" y="503"/>
                    </a:lnTo>
                    <a:lnTo>
                      <a:pt x="1697" y="503"/>
                    </a:lnTo>
                    <a:lnTo>
                      <a:pt x="1697" y="505"/>
                    </a:lnTo>
                    <a:lnTo>
                      <a:pt x="1697" y="505"/>
                    </a:lnTo>
                    <a:lnTo>
                      <a:pt x="1697" y="505"/>
                    </a:lnTo>
                    <a:lnTo>
                      <a:pt x="1697" y="505"/>
                    </a:lnTo>
                    <a:lnTo>
                      <a:pt x="1697" y="507"/>
                    </a:lnTo>
                    <a:lnTo>
                      <a:pt x="1697" y="507"/>
                    </a:lnTo>
                    <a:lnTo>
                      <a:pt x="1695" y="509"/>
                    </a:lnTo>
                    <a:lnTo>
                      <a:pt x="1693" y="509"/>
                    </a:lnTo>
                    <a:lnTo>
                      <a:pt x="1691" y="510"/>
                    </a:lnTo>
                    <a:lnTo>
                      <a:pt x="1691" y="510"/>
                    </a:lnTo>
                    <a:lnTo>
                      <a:pt x="1691" y="510"/>
                    </a:lnTo>
                    <a:lnTo>
                      <a:pt x="1691" y="510"/>
                    </a:lnTo>
                    <a:lnTo>
                      <a:pt x="1690" y="510"/>
                    </a:lnTo>
                    <a:lnTo>
                      <a:pt x="1690" y="510"/>
                    </a:lnTo>
                    <a:lnTo>
                      <a:pt x="1690" y="510"/>
                    </a:lnTo>
                    <a:lnTo>
                      <a:pt x="1690" y="512"/>
                    </a:lnTo>
                    <a:lnTo>
                      <a:pt x="1690" y="512"/>
                    </a:lnTo>
                    <a:lnTo>
                      <a:pt x="1690" y="512"/>
                    </a:lnTo>
                    <a:lnTo>
                      <a:pt x="1691" y="514"/>
                    </a:lnTo>
                    <a:lnTo>
                      <a:pt x="1691" y="514"/>
                    </a:lnTo>
                    <a:lnTo>
                      <a:pt x="1691" y="514"/>
                    </a:lnTo>
                    <a:lnTo>
                      <a:pt x="1691" y="514"/>
                    </a:lnTo>
                    <a:lnTo>
                      <a:pt x="1691" y="514"/>
                    </a:lnTo>
                    <a:lnTo>
                      <a:pt x="1691" y="514"/>
                    </a:lnTo>
                    <a:lnTo>
                      <a:pt x="1690" y="516"/>
                    </a:lnTo>
                    <a:lnTo>
                      <a:pt x="1690" y="516"/>
                    </a:lnTo>
                    <a:lnTo>
                      <a:pt x="1690" y="516"/>
                    </a:lnTo>
                    <a:lnTo>
                      <a:pt x="1690" y="516"/>
                    </a:lnTo>
                    <a:lnTo>
                      <a:pt x="1690" y="516"/>
                    </a:lnTo>
                    <a:lnTo>
                      <a:pt x="1690" y="518"/>
                    </a:lnTo>
                    <a:lnTo>
                      <a:pt x="1690" y="518"/>
                    </a:lnTo>
                    <a:lnTo>
                      <a:pt x="1691" y="518"/>
                    </a:lnTo>
                    <a:lnTo>
                      <a:pt x="1691" y="518"/>
                    </a:lnTo>
                    <a:lnTo>
                      <a:pt x="1693" y="518"/>
                    </a:lnTo>
                    <a:lnTo>
                      <a:pt x="1693" y="518"/>
                    </a:lnTo>
                    <a:lnTo>
                      <a:pt x="1693" y="518"/>
                    </a:lnTo>
                    <a:lnTo>
                      <a:pt x="1695" y="519"/>
                    </a:lnTo>
                    <a:lnTo>
                      <a:pt x="1695" y="519"/>
                    </a:lnTo>
                    <a:lnTo>
                      <a:pt x="1695" y="519"/>
                    </a:lnTo>
                    <a:lnTo>
                      <a:pt x="1693" y="519"/>
                    </a:lnTo>
                    <a:lnTo>
                      <a:pt x="1693" y="519"/>
                    </a:lnTo>
                    <a:lnTo>
                      <a:pt x="1693" y="521"/>
                    </a:lnTo>
                    <a:lnTo>
                      <a:pt x="1693" y="521"/>
                    </a:lnTo>
                    <a:lnTo>
                      <a:pt x="1691" y="521"/>
                    </a:lnTo>
                    <a:lnTo>
                      <a:pt x="1691" y="521"/>
                    </a:lnTo>
                    <a:lnTo>
                      <a:pt x="1691" y="521"/>
                    </a:lnTo>
                    <a:lnTo>
                      <a:pt x="1690" y="521"/>
                    </a:lnTo>
                    <a:lnTo>
                      <a:pt x="1690" y="519"/>
                    </a:lnTo>
                    <a:lnTo>
                      <a:pt x="1690" y="519"/>
                    </a:lnTo>
                    <a:lnTo>
                      <a:pt x="1688" y="519"/>
                    </a:lnTo>
                    <a:lnTo>
                      <a:pt x="1688" y="521"/>
                    </a:lnTo>
                    <a:lnTo>
                      <a:pt x="1688" y="521"/>
                    </a:lnTo>
                    <a:lnTo>
                      <a:pt x="1688" y="521"/>
                    </a:lnTo>
                    <a:lnTo>
                      <a:pt x="1688" y="523"/>
                    </a:lnTo>
                    <a:lnTo>
                      <a:pt x="1688" y="523"/>
                    </a:lnTo>
                    <a:lnTo>
                      <a:pt x="1688" y="523"/>
                    </a:lnTo>
                    <a:lnTo>
                      <a:pt x="1688" y="523"/>
                    </a:lnTo>
                    <a:lnTo>
                      <a:pt x="1688" y="523"/>
                    </a:lnTo>
                    <a:lnTo>
                      <a:pt x="1688" y="525"/>
                    </a:lnTo>
                    <a:lnTo>
                      <a:pt x="1688" y="525"/>
                    </a:lnTo>
                    <a:lnTo>
                      <a:pt x="1690" y="525"/>
                    </a:lnTo>
                    <a:lnTo>
                      <a:pt x="1690" y="525"/>
                    </a:lnTo>
                    <a:lnTo>
                      <a:pt x="1691" y="525"/>
                    </a:lnTo>
                    <a:lnTo>
                      <a:pt x="1691" y="525"/>
                    </a:lnTo>
                    <a:lnTo>
                      <a:pt x="1691" y="525"/>
                    </a:lnTo>
                    <a:lnTo>
                      <a:pt x="1693" y="527"/>
                    </a:lnTo>
                    <a:lnTo>
                      <a:pt x="1693" y="527"/>
                    </a:lnTo>
                    <a:lnTo>
                      <a:pt x="1693" y="527"/>
                    </a:lnTo>
                    <a:lnTo>
                      <a:pt x="1693" y="527"/>
                    </a:lnTo>
                    <a:lnTo>
                      <a:pt x="1693" y="528"/>
                    </a:lnTo>
                    <a:lnTo>
                      <a:pt x="1693" y="528"/>
                    </a:lnTo>
                    <a:lnTo>
                      <a:pt x="1695" y="528"/>
                    </a:lnTo>
                    <a:lnTo>
                      <a:pt x="1695" y="528"/>
                    </a:lnTo>
                    <a:lnTo>
                      <a:pt x="1695" y="530"/>
                    </a:lnTo>
                    <a:lnTo>
                      <a:pt x="1695" y="530"/>
                    </a:lnTo>
                    <a:lnTo>
                      <a:pt x="1693" y="530"/>
                    </a:lnTo>
                    <a:lnTo>
                      <a:pt x="1693" y="532"/>
                    </a:lnTo>
                    <a:lnTo>
                      <a:pt x="1695" y="532"/>
                    </a:lnTo>
                    <a:lnTo>
                      <a:pt x="1695" y="532"/>
                    </a:lnTo>
                    <a:lnTo>
                      <a:pt x="1695" y="534"/>
                    </a:lnTo>
                    <a:lnTo>
                      <a:pt x="1695" y="534"/>
                    </a:lnTo>
                    <a:lnTo>
                      <a:pt x="1693" y="536"/>
                    </a:lnTo>
                    <a:lnTo>
                      <a:pt x="1693" y="536"/>
                    </a:lnTo>
                    <a:lnTo>
                      <a:pt x="1693" y="536"/>
                    </a:lnTo>
                    <a:lnTo>
                      <a:pt x="1693" y="536"/>
                    </a:lnTo>
                    <a:lnTo>
                      <a:pt x="1693" y="537"/>
                    </a:lnTo>
                    <a:lnTo>
                      <a:pt x="1693" y="537"/>
                    </a:lnTo>
                    <a:lnTo>
                      <a:pt x="1693" y="537"/>
                    </a:lnTo>
                    <a:lnTo>
                      <a:pt x="1693" y="537"/>
                    </a:lnTo>
                    <a:lnTo>
                      <a:pt x="1695" y="537"/>
                    </a:lnTo>
                    <a:lnTo>
                      <a:pt x="1697" y="537"/>
                    </a:lnTo>
                    <a:lnTo>
                      <a:pt x="1697" y="537"/>
                    </a:lnTo>
                    <a:lnTo>
                      <a:pt x="1697" y="537"/>
                    </a:lnTo>
                    <a:lnTo>
                      <a:pt x="1699" y="537"/>
                    </a:lnTo>
                    <a:lnTo>
                      <a:pt x="1699" y="537"/>
                    </a:lnTo>
                    <a:lnTo>
                      <a:pt x="1699" y="537"/>
                    </a:lnTo>
                    <a:lnTo>
                      <a:pt x="1700" y="537"/>
                    </a:lnTo>
                    <a:lnTo>
                      <a:pt x="1700" y="539"/>
                    </a:lnTo>
                    <a:lnTo>
                      <a:pt x="1700" y="539"/>
                    </a:lnTo>
                    <a:lnTo>
                      <a:pt x="1700" y="539"/>
                    </a:lnTo>
                    <a:lnTo>
                      <a:pt x="1700" y="539"/>
                    </a:lnTo>
                    <a:lnTo>
                      <a:pt x="1700" y="541"/>
                    </a:lnTo>
                    <a:lnTo>
                      <a:pt x="1700" y="541"/>
                    </a:lnTo>
                    <a:lnTo>
                      <a:pt x="1700" y="541"/>
                    </a:lnTo>
                    <a:lnTo>
                      <a:pt x="1700" y="541"/>
                    </a:lnTo>
                    <a:lnTo>
                      <a:pt x="1699" y="543"/>
                    </a:lnTo>
                    <a:lnTo>
                      <a:pt x="1699" y="543"/>
                    </a:lnTo>
                    <a:lnTo>
                      <a:pt x="1699" y="545"/>
                    </a:lnTo>
                    <a:lnTo>
                      <a:pt x="1699" y="545"/>
                    </a:lnTo>
                    <a:lnTo>
                      <a:pt x="1699" y="545"/>
                    </a:lnTo>
                    <a:lnTo>
                      <a:pt x="1699" y="546"/>
                    </a:lnTo>
                    <a:lnTo>
                      <a:pt x="1699" y="546"/>
                    </a:lnTo>
                    <a:lnTo>
                      <a:pt x="1699" y="546"/>
                    </a:lnTo>
                    <a:lnTo>
                      <a:pt x="1699" y="546"/>
                    </a:lnTo>
                    <a:lnTo>
                      <a:pt x="1699" y="546"/>
                    </a:lnTo>
                    <a:lnTo>
                      <a:pt x="1699" y="546"/>
                    </a:lnTo>
                    <a:lnTo>
                      <a:pt x="1699" y="546"/>
                    </a:lnTo>
                    <a:lnTo>
                      <a:pt x="1700" y="546"/>
                    </a:lnTo>
                    <a:lnTo>
                      <a:pt x="1700" y="546"/>
                    </a:lnTo>
                    <a:lnTo>
                      <a:pt x="1702" y="546"/>
                    </a:lnTo>
                    <a:lnTo>
                      <a:pt x="1704" y="546"/>
                    </a:lnTo>
                    <a:lnTo>
                      <a:pt x="1704" y="548"/>
                    </a:lnTo>
                    <a:lnTo>
                      <a:pt x="1702" y="548"/>
                    </a:lnTo>
                    <a:lnTo>
                      <a:pt x="1702" y="548"/>
                    </a:lnTo>
                    <a:lnTo>
                      <a:pt x="1702" y="548"/>
                    </a:lnTo>
                    <a:lnTo>
                      <a:pt x="1700" y="550"/>
                    </a:lnTo>
                    <a:lnTo>
                      <a:pt x="1700" y="550"/>
                    </a:lnTo>
                    <a:lnTo>
                      <a:pt x="1700" y="550"/>
                    </a:lnTo>
                    <a:lnTo>
                      <a:pt x="1699" y="550"/>
                    </a:lnTo>
                    <a:lnTo>
                      <a:pt x="1699" y="550"/>
                    </a:lnTo>
                    <a:lnTo>
                      <a:pt x="1697" y="550"/>
                    </a:lnTo>
                    <a:lnTo>
                      <a:pt x="1697" y="550"/>
                    </a:lnTo>
                    <a:lnTo>
                      <a:pt x="1697" y="550"/>
                    </a:lnTo>
                    <a:lnTo>
                      <a:pt x="1697" y="550"/>
                    </a:lnTo>
                    <a:lnTo>
                      <a:pt x="1695" y="550"/>
                    </a:lnTo>
                    <a:lnTo>
                      <a:pt x="1695" y="550"/>
                    </a:lnTo>
                    <a:lnTo>
                      <a:pt x="1695" y="550"/>
                    </a:lnTo>
                    <a:lnTo>
                      <a:pt x="1695" y="550"/>
                    </a:lnTo>
                    <a:lnTo>
                      <a:pt x="1697" y="552"/>
                    </a:lnTo>
                    <a:lnTo>
                      <a:pt x="1697" y="552"/>
                    </a:lnTo>
                    <a:lnTo>
                      <a:pt x="1697" y="552"/>
                    </a:lnTo>
                    <a:lnTo>
                      <a:pt x="1699" y="552"/>
                    </a:lnTo>
                    <a:lnTo>
                      <a:pt x="1699" y="552"/>
                    </a:lnTo>
                    <a:lnTo>
                      <a:pt x="1699" y="552"/>
                    </a:lnTo>
                    <a:lnTo>
                      <a:pt x="1699" y="554"/>
                    </a:lnTo>
                    <a:lnTo>
                      <a:pt x="1697" y="554"/>
                    </a:lnTo>
                    <a:lnTo>
                      <a:pt x="1697" y="554"/>
                    </a:lnTo>
                    <a:lnTo>
                      <a:pt x="1697" y="554"/>
                    </a:lnTo>
                    <a:lnTo>
                      <a:pt x="1695" y="556"/>
                    </a:lnTo>
                    <a:lnTo>
                      <a:pt x="1693" y="556"/>
                    </a:lnTo>
                    <a:lnTo>
                      <a:pt x="1691" y="557"/>
                    </a:lnTo>
                    <a:lnTo>
                      <a:pt x="1690" y="559"/>
                    </a:lnTo>
                    <a:lnTo>
                      <a:pt x="1690" y="561"/>
                    </a:lnTo>
                    <a:lnTo>
                      <a:pt x="1690" y="561"/>
                    </a:lnTo>
                    <a:lnTo>
                      <a:pt x="1690" y="561"/>
                    </a:lnTo>
                    <a:lnTo>
                      <a:pt x="1688" y="561"/>
                    </a:lnTo>
                    <a:lnTo>
                      <a:pt x="1688" y="563"/>
                    </a:lnTo>
                    <a:lnTo>
                      <a:pt x="1688" y="563"/>
                    </a:lnTo>
                    <a:lnTo>
                      <a:pt x="1686" y="563"/>
                    </a:lnTo>
                    <a:lnTo>
                      <a:pt x="1686" y="563"/>
                    </a:lnTo>
                    <a:lnTo>
                      <a:pt x="1686" y="563"/>
                    </a:lnTo>
                    <a:lnTo>
                      <a:pt x="1686" y="561"/>
                    </a:lnTo>
                    <a:lnTo>
                      <a:pt x="1684" y="561"/>
                    </a:lnTo>
                    <a:lnTo>
                      <a:pt x="1686" y="561"/>
                    </a:lnTo>
                    <a:lnTo>
                      <a:pt x="1686" y="561"/>
                    </a:lnTo>
                    <a:lnTo>
                      <a:pt x="1686" y="559"/>
                    </a:lnTo>
                    <a:lnTo>
                      <a:pt x="1686" y="559"/>
                    </a:lnTo>
                    <a:lnTo>
                      <a:pt x="1686" y="559"/>
                    </a:lnTo>
                    <a:lnTo>
                      <a:pt x="1686" y="557"/>
                    </a:lnTo>
                    <a:lnTo>
                      <a:pt x="1686" y="556"/>
                    </a:lnTo>
                    <a:lnTo>
                      <a:pt x="1686" y="556"/>
                    </a:lnTo>
                    <a:lnTo>
                      <a:pt x="1686" y="554"/>
                    </a:lnTo>
                    <a:lnTo>
                      <a:pt x="1686" y="554"/>
                    </a:lnTo>
                    <a:lnTo>
                      <a:pt x="1686" y="554"/>
                    </a:lnTo>
                    <a:lnTo>
                      <a:pt x="1684" y="554"/>
                    </a:lnTo>
                    <a:lnTo>
                      <a:pt x="1684" y="554"/>
                    </a:lnTo>
                    <a:lnTo>
                      <a:pt x="1684" y="554"/>
                    </a:lnTo>
                    <a:lnTo>
                      <a:pt x="1682" y="556"/>
                    </a:lnTo>
                    <a:lnTo>
                      <a:pt x="1682" y="557"/>
                    </a:lnTo>
                    <a:lnTo>
                      <a:pt x="1681" y="557"/>
                    </a:lnTo>
                    <a:lnTo>
                      <a:pt x="1681" y="559"/>
                    </a:lnTo>
                    <a:lnTo>
                      <a:pt x="1681" y="559"/>
                    </a:lnTo>
                    <a:lnTo>
                      <a:pt x="1679" y="561"/>
                    </a:lnTo>
                    <a:lnTo>
                      <a:pt x="1679" y="561"/>
                    </a:lnTo>
                    <a:lnTo>
                      <a:pt x="1677" y="561"/>
                    </a:lnTo>
                    <a:lnTo>
                      <a:pt x="1677" y="561"/>
                    </a:lnTo>
                    <a:lnTo>
                      <a:pt x="1675" y="561"/>
                    </a:lnTo>
                    <a:lnTo>
                      <a:pt x="1675" y="561"/>
                    </a:lnTo>
                    <a:lnTo>
                      <a:pt x="1673" y="561"/>
                    </a:lnTo>
                    <a:lnTo>
                      <a:pt x="1673" y="561"/>
                    </a:lnTo>
                    <a:lnTo>
                      <a:pt x="1672" y="561"/>
                    </a:lnTo>
                    <a:lnTo>
                      <a:pt x="1672" y="561"/>
                    </a:lnTo>
                    <a:lnTo>
                      <a:pt x="1670" y="561"/>
                    </a:lnTo>
                    <a:lnTo>
                      <a:pt x="1670" y="563"/>
                    </a:lnTo>
                    <a:lnTo>
                      <a:pt x="1670" y="563"/>
                    </a:lnTo>
                    <a:lnTo>
                      <a:pt x="1670" y="563"/>
                    </a:lnTo>
                    <a:lnTo>
                      <a:pt x="1668" y="563"/>
                    </a:lnTo>
                    <a:lnTo>
                      <a:pt x="1668" y="563"/>
                    </a:lnTo>
                    <a:lnTo>
                      <a:pt x="1668" y="563"/>
                    </a:lnTo>
                    <a:lnTo>
                      <a:pt x="1668" y="565"/>
                    </a:lnTo>
                    <a:lnTo>
                      <a:pt x="1668" y="565"/>
                    </a:lnTo>
                    <a:lnTo>
                      <a:pt x="1668" y="565"/>
                    </a:lnTo>
                    <a:lnTo>
                      <a:pt x="1668" y="565"/>
                    </a:lnTo>
                    <a:lnTo>
                      <a:pt x="1668" y="565"/>
                    </a:lnTo>
                    <a:lnTo>
                      <a:pt x="1668" y="565"/>
                    </a:lnTo>
                    <a:lnTo>
                      <a:pt x="1670" y="565"/>
                    </a:lnTo>
                    <a:lnTo>
                      <a:pt x="1670" y="565"/>
                    </a:lnTo>
                    <a:lnTo>
                      <a:pt x="1670" y="565"/>
                    </a:lnTo>
                    <a:lnTo>
                      <a:pt x="1672" y="565"/>
                    </a:lnTo>
                    <a:lnTo>
                      <a:pt x="1672" y="565"/>
                    </a:lnTo>
                    <a:lnTo>
                      <a:pt x="1673" y="565"/>
                    </a:lnTo>
                    <a:lnTo>
                      <a:pt x="1673" y="566"/>
                    </a:lnTo>
                    <a:lnTo>
                      <a:pt x="1675" y="566"/>
                    </a:lnTo>
                    <a:lnTo>
                      <a:pt x="1675" y="566"/>
                    </a:lnTo>
                    <a:lnTo>
                      <a:pt x="1675" y="566"/>
                    </a:lnTo>
                    <a:lnTo>
                      <a:pt x="1673" y="568"/>
                    </a:lnTo>
                    <a:lnTo>
                      <a:pt x="1673" y="568"/>
                    </a:lnTo>
                    <a:lnTo>
                      <a:pt x="1673" y="568"/>
                    </a:lnTo>
                    <a:lnTo>
                      <a:pt x="1672" y="568"/>
                    </a:lnTo>
                    <a:lnTo>
                      <a:pt x="1672" y="568"/>
                    </a:lnTo>
                    <a:lnTo>
                      <a:pt x="1670" y="568"/>
                    </a:lnTo>
                    <a:lnTo>
                      <a:pt x="1668" y="568"/>
                    </a:lnTo>
                    <a:lnTo>
                      <a:pt x="1668" y="568"/>
                    </a:lnTo>
                    <a:lnTo>
                      <a:pt x="1668" y="568"/>
                    </a:lnTo>
                    <a:lnTo>
                      <a:pt x="1668" y="566"/>
                    </a:lnTo>
                    <a:lnTo>
                      <a:pt x="1668" y="566"/>
                    </a:lnTo>
                    <a:lnTo>
                      <a:pt x="1666" y="566"/>
                    </a:lnTo>
                    <a:lnTo>
                      <a:pt x="1666" y="566"/>
                    </a:lnTo>
                    <a:lnTo>
                      <a:pt x="1666" y="566"/>
                    </a:lnTo>
                    <a:lnTo>
                      <a:pt x="1666" y="566"/>
                    </a:lnTo>
                    <a:lnTo>
                      <a:pt x="1666" y="566"/>
                    </a:lnTo>
                    <a:lnTo>
                      <a:pt x="1664" y="568"/>
                    </a:lnTo>
                    <a:lnTo>
                      <a:pt x="1664" y="568"/>
                    </a:lnTo>
                    <a:lnTo>
                      <a:pt x="1664" y="568"/>
                    </a:lnTo>
                    <a:lnTo>
                      <a:pt x="1664" y="568"/>
                    </a:lnTo>
                    <a:lnTo>
                      <a:pt x="1666" y="570"/>
                    </a:lnTo>
                    <a:lnTo>
                      <a:pt x="1666" y="570"/>
                    </a:lnTo>
                    <a:lnTo>
                      <a:pt x="1666" y="572"/>
                    </a:lnTo>
                    <a:lnTo>
                      <a:pt x="1666" y="572"/>
                    </a:lnTo>
                    <a:lnTo>
                      <a:pt x="1666" y="572"/>
                    </a:lnTo>
                    <a:lnTo>
                      <a:pt x="1668" y="572"/>
                    </a:lnTo>
                    <a:lnTo>
                      <a:pt x="1668" y="572"/>
                    </a:lnTo>
                    <a:lnTo>
                      <a:pt x="1668" y="572"/>
                    </a:lnTo>
                    <a:lnTo>
                      <a:pt x="1668" y="574"/>
                    </a:lnTo>
                    <a:lnTo>
                      <a:pt x="1668" y="574"/>
                    </a:lnTo>
                    <a:lnTo>
                      <a:pt x="1668" y="575"/>
                    </a:lnTo>
                    <a:lnTo>
                      <a:pt x="1668" y="575"/>
                    </a:lnTo>
                    <a:lnTo>
                      <a:pt x="1668" y="577"/>
                    </a:lnTo>
                    <a:lnTo>
                      <a:pt x="1668" y="577"/>
                    </a:lnTo>
                    <a:lnTo>
                      <a:pt x="1668" y="577"/>
                    </a:lnTo>
                    <a:lnTo>
                      <a:pt x="1668" y="577"/>
                    </a:lnTo>
                    <a:lnTo>
                      <a:pt x="1668" y="579"/>
                    </a:lnTo>
                    <a:lnTo>
                      <a:pt x="1668" y="579"/>
                    </a:lnTo>
                    <a:lnTo>
                      <a:pt x="1666" y="579"/>
                    </a:lnTo>
                    <a:lnTo>
                      <a:pt x="1666" y="579"/>
                    </a:lnTo>
                    <a:lnTo>
                      <a:pt x="1664" y="579"/>
                    </a:lnTo>
                    <a:lnTo>
                      <a:pt x="1664" y="579"/>
                    </a:lnTo>
                    <a:lnTo>
                      <a:pt x="1664" y="577"/>
                    </a:lnTo>
                    <a:lnTo>
                      <a:pt x="1663" y="577"/>
                    </a:lnTo>
                    <a:lnTo>
                      <a:pt x="1663" y="577"/>
                    </a:lnTo>
                    <a:lnTo>
                      <a:pt x="1661" y="577"/>
                    </a:lnTo>
                    <a:lnTo>
                      <a:pt x="1661" y="579"/>
                    </a:lnTo>
                    <a:lnTo>
                      <a:pt x="1661" y="579"/>
                    </a:lnTo>
                    <a:lnTo>
                      <a:pt x="1661" y="579"/>
                    </a:lnTo>
                    <a:lnTo>
                      <a:pt x="1659" y="579"/>
                    </a:lnTo>
                    <a:lnTo>
                      <a:pt x="1659" y="581"/>
                    </a:lnTo>
                    <a:lnTo>
                      <a:pt x="1659" y="581"/>
                    </a:lnTo>
                    <a:lnTo>
                      <a:pt x="1657" y="583"/>
                    </a:lnTo>
                    <a:lnTo>
                      <a:pt x="1657" y="583"/>
                    </a:lnTo>
                    <a:lnTo>
                      <a:pt x="1657" y="583"/>
                    </a:lnTo>
                    <a:lnTo>
                      <a:pt x="1655" y="583"/>
                    </a:lnTo>
                    <a:lnTo>
                      <a:pt x="1655" y="584"/>
                    </a:lnTo>
                    <a:lnTo>
                      <a:pt x="1655" y="584"/>
                    </a:lnTo>
                    <a:lnTo>
                      <a:pt x="1653" y="584"/>
                    </a:lnTo>
                    <a:lnTo>
                      <a:pt x="1653" y="586"/>
                    </a:lnTo>
                    <a:lnTo>
                      <a:pt x="1653" y="586"/>
                    </a:lnTo>
                    <a:lnTo>
                      <a:pt x="1653" y="588"/>
                    </a:lnTo>
                    <a:lnTo>
                      <a:pt x="1653" y="588"/>
                    </a:lnTo>
                    <a:lnTo>
                      <a:pt x="1653" y="590"/>
                    </a:lnTo>
                    <a:lnTo>
                      <a:pt x="1655" y="590"/>
                    </a:lnTo>
                    <a:lnTo>
                      <a:pt x="1655" y="592"/>
                    </a:lnTo>
                    <a:lnTo>
                      <a:pt x="1655" y="592"/>
                    </a:lnTo>
                    <a:lnTo>
                      <a:pt x="1655" y="594"/>
                    </a:lnTo>
                    <a:lnTo>
                      <a:pt x="1655" y="594"/>
                    </a:lnTo>
                    <a:lnTo>
                      <a:pt x="1655" y="594"/>
                    </a:lnTo>
                    <a:lnTo>
                      <a:pt x="1653" y="595"/>
                    </a:lnTo>
                    <a:lnTo>
                      <a:pt x="1653" y="595"/>
                    </a:lnTo>
                    <a:lnTo>
                      <a:pt x="1652" y="595"/>
                    </a:lnTo>
                    <a:lnTo>
                      <a:pt x="1652" y="597"/>
                    </a:lnTo>
                    <a:lnTo>
                      <a:pt x="1652" y="597"/>
                    </a:lnTo>
                    <a:lnTo>
                      <a:pt x="1650" y="599"/>
                    </a:lnTo>
                    <a:lnTo>
                      <a:pt x="1650" y="599"/>
                    </a:lnTo>
                    <a:lnTo>
                      <a:pt x="1650" y="601"/>
                    </a:lnTo>
                    <a:lnTo>
                      <a:pt x="1650" y="601"/>
                    </a:lnTo>
                    <a:lnTo>
                      <a:pt x="1650" y="603"/>
                    </a:lnTo>
                    <a:lnTo>
                      <a:pt x="1648" y="603"/>
                    </a:lnTo>
                    <a:lnTo>
                      <a:pt x="1648" y="603"/>
                    </a:lnTo>
                    <a:lnTo>
                      <a:pt x="1648" y="603"/>
                    </a:lnTo>
                    <a:lnTo>
                      <a:pt x="1648" y="603"/>
                    </a:lnTo>
                    <a:lnTo>
                      <a:pt x="1648" y="603"/>
                    </a:lnTo>
                    <a:lnTo>
                      <a:pt x="1648" y="603"/>
                    </a:lnTo>
                    <a:lnTo>
                      <a:pt x="1648" y="604"/>
                    </a:lnTo>
                    <a:lnTo>
                      <a:pt x="1648" y="604"/>
                    </a:lnTo>
                    <a:lnTo>
                      <a:pt x="1648" y="604"/>
                    </a:lnTo>
                    <a:lnTo>
                      <a:pt x="1648" y="604"/>
                    </a:lnTo>
                    <a:lnTo>
                      <a:pt x="1648" y="604"/>
                    </a:lnTo>
                    <a:lnTo>
                      <a:pt x="1650" y="606"/>
                    </a:lnTo>
                    <a:lnTo>
                      <a:pt x="1650" y="608"/>
                    </a:lnTo>
                    <a:lnTo>
                      <a:pt x="1650" y="608"/>
                    </a:lnTo>
                    <a:lnTo>
                      <a:pt x="1650" y="608"/>
                    </a:lnTo>
                    <a:lnTo>
                      <a:pt x="1650" y="608"/>
                    </a:lnTo>
                    <a:lnTo>
                      <a:pt x="1650" y="608"/>
                    </a:lnTo>
                    <a:lnTo>
                      <a:pt x="1648" y="610"/>
                    </a:lnTo>
                    <a:lnTo>
                      <a:pt x="1648" y="610"/>
                    </a:lnTo>
                    <a:lnTo>
                      <a:pt x="1648" y="608"/>
                    </a:lnTo>
                    <a:lnTo>
                      <a:pt x="1648" y="608"/>
                    </a:lnTo>
                    <a:lnTo>
                      <a:pt x="1648" y="608"/>
                    </a:lnTo>
                    <a:lnTo>
                      <a:pt x="1646" y="608"/>
                    </a:lnTo>
                    <a:lnTo>
                      <a:pt x="1644" y="608"/>
                    </a:lnTo>
                    <a:lnTo>
                      <a:pt x="1644" y="608"/>
                    </a:lnTo>
                    <a:lnTo>
                      <a:pt x="1644" y="608"/>
                    </a:lnTo>
                    <a:lnTo>
                      <a:pt x="1643" y="610"/>
                    </a:lnTo>
                    <a:lnTo>
                      <a:pt x="1643" y="610"/>
                    </a:lnTo>
                    <a:lnTo>
                      <a:pt x="1643" y="610"/>
                    </a:lnTo>
                    <a:lnTo>
                      <a:pt x="1643" y="610"/>
                    </a:lnTo>
                    <a:lnTo>
                      <a:pt x="1644" y="612"/>
                    </a:lnTo>
                    <a:lnTo>
                      <a:pt x="1644" y="612"/>
                    </a:lnTo>
                    <a:lnTo>
                      <a:pt x="1644" y="612"/>
                    </a:lnTo>
                    <a:lnTo>
                      <a:pt x="1646" y="612"/>
                    </a:lnTo>
                    <a:lnTo>
                      <a:pt x="1646" y="612"/>
                    </a:lnTo>
                    <a:lnTo>
                      <a:pt x="1646" y="612"/>
                    </a:lnTo>
                    <a:lnTo>
                      <a:pt x="1648" y="612"/>
                    </a:lnTo>
                    <a:lnTo>
                      <a:pt x="1648" y="612"/>
                    </a:lnTo>
                    <a:lnTo>
                      <a:pt x="1648" y="613"/>
                    </a:lnTo>
                    <a:lnTo>
                      <a:pt x="1650" y="613"/>
                    </a:lnTo>
                    <a:lnTo>
                      <a:pt x="1650" y="613"/>
                    </a:lnTo>
                    <a:lnTo>
                      <a:pt x="1650" y="613"/>
                    </a:lnTo>
                    <a:lnTo>
                      <a:pt x="1650" y="613"/>
                    </a:lnTo>
                    <a:lnTo>
                      <a:pt x="1648" y="615"/>
                    </a:lnTo>
                    <a:lnTo>
                      <a:pt x="1648" y="615"/>
                    </a:lnTo>
                    <a:lnTo>
                      <a:pt x="1646" y="615"/>
                    </a:lnTo>
                    <a:lnTo>
                      <a:pt x="1646" y="615"/>
                    </a:lnTo>
                    <a:lnTo>
                      <a:pt x="1644" y="615"/>
                    </a:lnTo>
                    <a:lnTo>
                      <a:pt x="1644" y="613"/>
                    </a:lnTo>
                    <a:lnTo>
                      <a:pt x="1643" y="613"/>
                    </a:lnTo>
                    <a:lnTo>
                      <a:pt x="1643" y="613"/>
                    </a:lnTo>
                    <a:lnTo>
                      <a:pt x="1643" y="613"/>
                    </a:lnTo>
                    <a:lnTo>
                      <a:pt x="1641" y="613"/>
                    </a:lnTo>
                    <a:lnTo>
                      <a:pt x="1641" y="613"/>
                    </a:lnTo>
                    <a:lnTo>
                      <a:pt x="1639" y="613"/>
                    </a:lnTo>
                    <a:lnTo>
                      <a:pt x="1639" y="613"/>
                    </a:lnTo>
                    <a:lnTo>
                      <a:pt x="1639" y="613"/>
                    </a:lnTo>
                    <a:lnTo>
                      <a:pt x="1639" y="615"/>
                    </a:lnTo>
                    <a:lnTo>
                      <a:pt x="1639" y="617"/>
                    </a:lnTo>
                    <a:lnTo>
                      <a:pt x="1639" y="617"/>
                    </a:lnTo>
                    <a:lnTo>
                      <a:pt x="1639" y="617"/>
                    </a:lnTo>
                    <a:lnTo>
                      <a:pt x="1639" y="617"/>
                    </a:lnTo>
                    <a:lnTo>
                      <a:pt x="1639" y="619"/>
                    </a:lnTo>
                    <a:lnTo>
                      <a:pt x="1639" y="619"/>
                    </a:lnTo>
                    <a:lnTo>
                      <a:pt x="1641" y="621"/>
                    </a:lnTo>
                    <a:lnTo>
                      <a:pt x="1641" y="621"/>
                    </a:lnTo>
                    <a:lnTo>
                      <a:pt x="1641" y="621"/>
                    </a:lnTo>
                    <a:lnTo>
                      <a:pt x="1643" y="621"/>
                    </a:lnTo>
                    <a:lnTo>
                      <a:pt x="1643" y="621"/>
                    </a:lnTo>
                    <a:lnTo>
                      <a:pt x="1643" y="621"/>
                    </a:lnTo>
                    <a:lnTo>
                      <a:pt x="1643" y="622"/>
                    </a:lnTo>
                    <a:lnTo>
                      <a:pt x="1644" y="622"/>
                    </a:lnTo>
                    <a:lnTo>
                      <a:pt x="1644" y="622"/>
                    </a:lnTo>
                    <a:lnTo>
                      <a:pt x="1646" y="622"/>
                    </a:lnTo>
                    <a:lnTo>
                      <a:pt x="1646" y="624"/>
                    </a:lnTo>
                    <a:lnTo>
                      <a:pt x="1646" y="624"/>
                    </a:lnTo>
                    <a:lnTo>
                      <a:pt x="1644" y="624"/>
                    </a:lnTo>
                    <a:lnTo>
                      <a:pt x="1644" y="624"/>
                    </a:lnTo>
                    <a:lnTo>
                      <a:pt x="1644" y="626"/>
                    </a:lnTo>
                    <a:lnTo>
                      <a:pt x="1644" y="626"/>
                    </a:lnTo>
                    <a:lnTo>
                      <a:pt x="1644" y="626"/>
                    </a:lnTo>
                    <a:lnTo>
                      <a:pt x="1643" y="626"/>
                    </a:lnTo>
                    <a:lnTo>
                      <a:pt x="1641" y="628"/>
                    </a:lnTo>
                    <a:lnTo>
                      <a:pt x="1641" y="628"/>
                    </a:lnTo>
                    <a:lnTo>
                      <a:pt x="1639" y="628"/>
                    </a:lnTo>
                    <a:lnTo>
                      <a:pt x="1639" y="628"/>
                    </a:lnTo>
                    <a:lnTo>
                      <a:pt x="1637" y="628"/>
                    </a:lnTo>
                    <a:lnTo>
                      <a:pt x="1637" y="626"/>
                    </a:lnTo>
                    <a:lnTo>
                      <a:pt x="1635" y="628"/>
                    </a:lnTo>
                    <a:lnTo>
                      <a:pt x="1634" y="628"/>
                    </a:lnTo>
                    <a:lnTo>
                      <a:pt x="1634" y="628"/>
                    </a:lnTo>
                    <a:lnTo>
                      <a:pt x="1632" y="630"/>
                    </a:lnTo>
                    <a:lnTo>
                      <a:pt x="1632" y="630"/>
                    </a:lnTo>
                    <a:lnTo>
                      <a:pt x="1632" y="630"/>
                    </a:lnTo>
                    <a:lnTo>
                      <a:pt x="1632" y="630"/>
                    </a:lnTo>
                    <a:lnTo>
                      <a:pt x="1634" y="632"/>
                    </a:lnTo>
                    <a:lnTo>
                      <a:pt x="1634" y="633"/>
                    </a:lnTo>
                    <a:lnTo>
                      <a:pt x="1635" y="633"/>
                    </a:lnTo>
                    <a:lnTo>
                      <a:pt x="1635" y="633"/>
                    </a:lnTo>
                    <a:lnTo>
                      <a:pt x="1637" y="635"/>
                    </a:lnTo>
                    <a:lnTo>
                      <a:pt x="1637" y="635"/>
                    </a:lnTo>
                    <a:lnTo>
                      <a:pt x="1637" y="637"/>
                    </a:lnTo>
                    <a:lnTo>
                      <a:pt x="1637" y="637"/>
                    </a:lnTo>
                    <a:lnTo>
                      <a:pt x="1637" y="637"/>
                    </a:lnTo>
                    <a:lnTo>
                      <a:pt x="1635" y="639"/>
                    </a:lnTo>
                    <a:lnTo>
                      <a:pt x="1635" y="639"/>
                    </a:lnTo>
                    <a:lnTo>
                      <a:pt x="1635" y="639"/>
                    </a:lnTo>
                    <a:lnTo>
                      <a:pt x="1634" y="639"/>
                    </a:lnTo>
                    <a:lnTo>
                      <a:pt x="1634" y="639"/>
                    </a:lnTo>
                    <a:lnTo>
                      <a:pt x="1632" y="639"/>
                    </a:lnTo>
                    <a:lnTo>
                      <a:pt x="1630" y="639"/>
                    </a:lnTo>
                    <a:lnTo>
                      <a:pt x="1628" y="639"/>
                    </a:lnTo>
                    <a:lnTo>
                      <a:pt x="1628" y="639"/>
                    </a:lnTo>
                    <a:lnTo>
                      <a:pt x="1628" y="639"/>
                    </a:lnTo>
                    <a:lnTo>
                      <a:pt x="1626" y="639"/>
                    </a:lnTo>
                    <a:lnTo>
                      <a:pt x="1626" y="639"/>
                    </a:lnTo>
                    <a:lnTo>
                      <a:pt x="1625" y="639"/>
                    </a:lnTo>
                    <a:lnTo>
                      <a:pt x="1623" y="639"/>
                    </a:lnTo>
                    <a:lnTo>
                      <a:pt x="1621" y="639"/>
                    </a:lnTo>
                    <a:lnTo>
                      <a:pt x="1621" y="639"/>
                    </a:lnTo>
                    <a:lnTo>
                      <a:pt x="1621" y="639"/>
                    </a:lnTo>
                    <a:lnTo>
                      <a:pt x="1621" y="639"/>
                    </a:lnTo>
                    <a:lnTo>
                      <a:pt x="1621" y="637"/>
                    </a:lnTo>
                    <a:lnTo>
                      <a:pt x="1621" y="637"/>
                    </a:lnTo>
                    <a:lnTo>
                      <a:pt x="1623" y="637"/>
                    </a:lnTo>
                    <a:lnTo>
                      <a:pt x="1623" y="637"/>
                    </a:lnTo>
                    <a:lnTo>
                      <a:pt x="1625" y="635"/>
                    </a:lnTo>
                    <a:lnTo>
                      <a:pt x="1626" y="635"/>
                    </a:lnTo>
                    <a:lnTo>
                      <a:pt x="1626" y="635"/>
                    </a:lnTo>
                    <a:lnTo>
                      <a:pt x="1626" y="635"/>
                    </a:lnTo>
                    <a:lnTo>
                      <a:pt x="1626" y="635"/>
                    </a:lnTo>
                    <a:lnTo>
                      <a:pt x="1626" y="633"/>
                    </a:lnTo>
                    <a:lnTo>
                      <a:pt x="1626" y="633"/>
                    </a:lnTo>
                    <a:lnTo>
                      <a:pt x="1626" y="633"/>
                    </a:lnTo>
                    <a:lnTo>
                      <a:pt x="1626" y="633"/>
                    </a:lnTo>
                    <a:lnTo>
                      <a:pt x="1625" y="632"/>
                    </a:lnTo>
                    <a:lnTo>
                      <a:pt x="1625" y="632"/>
                    </a:lnTo>
                    <a:lnTo>
                      <a:pt x="1623" y="633"/>
                    </a:lnTo>
                    <a:lnTo>
                      <a:pt x="1621" y="633"/>
                    </a:lnTo>
                    <a:lnTo>
                      <a:pt x="1619" y="635"/>
                    </a:lnTo>
                    <a:lnTo>
                      <a:pt x="1619" y="635"/>
                    </a:lnTo>
                    <a:lnTo>
                      <a:pt x="1619" y="637"/>
                    </a:lnTo>
                    <a:lnTo>
                      <a:pt x="1619" y="637"/>
                    </a:lnTo>
                    <a:lnTo>
                      <a:pt x="1617" y="637"/>
                    </a:lnTo>
                    <a:lnTo>
                      <a:pt x="1617" y="639"/>
                    </a:lnTo>
                    <a:lnTo>
                      <a:pt x="1615" y="639"/>
                    </a:lnTo>
                    <a:lnTo>
                      <a:pt x="1615" y="639"/>
                    </a:lnTo>
                    <a:lnTo>
                      <a:pt x="1615" y="641"/>
                    </a:lnTo>
                    <a:lnTo>
                      <a:pt x="1614" y="641"/>
                    </a:lnTo>
                    <a:lnTo>
                      <a:pt x="1614" y="641"/>
                    </a:lnTo>
                    <a:lnTo>
                      <a:pt x="1614" y="641"/>
                    </a:lnTo>
                    <a:lnTo>
                      <a:pt x="1614" y="642"/>
                    </a:lnTo>
                    <a:lnTo>
                      <a:pt x="1612" y="642"/>
                    </a:lnTo>
                    <a:lnTo>
                      <a:pt x="1612" y="641"/>
                    </a:lnTo>
                    <a:lnTo>
                      <a:pt x="1612" y="641"/>
                    </a:lnTo>
                    <a:lnTo>
                      <a:pt x="1612" y="641"/>
                    </a:lnTo>
                    <a:lnTo>
                      <a:pt x="1610" y="639"/>
                    </a:lnTo>
                    <a:lnTo>
                      <a:pt x="1610" y="639"/>
                    </a:lnTo>
                    <a:lnTo>
                      <a:pt x="1608" y="639"/>
                    </a:lnTo>
                    <a:lnTo>
                      <a:pt x="1608" y="639"/>
                    </a:lnTo>
                    <a:lnTo>
                      <a:pt x="1608" y="639"/>
                    </a:lnTo>
                    <a:lnTo>
                      <a:pt x="1608" y="639"/>
                    </a:lnTo>
                    <a:lnTo>
                      <a:pt x="1608" y="639"/>
                    </a:lnTo>
                    <a:lnTo>
                      <a:pt x="1608" y="641"/>
                    </a:lnTo>
                    <a:lnTo>
                      <a:pt x="1608" y="641"/>
                    </a:lnTo>
                    <a:lnTo>
                      <a:pt x="1610" y="642"/>
                    </a:lnTo>
                    <a:lnTo>
                      <a:pt x="1610" y="642"/>
                    </a:lnTo>
                    <a:lnTo>
                      <a:pt x="1612" y="644"/>
                    </a:lnTo>
                    <a:lnTo>
                      <a:pt x="1612" y="644"/>
                    </a:lnTo>
                    <a:lnTo>
                      <a:pt x="1612" y="644"/>
                    </a:lnTo>
                    <a:lnTo>
                      <a:pt x="1612" y="644"/>
                    </a:lnTo>
                    <a:lnTo>
                      <a:pt x="1610" y="644"/>
                    </a:lnTo>
                    <a:lnTo>
                      <a:pt x="1610" y="644"/>
                    </a:lnTo>
                    <a:lnTo>
                      <a:pt x="1608" y="644"/>
                    </a:lnTo>
                    <a:lnTo>
                      <a:pt x="1608" y="644"/>
                    </a:lnTo>
                    <a:lnTo>
                      <a:pt x="1608" y="644"/>
                    </a:lnTo>
                    <a:lnTo>
                      <a:pt x="1606" y="644"/>
                    </a:lnTo>
                    <a:lnTo>
                      <a:pt x="1605" y="642"/>
                    </a:lnTo>
                    <a:lnTo>
                      <a:pt x="1605" y="641"/>
                    </a:lnTo>
                    <a:lnTo>
                      <a:pt x="1603" y="639"/>
                    </a:lnTo>
                    <a:lnTo>
                      <a:pt x="1603" y="639"/>
                    </a:lnTo>
                    <a:lnTo>
                      <a:pt x="1603" y="639"/>
                    </a:lnTo>
                    <a:lnTo>
                      <a:pt x="1601" y="639"/>
                    </a:lnTo>
                    <a:lnTo>
                      <a:pt x="1601" y="639"/>
                    </a:lnTo>
                    <a:lnTo>
                      <a:pt x="1601" y="639"/>
                    </a:lnTo>
                    <a:lnTo>
                      <a:pt x="1599" y="639"/>
                    </a:lnTo>
                    <a:lnTo>
                      <a:pt x="1599" y="641"/>
                    </a:lnTo>
                    <a:lnTo>
                      <a:pt x="1599" y="641"/>
                    </a:lnTo>
                    <a:lnTo>
                      <a:pt x="1599" y="642"/>
                    </a:lnTo>
                    <a:lnTo>
                      <a:pt x="1597" y="644"/>
                    </a:lnTo>
                    <a:lnTo>
                      <a:pt x="1597" y="644"/>
                    </a:lnTo>
                    <a:lnTo>
                      <a:pt x="1597" y="646"/>
                    </a:lnTo>
                    <a:lnTo>
                      <a:pt x="1596" y="646"/>
                    </a:lnTo>
                    <a:lnTo>
                      <a:pt x="1596" y="646"/>
                    </a:lnTo>
                    <a:lnTo>
                      <a:pt x="1596" y="646"/>
                    </a:lnTo>
                    <a:lnTo>
                      <a:pt x="1594" y="646"/>
                    </a:lnTo>
                    <a:lnTo>
                      <a:pt x="1594" y="646"/>
                    </a:lnTo>
                    <a:lnTo>
                      <a:pt x="1594" y="646"/>
                    </a:lnTo>
                    <a:lnTo>
                      <a:pt x="1592" y="646"/>
                    </a:lnTo>
                    <a:lnTo>
                      <a:pt x="1592" y="646"/>
                    </a:lnTo>
                    <a:lnTo>
                      <a:pt x="1590" y="646"/>
                    </a:lnTo>
                    <a:lnTo>
                      <a:pt x="1590" y="646"/>
                    </a:lnTo>
                    <a:lnTo>
                      <a:pt x="1590" y="646"/>
                    </a:lnTo>
                    <a:lnTo>
                      <a:pt x="1590" y="646"/>
                    </a:lnTo>
                    <a:lnTo>
                      <a:pt x="1590" y="646"/>
                    </a:lnTo>
                    <a:lnTo>
                      <a:pt x="1590" y="648"/>
                    </a:lnTo>
                    <a:lnTo>
                      <a:pt x="1590" y="648"/>
                    </a:lnTo>
                    <a:lnTo>
                      <a:pt x="1590" y="648"/>
                    </a:lnTo>
                    <a:lnTo>
                      <a:pt x="1590" y="648"/>
                    </a:lnTo>
                    <a:lnTo>
                      <a:pt x="1590" y="650"/>
                    </a:lnTo>
                    <a:lnTo>
                      <a:pt x="1590" y="650"/>
                    </a:lnTo>
                    <a:lnTo>
                      <a:pt x="1592" y="650"/>
                    </a:lnTo>
                    <a:lnTo>
                      <a:pt x="1592" y="650"/>
                    </a:lnTo>
                    <a:lnTo>
                      <a:pt x="1592" y="650"/>
                    </a:lnTo>
                    <a:lnTo>
                      <a:pt x="1592" y="650"/>
                    </a:lnTo>
                    <a:lnTo>
                      <a:pt x="1592" y="651"/>
                    </a:lnTo>
                    <a:lnTo>
                      <a:pt x="1592" y="651"/>
                    </a:lnTo>
                    <a:lnTo>
                      <a:pt x="1592" y="651"/>
                    </a:lnTo>
                    <a:lnTo>
                      <a:pt x="1592" y="651"/>
                    </a:lnTo>
                    <a:lnTo>
                      <a:pt x="1590" y="651"/>
                    </a:lnTo>
                    <a:lnTo>
                      <a:pt x="1590" y="651"/>
                    </a:lnTo>
                    <a:lnTo>
                      <a:pt x="1590" y="651"/>
                    </a:lnTo>
                    <a:lnTo>
                      <a:pt x="1590" y="651"/>
                    </a:lnTo>
                    <a:lnTo>
                      <a:pt x="1590" y="651"/>
                    </a:lnTo>
                    <a:lnTo>
                      <a:pt x="1590" y="651"/>
                    </a:lnTo>
                    <a:lnTo>
                      <a:pt x="1590" y="653"/>
                    </a:lnTo>
                    <a:lnTo>
                      <a:pt x="1590" y="653"/>
                    </a:lnTo>
                    <a:lnTo>
                      <a:pt x="1590" y="653"/>
                    </a:lnTo>
                    <a:lnTo>
                      <a:pt x="1590" y="655"/>
                    </a:lnTo>
                    <a:lnTo>
                      <a:pt x="1590" y="655"/>
                    </a:lnTo>
                    <a:lnTo>
                      <a:pt x="1588" y="655"/>
                    </a:lnTo>
                    <a:lnTo>
                      <a:pt x="1588" y="655"/>
                    </a:lnTo>
                    <a:lnTo>
                      <a:pt x="1588" y="655"/>
                    </a:lnTo>
                    <a:lnTo>
                      <a:pt x="1588" y="653"/>
                    </a:lnTo>
                    <a:lnTo>
                      <a:pt x="1588" y="653"/>
                    </a:lnTo>
                    <a:lnTo>
                      <a:pt x="1588" y="653"/>
                    </a:lnTo>
                    <a:lnTo>
                      <a:pt x="1588" y="653"/>
                    </a:lnTo>
                    <a:lnTo>
                      <a:pt x="1587" y="653"/>
                    </a:lnTo>
                    <a:lnTo>
                      <a:pt x="1587" y="653"/>
                    </a:lnTo>
                    <a:lnTo>
                      <a:pt x="1587" y="653"/>
                    </a:lnTo>
                    <a:lnTo>
                      <a:pt x="1585" y="653"/>
                    </a:lnTo>
                    <a:lnTo>
                      <a:pt x="1585" y="653"/>
                    </a:lnTo>
                    <a:lnTo>
                      <a:pt x="1585" y="653"/>
                    </a:lnTo>
                    <a:lnTo>
                      <a:pt x="1585" y="653"/>
                    </a:lnTo>
                    <a:lnTo>
                      <a:pt x="1585" y="655"/>
                    </a:lnTo>
                    <a:lnTo>
                      <a:pt x="1585" y="655"/>
                    </a:lnTo>
                    <a:lnTo>
                      <a:pt x="1585" y="655"/>
                    </a:lnTo>
                    <a:lnTo>
                      <a:pt x="1585" y="655"/>
                    </a:lnTo>
                    <a:lnTo>
                      <a:pt x="1585" y="657"/>
                    </a:lnTo>
                    <a:lnTo>
                      <a:pt x="1587" y="657"/>
                    </a:lnTo>
                    <a:lnTo>
                      <a:pt x="1587" y="657"/>
                    </a:lnTo>
                    <a:lnTo>
                      <a:pt x="1587" y="659"/>
                    </a:lnTo>
                    <a:lnTo>
                      <a:pt x="1587" y="659"/>
                    </a:lnTo>
                    <a:lnTo>
                      <a:pt x="1588" y="660"/>
                    </a:lnTo>
                    <a:lnTo>
                      <a:pt x="1588" y="660"/>
                    </a:lnTo>
                    <a:lnTo>
                      <a:pt x="1590" y="662"/>
                    </a:lnTo>
                    <a:lnTo>
                      <a:pt x="1590" y="664"/>
                    </a:lnTo>
                    <a:lnTo>
                      <a:pt x="1590" y="664"/>
                    </a:lnTo>
                    <a:lnTo>
                      <a:pt x="1590" y="664"/>
                    </a:lnTo>
                    <a:lnTo>
                      <a:pt x="1590" y="666"/>
                    </a:lnTo>
                    <a:lnTo>
                      <a:pt x="1588" y="666"/>
                    </a:lnTo>
                    <a:lnTo>
                      <a:pt x="1588" y="666"/>
                    </a:lnTo>
                    <a:lnTo>
                      <a:pt x="1588" y="666"/>
                    </a:lnTo>
                    <a:lnTo>
                      <a:pt x="1587" y="666"/>
                    </a:lnTo>
                    <a:lnTo>
                      <a:pt x="1587" y="668"/>
                    </a:lnTo>
                    <a:lnTo>
                      <a:pt x="1587" y="668"/>
                    </a:lnTo>
                    <a:lnTo>
                      <a:pt x="1587" y="668"/>
                    </a:lnTo>
                    <a:lnTo>
                      <a:pt x="1585" y="668"/>
                    </a:lnTo>
                    <a:lnTo>
                      <a:pt x="1585" y="668"/>
                    </a:lnTo>
                    <a:lnTo>
                      <a:pt x="1583" y="666"/>
                    </a:lnTo>
                    <a:lnTo>
                      <a:pt x="1583" y="666"/>
                    </a:lnTo>
                    <a:lnTo>
                      <a:pt x="1583" y="666"/>
                    </a:lnTo>
                    <a:lnTo>
                      <a:pt x="1583" y="666"/>
                    </a:lnTo>
                    <a:lnTo>
                      <a:pt x="1583" y="666"/>
                    </a:lnTo>
                    <a:lnTo>
                      <a:pt x="1581" y="666"/>
                    </a:lnTo>
                    <a:lnTo>
                      <a:pt x="1581" y="666"/>
                    </a:lnTo>
                    <a:lnTo>
                      <a:pt x="1581" y="666"/>
                    </a:lnTo>
                    <a:lnTo>
                      <a:pt x="1579" y="668"/>
                    </a:lnTo>
                    <a:lnTo>
                      <a:pt x="1579" y="668"/>
                    </a:lnTo>
                    <a:lnTo>
                      <a:pt x="1579" y="668"/>
                    </a:lnTo>
                    <a:lnTo>
                      <a:pt x="1579" y="670"/>
                    </a:lnTo>
                    <a:lnTo>
                      <a:pt x="1579" y="670"/>
                    </a:lnTo>
                    <a:lnTo>
                      <a:pt x="1579" y="671"/>
                    </a:lnTo>
                    <a:lnTo>
                      <a:pt x="1579" y="673"/>
                    </a:lnTo>
                    <a:lnTo>
                      <a:pt x="1579" y="673"/>
                    </a:lnTo>
                    <a:lnTo>
                      <a:pt x="1579" y="675"/>
                    </a:lnTo>
                    <a:lnTo>
                      <a:pt x="1579" y="675"/>
                    </a:lnTo>
                    <a:lnTo>
                      <a:pt x="1578" y="677"/>
                    </a:lnTo>
                    <a:lnTo>
                      <a:pt x="1578" y="677"/>
                    </a:lnTo>
                    <a:lnTo>
                      <a:pt x="1578" y="677"/>
                    </a:lnTo>
                    <a:lnTo>
                      <a:pt x="1578" y="677"/>
                    </a:lnTo>
                    <a:lnTo>
                      <a:pt x="1578" y="677"/>
                    </a:lnTo>
                    <a:lnTo>
                      <a:pt x="1576" y="675"/>
                    </a:lnTo>
                    <a:lnTo>
                      <a:pt x="1576" y="675"/>
                    </a:lnTo>
                    <a:lnTo>
                      <a:pt x="1576" y="675"/>
                    </a:lnTo>
                    <a:lnTo>
                      <a:pt x="1576" y="675"/>
                    </a:lnTo>
                    <a:lnTo>
                      <a:pt x="1576" y="675"/>
                    </a:lnTo>
                    <a:lnTo>
                      <a:pt x="1574" y="673"/>
                    </a:lnTo>
                    <a:lnTo>
                      <a:pt x="1574" y="673"/>
                    </a:lnTo>
                    <a:lnTo>
                      <a:pt x="1574" y="673"/>
                    </a:lnTo>
                    <a:lnTo>
                      <a:pt x="1574" y="671"/>
                    </a:lnTo>
                    <a:lnTo>
                      <a:pt x="1574" y="671"/>
                    </a:lnTo>
                    <a:lnTo>
                      <a:pt x="1574" y="671"/>
                    </a:lnTo>
                    <a:lnTo>
                      <a:pt x="1572" y="670"/>
                    </a:lnTo>
                    <a:lnTo>
                      <a:pt x="1572" y="670"/>
                    </a:lnTo>
                    <a:lnTo>
                      <a:pt x="1570" y="670"/>
                    </a:lnTo>
                    <a:lnTo>
                      <a:pt x="1570" y="670"/>
                    </a:lnTo>
                    <a:lnTo>
                      <a:pt x="1570" y="670"/>
                    </a:lnTo>
                    <a:lnTo>
                      <a:pt x="1568" y="670"/>
                    </a:lnTo>
                    <a:lnTo>
                      <a:pt x="1568" y="671"/>
                    </a:lnTo>
                    <a:lnTo>
                      <a:pt x="1568" y="673"/>
                    </a:lnTo>
                    <a:lnTo>
                      <a:pt x="1568" y="673"/>
                    </a:lnTo>
                    <a:lnTo>
                      <a:pt x="1568" y="673"/>
                    </a:lnTo>
                    <a:lnTo>
                      <a:pt x="1568" y="673"/>
                    </a:lnTo>
                    <a:lnTo>
                      <a:pt x="1568" y="675"/>
                    </a:lnTo>
                    <a:lnTo>
                      <a:pt x="1570" y="675"/>
                    </a:lnTo>
                    <a:lnTo>
                      <a:pt x="1570" y="675"/>
                    </a:lnTo>
                    <a:lnTo>
                      <a:pt x="1570" y="675"/>
                    </a:lnTo>
                    <a:lnTo>
                      <a:pt x="1570" y="677"/>
                    </a:lnTo>
                    <a:lnTo>
                      <a:pt x="1572" y="677"/>
                    </a:lnTo>
                    <a:lnTo>
                      <a:pt x="1572" y="677"/>
                    </a:lnTo>
                    <a:lnTo>
                      <a:pt x="1572" y="679"/>
                    </a:lnTo>
                    <a:lnTo>
                      <a:pt x="1574" y="679"/>
                    </a:lnTo>
                    <a:lnTo>
                      <a:pt x="1574" y="679"/>
                    </a:lnTo>
                    <a:lnTo>
                      <a:pt x="1574" y="679"/>
                    </a:lnTo>
                    <a:lnTo>
                      <a:pt x="1576" y="679"/>
                    </a:lnTo>
                    <a:lnTo>
                      <a:pt x="1576" y="679"/>
                    </a:lnTo>
                    <a:lnTo>
                      <a:pt x="1578" y="680"/>
                    </a:lnTo>
                    <a:lnTo>
                      <a:pt x="1578" y="680"/>
                    </a:lnTo>
                    <a:lnTo>
                      <a:pt x="1578" y="680"/>
                    </a:lnTo>
                    <a:lnTo>
                      <a:pt x="1578" y="682"/>
                    </a:lnTo>
                    <a:lnTo>
                      <a:pt x="1578" y="682"/>
                    </a:lnTo>
                    <a:lnTo>
                      <a:pt x="1578" y="682"/>
                    </a:lnTo>
                    <a:lnTo>
                      <a:pt x="1578" y="682"/>
                    </a:lnTo>
                    <a:lnTo>
                      <a:pt x="1578" y="682"/>
                    </a:lnTo>
                    <a:lnTo>
                      <a:pt x="1576" y="682"/>
                    </a:lnTo>
                    <a:lnTo>
                      <a:pt x="1576" y="682"/>
                    </a:lnTo>
                    <a:lnTo>
                      <a:pt x="1576" y="684"/>
                    </a:lnTo>
                    <a:lnTo>
                      <a:pt x="1576" y="684"/>
                    </a:lnTo>
                    <a:lnTo>
                      <a:pt x="1576" y="682"/>
                    </a:lnTo>
                    <a:lnTo>
                      <a:pt x="1574" y="682"/>
                    </a:lnTo>
                    <a:lnTo>
                      <a:pt x="1574" y="682"/>
                    </a:lnTo>
                    <a:lnTo>
                      <a:pt x="1574" y="682"/>
                    </a:lnTo>
                    <a:lnTo>
                      <a:pt x="1574" y="682"/>
                    </a:lnTo>
                    <a:lnTo>
                      <a:pt x="1572" y="682"/>
                    </a:lnTo>
                    <a:lnTo>
                      <a:pt x="1572" y="682"/>
                    </a:lnTo>
                    <a:lnTo>
                      <a:pt x="1570" y="682"/>
                    </a:lnTo>
                    <a:lnTo>
                      <a:pt x="1570" y="682"/>
                    </a:lnTo>
                    <a:lnTo>
                      <a:pt x="1570" y="680"/>
                    </a:lnTo>
                    <a:lnTo>
                      <a:pt x="1570" y="680"/>
                    </a:lnTo>
                    <a:lnTo>
                      <a:pt x="1568" y="680"/>
                    </a:lnTo>
                    <a:lnTo>
                      <a:pt x="1567" y="679"/>
                    </a:lnTo>
                    <a:lnTo>
                      <a:pt x="1565" y="679"/>
                    </a:lnTo>
                    <a:lnTo>
                      <a:pt x="1565" y="677"/>
                    </a:lnTo>
                    <a:lnTo>
                      <a:pt x="1565" y="677"/>
                    </a:lnTo>
                    <a:lnTo>
                      <a:pt x="1563" y="677"/>
                    </a:lnTo>
                    <a:lnTo>
                      <a:pt x="1563" y="677"/>
                    </a:lnTo>
                    <a:lnTo>
                      <a:pt x="1563" y="677"/>
                    </a:lnTo>
                    <a:lnTo>
                      <a:pt x="1561" y="675"/>
                    </a:lnTo>
                    <a:lnTo>
                      <a:pt x="1561" y="675"/>
                    </a:lnTo>
                    <a:lnTo>
                      <a:pt x="1561" y="677"/>
                    </a:lnTo>
                    <a:lnTo>
                      <a:pt x="1559" y="677"/>
                    </a:lnTo>
                    <a:lnTo>
                      <a:pt x="1559" y="677"/>
                    </a:lnTo>
                    <a:lnTo>
                      <a:pt x="1559" y="679"/>
                    </a:lnTo>
                    <a:lnTo>
                      <a:pt x="1559" y="679"/>
                    </a:lnTo>
                    <a:lnTo>
                      <a:pt x="1561" y="680"/>
                    </a:lnTo>
                    <a:lnTo>
                      <a:pt x="1561" y="680"/>
                    </a:lnTo>
                    <a:lnTo>
                      <a:pt x="1561" y="682"/>
                    </a:lnTo>
                    <a:lnTo>
                      <a:pt x="1561" y="682"/>
                    </a:lnTo>
                    <a:lnTo>
                      <a:pt x="1561" y="684"/>
                    </a:lnTo>
                    <a:lnTo>
                      <a:pt x="1563" y="684"/>
                    </a:lnTo>
                    <a:lnTo>
                      <a:pt x="1563" y="684"/>
                    </a:lnTo>
                    <a:lnTo>
                      <a:pt x="1563" y="684"/>
                    </a:lnTo>
                    <a:lnTo>
                      <a:pt x="1563" y="684"/>
                    </a:lnTo>
                    <a:lnTo>
                      <a:pt x="1563" y="684"/>
                    </a:lnTo>
                    <a:lnTo>
                      <a:pt x="1565" y="686"/>
                    </a:lnTo>
                    <a:lnTo>
                      <a:pt x="1565" y="686"/>
                    </a:lnTo>
                    <a:lnTo>
                      <a:pt x="1565" y="686"/>
                    </a:lnTo>
                    <a:lnTo>
                      <a:pt x="1565" y="686"/>
                    </a:lnTo>
                    <a:lnTo>
                      <a:pt x="1565" y="686"/>
                    </a:lnTo>
                    <a:lnTo>
                      <a:pt x="1565" y="688"/>
                    </a:lnTo>
                    <a:lnTo>
                      <a:pt x="1565" y="688"/>
                    </a:lnTo>
                    <a:lnTo>
                      <a:pt x="1565" y="688"/>
                    </a:lnTo>
                    <a:lnTo>
                      <a:pt x="1563" y="688"/>
                    </a:lnTo>
                    <a:lnTo>
                      <a:pt x="1563" y="688"/>
                    </a:lnTo>
                    <a:lnTo>
                      <a:pt x="1563" y="688"/>
                    </a:lnTo>
                    <a:lnTo>
                      <a:pt x="1563" y="688"/>
                    </a:lnTo>
                    <a:lnTo>
                      <a:pt x="1561" y="688"/>
                    </a:lnTo>
                    <a:lnTo>
                      <a:pt x="1561" y="688"/>
                    </a:lnTo>
                    <a:lnTo>
                      <a:pt x="1559" y="688"/>
                    </a:lnTo>
                    <a:lnTo>
                      <a:pt x="1558" y="688"/>
                    </a:lnTo>
                    <a:lnTo>
                      <a:pt x="1556" y="688"/>
                    </a:lnTo>
                    <a:lnTo>
                      <a:pt x="1554" y="688"/>
                    </a:lnTo>
                    <a:lnTo>
                      <a:pt x="1554" y="688"/>
                    </a:lnTo>
                    <a:lnTo>
                      <a:pt x="1552" y="688"/>
                    </a:lnTo>
                    <a:lnTo>
                      <a:pt x="1550" y="689"/>
                    </a:lnTo>
                    <a:lnTo>
                      <a:pt x="1550" y="689"/>
                    </a:lnTo>
                    <a:lnTo>
                      <a:pt x="1550" y="689"/>
                    </a:lnTo>
                    <a:lnTo>
                      <a:pt x="1549" y="689"/>
                    </a:lnTo>
                    <a:lnTo>
                      <a:pt x="1549" y="689"/>
                    </a:lnTo>
                    <a:lnTo>
                      <a:pt x="1549" y="688"/>
                    </a:lnTo>
                    <a:lnTo>
                      <a:pt x="1549" y="688"/>
                    </a:lnTo>
                    <a:lnTo>
                      <a:pt x="1547" y="688"/>
                    </a:lnTo>
                    <a:lnTo>
                      <a:pt x="1547" y="689"/>
                    </a:lnTo>
                    <a:lnTo>
                      <a:pt x="1547" y="689"/>
                    </a:lnTo>
                    <a:lnTo>
                      <a:pt x="1547" y="689"/>
                    </a:lnTo>
                    <a:lnTo>
                      <a:pt x="1547" y="691"/>
                    </a:lnTo>
                    <a:lnTo>
                      <a:pt x="1547" y="691"/>
                    </a:lnTo>
                    <a:lnTo>
                      <a:pt x="1545" y="691"/>
                    </a:lnTo>
                    <a:lnTo>
                      <a:pt x="1545" y="691"/>
                    </a:lnTo>
                    <a:lnTo>
                      <a:pt x="1543" y="691"/>
                    </a:lnTo>
                    <a:lnTo>
                      <a:pt x="1541" y="691"/>
                    </a:lnTo>
                    <a:lnTo>
                      <a:pt x="1540" y="691"/>
                    </a:lnTo>
                    <a:lnTo>
                      <a:pt x="1540" y="691"/>
                    </a:lnTo>
                    <a:lnTo>
                      <a:pt x="1538" y="691"/>
                    </a:lnTo>
                    <a:lnTo>
                      <a:pt x="1536" y="693"/>
                    </a:lnTo>
                    <a:lnTo>
                      <a:pt x="1536" y="693"/>
                    </a:lnTo>
                    <a:lnTo>
                      <a:pt x="1536" y="693"/>
                    </a:lnTo>
                    <a:lnTo>
                      <a:pt x="1534" y="691"/>
                    </a:lnTo>
                    <a:lnTo>
                      <a:pt x="1534" y="691"/>
                    </a:lnTo>
                    <a:lnTo>
                      <a:pt x="1534" y="691"/>
                    </a:lnTo>
                    <a:lnTo>
                      <a:pt x="1534" y="691"/>
                    </a:lnTo>
                    <a:lnTo>
                      <a:pt x="1534" y="691"/>
                    </a:lnTo>
                    <a:lnTo>
                      <a:pt x="1534" y="691"/>
                    </a:lnTo>
                    <a:lnTo>
                      <a:pt x="1534" y="693"/>
                    </a:lnTo>
                    <a:lnTo>
                      <a:pt x="1534" y="693"/>
                    </a:lnTo>
                    <a:lnTo>
                      <a:pt x="1534" y="693"/>
                    </a:lnTo>
                    <a:lnTo>
                      <a:pt x="1534" y="695"/>
                    </a:lnTo>
                    <a:lnTo>
                      <a:pt x="1532" y="695"/>
                    </a:lnTo>
                    <a:lnTo>
                      <a:pt x="1532" y="695"/>
                    </a:lnTo>
                    <a:lnTo>
                      <a:pt x="1532" y="695"/>
                    </a:lnTo>
                    <a:lnTo>
                      <a:pt x="1532" y="695"/>
                    </a:lnTo>
                    <a:lnTo>
                      <a:pt x="1532" y="695"/>
                    </a:lnTo>
                    <a:lnTo>
                      <a:pt x="1532" y="695"/>
                    </a:lnTo>
                    <a:lnTo>
                      <a:pt x="1530" y="693"/>
                    </a:lnTo>
                    <a:lnTo>
                      <a:pt x="1530" y="693"/>
                    </a:lnTo>
                    <a:lnTo>
                      <a:pt x="1530" y="693"/>
                    </a:lnTo>
                    <a:lnTo>
                      <a:pt x="1530" y="693"/>
                    </a:lnTo>
                    <a:lnTo>
                      <a:pt x="1530" y="693"/>
                    </a:lnTo>
                    <a:lnTo>
                      <a:pt x="1529" y="693"/>
                    </a:lnTo>
                    <a:lnTo>
                      <a:pt x="1529" y="693"/>
                    </a:lnTo>
                    <a:lnTo>
                      <a:pt x="1529" y="695"/>
                    </a:lnTo>
                    <a:lnTo>
                      <a:pt x="1530" y="695"/>
                    </a:lnTo>
                    <a:lnTo>
                      <a:pt x="1530" y="697"/>
                    </a:lnTo>
                    <a:lnTo>
                      <a:pt x="1530" y="697"/>
                    </a:lnTo>
                    <a:lnTo>
                      <a:pt x="1530" y="698"/>
                    </a:lnTo>
                    <a:lnTo>
                      <a:pt x="1530" y="698"/>
                    </a:lnTo>
                    <a:lnTo>
                      <a:pt x="1530" y="698"/>
                    </a:lnTo>
                    <a:lnTo>
                      <a:pt x="1530" y="698"/>
                    </a:lnTo>
                    <a:lnTo>
                      <a:pt x="1530" y="698"/>
                    </a:lnTo>
                    <a:lnTo>
                      <a:pt x="1530" y="698"/>
                    </a:lnTo>
                    <a:lnTo>
                      <a:pt x="1530" y="700"/>
                    </a:lnTo>
                    <a:lnTo>
                      <a:pt x="1530" y="700"/>
                    </a:lnTo>
                    <a:lnTo>
                      <a:pt x="1530" y="700"/>
                    </a:lnTo>
                    <a:lnTo>
                      <a:pt x="1529" y="700"/>
                    </a:lnTo>
                    <a:lnTo>
                      <a:pt x="1527" y="700"/>
                    </a:lnTo>
                    <a:lnTo>
                      <a:pt x="1525" y="702"/>
                    </a:lnTo>
                    <a:lnTo>
                      <a:pt x="1525" y="702"/>
                    </a:lnTo>
                    <a:lnTo>
                      <a:pt x="1523" y="702"/>
                    </a:lnTo>
                    <a:lnTo>
                      <a:pt x="1523" y="702"/>
                    </a:lnTo>
                    <a:lnTo>
                      <a:pt x="1521" y="702"/>
                    </a:lnTo>
                    <a:lnTo>
                      <a:pt x="1521" y="704"/>
                    </a:lnTo>
                    <a:lnTo>
                      <a:pt x="1521" y="704"/>
                    </a:lnTo>
                    <a:lnTo>
                      <a:pt x="1521" y="704"/>
                    </a:lnTo>
                    <a:lnTo>
                      <a:pt x="1521" y="704"/>
                    </a:lnTo>
                    <a:lnTo>
                      <a:pt x="1523" y="706"/>
                    </a:lnTo>
                    <a:lnTo>
                      <a:pt x="1523" y="706"/>
                    </a:lnTo>
                    <a:lnTo>
                      <a:pt x="1523" y="706"/>
                    </a:lnTo>
                    <a:lnTo>
                      <a:pt x="1525" y="708"/>
                    </a:lnTo>
                    <a:lnTo>
                      <a:pt x="1525" y="708"/>
                    </a:lnTo>
                    <a:lnTo>
                      <a:pt x="1525" y="708"/>
                    </a:lnTo>
                    <a:lnTo>
                      <a:pt x="1523" y="708"/>
                    </a:lnTo>
                    <a:lnTo>
                      <a:pt x="1523" y="708"/>
                    </a:lnTo>
                    <a:lnTo>
                      <a:pt x="1523" y="708"/>
                    </a:lnTo>
                    <a:lnTo>
                      <a:pt x="1523" y="708"/>
                    </a:lnTo>
                    <a:lnTo>
                      <a:pt x="1523" y="708"/>
                    </a:lnTo>
                    <a:lnTo>
                      <a:pt x="1521" y="708"/>
                    </a:lnTo>
                    <a:lnTo>
                      <a:pt x="1521" y="708"/>
                    </a:lnTo>
                    <a:lnTo>
                      <a:pt x="1521" y="708"/>
                    </a:lnTo>
                    <a:lnTo>
                      <a:pt x="1520" y="708"/>
                    </a:lnTo>
                    <a:lnTo>
                      <a:pt x="1520" y="708"/>
                    </a:lnTo>
                    <a:lnTo>
                      <a:pt x="1520" y="708"/>
                    </a:lnTo>
                    <a:lnTo>
                      <a:pt x="1518" y="708"/>
                    </a:lnTo>
                    <a:lnTo>
                      <a:pt x="1518" y="708"/>
                    </a:lnTo>
                    <a:lnTo>
                      <a:pt x="1516" y="708"/>
                    </a:lnTo>
                    <a:lnTo>
                      <a:pt x="1516" y="708"/>
                    </a:lnTo>
                    <a:lnTo>
                      <a:pt x="1516" y="708"/>
                    </a:lnTo>
                    <a:lnTo>
                      <a:pt x="1514" y="708"/>
                    </a:lnTo>
                    <a:lnTo>
                      <a:pt x="1514" y="708"/>
                    </a:lnTo>
                    <a:lnTo>
                      <a:pt x="1514" y="708"/>
                    </a:lnTo>
                    <a:lnTo>
                      <a:pt x="1514" y="708"/>
                    </a:lnTo>
                    <a:lnTo>
                      <a:pt x="1514" y="709"/>
                    </a:lnTo>
                    <a:lnTo>
                      <a:pt x="1514" y="709"/>
                    </a:lnTo>
                    <a:lnTo>
                      <a:pt x="1514" y="711"/>
                    </a:lnTo>
                    <a:lnTo>
                      <a:pt x="1514" y="711"/>
                    </a:lnTo>
                    <a:lnTo>
                      <a:pt x="1514" y="713"/>
                    </a:lnTo>
                    <a:lnTo>
                      <a:pt x="1514" y="713"/>
                    </a:lnTo>
                    <a:lnTo>
                      <a:pt x="1516" y="715"/>
                    </a:lnTo>
                    <a:lnTo>
                      <a:pt x="1516" y="717"/>
                    </a:lnTo>
                    <a:lnTo>
                      <a:pt x="1516" y="718"/>
                    </a:lnTo>
                    <a:lnTo>
                      <a:pt x="1514" y="720"/>
                    </a:lnTo>
                    <a:lnTo>
                      <a:pt x="1514" y="722"/>
                    </a:lnTo>
                    <a:lnTo>
                      <a:pt x="1514" y="722"/>
                    </a:lnTo>
                    <a:lnTo>
                      <a:pt x="1512" y="722"/>
                    </a:lnTo>
                    <a:lnTo>
                      <a:pt x="1512" y="722"/>
                    </a:lnTo>
                    <a:lnTo>
                      <a:pt x="1512" y="722"/>
                    </a:lnTo>
                    <a:lnTo>
                      <a:pt x="1511" y="722"/>
                    </a:lnTo>
                    <a:lnTo>
                      <a:pt x="1511" y="720"/>
                    </a:lnTo>
                    <a:lnTo>
                      <a:pt x="1509" y="720"/>
                    </a:lnTo>
                    <a:lnTo>
                      <a:pt x="1509" y="720"/>
                    </a:lnTo>
                    <a:lnTo>
                      <a:pt x="1509" y="720"/>
                    </a:lnTo>
                    <a:lnTo>
                      <a:pt x="1507" y="720"/>
                    </a:lnTo>
                    <a:lnTo>
                      <a:pt x="1507" y="720"/>
                    </a:lnTo>
                    <a:lnTo>
                      <a:pt x="1505" y="720"/>
                    </a:lnTo>
                    <a:lnTo>
                      <a:pt x="1503" y="720"/>
                    </a:lnTo>
                    <a:lnTo>
                      <a:pt x="1503" y="722"/>
                    </a:lnTo>
                    <a:lnTo>
                      <a:pt x="1502" y="724"/>
                    </a:lnTo>
                    <a:lnTo>
                      <a:pt x="1502" y="724"/>
                    </a:lnTo>
                    <a:lnTo>
                      <a:pt x="1502" y="726"/>
                    </a:lnTo>
                    <a:lnTo>
                      <a:pt x="1502" y="726"/>
                    </a:lnTo>
                    <a:lnTo>
                      <a:pt x="1502" y="727"/>
                    </a:lnTo>
                    <a:lnTo>
                      <a:pt x="1503" y="727"/>
                    </a:lnTo>
                    <a:lnTo>
                      <a:pt x="1503" y="727"/>
                    </a:lnTo>
                    <a:lnTo>
                      <a:pt x="1503" y="729"/>
                    </a:lnTo>
                    <a:lnTo>
                      <a:pt x="1503" y="729"/>
                    </a:lnTo>
                    <a:lnTo>
                      <a:pt x="1505" y="729"/>
                    </a:lnTo>
                    <a:lnTo>
                      <a:pt x="1505" y="729"/>
                    </a:lnTo>
                    <a:lnTo>
                      <a:pt x="1505" y="731"/>
                    </a:lnTo>
                    <a:lnTo>
                      <a:pt x="1505" y="731"/>
                    </a:lnTo>
                    <a:lnTo>
                      <a:pt x="1505" y="733"/>
                    </a:lnTo>
                    <a:lnTo>
                      <a:pt x="1505" y="733"/>
                    </a:lnTo>
                    <a:lnTo>
                      <a:pt x="1505" y="733"/>
                    </a:lnTo>
                    <a:lnTo>
                      <a:pt x="1503" y="735"/>
                    </a:lnTo>
                    <a:lnTo>
                      <a:pt x="1503" y="735"/>
                    </a:lnTo>
                    <a:lnTo>
                      <a:pt x="1503" y="735"/>
                    </a:lnTo>
                    <a:lnTo>
                      <a:pt x="1502" y="735"/>
                    </a:lnTo>
                    <a:lnTo>
                      <a:pt x="1502" y="735"/>
                    </a:lnTo>
                    <a:lnTo>
                      <a:pt x="1502" y="735"/>
                    </a:lnTo>
                    <a:lnTo>
                      <a:pt x="1500" y="735"/>
                    </a:lnTo>
                    <a:lnTo>
                      <a:pt x="1500" y="735"/>
                    </a:lnTo>
                    <a:lnTo>
                      <a:pt x="1496" y="735"/>
                    </a:lnTo>
                    <a:lnTo>
                      <a:pt x="1494" y="735"/>
                    </a:lnTo>
                    <a:lnTo>
                      <a:pt x="1494" y="735"/>
                    </a:lnTo>
                    <a:lnTo>
                      <a:pt x="1493" y="735"/>
                    </a:lnTo>
                    <a:lnTo>
                      <a:pt x="1493" y="735"/>
                    </a:lnTo>
                    <a:lnTo>
                      <a:pt x="1493" y="733"/>
                    </a:lnTo>
                    <a:lnTo>
                      <a:pt x="1493" y="733"/>
                    </a:lnTo>
                    <a:lnTo>
                      <a:pt x="1493" y="733"/>
                    </a:lnTo>
                    <a:lnTo>
                      <a:pt x="1493" y="733"/>
                    </a:lnTo>
                    <a:lnTo>
                      <a:pt x="1493" y="733"/>
                    </a:lnTo>
                    <a:lnTo>
                      <a:pt x="1493" y="733"/>
                    </a:lnTo>
                    <a:lnTo>
                      <a:pt x="1491" y="733"/>
                    </a:lnTo>
                    <a:lnTo>
                      <a:pt x="1491" y="731"/>
                    </a:lnTo>
                    <a:lnTo>
                      <a:pt x="1491" y="731"/>
                    </a:lnTo>
                    <a:lnTo>
                      <a:pt x="1489" y="731"/>
                    </a:lnTo>
                    <a:lnTo>
                      <a:pt x="1489" y="729"/>
                    </a:lnTo>
                    <a:lnTo>
                      <a:pt x="1489" y="729"/>
                    </a:lnTo>
                    <a:lnTo>
                      <a:pt x="1489" y="729"/>
                    </a:lnTo>
                    <a:lnTo>
                      <a:pt x="1489" y="729"/>
                    </a:lnTo>
                    <a:lnTo>
                      <a:pt x="1487" y="729"/>
                    </a:lnTo>
                    <a:lnTo>
                      <a:pt x="1487" y="729"/>
                    </a:lnTo>
                    <a:lnTo>
                      <a:pt x="1487" y="729"/>
                    </a:lnTo>
                    <a:lnTo>
                      <a:pt x="1487" y="729"/>
                    </a:lnTo>
                    <a:lnTo>
                      <a:pt x="1487" y="729"/>
                    </a:lnTo>
                    <a:lnTo>
                      <a:pt x="1487" y="729"/>
                    </a:lnTo>
                    <a:lnTo>
                      <a:pt x="1487" y="729"/>
                    </a:lnTo>
                    <a:lnTo>
                      <a:pt x="1485" y="731"/>
                    </a:lnTo>
                    <a:lnTo>
                      <a:pt x="1485" y="733"/>
                    </a:lnTo>
                    <a:lnTo>
                      <a:pt x="1485" y="733"/>
                    </a:lnTo>
                    <a:lnTo>
                      <a:pt x="1485" y="735"/>
                    </a:lnTo>
                    <a:lnTo>
                      <a:pt x="1485" y="735"/>
                    </a:lnTo>
                    <a:lnTo>
                      <a:pt x="1485" y="735"/>
                    </a:lnTo>
                    <a:lnTo>
                      <a:pt x="1485" y="735"/>
                    </a:lnTo>
                    <a:lnTo>
                      <a:pt x="1485" y="735"/>
                    </a:lnTo>
                    <a:lnTo>
                      <a:pt x="1485" y="735"/>
                    </a:lnTo>
                    <a:lnTo>
                      <a:pt x="1485" y="735"/>
                    </a:lnTo>
                    <a:lnTo>
                      <a:pt x="1483" y="735"/>
                    </a:lnTo>
                    <a:lnTo>
                      <a:pt x="1483" y="735"/>
                    </a:lnTo>
                    <a:lnTo>
                      <a:pt x="1483" y="735"/>
                    </a:lnTo>
                    <a:lnTo>
                      <a:pt x="1483" y="735"/>
                    </a:lnTo>
                    <a:lnTo>
                      <a:pt x="1482" y="735"/>
                    </a:lnTo>
                    <a:lnTo>
                      <a:pt x="1482" y="735"/>
                    </a:lnTo>
                    <a:lnTo>
                      <a:pt x="1482" y="733"/>
                    </a:lnTo>
                    <a:lnTo>
                      <a:pt x="1480" y="733"/>
                    </a:lnTo>
                    <a:lnTo>
                      <a:pt x="1480" y="733"/>
                    </a:lnTo>
                    <a:lnTo>
                      <a:pt x="1480" y="733"/>
                    </a:lnTo>
                    <a:lnTo>
                      <a:pt x="1480" y="733"/>
                    </a:lnTo>
                    <a:lnTo>
                      <a:pt x="1478" y="733"/>
                    </a:lnTo>
                    <a:lnTo>
                      <a:pt x="1478" y="733"/>
                    </a:lnTo>
                    <a:lnTo>
                      <a:pt x="1476" y="733"/>
                    </a:lnTo>
                    <a:lnTo>
                      <a:pt x="1476" y="733"/>
                    </a:lnTo>
                    <a:lnTo>
                      <a:pt x="1476" y="733"/>
                    </a:lnTo>
                    <a:lnTo>
                      <a:pt x="1476" y="731"/>
                    </a:lnTo>
                    <a:lnTo>
                      <a:pt x="1474" y="733"/>
                    </a:lnTo>
                    <a:lnTo>
                      <a:pt x="1474" y="733"/>
                    </a:lnTo>
                    <a:lnTo>
                      <a:pt x="1474" y="733"/>
                    </a:lnTo>
                    <a:lnTo>
                      <a:pt x="1473" y="733"/>
                    </a:lnTo>
                    <a:lnTo>
                      <a:pt x="1471" y="733"/>
                    </a:lnTo>
                    <a:lnTo>
                      <a:pt x="1471" y="735"/>
                    </a:lnTo>
                    <a:lnTo>
                      <a:pt x="1471" y="735"/>
                    </a:lnTo>
                    <a:lnTo>
                      <a:pt x="1471" y="735"/>
                    </a:lnTo>
                    <a:lnTo>
                      <a:pt x="1471" y="736"/>
                    </a:lnTo>
                    <a:lnTo>
                      <a:pt x="1471" y="736"/>
                    </a:lnTo>
                    <a:lnTo>
                      <a:pt x="1469" y="736"/>
                    </a:lnTo>
                    <a:lnTo>
                      <a:pt x="1469" y="736"/>
                    </a:lnTo>
                    <a:lnTo>
                      <a:pt x="1471" y="738"/>
                    </a:lnTo>
                    <a:lnTo>
                      <a:pt x="1471" y="738"/>
                    </a:lnTo>
                    <a:lnTo>
                      <a:pt x="1471" y="738"/>
                    </a:lnTo>
                    <a:lnTo>
                      <a:pt x="1471" y="738"/>
                    </a:lnTo>
                    <a:lnTo>
                      <a:pt x="1471" y="740"/>
                    </a:lnTo>
                    <a:lnTo>
                      <a:pt x="1469" y="740"/>
                    </a:lnTo>
                    <a:lnTo>
                      <a:pt x="1469" y="742"/>
                    </a:lnTo>
                    <a:lnTo>
                      <a:pt x="1469" y="742"/>
                    </a:lnTo>
                    <a:lnTo>
                      <a:pt x="1469" y="742"/>
                    </a:lnTo>
                    <a:lnTo>
                      <a:pt x="1469" y="742"/>
                    </a:lnTo>
                    <a:lnTo>
                      <a:pt x="1469" y="744"/>
                    </a:lnTo>
                    <a:lnTo>
                      <a:pt x="1471" y="744"/>
                    </a:lnTo>
                    <a:lnTo>
                      <a:pt x="1471" y="744"/>
                    </a:lnTo>
                    <a:lnTo>
                      <a:pt x="1471" y="744"/>
                    </a:lnTo>
                    <a:lnTo>
                      <a:pt x="1473" y="745"/>
                    </a:lnTo>
                    <a:lnTo>
                      <a:pt x="1473" y="745"/>
                    </a:lnTo>
                    <a:lnTo>
                      <a:pt x="1473" y="745"/>
                    </a:lnTo>
                    <a:lnTo>
                      <a:pt x="1473" y="745"/>
                    </a:lnTo>
                    <a:lnTo>
                      <a:pt x="1473" y="745"/>
                    </a:lnTo>
                    <a:lnTo>
                      <a:pt x="1473" y="745"/>
                    </a:lnTo>
                    <a:lnTo>
                      <a:pt x="1473" y="745"/>
                    </a:lnTo>
                    <a:lnTo>
                      <a:pt x="1471" y="745"/>
                    </a:lnTo>
                    <a:lnTo>
                      <a:pt x="1471" y="747"/>
                    </a:lnTo>
                    <a:lnTo>
                      <a:pt x="1469" y="747"/>
                    </a:lnTo>
                    <a:lnTo>
                      <a:pt x="1469" y="747"/>
                    </a:lnTo>
                    <a:lnTo>
                      <a:pt x="1469" y="747"/>
                    </a:lnTo>
                    <a:lnTo>
                      <a:pt x="1469" y="747"/>
                    </a:lnTo>
                    <a:lnTo>
                      <a:pt x="1467" y="745"/>
                    </a:lnTo>
                    <a:lnTo>
                      <a:pt x="1467" y="745"/>
                    </a:lnTo>
                    <a:lnTo>
                      <a:pt x="1467" y="745"/>
                    </a:lnTo>
                    <a:lnTo>
                      <a:pt x="1467" y="745"/>
                    </a:lnTo>
                    <a:lnTo>
                      <a:pt x="1467" y="745"/>
                    </a:lnTo>
                    <a:lnTo>
                      <a:pt x="1467" y="744"/>
                    </a:lnTo>
                    <a:lnTo>
                      <a:pt x="1465" y="744"/>
                    </a:lnTo>
                    <a:lnTo>
                      <a:pt x="1465" y="742"/>
                    </a:lnTo>
                    <a:lnTo>
                      <a:pt x="1465" y="742"/>
                    </a:lnTo>
                    <a:lnTo>
                      <a:pt x="1467" y="742"/>
                    </a:lnTo>
                    <a:lnTo>
                      <a:pt x="1467" y="742"/>
                    </a:lnTo>
                    <a:lnTo>
                      <a:pt x="1467" y="740"/>
                    </a:lnTo>
                    <a:lnTo>
                      <a:pt x="1467" y="740"/>
                    </a:lnTo>
                    <a:lnTo>
                      <a:pt x="1467" y="740"/>
                    </a:lnTo>
                    <a:lnTo>
                      <a:pt x="1467" y="738"/>
                    </a:lnTo>
                    <a:lnTo>
                      <a:pt x="1467" y="738"/>
                    </a:lnTo>
                    <a:lnTo>
                      <a:pt x="1467" y="738"/>
                    </a:lnTo>
                    <a:lnTo>
                      <a:pt x="1467" y="738"/>
                    </a:lnTo>
                    <a:lnTo>
                      <a:pt x="1467" y="736"/>
                    </a:lnTo>
                    <a:lnTo>
                      <a:pt x="1467" y="736"/>
                    </a:lnTo>
                    <a:lnTo>
                      <a:pt x="1467" y="736"/>
                    </a:lnTo>
                    <a:lnTo>
                      <a:pt x="1469" y="735"/>
                    </a:lnTo>
                    <a:lnTo>
                      <a:pt x="1469" y="735"/>
                    </a:lnTo>
                    <a:lnTo>
                      <a:pt x="1469" y="735"/>
                    </a:lnTo>
                    <a:lnTo>
                      <a:pt x="1469" y="733"/>
                    </a:lnTo>
                    <a:lnTo>
                      <a:pt x="1469" y="733"/>
                    </a:lnTo>
                    <a:lnTo>
                      <a:pt x="1467" y="733"/>
                    </a:lnTo>
                    <a:lnTo>
                      <a:pt x="1467" y="733"/>
                    </a:lnTo>
                    <a:lnTo>
                      <a:pt x="1467" y="733"/>
                    </a:lnTo>
                    <a:lnTo>
                      <a:pt x="1465" y="733"/>
                    </a:lnTo>
                    <a:lnTo>
                      <a:pt x="1465" y="733"/>
                    </a:lnTo>
                    <a:lnTo>
                      <a:pt x="1465" y="731"/>
                    </a:lnTo>
                    <a:lnTo>
                      <a:pt x="1464" y="731"/>
                    </a:lnTo>
                    <a:lnTo>
                      <a:pt x="1462" y="731"/>
                    </a:lnTo>
                    <a:lnTo>
                      <a:pt x="1460" y="731"/>
                    </a:lnTo>
                    <a:lnTo>
                      <a:pt x="1458" y="731"/>
                    </a:lnTo>
                    <a:lnTo>
                      <a:pt x="1456" y="733"/>
                    </a:lnTo>
                    <a:lnTo>
                      <a:pt x="1456" y="733"/>
                    </a:lnTo>
                    <a:lnTo>
                      <a:pt x="1455" y="733"/>
                    </a:lnTo>
                    <a:lnTo>
                      <a:pt x="1453" y="735"/>
                    </a:lnTo>
                    <a:lnTo>
                      <a:pt x="1453" y="736"/>
                    </a:lnTo>
                    <a:lnTo>
                      <a:pt x="1451" y="736"/>
                    </a:lnTo>
                    <a:lnTo>
                      <a:pt x="1451" y="736"/>
                    </a:lnTo>
                    <a:lnTo>
                      <a:pt x="1449" y="738"/>
                    </a:lnTo>
                    <a:lnTo>
                      <a:pt x="1449" y="738"/>
                    </a:lnTo>
                    <a:lnTo>
                      <a:pt x="1449" y="736"/>
                    </a:lnTo>
                    <a:lnTo>
                      <a:pt x="1449" y="736"/>
                    </a:lnTo>
                    <a:lnTo>
                      <a:pt x="1449" y="738"/>
                    </a:lnTo>
                    <a:lnTo>
                      <a:pt x="1447" y="738"/>
                    </a:lnTo>
                    <a:lnTo>
                      <a:pt x="1445" y="738"/>
                    </a:lnTo>
                    <a:lnTo>
                      <a:pt x="1445" y="738"/>
                    </a:lnTo>
                    <a:lnTo>
                      <a:pt x="1445" y="738"/>
                    </a:lnTo>
                    <a:lnTo>
                      <a:pt x="1445" y="738"/>
                    </a:lnTo>
                    <a:lnTo>
                      <a:pt x="1445" y="740"/>
                    </a:lnTo>
                    <a:lnTo>
                      <a:pt x="1445" y="740"/>
                    </a:lnTo>
                    <a:lnTo>
                      <a:pt x="1445" y="740"/>
                    </a:lnTo>
                    <a:lnTo>
                      <a:pt x="1445" y="740"/>
                    </a:lnTo>
                    <a:lnTo>
                      <a:pt x="1445" y="740"/>
                    </a:lnTo>
                    <a:lnTo>
                      <a:pt x="1447" y="742"/>
                    </a:lnTo>
                    <a:lnTo>
                      <a:pt x="1447" y="742"/>
                    </a:lnTo>
                    <a:lnTo>
                      <a:pt x="1447" y="742"/>
                    </a:lnTo>
                    <a:lnTo>
                      <a:pt x="1447" y="742"/>
                    </a:lnTo>
                    <a:lnTo>
                      <a:pt x="1447" y="742"/>
                    </a:lnTo>
                    <a:lnTo>
                      <a:pt x="1447" y="742"/>
                    </a:lnTo>
                    <a:lnTo>
                      <a:pt x="1447" y="744"/>
                    </a:lnTo>
                    <a:lnTo>
                      <a:pt x="1447" y="744"/>
                    </a:lnTo>
                    <a:lnTo>
                      <a:pt x="1447" y="744"/>
                    </a:lnTo>
                    <a:lnTo>
                      <a:pt x="1445" y="744"/>
                    </a:lnTo>
                    <a:lnTo>
                      <a:pt x="1445" y="744"/>
                    </a:lnTo>
                    <a:lnTo>
                      <a:pt x="1445" y="744"/>
                    </a:lnTo>
                    <a:lnTo>
                      <a:pt x="1445" y="745"/>
                    </a:lnTo>
                    <a:lnTo>
                      <a:pt x="1445" y="745"/>
                    </a:lnTo>
                    <a:lnTo>
                      <a:pt x="1444" y="745"/>
                    </a:lnTo>
                    <a:lnTo>
                      <a:pt x="1444" y="745"/>
                    </a:lnTo>
                    <a:lnTo>
                      <a:pt x="1444" y="745"/>
                    </a:lnTo>
                    <a:lnTo>
                      <a:pt x="1442" y="745"/>
                    </a:lnTo>
                    <a:lnTo>
                      <a:pt x="1442" y="745"/>
                    </a:lnTo>
                    <a:lnTo>
                      <a:pt x="1442" y="745"/>
                    </a:lnTo>
                    <a:lnTo>
                      <a:pt x="1440" y="745"/>
                    </a:lnTo>
                    <a:lnTo>
                      <a:pt x="1440" y="744"/>
                    </a:lnTo>
                    <a:lnTo>
                      <a:pt x="1440" y="744"/>
                    </a:lnTo>
                    <a:lnTo>
                      <a:pt x="1440" y="744"/>
                    </a:lnTo>
                    <a:lnTo>
                      <a:pt x="1438" y="744"/>
                    </a:lnTo>
                    <a:lnTo>
                      <a:pt x="1438" y="744"/>
                    </a:lnTo>
                    <a:lnTo>
                      <a:pt x="1438" y="744"/>
                    </a:lnTo>
                    <a:lnTo>
                      <a:pt x="1438" y="742"/>
                    </a:lnTo>
                    <a:lnTo>
                      <a:pt x="1438" y="742"/>
                    </a:lnTo>
                    <a:lnTo>
                      <a:pt x="1438" y="742"/>
                    </a:lnTo>
                    <a:lnTo>
                      <a:pt x="1438" y="742"/>
                    </a:lnTo>
                    <a:lnTo>
                      <a:pt x="1438" y="742"/>
                    </a:lnTo>
                    <a:lnTo>
                      <a:pt x="1436" y="742"/>
                    </a:lnTo>
                    <a:lnTo>
                      <a:pt x="1436" y="742"/>
                    </a:lnTo>
                    <a:lnTo>
                      <a:pt x="1436" y="744"/>
                    </a:lnTo>
                    <a:lnTo>
                      <a:pt x="1436" y="744"/>
                    </a:lnTo>
                    <a:lnTo>
                      <a:pt x="1435" y="744"/>
                    </a:lnTo>
                    <a:lnTo>
                      <a:pt x="1435" y="744"/>
                    </a:lnTo>
                    <a:lnTo>
                      <a:pt x="1435" y="744"/>
                    </a:lnTo>
                    <a:lnTo>
                      <a:pt x="1435" y="745"/>
                    </a:lnTo>
                    <a:lnTo>
                      <a:pt x="1435" y="745"/>
                    </a:lnTo>
                    <a:lnTo>
                      <a:pt x="1435" y="745"/>
                    </a:lnTo>
                    <a:lnTo>
                      <a:pt x="1435" y="745"/>
                    </a:lnTo>
                    <a:lnTo>
                      <a:pt x="1435" y="745"/>
                    </a:lnTo>
                    <a:lnTo>
                      <a:pt x="1435" y="745"/>
                    </a:lnTo>
                    <a:lnTo>
                      <a:pt x="1435" y="745"/>
                    </a:lnTo>
                    <a:lnTo>
                      <a:pt x="1435" y="747"/>
                    </a:lnTo>
                    <a:lnTo>
                      <a:pt x="1435" y="747"/>
                    </a:lnTo>
                    <a:lnTo>
                      <a:pt x="1435" y="747"/>
                    </a:lnTo>
                    <a:lnTo>
                      <a:pt x="1435" y="747"/>
                    </a:lnTo>
                    <a:lnTo>
                      <a:pt x="1435" y="747"/>
                    </a:lnTo>
                    <a:lnTo>
                      <a:pt x="1435" y="749"/>
                    </a:lnTo>
                    <a:lnTo>
                      <a:pt x="1435" y="749"/>
                    </a:lnTo>
                    <a:lnTo>
                      <a:pt x="1435" y="751"/>
                    </a:lnTo>
                    <a:lnTo>
                      <a:pt x="1435" y="751"/>
                    </a:lnTo>
                    <a:lnTo>
                      <a:pt x="1435" y="751"/>
                    </a:lnTo>
                    <a:lnTo>
                      <a:pt x="1435" y="753"/>
                    </a:lnTo>
                    <a:lnTo>
                      <a:pt x="1435" y="753"/>
                    </a:lnTo>
                    <a:lnTo>
                      <a:pt x="1435" y="753"/>
                    </a:lnTo>
                    <a:lnTo>
                      <a:pt x="1435" y="753"/>
                    </a:lnTo>
                    <a:lnTo>
                      <a:pt x="1435" y="753"/>
                    </a:lnTo>
                    <a:lnTo>
                      <a:pt x="1435" y="753"/>
                    </a:lnTo>
                    <a:lnTo>
                      <a:pt x="1435" y="755"/>
                    </a:lnTo>
                    <a:lnTo>
                      <a:pt x="1435" y="755"/>
                    </a:lnTo>
                    <a:lnTo>
                      <a:pt x="1435" y="755"/>
                    </a:lnTo>
                    <a:lnTo>
                      <a:pt x="1436" y="756"/>
                    </a:lnTo>
                    <a:lnTo>
                      <a:pt x="1436" y="756"/>
                    </a:lnTo>
                    <a:lnTo>
                      <a:pt x="1436" y="756"/>
                    </a:lnTo>
                    <a:lnTo>
                      <a:pt x="1436" y="756"/>
                    </a:lnTo>
                    <a:lnTo>
                      <a:pt x="1436" y="758"/>
                    </a:lnTo>
                    <a:lnTo>
                      <a:pt x="1436" y="758"/>
                    </a:lnTo>
                    <a:lnTo>
                      <a:pt x="1436" y="758"/>
                    </a:lnTo>
                    <a:lnTo>
                      <a:pt x="1436" y="758"/>
                    </a:lnTo>
                    <a:lnTo>
                      <a:pt x="1436" y="758"/>
                    </a:lnTo>
                    <a:lnTo>
                      <a:pt x="1436" y="760"/>
                    </a:lnTo>
                    <a:lnTo>
                      <a:pt x="1436" y="760"/>
                    </a:lnTo>
                    <a:lnTo>
                      <a:pt x="1436" y="760"/>
                    </a:lnTo>
                    <a:lnTo>
                      <a:pt x="1435" y="760"/>
                    </a:lnTo>
                    <a:lnTo>
                      <a:pt x="1435" y="762"/>
                    </a:lnTo>
                    <a:lnTo>
                      <a:pt x="1435" y="762"/>
                    </a:lnTo>
                    <a:lnTo>
                      <a:pt x="1435" y="762"/>
                    </a:lnTo>
                    <a:lnTo>
                      <a:pt x="1435" y="762"/>
                    </a:lnTo>
                    <a:lnTo>
                      <a:pt x="1433" y="762"/>
                    </a:lnTo>
                    <a:lnTo>
                      <a:pt x="1433" y="762"/>
                    </a:lnTo>
                    <a:lnTo>
                      <a:pt x="1433" y="762"/>
                    </a:lnTo>
                    <a:lnTo>
                      <a:pt x="1433" y="762"/>
                    </a:lnTo>
                    <a:lnTo>
                      <a:pt x="1433" y="762"/>
                    </a:lnTo>
                    <a:lnTo>
                      <a:pt x="1431" y="762"/>
                    </a:lnTo>
                    <a:lnTo>
                      <a:pt x="1431" y="762"/>
                    </a:lnTo>
                    <a:lnTo>
                      <a:pt x="1429" y="760"/>
                    </a:lnTo>
                    <a:lnTo>
                      <a:pt x="1429" y="760"/>
                    </a:lnTo>
                    <a:lnTo>
                      <a:pt x="1429" y="760"/>
                    </a:lnTo>
                    <a:lnTo>
                      <a:pt x="1429" y="760"/>
                    </a:lnTo>
                    <a:lnTo>
                      <a:pt x="1429" y="760"/>
                    </a:lnTo>
                    <a:lnTo>
                      <a:pt x="1427" y="760"/>
                    </a:lnTo>
                    <a:lnTo>
                      <a:pt x="1426" y="758"/>
                    </a:lnTo>
                    <a:lnTo>
                      <a:pt x="1426" y="758"/>
                    </a:lnTo>
                    <a:lnTo>
                      <a:pt x="1426" y="756"/>
                    </a:lnTo>
                    <a:lnTo>
                      <a:pt x="1424" y="756"/>
                    </a:lnTo>
                    <a:lnTo>
                      <a:pt x="1424" y="756"/>
                    </a:lnTo>
                    <a:lnTo>
                      <a:pt x="1424" y="756"/>
                    </a:lnTo>
                    <a:lnTo>
                      <a:pt x="1422" y="756"/>
                    </a:lnTo>
                    <a:lnTo>
                      <a:pt x="1422" y="756"/>
                    </a:lnTo>
                    <a:lnTo>
                      <a:pt x="1420" y="756"/>
                    </a:lnTo>
                    <a:lnTo>
                      <a:pt x="1420" y="756"/>
                    </a:lnTo>
                    <a:lnTo>
                      <a:pt x="1420" y="758"/>
                    </a:lnTo>
                    <a:lnTo>
                      <a:pt x="1420" y="758"/>
                    </a:lnTo>
                    <a:lnTo>
                      <a:pt x="1420" y="758"/>
                    </a:lnTo>
                    <a:lnTo>
                      <a:pt x="1420" y="760"/>
                    </a:lnTo>
                    <a:lnTo>
                      <a:pt x="1420" y="760"/>
                    </a:lnTo>
                    <a:lnTo>
                      <a:pt x="1420" y="760"/>
                    </a:lnTo>
                    <a:lnTo>
                      <a:pt x="1420" y="760"/>
                    </a:lnTo>
                    <a:lnTo>
                      <a:pt x="1420" y="762"/>
                    </a:lnTo>
                    <a:lnTo>
                      <a:pt x="1420" y="762"/>
                    </a:lnTo>
                    <a:lnTo>
                      <a:pt x="1420" y="762"/>
                    </a:lnTo>
                    <a:lnTo>
                      <a:pt x="1420" y="762"/>
                    </a:lnTo>
                    <a:lnTo>
                      <a:pt x="1420" y="762"/>
                    </a:lnTo>
                    <a:lnTo>
                      <a:pt x="1422" y="764"/>
                    </a:lnTo>
                    <a:lnTo>
                      <a:pt x="1422" y="764"/>
                    </a:lnTo>
                    <a:lnTo>
                      <a:pt x="1422" y="764"/>
                    </a:lnTo>
                    <a:lnTo>
                      <a:pt x="1422" y="764"/>
                    </a:lnTo>
                    <a:lnTo>
                      <a:pt x="1422" y="764"/>
                    </a:lnTo>
                    <a:lnTo>
                      <a:pt x="1422" y="764"/>
                    </a:lnTo>
                    <a:lnTo>
                      <a:pt x="1422" y="765"/>
                    </a:lnTo>
                    <a:lnTo>
                      <a:pt x="1422" y="765"/>
                    </a:lnTo>
                    <a:lnTo>
                      <a:pt x="1422" y="765"/>
                    </a:lnTo>
                    <a:lnTo>
                      <a:pt x="1422" y="765"/>
                    </a:lnTo>
                    <a:lnTo>
                      <a:pt x="1422" y="765"/>
                    </a:lnTo>
                    <a:lnTo>
                      <a:pt x="1422" y="767"/>
                    </a:lnTo>
                    <a:lnTo>
                      <a:pt x="1420" y="769"/>
                    </a:lnTo>
                    <a:lnTo>
                      <a:pt x="1420" y="769"/>
                    </a:lnTo>
                    <a:lnTo>
                      <a:pt x="1420" y="769"/>
                    </a:lnTo>
                    <a:lnTo>
                      <a:pt x="1420" y="771"/>
                    </a:lnTo>
                    <a:lnTo>
                      <a:pt x="1420" y="771"/>
                    </a:lnTo>
                    <a:lnTo>
                      <a:pt x="1420" y="771"/>
                    </a:lnTo>
                    <a:lnTo>
                      <a:pt x="1418" y="771"/>
                    </a:lnTo>
                    <a:lnTo>
                      <a:pt x="1418" y="773"/>
                    </a:lnTo>
                    <a:lnTo>
                      <a:pt x="1418" y="773"/>
                    </a:lnTo>
                    <a:lnTo>
                      <a:pt x="1418" y="773"/>
                    </a:lnTo>
                    <a:lnTo>
                      <a:pt x="1417" y="773"/>
                    </a:lnTo>
                    <a:lnTo>
                      <a:pt x="1417" y="773"/>
                    </a:lnTo>
                    <a:lnTo>
                      <a:pt x="1417" y="773"/>
                    </a:lnTo>
                    <a:lnTo>
                      <a:pt x="1417" y="774"/>
                    </a:lnTo>
                    <a:lnTo>
                      <a:pt x="1417" y="774"/>
                    </a:lnTo>
                    <a:lnTo>
                      <a:pt x="1417" y="774"/>
                    </a:lnTo>
                    <a:lnTo>
                      <a:pt x="1417" y="776"/>
                    </a:lnTo>
                    <a:lnTo>
                      <a:pt x="1415" y="776"/>
                    </a:lnTo>
                    <a:lnTo>
                      <a:pt x="1415" y="776"/>
                    </a:lnTo>
                    <a:lnTo>
                      <a:pt x="1417" y="776"/>
                    </a:lnTo>
                    <a:lnTo>
                      <a:pt x="1417" y="776"/>
                    </a:lnTo>
                    <a:lnTo>
                      <a:pt x="1417" y="776"/>
                    </a:lnTo>
                    <a:lnTo>
                      <a:pt x="1418" y="776"/>
                    </a:lnTo>
                    <a:lnTo>
                      <a:pt x="1418" y="776"/>
                    </a:lnTo>
                    <a:lnTo>
                      <a:pt x="1418" y="776"/>
                    </a:lnTo>
                    <a:lnTo>
                      <a:pt x="1420" y="776"/>
                    </a:lnTo>
                    <a:lnTo>
                      <a:pt x="1420" y="776"/>
                    </a:lnTo>
                    <a:lnTo>
                      <a:pt x="1422" y="774"/>
                    </a:lnTo>
                    <a:lnTo>
                      <a:pt x="1422" y="774"/>
                    </a:lnTo>
                    <a:lnTo>
                      <a:pt x="1422" y="774"/>
                    </a:lnTo>
                    <a:lnTo>
                      <a:pt x="1422" y="774"/>
                    </a:lnTo>
                    <a:lnTo>
                      <a:pt x="1422" y="774"/>
                    </a:lnTo>
                    <a:lnTo>
                      <a:pt x="1424" y="774"/>
                    </a:lnTo>
                    <a:lnTo>
                      <a:pt x="1424" y="773"/>
                    </a:lnTo>
                    <a:lnTo>
                      <a:pt x="1424" y="773"/>
                    </a:lnTo>
                    <a:lnTo>
                      <a:pt x="1424" y="773"/>
                    </a:lnTo>
                    <a:lnTo>
                      <a:pt x="1426" y="773"/>
                    </a:lnTo>
                    <a:lnTo>
                      <a:pt x="1426" y="773"/>
                    </a:lnTo>
                    <a:lnTo>
                      <a:pt x="1426" y="773"/>
                    </a:lnTo>
                    <a:lnTo>
                      <a:pt x="1426" y="773"/>
                    </a:lnTo>
                    <a:lnTo>
                      <a:pt x="1426" y="773"/>
                    </a:lnTo>
                    <a:lnTo>
                      <a:pt x="1426" y="773"/>
                    </a:lnTo>
                    <a:lnTo>
                      <a:pt x="1427" y="773"/>
                    </a:lnTo>
                    <a:lnTo>
                      <a:pt x="1427" y="773"/>
                    </a:lnTo>
                    <a:lnTo>
                      <a:pt x="1427" y="773"/>
                    </a:lnTo>
                    <a:lnTo>
                      <a:pt x="1427" y="773"/>
                    </a:lnTo>
                    <a:lnTo>
                      <a:pt x="1427" y="773"/>
                    </a:lnTo>
                    <a:lnTo>
                      <a:pt x="1429" y="774"/>
                    </a:lnTo>
                    <a:lnTo>
                      <a:pt x="1429" y="774"/>
                    </a:lnTo>
                    <a:lnTo>
                      <a:pt x="1429" y="774"/>
                    </a:lnTo>
                    <a:lnTo>
                      <a:pt x="1429" y="776"/>
                    </a:lnTo>
                    <a:lnTo>
                      <a:pt x="1429" y="776"/>
                    </a:lnTo>
                    <a:lnTo>
                      <a:pt x="1429" y="776"/>
                    </a:lnTo>
                    <a:lnTo>
                      <a:pt x="1429" y="776"/>
                    </a:lnTo>
                    <a:lnTo>
                      <a:pt x="1429" y="776"/>
                    </a:lnTo>
                    <a:lnTo>
                      <a:pt x="1427" y="778"/>
                    </a:lnTo>
                    <a:lnTo>
                      <a:pt x="1427" y="778"/>
                    </a:lnTo>
                    <a:lnTo>
                      <a:pt x="1427" y="778"/>
                    </a:lnTo>
                    <a:lnTo>
                      <a:pt x="1427" y="778"/>
                    </a:lnTo>
                    <a:lnTo>
                      <a:pt x="1426" y="778"/>
                    </a:lnTo>
                    <a:lnTo>
                      <a:pt x="1426" y="778"/>
                    </a:lnTo>
                    <a:lnTo>
                      <a:pt x="1424" y="778"/>
                    </a:lnTo>
                    <a:lnTo>
                      <a:pt x="1424" y="778"/>
                    </a:lnTo>
                    <a:lnTo>
                      <a:pt x="1424" y="778"/>
                    </a:lnTo>
                    <a:lnTo>
                      <a:pt x="1424" y="778"/>
                    </a:lnTo>
                    <a:lnTo>
                      <a:pt x="1422" y="778"/>
                    </a:lnTo>
                    <a:lnTo>
                      <a:pt x="1422" y="778"/>
                    </a:lnTo>
                    <a:lnTo>
                      <a:pt x="1420" y="778"/>
                    </a:lnTo>
                    <a:lnTo>
                      <a:pt x="1420" y="778"/>
                    </a:lnTo>
                    <a:lnTo>
                      <a:pt x="1418" y="778"/>
                    </a:lnTo>
                    <a:lnTo>
                      <a:pt x="1418" y="778"/>
                    </a:lnTo>
                    <a:lnTo>
                      <a:pt x="1417" y="778"/>
                    </a:lnTo>
                    <a:lnTo>
                      <a:pt x="1417" y="778"/>
                    </a:lnTo>
                    <a:lnTo>
                      <a:pt x="1415" y="778"/>
                    </a:lnTo>
                    <a:lnTo>
                      <a:pt x="1415" y="778"/>
                    </a:lnTo>
                    <a:lnTo>
                      <a:pt x="1415" y="778"/>
                    </a:lnTo>
                    <a:lnTo>
                      <a:pt x="1413" y="778"/>
                    </a:lnTo>
                    <a:lnTo>
                      <a:pt x="1413" y="778"/>
                    </a:lnTo>
                    <a:lnTo>
                      <a:pt x="1413" y="778"/>
                    </a:lnTo>
                    <a:lnTo>
                      <a:pt x="1411" y="778"/>
                    </a:lnTo>
                    <a:lnTo>
                      <a:pt x="1411" y="778"/>
                    </a:lnTo>
                    <a:lnTo>
                      <a:pt x="1411" y="778"/>
                    </a:lnTo>
                    <a:lnTo>
                      <a:pt x="1409" y="778"/>
                    </a:lnTo>
                    <a:lnTo>
                      <a:pt x="1409" y="778"/>
                    </a:lnTo>
                    <a:lnTo>
                      <a:pt x="1409" y="778"/>
                    </a:lnTo>
                    <a:lnTo>
                      <a:pt x="1409" y="778"/>
                    </a:lnTo>
                    <a:lnTo>
                      <a:pt x="1407" y="780"/>
                    </a:lnTo>
                    <a:lnTo>
                      <a:pt x="1409" y="780"/>
                    </a:lnTo>
                    <a:lnTo>
                      <a:pt x="1409" y="782"/>
                    </a:lnTo>
                    <a:lnTo>
                      <a:pt x="1409" y="782"/>
                    </a:lnTo>
                    <a:lnTo>
                      <a:pt x="1409" y="782"/>
                    </a:lnTo>
                    <a:lnTo>
                      <a:pt x="1409" y="782"/>
                    </a:lnTo>
                    <a:lnTo>
                      <a:pt x="1409" y="782"/>
                    </a:lnTo>
                    <a:lnTo>
                      <a:pt x="1411" y="783"/>
                    </a:lnTo>
                    <a:lnTo>
                      <a:pt x="1411" y="783"/>
                    </a:lnTo>
                    <a:lnTo>
                      <a:pt x="1411" y="783"/>
                    </a:lnTo>
                    <a:lnTo>
                      <a:pt x="1411" y="783"/>
                    </a:lnTo>
                    <a:lnTo>
                      <a:pt x="1411" y="785"/>
                    </a:lnTo>
                    <a:lnTo>
                      <a:pt x="1411" y="785"/>
                    </a:lnTo>
                    <a:lnTo>
                      <a:pt x="1413" y="787"/>
                    </a:lnTo>
                    <a:lnTo>
                      <a:pt x="1413" y="789"/>
                    </a:lnTo>
                    <a:lnTo>
                      <a:pt x="1413" y="791"/>
                    </a:lnTo>
                    <a:lnTo>
                      <a:pt x="1413" y="791"/>
                    </a:lnTo>
                    <a:lnTo>
                      <a:pt x="1413" y="793"/>
                    </a:lnTo>
                    <a:lnTo>
                      <a:pt x="1411" y="793"/>
                    </a:lnTo>
                    <a:lnTo>
                      <a:pt x="1411" y="794"/>
                    </a:lnTo>
                    <a:lnTo>
                      <a:pt x="1411" y="794"/>
                    </a:lnTo>
                    <a:lnTo>
                      <a:pt x="1409" y="794"/>
                    </a:lnTo>
                    <a:lnTo>
                      <a:pt x="1406" y="794"/>
                    </a:lnTo>
                    <a:lnTo>
                      <a:pt x="1406" y="794"/>
                    </a:lnTo>
                    <a:lnTo>
                      <a:pt x="1406" y="794"/>
                    </a:lnTo>
                    <a:lnTo>
                      <a:pt x="1404" y="794"/>
                    </a:lnTo>
                    <a:lnTo>
                      <a:pt x="1404" y="794"/>
                    </a:lnTo>
                    <a:lnTo>
                      <a:pt x="1404" y="793"/>
                    </a:lnTo>
                    <a:lnTo>
                      <a:pt x="1404" y="793"/>
                    </a:lnTo>
                    <a:lnTo>
                      <a:pt x="1404" y="793"/>
                    </a:lnTo>
                    <a:lnTo>
                      <a:pt x="1404" y="793"/>
                    </a:lnTo>
                    <a:lnTo>
                      <a:pt x="1402" y="793"/>
                    </a:lnTo>
                    <a:lnTo>
                      <a:pt x="1402" y="793"/>
                    </a:lnTo>
                    <a:lnTo>
                      <a:pt x="1402" y="793"/>
                    </a:lnTo>
                    <a:lnTo>
                      <a:pt x="1400" y="793"/>
                    </a:lnTo>
                    <a:lnTo>
                      <a:pt x="1400" y="793"/>
                    </a:lnTo>
                    <a:lnTo>
                      <a:pt x="1400" y="793"/>
                    </a:lnTo>
                    <a:lnTo>
                      <a:pt x="1398" y="794"/>
                    </a:lnTo>
                    <a:lnTo>
                      <a:pt x="1398" y="794"/>
                    </a:lnTo>
                    <a:lnTo>
                      <a:pt x="1398" y="794"/>
                    </a:lnTo>
                    <a:lnTo>
                      <a:pt x="1397" y="796"/>
                    </a:lnTo>
                    <a:lnTo>
                      <a:pt x="1397" y="796"/>
                    </a:lnTo>
                    <a:lnTo>
                      <a:pt x="1397" y="796"/>
                    </a:lnTo>
                    <a:lnTo>
                      <a:pt x="1397" y="796"/>
                    </a:lnTo>
                    <a:lnTo>
                      <a:pt x="1397" y="796"/>
                    </a:lnTo>
                    <a:lnTo>
                      <a:pt x="1397" y="798"/>
                    </a:lnTo>
                    <a:lnTo>
                      <a:pt x="1397" y="798"/>
                    </a:lnTo>
                    <a:lnTo>
                      <a:pt x="1397" y="798"/>
                    </a:lnTo>
                    <a:lnTo>
                      <a:pt x="1397" y="798"/>
                    </a:lnTo>
                    <a:lnTo>
                      <a:pt x="1397" y="798"/>
                    </a:lnTo>
                    <a:lnTo>
                      <a:pt x="1397" y="798"/>
                    </a:lnTo>
                    <a:lnTo>
                      <a:pt x="1395" y="798"/>
                    </a:lnTo>
                    <a:lnTo>
                      <a:pt x="1395" y="798"/>
                    </a:lnTo>
                    <a:lnTo>
                      <a:pt x="1395" y="798"/>
                    </a:lnTo>
                    <a:lnTo>
                      <a:pt x="1393" y="798"/>
                    </a:lnTo>
                    <a:lnTo>
                      <a:pt x="1391" y="798"/>
                    </a:lnTo>
                    <a:lnTo>
                      <a:pt x="1391" y="798"/>
                    </a:lnTo>
                    <a:lnTo>
                      <a:pt x="1391" y="800"/>
                    </a:lnTo>
                    <a:lnTo>
                      <a:pt x="1391" y="800"/>
                    </a:lnTo>
                    <a:lnTo>
                      <a:pt x="1391" y="802"/>
                    </a:lnTo>
                    <a:lnTo>
                      <a:pt x="1393" y="803"/>
                    </a:lnTo>
                    <a:lnTo>
                      <a:pt x="1393" y="803"/>
                    </a:lnTo>
                    <a:lnTo>
                      <a:pt x="1395" y="803"/>
                    </a:lnTo>
                    <a:lnTo>
                      <a:pt x="1395" y="805"/>
                    </a:lnTo>
                    <a:lnTo>
                      <a:pt x="1397" y="805"/>
                    </a:lnTo>
                    <a:lnTo>
                      <a:pt x="1397" y="805"/>
                    </a:lnTo>
                    <a:lnTo>
                      <a:pt x="1398" y="805"/>
                    </a:lnTo>
                    <a:lnTo>
                      <a:pt x="1398" y="805"/>
                    </a:lnTo>
                    <a:lnTo>
                      <a:pt x="1398" y="807"/>
                    </a:lnTo>
                    <a:lnTo>
                      <a:pt x="1398" y="807"/>
                    </a:lnTo>
                    <a:lnTo>
                      <a:pt x="1398" y="807"/>
                    </a:lnTo>
                    <a:lnTo>
                      <a:pt x="1397" y="809"/>
                    </a:lnTo>
                    <a:lnTo>
                      <a:pt x="1397" y="809"/>
                    </a:lnTo>
                    <a:lnTo>
                      <a:pt x="1397" y="809"/>
                    </a:lnTo>
                    <a:lnTo>
                      <a:pt x="1395" y="809"/>
                    </a:lnTo>
                    <a:lnTo>
                      <a:pt x="1395" y="809"/>
                    </a:lnTo>
                    <a:lnTo>
                      <a:pt x="1391" y="809"/>
                    </a:lnTo>
                    <a:lnTo>
                      <a:pt x="1389" y="809"/>
                    </a:lnTo>
                    <a:lnTo>
                      <a:pt x="1388" y="809"/>
                    </a:lnTo>
                    <a:lnTo>
                      <a:pt x="1386" y="811"/>
                    </a:lnTo>
                    <a:lnTo>
                      <a:pt x="1386" y="811"/>
                    </a:lnTo>
                    <a:lnTo>
                      <a:pt x="1386" y="812"/>
                    </a:lnTo>
                    <a:lnTo>
                      <a:pt x="1386" y="812"/>
                    </a:lnTo>
                    <a:lnTo>
                      <a:pt x="1386" y="812"/>
                    </a:lnTo>
                    <a:lnTo>
                      <a:pt x="1386" y="812"/>
                    </a:lnTo>
                    <a:lnTo>
                      <a:pt x="1388" y="814"/>
                    </a:lnTo>
                    <a:lnTo>
                      <a:pt x="1388" y="812"/>
                    </a:lnTo>
                    <a:lnTo>
                      <a:pt x="1388" y="812"/>
                    </a:lnTo>
                    <a:lnTo>
                      <a:pt x="1388" y="812"/>
                    </a:lnTo>
                    <a:lnTo>
                      <a:pt x="1388" y="812"/>
                    </a:lnTo>
                    <a:lnTo>
                      <a:pt x="1389" y="812"/>
                    </a:lnTo>
                    <a:lnTo>
                      <a:pt x="1389" y="812"/>
                    </a:lnTo>
                    <a:lnTo>
                      <a:pt x="1389" y="812"/>
                    </a:lnTo>
                    <a:lnTo>
                      <a:pt x="1391" y="814"/>
                    </a:lnTo>
                    <a:lnTo>
                      <a:pt x="1391" y="814"/>
                    </a:lnTo>
                    <a:lnTo>
                      <a:pt x="1391" y="814"/>
                    </a:lnTo>
                    <a:lnTo>
                      <a:pt x="1391" y="814"/>
                    </a:lnTo>
                    <a:lnTo>
                      <a:pt x="1391" y="816"/>
                    </a:lnTo>
                    <a:lnTo>
                      <a:pt x="1393" y="816"/>
                    </a:lnTo>
                    <a:lnTo>
                      <a:pt x="1393" y="816"/>
                    </a:lnTo>
                    <a:lnTo>
                      <a:pt x="1393" y="818"/>
                    </a:lnTo>
                    <a:lnTo>
                      <a:pt x="1393" y="818"/>
                    </a:lnTo>
                    <a:lnTo>
                      <a:pt x="1393" y="818"/>
                    </a:lnTo>
                    <a:lnTo>
                      <a:pt x="1393" y="818"/>
                    </a:lnTo>
                    <a:lnTo>
                      <a:pt x="1393" y="818"/>
                    </a:lnTo>
                    <a:lnTo>
                      <a:pt x="1393" y="820"/>
                    </a:lnTo>
                    <a:lnTo>
                      <a:pt x="1393" y="820"/>
                    </a:lnTo>
                    <a:lnTo>
                      <a:pt x="1393" y="820"/>
                    </a:lnTo>
                    <a:lnTo>
                      <a:pt x="1393" y="820"/>
                    </a:lnTo>
                    <a:lnTo>
                      <a:pt x="1393" y="820"/>
                    </a:lnTo>
                    <a:lnTo>
                      <a:pt x="1393" y="820"/>
                    </a:lnTo>
                    <a:lnTo>
                      <a:pt x="1393" y="821"/>
                    </a:lnTo>
                    <a:lnTo>
                      <a:pt x="1393" y="821"/>
                    </a:lnTo>
                    <a:lnTo>
                      <a:pt x="1393" y="821"/>
                    </a:lnTo>
                    <a:lnTo>
                      <a:pt x="1393" y="823"/>
                    </a:lnTo>
                    <a:lnTo>
                      <a:pt x="1393" y="823"/>
                    </a:lnTo>
                    <a:lnTo>
                      <a:pt x="1393" y="823"/>
                    </a:lnTo>
                    <a:lnTo>
                      <a:pt x="1393" y="823"/>
                    </a:lnTo>
                    <a:lnTo>
                      <a:pt x="1393" y="825"/>
                    </a:lnTo>
                    <a:lnTo>
                      <a:pt x="1393" y="825"/>
                    </a:lnTo>
                    <a:lnTo>
                      <a:pt x="1393" y="825"/>
                    </a:lnTo>
                    <a:lnTo>
                      <a:pt x="1393" y="825"/>
                    </a:lnTo>
                    <a:lnTo>
                      <a:pt x="1393" y="827"/>
                    </a:lnTo>
                    <a:lnTo>
                      <a:pt x="1393" y="827"/>
                    </a:lnTo>
                    <a:lnTo>
                      <a:pt x="1395" y="827"/>
                    </a:lnTo>
                    <a:lnTo>
                      <a:pt x="1395" y="827"/>
                    </a:lnTo>
                    <a:lnTo>
                      <a:pt x="1395" y="827"/>
                    </a:lnTo>
                    <a:lnTo>
                      <a:pt x="1395" y="827"/>
                    </a:lnTo>
                    <a:lnTo>
                      <a:pt x="1397" y="829"/>
                    </a:lnTo>
                    <a:lnTo>
                      <a:pt x="1397" y="829"/>
                    </a:lnTo>
                    <a:lnTo>
                      <a:pt x="1397" y="829"/>
                    </a:lnTo>
                    <a:lnTo>
                      <a:pt x="1397" y="829"/>
                    </a:lnTo>
                    <a:lnTo>
                      <a:pt x="1397" y="829"/>
                    </a:lnTo>
                    <a:lnTo>
                      <a:pt x="1397" y="831"/>
                    </a:lnTo>
                    <a:lnTo>
                      <a:pt x="1395" y="831"/>
                    </a:lnTo>
                    <a:lnTo>
                      <a:pt x="1395" y="831"/>
                    </a:lnTo>
                    <a:lnTo>
                      <a:pt x="1395" y="831"/>
                    </a:lnTo>
                    <a:lnTo>
                      <a:pt x="1393" y="831"/>
                    </a:lnTo>
                    <a:lnTo>
                      <a:pt x="1393" y="831"/>
                    </a:lnTo>
                    <a:lnTo>
                      <a:pt x="1393" y="831"/>
                    </a:lnTo>
                    <a:lnTo>
                      <a:pt x="1393" y="831"/>
                    </a:lnTo>
                    <a:lnTo>
                      <a:pt x="1393" y="831"/>
                    </a:lnTo>
                    <a:lnTo>
                      <a:pt x="1391" y="831"/>
                    </a:lnTo>
                    <a:lnTo>
                      <a:pt x="1389" y="831"/>
                    </a:lnTo>
                    <a:lnTo>
                      <a:pt x="1389" y="831"/>
                    </a:lnTo>
                    <a:lnTo>
                      <a:pt x="1389" y="831"/>
                    </a:lnTo>
                    <a:lnTo>
                      <a:pt x="1388" y="831"/>
                    </a:lnTo>
                    <a:lnTo>
                      <a:pt x="1388" y="831"/>
                    </a:lnTo>
                    <a:lnTo>
                      <a:pt x="1386" y="831"/>
                    </a:lnTo>
                    <a:lnTo>
                      <a:pt x="1386" y="829"/>
                    </a:lnTo>
                    <a:lnTo>
                      <a:pt x="1386" y="829"/>
                    </a:lnTo>
                    <a:lnTo>
                      <a:pt x="1384" y="829"/>
                    </a:lnTo>
                    <a:lnTo>
                      <a:pt x="1384" y="829"/>
                    </a:lnTo>
                    <a:lnTo>
                      <a:pt x="1382" y="829"/>
                    </a:lnTo>
                    <a:lnTo>
                      <a:pt x="1382" y="829"/>
                    </a:lnTo>
                    <a:lnTo>
                      <a:pt x="1382" y="831"/>
                    </a:lnTo>
                    <a:lnTo>
                      <a:pt x="1382" y="831"/>
                    </a:lnTo>
                    <a:lnTo>
                      <a:pt x="1382" y="831"/>
                    </a:lnTo>
                    <a:lnTo>
                      <a:pt x="1382" y="831"/>
                    </a:lnTo>
                    <a:lnTo>
                      <a:pt x="1382" y="832"/>
                    </a:lnTo>
                    <a:lnTo>
                      <a:pt x="1382" y="832"/>
                    </a:lnTo>
                    <a:lnTo>
                      <a:pt x="1384" y="832"/>
                    </a:lnTo>
                    <a:lnTo>
                      <a:pt x="1384" y="832"/>
                    </a:lnTo>
                    <a:lnTo>
                      <a:pt x="1384" y="834"/>
                    </a:lnTo>
                    <a:lnTo>
                      <a:pt x="1384" y="834"/>
                    </a:lnTo>
                    <a:lnTo>
                      <a:pt x="1384" y="834"/>
                    </a:lnTo>
                    <a:lnTo>
                      <a:pt x="1384" y="834"/>
                    </a:lnTo>
                    <a:lnTo>
                      <a:pt x="1386" y="834"/>
                    </a:lnTo>
                    <a:lnTo>
                      <a:pt x="1386" y="834"/>
                    </a:lnTo>
                    <a:lnTo>
                      <a:pt x="1386" y="834"/>
                    </a:lnTo>
                    <a:lnTo>
                      <a:pt x="1386" y="834"/>
                    </a:lnTo>
                    <a:lnTo>
                      <a:pt x="1386" y="834"/>
                    </a:lnTo>
                    <a:lnTo>
                      <a:pt x="1386" y="834"/>
                    </a:lnTo>
                    <a:lnTo>
                      <a:pt x="1386" y="834"/>
                    </a:lnTo>
                    <a:lnTo>
                      <a:pt x="1388" y="834"/>
                    </a:lnTo>
                    <a:lnTo>
                      <a:pt x="1388" y="834"/>
                    </a:lnTo>
                    <a:lnTo>
                      <a:pt x="1388" y="834"/>
                    </a:lnTo>
                    <a:lnTo>
                      <a:pt x="1388" y="834"/>
                    </a:lnTo>
                    <a:lnTo>
                      <a:pt x="1388" y="834"/>
                    </a:lnTo>
                    <a:lnTo>
                      <a:pt x="1388" y="836"/>
                    </a:lnTo>
                    <a:lnTo>
                      <a:pt x="1388" y="836"/>
                    </a:lnTo>
                    <a:lnTo>
                      <a:pt x="1388" y="836"/>
                    </a:lnTo>
                    <a:lnTo>
                      <a:pt x="1389" y="836"/>
                    </a:lnTo>
                    <a:lnTo>
                      <a:pt x="1389" y="836"/>
                    </a:lnTo>
                    <a:lnTo>
                      <a:pt x="1389" y="836"/>
                    </a:lnTo>
                    <a:lnTo>
                      <a:pt x="1389" y="836"/>
                    </a:lnTo>
                    <a:lnTo>
                      <a:pt x="1389" y="836"/>
                    </a:lnTo>
                    <a:lnTo>
                      <a:pt x="1389" y="838"/>
                    </a:lnTo>
                    <a:lnTo>
                      <a:pt x="1389" y="838"/>
                    </a:lnTo>
                    <a:lnTo>
                      <a:pt x="1389" y="838"/>
                    </a:lnTo>
                    <a:lnTo>
                      <a:pt x="1389" y="838"/>
                    </a:lnTo>
                    <a:lnTo>
                      <a:pt x="1389" y="838"/>
                    </a:lnTo>
                    <a:lnTo>
                      <a:pt x="1389" y="838"/>
                    </a:lnTo>
                    <a:lnTo>
                      <a:pt x="1389" y="838"/>
                    </a:lnTo>
                    <a:lnTo>
                      <a:pt x="1389" y="838"/>
                    </a:lnTo>
                    <a:lnTo>
                      <a:pt x="1389" y="838"/>
                    </a:lnTo>
                    <a:lnTo>
                      <a:pt x="1389" y="840"/>
                    </a:lnTo>
                    <a:lnTo>
                      <a:pt x="1389" y="840"/>
                    </a:lnTo>
                    <a:lnTo>
                      <a:pt x="1389" y="841"/>
                    </a:lnTo>
                    <a:lnTo>
                      <a:pt x="1389" y="841"/>
                    </a:lnTo>
                    <a:lnTo>
                      <a:pt x="1389" y="841"/>
                    </a:lnTo>
                    <a:lnTo>
                      <a:pt x="1389" y="841"/>
                    </a:lnTo>
                    <a:lnTo>
                      <a:pt x="1389" y="843"/>
                    </a:lnTo>
                    <a:lnTo>
                      <a:pt x="1389" y="843"/>
                    </a:lnTo>
                    <a:lnTo>
                      <a:pt x="1389" y="843"/>
                    </a:lnTo>
                    <a:lnTo>
                      <a:pt x="1389" y="843"/>
                    </a:lnTo>
                    <a:lnTo>
                      <a:pt x="1389" y="843"/>
                    </a:lnTo>
                    <a:lnTo>
                      <a:pt x="1389" y="843"/>
                    </a:lnTo>
                    <a:lnTo>
                      <a:pt x="1389" y="845"/>
                    </a:lnTo>
                    <a:lnTo>
                      <a:pt x="1389" y="845"/>
                    </a:lnTo>
                    <a:lnTo>
                      <a:pt x="1389" y="845"/>
                    </a:lnTo>
                    <a:lnTo>
                      <a:pt x="1388" y="845"/>
                    </a:lnTo>
                    <a:lnTo>
                      <a:pt x="1388" y="847"/>
                    </a:lnTo>
                    <a:lnTo>
                      <a:pt x="1386" y="847"/>
                    </a:lnTo>
                    <a:lnTo>
                      <a:pt x="1386" y="847"/>
                    </a:lnTo>
                    <a:lnTo>
                      <a:pt x="1386" y="847"/>
                    </a:lnTo>
                    <a:lnTo>
                      <a:pt x="1386" y="847"/>
                    </a:lnTo>
                    <a:lnTo>
                      <a:pt x="1386" y="847"/>
                    </a:lnTo>
                    <a:lnTo>
                      <a:pt x="1386" y="847"/>
                    </a:lnTo>
                    <a:lnTo>
                      <a:pt x="1386" y="849"/>
                    </a:lnTo>
                    <a:lnTo>
                      <a:pt x="1386" y="849"/>
                    </a:lnTo>
                    <a:lnTo>
                      <a:pt x="1386" y="849"/>
                    </a:lnTo>
                    <a:lnTo>
                      <a:pt x="1386" y="849"/>
                    </a:lnTo>
                    <a:lnTo>
                      <a:pt x="1384" y="850"/>
                    </a:lnTo>
                    <a:lnTo>
                      <a:pt x="1384" y="850"/>
                    </a:lnTo>
                    <a:lnTo>
                      <a:pt x="1384" y="850"/>
                    </a:lnTo>
                    <a:lnTo>
                      <a:pt x="1384" y="850"/>
                    </a:lnTo>
                    <a:lnTo>
                      <a:pt x="1384" y="852"/>
                    </a:lnTo>
                    <a:lnTo>
                      <a:pt x="1384" y="852"/>
                    </a:lnTo>
                    <a:lnTo>
                      <a:pt x="1384" y="852"/>
                    </a:lnTo>
                    <a:lnTo>
                      <a:pt x="1384" y="852"/>
                    </a:lnTo>
                    <a:lnTo>
                      <a:pt x="1386" y="852"/>
                    </a:lnTo>
                    <a:lnTo>
                      <a:pt x="1386" y="852"/>
                    </a:lnTo>
                    <a:lnTo>
                      <a:pt x="1386" y="852"/>
                    </a:lnTo>
                    <a:lnTo>
                      <a:pt x="1386" y="852"/>
                    </a:lnTo>
                    <a:lnTo>
                      <a:pt x="1386" y="852"/>
                    </a:lnTo>
                    <a:lnTo>
                      <a:pt x="1386" y="852"/>
                    </a:lnTo>
                    <a:lnTo>
                      <a:pt x="1386" y="852"/>
                    </a:lnTo>
                    <a:lnTo>
                      <a:pt x="1386" y="852"/>
                    </a:lnTo>
                    <a:lnTo>
                      <a:pt x="1386" y="852"/>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91" y="858"/>
                    </a:lnTo>
                    <a:lnTo>
                      <a:pt x="1391" y="858"/>
                    </a:lnTo>
                    <a:lnTo>
                      <a:pt x="1391" y="858"/>
                    </a:lnTo>
                    <a:lnTo>
                      <a:pt x="1391" y="858"/>
                    </a:lnTo>
                    <a:lnTo>
                      <a:pt x="1391" y="858"/>
                    </a:lnTo>
                    <a:lnTo>
                      <a:pt x="1391" y="858"/>
                    </a:lnTo>
                    <a:lnTo>
                      <a:pt x="1391" y="858"/>
                    </a:lnTo>
                    <a:lnTo>
                      <a:pt x="1391" y="858"/>
                    </a:lnTo>
                    <a:lnTo>
                      <a:pt x="1393" y="859"/>
                    </a:lnTo>
                    <a:lnTo>
                      <a:pt x="1393" y="859"/>
                    </a:lnTo>
                    <a:lnTo>
                      <a:pt x="1393" y="859"/>
                    </a:lnTo>
                    <a:lnTo>
                      <a:pt x="1393" y="861"/>
                    </a:lnTo>
                    <a:lnTo>
                      <a:pt x="1393" y="861"/>
                    </a:lnTo>
                    <a:lnTo>
                      <a:pt x="1393" y="863"/>
                    </a:lnTo>
                    <a:lnTo>
                      <a:pt x="1393" y="863"/>
                    </a:lnTo>
                    <a:lnTo>
                      <a:pt x="1393" y="863"/>
                    </a:lnTo>
                    <a:lnTo>
                      <a:pt x="1393" y="863"/>
                    </a:lnTo>
                    <a:lnTo>
                      <a:pt x="1393" y="863"/>
                    </a:lnTo>
                    <a:lnTo>
                      <a:pt x="1393" y="865"/>
                    </a:lnTo>
                    <a:lnTo>
                      <a:pt x="1393" y="865"/>
                    </a:lnTo>
                    <a:lnTo>
                      <a:pt x="1393" y="867"/>
                    </a:lnTo>
                    <a:lnTo>
                      <a:pt x="1391" y="867"/>
                    </a:lnTo>
                    <a:lnTo>
                      <a:pt x="1391" y="867"/>
                    </a:lnTo>
                    <a:lnTo>
                      <a:pt x="1391" y="869"/>
                    </a:lnTo>
                    <a:lnTo>
                      <a:pt x="1391" y="869"/>
                    </a:lnTo>
                    <a:lnTo>
                      <a:pt x="1389" y="869"/>
                    </a:lnTo>
                    <a:lnTo>
                      <a:pt x="1389" y="869"/>
                    </a:lnTo>
                    <a:lnTo>
                      <a:pt x="1389" y="869"/>
                    </a:lnTo>
                    <a:lnTo>
                      <a:pt x="1389" y="869"/>
                    </a:lnTo>
                    <a:lnTo>
                      <a:pt x="1388" y="869"/>
                    </a:lnTo>
                    <a:lnTo>
                      <a:pt x="1388" y="869"/>
                    </a:lnTo>
                    <a:lnTo>
                      <a:pt x="1388" y="869"/>
                    </a:lnTo>
                    <a:lnTo>
                      <a:pt x="1388" y="869"/>
                    </a:lnTo>
                    <a:lnTo>
                      <a:pt x="1388" y="869"/>
                    </a:lnTo>
                    <a:lnTo>
                      <a:pt x="1388" y="869"/>
                    </a:lnTo>
                    <a:lnTo>
                      <a:pt x="1386" y="869"/>
                    </a:lnTo>
                    <a:lnTo>
                      <a:pt x="1386" y="869"/>
                    </a:lnTo>
                    <a:lnTo>
                      <a:pt x="1386" y="869"/>
                    </a:lnTo>
                    <a:lnTo>
                      <a:pt x="1384" y="870"/>
                    </a:lnTo>
                    <a:lnTo>
                      <a:pt x="1384" y="870"/>
                    </a:lnTo>
                    <a:lnTo>
                      <a:pt x="1384" y="870"/>
                    </a:lnTo>
                    <a:lnTo>
                      <a:pt x="1384" y="870"/>
                    </a:lnTo>
                    <a:lnTo>
                      <a:pt x="1384" y="870"/>
                    </a:lnTo>
                    <a:lnTo>
                      <a:pt x="1384" y="872"/>
                    </a:lnTo>
                    <a:lnTo>
                      <a:pt x="1384" y="872"/>
                    </a:lnTo>
                    <a:lnTo>
                      <a:pt x="1386" y="872"/>
                    </a:lnTo>
                    <a:lnTo>
                      <a:pt x="1386" y="872"/>
                    </a:lnTo>
                    <a:lnTo>
                      <a:pt x="1386" y="872"/>
                    </a:lnTo>
                    <a:lnTo>
                      <a:pt x="1386" y="872"/>
                    </a:lnTo>
                    <a:lnTo>
                      <a:pt x="1388" y="872"/>
                    </a:lnTo>
                    <a:lnTo>
                      <a:pt x="1388" y="872"/>
                    </a:lnTo>
                    <a:lnTo>
                      <a:pt x="1388" y="872"/>
                    </a:lnTo>
                    <a:lnTo>
                      <a:pt x="1389" y="872"/>
                    </a:lnTo>
                    <a:lnTo>
                      <a:pt x="1389" y="872"/>
                    </a:lnTo>
                    <a:lnTo>
                      <a:pt x="1391" y="872"/>
                    </a:lnTo>
                    <a:lnTo>
                      <a:pt x="1391" y="872"/>
                    </a:lnTo>
                    <a:lnTo>
                      <a:pt x="1391" y="872"/>
                    </a:lnTo>
                    <a:lnTo>
                      <a:pt x="1391" y="872"/>
                    </a:lnTo>
                    <a:lnTo>
                      <a:pt x="1391" y="874"/>
                    </a:lnTo>
                    <a:lnTo>
                      <a:pt x="1393" y="874"/>
                    </a:lnTo>
                    <a:lnTo>
                      <a:pt x="1393" y="874"/>
                    </a:lnTo>
                    <a:lnTo>
                      <a:pt x="1393" y="874"/>
                    </a:lnTo>
                    <a:lnTo>
                      <a:pt x="1393" y="874"/>
                    </a:lnTo>
                    <a:lnTo>
                      <a:pt x="1393" y="874"/>
                    </a:lnTo>
                    <a:lnTo>
                      <a:pt x="1393" y="876"/>
                    </a:lnTo>
                    <a:lnTo>
                      <a:pt x="1393" y="876"/>
                    </a:lnTo>
                    <a:lnTo>
                      <a:pt x="1393" y="876"/>
                    </a:lnTo>
                    <a:lnTo>
                      <a:pt x="1393" y="876"/>
                    </a:lnTo>
                    <a:lnTo>
                      <a:pt x="1393" y="876"/>
                    </a:lnTo>
                    <a:lnTo>
                      <a:pt x="1395" y="876"/>
                    </a:lnTo>
                    <a:lnTo>
                      <a:pt x="1395" y="876"/>
                    </a:lnTo>
                    <a:lnTo>
                      <a:pt x="1395" y="876"/>
                    </a:lnTo>
                    <a:lnTo>
                      <a:pt x="1395" y="878"/>
                    </a:lnTo>
                    <a:lnTo>
                      <a:pt x="1393" y="878"/>
                    </a:lnTo>
                    <a:lnTo>
                      <a:pt x="1393" y="878"/>
                    </a:lnTo>
                    <a:lnTo>
                      <a:pt x="1393" y="878"/>
                    </a:lnTo>
                    <a:lnTo>
                      <a:pt x="1393" y="878"/>
                    </a:lnTo>
                    <a:lnTo>
                      <a:pt x="1393" y="878"/>
                    </a:lnTo>
                    <a:lnTo>
                      <a:pt x="1393" y="878"/>
                    </a:lnTo>
                    <a:lnTo>
                      <a:pt x="1395" y="878"/>
                    </a:lnTo>
                    <a:lnTo>
                      <a:pt x="1395" y="878"/>
                    </a:lnTo>
                    <a:lnTo>
                      <a:pt x="1395" y="878"/>
                    </a:lnTo>
                    <a:lnTo>
                      <a:pt x="1395" y="878"/>
                    </a:lnTo>
                    <a:lnTo>
                      <a:pt x="1395" y="878"/>
                    </a:lnTo>
                    <a:lnTo>
                      <a:pt x="1397" y="878"/>
                    </a:lnTo>
                    <a:lnTo>
                      <a:pt x="1397" y="878"/>
                    </a:lnTo>
                    <a:lnTo>
                      <a:pt x="1397" y="878"/>
                    </a:lnTo>
                    <a:lnTo>
                      <a:pt x="1398" y="878"/>
                    </a:lnTo>
                    <a:lnTo>
                      <a:pt x="1398" y="878"/>
                    </a:lnTo>
                    <a:lnTo>
                      <a:pt x="1398" y="878"/>
                    </a:lnTo>
                    <a:lnTo>
                      <a:pt x="1398" y="878"/>
                    </a:lnTo>
                    <a:lnTo>
                      <a:pt x="1398" y="878"/>
                    </a:lnTo>
                    <a:lnTo>
                      <a:pt x="1398" y="878"/>
                    </a:lnTo>
                    <a:lnTo>
                      <a:pt x="1398" y="879"/>
                    </a:lnTo>
                    <a:lnTo>
                      <a:pt x="1398" y="879"/>
                    </a:lnTo>
                    <a:lnTo>
                      <a:pt x="1398" y="879"/>
                    </a:lnTo>
                    <a:lnTo>
                      <a:pt x="1398" y="879"/>
                    </a:lnTo>
                    <a:lnTo>
                      <a:pt x="1398" y="879"/>
                    </a:lnTo>
                    <a:lnTo>
                      <a:pt x="1397" y="879"/>
                    </a:lnTo>
                    <a:lnTo>
                      <a:pt x="1397" y="881"/>
                    </a:lnTo>
                    <a:lnTo>
                      <a:pt x="1397" y="881"/>
                    </a:lnTo>
                    <a:lnTo>
                      <a:pt x="1397" y="881"/>
                    </a:lnTo>
                    <a:lnTo>
                      <a:pt x="1397" y="881"/>
                    </a:lnTo>
                    <a:lnTo>
                      <a:pt x="1395" y="881"/>
                    </a:lnTo>
                    <a:lnTo>
                      <a:pt x="1395" y="881"/>
                    </a:lnTo>
                    <a:lnTo>
                      <a:pt x="1395" y="881"/>
                    </a:lnTo>
                    <a:lnTo>
                      <a:pt x="1395" y="881"/>
                    </a:lnTo>
                    <a:lnTo>
                      <a:pt x="1393" y="883"/>
                    </a:lnTo>
                    <a:lnTo>
                      <a:pt x="1393" y="883"/>
                    </a:lnTo>
                    <a:lnTo>
                      <a:pt x="1393" y="883"/>
                    </a:lnTo>
                    <a:lnTo>
                      <a:pt x="1393" y="883"/>
                    </a:lnTo>
                    <a:lnTo>
                      <a:pt x="1391" y="883"/>
                    </a:lnTo>
                    <a:lnTo>
                      <a:pt x="1391" y="883"/>
                    </a:lnTo>
                    <a:lnTo>
                      <a:pt x="1391" y="883"/>
                    </a:lnTo>
                    <a:lnTo>
                      <a:pt x="1391" y="883"/>
                    </a:lnTo>
                    <a:lnTo>
                      <a:pt x="1391" y="883"/>
                    </a:lnTo>
                    <a:lnTo>
                      <a:pt x="1391" y="885"/>
                    </a:lnTo>
                    <a:lnTo>
                      <a:pt x="1391" y="885"/>
                    </a:lnTo>
                    <a:lnTo>
                      <a:pt x="1391" y="885"/>
                    </a:lnTo>
                    <a:lnTo>
                      <a:pt x="1389" y="885"/>
                    </a:lnTo>
                    <a:lnTo>
                      <a:pt x="1389" y="885"/>
                    </a:lnTo>
                    <a:lnTo>
                      <a:pt x="1389" y="887"/>
                    </a:lnTo>
                    <a:lnTo>
                      <a:pt x="1389" y="887"/>
                    </a:lnTo>
                    <a:lnTo>
                      <a:pt x="1389" y="887"/>
                    </a:lnTo>
                    <a:lnTo>
                      <a:pt x="1389" y="887"/>
                    </a:lnTo>
                    <a:lnTo>
                      <a:pt x="1391" y="887"/>
                    </a:lnTo>
                    <a:lnTo>
                      <a:pt x="1391" y="887"/>
                    </a:lnTo>
                    <a:lnTo>
                      <a:pt x="1391" y="888"/>
                    </a:lnTo>
                    <a:lnTo>
                      <a:pt x="1391" y="888"/>
                    </a:lnTo>
                    <a:lnTo>
                      <a:pt x="1391" y="888"/>
                    </a:lnTo>
                    <a:lnTo>
                      <a:pt x="1393" y="888"/>
                    </a:lnTo>
                    <a:lnTo>
                      <a:pt x="1393" y="888"/>
                    </a:lnTo>
                    <a:lnTo>
                      <a:pt x="1393" y="890"/>
                    </a:lnTo>
                    <a:lnTo>
                      <a:pt x="1393" y="890"/>
                    </a:lnTo>
                    <a:lnTo>
                      <a:pt x="1393" y="890"/>
                    </a:lnTo>
                    <a:lnTo>
                      <a:pt x="1393" y="892"/>
                    </a:lnTo>
                    <a:lnTo>
                      <a:pt x="1395" y="892"/>
                    </a:lnTo>
                    <a:lnTo>
                      <a:pt x="1395" y="892"/>
                    </a:lnTo>
                    <a:lnTo>
                      <a:pt x="1395" y="892"/>
                    </a:lnTo>
                    <a:lnTo>
                      <a:pt x="1395" y="892"/>
                    </a:lnTo>
                    <a:lnTo>
                      <a:pt x="1395" y="892"/>
                    </a:lnTo>
                    <a:lnTo>
                      <a:pt x="1395" y="892"/>
                    </a:lnTo>
                    <a:lnTo>
                      <a:pt x="1395" y="890"/>
                    </a:lnTo>
                    <a:lnTo>
                      <a:pt x="1395" y="890"/>
                    </a:lnTo>
                    <a:lnTo>
                      <a:pt x="1397" y="890"/>
                    </a:lnTo>
                    <a:lnTo>
                      <a:pt x="1397" y="890"/>
                    </a:lnTo>
                    <a:lnTo>
                      <a:pt x="1397" y="890"/>
                    </a:lnTo>
                    <a:lnTo>
                      <a:pt x="1398" y="890"/>
                    </a:lnTo>
                    <a:lnTo>
                      <a:pt x="1398" y="890"/>
                    </a:lnTo>
                    <a:lnTo>
                      <a:pt x="1398" y="890"/>
                    </a:lnTo>
                    <a:lnTo>
                      <a:pt x="1398" y="888"/>
                    </a:lnTo>
                    <a:lnTo>
                      <a:pt x="1398" y="888"/>
                    </a:lnTo>
                    <a:lnTo>
                      <a:pt x="1398" y="888"/>
                    </a:lnTo>
                    <a:lnTo>
                      <a:pt x="1398" y="888"/>
                    </a:lnTo>
                    <a:lnTo>
                      <a:pt x="1398" y="888"/>
                    </a:lnTo>
                    <a:lnTo>
                      <a:pt x="1398" y="888"/>
                    </a:lnTo>
                    <a:lnTo>
                      <a:pt x="1398" y="888"/>
                    </a:lnTo>
                    <a:lnTo>
                      <a:pt x="1400" y="887"/>
                    </a:lnTo>
                    <a:lnTo>
                      <a:pt x="1400" y="887"/>
                    </a:lnTo>
                    <a:lnTo>
                      <a:pt x="1400" y="887"/>
                    </a:lnTo>
                    <a:lnTo>
                      <a:pt x="1402" y="885"/>
                    </a:lnTo>
                    <a:lnTo>
                      <a:pt x="1402" y="885"/>
                    </a:lnTo>
                    <a:lnTo>
                      <a:pt x="1402" y="885"/>
                    </a:lnTo>
                    <a:lnTo>
                      <a:pt x="1402" y="885"/>
                    </a:lnTo>
                    <a:lnTo>
                      <a:pt x="1402" y="885"/>
                    </a:lnTo>
                    <a:lnTo>
                      <a:pt x="1402" y="885"/>
                    </a:lnTo>
                    <a:lnTo>
                      <a:pt x="1402" y="887"/>
                    </a:lnTo>
                    <a:lnTo>
                      <a:pt x="1402" y="887"/>
                    </a:lnTo>
                    <a:lnTo>
                      <a:pt x="1402" y="887"/>
                    </a:lnTo>
                    <a:lnTo>
                      <a:pt x="1402" y="887"/>
                    </a:lnTo>
                    <a:lnTo>
                      <a:pt x="1402" y="887"/>
                    </a:lnTo>
                    <a:lnTo>
                      <a:pt x="1402" y="887"/>
                    </a:lnTo>
                    <a:lnTo>
                      <a:pt x="1402" y="887"/>
                    </a:lnTo>
                    <a:lnTo>
                      <a:pt x="1402" y="887"/>
                    </a:lnTo>
                    <a:lnTo>
                      <a:pt x="1402" y="888"/>
                    </a:lnTo>
                    <a:lnTo>
                      <a:pt x="1402" y="890"/>
                    </a:lnTo>
                    <a:lnTo>
                      <a:pt x="1402" y="890"/>
                    </a:lnTo>
                    <a:lnTo>
                      <a:pt x="1402" y="892"/>
                    </a:lnTo>
                    <a:lnTo>
                      <a:pt x="1402" y="892"/>
                    </a:lnTo>
                    <a:lnTo>
                      <a:pt x="1402" y="892"/>
                    </a:lnTo>
                    <a:lnTo>
                      <a:pt x="1402" y="894"/>
                    </a:lnTo>
                    <a:lnTo>
                      <a:pt x="1402" y="894"/>
                    </a:lnTo>
                    <a:lnTo>
                      <a:pt x="1402" y="896"/>
                    </a:lnTo>
                    <a:lnTo>
                      <a:pt x="1402" y="896"/>
                    </a:lnTo>
                    <a:lnTo>
                      <a:pt x="1402" y="897"/>
                    </a:lnTo>
                    <a:lnTo>
                      <a:pt x="1402" y="897"/>
                    </a:lnTo>
                    <a:lnTo>
                      <a:pt x="1402" y="897"/>
                    </a:lnTo>
                    <a:lnTo>
                      <a:pt x="1402" y="899"/>
                    </a:lnTo>
                    <a:lnTo>
                      <a:pt x="1402" y="899"/>
                    </a:lnTo>
                    <a:lnTo>
                      <a:pt x="1402" y="899"/>
                    </a:lnTo>
                    <a:lnTo>
                      <a:pt x="1402" y="899"/>
                    </a:lnTo>
                    <a:lnTo>
                      <a:pt x="1400" y="899"/>
                    </a:lnTo>
                    <a:lnTo>
                      <a:pt x="1400" y="899"/>
                    </a:lnTo>
                    <a:lnTo>
                      <a:pt x="1398" y="899"/>
                    </a:lnTo>
                    <a:lnTo>
                      <a:pt x="1398" y="901"/>
                    </a:lnTo>
                    <a:lnTo>
                      <a:pt x="1397" y="901"/>
                    </a:lnTo>
                    <a:lnTo>
                      <a:pt x="1397" y="899"/>
                    </a:lnTo>
                    <a:lnTo>
                      <a:pt x="1395" y="899"/>
                    </a:lnTo>
                    <a:lnTo>
                      <a:pt x="1395" y="901"/>
                    </a:lnTo>
                    <a:lnTo>
                      <a:pt x="1395" y="901"/>
                    </a:lnTo>
                    <a:lnTo>
                      <a:pt x="1395" y="901"/>
                    </a:lnTo>
                    <a:lnTo>
                      <a:pt x="1393" y="901"/>
                    </a:lnTo>
                    <a:lnTo>
                      <a:pt x="1393" y="903"/>
                    </a:lnTo>
                    <a:lnTo>
                      <a:pt x="1393" y="903"/>
                    </a:lnTo>
                    <a:lnTo>
                      <a:pt x="1395" y="905"/>
                    </a:lnTo>
                    <a:lnTo>
                      <a:pt x="1395" y="906"/>
                    </a:lnTo>
                    <a:lnTo>
                      <a:pt x="1395" y="908"/>
                    </a:lnTo>
                    <a:lnTo>
                      <a:pt x="1397" y="908"/>
                    </a:lnTo>
                    <a:lnTo>
                      <a:pt x="1397" y="910"/>
                    </a:lnTo>
                    <a:lnTo>
                      <a:pt x="1397" y="910"/>
                    </a:lnTo>
                    <a:lnTo>
                      <a:pt x="1398" y="912"/>
                    </a:lnTo>
                    <a:lnTo>
                      <a:pt x="1398" y="912"/>
                    </a:lnTo>
                    <a:lnTo>
                      <a:pt x="1398" y="912"/>
                    </a:lnTo>
                    <a:lnTo>
                      <a:pt x="1398" y="912"/>
                    </a:lnTo>
                    <a:lnTo>
                      <a:pt x="1398" y="912"/>
                    </a:lnTo>
                    <a:lnTo>
                      <a:pt x="1398" y="914"/>
                    </a:lnTo>
                    <a:lnTo>
                      <a:pt x="1398" y="914"/>
                    </a:lnTo>
                    <a:lnTo>
                      <a:pt x="1398" y="914"/>
                    </a:lnTo>
                    <a:lnTo>
                      <a:pt x="1398" y="914"/>
                    </a:lnTo>
                    <a:lnTo>
                      <a:pt x="1398" y="916"/>
                    </a:lnTo>
                    <a:lnTo>
                      <a:pt x="1398" y="916"/>
                    </a:lnTo>
                    <a:lnTo>
                      <a:pt x="1398" y="917"/>
                    </a:lnTo>
                    <a:lnTo>
                      <a:pt x="1397" y="917"/>
                    </a:lnTo>
                    <a:lnTo>
                      <a:pt x="1397" y="917"/>
                    </a:lnTo>
                    <a:lnTo>
                      <a:pt x="1397" y="917"/>
                    </a:lnTo>
                    <a:lnTo>
                      <a:pt x="1397" y="919"/>
                    </a:lnTo>
                    <a:lnTo>
                      <a:pt x="1397" y="919"/>
                    </a:lnTo>
                    <a:lnTo>
                      <a:pt x="1397" y="919"/>
                    </a:lnTo>
                    <a:lnTo>
                      <a:pt x="1397" y="919"/>
                    </a:lnTo>
                    <a:lnTo>
                      <a:pt x="1397" y="921"/>
                    </a:lnTo>
                    <a:lnTo>
                      <a:pt x="1398" y="921"/>
                    </a:lnTo>
                    <a:lnTo>
                      <a:pt x="1398" y="921"/>
                    </a:lnTo>
                    <a:lnTo>
                      <a:pt x="1398" y="919"/>
                    </a:lnTo>
                    <a:lnTo>
                      <a:pt x="1398" y="919"/>
                    </a:lnTo>
                    <a:lnTo>
                      <a:pt x="1400" y="919"/>
                    </a:lnTo>
                    <a:lnTo>
                      <a:pt x="1400" y="919"/>
                    </a:lnTo>
                    <a:lnTo>
                      <a:pt x="1402" y="917"/>
                    </a:lnTo>
                    <a:lnTo>
                      <a:pt x="1402" y="917"/>
                    </a:lnTo>
                    <a:lnTo>
                      <a:pt x="1402" y="917"/>
                    </a:lnTo>
                    <a:lnTo>
                      <a:pt x="1402" y="916"/>
                    </a:lnTo>
                    <a:lnTo>
                      <a:pt x="1402" y="916"/>
                    </a:lnTo>
                    <a:lnTo>
                      <a:pt x="1402" y="914"/>
                    </a:lnTo>
                    <a:lnTo>
                      <a:pt x="1404" y="914"/>
                    </a:lnTo>
                    <a:lnTo>
                      <a:pt x="1404" y="912"/>
                    </a:lnTo>
                    <a:lnTo>
                      <a:pt x="1406" y="912"/>
                    </a:lnTo>
                    <a:lnTo>
                      <a:pt x="1407" y="910"/>
                    </a:lnTo>
                    <a:lnTo>
                      <a:pt x="1407" y="910"/>
                    </a:lnTo>
                    <a:lnTo>
                      <a:pt x="1407" y="910"/>
                    </a:lnTo>
                    <a:lnTo>
                      <a:pt x="1407" y="910"/>
                    </a:lnTo>
                    <a:lnTo>
                      <a:pt x="1407" y="908"/>
                    </a:lnTo>
                    <a:lnTo>
                      <a:pt x="1407" y="908"/>
                    </a:lnTo>
                    <a:lnTo>
                      <a:pt x="1407" y="908"/>
                    </a:lnTo>
                    <a:lnTo>
                      <a:pt x="1407" y="908"/>
                    </a:lnTo>
                    <a:lnTo>
                      <a:pt x="1407" y="908"/>
                    </a:lnTo>
                    <a:lnTo>
                      <a:pt x="1407" y="908"/>
                    </a:lnTo>
                    <a:lnTo>
                      <a:pt x="1409" y="906"/>
                    </a:lnTo>
                    <a:lnTo>
                      <a:pt x="1409" y="906"/>
                    </a:lnTo>
                    <a:lnTo>
                      <a:pt x="1411" y="906"/>
                    </a:lnTo>
                    <a:lnTo>
                      <a:pt x="1411" y="906"/>
                    </a:lnTo>
                    <a:lnTo>
                      <a:pt x="1411" y="906"/>
                    </a:lnTo>
                    <a:lnTo>
                      <a:pt x="1411" y="908"/>
                    </a:lnTo>
                    <a:lnTo>
                      <a:pt x="1413" y="908"/>
                    </a:lnTo>
                    <a:lnTo>
                      <a:pt x="1413" y="908"/>
                    </a:lnTo>
                    <a:lnTo>
                      <a:pt x="1413" y="910"/>
                    </a:lnTo>
                    <a:lnTo>
                      <a:pt x="1413" y="910"/>
                    </a:lnTo>
                    <a:lnTo>
                      <a:pt x="1413" y="912"/>
                    </a:lnTo>
                    <a:lnTo>
                      <a:pt x="1413" y="912"/>
                    </a:lnTo>
                    <a:lnTo>
                      <a:pt x="1413" y="912"/>
                    </a:lnTo>
                    <a:lnTo>
                      <a:pt x="1411" y="914"/>
                    </a:lnTo>
                    <a:lnTo>
                      <a:pt x="1411" y="914"/>
                    </a:lnTo>
                    <a:lnTo>
                      <a:pt x="1411" y="914"/>
                    </a:lnTo>
                    <a:lnTo>
                      <a:pt x="1411" y="916"/>
                    </a:lnTo>
                    <a:lnTo>
                      <a:pt x="1411" y="916"/>
                    </a:lnTo>
                    <a:lnTo>
                      <a:pt x="1411" y="916"/>
                    </a:lnTo>
                    <a:lnTo>
                      <a:pt x="1411" y="917"/>
                    </a:lnTo>
                    <a:lnTo>
                      <a:pt x="1413" y="917"/>
                    </a:lnTo>
                    <a:lnTo>
                      <a:pt x="1413" y="917"/>
                    </a:lnTo>
                    <a:lnTo>
                      <a:pt x="1413" y="919"/>
                    </a:lnTo>
                    <a:lnTo>
                      <a:pt x="1413" y="919"/>
                    </a:lnTo>
                    <a:lnTo>
                      <a:pt x="1413" y="919"/>
                    </a:lnTo>
                    <a:lnTo>
                      <a:pt x="1413" y="919"/>
                    </a:lnTo>
                    <a:lnTo>
                      <a:pt x="1413" y="919"/>
                    </a:lnTo>
                    <a:lnTo>
                      <a:pt x="1413" y="919"/>
                    </a:lnTo>
                    <a:lnTo>
                      <a:pt x="1413" y="921"/>
                    </a:lnTo>
                    <a:lnTo>
                      <a:pt x="1413" y="921"/>
                    </a:lnTo>
                    <a:lnTo>
                      <a:pt x="1413" y="921"/>
                    </a:lnTo>
                    <a:lnTo>
                      <a:pt x="1413" y="921"/>
                    </a:lnTo>
                    <a:lnTo>
                      <a:pt x="1413" y="923"/>
                    </a:lnTo>
                    <a:lnTo>
                      <a:pt x="1415" y="923"/>
                    </a:lnTo>
                    <a:lnTo>
                      <a:pt x="1415" y="923"/>
                    </a:lnTo>
                    <a:lnTo>
                      <a:pt x="1415" y="923"/>
                    </a:lnTo>
                    <a:lnTo>
                      <a:pt x="1415" y="925"/>
                    </a:lnTo>
                    <a:lnTo>
                      <a:pt x="1415" y="925"/>
                    </a:lnTo>
                    <a:lnTo>
                      <a:pt x="1417" y="925"/>
                    </a:lnTo>
                    <a:lnTo>
                      <a:pt x="1417" y="925"/>
                    </a:lnTo>
                    <a:lnTo>
                      <a:pt x="1417" y="925"/>
                    </a:lnTo>
                    <a:lnTo>
                      <a:pt x="1417" y="925"/>
                    </a:lnTo>
                    <a:lnTo>
                      <a:pt x="1417" y="925"/>
                    </a:lnTo>
                    <a:lnTo>
                      <a:pt x="1417" y="926"/>
                    </a:lnTo>
                    <a:lnTo>
                      <a:pt x="1415" y="926"/>
                    </a:lnTo>
                    <a:lnTo>
                      <a:pt x="1415" y="926"/>
                    </a:lnTo>
                    <a:lnTo>
                      <a:pt x="1415" y="926"/>
                    </a:lnTo>
                    <a:lnTo>
                      <a:pt x="1415" y="926"/>
                    </a:lnTo>
                    <a:lnTo>
                      <a:pt x="1415" y="926"/>
                    </a:lnTo>
                    <a:lnTo>
                      <a:pt x="1413" y="926"/>
                    </a:lnTo>
                    <a:lnTo>
                      <a:pt x="1413" y="926"/>
                    </a:lnTo>
                    <a:lnTo>
                      <a:pt x="1413" y="926"/>
                    </a:lnTo>
                    <a:lnTo>
                      <a:pt x="1413" y="926"/>
                    </a:lnTo>
                    <a:lnTo>
                      <a:pt x="1413" y="926"/>
                    </a:lnTo>
                    <a:lnTo>
                      <a:pt x="1411" y="926"/>
                    </a:lnTo>
                    <a:lnTo>
                      <a:pt x="1411" y="928"/>
                    </a:lnTo>
                    <a:lnTo>
                      <a:pt x="1411" y="928"/>
                    </a:lnTo>
                    <a:lnTo>
                      <a:pt x="1411" y="928"/>
                    </a:lnTo>
                    <a:lnTo>
                      <a:pt x="1411" y="928"/>
                    </a:lnTo>
                    <a:lnTo>
                      <a:pt x="1411" y="928"/>
                    </a:lnTo>
                    <a:lnTo>
                      <a:pt x="1411" y="930"/>
                    </a:lnTo>
                    <a:lnTo>
                      <a:pt x="1411" y="930"/>
                    </a:lnTo>
                    <a:lnTo>
                      <a:pt x="1411" y="930"/>
                    </a:lnTo>
                    <a:lnTo>
                      <a:pt x="1413" y="930"/>
                    </a:lnTo>
                    <a:lnTo>
                      <a:pt x="1413" y="930"/>
                    </a:lnTo>
                    <a:lnTo>
                      <a:pt x="1413" y="930"/>
                    </a:lnTo>
                    <a:lnTo>
                      <a:pt x="1415" y="930"/>
                    </a:lnTo>
                    <a:lnTo>
                      <a:pt x="1415" y="930"/>
                    </a:lnTo>
                    <a:lnTo>
                      <a:pt x="1417" y="930"/>
                    </a:lnTo>
                    <a:lnTo>
                      <a:pt x="1417" y="930"/>
                    </a:lnTo>
                    <a:lnTo>
                      <a:pt x="1418" y="930"/>
                    </a:lnTo>
                    <a:lnTo>
                      <a:pt x="1418" y="928"/>
                    </a:lnTo>
                    <a:lnTo>
                      <a:pt x="1418" y="928"/>
                    </a:lnTo>
                    <a:lnTo>
                      <a:pt x="1418" y="928"/>
                    </a:lnTo>
                    <a:lnTo>
                      <a:pt x="1420" y="928"/>
                    </a:lnTo>
                    <a:lnTo>
                      <a:pt x="1422" y="926"/>
                    </a:lnTo>
                    <a:lnTo>
                      <a:pt x="1424" y="926"/>
                    </a:lnTo>
                    <a:lnTo>
                      <a:pt x="1424" y="926"/>
                    </a:lnTo>
                    <a:lnTo>
                      <a:pt x="1426" y="926"/>
                    </a:lnTo>
                    <a:lnTo>
                      <a:pt x="1427" y="926"/>
                    </a:lnTo>
                    <a:lnTo>
                      <a:pt x="1427" y="926"/>
                    </a:lnTo>
                    <a:lnTo>
                      <a:pt x="1427" y="925"/>
                    </a:lnTo>
                    <a:lnTo>
                      <a:pt x="1429" y="925"/>
                    </a:lnTo>
                    <a:lnTo>
                      <a:pt x="1429" y="926"/>
                    </a:lnTo>
                    <a:lnTo>
                      <a:pt x="1429" y="926"/>
                    </a:lnTo>
                    <a:lnTo>
                      <a:pt x="1429" y="926"/>
                    </a:lnTo>
                    <a:lnTo>
                      <a:pt x="1429" y="926"/>
                    </a:lnTo>
                    <a:lnTo>
                      <a:pt x="1431" y="926"/>
                    </a:lnTo>
                    <a:lnTo>
                      <a:pt x="1431" y="928"/>
                    </a:lnTo>
                    <a:lnTo>
                      <a:pt x="1429" y="928"/>
                    </a:lnTo>
                    <a:lnTo>
                      <a:pt x="1429" y="928"/>
                    </a:lnTo>
                    <a:lnTo>
                      <a:pt x="1429" y="930"/>
                    </a:lnTo>
                    <a:lnTo>
                      <a:pt x="1429" y="930"/>
                    </a:lnTo>
                    <a:lnTo>
                      <a:pt x="1429" y="930"/>
                    </a:lnTo>
                    <a:lnTo>
                      <a:pt x="1429" y="930"/>
                    </a:lnTo>
                    <a:lnTo>
                      <a:pt x="1429" y="932"/>
                    </a:lnTo>
                    <a:lnTo>
                      <a:pt x="1429" y="932"/>
                    </a:lnTo>
                    <a:lnTo>
                      <a:pt x="1429" y="934"/>
                    </a:lnTo>
                    <a:lnTo>
                      <a:pt x="1429" y="934"/>
                    </a:lnTo>
                    <a:lnTo>
                      <a:pt x="1431" y="935"/>
                    </a:lnTo>
                    <a:lnTo>
                      <a:pt x="1431" y="935"/>
                    </a:lnTo>
                    <a:lnTo>
                      <a:pt x="1431" y="935"/>
                    </a:lnTo>
                    <a:lnTo>
                      <a:pt x="1431" y="935"/>
                    </a:lnTo>
                    <a:lnTo>
                      <a:pt x="1431" y="937"/>
                    </a:lnTo>
                    <a:lnTo>
                      <a:pt x="1431" y="937"/>
                    </a:lnTo>
                    <a:lnTo>
                      <a:pt x="1431" y="937"/>
                    </a:lnTo>
                    <a:lnTo>
                      <a:pt x="1433" y="939"/>
                    </a:lnTo>
                    <a:lnTo>
                      <a:pt x="1433" y="941"/>
                    </a:lnTo>
                    <a:lnTo>
                      <a:pt x="1433" y="941"/>
                    </a:lnTo>
                    <a:lnTo>
                      <a:pt x="1433" y="941"/>
                    </a:lnTo>
                    <a:lnTo>
                      <a:pt x="1433" y="941"/>
                    </a:lnTo>
                    <a:lnTo>
                      <a:pt x="1433" y="941"/>
                    </a:lnTo>
                    <a:lnTo>
                      <a:pt x="1433" y="941"/>
                    </a:lnTo>
                    <a:lnTo>
                      <a:pt x="1435" y="941"/>
                    </a:lnTo>
                    <a:lnTo>
                      <a:pt x="1436" y="941"/>
                    </a:lnTo>
                    <a:lnTo>
                      <a:pt x="1436" y="941"/>
                    </a:lnTo>
                    <a:lnTo>
                      <a:pt x="1436" y="941"/>
                    </a:lnTo>
                    <a:lnTo>
                      <a:pt x="1436" y="941"/>
                    </a:lnTo>
                    <a:lnTo>
                      <a:pt x="1436" y="941"/>
                    </a:lnTo>
                    <a:lnTo>
                      <a:pt x="1438" y="939"/>
                    </a:lnTo>
                    <a:lnTo>
                      <a:pt x="1438" y="939"/>
                    </a:lnTo>
                    <a:lnTo>
                      <a:pt x="1438" y="939"/>
                    </a:lnTo>
                    <a:lnTo>
                      <a:pt x="1438" y="939"/>
                    </a:lnTo>
                    <a:lnTo>
                      <a:pt x="1440" y="939"/>
                    </a:lnTo>
                    <a:lnTo>
                      <a:pt x="1440" y="941"/>
                    </a:lnTo>
                    <a:lnTo>
                      <a:pt x="1440" y="941"/>
                    </a:lnTo>
                    <a:lnTo>
                      <a:pt x="1440" y="941"/>
                    </a:lnTo>
                    <a:lnTo>
                      <a:pt x="1440" y="943"/>
                    </a:lnTo>
                    <a:lnTo>
                      <a:pt x="1440" y="943"/>
                    </a:lnTo>
                    <a:lnTo>
                      <a:pt x="1440" y="943"/>
                    </a:lnTo>
                    <a:lnTo>
                      <a:pt x="1440" y="943"/>
                    </a:lnTo>
                    <a:lnTo>
                      <a:pt x="1440" y="943"/>
                    </a:lnTo>
                    <a:lnTo>
                      <a:pt x="1438" y="944"/>
                    </a:lnTo>
                    <a:lnTo>
                      <a:pt x="1438" y="944"/>
                    </a:lnTo>
                    <a:lnTo>
                      <a:pt x="1438" y="944"/>
                    </a:lnTo>
                    <a:lnTo>
                      <a:pt x="1438" y="944"/>
                    </a:lnTo>
                    <a:lnTo>
                      <a:pt x="1438" y="944"/>
                    </a:lnTo>
                    <a:lnTo>
                      <a:pt x="1438" y="944"/>
                    </a:lnTo>
                    <a:lnTo>
                      <a:pt x="1436" y="944"/>
                    </a:lnTo>
                    <a:lnTo>
                      <a:pt x="1436" y="944"/>
                    </a:lnTo>
                    <a:lnTo>
                      <a:pt x="1435" y="946"/>
                    </a:lnTo>
                    <a:lnTo>
                      <a:pt x="1435" y="946"/>
                    </a:lnTo>
                    <a:lnTo>
                      <a:pt x="1435" y="946"/>
                    </a:lnTo>
                    <a:lnTo>
                      <a:pt x="1435" y="946"/>
                    </a:lnTo>
                    <a:lnTo>
                      <a:pt x="1435" y="946"/>
                    </a:lnTo>
                    <a:lnTo>
                      <a:pt x="1433" y="946"/>
                    </a:lnTo>
                    <a:lnTo>
                      <a:pt x="1433" y="946"/>
                    </a:lnTo>
                    <a:lnTo>
                      <a:pt x="1433" y="946"/>
                    </a:lnTo>
                    <a:lnTo>
                      <a:pt x="1433" y="946"/>
                    </a:lnTo>
                    <a:lnTo>
                      <a:pt x="1431" y="946"/>
                    </a:lnTo>
                    <a:lnTo>
                      <a:pt x="1431" y="946"/>
                    </a:lnTo>
                    <a:lnTo>
                      <a:pt x="1429" y="946"/>
                    </a:lnTo>
                    <a:lnTo>
                      <a:pt x="1429" y="946"/>
                    </a:lnTo>
                    <a:lnTo>
                      <a:pt x="1429" y="946"/>
                    </a:lnTo>
                    <a:lnTo>
                      <a:pt x="1427" y="946"/>
                    </a:lnTo>
                    <a:lnTo>
                      <a:pt x="1427" y="946"/>
                    </a:lnTo>
                    <a:lnTo>
                      <a:pt x="1427" y="946"/>
                    </a:lnTo>
                    <a:lnTo>
                      <a:pt x="1427" y="946"/>
                    </a:lnTo>
                    <a:lnTo>
                      <a:pt x="1427" y="946"/>
                    </a:lnTo>
                    <a:lnTo>
                      <a:pt x="1426" y="948"/>
                    </a:lnTo>
                    <a:lnTo>
                      <a:pt x="1426" y="948"/>
                    </a:lnTo>
                    <a:lnTo>
                      <a:pt x="1426" y="948"/>
                    </a:lnTo>
                    <a:lnTo>
                      <a:pt x="1426" y="950"/>
                    </a:lnTo>
                    <a:lnTo>
                      <a:pt x="1426" y="950"/>
                    </a:lnTo>
                    <a:lnTo>
                      <a:pt x="1426" y="950"/>
                    </a:lnTo>
                    <a:lnTo>
                      <a:pt x="1426" y="950"/>
                    </a:lnTo>
                    <a:lnTo>
                      <a:pt x="1427" y="950"/>
                    </a:lnTo>
                    <a:lnTo>
                      <a:pt x="1427" y="950"/>
                    </a:lnTo>
                    <a:lnTo>
                      <a:pt x="1427" y="950"/>
                    </a:lnTo>
                    <a:lnTo>
                      <a:pt x="1429" y="952"/>
                    </a:lnTo>
                    <a:lnTo>
                      <a:pt x="1429" y="952"/>
                    </a:lnTo>
                    <a:lnTo>
                      <a:pt x="1429" y="952"/>
                    </a:lnTo>
                    <a:lnTo>
                      <a:pt x="1429" y="952"/>
                    </a:lnTo>
                    <a:lnTo>
                      <a:pt x="1431" y="952"/>
                    </a:lnTo>
                    <a:lnTo>
                      <a:pt x="1431" y="952"/>
                    </a:lnTo>
                    <a:lnTo>
                      <a:pt x="1431" y="952"/>
                    </a:lnTo>
                    <a:lnTo>
                      <a:pt x="1431" y="952"/>
                    </a:lnTo>
                    <a:lnTo>
                      <a:pt x="1431" y="952"/>
                    </a:lnTo>
                    <a:lnTo>
                      <a:pt x="1433" y="952"/>
                    </a:lnTo>
                    <a:lnTo>
                      <a:pt x="1433" y="954"/>
                    </a:lnTo>
                    <a:lnTo>
                      <a:pt x="1435" y="954"/>
                    </a:lnTo>
                    <a:lnTo>
                      <a:pt x="1435" y="954"/>
                    </a:lnTo>
                    <a:lnTo>
                      <a:pt x="1436" y="952"/>
                    </a:lnTo>
                    <a:lnTo>
                      <a:pt x="1436" y="952"/>
                    </a:lnTo>
                    <a:lnTo>
                      <a:pt x="1436" y="952"/>
                    </a:lnTo>
                    <a:lnTo>
                      <a:pt x="1436" y="952"/>
                    </a:lnTo>
                    <a:lnTo>
                      <a:pt x="1438" y="952"/>
                    </a:lnTo>
                    <a:lnTo>
                      <a:pt x="1438" y="952"/>
                    </a:lnTo>
                    <a:lnTo>
                      <a:pt x="1440" y="950"/>
                    </a:lnTo>
                    <a:lnTo>
                      <a:pt x="1440" y="950"/>
                    </a:lnTo>
                    <a:lnTo>
                      <a:pt x="1440" y="950"/>
                    </a:lnTo>
                    <a:lnTo>
                      <a:pt x="1440" y="950"/>
                    </a:lnTo>
                    <a:lnTo>
                      <a:pt x="1442" y="950"/>
                    </a:lnTo>
                    <a:lnTo>
                      <a:pt x="1442" y="950"/>
                    </a:lnTo>
                    <a:lnTo>
                      <a:pt x="1442" y="952"/>
                    </a:lnTo>
                    <a:lnTo>
                      <a:pt x="1442" y="952"/>
                    </a:lnTo>
                    <a:lnTo>
                      <a:pt x="1442" y="952"/>
                    </a:lnTo>
                    <a:lnTo>
                      <a:pt x="1442" y="952"/>
                    </a:lnTo>
                    <a:lnTo>
                      <a:pt x="1444" y="954"/>
                    </a:lnTo>
                    <a:lnTo>
                      <a:pt x="1444" y="954"/>
                    </a:lnTo>
                    <a:lnTo>
                      <a:pt x="1442" y="954"/>
                    </a:lnTo>
                    <a:lnTo>
                      <a:pt x="1442" y="955"/>
                    </a:lnTo>
                    <a:lnTo>
                      <a:pt x="1444" y="955"/>
                    </a:lnTo>
                    <a:lnTo>
                      <a:pt x="1444" y="955"/>
                    </a:lnTo>
                    <a:lnTo>
                      <a:pt x="1444" y="955"/>
                    </a:lnTo>
                    <a:lnTo>
                      <a:pt x="1444" y="955"/>
                    </a:lnTo>
                    <a:lnTo>
                      <a:pt x="1444" y="957"/>
                    </a:lnTo>
                    <a:lnTo>
                      <a:pt x="1444" y="959"/>
                    </a:lnTo>
                    <a:lnTo>
                      <a:pt x="1444" y="959"/>
                    </a:lnTo>
                    <a:lnTo>
                      <a:pt x="1444" y="961"/>
                    </a:lnTo>
                    <a:lnTo>
                      <a:pt x="1442" y="963"/>
                    </a:lnTo>
                    <a:lnTo>
                      <a:pt x="1442" y="963"/>
                    </a:lnTo>
                    <a:lnTo>
                      <a:pt x="1442" y="964"/>
                    </a:lnTo>
                    <a:lnTo>
                      <a:pt x="1442" y="964"/>
                    </a:lnTo>
                    <a:lnTo>
                      <a:pt x="1442" y="964"/>
                    </a:lnTo>
                    <a:lnTo>
                      <a:pt x="1442" y="964"/>
                    </a:lnTo>
                    <a:lnTo>
                      <a:pt x="1442" y="964"/>
                    </a:lnTo>
                    <a:lnTo>
                      <a:pt x="1442" y="964"/>
                    </a:lnTo>
                    <a:lnTo>
                      <a:pt x="1442" y="964"/>
                    </a:lnTo>
                    <a:lnTo>
                      <a:pt x="1442" y="964"/>
                    </a:lnTo>
                    <a:lnTo>
                      <a:pt x="1442" y="964"/>
                    </a:lnTo>
                    <a:lnTo>
                      <a:pt x="1444" y="964"/>
                    </a:lnTo>
                    <a:lnTo>
                      <a:pt x="1444" y="964"/>
                    </a:lnTo>
                    <a:lnTo>
                      <a:pt x="1444" y="964"/>
                    </a:lnTo>
                    <a:lnTo>
                      <a:pt x="1444" y="964"/>
                    </a:lnTo>
                    <a:lnTo>
                      <a:pt x="1444" y="964"/>
                    </a:lnTo>
                    <a:lnTo>
                      <a:pt x="1444" y="964"/>
                    </a:lnTo>
                    <a:lnTo>
                      <a:pt x="1445" y="963"/>
                    </a:lnTo>
                    <a:lnTo>
                      <a:pt x="1445" y="963"/>
                    </a:lnTo>
                    <a:lnTo>
                      <a:pt x="1445" y="963"/>
                    </a:lnTo>
                    <a:lnTo>
                      <a:pt x="1445" y="961"/>
                    </a:lnTo>
                    <a:lnTo>
                      <a:pt x="1447" y="961"/>
                    </a:lnTo>
                    <a:lnTo>
                      <a:pt x="1447" y="961"/>
                    </a:lnTo>
                    <a:lnTo>
                      <a:pt x="1447" y="961"/>
                    </a:lnTo>
                    <a:lnTo>
                      <a:pt x="1447" y="959"/>
                    </a:lnTo>
                    <a:lnTo>
                      <a:pt x="1449" y="959"/>
                    </a:lnTo>
                    <a:lnTo>
                      <a:pt x="1451" y="959"/>
                    </a:lnTo>
                    <a:lnTo>
                      <a:pt x="1451" y="959"/>
                    </a:lnTo>
                    <a:lnTo>
                      <a:pt x="1451" y="961"/>
                    </a:lnTo>
                    <a:lnTo>
                      <a:pt x="1451" y="961"/>
                    </a:lnTo>
                    <a:lnTo>
                      <a:pt x="1451" y="961"/>
                    </a:lnTo>
                    <a:lnTo>
                      <a:pt x="1451" y="961"/>
                    </a:lnTo>
                    <a:lnTo>
                      <a:pt x="1451" y="963"/>
                    </a:lnTo>
                    <a:lnTo>
                      <a:pt x="1451" y="964"/>
                    </a:lnTo>
                    <a:lnTo>
                      <a:pt x="1451" y="966"/>
                    </a:lnTo>
                    <a:lnTo>
                      <a:pt x="1451" y="966"/>
                    </a:lnTo>
                    <a:lnTo>
                      <a:pt x="1451" y="966"/>
                    </a:lnTo>
                    <a:lnTo>
                      <a:pt x="1451" y="966"/>
                    </a:lnTo>
                    <a:lnTo>
                      <a:pt x="1451" y="966"/>
                    </a:lnTo>
                    <a:lnTo>
                      <a:pt x="1451" y="966"/>
                    </a:lnTo>
                    <a:lnTo>
                      <a:pt x="1451" y="966"/>
                    </a:lnTo>
                    <a:lnTo>
                      <a:pt x="1451" y="966"/>
                    </a:lnTo>
                    <a:lnTo>
                      <a:pt x="1449" y="966"/>
                    </a:lnTo>
                    <a:lnTo>
                      <a:pt x="1449" y="968"/>
                    </a:lnTo>
                    <a:lnTo>
                      <a:pt x="1449" y="968"/>
                    </a:lnTo>
                    <a:lnTo>
                      <a:pt x="1449" y="968"/>
                    </a:lnTo>
                    <a:lnTo>
                      <a:pt x="1447" y="968"/>
                    </a:lnTo>
                    <a:lnTo>
                      <a:pt x="1447" y="968"/>
                    </a:lnTo>
                    <a:lnTo>
                      <a:pt x="1445" y="968"/>
                    </a:lnTo>
                    <a:lnTo>
                      <a:pt x="1445" y="968"/>
                    </a:lnTo>
                    <a:lnTo>
                      <a:pt x="1445" y="968"/>
                    </a:lnTo>
                    <a:lnTo>
                      <a:pt x="1445" y="970"/>
                    </a:lnTo>
                    <a:lnTo>
                      <a:pt x="1445" y="970"/>
                    </a:lnTo>
                    <a:lnTo>
                      <a:pt x="1445" y="970"/>
                    </a:lnTo>
                    <a:lnTo>
                      <a:pt x="1444" y="970"/>
                    </a:lnTo>
                    <a:lnTo>
                      <a:pt x="1444" y="970"/>
                    </a:lnTo>
                    <a:lnTo>
                      <a:pt x="1444" y="970"/>
                    </a:lnTo>
                    <a:lnTo>
                      <a:pt x="1444" y="972"/>
                    </a:lnTo>
                    <a:lnTo>
                      <a:pt x="1444" y="972"/>
                    </a:lnTo>
                    <a:lnTo>
                      <a:pt x="1444" y="972"/>
                    </a:lnTo>
                    <a:lnTo>
                      <a:pt x="1444" y="972"/>
                    </a:lnTo>
                    <a:lnTo>
                      <a:pt x="1444" y="973"/>
                    </a:lnTo>
                    <a:lnTo>
                      <a:pt x="1444" y="973"/>
                    </a:lnTo>
                    <a:lnTo>
                      <a:pt x="1444" y="973"/>
                    </a:lnTo>
                    <a:lnTo>
                      <a:pt x="1444" y="973"/>
                    </a:lnTo>
                    <a:lnTo>
                      <a:pt x="1444" y="973"/>
                    </a:lnTo>
                    <a:lnTo>
                      <a:pt x="1444" y="973"/>
                    </a:lnTo>
                    <a:lnTo>
                      <a:pt x="1444" y="975"/>
                    </a:lnTo>
                    <a:lnTo>
                      <a:pt x="1444" y="975"/>
                    </a:lnTo>
                    <a:lnTo>
                      <a:pt x="1445" y="975"/>
                    </a:lnTo>
                    <a:lnTo>
                      <a:pt x="1445" y="975"/>
                    </a:lnTo>
                    <a:lnTo>
                      <a:pt x="1445" y="975"/>
                    </a:lnTo>
                    <a:lnTo>
                      <a:pt x="1445" y="975"/>
                    </a:lnTo>
                    <a:lnTo>
                      <a:pt x="1445" y="975"/>
                    </a:lnTo>
                    <a:lnTo>
                      <a:pt x="1447" y="975"/>
                    </a:lnTo>
                    <a:lnTo>
                      <a:pt x="1447" y="977"/>
                    </a:lnTo>
                    <a:lnTo>
                      <a:pt x="1447" y="977"/>
                    </a:lnTo>
                    <a:lnTo>
                      <a:pt x="1447" y="977"/>
                    </a:lnTo>
                    <a:lnTo>
                      <a:pt x="1449" y="977"/>
                    </a:lnTo>
                    <a:lnTo>
                      <a:pt x="1449" y="977"/>
                    </a:lnTo>
                    <a:lnTo>
                      <a:pt x="1449" y="977"/>
                    </a:lnTo>
                    <a:lnTo>
                      <a:pt x="1449" y="977"/>
                    </a:lnTo>
                    <a:lnTo>
                      <a:pt x="1449" y="975"/>
                    </a:lnTo>
                    <a:lnTo>
                      <a:pt x="1451" y="975"/>
                    </a:lnTo>
                    <a:lnTo>
                      <a:pt x="1451" y="975"/>
                    </a:lnTo>
                    <a:lnTo>
                      <a:pt x="1451" y="975"/>
                    </a:lnTo>
                    <a:lnTo>
                      <a:pt x="1451" y="975"/>
                    </a:lnTo>
                    <a:lnTo>
                      <a:pt x="1451" y="975"/>
                    </a:lnTo>
                    <a:lnTo>
                      <a:pt x="1453" y="975"/>
                    </a:lnTo>
                    <a:lnTo>
                      <a:pt x="1453" y="975"/>
                    </a:lnTo>
                    <a:lnTo>
                      <a:pt x="1453" y="977"/>
                    </a:lnTo>
                    <a:lnTo>
                      <a:pt x="1453" y="977"/>
                    </a:lnTo>
                    <a:lnTo>
                      <a:pt x="1453" y="977"/>
                    </a:lnTo>
                    <a:lnTo>
                      <a:pt x="1453" y="977"/>
                    </a:lnTo>
                    <a:lnTo>
                      <a:pt x="1453" y="979"/>
                    </a:lnTo>
                    <a:lnTo>
                      <a:pt x="1453" y="979"/>
                    </a:lnTo>
                    <a:lnTo>
                      <a:pt x="1453" y="979"/>
                    </a:lnTo>
                    <a:lnTo>
                      <a:pt x="1453" y="979"/>
                    </a:lnTo>
                    <a:lnTo>
                      <a:pt x="1453" y="981"/>
                    </a:lnTo>
                    <a:lnTo>
                      <a:pt x="1453" y="981"/>
                    </a:lnTo>
                    <a:lnTo>
                      <a:pt x="1453" y="981"/>
                    </a:lnTo>
                    <a:lnTo>
                      <a:pt x="1453" y="981"/>
                    </a:lnTo>
                    <a:lnTo>
                      <a:pt x="1455" y="981"/>
                    </a:lnTo>
                    <a:lnTo>
                      <a:pt x="1455" y="981"/>
                    </a:lnTo>
                    <a:lnTo>
                      <a:pt x="1455" y="981"/>
                    </a:lnTo>
                    <a:lnTo>
                      <a:pt x="1455" y="981"/>
                    </a:lnTo>
                    <a:lnTo>
                      <a:pt x="1455" y="981"/>
                    </a:lnTo>
                    <a:lnTo>
                      <a:pt x="1455" y="981"/>
                    </a:lnTo>
                    <a:lnTo>
                      <a:pt x="1456" y="981"/>
                    </a:lnTo>
                    <a:lnTo>
                      <a:pt x="1456" y="981"/>
                    </a:lnTo>
                    <a:lnTo>
                      <a:pt x="1456" y="982"/>
                    </a:lnTo>
                    <a:lnTo>
                      <a:pt x="1458" y="982"/>
                    </a:lnTo>
                    <a:lnTo>
                      <a:pt x="1458" y="982"/>
                    </a:lnTo>
                    <a:lnTo>
                      <a:pt x="1458" y="982"/>
                    </a:lnTo>
                    <a:lnTo>
                      <a:pt x="1458" y="982"/>
                    </a:lnTo>
                    <a:lnTo>
                      <a:pt x="1458" y="982"/>
                    </a:lnTo>
                    <a:lnTo>
                      <a:pt x="1460" y="984"/>
                    </a:lnTo>
                    <a:lnTo>
                      <a:pt x="1460" y="984"/>
                    </a:lnTo>
                    <a:lnTo>
                      <a:pt x="1460" y="984"/>
                    </a:lnTo>
                    <a:lnTo>
                      <a:pt x="1460" y="986"/>
                    </a:lnTo>
                    <a:lnTo>
                      <a:pt x="1460" y="986"/>
                    </a:lnTo>
                    <a:lnTo>
                      <a:pt x="1462" y="988"/>
                    </a:lnTo>
                    <a:lnTo>
                      <a:pt x="1462" y="988"/>
                    </a:lnTo>
                    <a:lnTo>
                      <a:pt x="1462" y="988"/>
                    </a:lnTo>
                    <a:lnTo>
                      <a:pt x="1462" y="988"/>
                    </a:lnTo>
                    <a:lnTo>
                      <a:pt x="1462" y="988"/>
                    </a:lnTo>
                    <a:lnTo>
                      <a:pt x="1462" y="988"/>
                    </a:lnTo>
                    <a:lnTo>
                      <a:pt x="1462" y="988"/>
                    </a:lnTo>
                    <a:lnTo>
                      <a:pt x="1462" y="988"/>
                    </a:lnTo>
                    <a:lnTo>
                      <a:pt x="1464" y="990"/>
                    </a:lnTo>
                    <a:lnTo>
                      <a:pt x="1464" y="990"/>
                    </a:lnTo>
                    <a:lnTo>
                      <a:pt x="1464" y="990"/>
                    </a:lnTo>
                    <a:lnTo>
                      <a:pt x="1464" y="990"/>
                    </a:lnTo>
                    <a:lnTo>
                      <a:pt x="1465" y="990"/>
                    </a:lnTo>
                    <a:lnTo>
                      <a:pt x="1465" y="990"/>
                    </a:lnTo>
                    <a:lnTo>
                      <a:pt x="1465" y="990"/>
                    </a:lnTo>
                    <a:lnTo>
                      <a:pt x="1467" y="990"/>
                    </a:lnTo>
                    <a:lnTo>
                      <a:pt x="1467" y="990"/>
                    </a:lnTo>
                    <a:lnTo>
                      <a:pt x="1467" y="988"/>
                    </a:lnTo>
                    <a:lnTo>
                      <a:pt x="1467" y="988"/>
                    </a:lnTo>
                    <a:lnTo>
                      <a:pt x="1467" y="988"/>
                    </a:lnTo>
                    <a:lnTo>
                      <a:pt x="1467" y="988"/>
                    </a:lnTo>
                    <a:lnTo>
                      <a:pt x="1467" y="986"/>
                    </a:lnTo>
                    <a:lnTo>
                      <a:pt x="1467" y="986"/>
                    </a:lnTo>
                    <a:lnTo>
                      <a:pt x="1467" y="986"/>
                    </a:lnTo>
                    <a:lnTo>
                      <a:pt x="1467" y="986"/>
                    </a:lnTo>
                    <a:lnTo>
                      <a:pt x="1467" y="984"/>
                    </a:lnTo>
                    <a:lnTo>
                      <a:pt x="1465" y="984"/>
                    </a:lnTo>
                    <a:lnTo>
                      <a:pt x="1465" y="984"/>
                    </a:lnTo>
                    <a:lnTo>
                      <a:pt x="1465" y="984"/>
                    </a:lnTo>
                    <a:lnTo>
                      <a:pt x="1465" y="982"/>
                    </a:lnTo>
                    <a:lnTo>
                      <a:pt x="1465" y="982"/>
                    </a:lnTo>
                    <a:lnTo>
                      <a:pt x="1465" y="982"/>
                    </a:lnTo>
                    <a:lnTo>
                      <a:pt x="1465" y="982"/>
                    </a:lnTo>
                    <a:lnTo>
                      <a:pt x="1465" y="982"/>
                    </a:lnTo>
                    <a:lnTo>
                      <a:pt x="1465" y="982"/>
                    </a:lnTo>
                    <a:lnTo>
                      <a:pt x="1465" y="981"/>
                    </a:lnTo>
                    <a:lnTo>
                      <a:pt x="1467" y="981"/>
                    </a:lnTo>
                    <a:lnTo>
                      <a:pt x="1467" y="981"/>
                    </a:lnTo>
                    <a:lnTo>
                      <a:pt x="1467" y="981"/>
                    </a:lnTo>
                    <a:lnTo>
                      <a:pt x="1467" y="981"/>
                    </a:lnTo>
                    <a:lnTo>
                      <a:pt x="1469" y="979"/>
                    </a:lnTo>
                    <a:lnTo>
                      <a:pt x="1469" y="979"/>
                    </a:lnTo>
                    <a:lnTo>
                      <a:pt x="1469" y="979"/>
                    </a:lnTo>
                    <a:lnTo>
                      <a:pt x="1469" y="979"/>
                    </a:lnTo>
                    <a:lnTo>
                      <a:pt x="1469" y="979"/>
                    </a:lnTo>
                    <a:lnTo>
                      <a:pt x="1471" y="979"/>
                    </a:lnTo>
                    <a:lnTo>
                      <a:pt x="1471" y="979"/>
                    </a:lnTo>
                    <a:lnTo>
                      <a:pt x="1473" y="979"/>
                    </a:lnTo>
                    <a:lnTo>
                      <a:pt x="1473" y="977"/>
                    </a:lnTo>
                    <a:lnTo>
                      <a:pt x="1473" y="977"/>
                    </a:lnTo>
                    <a:lnTo>
                      <a:pt x="1473" y="977"/>
                    </a:lnTo>
                    <a:lnTo>
                      <a:pt x="1473" y="977"/>
                    </a:lnTo>
                    <a:lnTo>
                      <a:pt x="1473" y="977"/>
                    </a:lnTo>
                    <a:lnTo>
                      <a:pt x="1474" y="977"/>
                    </a:lnTo>
                    <a:lnTo>
                      <a:pt x="1474" y="977"/>
                    </a:lnTo>
                    <a:lnTo>
                      <a:pt x="1474" y="977"/>
                    </a:lnTo>
                    <a:lnTo>
                      <a:pt x="1474" y="977"/>
                    </a:lnTo>
                    <a:lnTo>
                      <a:pt x="1474" y="977"/>
                    </a:lnTo>
                    <a:lnTo>
                      <a:pt x="1476" y="977"/>
                    </a:lnTo>
                    <a:lnTo>
                      <a:pt x="1478" y="977"/>
                    </a:lnTo>
                    <a:lnTo>
                      <a:pt x="1478" y="977"/>
                    </a:lnTo>
                    <a:lnTo>
                      <a:pt x="1478" y="977"/>
                    </a:lnTo>
                    <a:lnTo>
                      <a:pt x="1480" y="977"/>
                    </a:lnTo>
                    <a:lnTo>
                      <a:pt x="1480" y="977"/>
                    </a:lnTo>
                    <a:lnTo>
                      <a:pt x="1480" y="977"/>
                    </a:lnTo>
                    <a:lnTo>
                      <a:pt x="1480" y="977"/>
                    </a:lnTo>
                    <a:lnTo>
                      <a:pt x="1480" y="977"/>
                    </a:lnTo>
                    <a:lnTo>
                      <a:pt x="1482" y="977"/>
                    </a:lnTo>
                    <a:lnTo>
                      <a:pt x="1482" y="977"/>
                    </a:lnTo>
                    <a:lnTo>
                      <a:pt x="1482" y="977"/>
                    </a:lnTo>
                    <a:lnTo>
                      <a:pt x="1483" y="977"/>
                    </a:lnTo>
                    <a:lnTo>
                      <a:pt x="1483" y="977"/>
                    </a:lnTo>
                    <a:lnTo>
                      <a:pt x="1483" y="977"/>
                    </a:lnTo>
                    <a:lnTo>
                      <a:pt x="1483" y="977"/>
                    </a:lnTo>
                    <a:lnTo>
                      <a:pt x="1483" y="979"/>
                    </a:lnTo>
                    <a:lnTo>
                      <a:pt x="1483" y="979"/>
                    </a:lnTo>
                    <a:lnTo>
                      <a:pt x="1483" y="979"/>
                    </a:lnTo>
                    <a:lnTo>
                      <a:pt x="1483" y="979"/>
                    </a:lnTo>
                    <a:lnTo>
                      <a:pt x="1483" y="979"/>
                    </a:lnTo>
                    <a:lnTo>
                      <a:pt x="1483" y="981"/>
                    </a:lnTo>
                    <a:lnTo>
                      <a:pt x="1483" y="981"/>
                    </a:lnTo>
                    <a:lnTo>
                      <a:pt x="1483" y="981"/>
                    </a:lnTo>
                    <a:lnTo>
                      <a:pt x="1483" y="982"/>
                    </a:lnTo>
                    <a:lnTo>
                      <a:pt x="1482" y="982"/>
                    </a:lnTo>
                    <a:lnTo>
                      <a:pt x="1482" y="984"/>
                    </a:lnTo>
                    <a:lnTo>
                      <a:pt x="1482" y="984"/>
                    </a:lnTo>
                    <a:lnTo>
                      <a:pt x="1482" y="984"/>
                    </a:lnTo>
                    <a:lnTo>
                      <a:pt x="1480" y="984"/>
                    </a:lnTo>
                    <a:lnTo>
                      <a:pt x="1480" y="984"/>
                    </a:lnTo>
                    <a:lnTo>
                      <a:pt x="1480" y="984"/>
                    </a:lnTo>
                    <a:lnTo>
                      <a:pt x="1478" y="984"/>
                    </a:lnTo>
                    <a:lnTo>
                      <a:pt x="1478" y="984"/>
                    </a:lnTo>
                    <a:lnTo>
                      <a:pt x="1478" y="984"/>
                    </a:lnTo>
                    <a:lnTo>
                      <a:pt x="1478" y="984"/>
                    </a:lnTo>
                    <a:lnTo>
                      <a:pt x="1478" y="984"/>
                    </a:lnTo>
                    <a:lnTo>
                      <a:pt x="1476" y="984"/>
                    </a:lnTo>
                    <a:lnTo>
                      <a:pt x="1476" y="984"/>
                    </a:lnTo>
                    <a:lnTo>
                      <a:pt x="1476" y="984"/>
                    </a:lnTo>
                    <a:lnTo>
                      <a:pt x="1476" y="984"/>
                    </a:lnTo>
                    <a:lnTo>
                      <a:pt x="1476" y="984"/>
                    </a:lnTo>
                    <a:lnTo>
                      <a:pt x="1476" y="984"/>
                    </a:lnTo>
                    <a:lnTo>
                      <a:pt x="1476" y="984"/>
                    </a:lnTo>
                    <a:lnTo>
                      <a:pt x="1474" y="986"/>
                    </a:lnTo>
                    <a:lnTo>
                      <a:pt x="1474" y="986"/>
                    </a:lnTo>
                    <a:lnTo>
                      <a:pt x="1474" y="986"/>
                    </a:lnTo>
                    <a:lnTo>
                      <a:pt x="1474" y="986"/>
                    </a:lnTo>
                    <a:lnTo>
                      <a:pt x="1474" y="986"/>
                    </a:lnTo>
                    <a:lnTo>
                      <a:pt x="1474" y="986"/>
                    </a:lnTo>
                    <a:lnTo>
                      <a:pt x="1473" y="986"/>
                    </a:lnTo>
                    <a:lnTo>
                      <a:pt x="1473" y="988"/>
                    </a:lnTo>
                    <a:lnTo>
                      <a:pt x="1473" y="988"/>
                    </a:lnTo>
                    <a:lnTo>
                      <a:pt x="1473" y="988"/>
                    </a:lnTo>
                    <a:lnTo>
                      <a:pt x="1473" y="988"/>
                    </a:lnTo>
                    <a:lnTo>
                      <a:pt x="1471" y="988"/>
                    </a:lnTo>
                    <a:lnTo>
                      <a:pt x="1471" y="988"/>
                    </a:lnTo>
                    <a:lnTo>
                      <a:pt x="1471" y="990"/>
                    </a:lnTo>
                    <a:lnTo>
                      <a:pt x="1471" y="990"/>
                    </a:lnTo>
                    <a:lnTo>
                      <a:pt x="1471" y="990"/>
                    </a:lnTo>
                    <a:lnTo>
                      <a:pt x="1471" y="990"/>
                    </a:lnTo>
                    <a:lnTo>
                      <a:pt x="1471" y="990"/>
                    </a:lnTo>
                    <a:lnTo>
                      <a:pt x="1471" y="990"/>
                    </a:lnTo>
                    <a:lnTo>
                      <a:pt x="1471" y="992"/>
                    </a:lnTo>
                    <a:lnTo>
                      <a:pt x="1471" y="992"/>
                    </a:lnTo>
                    <a:lnTo>
                      <a:pt x="1471" y="993"/>
                    </a:lnTo>
                    <a:lnTo>
                      <a:pt x="1471" y="993"/>
                    </a:lnTo>
                    <a:lnTo>
                      <a:pt x="1471" y="993"/>
                    </a:lnTo>
                    <a:lnTo>
                      <a:pt x="1471" y="993"/>
                    </a:lnTo>
                    <a:lnTo>
                      <a:pt x="1471" y="993"/>
                    </a:lnTo>
                    <a:lnTo>
                      <a:pt x="1471" y="993"/>
                    </a:lnTo>
                    <a:lnTo>
                      <a:pt x="1471" y="995"/>
                    </a:lnTo>
                    <a:lnTo>
                      <a:pt x="1471" y="995"/>
                    </a:lnTo>
                    <a:lnTo>
                      <a:pt x="1471" y="995"/>
                    </a:lnTo>
                    <a:lnTo>
                      <a:pt x="1471" y="995"/>
                    </a:lnTo>
                    <a:lnTo>
                      <a:pt x="1469" y="995"/>
                    </a:lnTo>
                    <a:lnTo>
                      <a:pt x="1469" y="995"/>
                    </a:lnTo>
                    <a:lnTo>
                      <a:pt x="1469" y="997"/>
                    </a:lnTo>
                    <a:lnTo>
                      <a:pt x="1469" y="997"/>
                    </a:lnTo>
                    <a:lnTo>
                      <a:pt x="1467" y="997"/>
                    </a:lnTo>
                    <a:lnTo>
                      <a:pt x="1467" y="997"/>
                    </a:lnTo>
                    <a:lnTo>
                      <a:pt x="1467" y="997"/>
                    </a:lnTo>
                    <a:lnTo>
                      <a:pt x="1467" y="997"/>
                    </a:lnTo>
                    <a:lnTo>
                      <a:pt x="1467" y="999"/>
                    </a:lnTo>
                    <a:lnTo>
                      <a:pt x="1467" y="999"/>
                    </a:lnTo>
                    <a:lnTo>
                      <a:pt x="1467" y="999"/>
                    </a:lnTo>
                    <a:lnTo>
                      <a:pt x="1467" y="999"/>
                    </a:lnTo>
                    <a:lnTo>
                      <a:pt x="1467" y="1001"/>
                    </a:lnTo>
                    <a:lnTo>
                      <a:pt x="1467" y="1001"/>
                    </a:lnTo>
                    <a:lnTo>
                      <a:pt x="1467" y="1001"/>
                    </a:lnTo>
                    <a:lnTo>
                      <a:pt x="1467" y="1001"/>
                    </a:lnTo>
                    <a:lnTo>
                      <a:pt x="1467" y="1001"/>
                    </a:lnTo>
                    <a:lnTo>
                      <a:pt x="1467" y="1001"/>
                    </a:lnTo>
                    <a:lnTo>
                      <a:pt x="1469" y="1001"/>
                    </a:lnTo>
                    <a:lnTo>
                      <a:pt x="1469" y="1001"/>
                    </a:lnTo>
                    <a:lnTo>
                      <a:pt x="1469" y="1002"/>
                    </a:lnTo>
                    <a:lnTo>
                      <a:pt x="1471" y="1002"/>
                    </a:lnTo>
                    <a:lnTo>
                      <a:pt x="1471" y="1002"/>
                    </a:lnTo>
                    <a:lnTo>
                      <a:pt x="1471" y="1002"/>
                    </a:lnTo>
                    <a:lnTo>
                      <a:pt x="1471" y="1002"/>
                    </a:lnTo>
                    <a:lnTo>
                      <a:pt x="1469" y="1002"/>
                    </a:lnTo>
                    <a:lnTo>
                      <a:pt x="1469" y="1002"/>
                    </a:lnTo>
                    <a:lnTo>
                      <a:pt x="1469" y="1002"/>
                    </a:lnTo>
                    <a:lnTo>
                      <a:pt x="1469" y="1002"/>
                    </a:lnTo>
                    <a:lnTo>
                      <a:pt x="1469" y="1002"/>
                    </a:lnTo>
                    <a:lnTo>
                      <a:pt x="1469" y="1002"/>
                    </a:lnTo>
                    <a:lnTo>
                      <a:pt x="1467" y="1002"/>
                    </a:lnTo>
                    <a:lnTo>
                      <a:pt x="1467" y="1002"/>
                    </a:lnTo>
                    <a:lnTo>
                      <a:pt x="1467" y="1002"/>
                    </a:lnTo>
                    <a:lnTo>
                      <a:pt x="1467" y="1002"/>
                    </a:lnTo>
                    <a:lnTo>
                      <a:pt x="1467" y="1002"/>
                    </a:lnTo>
                    <a:lnTo>
                      <a:pt x="1467" y="1002"/>
                    </a:lnTo>
                    <a:lnTo>
                      <a:pt x="1467" y="1002"/>
                    </a:lnTo>
                    <a:lnTo>
                      <a:pt x="1465" y="1002"/>
                    </a:lnTo>
                    <a:lnTo>
                      <a:pt x="1465" y="1002"/>
                    </a:lnTo>
                    <a:lnTo>
                      <a:pt x="1465" y="1001"/>
                    </a:lnTo>
                    <a:lnTo>
                      <a:pt x="1464" y="1001"/>
                    </a:lnTo>
                    <a:lnTo>
                      <a:pt x="1464" y="1001"/>
                    </a:lnTo>
                    <a:lnTo>
                      <a:pt x="1464" y="1001"/>
                    </a:lnTo>
                    <a:lnTo>
                      <a:pt x="1462" y="1001"/>
                    </a:lnTo>
                    <a:lnTo>
                      <a:pt x="1462" y="1001"/>
                    </a:lnTo>
                    <a:lnTo>
                      <a:pt x="1462" y="1001"/>
                    </a:lnTo>
                    <a:lnTo>
                      <a:pt x="1462" y="1002"/>
                    </a:lnTo>
                    <a:lnTo>
                      <a:pt x="1462" y="1002"/>
                    </a:lnTo>
                    <a:lnTo>
                      <a:pt x="1462" y="1004"/>
                    </a:lnTo>
                    <a:lnTo>
                      <a:pt x="1462" y="1004"/>
                    </a:lnTo>
                    <a:lnTo>
                      <a:pt x="1462" y="1004"/>
                    </a:lnTo>
                    <a:lnTo>
                      <a:pt x="1462" y="1004"/>
                    </a:lnTo>
                    <a:lnTo>
                      <a:pt x="1462" y="1006"/>
                    </a:lnTo>
                    <a:lnTo>
                      <a:pt x="1462" y="1006"/>
                    </a:lnTo>
                    <a:lnTo>
                      <a:pt x="1462" y="1006"/>
                    </a:lnTo>
                    <a:lnTo>
                      <a:pt x="1462" y="1006"/>
                    </a:lnTo>
                    <a:lnTo>
                      <a:pt x="1462" y="1006"/>
                    </a:lnTo>
                    <a:lnTo>
                      <a:pt x="1462" y="1006"/>
                    </a:lnTo>
                    <a:lnTo>
                      <a:pt x="1462" y="1006"/>
                    </a:lnTo>
                    <a:lnTo>
                      <a:pt x="1462" y="1008"/>
                    </a:lnTo>
                    <a:lnTo>
                      <a:pt x="1462" y="1008"/>
                    </a:lnTo>
                    <a:lnTo>
                      <a:pt x="1462" y="1008"/>
                    </a:lnTo>
                    <a:lnTo>
                      <a:pt x="1462" y="1008"/>
                    </a:lnTo>
                    <a:lnTo>
                      <a:pt x="1462" y="1008"/>
                    </a:lnTo>
                    <a:lnTo>
                      <a:pt x="1462" y="1008"/>
                    </a:lnTo>
                    <a:lnTo>
                      <a:pt x="1464" y="1008"/>
                    </a:lnTo>
                    <a:lnTo>
                      <a:pt x="1464" y="1008"/>
                    </a:lnTo>
                    <a:lnTo>
                      <a:pt x="1464" y="1008"/>
                    </a:lnTo>
                    <a:lnTo>
                      <a:pt x="1464" y="1008"/>
                    </a:lnTo>
                    <a:lnTo>
                      <a:pt x="1464" y="1010"/>
                    </a:lnTo>
                    <a:lnTo>
                      <a:pt x="1464" y="1010"/>
                    </a:lnTo>
                    <a:lnTo>
                      <a:pt x="1465" y="1010"/>
                    </a:lnTo>
                    <a:lnTo>
                      <a:pt x="1465" y="1010"/>
                    </a:lnTo>
                    <a:lnTo>
                      <a:pt x="1465" y="1010"/>
                    </a:lnTo>
                    <a:lnTo>
                      <a:pt x="1465" y="1010"/>
                    </a:lnTo>
                    <a:lnTo>
                      <a:pt x="1465" y="1011"/>
                    </a:lnTo>
                    <a:lnTo>
                      <a:pt x="1465" y="1011"/>
                    </a:lnTo>
                    <a:lnTo>
                      <a:pt x="1467" y="1011"/>
                    </a:lnTo>
                    <a:lnTo>
                      <a:pt x="1467" y="1011"/>
                    </a:lnTo>
                    <a:lnTo>
                      <a:pt x="1467" y="1011"/>
                    </a:lnTo>
                    <a:lnTo>
                      <a:pt x="1467" y="1011"/>
                    </a:lnTo>
                    <a:lnTo>
                      <a:pt x="1467" y="1011"/>
                    </a:lnTo>
                    <a:lnTo>
                      <a:pt x="1469" y="1013"/>
                    </a:lnTo>
                    <a:lnTo>
                      <a:pt x="1469" y="1013"/>
                    </a:lnTo>
                    <a:lnTo>
                      <a:pt x="1471" y="1013"/>
                    </a:lnTo>
                    <a:lnTo>
                      <a:pt x="1471" y="1013"/>
                    </a:lnTo>
                    <a:lnTo>
                      <a:pt x="1471" y="1013"/>
                    </a:lnTo>
                    <a:lnTo>
                      <a:pt x="1471" y="1013"/>
                    </a:lnTo>
                    <a:lnTo>
                      <a:pt x="1471" y="1015"/>
                    </a:lnTo>
                    <a:lnTo>
                      <a:pt x="1471" y="1015"/>
                    </a:lnTo>
                    <a:lnTo>
                      <a:pt x="1471" y="1015"/>
                    </a:lnTo>
                    <a:lnTo>
                      <a:pt x="1471" y="1015"/>
                    </a:lnTo>
                    <a:lnTo>
                      <a:pt x="1471" y="1015"/>
                    </a:lnTo>
                    <a:lnTo>
                      <a:pt x="1471" y="1015"/>
                    </a:lnTo>
                    <a:lnTo>
                      <a:pt x="1471" y="1015"/>
                    </a:lnTo>
                    <a:lnTo>
                      <a:pt x="1471" y="1015"/>
                    </a:lnTo>
                    <a:lnTo>
                      <a:pt x="1471" y="1015"/>
                    </a:lnTo>
                    <a:lnTo>
                      <a:pt x="1471" y="1017"/>
                    </a:lnTo>
                    <a:lnTo>
                      <a:pt x="1471" y="1017"/>
                    </a:lnTo>
                    <a:lnTo>
                      <a:pt x="1471" y="1017"/>
                    </a:lnTo>
                    <a:lnTo>
                      <a:pt x="1471" y="1017"/>
                    </a:lnTo>
                    <a:lnTo>
                      <a:pt x="1471" y="1017"/>
                    </a:lnTo>
                    <a:lnTo>
                      <a:pt x="1471" y="1017"/>
                    </a:lnTo>
                    <a:lnTo>
                      <a:pt x="1471" y="1017"/>
                    </a:lnTo>
                    <a:lnTo>
                      <a:pt x="1471" y="1017"/>
                    </a:lnTo>
                    <a:lnTo>
                      <a:pt x="1471" y="1017"/>
                    </a:lnTo>
                    <a:lnTo>
                      <a:pt x="1471" y="1017"/>
                    </a:lnTo>
                    <a:lnTo>
                      <a:pt x="1469" y="1017"/>
                    </a:lnTo>
                    <a:lnTo>
                      <a:pt x="1469" y="1017"/>
                    </a:lnTo>
                    <a:lnTo>
                      <a:pt x="1469" y="1017"/>
                    </a:lnTo>
                    <a:lnTo>
                      <a:pt x="1469" y="1017"/>
                    </a:lnTo>
                    <a:lnTo>
                      <a:pt x="1469" y="1017"/>
                    </a:lnTo>
                    <a:lnTo>
                      <a:pt x="1469" y="1017"/>
                    </a:lnTo>
                    <a:lnTo>
                      <a:pt x="1469" y="1017"/>
                    </a:lnTo>
                    <a:lnTo>
                      <a:pt x="1469" y="1017"/>
                    </a:lnTo>
                    <a:lnTo>
                      <a:pt x="1469" y="1015"/>
                    </a:lnTo>
                    <a:lnTo>
                      <a:pt x="1467" y="1015"/>
                    </a:lnTo>
                    <a:lnTo>
                      <a:pt x="1467" y="1015"/>
                    </a:lnTo>
                    <a:lnTo>
                      <a:pt x="1467" y="1015"/>
                    </a:lnTo>
                    <a:lnTo>
                      <a:pt x="1467" y="1015"/>
                    </a:lnTo>
                    <a:lnTo>
                      <a:pt x="1467" y="1015"/>
                    </a:lnTo>
                    <a:lnTo>
                      <a:pt x="1467" y="1015"/>
                    </a:lnTo>
                    <a:lnTo>
                      <a:pt x="1467" y="1015"/>
                    </a:lnTo>
                    <a:lnTo>
                      <a:pt x="1465" y="1015"/>
                    </a:lnTo>
                    <a:lnTo>
                      <a:pt x="1465" y="1015"/>
                    </a:lnTo>
                    <a:lnTo>
                      <a:pt x="1465" y="1013"/>
                    </a:lnTo>
                    <a:lnTo>
                      <a:pt x="1465" y="1013"/>
                    </a:lnTo>
                    <a:lnTo>
                      <a:pt x="1465" y="1013"/>
                    </a:lnTo>
                    <a:lnTo>
                      <a:pt x="1465" y="1013"/>
                    </a:lnTo>
                    <a:lnTo>
                      <a:pt x="1465" y="1013"/>
                    </a:lnTo>
                    <a:lnTo>
                      <a:pt x="1464" y="1013"/>
                    </a:lnTo>
                    <a:lnTo>
                      <a:pt x="1464" y="1013"/>
                    </a:lnTo>
                    <a:lnTo>
                      <a:pt x="1464" y="1013"/>
                    </a:lnTo>
                    <a:lnTo>
                      <a:pt x="1464" y="1013"/>
                    </a:lnTo>
                    <a:lnTo>
                      <a:pt x="1462" y="1011"/>
                    </a:lnTo>
                    <a:lnTo>
                      <a:pt x="1458" y="1010"/>
                    </a:lnTo>
                    <a:lnTo>
                      <a:pt x="1456" y="1008"/>
                    </a:lnTo>
                    <a:lnTo>
                      <a:pt x="1455" y="1008"/>
                    </a:lnTo>
                    <a:lnTo>
                      <a:pt x="1455" y="1006"/>
                    </a:lnTo>
                    <a:lnTo>
                      <a:pt x="1455" y="1006"/>
                    </a:lnTo>
                    <a:lnTo>
                      <a:pt x="1453" y="1006"/>
                    </a:lnTo>
                    <a:lnTo>
                      <a:pt x="1453" y="1004"/>
                    </a:lnTo>
                    <a:lnTo>
                      <a:pt x="1451" y="1004"/>
                    </a:lnTo>
                    <a:lnTo>
                      <a:pt x="1451" y="1002"/>
                    </a:lnTo>
                    <a:lnTo>
                      <a:pt x="1449" y="1002"/>
                    </a:lnTo>
                    <a:lnTo>
                      <a:pt x="1449" y="1002"/>
                    </a:lnTo>
                    <a:lnTo>
                      <a:pt x="1449" y="1002"/>
                    </a:lnTo>
                    <a:lnTo>
                      <a:pt x="1449" y="1002"/>
                    </a:lnTo>
                    <a:lnTo>
                      <a:pt x="1447" y="1002"/>
                    </a:lnTo>
                    <a:lnTo>
                      <a:pt x="1447" y="1002"/>
                    </a:lnTo>
                    <a:lnTo>
                      <a:pt x="1445" y="1002"/>
                    </a:lnTo>
                    <a:lnTo>
                      <a:pt x="1445" y="1002"/>
                    </a:lnTo>
                    <a:lnTo>
                      <a:pt x="1444" y="1002"/>
                    </a:lnTo>
                    <a:lnTo>
                      <a:pt x="1442" y="1002"/>
                    </a:lnTo>
                    <a:lnTo>
                      <a:pt x="1442" y="1002"/>
                    </a:lnTo>
                    <a:lnTo>
                      <a:pt x="1440" y="1002"/>
                    </a:lnTo>
                    <a:lnTo>
                      <a:pt x="1440" y="1002"/>
                    </a:lnTo>
                    <a:lnTo>
                      <a:pt x="1440" y="1002"/>
                    </a:lnTo>
                    <a:lnTo>
                      <a:pt x="1440" y="1002"/>
                    </a:lnTo>
                    <a:lnTo>
                      <a:pt x="1440" y="1002"/>
                    </a:lnTo>
                    <a:lnTo>
                      <a:pt x="1438" y="1002"/>
                    </a:lnTo>
                    <a:lnTo>
                      <a:pt x="1438" y="1002"/>
                    </a:lnTo>
                    <a:lnTo>
                      <a:pt x="1438" y="1002"/>
                    </a:lnTo>
                    <a:lnTo>
                      <a:pt x="1436" y="1004"/>
                    </a:lnTo>
                    <a:lnTo>
                      <a:pt x="1436" y="1004"/>
                    </a:lnTo>
                    <a:lnTo>
                      <a:pt x="1436" y="1004"/>
                    </a:lnTo>
                    <a:lnTo>
                      <a:pt x="1436" y="1004"/>
                    </a:lnTo>
                    <a:lnTo>
                      <a:pt x="1436" y="1004"/>
                    </a:lnTo>
                    <a:lnTo>
                      <a:pt x="1435" y="1004"/>
                    </a:lnTo>
                    <a:lnTo>
                      <a:pt x="1435" y="1004"/>
                    </a:lnTo>
                    <a:lnTo>
                      <a:pt x="1435" y="1004"/>
                    </a:lnTo>
                    <a:lnTo>
                      <a:pt x="1435" y="1006"/>
                    </a:lnTo>
                    <a:lnTo>
                      <a:pt x="1435" y="1006"/>
                    </a:lnTo>
                    <a:lnTo>
                      <a:pt x="1435" y="1006"/>
                    </a:lnTo>
                    <a:lnTo>
                      <a:pt x="1435" y="1006"/>
                    </a:lnTo>
                    <a:lnTo>
                      <a:pt x="1435" y="1006"/>
                    </a:lnTo>
                    <a:lnTo>
                      <a:pt x="1433" y="1006"/>
                    </a:lnTo>
                    <a:lnTo>
                      <a:pt x="1433" y="1006"/>
                    </a:lnTo>
                    <a:lnTo>
                      <a:pt x="1433" y="1008"/>
                    </a:lnTo>
                    <a:lnTo>
                      <a:pt x="1433" y="1008"/>
                    </a:lnTo>
                    <a:lnTo>
                      <a:pt x="1433" y="1008"/>
                    </a:lnTo>
                    <a:lnTo>
                      <a:pt x="1433" y="1008"/>
                    </a:lnTo>
                    <a:lnTo>
                      <a:pt x="1433" y="1008"/>
                    </a:lnTo>
                    <a:lnTo>
                      <a:pt x="1433" y="1010"/>
                    </a:lnTo>
                    <a:lnTo>
                      <a:pt x="1433" y="1010"/>
                    </a:lnTo>
                    <a:lnTo>
                      <a:pt x="1433" y="1010"/>
                    </a:lnTo>
                    <a:lnTo>
                      <a:pt x="1433" y="1010"/>
                    </a:lnTo>
                    <a:lnTo>
                      <a:pt x="1433" y="1010"/>
                    </a:lnTo>
                    <a:lnTo>
                      <a:pt x="1433" y="1011"/>
                    </a:lnTo>
                    <a:lnTo>
                      <a:pt x="1433" y="1011"/>
                    </a:lnTo>
                    <a:lnTo>
                      <a:pt x="1433" y="1011"/>
                    </a:lnTo>
                    <a:lnTo>
                      <a:pt x="1433" y="1013"/>
                    </a:lnTo>
                    <a:lnTo>
                      <a:pt x="1433" y="1013"/>
                    </a:lnTo>
                    <a:lnTo>
                      <a:pt x="1433" y="1013"/>
                    </a:lnTo>
                    <a:lnTo>
                      <a:pt x="1433" y="1015"/>
                    </a:lnTo>
                    <a:lnTo>
                      <a:pt x="1433" y="1015"/>
                    </a:lnTo>
                    <a:lnTo>
                      <a:pt x="1433" y="1015"/>
                    </a:lnTo>
                    <a:lnTo>
                      <a:pt x="1433" y="1015"/>
                    </a:lnTo>
                    <a:lnTo>
                      <a:pt x="1433" y="1015"/>
                    </a:lnTo>
                    <a:lnTo>
                      <a:pt x="1433" y="1015"/>
                    </a:lnTo>
                    <a:lnTo>
                      <a:pt x="1433" y="1017"/>
                    </a:lnTo>
                    <a:lnTo>
                      <a:pt x="1433" y="1017"/>
                    </a:lnTo>
                    <a:lnTo>
                      <a:pt x="1433" y="1017"/>
                    </a:lnTo>
                    <a:lnTo>
                      <a:pt x="1433" y="1017"/>
                    </a:lnTo>
                    <a:lnTo>
                      <a:pt x="1433" y="1017"/>
                    </a:lnTo>
                    <a:lnTo>
                      <a:pt x="1433" y="1019"/>
                    </a:lnTo>
                    <a:lnTo>
                      <a:pt x="1433" y="1019"/>
                    </a:lnTo>
                    <a:lnTo>
                      <a:pt x="1433" y="1019"/>
                    </a:lnTo>
                    <a:lnTo>
                      <a:pt x="1433" y="1019"/>
                    </a:lnTo>
                    <a:lnTo>
                      <a:pt x="1433" y="1019"/>
                    </a:lnTo>
                    <a:lnTo>
                      <a:pt x="1433" y="1019"/>
                    </a:lnTo>
                    <a:lnTo>
                      <a:pt x="1431" y="1019"/>
                    </a:lnTo>
                    <a:lnTo>
                      <a:pt x="1431" y="1019"/>
                    </a:lnTo>
                    <a:lnTo>
                      <a:pt x="1429" y="1020"/>
                    </a:lnTo>
                    <a:lnTo>
                      <a:pt x="1429" y="1020"/>
                    </a:lnTo>
                    <a:lnTo>
                      <a:pt x="1429" y="1020"/>
                    </a:lnTo>
                    <a:lnTo>
                      <a:pt x="1429" y="1020"/>
                    </a:lnTo>
                    <a:lnTo>
                      <a:pt x="1427" y="1020"/>
                    </a:lnTo>
                    <a:lnTo>
                      <a:pt x="1427" y="1020"/>
                    </a:lnTo>
                    <a:lnTo>
                      <a:pt x="1427" y="1020"/>
                    </a:lnTo>
                    <a:lnTo>
                      <a:pt x="1427" y="1019"/>
                    </a:lnTo>
                    <a:lnTo>
                      <a:pt x="1426" y="1019"/>
                    </a:lnTo>
                    <a:lnTo>
                      <a:pt x="1426" y="1019"/>
                    </a:lnTo>
                    <a:lnTo>
                      <a:pt x="1424" y="1019"/>
                    </a:lnTo>
                    <a:lnTo>
                      <a:pt x="1424" y="1019"/>
                    </a:lnTo>
                    <a:lnTo>
                      <a:pt x="1424" y="1019"/>
                    </a:lnTo>
                    <a:lnTo>
                      <a:pt x="1422" y="1019"/>
                    </a:lnTo>
                    <a:lnTo>
                      <a:pt x="1422" y="1019"/>
                    </a:lnTo>
                    <a:lnTo>
                      <a:pt x="1420" y="1019"/>
                    </a:lnTo>
                    <a:lnTo>
                      <a:pt x="1420" y="1019"/>
                    </a:lnTo>
                    <a:lnTo>
                      <a:pt x="1420" y="1019"/>
                    </a:lnTo>
                    <a:lnTo>
                      <a:pt x="1420" y="1019"/>
                    </a:lnTo>
                    <a:lnTo>
                      <a:pt x="1420" y="1019"/>
                    </a:lnTo>
                    <a:lnTo>
                      <a:pt x="1418" y="1019"/>
                    </a:lnTo>
                    <a:lnTo>
                      <a:pt x="1418" y="1019"/>
                    </a:lnTo>
                    <a:lnTo>
                      <a:pt x="1418" y="1019"/>
                    </a:lnTo>
                    <a:lnTo>
                      <a:pt x="1418" y="1019"/>
                    </a:lnTo>
                    <a:lnTo>
                      <a:pt x="1418" y="1019"/>
                    </a:lnTo>
                    <a:lnTo>
                      <a:pt x="1418" y="1019"/>
                    </a:lnTo>
                    <a:lnTo>
                      <a:pt x="1418" y="1019"/>
                    </a:lnTo>
                    <a:lnTo>
                      <a:pt x="1418" y="1019"/>
                    </a:lnTo>
                    <a:lnTo>
                      <a:pt x="1417" y="1020"/>
                    </a:lnTo>
                    <a:lnTo>
                      <a:pt x="1417" y="1020"/>
                    </a:lnTo>
                    <a:lnTo>
                      <a:pt x="1417" y="1020"/>
                    </a:lnTo>
                    <a:lnTo>
                      <a:pt x="1415" y="1020"/>
                    </a:lnTo>
                    <a:lnTo>
                      <a:pt x="1415" y="1020"/>
                    </a:lnTo>
                    <a:lnTo>
                      <a:pt x="1415" y="1020"/>
                    </a:lnTo>
                    <a:lnTo>
                      <a:pt x="1415" y="1020"/>
                    </a:lnTo>
                    <a:lnTo>
                      <a:pt x="1415" y="1020"/>
                    </a:lnTo>
                    <a:lnTo>
                      <a:pt x="1413" y="1020"/>
                    </a:lnTo>
                    <a:lnTo>
                      <a:pt x="1411" y="1020"/>
                    </a:lnTo>
                    <a:lnTo>
                      <a:pt x="1411" y="1020"/>
                    </a:lnTo>
                    <a:close/>
                  </a:path>
                </a:pathLst>
              </a:custGeom>
              <a:solidFill>
                <a:schemeClr val="accent5">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25">
                <a:extLst>
                  <a:ext uri="{FF2B5EF4-FFF2-40B4-BE49-F238E27FC236}">
                    <a16:creationId xmlns:a16="http://schemas.microsoft.com/office/drawing/2014/main" id="{5C15A236-8990-D4AD-1816-ABB15B9F2C02}"/>
                  </a:ext>
                </a:extLst>
              </p:cNvPr>
              <p:cNvSpPr>
                <a:spLocks/>
              </p:cNvSpPr>
              <p:nvPr/>
            </p:nvSpPr>
            <p:spPr bwMode="auto">
              <a:xfrm>
                <a:off x="2768" y="776"/>
                <a:ext cx="1746" cy="1020"/>
              </a:xfrm>
              <a:custGeom>
                <a:avLst/>
                <a:gdLst>
                  <a:gd name="T0" fmla="*/ 1268 w 1746"/>
                  <a:gd name="T1" fmla="*/ 954 h 1020"/>
                  <a:gd name="T2" fmla="*/ 1154 w 1746"/>
                  <a:gd name="T3" fmla="*/ 939 h 1020"/>
                  <a:gd name="T4" fmla="*/ 1118 w 1746"/>
                  <a:gd name="T5" fmla="*/ 869 h 1020"/>
                  <a:gd name="T6" fmla="*/ 1078 w 1746"/>
                  <a:gd name="T7" fmla="*/ 782 h 1020"/>
                  <a:gd name="T8" fmla="*/ 1057 w 1746"/>
                  <a:gd name="T9" fmla="*/ 729 h 1020"/>
                  <a:gd name="T10" fmla="*/ 1037 w 1746"/>
                  <a:gd name="T11" fmla="*/ 664 h 1020"/>
                  <a:gd name="T12" fmla="*/ 950 w 1746"/>
                  <a:gd name="T13" fmla="*/ 655 h 1020"/>
                  <a:gd name="T14" fmla="*/ 888 w 1746"/>
                  <a:gd name="T15" fmla="*/ 666 h 1020"/>
                  <a:gd name="T16" fmla="*/ 829 w 1746"/>
                  <a:gd name="T17" fmla="*/ 624 h 1020"/>
                  <a:gd name="T18" fmla="*/ 767 w 1746"/>
                  <a:gd name="T19" fmla="*/ 584 h 1020"/>
                  <a:gd name="T20" fmla="*/ 706 w 1746"/>
                  <a:gd name="T21" fmla="*/ 588 h 1020"/>
                  <a:gd name="T22" fmla="*/ 699 w 1746"/>
                  <a:gd name="T23" fmla="*/ 548 h 1020"/>
                  <a:gd name="T24" fmla="*/ 666 w 1746"/>
                  <a:gd name="T25" fmla="*/ 490 h 1020"/>
                  <a:gd name="T26" fmla="*/ 632 w 1746"/>
                  <a:gd name="T27" fmla="*/ 454 h 1020"/>
                  <a:gd name="T28" fmla="*/ 592 w 1746"/>
                  <a:gd name="T29" fmla="*/ 427 h 1020"/>
                  <a:gd name="T30" fmla="*/ 565 w 1746"/>
                  <a:gd name="T31" fmla="*/ 398 h 1020"/>
                  <a:gd name="T32" fmla="*/ 518 w 1746"/>
                  <a:gd name="T33" fmla="*/ 389 h 1020"/>
                  <a:gd name="T34" fmla="*/ 472 w 1746"/>
                  <a:gd name="T35" fmla="*/ 438 h 1020"/>
                  <a:gd name="T36" fmla="*/ 462 w 1746"/>
                  <a:gd name="T37" fmla="*/ 507 h 1020"/>
                  <a:gd name="T38" fmla="*/ 413 w 1746"/>
                  <a:gd name="T39" fmla="*/ 546 h 1020"/>
                  <a:gd name="T40" fmla="*/ 368 w 1746"/>
                  <a:gd name="T41" fmla="*/ 583 h 1020"/>
                  <a:gd name="T42" fmla="*/ 295 w 1746"/>
                  <a:gd name="T43" fmla="*/ 536 h 1020"/>
                  <a:gd name="T44" fmla="*/ 248 w 1746"/>
                  <a:gd name="T45" fmla="*/ 548 h 1020"/>
                  <a:gd name="T46" fmla="*/ 216 w 1746"/>
                  <a:gd name="T47" fmla="*/ 579 h 1020"/>
                  <a:gd name="T48" fmla="*/ 172 w 1746"/>
                  <a:gd name="T49" fmla="*/ 590 h 1020"/>
                  <a:gd name="T50" fmla="*/ 109 w 1746"/>
                  <a:gd name="T51" fmla="*/ 637 h 1020"/>
                  <a:gd name="T52" fmla="*/ 55 w 1746"/>
                  <a:gd name="T53" fmla="*/ 608 h 1020"/>
                  <a:gd name="T54" fmla="*/ 55 w 1746"/>
                  <a:gd name="T55" fmla="*/ 568 h 1020"/>
                  <a:gd name="T56" fmla="*/ 105 w 1746"/>
                  <a:gd name="T57" fmla="*/ 443 h 1020"/>
                  <a:gd name="T58" fmla="*/ 192 w 1746"/>
                  <a:gd name="T59" fmla="*/ 311 h 1020"/>
                  <a:gd name="T60" fmla="*/ 387 w 1746"/>
                  <a:gd name="T61" fmla="*/ 297 h 1020"/>
                  <a:gd name="T62" fmla="*/ 489 w 1746"/>
                  <a:gd name="T63" fmla="*/ 259 h 1020"/>
                  <a:gd name="T64" fmla="*/ 588 w 1746"/>
                  <a:gd name="T65" fmla="*/ 261 h 1020"/>
                  <a:gd name="T66" fmla="*/ 662 w 1746"/>
                  <a:gd name="T67" fmla="*/ 172 h 1020"/>
                  <a:gd name="T68" fmla="*/ 751 w 1746"/>
                  <a:gd name="T69" fmla="*/ 63 h 1020"/>
                  <a:gd name="T70" fmla="*/ 822 w 1746"/>
                  <a:gd name="T71" fmla="*/ 24 h 1020"/>
                  <a:gd name="T72" fmla="*/ 890 w 1746"/>
                  <a:gd name="T73" fmla="*/ 42 h 1020"/>
                  <a:gd name="T74" fmla="*/ 917 w 1746"/>
                  <a:gd name="T75" fmla="*/ 80 h 1020"/>
                  <a:gd name="T76" fmla="*/ 907 w 1746"/>
                  <a:gd name="T77" fmla="*/ 139 h 1020"/>
                  <a:gd name="T78" fmla="*/ 968 w 1746"/>
                  <a:gd name="T79" fmla="*/ 183 h 1020"/>
                  <a:gd name="T80" fmla="*/ 1084 w 1746"/>
                  <a:gd name="T81" fmla="*/ 223 h 1020"/>
                  <a:gd name="T82" fmla="*/ 1187 w 1746"/>
                  <a:gd name="T83" fmla="*/ 277 h 1020"/>
                  <a:gd name="T84" fmla="*/ 1290 w 1746"/>
                  <a:gd name="T85" fmla="*/ 320 h 1020"/>
                  <a:gd name="T86" fmla="*/ 1308 w 1746"/>
                  <a:gd name="T87" fmla="*/ 427 h 1020"/>
                  <a:gd name="T88" fmla="*/ 1272 w 1746"/>
                  <a:gd name="T89" fmla="*/ 530 h 1020"/>
                  <a:gd name="T90" fmla="*/ 1339 w 1746"/>
                  <a:gd name="T91" fmla="*/ 568 h 1020"/>
                  <a:gd name="T92" fmla="*/ 1380 w 1746"/>
                  <a:gd name="T93" fmla="*/ 523 h 1020"/>
                  <a:gd name="T94" fmla="*/ 1505 w 1746"/>
                  <a:gd name="T95" fmla="*/ 552 h 1020"/>
                  <a:gd name="T96" fmla="*/ 1605 w 1746"/>
                  <a:gd name="T97" fmla="*/ 489 h 1020"/>
                  <a:gd name="T98" fmla="*/ 1650 w 1746"/>
                  <a:gd name="T99" fmla="*/ 378 h 1020"/>
                  <a:gd name="T100" fmla="*/ 1733 w 1746"/>
                  <a:gd name="T101" fmla="*/ 320 h 1020"/>
                  <a:gd name="T102" fmla="*/ 1686 w 1746"/>
                  <a:gd name="T103" fmla="*/ 398 h 1020"/>
                  <a:gd name="T104" fmla="*/ 1688 w 1746"/>
                  <a:gd name="T105" fmla="*/ 489 h 1020"/>
                  <a:gd name="T106" fmla="*/ 1675 w 1746"/>
                  <a:gd name="T107" fmla="*/ 561 h 1020"/>
                  <a:gd name="T108" fmla="*/ 1621 w 1746"/>
                  <a:gd name="T109" fmla="*/ 637 h 1020"/>
                  <a:gd name="T110" fmla="*/ 1565 w 1746"/>
                  <a:gd name="T111" fmla="*/ 677 h 1020"/>
                  <a:gd name="T112" fmla="*/ 1480 w 1746"/>
                  <a:gd name="T113" fmla="*/ 733 h 1020"/>
                  <a:gd name="T114" fmla="*/ 1422 w 1746"/>
                  <a:gd name="T115" fmla="*/ 765 h 1020"/>
                  <a:gd name="T116" fmla="*/ 1393 w 1746"/>
                  <a:gd name="T117" fmla="*/ 831 h 1020"/>
                  <a:gd name="T118" fmla="*/ 1393 w 1746"/>
                  <a:gd name="T119" fmla="*/ 883 h 1020"/>
                  <a:gd name="T120" fmla="*/ 1429 w 1746"/>
                  <a:gd name="T121" fmla="*/ 926 h 1020"/>
                  <a:gd name="T122" fmla="*/ 1455 w 1746"/>
                  <a:gd name="T123" fmla="*/ 981 h 1020"/>
                  <a:gd name="T124" fmla="*/ 1469 w 1746"/>
                  <a:gd name="T125" fmla="*/ 1013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6" h="1020">
                    <a:moveTo>
                      <a:pt x="1411" y="1020"/>
                    </a:moveTo>
                    <a:lnTo>
                      <a:pt x="1411" y="1020"/>
                    </a:lnTo>
                    <a:lnTo>
                      <a:pt x="1411" y="1020"/>
                    </a:lnTo>
                    <a:lnTo>
                      <a:pt x="1409" y="1020"/>
                    </a:lnTo>
                    <a:lnTo>
                      <a:pt x="1409" y="1019"/>
                    </a:lnTo>
                    <a:lnTo>
                      <a:pt x="1407" y="1019"/>
                    </a:lnTo>
                    <a:lnTo>
                      <a:pt x="1407" y="1019"/>
                    </a:lnTo>
                    <a:lnTo>
                      <a:pt x="1407" y="1017"/>
                    </a:lnTo>
                    <a:lnTo>
                      <a:pt x="1406" y="1017"/>
                    </a:lnTo>
                    <a:lnTo>
                      <a:pt x="1406" y="1017"/>
                    </a:lnTo>
                    <a:lnTo>
                      <a:pt x="1404" y="1015"/>
                    </a:lnTo>
                    <a:lnTo>
                      <a:pt x="1404" y="1015"/>
                    </a:lnTo>
                    <a:lnTo>
                      <a:pt x="1404" y="1015"/>
                    </a:lnTo>
                    <a:lnTo>
                      <a:pt x="1404" y="1015"/>
                    </a:lnTo>
                    <a:lnTo>
                      <a:pt x="1404" y="1013"/>
                    </a:lnTo>
                    <a:lnTo>
                      <a:pt x="1402" y="1013"/>
                    </a:lnTo>
                    <a:lnTo>
                      <a:pt x="1402" y="1013"/>
                    </a:lnTo>
                    <a:lnTo>
                      <a:pt x="1402" y="1013"/>
                    </a:lnTo>
                    <a:lnTo>
                      <a:pt x="1402" y="1013"/>
                    </a:lnTo>
                    <a:lnTo>
                      <a:pt x="1400" y="1013"/>
                    </a:lnTo>
                    <a:lnTo>
                      <a:pt x="1400" y="1011"/>
                    </a:lnTo>
                    <a:lnTo>
                      <a:pt x="1400" y="1011"/>
                    </a:lnTo>
                    <a:lnTo>
                      <a:pt x="1400" y="1011"/>
                    </a:lnTo>
                    <a:lnTo>
                      <a:pt x="1398" y="1011"/>
                    </a:lnTo>
                    <a:lnTo>
                      <a:pt x="1398" y="1011"/>
                    </a:lnTo>
                    <a:lnTo>
                      <a:pt x="1397" y="1011"/>
                    </a:lnTo>
                    <a:lnTo>
                      <a:pt x="1397" y="1010"/>
                    </a:lnTo>
                    <a:lnTo>
                      <a:pt x="1397" y="1010"/>
                    </a:lnTo>
                    <a:lnTo>
                      <a:pt x="1397" y="1010"/>
                    </a:lnTo>
                    <a:lnTo>
                      <a:pt x="1395" y="1010"/>
                    </a:lnTo>
                    <a:lnTo>
                      <a:pt x="1393" y="1010"/>
                    </a:lnTo>
                    <a:lnTo>
                      <a:pt x="1393" y="1010"/>
                    </a:lnTo>
                    <a:lnTo>
                      <a:pt x="1391" y="1010"/>
                    </a:lnTo>
                    <a:lnTo>
                      <a:pt x="1391" y="1010"/>
                    </a:lnTo>
                    <a:lnTo>
                      <a:pt x="1391" y="1010"/>
                    </a:lnTo>
                    <a:lnTo>
                      <a:pt x="1389" y="1010"/>
                    </a:lnTo>
                    <a:lnTo>
                      <a:pt x="1389" y="1010"/>
                    </a:lnTo>
                    <a:lnTo>
                      <a:pt x="1388" y="1010"/>
                    </a:lnTo>
                    <a:lnTo>
                      <a:pt x="1388" y="1010"/>
                    </a:lnTo>
                    <a:lnTo>
                      <a:pt x="1388" y="1010"/>
                    </a:lnTo>
                    <a:lnTo>
                      <a:pt x="1386" y="1010"/>
                    </a:lnTo>
                    <a:lnTo>
                      <a:pt x="1386" y="1010"/>
                    </a:lnTo>
                    <a:lnTo>
                      <a:pt x="1384" y="1010"/>
                    </a:lnTo>
                    <a:lnTo>
                      <a:pt x="1382" y="1010"/>
                    </a:lnTo>
                    <a:lnTo>
                      <a:pt x="1382" y="1010"/>
                    </a:lnTo>
                    <a:lnTo>
                      <a:pt x="1382" y="1010"/>
                    </a:lnTo>
                    <a:lnTo>
                      <a:pt x="1380" y="1011"/>
                    </a:lnTo>
                    <a:lnTo>
                      <a:pt x="1380" y="1011"/>
                    </a:lnTo>
                    <a:lnTo>
                      <a:pt x="1380" y="1011"/>
                    </a:lnTo>
                    <a:lnTo>
                      <a:pt x="1379" y="1011"/>
                    </a:lnTo>
                    <a:lnTo>
                      <a:pt x="1379" y="1010"/>
                    </a:lnTo>
                    <a:lnTo>
                      <a:pt x="1379" y="1010"/>
                    </a:lnTo>
                    <a:lnTo>
                      <a:pt x="1377" y="1010"/>
                    </a:lnTo>
                    <a:lnTo>
                      <a:pt x="1377" y="1010"/>
                    </a:lnTo>
                    <a:lnTo>
                      <a:pt x="1375" y="1011"/>
                    </a:lnTo>
                    <a:lnTo>
                      <a:pt x="1375" y="1011"/>
                    </a:lnTo>
                    <a:lnTo>
                      <a:pt x="1373" y="1011"/>
                    </a:lnTo>
                    <a:lnTo>
                      <a:pt x="1373" y="1010"/>
                    </a:lnTo>
                    <a:lnTo>
                      <a:pt x="1371" y="1010"/>
                    </a:lnTo>
                    <a:lnTo>
                      <a:pt x="1371" y="1008"/>
                    </a:lnTo>
                    <a:lnTo>
                      <a:pt x="1371" y="1008"/>
                    </a:lnTo>
                    <a:lnTo>
                      <a:pt x="1371" y="1008"/>
                    </a:lnTo>
                    <a:lnTo>
                      <a:pt x="1371" y="1008"/>
                    </a:lnTo>
                    <a:lnTo>
                      <a:pt x="1370" y="1008"/>
                    </a:lnTo>
                    <a:lnTo>
                      <a:pt x="1370" y="1006"/>
                    </a:lnTo>
                    <a:lnTo>
                      <a:pt x="1370" y="1006"/>
                    </a:lnTo>
                    <a:lnTo>
                      <a:pt x="1368" y="1006"/>
                    </a:lnTo>
                    <a:lnTo>
                      <a:pt x="1368" y="1006"/>
                    </a:lnTo>
                    <a:lnTo>
                      <a:pt x="1368" y="1004"/>
                    </a:lnTo>
                    <a:lnTo>
                      <a:pt x="1368" y="1004"/>
                    </a:lnTo>
                    <a:lnTo>
                      <a:pt x="1366" y="1004"/>
                    </a:lnTo>
                    <a:lnTo>
                      <a:pt x="1364" y="1004"/>
                    </a:lnTo>
                    <a:lnTo>
                      <a:pt x="1364" y="1004"/>
                    </a:lnTo>
                    <a:lnTo>
                      <a:pt x="1364" y="1004"/>
                    </a:lnTo>
                    <a:lnTo>
                      <a:pt x="1364" y="1004"/>
                    </a:lnTo>
                    <a:lnTo>
                      <a:pt x="1362" y="1002"/>
                    </a:lnTo>
                    <a:lnTo>
                      <a:pt x="1360" y="1002"/>
                    </a:lnTo>
                    <a:lnTo>
                      <a:pt x="1360" y="1001"/>
                    </a:lnTo>
                    <a:lnTo>
                      <a:pt x="1360" y="1001"/>
                    </a:lnTo>
                    <a:lnTo>
                      <a:pt x="1360" y="999"/>
                    </a:lnTo>
                    <a:lnTo>
                      <a:pt x="1362" y="999"/>
                    </a:lnTo>
                    <a:lnTo>
                      <a:pt x="1360" y="997"/>
                    </a:lnTo>
                    <a:lnTo>
                      <a:pt x="1360" y="997"/>
                    </a:lnTo>
                    <a:lnTo>
                      <a:pt x="1360" y="997"/>
                    </a:lnTo>
                    <a:lnTo>
                      <a:pt x="1360" y="997"/>
                    </a:lnTo>
                    <a:lnTo>
                      <a:pt x="1360" y="997"/>
                    </a:lnTo>
                    <a:lnTo>
                      <a:pt x="1359" y="995"/>
                    </a:lnTo>
                    <a:lnTo>
                      <a:pt x="1359" y="995"/>
                    </a:lnTo>
                    <a:lnTo>
                      <a:pt x="1357" y="995"/>
                    </a:lnTo>
                    <a:lnTo>
                      <a:pt x="1357" y="995"/>
                    </a:lnTo>
                    <a:lnTo>
                      <a:pt x="1357" y="995"/>
                    </a:lnTo>
                    <a:lnTo>
                      <a:pt x="1357" y="995"/>
                    </a:lnTo>
                    <a:lnTo>
                      <a:pt x="1355" y="995"/>
                    </a:lnTo>
                    <a:lnTo>
                      <a:pt x="1355" y="995"/>
                    </a:lnTo>
                    <a:lnTo>
                      <a:pt x="1355" y="995"/>
                    </a:lnTo>
                    <a:lnTo>
                      <a:pt x="1355" y="995"/>
                    </a:lnTo>
                    <a:lnTo>
                      <a:pt x="1355" y="995"/>
                    </a:lnTo>
                    <a:lnTo>
                      <a:pt x="1355" y="995"/>
                    </a:lnTo>
                    <a:lnTo>
                      <a:pt x="1355" y="995"/>
                    </a:lnTo>
                    <a:lnTo>
                      <a:pt x="1353" y="995"/>
                    </a:lnTo>
                    <a:lnTo>
                      <a:pt x="1353" y="995"/>
                    </a:lnTo>
                    <a:lnTo>
                      <a:pt x="1351" y="995"/>
                    </a:lnTo>
                    <a:lnTo>
                      <a:pt x="1351" y="995"/>
                    </a:lnTo>
                    <a:lnTo>
                      <a:pt x="1350" y="995"/>
                    </a:lnTo>
                    <a:lnTo>
                      <a:pt x="1350" y="995"/>
                    </a:lnTo>
                    <a:lnTo>
                      <a:pt x="1350" y="995"/>
                    </a:lnTo>
                    <a:lnTo>
                      <a:pt x="1350" y="995"/>
                    </a:lnTo>
                    <a:lnTo>
                      <a:pt x="1348" y="995"/>
                    </a:lnTo>
                    <a:lnTo>
                      <a:pt x="1348" y="995"/>
                    </a:lnTo>
                    <a:lnTo>
                      <a:pt x="1346" y="995"/>
                    </a:lnTo>
                    <a:lnTo>
                      <a:pt x="1346" y="995"/>
                    </a:lnTo>
                    <a:lnTo>
                      <a:pt x="1342" y="995"/>
                    </a:lnTo>
                    <a:lnTo>
                      <a:pt x="1341" y="995"/>
                    </a:lnTo>
                    <a:lnTo>
                      <a:pt x="1339" y="995"/>
                    </a:lnTo>
                    <a:lnTo>
                      <a:pt x="1337" y="995"/>
                    </a:lnTo>
                    <a:lnTo>
                      <a:pt x="1335" y="995"/>
                    </a:lnTo>
                    <a:lnTo>
                      <a:pt x="1333" y="995"/>
                    </a:lnTo>
                    <a:lnTo>
                      <a:pt x="1333" y="995"/>
                    </a:lnTo>
                    <a:lnTo>
                      <a:pt x="1332" y="995"/>
                    </a:lnTo>
                    <a:lnTo>
                      <a:pt x="1332" y="995"/>
                    </a:lnTo>
                    <a:lnTo>
                      <a:pt x="1332" y="993"/>
                    </a:lnTo>
                    <a:lnTo>
                      <a:pt x="1330" y="993"/>
                    </a:lnTo>
                    <a:lnTo>
                      <a:pt x="1330" y="993"/>
                    </a:lnTo>
                    <a:lnTo>
                      <a:pt x="1330" y="993"/>
                    </a:lnTo>
                    <a:lnTo>
                      <a:pt x="1328" y="992"/>
                    </a:lnTo>
                    <a:lnTo>
                      <a:pt x="1328" y="992"/>
                    </a:lnTo>
                    <a:lnTo>
                      <a:pt x="1328" y="992"/>
                    </a:lnTo>
                    <a:lnTo>
                      <a:pt x="1328" y="992"/>
                    </a:lnTo>
                    <a:lnTo>
                      <a:pt x="1326" y="992"/>
                    </a:lnTo>
                    <a:lnTo>
                      <a:pt x="1326" y="990"/>
                    </a:lnTo>
                    <a:lnTo>
                      <a:pt x="1326" y="990"/>
                    </a:lnTo>
                    <a:lnTo>
                      <a:pt x="1326" y="990"/>
                    </a:lnTo>
                    <a:lnTo>
                      <a:pt x="1326" y="990"/>
                    </a:lnTo>
                    <a:lnTo>
                      <a:pt x="1326" y="990"/>
                    </a:lnTo>
                    <a:lnTo>
                      <a:pt x="1324" y="990"/>
                    </a:lnTo>
                    <a:lnTo>
                      <a:pt x="1324" y="990"/>
                    </a:lnTo>
                    <a:lnTo>
                      <a:pt x="1324" y="990"/>
                    </a:lnTo>
                    <a:lnTo>
                      <a:pt x="1324" y="990"/>
                    </a:lnTo>
                    <a:lnTo>
                      <a:pt x="1324" y="990"/>
                    </a:lnTo>
                    <a:lnTo>
                      <a:pt x="1324" y="990"/>
                    </a:lnTo>
                    <a:lnTo>
                      <a:pt x="1324" y="990"/>
                    </a:lnTo>
                    <a:lnTo>
                      <a:pt x="1324" y="990"/>
                    </a:lnTo>
                    <a:lnTo>
                      <a:pt x="1324" y="990"/>
                    </a:lnTo>
                    <a:lnTo>
                      <a:pt x="1324" y="990"/>
                    </a:lnTo>
                    <a:lnTo>
                      <a:pt x="1324" y="988"/>
                    </a:lnTo>
                    <a:lnTo>
                      <a:pt x="1324" y="988"/>
                    </a:lnTo>
                    <a:lnTo>
                      <a:pt x="1324" y="986"/>
                    </a:lnTo>
                    <a:lnTo>
                      <a:pt x="1324" y="986"/>
                    </a:lnTo>
                    <a:lnTo>
                      <a:pt x="1326" y="984"/>
                    </a:lnTo>
                    <a:lnTo>
                      <a:pt x="1326" y="984"/>
                    </a:lnTo>
                    <a:lnTo>
                      <a:pt x="1328" y="982"/>
                    </a:lnTo>
                    <a:lnTo>
                      <a:pt x="1328" y="982"/>
                    </a:lnTo>
                    <a:lnTo>
                      <a:pt x="1328" y="981"/>
                    </a:lnTo>
                    <a:lnTo>
                      <a:pt x="1328" y="981"/>
                    </a:lnTo>
                    <a:lnTo>
                      <a:pt x="1326" y="979"/>
                    </a:lnTo>
                    <a:lnTo>
                      <a:pt x="1326" y="979"/>
                    </a:lnTo>
                    <a:lnTo>
                      <a:pt x="1326" y="979"/>
                    </a:lnTo>
                    <a:lnTo>
                      <a:pt x="1324" y="977"/>
                    </a:lnTo>
                    <a:lnTo>
                      <a:pt x="1322" y="977"/>
                    </a:lnTo>
                    <a:lnTo>
                      <a:pt x="1321" y="975"/>
                    </a:lnTo>
                    <a:lnTo>
                      <a:pt x="1321" y="975"/>
                    </a:lnTo>
                    <a:lnTo>
                      <a:pt x="1319" y="975"/>
                    </a:lnTo>
                    <a:lnTo>
                      <a:pt x="1319" y="975"/>
                    </a:lnTo>
                    <a:lnTo>
                      <a:pt x="1317" y="975"/>
                    </a:lnTo>
                    <a:lnTo>
                      <a:pt x="1317" y="975"/>
                    </a:lnTo>
                    <a:lnTo>
                      <a:pt x="1315" y="975"/>
                    </a:lnTo>
                    <a:lnTo>
                      <a:pt x="1315" y="975"/>
                    </a:lnTo>
                    <a:lnTo>
                      <a:pt x="1315" y="975"/>
                    </a:lnTo>
                    <a:lnTo>
                      <a:pt x="1313" y="975"/>
                    </a:lnTo>
                    <a:lnTo>
                      <a:pt x="1313" y="975"/>
                    </a:lnTo>
                    <a:lnTo>
                      <a:pt x="1312" y="975"/>
                    </a:lnTo>
                    <a:lnTo>
                      <a:pt x="1312" y="975"/>
                    </a:lnTo>
                    <a:lnTo>
                      <a:pt x="1312" y="975"/>
                    </a:lnTo>
                    <a:lnTo>
                      <a:pt x="1310" y="975"/>
                    </a:lnTo>
                    <a:lnTo>
                      <a:pt x="1310" y="973"/>
                    </a:lnTo>
                    <a:lnTo>
                      <a:pt x="1308" y="973"/>
                    </a:lnTo>
                    <a:lnTo>
                      <a:pt x="1308" y="972"/>
                    </a:lnTo>
                    <a:lnTo>
                      <a:pt x="1308" y="972"/>
                    </a:lnTo>
                    <a:lnTo>
                      <a:pt x="1308" y="972"/>
                    </a:lnTo>
                    <a:lnTo>
                      <a:pt x="1308" y="970"/>
                    </a:lnTo>
                    <a:lnTo>
                      <a:pt x="1308" y="970"/>
                    </a:lnTo>
                    <a:lnTo>
                      <a:pt x="1308" y="970"/>
                    </a:lnTo>
                    <a:lnTo>
                      <a:pt x="1308" y="968"/>
                    </a:lnTo>
                    <a:lnTo>
                      <a:pt x="1308" y="968"/>
                    </a:lnTo>
                    <a:lnTo>
                      <a:pt x="1308" y="966"/>
                    </a:lnTo>
                    <a:lnTo>
                      <a:pt x="1308" y="966"/>
                    </a:lnTo>
                    <a:lnTo>
                      <a:pt x="1306" y="964"/>
                    </a:lnTo>
                    <a:lnTo>
                      <a:pt x="1306" y="964"/>
                    </a:lnTo>
                    <a:lnTo>
                      <a:pt x="1306" y="963"/>
                    </a:lnTo>
                    <a:lnTo>
                      <a:pt x="1306" y="961"/>
                    </a:lnTo>
                    <a:lnTo>
                      <a:pt x="1306" y="961"/>
                    </a:lnTo>
                    <a:lnTo>
                      <a:pt x="1304" y="957"/>
                    </a:lnTo>
                    <a:lnTo>
                      <a:pt x="1303" y="957"/>
                    </a:lnTo>
                    <a:lnTo>
                      <a:pt x="1303" y="957"/>
                    </a:lnTo>
                    <a:lnTo>
                      <a:pt x="1303" y="955"/>
                    </a:lnTo>
                    <a:lnTo>
                      <a:pt x="1303" y="955"/>
                    </a:lnTo>
                    <a:lnTo>
                      <a:pt x="1301" y="955"/>
                    </a:lnTo>
                    <a:lnTo>
                      <a:pt x="1299" y="955"/>
                    </a:lnTo>
                    <a:lnTo>
                      <a:pt x="1299" y="955"/>
                    </a:lnTo>
                    <a:lnTo>
                      <a:pt x="1297" y="955"/>
                    </a:lnTo>
                    <a:lnTo>
                      <a:pt x="1294" y="955"/>
                    </a:lnTo>
                    <a:lnTo>
                      <a:pt x="1294" y="955"/>
                    </a:lnTo>
                    <a:lnTo>
                      <a:pt x="1292" y="955"/>
                    </a:lnTo>
                    <a:lnTo>
                      <a:pt x="1292" y="955"/>
                    </a:lnTo>
                    <a:lnTo>
                      <a:pt x="1290" y="955"/>
                    </a:lnTo>
                    <a:lnTo>
                      <a:pt x="1290" y="957"/>
                    </a:lnTo>
                    <a:lnTo>
                      <a:pt x="1290" y="957"/>
                    </a:lnTo>
                    <a:lnTo>
                      <a:pt x="1288" y="957"/>
                    </a:lnTo>
                    <a:lnTo>
                      <a:pt x="1288" y="959"/>
                    </a:lnTo>
                    <a:lnTo>
                      <a:pt x="1286" y="959"/>
                    </a:lnTo>
                    <a:lnTo>
                      <a:pt x="1286" y="959"/>
                    </a:lnTo>
                    <a:lnTo>
                      <a:pt x="1286" y="961"/>
                    </a:lnTo>
                    <a:lnTo>
                      <a:pt x="1285" y="961"/>
                    </a:lnTo>
                    <a:lnTo>
                      <a:pt x="1283" y="961"/>
                    </a:lnTo>
                    <a:lnTo>
                      <a:pt x="1281" y="961"/>
                    </a:lnTo>
                    <a:lnTo>
                      <a:pt x="1279" y="961"/>
                    </a:lnTo>
                    <a:lnTo>
                      <a:pt x="1279" y="961"/>
                    </a:lnTo>
                    <a:lnTo>
                      <a:pt x="1277" y="959"/>
                    </a:lnTo>
                    <a:lnTo>
                      <a:pt x="1275" y="957"/>
                    </a:lnTo>
                    <a:lnTo>
                      <a:pt x="1274" y="957"/>
                    </a:lnTo>
                    <a:lnTo>
                      <a:pt x="1274" y="955"/>
                    </a:lnTo>
                    <a:lnTo>
                      <a:pt x="1274" y="955"/>
                    </a:lnTo>
                    <a:lnTo>
                      <a:pt x="1272" y="954"/>
                    </a:lnTo>
                    <a:lnTo>
                      <a:pt x="1272" y="954"/>
                    </a:lnTo>
                    <a:lnTo>
                      <a:pt x="1272" y="954"/>
                    </a:lnTo>
                    <a:lnTo>
                      <a:pt x="1272" y="954"/>
                    </a:lnTo>
                    <a:lnTo>
                      <a:pt x="1270" y="954"/>
                    </a:lnTo>
                    <a:lnTo>
                      <a:pt x="1270" y="954"/>
                    </a:lnTo>
                    <a:lnTo>
                      <a:pt x="1270" y="954"/>
                    </a:lnTo>
                    <a:lnTo>
                      <a:pt x="1268" y="954"/>
                    </a:lnTo>
                    <a:lnTo>
                      <a:pt x="1268" y="954"/>
                    </a:lnTo>
                    <a:lnTo>
                      <a:pt x="1266" y="954"/>
                    </a:lnTo>
                    <a:lnTo>
                      <a:pt x="1265" y="955"/>
                    </a:lnTo>
                    <a:lnTo>
                      <a:pt x="1263" y="957"/>
                    </a:lnTo>
                    <a:lnTo>
                      <a:pt x="1263" y="957"/>
                    </a:lnTo>
                    <a:lnTo>
                      <a:pt x="1263" y="957"/>
                    </a:lnTo>
                    <a:lnTo>
                      <a:pt x="1263" y="957"/>
                    </a:lnTo>
                    <a:lnTo>
                      <a:pt x="1263" y="959"/>
                    </a:lnTo>
                    <a:lnTo>
                      <a:pt x="1261" y="959"/>
                    </a:lnTo>
                    <a:lnTo>
                      <a:pt x="1261" y="959"/>
                    </a:lnTo>
                    <a:lnTo>
                      <a:pt x="1261" y="961"/>
                    </a:lnTo>
                    <a:lnTo>
                      <a:pt x="1259" y="961"/>
                    </a:lnTo>
                    <a:lnTo>
                      <a:pt x="1259" y="961"/>
                    </a:lnTo>
                    <a:lnTo>
                      <a:pt x="1259" y="961"/>
                    </a:lnTo>
                    <a:lnTo>
                      <a:pt x="1259" y="961"/>
                    </a:lnTo>
                    <a:lnTo>
                      <a:pt x="1257" y="961"/>
                    </a:lnTo>
                    <a:lnTo>
                      <a:pt x="1257" y="961"/>
                    </a:lnTo>
                    <a:lnTo>
                      <a:pt x="1257" y="961"/>
                    </a:lnTo>
                    <a:lnTo>
                      <a:pt x="1256" y="961"/>
                    </a:lnTo>
                    <a:lnTo>
                      <a:pt x="1256" y="961"/>
                    </a:lnTo>
                    <a:lnTo>
                      <a:pt x="1256" y="959"/>
                    </a:lnTo>
                    <a:lnTo>
                      <a:pt x="1254" y="959"/>
                    </a:lnTo>
                    <a:lnTo>
                      <a:pt x="1254" y="957"/>
                    </a:lnTo>
                    <a:lnTo>
                      <a:pt x="1254" y="957"/>
                    </a:lnTo>
                    <a:lnTo>
                      <a:pt x="1254" y="957"/>
                    </a:lnTo>
                    <a:lnTo>
                      <a:pt x="1254" y="957"/>
                    </a:lnTo>
                    <a:lnTo>
                      <a:pt x="1252" y="955"/>
                    </a:lnTo>
                    <a:lnTo>
                      <a:pt x="1252" y="955"/>
                    </a:lnTo>
                    <a:lnTo>
                      <a:pt x="1252" y="955"/>
                    </a:lnTo>
                    <a:lnTo>
                      <a:pt x="1252" y="955"/>
                    </a:lnTo>
                    <a:lnTo>
                      <a:pt x="1252" y="954"/>
                    </a:lnTo>
                    <a:lnTo>
                      <a:pt x="1252" y="954"/>
                    </a:lnTo>
                    <a:lnTo>
                      <a:pt x="1252" y="954"/>
                    </a:lnTo>
                    <a:lnTo>
                      <a:pt x="1252" y="954"/>
                    </a:lnTo>
                    <a:lnTo>
                      <a:pt x="1252" y="954"/>
                    </a:lnTo>
                    <a:lnTo>
                      <a:pt x="1252" y="954"/>
                    </a:lnTo>
                    <a:lnTo>
                      <a:pt x="1252" y="952"/>
                    </a:lnTo>
                    <a:lnTo>
                      <a:pt x="1250" y="952"/>
                    </a:lnTo>
                    <a:lnTo>
                      <a:pt x="1250" y="952"/>
                    </a:lnTo>
                    <a:lnTo>
                      <a:pt x="1250" y="952"/>
                    </a:lnTo>
                    <a:lnTo>
                      <a:pt x="1250" y="952"/>
                    </a:lnTo>
                    <a:lnTo>
                      <a:pt x="1248" y="952"/>
                    </a:lnTo>
                    <a:lnTo>
                      <a:pt x="1247" y="952"/>
                    </a:lnTo>
                    <a:lnTo>
                      <a:pt x="1247" y="952"/>
                    </a:lnTo>
                    <a:lnTo>
                      <a:pt x="1245" y="954"/>
                    </a:lnTo>
                    <a:lnTo>
                      <a:pt x="1245" y="954"/>
                    </a:lnTo>
                    <a:lnTo>
                      <a:pt x="1245" y="954"/>
                    </a:lnTo>
                    <a:lnTo>
                      <a:pt x="1243" y="954"/>
                    </a:lnTo>
                    <a:lnTo>
                      <a:pt x="1243" y="955"/>
                    </a:lnTo>
                    <a:lnTo>
                      <a:pt x="1241" y="955"/>
                    </a:lnTo>
                    <a:lnTo>
                      <a:pt x="1239" y="955"/>
                    </a:lnTo>
                    <a:lnTo>
                      <a:pt x="1237" y="955"/>
                    </a:lnTo>
                    <a:lnTo>
                      <a:pt x="1237" y="955"/>
                    </a:lnTo>
                    <a:lnTo>
                      <a:pt x="1236" y="955"/>
                    </a:lnTo>
                    <a:lnTo>
                      <a:pt x="1236" y="955"/>
                    </a:lnTo>
                    <a:lnTo>
                      <a:pt x="1236" y="955"/>
                    </a:lnTo>
                    <a:lnTo>
                      <a:pt x="1234" y="955"/>
                    </a:lnTo>
                    <a:lnTo>
                      <a:pt x="1234" y="955"/>
                    </a:lnTo>
                    <a:lnTo>
                      <a:pt x="1232" y="954"/>
                    </a:lnTo>
                    <a:lnTo>
                      <a:pt x="1232" y="954"/>
                    </a:lnTo>
                    <a:lnTo>
                      <a:pt x="1232" y="954"/>
                    </a:lnTo>
                    <a:lnTo>
                      <a:pt x="1230" y="954"/>
                    </a:lnTo>
                    <a:lnTo>
                      <a:pt x="1227" y="954"/>
                    </a:lnTo>
                    <a:lnTo>
                      <a:pt x="1227" y="954"/>
                    </a:lnTo>
                    <a:lnTo>
                      <a:pt x="1227" y="954"/>
                    </a:lnTo>
                    <a:lnTo>
                      <a:pt x="1223" y="954"/>
                    </a:lnTo>
                    <a:lnTo>
                      <a:pt x="1223" y="954"/>
                    </a:lnTo>
                    <a:lnTo>
                      <a:pt x="1219" y="954"/>
                    </a:lnTo>
                    <a:lnTo>
                      <a:pt x="1219" y="954"/>
                    </a:lnTo>
                    <a:lnTo>
                      <a:pt x="1218" y="954"/>
                    </a:lnTo>
                    <a:lnTo>
                      <a:pt x="1218" y="954"/>
                    </a:lnTo>
                    <a:lnTo>
                      <a:pt x="1218" y="954"/>
                    </a:lnTo>
                    <a:lnTo>
                      <a:pt x="1216" y="954"/>
                    </a:lnTo>
                    <a:lnTo>
                      <a:pt x="1216" y="954"/>
                    </a:lnTo>
                    <a:lnTo>
                      <a:pt x="1216" y="954"/>
                    </a:lnTo>
                    <a:lnTo>
                      <a:pt x="1216" y="954"/>
                    </a:lnTo>
                    <a:lnTo>
                      <a:pt x="1214" y="952"/>
                    </a:lnTo>
                    <a:lnTo>
                      <a:pt x="1214" y="952"/>
                    </a:lnTo>
                    <a:lnTo>
                      <a:pt x="1214" y="952"/>
                    </a:lnTo>
                    <a:lnTo>
                      <a:pt x="1214" y="952"/>
                    </a:lnTo>
                    <a:lnTo>
                      <a:pt x="1214" y="952"/>
                    </a:lnTo>
                    <a:lnTo>
                      <a:pt x="1212" y="952"/>
                    </a:lnTo>
                    <a:lnTo>
                      <a:pt x="1212" y="950"/>
                    </a:lnTo>
                    <a:lnTo>
                      <a:pt x="1212" y="950"/>
                    </a:lnTo>
                    <a:lnTo>
                      <a:pt x="1210" y="950"/>
                    </a:lnTo>
                    <a:lnTo>
                      <a:pt x="1210" y="950"/>
                    </a:lnTo>
                    <a:lnTo>
                      <a:pt x="1210" y="950"/>
                    </a:lnTo>
                    <a:lnTo>
                      <a:pt x="1210" y="948"/>
                    </a:lnTo>
                    <a:lnTo>
                      <a:pt x="1210" y="948"/>
                    </a:lnTo>
                    <a:lnTo>
                      <a:pt x="1210" y="948"/>
                    </a:lnTo>
                    <a:lnTo>
                      <a:pt x="1210" y="948"/>
                    </a:lnTo>
                    <a:lnTo>
                      <a:pt x="1210" y="948"/>
                    </a:lnTo>
                    <a:lnTo>
                      <a:pt x="1209" y="946"/>
                    </a:lnTo>
                    <a:lnTo>
                      <a:pt x="1209" y="946"/>
                    </a:lnTo>
                    <a:lnTo>
                      <a:pt x="1209" y="946"/>
                    </a:lnTo>
                    <a:lnTo>
                      <a:pt x="1209" y="946"/>
                    </a:lnTo>
                    <a:lnTo>
                      <a:pt x="1209" y="946"/>
                    </a:lnTo>
                    <a:lnTo>
                      <a:pt x="1209" y="946"/>
                    </a:lnTo>
                    <a:lnTo>
                      <a:pt x="1207" y="944"/>
                    </a:lnTo>
                    <a:lnTo>
                      <a:pt x="1207" y="944"/>
                    </a:lnTo>
                    <a:lnTo>
                      <a:pt x="1205" y="944"/>
                    </a:lnTo>
                    <a:lnTo>
                      <a:pt x="1205" y="944"/>
                    </a:lnTo>
                    <a:lnTo>
                      <a:pt x="1203" y="944"/>
                    </a:lnTo>
                    <a:lnTo>
                      <a:pt x="1201" y="944"/>
                    </a:lnTo>
                    <a:lnTo>
                      <a:pt x="1200" y="946"/>
                    </a:lnTo>
                    <a:lnTo>
                      <a:pt x="1200" y="946"/>
                    </a:lnTo>
                    <a:lnTo>
                      <a:pt x="1200" y="946"/>
                    </a:lnTo>
                    <a:lnTo>
                      <a:pt x="1200" y="946"/>
                    </a:lnTo>
                    <a:lnTo>
                      <a:pt x="1200" y="946"/>
                    </a:lnTo>
                    <a:lnTo>
                      <a:pt x="1200" y="946"/>
                    </a:lnTo>
                    <a:lnTo>
                      <a:pt x="1200" y="946"/>
                    </a:lnTo>
                    <a:lnTo>
                      <a:pt x="1198" y="948"/>
                    </a:lnTo>
                    <a:lnTo>
                      <a:pt x="1198" y="948"/>
                    </a:lnTo>
                    <a:lnTo>
                      <a:pt x="1196" y="948"/>
                    </a:lnTo>
                    <a:lnTo>
                      <a:pt x="1196" y="948"/>
                    </a:lnTo>
                    <a:lnTo>
                      <a:pt x="1194" y="948"/>
                    </a:lnTo>
                    <a:lnTo>
                      <a:pt x="1194" y="948"/>
                    </a:lnTo>
                    <a:lnTo>
                      <a:pt x="1194" y="948"/>
                    </a:lnTo>
                    <a:lnTo>
                      <a:pt x="1194" y="948"/>
                    </a:lnTo>
                    <a:lnTo>
                      <a:pt x="1194" y="948"/>
                    </a:lnTo>
                    <a:lnTo>
                      <a:pt x="1192" y="948"/>
                    </a:lnTo>
                    <a:lnTo>
                      <a:pt x="1192" y="948"/>
                    </a:lnTo>
                    <a:lnTo>
                      <a:pt x="1192" y="948"/>
                    </a:lnTo>
                    <a:lnTo>
                      <a:pt x="1192" y="946"/>
                    </a:lnTo>
                    <a:lnTo>
                      <a:pt x="1192" y="946"/>
                    </a:lnTo>
                    <a:lnTo>
                      <a:pt x="1192" y="946"/>
                    </a:lnTo>
                    <a:lnTo>
                      <a:pt x="1192" y="946"/>
                    </a:lnTo>
                    <a:lnTo>
                      <a:pt x="1192" y="946"/>
                    </a:lnTo>
                    <a:lnTo>
                      <a:pt x="1192" y="944"/>
                    </a:lnTo>
                    <a:lnTo>
                      <a:pt x="1192" y="944"/>
                    </a:lnTo>
                    <a:lnTo>
                      <a:pt x="1192" y="943"/>
                    </a:lnTo>
                    <a:lnTo>
                      <a:pt x="1192" y="943"/>
                    </a:lnTo>
                    <a:lnTo>
                      <a:pt x="1192" y="943"/>
                    </a:lnTo>
                    <a:lnTo>
                      <a:pt x="1192" y="941"/>
                    </a:lnTo>
                    <a:lnTo>
                      <a:pt x="1190" y="941"/>
                    </a:lnTo>
                    <a:lnTo>
                      <a:pt x="1190" y="941"/>
                    </a:lnTo>
                    <a:lnTo>
                      <a:pt x="1190" y="941"/>
                    </a:lnTo>
                    <a:lnTo>
                      <a:pt x="1190" y="939"/>
                    </a:lnTo>
                    <a:lnTo>
                      <a:pt x="1190" y="939"/>
                    </a:lnTo>
                    <a:lnTo>
                      <a:pt x="1190" y="939"/>
                    </a:lnTo>
                    <a:lnTo>
                      <a:pt x="1189" y="939"/>
                    </a:lnTo>
                    <a:lnTo>
                      <a:pt x="1189" y="939"/>
                    </a:lnTo>
                    <a:lnTo>
                      <a:pt x="1187" y="939"/>
                    </a:lnTo>
                    <a:lnTo>
                      <a:pt x="1185" y="939"/>
                    </a:lnTo>
                    <a:lnTo>
                      <a:pt x="1185" y="939"/>
                    </a:lnTo>
                    <a:lnTo>
                      <a:pt x="1185" y="941"/>
                    </a:lnTo>
                    <a:lnTo>
                      <a:pt x="1183" y="941"/>
                    </a:lnTo>
                    <a:lnTo>
                      <a:pt x="1183" y="941"/>
                    </a:lnTo>
                    <a:lnTo>
                      <a:pt x="1183" y="941"/>
                    </a:lnTo>
                    <a:lnTo>
                      <a:pt x="1183" y="941"/>
                    </a:lnTo>
                    <a:lnTo>
                      <a:pt x="1183" y="941"/>
                    </a:lnTo>
                    <a:lnTo>
                      <a:pt x="1183" y="943"/>
                    </a:lnTo>
                    <a:lnTo>
                      <a:pt x="1183" y="943"/>
                    </a:lnTo>
                    <a:lnTo>
                      <a:pt x="1181" y="944"/>
                    </a:lnTo>
                    <a:lnTo>
                      <a:pt x="1181" y="944"/>
                    </a:lnTo>
                    <a:lnTo>
                      <a:pt x="1181" y="944"/>
                    </a:lnTo>
                    <a:lnTo>
                      <a:pt x="1181" y="944"/>
                    </a:lnTo>
                    <a:lnTo>
                      <a:pt x="1180" y="946"/>
                    </a:lnTo>
                    <a:lnTo>
                      <a:pt x="1178" y="946"/>
                    </a:lnTo>
                    <a:lnTo>
                      <a:pt x="1178" y="948"/>
                    </a:lnTo>
                    <a:lnTo>
                      <a:pt x="1176" y="948"/>
                    </a:lnTo>
                    <a:lnTo>
                      <a:pt x="1176" y="948"/>
                    </a:lnTo>
                    <a:lnTo>
                      <a:pt x="1174" y="948"/>
                    </a:lnTo>
                    <a:lnTo>
                      <a:pt x="1174" y="948"/>
                    </a:lnTo>
                    <a:lnTo>
                      <a:pt x="1174" y="948"/>
                    </a:lnTo>
                    <a:lnTo>
                      <a:pt x="1174" y="948"/>
                    </a:lnTo>
                    <a:lnTo>
                      <a:pt x="1174" y="948"/>
                    </a:lnTo>
                    <a:lnTo>
                      <a:pt x="1174" y="946"/>
                    </a:lnTo>
                    <a:lnTo>
                      <a:pt x="1172" y="946"/>
                    </a:lnTo>
                    <a:lnTo>
                      <a:pt x="1172" y="946"/>
                    </a:lnTo>
                    <a:lnTo>
                      <a:pt x="1172" y="946"/>
                    </a:lnTo>
                    <a:lnTo>
                      <a:pt x="1172" y="946"/>
                    </a:lnTo>
                    <a:lnTo>
                      <a:pt x="1172" y="944"/>
                    </a:lnTo>
                    <a:lnTo>
                      <a:pt x="1174" y="944"/>
                    </a:lnTo>
                    <a:lnTo>
                      <a:pt x="1174" y="944"/>
                    </a:lnTo>
                    <a:lnTo>
                      <a:pt x="1174" y="943"/>
                    </a:lnTo>
                    <a:lnTo>
                      <a:pt x="1174" y="943"/>
                    </a:lnTo>
                    <a:lnTo>
                      <a:pt x="1176" y="943"/>
                    </a:lnTo>
                    <a:lnTo>
                      <a:pt x="1176" y="941"/>
                    </a:lnTo>
                    <a:lnTo>
                      <a:pt x="1176" y="941"/>
                    </a:lnTo>
                    <a:lnTo>
                      <a:pt x="1176" y="939"/>
                    </a:lnTo>
                    <a:lnTo>
                      <a:pt x="1174" y="939"/>
                    </a:lnTo>
                    <a:lnTo>
                      <a:pt x="1174" y="939"/>
                    </a:lnTo>
                    <a:lnTo>
                      <a:pt x="1174" y="939"/>
                    </a:lnTo>
                    <a:lnTo>
                      <a:pt x="1174" y="939"/>
                    </a:lnTo>
                    <a:lnTo>
                      <a:pt x="1174" y="939"/>
                    </a:lnTo>
                    <a:lnTo>
                      <a:pt x="1172" y="939"/>
                    </a:lnTo>
                    <a:lnTo>
                      <a:pt x="1172" y="939"/>
                    </a:lnTo>
                    <a:lnTo>
                      <a:pt x="1172" y="939"/>
                    </a:lnTo>
                    <a:lnTo>
                      <a:pt x="1172" y="939"/>
                    </a:lnTo>
                    <a:lnTo>
                      <a:pt x="1172" y="941"/>
                    </a:lnTo>
                    <a:lnTo>
                      <a:pt x="1172" y="941"/>
                    </a:lnTo>
                    <a:lnTo>
                      <a:pt x="1172" y="943"/>
                    </a:lnTo>
                    <a:lnTo>
                      <a:pt x="1171" y="943"/>
                    </a:lnTo>
                    <a:lnTo>
                      <a:pt x="1171" y="943"/>
                    </a:lnTo>
                    <a:lnTo>
                      <a:pt x="1169" y="943"/>
                    </a:lnTo>
                    <a:lnTo>
                      <a:pt x="1169" y="943"/>
                    </a:lnTo>
                    <a:lnTo>
                      <a:pt x="1169" y="943"/>
                    </a:lnTo>
                    <a:lnTo>
                      <a:pt x="1169" y="941"/>
                    </a:lnTo>
                    <a:lnTo>
                      <a:pt x="1169" y="941"/>
                    </a:lnTo>
                    <a:lnTo>
                      <a:pt x="1169" y="941"/>
                    </a:lnTo>
                    <a:lnTo>
                      <a:pt x="1169" y="941"/>
                    </a:lnTo>
                    <a:lnTo>
                      <a:pt x="1167" y="941"/>
                    </a:lnTo>
                    <a:lnTo>
                      <a:pt x="1167" y="939"/>
                    </a:lnTo>
                    <a:lnTo>
                      <a:pt x="1167" y="939"/>
                    </a:lnTo>
                    <a:lnTo>
                      <a:pt x="1167" y="939"/>
                    </a:lnTo>
                    <a:lnTo>
                      <a:pt x="1165" y="939"/>
                    </a:lnTo>
                    <a:lnTo>
                      <a:pt x="1165" y="939"/>
                    </a:lnTo>
                    <a:lnTo>
                      <a:pt x="1165" y="939"/>
                    </a:lnTo>
                    <a:lnTo>
                      <a:pt x="1165" y="939"/>
                    </a:lnTo>
                    <a:lnTo>
                      <a:pt x="1165" y="939"/>
                    </a:lnTo>
                    <a:lnTo>
                      <a:pt x="1163" y="939"/>
                    </a:lnTo>
                    <a:lnTo>
                      <a:pt x="1163" y="939"/>
                    </a:lnTo>
                    <a:lnTo>
                      <a:pt x="1163" y="939"/>
                    </a:lnTo>
                    <a:lnTo>
                      <a:pt x="1162" y="939"/>
                    </a:lnTo>
                    <a:lnTo>
                      <a:pt x="1162" y="939"/>
                    </a:lnTo>
                    <a:lnTo>
                      <a:pt x="1162" y="941"/>
                    </a:lnTo>
                    <a:lnTo>
                      <a:pt x="1162" y="941"/>
                    </a:lnTo>
                    <a:lnTo>
                      <a:pt x="1162" y="941"/>
                    </a:lnTo>
                    <a:lnTo>
                      <a:pt x="1162" y="941"/>
                    </a:lnTo>
                    <a:lnTo>
                      <a:pt x="1160" y="941"/>
                    </a:lnTo>
                    <a:lnTo>
                      <a:pt x="1160" y="941"/>
                    </a:lnTo>
                    <a:lnTo>
                      <a:pt x="1160" y="941"/>
                    </a:lnTo>
                    <a:lnTo>
                      <a:pt x="1158" y="941"/>
                    </a:lnTo>
                    <a:lnTo>
                      <a:pt x="1156" y="941"/>
                    </a:lnTo>
                    <a:lnTo>
                      <a:pt x="1156" y="941"/>
                    </a:lnTo>
                    <a:lnTo>
                      <a:pt x="1156" y="941"/>
                    </a:lnTo>
                    <a:lnTo>
                      <a:pt x="1156" y="941"/>
                    </a:lnTo>
                    <a:lnTo>
                      <a:pt x="1156" y="941"/>
                    </a:lnTo>
                    <a:lnTo>
                      <a:pt x="1156" y="939"/>
                    </a:lnTo>
                    <a:lnTo>
                      <a:pt x="1154" y="939"/>
                    </a:lnTo>
                    <a:lnTo>
                      <a:pt x="1154" y="939"/>
                    </a:lnTo>
                    <a:lnTo>
                      <a:pt x="1154" y="939"/>
                    </a:lnTo>
                    <a:lnTo>
                      <a:pt x="1154" y="939"/>
                    </a:lnTo>
                    <a:lnTo>
                      <a:pt x="1154" y="939"/>
                    </a:lnTo>
                    <a:lnTo>
                      <a:pt x="1154" y="939"/>
                    </a:lnTo>
                    <a:lnTo>
                      <a:pt x="1152" y="937"/>
                    </a:lnTo>
                    <a:lnTo>
                      <a:pt x="1152" y="937"/>
                    </a:lnTo>
                    <a:lnTo>
                      <a:pt x="1152" y="937"/>
                    </a:lnTo>
                    <a:lnTo>
                      <a:pt x="1151" y="935"/>
                    </a:lnTo>
                    <a:lnTo>
                      <a:pt x="1149" y="935"/>
                    </a:lnTo>
                    <a:lnTo>
                      <a:pt x="1149" y="935"/>
                    </a:lnTo>
                    <a:lnTo>
                      <a:pt x="1149" y="935"/>
                    </a:lnTo>
                    <a:lnTo>
                      <a:pt x="1149" y="935"/>
                    </a:lnTo>
                    <a:lnTo>
                      <a:pt x="1147" y="935"/>
                    </a:lnTo>
                    <a:lnTo>
                      <a:pt x="1147" y="935"/>
                    </a:lnTo>
                    <a:lnTo>
                      <a:pt x="1147" y="935"/>
                    </a:lnTo>
                    <a:lnTo>
                      <a:pt x="1145" y="935"/>
                    </a:lnTo>
                    <a:lnTo>
                      <a:pt x="1142" y="935"/>
                    </a:lnTo>
                    <a:lnTo>
                      <a:pt x="1140" y="935"/>
                    </a:lnTo>
                    <a:lnTo>
                      <a:pt x="1140" y="935"/>
                    </a:lnTo>
                    <a:lnTo>
                      <a:pt x="1140" y="935"/>
                    </a:lnTo>
                    <a:lnTo>
                      <a:pt x="1140" y="935"/>
                    </a:lnTo>
                    <a:lnTo>
                      <a:pt x="1140" y="935"/>
                    </a:lnTo>
                    <a:lnTo>
                      <a:pt x="1140" y="935"/>
                    </a:lnTo>
                    <a:lnTo>
                      <a:pt x="1140" y="935"/>
                    </a:lnTo>
                    <a:lnTo>
                      <a:pt x="1140" y="935"/>
                    </a:lnTo>
                    <a:lnTo>
                      <a:pt x="1140" y="935"/>
                    </a:lnTo>
                    <a:lnTo>
                      <a:pt x="1140" y="934"/>
                    </a:lnTo>
                    <a:lnTo>
                      <a:pt x="1140" y="934"/>
                    </a:lnTo>
                    <a:lnTo>
                      <a:pt x="1140" y="934"/>
                    </a:lnTo>
                    <a:lnTo>
                      <a:pt x="1140" y="934"/>
                    </a:lnTo>
                    <a:lnTo>
                      <a:pt x="1140" y="934"/>
                    </a:lnTo>
                    <a:lnTo>
                      <a:pt x="1140" y="934"/>
                    </a:lnTo>
                    <a:lnTo>
                      <a:pt x="1140" y="934"/>
                    </a:lnTo>
                    <a:lnTo>
                      <a:pt x="1142" y="934"/>
                    </a:lnTo>
                    <a:lnTo>
                      <a:pt x="1142" y="934"/>
                    </a:lnTo>
                    <a:lnTo>
                      <a:pt x="1142" y="932"/>
                    </a:lnTo>
                    <a:lnTo>
                      <a:pt x="1142" y="932"/>
                    </a:lnTo>
                    <a:lnTo>
                      <a:pt x="1143" y="932"/>
                    </a:lnTo>
                    <a:lnTo>
                      <a:pt x="1143" y="932"/>
                    </a:lnTo>
                    <a:lnTo>
                      <a:pt x="1149" y="928"/>
                    </a:lnTo>
                    <a:lnTo>
                      <a:pt x="1149" y="928"/>
                    </a:lnTo>
                    <a:lnTo>
                      <a:pt x="1149" y="926"/>
                    </a:lnTo>
                    <a:lnTo>
                      <a:pt x="1149" y="926"/>
                    </a:lnTo>
                    <a:lnTo>
                      <a:pt x="1151" y="926"/>
                    </a:lnTo>
                    <a:lnTo>
                      <a:pt x="1151" y="926"/>
                    </a:lnTo>
                    <a:lnTo>
                      <a:pt x="1151" y="926"/>
                    </a:lnTo>
                    <a:lnTo>
                      <a:pt x="1151" y="925"/>
                    </a:lnTo>
                    <a:lnTo>
                      <a:pt x="1151" y="925"/>
                    </a:lnTo>
                    <a:lnTo>
                      <a:pt x="1154" y="923"/>
                    </a:lnTo>
                    <a:lnTo>
                      <a:pt x="1154" y="923"/>
                    </a:lnTo>
                    <a:lnTo>
                      <a:pt x="1154" y="923"/>
                    </a:lnTo>
                    <a:lnTo>
                      <a:pt x="1154" y="921"/>
                    </a:lnTo>
                    <a:lnTo>
                      <a:pt x="1154" y="921"/>
                    </a:lnTo>
                    <a:lnTo>
                      <a:pt x="1154" y="921"/>
                    </a:lnTo>
                    <a:lnTo>
                      <a:pt x="1154" y="921"/>
                    </a:lnTo>
                    <a:lnTo>
                      <a:pt x="1154" y="919"/>
                    </a:lnTo>
                    <a:lnTo>
                      <a:pt x="1152" y="919"/>
                    </a:lnTo>
                    <a:lnTo>
                      <a:pt x="1151" y="919"/>
                    </a:lnTo>
                    <a:lnTo>
                      <a:pt x="1151" y="919"/>
                    </a:lnTo>
                    <a:lnTo>
                      <a:pt x="1149" y="921"/>
                    </a:lnTo>
                    <a:lnTo>
                      <a:pt x="1147" y="921"/>
                    </a:lnTo>
                    <a:lnTo>
                      <a:pt x="1147" y="921"/>
                    </a:lnTo>
                    <a:lnTo>
                      <a:pt x="1147" y="919"/>
                    </a:lnTo>
                    <a:lnTo>
                      <a:pt x="1145" y="919"/>
                    </a:lnTo>
                    <a:lnTo>
                      <a:pt x="1145" y="919"/>
                    </a:lnTo>
                    <a:lnTo>
                      <a:pt x="1145" y="919"/>
                    </a:lnTo>
                    <a:lnTo>
                      <a:pt x="1145" y="919"/>
                    </a:lnTo>
                    <a:lnTo>
                      <a:pt x="1145" y="917"/>
                    </a:lnTo>
                    <a:lnTo>
                      <a:pt x="1145" y="917"/>
                    </a:lnTo>
                    <a:lnTo>
                      <a:pt x="1143" y="917"/>
                    </a:lnTo>
                    <a:lnTo>
                      <a:pt x="1143" y="917"/>
                    </a:lnTo>
                    <a:lnTo>
                      <a:pt x="1143" y="917"/>
                    </a:lnTo>
                    <a:lnTo>
                      <a:pt x="1143" y="916"/>
                    </a:lnTo>
                    <a:lnTo>
                      <a:pt x="1143" y="916"/>
                    </a:lnTo>
                    <a:lnTo>
                      <a:pt x="1143" y="914"/>
                    </a:lnTo>
                    <a:lnTo>
                      <a:pt x="1143" y="914"/>
                    </a:lnTo>
                    <a:lnTo>
                      <a:pt x="1143" y="914"/>
                    </a:lnTo>
                    <a:lnTo>
                      <a:pt x="1143" y="914"/>
                    </a:lnTo>
                    <a:lnTo>
                      <a:pt x="1143" y="912"/>
                    </a:lnTo>
                    <a:lnTo>
                      <a:pt x="1143" y="912"/>
                    </a:lnTo>
                    <a:lnTo>
                      <a:pt x="1143" y="912"/>
                    </a:lnTo>
                    <a:lnTo>
                      <a:pt x="1142" y="912"/>
                    </a:lnTo>
                    <a:lnTo>
                      <a:pt x="1142" y="912"/>
                    </a:lnTo>
                    <a:lnTo>
                      <a:pt x="1142" y="912"/>
                    </a:lnTo>
                    <a:lnTo>
                      <a:pt x="1142" y="912"/>
                    </a:lnTo>
                    <a:lnTo>
                      <a:pt x="1140" y="910"/>
                    </a:lnTo>
                    <a:lnTo>
                      <a:pt x="1140" y="910"/>
                    </a:lnTo>
                    <a:lnTo>
                      <a:pt x="1140" y="910"/>
                    </a:lnTo>
                    <a:lnTo>
                      <a:pt x="1140" y="910"/>
                    </a:lnTo>
                    <a:lnTo>
                      <a:pt x="1138" y="910"/>
                    </a:lnTo>
                    <a:lnTo>
                      <a:pt x="1138" y="910"/>
                    </a:lnTo>
                    <a:lnTo>
                      <a:pt x="1136" y="910"/>
                    </a:lnTo>
                    <a:lnTo>
                      <a:pt x="1136" y="912"/>
                    </a:lnTo>
                    <a:lnTo>
                      <a:pt x="1136" y="912"/>
                    </a:lnTo>
                    <a:lnTo>
                      <a:pt x="1134" y="912"/>
                    </a:lnTo>
                    <a:lnTo>
                      <a:pt x="1134" y="912"/>
                    </a:lnTo>
                    <a:lnTo>
                      <a:pt x="1134" y="912"/>
                    </a:lnTo>
                    <a:lnTo>
                      <a:pt x="1131" y="912"/>
                    </a:lnTo>
                    <a:lnTo>
                      <a:pt x="1131" y="912"/>
                    </a:lnTo>
                    <a:lnTo>
                      <a:pt x="1129" y="910"/>
                    </a:lnTo>
                    <a:lnTo>
                      <a:pt x="1129" y="910"/>
                    </a:lnTo>
                    <a:lnTo>
                      <a:pt x="1129" y="908"/>
                    </a:lnTo>
                    <a:lnTo>
                      <a:pt x="1129" y="908"/>
                    </a:lnTo>
                    <a:lnTo>
                      <a:pt x="1129" y="908"/>
                    </a:lnTo>
                    <a:lnTo>
                      <a:pt x="1129" y="906"/>
                    </a:lnTo>
                    <a:lnTo>
                      <a:pt x="1129" y="906"/>
                    </a:lnTo>
                    <a:lnTo>
                      <a:pt x="1129" y="905"/>
                    </a:lnTo>
                    <a:lnTo>
                      <a:pt x="1129" y="905"/>
                    </a:lnTo>
                    <a:lnTo>
                      <a:pt x="1129" y="905"/>
                    </a:lnTo>
                    <a:lnTo>
                      <a:pt x="1129" y="905"/>
                    </a:lnTo>
                    <a:lnTo>
                      <a:pt x="1129" y="903"/>
                    </a:lnTo>
                    <a:lnTo>
                      <a:pt x="1127" y="903"/>
                    </a:lnTo>
                    <a:lnTo>
                      <a:pt x="1127" y="903"/>
                    </a:lnTo>
                    <a:lnTo>
                      <a:pt x="1125" y="903"/>
                    </a:lnTo>
                    <a:lnTo>
                      <a:pt x="1125" y="903"/>
                    </a:lnTo>
                    <a:lnTo>
                      <a:pt x="1124" y="903"/>
                    </a:lnTo>
                    <a:lnTo>
                      <a:pt x="1122" y="905"/>
                    </a:lnTo>
                    <a:lnTo>
                      <a:pt x="1120" y="905"/>
                    </a:lnTo>
                    <a:lnTo>
                      <a:pt x="1118" y="903"/>
                    </a:lnTo>
                    <a:lnTo>
                      <a:pt x="1118" y="903"/>
                    </a:lnTo>
                    <a:lnTo>
                      <a:pt x="1116" y="901"/>
                    </a:lnTo>
                    <a:lnTo>
                      <a:pt x="1116" y="899"/>
                    </a:lnTo>
                    <a:lnTo>
                      <a:pt x="1115" y="899"/>
                    </a:lnTo>
                    <a:lnTo>
                      <a:pt x="1115" y="899"/>
                    </a:lnTo>
                    <a:lnTo>
                      <a:pt x="1115" y="897"/>
                    </a:lnTo>
                    <a:lnTo>
                      <a:pt x="1115" y="896"/>
                    </a:lnTo>
                    <a:lnTo>
                      <a:pt x="1115" y="896"/>
                    </a:lnTo>
                    <a:lnTo>
                      <a:pt x="1115" y="894"/>
                    </a:lnTo>
                    <a:lnTo>
                      <a:pt x="1115" y="894"/>
                    </a:lnTo>
                    <a:lnTo>
                      <a:pt x="1115" y="894"/>
                    </a:lnTo>
                    <a:lnTo>
                      <a:pt x="1116" y="892"/>
                    </a:lnTo>
                    <a:lnTo>
                      <a:pt x="1116" y="892"/>
                    </a:lnTo>
                    <a:lnTo>
                      <a:pt x="1116" y="892"/>
                    </a:lnTo>
                    <a:lnTo>
                      <a:pt x="1116" y="892"/>
                    </a:lnTo>
                    <a:lnTo>
                      <a:pt x="1116" y="892"/>
                    </a:lnTo>
                    <a:lnTo>
                      <a:pt x="1116" y="890"/>
                    </a:lnTo>
                    <a:lnTo>
                      <a:pt x="1118" y="890"/>
                    </a:lnTo>
                    <a:lnTo>
                      <a:pt x="1118" y="890"/>
                    </a:lnTo>
                    <a:lnTo>
                      <a:pt x="1118" y="890"/>
                    </a:lnTo>
                    <a:lnTo>
                      <a:pt x="1118" y="888"/>
                    </a:lnTo>
                    <a:lnTo>
                      <a:pt x="1118" y="888"/>
                    </a:lnTo>
                    <a:lnTo>
                      <a:pt x="1118" y="888"/>
                    </a:lnTo>
                    <a:lnTo>
                      <a:pt x="1120" y="888"/>
                    </a:lnTo>
                    <a:lnTo>
                      <a:pt x="1120" y="888"/>
                    </a:lnTo>
                    <a:lnTo>
                      <a:pt x="1120" y="888"/>
                    </a:lnTo>
                    <a:lnTo>
                      <a:pt x="1120" y="888"/>
                    </a:lnTo>
                    <a:lnTo>
                      <a:pt x="1122" y="888"/>
                    </a:lnTo>
                    <a:lnTo>
                      <a:pt x="1122" y="888"/>
                    </a:lnTo>
                    <a:lnTo>
                      <a:pt x="1122" y="888"/>
                    </a:lnTo>
                    <a:lnTo>
                      <a:pt x="1122" y="888"/>
                    </a:lnTo>
                    <a:lnTo>
                      <a:pt x="1122" y="888"/>
                    </a:lnTo>
                    <a:lnTo>
                      <a:pt x="1124" y="888"/>
                    </a:lnTo>
                    <a:lnTo>
                      <a:pt x="1124" y="888"/>
                    </a:lnTo>
                    <a:lnTo>
                      <a:pt x="1125" y="888"/>
                    </a:lnTo>
                    <a:lnTo>
                      <a:pt x="1125" y="888"/>
                    </a:lnTo>
                    <a:lnTo>
                      <a:pt x="1127" y="888"/>
                    </a:lnTo>
                    <a:lnTo>
                      <a:pt x="1127" y="888"/>
                    </a:lnTo>
                    <a:lnTo>
                      <a:pt x="1129" y="888"/>
                    </a:lnTo>
                    <a:lnTo>
                      <a:pt x="1129" y="888"/>
                    </a:lnTo>
                    <a:lnTo>
                      <a:pt x="1131" y="887"/>
                    </a:lnTo>
                    <a:lnTo>
                      <a:pt x="1131" y="887"/>
                    </a:lnTo>
                    <a:lnTo>
                      <a:pt x="1131" y="885"/>
                    </a:lnTo>
                    <a:lnTo>
                      <a:pt x="1131" y="885"/>
                    </a:lnTo>
                    <a:lnTo>
                      <a:pt x="1131" y="885"/>
                    </a:lnTo>
                    <a:lnTo>
                      <a:pt x="1131" y="885"/>
                    </a:lnTo>
                    <a:lnTo>
                      <a:pt x="1131" y="885"/>
                    </a:lnTo>
                    <a:lnTo>
                      <a:pt x="1129" y="885"/>
                    </a:lnTo>
                    <a:lnTo>
                      <a:pt x="1129" y="885"/>
                    </a:lnTo>
                    <a:lnTo>
                      <a:pt x="1129" y="885"/>
                    </a:lnTo>
                    <a:lnTo>
                      <a:pt x="1127" y="885"/>
                    </a:lnTo>
                    <a:lnTo>
                      <a:pt x="1127" y="883"/>
                    </a:lnTo>
                    <a:lnTo>
                      <a:pt x="1127" y="883"/>
                    </a:lnTo>
                    <a:lnTo>
                      <a:pt x="1127" y="883"/>
                    </a:lnTo>
                    <a:lnTo>
                      <a:pt x="1125" y="883"/>
                    </a:lnTo>
                    <a:lnTo>
                      <a:pt x="1125" y="883"/>
                    </a:lnTo>
                    <a:lnTo>
                      <a:pt x="1125" y="883"/>
                    </a:lnTo>
                    <a:lnTo>
                      <a:pt x="1125" y="883"/>
                    </a:lnTo>
                    <a:lnTo>
                      <a:pt x="1124" y="883"/>
                    </a:lnTo>
                    <a:lnTo>
                      <a:pt x="1124" y="883"/>
                    </a:lnTo>
                    <a:lnTo>
                      <a:pt x="1124" y="883"/>
                    </a:lnTo>
                    <a:lnTo>
                      <a:pt x="1124" y="885"/>
                    </a:lnTo>
                    <a:lnTo>
                      <a:pt x="1124" y="885"/>
                    </a:lnTo>
                    <a:lnTo>
                      <a:pt x="1124" y="885"/>
                    </a:lnTo>
                    <a:lnTo>
                      <a:pt x="1122" y="885"/>
                    </a:lnTo>
                    <a:lnTo>
                      <a:pt x="1122" y="885"/>
                    </a:lnTo>
                    <a:lnTo>
                      <a:pt x="1122" y="883"/>
                    </a:lnTo>
                    <a:lnTo>
                      <a:pt x="1122" y="883"/>
                    </a:lnTo>
                    <a:lnTo>
                      <a:pt x="1122" y="883"/>
                    </a:lnTo>
                    <a:lnTo>
                      <a:pt x="1120" y="881"/>
                    </a:lnTo>
                    <a:lnTo>
                      <a:pt x="1120" y="881"/>
                    </a:lnTo>
                    <a:lnTo>
                      <a:pt x="1120" y="881"/>
                    </a:lnTo>
                    <a:lnTo>
                      <a:pt x="1120" y="879"/>
                    </a:lnTo>
                    <a:lnTo>
                      <a:pt x="1120" y="879"/>
                    </a:lnTo>
                    <a:lnTo>
                      <a:pt x="1120" y="879"/>
                    </a:lnTo>
                    <a:lnTo>
                      <a:pt x="1120" y="879"/>
                    </a:lnTo>
                    <a:lnTo>
                      <a:pt x="1122" y="879"/>
                    </a:lnTo>
                    <a:lnTo>
                      <a:pt x="1122" y="879"/>
                    </a:lnTo>
                    <a:lnTo>
                      <a:pt x="1122" y="878"/>
                    </a:lnTo>
                    <a:lnTo>
                      <a:pt x="1124" y="878"/>
                    </a:lnTo>
                    <a:lnTo>
                      <a:pt x="1124" y="878"/>
                    </a:lnTo>
                    <a:lnTo>
                      <a:pt x="1125" y="878"/>
                    </a:lnTo>
                    <a:lnTo>
                      <a:pt x="1125" y="878"/>
                    </a:lnTo>
                    <a:lnTo>
                      <a:pt x="1125" y="878"/>
                    </a:lnTo>
                    <a:lnTo>
                      <a:pt x="1125" y="876"/>
                    </a:lnTo>
                    <a:lnTo>
                      <a:pt x="1125" y="876"/>
                    </a:lnTo>
                    <a:lnTo>
                      <a:pt x="1125" y="876"/>
                    </a:lnTo>
                    <a:lnTo>
                      <a:pt x="1125" y="876"/>
                    </a:lnTo>
                    <a:lnTo>
                      <a:pt x="1125" y="876"/>
                    </a:lnTo>
                    <a:lnTo>
                      <a:pt x="1125" y="876"/>
                    </a:lnTo>
                    <a:lnTo>
                      <a:pt x="1125" y="876"/>
                    </a:lnTo>
                    <a:lnTo>
                      <a:pt x="1125" y="876"/>
                    </a:lnTo>
                    <a:lnTo>
                      <a:pt x="1124" y="876"/>
                    </a:lnTo>
                    <a:lnTo>
                      <a:pt x="1124" y="876"/>
                    </a:lnTo>
                    <a:lnTo>
                      <a:pt x="1124" y="876"/>
                    </a:lnTo>
                    <a:lnTo>
                      <a:pt x="1122" y="876"/>
                    </a:lnTo>
                    <a:lnTo>
                      <a:pt x="1122" y="876"/>
                    </a:lnTo>
                    <a:lnTo>
                      <a:pt x="1122" y="876"/>
                    </a:lnTo>
                    <a:lnTo>
                      <a:pt x="1120" y="876"/>
                    </a:lnTo>
                    <a:lnTo>
                      <a:pt x="1120" y="876"/>
                    </a:lnTo>
                    <a:lnTo>
                      <a:pt x="1118" y="876"/>
                    </a:lnTo>
                    <a:lnTo>
                      <a:pt x="1118" y="874"/>
                    </a:lnTo>
                    <a:lnTo>
                      <a:pt x="1118" y="874"/>
                    </a:lnTo>
                    <a:lnTo>
                      <a:pt x="1118" y="874"/>
                    </a:lnTo>
                    <a:lnTo>
                      <a:pt x="1116" y="872"/>
                    </a:lnTo>
                    <a:lnTo>
                      <a:pt x="1116" y="872"/>
                    </a:lnTo>
                    <a:lnTo>
                      <a:pt x="1118" y="872"/>
                    </a:lnTo>
                    <a:lnTo>
                      <a:pt x="1118" y="870"/>
                    </a:lnTo>
                    <a:lnTo>
                      <a:pt x="1118" y="870"/>
                    </a:lnTo>
                    <a:lnTo>
                      <a:pt x="1118" y="870"/>
                    </a:lnTo>
                    <a:lnTo>
                      <a:pt x="1118" y="869"/>
                    </a:lnTo>
                    <a:lnTo>
                      <a:pt x="1118" y="869"/>
                    </a:lnTo>
                    <a:lnTo>
                      <a:pt x="1116" y="869"/>
                    </a:lnTo>
                    <a:lnTo>
                      <a:pt x="1116" y="867"/>
                    </a:lnTo>
                    <a:lnTo>
                      <a:pt x="1115" y="867"/>
                    </a:lnTo>
                    <a:lnTo>
                      <a:pt x="1115" y="865"/>
                    </a:lnTo>
                    <a:lnTo>
                      <a:pt x="1113" y="865"/>
                    </a:lnTo>
                    <a:lnTo>
                      <a:pt x="1111" y="865"/>
                    </a:lnTo>
                    <a:lnTo>
                      <a:pt x="1109" y="863"/>
                    </a:lnTo>
                    <a:lnTo>
                      <a:pt x="1109" y="863"/>
                    </a:lnTo>
                    <a:lnTo>
                      <a:pt x="1109" y="863"/>
                    </a:lnTo>
                    <a:lnTo>
                      <a:pt x="1109" y="863"/>
                    </a:lnTo>
                    <a:lnTo>
                      <a:pt x="1109" y="863"/>
                    </a:lnTo>
                    <a:lnTo>
                      <a:pt x="1109" y="863"/>
                    </a:lnTo>
                    <a:lnTo>
                      <a:pt x="1109" y="861"/>
                    </a:lnTo>
                    <a:lnTo>
                      <a:pt x="1109" y="861"/>
                    </a:lnTo>
                    <a:lnTo>
                      <a:pt x="1111" y="861"/>
                    </a:lnTo>
                    <a:lnTo>
                      <a:pt x="1111" y="861"/>
                    </a:lnTo>
                    <a:lnTo>
                      <a:pt x="1111" y="861"/>
                    </a:lnTo>
                    <a:lnTo>
                      <a:pt x="1111" y="861"/>
                    </a:lnTo>
                    <a:lnTo>
                      <a:pt x="1111" y="861"/>
                    </a:lnTo>
                    <a:lnTo>
                      <a:pt x="1111" y="859"/>
                    </a:lnTo>
                    <a:lnTo>
                      <a:pt x="1111" y="859"/>
                    </a:lnTo>
                    <a:lnTo>
                      <a:pt x="1113" y="859"/>
                    </a:lnTo>
                    <a:lnTo>
                      <a:pt x="1113" y="859"/>
                    </a:lnTo>
                    <a:lnTo>
                      <a:pt x="1113" y="859"/>
                    </a:lnTo>
                    <a:lnTo>
                      <a:pt x="1113" y="859"/>
                    </a:lnTo>
                    <a:lnTo>
                      <a:pt x="1113" y="859"/>
                    </a:lnTo>
                    <a:lnTo>
                      <a:pt x="1113" y="858"/>
                    </a:lnTo>
                    <a:lnTo>
                      <a:pt x="1113" y="856"/>
                    </a:lnTo>
                    <a:lnTo>
                      <a:pt x="1113" y="856"/>
                    </a:lnTo>
                    <a:lnTo>
                      <a:pt x="1113" y="854"/>
                    </a:lnTo>
                    <a:lnTo>
                      <a:pt x="1111" y="854"/>
                    </a:lnTo>
                    <a:lnTo>
                      <a:pt x="1111" y="852"/>
                    </a:lnTo>
                    <a:lnTo>
                      <a:pt x="1111" y="852"/>
                    </a:lnTo>
                    <a:lnTo>
                      <a:pt x="1113" y="852"/>
                    </a:lnTo>
                    <a:lnTo>
                      <a:pt x="1113" y="850"/>
                    </a:lnTo>
                    <a:lnTo>
                      <a:pt x="1113" y="850"/>
                    </a:lnTo>
                    <a:lnTo>
                      <a:pt x="1113" y="849"/>
                    </a:lnTo>
                    <a:lnTo>
                      <a:pt x="1113" y="849"/>
                    </a:lnTo>
                    <a:lnTo>
                      <a:pt x="1111" y="845"/>
                    </a:lnTo>
                    <a:lnTo>
                      <a:pt x="1109" y="845"/>
                    </a:lnTo>
                    <a:lnTo>
                      <a:pt x="1109" y="845"/>
                    </a:lnTo>
                    <a:lnTo>
                      <a:pt x="1107" y="845"/>
                    </a:lnTo>
                    <a:lnTo>
                      <a:pt x="1105" y="845"/>
                    </a:lnTo>
                    <a:lnTo>
                      <a:pt x="1105" y="845"/>
                    </a:lnTo>
                    <a:lnTo>
                      <a:pt x="1104" y="845"/>
                    </a:lnTo>
                    <a:lnTo>
                      <a:pt x="1104" y="845"/>
                    </a:lnTo>
                    <a:lnTo>
                      <a:pt x="1104" y="843"/>
                    </a:lnTo>
                    <a:lnTo>
                      <a:pt x="1104" y="843"/>
                    </a:lnTo>
                    <a:lnTo>
                      <a:pt x="1104" y="843"/>
                    </a:lnTo>
                    <a:lnTo>
                      <a:pt x="1102" y="841"/>
                    </a:lnTo>
                    <a:lnTo>
                      <a:pt x="1102" y="841"/>
                    </a:lnTo>
                    <a:lnTo>
                      <a:pt x="1102" y="841"/>
                    </a:lnTo>
                    <a:lnTo>
                      <a:pt x="1100" y="841"/>
                    </a:lnTo>
                    <a:lnTo>
                      <a:pt x="1100" y="841"/>
                    </a:lnTo>
                    <a:lnTo>
                      <a:pt x="1100" y="841"/>
                    </a:lnTo>
                    <a:lnTo>
                      <a:pt x="1098" y="841"/>
                    </a:lnTo>
                    <a:lnTo>
                      <a:pt x="1098" y="841"/>
                    </a:lnTo>
                    <a:lnTo>
                      <a:pt x="1095" y="840"/>
                    </a:lnTo>
                    <a:lnTo>
                      <a:pt x="1095" y="840"/>
                    </a:lnTo>
                    <a:lnTo>
                      <a:pt x="1095" y="840"/>
                    </a:lnTo>
                    <a:lnTo>
                      <a:pt x="1093" y="840"/>
                    </a:lnTo>
                    <a:lnTo>
                      <a:pt x="1093" y="840"/>
                    </a:lnTo>
                    <a:lnTo>
                      <a:pt x="1093" y="840"/>
                    </a:lnTo>
                    <a:lnTo>
                      <a:pt x="1091" y="840"/>
                    </a:lnTo>
                    <a:lnTo>
                      <a:pt x="1091" y="840"/>
                    </a:lnTo>
                    <a:lnTo>
                      <a:pt x="1091" y="840"/>
                    </a:lnTo>
                    <a:lnTo>
                      <a:pt x="1091" y="838"/>
                    </a:lnTo>
                    <a:lnTo>
                      <a:pt x="1091" y="838"/>
                    </a:lnTo>
                    <a:lnTo>
                      <a:pt x="1091" y="838"/>
                    </a:lnTo>
                    <a:lnTo>
                      <a:pt x="1091" y="836"/>
                    </a:lnTo>
                    <a:lnTo>
                      <a:pt x="1091" y="836"/>
                    </a:lnTo>
                    <a:lnTo>
                      <a:pt x="1091" y="836"/>
                    </a:lnTo>
                    <a:lnTo>
                      <a:pt x="1093" y="834"/>
                    </a:lnTo>
                    <a:lnTo>
                      <a:pt x="1095" y="834"/>
                    </a:lnTo>
                    <a:lnTo>
                      <a:pt x="1096" y="832"/>
                    </a:lnTo>
                    <a:lnTo>
                      <a:pt x="1096" y="832"/>
                    </a:lnTo>
                    <a:lnTo>
                      <a:pt x="1098" y="832"/>
                    </a:lnTo>
                    <a:lnTo>
                      <a:pt x="1100" y="831"/>
                    </a:lnTo>
                    <a:lnTo>
                      <a:pt x="1100" y="829"/>
                    </a:lnTo>
                    <a:lnTo>
                      <a:pt x="1100" y="829"/>
                    </a:lnTo>
                    <a:lnTo>
                      <a:pt x="1100" y="827"/>
                    </a:lnTo>
                    <a:lnTo>
                      <a:pt x="1098" y="827"/>
                    </a:lnTo>
                    <a:lnTo>
                      <a:pt x="1098" y="827"/>
                    </a:lnTo>
                    <a:lnTo>
                      <a:pt x="1098" y="827"/>
                    </a:lnTo>
                    <a:lnTo>
                      <a:pt x="1096" y="827"/>
                    </a:lnTo>
                    <a:lnTo>
                      <a:pt x="1096" y="827"/>
                    </a:lnTo>
                    <a:lnTo>
                      <a:pt x="1096" y="827"/>
                    </a:lnTo>
                    <a:lnTo>
                      <a:pt x="1095" y="827"/>
                    </a:lnTo>
                    <a:lnTo>
                      <a:pt x="1095" y="827"/>
                    </a:lnTo>
                    <a:lnTo>
                      <a:pt x="1095" y="827"/>
                    </a:lnTo>
                    <a:lnTo>
                      <a:pt x="1095" y="829"/>
                    </a:lnTo>
                    <a:lnTo>
                      <a:pt x="1093" y="829"/>
                    </a:lnTo>
                    <a:lnTo>
                      <a:pt x="1093" y="829"/>
                    </a:lnTo>
                    <a:lnTo>
                      <a:pt x="1091" y="829"/>
                    </a:lnTo>
                    <a:lnTo>
                      <a:pt x="1089" y="829"/>
                    </a:lnTo>
                    <a:lnTo>
                      <a:pt x="1089" y="827"/>
                    </a:lnTo>
                    <a:lnTo>
                      <a:pt x="1089" y="827"/>
                    </a:lnTo>
                    <a:lnTo>
                      <a:pt x="1089" y="827"/>
                    </a:lnTo>
                    <a:lnTo>
                      <a:pt x="1089" y="827"/>
                    </a:lnTo>
                    <a:lnTo>
                      <a:pt x="1089" y="825"/>
                    </a:lnTo>
                    <a:lnTo>
                      <a:pt x="1091" y="825"/>
                    </a:lnTo>
                    <a:lnTo>
                      <a:pt x="1091" y="823"/>
                    </a:lnTo>
                    <a:lnTo>
                      <a:pt x="1093" y="823"/>
                    </a:lnTo>
                    <a:lnTo>
                      <a:pt x="1095" y="823"/>
                    </a:lnTo>
                    <a:lnTo>
                      <a:pt x="1095" y="821"/>
                    </a:lnTo>
                    <a:lnTo>
                      <a:pt x="1095" y="821"/>
                    </a:lnTo>
                    <a:lnTo>
                      <a:pt x="1095" y="821"/>
                    </a:lnTo>
                    <a:lnTo>
                      <a:pt x="1095" y="821"/>
                    </a:lnTo>
                    <a:lnTo>
                      <a:pt x="1095" y="820"/>
                    </a:lnTo>
                    <a:lnTo>
                      <a:pt x="1095" y="820"/>
                    </a:lnTo>
                    <a:lnTo>
                      <a:pt x="1095" y="820"/>
                    </a:lnTo>
                    <a:lnTo>
                      <a:pt x="1093" y="820"/>
                    </a:lnTo>
                    <a:lnTo>
                      <a:pt x="1093" y="820"/>
                    </a:lnTo>
                    <a:lnTo>
                      <a:pt x="1093" y="820"/>
                    </a:lnTo>
                    <a:lnTo>
                      <a:pt x="1091" y="820"/>
                    </a:lnTo>
                    <a:lnTo>
                      <a:pt x="1089" y="820"/>
                    </a:lnTo>
                    <a:lnTo>
                      <a:pt x="1087" y="820"/>
                    </a:lnTo>
                    <a:lnTo>
                      <a:pt x="1087" y="820"/>
                    </a:lnTo>
                    <a:lnTo>
                      <a:pt x="1086" y="820"/>
                    </a:lnTo>
                    <a:lnTo>
                      <a:pt x="1086" y="820"/>
                    </a:lnTo>
                    <a:lnTo>
                      <a:pt x="1086" y="820"/>
                    </a:lnTo>
                    <a:lnTo>
                      <a:pt x="1084" y="820"/>
                    </a:lnTo>
                    <a:lnTo>
                      <a:pt x="1084" y="820"/>
                    </a:lnTo>
                    <a:lnTo>
                      <a:pt x="1084" y="818"/>
                    </a:lnTo>
                    <a:lnTo>
                      <a:pt x="1082" y="818"/>
                    </a:lnTo>
                    <a:lnTo>
                      <a:pt x="1082" y="818"/>
                    </a:lnTo>
                    <a:lnTo>
                      <a:pt x="1082" y="816"/>
                    </a:lnTo>
                    <a:lnTo>
                      <a:pt x="1082" y="816"/>
                    </a:lnTo>
                    <a:lnTo>
                      <a:pt x="1082" y="816"/>
                    </a:lnTo>
                    <a:lnTo>
                      <a:pt x="1084" y="816"/>
                    </a:lnTo>
                    <a:lnTo>
                      <a:pt x="1084" y="816"/>
                    </a:lnTo>
                    <a:lnTo>
                      <a:pt x="1084" y="814"/>
                    </a:lnTo>
                    <a:lnTo>
                      <a:pt x="1086" y="814"/>
                    </a:lnTo>
                    <a:lnTo>
                      <a:pt x="1086" y="814"/>
                    </a:lnTo>
                    <a:lnTo>
                      <a:pt x="1086" y="812"/>
                    </a:lnTo>
                    <a:lnTo>
                      <a:pt x="1087" y="812"/>
                    </a:lnTo>
                    <a:lnTo>
                      <a:pt x="1087" y="812"/>
                    </a:lnTo>
                    <a:lnTo>
                      <a:pt x="1087" y="811"/>
                    </a:lnTo>
                    <a:lnTo>
                      <a:pt x="1087" y="811"/>
                    </a:lnTo>
                    <a:lnTo>
                      <a:pt x="1087" y="811"/>
                    </a:lnTo>
                    <a:lnTo>
                      <a:pt x="1086" y="809"/>
                    </a:lnTo>
                    <a:lnTo>
                      <a:pt x="1086" y="809"/>
                    </a:lnTo>
                    <a:lnTo>
                      <a:pt x="1086" y="809"/>
                    </a:lnTo>
                    <a:lnTo>
                      <a:pt x="1086" y="809"/>
                    </a:lnTo>
                    <a:lnTo>
                      <a:pt x="1086" y="807"/>
                    </a:lnTo>
                    <a:lnTo>
                      <a:pt x="1084" y="807"/>
                    </a:lnTo>
                    <a:lnTo>
                      <a:pt x="1084" y="807"/>
                    </a:lnTo>
                    <a:lnTo>
                      <a:pt x="1086" y="805"/>
                    </a:lnTo>
                    <a:lnTo>
                      <a:pt x="1086" y="805"/>
                    </a:lnTo>
                    <a:lnTo>
                      <a:pt x="1086" y="805"/>
                    </a:lnTo>
                    <a:lnTo>
                      <a:pt x="1086" y="805"/>
                    </a:lnTo>
                    <a:lnTo>
                      <a:pt x="1086" y="803"/>
                    </a:lnTo>
                    <a:lnTo>
                      <a:pt x="1086" y="803"/>
                    </a:lnTo>
                    <a:lnTo>
                      <a:pt x="1087" y="803"/>
                    </a:lnTo>
                    <a:lnTo>
                      <a:pt x="1087" y="802"/>
                    </a:lnTo>
                    <a:lnTo>
                      <a:pt x="1087" y="802"/>
                    </a:lnTo>
                    <a:lnTo>
                      <a:pt x="1087" y="800"/>
                    </a:lnTo>
                    <a:lnTo>
                      <a:pt x="1087" y="800"/>
                    </a:lnTo>
                    <a:lnTo>
                      <a:pt x="1087" y="800"/>
                    </a:lnTo>
                    <a:lnTo>
                      <a:pt x="1087" y="798"/>
                    </a:lnTo>
                    <a:lnTo>
                      <a:pt x="1087" y="798"/>
                    </a:lnTo>
                    <a:lnTo>
                      <a:pt x="1087" y="798"/>
                    </a:lnTo>
                    <a:lnTo>
                      <a:pt x="1087" y="798"/>
                    </a:lnTo>
                    <a:lnTo>
                      <a:pt x="1087" y="796"/>
                    </a:lnTo>
                    <a:lnTo>
                      <a:pt x="1086" y="796"/>
                    </a:lnTo>
                    <a:lnTo>
                      <a:pt x="1086" y="796"/>
                    </a:lnTo>
                    <a:lnTo>
                      <a:pt x="1086" y="796"/>
                    </a:lnTo>
                    <a:lnTo>
                      <a:pt x="1084" y="796"/>
                    </a:lnTo>
                    <a:lnTo>
                      <a:pt x="1084" y="794"/>
                    </a:lnTo>
                    <a:lnTo>
                      <a:pt x="1082" y="794"/>
                    </a:lnTo>
                    <a:lnTo>
                      <a:pt x="1082" y="794"/>
                    </a:lnTo>
                    <a:lnTo>
                      <a:pt x="1082" y="794"/>
                    </a:lnTo>
                    <a:lnTo>
                      <a:pt x="1082" y="794"/>
                    </a:lnTo>
                    <a:lnTo>
                      <a:pt x="1082" y="794"/>
                    </a:lnTo>
                    <a:lnTo>
                      <a:pt x="1082" y="794"/>
                    </a:lnTo>
                    <a:lnTo>
                      <a:pt x="1082" y="793"/>
                    </a:lnTo>
                    <a:lnTo>
                      <a:pt x="1082" y="793"/>
                    </a:lnTo>
                    <a:lnTo>
                      <a:pt x="1082" y="793"/>
                    </a:lnTo>
                    <a:lnTo>
                      <a:pt x="1082" y="793"/>
                    </a:lnTo>
                    <a:lnTo>
                      <a:pt x="1084" y="793"/>
                    </a:lnTo>
                    <a:lnTo>
                      <a:pt x="1084" y="793"/>
                    </a:lnTo>
                    <a:lnTo>
                      <a:pt x="1084" y="793"/>
                    </a:lnTo>
                    <a:lnTo>
                      <a:pt x="1084" y="793"/>
                    </a:lnTo>
                    <a:lnTo>
                      <a:pt x="1086" y="793"/>
                    </a:lnTo>
                    <a:lnTo>
                      <a:pt x="1086" y="793"/>
                    </a:lnTo>
                    <a:lnTo>
                      <a:pt x="1086" y="794"/>
                    </a:lnTo>
                    <a:lnTo>
                      <a:pt x="1086" y="794"/>
                    </a:lnTo>
                    <a:lnTo>
                      <a:pt x="1087" y="794"/>
                    </a:lnTo>
                    <a:lnTo>
                      <a:pt x="1087" y="794"/>
                    </a:lnTo>
                    <a:lnTo>
                      <a:pt x="1087" y="794"/>
                    </a:lnTo>
                    <a:lnTo>
                      <a:pt x="1087" y="794"/>
                    </a:lnTo>
                    <a:lnTo>
                      <a:pt x="1089" y="794"/>
                    </a:lnTo>
                    <a:lnTo>
                      <a:pt x="1089" y="794"/>
                    </a:lnTo>
                    <a:lnTo>
                      <a:pt x="1089" y="794"/>
                    </a:lnTo>
                    <a:lnTo>
                      <a:pt x="1089" y="793"/>
                    </a:lnTo>
                    <a:lnTo>
                      <a:pt x="1089" y="793"/>
                    </a:lnTo>
                    <a:lnTo>
                      <a:pt x="1089" y="793"/>
                    </a:lnTo>
                    <a:lnTo>
                      <a:pt x="1089" y="793"/>
                    </a:lnTo>
                    <a:lnTo>
                      <a:pt x="1089" y="793"/>
                    </a:lnTo>
                    <a:lnTo>
                      <a:pt x="1089" y="793"/>
                    </a:lnTo>
                    <a:lnTo>
                      <a:pt x="1089" y="793"/>
                    </a:lnTo>
                    <a:lnTo>
                      <a:pt x="1091" y="793"/>
                    </a:lnTo>
                    <a:lnTo>
                      <a:pt x="1091" y="791"/>
                    </a:lnTo>
                    <a:lnTo>
                      <a:pt x="1091" y="791"/>
                    </a:lnTo>
                    <a:lnTo>
                      <a:pt x="1089" y="789"/>
                    </a:lnTo>
                    <a:lnTo>
                      <a:pt x="1089" y="789"/>
                    </a:lnTo>
                    <a:lnTo>
                      <a:pt x="1087" y="789"/>
                    </a:lnTo>
                    <a:lnTo>
                      <a:pt x="1087" y="787"/>
                    </a:lnTo>
                    <a:lnTo>
                      <a:pt x="1087" y="787"/>
                    </a:lnTo>
                    <a:lnTo>
                      <a:pt x="1087" y="785"/>
                    </a:lnTo>
                    <a:lnTo>
                      <a:pt x="1087" y="785"/>
                    </a:lnTo>
                    <a:lnTo>
                      <a:pt x="1086" y="783"/>
                    </a:lnTo>
                    <a:lnTo>
                      <a:pt x="1086" y="783"/>
                    </a:lnTo>
                    <a:lnTo>
                      <a:pt x="1086" y="783"/>
                    </a:lnTo>
                    <a:lnTo>
                      <a:pt x="1084" y="782"/>
                    </a:lnTo>
                    <a:lnTo>
                      <a:pt x="1084" y="782"/>
                    </a:lnTo>
                    <a:lnTo>
                      <a:pt x="1084" y="782"/>
                    </a:lnTo>
                    <a:lnTo>
                      <a:pt x="1084" y="782"/>
                    </a:lnTo>
                    <a:lnTo>
                      <a:pt x="1082" y="782"/>
                    </a:lnTo>
                    <a:lnTo>
                      <a:pt x="1082" y="782"/>
                    </a:lnTo>
                    <a:lnTo>
                      <a:pt x="1082" y="782"/>
                    </a:lnTo>
                    <a:lnTo>
                      <a:pt x="1082" y="782"/>
                    </a:lnTo>
                    <a:lnTo>
                      <a:pt x="1080" y="782"/>
                    </a:lnTo>
                    <a:lnTo>
                      <a:pt x="1080" y="782"/>
                    </a:lnTo>
                    <a:lnTo>
                      <a:pt x="1080" y="782"/>
                    </a:lnTo>
                    <a:lnTo>
                      <a:pt x="1080" y="782"/>
                    </a:lnTo>
                    <a:lnTo>
                      <a:pt x="1080" y="782"/>
                    </a:lnTo>
                    <a:lnTo>
                      <a:pt x="1080" y="782"/>
                    </a:lnTo>
                    <a:lnTo>
                      <a:pt x="1080" y="782"/>
                    </a:lnTo>
                    <a:lnTo>
                      <a:pt x="1080" y="782"/>
                    </a:lnTo>
                    <a:lnTo>
                      <a:pt x="1078" y="782"/>
                    </a:lnTo>
                    <a:lnTo>
                      <a:pt x="1078" y="782"/>
                    </a:lnTo>
                    <a:lnTo>
                      <a:pt x="1078" y="782"/>
                    </a:lnTo>
                    <a:lnTo>
                      <a:pt x="1078" y="782"/>
                    </a:lnTo>
                    <a:lnTo>
                      <a:pt x="1078" y="782"/>
                    </a:lnTo>
                    <a:lnTo>
                      <a:pt x="1078" y="782"/>
                    </a:lnTo>
                    <a:lnTo>
                      <a:pt x="1078" y="780"/>
                    </a:lnTo>
                    <a:lnTo>
                      <a:pt x="1078" y="780"/>
                    </a:lnTo>
                    <a:lnTo>
                      <a:pt x="1078" y="780"/>
                    </a:lnTo>
                    <a:lnTo>
                      <a:pt x="1078" y="780"/>
                    </a:lnTo>
                    <a:lnTo>
                      <a:pt x="1078" y="778"/>
                    </a:lnTo>
                    <a:lnTo>
                      <a:pt x="1078" y="778"/>
                    </a:lnTo>
                    <a:lnTo>
                      <a:pt x="1078" y="778"/>
                    </a:lnTo>
                    <a:lnTo>
                      <a:pt x="1078" y="778"/>
                    </a:lnTo>
                    <a:lnTo>
                      <a:pt x="1078" y="776"/>
                    </a:lnTo>
                    <a:lnTo>
                      <a:pt x="1078" y="776"/>
                    </a:lnTo>
                    <a:lnTo>
                      <a:pt x="1078" y="776"/>
                    </a:lnTo>
                    <a:lnTo>
                      <a:pt x="1078" y="776"/>
                    </a:lnTo>
                    <a:lnTo>
                      <a:pt x="1080" y="776"/>
                    </a:lnTo>
                    <a:lnTo>
                      <a:pt x="1080" y="776"/>
                    </a:lnTo>
                    <a:lnTo>
                      <a:pt x="1080" y="776"/>
                    </a:lnTo>
                    <a:lnTo>
                      <a:pt x="1082" y="778"/>
                    </a:lnTo>
                    <a:lnTo>
                      <a:pt x="1084" y="778"/>
                    </a:lnTo>
                    <a:lnTo>
                      <a:pt x="1084" y="778"/>
                    </a:lnTo>
                    <a:lnTo>
                      <a:pt x="1084" y="778"/>
                    </a:lnTo>
                    <a:lnTo>
                      <a:pt x="1084" y="778"/>
                    </a:lnTo>
                    <a:lnTo>
                      <a:pt x="1084" y="778"/>
                    </a:lnTo>
                    <a:lnTo>
                      <a:pt x="1084" y="778"/>
                    </a:lnTo>
                    <a:lnTo>
                      <a:pt x="1084" y="778"/>
                    </a:lnTo>
                    <a:lnTo>
                      <a:pt x="1084" y="776"/>
                    </a:lnTo>
                    <a:lnTo>
                      <a:pt x="1084" y="776"/>
                    </a:lnTo>
                    <a:lnTo>
                      <a:pt x="1084" y="774"/>
                    </a:lnTo>
                    <a:lnTo>
                      <a:pt x="1084" y="774"/>
                    </a:lnTo>
                    <a:lnTo>
                      <a:pt x="1084" y="774"/>
                    </a:lnTo>
                    <a:lnTo>
                      <a:pt x="1084" y="773"/>
                    </a:lnTo>
                    <a:lnTo>
                      <a:pt x="1084" y="773"/>
                    </a:lnTo>
                    <a:lnTo>
                      <a:pt x="1084" y="773"/>
                    </a:lnTo>
                    <a:lnTo>
                      <a:pt x="1084" y="773"/>
                    </a:lnTo>
                    <a:lnTo>
                      <a:pt x="1084" y="773"/>
                    </a:lnTo>
                    <a:lnTo>
                      <a:pt x="1084" y="771"/>
                    </a:lnTo>
                    <a:lnTo>
                      <a:pt x="1084" y="771"/>
                    </a:lnTo>
                    <a:lnTo>
                      <a:pt x="1084" y="771"/>
                    </a:lnTo>
                    <a:lnTo>
                      <a:pt x="1084" y="771"/>
                    </a:lnTo>
                    <a:lnTo>
                      <a:pt x="1084" y="769"/>
                    </a:lnTo>
                    <a:lnTo>
                      <a:pt x="1084" y="769"/>
                    </a:lnTo>
                    <a:lnTo>
                      <a:pt x="1086" y="769"/>
                    </a:lnTo>
                    <a:lnTo>
                      <a:pt x="1086" y="769"/>
                    </a:lnTo>
                    <a:lnTo>
                      <a:pt x="1086" y="769"/>
                    </a:lnTo>
                    <a:lnTo>
                      <a:pt x="1086" y="769"/>
                    </a:lnTo>
                    <a:lnTo>
                      <a:pt x="1086" y="767"/>
                    </a:lnTo>
                    <a:lnTo>
                      <a:pt x="1086" y="767"/>
                    </a:lnTo>
                    <a:lnTo>
                      <a:pt x="1086" y="767"/>
                    </a:lnTo>
                    <a:lnTo>
                      <a:pt x="1086" y="767"/>
                    </a:lnTo>
                    <a:lnTo>
                      <a:pt x="1084" y="767"/>
                    </a:lnTo>
                    <a:lnTo>
                      <a:pt x="1082" y="765"/>
                    </a:lnTo>
                    <a:lnTo>
                      <a:pt x="1082" y="765"/>
                    </a:lnTo>
                    <a:lnTo>
                      <a:pt x="1082" y="765"/>
                    </a:lnTo>
                    <a:lnTo>
                      <a:pt x="1080" y="765"/>
                    </a:lnTo>
                    <a:lnTo>
                      <a:pt x="1080" y="765"/>
                    </a:lnTo>
                    <a:lnTo>
                      <a:pt x="1078" y="765"/>
                    </a:lnTo>
                    <a:lnTo>
                      <a:pt x="1078" y="767"/>
                    </a:lnTo>
                    <a:lnTo>
                      <a:pt x="1078" y="767"/>
                    </a:lnTo>
                    <a:lnTo>
                      <a:pt x="1077" y="767"/>
                    </a:lnTo>
                    <a:lnTo>
                      <a:pt x="1077" y="769"/>
                    </a:lnTo>
                    <a:lnTo>
                      <a:pt x="1077" y="769"/>
                    </a:lnTo>
                    <a:lnTo>
                      <a:pt x="1077" y="769"/>
                    </a:lnTo>
                    <a:lnTo>
                      <a:pt x="1075" y="769"/>
                    </a:lnTo>
                    <a:lnTo>
                      <a:pt x="1075" y="771"/>
                    </a:lnTo>
                    <a:lnTo>
                      <a:pt x="1075" y="769"/>
                    </a:lnTo>
                    <a:lnTo>
                      <a:pt x="1075" y="769"/>
                    </a:lnTo>
                    <a:lnTo>
                      <a:pt x="1075" y="769"/>
                    </a:lnTo>
                    <a:lnTo>
                      <a:pt x="1073" y="769"/>
                    </a:lnTo>
                    <a:lnTo>
                      <a:pt x="1073" y="769"/>
                    </a:lnTo>
                    <a:lnTo>
                      <a:pt x="1073" y="769"/>
                    </a:lnTo>
                    <a:lnTo>
                      <a:pt x="1075" y="767"/>
                    </a:lnTo>
                    <a:lnTo>
                      <a:pt x="1075" y="767"/>
                    </a:lnTo>
                    <a:lnTo>
                      <a:pt x="1075" y="767"/>
                    </a:lnTo>
                    <a:lnTo>
                      <a:pt x="1075" y="767"/>
                    </a:lnTo>
                    <a:lnTo>
                      <a:pt x="1075" y="767"/>
                    </a:lnTo>
                    <a:lnTo>
                      <a:pt x="1075" y="765"/>
                    </a:lnTo>
                    <a:lnTo>
                      <a:pt x="1075" y="765"/>
                    </a:lnTo>
                    <a:lnTo>
                      <a:pt x="1075" y="765"/>
                    </a:lnTo>
                    <a:lnTo>
                      <a:pt x="1075" y="765"/>
                    </a:lnTo>
                    <a:lnTo>
                      <a:pt x="1077" y="765"/>
                    </a:lnTo>
                    <a:lnTo>
                      <a:pt x="1077" y="765"/>
                    </a:lnTo>
                    <a:lnTo>
                      <a:pt x="1077" y="764"/>
                    </a:lnTo>
                    <a:lnTo>
                      <a:pt x="1077" y="764"/>
                    </a:lnTo>
                    <a:lnTo>
                      <a:pt x="1077" y="764"/>
                    </a:lnTo>
                    <a:lnTo>
                      <a:pt x="1077" y="762"/>
                    </a:lnTo>
                    <a:lnTo>
                      <a:pt x="1077" y="762"/>
                    </a:lnTo>
                    <a:lnTo>
                      <a:pt x="1077" y="762"/>
                    </a:lnTo>
                    <a:lnTo>
                      <a:pt x="1077" y="762"/>
                    </a:lnTo>
                    <a:lnTo>
                      <a:pt x="1077" y="762"/>
                    </a:lnTo>
                    <a:lnTo>
                      <a:pt x="1077" y="762"/>
                    </a:lnTo>
                    <a:lnTo>
                      <a:pt x="1077" y="762"/>
                    </a:lnTo>
                    <a:lnTo>
                      <a:pt x="1077" y="762"/>
                    </a:lnTo>
                    <a:lnTo>
                      <a:pt x="1077" y="762"/>
                    </a:lnTo>
                    <a:lnTo>
                      <a:pt x="1075" y="762"/>
                    </a:lnTo>
                    <a:lnTo>
                      <a:pt x="1075" y="760"/>
                    </a:lnTo>
                    <a:lnTo>
                      <a:pt x="1075" y="760"/>
                    </a:lnTo>
                    <a:lnTo>
                      <a:pt x="1075" y="760"/>
                    </a:lnTo>
                    <a:lnTo>
                      <a:pt x="1075" y="760"/>
                    </a:lnTo>
                    <a:lnTo>
                      <a:pt x="1073" y="760"/>
                    </a:lnTo>
                    <a:lnTo>
                      <a:pt x="1073" y="760"/>
                    </a:lnTo>
                    <a:lnTo>
                      <a:pt x="1073" y="760"/>
                    </a:lnTo>
                    <a:lnTo>
                      <a:pt x="1071" y="762"/>
                    </a:lnTo>
                    <a:lnTo>
                      <a:pt x="1071" y="762"/>
                    </a:lnTo>
                    <a:lnTo>
                      <a:pt x="1071" y="762"/>
                    </a:lnTo>
                    <a:lnTo>
                      <a:pt x="1069" y="762"/>
                    </a:lnTo>
                    <a:lnTo>
                      <a:pt x="1069" y="762"/>
                    </a:lnTo>
                    <a:lnTo>
                      <a:pt x="1069" y="762"/>
                    </a:lnTo>
                    <a:lnTo>
                      <a:pt x="1067" y="762"/>
                    </a:lnTo>
                    <a:lnTo>
                      <a:pt x="1067" y="762"/>
                    </a:lnTo>
                    <a:lnTo>
                      <a:pt x="1067" y="762"/>
                    </a:lnTo>
                    <a:lnTo>
                      <a:pt x="1066" y="762"/>
                    </a:lnTo>
                    <a:lnTo>
                      <a:pt x="1066" y="764"/>
                    </a:lnTo>
                    <a:lnTo>
                      <a:pt x="1066" y="764"/>
                    </a:lnTo>
                    <a:lnTo>
                      <a:pt x="1064" y="764"/>
                    </a:lnTo>
                    <a:lnTo>
                      <a:pt x="1064" y="762"/>
                    </a:lnTo>
                    <a:lnTo>
                      <a:pt x="1064" y="762"/>
                    </a:lnTo>
                    <a:lnTo>
                      <a:pt x="1064" y="762"/>
                    </a:lnTo>
                    <a:lnTo>
                      <a:pt x="1064" y="762"/>
                    </a:lnTo>
                    <a:lnTo>
                      <a:pt x="1064" y="762"/>
                    </a:lnTo>
                    <a:lnTo>
                      <a:pt x="1064" y="762"/>
                    </a:lnTo>
                    <a:lnTo>
                      <a:pt x="1064" y="760"/>
                    </a:lnTo>
                    <a:lnTo>
                      <a:pt x="1064" y="760"/>
                    </a:lnTo>
                    <a:lnTo>
                      <a:pt x="1064" y="760"/>
                    </a:lnTo>
                    <a:lnTo>
                      <a:pt x="1064" y="760"/>
                    </a:lnTo>
                    <a:lnTo>
                      <a:pt x="1066" y="760"/>
                    </a:lnTo>
                    <a:lnTo>
                      <a:pt x="1066" y="760"/>
                    </a:lnTo>
                    <a:lnTo>
                      <a:pt x="1066" y="760"/>
                    </a:lnTo>
                    <a:lnTo>
                      <a:pt x="1066" y="760"/>
                    </a:lnTo>
                    <a:lnTo>
                      <a:pt x="1066" y="760"/>
                    </a:lnTo>
                    <a:lnTo>
                      <a:pt x="1067" y="760"/>
                    </a:lnTo>
                    <a:lnTo>
                      <a:pt x="1067" y="760"/>
                    </a:lnTo>
                    <a:lnTo>
                      <a:pt x="1067" y="760"/>
                    </a:lnTo>
                    <a:lnTo>
                      <a:pt x="1067" y="760"/>
                    </a:lnTo>
                    <a:lnTo>
                      <a:pt x="1069" y="758"/>
                    </a:lnTo>
                    <a:lnTo>
                      <a:pt x="1069" y="758"/>
                    </a:lnTo>
                    <a:lnTo>
                      <a:pt x="1069" y="758"/>
                    </a:lnTo>
                    <a:lnTo>
                      <a:pt x="1069" y="758"/>
                    </a:lnTo>
                    <a:lnTo>
                      <a:pt x="1069" y="758"/>
                    </a:lnTo>
                    <a:lnTo>
                      <a:pt x="1067" y="758"/>
                    </a:lnTo>
                    <a:lnTo>
                      <a:pt x="1067" y="758"/>
                    </a:lnTo>
                    <a:lnTo>
                      <a:pt x="1067" y="756"/>
                    </a:lnTo>
                    <a:lnTo>
                      <a:pt x="1067" y="756"/>
                    </a:lnTo>
                    <a:lnTo>
                      <a:pt x="1067" y="756"/>
                    </a:lnTo>
                    <a:lnTo>
                      <a:pt x="1067" y="756"/>
                    </a:lnTo>
                    <a:lnTo>
                      <a:pt x="1067" y="756"/>
                    </a:lnTo>
                    <a:lnTo>
                      <a:pt x="1066" y="756"/>
                    </a:lnTo>
                    <a:lnTo>
                      <a:pt x="1066" y="756"/>
                    </a:lnTo>
                    <a:lnTo>
                      <a:pt x="1066" y="756"/>
                    </a:lnTo>
                    <a:lnTo>
                      <a:pt x="1066" y="758"/>
                    </a:lnTo>
                    <a:lnTo>
                      <a:pt x="1066" y="758"/>
                    </a:lnTo>
                    <a:lnTo>
                      <a:pt x="1066" y="758"/>
                    </a:lnTo>
                    <a:lnTo>
                      <a:pt x="1066" y="756"/>
                    </a:lnTo>
                    <a:lnTo>
                      <a:pt x="1064" y="756"/>
                    </a:lnTo>
                    <a:lnTo>
                      <a:pt x="1064" y="756"/>
                    </a:lnTo>
                    <a:lnTo>
                      <a:pt x="1064" y="756"/>
                    </a:lnTo>
                    <a:lnTo>
                      <a:pt x="1064" y="756"/>
                    </a:lnTo>
                    <a:lnTo>
                      <a:pt x="1064" y="756"/>
                    </a:lnTo>
                    <a:lnTo>
                      <a:pt x="1064" y="756"/>
                    </a:lnTo>
                    <a:lnTo>
                      <a:pt x="1064" y="756"/>
                    </a:lnTo>
                    <a:lnTo>
                      <a:pt x="1064" y="756"/>
                    </a:lnTo>
                    <a:lnTo>
                      <a:pt x="1064" y="756"/>
                    </a:lnTo>
                    <a:lnTo>
                      <a:pt x="1064" y="756"/>
                    </a:lnTo>
                    <a:lnTo>
                      <a:pt x="1064" y="755"/>
                    </a:lnTo>
                    <a:lnTo>
                      <a:pt x="1064" y="755"/>
                    </a:lnTo>
                    <a:lnTo>
                      <a:pt x="1064" y="755"/>
                    </a:lnTo>
                    <a:lnTo>
                      <a:pt x="1066" y="755"/>
                    </a:lnTo>
                    <a:lnTo>
                      <a:pt x="1066" y="755"/>
                    </a:lnTo>
                    <a:lnTo>
                      <a:pt x="1066" y="755"/>
                    </a:lnTo>
                    <a:lnTo>
                      <a:pt x="1066" y="753"/>
                    </a:lnTo>
                    <a:lnTo>
                      <a:pt x="1066" y="753"/>
                    </a:lnTo>
                    <a:lnTo>
                      <a:pt x="1066" y="753"/>
                    </a:lnTo>
                    <a:lnTo>
                      <a:pt x="1066" y="753"/>
                    </a:lnTo>
                    <a:lnTo>
                      <a:pt x="1064" y="753"/>
                    </a:lnTo>
                    <a:lnTo>
                      <a:pt x="1064" y="753"/>
                    </a:lnTo>
                    <a:lnTo>
                      <a:pt x="1064" y="751"/>
                    </a:lnTo>
                    <a:lnTo>
                      <a:pt x="1064" y="751"/>
                    </a:lnTo>
                    <a:lnTo>
                      <a:pt x="1062" y="751"/>
                    </a:lnTo>
                    <a:lnTo>
                      <a:pt x="1062" y="751"/>
                    </a:lnTo>
                    <a:lnTo>
                      <a:pt x="1062" y="751"/>
                    </a:lnTo>
                    <a:lnTo>
                      <a:pt x="1062" y="751"/>
                    </a:lnTo>
                    <a:lnTo>
                      <a:pt x="1062" y="749"/>
                    </a:lnTo>
                    <a:lnTo>
                      <a:pt x="1062" y="747"/>
                    </a:lnTo>
                    <a:lnTo>
                      <a:pt x="1062" y="747"/>
                    </a:lnTo>
                    <a:lnTo>
                      <a:pt x="1060" y="745"/>
                    </a:lnTo>
                    <a:lnTo>
                      <a:pt x="1060" y="745"/>
                    </a:lnTo>
                    <a:lnTo>
                      <a:pt x="1060" y="745"/>
                    </a:lnTo>
                    <a:lnTo>
                      <a:pt x="1060" y="745"/>
                    </a:lnTo>
                    <a:lnTo>
                      <a:pt x="1058" y="745"/>
                    </a:lnTo>
                    <a:lnTo>
                      <a:pt x="1058" y="745"/>
                    </a:lnTo>
                    <a:lnTo>
                      <a:pt x="1057" y="745"/>
                    </a:lnTo>
                    <a:lnTo>
                      <a:pt x="1055" y="745"/>
                    </a:lnTo>
                    <a:lnTo>
                      <a:pt x="1055" y="745"/>
                    </a:lnTo>
                    <a:lnTo>
                      <a:pt x="1053" y="745"/>
                    </a:lnTo>
                    <a:lnTo>
                      <a:pt x="1053" y="744"/>
                    </a:lnTo>
                    <a:lnTo>
                      <a:pt x="1053" y="744"/>
                    </a:lnTo>
                    <a:lnTo>
                      <a:pt x="1053" y="742"/>
                    </a:lnTo>
                    <a:lnTo>
                      <a:pt x="1053" y="742"/>
                    </a:lnTo>
                    <a:lnTo>
                      <a:pt x="1055" y="740"/>
                    </a:lnTo>
                    <a:lnTo>
                      <a:pt x="1055" y="740"/>
                    </a:lnTo>
                    <a:lnTo>
                      <a:pt x="1055" y="740"/>
                    </a:lnTo>
                    <a:lnTo>
                      <a:pt x="1057" y="740"/>
                    </a:lnTo>
                    <a:lnTo>
                      <a:pt x="1057" y="740"/>
                    </a:lnTo>
                    <a:lnTo>
                      <a:pt x="1057" y="740"/>
                    </a:lnTo>
                    <a:lnTo>
                      <a:pt x="1057" y="740"/>
                    </a:lnTo>
                    <a:lnTo>
                      <a:pt x="1057" y="740"/>
                    </a:lnTo>
                    <a:lnTo>
                      <a:pt x="1058" y="738"/>
                    </a:lnTo>
                    <a:lnTo>
                      <a:pt x="1058" y="738"/>
                    </a:lnTo>
                    <a:lnTo>
                      <a:pt x="1058" y="736"/>
                    </a:lnTo>
                    <a:lnTo>
                      <a:pt x="1057" y="736"/>
                    </a:lnTo>
                    <a:lnTo>
                      <a:pt x="1055" y="736"/>
                    </a:lnTo>
                    <a:lnTo>
                      <a:pt x="1055" y="736"/>
                    </a:lnTo>
                    <a:lnTo>
                      <a:pt x="1055" y="736"/>
                    </a:lnTo>
                    <a:lnTo>
                      <a:pt x="1053" y="735"/>
                    </a:lnTo>
                    <a:lnTo>
                      <a:pt x="1053" y="735"/>
                    </a:lnTo>
                    <a:lnTo>
                      <a:pt x="1053" y="735"/>
                    </a:lnTo>
                    <a:lnTo>
                      <a:pt x="1053" y="735"/>
                    </a:lnTo>
                    <a:lnTo>
                      <a:pt x="1053" y="733"/>
                    </a:lnTo>
                    <a:lnTo>
                      <a:pt x="1053" y="733"/>
                    </a:lnTo>
                    <a:lnTo>
                      <a:pt x="1053" y="733"/>
                    </a:lnTo>
                    <a:lnTo>
                      <a:pt x="1053" y="733"/>
                    </a:lnTo>
                    <a:lnTo>
                      <a:pt x="1053" y="733"/>
                    </a:lnTo>
                    <a:lnTo>
                      <a:pt x="1053" y="731"/>
                    </a:lnTo>
                    <a:lnTo>
                      <a:pt x="1055" y="731"/>
                    </a:lnTo>
                    <a:lnTo>
                      <a:pt x="1055" y="731"/>
                    </a:lnTo>
                    <a:lnTo>
                      <a:pt x="1055" y="731"/>
                    </a:lnTo>
                    <a:lnTo>
                      <a:pt x="1055" y="729"/>
                    </a:lnTo>
                    <a:lnTo>
                      <a:pt x="1057" y="729"/>
                    </a:lnTo>
                    <a:lnTo>
                      <a:pt x="1057" y="729"/>
                    </a:lnTo>
                    <a:lnTo>
                      <a:pt x="1057" y="729"/>
                    </a:lnTo>
                    <a:lnTo>
                      <a:pt x="1057" y="729"/>
                    </a:lnTo>
                    <a:lnTo>
                      <a:pt x="1057" y="729"/>
                    </a:lnTo>
                    <a:lnTo>
                      <a:pt x="1057" y="727"/>
                    </a:lnTo>
                    <a:lnTo>
                      <a:pt x="1057" y="727"/>
                    </a:lnTo>
                    <a:lnTo>
                      <a:pt x="1057" y="727"/>
                    </a:lnTo>
                    <a:lnTo>
                      <a:pt x="1055" y="727"/>
                    </a:lnTo>
                    <a:lnTo>
                      <a:pt x="1055" y="727"/>
                    </a:lnTo>
                    <a:lnTo>
                      <a:pt x="1053" y="727"/>
                    </a:lnTo>
                    <a:lnTo>
                      <a:pt x="1053" y="727"/>
                    </a:lnTo>
                    <a:lnTo>
                      <a:pt x="1053" y="729"/>
                    </a:lnTo>
                    <a:lnTo>
                      <a:pt x="1051" y="729"/>
                    </a:lnTo>
                    <a:lnTo>
                      <a:pt x="1051" y="729"/>
                    </a:lnTo>
                    <a:lnTo>
                      <a:pt x="1049" y="729"/>
                    </a:lnTo>
                    <a:lnTo>
                      <a:pt x="1049" y="727"/>
                    </a:lnTo>
                    <a:lnTo>
                      <a:pt x="1049" y="727"/>
                    </a:lnTo>
                    <a:lnTo>
                      <a:pt x="1049" y="729"/>
                    </a:lnTo>
                    <a:lnTo>
                      <a:pt x="1048" y="729"/>
                    </a:lnTo>
                    <a:lnTo>
                      <a:pt x="1048" y="729"/>
                    </a:lnTo>
                    <a:lnTo>
                      <a:pt x="1046" y="729"/>
                    </a:lnTo>
                    <a:lnTo>
                      <a:pt x="1046" y="727"/>
                    </a:lnTo>
                    <a:lnTo>
                      <a:pt x="1046" y="727"/>
                    </a:lnTo>
                    <a:lnTo>
                      <a:pt x="1046" y="726"/>
                    </a:lnTo>
                    <a:lnTo>
                      <a:pt x="1046" y="726"/>
                    </a:lnTo>
                    <a:lnTo>
                      <a:pt x="1048" y="724"/>
                    </a:lnTo>
                    <a:lnTo>
                      <a:pt x="1049" y="722"/>
                    </a:lnTo>
                    <a:lnTo>
                      <a:pt x="1049" y="720"/>
                    </a:lnTo>
                    <a:lnTo>
                      <a:pt x="1049" y="720"/>
                    </a:lnTo>
                    <a:lnTo>
                      <a:pt x="1049" y="720"/>
                    </a:lnTo>
                    <a:lnTo>
                      <a:pt x="1051" y="720"/>
                    </a:lnTo>
                    <a:lnTo>
                      <a:pt x="1051" y="720"/>
                    </a:lnTo>
                    <a:lnTo>
                      <a:pt x="1049" y="718"/>
                    </a:lnTo>
                    <a:lnTo>
                      <a:pt x="1048" y="718"/>
                    </a:lnTo>
                    <a:lnTo>
                      <a:pt x="1048" y="717"/>
                    </a:lnTo>
                    <a:lnTo>
                      <a:pt x="1046" y="717"/>
                    </a:lnTo>
                    <a:lnTo>
                      <a:pt x="1044" y="718"/>
                    </a:lnTo>
                    <a:lnTo>
                      <a:pt x="1044" y="718"/>
                    </a:lnTo>
                    <a:lnTo>
                      <a:pt x="1042" y="718"/>
                    </a:lnTo>
                    <a:lnTo>
                      <a:pt x="1042" y="718"/>
                    </a:lnTo>
                    <a:lnTo>
                      <a:pt x="1042" y="718"/>
                    </a:lnTo>
                    <a:lnTo>
                      <a:pt x="1040" y="718"/>
                    </a:lnTo>
                    <a:lnTo>
                      <a:pt x="1040" y="718"/>
                    </a:lnTo>
                    <a:lnTo>
                      <a:pt x="1040" y="717"/>
                    </a:lnTo>
                    <a:lnTo>
                      <a:pt x="1040" y="717"/>
                    </a:lnTo>
                    <a:lnTo>
                      <a:pt x="1040" y="717"/>
                    </a:lnTo>
                    <a:lnTo>
                      <a:pt x="1040" y="717"/>
                    </a:lnTo>
                    <a:lnTo>
                      <a:pt x="1042" y="715"/>
                    </a:lnTo>
                    <a:lnTo>
                      <a:pt x="1042" y="715"/>
                    </a:lnTo>
                    <a:lnTo>
                      <a:pt x="1044" y="715"/>
                    </a:lnTo>
                    <a:lnTo>
                      <a:pt x="1044" y="715"/>
                    </a:lnTo>
                    <a:lnTo>
                      <a:pt x="1044" y="715"/>
                    </a:lnTo>
                    <a:lnTo>
                      <a:pt x="1044" y="715"/>
                    </a:lnTo>
                    <a:lnTo>
                      <a:pt x="1044" y="713"/>
                    </a:lnTo>
                    <a:lnTo>
                      <a:pt x="1044" y="711"/>
                    </a:lnTo>
                    <a:lnTo>
                      <a:pt x="1044" y="711"/>
                    </a:lnTo>
                    <a:lnTo>
                      <a:pt x="1044" y="711"/>
                    </a:lnTo>
                    <a:lnTo>
                      <a:pt x="1042" y="709"/>
                    </a:lnTo>
                    <a:lnTo>
                      <a:pt x="1042" y="708"/>
                    </a:lnTo>
                    <a:lnTo>
                      <a:pt x="1040" y="706"/>
                    </a:lnTo>
                    <a:lnTo>
                      <a:pt x="1040" y="706"/>
                    </a:lnTo>
                    <a:lnTo>
                      <a:pt x="1040" y="704"/>
                    </a:lnTo>
                    <a:lnTo>
                      <a:pt x="1040" y="704"/>
                    </a:lnTo>
                    <a:lnTo>
                      <a:pt x="1040" y="704"/>
                    </a:lnTo>
                    <a:lnTo>
                      <a:pt x="1040" y="704"/>
                    </a:lnTo>
                    <a:lnTo>
                      <a:pt x="1040" y="704"/>
                    </a:lnTo>
                    <a:lnTo>
                      <a:pt x="1040" y="704"/>
                    </a:lnTo>
                    <a:lnTo>
                      <a:pt x="1040" y="702"/>
                    </a:lnTo>
                    <a:lnTo>
                      <a:pt x="1042" y="702"/>
                    </a:lnTo>
                    <a:lnTo>
                      <a:pt x="1042" y="702"/>
                    </a:lnTo>
                    <a:lnTo>
                      <a:pt x="1042" y="702"/>
                    </a:lnTo>
                    <a:lnTo>
                      <a:pt x="1042" y="702"/>
                    </a:lnTo>
                    <a:lnTo>
                      <a:pt x="1044" y="702"/>
                    </a:lnTo>
                    <a:lnTo>
                      <a:pt x="1044" y="700"/>
                    </a:lnTo>
                    <a:lnTo>
                      <a:pt x="1044" y="700"/>
                    </a:lnTo>
                    <a:lnTo>
                      <a:pt x="1046" y="698"/>
                    </a:lnTo>
                    <a:lnTo>
                      <a:pt x="1046" y="697"/>
                    </a:lnTo>
                    <a:lnTo>
                      <a:pt x="1046" y="695"/>
                    </a:lnTo>
                    <a:lnTo>
                      <a:pt x="1046" y="695"/>
                    </a:lnTo>
                    <a:lnTo>
                      <a:pt x="1044" y="693"/>
                    </a:lnTo>
                    <a:lnTo>
                      <a:pt x="1044" y="693"/>
                    </a:lnTo>
                    <a:lnTo>
                      <a:pt x="1044" y="693"/>
                    </a:lnTo>
                    <a:lnTo>
                      <a:pt x="1044" y="693"/>
                    </a:lnTo>
                    <a:lnTo>
                      <a:pt x="1044" y="691"/>
                    </a:lnTo>
                    <a:lnTo>
                      <a:pt x="1044" y="691"/>
                    </a:lnTo>
                    <a:lnTo>
                      <a:pt x="1044" y="691"/>
                    </a:lnTo>
                    <a:lnTo>
                      <a:pt x="1044" y="691"/>
                    </a:lnTo>
                    <a:lnTo>
                      <a:pt x="1044" y="691"/>
                    </a:lnTo>
                    <a:lnTo>
                      <a:pt x="1044" y="691"/>
                    </a:lnTo>
                    <a:lnTo>
                      <a:pt x="1044" y="691"/>
                    </a:lnTo>
                    <a:lnTo>
                      <a:pt x="1046" y="689"/>
                    </a:lnTo>
                    <a:lnTo>
                      <a:pt x="1046" y="689"/>
                    </a:lnTo>
                    <a:lnTo>
                      <a:pt x="1046" y="689"/>
                    </a:lnTo>
                    <a:lnTo>
                      <a:pt x="1046" y="689"/>
                    </a:lnTo>
                    <a:lnTo>
                      <a:pt x="1048" y="689"/>
                    </a:lnTo>
                    <a:lnTo>
                      <a:pt x="1048" y="689"/>
                    </a:lnTo>
                    <a:lnTo>
                      <a:pt x="1048" y="688"/>
                    </a:lnTo>
                    <a:lnTo>
                      <a:pt x="1048" y="688"/>
                    </a:lnTo>
                    <a:lnTo>
                      <a:pt x="1048" y="688"/>
                    </a:lnTo>
                    <a:lnTo>
                      <a:pt x="1049" y="688"/>
                    </a:lnTo>
                    <a:lnTo>
                      <a:pt x="1049" y="688"/>
                    </a:lnTo>
                    <a:lnTo>
                      <a:pt x="1049" y="686"/>
                    </a:lnTo>
                    <a:lnTo>
                      <a:pt x="1049" y="686"/>
                    </a:lnTo>
                    <a:lnTo>
                      <a:pt x="1049" y="684"/>
                    </a:lnTo>
                    <a:lnTo>
                      <a:pt x="1048" y="684"/>
                    </a:lnTo>
                    <a:lnTo>
                      <a:pt x="1048" y="684"/>
                    </a:lnTo>
                    <a:lnTo>
                      <a:pt x="1048" y="684"/>
                    </a:lnTo>
                    <a:lnTo>
                      <a:pt x="1048" y="684"/>
                    </a:lnTo>
                    <a:lnTo>
                      <a:pt x="1049" y="682"/>
                    </a:lnTo>
                    <a:lnTo>
                      <a:pt x="1049" y="682"/>
                    </a:lnTo>
                    <a:lnTo>
                      <a:pt x="1049" y="682"/>
                    </a:lnTo>
                    <a:lnTo>
                      <a:pt x="1049" y="682"/>
                    </a:lnTo>
                    <a:lnTo>
                      <a:pt x="1049" y="682"/>
                    </a:lnTo>
                    <a:lnTo>
                      <a:pt x="1049" y="682"/>
                    </a:lnTo>
                    <a:lnTo>
                      <a:pt x="1051" y="682"/>
                    </a:lnTo>
                    <a:lnTo>
                      <a:pt x="1051" y="682"/>
                    </a:lnTo>
                    <a:lnTo>
                      <a:pt x="1051" y="682"/>
                    </a:lnTo>
                    <a:lnTo>
                      <a:pt x="1053" y="682"/>
                    </a:lnTo>
                    <a:lnTo>
                      <a:pt x="1053" y="684"/>
                    </a:lnTo>
                    <a:lnTo>
                      <a:pt x="1053" y="684"/>
                    </a:lnTo>
                    <a:lnTo>
                      <a:pt x="1053" y="684"/>
                    </a:lnTo>
                    <a:lnTo>
                      <a:pt x="1055" y="684"/>
                    </a:lnTo>
                    <a:lnTo>
                      <a:pt x="1055" y="684"/>
                    </a:lnTo>
                    <a:lnTo>
                      <a:pt x="1055" y="684"/>
                    </a:lnTo>
                    <a:lnTo>
                      <a:pt x="1055" y="684"/>
                    </a:lnTo>
                    <a:lnTo>
                      <a:pt x="1055" y="684"/>
                    </a:lnTo>
                    <a:lnTo>
                      <a:pt x="1055" y="682"/>
                    </a:lnTo>
                    <a:lnTo>
                      <a:pt x="1055" y="682"/>
                    </a:lnTo>
                    <a:lnTo>
                      <a:pt x="1055" y="680"/>
                    </a:lnTo>
                    <a:lnTo>
                      <a:pt x="1055" y="680"/>
                    </a:lnTo>
                    <a:lnTo>
                      <a:pt x="1055" y="680"/>
                    </a:lnTo>
                    <a:lnTo>
                      <a:pt x="1055" y="679"/>
                    </a:lnTo>
                    <a:lnTo>
                      <a:pt x="1057" y="679"/>
                    </a:lnTo>
                    <a:lnTo>
                      <a:pt x="1057" y="679"/>
                    </a:lnTo>
                    <a:lnTo>
                      <a:pt x="1057" y="679"/>
                    </a:lnTo>
                    <a:lnTo>
                      <a:pt x="1057" y="679"/>
                    </a:lnTo>
                    <a:lnTo>
                      <a:pt x="1057" y="679"/>
                    </a:lnTo>
                    <a:lnTo>
                      <a:pt x="1057" y="679"/>
                    </a:lnTo>
                    <a:lnTo>
                      <a:pt x="1058" y="679"/>
                    </a:lnTo>
                    <a:lnTo>
                      <a:pt x="1058" y="679"/>
                    </a:lnTo>
                    <a:lnTo>
                      <a:pt x="1058" y="677"/>
                    </a:lnTo>
                    <a:lnTo>
                      <a:pt x="1058" y="677"/>
                    </a:lnTo>
                    <a:lnTo>
                      <a:pt x="1058" y="677"/>
                    </a:lnTo>
                    <a:lnTo>
                      <a:pt x="1058" y="677"/>
                    </a:lnTo>
                    <a:lnTo>
                      <a:pt x="1058" y="677"/>
                    </a:lnTo>
                    <a:lnTo>
                      <a:pt x="1058" y="675"/>
                    </a:lnTo>
                    <a:lnTo>
                      <a:pt x="1058" y="675"/>
                    </a:lnTo>
                    <a:lnTo>
                      <a:pt x="1057" y="675"/>
                    </a:lnTo>
                    <a:lnTo>
                      <a:pt x="1057" y="675"/>
                    </a:lnTo>
                    <a:lnTo>
                      <a:pt x="1057" y="675"/>
                    </a:lnTo>
                    <a:lnTo>
                      <a:pt x="1057" y="675"/>
                    </a:lnTo>
                    <a:lnTo>
                      <a:pt x="1057" y="675"/>
                    </a:lnTo>
                    <a:lnTo>
                      <a:pt x="1057" y="675"/>
                    </a:lnTo>
                    <a:lnTo>
                      <a:pt x="1057" y="673"/>
                    </a:lnTo>
                    <a:lnTo>
                      <a:pt x="1055" y="673"/>
                    </a:lnTo>
                    <a:lnTo>
                      <a:pt x="1055" y="673"/>
                    </a:lnTo>
                    <a:lnTo>
                      <a:pt x="1055" y="673"/>
                    </a:lnTo>
                    <a:lnTo>
                      <a:pt x="1055" y="673"/>
                    </a:lnTo>
                    <a:lnTo>
                      <a:pt x="1053" y="673"/>
                    </a:lnTo>
                    <a:lnTo>
                      <a:pt x="1053" y="673"/>
                    </a:lnTo>
                    <a:lnTo>
                      <a:pt x="1053" y="673"/>
                    </a:lnTo>
                    <a:lnTo>
                      <a:pt x="1053" y="673"/>
                    </a:lnTo>
                    <a:lnTo>
                      <a:pt x="1053" y="671"/>
                    </a:lnTo>
                    <a:lnTo>
                      <a:pt x="1053" y="671"/>
                    </a:lnTo>
                    <a:lnTo>
                      <a:pt x="1053" y="671"/>
                    </a:lnTo>
                    <a:lnTo>
                      <a:pt x="1053" y="671"/>
                    </a:lnTo>
                    <a:lnTo>
                      <a:pt x="1055" y="670"/>
                    </a:lnTo>
                    <a:lnTo>
                      <a:pt x="1055" y="670"/>
                    </a:lnTo>
                    <a:lnTo>
                      <a:pt x="1055" y="670"/>
                    </a:lnTo>
                    <a:lnTo>
                      <a:pt x="1055" y="670"/>
                    </a:lnTo>
                    <a:lnTo>
                      <a:pt x="1055" y="668"/>
                    </a:lnTo>
                    <a:lnTo>
                      <a:pt x="1055" y="668"/>
                    </a:lnTo>
                    <a:lnTo>
                      <a:pt x="1055" y="668"/>
                    </a:lnTo>
                    <a:lnTo>
                      <a:pt x="1055" y="668"/>
                    </a:lnTo>
                    <a:lnTo>
                      <a:pt x="1053" y="668"/>
                    </a:lnTo>
                    <a:lnTo>
                      <a:pt x="1051" y="670"/>
                    </a:lnTo>
                    <a:lnTo>
                      <a:pt x="1051" y="668"/>
                    </a:lnTo>
                    <a:lnTo>
                      <a:pt x="1051" y="668"/>
                    </a:lnTo>
                    <a:lnTo>
                      <a:pt x="1051" y="668"/>
                    </a:lnTo>
                    <a:lnTo>
                      <a:pt x="1051" y="668"/>
                    </a:lnTo>
                    <a:lnTo>
                      <a:pt x="1051" y="668"/>
                    </a:lnTo>
                    <a:lnTo>
                      <a:pt x="1051" y="666"/>
                    </a:lnTo>
                    <a:lnTo>
                      <a:pt x="1051" y="666"/>
                    </a:lnTo>
                    <a:lnTo>
                      <a:pt x="1051" y="666"/>
                    </a:lnTo>
                    <a:lnTo>
                      <a:pt x="1051" y="666"/>
                    </a:lnTo>
                    <a:lnTo>
                      <a:pt x="1051" y="666"/>
                    </a:lnTo>
                    <a:lnTo>
                      <a:pt x="1049" y="664"/>
                    </a:lnTo>
                    <a:lnTo>
                      <a:pt x="1049" y="664"/>
                    </a:lnTo>
                    <a:lnTo>
                      <a:pt x="1049" y="664"/>
                    </a:lnTo>
                    <a:lnTo>
                      <a:pt x="1049" y="666"/>
                    </a:lnTo>
                    <a:lnTo>
                      <a:pt x="1049" y="666"/>
                    </a:lnTo>
                    <a:lnTo>
                      <a:pt x="1049" y="666"/>
                    </a:lnTo>
                    <a:lnTo>
                      <a:pt x="1049" y="666"/>
                    </a:lnTo>
                    <a:lnTo>
                      <a:pt x="1049" y="666"/>
                    </a:lnTo>
                    <a:lnTo>
                      <a:pt x="1049" y="666"/>
                    </a:lnTo>
                    <a:lnTo>
                      <a:pt x="1048" y="666"/>
                    </a:lnTo>
                    <a:lnTo>
                      <a:pt x="1048" y="666"/>
                    </a:lnTo>
                    <a:lnTo>
                      <a:pt x="1048" y="666"/>
                    </a:lnTo>
                    <a:lnTo>
                      <a:pt x="1048" y="666"/>
                    </a:lnTo>
                    <a:lnTo>
                      <a:pt x="1048" y="666"/>
                    </a:lnTo>
                    <a:lnTo>
                      <a:pt x="1048" y="666"/>
                    </a:lnTo>
                    <a:lnTo>
                      <a:pt x="1046" y="666"/>
                    </a:lnTo>
                    <a:lnTo>
                      <a:pt x="1046" y="666"/>
                    </a:lnTo>
                    <a:lnTo>
                      <a:pt x="1046" y="666"/>
                    </a:lnTo>
                    <a:lnTo>
                      <a:pt x="1046" y="666"/>
                    </a:lnTo>
                    <a:lnTo>
                      <a:pt x="1044" y="664"/>
                    </a:lnTo>
                    <a:lnTo>
                      <a:pt x="1044" y="664"/>
                    </a:lnTo>
                    <a:lnTo>
                      <a:pt x="1044" y="664"/>
                    </a:lnTo>
                    <a:lnTo>
                      <a:pt x="1042" y="664"/>
                    </a:lnTo>
                    <a:lnTo>
                      <a:pt x="1042" y="664"/>
                    </a:lnTo>
                    <a:lnTo>
                      <a:pt x="1042" y="664"/>
                    </a:lnTo>
                    <a:lnTo>
                      <a:pt x="1042" y="664"/>
                    </a:lnTo>
                    <a:lnTo>
                      <a:pt x="1042" y="664"/>
                    </a:lnTo>
                    <a:lnTo>
                      <a:pt x="1042" y="664"/>
                    </a:lnTo>
                    <a:lnTo>
                      <a:pt x="1042" y="664"/>
                    </a:lnTo>
                    <a:lnTo>
                      <a:pt x="1042" y="666"/>
                    </a:lnTo>
                    <a:lnTo>
                      <a:pt x="1042" y="666"/>
                    </a:lnTo>
                    <a:lnTo>
                      <a:pt x="1042" y="666"/>
                    </a:lnTo>
                    <a:lnTo>
                      <a:pt x="1042" y="666"/>
                    </a:lnTo>
                    <a:lnTo>
                      <a:pt x="1042" y="666"/>
                    </a:lnTo>
                    <a:lnTo>
                      <a:pt x="1040" y="668"/>
                    </a:lnTo>
                    <a:lnTo>
                      <a:pt x="1040" y="668"/>
                    </a:lnTo>
                    <a:lnTo>
                      <a:pt x="1040" y="666"/>
                    </a:lnTo>
                    <a:lnTo>
                      <a:pt x="1040" y="666"/>
                    </a:lnTo>
                    <a:lnTo>
                      <a:pt x="1039" y="666"/>
                    </a:lnTo>
                    <a:lnTo>
                      <a:pt x="1039" y="666"/>
                    </a:lnTo>
                    <a:lnTo>
                      <a:pt x="1037" y="666"/>
                    </a:lnTo>
                    <a:lnTo>
                      <a:pt x="1037" y="664"/>
                    </a:lnTo>
                    <a:lnTo>
                      <a:pt x="1037" y="664"/>
                    </a:lnTo>
                    <a:lnTo>
                      <a:pt x="1037" y="664"/>
                    </a:lnTo>
                    <a:lnTo>
                      <a:pt x="1037" y="664"/>
                    </a:lnTo>
                    <a:lnTo>
                      <a:pt x="1037" y="664"/>
                    </a:lnTo>
                    <a:lnTo>
                      <a:pt x="1037" y="664"/>
                    </a:lnTo>
                    <a:lnTo>
                      <a:pt x="1037" y="662"/>
                    </a:lnTo>
                    <a:lnTo>
                      <a:pt x="1037" y="662"/>
                    </a:lnTo>
                    <a:lnTo>
                      <a:pt x="1037" y="662"/>
                    </a:lnTo>
                    <a:lnTo>
                      <a:pt x="1037" y="664"/>
                    </a:lnTo>
                    <a:lnTo>
                      <a:pt x="1035" y="664"/>
                    </a:lnTo>
                    <a:lnTo>
                      <a:pt x="1035" y="664"/>
                    </a:lnTo>
                    <a:lnTo>
                      <a:pt x="1035" y="664"/>
                    </a:lnTo>
                    <a:lnTo>
                      <a:pt x="1033" y="664"/>
                    </a:lnTo>
                    <a:lnTo>
                      <a:pt x="1033" y="664"/>
                    </a:lnTo>
                    <a:lnTo>
                      <a:pt x="1033" y="664"/>
                    </a:lnTo>
                    <a:lnTo>
                      <a:pt x="1033" y="664"/>
                    </a:lnTo>
                    <a:lnTo>
                      <a:pt x="1031" y="664"/>
                    </a:lnTo>
                    <a:lnTo>
                      <a:pt x="1031" y="664"/>
                    </a:lnTo>
                    <a:lnTo>
                      <a:pt x="1031" y="664"/>
                    </a:lnTo>
                    <a:lnTo>
                      <a:pt x="1031" y="664"/>
                    </a:lnTo>
                    <a:lnTo>
                      <a:pt x="1031" y="662"/>
                    </a:lnTo>
                    <a:lnTo>
                      <a:pt x="1031" y="662"/>
                    </a:lnTo>
                    <a:lnTo>
                      <a:pt x="1031" y="662"/>
                    </a:lnTo>
                    <a:lnTo>
                      <a:pt x="1033" y="662"/>
                    </a:lnTo>
                    <a:lnTo>
                      <a:pt x="1033" y="662"/>
                    </a:lnTo>
                    <a:lnTo>
                      <a:pt x="1033" y="660"/>
                    </a:lnTo>
                    <a:lnTo>
                      <a:pt x="1033" y="660"/>
                    </a:lnTo>
                    <a:lnTo>
                      <a:pt x="1031" y="660"/>
                    </a:lnTo>
                    <a:lnTo>
                      <a:pt x="1031" y="660"/>
                    </a:lnTo>
                    <a:lnTo>
                      <a:pt x="1031" y="660"/>
                    </a:lnTo>
                    <a:lnTo>
                      <a:pt x="1031" y="660"/>
                    </a:lnTo>
                    <a:lnTo>
                      <a:pt x="1030" y="662"/>
                    </a:lnTo>
                    <a:lnTo>
                      <a:pt x="1030" y="662"/>
                    </a:lnTo>
                    <a:lnTo>
                      <a:pt x="1030" y="660"/>
                    </a:lnTo>
                    <a:lnTo>
                      <a:pt x="1030" y="660"/>
                    </a:lnTo>
                    <a:lnTo>
                      <a:pt x="1030" y="659"/>
                    </a:lnTo>
                    <a:lnTo>
                      <a:pt x="1030" y="659"/>
                    </a:lnTo>
                    <a:lnTo>
                      <a:pt x="1030" y="659"/>
                    </a:lnTo>
                    <a:lnTo>
                      <a:pt x="1030" y="659"/>
                    </a:lnTo>
                    <a:lnTo>
                      <a:pt x="1030" y="659"/>
                    </a:lnTo>
                    <a:lnTo>
                      <a:pt x="1030" y="659"/>
                    </a:lnTo>
                    <a:lnTo>
                      <a:pt x="1028" y="659"/>
                    </a:lnTo>
                    <a:lnTo>
                      <a:pt x="1028" y="659"/>
                    </a:lnTo>
                    <a:lnTo>
                      <a:pt x="1028" y="659"/>
                    </a:lnTo>
                    <a:lnTo>
                      <a:pt x="1026" y="659"/>
                    </a:lnTo>
                    <a:lnTo>
                      <a:pt x="1026" y="659"/>
                    </a:lnTo>
                    <a:lnTo>
                      <a:pt x="1026" y="659"/>
                    </a:lnTo>
                    <a:lnTo>
                      <a:pt x="1024" y="659"/>
                    </a:lnTo>
                    <a:lnTo>
                      <a:pt x="1024" y="659"/>
                    </a:lnTo>
                    <a:lnTo>
                      <a:pt x="1024" y="659"/>
                    </a:lnTo>
                    <a:lnTo>
                      <a:pt x="1024" y="657"/>
                    </a:lnTo>
                    <a:lnTo>
                      <a:pt x="1024" y="657"/>
                    </a:lnTo>
                    <a:lnTo>
                      <a:pt x="1024" y="657"/>
                    </a:lnTo>
                    <a:lnTo>
                      <a:pt x="1024" y="655"/>
                    </a:lnTo>
                    <a:lnTo>
                      <a:pt x="1024" y="655"/>
                    </a:lnTo>
                    <a:lnTo>
                      <a:pt x="1024" y="655"/>
                    </a:lnTo>
                    <a:lnTo>
                      <a:pt x="1024" y="653"/>
                    </a:lnTo>
                    <a:lnTo>
                      <a:pt x="1024" y="653"/>
                    </a:lnTo>
                    <a:lnTo>
                      <a:pt x="1022" y="653"/>
                    </a:lnTo>
                    <a:lnTo>
                      <a:pt x="1022" y="653"/>
                    </a:lnTo>
                    <a:lnTo>
                      <a:pt x="1022" y="653"/>
                    </a:lnTo>
                    <a:lnTo>
                      <a:pt x="1022" y="653"/>
                    </a:lnTo>
                    <a:lnTo>
                      <a:pt x="1020" y="653"/>
                    </a:lnTo>
                    <a:lnTo>
                      <a:pt x="1020" y="655"/>
                    </a:lnTo>
                    <a:lnTo>
                      <a:pt x="1020" y="655"/>
                    </a:lnTo>
                    <a:lnTo>
                      <a:pt x="1020" y="657"/>
                    </a:lnTo>
                    <a:lnTo>
                      <a:pt x="1019" y="657"/>
                    </a:lnTo>
                    <a:lnTo>
                      <a:pt x="1019" y="657"/>
                    </a:lnTo>
                    <a:lnTo>
                      <a:pt x="1019" y="657"/>
                    </a:lnTo>
                    <a:lnTo>
                      <a:pt x="1019" y="657"/>
                    </a:lnTo>
                    <a:lnTo>
                      <a:pt x="1019" y="657"/>
                    </a:lnTo>
                    <a:lnTo>
                      <a:pt x="1019" y="655"/>
                    </a:lnTo>
                    <a:lnTo>
                      <a:pt x="1017" y="655"/>
                    </a:lnTo>
                    <a:lnTo>
                      <a:pt x="1017" y="655"/>
                    </a:lnTo>
                    <a:lnTo>
                      <a:pt x="1017" y="655"/>
                    </a:lnTo>
                    <a:lnTo>
                      <a:pt x="1017" y="653"/>
                    </a:lnTo>
                    <a:lnTo>
                      <a:pt x="1017" y="653"/>
                    </a:lnTo>
                    <a:lnTo>
                      <a:pt x="1017" y="653"/>
                    </a:lnTo>
                    <a:lnTo>
                      <a:pt x="1017" y="653"/>
                    </a:lnTo>
                    <a:lnTo>
                      <a:pt x="1017" y="651"/>
                    </a:lnTo>
                    <a:lnTo>
                      <a:pt x="1017" y="651"/>
                    </a:lnTo>
                    <a:lnTo>
                      <a:pt x="1017" y="653"/>
                    </a:lnTo>
                    <a:lnTo>
                      <a:pt x="1017" y="653"/>
                    </a:lnTo>
                    <a:lnTo>
                      <a:pt x="1015" y="653"/>
                    </a:lnTo>
                    <a:lnTo>
                      <a:pt x="1015" y="653"/>
                    </a:lnTo>
                    <a:lnTo>
                      <a:pt x="1015" y="653"/>
                    </a:lnTo>
                    <a:lnTo>
                      <a:pt x="1015" y="655"/>
                    </a:lnTo>
                    <a:lnTo>
                      <a:pt x="1013" y="655"/>
                    </a:lnTo>
                    <a:lnTo>
                      <a:pt x="1013" y="655"/>
                    </a:lnTo>
                    <a:lnTo>
                      <a:pt x="1013" y="655"/>
                    </a:lnTo>
                    <a:lnTo>
                      <a:pt x="1011" y="655"/>
                    </a:lnTo>
                    <a:lnTo>
                      <a:pt x="1011" y="655"/>
                    </a:lnTo>
                    <a:lnTo>
                      <a:pt x="1011" y="655"/>
                    </a:lnTo>
                    <a:lnTo>
                      <a:pt x="1011" y="653"/>
                    </a:lnTo>
                    <a:lnTo>
                      <a:pt x="1011" y="653"/>
                    </a:lnTo>
                    <a:lnTo>
                      <a:pt x="1011" y="653"/>
                    </a:lnTo>
                    <a:lnTo>
                      <a:pt x="1011" y="653"/>
                    </a:lnTo>
                    <a:lnTo>
                      <a:pt x="1011" y="653"/>
                    </a:lnTo>
                    <a:lnTo>
                      <a:pt x="1010" y="651"/>
                    </a:lnTo>
                    <a:lnTo>
                      <a:pt x="1010" y="651"/>
                    </a:lnTo>
                    <a:lnTo>
                      <a:pt x="1010" y="651"/>
                    </a:lnTo>
                    <a:lnTo>
                      <a:pt x="1010" y="651"/>
                    </a:lnTo>
                    <a:lnTo>
                      <a:pt x="1008" y="651"/>
                    </a:lnTo>
                    <a:lnTo>
                      <a:pt x="1008" y="651"/>
                    </a:lnTo>
                    <a:lnTo>
                      <a:pt x="1008" y="650"/>
                    </a:lnTo>
                    <a:lnTo>
                      <a:pt x="1008" y="650"/>
                    </a:lnTo>
                    <a:lnTo>
                      <a:pt x="1006" y="650"/>
                    </a:lnTo>
                    <a:lnTo>
                      <a:pt x="1006" y="650"/>
                    </a:lnTo>
                    <a:lnTo>
                      <a:pt x="1006" y="650"/>
                    </a:lnTo>
                    <a:lnTo>
                      <a:pt x="1006" y="650"/>
                    </a:lnTo>
                    <a:lnTo>
                      <a:pt x="1004" y="650"/>
                    </a:lnTo>
                    <a:lnTo>
                      <a:pt x="1004" y="650"/>
                    </a:lnTo>
                    <a:lnTo>
                      <a:pt x="1004" y="648"/>
                    </a:lnTo>
                    <a:lnTo>
                      <a:pt x="1004" y="648"/>
                    </a:lnTo>
                    <a:lnTo>
                      <a:pt x="1002" y="648"/>
                    </a:lnTo>
                    <a:lnTo>
                      <a:pt x="1002" y="648"/>
                    </a:lnTo>
                    <a:lnTo>
                      <a:pt x="1002" y="648"/>
                    </a:lnTo>
                    <a:lnTo>
                      <a:pt x="1002" y="648"/>
                    </a:lnTo>
                    <a:lnTo>
                      <a:pt x="1001" y="648"/>
                    </a:lnTo>
                    <a:lnTo>
                      <a:pt x="1001" y="648"/>
                    </a:lnTo>
                    <a:lnTo>
                      <a:pt x="1001" y="648"/>
                    </a:lnTo>
                    <a:lnTo>
                      <a:pt x="1001" y="646"/>
                    </a:lnTo>
                    <a:lnTo>
                      <a:pt x="1001" y="646"/>
                    </a:lnTo>
                    <a:lnTo>
                      <a:pt x="999" y="646"/>
                    </a:lnTo>
                    <a:lnTo>
                      <a:pt x="999" y="646"/>
                    </a:lnTo>
                    <a:lnTo>
                      <a:pt x="999" y="648"/>
                    </a:lnTo>
                    <a:lnTo>
                      <a:pt x="997" y="648"/>
                    </a:lnTo>
                    <a:lnTo>
                      <a:pt x="997" y="648"/>
                    </a:lnTo>
                    <a:lnTo>
                      <a:pt x="997" y="648"/>
                    </a:lnTo>
                    <a:lnTo>
                      <a:pt x="995" y="646"/>
                    </a:lnTo>
                    <a:lnTo>
                      <a:pt x="995" y="646"/>
                    </a:lnTo>
                    <a:lnTo>
                      <a:pt x="993" y="646"/>
                    </a:lnTo>
                    <a:lnTo>
                      <a:pt x="993" y="646"/>
                    </a:lnTo>
                    <a:lnTo>
                      <a:pt x="992" y="646"/>
                    </a:lnTo>
                    <a:lnTo>
                      <a:pt x="992" y="646"/>
                    </a:lnTo>
                    <a:lnTo>
                      <a:pt x="992" y="646"/>
                    </a:lnTo>
                    <a:lnTo>
                      <a:pt x="992" y="646"/>
                    </a:lnTo>
                    <a:lnTo>
                      <a:pt x="990" y="644"/>
                    </a:lnTo>
                    <a:lnTo>
                      <a:pt x="990" y="644"/>
                    </a:lnTo>
                    <a:lnTo>
                      <a:pt x="990" y="644"/>
                    </a:lnTo>
                    <a:lnTo>
                      <a:pt x="990" y="644"/>
                    </a:lnTo>
                    <a:lnTo>
                      <a:pt x="988" y="644"/>
                    </a:lnTo>
                    <a:lnTo>
                      <a:pt x="988" y="646"/>
                    </a:lnTo>
                    <a:lnTo>
                      <a:pt x="988" y="646"/>
                    </a:lnTo>
                    <a:lnTo>
                      <a:pt x="988" y="646"/>
                    </a:lnTo>
                    <a:lnTo>
                      <a:pt x="986" y="644"/>
                    </a:lnTo>
                    <a:lnTo>
                      <a:pt x="986" y="644"/>
                    </a:lnTo>
                    <a:lnTo>
                      <a:pt x="984" y="644"/>
                    </a:lnTo>
                    <a:lnTo>
                      <a:pt x="984" y="644"/>
                    </a:lnTo>
                    <a:lnTo>
                      <a:pt x="984" y="644"/>
                    </a:lnTo>
                    <a:lnTo>
                      <a:pt x="982" y="644"/>
                    </a:lnTo>
                    <a:lnTo>
                      <a:pt x="982" y="644"/>
                    </a:lnTo>
                    <a:lnTo>
                      <a:pt x="981" y="644"/>
                    </a:lnTo>
                    <a:lnTo>
                      <a:pt x="981" y="644"/>
                    </a:lnTo>
                    <a:lnTo>
                      <a:pt x="981" y="644"/>
                    </a:lnTo>
                    <a:lnTo>
                      <a:pt x="981" y="644"/>
                    </a:lnTo>
                    <a:lnTo>
                      <a:pt x="979" y="644"/>
                    </a:lnTo>
                    <a:lnTo>
                      <a:pt x="979" y="644"/>
                    </a:lnTo>
                    <a:lnTo>
                      <a:pt x="979" y="642"/>
                    </a:lnTo>
                    <a:lnTo>
                      <a:pt x="979" y="642"/>
                    </a:lnTo>
                    <a:lnTo>
                      <a:pt x="979" y="642"/>
                    </a:lnTo>
                    <a:lnTo>
                      <a:pt x="979" y="642"/>
                    </a:lnTo>
                    <a:lnTo>
                      <a:pt x="979" y="642"/>
                    </a:lnTo>
                    <a:lnTo>
                      <a:pt x="977" y="642"/>
                    </a:lnTo>
                    <a:lnTo>
                      <a:pt x="977" y="642"/>
                    </a:lnTo>
                    <a:lnTo>
                      <a:pt x="975" y="642"/>
                    </a:lnTo>
                    <a:lnTo>
                      <a:pt x="975" y="642"/>
                    </a:lnTo>
                    <a:lnTo>
                      <a:pt x="975" y="642"/>
                    </a:lnTo>
                    <a:lnTo>
                      <a:pt x="975" y="641"/>
                    </a:lnTo>
                    <a:lnTo>
                      <a:pt x="975" y="641"/>
                    </a:lnTo>
                    <a:lnTo>
                      <a:pt x="975" y="641"/>
                    </a:lnTo>
                    <a:lnTo>
                      <a:pt x="973" y="641"/>
                    </a:lnTo>
                    <a:lnTo>
                      <a:pt x="973" y="641"/>
                    </a:lnTo>
                    <a:lnTo>
                      <a:pt x="973" y="641"/>
                    </a:lnTo>
                    <a:lnTo>
                      <a:pt x="973" y="641"/>
                    </a:lnTo>
                    <a:lnTo>
                      <a:pt x="973" y="641"/>
                    </a:lnTo>
                    <a:lnTo>
                      <a:pt x="972" y="642"/>
                    </a:lnTo>
                    <a:lnTo>
                      <a:pt x="972" y="642"/>
                    </a:lnTo>
                    <a:lnTo>
                      <a:pt x="970" y="642"/>
                    </a:lnTo>
                    <a:lnTo>
                      <a:pt x="970" y="642"/>
                    </a:lnTo>
                    <a:lnTo>
                      <a:pt x="970" y="642"/>
                    </a:lnTo>
                    <a:lnTo>
                      <a:pt x="968" y="642"/>
                    </a:lnTo>
                    <a:lnTo>
                      <a:pt x="968" y="642"/>
                    </a:lnTo>
                    <a:lnTo>
                      <a:pt x="968" y="642"/>
                    </a:lnTo>
                    <a:lnTo>
                      <a:pt x="968" y="642"/>
                    </a:lnTo>
                    <a:lnTo>
                      <a:pt x="966" y="642"/>
                    </a:lnTo>
                    <a:lnTo>
                      <a:pt x="966" y="642"/>
                    </a:lnTo>
                    <a:lnTo>
                      <a:pt x="964" y="642"/>
                    </a:lnTo>
                    <a:lnTo>
                      <a:pt x="963" y="642"/>
                    </a:lnTo>
                    <a:lnTo>
                      <a:pt x="963" y="642"/>
                    </a:lnTo>
                    <a:lnTo>
                      <a:pt x="963" y="642"/>
                    </a:lnTo>
                    <a:lnTo>
                      <a:pt x="963" y="642"/>
                    </a:lnTo>
                    <a:lnTo>
                      <a:pt x="963" y="644"/>
                    </a:lnTo>
                    <a:lnTo>
                      <a:pt x="963" y="644"/>
                    </a:lnTo>
                    <a:lnTo>
                      <a:pt x="963" y="644"/>
                    </a:lnTo>
                    <a:lnTo>
                      <a:pt x="964" y="646"/>
                    </a:lnTo>
                    <a:lnTo>
                      <a:pt x="966" y="646"/>
                    </a:lnTo>
                    <a:lnTo>
                      <a:pt x="966" y="646"/>
                    </a:lnTo>
                    <a:lnTo>
                      <a:pt x="966" y="648"/>
                    </a:lnTo>
                    <a:lnTo>
                      <a:pt x="966" y="648"/>
                    </a:lnTo>
                    <a:lnTo>
                      <a:pt x="966" y="648"/>
                    </a:lnTo>
                    <a:lnTo>
                      <a:pt x="966" y="648"/>
                    </a:lnTo>
                    <a:lnTo>
                      <a:pt x="964" y="650"/>
                    </a:lnTo>
                    <a:lnTo>
                      <a:pt x="963" y="650"/>
                    </a:lnTo>
                    <a:lnTo>
                      <a:pt x="961" y="650"/>
                    </a:lnTo>
                    <a:lnTo>
                      <a:pt x="959" y="650"/>
                    </a:lnTo>
                    <a:lnTo>
                      <a:pt x="959" y="651"/>
                    </a:lnTo>
                    <a:lnTo>
                      <a:pt x="959" y="651"/>
                    </a:lnTo>
                    <a:lnTo>
                      <a:pt x="957" y="651"/>
                    </a:lnTo>
                    <a:lnTo>
                      <a:pt x="957" y="651"/>
                    </a:lnTo>
                    <a:lnTo>
                      <a:pt x="955" y="651"/>
                    </a:lnTo>
                    <a:lnTo>
                      <a:pt x="955" y="651"/>
                    </a:lnTo>
                    <a:lnTo>
                      <a:pt x="954" y="651"/>
                    </a:lnTo>
                    <a:lnTo>
                      <a:pt x="954" y="651"/>
                    </a:lnTo>
                    <a:lnTo>
                      <a:pt x="952" y="653"/>
                    </a:lnTo>
                    <a:lnTo>
                      <a:pt x="952" y="653"/>
                    </a:lnTo>
                    <a:lnTo>
                      <a:pt x="952" y="653"/>
                    </a:lnTo>
                    <a:lnTo>
                      <a:pt x="952" y="653"/>
                    </a:lnTo>
                    <a:lnTo>
                      <a:pt x="952" y="653"/>
                    </a:lnTo>
                    <a:lnTo>
                      <a:pt x="952" y="653"/>
                    </a:lnTo>
                    <a:lnTo>
                      <a:pt x="950" y="653"/>
                    </a:lnTo>
                    <a:lnTo>
                      <a:pt x="950" y="653"/>
                    </a:lnTo>
                    <a:lnTo>
                      <a:pt x="950" y="653"/>
                    </a:lnTo>
                    <a:lnTo>
                      <a:pt x="948" y="653"/>
                    </a:lnTo>
                    <a:lnTo>
                      <a:pt x="948" y="653"/>
                    </a:lnTo>
                    <a:lnTo>
                      <a:pt x="946" y="653"/>
                    </a:lnTo>
                    <a:lnTo>
                      <a:pt x="946" y="651"/>
                    </a:lnTo>
                    <a:lnTo>
                      <a:pt x="946" y="653"/>
                    </a:lnTo>
                    <a:lnTo>
                      <a:pt x="946" y="653"/>
                    </a:lnTo>
                    <a:lnTo>
                      <a:pt x="944" y="653"/>
                    </a:lnTo>
                    <a:lnTo>
                      <a:pt x="944" y="655"/>
                    </a:lnTo>
                    <a:lnTo>
                      <a:pt x="946" y="655"/>
                    </a:lnTo>
                    <a:lnTo>
                      <a:pt x="948" y="655"/>
                    </a:lnTo>
                    <a:lnTo>
                      <a:pt x="948" y="655"/>
                    </a:lnTo>
                    <a:lnTo>
                      <a:pt x="950" y="655"/>
                    </a:lnTo>
                    <a:lnTo>
                      <a:pt x="950" y="657"/>
                    </a:lnTo>
                    <a:lnTo>
                      <a:pt x="950" y="657"/>
                    </a:lnTo>
                    <a:lnTo>
                      <a:pt x="950" y="659"/>
                    </a:lnTo>
                    <a:lnTo>
                      <a:pt x="950" y="659"/>
                    </a:lnTo>
                    <a:lnTo>
                      <a:pt x="950" y="660"/>
                    </a:lnTo>
                    <a:lnTo>
                      <a:pt x="950" y="660"/>
                    </a:lnTo>
                    <a:lnTo>
                      <a:pt x="950" y="660"/>
                    </a:lnTo>
                    <a:lnTo>
                      <a:pt x="950" y="660"/>
                    </a:lnTo>
                    <a:lnTo>
                      <a:pt x="950" y="662"/>
                    </a:lnTo>
                    <a:lnTo>
                      <a:pt x="950" y="662"/>
                    </a:lnTo>
                    <a:lnTo>
                      <a:pt x="950" y="662"/>
                    </a:lnTo>
                    <a:lnTo>
                      <a:pt x="950" y="664"/>
                    </a:lnTo>
                    <a:lnTo>
                      <a:pt x="952" y="664"/>
                    </a:lnTo>
                    <a:lnTo>
                      <a:pt x="952" y="666"/>
                    </a:lnTo>
                    <a:lnTo>
                      <a:pt x="952" y="666"/>
                    </a:lnTo>
                    <a:lnTo>
                      <a:pt x="952" y="666"/>
                    </a:lnTo>
                    <a:lnTo>
                      <a:pt x="952" y="668"/>
                    </a:lnTo>
                    <a:lnTo>
                      <a:pt x="954" y="668"/>
                    </a:lnTo>
                    <a:lnTo>
                      <a:pt x="954" y="668"/>
                    </a:lnTo>
                    <a:lnTo>
                      <a:pt x="954" y="670"/>
                    </a:lnTo>
                    <a:lnTo>
                      <a:pt x="954" y="670"/>
                    </a:lnTo>
                    <a:lnTo>
                      <a:pt x="954" y="671"/>
                    </a:lnTo>
                    <a:lnTo>
                      <a:pt x="954" y="671"/>
                    </a:lnTo>
                    <a:lnTo>
                      <a:pt x="952" y="671"/>
                    </a:lnTo>
                    <a:lnTo>
                      <a:pt x="952" y="671"/>
                    </a:lnTo>
                    <a:lnTo>
                      <a:pt x="952" y="673"/>
                    </a:lnTo>
                    <a:lnTo>
                      <a:pt x="952" y="673"/>
                    </a:lnTo>
                    <a:lnTo>
                      <a:pt x="952" y="673"/>
                    </a:lnTo>
                    <a:lnTo>
                      <a:pt x="950" y="673"/>
                    </a:lnTo>
                    <a:lnTo>
                      <a:pt x="950" y="673"/>
                    </a:lnTo>
                    <a:lnTo>
                      <a:pt x="950" y="673"/>
                    </a:lnTo>
                    <a:lnTo>
                      <a:pt x="950" y="673"/>
                    </a:lnTo>
                    <a:lnTo>
                      <a:pt x="950" y="673"/>
                    </a:lnTo>
                    <a:lnTo>
                      <a:pt x="948" y="673"/>
                    </a:lnTo>
                    <a:lnTo>
                      <a:pt x="948" y="673"/>
                    </a:lnTo>
                    <a:lnTo>
                      <a:pt x="948" y="675"/>
                    </a:lnTo>
                    <a:lnTo>
                      <a:pt x="946" y="675"/>
                    </a:lnTo>
                    <a:lnTo>
                      <a:pt x="946" y="675"/>
                    </a:lnTo>
                    <a:lnTo>
                      <a:pt x="946" y="677"/>
                    </a:lnTo>
                    <a:lnTo>
                      <a:pt x="946" y="677"/>
                    </a:lnTo>
                    <a:lnTo>
                      <a:pt x="946" y="677"/>
                    </a:lnTo>
                    <a:lnTo>
                      <a:pt x="944" y="677"/>
                    </a:lnTo>
                    <a:lnTo>
                      <a:pt x="944" y="677"/>
                    </a:lnTo>
                    <a:lnTo>
                      <a:pt x="944" y="677"/>
                    </a:lnTo>
                    <a:lnTo>
                      <a:pt x="943" y="677"/>
                    </a:lnTo>
                    <a:lnTo>
                      <a:pt x="943" y="677"/>
                    </a:lnTo>
                    <a:lnTo>
                      <a:pt x="943" y="677"/>
                    </a:lnTo>
                    <a:lnTo>
                      <a:pt x="943" y="677"/>
                    </a:lnTo>
                    <a:lnTo>
                      <a:pt x="943" y="677"/>
                    </a:lnTo>
                    <a:lnTo>
                      <a:pt x="941" y="677"/>
                    </a:lnTo>
                    <a:lnTo>
                      <a:pt x="941" y="679"/>
                    </a:lnTo>
                    <a:lnTo>
                      <a:pt x="941" y="679"/>
                    </a:lnTo>
                    <a:lnTo>
                      <a:pt x="941" y="680"/>
                    </a:lnTo>
                    <a:lnTo>
                      <a:pt x="941" y="680"/>
                    </a:lnTo>
                    <a:lnTo>
                      <a:pt x="939" y="680"/>
                    </a:lnTo>
                    <a:lnTo>
                      <a:pt x="939" y="680"/>
                    </a:lnTo>
                    <a:lnTo>
                      <a:pt x="939" y="680"/>
                    </a:lnTo>
                    <a:lnTo>
                      <a:pt x="937" y="680"/>
                    </a:lnTo>
                    <a:lnTo>
                      <a:pt x="937" y="680"/>
                    </a:lnTo>
                    <a:lnTo>
                      <a:pt x="937" y="680"/>
                    </a:lnTo>
                    <a:lnTo>
                      <a:pt x="937" y="680"/>
                    </a:lnTo>
                    <a:lnTo>
                      <a:pt x="937" y="680"/>
                    </a:lnTo>
                    <a:lnTo>
                      <a:pt x="935" y="680"/>
                    </a:lnTo>
                    <a:lnTo>
                      <a:pt x="935" y="680"/>
                    </a:lnTo>
                    <a:lnTo>
                      <a:pt x="935" y="680"/>
                    </a:lnTo>
                    <a:lnTo>
                      <a:pt x="935" y="682"/>
                    </a:lnTo>
                    <a:lnTo>
                      <a:pt x="934" y="682"/>
                    </a:lnTo>
                    <a:lnTo>
                      <a:pt x="934" y="682"/>
                    </a:lnTo>
                    <a:lnTo>
                      <a:pt x="932" y="682"/>
                    </a:lnTo>
                    <a:lnTo>
                      <a:pt x="932" y="682"/>
                    </a:lnTo>
                    <a:lnTo>
                      <a:pt x="932" y="682"/>
                    </a:lnTo>
                    <a:lnTo>
                      <a:pt x="932" y="682"/>
                    </a:lnTo>
                    <a:lnTo>
                      <a:pt x="932" y="682"/>
                    </a:lnTo>
                    <a:lnTo>
                      <a:pt x="932" y="682"/>
                    </a:lnTo>
                    <a:lnTo>
                      <a:pt x="930" y="682"/>
                    </a:lnTo>
                    <a:lnTo>
                      <a:pt x="930" y="682"/>
                    </a:lnTo>
                    <a:lnTo>
                      <a:pt x="930" y="682"/>
                    </a:lnTo>
                    <a:lnTo>
                      <a:pt x="928" y="682"/>
                    </a:lnTo>
                    <a:lnTo>
                      <a:pt x="928" y="682"/>
                    </a:lnTo>
                    <a:lnTo>
                      <a:pt x="928" y="682"/>
                    </a:lnTo>
                    <a:lnTo>
                      <a:pt x="928" y="682"/>
                    </a:lnTo>
                    <a:lnTo>
                      <a:pt x="928" y="682"/>
                    </a:lnTo>
                    <a:lnTo>
                      <a:pt x="928" y="682"/>
                    </a:lnTo>
                    <a:lnTo>
                      <a:pt x="926" y="682"/>
                    </a:lnTo>
                    <a:lnTo>
                      <a:pt x="926" y="682"/>
                    </a:lnTo>
                    <a:lnTo>
                      <a:pt x="926" y="684"/>
                    </a:lnTo>
                    <a:lnTo>
                      <a:pt x="925" y="684"/>
                    </a:lnTo>
                    <a:lnTo>
                      <a:pt x="925" y="684"/>
                    </a:lnTo>
                    <a:lnTo>
                      <a:pt x="925" y="684"/>
                    </a:lnTo>
                    <a:lnTo>
                      <a:pt x="925" y="684"/>
                    </a:lnTo>
                    <a:lnTo>
                      <a:pt x="925" y="684"/>
                    </a:lnTo>
                    <a:lnTo>
                      <a:pt x="925" y="684"/>
                    </a:lnTo>
                    <a:lnTo>
                      <a:pt x="925" y="684"/>
                    </a:lnTo>
                    <a:lnTo>
                      <a:pt x="925" y="684"/>
                    </a:lnTo>
                    <a:lnTo>
                      <a:pt x="925" y="684"/>
                    </a:lnTo>
                    <a:lnTo>
                      <a:pt x="925" y="684"/>
                    </a:lnTo>
                    <a:lnTo>
                      <a:pt x="923" y="686"/>
                    </a:lnTo>
                    <a:lnTo>
                      <a:pt x="923" y="686"/>
                    </a:lnTo>
                    <a:lnTo>
                      <a:pt x="923" y="686"/>
                    </a:lnTo>
                    <a:lnTo>
                      <a:pt x="923" y="686"/>
                    </a:lnTo>
                    <a:lnTo>
                      <a:pt x="923" y="686"/>
                    </a:lnTo>
                    <a:lnTo>
                      <a:pt x="923" y="686"/>
                    </a:lnTo>
                    <a:lnTo>
                      <a:pt x="921" y="686"/>
                    </a:lnTo>
                    <a:lnTo>
                      <a:pt x="921" y="686"/>
                    </a:lnTo>
                    <a:lnTo>
                      <a:pt x="921" y="686"/>
                    </a:lnTo>
                    <a:lnTo>
                      <a:pt x="921" y="686"/>
                    </a:lnTo>
                    <a:lnTo>
                      <a:pt x="921" y="686"/>
                    </a:lnTo>
                    <a:lnTo>
                      <a:pt x="921" y="686"/>
                    </a:lnTo>
                    <a:lnTo>
                      <a:pt x="921" y="686"/>
                    </a:lnTo>
                    <a:lnTo>
                      <a:pt x="919" y="686"/>
                    </a:lnTo>
                    <a:lnTo>
                      <a:pt x="919" y="688"/>
                    </a:lnTo>
                    <a:lnTo>
                      <a:pt x="919" y="688"/>
                    </a:lnTo>
                    <a:lnTo>
                      <a:pt x="919" y="688"/>
                    </a:lnTo>
                    <a:lnTo>
                      <a:pt x="917" y="688"/>
                    </a:lnTo>
                    <a:lnTo>
                      <a:pt x="917" y="688"/>
                    </a:lnTo>
                    <a:lnTo>
                      <a:pt x="917" y="688"/>
                    </a:lnTo>
                    <a:lnTo>
                      <a:pt x="916" y="688"/>
                    </a:lnTo>
                    <a:lnTo>
                      <a:pt x="916" y="688"/>
                    </a:lnTo>
                    <a:lnTo>
                      <a:pt x="916" y="688"/>
                    </a:lnTo>
                    <a:lnTo>
                      <a:pt x="916" y="688"/>
                    </a:lnTo>
                    <a:lnTo>
                      <a:pt x="916" y="688"/>
                    </a:lnTo>
                    <a:lnTo>
                      <a:pt x="914" y="689"/>
                    </a:lnTo>
                    <a:lnTo>
                      <a:pt x="914" y="689"/>
                    </a:lnTo>
                    <a:lnTo>
                      <a:pt x="914" y="689"/>
                    </a:lnTo>
                    <a:lnTo>
                      <a:pt x="914" y="689"/>
                    </a:lnTo>
                    <a:lnTo>
                      <a:pt x="912" y="689"/>
                    </a:lnTo>
                    <a:lnTo>
                      <a:pt x="912" y="689"/>
                    </a:lnTo>
                    <a:lnTo>
                      <a:pt x="914" y="689"/>
                    </a:lnTo>
                    <a:lnTo>
                      <a:pt x="914" y="689"/>
                    </a:lnTo>
                    <a:lnTo>
                      <a:pt x="914" y="691"/>
                    </a:lnTo>
                    <a:lnTo>
                      <a:pt x="912" y="691"/>
                    </a:lnTo>
                    <a:lnTo>
                      <a:pt x="912" y="691"/>
                    </a:lnTo>
                    <a:lnTo>
                      <a:pt x="912" y="691"/>
                    </a:lnTo>
                    <a:lnTo>
                      <a:pt x="912" y="693"/>
                    </a:lnTo>
                    <a:lnTo>
                      <a:pt x="912" y="693"/>
                    </a:lnTo>
                    <a:lnTo>
                      <a:pt x="912" y="693"/>
                    </a:lnTo>
                    <a:lnTo>
                      <a:pt x="910" y="693"/>
                    </a:lnTo>
                    <a:lnTo>
                      <a:pt x="910" y="695"/>
                    </a:lnTo>
                    <a:lnTo>
                      <a:pt x="910" y="695"/>
                    </a:lnTo>
                    <a:lnTo>
                      <a:pt x="910" y="695"/>
                    </a:lnTo>
                    <a:lnTo>
                      <a:pt x="910" y="695"/>
                    </a:lnTo>
                    <a:lnTo>
                      <a:pt x="908" y="693"/>
                    </a:lnTo>
                    <a:lnTo>
                      <a:pt x="908" y="693"/>
                    </a:lnTo>
                    <a:lnTo>
                      <a:pt x="907" y="693"/>
                    </a:lnTo>
                    <a:lnTo>
                      <a:pt x="907" y="691"/>
                    </a:lnTo>
                    <a:lnTo>
                      <a:pt x="907" y="691"/>
                    </a:lnTo>
                    <a:lnTo>
                      <a:pt x="907" y="691"/>
                    </a:lnTo>
                    <a:lnTo>
                      <a:pt x="907" y="691"/>
                    </a:lnTo>
                    <a:lnTo>
                      <a:pt x="907" y="691"/>
                    </a:lnTo>
                    <a:lnTo>
                      <a:pt x="905" y="691"/>
                    </a:lnTo>
                    <a:lnTo>
                      <a:pt x="905" y="691"/>
                    </a:lnTo>
                    <a:lnTo>
                      <a:pt x="905" y="691"/>
                    </a:lnTo>
                    <a:lnTo>
                      <a:pt x="903" y="691"/>
                    </a:lnTo>
                    <a:lnTo>
                      <a:pt x="903" y="691"/>
                    </a:lnTo>
                    <a:lnTo>
                      <a:pt x="903" y="691"/>
                    </a:lnTo>
                    <a:lnTo>
                      <a:pt x="903" y="691"/>
                    </a:lnTo>
                    <a:lnTo>
                      <a:pt x="903" y="691"/>
                    </a:lnTo>
                    <a:lnTo>
                      <a:pt x="901" y="691"/>
                    </a:lnTo>
                    <a:lnTo>
                      <a:pt x="901" y="689"/>
                    </a:lnTo>
                    <a:lnTo>
                      <a:pt x="901" y="689"/>
                    </a:lnTo>
                    <a:lnTo>
                      <a:pt x="901" y="689"/>
                    </a:lnTo>
                    <a:lnTo>
                      <a:pt x="899" y="688"/>
                    </a:lnTo>
                    <a:lnTo>
                      <a:pt x="899" y="688"/>
                    </a:lnTo>
                    <a:lnTo>
                      <a:pt x="899" y="688"/>
                    </a:lnTo>
                    <a:lnTo>
                      <a:pt x="899" y="688"/>
                    </a:lnTo>
                    <a:lnTo>
                      <a:pt x="897" y="688"/>
                    </a:lnTo>
                    <a:lnTo>
                      <a:pt x="897" y="688"/>
                    </a:lnTo>
                    <a:lnTo>
                      <a:pt x="897" y="688"/>
                    </a:lnTo>
                    <a:lnTo>
                      <a:pt x="896" y="688"/>
                    </a:lnTo>
                    <a:lnTo>
                      <a:pt x="896" y="688"/>
                    </a:lnTo>
                    <a:lnTo>
                      <a:pt x="896" y="688"/>
                    </a:lnTo>
                    <a:lnTo>
                      <a:pt x="896" y="688"/>
                    </a:lnTo>
                    <a:lnTo>
                      <a:pt x="894" y="688"/>
                    </a:lnTo>
                    <a:lnTo>
                      <a:pt x="894" y="688"/>
                    </a:lnTo>
                    <a:lnTo>
                      <a:pt x="894" y="686"/>
                    </a:lnTo>
                    <a:lnTo>
                      <a:pt x="894" y="686"/>
                    </a:lnTo>
                    <a:lnTo>
                      <a:pt x="892" y="686"/>
                    </a:lnTo>
                    <a:lnTo>
                      <a:pt x="892" y="686"/>
                    </a:lnTo>
                    <a:lnTo>
                      <a:pt x="892" y="688"/>
                    </a:lnTo>
                    <a:lnTo>
                      <a:pt x="890" y="688"/>
                    </a:lnTo>
                    <a:lnTo>
                      <a:pt x="890" y="688"/>
                    </a:lnTo>
                    <a:lnTo>
                      <a:pt x="890" y="688"/>
                    </a:lnTo>
                    <a:lnTo>
                      <a:pt x="890" y="688"/>
                    </a:lnTo>
                    <a:lnTo>
                      <a:pt x="890" y="688"/>
                    </a:lnTo>
                    <a:lnTo>
                      <a:pt x="890" y="688"/>
                    </a:lnTo>
                    <a:lnTo>
                      <a:pt x="890" y="688"/>
                    </a:lnTo>
                    <a:lnTo>
                      <a:pt x="888" y="686"/>
                    </a:lnTo>
                    <a:lnTo>
                      <a:pt x="890" y="686"/>
                    </a:lnTo>
                    <a:lnTo>
                      <a:pt x="890" y="686"/>
                    </a:lnTo>
                    <a:lnTo>
                      <a:pt x="888" y="686"/>
                    </a:lnTo>
                    <a:lnTo>
                      <a:pt x="888" y="686"/>
                    </a:lnTo>
                    <a:lnTo>
                      <a:pt x="888" y="684"/>
                    </a:lnTo>
                    <a:lnTo>
                      <a:pt x="888" y="684"/>
                    </a:lnTo>
                    <a:lnTo>
                      <a:pt x="888" y="684"/>
                    </a:lnTo>
                    <a:lnTo>
                      <a:pt x="888" y="682"/>
                    </a:lnTo>
                    <a:lnTo>
                      <a:pt x="888" y="682"/>
                    </a:lnTo>
                    <a:lnTo>
                      <a:pt x="888" y="682"/>
                    </a:lnTo>
                    <a:lnTo>
                      <a:pt x="888" y="682"/>
                    </a:lnTo>
                    <a:lnTo>
                      <a:pt x="888" y="682"/>
                    </a:lnTo>
                    <a:lnTo>
                      <a:pt x="888" y="680"/>
                    </a:lnTo>
                    <a:lnTo>
                      <a:pt x="888" y="680"/>
                    </a:lnTo>
                    <a:lnTo>
                      <a:pt x="888" y="680"/>
                    </a:lnTo>
                    <a:lnTo>
                      <a:pt x="887" y="680"/>
                    </a:lnTo>
                    <a:lnTo>
                      <a:pt x="887" y="679"/>
                    </a:lnTo>
                    <a:lnTo>
                      <a:pt x="887" y="679"/>
                    </a:lnTo>
                    <a:lnTo>
                      <a:pt x="887" y="679"/>
                    </a:lnTo>
                    <a:lnTo>
                      <a:pt x="885" y="679"/>
                    </a:lnTo>
                    <a:lnTo>
                      <a:pt x="885" y="679"/>
                    </a:lnTo>
                    <a:lnTo>
                      <a:pt x="885" y="679"/>
                    </a:lnTo>
                    <a:lnTo>
                      <a:pt x="885" y="679"/>
                    </a:lnTo>
                    <a:lnTo>
                      <a:pt x="887" y="679"/>
                    </a:lnTo>
                    <a:lnTo>
                      <a:pt x="887" y="679"/>
                    </a:lnTo>
                    <a:lnTo>
                      <a:pt x="887" y="677"/>
                    </a:lnTo>
                    <a:lnTo>
                      <a:pt x="887" y="677"/>
                    </a:lnTo>
                    <a:lnTo>
                      <a:pt x="887" y="675"/>
                    </a:lnTo>
                    <a:lnTo>
                      <a:pt x="888" y="675"/>
                    </a:lnTo>
                    <a:lnTo>
                      <a:pt x="888" y="673"/>
                    </a:lnTo>
                    <a:lnTo>
                      <a:pt x="888" y="673"/>
                    </a:lnTo>
                    <a:lnTo>
                      <a:pt x="888" y="673"/>
                    </a:lnTo>
                    <a:lnTo>
                      <a:pt x="888" y="671"/>
                    </a:lnTo>
                    <a:lnTo>
                      <a:pt x="888" y="671"/>
                    </a:lnTo>
                    <a:lnTo>
                      <a:pt x="888" y="671"/>
                    </a:lnTo>
                    <a:lnTo>
                      <a:pt x="888" y="670"/>
                    </a:lnTo>
                    <a:lnTo>
                      <a:pt x="888" y="670"/>
                    </a:lnTo>
                    <a:lnTo>
                      <a:pt x="888" y="670"/>
                    </a:lnTo>
                    <a:lnTo>
                      <a:pt x="888" y="670"/>
                    </a:lnTo>
                    <a:lnTo>
                      <a:pt x="888" y="668"/>
                    </a:lnTo>
                    <a:lnTo>
                      <a:pt x="888" y="668"/>
                    </a:lnTo>
                    <a:lnTo>
                      <a:pt x="888" y="668"/>
                    </a:lnTo>
                    <a:lnTo>
                      <a:pt x="888" y="668"/>
                    </a:lnTo>
                    <a:lnTo>
                      <a:pt x="888" y="666"/>
                    </a:lnTo>
                    <a:lnTo>
                      <a:pt x="888" y="666"/>
                    </a:lnTo>
                    <a:lnTo>
                      <a:pt x="888" y="666"/>
                    </a:lnTo>
                    <a:lnTo>
                      <a:pt x="888" y="666"/>
                    </a:lnTo>
                    <a:lnTo>
                      <a:pt x="888" y="666"/>
                    </a:lnTo>
                    <a:lnTo>
                      <a:pt x="888" y="664"/>
                    </a:lnTo>
                    <a:lnTo>
                      <a:pt x="888" y="664"/>
                    </a:lnTo>
                    <a:lnTo>
                      <a:pt x="888" y="664"/>
                    </a:lnTo>
                    <a:lnTo>
                      <a:pt x="888" y="664"/>
                    </a:lnTo>
                    <a:lnTo>
                      <a:pt x="888" y="664"/>
                    </a:lnTo>
                    <a:lnTo>
                      <a:pt x="888" y="664"/>
                    </a:lnTo>
                    <a:lnTo>
                      <a:pt x="888" y="664"/>
                    </a:lnTo>
                    <a:lnTo>
                      <a:pt x="888" y="662"/>
                    </a:lnTo>
                    <a:lnTo>
                      <a:pt x="888" y="662"/>
                    </a:lnTo>
                    <a:lnTo>
                      <a:pt x="888" y="662"/>
                    </a:lnTo>
                    <a:lnTo>
                      <a:pt x="887" y="662"/>
                    </a:lnTo>
                    <a:lnTo>
                      <a:pt x="888" y="662"/>
                    </a:lnTo>
                    <a:lnTo>
                      <a:pt x="888" y="660"/>
                    </a:lnTo>
                    <a:lnTo>
                      <a:pt x="888" y="660"/>
                    </a:lnTo>
                    <a:lnTo>
                      <a:pt x="887" y="660"/>
                    </a:lnTo>
                    <a:lnTo>
                      <a:pt x="887" y="660"/>
                    </a:lnTo>
                    <a:lnTo>
                      <a:pt x="887" y="660"/>
                    </a:lnTo>
                    <a:lnTo>
                      <a:pt x="887" y="659"/>
                    </a:lnTo>
                    <a:lnTo>
                      <a:pt x="887" y="659"/>
                    </a:lnTo>
                    <a:lnTo>
                      <a:pt x="887" y="659"/>
                    </a:lnTo>
                    <a:lnTo>
                      <a:pt x="887" y="659"/>
                    </a:lnTo>
                    <a:lnTo>
                      <a:pt x="887" y="657"/>
                    </a:lnTo>
                    <a:lnTo>
                      <a:pt x="887" y="657"/>
                    </a:lnTo>
                    <a:lnTo>
                      <a:pt x="887" y="655"/>
                    </a:lnTo>
                    <a:lnTo>
                      <a:pt x="887" y="655"/>
                    </a:lnTo>
                    <a:lnTo>
                      <a:pt x="887" y="655"/>
                    </a:lnTo>
                    <a:lnTo>
                      <a:pt x="887" y="655"/>
                    </a:lnTo>
                    <a:lnTo>
                      <a:pt x="887" y="655"/>
                    </a:lnTo>
                    <a:lnTo>
                      <a:pt x="885" y="653"/>
                    </a:lnTo>
                    <a:lnTo>
                      <a:pt x="885" y="653"/>
                    </a:lnTo>
                    <a:lnTo>
                      <a:pt x="885" y="651"/>
                    </a:lnTo>
                    <a:lnTo>
                      <a:pt x="885" y="651"/>
                    </a:lnTo>
                    <a:lnTo>
                      <a:pt x="885" y="651"/>
                    </a:lnTo>
                    <a:lnTo>
                      <a:pt x="885" y="651"/>
                    </a:lnTo>
                    <a:lnTo>
                      <a:pt x="885" y="650"/>
                    </a:lnTo>
                    <a:lnTo>
                      <a:pt x="885" y="650"/>
                    </a:lnTo>
                    <a:lnTo>
                      <a:pt x="885" y="650"/>
                    </a:lnTo>
                    <a:lnTo>
                      <a:pt x="885" y="648"/>
                    </a:lnTo>
                    <a:lnTo>
                      <a:pt x="885" y="648"/>
                    </a:lnTo>
                    <a:lnTo>
                      <a:pt x="885" y="648"/>
                    </a:lnTo>
                    <a:lnTo>
                      <a:pt x="883" y="648"/>
                    </a:lnTo>
                    <a:lnTo>
                      <a:pt x="883" y="648"/>
                    </a:lnTo>
                    <a:lnTo>
                      <a:pt x="883" y="646"/>
                    </a:lnTo>
                    <a:lnTo>
                      <a:pt x="883" y="646"/>
                    </a:lnTo>
                    <a:lnTo>
                      <a:pt x="883" y="646"/>
                    </a:lnTo>
                    <a:lnTo>
                      <a:pt x="883" y="646"/>
                    </a:lnTo>
                    <a:lnTo>
                      <a:pt x="883" y="646"/>
                    </a:lnTo>
                    <a:lnTo>
                      <a:pt x="883" y="644"/>
                    </a:lnTo>
                    <a:lnTo>
                      <a:pt x="883" y="644"/>
                    </a:lnTo>
                    <a:lnTo>
                      <a:pt x="883" y="644"/>
                    </a:lnTo>
                    <a:lnTo>
                      <a:pt x="883" y="644"/>
                    </a:lnTo>
                    <a:lnTo>
                      <a:pt x="883" y="644"/>
                    </a:lnTo>
                    <a:lnTo>
                      <a:pt x="881" y="642"/>
                    </a:lnTo>
                    <a:lnTo>
                      <a:pt x="881" y="642"/>
                    </a:lnTo>
                    <a:lnTo>
                      <a:pt x="881" y="642"/>
                    </a:lnTo>
                    <a:lnTo>
                      <a:pt x="881" y="642"/>
                    </a:lnTo>
                    <a:lnTo>
                      <a:pt x="879" y="642"/>
                    </a:lnTo>
                    <a:lnTo>
                      <a:pt x="879" y="642"/>
                    </a:lnTo>
                    <a:lnTo>
                      <a:pt x="879" y="642"/>
                    </a:lnTo>
                    <a:lnTo>
                      <a:pt x="879" y="641"/>
                    </a:lnTo>
                    <a:lnTo>
                      <a:pt x="879" y="641"/>
                    </a:lnTo>
                    <a:lnTo>
                      <a:pt x="879" y="641"/>
                    </a:lnTo>
                    <a:lnTo>
                      <a:pt x="879" y="639"/>
                    </a:lnTo>
                    <a:lnTo>
                      <a:pt x="878" y="639"/>
                    </a:lnTo>
                    <a:lnTo>
                      <a:pt x="878" y="639"/>
                    </a:lnTo>
                    <a:lnTo>
                      <a:pt x="878" y="639"/>
                    </a:lnTo>
                    <a:lnTo>
                      <a:pt x="878" y="639"/>
                    </a:lnTo>
                    <a:lnTo>
                      <a:pt x="878" y="639"/>
                    </a:lnTo>
                    <a:lnTo>
                      <a:pt x="878" y="639"/>
                    </a:lnTo>
                    <a:lnTo>
                      <a:pt x="878" y="639"/>
                    </a:lnTo>
                    <a:lnTo>
                      <a:pt x="876" y="639"/>
                    </a:lnTo>
                    <a:lnTo>
                      <a:pt x="876" y="639"/>
                    </a:lnTo>
                    <a:lnTo>
                      <a:pt x="876" y="639"/>
                    </a:lnTo>
                    <a:lnTo>
                      <a:pt x="876" y="639"/>
                    </a:lnTo>
                    <a:lnTo>
                      <a:pt x="876" y="639"/>
                    </a:lnTo>
                    <a:lnTo>
                      <a:pt x="874" y="639"/>
                    </a:lnTo>
                    <a:lnTo>
                      <a:pt x="874" y="639"/>
                    </a:lnTo>
                    <a:lnTo>
                      <a:pt x="874" y="639"/>
                    </a:lnTo>
                    <a:lnTo>
                      <a:pt x="874" y="639"/>
                    </a:lnTo>
                    <a:lnTo>
                      <a:pt x="874" y="639"/>
                    </a:lnTo>
                    <a:lnTo>
                      <a:pt x="874" y="639"/>
                    </a:lnTo>
                    <a:lnTo>
                      <a:pt x="874" y="639"/>
                    </a:lnTo>
                    <a:lnTo>
                      <a:pt x="872" y="639"/>
                    </a:lnTo>
                    <a:lnTo>
                      <a:pt x="872" y="639"/>
                    </a:lnTo>
                    <a:lnTo>
                      <a:pt x="872" y="639"/>
                    </a:lnTo>
                    <a:lnTo>
                      <a:pt x="872" y="639"/>
                    </a:lnTo>
                    <a:lnTo>
                      <a:pt x="872" y="639"/>
                    </a:lnTo>
                    <a:lnTo>
                      <a:pt x="870" y="639"/>
                    </a:lnTo>
                    <a:lnTo>
                      <a:pt x="870" y="639"/>
                    </a:lnTo>
                    <a:lnTo>
                      <a:pt x="870" y="639"/>
                    </a:lnTo>
                    <a:lnTo>
                      <a:pt x="870" y="639"/>
                    </a:lnTo>
                    <a:lnTo>
                      <a:pt x="870" y="639"/>
                    </a:lnTo>
                    <a:lnTo>
                      <a:pt x="869" y="639"/>
                    </a:lnTo>
                    <a:lnTo>
                      <a:pt x="869" y="639"/>
                    </a:lnTo>
                    <a:lnTo>
                      <a:pt x="869" y="639"/>
                    </a:lnTo>
                    <a:lnTo>
                      <a:pt x="869" y="639"/>
                    </a:lnTo>
                    <a:lnTo>
                      <a:pt x="867" y="639"/>
                    </a:lnTo>
                    <a:lnTo>
                      <a:pt x="867" y="639"/>
                    </a:lnTo>
                    <a:lnTo>
                      <a:pt x="867" y="639"/>
                    </a:lnTo>
                    <a:lnTo>
                      <a:pt x="867" y="639"/>
                    </a:lnTo>
                    <a:lnTo>
                      <a:pt x="867" y="639"/>
                    </a:lnTo>
                    <a:lnTo>
                      <a:pt x="865" y="639"/>
                    </a:lnTo>
                    <a:lnTo>
                      <a:pt x="865" y="639"/>
                    </a:lnTo>
                    <a:lnTo>
                      <a:pt x="865" y="639"/>
                    </a:lnTo>
                    <a:lnTo>
                      <a:pt x="865" y="639"/>
                    </a:lnTo>
                    <a:lnTo>
                      <a:pt x="863" y="637"/>
                    </a:lnTo>
                    <a:lnTo>
                      <a:pt x="863" y="637"/>
                    </a:lnTo>
                    <a:lnTo>
                      <a:pt x="863" y="637"/>
                    </a:lnTo>
                    <a:lnTo>
                      <a:pt x="863" y="637"/>
                    </a:lnTo>
                    <a:lnTo>
                      <a:pt x="861" y="637"/>
                    </a:lnTo>
                    <a:lnTo>
                      <a:pt x="861" y="637"/>
                    </a:lnTo>
                    <a:lnTo>
                      <a:pt x="861" y="637"/>
                    </a:lnTo>
                    <a:lnTo>
                      <a:pt x="861" y="637"/>
                    </a:lnTo>
                    <a:lnTo>
                      <a:pt x="861" y="637"/>
                    </a:lnTo>
                    <a:lnTo>
                      <a:pt x="859" y="637"/>
                    </a:lnTo>
                    <a:lnTo>
                      <a:pt x="859" y="637"/>
                    </a:lnTo>
                    <a:lnTo>
                      <a:pt x="859" y="637"/>
                    </a:lnTo>
                    <a:lnTo>
                      <a:pt x="859" y="637"/>
                    </a:lnTo>
                    <a:lnTo>
                      <a:pt x="859" y="637"/>
                    </a:lnTo>
                    <a:lnTo>
                      <a:pt x="858" y="637"/>
                    </a:lnTo>
                    <a:lnTo>
                      <a:pt x="858" y="637"/>
                    </a:lnTo>
                    <a:lnTo>
                      <a:pt x="858" y="637"/>
                    </a:lnTo>
                    <a:lnTo>
                      <a:pt x="858" y="637"/>
                    </a:lnTo>
                    <a:lnTo>
                      <a:pt x="856" y="637"/>
                    </a:lnTo>
                    <a:lnTo>
                      <a:pt x="856" y="637"/>
                    </a:lnTo>
                    <a:lnTo>
                      <a:pt x="856" y="637"/>
                    </a:lnTo>
                    <a:lnTo>
                      <a:pt x="856" y="637"/>
                    </a:lnTo>
                    <a:lnTo>
                      <a:pt x="856" y="637"/>
                    </a:lnTo>
                    <a:lnTo>
                      <a:pt x="854" y="637"/>
                    </a:lnTo>
                    <a:lnTo>
                      <a:pt x="854" y="637"/>
                    </a:lnTo>
                    <a:lnTo>
                      <a:pt x="854" y="637"/>
                    </a:lnTo>
                    <a:lnTo>
                      <a:pt x="854" y="637"/>
                    </a:lnTo>
                    <a:lnTo>
                      <a:pt x="852" y="637"/>
                    </a:lnTo>
                    <a:lnTo>
                      <a:pt x="852" y="637"/>
                    </a:lnTo>
                    <a:lnTo>
                      <a:pt x="852" y="637"/>
                    </a:lnTo>
                    <a:lnTo>
                      <a:pt x="852" y="637"/>
                    </a:lnTo>
                    <a:lnTo>
                      <a:pt x="852" y="637"/>
                    </a:lnTo>
                    <a:lnTo>
                      <a:pt x="852" y="637"/>
                    </a:lnTo>
                    <a:lnTo>
                      <a:pt x="850" y="637"/>
                    </a:lnTo>
                    <a:lnTo>
                      <a:pt x="850" y="637"/>
                    </a:lnTo>
                    <a:lnTo>
                      <a:pt x="850" y="637"/>
                    </a:lnTo>
                    <a:lnTo>
                      <a:pt x="850" y="637"/>
                    </a:lnTo>
                    <a:lnTo>
                      <a:pt x="850" y="637"/>
                    </a:lnTo>
                    <a:lnTo>
                      <a:pt x="850" y="639"/>
                    </a:lnTo>
                    <a:lnTo>
                      <a:pt x="850" y="639"/>
                    </a:lnTo>
                    <a:lnTo>
                      <a:pt x="849" y="639"/>
                    </a:lnTo>
                    <a:lnTo>
                      <a:pt x="849" y="639"/>
                    </a:lnTo>
                    <a:lnTo>
                      <a:pt x="849" y="639"/>
                    </a:lnTo>
                    <a:lnTo>
                      <a:pt x="849" y="637"/>
                    </a:lnTo>
                    <a:lnTo>
                      <a:pt x="849" y="637"/>
                    </a:lnTo>
                    <a:lnTo>
                      <a:pt x="847" y="637"/>
                    </a:lnTo>
                    <a:lnTo>
                      <a:pt x="847" y="637"/>
                    </a:lnTo>
                    <a:lnTo>
                      <a:pt x="847" y="637"/>
                    </a:lnTo>
                    <a:lnTo>
                      <a:pt x="847" y="637"/>
                    </a:lnTo>
                    <a:lnTo>
                      <a:pt x="847" y="637"/>
                    </a:lnTo>
                    <a:lnTo>
                      <a:pt x="847" y="637"/>
                    </a:lnTo>
                    <a:lnTo>
                      <a:pt x="847" y="637"/>
                    </a:lnTo>
                    <a:lnTo>
                      <a:pt x="845" y="637"/>
                    </a:lnTo>
                    <a:lnTo>
                      <a:pt x="845" y="637"/>
                    </a:lnTo>
                    <a:lnTo>
                      <a:pt x="845" y="637"/>
                    </a:lnTo>
                    <a:lnTo>
                      <a:pt x="845" y="637"/>
                    </a:lnTo>
                    <a:lnTo>
                      <a:pt x="845" y="637"/>
                    </a:lnTo>
                    <a:lnTo>
                      <a:pt x="845" y="637"/>
                    </a:lnTo>
                    <a:lnTo>
                      <a:pt x="843" y="637"/>
                    </a:lnTo>
                    <a:lnTo>
                      <a:pt x="843" y="637"/>
                    </a:lnTo>
                    <a:lnTo>
                      <a:pt x="843" y="637"/>
                    </a:lnTo>
                    <a:lnTo>
                      <a:pt x="843" y="637"/>
                    </a:lnTo>
                    <a:lnTo>
                      <a:pt x="843" y="637"/>
                    </a:lnTo>
                    <a:lnTo>
                      <a:pt x="843" y="637"/>
                    </a:lnTo>
                    <a:lnTo>
                      <a:pt x="841" y="635"/>
                    </a:lnTo>
                    <a:lnTo>
                      <a:pt x="841" y="635"/>
                    </a:lnTo>
                    <a:lnTo>
                      <a:pt x="841" y="635"/>
                    </a:lnTo>
                    <a:lnTo>
                      <a:pt x="841" y="635"/>
                    </a:lnTo>
                    <a:lnTo>
                      <a:pt x="841" y="635"/>
                    </a:lnTo>
                    <a:lnTo>
                      <a:pt x="841" y="635"/>
                    </a:lnTo>
                    <a:lnTo>
                      <a:pt x="840" y="635"/>
                    </a:lnTo>
                    <a:lnTo>
                      <a:pt x="840" y="635"/>
                    </a:lnTo>
                    <a:lnTo>
                      <a:pt x="840" y="635"/>
                    </a:lnTo>
                    <a:lnTo>
                      <a:pt x="840" y="635"/>
                    </a:lnTo>
                    <a:lnTo>
                      <a:pt x="840" y="635"/>
                    </a:lnTo>
                    <a:lnTo>
                      <a:pt x="840" y="635"/>
                    </a:lnTo>
                    <a:lnTo>
                      <a:pt x="840" y="635"/>
                    </a:lnTo>
                    <a:lnTo>
                      <a:pt x="838" y="635"/>
                    </a:lnTo>
                    <a:lnTo>
                      <a:pt x="838" y="635"/>
                    </a:lnTo>
                    <a:lnTo>
                      <a:pt x="838" y="635"/>
                    </a:lnTo>
                    <a:lnTo>
                      <a:pt x="838" y="635"/>
                    </a:lnTo>
                    <a:lnTo>
                      <a:pt x="838" y="633"/>
                    </a:lnTo>
                    <a:lnTo>
                      <a:pt x="838" y="633"/>
                    </a:lnTo>
                    <a:lnTo>
                      <a:pt x="838" y="633"/>
                    </a:lnTo>
                    <a:lnTo>
                      <a:pt x="838" y="633"/>
                    </a:lnTo>
                    <a:lnTo>
                      <a:pt x="836" y="633"/>
                    </a:lnTo>
                    <a:lnTo>
                      <a:pt x="836" y="633"/>
                    </a:lnTo>
                    <a:lnTo>
                      <a:pt x="836" y="633"/>
                    </a:lnTo>
                    <a:lnTo>
                      <a:pt x="836" y="632"/>
                    </a:lnTo>
                    <a:lnTo>
                      <a:pt x="836" y="632"/>
                    </a:lnTo>
                    <a:lnTo>
                      <a:pt x="834" y="632"/>
                    </a:lnTo>
                    <a:lnTo>
                      <a:pt x="834" y="632"/>
                    </a:lnTo>
                    <a:lnTo>
                      <a:pt x="834" y="632"/>
                    </a:lnTo>
                    <a:lnTo>
                      <a:pt x="832" y="630"/>
                    </a:lnTo>
                    <a:lnTo>
                      <a:pt x="832" y="630"/>
                    </a:lnTo>
                    <a:lnTo>
                      <a:pt x="832" y="630"/>
                    </a:lnTo>
                    <a:lnTo>
                      <a:pt x="832" y="630"/>
                    </a:lnTo>
                    <a:lnTo>
                      <a:pt x="832" y="630"/>
                    </a:lnTo>
                    <a:lnTo>
                      <a:pt x="832" y="630"/>
                    </a:lnTo>
                    <a:lnTo>
                      <a:pt x="832" y="630"/>
                    </a:lnTo>
                    <a:lnTo>
                      <a:pt x="832" y="628"/>
                    </a:lnTo>
                    <a:lnTo>
                      <a:pt x="831" y="628"/>
                    </a:lnTo>
                    <a:lnTo>
                      <a:pt x="831" y="628"/>
                    </a:lnTo>
                    <a:lnTo>
                      <a:pt x="831" y="628"/>
                    </a:lnTo>
                    <a:lnTo>
                      <a:pt x="831" y="628"/>
                    </a:lnTo>
                    <a:lnTo>
                      <a:pt x="831" y="626"/>
                    </a:lnTo>
                    <a:lnTo>
                      <a:pt x="831" y="626"/>
                    </a:lnTo>
                    <a:lnTo>
                      <a:pt x="831" y="626"/>
                    </a:lnTo>
                    <a:lnTo>
                      <a:pt x="831" y="626"/>
                    </a:lnTo>
                    <a:lnTo>
                      <a:pt x="831" y="626"/>
                    </a:lnTo>
                    <a:lnTo>
                      <a:pt x="831" y="626"/>
                    </a:lnTo>
                    <a:lnTo>
                      <a:pt x="831" y="626"/>
                    </a:lnTo>
                    <a:lnTo>
                      <a:pt x="829" y="626"/>
                    </a:lnTo>
                    <a:lnTo>
                      <a:pt x="829" y="624"/>
                    </a:lnTo>
                    <a:lnTo>
                      <a:pt x="829" y="624"/>
                    </a:lnTo>
                    <a:lnTo>
                      <a:pt x="829" y="624"/>
                    </a:lnTo>
                    <a:lnTo>
                      <a:pt x="829" y="624"/>
                    </a:lnTo>
                    <a:lnTo>
                      <a:pt x="829" y="624"/>
                    </a:lnTo>
                    <a:lnTo>
                      <a:pt x="829" y="624"/>
                    </a:lnTo>
                    <a:lnTo>
                      <a:pt x="829" y="624"/>
                    </a:lnTo>
                    <a:lnTo>
                      <a:pt x="829" y="624"/>
                    </a:lnTo>
                    <a:lnTo>
                      <a:pt x="829" y="624"/>
                    </a:lnTo>
                    <a:lnTo>
                      <a:pt x="829" y="624"/>
                    </a:lnTo>
                    <a:lnTo>
                      <a:pt x="827" y="624"/>
                    </a:lnTo>
                    <a:lnTo>
                      <a:pt x="827" y="624"/>
                    </a:lnTo>
                    <a:lnTo>
                      <a:pt x="827" y="622"/>
                    </a:lnTo>
                    <a:lnTo>
                      <a:pt x="827" y="622"/>
                    </a:lnTo>
                    <a:lnTo>
                      <a:pt x="827" y="622"/>
                    </a:lnTo>
                    <a:lnTo>
                      <a:pt x="827" y="622"/>
                    </a:lnTo>
                    <a:lnTo>
                      <a:pt x="827" y="622"/>
                    </a:lnTo>
                    <a:lnTo>
                      <a:pt x="827" y="622"/>
                    </a:lnTo>
                    <a:lnTo>
                      <a:pt x="827" y="622"/>
                    </a:lnTo>
                    <a:lnTo>
                      <a:pt x="827" y="622"/>
                    </a:lnTo>
                    <a:lnTo>
                      <a:pt x="827" y="621"/>
                    </a:lnTo>
                    <a:lnTo>
                      <a:pt x="827" y="621"/>
                    </a:lnTo>
                    <a:lnTo>
                      <a:pt x="827" y="621"/>
                    </a:lnTo>
                    <a:lnTo>
                      <a:pt x="827" y="621"/>
                    </a:lnTo>
                    <a:lnTo>
                      <a:pt x="825" y="621"/>
                    </a:lnTo>
                    <a:lnTo>
                      <a:pt x="825" y="621"/>
                    </a:lnTo>
                    <a:lnTo>
                      <a:pt x="825" y="621"/>
                    </a:lnTo>
                    <a:lnTo>
                      <a:pt x="825" y="621"/>
                    </a:lnTo>
                    <a:lnTo>
                      <a:pt x="825" y="619"/>
                    </a:lnTo>
                    <a:lnTo>
                      <a:pt x="825" y="619"/>
                    </a:lnTo>
                    <a:lnTo>
                      <a:pt x="825" y="619"/>
                    </a:lnTo>
                    <a:lnTo>
                      <a:pt x="825" y="619"/>
                    </a:lnTo>
                    <a:lnTo>
                      <a:pt x="825" y="619"/>
                    </a:lnTo>
                    <a:lnTo>
                      <a:pt x="825" y="617"/>
                    </a:lnTo>
                    <a:lnTo>
                      <a:pt x="825" y="617"/>
                    </a:lnTo>
                    <a:lnTo>
                      <a:pt x="825" y="617"/>
                    </a:lnTo>
                    <a:lnTo>
                      <a:pt x="825" y="617"/>
                    </a:lnTo>
                    <a:lnTo>
                      <a:pt x="825" y="617"/>
                    </a:lnTo>
                    <a:lnTo>
                      <a:pt x="825" y="617"/>
                    </a:lnTo>
                    <a:lnTo>
                      <a:pt x="823" y="617"/>
                    </a:lnTo>
                    <a:lnTo>
                      <a:pt x="823" y="615"/>
                    </a:lnTo>
                    <a:lnTo>
                      <a:pt x="823" y="615"/>
                    </a:lnTo>
                    <a:lnTo>
                      <a:pt x="823" y="615"/>
                    </a:lnTo>
                    <a:lnTo>
                      <a:pt x="823" y="615"/>
                    </a:lnTo>
                    <a:lnTo>
                      <a:pt x="823" y="615"/>
                    </a:lnTo>
                    <a:lnTo>
                      <a:pt x="823" y="613"/>
                    </a:lnTo>
                    <a:lnTo>
                      <a:pt x="823" y="613"/>
                    </a:lnTo>
                    <a:lnTo>
                      <a:pt x="823" y="613"/>
                    </a:lnTo>
                    <a:lnTo>
                      <a:pt x="823" y="613"/>
                    </a:lnTo>
                    <a:lnTo>
                      <a:pt x="823" y="613"/>
                    </a:lnTo>
                    <a:lnTo>
                      <a:pt x="822" y="613"/>
                    </a:lnTo>
                    <a:lnTo>
                      <a:pt x="822" y="612"/>
                    </a:lnTo>
                    <a:lnTo>
                      <a:pt x="822" y="612"/>
                    </a:lnTo>
                    <a:lnTo>
                      <a:pt x="822" y="612"/>
                    </a:lnTo>
                    <a:lnTo>
                      <a:pt x="822" y="612"/>
                    </a:lnTo>
                    <a:lnTo>
                      <a:pt x="822" y="612"/>
                    </a:lnTo>
                    <a:lnTo>
                      <a:pt x="820" y="612"/>
                    </a:lnTo>
                    <a:lnTo>
                      <a:pt x="820" y="612"/>
                    </a:lnTo>
                    <a:lnTo>
                      <a:pt x="820" y="612"/>
                    </a:lnTo>
                    <a:lnTo>
                      <a:pt x="820" y="612"/>
                    </a:lnTo>
                    <a:lnTo>
                      <a:pt x="820" y="612"/>
                    </a:lnTo>
                    <a:lnTo>
                      <a:pt x="820" y="612"/>
                    </a:lnTo>
                    <a:lnTo>
                      <a:pt x="820" y="610"/>
                    </a:lnTo>
                    <a:lnTo>
                      <a:pt x="818" y="610"/>
                    </a:lnTo>
                    <a:lnTo>
                      <a:pt x="818" y="610"/>
                    </a:lnTo>
                    <a:lnTo>
                      <a:pt x="818" y="610"/>
                    </a:lnTo>
                    <a:lnTo>
                      <a:pt x="818" y="610"/>
                    </a:lnTo>
                    <a:lnTo>
                      <a:pt x="818" y="610"/>
                    </a:lnTo>
                    <a:lnTo>
                      <a:pt x="818" y="608"/>
                    </a:lnTo>
                    <a:lnTo>
                      <a:pt x="816" y="608"/>
                    </a:lnTo>
                    <a:lnTo>
                      <a:pt x="816" y="608"/>
                    </a:lnTo>
                    <a:lnTo>
                      <a:pt x="816" y="608"/>
                    </a:lnTo>
                    <a:lnTo>
                      <a:pt x="816" y="608"/>
                    </a:lnTo>
                    <a:lnTo>
                      <a:pt x="816" y="608"/>
                    </a:lnTo>
                    <a:lnTo>
                      <a:pt x="816" y="608"/>
                    </a:lnTo>
                    <a:lnTo>
                      <a:pt x="816" y="608"/>
                    </a:lnTo>
                    <a:lnTo>
                      <a:pt x="814" y="608"/>
                    </a:lnTo>
                    <a:lnTo>
                      <a:pt x="814" y="608"/>
                    </a:lnTo>
                    <a:lnTo>
                      <a:pt x="814" y="608"/>
                    </a:lnTo>
                    <a:lnTo>
                      <a:pt x="814" y="608"/>
                    </a:lnTo>
                    <a:lnTo>
                      <a:pt x="814" y="608"/>
                    </a:lnTo>
                    <a:lnTo>
                      <a:pt x="814" y="608"/>
                    </a:lnTo>
                    <a:lnTo>
                      <a:pt x="814" y="608"/>
                    </a:lnTo>
                    <a:lnTo>
                      <a:pt x="814" y="608"/>
                    </a:lnTo>
                    <a:lnTo>
                      <a:pt x="812" y="608"/>
                    </a:lnTo>
                    <a:lnTo>
                      <a:pt x="812" y="608"/>
                    </a:lnTo>
                    <a:lnTo>
                      <a:pt x="811" y="608"/>
                    </a:lnTo>
                    <a:lnTo>
                      <a:pt x="811" y="608"/>
                    </a:lnTo>
                    <a:lnTo>
                      <a:pt x="811" y="608"/>
                    </a:lnTo>
                    <a:lnTo>
                      <a:pt x="811" y="608"/>
                    </a:lnTo>
                    <a:lnTo>
                      <a:pt x="811" y="608"/>
                    </a:lnTo>
                    <a:lnTo>
                      <a:pt x="811" y="608"/>
                    </a:lnTo>
                    <a:lnTo>
                      <a:pt x="811" y="608"/>
                    </a:lnTo>
                    <a:lnTo>
                      <a:pt x="809" y="608"/>
                    </a:lnTo>
                    <a:lnTo>
                      <a:pt x="809" y="608"/>
                    </a:lnTo>
                    <a:lnTo>
                      <a:pt x="809" y="608"/>
                    </a:lnTo>
                    <a:lnTo>
                      <a:pt x="809" y="608"/>
                    </a:lnTo>
                    <a:lnTo>
                      <a:pt x="809" y="608"/>
                    </a:lnTo>
                    <a:lnTo>
                      <a:pt x="809" y="608"/>
                    </a:lnTo>
                    <a:lnTo>
                      <a:pt x="807" y="608"/>
                    </a:lnTo>
                    <a:lnTo>
                      <a:pt x="807" y="608"/>
                    </a:lnTo>
                    <a:lnTo>
                      <a:pt x="807" y="608"/>
                    </a:lnTo>
                    <a:lnTo>
                      <a:pt x="807" y="608"/>
                    </a:lnTo>
                    <a:lnTo>
                      <a:pt x="805" y="608"/>
                    </a:lnTo>
                    <a:lnTo>
                      <a:pt x="805" y="608"/>
                    </a:lnTo>
                    <a:lnTo>
                      <a:pt x="805" y="606"/>
                    </a:lnTo>
                    <a:lnTo>
                      <a:pt x="805" y="606"/>
                    </a:lnTo>
                    <a:lnTo>
                      <a:pt x="805" y="606"/>
                    </a:lnTo>
                    <a:lnTo>
                      <a:pt x="805" y="606"/>
                    </a:lnTo>
                    <a:lnTo>
                      <a:pt x="805" y="606"/>
                    </a:lnTo>
                    <a:lnTo>
                      <a:pt x="803" y="606"/>
                    </a:lnTo>
                    <a:lnTo>
                      <a:pt x="803" y="606"/>
                    </a:lnTo>
                    <a:lnTo>
                      <a:pt x="803" y="606"/>
                    </a:lnTo>
                    <a:lnTo>
                      <a:pt x="803" y="606"/>
                    </a:lnTo>
                    <a:lnTo>
                      <a:pt x="803" y="606"/>
                    </a:lnTo>
                    <a:lnTo>
                      <a:pt x="803" y="604"/>
                    </a:lnTo>
                    <a:lnTo>
                      <a:pt x="803" y="604"/>
                    </a:lnTo>
                    <a:lnTo>
                      <a:pt x="803" y="604"/>
                    </a:lnTo>
                    <a:lnTo>
                      <a:pt x="802" y="604"/>
                    </a:lnTo>
                    <a:lnTo>
                      <a:pt x="802" y="604"/>
                    </a:lnTo>
                    <a:lnTo>
                      <a:pt x="802" y="604"/>
                    </a:lnTo>
                    <a:lnTo>
                      <a:pt x="800" y="604"/>
                    </a:lnTo>
                    <a:lnTo>
                      <a:pt x="800" y="604"/>
                    </a:lnTo>
                    <a:lnTo>
                      <a:pt x="800" y="603"/>
                    </a:lnTo>
                    <a:lnTo>
                      <a:pt x="800" y="603"/>
                    </a:lnTo>
                    <a:lnTo>
                      <a:pt x="800" y="603"/>
                    </a:lnTo>
                    <a:lnTo>
                      <a:pt x="800" y="603"/>
                    </a:lnTo>
                    <a:lnTo>
                      <a:pt x="798" y="603"/>
                    </a:lnTo>
                    <a:lnTo>
                      <a:pt x="798" y="603"/>
                    </a:lnTo>
                    <a:lnTo>
                      <a:pt x="798" y="603"/>
                    </a:lnTo>
                    <a:lnTo>
                      <a:pt x="798" y="603"/>
                    </a:lnTo>
                    <a:lnTo>
                      <a:pt x="798" y="603"/>
                    </a:lnTo>
                    <a:lnTo>
                      <a:pt x="796" y="601"/>
                    </a:lnTo>
                    <a:lnTo>
                      <a:pt x="796" y="603"/>
                    </a:lnTo>
                    <a:lnTo>
                      <a:pt x="794" y="601"/>
                    </a:lnTo>
                    <a:lnTo>
                      <a:pt x="794" y="601"/>
                    </a:lnTo>
                    <a:lnTo>
                      <a:pt x="793" y="601"/>
                    </a:lnTo>
                    <a:lnTo>
                      <a:pt x="793" y="601"/>
                    </a:lnTo>
                    <a:lnTo>
                      <a:pt x="793" y="601"/>
                    </a:lnTo>
                    <a:lnTo>
                      <a:pt x="793" y="601"/>
                    </a:lnTo>
                    <a:lnTo>
                      <a:pt x="793" y="601"/>
                    </a:lnTo>
                    <a:lnTo>
                      <a:pt x="791" y="601"/>
                    </a:lnTo>
                    <a:lnTo>
                      <a:pt x="791" y="601"/>
                    </a:lnTo>
                    <a:lnTo>
                      <a:pt x="791" y="601"/>
                    </a:lnTo>
                    <a:lnTo>
                      <a:pt x="791" y="601"/>
                    </a:lnTo>
                    <a:lnTo>
                      <a:pt x="791" y="601"/>
                    </a:lnTo>
                    <a:lnTo>
                      <a:pt x="791" y="599"/>
                    </a:lnTo>
                    <a:lnTo>
                      <a:pt x="789" y="599"/>
                    </a:lnTo>
                    <a:lnTo>
                      <a:pt x="789" y="599"/>
                    </a:lnTo>
                    <a:lnTo>
                      <a:pt x="789" y="599"/>
                    </a:lnTo>
                    <a:lnTo>
                      <a:pt x="789" y="599"/>
                    </a:lnTo>
                    <a:lnTo>
                      <a:pt x="789" y="599"/>
                    </a:lnTo>
                    <a:lnTo>
                      <a:pt x="789" y="599"/>
                    </a:lnTo>
                    <a:lnTo>
                      <a:pt x="787" y="597"/>
                    </a:lnTo>
                    <a:lnTo>
                      <a:pt x="787" y="597"/>
                    </a:lnTo>
                    <a:lnTo>
                      <a:pt x="787" y="597"/>
                    </a:lnTo>
                    <a:lnTo>
                      <a:pt x="787" y="599"/>
                    </a:lnTo>
                    <a:lnTo>
                      <a:pt x="785" y="599"/>
                    </a:lnTo>
                    <a:lnTo>
                      <a:pt x="785" y="599"/>
                    </a:lnTo>
                    <a:lnTo>
                      <a:pt x="785" y="599"/>
                    </a:lnTo>
                    <a:lnTo>
                      <a:pt x="785" y="597"/>
                    </a:lnTo>
                    <a:lnTo>
                      <a:pt x="785" y="597"/>
                    </a:lnTo>
                    <a:lnTo>
                      <a:pt x="785" y="597"/>
                    </a:lnTo>
                    <a:lnTo>
                      <a:pt x="785" y="597"/>
                    </a:lnTo>
                    <a:lnTo>
                      <a:pt x="784" y="597"/>
                    </a:lnTo>
                    <a:lnTo>
                      <a:pt x="784" y="597"/>
                    </a:lnTo>
                    <a:lnTo>
                      <a:pt x="784" y="597"/>
                    </a:lnTo>
                    <a:lnTo>
                      <a:pt x="784" y="597"/>
                    </a:lnTo>
                    <a:lnTo>
                      <a:pt x="784" y="597"/>
                    </a:lnTo>
                    <a:lnTo>
                      <a:pt x="784" y="597"/>
                    </a:lnTo>
                    <a:lnTo>
                      <a:pt x="782" y="597"/>
                    </a:lnTo>
                    <a:lnTo>
                      <a:pt x="782" y="597"/>
                    </a:lnTo>
                    <a:lnTo>
                      <a:pt x="782" y="597"/>
                    </a:lnTo>
                    <a:lnTo>
                      <a:pt x="782" y="597"/>
                    </a:lnTo>
                    <a:lnTo>
                      <a:pt x="782" y="597"/>
                    </a:lnTo>
                    <a:lnTo>
                      <a:pt x="782" y="597"/>
                    </a:lnTo>
                    <a:lnTo>
                      <a:pt x="782" y="595"/>
                    </a:lnTo>
                    <a:lnTo>
                      <a:pt x="782" y="595"/>
                    </a:lnTo>
                    <a:lnTo>
                      <a:pt x="782" y="595"/>
                    </a:lnTo>
                    <a:lnTo>
                      <a:pt x="780" y="595"/>
                    </a:lnTo>
                    <a:lnTo>
                      <a:pt x="780" y="594"/>
                    </a:lnTo>
                    <a:lnTo>
                      <a:pt x="780" y="594"/>
                    </a:lnTo>
                    <a:lnTo>
                      <a:pt x="780" y="594"/>
                    </a:lnTo>
                    <a:lnTo>
                      <a:pt x="780" y="594"/>
                    </a:lnTo>
                    <a:lnTo>
                      <a:pt x="780" y="594"/>
                    </a:lnTo>
                    <a:lnTo>
                      <a:pt x="780" y="594"/>
                    </a:lnTo>
                    <a:lnTo>
                      <a:pt x="780" y="594"/>
                    </a:lnTo>
                    <a:lnTo>
                      <a:pt x="780" y="592"/>
                    </a:lnTo>
                    <a:lnTo>
                      <a:pt x="780" y="592"/>
                    </a:lnTo>
                    <a:lnTo>
                      <a:pt x="780" y="592"/>
                    </a:lnTo>
                    <a:lnTo>
                      <a:pt x="778" y="592"/>
                    </a:lnTo>
                    <a:lnTo>
                      <a:pt x="778" y="592"/>
                    </a:lnTo>
                    <a:lnTo>
                      <a:pt x="778" y="592"/>
                    </a:lnTo>
                    <a:lnTo>
                      <a:pt x="778" y="592"/>
                    </a:lnTo>
                    <a:lnTo>
                      <a:pt x="778" y="592"/>
                    </a:lnTo>
                    <a:lnTo>
                      <a:pt x="778" y="592"/>
                    </a:lnTo>
                    <a:lnTo>
                      <a:pt x="776" y="590"/>
                    </a:lnTo>
                    <a:lnTo>
                      <a:pt x="776" y="590"/>
                    </a:lnTo>
                    <a:lnTo>
                      <a:pt x="776" y="592"/>
                    </a:lnTo>
                    <a:lnTo>
                      <a:pt x="776" y="592"/>
                    </a:lnTo>
                    <a:lnTo>
                      <a:pt x="776" y="592"/>
                    </a:lnTo>
                    <a:lnTo>
                      <a:pt x="776" y="592"/>
                    </a:lnTo>
                    <a:lnTo>
                      <a:pt x="776" y="592"/>
                    </a:lnTo>
                    <a:lnTo>
                      <a:pt x="776" y="592"/>
                    </a:lnTo>
                    <a:lnTo>
                      <a:pt x="774" y="592"/>
                    </a:lnTo>
                    <a:lnTo>
                      <a:pt x="774" y="594"/>
                    </a:lnTo>
                    <a:lnTo>
                      <a:pt x="774" y="594"/>
                    </a:lnTo>
                    <a:lnTo>
                      <a:pt x="774" y="594"/>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0"/>
                    </a:lnTo>
                    <a:lnTo>
                      <a:pt x="773" y="590"/>
                    </a:lnTo>
                    <a:lnTo>
                      <a:pt x="771" y="590"/>
                    </a:lnTo>
                    <a:lnTo>
                      <a:pt x="771" y="590"/>
                    </a:lnTo>
                    <a:lnTo>
                      <a:pt x="771" y="590"/>
                    </a:lnTo>
                    <a:lnTo>
                      <a:pt x="771" y="590"/>
                    </a:lnTo>
                    <a:lnTo>
                      <a:pt x="771" y="588"/>
                    </a:lnTo>
                    <a:lnTo>
                      <a:pt x="769" y="588"/>
                    </a:lnTo>
                    <a:lnTo>
                      <a:pt x="769" y="588"/>
                    </a:lnTo>
                    <a:lnTo>
                      <a:pt x="769" y="588"/>
                    </a:lnTo>
                    <a:lnTo>
                      <a:pt x="769" y="588"/>
                    </a:lnTo>
                    <a:lnTo>
                      <a:pt x="769" y="586"/>
                    </a:lnTo>
                    <a:lnTo>
                      <a:pt x="769" y="586"/>
                    </a:lnTo>
                    <a:lnTo>
                      <a:pt x="769" y="586"/>
                    </a:lnTo>
                    <a:lnTo>
                      <a:pt x="769" y="586"/>
                    </a:lnTo>
                    <a:lnTo>
                      <a:pt x="769" y="586"/>
                    </a:lnTo>
                    <a:lnTo>
                      <a:pt x="769" y="586"/>
                    </a:lnTo>
                    <a:lnTo>
                      <a:pt x="769" y="586"/>
                    </a:lnTo>
                    <a:lnTo>
                      <a:pt x="769" y="584"/>
                    </a:lnTo>
                    <a:lnTo>
                      <a:pt x="767" y="584"/>
                    </a:lnTo>
                    <a:lnTo>
                      <a:pt x="767" y="584"/>
                    </a:lnTo>
                    <a:lnTo>
                      <a:pt x="767" y="584"/>
                    </a:lnTo>
                    <a:lnTo>
                      <a:pt x="767" y="584"/>
                    </a:lnTo>
                    <a:lnTo>
                      <a:pt x="767" y="584"/>
                    </a:lnTo>
                    <a:lnTo>
                      <a:pt x="765" y="584"/>
                    </a:lnTo>
                    <a:lnTo>
                      <a:pt x="765" y="583"/>
                    </a:lnTo>
                    <a:lnTo>
                      <a:pt x="765" y="583"/>
                    </a:lnTo>
                    <a:lnTo>
                      <a:pt x="765" y="583"/>
                    </a:lnTo>
                    <a:lnTo>
                      <a:pt x="765" y="583"/>
                    </a:lnTo>
                    <a:lnTo>
                      <a:pt x="767" y="583"/>
                    </a:lnTo>
                    <a:lnTo>
                      <a:pt x="765" y="583"/>
                    </a:lnTo>
                    <a:lnTo>
                      <a:pt x="765" y="583"/>
                    </a:lnTo>
                    <a:lnTo>
                      <a:pt x="765" y="583"/>
                    </a:lnTo>
                    <a:lnTo>
                      <a:pt x="765" y="583"/>
                    </a:lnTo>
                    <a:lnTo>
                      <a:pt x="765" y="581"/>
                    </a:lnTo>
                    <a:lnTo>
                      <a:pt x="765" y="581"/>
                    </a:lnTo>
                    <a:lnTo>
                      <a:pt x="765" y="581"/>
                    </a:lnTo>
                    <a:lnTo>
                      <a:pt x="765" y="581"/>
                    </a:lnTo>
                    <a:lnTo>
                      <a:pt x="764" y="581"/>
                    </a:lnTo>
                    <a:lnTo>
                      <a:pt x="764" y="581"/>
                    </a:lnTo>
                    <a:lnTo>
                      <a:pt x="764" y="581"/>
                    </a:lnTo>
                    <a:lnTo>
                      <a:pt x="764" y="581"/>
                    </a:lnTo>
                    <a:lnTo>
                      <a:pt x="764" y="581"/>
                    </a:lnTo>
                    <a:lnTo>
                      <a:pt x="762" y="579"/>
                    </a:lnTo>
                    <a:lnTo>
                      <a:pt x="762" y="579"/>
                    </a:lnTo>
                    <a:lnTo>
                      <a:pt x="762" y="579"/>
                    </a:lnTo>
                    <a:lnTo>
                      <a:pt x="762" y="579"/>
                    </a:lnTo>
                    <a:lnTo>
                      <a:pt x="762" y="579"/>
                    </a:lnTo>
                    <a:lnTo>
                      <a:pt x="762" y="579"/>
                    </a:lnTo>
                    <a:lnTo>
                      <a:pt x="762" y="579"/>
                    </a:lnTo>
                    <a:lnTo>
                      <a:pt x="762" y="579"/>
                    </a:lnTo>
                    <a:lnTo>
                      <a:pt x="762" y="577"/>
                    </a:lnTo>
                    <a:lnTo>
                      <a:pt x="762" y="577"/>
                    </a:lnTo>
                    <a:lnTo>
                      <a:pt x="760" y="577"/>
                    </a:lnTo>
                    <a:lnTo>
                      <a:pt x="760" y="577"/>
                    </a:lnTo>
                    <a:lnTo>
                      <a:pt x="762" y="577"/>
                    </a:lnTo>
                    <a:lnTo>
                      <a:pt x="762" y="577"/>
                    </a:lnTo>
                    <a:lnTo>
                      <a:pt x="762" y="577"/>
                    </a:lnTo>
                    <a:lnTo>
                      <a:pt x="760" y="577"/>
                    </a:lnTo>
                    <a:lnTo>
                      <a:pt x="760" y="575"/>
                    </a:lnTo>
                    <a:lnTo>
                      <a:pt x="760" y="575"/>
                    </a:lnTo>
                    <a:lnTo>
                      <a:pt x="760" y="575"/>
                    </a:lnTo>
                    <a:lnTo>
                      <a:pt x="760" y="575"/>
                    </a:lnTo>
                    <a:lnTo>
                      <a:pt x="760" y="575"/>
                    </a:lnTo>
                    <a:lnTo>
                      <a:pt x="760" y="575"/>
                    </a:lnTo>
                    <a:lnTo>
                      <a:pt x="760" y="575"/>
                    </a:lnTo>
                    <a:lnTo>
                      <a:pt x="760" y="575"/>
                    </a:lnTo>
                    <a:lnTo>
                      <a:pt x="760" y="575"/>
                    </a:lnTo>
                    <a:lnTo>
                      <a:pt x="760" y="575"/>
                    </a:lnTo>
                    <a:lnTo>
                      <a:pt x="760" y="574"/>
                    </a:lnTo>
                    <a:lnTo>
                      <a:pt x="760" y="574"/>
                    </a:lnTo>
                    <a:lnTo>
                      <a:pt x="760" y="574"/>
                    </a:lnTo>
                    <a:lnTo>
                      <a:pt x="760" y="574"/>
                    </a:lnTo>
                    <a:lnTo>
                      <a:pt x="758" y="574"/>
                    </a:lnTo>
                    <a:lnTo>
                      <a:pt x="758" y="574"/>
                    </a:lnTo>
                    <a:lnTo>
                      <a:pt x="758" y="574"/>
                    </a:lnTo>
                    <a:lnTo>
                      <a:pt x="758" y="574"/>
                    </a:lnTo>
                    <a:lnTo>
                      <a:pt x="756" y="574"/>
                    </a:lnTo>
                    <a:lnTo>
                      <a:pt x="756" y="574"/>
                    </a:lnTo>
                    <a:lnTo>
                      <a:pt x="756" y="574"/>
                    </a:lnTo>
                    <a:lnTo>
                      <a:pt x="756" y="574"/>
                    </a:lnTo>
                    <a:lnTo>
                      <a:pt x="755" y="574"/>
                    </a:lnTo>
                    <a:lnTo>
                      <a:pt x="755" y="572"/>
                    </a:lnTo>
                    <a:lnTo>
                      <a:pt x="755" y="572"/>
                    </a:lnTo>
                    <a:lnTo>
                      <a:pt x="755" y="572"/>
                    </a:lnTo>
                    <a:lnTo>
                      <a:pt x="755" y="572"/>
                    </a:lnTo>
                    <a:lnTo>
                      <a:pt x="755" y="572"/>
                    </a:lnTo>
                    <a:lnTo>
                      <a:pt x="753" y="572"/>
                    </a:lnTo>
                    <a:lnTo>
                      <a:pt x="753" y="572"/>
                    </a:lnTo>
                    <a:lnTo>
                      <a:pt x="753" y="572"/>
                    </a:lnTo>
                    <a:lnTo>
                      <a:pt x="753" y="572"/>
                    </a:lnTo>
                    <a:lnTo>
                      <a:pt x="753" y="572"/>
                    </a:lnTo>
                    <a:lnTo>
                      <a:pt x="753" y="572"/>
                    </a:lnTo>
                    <a:lnTo>
                      <a:pt x="753" y="572"/>
                    </a:lnTo>
                    <a:lnTo>
                      <a:pt x="751" y="572"/>
                    </a:lnTo>
                    <a:lnTo>
                      <a:pt x="751" y="572"/>
                    </a:lnTo>
                    <a:lnTo>
                      <a:pt x="751" y="572"/>
                    </a:lnTo>
                    <a:lnTo>
                      <a:pt x="751" y="570"/>
                    </a:lnTo>
                    <a:lnTo>
                      <a:pt x="751" y="570"/>
                    </a:lnTo>
                    <a:lnTo>
                      <a:pt x="751" y="570"/>
                    </a:lnTo>
                    <a:lnTo>
                      <a:pt x="749" y="570"/>
                    </a:lnTo>
                    <a:lnTo>
                      <a:pt x="749" y="570"/>
                    </a:lnTo>
                    <a:lnTo>
                      <a:pt x="749" y="570"/>
                    </a:lnTo>
                    <a:lnTo>
                      <a:pt x="749" y="570"/>
                    </a:lnTo>
                    <a:lnTo>
                      <a:pt x="749" y="570"/>
                    </a:lnTo>
                    <a:lnTo>
                      <a:pt x="749" y="570"/>
                    </a:lnTo>
                    <a:lnTo>
                      <a:pt x="747" y="570"/>
                    </a:lnTo>
                    <a:lnTo>
                      <a:pt x="747" y="570"/>
                    </a:lnTo>
                    <a:lnTo>
                      <a:pt x="747" y="570"/>
                    </a:lnTo>
                    <a:lnTo>
                      <a:pt x="747" y="570"/>
                    </a:lnTo>
                    <a:lnTo>
                      <a:pt x="747" y="570"/>
                    </a:lnTo>
                    <a:lnTo>
                      <a:pt x="746" y="570"/>
                    </a:lnTo>
                    <a:lnTo>
                      <a:pt x="746" y="570"/>
                    </a:lnTo>
                    <a:lnTo>
                      <a:pt x="746" y="570"/>
                    </a:lnTo>
                    <a:lnTo>
                      <a:pt x="746" y="570"/>
                    </a:lnTo>
                    <a:lnTo>
                      <a:pt x="744" y="570"/>
                    </a:lnTo>
                    <a:lnTo>
                      <a:pt x="744" y="570"/>
                    </a:lnTo>
                    <a:lnTo>
                      <a:pt x="744" y="570"/>
                    </a:lnTo>
                    <a:lnTo>
                      <a:pt x="744" y="572"/>
                    </a:lnTo>
                    <a:lnTo>
                      <a:pt x="744" y="572"/>
                    </a:lnTo>
                    <a:lnTo>
                      <a:pt x="744" y="570"/>
                    </a:lnTo>
                    <a:lnTo>
                      <a:pt x="742" y="570"/>
                    </a:lnTo>
                    <a:lnTo>
                      <a:pt x="742" y="570"/>
                    </a:lnTo>
                    <a:lnTo>
                      <a:pt x="742" y="570"/>
                    </a:lnTo>
                    <a:lnTo>
                      <a:pt x="742" y="570"/>
                    </a:lnTo>
                    <a:lnTo>
                      <a:pt x="742" y="570"/>
                    </a:lnTo>
                    <a:lnTo>
                      <a:pt x="740" y="570"/>
                    </a:lnTo>
                    <a:lnTo>
                      <a:pt x="740" y="570"/>
                    </a:lnTo>
                    <a:lnTo>
                      <a:pt x="740" y="570"/>
                    </a:lnTo>
                    <a:lnTo>
                      <a:pt x="740" y="572"/>
                    </a:lnTo>
                    <a:lnTo>
                      <a:pt x="740" y="572"/>
                    </a:lnTo>
                    <a:lnTo>
                      <a:pt x="737" y="572"/>
                    </a:lnTo>
                    <a:lnTo>
                      <a:pt x="737" y="572"/>
                    </a:lnTo>
                    <a:lnTo>
                      <a:pt x="737" y="570"/>
                    </a:lnTo>
                    <a:lnTo>
                      <a:pt x="737" y="570"/>
                    </a:lnTo>
                    <a:lnTo>
                      <a:pt x="737" y="570"/>
                    </a:lnTo>
                    <a:lnTo>
                      <a:pt x="737" y="570"/>
                    </a:lnTo>
                    <a:lnTo>
                      <a:pt x="737" y="570"/>
                    </a:lnTo>
                    <a:lnTo>
                      <a:pt x="735" y="570"/>
                    </a:lnTo>
                    <a:lnTo>
                      <a:pt x="735" y="572"/>
                    </a:lnTo>
                    <a:lnTo>
                      <a:pt x="735" y="572"/>
                    </a:lnTo>
                    <a:lnTo>
                      <a:pt x="735" y="572"/>
                    </a:lnTo>
                    <a:lnTo>
                      <a:pt x="735" y="572"/>
                    </a:lnTo>
                    <a:lnTo>
                      <a:pt x="735" y="572"/>
                    </a:lnTo>
                    <a:lnTo>
                      <a:pt x="735" y="574"/>
                    </a:lnTo>
                    <a:lnTo>
                      <a:pt x="735" y="574"/>
                    </a:lnTo>
                    <a:lnTo>
                      <a:pt x="735" y="574"/>
                    </a:lnTo>
                    <a:lnTo>
                      <a:pt x="735" y="575"/>
                    </a:lnTo>
                    <a:lnTo>
                      <a:pt x="735" y="575"/>
                    </a:lnTo>
                    <a:lnTo>
                      <a:pt x="735" y="575"/>
                    </a:lnTo>
                    <a:lnTo>
                      <a:pt x="735" y="577"/>
                    </a:lnTo>
                    <a:lnTo>
                      <a:pt x="733" y="575"/>
                    </a:lnTo>
                    <a:lnTo>
                      <a:pt x="733" y="575"/>
                    </a:lnTo>
                    <a:lnTo>
                      <a:pt x="733" y="575"/>
                    </a:lnTo>
                    <a:lnTo>
                      <a:pt x="733" y="577"/>
                    </a:lnTo>
                    <a:lnTo>
                      <a:pt x="733" y="577"/>
                    </a:lnTo>
                    <a:lnTo>
                      <a:pt x="733" y="577"/>
                    </a:lnTo>
                    <a:lnTo>
                      <a:pt x="733" y="577"/>
                    </a:lnTo>
                    <a:lnTo>
                      <a:pt x="733" y="577"/>
                    </a:lnTo>
                    <a:lnTo>
                      <a:pt x="731" y="577"/>
                    </a:lnTo>
                    <a:lnTo>
                      <a:pt x="731" y="577"/>
                    </a:lnTo>
                    <a:lnTo>
                      <a:pt x="731" y="577"/>
                    </a:lnTo>
                    <a:lnTo>
                      <a:pt x="731" y="577"/>
                    </a:lnTo>
                    <a:lnTo>
                      <a:pt x="731" y="577"/>
                    </a:lnTo>
                    <a:lnTo>
                      <a:pt x="731" y="577"/>
                    </a:lnTo>
                    <a:lnTo>
                      <a:pt x="731" y="577"/>
                    </a:lnTo>
                    <a:lnTo>
                      <a:pt x="731" y="577"/>
                    </a:lnTo>
                    <a:lnTo>
                      <a:pt x="729" y="577"/>
                    </a:lnTo>
                    <a:lnTo>
                      <a:pt x="729" y="577"/>
                    </a:lnTo>
                    <a:lnTo>
                      <a:pt x="729" y="577"/>
                    </a:lnTo>
                    <a:lnTo>
                      <a:pt x="729" y="575"/>
                    </a:lnTo>
                    <a:lnTo>
                      <a:pt x="729" y="575"/>
                    </a:lnTo>
                    <a:lnTo>
                      <a:pt x="729" y="575"/>
                    </a:lnTo>
                    <a:lnTo>
                      <a:pt x="729" y="575"/>
                    </a:lnTo>
                    <a:lnTo>
                      <a:pt x="727" y="575"/>
                    </a:lnTo>
                    <a:lnTo>
                      <a:pt x="727" y="575"/>
                    </a:lnTo>
                    <a:lnTo>
                      <a:pt x="727" y="575"/>
                    </a:lnTo>
                    <a:lnTo>
                      <a:pt x="727" y="575"/>
                    </a:lnTo>
                    <a:lnTo>
                      <a:pt x="727" y="575"/>
                    </a:lnTo>
                    <a:lnTo>
                      <a:pt x="727" y="575"/>
                    </a:lnTo>
                    <a:lnTo>
                      <a:pt x="727" y="575"/>
                    </a:lnTo>
                    <a:lnTo>
                      <a:pt x="726" y="575"/>
                    </a:lnTo>
                    <a:lnTo>
                      <a:pt x="726" y="577"/>
                    </a:lnTo>
                    <a:lnTo>
                      <a:pt x="726" y="577"/>
                    </a:lnTo>
                    <a:lnTo>
                      <a:pt x="726" y="577"/>
                    </a:lnTo>
                    <a:lnTo>
                      <a:pt x="726" y="577"/>
                    </a:lnTo>
                    <a:lnTo>
                      <a:pt x="726" y="577"/>
                    </a:lnTo>
                    <a:lnTo>
                      <a:pt x="726" y="577"/>
                    </a:lnTo>
                    <a:lnTo>
                      <a:pt x="726" y="577"/>
                    </a:lnTo>
                    <a:lnTo>
                      <a:pt x="726" y="579"/>
                    </a:lnTo>
                    <a:lnTo>
                      <a:pt x="726" y="579"/>
                    </a:lnTo>
                    <a:lnTo>
                      <a:pt x="726" y="579"/>
                    </a:lnTo>
                    <a:lnTo>
                      <a:pt x="724" y="579"/>
                    </a:lnTo>
                    <a:lnTo>
                      <a:pt x="724" y="579"/>
                    </a:lnTo>
                    <a:lnTo>
                      <a:pt x="724" y="579"/>
                    </a:lnTo>
                    <a:lnTo>
                      <a:pt x="724" y="579"/>
                    </a:lnTo>
                    <a:lnTo>
                      <a:pt x="724" y="579"/>
                    </a:lnTo>
                    <a:lnTo>
                      <a:pt x="722" y="579"/>
                    </a:lnTo>
                    <a:lnTo>
                      <a:pt x="722" y="579"/>
                    </a:lnTo>
                    <a:lnTo>
                      <a:pt x="722" y="579"/>
                    </a:lnTo>
                    <a:lnTo>
                      <a:pt x="722" y="581"/>
                    </a:lnTo>
                    <a:lnTo>
                      <a:pt x="720" y="583"/>
                    </a:lnTo>
                    <a:lnTo>
                      <a:pt x="720" y="583"/>
                    </a:lnTo>
                    <a:lnTo>
                      <a:pt x="720" y="583"/>
                    </a:lnTo>
                    <a:lnTo>
                      <a:pt x="720" y="583"/>
                    </a:lnTo>
                    <a:lnTo>
                      <a:pt x="720" y="583"/>
                    </a:lnTo>
                    <a:lnTo>
                      <a:pt x="720" y="583"/>
                    </a:lnTo>
                    <a:lnTo>
                      <a:pt x="718" y="583"/>
                    </a:lnTo>
                    <a:lnTo>
                      <a:pt x="718" y="583"/>
                    </a:lnTo>
                    <a:lnTo>
                      <a:pt x="718" y="583"/>
                    </a:lnTo>
                    <a:lnTo>
                      <a:pt x="718" y="583"/>
                    </a:lnTo>
                    <a:lnTo>
                      <a:pt x="718" y="583"/>
                    </a:lnTo>
                    <a:lnTo>
                      <a:pt x="718" y="583"/>
                    </a:lnTo>
                    <a:lnTo>
                      <a:pt x="717" y="583"/>
                    </a:lnTo>
                    <a:lnTo>
                      <a:pt x="717" y="584"/>
                    </a:lnTo>
                    <a:lnTo>
                      <a:pt x="717" y="584"/>
                    </a:lnTo>
                    <a:lnTo>
                      <a:pt x="715" y="586"/>
                    </a:lnTo>
                    <a:lnTo>
                      <a:pt x="715" y="586"/>
                    </a:lnTo>
                    <a:lnTo>
                      <a:pt x="715" y="586"/>
                    </a:lnTo>
                    <a:lnTo>
                      <a:pt x="715" y="586"/>
                    </a:lnTo>
                    <a:lnTo>
                      <a:pt x="713" y="586"/>
                    </a:lnTo>
                    <a:lnTo>
                      <a:pt x="713" y="586"/>
                    </a:lnTo>
                    <a:lnTo>
                      <a:pt x="713" y="586"/>
                    </a:lnTo>
                    <a:lnTo>
                      <a:pt x="713" y="586"/>
                    </a:lnTo>
                    <a:lnTo>
                      <a:pt x="713" y="586"/>
                    </a:lnTo>
                    <a:lnTo>
                      <a:pt x="711" y="586"/>
                    </a:lnTo>
                    <a:lnTo>
                      <a:pt x="711" y="586"/>
                    </a:lnTo>
                    <a:lnTo>
                      <a:pt x="711" y="586"/>
                    </a:lnTo>
                    <a:lnTo>
                      <a:pt x="711" y="586"/>
                    </a:lnTo>
                    <a:lnTo>
                      <a:pt x="709" y="586"/>
                    </a:lnTo>
                    <a:lnTo>
                      <a:pt x="709" y="586"/>
                    </a:lnTo>
                    <a:lnTo>
                      <a:pt x="709" y="586"/>
                    </a:lnTo>
                    <a:lnTo>
                      <a:pt x="708" y="586"/>
                    </a:lnTo>
                    <a:lnTo>
                      <a:pt x="708" y="586"/>
                    </a:lnTo>
                    <a:lnTo>
                      <a:pt x="708" y="586"/>
                    </a:lnTo>
                    <a:lnTo>
                      <a:pt x="708" y="586"/>
                    </a:lnTo>
                    <a:lnTo>
                      <a:pt x="708" y="586"/>
                    </a:lnTo>
                    <a:lnTo>
                      <a:pt x="708" y="586"/>
                    </a:lnTo>
                    <a:lnTo>
                      <a:pt x="708" y="586"/>
                    </a:lnTo>
                    <a:lnTo>
                      <a:pt x="708" y="586"/>
                    </a:lnTo>
                    <a:lnTo>
                      <a:pt x="708" y="588"/>
                    </a:lnTo>
                    <a:lnTo>
                      <a:pt x="708" y="588"/>
                    </a:lnTo>
                    <a:lnTo>
                      <a:pt x="708" y="588"/>
                    </a:lnTo>
                    <a:lnTo>
                      <a:pt x="708" y="588"/>
                    </a:lnTo>
                    <a:lnTo>
                      <a:pt x="708" y="588"/>
                    </a:lnTo>
                    <a:lnTo>
                      <a:pt x="708" y="588"/>
                    </a:lnTo>
                    <a:lnTo>
                      <a:pt x="708" y="588"/>
                    </a:lnTo>
                    <a:lnTo>
                      <a:pt x="706" y="588"/>
                    </a:lnTo>
                    <a:lnTo>
                      <a:pt x="706" y="588"/>
                    </a:lnTo>
                    <a:lnTo>
                      <a:pt x="706" y="588"/>
                    </a:lnTo>
                    <a:lnTo>
                      <a:pt x="706" y="588"/>
                    </a:lnTo>
                    <a:lnTo>
                      <a:pt x="706" y="588"/>
                    </a:lnTo>
                    <a:lnTo>
                      <a:pt x="706" y="588"/>
                    </a:lnTo>
                    <a:lnTo>
                      <a:pt x="704" y="588"/>
                    </a:lnTo>
                    <a:lnTo>
                      <a:pt x="704" y="588"/>
                    </a:lnTo>
                    <a:lnTo>
                      <a:pt x="704" y="588"/>
                    </a:lnTo>
                    <a:lnTo>
                      <a:pt x="704" y="586"/>
                    </a:lnTo>
                    <a:lnTo>
                      <a:pt x="704" y="586"/>
                    </a:lnTo>
                    <a:lnTo>
                      <a:pt x="704" y="586"/>
                    </a:lnTo>
                    <a:lnTo>
                      <a:pt x="704" y="586"/>
                    </a:lnTo>
                    <a:lnTo>
                      <a:pt x="704" y="586"/>
                    </a:lnTo>
                    <a:lnTo>
                      <a:pt x="704" y="586"/>
                    </a:lnTo>
                    <a:lnTo>
                      <a:pt x="704" y="584"/>
                    </a:lnTo>
                    <a:lnTo>
                      <a:pt x="702" y="584"/>
                    </a:lnTo>
                    <a:lnTo>
                      <a:pt x="702" y="584"/>
                    </a:lnTo>
                    <a:lnTo>
                      <a:pt x="702" y="584"/>
                    </a:lnTo>
                    <a:lnTo>
                      <a:pt x="702" y="584"/>
                    </a:lnTo>
                    <a:lnTo>
                      <a:pt x="700" y="584"/>
                    </a:lnTo>
                    <a:lnTo>
                      <a:pt x="700" y="584"/>
                    </a:lnTo>
                    <a:lnTo>
                      <a:pt x="700" y="584"/>
                    </a:lnTo>
                    <a:lnTo>
                      <a:pt x="700" y="584"/>
                    </a:lnTo>
                    <a:lnTo>
                      <a:pt x="700" y="584"/>
                    </a:lnTo>
                    <a:lnTo>
                      <a:pt x="699" y="584"/>
                    </a:lnTo>
                    <a:lnTo>
                      <a:pt x="699" y="584"/>
                    </a:lnTo>
                    <a:lnTo>
                      <a:pt x="699" y="583"/>
                    </a:lnTo>
                    <a:lnTo>
                      <a:pt x="699" y="583"/>
                    </a:lnTo>
                    <a:lnTo>
                      <a:pt x="699" y="583"/>
                    </a:lnTo>
                    <a:lnTo>
                      <a:pt x="699" y="583"/>
                    </a:lnTo>
                    <a:lnTo>
                      <a:pt x="699" y="583"/>
                    </a:lnTo>
                    <a:lnTo>
                      <a:pt x="699" y="583"/>
                    </a:lnTo>
                    <a:lnTo>
                      <a:pt x="697" y="583"/>
                    </a:lnTo>
                    <a:lnTo>
                      <a:pt x="697" y="583"/>
                    </a:lnTo>
                    <a:lnTo>
                      <a:pt x="697" y="583"/>
                    </a:lnTo>
                    <a:lnTo>
                      <a:pt x="697" y="583"/>
                    </a:lnTo>
                    <a:lnTo>
                      <a:pt x="697" y="583"/>
                    </a:lnTo>
                    <a:lnTo>
                      <a:pt x="697" y="583"/>
                    </a:lnTo>
                    <a:lnTo>
                      <a:pt x="697" y="583"/>
                    </a:lnTo>
                    <a:lnTo>
                      <a:pt x="697" y="583"/>
                    </a:lnTo>
                    <a:lnTo>
                      <a:pt x="695" y="583"/>
                    </a:lnTo>
                    <a:lnTo>
                      <a:pt x="695" y="583"/>
                    </a:lnTo>
                    <a:lnTo>
                      <a:pt x="695" y="583"/>
                    </a:lnTo>
                    <a:lnTo>
                      <a:pt x="695" y="583"/>
                    </a:lnTo>
                    <a:lnTo>
                      <a:pt x="695" y="583"/>
                    </a:lnTo>
                    <a:lnTo>
                      <a:pt x="697" y="581"/>
                    </a:lnTo>
                    <a:lnTo>
                      <a:pt x="697" y="581"/>
                    </a:lnTo>
                    <a:lnTo>
                      <a:pt x="697" y="581"/>
                    </a:lnTo>
                    <a:lnTo>
                      <a:pt x="697" y="581"/>
                    </a:lnTo>
                    <a:lnTo>
                      <a:pt x="697" y="581"/>
                    </a:lnTo>
                    <a:lnTo>
                      <a:pt x="697" y="579"/>
                    </a:lnTo>
                    <a:lnTo>
                      <a:pt x="697" y="579"/>
                    </a:lnTo>
                    <a:lnTo>
                      <a:pt x="697" y="579"/>
                    </a:lnTo>
                    <a:lnTo>
                      <a:pt x="697" y="579"/>
                    </a:lnTo>
                    <a:lnTo>
                      <a:pt x="697" y="579"/>
                    </a:lnTo>
                    <a:lnTo>
                      <a:pt x="697" y="579"/>
                    </a:lnTo>
                    <a:lnTo>
                      <a:pt x="697" y="579"/>
                    </a:lnTo>
                    <a:lnTo>
                      <a:pt x="697" y="579"/>
                    </a:lnTo>
                    <a:lnTo>
                      <a:pt x="697" y="579"/>
                    </a:lnTo>
                    <a:lnTo>
                      <a:pt x="695" y="577"/>
                    </a:lnTo>
                    <a:lnTo>
                      <a:pt x="695" y="577"/>
                    </a:lnTo>
                    <a:lnTo>
                      <a:pt x="695" y="577"/>
                    </a:lnTo>
                    <a:lnTo>
                      <a:pt x="695" y="577"/>
                    </a:lnTo>
                    <a:lnTo>
                      <a:pt x="695" y="577"/>
                    </a:lnTo>
                    <a:lnTo>
                      <a:pt x="695" y="577"/>
                    </a:lnTo>
                    <a:lnTo>
                      <a:pt x="693" y="577"/>
                    </a:lnTo>
                    <a:lnTo>
                      <a:pt x="693" y="577"/>
                    </a:lnTo>
                    <a:lnTo>
                      <a:pt x="693" y="577"/>
                    </a:lnTo>
                    <a:lnTo>
                      <a:pt x="693" y="579"/>
                    </a:lnTo>
                    <a:lnTo>
                      <a:pt x="693" y="579"/>
                    </a:lnTo>
                    <a:lnTo>
                      <a:pt x="693" y="579"/>
                    </a:lnTo>
                    <a:lnTo>
                      <a:pt x="693" y="579"/>
                    </a:lnTo>
                    <a:lnTo>
                      <a:pt x="691" y="579"/>
                    </a:lnTo>
                    <a:lnTo>
                      <a:pt x="691" y="579"/>
                    </a:lnTo>
                    <a:lnTo>
                      <a:pt x="691" y="581"/>
                    </a:lnTo>
                    <a:lnTo>
                      <a:pt x="691" y="581"/>
                    </a:lnTo>
                    <a:lnTo>
                      <a:pt x="689" y="581"/>
                    </a:lnTo>
                    <a:lnTo>
                      <a:pt x="689" y="579"/>
                    </a:lnTo>
                    <a:lnTo>
                      <a:pt x="689" y="579"/>
                    </a:lnTo>
                    <a:lnTo>
                      <a:pt x="689" y="579"/>
                    </a:lnTo>
                    <a:lnTo>
                      <a:pt x="689" y="579"/>
                    </a:lnTo>
                    <a:lnTo>
                      <a:pt x="691" y="579"/>
                    </a:lnTo>
                    <a:lnTo>
                      <a:pt x="691" y="579"/>
                    </a:lnTo>
                    <a:lnTo>
                      <a:pt x="691" y="579"/>
                    </a:lnTo>
                    <a:lnTo>
                      <a:pt x="691" y="579"/>
                    </a:lnTo>
                    <a:lnTo>
                      <a:pt x="691" y="579"/>
                    </a:lnTo>
                    <a:lnTo>
                      <a:pt x="689" y="577"/>
                    </a:lnTo>
                    <a:lnTo>
                      <a:pt x="689" y="579"/>
                    </a:lnTo>
                    <a:lnTo>
                      <a:pt x="689" y="579"/>
                    </a:lnTo>
                    <a:lnTo>
                      <a:pt x="688" y="579"/>
                    </a:lnTo>
                    <a:lnTo>
                      <a:pt x="688" y="579"/>
                    </a:lnTo>
                    <a:lnTo>
                      <a:pt x="688" y="579"/>
                    </a:lnTo>
                    <a:lnTo>
                      <a:pt x="688" y="579"/>
                    </a:lnTo>
                    <a:lnTo>
                      <a:pt x="688" y="579"/>
                    </a:lnTo>
                    <a:lnTo>
                      <a:pt x="688" y="579"/>
                    </a:lnTo>
                    <a:lnTo>
                      <a:pt x="688" y="579"/>
                    </a:lnTo>
                    <a:lnTo>
                      <a:pt x="688" y="579"/>
                    </a:lnTo>
                    <a:lnTo>
                      <a:pt x="686" y="579"/>
                    </a:lnTo>
                    <a:lnTo>
                      <a:pt x="686" y="579"/>
                    </a:lnTo>
                    <a:lnTo>
                      <a:pt x="686" y="577"/>
                    </a:lnTo>
                    <a:lnTo>
                      <a:pt x="686" y="577"/>
                    </a:lnTo>
                    <a:lnTo>
                      <a:pt x="686" y="577"/>
                    </a:lnTo>
                    <a:lnTo>
                      <a:pt x="686" y="577"/>
                    </a:lnTo>
                    <a:lnTo>
                      <a:pt x="686" y="577"/>
                    </a:lnTo>
                    <a:lnTo>
                      <a:pt x="686" y="577"/>
                    </a:lnTo>
                    <a:lnTo>
                      <a:pt x="688" y="577"/>
                    </a:lnTo>
                    <a:lnTo>
                      <a:pt x="688" y="577"/>
                    </a:lnTo>
                    <a:lnTo>
                      <a:pt x="688" y="577"/>
                    </a:lnTo>
                    <a:lnTo>
                      <a:pt x="688" y="577"/>
                    </a:lnTo>
                    <a:lnTo>
                      <a:pt x="688" y="575"/>
                    </a:lnTo>
                    <a:lnTo>
                      <a:pt x="688" y="575"/>
                    </a:lnTo>
                    <a:lnTo>
                      <a:pt x="688" y="575"/>
                    </a:lnTo>
                    <a:lnTo>
                      <a:pt x="688" y="575"/>
                    </a:lnTo>
                    <a:lnTo>
                      <a:pt x="688" y="575"/>
                    </a:lnTo>
                    <a:lnTo>
                      <a:pt x="688" y="575"/>
                    </a:lnTo>
                    <a:lnTo>
                      <a:pt x="688" y="575"/>
                    </a:lnTo>
                    <a:lnTo>
                      <a:pt x="688" y="574"/>
                    </a:lnTo>
                    <a:lnTo>
                      <a:pt x="688" y="574"/>
                    </a:lnTo>
                    <a:lnTo>
                      <a:pt x="688" y="574"/>
                    </a:lnTo>
                    <a:lnTo>
                      <a:pt x="688" y="574"/>
                    </a:lnTo>
                    <a:lnTo>
                      <a:pt x="688" y="574"/>
                    </a:lnTo>
                    <a:lnTo>
                      <a:pt x="688" y="574"/>
                    </a:lnTo>
                    <a:lnTo>
                      <a:pt x="688" y="574"/>
                    </a:lnTo>
                    <a:lnTo>
                      <a:pt x="688" y="572"/>
                    </a:lnTo>
                    <a:lnTo>
                      <a:pt x="688" y="572"/>
                    </a:lnTo>
                    <a:lnTo>
                      <a:pt x="688" y="572"/>
                    </a:lnTo>
                    <a:lnTo>
                      <a:pt x="688" y="572"/>
                    </a:lnTo>
                    <a:lnTo>
                      <a:pt x="689" y="572"/>
                    </a:lnTo>
                    <a:lnTo>
                      <a:pt x="689" y="572"/>
                    </a:lnTo>
                    <a:lnTo>
                      <a:pt x="689" y="570"/>
                    </a:lnTo>
                    <a:lnTo>
                      <a:pt x="689" y="570"/>
                    </a:lnTo>
                    <a:lnTo>
                      <a:pt x="688" y="570"/>
                    </a:lnTo>
                    <a:lnTo>
                      <a:pt x="688" y="570"/>
                    </a:lnTo>
                    <a:lnTo>
                      <a:pt x="688" y="570"/>
                    </a:lnTo>
                    <a:lnTo>
                      <a:pt x="688" y="570"/>
                    </a:lnTo>
                    <a:lnTo>
                      <a:pt x="689" y="570"/>
                    </a:lnTo>
                    <a:lnTo>
                      <a:pt x="689" y="568"/>
                    </a:lnTo>
                    <a:lnTo>
                      <a:pt x="689" y="568"/>
                    </a:lnTo>
                    <a:lnTo>
                      <a:pt x="689" y="568"/>
                    </a:lnTo>
                    <a:lnTo>
                      <a:pt x="688" y="568"/>
                    </a:lnTo>
                    <a:lnTo>
                      <a:pt x="689" y="568"/>
                    </a:lnTo>
                    <a:lnTo>
                      <a:pt x="689" y="568"/>
                    </a:lnTo>
                    <a:lnTo>
                      <a:pt x="689" y="568"/>
                    </a:lnTo>
                    <a:lnTo>
                      <a:pt x="689" y="568"/>
                    </a:lnTo>
                    <a:lnTo>
                      <a:pt x="689" y="566"/>
                    </a:lnTo>
                    <a:lnTo>
                      <a:pt x="689" y="566"/>
                    </a:lnTo>
                    <a:lnTo>
                      <a:pt x="691" y="566"/>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3" y="565"/>
                    </a:lnTo>
                    <a:lnTo>
                      <a:pt x="693" y="565"/>
                    </a:lnTo>
                    <a:lnTo>
                      <a:pt x="693" y="565"/>
                    </a:lnTo>
                    <a:lnTo>
                      <a:pt x="693" y="565"/>
                    </a:lnTo>
                    <a:lnTo>
                      <a:pt x="693" y="565"/>
                    </a:lnTo>
                    <a:lnTo>
                      <a:pt x="693" y="565"/>
                    </a:lnTo>
                    <a:lnTo>
                      <a:pt x="693" y="565"/>
                    </a:lnTo>
                    <a:lnTo>
                      <a:pt x="693" y="565"/>
                    </a:lnTo>
                    <a:lnTo>
                      <a:pt x="693" y="565"/>
                    </a:lnTo>
                    <a:lnTo>
                      <a:pt x="695" y="565"/>
                    </a:lnTo>
                    <a:lnTo>
                      <a:pt x="695" y="563"/>
                    </a:lnTo>
                    <a:lnTo>
                      <a:pt x="695" y="563"/>
                    </a:lnTo>
                    <a:lnTo>
                      <a:pt x="695" y="563"/>
                    </a:lnTo>
                    <a:lnTo>
                      <a:pt x="695" y="563"/>
                    </a:lnTo>
                    <a:lnTo>
                      <a:pt x="695" y="561"/>
                    </a:lnTo>
                    <a:lnTo>
                      <a:pt x="695" y="561"/>
                    </a:lnTo>
                    <a:lnTo>
                      <a:pt x="695" y="561"/>
                    </a:lnTo>
                    <a:lnTo>
                      <a:pt x="695" y="561"/>
                    </a:lnTo>
                    <a:lnTo>
                      <a:pt x="695" y="561"/>
                    </a:lnTo>
                    <a:lnTo>
                      <a:pt x="695" y="561"/>
                    </a:lnTo>
                    <a:lnTo>
                      <a:pt x="695" y="561"/>
                    </a:lnTo>
                    <a:lnTo>
                      <a:pt x="695" y="559"/>
                    </a:lnTo>
                    <a:lnTo>
                      <a:pt x="695" y="559"/>
                    </a:lnTo>
                    <a:lnTo>
                      <a:pt x="695" y="559"/>
                    </a:lnTo>
                    <a:lnTo>
                      <a:pt x="695" y="559"/>
                    </a:lnTo>
                    <a:lnTo>
                      <a:pt x="695" y="559"/>
                    </a:lnTo>
                    <a:lnTo>
                      <a:pt x="695" y="559"/>
                    </a:lnTo>
                    <a:lnTo>
                      <a:pt x="695" y="559"/>
                    </a:lnTo>
                    <a:lnTo>
                      <a:pt x="695" y="559"/>
                    </a:lnTo>
                    <a:lnTo>
                      <a:pt x="695" y="559"/>
                    </a:lnTo>
                    <a:lnTo>
                      <a:pt x="695" y="559"/>
                    </a:lnTo>
                    <a:lnTo>
                      <a:pt x="695" y="557"/>
                    </a:lnTo>
                    <a:lnTo>
                      <a:pt x="695" y="557"/>
                    </a:lnTo>
                    <a:lnTo>
                      <a:pt x="695" y="557"/>
                    </a:lnTo>
                    <a:lnTo>
                      <a:pt x="695" y="557"/>
                    </a:lnTo>
                    <a:lnTo>
                      <a:pt x="695" y="557"/>
                    </a:lnTo>
                    <a:lnTo>
                      <a:pt x="695" y="557"/>
                    </a:lnTo>
                    <a:lnTo>
                      <a:pt x="695" y="557"/>
                    </a:lnTo>
                    <a:lnTo>
                      <a:pt x="695" y="557"/>
                    </a:lnTo>
                    <a:lnTo>
                      <a:pt x="695" y="556"/>
                    </a:lnTo>
                    <a:lnTo>
                      <a:pt x="695" y="556"/>
                    </a:lnTo>
                    <a:lnTo>
                      <a:pt x="695" y="556"/>
                    </a:lnTo>
                    <a:lnTo>
                      <a:pt x="695" y="556"/>
                    </a:lnTo>
                    <a:lnTo>
                      <a:pt x="695" y="556"/>
                    </a:lnTo>
                    <a:lnTo>
                      <a:pt x="697" y="556"/>
                    </a:lnTo>
                    <a:lnTo>
                      <a:pt x="697" y="556"/>
                    </a:lnTo>
                    <a:lnTo>
                      <a:pt x="695" y="556"/>
                    </a:lnTo>
                    <a:lnTo>
                      <a:pt x="695" y="556"/>
                    </a:lnTo>
                    <a:lnTo>
                      <a:pt x="695" y="554"/>
                    </a:lnTo>
                    <a:lnTo>
                      <a:pt x="695" y="554"/>
                    </a:lnTo>
                    <a:lnTo>
                      <a:pt x="695" y="554"/>
                    </a:lnTo>
                    <a:lnTo>
                      <a:pt x="695" y="554"/>
                    </a:lnTo>
                    <a:lnTo>
                      <a:pt x="695" y="554"/>
                    </a:lnTo>
                    <a:lnTo>
                      <a:pt x="695" y="552"/>
                    </a:lnTo>
                    <a:lnTo>
                      <a:pt x="695" y="552"/>
                    </a:lnTo>
                    <a:lnTo>
                      <a:pt x="695" y="552"/>
                    </a:lnTo>
                    <a:lnTo>
                      <a:pt x="697" y="552"/>
                    </a:lnTo>
                    <a:lnTo>
                      <a:pt x="697" y="552"/>
                    </a:lnTo>
                    <a:lnTo>
                      <a:pt x="697" y="552"/>
                    </a:lnTo>
                    <a:lnTo>
                      <a:pt x="697" y="552"/>
                    </a:lnTo>
                    <a:lnTo>
                      <a:pt x="697" y="552"/>
                    </a:lnTo>
                    <a:lnTo>
                      <a:pt x="697" y="552"/>
                    </a:lnTo>
                    <a:lnTo>
                      <a:pt x="697" y="552"/>
                    </a:lnTo>
                    <a:lnTo>
                      <a:pt x="697" y="550"/>
                    </a:lnTo>
                    <a:lnTo>
                      <a:pt x="697" y="550"/>
                    </a:lnTo>
                    <a:lnTo>
                      <a:pt x="697" y="550"/>
                    </a:lnTo>
                    <a:lnTo>
                      <a:pt x="697" y="550"/>
                    </a:lnTo>
                    <a:lnTo>
                      <a:pt x="697" y="550"/>
                    </a:lnTo>
                    <a:lnTo>
                      <a:pt x="697" y="550"/>
                    </a:lnTo>
                    <a:lnTo>
                      <a:pt x="699" y="550"/>
                    </a:lnTo>
                    <a:lnTo>
                      <a:pt x="699" y="550"/>
                    </a:lnTo>
                    <a:lnTo>
                      <a:pt x="699" y="550"/>
                    </a:lnTo>
                    <a:lnTo>
                      <a:pt x="699" y="550"/>
                    </a:lnTo>
                    <a:lnTo>
                      <a:pt x="699" y="548"/>
                    </a:lnTo>
                    <a:lnTo>
                      <a:pt x="699" y="548"/>
                    </a:lnTo>
                    <a:lnTo>
                      <a:pt x="699" y="548"/>
                    </a:lnTo>
                    <a:lnTo>
                      <a:pt x="699" y="548"/>
                    </a:lnTo>
                    <a:lnTo>
                      <a:pt x="699" y="548"/>
                    </a:lnTo>
                    <a:lnTo>
                      <a:pt x="699" y="548"/>
                    </a:lnTo>
                    <a:lnTo>
                      <a:pt x="699" y="546"/>
                    </a:lnTo>
                    <a:lnTo>
                      <a:pt x="699" y="546"/>
                    </a:lnTo>
                    <a:lnTo>
                      <a:pt x="699" y="546"/>
                    </a:lnTo>
                    <a:lnTo>
                      <a:pt x="699" y="546"/>
                    </a:lnTo>
                    <a:lnTo>
                      <a:pt x="699" y="546"/>
                    </a:lnTo>
                    <a:lnTo>
                      <a:pt x="699" y="546"/>
                    </a:lnTo>
                    <a:lnTo>
                      <a:pt x="699" y="545"/>
                    </a:lnTo>
                    <a:lnTo>
                      <a:pt x="699" y="545"/>
                    </a:lnTo>
                    <a:lnTo>
                      <a:pt x="697" y="545"/>
                    </a:lnTo>
                    <a:lnTo>
                      <a:pt x="697" y="545"/>
                    </a:lnTo>
                    <a:lnTo>
                      <a:pt x="697" y="545"/>
                    </a:lnTo>
                    <a:lnTo>
                      <a:pt x="697" y="545"/>
                    </a:lnTo>
                    <a:lnTo>
                      <a:pt x="697" y="545"/>
                    </a:lnTo>
                    <a:lnTo>
                      <a:pt x="697" y="543"/>
                    </a:lnTo>
                    <a:lnTo>
                      <a:pt x="697" y="543"/>
                    </a:lnTo>
                    <a:lnTo>
                      <a:pt x="697" y="543"/>
                    </a:lnTo>
                    <a:lnTo>
                      <a:pt x="695" y="543"/>
                    </a:lnTo>
                    <a:lnTo>
                      <a:pt x="695" y="543"/>
                    </a:lnTo>
                    <a:lnTo>
                      <a:pt x="695" y="543"/>
                    </a:lnTo>
                    <a:lnTo>
                      <a:pt x="695" y="543"/>
                    </a:lnTo>
                    <a:lnTo>
                      <a:pt x="695" y="543"/>
                    </a:lnTo>
                    <a:lnTo>
                      <a:pt x="695" y="541"/>
                    </a:lnTo>
                    <a:lnTo>
                      <a:pt x="695" y="541"/>
                    </a:lnTo>
                    <a:lnTo>
                      <a:pt x="695" y="541"/>
                    </a:lnTo>
                    <a:lnTo>
                      <a:pt x="695" y="541"/>
                    </a:lnTo>
                    <a:lnTo>
                      <a:pt x="695" y="541"/>
                    </a:lnTo>
                    <a:lnTo>
                      <a:pt x="695" y="541"/>
                    </a:lnTo>
                    <a:lnTo>
                      <a:pt x="695" y="541"/>
                    </a:lnTo>
                    <a:lnTo>
                      <a:pt x="695" y="541"/>
                    </a:lnTo>
                    <a:lnTo>
                      <a:pt x="695" y="539"/>
                    </a:lnTo>
                    <a:lnTo>
                      <a:pt x="693" y="539"/>
                    </a:lnTo>
                    <a:lnTo>
                      <a:pt x="693" y="539"/>
                    </a:lnTo>
                    <a:lnTo>
                      <a:pt x="693" y="539"/>
                    </a:lnTo>
                    <a:lnTo>
                      <a:pt x="693" y="539"/>
                    </a:lnTo>
                    <a:lnTo>
                      <a:pt x="693" y="537"/>
                    </a:lnTo>
                    <a:lnTo>
                      <a:pt x="693" y="537"/>
                    </a:lnTo>
                    <a:lnTo>
                      <a:pt x="693" y="537"/>
                    </a:lnTo>
                    <a:lnTo>
                      <a:pt x="693" y="537"/>
                    </a:lnTo>
                    <a:lnTo>
                      <a:pt x="693" y="537"/>
                    </a:lnTo>
                    <a:lnTo>
                      <a:pt x="693" y="537"/>
                    </a:lnTo>
                    <a:lnTo>
                      <a:pt x="693" y="537"/>
                    </a:lnTo>
                    <a:lnTo>
                      <a:pt x="693" y="536"/>
                    </a:lnTo>
                    <a:lnTo>
                      <a:pt x="693" y="536"/>
                    </a:lnTo>
                    <a:lnTo>
                      <a:pt x="693" y="536"/>
                    </a:lnTo>
                    <a:lnTo>
                      <a:pt x="693" y="536"/>
                    </a:lnTo>
                    <a:lnTo>
                      <a:pt x="693" y="536"/>
                    </a:lnTo>
                    <a:lnTo>
                      <a:pt x="693" y="536"/>
                    </a:lnTo>
                    <a:lnTo>
                      <a:pt x="693" y="536"/>
                    </a:lnTo>
                    <a:lnTo>
                      <a:pt x="693" y="534"/>
                    </a:lnTo>
                    <a:lnTo>
                      <a:pt x="691" y="534"/>
                    </a:lnTo>
                    <a:lnTo>
                      <a:pt x="691" y="534"/>
                    </a:lnTo>
                    <a:lnTo>
                      <a:pt x="691" y="534"/>
                    </a:lnTo>
                    <a:lnTo>
                      <a:pt x="691" y="534"/>
                    </a:lnTo>
                    <a:lnTo>
                      <a:pt x="691" y="534"/>
                    </a:lnTo>
                    <a:lnTo>
                      <a:pt x="691" y="534"/>
                    </a:lnTo>
                    <a:lnTo>
                      <a:pt x="691" y="534"/>
                    </a:lnTo>
                    <a:lnTo>
                      <a:pt x="691" y="534"/>
                    </a:lnTo>
                    <a:lnTo>
                      <a:pt x="691" y="534"/>
                    </a:lnTo>
                    <a:lnTo>
                      <a:pt x="691" y="534"/>
                    </a:lnTo>
                    <a:lnTo>
                      <a:pt x="689" y="534"/>
                    </a:lnTo>
                    <a:lnTo>
                      <a:pt x="689" y="534"/>
                    </a:lnTo>
                    <a:lnTo>
                      <a:pt x="689" y="534"/>
                    </a:lnTo>
                    <a:lnTo>
                      <a:pt x="689" y="534"/>
                    </a:lnTo>
                    <a:lnTo>
                      <a:pt x="689" y="534"/>
                    </a:lnTo>
                    <a:lnTo>
                      <a:pt x="689" y="534"/>
                    </a:lnTo>
                    <a:lnTo>
                      <a:pt x="689" y="534"/>
                    </a:lnTo>
                    <a:lnTo>
                      <a:pt x="689" y="532"/>
                    </a:lnTo>
                    <a:lnTo>
                      <a:pt x="689" y="532"/>
                    </a:lnTo>
                    <a:lnTo>
                      <a:pt x="689" y="532"/>
                    </a:lnTo>
                    <a:lnTo>
                      <a:pt x="689" y="532"/>
                    </a:lnTo>
                    <a:lnTo>
                      <a:pt x="689" y="532"/>
                    </a:lnTo>
                    <a:lnTo>
                      <a:pt x="689" y="532"/>
                    </a:lnTo>
                    <a:lnTo>
                      <a:pt x="689" y="532"/>
                    </a:lnTo>
                    <a:lnTo>
                      <a:pt x="689" y="532"/>
                    </a:lnTo>
                    <a:lnTo>
                      <a:pt x="689" y="532"/>
                    </a:lnTo>
                    <a:lnTo>
                      <a:pt x="689" y="532"/>
                    </a:lnTo>
                    <a:lnTo>
                      <a:pt x="689" y="530"/>
                    </a:lnTo>
                    <a:lnTo>
                      <a:pt x="689" y="530"/>
                    </a:lnTo>
                    <a:lnTo>
                      <a:pt x="688" y="530"/>
                    </a:lnTo>
                    <a:lnTo>
                      <a:pt x="688" y="530"/>
                    </a:lnTo>
                    <a:lnTo>
                      <a:pt x="688" y="530"/>
                    </a:lnTo>
                    <a:lnTo>
                      <a:pt x="688" y="530"/>
                    </a:lnTo>
                    <a:lnTo>
                      <a:pt x="688" y="530"/>
                    </a:lnTo>
                    <a:lnTo>
                      <a:pt x="688" y="528"/>
                    </a:lnTo>
                    <a:lnTo>
                      <a:pt x="686" y="528"/>
                    </a:lnTo>
                    <a:lnTo>
                      <a:pt x="686" y="528"/>
                    </a:lnTo>
                    <a:lnTo>
                      <a:pt x="686" y="528"/>
                    </a:lnTo>
                    <a:lnTo>
                      <a:pt x="686" y="528"/>
                    </a:lnTo>
                    <a:lnTo>
                      <a:pt x="686" y="528"/>
                    </a:lnTo>
                    <a:lnTo>
                      <a:pt x="686" y="528"/>
                    </a:lnTo>
                    <a:lnTo>
                      <a:pt x="686" y="528"/>
                    </a:lnTo>
                    <a:lnTo>
                      <a:pt x="684" y="528"/>
                    </a:lnTo>
                    <a:lnTo>
                      <a:pt x="684" y="527"/>
                    </a:lnTo>
                    <a:lnTo>
                      <a:pt x="684" y="527"/>
                    </a:lnTo>
                    <a:lnTo>
                      <a:pt x="684" y="527"/>
                    </a:lnTo>
                    <a:lnTo>
                      <a:pt x="684" y="527"/>
                    </a:lnTo>
                    <a:lnTo>
                      <a:pt x="684" y="527"/>
                    </a:lnTo>
                    <a:lnTo>
                      <a:pt x="684" y="527"/>
                    </a:lnTo>
                    <a:lnTo>
                      <a:pt x="684" y="527"/>
                    </a:lnTo>
                    <a:lnTo>
                      <a:pt x="684" y="527"/>
                    </a:lnTo>
                    <a:lnTo>
                      <a:pt x="682" y="527"/>
                    </a:lnTo>
                    <a:lnTo>
                      <a:pt x="682" y="527"/>
                    </a:lnTo>
                    <a:lnTo>
                      <a:pt x="682" y="527"/>
                    </a:lnTo>
                    <a:lnTo>
                      <a:pt x="682" y="525"/>
                    </a:lnTo>
                    <a:lnTo>
                      <a:pt x="682" y="525"/>
                    </a:lnTo>
                    <a:lnTo>
                      <a:pt x="682" y="525"/>
                    </a:lnTo>
                    <a:lnTo>
                      <a:pt x="682" y="523"/>
                    </a:lnTo>
                    <a:lnTo>
                      <a:pt x="682" y="521"/>
                    </a:lnTo>
                    <a:lnTo>
                      <a:pt x="682" y="521"/>
                    </a:lnTo>
                    <a:lnTo>
                      <a:pt x="682" y="521"/>
                    </a:lnTo>
                    <a:lnTo>
                      <a:pt x="680" y="519"/>
                    </a:lnTo>
                    <a:lnTo>
                      <a:pt x="680" y="519"/>
                    </a:lnTo>
                    <a:lnTo>
                      <a:pt x="680" y="519"/>
                    </a:lnTo>
                    <a:lnTo>
                      <a:pt x="680" y="519"/>
                    </a:lnTo>
                    <a:lnTo>
                      <a:pt x="679" y="521"/>
                    </a:lnTo>
                    <a:lnTo>
                      <a:pt x="679" y="521"/>
                    </a:lnTo>
                    <a:lnTo>
                      <a:pt x="679" y="521"/>
                    </a:lnTo>
                    <a:lnTo>
                      <a:pt x="679" y="521"/>
                    </a:lnTo>
                    <a:lnTo>
                      <a:pt x="679" y="521"/>
                    </a:lnTo>
                    <a:lnTo>
                      <a:pt x="679" y="521"/>
                    </a:lnTo>
                    <a:lnTo>
                      <a:pt x="679" y="521"/>
                    </a:lnTo>
                    <a:lnTo>
                      <a:pt x="679" y="521"/>
                    </a:lnTo>
                    <a:lnTo>
                      <a:pt x="679" y="521"/>
                    </a:lnTo>
                    <a:lnTo>
                      <a:pt x="679" y="519"/>
                    </a:lnTo>
                    <a:lnTo>
                      <a:pt x="679" y="519"/>
                    </a:lnTo>
                    <a:lnTo>
                      <a:pt x="679" y="519"/>
                    </a:lnTo>
                    <a:lnTo>
                      <a:pt x="679" y="518"/>
                    </a:lnTo>
                    <a:lnTo>
                      <a:pt x="679" y="518"/>
                    </a:lnTo>
                    <a:lnTo>
                      <a:pt x="679" y="518"/>
                    </a:lnTo>
                    <a:lnTo>
                      <a:pt x="679" y="518"/>
                    </a:lnTo>
                    <a:lnTo>
                      <a:pt x="679" y="518"/>
                    </a:lnTo>
                    <a:lnTo>
                      <a:pt x="677" y="518"/>
                    </a:lnTo>
                    <a:lnTo>
                      <a:pt x="677" y="518"/>
                    </a:lnTo>
                    <a:lnTo>
                      <a:pt x="677" y="518"/>
                    </a:lnTo>
                    <a:lnTo>
                      <a:pt x="677" y="518"/>
                    </a:lnTo>
                    <a:lnTo>
                      <a:pt x="677" y="516"/>
                    </a:lnTo>
                    <a:lnTo>
                      <a:pt x="675" y="516"/>
                    </a:lnTo>
                    <a:lnTo>
                      <a:pt x="675" y="516"/>
                    </a:lnTo>
                    <a:lnTo>
                      <a:pt x="675" y="516"/>
                    </a:lnTo>
                    <a:lnTo>
                      <a:pt x="675" y="516"/>
                    </a:lnTo>
                    <a:lnTo>
                      <a:pt x="675" y="516"/>
                    </a:lnTo>
                    <a:lnTo>
                      <a:pt x="673" y="516"/>
                    </a:lnTo>
                    <a:lnTo>
                      <a:pt x="673" y="516"/>
                    </a:lnTo>
                    <a:lnTo>
                      <a:pt x="673" y="516"/>
                    </a:lnTo>
                    <a:lnTo>
                      <a:pt x="673" y="518"/>
                    </a:lnTo>
                    <a:lnTo>
                      <a:pt x="673" y="518"/>
                    </a:lnTo>
                    <a:lnTo>
                      <a:pt x="671" y="518"/>
                    </a:lnTo>
                    <a:lnTo>
                      <a:pt x="671" y="518"/>
                    </a:lnTo>
                    <a:lnTo>
                      <a:pt x="671" y="518"/>
                    </a:lnTo>
                    <a:lnTo>
                      <a:pt x="671" y="518"/>
                    </a:lnTo>
                    <a:lnTo>
                      <a:pt x="671" y="518"/>
                    </a:lnTo>
                    <a:lnTo>
                      <a:pt x="671" y="518"/>
                    </a:lnTo>
                    <a:lnTo>
                      <a:pt x="671" y="516"/>
                    </a:lnTo>
                    <a:lnTo>
                      <a:pt x="671" y="516"/>
                    </a:lnTo>
                    <a:lnTo>
                      <a:pt x="671" y="516"/>
                    </a:lnTo>
                    <a:lnTo>
                      <a:pt x="671" y="516"/>
                    </a:lnTo>
                    <a:lnTo>
                      <a:pt x="671" y="514"/>
                    </a:lnTo>
                    <a:lnTo>
                      <a:pt x="670" y="514"/>
                    </a:lnTo>
                    <a:lnTo>
                      <a:pt x="670" y="514"/>
                    </a:lnTo>
                    <a:lnTo>
                      <a:pt x="670" y="514"/>
                    </a:lnTo>
                    <a:lnTo>
                      <a:pt x="670" y="514"/>
                    </a:lnTo>
                    <a:lnTo>
                      <a:pt x="670" y="512"/>
                    </a:lnTo>
                    <a:lnTo>
                      <a:pt x="670" y="512"/>
                    </a:lnTo>
                    <a:lnTo>
                      <a:pt x="670" y="512"/>
                    </a:lnTo>
                    <a:lnTo>
                      <a:pt x="670" y="512"/>
                    </a:lnTo>
                    <a:lnTo>
                      <a:pt x="670" y="512"/>
                    </a:lnTo>
                    <a:lnTo>
                      <a:pt x="670" y="512"/>
                    </a:lnTo>
                    <a:lnTo>
                      <a:pt x="670" y="512"/>
                    </a:lnTo>
                    <a:lnTo>
                      <a:pt x="670" y="510"/>
                    </a:lnTo>
                    <a:lnTo>
                      <a:pt x="670" y="510"/>
                    </a:lnTo>
                    <a:lnTo>
                      <a:pt x="670" y="510"/>
                    </a:lnTo>
                    <a:lnTo>
                      <a:pt x="670" y="510"/>
                    </a:lnTo>
                    <a:lnTo>
                      <a:pt x="670" y="509"/>
                    </a:lnTo>
                    <a:lnTo>
                      <a:pt x="670" y="509"/>
                    </a:lnTo>
                    <a:lnTo>
                      <a:pt x="670" y="509"/>
                    </a:lnTo>
                    <a:lnTo>
                      <a:pt x="670" y="509"/>
                    </a:lnTo>
                    <a:lnTo>
                      <a:pt x="670" y="509"/>
                    </a:lnTo>
                    <a:lnTo>
                      <a:pt x="670" y="509"/>
                    </a:lnTo>
                    <a:lnTo>
                      <a:pt x="670" y="507"/>
                    </a:lnTo>
                    <a:lnTo>
                      <a:pt x="670" y="507"/>
                    </a:lnTo>
                    <a:lnTo>
                      <a:pt x="670" y="507"/>
                    </a:lnTo>
                    <a:lnTo>
                      <a:pt x="670" y="507"/>
                    </a:lnTo>
                    <a:lnTo>
                      <a:pt x="670" y="507"/>
                    </a:lnTo>
                    <a:lnTo>
                      <a:pt x="670" y="505"/>
                    </a:lnTo>
                    <a:lnTo>
                      <a:pt x="670" y="505"/>
                    </a:lnTo>
                    <a:lnTo>
                      <a:pt x="670" y="505"/>
                    </a:lnTo>
                    <a:lnTo>
                      <a:pt x="670" y="505"/>
                    </a:lnTo>
                    <a:lnTo>
                      <a:pt x="668" y="505"/>
                    </a:lnTo>
                    <a:lnTo>
                      <a:pt x="668" y="505"/>
                    </a:lnTo>
                    <a:lnTo>
                      <a:pt x="666" y="505"/>
                    </a:lnTo>
                    <a:lnTo>
                      <a:pt x="666" y="505"/>
                    </a:lnTo>
                    <a:lnTo>
                      <a:pt x="666" y="505"/>
                    </a:lnTo>
                    <a:lnTo>
                      <a:pt x="666" y="503"/>
                    </a:lnTo>
                    <a:lnTo>
                      <a:pt x="666" y="503"/>
                    </a:lnTo>
                    <a:lnTo>
                      <a:pt x="666" y="501"/>
                    </a:lnTo>
                    <a:lnTo>
                      <a:pt x="666" y="501"/>
                    </a:lnTo>
                    <a:lnTo>
                      <a:pt x="666" y="501"/>
                    </a:lnTo>
                    <a:lnTo>
                      <a:pt x="664" y="501"/>
                    </a:lnTo>
                    <a:lnTo>
                      <a:pt x="664" y="501"/>
                    </a:lnTo>
                    <a:lnTo>
                      <a:pt x="664" y="501"/>
                    </a:lnTo>
                    <a:lnTo>
                      <a:pt x="664" y="501"/>
                    </a:lnTo>
                    <a:lnTo>
                      <a:pt x="664" y="499"/>
                    </a:lnTo>
                    <a:lnTo>
                      <a:pt x="664" y="499"/>
                    </a:lnTo>
                    <a:lnTo>
                      <a:pt x="662" y="498"/>
                    </a:lnTo>
                    <a:lnTo>
                      <a:pt x="662" y="498"/>
                    </a:lnTo>
                    <a:lnTo>
                      <a:pt x="662" y="498"/>
                    </a:lnTo>
                    <a:lnTo>
                      <a:pt x="662" y="498"/>
                    </a:lnTo>
                    <a:lnTo>
                      <a:pt x="662" y="498"/>
                    </a:lnTo>
                    <a:lnTo>
                      <a:pt x="662" y="498"/>
                    </a:lnTo>
                    <a:lnTo>
                      <a:pt x="662" y="498"/>
                    </a:lnTo>
                    <a:lnTo>
                      <a:pt x="664" y="496"/>
                    </a:lnTo>
                    <a:lnTo>
                      <a:pt x="664" y="496"/>
                    </a:lnTo>
                    <a:lnTo>
                      <a:pt x="664" y="496"/>
                    </a:lnTo>
                    <a:lnTo>
                      <a:pt x="664" y="496"/>
                    </a:lnTo>
                    <a:lnTo>
                      <a:pt x="664" y="496"/>
                    </a:lnTo>
                    <a:lnTo>
                      <a:pt x="664" y="496"/>
                    </a:lnTo>
                    <a:lnTo>
                      <a:pt x="664" y="494"/>
                    </a:lnTo>
                    <a:lnTo>
                      <a:pt x="664" y="494"/>
                    </a:lnTo>
                    <a:lnTo>
                      <a:pt x="664" y="494"/>
                    </a:lnTo>
                    <a:lnTo>
                      <a:pt x="664" y="494"/>
                    </a:lnTo>
                    <a:lnTo>
                      <a:pt x="664" y="492"/>
                    </a:lnTo>
                    <a:lnTo>
                      <a:pt x="666" y="492"/>
                    </a:lnTo>
                    <a:lnTo>
                      <a:pt x="666" y="492"/>
                    </a:lnTo>
                    <a:lnTo>
                      <a:pt x="666" y="492"/>
                    </a:lnTo>
                    <a:lnTo>
                      <a:pt x="666" y="492"/>
                    </a:lnTo>
                    <a:lnTo>
                      <a:pt x="666" y="492"/>
                    </a:lnTo>
                    <a:lnTo>
                      <a:pt x="666" y="492"/>
                    </a:lnTo>
                    <a:lnTo>
                      <a:pt x="666" y="490"/>
                    </a:lnTo>
                    <a:lnTo>
                      <a:pt x="666" y="490"/>
                    </a:lnTo>
                    <a:lnTo>
                      <a:pt x="666" y="489"/>
                    </a:lnTo>
                    <a:lnTo>
                      <a:pt x="666" y="489"/>
                    </a:lnTo>
                    <a:lnTo>
                      <a:pt x="666" y="489"/>
                    </a:lnTo>
                    <a:lnTo>
                      <a:pt x="666" y="489"/>
                    </a:lnTo>
                    <a:lnTo>
                      <a:pt x="666" y="489"/>
                    </a:lnTo>
                    <a:lnTo>
                      <a:pt x="668" y="489"/>
                    </a:lnTo>
                    <a:lnTo>
                      <a:pt x="668" y="489"/>
                    </a:lnTo>
                    <a:lnTo>
                      <a:pt x="668" y="489"/>
                    </a:lnTo>
                    <a:lnTo>
                      <a:pt x="668" y="489"/>
                    </a:lnTo>
                    <a:lnTo>
                      <a:pt x="668" y="487"/>
                    </a:lnTo>
                    <a:lnTo>
                      <a:pt x="668" y="487"/>
                    </a:lnTo>
                    <a:lnTo>
                      <a:pt x="668" y="487"/>
                    </a:lnTo>
                    <a:lnTo>
                      <a:pt x="668" y="487"/>
                    </a:lnTo>
                    <a:lnTo>
                      <a:pt x="668" y="487"/>
                    </a:lnTo>
                    <a:lnTo>
                      <a:pt x="668" y="487"/>
                    </a:lnTo>
                    <a:lnTo>
                      <a:pt x="668" y="485"/>
                    </a:lnTo>
                    <a:lnTo>
                      <a:pt x="668" y="485"/>
                    </a:lnTo>
                    <a:lnTo>
                      <a:pt x="668" y="485"/>
                    </a:lnTo>
                    <a:lnTo>
                      <a:pt x="668" y="485"/>
                    </a:lnTo>
                    <a:lnTo>
                      <a:pt x="668" y="485"/>
                    </a:lnTo>
                    <a:lnTo>
                      <a:pt x="668" y="485"/>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1"/>
                    </a:lnTo>
                    <a:lnTo>
                      <a:pt x="668" y="481"/>
                    </a:lnTo>
                    <a:lnTo>
                      <a:pt x="668" y="481"/>
                    </a:lnTo>
                    <a:lnTo>
                      <a:pt x="668" y="481"/>
                    </a:lnTo>
                    <a:lnTo>
                      <a:pt x="668" y="481"/>
                    </a:lnTo>
                    <a:lnTo>
                      <a:pt x="668" y="481"/>
                    </a:lnTo>
                    <a:lnTo>
                      <a:pt x="668" y="481"/>
                    </a:lnTo>
                    <a:lnTo>
                      <a:pt x="668" y="481"/>
                    </a:lnTo>
                    <a:lnTo>
                      <a:pt x="666" y="481"/>
                    </a:lnTo>
                    <a:lnTo>
                      <a:pt x="666" y="481"/>
                    </a:lnTo>
                    <a:lnTo>
                      <a:pt x="666" y="481"/>
                    </a:lnTo>
                    <a:lnTo>
                      <a:pt x="666" y="481"/>
                    </a:lnTo>
                    <a:lnTo>
                      <a:pt x="666" y="480"/>
                    </a:lnTo>
                    <a:lnTo>
                      <a:pt x="666" y="480"/>
                    </a:lnTo>
                    <a:lnTo>
                      <a:pt x="666" y="480"/>
                    </a:lnTo>
                    <a:lnTo>
                      <a:pt x="666" y="480"/>
                    </a:lnTo>
                    <a:lnTo>
                      <a:pt x="666" y="480"/>
                    </a:lnTo>
                    <a:lnTo>
                      <a:pt x="666"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2" y="480"/>
                    </a:lnTo>
                    <a:lnTo>
                      <a:pt x="662" y="480"/>
                    </a:lnTo>
                    <a:lnTo>
                      <a:pt x="662" y="480"/>
                    </a:lnTo>
                    <a:lnTo>
                      <a:pt x="662" y="480"/>
                    </a:lnTo>
                    <a:lnTo>
                      <a:pt x="662" y="480"/>
                    </a:lnTo>
                    <a:lnTo>
                      <a:pt x="662" y="480"/>
                    </a:lnTo>
                    <a:lnTo>
                      <a:pt x="662" y="480"/>
                    </a:lnTo>
                    <a:lnTo>
                      <a:pt x="662" y="480"/>
                    </a:lnTo>
                    <a:lnTo>
                      <a:pt x="662" y="480"/>
                    </a:lnTo>
                    <a:lnTo>
                      <a:pt x="662" y="480"/>
                    </a:lnTo>
                    <a:lnTo>
                      <a:pt x="661" y="480"/>
                    </a:lnTo>
                    <a:lnTo>
                      <a:pt x="661" y="480"/>
                    </a:lnTo>
                    <a:lnTo>
                      <a:pt x="661" y="480"/>
                    </a:lnTo>
                    <a:lnTo>
                      <a:pt x="661" y="478"/>
                    </a:lnTo>
                    <a:lnTo>
                      <a:pt x="661" y="478"/>
                    </a:lnTo>
                    <a:lnTo>
                      <a:pt x="661" y="478"/>
                    </a:lnTo>
                    <a:lnTo>
                      <a:pt x="661" y="478"/>
                    </a:lnTo>
                    <a:lnTo>
                      <a:pt x="659" y="478"/>
                    </a:lnTo>
                    <a:lnTo>
                      <a:pt x="659" y="480"/>
                    </a:lnTo>
                    <a:lnTo>
                      <a:pt x="659" y="480"/>
                    </a:lnTo>
                    <a:lnTo>
                      <a:pt x="659" y="480"/>
                    </a:lnTo>
                    <a:lnTo>
                      <a:pt x="659" y="480"/>
                    </a:lnTo>
                    <a:lnTo>
                      <a:pt x="659" y="480"/>
                    </a:lnTo>
                    <a:lnTo>
                      <a:pt x="659"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78"/>
                    </a:lnTo>
                    <a:lnTo>
                      <a:pt x="657" y="478"/>
                    </a:lnTo>
                    <a:lnTo>
                      <a:pt x="657" y="478"/>
                    </a:lnTo>
                    <a:lnTo>
                      <a:pt x="657" y="478"/>
                    </a:lnTo>
                    <a:lnTo>
                      <a:pt x="657" y="478"/>
                    </a:lnTo>
                    <a:lnTo>
                      <a:pt x="657" y="478"/>
                    </a:lnTo>
                    <a:lnTo>
                      <a:pt x="657" y="478"/>
                    </a:lnTo>
                    <a:lnTo>
                      <a:pt x="657" y="478"/>
                    </a:lnTo>
                    <a:lnTo>
                      <a:pt x="657" y="478"/>
                    </a:lnTo>
                    <a:lnTo>
                      <a:pt x="657" y="478"/>
                    </a:lnTo>
                    <a:lnTo>
                      <a:pt x="655" y="478"/>
                    </a:lnTo>
                    <a:lnTo>
                      <a:pt x="655" y="478"/>
                    </a:lnTo>
                    <a:lnTo>
                      <a:pt x="655" y="478"/>
                    </a:lnTo>
                    <a:lnTo>
                      <a:pt x="655" y="478"/>
                    </a:lnTo>
                    <a:lnTo>
                      <a:pt x="655" y="478"/>
                    </a:lnTo>
                    <a:lnTo>
                      <a:pt x="653" y="480"/>
                    </a:lnTo>
                    <a:lnTo>
                      <a:pt x="653" y="480"/>
                    </a:lnTo>
                    <a:lnTo>
                      <a:pt x="653" y="478"/>
                    </a:lnTo>
                    <a:lnTo>
                      <a:pt x="652" y="478"/>
                    </a:lnTo>
                    <a:lnTo>
                      <a:pt x="652" y="478"/>
                    </a:lnTo>
                    <a:lnTo>
                      <a:pt x="652" y="478"/>
                    </a:lnTo>
                    <a:lnTo>
                      <a:pt x="650" y="478"/>
                    </a:lnTo>
                    <a:lnTo>
                      <a:pt x="650" y="478"/>
                    </a:lnTo>
                    <a:lnTo>
                      <a:pt x="650" y="478"/>
                    </a:lnTo>
                    <a:lnTo>
                      <a:pt x="650" y="476"/>
                    </a:lnTo>
                    <a:lnTo>
                      <a:pt x="650" y="476"/>
                    </a:lnTo>
                    <a:lnTo>
                      <a:pt x="650" y="476"/>
                    </a:lnTo>
                    <a:lnTo>
                      <a:pt x="650" y="476"/>
                    </a:lnTo>
                    <a:lnTo>
                      <a:pt x="648" y="476"/>
                    </a:lnTo>
                    <a:lnTo>
                      <a:pt x="648" y="474"/>
                    </a:lnTo>
                    <a:lnTo>
                      <a:pt x="648" y="474"/>
                    </a:lnTo>
                    <a:lnTo>
                      <a:pt x="648" y="474"/>
                    </a:lnTo>
                    <a:lnTo>
                      <a:pt x="648" y="474"/>
                    </a:lnTo>
                    <a:lnTo>
                      <a:pt x="648" y="474"/>
                    </a:lnTo>
                    <a:lnTo>
                      <a:pt x="648" y="474"/>
                    </a:lnTo>
                    <a:lnTo>
                      <a:pt x="648" y="474"/>
                    </a:lnTo>
                    <a:lnTo>
                      <a:pt x="648" y="474"/>
                    </a:lnTo>
                    <a:lnTo>
                      <a:pt x="648" y="472"/>
                    </a:lnTo>
                    <a:lnTo>
                      <a:pt x="648" y="472"/>
                    </a:lnTo>
                    <a:lnTo>
                      <a:pt x="648" y="472"/>
                    </a:lnTo>
                    <a:lnTo>
                      <a:pt x="648" y="471"/>
                    </a:lnTo>
                    <a:lnTo>
                      <a:pt x="648" y="471"/>
                    </a:lnTo>
                    <a:lnTo>
                      <a:pt x="648" y="471"/>
                    </a:lnTo>
                    <a:lnTo>
                      <a:pt x="646" y="471"/>
                    </a:lnTo>
                    <a:lnTo>
                      <a:pt x="644" y="469"/>
                    </a:lnTo>
                    <a:lnTo>
                      <a:pt x="644" y="469"/>
                    </a:lnTo>
                    <a:lnTo>
                      <a:pt x="642" y="469"/>
                    </a:lnTo>
                    <a:lnTo>
                      <a:pt x="642" y="469"/>
                    </a:lnTo>
                    <a:lnTo>
                      <a:pt x="642" y="469"/>
                    </a:lnTo>
                    <a:lnTo>
                      <a:pt x="642" y="469"/>
                    </a:lnTo>
                    <a:lnTo>
                      <a:pt x="642" y="469"/>
                    </a:lnTo>
                    <a:lnTo>
                      <a:pt x="641" y="469"/>
                    </a:lnTo>
                    <a:lnTo>
                      <a:pt x="641" y="469"/>
                    </a:lnTo>
                    <a:lnTo>
                      <a:pt x="641" y="469"/>
                    </a:lnTo>
                    <a:lnTo>
                      <a:pt x="641" y="469"/>
                    </a:lnTo>
                    <a:lnTo>
                      <a:pt x="641" y="469"/>
                    </a:lnTo>
                    <a:lnTo>
                      <a:pt x="641" y="469"/>
                    </a:lnTo>
                    <a:lnTo>
                      <a:pt x="641" y="469"/>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3"/>
                    </a:lnTo>
                    <a:lnTo>
                      <a:pt x="639" y="463"/>
                    </a:lnTo>
                    <a:lnTo>
                      <a:pt x="639" y="463"/>
                    </a:lnTo>
                    <a:lnTo>
                      <a:pt x="639" y="463"/>
                    </a:lnTo>
                    <a:lnTo>
                      <a:pt x="639" y="463"/>
                    </a:lnTo>
                    <a:lnTo>
                      <a:pt x="639" y="463"/>
                    </a:lnTo>
                    <a:lnTo>
                      <a:pt x="639" y="463"/>
                    </a:lnTo>
                    <a:lnTo>
                      <a:pt x="639" y="461"/>
                    </a:lnTo>
                    <a:lnTo>
                      <a:pt x="639" y="461"/>
                    </a:lnTo>
                    <a:lnTo>
                      <a:pt x="639" y="461"/>
                    </a:lnTo>
                    <a:lnTo>
                      <a:pt x="641" y="461"/>
                    </a:lnTo>
                    <a:lnTo>
                      <a:pt x="641" y="461"/>
                    </a:lnTo>
                    <a:lnTo>
                      <a:pt x="641" y="461"/>
                    </a:lnTo>
                    <a:lnTo>
                      <a:pt x="641" y="461"/>
                    </a:lnTo>
                    <a:lnTo>
                      <a:pt x="641" y="461"/>
                    </a:lnTo>
                    <a:lnTo>
                      <a:pt x="639" y="461"/>
                    </a:lnTo>
                    <a:lnTo>
                      <a:pt x="639" y="460"/>
                    </a:lnTo>
                    <a:lnTo>
                      <a:pt x="639" y="460"/>
                    </a:lnTo>
                    <a:lnTo>
                      <a:pt x="641" y="460"/>
                    </a:lnTo>
                    <a:lnTo>
                      <a:pt x="641" y="458"/>
                    </a:lnTo>
                    <a:lnTo>
                      <a:pt x="641" y="458"/>
                    </a:lnTo>
                    <a:lnTo>
                      <a:pt x="639" y="458"/>
                    </a:lnTo>
                    <a:lnTo>
                      <a:pt x="639" y="458"/>
                    </a:lnTo>
                    <a:lnTo>
                      <a:pt x="639" y="458"/>
                    </a:lnTo>
                    <a:lnTo>
                      <a:pt x="639" y="458"/>
                    </a:lnTo>
                    <a:lnTo>
                      <a:pt x="637" y="458"/>
                    </a:lnTo>
                    <a:lnTo>
                      <a:pt x="637" y="458"/>
                    </a:lnTo>
                    <a:lnTo>
                      <a:pt x="637" y="458"/>
                    </a:lnTo>
                    <a:lnTo>
                      <a:pt x="637" y="458"/>
                    </a:lnTo>
                    <a:lnTo>
                      <a:pt x="637" y="458"/>
                    </a:lnTo>
                    <a:lnTo>
                      <a:pt x="637" y="458"/>
                    </a:lnTo>
                    <a:lnTo>
                      <a:pt x="637" y="458"/>
                    </a:lnTo>
                    <a:lnTo>
                      <a:pt x="637" y="456"/>
                    </a:lnTo>
                    <a:lnTo>
                      <a:pt x="637" y="456"/>
                    </a:lnTo>
                    <a:lnTo>
                      <a:pt x="637" y="456"/>
                    </a:lnTo>
                    <a:lnTo>
                      <a:pt x="637" y="456"/>
                    </a:lnTo>
                    <a:lnTo>
                      <a:pt x="637" y="456"/>
                    </a:lnTo>
                    <a:lnTo>
                      <a:pt x="637" y="454"/>
                    </a:lnTo>
                    <a:lnTo>
                      <a:pt x="637" y="454"/>
                    </a:lnTo>
                    <a:lnTo>
                      <a:pt x="635" y="454"/>
                    </a:lnTo>
                    <a:lnTo>
                      <a:pt x="635" y="454"/>
                    </a:lnTo>
                    <a:lnTo>
                      <a:pt x="635" y="454"/>
                    </a:lnTo>
                    <a:lnTo>
                      <a:pt x="635" y="454"/>
                    </a:lnTo>
                    <a:lnTo>
                      <a:pt x="635" y="454"/>
                    </a:lnTo>
                    <a:lnTo>
                      <a:pt x="633" y="454"/>
                    </a:lnTo>
                    <a:lnTo>
                      <a:pt x="633" y="454"/>
                    </a:lnTo>
                    <a:lnTo>
                      <a:pt x="633" y="454"/>
                    </a:lnTo>
                    <a:lnTo>
                      <a:pt x="632" y="454"/>
                    </a:lnTo>
                    <a:lnTo>
                      <a:pt x="632" y="454"/>
                    </a:lnTo>
                    <a:lnTo>
                      <a:pt x="632" y="454"/>
                    </a:lnTo>
                    <a:lnTo>
                      <a:pt x="632" y="454"/>
                    </a:lnTo>
                    <a:lnTo>
                      <a:pt x="632" y="454"/>
                    </a:lnTo>
                    <a:lnTo>
                      <a:pt x="632" y="454"/>
                    </a:lnTo>
                    <a:lnTo>
                      <a:pt x="633" y="454"/>
                    </a:lnTo>
                    <a:lnTo>
                      <a:pt x="633" y="454"/>
                    </a:lnTo>
                    <a:lnTo>
                      <a:pt x="633" y="456"/>
                    </a:lnTo>
                    <a:lnTo>
                      <a:pt x="633" y="456"/>
                    </a:lnTo>
                    <a:lnTo>
                      <a:pt x="633" y="456"/>
                    </a:lnTo>
                    <a:lnTo>
                      <a:pt x="632" y="454"/>
                    </a:lnTo>
                    <a:lnTo>
                      <a:pt x="632" y="454"/>
                    </a:lnTo>
                    <a:lnTo>
                      <a:pt x="632" y="454"/>
                    </a:lnTo>
                    <a:lnTo>
                      <a:pt x="630" y="454"/>
                    </a:lnTo>
                    <a:lnTo>
                      <a:pt x="630" y="454"/>
                    </a:lnTo>
                    <a:lnTo>
                      <a:pt x="630" y="454"/>
                    </a:lnTo>
                    <a:lnTo>
                      <a:pt x="630" y="454"/>
                    </a:lnTo>
                    <a:lnTo>
                      <a:pt x="630" y="454"/>
                    </a:lnTo>
                    <a:lnTo>
                      <a:pt x="630" y="454"/>
                    </a:lnTo>
                    <a:lnTo>
                      <a:pt x="630" y="454"/>
                    </a:lnTo>
                    <a:lnTo>
                      <a:pt x="628" y="454"/>
                    </a:lnTo>
                    <a:lnTo>
                      <a:pt x="628" y="454"/>
                    </a:lnTo>
                    <a:lnTo>
                      <a:pt x="626" y="454"/>
                    </a:lnTo>
                    <a:lnTo>
                      <a:pt x="626" y="454"/>
                    </a:lnTo>
                    <a:lnTo>
                      <a:pt x="626" y="452"/>
                    </a:lnTo>
                    <a:lnTo>
                      <a:pt x="626" y="452"/>
                    </a:lnTo>
                    <a:lnTo>
                      <a:pt x="624" y="452"/>
                    </a:lnTo>
                    <a:lnTo>
                      <a:pt x="624" y="452"/>
                    </a:lnTo>
                    <a:lnTo>
                      <a:pt x="624" y="452"/>
                    </a:lnTo>
                    <a:lnTo>
                      <a:pt x="624" y="452"/>
                    </a:lnTo>
                    <a:lnTo>
                      <a:pt x="624" y="452"/>
                    </a:lnTo>
                    <a:lnTo>
                      <a:pt x="624" y="452"/>
                    </a:lnTo>
                    <a:lnTo>
                      <a:pt x="623" y="452"/>
                    </a:lnTo>
                    <a:lnTo>
                      <a:pt x="623" y="452"/>
                    </a:lnTo>
                    <a:lnTo>
                      <a:pt x="623" y="451"/>
                    </a:lnTo>
                    <a:lnTo>
                      <a:pt x="623" y="451"/>
                    </a:lnTo>
                    <a:lnTo>
                      <a:pt x="623" y="451"/>
                    </a:lnTo>
                    <a:lnTo>
                      <a:pt x="623" y="451"/>
                    </a:lnTo>
                    <a:lnTo>
                      <a:pt x="623" y="449"/>
                    </a:lnTo>
                    <a:lnTo>
                      <a:pt x="623" y="449"/>
                    </a:lnTo>
                    <a:lnTo>
                      <a:pt x="621" y="449"/>
                    </a:lnTo>
                    <a:lnTo>
                      <a:pt x="621" y="449"/>
                    </a:lnTo>
                    <a:lnTo>
                      <a:pt x="621" y="449"/>
                    </a:lnTo>
                    <a:lnTo>
                      <a:pt x="621" y="447"/>
                    </a:lnTo>
                    <a:lnTo>
                      <a:pt x="621" y="447"/>
                    </a:lnTo>
                    <a:lnTo>
                      <a:pt x="621" y="447"/>
                    </a:lnTo>
                    <a:lnTo>
                      <a:pt x="621" y="447"/>
                    </a:lnTo>
                    <a:lnTo>
                      <a:pt x="619" y="447"/>
                    </a:lnTo>
                    <a:lnTo>
                      <a:pt x="619" y="447"/>
                    </a:lnTo>
                    <a:lnTo>
                      <a:pt x="619" y="447"/>
                    </a:lnTo>
                    <a:lnTo>
                      <a:pt x="619" y="445"/>
                    </a:lnTo>
                    <a:lnTo>
                      <a:pt x="619" y="445"/>
                    </a:lnTo>
                    <a:lnTo>
                      <a:pt x="619" y="445"/>
                    </a:lnTo>
                    <a:lnTo>
                      <a:pt x="619" y="445"/>
                    </a:lnTo>
                    <a:lnTo>
                      <a:pt x="617" y="445"/>
                    </a:lnTo>
                    <a:lnTo>
                      <a:pt x="617" y="443"/>
                    </a:lnTo>
                    <a:lnTo>
                      <a:pt x="617" y="443"/>
                    </a:lnTo>
                    <a:lnTo>
                      <a:pt x="617" y="443"/>
                    </a:lnTo>
                    <a:lnTo>
                      <a:pt x="617" y="443"/>
                    </a:lnTo>
                    <a:lnTo>
                      <a:pt x="617" y="443"/>
                    </a:lnTo>
                    <a:lnTo>
                      <a:pt x="617" y="443"/>
                    </a:lnTo>
                    <a:lnTo>
                      <a:pt x="617" y="443"/>
                    </a:lnTo>
                    <a:lnTo>
                      <a:pt x="617" y="442"/>
                    </a:lnTo>
                    <a:lnTo>
                      <a:pt x="617" y="442"/>
                    </a:lnTo>
                    <a:lnTo>
                      <a:pt x="617" y="442"/>
                    </a:lnTo>
                    <a:lnTo>
                      <a:pt x="617" y="442"/>
                    </a:lnTo>
                    <a:lnTo>
                      <a:pt x="617" y="442"/>
                    </a:lnTo>
                    <a:lnTo>
                      <a:pt x="615" y="442"/>
                    </a:lnTo>
                    <a:lnTo>
                      <a:pt x="615" y="442"/>
                    </a:lnTo>
                    <a:lnTo>
                      <a:pt x="615" y="442"/>
                    </a:lnTo>
                    <a:lnTo>
                      <a:pt x="615" y="442"/>
                    </a:lnTo>
                    <a:lnTo>
                      <a:pt x="615" y="442"/>
                    </a:lnTo>
                    <a:lnTo>
                      <a:pt x="614" y="442"/>
                    </a:lnTo>
                    <a:lnTo>
                      <a:pt x="614" y="442"/>
                    </a:lnTo>
                    <a:lnTo>
                      <a:pt x="614" y="442"/>
                    </a:lnTo>
                    <a:lnTo>
                      <a:pt x="614" y="443"/>
                    </a:lnTo>
                    <a:lnTo>
                      <a:pt x="614" y="443"/>
                    </a:lnTo>
                    <a:lnTo>
                      <a:pt x="614" y="443"/>
                    </a:lnTo>
                    <a:lnTo>
                      <a:pt x="612" y="443"/>
                    </a:lnTo>
                    <a:lnTo>
                      <a:pt x="612" y="443"/>
                    </a:lnTo>
                    <a:lnTo>
                      <a:pt x="612" y="442"/>
                    </a:lnTo>
                    <a:lnTo>
                      <a:pt x="612" y="442"/>
                    </a:lnTo>
                    <a:lnTo>
                      <a:pt x="612" y="442"/>
                    </a:lnTo>
                    <a:lnTo>
                      <a:pt x="612" y="442"/>
                    </a:lnTo>
                    <a:lnTo>
                      <a:pt x="612" y="442"/>
                    </a:lnTo>
                    <a:lnTo>
                      <a:pt x="610" y="442"/>
                    </a:lnTo>
                    <a:lnTo>
                      <a:pt x="610" y="442"/>
                    </a:lnTo>
                    <a:lnTo>
                      <a:pt x="612" y="442"/>
                    </a:lnTo>
                    <a:lnTo>
                      <a:pt x="612" y="442"/>
                    </a:lnTo>
                    <a:lnTo>
                      <a:pt x="610" y="443"/>
                    </a:lnTo>
                    <a:lnTo>
                      <a:pt x="610" y="443"/>
                    </a:lnTo>
                    <a:lnTo>
                      <a:pt x="610" y="443"/>
                    </a:lnTo>
                    <a:lnTo>
                      <a:pt x="610" y="443"/>
                    </a:lnTo>
                    <a:lnTo>
                      <a:pt x="610" y="443"/>
                    </a:lnTo>
                    <a:lnTo>
                      <a:pt x="610" y="443"/>
                    </a:lnTo>
                    <a:lnTo>
                      <a:pt x="610" y="443"/>
                    </a:lnTo>
                    <a:lnTo>
                      <a:pt x="610" y="443"/>
                    </a:lnTo>
                    <a:lnTo>
                      <a:pt x="608" y="443"/>
                    </a:lnTo>
                    <a:lnTo>
                      <a:pt x="610" y="443"/>
                    </a:lnTo>
                    <a:lnTo>
                      <a:pt x="610" y="443"/>
                    </a:lnTo>
                    <a:lnTo>
                      <a:pt x="610" y="443"/>
                    </a:lnTo>
                    <a:lnTo>
                      <a:pt x="610" y="443"/>
                    </a:lnTo>
                    <a:lnTo>
                      <a:pt x="610" y="443"/>
                    </a:lnTo>
                    <a:lnTo>
                      <a:pt x="610" y="442"/>
                    </a:lnTo>
                    <a:lnTo>
                      <a:pt x="610" y="442"/>
                    </a:lnTo>
                    <a:lnTo>
                      <a:pt x="610" y="442"/>
                    </a:lnTo>
                    <a:lnTo>
                      <a:pt x="610" y="442"/>
                    </a:lnTo>
                    <a:lnTo>
                      <a:pt x="610" y="442"/>
                    </a:lnTo>
                    <a:lnTo>
                      <a:pt x="608" y="442"/>
                    </a:lnTo>
                    <a:lnTo>
                      <a:pt x="608" y="442"/>
                    </a:lnTo>
                    <a:lnTo>
                      <a:pt x="608" y="442"/>
                    </a:lnTo>
                    <a:lnTo>
                      <a:pt x="608" y="442"/>
                    </a:lnTo>
                    <a:lnTo>
                      <a:pt x="608" y="443"/>
                    </a:lnTo>
                    <a:lnTo>
                      <a:pt x="608" y="443"/>
                    </a:lnTo>
                    <a:lnTo>
                      <a:pt x="608" y="443"/>
                    </a:lnTo>
                    <a:lnTo>
                      <a:pt x="608" y="443"/>
                    </a:lnTo>
                    <a:lnTo>
                      <a:pt x="608" y="443"/>
                    </a:lnTo>
                    <a:lnTo>
                      <a:pt x="608" y="443"/>
                    </a:lnTo>
                    <a:lnTo>
                      <a:pt x="608" y="442"/>
                    </a:lnTo>
                    <a:lnTo>
                      <a:pt x="606" y="442"/>
                    </a:lnTo>
                    <a:lnTo>
                      <a:pt x="606" y="442"/>
                    </a:lnTo>
                    <a:lnTo>
                      <a:pt x="606" y="442"/>
                    </a:lnTo>
                    <a:lnTo>
                      <a:pt x="606" y="442"/>
                    </a:lnTo>
                    <a:lnTo>
                      <a:pt x="606" y="442"/>
                    </a:lnTo>
                    <a:lnTo>
                      <a:pt x="604" y="442"/>
                    </a:lnTo>
                    <a:lnTo>
                      <a:pt x="604" y="442"/>
                    </a:lnTo>
                    <a:lnTo>
                      <a:pt x="604" y="442"/>
                    </a:lnTo>
                    <a:lnTo>
                      <a:pt x="604" y="442"/>
                    </a:lnTo>
                    <a:lnTo>
                      <a:pt x="604" y="442"/>
                    </a:lnTo>
                    <a:lnTo>
                      <a:pt x="606" y="442"/>
                    </a:lnTo>
                    <a:lnTo>
                      <a:pt x="606" y="442"/>
                    </a:lnTo>
                    <a:lnTo>
                      <a:pt x="606" y="442"/>
                    </a:lnTo>
                    <a:lnTo>
                      <a:pt x="606" y="442"/>
                    </a:lnTo>
                    <a:lnTo>
                      <a:pt x="606" y="442"/>
                    </a:lnTo>
                    <a:lnTo>
                      <a:pt x="606" y="443"/>
                    </a:lnTo>
                    <a:lnTo>
                      <a:pt x="606" y="443"/>
                    </a:lnTo>
                    <a:lnTo>
                      <a:pt x="606" y="443"/>
                    </a:lnTo>
                    <a:lnTo>
                      <a:pt x="606" y="443"/>
                    </a:lnTo>
                    <a:lnTo>
                      <a:pt x="606" y="443"/>
                    </a:lnTo>
                    <a:lnTo>
                      <a:pt x="606" y="443"/>
                    </a:lnTo>
                    <a:lnTo>
                      <a:pt x="606" y="443"/>
                    </a:lnTo>
                    <a:lnTo>
                      <a:pt x="606" y="443"/>
                    </a:lnTo>
                    <a:lnTo>
                      <a:pt x="604" y="443"/>
                    </a:lnTo>
                    <a:lnTo>
                      <a:pt x="604" y="443"/>
                    </a:lnTo>
                    <a:lnTo>
                      <a:pt x="604" y="443"/>
                    </a:lnTo>
                    <a:lnTo>
                      <a:pt x="604" y="445"/>
                    </a:lnTo>
                    <a:lnTo>
                      <a:pt x="604" y="445"/>
                    </a:lnTo>
                    <a:lnTo>
                      <a:pt x="604" y="445"/>
                    </a:lnTo>
                    <a:lnTo>
                      <a:pt x="604" y="445"/>
                    </a:lnTo>
                    <a:lnTo>
                      <a:pt x="604" y="445"/>
                    </a:lnTo>
                    <a:lnTo>
                      <a:pt x="603" y="445"/>
                    </a:lnTo>
                    <a:lnTo>
                      <a:pt x="603" y="445"/>
                    </a:lnTo>
                    <a:lnTo>
                      <a:pt x="603" y="445"/>
                    </a:lnTo>
                    <a:lnTo>
                      <a:pt x="603" y="445"/>
                    </a:lnTo>
                    <a:lnTo>
                      <a:pt x="603" y="443"/>
                    </a:lnTo>
                    <a:lnTo>
                      <a:pt x="603" y="443"/>
                    </a:lnTo>
                    <a:lnTo>
                      <a:pt x="603" y="443"/>
                    </a:lnTo>
                    <a:lnTo>
                      <a:pt x="603" y="443"/>
                    </a:lnTo>
                    <a:lnTo>
                      <a:pt x="603" y="443"/>
                    </a:lnTo>
                    <a:lnTo>
                      <a:pt x="603" y="443"/>
                    </a:lnTo>
                    <a:lnTo>
                      <a:pt x="603" y="443"/>
                    </a:lnTo>
                    <a:lnTo>
                      <a:pt x="601" y="443"/>
                    </a:lnTo>
                    <a:lnTo>
                      <a:pt x="601" y="443"/>
                    </a:lnTo>
                    <a:lnTo>
                      <a:pt x="601" y="443"/>
                    </a:lnTo>
                    <a:lnTo>
                      <a:pt x="601" y="443"/>
                    </a:lnTo>
                    <a:lnTo>
                      <a:pt x="601" y="442"/>
                    </a:lnTo>
                    <a:lnTo>
                      <a:pt x="601" y="442"/>
                    </a:lnTo>
                    <a:lnTo>
                      <a:pt x="601" y="442"/>
                    </a:lnTo>
                    <a:lnTo>
                      <a:pt x="601" y="442"/>
                    </a:lnTo>
                    <a:lnTo>
                      <a:pt x="601" y="442"/>
                    </a:lnTo>
                    <a:lnTo>
                      <a:pt x="601" y="442"/>
                    </a:lnTo>
                    <a:lnTo>
                      <a:pt x="601" y="440"/>
                    </a:lnTo>
                    <a:lnTo>
                      <a:pt x="601" y="440"/>
                    </a:lnTo>
                    <a:lnTo>
                      <a:pt x="601" y="440"/>
                    </a:lnTo>
                    <a:lnTo>
                      <a:pt x="599" y="440"/>
                    </a:lnTo>
                    <a:lnTo>
                      <a:pt x="599" y="440"/>
                    </a:lnTo>
                    <a:lnTo>
                      <a:pt x="599" y="440"/>
                    </a:lnTo>
                    <a:lnTo>
                      <a:pt x="599" y="440"/>
                    </a:lnTo>
                    <a:lnTo>
                      <a:pt x="599" y="440"/>
                    </a:lnTo>
                    <a:lnTo>
                      <a:pt x="599" y="440"/>
                    </a:lnTo>
                    <a:lnTo>
                      <a:pt x="599" y="440"/>
                    </a:lnTo>
                    <a:lnTo>
                      <a:pt x="599" y="440"/>
                    </a:lnTo>
                    <a:lnTo>
                      <a:pt x="599" y="440"/>
                    </a:lnTo>
                    <a:lnTo>
                      <a:pt x="599" y="440"/>
                    </a:lnTo>
                    <a:lnTo>
                      <a:pt x="597" y="440"/>
                    </a:lnTo>
                    <a:lnTo>
                      <a:pt x="597" y="438"/>
                    </a:lnTo>
                    <a:lnTo>
                      <a:pt x="597" y="438"/>
                    </a:lnTo>
                    <a:lnTo>
                      <a:pt x="597" y="438"/>
                    </a:lnTo>
                    <a:lnTo>
                      <a:pt x="597" y="438"/>
                    </a:lnTo>
                    <a:lnTo>
                      <a:pt x="597" y="438"/>
                    </a:lnTo>
                    <a:lnTo>
                      <a:pt x="597" y="438"/>
                    </a:lnTo>
                    <a:lnTo>
                      <a:pt x="597" y="436"/>
                    </a:lnTo>
                    <a:lnTo>
                      <a:pt x="597" y="436"/>
                    </a:lnTo>
                    <a:lnTo>
                      <a:pt x="595" y="436"/>
                    </a:lnTo>
                    <a:lnTo>
                      <a:pt x="595" y="436"/>
                    </a:lnTo>
                    <a:lnTo>
                      <a:pt x="595" y="436"/>
                    </a:lnTo>
                    <a:lnTo>
                      <a:pt x="595" y="436"/>
                    </a:lnTo>
                    <a:lnTo>
                      <a:pt x="595" y="436"/>
                    </a:lnTo>
                    <a:lnTo>
                      <a:pt x="594" y="434"/>
                    </a:lnTo>
                    <a:lnTo>
                      <a:pt x="594" y="434"/>
                    </a:lnTo>
                    <a:lnTo>
                      <a:pt x="594" y="434"/>
                    </a:lnTo>
                    <a:lnTo>
                      <a:pt x="594" y="434"/>
                    </a:lnTo>
                    <a:lnTo>
                      <a:pt x="594" y="434"/>
                    </a:lnTo>
                    <a:lnTo>
                      <a:pt x="594" y="433"/>
                    </a:lnTo>
                    <a:lnTo>
                      <a:pt x="594" y="433"/>
                    </a:lnTo>
                    <a:lnTo>
                      <a:pt x="595" y="433"/>
                    </a:lnTo>
                    <a:lnTo>
                      <a:pt x="595" y="433"/>
                    </a:lnTo>
                    <a:lnTo>
                      <a:pt x="594" y="433"/>
                    </a:lnTo>
                    <a:lnTo>
                      <a:pt x="594" y="433"/>
                    </a:lnTo>
                    <a:lnTo>
                      <a:pt x="594" y="433"/>
                    </a:lnTo>
                    <a:lnTo>
                      <a:pt x="594" y="431"/>
                    </a:lnTo>
                    <a:lnTo>
                      <a:pt x="594" y="431"/>
                    </a:lnTo>
                    <a:lnTo>
                      <a:pt x="594" y="431"/>
                    </a:lnTo>
                    <a:lnTo>
                      <a:pt x="594" y="431"/>
                    </a:lnTo>
                    <a:lnTo>
                      <a:pt x="594" y="431"/>
                    </a:lnTo>
                    <a:lnTo>
                      <a:pt x="594" y="431"/>
                    </a:lnTo>
                    <a:lnTo>
                      <a:pt x="594" y="431"/>
                    </a:lnTo>
                    <a:lnTo>
                      <a:pt x="594" y="431"/>
                    </a:lnTo>
                    <a:lnTo>
                      <a:pt x="594" y="431"/>
                    </a:lnTo>
                    <a:lnTo>
                      <a:pt x="595" y="431"/>
                    </a:lnTo>
                    <a:lnTo>
                      <a:pt x="595" y="431"/>
                    </a:lnTo>
                    <a:lnTo>
                      <a:pt x="595" y="431"/>
                    </a:lnTo>
                    <a:lnTo>
                      <a:pt x="595" y="431"/>
                    </a:lnTo>
                    <a:lnTo>
                      <a:pt x="594" y="431"/>
                    </a:lnTo>
                    <a:lnTo>
                      <a:pt x="594" y="431"/>
                    </a:lnTo>
                    <a:lnTo>
                      <a:pt x="594" y="429"/>
                    </a:lnTo>
                    <a:lnTo>
                      <a:pt x="594" y="429"/>
                    </a:lnTo>
                    <a:lnTo>
                      <a:pt x="594" y="429"/>
                    </a:lnTo>
                    <a:lnTo>
                      <a:pt x="594" y="429"/>
                    </a:lnTo>
                    <a:lnTo>
                      <a:pt x="594" y="427"/>
                    </a:lnTo>
                    <a:lnTo>
                      <a:pt x="592" y="427"/>
                    </a:lnTo>
                    <a:lnTo>
                      <a:pt x="592" y="427"/>
                    </a:lnTo>
                    <a:lnTo>
                      <a:pt x="592" y="427"/>
                    </a:lnTo>
                    <a:lnTo>
                      <a:pt x="594" y="427"/>
                    </a:lnTo>
                    <a:lnTo>
                      <a:pt x="594" y="427"/>
                    </a:lnTo>
                    <a:lnTo>
                      <a:pt x="594" y="425"/>
                    </a:lnTo>
                    <a:lnTo>
                      <a:pt x="594" y="425"/>
                    </a:lnTo>
                    <a:lnTo>
                      <a:pt x="592" y="425"/>
                    </a:lnTo>
                    <a:lnTo>
                      <a:pt x="592" y="425"/>
                    </a:lnTo>
                    <a:lnTo>
                      <a:pt x="592" y="425"/>
                    </a:lnTo>
                    <a:lnTo>
                      <a:pt x="592" y="423"/>
                    </a:lnTo>
                    <a:lnTo>
                      <a:pt x="592" y="423"/>
                    </a:lnTo>
                    <a:lnTo>
                      <a:pt x="592" y="423"/>
                    </a:lnTo>
                    <a:lnTo>
                      <a:pt x="592" y="423"/>
                    </a:lnTo>
                    <a:lnTo>
                      <a:pt x="592" y="423"/>
                    </a:lnTo>
                    <a:lnTo>
                      <a:pt x="590" y="422"/>
                    </a:lnTo>
                    <a:lnTo>
                      <a:pt x="590"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0"/>
                    </a:lnTo>
                    <a:lnTo>
                      <a:pt x="594" y="420"/>
                    </a:lnTo>
                    <a:lnTo>
                      <a:pt x="594" y="420"/>
                    </a:lnTo>
                    <a:lnTo>
                      <a:pt x="594" y="420"/>
                    </a:lnTo>
                    <a:lnTo>
                      <a:pt x="594" y="420"/>
                    </a:lnTo>
                    <a:lnTo>
                      <a:pt x="594" y="420"/>
                    </a:lnTo>
                    <a:lnTo>
                      <a:pt x="594" y="418"/>
                    </a:lnTo>
                    <a:lnTo>
                      <a:pt x="594" y="418"/>
                    </a:lnTo>
                    <a:lnTo>
                      <a:pt x="594" y="418"/>
                    </a:lnTo>
                    <a:lnTo>
                      <a:pt x="594" y="418"/>
                    </a:lnTo>
                    <a:lnTo>
                      <a:pt x="594" y="418"/>
                    </a:lnTo>
                    <a:lnTo>
                      <a:pt x="594" y="418"/>
                    </a:lnTo>
                    <a:lnTo>
                      <a:pt x="592" y="418"/>
                    </a:lnTo>
                    <a:lnTo>
                      <a:pt x="592" y="418"/>
                    </a:lnTo>
                    <a:lnTo>
                      <a:pt x="592" y="418"/>
                    </a:lnTo>
                    <a:lnTo>
                      <a:pt x="592" y="418"/>
                    </a:lnTo>
                    <a:lnTo>
                      <a:pt x="592" y="418"/>
                    </a:lnTo>
                    <a:lnTo>
                      <a:pt x="592" y="420"/>
                    </a:lnTo>
                    <a:lnTo>
                      <a:pt x="592" y="420"/>
                    </a:lnTo>
                    <a:lnTo>
                      <a:pt x="592" y="418"/>
                    </a:lnTo>
                    <a:lnTo>
                      <a:pt x="590" y="418"/>
                    </a:lnTo>
                    <a:lnTo>
                      <a:pt x="590" y="418"/>
                    </a:lnTo>
                    <a:lnTo>
                      <a:pt x="590" y="418"/>
                    </a:lnTo>
                    <a:lnTo>
                      <a:pt x="590" y="418"/>
                    </a:lnTo>
                    <a:lnTo>
                      <a:pt x="590" y="418"/>
                    </a:lnTo>
                    <a:lnTo>
                      <a:pt x="590" y="416"/>
                    </a:lnTo>
                    <a:lnTo>
                      <a:pt x="590" y="416"/>
                    </a:lnTo>
                    <a:lnTo>
                      <a:pt x="590" y="416"/>
                    </a:lnTo>
                    <a:lnTo>
                      <a:pt x="590" y="416"/>
                    </a:lnTo>
                    <a:lnTo>
                      <a:pt x="590" y="414"/>
                    </a:lnTo>
                    <a:lnTo>
                      <a:pt x="590" y="414"/>
                    </a:lnTo>
                    <a:lnTo>
                      <a:pt x="592" y="414"/>
                    </a:lnTo>
                    <a:lnTo>
                      <a:pt x="592" y="414"/>
                    </a:lnTo>
                    <a:lnTo>
                      <a:pt x="592" y="414"/>
                    </a:lnTo>
                    <a:lnTo>
                      <a:pt x="592" y="414"/>
                    </a:lnTo>
                    <a:lnTo>
                      <a:pt x="592" y="414"/>
                    </a:lnTo>
                    <a:lnTo>
                      <a:pt x="592" y="414"/>
                    </a:lnTo>
                    <a:lnTo>
                      <a:pt x="592" y="414"/>
                    </a:lnTo>
                    <a:lnTo>
                      <a:pt x="592" y="414"/>
                    </a:lnTo>
                    <a:lnTo>
                      <a:pt x="592" y="414"/>
                    </a:lnTo>
                    <a:lnTo>
                      <a:pt x="592" y="414"/>
                    </a:lnTo>
                    <a:lnTo>
                      <a:pt x="594" y="414"/>
                    </a:lnTo>
                    <a:lnTo>
                      <a:pt x="592" y="413"/>
                    </a:lnTo>
                    <a:lnTo>
                      <a:pt x="592" y="413"/>
                    </a:lnTo>
                    <a:lnTo>
                      <a:pt x="592" y="413"/>
                    </a:lnTo>
                    <a:lnTo>
                      <a:pt x="592" y="411"/>
                    </a:lnTo>
                    <a:lnTo>
                      <a:pt x="592" y="411"/>
                    </a:lnTo>
                    <a:lnTo>
                      <a:pt x="592" y="411"/>
                    </a:lnTo>
                    <a:lnTo>
                      <a:pt x="592" y="411"/>
                    </a:lnTo>
                    <a:lnTo>
                      <a:pt x="592" y="411"/>
                    </a:lnTo>
                    <a:lnTo>
                      <a:pt x="592" y="411"/>
                    </a:lnTo>
                    <a:lnTo>
                      <a:pt x="592" y="411"/>
                    </a:lnTo>
                    <a:lnTo>
                      <a:pt x="592" y="411"/>
                    </a:lnTo>
                    <a:lnTo>
                      <a:pt x="592" y="411"/>
                    </a:lnTo>
                    <a:lnTo>
                      <a:pt x="592" y="411"/>
                    </a:lnTo>
                    <a:lnTo>
                      <a:pt x="594" y="411"/>
                    </a:lnTo>
                    <a:lnTo>
                      <a:pt x="594" y="411"/>
                    </a:lnTo>
                    <a:lnTo>
                      <a:pt x="594" y="411"/>
                    </a:lnTo>
                    <a:lnTo>
                      <a:pt x="594" y="411"/>
                    </a:lnTo>
                    <a:lnTo>
                      <a:pt x="594" y="411"/>
                    </a:lnTo>
                    <a:lnTo>
                      <a:pt x="592" y="409"/>
                    </a:lnTo>
                    <a:lnTo>
                      <a:pt x="592" y="409"/>
                    </a:lnTo>
                    <a:lnTo>
                      <a:pt x="592" y="409"/>
                    </a:lnTo>
                    <a:lnTo>
                      <a:pt x="592" y="409"/>
                    </a:lnTo>
                    <a:lnTo>
                      <a:pt x="592" y="409"/>
                    </a:lnTo>
                    <a:lnTo>
                      <a:pt x="592" y="409"/>
                    </a:lnTo>
                    <a:lnTo>
                      <a:pt x="592" y="409"/>
                    </a:lnTo>
                    <a:lnTo>
                      <a:pt x="590" y="409"/>
                    </a:lnTo>
                    <a:lnTo>
                      <a:pt x="590" y="409"/>
                    </a:lnTo>
                    <a:lnTo>
                      <a:pt x="590" y="409"/>
                    </a:lnTo>
                    <a:lnTo>
                      <a:pt x="590" y="409"/>
                    </a:lnTo>
                    <a:lnTo>
                      <a:pt x="590" y="409"/>
                    </a:lnTo>
                    <a:lnTo>
                      <a:pt x="590" y="409"/>
                    </a:lnTo>
                    <a:lnTo>
                      <a:pt x="590" y="409"/>
                    </a:lnTo>
                    <a:lnTo>
                      <a:pt x="590" y="407"/>
                    </a:lnTo>
                    <a:lnTo>
                      <a:pt x="590" y="407"/>
                    </a:lnTo>
                    <a:lnTo>
                      <a:pt x="590" y="407"/>
                    </a:lnTo>
                    <a:lnTo>
                      <a:pt x="590" y="407"/>
                    </a:lnTo>
                    <a:lnTo>
                      <a:pt x="590"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6" y="407"/>
                    </a:lnTo>
                    <a:lnTo>
                      <a:pt x="586" y="407"/>
                    </a:lnTo>
                    <a:lnTo>
                      <a:pt x="586" y="407"/>
                    </a:lnTo>
                    <a:lnTo>
                      <a:pt x="586" y="407"/>
                    </a:lnTo>
                    <a:lnTo>
                      <a:pt x="586" y="407"/>
                    </a:lnTo>
                    <a:lnTo>
                      <a:pt x="586" y="407"/>
                    </a:lnTo>
                    <a:lnTo>
                      <a:pt x="586" y="407"/>
                    </a:lnTo>
                    <a:lnTo>
                      <a:pt x="586" y="407"/>
                    </a:lnTo>
                    <a:lnTo>
                      <a:pt x="585" y="407"/>
                    </a:lnTo>
                    <a:lnTo>
                      <a:pt x="585" y="407"/>
                    </a:lnTo>
                    <a:lnTo>
                      <a:pt x="585" y="407"/>
                    </a:lnTo>
                    <a:lnTo>
                      <a:pt x="585" y="407"/>
                    </a:lnTo>
                    <a:lnTo>
                      <a:pt x="585" y="407"/>
                    </a:lnTo>
                    <a:lnTo>
                      <a:pt x="585" y="407"/>
                    </a:lnTo>
                    <a:lnTo>
                      <a:pt x="585" y="407"/>
                    </a:lnTo>
                    <a:lnTo>
                      <a:pt x="583" y="407"/>
                    </a:lnTo>
                    <a:lnTo>
                      <a:pt x="583" y="407"/>
                    </a:lnTo>
                    <a:lnTo>
                      <a:pt x="583" y="409"/>
                    </a:lnTo>
                    <a:lnTo>
                      <a:pt x="583" y="409"/>
                    </a:lnTo>
                    <a:lnTo>
                      <a:pt x="583" y="409"/>
                    </a:lnTo>
                    <a:lnTo>
                      <a:pt x="583" y="407"/>
                    </a:lnTo>
                    <a:lnTo>
                      <a:pt x="583" y="407"/>
                    </a:lnTo>
                    <a:lnTo>
                      <a:pt x="583"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79" y="407"/>
                    </a:lnTo>
                    <a:lnTo>
                      <a:pt x="579" y="407"/>
                    </a:lnTo>
                    <a:lnTo>
                      <a:pt x="579" y="407"/>
                    </a:lnTo>
                    <a:lnTo>
                      <a:pt x="579" y="407"/>
                    </a:lnTo>
                    <a:lnTo>
                      <a:pt x="579" y="407"/>
                    </a:lnTo>
                    <a:lnTo>
                      <a:pt x="579" y="405"/>
                    </a:lnTo>
                    <a:lnTo>
                      <a:pt x="579" y="405"/>
                    </a:lnTo>
                    <a:lnTo>
                      <a:pt x="579" y="405"/>
                    </a:lnTo>
                    <a:lnTo>
                      <a:pt x="579" y="405"/>
                    </a:lnTo>
                    <a:lnTo>
                      <a:pt x="579" y="405"/>
                    </a:lnTo>
                    <a:lnTo>
                      <a:pt x="579" y="405"/>
                    </a:lnTo>
                    <a:lnTo>
                      <a:pt x="579" y="405"/>
                    </a:lnTo>
                    <a:lnTo>
                      <a:pt x="579" y="405"/>
                    </a:lnTo>
                    <a:lnTo>
                      <a:pt x="579" y="405"/>
                    </a:lnTo>
                    <a:lnTo>
                      <a:pt x="579" y="405"/>
                    </a:lnTo>
                    <a:lnTo>
                      <a:pt x="577" y="405"/>
                    </a:lnTo>
                    <a:lnTo>
                      <a:pt x="577" y="405"/>
                    </a:lnTo>
                    <a:lnTo>
                      <a:pt x="577" y="405"/>
                    </a:lnTo>
                    <a:lnTo>
                      <a:pt x="577" y="405"/>
                    </a:lnTo>
                    <a:lnTo>
                      <a:pt x="577" y="405"/>
                    </a:lnTo>
                    <a:lnTo>
                      <a:pt x="577" y="407"/>
                    </a:lnTo>
                    <a:lnTo>
                      <a:pt x="577" y="407"/>
                    </a:lnTo>
                    <a:lnTo>
                      <a:pt x="577" y="407"/>
                    </a:lnTo>
                    <a:lnTo>
                      <a:pt x="577" y="407"/>
                    </a:lnTo>
                    <a:lnTo>
                      <a:pt x="577" y="407"/>
                    </a:lnTo>
                    <a:lnTo>
                      <a:pt x="577" y="407"/>
                    </a:lnTo>
                    <a:lnTo>
                      <a:pt x="577" y="407"/>
                    </a:lnTo>
                    <a:lnTo>
                      <a:pt x="576" y="407"/>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4" y="404"/>
                    </a:lnTo>
                    <a:lnTo>
                      <a:pt x="574" y="404"/>
                    </a:lnTo>
                    <a:lnTo>
                      <a:pt x="574" y="404"/>
                    </a:lnTo>
                    <a:lnTo>
                      <a:pt x="574" y="404"/>
                    </a:lnTo>
                    <a:lnTo>
                      <a:pt x="574" y="404"/>
                    </a:lnTo>
                    <a:lnTo>
                      <a:pt x="574" y="404"/>
                    </a:lnTo>
                    <a:lnTo>
                      <a:pt x="574" y="404"/>
                    </a:lnTo>
                    <a:lnTo>
                      <a:pt x="572" y="404"/>
                    </a:lnTo>
                    <a:lnTo>
                      <a:pt x="572" y="404"/>
                    </a:lnTo>
                    <a:lnTo>
                      <a:pt x="572" y="404"/>
                    </a:lnTo>
                    <a:lnTo>
                      <a:pt x="572" y="402"/>
                    </a:lnTo>
                    <a:lnTo>
                      <a:pt x="572" y="402"/>
                    </a:lnTo>
                    <a:lnTo>
                      <a:pt x="572" y="402"/>
                    </a:lnTo>
                    <a:lnTo>
                      <a:pt x="572" y="402"/>
                    </a:lnTo>
                    <a:lnTo>
                      <a:pt x="570" y="402"/>
                    </a:lnTo>
                    <a:lnTo>
                      <a:pt x="570" y="402"/>
                    </a:lnTo>
                    <a:lnTo>
                      <a:pt x="570" y="402"/>
                    </a:lnTo>
                    <a:lnTo>
                      <a:pt x="570" y="402"/>
                    </a:lnTo>
                    <a:lnTo>
                      <a:pt x="570" y="402"/>
                    </a:lnTo>
                    <a:lnTo>
                      <a:pt x="570" y="402"/>
                    </a:lnTo>
                    <a:lnTo>
                      <a:pt x="570" y="402"/>
                    </a:lnTo>
                    <a:lnTo>
                      <a:pt x="570" y="402"/>
                    </a:lnTo>
                    <a:lnTo>
                      <a:pt x="570" y="400"/>
                    </a:lnTo>
                    <a:lnTo>
                      <a:pt x="570" y="400"/>
                    </a:lnTo>
                    <a:lnTo>
                      <a:pt x="570" y="400"/>
                    </a:lnTo>
                    <a:lnTo>
                      <a:pt x="568" y="400"/>
                    </a:lnTo>
                    <a:lnTo>
                      <a:pt x="568" y="400"/>
                    </a:lnTo>
                    <a:lnTo>
                      <a:pt x="568" y="400"/>
                    </a:lnTo>
                    <a:lnTo>
                      <a:pt x="568" y="400"/>
                    </a:lnTo>
                    <a:lnTo>
                      <a:pt x="568" y="400"/>
                    </a:lnTo>
                    <a:lnTo>
                      <a:pt x="568" y="400"/>
                    </a:lnTo>
                    <a:lnTo>
                      <a:pt x="568" y="400"/>
                    </a:lnTo>
                    <a:lnTo>
                      <a:pt x="568" y="400"/>
                    </a:lnTo>
                    <a:lnTo>
                      <a:pt x="566" y="400"/>
                    </a:lnTo>
                    <a:lnTo>
                      <a:pt x="566" y="400"/>
                    </a:lnTo>
                    <a:lnTo>
                      <a:pt x="566" y="400"/>
                    </a:lnTo>
                    <a:lnTo>
                      <a:pt x="566" y="400"/>
                    </a:lnTo>
                    <a:lnTo>
                      <a:pt x="565" y="398"/>
                    </a:lnTo>
                    <a:lnTo>
                      <a:pt x="565" y="398"/>
                    </a:lnTo>
                    <a:lnTo>
                      <a:pt x="565" y="398"/>
                    </a:lnTo>
                    <a:lnTo>
                      <a:pt x="565" y="398"/>
                    </a:lnTo>
                    <a:lnTo>
                      <a:pt x="565" y="398"/>
                    </a:lnTo>
                    <a:lnTo>
                      <a:pt x="565" y="398"/>
                    </a:lnTo>
                    <a:lnTo>
                      <a:pt x="565" y="398"/>
                    </a:lnTo>
                    <a:lnTo>
                      <a:pt x="565" y="398"/>
                    </a:lnTo>
                    <a:lnTo>
                      <a:pt x="565" y="398"/>
                    </a:lnTo>
                    <a:lnTo>
                      <a:pt x="565" y="396"/>
                    </a:lnTo>
                    <a:lnTo>
                      <a:pt x="563" y="396"/>
                    </a:lnTo>
                    <a:lnTo>
                      <a:pt x="563" y="396"/>
                    </a:lnTo>
                    <a:lnTo>
                      <a:pt x="563" y="396"/>
                    </a:lnTo>
                    <a:lnTo>
                      <a:pt x="563" y="396"/>
                    </a:lnTo>
                    <a:lnTo>
                      <a:pt x="563" y="396"/>
                    </a:lnTo>
                    <a:lnTo>
                      <a:pt x="563" y="396"/>
                    </a:lnTo>
                    <a:lnTo>
                      <a:pt x="563" y="395"/>
                    </a:lnTo>
                    <a:lnTo>
                      <a:pt x="561" y="395"/>
                    </a:lnTo>
                    <a:lnTo>
                      <a:pt x="561" y="395"/>
                    </a:lnTo>
                    <a:lnTo>
                      <a:pt x="561" y="395"/>
                    </a:lnTo>
                    <a:lnTo>
                      <a:pt x="561" y="395"/>
                    </a:lnTo>
                    <a:lnTo>
                      <a:pt x="561" y="396"/>
                    </a:lnTo>
                    <a:lnTo>
                      <a:pt x="561" y="396"/>
                    </a:lnTo>
                    <a:lnTo>
                      <a:pt x="561" y="396"/>
                    </a:lnTo>
                    <a:lnTo>
                      <a:pt x="561" y="396"/>
                    </a:lnTo>
                    <a:lnTo>
                      <a:pt x="561" y="396"/>
                    </a:lnTo>
                    <a:lnTo>
                      <a:pt x="559" y="396"/>
                    </a:lnTo>
                    <a:lnTo>
                      <a:pt x="559" y="396"/>
                    </a:lnTo>
                    <a:lnTo>
                      <a:pt x="559" y="396"/>
                    </a:lnTo>
                    <a:lnTo>
                      <a:pt x="559" y="396"/>
                    </a:lnTo>
                    <a:lnTo>
                      <a:pt x="559" y="396"/>
                    </a:lnTo>
                    <a:lnTo>
                      <a:pt x="559" y="398"/>
                    </a:lnTo>
                    <a:lnTo>
                      <a:pt x="559" y="398"/>
                    </a:lnTo>
                    <a:lnTo>
                      <a:pt x="559" y="398"/>
                    </a:lnTo>
                    <a:lnTo>
                      <a:pt x="559" y="398"/>
                    </a:lnTo>
                    <a:lnTo>
                      <a:pt x="559" y="398"/>
                    </a:lnTo>
                    <a:lnTo>
                      <a:pt x="559" y="400"/>
                    </a:lnTo>
                    <a:lnTo>
                      <a:pt x="557" y="400"/>
                    </a:lnTo>
                    <a:lnTo>
                      <a:pt x="557" y="400"/>
                    </a:lnTo>
                    <a:lnTo>
                      <a:pt x="557" y="400"/>
                    </a:lnTo>
                    <a:lnTo>
                      <a:pt x="557" y="400"/>
                    </a:lnTo>
                    <a:lnTo>
                      <a:pt x="557" y="402"/>
                    </a:lnTo>
                    <a:lnTo>
                      <a:pt x="557" y="402"/>
                    </a:lnTo>
                    <a:lnTo>
                      <a:pt x="556" y="402"/>
                    </a:lnTo>
                    <a:lnTo>
                      <a:pt x="556" y="402"/>
                    </a:lnTo>
                    <a:lnTo>
                      <a:pt x="556" y="402"/>
                    </a:lnTo>
                    <a:lnTo>
                      <a:pt x="556" y="402"/>
                    </a:lnTo>
                    <a:lnTo>
                      <a:pt x="556" y="402"/>
                    </a:lnTo>
                    <a:lnTo>
                      <a:pt x="556" y="402"/>
                    </a:lnTo>
                    <a:lnTo>
                      <a:pt x="556" y="402"/>
                    </a:lnTo>
                    <a:lnTo>
                      <a:pt x="556" y="402"/>
                    </a:lnTo>
                    <a:lnTo>
                      <a:pt x="556" y="402"/>
                    </a:lnTo>
                    <a:lnTo>
                      <a:pt x="556" y="402"/>
                    </a:lnTo>
                    <a:lnTo>
                      <a:pt x="556" y="404"/>
                    </a:lnTo>
                    <a:lnTo>
                      <a:pt x="554" y="404"/>
                    </a:lnTo>
                    <a:lnTo>
                      <a:pt x="554" y="404"/>
                    </a:lnTo>
                    <a:lnTo>
                      <a:pt x="554" y="404"/>
                    </a:lnTo>
                    <a:lnTo>
                      <a:pt x="554" y="404"/>
                    </a:lnTo>
                    <a:lnTo>
                      <a:pt x="554" y="404"/>
                    </a:lnTo>
                    <a:lnTo>
                      <a:pt x="554" y="404"/>
                    </a:lnTo>
                    <a:lnTo>
                      <a:pt x="554" y="404"/>
                    </a:lnTo>
                    <a:lnTo>
                      <a:pt x="552" y="404"/>
                    </a:lnTo>
                    <a:lnTo>
                      <a:pt x="552" y="404"/>
                    </a:lnTo>
                    <a:lnTo>
                      <a:pt x="552" y="404"/>
                    </a:lnTo>
                    <a:lnTo>
                      <a:pt x="552" y="404"/>
                    </a:lnTo>
                    <a:lnTo>
                      <a:pt x="552" y="404"/>
                    </a:lnTo>
                    <a:lnTo>
                      <a:pt x="552" y="404"/>
                    </a:lnTo>
                    <a:lnTo>
                      <a:pt x="552" y="404"/>
                    </a:lnTo>
                    <a:lnTo>
                      <a:pt x="550" y="404"/>
                    </a:lnTo>
                    <a:lnTo>
                      <a:pt x="550" y="404"/>
                    </a:lnTo>
                    <a:lnTo>
                      <a:pt x="550" y="404"/>
                    </a:lnTo>
                    <a:lnTo>
                      <a:pt x="550" y="404"/>
                    </a:lnTo>
                    <a:lnTo>
                      <a:pt x="550" y="404"/>
                    </a:lnTo>
                    <a:lnTo>
                      <a:pt x="550" y="404"/>
                    </a:lnTo>
                    <a:lnTo>
                      <a:pt x="550" y="404"/>
                    </a:lnTo>
                    <a:lnTo>
                      <a:pt x="550" y="404"/>
                    </a:lnTo>
                    <a:lnTo>
                      <a:pt x="548" y="404"/>
                    </a:lnTo>
                    <a:lnTo>
                      <a:pt x="548" y="404"/>
                    </a:lnTo>
                    <a:lnTo>
                      <a:pt x="548" y="404"/>
                    </a:lnTo>
                    <a:lnTo>
                      <a:pt x="548" y="402"/>
                    </a:lnTo>
                    <a:lnTo>
                      <a:pt x="547" y="402"/>
                    </a:lnTo>
                    <a:lnTo>
                      <a:pt x="547" y="402"/>
                    </a:lnTo>
                    <a:lnTo>
                      <a:pt x="547" y="402"/>
                    </a:lnTo>
                    <a:lnTo>
                      <a:pt x="547" y="402"/>
                    </a:lnTo>
                    <a:lnTo>
                      <a:pt x="547" y="404"/>
                    </a:lnTo>
                    <a:lnTo>
                      <a:pt x="547" y="402"/>
                    </a:lnTo>
                    <a:lnTo>
                      <a:pt x="547" y="402"/>
                    </a:lnTo>
                    <a:lnTo>
                      <a:pt x="547" y="402"/>
                    </a:lnTo>
                    <a:lnTo>
                      <a:pt x="547" y="402"/>
                    </a:lnTo>
                    <a:lnTo>
                      <a:pt x="547" y="402"/>
                    </a:lnTo>
                    <a:lnTo>
                      <a:pt x="545" y="402"/>
                    </a:lnTo>
                    <a:lnTo>
                      <a:pt x="545" y="402"/>
                    </a:lnTo>
                    <a:lnTo>
                      <a:pt x="545" y="402"/>
                    </a:lnTo>
                    <a:lnTo>
                      <a:pt x="545" y="402"/>
                    </a:lnTo>
                    <a:lnTo>
                      <a:pt x="545" y="400"/>
                    </a:lnTo>
                    <a:lnTo>
                      <a:pt x="543" y="400"/>
                    </a:lnTo>
                    <a:lnTo>
                      <a:pt x="543" y="400"/>
                    </a:lnTo>
                    <a:lnTo>
                      <a:pt x="543" y="400"/>
                    </a:lnTo>
                    <a:lnTo>
                      <a:pt x="543" y="400"/>
                    </a:lnTo>
                    <a:lnTo>
                      <a:pt x="543" y="398"/>
                    </a:lnTo>
                    <a:lnTo>
                      <a:pt x="543" y="398"/>
                    </a:lnTo>
                    <a:lnTo>
                      <a:pt x="543" y="398"/>
                    </a:lnTo>
                    <a:lnTo>
                      <a:pt x="543" y="398"/>
                    </a:lnTo>
                    <a:lnTo>
                      <a:pt x="541" y="398"/>
                    </a:lnTo>
                    <a:lnTo>
                      <a:pt x="541" y="398"/>
                    </a:lnTo>
                    <a:lnTo>
                      <a:pt x="541" y="398"/>
                    </a:lnTo>
                    <a:lnTo>
                      <a:pt x="541" y="398"/>
                    </a:lnTo>
                    <a:lnTo>
                      <a:pt x="541" y="398"/>
                    </a:lnTo>
                    <a:lnTo>
                      <a:pt x="541" y="400"/>
                    </a:lnTo>
                    <a:lnTo>
                      <a:pt x="541" y="400"/>
                    </a:lnTo>
                    <a:lnTo>
                      <a:pt x="541" y="400"/>
                    </a:lnTo>
                    <a:lnTo>
                      <a:pt x="541" y="398"/>
                    </a:lnTo>
                    <a:lnTo>
                      <a:pt x="541" y="398"/>
                    </a:lnTo>
                    <a:lnTo>
                      <a:pt x="541" y="398"/>
                    </a:lnTo>
                    <a:lnTo>
                      <a:pt x="541" y="398"/>
                    </a:lnTo>
                    <a:lnTo>
                      <a:pt x="539" y="398"/>
                    </a:lnTo>
                    <a:lnTo>
                      <a:pt x="539" y="398"/>
                    </a:lnTo>
                    <a:lnTo>
                      <a:pt x="539" y="398"/>
                    </a:lnTo>
                    <a:lnTo>
                      <a:pt x="539" y="398"/>
                    </a:lnTo>
                    <a:lnTo>
                      <a:pt x="539" y="400"/>
                    </a:lnTo>
                    <a:lnTo>
                      <a:pt x="539" y="400"/>
                    </a:lnTo>
                    <a:lnTo>
                      <a:pt x="539" y="400"/>
                    </a:lnTo>
                    <a:lnTo>
                      <a:pt x="539" y="400"/>
                    </a:lnTo>
                    <a:lnTo>
                      <a:pt x="539" y="400"/>
                    </a:lnTo>
                    <a:lnTo>
                      <a:pt x="539" y="400"/>
                    </a:lnTo>
                    <a:lnTo>
                      <a:pt x="538" y="400"/>
                    </a:lnTo>
                    <a:lnTo>
                      <a:pt x="538" y="400"/>
                    </a:lnTo>
                    <a:lnTo>
                      <a:pt x="538" y="400"/>
                    </a:lnTo>
                    <a:lnTo>
                      <a:pt x="538" y="400"/>
                    </a:lnTo>
                    <a:lnTo>
                      <a:pt x="538" y="400"/>
                    </a:lnTo>
                    <a:lnTo>
                      <a:pt x="536" y="400"/>
                    </a:lnTo>
                    <a:lnTo>
                      <a:pt x="536" y="400"/>
                    </a:lnTo>
                    <a:lnTo>
                      <a:pt x="536" y="400"/>
                    </a:lnTo>
                    <a:lnTo>
                      <a:pt x="536" y="400"/>
                    </a:lnTo>
                    <a:lnTo>
                      <a:pt x="536" y="400"/>
                    </a:lnTo>
                    <a:lnTo>
                      <a:pt x="536" y="400"/>
                    </a:lnTo>
                    <a:lnTo>
                      <a:pt x="534" y="398"/>
                    </a:lnTo>
                    <a:lnTo>
                      <a:pt x="534" y="398"/>
                    </a:lnTo>
                    <a:lnTo>
                      <a:pt x="534" y="398"/>
                    </a:lnTo>
                    <a:lnTo>
                      <a:pt x="534" y="398"/>
                    </a:lnTo>
                    <a:lnTo>
                      <a:pt x="534" y="398"/>
                    </a:lnTo>
                    <a:lnTo>
                      <a:pt x="534" y="398"/>
                    </a:lnTo>
                    <a:lnTo>
                      <a:pt x="534" y="398"/>
                    </a:lnTo>
                    <a:lnTo>
                      <a:pt x="534" y="396"/>
                    </a:lnTo>
                    <a:lnTo>
                      <a:pt x="534" y="396"/>
                    </a:lnTo>
                    <a:lnTo>
                      <a:pt x="534" y="396"/>
                    </a:lnTo>
                    <a:lnTo>
                      <a:pt x="534" y="396"/>
                    </a:lnTo>
                    <a:lnTo>
                      <a:pt x="534" y="396"/>
                    </a:lnTo>
                    <a:lnTo>
                      <a:pt x="534" y="396"/>
                    </a:lnTo>
                    <a:lnTo>
                      <a:pt x="534" y="395"/>
                    </a:lnTo>
                    <a:lnTo>
                      <a:pt x="534" y="395"/>
                    </a:lnTo>
                    <a:lnTo>
                      <a:pt x="532" y="395"/>
                    </a:lnTo>
                    <a:lnTo>
                      <a:pt x="532" y="395"/>
                    </a:lnTo>
                    <a:lnTo>
                      <a:pt x="532" y="393"/>
                    </a:lnTo>
                    <a:lnTo>
                      <a:pt x="532" y="393"/>
                    </a:lnTo>
                    <a:lnTo>
                      <a:pt x="532" y="393"/>
                    </a:lnTo>
                    <a:lnTo>
                      <a:pt x="532" y="393"/>
                    </a:lnTo>
                    <a:lnTo>
                      <a:pt x="532" y="391"/>
                    </a:lnTo>
                    <a:lnTo>
                      <a:pt x="532" y="391"/>
                    </a:lnTo>
                    <a:lnTo>
                      <a:pt x="532" y="389"/>
                    </a:lnTo>
                    <a:lnTo>
                      <a:pt x="530" y="389"/>
                    </a:lnTo>
                    <a:lnTo>
                      <a:pt x="530" y="389"/>
                    </a:lnTo>
                    <a:lnTo>
                      <a:pt x="530" y="389"/>
                    </a:lnTo>
                    <a:lnTo>
                      <a:pt x="530" y="389"/>
                    </a:lnTo>
                    <a:lnTo>
                      <a:pt x="530" y="387"/>
                    </a:lnTo>
                    <a:lnTo>
                      <a:pt x="530" y="387"/>
                    </a:lnTo>
                    <a:lnTo>
                      <a:pt x="530" y="387"/>
                    </a:lnTo>
                    <a:lnTo>
                      <a:pt x="530" y="385"/>
                    </a:lnTo>
                    <a:lnTo>
                      <a:pt x="530" y="385"/>
                    </a:lnTo>
                    <a:lnTo>
                      <a:pt x="529" y="385"/>
                    </a:lnTo>
                    <a:lnTo>
                      <a:pt x="529" y="385"/>
                    </a:lnTo>
                    <a:lnTo>
                      <a:pt x="529" y="385"/>
                    </a:lnTo>
                    <a:lnTo>
                      <a:pt x="529" y="385"/>
                    </a:lnTo>
                    <a:lnTo>
                      <a:pt x="529" y="385"/>
                    </a:lnTo>
                    <a:lnTo>
                      <a:pt x="527" y="385"/>
                    </a:lnTo>
                    <a:lnTo>
                      <a:pt x="527" y="385"/>
                    </a:lnTo>
                    <a:lnTo>
                      <a:pt x="527" y="385"/>
                    </a:lnTo>
                    <a:lnTo>
                      <a:pt x="527" y="385"/>
                    </a:lnTo>
                    <a:lnTo>
                      <a:pt x="527" y="384"/>
                    </a:lnTo>
                    <a:lnTo>
                      <a:pt x="527" y="384"/>
                    </a:lnTo>
                    <a:lnTo>
                      <a:pt x="529" y="384"/>
                    </a:lnTo>
                    <a:lnTo>
                      <a:pt x="529" y="384"/>
                    </a:lnTo>
                    <a:lnTo>
                      <a:pt x="529" y="384"/>
                    </a:lnTo>
                    <a:lnTo>
                      <a:pt x="527" y="384"/>
                    </a:lnTo>
                    <a:lnTo>
                      <a:pt x="527" y="384"/>
                    </a:lnTo>
                    <a:lnTo>
                      <a:pt x="527" y="384"/>
                    </a:lnTo>
                    <a:lnTo>
                      <a:pt x="527" y="384"/>
                    </a:lnTo>
                    <a:lnTo>
                      <a:pt x="527" y="384"/>
                    </a:lnTo>
                    <a:lnTo>
                      <a:pt x="527" y="384"/>
                    </a:lnTo>
                    <a:lnTo>
                      <a:pt x="525" y="384"/>
                    </a:lnTo>
                    <a:lnTo>
                      <a:pt x="525" y="384"/>
                    </a:lnTo>
                    <a:lnTo>
                      <a:pt x="525" y="384"/>
                    </a:lnTo>
                    <a:lnTo>
                      <a:pt x="525" y="384"/>
                    </a:lnTo>
                    <a:lnTo>
                      <a:pt x="525" y="384"/>
                    </a:lnTo>
                    <a:lnTo>
                      <a:pt x="523" y="384"/>
                    </a:lnTo>
                    <a:lnTo>
                      <a:pt x="523" y="382"/>
                    </a:lnTo>
                    <a:lnTo>
                      <a:pt x="523" y="382"/>
                    </a:lnTo>
                    <a:lnTo>
                      <a:pt x="523" y="382"/>
                    </a:lnTo>
                    <a:lnTo>
                      <a:pt x="523" y="382"/>
                    </a:lnTo>
                    <a:lnTo>
                      <a:pt x="523" y="382"/>
                    </a:lnTo>
                    <a:lnTo>
                      <a:pt x="523" y="382"/>
                    </a:lnTo>
                    <a:lnTo>
                      <a:pt x="523" y="382"/>
                    </a:lnTo>
                    <a:lnTo>
                      <a:pt x="523" y="382"/>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5"/>
                    </a:lnTo>
                    <a:lnTo>
                      <a:pt x="521" y="385"/>
                    </a:lnTo>
                    <a:lnTo>
                      <a:pt x="521" y="385"/>
                    </a:lnTo>
                    <a:lnTo>
                      <a:pt x="521" y="385"/>
                    </a:lnTo>
                    <a:lnTo>
                      <a:pt x="521" y="385"/>
                    </a:lnTo>
                    <a:lnTo>
                      <a:pt x="521" y="385"/>
                    </a:lnTo>
                    <a:lnTo>
                      <a:pt x="521" y="387"/>
                    </a:lnTo>
                    <a:lnTo>
                      <a:pt x="519" y="387"/>
                    </a:lnTo>
                    <a:lnTo>
                      <a:pt x="519" y="387"/>
                    </a:lnTo>
                    <a:lnTo>
                      <a:pt x="519" y="387"/>
                    </a:lnTo>
                    <a:lnTo>
                      <a:pt x="519" y="387"/>
                    </a:lnTo>
                    <a:lnTo>
                      <a:pt x="519" y="387"/>
                    </a:lnTo>
                    <a:lnTo>
                      <a:pt x="519" y="387"/>
                    </a:lnTo>
                    <a:lnTo>
                      <a:pt x="518" y="387"/>
                    </a:lnTo>
                    <a:lnTo>
                      <a:pt x="518" y="387"/>
                    </a:lnTo>
                    <a:lnTo>
                      <a:pt x="518" y="387"/>
                    </a:lnTo>
                    <a:lnTo>
                      <a:pt x="518" y="387"/>
                    </a:lnTo>
                    <a:lnTo>
                      <a:pt x="518" y="387"/>
                    </a:lnTo>
                    <a:lnTo>
                      <a:pt x="518" y="389"/>
                    </a:lnTo>
                    <a:lnTo>
                      <a:pt x="518" y="389"/>
                    </a:lnTo>
                    <a:lnTo>
                      <a:pt x="518" y="389"/>
                    </a:lnTo>
                    <a:lnTo>
                      <a:pt x="518" y="389"/>
                    </a:lnTo>
                    <a:lnTo>
                      <a:pt x="518" y="389"/>
                    </a:lnTo>
                    <a:lnTo>
                      <a:pt x="518" y="389"/>
                    </a:lnTo>
                    <a:lnTo>
                      <a:pt x="518" y="389"/>
                    </a:lnTo>
                    <a:lnTo>
                      <a:pt x="516" y="391"/>
                    </a:lnTo>
                    <a:lnTo>
                      <a:pt x="516" y="391"/>
                    </a:lnTo>
                    <a:lnTo>
                      <a:pt x="516" y="391"/>
                    </a:lnTo>
                    <a:lnTo>
                      <a:pt x="516" y="391"/>
                    </a:lnTo>
                    <a:lnTo>
                      <a:pt x="516" y="391"/>
                    </a:lnTo>
                    <a:lnTo>
                      <a:pt x="516" y="391"/>
                    </a:lnTo>
                    <a:lnTo>
                      <a:pt x="516" y="389"/>
                    </a:lnTo>
                    <a:lnTo>
                      <a:pt x="516" y="389"/>
                    </a:lnTo>
                    <a:lnTo>
                      <a:pt x="516" y="389"/>
                    </a:lnTo>
                    <a:lnTo>
                      <a:pt x="516" y="389"/>
                    </a:lnTo>
                    <a:lnTo>
                      <a:pt x="514" y="389"/>
                    </a:lnTo>
                    <a:lnTo>
                      <a:pt x="514" y="389"/>
                    </a:lnTo>
                    <a:lnTo>
                      <a:pt x="514" y="391"/>
                    </a:lnTo>
                    <a:lnTo>
                      <a:pt x="514" y="391"/>
                    </a:lnTo>
                    <a:lnTo>
                      <a:pt x="514" y="391"/>
                    </a:lnTo>
                    <a:lnTo>
                      <a:pt x="514" y="391"/>
                    </a:lnTo>
                    <a:lnTo>
                      <a:pt x="514" y="391"/>
                    </a:lnTo>
                    <a:lnTo>
                      <a:pt x="514" y="391"/>
                    </a:lnTo>
                    <a:lnTo>
                      <a:pt x="516" y="391"/>
                    </a:lnTo>
                    <a:lnTo>
                      <a:pt x="516" y="393"/>
                    </a:lnTo>
                    <a:lnTo>
                      <a:pt x="516" y="393"/>
                    </a:lnTo>
                    <a:lnTo>
                      <a:pt x="516" y="393"/>
                    </a:lnTo>
                    <a:lnTo>
                      <a:pt x="514" y="393"/>
                    </a:lnTo>
                    <a:lnTo>
                      <a:pt x="514" y="393"/>
                    </a:lnTo>
                    <a:lnTo>
                      <a:pt x="514" y="393"/>
                    </a:lnTo>
                    <a:lnTo>
                      <a:pt x="514" y="393"/>
                    </a:lnTo>
                    <a:lnTo>
                      <a:pt x="514" y="393"/>
                    </a:lnTo>
                    <a:lnTo>
                      <a:pt x="514" y="393"/>
                    </a:lnTo>
                    <a:lnTo>
                      <a:pt x="514" y="395"/>
                    </a:lnTo>
                    <a:lnTo>
                      <a:pt x="514" y="395"/>
                    </a:lnTo>
                    <a:lnTo>
                      <a:pt x="514" y="395"/>
                    </a:lnTo>
                    <a:lnTo>
                      <a:pt x="512" y="395"/>
                    </a:lnTo>
                    <a:lnTo>
                      <a:pt x="512" y="395"/>
                    </a:lnTo>
                    <a:lnTo>
                      <a:pt x="512" y="395"/>
                    </a:lnTo>
                    <a:lnTo>
                      <a:pt x="512" y="395"/>
                    </a:lnTo>
                    <a:lnTo>
                      <a:pt x="510" y="396"/>
                    </a:lnTo>
                    <a:lnTo>
                      <a:pt x="510" y="396"/>
                    </a:lnTo>
                    <a:lnTo>
                      <a:pt x="510" y="396"/>
                    </a:lnTo>
                    <a:lnTo>
                      <a:pt x="510" y="396"/>
                    </a:lnTo>
                    <a:lnTo>
                      <a:pt x="510" y="396"/>
                    </a:lnTo>
                    <a:lnTo>
                      <a:pt x="510" y="396"/>
                    </a:lnTo>
                    <a:lnTo>
                      <a:pt x="510" y="396"/>
                    </a:lnTo>
                    <a:lnTo>
                      <a:pt x="510" y="396"/>
                    </a:lnTo>
                    <a:lnTo>
                      <a:pt x="510" y="396"/>
                    </a:lnTo>
                    <a:lnTo>
                      <a:pt x="510" y="396"/>
                    </a:lnTo>
                    <a:lnTo>
                      <a:pt x="510" y="398"/>
                    </a:lnTo>
                    <a:lnTo>
                      <a:pt x="510" y="398"/>
                    </a:lnTo>
                    <a:lnTo>
                      <a:pt x="510" y="398"/>
                    </a:lnTo>
                    <a:lnTo>
                      <a:pt x="512" y="398"/>
                    </a:lnTo>
                    <a:lnTo>
                      <a:pt x="512" y="398"/>
                    </a:lnTo>
                    <a:lnTo>
                      <a:pt x="512" y="398"/>
                    </a:lnTo>
                    <a:lnTo>
                      <a:pt x="514" y="398"/>
                    </a:lnTo>
                    <a:lnTo>
                      <a:pt x="514" y="398"/>
                    </a:lnTo>
                    <a:lnTo>
                      <a:pt x="514" y="400"/>
                    </a:lnTo>
                    <a:lnTo>
                      <a:pt x="514" y="400"/>
                    </a:lnTo>
                    <a:lnTo>
                      <a:pt x="514" y="400"/>
                    </a:lnTo>
                    <a:lnTo>
                      <a:pt x="514" y="400"/>
                    </a:lnTo>
                    <a:lnTo>
                      <a:pt x="512" y="400"/>
                    </a:lnTo>
                    <a:lnTo>
                      <a:pt x="512" y="400"/>
                    </a:lnTo>
                    <a:lnTo>
                      <a:pt x="512" y="400"/>
                    </a:lnTo>
                    <a:lnTo>
                      <a:pt x="510" y="400"/>
                    </a:lnTo>
                    <a:lnTo>
                      <a:pt x="510" y="400"/>
                    </a:lnTo>
                    <a:lnTo>
                      <a:pt x="510" y="400"/>
                    </a:lnTo>
                    <a:lnTo>
                      <a:pt x="510" y="400"/>
                    </a:lnTo>
                    <a:lnTo>
                      <a:pt x="510" y="400"/>
                    </a:lnTo>
                    <a:lnTo>
                      <a:pt x="510" y="400"/>
                    </a:lnTo>
                    <a:lnTo>
                      <a:pt x="510" y="400"/>
                    </a:lnTo>
                    <a:lnTo>
                      <a:pt x="510" y="402"/>
                    </a:lnTo>
                    <a:lnTo>
                      <a:pt x="510" y="402"/>
                    </a:lnTo>
                    <a:lnTo>
                      <a:pt x="509" y="402"/>
                    </a:lnTo>
                    <a:lnTo>
                      <a:pt x="509" y="402"/>
                    </a:lnTo>
                    <a:lnTo>
                      <a:pt x="509" y="402"/>
                    </a:lnTo>
                    <a:lnTo>
                      <a:pt x="509" y="402"/>
                    </a:lnTo>
                    <a:lnTo>
                      <a:pt x="509" y="402"/>
                    </a:lnTo>
                    <a:lnTo>
                      <a:pt x="507" y="402"/>
                    </a:lnTo>
                    <a:lnTo>
                      <a:pt x="507" y="402"/>
                    </a:lnTo>
                    <a:lnTo>
                      <a:pt x="507" y="402"/>
                    </a:lnTo>
                    <a:lnTo>
                      <a:pt x="507" y="402"/>
                    </a:lnTo>
                    <a:lnTo>
                      <a:pt x="505" y="402"/>
                    </a:lnTo>
                    <a:lnTo>
                      <a:pt x="505" y="400"/>
                    </a:lnTo>
                    <a:lnTo>
                      <a:pt x="505" y="400"/>
                    </a:lnTo>
                    <a:lnTo>
                      <a:pt x="505" y="400"/>
                    </a:lnTo>
                    <a:lnTo>
                      <a:pt x="507" y="400"/>
                    </a:lnTo>
                    <a:lnTo>
                      <a:pt x="507" y="400"/>
                    </a:lnTo>
                    <a:lnTo>
                      <a:pt x="507" y="398"/>
                    </a:lnTo>
                    <a:lnTo>
                      <a:pt x="505" y="398"/>
                    </a:lnTo>
                    <a:lnTo>
                      <a:pt x="505" y="398"/>
                    </a:lnTo>
                    <a:lnTo>
                      <a:pt x="505" y="398"/>
                    </a:lnTo>
                    <a:lnTo>
                      <a:pt x="505" y="398"/>
                    </a:lnTo>
                    <a:lnTo>
                      <a:pt x="505" y="398"/>
                    </a:lnTo>
                    <a:lnTo>
                      <a:pt x="503" y="398"/>
                    </a:lnTo>
                    <a:lnTo>
                      <a:pt x="503" y="398"/>
                    </a:lnTo>
                    <a:lnTo>
                      <a:pt x="503" y="398"/>
                    </a:lnTo>
                    <a:lnTo>
                      <a:pt x="501" y="398"/>
                    </a:lnTo>
                    <a:lnTo>
                      <a:pt x="501" y="398"/>
                    </a:lnTo>
                    <a:lnTo>
                      <a:pt x="501" y="398"/>
                    </a:lnTo>
                    <a:lnTo>
                      <a:pt x="500" y="398"/>
                    </a:lnTo>
                    <a:lnTo>
                      <a:pt x="500" y="396"/>
                    </a:lnTo>
                    <a:lnTo>
                      <a:pt x="500" y="396"/>
                    </a:lnTo>
                    <a:lnTo>
                      <a:pt x="498" y="396"/>
                    </a:lnTo>
                    <a:lnTo>
                      <a:pt x="498" y="396"/>
                    </a:lnTo>
                    <a:lnTo>
                      <a:pt x="498" y="396"/>
                    </a:lnTo>
                    <a:lnTo>
                      <a:pt x="498" y="396"/>
                    </a:lnTo>
                    <a:lnTo>
                      <a:pt x="498" y="396"/>
                    </a:lnTo>
                    <a:lnTo>
                      <a:pt x="498" y="396"/>
                    </a:lnTo>
                    <a:lnTo>
                      <a:pt x="498" y="396"/>
                    </a:lnTo>
                    <a:lnTo>
                      <a:pt x="498" y="396"/>
                    </a:lnTo>
                    <a:lnTo>
                      <a:pt x="498" y="398"/>
                    </a:lnTo>
                    <a:lnTo>
                      <a:pt x="498" y="398"/>
                    </a:lnTo>
                    <a:lnTo>
                      <a:pt x="498" y="398"/>
                    </a:lnTo>
                    <a:lnTo>
                      <a:pt x="498" y="398"/>
                    </a:lnTo>
                    <a:lnTo>
                      <a:pt x="496" y="398"/>
                    </a:lnTo>
                    <a:lnTo>
                      <a:pt x="496" y="398"/>
                    </a:lnTo>
                    <a:lnTo>
                      <a:pt x="496" y="398"/>
                    </a:lnTo>
                    <a:lnTo>
                      <a:pt x="496" y="398"/>
                    </a:lnTo>
                    <a:lnTo>
                      <a:pt x="496" y="398"/>
                    </a:lnTo>
                    <a:lnTo>
                      <a:pt x="496" y="398"/>
                    </a:lnTo>
                    <a:lnTo>
                      <a:pt x="496" y="398"/>
                    </a:lnTo>
                    <a:lnTo>
                      <a:pt x="496" y="398"/>
                    </a:lnTo>
                    <a:lnTo>
                      <a:pt x="496" y="400"/>
                    </a:lnTo>
                    <a:lnTo>
                      <a:pt x="496" y="400"/>
                    </a:lnTo>
                    <a:lnTo>
                      <a:pt x="496" y="400"/>
                    </a:lnTo>
                    <a:lnTo>
                      <a:pt x="496" y="400"/>
                    </a:lnTo>
                    <a:lnTo>
                      <a:pt x="496" y="402"/>
                    </a:lnTo>
                    <a:lnTo>
                      <a:pt x="494" y="402"/>
                    </a:lnTo>
                    <a:lnTo>
                      <a:pt x="494" y="402"/>
                    </a:lnTo>
                    <a:lnTo>
                      <a:pt x="494" y="402"/>
                    </a:lnTo>
                    <a:lnTo>
                      <a:pt x="494" y="402"/>
                    </a:lnTo>
                    <a:lnTo>
                      <a:pt x="494" y="402"/>
                    </a:lnTo>
                    <a:lnTo>
                      <a:pt x="494" y="402"/>
                    </a:lnTo>
                    <a:lnTo>
                      <a:pt x="494" y="404"/>
                    </a:lnTo>
                    <a:lnTo>
                      <a:pt x="494" y="404"/>
                    </a:lnTo>
                    <a:lnTo>
                      <a:pt x="494" y="404"/>
                    </a:lnTo>
                    <a:lnTo>
                      <a:pt x="494" y="404"/>
                    </a:lnTo>
                    <a:lnTo>
                      <a:pt x="494" y="404"/>
                    </a:lnTo>
                    <a:lnTo>
                      <a:pt x="494" y="404"/>
                    </a:lnTo>
                    <a:lnTo>
                      <a:pt x="494" y="404"/>
                    </a:lnTo>
                    <a:lnTo>
                      <a:pt x="494" y="404"/>
                    </a:lnTo>
                    <a:lnTo>
                      <a:pt x="494" y="405"/>
                    </a:lnTo>
                    <a:lnTo>
                      <a:pt x="494" y="405"/>
                    </a:lnTo>
                    <a:lnTo>
                      <a:pt x="494" y="405"/>
                    </a:lnTo>
                    <a:lnTo>
                      <a:pt x="494" y="405"/>
                    </a:lnTo>
                    <a:lnTo>
                      <a:pt x="494" y="405"/>
                    </a:lnTo>
                    <a:lnTo>
                      <a:pt x="494" y="405"/>
                    </a:lnTo>
                    <a:lnTo>
                      <a:pt x="494" y="407"/>
                    </a:lnTo>
                    <a:lnTo>
                      <a:pt x="494" y="407"/>
                    </a:lnTo>
                    <a:lnTo>
                      <a:pt x="494" y="407"/>
                    </a:lnTo>
                    <a:lnTo>
                      <a:pt x="494" y="407"/>
                    </a:lnTo>
                    <a:lnTo>
                      <a:pt x="494" y="407"/>
                    </a:lnTo>
                    <a:lnTo>
                      <a:pt x="494" y="407"/>
                    </a:lnTo>
                    <a:lnTo>
                      <a:pt x="494" y="409"/>
                    </a:lnTo>
                    <a:lnTo>
                      <a:pt x="494" y="409"/>
                    </a:lnTo>
                    <a:lnTo>
                      <a:pt x="494" y="409"/>
                    </a:lnTo>
                    <a:lnTo>
                      <a:pt x="494" y="409"/>
                    </a:lnTo>
                    <a:lnTo>
                      <a:pt x="494" y="409"/>
                    </a:lnTo>
                    <a:lnTo>
                      <a:pt x="494" y="411"/>
                    </a:lnTo>
                    <a:lnTo>
                      <a:pt x="494" y="411"/>
                    </a:lnTo>
                    <a:lnTo>
                      <a:pt x="494" y="411"/>
                    </a:lnTo>
                    <a:lnTo>
                      <a:pt x="494" y="411"/>
                    </a:lnTo>
                    <a:lnTo>
                      <a:pt x="494" y="411"/>
                    </a:lnTo>
                    <a:lnTo>
                      <a:pt x="494" y="413"/>
                    </a:lnTo>
                    <a:lnTo>
                      <a:pt x="492" y="413"/>
                    </a:lnTo>
                    <a:lnTo>
                      <a:pt x="492" y="413"/>
                    </a:lnTo>
                    <a:lnTo>
                      <a:pt x="492" y="413"/>
                    </a:lnTo>
                    <a:lnTo>
                      <a:pt x="492" y="413"/>
                    </a:lnTo>
                    <a:lnTo>
                      <a:pt x="489" y="411"/>
                    </a:lnTo>
                    <a:lnTo>
                      <a:pt x="489" y="411"/>
                    </a:lnTo>
                    <a:lnTo>
                      <a:pt x="489" y="411"/>
                    </a:lnTo>
                    <a:lnTo>
                      <a:pt x="489" y="411"/>
                    </a:lnTo>
                    <a:lnTo>
                      <a:pt x="489" y="411"/>
                    </a:lnTo>
                    <a:lnTo>
                      <a:pt x="489" y="411"/>
                    </a:lnTo>
                    <a:lnTo>
                      <a:pt x="489" y="411"/>
                    </a:lnTo>
                    <a:lnTo>
                      <a:pt x="487" y="411"/>
                    </a:lnTo>
                    <a:lnTo>
                      <a:pt x="487" y="411"/>
                    </a:lnTo>
                    <a:lnTo>
                      <a:pt x="487" y="413"/>
                    </a:lnTo>
                    <a:lnTo>
                      <a:pt x="487" y="413"/>
                    </a:lnTo>
                    <a:lnTo>
                      <a:pt x="487" y="413"/>
                    </a:lnTo>
                    <a:lnTo>
                      <a:pt x="487" y="413"/>
                    </a:lnTo>
                    <a:lnTo>
                      <a:pt x="487" y="413"/>
                    </a:lnTo>
                    <a:lnTo>
                      <a:pt x="487" y="413"/>
                    </a:lnTo>
                    <a:lnTo>
                      <a:pt x="485" y="414"/>
                    </a:lnTo>
                    <a:lnTo>
                      <a:pt x="485" y="414"/>
                    </a:lnTo>
                    <a:lnTo>
                      <a:pt x="485" y="414"/>
                    </a:lnTo>
                    <a:lnTo>
                      <a:pt x="485" y="416"/>
                    </a:lnTo>
                    <a:lnTo>
                      <a:pt x="485" y="416"/>
                    </a:lnTo>
                    <a:lnTo>
                      <a:pt x="485" y="416"/>
                    </a:lnTo>
                    <a:lnTo>
                      <a:pt x="483" y="416"/>
                    </a:lnTo>
                    <a:lnTo>
                      <a:pt x="483" y="416"/>
                    </a:lnTo>
                    <a:lnTo>
                      <a:pt x="483" y="418"/>
                    </a:lnTo>
                    <a:lnTo>
                      <a:pt x="483" y="418"/>
                    </a:lnTo>
                    <a:lnTo>
                      <a:pt x="483" y="418"/>
                    </a:lnTo>
                    <a:lnTo>
                      <a:pt x="483" y="420"/>
                    </a:lnTo>
                    <a:lnTo>
                      <a:pt x="481" y="422"/>
                    </a:lnTo>
                    <a:lnTo>
                      <a:pt x="481" y="423"/>
                    </a:lnTo>
                    <a:lnTo>
                      <a:pt x="481" y="423"/>
                    </a:lnTo>
                    <a:lnTo>
                      <a:pt x="481" y="425"/>
                    </a:lnTo>
                    <a:lnTo>
                      <a:pt x="480" y="425"/>
                    </a:lnTo>
                    <a:lnTo>
                      <a:pt x="480" y="425"/>
                    </a:lnTo>
                    <a:lnTo>
                      <a:pt x="480" y="427"/>
                    </a:lnTo>
                    <a:lnTo>
                      <a:pt x="480" y="427"/>
                    </a:lnTo>
                    <a:lnTo>
                      <a:pt x="480" y="427"/>
                    </a:lnTo>
                    <a:lnTo>
                      <a:pt x="480" y="427"/>
                    </a:lnTo>
                    <a:lnTo>
                      <a:pt x="480" y="427"/>
                    </a:lnTo>
                    <a:lnTo>
                      <a:pt x="480" y="429"/>
                    </a:lnTo>
                    <a:lnTo>
                      <a:pt x="480" y="429"/>
                    </a:lnTo>
                    <a:lnTo>
                      <a:pt x="480" y="429"/>
                    </a:lnTo>
                    <a:lnTo>
                      <a:pt x="480" y="429"/>
                    </a:lnTo>
                    <a:lnTo>
                      <a:pt x="480" y="429"/>
                    </a:lnTo>
                    <a:lnTo>
                      <a:pt x="480" y="429"/>
                    </a:lnTo>
                    <a:lnTo>
                      <a:pt x="478" y="431"/>
                    </a:lnTo>
                    <a:lnTo>
                      <a:pt x="478" y="431"/>
                    </a:lnTo>
                    <a:lnTo>
                      <a:pt x="478" y="431"/>
                    </a:lnTo>
                    <a:lnTo>
                      <a:pt x="478" y="431"/>
                    </a:lnTo>
                    <a:lnTo>
                      <a:pt x="478" y="431"/>
                    </a:lnTo>
                    <a:lnTo>
                      <a:pt x="478" y="431"/>
                    </a:lnTo>
                    <a:lnTo>
                      <a:pt x="478" y="431"/>
                    </a:lnTo>
                    <a:lnTo>
                      <a:pt x="478" y="433"/>
                    </a:lnTo>
                    <a:lnTo>
                      <a:pt x="478" y="433"/>
                    </a:lnTo>
                    <a:lnTo>
                      <a:pt x="476" y="433"/>
                    </a:lnTo>
                    <a:lnTo>
                      <a:pt x="476" y="434"/>
                    </a:lnTo>
                    <a:lnTo>
                      <a:pt x="476" y="434"/>
                    </a:lnTo>
                    <a:lnTo>
                      <a:pt x="474" y="436"/>
                    </a:lnTo>
                    <a:lnTo>
                      <a:pt x="474" y="436"/>
                    </a:lnTo>
                    <a:lnTo>
                      <a:pt x="474" y="438"/>
                    </a:lnTo>
                    <a:lnTo>
                      <a:pt x="474" y="438"/>
                    </a:lnTo>
                    <a:lnTo>
                      <a:pt x="472" y="438"/>
                    </a:lnTo>
                    <a:lnTo>
                      <a:pt x="472" y="438"/>
                    </a:lnTo>
                    <a:lnTo>
                      <a:pt x="472" y="438"/>
                    </a:lnTo>
                    <a:lnTo>
                      <a:pt x="472" y="440"/>
                    </a:lnTo>
                    <a:lnTo>
                      <a:pt x="472" y="440"/>
                    </a:lnTo>
                    <a:lnTo>
                      <a:pt x="472" y="440"/>
                    </a:lnTo>
                    <a:lnTo>
                      <a:pt x="471" y="440"/>
                    </a:lnTo>
                    <a:lnTo>
                      <a:pt x="471" y="442"/>
                    </a:lnTo>
                    <a:lnTo>
                      <a:pt x="471" y="442"/>
                    </a:lnTo>
                    <a:lnTo>
                      <a:pt x="471" y="443"/>
                    </a:lnTo>
                    <a:lnTo>
                      <a:pt x="471" y="443"/>
                    </a:lnTo>
                    <a:lnTo>
                      <a:pt x="469" y="443"/>
                    </a:lnTo>
                    <a:lnTo>
                      <a:pt x="469" y="443"/>
                    </a:lnTo>
                    <a:lnTo>
                      <a:pt x="469" y="443"/>
                    </a:lnTo>
                    <a:lnTo>
                      <a:pt x="469" y="445"/>
                    </a:lnTo>
                    <a:lnTo>
                      <a:pt x="469" y="445"/>
                    </a:lnTo>
                    <a:lnTo>
                      <a:pt x="469" y="445"/>
                    </a:lnTo>
                    <a:lnTo>
                      <a:pt x="467" y="447"/>
                    </a:lnTo>
                    <a:lnTo>
                      <a:pt x="467" y="449"/>
                    </a:lnTo>
                    <a:lnTo>
                      <a:pt x="467" y="449"/>
                    </a:lnTo>
                    <a:lnTo>
                      <a:pt x="467" y="451"/>
                    </a:lnTo>
                    <a:lnTo>
                      <a:pt x="467" y="451"/>
                    </a:lnTo>
                    <a:lnTo>
                      <a:pt x="465" y="451"/>
                    </a:lnTo>
                    <a:lnTo>
                      <a:pt x="465" y="451"/>
                    </a:lnTo>
                    <a:lnTo>
                      <a:pt x="465" y="451"/>
                    </a:lnTo>
                    <a:lnTo>
                      <a:pt x="465" y="452"/>
                    </a:lnTo>
                    <a:lnTo>
                      <a:pt x="465" y="452"/>
                    </a:lnTo>
                    <a:lnTo>
                      <a:pt x="463" y="452"/>
                    </a:lnTo>
                    <a:lnTo>
                      <a:pt x="463" y="452"/>
                    </a:lnTo>
                    <a:lnTo>
                      <a:pt x="463" y="452"/>
                    </a:lnTo>
                    <a:lnTo>
                      <a:pt x="463" y="454"/>
                    </a:lnTo>
                    <a:lnTo>
                      <a:pt x="463" y="454"/>
                    </a:lnTo>
                    <a:lnTo>
                      <a:pt x="463" y="454"/>
                    </a:lnTo>
                    <a:lnTo>
                      <a:pt x="463" y="454"/>
                    </a:lnTo>
                    <a:lnTo>
                      <a:pt x="463" y="454"/>
                    </a:lnTo>
                    <a:lnTo>
                      <a:pt x="463" y="454"/>
                    </a:lnTo>
                    <a:lnTo>
                      <a:pt x="462" y="454"/>
                    </a:lnTo>
                    <a:lnTo>
                      <a:pt x="462" y="454"/>
                    </a:lnTo>
                    <a:lnTo>
                      <a:pt x="462" y="456"/>
                    </a:lnTo>
                    <a:lnTo>
                      <a:pt x="462" y="456"/>
                    </a:lnTo>
                    <a:lnTo>
                      <a:pt x="462" y="456"/>
                    </a:lnTo>
                    <a:lnTo>
                      <a:pt x="462" y="456"/>
                    </a:lnTo>
                    <a:lnTo>
                      <a:pt x="462" y="456"/>
                    </a:lnTo>
                    <a:lnTo>
                      <a:pt x="462" y="456"/>
                    </a:lnTo>
                    <a:lnTo>
                      <a:pt x="462" y="456"/>
                    </a:lnTo>
                    <a:lnTo>
                      <a:pt x="460" y="456"/>
                    </a:lnTo>
                    <a:lnTo>
                      <a:pt x="460" y="458"/>
                    </a:lnTo>
                    <a:lnTo>
                      <a:pt x="460" y="458"/>
                    </a:lnTo>
                    <a:lnTo>
                      <a:pt x="460" y="458"/>
                    </a:lnTo>
                    <a:lnTo>
                      <a:pt x="458" y="460"/>
                    </a:lnTo>
                    <a:lnTo>
                      <a:pt x="458" y="460"/>
                    </a:lnTo>
                    <a:lnTo>
                      <a:pt x="458" y="460"/>
                    </a:lnTo>
                    <a:lnTo>
                      <a:pt x="458" y="460"/>
                    </a:lnTo>
                    <a:lnTo>
                      <a:pt x="458" y="460"/>
                    </a:lnTo>
                    <a:lnTo>
                      <a:pt x="456" y="461"/>
                    </a:lnTo>
                    <a:lnTo>
                      <a:pt x="456" y="461"/>
                    </a:lnTo>
                    <a:lnTo>
                      <a:pt x="456" y="461"/>
                    </a:lnTo>
                    <a:lnTo>
                      <a:pt x="456" y="461"/>
                    </a:lnTo>
                    <a:lnTo>
                      <a:pt x="456" y="461"/>
                    </a:lnTo>
                    <a:lnTo>
                      <a:pt x="454" y="461"/>
                    </a:lnTo>
                    <a:lnTo>
                      <a:pt x="454" y="461"/>
                    </a:lnTo>
                    <a:lnTo>
                      <a:pt x="454" y="461"/>
                    </a:lnTo>
                    <a:lnTo>
                      <a:pt x="456" y="463"/>
                    </a:lnTo>
                    <a:lnTo>
                      <a:pt x="456" y="463"/>
                    </a:lnTo>
                    <a:lnTo>
                      <a:pt x="456" y="463"/>
                    </a:lnTo>
                    <a:lnTo>
                      <a:pt x="456" y="463"/>
                    </a:lnTo>
                    <a:lnTo>
                      <a:pt x="456" y="463"/>
                    </a:lnTo>
                    <a:lnTo>
                      <a:pt x="456" y="463"/>
                    </a:lnTo>
                    <a:lnTo>
                      <a:pt x="456" y="463"/>
                    </a:lnTo>
                    <a:lnTo>
                      <a:pt x="456" y="465"/>
                    </a:lnTo>
                    <a:lnTo>
                      <a:pt x="456" y="465"/>
                    </a:lnTo>
                    <a:lnTo>
                      <a:pt x="456" y="465"/>
                    </a:lnTo>
                    <a:lnTo>
                      <a:pt x="456" y="465"/>
                    </a:lnTo>
                    <a:lnTo>
                      <a:pt x="456" y="465"/>
                    </a:lnTo>
                    <a:lnTo>
                      <a:pt x="454" y="465"/>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9"/>
                    </a:lnTo>
                    <a:lnTo>
                      <a:pt x="454" y="469"/>
                    </a:lnTo>
                    <a:lnTo>
                      <a:pt x="456" y="469"/>
                    </a:lnTo>
                    <a:lnTo>
                      <a:pt x="456" y="469"/>
                    </a:lnTo>
                    <a:lnTo>
                      <a:pt x="456" y="471"/>
                    </a:lnTo>
                    <a:lnTo>
                      <a:pt x="456" y="471"/>
                    </a:lnTo>
                    <a:lnTo>
                      <a:pt x="456" y="471"/>
                    </a:lnTo>
                    <a:lnTo>
                      <a:pt x="456" y="471"/>
                    </a:lnTo>
                    <a:lnTo>
                      <a:pt x="456" y="471"/>
                    </a:lnTo>
                    <a:lnTo>
                      <a:pt x="456" y="471"/>
                    </a:lnTo>
                    <a:lnTo>
                      <a:pt x="456" y="471"/>
                    </a:lnTo>
                    <a:lnTo>
                      <a:pt x="456" y="472"/>
                    </a:lnTo>
                    <a:lnTo>
                      <a:pt x="456" y="472"/>
                    </a:lnTo>
                    <a:lnTo>
                      <a:pt x="456" y="472"/>
                    </a:lnTo>
                    <a:lnTo>
                      <a:pt x="456" y="472"/>
                    </a:lnTo>
                    <a:lnTo>
                      <a:pt x="454" y="472"/>
                    </a:lnTo>
                    <a:lnTo>
                      <a:pt x="454" y="472"/>
                    </a:lnTo>
                    <a:lnTo>
                      <a:pt x="454" y="474"/>
                    </a:lnTo>
                    <a:lnTo>
                      <a:pt x="454" y="474"/>
                    </a:lnTo>
                    <a:lnTo>
                      <a:pt x="456" y="474"/>
                    </a:lnTo>
                    <a:lnTo>
                      <a:pt x="456" y="474"/>
                    </a:lnTo>
                    <a:lnTo>
                      <a:pt x="456" y="474"/>
                    </a:lnTo>
                    <a:lnTo>
                      <a:pt x="456" y="476"/>
                    </a:lnTo>
                    <a:lnTo>
                      <a:pt x="456" y="476"/>
                    </a:lnTo>
                    <a:lnTo>
                      <a:pt x="456" y="476"/>
                    </a:lnTo>
                    <a:lnTo>
                      <a:pt x="456" y="476"/>
                    </a:lnTo>
                    <a:lnTo>
                      <a:pt x="456" y="476"/>
                    </a:lnTo>
                    <a:lnTo>
                      <a:pt x="458" y="476"/>
                    </a:lnTo>
                    <a:lnTo>
                      <a:pt x="458" y="476"/>
                    </a:lnTo>
                    <a:lnTo>
                      <a:pt x="458" y="476"/>
                    </a:lnTo>
                    <a:lnTo>
                      <a:pt x="458" y="478"/>
                    </a:lnTo>
                    <a:lnTo>
                      <a:pt x="458" y="478"/>
                    </a:lnTo>
                    <a:lnTo>
                      <a:pt x="458" y="478"/>
                    </a:lnTo>
                    <a:lnTo>
                      <a:pt x="458" y="478"/>
                    </a:lnTo>
                    <a:lnTo>
                      <a:pt x="458" y="478"/>
                    </a:lnTo>
                    <a:lnTo>
                      <a:pt x="460" y="478"/>
                    </a:lnTo>
                    <a:lnTo>
                      <a:pt x="460" y="478"/>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2" y="480"/>
                    </a:lnTo>
                    <a:lnTo>
                      <a:pt x="462" y="480"/>
                    </a:lnTo>
                    <a:lnTo>
                      <a:pt x="462" y="480"/>
                    </a:lnTo>
                    <a:lnTo>
                      <a:pt x="462" y="480"/>
                    </a:lnTo>
                    <a:lnTo>
                      <a:pt x="462" y="480"/>
                    </a:lnTo>
                    <a:lnTo>
                      <a:pt x="462" y="481"/>
                    </a:lnTo>
                    <a:lnTo>
                      <a:pt x="462" y="481"/>
                    </a:lnTo>
                    <a:lnTo>
                      <a:pt x="460" y="481"/>
                    </a:lnTo>
                    <a:lnTo>
                      <a:pt x="460" y="481"/>
                    </a:lnTo>
                    <a:lnTo>
                      <a:pt x="460" y="481"/>
                    </a:lnTo>
                    <a:lnTo>
                      <a:pt x="460" y="481"/>
                    </a:lnTo>
                    <a:lnTo>
                      <a:pt x="460" y="483"/>
                    </a:lnTo>
                    <a:lnTo>
                      <a:pt x="460" y="483"/>
                    </a:lnTo>
                    <a:lnTo>
                      <a:pt x="460" y="483"/>
                    </a:lnTo>
                    <a:lnTo>
                      <a:pt x="460" y="483"/>
                    </a:lnTo>
                    <a:lnTo>
                      <a:pt x="462" y="485"/>
                    </a:lnTo>
                    <a:lnTo>
                      <a:pt x="462" y="485"/>
                    </a:lnTo>
                    <a:lnTo>
                      <a:pt x="462" y="485"/>
                    </a:lnTo>
                    <a:lnTo>
                      <a:pt x="462" y="485"/>
                    </a:lnTo>
                    <a:lnTo>
                      <a:pt x="462" y="485"/>
                    </a:lnTo>
                    <a:lnTo>
                      <a:pt x="462" y="487"/>
                    </a:lnTo>
                    <a:lnTo>
                      <a:pt x="462" y="487"/>
                    </a:lnTo>
                    <a:lnTo>
                      <a:pt x="462" y="487"/>
                    </a:lnTo>
                    <a:lnTo>
                      <a:pt x="460" y="489"/>
                    </a:lnTo>
                    <a:lnTo>
                      <a:pt x="460" y="489"/>
                    </a:lnTo>
                    <a:lnTo>
                      <a:pt x="460" y="489"/>
                    </a:lnTo>
                    <a:lnTo>
                      <a:pt x="460" y="489"/>
                    </a:lnTo>
                    <a:lnTo>
                      <a:pt x="460" y="489"/>
                    </a:lnTo>
                    <a:lnTo>
                      <a:pt x="460" y="490"/>
                    </a:lnTo>
                    <a:lnTo>
                      <a:pt x="460" y="490"/>
                    </a:lnTo>
                    <a:lnTo>
                      <a:pt x="460" y="490"/>
                    </a:lnTo>
                    <a:lnTo>
                      <a:pt x="460" y="490"/>
                    </a:lnTo>
                    <a:lnTo>
                      <a:pt x="460" y="492"/>
                    </a:lnTo>
                    <a:lnTo>
                      <a:pt x="458" y="492"/>
                    </a:lnTo>
                    <a:lnTo>
                      <a:pt x="458" y="492"/>
                    </a:lnTo>
                    <a:lnTo>
                      <a:pt x="458" y="492"/>
                    </a:lnTo>
                    <a:lnTo>
                      <a:pt x="458" y="492"/>
                    </a:lnTo>
                    <a:lnTo>
                      <a:pt x="458" y="492"/>
                    </a:lnTo>
                    <a:lnTo>
                      <a:pt x="458" y="494"/>
                    </a:lnTo>
                    <a:lnTo>
                      <a:pt x="458" y="494"/>
                    </a:lnTo>
                    <a:lnTo>
                      <a:pt x="458" y="494"/>
                    </a:lnTo>
                    <a:lnTo>
                      <a:pt x="456" y="496"/>
                    </a:lnTo>
                    <a:lnTo>
                      <a:pt x="456" y="496"/>
                    </a:lnTo>
                    <a:lnTo>
                      <a:pt x="454" y="496"/>
                    </a:lnTo>
                    <a:lnTo>
                      <a:pt x="454" y="496"/>
                    </a:lnTo>
                    <a:lnTo>
                      <a:pt x="454" y="496"/>
                    </a:lnTo>
                    <a:lnTo>
                      <a:pt x="454" y="498"/>
                    </a:lnTo>
                    <a:lnTo>
                      <a:pt x="454" y="498"/>
                    </a:lnTo>
                    <a:lnTo>
                      <a:pt x="454" y="498"/>
                    </a:lnTo>
                    <a:lnTo>
                      <a:pt x="454" y="498"/>
                    </a:lnTo>
                    <a:lnTo>
                      <a:pt x="454" y="498"/>
                    </a:lnTo>
                    <a:lnTo>
                      <a:pt x="456" y="498"/>
                    </a:lnTo>
                    <a:lnTo>
                      <a:pt x="456" y="499"/>
                    </a:lnTo>
                    <a:lnTo>
                      <a:pt x="454" y="499"/>
                    </a:lnTo>
                    <a:lnTo>
                      <a:pt x="456" y="499"/>
                    </a:lnTo>
                    <a:lnTo>
                      <a:pt x="456" y="499"/>
                    </a:lnTo>
                    <a:lnTo>
                      <a:pt x="456" y="499"/>
                    </a:lnTo>
                    <a:lnTo>
                      <a:pt x="456" y="499"/>
                    </a:lnTo>
                    <a:lnTo>
                      <a:pt x="456" y="501"/>
                    </a:lnTo>
                    <a:lnTo>
                      <a:pt x="456" y="501"/>
                    </a:lnTo>
                    <a:lnTo>
                      <a:pt x="456" y="501"/>
                    </a:lnTo>
                    <a:lnTo>
                      <a:pt x="456" y="501"/>
                    </a:lnTo>
                    <a:lnTo>
                      <a:pt x="456" y="501"/>
                    </a:lnTo>
                    <a:lnTo>
                      <a:pt x="456" y="501"/>
                    </a:lnTo>
                    <a:lnTo>
                      <a:pt x="456" y="503"/>
                    </a:lnTo>
                    <a:lnTo>
                      <a:pt x="456" y="503"/>
                    </a:lnTo>
                    <a:lnTo>
                      <a:pt x="456" y="503"/>
                    </a:lnTo>
                    <a:lnTo>
                      <a:pt x="456" y="503"/>
                    </a:lnTo>
                    <a:lnTo>
                      <a:pt x="454" y="503"/>
                    </a:lnTo>
                    <a:lnTo>
                      <a:pt x="454" y="503"/>
                    </a:lnTo>
                    <a:lnTo>
                      <a:pt x="456" y="503"/>
                    </a:lnTo>
                    <a:lnTo>
                      <a:pt x="456" y="503"/>
                    </a:lnTo>
                    <a:lnTo>
                      <a:pt x="456" y="503"/>
                    </a:lnTo>
                    <a:lnTo>
                      <a:pt x="456" y="503"/>
                    </a:lnTo>
                    <a:lnTo>
                      <a:pt x="456" y="505"/>
                    </a:lnTo>
                    <a:lnTo>
                      <a:pt x="458" y="505"/>
                    </a:lnTo>
                    <a:lnTo>
                      <a:pt x="458" y="505"/>
                    </a:lnTo>
                    <a:lnTo>
                      <a:pt x="458" y="505"/>
                    </a:lnTo>
                    <a:lnTo>
                      <a:pt x="458" y="505"/>
                    </a:lnTo>
                    <a:lnTo>
                      <a:pt x="458" y="505"/>
                    </a:lnTo>
                    <a:lnTo>
                      <a:pt x="460" y="505"/>
                    </a:lnTo>
                    <a:lnTo>
                      <a:pt x="460" y="507"/>
                    </a:lnTo>
                    <a:lnTo>
                      <a:pt x="460" y="507"/>
                    </a:lnTo>
                    <a:lnTo>
                      <a:pt x="460" y="507"/>
                    </a:lnTo>
                    <a:lnTo>
                      <a:pt x="460" y="507"/>
                    </a:lnTo>
                    <a:lnTo>
                      <a:pt x="460" y="507"/>
                    </a:lnTo>
                    <a:lnTo>
                      <a:pt x="460" y="509"/>
                    </a:lnTo>
                    <a:lnTo>
                      <a:pt x="460" y="509"/>
                    </a:lnTo>
                    <a:lnTo>
                      <a:pt x="460" y="509"/>
                    </a:lnTo>
                    <a:lnTo>
                      <a:pt x="462" y="507"/>
                    </a:lnTo>
                    <a:lnTo>
                      <a:pt x="462" y="507"/>
                    </a:lnTo>
                    <a:lnTo>
                      <a:pt x="462" y="507"/>
                    </a:lnTo>
                    <a:lnTo>
                      <a:pt x="462" y="507"/>
                    </a:lnTo>
                    <a:lnTo>
                      <a:pt x="462" y="507"/>
                    </a:lnTo>
                    <a:lnTo>
                      <a:pt x="462" y="507"/>
                    </a:lnTo>
                    <a:lnTo>
                      <a:pt x="462" y="507"/>
                    </a:lnTo>
                    <a:lnTo>
                      <a:pt x="462" y="507"/>
                    </a:lnTo>
                    <a:lnTo>
                      <a:pt x="462"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2" y="507"/>
                    </a:lnTo>
                    <a:lnTo>
                      <a:pt x="462" y="509"/>
                    </a:lnTo>
                    <a:lnTo>
                      <a:pt x="462" y="509"/>
                    </a:lnTo>
                    <a:lnTo>
                      <a:pt x="462" y="509"/>
                    </a:lnTo>
                    <a:lnTo>
                      <a:pt x="462" y="509"/>
                    </a:lnTo>
                    <a:lnTo>
                      <a:pt x="462" y="509"/>
                    </a:lnTo>
                    <a:lnTo>
                      <a:pt x="462" y="509"/>
                    </a:lnTo>
                    <a:lnTo>
                      <a:pt x="462" y="509"/>
                    </a:lnTo>
                    <a:lnTo>
                      <a:pt x="462" y="509"/>
                    </a:lnTo>
                    <a:lnTo>
                      <a:pt x="462" y="509"/>
                    </a:lnTo>
                    <a:lnTo>
                      <a:pt x="460" y="509"/>
                    </a:lnTo>
                    <a:lnTo>
                      <a:pt x="460" y="509"/>
                    </a:lnTo>
                    <a:lnTo>
                      <a:pt x="460" y="510"/>
                    </a:lnTo>
                    <a:lnTo>
                      <a:pt x="460" y="510"/>
                    </a:lnTo>
                    <a:lnTo>
                      <a:pt x="460" y="510"/>
                    </a:lnTo>
                    <a:lnTo>
                      <a:pt x="460" y="510"/>
                    </a:lnTo>
                    <a:lnTo>
                      <a:pt x="460" y="510"/>
                    </a:lnTo>
                    <a:lnTo>
                      <a:pt x="458" y="510"/>
                    </a:lnTo>
                    <a:lnTo>
                      <a:pt x="458" y="510"/>
                    </a:lnTo>
                    <a:lnTo>
                      <a:pt x="458" y="510"/>
                    </a:lnTo>
                    <a:lnTo>
                      <a:pt x="458" y="512"/>
                    </a:lnTo>
                    <a:lnTo>
                      <a:pt x="458" y="512"/>
                    </a:lnTo>
                    <a:lnTo>
                      <a:pt x="458" y="512"/>
                    </a:lnTo>
                    <a:lnTo>
                      <a:pt x="458" y="512"/>
                    </a:lnTo>
                    <a:lnTo>
                      <a:pt x="458" y="512"/>
                    </a:lnTo>
                    <a:lnTo>
                      <a:pt x="458" y="512"/>
                    </a:lnTo>
                    <a:lnTo>
                      <a:pt x="458" y="512"/>
                    </a:lnTo>
                    <a:lnTo>
                      <a:pt x="458" y="512"/>
                    </a:lnTo>
                    <a:lnTo>
                      <a:pt x="458" y="512"/>
                    </a:lnTo>
                    <a:lnTo>
                      <a:pt x="456" y="512"/>
                    </a:lnTo>
                    <a:lnTo>
                      <a:pt x="456" y="514"/>
                    </a:lnTo>
                    <a:lnTo>
                      <a:pt x="456" y="514"/>
                    </a:lnTo>
                    <a:lnTo>
                      <a:pt x="456" y="516"/>
                    </a:lnTo>
                    <a:lnTo>
                      <a:pt x="458" y="516"/>
                    </a:lnTo>
                    <a:lnTo>
                      <a:pt x="456" y="516"/>
                    </a:lnTo>
                    <a:lnTo>
                      <a:pt x="456" y="516"/>
                    </a:lnTo>
                    <a:lnTo>
                      <a:pt x="456" y="516"/>
                    </a:lnTo>
                    <a:lnTo>
                      <a:pt x="456" y="516"/>
                    </a:lnTo>
                    <a:lnTo>
                      <a:pt x="454" y="516"/>
                    </a:lnTo>
                    <a:lnTo>
                      <a:pt x="454" y="516"/>
                    </a:lnTo>
                    <a:lnTo>
                      <a:pt x="453" y="516"/>
                    </a:lnTo>
                    <a:lnTo>
                      <a:pt x="453" y="516"/>
                    </a:lnTo>
                    <a:lnTo>
                      <a:pt x="453" y="516"/>
                    </a:lnTo>
                    <a:lnTo>
                      <a:pt x="453" y="516"/>
                    </a:lnTo>
                    <a:lnTo>
                      <a:pt x="451" y="514"/>
                    </a:lnTo>
                    <a:lnTo>
                      <a:pt x="451" y="514"/>
                    </a:lnTo>
                    <a:lnTo>
                      <a:pt x="449" y="514"/>
                    </a:lnTo>
                    <a:lnTo>
                      <a:pt x="449" y="514"/>
                    </a:lnTo>
                    <a:lnTo>
                      <a:pt x="449" y="512"/>
                    </a:lnTo>
                    <a:lnTo>
                      <a:pt x="449" y="512"/>
                    </a:lnTo>
                    <a:lnTo>
                      <a:pt x="449" y="514"/>
                    </a:lnTo>
                    <a:lnTo>
                      <a:pt x="447" y="514"/>
                    </a:lnTo>
                    <a:lnTo>
                      <a:pt x="447" y="514"/>
                    </a:lnTo>
                    <a:lnTo>
                      <a:pt x="447" y="514"/>
                    </a:lnTo>
                    <a:lnTo>
                      <a:pt x="445" y="514"/>
                    </a:lnTo>
                    <a:lnTo>
                      <a:pt x="445" y="514"/>
                    </a:lnTo>
                    <a:lnTo>
                      <a:pt x="445" y="514"/>
                    </a:lnTo>
                    <a:lnTo>
                      <a:pt x="445" y="516"/>
                    </a:lnTo>
                    <a:lnTo>
                      <a:pt x="445" y="516"/>
                    </a:lnTo>
                    <a:lnTo>
                      <a:pt x="447" y="516"/>
                    </a:lnTo>
                    <a:lnTo>
                      <a:pt x="447" y="516"/>
                    </a:lnTo>
                    <a:lnTo>
                      <a:pt x="447" y="518"/>
                    </a:lnTo>
                    <a:lnTo>
                      <a:pt x="447" y="518"/>
                    </a:lnTo>
                    <a:lnTo>
                      <a:pt x="445" y="518"/>
                    </a:lnTo>
                    <a:lnTo>
                      <a:pt x="445" y="518"/>
                    </a:lnTo>
                    <a:lnTo>
                      <a:pt x="445" y="518"/>
                    </a:lnTo>
                    <a:lnTo>
                      <a:pt x="445" y="518"/>
                    </a:lnTo>
                    <a:lnTo>
                      <a:pt x="445" y="518"/>
                    </a:lnTo>
                    <a:lnTo>
                      <a:pt x="445" y="518"/>
                    </a:lnTo>
                    <a:lnTo>
                      <a:pt x="444" y="518"/>
                    </a:lnTo>
                    <a:lnTo>
                      <a:pt x="444" y="518"/>
                    </a:lnTo>
                    <a:lnTo>
                      <a:pt x="444" y="518"/>
                    </a:lnTo>
                    <a:lnTo>
                      <a:pt x="444" y="518"/>
                    </a:lnTo>
                    <a:lnTo>
                      <a:pt x="444" y="518"/>
                    </a:lnTo>
                    <a:lnTo>
                      <a:pt x="444" y="518"/>
                    </a:lnTo>
                    <a:lnTo>
                      <a:pt x="442" y="519"/>
                    </a:lnTo>
                    <a:lnTo>
                      <a:pt x="442" y="519"/>
                    </a:lnTo>
                    <a:lnTo>
                      <a:pt x="442" y="519"/>
                    </a:lnTo>
                    <a:lnTo>
                      <a:pt x="442" y="519"/>
                    </a:lnTo>
                    <a:lnTo>
                      <a:pt x="442" y="519"/>
                    </a:lnTo>
                    <a:lnTo>
                      <a:pt x="440" y="519"/>
                    </a:lnTo>
                    <a:lnTo>
                      <a:pt x="440" y="519"/>
                    </a:lnTo>
                    <a:lnTo>
                      <a:pt x="440" y="519"/>
                    </a:lnTo>
                    <a:lnTo>
                      <a:pt x="440" y="519"/>
                    </a:lnTo>
                    <a:lnTo>
                      <a:pt x="438" y="519"/>
                    </a:lnTo>
                    <a:lnTo>
                      <a:pt x="438" y="519"/>
                    </a:lnTo>
                    <a:lnTo>
                      <a:pt x="438" y="519"/>
                    </a:lnTo>
                    <a:lnTo>
                      <a:pt x="438" y="519"/>
                    </a:lnTo>
                    <a:lnTo>
                      <a:pt x="438" y="519"/>
                    </a:lnTo>
                    <a:lnTo>
                      <a:pt x="438" y="519"/>
                    </a:lnTo>
                    <a:lnTo>
                      <a:pt x="438" y="519"/>
                    </a:lnTo>
                    <a:lnTo>
                      <a:pt x="438" y="519"/>
                    </a:lnTo>
                    <a:lnTo>
                      <a:pt x="436" y="521"/>
                    </a:lnTo>
                    <a:lnTo>
                      <a:pt x="436" y="521"/>
                    </a:lnTo>
                    <a:lnTo>
                      <a:pt x="436" y="521"/>
                    </a:lnTo>
                    <a:lnTo>
                      <a:pt x="436" y="521"/>
                    </a:lnTo>
                    <a:lnTo>
                      <a:pt x="436" y="521"/>
                    </a:lnTo>
                    <a:lnTo>
                      <a:pt x="436" y="521"/>
                    </a:lnTo>
                    <a:lnTo>
                      <a:pt x="436" y="521"/>
                    </a:lnTo>
                    <a:lnTo>
                      <a:pt x="434" y="521"/>
                    </a:lnTo>
                    <a:lnTo>
                      <a:pt x="434" y="521"/>
                    </a:lnTo>
                    <a:lnTo>
                      <a:pt x="434" y="521"/>
                    </a:lnTo>
                    <a:lnTo>
                      <a:pt x="434" y="521"/>
                    </a:lnTo>
                    <a:lnTo>
                      <a:pt x="434" y="521"/>
                    </a:lnTo>
                    <a:lnTo>
                      <a:pt x="434" y="521"/>
                    </a:lnTo>
                    <a:lnTo>
                      <a:pt x="434" y="523"/>
                    </a:lnTo>
                    <a:lnTo>
                      <a:pt x="434" y="523"/>
                    </a:lnTo>
                    <a:lnTo>
                      <a:pt x="434" y="523"/>
                    </a:lnTo>
                    <a:lnTo>
                      <a:pt x="434" y="523"/>
                    </a:lnTo>
                    <a:lnTo>
                      <a:pt x="433" y="523"/>
                    </a:lnTo>
                    <a:lnTo>
                      <a:pt x="434" y="523"/>
                    </a:lnTo>
                    <a:lnTo>
                      <a:pt x="434" y="523"/>
                    </a:lnTo>
                    <a:lnTo>
                      <a:pt x="434" y="523"/>
                    </a:lnTo>
                    <a:lnTo>
                      <a:pt x="434" y="523"/>
                    </a:lnTo>
                    <a:lnTo>
                      <a:pt x="434" y="523"/>
                    </a:lnTo>
                    <a:lnTo>
                      <a:pt x="434" y="525"/>
                    </a:lnTo>
                    <a:lnTo>
                      <a:pt x="434" y="525"/>
                    </a:lnTo>
                    <a:lnTo>
                      <a:pt x="434" y="525"/>
                    </a:lnTo>
                    <a:lnTo>
                      <a:pt x="434" y="525"/>
                    </a:lnTo>
                    <a:lnTo>
                      <a:pt x="434" y="527"/>
                    </a:lnTo>
                    <a:lnTo>
                      <a:pt x="434" y="527"/>
                    </a:lnTo>
                    <a:lnTo>
                      <a:pt x="434" y="527"/>
                    </a:lnTo>
                    <a:lnTo>
                      <a:pt x="433" y="527"/>
                    </a:lnTo>
                    <a:lnTo>
                      <a:pt x="433" y="527"/>
                    </a:lnTo>
                    <a:lnTo>
                      <a:pt x="433" y="527"/>
                    </a:lnTo>
                    <a:lnTo>
                      <a:pt x="433" y="527"/>
                    </a:lnTo>
                    <a:lnTo>
                      <a:pt x="433" y="527"/>
                    </a:lnTo>
                    <a:lnTo>
                      <a:pt x="433" y="528"/>
                    </a:lnTo>
                    <a:lnTo>
                      <a:pt x="433" y="528"/>
                    </a:lnTo>
                    <a:lnTo>
                      <a:pt x="433" y="528"/>
                    </a:lnTo>
                    <a:lnTo>
                      <a:pt x="433" y="528"/>
                    </a:lnTo>
                    <a:lnTo>
                      <a:pt x="433" y="528"/>
                    </a:lnTo>
                    <a:lnTo>
                      <a:pt x="433" y="528"/>
                    </a:lnTo>
                    <a:lnTo>
                      <a:pt x="433" y="528"/>
                    </a:lnTo>
                    <a:lnTo>
                      <a:pt x="433" y="528"/>
                    </a:lnTo>
                    <a:lnTo>
                      <a:pt x="431" y="528"/>
                    </a:lnTo>
                    <a:lnTo>
                      <a:pt x="431" y="528"/>
                    </a:lnTo>
                    <a:lnTo>
                      <a:pt x="431" y="528"/>
                    </a:lnTo>
                    <a:lnTo>
                      <a:pt x="429" y="528"/>
                    </a:lnTo>
                    <a:lnTo>
                      <a:pt x="429" y="528"/>
                    </a:lnTo>
                    <a:lnTo>
                      <a:pt x="429" y="528"/>
                    </a:lnTo>
                    <a:lnTo>
                      <a:pt x="427" y="528"/>
                    </a:lnTo>
                    <a:lnTo>
                      <a:pt x="427" y="528"/>
                    </a:lnTo>
                    <a:lnTo>
                      <a:pt x="427" y="528"/>
                    </a:lnTo>
                    <a:lnTo>
                      <a:pt x="427" y="528"/>
                    </a:lnTo>
                    <a:lnTo>
                      <a:pt x="427" y="528"/>
                    </a:lnTo>
                    <a:lnTo>
                      <a:pt x="427" y="528"/>
                    </a:lnTo>
                    <a:lnTo>
                      <a:pt x="425" y="528"/>
                    </a:lnTo>
                    <a:lnTo>
                      <a:pt x="425" y="528"/>
                    </a:lnTo>
                    <a:lnTo>
                      <a:pt x="425" y="528"/>
                    </a:lnTo>
                    <a:lnTo>
                      <a:pt x="425" y="528"/>
                    </a:lnTo>
                    <a:lnTo>
                      <a:pt x="424" y="528"/>
                    </a:lnTo>
                    <a:lnTo>
                      <a:pt x="424" y="528"/>
                    </a:lnTo>
                    <a:lnTo>
                      <a:pt x="424" y="528"/>
                    </a:lnTo>
                    <a:lnTo>
                      <a:pt x="424" y="528"/>
                    </a:lnTo>
                    <a:lnTo>
                      <a:pt x="424" y="530"/>
                    </a:lnTo>
                    <a:lnTo>
                      <a:pt x="424" y="530"/>
                    </a:lnTo>
                    <a:lnTo>
                      <a:pt x="424" y="530"/>
                    </a:lnTo>
                    <a:lnTo>
                      <a:pt x="424" y="530"/>
                    </a:lnTo>
                    <a:lnTo>
                      <a:pt x="424" y="530"/>
                    </a:lnTo>
                    <a:lnTo>
                      <a:pt x="424" y="530"/>
                    </a:lnTo>
                    <a:lnTo>
                      <a:pt x="424" y="530"/>
                    </a:lnTo>
                    <a:lnTo>
                      <a:pt x="424" y="530"/>
                    </a:lnTo>
                    <a:lnTo>
                      <a:pt x="424" y="530"/>
                    </a:lnTo>
                    <a:lnTo>
                      <a:pt x="422" y="530"/>
                    </a:lnTo>
                    <a:lnTo>
                      <a:pt x="422" y="532"/>
                    </a:lnTo>
                    <a:lnTo>
                      <a:pt x="422" y="532"/>
                    </a:lnTo>
                    <a:lnTo>
                      <a:pt x="422" y="532"/>
                    </a:lnTo>
                    <a:lnTo>
                      <a:pt x="422" y="532"/>
                    </a:lnTo>
                    <a:lnTo>
                      <a:pt x="422" y="532"/>
                    </a:lnTo>
                    <a:lnTo>
                      <a:pt x="422" y="532"/>
                    </a:lnTo>
                    <a:lnTo>
                      <a:pt x="422" y="532"/>
                    </a:lnTo>
                    <a:lnTo>
                      <a:pt x="422" y="532"/>
                    </a:lnTo>
                    <a:lnTo>
                      <a:pt x="422" y="532"/>
                    </a:lnTo>
                    <a:lnTo>
                      <a:pt x="422" y="534"/>
                    </a:lnTo>
                    <a:lnTo>
                      <a:pt x="422" y="534"/>
                    </a:lnTo>
                    <a:lnTo>
                      <a:pt x="422" y="534"/>
                    </a:lnTo>
                    <a:lnTo>
                      <a:pt x="422" y="536"/>
                    </a:lnTo>
                    <a:lnTo>
                      <a:pt x="420" y="536"/>
                    </a:lnTo>
                    <a:lnTo>
                      <a:pt x="420" y="536"/>
                    </a:lnTo>
                    <a:lnTo>
                      <a:pt x="420" y="537"/>
                    </a:lnTo>
                    <a:lnTo>
                      <a:pt x="420" y="537"/>
                    </a:lnTo>
                    <a:lnTo>
                      <a:pt x="420" y="537"/>
                    </a:lnTo>
                    <a:lnTo>
                      <a:pt x="420" y="537"/>
                    </a:lnTo>
                    <a:lnTo>
                      <a:pt x="420" y="537"/>
                    </a:lnTo>
                    <a:lnTo>
                      <a:pt x="420" y="539"/>
                    </a:lnTo>
                    <a:lnTo>
                      <a:pt x="420" y="539"/>
                    </a:lnTo>
                    <a:lnTo>
                      <a:pt x="420" y="539"/>
                    </a:lnTo>
                    <a:lnTo>
                      <a:pt x="420" y="539"/>
                    </a:lnTo>
                    <a:lnTo>
                      <a:pt x="420" y="539"/>
                    </a:lnTo>
                    <a:lnTo>
                      <a:pt x="420" y="541"/>
                    </a:lnTo>
                    <a:lnTo>
                      <a:pt x="420" y="541"/>
                    </a:lnTo>
                    <a:lnTo>
                      <a:pt x="420" y="541"/>
                    </a:lnTo>
                    <a:lnTo>
                      <a:pt x="420" y="541"/>
                    </a:lnTo>
                    <a:lnTo>
                      <a:pt x="418" y="543"/>
                    </a:lnTo>
                    <a:lnTo>
                      <a:pt x="418" y="543"/>
                    </a:lnTo>
                    <a:lnTo>
                      <a:pt x="418" y="543"/>
                    </a:lnTo>
                    <a:lnTo>
                      <a:pt x="418" y="543"/>
                    </a:lnTo>
                    <a:lnTo>
                      <a:pt x="418" y="543"/>
                    </a:lnTo>
                    <a:lnTo>
                      <a:pt x="418" y="543"/>
                    </a:lnTo>
                    <a:lnTo>
                      <a:pt x="418" y="543"/>
                    </a:lnTo>
                    <a:lnTo>
                      <a:pt x="418" y="543"/>
                    </a:lnTo>
                    <a:lnTo>
                      <a:pt x="416" y="543"/>
                    </a:lnTo>
                    <a:lnTo>
                      <a:pt x="416" y="543"/>
                    </a:lnTo>
                    <a:lnTo>
                      <a:pt x="416" y="543"/>
                    </a:lnTo>
                    <a:lnTo>
                      <a:pt x="416" y="545"/>
                    </a:lnTo>
                    <a:lnTo>
                      <a:pt x="416" y="545"/>
                    </a:lnTo>
                    <a:lnTo>
                      <a:pt x="416" y="545"/>
                    </a:lnTo>
                    <a:lnTo>
                      <a:pt x="415" y="545"/>
                    </a:lnTo>
                    <a:lnTo>
                      <a:pt x="415" y="545"/>
                    </a:lnTo>
                    <a:lnTo>
                      <a:pt x="415" y="546"/>
                    </a:lnTo>
                    <a:lnTo>
                      <a:pt x="415" y="546"/>
                    </a:lnTo>
                    <a:lnTo>
                      <a:pt x="413" y="546"/>
                    </a:lnTo>
                    <a:lnTo>
                      <a:pt x="413" y="546"/>
                    </a:lnTo>
                    <a:lnTo>
                      <a:pt x="413" y="546"/>
                    </a:lnTo>
                    <a:lnTo>
                      <a:pt x="413" y="546"/>
                    </a:lnTo>
                    <a:lnTo>
                      <a:pt x="413" y="546"/>
                    </a:lnTo>
                    <a:lnTo>
                      <a:pt x="413" y="546"/>
                    </a:lnTo>
                    <a:lnTo>
                      <a:pt x="413" y="548"/>
                    </a:lnTo>
                    <a:lnTo>
                      <a:pt x="413" y="548"/>
                    </a:lnTo>
                    <a:lnTo>
                      <a:pt x="413" y="548"/>
                    </a:lnTo>
                    <a:lnTo>
                      <a:pt x="413" y="548"/>
                    </a:lnTo>
                    <a:lnTo>
                      <a:pt x="413" y="548"/>
                    </a:lnTo>
                    <a:lnTo>
                      <a:pt x="411" y="548"/>
                    </a:lnTo>
                    <a:lnTo>
                      <a:pt x="411" y="548"/>
                    </a:lnTo>
                    <a:lnTo>
                      <a:pt x="411" y="548"/>
                    </a:lnTo>
                    <a:lnTo>
                      <a:pt x="411" y="550"/>
                    </a:lnTo>
                    <a:lnTo>
                      <a:pt x="411" y="550"/>
                    </a:lnTo>
                    <a:lnTo>
                      <a:pt x="411" y="550"/>
                    </a:lnTo>
                    <a:lnTo>
                      <a:pt x="411" y="550"/>
                    </a:lnTo>
                    <a:lnTo>
                      <a:pt x="411" y="552"/>
                    </a:lnTo>
                    <a:lnTo>
                      <a:pt x="411" y="552"/>
                    </a:lnTo>
                    <a:lnTo>
                      <a:pt x="411" y="552"/>
                    </a:lnTo>
                    <a:lnTo>
                      <a:pt x="411" y="552"/>
                    </a:lnTo>
                    <a:lnTo>
                      <a:pt x="411" y="552"/>
                    </a:lnTo>
                    <a:lnTo>
                      <a:pt x="411" y="552"/>
                    </a:lnTo>
                    <a:lnTo>
                      <a:pt x="409" y="552"/>
                    </a:lnTo>
                    <a:lnTo>
                      <a:pt x="409" y="552"/>
                    </a:lnTo>
                    <a:lnTo>
                      <a:pt x="409" y="552"/>
                    </a:lnTo>
                    <a:lnTo>
                      <a:pt x="409" y="552"/>
                    </a:lnTo>
                    <a:lnTo>
                      <a:pt x="409" y="552"/>
                    </a:lnTo>
                    <a:lnTo>
                      <a:pt x="409" y="554"/>
                    </a:lnTo>
                    <a:lnTo>
                      <a:pt x="409" y="554"/>
                    </a:lnTo>
                    <a:lnTo>
                      <a:pt x="409" y="554"/>
                    </a:lnTo>
                    <a:lnTo>
                      <a:pt x="409" y="554"/>
                    </a:lnTo>
                    <a:lnTo>
                      <a:pt x="409" y="554"/>
                    </a:lnTo>
                    <a:lnTo>
                      <a:pt x="409" y="554"/>
                    </a:lnTo>
                    <a:lnTo>
                      <a:pt x="409" y="556"/>
                    </a:lnTo>
                    <a:lnTo>
                      <a:pt x="409" y="556"/>
                    </a:lnTo>
                    <a:lnTo>
                      <a:pt x="409" y="556"/>
                    </a:lnTo>
                    <a:lnTo>
                      <a:pt x="409" y="556"/>
                    </a:lnTo>
                    <a:lnTo>
                      <a:pt x="409" y="556"/>
                    </a:lnTo>
                    <a:lnTo>
                      <a:pt x="409" y="556"/>
                    </a:lnTo>
                    <a:lnTo>
                      <a:pt x="409" y="556"/>
                    </a:lnTo>
                    <a:lnTo>
                      <a:pt x="409" y="556"/>
                    </a:lnTo>
                    <a:lnTo>
                      <a:pt x="409" y="556"/>
                    </a:lnTo>
                    <a:lnTo>
                      <a:pt x="407" y="557"/>
                    </a:lnTo>
                    <a:lnTo>
                      <a:pt x="407" y="557"/>
                    </a:lnTo>
                    <a:lnTo>
                      <a:pt x="407" y="557"/>
                    </a:lnTo>
                    <a:lnTo>
                      <a:pt x="409" y="557"/>
                    </a:lnTo>
                    <a:lnTo>
                      <a:pt x="409" y="557"/>
                    </a:lnTo>
                    <a:lnTo>
                      <a:pt x="407" y="559"/>
                    </a:lnTo>
                    <a:lnTo>
                      <a:pt x="407" y="559"/>
                    </a:lnTo>
                    <a:lnTo>
                      <a:pt x="407" y="559"/>
                    </a:lnTo>
                    <a:lnTo>
                      <a:pt x="407" y="559"/>
                    </a:lnTo>
                    <a:lnTo>
                      <a:pt x="407" y="559"/>
                    </a:lnTo>
                    <a:lnTo>
                      <a:pt x="407" y="559"/>
                    </a:lnTo>
                    <a:lnTo>
                      <a:pt x="407" y="559"/>
                    </a:lnTo>
                    <a:lnTo>
                      <a:pt x="406" y="559"/>
                    </a:lnTo>
                    <a:lnTo>
                      <a:pt x="406" y="559"/>
                    </a:lnTo>
                    <a:lnTo>
                      <a:pt x="407" y="559"/>
                    </a:lnTo>
                    <a:lnTo>
                      <a:pt x="406" y="559"/>
                    </a:lnTo>
                    <a:lnTo>
                      <a:pt x="406" y="561"/>
                    </a:lnTo>
                    <a:lnTo>
                      <a:pt x="406" y="561"/>
                    </a:lnTo>
                    <a:lnTo>
                      <a:pt x="406" y="561"/>
                    </a:lnTo>
                    <a:lnTo>
                      <a:pt x="406" y="561"/>
                    </a:lnTo>
                    <a:lnTo>
                      <a:pt x="406" y="561"/>
                    </a:lnTo>
                    <a:lnTo>
                      <a:pt x="406" y="561"/>
                    </a:lnTo>
                    <a:lnTo>
                      <a:pt x="406" y="561"/>
                    </a:lnTo>
                    <a:lnTo>
                      <a:pt x="406" y="561"/>
                    </a:lnTo>
                    <a:lnTo>
                      <a:pt x="404" y="561"/>
                    </a:lnTo>
                    <a:lnTo>
                      <a:pt x="404" y="561"/>
                    </a:lnTo>
                    <a:lnTo>
                      <a:pt x="404" y="561"/>
                    </a:lnTo>
                    <a:lnTo>
                      <a:pt x="404" y="561"/>
                    </a:lnTo>
                    <a:lnTo>
                      <a:pt x="404" y="563"/>
                    </a:lnTo>
                    <a:lnTo>
                      <a:pt x="404" y="563"/>
                    </a:lnTo>
                    <a:lnTo>
                      <a:pt x="404" y="563"/>
                    </a:lnTo>
                    <a:lnTo>
                      <a:pt x="404" y="563"/>
                    </a:lnTo>
                    <a:lnTo>
                      <a:pt x="404" y="563"/>
                    </a:lnTo>
                    <a:lnTo>
                      <a:pt x="404" y="563"/>
                    </a:lnTo>
                    <a:lnTo>
                      <a:pt x="402" y="565"/>
                    </a:lnTo>
                    <a:lnTo>
                      <a:pt x="402" y="565"/>
                    </a:lnTo>
                    <a:lnTo>
                      <a:pt x="402" y="565"/>
                    </a:lnTo>
                    <a:lnTo>
                      <a:pt x="402" y="565"/>
                    </a:lnTo>
                    <a:lnTo>
                      <a:pt x="402" y="565"/>
                    </a:lnTo>
                    <a:lnTo>
                      <a:pt x="402" y="565"/>
                    </a:lnTo>
                    <a:lnTo>
                      <a:pt x="400" y="565"/>
                    </a:lnTo>
                    <a:lnTo>
                      <a:pt x="400" y="565"/>
                    </a:lnTo>
                    <a:lnTo>
                      <a:pt x="400" y="565"/>
                    </a:lnTo>
                    <a:lnTo>
                      <a:pt x="400" y="565"/>
                    </a:lnTo>
                    <a:lnTo>
                      <a:pt x="400" y="565"/>
                    </a:lnTo>
                    <a:lnTo>
                      <a:pt x="400" y="565"/>
                    </a:lnTo>
                    <a:lnTo>
                      <a:pt x="400" y="565"/>
                    </a:lnTo>
                    <a:lnTo>
                      <a:pt x="400" y="565"/>
                    </a:lnTo>
                    <a:lnTo>
                      <a:pt x="400" y="566"/>
                    </a:lnTo>
                    <a:lnTo>
                      <a:pt x="400" y="566"/>
                    </a:lnTo>
                    <a:lnTo>
                      <a:pt x="400" y="566"/>
                    </a:lnTo>
                    <a:lnTo>
                      <a:pt x="400" y="566"/>
                    </a:lnTo>
                    <a:lnTo>
                      <a:pt x="400" y="566"/>
                    </a:lnTo>
                    <a:lnTo>
                      <a:pt x="400" y="568"/>
                    </a:lnTo>
                    <a:lnTo>
                      <a:pt x="400" y="568"/>
                    </a:lnTo>
                    <a:lnTo>
                      <a:pt x="400" y="568"/>
                    </a:lnTo>
                    <a:lnTo>
                      <a:pt x="400" y="568"/>
                    </a:lnTo>
                    <a:lnTo>
                      <a:pt x="400" y="568"/>
                    </a:lnTo>
                    <a:lnTo>
                      <a:pt x="400" y="568"/>
                    </a:lnTo>
                    <a:lnTo>
                      <a:pt x="400" y="570"/>
                    </a:lnTo>
                    <a:lnTo>
                      <a:pt x="400" y="570"/>
                    </a:lnTo>
                    <a:lnTo>
                      <a:pt x="400" y="570"/>
                    </a:lnTo>
                    <a:lnTo>
                      <a:pt x="400" y="570"/>
                    </a:lnTo>
                    <a:lnTo>
                      <a:pt x="400" y="570"/>
                    </a:lnTo>
                    <a:lnTo>
                      <a:pt x="400" y="570"/>
                    </a:lnTo>
                    <a:lnTo>
                      <a:pt x="400" y="570"/>
                    </a:lnTo>
                    <a:lnTo>
                      <a:pt x="400" y="572"/>
                    </a:lnTo>
                    <a:lnTo>
                      <a:pt x="400" y="572"/>
                    </a:lnTo>
                    <a:lnTo>
                      <a:pt x="400" y="572"/>
                    </a:lnTo>
                    <a:lnTo>
                      <a:pt x="400" y="572"/>
                    </a:lnTo>
                    <a:lnTo>
                      <a:pt x="400" y="572"/>
                    </a:lnTo>
                    <a:lnTo>
                      <a:pt x="398" y="574"/>
                    </a:lnTo>
                    <a:lnTo>
                      <a:pt x="398" y="574"/>
                    </a:lnTo>
                    <a:lnTo>
                      <a:pt x="398" y="574"/>
                    </a:lnTo>
                    <a:lnTo>
                      <a:pt x="398" y="574"/>
                    </a:lnTo>
                    <a:lnTo>
                      <a:pt x="398" y="574"/>
                    </a:lnTo>
                    <a:lnTo>
                      <a:pt x="398" y="574"/>
                    </a:lnTo>
                    <a:lnTo>
                      <a:pt x="396" y="574"/>
                    </a:lnTo>
                    <a:lnTo>
                      <a:pt x="396" y="574"/>
                    </a:lnTo>
                    <a:lnTo>
                      <a:pt x="396" y="574"/>
                    </a:lnTo>
                    <a:lnTo>
                      <a:pt x="396" y="574"/>
                    </a:lnTo>
                    <a:lnTo>
                      <a:pt x="396" y="574"/>
                    </a:lnTo>
                    <a:lnTo>
                      <a:pt x="395" y="574"/>
                    </a:lnTo>
                    <a:lnTo>
                      <a:pt x="393" y="574"/>
                    </a:lnTo>
                    <a:lnTo>
                      <a:pt x="393" y="574"/>
                    </a:lnTo>
                    <a:lnTo>
                      <a:pt x="393" y="574"/>
                    </a:lnTo>
                    <a:lnTo>
                      <a:pt x="393" y="574"/>
                    </a:lnTo>
                    <a:lnTo>
                      <a:pt x="393" y="574"/>
                    </a:lnTo>
                    <a:lnTo>
                      <a:pt x="391" y="574"/>
                    </a:lnTo>
                    <a:lnTo>
                      <a:pt x="391" y="575"/>
                    </a:lnTo>
                    <a:lnTo>
                      <a:pt x="391" y="575"/>
                    </a:lnTo>
                    <a:lnTo>
                      <a:pt x="391" y="575"/>
                    </a:lnTo>
                    <a:lnTo>
                      <a:pt x="391" y="575"/>
                    </a:lnTo>
                    <a:lnTo>
                      <a:pt x="391" y="577"/>
                    </a:lnTo>
                    <a:lnTo>
                      <a:pt x="391" y="577"/>
                    </a:lnTo>
                    <a:lnTo>
                      <a:pt x="391" y="577"/>
                    </a:lnTo>
                    <a:lnTo>
                      <a:pt x="391" y="577"/>
                    </a:lnTo>
                    <a:lnTo>
                      <a:pt x="391" y="577"/>
                    </a:lnTo>
                    <a:lnTo>
                      <a:pt x="391" y="577"/>
                    </a:lnTo>
                    <a:lnTo>
                      <a:pt x="391" y="577"/>
                    </a:lnTo>
                    <a:lnTo>
                      <a:pt x="391" y="577"/>
                    </a:lnTo>
                    <a:lnTo>
                      <a:pt x="393" y="579"/>
                    </a:lnTo>
                    <a:lnTo>
                      <a:pt x="393" y="579"/>
                    </a:lnTo>
                    <a:lnTo>
                      <a:pt x="393" y="579"/>
                    </a:lnTo>
                    <a:lnTo>
                      <a:pt x="395" y="579"/>
                    </a:lnTo>
                    <a:lnTo>
                      <a:pt x="395" y="579"/>
                    </a:lnTo>
                    <a:lnTo>
                      <a:pt x="395" y="579"/>
                    </a:lnTo>
                    <a:lnTo>
                      <a:pt x="395" y="579"/>
                    </a:lnTo>
                    <a:lnTo>
                      <a:pt x="395" y="581"/>
                    </a:lnTo>
                    <a:lnTo>
                      <a:pt x="393" y="581"/>
                    </a:lnTo>
                    <a:lnTo>
                      <a:pt x="393" y="581"/>
                    </a:lnTo>
                    <a:lnTo>
                      <a:pt x="391" y="581"/>
                    </a:lnTo>
                    <a:lnTo>
                      <a:pt x="391" y="581"/>
                    </a:lnTo>
                    <a:lnTo>
                      <a:pt x="391" y="581"/>
                    </a:lnTo>
                    <a:lnTo>
                      <a:pt x="391" y="581"/>
                    </a:lnTo>
                    <a:lnTo>
                      <a:pt x="391" y="581"/>
                    </a:lnTo>
                    <a:lnTo>
                      <a:pt x="391" y="581"/>
                    </a:lnTo>
                    <a:lnTo>
                      <a:pt x="389" y="583"/>
                    </a:lnTo>
                    <a:lnTo>
                      <a:pt x="387" y="584"/>
                    </a:lnTo>
                    <a:lnTo>
                      <a:pt x="387" y="584"/>
                    </a:lnTo>
                    <a:lnTo>
                      <a:pt x="387" y="584"/>
                    </a:lnTo>
                    <a:lnTo>
                      <a:pt x="387" y="584"/>
                    </a:lnTo>
                    <a:lnTo>
                      <a:pt x="386" y="584"/>
                    </a:lnTo>
                    <a:lnTo>
                      <a:pt x="386" y="584"/>
                    </a:lnTo>
                    <a:lnTo>
                      <a:pt x="386" y="584"/>
                    </a:lnTo>
                    <a:lnTo>
                      <a:pt x="386" y="584"/>
                    </a:lnTo>
                    <a:lnTo>
                      <a:pt x="384" y="584"/>
                    </a:lnTo>
                    <a:lnTo>
                      <a:pt x="384" y="584"/>
                    </a:lnTo>
                    <a:lnTo>
                      <a:pt x="384" y="584"/>
                    </a:lnTo>
                    <a:lnTo>
                      <a:pt x="384" y="583"/>
                    </a:lnTo>
                    <a:lnTo>
                      <a:pt x="384" y="583"/>
                    </a:lnTo>
                    <a:lnTo>
                      <a:pt x="384" y="583"/>
                    </a:lnTo>
                    <a:lnTo>
                      <a:pt x="384" y="583"/>
                    </a:lnTo>
                    <a:lnTo>
                      <a:pt x="384" y="581"/>
                    </a:lnTo>
                    <a:lnTo>
                      <a:pt x="384" y="581"/>
                    </a:lnTo>
                    <a:lnTo>
                      <a:pt x="384" y="581"/>
                    </a:lnTo>
                    <a:lnTo>
                      <a:pt x="384" y="581"/>
                    </a:lnTo>
                    <a:lnTo>
                      <a:pt x="384" y="581"/>
                    </a:lnTo>
                    <a:lnTo>
                      <a:pt x="382" y="579"/>
                    </a:lnTo>
                    <a:lnTo>
                      <a:pt x="380" y="579"/>
                    </a:lnTo>
                    <a:lnTo>
                      <a:pt x="380" y="577"/>
                    </a:lnTo>
                    <a:lnTo>
                      <a:pt x="380" y="577"/>
                    </a:lnTo>
                    <a:lnTo>
                      <a:pt x="380" y="577"/>
                    </a:lnTo>
                    <a:lnTo>
                      <a:pt x="380" y="577"/>
                    </a:lnTo>
                    <a:lnTo>
                      <a:pt x="380" y="575"/>
                    </a:lnTo>
                    <a:lnTo>
                      <a:pt x="380" y="575"/>
                    </a:lnTo>
                    <a:lnTo>
                      <a:pt x="380" y="575"/>
                    </a:lnTo>
                    <a:lnTo>
                      <a:pt x="380" y="574"/>
                    </a:lnTo>
                    <a:lnTo>
                      <a:pt x="380" y="574"/>
                    </a:lnTo>
                    <a:lnTo>
                      <a:pt x="380" y="572"/>
                    </a:lnTo>
                    <a:lnTo>
                      <a:pt x="378" y="572"/>
                    </a:lnTo>
                    <a:lnTo>
                      <a:pt x="378" y="572"/>
                    </a:lnTo>
                    <a:lnTo>
                      <a:pt x="378" y="572"/>
                    </a:lnTo>
                    <a:lnTo>
                      <a:pt x="378" y="572"/>
                    </a:lnTo>
                    <a:lnTo>
                      <a:pt x="377" y="572"/>
                    </a:lnTo>
                    <a:lnTo>
                      <a:pt x="375" y="572"/>
                    </a:lnTo>
                    <a:lnTo>
                      <a:pt x="375" y="572"/>
                    </a:lnTo>
                    <a:lnTo>
                      <a:pt x="375" y="572"/>
                    </a:lnTo>
                    <a:lnTo>
                      <a:pt x="375" y="572"/>
                    </a:lnTo>
                    <a:lnTo>
                      <a:pt x="375" y="572"/>
                    </a:lnTo>
                    <a:lnTo>
                      <a:pt x="375" y="574"/>
                    </a:lnTo>
                    <a:lnTo>
                      <a:pt x="375" y="574"/>
                    </a:lnTo>
                    <a:lnTo>
                      <a:pt x="375" y="575"/>
                    </a:lnTo>
                    <a:lnTo>
                      <a:pt x="373" y="575"/>
                    </a:lnTo>
                    <a:lnTo>
                      <a:pt x="373" y="577"/>
                    </a:lnTo>
                    <a:lnTo>
                      <a:pt x="371" y="577"/>
                    </a:lnTo>
                    <a:lnTo>
                      <a:pt x="371" y="575"/>
                    </a:lnTo>
                    <a:lnTo>
                      <a:pt x="371" y="575"/>
                    </a:lnTo>
                    <a:lnTo>
                      <a:pt x="369" y="575"/>
                    </a:lnTo>
                    <a:lnTo>
                      <a:pt x="369" y="575"/>
                    </a:lnTo>
                    <a:lnTo>
                      <a:pt x="369" y="575"/>
                    </a:lnTo>
                    <a:lnTo>
                      <a:pt x="369" y="575"/>
                    </a:lnTo>
                    <a:lnTo>
                      <a:pt x="368" y="577"/>
                    </a:lnTo>
                    <a:lnTo>
                      <a:pt x="368" y="577"/>
                    </a:lnTo>
                    <a:lnTo>
                      <a:pt x="368" y="577"/>
                    </a:lnTo>
                    <a:lnTo>
                      <a:pt x="368" y="577"/>
                    </a:lnTo>
                    <a:lnTo>
                      <a:pt x="368" y="577"/>
                    </a:lnTo>
                    <a:lnTo>
                      <a:pt x="368" y="577"/>
                    </a:lnTo>
                    <a:lnTo>
                      <a:pt x="368" y="577"/>
                    </a:lnTo>
                    <a:lnTo>
                      <a:pt x="368" y="579"/>
                    </a:lnTo>
                    <a:lnTo>
                      <a:pt x="368" y="579"/>
                    </a:lnTo>
                    <a:lnTo>
                      <a:pt x="368" y="579"/>
                    </a:lnTo>
                    <a:lnTo>
                      <a:pt x="368" y="579"/>
                    </a:lnTo>
                    <a:lnTo>
                      <a:pt x="368" y="581"/>
                    </a:lnTo>
                    <a:lnTo>
                      <a:pt x="368" y="581"/>
                    </a:lnTo>
                    <a:lnTo>
                      <a:pt x="369" y="581"/>
                    </a:lnTo>
                    <a:lnTo>
                      <a:pt x="368" y="581"/>
                    </a:lnTo>
                    <a:lnTo>
                      <a:pt x="368" y="581"/>
                    </a:lnTo>
                    <a:lnTo>
                      <a:pt x="368" y="581"/>
                    </a:lnTo>
                    <a:lnTo>
                      <a:pt x="368" y="583"/>
                    </a:lnTo>
                    <a:lnTo>
                      <a:pt x="368" y="583"/>
                    </a:lnTo>
                    <a:lnTo>
                      <a:pt x="368" y="583"/>
                    </a:lnTo>
                    <a:lnTo>
                      <a:pt x="368" y="583"/>
                    </a:lnTo>
                    <a:lnTo>
                      <a:pt x="366" y="581"/>
                    </a:lnTo>
                    <a:lnTo>
                      <a:pt x="366" y="581"/>
                    </a:lnTo>
                    <a:lnTo>
                      <a:pt x="366" y="581"/>
                    </a:lnTo>
                    <a:lnTo>
                      <a:pt x="366" y="581"/>
                    </a:lnTo>
                    <a:lnTo>
                      <a:pt x="366" y="581"/>
                    </a:lnTo>
                    <a:lnTo>
                      <a:pt x="364" y="579"/>
                    </a:lnTo>
                    <a:lnTo>
                      <a:pt x="364" y="579"/>
                    </a:lnTo>
                    <a:lnTo>
                      <a:pt x="364" y="579"/>
                    </a:lnTo>
                    <a:lnTo>
                      <a:pt x="364" y="579"/>
                    </a:lnTo>
                    <a:lnTo>
                      <a:pt x="362" y="577"/>
                    </a:lnTo>
                    <a:lnTo>
                      <a:pt x="362" y="577"/>
                    </a:lnTo>
                    <a:lnTo>
                      <a:pt x="362" y="577"/>
                    </a:lnTo>
                    <a:lnTo>
                      <a:pt x="360" y="577"/>
                    </a:lnTo>
                    <a:lnTo>
                      <a:pt x="360" y="575"/>
                    </a:lnTo>
                    <a:lnTo>
                      <a:pt x="360" y="575"/>
                    </a:lnTo>
                    <a:lnTo>
                      <a:pt x="360" y="575"/>
                    </a:lnTo>
                    <a:lnTo>
                      <a:pt x="360" y="575"/>
                    </a:lnTo>
                    <a:lnTo>
                      <a:pt x="360" y="574"/>
                    </a:lnTo>
                    <a:lnTo>
                      <a:pt x="360" y="574"/>
                    </a:lnTo>
                    <a:lnTo>
                      <a:pt x="360" y="574"/>
                    </a:lnTo>
                    <a:lnTo>
                      <a:pt x="359" y="572"/>
                    </a:lnTo>
                    <a:lnTo>
                      <a:pt x="359" y="572"/>
                    </a:lnTo>
                    <a:lnTo>
                      <a:pt x="359" y="572"/>
                    </a:lnTo>
                    <a:lnTo>
                      <a:pt x="359" y="572"/>
                    </a:lnTo>
                    <a:lnTo>
                      <a:pt x="357" y="572"/>
                    </a:lnTo>
                    <a:lnTo>
                      <a:pt x="357" y="572"/>
                    </a:lnTo>
                    <a:lnTo>
                      <a:pt x="357" y="572"/>
                    </a:lnTo>
                    <a:lnTo>
                      <a:pt x="357" y="572"/>
                    </a:lnTo>
                    <a:lnTo>
                      <a:pt x="357" y="572"/>
                    </a:lnTo>
                    <a:lnTo>
                      <a:pt x="357" y="572"/>
                    </a:lnTo>
                    <a:lnTo>
                      <a:pt x="357" y="574"/>
                    </a:lnTo>
                    <a:lnTo>
                      <a:pt x="357" y="574"/>
                    </a:lnTo>
                    <a:lnTo>
                      <a:pt x="357" y="574"/>
                    </a:lnTo>
                    <a:lnTo>
                      <a:pt x="357" y="574"/>
                    </a:lnTo>
                    <a:lnTo>
                      <a:pt x="357" y="574"/>
                    </a:lnTo>
                    <a:lnTo>
                      <a:pt x="357" y="574"/>
                    </a:lnTo>
                    <a:lnTo>
                      <a:pt x="357" y="575"/>
                    </a:lnTo>
                    <a:lnTo>
                      <a:pt x="357" y="575"/>
                    </a:lnTo>
                    <a:lnTo>
                      <a:pt x="357" y="575"/>
                    </a:lnTo>
                    <a:lnTo>
                      <a:pt x="357" y="575"/>
                    </a:lnTo>
                    <a:lnTo>
                      <a:pt x="357" y="575"/>
                    </a:lnTo>
                    <a:lnTo>
                      <a:pt x="357" y="575"/>
                    </a:lnTo>
                    <a:lnTo>
                      <a:pt x="357" y="575"/>
                    </a:lnTo>
                    <a:lnTo>
                      <a:pt x="355" y="575"/>
                    </a:lnTo>
                    <a:lnTo>
                      <a:pt x="355" y="575"/>
                    </a:lnTo>
                    <a:lnTo>
                      <a:pt x="355" y="574"/>
                    </a:lnTo>
                    <a:lnTo>
                      <a:pt x="355" y="574"/>
                    </a:lnTo>
                    <a:lnTo>
                      <a:pt x="355" y="574"/>
                    </a:lnTo>
                    <a:lnTo>
                      <a:pt x="355" y="572"/>
                    </a:lnTo>
                    <a:lnTo>
                      <a:pt x="355" y="572"/>
                    </a:lnTo>
                    <a:lnTo>
                      <a:pt x="353" y="572"/>
                    </a:lnTo>
                    <a:lnTo>
                      <a:pt x="353" y="572"/>
                    </a:lnTo>
                    <a:lnTo>
                      <a:pt x="353" y="572"/>
                    </a:lnTo>
                    <a:lnTo>
                      <a:pt x="351" y="572"/>
                    </a:lnTo>
                    <a:lnTo>
                      <a:pt x="351" y="572"/>
                    </a:lnTo>
                    <a:lnTo>
                      <a:pt x="351" y="572"/>
                    </a:lnTo>
                    <a:lnTo>
                      <a:pt x="351" y="572"/>
                    </a:lnTo>
                    <a:lnTo>
                      <a:pt x="351" y="574"/>
                    </a:lnTo>
                    <a:lnTo>
                      <a:pt x="349" y="574"/>
                    </a:lnTo>
                    <a:lnTo>
                      <a:pt x="349" y="574"/>
                    </a:lnTo>
                    <a:lnTo>
                      <a:pt x="349" y="574"/>
                    </a:lnTo>
                    <a:lnTo>
                      <a:pt x="348" y="572"/>
                    </a:lnTo>
                    <a:lnTo>
                      <a:pt x="348" y="572"/>
                    </a:lnTo>
                    <a:lnTo>
                      <a:pt x="348" y="572"/>
                    </a:lnTo>
                    <a:lnTo>
                      <a:pt x="348" y="572"/>
                    </a:lnTo>
                    <a:lnTo>
                      <a:pt x="348" y="572"/>
                    </a:lnTo>
                    <a:lnTo>
                      <a:pt x="348" y="572"/>
                    </a:lnTo>
                    <a:lnTo>
                      <a:pt x="348" y="572"/>
                    </a:lnTo>
                    <a:lnTo>
                      <a:pt x="348" y="572"/>
                    </a:lnTo>
                    <a:lnTo>
                      <a:pt x="348" y="572"/>
                    </a:lnTo>
                    <a:lnTo>
                      <a:pt x="348" y="570"/>
                    </a:lnTo>
                    <a:lnTo>
                      <a:pt x="348" y="570"/>
                    </a:lnTo>
                    <a:lnTo>
                      <a:pt x="348" y="570"/>
                    </a:lnTo>
                    <a:lnTo>
                      <a:pt x="346" y="572"/>
                    </a:lnTo>
                    <a:lnTo>
                      <a:pt x="346" y="572"/>
                    </a:lnTo>
                    <a:lnTo>
                      <a:pt x="346" y="572"/>
                    </a:lnTo>
                    <a:lnTo>
                      <a:pt x="344" y="572"/>
                    </a:lnTo>
                    <a:lnTo>
                      <a:pt x="344" y="572"/>
                    </a:lnTo>
                    <a:lnTo>
                      <a:pt x="344" y="572"/>
                    </a:lnTo>
                    <a:lnTo>
                      <a:pt x="342" y="572"/>
                    </a:lnTo>
                    <a:lnTo>
                      <a:pt x="342" y="572"/>
                    </a:lnTo>
                    <a:lnTo>
                      <a:pt x="342" y="574"/>
                    </a:lnTo>
                    <a:lnTo>
                      <a:pt x="340" y="574"/>
                    </a:lnTo>
                    <a:lnTo>
                      <a:pt x="340" y="574"/>
                    </a:lnTo>
                    <a:lnTo>
                      <a:pt x="340" y="574"/>
                    </a:lnTo>
                    <a:lnTo>
                      <a:pt x="340" y="574"/>
                    </a:lnTo>
                    <a:lnTo>
                      <a:pt x="340" y="574"/>
                    </a:lnTo>
                    <a:lnTo>
                      <a:pt x="339" y="574"/>
                    </a:lnTo>
                    <a:lnTo>
                      <a:pt x="337" y="574"/>
                    </a:lnTo>
                    <a:lnTo>
                      <a:pt x="337" y="574"/>
                    </a:lnTo>
                    <a:lnTo>
                      <a:pt x="337" y="574"/>
                    </a:lnTo>
                    <a:lnTo>
                      <a:pt x="337" y="574"/>
                    </a:lnTo>
                    <a:lnTo>
                      <a:pt x="335" y="574"/>
                    </a:lnTo>
                    <a:lnTo>
                      <a:pt x="333" y="574"/>
                    </a:lnTo>
                    <a:lnTo>
                      <a:pt x="333" y="574"/>
                    </a:lnTo>
                    <a:lnTo>
                      <a:pt x="333" y="574"/>
                    </a:lnTo>
                    <a:lnTo>
                      <a:pt x="333" y="574"/>
                    </a:lnTo>
                    <a:lnTo>
                      <a:pt x="333" y="572"/>
                    </a:lnTo>
                    <a:lnTo>
                      <a:pt x="333" y="572"/>
                    </a:lnTo>
                    <a:lnTo>
                      <a:pt x="330" y="570"/>
                    </a:lnTo>
                    <a:lnTo>
                      <a:pt x="330" y="570"/>
                    </a:lnTo>
                    <a:lnTo>
                      <a:pt x="330" y="570"/>
                    </a:lnTo>
                    <a:lnTo>
                      <a:pt x="330" y="570"/>
                    </a:lnTo>
                    <a:lnTo>
                      <a:pt x="330" y="568"/>
                    </a:lnTo>
                    <a:lnTo>
                      <a:pt x="328" y="568"/>
                    </a:lnTo>
                    <a:lnTo>
                      <a:pt x="328" y="568"/>
                    </a:lnTo>
                    <a:lnTo>
                      <a:pt x="328" y="568"/>
                    </a:lnTo>
                    <a:lnTo>
                      <a:pt x="328" y="568"/>
                    </a:lnTo>
                    <a:lnTo>
                      <a:pt x="328" y="568"/>
                    </a:lnTo>
                    <a:lnTo>
                      <a:pt x="328" y="568"/>
                    </a:lnTo>
                    <a:lnTo>
                      <a:pt x="326" y="566"/>
                    </a:lnTo>
                    <a:lnTo>
                      <a:pt x="326" y="566"/>
                    </a:lnTo>
                    <a:lnTo>
                      <a:pt x="326" y="566"/>
                    </a:lnTo>
                    <a:lnTo>
                      <a:pt x="322" y="566"/>
                    </a:lnTo>
                    <a:lnTo>
                      <a:pt x="322" y="565"/>
                    </a:lnTo>
                    <a:lnTo>
                      <a:pt x="322" y="565"/>
                    </a:lnTo>
                    <a:lnTo>
                      <a:pt x="322" y="565"/>
                    </a:lnTo>
                    <a:lnTo>
                      <a:pt x="322" y="565"/>
                    </a:lnTo>
                    <a:lnTo>
                      <a:pt x="322" y="565"/>
                    </a:lnTo>
                    <a:lnTo>
                      <a:pt x="322" y="565"/>
                    </a:lnTo>
                    <a:lnTo>
                      <a:pt x="324" y="563"/>
                    </a:lnTo>
                    <a:lnTo>
                      <a:pt x="324" y="563"/>
                    </a:lnTo>
                    <a:lnTo>
                      <a:pt x="324" y="563"/>
                    </a:lnTo>
                    <a:lnTo>
                      <a:pt x="324" y="563"/>
                    </a:lnTo>
                    <a:lnTo>
                      <a:pt x="324" y="561"/>
                    </a:lnTo>
                    <a:lnTo>
                      <a:pt x="322" y="561"/>
                    </a:lnTo>
                    <a:lnTo>
                      <a:pt x="322" y="561"/>
                    </a:lnTo>
                    <a:lnTo>
                      <a:pt x="321" y="561"/>
                    </a:lnTo>
                    <a:lnTo>
                      <a:pt x="321" y="561"/>
                    </a:lnTo>
                    <a:lnTo>
                      <a:pt x="321" y="561"/>
                    </a:lnTo>
                    <a:lnTo>
                      <a:pt x="321" y="561"/>
                    </a:lnTo>
                    <a:lnTo>
                      <a:pt x="321" y="561"/>
                    </a:lnTo>
                    <a:lnTo>
                      <a:pt x="321" y="559"/>
                    </a:lnTo>
                    <a:lnTo>
                      <a:pt x="321" y="559"/>
                    </a:lnTo>
                    <a:lnTo>
                      <a:pt x="321" y="559"/>
                    </a:lnTo>
                    <a:lnTo>
                      <a:pt x="319" y="557"/>
                    </a:lnTo>
                    <a:lnTo>
                      <a:pt x="319" y="557"/>
                    </a:lnTo>
                    <a:lnTo>
                      <a:pt x="317" y="557"/>
                    </a:lnTo>
                    <a:lnTo>
                      <a:pt x="317" y="557"/>
                    </a:lnTo>
                    <a:lnTo>
                      <a:pt x="315" y="557"/>
                    </a:lnTo>
                    <a:lnTo>
                      <a:pt x="315" y="557"/>
                    </a:lnTo>
                    <a:lnTo>
                      <a:pt x="313" y="557"/>
                    </a:lnTo>
                    <a:lnTo>
                      <a:pt x="310" y="557"/>
                    </a:lnTo>
                    <a:lnTo>
                      <a:pt x="308" y="557"/>
                    </a:lnTo>
                    <a:lnTo>
                      <a:pt x="306" y="557"/>
                    </a:lnTo>
                    <a:lnTo>
                      <a:pt x="306" y="557"/>
                    </a:lnTo>
                    <a:lnTo>
                      <a:pt x="304" y="557"/>
                    </a:lnTo>
                    <a:lnTo>
                      <a:pt x="304" y="557"/>
                    </a:lnTo>
                    <a:lnTo>
                      <a:pt x="304" y="557"/>
                    </a:lnTo>
                    <a:lnTo>
                      <a:pt x="304" y="557"/>
                    </a:lnTo>
                    <a:lnTo>
                      <a:pt x="304" y="557"/>
                    </a:lnTo>
                    <a:lnTo>
                      <a:pt x="304" y="557"/>
                    </a:lnTo>
                    <a:lnTo>
                      <a:pt x="302" y="557"/>
                    </a:lnTo>
                    <a:lnTo>
                      <a:pt x="302" y="557"/>
                    </a:lnTo>
                    <a:lnTo>
                      <a:pt x="302" y="557"/>
                    </a:lnTo>
                    <a:lnTo>
                      <a:pt x="302" y="557"/>
                    </a:lnTo>
                    <a:lnTo>
                      <a:pt x="302" y="556"/>
                    </a:lnTo>
                    <a:lnTo>
                      <a:pt x="302" y="556"/>
                    </a:lnTo>
                    <a:lnTo>
                      <a:pt x="302" y="556"/>
                    </a:lnTo>
                    <a:lnTo>
                      <a:pt x="304" y="556"/>
                    </a:lnTo>
                    <a:lnTo>
                      <a:pt x="304" y="554"/>
                    </a:lnTo>
                    <a:lnTo>
                      <a:pt x="304" y="554"/>
                    </a:lnTo>
                    <a:lnTo>
                      <a:pt x="304" y="554"/>
                    </a:lnTo>
                    <a:lnTo>
                      <a:pt x="304" y="552"/>
                    </a:lnTo>
                    <a:lnTo>
                      <a:pt x="304" y="552"/>
                    </a:lnTo>
                    <a:lnTo>
                      <a:pt x="304" y="552"/>
                    </a:lnTo>
                    <a:lnTo>
                      <a:pt x="304" y="550"/>
                    </a:lnTo>
                    <a:lnTo>
                      <a:pt x="302" y="550"/>
                    </a:lnTo>
                    <a:lnTo>
                      <a:pt x="302" y="550"/>
                    </a:lnTo>
                    <a:lnTo>
                      <a:pt x="302" y="550"/>
                    </a:lnTo>
                    <a:lnTo>
                      <a:pt x="302" y="548"/>
                    </a:lnTo>
                    <a:lnTo>
                      <a:pt x="302" y="548"/>
                    </a:lnTo>
                    <a:lnTo>
                      <a:pt x="302" y="548"/>
                    </a:lnTo>
                    <a:lnTo>
                      <a:pt x="302" y="546"/>
                    </a:lnTo>
                    <a:lnTo>
                      <a:pt x="302" y="546"/>
                    </a:lnTo>
                    <a:lnTo>
                      <a:pt x="302" y="546"/>
                    </a:lnTo>
                    <a:lnTo>
                      <a:pt x="302" y="546"/>
                    </a:lnTo>
                    <a:lnTo>
                      <a:pt x="302" y="546"/>
                    </a:lnTo>
                    <a:lnTo>
                      <a:pt x="301" y="546"/>
                    </a:lnTo>
                    <a:lnTo>
                      <a:pt x="299" y="546"/>
                    </a:lnTo>
                    <a:lnTo>
                      <a:pt x="299" y="545"/>
                    </a:lnTo>
                    <a:lnTo>
                      <a:pt x="299" y="545"/>
                    </a:lnTo>
                    <a:lnTo>
                      <a:pt x="299" y="545"/>
                    </a:lnTo>
                    <a:lnTo>
                      <a:pt x="299" y="545"/>
                    </a:lnTo>
                    <a:lnTo>
                      <a:pt x="299" y="545"/>
                    </a:lnTo>
                    <a:lnTo>
                      <a:pt x="299" y="545"/>
                    </a:lnTo>
                    <a:lnTo>
                      <a:pt x="299" y="545"/>
                    </a:lnTo>
                    <a:lnTo>
                      <a:pt x="299" y="545"/>
                    </a:lnTo>
                    <a:lnTo>
                      <a:pt x="301" y="545"/>
                    </a:lnTo>
                    <a:lnTo>
                      <a:pt x="301" y="543"/>
                    </a:lnTo>
                    <a:lnTo>
                      <a:pt x="301" y="543"/>
                    </a:lnTo>
                    <a:lnTo>
                      <a:pt x="301" y="543"/>
                    </a:lnTo>
                    <a:lnTo>
                      <a:pt x="301" y="543"/>
                    </a:lnTo>
                    <a:lnTo>
                      <a:pt x="301" y="543"/>
                    </a:lnTo>
                    <a:lnTo>
                      <a:pt x="301" y="543"/>
                    </a:lnTo>
                    <a:lnTo>
                      <a:pt x="301" y="543"/>
                    </a:lnTo>
                    <a:lnTo>
                      <a:pt x="301" y="543"/>
                    </a:lnTo>
                    <a:lnTo>
                      <a:pt x="299" y="543"/>
                    </a:lnTo>
                    <a:lnTo>
                      <a:pt x="299" y="543"/>
                    </a:lnTo>
                    <a:lnTo>
                      <a:pt x="299" y="543"/>
                    </a:lnTo>
                    <a:lnTo>
                      <a:pt x="299" y="543"/>
                    </a:lnTo>
                    <a:lnTo>
                      <a:pt x="297" y="543"/>
                    </a:lnTo>
                    <a:lnTo>
                      <a:pt x="297" y="543"/>
                    </a:lnTo>
                    <a:lnTo>
                      <a:pt x="297" y="541"/>
                    </a:lnTo>
                    <a:lnTo>
                      <a:pt x="297" y="541"/>
                    </a:lnTo>
                    <a:lnTo>
                      <a:pt x="297" y="541"/>
                    </a:lnTo>
                    <a:lnTo>
                      <a:pt x="297" y="541"/>
                    </a:lnTo>
                    <a:lnTo>
                      <a:pt x="297" y="539"/>
                    </a:lnTo>
                    <a:lnTo>
                      <a:pt x="299" y="539"/>
                    </a:lnTo>
                    <a:lnTo>
                      <a:pt x="299" y="539"/>
                    </a:lnTo>
                    <a:lnTo>
                      <a:pt x="299" y="539"/>
                    </a:lnTo>
                    <a:lnTo>
                      <a:pt x="299" y="539"/>
                    </a:lnTo>
                    <a:lnTo>
                      <a:pt x="301" y="539"/>
                    </a:lnTo>
                    <a:lnTo>
                      <a:pt x="301" y="539"/>
                    </a:lnTo>
                    <a:lnTo>
                      <a:pt x="301" y="539"/>
                    </a:lnTo>
                    <a:lnTo>
                      <a:pt x="301" y="537"/>
                    </a:lnTo>
                    <a:lnTo>
                      <a:pt x="301" y="537"/>
                    </a:lnTo>
                    <a:lnTo>
                      <a:pt x="302" y="537"/>
                    </a:lnTo>
                    <a:lnTo>
                      <a:pt x="301" y="537"/>
                    </a:lnTo>
                    <a:lnTo>
                      <a:pt x="301" y="537"/>
                    </a:lnTo>
                    <a:lnTo>
                      <a:pt x="301" y="537"/>
                    </a:lnTo>
                    <a:lnTo>
                      <a:pt x="299" y="537"/>
                    </a:lnTo>
                    <a:lnTo>
                      <a:pt x="299" y="537"/>
                    </a:lnTo>
                    <a:lnTo>
                      <a:pt x="297" y="537"/>
                    </a:lnTo>
                    <a:lnTo>
                      <a:pt x="297" y="537"/>
                    </a:lnTo>
                    <a:lnTo>
                      <a:pt x="295" y="537"/>
                    </a:lnTo>
                    <a:lnTo>
                      <a:pt x="295" y="537"/>
                    </a:lnTo>
                    <a:lnTo>
                      <a:pt x="295" y="537"/>
                    </a:lnTo>
                    <a:lnTo>
                      <a:pt x="295" y="536"/>
                    </a:lnTo>
                    <a:lnTo>
                      <a:pt x="295" y="536"/>
                    </a:lnTo>
                    <a:lnTo>
                      <a:pt x="297" y="536"/>
                    </a:lnTo>
                    <a:lnTo>
                      <a:pt x="297" y="536"/>
                    </a:lnTo>
                    <a:lnTo>
                      <a:pt x="297" y="536"/>
                    </a:lnTo>
                    <a:lnTo>
                      <a:pt x="297" y="536"/>
                    </a:lnTo>
                    <a:lnTo>
                      <a:pt x="297" y="536"/>
                    </a:lnTo>
                    <a:lnTo>
                      <a:pt x="297" y="536"/>
                    </a:lnTo>
                    <a:lnTo>
                      <a:pt x="299" y="536"/>
                    </a:lnTo>
                    <a:lnTo>
                      <a:pt x="299" y="534"/>
                    </a:lnTo>
                    <a:lnTo>
                      <a:pt x="299" y="534"/>
                    </a:lnTo>
                    <a:lnTo>
                      <a:pt x="299" y="534"/>
                    </a:lnTo>
                    <a:lnTo>
                      <a:pt x="297" y="534"/>
                    </a:lnTo>
                    <a:lnTo>
                      <a:pt x="297" y="534"/>
                    </a:lnTo>
                    <a:lnTo>
                      <a:pt x="297" y="534"/>
                    </a:lnTo>
                    <a:lnTo>
                      <a:pt x="297" y="532"/>
                    </a:lnTo>
                    <a:lnTo>
                      <a:pt x="295" y="532"/>
                    </a:lnTo>
                    <a:lnTo>
                      <a:pt x="293" y="532"/>
                    </a:lnTo>
                    <a:lnTo>
                      <a:pt x="293" y="530"/>
                    </a:lnTo>
                    <a:lnTo>
                      <a:pt x="292" y="530"/>
                    </a:lnTo>
                    <a:lnTo>
                      <a:pt x="290" y="530"/>
                    </a:lnTo>
                    <a:lnTo>
                      <a:pt x="290" y="530"/>
                    </a:lnTo>
                    <a:lnTo>
                      <a:pt x="288" y="528"/>
                    </a:lnTo>
                    <a:lnTo>
                      <a:pt x="288" y="528"/>
                    </a:lnTo>
                    <a:lnTo>
                      <a:pt x="288" y="528"/>
                    </a:lnTo>
                    <a:lnTo>
                      <a:pt x="286" y="528"/>
                    </a:lnTo>
                    <a:lnTo>
                      <a:pt x="286" y="528"/>
                    </a:lnTo>
                    <a:lnTo>
                      <a:pt x="286" y="528"/>
                    </a:lnTo>
                    <a:lnTo>
                      <a:pt x="286" y="528"/>
                    </a:lnTo>
                    <a:lnTo>
                      <a:pt x="284" y="528"/>
                    </a:lnTo>
                    <a:lnTo>
                      <a:pt x="284" y="528"/>
                    </a:lnTo>
                    <a:lnTo>
                      <a:pt x="284" y="528"/>
                    </a:lnTo>
                    <a:lnTo>
                      <a:pt x="283" y="530"/>
                    </a:lnTo>
                    <a:lnTo>
                      <a:pt x="283" y="530"/>
                    </a:lnTo>
                    <a:lnTo>
                      <a:pt x="281" y="532"/>
                    </a:lnTo>
                    <a:lnTo>
                      <a:pt x="281" y="532"/>
                    </a:lnTo>
                    <a:lnTo>
                      <a:pt x="281" y="532"/>
                    </a:lnTo>
                    <a:lnTo>
                      <a:pt x="281" y="532"/>
                    </a:lnTo>
                    <a:lnTo>
                      <a:pt x="281" y="532"/>
                    </a:lnTo>
                    <a:lnTo>
                      <a:pt x="281" y="532"/>
                    </a:lnTo>
                    <a:lnTo>
                      <a:pt x="281" y="532"/>
                    </a:lnTo>
                    <a:lnTo>
                      <a:pt x="281" y="532"/>
                    </a:lnTo>
                    <a:lnTo>
                      <a:pt x="279" y="532"/>
                    </a:lnTo>
                    <a:lnTo>
                      <a:pt x="279" y="532"/>
                    </a:lnTo>
                    <a:lnTo>
                      <a:pt x="279" y="532"/>
                    </a:lnTo>
                    <a:lnTo>
                      <a:pt x="279" y="532"/>
                    </a:lnTo>
                    <a:lnTo>
                      <a:pt x="277" y="532"/>
                    </a:lnTo>
                    <a:lnTo>
                      <a:pt x="277" y="532"/>
                    </a:lnTo>
                    <a:lnTo>
                      <a:pt x="274" y="534"/>
                    </a:lnTo>
                    <a:lnTo>
                      <a:pt x="274" y="534"/>
                    </a:lnTo>
                    <a:lnTo>
                      <a:pt x="274" y="534"/>
                    </a:lnTo>
                    <a:lnTo>
                      <a:pt x="272" y="534"/>
                    </a:lnTo>
                    <a:lnTo>
                      <a:pt x="272" y="534"/>
                    </a:lnTo>
                    <a:lnTo>
                      <a:pt x="272" y="534"/>
                    </a:lnTo>
                    <a:lnTo>
                      <a:pt x="272" y="534"/>
                    </a:lnTo>
                    <a:lnTo>
                      <a:pt x="272" y="534"/>
                    </a:lnTo>
                    <a:lnTo>
                      <a:pt x="272" y="532"/>
                    </a:lnTo>
                    <a:lnTo>
                      <a:pt x="272" y="532"/>
                    </a:lnTo>
                    <a:lnTo>
                      <a:pt x="272" y="530"/>
                    </a:lnTo>
                    <a:lnTo>
                      <a:pt x="270" y="530"/>
                    </a:lnTo>
                    <a:lnTo>
                      <a:pt x="270" y="530"/>
                    </a:lnTo>
                    <a:lnTo>
                      <a:pt x="270" y="530"/>
                    </a:lnTo>
                    <a:lnTo>
                      <a:pt x="270" y="530"/>
                    </a:lnTo>
                    <a:lnTo>
                      <a:pt x="270" y="532"/>
                    </a:lnTo>
                    <a:lnTo>
                      <a:pt x="270" y="532"/>
                    </a:lnTo>
                    <a:lnTo>
                      <a:pt x="270" y="532"/>
                    </a:lnTo>
                    <a:lnTo>
                      <a:pt x="270" y="532"/>
                    </a:lnTo>
                    <a:lnTo>
                      <a:pt x="270" y="534"/>
                    </a:lnTo>
                    <a:lnTo>
                      <a:pt x="270" y="534"/>
                    </a:lnTo>
                    <a:lnTo>
                      <a:pt x="270" y="534"/>
                    </a:lnTo>
                    <a:lnTo>
                      <a:pt x="270" y="534"/>
                    </a:lnTo>
                    <a:lnTo>
                      <a:pt x="270" y="534"/>
                    </a:lnTo>
                    <a:lnTo>
                      <a:pt x="270" y="534"/>
                    </a:lnTo>
                    <a:lnTo>
                      <a:pt x="270" y="534"/>
                    </a:lnTo>
                    <a:lnTo>
                      <a:pt x="270" y="536"/>
                    </a:lnTo>
                    <a:lnTo>
                      <a:pt x="270" y="536"/>
                    </a:lnTo>
                    <a:lnTo>
                      <a:pt x="268" y="536"/>
                    </a:lnTo>
                    <a:lnTo>
                      <a:pt x="268" y="536"/>
                    </a:lnTo>
                    <a:lnTo>
                      <a:pt x="268" y="536"/>
                    </a:lnTo>
                    <a:lnTo>
                      <a:pt x="268" y="536"/>
                    </a:lnTo>
                    <a:lnTo>
                      <a:pt x="268" y="536"/>
                    </a:lnTo>
                    <a:lnTo>
                      <a:pt x="268" y="536"/>
                    </a:lnTo>
                    <a:lnTo>
                      <a:pt x="268" y="536"/>
                    </a:lnTo>
                    <a:lnTo>
                      <a:pt x="268" y="536"/>
                    </a:lnTo>
                    <a:lnTo>
                      <a:pt x="266" y="536"/>
                    </a:lnTo>
                    <a:lnTo>
                      <a:pt x="266" y="536"/>
                    </a:lnTo>
                    <a:lnTo>
                      <a:pt x="266" y="536"/>
                    </a:lnTo>
                    <a:lnTo>
                      <a:pt x="266" y="537"/>
                    </a:lnTo>
                    <a:lnTo>
                      <a:pt x="266" y="537"/>
                    </a:lnTo>
                    <a:lnTo>
                      <a:pt x="268" y="537"/>
                    </a:lnTo>
                    <a:lnTo>
                      <a:pt x="268" y="539"/>
                    </a:lnTo>
                    <a:lnTo>
                      <a:pt x="268" y="539"/>
                    </a:lnTo>
                    <a:lnTo>
                      <a:pt x="268" y="539"/>
                    </a:lnTo>
                    <a:lnTo>
                      <a:pt x="268" y="539"/>
                    </a:lnTo>
                    <a:lnTo>
                      <a:pt x="268" y="539"/>
                    </a:lnTo>
                    <a:lnTo>
                      <a:pt x="266" y="539"/>
                    </a:lnTo>
                    <a:lnTo>
                      <a:pt x="266" y="539"/>
                    </a:lnTo>
                    <a:lnTo>
                      <a:pt x="266" y="539"/>
                    </a:lnTo>
                    <a:lnTo>
                      <a:pt x="266" y="539"/>
                    </a:lnTo>
                    <a:lnTo>
                      <a:pt x="266" y="539"/>
                    </a:lnTo>
                    <a:lnTo>
                      <a:pt x="266" y="539"/>
                    </a:lnTo>
                    <a:lnTo>
                      <a:pt x="266" y="539"/>
                    </a:lnTo>
                    <a:lnTo>
                      <a:pt x="264" y="537"/>
                    </a:lnTo>
                    <a:lnTo>
                      <a:pt x="264" y="537"/>
                    </a:lnTo>
                    <a:lnTo>
                      <a:pt x="264" y="537"/>
                    </a:lnTo>
                    <a:lnTo>
                      <a:pt x="264" y="537"/>
                    </a:lnTo>
                    <a:lnTo>
                      <a:pt x="264" y="537"/>
                    </a:lnTo>
                    <a:lnTo>
                      <a:pt x="264" y="536"/>
                    </a:lnTo>
                    <a:lnTo>
                      <a:pt x="264" y="536"/>
                    </a:lnTo>
                    <a:lnTo>
                      <a:pt x="263" y="536"/>
                    </a:lnTo>
                    <a:lnTo>
                      <a:pt x="263" y="536"/>
                    </a:lnTo>
                    <a:lnTo>
                      <a:pt x="263" y="536"/>
                    </a:lnTo>
                    <a:lnTo>
                      <a:pt x="263" y="536"/>
                    </a:lnTo>
                    <a:lnTo>
                      <a:pt x="263" y="534"/>
                    </a:lnTo>
                    <a:lnTo>
                      <a:pt x="263" y="534"/>
                    </a:lnTo>
                    <a:lnTo>
                      <a:pt x="263" y="534"/>
                    </a:lnTo>
                    <a:lnTo>
                      <a:pt x="261" y="532"/>
                    </a:lnTo>
                    <a:lnTo>
                      <a:pt x="261" y="532"/>
                    </a:lnTo>
                    <a:lnTo>
                      <a:pt x="261" y="532"/>
                    </a:lnTo>
                    <a:lnTo>
                      <a:pt x="261" y="532"/>
                    </a:lnTo>
                    <a:lnTo>
                      <a:pt x="261" y="532"/>
                    </a:lnTo>
                    <a:lnTo>
                      <a:pt x="261" y="532"/>
                    </a:lnTo>
                    <a:lnTo>
                      <a:pt x="261" y="532"/>
                    </a:lnTo>
                    <a:lnTo>
                      <a:pt x="261" y="532"/>
                    </a:lnTo>
                    <a:lnTo>
                      <a:pt x="261" y="532"/>
                    </a:lnTo>
                    <a:lnTo>
                      <a:pt x="259" y="532"/>
                    </a:lnTo>
                    <a:lnTo>
                      <a:pt x="259" y="532"/>
                    </a:lnTo>
                    <a:lnTo>
                      <a:pt x="259" y="532"/>
                    </a:lnTo>
                    <a:lnTo>
                      <a:pt x="259" y="532"/>
                    </a:lnTo>
                    <a:lnTo>
                      <a:pt x="259" y="532"/>
                    </a:lnTo>
                    <a:lnTo>
                      <a:pt x="259" y="532"/>
                    </a:lnTo>
                    <a:lnTo>
                      <a:pt x="259" y="534"/>
                    </a:lnTo>
                    <a:lnTo>
                      <a:pt x="259" y="534"/>
                    </a:lnTo>
                    <a:lnTo>
                      <a:pt x="259" y="534"/>
                    </a:lnTo>
                    <a:lnTo>
                      <a:pt x="259" y="534"/>
                    </a:lnTo>
                    <a:lnTo>
                      <a:pt x="259" y="536"/>
                    </a:lnTo>
                    <a:lnTo>
                      <a:pt x="259" y="536"/>
                    </a:lnTo>
                    <a:lnTo>
                      <a:pt x="259" y="536"/>
                    </a:lnTo>
                    <a:lnTo>
                      <a:pt x="259" y="536"/>
                    </a:lnTo>
                    <a:lnTo>
                      <a:pt x="259" y="536"/>
                    </a:lnTo>
                    <a:lnTo>
                      <a:pt x="259" y="537"/>
                    </a:lnTo>
                    <a:lnTo>
                      <a:pt x="259" y="537"/>
                    </a:lnTo>
                    <a:lnTo>
                      <a:pt x="259" y="537"/>
                    </a:lnTo>
                    <a:lnTo>
                      <a:pt x="259" y="537"/>
                    </a:lnTo>
                    <a:lnTo>
                      <a:pt x="259" y="537"/>
                    </a:lnTo>
                    <a:lnTo>
                      <a:pt x="261" y="539"/>
                    </a:lnTo>
                    <a:lnTo>
                      <a:pt x="261" y="539"/>
                    </a:lnTo>
                    <a:lnTo>
                      <a:pt x="261" y="539"/>
                    </a:lnTo>
                    <a:lnTo>
                      <a:pt x="261" y="539"/>
                    </a:lnTo>
                    <a:lnTo>
                      <a:pt x="261" y="539"/>
                    </a:lnTo>
                    <a:lnTo>
                      <a:pt x="261" y="539"/>
                    </a:lnTo>
                    <a:lnTo>
                      <a:pt x="259" y="539"/>
                    </a:lnTo>
                    <a:lnTo>
                      <a:pt x="259" y="541"/>
                    </a:lnTo>
                    <a:lnTo>
                      <a:pt x="259" y="541"/>
                    </a:lnTo>
                    <a:lnTo>
                      <a:pt x="259" y="541"/>
                    </a:lnTo>
                    <a:lnTo>
                      <a:pt x="259" y="541"/>
                    </a:lnTo>
                    <a:lnTo>
                      <a:pt x="259" y="541"/>
                    </a:lnTo>
                    <a:lnTo>
                      <a:pt x="259" y="541"/>
                    </a:lnTo>
                    <a:lnTo>
                      <a:pt x="259" y="543"/>
                    </a:lnTo>
                    <a:lnTo>
                      <a:pt x="259" y="543"/>
                    </a:lnTo>
                    <a:lnTo>
                      <a:pt x="259" y="543"/>
                    </a:lnTo>
                    <a:lnTo>
                      <a:pt x="259" y="543"/>
                    </a:lnTo>
                    <a:lnTo>
                      <a:pt x="259" y="545"/>
                    </a:lnTo>
                    <a:lnTo>
                      <a:pt x="261" y="545"/>
                    </a:lnTo>
                    <a:lnTo>
                      <a:pt x="261" y="545"/>
                    </a:lnTo>
                    <a:lnTo>
                      <a:pt x="261" y="545"/>
                    </a:lnTo>
                    <a:lnTo>
                      <a:pt x="261" y="545"/>
                    </a:lnTo>
                    <a:lnTo>
                      <a:pt x="261" y="546"/>
                    </a:lnTo>
                    <a:lnTo>
                      <a:pt x="261" y="546"/>
                    </a:lnTo>
                    <a:lnTo>
                      <a:pt x="261" y="546"/>
                    </a:lnTo>
                    <a:lnTo>
                      <a:pt x="261" y="546"/>
                    </a:lnTo>
                    <a:lnTo>
                      <a:pt x="261" y="546"/>
                    </a:lnTo>
                    <a:lnTo>
                      <a:pt x="261" y="546"/>
                    </a:lnTo>
                    <a:lnTo>
                      <a:pt x="261" y="546"/>
                    </a:lnTo>
                    <a:lnTo>
                      <a:pt x="261" y="546"/>
                    </a:lnTo>
                    <a:lnTo>
                      <a:pt x="261" y="546"/>
                    </a:lnTo>
                    <a:lnTo>
                      <a:pt x="261" y="548"/>
                    </a:lnTo>
                    <a:lnTo>
                      <a:pt x="261" y="548"/>
                    </a:lnTo>
                    <a:lnTo>
                      <a:pt x="261" y="548"/>
                    </a:lnTo>
                    <a:lnTo>
                      <a:pt x="259" y="548"/>
                    </a:lnTo>
                    <a:lnTo>
                      <a:pt x="259" y="548"/>
                    </a:lnTo>
                    <a:lnTo>
                      <a:pt x="259" y="548"/>
                    </a:lnTo>
                    <a:lnTo>
                      <a:pt x="259" y="548"/>
                    </a:lnTo>
                    <a:lnTo>
                      <a:pt x="257" y="546"/>
                    </a:lnTo>
                    <a:lnTo>
                      <a:pt x="257" y="546"/>
                    </a:lnTo>
                    <a:lnTo>
                      <a:pt x="257" y="546"/>
                    </a:lnTo>
                    <a:lnTo>
                      <a:pt x="257" y="546"/>
                    </a:lnTo>
                    <a:lnTo>
                      <a:pt x="255" y="546"/>
                    </a:lnTo>
                    <a:lnTo>
                      <a:pt x="255" y="546"/>
                    </a:lnTo>
                    <a:lnTo>
                      <a:pt x="255" y="546"/>
                    </a:lnTo>
                    <a:lnTo>
                      <a:pt x="255" y="546"/>
                    </a:lnTo>
                    <a:lnTo>
                      <a:pt x="255" y="546"/>
                    </a:lnTo>
                    <a:lnTo>
                      <a:pt x="255" y="546"/>
                    </a:lnTo>
                    <a:lnTo>
                      <a:pt x="255" y="546"/>
                    </a:lnTo>
                    <a:lnTo>
                      <a:pt x="255" y="548"/>
                    </a:lnTo>
                    <a:lnTo>
                      <a:pt x="254" y="548"/>
                    </a:lnTo>
                    <a:lnTo>
                      <a:pt x="254" y="548"/>
                    </a:lnTo>
                    <a:lnTo>
                      <a:pt x="254" y="548"/>
                    </a:lnTo>
                    <a:lnTo>
                      <a:pt x="254" y="548"/>
                    </a:lnTo>
                    <a:lnTo>
                      <a:pt x="254" y="548"/>
                    </a:lnTo>
                    <a:lnTo>
                      <a:pt x="254" y="550"/>
                    </a:lnTo>
                    <a:lnTo>
                      <a:pt x="254" y="550"/>
                    </a:lnTo>
                    <a:lnTo>
                      <a:pt x="254" y="550"/>
                    </a:lnTo>
                    <a:lnTo>
                      <a:pt x="254" y="550"/>
                    </a:lnTo>
                    <a:lnTo>
                      <a:pt x="254" y="550"/>
                    </a:lnTo>
                    <a:lnTo>
                      <a:pt x="254" y="552"/>
                    </a:lnTo>
                    <a:lnTo>
                      <a:pt x="254" y="552"/>
                    </a:lnTo>
                    <a:lnTo>
                      <a:pt x="254" y="552"/>
                    </a:lnTo>
                    <a:lnTo>
                      <a:pt x="254" y="552"/>
                    </a:lnTo>
                    <a:lnTo>
                      <a:pt x="254" y="552"/>
                    </a:lnTo>
                    <a:lnTo>
                      <a:pt x="254" y="552"/>
                    </a:lnTo>
                    <a:lnTo>
                      <a:pt x="254" y="552"/>
                    </a:lnTo>
                    <a:lnTo>
                      <a:pt x="252" y="552"/>
                    </a:lnTo>
                    <a:lnTo>
                      <a:pt x="252" y="550"/>
                    </a:lnTo>
                    <a:lnTo>
                      <a:pt x="252" y="550"/>
                    </a:lnTo>
                    <a:lnTo>
                      <a:pt x="252" y="550"/>
                    </a:lnTo>
                    <a:lnTo>
                      <a:pt x="252" y="548"/>
                    </a:lnTo>
                    <a:lnTo>
                      <a:pt x="252" y="548"/>
                    </a:lnTo>
                    <a:lnTo>
                      <a:pt x="252" y="548"/>
                    </a:lnTo>
                    <a:lnTo>
                      <a:pt x="252" y="548"/>
                    </a:lnTo>
                    <a:lnTo>
                      <a:pt x="250" y="548"/>
                    </a:lnTo>
                    <a:lnTo>
                      <a:pt x="250" y="548"/>
                    </a:lnTo>
                    <a:lnTo>
                      <a:pt x="250" y="548"/>
                    </a:lnTo>
                    <a:lnTo>
                      <a:pt x="250" y="548"/>
                    </a:lnTo>
                    <a:lnTo>
                      <a:pt x="250" y="548"/>
                    </a:lnTo>
                    <a:lnTo>
                      <a:pt x="250" y="548"/>
                    </a:lnTo>
                    <a:lnTo>
                      <a:pt x="250" y="548"/>
                    </a:lnTo>
                    <a:lnTo>
                      <a:pt x="250" y="548"/>
                    </a:lnTo>
                    <a:lnTo>
                      <a:pt x="248" y="548"/>
                    </a:lnTo>
                    <a:lnTo>
                      <a:pt x="248" y="548"/>
                    </a:lnTo>
                    <a:lnTo>
                      <a:pt x="248" y="548"/>
                    </a:lnTo>
                    <a:lnTo>
                      <a:pt x="248" y="548"/>
                    </a:lnTo>
                    <a:lnTo>
                      <a:pt x="248" y="548"/>
                    </a:lnTo>
                    <a:lnTo>
                      <a:pt x="248" y="550"/>
                    </a:lnTo>
                    <a:lnTo>
                      <a:pt x="248" y="550"/>
                    </a:lnTo>
                    <a:lnTo>
                      <a:pt x="248" y="550"/>
                    </a:lnTo>
                    <a:lnTo>
                      <a:pt x="248" y="550"/>
                    </a:lnTo>
                    <a:lnTo>
                      <a:pt x="248" y="550"/>
                    </a:lnTo>
                    <a:lnTo>
                      <a:pt x="248" y="552"/>
                    </a:lnTo>
                    <a:lnTo>
                      <a:pt x="248" y="552"/>
                    </a:lnTo>
                    <a:lnTo>
                      <a:pt x="248" y="552"/>
                    </a:lnTo>
                    <a:lnTo>
                      <a:pt x="248" y="552"/>
                    </a:lnTo>
                    <a:lnTo>
                      <a:pt x="248" y="552"/>
                    </a:lnTo>
                    <a:lnTo>
                      <a:pt x="248" y="552"/>
                    </a:lnTo>
                    <a:lnTo>
                      <a:pt x="248" y="552"/>
                    </a:lnTo>
                    <a:lnTo>
                      <a:pt x="248" y="552"/>
                    </a:lnTo>
                    <a:lnTo>
                      <a:pt x="250" y="552"/>
                    </a:lnTo>
                    <a:lnTo>
                      <a:pt x="250" y="552"/>
                    </a:lnTo>
                    <a:lnTo>
                      <a:pt x="250" y="552"/>
                    </a:lnTo>
                    <a:lnTo>
                      <a:pt x="250" y="552"/>
                    </a:lnTo>
                    <a:lnTo>
                      <a:pt x="250" y="554"/>
                    </a:lnTo>
                    <a:lnTo>
                      <a:pt x="250" y="554"/>
                    </a:lnTo>
                    <a:lnTo>
                      <a:pt x="250" y="554"/>
                    </a:lnTo>
                    <a:lnTo>
                      <a:pt x="250" y="554"/>
                    </a:lnTo>
                    <a:lnTo>
                      <a:pt x="250" y="554"/>
                    </a:lnTo>
                    <a:lnTo>
                      <a:pt x="250" y="554"/>
                    </a:lnTo>
                    <a:lnTo>
                      <a:pt x="250" y="554"/>
                    </a:lnTo>
                    <a:lnTo>
                      <a:pt x="250" y="556"/>
                    </a:lnTo>
                    <a:lnTo>
                      <a:pt x="250" y="556"/>
                    </a:lnTo>
                    <a:lnTo>
                      <a:pt x="250" y="556"/>
                    </a:lnTo>
                    <a:lnTo>
                      <a:pt x="250" y="556"/>
                    </a:lnTo>
                    <a:lnTo>
                      <a:pt x="248" y="557"/>
                    </a:lnTo>
                    <a:lnTo>
                      <a:pt x="248" y="557"/>
                    </a:lnTo>
                    <a:lnTo>
                      <a:pt x="248" y="557"/>
                    </a:lnTo>
                    <a:lnTo>
                      <a:pt x="248" y="557"/>
                    </a:lnTo>
                    <a:lnTo>
                      <a:pt x="248" y="557"/>
                    </a:lnTo>
                    <a:lnTo>
                      <a:pt x="248" y="557"/>
                    </a:lnTo>
                    <a:lnTo>
                      <a:pt x="246" y="557"/>
                    </a:lnTo>
                    <a:lnTo>
                      <a:pt x="246" y="559"/>
                    </a:lnTo>
                    <a:lnTo>
                      <a:pt x="246" y="559"/>
                    </a:lnTo>
                    <a:lnTo>
                      <a:pt x="246" y="559"/>
                    </a:lnTo>
                    <a:lnTo>
                      <a:pt x="248" y="559"/>
                    </a:lnTo>
                    <a:lnTo>
                      <a:pt x="248" y="559"/>
                    </a:lnTo>
                    <a:lnTo>
                      <a:pt x="248" y="559"/>
                    </a:lnTo>
                    <a:lnTo>
                      <a:pt x="248" y="559"/>
                    </a:lnTo>
                    <a:lnTo>
                      <a:pt x="248" y="559"/>
                    </a:lnTo>
                    <a:lnTo>
                      <a:pt x="248" y="559"/>
                    </a:lnTo>
                    <a:lnTo>
                      <a:pt x="248" y="561"/>
                    </a:lnTo>
                    <a:lnTo>
                      <a:pt x="248" y="561"/>
                    </a:lnTo>
                    <a:lnTo>
                      <a:pt x="248" y="561"/>
                    </a:lnTo>
                    <a:lnTo>
                      <a:pt x="248" y="561"/>
                    </a:lnTo>
                    <a:lnTo>
                      <a:pt x="246" y="563"/>
                    </a:lnTo>
                    <a:lnTo>
                      <a:pt x="246" y="563"/>
                    </a:lnTo>
                    <a:lnTo>
                      <a:pt x="246" y="563"/>
                    </a:lnTo>
                    <a:lnTo>
                      <a:pt x="246" y="563"/>
                    </a:lnTo>
                    <a:lnTo>
                      <a:pt x="246" y="563"/>
                    </a:lnTo>
                    <a:lnTo>
                      <a:pt x="246" y="563"/>
                    </a:lnTo>
                    <a:lnTo>
                      <a:pt x="246" y="565"/>
                    </a:lnTo>
                    <a:lnTo>
                      <a:pt x="246" y="565"/>
                    </a:lnTo>
                    <a:lnTo>
                      <a:pt x="245" y="565"/>
                    </a:lnTo>
                    <a:lnTo>
                      <a:pt x="245" y="565"/>
                    </a:lnTo>
                    <a:lnTo>
                      <a:pt x="245" y="565"/>
                    </a:lnTo>
                    <a:lnTo>
                      <a:pt x="243" y="565"/>
                    </a:lnTo>
                    <a:lnTo>
                      <a:pt x="243" y="565"/>
                    </a:lnTo>
                    <a:lnTo>
                      <a:pt x="243" y="563"/>
                    </a:lnTo>
                    <a:lnTo>
                      <a:pt x="243" y="563"/>
                    </a:lnTo>
                    <a:lnTo>
                      <a:pt x="243" y="563"/>
                    </a:lnTo>
                    <a:lnTo>
                      <a:pt x="243" y="561"/>
                    </a:lnTo>
                    <a:lnTo>
                      <a:pt x="243" y="561"/>
                    </a:lnTo>
                    <a:lnTo>
                      <a:pt x="243" y="561"/>
                    </a:lnTo>
                    <a:lnTo>
                      <a:pt x="243" y="561"/>
                    </a:lnTo>
                    <a:lnTo>
                      <a:pt x="243" y="561"/>
                    </a:lnTo>
                    <a:lnTo>
                      <a:pt x="243" y="561"/>
                    </a:lnTo>
                    <a:lnTo>
                      <a:pt x="243" y="561"/>
                    </a:lnTo>
                    <a:lnTo>
                      <a:pt x="241" y="563"/>
                    </a:lnTo>
                    <a:lnTo>
                      <a:pt x="241" y="563"/>
                    </a:lnTo>
                    <a:lnTo>
                      <a:pt x="241" y="563"/>
                    </a:lnTo>
                    <a:lnTo>
                      <a:pt x="241" y="563"/>
                    </a:lnTo>
                    <a:lnTo>
                      <a:pt x="239" y="563"/>
                    </a:lnTo>
                    <a:lnTo>
                      <a:pt x="239" y="563"/>
                    </a:lnTo>
                    <a:lnTo>
                      <a:pt x="237" y="563"/>
                    </a:lnTo>
                    <a:lnTo>
                      <a:pt x="237" y="563"/>
                    </a:lnTo>
                    <a:lnTo>
                      <a:pt x="237" y="563"/>
                    </a:lnTo>
                    <a:lnTo>
                      <a:pt x="236" y="565"/>
                    </a:lnTo>
                    <a:lnTo>
                      <a:pt x="236" y="565"/>
                    </a:lnTo>
                    <a:lnTo>
                      <a:pt x="234" y="565"/>
                    </a:lnTo>
                    <a:lnTo>
                      <a:pt x="234" y="566"/>
                    </a:lnTo>
                    <a:lnTo>
                      <a:pt x="234" y="566"/>
                    </a:lnTo>
                    <a:lnTo>
                      <a:pt x="234" y="566"/>
                    </a:lnTo>
                    <a:lnTo>
                      <a:pt x="232" y="566"/>
                    </a:lnTo>
                    <a:lnTo>
                      <a:pt x="232" y="566"/>
                    </a:lnTo>
                    <a:lnTo>
                      <a:pt x="232" y="566"/>
                    </a:lnTo>
                    <a:lnTo>
                      <a:pt x="232" y="566"/>
                    </a:lnTo>
                    <a:lnTo>
                      <a:pt x="232" y="566"/>
                    </a:lnTo>
                    <a:lnTo>
                      <a:pt x="232" y="566"/>
                    </a:lnTo>
                    <a:lnTo>
                      <a:pt x="230" y="566"/>
                    </a:lnTo>
                    <a:lnTo>
                      <a:pt x="230" y="565"/>
                    </a:lnTo>
                    <a:lnTo>
                      <a:pt x="230" y="565"/>
                    </a:lnTo>
                    <a:lnTo>
                      <a:pt x="230" y="565"/>
                    </a:lnTo>
                    <a:lnTo>
                      <a:pt x="230" y="565"/>
                    </a:lnTo>
                    <a:lnTo>
                      <a:pt x="230" y="565"/>
                    </a:lnTo>
                    <a:lnTo>
                      <a:pt x="230" y="565"/>
                    </a:lnTo>
                    <a:lnTo>
                      <a:pt x="230" y="563"/>
                    </a:lnTo>
                    <a:lnTo>
                      <a:pt x="230" y="563"/>
                    </a:lnTo>
                    <a:lnTo>
                      <a:pt x="230" y="563"/>
                    </a:lnTo>
                    <a:lnTo>
                      <a:pt x="232" y="563"/>
                    </a:lnTo>
                    <a:lnTo>
                      <a:pt x="232" y="563"/>
                    </a:lnTo>
                    <a:lnTo>
                      <a:pt x="230" y="561"/>
                    </a:lnTo>
                    <a:lnTo>
                      <a:pt x="230" y="561"/>
                    </a:lnTo>
                    <a:lnTo>
                      <a:pt x="230" y="561"/>
                    </a:lnTo>
                    <a:lnTo>
                      <a:pt x="230" y="561"/>
                    </a:lnTo>
                    <a:lnTo>
                      <a:pt x="230" y="561"/>
                    </a:lnTo>
                    <a:lnTo>
                      <a:pt x="228" y="559"/>
                    </a:lnTo>
                    <a:lnTo>
                      <a:pt x="228" y="559"/>
                    </a:lnTo>
                    <a:lnTo>
                      <a:pt x="228" y="559"/>
                    </a:lnTo>
                    <a:lnTo>
                      <a:pt x="228" y="559"/>
                    </a:lnTo>
                    <a:lnTo>
                      <a:pt x="228" y="559"/>
                    </a:lnTo>
                    <a:lnTo>
                      <a:pt x="228" y="559"/>
                    </a:lnTo>
                    <a:lnTo>
                      <a:pt x="228" y="559"/>
                    </a:lnTo>
                    <a:lnTo>
                      <a:pt x="228" y="559"/>
                    </a:lnTo>
                    <a:lnTo>
                      <a:pt x="228" y="557"/>
                    </a:lnTo>
                    <a:lnTo>
                      <a:pt x="228" y="557"/>
                    </a:lnTo>
                    <a:lnTo>
                      <a:pt x="228" y="557"/>
                    </a:lnTo>
                    <a:lnTo>
                      <a:pt x="228" y="557"/>
                    </a:lnTo>
                    <a:lnTo>
                      <a:pt x="228" y="557"/>
                    </a:lnTo>
                    <a:lnTo>
                      <a:pt x="228" y="557"/>
                    </a:lnTo>
                    <a:lnTo>
                      <a:pt x="226" y="556"/>
                    </a:lnTo>
                    <a:lnTo>
                      <a:pt x="226" y="556"/>
                    </a:lnTo>
                    <a:lnTo>
                      <a:pt x="226" y="556"/>
                    </a:lnTo>
                    <a:lnTo>
                      <a:pt x="226" y="556"/>
                    </a:lnTo>
                    <a:lnTo>
                      <a:pt x="225" y="556"/>
                    </a:lnTo>
                    <a:lnTo>
                      <a:pt x="225" y="556"/>
                    </a:lnTo>
                    <a:lnTo>
                      <a:pt x="225" y="556"/>
                    </a:lnTo>
                    <a:lnTo>
                      <a:pt x="225" y="556"/>
                    </a:lnTo>
                    <a:lnTo>
                      <a:pt x="225" y="556"/>
                    </a:lnTo>
                    <a:lnTo>
                      <a:pt x="225" y="557"/>
                    </a:lnTo>
                    <a:lnTo>
                      <a:pt x="225" y="557"/>
                    </a:lnTo>
                    <a:lnTo>
                      <a:pt x="225" y="557"/>
                    </a:lnTo>
                    <a:lnTo>
                      <a:pt x="226" y="559"/>
                    </a:lnTo>
                    <a:lnTo>
                      <a:pt x="226" y="559"/>
                    </a:lnTo>
                    <a:lnTo>
                      <a:pt x="226" y="559"/>
                    </a:lnTo>
                    <a:lnTo>
                      <a:pt x="226" y="559"/>
                    </a:lnTo>
                    <a:lnTo>
                      <a:pt x="226" y="559"/>
                    </a:lnTo>
                    <a:lnTo>
                      <a:pt x="226" y="559"/>
                    </a:lnTo>
                    <a:lnTo>
                      <a:pt x="226" y="561"/>
                    </a:lnTo>
                    <a:lnTo>
                      <a:pt x="225" y="561"/>
                    </a:lnTo>
                    <a:lnTo>
                      <a:pt x="225" y="563"/>
                    </a:lnTo>
                    <a:lnTo>
                      <a:pt x="225" y="563"/>
                    </a:lnTo>
                    <a:lnTo>
                      <a:pt x="225" y="563"/>
                    </a:lnTo>
                    <a:lnTo>
                      <a:pt x="225" y="563"/>
                    </a:lnTo>
                    <a:lnTo>
                      <a:pt x="225" y="563"/>
                    </a:lnTo>
                    <a:lnTo>
                      <a:pt x="225" y="561"/>
                    </a:lnTo>
                    <a:lnTo>
                      <a:pt x="223" y="561"/>
                    </a:lnTo>
                    <a:lnTo>
                      <a:pt x="223" y="561"/>
                    </a:lnTo>
                    <a:lnTo>
                      <a:pt x="223" y="561"/>
                    </a:lnTo>
                    <a:lnTo>
                      <a:pt x="223" y="561"/>
                    </a:lnTo>
                    <a:lnTo>
                      <a:pt x="221" y="561"/>
                    </a:lnTo>
                    <a:lnTo>
                      <a:pt x="221" y="561"/>
                    </a:lnTo>
                    <a:lnTo>
                      <a:pt x="221" y="561"/>
                    </a:lnTo>
                    <a:lnTo>
                      <a:pt x="221" y="561"/>
                    </a:lnTo>
                    <a:lnTo>
                      <a:pt x="221" y="563"/>
                    </a:lnTo>
                    <a:lnTo>
                      <a:pt x="221" y="563"/>
                    </a:lnTo>
                    <a:lnTo>
                      <a:pt x="221" y="563"/>
                    </a:lnTo>
                    <a:lnTo>
                      <a:pt x="221" y="563"/>
                    </a:lnTo>
                    <a:lnTo>
                      <a:pt x="221" y="563"/>
                    </a:lnTo>
                    <a:lnTo>
                      <a:pt x="221" y="563"/>
                    </a:lnTo>
                    <a:lnTo>
                      <a:pt x="221" y="563"/>
                    </a:lnTo>
                    <a:lnTo>
                      <a:pt x="221" y="563"/>
                    </a:lnTo>
                    <a:lnTo>
                      <a:pt x="221" y="563"/>
                    </a:lnTo>
                    <a:lnTo>
                      <a:pt x="223" y="563"/>
                    </a:lnTo>
                    <a:lnTo>
                      <a:pt x="223" y="563"/>
                    </a:lnTo>
                    <a:lnTo>
                      <a:pt x="223" y="563"/>
                    </a:lnTo>
                    <a:lnTo>
                      <a:pt x="223" y="563"/>
                    </a:lnTo>
                    <a:lnTo>
                      <a:pt x="223" y="563"/>
                    </a:lnTo>
                    <a:lnTo>
                      <a:pt x="223" y="563"/>
                    </a:lnTo>
                    <a:lnTo>
                      <a:pt x="225" y="563"/>
                    </a:lnTo>
                    <a:lnTo>
                      <a:pt x="225" y="563"/>
                    </a:lnTo>
                    <a:lnTo>
                      <a:pt x="225" y="563"/>
                    </a:lnTo>
                    <a:lnTo>
                      <a:pt x="225" y="563"/>
                    </a:lnTo>
                    <a:lnTo>
                      <a:pt x="225" y="563"/>
                    </a:lnTo>
                    <a:lnTo>
                      <a:pt x="225" y="563"/>
                    </a:lnTo>
                    <a:lnTo>
                      <a:pt x="225" y="565"/>
                    </a:lnTo>
                    <a:lnTo>
                      <a:pt x="225" y="565"/>
                    </a:lnTo>
                    <a:lnTo>
                      <a:pt x="223" y="565"/>
                    </a:lnTo>
                    <a:lnTo>
                      <a:pt x="223" y="565"/>
                    </a:lnTo>
                    <a:lnTo>
                      <a:pt x="223" y="565"/>
                    </a:lnTo>
                    <a:lnTo>
                      <a:pt x="223" y="565"/>
                    </a:lnTo>
                    <a:lnTo>
                      <a:pt x="221" y="565"/>
                    </a:lnTo>
                    <a:lnTo>
                      <a:pt x="221" y="565"/>
                    </a:lnTo>
                    <a:lnTo>
                      <a:pt x="221" y="565"/>
                    </a:lnTo>
                    <a:lnTo>
                      <a:pt x="221" y="565"/>
                    </a:lnTo>
                    <a:lnTo>
                      <a:pt x="221" y="566"/>
                    </a:lnTo>
                    <a:lnTo>
                      <a:pt x="219" y="566"/>
                    </a:lnTo>
                    <a:lnTo>
                      <a:pt x="219" y="566"/>
                    </a:lnTo>
                    <a:lnTo>
                      <a:pt x="219" y="566"/>
                    </a:lnTo>
                    <a:lnTo>
                      <a:pt x="219" y="568"/>
                    </a:lnTo>
                    <a:lnTo>
                      <a:pt x="219" y="568"/>
                    </a:lnTo>
                    <a:lnTo>
                      <a:pt x="219" y="568"/>
                    </a:lnTo>
                    <a:lnTo>
                      <a:pt x="217" y="570"/>
                    </a:lnTo>
                    <a:lnTo>
                      <a:pt x="217" y="570"/>
                    </a:lnTo>
                    <a:lnTo>
                      <a:pt x="217" y="570"/>
                    </a:lnTo>
                    <a:lnTo>
                      <a:pt x="217" y="570"/>
                    </a:lnTo>
                    <a:lnTo>
                      <a:pt x="217" y="570"/>
                    </a:lnTo>
                    <a:lnTo>
                      <a:pt x="217" y="570"/>
                    </a:lnTo>
                    <a:lnTo>
                      <a:pt x="216" y="572"/>
                    </a:lnTo>
                    <a:lnTo>
                      <a:pt x="216" y="572"/>
                    </a:lnTo>
                    <a:lnTo>
                      <a:pt x="216" y="572"/>
                    </a:lnTo>
                    <a:lnTo>
                      <a:pt x="217" y="572"/>
                    </a:lnTo>
                    <a:lnTo>
                      <a:pt x="217" y="572"/>
                    </a:lnTo>
                    <a:lnTo>
                      <a:pt x="217" y="574"/>
                    </a:lnTo>
                    <a:lnTo>
                      <a:pt x="217" y="574"/>
                    </a:lnTo>
                    <a:lnTo>
                      <a:pt x="217" y="574"/>
                    </a:lnTo>
                    <a:lnTo>
                      <a:pt x="217" y="574"/>
                    </a:lnTo>
                    <a:lnTo>
                      <a:pt x="217" y="574"/>
                    </a:lnTo>
                    <a:lnTo>
                      <a:pt x="217" y="574"/>
                    </a:lnTo>
                    <a:lnTo>
                      <a:pt x="217" y="574"/>
                    </a:lnTo>
                    <a:lnTo>
                      <a:pt x="217" y="574"/>
                    </a:lnTo>
                    <a:lnTo>
                      <a:pt x="216" y="574"/>
                    </a:lnTo>
                    <a:lnTo>
                      <a:pt x="216" y="574"/>
                    </a:lnTo>
                    <a:lnTo>
                      <a:pt x="216" y="574"/>
                    </a:lnTo>
                    <a:lnTo>
                      <a:pt x="216" y="574"/>
                    </a:lnTo>
                    <a:lnTo>
                      <a:pt x="216" y="574"/>
                    </a:lnTo>
                    <a:lnTo>
                      <a:pt x="214" y="574"/>
                    </a:lnTo>
                    <a:lnTo>
                      <a:pt x="214" y="575"/>
                    </a:lnTo>
                    <a:lnTo>
                      <a:pt x="214" y="575"/>
                    </a:lnTo>
                    <a:lnTo>
                      <a:pt x="214" y="575"/>
                    </a:lnTo>
                    <a:lnTo>
                      <a:pt x="216" y="577"/>
                    </a:lnTo>
                    <a:lnTo>
                      <a:pt x="216" y="577"/>
                    </a:lnTo>
                    <a:lnTo>
                      <a:pt x="216" y="577"/>
                    </a:lnTo>
                    <a:lnTo>
                      <a:pt x="216" y="579"/>
                    </a:lnTo>
                    <a:lnTo>
                      <a:pt x="216" y="579"/>
                    </a:lnTo>
                    <a:lnTo>
                      <a:pt x="216" y="579"/>
                    </a:lnTo>
                    <a:lnTo>
                      <a:pt x="216" y="579"/>
                    </a:lnTo>
                    <a:lnTo>
                      <a:pt x="216" y="579"/>
                    </a:lnTo>
                    <a:lnTo>
                      <a:pt x="214" y="581"/>
                    </a:lnTo>
                    <a:lnTo>
                      <a:pt x="214" y="581"/>
                    </a:lnTo>
                    <a:lnTo>
                      <a:pt x="214" y="581"/>
                    </a:lnTo>
                    <a:lnTo>
                      <a:pt x="214" y="581"/>
                    </a:lnTo>
                    <a:lnTo>
                      <a:pt x="214" y="581"/>
                    </a:lnTo>
                    <a:lnTo>
                      <a:pt x="214" y="581"/>
                    </a:lnTo>
                    <a:lnTo>
                      <a:pt x="214" y="581"/>
                    </a:lnTo>
                    <a:lnTo>
                      <a:pt x="214" y="581"/>
                    </a:lnTo>
                    <a:lnTo>
                      <a:pt x="214" y="581"/>
                    </a:lnTo>
                    <a:lnTo>
                      <a:pt x="216" y="581"/>
                    </a:lnTo>
                    <a:lnTo>
                      <a:pt x="216" y="581"/>
                    </a:lnTo>
                    <a:lnTo>
                      <a:pt x="216" y="581"/>
                    </a:lnTo>
                    <a:lnTo>
                      <a:pt x="217" y="583"/>
                    </a:lnTo>
                    <a:lnTo>
                      <a:pt x="217" y="583"/>
                    </a:lnTo>
                    <a:lnTo>
                      <a:pt x="216" y="584"/>
                    </a:lnTo>
                    <a:lnTo>
                      <a:pt x="216" y="584"/>
                    </a:lnTo>
                    <a:lnTo>
                      <a:pt x="216" y="584"/>
                    </a:lnTo>
                    <a:lnTo>
                      <a:pt x="216" y="584"/>
                    </a:lnTo>
                    <a:lnTo>
                      <a:pt x="216" y="586"/>
                    </a:lnTo>
                    <a:lnTo>
                      <a:pt x="216" y="586"/>
                    </a:lnTo>
                    <a:lnTo>
                      <a:pt x="216" y="586"/>
                    </a:lnTo>
                    <a:lnTo>
                      <a:pt x="216" y="586"/>
                    </a:lnTo>
                    <a:lnTo>
                      <a:pt x="216" y="586"/>
                    </a:lnTo>
                    <a:lnTo>
                      <a:pt x="216" y="586"/>
                    </a:lnTo>
                    <a:lnTo>
                      <a:pt x="216" y="586"/>
                    </a:lnTo>
                    <a:lnTo>
                      <a:pt x="216" y="586"/>
                    </a:lnTo>
                    <a:lnTo>
                      <a:pt x="216" y="586"/>
                    </a:lnTo>
                    <a:lnTo>
                      <a:pt x="216" y="586"/>
                    </a:lnTo>
                    <a:lnTo>
                      <a:pt x="216" y="588"/>
                    </a:lnTo>
                    <a:lnTo>
                      <a:pt x="216" y="588"/>
                    </a:lnTo>
                    <a:lnTo>
                      <a:pt x="216" y="588"/>
                    </a:lnTo>
                    <a:lnTo>
                      <a:pt x="216" y="588"/>
                    </a:lnTo>
                    <a:lnTo>
                      <a:pt x="216" y="588"/>
                    </a:lnTo>
                    <a:lnTo>
                      <a:pt x="216" y="588"/>
                    </a:lnTo>
                    <a:lnTo>
                      <a:pt x="216" y="588"/>
                    </a:lnTo>
                    <a:lnTo>
                      <a:pt x="216" y="588"/>
                    </a:lnTo>
                    <a:lnTo>
                      <a:pt x="214" y="588"/>
                    </a:lnTo>
                    <a:lnTo>
                      <a:pt x="214" y="588"/>
                    </a:lnTo>
                    <a:lnTo>
                      <a:pt x="214" y="588"/>
                    </a:lnTo>
                    <a:lnTo>
                      <a:pt x="214" y="588"/>
                    </a:lnTo>
                    <a:lnTo>
                      <a:pt x="212" y="586"/>
                    </a:lnTo>
                    <a:lnTo>
                      <a:pt x="212" y="586"/>
                    </a:lnTo>
                    <a:lnTo>
                      <a:pt x="212" y="586"/>
                    </a:lnTo>
                    <a:lnTo>
                      <a:pt x="212" y="586"/>
                    </a:lnTo>
                    <a:lnTo>
                      <a:pt x="210" y="584"/>
                    </a:lnTo>
                    <a:lnTo>
                      <a:pt x="208" y="583"/>
                    </a:lnTo>
                    <a:lnTo>
                      <a:pt x="208" y="583"/>
                    </a:lnTo>
                    <a:lnTo>
                      <a:pt x="208" y="583"/>
                    </a:lnTo>
                    <a:lnTo>
                      <a:pt x="208" y="583"/>
                    </a:lnTo>
                    <a:lnTo>
                      <a:pt x="208" y="583"/>
                    </a:lnTo>
                    <a:lnTo>
                      <a:pt x="208" y="583"/>
                    </a:lnTo>
                    <a:lnTo>
                      <a:pt x="208" y="583"/>
                    </a:lnTo>
                    <a:lnTo>
                      <a:pt x="207" y="583"/>
                    </a:lnTo>
                    <a:lnTo>
                      <a:pt x="205" y="583"/>
                    </a:lnTo>
                    <a:lnTo>
                      <a:pt x="205" y="583"/>
                    </a:lnTo>
                    <a:lnTo>
                      <a:pt x="205" y="583"/>
                    </a:lnTo>
                    <a:lnTo>
                      <a:pt x="203" y="581"/>
                    </a:lnTo>
                    <a:lnTo>
                      <a:pt x="203" y="581"/>
                    </a:lnTo>
                    <a:lnTo>
                      <a:pt x="203" y="581"/>
                    </a:lnTo>
                    <a:lnTo>
                      <a:pt x="201" y="579"/>
                    </a:lnTo>
                    <a:lnTo>
                      <a:pt x="201" y="579"/>
                    </a:lnTo>
                    <a:lnTo>
                      <a:pt x="201" y="579"/>
                    </a:lnTo>
                    <a:lnTo>
                      <a:pt x="201" y="579"/>
                    </a:lnTo>
                    <a:lnTo>
                      <a:pt x="201" y="577"/>
                    </a:lnTo>
                    <a:lnTo>
                      <a:pt x="203" y="577"/>
                    </a:lnTo>
                    <a:lnTo>
                      <a:pt x="203" y="577"/>
                    </a:lnTo>
                    <a:lnTo>
                      <a:pt x="203" y="577"/>
                    </a:lnTo>
                    <a:lnTo>
                      <a:pt x="203" y="577"/>
                    </a:lnTo>
                    <a:lnTo>
                      <a:pt x="203" y="577"/>
                    </a:lnTo>
                    <a:lnTo>
                      <a:pt x="203" y="577"/>
                    </a:lnTo>
                    <a:lnTo>
                      <a:pt x="203" y="575"/>
                    </a:lnTo>
                    <a:lnTo>
                      <a:pt x="201" y="575"/>
                    </a:lnTo>
                    <a:lnTo>
                      <a:pt x="201" y="577"/>
                    </a:lnTo>
                    <a:lnTo>
                      <a:pt x="199" y="577"/>
                    </a:lnTo>
                    <a:lnTo>
                      <a:pt x="199" y="577"/>
                    </a:lnTo>
                    <a:lnTo>
                      <a:pt x="199" y="577"/>
                    </a:lnTo>
                    <a:lnTo>
                      <a:pt x="199" y="575"/>
                    </a:lnTo>
                    <a:lnTo>
                      <a:pt x="199" y="575"/>
                    </a:lnTo>
                    <a:lnTo>
                      <a:pt x="199" y="575"/>
                    </a:lnTo>
                    <a:lnTo>
                      <a:pt x="199" y="575"/>
                    </a:lnTo>
                    <a:lnTo>
                      <a:pt x="199" y="575"/>
                    </a:lnTo>
                    <a:lnTo>
                      <a:pt x="199" y="575"/>
                    </a:lnTo>
                    <a:lnTo>
                      <a:pt x="198" y="575"/>
                    </a:lnTo>
                    <a:lnTo>
                      <a:pt x="198" y="574"/>
                    </a:lnTo>
                    <a:lnTo>
                      <a:pt x="198" y="574"/>
                    </a:lnTo>
                    <a:lnTo>
                      <a:pt x="198" y="574"/>
                    </a:lnTo>
                    <a:lnTo>
                      <a:pt x="198" y="572"/>
                    </a:lnTo>
                    <a:lnTo>
                      <a:pt x="198" y="572"/>
                    </a:lnTo>
                    <a:lnTo>
                      <a:pt x="198" y="572"/>
                    </a:lnTo>
                    <a:lnTo>
                      <a:pt x="196" y="572"/>
                    </a:lnTo>
                    <a:lnTo>
                      <a:pt x="196" y="572"/>
                    </a:lnTo>
                    <a:lnTo>
                      <a:pt x="196" y="572"/>
                    </a:lnTo>
                    <a:lnTo>
                      <a:pt x="196" y="572"/>
                    </a:lnTo>
                    <a:lnTo>
                      <a:pt x="196" y="574"/>
                    </a:lnTo>
                    <a:lnTo>
                      <a:pt x="196" y="574"/>
                    </a:lnTo>
                    <a:lnTo>
                      <a:pt x="194" y="574"/>
                    </a:lnTo>
                    <a:lnTo>
                      <a:pt x="194" y="574"/>
                    </a:lnTo>
                    <a:lnTo>
                      <a:pt x="194" y="574"/>
                    </a:lnTo>
                    <a:lnTo>
                      <a:pt x="194" y="575"/>
                    </a:lnTo>
                    <a:lnTo>
                      <a:pt x="194" y="575"/>
                    </a:lnTo>
                    <a:lnTo>
                      <a:pt x="194" y="575"/>
                    </a:lnTo>
                    <a:lnTo>
                      <a:pt x="192" y="575"/>
                    </a:lnTo>
                    <a:lnTo>
                      <a:pt x="192" y="575"/>
                    </a:lnTo>
                    <a:lnTo>
                      <a:pt x="192" y="574"/>
                    </a:lnTo>
                    <a:lnTo>
                      <a:pt x="190" y="574"/>
                    </a:lnTo>
                    <a:lnTo>
                      <a:pt x="190" y="574"/>
                    </a:lnTo>
                    <a:lnTo>
                      <a:pt x="190" y="574"/>
                    </a:lnTo>
                    <a:lnTo>
                      <a:pt x="190" y="572"/>
                    </a:lnTo>
                    <a:lnTo>
                      <a:pt x="190" y="572"/>
                    </a:lnTo>
                    <a:lnTo>
                      <a:pt x="190" y="572"/>
                    </a:lnTo>
                    <a:lnTo>
                      <a:pt x="190" y="572"/>
                    </a:lnTo>
                    <a:lnTo>
                      <a:pt x="190" y="572"/>
                    </a:lnTo>
                    <a:lnTo>
                      <a:pt x="188" y="572"/>
                    </a:lnTo>
                    <a:lnTo>
                      <a:pt x="188" y="572"/>
                    </a:lnTo>
                    <a:lnTo>
                      <a:pt x="188" y="572"/>
                    </a:lnTo>
                    <a:lnTo>
                      <a:pt x="188" y="574"/>
                    </a:lnTo>
                    <a:lnTo>
                      <a:pt x="188" y="574"/>
                    </a:lnTo>
                    <a:lnTo>
                      <a:pt x="188" y="574"/>
                    </a:lnTo>
                    <a:lnTo>
                      <a:pt x="188" y="574"/>
                    </a:lnTo>
                    <a:lnTo>
                      <a:pt x="187" y="574"/>
                    </a:lnTo>
                    <a:lnTo>
                      <a:pt x="187" y="574"/>
                    </a:lnTo>
                    <a:lnTo>
                      <a:pt x="187" y="574"/>
                    </a:lnTo>
                    <a:lnTo>
                      <a:pt x="187" y="574"/>
                    </a:lnTo>
                    <a:lnTo>
                      <a:pt x="187" y="574"/>
                    </a:lnTo>
                    <a:lnTo>
                      <a:pt x="187" y="574"/>
                    </a:lnTo>
                    <a:lnTo>
                      <a:pt x="187" y="575"/>
                    </a:lnTo>
                    <a:lnTo>
                      <a:pt x="188" y="575"/>
                    </a:lnTo>
                    <a:lnTo>
                      <a:pt x="188" y="575"/>
                    </a:lnTo>
                    <a:lnTo>
                      <a:pt x="188" y="575"/>
                    </a:lnTo>
                    <a:lnTo>
                      <a:pt x="188" y="575"/>
                    </a:lnTo>
                    <a:lnTo>
                      <a:pt x="188" y="577"/>
                    </a:lnTo>
                    <a:lnTo>
                      <a:pt x="188" y="577"/>
                    </a:lnTo>
                    <a:lnTo>
                      <a:pt x="188" y="577"/>
                    </a:lnTo>
                    <a:lnTo>
                      <a:pt x="188" y="577"/>
                    </a:lnTo>
                    <a:lnTo>
                      <a:pt x="188" y="577"/>
                    </a:lnTo>
                    <a:lnTo>
                      <a:pt x="188" y="577"/>
                    </a:lnTo>
                    <a:lnTo>
                      <a:pt x="187" y="577"/>
                    </a:lnTo>
                    <a:lnTo>
                      <a:pt x="187" y="575"/>
                    </a:lnTo>
                    <a:lnTo>
                      <a:pt x="187" y="575"/>
                    </a:lnTo>
                    <a:lnTo>
                      <a:pt x="185" y="574"/>
                    </a:lnTo>
                    <a:lnTo>
                      <a:pt x="185" y="574"/>
                    </a:lnTo>
                    <a:lnTo>
                      <a:pt x="185" y="574"/>
                    </a:lnTo>
                    <a:lnTo>
                      <a:pt x="185" y="574"/>
                    </a:lnTo>
                    <a:lnTo>
                      <a:pt x="185" y="574"/>
                    </a:lnTo>
                    <a:lnTo>
                      <a:pt x="183" y="574"/>
                    </a:lnTo>
                    <a:lnTo>
                      <a:pt x="183" y="574"/>
                    </a:lnTo>
                    <a:lnTo>
                      <a:pt x="183" y="574"/>
                    </a:lnTo>
                    <a:lnTo>
                      <a:pt x="183" y="574"/>
                    </a:lnTo>
                    <a:lnTo>
                      <a:pt x="183" y="574"/>
                    </a:lnTo>
                    <a:lnTo>
                      <a:pt x="183" y="575"/>
                    </a:lnTo>
                    <a:lnTo>
                      <a:pt x="183" y="575"/>
                    </a:lnTo>
                    <a:lnTo>
                      <a:pt x="183" y="575"/>
                    </a:lnTo>
                    <a:lnTo>
                      <a:pt x="183" y="575"/>
                    </a:lnTo>
                    <a:lnTo>
                      <a:pt x="183" y="577"/>
                    </a:lnTo>
                    <a:lnTo>
                      <a:pt x="183" y="577"/>
                    </a:lnTo>
                    <a:lnTo>
                      <a:pt x="183" y="577"/>
                    </a:lnTo>
                    <a:lnTo>
                      <a:pt x="185" y="577"/>
                    </a:lnTo>
                    <a:lnTo>
                      <a:pt x="185" y="577"/>
                    </a:lnTo>
                    <a:lnTo>
                      <a:pt x="185" y="577"/>
                    </a:lnTo>
                    <a:lnTo>
                      <a:pt x="185" y="579"/>
                    </a:lnTo>
                    <a:lnTo>
                      <a:pt x="185" y="579"/>
                    </a:lnTo>
                    <a:lnTo>
                      <a:pt x="183" y="579"/>
                    </a:lnTo>
                    <a:lnTo>
                      <a:pt x="183" y="579"/>
                    </a:lnTo>
                    <a:lnTo>
                      <a:pt x="183" y="579"/>
                    </a:lnTo>
                    <a:lnTo>
                      <a:pt x="183" y="579"/>
                    </a:lnTo>
                    <a:lnTo>
                      <a:pt x="183" y="579"/>
                    </a:lnTo>
                    <a:lnTo>
                      <a:pt x="183" y="579"/>
                    </a:lnTo>
                    <a:lnTo>
                      <a:pt x="183" y="579"/>
                    </a:lnTo>
                    <a:lnTo>
                      <a:pt x="183" y="579"/>
                    </a:lnTo>
                    <a:lnTo>
                      <a:pt x="183" y="577"/>
                    </a:lnTo>
                    <a:lnTo>
                      <a:pt x="181" y="577"/>
                    </a:lnTo>
                    <a:lnTo>
                      <a:pt x="181" y="577"/>
                    </a:lnTo>
                    <a:lnTo>
                      <a:pt x="181" y="577"/>
                    </a:lnTo>
                    <a:lnTo>
                      <a:pt x="178" y="575"/>
                    </a:lnTo>
                    <a:lnTo>
                      <a:pt x="178" y="575"/>
                    </a:lnTo>
                    <a:lnTo>
                      <a:pt x="178" y="575"/>
                    </a:lnTo>
                    <a:lnTo>
                      <a:pt x="178" y="575"/>
                    </a:lnTo>
                    <a:lnTo>
                      <a:pt x="178" y="577"/>
                    </a:lnTo>
                    <a:lnTo>
                      <a:pt x="178" y="577"/>
                    </a:lnTo>
                    <a:lnTo>
                      <a:pt x="178" y="577"/>
                    </a:lnTo>
                    <a:lnTo>
                      <a:pt x="178" y="577"/>
                    </a:lnTo>
                    <a:lnTo>
                      <a:pt x="178" y="577"/>
                    </a:lnTo>
                    <a:lnTo>
                      <a:pt x="178" y="577"/>
                    </a:lnTo>
                    <a:lnTo>
                      <a:pt x="178" y="579"/>
                    </a:lnTo>
                    <a:lnTo>
                      <a:pt x="176" y="579"/>
                    </a:lnTo>
                    <a:lnTo>
                      <a:pt x="176" y="579"/>
                    </a:lnTo>
                    <a:lnTo>
                      <a:pt x="176" y="579"/>
                    </a:lnTo>
                    <a:lnTo>
                      <a:pt x="176" y="581"/>
                    </a:lnTo>
                    <a:lnTo>
                      <a:pt x="174" y="581"/>
                    </a:lnTo>
                    <a:lnTo>
                      <a:pt x="174" y="581"/>
                    </a:lnTo>
                    <a:lnTo>
                      <a:pt x="174" y="581"/>
                    </a:lnTo>
                    <a:lnTo>
                      <a:pt x="174" y="581"/>
                    </a:lnTo>
                    <a:lnTo>
                      <a:pt x="174" y="581"/>
                    </a:lnTo>
                    <a:lnTo>
                      <a:pt x="172" y="581"/>
                    </a:lnTo>
                    <a:lnTo>
                      <a:pt x="172" y="581"/>
                    </a:lnTo>
                    <a:lnTo>
                      <a:pt x="172" y="581"/>
                    </a:lnTo>
                    <a:lnTo>
                      <a:pt x="172" y="581"/>
                    </a:lnTo>
                    <a:lnTo>
                      <a:pt x="170" y="581"/>
                    </a:lnTo>
                    <a:lnTo>
                      <a:pt x="170" y="581"/>
                    </a:lnTo>
                    <a:lnTo>
                      <a:pt x="170" y="583"/>
                    </a:lnTo>
                    <a:lnTo>
                      <a:pt x="170" y="583"/>
                    </a:lnTo>
                    <a:lnTo>
                      <a:pt x="170" y="583"/>
                    </a:lnTo>
                    <a:lnTo>
                      <a:pt x="170" y="583"/>
                    </a:lnTo>
                    <a:lnTo>
                      <a:pt x="172" y="583"/>
                    </a:lnTo>
                    <a:lnTo>
                      <a:pt x="172" y="583"/>
                    </a:lnTo>
                    <a:lnTo>
                      <a:pt x="172" y="583"/>
                    </a:lnTo>
                    <a:lnTo>
                      <a:pt x="172" y="584"/>
                    </a:lnTo>
                    <a:lnTo>
                      <a:pt x="172" y="584"/>
                    </a:lnTo>
                    <a:lnTo>
                      <a:pt x="172" y="584"/>
                    </a:lnTo>
                    <a:lnTo>
                      <a:pt x="172" y="584"/>
                    </a:lnTo>
                    <a:lnTo>
                      <a:pt x="172" y="584"/>
                    </a:lnTo>
                    <a:lnTo>
                      <a:pt x="172" y="584"/>
                    </a:lnTo>
                    <a:lnTo>
                      <a:pt x="172" y="584"/>
                    </a:lnTo>
                    <a:lnTo>
                      <a:pt x="172" y="586"/>
                    </a:lnTo>
                    <a:lnTo>
                      <a:pt x="172" y="586"/>
                    </a:lnTo>
                    <a:lnTo>
                      <a:pt x="172" y="586"/>
                    </a:lnTo>
                    <a:lnTo>
                      <a:pt x="172" y="586"/>
                    </a:lnTo>
                    <a:lnTo>
                      <a:pt x="170" y="586"/>
                    </a:lnTo>
                    <a:lnTo>
                      <a:pt x="170" y="586"/>
                    </a:lnTo>
                    <a:lnTo>
                      <a:pt x="170" y="586"/>
                    </a:lnTo>
                    <a:lnTo>
                      <a:pt x="170" y="588"/>
                    </a:lnTo>
                    <a:lnTo>
                      <a:pt x="170" y="588"/>
                    </a:lnTo>
                    <a:lnTo>
                      <a:pt x="172" y="588"/>
                    </a:lnTo>
                    <a:lnTo>
                      <a:pt x="172" y="588"/>
                    </a:lnTo>
                    <a:lnTo>
                      <a:pt x="172" y="590"/>
                    </a:lnTo>
                    <a:lnTo>
                      <a:pt x="174" y="590"/>
                    </a:lnTo>
                    <a:lnTo>
                      <a:pt x="174" y="590"/>
                    </a:lnTo>
                    <a:lnTo>
                      <a:pt x="174" y="590"/>
                    </a:lnTo>
                    <a:lnTo>
                      <a:pt x="172" y="590"/>
                    </a:lnTo>
                    <a:lnTo>
                      <a:pt x="172" y="590"/>
                    </a:lnTo>
                    <a:lnTo>
                      <a:pt x="172" y="590"/>
                    </a:lnTo>
                    <a:lnTo>
                      <a:pt x="170" y="590"/>
                    </a:lnTo>
                    <a:lnTo>
                      <a:pt x="170" y="590"/>
                    </a:lnTo>
                    <a:lnTo>
                      <a:pt x="170" y="590"/>
                    </a:lnTo>
                    <a:lnTo>
                      <a:pt x="169" y="590"/>
                    </a:lnTo>
                    <a:lnTo>
                      <a:pt x="169" y="590"/>
                    </a:lnTo>
                    <a:lnTo>
                      <a:pt x="169" y="590"/>
                    </a:lnTo>
                    <a:lnTo>
                      <a:pt x="169" y="590"/>
                    </a:lnTo>
                    <a:lnTo>
                      <a:pt x="169" y="590"/>
                    </a:lnTo>
                    <a:lnTo>
                      <a:pt x="169" y="592"/>
                    </a:lnTo>
                    <a:lnTo>
                      <a:pt x="169" y="592"/>
                    </a:lnTo>
                    <a:lnTo>
                      <a:pt x="169" y="592"/>
                    </a:lnTo>
                    <a:lnTo>
                      <a:pt x="169" y="594"/>
                    </a:lnTo>
                    <a:lnTo>
                      <a:pt x="169" y="594"/>
                    </a:lnTo>
                    <a:lnTo>
                      <a:pt x="169" y="594"/>
                    </a:lnTo>
                    <a:lnTo>
                      <a:pt x="169" y="594"/>
                    </a:lnTo>
                    <a:lnTo>
                      <a:pt x="169" y="594"/>
                    </a:lnTo>
                    <a:lnTo>
                      <a:pt x="169" y="594"/>
                    </a:lnTo>
                    <a:lnTo>
                      <a:pt x="169" y="594"/>
                    </a:lnTo>
                    <a:lnTo>
                      <a:pt x="169" y="594"/>
                    </a:lnTo>
                    <a:lnTo>
                      <a:pt x="167" y="594"/>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5" y="595"/>
                    </a:lnTo>
                    <a:lnTo>
                      <a:pt x="165" y="595"/>
                    </a:lnTo>
                    <a:lnTo>
                      <a:pt x="165" y="595"/>
                    </a:lnTo>
                    <a:lnTo>
                      <a:pt x="165" y="595"/>
                    </a:lnTo>
                    <a:lnTo>
                      <a:pt x="163" y="595"/>
                    </a:lnTo>
                    <a:lnTo>
                      <a:pt x="163" y="595"/>
                    </a:lnTo>
                    <a:lnTo>
                      <a:pt x="161" y="595"/>
                    </a:lnTo>
                    <a:lnTo>
                      <a:pt x="161" y="595"/>
                    </a:lnTo>
                    <a:lnTo>
                      <a:pt x="160" y="597"/>
                    </a:lnTo>
                    <a:lnTo>
                      <a:pt x="160" y="597"/>
                    </a:lnTo>
                    <a:lnTo>
                      <a:pt x="160" y="597"/>
                    </a:lnTo>
                    <a:lnTo>
                      <a:pt x="158" y="597"/>
                    </a:lnTo>
                    <a:lnTo>
                      <a:pt x="156" y="597"/>
                    </a:lnTo>
                    <a:lnTo>
                      <a:pt x="154" y="597"/>
                    </a:lnTo>
                    <a:lnTo>
                      <a:pt x="152" y="597"/>
                    </a:lnTo>
                    <a:lnTo>
                      <a:pt x="152" y="597"/>
                    </a:lnTo>
                    <a:lnTo>
                      <a:pt x="152" y="597"/>
                    </a:lnTo>
                    <a:lnTo>
                      <a:pt x="152" y="597"/>
                    </a:lnTo>
                    <a:lnTo>
                      <a:pt x="152" y="597"/>
                    </a:lnTo>
                    <a:lnTo>
                      <a:pt x="152" y="597"/>
                    </a:lnTo>
                    <a:lnTo>
                      <a:pt x="151" y="597"/>
                    </a:lnTo>
                    <a:lnTo>
                      <a:pt x="151" y="597"/>
                    </a:lnTo>
                    <a:lnTo>
                      <a:pt x="151" y="597"/>
                    </a:lnTo>
                    <a:lnTo>
                      <a:pt x="151" y="597"/>
                    </a:lnTo>
                    <a:lnTo>
                      <a:pt x="151" y="597"/>
                    </a:lnTo>
                    <a:lnTo>
                      <a:pt x="151" y="597"/>
                    </a:lnTo>
                    <a:lnTo>
                      <a:pt x="151" y="597"/>
                    </a:lnTo>
                    <a:lnTo>
                      <a:pt x="151" y="599"/>
                    </a:lnTo>
                    <a:lnTo>
                      <a:pt x="151" y="599"/>
                    </a:lnTo>
                    <a:lnTo>
                      <a:pt x="151" y="599"/>
                    </a:lnTo>
                    <a:lnTo>
                      <a:pt x="151" y="599"/>
                    </a:lnTo>
                    <a:lnTo>
                      <a:pt x="151" y="599"/>
                    </a:lnTo>
                    <a:lnTo>
                      <a:pt x="151" y="599"/>
                    </a:lnTo>
                    <a:lnTo>
                      <a:pt x="151" y="601"/>
                    </a:lnTo>
                    <a:lnTo>
                      <a:pt x="149" y="601"/>
                    </a:lnTo>
                    <a:lnTo>
                      <a:pt x="149" y="601"/>
                    </a:lnTo>
                    <a:lnTo>
                      <a:pt x="147" y="601"/>
                    </a:lnTo>
                    <a:lnTo>
                      <a:pt x="147" y="601"/>
                    </a:lnTo>
                    <a:lnTo>
                      <a:pt x="147" y="601"/>
                    </a:lnTo>
                    <a:lnTo>
                      <a:pt x="147" y="603"/>
                    </a:lnTo>
                    <a:lnTo>
                      <a:pt x="147" y="603"/>
                    </a:lnTo>
                    <a:lnTo>
                      <a:pt x="145" y="604"/>
                    </a:lnTo>
                    <a:lnTo>
                      <a:pt x="145" y="604"/>
                    </a:lnTo>
                    <a:lnTo>
                      <a:pt x="145" y="604"/>
                    </a:lnTo>
                    <a:lnTo>
                      <a:pt x="145" y="604"/>
                    </a:lnTo>
                    <a:lnTo>
                      <a:pt x="145" y="604"/>
                    </a:lnTo>
                    <a:lnTo>
                      <a:pt x="145" y="604"/>
                    </a:lnTo>
                    <a:lnTo>
                      <a:pt x="145" y="604"/>
                    </a:lnTo>
                    <a:lnTo>
                      <a:pt x="145" y="604"/>
                    </a:lnTo>
                    <a:lnTo>
                      <a:pt x="145" y="604"/>
                    </a:lnTo>
                    <a:lnTo>
                      <a:pt x="143" y="604"/>
                    </a:lnTo>
                    <a:lnTo>
                      <a:pt x="143" y="604"/>
                    </a:lnTo>
                    <a:lnTo>
                      <a:pt x="143" y="604"/>
                    </a:lnTo>
                    <a:lnTo>
                      <a:pt x="141" y="604"/>
                    </a:lnTo>
                    <a:lnTo>
                      <a:pt x="141" y="604"/>
                    </a:lnTo>
                    <a:lnTo>
                      <a:pt x="141" y="604"/>
                    </a:lnTo>
                    <a:lnTo>
                      <a:pt x="141" y="606"/>
                    </a:lnTo>
                    <a:lnTo>
                      <a:pt x="143" y="606"/>
                    </a:lnTo>
                    <a:lnTo>
                      <a:pt x="143" y="606"/>
                    </a:lnTo>
                    <a:lnTo>
                      <a:pt x="143" y="608"/>
                    </a:lnTo>
                    <a:lnTo>
                      <a:pt x="143" y="608"/>
                    </a:lnTo>
                    <a:lnTo>
                      <a:pt x="143" y="608"/>
                    </a:lnTo>
                    <a:lnTo>
                      <a:pt x="143" y="608"/>
                    </a:lnTo>
                    <a:lnTo>
                      <a:pt x="143" y="610"/>
                    </a:lnTo>
                    <a:lnTo>
                      <a:pt x="143" y="612"/>
                    </a:lnTo>
                    <a:lnTo>
                      <a:pt x="143" y="612"/>
                    </a:lnTo>
                    <a:lnTo>
                      <a:pt x="143" y="612"/>
                    </a:lnTo>
                    <a:lnTo>
                      <a:pt x="143" y="612"/>
                    </a:lnTo>
                    <a:lnTo>
                      <a:pt x="143" y="613"/>
                    </a:lnTo>
                    <a:lnTo>
                      <a:pt x="143" y="613"/>
                    </a:lnTo>
                    <a:lnTo>
                      <a:pt x="143" y="613"/>
                    </a:lnTo>
                    <a:lnTo>
                      <a:pt x="141" y="613"/>
                    </a:lnTo>
                    <a:lnTo>
                      <a:pt x="141" y="613"/>
                    </a:lnTo>
                    <a:lnTo>
                      <a:pt x="141" y="613"/>
                    </a:lnTo>
                    <a:lnTo>
                      <a:pt x="140" y="610"/>
                    </a:lnTo>
                    <a:lnTo>
                      <a:pt x="140" y="608"/>
                    </a:lnTo>
                    <a:lnTo>
                      <a:pt x="140" y="608"/>
                    </a:lnTo>
                    <a:lnTo>
                      <a:pt x="140" y="608"/>
                    </a:lnTo>
                    <a:lnTo>
                      <a:pt x="138" y="610"/>
                    </a:lnTo>
                    <a:lnTo>
                      <a:pt x="138" y="610"/>
                    </a:lnTo>
                    <a:lnTo>
                      <a:pt x="138" y="610"/>
                    </a:lnTo>
                    <a:lnTo>
                      <a:pt x="138" y="610"/>
                    </a:lnTo>
                    <a:lnTo>
                      <a:pt x="138" y="610"/>
                    </a:lnTo>
                    <a:lnTo>
                      <a:pt x="138" y="612"/>
                    </a:lnTo>
                    <a:lnTo>
                      <a:pt x="138" y="612"/>
                    </a:lnTo>
                    <a:lnTo>
                      <a:pt x="136" y="612"/>
                    </a:lnTo>
                    <a:lnTo>
                      <a:pt x="136" y="612"/>
                    </a:lnTo>
                    <a:lnTo>
                      <a:pt x="136" y="612"/>
                    </a:lnTo>
                    <a:lnTo>
                      <a:pt x="136" y="612"/>
                    </a:lnTo>
                    <a:lnTo>
                      <a:pt x="136" y="612"/>
                    </a:lnTo>
                    <a:lnTo>
                      <a:pt x="134" y="612"/>
                    </a:lnTo>
                    <a:lnTo>
                      <a:pt x="134" y="613"/>
                    </a:lnTo>
                    <a:lnTo>
                      <a:pt x="134" y="613"/>
                    </a:lnTo>
                    <a:lnTo>
                      <a:pt x="134" y="613"/>
                    </a:lnTo>
                    <a:lnTo>
                      <a:pt x="134" y="615"/>
                    </a:lnTo>
                    <a:lnTo>
                      <a:pt x="134" y="615"/>
                    </a:lnTo>
                    <a:lnTo>
                      <a:pt x="134" y="617"/>
                    </a:lnTo>
                    <a:lnTo>
                      <a:pt x="134" y="617"/>
                    </a:lnTo>
                    <a:lnTo>
                      <a:pt x="134" y="617"/>
                    </a:lnTo>
                    <a:lnTo>
                      <a:pt x="134" y="619"/>
                    </a:lnTo>
                    <a:lnTo>
                      <a:pt x="134" y="621"/>
                    </a:lnTo>
                    <a:lnTo>
                      <a:pt x="132" y="621"/>
                    </a:lnTo>
                    <a:lnTo>
                      <a:pt x="132" y="621"/>
                    </a:lnTo>
                    <a:lnTo>
                      <a:pt x="132" y="622"/>
                    </a:lnTo>
                    <a:lnTo>
                      <a:pt x="132" y="622"/>
                    </a:lnTo>
                    <a:lnTo>
                      <a:pt x="132" y="622"/>
                    </a:lnTo>
                    <a:lnTo>
                      <a:pt x="132" y="624"/>
                    </a:lnTo>
                    <a:lnTo>
                      <a:pt x="132" y="624"/>
                    </a:lnTo>
                    <a:lnTo>
                      <a:pt x="132" y="624"/>
                    </a:lnTo>
                    <a:lnTo>
                      <a:pt x="131" y="622"/>
                    </a:lnTo>
                    <a:lnTo>
                      <a:pt x="131" y="622"/>
                    </a:lnTo>
                    <a:lnTo>
                      <a:pt x="131" y="622"/>
                    </a:lnTo>
                    <a:lnTo>
                      <a:pt x="131" y="622"/>
                    </a:lnTo>
                    <a:lnTo>
                      <a:pt x="131" y="624"/>
                    </a:lnTo>
                    <a:lnTo>
                      <a:pt x="131" y="624"/>
                    </a:lnTo>
                    <a:lnTo>
                      <a:pt x="129" y="626"/>
                    </a:lnTo>
                    <a:lnTo>
                      <a:pt x="129" y="626"/>
                    </a:lnTo>
                    <a:lnTo>
                      <a:pt x="129" y="628"/>
                    </a:lnTo>
                    <a:lnTo>
                      <a:pt x="129" y="628"/>
                    </a:lnTo>
                    <a:lnTo>
                      <a:pt x="129" y="628"/>
                    </a:lnTo>
                    <a:lnTo>
                      <a:pt x="129" y="630"/>
                    </a:lnTo>
                    <a:lnTo>
                      <a:pt x="129" y="630"/>
                    </a:lnTo>
                    <a:lnTo>
                      <a:pt x="131" y="630"/>
                    </a:lnTo>
                    <a:lnTo>
                      <a:pt x="131" y="630"/>
                    </a:lnTo>
                    <a:lnTo>
                      <a:pt x="131" y="630"/>
                    </a:lnTo>
                    <a:lnTo>
                      <a:pt x="131" y="630"/>
                    </a:lnTo>
                    <a:lnTo>
                      <a:pt x="132" y="630"/>
                    </a:lnTo>
                    <a:lnTo>
                      <a:pt x="132" y="630"/>
                    </a:lnTo>
                    <a:lnTo>
                      <a:pt x="132" y="630"/>
                    </a:lnTo>
                    <a:lnTo>
                      <a:pt x="131" y="632"/>
                    </a:lnTo>
                    <a:lnTo>
                      <a:pt x="131" y="632"/>
                    </a:lnTo>
                    <a:lnTo>
                      <a:pt x="131" y="632"/>
                    </a:lnTo>
                    <a:lnTo>
                      <a:pt x="131" y="632"/>
                    </a:lnTo>
                    <a:lnTo>
                      <a:pt x="131" y="632"/>
                    </a:lnTo>
                    <a:lnTo>
                      <a:pt x="129" y="632"/>
                    </a:lnTo>
                    <a:lnTo>
                      <a:pt x="129" y="632"/>
                    </a:lnTo>
                    <a:lnTo>
                      <a:pt x="129" y="633"/>
                    </a:lnTo>
                    <a:lnTo>
                      <a:pt x="129" y="633"/>
                    </a:lnTo>
                    <a:lnTo>
                      <a:pt x="129" y="633"/>
                    </a:lnTo>
                    <a:lnTo>
                      <a:pt x="129" y="633"/>
                    </a:lnTo>
                    <a:lnTo>
                      <a:pt x="129" y="633"/>
                    </a:lnTo>
                    <a:lnTo>
                      <a:pt x="129" y="635"/>
                    </a:lnTo>
                    <a:lnTo>
                      <a:pt x="127" y="635"/>
                    </a:lnTo>
                    <a:lnTo>
                      <a:pt x="127" y="635"/>
                    </a:lnTo>
                    <a:lnTo>
                      <a:pt x="127" y="635"/>
                    </a:lnTo>
                    <a:lnTo>
                      <a:pt x="127" y="635"/>
                    </a:lnTo>
                    <a:lnTo>
                      <a:pt x="127" y="635"/>
                    </a:lnTo>
                    <a:lnTo>
                      <a:pt x="125" y="635"/>
                    </a:lnTo>
                    <a:lnTo>
                      <a:pt x="125" y="633"/>
                    </a:lnTo>
                    <a:lnTo>
                      <a:pt x="125" y="633"/>
                    </a:lnTo>
                    <a:lnTo>
                      <a:pt x="125" y="633"/>
                    </a:lnTo>
                    <a:lnTo>
                      <a:pt x="125" y="632"/>
                    </a:lnTo>
                    <a:lnTo>
                      <a:pt x="123" y="632"/>
                    </a:lnTo>
                    <a:lnTo>
                      <a:pt x="123" y="632"/>
                    </a:lnTo>
                    <a:lnTo>
                      <a:pt x="123" y="632"/>
                    </a:lnTo>
                    <a:lnTo>
                      <a:pt x="123" y="632"/>
                    </a:lnTo>
                    <a:lnTo>
                      <a:pt x="123" y="633"/>
                    </a:lnTo>
                    <a:lnTo>
                      <a:pt x="123" y="633"/>
                    </a:lnTo>
                    <a:lnTo>
                      <a:pt x="123" y="633"/>
                    </a:lnTo>
                    <a:lnTo>
                      <a:pt x="123" y="635"/>
                    </a:lnTo>
                    <a:lnTo>
                      <a:pt x="123" y="635"/>
                    </a:lnTo>
                    <a:lnTo>
                      <a:pt x="123" y="635"/>
                    </a:lnTo>
                    <a:lnTo>
                      <a:pt x="122" y="635"/>
                    </a:lnTo>
                    <a:lnTo>
                      <a:pt x="122" y="635"/>
                    </a:lnTo>
                    <a:lnTo>
                      <a:pt x="122" y="635"/>
                    </a:lnTo>
                    <a:lnTo>
                      <a:pt x="122" y="635"/>
                    </a:lnTo>
                    <a:lnTo>
                      <a:pt x="122" y="635"/>
                    </a:lnTo>
                    <a:lnTo>
                      <a:pt x="120" y="635"/>
                    </a:lnTo>
                    <a:lnTo>
                      <a:pt x="120" y="635"/>
                    </a:lnTo>
                    <a:lnTo>
                      <a:pt x="120" y="635"/>
                    </a:lnTo>
                    <a:lnTo>
                      <a:pt x="120" y="635"/>
                    </a:lnTo>
                    <a:lnTo>
                      <a:pt x="120" y="637"/>
                    </a:lnTo>
                    <a:lnTo>
                      <a:pt x="120" y="637"/>
                    </a:lnTo>
                    <a:lnTo>
                      <a:pt x="120" y="637"/>
                    </a:lnTo>
                    <a:lnTo>
                      <a:pt x="120" y="639"/>
                    </a:lnTo>
                    <a:lnTo>
                      <a:pt x="120" y="639"/>
                    </a:lnTo>
                    <a:lnTo>
                      <a:pt x="120" y="639"/>
                    </a:lnTo>
                    <a:lnTo>
                      <a:pt x="120" y="639"/>
                    </a:lnTo>
                    <a:lnTo>
                      <a:pt x="120" y="639"/>
                    </a:lnTo>
                    <a:lnTo>
                      <a:pt x="120" y="639"/>
                    </a:lnTo>
                    <a:lnTo>
                      <a:pt x="118" y="639"/>
                    </a:lnTo>
                    <a:lnTo>
                      <a:pt x="118" y="637"/>
                    </a:lnTo>
                    <a:lnTo>
                      <a:pt x="118" y="637"/>
                    </a:lnTo>
                    <a:lnTo>
                      <a:pt x="118" y="637"/>
                    </a:lnTo>
                    <a:lnTo>
                      <a:pt x="116" y="637"/>
                    </a:lnTo>
                    <a:lnTo>
                      <a:pt x="116" y="637"/>
                    </a:lnTo>
                    <a:lnTo>
                      <a:pt x="116" y="635"/>
                    </a:lnTo>
                    <a:lnTo>
                      <a:pt x="118" y="635"/>
                    </a:lnTo>
                    <a:lnTo>
                      <a:pt x="116" y="635"/>
                    </a:lnTo>
                    <a:lnTo>
                      <a:pt x="116" y="635"/>
                    </a:lnTo>
                    <a:lnTo>
                      <a:pt x="116" y="635"/>
                    </a:lnTo>
                    <a:lnTo>
                      <a:pt x="114" y="635"/>
                    </a:lnTo>
                    <a:lnTo>
                      <a:pt x="114" y="635"/>
                    </a:lnTo>
                    <a:lnTo>
                      <a:pt x="113" y="635"/>
                    </a:lnTo>
                    <a:lnTo>
                      <a:pt x="111" y="637"/>
                    </a:lnTo>
                    <a:lnTo>
                      <a:pt x="111" y="637"/>
                    </a:lnTo>
                    <a:lnTo>
                      <a:pt x="109" y="637"/>
                    </a:lnTo>
                    <a:lnTo>
                      <a:pt x="109" y="637"/>
                    </a:lnTo>
                    <a:lnTo>
                      <a:pt x="107" y="637"/>
                    </a:lnTo>
                    <a:lnTo>
                      <a:pt x="107" y="635"/>
                    </a:lnTo>
                    <a:lnTo>
                      <a:pt x="107" y="633"/>
                    </a:lnTo>
                    <a:lnTo>
                      <a:pt x="107" y="633"/>
                    </a:lnTo>
                    <a:lnTo>
                      <a:pt x="107" y="633"/>
                    </a:lnTo>
                    <a:lnTo>
                      <a:pt x="107" y="632"/>
                    </a:lnTo>
                    <a:lnTo>
                      <a:pt x="107" y="632"/>
                    </a:lnTo>
                    <a:lnTo>
                      <a:pt x="105" y="630"/>
                    </a:lnTo>
                    <a:lnTo>
                      <a:pt x="105" y="630"/>
                    </a:lnTo>
                    <a:lnTo>
                      <a:pt x="105" y="630"/>
                    </a:lnTo>
                    <a:lnTo>
                      <a:pt x="103" y="630"/>
                    </a:lnTo>
                    <a:lnTo>
                      <a:pt x="103" y="630"/>
                    </a:lnTo>
                    <a:lnTo>
                      <a:pt x="102" y="630"/>
                    </a:lnTo>
                    <a:lnTo>
                      <a:pt x="102" y="628"/>
                    </a:lnTo>
                    <a:lnTo>
                      <a:pt x="102" y="628"/>
                    </a:lnTo>
                    <a:lnTo>
                      <a:pt x="102" y="626"/>
                    </a:lnTo>
                    <a:lnTo>
                      <a:pt x="102" y="626"/>
                    </a:lnTo>
                    <a:lnTo>
                      <a:pt x="100" y="626"/>
                    </a:lnTo>
                    <a:lnTo>
                      <a:pt x="100" y="626"/>
                    </a:lnTo>
                    <a:lnTo>
                      <a:pt x="100" y="624"/>
                    </a:lnTo>
                    <a:lnTo>
                      <a:pt x="98" y="624"/>
                    </a:lnTo>
                    <a:lnTo>
                      <a:pt x="98" y="622"/>
                    </a:lnTo>
                    <a:lnTo>
                      <a:pt x="98" y="622"/>
                    </a:lnTo>
                    <a:lnTo>
                      <a:pt x="96" y="621"/>
                    </a:lnTo>
                    <a:lnTo>
                      <a:pt x="96" y="621"/>
                    </a:lnTo>
                    <a:lnTo>
                      <a:pt x="96" y="621"/>
                    </a:lnTo>
                    <a:lnTo>
                      <a:pt x="96" y="619"/>
                    </a:lnTo>
                    <a:lnTo>
                      <a:pt x="96" y="619"/>
                    </a:lnTo>
                    <a:lnTo>
                      <a:pt x="98" y="617"/>
                    </a:lnTo>
                    <a:lnTo>
                      <a:pt x="98" y="617"/>
                    </a:lnTo>
                    <a:lnTo>
                      <a:pt x="98" y="617"/>
                    </a:lnTo>
                    <a:lnTo>
                      <a:pt x="98" y="617"/>
                    </a:lnTo>
                    <a:lnTo>
                      <a:pt x="100" y="617"/>
                    </a:lnTo>
                    <a:lnTo>
                      <a:pt x="100" y="615"/>
                    </a:lnTo>
                    <a:lnTo>
                      <a:pt x="100" y="615"/>
                    </a:lnTo>
                    <a:lnTo>
                      <a:pt x="100" y="615"/>
                    </a:lnTo>
                    <a:lnTo>
                      <a:pt x="102" y="613"/>
                    </a:lnTo>
                    <a:lnTo>
                      <a:pt x="102" y="613"/>
                    </a:lnTo>
                    <a:lnTo>
                      <a:pt x="102" y="612"/>
                    </a:lnTo>
                    <a:lnTo>
                      <a:pt x="102" y="612"/>
                    </a:lnTo>
                    <a:lnTo>
                      <a:pt x="102" y="612"/>
                    </a:lnTo>
                    <a:lnTo>
                      <a:pt x="100" y="612"/>
                    </a:lnTo>
                    <a:lnTo>
                      <a:pt x="100" y="610"/>
                    </a:lnTo>
                    <a:lnTo>
                      <a:pt x="98" y="610"/>
                    </a:lnTo>
                    <a:lnTo>
                      <a:pt x="98" y="610"/>
                    </a:lnTo>
                    <a:lnTo>
                      <a:pt x="96" y="610"/>
                    </a:lnTo>
                    <a:lnTo>
                      <a:pt x="96" y="610"/>
                    </a:lnTo>
                    <a:lnTo>
                      <a:pt x="96" y="610"/>
                    </a:lnTo>
                    <a:lnTo>
                      <a:pt x="96" y="610"/>
                    </a:lnTo>
                    <a:lnTo>
                      <a:pt x="96" y="610"/>
                    </a:lnTo>
                    <a:lnTo>
                      <a:pt x="96" y="610"/>
                    </a:lnTo>
                    <a:lnTo>
                      <a:pt x="96" y="608"/>
                    </a:lnTo>
                    <a:lnTo>
                      <a:pt x="96" y="608"/>
                    </a:lnTo>
                    <a:lnTo>
                      <a:pt x="94" y="608"/>
                    </a:lnTo>
                    <a:lnTo>
                      <a:pt x="94" y="606"/>
                    </a:lnTo>
                    <a:lnTo>
                      <a:pt x="94" y="606"/>
                    </a:lnTo>
                    <a:lnTo>
                      <a:pt x="94" y="606"/>
                    </a:lnTo>
                    <a:lnTo>
                      <a:pt x="94" y="606"/>
                    </a:lnTo>
                    <a:lnTo>
                      <a:pt x="94" y="606"/>
                    </a:lnTo>
                    <a:lnTo>
                      <a:pt x="94" y="606"/>
                    </a:lnTo>
                    <a:lnTo>
                      <a:pt x="94" y="606"/>
                    </a:lnTo>
                    <a:lnTo>
                      <a:pt x="93" y="606"/>
                    </a:lnTo>
                    <a:lnTo>
                      <a:pt x="93" y="606"/>
                    </a:lnTo>
                    <a:lnTo>
                      <a:pt x="93" y="606"/>
                    </a:lnTo>
                    <a:lnTo>
                      <a:pt x="93" y="606"/>
                    </a:lnTo>
                    <a:lnTo>
                      <a:pt x="93" y="606"/>
                    </a:lnTo>
                    <a:lnTo>
                      <a:pt x="93" y="606"/>
                    </a:lnTo>
                    <a:lnTo>
                      <a:pt x="93" y="606"/>
                    </a:lnTo>
                    <a:lnTo>
                      <a:pt x="91" y="606"/>
                    </a:lnTo>
                    <a:lnTo>
                      <a:pt x="91" y="608"/>
                    </a:lnTo>
                    <a:lnTo>
                      <a:pt x="91" y="608"/>
                    </a:lnTo>
                    <a:lnTo>
                      <a:pt x="91" y="608"/>
                    </a:lnTo>
                    <a:lnTo>
                      <a:pt x="91" y="608"/>
                    </a:lnTo>
                    <a:lnTo>
                      <a:pt x="91" y="608"/>
                    </a:lnTo>
                    <a:lnTo>
                      <a:pt x="91" y="608"/>
                    </a:lnTo>
                    <a:lnTo>
                      <a:pt x="89" y="610"/>
                    </a:lnTo>
                    <a:lnTo>
                      <a:pt x="89" y="610"/>
                    </a:lnTo>
                    <a:lnTo>
                      <a:pt x="89" y="610"/>
                    </a:lnTo>
                    <a:lnTo>
                      <a:pt x="89" y="610"/>
                    </a:lnTo>
                    <a:lnTo>
                      <a:pt x="89" y="610"/>
                    </a:lnTo>
                    <a:lnTo>
                      <a:pt x="89" y="612"/>
                    </a:lnTo>
                    <a:lnTo>
                      <a:pt x="89" y="612"/>
                    </a:lnTo>
                    <a:lnTo>
                      <a:pt x="91" y="612"/>
                    </a:lnTo>
                    <a:lnTo>
                      <a:pt x="91" y="612"/>
                    </a:lnTo>
                    <a:lnTo>
                      <a:pt x="91" y="612"/>
                    </a:lnTo>
                    <a:lnTo>
                      <a:pt x="91" y="612"/>
                    </a:lnTo>
                    <a:lnTo>
                      <a:pt x="91" y="612"/>
                    </a:lnTo>
                    <a:lnTo>
                      <a:pt x="91" y="612"/>
                    </a:lnTo>
                    <a:lnTo>
                      <a:pt x="91" y="612"/>
                    </a:lnTo>
                    <a:lnTo>
                      <a:pt x="91" y="612"/>
                    </a:lnTo>
                    <a:lnTo>
                      <a:pt x="91" y="612"/>
                    </a:lnTo>
                    <a:lnTo>
                      <a:pt x="93" y="612"/>
                    </a:lnTo>
                    <a:lnTo>
                      <a:pt x="93" y="612"/>
                    </a:lnTo>
                    <a:lnTo>
                      <a:pt x="93" y="612"/>
                    </a:lnTo>
                    <a:lnTo>
                      <a:pt x="93" y="612"/>
                    </a:lnTo>
                    <a:lnTo>
                      <a:pt x="93" y="612"/>
                    </a:lnTo>
                    <a:lnTo>
                      <a:pt x="93" y="612"/>
                    </a:lnTo>
                    <a:lnTo>
                      <a:pt x="93" y="612"/>
                    </a:lnTo>
                    <a:lnTo>
                      <a:pt x="93" y="612"/>
                    </a:lnTo>
                    <a:lnTo>
                      <a:pt x="93" y="613"/>
                    </a:lnTo>
                    <a:lnTo>
                      <a:pt x="93" y="613"/>
                    </a:lnTo>
                    <a:lnTo>
                      <a:pt x="94" y="613"/>
                    </a:lnTo>
                    <a:lnTo>
                      <a:pt x="94" y="615"/>
                    </a:lnTo>
                    <a:lnTo>
                      <a:pt x="94" y="615"/>
                    </a:lnTo>
                    <a:lnTo>
                      <a:pt x="94" y="615"/>
                    </a:lnTo>
                    <a:lnTo>
                      <a:pt x="93" y="615"/>
                    </a:lnTo>
                    <a:lnTo>
                      <a:pt x="93" y="617"/>
                    </a:lnTo>
                    <a:lnTo>
                      <a:pt x="93" y="617"/>
                    </a:lnTo>
                    <a:lnTo>
                      <a:pt x="91" y="617"/>
                    </a:lnTo>
                    <a:lnTo>
                      <a:pt x="91" y="615"/>
                    </a:lnTo>
                    <a:lnTo>
                      <a:pt x="91" y="615"/>
                    </a:lnTo>
                    <a:lnTo>
                      <a:pt x="91" y="617"/>
                    </a:lnTo>
                    <a:lnTo>
                      <a:pt x="91" y="617"/>
                    </a:lnTo>
                    <a:lnTo>
                      <a:pt x="91" y="617"/>
                    </a:lnTo>
                    <a:lnTo>
                      <a:pt x="89" y="617"/>
                    </a:lnTo>
                    <a:lnTo>
                      <a:pt x="89" y="617"/>
                    </a:lnTo>
                    <a:lnTo>
                      <a:pt x="91" y="617"/>
                    </a:lnTo>
                    <a:lnTo>
                      <a:pt x="91" y="617"/>
                    </a:lnTo>
                    <a:lnTo>
                      <a:pt x="91" y="619"/>
                    </a:lnTo>
                    <a:lnTo>
                      <a:pt x="91" y="619"/>
                    </a:lnTo>
                    <a:lnTo>
                      <a:pt x="91" y="619"/>
                    </a:lnTo>
                    <a:lnTo>
                      <a:pt x="93" y="619"/>
                    </a:lnTo>
                    <a:lnTo>
                      <a:pt x="91" y="621"/>
                    </a:lnTo>
                    <a:lnTo>
                      <a:pt x="91" y="621"/>
                    </a:lnTo>
                    <a:lnTo>
                      <a:pt x="91" y="621"/>
                    </a:lnTo>
                    <a:lnTo>
                      <a:pt x="91" y="621"/>
                    </a:lnTo>
                    <a:lnTo>
                      <a:pt x="91" y="621"/>
                    </a:lnTo>
                    <a:lnTo>
                      <a:pt x="89" y="621"/>
                    </a:lnTo>
                    <a:lnTo>
                      <a:pt x="89" y="621"/>
                    </a:lnTo>
                    <a:lnTo>
                      <a:pt x="89" y="619"/>
                    </a:lnTo>
                    <a:lnTo>
                      <a:pt x="87" y="619"/>
                    </a:lnTo>
                    <a:lnTo>
                      <a:pt x="87" y="617"/>
                    </a:lnTo>
                    <a:lnTo>
                      <a:pt x="87" y="617"/>
                    </a:lnTo>
                    <a:lnTo>
                      <a:pt x="87" y="617"/>
                    </a:lnTo>
                    <a:lnTo>
                      <a:pt x="87" y="617"/>
                    </a:lnTo>
                    <a:lnTo>
                      <a:pt x="85" y="617"/>
                    </a:lnTo>
                    <a:lnTo>
                      <a:pt x="85" y="617"/>
                    </a:lnTo>
                    <a:lnTo>
                      <a:pt x="85" y="617"/>
                    </a:lnTo>
                    <a:lnTo>
                      <a:pt x="84" y="615"/>
                    </a:lnTo>
                    <a:lnTo>
                      <a:pt x="84" y="613"/>
                    </a:lnTo>
                    <a:lnTo>
                      <a:pt x="82" y="613"/>
                    </a:lnTo>
                    <a:lnTo>
                      <a:pt x="82" y="613"/>
                    </a:lnTo>
                    <a:lnTo>
                      <a:pt x="82" y="612"/>
                    </a:lnTo>
                    <a:lnTo>
                      <a:pt x="80" y="612"/>
                    </a:lnTo>
                    <a:lnTo>
                      <a:pt x="80" y="612"/>
                    </a:lnTo>
                    <a:lnTo>
                      <a:pt x="80" y="612"/>
                    </a:lnTo>
                    <a:lnTo>
                      <a:pt x="78" y="612"/>
                    </a:lnTo>
                    <a:lnTo>
                      <a:pt x="78" y="612"/>
                    </a:lnTo>
                    <a:lnTo>
                      <a:pt x="78" y="612"/>
                    </a:lnTo>
                    <a:lnTo>
                      <a:pt x="78" y="612"/>
                    </a:lnTo>
                    <a:lnTo>
                      <a:pt x="78" y="612"/>
                    </a:lnTo>
                    <a:lnTo>
                      <a:pt x="78" y="610"/>
                    </a:lnTo>
                    <a:lnTo>
                      <a:pt x="78" y="610"/>
                    </a:lnTo>
                    <a:lnTo>
                      <a:pt x="76" y="610"/>
                    </a:lnTo>
                    <a:lnTo>
                      <a:pt x="76" y="610"/>
                    </a:lnTo>
                    <a:lnTo>
                      <a:pt x="76" y="610"/>
                    </a:lnTo>
                    <a:lnTo>
                      <a:pt x="76" y="610"/>
                    </a:lnTo>
                    <a:lnTo>
                      <a:pt x="75" y="612"/>
                    </a:lnTo>
                    <a:lnTo>
                      <a:pt x="73" y="612"/>
                    </a:lnTo>
                    <a:lnTo>
                      <a:pt x="71" y="612"/>
                    </a:lnTo>
                    <a:lnTo>
                      <a:pt x="69" y="613"/>
                    </a:lnTo>
                    <a:lnTo>
                      <a:pt x="69" y="613"/>
                    </a:lnTo>
                    <a:lnTo>
                      <a:pt x="69" y="613"/>
                    </a:lnTo>
                    <a:lnTo>
                      <a:pt x="69" y="613"/>
                    </a:lnTo>
                    <a:lnTo>
                      <a:pt x="69" y="613"/>
                    </a:lnTo>
                    <a:lnTo>
                      <a:pt x="69" y="615"/>
                    </a:lnTo>
                    <a:lnTo>
                      <a:pt x="67" y="615"/>
                    </a:lnTo>
                    <a:lnTo>
                      <a:pt x="67" y="615"/>
                    </a:lnTo>
                    <a:lnTo>
                      <a:pt x="67" y="615"/>
                    </a:lnTo>
                    <a:lnTo>
                      <a:pt x="67" y="617"/>
                    </a:lnTo>
                    <a:lnTo>
                      <a:pt x="69" y="617"/>
                    </a:lnTo>
                    <a:lnTo>
                      <a:pt x="69" y="617"/>
                    </a:lnTo>
                    <a:lnTo>
                      <a:pt x="69" y="617"/>
                    </a:lnTo>
                    <a:lnTo>
                      <a:pt x="71" y="617"/>
                    </a:lnTo>
                    <a:lnTo>
                      <a:pt x="71" y="617"/>
                    </a:lnTo>
                    <a:lnTo>
                      <a:pt x="71" y="619"/>
                    </a:lnTo>
                    <a:lnTo>
                      <a:pt x="71" y="619"/>
                    </a:lnTo>
                    <a:lnTo>
                      <a:pt x="69" y="619"/>
                    </a:lnTo>
                    <a:lnTo>
                      <a:pt x="69" y="619"/>
                    </a:lnTo>
                    <a:lnTo>
                      <a:pt x="67" y="619"/>
                    </a:lnTo>
                    <a:lnTo>
                      <a:pt x="67" y="619"/>
                    </a:lnTo>
                    <a:lnTo>
                      <a:pt x="67" y="619"/>
                    </a:lnTo>
                    <a:lnTo>
                      <a:pt x="67" y="619"/>
                    </a:lnTo>
                    <a:lnTo>
                      <a:pt x="67" y="619"/>
                    </a:lnTo>
                    <a:lnTo>
                      <a:pt x="67" y="619"/>
                    </a:lnTo>
                    <a:lnTo>
                      <a:pt x="66" y="621"/>
                    </a:lnTo>
                    <a:lnTo>
                      <a:pt x="66" y="621"/>
                    </a:lnTo>
                    <a:lnTo>
                      <a:pt x="66" y="621"/>
                    </a:lnTo>
                    <a:lnTo>
                      <a:pt x="66" y="622"/>
                    </a:lnTo>
                    <a:lnTo>
                      <a:pt x="67" y="622"/>
                    </a:lnTo>
                    <a:lnTo>
                      <a:pt x="67" y="624"/>
                    </a:lnTo>
                    <a:lnTo>
                      <a:pt x="67" y="624"/>
                    </a:lnTo>
                    <a:lnTo>
                      <a:pt x="67" y="624"/>
                    </a:lnTo>
                    <a:lnTo>
                      <a:pt x="67" y="626"/>
                    </a:lnTo>
                    <a:lnTo>
                      <a:pt x="67" y="626"/>
                    </a:lnTo>
                    <a:lnTo>
                      <a:pt x="66" y="626"/>
                    </a:lnTo>
                    <a:lnTo>
                      <a:pt x="66" y="626"/>
                    </a:lnTo>
                    <a:lnTo>
                      <a:pt x="64" y="626"/>
                    </a:lnTo>
                    <a:lnTo>
                      <a:pt x="64" y="626"/>
                    </a:lnTo>
                    <a:lnTo>
                      <a:pt x="64" y="626"/>
                    </a:lnTo>
                    <a:lnTo>
                      <a:pt x="64" y="626"/>
                    </a:lnTo>
                    <a:lnTo>
                      <a:pt x="64" y="626"/>
                    </a:lnTo>
                    <a:lnTo>
                      <a:pt x="62" y="626"/>
                    </a:lnTo>
                    <a:lnTo>
                      <a:pt x="62" y="624"/>
                    </a:lnTo>
                    <a:lnTo>
                      <a:pt x="60" y="622"/>
                    </a:lnTo>
                    <a:lnTo>
                      <a:pt x="60" y="622"/>
                    </a:lnTo>
                    <a:lnTo>
                      <a:pt x="60" y="621"/>
                    </a:lnTo>
                    <a:lnTo>
                      <a:pt x="60" y="621"/>
                    </a:lnTo>
                    <a:lnTo>
                      <a:pt x="60" y="621"/>
                    </a:lnTo>
                    <a:lnTo>
                      <a:pt x="58" y="619"/>
                    </a:lnTo>
                    <a:lnTo>
                      <a:pt x="58" y="619"/>
                    </a:lnTo>
                    <a:lnTo>
                      <a:pt x="58" y="619"/>
                    </a:lnTo>
                    <a:lnTo>
                      <a:pt x="58" y="619"/>
                    </a:lnTo>
                    <a:lnTo>
                      <a:pt x="58" y="617"/>
                    </a:lnTo>
                    <a:lnTo>
                      <a:pt x="58" y="617"/>
                    </a:lnTo>
                    <a:lnTo>
                      <a:pt x="58" y="617"/>
                    </a:lnTo>
                    <a:lnTo>
                      <a:pt x="58" y="617"/>
                    </a:lnTo>
                    <a:lnTo>
                      <a:pt x="58" y="615"/>
                    </a:lnTo>
                    <a:lnTo>
                      <a:pt x="58" y="615"/>
                    </a:lnTo>
                    <a:lnTo>
                      <a:pt x="58" y="615"/>
                    </a:lnTo>
                    <a:lnTo>
                      <a:pt x="58" y="615"/>
                    </a:lnTo>
                    <a:lnTo>
                      <a:pt x="58" y="613"/>
                    </a:lnTo>
                    <a:lnTo>
                      <a:pt x="58" y="613"/>
                    </a:lnTo>
                    <a:lnTo>
                      <a:pt x="58" y="613"/>
                    </a:lnTo>
                    <a:lnTo>
                      <a:pt x="58" y="613"/>
                    </a:lnTo>
                    <a:lnTo>
                      <a:pt x="56" y="612"/>
                    </a:lnTo>
                    <a:lnTo>
                      <a:pt x="56" y="612"/>
                    </a:lnTo>
                    <a:lnTo>
                      <a:pt x="56" y="610"/>
                    </a:lnTo>
                    <a:lnTo>
                      <a:pt x="56" y="610"/>
                    </a:lnTo>
                    <a:lnTo>
                      <a:pt x="55" y="610"/>
                    </a:lnTo>
                    <a:lnTo>
                      <a:pt x="55" y="608"/>
                    </a:lnTo>
                    <a:lnTo>
                      <a:pt x="55" y="608"/>
                    </a:lnTo>
                    <a:lnTo>
                      <a:pt x="55" y="608"/>
                    </a:lnTo>
                    <a:lnTo>
                      <a:pt x="53" y="608"/>
                    </a:lnTo>
                    <a:lnTo>
                      <a:pt x="53" y="608"/>
                    </a:lnTo>
                    <a:lnTo>
                      <a:pt x="53" y="610"/>
                    </a:lnTo>
                    <a:lnTo>
                      <a:pt x="53" y="610"/>
                    </a:lnTo>
                    <a:lnTo>
                      <a:pt x="51" y="610"/>
                    </a:lnTo>
                    <a:lnTo>
                      <a:pt x="49" y="612"/>
                    </a:lnTo>
                    <a:lnTo>
                      <a:pt x="49" y="612"/>
                    </a:lnTo>
                    <a:lnTo>
                      <a:pt x="47" y="612"/>
                    </a:lnTo>
                    <a:lnTo>
                      <a:pt x="47" y="612"/>
                    </a:lnTo>
                    <a:lnTo>
                      <a:pt x="47" y="613"/>
                    </a:lnTo>
                    <a:lnTo>
                      <a:pt x="47" y="613"/>
                    </a:lnTo>
                    <a:lnTo>
                      <a:pt x="47" y="613"/>
                    </a:lnTo>
                    <a:lnTo>
                      <a:pt x="49" y="615"/>
                    </a:lnTo>
                    <a:lnTo>
                      <a:pt x="49" y="615"/>
                    </a:lnTo>
                    <a:lnTo>
                      <a:pt x="51" y="615"/>
                    </a:lnTo>
                    <a:lnTo>
                      <a:pt x="51" y="617"/>
                    </a:lnTo>
                    <a:lnTo>
                      <a:pt x="51" y="617"/>
                    </a:lnTo>
                    <a:lnTo>
                      <a:pt x="51" y="617"/>
                    </a:lnTo>
                    <a:lnTo>
                      <a:pt x="51" y="617"/>
                    </a:lnTo>
                    <a:lnTo>
                      <a:pt x="51" y="619"/>
                    </a:lnTo>
                    <a:lnTo>
                      <a:pt x="51" y="619"/>
                    </a:lnTo>
                    <a:lnTo>
                      <a:pt x="49" y="619"/>
                    </a:lnTo>
                    <a:lnTo>
                      <a:pt x="49" y="619"/>
                    </a:lnTo>
                    <a:lnTo>
                      <a:pt x="49" y="619"/>
                    </a:lnTo>
                    <a:lnTo>
                      <a:pt x="49" y="619"/>
                    </a:lnTo>
                    <a:lnTo>
                      <a:pt x="47" y="619"/>
                    </a:lnTo>
                    <a:lnTo>
                      <a:pt x="47" y="619"/>
                    </a:lnTo>
                    <a:lnTo>
                      <a:pt x="46" y="619"/>
                    </a:lnTo>
                    <a:lnTo>
                      <a:pt x="46" y="619"/>
                    </a:lnTo>
                    <a:lnTo>
                      <a:pt x="46" y="619"/>
                    </a:lnTo>
                    <a:lnTo>
                      <a:pt x="44" y="619"/>
                    </a:lnTo>
                    <a:lnTo>
                      <a:pt x="44" y="617"/>
                    </a:lnTo>
                    <a:lnTo>
                      <a:pt x="44" y="617"/>
                    </a:lnTo>
                    <a:lnTo>
                      <a:pt x="44" y="617"/>
                    </a:lnTo>
                    <a:lnTo>
                      <a:pt x="44" y="617"/>
                    </a:lnTo>
                    <a:lnTo>
                      <a:pt x="42" y="615"/>
                    </a:lnTo>
                    <a:lnTo>
                      <a:pt x="42" y="615"/>
                    </a:lnTo>
                    <a:lnTo>
                      <a:pt x="42" y="615"/>
                    </a:lnTo>
                    <a:lnTo>
                      <a:pt x="42" y="615"/>
                    </a:lnTo>
                    <a:lnTo>
                      <a:pt x="42" y="615"/>
                    </a:lnTo>
                    <a:lnTo>
                      <a:pt x="40" y="615"/>
                    </a:lnTo>
                    <a:lnTo>
                      <a:pt x="40" y="615"/>
                    </a:lnTo>
                    <a:lnTo>
                      <a:pt x="40" y="613"/>
                    </a:lnTo>
                    <a:lnTo>
                      <a:pt x="38" y="613"/>
                    </a:lnTo>
                    <a:lnTo>
                      <a:pt x="38" y="612"/>
                    </a:lnTo>
                    <a:lnTo>
                      <a:pt x="38" y="612"/>
                    </a:lnTo>
                    <a:lnTo>
                      <a:pt x="37" y="612"/>
                    </a:lnTo>
                    <a:lnTo>
                      <a:pt x="37" y="610"/>
                    </a:lnTo>
                    <a:lnTo>
                      <a:pt x="37" y="610"/>
                    </a:lnTo>
                    <a:lnTo>
                      <a:pt x="37" y="610"/>
                    </a:lnTo>
                    <a:lnTo>
                      <a:pt x="35" y="608"/>
                    </a:lnTo>
                    <a:lnTo>
                      <a:pt x="35" y="608"/>
                    </a:lnTo>
                    <a:lnTo>
                      <a:pt x="35" y="608"/>
                    </a:lnTo>
                    <a:lnTo>
                      <a:pt x="33" y="608"/>
                    </a:lnTo>
                    <a:lnTo>
                      <a:pt x="33" y="608"/>
                    </a:lnTo>
                    <a:lnTo>
                      <a:pt x="33" y="608"/>
                    </a:lnTo>
                    <a:lnTo>
                      <a:pt x="31" y="608"/>
                    </a:lnTo>
                    <a:lnTo>
                      <a:pt x="31" y="608"/>
                    </a:lnTo>
                    <a:lnTo>
                      <a:pt x="31" y="608"/>
                    </a:lnTo>
                    <a:lnTo>
                      <a:pt x="31" y="610"/>
                    </a:lnTo>
                    <a:lnTo>
                      <a:pt x="29" y="610"/>
                    </a:lnTo>
                    <a:lnTo>
                      <a:pt x="29" y="612"/>
                    </a:lnTo>
                    <a:lnTo>
                      <a:pt x="28" y="612"/>
                    </a:lnTo>
                    <a:lnTo>
                      <a:pt x="26" y="613"/>
                    </a:lnTo>
                    <a:lnTo>
                      <a:pt x="26" y="613"/>
                    </a:lnTo>
                    <a:lnTo>
                      <a:pt x="26" y="613"/>
                    </a:lnTo>
                    <a:lnTo>
                      <a:pt x="26" y="617"/>
                    </a:lnTo>
                    <a:lnTo>
                      <a:pt x="28" y="619"/>
                    </a:lnTo>
                    <a:lnTo>
                      <a:pt x="28" y="621"/>
                    </a:lnTo>
                    <a:lnTo>
                      <a:pt x="28" y="621"/>
                    </a:lnTo>
                    <a:lnTo>
                      <a:pt x="29" y="621"/>
                    </a:lnTo>
                    <a:lnTo>
                      <a:pt x="29" y="622"/>
                    </a:lnTo>
                    <a:lnTo>
                      <a:pt x="29" y="622"/>
                    </a:lnTo>
                    <a:lnTo>
                      <a:pt x="29" y="622"/>
                    </a:lnTo>
                    <a:lnTo>
                      <a:pt x="29" y="622"/>
                    </a:lnTo>
                    <a:lnTo>
                      <a:pt x="29" y="622"/>
                    </a:lnTo>
                    <a:lnTo>
                      <a:pt x="29" y="622"/>
                    </a:lnTo>
                    <a:lnTo>
                      <a:pt x="29" y="622"/>
                    </a:lnTo>
                    <a:lnTo>
                      <a:pt x="31" y="622"/>
                    </a:lnTo>
                    <a:lnTo>
                      <a:pt x="31" y="622"/>
                    </a:lnTo>
                    <a:lnTo>
                      <a:pt x="31" y="622"/>
                    </a:lnTo>
                    <a:lnTo>
                      <a:pt x="31" y="622"/>
                    </a:lnTo>
                    <a:lnTo>
                      <a:pt x="33" y="622"/>
                    </a:lnTo>
                    <a:lnTo>
                      <a:pt x="33" y="622"/>
                    </a:lnTo>
                    <a:lnTo>
                      <a:pt x="33" y="624"/>
                    </a:lnTo>
                    <a:lnTo>
                      <a:pt x="31" y="626"/>
                    </a:lnTo>
                    <a:lnTo>
                      <a:pt x="31" y="626"/>
                    </a:lnTo>
                    <a:lnTo>
                      <a:pt x="31" y="626"/>
                    </a:lnTo>
                    <a:lnTo>
                      <a:pt x="31" y="626"/>
                    </a:lnTo>
                    <a:lnTo>
                      <a:pt x="31" y="626"/>
                    </a:lnTo>
                    <a:lnTo>
                      <a:pt x="31" y="626"/>
                    </a:lnTo>
                    <a:lnTo>
                      <a:pt x="31" y="626"/>
                    </a:lnTo>
                    <a:lnTo>
                      <a:pt x="31" y="626"/>
                    </a:lnTo>
                    <a:lnTo>
                      <a:pt x="29" y="626"/>
                    </a:lnTo>
                    <a:lnTo>
                      <a:pt x="29" y="624"/>
                    </a:lnTo>
                    <a:lnTo>
                      <a:pt x="29" y="624"/>
                    </a:lnTo>
                    <a:lnTo>
                      <a:pt x="29" y="624"/>
                    </a:lnTo>
                    <a:lnTo>
                      <a:pt x="29" y="624"/>
                    </a:lnTo>
                    <a:lnTo>
                      <a:pt x="28" y="624"/>
                    </a:lnTo>
                    <a:lnTo>
                      <a:pt x="28" y="624"/>
                    </a:lnTo>
                    <a:lnTo>
                      <a:pt x="26" y="624"/>
                    </a:lnTo>
                    <a:lnTo>
                      <a:pt x="26" y="624"/>
                    </a:lnTo>
                    <a:lnTo>
                      <a:pt x="26" y="624"/>
                    </a:lnTo>
                    <a:lnTo>
                      <a:pt x="26" y="624"/>
                    </a:lnTo>
                    <a:lnTo>
                      <a:pt x="26" y="624"/>
                    </a:lnTo>
                    <a:lnTo>
                      <a:pt x="26" y="624"/>
                    </a:lnTo>
                    <a:lnTo>
                      <a:pt x="26" y="622"/>
                    </a:lnTo>
                    <a:lnTo>
                      <a:pt x="26" y="622"/>
                    </a:lnTo>
                    <a:lnTo>
                      <a:pt x="24" y="622"/>
                    </a:lnTo>
                    <a:lnTo>
                      <a:pt x="24" y="622"/>
                    </a:lnTo>
                    <a:lnTo>
                      <a:pt x="24" y="622"/>
                    </a:lnTo>
                    <a:lnTo>
                      <a:pt x="24" y="622"/>
                    </a:lnTo>
                    <a:lnTo>
                      <a:pt x="24" y="622"/>
                    </a:lnTo>
                    <a:lnTo>
                      <a:pt x="22" y="624"/>
                    </a:lnTo>
                    <a:lnTo>
                      <a:pt x="22" y="624"/>
                    </a:lnTo>
                    <a:lnTo>
                      <a:pt x="22" y="624"/>
                    </a:lnTo>
                    <a:lnTo>
                      <a:pt x="20" y="624"/>
                    </a:lnTo>
                    <a:lnTo>
                      <a:pt x="20" y="624"/>
                    </a:lnTo>
                    <a:lnTo>
                      <a:pt x="20" y="624"/>
                    </a:lnTo>
                    <a:lnTo>
                      <a:pt x="20" y="624"/>
                    </a:lnTo>
                    <a:lnTo>
                      <a:pt x="20" y="624"/>
                    </a:lnTo>
                    <a:lnTo>
                      <a:pt x="18" y="624"/>
                    </a:lnTo>
                    <a:lnTo>
                      <a:pt x="18" y="624"/>
                    </a:lnTo>
                    <a:lnTo>
                      <a:pt x="18" y="624"/>
                    </a:lnTo>
                    <a:lnTo>
                      <a:pt x="18" y="624"/>
                    </a:lnTo>
                    <a:lnTo>
                      <a:pt x="17" y="622"/>
                    </a:lnTo>
                    <a:lnTo>
                      <a:pt x="17" y="622"/>
                    </a:lnTo>
                    <a:lnTo>
                      <a:pt x="17" y="621"/>
                    </a:lnTo>
                    <a:lnTo>
                      <a:pt x="17" y="619"/>
                    </a:lnTo>
                    <a:lnTo>
                      <a:pt x="18" y="617"/>
                    </a:lnTo>
                    <a:lnTo>
                      <a:pt x="20" y="615"/>
                    </a:lnTo>
                    <a:lnTo>
                      <a:pt x="20" y="613"/>
                    </a:lnTo>
                    <a:lnTo>
                      <a:pt x="20" y="613"/>
                    </a:lnTo>
                    <a:lnTo>
                      <a:pt x="20" y="613"/>
                    </a:lnTo>
                    <a:lnTo>
                      <a:pt x="20" y="613"/>
                    </a:lnTo>
                    <a:lnTo>
                      <a:pt x="20" y="613"/>
                    </a:lnTo>
                    <a:lnTo>
                      <a:pt x="18" y="612"/>
                    </a:lnTo>
                    <a:lnTo>
                      <a:pt x="17" y="608"/>
                    </a:lnTo>
                    <a:lnTo>
                      <a:pt x="15" y="608"/>
                    </a:lnTo>
                    <a:lnTo>
                      <a:pt x="15" y="606"/>
                    </a:lnTo>
                    <a:lnTo>
                      <a:pt x="15" y="604"/>
                    </a:lnTo>
                    <a:lnTo>
                      <a:pt x="15" y="604"/>
                    </a:lnTo>
                    <a:lnTo>
                      <a:pt x="18" y="601"/>
                    </a:lnTo>
                    <a:lnTo>
                      <a:pt x="18" y="599"/>
                    </a:lnTo>
                    <a:lnTo>
                      <a:pt x="18" y="599"/>
                    </a:lnTo>
                    <a:lnTo>
                      <a:pt x="18" y="599"/>
                    </a:lnTo>
                    <a:lnTo>
                      <a:pt x="18" y="599"/>
                    </a:lnTo>
                    <a:lnTo>
                      <a:pt x="18" y="597"/>
                    </a:lnTo>
                    <a:lnTo>
                      <a:pt x="15" y="594"/>
                    </a:lnTo>
                    <a:lnTo>
                      <a:pt x="13" y="592"/>
                    </a:lnTo>
                    <a:lnTo>
                      <a:pt x="13" y="590"/>
                    </a:lnTo>
                    <a:lnTo>
                      <a:pt x="11" y="590"/>
                    </a:lnTo>
                    <a:lnTo>
                      <a:pt x="8" y="590"/>
                    </a:lnTo>
                    <a:lnTo>
                      <a:pt x="6" y="590"/>
                    </a:lnTo>
                    <a:lnTo>
                      <a:pt x="2" y="590"/>
                    </a:lnTo>
                    <a:lnTo>
                      <a:pt x="2" y="592"/>
                    </a:lnTo>
                    <a:lnTo>
                      <a:pt x="2" y="592"/>
                    </a:lnTo>
                    <a:lnTo>
                      <a:pt x="2" y="590"/>
                    </a:lnTo>
                    <a:lnTo>
                      <a:pt x="2" y="590"/>
                    </a:lnTo>
                    <a:lnTo>
                      <a:pt x="2" y="590"/>
                    </a:lnTo>
                    <a:lnTo>
                      <a:pt x="0" y="590"/>
                    </a:lnTo>
                    <a:lnTo>
                      <a:pt x="0" y="588"/>
                    </a:lnTo>
                    <a:lnTo>
                      <a:pt x="2" y="586"/>
                    </a:lnTo>
                    <a:lnTo>
                      <a:pt x="2" y="584"/>
                    </a:lnTo>
                    <a:lnTo>
                      <a:pt x="4" y="583"/>
                    </a:lnTo>
                    <a:lnTo>
                      <a:pt x="6" y="583"/>
                    </a:lnTo>
                    <a:lnTo>
                      <a:pt x="11" y="581"/>
                    </a:lnTo>
                    <a:lnTo>
                      <a:pt x="15" y="579"/>
                    </a:lnTo>
                    <a:lnTo>
                      <a:pt x="15" y="579"/>
                    </a:lnTo>
                    <a:lnTo>
                      <a:pt x="17" y="579"/>
                    </a:lnTo>
                    <a:lnTo>
                      <a:pt x="17" y="579"/>
                    </a:lnTo>
                    <a:lnTo>
                      <a:pt x="17" y="581"/>
                    </a:lnTo>
                    <a:lnTo>
                      <a:pt x="18" y="581"/>
                    </a:lnTo>
                    <a:lnTo>
                      <a:pt x="22" y="583"/>
                    </a:lnTo>
                    <a:lnTo>
                      <a:pt x="24" y="584"/>
                    </a:lnTo>
                    <a:lnTo>
                      <a:pt x="24" y="584"/>
                    </a:lnTo>
                    <a:lnTo>
                      <a:pt x="26" y="586"/>
                    </a:lnTo>
                    <a:lnTo>
                      <a:pt x="28" y="588"/>
                    </a:lnTo>
                    <a:lnTo>
                      <a:pt x="28" y="590"/>
                    </a:lnTo>
                    <a:lnTo>
                      <a:pt x="29" y="592"/>
                    </a:lnTo>
                    <a:lnTo>
                      <a:pt x="29" y="592"/>
                    </a:lnTo>
                    <a:lnTo>
                      <a:pt x="31" y="592"/>
                    </a:lnTo>
                    <a:lnTo>
                      <a:pt x="33" y="592"/>
                    </a:lnTo>
                    <a:lnTo>
                      <a:pt x="35" y="592"/>
                    </a:lnTo>
                    <a:lnTo>
                      <a:pt x="35" y="592"/>
                    </a:lnTo>
                    <a:lnTo>
                      <a:pt x="35" y="590"/>
                    </a:lnTo>
                    <a:lnTo>
                      <a:pt x="35" y="590"/>
                    </a:lnTo>
                    <a:lnTo>
                      <a:pt x="37" y="586"/>
                    </a:lnTo>
                    <a:lnTo>
                      <a:pt x="37" y="586"/>
                    </a:lnTo>
                    <a:lnTo>
                      <a:pt x="37" y="584"/>
                    </a:lnTo>
                    <a:lnTo>
                      <a:pt x="38" y="583"/>
                    </a:lnTo>
                    <a:lnTo>
                      <a:pt x="38" y="583"/>
                    </a:lnTo>
                    <a:lnTo>
                      <a:pt x="40" y="579"/>
                    </a:lnTo>
                    <a:lnTo>
                      <a:pt x="40" y="579"/>
                    </a:lnTo>
                    <a:lnTo>
                      <a:pt x="40" y="579"/>
                    </a:lnTo>
                    <a:lnTo>
                      <a:pt x="42" y="579"/>
                    </a:lnTo>
                    <a:lnTo>
                      <a:pt x="42" y="579"/>
                    </a:lnTo>
                    <a:lnTo>
                      <a:pt x="44" y="579"/>
                    </a:lnTo>
                    <a:lnTo>
                      <a:pt x="44" y="579"/>
                    </a:lnTo>
                    <a:lnTo>
                      <a:pt x="44" y="579"/>
                    </a:lnTo>
                    <a:lnTo>
                      <a:pt x="44" y="579"/>
                    </a:lnTo>
                    <a:lnTo>
                      <a:pt x="44" y="579"/>
                    </a:lnTo>
                    <a:lnTo>
                      <a:pt x="44" y="581"/>
                    </a:lnTo>
                    <a:lnTo>
                      <a:pt x="44" y="581"/>
                    </a:lnTo>
                    <a:lnTo>
                      <a:pt x="44" y="581"/>
                    </a:lnTo>
                    <a:lnTo>
                      <a:pt x="44" y="581"/>
                    </a:lnTo>
                    <a:lnTo>
                      <a:pt x="46" y="581"/>
                    </a:lnTo>
                    <a:lnTo>
                      <a:pt x="49" y="581"/>
                    </a:lnTo>
                    <a:lnTo>
                      <a:pt x="51" y="581"/>
                    </a:lnTo>
                    <a:lnTo>
                      <a:pt x="53" y="581"/>
                    </a:lnTo>
                    <a:lnTo>
                      <a:pt x="53" y="581"/>
                    </a:lnTo>
                    <a:lnTo>
                      <a:pt x="53" y="581"/>
                    </a:lnTo>
                    <a:lnTo>
                      <a:pt x="53" y="581"/>
                    </a:lnTo>
                    <a:lnTo>
                      <a:pt x="55" y="581"/>
                    </a:lnTo>
                    <a:lnTo>
                      <a:pt x="55" y="579"/>
                    </a:lnTo>
                    <a:lnTo>
                      <a:pt x="55" y="579"/>
                    </a:lnTo>
                    <a:lnTo>
                      <a:pt x="55" y="579"/>
                    </a:lnTo>
                    <a:lnTo>
                      <a:pt x="56" y="577"/>
                    </a:lnTo>
                    <a:lnTo>
                      <a:pt x="56" y="577"/>
                    </a:lnTo>
                    <a:lnTo>
                      <a:pt x="56" y="574"/>
                    </a:lnTo>
                    <a:lnTo>
                      <a:pt x="58" y="572"/>
                    </a:lnTo>
                    <a:lnTo>
                      <a:pt x="58" y="572"/>
                    </a:lnTo>
                    <a:lnTo>
                      <a:pt x="58" y="572"/>
                    </a:lnTo>
                    <a:lnTo>
                      <a:pt x="58" y="572"/>
                    </a:lnTo>
                    <a:lnTo>
                      <a:pt x="56" y="572"/>
                    </a:lnTo>
                    <a:lnTo>
                      <a:pt x="56" y="570"/>
                    </a:lnTo>
                    <a:lnTo>
                      <a:pt x="55" y="570"/>
                    </a:lnTo>
                    <a:lnTo>
                      <a:pt x="55" y="568"/>
                    </a:lnTo>
                    <a:lnTo>
                      <a:pt x="55" y="568"/>
                    </a:lnTo>
                    <a:lnTo>
                      <a:pt x="55" y="566"/>
                    </a:lnTo>
                    <a:lnTo>
                      <a:pt x="55" y="566"/>
                    </a:lnTo>
                    <a:lnTo>
                      <a:pt x="55" y="565"/>
                    </a:lnTo>
                    <a:lnTo>
                      <a:pt x="55" y="565"/>
                    </a:lnTo>
                    <a:lnTo>
                      <a:pt x="56" y="563"/>
                    </a:lnTo>
                    <a:lnTo>
                      <a:pt x="56" y="563"/>
                    </a:lnTo>
                    <a:lnTo>
                      <a:pt x="56" y="563"/>
                    </a:lnTo>
                    <a:lnTo>
                      <a:pt x="56" y="563"/>
                    </a:lnTo>
                    <a:lnTo>
                      <a:pt x="56" y="563"/>
                    </a:lnTo>
                    <a:lnTo>
                      <a:pt x="56" y="561"/>
                    </a:lnTo>
                    <a:lnTo>
                      <a:pt x="56" y="561"/>
                    </a:lnTo>
                    <a:lnTo>
                      <a:pt x="55" y="561"/>
                    </a:lnTo>
                    <a:lnTo>
                      <a:pt x="53" y="559"/>
                    </a:lnTo>
                    <a:lnTo>
                      <a:pt x="53" y="559"/>
                    </a:lnTo>
                    <a:lnTo>
                      <a:pt x="51" y="557"/>
                    </a:lnTo>
                    <a:lnTo>
                      <a:pt x="46" y="559"/>
                    </a:lnTo>
                    <a:lnTo>
                      <a:pt x="44" y="557"/>
                    </a:lnTo>
                    <a:lnTo>
                      <a:pt x="42" y="557"/>
                    </a:lnTo>
                    <a:lnTo>
                      <a:pt x="42" y="557"/>
                    </a:lnTo>
                    <a:lnTo>
                      <a:pt x="40" y="556"/>
                    </a:lnTo>
                    <a:lnTo>
                      <a:pt x="37" y="550"/>
                    </a:lnTo>
                    <a:lnTo>
                      <a:pt x="35" y="548"/>
                    </a:lnTo>
                    <a:lnTo>
                      <a:pt x="35" y="546"/>
                    </a:lnTo>
                    <a:lnTo>
                      <a:pt x="33" y="546"/>
                    </a:lnTo>
                    <a:lnTo>
                      <a:pt x="31" y="546"/>
                    </a:lnTo>
                    <a:lnTo>
                      <a:pt x="31" y="546"/>
                    </a:lnTo>
                    <a:lnTo>
                      <a:pt x="29" y="548"/>
                    </a:lnTo>
                    <a:lnTo>
                      <a:pt x="24" y="554"/>
                    </a:lnTo>
                    <a:lnTo>
                      <a:pt x="24" y="556"/>
                    </a:lnTo>
                    <a:lnTo>
                      <a:pt x="22" y="556"/>
                    </a:lnTo>
                    <a:lnTo>
                      <a:pt x="22" y="556"/>
                    </a:lnTo>
                    <a:lnTo>
                      <a:pt x="20" y="554"/>
                    </a:lnTo>
                    <a:lnTo>
                      <a:pt x="20" y="554"/>
                    </a:lnTo>
                    <a:lnTo>
                      <a:pt x="20" y="552"/>
                    </a:lnTo>
                    <a:lnTo>
                      <a:pt x="20" y="550"/>
                    </a:lnTo>
                    <a:lnTo>
                      <a:pt x="22" y="548"/>
                    </a:lnTo>
                    <a:lnTo>
                      <a:pt x="22" y="546"/>
                    </a:lnTo>
                    <a:lnTo>
                      <a:pt x="20" y="546"/>
                    </a:lnTo>
                    <a:lnTo>
                      <a:pt x="20" y="546"/>
                    </a:lnTo>
                    <a:lnTo>
                      <a:pt x="17" y="546"/>
                    </a:lnTo>
                    <a:lnTo>
                      <a:pt x="17" y="546"/>
                    </a:lnTo>
                    <a:lnTo>
                      <a:pt x="13" y="546"/>
                    </a:lnTo>
                    <a:lnTo>
                      <a:pt x="11" y="546"/>
                    </a:lnTo>
                    <a:lnTo>
                      <a:pt x="11" y="548"/>
                    </a:lnTo>
                    <a:lnTo>
                      <a:pt x="9" y="546"/>
                    </a:lnTo>
                    <a:lnTo>
                      <a:pt x="9" y="546"/>
                    </a:lnTo>
                    <a:lnTo>
                      <a:pt x="8" y="546"/>
                    </a:lnTo>
                    <a:lnTo>
                      <a:pt x="8" y="545"/>
                    </a:lnTo>
                    <a:lnTo>
                      <a:pt x="8" y="543"/>
                    </a:lnTo>
                    <a:lnTo>
                      <a:pt x="8" y="541"/>
                    </a:lnTo>
                    <a:lnTo>
                      <a:pt x="6" y="537"/>
                    </a:lnTo>
                    <a:lnTo>
                      <a:pt x="6" y="534"/>
                    </a:lnTo>
                    <a:lnTo>
                      <a:pt x="4" y="532"/>
                    </a:lnTo>
                    <a:lnTo>
                      <a:pt x="4" y="530"/>
                    </a:lnTo>
                    <a:lnTo>
                      <a:pt x="4" y="530"/>
                    </a:lnTo>
                    <a:lnTo>
                      <a:pt x="4" y="530"/>
                    </a:lnTo>
                    <a:lnTo>
                      <a:pt x="6" y="530"/>
                    </a:lnTo>
                    <a:lnTo>
                      <a:pt x="8" y="530"/>
                    </a:lnTo>
                    <a:lnTo>
                      <a:pt x="9" y="530"/>
                    </a:lnTo>
                    <a:lnTo>
                      <a:pt x="13" y="528"/>
                    </a:lnTo>
                    <a:lnTo>
                      <a:pt x="15" y="527"/>
                    </a:lnTo>
                    <a:lnTo>
                      <a:pt x="15" y="527"/>
                    </a:lnTo>
                    <a:lnTo>
                      <a:pt x="15" y="527"/>
                    </a:lnTo>
                    <a:lnTo>
                      <a:pt x="15" y="527"/>
                    </a:lnTo>
                    <a:lnTo>
                      <a:pt x="15" y="525"/>
                    </a:lnTo>
                    <a:lnTo>
                      <a:pt x="17" y="525"/>
                    </a:lnTo>
                    <a:lnTo>
                      <a:pt x="18" y="525"/>
                    </a:lnTo>
                    <a:lnTo>
                      <a:pt x="20" y="525"/>
                    </a:lnTo>
                    <a:lnTo>
                      <a:pt x="20" y="525"/>
                    </a:lnTo>
                    <a:lnTo>
                      <a:pt x="22" y="528"/>
                    </a:lnTo>
                    <a:lnTo>
                      <a:pt x="22" y="528"/>
                    </a:lnTo>
                    <a:lnTo>
                      <a:pt x="22" y="530"/>
                    </a:lnTo>
                    <a:lnTo>
                      <a:pt x="24" y="532"/>
                    </a:lnTo>
                    <a:lnTo>
                      <a:pt x="26" y="534"/>
                    </a:lnTo>
                    <a:lnTo>
                      <a:pt x="28" y="536"/>
                    </a:lnTo>
                    <a:lnTo>
                      <a:pt x="29" y="536"/>
                    </a:lnTo>
                    <a:lnTo>
                      <a:pt x="31" y="536"/>
                    </a:lnTo>
                    <a:lnTo>
                      <a:pt x="31" y="534"/>
                    </a:lnTo>
                    <a:lnTo>
                      <a:pt x="35" y="532"/>
                    </a:lnTo>
                    <a:lnTo>
                      <a:pt x="35" y="532"/>
                    </a:lnTo>
                    <a:lnTo>
                      <a:pt x="37" y="532"/>
                    </a:lnTo>
                    <a:lnTo>
                      <a:pt x="38" y="532"/>
                    </a:lnTo>
                    <a:lnTo>
                      <a:pt x="40" y="530"/>
                    </a:lnTo>
                    <a:lnTo>
                      <a:pt x="42" y="530"/>
                    </a:lnTo>
                    <a:lnTo>
                      <a:pt x="46" y="530"/>
                    </a:lnTo>
                    <a:lnTo>
                      <a:pt x="46" y="530"/>
                    </a:lnTo>
                    <a:lnTo>
                      <a:pt x="47" y="530"/>
                    </a:lnTo>
                    <a:lnTo>
                      <a:pt x="51" y="528"/>
                    </a:lnTo>
                    <a:lnTo>
                      <a:pt x="51" y="528"/>
                    </a:lnTo>
                    <a:lnTo>
                      <a:pt x="53" y="527"/>
                    </a:lnTo>
                    <a:lnTo>
                      <a:pt x="55" y="523"/>
                    </a:lnTo>
                    <a:lnTo>
                      <a:pt x="55" y="523"/>
                    </a:lnTo>
                    <a:lnTo>
                      <a:pt x="55" y="523"/>
                    </a:lnTo>
                    <a:lnTo>
                      <a:pt x="55" y="521"/>
                    </a:lnTo>
                    <a:lnTo>
                      <a:pt x="55" y="521"/>
                    </a:lnTo>
                    <a:lnTo>
                      <a:pt x="56" y="521"/>
                    </a:lnTo>
                    <a:lnTo>
                      <a:pt x="56" y="521"/>
                    </a:lnTo>
                    <a:lnTo>
                      <a:pt x="56" y="519"/>
                    </a:lnTo>
                    <a:lnTo>
                      <a:pt x="56" y="518"/>
                    </a:lnTo>
                    <a:lnTo>
                      <a:pt x="56" y="518"/>
                    </a:lnTo>
                    <a:lnTo>
                      <a:pt x="56" y="514"/>
                    </a:lnTo>
                    <a:lnTo>
                      <a:pt x="55" y="512"/>
                    </a:lnTo>
                    <a:lnTo>
                      <a:pt x="55" y="510"/>
                    </a:lnTo>
                    <a:lnTo>
                      <a:pt x="53" y="509"/>
                    </a:lnTo>
                    <a:lnTo>
                      <a:pt x="51" y="509"/>
                    </a:lnTo>
                    <a:lnTo>
                      <a:pt x="49" y="509"/>
                    </a:lnTo>
                    <a:lnTo>
                      <a:pt x="47" y="507"/>
                    </a:lnTo>
                    <a:lnTo>
                      <a:pt x="47" y="507"/>
                    </a:lnTo>
                    <a:lnTo>
                      <a:pt x="47" y="505"/>
                    </a:lnTo>
                    <a:lnTo>
                      <a:pt x="47" y="503"/>
                    </a:lnTo>
                    <a:lnTo>
                      <a:pt x="49" y="503"/>
                    </a:lnTo>
                    <a:lnTo>
                      <a:pt x="49" y="503"/>
                    </a:lnTo>
                    <a:lnTo>
                      <a:pt x="53" y="501"/>
                    </a:lnTo>
                    <a:lnTo>
                      <a:pt x="55" y="501"/>
                    </a:lnTo>
                    <a:lnTo>
                      <a:pt x="55" y="501"/>
                    </a:lnTo>
                    <a:lnTo>
                      <a:pt x="56" y="501"/>
                    </a:lnTo>
                    <a:lnTo>
                      <a:pt x="56" y="501"/>
                    </a:lnTo>
                    <a:lnTo>
                      <a:pt x="56" y="501"/>
                    </a:lnTo>
                    <a:lnTo>
                      <a:pt x="58" y="503"/>
                    </a:lnTo>
                    <a:lnTo>
                      <a:pt x="58" y="505"/>
                    </a:lnTo>
                    <a:lnTo>
                      <a:pt x="62" y="505"/>
                    </a:lnTo>
                    <a:lnTo>
                      <a:pt x="64" y="505"/>
                    </a:lnTo>
                    <a:lnTo>
                      <a:pt x="66" y="505"/>
                    </a:lnTo>
                    <a:lnTo>
                      <a:pt x="66" y="505"/>
                    </a:lnTo>
                    <a:lnTo>
                      <a:pt x="66" y="503"/>
                    </a:lnTo>
                    <a:lnTo>
                      <a:pt x="66" y="503"/>
                    </a:lnTo>
                    <a:lnTo>
                      <a:pt x="66" y="503"/>
                    </a:lnTo>
                    <a:lnTo>
                      <a:pt x="66" y="503"/>
                    </a:lnTo>
                    <a:lnTo>
                      <a:pt x="66" y="501"/>
                    </a:lnTo>
                    <a:lnTo>
                      <a:pt x="66" y="499"/>
                    </a:lnTo>
                    <a:lnTo>
                      <a:pt x="66" y="498"/>
                    </a:lnTo>
                    <a:lnTo>
                      <a:pt x="66" y="498"/>
                    </a:lnTo>
                    <a:lnTo>
                      <a:pt x="67" y="498"/>
                    </a:lnTo>
                    <a:lnTo>
                      <a:pt x="69" y="499"/>
                    </a:lnTo>
                    <a:lnTo>
                      <a:pt x="71" y="499"/>
                    </a:lnTo>
                    <a:lnTo>
                      <a:pt x="71" y="499"/>
                    </a:lnTo>
                    <a:lnTo>
                      <a:pt x="73" y="499"/>
                    </a:lnTo>
                    <a:lnTo>
                      <a:pt x="75" y="499"/>
                    </a:lnTo>
                    <a:lnTo>
                      <a:pt x="75" y="498"/>
                    </a:lnTo>
                    <a:lnTo>
                      <a:pt x="75" y="498"/>
                    </a:lnTo>
                    <a:lnTo>
                      <a:pt x="75" y="498"/>
                    </a:lnTo>
                    <a:lnTo>
                      <a:pt x="75" y="496"/>
                    </a:lnTo>
                    <a:lnTo>
                      <a:pt x="75" y="496"/>
                    </a:lnTo>
                    <a:lnTo>
                      <a:pt x="75" y="494"/>
                    </a:lnTo>
                    <a:lnTo>
                      <a:pt x="75" y="494"/>
                    </a:lnTo>
                    <a:lnTo>
                      <a:pt x="75" y="494"/>
                    </a:lnTo>
                    <a:lnTo>
                      <a:pt x="73" y="494"/>
                    </a:lnTo>
                    <a:lnTo>
                      <a:pt x="73" y="492"/>
                    </a:lnTo>
                    <a:lnTo>
                      <a:pt x="71" y="492"/>
                    </a:lnTo>
                    <a:lnTo>
                      <a:pt x="69" y="490"/>
                    </a:lnTo>
                    <a:lnTo>
                      <a:pt x="66" y="489"/>
                    </a:lnTo>
                    <a:lnTo>
                      <a:pt x="66" y="489"/>
                    </a:lnTo>
                    <a:lnTo>
                      <a:pt x="64" y="487"/>
                    </a:lnTo>
                    <a:lnTo>
                      <a:pt x="64" y="487"/>
                    </a:lnTo>
                    <a:lnTo>
                      <a:pt x="64" y="485"/>
                    </a:lnTo>
                    <a:lnTo>
                      <a:pt x="66" y="481"/>
                    </a:lnTo>
                    <a:lnTo>
                      <a:pt x="66" y="480"/>
                    </a:lnTo>
                    <a:lnTo>
                      <a:pt x="66" y="478"/>
                    </a:lnTo>
                    <a:lnTo>
                      <a:pt x="66" y="474"/>
                    </a:lnTo>
                    <a:lnTo>
                      <a:pt x="67" y="472"/>
                    </a:lnTo>
                    <a:lnTo>
                      <a:pt x="67" y="469"/>
                    </a:lnTo>
                    <a:lnTo>
                      <a:pt x="69" y="469"/>
                    </a:lnTo>
                    <a:lnTo>
                      <a:pt x="71" y="467"/>
                    </a:lnTo>
                    <a:lnTo>
                      <a:pt x="73" y="467"/>
                    </a:lnTo>
                    <a:lnTo>
                      <a:pt x="75" y="467"/>
                    </a:lnTo>
                    <a:lnTo>
                      <a:pt x="76" y="469"/>
                    </a:lnTo>
                    <a:lnTo>
                      <a:pt x="78" y="469"/>
                    </a:lnTo>
                    <a:lnTo>
                      <a:pt x="80" y="471"/>
                    </a:lnTo>
                    <a:lnTo>
                      <a:pt x="82" y="471"/>
                    </a:lnTo>
                    <a:lnTo>
                      <a:pt x="82" y="471"/>
                    </a:lnTo>
                    <a:lnTo>
                      <a:pt x="84" y="472"/>
                    </a:lnTo>
                    <a:lnTo>
                      <a:pt x="85" y="472"/>
                    </a:lnTo>
                    <a:lnTo>
                      <a:pt x="85" y="472"/>
                    </a:lnTo>
                    <a:lnTo>
                      <a:pt x="87" y="472"/>
                    </a:lnTo>
                    <a:lnTo>
                      <a:pt x="91" y="474"/>
                    </a:lnTo>
                    <a:lnTo>
                      <a:pt x="91" y="474"/>
                    </a:lnTo>
                    <a:lnTo>
                      <a:pt x="91" y="474"/>
                    </a:lnTo>
                    <a:lnTo>
                      <a:pt x="93" y="474"/>
                    </a:lnTo>
                    <a:lnTo>
                      <a:pt x="93" y="474"/>
                    </a:lnTo>
                    <a:lnTo>
                      <a:pt x="94" y="474"/>
                    </a:lnTo>
                    <a:lnTo>
                      <a:pt x="94" y="474"/>
                    </a:lnTo>
                    <a:lnTo>
                      <a:pt x="94" y="476"/>
                    </a:lnTo>
                    <a:lnTo>
                      <a:pt x="96" y="476"/>
                    </a:lnTo>
                    <a:lnTo>
                      <a:pt x="96" y="478"/>
                    </a:lnTo>
                    <a:lnTo>
                      <a:pt x="98" y="478"/>
                    </a:lnTo>
                    <a:lnTo>
                      <a:pt x="98" y="478"/>
                    </a:lnTo>
                    <a:lnTo>
                      <a:pt x="100" y="480"/>
                    </a:lnTo>
                    <a:lnTo>
                      <a:pt x="100" y="480"/>
                    </a:lnTo>
                    <a:lnTo>
                      <a:pt x="103" y="480"/>
                    </a:lnTo>
                    <a:lnTo>
                      <a:pt x="105" y="480"/>
                    </a:lnTo>
                    <a:lnTo>
                      <a:pt x="105" y="480"/>
                    </a:lnTo>
                    <a:lnTo>
                      <a:pt x="105" y="480"/>
                    </a:lnTo>
                    <a:lnTo>
                      <a:pt x="107" y="480"/>
                    </a:lnTo>
                    <a:lnTo>
                      <a:pt x="107" y="480"/>
                    </a:lnTo>
                    <a:lnTo>
                      <a:pt x="111" y="480"/>
                    </a:lnTo>
                    <a:lnTo>
                      <a:pt x="111" y="480"/>
                    </a:lnTo>
                    <a:lnTo>
                      <a:pt x="113" y="480"/>
                    </a:lnTo>
                    <a:lnTo>
                      <a:pt x="114" y="476"/>
                    </a:lnTo>
                    <a:lnTo>
                      <a:pt x="114" y="476"/>
                    </a:lnTo>
                    <a:lnTo>
                      <a:pt x="114" y="474"/>
                    </a:lnTo>
                    <a:lnTo>
                      <a:pt x="116" y="474"/>
                    </a:lnTo>
                    <a:lnTo>
                      <a:pt x="116" y="472"/>
                    </a:lnTo>
                    <a:lnTo>
                      <a:pt x="118" y="469"/>
                    </a:lnTo>
                    <a:lnTo>
                      <a:pt x="118" y="467"/>
                    </a:lnTo>
                    <a:lnTo>
                      <a:pt x="118" y="461"/>
                    </a:lnTo>
                    <a:lnTo>
                      <a:pt x="118" y="461"/>
                    </a:lnTo>
                    <a:lnTo>
                      <a:pt x="118" y="461"/>
                    </a:lnTo>
                    <a:lnTo>
                      <a:pt x="118" y="460"/>
                    </a:lnTo>
                    <a:lnTo>
                      <a:pt x="116" y="460"/>
                    </a:lnTo>
                    <a:lnTo>
                      <a:pt x="114" y="458"/>
                    </a:lnTo>
                    <a:lnTo>
                      <a:pt x="114" y="458"/>
                    </a:lnTo>
                    <a:lnTo>
                      <a:pt x="114" y="458"/>
                    </a:lnTo>
                    <a:lnTo>
                      <a:pt x="114" y="456"/>
                    </a:lnTo>
                    <a:lnTo>
                      <a:pt x="116" y="454"/>
                    </a:lnTo>
                    <a:lnTo>
                      <a:pt x="118" y="451"/>
                    </a:lnTo>
                    <a:lnTo>
                      <a:pt x="118" y="449"/>
                    </a:lnTo>
                    <a:lnTo>
                      <a:pt x="118" y="449"/>
                    </a:lnTo>
                    <a:lnTo>
                      <a:pt x="116" y="449"/>
                    </a:lnTo>
                    <a:lnTo>
                      <a:pt x="116" y="449"/>
                    </a:lnTo>
                    <a:lnTo>
                      <a:pt x="114" y="449"/>
                    </a:lnTo>
                    <a:lnTo>
                      <a:pt x="113" y="449"/>
                    </a:lnTo>
                    <a:lnTo>
                      <a:pt x="113" y="449"/>
                    </a:lnTo>
                    <a:lnTo>
                      <a:pt x="111" y="449"/>
                    </a:lnTo>
                    <a:lnTo>
                      <a:pt x="111" y="449"/>
                    </a:lnTo>
                    <a:lnTo>
                      <a:pt x="109" y="449"/>
                    </a:lnTo>
                    <a:lnTo>
                      <a:pt x="109" y="449"/>
                    </a:lnTo>
                    <a:lnTo>
                      <a:pt x="107" y="449"/>
                    </a:lnTo>
                    <a:lnTo>
                      <a:pt x="107" y="447"/>
                    </a:lnTo>
                    <a:lnTo>
                      <a:pt x="107" y="445"/>
                    </a:lnTo>
                    <a:lnTo>
                      <a:pt x="107" y="445"/>
                    </a:lnTo>
                    <a:lnTo>
                      <a:pt x="105" y="443"/>
                    </a:lnTo>
                    <a:lnTo>
                      <a:pt x="105" y="442"/>
                    </a:lnTo>
                    <a:lnTo>
                      <a:pt x="103" y="438"/>
                    </a:lnTo>
                    <a:lnTo>
                      <a:pt x="103" y="436"/>
                    </a:lnTo>
                    <a:lnTo>
                      <a:pt x="103" y="436"/>
                    </a:lnTo>
                    <a:lnTo>
                      <a:pt x="103" y="434"/>
                    </a:lnTo>
                    <a:lnTo>
                      <a:pt x="103" y="434"/>
                    </a:lnTo>
                    <a:lnTo>
                      <a:pt x="103" y="434"/>
                    </a:lnTo>
                    <a:lnTo>
                      <a:pt x="105" y="434"/>
                    </a:lnTo>
                    <a:lnTo>
                      <a:pt x="107" y="434"/>
                    </a:lnTo>
                    <a:lnTo>
                      <a:pt x="107" y="434"/>
                    </a:lnTo>
                    <a:lnTo>
                      <a:pt x="109" y="434"/>
                    </a:lnTo>
                    <a:lnTo>
                      <a:pt x="113" y="436"/>
                    </a:lnTo>
                    <a:lnTo>
                      <a:pt x="114" y="436"/>
                    </a:lnTo>
                    <a:lnTo>
                      <a:pt x="116" y="436"/>
                    </a:lnTo>
                    <a:lnTo>
                      <a:pt x="118" y="436"/>
                    </a:lnTo>
                    <a:lnTo>
                      <a:pt x="118" y="436"/>
                    </a:lnTo>
                    <a:lnTo>
                      <a:pt x="120" y="433"/>
                    </a:lnTo>
                    <a:lnTo>
                      <a:pt x="122" y="431"/>
                    </a:lnTo>
                    <a:lnTo>
                      <a:pt x="122" y="431"/>
                    </a:lnTo>
                    <a:lnTo>
                      <a:pt x="123" y="429"/>
                    </a:lnTo>
                    <a:lnTo>
                      <a:pt x="125" y="427"/>
                    </a:lnTo>
                    <a:lnTo>
                      <a:pt x="127" y="425"/>
                    </a:lnTo>
                    <a:lnTo>
                      <a:pt x="127" y="423"/>
                    </a:lnTo>
                    <a:lnTo>
                      <a:pt x="129" y="423"/>
                    </a:lnTo>
                    <a:lnTo>
                      <a:pt x="129" y="423"/>
                    </a:lnTo>
                    <a:lnTo>
                      <a:pt x="129" y="422"/>
                    </a:lnTo>
                    <a:lnTo>
                      <a:pt x="129" y="418"/>
                    </a:lnTo>
                    <a:lnTo>
                      <a:pt x="129" y="416"/>
                    </a:lnTo>
                    <a:lnTo>
                      <a:pt x="129" y="416"/>
                    </a:lnTo>
                    <a:lnTo>
                      <a:pt x="131" y="414"/>
                    </a:lnTo>
                    <a:lnTo>
                      <a:pt x="131" y="413"/>
                    </a:lnTo>
                    <a:lnTo>
                      <a:pt x="131" y="413"/>
                    </a:lnTo>
                    <a:lnTo>
                      <a:pt x="131" y="413"/>
                    </a:lnTo>
                    <a:lnTo>
                      <a:pt x="131" y="411"/>
                    </a:lnTo>
                    <a:lnTo>
                      <a:pt x="131" y="411"/>
                    </a:lnTo>
                    <a:lnTo>
                      <a:pt x="129" y="411"/>
                    </a:lnTo>
                    <a:lnTo>
                      <a:pt x="129" y="411"/>
                    </a:lnTo>
                    <a:lnTo>
                      <a:pt x="127" y="409"/>
                    </a:lnTo>
                    <a:lnTo>
                      <a:pt x="125" y="409"/>
                    </a:lnTo>
                    <a:lnTo>
                      <a:pt x="123" y="407"/>
                    </a:lnTo>
                    <a:lnTo>
                      <a:pt x="123" y="407"/>
                    </a:lnTo>
                    <a:lnTo>
                      <a:pt x="123" y="405"/>
                    </a:lnTo>
                    <a:lnTo>
                      <a:pt x="123" y="405"/>
                    </a:lnTo>
                    <a:lnTo>
                      <a:pt x="123" y="402"/>
                    </a:lnTo>
                    <a:lnTo>
                      <a:pt x="123" y="402"/>
                    </a:lnTo>
                    <a:lnTo>
                      <a:pt x="123" y="400"/>
                    </a:lnTo>
                    <a:lnTo>
                      <a:pt x="123" y="398"/>
                    </a:lnTo>
                    <a:lnTo>
                      <a:pt x="125" y="398"/>
                    </a:lnTo>
                    <a:lnTo>
                      <a:pt x="125" y="398"/>
                    </a:lnTo>
                    <a:lnTo>
                      <a:pt x="127" y="398"/>
                    </a:lnTo>
                    <a:lnTo>
                      <a:pt x="129" y="398"/>
                    </a:lnTo>
                    <a:lnTo>
                      <a:pt x="131" y="398"/>
                    </a:lnTo>
                    <a:lnTo>
                      <a:pt x="131" y="398"/>
                    </a:lnTo>
                    <a:lnTo>
                      <a:pt x="131" y="396"/>
                    </a:lnTo>
                    <a:lnTo>
                      <a:pt x="131" y="396"/>
                    </a:lnTo>
                    <a:lnTo>
                      <a:pt x="132" y="396"/>
                    </a:lnTo>
                    <a:lnTo>
                      <a:pt x="132" y="395"/>
                    </a:lnTo>
                    <a:lnTo>
                      <a:pt x="132" y="393"/>
                    </a:lnTo>
                    <a:lnTo>
                      <a:pt x="132" y="391"/>
                    </a:lnTo>
                    <a:lnTo>
                      <a:pt x="132" y="391"/>
                    </a:lnTo>
                    <a:lnTo>
                      <a:pt x="131" y="391"/>
                    </a:lnTo>
                    <a:lnTo>
                      <a:pt x="131" y="391"/>
                    </a:lnTo>
                    <a:lnTo>
                      <a:pt x="129" y="391"/>
                    </a:lnTo>
                    <a:lnTo>
                      <a:pt x="129" y="389"/>
                    </a:lnTo>
                    <a:lnTo>
                      <a:pt x="127" y="389"/>
                    </a:lnTo>
                    <a:lnTo>
                      <a:pt x="127" y="387"/>
                    </a:lnTo>
                    <a:lnTo>
                      <a:pt x="127" y="385"/>
                    </a:lnTo>
                    <a:lnTo>
                      <a:pt x="127" y="385"/>
                    </a:lnTo>
                    <a:lnTo>
                      <a:pt x="129" y="385"/>
                    </a:lnTo>
                    <a:lnTo>
                      <a:pt x="129" y="385"/>
                    </a:lnTo>
                    <a:lnTo>
                      <a:pt x="129" y="385"/>
                    </a:lnTo>
                    <a:lnTo>
                      <a:pt x="131" y="385"/>
                    </a:lnTo>
                    <a:lnTo>
                      <a:pt x="131" y="387"/>
                    </a:lnTo>
                    <a:lnTo>
                      <a:pt x="132" y="387"/>
                    </a:lnTo>
                    <a:lnTo>
                      <a:pt x="134" y="389"/>
                    </a:lnTo>
                    <a:lnTo>
                      <a:pt x="134" y="389"/>
                    </a:lnTo>
                    <a:lnTo>
                      <a:pt x="136" y="387"/>
                    </a:lnTo>
                    <a:lnTo>
                      <a:pt x="136" y="387"/>
                    </a:lnTo>
                    <a:lnTo>
                      <a:pt x="136" y="385"/>
                    </a:lnTo>
                    <a:lnTo>
                      <a:pt x="136" y="384"/>
                    </a:lnTo>
                    <a:lnTo>
                      <a:pt x="138" y="382"/>
                    </a:lnTo>
                    <a:lnTo>
                      <a:pt x="140" y="380"/>
                    </a:lnTo>
                    <a:lnTo>
                      <a:pt x="141" y="380"/>
                    </a:lnTo>
                    <a:lnTo>
                      <a:pt x="143" y="380"/>
                    </a:lnTo>
                    <a:lnTo>
                      <a:pt x="145" y="378"/>
                    </a:lnTo>
                    <a:lnTo>
                      <a:pt x="145" y="378"/>
                    </a:lnTo>
                    <a:lnTo>
                      <a:pt x="147" y="378"/>
                    </a:lnTo>
                    <a:lnTo>
                      <a:pt x="147" y="376"/>
                    </a:lnTo>
                    <a:lnTo>
                      <a:pt x="147" y="376"/>
                    </a:lnTo>
                    <a:lnTo>
                      <a:pt x="147" y="375"/>
                    </a:lnTo>
                    <a:lnTo>
                      <a:pt x="149" y="373"/>
                    </a:lnTo>
                    <a:lnTo>
                      <a:pt x="151" y="371"/>
                    </a:lnTo>
                    <a:lnTo>
                      <a:pt x="151" y="369"/>
                    </a:lnTo>
                    <a:lnTo>
                      <a:pt x="152" y="369"/>
                    </a:lnTo>
                    <a:lnTo>
                      <a:pt x="152" y="369"/>
                    </a:lnTo>
                    <a:lnTo>
                      <a:pt x="152" y="369"/>
                    </a:lnTo>
                    <a:lnTo>
                      <a:pt x="152" y="369"/>
                    </a:lnTo>
                    <a:lnTo>
                      <a:pt x="152" y="369"/>
                    </a:lnTo>
                    <a:lnTo>
                      <a:pt x="154" y="369"/>
                    </a:lnTo>
                    <a:lnTo>
                      <a:pt x="156" y="373"/>
                    </a:lnTo>
                    <a:lnTo>
                      <a:pt x="156" y="375"/>
                    </a:lnTo>
                    <a:lnTo>
                      <a:pt x="158" y="375"/>
                    </a:lnTo>
                    <a:lnTo>
                      <a:pt x="160" y="375"/>
                    </a:lnTo>
                    <a:lnTo>
                      <a:pt x="160" y="375"/>
                    </a:lnTo>
                    <a:lnTo>
                      <a:pt x="160" y="375"/>
                    </a:lnTo>
                    <a:lnTo>
                      <a:pt x="161" y="375"/>
                    </a:lnTo>
                    <a:lnTo>
                      <a:pt x="161" y="375"/>
                    </a:lnTo>
                    <a:lnTo>
                      <a:pt x="163" y="375"/>
                    </a:lnTo>
                    <a:lnTo>
                      <a:pt x="163" y="375"/>
                    </a:lnTo>
                    <a:lnTo>
                      <a:pt x="163" y="375"/>
                    </a:lnTo>
                    <a:lnTo>
                      <a:pt x="163" y="375"/>
                    </a:lnTo>
                    <a:lnTo>
                      <a:pt x="163" y="373"/>
                    </a:lnTo>
                    <a:lnTo>
                      <a:pt x="163" y="373"/>
                    </a:lnTo>
                    <a:lnTo>
                      <a:pt x="161" y="371"/>
                    </a:lnTo>
                    <a:lnTo>
                      <a:pt x="160" y="371"/>
                    </a:lnTo>
                    <a:lnTo>
                      <a:pt x="158" y="369"/>
                    </a:lnTo>
                    <a:lnTo>
                      <a:pt x="158" y="367"/>
                    </a:lnTo>
                    <a:lnTo>
                      <a:pt x="158" y="367"/>
                    </a:lnTo>
                    <a:lnTo>
                      <a:pt x="158" y="366"/>
                    </a:lnTo>
                    <a:lnTo>
                      <a:pt x="158" y="366"/>
                    </a:lnTo>
                    <a:lnTo>
                      <a:pt x="158" y="366"/>
                    </a:lnTo>
                    <a:lnTo>
                      <a:pt x="158" y="366"/>
                    </a:lnTo>
                    <a:lnTo>
                      <a:pt x="160" y="366"/>
                    </a:lnTo>
                    <a:lnTo>
                      <a:pt x="160" y="366"/>
                    </a:lnTo>
                    <a:lnTo>
                      <a:pt x="161" y="367"/>
                    </a:lnTo>
                    <a:lnTo>
                      <a:pt x="163" y="369"/>
                    </a:lnTo>
                    <a:lnTo>
                      <a:pt x="165" y="369"/>
                    </a:lnTo>
                    <a:lnTo>
                      <a:pt x="165" y="371"/>
                    </a:lnTo>
                    <a:lnTo>
                      <a:pt x="165" y="371"/>
                    </a:lnTo>
                    <a:lnTo>
                      <a:pt x="165" y="371"/>
                    </a:lnTo>
                    <a:lnTo>
                      <a:pt x="165" y="371"/>
                    </a:lnTo>
                    <a:lnTo>
                      <a:pt x="163" y="371"/>
                    </a:lnTo>
                    <a:lnTo>
                      <a:pt x="163" y="373"/>
                    </a:lnTo>
                    <a:lnTo>
                      <a:pt x="165" y="373"/>
                    </a:lnTo>
                    <a:lnTo>
                      <a:pt x="165" y="375"/>
                    </a:lnTo>
                    <a:lnTo>
                      <a:pt x="165" y="375"/>
                    </a:lnTo>
                    <a:lnTo>
                      <a:pt x="165" y="375"/>
                    </a:lnTo>
                    <a:lnTo>
                      <a:pt x="167" y="375"/>
                    </a:lnTo>
                    <a:lnTo>
                      <a:pt x="170" y="375"/>
                    </a:lnTo>
                    <a:lnTo>
                      <a:pt x="174" y="375"/>
                    </a:lnTo>
                    <a:lnTo>
                      <a:pt x="176" y="375"/>
                    </a:lnTo>
                    <a:lnTo>
                      <a:pt x="178" y="375"/>
                    </a:lnTo>
                    <a:lnTo>
                      <a:pt x="179" y="375"/>
                    </a:lnTo>
                    <a:lnTo>
                      <a:pt x="181" y="375"/>
                    </a:lnTo>
                    <a:lnTo>
                      <a:pt x="181" y="375"/>
                    </a:lnTo>
                    <a:lnTo>
                      <a:pt x="181" y="375"/>
                    </a:lnTo>
                    <a:lnTo>
                      <a:pt x="183" y="375"/>
                    </a:lnTo>
                    <a:lnTo>
                      <a:pt x="183" y="373"/>
                    </a:lnTo>
                    <a:lnTo>
                      <a:pt x="183" y="373"/>
                    </a:lnTo>
                    <a:lnTo>
                      <a:pt x="183" y="373"/>
                    </a:lnTo>
                    <a:lnTo>
                      <a:pt x="185" y="371"/>
                    </a:lnTo>
                    <a:lnTo>
                      <a:pt x="187" y="369"/>
                    </a:lnTo>
                    <a:lnTo>
                      <a:pt x="187" y="369"/>
                    </a:lnTo>
                    <a:lnTo>
                      <a:pt x="187" y="367"/>
                    </a:lnTo>
                    <a:lnTo>
                      <a:pt x="187" y="367"/>
                    </a:lnTo>
                    <a:lnTo>
                      <a:pt x="187" y="367"/>
                    </a:lnTo>
                    <a:lnTo>
                      <a:pt x="185" y="367"/>
                    </a:lnTo>
                    <a:lnTo>
                      <a:pt x="185" y="366"/>
                    </a:lnTo>
                    <a:lnTo>
                      <a:pt x="183" y="366"/>
                    </a:lnTo>
                    <a:lnTo>
                      <a:pt x="181" y="366"/>
                    </a:lnTo>
                    <a:lnTo>
                      <a:pt x="181" y="364"/>
                    </a:lnTo>
                    <a:lnTo>
                      <a:pt x="179" y="364"/>
                    </a:lnTo>
                    <a:lnTo>
                      <a:pt x="179" y="364"/>
                    </a:lnTo>
                    <a:lnTo>
                      <a:pt x="178" y="364"/>
                    </a:lnTo>
                    <a:lnTo>
                      <a:pt x="178" y="364"/>
                    </a:lnTo>
                    <a:lnTo>
                      <a:pt x="178" y="364"/>
                    </a:lnTo>
                    <a:lnTo>
                      <a:pt x="179" y="362"/>
                    </a:lnTo>
                    <a:lnTo>
                      <a:pt x="179" y="362"/>
                    </a:lnTo>
                    <a:lnTo>
                      <a:pt x="179" y="362"/>
                    </a:lnTo>
                    <a:lnTo>
                      <a:pt x="179" y="362"/>
                    </a:lnTo>
                    <a:lnTo>
                      <a:pt x="181" y="360"/>
                    </a:lnTo>
                    <a:lnTo>
                      <a:pt x="183" y="360"/>
                    </a:lnTo>
                    <a:lnTo>
                      <a:pt x="185" y="358"/>
                    </a:lnTo>
                    <a:lnTo>
                      <a:pt x="185" y="358"/>
                    </a:lnTo>
                    <a:lnTo>
                      <a:pt x="185" y="358"/>
                    </a:lnTo>
                    <a:lnTo>
                      <a:pt x="187" y="355"/>
                    </a:lnTo>
                    <a:lnTo>
                      <a:pt x="188" y="353"/>
                    </a:lnTo>
                    <a:lnTo>
                      <a:pt x="188" y="353"/>
                    </a:lnTo>
                    <a:lnTo>
                      <a:pt x="188" y="351"/>
                    </a:lnTo>
                    <a:lnTo>
                      <a:pt x="190" y="349"/>
                    </a:lnTo>
                    <a:lnTo>
                      <a:pt x="192" y="348"/>
                    </a:lnTo>
                    <a:lnTo>
                      <a:pt x="192" y="348"/>
                    </a:lnTo>
                    <a:lnTo>
                      <a:pt x="192" y="344"/>
                    </a:lnTo>
                    <a:lnTo>
                      <a:pt x="192" y="342"/>
                    </a:lnTo>
                    <a:lnTo>
                      <a:pt x="192" y="340"/>
                    </a:lnTo>
                    <a:lnTo>
                      <a:pt x="194" y="338"/>
                    </a:lnTo>
                    <a:lnTo>
                      <a:pt x="194" y="338"/>
                    </a:lnTo>
                    <a:lnTo>
                      <a:pt x="192" y="337"/>
                    </a:lnTo>
                    <a:lnTo>
                      <a:pt x="192" y="335"/>
                    </a:lnTo>
                    <a:lnTo>
                      <a:pt x="192" y="335"/>
                    </a:lnTo>
                    <a:lnTo>
                      <a:pt x="190" y="333"/>
                    </a:lnTo>
                    <a:lnTo>
                      <a:pt x="190" y="333"/>
                    </a:lnTo>
                    <a:lnTo>
                      <a:pt x="190" y="333"/>
                    </a:lnTo>
                    <a:lnTo>
                      <a:pt x="188" y="331"/>
                    </a:lnTo>
                    <a:lnTo>
                      <a:pt x="188" y="331"/>
                    </a:lnTo>
                    <a:lnTo>
                      <a:pt x="188" y="331"/>
                    </a:lnTo>
                    <a:lnTo>
                      <a:pt x="187" y="331"/>
                    </a:lnTo>
                    <a:lnTo>
                      <a:pt x="187" y="329"/>
                    </a:lnTo>
                    <a:lnTo>
                      <a:pt x="185" y="329"/>
                    </a:lnTo>
                    <a:lnTo>
                      <a:pt x="183" y="329"/>
                    </a:lnTo>
                    <a:lnTo>
                      <a:pt x="183" y="329"/>
                    </a:lnTo>
                    <a:lnTo>
                      <a:pt x="181" y="331"/>
                    </a:lnTo>
                    <a:lnTo>
                      <a:pt x="179" y="331"/>
                    </a:lnTo>
                    <a:lnTo>
                      <a:pt x="179" y="331"/>
                    </a:lnTo>
                    <a:lnTo>
                      <a:pt x="179" y="331"/>
                    </a:lnTo>
                    <a:lnTo>
                      <a:pt x="179" y="331"/>
                    </a:lnTo>
                    <a:lnTo>
                      <a:pt x="178" y="329"/>
                    </a:lnTo>
                    <a:lnTo>
                      <a:pt x="178" y="328"/>
                    </a:lnTo>
                    <a:lnTo>
                      <a:pt x="178" y="326"/>
                    </a:lnTo>
                    <a:lnTo>
                      <a:pt x="178" y="326"/>
                    </a:lnTo>
                    <a:lnTo>
                      <a:pt x="176" y="326"/>
                    </a:lnTo>
                    <a:lnTo>
                      <a:pt x="176" y="324"/>
                    </a:lnTo>
                    <a:lnTo>
                      <a:pt x="176" y="322"/>
                    </a:lnTo>
                    <a:lnTo>
                      <a:pt x="176" y="320"/>
                    </a:lnTo>
                    <a:lnTo>
                      <a:pt x="174" y="319"/>
                    </a:lnTo>
                    <a:lnTo>
                      <a:pt x="174" y="315"/>
                    </a:lnTo>
                    <a:lnTo>
                      <a:pt x="174" y="313"/>
                    </a:lnTo>
                    <a:lnTo>
                      <a:pt x="174" y="311"/>
                    </a:lnTo>
                    <a:lnTo>
                      <a:pt x="174" y="310"/>
                    </a:lnTo>
                    <a:lnTo>
                      <a:pt x="174" y="308"/>
                    </a:lnTo>
                    <a:lnTo>
                      <a:pt x="174" y="308"/>
                    </a:lnTo>
                    <a:lnTo>
                      <a:pt x="174" y="308"/>
                    </a:lnTo>
                    <a:lnTo>
                      <a:pt x="176" y="308"/>
                    </a:lnTo>
                    <a:lnTo>
                      <a:pt x="176" y="308"/>
                    </a:lnTo>
                    <a:lnTo>
                      <a:pt x="178" y="308"/>
                    </a:lnTo>
                    <a:lnTo>
                      <a:pt x="179" y="308"/>
                    </a:lnTo>
                    <a:lnTo>
                      <a:pt x="183" y="308"/>
                    </a:lnTo>
                    <a:lnTo>
                      <a:pt x="185" y="308"/>
                    </a:lnTo>
                    <a:lnTo>
                      <a:pt x="188" y="308"/>
                    </a:lnTo>
                    <a:lnTo>
                      <a:pt x="190" y="310"/>
                    </a:lnTo>
                    <a:lnTo>
                      <a:pt x="192" y="311"/>
                    </a:lnTo>
                    <a:lnTo>
                      <a:pt x="194" y="311"/>
                    </a:lnTo>
                    <a:lnTo>
                      <a:pt x="194" y="311"/>
                    </a:lnTo>
                    <a:lnTo>
                      <a:pt x="196" y="313"/>
                    </a:lnTo>
                    <a:lnTo>
                      <a:pt x="199" y="315"/>
                    </a:lnTo>
                    <a:lnTo>
                      <a:pt x="201" y="317"/>
                    </a:lnTo>
                    <a:lnTo>
                      <a:pt x="203" y="317"/>
                    </a:lnTo>
                    <a:lnTo>
                      <a:pt x="203" y="319"/>
                    </a:lnTo>
                    <a:lnTo>
                      <a:pt x="205" y="320"/>
                    </a:lnTo>
                    <a:lnTo>
                      <a:pt x="205" y="320"/>
                    </a:lnTo>
                    <a:lnTo>
                      <a:pt x="210" y="322"/>
                    </a:lnTo>
                    <a:lnTo>
                      <a:pt x="212" y="322"/>
                    </a:lnTo>
                    <a:lnTo>
                      <a:pt x="214" y="322"/>
                    </a:lnTo>
                    <a:lnTo>
                      <a:pt x="216" y="324"/>
                    </a:lnTo>
                    <a:lnTo>
                      <a:pt x="219" y="324"/>
                    </a:lnTo>
                    <a:lnTo>
                      <a:pt x="219" y="324"/>
                    </a:lnTo>
                    <a:lnTo>
                      <a:pt x="221" y="324"/>
                    </a:lnTo>
                    <a:lnTo>
                      <a:pt x="223" y="326"/>
                    </a:lnTo>
                    <a:lnTo>
                      <a:pt x="225" y="326"/>
                    </a:lnTo>
                    <a:lnTo>
                      <a:pt x="226" y="326"/>
                    </a:lnTo>
                    <a:lnTo>
                      <a:pt x="226" y="326"/>
                    </a:lnTo>
                    <a:lnTo>
                      <a:pt x="230" y="326"/>
                    </a:lnTo>
                    <a:lnTo>
                      <a:pt x="232" y="326"/>
                    </a:lnTo>
                    <a:lnTo>
                      <a:pt x="234" y="326"/>
                    </a:lnTo>
                    <a:lnTo>
                      <a:pt x="234" y="326"/>
                    </a:lnTo>
                    <a:lnTo>
                      <a:pt x="234" y="326"/>
                    </a:lnTo>
                    <a:lnTo>
                      <a:pt x="234" y="328"/>
                    </a:lnTo>
                    <a:lnTo>
                      <a:pt x="234" y="328"/>
                    </a:lnTo>
                    <a:lnTo>
                      <a:pt x="234" y="329"/>
                    </a:lnTo>
                    <a:lnTo>
                      <a:pt x="232" y="331"/>
                    </a:lnTo>
                    <a:lnTo>
                      <a:pt x="232" y="333"/>
                    </a:lnTo>
                    <a:lnTo>
                      <a:pt x="232" y="333"/>
                    </a:lnTo>
                    <a:lnTo>
                      <a:pt x="232" y="335"/>
                    </a:lnTo>
                    <a:lnTo>
                      <a:pt x="241" y="340"/>
                    </a:lnTo>
                    <a:lnTo>
                      <a:pt x="243" y="340"/>
                    </a:lnTo>
                    <a:lnTo>
                      <a:pt x="243" y="340"/>
                    </a:lnTo>
                    <a:lnTo>
                      <a:pt x="245" y="340"/>
                    </a:lnTo>
                    <a:lnTo>
                      <a:pt x="248" y="340"/>
                    </a:lnTo>
                    <a:lnTo>
                      <a:pt x="248" y="340"/>
                    </a:lnTo>
                    <a:lnTo>
                      <a:pt x="248" y="340"/>
                    </a:lnTo>
                    <a:lnTo>
                      <a:pt x="250" y="338"/>
                    </a:lnTo>
                    <a:lnTo>
                      <a:pt x="250" y="338"/>
                    </a:lnTo>
                    <a:lnTo>
                      <a:pt x="252" y="337"/>
                    </a:lnTo>
                    <a:lnTo>
                      <a:pt x="254" y="337"/>
                    </a:lnTo>
                    <a:lnTo>
                      <a:pt x="255" y="337"/>
                    </a:lnTo>
                    <a:lnTo>
                      <a:pt x="257" y="338"/>
                    </a:lnTo>
                    <a:lnTo>
                      <a:pt x="259" y="338"/>
                    </a:lnTo>
                    <a:lnTo>
                      <a:pt x="259" y="340"/>
                    </a:lnTo>
                    <a:lnTo>
                      <a:pt x="263" y="342"/>
                    </a:lnTo>
                    <a:lnTo>
                      <a:pt x="264" y="342"/>
                    </a:lnTo>
                    <a:lnTo>
                      <a:pt x="266" y="344"/>
                    </a:lnTo>
                    <a:lnTo>
                      <a:pt x="266" y="344"/>
                    </a:lnTo>
                    <a:lnTo>
                      <a:pt x="268" y="344"/>
                    </a:lnTo>
                    <a:lnTo>
                      <a:pt x="268" y="344"/>
                    </a:lnTo>
                    <a:lnTo>
                      <a:pt x="270" y="344"/>
                    </a:lnTo>
                    <a:lnTo>
                      <a:pt x="272" y="342"/>
                    </a:lnTo>
                    <a:lnTo>
                      <a:pt x="274" y="340"/>
                    </a:lnTo>
                    <a:lnTo>
                      <a:pt x="274" y="340"/>
                    </a:lnTo>
                    <a:lnTo>
                      <a:pt x="274" y="340"/>
                    </a:lnTo>
                    <a:lnTo>
                      <a:pt x="274" y="340"/>
                    </a:lnTo>
                    <a:lnTo>
                      <a:pt x="275" y="338"/>
                    </a:lnTo>
                    <a:lnTo>
                      <a:pt x="277" y="337"/>
                    </a:lnTo>
                    <a:lnTo>
                      <a:pt x="281" y="335"/>
                    </a:lnTo>
                    <a:lnTo>
                      <a:pt x="283" y="333"/>
                    </a:lnTo>
                    <a:lnTo>
                      <a:pt x="284" y="331"/>
                    </a:lnTo>
                    <a:lnTo>
                      <a:pt x="284" y="329"/>
                    </a:lnTo>
                    <a:lnTo>
                      <a:pt x="288" y="331"/>
                    </a:lnTo>
                    <a:lnTo>
                      <a:pt x="290" y="331"/>
                    </a:lnTo>
                    <a:lnTo>
                      <a:pt x="290" y="331"/>
                    </a:lnTo>
                    <a:lnTo>
                      <a:pt x="290" y="331"/>
                    </a:lnTo>
                    <a:lnTo>
                      <a:pt x="290" y="329"/>
                    </a:lnTo>
                    <a:lnTo>
                      <a:pt x="290" y="329"/>
                    </a:lnTo>
                    <a:lnTo>
                      <a:pt x="290" y="329"/>
                    </a:lnTo>
                    <a:lnTo>
                      <a:pt x="290" y="328"/>
                    </a:lnTo>
                    <a:lnTo>
                      <a:pt x="288" y="326"/>
                    </a:lnTo>
                    <a:lnTo>
                      <a:pt x="288" y="324"/>
                    </a:lnTo>
                    <a:lnTo>
                      <a:pt x="288" y="322"/>
                    </a:lnTo>
                    <a:lnTo>
                      <a:pt x="288" y="320"/>
                    </a:lnTo>
                    <a:lnTo>
                      <a:pt x="288" y="319"/>
                    </a:lnTo>
                    <a:lnTo>
                      <a:pt x="288" y="317"/>
                    </a:lnTo>
                    <a:lnTo>
                      <a:pt x="288" y="317"/>
                    </a:lnTo>
                    <a:lnTo>
                      <a:pt x="290" y="317"/>
                    </a:lnTo>
                    <a:lnTo>
                      <a:pt x="290" y="319"/>
                    </a:lnTo>
                    <a:lnTo>
                      <a:pt x="292" y="320"/>
                    </a:lnTo>
                    <a:lnTo>
                      <a:pt x="293" y="322"/>
                    </a:lnTo>
                    <a:lnTo>
                      <a:pt x="297" y="326"/>
                    </a:lnTo>
                    <a:lnTo>
                      <a:pt x="297" y="328"/>
                    </a:lnTo>
                    <a:lnTo>
                      <a:pt x="299" y="329"/>
                    </a:lnTo>
                    <a:lnTo>
                      <a:pt x="299" y="329"/>
                    </a:lnTo>
                    <a:lnTo>
                      <a:pt x="301" y="333"/>
                    </a:lnTo>
                    <a:lnTo>
                      <a:pt x="301" y="333"/>
                    </a:lnTo>
                    <a:lnTo>
                      <a:pt x="301" y="333"/>
                    </a:lnTo>
                    <a:lnTo>
                      <a:pt x="299" y="333"/>
                    </a:lnTo>
                    <a:lnTo>
                      <a:pt x="299" y="333"/>
                    </a:lnTo>
                    <a:lnTo>
                      <a:pt x="299" y="333"/>
                    </a:lnTo>
                    <a:lnTo>
                      <a:pt x="299" y="333"/>
                    </a:lnTo>
                    <a:lnTo>
                      <a:pt x="299" y="335"/>
                    </a:lnTo>
                    <a:lnTo>
                      <a:pt x="299" y="335"/>
                    </a:lnTo>
                    <a:lnTo>
                      <a:pt x="299" y="335"/>
                    </a:lnTo>
                    <a:lnTo>
                      <a:pt x="299" y="333"/>
                    </a:lnTo>
                    <a:lnTo>
                      <a:pt x="299" y="333"/>
                    </a:lnTo>
                    <a:lnTo>
                      <a:pt x="299" y="333"/>
                    </a:lnTo>
                    <a:lnTo>
                      <a:pt x="299" y="333"/>
                    </a:lnTo>
                    <a:lnTo>
                      <a:pt x="301" y="333"/>
                    </a:lnTo>
                    <a:lnTo>
                      <a:pt x="301" y="333"/>
                    </a:lnTo>
                    <a:lnTo>
                      <a:pt x="301" y="333"/>
                    </a:lnTo>
                    <a:lnTo>
                      <a:pt x="301" y="333"/>
                    </a:lnTo>
                    <a:lnTo>
                      <a:pt x="302" y="335"/>
                    </a:lnTo>
                    <a:lnTo>
                      <a:pt x="304" y="335"/>
                    </a:lnTo>
                    <a:lnTo>
                      <a:pt x="304" y="335"/>
                    </a:lnTo>
                    <a:lnTo>
                      <a:pt x="306" y="333"/>
                    </a:lnTo>
                    <a:lnTo>
                      <a:pt x="308" y="331"/>
                    </a:lnTo>
                    <a:lnTo>
                      <a:pt x="310" y="329"/>
                    </a:lnTo>
                    <a:lnTo>
                      <a:pt x="311" y="329"/>
                    </a:lnTo>
                    <a:lnTo>
                      <a:pt x="315" y="328"/>
                    </a:lnTo>
                    <a:lnTo>
                      <a:pt x="315" y="326"/>
                    </a:lnTo>
                    <a:lnTo>
                      <a:pt x="315" y="326"/>
                    </a:lnTo>
                    <a:lnTo>
                      <a:pt x="317" y="324"/>
                    </a:lnTo>
                    <a:lnTo>
                      <a:pt x="317" y="324"/>
                    </a:lnTo>
                    <a:lnTo>
                      <a:pt x="315" y="324"/>
                    </a:lnTo>
                    <a:lnTo>
                      <a:pt x="315" y="322"/>
                    </a:lnTo>
                    <a:lnTo>
                      <a:pt x="315" y="319"/>
                    </a:lnTo>
                    <a:lnTo>
                      <a:pt x="315" y="317"/>
                    </a:lnTo>
                    <a:lnTo>
                      <a:pt x="315" y="317"/>
                    </a:lnTo>
                    <a:lnTo>
                      <a:pt x="317" y="317"/>
                    </a:lnTo>
                    <a:lnTo>
                      <a:pt x="321" y="317"/>
                    </a:lnTo>
                    <a:lnTo>
                      <a:pt x="322" y="317"/>
                    </a:lnTo>
                    <a:lnTo>
                      <a:pt x="322" y="317"/>
                    </a:lnTo>
                    <a:lnTo>
                      <a:pt x="324" y="319"/>
                    </a:lnTo>
                    <a:lnTo>
                      <a:pt x="324" y="320"/>
                    </a:lnTo>
                    <a:lnTo>
                      <a:pt x="324" y="322"/>
                    </a:lnTo>
                    <a:lnTo>
                      <a:pt x="324" y="324"/>
                    </a:lnTo>
                    <a:lnTo>
                      <a:pt x="324" y="326"/>
                    </a:lnTo>
                    <a:lnTo>
                      <a:pt x="324" y="326"/>
                    </a:lnTo>
                    <a:lnTo>
                      <a:pt x="324" y="326"/>
                    </a:lnTo>
                    <a:lnTo>
                      <a:pt x="324" y="326"/>
                    </a:lnTo>
                    <a:lnTo>
                      <a:pt x="326" y="326"/>
                    </a:lnTo>
                    <a:lnTo>
                      <a:pt x="326" y="326"/>
                    </a:lnTo>
                    <a:lnTo>
                      <a:pt x="328" y="326"/>
                    </a:lnTo>
                    <a:lnTo>
                      <a:pt x="330" y="328"/>
                    </a:lnTo>
                    <a:lnTo>
                      <a:pt x="331" y="328"/>
                    </a:lnTo>
                    <a:lnTo>
                      <a:pt x="331" y="328"/>
                    </a:lnTo>
                    <a:lnTo>
                      <a:pt x="331" y="328"/>
                    </a:lnTo>
                    <a:lnTo>
                      <a:pt x="333" y="329"/>
                    </a:lnTo>
                    <a:lnTo>
                      <a:pt x="331" y="331"/>
                    </a:lnTo>
                    <a:lnTo>
                      <a:pt x="331" y="331"/>
                    </a:lnTo>
                    <a:lnTo>
                      <a:pt x="333" y="331"/>
                    </a:lnTo>
                    <a:lnTo>
                      <a:pt x="333" y="333"/>
                    </a:lnTo>
                    <a:lnTo>
                      <a:pt x="333" y="333"/>
                    </a:lnTo>
                    <a:lnTo>
                      <a:pt x="333" y="333"/>
                    </a:lnTo>
                    <a:lnTo>
                      <a:pt x="333" y="333"/>
                    </a:lnTo>
                    <a:lnTo>
                      <a:pt x="333" y="333"/>
                    </a:lnTo>
                    <a:lnTo>
                      <a:pt x="337" y="331"/>
                    </a:lnTo>
                    <a:lnTo>
                      <a:pt x="337" y="331"/>
                    </a:lnTo>
                    <a:lnTo>
                      <a:pt x="339" y="331"/>
                    </a:lnTo>
                    <a:lnTo>
                      <a:pt x="340" y="331"/>
                    </a:lnTo>
                    <a:lnTo>
                      <a:pt x="340" y="333"/>
                    </a:lnTo>
                    <a:lnTo>
                      <a:pt x="340" y="335"/>
                    </a:lnTo>
                    <a:lnTo>
                      <a:pt x="340" y="337"/>
                    </a:lnTo>
                    <a:lnTo>
                      <a:pt x="342" y="337"/>
                    </a:lnTo>
                    <a:lnTo>
                      <a:pt x="344" y="338"/>
                    </a:lnTo>
                    <a:lnTo>
                      <a:pt x="344" y="338"/>
                    </a:lnTo>
                    <a:lnTo>
                      <a:pt x="344" y="338"/>
                    </a:lnTo>
                    <a:lnTo>
                      <a:pt x="346" y="340"/>
                    </a:lnTo>
                    <a:lnTo>
                      <a:pt x="348" y="342"/>
                    </a:lnTo>
                    <a:lnTo>
                      <a:pt x="349" y="342"/>
                    </a:lnTo>
                    <a:lnTo>
                      <a:pt x="351" y="340"/>
                    </a:lnTo>
                    <a:lnTo>
                      <a:pt x="359" y="338"/>
                    </a:lnTo>
                    <a:lnTo>
                      <a:pt x="360" y="338"/>
                    </a:lnTo>
                    <a:lnTo>
                      <a:pt x="362" y="338"/>
                    </a:lnTo>
                    <a:lnTo>
                      <a:pt x="362" y="337"/>
                    </a:lnTo>
                    <a:lnTo>
                      <a:pt x="364" y="337"/>
                    </a:lnTo>
                    <a:lnTo>
                      <a:pt x="368" y="335"/>
                    </a:lnTo>
                    <a:lnTo>
                      <a:pt x="369" y="335"/>
                    </a:lnTo>
                    <a:lnTo>
                      <a:pt x="369" y="333"/>
                    </a:lnTo>
                    <a:lnTo>
                      <a:pt x="369" y="333"/>
                    </a:lnTo>
                    <a:lnTo>
                      <a:pt x="371" y="333"/>
                    </a:lnTo>
                    <a:lnTo>
                      <a:pt x="371" y="335"/>
                    </a:lnTo>
                    <a:lnTo>
                      <a:pt x="375" y="337"/>
                    </a:lnTo>
                    <a:lnTo>
                      <a:pt x="375" y="337"/>
                    </a:lnTo>
                    <a:lnTo>
                      <a:pt x="377" y="337"/>
                    </a:lnTo>
                    <a:lnTo>
                      <a:pt x="378" y="335"/>
                    </a:lnTo>
                    <a:lnTo>
                      <a:pt x="380" y="333"/>
                    </a:lnTo>
                    <a:lnTo>
                      <a:pt x="380" y="331"/>
                    </a:lnTo>
                    <a:lnTo>
                      <a:pt x="380" y="328"/>
                    </a:lnTo>
                    <a:lnTo>
                      <a:pt x="380" y="328"/>
                    </a:lnTo>
                    <a:lnTo>
                      <a:pt x="380" y="328"/>
                    </a:lnTo>
                    <a:lnTo>
                      <a:pt x="382" y="328"/>
                    </a:lnTo>
                    <a:lnTo>
                      <a:pt x="382" y="328"/>
                    </a:lnTo>
                    <a:lnTo>
                      <a:pt x="384" y="328"/>
                    </a:lnTo>
                    <a:lnTo>
                      <a:pt x="384" y="328"/>
                    </a:lnTo>
                    <a:lnTo>
                      <a:pt x="386" y="326"/>
                    </a:lnTo>
                    <a:lnTo>
                      <a:pt x="387" y="326"/>
                    </a:lnTo>
                    <a:lnTo>
                      <a:pt x="389" y="324"/>
                    </a:lnTo>
                    <a:lnTo>
                      <a:pt x="389" y="324"/>
                    </a:lnTo>
                    <a:lnTo>
                      <a:pt x="389" y="324"/>
                    </a:lnTo>
                    <a:lnTo>
                      <a:pt x="389" y="324"/>
                    </a:lnTo>
                    <a:lnTo>
                      <a:pt x="391" y="319"/>
                    </a:lnTo>
                    <a:lnTo>
                      <a:pt x="391" y="319"/>
                    </a:lnTo>
                    <a:lnTo>
                      <a:pt x="391" y="317"/>
                    </a:lnTo>
                    <a:lnTo>
                      <a:pt x="391" y="315"/>
                    </a:lnTo>
                    <a:lnTo>
                      <a:pt x="391" y="313"/>
                    </a:lnTo>
                    <a:lnTo>
                      <a:pt x="391" y="313"/>
                    </a:lnTo>
                    <a:lnTo>
                      <a:pt x="391" y="311"/>
                    </a:lnTo>
                    <a:lnTo>
                      <a:pt x="391" y="310"/>
                    </a:lnTo>
                    <a:lnTo>
                      <a:pt x="391" y="308"/>
                    </a:lnTo>
                    <a:lnTo>
                      <a:pt x="391" y="308"/>
                    </a:lnTo>
                    <a:lnTo>
                      <a:pt x="391" y="308"/>
                    </a:lnTo>
                    <a:lnTo>
                      <a:pt x="391" y="308"/>
                    </a:lnTo>
                    <a:lnTo>
                      <a:pt x="391" y="306"/>
                    </a:lnTo>
                    <a:lnTo>
                      <a:pt x="391" y="306"/>
                    </a:lnTo>
                    <a:lnTo>
                      <a:pt x="393" y="304"/>
                    </a:lnTo>
                    <a:lnTo>
                      <a:pt x="393" y="304"/>
                    </a:lnTo>
                    <a:lnTo>
                      <a:pt x="393" y="304"/>
                    </a:lnTo>
                    <a:lnTo>
                      <a:pt x="395" y="302"/>
                    </a:lnTo>
                    <a:lnTo>
                      <a:pt x="395" y="302"/>
                    </a:lnTo>
                    <a:lnTo>
                      <a:pt x="395" y="302"/>
                    </a:lnTo>
                    <a:lnTo>
                      <a:pt x="395" y="302"/>
                    </a:lnTo>
                    <a:lnTo>
                      <a:pt x="393" y="300"/>
                    </a:lnTo>
                    <a:lnTo>
                      <a:pt x="393" y="300"/>
                    </a:lnTo>
                    <a:lnTo>
                      <a:pt x="393" y="300"/>
                    </a:lnTo>
                    <a:lnTo>
                      <a:pt x="393" y="299"/>
                    </a:lnTo>
                    <a:lnTo>
                      <a:pt x="393" y="299"/>
                    </a:lnTo>
                    <a:lnTo>
                      <a:pt x="393" y="299"/>
                    </a:lnTo>
                    <a:lnTo>
                      <a:pt x="391" y="297"/>
                    </a:lnTo>
                    <a:lnTo>
                      <a:pt x="391" y="297"/>
                    </a:lnTo>
                    <a:lnTo>
                      <a:pt x="391" y="297"/>
                    </a:lnTo>
                    <a:lnTo>
                      <a:pt x="389" y="297"/>
                    </a:lnTo>
                    <a:lnTo>
                      <a:pt x="389" y="297"/>
                    </a:lnTo>
                    <a:lnTo>
                      <a:pt x="389" y="297"/>
                    </a:lnTo>
                    <a:lnTo>
                      <a:pt x="389" y="297"/>
                    </a:lnTo>
                    <a:lnTo>
                      <a:pt x="387" y="297"/>
                    </a:lnTo>
                    <a:lnTo>
                      <a:pt x="386" y="297"/>
                    </a:lnTo>
                    <a:lnTo>
                      <a:pt x="386" y="297"/>
                    </a:lnTo>
                    <a:lnTo>
                      <a:pt x="384" y="297"/>
                    </a:lnTo>
                    <a:lnTo>
                      <a:pt x="384" y="297"/>
                    </a:lnTo>
                    <a:lnTo>
                      <a:pt x="384" y="297"/>
                    </a:lnTo>
                    <a:lnTo>
                      <a:pt x="382" y="297"/>
                    </a:lnTo>
                    <a:lnTo>
                      <a:pt x="382" y="297"/>
                    </a:lnTo>
                    <a:lnTo>
                      <a:pt x="382" y="297"/>
                    </a:lnTo>
                    <a:lnTo>
                      <a:pt x="380" y="297"/>
                    </a:lnTo>
                    <a:lnTo>
                      <a:pt x="380" y="297"/>
                    </a:lnTo>
                    <a:lnTo>
                      <a:pt x="380" y="297"/>
                    </a:lnTo>
                    <a:lnTo>
                      <a:pt x="378" y="297"/>
                    </a:lnTo>
                    <a:lnTo>
                      <a:pt x="378" y="297"/>
                    </a:lnTo>
                    <a:lnTo>
                      <a:pt x="378" y="295"/>
                    </a:lnTo>
                    <a:lnTo>
                      <a:pt x="377" y="295"/>
                    </a:lnTo>
                    <a:lnTo>
                      <a:pt x="377" y="293"/>
                    </a:lnTo>
                    <a:lnTo>
                      <a:pt x="375" y="293"/>
                    </a:lnTo>
                    <a:lnTo>
                      <a:pt x="377" y="291"/>
                    </a:lnTo>
                    <a:lnTo>
                      <a:pt x="377" y="291"/>
                    </a:lnTo>
                    <a:lnTo>
                      <a:pt x="377" y="290"/>
                    </a:lnTo>
                    <a:lnTo>
                      <a:pt x="378" y="288"/>
                    </a:lnTo>
                    <a:lnTo>
                      <a:pt x="380" y="288"/>
                    </a:lnTo>
                    <a:lnTo>
                      <a:pt x="380" y="286"/>
                    </a:lnTo>
                    <a:lnTo>
                      <a:pt x="380" y="286"/>
                    </a:lnTo>
                    <a:lnTo>
                      <a:pt x="382" y="284"/>
                    </a:lnTo>
                    <a:lnTo>
                      <a:pt x="384" y="284"/>
                    </a:lnTo>
                    <a:lnTo>
                      <a:pt x="384" y="282"/>
                    </a:lnTo>
                    <a:lnTo>
                      <a:pt x="384" y="282"/>
                    </a:lnTo>
                    <a:lnTo>
                      <a:pt x="384" y="282"/>
                    </a:lnTo>
                    <a:lnTo>
                      <a:pt x="384" y="282"/>
                    </a:lnTo>
                    <a:lnTo>
                      <a:pt x="384" y="282"/>
                    </a:lnTo>
                    <a:lnTo>
                      <a:pt x="384" y="281"/>
                    </a:lnTo>
                    <a:lnTo>
                      <a:pt x="384" y="281"/>
                    </a:lnTo>
                    <a:lnTo>
                      <a:pt x="384" y="281"/>
                    </a:lnTo>
                    <a:lnTo>
                      <a:pt x="384" y="281"/>
                    </a:lnTo>
                    <a:lnTo>
                      <a:pt x="384" y="281"/>
                    </a:lnTo>
                    <a:lnTo>
                      <a:pt x="384" y="281"/>
                    </a:lnTo>
                    <a:lnTo>
                      <a:pt x="384" y="281"/>
                    </a:lnTo>
                    <a:lnTo>
                      <a:pt x="384" y="279"/>
                    </a:lnTo>
                    <a:lnTo>
                      <a:pt x="384" y="279"/>
                    </a:lnTo>
                    <a:lnTo>
                      <a:pt x="386" y="279"/>
                    </a:lnTo>
                    <a:lnTo>
                      <a:pt x="386" y="279"/>
                    </a:lnTo>
                    <a:lnTo>
                      <a:pt x="389" y="281"/>
                    </a:lnTo>
                    <a:lnTo>
                      <a:pt x="389" y="281"/>
                    </a:lnTo>
                    <a:lnTo>
                      <a:pt x="393" y="279"/>
                    </a:lnTo>
                    <a:lnTo>
                      <a:pt x="393" y="279"/>
                    </a:lnTo>
                    <a:lnTo>
                      <a:pt x="395" y="279"/>
                    </a:lnTo>
                    <a:lnTo>
                      <a:pt x="396" y="281"/>
                    </a:lnTo>
                    <a:lnTo>
                      <a:pt x="396" y="281"/>
                    </a:lnTo>
                    <a:lnTo>
                      <a:pt x="400" y="281"/>
                    </a:lnTo>
                    <a:lnTo>
                      <a:pt x="402" y="281"/>
                    </a:lnTo>
                    <a:lnTo>
                      <a:pt x="402" y="282"/>
                    </a:lnTo>
                    <a:lnTo>
                      <a:pt x="402" y="282"/>
                    </a:lnTo>
                    <a:lnTo>
                      <a:pt x="404" y="282"/>
                    </a:lnTo>
                    <a:lnTo>
                      <a:pt x="404" y="282"/>
                    </a:lnTo>
                    <a:lnTo>
                      <a:pt x="404" y="282"/>
                    </a:lnTo>
                    <a:lnTo>
                      <a:pt x="406" y="284"/>
                    </a:lnTo>
                    <a:lnTo>
                      <a:pt x="406" y="284"/>
                    </a:lnTo>
                    <a:lnTo>
                      <a:pt x="406" y="284"/>
                    </a:lnTo>
                    <a:lnTo>
                      <a:pt x="409" y="284"/>
                    </a:lnTo>
                    <a:lnTo>
                      <a:pt x="411" y="282"/>
                    </a:lnTo>
                    <a:lnTo>
                      <a:pt x="413" y="282"/>
                    </a:lnTo>
                    <a:lnTo>
                      <a:pt x="415" y="282"/>
                    </a:lnTo>
                    <a:lnTo>
                      <a:pt x="415" y="282"/>
                    </a:lnTo>
                    <a:lnTo>
                      <a:pt x="415" y="282"/>
                    </a:lnTo>
                    <a:lnTo>
                      <a:pt x="416" y="281"/>
                    </a:lnTo>
                    <a:lnTo>
                      <a:pt x="418" y="281"/>
                    </a:lnTo>
                    <a:lnTo>
                      <a:pt x="418" y="281"/>
                    </a:lnTo>
                    <a:lnTo>
                      <a:pt x="418" y="281"/>
                    </a:lnTo>
                    <a:lnTo>
                      <a:pt x="422" y="279"/>
                    </a:lnTo>
                    <a:lnTo>
                      <a:pt x="422" y="279"/>
                    </a:lnTo>
                    <a:lnTo>
                      <a:pt x="422" y="279"/>
                    </a:lnTo>
                    <a:lnTo>
                      <a:pt x="422" y="279"/>
                    </a:lnTo>
                    <a:lnTo>
                      <a:pt x="424" y="277"/>
                    </a:lnTo>
                    <a:lnTo>
                      <a:pt x="424" y="277"/>
                    </a:lnTo>
                    <a:lnTo>
                      <a:pt x="424" y="277"/>
                    </a:lnTo>
                    <a:lnTo>
                      <a:pt x="424" y="277"/>
                    </a:lnTo>
                    <a:lnTo>
                      <a:pt x="425" y="277"/>
                    </a:lnTo>
                    <a:lnTo>
                      <a:pt x="425" y="277"/>
                    </a:lnTo>
                    <a:lnTo>
                      <a:pt x="425" y="277"/>
                    </a:lnTo>
                    <a:lnTo>
                      <a:pt x="425" y="275"/>
                    </a:lnTo>
                    <a:lnTo>
                      <a:pt x="425" y="275"/>
                    </a:lnTo>
                    <a:lnTo>
                      <a:pt x="425" y="275"/>
                    </a:lnTo>
                    <a:lnTo>
                      <a:pt x="425" y="273"/>
                    </a:lnTo>
                    <a:lnTo>
                      <a:pt x="425" y="272"/>
                    </a:lnTo>
                    <a:lnTo>
                      <a:pt x="425" y="272"/>
                    </a:lnTo>
                    <a:lnTo>
                      <a:pt x="425" y="270"/>
                    </a:lnTo>
                    <a:lnTo>
                      <a:pt x="425" y="270"/>
                    </a:lnTo>
                    <a:lnTo>
                      <a:pt x="424" y="268"/>
                    </a:lnTo>
                    <a:lnTo>
                      <a:pt x="424" y="268"/>
                    </a:lnTo>
                    <a:lnTo>
                      <a:pt x="422" y="266"/>
                    </a:lnTo>
                    <a:lnTo>
                      <a:pt x="422" y="266"/>
                    </a:lnTo>
                    <a:lnTo>
                      <a:pt x="422" y="266"/>
                    </a:lnTo>
                    <a:lnTo>
                      <a:pt x="420" y="264"/>
                    </a:lnTo>
                    <a:lnTo>
                      <a:pt x="420" y="264"/>
                    </a:lnTo>
                    <a:lnTo>
                      <a:pt x="420" y="264"/>
                    </a:lnTo>
                    <a:lnTo>
                      <a:pt x="420" y="262"/>
                    </a:lnTo>
                    <a:lnTo>
                      <a:pt x="418" y="262"/>
                    </a:lnTo>
                    <a:lnTo>
                      <a:pt x="418" y="261"/>
                    </a:lnTo>
                    <a:lnTo>
                      <a:pt x="418" y="261"/>
                    </a:lnTo>
                    <a:lnTo>
                      <a:pt x="418" y="259"/>
                    </a:lnTo>
                    <a:lnTo>
                      <a:pt x="422" y="253"/>
                    </a:lnTo>
                    <a:lnTo>
                      <a:pt x="422" y="253"/>
                    </a:lnTo>
                    <a:lnTo>
                      <a:pt x="422" y="252"/>
                    </a:lnTo>
                    <a:lnTo>
                      <a:pt x="422" y="252"/>
                    </a:lnTo>
                    <a:lnTo>
                      <a:pt x="424" y="250"/>
                    </a:lnTo>
                    <a:lnTo>
                      <a:pt x="424" y="250"/>
                    </a:lnTo>
                    <a:lnTo>
                      <a:pt x="425" y="250"/>
                    </a:lnTo>
                    <a:lnTo>
                      <a:pt x="425" y="250"/>
                    </a:lnTo>
                    <a:lnTo>
                      <a:pt x="425" y="250"/>
                    </a:lnTo>
                    <a:lnTo>
                      <a:pt x="425" y="250"/>
                    </a:lnTo>
                    <a:lnTo>
                      <a:pt x="427" y="250"/>
                    </a:lnTo>
                    <a:lnTo>
                      <a:pt x="431" y="250"/>
                    </a:lnTo>
                    <a:lnTo>
                      <a:pt x="431" y="252"/>
                    </a:lnTo>
                    <a:lnTo>
                      <a:pt x="431" y="252"/>
                    </a:lnTo>
                    <a:lnTo>
                      <a:pt x="431" y="252"/>
                    </a:lnTo>
                    <a:lnTo>
                      <a:pt x="433" y="252"/>
                    </a:lnTo>
                    <a:lnTo>
                      <a:pt x="433" y="252"/>
                    </a:lnTo>
                    <a:lnTo>
                      <a:pt x="433" y="252"/>
                    </a:lnTo>
                    <a:lnTo>
                      <a:pt x="433" y="253"/>
                    </a:lnTo>
                    <a:lnTo>
                      <a:pt x="433" y="253"/>
                    </a:lnTo>
                    <a:lnTo>
                      <a:pt x="433" y="255"/>
                    </a:lnTo>
                    <a:lnTo>
                      <a:pt x="434" y="255"/>
                    </a:lnTo>
                    <a:lnTo>
                      <a:pt x="436" y="253"/>
                    </a:lnTo>
                    <a:lnTo>
                      <a:pt x="436" y="253"/>
                    </a:lnTo>
                    <a:lnTo>
                      <a:pt x="436" y="252"/>
                    </a:lnTo>
                    <a:lnTo>
                      <a:pt x="436" y="252"/>
                    </a:lnTo>
                    <a:lnTo>
                      <a:pt x="438" y="252"/>
                    </a:lnTo>
                    <a:lnTo>
                      <a:pt x="436" y="252"/>
                    </a:lnTo>
                    <a:lnTo>
                      <a:pt x="436" y="252"/>
                    </a:lnTo>
                    <a:lnTo>
                      <a:pt x="436" y="252"/>
                    </a:lnTo>
                    <a:lnTo>
                      <a:pt x="436" y="250"/>
                    </a:lnTo>
                    <a:lnTo>
                      <a:pt x="434" y="248"/>
                    </a:lnTo>
                    <a:lnTo>
                      <a:pt x="434" y="248"/>
                    </a:lnTo>
                    <a:lnTo>
                      <a:pt x="434" y="246"/>
                    </a:lnTo>
                    <a:lnTo>
                      <a:pt x="434" y="246"/>
                    </a:lnTo>
                    <a:lnTo>
                      <a:pt x="434" y="246"/>
                    </a:lnTo>
                    <a:lnTo>
                      <a:pt x="436" y="244"/>
                    </a:lnTo>
                    <a:lnTo>
                      <a:pt x="436" y="244"/>
                    </a:lnTo>
                    <a:lnTo>
                      <a:pt x="436" y="244"/>
                    </a:lnTo>
                    <a:lnTo>
                      <a:pt x="438" y="243"/>
                    </a:lnTo>
                    <a:lnTo>
                      <a:pt x="438" y="243"/>
                    </a:lnTo>
                    <a:lnTo>
                      <a:pt x="438" y="243"/>
                    </a:lnTo>
                    <a:lnTo>
                      <a:pt x="440" y="241"/>
                    </a:lnTo>
                    <a:lnTo>
                      <a:pt x="440" y="241"/>
                    </a:lnTo>
                    <a:lnTo>
                      <a:pt x="440" y="241"/>
                    </a:lnTo>
                    <a:lnTo>
                      <a:pt x="440" y="241"/>
                    </a:lnTo>
                    <a:lnTo>
                      <a:pt x="442" y="241"/>
                    </a:lnTo>
                    <a:lnTo>
                      <a:pt x="442" y="241"/>
                    </a:lnTo>
                    <a:lnTo>
                      <a:pt x="444" y="241"/>
                    </a:lnTo>
                    <a:lnTo>
                      <a:pt x="444" y="241"/>
                    </a:lnTo>
                    <a:lnTo>
                      <a:pt x="445" y="241"/>
                    </a:lnTo>
                    <a:lnTo>
                      <a:pt x="447" y="241"/>
                    </a:lnTo>
                    <a:lnTo>
                      <a:pt x="447" y="241"/>
                    </a:lnTo>
                    <a:lnTo>
                      <a:pt x="447" y="241"/>
                    </a:lnTo>
                    <a:lnTo>
                      <a:pt x="449" y="241"/>
                    </a:lnTo>
                    <a:lnTo>
                      <a:pt x="449" y="241"/>
                    </a:lnTo>
                    <a:lnTo>
                      <a:pt x="449" y="241"/>
                    </a:lnTo>
                    <a:lnTo>
                      <a:pt x="451" y="241"/>
                    </a:lnTo>
                    <a:lnTo>
                      <a:pt x="451" y="241"/>
                    </a:lnTo>
                    <a:lnTo>
                      <a:pt x="451" y="241"/>
                    </a:lnTo>
                    <a:lnTo>
                      <a:pt x="451" y="241"/>
                    </a:lnTo>
                    <a:lnTo>
                      <a:pt x="451" y="241"/>
                    </a:lnTo>
                    <a:lnTo>
                      <a:pt x="453" y="239"/>
                    </a:lnTo>
                    <a:lnTo>
                      <a:pt x="453" y="239"/>
                    </a:lnTo>
                    <a:lnTo>
                      <a:pt x="453" y="239"/>
                    </a:lnTo>
                    <a:lnTo>
                      <a:pt x="453" y="239"/>
                    </a:lnTo>
                    <a:lnTo>
                      <a:pt x="453" y="237"/>
                    </a:lnTo>
                    <a:lnTo>
                      <a:pt x="451" y="235"/>
                    </a:lnTo>
                    <a:lnTo>
                      <a:pt x="451" y="235"/>
                    </a:lnTo>
                    <a:lnTo>
                      <a:pt x="451" y="234"/>
                    </a:lnTo>
                    <a:lnTo>
                      <a:pt x="451" y="234"/>
                    </a:lnTo>
                    <a:lnTo>
                      <a:pt x="453" y="234"/>
                    </a:lnTo>
                    <a:lnTo>
                      <a:pt x="454" y="234"/>
                    </a:lnTo>
                    <a:lnTo>
                      <a:pt x="454" y="234"/>
                    </a:lnTo>
                    <a:lnTo>
                      <a:pt x="456" y="235"/>
                    </a:lnTo>
                    <a:lnTo>
                      <a:pt x="456" y="235"/>
                    </a:lnTo>
                    <a:lnTo>
                      <a:pt x="458" y="235"/>
                    </a:lnTo>
                    <a:lnTo>
                      <a:pt x="458" y="237"/>
                    </a:lnTo>
                    <a:lnTo>
                      <a:pt x="458" y="237"/>
                    </a:lnTo>
                    <a:lnTo>
                      <a:pt x="460" y="237"/>
                    </a:lnTo>
                    <a:lnTo>
                      <a:pt x="460" y="237"/>
                    </a:lnTo>
                    <a:lnTo>
                      <a:pt x="462" y="237"/>
                    </a:lnTo>
                    <a:lnTo>
                      <a:pt x="462" y="239"/>
                    </a:lnTo>
                    <a:lnTo>
                      <a:pt x="463" y="239"/>
                    </a:lnTo>
                    <a:lnTo>
                      <a:pt x="463" y="239"/>
                    </a:lnTo>
                    <a:lnTo>
                      <a:pt x="465" y="239"/>
                    </a:lnTo>
                    <a:lnTo>
                      <a:pt x="467" y="239"/>
                    </a:lnTo>
                    <a:lnTo>
                      <a:pt x="467" y="239"/>
                    </a:lnTo>
                    <a:lnTo>
                      <a:pt x="467" y="241"/>
                    </a:lnTo>
                    <a:lnTo>
                      <a:pt x="467" y="241"/>
                    </a:lnTo>
                    <a:lnTo>
                      <a:pt x="467" y="241"/>
                    </a:lnTo>
                    <a:lnTo>
                      <a:pt x="469" y="241"/>
                    </a:lnTo>
                    <a:lnTo>
                      <a:pt x="469" y="241"/>
                    </a:lnTo>
                    <a:lnTo>
                      <a:pt x="471" y="243"/>
                    </a:lnTo>
                    <a:lnTo>
                      <a:pt x="471" y="244"/>
                    </a:lnTo>
                    <a:lnTo>
                      <a:pt x="472" y="244"/>
                    </a:lnTo>
                    <a:lnTo>
                      <a:pt x="472" y="244"/>
                    </a:lnTo>
                    <a:lnTo>
                      <a:pt x="474" y="246"/>
                    </a:lnTo>
                    <a:lnTo>
                      <a:pt x="474" y="246"/>
                    </a:lnTo>
                    <a:lnTo>
                      <a:pt x="476" y="248"/>
                    </a:lnTo>
                    <a:lnTo>
                      <a:pt x="478" y="248"/>
                    </a:lnTo>
                    <a:lnTo>
                      <a:pt x="478" y="248"/>
                    </a:lnTo>
                    <a:lnTo>
                      <a:pt x="480" y="250"/>
                    </a:lnTo>
                    <a:lnTo>
                      <a:pt x="481" y="250"/>
                    </a:lnTo>
                    <a:lnTo>
                      <a:pt x="481" y="250"/>
                    </a:lnTo>
                    <a:lnTo>
                      <a:pt x="481" y="250"/>
                    </a:lnTo>
                    <a:lnTo>
                      <a:pt x="483" y="250"/>
                    </a:lnTo>
                    <a:lnTo>
                      <a:pt x="483" y="250"/>
                    </a:lnTo>
                    <a:lnTo>
                      <a:pt x="485" y="250"/>
                    </a:lnTo>
                    <a:lnTo>
                      <a:pt x="485" y="250"/>
                    </a:lnTo>
                    <a:lnTo>
                      <a:pt x="487" y="250"/>
                    </a:lnTo>
                    <a:lnTo>
                      <a:pt x="487" y="250"/>
                    </a:lnTo>
                    <a:lnTo>
                      <a:pt x="487" y="252"/>
                    </a:lnTo>
                    <a:lnTo>
                      <a:pt x="487" y="252"/>
                    </a:lnTo>
                    <a:lnTo>
                      <a:pt x="487" y="252"/>
                    </a:lnTo>
                    <a:lnTo>
                      <a:pt x="489" y="252"/>
                    </a:lnTo>
                    <a:lnTo>
                      <a:pt x="489" y="252"/>
                    </a:lnTo>
                    <a:lnTo>
                      <a:pt x="489" y="253"/>
                    </a:lnTo>
                    <a:lnTo>
                      <a:pt x="489" y="253"/>
                    </a:lnTo>
                    <a:lnTo>
                      <a:pt x="489" y="253"/>
                    </a:lnTo>
                    <a:lnTo>
                      <a:pt x="489" y="253"/>
                    </a:lnTo>
                    <a:lnTo>
                      <a:pt x="489" y="253"/>
                    </a:lnTo>
                    <a:lnTo>
                      <a:pt x="489" y="255"/>
                    </a:lnTo>
                    <a:lnTo>
                      <a:pt x="489" y="255"/>
                    </a:lnTo>
                    <a:lnTo>
                      <a:pt x="489" y="255"/>
                    </a:lnTo>
                    <a:lnTo>
                      <a:pt x="489" y="257"/>
                    </a:lnTo>
                    <a:lnTo>
                      <a:pt x="489" y="257"/>
                    </a:lnTo>
                    <a:lnTo>
                      <a:pt x="489" y="257"/>
                    </a:lnTo>
                    <a:lnTo>
                      <a:pt x="489" y="259"/>
                    </a:lnTo>
                    <a:lnTo>
                      <a:pt x="489" y="259"/>
                    </a:lnTo>
                    <a:lnTo>
                      <a:pt x="489" y="261"/>
                    </a:lnTo>
                    <a:lnTo>
                      <a:pt x="489" y="261"/>
                    </a:lnTo>
                    <a:lnTo>
                      <a:pt x="491" y="261"/>
                    </a:lnTo>
                    <a:lnTo>
                      <a:pt x="491" y="262"/>
                    </a:lnTo>
                    <a:lnTo>
                      <a:pt x="492" y="262"/>
                    </a:lnTo>
                    <a:lnTo>
                      <a:pt x="492" y="262"/>
                    </a:lnTo>
                    <a:lnTo>
                      <a:pt x="492" y="264"/>
                    </a:lnTo>
                    <a:lnTo>
                      <a:pt x="492" y="264"/>
                    </a:lnTo>
                    <a:lnTo>
                      <a:pt x="492" y="266"/>
                    </a:lnTo>
                    <a:lnTo>
                      <a:pt x="492" y="266"/>
                    </a:lnTo>
                    <a:lnTo>
                      <a:pt x="492" y="266"/>
                    </a:lnTo>
                    <a:lnTo>
                      <a:pt x="492" y="266"/>
                    </a:lnTo>
                    <a:lnTo>
                      <a:pt x="492" y="268"/>
                    </a:lnTo>
                    <a:lnTo>
                      <a:pt x="494" y="268"/>
                    </a:lnTo>
                    <a:lnTo>
                      <a:pt x="494" y="268"/>
                    </a:lnTo>
                    <a:lnTo>
                      <a:pt x="496" y="268"/>
                    </a:lnTo>
                    <a:lnTo>
                      <a:pt x="496" y="270"/>
                    </a:lnTo>
                    <a:lnTo>
                      <a:pt x="498" y="272"/>
                    </a:lnTo>
                    <a:lnTo>
                      <a:pt x="498" y="272"/>
                    </a:lnTo>
                    <a:lnTo>
                      <a:pt x="498" y="272"/>
                    </a:lnTo>
                    <a:lnTo>
                      <a:pt x="498" y="272"/>
                    </a:lnTo>
                    <a:lnTo>
                      <a:pt x="498" y="272"/>
                    </a:lnTo>
                    <a:lnTo>
                      <a:pt x="498" y="272"/>
                    </a:lnTo>
                    <a:lnTo>
                      <a:pt x="500" y="272"/>
                    </a:lnTo>
                    <a:lnTo>
                      <a:pt x="500" y="273"/>
                    </a:lnTo>
                    <a:lnTo>
                      <a:pt x="501" y="273"/>
                    </a:lnTo>
                    <a:lnTo>
                      <a:pt x="501" y="273"/>
                    </a:lnTo>
                    <a:lnTo>
                      <a:pt x="501" y="273"/>
                    </a:lnTo>
                    <a:lnTo>
                      <a:pt x="501" y="273"/>
                    </a:lnTo>
                    <a:lnTo>
                      <a:pt x="503" y="273"/>
                    </a:lnTo>
                    <a:lnTo>
                      <a:pt x="503" y="273"/>
                    </a:lnTo>
                    <a:lnTo>
                      <a:pt x="503" y="273"/>
                    </a:lnTo>
                    <a:lnTo>
                      <a:pt x="505" y="273"/>
                    </a:lnTo>
                    <a:lnTo>
                      <a:pt x="505" y="273"/>
                    </a:lnTo>
                    <a:lnTo>
                      <a:pt x="507" y="273"/>
                    </a:lnTo>
                    <a:lnTo>
                      <a:pt x="509" y="273"/>
                    </a:lnTo>
                    <a:lnTo>
                      <a:pt x="512" y="275"/>
                    </a:lnTo>
                    <a:lnTo>
                      <a:pt x="514" y="275"/>
                    </a:lnTo>
                    <a:lnTo>
                      <a:pt x="514" y="275"/>
                    </a:lnTo>
                    <a:lnTo>
                      <a:pt x="516" y="277"/>
                    </a:lnTo>
                    <a:lnTo>
                      <a:pt x="518" y="277"/>
                    </a:lnTo>
                    <a:lnTo>
                      <a:pt x="518" y="277"/>
                    </a:lnTo>
                    <a:lnTo>
                      <a:pt x="519" y="277"/>
                    </a:lnTo>
                    <a:lnTo>
                      <a:pt x="519" y="277"/>
                    </a:lnTo>
                    <a:lnTo>
                      <a:pt x="519" y="277"/>
                    </a:lnTo>
                    <a:lnTo>
                      <a:pt x="521" y="277"/>
                    </a:lnTo>
                    <a:lnTo>
                      <a:pt x="523" y="279"/>
                    </a:lnTo>
                    <a:lnTo>
                      <a:pt x="525" y="281"/>
                    </a:lnTo>
                    <a:lnTo>
                      <a:pt x="527" y="281"/>
                    </a:lnTo>
                    <a:lnTo>
                      <a:pt x="527" y="282"/>
                    </a:lnTo>
                    <a:lnTo>
                      <a:pt x="527" y="284"/>
                    </a:lnTo>
                    <a:lnTo>
                      <a:pt x="529" y="284"/>
                    </a:lnTo>
                    <a:lnTo>
                      <a:pt x="529" y="284"/>
                    </a:lnTo>
                    <a:lnTo>
                      <a:pt x="530" y="286"/>
                    </a:lnTo>
                    <a:lnTo>
                      <a:pt x="530" y="286"/>
                    </a:lnTo>
                    <a:lnTo>
                      <a:pt x="530" y="286"/>
                    </a:lnTo>
                    <a:lnTo>
                      <a:pt x="532" y="286"/>
                    </a:lnTo>
                    <a:lnTo>
                      <a:pt x="532" y="286"/>
                    </a:lnTo>
                    <a:lnTo>
                      <a:pt x="532" y="284"/>
                    </a:lnTo>
                    <a:lnTo>
                      <a:pt x="532" y="284"/>
                    </a:lnTo>
                    <a:lnTo>
                      <a:pt x="532" y="284"/>
                    </a:lnTo>
                    <a:lnTo>
                      <a:pt x="534" y="284"/>
                    </a:lnTo>
                    <a:lnTo>
                      <a:pt x="534" y="284"/>
                    </a:lnTo>
                    <a:lnTo>
                      <a:pt x="534" y="284"/>
                    </a:lnTo>
                    <a:lnTo>
                      <a:pt x="532" y="282"/>
                    </a:lnTo>
                    <a:lnTo>
                      <a:pt x="532" y="281"/>
                    </a:lnTo>
                    <a:lnTo>
                      <a:pt x="532" y="281"/>
                    </a:lnTo>
                    <a:lnTo>
                      <a:pt x="532" y="281"/>
                    </a:lnTo>
                    <a:lnTo>
                      <a:pt x="532" y="281"/>
                    </a:lnTo>
                    <a:lnTo>
                      <a:pt x="530" y="281"/>
                    </a:lnTo>
                    <a:lnTo>
                      <a:pt x="530" y="281"/>
                    </a:lnTo>
                    <a:lnTo>
                      <a:pt x="530" y="281"/>
                    </a:lnTo>
                    <a:lnTo>
                      <a:pt x="529" y="279"/>
                    </a:lnTo>
                    <a:lnTo>
                      <a:pt x="527" y="279"/>
                    </a:lnTo>
                    <a:lnTo>
                      <a:pt x="527" y="279"/>
                    </a:lnTo>
                    <a:lnTo>
                      <a:pt x="527" y="279"/>
                    </a:lnTo>
                    <a:lnTo>
                      <a:pt x="525" y="277"/>
                    </a:lnTo>
                    <a:lnTo>
                      <a:pt x="525" y="277"/>
                    </a:lnTo>
                    <a:lnTo>
                      <a:pt x="525" y="277"/>
                    </a:lnTo>
                    <a:lnTo>
                      <a:pt x="525" y="277"/>
                    </a:lnTo>
                    <a:lnTo>
                      <a:pt x="527" y="275"/>
                    </a:lnTo>
                    <a:lnTo>
                      <a:pt x="529" y="275"/>
                    </a:lnTo>
                    <a:lnTo>
                      <a:pt x="530" y="275"/>
                    </a:lnTo>
                    <a:lnTo>
                      <a:pt x="532" y="277"/>
                    </a:lnTo>
                    <a:lnTo>
                      <a:pt x="532" y="275"/>
                    </a:lnTo>
                    <a:lnTo>
                      <a:pt x="534" y="275"/>
                    </a:lnTo>
                    <a:lnTo>
                      <a:pt x="534" y="275"/>
                    </a:lnTo>
                    <a:lnTo>
                      <a:pt x="536" y="275"/>
                    </a:lnTo>
                    <a:lnTo>
                      <a:pt x="536" y="273"/>
                    </a:lnTo>
                    <a:lnTo>
                      <a:pt x="536" y="272"/>
                    </a:lnTo>
                    <a:lnTo>
                      <a:pt x="536" y="272"/>
                    </a:lnTo>
                    <a:lnTo>
                      <a:pt x="536" y="270"/>
                    </a:lnTo>
                    <a:lnTo>
                      <a:pt x="536" y="270"/>
                    </a:lnTo>
                    <a:lnTo>
                      <a:pt x="538" y="270"/>
                    </a:lnTo>
                    <a:lnTo>
                      <a:pt x="538" y="270"/>
                    </a:lnTo>
                    <a:lnTo>
                      <a:pt x="539" y="270"/>
                    </a:lnTo>
                    <a:lnTo>
                      <a:pt x="539" y="270"/>
                    </a:lnTo>
                    <a:lnTo>
                      <a:pt x="539" y="270"/>
                    </a:lnTo>
                    <a:lnTo>
                      <a:pt x="541" y="272"/>
                    </a:lnTo>
                    <a:lnTo>
                      <a:pt x="543" y="273"/>
                    </a:lnTo>
                    <a:lnTo>
                      <a:pt x="543" y="275"/>
                    </a:lnTo>
                    <a:lnTo>
                      <a:pt x="543" y="275"/>
                    </a:lnTo>
                    <a:lnTo>
                      <a:pt x="543" y="277"/>
                    </a:lnTo>
                    <a:lnTo>
                      <a:pt x="545" y="277"/>
                    </a:lnTo>
                    <a:lnTo>
                      <a:pt x="545" y="277"/>
                    </a:lnTo>
                    <a:lnTo>
                      <a:pt x="545" y="277"/>
                    </a:lnTo>
                    <a:lnTo>
                      <a:pt x="547" y="277"/>
                    </a:lnTo>
                    <a:lnTo>
                      <a:pt x="547" y="277"/>
                    </a:lnTo>
                    <a:lnTo>
                      <a:pt x="548" y="277"/>
                    </a:lnTo>
                    <a:lnTo>
                      <a:pt x="548" y="275"/>
                    </a:lnTo>
                    <a:lnTo>
                      <a:pt x="550" y="273"/>
                    </a:lnTo>
                    <a:lnTo>
                      <a:pt x="550" y="273"/>
                    </a:lnTo>
                    <a:lnTo>
                      <a:pt x="550" y="272"/>
                    </a:lnTo>
                    <a:lnTo>
                      <a:pt x="552" y="272"/>
                    </a:lnTo>
                    <a:lnTo>
                      <a:pt x="550" y="272"/>
                    </a:lnTo>
                    <a:lnTo>
                      <a:pt x="550" y="270"/>
                    </a:lnTo>
                    <a:lnTo>
                      <a:pt x="550" y="270"/>
                    </a:lnTo>
                    <a:lnTo>
                      <a:pt x="550" y="270"/>
                    </a:lnTo>
                    <a:lnTo>
                      <a:pt x="550" y="270"/>
                    </a:lnTo>
                    <a:lnTo>
                      <a:pt x="550" y="268"/>
                    </a:lnTo>
                    <a:lnTo>
                      <a:pt x="552" y="268"/>
                    </a:lnTo>
                    <a:lnTo>
                      <a:pt x="552" y="268"/>
                    </a:lnTo>
                    <a:lnTo>
                      <a:pt x="554" y="268"/>
                    </a:lnTo>
                    <a:lnTo>
                      <a:pt x="554" y="268"/>
                    </a:lnTo>
                    <a:lnTo>
                      <a:pt x="556" y="270"/>
                    </a:lnTo>
                    <a:lnTo>
                      <a:pt x="556" y="270"/>
                    </a:lnTo>
                    <a:lnTo>
                      <a:pt x="557" y="270"/>
                    </a:lnTo>
                    <a:lnTo>
                      <a:pt x="557" y="272"/>
                    </a:lnTo>
                    <a:lnTo>
                      <a:pt x="557" y="272"/>
                    </a:lnTo>
                    <a:lnTo>
                      <a:pt x="559" y="273"/>
                    </a:lnTo>
                    <a:lnTo>
                      <a:pt x="559" y="273"/>
                    </a:lnTo>
                    <a:lnTo>
                      <a:pt x="559" y="275"/>
                    </a:lnTo>
                    <a:lnTo>
                      <a:pt x="561" y="277"/>
                    </a:lnTo>
                    <a:lnTo>
                      <a:pt x="563" y="279"/>
                    </a:lnTo>
                    <a:lnTo>
                      <a:pt x="563" y="281"/>
                    </a:lnTo>
                    <a:lnTo>
                      <a:pt x="565" y="281"/>
                    </a:lnTo>
                    <a:lnTo>
                      <a:pt x="565" y="281"/>
                    </a:lnTo>
                    <a:lnTo>
                      <a:pt x="565" y="281"/>
                    </a:lnTo>
                    <a:lnTo>
                      <a:pt x="565" y="281"/>
                    </a:lnTo>
                    <a:lnTo>
                      <a:pt x="565" y="281"/>
                    </a:lnTo>
                    <a:lnTo>
                      <a:pt x="566" y="281"/>
                    </a:lnTo>
                    <a:lnTo>
                      <a:pt x="566" y="281"/>
                    </a:lnTo>
                    <a:lnTo>
                      <a:pt x="566" y="281"/>
                    </a:lnTo>
                    <a:lnTo>
                      <a:pt x="568" y="279"/>
                    </a:lnTo>
                    <a:lnTo>
                      <a:pt x="568" y="277"/>
                    </a:lnTo>
                    <a:lnTo>
                      <a:pt x="570" y="275"/>
                    </a:lnTo>
                    <a:lnTo>
                      <a:pt x="572" y="275"/>
                    </a:lnTo>
                    <a:lnTo>
                      <a:pt x="572" y="275"/>
                    </a:lnTo>
                    <a:lnTo>
                      <a:pt x="572" y="275"/>
                    </a:lnTo>
                    <a:lnTo>
                      <a:pt x="574" y="273"/>
                    </a:lnTo>
                    <a:lnTo>
                      <a:pt x="574" y="273"/>
                    </a:lnTo>
                    <a:lnTo>
                      <a:pt x="576" y="273"/>
                    </a:lnTo>
                    <a:lnTo>
                      <a:pt x="577" y="273"/>
                    </a:lnTo>
                    <a:lnTo>
                      <a:pt x="577" y="273"/>
                    </a:lnTo>
                    <a:lnTo>
                      <a:pt x="579" y="273"/>
                    </a:lnTo>
                    <a:lnTo>
                      <a:pt x="579" y="273"/>
                    </a:lnTo>
                    <a:lnTo>
                      <a:pt x="579" y="273"/>
                    </a:lnTo>
                    <a:lnTo>
                      <a:pt x="581" y="273"/>
                    </a:lnTo>
                    <a:lnTo>
                      <a:pt x="581" y="272"/>
                    </a:lnTo>
                    <a:lnTo>
                      <a:pt x="581" y="272"/>
                    </a:lnTo>
                    <a:lnTo>
                      <a:pt x="583" y="272"/>
                    </a:lnTo>
                    <a:lnTo>
                      <a:pt x="583" y="272"/>
                    </a:lnTo>
                    <a:lnTo>
                      <a:pt x="583" y="272"/>
                    </a:lnTo>
                    <a:lnTo>
                      <a:pt x="585" y="273"/>
                    </a:lnTo>
                    <a:lnTo>
                      <a:pt x="585" y="275"/>
                    </a:lnTo>
                    <a:lnTo>
                      <a:pt x="586" y="275"/>
                    </a:lnTo>
                    <a:lnTo>
                      <a:pt x="586" y="277"/>
                    </a:lnTo>
                    <a:lnTo>
                      <a:pt x="586" y="279"/>
                    </a:lnTo>
                    <a:lnTo>
                      <a:pt x="586" y="279"/>
                    </a:lnTo>
                    <a:lnTo>
                      <a:pt x="586" y="279"/>
                    </a:lnTo>
                    <a:lnTo>
                      <a:pt x="586" y="279"/>
                    </a:lnTo>
                    <a:lnTo>
                      <a:pt x="586" y="279"/>
                    </a:lnTo>
                    <a:lnTo>
                      <a:pt x="588" y="279"/>
                    </a:lnTo>
                    <a:lnTo>
                      <a:pt x="588" y="279"/>
                    </a:lnTo>
                    <a:lnTo>
                      <a:pt x="590" y="279"/>
                    </a:lnTo>
                    <a:lnTo>
                      <a:pt x="590" y="279"/>
                    </a:lnTo>
                    <a:lnTo>
                      <a:pt x="590" y="277"/>
                    </a:lnTo>
                    <a:lnTo>
                      <a:pt x="590" y="277"/>
                    </a:lnTo>
                    <a:lnTo>
                      <a:pt x="592" y="277"/>
                    </a:lnTo>
                    <a:lnTo>
                      <a:pt x="592" y="275"/>
                    </a:lnTo>
                    <a:lnTo>
                      <a:pt x="590" y="275"/>
                    </a:lnTo>
                    <a:lnTo>
                      <a:pt x="590" y="275"/>
                    </a:lnTo>
                    <a:lnTo>
                      <a:pt x="590" y="275"/>
                    </a:lnTo>
                    <a:lnTo>
                      <a:pt x="590" y="273"/>
                    </a:lnTo>
                    <a:lnTo>
                      <a:pt x="588" y="273"/>
                    </a:lnTo>
                    <a:lnTo>
                      <a:pt x="588" y="273"/>
                    </a:lnTo>
                    <a:lnTo>
                      <a:pt x="588" y="272"/>
                    </a:lnTo>
                    <a:lnTo>
                      <a:pt x="588" y="272"/>
                    </a:lnTo>
                    <a:lnTo>
                      <a:pt x="588" y="272"/>
                    </a:lnTo>
                    <a:lnTo>
                      <a:pt x="588" y="272"/>
                    </a:lnTo>
                    <a:lnTo>
                      <a:pt x="590" y="272"/>
                    </a:lnTo>
                    <a:lnTo>
                      <a:pt x="590" y="272"/>
                    </a:lnTo>
                    <a:lnTo>
                      <a:pt x="592" y="272"/>
                    </a:lnTo>
                    <a:lnTo>
                      <a:pt x="594" y="272"/>
                    </a:lnTo>
                    <a:lnTo>
                      <a:pt x="594" y="272"/>
                    </a:lnTo>
                    <a:lnTo>
                      <a:pt x="595" y="273"/>
                    </a:lnTo>
                    <a:lnTo>
                      <a:pt x="595" y="273"/>
                    </a:lnTo>
                    <a:lnTo>
                      <a:pt x="595" y="273"/>
                    </a:lnTo>
                    <a:lnTo>
                      <a:pt x="595" y="272"/>
                    </a:lnTo>
                    <a:lnTo>
                      <a:pt x="595" y="272"/>
                    </a:lnTo>
                    <a:lnTo>
                      <a:pt x="595" y="272"/>
                    </a:lnTo>
                    <a:lnTo>
                      <a:pt x="595" y="272"/>
                    </a:lnTo>
                    <a:lnTo>
                      <a:pt x="595" y="272"/>
                    </a:lnTo>
                    <a:lnTo>
                      <a:pt x="595" y="272"/>
                    </a:lnTo>
                    <a:lnTo>
                      <a:pt x="595" y="272"/>
                    </a:lnTo>
                    <a:lnTo>
                      <a:pt x="594" y="272"/>
                    </a:lnTo>
                    <a:lnTo>
                      <a:pt x="594" y="270"/>
                    </a:lnTo>
                    <a:lnTo>
                      <a:pt x="592" y="270"/>
                    </a:lnTo>
                    <a:lnTo>
                      <a:pt x="592" y="270"/>
                    </a:lnTo>
                    <a:lnTo>
                      <a:pt x="592" y="270"/>
                    </a:lnTo>
                    <a:lnTo>
                      <a:pt x="592" y="268"/>
                    </a:lnTo>
                    <a:lnTo>
                      <a:pt x="592" y="268"/>
                    </a:lnTo>
                    <a:lnTo>
                      <a:pt x="592" y="266"/>
                    </a:lnTo>
                    <a:lnTo>
                      <a:pt x="594" y="264"/>
                    </a:lnTo>
                    <a:lnTo>
                      <a:pt x="594" y="262"/>
                    </a:lnTo>
                    <a:lnTo>
                      <a:pt x="594" y="262"/>
                    </a:lnTo>
                    <a:lnTo>
                      <a:pt x="594" y="262"/>
                    </a:lnTo>
                    <a:lnTo>
                      <a:pt x="594" y="262"/>
                    </a:lnTo>
                    <a:lnTo>
                      <a:pt x="594" y="261"/>
                    </a:lnTo>
                    <a:lnTo>
                      <a:pt x="594" y="261"/>
                    </a:lnTo>
                    <a:lnTo>
                      <a:pt x="594" y="261"/>
                    </a:lnTo>
                    <a:lnTo>
                      <a:pt x="592" y="261"/>
                    </a:lnTo>
                    <a:lnTo>
                      <a:pt x="592" y="261"/>
                    </a:lnTo>
                    <a:lnTo>
                      <a:pt x="592" y="261"/>
                    </a:lnTo>
                    <a:lnTo>
                      <a:pt x="590" y="262"/>
                    </a:lnTo>
                    <a:lnTo>
                      <a:pt x="588" y="262"/>
                    </a:lnTo>
                    <a:lnTo>
                      <a:pt x="588" y="261"/>
                    </a:lnTo>
                    <a:lnTo>
                      <a:pt x="586" y="261"/>
                    </a:lnTo>
                    <a:lnTo>
                      <a:pt x="588" y="261"/>
                    </a:lnTo>
                    <a:lnTo>
                      <a:pt x="588" y="261"/>
                    </a:lnTo>
                    <a:lnTo>
                      <a:pt x="588" y="261"/>
                    </a:lnTo>
                    <a:lnTo>
                      <a:pt x="588" y="261"/>
                    </a:lnTo>
                    <a:lnTo>
                      <a:pt x="590" y="259"/>
                    </a:lnTo>
                    <a:lnTo>
                      <a:pt x="590" y="259"/>
                    </a:lnTo>
                    <a:lnTo>
                      <a:pt x="590" y="259"/>
                    </a:lnTo>
                    <a:lnTo>
                      <a:pt x="590" y="259"/>
                    </a:lnTo>
                    <a:lnTo>
                      <a:pt x="590" y="257"/>
                    </a:lnTo>
                    <a:lnTo>
                      <a:pt x="590" y="257"/>
                    </a:lnTo>
                    <a:lnTo>
                      <a:pt x="592" y="255"/>
                    </a:lnTo>
                    <a:lnTo>
                      <a:pt x="592" y="255"/>
                    </a:lnTo>
                    <a:lnTo>
                      <a:pt x="592" y="253"/>
                    </a:lnTo>
                    <a:lnTo>
                      <a:pt x="590" y="253"/>
                    </a:lnTo>
                    <a:lnTo>
                      <a:pt x="590" y="252"/>
                    </a:lnTo>
                    <a:lnTo>
                      <a:pt x="590" y="250"/>
                    </a:lnTo>
                    <a:lnTo>
                      <a:pt x="590" y="250"/>
                    </a:lnTo>
                    <a:lnTo>
                      <a:pt x="588" y="250"/>
                    </a:lnTo>
                    <a:lnTo>
                      <a:pt x="588" y="250"/>
                    </a:lnTo>
                    <a:lnTo>
                      <a:pt x="588" y="250"/>
                    </a:lnTo>
                    <a:lnTo>
                      <a:pt x="588" y="252"/>
                    </a:lnTo>
                    <a:lnTo>
                      <a:pt x="586" y="252"/>
                    </a:lnTo>
                    <a:lnTo>
                      <a:pt x="586" y="253"/>
                    </a:lnTo>
                    <a:lnTo>
                      <a:pt x="586" y="253"/>
                    </a:lnTo>
                    <a:lnTo>
                      <a:pt x="585" y="253"/>
                    </a:lnTo>
                    <a:lnTo>
                      <a:pt x="583" y="255"/>
                    </a:lnTo>
                    <a:lnTo>
                      <a:pt x="583" y="253"/>
                    </a:lnTo>
                    <a:lnTo>
                      <a:pt x="581" y="253"/>
                    </a:lnTo>
                    <a:lnTo>
                      <a:pt x="581" y="252"/>
                    </a:lnTo>
                    <a:lnTo>
                      <a:pt x="581" y="252"/>
                    </a:lnTo>
                    <a:lnTo>
                      <a:pt x="581" y="250"/>
                    </a:lnTo>
                    <a:lnTo>
                      <a:pt x="581" y="250"/>
                    </a:lnTo>
                    <a:lnTo>
                      <a:pt x="581" y="250"/>
                    </a:lnTo>
                    <a:lnTo>
                      <a:pt x="583" y="250"/>
                    </a:lnTo>
                    <a:lnTo>
                      <a:pt x="583" y="250"/>
                    </a:lnTo>
                    <a:lnTo>
                      <a:pt x="583" y="250"/>
                    </a:lnTo>
                    <a:lnTo>
                      <a:pt x="583" y="248"/>
                    </a:lnTo>
                    <a:lnTo>
                      <a:pt x="585" y="248"/>
                    </a:lnTo>
                    <a:lnTo>
                      <a:pt x="585" y="246"/>
                    </a:lnTo>
                    <a:lnTo>
                      <a:pt x="585" y="246"/>
                    </a:lnTo>
                    <a:lnTo>
                      <a:pt x="586" y="244"/>
                    </a:lnTo>
                    <a:lnTo>
                      <a:pt x="588" y="244"/>
                    </a:lnTo>
                    <a:lnTo>
                      <a:pt x="588" y="244"/>
                    </a:lnTo>
                    <a:lnTo>
                      <a:pt x="588" y="243"/>
                    </a:lnTo>
                    <a:lnTo>
                      <a:pt x="590" y="244"/>
                    </a:lnTo>
                    <a:lnTo>
                      <a:pt x="590" y="244"/>
                    </a:lnTo>
                    <a:lnTo>
                      <a:pt x="590" y="244"/>
                    </a:lnTo>
                    <a:lnTo>
                      <a:pt x="590" y="244"/>
                    </a:lnTo>
                    <a:lnTo>
                      <a:pt x="592" y="244"/>
                    </a:lnTo>
                    <a:lnTo>
                      <a:pt x="592" y="244"/>
                    </a:lnTo>
                    <a:lnTo>
                      <a:pt x="592" y="244"/>
                    </a:lnTo>
                    <a:lnTo>
                      <a:pt x="594" y="244"/>
                    </a:lnTo>
                    <a:lnTo>
                      <a:pt x="594" y="243"/>
                    </a:lnTo>
                    <a:lnTo>
                      <a:pt x="594" y="243"/>
                    </a:lnTo>
                    <a:lnTo>
                      <a:pt x="594" y="241"/>
                    </a:lnTo>
                    <a:lnTo>
                      <a:pt x="595" y="241"/>
                    </a:lnTo>
                    <a:lnTo>
                      <a:pt x="595" y="239"/>
                    </a:lnTo>
                    <a:lnTo>
                      <a:pt x="595" y="239"/>
                    </a:lnTo>
                    <a:lnTo>
                      <a:pt x="595" y="239"/>
                    </a:lnTo>
                    <a:lnTo>
                      <a:pt x="595" y="239"/>
                    </a:lnTo>
                    <a:lnTo>
                      <a:pt x="597" y="239"/>
                    </a:lnTo>
                    <a:lnTo>
                      <a:pt x="599" y="239"/>
                    </a:lnTo>
                    <a:lnTo>
                      <a:pt x="599" y="239"/>
                    </a:lnTo>
                    <a:lnTo>
                      <a:pt x="599" y="239"/>
                    </a:lnTo>
                    <a:lnTo>
                      <a:pt x="599" y="239"/>
                    </a:lnTo>
                    <a:lnTo>
                      <a:pt x="599" y="237"/>
                    </a:lnTo>
                    <a:lnTo>
                      <a:pt x="599" y="237"/>
                    </a:lnTo>
                    <a:lnTo>
                      <a:pt x="599" y="235"/>
                    </a:lnTo>
                    <a:lnTo>
                      <a:pt x="599" y="235"/>
                    </a:lnTo>
                    <a:lnTo>
                      <a:pt x="601" y="235"/>
                    </a:lnTo>
                    <a:lnTo>
                      <a:pt x="601" y="235"/>
                    </a:lnTo>
                    <a:lnTo>
                      <a:pt x="601" y="235"/>
                    </a:lnTo>
                    <a:lnTo>
                      <a:pt x="603" y="237"/>
                    </a:lnTo>
                    <a:lnTo>
                      <a:pt x="603" y="237"/>
                    </a:lnTo>
                    <a:lnTo>
                      <a:pt x="604" y="237"/>
                    </a:lnTo>
                    <a:lnTo>
                      <a:pt x="604" y="237"/>
                    </a:lnTo>
                    <a:lnTo>
                      <a:pt x="604" y="237"/>
                    </a:lnTo>
                    <a:lnTo>
                      <a:pt x="604" y="237"/>
                    </a:lnTo>
                    <a:lnTo>
                      <a:pt x="606" y="237"/>
                    </a:lnTo>
                    <a:lnTo>
                      <a:pt x="606" y="237"/>
                    </a:lnTo>
                    <a:lnTo>
                      <a:pt x="606" y="237"/>
                    </a:lnTo>
                    <a:lnTo>
                      <a:pt x="606" y="235"/>
                    </a:lnTo>
                    <a:lnTo>
                      <a:pt x="606" y="235"/>
                    </a:lnTo>
                    <a:lnTo>
                      <a:pt x="606" y="234"/>
                    </a:lnTo>
                    <a:lnTo>
                      <a:pt x="606" y="232"/>
                    </a:lnTo>
                    <a:lnTo>
                      <a:pt x="606" y="230"/>
                    </a:lnTo>
                    <a:lnTo>
                      <a:pt x="608" y="230"/>
                    </a:lnTo>
                    <a:lnTo>
                      <a:pt x="608" y="230"/>
                    </a:lnTo>
                    <a:lnTo>
                      <a:pt x="608" y="230"/>
                    </a:lnTo>
                    <a:lnTo>
                      <a:pt x="608" y="230"/>
                    </a:lnTo>
                    <a:lnTo>
                      <a:pt x="610" y="230"/>
                    </a:lnTo>
                    <a:lnTo>
                      <a:pt x="610" y="230"/>
                    </a:lnTo>
                    <a:lnTo>
                      <a:pt x="610" y="230"/>
                    </a:lnTo>
                    <a:lnTo>
                      <a:pt x="614" y="228"/>
                    </a:lnTo>
                    <a:lnTo>
                      <a:pt x="615" y="228"/>
                    </a:lnTo>
                    <a:lnTo>
                      <a:pt x="615" y="226"/>
                    </a:lnTo>
                    <a:lnTo>
                      <a:pt x="615" y="224"/>
                    </a:lnTo>
                    <a:lnTo>
                      <a:pt x="617" y="224"/>
                    </a:lnTo>
                    <a:lnTo>
                      <a:pt x="617" y="224"/>
                    </a:lnTo>
                    <a:lnTo>
                      <a:pt x="617" y="224"/>
                    </a:lnTo>
                    <a:lnTo>
                      <a:pt x="617" y="223"/>
                    </a:lnTo>
                    <a:lnTo>
                      <a:pt x="617" y="223"/>
                    </a:lnTo>
                    <a:lnTo>
                      <a:pt x="619" y="223"/>
                    </a:lnTo>
                    <a:lnTo>
                      <a:pt x="621" y="224"/>
                    </a:lnTo>
                    <a:lnTo>
                      <a:pt x="621" y="224"/>
                    </a:lnTo>
                    <a:lnTo>
                      <a:pt x="621" y="224"/>
                    </a:lnTo>
                    <a:lnTo>
                      <a:pt x="621" y="226"/>
                    </a:lnTo>
                    <a:lnTo>
                      <a:pt x="623" y="228"/>
                    </a:lnTo>
                    <a:lnTo>
                      <a:pt x="623" y="228"/>
                    </a:lnTo>
                    <a:lnTo>
                      <a:pt x="623" y="228"/>
                    </a:lnTo>
                    <a:lnTo>
                      <a:pt x="624" y="226"/>
                    </a:lnTo>
                    <a:lnTo>
                      <a:pt x="624" y="226"/>
                    </a:lnTo>
                    <a:lnTo>
                      <a:pt x="624" y="226"/>
                    </a:lnTo>
                    <a:lnTo>
                      <a:pt x="624" y="226"/>
                    </a:lnTo>
                    <a:lnTo>
                      <a:pt x="624" y="226"/>
                    </a:lnTo>
                    <a:lnTo>
                      <a:pt x="626" y="224"/>
                    </a:lnTo>
                    <a:lnTo>
                      <a:pt x="626" y="224"/>
                    </a:lnTo>
                    <a:lnTo>
                      <a:pt x="626" y="224"/>
                    </a:lnTo>
                    <a:lnTo>
                      <a:pt x="628" y="224"/>
                    </a:lnTo>
                    <a:lnTo>
                      <a:pt x="628" y="223"/>
                    </a:lnTo>
                    <a:lnTo>
                      <a:pt x="628" y="223"/>
                    </a:lnTo>
                    <a:lnTo>
                      <a:pt x="626" y="223"/>
                    </a:lnTo>
                    <a:lnTo>
                      <a:pt x="626" y="221"/>
                    </a:lnTo>
                    <a:lnTo>
                      <a:pt x="626" y="221"/>
                    </a:lnTo>
                    <a:lnTo>
                      <a:pt x="626" y="219"/>
                    </a:lnTo>
                    <a:lnTo>
                      <a:pt x="626" y="217"/>
                    </a:lnTo>
                    <a:lnTo>
                      <a:pt x="628" y="215"/>
                    </a:lnTo>
                    <a:lnTo>
                      <a:pt x="628" y="214"/>
                    </a:lnTo>
                    <a:lnTo>
                      <a:pt x="628" y="214"/>
                    </a:lnTo>
                    <a:lnTo>
                      <a:pt x="628" y="214"/>
                    </a:lnTo>
                    <a:lnTo>
                      <a:pt x="628" y="212"/>
                    </a:lnTo>
                    <a:lnTo>
                      <a:pt x="626" y="212"/>
                    </a:lnTo>
                    <a:lnTo>
                      <a:pt x="626" y="212"/>
                    </a:lnTo>
                    <a:lnTo>
                      <a:pt x="626" y="212"/>
                    </a:lnTo>
                    <a:lnTo>
                      <a:pt x="626" y="212"/>
                    </a:lnTo>
                    <a:lnTo>
                      <a:pt x="624" y="210"/>
                    </a:lnTo>
                    <a:lnTo>
                      <a:pt x="624" y="210"/>
                    </a:lnTo>
                    <a:lnTo>
                      <a:pt x="624" y="210"/>
                    </a:lnTo>
                    <a:lnTo>
                      <a:pt x="623" y="208"/>
                    </a:lnTo>
                    <a:lnTo>
                      <a:pt x="623" y="208"/>
                    </a:lnTo>
                    <a:lnTo>
                      <a:pt x="621" y="206"/>
                    </a:lnTo>
                    <a:lnTo>
                      <a:pt x="621" y="206"/>
                    </a:lnTo>
                    <a:lnTo>
                      <a:pt x="621" y="206"/>
                    </a:lnTo>
                    <a:lnTo>
                      <a:pt x="621" y="205"/>
                    </a:lnTo>
                    <a:lnTo>
                      <a:pt x="621" y="205"/>
                    </a:lnTo>
                    <a:lnTo>
                      <a:pt x="623" y="205"/>
                    </a:lnTo>
                    <a:lnTo>
                      <a:pt x="623" y="203"/>
                    </a:lnTo>
                    <a:lnTo>
                      <a:pt x="623" y="203"/>
                    </a:lnTo>
                    <a:lnTo>
                      <a:pt x="623" y="201"/>
                    </a:lnTo>
                    <a:lnTo>
                      <a:pt x="624" y="201"/>
                    </a:lnTo>
                    <a:lnTo>
                      <a:pt x="624" y="201"/>
                    </a:lnTo>
                    <a:lnTo>
                      <a:pt x="623" y="199"/>
                    </a:lnTo>
                    <a:lnTo>
                      <a:pt x="623" y="199"/>
                    </a:lnTo>
                    <a:lnTo>
                      <a:pt x="623" y="197"/>
                    </a:lnTo>
                    <a:lnTo>
                      <a:pt x="623" y="196"/>
                    </a:lnTo>
                    <a:lnTo>
                      <a:pt x="623" y="196"/>
                    </a:lnTo>
                    <a:lnTo>
                      <a:pt x="623" y="194"/>
                    </a:lnTo>
                    <a:lnTo>
                      <a:pt x="623" y="194"/>
                    </a:lnTo>
                    <a:lnTo>
                      <a:pt x="623" y="192"/>
                    </a:lnTo>
                    <a:lnTo>
                      <a:pt x="621" y="190"/>
                    </a:lnTo>
                    <a:lnTo>
                      <a:pt x="621" y="190"/>
                    </a:lnTo>
                    <a:lnTo>
                      <a:pt x="621" y="190"/>
                    </a:lnTo>
                    <a:lnTo>
                      <a:pt x="621" y="188"/>
                    </a:lnTo>
                    <a:lnTo>
                      <a:pt x="623" y="186"/>
                    </a:lnTo>
                    <a:lnTo>
                      <a:pt x="623" y="186"/>
                    </a:lnTo>
                    <a:lnTo>
                      <a:pt x="623" y="186"/>
                    </a:lnTo>
                    <a:lnTo>
                      <a:pt x="623" y="186"/>
                    </a:lnTo>
                    <a:lnTo>
                      <a:pt x="624" y="186"/>
                    </a:lnTo>
                    <a:lnTo>
                      <a:pt x="626" y="186"/>
                    </a:lnTo>
                    <a:lnTo>
                      <a:pt x="626" y="186"/>
                    </a:lnTo>
                    <a:lnTo>
                      <a:pt x="626" y="186"/>
                    </a:lnTo>
                    <a:lnTo>
                      <a:pt x="628" y="186"/>
                    </a:lnTo>
                    <a:lnTo>
                      <a:pt x="628" y="185"/>
                    </a:lnTo>
                    <a:lnTo>
                      <a:pt x="628" y="185"/>
                    </a:lnTo>
                    <a:lnTo>
                      <a:pt x="628" y="185"/>
                    </a:lnTo>
                    <a:lnTo>
                      <a:pt x="630" y="185"/>
                    </a:lnTo>
                    <a:lnTo>
                      <a:pt x="630" y="185"/>
                    </a:lnTo>
                    <a:lnTo>
                      <a:pt x="630" y="185"/>
                    </a:lnTo>
                    <a:lnTo>
                      <a:pt x="630" y="183"/>
                    </a:lnTo>
                    <a:lnTo>
                      <a:pt x="632" y="183"/>
                    </a:lnTo>
                    <a:lnTo>
                      <a:pt x="632" y="183"/>
                    </a:lnTo>
                    <a:lnTo>
                      <a:pt x="633" y="183"/>
                    </a:lnTo>
                    <a:lnTo>
                      <a:pt x="633" y="183"/>
                    </a:lnTo>
                    <a:lnTo>
                      <a:pt x="635" y="183"/>
                    </a:lnTo>
                    <a:lnTo>
                      <a:pt x="635" y="183"/>
                    </a:lnTo>
                    <a:lnTo>
                      <a:pt x="637" y="181"/>
                    </a:lnTo>
                    <a:lnTo>
                      <a:pt x="639" y="181"/>
                    </a:lnTo>
                    <a:lnTo>
                      <a:pt x="641" y="183"/>
                    </a:lnTo>
                    <a:lnTo>
                      <a:pt x="642" y="183"/>
                    </a:lnTo>
                    <a:lnTo>
                      <a:pt x="642" y="183"/>
                    </a:lnTo>
                    <a:lnTo>
                      <a:pt x="644" y="183"/>
                    </a:lnTo>
                    <a:lnTo>
                      <a:pt x="646" y="183"/>
                    </a:lnTo>
                    <a:lnTo>
                      <a:pt x="646" y="183"/>
                    </a:lnTo>
                    <a:lnTo>
                      <a:pt x="648" y="183"/>
                    </a:lnTo>
                    <a:lnTo>
                      <a:pt x="648" y="183"/>
                    </a:lnTo>
                    <a:lnTo>
                      <a:pt x="650" y="183"/>
                    </a:lnTo>
                    <a:lnTo>
                      <a:pt x="650" y="183"/>
                    </a:lnTo>
                    <a:lnTo>
                      <a:pt x="650" y="183"/>
                    </a:lnTo>
                    <a:lnTo>
                      <a:pt x="652" y="185"/>
                    </a:lnTo>
                    <a:lnTo>
                      <a:pt x="652" y="185"/>
                    </a:lnTo>
                    <a:lnTo>
                      <a:pt x="653" y="185"/>
                    </a:lnTo>
                    <a:lnTo>
                      <a:pt x="653" y="185"/>
                    </a:lnTo>
                    <a:lnTo>
                      <a:pt x="653" y="185"/>
                    </a:lnTo>
                    <a:lnTo>
                      <a:pt x="653" y="185"/>
                    </a:lnTo>
                    <a:lnTo>
                      <a:pt x="655" y="185"/>
                    </a:lnTo>
                    <a:lnTo>
                      <a:pt x="655" y="185"/>
                    </a:lnTo>
                    <a:lnTo>
                      <a:pt x="655" y="185"/>
                    </a:lnTo>
                    <a:lnTo>
                      <a:pt x="657" y="185"/>
                    </a:lnTo>
                    <a:lnTo>
                      <a:pt x="659" y="183"/>
                    </a:lnTo>
                    <a:lnTo>
                      <a:pt x="659" y="183"/>
                    </a:lnTo>
                    <a:lnTo>
                      <a:pt x="659" y="183"/>
                    </a:lnTo>
                    <a:lnTo>
                      <a:pt x="659" y="179"/>
                    </a:lnTo>
                    <a:lnTo>
                      <a:pt x="659" y="177"/>
                    </a:lnTo>
                    <a:lnTo>
                      <a:pt x="659" y="177"/>
                    </a:lnTo>
                    <a:lnTo>
                      <a:pt x="659" y="177"/>
                    </a:lnTo>
                    <a:lnTo>
                      <a:pt x="661" y="177"/>
                    </a:lnTo>
                    <a:lnTo>
                      <a:pt x="661" y="177"/>
                    </a:lnTo>
                    <a:lnTo>
                      <a:pt x="662" y="177"/>
                    </a:lnTo>
                    <a:lnTo>
                      <a:pt x="662" y="177"/>
                    </a:lnTo>
                    <a:lnTo>
                      <a:pt x="662" y="177"/>
                    </a:lnTo>
                    <a:lnTo>
                      <a:pt x="662" y="177"/>
                    </a:lnTo>
                    <a:lnTo>
                      <a:pt x="662" y="177"/>
                    </a:lnTo>
                    <a:lnTo>
                      <a:pt x="664" y="176"/>
                    </a:lnTo>
                    <a:lnTo>
                      <a:pt x="664" y="176"/>
                    </a:lnTo>
                    <a:lnTo>
                      <a:pt x="664" y="176"/>
                    </a:lnTo>
                    <a:lnTo>
                      <a:pt x="664" y="176"/>
                    </a:lnTo>
                    <a:lnTo>
                      <a:pt x="664" y="176"/>
                    </a:lnTo>
                    <a:lnTo>
                      <a:pt x="664" y="176"/>
                    </a:lnTo>
                    <a:lnTo>
                      <a:pt x="664" y="176"/>
                    </a:lnTo>
                    <a:lnTo>
                      <a:pt x="662" y="174"/>
                    </a:lnTo>
                    <a:lnTo>
                      <a:pt x="662" y="174"/>
                    </a:lnTo>
                    <a:lnTo>
                      <a:pt x="661" y="172"/>
                    </a:lnTo>
                    <a:lnTo>
                      <a:pt x="661" y="172"/>
                    </a:lnTo>
                    <a:lnTo>
                      <a:pt x="662" y="172"/>
                    </a:lnTo>
                    <a:lnTo>
                      <a:pt x="662" y="172"/>
                    </a:lnTo>
                    <a:lnTo>
                      <a:pt x="662" y="172"/>
                    </a:lnTo>
                    <a:lnTo>
                      <a:pt x="664" y="172"/>
                    </a:lnTo>
                    <a:lnTo>
                      <a:pt x="666" y="170"/>
                    </a:lnTo>
                    <a:lnTo>
                      <a:pt x="666" y="170"/>
                    </a:lnTo>
                    <a:lnTo>
                      <a:pt x="668" y="168"/>
                    </a:lnTo>
                    <a:lnTo>
                      <a:pt x="668" y="168"/>
                    </a:lnTo>
                    <a:lnTo>
                      <a:pt x="668" y="167"/>
                    </a:lnTo>
                    <a:lnTo>
                      <a:pt x="668" y="167"/>
                    </a:lnTo>
                    <a:lnTo>
                      <a:pt x="668" y="167"/>
                    </a:lnTo>
                    <a:lnTo>
                      <a:pt x="670" y="167"/>
                    </a:lnTo>
                    <a:lnTo>
                      <a:pt x="670" y="167"/>
                    </a:lnTo>
                    <a:lnTo>
                      <a:pt x="671" y="165"/>
                    </a:lnTo>
                    <a:lnTo>
                      <a:pt x="671" y="165"/>
                    </a:lnTo>
                    <a:lnTo>
                      <a:pt x="673" y="163"/>
                    </a:lnTo>
                    <a:lnTo>
                      <a:pt x="673" y="161"/>
                    </a:lnTo>
                    <a:lnTo>
                      <a:pt x="675" y="161"/>
                    </a:lnTo>
                    <a:lnTo>
                      <a:pt x="675" y="161"/>
                    </a:lnTo>
                    <a:lnTo>
                      <a:pt x="675" y="161"/>
                    </a:lnTo>
                    <a:lnTo>
                      <a:pt x="675" y="161"/>
                    </a:lnTo>
                    <a:lnTo>
                      <a:pt x="677" y="161"/>
                    </a:lnTo>
                    <a:lnTo>
                      <a:pt x="677" y="159"/>
                    </a:lnTo>
                    <a:lnTo>
                      <a:pt x="675" y="159"/>
                    </a:lnTo>
                    <a:lnTo>
                      <a:pt x="675" y="159"/>
                    </a:lnTo>
                    <a:lnTo>
                      <a:pt x="675" y="158"/>
                    </a:lnTo>
                    <a:lnTo>
                      <a:pt x="673" y="158"/>
                    </a:lnTo>
                    <a:lnTo>
                      <a:pt x="673" y="156"/>
                    </a:lnTo>
                    <a:lnTo>
                      <a:pt x="675" y="154"/>
                    </a:lnTo>
                    <a:lnTo>
                      <a:pt x="675" y="152"/>
                    </a:lnTo>
                    <a:lnTo>
                      <a:pt x="675" y="152"/>
                    </a:lnTo>
                    <a:lnTo>
                      <a:pt x="673" y="152"/>
                    </a:lnTo>
                    <a:lnTo>
                      <a:pt x="673" y="152"/>
                    </a:lnTo>
                    <a:lnTo>
                      <a:pt x="673" y="152"/>
                    </a:lnTo>
                    <a:lnTo>
                      <a:pt x="671" y="152"/>
                    </a:lnTo>
                    <a:lnTo>
                      <a:pt x="671" y="152"/>
                    </a:lnTo>
                    <a:lnTo>
                      <a:pt x="670" y="152"/>
                    </a:lnTo>
                    <a:lnTo>
                      <a:pt x="670" y="152"/>
                    </a:lnTo>
                    <a:lnTo>
                      <a:pt x="670" y="152"/>
                    </a:lnTo>
                    <a:lnTo>
                      <a:pt x="670" y="152"/>
                    </a:lnTo>
                    <a:lnTo>
                      <a:pt x="670" y="150"/>
                    </a:lnTo>
                    <a:lnTo>
                      <a:pt x="670" y="149"/>
                    </a:lnTo>
                    <a:lnTo>
                      <a:pt x="671" y="149"/>
                    </a:lnTo>
                    <a:lnTo>
                      <a:pt x="671" y="149"/>
                    </a:lnTo>
                    <a:lnTo>
                      <a:pt x="673" y="150"/>
                    </a:lnTo>
                    <a:lnTo>
                      <a:pt x="675" y="150"/>
                    </a:lnTo>
                    <a:lnTo>
                      <a:pt x="677" y="150"/>
                    </a:lnTo>
                    <a:lnTo>
                      <a:pt x="677" y="150"/>
                    </a:lnTo>
                    <a:lnTo>
                      <a:pt x="679" y="150"/>
                    </a:lnTo>
                    <a:lnTo>
                      <a:pt x="679" y="150"/>
                    </a:lnTo>
                    <a:lnTo>
                      <a:pt x="680" y="149"/>
                    </a:lnTo>
                    <a:lnTo>
                      <a:pt x="680" y="149"/>
                    </a:lnTo>
                    <a:lnTo>
                      <a:pt x="680" y="149"/>
                    </a:lnTo>
                    <a:lnTo>
                      <a:pt x="682" y="147"/>
                    </a:lnTo>
                    <a:lnTo>
                      <a:pt x="684" y="147"/>
                    </a:lnTo>
                    <a:lnTo>
                      <a:pt x="684" y="145"/>
                    </a:lnTo>
                    <a:lnTo>
                      <a:pt x="684" y="145"/>
                    </a:lnTo>
                    <a:lnTo>
                      <a:pt x="686" y="143"/>
                    </a:lnTo>
                    <a:lnTo>
                      <a:pt x="686" y="143"/>
                    </a:lnTo>
                    <a:lnTo>
                      <a:pt x="686" y="143"/>
                    </a:lnTo>
                    <a:lnTo>
                      <a:pt x="686" y="141"/>
                    </a:lnTo>
                    <a:lnTo>
                      <a:pt x="686" y="141"/>
                    </a:lnTo>
                    <a:lnTo>
                      <a:pt x="686" y="139"/>
                    </a:lnTo>
                    <a:lnTo>
                      <a:pt x="688" y="139"/>
                    </a:lnTo>
                    <a:lnTo>
                      <a:pt x="688" y="139"/>
                    </a:lnTo>
                    <a:lnTo>
                      <a:pt x="688" y="138"/>
                    </a:lnTo>
                    <a:lnTo>
                      <a:pt x="689" y="138"/>
                    </a:lnTo>
                    <a:lnTo>
                      <a:pt x="689" y="138"/>
                    </a:lnTo>
                    <a:lnTo>
                      <a:pt x="688" y="138"/>
                    </a:lnTo>
                    <a:lnTo>
                      <a:pt x="688" y="138"/>
                    </a:lnTo>
                    <a:lnTo>
                      <a:pt x="688" y="138"/>
                    </a:lnTo>
                    <a:lnTo>
                      <a:pt x="688" y="136"/>
                    </a:lnTo>
                    <a:lnTo>
                      <a:pt x="688" y="136"/>
                    </a:lnTo>
                    <a:lnTo>
                      <a:pt x="688" y="136"/>
                    </a:lnTo>
                    <a:lnTo>
                      <a:pt x="688" y="136"/>
                    </a:lnTo>
                    <a:lnTo>
                      <a:pt x="688" y="136"/>
                    </a:lnTo>
                    <a:lnTo>
                      <a:pt x="688" y="136"/>
                    </a:lnTo>
                    <a:lnTo>
                      <a:pt x="688" y="134"/>
                    </a:lnTo>
                    <a:lnTo>
                      <a:pt x="689" y="134"/>
                    </a:lnTo>
                    <a:lnTo>
                      <a:pt x="689" y="134"/>
                    </a:lnTo>
                    <a:lnTo>
                      <a:pt x="691" y="134"/>
                    </a:lnTo>
                    <a:lnTo>
                      <a:pt x="691" y="134"/>
                    </a:lnTo>
                    <a:lnTo>
                      <a:pt x="691" y="134"/>
                    </a:lnTo>
                    <a:lnTo>
                      <a:pt x="691" y="132"/>
                    </a:lnTo>
                    <a:lnTo>
                      <a:pt x="691" y="132"/>
                    </a:lnTo>
                    <a:lnTo>
                      <a:pt x="689" y="129"/>
                    </a:lnTo>
                    <a:lnTo>
                      <a:pt x="689" y="129"/>
                    </a:lnTo>
                    <a:lnTo>
                      <a:pt x="689" y="127"/>
                    </a:lnTo>
                    <a:lnTo>
                      <a:pt x="689" y="127"/>
                    </a:lnTo>
                    <a:lnTo>
                      <a:pt x="689" y="127"/>
                    </a:lnTo>
                    <a:lnTo>
                      <a:pt x="691" y="125"/>
                    </a:lnTo>
                    <a:lnTo>
                      <a:pt x="691" y="125"/>
                    </a:lnTo>
                    <a:lnTo>
                      <a:pt x="691" y="123"/>
                    </a:lnTo>
                    <a:lnTo>
                      <a:pt x="691" y="121"/>
                    </a:lnTo>
                    <a:lnTo>
                      <a:pt x="691" y="121"/>
                    </a:lnTo>
                    <a:lnTo>
                      <a:pt x="691" y="120"/>
                    </a:lnTo>
                    <a:lnTo>
                      <a:pt x="691" y="120"/>
                    </a:lnTo>
                    <a:lnTo>
                      <a:pt x="693" y="118"/>
                    </a:lnTo>
                    <a:lnTo>
                      <a:pt x="695" y="116"/>
                    </a:lnTo>
                    <a:lnTo>
                      <a:pt x="695" y="114"/>
                    </a:lnTo>
                    <a:lnTo>
                      <a:pt x="695" y="114"/>
                    </a:lnTo>
                    <a:lnTo>
                      <a:pt x="697" y="112"/>
                    </a:lnTo>
                    <a:lnTo>
                      <a:pt x="697" y="112"/>
                    </a:lnTo>
                    <a:lnTo>
                      <a:pt x="697" y="112"/>
                    </a:lnTo>
                    <a:lnTo>
                      <a:pt x="699" y="112"/>
                    </a:lnTo>
                    <a:lnTo>
                      <a:pt x="699" y="111"/>
                    </a:lnTo>
                    <a:lnTo>
                      <a:pt x="699" y="111"/>
                    </a:lnTo>
                    <a:lnTo>
                      <a:pt x="699" y="111"/>
                    </a:lnTo>
                    <a:lnTo>
                      <a:pt x="699" y="109"/>
                    </a:lnTo>
                    <a:lnTo>
                      <a:pt x="699" y="109"/>
                    </a:lnTo>
                    <a:lnTo>
                      <a:pt x="700" y="109"/>
                    </a:lnTo>
                    <a:lnTo>
                      <a:pt x="702" y="111"/>
                    </a:lnTo>
                    <a:lnTo>
                      <a:pt x="704" y="111"/>
                    </a:lnTo>
                    <a:lnTo>
                      <a:pt x="704" y="111"/>
                    </a:lnTo>
                    <a:lnTo>
                      <a:pt x="706" y="111"/>
                    </a:lnTo>
                    <a:lnTo>
                      <a:pt x="708" y="109"/>
                    </a:lnTo>
                    <a:lnTo>
                      <a:pt x="708" y="109"/>
                    </a:lnTo>
                    <a:lnTo>
                      <a:pt x="708" y="109"/>
                    </a:lnTo>
                    <a:lnTo>
                      <a:pt x="709" y="107"/>
                    </a:lnTo>
                    <a:lnTo>
                      <a:pt x="711" y="105"/>
                    </a:lnTo>
                    <a:lnTo>
                      <a:pt x="711" y="105"/>
                    </a:lnTo>
                    <a:lnTo>
                      <a:pt x="713" y="103"/>
                    </a:lnTo>
                    <a:lnTo>
                      <a:pt x="713" y="101"/>
                    </a:lnTo>
                    <a:lnTo>
                      <a:pt x="715" y="101"/>
                    </a:lnTo>
                    <a:lnTo>
                      <a:pt x="715" y="100"/>
                    </a:lnTo>
                    <a:lnTo>
                      <a:pt x="715" y="98"/>
                    </a:lnTo>
                    <a:lnTo>
                      <a:pt x="715" y="98"/>
                    </a:lnTo>
                    <a:lnTo>
                      <a:pt x="717" y="96"/>
                    </a:lnTo>
                    <a:lnTo>
                      <a:pt x="717" y="96"/>
                    </a:lnTo>
                    <a:lnTo>
                      <a:pt x="718" y="96"/>
                    </a:lnTo>
                    <a:lnTo>
                      <a:pt x="720" y="98"/>
                    </a:lnTo>
                    <a:lnTo>
                      <a:pt x="722" y="98"/>
                    </a:lnTo>
                    <a:lnTo>
                      <a:pt x="722" y="98"/>
                    </a:lnTo>
                    <a:lnTo>
                      <a:pt x="724" y="98"/>
                    </a:lnTo>
                    <a:lnTo>
                      <a:pt x="724" y="98"/>
                    </a:lnTo>
                    <a:lnTo>
                      <a:pt x="726" y="98"/>
                    </a:lnTo>
                    <a:lnTo>
                      <a:pt x="726" y="96"/>
                    </a:lnTo>
                    <a:lnTo>
                      <a:pt x="726" y="96"/>
                    </a:lnTo>
                    <a:lnTo>
                      <a:pt x="726" y="96"/>
                    </a:lnTo>
                    <a:lnTo>
                      <a:pt x="726" y="94"/>
                    </a:lnTo>
                    <a:lnTo>
                      <a:pt x="726" y="92"/>
                    </a:lnTo>
                    <a:lnTo>
                      <a:pt x="726" y="92"/>
                    </a:lnTo>
                    <a:lnTo>
                      <a:pt x="726" y="91"/>
                    </a:lnTo>
                    <a:lnTo>
                      <a:pt x="726" y="89"/>
                    </a:lnTo>
                    <a:lnTo>
                      <a:pt x="726" y="89"/>
                    </a:lnTo>
                    <a:lnTo>
                      <a:pt x="726" y="89"/>
                    </a:lnTo>
                    <a:lnTo>
                      <a:pt x="726" y="87"/>
                    </a:lnTo>
                    <a:lnTo>
                      <a:pt x="726" y="87"/>
                    </a:lnTo>
                    <a:lnTo>
                      <a:pt x="726" y="85"/>
                    </a:lnTo>
                    <a:lnTo>
                      <a:pt x="724" y="83"/>
                    </a:lnTo>
                    <a:lnTo>
                      <a:pt x="724" y="83"/>
                    </a:lnTo>
                    <a:lnTo>
                      <a:pt x="726" y="82"/>
                    </a:lnTo>
                    <a:lnTo>
                      <a:pt x="726" y="80"/>
                    </a:lnTo>
                    <a:lnTo>
                      <a:pt x="726" y="78"/>
                    </a:lnTo>
                    <a:lnTo>
                      <a:pt x="726" y="78"/>
                    </a:lnTo>
                    <a:lnTo>
                      <a:pt x="726" y="78"/>
                    </a:lnTo>
                    <a:lnTo>
                      <a:pt x="726" y="78"/>
                    </a:lnTo>
                    <a:lnTo>
                      <a:pt x="724" y="76"/>
                    </a:lnTo>
                    <a:lnTo>
                      <a:pt x="724" y="74"/>
                    </a:lnTo>
                    <a:lnTo>
                      <a:pt x="724" y="73"/>
                    </a:lnTo>
                    <a:lnTo>
                      <a:pt x="724" y="73"/>
                    </a:lnTo>
                    <a:lnTo>
                      <a:pt x="724" y="73"/>
                    </a:lnTo>
                    <a:lnTo>
                      <a:pt x="724" y="73"/>
                    </a:lnTo>
                    <a:lnTo>
                      <a:pt x="726" y="73"/>
                    </a:lnTo>
                    <a:lnTo>
                      <a:pt x="727" y="71"/>
                    </a:lnTo>
                    <a:lnTo>
                      <a:pt x="727" y="71"/>
                    </a:lnTo>
                    <a:lnTo>
                      <a:pt x="727" y="71"/>
                    </a:lnTo>
                    <a:lnTo>
                      <a:pt x="727" y="71"/>
                    </a:lnTo>
                    <a:lnTo>
                      <a:pt x="727" y="71"/>
                    </a:lnTo>
                    <a:lnTo>
                      <a:pt x="729" y="71"/>
                    </a:lnTo>
                    <a:lnTo>
                      <a:pt x="729" y="73"/>
                    </a:lnTo>
                    <a:lnTo>
                      <a:pt x="731" y="74"/>
                    </a:lnTo>
                    <a:lnTo>
                      <a:pt x="731" y="74"/>
                    </a:lnTo>
                    <a:lnTo>
                      <a:pt x="731" y="76"/>
                    </a:lnTo>
                    <a:lnTo>
                      <a:pt x="731" y="76"/>
                    </a:lnTo>
                    <a:lnTo>
                      <a:pt x="731" y="76"/>
                    </a:lnTo>
                    <a:lnTo>
                      <a:pt x="733" y="78"/>
                    </a:lnTo>
                    <a:lnTo>
                      <a:pt x="733" y="78"/>
                    </a:lnTo>
                    <a:lnTo>
                      <a:pt x="733" y="78"/>
                    </a:lnTo>
                    <a:lnTo>
                      <a:pt x="735" y="78"/>
                    </a:lnTo>
                    <a:lnTo>
                      <a:pt x="737" y="80"/>
                    </a:lnTo>
                    <a:lnTo>
                      <a:pt x="737" y="80"/>
                    </a:lnTo>
                    <a:lnTo>
                      <a:pt x="738" y="80"/>
                    </a:lnTo>
                    <a:lnTo>
                      <a:pt x="738" y="80"/>
                    </a:lnTo>
                    <a:lnTo>
                      <a:pt x="738" y="80"/>
                    </a:lnTo>
                    <a:lnTo>
                      <a:pt x="738" y="80"/>
                    </a:lnTo>
                    <a:lnTo>
                      <a:pt x="738" y="80"/>
                    </a:lnTo>
                    <a:lnTo>
                      <a:pt x="738" y="80"/>
                    </a:lnTo>
                    <a:lnTo>
                      <a:pt x="738" y="80"/>
                    </a:lnTo>
                    <a:lnTo>
                      <a:pt x="738" y="80"/>
                    </a:lnTo>
                    <a:lnTo>
                      <a:pt x="740" y="80"/>
                    </a:lnTo>
                    <a:lnTo>
                      <a:pt x="740" y="80"/>
                    </a:lnTo>
                    <a:lnTo>
                      <a:pt x="740" y="80"/>
                    </a:lnTo>
                    <a:lnTo>
                      <a:pt x="740" y="80"/>
                    </a:lnTo>
                    <a:lnTo>
                      <a:pt x="742" y="80"/>
                    </a:lnTo>
                    <a:lnTo>
                      <a:pt x="742" y="80"/>
                    </a:lnTo>
                    <a:lnTo>
                      <a:pt x="742" y="80"/>
                    </a:lnTo>
                    <a:lnTo>
                      <a:pt x="742" y="78"/>
                    </a:lnTo>
                    <a:lnTo>
                      <a:pt x="742" y="78"/>
                    </a:lnTo>
                    <a:lnTo>
                      <a:pt x="744" y="78"/>
                    </a:lnTo>
                    <a:lnTo>
                      <a:pt x="744" y="78"/>
                    </a:lnTo>
                    <a:lnTo>
                      <a:pt x="742" y="78"/>
                    </a:lnTo>
                    <a:lnTo>
                      <a:pt x="742" y="76"/>
                    </a:lnTo>
                    <a:lnTo>
                      <a:pt x="742" y="76"/>
                    </a:lnTo>
                    <a:lnTo>
                      <a:pt x="742" y="76"/>
                    </a:lnTo>
                    <a:lnTo>
                      <a:pt x="740" y="74"/>
                    </a:lnTo>
                    <a:lnTo>
                      <a:pt x="740" y="73"/>
                    </a:lnTo>
                    <a:lnTo>
                      <a:pt x="740" y="73"/>
                    </a:lnTo>
                    <a:lnTo>
                      <a:pt x="740" y="73"/>
                    </a:lnTo>
                    <a:lnTo>
                      <a:pt x="740" y="71"/>
                    </a:lnTo>
                    <a:lnTo>
                      <a:pt x="740" y="71"/>
                    </a:lnTo>
                    <a:lnTo>
                      <a:pt x="742" y="71"/>
                    </a:lnTo>
                    <a:lnTo>
                      <a:pt x="742" y="71"/>
                    </a:lnTo>
                    <a:lnTo>
                      <a:pt x="742" y="71"/>
                    </a:lnTo>
                    <a:lnTo>
                      <a:pt x="742" y="71"/>
                    </a:lnTo>
                    <a:lnTo>
                      <a:pt x="744" y="71"/>
                    </a:lnTo>
                    <a:lnTo>
                      <a:pt x="744" y="69"/>
                    </a:lnTo>
                    <a:lnTo>
                      <a:pt x="744" y="69"/>
                    </a:lnTo>
                    <a:lnTo>
                      <a:pt x="744" y="69"/>
                    </a:lnTo>
                    <a:lnTo>
                      <a:pt x="746" y="69"/>
                    </a:lnTo>
                    <a:lnTo>
                      <a:pt x="746" y="69"/>
                    </a:lnTo>
                    <a:lnTo>
                      <a:pt x="746" y="69"/>
                    </a:lnTo>
                    <a:lnTo>
                      <a:pt x="746" y="69"/>
                    </a:lnTo>
                    <a:lnTo>
                      <a:pt x="747" y="69"/>
                    </a:lnTo>
                    <a:lnTo>
                      <a:pt x="747" y="69"/>
                    </a:lnTo>
                    <a:lnTo>
                      <a:pt x="747" y="69"/>
                    </a:lnTo>
                    <a:lnTo>
                      <a:pt x="747" y="69"/>
                    </a:lnTo>
                    <a:lnTo>
                      <a:pt x="747" y="69"/>
                    </a:lnTo>
                    <a:lnTo>
                      <a:pt x="749" y="67"/>
                    </a:lnTo>
                    <a:lnTo>
                      <a:pt x="749" y="67"/>
                    </a:lnTo>
                    <a:lnTo>
                      <a:pt x="749" y="65"/>
                    </a:lnTo>
                    <a:lnTo>
                      <a:pt x="751" y="63"/>
                    </a:lnTo>
                    <a:lnTo>
                      <a:pt x="753" y="62"/>
                    </a:lnTo>
                    <a:lnTo>
                      <a:pt x="753" y="62"/>
                    </a:lnTo>
                    <a:lnTo>
                      <a:pt x="753" y="62"/>
                    </a:lnTo>
                    <a:lnTo>
                      <a:pt x="755" y="62"/>
                    </a:lnTo>
                    <a:lnTo>
                      <a:pt x="755" y="62"/>
                    </a:lnTo>
                    <a:lnTo>
                      <a:pt x="755" y="62"/>
                    </a:lnTo>
                    <a:lnTo>
                      <a:pt x="755" y="63"/>
                    </a:lnTo>
                    <a:lnTo>
                      <a:pt x="755" y="63"/>
                    </a:lnTo>
                    <a:lnTo>
                      <a:pt x="756" y="65"/>
                    </a:lnTo>
                    <a:lnTo>
                      <a:pt x="756" y="65"/>
                    </a:lnTo>
                    <a:lnTo>
                      <a:pt x="756" y="65"/>
                    </a:lnTo>
                    <a:lnTo>
                      <a:pt x="756" y="65"/>
                    </a:lnTo>
                    <a:lnTo>
                      <a:pt x="756" y="67"/>
                    </a:lnTo>
                    <a:lnTo>
                      <a:pt x="758" y="67"/>
                    </a:lnTo>
                    <a:lnTo>
                      <a:pt x="758" y="67"/>
                    </a:lnTo>
                    <a:lnTo>
                      <a:pt x="758" y="67"/>
                    </a:lnTo>
                    <a:lnTo>
                      <a:pt x="758" y="67"/>
                    </a:lnTo>
                    <a:lnTo>
                      <a:pt x="758" y="67"/>
                    </a:lnTo>
                    <a:lnTo>
                      <a:pt x="760" y="67"/>
                    </a:lnTo>
                    <a:lnTo>
                      <a:pt x="760" y="67"/>
                    </a:lnTo>
                    <a:lnTo>
                      <a:pt x="760" y="67"/>
                    </a:lnTo>
                    <a:lnTo>
                      <a:pt x="760" y="65"/>
                    </a:lnTo>
                    <a:lnTo>
                      <a:pt x="758" y="65"/>
                    </a:lnTo>
                    <a:lnTo>
                      <a:pt x="758" y="65"/>
                    </a:lnTo>
                    <a:lnTo>
                      <a:pt x="758" y="63"/>
                    </a:lnTo>
                    <a:lnTo>
                      <a:pt x="758" y="63"/>
                    </a:lnTo>
                    <a:lnTo>
                      <a:pt x="760" y="63"/>
                    </a:lnTo>
                    <a:lnTo>
                      <a:pt x="760" y="62"/>
                    </a:lnTo>
                    <a:lnTo>
                      <a:pt x="760" y="62"/>
                    </a:lnTo>
                    <a:lnTo>
                      <a:pt x="760" y="62"/>
                    </a:lnTo>
                    <a:lnTo>
                      <a:pt x="758" y="60"/>
                    </a:lnTo>
                    <a:lnTo>
                      <a:pt x="758" y="60"/>
                    </a:lnTo>
                    <a:lnTo>
                      <a:pt x="758" y="60"/>
                    </a:lnTo>
                    <a:lnTo>
                      <a:pt x="758" y="60"/>
                    </a:lnTo>
                    <a:lnTo>
                      <a:pt x="760" y="60"/>
                    </a:lnTo>
                    <a:lnTo>
                      <a:pt x="760" y="60"/>
                    </a:lnTo>
                    <a:lnTo>
                      <a:pt x="760" y="58"/>
                    </a:lnTo>
                    <a:lnTo>
                      <a:pt x="762" y="58"/>
                    </a:lnTo>
                    <a:lnTo>
                      <a:pt x="762" y="56"/>
                    </a:lnTo>
                    <a:lnTo>
                      <a:pt x="762" y="56"/>
                    </a:lnTo>
                    <a:lnTo>
                      <a:pt x="762" y="56"/>
                    </a:lnTo>
                    <a:lnTo>
                      <a:pt x="760" y="56"/>
                    </a:lnTo>
                    <a:lnTo>
                      <a:pt x="760" y="54"/>
                    </a:lnTo>
                    <a:lnTo>
                      <a:pt x="760" y="54"/>
                    </a:lnTo>
                    <a:lnTo>
                      <a:pt x="762" y="53"/>
                    </a:lnTo>
                    <a:lnTo>
                      <a:pt x="762" y="53"/>
                    </a:lnTo>
                    <a:lnTo>
                      <a:pt x="762" y="53"/>
                    </a:lnTo>
                    <a:lnTo>
                      <a:pt x="764" y="53"/>
                    </a:lnTo>
                    <a:lnTo>
                      <a:pt x="765" y="51"/>
                    </a:lnTo>
                    <a:lnTo>
                      <a:pt x="765" y="51"/>
                    </a:lnTo>
                    <a:lnTo>
                      <a:pt x="765" y="51"/>
                    </a:lnTo>
                    <a:lnTo>
                      <a:pt x="767" y="49"/>
                    </a:lnTo>
                    <a:lnTo>
                      <a:pt x="767" y="49"/>
                    </a:lnTo>
                    <a:lnTo>
                      <a:pt x="769" y="47"/>
                    </a:lnTo>
                    <a:lnTo>
                      <a:pt x="769" y="47"/>
                    </a:lnTo>
                    <a:lnTo>
                      <a:pt x="769" y="45"/>
                    </a:lnTo>
                    <a:lnTo>
                      <a:pt x="769" y="45"/>
                    </a:lnTo>
                    <a:lnTo>
                      <a:pt x="769" y="45"/>
                    </a:lnTo>
                    <a:lnTo>
                      <a:pt x="771" y="44"/>
                    </a:lnTo>
                    <a:lnTo>
                      <a:pt x="771" y="44"/>
                    </a:lnTo>
                    <a:lnTo>
                      <a:pt x="773" y="44"/>
                    </a:lnTo>
                    <a:lnTo>
                      <a:pt x="773" y="44"/>
                    </a:lnTo>
                    <a:lnTo>
                      <a:pt x="773" y="44"/>
                    </a:lnTo>
                    <a:lnTo>
                      <a:pt x="773" y="45"/>
                    </a:lnTo>
                    <a:lnTo>
                      <a:pt x="773" y="45"/>
                    </a:lnTo>
                    <a:lnTo>
                      <a:pt x="773" y="47"/>
                    </a:lnTo>
                    <a:lnTo>
                      <a:pt x="773" y="47"/>
                    </a:lnTo>
                    <a:lnTo>
                      <a:pt x="773" y="49"/>
                    </a:lnTo>
                    <a:lnTo>
                      <a:pt x="773" y="49"/>
                    </a:lnTo>
                    <a:lnTo>
                      <a:pt x="773" y="49"/>
                    </a:lnTo>
                    <a:lnTo>
                      <a:pt x="774" y="51"/>
                    </a:lnTo>
                    <a:lnTo>
                      <a:pt x="776" y="51"/>
                    </a:lnTo>
                    <a:lnTo>
                      <a:pt x="776" y="53"/>
                    </a:lnTo>
                    <a:lnTo>
                      <a:pt x="776" y="53"/>
                    </a:lnTo>
                    <a:lnTo>
                      <a:pt x="778" y="54"/>
                    </a:lnTo>
                    <a:lnTo>
                      <a:pt x="778" y="54"/>
                    </a:lnTo>
                    <a:lnTo>
                      <a:pt x="778" y="54"/>
                    </a:lnTo>
                    <a:lnTo>
                      <a:pt x="778" y="54"/>
                    </a:lnTo>
                    <a:lnTo>
                      <a:pt x="778" y="56"/>
                    </a:lnTo>
                    <a:lnTo>
                      <a:pt x="778" y="56"/>
                    </a:lnTo>
                    <a:lnTo>
                      <a:pt x="778" y="56"/>
                    </a:lnTo>
                    <a:lnTo>
                      <a:pt x="778" y="56"/>
                    </a:lnTo>
                    <a:lnTo>
                      <a:pt x="778" y="56"/>
                    </a:lnTo>
                    <a:lnTo>
                      <a:pt x="780" y="56"/>
                    </a:lnTo>
                    <a:lnTo>
                      <a:pt x="780" y="56"/>
                    </a:lnTo>
                    <a:lnTo>
                      <a:pt x="782" y="56"/>
                    </a:lnTo>
                    <a:lnTo>
                      <a:pt x="782" y="56"/>
                    </a:lnTo>
                    <a:lnTo>
                      <a:pt x="782" y="56"/>
                    </a:lnTo>
                    <a:lnTo>
                      <a:pt x="782" y="56"/>
                    </a:lnTo>
                    <a:lnTo>
                      <a:pt x="782" y="56"/>
                    </a:lnTo>
                    <a:lnTo>
                      <a:pt x="782" y="54"/>
                    </a:lnTo>
                    <a:lnTo>
                      <a:pt x="782" y="54"/>
                    </a:lnTo>
                    <a:lnTo>
                      <a:pt x="782" y="54"/>
                    </a:lnTo>
                    <a:lnTo>
                      <a:pt x="782" y="54"/>
                    </a:lnTo>
                    <a:lnTo>
                      <a:pt x="782" y="54"/>
                    </a:lnTo>
                    <a:lnTo>
                      <a:pt x="782" y="53"/>
                    </a:lnTo>
                    <a:lnTo>
                      <a:pt x="780" y="53"/>
                    </a:lnTo>
                    <a:lnTo>
                      <a:pt x="780" y="53"/>
                    </a:lnTo>
                    <a:lnTo>
                      <a:pt x="780" y="51"/>
                    </a:lnTo>
                    <a:lnTo>
                      <a:pt x="780" y="51"/>
                    </a:lnTo>
                    <a:lnTo>
                      <a:pt x="780" y="51"/>
                    </a:lnTo>
                    <a:lnTo>
                      <a:pt x="780" y="49"/>
                    </a:lnTo>
                    <a:lnTo>
                      <a:pt x="780" y="49"/>
                    </a:lnTo>
                    <a:lnTo>
                      <a:pt x="780" y="47"/>
                    </a:lnTo>
                    <a:lnTo>
                      <a:pt x="780" y="47"/>
                    </a:lnTo>
                    <a:lnTo>
                      <a:pt x="780" y="47"/>
                    </a:lnTo>
                    <a:lnTo>
                      <a:pt x="780" y="47"/>
                    </a:lnTo>
                    <a:lnTo>
                      <a:pt x="778" y="47"/>
                    </a:lnTo>
                    <a:lnTo>
                      <a:pt x="778" y="47"/>
                    </a:lnTo>
                    <a:lnTo>
                      <a:pt x="778" y="45"/>
                    </a:lnTo>
                    <a:lnTo>
                      <a:pt x="780" y="45"/>
                    </a:lnTo>
                    <a:lnTo>
                      <a:pt x="780" y="45"/>
                    </a:lnTo>
                    <a:lnTo>
                      <a:pt x="780" y="44"/>
                    </a:lnTo>
                    <a:lnTo>
                      <a:pt x="782" y="45"/>
                    </a:lnTo>
                    <a:lnTo>
                      <a:pt x="782" y="45"/>
                    </a:lnTo>
                    <a:lnTo>
                      <a:pt x="782" y="45"/>
                    </a:lnTo>
                    <a:lnTo>
                      <a:pt x="782" y="45"/>
                    </a:lnTo>
                    <a:lnTo>
                      <a:pt x="782" y="47"/>
                    </a:lnTo>
                    <a:lnTo>
                      <a:pt x="782" y="47"/>
                    </a:lnTo>
                    <a:lnTo>
                      <a:pt x="782" y="47"/>
                    </a:lnTo>
                    <a:lnTo>
                      <a:pt x="784" y="47"/>
                    </a:lnTo>
                    <a:lnTo>
                      <a:pt x="784" y="49"/>
                    </a:lnTo>
                    <a:lnTo>
                      <a:pt x="784" y="49"/>
                    </a:lnTo>
                    <a:lnTo>
                      <a:pt x="784" y="49"/>
                    </a:lnTo>
                    <a:lnTo>
                      <a:pt x="784" y="49"/>
                    </a:lnTo>
                    <a:lnTo>
                      <a:pt x="784" y="49"/>
                    </a:lnTo>
                    <a:lnTo>
                      <a:pt x="785" y="49"/>
                    </a:lnTo>
                    <a:lnTo>
                      <a:pt x="785" y="47"/>
                    </a:lnTo>
                    <a:lnTo>
                      <a:pt x="787" y="47"/>
                    </a:lnTo>
                    <a:lnTo>
                      <a:pt x="787" y="45"/>
                    </a:lnTo>
                    <a:lnTo>
                      <a:pt x="787" y="45"/>
                    </a:lnTo>
                    <a:lnTo>
                      <a:pt x="787" y="44"/>
                    </a:lnTo>
                    <a:lnTo>
                      <a:pt x="787" y="44"/>
                    </a:lnTo>
                    <a:lnTo>
                      <a:pt x="785" y="42"/>
                    </a:lnTo>
                    <a:lnTo>
                      <a:pt x="785" y="42"/>
                    </a:lnTo>
                    <a:lnTo>
                      <a:pt x="785" y="42"/>
                    </a:lnTo>
                    <a:lnTo>
                      <a:pt x="784" y="40"/>
                    </a:lnTo>
                    <a:lnTo>
                      <a:pt x="784" y="40"/>
                    </a:lnTo>
                    <a:lnTo>
                      <a:pt x="782" y="40"/>
                    </a:lnTo>
                    <a:lnTo>
                      <a:pt x="782" y="42"/>
                    </a:lnTo>
                    <a:lnTo>
                      <a:pt x="780" y="42"/>
                    </a:lnTo>
                    <a:lnTo>
                      <a:pt x="780" y="40"/>
                    </a:lnTo>
                    <a:lnTo>
                      <a:pt x="778" y="40"/>
                    </a:lnTo>
                    <a:lnTo>
                      <a:pt x="778" y="40"/>
                    </a:lnTo>
                    <a:lnTo>
                      <a:pt x="778" y="38"/>
                    </a:lnTo>
                    <a:lnTo>
                      <a:pt x="778" y="38"/>
                    </a:lnTo>
                    <a:lnTo>
                      <a:pt x="780" y="38"/>
                    </a:lnTo>
                    <a:lnTo>
                      <a:pt x="780" y="38"/>
                    </a:lnTo>
                    <a:lnTo>
                      <a:pt x="782" y="38"/>
                    </a:lnTo>
                    <a:lnTo>
                      <a:pt x="784" y="38"/>
                    </a:lnTo>
                    <a:lnTo>
                      <a:pt x="784" y="38"/>
                    </a:lnTo>
                    <a:lnTo>
                      <a:pt x="785" y="38"/>
                    </a:lnTo>
                    <a:lnTo>
                      <a:pt x="787" y="38"/>
                    </a:lnTo>
                    <a:lnTo>
                      <a:pt x="789" y="38"/>
                    </a:lnTo>
                    <a:lnTo>
                      <a:pt x="789" y="38"/>
                    </a:lnTo>
                    <a:lnTo>
                      <a:pt x="789" y="36"/>
                    </a:lnTo>
                    <a:lnTo>
                      <a:pt x="789" y="36"/>
                    </a:lnTo>
                    <a:lnTo>
                      <a:pt x="789" y="36"/>
                    </a:lnTo>
                    <a:lnTo>
                      <a:pt x="789" y="36"/>
                    </a:lnTo>
                    <a:lnTo>
                      <a:pt x="789" y="35"/>
                    </a:lnTo>
                    <a:lnTo>
                      <a:pt x="789" y="35"/>
                    </a:lnTo>
                    <a:lnTo>
                      <a:pt x="789" y="35"/>
                    </a:lnTo>
                    <a:lnTo>
                      <a:pt x="787" y="35"/>
                    </a:lnTo>
                    <a:lnTo>
                      <a:pt x="785" y="35"/>
                    </a:lnTo>
                    <a:lnTo>
                      <a:pt x="785" y="35"/>
                    </a:lnTo>
                    <a:lnTo>
                      <a:pt x="785" y="33"/>
                    </a:lnTo>
                    <a:lnTo>
                      <a:pt x="785" y="33"/>
                    </a:lnTo>
                    <a:lnTo>
                      <a:pt x="785" y="33"/>
                    </a:lnTo>
                    <a:lnTo>
                      <a:pt x="787" y="33"/>
                    </a:lnTo>
                    <a:lnTo>
                      <a:pt x="787" y="31"/>
                    </a:lnTo>
                    <a:lnTo>
                      <a:pt x="789" y="31"/>
                    </a:lnTo>
                    <a:lnTo>
                      <a:pt x="791" y="31"/>
                    </a:lnTo>
                    <a:lnTo>
                      <a:pt x="791" y="31"/>
                    </a:lnTo>
                    <a:lnTo>
                      <a:pt x="791" y="31"/>
                    </a:lnTo>
                    <a:lnTo>
                      <a:pt x="793" y="31"/>
                    </a:lnTo>
                    <a:lnTo>
                      <a:pt x="793" y="31"/>
                    </a:lnTo>
                    <a:lnTo>
                      <a:pt x="794" y="31"/>
                    </a:lnTo>
                    <a:lnTo>
                      <a:pt x="794" y="29"/>
                    </a:lnTo>
                    <a:lnTo>
                      <a:pt x="794" y="29"/>
                    </a:lnTo>
                    <a:lnTo>
                      <a:pt x="796" y="29"/>
                    </a:lnTo>
                    <a:lnTo>
                      <a:pt x="796" y="29"/>
                    </a:lnTo>
                    <a:lnTo>
                      <a:pt x="796" y="27"/>
                    </a:lnTo>
                    <a:lnTo>
                      <a:pt x="796" y="27"/>
                    </a:lnTo>
                    <a:lnTo>
                      <a:pt x="796" y="25"/>
                    </a:lnTo>
                    <a:lnTo>
                      <a:pt x="796" y="25"/>
                    </a:lnTo>
                    <a:lnTo>
                      <a:pt x="796" y="25"/>
                    </a:lnTo>
                    <a:lnTo>
                      <a:pt x="798" y="25"/>
                    </a:lnTo>
                    <a:lnTo>
                      <a:pt x="798" y="25"/>
                    </a:lnTo>
                    <a:lnTo>
                      <a:pt x="798" y="25"/>
                    </a:lnTo>
                    <a:lnTo>
                      <a:pt x="798" y="25"/>
                    </a:lnTo>
                    <a:lnTo>
                      <a:pt x="798" y="24"/>
                    </a:lnTo>
                    <a:lnTo>
                      <a:pt x="798" y="24"/>
                    </a:lnTo>
                    <a:lnTo>
                      <a:pt x="798" y="24"/>
                    </a:lnTo>
                    <a:lnTo>
                      <a:pt x="798" y="24"/>
                    </a:lnTo>
                    <a:lnTo>
                      <a:pt x="796" y="22"/>
                    </a:lnTo>
                    <a:lnTo>
                      <a:pt x="796" y="22"/>
                    </a:lnTo>
                    <a:lnTo>
                      <a:pt x="796" y="20"/>
                    </a:lnTo>
                    <a:lnTo>
                      <a:pt x="796" y="20"/>
                    </a:lnTo>
                    <a:lnTo>
                      <a:pt x="796" y="18"/>
                    </a:lnTo>
                    <a:lnTo>
                      <a:pt x="796" y="18"/>
                    </a:lnTo>
                    <a:lnTo>
                      <a:pt x="796" y="18"/>
                    </a:lnTo>
                    <a:lnTo>
                      <a:pt x="796" y="18"/>
                    </a:lnTo>
                    <a:lnTo>
                      <a:pt x="798" y="18"/>
                    </a:lnTo>
                    <a:lnTo>
                      <a:pt x="798" y="18"/>
                    </a:lnTo>
                    <a:lnTo>
                      <a:pt x="798" y="18"/>
                    </a:lnTo>
                    <a:lnTo>
                      <a:pt x="798" y="18"/>
                    </a:lnTo>
                    <a:lnTo>
                      <a:pt x="798" y="18"/>
                    </a:lnTo>
                    <a:lnTo>
                      <a:pt x="800" y="18"/>
                    </a:lnTo>
                    <a:lnTo>
                      <a:pt x="800" y="18"/>
                    </a:lnTo>
                    <a:lnTo>
                      <a:pt x="802" y="18"/>
                    </a:lnTo>
                    <a:lnTo>
                      <a:pt x="802" y="18"/>
                    </a:lnTo>
                    <a:lnTo>
                      <a:pt x="802" y="18"/>
                    </a:lnTo>
                    <a:lnTo>
                      <a:pt x="803" y="20"/>
                    </a:lnTo>
                    <a:lnTo>
                      <a:pt x="803" y="20"/>
                    </a:lnTo>
                    <a:lnTo>
                      <a:pt x="805" y="22"/>
                    </a:lnTo>
                    <a:lnTo>
                      <a:pt x="807" y="22"/>
                    </a:lnTo>
                    <a:lnTo>
                      <a:pt x="809" y="22"/>
                    </a:lnTo>
                    <a:lnTo>
                      <a:pt x="811" y="24"/>
                    </a:lnTo>
                    <a:lnTo>
                      <a:pt x="812" y="24"/>
                    </a:lnTo>
                    <a:lnTo>
                      <a:pt x="814" y="24"/>
                    </a:lnTo>
                    <a:lnTo>
                      <a:pt x="814" y="24"/>
                    </a:lnTo>
                    <a:lnTo>
                      <a:pt x="816" y="24"/>
                    </a:lnTo>
                    <a:lnTo>
                      <a:pt x="816" y="24"/>
                    </a:lnTo>
                    <a:lnTo>
                      <a:pt x="818" y="24"/>
                    </a:lnTo>
                    <a:lnTo>
                      <a:pt x="818" y="24"/>
                    </a:lnTo>
                    <a:lnTo>
                      <a:pt x="818" y="24"/>
                    </a:lnTo>
                    <a:lnTo>
                      <a:pt x="820" y="24"/>
                    </a:lnTo>
                    <a:lnTo>
                      <a:pt x="820" y="24"/>
                    </a:lnTo>
                    <a:lnTo>
                      <a:pt x="822" y="24"/>
                    </a:lnTo>
                    <a:lnTo>
                      <a:pt x="822" y="24"/>
                    </a:lnTo>
                    <a:lnTo>
                      <a:pt x="822" y="24"/>
                    </a:lnTo>
                    <a:lnTo>
                      <a:pt x="822" y="24"/>
                    </a:lnTo>
                    <a:lnTo>
                      <a:pt x="822" y="22"/>
                    </a:lnTo>
                    <a:lnTo>
                      <a:pt x="822" y="22"/>
                    </a:lnTo>
                    <a:lnTo>
                      <a:pt x="822" y="22"/>
                    </a:lnTo>
                    <a:lnTo>
                      <a:pt x="822" y="22"/>
                    </a:lnTo>
                    <a:lnTo>
                      <a:pt x="822" y="22"/>
                    </a:lnTo>
                    <a:lnTo>
                      <a:pt x="822" y="20"/>
                    </a:lnTo>
                    <a:lnTo>
                      <a:pt x="822" y="18"/>
                    </a:lnTo>
                    <a:lnTo>
                      <a:pt x="822" y="18"/>
                    </a:lnTo>
                    <a:lnTo>
                      <a:pt x="822" y="16"/>
                    </a:lnTo>
                    <a:lnTo>
                      <a:pt x="822" y="16"/>
                    </a:lnTo>
                    <a:lnTo>
                      <a:pt x="820" y="15"/>
                    </a:lnTo>
                    <a:lnTo>
                      <a:pt x="818" y="13"/>
                    </a:lnTo>
                    <a:lnTo>
                      <a:pt x="818" y="13"/>
                    </a:lnTo>
                    <a:lnTo>
                      <a:pt x="818" y="11"/>
                    </a:lnTo>
                    <a:lnTo>
                      <a:pt x="818" y="11"/>
                    </a:lnTo>
                    <a:lnTo>
                      <a:pt x="820" y="9"/>
                    </a:lnTo>
                    <a:lnTo>
                      <a:pt x="820" y="9"/>
                    </a:lnTo>
                    <a:lnTo>
                      <a:pt x="820" y="7"/>
                    </a:lnTo>
                    <a:lnTo>
                      <a:pt x="822" y="6"/>
                    </a:lnTo>
                    <a:lnTo>
                      <a:pt x="822" y="6"/>
                    </a:lnTo>
                    <a:lnTo>
                      <a:pt x="822" y="6"/>
                    </a:lnTo>
                    <a:lnTo>
                      <a:pt x="823" y="6"/>
                    </a:lnTo>
                    <a:lnTo>
                      <a:pt x="823" y="6"/>
                    </a:lnTo>
                    <a:lnTo>
                      <a:pt x="823" y="4"/>
                    </a:lnTo>
                    <a:lnTo>
                      <a:pt x="823" y="4"/>
                    </a:lnTo>
                    <a:lnTo>
                      <a:pt x="823" y="4"/>
                    </a:lnTo>
                    <a:lnTo>
                      <a:pt x="823" y="4"/>
                    </a:lnTo>
                    <a:lnTo>
                      <a:pt x="822" y="2"/>
                    </a:lnTo>
                    <a:lnTo>
                      <a:pt x="822" y="2"/>
                    </a:lnTo>
                    <a:lnTo>
                      <a:pt x="822" y="2"/>
                    </a:lnTo>
                    <a:lnTo>
                      <a:pt x="820" y="2"/>
                    </a:lnTo>
                    <a:lnTo>
                      <a:pt x="820" y="0"/>
                    </a:lnTo>
                    <a:lnTo>
                      <a:pt x="820" y="0"/>
                    </a:lnTo>
                    <a:lnTo>
                      <a:pt x="822" y="0"/>
                    </a:lnTo>
                    <a:lnTo>
                      <a:pt x="822" y="0"/>
                    </a:lnTo>
                    <a:lnTo>
                      <a:pt x="822" y="0"/>
                    </a:lnTo>
                    <a:lnTo>
                      <a:pt x="823" y="2"/>
                    </a:lnTo>
                    <a:lnTo>
                      <a:pt x="823" y="2"/>
                    </a:lnTo>
                    <a:lnTo>
                      <a:pt x="825" y="2"/>
                    </a:lnTo>
                    <a:lnTo>
                      <a:pt x="825" y="4"/>
                    </a:lnTo>
                    <a:lnTo>
                      <a:pt x="827" y="4"/>
                    </a:lnTo>
                    <a:lnTo>
                      <a:pt x="827" y="4"/>
                    </a:lnTo>
                    <a:lnTo>
                      <a:pt x="827" y="4"/>
                    </a:lnTo>
                    <a:lnTo>
                      <a:pt x="829" y="4"/>
                    </a:lnTo>
                    <a:lnTo>
                      <a:pt x="829" y="4"/>
                    </a:lnTo>
                    <a:lnTo>
                      <a:pt x="831" y="4"/>
                    </a:lnTo>
                    <a:lnTo>
                      <a:pt x="831" y="6"/>
                    </a:lnTo>
                    <a:lnTo>
                      <a:pt x="832" y="6"/>
                    </a:lnTo>
                    <a:lnTo>
                      <a:pt x="832" y="6"/>
                    </a:lnTo>
                    <a:lnTo>
                      <a:pt x="832" y="6"/>
                    </a:lnTo>
                    <a:lnTo>
                      <a:pt x="832" y="7"/>
                    </a:lnTo>
                    <a:lnTo>
                      <a:pt x="831" y="7"/>
                    </a:lnTo>
                    <a:lnTo>
                      <a:pt x="831" y="9"/>
                    </a:lnTo>
                    <a:lnTo>
                      <a:pt x="831" y="9"/>
                    </a:lnTo>
                    <a:lnTo>
                      <a:pt x="832" y="11"/>
                    </a:lnTo>
                    <a:lnTo>
                      <a:pt x="832" y="13"/>
                    </a:lnTo>
                    <a:lnTo>
                      <a:pt x="832" y="13"/>
                    </a:lnTo>
                    <a:lnTo>
                      <a:pt x="832" y="13"/>
                    </a:lnTo>
                    <a:lnTo>
                      <a:pt x="832" y="15"/>
                    </a:lnTo>
                    <a:lnTo>
                      <a:pt x="832" y="15"/>
                    </a:lnTo>
                    <a:lnTo>
                      <a:pt x="832" y="15"/>
                    </a:lnTo>
                    <a:lnTo>
                      <a:pt x="832" y="15"/>
                    </a:lnTo>
                    <a:lnTo>
                      <a:pt x="832" y="15"/>
                    </a:lnTo>
                    <a:lnTo>
                      <a:pt x="832" y="15"/>
                    </a:lnTo>
                    <a:lnTo>
                      <a:pt x="832" y="15"/>
                    </a:lnTo>
                    <a:lnTo>
                      <a:pt x="832" y="16"/>
                    </a:lnTo>
                    <a:lnTo>
                      <a:pt x="832" y="16"/>
                    </a:lnTo>
                    <a:lnTo>
                      <a:pt x="832" y="16"/>
                    </a:lnTo>
                    <a:lnTo>
                      <a:pt x="832" y="18"/>
                    </a:lnTo>
                    <a:lnTo>
                      <a:pt x="832" y="20"/>
                    </a:lnTo>
                    <a:lnTo>
                      <a:pt x="832" y="20"/>
                    </a:lnTo>
                    <a:lnTo>
                      <a:pt x="834" y="22"/>
                    </a:lnTo>
                    <a:lnTo>
                      <a:pt x="834" y="22"/>
                    </a:lnTo>
                    <a:lnTo>
                      <a:pt x="836" y="24"/>
                    </a:lnTo>
                    <a:lnTo>
                      <a:pt x="838" y="24"/>
                    </a:lnTo>
                    <a:lnTo>
                      <a:pt x="838" y="25"/>
                    </a:lnTo>
                    <a:lnTo>
                      <a:pt x="840" y="25"/>
                    </a:lnTo>
                    <a:lnTo>
                      <a:pt x="840" y="25"/>
                    </a:lnTo>
                    <a:lnTo>
                      <a:pt x="840" y="27"/>
                    </a:lnTo>
                    <a:lnTo>
                      <a:pt x="840" y="27"/>
                    </a:lnTo>
                    <a:lnTo>
                      <a:pt x="840" y="27"/>
                    </a:lnTo>
                    <a:lnTo>
                      <a:pt x="840" y="27"/>
                    </a:lnTo>
                    <a:lnTo>
                      <a:pt x="841" y="27"/>
                    </a:lnTo>
                    <a:lnTo>
                      <a:pt x="841" y="27"/>
                    </a:lnTo>
                    <a:lnTo>
                      <a:pt x="841" y="27"/>
                    </a:lnTo>
                    <a:lnTo>
                      <a:pt x="841" y="25"/>
                    </a:lnTo>
                    <a:lnTo>
                      <a:pt x="841" y="25"/>
                    </a:lnTo>
                    <a:lnTo>
                      <a:pt x="843" y="25"/>
                    </a:lnTo>
                    <a:lnTo>
                      <a:pt x="843" y="25"/>
                    </a:lnTo>
                    <a:lnTo>
                      <a:pt x="845" y="24"/>
                    </a:lnTo>
                    <a:lnTo>
                      <a:pt x="847" y="24"/>
                    </a:lnTo>
                    <a:lnTo>
                      <a:pt x="847" y="24"/>
                    </a:lnTo>
                    <a:lnTo>
                      <a:pt x="849" y="24"/>
                    </a:lnTo>
                    <a:lnTo>
                      <a:pt x="850" y="24"/>
                    </a:lnTo>
                    <a:lnTo>
                      <a:pt x="852" y="22"/>
                    </a:lnTo>
                    <a:lnTo>
                      <a:pt x="856" y="22"/>
                    </a:lnTo>
                    <a:lnTo>
                      <a:pt x="858" y="22"/>
                    </a:lnTo>
                    <a:lnTo>
                      <a:pt x="858" y="22"/>
                    </a:lnTo>
                    <a:lnTo>
                      <a:pt x="859" y="22"/>
                    </a:lnTo>
                    <a:lnTo>
                      <a:pt x="861" y="22"/>
                    </a:lnTo>
                    <a:lnTo>
                      <a:pt x="863" y="20"/>
                    </a:lnTo>
                    <a:lnTo>
                      <a:pt x="863" y="20"/>
                    </a:lnTo>
                    <a:lnTo>
                      <a:pt x="865" y="18"/>
                    </a:lnTo>
                    <a:lnTo>
                      <a:pt x="865" y="18"/>
                    </a:lnTo>
                    <a:lnTo>
                      <a:pt x="865" y="16"/>
                    </a:lnTo>
                    <a:lnTo>
                      <a:pt x="867" y="16"/>
                    </a:lnTo>
                    <a:lnTo>
                      <a:pt x="867" y="15"/>
                    </a:lnTo>
                    <a:lnTo>
                      <a:pt x="867" y="15"/>
                    </a:lnTo>
                    <a:lnTo>
                      <a:pt x="867" y="13"/>
                    </a:lnTo>
                    <a:lnTo>
                      <a:pt x="869" y="13"/>
                    </a:lnTo>
                    <a:lnTo>
                      <a:pt x="869" y="13"/>
                    </a:lnTo>
                    <a:lnTo>
                      <a:pt x="870" y="13"/>
                    </a:lnTo>
                    <a:lnTo>
                      <a:pt x="870" y="13"/>
                    </a:lnTo>
                    <a:lnTo>
                      <a:pt x="872" y="13"/>
                    </a:lnTo>
                    <a:lnTo>
                      <a:pt x="872" y="13"/>
                    </a:lnTo>
                    <a:lnTo>
                      <a:pt x="872" y="13"/>
                    </a:lnTo>
                    <a:lnTo>
                      <a:pt x="874" y="13"/>
                    </a:lnTo>
                    <a:lnTo>
                      <a:pt x="874" y="13"/>
                    </a:lnTo>
                    <a:lnTo>
                      <a:pt x="876" y="15"/>
                    </a:lnTo>
                    <a:lnTo>
                      <a:pt x="876" y="15"/>
                    </a:lnTo>
                    <a:lnTo>
                      <a:pt x="876" y="16"/>
                    </a:lnTo>
                    <a:lnTo>
                      <a:pt x="876" y="16"/>
                    </a:lnTo>
                    <a:lnTo>
                      <a:pt x="876" y="16"/>
                    </a:lnTo>
                    <a:lnTo>
                      <a:pt x="878" y="16"/>
                    </a:lnTo>
                    <a:lnTo>
                      <a:pt x="879" y="16"/>
                    </a:lnTo>
                    <a:lnTo>
                      <a:pt x="881" y="16"/>
                    </a:lnTo>
                    <a:lnTo>
                      <a:pt x="881" y="16"/>
                    </a:lnTo>
                    <a:lnTo>
                      <a:pt x="881" y="16"/>
                    </a:lnTo>
                    <a:lnTo>
                      <a:pt x="881" y="18"/>
                    </a:lnTo>
                    <a:lnTo>
                      <a:pt x="881" y="18"/>
                    </a:lnTo>
                    <a:lnTo>
                      <a:pt x="881" y="18"/>
                    </a:lnTo>
                    <a:lnTo>
                      <a:pt x="881" y="18"/>
                    </a:lnTo>
                    <a:lnTo>
                      <a:pt x="881" y="18"/>
                    </a:lnTo>
                    <a:lnTo>
                      <a:pt x="881" y="18"/>
                    </a:lnTo>
                    <a:lnTo>
                      <a:pt x="881" y="20"/>
                    </a:lnTo>
                    <a:lnTo>
                      <a:pt x="881" y="20"/>
                    </a:lnTo>
                    <a:lnTo>
                      <a:pt x="881" y="20"/>
                    </a:lnTo>
                    <a:lnTo>
                      <a:pt x="881" y="20"/>
                    </a:lnTo>
                    <a:lnTo>
                      <a:pt x="881" y="20"/>
                    </a:lnTo>
                    <a:lnTo>
                      <a:pt x="881" y="22"/>
                    </a:lnTo>
                    <a:lnTo>
                      <a:pt x="881" y="22"/>
                    </a:lnTo>
                    <a:lnTo>
                      <a:pt x="881" y="22"/>
                    </a:lnTo>
                    <a:lnTo>
                      <a:pt x="881" y="22"/>
                    </a:lnTo>
                    <a:lnTo>
                      <a:pt x="883" y="22"/>
                    </a:lnTo>
                    <a:lnTo>
                      <a:pt x="883" y="22"/>
                    </a:lnTo>
                    <a:lnTo>
                      <a:pt x="883" y="22"/>
                    </a:lnTo>
                    <a:lnTo>
                      <a:pt x="883" y="22"/>
                    </a:lnTo>
                    <a:lnTo>
                      <a:pt x="883" y="24"/>
                    </a:lnTo>
                    <a:lnTo>
                      <a:pt x="883" y="24"/>
                    </a:lnTo>
                    <a:lnTo>
                      <a:pt x="883" y="24"/>
                    </a:lnTo>
                    <a:lnTo>
                      <a:pt x="883" y="25"/>
                    </a:lnTo>
                    <a:lnTo>
                      <a:pt x="885" y="25"/>
                    </a:lnTo>
                    <a:lnTo>
                      <a:pt x="885" y="25"/>
                    </a:lnTo>
                    <a:lnTo>
                      <a:pt x="885" y="25"/>
                    </a:lnTo>
                    <a:lnTo>
                      <a:pt x="885" y="25"/>
                    </a:lnTo>
                    <a:lnTo>
                      <a:pt x="885" y="25"/>
                    </a:lnTo>
                    <a:lnTo>
                      <a:pt x="885" y="25"/>
                    </a:lnTo>
                    <a:lnTo>
                      <a:pt x="885" y="27"/>
                    </a:lnTo>
                    <a:lnTo>
                      <a:pt x="885" y="27"/>
                    </a:lnTo>
                    <a:lnTo>
                      <a:pt x="885" y="27"/>
                    </a:lnTo>
                    <a:lnTo>
                      <a:pt x="885" y="29"/>
                    </a:lnTo>
                    <a:lnTo>
                      <a:pt x="885" y="29"/>
                    </a:lnTo>
                    <a:lnTo>
                      <a:pt x="885" y="29"/>
                    </a:lnTo>
                    <a:lnTo>
                      <a:pt x="885" y="29"/>
                    </a:lnTo>
                    <a:lnTo>
                      <a:pt x="885" y="29"/>
                    </a:lnTo>
                    <a:lnTo>
                      <a:pt x="885" y="29"/>
                    </a:lnTo>
                    <a:lnTo>
                      <a:pt x="885" y="29"/>
                    </a:lnTo>
                    <a:lnTo>
                      <a:pt x="885" y="31"/>
                    </a:lnTo>
                    <a:lnTo>
                      <a:pt x="885" y="31"/>
                    </a:lnTo>
                    <a:lnTo>
                      <a:pt x="885" y="31"/>
                    </a:lnTo>
                    <a:lnTo>
                      <a:pt x="885" y="31"/>
                    </a:lnTo>
                    <a:lnTo>
                      <a:pt x="885" y="31"/>
                    </a:lnTo>
                    <a:lnTo>
                      <a:pt x="885" y="31"/>
                    </a:lnTo>
                    <a:lnTo>
                      <a:pt x="885" y="31"/>
                    </a:lnTo>
                    <a:lnTo>
                      <a:pt x="885" y="31"/>
                    </a:lnTo>
                    <a:lnTo>
                      <a:pt x="885" y="33"/>
                    </a:lnTo>
                    <a:lnTo>
                      <a:pt x="885" y="33"/>
                    </a:lnTo>
                    <a:lnTo>
                      <a:pt x="885" y="33"/>
                    </a:lnTo>
                    <a:lnTo>
                      <a:pt x="885" y="35"/>
                    </a:lnTo>
                    <a:lnTo>
                      <a:pt x="885" y="35"/>
                    </a:lnTo>
                    <a:lnTo>
                      <a:pt x="883" y="35"/>
                    </a:lnTo>
                    <a:lnTo>
                      <a:pt x="883" y="35"/>
                    </a:lnTo>
                    <a:lnTo>
                      <a:pt x="883" y="35"/>
                    </a:lnTo>
                    <a:lnTo>
                      <a:pt x="883" y="35"/>
                    </a:lnTo>
                    <a:lnTo>
                      <a:pt x="883" y="35"/>
                    </a:lnTo>
                    <a:lnTo>
                      <a:pt x="883" y="35"/>
                    </a:lnTo>
                    <a:lnTo>
                      <a:pt x="883" y="35"/>
                    </a:lnTo>
                    <a:lnTo>
                      <a:pt x="883" y="36"/>
                    </a:lnTo>
                    <a:lnTo>
                      <a:pt x="883" y="36"/>
                    </a:lnTo>
                    <a:lnTo>
                      <a:pt x="883" y="36"/>
                    </a:lnTo>
                    <a:lnTo>
                      <a:pt x="885" y="36"/>
                    </a:lnTo>
                    <a:lnTo>
                      <a:pt x="885" y="36"/>
                    </a:lnTo>
                    <a:lnTo>
                      <a:pt x="885" y="36"/>
                    </a:lnTo>
                    <a:lnTo>
                      <a:pt x="885" y="36"/>
                    </a:lnTo>
                    <a:lnTo>
                      <a:pt x="885" y="36"/>
                    </a:lnTo>
                    <a:lnTo>
                      <a:pt x="885" y="38"/>
                    </a:lnTo>
                    <a:lnTo>
                      <a:pt x="885" y="38"/>
                    </a:lnTo>
                    <a:lnTo>
                      <a:pt x="885" y="38"/>
                    </a:lnTo>
                    <a:lnTo>
                      <a:pt x="885" y="38"/>
                    </a:lnTo>
                    <a:lnTo>
                      <a:pt x="885" y="38"/>
                    </a:lnTo>
                    <a:lnTo>
                      <a:pt x="885" y="38"/>
                    </a:lnTo>
                    <a:lnTo>
                      <a:pt x="885" y="38"/>
                    </a:lnTo>
                    <a:lnTo>
                      <a:pt x="885" y="38"/>
                    </a:lnTo>
                    <a:lnTo>
                      <a:pt x="887" y="38"/>
                    </a:lnTo>
                    <a:lnTo>
                      <a:pt x="887" y="38"/>
                    </a:lnTo>
                    <a:lnTo>
                      <a:pt x="887" y="38"/>
                    </a:lnTo>
                    <a:lnTo>
                      <a:pt x="887" y="38"/>
                    </a:lnTo>
                    <a:lnTo>
                      <a:pt x="888" y="38"/>
                    </a:lnTo>
                    <a:lnTo>
                      <a:pt x="888" y="38"/>
                    </a:lnTo>
                    <a:lnTo>
                      <a:pt x="888" y="38"/>
                    </a:lnTo>
                    <a:lnTo>
                      <a:pt x="888" y="38"/>
                    </a:lnTo>
                    <a:lnTo>
                      <a:pt x="888" y="38"/>
                    </a:lnTo>
                    <a:lnTo>
                      <a:pt x="888" y="38"/>
                    </a:lnTo>
                    <a:lnTo>
                      <a:pt x="888" y="38"/>
                    </a:lnTo>
                    <a:lnTo>
                      <a:pt x="888" y="38"/>
                    </a:lnTo>
                    <a:lnTo>
                      <a:pt x="888" y="38"/>
                    </a:lnTo>
                    <a:lnTo>
                      <a:pt x="888" y="40"/>
                    </a:lnTo>
                    <a:lnTo>
                      <a:pt x="888" y="40"/>
                    </a:lnTo>
                    <a:lnTo>
                      <a:pt x="888" y="40"/>
                    </a:lnTo>
                    <a:lnTo>
                      <a:pt x="888" y="40"/>
                    </a:lnTo>
                    <a:lnTo>
                      <a:pt x="888" y="40"/>
                    </a:lnTo>
                    <a:lnTo>
                      <a:pt x="888" y="40"/>
                    </a:lnTo>
                    <a:lnTo>
                      <a:pt x="888" y="40"/>
                    </a:lnTo>
                    <a:lnTo>
                      <a:pt x="888" y="40"/>
                    </a:lnTo>
                    <a:lnTo>
                      <a:pt x="888" y="40"/>
                    </a:lnTo>
                    <a:lnTo>
                      <a:pt x="888" y="42"/>
                    </a:lnTo>
                    <a:lnTo>
                      <a:pt x="888" y="42"/>
                    </a:lnTo>
                    <a:lnTo>
                      <a:pt x="888" y="42"/>
                    </a:lnTo>
                    <a:lnTo>
                      <a:pt x="888" y="42"/>
                    </a:lnTo>
                    <a:lnTo>
                      <a:pt x="890" y="42"/>
                    </a:lnTo>
                    <a:lnTo>
                      <a:pt x="890" y="42"/>
                    </a:lnTo>
                    <a:lnTo>
                      <a:pt x="890" y="42"/>
                    </a:lnTo>
                    <a:lnTo>
                      <a:pt x="890" y="42"/>
                    </a:lnTo>
                    <a:lnTo>
                      <a:pt x="890" y="42"/>
                    </a:lnTo>
                    <a:lnTo>
                      <a:pt x="890" y="42"/>
                    </a:lnTo>
                    <a:lnTo>
                      <a:pt x="890" y="42"/>
                    </a:lnTo>
                    <a:lnTo>
                      <a:pt x="890" y="44"/>
                    </a:lnTo>
                    <a:lnTo>
                      <a:pt x="890" y="44"/>
                    </a:lnTo>
                    <a:lnTo>
                      <a:pt x="892" y="44"/>
                    </a:lnTo>
                    <a:lnTo>
                      <a:pt x="892" y="44"/>
                    </a:lnTo>
                    <a:lnTo>
                      <a:pt x="892" y="44"/>
                    </a:lnTo>
                    <a:lnTo>
                      <a:pt x="892" y="44"/>
                    </a:lnTo>
                    <a:lnTo>
                      <a:pt x="892" y="44"/>
                    </a:lnTo>
                    <a:lnTo>
                      <a:pt x="892" y="44"/>
                    </a:lnTo>
                    <a:lnTo>
                      <a:pt x="892" y="44"/>
                    </a:lnTo>
                    <a:lnTo>
                      <a:pt x="892" y="45"/>
                    </a:lnTo>
                    <a:lnTo>
                      <a:pt x="894" y="45"/>
                    </a:lnTo>
                    <a:lnTo>
                      <a:pt x="894" y="45"/>
                    </a:lnTo>
                    <a:lnTo>
                      <a:pt x="894" y="45"/>
                    </a:lnTo>
                    <a:lnTo>
                      <a:pt x="894" y="45"/>
                    </a:lnTo>
                    <a:lnTo>
                      <a:pt x="894" y="45"/>
                    </a:lnTo>
                    <a:lnTo>
                      <a:pt x="894" y="45"/>
                    </a:lnTo>
                    <a:lnTo>
                      <a:pt x="894" y="45"/>
                    </a:lnTo>
                    <a:lnTo>
                      <a:pt x="894" y="45"/>
                    </a:lnTo>
                    <a:lnTo>
                      <a:pt x="896" y="45"/>
                    </a:lnTo>
                    <a:lnTo>
                      <a:pt x="896" y="45"/>
                    </a:lnTo>
                    <a:lnTo>
                      <a:pt x="896" y="45"/>
                    </a:lnTo>
                    <a:lnTo>
                      <a:pt x="896" y="45"/>
                    </a:lnTo>
                    <a:lnTo>
                      <a:pt x="896" y="45"/>
                    </a:lnTo>
                    <a:lnTo>
                      <a:pt x="896" y="45"/>
                    </a:lnTo>
                    <a:lnTo>
                      <a:pt x="896" y="45"/>
                    </a:lnTo>
                    <a:lnTo>
                      <a:pt x="896" y="45"/>
                    </a:lnTo>
                    <a:lnTo>
                      <a:pt x="896" y="44"/>
                    </a:lnTo>
                    <a:lnTo>
                      <a:pt x="897" y="44"/>
                    </a:lnTo>
                    <a:lnTo>
                      <a:pt x="897" y="44"/>
                    </a:lnTo>
                    <a:lnTo>
                      <a:pt x="897" y="44"/>
                    </a:lnTo>
                    <a:lnTo>
                      <a:pt x="897" y="45"/>
                    </a:lnTo>
                    <a:lnTo>
                      <a:pt x="897" y="45"/>
                    </a:lnTo>
                    <a:lnTo>
                      <a:pt x="897" y="45"/>
                    </a:lnTo>
                    <a:lnTo>
                      <a:pt x="897" y="45"/>
                    </a:lnTo>
                    <a:lnTo>
                      <a:pt x="897" y="45"/>
                    </a:lnTo>
                    <a:lnTo>
                      <a:pt x="899" y="45"/>
                    </a:lnTo>
                    <a:lnTo>
                      <a:pt x="899" y="45"/>
                    </a:lnTo>
                    <a:lnTo>
                      <a:pt x="899" y="45"/>
                    </a:lnTo>
                    <a:lnTo>
                      <a:pt x="899" y="45"/>
                    </a:lnTo>
                    <a:lnTo>
                      <a:pt x="899" y="45"/>
                    </a:lnTo>
                    <a:lnTo>
                      <a:pt x="899" y="44"/>
                    </a:lnTo>
                    <a:lnTo>
                      <a:pt x="901" y="45"/>
                    </a:lnTo>
                    <a:lnTo>
                      <a:pt x="901" y="45"/>
                    </a:lnTo>
                    <a:lnTo>
                      <a:pt x="901" y="44"/>
                    </a:lnTo>
                    <a:lnTo>
                      <a:pt x="901" y="44"/>
                    </a:lnTo>
                    <a:lnTo>
                      <a:pt x="903" y="45"/>
                    </a:lnTo>
                    <a:lnTo>
                      <a:pt x="903" y="45"/>
                    </a:lnTo>
                    <a:lnTo>
                      <a:pt x="903" y="45"/>
                    </a:lnTo>
                    <a:lnTo>
                      <a:pt x="903" y="45"/>
                    </a:lnTo>
                    <a:lnTo>
                      <a:pt x="903" y="45"/>
                    </a:lnTo>
                    <a:lnTo>
                      <a:pt x="903" y="45"/>
                    </a:lnTo>
                    <a:lnTo>
                      <a:pt x="903" y="45"/>
                    </a:lnTo>
                    <a:lnTo>
                      <a:pt x="903" y="45"/>
                    </a:lnTo>
                    <a:lnTo>
                      <a:pt x="903" y="45"/>
                    </a:lnTo>
                    <a:lnTo>
                      <a:pt x="903" y="45"/>
                    </a:lnTo>
                    <a:lnTo>
                      <a:pt x="905" y="45"/>
                    </a:lnTo>
                    <a:lnTo>
                      <a:pt x="905" y="45"/>
                    </a:lnTo>
                    <a:lnTo>
                      <a:pt x="905" y="45"/>
                    </a:lnTo>
                    <a:lnTo>
                      <a:pt x="905" y="45"/>
                    </a:lnTo>
                    <a:lnTo>
                      <a:pt x="905" y="47"/>
                    </a:lnTo>
                    <a:lnTo>
                      <a:pt x="905" y="47"/>
                    </a:lnTo>
                    <a:lnTo>
                      <a:pt x="905" y="47"/>
                    </a:lnTo>
                    <a:lnTo>
                      <a:pt x="905" y="47"/>
                    </a:lnTo>
                    <a:lnTo>
                      <a:pt x="905" y="47"/>
                    </a:lnTo>
                    <a:lnTo>
                      <a:pt x="905" y="47"/>
                    </a:lnTo>
                    <a:lnTo>
                      <a:pt x="905" y="47"/>
                    </a:lnTo>
                    <a:lnTo>
                      <a:pt x="905" y="47"/>
                    </a:lnTo>
                    <a:lnTo>
                      <a:pt x="905" y="47"/>
                    </a:lnTo>
                    <a:lnTo>
                      <a:pt x="905" y="47"/>
                    </a:lnTo>
                    <a:lnTo>
                      <a:pt x="907" y="49"/>
                    </a:lnTo>
                    <a:lnTo>
                      <a:pt x="907" y="49"/>
                    </a:lnTo>
                    <a:lnTo>
                      <a:pt x="907" y="49"/>
                    </a:lnTo>
                    <a:lnTo>
                      <a:pt x="907" y="49"/>
                    </a:lnTo>
                    <a:lnTo>
                      <a:pt x="907" y="49"/>
                    </a:lnTo>
                    <a:lnTo>
                      <a:pt x="907" y="49"/>
                    </a:lnTo>
                    <a:lnTo>
                      <a:pt x="907" y="49"/>
                    </a:lnTo>
                    <a:lnTo>
                      <a:pt x="907" y="49"/>
                    </a:lnTo>
                    <a:lnTo>
                      <a:pt x="907" y="49"/>
                    </a:lnTo>
                    <a:lnTo>
                      <a:pt x="907" y="49"/>
                    </a:lnTo>
                    <a:lnTo>
                      <a:pt x="907" y="51"/>
                    </a:lnTo>
                    <a:lnTo>
                      <a:pt x="907" y="51"/>
                    </a:lnTo>
                    <a:lnTo>
                      <a:pt x="907" y="51"/>
                    </a:lnTo>
                    <a:lnTo>
                      <a:pt x="907" y="51"/>
                    </a:lnTo>
                    <a:lnTo>
                      <a:pt x="907" y="51"/>
                    </a:lnTo>
                    <a:lnTo>
                      <a:pt x="907" y="51"/>
                    </a:lnTo>
                    <a:lnTo>
                      <a:pt x="907" y="51"/>
                    </a:lnTo>
                    <a:lnTo>
                      <a:pt x="907" y="51"/>
                    </a:lnTo>
                    <a:lnTo>
                      <a:pt x="907" y="51"/>
                    </a:lnTo>
                    <a:lnTo>
                      <a:pt x="907" y="53"/>
                    </a:lnTo>
                    <a:lnTo>
                      <a:pt x="907" y="53"/>
                    </a:lnTo>
                    <a:lnTo>
                      <a:pt x="907" y="53"/>
                    </a:lnTo>
                    <a:lnTo>
                      <a:pt x="907" y="53"/>
                    </a:lnTo>
                    <a:lnTo>
                      <a:pt x="908" y="53"/>
                    </a:lnTo>
                    <a:lnTo>
                      <a:pt x="908" y="53"/>
                    </a:lnTo>
                    <a:lnTo>
                      <a:pt x="908" y="53"/>
                    </a:lnTo>
                    <a:lnTo>
                      <a:pt x="908" y="53"/>
                    </a:lnTo>
                    <a:lnTo>
                      <a:pt x="908" y="53"/>
                    </a:lnTo>
                    <a:lnTo>
                      <a:pt x="908" y="53"/>
                    </a:lnTo>
                    <a:lnTo>
                      <a:pt x="910" y="53"/>
                    </a:lnTo>
                    <a:lnTo>
                      <a:pt x="910" y="53"/>
                    </a:lnTo>
                    <a:lnTo>
                      <a:pt x="910" y="53"/>
                    </a:lnTo>
                    <a:lnTo>
                      <a:pt x="910" y="54"/>
                    </a:lnTo>
                    <a:lnTo>
                      <a:pt x="910" y="54"/>
                    </a:lnTo>
                    <a:lnTo>
                      <a:pt x="912" y="54"/>
                    </a:lnTo>
                    <a:lnTo>
                      <a:pt x="912" y="54"/>
                    </a:lnTo>
                    <a:lnTo>
                      <a:pt x="912" y="54"/>
                    </a:lnTo>
                    <a:lnTo>
                      <a:pt x="912" y="54"/>
                    </a:lnTo>
                    <a:lnTo>
                      <a:pt x="912" y="54"/>
                    </a:lnTo>
                    <a:lnTo>
                      <a:pt x="912" y="56"/>
                    </a:lnTo>
                    <a:lnTo>
                      <a:pt x="912" y="56"/>
                    </a:lnTo>
                    <a:lnTo>
                      <a:pt x="912" y="56"/>
                    </a:lnTo>
                    <a:lnTo>
                      <a:pt x="912" y="56"/>
                    </a:lnTo>
                    <a:lnTo>
                      <a:pt x="912" y="56"/>
                    </a:lnTo>
                    <a:lnTo>
                      <a:pt x="912" y="56"/>
                    </a:lnTo>
                    <a:lnTo>
                      <a:pt x="912" y="56"/>
                    </a:lnTo>
                    <a:lnTo>
                      <a:pt x="912" y="56"/>
                    </a:lnTo>
                    <a:lnTo>
                      <a:pt x="914" y="56"/>
                    </a:lnTo>
                    <a:lnTo>
                      <a:pt x="914" y="56"/>
                    </a:lnTo>
                    <a:lnTo>
                      <a:pt x="914" y="56"/>
                    </a:lnTo>
                    <a:lnTo>
                      <a:pt x="914" y="56"/>
                    </a:lnTo>
                    <a:lnTo>
                      <a:pt x="914" y="56"/>
                    </a:lnTo>
                    <a:lnTo>
                      <a:pt x="914" y="58"/>
                    </a:lnTo>
                    <a:lnTo>
                      <a:pt x="914" y="58"/>
                    </a:lnTo>
                    <a:lnTo>
                      <a:pt x="914" y="58"/>
                    </a:lnTo>
                    <a:lnTo>
                      <a:pt x="914" y="58"/>
                    </a:lnTo>
                    <a:lnTo>
                      <a:pt x="914" y="58"/>
                    </a:lnTo>
                    <a:lnTo>
                      <a:pt x="914" y="58"/>
                    </a:lnTo>
                    <a:lnTo>
                      <a:pt x="914" y="58"/>
                    </a:lnTo>
                    <a:lnTo>
                      <a:pt x="916" y="58"/>
                    </a:lnTo>
                    <a:lnTo>
                      <a:pt x="916" y="58"/>
                    </a:lnTo>
                    <a:lnTo>
                      <a:pt x="916" y="60"/>
                    </a:lnTo>
                    <a:lnTo>
                      <a:pt x="916" y="60"/>
                    </a:lnTo>
                    <a:lnTo>
                      <a:pt x="916" y="60"/>
                    </a:lnTo>
                    <a:lnTo>
                      <a:pt x="916" y="60"/>
                    </a:lnTo>
                    <a:lnTo>
                      <a:pt x="916" y="60"/>
                    </a:lnTo>
                    <a:lnTo>
                      <a:pt x="916" y="60"/>
                    </a:lnTo>
                    <a:lnTo>
                      <a:pt x="916" y="60"/>
                    </a:lnTo>
                    <a:lnTo>
                      <a:pt x="916" y="60"/>
                    </a:lnTo>
                    <a:lnTo>
                      <a:pt x="916" y="60"/>
                    </a:lnTo>
                    <a:lnTo>
                      <a:pt x="917" y="60"/>
                    </a:lnTo>
                    <a:lnTo>
                      <a:pt x="917" y="60"/>
                    </a:lnTo>
                    <a:lnTo>
                      <a:pt x="917" y="60"/>
                    </a:lnTo>
                    <a:lnTo>
                      <a:pt x="917" y="60"/>
                    </a:lnTo>
                    <a:lnTo>
                      <a:pt x="917" y="60"/>
                    </a:lnTo>
                    <a:lnTo>
                      <a:pt x="917" y="60"/>
                    </a:lnTo>
                    <a:lnTo>
                      <a:pt x="917" y="60"/>
                    </a:lnTo>
                    <a:lnTo>
                      <a:pt x="917" y="60"/>
                    </a:lnTo>
                    <a:lnTo>
                      <a:pt x="917" y="62"/>
                    </a:lnTo>
                    <a:lnTo>
                      <a:pt x="917" y="62"/>
                    </a:lnTo>
                    <a:lnTo>
                      <a:pt x="917" y="62"/>
                    </a:lnTo>
                    <a:lnTo>
                      <a:pt x="917" y="62"/>
                    </a:lnTo>
                    <a:lnTo>
                      <a:pt x="917" y="62"/>
                    </a:lnTo>
                    <a:lnTo>
                      <a:pt x="916" y="62"/>
                    </a:lnTo>
                    <a:lnTo>
                      <a:pt x="917" y="62"/>
                    </a:lnTo>
                    <a:lnTo>
                      <a:pt x="917" y="62"/>
                    </a:lnTo>
                    <a:lnTo>
                      <a:pt x="917" y="63"/>
                    </a:lnTo>
                    <a:lnTo>
                      <a:pt x="917" y="63"/>
                    </a:lnTo>
                    <a:lnTo>
                      <a:pt x="917" y="63"/>
                    </a:lnTo>
                    <a:lnTo>
                      <a:pt x="917" y="63"/>
                    </a:lnTo>
                    <a:lnTo>
                      <a:pt x="917" y="63"/>
                    </a:lnTo>
                    <a:lnTo>
                      <a:pt x="917" y="63"/>
                    </a:lnTo>
                    <a:lnTo>
                      <a:pt x="917" y="65"/>
                    </a:lnTo>
                    <a:lnTo>
                      <a:pt x="917" y="65"/>
                    </a:lnTo>
                    <a:lnTo>
                      <a:pt x="917" y="65"/>
                    </a:lnTo>
                    <a:lnTo>
                      <a:pt x="917" y="65"/>
                    </a:lnTo>
                    <a:lnTo>
                      <a:pt x="917" y="65"/>
                    </a:lnTo>
                    <a:lnTo>
                      <a:pt x="917" y="65"/>
                    </a:lnTo>
                    <a:lnTo>
                      <a:pt x="917" y="65"/>
                    </a:lnTo>
                    <a:lnTo>
                      <a:pt x="917" y="65"/>
                    </a:lnTo>
                    <a:lnTo>
                      <a:pt x="917" y="67"/>
                    </a:lnTo>
                    <a:lnTo>
                      <a:pt x="917" y="67"/>
                    </a:lnTo>
                    <a:lnTo>
                      <a:pt x="917" y="67"/>
                    </a:lnTo>
                    <a:lnTo>
                      <a:pt x="917" y="67"/>
                    </a:lnTo>
                    <a:lnTo>
                      <a:pt x="917" y="67"/>
                    </a:lnTo>
                    <a:lnTo>
                      <a:pt x="917" y="67"/>
                    </a:lnTo>
                    <a:lnTo>
                      <a:pt x="917" y="67"/>
                    </a:lnTo>
                    <a:lnTo>
                      <a:pt x="917" y="67"/>
                    </a:lnTo>
                    <a:lnTo>
                      <a:pt x="917" y="69"/>
                    </a:lnTo>
                    <a:lnTo>
                      <a:pt x="917" y="69"/>
                    </a:lnTo>
                    <a:lnTo>
                      <a:pt x="917" y="69"/>
                    </a:lnTo>
                    <a:lnTo>
                      <a:pt x="917" y="69"/>
                    </a:lnTo>
                    <a:lnTo>
                      <a:pt x="917" y="69"/>
                    </a:lnTo>
                    <a:lnTo>
                      <a:pt x="917" y="69"/>
                    </a:lnTo>
                    <a:lnTo>
                      <a:pt x="917" y="69"/>
                    </a:lnTo>
                    <a:lnTo>
                      <a:pt x="917" y="69"/>
                    </a:lnTo>
                    <a:lnTo>
                      <a:pt x="917" y="69"/>
                    </a:lnTo>
                    <a:lnTo>
                      <a:pt x="917" y="69"/>
                    </a:lnTo>
                    <a:lnTo>
                      <a:pt x="917" y="71"/>
                    </a:lnTo>
                    <a:lnTo>
                      <a:pt x="917" y="71"/>
                    </a:lnTo>
                    <a:lnTo>
                      <a:pt x="917" y="71"/>
                    </a:lnTo>
                    <a:lnTo>
                      <a:pt x="917" y="71"/>
                    </a:lnTo>
                    <a:lnTo>
                      <a:pt x="917" y="71"/>
                    </a:lnTo>
                    <a:lnTo>
                      <a:pt x="917" y="73"/>
                    </a:lnTo>
                    <a:lnTo>
                      <a:pt x="917" y="73"/>
                    </a:lnTo>
                    <a:lnTo>
                      <a:pt x="917" y="73"/>
                    </a:lnTo>
                    <a:lnTo>
                      <a:pt x="917" y="73"/>
                    </a:lnTo>
                    <a:lnTo>
                      <a:pt x="919" y="73"/>
                    </a:lnTo>
                    <a:lnTo>
                      <a:pt x="919" y="73"/>
                    </a:lnTo>
                    <a:lnTo>
                      <a:pt x="919" y="73"/>
                    </a:lnTo>
                    <a:lnTo>
                      <a:pt x="917" y="73"/>
                    </a:lnTo>
                    <a:lnTo>
                      <a:pt x="919" y="74"/>
                    </a:lnTo>
                    <a:lnTo>
                      <a:pt x="917" y="74"/>
                    </a:lnTo>
                    <a:lnTo>
                      <a:pt x="917" y="74"/>
                    </a:lnTo>
                    <a:lnTo>
                      <a:pt x="919" y="74"/>
                    </a:lnTo>
                    <a:lnTo>
                      <a:pt x="919" y="74"/>
                    </a:lnTo>
                    <a:lnTo>
                      <a:pt x="919" y="74"/>
                    </a:lnTo>
                    <a:lnTo>
                      <a:pt x="919" y="76"/>
                    </a:lnTo>
                    <a:lnTo>
                      <a:pt x="917" y="76"/>
                    </a:lnTo>
                    <a:lnTo>
                      <a:pt x="917" y="76"/>
                    </a:lnTo>
                    <a:lnTo>
                      <a:pt x="917" y="76"/>
                    </a:lnTo>
                    <a:lnTo>
                      <a:pt x="917" y="76"/>
                    </a:lnTo>
                    <a:lnTo>
                      <a:pt x="917" y="76"/>
                    </a:lnTo>
                    <a:lnTo>
                      <a:pt x="917" y="76"/>
                    </a:lnTo>
                    <a:lnTo>
                      <a:pt x="919" y="78"/>
                    </a:lnTo>
                    <a:lnTo>
                      <a:pt x="919" y="78"/>
                    </a:lnTo>
                    <a:lnTo>
                      <a:pt x="919" y="78"/>
                    </a:lnTo>
                    <a:lnTo>
                      <a:pt x="919" y="78"/>
                    </a:lnTo>
                    <a:lnTo>
                      <a:pt x="917" y="78"/>
                    </a:lnTo>
                    <a:lnTo>
                      <a:pt x="917" y="78"/>
                    </a:lnTo>
                    <a:lnTo>
                      <a:pt x="917" y="80"/>
                    </a:lnTo>
                    <a:lnTo>
                      <a:pt x="917" y="80"/>
                    </a:lnTo>
                    <a:lnTo>
                      <a:pt x="917" y="80"/>
                    </a:lnTo>
                    <a:lnTo>
                      <a:pt x="917" y="80"/>
                    </a:lnTo>
                    <a:lnTo>
                      <a:pt x="917" y="80"/>
                    </a:lnTo>
                    <a:lnTo>
                      <a:pt x="917" y="80"/>
                    </a:lnTo>
                    <a:lnTo>
                      <a:pt x="917" y="82"/>
                    </a:lnTo>
                    <a:lnTo>
                      <a:pt x="917" y="82"/>
                    </a:lnTo>
                    <a:lnTo>
                      <a:pt x="919" y="82"/>
                    </a:lnTo>
                    <a:lnTo>
                      <a:pt x="917" y="82"/>
                    </a:lnTo>
                    <a:lnTo>
                      <a:pt x="917" y="82"/>
                    </a:lnTo>
                    <a:lnTo>
                      <a:pt x="917" y="83"/>
                    </a:lnTo>
                    <a:lnTo>
                      <a:pt x="917" y="83"/>
                    </a:lnTo>
                    <a:lnTo>
                      <a:pt x="917" y="83"/>
                    </a:lnTo>
                    <a:lnTo>
                      <a:pt x="917" y="83"/>
                    </a:lnTo>
                    <a:lnTo>
                      <a:pt x="917" y="83"/>
                    </a:lnTo>
                    <a:lnTo>
                      <a:pt x="917" y="83"/>
                    </a:lnTo>
                    <a:lnTo>
                      <a:pt x="917" y="83"/>
                    </a:lnTo>
                    <a:lnTo>
                      <a:pt x="917" y="83"/>
                    </a:lnTo>
                    <a:lnTo>
                      <a:pt x="917" y="83"/>
                    </a:lnTo>
                    <a:lnTo>
                      <a:pt x="917" y="83"/>
                    </a:lnTo>
                    <a:lnTo>
                      <a:pt x="917" y="83"/>
                    </a:lnTo>
                    <a:lnTo>
                      <a:pt x="916" y="83"/>
                    </a:lnTo>
                    <a:lnTo>
                      <a:pt x="916" y="85"/>
                    </a:lnTo>
                    <a:lnTo>
                      <a:pt x="916" y="85"/>
                    </a:lnTo>
                    <a:lnTo>
                      <a:pt x="916" y="85"/>
                    </a:lnTo>
                    <a:lnTo>
                      <a:pt x="916" y="85"/>
                    </a:lnTo>
                    <a:lnTo>
                      <a:pt x="916" y="85"/>
                    </a:lnTo>
                    <a:lnTo>
                      <a:pt x="916" y="85"/>
                    </a:lnTo>
                    <a:lnTo>
                      <a:pt x="916" y="85"/>
                    </a:lnTo>
                    <a:lnTo>
                      <a:pt x="916" y="87"/>
                    </a:lnTo>
                    <a:lnTo>
                      <a:pt x="916" y="87"/>
                    </a:lnTo>
                    <a:lnTo>
                      <a:pt x="916" y="87"/>
                    </a:lnTo>
                    <a:lnTo>
                      <a:pt x="916" y="87"/>
                    </a:lnTo>
                    <a:lnTo>
                      <a:pt x="916" y="87"/>
                    </a:lnTo>
                    <a:lnTo>
                      <a:pt x="916" y="87"/>
                    </a:lnTo>
                    <a:lnTo>
                      <a:pt x="916" y="87"/>
                    </a:lnTo>
                    <a:lnTo>
                      <a:pt x="916" y="89"/>
                    </a:lnTo>
                    <a:lnTo>
                      <a:pt x="916" y="89"/>
                    </a:lnTo>
                    <a:lnTo>
                      <a:pt x="916" y="89"/>
                    </a:lnTo>
                    <a:lnTo>
                      <a:pt x="916" y="89"/>
                    </a:lnTo>
                    <a:lnTo>
                      <a:pt x="916" y="89"/>
                    </a:lnTo>
                    <a:lnTo>
                      <a:pt x="916" y="89"/>
                    </a:lnTo>
                    <a:lnTo>
                      <a:pt x="916" y="89"/>
                    </a:lnTo>
                    <a:lnTo>
                      <a:pt x="916" y="91"/>
                    </a:lnTo>
                    <a:lnTo>
                      <a:pt x="916" y="91"/>
                    </a:lnTo>
                    <a:lnTo>
                      <a:pt x="916" y="91"/>
                    </a:lnTo>
                    <a:lnTo>
                      <a:pt x="916" y="91"/>
                    </a:lnTo>
                    <a:lnTo>
                      <a:pt x="916" y="91"/>
                    </a:lnTo>
                    <a:lnTo>
                      <a:pt x="916" y="91"/>
                    </a:lnTo>
                    <a:lnTo>
                      <a:pt x="916" y="91"/>
                    </a:lnTo>
                    <a:lnTo>
                      <a:pt x="914" y="91"/>
                    </a:lnTo>
                    <a:lnTo>
                      <a:pt x="916" y="92"/>
                    </a:lnTo>
                    <a:lnTo>
                      <a:pt x="916" y="92"/>
                    </a:lnTo>
                    <a:lnTo>
                      <a:pt x="916" y="92"/>
                    </a:lnTo>
                    <a:lnTo>
                      <a:pt x="916" y="92"/>
                    </a:lnTo>
                    <a:lnTo>
                      <a:pt x="914" y="92"/>
                    </a:lnTo>
                    <a:lnTo>
                      <a:pt x="914" y="92"/>
                    </a:lnTo>
                    <a:lnTo>
                      <a:pt x="914" y="92"/>
                    </a:lnTo>
                    <a:lnTo>
                      <a:pt x="914" y="92"/>
                    </a:lnTo>
                    <a:lnTo>
                      <a:pt x="914" y="92"/>
                    </a:lnTo>
                    <a:lnTo>
                      <a:pt x="914" y="92"/>
                    </a:lnTo>
                    <a:lnTo>
                      <a:pt x="914" y="94"/>
                    </a:lnTo>
                    <a:lnTo>
                      <a:pt x="914" y="94"/>
                    </a:lnTo>
                    <a:lnTo>
                      <a:pt x="914" y="94"/>
                    </a:lnTo>
                    <a:lnTo>
                      <a:pt x="914" y="94"/>
                    </a:lnTo>
                    <a:lnTo>
                      <a:pt x="914" y="94"/>
                    </a:lnTo>
                    <a:lnTo>
                      <a:pt x="914" y="96"/>
                    </a:lnTo>
                    <a:lnTo>
                      <a:pt x="914" y="96"/>
                    </a:lnTo>
                    <a:lnTo>
                      <a:pt x="914" y="96"/>
                    </a:lnTo>
                    <a:lnTo>
                      <a:pt x="914" y="96"/>
                    </a:lnTo>
                    <a:lnTo>
                      <a:pt x="914" y="96"/>
                    </a:lnTo>
                    <a:lnTo>
                      <a:pt x="914" y="96"/>
                    </a:lnTo>
                    <a:lnTo>
                      <a:pt x="914" y="96"/>
                    </a:lnTo>
                    <a:lnTo>
                      <a:pt x="914" y="96"/>
                    </a:lnTo>
                    <a:lnTo>
                      <a:pt x="914" y="96"/>
                    </a:lnTo>
                    <a:lnTo>
                      <a:pt x="914" y="98"/>
                    </a:lnTo>
                    <a:lnTo>
                      <a:pt x="912" y="98"/>
                    </a:lnTo>
                    <a:lnTo>
                      <a:pt x="912" y="98"/>
                    </a:lnTo>
                    <a:lnTo>
                      <a:pt x="912" y="98"/>
                    </a:lnTo>
                    <a:lnTo>
                      <a:pt x="912" y="100"/>
                    </a:lnTo>
                    <a:lnTo>
                      <a:pt x="912" y="100"/>
                    </a:lnTo>
                    <a:lnTo>
                      <a:pt x="912" y="100"/>
                    </a:lnTo>
                    <a:lnTo>
                      <a:pt x="912" y="100"/>
                    </a:lnTo>
                    <a:lnTo>
                      <a:pt x="912" y="100"/>
                    </a:lnTo>
                    <a:lnTo>
                      <a:pt x="912" y="100"/>
                    </a:lnTo>
                    <a:lnTo>
                      <a:pt x="912" y="100"/>
                    </a:lnTo>
                    <a:lnTo>
                      <a:pt x="912" y="101"/>
                    </a:lnTo>
                    <a:lnTo>
                      <a:pt x="912" y="101"/>
                    </a:lnTo>
                    <a:lnTo>
                      <a:pt x="912" y="101"/>
                    </a:lnTo>
                    <a:lnTo>
                      <a:pt x="912" y="101"/>
                    </a:lnTo>
                    <a:lnTo>
                      <a:pt x="912" y="101"/>
                    </a:lnTo>
                    <a:lnTo>
                      <a:pt x="912" y="101"/>
                    </a:lnTo>
                    <a:lnTo>
                      <a:pt x="912" y="103"/>
                    </a:lnTo>
                    <a:lnTo>
                      <a:pt x="912" y="103"/>
                    </a:lnTo>
                    <a:lnTo>
                      <a:pt x="912" y="103"/>
                    </a:lnTo>
                    <a:lnTo>
                      <a:pt x="912" y="103"/>
                    </a:lnTo>
                    <a:lnTo>
                      <a:pt x="912" y="103"/>
                    </a:lnTo>
                    <a:lnTo>
                      <a:pt x="912" y="103"/>
                    </a:lnTo>
                    <a:lnTo>
                      <a:pt x="912" y="103"/>
                    </a:lnTo>
                    <a:lnTo>
                      <a:pt x="912" y="105"/>
                    </a:lnTo>
                    <a:lnTo>
                      <a:pt x="912" y="105"/>
                    </a:lnTo>
                    <a:lnTo>
                      <a:pt x="912" y="105"/>
                    </a:lnTo>
                    <a:lnTo>
                      <a:pt x="912" y="105"/>
                    </a:lnTo>
                    <a:lnTo>
                      <a:pt x="912" y="105"/>
                    </a:lnTo>
                    <a:lnTo>
                      <a:pt x="912" y="105"/>
                    </a:lnTo>
                    <a:lnTo>
                      <a:pt x="912" y="105"/>
                    </a:lnTo>
                    <a:lnTo>
                      <a:pt x="910" y="107"/>
                    </a:lnTo>
                    <a:lnTo>
                      <a:pt x="910" y="107"/>
                    </a:lnTo>
                    <a:lnTo>
                      <a:pt x="910" y="107"/>
                    </a:lnTo>
                    <a:lnTo>
                      <a:pt x="910" y="107"/>
                    </a:lnTo>
                    <a:lnTo>
                      <a:pt x="910" y="107"/>
                    </a:lnTo>
                    <a:lnTo>
                      <a:pt x="910" y="107"/>
                    </a:lnTo>
                    <a:lnTo>
                      <a:pt x="910" y="107"/>
                    </a:lnTo>
                    <a:lnTo>
                      <a:pt x="910" y="107"/>
                    </a:lnTo>
                    <a:lnTo>
                      <a:pt x="910" y="109"/>
                    </a:lnTo>
                    <a:lnTo>
                      <a:pt x="910" y="109"/>
                    </a:lnTo>
                    <a:lnTo>
                      <a:pt x="910" y="109"/>
                    </a:lnTo>
                    <a:lnTo>
                      <a:pt x="910" y="109"/>
                    </a:lnTo>
                    <a:lnTo>
                      <a:pt x="910" y="109"/>
                    </a:lnTo>
                    <a:lnTo>
                      <a:pt x="908" y="109"/>
                    </a:lnTo>
                    <a:lnTo>
                      <a:pt x="908" y="109"/>
                    </a:lnTo>
                    <a:lnTo>
                      <a:pt x="908" y="111"/>
                    </a:lnTo>
                    <a:lnTo>
                      <a:pt x="908" y="111"/>
                    </a:lnTo>
                    <a:lnTo>
                      <a:pt x="908" y="111"/>
                    </a:lnTo>
                    <a:lnTo>
                      <a:pt x="907" y="111"/>
                    </a:lnTo>
                    <a:lnTo>
                      <a:pt x="907" y="111"/>
                    </a:lnTo>
                    <a:lnTo>
                      <a:pt x="907" y="111"/>
                    </a:lnTo>
                    <a:lnTo>
                      <a:pt x="907" y="112"/>
                    </a:lnTo>
                    <a:lnTo>
                      <a:pt x="907" y="112"/>
                    </a:lnTo>
                    <a:lnTo>
                      <a:pt x="907" y="112"/>
                    </a:lnTo>
                    <a:lnTo>
                      <a:pt x="907" y="112"/>
                    </a:lnTo>
                    <a:lnTo>
                      <a:pt x="907" y="112"/>
                    </a:lnTo>
                    <a:lnTo>
                      <a:pt x="907" y="112"/>
                    </a:lnTo>
                    <a:lnTo>
                      <a:pt x="907" y="114"/>
                    </a:lnTo>
                    <a:lnTo>
                      <a:pt x="907" y="114"/>
                    </a:lnTo>
                    <a:lnTo>
                      <a:pt x="907" y="114"/>
                    </a:lnTo>
                    <a:lnTo>
                      <a:pt x="907" y="114"/>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8"/>
                    </a:lnTo>
                    <a:lnTo>
                      <a:pt x="908" y="118"/>
                    </a:lnTo>
                    <a:lnTo>
                      <a:pt x="908" y="118"/>
                    </a:lnTo>
                    <a:lnTo>
                      <a:pt x="908" y="118"/>
                    </a:lnTo>
                    <a:lnTo>
                      <a:pt x="908" y="120"/>
                    </a:lnTo>
                    <a:lnTo>
                      <a:pt x="908" y="120"/>
                    </a:lnTo>
                    <a:lnTo>
                      <a:pt x="908" y="120"/>
                    </a:lnTo>
                    <a:lnTo>
                      <a:pt x="908" y="120"/>
                    </a:lnTo>
                    <a:lnTo>
                      <a:pt x="908" y="120"/>
                    </a:lnTo>
                    <a:lnTo>
                      <a:pt x="908" y="120"/>
                    </a:lnTo>
                    <a:lnTo>
                      <a:pt x="908" y="120"/>
                    </a:lnTo>
                    <a:lnTo>
                      <a:pt x="908" y="120"/>
                    </a:lnTo>
                    <a:lnTo>
                      <a:pt x="908" y="120"/>
                    </a:lnTo>
                    <a:lnTo>
                      <a:pt x="908" y="121"/>
                    </a:lnTo>
                    <a:lnTo>
                      <a:pt x="908" y="121"/>
                    </a:lnTo>
                    <a:lnTo>
                      <a:pt x="908" y="121"/>
                    </a:lnTo>
                    <a:lnTo>
                      <a:pt x="908" y="121"/>
                    </a:lnTo>
                    <a:lnTo>
                      <a:pt x="908" y="121"/>
                    </a:lnTo>
                    <a:lnTo>
                      <a:pt x="908" y="121"/>
                    </a:lnTo>
                    <a:lnTo>
                      <a:pt x="908" y="121"/>
                    </a:lnTo>
                    <a:lnTo>
                      <a:pt x="908" y="121"/>
                    </a:lnTo>
                    <a:lnTo>
                      <a:pt x="908" y="123"/>
                    </a:lnTo>
                    <a:lnTo>
                      <a:pt x="908" y="123"/>
                    </a:lnTo>
                    <a:lnTo>
                      <a:pt x="908" y="123"/>
                    </a:lnTo>
                    <a:lnTo>
                      <a:pt x="908" y="123"/>
                    </a:lnTo>
                    <a:lnTo>
                      <a:pt x="908" y="123"/>
                    </a:lnTo>
                    <a:lnTo>
                      <a:pt x="908" y="123"/>
                    </a:lnTo>
                    <a:lnTo>
                      <a:pt x="908" y="123"/>
                    </a:lnTo>
                    <a:lnTo>
                      <a:pt x="908" y="123"/>
                    </a:lnTo>
                    <a:lnTo>
                      <a:pt x="908" y="123"/>
                    </a:lnTo>
                    <a:lnTo>
                      <a:pt x="908" y="125"/>
                    </a:lnTo>
                    <a:lnTo>
                      <a:pt x="908" y="125"/>
                    </a:lnTo>
                    <a:lnTo>
                      <a:pt x="908" y="125"/>
                    </a:lnTo>
                    <a:lnTo>
                      <a:pt x="908" y="125"/>
                    </a:lnTo>
                    <a:lnTo>
                      <a:pt x="908" y="125"/>
                    </a:lnTo>
                    <a:lnTo>
                      <a:pt x="908" y="125"/>
                    </a:lnTo>
                    <a:lnTo>
                      <a:pt x="908" y="125"/>
                    </a:lnTo>
                    <a:lnTo>
                      <a:pt x="908" y="127"/>
                    </a:lnTo>
                    <a:lnTo>
                      <a:pt x="908" y="127"/>
                    </a:lnTo>
                    <a:lnTo>
                      <a:pt x="908" y="127"/>
                    </a:lnTo>
                    <a:lnTo>
                      <a:pt x="908" y="127"/>
                    </a:lnTo>
                    <a:lnTo>
                      <a:pt x="908" y="129"/>
                    </a:lnTo>
                    <a:lnTo>
                      <a:pt x="908" y="129"/>
                    </a:lnTo>
                    <a:lnTo>
                      <a:pt x="908" y="129"/>
                    </a:lnTo>
                    <a:lnTo>
                      <a:pt x="908" y="129"/>
                    </a:lnTo>
                    <a:lnTo>
                      <a:pt x="908" y="129"/>
                    </a:lnTo>
                    <a:lnTo>
                      <a:pt x="910" y="130"/>
                    </a:lnTo>
                    <a:lnTo>
                      <a:pt x="910" y="130"/>
                    </a:lnTo>
                    <a:lnTo>
                      <a:pt x="910" y="130"/>
                    </a:lnTo>
                    <a:lnTo>
                      <a:pt x="910" y="130"/>
                    </a:lnTo>
                    <a:lnTo>
                      <a:pt x="910" y="130"/>
                    </a:lnTo>
                    <a:lnTo>
                      <a:pt x="910" y="130"/>
                    </a:lnTo>
                    <a:lnTo>
                      <a:pt x="910" y="132"/>
                    </a:lnTo>
                    <a:lnTo>
                      <a:pt x="910" y="132"/>
                    </a:lnTo>
                    <a:lnTo>
                      <a:pt x="910" y="132"/>
                    </a:lnTo>
                    <a:lnTo>
                      <a:pt x="910" y="132"/>
                    </a:lnTo>
                    <a:lnTo>
                      <a:pt x="910" y="132"/>
                    </a:lnTo>
                    <a:lnTo>
                      <a:pt x="910" y="132"/>
                    </a:lnTo>
                    <a:lnTo>
                      <a:pt x="910" y="134"/>
                    </a:lnTo>
                    <a:lnTo>
                      <a:pt x="910" y="134"/>
                    </a:lnTo>
                    <a:lnTo>
                      <a:pt x="910" y="134"/>
                    </a:lnTo>
                    <a:lnTo>
                      <a:pt x="908" y="134"/>
                    </a:lnTo>
                    <a:lnTo>
                      <a:pt x="908" y="134"/>
                    </a:lnTo>
                    <a:lnTo>
                      <a:pt x="908" y="134"/>
                    </a:lnTo>
                    <a:lnTo>
                      <a:pt x="908" y="134"/>
                    </a:lnTo>
                    <a:lnTo>
                      <a:pt x="908" y="134"/>
                    </a:lnTo>
                    <a:lnTo>
                      <a:pt x="908" y="134"/>
                    </a:lnTo>
                    <a:lnTo>
                      <a:pt x="908" y="136"/>
                    </a:lnTo>
                    <a:lnTo>
                      <a:pt x="908" y="136"/>
                    </a:lnTo>
                    <a:lnTo>
                      <a:pt x="908" y="136"/>
                    </a:lnTo>
                    <a:lnTo>
                      <a:pt x="908" y="136"/>
                    </a:lnTo>
                    <a:lnTo>
                      <a:pt x="908" y="136"/>
                    </a:lnTo>
                    <a:lnTo>
                      <a:pt x="907" y="136"/>
                    </a:lnTo>
                    <a:lnTo>
                      <a:pt x="907" y="136"/>
                    </a:lnTo>
                    <a:lnTo>
                      <a:pt x="907" y="136"/>
                    </a:lnTo>
                    <a:lnTo>
                      <a:pt x="907" y="138"/>
                    </a:lnTo>
                    <a:lnTo>
                      <a:pt x="907" y="138"/>
                    </a:lnTo>
                    <a:lnTo>
                      <a:pt x="907" y="138"/>
                    </a:lnTo>
                    <a:lnTo>
                      <a:pt x="907" y="138"/>
                    </a:lnTo>
                    <a:lnTo>
                      <a:pt x="907" y="138"/>
                    </a:lnTo>
                    <a:lnTo>
                      <a:pt x="907" y="138"/>
                    </a:lnTo>
                    <a:lnTo>
                      <a:pt x="907" y="138"/>
                    </a:lnTo>
                    <a:lnTo>
                      <a:pt x="907" y="138"/>
                    </a:lnTo>
                    <a:lnTo>
                      <a:pt x="907" y="139"/>
                    </a:lnTo>
                    <a:lnTo>
                      <a:pt x="907" y="139"/>
                    </a:lnTo>
                    <a:lnTo>
                      <a:pt x="907" y="139"/>
                    </a:lnTo>
                    <a:lnTo>
                      <a:pt x="907" y="139"/>
                    </a:lnTo>
                    <a:lnTo>
                      <a:pt x="908" y="139"/>
                    </a:lnTo>
                    <a:lnTo>
                      <a:pt x="908" y="139"/>
                    </a:lnTo>
                    <a:lnTo>
                      <a:pt x="908" y="139"/>
                    </a:lnTo>
                    <a:lnTo>
                      <a:pt x="908" y="141"/>
                    </a:lnTo>
                    <a:lnTo>
                      <a:pt x="908" y="141"/>
                    </a:lnTo>
                    <a:lnTo>
                      <a:pt x="908" y="141"/>
                    </a:lnTo>
                    <a:lnTo>
                      <a:pt x="908" y="141"/>
                    </a:lnTo>
                    <a:lnTo>
                      <a:pt x="908" y="143"/>
                    </a:lnTo>
                    <a:lnTo>
                      <a:pt x="908" y="143"/>
                    </a:lnTo>
                    <a:lnTo>
                      <a:pt x="910" y="143"/>
                    </a:lnTo>
                    <a:lnTo>
                      <a:pt x="910" y="143"/>
                    </a:lnTo>
                    <a:lnTo>
                      <a:pt x="910" y="143"/>
                    </a:lnTo>
                    <a:lnTo>
                      <a:pt x="910" y="143"/>
                    </a:lnTo>
                    <a:lnTo>
                      <a:pt x="912" y="143"/>
                    </a:lnTo>
                    <a:lnTo>
                      <a:pt x="912" y="143"/>
                    </a:lnTo>
                    <a:lnTo>
                      <a:pt x="912" y="145"/>
                    </a:lnTo>
                    <a:lnTo>
                      <a:pt x="912" y="145"/>
                    </a:lnTo>
                    <a:lnTo>
                      <a:pt x="912" y="145"/>
                    </a:lnTo>
                    <a:lnTo>
                      <a:pt x="912" y="145"/>
                    </a:lnTo>
                    <a:lnTo>
                      <a:pt x="912" y="145"/>
                    </a:lnTo>
                    <a:lnTo>
                      <a:pt x="912" y="145"/>
                    </a:lnTo>
                    <a:lnTo>
                      <a:pt x="912" y="145"/>
                    </a:lnTo>
                    <a:lnTo>
                      <a:pt x="912" y="145"/>
                    </a:lnTo>
                    <a:lnTo>
                      <a:pt x="914" y="145"/>
                    </a:lnTo>
                    <a:lnTo>
                      <a:pt x="914" y="145"/>
                    </a:lnTo>
                    <a:lnTo>
                      <a:pt x="914" y="145"/>
                    </a:lnTo>
                    <a:lnTo>
                      <a:pt x="914" y="145"/>
                    </a:lnTo>
                    <a:lnTo>
                      <a:pt x="916" y="145"/>
                    </a:lnTo>
                    <a:lnTo>
                      <a:pt x="916" y="147"/>
                    </a:lnTo>
                    <a:lnTo>
                      <a:pt x="917" y="147"/>
                    </a:lnTo>
                    <a:lnTo>
                      <a:pt x="917" y="147"/>
                    </a:lnTo>
                    <a:lnTo>
                      <a:pt x="917" y="147"/>
                    </a:lnTo>
                    <a:lnTo>
                      <a:pt x="917" y="147"/>
                    </a:lnTo>
                    <a:lnTo>
                      <a:pt x="917" y="147"/>
                    </a:lnTo>
                    <a:lnTo>
                      <a:pt x="917" y="149"/>
                    </a:lnTo>
                    <a:lnTo>
                      <a:pt x="917" y="149"/>
                    </a:lnTo>
                    <a:lnTo>
                      <a:pt x="917" y="149"/>
                    </a:lnTo>
                    <a:lnTo>
                      <a:pt x="919" y="149"/>
                    </a:lnTo>
                    <a:lnTo>
                      <a:pt x="919" y="149"/>
                    </a:lnTo>
                    <a:lnTo>
                      <a:pt x="919" y="149"/>
                    </a:lnTo>
                    <a:lnTo>
                      <a:pt x="919" y="149"/>
                    </a:lnTo>
                    <a:lnTo>
                      <a:pt x="919" y="150"/>
                    </a:lnTo>
                    <a:lnTo>
                      <a:pt x="919" y="150"/>
                    </a:lnTo>
                    <a:lnTo>
                      <a:pt x="921" y="150"/>
                    </a:lnTo>
                    <a:lnTo>
                      <a:pt x="921" y="150"/>
                    </a:lnTo>
                    <a:lnTo>
                      <a:pt x="921" y="150"/>
                    </a:lnTo>
                    <a:lnTo>
                      <a:pt x="921" y="150"/>
                    </a:lnTo>
                    <a:lnTo>
                      <a:pt x="921" y="152"/>
                    </a:lnTo>
                    <a:lnTo>
                      <a:pt x="921" y="152"/>
                    </a:lnTo>
                    <a:lnTo>
                      <a:pt x="921" y="152"/>
                    </a:lnTo>
                    <a:lnTo>
                      <a:pt x="921" y="152"/>
                    </a:lnTo>
                    <a:lnTo>
                      <a:pt x="923" y="152"/>
                    </a:lnTo>
                    <a:lnTo>
                      <a:pt x="923" y="152"/>
                    </a:lnTo>
                    <a:lnTo>
                      <a:pt x="923" y="152"/>
                    </a:lnTo>
                    <a:lnTo>
                      <a:pt x="923" y="154"/>
                    </a:lnTo>
                    <a:lnTo>
                      <a:pt x="923" y="154"/>
                    </a:lnTo>
                    <a:lnTo>
                      <a:pt x="923" y="154"/>
                    </a:lnTo>
                    <a:lnTo>
                      <a:pt x="923" y="154"/>
                    </a:lnTo>
                    <a:lnTo>
                      <a:pt x="923" y="154"/>
                    </a:lnTo>
                    <a:lnTo>
                      <a:pt x="923" y="154"/>
                    </a:lnTo>
                    <a:lnTo>
                      <a:pt x="923" y="154"/>
                    </a:lnTo>
                    <a:lnTo>
                      <a:pt x="923" y="154"/>
                    </a:lnTo>
                    <a:lnTo>
                      <a:pt x="923" y="154"/>
                    </a:lnTo>
                    <a:lnTo>
                      <a:pt x="925" y="154"/>
                    </a:lnTo>
                    <a:lnTo>
                      <a:pt x="925" y="156"/>
                    </a:lnTo>
                    <a:lnTo>
                      <a:pt x="925" y="156"/>
                    </a:lnTo>
                    <a:lnTo>
                      <a:pt x="925" y="156"/>
                    </a:lnTo>
                    <a:lnTo>
                      <a:pt x="925" y="156"/>
                    </a:lnTo>
                    <a:lnTo>
                      <a:pt x="925" y="156"/>
                    </a:lnTo>
                    <a:lnTo>
                      <a:pt x="925" y="156"/>
                    </a:lnTo>
                    <a:lnTo>
                      <a:pt x="925" y="156"/>
                    </a:lnTo>
                    <a:lnTo>
                      <a:pt x="925" y="156"/>
                    </a:lnTo>
                    <a:lnTo>
                      <a:pt x="925" y="156"/>
                    </a:lnTo>
                    <a:lnTo>
                      <a:pt x="925" y="156"/>
                    </a:lnTo>
                    <a:lnTo>
                      <a:pt x="925" y="158"/>
                    </a:lnTo>
                    <a:lnTo>
                      <a:pt x="925" y="158"/>
                    </a:lnTo>
                    <a:lnTo>
                      <a:pt x="925" y="158"/>
                    </a:lnTo>
                    <a:lnTo>
                      <a:pt x="926" y="158"/>
                    </a:lnTo>
                    <a:lnTo>
                      <a:pt x="926" y="158"/>
                    </a:lnTo>
                    <a:lnTo>
                      <a:pt x="926" y="158"/>
                    </a:lnTo>
                    <a:lnTo>
                      <a:pt x="925" y="158"/>
                    </a:lnTo>
                    <a:lnTo>
                      <a:pt x="925" y="159"/>
                    </a:lnTo>
                    <a:lnTo>
                      <a:pt x="925" y="159"/>
                    </a:lnTo>
                    <a:lnTo>
                      <a:pt x="925" y="159"/>
                    </a:lnTo>
                    <a:lnTo>
                      <a:pt x="925" y="159"/>
                    </a:lnTo>
                    <a:lnTo>
                      <a:pt x="925" y="159"/>
                    </a:lnTo>
                    <a:lnTo>
                      <a:pt x="925" y="159"/>
                    </a:lnTo>
                    <a:lnTo>
                      <a:pt x="925" y="159"/>
                    </a:lnTo>
                    <a:lnTo>
                      <a:pt x="925" y="159"/>
                    </a:lnTo>
                    <a:lnTo>
                      <a:pt x="925" y="161"/>
                    </a:lnTo>
                    <a:lnTo>
                      <a:pt x="925" y="161"/>
                    </a:lnTo>
                    <a:lnTo>
                      <a:pt x="925" y="161"/>
                    </a:lnTo>
                    <a:lnTo>
                      <a:pt x="926" y="161"/>
                    </a:lnTo>
                    <a:lnTo>
                      <a:pt x="926" y="161"/>
                    </a:lnTo>
                    <a:lnTo>
                      <a:pt x="926" y="161"/>
                    </a:lnTo>
                    <a:lnTo>
                      <a:pt x="926" y="161"/>
                    </a:lnTo>
                    <a:lnTo>
                      <a:pt x="926" y="163"/>
                    </a:lnTo>
                    <a:lnTo>
                      <a:pt x="926" y="163"/>
                    </a:lnTo>
                    <a:lnTo>
                      <a:pt x="926" y="163"/>
                    </a:lnTo>
                    <a:lnTo>
                      <a:pt x="926" y="163"/>
                    </a:lnTo>
                    <a:lnTo>
                      <a:pt x="926" y="163"/>
                    </a:lnTo>
                    <a:lnTo>
                      <a:pt x="928" y="163"/>
                    </a:lnTo>
                    <a:lnTo>
                      <a:pt x="928" y="163"/>
                    </a:lnTo>
                    <a:lnTo>
                      <a:pt x="928" y="163"/>
                    </a:lnTo>
                    <a:lnTo>
                      <a:pt x="928" y="163"/>
                    </a:lnTo>
                    <a:lnTo>
                      <a:pt x="928" y="163"/>
                    </a:lnTo>
                    <a:lnTo>
                      <a:pt x="928" y="165"/>
                    </a:lnTo>
                    <a:lnTo>
                      <a:pt x="928" y="165"/>
                    </a:lnTo>
                    <a:lnTo>
                      <a:pt x="928" y="165"/>
                    </a:lnTo>
                    <a:lnTo>
                      <a:pt x="928" y="165"/>
                    </a:lnTo>
                    <a:lnTo>
                      <a:pt x="928" y="165"/>
                    </a:lnTo>
                    <a:lnTo>
                      <a:pt x="930" y="165"/>
                    </a:lnTo>
                    <a:lnTo>
                      <a:pt x="930" y="165"/>
                    </a:lnTo>
                    <a:lnTo>
                      <a:pt x="930" y="165"/>
                    </a:lnTo>
                    <a:lnTo>
                      <a:pt x="930" y="165"/>
                    </a:lnTo>
                    <a:lnTo>
                      <a:pt x="930" y="165"/>
                    </a:lnTo>
                    <a:lnTo>
                      <a:pt x="930" y="165"/>
                    </a:lnTo>
                    <a:lnTo>
                      <a:pt x="932" y="165"/>
                    </a:lnTo>
                    <a:lnTo>
                      <a:pt x="932" y="165"/>
                    </a:lnTo>
                    <a:lnTo>
                      <a:pt x="932" y="165"/>
                    </a:lnTo>
                    <a:lnTo>
                      <a:pt x="932" y="165"/>
                    </a:lnTo>
                    <a:lnTo>
                      <a:pt x="932" y="165"/>
                    </a:lnTo>
                    <a:lnTo>
                      <a:pt x="932" y="167"/>
                    </a:lnTo>
                    <a:lnTo>
                      <a:pt x="932" y="167"/>
                    </a:lnTo>
                    <a:lnTo>
                      <a:pt x="932" y="167"/>
                    </a:lnTo>
                    <a:lnTo>
                      <a:pt x="932" y="167"/>
                    </a:lnTo>
                    <a:lnTo>
                      <a:pt x="932" y="167"/>
                    </a:lnTo>
                    <a:lnTo>
                      <a:pt x="934" y="167"/>
                    </a:lnTo>
                    <a:lnTo>
                      <a:pt x="934" y="167"/>
                    </a:lnTo>
                    <a:lnTo>
                      <a:pt x="934" y="167"/>
                    </a:lnTo>
                    <a:lnTo>
                      <a:pt x="934" y="167"/>
                    </a:lnTo>
                    <a:lnTo>
                      <a:pt x="934" y="168"/>
                    </a:lnTo>
                    <a:lnTo>
                      <a:pt x="934" y="168"/>
                    </a:lnTo>
                    <a:lnTo>
                      <a:pt x="934" y="168"/>
                    </a:lnTo>
                    <a:lnTo>
                      <a:pt x="934" y="168"/>
                    </a:lnTo>
                    <a:lnTo>
                      <a:pt x="934" y="168"/>
                    </a:lnTo>
                    <a:lnTo>
                      <a:pt x="934" y="168"/>
                    </a:lnTo>
                    <a:lnTo>
                      <a:pt x="934" y="168"/>
                    </a:lnTo>
                    <a:lnTo>
                      <a:pt x="935" y="168"/>
                    </a:lnTo>
                    <a:lnTo>
                      <a:pt x="935" y="168"/>
                    </a:lnTo>
                    <a:lnTo>
                      <a:pt x="935" y="170"/>
                    </a:lnTo>
                    <a:lnTo>
                      <a:pt x="937" y="170"/>
                    </a:lnTo>
                    <a:lnTo>
                      <a:pt x="937" y="170"/>
                    </a:lnTo>
                    <a:lnTo>
                      <a:pt x="937" y="170"/>
                    </a:lnTo>
                    <a:lnTo>
                      <a:pt x="937" y="170"/>
                    </a:lnTo>
                    <a:lnTo>
                      <a:pt x="937" y="170"/>
                    </a:lnTo>
                    <a:lnTo>
                      <a:pt x="937" y="170"/>
                    </a:lnTo>
                    <a:lnTo>
                      <a:pt x="937" y="170"/>
                    </a:lnTo>
                    <a:lnTo>
                      <a:pt x="939" y="170"/>
                    </a:lnTo>
                    <a:lnTo>
                      <a:pt x="939" y="170"/>
                    </a:lnTo>
                    <a:lnTo>
                      <a:pt x="939" y="170"/>
                    </a:lnTo>
                    <a:lnTo>
                      <a:pt x="939" y="170"/>
                    </a:lnTo>
                    <a:lnTo>
                      <a:pt x="939" y="170"/>
                    </a:lnTo>
                    <a:lnTo>
                      <a:pt x="941" y="170"/>
                    </a:lnTo>
                    <a:lnTo>
                      <a:pt x="941" y="170"/>
                    </a:lnTo>
                    <a:lnTo>
                      <a:pt x="941" y="170"/>
                    </a:lnTo>
                    <a:lnTo>
                      <a:pt x="941" y="170"/>
                    </a:lnTo>
                    <a:lnTo>
                      <a:pt x="941" y="170"/>
                    </a:lnTo>
                    <a:lnTo>
                      <a:pt x="941" y="170"/>
                    </a:lnTo>
                    <a:lnTo>
                      <a:pt x="941" y="170"/>
                    </a:lnTo>
                    <a:lnTo>
                      <a:pt x="941" y="172"/>
                    </a:lnTo>
                    <a:lnTo>
                      <a:pt x="941" y="172"/>
                    </a:lnTo>
                    <a:lnTo>
                      <a:pt x="941" y="172"/>
                    </a:lnTo>
                    <a:lnTo>
                      <a:pt x="941" y="172"/>
                    </a:lnTo>
                    <a:lnTo>
                      <a:pt x="943" y="172"/>
                    </a:lnTo>
                    <a:lnTo>
                      <a:pt x="943" y="172"/>
                    </a:lnTo>
                    <a:lnTo>
                      <a:pt x="943" y="172"/>
                    </a:lnTo>
                    <a:lnTo>
                      <a:pt x="943" y="172"/>
                    </a:lnTo>
                    <a:lnTo>
                      <a:pt x="943" y="172"/>
                    </a:lnTo>
                    <a:lnTo>
                      <a:pt x="943" y="172"/>
                    </a:lnTo>
                    <a:lnTo>
                      <a:pt x="943" y="174"/>
                    </a:lnTo>
                    <a:lnTo>
                      <a:pt x="943" y="174"/>
                    </a:lnTo>
                    <a:lnTo>
                      <a:pt x="943" y="174"/>
                    </a:lnTo>
                    <a:lnTo>
                      <a:pt x="943" y="174"/>
                    </a:lnTo>
                    <a:lnTo>
                      <a:pt x="943" y="174"/>
                    </a:lnTo>
                    <a:lnTo>
                      <a:pt x="944" y="174"/>
                    </a:lnTo>
                    <a:lnTo>
                      <a:pt x="944" y="174"/>
                    </a:lnTo>
                    <a:lnTo>
                      <a:pt x="944" y="174"/>
                    </a:lnTo>
                    <a:lnTo>
                      <a:pt x="944" y="174"/>
                    </a:lnTo>
                    <a:lnTo>
                      <a:pt x="944" y="174"/>
                    </a:lnTo>
                    <a:lnTo>
                      <a:pt x="946" y="174"/>
                    </a:lnTo>
                    <a:lnTo>
                      <a:pt x="946" y="174"/>
                    </a:lnTo>
                    <a:lnTo>
                      <a:pt x="946" y="174"/>
                    </a:lnTo>
                    <a:lnTo>
                      <a:pt x="946" y="176"/>
                    </a:lnTo>
                    <a:lnTo>
                      <a:pt x="946" y="176"/>
                    </a:lnTo>
                    <a:lnTo>
                      <a:pt x="946" y="176"/>
                    </a:lnTo>
                    <a:lnTo>
                      <a:pt x="948" y="176"/>
                    </a:lnTo>
                    <a:lnTo>
                      <a:pt x="948" y="176"/>
                    </a:lnTo>
                    <a:lnTo>
                      <a:pt x="948" y="177"/>
                    </a:lnTo>
                    <a:lnTo>
                      <a:pt x="948" y="177"/>
                    </a:lnTo>
                    <a:lnTo>
                      <a:pt x="948" y="177"/>
                    </a:lnTo>
                    <a:lnTo>
                      <a:pt x="948" y="177"/>
                    </a:lnTo>
                    <a:lnTo>
                      <a:pt x="950" y="177"/>
                    </a:lnTo>
                    <a:lnTo>
                      <a:pt x="950" y="177"/>
                    </a:lnTo>
                    <a:lnTo>
                      <a:pt x="952" y="179"/>
                    </a:lnTo>
                    <a:lnTo>
                      <a:pt x="952" y="179"/>
                    </a:lnTo>
                    <a:lnTo>
                      <a:pt x="952" y="179"/>
                    </a:lnTo>
                    <a:lnTo>
                      <a:pt x="952" y="179"/>
                    </a:lnTo>
                    <a:lnTo>
                      <a:pt x="954" y="179"/>
                    </a:lnTo>
                    <a:lnTo>
                      <a:pt x="954" y="179"/>
                    </a:lnTo>
                    <a:lnTo>
                      <a:pt x="954" y="179"/>
                    </a:lnTo>
                    <a:lnTo>
                      <a:pt x="954" y="179"/>
                    </a:lnTo>
                    <a:lnTo>
                      <a:pt x="955" y="179"/>
                    </a:lnTo>
                    <a:lnTo>
                      <a:pt x="955" y="179"/>
                    </a:lnTo>
                    <a:lnTo>
                      <a:pt x="957" y="179"/>
                    </a:lnTo>
                    <a:lnTo>
                      <a:pt x="957" y="179"/>
                    </a:lnTo>
                    <a:lnTo>
                      <a:pt x="957" y="181"/>
                    </a:lnTo>
                    <a:lnTo>
                      <a:pt x="959" y="181"/>
                    </a:lnTo>
                    <a:lnTo>
                      <a:pt x="959" y="181"/>
                    </a:lnTo>
                    <a:lnTo>
                      <a:pt x="959" y="181"/>
                    </a:lnTo>
                    <a:lnTo>
                      <a:pt x="961" y="181"/>
                    </a:lnTo>
                    <a:lnTo>
                      <a:pt x="961" y="181"/>
                    </a:lnTo>
                    <a:lnTo>
                      <a:pt x="961" y="181"/>
                    </a:lnTo>
                    <a:lnTo>
                      <a:pt x="961" y="181"/>
                    </a:lnTo>
                    <a:lnTo>
                      <a:pt x="963" y="181"/>
                    </a:lnTo>
                    <a:lnTo>
                      <a:pt x="963" y="181"/>
                    </a:lnTo>
                    <a:lnTo>
                      <a:pt x="963" y="181"/>
                    </a:lnTo>
                    <a:lnTo>
                      <a:pt x="964" y="181"/>
                    </a:lnTo>
                    <a:lnTo>
                      <a:pt x="964" y="181"/>
                    </a:lnTo>
                    <a:lnTo>
                      <a:pt x="966" y="181"/>
                    </a:lnTo>
                    <a:lnTo>
                      <a:pt x="966" y="181"/>
                    </a:lnTo>
                    <a:lnTo>
                      <a:pt x="966" y="181"/>
                    </a:lnTo>
                    <a:lnTo>
                      <a:pt x="966" y="181"/>
                    </a:lnTo>
                    <a:lnTo>
                      <a:pt x="966" y="181"/>
                    </a:lnTo>
                    <a:lnTo>
                      <a:pt x="968" y="183"/>
                    </a:lnTo>
                    <a:lnTo>
                      <a:pt x="968" y="183"/>
                    </a:lnTo>
                    <a:lnTo>
                      <a:pt x="968" y="183"/>
                    </a:lnTo>
                    <a:lnTo>
                      <a:pt x="968" y="183"/>
                    </a:lnTo>
                    <a:lnTo>
                      <a:pt x="968" y="183"/>
                    </a:lnTo>
                    <a:lnTo>
                      <a:pt x="968" y="185"/>
                    </a:lnTo>
                    <a:lnTo>
                      <a:pt x="968" y="185"/>
                    </a:lnTo>
                    <a:lnTo>
                      <a:pt x="970" y="185"/>
                    </a:lnTo>
                    <a:lnTo>
                      <a:pt x="970" y="185"/>
                    </a:lnTo>
                    <a:lnTo>
                      <a:pt x="970" y="185"/>
                    </a:lnTo>
                    <a:lnTo>
                      <a:pt x="970" y="186"/>
                    </a:lnTo>
                    <a:lnTo>
                      <a:pt x="970" y="186"/>
                    </a:lnTo>
                    <a:lnTo>
                      <a:pt x="970" y="186"/>
                    </a:lnTo>
                    <a:lnTo>
                      <a:pt x="970" y="186"/>
                    </a:lnTo>
                    <a:lnTo>
                      <a:pt x="970" y="188"/>
                    </a:lnTo>
                    <a:lnTo>
                      <a:pt x="970" y="188"/>
                    </a:lnTo>
                    <a:lnTo>
                      <a:pt x="972" y="188"/>
                    </a:lnTo>
                    <a:lnTo>
                      <a:pt x="972" y="188"/>
                    </a:lnTo>
                    <a:lnTo>
                      <a:pt x="972" y="188"/>
                    </a:lnTo>
                    <a:lnTo>
                      <a:pt x="972" y="190"/>
                    </a:lnTo>
                    <a:lnTo>
                      <a:pt x="972" y="190"/>
                    </a:lnTo>
                    <a:lnTo>
                      <a:pt x="972" y="190"/>
                    </a:lnTo>
                    <a:lnTo>
                      <a:pt x="972" y="190"/>
                    </a:lnTo>
                    <a:lnTo>
                      <a:pt x="972" y="190"/>
                    </a:lnTo>
                    <a:lnTo>
                      <a:pt x="973" y="190"/>
                    </a:lnTo>
                    <a:lnTo>
                      <a:pt x="973" y="190"/>
                    </a:lnTo>
                    <a:lnTo>
                      <a:pt x="973" y="190"/>
                    </a:lnTo>
                    <a:lnTo>
                      <a:pt x="975" y="190"/>
                    </a:lnTo>
                    <a:lnTo>
                      <a:pt x="977" y="190"/>
                    </a:lnTo>
                    <a:lnTo>
                      <a:pt x="977" y="190"/>
                    </a:lnTo>
                    <a:lnTo>
                      <a:pt x="977" y="190"/>
                    </a:lnTo>
                    <a:lnTo>
                      <a:pt x="979" y="190"/>
                    </a:lnTo>
                    <a:lnTo>
                      <a:pt x="981" y="190"/>
                    </a:lnTo>
                    <a:lnTo>
                      <a:pt x="981" y="190"/>
                    </a:lnTo>
                    <a:lnTo>
                      <a:pt x="982" y="190"/>
                    </a:lnTo>
                    <a:lnTo>
                      <a:pt x="982" y="190"/>
                    </a:lnTo>
                    <a:lnTo>
                      <a:pt x="982" y="190"/>
                    </a:lnTo>
                    <a:lnTo>
                      <a:pt x="984" y="190"/>
                    </a:lnTo>
                    <a:lnTo>
                      <a:pt x="984" y="190"/>
                    </a:lnTo>
                    <a:lnTo>
                      <a:pt x="986" y="190"/>
                    </a:lnTo>
                    <a:lnTo>
                      <a:pt x="986" y="190"/>
                    </a:lnTo>
                    <a:lnTo>
                      <a:pt x="986" y="190"/>
                    </a:lnTo>
                    <a:lnTo>
                      <a:pt x="988" y="190"/>
                    </a:lnTo>
                    <a:lnTo>
                      <a:pt x="988" y="190"/>
                    </a:lnTo>
                    <a:lnTo>
                      <a:pt x="988" y="190"/>
                    </a:lnTo>
                    <a:lnTo>
                      <a:pt x="990" y="190"/>
                    </a:lnTo>
                    <a:lnTo>
                      <a:pt x="990" y="190"/>
                    </a:lnTo>
                    <a:lnTo>
                      <a:pt x="992" y="190"/>
                    </a:lnTo>
                    <a:lnTo>
                      <a:pt x="993" y="190"/>
                    </a:lnTo>
                    <a:lnTo>
                      <a:pt x="993" y="190"/>
                    </a:lnTo>
                    <a:lnTo>
                      <a:pt x="993" y="190"/>
                    </a:lnTo>
                    <a:lnTo>
                      <a:pt x="993" y="190"/>
                    </a:lnTo>
                    <a:lnTo>
                      <a:pt x="993" y="190"/>
                    </a:lnTo>
                    <a:lnTo>
                      <a:pt x="995" y="190"/>
                    </a:lnTo>
                    <a:lnTo>
                      <a:pt x="995" y="190"/>
                    </a:lnTo>
                    <a:lnTo>
                      <a:pt x="997" y="188"/>
                    </a:lnTo>
                    <a:lnTo>
                      <a:pt x="997" y="188"/>
                    </a:lnTo>
                    <a:lnTo>
                      <a:pt x="997" y="188"/>
                    </a:lnTo>
                    <a:lnTo>
                      <a:pt x="997" y="190"/>
                    </a:lnTo>
                    <a:lnTo>
                      <a:pt x="999" y="190"/>
                    </a:lnTo>
                    <a:lnTo>
                      <a:pt x="999" y="188"/>
                    </a:lnTo>
                    <a:lnTo>
                      <a:pt x="999" y="188"/>
                    </a:lnTo>
                    <a:lnTo>
                      <a:pt x="999" y="188"/>
                    </a:lnTo>
                    <a:lnTo>
                      <a:pt x="1001" y="188"/>
                    </a:lnTo>
                    <a:lnTo>
                      <a:pt x="1001" y="188"/>
                    </a:lnTo>
                    <a:lnTo>
                      <a:pt x="1002" y="188"/>
                    </a:lnTo>
                    <a:lnTo>
                      <a:pt x="1004" y="188"/>
                    </a:lnTo>
                    <a:lnTo>
                      <a:pt x="1004" y="186"/>
                    </a:lnTo>
                    <a:lnTo>
                      <a:pt x="1006" y="186"/>
                    </a:lnTo>
                    <a:lnTo>
                      <a:pt x="1006" y="186"/>
                    </a:lnTo>
                    <a:lnTo>
                      <a:pt x="1006" y="186"/>
                    </a:lnTo>
                    <a:lnTo>
                      <a:pt x="1008" y="186"/>
                    </a:lnTo>
                    <a:lnTo>
                      <a:pt x="1010" y="186"/>
                    </a:lnTo>
                    <a:lnTo>
                      <a:pt x="1011" y="186"/>
                    </a:lnTo>
                    <a:lnTo>
                      <a:pt x="1011" y="186"/>
                    </a:lnTo>
                    <a:lnTo>
                      <a:pt x="1011" y="185"/>
                    </a:lnTo>
                    <a:lnTo>
                      <a:pt x="1013" y="185"/>
                    </a:lnTo>
                    <a:lnTo>
                      <a:pt x="1013" y="185"/>
                    </a:lnTo>
                    <a:lnTo>
                      <a:pt x="1013" y="185"/>
                    </a:lnTo>
                    <a:lnTo>
                      <a:pt x="1013" y="185"/>
                    </a:lnTo>
                    <a:lnTo>
                      <a:pt x="1015" y="185"/>
                    </a:lnTo>
                    <a:lnTo>
                      <a:pt x="1015" y="185"/>
                    </a:lnTo>
                    <a:lnTo>
                      <a:pt x="1015" y="185"/>
                    </a:lnTo>
                    <a:lnTo>
                      <a:pt x="1015" y="183"/>
                    </a:lnTo>
                    <a:lnTo>
                      <a:pt x="1015" y="183"/>
                    </a:lnTo>
                    <a:lnTo>
                      <a:pt x="1015" y="183"/>
                    </a:lnTo>
                    <a:lnTo>
                      <a:pt x="1015" y="183"/>
                    </a:lnTo>
                    <a:lnTo>
                      <a:pt x="1017" y="183"/>
                    </a:lnTo>
                    <a:lnTo>
                      <a:pt x="1017" y="183"/>
                    </a:lnTo>
                    <a:lnTo>
                      <a:pt x="1017" y="183"/>
                    </a:lnTo>
                    <a:lnTo>
                      <a:pt x="1017" y="183"/>
                    </a:lnTo>
                    <a:lnTo>
                      <a:pt x="1017" y="183"/>
                    </a:lnTo>
                    <a:lnTo>
                      <a:pt x="1019" y="183"/>
                    </a:lnTo>
                    <a:lnTo>
                      <a:pt x="1019" y="183"/>
                    </a:lnTo>
                    <a:lnTo>
                      <a:pt x="1019" y="183"/>
                    </a:lnTo>
                    <a:lnTo>
                      <a:pt x="1019" y="183"/>
                    </a:lnTo>
                    <a:lnTo>
                      <a:pt x="1020" y="185"/>
                    </a:lnTo>
                    <a:lnTo>
                      <a:pt x="1020" y="185"/>
                    </a:lnTo>
                    <a:lnTo>
                      <a:pt x="1020" y="185"/>
                    </a:lnTo>
                    <a:lnTo>
                      <a:pt x="1022" y="185"/>
                    </a:lnTo>
                    <a:lnTo>
                      <a:pt x="1022" y="185"/>
                    </a:lnTo>
                    <a:lnTo>
                      <a:pt x="1022" y="185"/>
                    </a:lnTo>
                    <a:lnTo>
                      <a:pt x="1024" y="185"/>
                    </a:lnTo>
                    <a:lnTo>
                      <a:pt x="1024" y="185"/>
                    </a:lnTo>
                    <a:lnTo>
                      <a:pt x="1024" y="186"/>
                    </a:lnTo>
                    <a:lnTo>
                      <a:pt x="1024" y="186"/>
                    </a:lnTo>
                    <a:lnTo>
                      <a:pt x="1024" y="186"/>
                    </a:lnTo>
                    <a:lnTo>
                      <a:pt x="1026" y="186"/>
                    </a:lnTo>
                    <a:lnTo>
                      <a:pt x="1026" y="186"/>
                    </a:lnTo>
                    <a:lnTo>
                      <a:pt x="1026" y="186"/>
                    </a:lnTo>
                    <a:lnTo>
                      <a:pt x="1028" y="186"/>
                    </a:lnTo>
                    <a:lnTo>
                      <a:pt x="1028" y="186"/>
                    </a:lnTo>
                    <a:lnTo>
                      <a:pt x="1028" y="188"/>
                    </a:lnTo>
                    <a:lnTo>
                      <a:pt x="1028" y="188"/>
                    </a:lnTo>
                    <a:lnTo>
                      <a:pt x="1028" y="188"/>
                    </a:lnTo>
                    <a:lnTo>
                      <a:pt x="1030" y="188"/>
                    </a:lnTo>
                    <a:lnTo>
                      <a:pt x="1030" y="188"/>
                    </a:lnTo>
                    <a:lnTo>
                      <a:pt x="1030" y="188"/>
                    </a:lnTo>
                    <a:lnTo>
                      <a:pt x="1030" y="190"/>
                    </a:lnTo>
                    <a:lnTo>
                      <a:pt x="1031" y="190"/>
                    </a:lnTo>
                    <a:lnTo>
                      <a:pt x="1031" y="190"/>
                    </a:lnTo>
                    <a:lnTo>
                      <a:pt x="1031" y="190"/>
                    </a:lnTo>
                    <a:lnTo>
                      <a:pt x="1031" y="190"/>
                    </a:lnTo>
                    <a:lnTo>
                      <a:pt x="1031" y="190"/>
                    </a:lnTo>
                    <a:lnTo>
                      <a:pt x="1033" y="190"/>
                    </a:lnTo>
                    <a:lnTo>
                      <a:pt x="1033" y="190"/>
                    </a:lnTo>
                    <a:lnTo>
                      <a:pt x="1033" y="190"/>
                    </a:lnTo>
                    <a:lnTo>
                      <a:pt x="1033" y="192"/>
                    </a:lnTo>
                    <a:lnTo>
                      <a:pt x="1035" y="192"/>
                    </a:lnTo>
                    <a:lnTo>
                      <a:pt x="1035" y="192"/>
                    </a:lnTo>
                    <a:lnTo>
                      <a:pt x="1035" y="194"/>
                    </a:lnTo>
                    <a:lnTo>
                      <a:pt x="1035" y="194"/>
                    </a:lnTo>
                    <a:lnTo>
                      <a:pt x="1035" y="194"/>
                    </a:lnTo>
                    <a:lnTo>
                      <a:pt x="1035" y="194"/>
                    </a:lnTo>
                    <a:lnTo>
                      <a:pt x="1035" y="194"/>
                    </a:lnTo>
                    <a:lnTo>
                      <a:pt x="1035" y="194"/>
                    </a:lnTo>
                    <a:lnTo>
                      <a:pt x="1037" y="194"/>
                    </a:lnTo>
                    <a:lnTo>
                      <a:pt x="1037" y="196"/>
                    </a:lnTo>
                    <a:lnTo>
                      <a:pt x="1037" y="196"/>
                    </a:lnTo>
                    <a:lnTo>
                      <a:pt x="1037" y="196"/>
                    </a:lnTo>
                    <a:lnTo>
                      <a:pt x="1037" y="196"/>
                    </a:lnTo>
                    <a:lnTo>
                      <a:pt x="1037" y="197"/>
                    </a:lnTo>
                    <a:lnTo>
                      <a:pt x="1039" y="197"/>
                    </a:lnTo>
                    <a:lnTo>
                      <a:pt x="1039" y="197"/>
                    </a:lnTo>
                    <a:lnTo>
                      <a:pt x="1039" y="197"/>
                    </a:lnTo>
                    <a:lnTo>
                      <a:pt x="1039" y="197"/>
                    </a:lnTo>
                    <a:lnTo>
                      <a:pt x="1040" y="197"/>
                    </a:lnTo>
                    <a:lnTo>
                      <a:pt x="1042" y="197"/>
                    </a:lnTo>
                    <a:lnTo>
                      <a:pt x="1042" y="197"/>
                    </a:lnTo>
                    <a:lnTo>
                      <a:pt x="1042" y="197"/>
                    </a:lnTo>
                    <a:lnTo>
                      <a:pt x="1044" y="197"/>
                    </a:lnTo>
                    <a:lnTo>
                      <a:pt x="1044" y="199"/>
                    </a:lnTo>
                    <a:lnTo>
                      <a:pt x="1044" y="199"/>
                    </a:lnTo>
                    <a:lnTo>
                      <a:pt x="1044" y="199"/>
                    </a:lnTo>
                    <a:lnTo>
                      <a:pt x="1044" y="199"/>
                    </a:lnTo>
                    <a:lnTo>
                      <a:pt x="1046" y="201"/>
                    </a:lnTo>
                    <a:lnTo>
                      <a:pt x="1046" y="201"/>
                    </a:lnTo>
                    <a:lnTo>
                      <a:pt x="1046" y="201"/>
                    </a:lnTo>
                    <a:lnTo>
                      <a:pt x="1048" y="201"/>
                    </a:lnTo>
                    <a:lnTo>
                      <a:pt x="1048" y="201"/>
                    </a:lnTo>
                    <a:lnTo>
                      <a:pt x="1049" y="203"/>
                    </a:lnTo>
                    <a:lnTo>
                      <a:pt x="1051" y="203"/>
                    </a:lnTo>
                    <a:lnTo>
                      <a:pt x="1051" y="203"/>
                    </a:lnTo>
                    <a:lnTo>
                      <a:pt x="1051" y="203"/>
                    </a:lnTo>
                    <a:lnTo>
                      <a:pt x="1051" y="203"/>
                    </a:lnTo>
                    <a:lnTo>
                      <a:pt x="1053" y="203"/>
                    </a:lnTo>
                    <a:lnTo>
                      <a:pt x="1055" y="205"/>
                    </a:lnTo>
                    <a:lnTo>
                      <a:pt x="1055" y="205"/>
                    </a:lnTo>
                    <a:lnTo>
                      <a:pt x="1057" y="205"/>
                    </a:lnTo>
                    <a:lnTo>
                      <a:pt x="1057" y="205"/>
                    </a:lnTo>
                    <a:lnTo>
                      <a:pt x="1057" y="206"/>
                    </a:lnTo>
                    <a:lnTo>
                      <a:pt x="1057" y="206"/>
                    </a:lnTo>
                    <a:lnTo>
                      <a:pt x="1057" y="206"/>
                    </a:lnTo>
                    <a:lnTo>
                      <a:pt x="1057" y="206"/>
                    </a:lnTo>
                    <a:lnTo>
                      <a:pt x="1057" y="206"/>
                    </a:lnTo>
                    <a:lnTo>
                      <a:pt x="1057" y="206"/>
                    </a:lnTo>
                    <a:lnTo>
                      <a:pt x="1057" y="208"/>
                    </a:lnTo>
                    <a:lnTo>
                      <a:pt x="1057" y="208"/>
                    </a:lnTo>
                    <a:lnTo>
                      <a:pt x="1058" y="210"/>
                    </a:lnTo>
                    <a:lnTo>
                      <a:pt x="1058" y="210"/>
                    </a:lnTo>
                    <a:lnTo>
                      <a:pt x="1058" y="210"/>
                    </a:lnTo>
                    <a:lnTo>
                      <a:pt x="1058" y="210"/>
                    </a:lnTo>
                    <a:lnTo>
                      <a:pt x="1058" y="210"/>
                    </a:lnTo>
                    <a:lnTo>
                      <a:pt x="1058" y="210"/>
                    </a:lnTo>
                    <a:lnTo>
                      <a:pt x="1060" y="210"/>
                    </a:lnTo>
                    <a:lnTo>
                      <a:pt x="1060" y="210"/>
                    </a:lnTo>
                    <a:lnTo>
                      <a:pt x="1060" y="210"/>
                    </a:lnTo>
                    <a:lnTo>
                      <a:pt x="1062" y="210"/>
                    </a:lnTo>
                    <a:lnTo>
                      <a:pt x="1062" y="210"/>
                    </a:lnTo>
                    <a:lnTo>
                      <a:pt x="1064" y="212"/>
                    </a:lnTo>
                    <a:lnTo>
                      <a:pt x="1064" y="212"/>
                    </a:lnTo>
                    <a:lnTo>
                      <a:pt x="1064" y="212"/>
                    </a:lnTo>
                    <a:lnTo>
                      <a:pt x="1064" y="212"/>
                    </a:lnTo>
                    <a:lnTo>
                      <a:pt x="1064" y="212"/>
                    </a:lnTo>
                    <a:lnTo>
                      <a:pt x="1064" y="212"/>
                    </a:lnTo>
                    <a:lnTo>
                      <a:pt x="1066" y="212"/>
                    </a:lnTo>
                    <a:lnTo>
                      <a:pt x="1066" y="212"/>
                    </a:lnTo>
                    <a:lnTo>
                      <a:pt x="1067" y="214"/>
                    </a:lnTo>
                    <a:lnTo>
                      <a:pt x="1067" y="215"/>
                    </a:lnTo>
                    <a:lnTo>
                      <a:pt x="1069" y="215"/>
                    </a:lnTo>
                    <a:lnTo>
                      <a:pt x="1069" y="215"/>
                    </a:lnTo>
                    <a:lnTo>
                      <a:pt x="1069" y="215"/>
                    </a:lnTo>
                    <a:lnTo>
                      <a:pt x="1069" y="217"/>
                    </a:lnTo>
                    <a:lnTo>
                      <a:pt x="1069" y="217"/>
                    </a:lnTo>
                    <a:lnTo>
                      <a:pt x="1071" y="217"/>
                    </a:lnTo>
                    <a:lnTo>
                      <a:pt x="1071" y="217"/>
                    </a:lnTo>
                    <a:lnTo>
                      <a:pt x="1073" y="217"/>
                    </a:lnTo>
                    <a:lnTo>
                      <a:pt x="1073" y="217"/>
                    </a:lnTo>
                    <a:lnTo>
                      <a:pt x="1073" y="217"/>
                    </a:lnTo>
                    <a:lnTo>
                      <a:pt x="1073" y="217"/>
                    </a:lnTo>
                    <a:lnTo>
                      <a:pt x="1075" y="219"/>
                    </a:lnTo>
                    <a:lnTo>
                      <a:pt x="1075" y="219"/>
                    </a:lnTo>
                    <a:lnTo>
                      <a:pt x="1075" y="219"/>
                    </a:lnTo>
                    <a:lnTo>
                      <a:pt x="1075" y="219"/>
                    </a:lnTo>
                    <a:lnTo>
                      <a:pt x="1075" y="219"/>
                    </a:lnTo>
                    <a:lnTo>
                      <a:pt x="1075" y="219"/>
                    </a:lnTo>
                    <a:lnTo>
                      <a:pt x="1075" y="219"/>
                    </a:lnTo>
                    <a:lnTo>
                      <a:pt x="1077" y="219"/>
                    </a:lnTo>
                    <a:lnTo>
                      <a:pt x="1077" y="219"/>
                    </a:lnTo>
                    <a:lnTo>
                      <a:pt x="1077" y="221"/>
                    </a:lnTo>
                    <a:lnTo>
                      <a:pt x="1078" y="221"/>
                    </a:lnTo>
                    <a:lnTo>
                      <a:pt x="1078" y="221"/>
                    </a:lnTo>
                    <a:lnTo>
                      <a:pt x="1078" y="221"/>
                    </a:lnTo>
                    <a:lnTo>
                      <a:pt x="1078" y="221"/>
                    </a:lnTo>
                    <a:lnTo>
                      <a:pt x="1080" y="221"/>
                    </a:lnTo>
                    <a:lnTo>
                      <a:pt x="1080" y="221"/>
                    </a:lnTo>
                    <a:lnTo>
                      <a:pt x="1082" y="221"/>
                    </a:lnTo>
                    <a:lnTo>
                      <a:pt x="1082" y="221"/>
                    </a:lnTo>
                    <a:lnTo>
                      <a:pt x="1082" y="223"/>
                    </a:lnTo>
                    <a:lnTo>
                      <a:pt x="1082" y="223"/>
                    </a:lnTo>
                    <a:lnTo>
                      <a:pt x="1082" y="223"/>
                    </a:lnTo>
                    <a:lnTo>
                      <a:pt x="1082" y="223"/>
                    </a:lnTo>
                    <a:lnTo>
                      <a:pt x="1084" y="223"/>
                    </a:lnTo>
                    <a:lnTo>
                      <a:pt x="1084" y="223"/>
                    </a:lnTo>
                    <a:lnTo>
                      <a:pt x="1084" y="223"/>
                    </a:lnTo>
                    <a:lnTo>
                      <a:pt x="1084" y="223"/>
                    </a:lnTo>
                    <a:lnTo>
                      <a:pt x="1086" y="223"/>
                    </a:lnTo>
                    <a:lnTo>
                      <a:pt x="1086" y="224"/>
                    </a:lnTo>
                    <a:lnTo>
                      <a:pt x="1087" y="224"/>
                    </a:lnTo>
                    <a:lnTo>
                      <a:pt x="1087" y="224"/>
                    </a:lnTo>
                    <a:lnTo>
                      <a:pt x="1087" y="224"/>
                    </a:lnTo>
                    <a:lnTo>
                      <a:pt x="1087" y="224"/>
                    </a:lnTo>
                    <a:lnTo>
                      <a:pt x="1087" y="224"/>
                    </a:lnTo>
                    <a:lnTo>
                      <a:pt x="1089" y="224"/>
                    </a:lnTo>
                    <a:lnTo>
                      <a:pt x="1089" y="224"/>
                    </a:lnTo>
                    <a:lnTo>
                      <a:pt x="1089" y="224"/>
                    </a:lnTo>
                    <a:lnTo>
                      <a:pt x="1089" y="226"/>
                    </a:lnTo>
                    <a:lnTo>
                      <a:pt x="1091" y="226"/>
                    </a:lnTo>
                    <a:lnTo>
                      <a:pt x="1091" y="226"/>
                    </a:lnTo>
                    <a:lnTo>
                      <a:pt x="1091" y="226"/>
                    </a:lnTo>
                    <a:lnTo>
                      <a:pt x="1093" y="226"/>
                    </a:lnTo>
                    <a:lnTo>
                      <a:pt x="1093" y="228"/>
                    </a:lnTo>
                    <a:lnTo>
                      <a:pt x="1093" y="228"/>
                    </a:lnTo>
                    <a:lnTo>
                      <a:pt x="1095" y="228"/>
                    </a:lnTo>
                    <a:lnTo>
                      <a:pt x="1095" y="230"/>
                    </a:lnTo>
                    <a:lnTo>
                      <a:pt x="1095" y="230"/>
                    </a:lnTo>
                    <a:lnTo>
                      <a:pt x="1095" y="230"/>
                    </a:lnTo>
                    <a:lnTo>
                      <a:pt x="1095" y="230"/>
                    </a:lnTo>
                    <a:lnTo>
                      <a:pt x="1096" y="230"/>
                    </a:lnTo>
                    <a:lnTo>
                      <a:pt x="1096" y="230"/>
                    </a:lnTo>
                    <a:lnTo>
                      <a:pt x="1096" y="230"/>
                    </a:lnTo>
                    <a:lnTo>
                      <a:pt x="1098" y="230"/>
                    </a:lnTo>
                    <a:lnTo>
                      <a:pt x="1098" y="232"/>
                    </a:lnTo>
                    <a:lnTo>
                      <a:pt x="1098" y="232"/>
                    </a:lnTo>
                    <a:lnTo>
                      <a:pt x="1098" y="232"/>
                    </a:lnTo>
                    <a:lnTo>
                      <a:pt x="1100" y="232"/>
                    </a:lnTo>
                    <a:lnTo>
                      <a:pt x="1100" y="232"/>
                    </a:lnTo>
                    <a:lnTo>
                      <a:pt x="1100" y="234"/>
                    </a:lnTo>
                    <a:lnTo>
                      <a:pt x="1100" y="234"/>
                    </a:lnTo>
                    <a:lnTo>
                      <a:pt x="1102" y="234"/>
                    </a:lnTo>
                    <a:lnTo>
                      <a:pt x="1102" y="234"/>
                    </a:lnTo>
                    <a:lnTo>
                      <a:pt x="1104" y="235"/>
                    </a:lnTo>
                    <a:lnTo>
                      <a:pt x="1104" y="235"/>
                    </a:lnTo>
                    <a:lnTo>
                      <a:pt x="1105" y="235"/>
                    </a:lnTo>
                    <a:lnTo>
                      <a:pt x="1107" y="235"/>
                    </a:lnTo>
                    <a:lnTo>
                      <a:pt x="1107" y="235"/>
                    </a:lnTo>
                    <a:lnTo>
                      <a:pt x="1109" y="235"/>
                    </a:lnTo>
                    <a:lnTo>
                      <a:pt x="1109" y="235"/>
                    </a:lnTo>
                    <a:lnTo>
                      <a:pt x="1111" y="235"/>
                    </a:lnTo>
                    <a:lnTo>
                      <a:pt x="1111" y="235"/>
                    </a:lnTo>
                    <a:lnTo>
                      <a:pt x="1113" y="235"/>
                    </a:lnTo>
                    <a:lnTo>
                      <a:pt x="1115" y="235"/>
                    </a:lnTo>
                    <a:lnTo>
                      <a:pt x="1115" y="235"/>
                    </a:lnTo>
                    <a:lnTo>
                      <a:pt x="1116" y="235"/>
                    </a:lnTo>
                    <a:lnTo>
                      <a:pt x="1116" y="235"/>
                    </a:lnTo>
                    <a:lnTo>
                      <a:pt x="1118" y="235"/>
                    </a:lnTo>
                    <a:lnTo>
                      <a:pt x="1118" y="235"/>
                    </a:lnTo>
                    <a:lnTo>
                      <a:pt x="1120" y="235"/>
                    </a:lnTo>
                    <a:lnTo>
                      <a:pt x="1120" y="237"/>
                    </a:lnTo>
                    <a:lnTo>
                      <a:pt x="1122" y="237"/>
                    </a:lnTo>
                    <a:lnTo>
                      <a:pt x="1122" y="237"/>
                    </a:lnTo>
                    <a:lnTo>
                      <a:pt x="1122" y="237"/>
                    </a:lnTo>
                    <a:lnTo>
                      <a:pt x="1122" y="237"/>
                    </a:lnTo>
                    <a:lnTo>
                      <a:pt x="1122" y="237"/>
                    </a:lnTo>
                    <a:lnTo>
                      <a:pt x="1122" y="237"/>
                    </a:lnTo>
                    <a:lnTo>
                      <a:pt x="1122" y="237"/>
                    </a:lnTo>
                    <a:lnTo>
                      <a:pt x="1122" y="237"/>
                    </a:lnTo>
                    <a:lnTo>
                      <a:pt x="1124" y="239"/>
                    </a:lnTo>
                    <a:lnTo>
                      <a:pt x="1124" y="239"/>
                    </a:lnTo>
                    <a:lnTo>
                      <a:pt x="1124" y="239"/>
                    </a:lnTo>
                    <a:lnTo>
                      <a:pt x="1124" y="239"/>
                    </a:lnTo>
                    <a:lnTo>
                      <a:pt x="1124" y="239"/>
                    </a:lnTo>
                    <a:lnTo>
                      <a:pt x="1125" y="239"/>
                    </a:lnTo>
                    <a:lnTo>
                      <a:pt x="1125" y="239"/>
                    </a:lnTo>
                    <a:lnTo>
                      <a:pt x="1125" y="239"/>
                    </a:lnTo>
                    <a:lnTo>
                      <a:pt x="1127" y="237"/>
                    </a:lnTo>
                    <a:lnTo>
                      <a:pt x="1127" y="237"/>
                    </a:lnTo>
                    <a:lnTo>
                      <a:pt x="1127" y="237"/>
                    </a:lnTo>
                    <a:lnTo>
                      <a:pt x="1129" y="237"/>
                    </a:lnTo>
                    <a:lnTo>
                      <a:pt x="1129" y="237"/>
                    </a:lnTo>
                    <a:lnTo>
                      <a:pt x="1131" y="237"/>
                    </a:lnTo>
                    <a:lnTo>
                      <a:pt x="1131" y="237"/>
                    </a:lnTo>
                    <a:lnTo>
                      <a:pt x="1131" y="237"/>
                    </a:lnTo>
                    <a:lnTo>
                      <a:pt x="1133" y="237"/>
                    </a:lnTo>
                    <a:lnTo>
                      <a:pt x="1133" y="237"/>
                    </a:lnTo>
                    <a:lnTo>
                      <a:pt x="1134" y="237"/>
                    </a:lnTo>
                    <a:lnTo>
                      <a:pt x="1134" y="237"/>
                    </a:lnTo>
                    <a:lnTo>
                      <a:pt x="1134" y="237"/>
                    </a:lnTo>
                    <a:lnTo>
                      <a:pt x="1134" y="235"/>
                    </a:lnTo>
                    <a:lnTo>
                      <a:pt x="1134" y="235"/>
                    </a:lnTo>
                    <a:lnTo>
                      <a:pt x="1136" y="235"/>
                    </a:lnTo>
                    <a:lnTo>
                      <a:pt x="1136" y="235"/>
                    </a:lnTo>
                    <a:lnTo>
                      <a:pt x="1136" y="237"/>
                    </a:lnTo>
                    <a:lnTo>
                      <a:pt x="1136" y="237"/>
                    </a:lnTo>
                    <a:lnTo>
                      <a:pt x="1138" y="237"/>
                    </a:lnTo>
                    <a:lnTo>
                      <a:pt x="1138" y="237"/>
                    </a:lnTo>
                    <a:lnTo>
                      <a:pt x="1138" y="237"/>
                    </a:lnTo>
                    <a:lnTo>
                      <a:pt x="1138" y="237"/>
                    </a:lnTo>
                    <a:lnTo>
                      <a:pt x="1138" y="237"/>
                    </a:lnTo>
                    <a:lnTo>
                      <a:pt x="1138" y="237"/>
                    </a:lnTo>
                    <a:lnTo>
                      <a:pt x="1138" y="237"/>
                    </a:lnTo>
                    <a:lnTo>
                      <a:pt x="1138" y="237"/>
                    </a:lnTo>
                    <a:lnTo>
                      <a:pt x="1138" y="237"/>
                    </a:lnTo>
                    <a:lnTo>
                      <a:pt x="1140" y="239"/>
                    </a:lnTo>
                    <a:lnTo>
                      <a:pt x="1140" y="239"/>
                    </a:lnTo>
                    <a:lnTo>
                      <a:pt x="1140" y="239"/>
                    </a:lnTo>
                    <a:lnTo>
                      <a:pt x="1142" y="239"/>
                    </a:lnTo>
                    <a:lnTo>
                      <a:pt x="1142" y="239"/>
                    </a:lnTo>
                    <a:lnTo>
                      <a:pt x="1142" y="241"/>
                    </a:lnTo>
                    <a:lnTo>
                      <a:pt x="1143" y="241"/>
                    </a:lnTo>
                    <a:lnTo>
                      <a:pt x="1143" y="241"/>
                    </a:lnTo>
                    <a:lnTo>
                      <a:pt x="1145" y="241"/>
                    </a:lnTo>
                    <a:lnTo>
                      <a:pt x="1147" y="241"/>
                    </a:lnTo>
                    <a:lnTo>
                      <a:pt x="1147" y="241"/>
                    </a:lnTo>
                    <a:lnTo>
                      <a:pt x="1147" y="241"/>
                    </a:lnTo>
                    <a:lnTo>
                      <a:pt x="1147" y="241"/>
                    </a:lnTo>
                    <a:lnTo>
                      <a:pt x="1147" y="241"/>
                    </a:lnTo>
                    <a:lnTo>
                      <a:pt x="1149" y="241"/>
                    </a:lnTo>
                    <a:lnTo>
                      <a:pt x="1149" y="241"/>
                    </a:lnTo>
                    <a:lnTo>
                      <a:pt x="1149" y="241"/>
                    </a:lnTo>
                    <a:lnTo>
                      <a:pt x="1151" y="241"/>
                    </a:lnTo>
                    <a:lnTo>
                      <a:pt x="1151" y="241"/>
                    </a:lnTo>
                    <a:lnTo>
                      <a:pt x="1151" y="241"/>
                    </a:lnTo>
                    <a:lnTo>
                      <a:pt x="1152" y="241"/>
                    </a:lnTo>
                    <a:lnTo>
                      <a:pt x="1152" y="241"/>
                    </a:lnTo>
                    <a:lnTo>
                      <a:pt x="1154" y="241"/>
                    </a:lnTo>
                    <a:lnTo>
                      <a:pt x="1154" y="241"/>
                    </a:lnTo>
                    <a:lnTo>
                      <a:pt x="1154" y="241"/>
                    </a:lnTo>
                    <a:lnTo>
                      <a:pt x="1156" y="243"/>
                    </a:lnTo>
                    <a:lnTo>
                      <a:pt x="1156" y="243"/>
                    </a:lnTo>
                    <a:lnTo>
                      <a:pt x="1156" y="243"/>
                    </a:lnTo>
                    <a:lnTo>
                      <a:pt x="1156" y="243"/>
                    </a:lnTo>
                    <a:lnTo>
                      <a:pt x="1158" y="243"/>
                    </a:lnTo>
                    <a:lnTo>
                      <a:pt x="1158" y="244"/>
                    </a:lnTo>
                    <a:lnTo>
                      <a:pt x="1158" y="244"/>
                    </a:lnTo>
                    <a:lnTo>
                      <a:pt x="1158" y="244"/>
                    </a:lnTo>
                    <a:lnTo>
                      <a:pt x="1158" y="244"/>
                    </a:lnTo>
                    <a:lnTo>
                      <a:pt x="1158" y="244"/>
                    </a:lnTo>
                    <a:lnTo>
                      <a:pt x="1158" y="246"/>
                    </a:lnTo>
                    <a:lnTo>
                      <a:pt x="1158" y="246"/>
                    </a:lnTo>
                    <a:lnTo>
                      <a:pt x="1160" y="246"/>
                    </a:lnTo>
                    <a:lnTo>
                      <a:pt x="1160" y="246"/>
                    </a:lnTo>
                    <a:lnTo>
                      <a:pt x="1160" y="246"/>
                    </a:lnTo>
                    <a:lnTo>
                      <a:pt x="1160" y="246"/>
                    </a:lnTo>
                    <a:lnTo>
                      <a:pt x="1162" y="248"/>
                    </a:lnTo>
                    <a:lnTo>
                      <a:pt x="1162" y="248"/>
                    </a:lnTo>
                    <a:lnTo>
                      <a:pt x="1163" y="248"/>
                    </a:lnTo>
                    <a:lnTo>
                      <a:pt x="1163" y="250"/>
                    </a:lnTo>
                    <a:lnTo>
                      <a:pt x="1163" y="250"/>
                    </a:lnTo>
                    <a:lnTo>
                      <a:pt x="1163" y="250"/>
                    </a:lnTo>
                    <a:lnTo>
                      <a:pt x="1163" y="252"/>
                    </a:lnTo>
                    <a:lnTo>
                      <a:pt x="1163" y="252"/>
                    </a:lnTo>
                    <a:lnTo>
                      <a:pt x="1163" y="252"/>
                    </a:lnTo>
                    <a:lnTo>
                      <a:pt x="1163" y="253"/>
                    </a:lnTo>
                    <a:lnTo>
                      <a:pt x="1163" y="253"/>
                    </a:lnTo>
                    <a:lnTo>
                      <a:pt x="1163" y="253"/>
                    </a:lnTo>
                    <a:lnTo>
                      <a:pt x="1163" y="253"/>
                    </a:lnTo>
                    <a:lnTo>
                      <a:pt x="1165" y="255"/>
                    </a:lnTo>
                    <a:lnTo>
                      <a:pt x="1165" y="255"/>
                    </a:lnTo>
                    <a:lnTo>
                      <a:pt x="1165" y="255"/>
                    </a:lnTo>
                    <a:lnTo>
                      <a:pt x="1165" y="255"/>
                    </a:lnTo>
                    <a:lnTo>
                      <a:pt x="1165" y="257"/>
                    </a:lnTo>
                    <a:lnTo>
                      <a:pt x="1165" y="257"/>
                    </a:lnTo>
                    <a:lnTo>
                      <a:pt x="1165" y="257"/>
                    </a:lnTo>
                    <a:lnTo>
                      <a:pt x="1165" y="257"/>
                    </a:lnTo>
                    <a:lnTo>
                      <a:pt x="1165" y="257"/>
                    </a:lnTo>
                    <a:lnTo>
                      <a:pt x="1165" y="257"/>
                    </a:lnTo>
                    <a:lnTo>
                      <a:pt x="1165" y="259"/>
                    </a:lnTo>
                    <a:lnTo>
                      <a:pt x="1165" y="259"/>
                    </a:lnTo>
                    <a:lnTo>
                      <a:pt x="1167" y="259"/>
                    </a:lnTo>
                    <a:lnTo>
                      <a:pt x="1167" y="259"/>
                    </a:lnTo>
                    <a:lnTo>
                      <a:pt x="1167" y="261"/>
                    </a:lnTo>
                    <a:lnTo>
                      <a:pt x="1167" y="261"/>
                    </a:lnTo>
                    <a:lnTo>
                      <a:pt x="1167" y="261"/>
                    </a:lnTo>
                    <a:lnTo>
                      <a:pt x="1167" y="262"/>
                    </a:lnTo>
                    <a:lnTo>
                      <a:pt x="1167" y="262"/>
                    </a:lnTo>
                    <a:lnTo>
                      <a:pt x="1167" y="262"/>
                    </a:lnTo>
                    <a:lnTo>
                      <a:pt x="1167" y="262"/>
                    </a:lnTo>
                    <a:lnTo>
                      <a:pt x="1167" y="264"/>
                    </a:lnTo>
                    <a:lnTo>
                      <a:pt x="1167" y="264"/>
                    </a:lnTo>
                    <a:lnTo>
                      <a:pt x="1167" y="266"/>
                    </a:lnTo>
                    <a:lnTo>
                      <a:pt x="1169" y="266"/>
                    </a:lnTo>
                    <a:lnTo>
                      <a:pt x="1169" y="266"/>
                    </a:lnTo>
                    <a:lnTo>
                      <a:pt x="1169" y="266"/>
                    </a:lnTo>
                    <a:lnTo>
                      <a:pt x="1169" y="266"/>
                    </a:lnTo>
                    <a:lnTo>
                      <a:pt x="1169" y="268"/>
                    </a:lnTo>
                    <a:lnTo>
                      <a:pt x="1171" y="268"/>
                    </a:lnTo>
                    <a:lnTo>
                      <a:pt x="1171" y="268"/>
                    </a:lnTo>
                    <a:lnTo>
                      <a:pt x="1171" y="268"/>
                    </a:lnTo>
                    <a:lnTo>
                      <a:pt x="1171" y="268"/>
                    </a:lnTo>
                    <a:lnTo>
                      <a:pt x="1171" y="270"/>
                    </a:lnTo>
                    <a:lnTo>
                      <a:pt x="1171" y="270"/>
                    </a:lnTo>
                    <a:lnTo>
                      <a:pt x="1171" y="270"/>
                    </a:lnTo>
                    <a:lnTo>
                      <a:pt x="1171" y="270"/>
                    </a:lnTo>
                    <a:lnTo>
                      <a:pt x="1171" y="270"/>
                    </a:lnTo>
                    <a:lnTo>
                      <a:pt x="1172" y="270"/>
                    </a:lnTo>
                    <a:lnTo>
                      <a:pt x="1172" y="270"/>
                    </a:lnTo>
                    <a:lnTo>
                      <a:pt x="1172" y="270"/>
                    </a:lnTo>
                    <a:lnTo>
                      <a:pt x="1172" y="270"/>
                    </a:lnTo>
                    <a:lnTo>
                      <a:pt x="1174" y="270"/>
                    </a:lnTo>
                    <a:lnTo>
                      <a:pt x="1174" y="270"/>
                    </a:lnTo>
                    <a:lnTo>
                      <a:pt x="1174" y="270"/>
                    </a:lnTo>
                    <a:lnTo>
                      <a:pt x="1174" y="270"/>
                    </a:lnTo>
                    <a:lnTo>
                      <a:pt x="1174" y="270"/>
                    </a:lnTo>
                    <a:lnTo>
                      <a:pt x="1174" y="270"/>
                    </a:lnTo>
                    <a:lnTo>
                      <a:pt x="1176" y="270"/>
                    </a:lnTo>
                    <a:lnTo>
                      <a:pt x="1176" y="270"/>
                    </a:lnTo>
                    <a:lnTo>
                      <a:pt x="1178" y="270"/>
                    </a:lnTo>
                    <a:lnTo>
                      <a:pt x="1178" y="270"/>
                    </a:lnTo>
                    <a:lnTo>
                      <a:pt x="1178" y="270"/>
                    </a:lnTo>
                    <a:lnTo>
                      <a:pt x="1178" y="270"/>
                    </a:lnTo>
                    <a:lnTo>
                      <a:pt x="1178" y="272"/>
                    </a:lnTo>
                    <a:lnTo>
                      <a:pt x="1180" y="272"/>
                    </a:lnTo>
                    <a:lnTo>
                      <a:pt x="1180" y="273"/>
                    </a:lnTo>
                    <a:lnTo>
                      <a:pt x="1180" y="273"/>
                    </a:lnTo>
                    <a:lnTo>
                      <a:pt x="1180" y="273"/>
                    </a:lnTo>
                    <a:lnTo>
                      <a:pt x="1180" y="273"/>
                    </a:lnTo>
                    <a:lnTo>
                      <a:pt x="1180" y="273"/>
                    </a:lnTo>
                    <a:lnTo>
                      <a:pt x="1180" y="273"/>
                    </a:lnTo>
                    <a:lnTo>
                      <a:pt x="1181" y="273"/>
                    </a:lnTo>
                    <a:lnTo>
                      <a:pt x="1181" y="273"/>
                    </a:lnTo>
                    <a:lnTo>
                      <a:pt x="1181" y="273"/>
                    </a:lnTo>
                    <a:lnTo>
                      <a:pt x="1181" y="273"/>
                    </a:lnTo>
                    <a:lnTo>
                      <a:pt x="1181" y="275"/>
                    </a:lnTo>
                    <a:lnTo>
                      <a:pt x="1183" y="275"/>
                    </a:lnTo>
                    <a:lnTo>
                      <a:pt x="1183" y="275"/>
                    </a:lnTo>
                    <a:lnTo>
                      <a:pt x="1183" y="275"/>
                    </a:lnTo>
                    <a:lnTo>
                      <a:pt x="1183" y="275"/>
                    </a:lnTo>
                    <a:lnTo>
                      <a:pt x="1183" y="275"/>
                    </a:lnTo>
                    <a:lnTo>
                      <a:pt x="1185" y="275"/>
                    </a:lnTo>
                    <a:lnTo>
                      <a:pt x="1185" y="275"/>
                    </a:lnTo>
                    <a:lnTo>
                      <a:pt x="1185" y="275"/>
                    </a:lnTo>
                    <a:lnTo>
                      <a:pt x="1185" y="275"/>
                    </a:lnTo>
                    <a:lnTo>
                      <a:pt x="1185" y="277"/>
                    </a:lnTo>
                    <a:lnTo>
                      <a:pt x="1187" y="277"/>
                    </a:lnTo>
                    <a:lnTo>
                      <a:pt x="1187" y="277"/>
                    </a:lnTo>
                    <a:lnTo>
                      <a:pt x="1187" y="277"/>
                    </a:lnTo>
                    <a:lnTo>
                      <a:pt x="1187" y="277"/>
                    </a:lnTo>
                    <a:lnTo>
                      <a:pt x="1187" y="279"/>
                    </a:lnTo>
                    <a:lnTo>
                      <a:pt x="1189" y="279"/>
                    </a:lnTo>
                    <a:lnTo>
                      <a:pt x="1189" y="279"/>
                    </a:lnTo>
                    <a:lnTo>
                      <a:pt x="1187" y="281"/>
                    </a:lnTo>
                    <a:lnTo>
                      <a:pt x="1187" y="281"/>
                    </a:lnTo>
                    <a:lnTo>
                      <a:pt x="1189" y="281"/>
                    </a:lnTo>
                    <a:lnTo>
                      <a:pt x="1189" y="281"/>
                    </a:lnTo>
                    <a:lnTo>
                      <a:pt x="1189" y="282"/>
                    </a:lnTo>
                    <a:lnTo>
                      <a:pt x="1189" y="282"/>
                    </a:lnTo>
                    <a:lnTo>
                      <a:pt x="1189" y="282"/>
                    </a:lnTo>
                    <a:lnTo>
                      <a:pt x="1189" y="282"/>
                    </a:lnTo>
                    <a:lnTo>
                      <a:pt x="1189" y="282"/>
                    </a:lnTo>
                    <a:lnTo>
                      <a:pt x="1189" y="284"/>
                    </a:lnTo>
                    <a:lnTo>
                      <a:pt x="1189" y="284"/>
                    </a:lnTo>
                    <a:lnTo>
                      <a:pt x="1189" y="284"/>
                    </a:lnTo>
                    <a:lnTo>
                      <a:pt x="1190" y="284"/>
                    </a:lnTo>
                    <a:lnTo>
                      <a:pt x="1190" y="284"/>
                    </a:lnTo>
                    <a:lnTo>
                      <a:pt x="1190" y="286"/>
                    </a:lnTo>
                    <a:lnTo>
                      <a:pt x="1190" y="286"/>
                    </a:lnTo>
                    <a:lnTo>
                      <a:pt x="1190" y="286"/>
                    </a:lnTo>
                    <a:lnTo>
                      <a:pt x="1190" y="286"/>
                    </a:lnTo>
                    <a:lnTo>
                      <a:pt x="1192" y="288"/>
                    </a:lnTo>
                    <a:lnTo>
                      <a:pt x="1192" y="288"/>
                    </a:lnTo>
                    <a:lnTo>
                      <a:pt x="1194" y="288"/>
                    </a:lnTo>
                    <a:lnTo>
                      <a:pt x="1194" y="288"/>
                    </a:lnTo>
                    <a:lnTo>
                      <a:pt x="1194" y="290"/>
                    </a:lnTo>
                    <a:lnTo>
                      <a:pt x="1194" y="290"/>
                    </a:lnTo>
                    <a:lnTo>
                      <a:pt x="1194" y="290"/>
                    </a:lnTo>
                    <a:lnTo>
                      <a:pt x="1196" y="290"/>
                    </a:lnTo>
                    <a:lnTo>
                      <a:pt x="1196" y="290"/>
                    </a:lnTo>
                    <a:lnTo>
                      <a:pt x="1196" y="291"/>
                    </a:lnTo>
                    <a:lnTo>
                      <a:pt x="1196" y="291"/>
                    </a:lnTo>
                    <a:lnTo>
                      <a:pt x="1198" y="291"/>
                    </a:lnTo>
                    <a:lnTo>
                      <a:pt x="1198" y="291"/>
                    </a:lnTo>
                    <a:lnTo>
                      <a:pt x="1198" y="291"/>
                    </a:lnTo>
                    <a:lnTo>
                      <a:pt x="1200" y="291"/>
                    </a:lnTo>
                    <a:lnTo>
                      <a:pt x="1200" y="290"/>
                    </a:lnTo>
                    <a:lnTo>
                      <a:pt x="1200" y="290"/>
                    </a:lnTo>
                    <a:lnTo>
                      <a:pt x="1200" y="290"/>
                    </a:lnTo>
                    <a:lnTo>
                      <a:pt x="1201" y="290"/>
                    </a:lnTo>
                    <a:lnTo>
                      <a:pt x="1201" y="288"/>
                    </a:lnTo>
                    <a:lnTo>
                      <a:pt x="1201" y="288"/>
                    </a:lnTo>
                    <a:lnTo>
                      <a:pt x="1201" y="288"/>
                    </a:lnTo>
                    <a:lnTo>
                      <a:pt x="1203" y="288"/>
                    </a:lnTo>
                    <a:lnTo>
                      <a:pt x="1203" y="288"/>
                    </a:lnTo>
                    <a:lnTo>
                      <a:pt x="1203" y="288"/>
                    </a:lnTo>
                    <a:lnTo>
                      <a:pt x="1203" y="288"/>
                    </a:lnTo>
                    <a:lnTo>
                      <a:pt x="1205" y="288"/>
                    </a:lnTo>
                    <a:lnTo>
                      <a:pt x="1205" y="288"/>
                    </a:lnTo>
                    <a:lnTo>
                      <a:pt x="1205" y="288"/>
                    </a:lnTo>
                    <a:lnTo>
                      <a:pt x="1205" y="288"/>
                    </a:lnTo>
                    <a:lnTo>
                      <a:pt x="1205" y="288"/>
                    </a:lnTo>
                    <a:lnTo>
                      <a:pt x="1207" y="288"/>
                    </a:lnTo>
                    <a:lnTo>
                      <a:pt x="1207" y="288"/>
                    </a:lnTo>
                    <a:lnTo>
                      <a:pt x="1207" y="288"/>
                    </a:lnTo>
                    <a:lnTo>
                      <a:pt x="1209" y="288"/>
                    </a:lnTo>
                    <a:lnTo>
                      <a:pt x="1209" y="290"/>
                    </a:lnTo>
                    <a:lnTo>
                      <a:pt x="1209" y="290"/>
                    </a:lnTo>
                    <a:lnTo>
                      <a:pt x="1210" y="290"/>
                    </a:lnTo>
                    <a:lnTo>
                      <a:pt x="1212" y="290"/>
                    </a:lnTo>
                    <a:lnTo>
                      <a:pt x="1212" y="290"/>
                    </a:lnTo>
                    <a:lnTo>
                      <a:pt x="1212" y="290"/>
                    </a:lnTo>
                    <a:lnTo>
                      <a:pt x="1212" y="290"/>
                    </a:lnTo>
                    <a:lnTo>
                      <a:pt x="1214" y="290"/>
                    </a:lnTo>
                    <a:lnTo>
                      <a:pt x="1214" y="288"/>
                    </a:lnTo>
                    <a:lnTo>
                      <a:pt x="1216" y="288"/>
                    </a:lnTo>
                    <a:lnTo>
                      <a:pt x="1216" y="288"/>
                    </a:lnTo>
                    <a:lnTo>
                      <a:pt x="1216" y="288"/>
                    </a:lnTo>
                    <a:lnTo>
                      <a:pt x="1216" y="288"/>
                    </a:lnTo>
                    <a:lnTo>
                      <a:pt x="1218" y="286"/>
                    </a:lnTo>
                    <a:lnTo>
                      <a:pt x="1218" y="286"/>
                    </a:lnTo>
                    <a:lnTo>
                      <a:pt x="1218" y="286"/>
                    </a:lnTo>
                    <a:lnTo>
                      <a:pt x="1219" y="284"/>
                    </a:lnTo>
                    <a:lnTo>
                      <a:pt x="1219" y="284"/>
                    </a:lnTo>
                    <a:lnTo>
                      <a:pt x="1221" y="284"/>
                    </a:lnTo>
                    <a:lnTo>
                      <a:pt x="1221" y="284"/>
                    </a:lnTo>
                    <a:lnTo>
                      <a:pt x="1221" y="282"/>
                    </a:lnTo>
                    <a:lnTo>
                      <a:pt x="1223" y="282"/>
                    </a:lnTo>
                    <a:lnTo>
                      <a:pt x="1223" y="282"/>
                    </a:lnTo>
                    <a:lnTo>
                      <a:pt x="1223" y="281"/>
                    </a:lnTo>
                    <a:lnTo>
                      <a:pt x="1223" y="281"/>
                    </a:lnTo>
                    <a:lnTo>
                      <a:pt x="1223" y="281"/>
                    </a:lnTo>
                    <a:lnTo>
                      <a:pt x="1223" y="281"/>
                    </a:lnTo>
                    <a:lnTo>
                      <a:pt x="1223" y="281"/>
                    </a:lnTo>
                    <a:lnTo>
                      <a:pt x="1225" y="281"/>
                    </a:lnTo>
                    <a:lnTo>
                      <a:pt x="1225" y="281"/>
                    </a:lnTo>
                    <a:lnTo>
                      <a:pt x="1225" y="281"/>
                    </a:lnTo>
                    <a:lnTo>
                      <a:pt x="1225" y="281"/>
                    </a:lnTo>
                    <a:lnTo>
                      <a:pt x="1225" y="281"/>
                    </a:lnTo>
                    <a:lnTo>
                      <a:pt x="1225" y="281"/>
                    </a:lnTo>
                    <a:lnTo>
                      <a:pt x="1225" y="281"/>
                    </a:lnTo>
                    <a:lnTo>
                      <a:pt x="1227" y="281"/>
                    </a:lnTo>
                    <a:lnTo>
                      <a:pt x="1227" y="281"/>
                    </a:lnTo>
                    <a:lnTo>
                      <a:pt x="1227" y="281"/>
                    </a:lnTo>
                    <a:lnTo>
                      <a:pt x="1227" y="281"/>
                    </a:lnTo>
                    <a:lnTo>
                      <a:pt x="1227" y="281"/>
                    </a:lnTo>
                    <a:lnTo>
                      <a:pt x="1227" y="281"/>
                    </a:lnTo>
                    <a:lnTo>
                      <a:pt x="1227" y="281"/>
                    </a:lnTo>
                    <a:lnTo>
                      <a:pt x="1228" y="281"/>
                    </a:lnTo>
                    <a:lnTo>
                      <a:pt x="1228" y="281"/>
                    </a:lnTo>
                    <a:lnTo>
                      <a:pt x="1228" y="281"/>
                    </a:lnTo>
                    <a:lnTo>
                      <a:pt x="1228" y="281"/>
                    </a:lnTo>
                    <a:lnTo>
                      <a:pt x="1228" y="281"/>
                    </a:lnTo>
                    <a:lnTo>
                      <a:pt x="1230" y="281"/>
                    </a:lnTo>
                    <a:lnTo>
                      <a:pt x="1230" y="281"/>
                    </a:lnTo>
                    <a:lnTo>
                      <a:pt x="1230" y="281"/>
                    </a:lnTo>
                    <a:lnTo>
                      <a:pt x="1232" y="281"/>
                    </a:lnTo>
                    <a:lnTo>
                      <a:pt x="1232" y="281"/>
                    </a:lnTo>
                    <a:lnTo>
                      <a:pt x="1232" y="281"/>
                    </a:lnTo>
                    <a:lnTo>
                      <a:pt x="1234" y="281"/>
                    </a:lnTo>
                    <a:lnTo>
                      <a:pt x="1234" y="281"/>
                    </a:lnTo>
                    <a:lnTo>
                      <a:pt x="1234" y="281"/>
                    </a:lnTo>
                    <a:lnTo>
                      <a:pt x="1234" y="281"/>
                    </a:lnTo>
                    <a:lnTo>
                      <a:pt x="1236" y="281"/>
                    </a:lnTo>
                    <a:lnTo>
                      <a:pt x="1236" y="279"/>
                    </a:lnTo>
                    <a:lnTo>
                      <a:pt x="1237" y="279"/>
                    </a:lnTo>
                    <a:lnTo>
                      <a:pt x="1237" y="279"/>
                    </a:lnTo>
                    <a:lnTo>
                      <a:pt x="1239" y="279"/>
                    </a:lnTo>
                    <a:lnTo>
                      <a:pt x="1239" y="279"/>
                    </a:lnTo>
                    <a:lnTo>
                      <a:pt x="1239" y="279"/>
                    </a:lnTo>
                    <a:lnTo>
                      <a:pt x="1239" y="279"/>
                    </a:lnTo>
                    <a:lnTo>
                      <a:pt x="1239" y="279"/>
                    </a:lnTo>
                    <a:lnTo>
                      <a:pt x="1241" y="279"/>
                    </a:lnTo>
                    <a:lnTo>
                      <a:pt x="1241" y="279"/>
                    </a:lnTo>
                    <a:lnTo>
                      <a:pt x="1243" y="279"/>
                    </a:lnTo>
                    <a:lnTo>
                      <a:pt x="1243" y="279"/>
                    </a:lnTo>
                    <a:lnTo>
                      <a:pt x="1245" y="277"/>
                    </a:lnTo>
                    <a:lnTo>
                      <a:pt x="1245" y="277"/>
                    </a:lnTo>
                    <a:lnTo>
                      <a:pt x="1247" y="277"/>
                    </a:lnTo>
                    <a:lnTo>
                      <a:pt x="1247" y="277"/>
                    </a:lnTo>
                    <a:lnTo>
                      <a:pt x="1248" y="279"/>
                    </a:lnTo>
                    <a:lnTo>
                      <a:pt x="1248" y="279"/>
                    </a:lnTo>
                    <a:lnTo>
                      <a:pt x="1248" y="279"/>
                    </a:lnTo>
                    <a:lnTo>
                      <a:pt x="1250" y="279"/>
                    </a:lnTo>
                    <a:lnTo>
                      <a:pt x="1250" y="279"/>
                    </a:lnTo>
                    <a:lnTo>
                      <a:pt x="1252" y="279"/>
                    </a:lnTo>
                    <a:lnTo>
                      <a:pt x="1252" y="279"/>
                    </a:lnTo>
                    <a:lnTo>
                      <a:pt x="1252" y="279"/>
                    </a:lnTo>
                    <a:lnTo>
                      <a:pt x="1252" y="281"/>
                    </a:lnTo>
                    <a:lnTo>
                      <a:pt x="1254" y="281"/>
                    </a:lnTo>
                    <a:lnTo>
                      <a:pt x="1254" y="281"/>
                    </a:lnTo>
                    <a:lnTo>
                      <a:pt x="1254" y="281"/>
                    </a:lnTo>
                    <a:lnTo>
                      <a:pt x="1256" y="281"/>
                    </a:lnTo>
                    <a:lnTo>
                      <a:pt x="1256" y="281"/>
                    </a:lnTo>
                    <a:lnTo>
                      <a:pt x="1257" y="281"/>
                    </a:lnTo>
                    <a:lnTo>
                      <a:pt x="1259" y="281"/>
                    </a:lnTo>
                    <a:lnTo>
                      <a:pt x="1259" y="281"/>
                    </a:lnTo>
                    <a:lnTo>
                      <a:pt x="1259" y="281"/>
                    </a:lnTo>
                    <a:lnTo>
                      <a:pt x="1261" y="281"/>
                    </a:lnTo>
                    <a:lnTo>
                      <a:pt x="1261" y="281"/>
                    </a:lnTo>
                    <a:lnTo>
                      <a:pt x="1263" y="281"/>
                    </a:lnTo>
                    <a:lnTo>
                      <a:pt x="1263" y="281"/>
                    </a:lnTo>
                    <a:lnTo>
                      <a:pt x="1263" y="281"/>
                    </a:lnTo>
                    <a:lnTo>
                      <a:pt x="1265" y="281"/>
                    </a:lnTo>
                    <a:lnTo>
                      <a:pt x="1265" y="281"/>
                    </a:lnTo>
                    <a:lnTo>
                      <a:pt x="1265" y="281"/>
                    </a:lnTo>
                    <a:lnTo>
                      <a:pt x="1265" y="281"/>
                    </a:lnTo>
                    <a:lnTo>
                      <a:pt x="1265" y="281"/>
                    </a:lnTo>
                    <a:lnTo>
                      <a:pt x="1265" y="282"/>
                    </a:lnTo>
                    <a:lnTo>
                      <a:pt x="1265" y="282"/>
                    </a:lnTo>
                    <a:lnTo>
                      <a:pt x="1265" y="282"/>
                    </a:lnTo>
                    <a:lnTo>
                      <a:pt x="1265" y="282"/>
                    </a:lnTo>
                    <a:lnTo>
                      <a:pt x="1266" y="282"/>
                    </a:lnTo>
                    <a:lnTo>
                      <a:pt x="1266" y="282"/>
                    </a:lnTo>
                    <a:lnTo>
                      <a:pt x="1266" y="282"/>
                    </a:lnTo>
                    <a:lnTo>
                      <a:pt x="1268" y="284"/>
                    </a:lnTo>
                    <a:lnTo>
                      <a:pt x="1270" y="284"/>
                    </a:lnTo>
                    <a:lnTo>
                      <a:pt x="1270" y="284"/>
                    </a:lnTo>
                    <a:lnTo>
                      <a:pt x="1272" y="284"/>
                    </a:lnTo>
                    <a:lnTo>
                      <a:pt x="1272" y="284"/>
                    </a:lnTo>
                    <a:lnTo>
                      <a:pt x="1272" y="286"/>
                    </a:lnTo>
                    <a:lnTo>
                      <a:pt x="1274" y="286"/>
                    </a:lnTo>
                    <a:lnTo>
                      <a:pt x="1274" y="286"/>
                    </a:lnTo>
                    <a:lnTo>
                      <a:pt x="1274" y="286"/>
                    </a:lnTo>
                    <a:lnTo>
                      <a:pt x="1274" y="286"/>
                    </a:lnTo>
                    <a:lnTo>
                      <a:pt x="1274" y="288"/>
                    </a:lnTo>
                    <a:lnTo>
                      <a:pt x="1274" y="288"/>
                    </a:lnTo>
                    <a:lnTo>
                      <a:pt x="1274" y="288"/>
                    </a:lnTo>
                    <a:lnTo>
                      <a:pt x="1274" y="290"/>
                    </a:lnTo>
                    <a:lnTo>
                      <a:pt x="1274" y="290"/>
                    </a:lnTo>
                    <a:lnTo>
                      <a:pt x="1274" y="291"/>
                    </a:lnTo>
                    <a:lnTo>
                      <a:pt x="1274" y="291"/>
                    </a:lnTo>
                    <a:lnTo>
                      <a:pt x="1275" y="291"/>
                    </a:lnTo>
                    <a:lnTo>
                      <a:pt x="1275" y="293"/>
                    </a:lnTo>
                    <a:lnTo>
                      <a:pt x="1277" y="293"/>
                    </a:lnTo>
                    <a:lnTo>
                      <a:pt x="1277" y="295"/>
                    </a:lnTo>
                    <a:lnTo>
                      <a:pt x="1277" y="295"/>
                    </a:lnTo>
                    <a:lnTo>
                      <a:pt x="1279" y="295"/>
                    </a:lnTo>
                    <a:lnTo>
                      <a:pt x="1279" y="297"/>
                    </a:lnTo>
                    <a:lnTo>
                      <a:pt x="1281" y="297"/>
                    </a:lnTo>
                    <a:lnTo>
                      <a:pt x="1281" y="297"/>
                    </a:lnTo>
                    <a:lnTo>
                      <a:pt x="1281" y="299"/>
                    </a:lnTo>
                    <a:lnTo>
                      <a:pt x="1281" y="299"/>
                    </a:lnTo>
                    <a:lnTo>
                      <a:pt x="1281" y="299"/>
                    </a:lnTo>
                    <a:lnTo>
                      <a:pt x="1281" y="300"/>
                    </a:lnTo>
                    <a:lnTo>
                      <a:pt x="1281" y="300"/>
                    </a:lnTo>
                    <a:lnTo>
                      <a:pt x="1283" y="300"/>
                    </a:lnTo>
                    <a:lnTo>
                      <a:pt x="1283" y="300"/>
                    </a:lnTo>
                    <a:lnTo>
                      <a:pt x="1283" y="302"/>
                    </a:lnTo>
                    <a:lnTo>
                      <a:pt x="1283" y="302"/>
                    </a:lnTo>
                    <a:lnTo>
                      <a:pt x="1283" y="302"/>
                    </a:lnTo>
                    <a:lnTo>
                      <a:pt x="1285" y="304"/>
                    </a:lnTo>
                    <a:lnTo>
                      <a:pt x="1285" y="304"/>
                    </a:lnTo>
                    <a:lnTo>
                      <a:pt x="1285" y="306"/>
                    </a:lnTo>
                    <a:lnTo>
                      <a:pt x="1285" y="306"/>
                    </a:lnTo>
                    <a:lnTo>
                      <a:pt x="1285" y="306"/>
                    </a:lnTo>
                    <a:lnTo>
                      <a:pt x="1285" y="308"/>
                    </a:lnTo>
                    <a:lnTo>
                      <a:pt x="1285" y="308"/>
                    </a:lnTo>
                    <a:lnTo>
                      <a:pt x="1285" y="310"/>
                    </a:lnTo>
                    <a:lnTo>
                      <a:pt x="1285" y="310"/>
                    </a:lnTo>
                    <a:lnTo>
                      <a:pt x="1285" y="311"/>
                    </a:lnTo>
                    <a:lnTo>
                      <a:pt x="1285" y="311"/>
                    </a:lnTo>
                    <a:lnTo>
                      <a:pt x="1285" y="311"/>
                    </a:lnTo>
                    <a:lnTo>
                      <a:pt x="1285" y="311"/>
                    </a:lnTo>
                    <a:lnTo>
                      <a:pt x="1286" y="311"/>
                    </a:lnTo>
                    <a:lnTo>
                      <a:pt x="1286" y="313"/>
                    </a:lnTo>
                    <a:lnTo>
                      <a:pt x="1288" y="315"/>
                    </a:lnTo>
                    <a:lnTo>
                      <a:pt x="1288" y="315"/>
                    </a:lnTo>
                    <a:lnTo>
                      <a:pt x="1290" y="315"/>
                    </a:lnTo>
                    <a:lnTo>
                      <a:pt x="1290" y="315"/>
                    </a:lnTo>
                    <a:lnTo>
                      <a:pt x="1290" y="315"/>
                    </a:lnTo>
                    <a:lnTo>
                      <a:pt x="1290" y="315"/>
                    </a:lnTo>
                    <a:lnTo>
                      <a:pt x="1290" y="317"/>
                    </a:lnTo>
                    <a:lnTo>
                      <a:pt x="1290" y="317"/>
                    </a:lnTo>
                    <a:lnTo>
                      <a:pt x="1290" y="317"/>
                    </a:lnTo>
                    <a:lnTo>
                      <a:pt x="1290" y="319"/>
                    </a:lnTo>
                    <a:lnTo>
                      <a:pt x="1290" y="319"/>
                    </a:lnTo>
                    <a:lnTo>
                      <a:pt x="1290" y="319"/>
                    </a:lnTo>
                    <a:lnTo>
                      <a:pt x="1290" y="320"/>
                    </a:lnTo>
                    <a:lnTo>
                      <a:pt x="1290" y="320"/>
                    </a:lnTo>
                    <a:lnTo>
                      <a:pt x="1290" y="320"/>
                    </a:lnTo>
                    <a:lnTo>
                      <a:pt x="1290" y="320"/>
                    </a:lnTo>
                    <a:lnTo>
                      <a:pt x="1292" y="322"/>
                    </a:lnTo>
                    <a:lnTo>
                      <a:pt x="1292" y="322"/>
                    </a:lnTo>
                    <a:lnTo>
                      <a:pt x="1292" y="322"/>
                    </a:lnTo>
                    <a:lnTo>
                      <a:pt x="1292" y="324"/>
                    </a:lnTo>
                    <a:lnTo>
                      <a:pt x="1292" y="324"/>
                    </a:lnTo>
                    <a:lnTo>
                      <a:pt x="1292" y="324"/>
                    </a:lnTo>
                    <a:lnTo>
                      <a:pt x="1292" y="326"/>
                    </a:lnTo>
                    <a:lnTo>
                      <a:pt x="1292" y="326"/>
                    </a:lnTo>
                    <a:lnTo>
                      <a:pt x="1292" y="326"/>
                    </a:lnTo>
                    <a:lnTo>
                      <a:pt x="1292" y="328"/>
                    </a:lnTo>
                    <a:lnTo>
                      <a:pt x="1290" y="328"/>
                    </a:lnTo>
                    <a:lnTo>
                      <a:pt x="1290" y="328"/>
                    </a:lnTo>
                    <a:lnTo>
                      <a:pt x="1290" y="329"/>
                    </a:lnTo>
                    <a:lnTo>
                      <a:pt x="1290" y="329"/>
                    </a:lnTo>
                    <a:lnTo>
                      <a:pt x="1290" y="329"/>
                    </a:lnTo>
                    <a:lnTo>
                      <a:pt x="1292" y="331"/>
                    </a:lnTo>
                    <a:lnTo>
                      <a:pt x="1294" y="331"/>
                    </a:lnTo>
                    <a:lnTo>
                      <a:pt x="1294" y="333"/>
                    </a:lnTo>
                    <a:lnTo>
                      <a:pt x="1294" y="333"/>
                    </a:lnTo>
                    <a:lnTo>
                      <a:pt x="1294" y="333"/>
                    </a:lnTo>
                    <a:lnTo>
                      <a:pt x="1294" y="335"/>
                    </a:lnTo>
                    <a:lnTo>
                      <a:pt x="1294" y="337"/>
                    </a:lnTo>
                    <a:lnTo>
                      <a:pt x="1294" y="337"/>
                    </a:lnTo>
                    <a:lnTo>
                      <a:pt x="1295" y="337"/>
                    </a:lnTo>
                    <a:lnTo>
                      <a:pt x="1295" y="338"/>
                    </a:lnTo>
                    <a:lnTo>
                      <a:pt x="1295" y="338"/>
                    </a:lnTo>
                    <a:lnTo>
                      <a:pt x="1295" y="340"/>
                    </a:lnTo>
                    <a:lnTo>
                      <a:pt x="1295" y="340"/>
                    </a:lnTo>
                    <a:lnTo>
                      <a:pt x="1295" y="340"/>
                    </a:lnTo>
                    <a:lnTo>
                      <a:pt x="1295" y="342"/>
                    </a:lnTo>
                    <a:lnTo>
                      <a:pt x="1295" y="342"/>
                    </a:lnTo>
                    <a:lnTo>
                      <a:pt x="1295" y="342"/>
                    </a:lnTo>
                    <a:lnTo>
                      <a:pt x="1294" y="342"/>
                    </a:lnTo>
                    <a:lnTo>
                      <a:pt x="1294" y="342"/>
                    </a:lnTo>
                    <a:lnTo>
                      <a:pt x="1294" y="344"/>
                    </a:lnTo>
                    <a:lnTo>
                      <a:pt x="1294" y="344"/>
                    </a:lnTo>
                    <a:lnTo>
                      <a:pt x="1294" y="346"/>
                    </a:lnTo>
                    <a:lnTo>
                      <a:pt x="1294" y="346"/>
                    </a:lnTo>
                    <a:lnTo>
                      <a:pt x="1294" y="346"/>
                    </a:lnTo>
                    <a:lnTo>
                      <a:pt x="1292" y="348"/>
                    </a:lnTo>
                    <a:lnTo>
                      <a:pt x="1292" y="348"/>
                    </a:lnTo>
                    <a:lnTo>
                      <a:pt x="1290" y="348"/>
                    </a:lnTo>
                    <a:lnTo>
                      <a:pt x="1290" y="349"/>
                    </a:lnTo>
                    <a:lnTo>
                      <a:pt x="1290" y="349"/>
                    </a:lnTo>
                    <a:lnTo>
                      <a:pt x="1286" y="349"/>
                    </a:lnTo>
                    <a:lnTo>
                      <a:pt x="1285" y="349"/>
                    </a:lnTo>
                    <a:lnTo>
                      <a:pt x="1285" y="349"/>
                    </a:lnTo>
                    <a:lnTo>
                      <a:pt x="1283" y="349"/>
                    </a:lnTo>
                    <a:lnTo>
                      <a:pt x="1283" y="349"/>
                    </a:lnTo>
                    <a:lnTo>
                      <a:pt x="1283" y="351"/>
                    </a:lnTo>
                    <a:lnTo>
                      <a:pt x="1283" y="351"/>
                    </a:lnTo>
                    <a:lnTo>
                      <a:pt x="1283" y="351"/>
                    </a:lnTo>
                    <a:lnTo>
                      <a:pt x="1281" y="351"/>
                    </a:lnTo>
                    <a:lnTo>
                      <a:pt x="1281" y="351"/>
                    </a:lnTo>
                    <a:lnTo>
                      <a:pt x="1281" y="353"/>
                    </a:lnTo>
                    <a:lnTo>
                      <a:pt x="1281" y="353"/>
                    </a:lnTo>
                    <a:lnTo>
                      <a:pt x="1281" y="353"/>
                    </a:lnTo>
                    <a:lnTo>
                      <a:pt x="1279" y="355"/>
                    </a:lnTo>
                    <a:lnTo>
                      <a:pt x="1279" y="355"/>
                    </a:lnTo>
                    <a:lnTo>
                      <a:pt x="1279" y="355"/>
                    </a:lnTo>
                    <a:lnTo>
                      <a:pt x="1279" y="355"/>
                    </a:lnTo>
                    <a:lnTo>
                      <a:pt x="1277" y="355"/>
                    </a:lnTo>
                    <a:lnTo>
                      <a:pt x="1277" y="355"/>
                    </a:lnTo>
                    <a:lnTo>
                      <a:pt x="1277" y="357"/>
                    </a:lnTo>
                    <a:lnTo>
                      <a:pt x="1277" y="357"/>
                    </a:lnTo>
                    <a:lnTo>
                      <a:pt x="1277" y="358"/>
                    </a:lnTo>
                    <a:lnTo>
                      <a:pt x="1277" y="358"/>
                    </a:lnTo>
                    <a:lnTo>
                      <a:pt x="1277" y="360"/>
                    </a:lnTo>
                    <a:lnTo>
                      <a:pt x="1275" y="362"/>
                    </a:lnTo>
                    <a:lnTo>
                      <a:pt x="1275" y="362"/>
                    </a:lnTo>
                    <a:lnTo>
                      <a:pt x="1275" y="362"/>
                    </a:lnTo>
                    <a:lnTo>
                      <a:pt x="1275" y="362"/>
                    </a:lnTo>
                    <a:lnTo>
                      <a:pt x="1275" y="364"/>
                    </a:lnTo>
                    <a:lnTo>
                      <a:pt x="1277" y="364"/>
                    </a:lnTo>
                    <a:lnTo>
                      <a:pt x="1277" y="364"/>
                    </a:lnTo>
                    <a:lnTo>
                      <a:pt x="1277" y="366"/>
                    </a:lnTo>
                    <a:lnTo>
                      <a:pt x="1277" y="366"/>
                    </a:lnTo>
                    <a:lnTo>
                      <a:pt x="1279" y="366"/>
                    </a:lnTo>
                    <a:lnTo>
                      <a:pt x="1279" y="366"/>
                    </a:lnTo>
                    <a:lnTo>
                      <a:pt x="1279" y="367"/>
                    </a:lnTo>
                    <a:lnTo>
                      <a:pt x="1279" y="367"/>
                    </a:lnTo>
                    <a:lnTo>
                      <a:pt x="1279" y="367"/>
                    </a:lnTo>
                    <a:lnTo>
                      <a:pt x="1279" y="367"/>
                    </a:lnTo>
                    <a:lnTo>
                      <a:pt x="1279" y="369"/>
                    </a:lnTo>
                    <a:lnTo>
                      <a:pt x="1279" y="369"/>
                    </a:lnTo>
                    <a:lnTo>
                      <a:pt x="1279" y="369"/>
                    </a:lnTo>
                    <a:lnTo>
                      <a:pt x="1281" y="369"/>
                    </a:lnTo>
                    <a:lnTo>
                      <a:pt x="1281" y="369"/>
                    </a:lnTo>
                    <a:lnTo>
                      <a:pt x="1281" y="371"/>
                    </a:lnTo>
                    <a:lnTo>
                      <a:pt x="1281" y="371"/>
                    </a:lnTo>
                    <a:lnTo>
                      <a:pt x="1281" y="371"/>
                    </a:lnTo>
                    <a:lnTo>
                      <a:pt x="1281" y="371"/>
                    </a:lnTo>
                    <a:lnTo>
                      <a:pt x="1281" y="371"/>
                    </a:lnTo>
                    <a:lnTo>
                      <a:pt x="1281" y="373"/>
                    </a:lnTo>
                    <a:lnTo>
                      <a:pt x="1283" y="373"/>
                    </a:lnTo>
                    <a:lnTo>
                      <a:pt x="1283" y="373"/>
                    </a:lnTo>
                    <a:lnTo>
                      <a:pt x="1283" y="373"/>
                    </a:lnTo>
                    <a:lnTo>
                      <a:pt x="1283" y="375"/>
                    </a:lnTo>
                    <a:lnTo>
                      <a:pt x="1283" y="375"/>
                    </a:lnTo>
                    <a:lnTo>
                      <a:pt x="1283" y="375"/>
                    </a:lnTo>
                    <a:lnTo>
                      <a:pt x="1283" y="375"/>
                    </a:lnTo>
                    <a:lnTo>
                      <a:pt x="1285" y="375"/>
                    </a:lnTo>
                    <a:lnTo>
                      <a:pt x="1285" y="376"/>
                    </a:lnTo>
                    <a:lnTo>
                      <a:pt x="1288" y="376"/>
                    </a:lnTo>
                    <a:lnTo>
                      <a:pt x="1290" y="378"/>
                    </a:lnTo>
                    <a:lnTo>
                      <a:pt x="1290" y="378"/>
                    </a:lnTo>
                    <a:lnTo>
                      <a:pt x="1290" y="378"/>
                    </a:lnTo>
                    <a:lnTo>
                      <a:pt x="1290" y="378"/>
                    </a:lnTo>
                    <a:lnTo>
                      <a:pt x="1292" y="380"/>
                    </a:lnTo>
                    <a:lnTo>
                      <a:pt x="1292" y="380"/>
                    </a:lnTo>
                    <a:lnTo>
                      <a:pt x="1294" y="380"/>
                    </a:lnTo>
                    <a:lnTo>
                      <a:pt x="1294" y="380"/>
                    </a:lnTo>
                    <a:lnTo>
                      <a:pt x="1294" y="380"/>
                    </a:lnTo>
                    <a:lnTo>
                      <a:pt x="1294" y="380"/>
                    </a:lnTo>
                    <a:lnTo>
                      <a:pt x="1295" y="382"/>
                    </a:lnTo>
                    <a:lnTo>
                      <a:pt x="1295" y="382"/>
                    </a:lnTo>
                    <a:lnTo>
                      <a:pt x="1297" y="382"/>
                    </a:lnTo>
                    <a:lnTo>
                      <a:pt x="1297" y="382"/>
                    </a:lnTo>
                    <a:lnTo>
                      <a:pt x="1299" y="384"/>
                    </a:lnTo>
                    <a:lnTo>
                      <a:pt x="1301" y="384"/>
                    </a:lnTo>
                    <a:lnTo>
                      <a:pt x="1301" y="384"/>
                    </a:lnTo>
                    <a:lnTo>
                      <a:pt x="1303" y="384"/>
                    </a:lnTo>
                    <a:lnTo>
                      <a:pt x="1303" y="384"/>
                    </a:lnTo>
                    <a:lnTo>
                      <a:pt x="1303" y="384"/>
                    </a:lnTo>
                    <a:lnTo>
                      <a:pt x="1303" y="385"/>
                    </a:lnTo>
                    <a:lnTo>
                      <a:pt x="1303" y="385"/>
                    </a:lnTo>
                    <a:lnTo>
                      <a:pt x="1304" y="385"/>
                    </a:lnTo>
                    <a:lnTo>
                      <a:pt x="1306" y="385"/>
                    </a:lnTo>
                    <a:lnTo>
                      <a:pt x="1306" y="385"/>
                    </a:lnTo>
                    <a:lnTo>
                      <a:pt x="1306" y="385"/>
                    </a:lnTo>
                    <a:lnTo>
                      <a:pt x="1306" y="385"/>
                    </a:lnTo>
                    <a:lnTo>
                      <a:pt x="1308" y="385"/>
                    </a:lnTo>
                    <a:lnTo>
                      <a:pt x="1308" y="385"/>
                    </a:lnTo>
                    <a:lnTo>
                      <a:pt x="1308" y="387"/>
                    </a:lnTo>
                    <a:lnTo>
                      <a:pt x="1308" y="387"/>
                    </a:lnTo>
                    <a:lnTo>
                      <a:pt x="1310" y="389"/>
                    </a:lnTo>
                    <a:lnTo>
                      <a:pt x="1312" y="391"/>
                    </a:lnTo>
                    <a:lnTo>
                      <a:pt x="1312" y="391"/>
                    </a:lnTo>
                    <a:lnTo>
                      <a:pt x="1313" y="391"/>
                    </a:lnTo>
                    <a:lnTo>
                      <a:pt x="1313" y="391"/>
                    </a:lnTo>
                    <a:lnTo>
                      <a:pt x="1313" y="393"/>
                    </a:lnTo>
                    <a:lnTo>
                      <a:pt x="1313" y="393"/>
                    </a:lnTo>
                    <a:lnTo>
                      <a:pt x="1313" y="393"/>
                    </a:lnTo>
                    <a:lnTo>
                      <a:pt x="1313" y="395"/>
                    </a:lnTo>
                    <a:lnTo>
                      <a:pt x="1313" y="395"/>
                    </a:lnTo>
                    <a:lnTo>
                      <a:pt x="1313" y="398"/>
                    </a:lnTo>
                    <a:lnTo>
                      <a:pt x="1313" y="398"/>
                    </a:lnTo>
                    <a:lnTo>
                      <a:pt x="1312" y="398"/>
                    </a:lnTo>
                    <a:lnTo>
                      <a:pt x="1312" y="398"/>
                    </a:lnTo>
                    <a:lnTo>
                      <a:pt x="1312" y="400"/>
                    </a:lnTo>
                    <a:lnTo>
                      <a:pt x="1312" y="400"/>
                    </a:lnTo>
                    <a:lnTo>
                      <a:pt x="1312" y="400"/>
                    </a:lnTo>
                    <a:lnTo>
                      <a:pt x="1310" y="400"/>
                    </a:lnTo>
                    <a:lnTo>
                      <a:pt x="1308" y="402"/>
                    </a:lnTo>
                    <a:lnTo>
                      <a:pt x="1308" y="402"/>
                    </a:lnTo>
                    <a:lnTo>
                      <a:pt x="1306" y="402"/>
                    </a:lnTo>
                    <a:lnTo>
                      <a:pt x="1306" y="402"/>
                    </a:lnTo>
                    <a:lnTo>
                      <a:pt x="1306" y="402"/>
                    </a:lnTo>
                    <a:lnTo>
                      <a:pt x="1306" y="404"/>
                    </a:lnTo>
                    <a:lnTo>
                      <a:pt x="1306" y="404"/>
                    </a:lnTo>
                    <a:lnTo>
                      <a:pt x="1306" y="404"/>
                    </a:lnTo>
                    <a:lnTo>
                      <a:pt x="1306" y="404"/>
                    </a:lnTo>
                    <a:lnTo>
                      <a:pt x="1306" y="405"/>
                    </a:lnTo>
                    <a:lnTo>
                      <a:pt x="1306" y="405"/>
                    </a:lnTo>
                    <a:lnTo>
                      <a:pt x="1306" y="405"/>
                    </a:lnTo>
                    <a:lnTo>
                      <a:pt x="1306" y="405"/>
                    </a:lnTo>
                    <a:lnTo>
                      <a:pt x="1306" y="405"/>
                    </a:lnTo>
                    <a:lnTo>
                      <a:pt x="1306" y="405"/>
                    </a:lnTo>
                    <a:lnTo>
                      <a:pt x="1306" y="407"/>
                    </a:lnTo>
                    <a:lnTo>
                      <a:pt x="1306" y="407"/>
                    </a:lnTo>
                    <a:lnTo>
                      <a:pt x="1306" y="407"/>
                    </a:lnTo>
                    <a:lnTo>
                      <a:pt x="1308" y="407"/>
                    </a:lnTo>
                    <a:lnTo>
                      <a:pt x="1308" y="407"/>
                    </a:lnTo>
                    <a:lnTo>
                      <a:pt x="1308" y="407"/>
                    </a:lnTo>
                    <a:lnTo>
                      <a:pt x="1308" y="407"/>
                    </a:lnTo>
                    <a:lnTo>
                      <a:pt x="1308" y="407"/>
                    </a:lnTo>
                    <a:lnTo>
                      <a:pt x="1308" y="407"/>
                    </a:lnTo>
                    <a:lnTo>
                      <a:pt x="1308" y="409"/>
                    </a:lnTo>
                    <a:lnTo>
                      <a:pt x="1308" y="409"/>
                    </a:lnTo>
                    <a:lnTo>
                      <a:pt x="1308" y="409"/>
                    </a:lnTo>
                    <a:lnTo>
                      <a:pt x="1308" y="409"/>
                    </a:lnTo>
                    <a:lnTo>
                      <a:pt x="1308" y="409"/>
                    </a:lnTo>
                    <a:lnTo>
                      <a:pt x="1308" y="409"/>
                    </a:lnTo>
                    <a:lnTo>
                      <a:pt x="1306" y="411"/>
                    </a:lnTo>
                    <a:lnTo>
                      <a:pt x="1306" y="411"/>
                    </a:lnTo>
                    <a:lnTo>
                      <a:pt x="1304" y="411"/>
                    </a:lnTo>
                    <a:lnTo>
                      <a:pt x="1304" y="411"/>
                    </a:lnTo>
                    <a:lnTo>
                      <a:pt x="1304" y="411"/>
                    </a:lnTo>
                    <a:lnTo>
                      <a:pt x="1304" y="413"/>
                    </a:lnTo>
                    <a:lnTo>
                      <a:pt x="1303" y="413"/>
                    </a:lnTo>
                    <a:lnTo>
                      <a:pt x="1303" y="413"/>
                    </a:lnTo>
                    <a:lnTo>
                      <a:pt x="1303" y="413"/>
                    </a:lnTo>
                    <a:lnTo>
                      <a:pt x="1303" y="413"/>
                    </a:lnTo>
                    <a:lnTo>
                      <a:pt x="1303" y="414"/>
                    </a:lnTo>
                    <a:lnTo>
                      <a:pt x="1303" y="414"/>
                    </a:lnTo>
                    <a:lnTo>
                      <a:pt x="1304" y="414"/>
                    </a:lnTo>
                    <a:lnTo>
                      <a:pt x="1304" y="416"/>
                    </a:lnTo>
                    <a:lnTo>
                      <a:pt x="1304" y="416"/>
                    </a:lnTo>
                    <a:lnTo>
                      <a:pt x="1304" y="416"/>
                    </a:lnTo>
                    <a:lnTo>
                      <a:pt x="1304" y="416"/>
                    </a:lnTo>
                    <a:lnTo>
                      <a:pt x="1304" y="416"/>
                    </a:lnTo>
                    <a:lnTo>
                      <a:pt x="1304" y="418"/>
                    </a:lnTo>
                    <a:lnTo>
                      <a:pt x="1304" y="418"/>
                    </a:lnTo>
                    <a:lnTo>
                      <a:pt x="1304" y="418"/>
                    </a:lnTo>
                    <a:lnTo>
                      <a:pt x="1304" y="418"/>
                    </a:lnTo>
                    <a:lnTo>
                      <a:pt x="1304" y="418"/>
                    </a:lnTo>
                    <a:lnTo>
                      <a:pt x="1304" y="418"/>
                    </a:lnTo>
                    <a:lnTo>
                      <a:pt x="1304" y="418"/>
                    </a:lnTo>
                    <a:lnTo>
                      <a:pt x="1306" y="420"/>
                    </a:lnTo>
                    <a:lnTo>
                      <a:pt x="1306" y="420"/>
                    </a:lnTo>
                    <a:lnTo>
                      <a:pt x="1306" y="420"/>
                    </a:lnTo>
                    <a:lnTo>
                      <a:pt x="1306" y="420"/>
                    </a:lnTo>
                    <a:lnTo>
                      <a:pt x="1308" y="422"/>
                    </a:lnTo>
                    <a:lnTo>
                      <a:pt x="1308" y="422"/>
                    </a:lnTo>
                    <a:lnTo>
                      <a:pt x="1308" y="422"/>
                    </a:lnTo>
                    <a:lnTo>
                      <a:pt x="1308" y="422"/>
                    </a:lnTo>
                    <a:lnTo>
                      <a:pt x="1310" y="422"/>
                    </a:lnTo>
                    <a:lnTo>
                      <a:pt x="1310" y="422"/>
                    </a:lnTo>
                    <a:lnTo>
                      <a:pt x="1310" y="422"/>
                    </a:lnTo>
                    <a:lnTo>
                      <a:pt x="1312" y="423"/>
                    </a:lnTo>
                    <a:lnTo>
                      <a:pt x="1312" y="423"/>
                    </a:lnTo>
                    <a:lnTo>
                      <a:pt x="1312" y="423"/>
                    </a:lnTo>
                    <a:lnTo>
                      <a:pt x="1312" y="425"/>
                    </a:lnTo>
                    <a:lnTo>
                      <a:pt x="1310" y="425"/>
                    </a:lnTo>
                    <a:lnTo>
                      <a:pt x="1310" y="425"/>
                    </a:lnTo>
                    <a:lnTo>
                      <a:pt x="1310" y="425"/>
                    </a:lnTo>
                    <a:lnTo>
                      <a:pt x="1308" y="427"/>
                    </a:lnTo>
                    <a:lnTo>
                      <a:pt x="1308" y="427"/>
                    </a:lnTo>
                    <a:lnTo>
                      <a:pt x="1308" y="427"/>
                    </a:lnTo>
                    <a:lnTo>
                      <a:pt x="1306" y="427"/>
                    </a:lnTo>
                    <a:lnTo>
                      <a:pt x="1306" y="427"/>
                    </a:lnTo>
                    <a:lnTo>
                      <a:pt x="1304" y="427"/>
                    </a:lnTo>
                    <a:lnTo>
                      <a:pt x="1304" y="427"/>
                    </a:lnTo>
                    <a:lnTo>
                      <a:pt x="1303" y="429"/>
                    </a:lnTo>
                    <a:lnTo>
                      <a:pt x="1303" y="429"/>
                    </a:lnTo>
                    <a:lnTo>
                      <a:pt x="1303" y="431"/>
                    </a:lnTo>
                    <a:lnTo>
                      <a:pt x="1301" y="431"/>
                    </a:lnTo>
                    <a:lnTo>
                      <a:pt x="1301" y="431"/>
                    </a:lnTo>
                    <a:lnTo>
                      <a:pt x="1301" y="431"/>
                    </a:lnTo>
                    <a:lnTo>
                      <a:pt x="1299" y="431"/>
                    </a:lnTo>
                    <a:lnTo>
                      <a:pt x="1299" y="431"/>
                    </a:lnTo>
                    <a:lnTo>
                      <a:pt x="1297" y="431"/>
                    </a:lnTo>
                    <a:lnTo>
                      <a:pt x="1297" y="431"/>
                    </a:lnTo>
                    <a:lnTo>
                      <a:pt x="1297" y="431"/>
                    </a:lnTo>
                    <a:lnTo>
                      <a:pt x="1295" y="429"/>
                    </a:lnTo>
                    <a:lnTo>
                      <a:pt x="1295" y="429"/>
                    </a:lnTo>
                    <a:lnTo>
                      <a:pt x="1294" y="429"/>
                    </a:lnTo>
                    <a:lnTo>
                      <a:pt x="1294" y="429"/>
                    </a:lnTo>
                    <a:lnTo>
                      <a:pt x="1294" y="429"/>
                    </a:lnTo>
                    <a:lnTo>
                      <a:pt x="1292" y="431"/>
                    </a:lnTo>
                    <a:lnTo>
                      <a:pt x="1292" y="431"/>
                    </a:lnTo>
                    <a:lnTo>
                      <a:pt x="1292" y="431"/>
                    </a:lnTo>
                    <a:lnTo>
                      <a:pt x="1292" y="433"/>
                    </a:lnTo>
                    <a:lnTo>
                      <a:pt x="1292" y="433"/>
                    </a:lnTo>
                    <a:lnTo>
                      <a:pt x="1292" y="434"/>
                    </a:lnTo>
                    <a:lnTo>
                      <a:pt x="1292" y="434"/>
                    </a:lnTo>
                    <a:lnTo>
                      <a:pt x="1292" y="434"/>
                    </a:lnTo>
                    <a:lnTo>
                      <a:pt x="1292" y="436"/>
                    </a:lnTo>
                    <a:lnTo>
                      <a:pt x="1290" y="436"/>
                    </a:lnTo>
                    <a:lnTo>
                      <a:pt x="1288" y="438"/>
                    </a:lnTo>
                    <a:lnTo>
                      <a:pt x="1288" y="438"/>
                    </a:lnTo>
                    <a:lnTo>
                      <a:pt x="1288" y="438"/>
                    </a:lnTo>
                    <a:lnTo>
                      <a:pt x="1286" y="440"/>
                    </a:lnTo>
                    <a:lnTo>
                      <a:pt x="1285" y="440"/>
                    </a:lnTo>
                    <a:lnTo>
                      <a:pt x="1285" y="440"/>
                    </a:lnTo>
                    <a:lnTo>
                      <a:pt x="1285" y="440"/>
                    </a:lnTo>
                    <a:lnTo>
                      <a:pt x="1285" y="442"/>
                    </a:lnTo>
                    <a:lnTo>
                      <a:pt x="1285" y="442"/>
                    </a:lnTo>
                    <a:lnTo>
                      <a:pt x="1285" y="442"/>
                    </a:lnTo>
                    <a:lnTo>
                      <a:pt x="1285" y="443"/>
                    </a:lnTo>
                    <a:lnTo>
                      <a:pt x="1285" y="443"/>
                    </a:lnTo>
                    <a:lnTo>
                      <a:pt x="1285" y="443"/>
                    </a:lnTo>
                    <a:lnTo>
                      <a:pt x="1285" y="445"/>
                    </a:lnTo>
                    <a:lnTo>
                      <a:pt x="1285" y="445"/>
                    </a:lnTo>
                    <a:lnTo>
                      <a:pt x="1285" y="445"/>
                    </a:lnTo>
                    <a:lnTo>
                      <a:pt x="1285" y="447"/>
                    </a:lnTo>
                    <a:lnTo>
                      <a:pt x="1285" y="447"/>
                    </a:lnTo>
                    <a:lnTo>
                      <a:pt x="1285" y="449"/>
                    </a:lnTo>
                    <a:lnTo>
                      <a:pt x="1285" y="449"/>
                    </a:lnTo>
                    <a:lnTo>
                      <a:pt x="1285" y="451"/>
                    </a:lnTo>
                    <a:lnTo>
                      <a:pt x="1285" y="452"/>
                    </a:lnTo>
                    <a:lnTo>
                      <a:pt x="1285" y="452"/>
                    </a:lnTo>
                    <a:lnTo>
                      <a:pt x="1285" y="452"/>
                    </a:lnTo>
                    <a:lnTo>
                      <a:pt x="1285" y="452"/>
                    </a:lnTo>
                    <a:lnTo>
                      <a:pt x="1285" y="452"/>
                    </a:lnTo>
                    <a:lnTo>
                      <a:pt x="1285" y="454"/>
                    </a:lnTo>
                    <a:lnTo>
                      <a:pt x="1285" y="454"/>
                    </a:lnTo>
                    <a:lnTo>
                      <a:pt x="1285" y="456"/>
                    </a:lnTo>
                    <a:lnTo>
                      <a:pt x="1285" y="458"/>
                    </a:lnTo>
                    <a:lnTo>
                      <a:pt x="1285" y="458"/>
                    </a:lnTo>
                    <a:lnTo>
                      <a:pt x="1285" y="460"/>
                    </a:lnTo>
                    <a:lnTo>
                      <a:pt x="1285" y="460"/>
                    </a:lnTo>
                    <a:lnTo>
                      <a:pt x="1285" y="460"/>
                    </a:lnTo>
                    <a:lnTo>
                      <a:pt x="1285" y="461"/>
                    </a:lnTo>
                    <a:lnTo>
                      <a:pt x="1283" y="463"/>
                    </a:lnTo>
                    <a:lnTo>
                      <a:pt x="1283" y="463"/>
                    </a:lnTo>
                    <a:lnTo>
                      <a:pt x="1283" y="465"/>
                    </a:lnTo>
                    <a:lnTo>
                      <a:pt x="1281" y="465"/>
                    </a:lnTo>
                    <a:lnTo>
                      <a:pt x="1281" y="465"/>
                    </a:lnTo>
                    <a:lnTo>
                      <a:pt x="1281" y="465"/>
                    </a:lnTo>
                    <a:lnTo>
                      <a:pt x="1281" y="467"/>
                    </a:lnTo>
                    <a:lnTo>
                      <a:pt x="1279" y="467"/>
                    </a:lnTo>
                    <a:lnTo>
                      <a:pt x="1279" y="469"/>
                    </a:lnTo>
                    <a:lnTo>
                      <a:pt x="1279" y="469"/>
                    </a:lnTo>
                    <a:lnTo>
                      <a:pt x="1279" y="469"/>
                    </a:lnTo>
                    <a:lnTo>
                      <a:pt x="1279" y="469"/>
                    </a:lnTo>
                    <a:lnTo>
                      <a:pt x="1279" y="471"/>
                    </a:lnTo>
                    <a:lnTo>
                      <a:pt x="1279" y="471"/>
                    </a:lnTo>
                    <a:lnTo>
                      <a:pt x="1279" y="471"/>
                    </a:lnTo>
                    <a:lnTo>
                      <a:pt x="1279" y="472"/>
                    </a:lnTo>
                    <a:lnTo>
                      <a:pt x="1279" y="472"/>
                    </a:lnTo>
                    <a:lnTo>
                      <a:pt x="1279" y="472"/>
                    </a:lnTo>
                    <a:lnTo>
                      <a:pt x="1279" y="474"/>
                    </a:lnTo>
                    <a:lnTo>
                      <a:pt x="1279" y="474"/>
                    </a:lnTo>
                    <a:lnTo>
                      <a:pt x="1279" y="474"/>
                    </a:lnTo>
                    <a:lnTo>
                      <a:pt x="1277" y="476"/>
                    </a:lnTo>
                    <a:lnTo>
                      <a:pt x="1277" y="476"/>
                    </a:lnTo>
                    <a:lnTo>
                      <a:pt x="1277" y="478"/>
                    </a:lnTo>
                    <a:lnTo>
                      <a:pt x="1277" y="478"/>
                    </a:lnTo>
                    <a:lnTo>
                      <a:pt x="1277" y="478"/>
                    </a:lnTo>
                    <a:lnTo>
                      <a:pt x="1277" y="480"/>
                    </a:lnTo>
                    <a:lnTo>
                      <a:pt x="1277" y="480"/>
                    </a:lnTo>
                    <a:lnTo>
                      <a:pt x="1277" y="480"/>
                    </a:lnTo>
                    <a:lnTo>
                      <a:pt x="1275" y="483"/>
                    </a:lnTo>
                    <a:lnTo>
                      <a:pt x="1275" y="483"/>
                    </a:lnTo>
                    <a:lnTo>
                      <a:pt x="1275" y="483"/>
                    </a:lnTo>
                    <a:lnTo>
                      <a:pt x="1275" y="483"/>
                    </a:lnTo>
                    <a:lnTo>
                      <a:pt x="1275" y="483"/>
                    </a:lnTo>
                    <a:lnTo>
                      <a:pt x="1277" y="483"/>
                    </a:lnTo>
                    <a:lnTo>
                      <a:pt x="1277" y="485"/>
                    </a:lnTo>
                    <a:lnTo>
                      <a:pt x="1277" y="487"/>
                    </a:lnTo>
                    <a:lnTo>
                      <a:pt x="1277" y="487"/>
                    </a:lnTo>
                    <a:lnTo>
                      <a:pt x="1277" y="489"/>
                    </a:lnTo>
                    <a:lnTo>
                      <a:pt x="1277" y="489"/>
                    </a:lnTo>
                    <a:lnTo>
                      <a:pt x="1277" y="489"/>
                    </a:lnTo>
                    <a:lnTo>
                      <a:pt x="1277" y="489"/>
                    </a:lnTo>
                    <a:lnTo>
                      <a:pt x="1277" y="489"/>
                    </a:lnTo>
                    <a:lnTo>
                      <a:pt x="1277" y="492"/>
                    </a:lnTo>
                    <a:lnTo>
                      <a:pt x="1277" y="492"/>
                    </a:lnTo>
                    <a:lnTo>
                      <a:pt x="1277" y="492"/>
                    </a:lnTo>
                    <a:lnTo>
                      <a:pt x="1275" y="494"/>
                    </a:lnTo>
                    <a:lnTo>
                      <a:pt x="1275" y="494"/>
                    </a:lnTo>
                    <a:lnTo>
                      <a:pt x="1275" y="494"/>
                    </a:lnTo>
                    <a:lnTo>
                      <a:pt x="1275" y="494"/>
                    </a:lnTo>
                    <a:lnTo>
                      <a:pt x="1275" y="496"/>
                    </a:lnTo>
                    <a:lnTo>
                      <a:pt x="1275" y="496"/>
                    </a:lnTo>
                    <a:lnTo>
                      <a:pt x="1275" y="496"/>
                    </a:lnTo>
                    <a:lnTo>
                      <a:pt x="1275" y="496"/>
                    </a:lnTo>
                    <a:lnTo>
                      <a:pt x="1275" y="498"/>
                    </a:lnTo>
                    <a:lnTo>
                      <a:pt x="1275" y="499"/>
                    </a:lnTo>
                    <a:lnTo>
                      <a:pt x="1275" y="499"/>
                    </a:lnTo>
                    <a:lnTo>
                      <a:pt x="1275" y="501"/>
                    </a:lnTo>
                    <a:lnTo>
                      <a:pt x="1275" y="501"/>
                    </a:lnTo>
                    <a:lnTo>
                      <a:pt x="1275" y="501"/>
                    </a:lnTo>
                    <a:lnTo>
                      <a:pt x="1277" y="501"/>
                    </a:lnTo>
                    <a:lnTo>
                      <a:pt x="1277" y="503"/>
                    </a:lnTo>
                    <a:lnTo>
                      <a:pt x="1277" y="503"/>
                    </a:lnTo>
                    <a:lnTo>
                      <a:pt x="1277" y="503"/>
                    </a:lnTo>
                    <a:lnTo>
                      <a:pt x="1277" y="503"/>
                    </a:lnTo>
                    <a:lnTo>
                      <a:pt x="1277" y="505"/>
                    </a:lnTo>
                    <a:lnTo>
                      <a:pt x="1279" y="505"/>
                    </a:lnTo>
                    <a:lnTo>
                      <a:pt x="1279" y="505"/>
                    </a:lnTo>
                    <a:lnTo>
                      <a:pt x="1279" y="507"/>
                    </a:lnTo>
                    <a:lnTo>
                      <a:pt x="1281" y="507"/>
                    </a:lnTo>
                    <a:lnTo>
                      <a:pt x="1281" y="507"/>
                    </a:lnTo>
                    <a:lnTo>
                      <a:pt x="1281" y="507"/>
                    </a:lnTo>
                    <a:lnTo>
                      <a:pt x="1283" y="509"/>
                    </a:lnTo>
                    <a:lnTo>
                      <a:pt x="1283" y="509"/>
                    </a:lnTo>
                    <a:lnTo>
                      <a:pt x="1285" y="509"/>
                    </a:lnTo>
                    <a:lnTo>
                      <a:pt x="1285" y="509"/>
                    </a:lnTo>
                    <a:lnTo>
                      <a:pt x="1285" y="509"/>
                    </a:lnTo>
                    <a:lnTo>
                      <a:pt x="1285" y="509"/>
                    </a:lnTo>
                    <a:lnTo>
                      <a:pt x="1285" y="509"/>
                    </a:lnTo>
                    <a:lnTo>
                      <a:pt x="1283" y="509"/>
                    </a:lnTo>
                    <a:lnTo>
                      <a:pt x="1283" y="510"/>
                    </a:lnTo>
                    <a:lnTo>
                      <a:pt x="1281" y="510"/>
                    </a:lnTo>
                    <a:lnTo>
                      <a:pt x="1281" y="510"/>
                    </a:lnTo>
                    <a:lnTo>
                      <a:pt x="1279" y="510"/>
                    </a:lnTo>
                    <a:lnTo>
                      <a:pt x="1279" y="512"/>
                    </a:lnTo>
                    <a:lnTo>
                      <a:pt x="1279" y="512"/>
                    </a:lnTo>
                    <a:lnTo>
                      <a:pt x="1277" y="512"/>
                    </a:lnTo>
                    <a:lnTo>
                      <a:pt x="1277" y="512"/>
                    </a:lnTo>
                    <a:lnTo>
                      <a:pt x="1277" y="512"/>
                    </a:lnTo>
                    <a:lnTo>
                      <a:pt x="1277" y="512"/>
                    </a:lnTo>
                    <a:lnTo>
                      <a:pt x="1277" y="512"/>
                    </a:lnTo>
                    <a:lnTo>
                      <a:pt x="1277" y="512"/>
                    </a:lnTo>
                    <a:lnTo>
                      <a:pt x="1275" y="512"/>
                    </a:lnTo>
                    <a:lnTo>
                      <a:pt x="1275" y="512"/>
                    </a:lnTo>
                    <a:lnTo>
                      <a:pt x="1275" y="512"/>
                    </a:lnTo>
                    <a:lnTo>
                      <a:pt x="1275" y="512"/>
                    </a:lnTo>
                    <a:lnTo>
                      <a:pt x="1275" y="514"/>
                    </a:lnTo>
                    <a:lnTo>
                      <a:pt x="1275" y="514"/>
                    </a:lnTo>
                    <a:lnTo>
                      <a:pt x="1275" y="514"/>
                    </a:lnTo>
                    <a:lnTo>
                      <a:pt x="1275"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2" y="514"/>
                    </a:lnTo>
                    <a:lnTo>
                      <a:pt x="1272" y="514"/>
                    </a:lnTo>
                    <a:lnTo>
                      <a:pt x="1272" y="516"/>
                    </a:lnTo>
                    <a:lnTo>
                      <a:pt x="1272" y="516"/>
                    </a:lnTo>
                    <a:lnTo>
                      <a:pt x="1272" y="516"/>
                    </a:lnTo>
                    <a:lnTo>
                      <a:pt x="1272" y="516"/>
                    </a:lnTo>
                    <a:lnTo>
                      <a:pt x="1272" y="516"/>
                    </a:lnTo>
                    <a:lnTo>
                      <a:pt x="1272" y="516"/>
                    </a:lnTo>
                    <a:lnTo>
                      <a:pt x="1272" y="516"/>
                    </a:lnTo>
                    <a:lnTo>
                      <a:pt x="1272" y="516"/>
                    </a:lnTo>
                    <a:lnTo>
                      <a:pt x="1272" y="516"/>
                    </a:lnTo>
                    <a:lnTo>
                      <a:pt x="1272" y="516"/>
                    </a:lnTo>
                    <a:lnTo>
                      <a:pt x="1272" y="518"/>
                    </a:lnTo>
                    <a:lnTo>
                      <a:pt x="1272" y="518"/>
                    </a:lnTo>
                    <a:lnTo>
                      <a:pt x="1272" y="518"/>
                    </a:lnTo>
                    <a:lnTo>
                      <a:pt x="1272" y="518"/>
                    </a:lnTo>
                    <a:lnTo>
                      <a:pt x="1272" y="518"/>
                    </a:lnTo>
                    <a:lnTo>
                      <a:pt x="1272" y="518"/>
                    </a:lnTo>
                    <a:lnTo>
                      <a:pt x="1272" y="518"/>
                    </a:lnTo>
                    <a:lnTo>
                      <a:pt x="1272" y="518"/>
                    </a:lnTo>
                    <a:lnTo>
                      <a:pt x="1272" y="518"/>
                    </a:lnTo>
                    <a:lnTo>
                      <a:pt x="1270" y="518"/>
                    </a:lnTo>
                    <a:lnTo>
                      <a:pt x="1270" y="519"/>
                    </a:lnTo>
                    <a:lnTo>
                      <a:pt x="1270" y="519"/>
                    </a:lnTo>
                    <a:lnTo>
                      <a:pt x="1270" y="519"/>
                    </a:lnTo>
                    <a:lnTo>
                      <a:pt x="1270" y="519"/>
                    </a:lnTo>
                    <a:lnTo>
                      <a:pt x="1270" y="519"/>
                    </a:lnTo>
                    <a:lnTo>
                      <a:pt x="1270" y="519"/>
                    </a:lnTo>
                    <a:lnTo>
                      <a:pt x="1270" y="519"/>
                    </a:lnTo>
                    <a:lnTo>
                      <a:pt x="1270" y="519"/>
                    </a:lnTo>
                    <a:lnTo>
                      <a:pt x="1270" y="521"/>
                    </a:lnTo>
                    <a:lnTo>
                      <a:pt x="1272" y="523"/>
                    </a:lnTo>
                    <a:lnTo>
                      <a:pt x="1272" y="523"/>
                    </a:lnTo>
                    <a:lnTo>
                      <a:pt x="1272" y="523"/>
                    </a:lnTo>
                    <a:lnTo>
                      <a:pt x="1272" y="523"/>
                    </a:lnTo>
                    <a:lnTo>
                      <a:pt x="1272" y="525"/>
                    </a:lnTo>
                    <a:lnTo>
                      <a:pt x="1274" y="527"/>
                    </a:lnTo>
                    <a:lnTo>
                      <a:pt x="1274" y="527"/>
                    </a:lnTo>
                    <a:lnTo>
                      <a:pt x="1274" y="527"/>
                    </a:lnTo>
                    <a:lnTo>
                      <a:pt x="1274" y="527"/>
                    </a:lnTo>
                    <a:lnTo>
                      <a:pt x="1274" y="527"/>
                    </a:lnTo>
                    <a:lnTo>
                      <a:pt x="1274" y="527"/>
                    </a:lnTo>
                    <a:lnTo>
                      <a:pt x="1272" y="527"/>
                    </a:lnTo>
                    <a:lnTo>
                      <a:pt x="1272" y="528"/>
                    </a:lnTo>
                    <a:lnTo>
                      <a:pt x="1272" y="528"/>
                    </a:lnTo>
                    <a:lnTo>
                      <a:pt x="1272" y="528"/>
                    </a:lnTo>
                    <a:lnTo>
                      <a:pt x="1272" y="528"/>
                    </a:lnTo>
                    <a:lnTo>
                      <a:pt x="1272" y="528"/>
                    </a:lnTo>
                    <a:lnTo>
                      <a:pt x="1274" y="528"/>
                    </a:lnTo>
                    <a:lnTo>
                      <a:pt x="1274" y="530"/>
                    </a:lnTo>
                    <a:lnTo>
                      <a:pt x="1272" y="530"/>
                    </a:lnTo>
                    <a:lnTo>
                      <a:pt x="1272" y="530"/>
                    </a:lnTo>
                    <a:lnTo>
                      <a:pt x="1272" y="530"/>
                    </a:lnTo>
                    <a:lnTo>
                      <a:pt x="1272" y="530"/>
                    </a:lnTo>
                    <a:lnTo>
                      <a:pt x="1272" y="530"/>
                    </a:lnTo>
                    <a:lnTo>
                      <a:pt x="1272" y="532"/>
                    </a:lnTo>
                    <a:lnTo>
                      <a:pt x="1272" y="532"/>
                    </a:lnTo>
                    <a:lnTo>
                      <a:pt x="1272" y="532"/>
                    </a:lnTo>
                    <a:lnTo>
                      <a:pt x="1272" y="532"/>
                    </a:lnTo>
                    <a:lnTo>
                      <a:pt x="1272" y="534"/>
                    </a:lnTo>
                    <a:lnTo>
                      <a:pt x="1274" y="534"/>
                    </a:lnTo>
                    <a:lnTo>
                      <a:pt x="1274" y="534"/>
                    </a:lnTo>
                    <a:lnTo>
                      <a:pt x="1274" y="534"/>
                    </a:lnTo>
                    <a:lnTo>
                      <a:pt x="1274" y="534"/>
                    </a:lnTo>
                    <a:lnTo>
                      <a:pt x="1275" y="534"/>
                    </a:lnTo>
                    <a:lnTo>
                      <a:pt x="1275" y="536"/>
                    </a:lnTo>
                    <a:lnTo>
                      <a:pt x="1275" y="536"/>
                    </a:lnTo>
                    <a:lnTo>
                      <a:pt x="1275" y="536"/>
                    </a:lnTo>
                    <a:lnTo>
                      <a:pt x="1277" y="536"/>
                    </a:lnTo>
                    <a:lnTo>
                      <a:pt x="1277" y="536"/>
                    </a:lnTo>
                    <a:lnTo>
                      <a:pt x="1277" y="536"/>
                    </a:lnTo>
                    <a:lnTo>
                      <a:pt x="1279" y="537"/>
                    </a:lnTo>
                    <a:lnTo>
                      <a:pt x="1279" y="537"/>
                    </a:lnTo>
                    <a:lnTo>
                      <a:pt x="1279" y="537"/>
                    </a:lnTo>
                    <a:lnTo>
                      <a:pt x="1281" y="537"/>
                    </a:lnTo>
                    <a:lnTo>
                      <a:pt x="1281" y="537"/>
                    </a:lnTo>
                    <a:lnTo>
                      <a:pt x="1283" y="537"/>
                    </a:lnTo>
                    <a:lnTo>
                      <a:pt x="1283" y="539"/>
                    </a:lnTo>
                    <a:lnTo>
                      <a:pt x="1283" y="539"/>
                    </a:lnTo>
                    <a:lnTo>
                      <a:pt x="1283" y="539"/>
                    </a:lnTo>
                    <a:lnTo>
                      <a:pt x="1283" y="539"/>
                    </a:lnTo>
                    <a:lnTo>
                      <a:pt x="1283" y="541"/>
                    </a:lnTo>
                    <a:lnTo>
                      <a:pt x="1283" y="541"/>
                    </a:lnTo>
                    <a:lnTo>
                      <a:pt x="1283" y="541"/>
                    </a:lnTo>
                    <a:lnTo>
                      <a:pt x="1283" y="543"/>
                    </a:lnTo>
                    <a:lnTo>
                      <a:pt x="1283" y="543"/>
                    </a:lnTo>
                    <a:lnTo>
                      <a:pt x="1283" y="543"/>
                    </a:lnTo>
                    <a:lnTo>
                      <a:pt x="1283" y="545"/>
                    </a:lnTo>
                    <a:lnTo>
                      <a:pt x="1285" y="545"/>
                    </a:lnTo>
                    <a:lnTo>
                      <a:pt x="1285" y="546"/>
                    </a:lnTo>
                    <a:lnTo>
                      <a:pt x="1285" y="546"/>
                    </a:lnTo>
                    <a:lnTo>
                      <a:pt x="1285" y="546"/>
                    </a:lnTo>
                    <a:lnTo>
                      <a:pt x="1285" y="548"/>
                    </a:lnTo>
                    <a:lnTo>
                      <a:pt x="1285" y="548"/>
                    </a:lnTo>
                    <a:lnTo>
                      <a:pt x="1286" y="548"/>
                    </a:lnTo>
                    <a:lnTo>
                      <a:pt x="1286" y="548"/>
                    </a:lnTo>
                    <a:lnTo>
                      <a:pt x="1286" y="548"/>
                    </a:lnTo>
                    <a:lnTo>
                      <a:pt x="1288" y="550"/>
                    </a:lnTo>
                    <a:lnTo>
                      <a:pt x="1288" y="550"/>
                    </a:lnTo>
                    <a:lnTo>
                      <a:pt x="1288" y="550"/>
                    </a:lnTo>
                    <a:lnTo>
                      <a:pt x="1290" y="550"/>
                    </a:lnTo>
                    <a:lnTo>
                      <a:pt x="1290" y="550"/>
                    </a:lnTo>
                    <a:lnTo>
                      <a:pt x="1290" y="552"/>
                    </a:lnTo>
                    <a:lnTo>
                      <a:pt x="1290" y="552"/>
                    </a:lnTo>
                    <a:lnTo>
                      <a:pt x="1290" y="552"/>
                    </a:lnTo>
                    <a:lnTo>
                      <a:pt x="1290" y="554"/>
                    </a:lnTo>
                    <a:lnTo>
                      <a:pt x="1290" y="554"/>
                    </a:lnTo>
                    <a:lnTo>
                      <a:pt x="1290" y="554"/>
                    </a:lnTo>
                    <a:lnTo>
                      <a:pt x="1290" y="554"/>
                    </a:lnTo>
                    <a:lnTo>
                      <a:pt x="1290" y="554"/>
                    </a:lnTo>
                    <a:lnTo>
                      <a:pt x="1290" y="556"/>
                    </a:lnTo>
                    <a:lnTo>
                      <a:pt x="1290" y="556"/>
                    </a:lnTo>
                    <a:lnTo>
                      <a:pt x="1290" y="556"/>
                    </a:lnTo>
                    <a:lnTo>
                      <a:pt x="1290" y="556"/>
                    </a:lnTo>
                    <a:lnTo>
                      <a:pt x="1290" y="557"/>
                    </a:lnTo>
                    <a:lnTo>
                      <a:pt x="1290" y="557"/>
                    </a:lnTo>
                    <a:lnTo>
                      <a:pt x="1290" y="557"/>
                    </a:lnTo>
                    <a:lnTo>
                      <a:pt x="1290" y="557"/>
                    </a:lnTo>
                    <a:lnTo>
                      <a:pt x="1290" y="557"/>
                    </a:lnTo>
                    <a:lnTo>
                      <a:pt x="1290" y="557"/>
                    </a:lnTo>
                    <a:lnTo>
                      <a:pt x="1290" y="559"/>
                    </a:lnTo>
                    <a:lnTo>
                      <a:pt x="1290" y="559"/>
                    </a:lnTo>
                    <a:lnTo>
                      <a:pt x="1290" y="561"/>
                    </a:lnTo>
                    <a:lnTo>
                      <a:pt x="1288" y="561"/>
                    </a:lnTo>
                    <a:lnTo>
                      <a:pt x="1288" y="561"/>
                    </a:lnTo>
                    <a:lnTo>
                      <a:pt x="1288" y="561"/>
                    </a:lnTo>
                    <a:lnTo>
                      <a:pt x="1288" y="563"/>
                    </a:lnTo>
                    <a:lnTo>
                      <a:pt x="1288" y="563"/>
                    </a:lnTo>
                    <a:lnTo>
                      <a:pt x="1288" y="563"/>
                    </a:lnTo>
                    <a:lnTo>
                      <a:pt x="1288" y="563"/>
                    </a:lnTo>
                    <a:lnTo>
                      <a:pt x="1288" y="563"/>
                    </a:lnTo>
                    <a:lnTo>
                      <a:pt x="1288" y="566"/>
                    </a:lnTo>
                    <a:lnTo>
                      <a:pt x="1288" y="566"/>
                    </a:lnTo>
                    <a:lnTo>
                      <a:pt x="1288" y="566"/>
                    </a:lnTo>
                    <a:lnTo>
                      <a:pt x="1288" y="566"/>
                    </a:lnTo>
                    <a:lnTo>
                      <a:pt x="1288" y="568"/>
                    </a:lnTo>
                    <a:lnTo>
                      <a:pt x="1288" y="568"/>
                    </a:lnTo>
                    <a:lnTo>
                      <a:pt x="1288" y="568"/>
                    </a:lnTo>
                    <a:lnTo>
                      <a:pt x="1288" y="568"/>
                    </a:lnTo>
                    <a:lnTo>
                      <a:pt x="1288" y="568"/>
                    </a:lnTo>
                    <a:lnTo>
                      <a:pt x="1290" y="568"/>
                    </a:lnTo>
                    <a:lnTo>
                      <a:pt x="1290" y="570"/>
                    </a:lnTo>
                    <a:lnTo>
                      <a:pt x="1290" y="570"/>
                    </a:lnTo>
                    <a:lnTo>
                      <a:pt x="1290" y="570"/>
                    </a:lnTo>
                    <a:lnTo>
                      <a:pt x="1290" y="570"/>
                    </a:lnTo>
                    <a:lnTo>
                      <a:pt x="1290" y="570"/>
                    </a:lnTo>
                    <a:lnTo>
                      <a:pt x="1290" y="572"/>
                    </a:lnTo>
                    <a:lnTo>
                      <a:pt x="1292" y="572"/>
                    </a:lnTo>
                    <a:lnTo>
                      <a:pt x="1292" y="572"/>
                    </a:lnTo>
                    <a:lnTo>
                      <a:pt x="1292" y="572"/>
                    </a:lnTo>
                    <a:lnTo>
                      <a:pt x="1292" y="574"/>
                    </a:lnTo>
                    <a:lnTo>
                      <a:pt x="1292" y="574"/>
                    </a:lnTo>
                    <a:lnTo>
                      <a:pt x="1292" y="574"/>
                    </a:lnTo>
                    <a:lnTo>
                      <a:pt x="1292" y="574"/>
                    </a:lnTo>
                    <a:lnTo>
                      <a:pt x="1292" y="574"/>
                    </a:lnTo>
                    <a:lnTo>
                      <a:pt x="1294" y="574"/>
                    </a:lnTo>
                    <a:lnTo>
                      <a:pt x="1294" y="574"/>
                    </a:lnTo>
                    <a:lnTo>
                      <a:pt x="1294" y="575"/>
                    </a:lnTo>
                    <a:lnTo>
                      <a:pt x="1294" y="575"/>
                    </a:lnTo>
                    <a:lnTo>
                      <a:pt x="1294" y="575"/>
                    </a:lnTo>
                    <a:lnTo>
                      <a:pt x="1294" y="577"/>
                    </a:lnTo>
                    <a:lnTo>
                      <a:pt x="1294" y="577"/>
                    </a:lnTo>
                    <a:lnTo>
                      <a:pt x="1294" y="577"/>
                    </a:lnTo>
                    <a:lnTo>
                      <a:pt x="1294" y="579"/>
                    </a:lnTo>
                    <a:lnTo>
                      <a:pt x="1294" y="579"/>
                    </a:lnTo>
                    <a:lnTo>
                      <a:pt x="1294" y="579"/>
                    </a:lnTo>
                    <a:lnTo>
                      <a:pt x="1295" y="579"/>
                    </a:lnTo>
                    <a:lnTo>
                      <a:pt x="1295" y="581"/>
                    </a:lnTo>
                    <a:lnTo>
                      <a:pt x="1295" y="581"/>
                    </a:lnTo>
                    <a:lnTo>
                      <a:pt x="1295" y="581"/>
                    </a:lnTo>
                    <a:lnTo>
                      <a:pt x="1294" y="581"/>
                    </a:lnTo>
                    <a:lnTo>
                      <a:pt x="1294" y="583"/>
                    </a:lnTo>
                    <a:lnTo>
                      <a:pt x="1294" y="583"/>
                    </a:lnTo>
                    <a:lnTo>
                      <a:pt x="1294" y="583"/>
                    </a:lnTo>
                    <a:lnTo>
                      <a:pt x="1294" y="583"/>
                    </a:lnTo>
                    <a:lnTo>
                      <a:pt x="1294" y="584"/>
                    </a:lnTo>
                    <a:lnTo>
                      <a:pt x="1294" y="584"/>
                    </a:lnTo>
                    <a:lnTo>
                      <a:pt x="1292" y="584"/>
                    </a:lnTo>
                    <a:lnTo>
                      <a:pt x="1292" y="584"/>
                    </a:lnTo>
                    <a:lnTo>
                      <a:pt x="1292" y="584"/>
                    </a:lnTo>
                    <a:lnTo>
                      <a:pt x="1292" y="586"/>
                    </a:lnTo>
                    <a:lnTo>
                      <a:pt x="1292" y="586"/>
                    </a:lnTo>
                    <a:lnTo>
                      <a:pt x="1292" y="586"/>
                    </a:lnTo>
                    <a:lnTo>
                      <a:pt x="1292" y="588"/>
                    </a:lnTo>
                    <a:lnTo>
                      <a:pt x="1294" y="588"/>
                    </a:lnTo>
                    <a:lnTo>
                      <a:pt x="1294" y="588"/>
                    </a:lnTo>
                    <a:lnTo>
                      <a:pt x="1294" y="588"/>
                    </a:lnTo>
                    <a:lnTo>
                      <a:pt x="1295" y="588"/>
                    </a:lnTo>
                    <a:lnTo>
                      <a:pt x="1295" y="588"/>
                    </a:lnTo>
                    <a:lnTo>
                      <a:pt x="1295" y="588"/>
                    </a:lnTo>
                    <a:lnTo>
                      <a:pt x="1297" y="588"/>
                    </a:lnTo>
                    <a:lnTo>
                      <a:pt x="1299" y="590"/>
                    </a:lnTo>
                    <a:lnTo>
                      <a:pt x="1301" y="590"/>
                    </a:lnTo>
                    <a:lnTo>
                      <a:pt x="1301" y="590"/>
                    </a:lnTo>
                    <a:lnTo>
                      <a:pt x="1301" y="590"/>
                    </a:lnTo>
                    <a:lnTo>
                      <a:pt x="1301" y="590"/>
                    </a:lnTo>
                    <a:lnTo>
                      <a:pt x="1303" y="590"/>
                    </a:lnTo>
                    <a:lnTo>
                      <a:pt x="1303" y="590"/>
                    </a:lnTo>
                    <a:lnTo>
                      <a:pt x="1303" y="590"/>
                    </a:lnTo>
                    <a:lnTo>
                      <a:pt x="1303" y="590"/>
                    </a:lnTo>
                    <a:lnTo>
                      <a:pt x="1304" y="590"/>
                    </a:lnTo>
                    <a:lnTo>
                      <a:pt x="1304" y="590"/>
                    </a:lnTo>
                    <a:lnTo>
                      <a:pt x="1304" y="590"/>
                    </a:lnTo>
                    <a:lnTo>
                      <a:pt x="1306" y="590"/>
                    </a:lnTo>
                    <a:lnTo>
                      <a:pt x="1306" y="590"/>
                    </a:lnTo>
                    <a:lnTo>
                      <a:pt x="1306" y="590"/>
                    </a:lnTo>
                    <a:lnTo>
                      <a:pt x="1306" y="590"/>
                    </a:lnTo>
                    <a:lnTo>
                      <a:pt x="1306" y="590"/>
                    </a:lnTo>
                    <a:lnTo>
                      <a:pt x="1306" y="590"/>
                    </a:lnTo>
                    <a:lnTo>
                      <a:pt x="1306" y="590"/>
                    </a:lnTo>
                    <a:lnTo>
                      <a:pt x="1308" y="590"/>
                    </a:lnTo>
                    <a:lnTo>
                      <a:pt x="1308" y="590"/>
                    </a:lnTo>
                    <a:lnTo>
                      <a:pt x="1306" y="588"/>
                    </a:lnTo>
                    <a:lnTo>
                      <a:pt x="1306" y="588"/>
                    </a:lnTo>
                    <a:lnTo>
                      <a:pt x="1306" y="588"/>
                    </a:lnTo>
                    <a:lnTo>
                      <a:pt x="1306" y="588"/>
                    </a:lnTo>
                    <a:lnTo>
                      <a:pt x="1306" y="588"/>
                    </a:lnTo>
                    <a:lnTo>
                      <a:pt x="1306" y="588"/>
                    </a:lnTo>
                    <a:lnTo>
                      <a:pt x="1304" y="586"/>
                    </a:lnTo>
                    <a:lnTo>
                      <a:pt x="1306" y="586"/>
                    </a:lnTo>
                    <a:lnTo>
                      <a:pt x="1306" y="586"/>
                    </a:lnTo>
                    <a:lnTo>
                      <a:pt x="1306" y="586"/>
                    </a:lnTo>
                    <a:lnTo>
                      <a:pt x="1306" y="586"/>
                    </a:lnTo>
                    <a:lnTo>
                      <a:pt x="1306" y="586"/>
                    </a:lnTo>
                    <a:lnTo>
                      <a:pt x="1306" y="586"/>
                    </a:lnTo>
                    <a:lnTo>
                      <a:pt x="1308" y="584"/>
                    </a:lnTo>
                    <a:lnTo>
                      <a:pt x="1308" y="584"/>
                    </a:lnTo>
                    <a:lnTo>
                      <a:pt x="1310" y="584"/>
                    </a:lnTo>
                    <a:lnTo>
                      <a:pt x="1310" y="584"/>
                    </a:lnTo>
                    <a:lnTo>
                      <a:pt x="1310" y="584"/>
                    </a:lnTo>
                    <a:lnTo>
                      <a:pt x="1312" y="586"/>
                    </a:lnTo>
                    <a:lnTo>
                      <a:pt x="1313" y="586"/>
                    </a:lnTo>
                    <a:lnTo>
                      <a:pt x="1313" y="586"/>
                    </a:lnTo>
                    <a:lnTo>
                      <a:pt x="1315" y="586"/>
                    </a:lnTo>
                    <a:lnTo>
                      <a:pt x="1317" y="586"/>
                    </a:lnTo>
                    <a:lnTo>
                      <a:pt x="1319" y="588"/>
                    </a:lnTo>
                    <a:lnTo>
                      <a:pt x="1321" y="588"/>
                    </a:lnTo>
                    <a:lnTo>
                      <a:pt x="1322" y="590"/>
                    </a:lnTo>
                    <a:lnTo>
                      <a:pt x="1324" y="590"/>
                    </a:lnTo>
                    <a:lnTo>
                      <a:pt x="1326" y="590"/>
                    </a:lnTo>
                    <a:lnTo>
                      <a:pt x="1328" y="592"/>
                    </a:lnTo>
                    <a:lnTo>
                      <a:pt x="1330" y="592"/>
                    </a:lnTo>
                    <a:lnTo>
                      <a:pt x="1330" y="592"/>
                    </a:lnTo>
                    <a:lnTo>
                      <a:pt x="1332" y="592"/>
                    </a:lnTo>
                    <a:lnTo>
                      <a:pt x="1332" y="592"/>
                    </a:lnTo>
                    <a:lnTo>
                      <a:pt x="1332" y="592"/>
                    </a:lnTo>
                    <a:lnTo>
                      <a:pt x="1332" y="592"/>
                    </a:lnTo>
                    <a:lnTo>
                      <a:pt x="1332" y="590"/>
                    </a:lnTo>
                    <a:lnTo>
                      <a:pt x="1332" y="590"/>
                    </a:lnTo>
                    <a:lnTo>
                      <a:pt x="1332" y="588"/>
                    </a:lnTo>
                    <a:lnTo>
                      <a:pt x="1332" y="586"/>
                    </a:lnTo>
                    <a:lnTo>
                      <a:pt x="1330" y="586"/>
                    </a:lnTo>
                    <a:lnTo>
                      <a:pt x="1330" y="586"/>
                    </a:lnTo>
                    <a:lnTo>
                      <a:pt x="1328" y="584"/>
                    </a:lnTo>
                    <a:lnTo>
                      <a:pt x="1328" y="584"/>
                    </a:lnTo>
                    <a:lnTo>
                      <a:pt x="1328" y="584"/>
                    </a:lnTo>
                    <a:lnTo>
                      <a:pt x="1328" y="583"/>
                    </a:lnTo>
                    <a:lnTo>
                      <a:pt x="1326" y="583"/>
                    </a:lnTo>
                    <a:lnTo>
                      <a:pt x="1326" y="583"/>
                    </a:lnTo>
                    <a:lnTo>
                      <a:pt x="1326" y="583"/>
                    </a:lnTo>
                    <a:lnTo>
                      <a:pt x="1326" y="581"/>
                    </a:lnTo>
                    <a:lnTo>
                      <a:pt x="1326" y="581"/>
                    </a:lnTo>
                    <a:lnTo>
                      <a:pt x="1326" y="579"/>
                    </a:lnTo>
                    <a:lnTo>
                      <a:pt x="1326" y="579"/>
                    </a:lnTo>
                    <a:lnTo>
                      <a:pt x="1326" y="577"/>
                    </a:lnTo>
                    <a:lnTo>
                      <a:pt x="1326" y="577"/>
                    </a:lnTo>
                    <a:lnTo>
                      <a:pt x="1326" y="575"/>
                    </a:lnTo>
                    <a:lnTo>
                      <a:pt x="1328" y="575"/>
                    </a:lnTo>
                    <a:lnTo>
                      <a:pt x="1328" y="574"/>
                    </a:lnTo>
                    <a:lnTo>
                      <a:pt x="1330" y="574"/>
                    </a:lnTo>
                    <a:lnTo>
                      <a:pt x="1330" y="574"/>
                    </a:lnTo>
                    <a:lnTo>
                      <a:pt x="1330" y="574"/>
                    </a:lnTo>
                    <a:lnTo>
                      <a:pt x="1332" y="572"/>
                    </a:lnTo>
                    <a:lnTo>
                      <a:pt x="1333" y="572"/>
                    </a:lnTo>
                    <a:lnTo>
                      <a:pt x="1335" y="572"/>
                    </a:lnTo>
                    <a:lnTo>
                      <a:pt x="1335" y="572"/>
                    </a:lnTo>
                    <a:lnTo>
                      <a:pt x="1337" y="572"/>
                    </a:lnTo>
                    <a:lnTo>
                      <a:pt x="1337" y="572"/>
                    </a:lnTo>
                    <a:lnTo>
                      <a:pt x="1337" y="570"/>
                    </a:lnTo>
                    <a:lnTo>
                      <a:pt x="1337" y="570"/>
                    </a:lnTo>
                    <a:lnTo>
                      <a:pt x="1337" y="570"/>
                    </a:lnTo>
                    <a:lnTo>
                      <a:pt x="1337" y="570"/>
                    </a:lnTo>
                    <a:lnTo>
                      <a:pt x="1337" y="568"/>
                    </a:lnTo>
                    <a:lnTo>
                      <a:pt x="1339" y="568"/>
                    </a:lnTo>
                    <a:lnTo>
                      <a:pt x="1339" y="568"/>
                    </a:lnTo>
                    <a:lnTo>
                      <a:pt x="1339" y="568"/>
                    </a:lnTo>
                    <a:lnTo>
                      <a:pt x="1339" y="568"/>
                    </a:lnTo>
                    <a:lnTo>
                      <a:pt x="1339" y="568"/>
                    </a:lnTo>
                    <a:lnTo>
                      <a:pt x="1339" y="566"/>
                    </a:lnTo>
                    <a:lnTo>
                      <a:pt x="1339" y="566"/>
                    </a:lnTo>
                    <a:lnTo>
                      <a:pt x="1339" y="566"/>
                    </a:lnTo>
                    <a:lnTo>
                      <a:pt x="1339" y="565"/>
                    </a:lnTo>
                    <a:lnTo>
                      <a:pt x="1337" y="565"/>
                    </a:lnTo>
                    <a:lnTo>
                      <a:pt x="1337" y="563"/>
                    </a:lnTo>
                    <a:lnTo>
                      <a:pt x="1337" y="563"/>
                    </a:lnTo>
                    <a:lnTo>
                      <a:pt x="1337" y="563"/>
                    </a:lnTo>
                    <a:lnTo>
                      <a:pt x="1335" y="561"/>
                    </a:lnTo>
                    <a:lnTo>
                      <a:pt x="1335" y="561"/>
                    </a:lnTo>
                    <a:lnTo>
                      <a:pt x="1335" y="561"/>
                    </a:lnTo>
                    <a:lnTo>
                      <a:pt x="1335" y="559"/>
                    </a:lnTo>
                    <a:lnTo>
                      <a:pt x="1335" y="559"/>
                    </a:lnTo>
                    <a:lnTo>
                      <a:pt x="1333" y="559"/>
                    </a:lnTo>
                    <a:lnTo>
                      <a:pt x="1333" y="559"/>
                    </a:lnTo>
                    <a:lnTo>
                      <a:pt x="1333" y="559"/>
                    </a:lnTo>
                    <a:lnTo>
                      <a:pt x="1332" y="559"/>
                    </a:lnTo>
                    <a:lnTo>
                      <a:pt x="1332" y="557"/>
                    </a:lnTo>
                    <a:lnTo>
                      <a:pt x="1330" y="557"/>
                    </a:lnTo>
                    <a:lnTo>
                      <a:pt x="1330" y="556"/>
                    </a:lnTo>
                    <a:lnTo>
                      <a:pt x="1330" y="556"/>
                    </a:lnTo>
                    <a:lnTo>
                      <a:pt x="1330" y="556"/>
                    </a:lnTo>
                    <a:lnTo>
                      <a:pt x="1330" y="554"/>
                    </a:lnTo>
                    <a:lnTo>
                      <a:pt x="1330" y="554"/>
                    </a:lnTo>
                    <a:lnTo>
                      <a:pt x="1330" y="554"/>
                    </a:lnTo>
                    <a:lnTo>
                      <a:pt x="1330" y="554"/>
                    </a:lnTo>
                    <a:lnTo>
                      <a:pt x="1330" y="554"/>
                    </a:lnTo>
                    <a:lnTo>
                      <a:pt x="1330" y="552"/>
                    </a:lnTo>
                    <a:lnTo>
                      <a:pt x="1330" y="552"/>
                    </a:lnTo>
                    <a:lnTo>
                      <a:pt x="1330" y="552"/>
                    </a:lnTo>
                    <a:lnTo>
                      <a:pt x="1332" y="552"/>
                    </a:lnTo>
                    <a:lnTo>
                      <a:pt x="1332" y="552"/>
                    </a:lnTo>
                    <a:lnTo>
                      <a:pt x="1332" y="552"/>
                    </a:lnTo>
                    <a:lnTo>
                      <a:pt x="1332" y="552"/>
                    </a:lnTo>
                    <a:lnTo>
                      <a:pt x="1332" y="550"/>
                    </a:lnTo>
                    <a:lnTo>
                      <a:pt x="1332" y="550"/>
                    </a:lnTo>
                    <a:lnTo>
                      <a:pt x="1332" y="550"/>
                    </a:lnTo>
                    <a:lnTo>
                      <a:pt x="1333" y="550"/>
                    </a:lnTo>
                    <a:lnTo>
                      <a:pt x="1333" y="550"/>
                    </a:lnTo>
                    <a:lnTo>
                      <a:pt x="1333" y="550"/>
                    </a:lnTo>
                    <a:lnTo>
                      <a:pt x="1333" y="550"/>
                    </a:lnTo>
                    <a:lnTo>
                      <a:pt x="1335" y="550"/>
                    </a:lnTo>
                    <a:lnTo>
                      <a:pt x="1335" y="550"/>
                    </a:lnTo>
                    <a:lnTo>
                      <a:pt x="1335" y="550"/>
                    </a:lnTo>
                    <a:lnTo>
                      <a:pt x="1335" y="552"/>
                    </a:lnTo>
                    <a:lnTo>
                      <a:pt x="1337" y="552"/>
                    </a:lnTo>
                    <a:lnTo>
                      <a:pt x="1337" y="552"/>
                    </a:lnTo>
                    <a:lnTo>
                      <a:pt x="1339" y="554"/>
                    </a:lnTo>
                    <a:lnTo>
                      <a:pt x="1339" y="554"/>
                    </a:lnTo>
                    <a:lnTo>
                      <a:pt x="1339" y="554"/>
                    </a:lnTo>
                    <a:lnTo>
                      <a:pt x="1341" y="556"/>
                    </a:lnTo>
                    <a:lnTo>
                      <a:pt x="1342" y="556"/>
                    </a:lnTo>
                    <a:lnTo>
                      <a:pt x="1344" y="556"/>
                    </a:lnTo>
                    <a:lnTo>
                      <a:pt x="1344" y="556"/>
                    </a:lnTo>
                    <a:lnTo>
                      <a:pt x="1344" y="557"/>
                    </a:lnTo>
                    <a:lnTo>
                      <a:pt x="1346" y="557"/>
                    </a:lnTo>
                    <a:lnTo>
                      <a:pt x="1346" y="557"/>
                    </a:lnTo>
                    <a:lnTo>
                      <a:pt x="1346" y="557"/>
                    </a:lnTo>
                    <a:lnTo>
                      <a:pt x="1346" y="557"/>
                    </a:lnTo>
                    <a:lnTo>
                      <a:pt x="1348" y="557"/>
                    </a:lnTo>
                    <a:lnTo>
                      <a:pt x="1348" y="556"/>
                    </a:lnTo>
                    <a:lnTo>
                      <a:pt x="1348" y="556"/>
                    </a:lnTo>
                    <a:lnTo>
                      <a:pt x="1348" y="556"/>
                    </a:lnTo>
                    <a:lnTo>
                      <a:pt x="1348" y="556"/>
                    </a:lnTo>
                    <a:lnTo>
                      <a:pt x="1348" y="554"/>
                    </a:lnTo>
                    <a:lnTo>
                      <a:pt x="1348" y="554"/>
                    </a:lnTo>
                    <a:lnTo>
                      <a:pt x="1348" y="552"/>
                    </a:lnTo>
                    <a:lnTo>
                      <a:pt x="1348" y="552"/>
                    </a:lnTo>
                    <a:lnTo>
                      <a:pt x="1348" y="552"/>
                    </a:lnTo>
                    <a:lnTo>
                      <a:pt x="1348" y="552"/>
                    </a:lnTo>
                    <a:lnTo>
                      <a:pt x="1346" y="552"/>
                    </a:lnTo>
                    <a:lnTo>
                      <a:pt x="1346" y="550"/>
                    </a:lnTo>
                    <a:lnTo>
                      <a:pt x="1346" y="548"/>
                    </a:lnTo>
                    <a:lnTo>
                      <a:pt x="1346" y="548"/>
                    </a:lnTo>
                    <a:lnTo>
                      <a:pt x="1344" y="546"/>
                    </a:lnTo>
                    <a:lnTo>
                      <a:pt x="1344" y="546"/>
                    </a:lnTo>
                    <a:lnTo>
                      <a:pt x="1344" y="545"/>
                    </a:lnTo>
                    <a:lnTo>
                      <a:pt x="1344" y="545"/>
                    </a:lnTo>
                    <a:lnTo>
                      <a:pt x="1344" y="545"/>
                    </a:lnTo>
                    <a:lnTo>
                      <a:pt x="1342" y="545"/>
                    </a:lnTo>
                    <a:lnTo>
                      <a:pt x="1342" y="545"/>
                    </a:lnTo>
                    <a:lnTo>
                      <a:pt x="1342" y="543"/>
                    </a:lnTo>
                    <a:lnTo>
                      <a:pt x="1341" y="543"/>
                    </a:lnTo>
                    <a:lnTo>
                      <a:pt x="1341" y="541"/>
                    </a:lnTo>
                    <a:lnTo>
                      <a:pt x="1341" y="541"/>
                    </a:lnTo>
                    <a:lnTo>
                      <a:pt x="1341" y="539"/>
                    </a:lnTo>
                    <a:lnTo>
                      <a:pt x="1342" y="539"/>
                    </a:lnTo>
                    <a:lnTo>
                      <a:pt x="1342" y="539"/>
                    </a:lnTo>
                    <a:lnTo>
                      <a:pt x="1342" y="537"/>
                    </a:lnTo>
                    <a:lnTo>
                      <a:pt x="1342" y="537"/>
                    </a:lnTo>
                    <a:lnTo>
                      <a:pt x="1342" y="537"/>
                    </a:lnTo>
                    <a:lnTo>
                      <a:pt x="1342" y="537"/>
                    </a:lnTo>
                    <a:lnTo>
                      <a:pt x="1342" y="537"/>
                    </a:lnTo>
                    <a:lnTo>
                      <a:pt x="1342" y="537"/>
                    </a:lnTo>
                    <a:lnTo>
                      <a:pt x="1344" y="537"/>
                    </a:lnTo>
                    <a:lnTo>
                      <a:pt x="1344" y="537"/>
                    </a:lnTo>
                    <a:lnTo>
                      <a:pt x="1344" y="537"/>
                    </a:lnTo>
                    <a:lnTo>
                      <a:pt x="1346" y="537"/>
                    </a:lnTo>
                    <a:lnTo>
                      <a:pt x="1346" y="537"/>
                    </a:lnTo>
                    <a:lnTo>
                      <a:pt x="1346" y="537"/>
                    </a:lnTo>
                    <a:lnTo>
                      <a:pt x="1348" y="537"/>
                    </a:lnTo>
                    <a:lnTo>
                      <a:pt x="1348" y="537"/>
                    </a:lnTo>
                    <a:lnTo>
                      <a:pt x="1348" y="536"/>
                    </a:lnTo>
                    <a:lnTo>
                      <a:pt x="1348" y="536"/>
                    </a:lnTo>
                    <a:lnTo>
                      <a:pt x="1348" y="536"/>
                    </a:lnTo>
                    <a:lnTo>
                      <a:pt x="1348" y="536"/>
                    </a:lnTo>
                    <a:lnTo>
                      <a:pt x="1350" y="536"/>
                    </a:lnTo>
                    <a:lnTo>
                      <a:pt x="1350" y="536"/>
                    </a:lnTo>
                    <a:lnTo>
                      <a:pt x="1350" y="536"/>
                    </a:lnTo>
                    <a:lnTo>
                      <a:pt x="1350" y="536"/>
                    </a:lnTo>
                    <a:lnTo>
                      <a:pt x="1350" y="536"/>
                    </a:lnTo>
                    <a:lnTo>
                      <a:pt x="1350" y="536"/>
                    </a:lnTo>
                    <a:lnTo>
                      <a:pt x="1351" y="534"/>
                    </a:lnTo>
                    <a:lnTo>
                      <a:pt x="1351" y="534"/>
                    </a:lnTo>
                    <a:lnTo>
                      <a:pt x="1351" y="534"/>
                    </a:lnTo>
                    <a:lnTo>
                      <a:pt x="1351" y="534"/>
                    </a:lnTo>
                    <a:lnTo>
                      <a:pt x="1351" y="534"/>
                    </a:lnTo>
                    <a:lnTo>
                      <a:pt x="1351" y="534"/>
                    </a:lnTo>
                    <a:lnTo>
                      <a:pt x="1351" y="532"/>
                    </a:lnTo>
                    <a:lnTo>
                      <a:pt x="1351" y="532"/>
                    </a:lnTo>
                    <a:lnTo>
                      <a:pt x="1351" y="532"/>
                    </a:lnTo>
                    <a:lnTo>
                      <a:pt x="1351" y="532"/>
                    </a:lnTo>
                    <a:lnTo>
                      <a:pt x="1351" y="532"/>
                    </a:lnTo>
                    <a:lnTo>
                      <a:pt x="1351" y="532"/>
                    </a:lnTo>
                    <a:lnTo>
                      <a:pt x="1351" y="530"/>
                    </a:lnTo>
                    <a:lnTo>
                      <a:pt x="1351" y="530"/>
                    </a:lnTo>
                    <a:lnTo>
                      <a:pt x="1351" y="530"/>
                    </a:lnTo>
                    <a:lnTo>
                      <a:pt x="1351" y="530"/>
                    </a:lnTo>
                    <a:lnTo>
                      <a:pt x="1351" y="530"/>
                    </a:lnTo>
                    <a:lnTo>
                      <a:pt x="1351" y="530"/>
                    </a:lnTo>
                    <a:lnTo>
                      <a:pt x="1351" y="530"/>
                    </a:lnTo>
                    <a:lnTo>
                      <a:pt x="1351" y="528"/>
                    </a:lnTo>
                    <a:lnTo>
                      <a:pt x="1350" y="528"/>
                    </a:lnTo>
                    <a:lnTo>
                      <a:pt x="1350" y="528"/>
                    </a:lnTo>
                    <a:lnTo>
                      <a:pt x="1350" y="528"/>
                    </a:lnTo>
                    <a:lnTo>
                      <a:pt x="1350" y="527"/>
                    </a:lnTo>
                    <a:lnTo>
                      <a:pt x="1350" y="527"/>
                    </a:lnTo>
                    <a:lnTo>
                      <a:pt x="1350" y="525"/>
                    </a:lnTo>
                    <a:lnTo>
                      <a:pt x="1350" y="525"/>
                    </a:lnTo>
                    <a:lnTo>
                      <a:pt x="1350" y="525"/>
                    </a:lnTo>
                    <a:lnTo>
                      <a:pt x="1350" y="525"/>
                    </a:lnTo>
                    <a:lnTo>
                      <a:pt x="1350" y="525"/>
                    </a:lnTo>
                    <a:lnTo>
                      <a:pt x="1350" y="523"/>
                    </a:lnTo>
                    <a:lnTo>
                      <a:pt x="1351" y="521"/>
                    </a:lnTo>
                    <a:lnTo>
                      <a:pt x="1351" y="521"/>
                    </a:lnTo>
                    <a:lnTo>
                      <a:pt x="1351" y="521"/>
                    </a:lnTo>
                    <a:lnTo>
                      <a:pt x="1351" y="521"/>
                    </a:lnTo>
                    <a:lnTo>
                      <a:pt x="1351" y="521"/>
                    </a:lnTo>
                    <a:lnTo>
                      <a:pt x="1351" y="521"/>
                    </a:lnTo>
                    <a:lnTo>
                      <a:pt x="1351" y="519"/>
                    </a:lnTo>
                    <a:lnTo>
                      <a:pt x="1351" y="519"/>
                    </a:lnTo>
                    <a:lnTo>
                      <a:pt x="1353" y="519"/>
                    </a:lnTo>
                    <a:lnTo>
                      <a:pt x="1353" y="519"/>
                    </a:lnTo>
                    <a:lnTo>
                      <a:pt x="1353" y="519"/>
                    </a:lnTo>
                    <a:lnTo>
                      <a:pt x="1353" y="519"/>
                    </a:lnTo>
                    <a:lnTo>
                      <a:pt x="1355" y="519"/>
                    </a:lnTo>
                    <a:lnTo>
                      <a:pt x="1355" y="519"/>
                    </a:lnTo>
                    <a:lnTo>
                      <a:pt x="1355" y="519"/>
                    </a:lnTo>
                    <a:lnTo>
                      <a:pt x="1355" y="519"/>
                    </a:lnTo>
                    <a:lnTo>
                      <a:pt x="1357" y="519"/>
                    </a:lnTo>
                    <a:lnTo>
                      <a:pt x="1357" y="519"/>
                    </a:lnTo>
                    <a:lnTo>
                      <a:pt x="1357" y="519"/>
                    </a:lnTo>
                    <a:lnTo>
                      <a:pt x="1357" y="519"/>
                    </a:lnTo>
                    <a:lnTo>
                      <a:pt x="1357" y="519"/>
                    </a:lnTo>
                    <a:lnTo>
                      <a:pt x="1357" y="519"/>
                    </a:lnTo>
                    <a:lnTo>
                      <a:pt x="1359" y="519"/>
                    </a:lnTo>
                    <a:lnTo>
                      <a:pt x="1359" y="519"/>
                    </a:lnTo>
                    <a:lnTo>
                      <a:pt x="1359" y="521"/>
                    </a:lnTo>
                    <a:lnTo>
                      <a:pt x="1360" y="521"/>
                    </a:lnTo>
                    <a:lnTo>
                      <a:pt x="1360" y="521"/>
                    </a:lnTo>
                    <a:lnTo>
                      <a:pt x="1360" y="521"/>
                    </a:lnTo>
                    <a:lnTo>
                      <a:pt x="1360" y="521"/>
                    </a:lnTo>
                    <a:lnTo>
                      <a:pt x="1360" y="521"/>
                    </a:lnTo>
                    <a:lnTo>
                      <a:pt x="1360" y="521"/>
                    </a:lnTo>
                    <a:lnTo>
                      <a:pt x="1360" y="521"/>
                    </a:lnTo>
                    <a:lnTo>
                      <a:pt x="1360" y="521"/>
                    </a:lnTo>
                    <a:lnTo>
                      <a:pt x="1360" y="523"/>
                    </a:lnTo>
                    <a:lnTo>
                      <a:pt x="1360" y="523"/>
                    </a:lnTo>
                    <a:lnTo>
                      <a:pt x="1360" y="523"/>
                    </a:lnTo>
                    <a:lnTo>
                      <a:pt x="1360" y="523"/>
                    </a:lnTo>
                    <a:lnTo>
                      <a:pt x="1360" y="523"/>
                    </a:lnTo>
                    <a:lnTo>
                      <a:pt x="1360" y="523"/>
                    </a:lnTo>
                    <a:lnTo>
                      <a:pt x="1362" y="525"/>
                    </a:lnTo>
                    <a:lnTo>
                      <a:pt x="1364" y="525"/>
                    </a:lnTo>
                    <a:lnTo>
                      <a:pt x="1364" y="525"/>
                    </a:lnTo>
                    <a:lnTo>
                      <a:pt x="1364" y="525"/>
                    </a:lnTo>
                    <a:lnTo>
                      <a:pt x="1366" y="525"/>
                    </a:lnTo>
                    <a:lnTo>
                      <a:pt x="1366" y="525"/>
                    </a:lnTo>
                    <a:lnTo>
                      <a:pt x="1366" y="525"/>
                    </a:lnTo>
                    <a:lnTo>
                      <a:pt x="1366" y="525"/>
                    </a:lnTo>
                    <a:lnTo>
                      <a:pt x="1366" y="525"/>
                    </a:lnTo>
                    <a:lnTo>
                      <a:pt x="1368" y="525"/>
                    </a:lnTo>
                    <a:lnTo>
                      <a:pt x="1368" y="525"/>
                    </a:lnTo>
                    <a:lnTo>
                      <a:pt x="1368" y="525"/>
                    </a:lnTo>
                    <a:lnTo>
                      <a:pt x="1368" y="525"/>
                    </a:lnTo>
                    <a:lnTo>
                      <a:pt x="1370" y="523"/>
                    </a:lnTo>
                    <a:lnTo>
                      <a:pt x="1370" y="523"/>
                    </a:lnTo>
                    <a:lnTo>
                      <a:pt x="1370" y="523"/>
                    </a:lnTo>
                    <a:lnTo>
                      <a:pt x="1370" y="523"/>
                    </a:lnTo>
                    <a:lnTo>
                      <a:pt x="1370" y="523"/>
                    </a:lnTo>
                    <a:lnTo>
                      <a:pt x="1370" y="523"/>
                    </a:lnTo>
                    <a:lnTo>
                      <a:pt x="1371" y="523"/>
                    </a:lnTo>
                    <a:lnTo>
                      <a:pt x="1371" y="523"/>
                    </a:lnTo>
                    <a:lnTo>
                      <a:pt x="1371" y="523"/>
                    </a:lnTo>
                    <a:lnTo>
                      <a:pt x="1373" y="523"/>
                    </a:lnTo>
                    <a:lnTo>
                      <a:pt x="1373" y="523"/>
                    </a:lnTo>
                    <a:lnTo>
                      <a:pt x="1373" y="523"/>
                    </a:lnTo>
                    <a:lnTo>
                      <a:pt x="1373" y="523"/>
                    </a:lnTo>
                    <a:lnTo>
                      <a:pt x="1373" y="523"/>
                    </a:lnTo>
                    <a:lnTo>
                      <a:pt x="1375" y="523"/>
                    </a:lnTo>
                    <a:lnTo>
                      <a:pt x="1375" y="523"/>
                    </a:lnTo>
                    <a:lnTo>
                      <a:pt x="1375" y="523"/>
                    </a:lnTo>
                    <a:lnTo>
                      <a:pt x="1375" y="523"/>
                    </a:lnTo>
                    <a:lnTo>
                      <a:pt x="1375" y="521"/>
                    </a:lnTo>
                    <a:lnTo>
                      <a:pt x="1375" y="521"/>
                    </a:lnTo>
                    <a:lnTo>
                      <a:pt x="1377" y="521"/>
                    </a:lnTo>
                    <a:lnTo>
                      <a:pt x="1377" y="521"/>
                    </a:lnTo>
                    <a:lnTo>
                      <a:pt x="1377" y="521"/>
                    </a:lnTo>
                    <a:lnTo>
                      <a:pt x="1379" y="521"/>
                    </a:lnTo>
                    <a:lnTo>
                      <a:pt x="1379" y="521"/>
                    </a:lnTo>
                    <a:lnTo>
                      <a:pt x="1379" y="521"/>
                    </a:lnTo>
                    <a:lnTo>
                      <a:pt x="1380" y="523"/>
                    </a:lnTo>
                    <a:lnTo>
                      <a:pt x="1380" y="523"/>
                    </a:lnTo>
                    <a:lnTo>
                      <a:pt x="1380" y="523"/>
                    </a:lnTo>
                    <a:lnTo>
                      <a:pt x="1380" y="523"/>
                    </a:lnTo>
                    <a:lnTo>
                      <a:pt x="1380" y="523"/>
                    </a:lnTo>
                    <a:lnTo>
                      <a:pt x="1380" y="523"/>
                    </a:lnTo>
                    <a:lnTo>
                      <a:pt x="1382" y="523"/>
                    </a:lnTo>
                    <a:lnTo>
                      <a:pt x="1382" y="523"/>
                    </a:lnTo>
                    <a:lnTo>
                      <a:pt x="1384" y="523"/>
                    </a:lnTo>
                    <a:lnTo>
                      <a:pt x="1388" y="523"/>
                    </a:lnTo>
                    <a:lnTo>
                      <a:pt x="1388" y="523"/>
                    </a:lnTo>
                    <a:lnTo>
                      <a:pt x="1388" y="523"/>
                    </a:lnTo>
                    <a:lnTo>
                      <a:pt x="1388" y="523"/>
                    </a:lnTo>
                    <a:lnTo>
                      <a:pt x="1389" y="523"/>
                    </a:lnTo>
                    <a:lnTo>
                      <a:pt x="1389" y="521"/>
                    </a:lnTo>
                    <a:lnTo>
                      <a:pt x="1389" y="521"/>
                    </a:lnTo>
                    <a:lnTo>
                      <a:pt x="1389" y="521"/>
                    </a:lnTo>
                    <a:lnTo>
                      <a:pt x="1389" y="521"/>
                    </a:lnTo>
                    <a:lnTo>
                      <a:pt x="1389" y="521"/>
                    </a:lnTo>
                    <a:lnTo>
                      <a:pt x="1391" y="521"/>
                    </a:lnTo>
                    <a:lnTo>
                      <a:pt x="1391" y="521"/>
                    </a:lnTo>
                    <a:lnTo>
                      <a:pt x="1393" y="521"/>
                    </a:lnTo>
                    <a:lnTo>
                      <a:pt x="1393" y="521"/>
                    </a:lnTo>
                    <a:lnTo>
                      <a:pt x="1393" y="521"/>
                    </a:lnTo>
                    <a:lnTo>
                      <a:pt x="1397" y="521"/>
                    </a:lnTo>
                    <a:lnTo>
                      <a:pt x="1397" y="521"/>
                    </a:lnTo>
                    <a:lnTo>
                      <a:pt x="1397" y="521"/>
                    </a:lnTo>
                    <a:lnTo>
                      <a:pt x="1397" y="521"/>
                    </a:lnTo>
                    <a:lnTo>
                      <a:pt x="1397" y="521"/>
                    </a:lnTo>
                    <a:lnTo>
                      <a:pt x="1397" y="521"/>
                    </a:lnTo>
                    <a:lnTo>
                      <a:pt x="1398" y="521"/>
                    </a:lnTo>
                    <a:lnTo>
                      <a:pt x="1398" y="521"/>
                    </a:lnTo>
                    <a:lnTo>
                      <a:pt x="1398" y="521"/>
                    </a:lnTo>
                    <a:lnTo>
                      <a:pt x="1398" y="521"/>
                    </a:lnTo>
                    <a:lnTo>
                      <a:pt x="1398" y="521"/>
                    </a:lnTo>
                    <a:lnTo>
                      <a:pt x="1398" y="521"/>
                    </a:lnTo>
                    <a:lnTo>
                      <a:pt x="1400" y="521"/>
                    </a:lnTo>
                    <a:lnTo>
                      <a:pt x="1400" y="521"/>
                    </a:lnTo>
                    <a:lnTo>
                      <a:pt x="1402" y="523"/>
                    </a:lnTo>
                    <a:lnTo>
                      <a:pt x="1402" y="523"/>
                    </a:lnTo>
                    <a:lnTo>
                      <a:pt x="1402" y="523"/>
                    </a:lnTo>
                    <a:lnTo>
                      <a:pt x="1402" y="523"/>
                    </a:lnTo>
                    <a:lnTo>
                      <a:pt x="1404" y="523"/>
                    </a:lnTo>
                    <a:lnTo>
                      <a:pt x="1404" y="523"/>
                    </a:lnTo>
                    <a:lnTo>
                      <a:pt x="1404" y="523"/>
                    </a:lnTo>
                    <a:lnTo>
                      <a:pt x="1406" y="523"/>
                    </a:lnTo>
                    <a:lnTo>
                      <a:pt x="1406" y="523"/>
                    </a:lnTo>
                    <a:lnTo>
                      <a:pt x="1406" y="523"/>
                    </a:lnTo>
                    <a:lnTo>
                      <a:pt x="1406" y="523"/>
                    </a:lnTo>
                    <a:lnTo>
                      <a:pt x="1407" y="523"/>
                    </a:lnTo>
                    <a:lnTo>
                      <a:pt x="1407" y="523"/>
                    </a:lnTo>
                    <a:lnTo>
                      <a:pt x="1407" y="523"/>
                    </a:lnTo>
                    <a:lnTo>
                      <a:pt x="1407" y="523"/>
                    </a:lnTo>
                    <a:lnTo>
                      <a:pt x="1409" y="521"/>
                    </a:lnTo>
                    <a:lnTo>
                      <a:pt x="1409" y="521"/>
                    </a:lnTo>
                    <a:lnTo>
                      <a:pt x="1411" y="521"/>
                    </a:lnTo>
                    <a:lnTo>
                      <a:pt x="1411" y="521"/>
                    </a:lnTo>
                    <a:lnTo>
                      <a:pt x="1413" y="523"/>
                    </a:lnTo>
                    <a:lnTo>
                      <a:pt x="1413" y="523"/>
                    </a:lnTo>
                    <a:lnTo>
                      <a:pt x="1413" y="523"/>
                    </a:lnTo>
                    <a:lnTo>
                      <a:pt x="1413" y="523"/>
                    </a:lnTo>
                    <a:lnTo>
                      <a:pt x="1415" y="525"/>
                    </a:lnTo>
                    <a:lnTo>
                      <a:pt x="1415" y="525"/>
                    </a:lnTo>
                    <a:lnTo>
                      <a:pt x="1415" y="525"/>
                    </a:lnTo>
                    <a:lnTo>
                      <a:pt x="1415" y="525"/>
                    </a:lnTo>
                    <a:lnTo>
                      <a:pt x="1415" y="525"/>
                    </a:lnTo>
                    <a:lnTo>
                      <a:pt x="1415" y="525"/>
                    </a:lnTo>
                    <a:lnTo>
                      <a:pt x="1417" y="527"/>
                    </a:lnTo>
                    <a:lnTo>
                      <a:pt x="1418" y="528"/>
                    </a:lnTo>
                    <a:lnTo>
                      <a:pt x="1418" y="528"/>
                    </a:lnTo>
                    <a:lnTo>
                      <a:pt x="1418" y="528"/>
                    </a:lnTo>
                    <a:lnTo>
                      <a:pt x="1420" y="528"/>
                    </a:lnTo>
                    <a:lnTo>
                      <a:pt x="1420" y="528"/>
                    </a:lnTo>
                    <a:lnTo>
                      <a:pt x="1420" y="528"/>
                    </a:lnTo>
                    <a:lnTo>
                      <a:pt x="1420" y="528"/>
                    </a:lnTo>
                    <a:lnTo>
                      <a:pt x="1420" y="528"/>
                    </a:lnTo>
                    <a:lnTo>
                      <a:pt x="1422" y="528"/>
                    </a:lnTo>
                    <a:lnTo>
                      <a:pt x="1422" y="528"/>
                    </a:lnTo>
                    <a:lnTo>
                      <a:pt x="1422" y="528"/>
                    </a:lnTo>
                    <a:lnTo>
                      <a:pt x="1422" y="528"/>
                    </a:lnTo>
                    <a:lnTo>
                      <a:pt x="1422" y="528"/>
                    </a:lnTo>
                    <a:lnTo>
                      <a:pt x="1424" y="528"/>
                    </a:lnTo>
                    <a:lnTo>
                      <a:pt x="1424" y="528"/>
                    </a:lnTo>
                    <a:lnTo>
                      <a:pt x="1424" y="528"/>
                    </a:lnTo>
                    <a:lnTo>
                      <a:pt x="1424" y="528"/>
                    </a:lnTo>
                    <a:lnTo>
                      <a:pt x="1426" y="528"/>
                    </a:lnTo>
                    <a:lnTo>
                      <a:pt x="1426" y="528"/>
                    </a:lnTo>
                    <a:lnTo>
                      <a:pt x="1426" y="530"/>
                    </a:lnTo>
                    <a:lnTo>
                      <a:pt x="1426" y="530"/>
                    </a:lnTo>
                    <a:lnTo>
                      <a:pt x="1427" y="530"/>
                    </a:lnTo>
                    <a:lnTo>
                      <a:pt x="1427" y="530"/>
                    </a:lnTo>
                    <a:lnTo>
                      <a:pt x="1427" y="530"/>
                    </a:lnTo>
                    <a:lnTo>
                      <a:pt x="1427" y="530"/>
                    </a:lnTo>
                    <a:lnTo>
                      <a:pt x="1427" y="532"/>
                    </a:lnTo>
                    <a:lnTo>
                      <a:pt x="1427" y="532"/>
                    </a:lnTo>
                    <a:lnTo>
                      <a:pt x="1429" y="534"/>
                    </a:lnTo>
                    <a:lnTo>
                      <a:pt x="1429" y="534"/>
                    </a:lnTo>
                    <a:lnTo>
                      <a:pt x="1429" y="534"/>
                    </a:lnTo>
                    <a:lnTo>
                      <a:pt x="1429" y="534"/>
                    </a:lnTo>
                    <a:lnTo>
                      <a:pt x="1429" y="534"/>
                    </a:lnTo>
                    <a:lnTo>
                      <a:pt x="1429" y="534"/>
                    </a:lnTo>
                    <a:lnTo>
                      <a:pt x="1431" y="536"/>
                    </a:lnTo>
                    <a:lnTo>
                      <a:pt x="1431" y="536"/>
                    </a:lnTo>
                    <a:lnTo>
                      <a:pt x="1431" y="536"/>
                    </a:lnTo>
                    <a:lnTo>
                      <a:pt x="1431" y="536"/>
                    </a:lnTo>
                    <a:lnTo>
                      <a:pt x="1433" y="536"/>
                    </a:lnTo>
                    <a:lnTo>
                      <a:pt x="1433" y="536"/>
                    </a:lnTo>
                    <a:lnTo>
                      <a:pt x="1435" y="536"/>
                    </a:lnTo>
                    <a:lnTo>
                      <a:pt x="1435" y="536"/>
                    </a:lnTo>
                    <a:lnTo>
                      <a:pt x="1436" y="537"/>
                    </a:lnTo>
                    <a:lnTo>
                      <a:pt x="1436" y="537"/>
                    </a:lnTo>
                    <a:lnTo>
                      <a:pt x="1438" y="537"/>
                    </a:lnTo>
                    <a:lnTo>
                      <a:pt x="1438" y="537"/>
                    </a:lnTo>
                    <a:lnTo>
                      <a:pt x="1438" y="537"/>
                    </a:lnTo>
                    <a:lnTo>
                      <a:pt x="1438" y="537"/>
                    </a:lnTo>
                    <a:lnTo>
                      <a:pt x="1438" y="537"/>
                    </a:lnTo>
                    <a:lnTo>
                      <a:pt x="1440" y="539"/>
                    </a:lnTo>
                    <a:lnTo>
                      <a:pt x="1440" y="539"/>
                    </a:lnTo>
                    <a:lnTo>
                      <a:pt x="1440" y="539"/>
                    </a:lnTo>
                    <a:lnTo>
                      <a:pt x="1440" y="539"/>
                    </a:lnTo>
                    <a:lnTo>
                      <a:pt x="1440" y="541"/>
                    </a:lnTo>
                    <a:lnTo>
                      <a:pt x="1442" y="541"/>
                    </a:lnTo>
                    <a:lnTo>
                      <a:pt x="1442" y="541"/>
                    </a:lnTo>
                    <a:lnTo>
                      <a:pt x="1442" y="541"/>
                    </a:lnTo>
                    <a:lnTo>
                      <a:pt x="1444" y="543"/>
                    </a:lnTo>
                    <a:lnTo>
                      <a:pt x="1444" y="543"/>
                    </a:lnTo>
                    <a:lnTo>
                      <a:pt x="1444" y="543"/>
                    </a:lnTo>
                    <a:lnTo>
                      <a:pt x="1445" y="543"/>
                    </a:lnTo>
                    <a:lnTo>
                      <a:pt x="1445" y="543"/>
                    </a:lnTo>
                    <a:lnTo>
                      <a:pt x="1447" y="543"/>
                    </a:lnTo>
                    <a:lnTo>
                      <a:pt x="1447" y="545"/>
                    </a:lnTo>
                    <a:lnTo>
                      <a:pt x="1447" y="545"/>
                    </a:lnTo>
                    <a:lnTo>
                      <a:pt x="1449" y="545"/>
                    </a:lnTo>
                    <a:lnTo>
                      <a:pt x="1449" y="545"/>
                    </a:lnTo>
                    <a:lnTo>
                      <a:pt x="1449" y="545"/>
                    </a:lnTo>
                    <a:lnTo>
                      <a:pt x="1451" y="545"/>
                    </a:lnTo>
                    <a:lnTo>
                      <a:pt x="1451" y="545"/>
                    </a:lnTo>
                    <a:lnTo>
                      <a:pt x="1451" y="545"/>
                    </a:lnTo>
                    <a:lnTo>
                      <a:pt x="1453" y="545"/>
                    </a:lnTo>
                    <a:lnTo>
                      <a:pt x="1453" y="545"/>
                    </a:lnTo>
                    <a:lnTo>
                      <a:pt x="1453" y="545"/>
                    </a:lnTo>
                    <a:lnTo>
                      <a:pt x="1453" y="545"/>
                    </a:lnTo>
                    <a:lnTo>
                      <a:pt x="1453" y="546"/>
                    </a:lnTo>
                    <a:lnTo>
                      <a:pt x="1453" y="546"/>
                    </a:lnTo>
                    <a:lnTo>
                      <a:pt x="1453" y="548"/>
                    </a:lnTo>
                    <a:lnTo>
                      <a:pt x="1453" y="548"/>
                    </a:lnTo>
                    <a:lnTo>
                      <a:pt x="1453" y="548"/>
                    </a:lnTo>
                    <a:lnTo>
                      <a:pt x="1453" y="550"/>
                    </a:lnTo>
                    <a:lnTo>
                      <a:pt x="1455" y="550"/>
                    </a:lnTo>
                    <a:lnTo>
                      <a:pt x="1456" y="552"/>
                    </a:lnTo>
                    <a:lnTo>
                      <a:pt x="1456" y="552"/>
                    </a:lnTo>
                    <a:lnTo>
                      <a:pt x="1458" y="554"/>
                    </a:lnTo>
                    <a:lnTo>
                      <a:pt x="1458" y="554"/>
                    </a:lnTo>
                    <a:lnTo>
                      <a:pt x="1460" y="554"/>
                    </a:lnTo>
                    <a:lnTo>
                      <a:pt x="1460" y="554"/>
                    </a:lnTo>
                    <a:lnTo>
                      <a:pt x="1462" y="556"/>
                    </a:lnTo>
                    <a:lnTo>
                      <a:pt x="1464" y="556"/>
                    </a:lnTo>
                    <a:lnTo>
                      <a:pt x="1464" y="556"/>
                    </a:lnTo>
                    <a:lnTo>
                      <a:pt x="1464" y="556"/>
                    </a:lnTo>
                    <a:lnTo>
                      <a:pt x="1465" y="556"/>
                    </a:lnTo>
                    <a:lnTo>
                      <a:pt x="1465" y="556"/>
                    </a:lnTo>
                    <a:lnTo>
                      <a:pt x="1467" y="556"/>
                    </a:lnTo>
                    <a:lnTo>
                      <a:pt x="1467" y="557"/>
                    </a:lnTo>
                    <a:lnTo>
                      <a:pt x="1467" y="557"/>
                    </a:lnTo>
                    <a:lnTo>
                      <a:pt x="1467" y="557"/>
                    </a:lnTo>
                    <a:lnTo>
                      <a:pt x="1469" y="557"/>
                    </a:lnTo>
                    <a:lnTo>
                      <a:pt x="1469" y="559"/>
                    </a:lnTo>
                    <a:lnTo>
                      <a:pt x="1469" y="559"/>
                    </a:lnTo>
                    <a:lnTo>
                      <a:pt x="1471" y="561"/>
                    </a:lnTo>
                    <a:lnTo>
                      <a:pt x="1471" y="561"/>
                    </a:lnTo>
                    <a:lnTo>
                      <a:pt x="1471" y="561"/>
                    </a:lnTo>
                    <a:lnTo>
                      <a:pt x="1471" y="563"/>
                    </a:lnTo>
                    <a:lnTo>
                      <a:pt x="1471" y="563"/>
                    </a:lnTo>
                    <a:lnTo>
                      <a:pt x="1473" y="565"/>
                    </a:lnTo>
                    <a:lnTo>
                      <a:pt x="1473" y="565"/>
                    </a:lnTo>
                    <a:lnTo>
                      <a:pt x="1473" y="565"/>
                    </a:lnTo>
                    <a:lnTo>
                      <a:pt x="1474" y="565"/>
                    </a:lnTo>
                    <a:lnTo>
                      <a:pt x="1474" y="565"/>
                    </a:lnTo>
                    <a:lnTo>
                      <a:pt x="1474" y="566"/>
                    </a:lnTo>
                    <a:lnTo>
                      <a:pt x="1476" y="566"/>
                    </a:lnTo>
                    <a:lnTo>
                      <a:pt x="1476" y="566"/>
                    </a:lnTo>
                    <a:lnTo>
                      <a:pt x="1476" y="566"/>
                    </a:lnTo>
                    <a:lnTo>
                      <a:pt x="1476" y="566"/>
                    </a:lnTo>
                    <a:lnTo>
                      <a:pt x="1476" y="566"/>
                    </a:lnTo>
                    <a:lnTo>
                      <a:pt x="1476" y="566"/>
                    </a:lnTo>
                    <a:lnTo>
                      <a:pt x="1478" y="566"/>
                    </a:lnTo>
                    <a:lnTo>
                      <a:pt x="1478" y="566"/>
                    </a:lnTo>
                    <a:lnTo>
                      <a:pt x="1480" y="566"/>
                    </a:lnTo>
                    <a:lnTo>
                      <a:pt x="1480" y="568"/>
                    </a:lnTo>
                    <a:lnTo>
                      <a:pt x="1480" y="568"/>
                    </a:lnTo>
                    <a:lnTo>
                      <a:pt x="1480" y="568"/>
                    </a:lnTo>
                    <a:lnTo>
                      <a:pt x="1482" y="568"/>
                    </a:lnTo>
                    <a:lnTo>
                      <a:pt x="1482" y="568"/>
                    </a:lnTo>
                    <a:lnTo>
                      <a:pt x="1483" y="570"/>
                    </a:lnTo>
                    <a:lnTo>
                      <a:pt x="1483" y="570"/>
                    </a:lnTo>
                    <a:lnTo>
                      <a:pt x="1485" y="570"/>
                    </a:lnTo>
                    <a:lnTo>
                      <a:pt x="1485" y="568"/>
                    </a:lnTo>
                    <a:lnTo>
                      <a:pt x="1485" y="568"/>
                    </a:lnTo>
                    <a:lnTo>
                      <a:pt x="1485" y="568"/>
                    </a:lnTo>
                    <a:lnTo>
                      <a:pt x="1485" y="568"/>
                    </a:lnTo>
                    <a:lnTo>
                      <a:pt x="1487" y="568"/>
                    </a:lnTo>
                    <a:lnTo>
                      <a:pt x="1487" y="568"/>
                    </a:lnTo>
                    <a:lnTo>
                      <a:pt x="1487" y="568"/>
                    </a:lnTo>
                    <a:lnTo>
                      <a:pt x="1489" y="568"/>
                    </a:lnTo>
                    <a:lnTo>
                      <a:pt x="1489" y="568"/>
                    </a:lnTo>
                    <a:lnTo>
                      <a:pt x="1489" y="568"/>
                    </a:lnTo>
                    <a:lnTo>
                      <a:pt x="1489" y="566"/>
                    </a:lnTo>
                    <a:lnTo>
                      <a:pt x="1491" y="566"/>
                    </a:lnTo>
                    <a:lnTo>
                      <a:pt x="1491" y="566"/>
                    </a:lnTo>
                    <a:lnTo>
                      <a:pt x="1493" y="565"/>
                    </a:lnTo>
                    <a:lnTo>
                      <a:pt x="1493" y="563"/>
                    </a:lnTo>
                    <a:lnTo>
                      <a:pt x="1494" y="563"/>
                    </a:lnTo>
                    <a:lnTo>
                      <a:pt x="1494" y="561"/>
                    </a:lnTo>
                    <a:lnTo>
                      <a:pt x="1496" y="561"/>
                    </a:lnTo>
                    <a:lnTo>
                      <a:pt x="1496" y="561"/>
                    </a:lnTo>
                    <a:lnTo>
                      <a:pt x="1496" y="561"/>
                    </a:lnTo>
                    <a:lnTo>
                      <a:pt x="1496" y="561"/>
                    </a:lnTo>
                    <a:lnTo>
                      <a:pt x="1496" y="559"/>
                    </a:lnTo>
                    <a:lnTo>
                      <a:pt x="1498" y="559"/>
                    </a:lnTo>
                    <a:lnTo>
                      <a:pt x="1498" y="557"/>
                    </a:lnTo>
                    <a:lnTo>
                      <a:pt x="1498" y="557"/>
                    </a:lnTo>
                    <a:lnTo>
                      <a:pt x="1498" y="557"/>
                    </a:lnTo>
                    <a:lnTo>
                      <a:pt x="1498" y="557"/>
                    </a:lnTo>
                    <a:lnTo>
                      <a:pt x="1500" y="557"/>
                    </a:lnTo>
                    <a:lnTo>
                      <a:pt x="1500" y="557"/>
                    </a:lnTo>
                    <a:lnTo>
                      <a:pt x="1500" y="556"/>
                    </a:lnTo>
                    <a:lnTo>
                      <a:pt x="1500" y="556"/>
                    </a:lnTo>
                    <a:lnTo>
                      <a:pt x="1500" y="556"/>
                    </a:lnTo>
                    <a:lnTo>
                      <a:pt x="1500" y="556"/>
                    </a:lnTo>
                    <a:lnTo>
                      <a:pt x="1502" y="554"/>
                    </a:lnTo>
                    <a:lnTo>
                      <a:pt x="1502" y="554"/>
                    </a:lnTo>
                    <a:lnTo>
                      <a:pt x="1502" y="554"/>
                    </a:lnTo>
                    <a:lnTo>
                      <a:pt x="1503" y="554"/>
                    </a:lnTo>
                    <a:lnTo>
                      <a:pt x="1505" y="554"/>
                    </a:lnTo>
                    <a:lnTo>
                      <a:pt x="1505" y="554"/>
                    </a:lnTo>
                    <a:lnTo>
                      <a:pt x="1505" y="552"/>
                    </a:lnTo>
                    <a:lnTo>
                      <a:pt x="1505" y="552"/>
                    </a:lnTo>
                    <a:lnTo>
                      <a:pt x="1507" y="552"/>
                    </a:lnTo>
                    <a:lnTo>
                      <a:pt x="1507" y="552"/>
                    </a:lnTo>
                    <a:lnTo>
                      <a:pt x="1507" y="552"/>
                    </a:lnTo>
                    <a:lnTo>
                      <a:pt x="1507" y="552"/>
                    </a:lnTo>
                    <a:lnTo>
                      <a:pt x="1507" y="550"/>
                    </a:lnTo>
                    <a:lnTo>
                      <a:pt x="1507" y="550"/>
                    </a:lnTo>
                    <a:lnTo>
                      <a:pt x="1507" y="550"/>
                    </a:lnTo>
                    <a:lnTo>
                      <a:pt x="1507" y="550"/>
                    </a:lnTo>
                    <a:lnTo>
                      <a:pt x="1507" y="548"/>
                    </a:lnTo>
                    <a:lnTo>
                      <a:pt x="1507" y="548"/>
                    </a:lnTo>
                    <a:lnTo>
                      <a:pt x="1509" y="548"/>
                    </a:lnTo>
                    <a:lnTo>
                      <a:pt x="1509" y="546"/>
                    </a:lnTo>
                    <a:lnTo>
                      <a:pt x="1509" y="546"/>
                    </a:lnTo>
                    <a:lnTo>
                      <a:pt x="1509" y="546"/>
                    </a:lnTo>
                    <a:lnTo>
                      <a:pt x="1509" y="546"/>
                    </a:lnTo>
                    <a:lnTo>
                      <a:pt x="1509" y="545"/>
                    </a:lnTo>
                    <a:lnTo>
                      <a:pt x="1509" y="545"/>
                    </a:lnTo>
                    <a:lnTo>
                      <a:pt x="1509" y="545"/>
                    </a:lnTo>
                    <a:lnTo>
                      <a:pt x="1509" y="545"/>
                    </a:lnTo>
                    <a:lnTo>
                      <a:pt x="1511" y="545"/>
                    </a:lnTo>
                    <a:lnTo>
                      <a:pt x="1511" y="546"/>
                    </a:lnTo>
                    <a:lnTo>
                      <a:pt x="1511" y="546"/>
                    </a:lnTo>
                    <a:lnTo>
                      <a:pt x="1511" y="546"/>
                    </a:lnTo>
                    <a:lnTo>
                      <a:pt x="1512" y="546"/>
                    </a:lnTo>
                    <a:lnTo>
                      <a:pt x="1512" y="546"/>
                    </a:lnTo>
                    <a:lnTo>
                      <a:pt x="1514" y="548"/>
                    </a:lnTo>
                    <a:lnTo>
                      <a:pt x="1514" y="548"/>
                    </a:lnTo>
                    <a:lnTo>
                      <a:pt x="1516" y="546"/>
                    </a:lnTo>
                    <a:lnTo>
                      <a:pt x="1518" y="546"/>
                    </a:lnTo>
                    <a:lnTo>
                      <a:pt x="1518" y="546"/>
                    </a:lnTo>
                    <a:lnTo>
                      <a:pt x="1518" y="546"/>
                    </a:lnTo>
                    <a:lnTo>
                      <a:pt x="1518" y="546"/>
                    </a:lnTo>
                    <a:lnTo>
                      <a:pt x="1520" y="545"/>
                    </a:lnTo>
                    <a:lnTo>
                      <a:pt x="1520" y="545"/>
                    </a:lnTo>
                    <a:lnTo>
                      <a:pt x="1520" y="545"/>
                    </a:lnTo>
                    <a:lnTo>
                      <a:pt x="1521" y="545"/>
                    </a:lnTo>
                    <a:lnTo>
                      <a:pt x="1521" y="545"/>
                    </a:lnTo>
                    <a:lnTo>
                      <a:pt x="1523" y="545"/>
                    </a:lnTo>
                    <a:lnTo>
                      <a:pt x="1523" y="545"/>
                    </a:lnTo>
                    <a:lnTo>
                      <a:pt x="1523" y="545"/>
                    </a:lnTo>
                    <a:lnTo>
                      <a:pt x="1523" y="545"/>
                    </a:lnTo>
                    <a:lnTo>
                      <a:pt x="1525" y="545"/>
                    </a:lnTo>
                    <a:lnTo>
                      <a:pt x="1527" y="545"/>
                    </a:lnTo>
                    <a:lnTo>
                      <a:pt x="1527" y="545"/>
                    </a:lnTo>
                    <a:lnTo>
                      <a:pt x="1527" y="543"/>
                    </a:lnTo>
                    <a:lnTo>
                      <a:pt x="1527" y="543"/>
                    </a:lnTo>
                    <a:lnTo>
                      <a:pt x="1527" y="543"/>
                    </a:lnTo>
                    <a:lnTo>
                      <a:pt x="1527" y="543"/>
                    </a:lnTo>
                    <a:lnTo>
                      <a:pt x="1527" y="543"/>
                    </a:lnTo>
                    <a:lnTo>
                      <a:pt x="1527" y="543"/>
                    </a:lnTo>
                    <a:lnTo>
                      <a:pt x="1529" y="541"/>
                    </a:lnTo>
                    <a:lnTo>
                      <a:pt x="1529" y="541"/>
                    </a:lnTo>
                    <a:lnTo>
                      <a:pt x="1529" y="541"/>
                    </a:lnTo>
                    <a:lnTo>
                      <a:pt x="1529" y="541"/>
                    </a:lnTo>
                    <a:lnTo>
                      <a:pt x="1530" y="541"/>
                    </a:lnTo>
                    <a:lnTo>
                      <a:pt x="1530" y="541"/>
                    </a:lnTo>
                    <a:lnTo>
                      <a:pt x="1530" y="543"/>
                    </a:lnTo>
                    <a:lnTo>
                      <a:pt x="1532" y="543"/>
                    </a:lnTo>
                    <a:lnTo>
                      <a:pt x="1534" y="543"/>
                    </a:lnTo>
                    <a:lnTo>
                      <a:pt x="1534" y="543"/>
                    </a:lnTo>
                    <a:lnTo>
                      <a:pt x="1536" y="543"/>
                    </a:lnTo>
                    <a:lnTo>
                      <a:pt x="1536" y="543"/>
                    </a:lnTo>
                    <a:lnTo>
                      <a:pt x="1536" y="543"/>
                    </a:lnTo>
                    <a:lnTo>
                      <a:pt x="1538" y="543"/>
                    </a:lnTo>
                    <a:lnTo>
                      <a:pt x="1538" y="543"/>
                    </a:lnTo>
                    <a:lnTo>
                      <a:pt x="1538" y="543"/>
                    </a:lnTo>
                    <a:lnTo>
                      <a:pt x="1538" y="543"/>
                    </a:lnTo>
                    <a:lnTo>
                      <a:pt x="1540" y="541"/>
                    </a:lnTo>
                    <a:lnTo>
                      <a:pt x="1540" y="541"/>
                    </a:lnTo>
                    <a:lnTo>
                      <a:pt x="1540" y="541"/>
                    </a:lnTo>
                    <a:lnTo>
                      <a:pt x="1540" y="541"/>
                    </a:lnTo>
                    <a:lnTo>
                      <a:pt x="1541" y="539"/>
                    </a:lnTo>
                    <a:lnTo>
                      <a:pt x="1543" y="539"/>
                    </a:lnTo>
                    <a:lnTo>
                      <a:pt x="1543" y="539"/>
                    </a:lnTo>
                    <a:lnTo>
                      <a:pt x="1545" y="539"/>
                    </a:lnTo>
                    <a:lnTo>
                      <a:pt x="1545" y="539"/>
                    </a:lnTo>
                    <a:lnTo>
                      <a:pt x="1547" y="539"/>
                    </a:lnTo>
                    <a:lnTo>
                      <a:pt x="1547" y="539"/>
                    </a:lnTo>
                    <a:lnTo>
                      <a:pt x="1550" y="539"/>
                    </a:lnTo>
                    <a:lnTo>
                      <a:pt x="1550" y="539"/>
                    </a:lnTo>
                    <a:lnTo>
                      <a:pt x="1550" y="539"/>
                    </a:lnTo>
                    <a:lnTo>
                      <a:pt x="1552" y="539"/>
                    </a:lnTo>
                    <a:lnTo>
                      <a:pt x="1552" y="539"/>
                    </a:lnTo>
                    <a:lnTo>
                      <a:pt x="1554" y="539"/>
                    </a:lnTo>
                    <a:lnTo>
                      <a:pt x="1554" y="537"/>
                    </a:lnTo>
                    <a:lnTo>
                      <a:pt x="1556" y="536"/>
                    </a:lnTo>
                    <a:lnTo>
                      <a:pt x="1556" y="536"/>
                    </a:lnTo>
                    <a:lnTo>
                      <a:pt x="1558" y="536"/>
                    </a:lnTo>
                    <a:lnTo>
                      <a:pt x="1558" y="536"/>
                    </a:lnTo>
                    <a:lnTo>
                      <a:pt x="1558" y="536"/>
                    </a:lnTo>
                    <a:lnTo>
                      <a:pt x="1559" y="534"/>
                    </a:lnTo>
                    <a:lnTo>
                      <a:pt x="1559" y="534"/>
                    </a:lnTo>
                    <a:lnTo>
                      <a:pt x="1559" y="534"/>
                    </a:lnTo>
                    <a:lnTo>
                      <a:pt x="1559" y="534"/>
                    </a:lnTo>
                    <a:lnTo>
                      <a:pt x="1559" y="534"/>
                    </a:lnTo>
                    <a:lnTo>
                      <a:pt x="1561" y="532"/>
                    </a:lnTo>
                    <a:lnTo>
                      <a:pt x="1561" y="532"/>
                    </a:lnTo>
                    <a:lnTo>
                      <a:pt x="1561" y="532"/>
                    </a:lnTo>
                    <a:lnTo>
                      <a:pt x="1563" y="532"/>
                    </a:lnTo>
                    <a:lnTo>
                      <a:pt x="1563" y="532"/>
                    </a:lnTo>
                    <a:lnTo>
                      <a:pt x="1563" y="532"/>
                    </a:lnTo>
                    <a:lnTo>
                      <a:pt x="1563" y="530"/>
                    </a:lnTo>
                    <a:lnTo>
                      <a:pt x="1563" y="530"/>
                    </a:lnTo>
                    <a:lnTo>
                      <a:pt x="1563" y="530"/>
                    </a:lnTo>
                    <a:lnTo>
                      <a:pt x="1561" y="530"/>
                    </a:lnTo>
                    <a:lnTo>
                      <a:pt x="1561" y="528"/>
                    </a:lnTo>
                    <a:lnTo>
                      <a:pt x="1561" y="528"/>
                    </a:lnTo>
                    <a:lnTo>
                      <a:pt x="1561" y="528"/>
                    </a:lnTo>
                    <a:lnTo>
                      <a:pt x="1559" y="528"/>
                    </a:lnTo>
                    <a:lnTo>
                      <a:pt x="1559" y="527"/>
                    </a:lnTo>
                    <a:lnTo>
                      <a:pt x="1559" y="527"/>
                    </a:lnTo>
                    <a:lnTo>
                      <a:pt x="1559" y="527"/>
                    </a:lnTo>
                    <a:lnTo>
                      <a:pt x="1559" y="527"/>
                    </a:lnTo>
                    <a:lnTo>
                      <a:pt x="1559" y="527"/>
                    </a:lnTo>
                    <a:lnTo>
                      <a:pt x="1559" y="525"/>
                    </a:lnTo>
                    <a:lnTo>
                      <a:pt x="1559" y="525"/>
                    </a:lnTo>
                    <a:lnTo>
                      <a:pt x="1559" y="523"/>
                    </a:lnTo>
                    <a:lnTo>
                      <a:pt x="1561" y="523"/>
                    </a:lnTo>
                    <a:lnTo>
                      <a:pt x="1561" y="523"/>
                    </a:lnTo>
                    <a:lnTo>
                      <a:pt x="1561" y="523"/>
                    </a:lnTo>
                    <a:lnTo>
                      <a:pt x="1561" y="523"/>
                    </a:lnTo>
                    <a:lnTo>
                      <a:pt x="1561" y="523"/>
                    </a:lnTo>
                    <a:lnTo>
                      <a:pt x="1563" y="521"/>
                    </a:lnTo>
                    <a:lnTo>
                      <a:pt x="1563" y="521"/>
                    </a:lnTo>
                    <a:lnTo>
                      <a:pt x="1563" y="521"/>
                    </a:lnTo>
                    <a:lnTo>
                      <a:pt x="1563" y="521"/>
                    </a:lnTo>
                    <a:lnTo>
                      <a:pt x="1563" y="521"/>
                    </a:lnTo>
                    <a:lnTo>
                      <a:pt x="1565" y="521"/>
                    </a:lnTo>
                    <a:lnTo>
                      <a:pt x="1565" y="521"/>
                    </a:lnTo>
                    <a:lnTo>
                      <a:pt x="1565" y="519"/>
                    </a:lnTo>
                    <a:lnTo>
                      <a:pt x="1565" y="519"/>
                    </a:lnTo>
                    <a:lnTo>
                      <a:pt x="1567" y="519"/>
                    </a:lnTo>
                    <a:lnTo>
                      <a:pt x="1567" y="518"/>
                    </a:lnTo>
                    <a:lnTo>
                      <a:pt x="1567" y="518"/>
                    </a:lnTo>
                    <a:lnTo>
                      <a:pt x="1567" y="518"/>
                    </a:lnTo>
                    <a:lnTo>
                      <a:pt x="1567" y="518"/>
                    </a:lnTo>
                    <a:lnTo>
                      <a:pt x="1567" y="518"/>
                    </a:lnTo>
                    <a:lnTo>
                      <a:pt x="1567" y="516"/>
                    </a:lnTo>
                    <a:lnTo>
                      <a:pt x="1568" y="514"/>
                    </a:lnTo>
                    <a:lnTo>
                      <a:pt x="1568" y="512"/>
                    </a:lnTo>
                    <a:lnTo>
                      <a:pt x="1568" y="512"/>
                    </a:lnTo>
                    <a:lnTo>
                      <a:pt x="1568" y="512"/>
                    </a:lnTo>
                    <a:lnTo>
                      <a:pt x="1568" y="512"/>
                    </a:lnTo>
                    <a:lnTo>
                      <a:pt x="1568" y="512"/>
                    </a:lnTo>
                    <a:lnTo>
                      <a:pt x="1568" y="512"/>
                    </a:lnTo>
                    <a:lnTo>
                      <a:pt x="1568" y="512"/>
                    </a:lnTo>
                    <a:lnTo>
                      <a:pt x="1570" y="510"/>
                    </a:lnTo>
                    <a:lnTo>
                      <a:pt x="1572" y="510"/>
                    </a:lnTo>
                    <a:lnTo>
                      <a:pt x="1572" y="510"/>
                    </a:lnTo>
                    <a:lnTo>
                      <a:pt x="1572" y="510"/>
                    </a:lnTo>
                    <a:lnTo>
                      <a:pt x="1574" y="510"/>
                    </a:lnTo>
                    <a:lnTo>
                      <a:pt x="1574" y="509"/>
                    </a:lnTo>
                    <a:lnTo>
                      <a:pt x="1574" y="509"/>
                    </a:lnTo>
                    <a:lnTo>
                      <a:pt x="1574" y="509"/>
                    </a:lnTo>
                    <a:lnTo>
                      <a:pt x="1574" y="509"/>
                    </a:lnTo>
                    <a:lnTo>
                      <a:pt x="1574" y="509"/>
                    </a:lnTo>
                    <a:lnTo>
                      <a:pt x="1574" y="509"/>
                    </a:lnTo>
                    <a:lnTo>
                      <a:pt x="1574" y="507"/>
                    </a:lnTo>
                    <a:lnTo>
                      <a:pt x="1574" y="507"/>
                    </a:lnTo>
                    <a:lnTo>
                      <a:pt x="1574" y="507"/>
                    </a:lnTo>
                    <a:lnTo>
                      <a:pt x="1574" y="507"/>
                    </a:lnTo>
                    <a:lnTo>
                      <a:pt x="1576" y="505"/>
                    </a:lnTo>
                    <a:lnTo>
                      <a:pt x="1576" y="505"/>
                    </a:lnTo>
                    <a:lnTo>
                      <a:pt x="1576" y="505"/>
                    </a:lnTo>
                    <a:lnTo>
                      <a:pt x="1576" y="505"/>
                    </a:lnTo>
                    <a:lnTo>
                      <a:pt x="1576" y="505"/>
                    </a:lnTo>
                    <a:lnTo>
                      <a:pt x="1576" y="505"/>
                    </a:lnTo>
                    <a:lnTo>
                      <a:pt x="1578" y="505"/>
                    </a:lnTo>
                    <a:lnTo>
                      <a:pt x="1578" y="503"/>
                    </a:lnTo>
                    <a:lnTo>
                      <a:pt x="1578" y="503"/>
                    </a:lnTo>
                    <a:lnTo>
                      <a:pt x="1578" y="501"/>
                    </a:lnTo>
                    <a:lnTo>
                      <a:pt x="1578" y="501"/>
                    </a:lnTo>
                    <a:lnTo>
                      <a:pt x="1579" y="501"/>
                    </a:lnTo>
                    <a:lnTo>
                      <a:pt x="1581" y="501"/>
                    </a:lnTo>
                    <a:lnTo>
                      <a:pt x="1581" y="499"/>
                    </a:lnTo>
                    <a:lnTo>
                      <a:pt x="1583" y="499"/>
                    </a:lnTo>
                    <a:lnTo>
                      <a:pt x="1583" y="499"/>
                    </a:lnTo>
                    <a:lnTo>
                      <a:pt x="1583" y="499"/>
                    </a:lnTo>
                    <a:lnTo>
                      <a:pt x="1583" y="499"/>
                    </a:lnTo>
                    <a:lnTo>
                      <a:pt x="1585" y="499"/>
                    </a:lnTo>
                    <a:lnTo>
                      <a:pt x="1585" y="499"/>
                    </a:lnTo>
                    <a:lnTo>
                      <a:pt x="1585" y="499"/>
                    </a:lnTo>
                    <a:lnTo>
                      <a:pt x="1585" y="499"/>
                    </a:lnTo>
                    <a:lnTo>
                      <a:pt x="1585" y="499"/>
                    </a:lnTo>
                    <a:lnTo>
                      <a:pt x="1587" y="499"/>
                    </a:lnTo>
                    <a:lnTo>
                      <a:pt x="1587" y="499"/>
                    </a:lnTo>
                    <a:lnTo>
                      <a:pt x="1587" y="498"/>
                    </a:lnTo>
                    <a:lnTo>
                      <a:pt x="1587" y="498"/>
                    </a:lnTo>
                    <a:lnTo>
                      <a:pt x="1587" y="496"/>
                    </a:lnTo>
                    <a:lnTo>
                      <a:pt x="1587" y="496"/>
                    </a:lnTo>
                    <a:lnTo>
                      <a:pt x="1587" y="496"/>
                    </a:lnTo>
                    <a:lnTo>
                      <a:pt x="1588" y="496"/>
                    </a:lnTo>
                    <a:lnTo>
                      <a:pt x="1588" y="496"/>
                    </a:lnTo>
                    <a:lnTo>
                      <a:pt x="1588" y="494"/>
                    </a:lnTo>
                    <a:lnTo>
                      <a:pt x="1588" y="494"/>
                    </a:lnTo>
                    <a:lnTo>
                      <a:pt x="1588" y="494"/>
                    </a:lnTo>
                    <a:lnTo>
                      <a:pt x="1590" y="494"/>
                    </a:lnTo>
                    <a:lnTo>
                      <a:pt x="1590" y="494"/>
                    </a:lnTo>
                    <a:lnTo>
                      <a:pt x="1590" y="492"/>
                    </a:lnTo>
                    <a:lnTo>
                      <a:pt x="1590" y="492"/>
                    </a:lnTo>
                    <a:lnTo>
                      <a:pt x="1590" y="490"/>
                    </a:lnTo>
                    <a:lnTo>
                      <a:pt x="1590" y="489"/>
                    </a:lnTo>
                    <a:lnTo>
                      <a:pt x="1592" y="489"/>
                    </a:lnTo>
                    <a:lnTo>
                      <a:pt x="1592" y="489"/>
                    </a:lnTo>
                    <a:lnTo>
                      <a:pt x="1592" y="489"/>
                    </a:lnTo>
                    <a:lnTo>
                      <a:pt x="1592" y="487"/>
                    </a:lnTo>
                    <a:lnTo>
                      <a:pt x="1592" y="487"/>
                    </a:lnTo>
                    <a:lnTo>
                      <a:pt x="1592" y="487"/>
                    </a:lnTo>
                    <a:lnTo>
                      <a:pt x="1592" y="487"/>
                    </a:lnTo>
                    <a:lnTo>
                      <a:pt x="1592" y="487"/>
                    </a:lnTo>
                    <a:lnTo>
                      <a:pt x="1592" y="487"/>
                    </a:lnTo>
                    <a:lnTo>
                      <a:pt x="1592" y="487"/>
                    </a:lnTo>
                    <a:lnTo>
                      <a:pt x="1592" y="487"/>
                    </a:lnTo>
                    <a:lnTo>
                      <a:pt x="1594" y="489"/>
                    </a:lnTo>
                    <a:lnTo>
                      <a:pt x="1594" y="489"/>
                    </a:lnTo>
                    <a:lnTo>
                      <a:pt x="1594" y="490"/>
                    </a:lnTo>
                    <a:lnTo>
                      <a:pt x="1594" y="490"/>
                    </a:lnTo>
                    <a:lnTo>
                      <a:pt x="1596" y="490"/>
                    </a:lnTo>
                    <a:lnTo>
                      <a:pt x="1596" y="490"/>
                    </a:lnTo>
                    <a:lnTo>
                      <a:pt x="1596" y="492"/>
                    </a:lnTo>
                    <a:lnTo>
                      <a:pt x="1597" y="492"/>
                    </a:lnTo>
                    <a:lnTo>
                      <a:pt x="1599" y="492"/>
                    </a:lnTo>
                    <a:lnTo>
                      <a:pt x="1599" y="492"/>
                    </a:lnTo>
                    <a:lnTo>
                      <a:pt x="1599" y="492"/>
                    </a:lnTo>
                    <a:lnTo>
                      <a:pt x="1601" y="492"/>
                    </a:lnTo>
                    <a:lnTo>
                      <a:pt x="1601" y="492"/>
                    </a:lnTo>
                    <a:lnTo>
                      <a:pt x="1603" y="490"/>
                    </a:lnTo>
                    <a:lnTo>
                      <a:pt x="1603" y="490"/>
                    </a:lnTo>
                    <a:lnTo>
                      <a:pt x="1603" y="490"/>
                    </a:lnTo>
                    <a:lnTo>
                      <a:pt x="1605" y="490"/>
                    </a:lnTo>
                    <a:lnTo>
                      <a:pt x="1605" y="489"/>
                    </a:lnTo>
                    <a:lnTo>
                      <a:pt x="1605" y="489"/>
                    </a:lnTo>
                    <a:lnTo>
                      <a:pt x="1603" y="489"/>
                    </a:lnTo>
                    <a:lnTo>
                      <a:pt x="1603" y="489"/>
                    </a:lnTo>
                    <a:lnTo>
                      <a:pt x="1603" y="487"/>
                    </a:lnTo>
                    <a:lnTo>
                      <a:pt x="1603" y="487"/>
                    </a:lnTo>
                    <a:lnTo>
                      <a:pt x="1603" y="487"/>
                    </a:lnTo>
                    <a:lnTo>
                      <a:pt x="1603" y="487"/>
                    </a:lnTo>
                    <a:lnTo>
                      <a:pt x="1605" y="485"/>
                    </a:lnTo>
                    <a:lnTo>
                      <a:pt x="1605" y="485"/>
                    </a:lnTo>
                    <a:lnTo>
                      <a:pt x="1605" y="485"/>
                    </a:lnTo>
                    <a:lnTo>
                      <a:pt x="1605" y="483"/>
                    </a:lnTo>
                    <a:lnTo>
                      <a:pt x="1605" y="483"/>
                    </a:lnTo>
                    <a:lnTo>
                      <a:pt x="1605" y="483"/>
                    </a:lnTo>
                    <a:lnTo>
                      <a:pt x="1605" y="483"/>
                    </a:lnTo>
                    <a:lnTo>
                      <a:pt x="1605" y="481"/>
                    </a:lnTo>
                    <a:lnTo>
                      <a:pt x="1606" y="481"/>
                    </a:lnTo>
                    <a:lnTo>
                      <a:pt x="1606" y="481"/>
                    </a:lnTo>
                    <a:lnTo>
                      <a:pt x="1606" y="480"/>
                    </a:lnTo>
                    <a:lnTo>
                      <a:pt x="1608" y="480"/>
                    </a:lnTo>
                    <a:lnTo>
                      <a:pt x="1608" y="476"/>
                    </a:lnTo>
                    <a:lnTo>
                      <a:pt x="1608" y="476"/>
                    </a:lnTo>
                    <a:lnTo>
                      <a:pt x="1608" y="474"/>
                    </a:lnTo>
                    <a:lnTo>
                      <a:pt x="1610" y="474"/>
                    </a:lnTo>
                    <a:lnTo>
                      <a:pt x="1610" y="474"/>
                    </a:lnTo>
                    <a:lnTo>
                      <a:pt x="1610" y="472"/>
                    </a:lnTo>
                    <a:lnTo>
                      <a:pt x="1608" y="472"/>
                    </a:lnTo>
                    <a:lnTo>
                      <a:pt x="1608" y="472"/>
                    </a:lnTo>
                    <a:lnTo>
                      <a:pt x="1608" y="471"/>
                    </a:lnTo>
                    <a:lnTo>
                      <a:pt x="1606" y="471"/>
                    </a:lnTo>
                    <a:lnTo>
                      <a:pt x="1606" y="471"/>
                    </a:lnTo>
                    <a:lnTo>
                      <a:pt x="1606" y="469"/>
                    </a:lnTo>
                    <a:lnTo>
                      <a:pt x="1605" y="467"/>
                    </a:lnTo>
                    <a:lnTo>
                      <a:pt x="1606" y="467"/>
                    </a:lnTo>
                    <a:lnTo>
                      <a:pt x="1605" y="467"/>
                    </a:lnTo>
                    <a:lnTo>
                      <a:pt x="1605" y="467"/>
                    </a:lnTo>
                    <a:lnTo>
                      <a:pt x="1605" y="465"/>
                    </a:lnTo>
                    <a:lnTo>
                      <a:pt x="1605" y="465"/>
                    </a:lnTo>
                    <a:lnTo>
                      <a:pt x="1605" y="465"/>
                    </a:lnTo>
                    <a:lnTo>
                      <a:pt x="1603" y="463"/>
                    </a:lnTo>
                    <a:lnTo>
                      <a:pt x="1603" y="463"/>
                    </a:lnTo>
                    <a:lnTo>
                      <a:pt x="1601" y="463"/>
                    </a:lnTo>
                    <a:lnTo>
                      <a:pt x="1601" y="463"/>
                    </a:lnTo>
                    <a:lnTo>
                      <a:pt x="1601" y="463"/>
                    </a:lnTo>
                    <a:lnTo>
                      <a:pt x="1601" y="463"/>
                    </a:lnTo>
                    <a:lnTo>
                      <a:pt x="1601" y="461"/>
                    </a:lnTo>
                    <a:lnTo>
                      <a:pt x="1601" y="461"/>
                    </a:lnTo>
                    <a:lnTo>
                      <a:pt x="1603" y="460"/>
                    </a:lnTo>
                    <a:lnTo>
                      <a:pt x="1603" y="458"/>
                    </a:lnTo>
                    <a:lnTo>
                      <a:pt x="1603" y="458"/>
                    </a:lnTo>
                    <a:lnTo>
                      <a:pt x="1603" y="456"/>
                    </a:lnTo>
                    <a:lnTo>
                      <a:pt x="1605" y="454"/>
                    </a:lnTo>
                    <a:lnTo>
                      <a:pt x="1605" y="454"/>
                    </a:lnTo>
                    <a:lnTo>
                      <a:pt x="1605" y="454"/>
                    </a:lnTo>
                    <a:lnTo>
                      <a:pt x="1605" y="452"/>
                    </a:lnTo>
                    <a:lnTo>
                      <a:pt x="1605" y="452"/>
                    </a:lnTo>
                    <a:lnTo>
                      <a:pt x="1606" y="452"/>
                    </a:lnTo>
                    <a:lnTo>
                      <a:pt x="1606" y="452"/>
                    </a:lnTo>
                    <a:lnTo>
                      <a:pt x="1606" y="451"/>
                    </a:lnTo>
                    <a:lnTo>
                      <a:pt x="1606" y="451"/>
                    </a:lnTo>
                    <a:lnTo>
                      <a:pt x="1606" y="449"/>
                    </a:lnTo>
                    <a:lnTo>
                      <a:pt x="1608" y="449"/>
                    </a:lnTo>
                    <a:lnTo>
                      <a:pt x="1608" y="449"/>
                    </a:lnTo>
                    <a:lnTo>
                      <a:pt x="1608" y="447"/>
                    </a:lnTo>
                    <a:lnTo>
                      <a:pt x="1608" y="447"/>
                    </a:lnTo>
                    <a:lnTo>
                      <a:pt x="1608" y="447"/>
                    </a:lnTo>
                    <a:lnTo>
                      <a:pt x="1608" y="449"/>
                    </a:lnTo>
                    <a:lnTo>
                      <a:pt x="1610" y="449"/>
                    </a:lnTo>
                    <a:lnTo>
                      <a:pt x="1610" y="447"/>
                    </a:lnTo>
                    <a:lnTo>
                      <a:pt x="1610" y="447"/>
                    </a:lnTo>
                    <a:lnTo>
                      <a:pt x="1610" y="447"/>
                    </a:lnTo>
                    <a:lnTo>
                      <a:pt x="1610" y="445"/>
                    </a:lnTo>
                    <a:lnTo>
                      <a:pt x="1610" y="445"/>
                    </a:lnTo>
                    <a:lnTo>
                      <a:pt x="1610" y="443"/>
                    </a:lnTo>
                    <a:lnTo>
                      <a:pt x="1610" y="442"/>
                    </a:lnTo>
                    <a:lnTo>
                      <a:pt x="1610" y="442"/>
                    </a:lnTo>
                    <a:lnTo>
                      <a:pt x="1610" y="442"/>
                    </a:lnTo>
                    <a:lnTo>
                      <a:pt x="1612" y="442"/>
                    </a:lnTo>
                    <a:lnTo>
                      <a:pt x="1612" y="440"/>
                    </a:lnTo>
                    <a:lnTo>
                      <a:pt x="1612" y="440"/>
                    </a:lnTo>
                    <a:lnTo>
                      <a:pt x="1612" y="438"/>
                    </a:lnTo>
                    <a:lnTo>
                      <a:pt x="1612" y="436"/>
                    </a:lnTo>
                    <a:lnTo>
                      <a:pt x="1612" y="436"/>
                    </a:lnTo>
                    <a:lnTo>
                      <a:pt x="1612" y="436"/>
                    </a:lnTo>
                    <a:lnTo>
                      <a:pt x="1612" y="436"/>
                    </a:lnTo>
                    <a:lnTo>
                      <a:pt x="1612" y="436"/>
                    </a:lnTo>
                    <a:lnTo>
                      <a:pt x="1612" y="436"/>
                    </a:lnTo>
                    <a:lnTo>
                      <a:pt x="1612" y="434"/>
                    </a:lnTo>
                    <a:lnTo>
                      <a:pt x="1612" y="434"/>
                    </a:lnTo>
                    <a:lnTo>
                      <a:pt x="1612" y="433"/>
                    </a:lnTo>
                    <a:lnTo>
                      <a:pt x="1612" y="433"/>
                    </a:lnTo>
                    <a:lnTo>
                      <a:pt x="1614" y="433"/>
                    </a:lnTo>
                    <a:lnTo>
                      <a:pt x="1614" y="431"/>
                    </a:lnTo>
                    <a:lnTo>
                      <a:pt x="1615" y="431"/>
                    </a:lnTo>
                    <a:lnTo>
                      <a:pt x="1615" y="431"/>
                    </a:lnTo>
                    <a:lnTo>
                      <a:pt x="1615" y="431"/>
                    </a:lnTo>
                    <a:lnTo>
                      <a:pt x="1615" y="431"/>
                    </a:lnTo>
                    <a:lnTo>
                      <a:pt x="1615" y="429"/>
                    </a:lnTo>
                    <a:lnTo>
                      <a:pt x="1614" y="429"/>
                    </a:lnTo>
                    <a:lnTo>
                      <a:pt x="1614" y="429"/>
                    </a:lnTo>
                    <a:lnTo>
                      <a:pt x="1614" y="429"/>
                    </a:lnTo>
                    <a:lnTo>
                      <a:pt x="1614" y="429"/>
                    </a:lnTo>
                    <a:lnTo>
                      <a:pt x="1614" y="429"/>
                    </a:lnTo>
                    <a:lnTo>
                      <a:pt x="1614" y="427"/>
                    </a:lnTo>
                    <a:lnTo>
                      <a:pt x="1614" y="427"/>
                    </a:lnTo>
                    <a:lnTo>
                      <a:pt x="1614" y="425"/>
                    </a:lnTo>
                    <a:lnTo>
                      <a:pt x="1614" y="423"/>
                    </a:lnTo>
                    <a:lnTo>
                      <a:pt x="1614" y="423"/>
                    </a:lnTo>
                    <a:lnTo>
                      <a:pt x="1614" y="423"/>
                    </a:lnTo>
                    <a:lnTo>
                      <a:pt x="1614" y="422"/>
                    </a:lnTo>
                    <a:lnTo>
                      <a:pt x="1614" y="422"/>
                    </a:lnTo>
                    <a:lnTo>
                      <a:pt x="1614" y="422"/>
                    </a:lnTo>
                    <a:lnTo>
                      <a:pt x="1614" y="420"/>
                    </a:lnTo>
                    <a:lnTo>
                      <a:pt x="1614" y="420"/>
                    </a:lnTo>
                    <a:lnTo>
                      <a:pt x="1614" y="420"/>
                    </a:lnTo>
                    <a:lnTo>
                      <a:pt x="1614" y="420"/>
                    </a:lnTo>
                    <a:lnTo>
                      <a:pt x="1614" y="418"/>
                    </a:lnTo>
                    <a:lnTo>
                      <a:pt x="1614" y="418"/>
                    </a:lnTo>
                    <a:lnTo>
                      <a:pt x="1614" y="418"/>
                    </a:lnTo>
                    <a:lnTo>
                      <a:pt x="1614" y="418"/>
                    </a:lnTo>
                    <a:lnTo>
                      <a:pt x="1614" y="418"/>
                    </a:lnTo>
                    <a:lnTo>
                      <a:pt x="1615" y="416"/>
                    </a:lnTo>
                    <a:lnTo>
                      <a:pt x="1615" y="414"/>
                    </a:lnTo>
                    <a:lnTo>
                      <a:pt x="1617" y="414"/>
                    </a:lnTo>
                    <a:lnTo>
                      <a:pt x="1617" y="414"/>
                    </a:lnTo>
                    <a:lnTo>
                      <a:pt x="1617" y="414"/>
                    </a:lnTo>
                    <a:lnTo>
                      <a:pt x="1617" y="413"/>
                    </a:lnTo>
                    <a:lnTo>
                      <a:pt x="1617" y="413"/>
                    </a:lnTo>
                    <a:lnTo>
                      <a:pt x="1617" y="413"/>
                    </a:lnTo>
                    <a:lnTo>
                      <a:pt x="1617" y="413"/>
                    </a:lnTo>
                    <a:lnTo>
                      <a:pt x="1617" y="413"/>
                    </a:lnTo>
                    <a:lnTo>
                      <a:pt x="1617" y="411"/>
                    </a:lnTo>
                    <a:lnTo>
                      <a:pt x="1617" y="411"/>
                    </a:lnTo>
                    <a:lnTo>
                      <a:pt x="1617" y="409"/>
                    </a:lnTo>
                    <a:lnTo>
                      <a:pt x="1617" y="409"/>
                    </a:lnTo>
                    <a:lnTo>
                      <a:pt x="1617" y="409"/>
                    </a:lnTo>
                    <a:lnTo>
                      <a:pt x="1617" y="409"/>
                    </a:lnTo>
                    <a:lnTo>
                      <a:pt x="1617" y="409"/>
                    </a:lnTo>
                    <a:lnTo>
                      <a:pt x="1619" y="409"/>
                    </a:lnTo>
                    <a:lnTo>
                      <a:pt x="1619" y="409"/>
                    </a:lnTo>
                    <a:lnTo>
                      <a:pt x="1619" y="409"/>
                    </a:lnTo>
                    <a:lnTo>
                      <a:pt x="1619" y="409"/>
                    </a:lnTo>
                    <a:lnTo>
                      <a:pt x="1621" y="409"/>
                    </a:lnTo>
                    <a:lnTo>
                      <a:pt x="1621" y="409"/>
                    </a:lnTo>
                    <a:lnTo>
                      <a:pt x="1621" y="409"/>
                    </a:lnTo>
                    <a:lnTo>
                      <a:pt x="1623" y="409"/>
                    </a:lnTo>
                    <a:lnTo>
                      <a:pt x="1623" y="409"/>
                    </a:lnTo>
                    <a:lnTo>
                      <a:pt x="1623" y="409"/>
                    </a:lnTo>
                    <a:lnTo>
                      <a:pt x="1623" y="409"/>
                    </a:lnTo>
                    <a:lnTo>
                      <a:pt x="1623" y="409"/>
                    </a:lnTo>
                    <a:lnTo>
                      <a:pt x="1625" y="407"/>
                    </a:lnTo>
                    <a:lnTo>
                      <a:pt x="1625" y="407"/>
                    </a:lnTo>
                    <a:lnTo>
                      <a:pt x="1625" y="407"/>
                    </a:lnTo>
                    <a:lnTo>
                      <a:pt x="1625" y="407"/>
                    </a:lnTo>
                    <a:lnTo>
                      <a:pt x="1625" y="407"/>
                    </a:lnTo>
                    <a:lnTo>
                      <a:pt x="1625" y="405"/>
                    </a:lnTo>
                    <a:lnTo>
                      <a:pt x="1625" y="405"/>
                    </a:lnTo>
                    <a:lnTo>
                      <a:pt x="1625" y="405"/>
                    </a:lnTo>
                    <a:lnTo>
                      <a:pt x="1625" y="405"/>
                    </a:lnTo>
                    <a:lnTo>
                      <a:pt x="1626" y="404"/>
                    </a:lnTo>
                    <a:lnTo>
                      <a:pt x="1626" y="404"/>
                    </a:lnTo>
                    <a:lnTo>
                      <a:pt x="1626" y="404"/>
                    </a:lnTo>
                    <a:lnTo>
                      <a:pt x="1626" y="402"/>
                    </a:lnTo>
                    <a:lnTo>
                      <a:pt x="1626" y="402"/>
                    </a:lnTo>
                    <a:lnTo>
                      <a:pt x="1626" y="402"/>
                    </a:lnTo>
                    <a:lnTo>
                      <a:pt x="1626" y="400"/>
                    </a:lnTo>
                    <a:lnTo>
                      <a:pt x="1626" y="400"/>
                    </a:lnTo>
                    <a:lnTo>
                      <a:pt x="1626" y="400"/>
                    </a:lnTo>
                    <a:lnTo>
                      <a:pt x="1626" y="400"/>
                    </a:lnTo>
                    <a:lnTo>
                      <a:pt x="1626" y="400"/>
                    </a:lnTo>
                    <a:lnTo>
                      <a:pt x="1626" y="398"/>
                    </a:lnTo>
                    <a:lnTo>
                      <a:pt x="1626" y="398"/>
                    </a:lnTo>
                    <a:lnTo>
                      <a:pt x="1626" y="398"/>
                    </a:lnTo>
                    <a:lnTo>
                      <a:pt x="1626" y="398"/>
                    </a:lnTo>
                    <a:lnTo>
                      <a:pt x="1628" y="398"/>
                    </a:lnTo>
                    <a:lnTo>
                      <a:pt x="1628" y="398"/>
                    </a:lnTo>
                    <a:lnTo>
                      <a:pt x="1630" y="398"/>
                    </a:lnTo>
                    <a:lnTo>
                      <a:pt x="1630" y="398"/>
                    </a:lnTo>
                    <a:lnTo>
                      <a:pt x="1630" y="396"/>
                    </a:lnTo>
                    <a:lnTo>
                      <a:pt x="1632" y="395"/>
                    </a:lnTo>
                    <a:lnTo>
                      <a:pt x="1632" y="395"/>
                    </a:lnTo>
                    <a:lnTo>
                      <a:pt x="1632" y="393"/>
                    </a:lnTo>
                    <a:lnTo>
                      <a:pt x="1632" y="393"/>
                    </a:lnTo>
                    <a:lnTo>
                      <a:pt x="1632" y="393"/>
                    </a:lnTo>
                    <a:lnTo>
                      <a:pt x="1632" y="393"/>
                    </a:lnTo>
                    <a:lnTo>
                      <a:pt x="1632" y="393"/>
                    </a:lnTo>
                    <a:lnTo>
                      <a:pt x="1632" y="391"/>
                    </a:lnTo>
                    <a:lnTo>
                      <a:pt x="1632" y="391"/>
                    </a:lnTo>
                    <a:lnTo>
                      <a:pt x="1632" y="391"/>
                    </a:lnTo>
                    <a:lnTo>
                      <a:pt x="1634" y="391"/>
                    </a:lnTo>
                    <a:lnTo>
                      <a:pt x="1634" y="391"/>
                    </a:lnTo>
                    <a:lnTo>
                      <a:pt x="1635" y="391"/>
                    </a:lnTo>
                    <a:lnTo>
                      <a:pt x="1637" y="391"/>
                    </a:lnTo>
                    <a:lnTo>
                      <a:pt x="1637" y="391"/>
                    </a:lnTo>
                    <a:lnTo>
                      <a:pt x="1637" y="391"/>
                    </a:lnTo>
                    <a:lnTo>
                      <a:pt x="1637" y="391"/>
                    </a:lnTo>
                    <a:lnTo>
                      <a:pt x="1637" y="391"/>
                    </a:lnTo>
                    <a:lnTo>
                      <a:pt x="1637" y="391"/>
                    </a:lnTo>
                    <a:lnTo>
                      <a:pt x="1637" y="391"/>
                    </a:lnTo>
                    <a:lnTo>
                      <a:pt x="1639" y="389"/>
                    </a:lnTo>
                    <a:lnTo>
                      <a:pt x="1639" y="389"/>
                    </a:lnTo>
                    <a:lnTo>
                      <a:pt x="1639" y="389"/>
                    </a:lnTo>
                    <a:lnTo>
                      <a:pt x="1639" y="389"/>
                    </a:lnTo>
                    <a:lnTo>
                      <a:pt x="1639" y="389"/>
                    </a:lnTo>
                    <a:lnTo>
                      <a:pt x="1641" y="389"/>
                    </a:lnTo>
                    <a:lnTo>
                      <a:pt x="1641" y="389"/>
                    </a:lnTo>
                    <a:lnTo>
                      <a:pt x="1641" y="389"/>
                    </a:lnTo>
                    <a:lnTo>
                      <a:pt x="1641" y="387"/>
                    </a:lnTo>
                    <a:lnTo>
                      <a:pt x="1641" y="385"/>
                    </a:lnTo>
                    <a:lnTo>
                      <a:pt x="1643" y="385"/>
                    </a:lnTo>
                    <a:lnTo>
                      <a:pt x="1643" y="385"/>
                    </a:lnTo>
                    <a:lnTo>
                      <a:pt x="1643" y="385"/>
                    </a:lnTo>
                    <a:lnTo>
                      <a:pt x="1643" y="384"/>
                    </a:lnTo>
                    <a:lnTo>
                      <a:pt x="1643" y="384"/>
                    </a:lnTo>
                    <a:lnTo>
                      <a:pt x="1643" y="384"/>
                    </a:lnTo>
                    <a:lnTo>
                      <a:pt x="1643" y="382"/>
                    </a:lnTo>
                    <a:lnTo>
                      <a:pt x="1643" y="382"/>
                    </a:lnTo>
                    <a:lnTo>
                      <a:pt x="1643" y="380"/>
                    </a:lnTo>
                    <a:lnTo>
                      <a:pt x="1643" y="380"/>
                    </a:lnTo>
                    <a:lnTo>
                      <a:pt x="1643" y="380"/>
                    </a:lnTo>
                    <a:lnTo>
                      <a:pt x="1643" y="380"/>
                    </a:lnTo>
                    <a:lnTo>
                      <a:pt x="1643" y="380"/>
                    </a:lnTo>
                    <a:lnTo>
                      <a:pt x="1644" y="380"/>
                    </a:lnTo>
                    <a:lnTo>
                      <a:pt x="1644" y="380"/>
                    </a:lnTo>
                    <a:lnTo>
                      <a:pt x="1644" y="380"/>
                    </a:lnTo>
                    <a:lnTo>
                      <a:pt x="1644" y="380"/>
                    </a:lnTo>
                    <a:lnTo>
                      <a:pt x="1646" y="378"/>
                    </a:lnTo>
                    <a:lnTo>
                      <a:pt x="1646" y="378"/>
                    </a:lnTo>
                    <a:lnTo>
                      <a:pt x="1646" y="378"/>
                    </a:lnTo>
                    <a:lnTo>
                      <a:pt x="1648" y="378"/>
                    </a:lnTo>
                    <a:lnTo>
                      <a:pt x="1648" y="378"/>
                    </a:lnTo>
                    <a:lnTo>
                      <a:pt x="1650" y="378"/>
                    </a:lnTo>
                    <a:lnTo>
                      <a:pt x="1650" y="378"/>
                    </a:lnTo>
                    <a:lnTo>
                      <a:pt x="1650" y="378"/>
                    </a:lnTo>
                    <a:lnTo>
                      <a:pt x="1650" y="378"/>
                    </a:lnTo>
                    <a:lnTo>
                      <a:pt x="1650" y="378"/>
                    </a:lnTo>
                    <a:lnTo>
                      <a:pt x="1652" y="376"/>
                    </a:lnTo>
                    <a:lnTo>
                      <a:pt x="1652" y="376"/>
                    </a:lnTo>
                    <a:lnTo>
                      <a:pt x="1652" y="376"/>
                    </a:lnTo>
                    <a:lnTo>
                      <a:pt x="1652" y="375"/>
                    </a:lnTo>
                    <a:lnTo>
                      <a:pt x="1652" y="375"/>
                    </a:lnTo>
                    <a:lnTo>
                      <a:pt x="1652" y="375"/>
                    </a:lnTo>
                    <a:lnTo>
                      <a:pt x="1652" y="375"/>
                    </a:lnTo>
                    <a:lnTo>
                      <a:pt x="1652" y="373"/>
                    </a:lnTo>
                    <a:lnTo>
                      <a:pt x="1652" y="371"/>
                    </a:lnTo>
                    <a:lnTo>
                      <a:pt x="1652" y="371"/>
                    </a:lnTo>
                    <a:lnTo>
                      <a:pt x="1652" y="371"/>
                    </a:lnTo>
                    <a:lnTo>
                      <a:pt x="1652" y="369"/>
                    </a:lnTo>
                    <a:lnTo>
                      <a:pt x="1652" y="369"/>
                    </a:lnTo>
                    <a:lnTo>
                      <a:pt x="1652" y="369"/>
                    </a:lnTo>
                    <a:lnTo>
                      <a:pt x="1652" y="367"/>
                    </a:lnTo>
                    <a:lnTo>
                      <a:pt x="1653" y="367"/>
                    </a:lnTo>
                    <a:lnTo>
                      <a:pt x="1653" y="367"/>
                    </a:lnTo>
                    <a:lnTo>
                      <a:pt x="1653" y="367"/>
                    </a:lnTo>
                    <a:lnTo>
                      <a:pt x="1653" y="367"/>
                    </a:lnTo>
                    <a:lnTo>
                      <a:pt x="1653" y="366"/>
                    </a:lnTo>
                    <a:lnTo>
                      <a:pt x="1653" y="366"/>
                    </a:lnTo>
                    <a:lnTo>
                      <a:pt x="1653" y="364"/>
                    </a:lnTo>
                    <a:lnTo>
                      <a:pt x="1653" y="364"/>
                    </a:lnTo>
                    <a:lnTo>
                      <a:pt x="1653" y="364"/>
                    </a:lnTo>
                    <a:lnTo>
                      <a:pt x="1653" y="364"/>
                    </a:lnTo>
                    <a:lnTo>
                      <a:pt x="1653" y="364"/>
                    </a:lnTo>
                    <a:lnTo>
                      <a:pt x="1653" y="362"/>
                    </a:lnTo>
                    <a:lnTo>
                      <a:pt x="1653" y="362"/>
                    </a:lnTo>
                    <a:lnTo>
                      <a:pt x="1653" y="362"/>
                    </a:lnTo>
                    <a:lnTo>
                      <a:pt x="1653" y="362"/>
                    </a:lnTo>
                    <a:lnTo>
                      <a:pt x="1655" y="362"/>
                    </a:lnTo>
                    <a:lnTo>
                      <a:pt x="1655" y="362"/>
                    </a:lnTo>
                    <a:lnTo>
                      <a:pt x="1655" y="362"/>
                    </a:lnTo>
                    <a:lnTo>
                      <a:pt x="1657" y="362"/>
                    </a:lnTo>
                    <a:lnTo>
                      <a:pt x="1657" y="360"/>
                    </a:lnTo>
                    <a:lnTo>
                      <a:pt x="1657" y="360"/>
                    </a:lnTo>
                    <a:lnTo>
                      <a:pt x="1657" y="360"/>
                    </a:lnTo>
                    <a:lnTo>
                      <a:pt x="1659" y="360"/>
                    </a:lnTo>
                    <a:lnTo>
                      <a:pt x="1661" y="360"/>
                    </a:lnTo>
                    <a:lnTo>
                      <a:pt x="1661" y="360"/>
                    </a:lnTo>
                    <a:lnTo>
                      <a:pt x="1661" y="360"/>
                    </a:lnTo>
                    <a:lnTo>
                      <a:pt x="1661" y="358"/>
                    </a:lnTo>
                    <a:lnTo>
                      <a:pt x="1663" y="358"/>
                    </a:lnTo>
                    <a:lnTo>
                      <a:pt x="1663" y="357"/>
                    </a:lnTo>
                    <a:lnTo>
                      <a:pt x="1663" y="357"/>
                    </a:lnTo>
                    <a:lnTo>
                      <a:pt x="1663" y="355"/>
                    </a:lnTo>
                    <a:lnTo>
                      <a:pt x="1663" y="355"/>
                    </a:lnTo>
                    <a:lnTo>
                      <a:pt x="1663" y="353"/>
                    </a:lnTo>
                    <a:lnTo>
                      <a:pt x="1663" y="353"/>
                    </a:lnTo>
                    <a:lnTo>
                      <a:pt x="1663" y="353"/>
                    </a:lnTo>
                    <a:lnTo>
                      <a:pt x="1663" y="351"/>
                    </a:lnTo>
                    <a:lnTo>
                      <a:pt x="1663" y="351"/>
                    </a:lnTo>
                    <a:lnTo>
                      <a:pt x="1663" y="351"/>
                    </a:lnTo>
                    <a:lnTo>
                      <a:pt x="1663" y="351"/>
                    </a:lnTo>
                    <a:lnTo>
                      <a:pt x="1663" y="351"/>
                    </a:lnTo>
                    <a:lnTo>
                      <a:pt x="1663" y="349"/>
                    </a:lnTo>
                    <a:lnTo>
                      <a:pt x="1663" y="349"/>
                    </a:lnTo>
                    <a:lnTo>
                      <a:pt x="1663" y="349"/>
                    </a:lnTo>
                    <a:lnTo>
                      <a:pt x="1664" y="349"/>
                    </a:lnTo>
                    <a:lnTo>
                      <a:pt x="1666" y="349"/>
                    </a:lnTo>
                    <a:lnTo>
                      <a:pt x="1666" y="348"/>
                    </a:lnTo>
                    <a:lnTo>
                      <a:pt x="1666" y="348"/>
                    </a:lnTo>
                    <a:lnTo>
                      <a:pt x="1666" y="348"/>
                    </a:lnTo>
                    <a:lnTo>
                      <a:pt x="1666" y="348"/>
                    </a:lnTo>
                    <a:lnTo>
                      <a:pt x="1668" y="346"/>
                    </a:lnTo>
                    <a:lnTo>
                      <a:pt x="1668" y="344"/>
                    </a:lnTo>
                    <a:lnTo>
                      <a:pt x="1666" y="344"/>
                    </a:lnTo>
                    <a:lnTo>
                      <a:pt x="1666" y="344"/>
                    </a:lnTo>
                    <a:lnTo>
                      <a:pt x="1666" y="342"/>
                    </a:lnTo>
                    <a:lnTo>
                      <a:pt x="1666" y="342"/>
                    </a:lnTo>
                    <a:lnTo>
                      <a:pt x="1666" y="342"/>
                    </a:lnTo>
                    <a:lnTo>
                      <a:pt x="1668" y="340"/>
                    </a:lnTo>
                    <a:lnTo>
                      <a:pt x="1668" y="340"/>
                    </a:lnTo>
                    <a:lnTo>
                      <a:pt x="1668" y="340"/>
                    </a:lnTo>
                    <a:lnTo>
                      <a:pt x="1668" y="340"/>
                    </a:lnTo>
                    <a:lnTo>
                      <a:pt x="1668" y="338"/>
                    </a:lnTo>
                    <a:lnTo>
                      <a:pt x="1668" y="338"/>
                    </a:lnTo>
                    <a:lnTo>
                      <a:pt x="1668" y="338"/>
                    </a:lnTo>
                    <a:lnTo>
                      <a:pt x="1668" y="337"/>
                    </a:lnTo>
                    <a:lnTo>
                      <a:pt x="1668" y="337"/>
                    </a:lnTo>
                    <a:lnTo>
                      <a:pt x="1668" y="337"/>
                    </a:lnTo>
                    <a:lnTo>
                      <a:pt x="1668" y="335"/>
                    </a:lnTo>
                    <a:lnTo>
                      <a:pt x="1668" y="333"/>
                    </a:lnTo>
                    <a:lnTo>
                      <a:pt x="1668" y="333"/>
                    </a:lnTo>
                    <a:lnTo>
                      <a:pt x="1668" y="331"/>
                    </a:lnTo>
                    <a:lnTo>
                      <a:pt x="1670" y="331"/>
                    </a:lnTo>
                    <a:lnTo>
                      <a:pt x="1670" y="331"/>
                    </a:lnTo>
                    <a:lnTo>
                      <a:pt x="1670" y="331"/>
                    </a:lnTo>
                    <a:lnTo>
                      <a:pt x="1670" y="331"/>
                    </a:lnTo>
                    <a:lnTo>
                      <a:pt x="1670" y="329"/>
                    </a:lnTo>
                    <a:lnTo>
                      <a:pt x="1670" y="329"/>
                    </a:lnTo>
                    <a:lnTo>
                      <a:pt x="1670" y="329"/>
                    </a:lnTo>
                    <a:lnTo>
                      <a:pt x="1670" y="329"/>
                    </a:lnTo>
                    <a:lnTo>
                      <a:pt x="1670" y="328"/>
                    </a:lnTo>
                    <a:lnTo>
                      <a:pt x="1672" y="328"/>
                    </a:lnTo>
                    <a:lnTo>
                      <a:pt x="1672" y="328"/>
                    </a:lnTo>
                    <a:lnTo>
                      <a:pt x="1672" y="328"/>
                    </a:lnTo>
                    <a:lnTo>
                      <a:pt x="1672" y="328"/>
                    </a:lnTo>
                    <a:lnTo>
                      <a:pt x="1672" y="328"/>
                    </a:lnTo>
                    <a:lnTo>
                      <a:pt x="1672" y="326"/>
                    </a:lnTo>
                    <a:lnTo>
                      <a:pt x="1672" y="326"/>
                    </a:lnTo>
                    <a:lnTo>
                      <a:pt x="1673" y="326"/>
                    </a:lnTo>
                    <a:lnTo>
                      <a:pt x="1673" y="326"/>
                    </a:lnTo>
                    <a:lnTo>
                      <a:pt x="1675" y="326"/>
                    </a:lnTo>
                    <a:lnTo>
                      <a:pt x="1675" y="326"/>
                    </a:lnTo>
                    <a:lnTo>
                      <a:pt x="1675" y="326"/>
                    </a:lnTo>
                    <a:lnTo>
                      <a:pt x="1675" y="326"/>
                    </a:lnTo>
                    <a:lnTo>
                      <a:pt x="1677" y="326"/>
                    </a:lnTo>
                    <a:lnTo>
                      <a:pt x="1677" y="324"/>
                    </a:lnTo>
                    <a:lnTo>
                      <a:pt x="1677" y="324"/>
                    </a:lnTo>
                    <a:lnTo>
                      <a:pt x="1677" y="324"/>
                    </a:lnTo>
                    <a:lnTo>
                      <a:pt x="1677" y="324"/>
                    </a:lnTo>
                    <a:lnTo>
                      <a:pt x="1679" y="324"/>
                    </a:lnTo>
                    <a:lnTo>
                      <a:pt x="1679" y="324"/>
                    </a:lnTo>
                    <a:lnTo>
                      <a:pt x="1679" y="322"/>
                    </a:lnTo>
                    <a:lnTo>
                      <a:pt x="1679" y="322"/>
                    </a:lnTo>
                    <a:lnTo>
                      <a:pt x="1681" y="322"/>
                    </a:lnTo>
                    <a:lnTo>
                      <a:pt x="1681" y="322"/>
                    </a:lnTo>
                    <a:lnTo>
                      <a:pt x="1681" y="322"/>
                    </a:lnTo>
                    <a:lnTo>
                      <a:pt x="1681" y="320"/>
                    </a:lnTo>
                    <a:lnTo>
                      <a:pt x="1682" y="320"/>
                    </a:lnTo>
                    <a:lnTo>
                      <a:pt x="1682" y="320"/>
                    </a:lnTo>
                    <a:lnTo>
                      <a:pt x="1682" y="320"/>
                    </a:lnTo>
                    <a:lnTo>
                      <a:pt x="1684" y="319"/>
                    </a:lnTo>
                    <a:lnTo>
                      <a:pt x="1684" y="319"/>
                    </a:lnTo>
                    <a:lnTo>
                      <a:pt x="1686" y="319"/>
                    </a:lnTo>
                    <a:lnTo>
                      <a:pt x="1686" y="319"/>
                    </a:lnTo>
                    <a:lnTo>
                      <a:pt x="1686" y="317"/>
                    </a:lnTo>
                    <a:lnTo>
                      <a:pt x="1686" y="317"/>
                    </a:lnTo>
                    <a:lnTo>
                      <a:pt x="1686" y="317"/>
                    </a:lnTo>
                    <a:lnTo>
                      <a:pt x="1688" y="317"/>
                    </a:lnTo>
                    <a:lnTo>
                      <a:pt x="1688" y="317"/>
                    </a:lnTo>
                    <a:lnTo>
                      <a:pt x="1688" y="317"/>
                    </a:lnTo>
                    <a:lnTo>
                      <a:pt x="1690" y="317"/>
                    </a:lnTo>
                    <a:lnTo>
                      <a:pt x="1690" y="317"/>
                    </a:lnTo>
                    <a:lnTo>
                      <a:pt x="1691" y="319"/>
                    </a:lnTo>
                    <a:lnTo>
                      <a:pt x="1691" y="319"/>
                    </a:lnTo>
                    <a:lnTo>
                      <a:pt x="1691" y="319"/>
                    </a:lnTo>
                    <a:lnTo>
                      <a:pt x="1691" y="319"/>
                    </a:lnTo>
                    <a:lnTo>
                      <a:pt x="1693" y="319"/>
                    </a:lnTo>
                    <a:lnTo>
                      <a:pt x="1693" y="319"/>
                    </a:lnTo>
                    <a:lnTo>
                      <a:pt x="1693" y="319"/>
                    </a:lnTo>
                    <a:lnTo>
                      <a:pt x="1693" y="319"/>
                    </a:lnTo>
                    <a:lnTo>
                      <a:pt x="1695" y="319"/>
                    </a:lnTo>
                    <a:lnTo>
                      <a:pt x="1695" y="319"/>
                    </a:lnTo>
                    <a:lnTo>
                      <a:pt x="1695" y="319"/>
                    </a:lnTo>
                    <a:lnTo>
                      <a:pt x="1695" y="319"/>
                    </a:lnTo>
                    <a:lnTo>
                      <a:pt x="1695" y="320"/>
                    </a:lnTo>
                    <a:lnTo>
                      <a:pt x="1695" y="320"/>
                    </a:lnTo>
                    <a:lnTo>
                      <a:pt x="1697" y="322"/>
                    </a:lnTo>
                    <a:lnTo>
                      <a:pt x="1697" y="322"/>
                    </a:lnTo>
                    <a:lnTo>
                      <a:pt x="1697" y="322"/>
                    </a:lnTo>
                    <a:lnTo>
                      <a:pt x="1697" y="324"/>
                    </a:lnTo>
                    <a:lnTo>
                      <a:pt x="1697" y="324"/>
                    </a:lnTo>
                    <a:lnTo>
                      <a:pt x="1697" y="324"/>
                    </a:lnTo>
                    <a:lnTo>
                      <a:pt x="1697" y="322"/>
                    </a:lnTo>
                    <a:lnTo>
                      <a:pt x="1697" y="322"/>
                    </a:lnTo>
                    <a:lnTo>
                      <a:pt x="1697" y="322"/>
                    </a:lnTo>
                    <a:lnTo>
                      <a:pt x="1697" y="322"/>
                    </a:lnTo>
                    <a:lnTo>
                      <a:pt x="1699" y="322"/>
                    </a:lnTo>
                    <a:lnTo>
                      <a:pt x="1699" y="322"/>
                    </a:lnTo>
                    <a:lnTo>
                      <a:pt x="1699" y="320"/>
                    </a:lnTo>
                    <a:lnTo>
                      <a:pt x="1699" y="320"/>
                    </a:lnTo>
                    <a:lnTo>
                      <a:pt x="1699" y="320"/>
                    </a:lnTo>
                    <a:lnTo>
                      <a:pt x="1700" y="320"/>
                    </a:lnTo>
                    <a:lnTo>
                      <a:pt x="1700" y="320"/>
                    </a:lnTo>
                    <a:lnTo>
                      <a:pt x="1700" y="319"/>
                    </a:lnTo>
                    <a:lnTo>
                      <a:pt x="1702" y="319"/>
                    </a:lnTo>
                    <a:lnTo>
                      <a:pt x="1702" y="319"/>
                    </a:lnTo>
                    <a:lnTo>
                      <a:pt x="1702" y="319"/>
                    </a:lnTo>
                    <a:lnTo>
                      <a:pt x="1704" y="319"/>
                    </a:lnTo>
                    <a:lnTo>
                      <a:pt x="1704" y="319"/>
                    </a:lnTo>
                    <a:lnTo>
                      <a:pt x="1706" y="319"/>
                    </a:lnTo>
                    <a:lnTo>
                      <a:pt x="1706" y="319"/>
                    </a:lnTo>
                    <a:lnTo>
                      <a:pt x="1706" y="319"/>
                    </a:lnTo>
                    <a:lnTo>
                      <a:pt x="1708" y="319"/>
                    </a:lnTo>
                    <a:lnTo>
                      <a:pt x="1708" y="319"/>
                    </a:lnTo>
                    <a:lnTo>
                      <a:pt x="1708" y="319"/>
                    </a:lnTo>
                    <a:lnTo>
                      <a:pt x="1708" y="319"/>
                    </a:lnTo>
                    <a:lnTo>
                      <a:pt x="1710" y="319"/>
                    </a:lnTo>
                    <a:lnTo>
                      <a:pt x="1710" y="319"/>
                    </a:lnTo>
                    <a:lnTo>
                      <a:pt x="1710" y="319"/>
                    </a:lnTo>
                    <a:lnTo>
                      <a:pt x="1711" y="320"/>
                    </a:lnTo>
                    <a:lnTo>
                      <a:pt x="1711" y="322"/>
                    </a:lnTo>
                    <a:lnTo>
                      <a:pt x="1711" y="322"/>
                    </a:lnTo>
                    <a:lnTo>
                      <a:pt x="1713" y="322"/>
                    </a:lnTo>
                    <a:lnTo>
                      <a:pt x="1713" y="322"/>
                    </a:lnTo>
                    <a:lnTo>
                      <a:pt x="1713" y="322"/>
                    </a:lnTo>
                    <a:lnTo>
                      <a:pt x="1715" y="322"/>
                    </a:lnTo>
                    <a:lnTo>
                      <a:pt x="1715" y="322"/>
                    </a:lnTo>
                    <a:lnTo>
                      <a:pt x="1715" y="324"/>
                    </a:lnTo>
                    <a:lnTo>
                      <a:pt x="1715" y="324"/>
                    </a:lnTo>
                    <a:lnTo>
                      <a:pt x="1717" y="324"/>
                    </a:lnTo>
                    <a:lnTo>
                      <a:pt x="1717" y="324"/>
                    </a:lnTo>
                    <a:lnTo>
                      <a:pt x="1717" y="324"/>
                    </a:lnTo>
                    <a:lnTo>
                      <a:pt x="1717" y="324"/>
                    </a:lnTo>
                    <a:lnTo>
                      <a:pt x="1717" y="324"/>
                    </a:lnTo>
                    <a:lnTo>
                      <a:pt x="1717" y="324"/>
                    </a:lnTo>
                    <a:lnTo>
                      <a:pt x="1717" y="324"/>
                    </a:lnTo>
                    <a:lnTo>
                      <a:pt x="1719" y="324"/>
                    </a:lnTo>
                    <a:lnTo>
                      <a:pt x="1719" y="324"/>
                    </a:lnTo>
                    <a:lnTo>
                      <a:pt x="1719" y="324"/>
                    </a:lnTo>
                    <a:lnTo>
                      <a:pt x="1719" y="324"/>
                    </a:lnTo>
                    <a:lnTo>
                      <a:pt x="1720" y="324"/>
                    </a:lnTo>
                    <a:lnTo>
                      <a:pt x="1722" y="324"/>
                    </a:lnTo>
                    <a:lnTo>
                      <a:pt x="1722" y="324"/>
                    </a:lnTo>
                    <a:lnTo>
                      <a:pt x="1722" y="324"/>
                    </a:lnTo>
                    <a:lnTo>
                      <a:pt x="1722" y="324"/>
                    </a:lnTo>
                    <a:lnTo>
                      <a:pt x="1724" y="324"/>
                    </a:lnTo>
                    <a:lnTo>
                      <a:pt x="1724" y="324"/>
                    </a:lnTo>
                    <a:lnTo>
                      <a:pt x="1724" y="324"/>
                    </a:lnTo>
                    <a:lnTo>
                      <a:pt x="1724" y="324"/>
                    </a:lnTo>
                    <a:lnTo>
                      <a:pt x="1724" y="324"/>
                    </a:lnTo>
                    <a:lnTo>
                      <a:pt x="1726" y="322"/>
                    </a:lnTo>
                    <a:lnTo>
                      <a:pt x="1726" y="322"/>
                    </a:lnTo>
                    <a:lnTo>
                      <a:pt x="1726" y="322"/>
                    </a:lnTo>
                    <a:lnTo>
                      <a:pt x="1726" y="322"/>
                    </a:lnTo>
                    <a:lnTo>
                      <a:pt x="1728" y="322"/>
                    </a:lnTo>
                    <a:lnTo>
                      <a:pt x="1728" y="320"/>
                    </a:lnTo>
                    <a:lnTo>
                      <a:pt x="1728" y="320"/>
                    </a:lnTo>
                    <a:lnTo>
                      <a:pt x="1728" y="320"/>
                    </a:lnTo>
                    <a:lnTo>
                      <a:pt x="1729" y="320"/>
                    </a:lnTo>
                    <a:lnTo>
                      <a:pt x="1731" y="320"/>
                    </a:lnTo>
                    <a:lnTo>
                      <a:pt x="1731" y="320"/>
                    </a:lnTo>
                    <a:lnTo>
                      <a:pt x="1731" y="320"/>
                    </a:lnTo>
                    <a:lnTo>
                      <a:pt x="1731" y="320"/>
                    </a:lnTo>
                    <a:lnTo>
                      <a:pt x="1733" y="320"/>
                    </a:lnTo>
                    <a:lnTo>
                      <a:pt x="1737" y="320"/>
                    </a:lnTo>
                    <a:lnTo>
                      <a:pt x="1737" y="320"/>
                    </a:lnTo>
                    <a:lnTo>
                      <a:pt x="1738" y="320"/>
                    </a:lnTo>
                    <a:lnTo>
                      <a:pt x="1738" y="320"/>
                    </a:lnTo>
                    <a:lnTo>
                      <a:pt x="1740" y="320"/>
                    </a:lnTo>
                    <a:lnTo>
                      <a:pt x="1742" y="320"/>
                    </a:lnTo>
                    <a:lnTo>
                      <a:pt x="1742" y="320"/>
                    </a:lnTo>
                    <a:lnTo>
                      <a:pt x="1742" y="320"/>
                    </a:lnTo>
                    <a:lnTo>
                      <a:pt x="1742" y="320"/>
                    </a:lnTo>
                    <a:lnTo>
                      <a:pt x="1744" y="320"/>
                    </a:lnTo>
                    <a:lnTo>
                      <a:pt x="1744" y="320"/>
                    </a:lnTo>
                    <a:lnTo>
                      <a:pt x="1744" y="320"/>
                    </a:lnTo>
                    <a:lnTo>
                      <a:pt x="1744" y="320"/>
                    </a:lnTo>
                    <a:lnTo>
                      <a:pt x="1744" y="320"/>
                    </a:lnTo>
                    <a:lnTo>
                      <a:pt x="1746" y="320"/>
                    </a:lnTo>
                    <a:lnTo>
                      <a:pt x="1746" y="322"/>
                    </a:lnTo>
                    <a:lnTo>
                      <a:pt x="1746" y="322"/>
                    </a:lnTo>
                    <a:lnTo>
                      <a:pt x="1746" y="322"/>
                    </a:lnTo>
                    <a:lnTo>
                      <a:pt x="1746" y="322"/>
                    </a:lnTo>
                    <a:lnTo>
                      <a:pt x="1744" y="322"/>
                    </a:lnTo>
                    <a:lnTo>
                      <a:pt x="1744" y="322"/>
                    </a:lnTo>
                    <a:lnTo>
                      <a:pt x="1742" y="324"/>
                    </a:lnTo>
                    <a:lnTo>
                      <a:pt x="1742" y="324"/>
                    </a:lnTo>
                    <a:lnTo>
                      <a:pt x="1742" y="324"/>
                    </a:lnTo>
                    <a:lnTo>
                      <a:pt x="1740" y="324"/>
                    </a:lnTo>
                    <a:lnTo>
                      <a:pt x="1740" y="324"/>
                    </a:lnTo>
                    <a:lnTo>
                      <a:pt x="1740" y="324"/>
                    </a:lnTo>
                    <a:lnTo>
                      <a:pt x="1740" y="324"/>
                    </a:lnTo>
                    <a:lnTo>
                      <a:pt x="1738" y="324"/>
                    </a:lnTo>
                    <a:lnTo>
                      <a:pt x="1738" y="326"/>
                    </a:lnTo>
                    <a:lnTo>
                      <a:pt x="1738" y="326"/>
                    </a:lnTo>
                    <a:lnTo>
                      <a:pt x="1737" y="326"/>
                    </a:lnTo>
                    <a:lnTo>
                      <a:pt x="1735" y="326"/>
                    </a:lnTo>
                    <a:lnTo>
                      <a:pt x="1735" y="326"/>
                    </a:lnTo>
                    <a:lnTo>
                      <a:pt x="1735" y="328"/>
                    </a:lnTo>
                    <a:lnTo>
                      <a:pt x="1735" y="328"/>
                    </a:lnTo>
                    <a:lnTo>
                      <a:pt x="1733" y="328"/>
                    </a:lnTo>
                    <a:lnTo>
                      <a:pt x="1733" y="328"/>
                    </a:lnTo>
                    <a:lnTo>
                      <a:pt x="1733" y="329"/>
                    </a:lnTo>
                    <a:lnTo>
                      <a:pt x="1731" y="329"/>
                    </a:lnTo>
                    <a:lnTo>
                      <a:pt x="1731" y="331"/>
                    </a:lnTo>
                    <a:lnTo>
                      <a:pt x="1729" y="331"/>
                    </a:lnTo>
                    <a:lnTo>
                      <a:pt x="1729" y="331"/>
                    </a:lnTo>
                    <a:lnTo>
                      <a:pt x="1728" y="333"/>
                    </a:lnTo>
                    <a:lnTo>
                      <a:pt x="1728" y="333"/>
                    </a:lnTo>
                    <a:lnTo>
                      <a:pt x="1728" y="333"/>
                    </a:lnTo>
                    <a:lnTo>
                      <a:pt x="1726" y="333"/>
                    </a:lnTo>
                    <a:lnTo>
                      <a:pt x="1726" y="333"/>
                    </a:lnTo>
                    <a:lnTo>
                      <a:pt x="1726" y="333"/>
                    </a:lnTo>
                    <a:lnTo>
                      <a:pt x="1726" y="335"/>
                    </a:lnTo>
                    <a:lnTo>
                      <a:pt x="1724" y="335"/>
                    </a:lnTo>
                    <a:lnTo>
                      <a:pt x="1724" y="335"/>
                    </a:lnTo>
                    <a:lnTo>
                      <a:pt x="1724" y="337"/>
                    </a:lnTo>
                    <a:lnTo>
                      <a:pt x="1724" y="337"/>
                    </a:lnTo>
                    <a:lnTo>
                      <a:pt x="1724" y="337"/>
                    </a:lnTo>
                    <a:lnTo>
                      <a:pt x="1724" y="337"/>
                    </a:lnTo>
                    <a:lnTo>
                      <a:pt x="1724" y="338"/>
                    </a:lnTo>
                    <a:lnTo>
                      <a:pt x="1722" y="338"/>
                    </a:lnTo>
                    <a:lnTo>
                      <a:pt x="1722" y="340"/>
                    </a:lnTo>
                    <a:lnTo>
                      <a:pt x="1722" y="340"/>
                    </a:lnTo>
                    <a:lnTo>
                      <a:pt x="1722" y="340"/>
                    </a:lnTo>
                    <a:lnTo>
                      <a:pt x="1722" y="342"/>
                    </a:lnTo>
                    <a:lnTo>
                      <a:pt x="1720" y="342"/>
                    </a:lnTo>
                    <a:lnTo>
                      <a:pt x="1720" y="344"/>
                    </a:lnTo>
                    <a:lnTo>
                      <a:pt x="1720" y="344"/>
                    </a:lnTo>
                    <a:lnTo>
                      <a:pt x="1720" y="344"/>
                    </a:lnTo>
                    <a:lnTo>
                      <a:pt x="1720" y="344"/>
                    </a:lnTo>
                    <a:lnTo>
                      <a:pt x="1719" y="346"/>
                    </a:lnTo>
                    <a:lnTo>
                      <a:pt x="1717" y="349"/>
                    </a:lnTo>
                    <a:lnTo>
                      <a:pt x="1717" y="349"/>
                    </a:lnTo>
                    <a:lnTo>
                      <a:pt x="1715" y="349"/>
                    </a:lnTo>
                    <a:lnTo>
                      <a:pt x="1715" y="351"/>
                    </a:lnTo>
                    <a:lnTo>
                      <a:pt x="1713" y="351"/>
                    </a:lnTo>
                    <a:lnTo>
                      <a:pt x="1713" y="351"/>
                    </a:lnTo>
                    <a:lnTo>
                      <a:pt x="1713" y="351"/>
                    </a:lnTo>
                    <a:lnTo>
                      <a:pt x="1711" y="351"/>
                    </a:lnTo>
                    <a:lnTo>
                      <a:pt x="1711" y="351"/>
                    </a:lnTo>
                    <a:lnTo>
                      <a:pt x="1711" y="353"/>
                    </a:lnTo>
                    <a:lnTo>
                      <a:pt x="1710" y="353"/>
                    </a:lnTo>
                    <a:lnTo>
                      <a:pt x="1710" y="353"/>
                    </a:lnTo>
                    <a:lnTo>
                      <a:pt x="1710" y="351"/>
                    </a:lnTo>
                    <a:lnTo>
                      <a:pt x="1708" y="351"/>
                    </a:lnTo>
                    <a:lnTo>
                      <a:pt x="1708" y="351"/>
                    </a:lnTo>
                    <a:lnTo>
                      <a:pt x="1708" y="351"/>
                    </a:lnTo>
                    <a:lnTo>
                      <a:pt x="1708" y="351"/>
                    </a:lnTo>
                    <a:lnTo>
                      <a:pt x="1706" y="351"/>
                    </a:lnTo>
                    <a:lnTo>
                      <a:pt x="1706" y="351"/>
                    </a:lnTo>
                    <a:lnTo>
                      <a:pt x="1706" y="351"/>
                    </a:lnTo>
                    <a:lnTo>
                      <a:pt x="1706" y="351"/>
                    </a:lnTo>
                    <a:lnTo>
                      <a:pt x="1706" y="351"/>
                    </a:lnTo>
                    <a:lnTo>
                      <a:pt x="1704" y="351"/>
                    </a:lnTo>
                    <a:lnTo>
                      <a:pt x="1704" y="351"/>
                    </a:lnTo>
                    <a:lnTo>
                      <a:pt x="1704" y="351"/>
                    </a:lnTo>
                    <a:lnTo>
                      <a:pt x="1702" y="351"/>
                    </a:lnTo>
                    <a:lnTo>
                      <a:pt x="1702" y="351"/>
                    </a:lnTo>
                    <a:lnTo>
                      <a:pt x="1702" y="351"/>
                    </a:lnTo>
                    <a:lnTo>
                      <a:pt x="1702" y="353"/>
                    </a:lnTo>
                    <a:lnTo>
                      <a:pt x="1702" y="353"/>
                    </a:lnTo>
                    <a:lnTo>
                      <a:pt x="1700" y="353"/>
                    </a:lnTo>
                    <a:lnTo>
                      <a:pt x="1700" y="353"/>
                    </a:lnTo>
                    <a:lnTo>
                      <a:pt x="1700" y="353"/>
                    </a:lnTo>
                    <a:lnTo>
                      <a:pt x="1700" y="355"/>
                    </a:lnTo>
                    <a:lnTo>
                      <a:pt x="1699" y="355"/>
                    </a:lnTo>
                    <a:lnTo>
                      <a:pt x="1699" y="353"/>
                    </a:lnTo>
                    <a:lnTo>
                      <a:pt x="1699" y="353"/>
                    </a:lnTo>
                    <a:lnTo>
                      <a:pt x="1699" y="355"/>
                    </a:lnTo>
                    <a:lnTo>
                      <a:pt x="1699" y="355"/>
                    </a:lnTo>
                    <a:lnTo>
                      <a:pt x="1697" y="355"/>
                    </a:lnTo>
                    <a:lnTo>
                      <a:pt x="1697" y="355"/>
                    </a:lnTo>
                    <a:lnTo>
                      <a:pt x="1697" y="355"/>
                    </a:lnTo>
                    <a:lnTo>
                      <a:pt x="1697" y="355"/>
                    </a:lnTo>
                    <a:lnTo>
                      <a:pt x="1695" y="355"/>
                    </a:lnTo>
                    <a:lnTo>
                      <a:pt x="1695" y="355"/>
                    </a:lnTo>
                    <a:lnTo>
                      <a:pt x="1695" y="355"/>
                    </a:lnTo>
                    <a:lnTo>
                      <a:pt x="1693" y="355"/>
                    </a:lnTo>
                    <a:lnTo>
                      <a:pt x="1693" y="355"/>
                    </a:lnTo>
                    <a:lnTo>
                      <a:pt x="1691" y="355"/>
                    </a:lnTo>
                    <a:lnTo>
                      <a:pt x="1690" y="355"/>
                    </a:lnTo>
                    <a:lnTo>
                      <a:pt x="1690" y="355"/>
                    </a:lnTo>
                    <a:lnTo>
                      <a:pt x="1690" y="355"/>
                    </a:lnTo>
                    <a:lnTo>
                      <a:pt x="1690" y="357"/>
                    </a:lnTo>
                    <a:lnTo>
                      <a:pt x="1690" y="357"/>
                    </a:lnTo>
                    <a:lnTo>
                      <a:pt x="1690" y="357"/>
                    </a:lnTo>
                    <a:lnTo>
                      <a:pt x="1688" y="357"/>
                    </a:lnTo>
                    <a:lnTo>
                      <a:pt x="1688" y="358"/>
                    </a:lnTo>
                    <a:lnTo>
                      <a:pt x="1688" y="358"/>
                    </a:lnTo>
                    <a:lnTo>
                      <a:pt x="1688" y="358"/>
                    </a:lnTo>
                    <a:lnTo>
                      <a:pt x="1688" y="358"/>
                    </a:lnTo>
                    <a:lnTo>
                      <a:pt x="1688" y="358"/>
                    </a:lnTo>
                    <a:lnTo>
                      <a:pt x="1688" y="360"/>
                    </a:lnTo>
                    <a:lnTo>
                      <a:pt x="1688" y="360"/>
                    </a:lnTo>
                    <a:lnTo>
                      <a:pt x="1688" y="360"/>
                    </a:lnTo>
                    <a:lnTo>
                      <a:pt x="1688" y="360"/>
                    </a:lnTo>
                    <a:lnTo>
                      <a:pt x="1688" y="360"/>
                    </a:lnTo>
                    <a:lnTo>
                      <a:pt x="1688" y="360"/>
                    </a:lnTo>
                    <a:lnTo>
                      <a:pt x="1688" y="360"/>
                    </a:lnTo>
                    <a:lnTo>
                      <a:pt x="1688" y="362"/>
                    </a:lnTo>
                    <a:lnTo>
                      <a:pt x="1688" y="362"/>
                    </a:lnTo>
                    <a:lnTo>
                      <a:pt x="1688" y="362"/>
                    </a:lnTo>
                    <a:lnTo>
                      <a:pt x="1688" y="362"/>
                    </a:lnTo>
                    <a:lnTo>
                      <a:pt x="1688" y="362"/>
                    </a:lnTo>
                    <a:lnTo>
                      <a:pt x="1688" y="362"/>
                    </a:lnTo>
                    <a:lnTo>
                      <a:pt x="1686" y="362"/>
                    </a:lnTo>
                    <a:lnTo>
                      <a:pt x="1688" y="364"/>
                    </a:lnTo>
                    <a:lnTo>
                      <a:pt x="1686" y="364"/>
                    </a:lnTo>
                    <a:lnTo>
                      <a:pt x="1688" y="366"/>
                    </a:lnTo>
                    <a:lnTo>
                      <a:pt x="1688" y="366"/>
                    </a:lnTo>
                    <a:lnTo>
                      <a:pt x="1686" y="366"/>
                    </a:lnTo>
                    <a:lnTo>
                      <a:pt x="1686" y="366"/>
                    </a:lnTo>
                    <a:lnTo>
                      <a:pt x="1686" y="367"/>
                    </a:lnTo>
                    <a:lnTo>
                      <a:pt x="1686" y="367"/>
                    </a:lnTo>
                    <a:lnTo>
                      <a:pt x="1686" y="367"/>
                    </a:lnTo>
                    <a:lnTo>
                      <a:pt x="1686" y="367"/>
                    </a:lnTo>
                    <a:lnTo>
                      <a:pt x="1686" y="369"/>
                    </a:lnTo>
                    <a:lnTo>
                      <a:pt x="1686" y="369"/>
                    </a:lnTo>
                    <a:lnTo>
                      <a:pt x="1686" y="371"/>
                    </a:lnTo>
                    <a:lnTo>
                      <a:pt x="1686" y="371"/>
                    </a:lnTo>
                    <a:lnTo>
                      <a:pt x="1686" y="371"/>
                    </a:lnTo>
                    <a:lnTo>
                      <a:pt x="1686" y="371"/>
                    </a:lnTo>
                    <a:lnTo>
                      <a:pt x="1686" y="371"/>
                    </a:lnTo>
                    <a:lnTo>
                      <a:pt x="1686" y="371"/>
                    </a:lnTo>
                    <a:lnTo>
                      <a:pt x="1686" y="371"/>
                    </a:lnTo>
                    <a:lnTo>
                      <a:pt x="1686" y="371"/>
                    </a:lnTo>
                    <a:lnTo>
                      <a:pt x="1686" y="371"/>
                    </a:lnTo>
                    <a:lnTo>
                      <a:pt x="1686" y="373"/>
                    </a:lnTo>
                    <a:lnTo>
                      <a:pt x="1686" y="373"/>
                    </a:lnTo>
                    <a:lnTo>
                      <a:pt x="1686" y="373"/>
                    </a:lnTo>
                    <a:lnTo>
                      <a:pt x="1686" y="373"/>
                    </a:lnTo>
                    <a:lnTo>
                      <a:pt x="1686" y="373"/>
                    </a:lnTo>
                    <a:lnTo>
                      <a:pt x="1686" y="373"/>
                    </a:lnTo>
                    <a:lnTo>
                      <a:pt x="1686" y="373"/>
                    </a:lnTo>
                    <a:lnTo>
                      <a:pt x="1686" y="373"/>
                    </a:lnTo>
                    <a:lnTo>
                      <a:pt x="1686" y="373"/>
                    </a:lnTo>
                    <a:lnTo>
                      <a:pt x="1686" y="375"/>
                    </a:lnTo>
                    <a:lnTo>
                      <a:pt x="1686" y="375"/>
                    </a:lnTo>
                    <a:lnTo>
                      <a:pt x="1684" y="375"/>
                    </a:lnTo>
                    <a:lnTo>
                      <a:pt x="1684" y="375"/>
                    </a:lnTo>
                    <a:lnTo>
                      <a:pt x="1684" y="376"/>
                    </a:lnTo>
                    <a:lnTo>
                      <a:pt x="1682" y="376"/>
                    </a:lnTo>
                    <a:lnTo>
                      <a:pt x="1682" y="376"/>
                    </a:lnTo>
                    <a:lnTo>
                      <a:pt x="1682" y="376"/>
                    </a:lnTo>
                    <a:lnTo>
                      <a:pt x="1682" y="378"/>
                    </a:lnTo>
                    <a:lnTo>
                      <a:pt x="1682" y="378"/>
                    </a:lnTo>
                    <a:lnTo>
                      <a:pt x="1682" y="378"/>
                    </a:lnTo>
                    <a:lnTo>
                      <a:pt x="1682" y="378"/>
                    </a:lnTo>
                    <a:lnTo>
                      <a:pt x="1684" y="378"/>
                    </a:lnTo>
                    <a:lnTo>
                      <a:pt x="1684" y="378"/>
                    </a:lnTo>
                    <a:lnTo>
                      <a:pt x="1684" y="380"/>
                    </a:lnTo>
                    <a:lnTo>
                      <a:pt x="1686" y="380"/>
                    </a:lnTo>
                    <a:lnTo>
                      <a:pt x="1684" y="380"/>
                    </a:lnTo>
                    <a:lnTo>
                      <a:pt x="1684" y="382"/>
                    </a:lnTo>
                    <a:lnTo>
                      <a:pt x="1684" y="382"/>
                    </a:lnTo>
                    <a:lnTo>
                      <a:pt x="1684" y="382"/>
                    </a:lnTo>
                    <a:lnTo>
                      <a:pt x="1684" y="382"/>
                    </a:lnTo>
                    <a:lnTo>
                      <a:pt x="1682" y="382"/>
                    </a:lnTo>
                    <a:lnTo>
                      <a:pt x="1682" y="382"/>
                    </a:lnTo>
                    <a:lnTo>
                      <a:pt x="1682" y="382"/>
                    </a:lnTo>
                    <a:lnTo>
                      <a:pt x="1682" y="384"/>
                    </a:lnTo>
                    <a:lnTo>
                      <a:pt x="1682" y="384"/>
                    </a:lnTo>
                    <a:lnTo>
                      <a:pt x="1682" y="384"/>
                    </a:lnTo>
                    <a:lnTo>
                      <a:pt x="1682" y="385"/>
                    </a:lnTo>
                    <a:lnTo>
                      <a:pt x="1684" y="385"/>
                    </a:lnTo>
                    <a:lnTo>
                      <a:pt x="1684" y="385"/>
                    </a:lnTo>
                    <a:lnTo>
                      <a:pt x="1684" y="387"/>
                    </a:lnTo>
                    <a:lnTo>
                      <a:pt x="1684" y="387"/>
                    </a:lnTo>
                    <a:lnTo>
                      <a:pt x="1684" y="387"/>
                    </a:lnTo>
                    <a:lnTo>
                      <a:pt x="1684" y="387"/>
                    </a:lnTo>
                    <a:lnTo>
                      <a:pt x="1684" y="387"/>
                    </a:lnTo>
                    <a:lnTo>
                      <a:pt x="1684" y="389"/>
                    </a:lnTo>
                    <a:lnTo>
                      <a:pt x="1684" y="389"/>
                    </a:lnTo>
                    <a:lnTo>
                      <a:pt x="1684" y="389"/>
                    </a:lnTo>
                    <a:lnTo>
                      <a:pt x="1684" y="391"/>
                    </a:lnTo>
                    <a:lnTo>
                      <a:pt x="1684" y="391"/>
                    </a:lnTo>
                    <a:lnTo>
                      <a:pt x="1684" y="391"/>
                    </a:lnTo>
                    <a:lnTo>
                      <a:pt x="1684" y="393"/>
                    </a:lnTo>
                    <a:lnTo>
                      <a:pt x="1682" y="393"/>
                    </a:lnTo>
                    <a:lnTo>
                      <a:pt x="1682" y="395"/>
                    </a:lnTo>
                    <a:lnTo>
                      <a:pt x="1682" y="395"/>
                    </a:lnTo>
                    <a:lnTo>
                      <a:pt x="1682" y="395"/>
                    </a:lnTo>
                    <a:lnTo>
                      <a:pt x="1682" y="396"/>
                    </a:lnTo>
                    <a:lnTo>
                      <a:pt x="1684" y="396"/>
                    </a:lnTo>
                    <a:lnTo>
                      <a:pt x="1684" y="396"/>
                    </a:lnTo>
                    <a:lnTo>
                      <a:pt x="1686" y="396"/>
                    </a:lnTo>
                    <a:lnTo>
                      <a:pt x="1686" y="396"/>
                    </a:lnTo>
                    <a:lnTo>
                      <a:pt x="1686" y="396"/>
                    </a:lnTo>
                    <a:lnTo>
                      <a:pt x="1686" y="396"/>
                    </a:lnTo>
                    <a:lnTo>
                      <a:pt x="1686" y="396"/>
                    </a:lnTo>
                    <a:lnTo>
                      <a:pt x="1686" y="396"/>
                    </a:lnTo>
                    <a:lnTo>
                      <a:pt x="1686" y="396"/>
                    </a:lnTo>
                    <a:lnTo>
                      <a:pt x="1686" y="398"/>
                    </a:lnTo>
                    <a:lnTo>
                      <a:pt x="1686" y="398"/>
                    </a:lnTo>
                    <a:lnTo>
                      <a:pt x="1686" y="398"/>
                    </a:lnTo>
                    <a:lnTo>
                      <a:pt x="1684" y="398"/>
                    </a:lnTo>
                    <a:lnTo>
                      <a:pt x="1684" y="398"/>
                    </a:lnTo>
                    <a:lnTo>
                      <a:pt x="1684" y="400"/>
                    </a:lnTo>
                    <a:lnTo>
                      <a:pt x="1684" y="400"/>
                    </a:lnTo>
                    <a:lnTo>
                      <a:pt x="1682" y="400"/>
                    </a:lnTo>
                    <a:lnTo>
                      <a:pt x="1682" y="402"/>
                    </a:lnTo>
                    <a:lnTo>
                      <a:pt x="1682" y="402"/>
                    </a:lnTo>
                    <a:lnTo>
                      <a:pt x="1682" y="402"/>
                    </a:lnTo>
                    <a:lnTo>
                      <a:pt x="1682" y="402"/>
                    </a:lnTo>
                    <a:lnTo>
                      <a:pt x="1682" y="404"/>
                    </a:lnTo>
                    <a:lnTo>
                      <a:pt x="1682" y="404"/>
                    </a:lnTo>
                    <a:lnTo>
                      <a:pt x="1682" y="404"/>
                    </a:lnTo>
                    <a:lnTo>
                      <a:pt x="1682" y="404"/>
                    </a:lnTo>
                    <a:lnTo>
                      <a:pt x="1682" y="404"/>
                    </a:lnTo>
                    <a:lnTo>
                      <a:pt x="1684" y="404"/>
                    </a:lnTo>
                    <a:lnTo>
                      <a:pt x="1684" y="404"/>
                    </a:lnTo>
                    <a:lnTo>
                      <a:pt x="1684" y="404"/>
                    </a:lnTo>
                    <a:lnTo>
                      <a:pt x="1684" y="404"/>
                    </a:lnTo>
                    <a:lnTo>
                      <a:pt x="1684" y="405"/>
                    </a:lnTo>
                    <a:lnTo>
                      <a:pt x="1684" y="405"/>
                    </a:lnTo>
                    <a:lnTo>
                      <a:pt x="1684" y="405"/>
                    </a:lnTo>
                    <a:lnTo>
                      <a:pt x="1684" y="407"/>
                    </a:lnTo>
                    <a:lnTo>
                      <a:pt x="1686" y="409"/>
                    </a:lnTo>
                    <a:lnTo>
                      <a:pt x="1684" y="409"/>
                    </a:lnTo>
                    <a:lnTo>
                      <a:pt x="1684" y="409"/>
                    </a:lnTo>
                    <a:lnTo>
                      <a:pt x="1684" y="409"/>
                    </a:lnTo>
                    <a:lnTo>
                      <a:pt x="1684" y="411"/>
                    </a:lnTo>
                    <a:lnTo>
                      <a:pt x="1684" y="411"/>
                    </a:lnTo>
                    <a:lnTo>
                      <a:pt x="1684" y="411"/>
                    </a:lnTo>
                    <a:lnTo>
                      <a:pt x="1684" y="413"/>
                    </a:lnTo>
                    <a:lnTo>
                      <a:pt x="1684" y="413"/>
                    </a:lnTo>
                    <a:lnTo>
                      <a:pt x="1684" y="413"/>
                    </a:lnTo>
                    <a:lnTo>
                      <a:pt x="1684" y="413"/>
                    </a:lnTo>
                    <a:lnTo>
                      <a:pt x="1684" y="413"/>
                    </a:lnTo>
                    <a:lnTo>
                      <a:pt x="1682" y="413"/>
                    </a:lnTo>
                    <a:lnTo>
                      <a:pt x="1682" y="414"/>
                    </a:lnTo>
                    <a:lnTo>
                      <a:pt x="1682" y="414"/>
                    </a:lnTo>
                    <a:lnTo>
                      <a:pt x="1682" y="414"/>
                    </a:lnTo>
                    <a:lnTo>
                      <a:pt x="1682" y="414"/>
                    </a:lnTo>
                    <a:lnTo>
                      <a:pt x="1682" y="414"/>
                    </a:lnTo>
                    <a:lnTo>
                      <a:pt x="1682" y="414"/>
                    </a:lnTo>
                    <a:lnTo>
                      <a:pt x="1682" y="414"/>
                    </a:lnTo>
                    <a:lnTo>
                      <a:pt x="1682" y="414"/>
                    </a:lnTo>
                    <a:lnTo>
                      <a:pt x="1681" y="416"/>
                    </a:lnTo>
                    <a:lnTo>
                      <a:pt x="1681" y="416"/>
                    </a:lnTo>
                    <a:lnTo>
                      <a:pt x="1681" y="416"/>
                    </a:lnTo>
                    <a:lnTo>
                      <a:pt x="1681" y="418"/>
                    </a:lnTo>
                    <a:lnTo>
                      <a:pt x="1681" y="418"/>
                    </a:lnTo>
                    <a:lnTo>
                      <a:pt x="1681" y="418"/>
                    </a:lnTo>
                    <a:lnTo>
                      <a:pt x="1681" y="418"/>
                    </a:lnTo>
                    <a:lnTo>
                      <a:pt x="1681" y="418"/>
                    </a:lnTo>
                    <a:lnTo>
                      <a:pt x="1681" y="420"/>
                    </a:lnTo>
                    <a:lnTo>
                      <a:pt x="1681" y="420"/>
                    </a:lnTo>
                    <a:lnTo>
                      <a:pt x="1682" y="420"/>
                    </a:lnTo>
                    <a:lnTo>
                      <a:pt x="1682" y="420"/>
                    </a:lnTo>
                    <a:lnTo>
                      <a:pt x="1682" y="420"/>
                    </a:lnTo>
                    <a:lnTo>
                      <a:pt x="1682" y="422"/>
                    </a:lnTo>
                    <a:lnTo>
                      <a:pt x="1682" y="422"/>
                    </a:lnTo>
                    <a:lnTo>
                      <a:pt x="1682" y="422"/>
                    </a:lnTo>
                    <a:lnTo>
                      <a:pt x="1684" y="422"/>
                    </a:lnTo>
                    <a:lnTo>
                      <a:pt x="1684" y="423"/>
                    </a:lnTo>
                    <a:lnTo>
                      <a:pt x="1684" y="423"/>
                    </a:lnTo>
                    <a:lnTo>
                      <a:pt x="1684" y="423"/>
                    </a:lnTo>
                    <a:lnTo>
                      <a:pt x="1686" y="423"/>
                    </a:lnTo>
                    <a:lnTo>
                      <a:pt x="1686" y="423"/>
                    </a:lnTo>
                    <a:lnTo>
                      <a:pt x="1686" y="423"/>
                    </a:lnTo>
                    <a:lnTo>
                      <a:pt x="1686" y="425"/>
                    </a:lnTo>
                    <a:lnTo>
                      <a:pt x="1686" y="425"/>
                    </a:lnTo>
                    <a:lnTo>
                      <a:pt x="1688" y="425"/>
                    </a:lnTo>
                    <a:lnTo>
                      <a:pt x="1688" y="425"/>
                    </a:lnTo>
                    <a:lnTo>
                      <a:pt x="1688" y="425"/>
                    </a:lnTo>
                    <a:lnTo>
                      <a:pt x="1688" y="425"/>
                    </a:lnTo>
                    <a:lnTo>
                      <a:pt x="1690" y="427"/>
                    </a:lnTo>
                    <a:lnTo>
                      <a:pt x="1690" y="427"/>
                    </a:lnTo>
                    <a:lnTo>
                      <a:pt x="1690" y="427"/>
                    </a:lnTo>
                    <a:lnTo>
                      <a:pt x="1690" y="429"/>
                    </a:lnTo>
                    <a:lnTo>
                      <a:pt x="1690" y="429"/>
                    </a:lnTo>
                    <a:lnTo>
                      <a:pt x="1688" y="429"/>
                    </a:lnTo>
                    <a:lnTo>
                      <a:pt x="1688" y="429"/>
                    </a:lnTo>
                    <a:lnTo>
                      <a:pt x="1688" y="429"/>
                    </a:lnTo>
                    <a:lnTo>
                      <a:pt x="1688" y="429"/>
                    </a:lnTo>
                    <a:lnTo>
                      <a:pt x="1688" y="431"/>
                    </a:lnTo>
                    <a:lnTo>
                      <a:pt x="1688" y="431"/>
                    </a:lnTo>
                    <a:lnTo>
                      <a:pt x="1688" y="431"/>
                    </a:lnTo>
                    <a:lnTo>
                      <a:pt x="1688" y="431"/>
                    </a:lnTo>
                    <a:lnTo>
                      <a:pt x="1688" y="431"/>
                    </a:lnTo>
                    <a:lnTo>
                      <a:pt x="1688" y="433"/>
                    </a:lnTo>
                    <a:lnTo>
                      <a:pt x="1686" y="433"/>
                    </a:lnTo>
                    <a:lnTo>
                      <a:pt x="1686" y="433"/>
                    </a:lnTo>
                    <a:lnTo>
                      <a:pt x="1686" y="434"/>
                    </a:lnTo>
                    <a:lnTo>
                      <a:pt x="1686" y="436"/>
                    </a:lnTo>
                    <a:lnTo>
                      <a:pt x="1686" y="436"/>
                    </a:lnTo>
                    <a:lnTo>
                      <a:pt x="1686" y="436"/>
                    </a:lnTo>
                    <a:lnTo>
                      <a:pt x="1688" y="438"/>
                    </a:lnTo>
                    <a:lnTo>
                      <a:pt x="1688" y="438"/>
                    </a:lnTo>
                    <a:lnTo>
                      <a:pt x="1688" y="438"/>
                    </a:lnTo>
                    <a:lnTo>
                      <a:pt x="1690" y="440"/>
                    </a:lnTo>
                    <a:lnTo>
                      <a:pt x="1690" y="440"/>
                    </a:lnTo>
                    <a:lnTo>
                      <a:pt x="1690" y="440"/>
                    </a:lnTo>
                    <a:lnTo>
                      <a:pt x="1690" y="442"/>
                    </a:lnTo>
                    <a:lnTo>
                      <a:pt x="1690" y="442"/>
                    </a:lnTo>
                    <a:lnTo>
                      <a:pt x="1690" y="442"/>
                    </a:lnTo>
                    <a:lnTo>
                      <a:pt x="1690" y="443"/>
                    </a:lnTo>
                    <a:lnTo>
                      <a:pt x="1690" y="443"/>
                    </a:lnTo>
                    <a:lnTo>
                      <a:pt x="1690" y="445"/>
                    </a:lnTo>
                    <a:lnTo>
                      <a:pt x="1690" y="445"/>
                    </a:lnTo>
                    <a:lnTo>
                      <a:pt x="1690" y="447"/>
                    </a:lnTo>
                    <a:lnTo>
                      <a:pt x="1690" y="447"/>
                    </a:lnTo>
                    <a:lnTo>
                      <a:pt x="1690" y="449"/>
                    </a:lnTo>
                    <a:lnTo>
                      <a:pt x="1690" y="449"/>
                    </a:lnTo>
                    <a:lnTo>
                      <a:pt x="1688" y="449"/>
                    </a:lnTo>
                    <a:lnTo>
                      <a:pt x="1688" y="451"/>
                    </a:lnTo>
                    <a:lnTo>
                      <a:pt x="1688" y="451"/>
                    </a:lnTo>
                    <a:lnTo>
                      <a:pt x="1690" y="451"/>
                    </a:lnTo>
                    <a:lnTo>
                      <a:pt x="1690" y="451"/>
                    </a:lnTo>
                    <a:lnTo>
                      <a:pt x="1690" y="451"/>
                    </a:lnTo>
                    <a:lnTo>
                      <a:pt x="1690" y="452"/>
                    </a:lnTo>
                    <a:lnTo>
                      <a:pt x="1688" y="452"/>
                    </a:lnTo>
                    <a:lnTo>
                      <a:pt x="1688" y="452"/>
                    </a:lnTo>
                    <a:lnTo>
                      <a:pt x="1688" y="454"/>
                    </a:lnTo>
                    <a:lnTo>
                      <a:pt x="1690" y="454"/>
                    </a:lnTo>
                    <a:lnTo>
                      <a:pt x="1690" y="454"/>
                    </a:lnTo>
                    <a:lnTo>
                      <a:pt x="1690" y="454"/>
                    </a:lnTo>
                    <a:lnTo>
                      <a:pt x="1691" y="456"/>
                    </a:lnTo>
                    <a:lnTo>
                      <a:pt x="1691" y="456"/>
                    </a:lnTo>
                    <a:lnTo>
                      <a:pt x="1691" y="456"/>
                    </a:lnTo>
                    <a:lnTo>
                      <a:pt x="1693" y="456"/>
                    </a:lnTo>
                    <a:lnTo>
                      <a:pt x="1693" y="458"/>
                    </a:lnTo>
                    <a:lnTo>
                      <a:pt x="1693" y="458"/>
                    </a:lnTo>
                    <a:lnTo>
                      <a:pt x="1695" y="458"/>
                    </a:lnTo>
                    <a:lnTo>
                      <a:pt x="1695" y="458"/>
                    </a:lnTo>
                    <a:lnTo>
                      <a:pt x="1695" y="458"/>
                    </a:lnTo>
                    <a:lnTo>
                      <a:pt x="1695" y="460"/>
                    </a:lnTo>
                    <a:lnTo>
                      <a:pt x="1695" y="460"/>
                    </a:lnTo>
                    <a:lnTo>
                      <a:pt x="1695" y="461"/>
                    </a:lnTo>
                    <a:lnTo>
                      <a:pt x="1693" y="461"/>
                    </a:lnTo>
                    <a:lnTo>
                      <a:pt x="1693" y="461"/>
                    </a:lnTo>
                    <a:lnTo>
                      <a:pt x="1693" y="461"/>
                    </a:lnTo>
                    <a:lnTo>
                      <a:pt x="1691" y="463"/>
                    </a:lnTo>
                    <a:lnTo>
                      <a:pt x="1691" y="463"/>
                    </a:lnTo>
                    <a:lnTo>
                      <a:pt x="1691" y="463"/>
                    </a:lnTo>
                    <a:lnTo>
                      <a:pt x="1690" y="463"/>
                    </a:lnTo>
                    <a:lnTo>
                      <a:pt x="1690" y="463"/>
                    </a:lnTo>
                    <a:lnTo>
                      <a:pt x="1690" y="461"/>
                    </a:lnTo>
                    <a:lnTo>
                      <a:pt x="1690" y="461"/>
                    </a:lnTo>
                    <a:lnTo>
                      <a:pt x="1690" y="461"/>
                    </a:lnTo>
                    <a:lnTo>
                      <a:pt x="1688" y="461"/>
                    </a:lnTo>
                    <a:lnTo>
                      <a:pt x="1688" y="461"/>
                    </a:lnTo>
                    <a:lnTo>
                      <a:pt x="1688" y="461"/>
                    </a:lnTo>
                    <a:lnTo>
                      <a:pt x="1688" y="461"/>
                    </a:lnTo>
                    <a:lnTo>
                      <a:pt x="1688" y="461"/>
                    </a:lnTo>
                    <a:lnTo>
                      <a:pt x="1688" y="461"/>
                    </a:lnTo>
                    <a:lnTo>
                      <a:pt x="1686" y="461"/>
                    </a:lnTo>
                    <a:lnTo>
                      <a:pt x="1686" y="461"/>
                    </a:lnTo>
                    <a:lnTo>
                      <a:pt x="1684" y="461"/>
                    </a:lnTo>
                    <a:lnTo>
                      <a:pt x="1684" y="461"/>
                    </a:lnTo>
                    <a:lnTo>
                      <a:pt x="1684" y="463"/>
                    </a:lnTo>
                    <a:lnTo>
                      <a:pt x="1684" y="465"/>
                    </a:lnTo>
                    <a:lnTo>
                      <a:pt x="1684" y="465"/>
                    </a:lnTo>
                    <a:lnTo>
                      <a:pt x="1684" y="465"/>
                    </a:lnTo>
                    <a:lnTo>
                      <a:pt x="1684" y="467"/>
                    </a:lnTo>
                    <a:lnTo>
                      <a:pt x="1686" y="467"/>
                    </a:lnTo>
                    <a:lnTo>
                      <a:pt x="1686" y="467"/>
                    </a:lnTo>
                    <a:lnTo>
                      <a:pt x="1686" y="467"/>
                    </a:lnTo>
                    <a:lnTo>
                      <a:pt x="1688" y="469"/>
                    </a:lnTo>
                    <a:lnTo>
                      <a:pt x="1688" y="469"/>
                    </a:lnTo>
                    <a:lnTo>
                      <a:pt x="1688" y="469"/>
                    </a:lnTo>
                    <a:lnTo>
                      <a:pt x="1688" y="469"/>
                    </a:lnTo>
                    <a:lnTo>
                      <a:pt x="1690" y="469"/>
                    </a:lnTo>
                    <a:lnTo>
                      <a:pt x="1690" y="469"/>
                    </a:lnTo>
                    <a:lnTo>
                      <a:pt x="1688" y="471"/>
                    </a:lnTo>
                    <a:lnTo>
                      <a:pt x="1688" y="471"/>
                    </a:lnTo>
                    <a:lnTo>
                      <a:pt x="1688" y="471"/>
                    </a:lnTo>
                    <a:lnTo>
                      <a:pt x="1688" y="472"/>
                    </a:lnTo>
                    <a:lnTo>
                      <a:pt x="1688" y="472"/>
                    </a:lnTo>
                    <a:lnTo>
                      <a:pt x="1686" y="472"/>
                    </a:lnTo>
                    <a:lnTo>
                      <a:pt x="1686" y="472"/>
                    </a:lnTo>
                    <a:lnTo>
                      <a:pt x="1686" y="472"/>
                    </a:lnTo>
                    <a:lnTo>
                      <a:pt x="1686" y="472"/>
                    </a:lnTo>
                    <a:lnTo>
                      <a:pt x="1686" y="472"/>
                    </a:lnTo>
                    <a:lnTo>
                      <a:pt x="1686" y="472"/>
                    </a:lnTo>
                    <a:lnTo>
                      <a:pt x="1686" y="474"/>
                    </a:lnTo>
                    <a:lnTo>
                      <a:pt x="1686" y="474"/>
                    </a:lnTo>
                    <a:lnTo>
                      <a:pt x="1688" y="474"/>
                    </a:lnTo>
                    <a:lnTo>
                      <a:pt x="1688" y="474"/>
                    </a:lnTo>
                    <a:lnTo>
                      <a:pt x="1690" y="474"/>
                    </a:lnTo>
                    <a:lnTo>
                      <a:pt x="1690" y="474"/>
                    </a:lnTo>
                    <a:lnTo>
                      <a:pt x="1690" y="474"/>
                    </a:lnTo>
                    <a:lnTo>
                      <a:pt x="1690" y="474"/>
                    </a:lnTo>
                    <a:lnTo>
                      <a:pt x="1691" y="474"/>
                    </a:lnTo>
                    <a:lnTo>
                      <a:pt x="1691" y="474"/>
                    </a:lnTo>
                    <a:lnTo>
                      <a:pt x="1691" y="474"/>
                    </a:lnTo>
                    <a:lnTo>
                      <a:pt x="1693" y="474"/>
                    </a:lnTo>
                    <a:lnTo>
                      <a:pt x="1693" y="474"/>
                    </a:lnTo>
                    <a:lnTo>
                      <a:pt x="1693" y="474"/>
                    </a:lnTo>
                    <a:lnTo>
                      <a:pt x="1695" y="474"/>
                    </a:lnTo>
                    <a:lnTo>
                      <a:pt x="1695" y="474"/>
                    </a:lnTo>
                    <a:lnTo>
                      <a:pt x="1695" y="474"/>
                    </a:lnTo>
                    <a:lnTo>
                      <a:pt x="1695" y="476"/>
                    </a:lnTo>
                    <a:lnTo>
                      <a:pt x="1695" y="476"/>
                    </a:lnTo>
                    <a:lnTo>
                      <a:pt x="1695" y="476"/>
                    </a:lnTo>
                    <a:lnTo>
                      <a:pt x="1695" y="476"/>
                    </a:lnTo>
                    <a:lnTo>
                      <a:pt x="1695" y="478"/>
                    </a:lnTo>
                    <a:lnTo>
                      <a:pt x="1695" y="478"/>
                    </a:lnTo>
                    <a:lnTo>
                      <a:pt x="1695" y="480"/>
                    </a:lnTo>
                    <a:lnTo>
                      <a:pt x="1695" y="480"/>
                    </a:lnTo>
                    <a:lnTo>
                      <a:pt x="1695" y="480"/>
                    </a:lnTo>
                    <a:lnTo>
                      <a:pt x="1695" y="481"/>
                    </a:lnTo>
                    <a:lnTo>
                      <a:pt x="1695" y="483"/>
                    </a:lnTo>
                    <a:lnTo>
                      <a:pt x="1695" y="483"/>
                    </a:lnTo>
                    <a:lnTo>
                      <a:pt x="1695" y="485"/>
                    </a:lnTo>
                    <a:lnTo>
                      <a:pt x="1695" y="485"/>
                    </a:lnTo>
                    <a:lnTo>
                      <a:pt x="1695" y="485"/>
                    </a:lnTo>
                    <a:lnTo>
                      <a:pt x="1693" y="487"/>
                    </a:lnTo>
                    <a:lnTo>
                      <a:pt x="1693" y="487"/>
                    </a:lnTo>
                    <a:lnTo>
                      <a:pt x="1693" y="487"/>
                    </a:lnTo>
                    <a:lnTo>
                      <a:pt x="1693" y="487"/>
                    </a:lnTo>
                    <a:lnTo>
                      <a:pt x="1693" y="487"/>
                    </a:lnTo>
                    <a:lnTo>
                      <a:pt x="1693" y="487"/>
                    </a:lnTo>
                    <a:lnTo>
                      <a:pt x="1691" y="487"/>
                    </a:lnTo>
                    <a:lnTo>
                      <a:pt x="1691" y="489"/>
                    </a:lnTo>
                    <a:lnTo>
                      <a:pt x="1691" y="489"/>
                    </a:lnTo>
                    <a:lnTo>
                      <a:pt x="1691" y="489"/>
                    </a:lnTo>
                    <a:lnTo>
                      <a:pt x="1690" y="487"/>
                    </a:lnTo>
                    <a:lnTo>
                      <a:pt x="1690" y="487"/>
                    </a:lnTo>
                    <a:lnTo>
                      <a:pt x="1690" y="487"/>
                    </a:lnTo>
                    <a:lnTo>
                      <a:pt x="1688" y="487"/>
                    </a:lnTo>
                    <a:lnTo>
                      <a:pt x="1688" y="487"/>
                    </a:lnTo>
                    <a:lnTo>
                      <a:pt x="1688" y="489"/>
                    </a:lnTo>
                    <a:lnTo>
                      <a:pt x="1688" y="489"/>
                    </a:lnTo>
                    <a:lnTo>
                      <a:pt x="1688" y="489"/>
                    </a:lnTo>
                    <a:lnTo>
                      <a:pt x="1688" y="489"/>
                    </a:lnTo>
                    <a:lnTo>
                      <a:pt x="1690" y="489"/>
                    </a:lnTo>
                    <a:lnTo>
                      <a:pt x="1690" y="489"/>
                    </a:lnTo>
                    <a:lnTo>
                      <a:pt x="1691" y="490"/>
                    </a:lnTo>
                    <a:lnTo>
                      <a:pt x="1691" y="490"/>
                    </a:lnTo>
                    <a:lnTo>
                      <a:pt x="1691" y="490"/>
                    </a:lnTo>
                    <a:lnTo>
                      <a:pt x="1693" y="490"/>
                    </a:lnTo>
                    <a:lnTo>
                      <a:pt x="1693" y="490"/>
                    </a:lnTo>
                    <a:lnTo>
                      <a:pt x="1693" y="490"/>
                    </a:lnTo>
                    <a:lnTo>
                      <a:pt x="1693" y="490"/>
                    </a:lnTo>
                    <a:lnTo>
                      <a:pt x="1695" y="490"/>
                    </a:lnTo>
                    <a:lnTo>
                      <a:pt x="1695" y="490"/>
                    </a:lnTo>
                    <a:lnTo>
                      <a:pt x="1695" y="490"/>
                    </a:lnTo>
                    <a:lnTo>
                      <a:pt x="1695" y="490"/>
                    </a:lnTo>
                    <a:lnTo>
                      <a:pt x="1697" y="492"/>
                    </a:lnTo>
                    <a:lnTo>
                      <a:pt x="1697" y="492"/>
                    </a:lnTo>
                    <a:lnTo>
                      <a:pt x="1697" y="492"/>
                    </a:lnTo>
                    <a:lnTo>
                      <a:pt x="1697" y="492"/>
                    </a:lnTo>
                    <a:lnTo>
                      <a:pt x="1697" y="494"/>
                    </a:lnTo>
                    <a:lnTo>
                      <a:pt x="1697" y="494"/>
                    </a:lnTo>
                    <a:lnTo>
                      <a:pt x="1697" y="494"/>
                    </a:lnTo>
                    <a:lnTo>
                      <a:pt x="1697" y="494"/>
                    </a:lnTo>
                    <a:lnTo>
                      <a:pt x="1697" y="496"/>
                    </a:lnTo>
                    <a:lnTo>
                      <a:pt x="1697" y="496"/>
                    </a:lnTo>
                    <a:lnTo>
                      <a:pt x="1697" y="496"/>
                    </a:lnTo>
                    <a:lnTo>
                      <a:pt x="1697" y="496"/>
                    </a:lnTo>
                    <a:lnTo>
                      <a:pt x="1697" y="496"/>
                    </a:lnTo>
                    <a:lnTo>
                      <a:pt x="1697" y="498"/>
                    </a:lnTo>
                    <a:lnTo>
                      <a:pt x="1697" y="498"/>
                    </a:lnTo>
                    <a:lnTo>
                      <a:pt x="1697" y="498"/>
                    </a:lnTo>
                    <a:lnTo>
                      <a:pt x="1695" y="498"/>
                    </a:lnTo>
                    <a:lnTo>
                      <a:pt x="1695" y="498"/>
                    </a:lnTo>
                    <a:lnTo>
                      <a:pt x="1693" y="498"/>
                    </a:lnTo>
                    <a:lnTo>
                      <a:pt x="1693" y="499"/>
                    </a:lnTo>
                    <a:lnTo>
                      <a:pt x="1693" y="499"/>
                    </a:lnTo>
                    <a:lnTo>
                      <a:pt x="1693" y="501"/>
                    </a:lnTo>
                    <a:lnTo>
                      <a:pt x="1693" y="501"/>
                    </a:lnTo>
                    <a:lnTo>
                      <a:pt x="1693" y="501"/>
                    </a:lnTo>
                    <a:lnTo>
                      <a:pt x="1695" y="501"/>
                    </a:lnTo>
                    <a:lnTo>
                      <a:pt x="1695" y="503"/>
                    </a:lnTo>
                    <a:lnTo>
                      <a:pt x="1697" y="503"/>
                    </a:lnTo>
                    <a:lnTo>
                      <a:pt x="1697" y="503"/>
                    </a:lnTo>
                    <a:lnTo>
                      <a:pt x="1697" y="503"/>
                    </a:lnTo>
                    <a:lnTo>
                      <a:pt x="1697" y="505"/>
                    </a:lnTo>
                    <a:lnTo>
                      <a:pt x="1697" y="505"/>
                    </a:lnTo>
                    <a:lnTo>
                      <a:pt x="1697" y="505"/>
                    </a:lnTo>
                    <a:lnTo>
                      <a:pt x="1697" y="505"/>
                    </a:lnTo>
                    <a:lnTo>
                      <a:pt x="1697" y="507"/>
                    </a:lnTo>
                    <a:lnTo>
                      <a:pt x="1697" y="507"/>
                    </a:lnTo>
                    <a:lnTo>
                      <a:pt x="1695" y="509"/>
                    </a:lnTo>
                    <a:lnTo>
                      <a:pt x="1693" y="509"/>
                    </a:lnTo>
                    <a:lnTo>
                      <a:pt x="1691" y="510"/>
                    </a:lnTo>
                    <a:lnTo>
                      <a:pt x="1691" y="510"/>
                    </a:lnTo>
                    <a:lnTo>
                      <a:pt x="1691" y="510"/>
                    </a:lnTo>
                    <a:lnTo>
                      <a:pt x="1691" y="510"/>
                    </a:lnTo>
                    <a:lnTo>
                      <a:pt x="1690" y="510"/>
                    </a:lnTo>
                    <a:lnTo>
                      <a:pt x="1690" y="510"/>
                    </a:lnTo>
                    <a:lnTo>
                      <a:pt x="1690" y="510"/>
                    </a:lnTo>
                    <a:lnTo>
                      <a:pt x="1690" y="512"/>
                    </a:lnTo>
                    <a:lnTo>
                      <a:pt x="1690" y="512"/>
                    </a:lnTo>
                    <a:lnTo>
                      <a:pt x="1690" y="512"/>
                    </a:lnTo>
                    <a:lnTo>
                      <a:pt x="1691" y="514"/>
                    </a:lnTo>
                    <a:lnTo>
                      <a:pt x="1691" y="514"/>
                    </a:lnTo>
                    <a:lnTo>
                      <a:pt x="1691" y="514"/>
                    </a:lnTo>
                    <a:lnTo>
                      <a:pt x="1691" y="514"/>
                    </a:lnTo>
                    <a:lnTo>
                      <a:pt x="1691" y="514"/>
                    </a:lnTo>
                    <a:lnTo>
                      <a:pt x="1691" y="514"/>
                    </a:lnTo>
                    <a:lnTo>
                      <a:pt x="1690" y="516"/>
                    </a:lnTo>
                    <a:lnTo>
                      <a:pt x="1690" y="516"/>
                    </a:lnTo>
                    <a:lnTo>
                      <a:pt x="1690" y="516"/>
                    </a:lnTo>
                    <a:lnTo>
                      <a:pt x="1690" y="516"/>
                    </a:lnTo>
                    <a:lnTo>
                      <a:pt x="1690" y="516"/>
                    </a:lnTo>
                    <a:lnTo>
                      <a:pt x="1690" y="518"/>
                    </a:lnTo>
                    <a:lnTo>
                      <a:pt x="1690" y="518"/>
                    </a:lnTo>
                    <a:lnTo>
                      <a:pt x="1691" y="518"/>
                    </a:lnTo>
                    <a:lnTo>
                      <a:pt x="1691" y="518"/>
                    </a:lnTo>
                    <a:lnTo>
                      <a:pt x="1693" y="518"/>
                    </a:lnTo>
                    <a:lnTo>
                      <a:pt x="1693" y="518"/>
                    </a:lnTo>
                    <a:lnTo>
                      <a:pt x="1693" y="518"/>
                    </a:lnTo>
                    <a:lnTo>
                      <a:pt x="1695" y="519"/>
                    </a:lnTo>
                    <a:lnTo>
                      <a:pt x="1695" y="519"/>
                    </a:lnTo>
                    <a:lnTo>
                      <a:pt x="1695" y="519"/>
                    </a:lnTo>
                    <a:lnTo>
                      <a:pt x="1693" y="519"/>
                    </a:lnTo>
                    <a:lnTo>
                      <a:pt x="1693" y="519"/>
                    </a:lnTo>
                    <a:lnTo>
                      <a:pt x="1693" y="521"/>
                    </a:lnTo>
                    <a:lnTo>
                      <a:pt x="1693" y="521"/>
                    </a:lnTo>
                    <a:lnTo>
                      <a:pt x="1691" y="521"/>
                    </a:lnTo>
                    <a:lnTo>
                      <a:pt x="1691" y="521"/>
                    </a:lnTo>
                    <a:lnTo>
                      <a:pt x="1691" y="521"/>
                    </a:lnTo>
                    <a:lnTo>
                      <a:pt x="1690" y="521"/>
                    </a:lnTo>
                    <a:lnTo>
                      <a:pt x="1690" y="519"/>
                    </a:lnTo>
                    <a:lnTo>
                      <a:pt x="1690" y="519"/>
                    </a:lnTo>
                    <a:lnTo>
                      <a:pt x="1688" y="519"/>
                    </a:lnTo>
                    <a:lnTo>
                      <a:pt x="1688" y="521"/>
                    </a:lnTo>
                    <a:lnTo>
                      <a:pt x="1688" y="521"/>
                    </a:lnTo>
                    <a:lnTo>
                      <a:pt x="1688" y="521"/>
                    </a:lnTo>
                    <a:lnTo>
                      <a:pt x="1688" y="523"/>
                    </a:lnTo>
                    <a:lnTo>
                      <a:pt x="1688" y="523"/>
                    </a:lnTo>
                    <a:lnTo>
                      <a:pt x="1688" y="523"/>
                    </a:lnTo>
                    <a:lnTo>
                      <a:pt x="1688" y="523"/>
                    </a:lnTo>
                    <a:lnTo>
                      <a:pt x="1688" y="523"/>
                    </a:lnTo>
                    <a:lnTo>
                      <a:pt x="1688" y="525"/>
                    </a:lnTo>
                    <a:lnTo>
                      <a:pt x="1688" y="525"/>
                    </a:lnTo>
                    <a:lnTo>
                      <a:pt x="1690" y="525"/>
                    </a:lnTo>
                    <a:lnTo>
                      <a:pt x="1690" y="525"/>
                    </a:lnTo>
                    <a:lnTo>
                      <a:pt x="1691" y="525"/>
                    </a:lnTo>
                    <a:lnTo>
                      <a:pt x="1691" y="525"/>
                    </a:lnTo>
                    <a:lnTo>
                      <a:pt x="1691" y="525"/>
                    </a:lnTo>
                    <a:lnTo>
                      <a:pt x="1693" y="527"/>
                    </a:lnTo>
                    <a:lnTo>
                      <a:pt x="1693" y="527"/>
                    </a:lnTo>
                    <a:lnTo>
                      <a:pt x="1693" y="527"/>
                    </a:lnTo>
                    <a:lnTo>
                      <a:pt x="1693" y="527"/>
                    </a:lnTo>
                    <a:lnTo>
                      <a:pt x="1693" y="528"/>
                    </a:lnTo>
                    <a:lnTo>
                      <a:pt x="1693" y="528"/>
                    </a:lnTo>
                    <a:lnTo>
                      <a:pt x="1695" y="528"/>
                    </a:lnTo>
                    <a:lnTo>
                      <a:pt x="1695" y="528"/>
                    </a:lnTo>
                    <a:lnTo>
                      <a:pt x="1695" y="530"/>
                    </a:lnTo>
                    <a:lnTo>
                      <a:pt x="1695" y="530"/>
                    </a:lnTo>
                    <a:lnTo>
                      <a:pt x="1693" y="530"/>
                    </a:lnTo>
                    <a:lnTo>
                      <a:pt x="1693" y="532"/>
                    </a:lnTo>
                    <a:lnTo>
                      <a:pt x="1695" y="532"/>
                    </a:lnTo>
                    <a:lnTo>
                      <a:pt x="1695" y="532"/>
                    </a:lnTo>
                    <a:lnTo>
                      <a:pt x="1695" y="534"/>
                    </a:lnTo>
                    <a:lnTo>
                      <a:pt x="1695" y="534"/>
                    </a:lnTo>
                    <a:lnTo>
                      <a:pt x="1693" y="536"/>
                    </a:lnTo>
                    <a:lnTo>
                      <a:pt x="1693" y="536"/>
                    </a:lnTo>
                    <a:lnTo>
                      <a:pt x="1693" y="536"/>
                    </a:lnTo>
                    <a:lnTo>
                      <a:pt x="1693" y="536"/>
                    </a:lnTo>
                    <a:lnTo>
                      <a:pt x="1693" y="537"/>
                    </a:lnTo>
                    <a:lnTo>
                      <a:pt x="1693" y="537"/>
                    </a:lnTo>
                    <a:lnTo>
                      <a:pt x="1693" y="537"/>
                    </a:lnTo>
                    <a:lnTo>
                      <a:pt x="1693" y="537"/>
                    </a:lnTo>
                    <a:lnTo>
                      <a:pt x="1695" y="537"/>
                    </a:lnTo>
                    <a:lnTo>
                      <a:pt x="1697" y="537"/>
                    </a:lnTo>
                    <a:lnTo>
                      <a:pt x="1697" y="537"/>
                    </a:lnTo>
                    <a:lnTo>
                      <a:pt x="1697" y="537"/>
                    </a:lnTo>
                    <a:lnTo>
                      <a:pt x="1699" y="537"/>
                    </a:lnTo>
                    <a:lnTo>
                      <a:pt x="1699" y="537"/>
                    </a:lnTo>
                    <a:lnTo>
                      <a:pt x="1699" y="537"/>
                    </a:lnTo>
                    <a:lnTo>
                      <a:pt x="1700" y="537"/>
                    </a:lnTo>
                    <a:lnTo>
                      <a:pt x="1700" y="539"/>
                    </a:lnTo>
                    <a:lnTo>
                      <a:pt x="1700" y="539"/>
                    </a:lnTo>
                    <a:lnTo>
                      <a:pt x="1700" y="539"/>
                    </a:lnTo>
                    <a:lnTo>
                      <a:pt x="1700" y="539"/>
                    </a:lnTo>
                    <a:lnTo>
                      <a:pt x="1700" y="541"/>
                    </a:lnTo>
                    <a:lnTo>
                      <a:pt x="1700" y="541"/>
                    </a:lnTo>
                    <a:lnTo>
                      <a:pt x="1700" y="541"/>
                    </a:lnTo>
                    <a:lnTo>
                      <a:pt x="1700" y="541"/>
                    </a:lnTo>
                    <a:lnTo>
                      <a:pt x="1699" y="543"/>
                    </a:lnTo>
                    <a:lnTo>
                      <a:pt x="1699" y="543"/>
                    </a:lnTo>
                    <a:lnTo>
                      <a:pt x="1699" y="545"/>
                    </a:lnTo>
                    <a:lnTo>
                      <a:pt x="1699" y="545"/>
                    </a:lnTo>
                    <a:lnTo>
                      <a:pt x="1699" y="545"/>
                    </a:lnTo>
                    <a:lnTo>
                      <a:pt x="1699" y="546"/>
                    </a:lnTo>
                    <a:lnTo>
                      <a:pt x="1699" y="546"/>
                    </a:lnTo>
                    <a:lnTo>
                      <a:pt x="1699" y="546"/>
                    </a:lnTo>
                    <a:lnTo>
                      <a:pt x="1699" y="546"/>
                    </a:lnTo>
                    <a:lnTo>
                      <a:pt x="1699" y="546"/>
                    </a:lnTo>
                    <a:lnTo>
                      <a:pt x="1699" y="546"/>
                    </a:lnTo>
                    <a:lnTo>
                      <a:pt x="1699" y="546"/>
                    </a:lnTo>
                    <a:lnTo>
                      <a:pt x="1700" y="546"/>
                    </a:lnTo>
                    <a:lnTo>
                      <a:pt x="1700" y="546"/>
                    </a:lnTo>
                    <a:lnTo>
                      <a:pt x="1702" y="546"/>
                    </a:lnTo>
                    <a:lnTo>
                      <a:pt x="1704" y="546"/>
                    </a:lnTo>
                    <a:lnTo>
                      <a:pt x="1704" y="548"/>
                    </a:lnTo>
                    <a:lnTo>
                      <a:pt x="1702" y="548"/>
                    </a:lnTo>
                    <a:lnTo>
                      <a:pt x="1702" y="548"/>
                    </a:lnTo>
                    <a:lnTo>
                      <a:pt x="1702" y="548"/>
                    </a:lnTo>
                    <a:lnTo>
                      <a:pt x="1700" y="550"/>
                    </a:lnTo>
                    <a:lnTo>
                      <a:pt x="1700" y="550"/>
                    </a:lnTo>
                    <a:lnTo>
                      <a:pt x="1700" y="550"/>
                    </a:lnTo>
                    <a:lnTo>
                      <a:pt x="1699" y="550"/>
                    </a:lnTo>
                    <a:lnTo>
                      <a:pt x="1699" y="550"/>
                    </a:lnTo>
                    <a:lnTo>
                      <a:pt x="1697" y="550"/>
                    </a:lnTo>
                    <a:lnTo>
                      <a:pt x="1697" y="550"/>
                    </a:lnTo>
                    <a:lnTo>
                      <a:pt x="1697" y="550"/>
                    </a:lnTo>
                    <a:lnTo>
                      <a:pt x="1697" y="550"/>
                    </a:lnTo>
                    <a:lnTo>
                      <a:pt x="1695" y="550"/>
                    </a:lnTo>
                    <a:lnTo>
                      <a:pt x="1695" y="550"/>
                    </a:lnTo>
                    <a:lnTo>
                      <a:pt x="1695" y="550"/>
                    </a:lnTo>
                    <a:lnTo>
                      <a:pt x="1695" y="550"/>
                    </a:lnTo>
                    <a:lnTo>
                      <a:pt x="1697" y="552"/>
                    </a:lnTo>
                    <a:lnTo>
                      <a:pt x="1697" y="552"/>
                    </a:lnTo>
                    <a:lnTo>
                      <a:pt x="1697" y="552"/>
                    </a:lnTo>
                    <a:lnTo>
                      <a:pt x="1699" y="552"/>
                    </a:lnTo>
                    <a:lnTo>
                      <a:pt x="1699" y="552"/>
                    </a:lnTo>
                    <a:lnTo>
                      <a:pt x="1699" y="552"/>
                    </a:lnTo>
                    <a:lnTo>
                      <a:pt x="1699" y="554"/>
                    </a:lnTo>
                    <a:lnTo>
                      <a:pt x="1697" y="554"/>
                    </a:lnTo>
                    <a:lnTo>
                      <a:pt x="1697" y="554"/>
                    </a:lnTo>
                    <a:lnTo>
                      <a:pt x="1697" y="554"/>
                    </a:lnTo>
                    <a:lnTo>
                      <a:pt x="1695" y="556"/>
                    </a:lnTo>
                    <a:lnTo>
                      <a:pt x="1693" y="556"/>
                    </a:lnTo>
                    <a:lnTo>
                      <a:pt x="1691" y="557"/>
                    </a:lnTo>
                    <a:lnTo>
                      <a:pt x="1690" y="559"/>
                    </a:lnTo>
                    <a:lnTo>
                      <a:pt x="1690" y="561"/>
                    </a:lnTo>
                    <a:lnTo>
                      <a:pt x="1690" y="561"/>
                    </a:lnTo>
                    <a:lnTo>
                      <a:pt x="1690" y="561"/>
                    </a:lnTo>
                    <a:lnTo>
                      <a:pt x="1688" y="561"/>
                    </a:lnTo>
                    <a:lnTo>
                      <a:pt x="1688" y="563"/>
                    </a:lnTo>
                    <a:lnTo>
                      <a:pt x="1688" y="563"/>
                    </a:lnTo>
                    <a:lnTo>
                      <a:pt x="1686" y="563"/>
                    </a:lnTo>
                    <a:lnTo>
                      <a:pt x="1686" y="563"/>
                    </a:lnTo>
                    <a:lnTo>
                      <a:pt x="1686" y="563"/>
                    </a:lnTo>
                    <a:lnTo>
                      <a:pt x="1686" y="561"/>
                    </a:lnTo>
                    <a:lnTo>
                      <a:pt x="1684" y="561"/>
                    </a:lnTo>
                    <a:lnTo>
                      <a:pt x="1686" y="561"/>
                    </a:lnTo>
                    <a:lnTo>
                      <a:pt x="1686" y="561"/>
                    </a:lnTo>
                    <a:lnTo>
                      <a:pt x="1686" y="559"/>
                    </a:lnTo>
                    <a:lnTo>
                      <a:pt x="1686" y="559"/>
                    </a:lnTo>
                    <a:lnTo>
                      <a:pt x="1686" y="559"/>
                    </a:lnTo>
                    <a:lnTo>
                      <a:pt x="1686" y="557"/>
                    </a:lnTo>
                    <a:lnTo>
                      <a:pt x="1686" y="556"/>
                    </a:lnTo>
                    <a:lnTo>
                      <a:pt x="1686" y="556"/>
                    </a:lnTo>
                    <a:lnTo>
                      <a:pt x="1686" y="554"/>
                    </a:lnTo>
                    <a:lnTo>
                      <a:pt x="1686" y="554"/>
                    </a:lnTo>
                    <a:lnTo>
                      <a:pt x="1686" y="554"/>
                    </a:lnTo>
                    <a:lnTo>
                      <a:pt x="1684" y="554"/>
                    </a:lnTo>
                    <a:lnTo>
                      <a:pt x="1684" y="554"/>
                    </a:lnTo>
                    <a:lnTo>
                      <a:pt x="1684" y="554"/>
                    </a:lnTo>
                    <a:lnTo>
                      <a:pt x="1682" y="556"/>
                    </a:lnTo>
                    <a:lnTo>
                      <a:pt x="1682" y="557"/>
                    </a:lnTo>
                    <a:lnTo>
                      <a:pt x="1681" y="557"/>
                    </a:lnTo>
                    <a:lnTo>
                      <a:pt x="1681" y="559"/>
                    </a:lnTo>
                    <a:lnTo>
                      <a:pt x="1681" y="559"/>
                    </a:lnTo>
                    <a:lnTo>
                      <a:pt x="1679" y="561"/>
                    </a:lnTo>
                    <a:lnTo>
                      <a:pt x="1679" y="561"/>
                    </a:lnTo>
                    <a:lnTo>
                      <a:pt x="1677" y="561"/>
                    </a:lnTo>
                    <a:lnTo>
                      <a:pt x="1677" y="561"/>
                    </a:lnTo>
                    <a:lnTo>
                      <a:pt x="1675" y="561"/>
                    </a:lnTo>
                    <a:lnTo>
                      <a:pt x="1675" y="561"/>
                    </a:lnTo>
                    <a:lnTo>
                      <a:pt x="1673" y="561"/>
                    </a:lnTo>
                    <a:lnTo>
                      <a:pt x="1673" y="561"/>
                    </a:lnTo>
                    <a:lnTo>
                      <a:pt x="1672" y="561"/>
                    </a:lnTo>
                    <a:lnTo>
                      <a:pt x="1672" y="561"/>
                    </a:lnTo>
                    <a:lnTo>
                      <a:pt x="1670" y="561"/>
                    </a:lnTo>
                    <a:lnTo>
                      <a:pt x="1670" y="563"/>
                    </a:lnTo>
                    <a:lnTo>
                      <a:pt x="1670" y="563"/>
                    </a:lnTo>
                    <a:lnTo>
                      <a:pt x="1670" y="563"/>
                    </a:lnTo>
                    <a:lnTo>
                      <a:pt x="1668" y="563"/>
                    </a:lnTo>
                    <a:lnTo>
                      <a:pt x="1668" y="563"/>
                    </a:lnTo>
                    <a:lnTo>
                      <a:pt x="1668" y="563"/>
                    </a:lnTo>
                    <a:lnTo>
                      <a:pt x="1668" y="565"/>
                    </a:lnTo>
                    <a:lnTo>
                      <a:pt x="1668" y="565"/>
                    </a:lnTo>
                    <a:lnTo>
                      <a:pt x="1668" y="565"/>
                    </a:lnTo>
                    <a:lnTo>
                      <a:pt x="1668" y="565"/>
                    </a:lnTo>
                    <a:lnTo>
                      <a:pt x="1668" y="565"/>
                    </a:lnTo>
                    <a:lnTo>
                      <a:pt x="1668" y="565"/>
                    </a:lnTo>
                    <a:lnTo>
                      <a:pt x="1670" y="565"/>
                    </a:lnTo>
                    <a:lnTo>
                      <a:pt x="1670" y="565"/>
                    </a:lnTo>
                    <a:lnTo>
                      <a:pt x="1670" y="565"/>
                    </a:lnTo>
                    <a:lnTo>
                      <a:pt x="1672" y="565"/>
                    </a:lnTo>
                    <a:lnTo>
                      <a:pt x="1672" y="565"/>
                    </a:lnTo>
                    <a:lnTo>
                      <a:pt x="1673" y="565"/>
                    </a:lnTo>
                    <a:lnTo>
                      <a:pt x="1673" y="566"/>
                    </a:lnTo>
                    <a:lnTo>
                      <a:pt x="1675" y="566"/>
                    </a:lnTo>
                    <a:lnTo>
                      <a:pt x="1675" y="566"/>
                    </a:lnTo>
                    <a:lnTo>
                      <a:pt x="1675" y="566"/>
                    </a:lnTo>
                    <a:lnTo>
                      <a:pt x="1673" y="568"/>
                    </a:lnTo>
                    <a:lnTo>
                      <a:pt x="1673" y="568"/>
                    </a:lnTo>
                    <a:lnTo>
                      <a:pt x="1673" y="568"/>
                    </a:lnTo>
                    <a:lnTo>
                      <a:pt x="1672" y="568"/>
                    </a:lnTo>
                    <a:lnTo>
                      <a:pt x="1672" y="568"/>
                    </a:lnTo>
                    <a:lnTo>
                      <a:pt x="1670" y="568"/>
                    </a:lnTo>
                    <a:lnTo>
                      <a:pt x="1668" y="568"/>
                    </a:lnTo>
                    <a:lnTo>
                      <a:pt x="1668" y="568"/>
                    </a:lnTo>
                    <a:lnTo>
                      <a:pt x="1668" y="568"/>
                    </a:lnTo>
                    <a:lnTo>
                      <a:pt x="1668" y="566"/>
                    </a:lnTo>
                    <a:lnTo>
                      <a:pt x="1668" y="566"/>
                    </a:lnTo>
                    <a:lnTo>
                      <a:pt x="1666" y="566"/>
                    </a:lnTo>
                    <a:lnTo>
                      <a:pt x="1666" y="566"/>
                    </a:lnTo>
                    <a:lnTo>
                      <a:pt x="1666" y="566"/>
                    </a:lnTo>
                    <a:lnTo>
                      <a:pt x="1666" y="566"/>
                    </a:lnTo>
                    <a:lnTo>
                      <a:pt x="1666" y="566"/>
                    </a:lnTo>
                    <a:lnTo>
                      <a:pt x="1664" y="568"/>
                    </a:lnTo>
                    <a:lnTo>
                      <a:pt x="1664" y="568"/>
                    </a:lnTo>
                    <a:lnTo>
                      <a:pt x="1664" y="568"/>
                    </a:lnTo>
                    <a:lnTo>
                      <a:pt x="1664" y="568"/>
                    </a:lnTo>
                    <a:lnTo>
                      <a:pt x="1666" y="570"/>
                    </a:lnTo>
                    <a:lnTo>
                      <a:pt x="1666" y="570"/>
                    </a:lnTo>
                    <a:lnTo>
                      <a:pt x="1666" y="572"/>
                    </a:lnTo>
                    <a:lnTo>
                      <a:pt x="1666" y="572"/>
                    </a:lnTo>
                    <a:lnTo>
                      <a:pt x="1666" y="572"/>
                    </a:lnTo>
                    <a:lnTo>
                      <a:pt x="1668" y="572"/>
                    </a:lnTo>
                    <a:lnTo>
                      <a:pt x="1668" y="572"/>
                    </a:lnTo>
                    <a:lnTo>
                      <a:pt x="1668" y="572"/>
                    </a:lnTo>
                    <a:lnTo>
                      <a:pt x="1668" y="574"/>
                    </a:lnTo>
                    <a:lnTo>
                      <a:pt x="1668" y="574"/>
                    </a:lnTo>
                    <a:lnTo>
                      <a:pt x="1668" y="575"/>
                    </a:lnTo>
                    <a:lnTo>
                      <a:pt x="1668" y="575"/>
                    </a:lnTo>
                    <a:lnTo>
                      <a:pt x="1668" y="577"/>
                    </a:lnTo>
                    <a:lnTo>
                      <a:pt x="1668" y="577"/>
                    </a:lnTo>
                    <a:lnTo>
                      <a:pt x="1668" y="577"/>
                    </a:lnTo>
                    <a:lnTo>
                      <a:pt x="1668" y="577"/>
                    </a:lnTo>
                    <a:lnTo>
                      <a:pt x="1668" y="579"/>
                    </a:lnTo>
                    <a:lnTo>
                      <a:pt x="1668" y="579"/>
                    </a:lnTo>
                    <a:lnTo>
                      <a:pt x="1666" y="579"/>
                    </a:lnTo>
                    <a:lnTo>
                      <a:pt x="1666" y="579"/>
                    </a:lnTo>
                    <a:lnTo>
                      <a:pt x="1664" y="579"/>
                    </a:lnTo>
                    <a:lnTo>
                      <a:pt x="1664" y="579"/>
                    </a:lnTo>
                    <a:lnTo>
                      <a:pt x="1664" y="577"/>
                    </a:lnTo>
                    <a:lnTo>
                      <a:pt x="1663" y="577"/>
                    </a:lnTo>
                    <a:lnTo>
                      <a:pt x="1663" y="577"/>
                    </a:lnTo>
                    <a:lnTo>
                      <a:pt x="1661" y="577"/>
                    </a:lnTo>
                    <a:lnTo>
                      <a:pt x="1661" y="579"/>
                    </a:lnTo>
                    <a:lnTo>
                      <a:pt x="1661" y="579"/>
                    </a:lnTo>
                    <a:lnTo>
                      <a:pt x="1661" y="579"/>
                    </a:lnTo>
                    <a:lnTo>
                      <a:pt x="1659" y="579"/>
                    </a:lnTo>
                    <a:lnTo>
                      <a:pt x="1659" y="581"/>
                    </a:lnTo>
                    <a:lnTo>
                      <a:pt x="1659" y="581"/>
                    </a:lnTo>
                    <a:lnTo>
                      <a:pt x="1657" y="583"/>
                    </a:lnTo>
                    <a:lnTo>
                      <a:pt x="1657" y="583"/>
                    </a:lnTo>
                    <a:lnTo>
                      <a:pt x="1657" y="583"/>
                    </a:lnTo>
                    <a:lnTo>
                      <a:pt x="1655" y="583"/>
                    </a:lnTo>
                    <a:lnTo>
                      <a:pt x="1655" y="584"/>
                    </a:lnTo>
                    <a:lnTo>
                      <a:pt x="1655" y="584"/>
                    </a:lnTo>
                    <a:lnTo>
                      <a:pt x="1653" y="584"/>
                    </a:lnTo>
                    <a:lnTo>
                      <a:pt x="1653" y="586"/>
                    </a:lnTo>
                    <a:lnTo>
                      <a:pt x="1653" y="586"/>
                    </a:lnTo>
                    <a:lnTo>
                      <a:pt x="1653" y="588"/>
                    </a:lnTo>
                    <a:lnTo>
                      <a:pt x="1653" y="588"/>
                    </a:lnTo>
                    <a:lnTo>
                      <a:pt x="1653" y="590"/>
                    </a:lnTo>
                    <a:lnTo>
                      <a:pt x="1655" y="590"/>
                    </a:lnTo>
                    <a:lnTo>
                      <a:pt x="1655" y="592"/>
                    </a:lnTo>
                    <a:lnTo>
                      <a:pt x="1655" y="592"/>
                    </a:lnTo>
                    <a:lnTo>
                      <a:pt x="1655" y="594"/>
                    </a:lnTo>
                    <a:lnTo>
                      <a:pt x="1655" y="594"/>
                    </a:lnTo>
                    <a:lnTo>
                      <a:pt x="1655" y="594"/>
                    </a:lnTo>
                    <a:lnTo>
                      <a:pt x="1653" y="595"/>
                    </a:lnTo>
                    <a:lnTo>
                      <a:pt x="1653" y="595"/>
                    </a:lnTo>
                    <a:lnTo>
                      <a:pt x="1652" y="595"/>
                    </a:lnTo>
                    <a:lnTo>
                      <a:pt x="1652" y="597"/>
                    </a:lnTo>
                    <a:lnTo>
                      <a:pt x="1652" y="597"/>
                    </a:lnTo>
                    <a:lnTo>
                      <a:pt x="1650" y="599"/>
                    </a:lnTo>
                    <a:lnTo>
                      <a:pt x="1650" y="599"/>
                    </a:lnTo>
                    <a:lnTo>
                      <a:pt x="1650" y="601"/>
                    </a:lnTo>
                    <a:lnTo>
                      <a:pt x="1650" y="601"/>
                    </a:lnTo>
                    <a:lnTo>
                      <a:pt x="1650" y="603"/>
                    </a:lnTo>
                    <a:lnTo>
                      <a:pt x="1648" y="603"/>
                    </a:lnTo>
                    <a:lnTo>
                      <a:pt x="1648" y="603"/>
                    </a:lnTo>
                    <a:lnTo>
                      <a:pt x="1648" y="603"/>
                    </a:lnTo>
                    <a:lnTo>
                      <a:pt x="1648" y="603"/>
                    </a:lnTo>
                    <a:lnTo>
                      <a:pt x="1648" y="603"/>
                    </a:lnTo>
                    <a:lnTo>
                      <a:pt x="1648" y="603"/>
                    </a:lnTo>
                    <a:lnTo>
                      <a:pt x="1648" y="604"/>
                    </a:lnTo>
                    <a:lnTo>
                      <a:pt x="1648" y="604"/>
                    </a:lnTo>
                    <a:lnTo>
                      <a:pt x="1648" y="604"/>
                    </a:lnTo>
                    <a:lnTo>
                      <a:pt x="1648" y="604"/>
                    </a:lnTo>
                    <a:lnTo>
                      <a:pt x="1648" y="604"/>
                    </a:lnTo>
                    <a:lnTo>
                      <a:pt x="1650" y="606"/>
                    </a:lnTo>
                    <a:lnTo>
                      <a:pt x="1650" y="608"/>
                    </a:lnTo>
                    <a:lnTo>
                      <a:pt x="1650" y="608"/>
                    </a:lnTo>
                    <a:lnTo>
                      <a:pt x="1650" y="608"/>
                    </a:lnTo>
                    <a:lnTo>
                      <a:pt x="1650" y="608"/>
                    </a:lnTo>
                    <a:lnTo>
                      <a:pt x="1650" y="608"/>
                    </a:lnTo>
                    <a:lnTo>
                      <a:pt x="1648" y="610"/>
                    </a:lnTo>
                    <a:lnTo>
                      <a:pt x="1648" y="610"/>
                    </a:lnTo>
                    <a:lnTo>
                      <a:pt x="1648" y="608"/>
                    </a:lnTo>
                    <a:lnTo>
                      <a:pt x="1648" y="608"/>
                    </a:lnTo>
                    <a:lnTo>
                      <a:pt x="1648" y="608"/>
                    </a:lnTo>
                    <a:lnTo>
                      <a:pt x="1646" y="608"/>
                    </a:lnTo>
                    <a:lnTo>
                      <a:pt x="1644" y="608"/>
                    </a:lnTo>
                    <a:lnTo>
                      <a:pt x="1644" y="608"/>
                    </a:lnTo>
                    <a:lnTo>
                      <a:pt x="1644" y="608"/>
                    </a:lnTo>
                    <a:lnTo>
                      <a:pt x="1643" y="610"/>
                    </a:lnTo>
                    <a:lnTo>
                      <a:pt x="1643" y="610"/>
                    </a:lnTo>
                    <a:lnTo>
                      <a:pt x="1643" y="610"/>
                    </a:lnTo>
                    <a:lnTo>
                      <a:pt x="1643" y="610"/>
                    </a:lnTo>
                    <a:lnTo>
                      <a:pt x="1644" y="612"/>
                    </a:lnTo>
                    <a:lnTo>
                      <a:pt x="1644" y="612"/>
                    </a:lnTo>
                    <a:lnTo>
                      <a:pt x="1644" y="612"/>
                    </a:lnTo>
                    <a:lnTo>
                      <a:pt x="1646" y="612"/>
                    </a:lnTo>
                    <a:lnTo>
                      <a:pt x="1646" y="612"/>
                    </a:lnTo>
                    <a:lnTo>
                      <a:pt x="1646" y="612"/>
                    </a:lnTo>
                    <a:lnTo>
                      <a:pt x="1648" y="612"/>
                    </a:lnTo>
                    <a:lnTo>
                      <a:pt x="1648" y="612"/>
                    </a:lnTo>
                    <a:lnTo>
                      <a:pt x="1648" y="613"/>
                    </a:lnTo>
                    <a:lnTo>
                      <a:pt x="1650" y="613"/>
                    </a:lnTo>
                    <a:lnTo>
                      <a:pt x="1650" y="613"/>
                    </a:lnTo>
                    <a:lnTo>
                      <a:pt x="1650" y="613"/>
                    </a:lnTo>
                    <a:lnTo>
                      <a:pt x="1650" y="613"/>
                    </a:lnTo>
                    <a:lnTo>
                      <a:pt x="1648" y="615"/>
                    </a:lnTo>
                    <a:lnTo>
                      <a:pt x="1648" y="615"/>
                    </a:lnTo>
                    <a:lnTo>
                      <a:pt x="1646" y="615"/>
                    </a:lnTo>
                    <a:lnTo>
                      <a:pt x="1646" y="615"/>
                    </a:lnTo>
                    <a:lnTo>
                      <a:pt x="1644" y="615"/>
                    </a:lnTo>
                    <a:lnTo>
                      <a:pt x="1644" y="613"/>
                    </a:lnTo>
                    <a:lnTo>
                      <a:pt x="1643" y="613"/>
                    </a:lnTo>
                    <a:lnTo>
                      <a:pt x="1643" y="613"/>
                    </a:lnTo>
                    <a:lnTo>
                      <a:pt x="1643" y="613"/>
                    </a:lnTo>
                    <a:lnTo>
                      <a:pt x="1641" y="613"/>
                    </a:lnTo>
                    <a:lnTo>
                      <a:pt x="1641" y="613"/>
                    </a:lnTo>
                    <a:lnTo>
                      <a:pt x="1639" y="613"/>
                    </a:lnTo>
                    <a:lnTo>
                      <a:pt x="1639" y="613"/>
                    </a:lnTo>
                    <a:lnTo>
                      <a:pt x="1639" y="613"/>
                    </a:lnTo>
                    <a:lnTo>
                      <a:pt x="1639" y="615"/>
                    </a:lnTo>
                    <a:lnTo>
                      <a:pt x="1639" y="617"/>
                    </a:lnTo>
                    <a:lnTo>
                      <a:pt x="1639" y="617"/>
                    </a:lnTo>
                    <a:lnTo>
                      <a:pt x="1639" y="617"/>
                    </a:lnTo>
                    <a:lnTo>
                      <a:pt x="1639" y="617"/>
                    </a:lnTo>
                    <a:lnTo>
                      <a:pt x="1639" y="619"/>
                    </a:lnTo>
                    <a:lnTo>
                      <a:pt x="1639" y="619"/>
                    </a:lnTo>
                    <a:lnTo>
                      <a:pt x="1641" y="621"/>
                    </a:lnTo>
                    <a:lnTo>
                      <a:pt x="1641" y="621"/>
                    </a:lnTo>
                    <a:lnTo>
                      <a:pt x="1641" y="621"/>
                    </a:lnTo>
                    <a:lnTo>
                      <a:pt x="1643" y="621"/>
                    </a:lnTo>
                    <a:lnTo>
                      <a:pt x="1643" y="621"/>
                    </a:lnTo>
                    <a:lnTo>
                      <a:pt x="1643" y="621"/>
                    </a:lnTo>
                    <a:lnTo>
                      <a:pt x="1643" y="622"/>
                    </a:lnTo>
                    <a:lnTo>
                      <a:pt x="1644" y="622"/>
                    </a:lnTo>
                    <a:lnTo>
                      <a:pt x="1644" y="622"/>
                    </a:lnTo>
                    <a:lnTo>
                      <a:pt x="1646" y="622"/>
                    </a:lnTo>
                    <a:lnTo>
                      <a:pt x="1646" y="624"/>
                    </a:lnTo>
                    <a:lnTo>
                      <a:pt x="1646" y="624"/>
                    </a:lnTo>
                    <a:lnTo>
                      <a:pt x="1644" y="624"/>
                    </a:lnTo>
                    <a:lnTo>
                      <a:pt x="1644" y="624"/>
                    </a:lnTo>
                    <a:lnTo>
                      <a:pt x="1644" y="626"/>
                    </a:lnTo>
                    <a:lnTo>
                      <a:pt x="1644" y="626"/>
                    </a:lnTo>
                    <a:lnTo>
                      <a:pt x="1644" y="626"/>
                    </a:lnTo>
                    <a:lnTo>
                      <a:pt x="1643" y="626"/>
                    </a:lnTo>
                    <a:lnTo>
                      <a:pt x="1641" y="628"/>
                    </a:lnTo>
                    <a:lnTo>
                      <a:pt x="1641" y="628"/>
                    </a:lnTo>
                    <a:lnTo>
                      <a:pt x="1639" y="628"/>
                    </a:lnTo>
                    <a:lnTo>
                      <a:pt x="1639" y="628"/>
                    </a:lnTo>
                    <a:lnTo>
                      <a:pt x="1637" y="628"/>
                    </a:lnTo>
                    <a:lnTo>
                      <a:pt x="1637" y="626"/>
                    </a:lnTo>
                    <a:lnTo>
                      <a:pt x="1635" y="628"/>
                    </a:lnTo>
                    <a:lnTo>
                      <a:pt x="1634" y="628"/>
                    </a:lnTo>
                    <a:lnTo>
                      <a:pt x="1634" y="628"/>
                    </a:lnTo>
                    <a:lnTo>
                      <a:pt x="1632" y="630"/>
                    </a:lnTo>
                    <a:lnTo>
                      <a:pt x="1632" y="630"/>
                    </a:lnTo>
                    <a:lnTo>
                      <a:pt x="1632" y="630"/>
                    </a:lnTo>
                    <a:lnTo>
                      <a:pt x="1632" y="630"/>
                    </a:lnTo>
                    <a:lnTo>
                      <a:pt x="1634" y="632"/>
                    </a:lnTo>
                    <a:lnTo>
                      <a:pt x="1634" y="633"/>
                    </a:lnTo>
                    <a:lnTo>
                      <a:pt x="1635" y="633"/>
                    </a:lnTo>
                    <a:lnTo>
                      <a:pt x="1635" y="633"/>
                    </a:lnTo>
                    <a:lnTo>
                      <a:pt x="1637" y="635"/>
                    </a:lnTo>
                    <a:lnTo>
                      <a:pt x="1637" y="635"/>
                    </a:lnTo>
                    <a:lnTo>
                      <a:pt x="1637" y="637"/>
                    </a:lnTo>
                    <a:lnTo>
                      <a:pt x="1637" y="637"/>
                    </a:lnTo>
                    <a:lnTo>
                      <a:pt x="1637" y="637"/>
                    </a:lnTo>
                    <a:lnTo>
                      <a:pt x="1635" y="639"/>
                    </a:lnTo>
                    <a:lnTo>
                      <a:pt x="1635" y="639"/>
                    </a:lnTo>
                    <a:lnTo>
                      <a:pt x="1635" y="639"/>
                    </a:lnTo>
                    <a:lnTo>
                      <a:pt x="1634" y="639"/>
                    </a:lnTo>
                    <a:lnTo>
                      <a:pt x="1634" y="639"/>
                    </a:lnTo>
                    <a:lnTo>
                      <a:pt x="1632" y="639"/>
                    </a:lnTo>
                    <a:lnTo>
                      <a:pt x="1630" y="639"/>
                    </a:lnTo>
                    <a:lnTo>
                      <a:pt x="1628" y="639"/>
                    </a:lnTo>
                    <a:lnTo>
                      <a:pt x="1628" y="639"/>
                    </a:lnTo>
                    <a:lnTo>
                      <a:pt x="1628" y="639"/>
                    </a:lnTo>
                    <a:lnTo>
                      <a:pt x="1626" y="639"/>
                    </a:lnTo>
                    <a:lnTo>
                      <a:pt x="1626" y="639"/>
                    </a:lnTo>
                    <a:lnTo>
                      <a:pt x="1625" y="639"/>
                    </a:lnTo>
                    <a:lnTo>
                      <a:pt x="1623" y="639"/>
                    </a:lnTo>
                    <a:lnTo>
                      <a:pt x="1621" y="639"/>
                    </a:lnTo>
                    <a:lnTo>
                      <a:pt x="1621" y="639"/>
                    </a:lnTo>
                    <a:lnTo>
                      <a:pt x="1621" y="639"/>
                    </a:lnTo>
                    <a:lnTo>
                      <a:pt x="1621" y="639"/>
                    </a:lnTo>
                    <a:lnTo>
                      <a:pt x="1621" y="637"/>
                    </a:lnTo>
                    <a:lnTo>
                      <a:pt x="1621" y="637"/>
                    </a:lnTo>
                    <a:lnTo>
                      <a:pt x="1623" y="637"/>
                    </a:lnTo>
                    <a:lnTo>
                      <a:pt x="1623" y="637"/>
                    </a:lnTo>
                    <a:lnTo>
                      <a:pt x="1625" y="635"/>
                    </a:lnTo>
                    <a:lnTo>
                      <a:pt x="1626" y="635"/>
                    </a:lnTo>
                    <a:lnTo>
                      <a:pt x="1626" y="635"/>
                    </a:lnTo>
                    <a:lnTo>
                      <a:pt x="1626" y="635"/>
                    </a:lnTo>
                    <a:lnTo>
                      <a:pt x="1626" y="635"/>
                    </a:lnTo>
                    <a:lnTo>
                      <a:pt x="1626" y="633"/>
                    </a:lnTo>
                    <a:lnTo>
                      <a:pt x="1626" y="633"/>
                    </a:lnTo>
                    <a:lnTo>
                      <a:pt x="1626" y="633"/>
                    </a:lnTo>
                    <a:lnTo>
                      <a:pt x="1626" y="633"/>
                    </a:lnTo>
                    <a:lnTo>
                      <a:pt x="1625" y="632"/>
                    </a:lnTo>
                    <a:lnTo>
                      <a:pt x="1625" y="632"/>
                    </a:lnTo>
                    <a:lnTo>
                      <a:pt x="1623" y="633"/>
                    </a:lnTo>
                    <a:lnTo>
                      <a:pt x="1621" y="633"/>
                    </a:lnTo>
                    <a:lnTo>
                      <a:pt x="1619" y="635"/>
                    </a:lnTo>
                    <a:lnTo>
                      <a:pt x="1619" y="635"/>
                    </a:lnTo>
                    <a:lnTo>
                      <a:pt x="1619" y="637"/>
                    </a:lnTo>
                    <a:lnTo>
                      <a:pt x="1619" y="637"/>
                    </a:lnTo>
                    <a:lnTo>
                      <a:pt x="1617" y="637"/>
                    </a:lnTo>
                    <a:lnTo>
                      <a:pt x="1617" y="639"/>
                    </a:lnTo>
                    <a:lnTo>
                      <a:pt x="1615" y="639"/>
                    </a:lnTo>
                    <a:lnTo>
                      <a:pt x="1615" y="639"/>
                    </a:lnTo>
                    <a:lnTo>
                      <a:pt x="1615" y="641"/>
                    </a:lnTo>
                    <a:lnTo>
                      <a:pt x="1614" y="641"/>
                    </a:lnTo>
                    <a:lnTo>
                      <a:pt x="1614" y="641"/>
                    </a:lnTo>
                    <a:lnTo>
                      <a:pt x="1614" y="641"/>
                    </a:lnTo>
                    <a:lnTo>
                      <a:pt x="1614" y="642"/>
                    </a:lnTo>
                    <a:lnTo>
                      <a:pt x="1612" y="642"/>
                    </a:lnTo>
                    <a:lnTo>
                      <a:pt x="1612" y="641"/>
                    </a:lnTo>
                    <a:lnTo>
                      <a:pt x="1612" y="641"/>
                    </a:lnTo>
                    <a:lnTo>
                      <a:pt x="1612" y="641"/>
                    </a:lnTo>
                    <a:lnTo>
                      <a:pt x="1610" y="639"/>
                    </a:lnTo>
                    <a:lnTo>
                      <a:pt x="1610" y="639"/>
                    </a:lnTo>
                    <a:lnTo>
                      <a:pt x="1608" y="639"/>
                    </a:lnTo>
                    <a:lnTo>
                      <a:pt x="1608" y="639"/>
                    </a:lnTo>
                    <a:lnTo>
                      <a:pt x="1608" y="639"/>
                    </a:lnTo>
                    <a:lnTo>
                      <a:pt x="1608" y="639"/>
                    </a:lnTo>
                    <a:lnTo>
                      <a:pt x="1608" y="639"/>
                    </a:lnTo>
                    <a:lnTo>
                      <a:pt x="1608" y="641"/>
                    </a:lnTo>
                    <a:lnTo>
                      <a:pt x="1608" y="641"/>
                    </a:lnTo>
                    <a:lnTo>
                      <a:pt x="1610" y="642"/>
                    </a:lnTo>
                    <a:lnTo>
                      <a:pt x="1610" y="642"/>
                    </a:lnTo>
                    <a:lnTo>
                      <a:pt x="1612" y="644"/>
                    </a:lnTo>
                    <a:lnTo>
                      <a:pt x="1612" y="644"/>
                    </a:lnTo>
                    <a:lnTo>
                      <a:pt x="1612" y="644"/>
                    </a:lnTo>
                    <a:lnTo>
                      <a:pt x="1612" y="644"/>
                    </a:lnTo>
                    <a:lnTo>
                      <a:pt x="1610" y="644"/>
                    </a:lnTo>
                    <a:lnTo>
                      <a:pt x="1610" y="644"/>
                    </a:lnTo>
                    <a:lnTo>
                      <a:pt x="1608" y="644"/>
                    </a:lnTo>
                    <a:lnTo>
                      <a:pt x="1608" y="644"/>
                    </a:lnTo>
                    <a:lnTo>
                      <a:pt x="1608" y="644"/>
                    </a:lnTo>
                    <a:lnTo>
                      <a:pt x="1606" y="644"/>
                    </a:lnTo>
                    <a:lnTo>
                      <a:pt x="1605" y="642"/>
                    </a:lnTo>
                    <a:lnTo>
                      <a:pt x="1605" y="641"/>
                    </a:lnTo>
                    <a:lnTo>
                      <a:pt x="1603" y="639"/>
                    </a:lnTo>
                    <a:lnTo>
                      <a:pt x="1603" y="639"/>
                    </a:lnTo>
                    <a:lnTo>
                      <a:pt x="1603" y="639"/>
                    </a:lnTo>
                    <a:lnTo>
                      <a:pt x="1601" y="639"/>
                    </a:lnTo>
                    <a:lnTo>
                      <a:pt x="1601" y="639"/>
                    </a:lnTo>
                    <a:lnTo>
                      <a:pt x="1601" y="639"/>
                    </a:lnTo>
                    <a:lnTo>
                      <a:pt x="1599" y="639"/>
                    </a:lnTo>
                    <a:lnTo>
                      <a:pt x="1599" y="641"/>
                    </a:lnTo>
                    <a:lnTo>
                      <a:pt x="1599" y="641"/>
                    </a:lnTo>
                    <a:lnTo>
                      <a:pt x="1599" y="642"/>
                    </a:lnTo>
                    <a:lnTo>
                      <a:pt x="1597" y="644"/>
                    </a:lnTo>
                    <a:lnTo>
                      <a:pt x="1597" y="644"/>
                    </a:lnTo>
                    <a:lnTo>
                      <a:pt x="1597" y="646"/>
                    </a:lnTo>
                    <a:lnTo>
                      <a:pt x="1596" y="646"/>
                    </a:lnTo>
                    <a:lnTo>
                      <a:pt x="1596" y="646"/>
                    </a:lnTo>
                    <a:lnTo>
                      <a:pt x="1596" y="646"/>
                    </a:lnTo>
                    <a:lnTo>
                      <a:pt x="1594" y="646"/>
                    </a:lnTo>
                    <a:lnTo>
                      <a:pt x="1594" y="646"/>
                    </a:lnTo>
                    <a:lnTo>
                      <a:pt x="1594" y="646"/>
                    </a:lnTo>
                    <a:lnTo>
                      <a:pt x="1592" y="646"/>
                    </a:lnTo>
                    <a:lnTo>
                      <a:pt x="1592" y="646"/>
                    </a:lnTo>
                    <a:lnTo>
                      <a:pt x="1590" y="646"/>
                    </a:lnTo>
                    <a:lnTo>
                      <a:pt x="1590" y="646"/>
                    </a:lnTo>
                    <a:lnTo>
                      <a:pt x="1590" y="646"/>
                    </a:lnTo>
                    <a:lnTo>
                      <a:pt x="1590" y="646"/>
                    </a:lnTo>
                    <a:lnTo>
                      <a:pt x="1590" y="646"/>
                    </a:lnTo>
                    <a:lnTo>
                      <a:pt x="1590" y="648"/>
                    </a:lnTo>
                    <a:lnTo>
                      <a:pt x="1590" y="648"/>
                    </a:lnTo>
                    <a:lnTo>
                      <a:pt x="1590" y="648"/>
                    </a:lnTo>
                    <a:lnTo>
                      <a:pt x="1590" y="648"/>
                    </a:lnTo>
                    <a:lnTo>
                      <a:pt x="1590" y="650"/>
                    </a:lnTo>
                    <a:lnTo>
                      <a:pt x="1590" y="650"/>
                    </a:lnTo>
                    <a:lnTo>
                      <a:pt x="1592" y="650"/>
                    </a:lnTo>
                    <a:lnTo>
                      <a:pt x="1592" y="650"/>
                    </a:lnTo>
                    <a:lnTo>
                      <a:pt x="1592" y="650"/>
                    </a:lnTo>
                    <a:lnTo>
                      <a:pt x="1592" y="650"/>
                    </a:lnTo>
                    <a:lnTo>
                      <a:pt x="1592" y="651"/>
                    </a:lnTo>
                    <a:lnTo>
                      <a:pt x="1592" y="651"/>
                    </a:lnTo>
                    <a:lnTo>
                      <a:pt x="1592" y="651"/>
                    </a:lnTo>
                    <a:lnTo>
                      <a:pt x="1592" y="651"/>
                    </a:lnTo>
                    <a:lnTo>
                      <a:pt x="1590" y="651"/>
                    </a:lnTo>
                    <a:lnTo>
                      <a:pt x="1590" y="651"/>
                    </a:lnTo>
                    <a:lnTo>
                      <a:pt x="1590" y="651"/>
                    </a:lnTo>
                    <a:lnTo>
                      <a:pt x="1590" y="651"/>
                    </a:lnTo>
                    <a:lnTo>
                      <a:pt x="1590" y="651"/>
                    </a:lnTo>
                    <a:lnTo>
                      <a:pt x="1590" y="651"/>
                    </a:lnTo>
                    <a:lnTo>
                      <a:pt x="1590" y="653"/>
                    </a:lnTo>
                    <a:lnTo>
                      <a:pt x="1590" y="653"/>
                    </a:lnTo>
                    <a:lnTo>
                      <a:pt x="1590" y="653"/>
                    </a:lnTo>
                    <a:lnTo>
                      <a:pt x="1590" y="655"/>
                    </a:lnTo>
                    <a:lnTo>
                      <a:pt x="1590" y="655"/>
                    </a:lnTo>
                    <a:lnTo>
                      <a:pt x="1588" y="655"/>
                    </a:lnTo>
                    <a:lnTo>
                      <a:pt x="1588" y="655"/>
                    </a:lnTo>
                    <a:lnTo>
                      <a:pt x="1588" y="655"/>
                    </a:lnTo>
                    <a:lnTo>
                      <a:pt x="1588" y="653"/>
                    </a:lnTo>
                    <a:lnTo>
                      <a:pt x="1588" y="653"/>
                    </a:lnTo>
                    <a:lnTo>
                      <a:pt x="1588" y="653"/>
                    </a:lnTo>
                    <a:lnTo>
                      <a:pt x="1588" y="653"/>
                    </a:lnTo>
                    <a:lnTo>
                      <a:pt x="1587" y="653"/>
                    </a:lnTo>
                    <a:lnTo>
                      <a:pt x="1587" y="653"/>
                    </a:lnTo>
                    <a:lnTo>
                      <a:pt x="1587" y="653"/>
                    </a:lnTo>
                    <a:lnTo>
                      <a:pt x="1585" y="653"/>
                    </a:lnTo>
                    <a:lnTo>
                      <a:pt x="1585" y="653"/>
                    </a:lnTo>
                    <a:lnTo>
                      <a:pt x="1585" y="653"/>
                    </a:lnTo>
                    <a:lnTo>
                      <a:pt x="1585" y="653"/>
                    </a:lnTo>
                    <a:lnTo>
                      <a:pt x="1585" y="655"/>
                    </a:lnTo>
                    <a:lnTo>
                      <a:pt x="1585" y="655"/>
                    </a:lnTo>
                    <a:lnTo>
                      <a:pt x="1585" y="655"/>
                    </a:lnTo>
                    <a:lnTo>
                      <a:pt x="1585" y="655"/>
                    </a:lnTo>
                    <a:lnTo>
                      <a:pt x="1585" y="657"/>
                    </a:lnTo>
                    <a:lnTo>
                      <a:pt x="1587" y="657"/>
                    </a:lnTo>
                    <a:lnTo>
                      <a:pt x="1587" y="657"/>
                    </a:lnTo>
                    <a:lnTo>
                      <a:pt x="1587" y="659"/>
                    </a:lnTo>
                    <a:lnTo>
                      <a:pt x="1587" y="659"/>
                    </a:lnTo>
                    <a:lnTo>
                      <a:pt x="1588" y="660"/>
                    </a:lnTo>
                    <a:lnTo>
                      <a:pt x="1588" y="660"/>
                    </a:lnTo>
                    <a:lnTo>
                      <a:pt x="1590" y="662"/>
                    </a:lnTo>
                    <a:lnTo>
                      <a:pt x="1590" y="664"/>
                    </a:lnTo>
                    <a:lnTo>
                      <a:pt x="1590" y="664"/>
                    </a:lnTo>
                    <a:lnTo>
                      <a:pt x="1590" y="664"/>
                    </a:lnTo>
                    <a:lnTo>
                      <a:pt x="1590" y="666"/>
                    </a:lnTo>
                    <a:lnTo>
                      <a:pt x="1588" y="666"/>
                    </a:lnTo>
                    <a:lnTo>
                      <a:pt x="1588" y="666"/>
                    </a:lnTo>
                    <a:lnTo>
                      <a:pt x="1588" y="666"/>
                    </a:lnTo>
                    <a:lnTo>
                      <a:pt x="1587" y="666"/>
                    </a:lnTo>
                    <a:lnTo>
                      <a:pt x="1587" y="668"/>
                    </a:lnTo>
                    <a:lnTo>
                      <a:pt x="1587" y="668"/>
                    </a:lnTo>
                    <a:lnTo>
                      <a:pt x="1587" y="668"/>
                    </a:lnTo>
                    <a:lnTo>
                      <a:pt x="1585" y="668"/>
                    </a:lnTo>
                    <a:lnTo>
                      <a:pt x="1585" y="668"/>
                    </a:lnTo>
                    <a:lnTo>
                      <a:pt x="1583" y="666"/>
                    </a:lnTo>
                    <a:lnTo>
                      <a:pt x="1583" y="666"/>
                    </a:lnTo>
                    <a:lnTo>
                      <a:pt x="1583" y="666"/>
                    </a:lnTo>
                    <a:lnTo>
                      <a:pt x="1583" y="666"/>
                    </a:lnTo>
                    <a:lnTo>
                      <a:pt x="1583" y="666"/>
                    </a:lnTo>
                    <a:lnTo>
                      <a:pt x="1581" y="666"/>
                    </a:lnTo>
                    <a:lnTo>
                      <a:pt x="1581" y="666"/>
                    </a:lnTo>
                    <a:lnTo>
                      <a:pt x="1581" y="666"/>
                    </a:lnTo>
                    <a:lnTo>
                      <a:pt x="1579" y="668"/>
                    </a:lnTo>
                    <a:lnTo>
                      <a:pt x="1579" y="668"/>
                    </a:lnTo>
                    <a:lnTo>
                      <a:pt x="1579" y="668"/>
                    </a:lnTo>
                    <a:lnTo>
                      <a:pt x="1579" y="670"/>
                    </a:lnTo>
                    <a:lnTo>
                      <a:pt x="1579" y="670"/>
                    </a:lnTo>
                    <a:lnTo>
                      <a:pt x="1579" y="671"/>
                    </a:lnTo>
                    <a:lnTo>
                      <a:pt x="1579" y="673"/>
                    </a:lnTo>
                    <a:lnTo>
                      <a:pt x="1579" y="673"/>
                    </a:lnTo>
                    <a:lnTo>
                      <a:pt x="1579" y="675"/>
                    </a:lnTo>
                    <a:lnTo>
                      <a:pt x="1579" y="675"/>
                    </a:lnTo>
                    <a:lnTo>
                      <a:pt x="1578" y="677"/>
                    </a:lnTo>
                    <a:lnTo>
                      <a:pt x="1578" y="677"/>
                    </a:lnTo>
                    <a:lnTo>
                      <a:pt x="1578" y="677"/>
                    </a:lnTo>
                    <a:lnTo>
                      <a:pt x="1578" y="677"/>
                    </a:lnTo>
                    <a:lnTo>
                      <a:pt x="1578" y="677"/>
                    </a:lnTo>
                    <a:lnTo>
                      <a:pt x="1576" y="675"/>
                    </a:lnTo>
                    <a:lnTo>
                      <a:pt x="1576" y="675"/>
                    </a:lnTo>
                    <a:lnTo>
                      <a:pt x="1576" y="675"/>
                    </a:lnTo>
                    <a:lnTo>
                      <a:pt x="1576" y="675"/>
                    </a:lnTo>
                    <a:lnTo>
                      <a:pt x="1576" y="675"/>
                    </a:lnTo>
                    <a:lnTo>
                      <a:pt x="1574" y="673"/>
                    </a:lnTo>
                    <a:lnTo>
                      <a:pt x="1574" y="673"/>
                    </a:lnTo>
                    <a:lnTo>
                      <a:pt x="1574" y="673"/>
                    </a:lnTo>
                    <a:lnTo>
                      <a:pt x="1574" y="671"/>
                    </a:lnTo>
                    <a:lnTo>
                      <a:pt x="1574" y="671"/>
                    </a:lnTo>
                    <a:lnTo>
                      <a:pt x="1574" y="671"/>
                    </a:lnTo>
                    <a:lnTo>
                      <a:pt x="1572" y="670"/>
                    </a:lnTo>
                    <a:lnTo>
                      <a:pt x="1572" y="670"/>
                    </a:lnTo>
                    <a:lnTo>
                      <a:pt x="1570" y="670"/>
                    </a:lnTo>
                    <a:lnTo>
                      <a:pt x="1570" y="670"/>
                    </a:lnTo>
                    <a:lnTo>
                      <a:pt x="1570" y="670"/>
                    </a:lnTo>
                    <a:lnTo>
                      <a:pt x="1568" y="670"/>
                    </a:lnTo>
                    <a:lnTo>
                      <a:pt x="1568" y="671"/>
                    </a:lnTo>
                    <a:lnTo>
                      <a:pt x="1568" y="673"/>
                    </a:lnTo>
                    <a:lnTo>
                      <a:pt x="1568" y="673"/>
                    </a:lnTo>
                    <a:lnTo>
                      <a:pt x="1568" y="673"/>
                    </a:lnTo>
                    <a:lnTo>
                      <a:pt x="1568" y="673"/>
                    </a:lnTo>
                    <a:lnTo>
                      <a:pt x="1568" y="675"/>
                    </a:lnTo>
                    <a:lnTo>
                      <a:pt x="1570" y="675"/>
                    </a:lnTo>
                    <a:lnTo>
                      <a:pt x="1570" y="675"/>
                    </a:lnTo>
                    <a:lnTo>
                      <a:pt x="1570" y="675"/>
                    </a:lnTo>
                    <a:lnTo>
                      <a:pt x="1570" y="677"/>
                    </a:lnTo>
                    <a:lnTo>
                      <a:pt x="1572" y="677"/>
                    </a:lnTo>
                    <a:lnTo>
                      <a:pt x="1572" y="677"/>
                    </a:lnTo>
                    <a:lnTo>
                      <a:pt x="1572" y="679"/>
                    </a:lnTo>
                    <a:lnTo>
                      <a:pt x="1574" y="679"/>
                    </a:lnTo>
                    <a:lnTo>
                      <a:pt x="1574" y="679"/>
                    </a:lnTo>
                    <a:lnTo>
                      <a:pt x="1574" y="679"/>
                    </a:lnTo>
                    <a:lnTo>
                      <a:pt x="1576" y="679"/>
                    </a:lnTo>
                    <a:lnTo>
                      <a:pt x="1576" y="679"/>
                    </a:lnTo>
                    <a:lnTo>
                      <a:pt x="1578" y="680"/>
                    </a:lnTo>
                    <a:lnTo>
                      <a:pt x="1578" y="680"/>
                    </a:lnTo>
                    <a:lnTo>
                      <a:pt x="1578" y="680"/>
                    </a:lnTo>
                    <a:lnTo>
                      <a:pt x="1578" y="682"/>
                    </a:lnTo>
                    <a:lnTo>
                      <a:pt x="1578" y="682"/>
                    </a:lnTo>
                    <a:lnTo>
                      <a:pt x="1578" y="682"/>
                    </a:lnTo>
                    <a:lnTo>
                      <a:pt x="1578" y="682"/>
                    </a:lnTo>
                    <a:lnTo>
                      <a:pt x="1578" y="682"/>
                    </a:lnTo>
                    <a:lnTo>
                      <a:pt x="1576" y="682"/>
                    </a:lnTo>
                    <a:lnTo>
                      <a:pt x="1576" y="682"/>
                    </a:lnTo>
                    <a:lnTo>
                      <a:pt x="1576" y="684"/>
                    </a:lnTo>
                    <a:lnTo>
                      <a:pt x="1576" y="684"/>
                    </a:lnTo>
                    <a:lnTo>
                      <a:pt x="1576" y="682"/>
                    </a:lnTo>
                    <a:lnTo>
                      <a:pt x="1574" y="682"/>
                    </a:lnTo>
                    <a:lnTo>
                      <a:pt x="1574" y="682"/>
                    </a:lnTo>
                    <a:lnTo>
                      <a:pt x="1574" y="682"/>
                    </a:lnTo>
                    <a:lnTo>
                      <a:pt x="1574" y="682"/>
                    </a:lnTo>
                    <a:lnTo>
                      <a:pt x="1572" y="682"/>
                    </a:lnTo>
                    <a:lnTo>
                      <a:pt x="1572" y="682"/>
                    </a:lnTo>
                    <a:lnTo>
                      <a:pt x="1570" y="682"/>
                    </a:lnTo>
                    <a:lnTo>
                      <a:pt x="1570" y="682"/>
                    </a:lnTo>
                    <a:lnTo>
                      <a:pt x="1570" y="680"/>
                    </a:lnTo>
                    <a:lnTo>
                      <a:pt x="1570" y="680"/>
                    </a:lnTo>
                    <a:lnTo>
                      <a:pt x="1568" y="680"/>
                    </a:lnTo>
                    <a:lnTo>
                      <a:pt x="1567" y="679"/>
                    </a:lnTo>
                    <a:lnTo>
                      <a:pt x="1565" y="679"/>
                    </a:lnTo>
                    <a:lnTo>
                      <a:pt x="1565" y="677"/>
                    </a:lnTo>
                    <a:lnTo>
                      <a:pt x="1565" y="677"/>
                    </a:lnTo>
                    <a:lnTo>
                      <a:pt x="1563" y="677"/>
                    </a:lnTo>
                    <a:lnTo>
                      <a:pt x="1563" y="677"/>
                    </a:lnTo>
                    <a:lnTo>
                      <a:pt x="1563" y="677"/>
                    </a:lnTo>
                    <a:lnTo>
                      <a:pt x="1561" y="675"/>
                    </a:lnTo>
                    <a:lnTo>
                      <a:pt x="1561" y="675"/>
                    </a:lnTo>
                    <a:lnTo>
                      <a:pt x="1561" y="677"/>
                    </a:lnTo>
                    <a:lnTo>
                      <a:pt x="1559" y="677"/>
                    </a:lnTo>
                    <a:lnTo>
                      <a:pt x="1559" y="677"/>
                    </a:lnTo>
                    <a:lnTo>
                      <a:pt x="1559" y="679"/>
                    </a:lnTo>
                    <a:lnTo>
                      <a:pt x="1559" y="679"/>
                    </a:lnTo>
                    <a:lnTo>
                      <a:pt x="1561" y="680"/>
                    </a:lnTo>
                    <a:lnTo>
                      <a:pt x="1561" y="680"/>
                    </a:lnTo>
                    <a:lnTo>
                      <a:pt x="1561" y="682"/>
                    </a:lnTo>
                    <a:lnTo>
                      <a:pt x="1561" y="682"/>
                    </a:lnTo>
                    <a:lnTo>
                      <a:pt x="1561" y="684"/>
                    </a:lnTo>
                    <a:lnTo>
                      <a:pt x="1563" y="684"/>
                    </a:lnTo>
                    <a:lnTo>
                      <a:pt x="1563" y="684"/>
                    </a:lnTo>
                    <a:lnTo>
                      <a:pt x="1563" y="684"/>
                    </a:lnTo>
                    <a:lnTo>
                      <a:pt x="1563" y="684"/>
                    </a:lnTo>
                    <a:lnTo>
                      <a:pt x="1563" y="684"/>
                    </a:lnTo>
                    <a:lnTo>
                      <a:pt x="1565" y="686"/>
                    </a:lnTo>
                    <a:lnTo>
                      <a:pt x="1565" y="686"/>
                    </a:lnTo>
                    <a:lnTo>
                      <a:pt x="1565" y="686"/>
                    </a:lnTo>
                    <a:lnTo>
                      <a:pt x="1565" y="686"/>
                    </a:lnTo>
                    <a:lnTo>
                      <a:pt x="1565" y="686"/>
                    </a:lnTo>
                    <a:lnTo>
                      <a:pt x="1565" y="688"/>
                    </a:lnTo>
                    <a:lnTo>
                      <a:pt x="1565" y="688"/>
                    </a:lnTo>
                    <a:lnTo>
                      <a:pt x="1565" y="688"/>
                    </a:lnTo>
                    <a:lnTo>
                      <a:pt x="1563" y="688"/>
                    </a:lnTo>
                    <a:lnTo>
                      <a:pt x="1563" y="688"/>
                    </a:lnTo>
                    <a:lnTo>
                      <a:pt x="1563" y="688"/>
                    </a:lnTo>
                    <a:lnTo>
                      <a:pt x="1563" y="688"/>
                    </a:lnTo>
                    <a:lnTo>
                      <a:pt x="1561" y="688"/>
                    </a:lnTo>
                    <a:lnTo>
                      <a:pt x="1561" y="688"/>
                    </a:lnTo>
                    <a:lnTo>
                      <a:pt x="1559" y="688"/>
                    </a:lnTo>
                    <a:lnTo>
                      <a:pt x="1558" y="688"/>
                    </a:lnTo>
                    <a:lnTo>
                      <a:pt x="1556" y="688"/>
                    </a:lnTo>
                    <a:lnTo>
                      <a:pt x="1554" y="688"/>
                    </a:lnTo>
                    <a:lnTo>
                      <a:pt x="1554" y="688"/>
                    </a:lnTo>
                    <a:lnTo>
                      <a:pt x="1552" y="688"/>
                    </a:lnTo>
                    <a:lnTo>
                      <a:pt x="1550" y="689"/>
                    </a:lnTo>
                    <a:lnTo>
                      <a:pt x="1550" y="689"/>
                    </a:lnTo>
                    <a:lnTo>
                      <a:pt x="1550" y="689"/>
                    </a:lnTo>
                    <a:lnTo>
                      <a:pt x="1549" y="689"/>
                    </a:lnTo>
                    <a:lnTo>
                      <a:pt x="1549" y="689"/>
                    </a:lnTo>
                    <a:lnTo>
                      <a:pt x="1549" y="688"/>
                    </a:lnTo>
                    <a:lnTo>
                      <a:pt x="1549" y="688"/>
                    </a:lnTo>
                    <a:lnTo>
                      <a:pt x="1547" y="688"/>
                    </a:lnTo>
                    <a:lnTo>
                      <a:pt x="1547" y="689"/>
                    </a:lnTo>
                    <a:lnTo>
                      <a:pt x="1547" y="689"/>
                    </a:lnTo>
                    <a:lnTo>
                      <a:pt x="1547" y="689"/>
                    </a:lnTo>
                    <a:lnTo>
                      <a:pt x="1547" y="691"/>
                    </a:lnTo>
                    <a:lnTo>
                      <a:pt x="1547" y="691"/>
                    </a:lnTo>
                    <a:lnTo>
                      <a:pt x="1545" y="691"/>
                    </a:lnTo>
                    <a:lnTo>
                      <a:pt x="1545" y="691"/>
                    </a:lnTo>
                    <a:lnTo>
                      <a:pt x="1543" y="691"/>
                    </a:lnTo>
                    <a:lnTo>
                      <a:pt x="1541" y="691"/>
                    </a:lnTo>
                    <a:lnTo>
                      <a:pt x="1540" y="691"/>
                    </a:lnTo>
                    <a:lnTo>
                      <a:pt x="1540" y="691"/>
                    </a:lnTo>
                    <a:lnTo>
                      <a:pt x="1538" y="691"/>
                    </a:lnTo>
                    <a:lnTo>
                      <a:pt x="1536" y="693"/>
                    </a:lnTo>
                    <a:lnTo>
                      <a:pt x="1536" y="693"/>
                    </a:lnTo>
                    <a:lnTo>
                      <a:pt x="1536" y="693"/>
                    </a:lnTo>
                    <a:lnTo>
                      <a:pt x="1534" y="691"/>
                    </a:lnTo>
                    <a:lnTo>
                      <a:pt x="1534" y="691"/>
                    </a:lnTo>
                    <a:lnTo>
                      <a:pt x="1534" y="691"/>
                    </a:lnTo>
                    <a:lnTo>
                      <a:pt x="1534" y="691"/>
                    </a:lnTo>
                    <a:lnTo>
                      <a:pt x="1534" y="691"/>
                    </a:lnTo>
                    <a:lnTo>
                      <a:pt x="1534" y="691"/>
                    </a:lnTo>
                    <a:lnTo>
                      <a:pt x="1534" y="693"/>
                    </a:lnTo>
                    <a:lnTo>
                      <a:pt x="1534" y="693"/>
                    </a:lnTo>
                    <a:lnTo>
                      <a:pt x="1534" y="693"/>
                    </a:lnTo>
                    <a:lnTo>
                      <a:pt x="1534" y="695"/>
                    </a:lnTo>
                    <a:lnTo>
                      <a:pt x="1532" y="695"/>
                    </a:lnTo>
                    <a:lnTo>
                      <a:pt x="1532" y="695"/>
                    </a:lnTo>
                    <a:lnTo>
                      <a:pt x="1532" y="695"/>
                    </a:lnTo>
                    <a:lnTo>
                      <a:pt x="1532" y="695"/>
                    </a:lnTo>
                    <a:lnTo>
                      <a:pt x="1532" y="695"/>
                    </a:lnTo>
                    <a:lnTo>
                      <a:pt x="1532" y="695"/>
                    </a:lnTo>
                    <a:lnTo>
                      <a:pt x="1530" y="693"/>
                    </a:lnTo>
                    <a:lnTo>
                      <a:pt x="1530" y="693"/>
                    </a:lnTo>
                    <a:lnTo>
                      <a:pt x="1530" y="693"/>
                    </a:lnTo>
                    <a:lnTo>
                      <a:pt x="1530" y="693"/>
                    </a:lnTo>
                    <a:lnTo>
                      <a:pt x="1530" y="693"/>
                    </a:lnTo>
                    <a:lnTo>
                      <a:pt x="1529" y="693"/>
                    </a:lnTo>
                    <a:lnTo>
                      <a:pt x="1529" y="693"/>
                    </a:lnTo>
                    <a:lnTo>
                      <a:pt x="1529" y="695"/>
                    </a:lnTo>
                    <a:lnTo>
                      <a:pt x="1530" y="695"/>
                    </a:lnTo>
                    <a:lnTo>
                      <a:pt x="1530" y="697"/>
                    </a:lnTo>
                    <a:lnTo>
                      <a:pt x="1530" y="697"/>
                    </a:lnTo>
                    <a:lnTo>
                      <a:pt x="1530" y="698"/>
                    </a:lnTo>
                    <a:lnTo>
                      <a:pt x="1530" y="698"/>
                    </a:lnTo>
                    <a:lnTo>
                      <a:pt x="1530" y="698"/>
                    </a:lnTo>
                    <a:lnTo>
                      <a:pt x="1530" y="698"/>
                    </a:lnTo>
                    <a:lnTo>
                      <a:pt x="1530" y="698"/>
                    </a:lnTo>
                    <a:lnTo>
                      <a:pt x="1530" y="698"/>
                    </a:lnTo>
                    <a:lnTo>
                      <a:pt x="1530" y="700"/>
                    </a:lnTo>
                    <a:lnTo>
                      <a:pt x="1530" y="700"/>
                    </a:lnTo>
                    <a:lnTo>
                      <a:pt x="1530" y="700"/>
                    </a:lnTo>
                    <a:lnTo>
                      <a:pt x="1529" y="700"/>
                    </a:lnTo>
                    <a:lnTo>
                      <a:pt x="1527" y="700"/>
                    </a:lnTo>
                    <a:lnTo>
                      <a:pt x="1525" y="702"/>
                    </a:lnTo>
                    <a:lnTo>
                      <a:pt x="1525" y="702"/>
                    </a:lnTo>
                    <a:lnTo>
                      <a:pt x="1523" y="702"/>
                    </a:lnTo>
                    <a:lnTo>
                      <a:pt x="1523" y="702"/>
                    </a:lnTo>
                    <a:lnTo>
                      <a:pt x="1521" y="702"/>
                    </a:lnTo>
                    <a:lnTo>
                      <a:pt x="1521" y="704"/>
                    </a:lnTo>
                    <a:lnTo>
                      <a:pt x="1521" y="704"/>
                    </a:lnTo>
                    <a:lnTo>
                      <a:pt x="1521" y="704"/>
                    </a:lnTo>
                    <a:lnTo>
                      <a:pt x="1521" y="704"/>
                    </a:lnTo>
                    <a:lnTo>
                      <a:pt x="1523" y="706"/>
                    </a:lnTo>
                    <a:lnTo>
                      <a:pt x="1523" y="706"/>
                    </a:lnTo>
                    <a:lnTo>
                      <a:pt x="1523" y="706"/>
                    </a:lnTo>
                    <a:lnTo>
                      <a:pt x="1525" y="708"/>
                    </a:lnTo>
                    <a:lnTo>
                      <a:pt x="1525" y="708"/>
                    </a:lnTo>
                    <a:lnTo>
                      <a:pt x="1525" y="708"/>
                    </a:lnTo>
                    <a:lnTo>
                      <a:pt x="1523" y="708"/>
                    </a:lnTo>
                    <a:lnTo>
                      <a:pt x="1523" y="708"/>
                    </a:lnTo>
                    <a:lnTo>
                      <a:pt x="1523" y="708"/>
                    </a:lnTo>
                    <a:lnTo>
                      <a:pt x="1523" y="708"/>
                    </a:lnTo>
                    <a:lnTo>
                      <a:pt x="1523" y="708"/>
                    </a:lnTo>
                    <a:lnTo>
                      <a:pt x="1521" y="708"/>
                    </a:lnTo>
                    <a:lnTo>
                      <a:pt x="1521" y="708"/>
                    </a:lnTo>
                    <a:lnTo>
                      <a:pt x="1521" y="708"/>
                    </a:lnTo>
                    <a:lnTo>
                      <a:pt x="1520" y="708"/>
                    </a:lnTo>
                    <a:lnTo>
                      <a:pt x="1520" y="708"/>
                    </a:lnTo>
                    <a:lnTo>
                      <a:pt x="1520" y="708"/>
                    </a:lnTo>
                    <a:lnTo>
                      <a:pt x="1518" y="708"/>
                    </a:lnTo>
                    <a:lnTo>
                      <a:pt x="1518" y="708"/>
                    </a:lnTo>
                    <a:lnTo>
                      <a:pt x="1516" y="708"/>
                    </a:lnTo>
                    <a:lnTo>
                      <a:pt x="1516" y="708"/>
                    </a:lnTo>
                    <a:lnTo>
                      <a:pt x="1516" y="708"/>
                    </a:lnTo>
                    <a:lnTo>
                      <a:pt x="1514" y="708"/>
                    </a:lnTo>
                    <a:lnTo>
                      <a:pt x="1514" y="708"/>
                    </a:lnTo>
                    <a:lnTo>
                      <a:pt x="1514" y="708"/>
                    </a:lnTo>
                    <a:lnTo>
                      <a:pt x="1514" y="708"/>
                    </a:lnTo>
                    <a:lnTo>
                      <a:pt x="1514" y="709"/>
                    </a:lnTo>
                    <a:lnTo>
                      <a:pt x="1514" y="709"/>
                    </a:lnTo>
                    <a:lnTo>
                      <a:pt x="1514" y="711"/>
                    </a:lnTo>
                    <a:lnTo>
                      <a:pt x="1514" y="711"/>
                    </a:lnTo>
                    <a:lnTo>
                      <a:pt x="1514" y="713"/>
                    </a:lnTo>
                    <a:lnTo>
                      <a:pt x="1514" y="713"/>
                    </a:lnTo>
                    <a:lnTo>
                      <a:pt x="1516" y="715"/>
                    </a:lnTo>
                    <a:lnTo>
                      <a:pt x="1516" y="717"/>
                    </a:lnTo>
                    <a:lnTo>
                      <a:pt x="1516" y="718"/>
                    </a:lnTo>
                    <a:lnTo>
                      <a:pt x="1514" y="720"/>
                    </a:lnTo>
                    <a:lnTo>
                      <a:pt x="1514" y="722"/>
                    </a:lnTo>
                    <a:lnTo>
                      <a:pt x="1514" y="722"/>
                    </a:lnTo>
                    <a:lnTo>
                      <a:pt x="1512" y="722"/>
                    </a:lnTo>
                    <a:lnTo>
                      <a:pt x="1512" y="722"/>
                    </a:lnTo>
                    <a:lnTo>
                      <a:pt x="1512" y="722"/>
                    </a:lnTo>
                    <a:lnTo>
                      <a:pt x="1511" y="722"/>
                    </a:lnTo>
                    <a:lnTo>
                      <a:pt x="1511" y="720"/>
                    </a:lnTo>
                    <a:lnTo>
                      <a:pt x="1509" y="720"/>
                    </a:lnTo>
                    <a:lnTo>
                      <a:pt x="1509" y="720"/>
                    </a:lnTo>
                    <a:lnTo>
                      <a:pt x="1509" y="720"/>
                    </a:lnTo>
                    <a:lnTo>
                      <a:pt x="1507" y="720"/>
                    </a:lnTo>
                    <a:lnTo>
                      <a:pt x="1507" y="720"/>
                    </a:lnTo>
                    <a:lnTo>
                      <a:pt x="1505" y="720"/>
                    </a:lnTo>
                    <a:lnTo>
                      <a:pt x="1503" y="720"/>
                    </a:lnTo>
                    <a:lnTo>
                      <a:pt x="1503" y="722"/>
                    </a:lnTo>
                    <a:lnTo>
                      <a:pt x="1502" y="724"/>
                    </a:lnTo>
                    <a:lnTo>
                      <a:pt x="1502" y="724"/>
                    </a:lnTo>
                    <a:lnTo>
                      <a:pt x="1502" y="726"/>
                    </a:lnTo>
                    <a:lnTo>
                      <a:pt x="1502" y="726"/>
                    </a:lnTo>
                    <a:lnTo>
                      <a:pt x="1502" y="727"/>
                    </a:lnTo>
                    <a:lnTo>
                      <a:pt x="1503" y="727"/>
                    </a:lnTo>
                    <a:lnTo>
                      <a:pt x="1503" y="727"/>
                    </a:lnTo>
                    <a:lnTo>
                      <a:pt x="1503" y="729"/>
                    </a:lnTo>
                    <a:lnTo>
                      <a:pt x="1503" y="729"/>
                    </a:lnTo>
                    <a:lnTo>
                      <a:pt x="1505" y="729"/>
                    </a:lnTo>
                    <a:lnTo>
                      <a:pt x="1505" y="729"/>
                    </a:lnTo>
                    <a:lnTo>
                      <a:pt x="1505" y="731"/>
                    </a:lnTo>
                    <a:lnTo>
                      <a:pt x="1505" y="731"/>
                    </a:lnTo>
                    <a:lnTo>
                      <a:pt x="1505" y="733"/>
                    </a:lnTo>
                    <a:lnTo>
                      <a:pt x="1505" y="733"/>
                    </a:lnTo>
                    <a:lnTo>
                      <a:pt x="1505" y="733"/>
                    </a:lnTo>
                    <a:lnTo>
                      <a:pt x="1503" y="735"/>
                    </a:lnTo>
                    <a:lnTo>
                      <a:pt x="1503" y="735"/>
                    </a:lnTo>
                    <a:lnTo>
                      <a:pt x="1503" y="735"/>
                    </a:lnTo>
                    <a:lnTo>
                      <a:pt x="1502" y="735"/>
                    </a:lnTo>
                    <a:lnTo>
                      <a:pt x="1502" y="735"/>
                    </a:lnTo>
                    <a:lnTo>
                      <a:pt x="1502" y="735"/>
                    </a:lnTo>
                    <a:lnTo>
                      <a:pt x="1500" y="735"/>
                    </a:lnTo>
                    <a:lnTo>
                      <a:pt x="1500" y="735"/>
                    </a:lnTo>
                    <a:lnTo>
                      <a:pt x="1496" y="735"/>
                    </a:lnTo>
                    <a:lnTo>
                      <a:pt x="1494" y="735"/>
                    </a:lnTo>
                    <a:lnTo>
                      <a:pt x="1494" y="735"/>
                    </a:lnTo>
                    <a:lnTo>
                      <a:pt x="1493" y="735"/>
                    </a:lnTo>
                    <a:lnTo>
                      <a:pt x="1493" y="735"/>
                    </a:lnTo>
                    <a:lnTo>
                      <a:pt x="1493" y="733"/>
                    </a:lnTo>
                    <a:lnTo>
                      <a:pt x="1493" y="733"/>
                    </a:lnTo>
                    <a:lnTo>
                      <a:pt x="1493" y="733"/>
                    </a:lnTo>
                    <a:lnTo>
                      <a:pt x="1493" y="733"/>
                    </a:lnTo>
                    <a:lnTo>
                      <a:pt x="1493" y="733"/>
                    </a:lnTo>
                    <a:lnTo>
                      <a:pt x="1493" y="733"/>
                    </a:lnTo>
                    <a:lnTo>
                      <a:pt x="1491" y="733"/>
                    </a:lnTo>
                    <a:lnTo>
                      <a:pt x="1491" y="731"/>
                    </a:lnTo>
                    <a:lnTo>
                      <a:pt x="1491" y="731"/>
                    </a:lnTo>
                    <a:lnTo>
                      <a:pt x="1489" y="731"/>
                    </a:lnTo>
                    <a:lnTo>
                      <a:pt x="1489" y="729"/>
                    </a:lnTo>
                    <a:lnTo>
                      <a:pt x="1489" y="729"/>
                    </a:lnTo>
                    <a:lnTo>
                      <a:pt x="1489" y="729"/>
                    </a:lnTo>
                    <a:lnTo>
                      <a:pt x="1489" y="729"/>
                    </a:lnTo>
                    <a:lnTo>
                      <a:pt x="1487" y="729"/>
                    </a:lnTo>
                    <a:lnTo>
                      <a:pt x="1487" y="729"/>
                    </a:lnTo>
                    <a:lnTo>
                      <a:pt x="1487" y="729"/>
                    </a:lnTo>
                    <a:lnTo>
                      <a:pt x="1487" y="729"/>
                    </a:lnTo>
                    <a:lnTo>
                      <a:pt x="1487" y="729"/>
                    </a:lnTo>
                    <a:lnTo>
                      <a:pt x="1487" y="729"/>
                    </a:lnTo>
                    <a:lnTo>
                      <a:pt x="1487" y="729"/>
                    </a:lnTo>
                    <a:lnTo>
                      <a:pt x="1485" y="731"/>
                    </a:lnTo>
                    <a:lnTo>
                      <a:pt x="1485" y="733"/>
                    </a:lnTo>
                    <a:lnTo>
                      <a:pt x="1485" y="733"/>
                    </a:lnTo>
                    <a:lnTo>
                      <a:pt x="1485" y="735"/>
                    </a:lnTo>
                    <a:lnTo>
                      <a:pt x="1485" y="735"/>
                    </a:lnTo>
                    <a:lnTo>
                      <a:pt x="1485" y="735"/>
                    </a:lnTo>
                    <a:lnTo>
                      <a:pt x="1485" y="735"/>
                    </a:lnTo>
                    <a:lnTo>
                      <a:pt x="1485" y="735"/>
                    </a:lnTo>
                    <a:lnTo>
                      <a:pt x="1485" y="735"/>
                    </a:lnTo>
                    <a:lnTo>
                      <a:pt x="1485" y="735"/>
                    </a:lnTo>
                    <a:lnTo>
                      <a:pt x="1483" y="735"/>
                    </a:lnTo>
                    <a:lnTo>
                      <a:pt x="1483" y="735"/>
                    </a:lnTo>
                    <a:lnTo>
                      <a:pt x="1483" y="735"/>
                    </a:lnTo>
                    <a:lnTo>
                      <a:pt x="1483" y="735"/>
                    </a:lnTo>
                    <a:lnTo>
                      <a:pt x="1482" y="735"/>
                    </a:lnTo>
                    <a:lnTo>
                      <a:pt x="1482" y="735"/>
                    </a:lnTo>
                    <a:lnTo>
                      <a:pt x="1482" y="733"/>
                    </a:lnTo>
                    <a:lnTo>
                      <a:pt x="1480" y="733"/>
                    </a:lnTo>
                    <a:lnTo>
                      <a:pt x="1480" y="733"/>
                    </a:lnTo>
                    <a:lnTo>
                      <a:pt x="1480" y="733"/>
                    </a:lnTo>
                    <a:lnTo>
                      <a:pt x="1480" y="733"/>
                    </a:lnTo>
                    <a:lnTo>
                      <a:pt x="1478" y="733"/>
                    </a:lnTo>
                    <a:lnTo>
                      <a:pt x="1478" y="733"/>
                    </a:lnTo>
                    <a:lnTo>
                      <a:pt x="1476" y="733"/>
                    </a:lnTo>
                    <a:lnTo>
                      <a:pt x="1476" y="733"/>
                    </a:lnTo>
                    <a:lnTo>
                      <a:pt x="1476" y="733"/>
                    </a:lnTo>
                    <a:lnTo>
                      <a:pt x="1476" y="731"/>
                    </a:lnTo>
                    <a:lnTo>
                      <a:pt x="1474" y="733"/>
                    </a:lnTo>
                    <a:lnTo>
                      <a:pt x="1474" y="733"/>
                    </a:lnTo>
                    <a:lnTo>
                      <a:pt x="1474" y="733"/>
                    </a:lnTo>
                    <a:lnTo>
                      <a:pt x="1473" y="733"/>
                    </a:lnTo>
                    <a:lnTo>
                      <a:pt x="1471" y="733"/>
                    </a:lnTo>
                    <a:lnTo>
                      <a:pt x="1471" y="735"/>
                    </a:lnTo>
                    <a:lnTo>
                      <a:pt x="1471" y="735"/>
                    </a:lnTo>
                    <a:lnTo>
                      <a:pt x="1471" y="735"/>
                    </a:lnTo>
                    <a:lnTo>
                      <a:pt x="1471" y="736"/>
                    </a:lnTo>
                    <a:lnTo>
                      <a:pt x="1471" y="736"/>
                    </a:lnTo>
                    <a:lnTo>
                      <a:pt x="1469" y="736"/>
                    </a:lnTo>
                    <a:lnTo>
                      <a:pt x="1469" y="736"/>
                    </a:lnTo>
                    <a:lnTo>
                      <a:pt x="1471" y="738"/>
                    </a:lnTo>
                    <a:lnTo>
                      <a:pt x="1471" y="738"/>
                    </a:lnTo>
                    <a:lnTo>
                      <a:pt x="1471" y="738"/>
                    </a:lnTo>
                    <a:lnTo>
                      <a:pt x="1471" y="738"/>
                    </a:lnTo>
                    <a:lnTo>
                      <a:pt x="1471" y="740"/>
                    </a:lnTo>
                    <a:lnTo>
                      <a:pt x="1469" y="740"/>
                    </a:lnTo>
                    <a:lnTo>
                      <a:pt x="1469" y="742"/>
                    </a:lnTo>
                    <a:lnTo>
                      <a:pt x="1469" y="742"/>
                    </a:lnTo>
                    <a:lnTo>
                      <a:pt x="1469" y="742"/>
                    </a:lnTo>
                    <a:lnTo>
                      <a:pt x="1469" y="742"/>
                    </a:lnTo>
                    <a:lnTo>
                      <a:pt x="1469" y="744"/>
                    </a:lnTo>
                    <a:lnTo>
                      <a:pt x="1471" y="744"/>
                    </a:lnTo>
                    <a:lnTo>
                      <a:pt x="1471" y="744"/>
                    </a:lnTo>
                    <a:lnTo>
                      <a:pt x="1471" y="744"/>
                    </a:lnTo>
                    <a:lnTo>
                      <a:pt x="1473" y="745"/>
                    </a:lnTo>
                    <a:lnTo>
                      <a:pt x="1473" y="745"/>
                    </a:lnTo>
                    <a:lnTo>
                      <a:pt x="1473" y="745"/>
                    </a:lnTo>
                    <a:lnTo>
                      <a:pt x="1473" y="745"/>
                    </a:lnTo>
                    <a:lnTo>
                      <a:pt x="1473" y="745"/>
                    </a:lnTo>
                    <a:lnTo>
                      <a:pt x="1473" y="745"/>
                    </a:lnTo>
                    <a:lnTo>
                      <a:pt x="1473" y="745"/>
                    </a:lnTo>
                    <a:lnTo>
                      <a:pt x="1471" y="745"/>
                    </a:lnTo>
                    <a:lnTo>
                      <a:pt x="1471" y="747"/>
                    </a:lnTo>
                    <a:lnTo>
                      <a:pt x="1469" y="747"/>
                    </a:lnTo>
                    <a:lnTo>
                      <a:pt x="1469" y="747"/>
                    </a:lnTo>
                    <a:lnTo>
                      <a:pt x="1469" y="747"/>
                    </a:lnTo>
                    <a:lnTo>
                      <a:pt x="1469" y="747"/>
                    </a:lnTo>
                    <a:lnTo>
                      <a:pt x="1467" y="745"/>
                    </a:lnTo>
                    <a:lnTo>
                      <a:pt x="1467" y="745"/>
                    </a:lnTo>
                    <a:lnTo>
                      <a:pt x="1467" y="745"/>
                    </a:lnTo>
                    <a:lnTo>
                      <a:pt x="1467" y="745"/>
                    </a:lnTo>
                    <a:lnTo>
                      <a:pt x="1467" y="745"/>
                    </a:lnTo>
                    <a:lnTo>
                      <a:pt x="1467" y="744"/>
                    </a:lnTo>
                    <a:lnTo>
                      <a:pt x="1465" y="744"/>
                    </a:lnTo>
                    <a:lnTo>
                      <a:pt x="1465" y="742"/>
                    </a:lnTo>
                    <a:lnTo>
                      <a:pt x="1465" y="742"/>
                    </a:lnTo>
                    <a:lnTo>
                      <a:pt x="1467" y="742"/>
                    </a:lnTo>
                    <a:lnTo>
                      <a:pt x="1467" y="742"/>
                    </a:lnTo>
                    <a:lnTo>
                      <a:pt x="1467" y="740"/>
                    </a:lnTo>
                    <a:lnTo>
                      <a:pt x="1467" y="740"/>
                    </a:lnTo>
                    <a:lnTo>
                      <a:pt x="1467" y="740"/>
                    </a:lnTo>
                    <a:lnTo>
                      <a:pt x="1467" y="738"/>
                    </a:lnTo>
                    <a:lnTo>
                      <a:pt x="1467" y="738"/>
                    </a:lnTo>
                    <a:lnTo>
                      <a:pt x="1467" y="738"/>
                    </a:lnTo>
                    <a:lnTo>
                      <a:pt x="1467" y="738"/>
                    </a:lnTo>
                    <a:lnTo>
                      <a:pt x="1467" y="736"/>
                    </a:lnTo>
                    <a:lnTo>
                      <a:pt x="1467" y="736"/>
                    </a:lnTo>
                    <a:lnTo>
                      <a:pt x="1467" y="736"/>
                    </a:lnTo>
                    <a:lnTo>
                      <a:pt x="1469" y="735"/>
                    </a:lnTo>
                    <a:lnTo>
                      <a:pt x="1469" y="735"/>
                    </a:lnTo>
                    <a:lnTo>
                      <a:pt x="1469" y="735"/>
                    </a:lnTo>
                    <a:lnTo>
                      <a:pt x="1469" y="733"/>
                    </a:lnTo>
                    <a:lnTo>
                      <a:pt x="1469" y="733"/>
                    </a:lnTo>
                    <a:lnTo>
                      <a:pt x="1467" y="733"/>
                    </a:lnTo>
                    <a:lnTo>
                      <a:pt x="1467" y="733"/>
                    </a:lnTo>
                    <a:lnTo>
                      <a:pt x="1467" y="733"/>
                    </a:lnTo>
                    <a:lnTo>
                      <a:pt x="1465" y="733"/>
                    </a:lnTo>
                    <a:lnTo>
                      <a:pt x="1465" y="733"/>
                    </a:lnTo>
                    <a:lnTo>
                      <a:pt x="1465" y="731"/>
                    </a:lnTo>
                    <a:lnTo>
                      <a:pt x="1464" y="731"/>
                    </a:lnTo>
                    <a:lnTo>
                      <a:pt x="1462" y="731"/>
                    </a:lnTo>
                    <a:lnTo>
                      <a:pt x="1460" y="731"/>
                    </a:lnTo>
                    <a:lnTo>
                      <a:pt x="1458" y="731"/>
                    </a:lnTo>
                    <a:lnTo>
                      <a:pt x="1456" y="733"/>
                    </a:lnTo>
                    <a:lnTo>
                      <a:pt x="1456" y="733"/>
                    </a:lnTo>
                    <a:lnTo>
                      <a:pt x="1455" y="733"/>
                    </a:lnTo>
                    <a:lnTo>
                      <a:pt x="1453" y="735"/>
                    </a:lnTo>
                    <a:lnTo>
                      <a:pt x="1453" y="736"/>
                    </a:lnTo>
                    <a:lnTo>
                      <a:pt x="1451" y="736"/>
                    </a:lnTo>
                    <a:lnTo>
                      <a:pt x="1451" y="736"/>
                    </a:lnTo>
                    <a:lnTo>
                      <a:pt x="1449" y="738"/>
                    </a:lnTo>
                    <a:lnTo>
                      <a:pt x="1449" y="738"/>
                    </a:lnTo>
                    <a:lnTo>
                      <a:pt x="1449" y="736"/>
                    </a:lnTo>
                    <a:lnTo>
                      <a:pt x="1449" y="736"/>
                    </a:lnTo>
                    <a:lnTo>
                      <a:pt x="1449" y="738"/>
                    </a:lnTo>
                    <a:lnTo>
                      <a:pt x="1447" y="738"/>
                    </a:lnTo>
                    <a:lnTo>
                      <a:pt x="1445" y="738"/>
                    </a:lnTo>
                    <a:lnTo>
                      <a:pt x="1445" y="738"/>
                    </a:lnTo>
                    <a:lnTo>
                      <a:pt x="1445" y="738"/>
                    </a:lnTo>
                    <a:lnTo>
                      <a:pt x="1445" y="738"/>
                    </a:lnTo>
                    <a:lnTo>
                      <a:pt x="1445" y="740"/>
                    </a:lnTo>
                    <a:lnTo>
                      <a:pt x="1445" y="740"/>
                    </a:lnTo>
                    <a:lnTo>
                      <a:pt x="1445" y="740"/>
                    </a:lnTo>
                    <a:lnTo>
                      <a:pt x="1445" y="740"/>
                    </a:lnTo>
                    <a:lnTo>
                      <a:pt x="1445" y="740"/>
                    </a:lnTo>
                    <a:lnTo>
                      <a:pt x="1447" y="742"/>
                    </a:lnTo>
                    <a:lnTo>
                      <a:pt x="1447" y="742"/>
                    </a:lnTo>
                    <a:lnTo>
                      <a:pt x="1447" y="742"/>
                    </a:lnTo>
                    <a:lnTo>
                      <a:pt x="1447" y="742"/>
                    </a:lnTo>
                    <a:lnTo>
                      <a:pt x="1447" y="742"/>
                    </a:lnTo>
                    <a:lnTo>
                      <a:pt x="1447" y="742"/>
                    </a:lnTo>
                    <a:lnTo>
                      <a:pt x="1447" y="744"/>
                    </a:lnTo>
                    <a:lnTo>
                      <a:pt x="1447" y="744"/>
                    </a:lnTo>
                    <a:lnTo>
                      <a:pt x="1447" y="744"/>
                    </a:lnTo>
                    <a:lnTo>
                      <a:pt x="1445" y="744"/>
                    </a:lnTo>
                    <a:lnTo>
                      <a:pt x="1445" y="744"/>
                    </a:lnTo>
                    <a:lnTo>
                      <a:pt x="1445" y="744"/>
                    </a:lnTo>
                    <a:lnTo>
                      <a:pt x="1445" y="745"/>
                    </a:lnTo>
                    <a:lnTo>
                      <a:pt x="1445" y="745"/>
                    </a:lnTo>
                    <a:lnTo>
                      <a:pt x="1444" y="745"/>
                    </a:lnTo>
                    <a:lnTo>
                      <a:pt x="1444" y="745"/>
                    </a:lnTo>
                    <a:lnTo>
                      <a:pt x="1444" y="745"/>
                    </a:lnTo>
                    <a:lnTo>
                      <a:pt x="1442" y="745"/>
                    </a:lnTo>
                    <a:lnTo>
                      <a:pt x="1442" y="745"/>
                    </a:lnTo>
                    <a:lnTo>
                      <a:pt x="1442" y="745"/>
                    </a:lnTo>
                    <a:lnTo>
                      <a:pt x="1440" y="745"/>
                    </a:lnTo>
                    <a:lnTo>
                      <a:pt x="1440" y="744"/>
                    </a:lnTo>
                    <a:lnTo>
                      <a:pt x="1440" y="744"/>
                    </a:lnTo>
                    <a:lnTo>
                      <a:pt x="1440" y="744"/>
                    </a:lnTo>
                    <a:lnTo>
                      <a:pt x="1438" y="744"/>
                    </a:lnTo>
                    <a:lnTo>
                      <a:pt x="1438" y="744"/>
                    </a:lnTo>
                    <a:lnTo>
                      <a:pt x="1438" y="744"/>
                    </a:lnTo>
                    <a:lnTo>
                      <a:pt x="1438" y="742"/>
                    </a:lnTo>
                    <a:lnTo>
                      <a:pt x="1438" y="742"/>
                    </a:lnTo>
                    <a:lnTo>
                      <a:pt x="1438" y="742"/>
                    </a:lnTo>
                    <a:lnTo>
                      <a:pt x="1438" y="742"/>
                    </a:lnTo>
                    <a:lnTo>
                      <a:pt x="1438" y="742"/>
                    </a:lnTo>
                    <a:lnTo>
                      <a:pt x="1436" y="742"/>
                    </a:lnTo>
                    <a:lnTo>
                      <a:pt x="1436" y="742"/>
                    </a:lnTo>
                    <a:lnTo>
                      <a:pt x="1436" y="744"/>
                    </a:lnTo>
                    <a:lnTo>
                      <a:pt x="1436" y="744"/>
                    </a:lnTo>
                    <a:lnTo>
                      <a:pt x="1435" y="744"/>
                    </a:lnTo>
                    <a:lnTo>
                      <a:pt x="1435" y="744"/>
                    </a:lnTo>
                    <a:lnTo>
                      <a:pt x="1435" y="744"/>
                    </a:lnTo>
                    <a:lnTo>
                      <a:pt x="1435" y="745"/>
                    </a:lnTo>
                    <a:lnTo>
                      <a:pt x="1435" y="745"/>
                    </a:lnTo>
                    <a:lnTo>
                      <a:pt x="1435" y="745"/>
                    </a:lnTo>
                    <a:lnTo>
                      <a:pt x="1435" y="745"/>
                    </a:lnTo>
                    <a:lnTo>
                      <a:pt x="1435" y="745"/>
                    </a:lnTo>
                    <a:lnTo>
                      <a:pt x="1435" y="745"/>
                    </a:lnTo>
                    <a:lnTo>
                      <a:pt x="1435" y="745"/>
                    </a:lnTo>
                    <a:lnTo>
                      <a:pt x="1435" y="747"/>
                    </a:lnTo>
                    <a:lnTo>
                      <a:pt x="1435" y="747"/>
                    </a:lnTo>
                    <a:lnTo>
                      <a:pt x="1435" y="747"/>
                    </a:lnTo>
                    <a:lnTo>
                      <a:pt x="1435" y="747"/>
                    </a:lnTo>
                    <a:lnTo>
                      <a:pt x="1435" y="747"/>
                    </a:lnTo>
                    <a:lnTo>
                      <a:pt x="1435" y="749"/>
                    </a:lnTo>
                    <a:lnTo>
                      <a:pt x="1435" y="749"/>
                    </a:lnTo>
                    <a:lnTo>
                      <a:pt x="1435" y="751"/>
                    </a:lnTo>
                    <a:lnTo>
                      <a:pt x="1435" y="751"/>
                    </a:lnTo>
                    <a:lnTo>
                      <a:pt x="1435" y="751"/>
                    </a:lnTo>
                    <a:lnTo>
                      <a:pt x="1435" y="753"/>
                    </a:lnTo>
                    <a:lnTo>
                      <a:pt x="1435" y="753"/>
                    </a:lnTo>
                    <a:lnTo>
                      <a:pt x="1435" y="753"/>
                    </a:lnTo>
                    <a:lnTo>
                      <a:pt x="1435" y="753"/>
                    </a:lnTo>
                    <a:lnTo>
                      <a:pt x="1435" y="753"/>
                    </a:lnTo>
                    <a:lnTo>
                      <a:pt x="1435" y="753"/>
                    </a:lnTo>
                    <a:lnTo>
                      <a:pt x="1435" y="755"/>
                    </a:lnTo>
                    <a:lnTo>
                      <a:pt x="1435" y="755"/>
                    </a:lnTo>
                    <a:lnTo>
                      <a:pt x="1435" y="755"/>
                    </a:lnTo>
                    <a:lnTo>
                      <a:pt x="1436" y="756"/>
                    </a:lnTo>
                    <a:lnTo>
                      <a:pt x="1436" y="756"/>
                    </a:lnTo>
                    <a:lnTo>
                      <a:pt x="1436" y="756"/>
                    </a:lnTo>
                    <a:lnTo>
                      <a:pt x="1436" y="756"/>
                    </a:lnTo>
                    <a:lnTo>
                      <a:pt x="1436" y="758"/>
                    </a:lnTo>
                    <a:lnTo>
                      <a:pt x="1436" y="758"/>
                    </a:lnTo>
                    <a:lnTo>
                      <a:pt x="1436" y="758"/>
                    </a:lnTo>
                    <a:lnTo>
                      <a:pt x="1436" y="758"/>
                    </a:lnTo>
                    <a:lnTo>
                      <a:pt x="1436" y="758"/>
                    </a:lnTo>
                    <a:lnTo>
                      <a:pt x="1436" y="760"/>
                    </a:lnTo>
                    <a:lnTo>
                      <a:pt x="1436" y="760"/>
                    </a:lnTo>
                    <a:lnTo>
                      <a:pt x="1436" y="760"/>
                    </a:lnTo>
                    <a:lnTo>
                      <a:pt x="1435" y="760"/>
                    </a:lnTo>
                    <a:lnTo>
                      <a:pt x="1435" y="762"/>
                    </a:lnTo>
                    <a:lnTo>
                      <a:pt x="1435" y="762"/>
                    </a:lnTo>
                    <a:lnTo>
                      <a:pt x="1435" y="762"/>
                    </a:lnTo>
                    <a:lnTo>
                      <a:pt x="1435" y="762"/>
                    </a:lnTo>
                    <a:lnTo>
                      <a:pt x="1433" y="762"/>
                    </a:lnTo>
                    <a:lnTo>
                      <a:pt x="1433" y="762"/>
                    </a:lnTo>
                    <a:lnTo>
                      <a:pt x="1433" y="762"/>
                    </a:lnTo>
                    <a:lnTo>
                      <a:pt x="1433" y="762"/>
                    </a:lnTo>
                    <a:lnTo>
                      <a:pt x="1433" y="762"/>
                    </a:lnTo>
                    <a:lnTo>
                      <a:pt x="1431" y="762"/>
                    </a:lnTo>
                    <a:lnTo>
                      <a:pt x="1431" y="762"/>
                    </a:lnTo>
                    <a:lnTo>
                      <a:pt x="1429" y="760"/>
                    </a:lnTo>
                    <a:lnTo>
                      <a:pt x="1429" y="760"/>
                    </a:lnTo>
                    <a:lnTo>
                      <a:pt x="1429" y="760"/>
                    </a:lnTo>
                    <a:lnTo>
                      <a:pt x="1429" y="760"/>
                    </a:lnTo>
                    <a:lnTo>
                      <a:pt x="1429" y="760"/>
                    </a:lnTo>
                    <a:lnTo>
                      <a:pt x="1427" y="760"/>
                    </a:lnTo>
                    <a:lnTo>
                      <a:pt x="1426" y="758"/>
                    </a:lnTo>
                    <a:lnTo>
                      <a:pt x="1426" y="758"/>
                    </a:lnTo>
                    <a:lnTo>
                      <a:pt x="1426" y="756"/>
                    </a:lnTo>
                    <a:lnTo>
                      <a:pt x="1424" y="756"/>
                    </a:lnTo>
                    <a:lnTo>
                      <a:pt x="1424" y="756"/>
                    </a:lnTo>
                    <a:lnTo>
                      <a:pt x="1424" y="756"/>
                    </a:lnTo>
                    <a:lnTo>
                      <a:pt x="1422" y="756"/>
                    </a:lnTo>
                    <a:lnTo>
                      <a:pt x="1422" y="756"/>
                    </a:lnTo>
                    <a:lnTo>
                      <a:pt x="1420" y="756"/>
                    </a:lnTo>
                    <a:lnTo>
                      <a:pt x="1420" y="756"/>
                    </a:lnTo>
                    <a:lnTo>
                      <a:pt x="1420" y="758"/>
                    </a:lnTo>
                    <a:lnTo>
                      <a:pt x="1420" y="758"/>
                    </a:lnTo>
                    <a:lnTo>
                      <a:pt x="1420" y="758"/>
                    </a:lnTo>
                    <a:lnTo>
                      <a:pt x="1420" y="760"/>
                    </a:lnTo>
                    <a:lnTo>
                      <a:pt x="1420" y="760"/>
                    </a:lnTo>
                    <a:lnTo>
                      <a:pt x="1420" y="760"/>
                    </a:lnTo>
                    <a:lnTo>
                      <a:pt x="1420" y="760"/>
                    </a:lnTo>
                    <a:lnTo>
                      <a:pt x="1420" y="762"/>
                    </a:lnTo>
                    <a:lnTo>
                      <a:pt x="1420" y="762"/>
                    </a:lnTo>
                    <a:lnTo>
                      <a:pt x="1420" y="762"/>
                    </a:lnTo>
                    <a:lnTo>
                      <a:pt x="1420" y="762"/>
                    </a:lnTo>
                    <a:lnTo>
                      <a:pt x="1420" y="762"/>
                    </a:lnTo>
                    <a:lnTo>
                      <a:pt x="1422" y="764"/>
                    </a:lnTo>
                    <a:lnTo>
                      <a:pt x="1422" y="764"/>
                    </a:lnTo>
                    <a:lnTo>
                      <a:pt x="1422" y="764"/>
                    </a:lnTo>
                    <a:lnTo>
                      <a:pt x="1422" y="764"/>
                    </a:lnTo>
                    <a:lnTo>
                      <a:pt x="1422" y="764"/>
                    </a:lnTo>
                    <a:lnTo>
                      <a:pt x="1422" y="764"/>
                    </a:lnTo>
                    <a:lnTo>
                      <a:pt x="1422" y="765"/>
                    </a:lnTo>
                    <a:lnTo>
                      <a:pt x="1422" y="765"/>
                    </a:lnTo>
                    <a:lnTo>
                      <a:pt x="1422" y="765"/>
                    </a:lnTo>
                    <a:lnTo>
                      <a:pt x="1422" y="765"/>
                    </a:lnTo>
                    <a:lnTo>
                      <a:pt x="1422" y="765"/>
                    </a:lnTo>
                    <a:lnTo>
                      <a:pt x="1422" y="767"/>
                    </a:lnTo>
                    <a:lnTo>
                      <a:pt x="1420" y="769"/>
                    </a:lnTo>
                    <a:lnTo>
                      <a:pt x="1420" y="769"/>
                    </a:lnTo>
                    <a:lnTo>
                      <a:pt x="1420" y="769"/>
                    </a:lnTo>
                    <a:lnTo>
                      <a:pt x="1420" y="771"/>
                    </a:lnTo>
                    <a:lnTo>
                      <a:pt x="1420" y="771"/>
                    </a:lnTo>
                    <a:lnTo>
                      <a:pt x="1420" y="771"/>
                    </a:lnTo>
                    <a:lnTo>
                      <a:pt x="1418" y="771"/>
                    </a:lnTo>
                    <a:lnTo>
                      <a:pt x="1418" y="773"/>
                    </a:lnTo>
                    <a:lnTo>
                      <a:pt x="1418" y="773"/>
                    </a:lnTo>
                    <a:lnTo>
                      <a:pt x="1418" y="773"/>
                    </a:lnTo>
                    <a:lnTo>
                      <a:pt x="1417" y="773"/>
                    </a:lnTo>
                    <a:lnTo>
                      <a:pt x="1417" y="773"/>
                    </a:lnTo>
                    <a:lnTo>
                      <a:pt x="1417" y="773"/>
                    </a:lnTo>
                    <a:lnTo>
                      <a:pt x="1417" y="774"/>
                    </a:lnTo>
                    <a:lnTo>
                      <a:pt x="1417" y="774"/>
                    </a:lnTo>
                    <a:lnTo>
                      <a:pt x="1417" y="774"/>
                    </a:lnTo>
                    <a:lnTo>
                      <a:pt x="1417" y="776"/>
                    </a:lnTo>
                    <a:lnTo>
                      <a:pt x="1415" y="776"/>
                    </a:lnTo>
                    <a:lnTo>
                      <a:pt x="1415" y="776"/>
                    </a:lnTo>
                    <a:lnTo>
                      <a:pt x="1417" y="776"/>
                    </a:lnTo>
                    <a:lnTo>
                      <a:pt x="1417" y="776"/>
                    </a:lnTo>
                    <a:lnTo>
                      <a:pt x="1417" y="776"/>
                    </a:lnTo>
                    <a:lnTo>
                      <a:pt x="1418" y="776"/>
                    </a:lnTo>
                    <a:lnTo>
                      <a:pt x="1418" y="776"/>
                    </a:lnTo>
                    <a:lnTo>
                      <a:pt x="1418" y="776"/>
                    </a:lnTo>
                    <a:lnTo>
                      <a:pt x="1420" y="776"/>
                    </a:lnTo>
                    <a:lnTo>
                      <a:pt x="1420" y="776"/>
                    </a:lnTo>
                    <a:lnTo>
                      <a:pt x="1422" y="774"/>
                    </a:lnTo>
                    <a:lnTo>
                      <a:pt x="1422" y="774"/>
                    </a:lnTo>
                    <a:lnTo>
                      <a:pt x="1422" y="774"/>
                    </a:lnTo>
                    <a:lnTo>
                      <a:pt x="1422" y="774"/>
                    </a:lnTo>
                    <a:lnTo>
                      <a:pt x="1422" y="774"/>
                    </a:lnTo>
                    <a:lnTo>
                      <a:pt x="1424" y="774"/>
                    </a:lnTo>
                    <a:lnTo>
                      <a:pt x="1424" y="773"/>
                    </a:lnTo>
                    <a:lnTo>
                      <a:pt x="1424" y="773"/>
                    </a:lnTo>
                    <a:lnTo>
                      <a:pt x="1424" y="773"/>
                    </a:lnTo>
                    <a:lnTo>
                      <a:pt x="1426" y="773"/>
                    </a:lnTo>
                    <a:lnTo>
                      <a:pt x="1426" y="773"/>
                    </a:lnTo>
                    <a:lnTo>
                      <a:pt x="1426" y="773"/>
                    </a:lnTo>
                    <a:lnTo>
                      <a:pt x="1426" y="773"/>
                    </a:lnTo>
                    <a:lnTo>
                      <a:pt x="1426" y="773"/>
                    </a:lnTo>
                    <a:lnTo>
                      <a:pt x="1426" y="773"/>
                    </a:lnTo>
                    <a:lnTo>
                      <a:pt x="1427" y="773"/>
                    </a:lnTo>
                    <a:lnTo>
                      <a:pt x="1427" y="773"/>
                    </a:lnTo>
                    <a:lnTo>
                      <a:pt x="1427" y="773"/>
                    </a:lnTo>
                    <a:lnTo>
                      <a:pt x="1427" y="773"/>
                    </a:lnTo>
                    <a:lnTo>
                      <a:pt x="1427" y="773"/>
                    </a:lnTo>
                    <a:lnTo>
                      <a:pt x="1429" y="774"/>
                    </a:lnTo>
                    <a:lnTo>
                      <a:pt x="1429" y="774"/>
                    </a:lnTo>
                    <a:lnTo>
                      <a:pt x="1429" y="774"/>
                    </a:lnTo>
                    <a:lnTo>
                      <a:pt x="1429" y="776"/>
                    </a:lnTo>
                    <a:lnTo>
                      <a:pt x="1429" y="776"/>
                    </a:lnTo>
                    <a:lnTo>
                      <a:pt x="1429" y="776"/>
                    </a:lnTo>
                    <a:lnTo>
                      <a:pt x="1429" y="776"/>
                    </a:lnTo>
                    <a:lnTo>
                      <a:pt x="1429" y="776"/>
                    </a:lnTo>
                    <a:lnTo>
                      <a:pt x="1427" y="778"/>
                    </a:lnTo>
                    <a:lnTo>
                      <a:pt x="1427" y="778"/>
                    </a:lnTo>
                    <a:lnTo>
                      <a:pt x="1427" y="778"/>
                    </a:lnTo>
                    <a:lnTo>
                      <a:pt x="1427" y="778"/>
                    </a:lnTo>
                    <a:lnTo>
                      <a:pt x="1426" y="778"/>
                    </a:lnTo>
                    <a:lnTo>
                      <a:pt x="1426" y="778"/>
                    </a:lnTo>
                    <a:lnTo>
                      <a:pt x="1424" y="778"/>
                    </a:lnTo>
                    <a:lnTo>
                      <a:pt x="1424" y="778"/>
                    </a:lnTo>
                    <a:lnTo>
                      <a:pt x="1424" y="778"/>
                    </a:lnTo>
                    <a:lnTo>
                      <a:pt x="1424" y="778"/>
                    </a:lnTo>
                    <a:lnTo>
                      <a:pt x="1422" y="778"/>
                    </a:lnTo>
                    <a:lnTo>
                      <a:pt x="1422" y="778"/>
                    </a:lnTo>
                    <a:lnTo>
                      <a:pt x="1420" y="778"/>
                    </a:lnTo>
                    <a:lnTo>
                      <a:pt x="1420" y="778"/>
                    </a:lnTo>
                    <a:lnTo>
                      <a:pt x="1418" y="778"/>
                    </a:lnTo>
                    <a:lnTo>
                      <a:pt x="1418" y="778"/>
                    </a:lnTo>
                    <a:lnTo>
                      <a:pt x="1417" y="778"/>
                    </a:lnTo>
                    <a:lnTo>
                      <a:pt x="1417" y="778"/>
                    </a:lnTo>
                    <a:lnTo>
                      <a:pt x="1415" y="778"/>
                    </a:lnTo>
                    <a:lnTo>
                      <a:pt x="1415" y="778"/>
                    </a:lnTo>
                    <a:lnTo>
                      <a:pt x="1415" y="778"/>
                    </a:lnTo>
                    <a:lnTo>
                      <a:pt x="1413" y="778"/>
                    </a:lnTo>
                    <a:lnTo>
                      <a:pt x="1413" y="778"/>
                    </a:lnTo>
                    <a:lnTo>
                      <a:pt x="1413" y="778"/>
                    </a:lnTo>
                    <a:lnTo>
                      <a:pt x="1411" y="778"/>
                    </a:lnTo>
                    <a:lnTo>
                      <a:pt x="1411" y="778"/>
                    </a:lnTo>
                    <a:lnTo>
                      <a:pt x="1411" y="778"/>
                    </a:lnTo>
                    <a:lnTo>
                      <a:pt x="1409" y="778"/>
                    </a:lnTo>
                    <a:lnTo>
                      <a:pt x="1409" y="778"/>
                    </a:lnTo>
                    <a:lnTo>
                      <a:pt x="1409" y="778"/>
                    </a:lnTo>
                    <a:lnTo>
                      <a:pt x="1409" y="778"/>
                    </a:lnTo>
                    <a:lnTo>
                      <a:pt x="1407" y="780"/>
                    </a:lnTo>
                    <a:lnTo>
                      <a:pt x="1409" y="780"/>
                    </a:lnTo>
                    <a:lnTo>
                      <a:pt x="1409" y="782"/>
                    </a:lnTo>
                    <a:lnTo>
                      <a:pt x="1409" y="782"/>
                    </a:lnTo>
                    <a:lnTo>
                      <a:pt x="1409" y="782"/>
                    </a:lnTo>
                    <a:lnTo>
                      <a:pt x="1409" y="782"/>
                    </a:lnTo>
                    <a:lnTo>
                      <a:pt x="1409" y="782"/>
                    </a:lnTo>
                    <a:lnTo>
                      <a:pt x="1411" y="783"/>
                    </a:lnTo>
                    <a:lnTo>
                      <a:pt x="1411" y="783"/>
                    </a:lnTo>
                    <a:lnTo>
                      <a:pt x="1411" y="783"/>
                    </a:lnTo>
                    <a:lnTo>
                      <a:pt x="1411" y="783"/>
                    </a:lnTo>
                    <a:lnTo>
                      <a:pt x="1411" y="785"/>
                    </a:lnTo>
                    <a:lnTo>
                      <a:pt x="1411" y="785"/>
                    </a:lnTo>
                    <a:lnTo>
                      <a:pt x="1413" y="787"/>
                    </a:lnTo>
                    <a:lnTo>
                      <a:pt x="1413" y="789"/>
                    </a:lnTo>
                    <a:lnTo>
                      <a:pt x="1413" y="791"/>
                    </a:lnTo>
                    <a:lnTo>
                      <a:pt x="1413" y="791"/>
                    </a:lnTo>
                    <a:lnTo>
                      <a:pt x="1413" y="793"/>
                    </a:lnTo>
                    <a:lnTo>
                      <a:pt x="1411" y="793"/>
                    </a:lnTo>
                    <a:lnTo>
                      <a:pt x="1411" y="794"/>
                    </a:lnTo>
                    <a:lnTo>
                      <a:pt x="1411" y="794"/>
                    </a:lnTo>
                    <a:lnTo>
                      <a:pt x="1409" y="794"/>
                    </a:lnTo>
                    <a:lnTo>
                      <a:pt x="1406" y="794"/>
                    </a:lnTo>
                    <a:lnTo>
                      <a:pt x="1406" y="794"/>
                    </a:lnTo>
                    <a:lnTo>
                      <a:pt x="1406" y="794"/>
                    </a:lnTo>
                    <a:lnTo>
                      <a:pt x="1404" y="794"/>
                    </a:lnTo>
                    <a:lnTo>
                      <a:pt x="1404" y="794"/>
                    </a:lnTo>
                    <a:lnTo>
                      <a:pt x="1404" y="793"/>
                    </a:lnTo>
                    <a:lnTo>
                      <a:pt x="1404" y="793"/>
                    </a:lnTo>
                    <a:lnTo>
                      <a:pt x="1404" y="793"/>
                    </a:lnTo>
                    <a:lnTo>
                      <a:pt x="1404" y="793"/>
                    </a:lnTo>
                    <a:lnTo>
                      <a:pt x="1402" y="793"/>
                    </a:lnTo>
                    <a:lnTo>
                      <a:pt x="1402" y="793"/>
                    </a:lnTo>
                    <a:lnTo>
                      <a:pt x="1402" y="793"/>
                    </a:lnTo>
                    <a:lnTo>
                      <a:pt x="1400" y="793"/>
                    </a:lnTo>
                    <a:lnTo>
                      <a:pt x="1400" y="793"/>
                    </a:lnTo>
                    <a:lnTo>
                      <a:pt x="1400" y="793"/>
                    </a:lnTo>
                    <a:lnTo>
                      <a:pt x="1398" y="794"/>
                    </a:lnTo>
                    <a:lnTo>
                      <a:pt x="1398" y="794"/>
                    </a:lnTo>
                    <a:lnTo>
                      <a:pt x="1398" y="794"/>
                    </a:lnTo>
                    <a:lnTo>
                      <a:pt x="1397" y="796"/>
                    </a:lnTo>
                    <a:lnTo>
                      <a:pt x="1397" y="796"/>
                    </a:lnTo>
                    <a:lnTo>
                      <a:pt x="1397" y="796"/>
                    </a:lnTo>
                    <a:lnTo>
                      <a:pt x="1397" y="796"/>
                    </a:lnTo>
                    <a:lnTo>
                      <a:pt x="1397" y="796"/>
                    </a:lnTo>
                    <a:lnTo>
                      <a:pt x="1397" y="798"/>
                    </a:lnTo>
                    <a:lnTo>
                      <a:pt x="1397" y="798"/>
                    </a:lnTo>
                    <a:lnTo>
                      <a:pt x="1397" y="798"/>
                    </a:lnTo>
                    <a:lnTo>
                      <a:pt x="1397" y="798"/>
                    </a:lnTo>
                    <a:lnTo>
                      <a:pt x="1397" y="798"/>
                    </a:lnTo>
                    <a:lnTo>
                      <a:pt x="1397" y="798"/>
                    </a:lnTo>
                    <a:lnTo>
                      <a:pt x="1395" y="798"/>
                    </a:lnTo>
                    <a:lnTo>
                      <a:pt x="1395" y="798"/>
                    </a:lnTo>
                    <a:lnTo>
                      <a:pt x="1395" y="798"/>
                    </a:lnTo>
                    <a:lnTo>
                      <a:pt x="1393" y="798"/>
                    </a:lnTo>
                    <a:lnTo>
                      <a:pt x="1391" y="798"/>
                    </a:lnTo>
                    <a:lnTo>
                      <a:pt x="1391" y="798"/>
                    </a:lnTo>
                    <a:lnTo>
                      <a:pt x="1391" y="800"/>
                    </a:lnTo>
                    <a:lnTo>
                      <a:pt x="1391" y="800"/>
                    </a:lnTo>
                    <a:lnTo>
                      <a:pt x="1391" y="802"/>
                    </a:lnTo>
                    <a:lnTo>
                      <a:pt x="1393" y="803"/>
                    </a:lnTo>
                    <a:lnTo>
                      <a:pt x="1393" y="803"/>
                    </a:lnTo>
                    <a:lnTo>
                      <a:pt x="1395" y="803"/>
                    </a:lnTo>
                    <a:lnTo>
                      <a:pt x="1395" y="805"/>
                    </a:lnTo>
                    <a:lnTo>
                      <a:pt x="1397" y="805"/>
                    </a:lnTo>
                    <a:lnTo>
                      <a:pt x="1397" y="805"/>
                    </a:lnTo>
                    <a:lnTo>
                      <a:pt x="1398" y="805"/>
                    </a:lnTo>
                    <a:lnTo>
                      <a:pt x="1398" y="805"/>
                    </a:lnTo>
                    <a:lnTo>
                      <a:pt x="1398" y="807"/>
                    </a:lnTo>
                    <a:lnTo>
                      <a:pt x="1398" y="807"/>
                    </a:lnTo>
                    <a:lnTo>
                      <a:pt x="1398" y="807"/>
                    </a:lnTo>
                    <a:lnTo>
                      <a:pt x="1397" y="809"/>
                    </a:lnTo>
                    <a:lnTo>
                      <a:pt x="1397" y="809"/>
                    </a:lnTo>
                    <a:lnTo>
                      <a:pt x="1397" y="809"/>
                    </a:lnTo>
                    <a:lnTo>
                      <a:pt x="1395" y="809"/>
                    </a:lnTo>
                    <a:lnTo>
                      <a:pt x="1395" y="809"/>
                    </a:lnTo>
                    <a:lnTo>
                      <a:pt x="1391" y="809"/>
                    </a:lnTo>
                    <a:lnTo>
                      <a:pt x="1389" y="809"/>
                    </a:lnTo>
                    <a:lnTo>
                      <a:pt x="1388" y="809"/>
                    </a:lnTo>
                    <a:lnTo>
                      <a:pt x="1386" y="811"/>
                    </a:lnTo>
                    <a:lnTo>
                      <a:pt x="1386" y="811"/>
                    </a:lnTo>
                    <a:lnTo>
                      <a:pt x="1386" y="812"/>
                    </a:lnTo>
                    <a:lnTo>
                      <a:pt x="1386" y="812"/>
                    </a:lnTo>
                    <a:lnTo>
                      <a:pt x="1386" y="812"/>
                    </a:lnTo>
                    <a:lnTo>
                      <a:pt x="1386" y="812"/>
                    </a:lnTo>
                    <a:lnTo>
                      <a:pt x="1388" y="814"/>
                    </a:lnTo>
                    <a:lnTo>
                      <a:pt x="1388" y="812"/>
                    </a:lnTo>
                    <a:lnTo>
                      <a:pt x="1388" y="812"/>
                    </a:lnTo>
                    <a:lnTo>
                      <a:pt x="1388" y="812"/>
                    </a:lnTo>
                    <a:lnTo>
                      <a:pt x="1388" y="812"/>
                    </a:lnTo>
                    <a:lnTo>
                      <a:pt x="1389" y="812"/>
                    </a:lnTo>
                    <a:lnTo>
                      <a:pt x="1389" y="812"/>
                    </a:lnTo>
                    <a:lnTo>
                      <a:pt x="1389" y="812"/>
                    </a:lnTo>
                    <a:lnTo>
                      <a:pt x="1391" y="814"/>
                    </a:lnTo>
                    <a:lnTo>
                      <a:pt x="1391" y="814"/>
                    </a:lnTo>
                    <a:lnTo>
                      <a:pt x="1391" y="814"/>
                    </a:lnTo>
                    <a:lnTo>
                      <a:pt x="1391" y="814"/>
                    </a:lnTo>
                    <a:lnTo>
                      <a:pt x="1391" y="816"/>
                    </a:lnTo>
                    <a:lnTo>
                      <a:pt x="1393" y="816"/>
                    </a:lnTo>
                    <a:lnTo>
                      <a:pt x="1393" y="816"/>
                    </a:lnTo>
                    <a:lnTo>
                      <a:pt x="1393" y="818"/>
                    </a:lnTo>
                    <a:lnTo>
                      <a:pt x="1393" y="818"/>
                    </a:lnTo>
                    <a:lnTo>
                      <a:pt x="1393" y="818"/>
                    </a:lnTo>
                    <a:lnTo>
                      <a:pt x="1393" y="818"/>
                    </a:lnTo>
                    <a:lnTo>
                      <a:pt x="1393" y="818"/>
                    </a:lnTo>
                    <a:lnTo>
                      <a:pt x="1393" y="820"/>
                    </a:lnTo>
                    <a:lnTo>
                      <a:pt x="1393" y="820"/>
                    </a:lnTo>
                    <a:lnTo>
                      <a:pt x="1393" y="820"/>
                    </a:lnTo>
                    <a:lnTo>
                      <a:pt x="1393" y="820"/>
                    </a:lnTo>
                    <a:lnTo>
                      <a:pt x="1393" y="820"/>
                    </a:lnTo>
                    <a:lnTo>
                      <a:pt x="1393" y="820"/>
                    </a:lnTo>
                    <a:lnTo>
                      <a:pt x="1393" y="821"/>
                    </a:lnTo>
                    <a:lnTo>
                      <a:pt x="1393" y="821"/>
                    </a:lnTo>
                    <a:lnTo>
                      <a:pt x="1393" y="821"/>
                    </a:lnTo>
                    <a:lnTo>
                      <a:pt x="1393" y="823"/>
                    </a:lnTo>
                    <a:lnTo>
                      <a:pt x="1393" y="823"/>
                    </a:lnTo>
                    <a:lnTo>
                      <a:pt x="1393" y="823"/>
                    </a:lnTo>
                    <a:lnTo>
                      <a:pt x="1393" y="823"/>
                    </a:lnTo>
                    <a:lnTo>
                      <a:pt x="1393" y="825"/>
                    </a:lnTo>
                    <a:lnTo>
                      <a:pt x="1393" y="825"/>
                    </a:lnTo>
                    <a:lnTo>
                      <a:pt x="1393" y="825"/>
                    </a:lnTo>
                    <a:lnTo>
                      <a:pt x="1393" y="825"/>
                    </a:lnTo>
                    <a:lnTo>
                      <a:pt x="1393" y="827"/>
                    </a:lnTo>
                    <a:lnTo>
                      <a:pt x="1393" y="827"/>
                    </a:lnTo>
                    <a:lnTo>
                      <a:pt x="1395" y="827"/>
                    </a:lnTo>
                    <a:lnTo>
                      <a:pt x="1395" y="827"/>
                    </a:lnTo>
                    <a:lnTo>
                      <a:pt x="1395" y="827"/>
                    </a:lnTo>
                    <a:lnTo>
                      <a:pt x="1395" y="827"/>
                    </a:lnTo>
                    <a:lnTo>
                      <a:pt x="1397" y="829"/>
                    </a:lnTo>
                    <a:lnTo>
                      <a:pt x="1397" y="829"/>
                    </a:lnTo>
                    <a:lnTo>
                      <a:pt x="1397" y="829"/>
                    </a:lnTo>
                    <a:lnTo>
                      <a:pt x="1397" y="829"/>
                    </a:lnTo>
                    <a:lnTo>
                      <a:pt x="1397" y="829"/>
                    </a:lnTo>
                    <a:lnTo>
                      <a:pt x="1397" y="831"/>
                    </a:lnTo>
                    <a:lnTo>
                      <a:pt x="1395" y="831"/>
                    </a:lnTo>
                    <a:lnTo>
                      <a:pt x="1395" y="831"/>
                    </a:lnTo>
                    <a:lnTo>
                      <a:pt x="1395" y="831"/>
                    </a:lnTo>
                    <a:lnTo>
                      <a:pt x="1393" y="831"/>
                    </a:lnTo>
                    <a:lnTo>
                      <a:pt x="1393" y="831"/>
                    </a:lnTo>
                    <a:lnTo>
                      <a:pt x="1393" y="831"/>
                    </a:lnTo>
                    <a:lnTo>
                      <a:pt x="1393" y="831"/>
                    </a:lnTo>
                    <a:lnTo>
                      <a:pt x="1393" y="831"/>
                    </a:lnTo>
                    <a:lnTo>
                      <a:pt x="1391" y="831"/>
                    </a:lnTo>
                    <a:lnTo>
                      <a:pt x="1389" y="831"/>
                    </a:lnTo>
                    <a:lnTo>
                      <a:pt x="1389" y="831"/>
                    </a:lnTo>
                    <a:lnTo>
                      <a:pt x="1389" y="831"/>
                    </a:lnTo>
                    <a:lnTo>
                      <a:pt x="1388" y="831"/>
                    </a:lnTo>
                    <a:lnTo>
                      <a:pt x="1388" y="831"/>
                    </a:lnTo>
                    <a:lnTo>
                      <a:pt x="1386" y="831"/>
                    </a:lnTo>
                    <a:lnTo>
                      <a:pt x="1386" y="829"/>
                    </a:lnTo>
                    <a:lnTo>
                      <a:pt x="1386" y="829"/>
                    </a:lnTo>
                    <a:lnTo>
                      <a:pt x="1384" y="829"/>
                    </a:lnTo>
                    <a:lnTo>
                      <a:pt x="1384" y="829"/>
                    </a:lnTo>
                    <a:lnTo>
                      <a:pt x="1382" y="829"/>
                    </a:lnTo>
                    <a:lnTo>
                      <a:pt x="1382" y="829"/>
                    </a:lnTo>
                    <a:lnTo>
                      <a:pt x="1382" y="831"/>
                    </a:lnTo>
                    <a:lnTo>
                      <a:pt x="1382" y="831"/>
                    </a:lnTo>
                    <a:lnTo>
                      <a:pt x="1382" y="831"/>
                    </a:lnTo>
                    <a:lnTo>
                      <a:pt x="1382" y="831"/>
                    </a:lnTo>
                    <a:lnTo>
                      <a:pt x="1382" y="832"/>
                    </a:lnTo>
                    <a:lnTo>
                      <a:pt x="1382" y="832"/>
                    </a:lnTo>
                    <a:lnTo>
                      <a:pt x="1384" y="832"/>
                    </a:lnTo>
                    <a:lnTo>
                      <a:pt x="1384" y="832"/>
                    </a:lnTo>
                    <a:lnTo>
                      <a:pt x="1384" y="834"/>
                    </a:lnTo>
                    <a:lnTo>
                      <a:pt x="1384" y="834"/>
                    </a:lnTo>
                    <a:lnTo>
                      <a:pt x="1384" y="834"/>
                    </a:lnTo>
                    <a:lnTo>
                      <a:pt x="1384" y="834"/>
                    </a:lnTo>
                    <a:lnTo>
                      <a:pt x="1386" y="834"/>
                    </a:lnTo>
                    <a:lnTo>
                      <a:pt x="1386" y="834"/>
                    </a:lnTo>
                    <a:lnTo>
                      <a:pt x="1386" y="834"/>
                    </a:lnTo>
                    <a:lnTo>
                      <a:pt x="1386" y="834"/>
                    </a:lnTo>
                    <a:lnTo>
                      <a:pt x="1386" y="834"/>
                    </a:lnTo>
                    <a:lnTo>
                      <a:pt x="1386" y="834"/>
                    </a:lnTo>
                    <a:lnTo>
                      <a:pt x="1386" y="834"/>
                    </a:lnTo>
                    <a:lnTo>
                      <a:pt x="1388" y="834"/>
                    </a:lnTo>
                    <a:lnTo>
                      <a:pt x="1388" y="834"/>
                    </a:lnTo>
                    <a:lnTo>
                      <a:pt x="1388" y="834"/>
                    </a:lnTo>
                    <a:lnTo>
                      <a:pt x="1388" y="834"/>
                    </a:lnTo>
                    <a:lnTo>
                      <a:pt x="1388" y="834"/>
                    </a:lnTo>
                    <a:lnTo>
                      <a:pt x="1388" y="836"/>
                    </a:lnTo>
                    <a:lnTo>
                      <a:pt x="1388" y="836"/>
                    </a:lnTo>
                    <a:lnTo>
                      <a:pt x="1388" y="836"/>
                    </a:lnTo>
                    <a:lnTo>
                      <a:pt x="1389" y="836"/>
                    </a:lnTo>
                    <a:lnTo>
                      <a:pt x="1389" y="836"/>
                    </a:lnTo>
                    <a:lnTo>
                      <a:pt x="1389" y="836"/>
                    </a:lnTo>
                    <a:lnTo>
                      <a:pt x="1389" y="836"/>
                    </a:lnTo>
                    <a:lnTo>
                      <a:pt x="1389" y="836"/>
                    </a:lnTo>
                    <a:lnTo>
                      <a:pt x="1389" y="838"/>
                    </a:lnTo>
                    <a:lnTo>
                      <a:pt x="1389" y="838"/>
                    </a:lnTo>
                    <a:lnTo>
                      <a:pt x="1389" y="838"/>
                    </a:lnTo>
                    <a:lnTo>
                      <a:pt x="1389" y="838"/>
                    </a:lnTo>
                    <a:lnTo>
                      <a:pt x="1389" y="838"/>
                    </a:lnTo>
                    <a:lnTo>
                      <a:pt x="1389" y="838"/>
                    </a:lnTo>
                    <a:lnTo>
                      <a:pt x="1389" y="838"/>
                    </a:lnTo>
                    <a:lnTo>
                      <a:pt x="1389" y="838"/>
                    </a:lnTo>
                    <a:lnTo>
                      <a:pt x="1389" y="838"/>
                    </a:lnTo>
                    <a:lnTo>
                      <a:pt x="1389" y="840"/>
                    </a:lnTo>
                    <a:lnTo>
                      <a:pt x="1389" y="840"/>
                    </a:lnTo>
                    <a:lnTo>
                      <a:pt x="1389" y="841"/>
                    </a:lnTo>
                    <a:lnTo>
                      <a:pt x="1389" y="841"/>
                    </a:lnTo>
                    <a:lnTo>
                      <a:pt x="1389" y="841"/>
                    </a:lnTo>
                    <a:lnTo>
                      <a:pt x="1389" y="841"/>
                    </a:lnTo>
                    <a:lnTo>
                      <a:pt x="1389" y="843"/>
                    </a:lnTo>
                    <a:lnTo>
                      <a:pt x="1389" y="843"/>
                    </a:lnTo>
                    <a:lnTo>
                      <a:pt x="1389" y="843"/>
                    </a:lnTo>
                    <a:lnTo>
                      <a:pt x="1389" y="843"/>
                    </a:lnTo>
                    <a:lnTo>
                      <a:pt x="1389" y="843"/>
                    </a:lnTo>
                    <a:lnTo>
                      <a:pt x="1389" y="843"/>
                    </a:lnTo>
                    <a:lnTo>
                      <a:pt x="1389" y="845"/>
                    </a:lnTo>
                    <a:lnTo>
                      <a:pt x="1389" y="845"/>
                    </a:lnTo>
                    <a:lnTo>
                      <a:pt x="1389" y="845"/>
                    </a:lnTo>
                    <a:lnTo>
                      <a:pt x="1388" y="845"/>
                    </a:lnTo>
                    <a:lnTo>
                      <a:pt x="1388" y="847"/>
                    </a:lnTo>
                    <a:lnTo>
                      <a:pt x="1386" y="847"/>
                    </a:lnTo>
                    <a:lnTo>
                      <a:pt x="1386" y="847"/>
                    </a:lnTo>
                    <a:lnTo>
                      <a:pt x="1386" y="847"/>
                    </a:lnTo>
                    <a:lnTo>
                      <a:pt x="1386" y="847"/>
                    </a:lnTo>
                    <a:lnTo>
                      <a:pt x="1386" y="847"/>
                    </a:lnTo>
                    <a:lnTo>
                      <a:pt x="1386" y="847"/>
                    </a:lnTo>
                    <a:lnTo>
                      <a:pt x="1386" y="849"/>
                    </a:lnTo>
                    <a:lnTo>
                      <a:pt x="1386" y="849"/>
                    </a:lnTo>
                    <a:lnTo>
                      <a:pt x="1386" y="849"/>
                    </a:lnTo>
                    <a:lnTo>
                      <a:pt x="1386" y="849"/>
                    </a:lnTo>
                    <a:lnTo>
                      <a:pt x="1384" y="850"/>
                    </a:lnTo>
                    <a:lnTo>
                      <a:pt x="1384" y="850"/>
                    </a:lnTo>
                    <a:lnTo>
                      <a:pt x="1384" y="850"/>
                    </a:lnTo>
                    <a:lnTo>
                      <a:pt x="1384" y="850"/>
                    </a:lnTo>
                    <a:lnTo>
                      <a:pt x="1384" y="852"/>
                    </a:lnTo>
                    <a:lnTo>
                      <a:pt x="1384" y="852"/>
                    </a:lnTo>
                    <a:lnTo>
                      <a:pt x="1384" y="852"/>
                    </a:lnTo>
                    <a:lnTo>
                      <a:pt x="1384" y="852"/>
                    </a:lnTo>
                    <a:lnTo>
                      <a:pt x="1386" y="852"/>
                    </a:lnTo>
                    <a:lnTo>
                      <a:pt x="1386" y="852"/>
                    </a:lnTo>
                    <a:lnTo>
                      <a:pt x="1386" y="852"/>
                    </a:lnTo>
                    <a:lnTo>
                      <a:pt x="1386" y="852"/>
                    </a:lnTo>
                    <a:lnTo>
                      <a:pt x="1386" y="852"/>
                    </a:lnTo>
                    <a:lnTo>
                      <a:pt x="1386" y="852"/>
                    </a:lnTo>
                    <a:lnTo>
                      <a:pt x="1386" y="852"/>
                    </a:lnTo>
                    <a:lnTo>
                      <a:pt x="1386" y="852"/>
                    </a:lnTo>
                    <a:lnTo>
                      <a:pt x="1386" y="852"/>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91" y="858"/>
                    </a:lnTo>
                    <a:lnTo>
                      <a:pt x="1391" y="858"/>
                    </a:lnTo>
                    <a:lnTo>
                      <a:pt x="1391" y="858"/>
                    </a:lnTo>
                    <a:lnTo>
                      <a:pt x="1391" y="858"/>
                    </a:lnTo>
                    <a:lnTo>
                      <a:pt x="1391" y="858"/>
                    </a:lnTo>
                    <a:lnTo>
                      <a:pt x="1391" y="858"/>
                    </a:lnTo>
                    <a:lnTo>
                      <a:pt x="1391" y="858"/>
                    </a:lnTo>
                    <a:lnTo>
                      <a:pt x="1391" y="858"/>
                    </a:lnTo>
                    <a:lnTo>
                      <a:pt x="1393" y="859"/>
                    </a:lnTo>
                    <a:lnTo>
                      <a:pt x="1393" y="859"/>
                    </a:lnTo>
                    <a:lnTo>
                      <a:pt x="1393" y="859"/>
                    </a:lnTo>
                    <a:lnTo>
                      <a:pt x="1393" y="861"/>
                    </a:lnTo>
                    <a:lnTo>
                      <a:pt x="1393" y="861"/>
                    </a:lnTo>
                    <a:lnTo>
                      <a:pt x="1393" y="863"/>
                    </a:lnTo>
                    <a:lnTo>
                      <a:pt x="1393" y="863"/>
                    </a:lnTo>
                    <a:lnTo>
                      <a:pt x="1393" y="863"/>
                    </a:lnTo>
                    <a:lnTo>
                      <a:pt x="1393" y="863"/>
                    </a:lnTo>
                    <a:lnTo>
                      <a:pt x="1393" y="863"/>
                    </a:lnTo>
                    <a:lnTo>
                      <a:pt x="1393" y="865"/>
                    </a:lnTo>
                    <a:lnTo>
                      <a:pt x="1393" y="865"/>
                    </a:lnTo>
                    <a:lnTo>
                      <a:pt x="1393" y="867"/>
                    </a:lnTo>
                    <a:lnTo>
                      <a:pt x="1391" y="867"/>
                    </a:lnTo>
                    <a:lnTo>
                      <a:pt x="1391" y="867"/>
                    </a:lnTo>
                    <a:lnTo>
                      <a:pt x="1391" y="869"/>
                    </a:lnTo>
                    <a:lnTo>
                      <a:pt x="1391" y="869"/>
                    </a:lnTo>
                    <a:lnTo>
                      <a:pt x="1389" y="869"/>
                    </a:lnTo>
                    <a:lnTo>
                      <a:pt x="1389" y="869"/>
                    </a:lnTo>
                    <a:lnTo>
                      <a:pt x="1389" y="869"/>
                    </a:lnTo>
                    <a:lnTo>
                      <a:pt x="1389" y="869"/>
                    </a:lnTo>
                    <a:lnTo>
                      <a:pt x="1388" y="869"/>
                    </a:lnTo>
                    <a:lnTo>
                      <a:pt x="1388" y="869"/>
                    </a:lnTo>
                    <a:lnTo>
                      <a:pt x="1388" y="869"/>
                    </a:lnTo>
                    <a:lnTo>
                      <a:pt x="1388" y="869"/>
                    </a:lnTo>
                    <a:lnTo>
                      <a:pt x="1388" y="869"/>
                    </a:lnTo>
                    <a:lnTo>
                      <a:pt x="1388" y="869"/>
                    </a:lnTo>
                    <a:lnTo>
                      <a:pt x="1386" y="869"/>
                    </a:lnTo>
                    <a:lnTo>
                      <a:pt x="1386" y="869"/>
                    </a:lnTo>
                    <a:lnTo>
                      <a:pt x="1386" y="869"/>
                    </a:lnTo>
                    <a:lnTo>
                      <a:pt x="1384" y="870"/>
                    </a:lnTo>
                    <a:lnTo>
                      <a:pt x="1384" y="870"/>
                    </a:lnTo>
                    <a:lnTo>
                      <a:pt x="1384" y="870"/>
                    </a:lnTo>
                    <a:lnTo>
                      <a:pt x="1384" y="870"/>
                    </a:lnTo>
                    <a:lnTo>
                      <a:pt x="1384" y="870"/>
                    </a:lnTo>
                    <a:lnTo>
                      <a:pt x="1384" y="872"/>
                    </a:lnTo>
                    <a:lnTo>
                      <a:pt x="1384" y="872"/>
                    </a:lnTo>
                    <a:lnTo>
                      <a:pt x="1386" y="872"/>
                    </a:lnTo>
                    <a:lnTo>
                      <a:pt x="1386" y="872"/>
                    </a:lnTo>
                    <a:lnTo>
                      <a:pt x="1386" y="872"/>
                    </a:lnTo>
                    <a:lnTo>
                      <a:pt x="1386" y="872"/>
                    </a:lnTo>
                    <a:lnTo>
                      <a:pt x="1388" y="872"/>
                    </a:lnTo>
                    <a:lnTo>
                      <a:pt x="1388" y="872"/>
                    </a:lnTo>
                    <a:lnTo>
                      <a:pt x="1388" y="872"/>
                    </a:lnTo>
                    <a:lnTo>
                      <a:pt x="1389" y="872"/>
                    </a:lnTo>
                    <a:lnTo>
                      <a:pt x="1389" y="872"/>
                    </a:lnTo>
                    <a:lnTo>
                      <a:pt x="1391" y="872"/>
                    </a:lnTo>
                    <a:lnTo>
                      <a:pt x="1391" y="872"/>
                    </a:lnTo>
                    <a:lnTo>
                      <a:pt x="1391" y="872"/>
                    </a:lnTo>
                    <a:lnTo>
                      <a:pt x="1391" y="872"/>
                    </a:lnTo>
                    <a:lnTo>
                      <a:pt x="1391" y="874"/>
                    </a:lnTo>
                    <a:lnTo>
                      <a:pt x="1393" y="874"/>
                    </a:lnTo>
                    <a:lnTo>
                      <a:pt x="1393" y="874"/>
                    </a:lnTo>
                    <a:lnTo>
                      <a:pt x="1393" y="874"/>
                    </a:lnTo>
                    <a:lnTo>
                      <a:pt x="1393" y="874"/>
                    </a:lnTo>
                    <a:lnTo>
                      <a:pt x="1393" y="874"/>
                    </a:lnTo>
                    <a:lnTo>
                      <a:pt x="1393" y="876"/>
                    </a:lnTo>
                    <a:lnTo>
                      <a:pt x="1393" y="876"/>
                    </a:lnTo>
                    <a:lnTo>
                      <a:pt x="1393" y="876"/>
                    </a:lnTo>
                    <a:lnTo>
                      <a:pt x="1393" y="876"/>
                    </a:lnTo>
                    <a:lnTo>
                      <a:pt x="1393" y="876"/>
                    </a:lnTo>
                    <a:lnTo>
                      <a:pt x="1395" y="876"/>
                    </a:lnTo>
                    <a:lnTo>
                      <a:pt x="1395" y="876"/>
                    </a:lnTo>
                    <a:lnTo>
                      <a:pt x="1395" y="876"/>
                    </a:lnTo>
                    <a:lnTo>
                      <a:pt x="1395" y="878"/>
                    </a:lnTo>
                    <a:lnTo>
                      <a:pt x="1393" y="878"/>
                    </a:lnTo>
                    <a:lnTo>
                      <a:pt x="1393" y="878"/>
                    </a:lnTo>
                    <a:lnTo>
                      <a:pt x="1393" y="878"/>
                    </a:lnTo>
                    <a:lnTo>
                      <a:pt x="1393" y="878"/>
                    </a:lnTo>
                    <a:lnTo>
                      <a:pt x="1393" y="878"/>
                    </a:lnTo>
                    <a:lnTo>
                      <a:pt x="1393" y="878"/>
                    </a:lnTo>
                    <a:lnTo>
                      <a:pt x="1395" y="878"/>
                    </a:lnTo>
                    <a:lnTo>
                      <a:pt x="1395" y="878"/>
                    </a:lnTo>
                    <a:lnTo>
                      <a:pt x="1395" y="878"/>
                    </a:lnTo>
                    <a:lnTo>
                      <a:pt x="1395" y="878"/>
                    </a:lnTo>
                    <a:lnTo>
                      <a:pt x="1395" y="878"/>
                    </a:lnTo>
                    <a:lnTo>
                      <a:pt x="1397" y="878"/>
                    </a:lnTo>
                    <a:lnTo>
                      <a:pt x="1397" y="878"/>
                    </a:lnTo>
                    <a:lnTo>
                      <a:pt x="1397" y="878"/>
                    </a:lnTo>
                    <a:lnTo>
                      <a:pt x="1398" y="878"/>
                    </a:lnTo>
                    <a:lnTo>
                      <a:pt x="1398" y="878"/>
                    </a:lnTo>
                    <a:lnTo>
                      <a:pt x="1398" y="878"/>
                    </a:lnTo>
                    <a:lnTo>
                      <a:pt x="1398" y="878"/>
                    </a:lnTo>
                    <a:lnTo>
                      <a:pt x="1398" y="878"/>
                    </a:lnTo>
                    <a:lnTo>
                      <a:pt x="1398" y="878"/>
                    </a:lnTo>
                    <a:lnTo>
                      <a:pt x="1398" y="879"/>
                    </a:lnTo>
                    <a:lnTo>
                      <a:pt x="1398" y="879"/>
                    </a:lnTo>
                    <a:lnTo>
                      <a:pt x="1398" y="879"/>
                    </a:lnTo>
                    <a:lnTo>
                      <a:pt x="1398" y="879"/>
                    </a:lnTo>
                    <a:lnTo>
                      <a:pt x="1398" y="879"/>
                    </a:lnTo>
                    <a:lnTo>
                      <a:pt x="1397" y="879"/>
                    </a:lnTo>
                    <a:lnTo>
                      <a:pt x="1397" y="881"/>
                    </a:lnTo>
                    <a:lnTo>
                      <a:pt x="1397" y="881"/>
                    </a:lnTo>
                    <a:lnTo>
                      <a:pt x="1397" y="881"/>
                    </a:lnTo>
                    <a:lnTo>
                      <a:pt x="1397" y="881"/>
                    </a:lnTo>
                    <a:lnTo>
                      <a:pt x="1395" y="881"/>
                    </a:lnTo>
                    <a:lnTo>
                      <a:pt x="1395" y="881"/>
                    </a:lnTo>
                    <a:lnTo>
                      <a:pt x="1395" y="881"/>
                    </a:lnTo>
                    <a:lnTo>
                      <a:pt x="1395" y="881"/>
                    </a:lnTo>
                    <a:lnTo>
                      <a:pt x="1393" y="883"/>
                    </a:lnTo>
                    <a:lnTo>
                      <a:pt x="1393" y="883"/>
                    </a:lnTo>
                    <a:lnTo>
                      <a:pt x="1393" y="883"/>
                    </a:lnTo>
                    <a:lnTo>
                      <a:pt x="1393" y="883"/>
                    </a:lnTo>
                    <a:lnTo>
                      <a:pt x="1391" y="883"/>
                    </a:lnTo>
                    <a:lnTo>
                      <a:pt x="1391" y="883"/>
                    </a:lnTo>
                    <a:lnTo>
                      <a:pt x="1391" y="883"/>
                    </a:lnTo>
                    <a:lnTo>
                      <a:pt x="1391" y="883"/>
                    </a:lnTo>
                    <a:lnTo>
                      <a:pt x="1391" y="883"/>
                    </a:lnTo>
                    <a:lnTo>
                      <a:pt x="1391" y="885"/>
                    </a:lnTo>
                    <a:lnTo>
                      <a:pt x="1391" y="885"/>
                    </a:lnTo>
                    <a:lnTo>
                      <a:pt x="1391" y="885"/>
                    </a:lnTo>
                    <a:lnTo>
                      <a:pt x="1389" y="885"/>
                    </a:lnTo>
                    <a:lnTo>
                      <a:pt x="1389" y="885"/>
                    </a:lnTo>
                    <a:lnTo>
                      <a:pt x="1389" y="887"/>
                    </a:lnTo>
                    <a:lnTo>
                      <a:pt x="1389" y="887"/>
                    </a:lnTo>
                    <a:lnTo>
                      <a:pt x="1389" y="887"/>
                    </a:lnTo>
                    <a:lnTo>
                      <a:pt x="1389" y="887"/>
                    </a:lnTo>
                    <a:lnTo>
                      <a:pt x="1391" y="887"/>
                    </a:lnTo>
                    <a:lnTo>
                      <a:pt x="1391" y="887"/>
                    </a:lnTo>
                    <a:lnTo>
                      <a:pt x="1391" y="888"/>
                    </a:lnTo>
                    <a:lnTo>
                      <a:pt x="1391" y="888"/>
                    </a:lnTo>
                    <a:lnTo>
                      <a:pt x="1391" y="888"/>
                    </a:lnTo>
                    <a:lnTo>
                      <a:pt x="1393" y="888"/>
                    </a:lnTo>
                    <a:lnTo>
                      <a:pt x="1393" y="888"/>
                    </a:lnTo>
                    <a:lnTo>
                      <a:pt x="1393" y="890"/>
                    </a:lnTo>
                    <a:lnTo>
                      <a:pt x="1393" y="890"/>
                    </a:lnTo>
                    <a:lnTo>
                      <a:pt x="1393" y="890"/>
                    </a:lnTo>
                    <a:lnTo>
                      <a:pt x="1393" y="892"/>
                    </a:lnTo>
                    <a:lnTo>
                      <a:pt x="1395" y="892"/>
                    </a:lnTo>
                    <a:lnTo>
                      <a:pt x="1395" y="892"/>
                    </a:lnTo>
                    <a:lnTo>
                      <a:pt x="1395" y="892"/>
                    </a:lnTo>
                    <a:lnTo>
                      <a:pt x="1395" y="892"/>
                    </a:lnTo>
                    <a:lnTo>
                      <a:pt x="1395" y="892"/>
                    </a:lnTo>
                    <a:lnTo>
                      <a:pt x="1395" y="892"/>
                    </a:lnTo>
                    <a:lnTo>
                      <a:pt x="1395" y="890"/>
                    </a:lnTo>
                    <a:lnTo>
                      <a:pt x="1395" y="890"/>
                    </a:lnTo>
                    <a:lnTo>
                      <a:pt x="1397" y="890"/>
                    </a:lnTo>
                    <a:lnTo>
                      <a:pt x="1397" y="890"/>
                    </a:lnTo>
                    <a:lnTo>
                      <a:pt x="1397" y="890"/>
                    </a:lnTo>
                    <a:lnTo>
                      <a:pt x="1398" y="890"/>
                    </a:lnTo>
                    <a:lnTo>
                      <a:pt x="1398" y="890"/>
                    </a:lnTo>
                    <a:lnTo>
                      <a:pt x="1398" y="890"/>
                    </a:lnTo>
                    <a:lnTo>
                      <a:pt x="1398" y="888"/>
                    </a:lnTo>
                    <a:lnTo>
                      <a:pt x="1398" y="888"/>
                    </a:lnTo>
                    <a:lnTo>
                      <a:pt x="1398" y="888"/>
                    </a:lnTo>
                    <a:lnTo>
                      <a:pt x="1398" y="888"/>
                    </a:lnTo>
                    <a:lnTo>
                      <a:pt x="1398" y="888"/>
                    </a:lnTo>
                    <a:lnTo>
                      <a:pt x="1398" y="888"/>
                    </a:lnTo>
                    <a:lnTo>
                      <a:pt x="1398" y="888"/>
                    </a:lnTo>
                    <a:lnTo>
                      <a:pt x="1400" y="887"/>
                    </a:lnTo>
                    <a:lnTo>
                      <a:pt x="1400" y="887"/>
                    </a:lnTo>
                    <a:lnTo>
                      <a:pt x="1400" y="887"/>
                    </a:lnTo>
                    <a:lnTo>
                      <a:pt x="1402" y="885"/>
                    </a:lnTo>
                    <a:lnTo>
                      <a:pt x="1402" y="885"/>
                    </a:lnTo>
                    <a:lnTo>
                      <a:pt x="1402" y="885"/>
                    </a:lnTo>
                    <a:lnTo>
                      <a:pt x="1402" y="885"/>
                    </a:lnTo>
                    <a:lnTo>
                      <a:pt x="1402" y="885"/>
                    </a:lnTo>
                    <a:lnTo>
                      <a:pt x="1402" y="885"/>
                    </a:lnTo>
                    <a:lnTo>
                      <a:pt x="1402" y="887"/>
                    </a:lnTo>
                    <a:lnTo>
                      <a:pt x="1402" y="887"/>
                    </a:lnTo>
                    <a:lnTo>
                      <a:pt x="1402" y="887"/>
                    </a:lnTo>
                    <a:lnTo>
                      <a:pt x="1402" y="887"/>
                    </a:lnTo>
                    <a:lnTo>
                      <a:pt x="1402" y="887"/>
                    </a:lnTo>
                    <a:lnTo>
                      <a:pt x="1402" y="887"/>
                    </a:lnTo>
                    <a:lnTo>
                      <a:pt x="1402" y="887"/>
                    </a:lnTo>
                    <a:lnTo>
                      <a:pt x="1402" y="887"/>
                    </a:lnTo>
                    <a:lnTo>
                      <a:pt x="1402" y="888"/>
                    </a:lnTo>
                    <a:lnTo>
                      <a:pt x="1402" y="890"/>
                    </a:lnTo>
                    <a:lnTo>
                      <a:pt x="1402" y="890"/>
                    </a:lnTo>
                    <a:lnTo>
                      <a:pt x="1402" y="892"/>
                    </a:lnTo>
                    <a:lnTo>
                      <a:pt x="1402" y="892"/>
                    </a:lnTo>
                    <a:lnTo>
                      <a:pt x="1402" y="892"/>
                    </a:lnTo>
                    <a:lnTo>
                      <a:pt x="1402" y="894"/>
                    </a:lnTo>
                    <a:lnTo>
                      <a:pt x="1402" y="894"/>
                    </a:lnTo>
                    <a:lnTo>
                      <a:pt x="1402" y="896"/>
                    </a:lnTo>
                    <a:lnTo>
                      <a:pt x="1402" y="896"/>
                    </a:lnTo>
                    <a:lnTo>
                      <a:pt x="1402" y="897"/>
                    </a:lnTo>
                    <a:lnTo>
                      <a:pt x="1402" y="897"/>
                    </a:lnTo>
                    <a:lnTo>
                      <a:pt x="1402" y="897"/>
                    </a:lnTo>
                    <a:lnTo>
                      <a:pt x="1402" y="899"/>
                    </a:lnTo>
                    <a:lnTo>
                      <a:pt x="1402" y="899"/>
                    </a:lnTo>
                    <a:lnTo>
                      <a:pt x="1402" y="899"/>
                    </a:lnTo>
                    <a:lnTo>
                      <a:pt x="1402" y="899"/>
                    </a:lnTo>
                    <a:lnTo>
                      <a:pt x="1400" y="899"/>
                    </a:lnTo>
                    <a:lnTo>
                      <a:pt x="1400" y="899"/>
                    </a:lnTo>
                    <a:lnTo>
                      <a:pt x="1398" y="899"/>
                    </a:lnTo>
                    <a:lnTo>
                      <a:pt x="1398" y="901"/>
                    </a:lnTo>
                    <a:lnTo>
                      <a:pt x="1397" y="901"/>
                    </a:lnTo>
                    <a:lnTo>
                      <a:pt x="1397" y="899"/>
                    </a:lnTo>
                    <a:lnTo>
                      <a:pt x="1395" y="899"/>
                    </a:lnTo>
                    <a:lnTo>
                      <a:pt x="1395" y="901"/>
                    </a:lnTo>
                    <a:lnTo>
                      <a:pt x="1395" y="901"/>
                    </a:lnTo>
                    <a:lnTo>
                      <a:pt x="1395" y="901"/>
                    </a:lnTo>
                    <a:lnTo>
                      <a:pt x="1393" y="901"/>
                    </a:lnTo>
                    <a:lnTo>
                      <a:pt x="1393" y="903"/>
                    </a:lnTo>
                    <a:lnTo>
                      <a:pt x="1393" y="903"/>
                    </a:lnTo>
                    <a:lnTo>
                      <a:pt x="1395" y="905"/>
                    </a:lnTo>
                    <a:lnTo>
                      <a:pt x="1395" y="906"/>
                    </a:lnTo>
                    <a:lnTo>
                      <a:pt x="1395" y="908"/>
                    </a:lnTo>
                    <a:lnTo>
                      <a:pt x="1397" y="908"/>
                    </a:lnTo>
                    <a:lnTo>
                      <a:pt x="1397" y="910"/>
                    </a:lnTo>
                    <a:lnTo>
                      <a:pt x="1397" y="910"/>
                    </a:lnTo>
                    <a:lnTo>
                      <a:pt x="1398" y="912"/>
                    </a:lnTo>
                    <a:lnTo>
                      <a:pt x="1398" y="912"/>
                    </a:lnTo>
                    <a:lnTo>
                      <a:pt x="1398" y="912"/>
                    </a:lnTo>
                    <a:lnTo>
                      <a:pt x="1398" y="912"/>
                    </a:lnTo>
                    <a:lnTo>
                      <a:pt x="1398" y="912"/>
                    </a:lnTo>
                    <a:lnTo>
                      <a:pt x="1398" y="914"/>
                    </a:lnTo>
                    <a:lnTo>
                      <a:pt x="1398" y="914"/>
                    </a:lnTo>
                    <a:lnTo>
                      <a:pt x="1398" y="914"/>
                    </a:lnTo>
                    <a:lnTo>
                      <a:pt x="1398" y="914"/>
                    </a:lnTo>
                    <a:lnTo>
                      <a:pt x="1398" y="916"/>
                    </a:lnTo>
                    <a:lnTo>
                      <a:pt x="1398" y="916"/>
                    </a:lnTo>
                    <a:lnTo>
                      <a:pt x="1398" y="917"/>
                    </a:lnTo>
                    <a:lnTo>
                      <a:pt x="1397" y="917"/>
                    </a:lnTo>
                    <a:lnTo>
                      <a:pt x="1397" y="917"/>
                    </a:lnTo>
                    <a:lnTo>
                      <a:pt x="1397" y="917"/>
                    </a:lnTo>
                    <a:lnTo>
                      <a:pt x="1397" y="919"/>
                    </a:lnTo>
                    <a:lnTo>
                      <a:pt x="1397" y="919"/>
                    </a:lnTo>
                    <a:lnTo>
                      <a:pt x="1397" y="919"/>
                    </a:lnTo>
                    <a:lnTo>
                      <a:pt x="1397" y="919"/>
                    </a:lnTo>
                    <a:lnTo>
                      <a:pt x="1397" y="921"/>
                    </a:lnTo>
                    <a:lnTo>
                      <a:pt x="1398" y="921"/>
                    </a:lnTo>
                    <a:lnTo>
                      <a:pt x="1398" y="921"/>
                    </a:lnTo>
                    <a:lnTo>
                      <a:pt x="1398" y="919"/>
                    </a:lnTo>
                    <a:lnTo>
                      <a:pt x="1398" y="919"/>
                    </a:lnTo>
                    <a:lnTo>
                      <a:pt x="1400" y="919"/>
                    </a:lnTo>
                    <a:lnTo>
                      <a:pt x="1400" y="919"/>
                    </a:lnTo>
                    <a:lnTo>
                      <a:pt x="1402" y="917"/>
                    </a:lnTo>
                    <a:lnTo>
                      <a:pt x="1402" y="917"/>
                    </a:lnTo>
                    <a:lnTo>
                      <a:pt x="1402" y="917"/>
                    </a:lnTo>
                    <a:lnTo>
                      <a:pt x="1402" y="916"/>
                    </a:lnTo>
                    <a:lnTo>
                      <a:pt x="1402" y="916"/>
                    </a:lnTo>
                    <a:lnTo>
                      <a:pt x="1402" y="914"/>
                    </a:lnTo>
                    <a:lnTo>
                      <a:pt x="1404" y="914"/>
                    </a:lnTo>
                    <a:lnTo>
                      <a:pt x="1404" y="912"/>
                    </a:lnTo>
                    <a:lnTo>
                      <a:pt x="1406" y="912"/>
                    </a:lnTo>
                    <a:lnTo>
                      <a:pt x="1407" y="910"/>
                    </a:lnTo>
                    <a:lnTo>
                      <a:pt x="1407" y="910"/>
                    </a:lnTo>
                    <a:lnTo>
                      <a:pt x="1407" y="910"/>
                    </a:lnTo>
                    <a:lnTo>
                      <a:pt x="1407" y="910"/>
                    </a:lnTo>
                    <a:lnTo>
                      <a:pt x="1407" y="908"/>
                    </a:lnTo>
                    <a:lnTo>
                      <a:pt x="1407" y="908"/>
                    </a:lnTo>
                    <a:lnTo>
                      <a:pt x="1407" y="908"/>
                    </a:lnTo>
                    <a:lnTo>
                      <a:pt x="1407" y="908"/>
                    </a:lnTo>
                    <a:lnTo>
                      <a:pt x="1407" y="908"/>
                    </a:lnTo>
                    <a:lnTo>
                      <a:pt x="1407" y="908"/>
                    </a:lnTo>
                    <a:lnTo>
                      <a:pt x="1409" y="906"/>
                    </a:lnTo>
                    <a:lnTo>
                      <a:pt x="1409" y="906"/>
                    </a:lnTo>
                    <a:lnTo>
                      <a:pt x="1411" y="906"/>
                    </a:lnTo>
                    <a:lnTo>
                      <a:pt x="1411" y="906"/>
                    </a:lnTo>
                    <a:lnTo>
                      <a:pt x="1411" y="906"/>
                    </a:lnTo>
                    <a:lnTo>
                      <a:pt x="1411" y="908"/>
                    </a:lnTo>
                    <a:lnTo>
                      <a:pt x="1413" y="908"/>
                    </a:lnTo>
                    <a:lnTo>
                      <a:pt x="1413" y="908"/>
                    </a:lnTo>
                    <a:lnTo>
                      <a:pt x="1413" y="910"/>
                    </a:lnTo>
                    <a:lnTo>
                      <a:pt x="1413" y="910"/>
                    </a:lnTo>
                    <a:lnTo>
                      <a:pt x="1413" y="912"/>
                    </a:lnTo>
                    <a:lnTo>
                      <a:pt x="1413" y="912"/>
                    </a:lnTo>
                    <a:lnTo>
                      <a:pt x="1413" y="912"/>
                    </a:lnTo>
                    <a:lnTo>
                      <a:pt x="1411" y="914"/>
                    </a:lnTo>
                    <a:lnTo>
                      <a:pt x="1411" y="914"/>
                    </a:lnTo>
                    <a:lnTo>
                      <a:pt x="1411" y="914"/>
                    </a:lnTo>
                    <a:lnTo>
                      <a:pt x="1411" y="916"/>
                    </a:lnTo>
                    <a:lnTo>
                      <a:pt x="1411" y="916"/>
                    </a:lnTo>
                    <a:lnTo>
                      <a:pt x="1411" y="916"/>
                    </a:lnTo>
                    <a:lnTo>
                      <a:pt x="1411" y="917"/>
                    </a:lnTo>
                    <a:lnTo>
                      <a:pt x="1413" y="917"/>
                    </a:lnTo>
                    <a:lnTo>
                      <a:pt x="1413" y="917"/>
                    </a:lnTo>
                    <a:lnTo>
                      <a:pt x="1413" y="919"/>
                    </a:lnTo>
                    <a:lnTo>
                      <a:pt x="1413" y="919"/>
                    </a:lnTo>
                    <a:lnTo>
                      <a:pt x="1413" y="919"/>
                    </a:lnTo>
                    <a:lnTo>
                      <a:pt x="1413" y="919"/>
                    </a:lnTo>
                    <a:lnTo>
                      <a:pt x="1413" y="919"/>
                    </a:lnTo>
                    <a:lnTo>
                      <a:pt x="1413" y="919"/>
                    </a:lnTo>
                    <a:lnTo>
                      <a:pt x="1413" y="921"/>
                    </a:lnTo>
                    <a:lnTo>
                      <a:pt x="1413" y="921"/>
                    </a:lnTo>
                    <a:lnTo>
                      <a:pt x="1413" y="921"/>
                    </a:lnTo>
                    <a:lnTo>
                      <a:pt x="1413" y="921"/>
                    </a:lnTo>
                    <a:lnTo>
                      <a:pt x="1413" y="923"/>
                    </a:lnTo>
                    <a:lnTo>
                      <a:pt x="1415" y="923"/>
                    </a:lnTo>
                    <a:lnTo>
                      <a:pt x="1415" y="923"/>
                    </a:lnTo>
                    <a:lnTo>
                      <a:pt x="1415" y="923"/>
                    </a:lnTo>
                    <a:lnTo>
                      <a:pt x="1415" y="925"/>
                    </a:lnTo>
                    <a:lnTo>
                      <a:pt x="1415" y="925"/>
                    </a:lnTo>
                    <a:lnTo>
                      <a:pt x="1417" y="925"/>
                    </a:lnTo>
                    <a:lnTo>
                      <a:pt x="1417" y="925"/>
                    </a:lnTo>
                    <a:lnTo>
                      <a:pt x="1417" y="925"/>
                    </a:lnTo>
                    <a:lnTo>
                      <a:pt x="1417" y="925"/>
                    </a:lnTo>
                    <a:lnTo>
                      <a:pt x="1417" y="925"/>
                    </a:lnTo>
                    <a:lnTo>
                      <a:pt x="1417" y="926"/>
                    </a:lnTo>
                    <a:lnTo>
                      <a:pt x="1415" y="926"/>
                    </a:lnTo>
                    <a:lnTo>
                      <a:pt x="1415" y="926"/>
                    </a:lnTo>
                    <a:lnTo>
                      <a:pt x="1415" y="926"/>
                    </a:lnTo>
                    <a:lnTo>
                      <a:pt x="1415" y="926"/>
                    </a:lnTo>
                    <a:lnTo>
                      <a:pt x="1415" y="926"/>
                    </a:lnTo>
                    <a:lnTo>
                      <a:pt x="1413" y="926"/>
                    </a:lnTo>
                    <a:lnTo>
                      <a:pt x="1413" y="926"/>
                    </a:lnTo>
                    <a:lnTo>
                      <a:pt x="1413" y="926"/>
                    </a:lnTo>
                    <a:lnTo>
                      <a:pt x="1413" y="926"/>
                    </a:lnTo>
                    <a:lnTo>
                      <a:pt x="1413" y="926"/>
                    </a:lnTo>
                    <a:lnTo>
                      <a:pt x="1411" y="926"/>
                    </a:lnTo>
                    <a:lnTo>
                      <a:pt x="1411" y="928"/>
                    </a:lnTo>
                    <a:lnTo>
                      <a:pt x="1411" y="928"/>
                    </a:lnTo>
                    <a:lnTo>
                      <a:pt x="1411" y="928"/>
                    </a:lnTo>
                    <a:lnTo>
                      <a:pt x="1411" y="928"/>
                    </a:lnTo>
                    <a:lnTo>
                      <a:pt x="1411" y="928"/>
                    </a:lnTo>
                    <a:lnTo>
                      <a:pt x="1411" y="930"/>
                    </a:lnTo>
                    <a:lnTo>
                      <a:pt x="1411" y="930"/>
                    </a:lnTo>
                    <a:lnTo>
                      <a:pt x="1411" y="930"/>
                    </a:lnTo>
                    <a:lnTo>
                      <a:pt x="1413" y="930"/>
                    </a:lnTo>
                    <a:lnTo>
                      <a:pt x="1413" y="930"/>
                    </a:lnTo>
                    <a:lnTo>
                      <a:pt x="1413" y="930"/>
                    </a:lnTo>
                    <a:lnTo>
                      <a:pt x="1415" y="930"/>
                    </a:lnTo>
                    <a:lnTo>
                      <a:pt x="1415" y="930"/>
                    </a:lnTo>
                    <a:lnTo>
                      <a:pt x="1417" y="930"/>
                    </a:lnTo>
                    <a:lnTo>
                      <a:pt x="1417" y="930"/>
                    </a:lnTo>
                    <a:lnTo>
                      <a:pt x="1418" y="930"/>
                    </a:lnTo>
                    <a:lnTo>
                      <a:pt x="1418" y="928"/>
                    </a:lnTo>
                    <a:lnTo>
                      <a:pt x="1418" y="928"/>
                    </a:lnTo>
                    <a:lnTo>
                      <a:pt x="1418" y="928"/>
                    </a:lnTo>
                    <a:lnTo>
                      <a:pt x="1420" y="928"/>
                    </a:lnTo>
                    <a:lnTo>
                      <a:pt x="1422" y="926"/>
                    </a:lnTo>
                    <a:lnTo>
                      <a:pt x="1424" y="926"/>
                    </a:lnTo>
                    <a:lnTo>
                      <a:pt x="1424" y="926"/>
                    </a:lnTo>
                    <a:lnTo>
                      <a:pt x="1426" y="926"/>
                    </a:lnTo>
                    <a:lnTo>
                      <a:pt x="1427" y="926"/>
                    </a:lnTo>
                    <a:lnTo>
                      <a:pt x="1427" y="926"/>
                    </a:lnTo>
                    <a:lnTo>
                      <a:pt x="1427" y="925"/>
                    </a:lnTo>
                    <a:lnTo>
                      <a:pt x="1429" y="925"/>
                    </a:lnTo>
                    <a:lnTo>
                      <a:pt x="1429" y="926"/>
                    </a:lnTo>
                    <a:lnTo>
                      <a:pt x="1429" y="926"/>
                    </a:lnTo>
                    <a:lnTo>
                      <a:pt x="1429" y="926"/>
                    </a:lnTo>
                    <a:lnTo>
                      <a:pt x="1429" y="926"/>
                    </a:lnTo>
                    <a:lnTo>
                      <a:pt x="1431" y="926"/>
                    </a:lnTo>
                    <a:lnTo>
                      <a:pt x="1431" y="928"/>
                    </a:lnTo>
                    <a:lnTo>
                      <a:pt x="1429" y="928"/>
                    </a:lnTo>
                    <a:lnTo>
                      <a:pt x="1429" y="928"/>
                    </a:lnTo>
                    <a:lnTo>
                      <a:pt x="1429" y="930"/>
                    </a:lnTo>
                    <a:lnTo>
                      <a:pt x="1429" y="930"/>
                    </a:lnTo>
                    <a:lnTo>
                      <a:pt x="1429" y="930"/>
                    </a:lnTo>
                    <a:lnTo>
                      <a:pt x="1429" y="930"/>
                    </a:lnTo>
                    <a:lnTo>
                      <a:pt x="1429" y="932"/>
                    </a:lnTo>
                    <a:lnTo>
                      <a:pt x="1429" y="932"/>
                    </a:lnTo>
                    <a:lnTo>
                      <a:pt x="1429" y="934"/>
                    </a:lnTo>
                    <a:lnTo>
                      <a:pt x="1429" y="934"/>
                    </a:lnTo>
                    <a:lnTo>
                      <a:pt x="1431" y="935"/>
                    </a:lnTo>
                    <a:lnTo>
                      <a:pt x="1431" y="935"/>
                    </a:lnTo>
                    <a:lnTo>
                      <a:pt x="1431" y="935"/>
                    </a:lnTo>
                    <a:lnTo>
                      <a:pt x="1431" y="935"/>
                    </a:lnTo>
                    <a:lnTo>
                      <a:pt x="1431" y="937"/>
                    </a:lnTo>
                    <a:lnTo>
                      <a:pt x="1431" y="937"/>
                    </a:lnTo>
                    <a:lnTo>
                      <a:pt x="1431" y="937"/>
                    </a:lnTo>
                    <a:lnTo>
                      <a:pt x="1433" y="939"/>
                    </a:lnTo>
                    <a:lnTo>
                      <a:pt x="1433" y="941"/>
                    </a:lnTo>
                    <a:lnTo>
                      <a:pt x="1433" y="941"/>
                    </a:lnTo>
                    <a:lnTo>
                      <a:pt x="1433" y="941"/>
                    </a:lnTo>
                    <a:lnTo>
                      <a:pt x="1433" y="941"/>
                    </a:lnTo>
                    <a:lnTo>
                      <a:pt x="1433" y="941"/>
                    </a:lnTo>
                    <a:lnTo>
                      <a:pt x="1433" y="941"/>
                    </a:lnTo>
                    <a:lnTo>
                      <a:pt x="1435" y="941"/>
                    </a:lnTo>
                    <a:lnTo>
                      <a:pt x="1436" y="941"/>
                    </a:lnTo>
                    <a:lnTo>
                      <a:pt x="1436" y="941"/>
                    </a:lnTo>
                    <a:lnTo>
                      <a:pt x="1436" y="941"/>
                    </a:lnTo>
                    <a:lnTo>
                      <a:pt x="1436" y="941"/>
                    </a:lnTo>
                    <a:lnTo>
                      <a:pt x="1436" y="941"/>
                    </a:lnTo>
                    <a:lnTo>
                      <a:pt x="1438" y="939"/>
                    </a:lnTo>
                    <a:lnTo>
                      <a:pt x="1438" y="939"/>
                    </a:lnTo>
                    <a:lnTo>
                      <a:pt x="1438" y="939"/>
                    </a:lnTo>
                    <a:lnTo>
                      <a:pt x="1438" y="939"/>
                    </a:lnTo>
                    <a:lnTo>
                      <a:pt x="1440" y="939"/>
                    </a:lnTo>
                    <a:lnTo>
                      <a:pt x="1440" y="941"/>
                    </a:lnTo>
                    <a:lnTo>
                      <a:pt x="1440" y="941"/>
                    </a:lnTo>
                    <a:lnTo>
                      <a:pt x="1440" y="941"/>
                    </a:lnTo>
                    <a:lnTo>
                      <a:pt x="1440" y="943"/>
                    </a:lnTo>
                    <a:lnTo>
                      <a:pt x="1440" y="943"/>
                    </a:lnTo>
                    <a:lnTo>
                      <a:pt x="1440" y="943"/>
                    </a:lnTo>
                    <a:lnTo>
                      <a:pt x="1440" y="943"/>
                    </a:lnTo>
                    <a:lnTo>
                      <a:pt x="1440" y="943"/>
                    </a:lnTo>
                    <a:lnTo>
                      <a:pt x="1438" y="944"/>
                    </a:lnTo>
                    <a:lnTo>
                      <a:pt x="1438" y="944"/>
                    </a:lnTo>
                    <a:lnTo>
                      <a:pt x="1438" y="944"/>
                    </a:lnTo>
                    <a:lnTo>
                      <a:pt x="1438" y="944"/>
                    </a:lnTo>
                    <a:lnTo>
                      <a:pt x="1438" y="944"/>
                    </a:lnTo>
                    <a:lnTo>
                      <a:pt x="1438" y="944"/>
                    </a:lnTo>
                    <a:lnTo>
                      <a:pt x="1436" y="944"/>
                    </a:lnTo>
                    <a:lnTo>
                      <a:pt x="1436" y="944"/>
                    </a:lnTo>
                    <a:lnTo>
                      <a:pt x="1435" y="946"/>
                    </a:lnTo>
                    <a:lnTo>
                      <a:pt x="1435" y="946"/>
                    </a:lnTo>
                    <a:lnTo>
                      <a:pt x="1435" y="946"/>
                    </a:lnTo>
                    <a:lnTo>
                      <a:pt x="1435" y="946"/>
                    </a:lnTo>
                    <a:lnTo>
                      <a:pt x="1435" y="946"/>
                    </a:lnTo>
                    <a:lnTo>
                      <a:pt x="1433" y="946"/>
                    </a:lnTo>
                    <a:lnTo>
                      <a:pt x="1433" y="946"/>
                    </a:lnTo>
                    <a:lnTo>
                      <a:pt x="1433" y="946"/>
                    </a:lnTo>
                    <a:lnTo>
                      <a:pt x="1433" y="946"/>
                    </a:lnTo>
                    <a:lnTo>
                      <a:pt x="1431" y="946"/>
                    </a:lnTo>
                    <a:lnTo>
                      <a:pt x="1431" y="946"/>
                    </a:lnTo>
                    <a:lnTo>
                      <a:pt x="1429" y="946"/>
                    </a:lnTo>
                    <a:lnTo>
                      <a:pt x="1429" y="946"/>
                    </a:lnTo>
                    <a:lnTo>
                      <a:pt x="1429" y="946"/>
                    </a:lnTo>
                    <a:lnTo>
                      <a:pt x="1427" y="946"/>
                    </a:lnTo>
                    <a:lnTo>
                      <a:pt x="1427" y="946"/>
                    </a:lnTo>
                    <a:lnTo>
                      <a:pt x="1427" y="946"/>
                    </a:lnTo>
                    <a:lnTo>
                      <a:pt x="1427" y="946"/>
                    </a:lnTo>
                    <a:lnTo>
                      <a:pt x="1427" y="946"/>
                    </a:lnTo>
                    <a:lnTo>
                      <a:pt x="1426" y="948"/>
                    </a:lnTo>
                    <a:lnTo>
                      <a:pt x="1426" y="948"/>
                    </a:lnTo>
                    <a:lnTo>
                      <a:pt x="1426" y="948"/>
                    </a:lnTo>
                    <a:lnTo>
                      <a:pt x="1426" y="950"/>
                    </a:lnTo>
                    <a:lnTo>
                      <a:pt x="1426" y="950"/>
                    </a:lnTo>
                    <a:lnTo>
                      <a:pt x="1426" y="950"/>
                    </a:lnTo>
                    <a:lnTo>
                      <a:pt x="1426" y="950"/>
                    </a:lnTo>
                    <a:lnTo>
                      <a:pt x="1427" y="950"/>
                    </a:lnTo>
                    <a:lnTo>
                      <a:pt x="1427" y="950"/>
                    </a:lnTo>
                    <a:lnTo>
                      <a:pt x="1427" y="950"/>
                    </a:lnTo>
                    <a:lnTo>
                      <a:pt x="1429" y="952"/>
                    </a:lnTo>
                    <a:lnTo>
                      <a:pt x="1429" y="952"/>
                    </a:lnTo>
                    <a:lnTo>
                      <a:pt x="1429" y="952"/>
                    </a:lnTo>
                    <a:lnTo>
                      <a:pt x="1429" y="952"/>
                    </a:lnTo>
                    <a:lnTo>
                      <a:pt x="1431" y="952"/>
                    </a:lnTo>
                    <a:lnTo>
                      <a:pt x="1431" y="952"/>
                    </a:lnTo>
                    <a:lnTo>
                      <a:pt x="1431" y="952"/>
                    </a:lnTo>
                    <a:lnTo>
                      <a:pt x="1431" y="952"/>
                    </a:lnTo>
                    <a:lnTo>
                      <a:pt x="1431" y="952"/>
                    </a:lnTo>
                    <a:lnTo>
                      <a:pt x="1433" y="952"/>
                    </a:lnTo>
                    <a:lnTo>
                      <a:pt x="1433" y="954"/>
                    </a:lnTo>
                    <a:lnTo>
                      <a:pt x="1435" y="954"/>
                    </a:lnTo>
                    <a:lnTo>
                      <a:pt x="1435" y="954"/>
                    </a:lnTo>
                    <a:lnTo>
                      <a:pt x="1436" y="952"/>
                    </a:lnTo>
                    <a:lnTo>
                      <a:pt x="1436" y="952"/>
                    </a:lnTo>
                    <a:lnTo>
                      <a:pt x="1436" y="952"/>
                    </a:lnTo>
                    <a:lnTo>
                      <a:pt x="1436" y="952"/>
                    </a:lnTo>
                    <a:lnTo>
                      <a:pt x="1438" y="952"/>
                    </a:lnTo>
                    <a:lnTo>
                      <a:pt x="1438" y="952"/>
                    </a:lnTo>
                    <a:lnTo>
                      <a:pt x="1440" y="950"/>
                    </a:lnTo>
                    <a:lnTo>
                      <a:pt x="1440" y="950"/>
                    </a:lnTo>
                    <a:lnTo>
                      <a:pt x="1440" y="950"/>
                    </a:lnTo>
                    <a:lnTo>
                      <a:pt x="1440" y="950"/>
                    </a:lnTo>
                    <a:lnTo>
                      <a:pt x="1442" y="950"/>
                    </a:lnTo>
                    <a:lnTo>
                      <a:pt x="1442" y="950"/>
                    </a:lnTo>
                    <a:lnTo>
                      <a:pt x="1442" y="952"/>
                    </a:lnTo>
                    <a:lnTo>
                      <a:pt x="1442" y="952"/>
                    </a:lnTo>
                    <a:lnTo>
                      <a:pt x="1442" y="952"/>
                    </a:lnTo>
                    <a:lnTo>
                      <a:pt x="1442" y="952"/>
                    </a:lnTo>
                    <a:lnTo>
                      <a:pt x="1444" y="954"/>
                    </a:lnTo>
                    <a:lnTo>
                      <a:pt x="1444" y="954"/>
                    </a:lnTo>
                    <a:lnTo>
                      <a:pt x="1442" y="954"/>
                    </a:lnTo>
                    <a:lnTo>
                      <a:pt x="1442" y="955"/>
                    </a:lnTo>
                    <a:lnTo>
                      <a:pt x="1444" y="955"/>
                    </a:lnTo>
                    <a:lnTo>
                      <a:pt x="1444" y="955"/>
                    </a:lnTo>
                    <a:lnTo>
                      <a:pt x="1444" y="955"/>
                    </a:lnTo>
                    <a:lnTo>
                      <a:pt x="1444" y="955"/>
                    </a:lnTo>
                    <a:lnTo>
                      <a:pt x="1444" y="957"/>
                    </a:lnTo>
                    <a:lnTo>
                      <a:pt x="1444" y="959"/>
                    </a:lnTo>
                    <a:lnTo>
                      <a:pt x="1444" y="959"/>
                    </a:lnTo>
                    <a:lnTo>
                      <a:pt x="1444" y="961"/>
                    </a:lnTo>
                    <a:lnTo>
                      <a:pt x="1442" y="963"/>
                    </a:lnTo>
                    <a:lnTo>
                      <a:pt x="1442" y="963"/>
                    </a:lnTo>
                    <a:lnTo>
                      <a:pt x="1442" y="964"/>
                    </a:lnTo>
                    <a:lnTo>
                      <a:pt x="1442" y="964"/>
                    </a:lnTo>
                    <a:lnTo>
                      <a:pt x="1442" y="964"/>
                    </a:lnTo>
                    <a:lnTo>
                      <a:pt x="1442" y="964"/>
                    </a:lnTo>
                    <a:lnTo>
                      <a:pt x="1442" y="964"/>
                    </a:lnTo>
                    <a:lnTo>
                      <a:pt x="1442" y="964"/>
                    </a:lnTo>
                    <a:lnTo>
                      <a:pt x="1442" y="964"/>
                    </a:lnTo>
                    <a:lnTo>
                      <a:pt x="1442" y="964"/>
                    </a:lnTo>
                    <a:lnTo>
                      <a:pt x="1442" y="964"/>
                    </a:lnTo>
                    <a:lnTo>
                      <a:pt x="1444" y="964"/>
                    </a:lnTo>
                    <a:lnTo>
                      <a:pt x="1444" y="964"/>
                    </a:lnTo>
                    <a:lnTo>
                      <a:pt x="1444" y="964"/>
                    </a:lnTo>
                    <a:lnTo>
                      <a:pt x="1444" y="964"/>
                    </a:lnTo>
                    <a:lnTo>
                      <a:pt x="1444" y="964"/>
                    </a:lnTo>
                    <a:lnTo>
                      <a:pt x="1444" y="964"/>
                    </a:lnTo>
                    <a:lnTo>
                      <a:pt x="1445" y="963"/>
                    </a:lnTo>
                    <a:lnTo>
                      <a:pt x="1445" y="963"/>
                    </a:lnTo>
                    <a:lnTo>
                      <a:pt x="1445" y="963"/>
                    </a:lnTo>
                    <a:lnTo>
                      <a:pt x="1445" y="961"/>
                    </a:lnTo>
                    <a:lnTo>
                      <a:pt x="1447" y="961"/>
                    </a:lnTo>
                    <a:lnTo>
                      <a:pt x="1447" y="961"/>
                    </a:lnTo>
                    <a:lnTo>
                      <a:pt x="1447" y="961"/>
                    </a:lnTo>
                    <a:lnTo>
                      <a:pt x="1447" y="959"/>
                    </a:lnTo>
                    <a:lnTo>
                      <a:pt x="1449" y="959"/>
                    </a:lnTo>
                    <a:lnTo>
                      <a:pt x="1451" y="959"/>
                    </a:lnTo>
                    <a:lnTo>
                      <a:pt x="1451" y="959"/>
                    </a:lnTo>
                    <a:lnTo>
                      <a:pt x="1451" y="961"/>
                    </a:lnTo>
                    <a:lnTo>
                      <a:pt x="1451" y="961"/>
                    </a:lnTo>
                    <a:lnTo>
                      <a:pt x="1451" y="961"/>
                    </a:lnTo>
                    <a:lnTo>
                      <a:pt x="1451" y="961"/>
                    </a:lnTo>
                    <a:lnTo>
                      <a:pt x="1451" y="963"/>
                    </a:lnTo>
                    <a:lnTo>
                      <a:pt x="1451" y="964"/>
                    </a:lnTo>
                    <a:lnTo>
                      <a:pt x="1451" y="966"/>
                    </a:lnTo>
                    <a:lnTo>
                      <a:pt x="1451" y="966"/>
                    </a:lnTo>
                    <a:lnTo>
                      <a:pt x="1451" y="966"/>
                    </a:lnTo>
                    <a:lnTo>
                      <a:pt x="1451" y="966"/>
                    </a:lnTo>
                    <a:lnTo>
                      <a:pt x="1451" y="966"/>
                    </a:lnTo>
                    <a:lnTo>
                      <a:pt x="1451" y="966"/>
                    </a:lnTo>
                    <a:lnTo>
                      <a:pt x="1451" y="966"/>
                    </a:lnTo>
                    <a:lnTo>
                      <a:pt x="1451" y="966"/>
                    </a:lnTo>
                    <a:lnTo>
                      <a:pt x="1449" y="966"/>
                    </a:lnTo>
                    <a:lnTo>
                      <a:pt x="1449" y="968"/>
                    </a:lnTo>
                    <a:lnTo>
                      <a:pt x="1449" y="968"/>
                    </a:lnTo>
                    <a:lnTo>
                      <a:pt x="1449" y="968"/>
                    </a:lnTo>
                    <a:lnTo>
                      <a:pt x="1447" y="968"/>
                    </a:lnTo>
                    <a:lnTo>
                      <a:pt x="1447" y="968"/>
                    </a:lnTo>
                    <a:lnTo>
                      <a:pt x="1445" y="968"/>
                    </a:lnTo>
                    <a:lnTo>
                      <a:pt x="1445" y="968"/>
                    </a:lnTo>
                    <a:lnTo>
                      <a:pt x="1445" y="968"/>
                    </a:lnTo>
                    <a:lnTo>
                      <a:pt x="1445" y="970"/>
                    </a:lnTo>
                    <a:lnTo>
                      <a:pt x="1445" y="970"/>
                    </a:lnTo>
                    <a:lnTo>
                      <a:pt x="1445" y="970"/>
                    </a:lnTo>
                    <a:lnTo>
                      <a:pt x="1444" y="970"/>
                    </a:lnTo>
                    <a:lnTo>
                      <a:pt x="1444" y="970"/>
                    </a:lnTo>
                    <a:lnTo>
                      <a:pt x="1444" y="970"/>
                    </a:lnTo>
                    <a:lnTo>
                      <a:pt x="1444" y="972"/>
                    </a:lnTo>
                    <a:lnTo>
                      <a:pt x="1444" y="972"/>
                    </a:lnTo>
                    <a:lnTo>
                      <a:pt x="1444" y="972"/>
                    </a:lnTo>
                    <a:lnTo>
                      <a:pt x="1444" y="972"/>
                    </a:lnTo>
                    <a:lnTo>
                      <a:pt x="1444" y="973"/>
                    </a:lnTo>
                    <a:lnTo>
                      <a:pt x="1444" y="973"/>
                    </a:lnTo>
                    <a:lnTo>
                      <a:pt x="1444" y="973"/>
                    </a:lnTo>
                    <a:lnTo>
                      <a:pt x="1444" y="973"/>
                    </a:lnTo>
                    <a:lnTo>
                      <a:pt x="1444" y="973"/>
                    </a:lnTo>
                    <a:lnTo>
                      <a:pt x="1444" y="973"/>
                    </a:lnTo>
                    <a:lnTo>
                      <a:pt x="1444" y="975"/>
                    </a:lnTo>
                    <a:lnTo>
                      <a:pt x="1444" y="975"/>
                    </a:lnTo>
                    <a:lnTo>
                      <a:pt x="1445" y="975"/>
                    </a:lnTo>
                    <a:lnTo>
                      <a:pt x="1445" y="975"/>
                    </a:lnTo>
                    <a:lnTo>
                      <a:pt x="1445" y="975"/>
                    </a:lnTo>
                    <a:lnTo>
                      <a:pt x="1445" y="975"/>
                    </a:lnTo>
                    <a:lnTo>
                      <a:pt x="1445" y="975"/>
                    </a:lnTo>
                    <a:lnTo>
                      <a:pt x="1447" y="975"/>
                    </a:lnTo>
                    <a:lnTo>
                      <a:pt x="1447" y="977"/>
                    </a:lnTo>
                    <a:lnTo>
                      <a:pt x="1447" y="977"/>
                    </a:lnTo>
                    <a:lnTo>
                      <a:pt x="1447" y="977"/>
                    </a:lnTo>
                    <a:lnTo>
                      <a:pt x="1449" y="977"/>
                    </a:lnTo>
                    <a:lnTo>
                      <a:pt x="1449" y="977"/>
                    </a:lnTo>
                    <a:lnTo>
                      <a:pt x="1449" y="977"/>
                    </a:lnTo>
                    <a:lnTo>
                      <a:pt x="1449" y="977"/>
                    </a:lnTo>
                    <a:lnTo>
                      <a:pt x="1449" y="975"/>
                    </a:lnTo>
                    <a:lnTo>
                      <a:pt x="1451" y="975"/>
                    </a:lnTo>
                    <a:lnTo>
                      <a:pt x="1451" y="975"/>
                    </a:lnTo>
                    <a:lnTo>
                      <a:pt x="1451" y="975"/>
                    </a:lnTo>
                    <a:lnTo>
                      <a:pt x="1451" y="975"/>
                    </a:lnTo>
                    <a:lnTo>
                      <a:pt x="1451" y="975"/>
                    </a:lnTo>
                    <a:lnTo>
                      <a:pt x="1453" y="975"/>
                    </a:lnTo>
                    <a:lnTo>
                      <a:pt x="1453" y="975"/>
                    </a:lnTo>
                    <a:lnTo>
                      <a:pt x="1453" y="977"/>
                    </a:lnTo>
                    <a:lnTo>
                      <a:pt x="1453" y="977"/>
                    </a:lnTo>
                    <a:lnTo>
                      <a:pt x="1453" y="977"/>
                    </a:lnTo>
                    <a:lnTo>
                      <a:pt x="1453" y="977"/>
                    </a:lnTo>
                    <a:lnTo>
                      <a:pt x="1453" y="979"/>
                    </a:lnTo>
                    <a:lnTo>
                      <a:pt x="1453" y="979"/>
                    </a:lnTo>
                    <a:lnTo>
                      <a:pt x="1453" y="979"/>
                    </a:lnTo>
                    <a:lnTo>
                      <a:pt x="1453" y="979"/>
                    </a:lnTo>
                    <a:lnTo>
                      <a:pt x="1453" y="981"/>
                    </a:lnTo>
                    <a:lnTo>
                      <a:pt x="1453" y="981"/>
                    </a:lnTo>
                    <a:lnTo>
                      <a:pt x="1453" y="981"/>
                    </a:lnTo>
                    <a:lnTo>
                      <a:pt x="1453" y="981"/>
                    </a:lnTo>
                    <a:lnTo>
                      <a:pt x="1455" y="981"/>
                    </a:lnTo>
                    <a:lnTo>
                      <a:pt x="1455" y="981"/>
                    </a:lnTo>
                    <a:lnTo>
                      <a:pt x="1455" y="981"/>
                    </a:lnTo>
                    <a:lnTo>
                      <a:pt x="1455" y="981"/>
                    </a:lnTo>
                    <a:lnTo>
                      <a:pt x="1455" y="981"/>
                    </a:lnTo>
                    <a:lnTo>
                      <a:pt x="1455" y="981"/>
                    </a:lnTo>
                    <a:lnTo>
                      <a:pt x="1456" y="981"/>
                    </a:lnTo>
                    <a:lnTo>
                      <a:pt x="1456" y="981"/>
                    </a:lnTo>
                    <a:lnTo>
                      <a:pt x="1456" y="982"/>
                    </a:lnTo>
                    <a:lnTo>
                      <a:pt x="1458" y="982"/>
                    </a:lnTo>
                    <a:lnTo>
                      <a:pt x="1458" y="982"/>
                    </a:lnTo>
                    <a:lnTo>
                      <a:pt x="1458" y="982"/>
                    </a:lnTo>
                    <a:lnTo>
                      <a:pt x="1458" y="982"/>
                    </a:lnTo>
                    <a:lnTo>
                      <a:pt x="1458" y="982"/>
                    </a:lnTo>
                    <a:lnTo>
                      <a:pt x="1460" y="984"/>
                    </a:lnTo>
                    <a:lnTo>
                      <a:pt x="1460" y="984"/>
                    </a:lnTo>
                    <a:lnTo>
                      <a:pt x="1460" y="984"/>
                    </a:lnTo>
                    <a:lnTo>
                      <a:pt x="1460" y="986"/>
                    </a:lnTo>
                    <a:lnTo>
                      <a:pt x="1460" y="986"/>
                    </a:lnTo>
                    <a:lnTo>
                      <a:pt x="1462" y="988"/>
                    </a:lnTo>
                    <a:lnTo>
                      <a:pt x="1462" y="988"/>
                    </a:lnTo>
                    <a:lnTo>
                      <a:pt x="1462" y="988"/>
                    </a:lnTo>
                    <a:lnTo>
                      <a:pt x="1462" y="988"/>
                    </a:lnTo>
                    <a:lnTo>
                      <a:pt x="1462" y="988"/>
                    </a:lnTo>
                    <a:lnTo>
                      <a:pt x="1462" y="988"/>
                    </a:lnTo>
                    <a:lnTo>
                      <a:pt x="1462" y="988"/>
                    </a:lnTo>
                    <a:lnTo>
                      <a:pt x="1462" y="988"/>
                    </a:lnTo>
                    <a:lnTo>
                      <a:pt x="1464" y="990"/>
                    </a:lnTo>
                    <a:lnTo>
                      <a:pt x="1464" y="990"/>
                    </a:lnTo>
                    <a:lnTo>
                      <a:pt x="1464" y="990"/>
                    </a:lnTo>
                    <a:lnTo>
                      <a:pt x="1464" y="990"/>
                    </a:lnTo>
                    <a:lnTo>
                      <a:pt x="1465" y="990"/>
                    </a:lnTo>
                    <a:lnTo>
                      <a:pt x="1465" y="990"/>
                    </a:lnTo>
                    <a:lnTo>
                      <a:pt x="1465" y="990"/>
                    </a:lnTo>
                    <a:lnTo>
                      <a:pt x="1467" y="990"/>
                    </a:lnTo>
                    <a:lnTo>
                      <a:pt x="1467" y="990"/>
                    </a:lnTo>
                    <a:lnTo>
                      <a:pt x="1467" y="988"/>
                    </a:lnTo>
                    <a:lnTo>
                      <a:pt x="1467" y="988"/>
                    </a:lnTo>
                    <a:lnTo>
                      <a:pt x="1467" y="988"/>
                    </a:lnTo>
                    <a:lnTo>
                      <a:pt x="1467" y="988"/>
                    </a:lnTo>
                    <a:lnTo>
                      <a:pt x="1467" y="986"/>
                    </a:lnTo>
                    <a:lnTo>
                      <a:pt x="1467" y="986"/>
                    </a:lnTo>
                    <a:lnTo>
                      <a:pt x="1467" y="986"/>
                    </a:lnTo>
                    <a:lnTo>
                      <a:pt x="1467" y="986"/>
                    </a:lnTo>
                    <a:lnTo>
                      <a:pt x="1467" y="984"/>
                    </a:lnTo>
                    <a:lnTo>
                      <a:pt x="1465" y="984"/>
                    </a:lnTo>
                    <a:lnTo>
                      <a:pt x="1465" y="984"/>
                    </a:lnTo>
                    <a:lnTo>
                      <a:pt x="1465" y="984"/>
                    </a:lnTo>
                    <a:lnTo>
                      <a:pt x="1465" y="982"/>
                    </a:lnTo>
                    <a:lnTo>
                      <a:pt x="1465" y="982"/>
                    </a:lnTo>
                    <a:lnTo>
                      <a:pt x="1465" y="982"/>
                    </a:lnTo>
                    <a:lnTo>
                      <a:pt x="1465" y="982"/>
                    </a:lnTo>
                    <a:lnTo>
                      <a:pt x="1465" y="982"/>
                    </a:lnTo>
                    <a:lnTo>
                      <a:pt x="1465" y="982"/>
                    </a:lnTo>
                    <a:lnTo>
                      <a:pt x="1465" y="981"/>
                    </a:lnTo>
                    <a:lnTo>
                      <a:pt x="1467" y="981"/>
                    </a:lnTo>
                    <a:lnTo>
                      <a:pt x="1467" y="981"/>
                    </a:lnTo>
                    <a:lnTo>
                      <a:pt x="1467" y="981"/>
                    </a:lnTo>
                    <a:lnTo>
                      <a:pt x="1467" y="981"/>
                    </a:lnTo>
                    <a:lnTo>
                      <a:pt x="1469" y="979"/>
                    </a:lnTo>
                    <a:lnTo>
                      <a:pt x="1469" y="979"/>
                    </a:lnTo>
                    <a:lnTo>
                      <a:pt x="1469" y="979"/>
                    </a:lnTo>
                    <a:lnTo>
                      <a:pt x="1469" y="979"/>
                    </a:lnTo>
                    <a:lnTo>
                      <a:pt x="1469" y="979"/>
                    </a:lnTo>
                    <a:lnTo>
                      <a:pt x="1471" y="979"/>
                    </a:lnTo>
                    <a:lnTo>
                      <a:pt x="1471" y="979"/>
                    </a:lnTo>
                    <a:lnTo>
                      <a:pt x="1473" y="979"/>
                    </a:lnTo>
                    <a:lnTo>
                      <a:pt x="1473" y="977"/>
                    </a:lnTo>
                    <a:lnTo>
                      <a:pt x="1473" y="977"/>
                    </a:lnTo>
                    <a:lnTo>
                      <a:pt x="1473" y="977"/>
                    </a:lnTo>
                    <a:lnTo>
                      <a:pt x="1473" y="977"/>
                    </a:lnTo>
                    <a:lnTo>
                      <a:pt x="1473" y="977"/>
                    </a:lnTo>
                    <a:lnTo>
                      <a:pt x="1474" y="977"/>
                    </a:lnTo>
                    <a:lnTo>
                      <a:pt x="1474" y="977"/>
                    </a:lnTo>
                    <a:lnTo>
                      <a:pt x="1474" y="977"/>
                    </a:lnTo>
                    <a:lnTo>
                      <a:pt x="1474" y="977"/>
                    </a:lnTo>
                    <a:lnTo>
                      <a:pt x="1474" y="977"/>
                    </a:lnTo>
                    <a:lnTo>
                      <a:pt x="1476" y="977"/>
                    </a:lnTo>
                    <a:lnTo>
                      <a:pt x="1478" y="977"/>
                    </a:lnTo>
                    <a:lnTo>
                      <a:pt x="1478" y="977"/>
                    </a:lnTo>
                    <a:lnTo>
                      <a:pt x="1478" y="977"/>
                    </a:lnTo>
                    <a:lnTo>
                      <a:pt x="1480" y="977"/>
                    </a:lnTo>
                    <a:lnTo>
                      <a:pt x="1480" y="977"/>
                    </a:lnTo>
                    <a:lnTo>
                      <a:pt x="1480" y="977"/>
                    </a:lnTo>
                    <a:lnTo>
                      <a:pt x="1480" y="977"/>
                    </a:lnTo>
                    <a:lnTo>
                      <a:pt x="1480" y="977"/>
                    </a:lnTo>
                    <a:lnTo>
                      <a:pt x="1482" y="977"/>
                    </a:lnTo>
                    <a:lnTo>
                      <a:pt x="1482" y="977"/>
                    </a:lnTo>
                    <a:lnTo>
                      <a:pt x="1482" y="977"/>
                    </a:lnTo>
                    <a:lnTo>
                      <a:pt x="1483" y="977"/>
                    </a:lnTo>
                    <a:lnTo>
                      <a:pt x="1483" y="977"/>
                    </a:lnTo>
                    <a:lnTo>
                      <a:pt x="1483" y="977"/>
                    </a:lnTo>
                    <a:lnTo>
                      <a:pt x="1483" y="977"/>
                    </a:lnTo>
                    <a:lnTo>
                      <a:pt x="1483" y="979"/>
                    </a:lnTo>
                    <a:lnTo>
                      <a:pt x="1483" y="979"/>
                    </a:lnTo>
                    <a:lnTo>
                      <a:pt x="1483" y="979"/>
                    </a:lnTo>
                    <a:lnTo>
                      <a:pt x="1483" y="979"/>
                    </a:lnTo>
                    <a:lnTo>
                      <a:pt x="1483" y="979"/>
                    </a:lnTo>
                    <a:lnTo>
                      <a:pt x="1483" y="981"/>
                    </a:lnTo>
                    <a:lnTo>
                      <a:pt x="1483" y="981"/>
                    </a:lnTo>
                    <a:lnTo>
                      <a:pt x="1483" y="981"/>
                    </a:lnTo>
                    <a:lnTo>
                      <a:pt x="1483" y="982"/>
                    </a:lnTo>
                    <a:lnTo>
                      <a:pt x="1482" y="982"/>
                    </a:lnTo>
                    <a:lnTo>
                      <a:pt x="1482" y="984"/>
                    </a:lnTo>
                    <a:lnTo>
                      <a:pt x="1482" y="984"/>
                    </a:lnTo>
                    <a:lnTo>
                      <a:pt x="1482" y="984"/>
                    </a:lnTo>
                    <a:lnTo>
                      <a:pt x="1480" y="984"/>
                    </a:lnTo>
                    <a:lnTo>
                      <a:pt x="1480" y="984"/>
                    </a:lnTo>
                    <a:lnTo>
                      <a:pt x="1480" y="984"/>
                    </a:lnTo>
                    <a:lnTo>
                      <a:pt x="1478" y="984"/>
                    </a:lnTo>
                    <a:lnTo>
                      <a:pt x="1478" y="984"/>
                    </a:lnTo>
                    <a:lnTo>
                      <a:pt x="1478" y="984"/>
                    </a:lnTo>
                    <a:lnTo>
                      <a:pt x="1478" y="984"/>
                    </a:lnTo>
                    <a:lnTo>
                      <a:pt x="1478" y="984"/>
                    </a:lnTo>
                    <a:lnTo>
                      <a:pt x="1476" y="984"/>
                    </a:lnTo>
                    <a:lnTo>
                      <a:pt x="1476" y="984"/>
                    </a:lnTo>
                    <a:lnTo>
                      <a:pt x="1476" y="984"/>
                    </a:lnTo>
                    <a:lnTo>
                      <a:pt x="1476" y="984"/>
                    </a:lnTo>
                    <a:lnTo>
                      <a:pt x="1476" y="984"/>
                    </a:lnTo>
                    <a:lnTo>
                      <a:pt x="1476" y="984"/>
                    </a:lnTo>
                    <a:lnTo>
                      <a:pt x="1476" y="984"/>
                    </a:lnTo>
                    <a:lnTo>
                      <a:pt x="1474" y="986"/>
                    </a:lnTo>
                    <a:lnTo>
                      <a:pt x="1474" y="986"/>
                    </a:lnTo>
                    <a:lnTo>
                      <a:pt x="1474" y="986"/>
                    </a:lnTo>
                    <a:lnTo>
                      <a:pt x="1474" y="986"/>
                    </a:lnTo>
                    <a:lnTo>
                      <a:pt x="1474" y="986"/>
                    </a:lnTo>
                    <a:lnTo>
                      <a:pt x="1474" y="986"/>
                    </a:lnTo>
                    <a:lnTo>
                      <a:pt x="1473" y="986"/>
                    </a:lnTo>
                    <a:lnTo>
                      <a:pt x="1473" y="988"/>
                    </a:lnTo>
                    <a:lnTo>
                      <a:pt x="1473" y="988"/>
                    </a:lnTo>
                    <a:lnTo>
                      <a:pt x="1473" y="988"/>
                    </a:lnTo>
                    <a:lnTo>
                      <a:pt x="1473" y="988"/>
                    </a:lnTo>
                    <a:lnTo>
                      <a:pt x="1471" y="988"/>
                    </a:lnTo>
                    <a:lnTo>
                      <a:pt x="1471" y="988"/>
                    </a:lnTo>
                    <a:lnTo>
                      <a:pt x="1471" y="990"/>
                    </a:lnTo>
                    <a:lnTo>
                      <a:pt x="1471" y="990"/>
                    </a:lnTo>
                    <a:lnTo>
                      <a:pt x="1471" y="990"/>
                    </a:lnTo>
                    <a:lnTo>
                      <a:pt x="1471" y="990"/>
                    </a:lnTo>
                    <a:lnTo>
                      <a:pt x="1471" y="990"/>
                    </a:lnTo>
                    <a:lnTo>
                      <a:pt x="1471" y="990"/>
                    </a:lnTo>
                    <a:lnTo>
                      <a:pt x="1471" y="992"/>
                    </a:lnTo>
                    <a:lnTo>
                      <a:pt x="1471" y="992"/>
                    </a:lnTo>
                    <a:lnTo>
                      <a:pt x="1471" y="993"/>
                    </a:lnTo>
                    <a:lnTo>
                      <a:pt x="1471" y="993"/>
                    </a:lnTo>
                    <a:lnTo>
                      <a:pt x="1471" y="993"/>
                    </a:lnTo>
                    <a:lnTo>
                      <a:pt x="1471" y="993"/>
                    </a:lnTo>
                    <a:lnTo>
                      <a:pt x="1471" y="993"/>
                    </a:lnTo>
                    <a:lnTo>
                      <a:pt x="1471" y="993"/>
                    </a:lnTo>
                    <a:lnTo>
                      <a:pt x="1471" y="995"/>
                    </a:lnTo>
                    <a:lnTo>
                      <a:pt x="1471" y="995"/>
                    </a:lnTo>
                    <a:lnTo>
                      <a:pt x="1471" y="995"/>
                    </a:lnTo>
                    <a:lnTo>
                      <a:pt x="1471" y="995"/>
                    </a:lnTo>
                    <a:lnTo>
                      <a:pt x="1469" y="995"/>
                    </a:lnTo>
                    <a:lnTo>
                      <a:pt x="1469" y="995"/>
                    </a:lnTo>
                    <a:lnTo>
                      <a:pt x="1469" y="997"/>
                    </a:lnTo>
                    <a:lnTo>
                      <a:pt x="1469" y="997"/>
                    </a:lnTo>
                    <a:lnTo>
                      <a:pt x="1467" y="997"/>
                    </a:lnTo>
                    <a:lnTo>
                      <a:pt x="1467" y="997"/>
                    </a:lnTo>
                    <a:lnTo>
                      <a:pt x="1467" y="997"/>
                    </a:lnTo>
                    <a:lnTo>
                      <a:pt x="1467" y="997"/>
                    </a:lnTo>
                    <a:lnTo>
                      <a:pt x="1467" y="999"/>
                    </a:lnTo>
                    <a:lnTo>
                      <a:pt x="1467" y="999"/>
                    </a:lnTo>
                    <a:lnTo>
                      <a:pt x="1467" y="999"/>
                    </a:lnTo>
                    <a:lnTo>
                      <a:pt x="1467" y="999"/>
                    </a:lnTo>
                    <a:lnTo>
                      <a:pt x="1467" y="1001"/>
                    </a:lnTo>
                    <a:lnTo>
                      <a:pt x="1467" y="1001"/>
                    </a:lnTo>
                    <a:lnTo>
                      <a:pt x="1467" y="1001"/>
                    </a:lnTo>
                    <a:lnTo>
                      <a:pt x="1467" y="1001"/>
                    </a:lnTo>
                    <a:lnTo>
                      <a:pt x="1467" y="1001"/>
                    </a:lnTo>
                    <a:lnTo>
                      <a:pt x="1467" y="1001"/>
                    </a:lnTo>
                    <a:lnTo>
                      <a:pt x="1469" y="1001"/>
                    </a:lnTo>
                    <a:lnTo>
                      <a:pt x="1469" y="1001"/>
                    </a:lnTo>
                    <a:lnTo>
                      <a:pt x="1469" y="1002"/>
                    </a:lnTo>
                    <a:lnTo>
                      <a:pt x="1471" y="1002"/>
                    </a:lnTo>
                    <a:lnTo>
                      <a:pt x="1471" y="1002"/>
                    </a:lnTo>
                    <a:lnTo>
                      <a:pt x="1471" y="1002"/>
                    </a:lnTo>
                    <a:lnTo>
                      <a:pt x="1471" y="1002"/>
                    </a:lnTo>
                    <a:lnTo>
                      <a:pt x="1469" y="1002"/>
                    </a:lnTo>
                    <a:lnTo>
                      <a:pt x="1469" y="1002"/>
                    </a:lnTo>
                    <a:lnTo>
                      <a:pt x="1469" y="1002"/>
                    </a:lnTo>
                    <a:lnTo>
                      <a:pt x="1469" y="1002"/>
                    </a:lnTo>
                    <a:lnTo>
                      <a:pt x="1469" y="1002"/>
                    </a:lnTo>
                    <a:lnTo>
                      <a:pt x="1469" y="1002"/>
                    </a:lnTo>
                    <a:lnTo>
                      <a:pt x="1467" y="1002"/>
                    </a:lnTo>
                    <a:lnTo>
                      <a:pt x="1467" y="1002"/>
                    </a:lnTo>
                    <a:lnTo>
                      <a:pt x="1467" y="1002"/>
                    </a:lnTo>
                    <a:lnTo>
                      <a:pt x="1467" y="1002"/>
                    </a:lnTo>
                    <a:lnTo>
                      <a:pt x="1467" y="1002"/>
                    </a:lnTo>
                    <a:lnTo>
                      <a:pt x="1467" y="1002"/>
                    </a:lnTo>
                    <a:lnTo>
                      <a:pt x="1467" y="1002"/>
                    </a:lnTo>
                    <a:lnTo>
                      <a:pt x="1465" y="1002"/>
                    </a:lnTo>
                    <a:lnTo>
                      <a:pt x="1465" y="1002"/>
                    </a:lnTo>
                    <a:lnTo>
                      <a:pt x="1465" y="1001"/>
                    </a:lnTo>
                    <a:lnTo>
                      <a:pt x="1464" y="1001"/>
                    </a:lnTo>
                    <a:lnTo>
                      <a:pt x="1464" y="1001"/>
                    </a:lnTo>
                    <a:lnTo>
                      <a:pt x="1464" y="1001"/>
                    </a:lnTo>
                    <a:lnTo>
                      <a:pt x="1462" y="1001"/>
                    </a:lnTo>
                    <a:lnTo>
                      <a:pt x="1462" y="1001"/>
                    </a:lnTo>
                    <a:lnTo>
                      <a:pt x="1462" y="1001"/>
                    </a:lnTo>
                    <a:lnTo>
                      <a:pt x="1462" y="1002"/>
                    </a:lnTo>
                    <a:lnTo>
                      <a:pt x="1462" y="1002"/>
                    </a:lnTo>
                    <a:lnTo>
                      <a:pt x="1462" y="1004"/>
                    </a:lnTo>
                    <a:lnTo>
                      <a:pt x="1462" y="1004"/>
                    </a:lnTo>
                    <a:lnTo>
                      <a:pt x="1462" y="1004"/>
                    </a:lnTo>
                    <a:lnTo>
                      <a:pt x="1462" y="1004"/>
                    </a:lnTo>
                    <a:lnTo>
                      <a:pt x="1462" y="1006"/>
                    </a:lnTo>
                    <a:lnTo>
                      <a:pt x="1462" y="1006"/>
                    </a:lnTo>
                    <a:lnTo>
                      <a:pt x="1462" y="1006"/>
                    </a:lnTo>
                    <a:lnTo>
                      <a:pt x="1462" y="1006"/>
                    </a:lnTo>
                    <a:lnTo>
                      <a:pt x="1462" y="1006"/>
                    </a:lnTo>
                    <a:lnTo>
                      <a:pt x="1462" y="1006"/>
                    </a:lnTo>
                    <a:lnTo>
                      <a:pt x="1462" y="1006"/>
                    </a:lnTo>
                    <a:lnTo>
                      <a:pt x="1462" y="1008"/>
                    </a:lnTo>
                    <a:lnTo>
                      <a:pt x="1462" y="1008"/>
                    </a:lnTo>
                    <a:lnTo>
                      <a:pt x="1462" y="1008"/>
                    </a:lnTo>
                    <a:lnTo>
                      <a:pt x="1462" y="1008"/>
                    </a:lnTo>
                    <a:lnTo>
                      <a:pt x="1462" y="1008"/>
                    </a:lnTo>
                    <a:lnTo>
                      <a:pt x="1462" y="1008"/>
                    </a:lnTo>
                    <a:lnTo>
                      <a:pt x="1464" y="1008"/>
                    </a:lnTo>
                    <a:lnTo>
                      <a:pt x="1464" y="1008"/>
                    </a:lnTo>
                    <a:lnTo>
                      <a:pt x="1464" y="1008"/>
                    </a:lnTo>
                    <a:lnTo>
                      <a:pt x="1464" y="1008"/>
                    </a:lnTo>
                    <a:lnTo>
                      <a:pt x="1464" y="1010"/>
                    </a:lnTo>
                    <a:lnTo>
                      <a:pt x="1464" y="1010"/>
                    </a:lnTo>
                    <a:lnTo>
                      <a:pt x="1465" y="1010"/>
                    </a:lnTo>
                    <a:lnTo>
                      <a:pt x="1465" y="1010"/>
                    </a:lnTo>
                    <a:lnTo>
                      <a:pt x="1465" y="1010"/>
                    </a:lnTo>
                    <a:lnTo>
                      <a:pt x="1465" y="1010"/>
                    </a:lnTo>
                    <a:lnTo>
                      <a:pt x="1465" y="1011"/>
                    </a:lnTo>
                    <a:lnTo>
                      <a:pt x="1465" y="1011"/>
                    </a:lnTo>
                    <a:lnTo>
                      <a:pt x="1467" y="1011"/>
                    </a:lnTo>
                    <a:lnTo>
                      <a:pt x="1467" y="1011"/>
                    </a:lnTo>
                    <a:lnTo>
                      <a:pt x="1467" y="1011"/>
                    </a:lnTo>
                    <a:lnTo>
                      <a:pt x="1467" y="1011"/>
                    </a:lnTo>
                    <a:lnTo>
                      <a:pt x="1467" y="1011"/>
                    </a:lnTo>
                    <a:lnTo>
                      <a:pt x="1469" y="1013"/>
                    </a:lnTo>
                    <a:lnTo>
                      <a:pt x="1469" y="1013"/>
                    </a:lnTo>
                    <a:lnTo>
                      <a:pt x="1471" y="1013"/>
                    </a:lnTo>
                    <a:lnTo>
                      <a:pt x="1471" y="1013"/>
                    </a:lnTo>
                    <a:lnTo>
                      <a:pt x="1471" y="1013"/>
                    </a:lnTo>
                    <a:lnTo>
                      <a:pt x="1471" y="1013"/>
                    </a:lnTo>
                    <a:lnTo>
                      <a:pt x="1471" y="1015"/>
                    </a:lnTo>
                    <a:lnTo>
                      <a:pt x="1471" y="1015"/>
                    </a:lnTo>
                    <a:lnTo>
                      <a:pt x="1471" y="1015"/>
                    </a:lnTo>
                    <a:lnTo>
                      <a:pt x="1471" y="1015"/>
                    </a:lnTo>
                    <a:lnTo>
                      <a:pt x="1471" y="1015"/>
                    </a:lnTo>
                    <a:lnTo>
                      <a:pt x="1471" y="1015"/>
                    </a:lnTo>
                    <a:lnTo>
                      <a:pt x="1471" y="1015"/>
                    </a:lnTo>
                    <a:lnTo>
                      <a:pt x="1471" y="1015"/>
                    </a:lnTo>
                    <a:lnTo>
                      <a:pt x="1471" y="1015"/>
                    </a:lnTo>
                    <a:lnTo>
                      <a:pt x="1471" y="1017"/>
                    </a:lnTo>
                    <a:lnTo>
                      <a:pt x="1471" y="1017"/>
                    </a:lnTo>
                    <a:lnTo>
                      <a:pt x="1471" y="1017"/>
                    </a:lnTo>
                    <a:lnTo>
                      <a:pt x="1471" y="1017"/>
                    </a:lnTo>
                    <a:lnTo>
                      <a:pt x="1471" y="1017"/>
                    </a:lnTo>
                    <a:lnTo>
                      <a:pt x="1471" y="1017"/>
                    </a:lnTo>
                    <a:lnTo>
                      <a:pt x="1471" y="1017"/>
                    </a:lnTo>
                    <a:lnTo>
                      <a:pt x="1471" y="1017"/>
                    </a:lnTo>
                    <a:lnTo>
                      <a:pt x="1471" y="1017"/>
                    </a:lnTo>
                    <a:lnTo>
                      <a:pt x="1471" y="1017"/>
                    </a:lnTo>
                    <a:lnTo>
                      <a:pt x="1469" y="1017"/>
                    </a:lnTo>
                    <a:lnTo>
                      <a:pt x="1469" y="1017"/>
                    </a:lnTo>
                    <a:lnTo>
                      <a:pt x="1469" y="1017"/>
                    </a:lnTo>
                    <a:lnTo>
                      <a:pt x="1469" y="1017"/>
                    </a:lnTo>
                    <a:lnTo>
                      <a:pt x="1469" y="1017"/>
                    </a:lnTo>
                    <a:lnTo>
                      <a:pt x="1469" y="1017"/>
                    </a:lnTo>
                    <a:lnTo>
                      <a:pt x="1469" y="1017"/>
                    </a:lnTo>
                    <a:lnTo>
                      <a:pt x="1469" y="1017"/>
                    </a:lnTo>
                    <a:lnTo>
                      <a:pt x="1469" y="1015"/>
                    </a:lnTo>
                    <a:lnTo>
                      <a:pt x="1467" y="1015"/>
                    </a:lnTo>
                    <a:lnTo>
                      <a:pt x="1467" y="1015"/>
                    </a:lnTo>
                    <a:lnTo>
                      <a:pt x="1467" y="1015"/>
                    </a:lnTo>
                    <a:lnTo>
                      <a:pt x="1467" y="1015"/>
                    </a:lnTo>
                    <a:lnTo>
                      <a:pt x="1467" y="1015"/>
                    </a:lnTo>
                    <a:lnTo>
                      <a:pt x="1467" y="1015"/>
                    </a:lnTo>
                    <a:lnTo>
                      <a:pt x="1467" y="1015"/>
                    </a:lnTo>
                    <a:lnTo>
                      <a:pt x="1465" y="1015"/>
                    </a:lnTo>
                    <a:lnTo>
                      <a:pt x="1465" y="1015"/>
                    </a:lnTo>
                    <a:lnTo>
                      <a:pt x="1465" y="1013"/>
                    </a:lnTo>
                    <a:lnTo>
                      <a:pt x="1465" y="1013"/>
                    </a:lnTo>
                    <a:lnTo>
                      <a:pt x="1465" y="1013"/>
                    </a:lnTo>
                    <a:lnTo>
                      <a:pt x="1465" y="1013"/>
                    </a:lnTo>
                    <a:lnTo>
                      <a:pt x="1465" y="1013"/>
                    </a:lnTo>
                    <a:lnTo>
                      <a:pt x="1464" y="1013"/>
                    </a:lnTo>
                    <a:lnTo>
                      <a:pt x="1464" y="1013"/>
                    </a:lnTo>
                    <a:lnTo>
                      <a:pt x="1464" y="1013"/>
                    </a:lnTo>
                    <a:lnTo>
                      <a:pt x="1464" y="1013"/>
                    </a:lnTo>
                    <a:lnTo>
                      <a:pt x="1462" y="1011"/>
                    </a:lnTo>
                    <a:lnTo>
                      <a:pt x="1458" y="1010"/>
                    </a:lnTo>
                    <a:lnTo>
                      <a:pt x="1456" y="1008"/>
                    </a:lnTo>
                    <a:lnTo>
                      <a:pt x="1455" y="1008"/>
                    </a:lnTo>
                    <a:lnTo>
                      <a:pt x="1455" y="1006"/>
                    </a:lnTo>
                    <a:lnTo>
                      <a:pt x="1455" y="1006"/>
                    </a:lnTo>
                    <a:lnTo>
                      <a:pt x="1453" y="1006"/>
                    </a:lnTo>
                    <a:lnTo>
                      <a:pt x="1453" y="1004"/>
                    </a:lnTo>
                    <a:lnTo>
                      <a:pt x="1451" y="1004"/>
                    </a:lnTo>
                    <a:lnTo>
                      <a:pt x="1451" y="1002"/>
                    </a:lnTo>
                    <a:lnTo>
                      <a:pt x="1449" y="1002"/>
                    </a:lnTo>
                    <a:lnTo>
                      <a:pt x="1449" y="1002"/>
                    </a:lnTo>
                    <a:lnTo>
                      <a:pt x="1449" y="1002"/>
                    </a:lnTo>
                    <a:lnTo>
                      <a:pt x="1449" y="1002"/>
                    </a:lnTo>
                    <a:lnTo>
                      <a:pt x="1447" y="1002"/>
                    </a:lnTo>
                    <a:lnTo>
                      <a:pt x="1447" y="1002"/>
                    </a:lnTo>
                    <a:lnTo>
                      <a:pt x="1445" y="1002"/>
                    </a:lnTo>
                    <a:lnTo>
                      <a:pt x="1445" y="1002"/>
                    </a:lnTo>
                    <a:lnTo>
                      <a:pt x="1444" y="1002"/>
                    </a:lnTo>
                    <a:lnTo>
                      <a:pt x="1442" y="1002"/>
                    </a:lnTo>
                    <a:lnTo>
                      <a:pt x="1442" y="1002"/>
                    </a:lnTo>
                    <a:lnTo>
                      <a:pt x="1440" y="1002"/>
                    </a:lnTo>
                    <a:lnTo>
                      <a:pt x="1440" y="1002"/>
                    </a:lnTo>
                    <a:lnTo>
                      <a:pt x="1440" y="1002"/>
                    </a:lnTo>
                    <a:lnTo>
                      <a:pt x="1440" y="1002"/>
                    </a:lnTo>
                    <a:lnTo>
                      <a:pt x="1440" y="1002"/>
                    </a:lnTo>
                    <a:lnTo>
                      <a:pt x="1438" y="1002"/>
                    </a:lnTo>
                    <a:lnTo>
                      <a:pt x="1438" y="1002"/>
                    </a:lnTo>
                    <a:lnTo>
                      <a:pt x="1438" y="1002"/>
                    </a:lnTo>
                    <a:lnTo>
                      <a:pt x="1436" y="1004"/>
                    </a:lnTo>
                    <a:lnTo>
                      <a:pt x="1436" y="1004"/>
                    </a:lnTo>
                    <a:lnTo>
                      <a:pt x="1436" y="1004"/>
                    </a:lnTo>
                    <a:lnTo>
                      <a:pt x="1436" y="1004"/>
                    </a:lnTo>
                    <a:lnTo>
                      <a:pt x="1436" y="1004"/>
                    </a:lnTo>
                    <a:lnTo>
                      <a:pt x="1435" y="1004"/>
                    </a:lnTo>
                    <a:lnTo>
                      <a:pt x="1435" y="1004"/>
                    </a:lnTo>
                    <a:lnTo>
                      <a:pt x="1435" y="1004"/>
                    </a:lnTo>
                    <a:lnTo>
                      <a:pt x="1435" y="1006"/>
                    </a:lnTo>
                    <a:lnTo>
                      <a:pt x="1435" y="1006"/>
                    </a:lnTo>
                    <a:lnTo>
                      <a:pt x="1435" y="1006"/>
                    </a:lnTo>
                    <a:lnTo>
                      <a:pt x="1435" y="1006"/>
                    </a:lnTo>
                    <a:lnTo>
                      <a:pt x="1435" y="1006"/>
                    </a:lnTo>
                    <a:lnTo>
                      <a:pt x="1433" y="1006"/>
                    </a:lnTo>
                    <a:lnTo>
                      <a:pt x="1433" y="1006"/>
                    </a:lnTo>
                    <a:lnTo>
                      <a:pt x="1433" y="1008"/>
                    </a:lnTo>
                    <a:lnTo>
                      <a:pt x="1433" y="1008"/>
                    </a:lnTo>
                    <a:lnTo>
                      <a:pt x="1433" y="1008"/>
                    </a:lnTo>
                    <a:lnTo>
                      <a:pt x="1433" y="1008"/>
                    </a:lnTo>
                    <a:lnTo>
                      <a:pt x="1433" y="1008"/>
                    </a:lnTo>
                    <a:lnTo>
                      <a:pt x="1433" y="1010"/>
                    </a:lnTo>
                    <a:lnTo>
                      <a:pt x="1433" y="1010"/>
                    </a:lnTo>
                    <a:lnTo>
                      <a:pt x="1433" y="1010"/>
                    </a:lnTo>
                    <a:lnTo>
                      <a:pt x="1433" y="1010"/>
                    </a:lnTo>
                    <a:lnTo>
                      <a:pt x="1433" y="1010"/>
                    </a:lnTo>
                    <a:lnTo>
                      <a:pt x="1433" y="1011"/>
                    </a:lnTo>
                    <a:lnTo>
                      <a:pt x="1433" y="1011"/>
                    </a:lnTo>
                    <a:lnTo>
                      <a:pt x="1433" y="1011"/>
                    </a:lnTo>
                    <a:lnTo>
                      <a:pt x="1433" y="1013"/>
                    </a:lnTo>
                    <a:lnTo>
                      <a:pt x="1433" y="1013"/>
                    </a:lnTo>
                    <a:lnTo>
                      <a:pt x="1433" y="1013"/>
                    </a:lnTo>
                    <a:lnTo>
                      <a:pt x="1433" y="1015"/>
                    </a:lnTo>
                    <a:lnTo>
                      <a:pt x="1433" y="1015"/>
                    </a:lnTo>
                    <a:lnTo>
                      <a:pt x="1433" y="1015"/>
                    </a:lnTo>
                    <a:lnTo>
                      <a:pt x="1433" y="1015"/>
                    </a:lnTo>
                    <a:lnTo>
                      <a:pt x="1433" y="1015"/>
                    </a:lnTo>
                    <a:lnTo>
                      <a:pt x="1433" y="1015"/>
                    </a:lnTo>
                    <a:lnTo>
                      <a:pt x="1433" y="1017"/>
                    </a:lnTo>
                    <a:lnTo>
                      <a:pt x="1433" y="1017"/>
                    </a:lnTo>
                    <a:lnTo>
                      <a:pt x="1433" y="1017"/>
                    </a:lnTo>
                    <a:lnTo>
                      <a:pt x="1433" y="1017"/>
                    </a:lnTo>
                    <a:lnTo>
                      <a:pt x="1433" y="1017"/>
                    </a:lnTo>
                    <a:lnTo>
                      <a:pt x="1433" y="1019"/>
                    </a:lnTo>
                    <a:lnTo>
                      <a:pt x="1433" y="1019"/>
                    </a:lnTo>
                    <a:lnTo>
                      <a:pt x="1433" y="1019"/>
                    </a:lnTo>
                    <a:lnTo>
                      <a:pt x="1433" y="1019"/>
                    </a:lnTo>
                    <a:lnTo>
                      <a:pt x="1433" y="1019"/>
                    </a:lnTo>
                    <a:lnTo>
                      <a:pt x="1433" y="1019"/>
                    </a:lnTo>
                    <a:lnTo>
                      <a:pt x="1431" y="1019"/>
                    </a:lnTo>
                    <a:lnTo>
                      <a:pt x="1431" y="1019"/>
                    </a:lnTo>
                    <a:lnTo>
                      <a:pt x="1429" y="1020"/>
                    </a:lnTo>
                    <a:lnTo>
                      <a:pt x="1429" y="1020"/>
                    </a:lnTo>
                    <a:lnTo>
                      <a:pt x="1429" y="1020"/>
                    </a:lnTo>
                    <a:lnTo>
                      <a:pt x="1429" y="1020"/>
                    </a:lnTo>
                    <a:lnTo>
                      <a:pt x="1427" y="1020"/>
                    </a:lnTo>
                    <a:lnTo>
                      <a:pt x="1427" y="1020"/>
                    </a:lnTo>
                    <a:lnTo>
                      <a:pt x="1427" y="1020"/>
                    </a:lnTo>
                    <a:lnTo>
                      <a:pt x="1427" y="1019"/>
                    </a:lnTo>
                    <a:lnTo>
                      <a:pt x="1426" y="1019"/>
                    </a:lnTo>
                    <a:lnTo>
                      <a:pt x="1426" y="1019"/>
                    </a:lnTo>
                    <a:lnTo>
                      <a:pt x="1424" y="1019"/>
                    </a:lnTo>
                    <a:lnTo>
                      <a:pt x="1424" y="1019"/>
                    </a:lnTo>
                    <a:lnTo>
                      <a:pt x="1424" y="1019"/>
                    </a:lnTo>
                    <a:lnTo>
                      <a:pt x="1422" y="1019"/>
                    </a:lnTo>
                    <a:lnTo>
                      <a:pt x="1422" y="1019"/>
                    </a:lnTo>
                    <a:lnTo>
                      <a:pt x="1420" y="1019"/>
                    </a:lnTo>
                    <a:lnTo>
                      <a:pt x="1420" y="1019"/>
                    </a:lnTo>
                    <a:lnTo>
                      <a:pt x="1420" y="1019"/>
                    </a:lnTo>
                    <a:lnTo>
                      <a:pt x="1420" y="1019"/>
                    </a:lnTo>
                    <a:lnTo>
                      <a:pt x="1420" y="1019"/>
                    </a:lnTo>
                    <a:lnTo>
                      <a:pt x="1418" y="1019"/>
                    </a:lnTo>
                    <a:lnTo>
                      <a:pt x="1418" y="1019"/>
                    </a:lnTo>
                    <a:lnTo>
                      <a:pt x="1418" y="1019"/>
                    </a:lnTo>
                    <a:lnTo>
                      <a:pt x="1418" y="1019"/>
                    </a:lnTo>
                    <a:lnTo>
                      <a:pt x="1418" y="1019"/>
                    </a:lnTo>
                    <a:lnTo>
                      <a:pt x="1418" y="1019"/>
                    </a:lnTo>
                    <a:lnTo>
                      <a:pt x="1418" y="1019"/>
                    </a:lnTo>
                    <a:lnTo>
                      <a:pt x="1418" y="1019"/>
                    </a:lnTo>
                    <a:lnTo>
                      <a:pt x="1417" y="1020"/>
                    </a:lnTo>
                    <a:lnTo>
                      <a:pt x="1417" y="1020"/>
                    </a:lnTo>
                    <a:lnTo>
                      <a:pt x="1417" y="1020"/>
                    </a:lnTo>
                    <a:lnTo>
                      <a:pt x="1415" y="1020"/>
                    </a:lnTo>
                    <a:lnTo>
                      <a:pt x="1415" y="1020"/>
                    </a:lnTo>
                    <a:lnTo>
                      <a:pt x="1415" y="1020"/>
                    </a:lnTo>
                    <a:lnTo>
                      <a:pt x="1415" y="1020"/>
                    </a:lnTo>
                    <a:lnTo>
                      <a:pt x="1415" y="1020"/>
                    </a:lnTo>
                    <a:lnTo>
                      <a:pt x="1413" y="1020"/>
                    </a:lnTo>
                    <a:lnTo>
                      <a:pt x="1411" y="1020"/>
                    </a:lnTo>
                    <a:lnTo>
                      <a:pt x="1411" y="10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2" name="Freeform 26">
                <a:extLst>
                  <a:ext uri="{FF2B5EF4-FFF2-40B4-BE49-F238E27FC236}">
                    <a16:creationId xmlns:a16="http://schemas.microsoft.com/office/drawing/2014/main" id="{F3C1A87A-D871-C027-3171-6203C159AE0A}"/>
                  </a:ext>
                </a:extLst>
              </p:cNvPr>
              <p:cNvSpPr>
                <a:spLocks/>
              </p:cNvSpPr>
              <p:nvPr/>
            </p:nvSpPr>
            <p:spPr bwMode="auto">
              <a:xfrm>
                <a:off x="2768" y="776"/>
                <a:ext cx="1746" cy="1020"/>
              </a:xfrm>
              <a:custGeom>
                <a:avLst/>
                <a:gdLst>
                  <a:gd name="T0" fmla="*/ 1268 w 1746"/>
                  <a:gd name="T1" fmla="*/ 954 h 1020"/>
                  <a:gd name="T2" fmla="*/ 1154 w 1746"/>
                  <a:gd name="T3" fmla="*/ 939 h 1020"/>
                  <a:gd name="T4" fmla="*/ 1118 w 1746"/>
                  <a:gd name="T5" fmla="*/ 869 h 1020"/>
                  <a:gd name="T6" fmla="*/ 1078 w 1746"/>
                  <a:gd name="T7" fmla="*/ 782 h 1020"/>
                  <a:gd name="T8" fmla="*/ 1057 w 1746"/>
                  <a:gd name="T9" fmla="*/ 729 h 1020"/>
                  <a:gd name="T10" fmla="*/ 1037 w 1746"/>
                  <a:gd name="T11" fmla="*/ 664 h 1020"/>
                  <a:gd name="T12" fmla="*/ 950 w 1746"/>
                  <a:gd name="T13" fmla="*/ 655 h 1020"/>
                  <a:gd name="T14" fmla="*/ 888 w 1746"/>
                  <a:gd name="T15" fmla="*/ 666 h 1020"/>
                  <a:gd name="T16" fmla="*/ 829 w 1746"/>
                  <a:gd name="T17" fmla="*/ 624 h 1020"/>
                  <a:gd name="T18" fmla="*/ 767 w 1746"/>
                  <a:gd name="T19" fmla="*/ 584 h 1020"/>
                  <a:gd name="T20" fmla="*/ 706 w 1746"/>
                  <a:gd name="T21" fmla="*/ 588 h 1020"/>
                  <a:gd name="T22" fmla="*/ 699 w 1746"/>
                  <a:gd name="T23" fmla="*/ 548 h 1020"/>
                  <a:gd name="T24" fmla="*/ 666 w 1746"/>
                  <a:gd name="T25" fmla="*/ 490 h 1020"/>
                  <a:gd name="T26" fmla="*/ 632 w 1746"/>
                  <a:gd name="T27" fmla="*/ 454 h 1020"/>
                  <a:gd name="T28" fmla="*/ 592 w 1746"/>
                  <a:gd name="T29" fmla="*/ 427 h 1020"/>
                  <a:gd name="T30" fmla="*/ 565 w 1746"/>
                  <a:gd name="T31" fmla="*/ 398 h 1020"/>
                  <a:gd name="T32" fmla="*/ 518 w 1746"/>
                  <a:gd name="T33" fmla="*/ 389 h 1020"/>
                  <a:gd name="T34" fmla="*/ 472 w 1746"/>
                  <a:gd name="T35" fmla="*/ 438 h 1020"/>
                  <a:gd name="T36" fmla="*/ 462 w 1746"/>
                  <a:gd name="T37" fmla="*/ 507 h 1020"/>
                  <a:gd name="T38" fmla="*/ 413 w 1746"/>
                  <a:gd name="T39" fmla="*/ 546 h 1020"/>
                  <a:gd name="T40" fmla="*/ 368 w 1746"/>
                  <a:gd name="T41" fmla="*/ 583 h 1020"/>
                  <a:gd name="T42" fmla="*/ 295 w 1746"/>
                  <a:gd name="T43" fmla="*/ 536 h 1020"/>
                  <a:gd name="T44" fmla="*/ 248 w 1746"/>
                  <a:gd name="T45" fmla="*/ 548 h 1020"/>
                  <a:gd name="T46" fmla="*/ 216 w 1746"/>
                  <a:gd name="T47" fmla="*/ 579 h 1020"/>
                  <a:gd name="T48" fmla="*/ 172 w 1746"/>
                  <a:gd name="T49" fmla="*/ 590 h 1020"/>
                  <a:gd name="T50" fmla="*/ 109 w 1746"/>
                  <a:gd name="T51" fmla="*/ 637 h 1020"/>
                  <a:gd name="T52" fmla="*/ 55 w 1746"/>
                  <a:gd name="T53" fmla="*/ 608 h 1020"/>
                  <a:gd name="T54" fmla="*/ 55 w 1746"/>
                  <a:gd name="T55" fmla="*/ 568 h 1020"/>
                  <a:gd name="T56" fmla="*/ 105 w 1746"/>
                  <a:gd name="T57" fmla="*/ 443 h 1020"/>
                  <a:gd name="T58" fmla="*/ 192 w 1746"/>
                  <a:gd name="T59" fmla="*/ 311 h 1020"/>
                  <a:gd name="T60" fmla="*/ 387 w 1746"/>
                  <a:gd name="T61" fmla="*/ 297 h 1020"/>
                  <a:gd name="T62" fmla="*/ 489 w 1746"/>
                  <a:gd name="T63" fmla="*/ 259 h 1020"/>
                  <a:gd name="T64" fmla="*/ 588 w 1746"/>
                  <a:gd name="T65" fmla="*/ 261 h 1020"/>
                  <a:gd name="T66" fmla="*/ 662 w 1746"/>
                  <a:gd name="T67" fmla="*/ 172 h 1020"/>
                  <a:gd name="T68" fmla="*/ 751 w 1746"/>
                  <a:gd name="T69" fmla="*/ 63 h 1020"/>
                  <a:gd name="T70" fmla="*/ 822 w 1746"/>
                  <a:gd name="T71" fmla="*/ 24 h 1020"/>
                  <a:gd name="T72" fmla="*/ 890 w 1746"/>
                  <a:gd name="T73" fmla="*/ 42 h 1020"/>
                  <a:gd name="T74" fmla="*/ 917 w 1746"/>
                  <a:gd name="T75" fmla="*/ 80 h 1020"/>
                  <a:gd name="T76" fmla="*/ 907 w 1746"/>
                  <a:gd name="T77" fmla="*/ 139 h 1020"/>
                  <a:gd name="T78" fmla="*/ 968 w 1746"/>
                  <a:gd name="T79" fmla="*/ 183 h 1020"/>
                  <a:gd name="T80" fmla="*/ 1084 w 1746"/>
                  <a:gd name="T81" fmla="*/ 223 h 1020"/>
                  <a:gd name="T82" fmla="*/ 1187 w 1746"/>
                  <a:gd name="T83" fmla="*/ 277 h 1020"/>
                  <a:gd name="T84" fmla="*/ 1290 w 1746"/>
                  <a:gd name="T85" fmla="*/ 320 h 1020"/>
                  <a:gd name="T86" fmla="*/ 1308 w 1746"/>
                  <a:gd name="T87" fmla="*/ 427 h 1020"/>
                  <a:gd name="T88" fmla="*/ 1272 w 1746"/>
                  <a:gd name="T89" fmla="*/ 530 h 1020"/>
                  <a:gd name="T90" fmla="*/ 1339 w 1746"/>
                  <a:gd name="T91" fmla="*/ 568 h 1020"/>
                  <a:gd name="T92" fmla="*/ 1380 w 1746"/>
                  <a:gd name="T93" fmla="*/ 523 h 1020"/>
                  <a:gd name="T94" fmla="*/ 1505 w 1746"/>
                  <a:gd name="T95" fmla="*/ 552 h 1020"/>
                  <a:gd name="T96" fmla="*/ 1605 w 1746"/>
                  <a:gd name="T97" fmla="*/ 489 h 1020"/>
                  <a:gd name="T98" fmla="*/ 1650 w 1746"/>
                  <a:gd name="T99" fmla="*/ 378 h 1020"/>
                  <a:gd name="T100" fmla="*/ 1733 w 1746"/>
                  <a:gd name="T101" fmla="*/ 320 h 1020"/>
                  <a:gd name="T102" fmla="*/ 1686 w 1746"/>
                  <a:gd name="T103" fmla="*/ 398 h 1020"/>
                  <a:gd name="T104" fmla="*/ 1688 w 1746"/>
                  <a:gd name="T105" fmla="*/ 489 h 1020"/>
                  <a:gd name="T106" fmla="*/ 1675 w 1746"/>
                  <a:gd name="T107" fmla="*/ 561 h 1020"/>
                  <a:gd name="T108" fmla="*/ 1621 w 1746"/>
                  <a:gd name="T109" fmla="*/ 637 h 1020"/>
                  <a:gd name="T110" fmla="*/ 1565 w 1746"/>
                  <a:gd name="T111" fmla="*/ 677 h 1020"/>
                  <a:gd name="T112" fmla="*/ 1480 w 1746"/>
                  <a:gd name="T113" fmla="*/ 733 h 1020"/>
                  <a:gd name="T114" fmla="*/ 1422 w 1746"/>
                  <a:gd name="T115" fmla="*/ 765 h 1020"/>
                  <a:gd name="T116" fmla="*/ 1393 w 1746"/>
                  <a:gd name="T117" fmla="*/ 831 h 1020"/>
                  <a:gd name="T118" fmla="*/ 1393 w 1746"/>
                  <a:gd name="T119" fmla="*/ 883 h 1020"/>
                  <a:gd name="T120" fmla="*/ 1429 w 1746"/>
                  <a:gd name="T121" fmla="*/ 926 h 1020"/>
                  <a:gd name="T122" fmla="*/ 1455 w 1746"/>
                  <a:gd name="T123" fmla="*/ 981 h 1020"/>
                  <a:gd name="T124" fmla="*/ 1469 w 1746"/>
                  <a:gd name="T125" fmla="*/ 1013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6" h="1020">
                    <a:moveTo>
                      <a:pt x="1411" y="1020"/>
                    </a:moveTo>
                    <a:lnTo>
                      <a:pt x="1411" y="1020"/>
                    </a:lnTo>
                    <a:lnTo>
                      <a:pt x="1411" y="1020"/>
                    </a:lnTo>
                    <a:lnTo>
                      <a:pt x="1409" y="1020"/>
                    </a:lnTo>
                    <a:lnTo>
                      <a:pt x="1409" y="1019"/>
                    </a:lnTo>
                    <a:lnTo>
                      <a:pt x="1407" y="1019"/>
                    </a:lnTo>
                    <a:lnTo>
                      <a:pt x="1407" y="1019"/>
                    </a:lnTo>
                    <a:lnTo>
                      <a:pt x="1407" y="1017"/>
                    </a:lnTo>
                    <a:lnTo>
                      <a:pt x="1406" y="1017"/>
                    </a:lnTo>
                    <a:lnTo>
                      <a:pt x="1406" y="1017"/>
                    </a:lnTo>
                    <a:lnTo>
                      <a:pt x="1404" y="1015"/>
                    </a:lnTo>
                    <a:lnTo>
                      <a:pt x="1404" y="1015"/>
                    </a:lnTo>
                    <a:lnTo>
                      <a:pt x="1404" y="1015"/>
                    </a:lnTo>
                    <a:lnTo>
                      <a:pt x="1404" y="1015"/>
                    </a:lnTo>
                    <a:lnTo>
                      <a:pt x="1404" y="1013"/>
                    </a:lnTo>
                    <a:lnTo>
                      <a:pt x="1402" y="1013"/>
                    </a:lnTo>
                    <a:lnTo>
                      <a:pt x="1402" y="1013"/>
                    </a:lnTo>
                    <a:lnTo>
                      <a:pt x="1402" y="1013"/>
                    </a:lnTo>
                    <a:lnTo>
                      <a:pt x="1402" y="1013"/>
                    </a:lnTo>
                    <a:lnTo>
                      <a:pt x="1400" y="1013"/>
                    </a:lnTo>
                    <a:lnTo>
                      <a:pt x="1400" y="1011"/>
                    </a:lnTo>
                    <a:lnTo>
                      <a:pt x="1400" y="1011"/>
                    </a:lnTo>
                    <a:lnTo>
                      <a:pt x="1400" y="1011"/>
                    </a:lnTo>
                    <a:lnTo>
                      <a:pt x="1398" y="1011"/>
                    </a:lnTo>
                    <a:lnTo>
                      <a:pt x="1398" y="1011"/>
                    </a:lnTo>
                    <a:lnTo>
                      <a:pt x="1397" y="1011"/>
                    </a:lnTo>
                    <a:lnTo>
                      <a:pt x="1397" y="1010"/>
                    </a:lnTo>
                    <a:lnTo>
                      <a:pt x="1397" y="1010"/>
                    </a:lnTo>
                    <a:lnTo>
                      <a:pt x="1397" y="1010"/>
                    </a:lnTo>
                    <a:lnTo>
                      <a:pt x="1395" y="1010"/>
                    </a:lnTo>
                    <a:lnTo>
                      <a:pt x="1393" y="1010"/>
                    </a:lnTo>
                    <a:lnTo>
                      <a:pt x="1393" y="1010"/>
                    </a:lnTo>
                    <a:lnTo>
                      <a:pt x="1391" y="1010"/>
                    </a:lnTo>
                    <a:lnTo>
                      <a:pt x="1391" y="1010"/>
                    </a:lnTo>
                    <a:lnTo>
                      <a:pt x="1391" y="1010"/>
                    </a:lnTo>
                    <a:lnTo>
                      <a:pt x="1389" y="1010"/>
                    </a:lnTo>
                    <a:lnTo>
                      <a:pt x="1389" y="1010"/>
                    </a:lnTo>
                    <a:lnTo>
                      <a:pt x="1388" y="1010"/>
                    </a:lnTo>
                    <a:lnTo>
                      <a:pt x="1388" y="1010"/>
                    </a:lnTo>
                    <a:lnTo>
                      <a:pt x="1388" y="1010"/>
                    </a:lnTo>
                    <a:lnTo>
                      <a:pt x="1386" y="1010"/>
                    </a:lnTo>
                    <a:lnTo>
                      <a:pt x="1386" y="1010"/>
                    </a:lnTo>
                    <a:lnTo>
                      <a:pt x="1384" y="1010"/>
                    </a:lnTo>
                    <a:lnTo>
                      <a:pt x="1382" y="1010"/>
                    </a:lnTo>
                    <a:lnTo>
                      <a:pt x="1382" y="1010"/>
                    </a:lnTo>
                    <a:lnTo>
                      <a:pt x="1382" y="1010"/>
                    </a:lnTo>
                    <a:lnTo>
                      <a:pt x="1380" y="1011"/>
                    </a:lnTo>
                    <a:lnTo>
                      <a:pt x="1380" y="1011"/>
                    </a:lnTo>
                    <a:lnTo>
                      <a:pt x="1380" y="1011"/>
                    </a:lnTo>
                    <a:lnTo>
                      <a:pt x="1379" y="1011"/>
                    </a:lnTo>
                    <a:lnTo>
                      <a:pt x="1379" y="1010"/>
                    </a:lnTo>
                    <a:lnTo>
                      <a:pt x="1379" y="1010"/>
                    </a:lnTo>
                    <a:lnTo>
                      <a:pt x="1377" y="1010"/>
                    </a:lnTo>
                    <a:lnTo>
                      <a:pt x="1377" y="1010"/>
                    </a:lnTo>
                    <a:lnTo>
                      <a:pt x="1375" y="1011"/>
                    </a:lnTo>
                    <a:lnTo>
                      <a:pt x="1375" y="1011"/>
                    </a:lnTo>
                    <a:lnTo>
                      <a:pt x="1373" y="1011"/>
                    </a:lnTo>
                    <a:lnTo>
                      <a:pt x="1373" y="1010"/>
                    </a:lnTo>
                    <a:lnTo>
                      <a:pt x="1371" y="1010"/>
                    </a:lnTo>
                    <a:lnTo>
                      <a:pt x="1371" y="1008"/>
                    </a:lnTo>
                    <a:lnTo>
                      <a:pt x="1371" y="1008"/>
                    </a:lnTo>
                    <a:lnTo>
                      <a:pt x="1371" y="1008"/>
                    </a:lnTo>
                    <a:lnTo>
                      <a:pt x="1371" y="1008"/>
                    </a:lnTo>
                    <a:lnTo>
                      <a:pt x="1370" y="1008"/>
                    </a:lnTo>
                    <a:lnTo>
                      <a:pt x="1370" y="1006"/>
                    </a:lnTo>
                    <a:lnTo>
                      <a:pt x="1370" y="1006"/>
                    </a:lnTo>
                    <a:lnTo>
                      <a:pt x="1368" y="1006"/>
                    </a:lnTo>
                    <a:lnTo>
                      <a:pt x="1368" y="1006"/>
                    </a:lnTo>
                    <a:lnTo>
                      <a:pt x="1368" y="1004"/>
                    </a:lnTo>
                    <a:lnTo>
                      <a:pt x="1368" y="1004"/>
                    </a:lnTo>
                    <a:lnTo>
                      <a:pt x="1366" y="1004"/>
                    </a:lnTo>
                    <a:lnTo>
                      <a:pt x="1364" y="1004"/>
                    </a:lnTo>
                    <a:lnTo>
                      <a:pt x="1364" y="1004"/>
                    </a:lnTo>
                    <a:lnTo>
                      <a:pt x="1364" y="1004"/>
                    </a:lnTo>
                    <a:lnTo>
                      <a:pt x="1364" y="1004"/>
                    </a:lnTo>
                    <a:lnTo>
                      <a:pt x="1362" y="1002"/>
                    </a:lnTo>
                    <a:lnTo>
                      <a:pt x="1360" y="1002"/>
                    </a:lnTo>
                    <a:lnTo>
                      <a:pt x="1360" y="1001"/>
                    </a:lnTo>
                    <a:lnTo>
                      <a:pt x="1360" y="1001"/>
                    </a:lnTo>
                    <a:lnTo>
                      <a:pt x="1360" y="999"/>
                    </a:lnTo>
                    <a:lnTo>
                      <a:pt x="1362" y="999"/>
                    </a:lnTo>
                    <a:lnTo>
                      <a:pt x="1360" y="997"/>
                    </a:lnTo>
                    <a:lnTo>
                      <a:pt x="1360" y="997"/>
                    </a:lnTo>
                    <a:lnTo>
                      <a:pt x="1360" y="997"/>
                    </a:lnTo>
                    <a:lnTo>
                      <a:pt x="1360" y="997"/>
                    </a:lnTo>
                    <a:lnTo>
                      <a:pt x="1360" y="997"/>
                    </a:lnTo>
                    <a:lnTo>
                      <a:pt x="1359" y="995"/>
                    </a:lnTo>
                    <a:lnTo>
                      <a:pt x="1359" y="995"/>
                    </a:lnTo>
                    <a:lnTo>
                      <a:pt x="1357" y="995"/>
                    </a:lnTo>
                    <a:lnTo>
                      <a:pt x="1357" y="995"/>
                    </a:lnTo>
                    <a:lnTo>
                      <a:pt x="1357" y="995"/>
                    </a:lnTo>
                    <a:lnTo>
                      <a:pt x="1357" y="995"/>
                    </a:lnTo>
                    <a:lnTo>
                      <a:pt x="1355" y="995"/>
                    </a:lnTo>
                    <a:lnTo>
                      <a:pt x="1355" y="995"/>
                    </a:lnTo>
                    <a:lnTo>
                      <a:pt x="1355" y="995"/>
                    </a:lnTo>
                    <a:lnTo>
                      <a:pt x="1355" y="995"/>
                    </a:lnTo>
                    <a:lnTo>
                      <a:pt x="1355" y="995"/>
                    </a:lnTo>
                    <a:lnTo>
                      <a:pt x="1355" y="995"/>
                    </a:lnTo>
                    <a:lnTo>
                      <a:pt x="1355" y="995"/>
                    </a:lnTo>
                    <a:lnTo>
                      <a:pt x="1353" y="995"/>
                    </a:lnTo>
                    <a:lnTo>
                      <a:pt x="1353" y="995"/>
                    </a:lnTo>
                    <a:lnTo>
                      <a:pt x="1351" y="995"/>
                    </a:lnTo>
                    <a:lnTo>
                      <a:pt x="1351" y="995"/>
                    </a:lnTo>
                    <a:lnTo>
                      <a:pt x="1350" y="995"/>
                    </a:lnTo>
                    <a:lnTo>
                      <a:pt x="1350" y="995"/>
                    </a:lnTo>
                    <a:lnTo>
                      <a:pt x="1350" y="995"/>
                    </a:lnTo>
                    <a:lnTo>
                      <a:pt x="1350" y="995"/>
                    </a:lnTo>
                    <a:lnTo>
                      <a:pt x="1348" y="995"/>
                    </a:lnTo>
                    <a:lnTo>
                      <a:pt x="1348" y="995"/>
                    </a:lnTo>
                    <a:lnTo>
                      <a:pt x="1346" y="995"/>
                    </a:lnTo>
                    <a:lnTo>
                      <a:pt x="1346" y="995"/>
                    </a:lnTo>
                    <a:lnTo>
                      <a:pt x="1342" y="995"/>
                    </a:lnTo>
                    <a:lnTo>
                      <a:pt x="1341" y="995"/>
                    </a:lnTo>
                    <a:lnTo>
                      <a:pt x="1339" y="995"/>
                    </a:lnTo>
                    <a:lnTo>
                      <a:pt x="1337" y="995"/>
                    </a:lnTo>
                    <a:lnTo>
                      <a:pt x="1335" y="995"/>
                    </a:lnTo>
                    <a:lnTo>
                      <a:pt x="1333" y="995"/>
                    </a:lnTo>
                    <a:lnTo>
                      <a:pt x="1333" y="995"/>
                    </a:lnTo>
                    <a:lnTo>
                      <a:pt x="1332" y="995"/>
                    </a:lnTo>
                    <a:lnTo>
                      <a:pt x="1332" y="995"/>
                    </a:lnTo>
                    <a:lnTo>
                      <a:pt x="1332" y="993"/>
                    </a:lnTo>
                    <a:lnTo>
                      <a:pt x="1330" y="993"/>
                    </a:lnTo>
                    <a:lnTo>
                      <a:pt x="1330" y="993"/>
                    </a:lnTo>
                    <a:lnTo>
                      <a:pt x="1330" y="993"/>
                    </a:lnTo>
                    <a:lnTo>
                      <a:pt x="1328" y="992"/>
                    </a:lnTo>
                    <a:lnTo>
                      <a:pt x="1328" y="992"/>
                    </a:lnTo>
                    <a:lnTo>
                      <a:pt x="1328" y="992"/>
                    </a:lnTo>
                    <a:lnTo>
                      <a:pt x="1328" y="992"/>
                    </a:lnTo>
                    <a:lnTo>
                      <a:pt x="1326" y="992"/>
                    </a:lnTo>
                    <a:lnTo>
                      <a:pt x="1326" y="990"/>
                    </a:lnTo>
                    <a:lnTo>
                      <a:pt x="1326" y="990"/>
                    </a:lnTo>
                    <a:lnTo>
                      <a:pt x="1326" y="990"/>
                    </a:lnTo>
                    <a:lnTo>
                      <a:pt x="1326" y="990"/>
                    </a:lnTo>
                    <a:lnTo>
                      <a:pt x="1326" y="990"/>
                    </a:lnTo>
                    <a:lnTo>
                      <a:pt x="1324" y="990"/>
                    </a:lnTo>
                    <a:lnTo>
                      <a:pt x="1324" y="990"/>
                    </a:lnTo>
                    <a:lnTo>
                      <a:pt x="1324" y="990"/>
                    </a:lnTo>
                    <a:lnTo>
                      <a:pt x="1324" y="990"/>
                    </a:lnTo>
                    <a:lnTo>
                      <a:pt x="1324" y="990"/>
                    </a:lnTo>
                    <a:lnTo>
                      <a:pt x="1324" y="990"/>
                    </a:lnTo>
                    <a:lnTo>
                      <a:pt x="1324" y="990"/>
                    </a:lnTo>
                    <a:lnTo>
                      <a:pt x="1324" y="990"/>
                    </a:lnTo>
                    <a:lnTo>
                      <a:pt x="1324" y="990"/>
                    </a:lnTo>
                    <a:lnTo>
                      <a:pt x="1324" y="990"/>
                    </a:lnTo>
                    <a:lnTo>
                      <a:pt x="1324" y="988"/>
                    </a:lnTo>
                    <a:lnTo>
                      <a:pt x="1324" y="988"/>
                    </a:lnTo>
                    <a:lnTo>
                      <a:pt x="1324" y="986"/>
                    </a:lnTo>
                    <a:lnTo>
                      <a:pt x="1324" y="986"/>
                    </a:lnTo>
                    <a:lnTo>
                      <a:pt x="1326" y="984"/>
                    </a:lnTo>
                    <a:lnTo>
                      <a:pt x="1326" y="984"/>
                    </a:lnTo>
                    <a:lnTo>
                      <a:pt x="1328" y="982"/>
                    </a:lnTo>
                    <a:lnTo>
                      <a:pt x="1328" y="982"/>
                    </a:lnTo>
                    <a:lnTo>
                      <a:pt x="1328" y="981"/>
                    </a:lnTo>
                    <a:lnTo>
                      <a:pt x="1328" y="981"/>
                    </a:lnTo>
                    <a:lnTo>
                      <a:pt x="1326" y="979"/>
                    </a:lnTo>
                    <a:lnTo>
                      <a:pt x="1326" y="979"/>
                    </a:lnTo>
                    <a:lnTo>
                      <a:pt x="1326" y="979"/>
                    </a:lnTo>
                    <a:lnTo>
                      <a:pt x="1324" y="977"/>
                    </a:lnTo>
                    <a:lnTo>
                      <a:pt x="1322" y="977"/>
                    </a:lnTo>
                    <a:lnTo>
                      <a:pt x="1321" y="975"/>
                    </a:lnTo>
                    <a:lnTo>
                      <a:pt x="1321" y="975"/>
                    </a:lnTo>
                    <a:lnTo>
                      <a:pt x="1319" y="975"/>
                    </a:lnTo>
                    <a:lnTo>
                      <a:pt x="1319" y="975"/>
                    </a:lnTo>
                    <a:lnTo>
                      <a:pt x="1317" y="975"/>
                    </a:lnTo>
                    <a:lnTo>
                      <a:pt x="1317" y="975"/>
                    </a:lnTo>
                    <a:lnTo>
                      <a:pt x="1315" y="975"/>
                    </a:lnTo>
                    <a:lnTo>
                      <a:pt x="1315" y="975"/>
                    </a:lnTo>
                    <a:lnTo>
                      <a:pt x="1315" y="975"/>
                    </a:lnTo>
                    <a:lnTo>
                      <a:pt x="1313" y="975"/>
                    </a:lnTo>
                    <a:lnTo>
                      <a:pt x="1313" y="975"/>
                    </a:lnTo>
                    <a:lnTo>
                      <a:pt x="1312" y="975"/>
                    </a:lnTo>
                    <a:lnTo>
                      <a:pt x="1312" y="975"/>
                    </a:lnTo>
                    <a:lnTo>
                      <a:pt x="1312" y="975"/>
                    </a:lnTo>
                    <a:lnTo>
                      <a:pt x="1310" y="975"/>
                    </a:lnTo>
                    <a:lnTo>
                      <a:pt x="1310" y="973"/>
                    </a:lnTo>
                    <a:lnTo>
                      <a:pt x="1308" y="973"/>
                    </a:lnTo>
                    <a:lnTo>
                      <a:pt x="1308" y="972"/>
                    </a:lnTo>
                    <a:lnTo>
                      <a:pt x="1308" y="972"/>
                    </a:lnTo>
                    <a:lnTo>
                      <a:pt x="1308" y="972"/>
                    </a:lnTo>
                    <a:lnTo>
                      <a:pt x="1308" y="970"/>
                    </a:lnTo>
                    <a:lnTo>
                      <a:pt x="1308" y="970"/>
                    </a:lnTo>
                    <a:lnTo>
                      <a:pt x="1308" y="970"/>
                    </a:lnTo>
                    <a:lnTo>
                      <a:pt x="1308" y="968"/>
                    </a:lnTo>
                    <a:lnTo>
                      <a:pt x="1308" y="968"/>
                    </a:lnTo>
                    <a:lnTo>
                      <a:pt x="1308" y="966"/>
                    </a:lnTo>
                    <a:lnTo>
                      <a:pt x="1308" y="966"/>
                    </a:lnTo>
                    <a:lnTo>
                      <a:pt x="1306" y="964"/>
                    </a:lnTo>
                    <a:lnTo>
                      <a:pt x="1306" y="964"/>
                    </a:lnTo>
                    <a:lnTo>
                      <a:pt x="1306" y="963"/>
                    </a:lnTo>
                    <a:lnTo>
                      <a:pt x="1306" y="961"/>
                    </a:lnTo>
                    <a:lnTo>
                      <a:pt x="1306" y="961"/>
                    </a:lnTo>
                    <a:lnTo>
                      <a:pt x="1304" y="957"/>
                    </a:lnTo>
                    <a:lnTo>
                      <a:pt x="1303" y="957"/>
                    </a:lnTo>
                    <a:lnTo>
                      <a:pt x="1303" y="957"/>
                    </a:lnTo>
                    <a:lnTo>
                      <a:pt x="1303" y="955"/>
                    </a:lnTo>
                    <a:lnTo>
                      <a:pt x="1303" y="955"/>
                    </a:lnTo>
                    <a:lnTo>
                      <a:pt x="1301" y="955"/>
                    </a:lnTo>
                    <a:lnTo>
                      <a:pt x="1299" y="955"/>
                    </a:lnTo>
                    <a:lnTo>
                      <a:pt x="1299" y="955"/>
                    </a:lnTo>
                    <a:lnTo>
                      <a:pt x="1297" y="955"/>
                    </a:lnTo>
                    <a:lnTo>
                      <a:pt x="1294" y="955"/>
                    </a:lnTo>
                    <a:lnTo>
                      <a:pt x="1294" y="955"/>
                    </a:lnTo>
                    <a:lnTo>
                      <a:pt x="1292" y="955"/>
                    </a:lnTo>
                    <a:lnTo>
                      <a:pt x="1292" y="955"/>
                    </a:lnTo>
                    <a:lnTo>
                      <a:pt x="1290" y="955"/>
                    </a:lnTo>
                    <a:lnTo>
                      <a:pt x="1290" y="957"/>
                    </a:lnTo>
                    <a:lnTo>
                      <a:pt x="1290" y="957"/>
                    </a:lnTo>
                    <a:lnTo>
                      <a:pt x="1288" y="957"/>
                    </a:lnTo>
                    <a:lnTo>
                      <a:pt x="1288" y="959"/>
                    </a:lnTo>
                    <a:lnTo>
                      <a:pt x="1286" y="959"/>
                    </a:lnTo>
                    <a:lnTo>
                      <a:pt x="1286" y="959"/>
                    </a:lnTo>
                    <a:lnTo>
                      <a:pt x="1286" y="961"/>
                    </a:lnTo>
                    <a:lnTo>
                      <a:pt x="1285" y="961"/>
                    </a:lnTo>
                    <a:lnTo>
                      <a:pt x="1283" y="961"/>
                    </a:lnTo>
                    <a:lnTo>
                      <a:pt x="1281" y="961"/>
                    </a:lnTo>
                    <a:lnTo>
                      <a:pt x="1279" y="961"/>
                    </a:lnTo>
                    <a:lnTo>
                      <a:pt x="1279" y="961"/>
                    </a:lnTo>
                    <a:lnTo>
                      <a:pt x="1277" y="959"/>
                    </a:lnTo>
                    <a:lnTo>
                      <a:pt x="1275" y="957"/>
                    </a:lnTo>
                    <a:lnTo>
                      <a:pt x="1274" y="957"/>
                    </a:lnTo>
                    <a:lnTo>
                      <a:pt x="1274" y="955"/>
                    </a:lnTo>
                    <a:lnTo>
                      <a:pt x="1274" y="955"/>
                    </a:lnTo>
                    <a:lnTo>
                      <a:pt x="1272" y="954"/>
                    </a:lnTo>
                    <a:lnTo>
                      <a:pt x="1272" y="954"/>
                    </a:lnTo>
                    <a:lnTo>
                      <a:pt x="1272" y="954"/>
                    </a:lnTo>
                    <a:lnTo>
                      <a:pt x="1272" y="954"/>
                    </a:lnTo>
                    <a:lnTo>
                      <a:pt x="1270" y="954"/>
                    </a:lnTo>
                    <a:lnTo>
                      <a:pt x="1270" y="954"/>
                    </a:lnTo>
                    <a:lnTo>
                      <a:pt x="1270" y="954"/>
                    </a:lnTo>
                    <a:lnTo>
                      <a:pt x="1268" y="954"/>
                    </a:lnTo>
                    <a:lnTo>
                      <a:pt x="1268" y="954"/>
                    </a:lnTo>
                    <a:lnTo>
                      <a:pt x="1266" y="954"/>
                    </a:lnTo>
                    <a:lnTo>
                      <a:pt x="1265" y="955"/>
                    </a:lnTo>
                    <a:lnTo>
                      <a:pt x="1263" y="957"/>
                    </a:lnTo>
                    <a:lnTo>
                      <a:pt x="1263" y="957"/>
                    </a:lnTo>
                    <a:lnTo>
                      <a:pt x="1263" y="957"/>
                    </a:lnTo>
                    <a:lnTo>
                      <a:pt x="1263" y="957"/>
                    </a:lnTo>
                    <a:lnTo>
                      <a:pt x="1263" y="959"/>
                    </a:lnTo>
                    <a:lnTo>
                      <a:pt x="1261" y="959"/>
                    </a:lnTo>
                    <a:lnTo>
                      <a:pt x="1261" y="959"/>
                    </a:lnTo>
                    <a:lnTo>
                      <a:pt x="1261" y="961"/>
                    </a:lnTo>
                    <a:lnTo>
                      <a:pt x="1259" y="961"/>
                    </a:lnTo>
                    <a:lnTo>
                      <a:pt x="1259" y="961"/>
                    </a:lnTo>
                    <a:lnTo>
                      <a:pt x="1259" y="961"/>
                    </a:lnTo>
                    <a:lnTo>
                      <a:pt x="1259" y="961"/>
                    </a:lnTo>
                    <a:lnTo>
                      <a:pt x="1257" y="961"/>
                    </a:lnTo>
                    <a:lnTo>
                      <a:pt x="1257" y="961"/>
                    </a:lnTo>
                    <a:lnTo>
                      <a:pt x="1257" y="961"/>
                    </a:lnTo>
                    <a:lnTo>
                      <a:pt x="1256" y="961"/>
                    </a:lnTo>
                    <a:lnTo>
                      <a:pt x="1256" y="961"/>
                    </a:lnTo>
                    <a:lnTo>
                      <a:pt x="1256" y="959"/>
                    </a:lnTo>
                    <a:lnTo>
                      <a:pt x="1254" y="959"/>
                    </a:lnTo>
                    <a:lnTo>
                      <a:pt x="1254" y="957"/>
                    </a:lnTo>
                    <a:lnTo>
                      <a:pt x="1254" y="957"/>
                    </a:lnTo>
                    <a:lnTo>
                      <a:pt x="1254" y="957"/>
                    </a:lnTo>
                    <a:lnTo>
                      <a:pt x="1254" y="957"/>
                    </a:lnTo>
                    <a:lnTo>
                      <a:pt x="1252" y="955"/>
                    </a:lnTo>
                    <a:lnTo>
                      <a:pt x="1252" y="955"/>
                    </a:lnTo>
                    <a:lnTo>
                      <a:pt x="1252" y="955"/>
                    </a:lnTo>
                    <a:lnTo>
                      <a:pt x="1252" y="955"/>
                    </a:lnTo>
                    <a:lnTo>
                      <a:pt x="1252" y="954"/>
                    </a:lnTo>
                    <a:lnTo>
                      <a:pt x="1252" y="954"/>
                    </a:lnTo>
                    <a:lnTo>
                      <a:pt x="1252" y="954"/>
                    </a:lnTo>
                    <a:lnTo>
                      <a:pt x="1252" y="954"/>
                    </a:lnTo>
                    <a:lnTo>
                      <a:pt x="1252" y="954"/>
                    </a:lnTo>
                    <a:lnTo>
                      <a:pt x="1252" y="954"/>
                    </a:lnTo>
                    <a:lnTo>
                      <a:pt x="1252" y="952"/>
                    </a:lnTo>
                    <a:lnTo>
                      <a:pt x="1250" y="952"/>
                    </a:lnTo>
                    <a:lnTo>
                      <a:pt x="1250" y="952"/>
                    </a:lnTo>
                    <a:lnTo>
                      <a:pt x="1250" y="952"/>
                    </a:lnTo>
                    <a:lnTo>
                      <a:pt x="1250" y="952"/>
                    </a:lnTo>
                    <a:lnTo>
                      <a:pt x="1248" y="952"/>
                    </a:lnTo>
                    <a:lnTo>
                      <a:pt x="1247" y="952"/>
                    </a:lnTo>
                    <a:lnTo>
                      <a:pt x="1247" y="952"/>
                    </a:lnTo>
                    <a:lnTo>
                      <a:pt x="1245" y="954"/>
                    </a:lnTo>
                    <a:lnTo>
                      <a:pt x="1245" y="954"/>
                    </a:lnTo>
                    <a:lnTo>
                      <a:pt x="1245" y="954"/>
                    </a:lnTo>
                    <a:lnTo>
                      <a:pt x="1243" y="954"/>
                    </a:lnTo>
                    <a:lnTo>
                      <a:pt x="1243" y="955"/>
                    </a:lnTo>
                    <a:lnTo>
                      <a:pt x="1241" y="955"/>
                    </a:lnTo>
                    <a:lnTo>
                      <a:pt x="1239" y="955"/>
                    </a:lnTo>
                    <a:lnTo>
                      <a:pt x="1237" y="955"/>
                    </a:lnTo>
                    <a:lnTo>
                      <a:pt x="1237" y="955"/>
                    </a:lnTo>
                    <a:lnTo>
                      <a:pt x="1236" y="955"/>
                    </a:lnTo>
                    <a:lnTo>
                      <a:pt x="1236" y="955"/>
                    </a:lnTo>
                    <a:lnTo>
                      <a:pt x="1236" y="955"/>
                    </a:lnTo>
                    <a:lnTo>
                      <a:pt x="1234" y="955"/>
                    </a:lnTo>
                    <a:lnTo>
                      <a:pt x="1234" y="955"/>
                    </a:lnTo>
                    <a:lnTo>
                      <a:pt x="1232" y="954"/>
                    </a:lnTo>
                    <a:lnTo>
                      <a:pt x="1232" y="954"/>
                    </a:lnTo>
                    <a:lnTo>
                      <a:pt x="1232" y="954"/>
                    </a:lnTo>
                    <a:lnTo>
                      <a:pt x="1230" y="954"/>
                    </a:lnTo>
                    <a:lnTo>
                      <a:pt x="1227" y="954"/>
                    </a:lnTo>
                    <a:lnTo>
                      <a:pt x="1227" y="954"/>
                    </a:lnTo>
                    <a:lnTo>
                      <a:pt x="1227" y="954"/>
                    </a:lnTo>
                    <a:lnTo>
                      <a:pt x="1223" y="954"/>
                    </a:lnTo>
                    <a:lnTo>
                      <a:pt x="1223" y="954"/>
                    </a:lnTo>
                    <a:lnTo>
                      <a:pt x="1219" y="954"/>
                    </a:lnTo>
                    <a:lnTo>
                      <a:pt x="1219" y="954"/>
                    </a:lnTo>
                    <a:lnTo>
                      <a:pt x="1218" y="954"/>
                    </a:lnTo>
                    <a:lnTo>
                      <a:pt x="1218" y="954"/>
                    </a:lnTo>
                    <a:lnTo>
                      <a:pt x="1218" y="954"/>
                    </a:lnTo>
                    <a:lnTo>
                      <a:pt x="1216" y="954"/>
                    </a:lnTo>
                    <a:lnTo>
                      <a:pt x="1216" y="954"/>
                    </a:lnTo>
                    <a:lnTo>
                      <a:pt x="1216" y="954"/>
                    </a:lnTo>
                    <a:lnTo>
                      <a:pt x="1216" y="954"/>
                    </a:lnTo>
                    <a:lnTo>
                      <a:pt x="1214" y="952"/>
                    </a:lnTo>
                    <a:lnTo>
                      <a:pt x="1214" y="952"/>
                    </a:lnTo>
                    <a:lnTo>
                      <a:pt x="1214" y="952"/>
                    </a:lnTo>
                    <a:lnTo>
                      <a:pt x="1214" y="952"/>
                    </a:lnTo>
                    <a:lnTo>
                      <a:pt x="1214" y="952"/>
                    </a:lnTo>
                    <a:lnTo>
                      <a:pt x="1212" y="952"/>
                    </a:lnTo>
                    <a:lnTo>
                      <a:pt x="1212" y="950"/>
                    </a:lnTo>
                    <a:lnTo>
                      <a:pt x="1212" y="950"/>
                    </a:lnTo>
                    <a:lnTo>
                      <a:pt x="1210" y="950"/>
                    </a:lnTo>
                    <a:lnTo>
                      <a:pt x="1210" y="950"/>
                    </a:lnTo>
                    <a:lnTo>
                      <a:pt x="1210" y="950"/>
                    </a:lnTo>
                    <a:lnTo>
                      <a:pt x="1210" y="948"/>
                    </a:lnTo>
                    <a:lnTo>
                      <a:pt x="1210" y="948"/>
                    </a:lnTo>
                    <a:lnTo>
                      <a:pt x="1210" y="948"/>
                    </a:lnTo>
                    <a:lnTo>
                      <a:pt x="1210" y="948"/>
                    </a:lnTo>
                    <a:lnTo>
                      <a:pt x="1210" y="948"/>
                    </a:lnTo>
                    <a:lnTo>
                      <a:pt x="1209" y="946"/>
                    </a:lnTo>
                    <a:lnTo>
                      <a:pt x="1209" y="946"/>
                    </a:lnTo>
                    <a:lnTo>
                      <a:pt x="1209" y="946"/>
                    </a:lnTo>
                    <a:lnTo>
                      <a:pt x="1209" y="946"/>
                    </a:lnTo>
                    <a:lnTo>
                      <a:pt x="1209" y="946"/>
                    </a:lnTo>
                    <a:lnTo>
                      <a:pt x="1209" y="946"/>
                    </a:lnTo>
                    <a:lnTo>
                      <a:pt x="1207" y="944"/>
                    </a:lnTo>
                    <a:lnTo>
                      <a:pt x="1207" y="944"/>
                    </a:lnTo>
                    <a:lnTo>
                      <a:pt x="1205" y="944"/>
                    </a:lnTo>
                    <a:lnTo>
                      <a:pt x="1205" y="944"/>
                    </a:lnTo>
                    <a:lnTo>
                      <a:pt x="1203" y="944"/>
                    </a:lnTo>
                    <a:lnTo>
                      <a:pt x="1201" y="944"/>
                    </a:lnTo>
                    <a:lnTo>
                      <a:pt x="1200" y="946"/>
                    </a:lnTo>
                    <a:lnTo>
                      <a:pt x="1200" y="946"/>
                    </a:lnTo>
                    <a:lnTo>
                      <a:pt x="1200" y="946"/>
                    </a:lnTo>
                    <a:lnTo>
                      <a:pt x="1200" y="946"/>
                    </a:lnTo>
                    <a:lnTo>
                      <a:pt x="1200" y="946"/>
                    </a:lnTo>
                    <a:lnTo>
                      <a:pt x="1200" y="946"/>
                    </a:lnTo>
                    <a:lnTo>
                      <a:pt x="1200" y="946"/>
                    </a:lnTo>
                    <a:lnTo>
                      <a:pt x="1198" y="948"/>
                    </a:lnTo>
                    <a:lnTo>
                      <a:pt x="1198" y="948"/>
                    </a:lnTo>
                    <a:lnTo>
                      <a:pt x="1196" y="948"/>
                    </a:lnTo>
                    <a:lnTo>
                      <a:pt x="1196" y="948"/>
                    </a:lnTo>
                    <a:lnTo>
                      <a:pt x="1194" y="948"/>
                    </a:lnTo>
                    <a:lnTo>
                      <a:pt x="1194" y="948"/>
                    </a:lnTo>
                    <a:lnTo>
                      <a:pt x="1194" y="948"/>
                    </a:lnTo>
                    <a:lnTo>
                      <a:pt x="1194" y="948"/>
                    </a:lnTo>
                    <a:lnTo>
                      <a:pt x="1194" y="948"/>
                    </a:lnTo>
                    <a:lnTo>
                      <a:pt x="1192" y="948"/>
                    </a:lnTo>
                    <a:lnTo>
                      <a:pt x="1192" y="948"/>
                    </a:lnTo>
                    <a:lnTo>
                      <a:pt x="1192" y="948"/>
                    </a:lnTo>
                    <a:lnTo>
                      <a:pt x="1192" y="946"/>
                    </a:lnTo>
                    <a:lnTo>
                      <a:pt x="1192" y="946"/>
                    </a:lnTo>
                    <a:lnTo>
                      <a:pt x="1192" y="946"/>
                    </a:lnTo>
                    <a:lnTo>
                      <a:pt x="1192" y="946"/>
                    </a:lnTo>
                    <a:lnTo>
                      <a:pt x="1192" y="946"/>
                    </a:lnTo>
                    <a:lnTo>
                      <a:pt x="1192" y="944"/>
                    </a:lnTo>
                    <a:lnTo>
                      <a:pt x="1192" y="944"/>
                    </a:lnTo>
                    <a:lnTo>
                      <a:pt x="1192" y="943"/>
                    </a:lnTo>
                    <a:lnTo>
                      <a:pt x="1192" y="943"/>
                    </a:lnTo>
                    <a:lnTo>
                      <a:pt x="1192" y="943"/>
                    </a:lnTo>
                    <a:lnTo>
                      <a:pt x="1192" y="941"/>
                    </a:lnTo>
                    <a:lnTo>
                      <a:pt x="1190" y="941"/>
                    </a:lnTo>
                    <a:lnTo>
                      <a:pt x="1190" y="941"/>
                    </a:lnTo>
                    <a:lnTo>
                      <a:pt x="1190" y="941"/>
                    </a:lnTo>
                    <a:lnTo>
                      <a:pt x="1190" y="939"/>
                    </a:lnTo>
                    <a:lnTo>
                      <a:pt x="1190" y="939"/>
                    </a:lnTo>
                    <a:lnTo>
                      <a:pt x="1190" y="939"/>
                    </a:lnTo>
                    <a:lnTo>
                      <a:pt x="1189" y="939"/>
                    </a:lnTo>
                    <a:lnTo>
                      <a:pt x="1189" y="939"/>
                    </a:lnTo>
                    <a:lnTo>
                      <a:pt x="1187" y="939"/>
                    </a:lnTo>
                    <a:lnTo>
                      <a:pt x="1185" y="939"/>
                    </a:lnTo>
                    <a:lnTo>
                      <a:pt x="1185" y="939"/>
                    </a:lnTo>
                    <a:lnTo>
                      <a:pt x="1185" y="941"/>
                    </a:lnTo>
                    <a:lnTo>
                      <a:pt x="1183" y="941"/>
                    </a:lnTo>
                    <a:lnTo>
                      <a:pt x="1183" y="941"/>
                    </a:lnTo>
                    <a:lnTo>
                      <a:pt x="1183" y="941"/>
                    </a:lnTo>
                    <a:lnTo>
                      <a:pt x="1183" y="941"/>
                    </a:lnTo>
                    <a:lnTo>
                      <a:pt x="1183" y="941"/>
                    </a:lnTo>
                    <a:lnTo>
                      <a:pt x="1183" y="943"/>
                    </a:lnTo>
                    <a:lnTo>
                      <a:pt x="1183" y="943"/>
                    </a:lnTo>
                    <a:lnTo>
                      <a:pt x="1181" y="944"/>
                    </a:lnTo>
                    <a:lnTo>
                      <a:pt x="1181" y="944"/>
                    </a:lnTo>
                    <a:lnTo>
                      <a:pt x="1181" y="944"/>
                    </a:lnTo>
                    <a:lnTo>
                      <a:pt x="1181" y="944"/>
                    </a:lnTo>
                    <a:lnTo>
                      <a:pt x="1180" y="946"/>
                    </a:lnTo>
                    <a:lnTo>
                      <a:pt x="1178" y="946"/>
                    </a:lnTo>
                    <a:lnTo>
                      <a:pt x="1178" y="948"/>
                    </a:lnTo>
                    <a:lnTo>
                      <a:pt x="1176" y="948"/>
                    </a:lnTo>
                    <a:lnTo>
                      <a:pt x="1176" y="948"/>
                    </a:lnTo>
                    <a:lnTo>
                      <a:pt x="1174" y="948"/>
                    </a:lnTo>
                    <a:lnTo>
                      <a:pt x="1174" y="948"/>
                    </a:lnTo>
                    <a:lnTo>
                      <a:pt x="1174" y="948"/>
                    </a:lnTo>
                    <a:lnTo>
                      <a:pt x="1174" y="948"/>
                    </a:lnTo>
                    <a:lnTo>
                      <a:pt x="1174" y="948"/>
                    </a:lnTo>
                    <a:lnTo>
                      <a:pt x="1174" y="946"/>
                    </a:lnTo>
                    <a:lnTo>
                      <a:pt x="1172" y="946"/>
                    </a:lnTo>
                    <a:lnTo>
                      <a:pt x="1172" y="946"/>
                    </a:lnTo>
                    <a:lnTo>
                      <a:pt x="1172" y="946"/>
                    </a:lnTo>
                    <a:lnTo>
                      <a:pt x="1172" y="946"/>
                    </a:lnTo>
                    <a:lnTo>
                      <a:pt x="1172" y="944"/>
                    </a:lnTo>
                    <a:lnTo>
                      <a:pt x="1174" y="944"/>
                    </a:lnTo>
                    <a:lnTo>
                      <a:pt x="1174" y="944"/>
                    </a:lnTo>
                    <a:lnTo>
                      <a:pt x="1174" y="943"/>
                    </a:lnTo>
                    <a:lnTo>
                      <a:pt x="1174" y="943"/>
                    </a:lnTo>
                    <a:lnTo>
                      <a:pt x="1176" y="943"/>
                    </a:lnTo>
                    <a:lnTo>
                      <a:pt x="1176" y="941"/>
                    </a:lnTo>
                    <a:lnTo>
                      <a:pt x="1176" y="941"/>
                    </a:lnTo>
                    <a:lnTo>
                      <a:pt x="1176" y="939"/>
                    </a:lnTo>
                    <a:lnTo>
                      <a:pt x="1174" y="939"/>
                    </a:lnTo>
                    <a:lnTo>
                      <a:pt x="1174" y="939"/>
                    </a:lnTo>
                    <a:lnTo>
                      <a:pt x="1174" y="939"/>
                    </a:lnTo>
                    <a:lnTo>
                      <a:pt x="1174" y="939"/>
                    </a:lnTo>
                    <a:lnTo>
                      <a:pt x="1174" y="939"/>
                    </a:lnTo>
                    <a:lnTo>
                      <a:pt x="1172" y="939"/>
                    </a:lnTo>
                    <a:lnTo>
                      <a:pt x="1172" y="939"/>
                    </a:lnTo>
                    <a:lnTo>
                      <a:pt x="1172" y="939"/>
                    </a:lnTo>
                    <a:lnTo>
                      <a:pt x="1172" y="939"/>
                    </a:lnTo>
                    <a:lnTo>
                      <a:pt x="1172" y="941"/>
                    </a:lnTo>
                    <a:lnTo>
                      <a:pt x="1172" y="941"/>
                    </a:lnTo>
                    <a:lnTo>
                      <a:pt x="1172" y="943"/>
                    </a:lnTo>
                    <a:lnTo>
                      <a:pt x="1171" y="943"/>
                    </a:lnTo>
                    <a:lnTo>
                      <a:pt x="1171" y="943"/>
                    </a:lnTo>
                    <a:lnTo>
                      <a:pt x="1169" y="943"/>
                    </a:lnTo>
                    <a:lnTo>
                      <a:pt x="1169" y="943"/>
                    </a:lnTo>
                    <a:lnTo>
                      <a:pt x="1169" y="943"/>
                    </a:lnTo>
                    <a:lnTo>
                      <a:pt x="1169" y="941"/>
                    </a:lnTo>
                    <a:lnTo>
                      <a:pt x="1169" y="941"/>
                    </a:lnTo>
                    <a:lnTo>
                      <a:pt x="1169" y="941"/>
                    </a:lnTo>
                    <a:lnTo>
                      <a:pt x="1169" y="941"/>
                    </a:lnTo>
                    <a:lnTo>
                      <a:pt x="1167" y="941"/>
                    </a:lnTo>
                    <a:lnTo>
                      <a:pt x="1167" y="939"/>
                    </a:lnTo>
                    <a:lnTo>
                      <a:pt x="1167" y="939"/>
                    </a:lnTo>
                    <a:lnTo>
                      <a:pt x="1167" y="939"/>
                    </a:lnTo>
                    <a:lnTo>
                      <a:pt x="1165" y="939"/>
                    </a:lnTo>
                    <a:lnTo>
                      <a:pt x="1165" y="939"/>
                    </a:lnTo>
                    <a:lnTo>
                      <a:pt x="1165" y="939"/>
                    </a:lnTo>
                    <a:lnTo>
                      <a:pt x="1165" y="939"/>
                    </a:lnTo>
                    <a:lnTo>
                      <a:pt x="1165" y="939"/>
                    </a:lnTo>
                    <a:lnTo>
                      <a:pt x="1163" y="939"/>
                    </a:lnTo>
                    <a:lnTo>
                      <a:pt x="1163" y="939"/>
                    </a:lnTo>
                    <a:lnTo>
                      <a:pt x="1163" y="939"/>
                    </a:lnTo>
                    <a:lnTo>
                      <a:pt x="1162" y="939"/>
                    </a:lnTo>
                    <a:lnTo>
                      <a:pt x="1162" y="939"/>
                    </a:lnTo>
                    <a:lnTo>
                      <a:pt x="1162" y="941"/>
                    </a:lnTo>
                    <a:lnTo>
                      <a:pt x="1162" y="941"/>
                    </a:lnTo>
                    <a:lnTo>
                      <a:pt x="1162" y="941"/>
                    </a:lnTo>
                    <a:lnTo>
                      <a:pt x="1162" y="941"/>
                    </a:lnTo>
                    <a:lnTo>
                      <a:pt x="1160" y="941"/>
                    </a:lnTo>
                    <a:lnTo>
                      <a:pt x="1160" y="941"/>
                    </a:lnTo>
                    <a:lnTo>
                      <a:pt x="1160" y="941"/>
                    </a:lnTo>
                    <a:lnTo>
                      <a:pt x="1158" y="941"/>
                    </a:lnTo>
                    <a:lnTo>
                      <a:pt x="1156" y="941"/>
                    </a:lnTo>
                    <a:lnTo>
                      <a:pt x="1156" y="941"/>
                    </a:lnTo>
                    <a:lnTo>
                      <a:pt x="1156" y="941"/>
                    </a:lnTo>
                    <a:lnTo>
                      <a:pt x="1156" y="941"/>
                    </a:lnTo>
                    <a:lnTo>
                      <a:pt x="1156" y="941"/>
                    </a:lnTo>
                    <a:lnTo>
                      <a:pt x="1156" y="939"/>
                    </a:lnTo>
                    <a:lnTo>
                      <a:pt x="1154" y="939"/>
                    </a:lnTo>
                    <a:lnTo>
                      <a:pt x="1154" y="939"/>
                    </a:lnTo>
                    <a:lnTo>
                      <a:pt x="1154" y="939"/>
                    </a:lnTo>
                    <a:lnTo>
                      <a:pt x="1154" y="939"/>
                    </a:lnTo>
                    <a:lnTo>
                      <a:pt x="1154" y="939"/>
                    </a:lnTo>
                    <a:lnTo>
                      <a:pt x="1154" y="939"/>
                    </a:lnTo>
                    <a:lnTo>
                      <a:pt x="1152" y="937"/>
                    </a:lnTo>
                    <a:lnTo>
                      <a:pt x="1152" y="937"/>
                    </a:lnTo>
                    <a:lnTo>
                      <a:pt x="1152" y="937"/>
                    </a:lnTo>
                    <a:lnTo>
                      <a:pt x="1151" y="935"/>
                    </a:lnTo>
                    <a:lnTo>
                      <a:pt x="1149" y="935"/>
                    </a:lnTo>
                    <a:lnTo>
                      <a:pt x="1149" y="935"/>
                    </a:lnTo>
                    <a:lnTo>
                      <a:pt x="1149" y="935"/>
                    </a:lnTo>
                    <a:lnTo>
                      <a:pt x="1149" y="935"/>
                    </a:lnTo>
                    <a:lnTo>
                      <a:pt x="1147" y="935"/>
                    </a:lnTo>
                    <a:lnTo>
                      <a:pt x="1147" y="935"/>
                    </a:lnTo>
                    <a:lnTo>
                      <a:pt x="1147" y="935"/>
                    </a:lnTo>
                    <a:lnTo>
                      <a:pt x="1145" y="935"/>
                    </a:lnTo>
                    <a:lnTo>
                      <a:pt x="1142" y="935"/>
                    </a:lnTo>
                    <a:lnTo>
                      <a:pt x="1140" y="935"/>
                    </a:lnTo>
                    <a:lnTo>
                      <a:pt x="1140" y="935"/>
                    </a:lnTo>
                    <a:lnTo>
                      <a:pt x="1140" y="935"/>
                    </a:lnTo>
                    <a:lnTo>
                      <a:pt x="1140" y="935"/>
                    </a:lnTo>
                    <a:lnTo>
                      <a:pt x="1140" y="935"/>
                    </a:lnTo>
                    <a:lnTo>
                      <a:pt x="1140" y="935"/>
                    </a:lnTo>
                    <a:lnTo>
                      <a:pt x="1140" y="935"/>
                    </a:lnTo>
                    <a:lnTo>
                      <a:pt x="1140" y="935"/>
                    </a:lnTo>
                    <a:lnTo>
                      <a:pt x="1140" y="935"/>
                    </a:lnTo>
                    <a:lnTo>
                      <a:pt x="1140" y="934"/>
                    </a:lnTo>
                    <a:lnTo>
                      <a:pt x="1140" y="934"/>
                    </a:lnTo>
                    <a:lnTo>
                      <a:pt x="1140" y="934"/>
                    </a:lnTo>
                    <a:lnTo>
                      <a:pt x="1140" y="934"/>
                    </a:lnTo>
                    <a:lnTo>
                      <a:pt x="1140" y="934"/>
                    </a:lnTo>
                    <a:lnTo>
                      <a:pt x="1140" y="934"/>
                    </a:lnTo>
                    <a:lnTo>
                      <a:pt x="1140" y="934"/>
                    </a:lnTo>
                    <a:lnTo>
                      <a:pt x="1142" y="934"/>
                    </a:lnTo>
                    <a:lnTo>
                      <a:pt x="1142" y="934"/>
                    </a:lnTo>
                    <a:lnTo>
                      <a:pt x="1142" y="932"/>
                    </a:lnTo>
                    <a:lnTo>
                      <a:pt x="1142" y="932"/>
                    </a:lnTo>
                    <a:lnTo>
                      <a:pt x="1143" y="932"/>
                    </a:lnTo>
                    <a:lnTo>
                      <a:pt x="1143" y="932"/>
                    </a:lnTo>
                    <a:lnTo>
                      <a:pt x="1149" y="928"/>
                    </a:lnTo>
                    <a:lnTo>
                      <a:pt x="1149" y="928"/>
                    </a:lnTo>
                    <a:lnTo>
                      <a:pt x="1149" y="926"/>
                    </a:lnTo>
                    <a:lnTo>
                      <a:pt x="1149" y="926"/>
                    </a:lnTo>
                    <a:lnTo>
                      <a:pt x="1151" y="926"/>
                    </a:lnTo>
                    <a:lnTo>
                      <a:pt x="1151" y="926"/>
                    </a:lnTo>
                    <a:lnTo>
                      <a:pt x="1151" y="926"/>
                    </a:lnTo>
                    <a:lnTo>
                      <a:pt x="1151" y="925"/>
                    </a:lnTo>
                    <a:lnTo>
                      <a:pt x="1151" y="925"/>
                    </a:lnTo>
                    <a:lnTo>
                      <a:pt x="1154" y="923"/>
                    </a:lnTo>
                    <a:lnTo>
                      <a:pt x="1154" y="923"/>
                    </a:lnTo>
                    <a:lnTo>
                      <a:pt x="1154" y="923"/>
                    </a:lnTo>
                    <a:lnTo>
                      <a:pt x="1154" y="921"/>
                    </a:lnTo>
                    <a:lnTo>
                      <a:pt x="1154" y="921"/>
                    </a:lnTo>
                    <a:lnTo>
                      <a:pt x="1154" y="921"/>
                    </a:lnTo>
                    <a:lnTo>
                      <a:pt x="1154" y="921"/>
                    </a:lnTo>
                    <a:lnTo>
                      <a:pt x="1154" y="919"/>
                    </a:lnTo>
                    <a:lnTo>
                      <a:pt x="1152" y="919"/>
                    </a:lnTo>
                    <a:lnTo>
                      <a:pt x="1151" y="919"/>
                    </a:lnTo>
                    <a:lnTo>
                      <a:pt x="1151" y="919"/>
                    </a:lnTo>
                    <a:lnTo>
                      <a:pt x="1149" y="921"/>
                    </a:lnTo>
                    <a:lnTo>
                      <a:pt x="1147" y="921"/>
                    </a:lnTo>
                    <a:lnTo>
                      <a:pt x="1147" y="921"/>
                    </a:lnTo>
                    <a:lnTo>
                      <a:pt x="1147" y="919"/>
                    </a:lnTo>
                    <a:lnTo>
                      <a:pt x="1145" y="919"/>
                    </a:lnTo>
                    <a:lnTo>
                      <a:pt x="1145" y="919"/>
                    </a:lnTo>
                    <a:lnTo>
                      <a:pt x="1145" y="919"/>
                    </a:lnTo>
                    <a:lnTo>
                      <a:pt x="1145" y="919"/>
                    </a:lnTo>
                    <a:lnTo>
                      <a:pt x="1145" y="917"/>
                    </a:lnTo>
                    <a:lnTo>
                      <a:pt x="1145" y="917"/>
                    </a:lnTo>
                    <a:lnTo>
                      <a:pt x="1143" y="917"/>
                    </a:lnTo>
                    <a:lnTo>
                      <a:pt x="1143" y="917"/>
                    </a:lnTo>
                    <a:lnTo>
                      <a:pt x="1143" y="917"/>
                    </a:lnTo>
                    <a:lnTo>
                      <a:pt x="1143" y="916"/>
                    </a:lnTo>
                    <a:lnTo>
                      <a:pt x="1143" y="916"/>
                    </a:lnTo>
                    <a:lnTo>
                      <a:pt x="1143" y="914"/>
                    </a:lnTo>
                    <a:lnTo>
                      <a:pt x="1143" y="914"/>
                    </a:lnTo>
                    <a:lnTo>
                      <a:pt x="1143" y="914"/>
                    </a:lnTo>
                    <a:lnTo>
                      <a:pt x="1143" y="914"/>
                    </a:lnTo>
                    <a:lnTo>
                      <a:pt x="1143" y="912"/>
                    </a:lnTo>
                    <a:lnTo>
                      <a:pt x="1143" y="912"/>
                    </a:lnTo>
                    <a:lnTo>
                      <a:pt x="1143" y="912"/>
                    </a:lnTo>
                    <a:lnTo>
                      <a:pt x="1142" y="912"/>
                    </a:lnTo>
                    <a:lnTo>
                      <a:pt x="1142" y="912"/>
                    </a:lnTo>
                    <a:lnTo>
                      <a:pt x="1142" y="912"/>
                    </a:lnTo>
                    <a:lnTo>
                      <a:pt x="1142" y="912"/>
                    </a:lnTo>
                    <a:lnTo>
                      <a:pt x="1140" y="910"/>
                    </a:lnTo>
                    <a:lnTo>
                      <a:pt x="1140" y="910"/>
                    </a:lnTo>
                    <a:lnTo>
                      <a:pt x="1140" y="910"/>
                    </a:lnTo>
                    <a:lnTo>
                      <a:pt x="1140" y="910"/>
                    </a:lnTo>
                    <a:lnTo>
                      <a:pt x="1138" y="910"/>
                    </a:lnTo>
                    <a:lnTo>
                      <a:pt x="1138" y="910"/>
                    </a:lnTo>
                    <a:lnTo>
                      <a:pt x="1136" y="910"/>
                    </a:lnTo>
                    <a:lnTo>
                      <a:pt x="1136" y="912"/>
                    </a:lnTo>
                    <a:lnTo>
                      <a:pt x="1136" y="912"/>
                    </a:lnTo>
                    <a:lnTo>
                      <a:pt x="1134" y="912"/>
                    </a:lnTo>
                    <a:lnTo>
                      <a:pt x="1134" y="912"/>
                    </a:lnTo>
                    <a:lnTo>
                      <a:pt x="1134" y="912"/>
                    </a:lnTo>
                    <a:lnTo>
                      <a:pt x="1131" y="912"/>
                    </a:lnTo>
                    <a:lnTo>
                      <a:pt x="1131" y="912"/>
                    </a:lnTo>
                    <a:lnTo>
                      <a:pt x="1129" y="910"/>
                    </a:lnTo>
                    <a:lnTo>
                      <a:pt x="1129" y="910"/>
                    </a:lnTo>
                    <a:lnTo>
                      <a:pt x="1129" y="908"/>
                    </a:lnTo>
                    <a:lnTo>
                      <a:pt x="1129" y="908"/>
                    </a:lnTo>
                    <a:lnTo>
                      <a:pt x="1129" y="908"/>
                    </a:lnTo>
                    <a:lnTo>
                      <a:pt x="1129" y="906"/>
                    </a:lnTo>
                    <a:lnTo>
                      <a:pt x="1129" y="906"/>
                    </a:lnTo>
                    <a:lnTo>
                      <a:pt x="1129" y="905"/>
                    </a:lnTo>
                    <a:lnTo>
                      <a:pt x="1129" y="905"/>
                    </a:lnTo>
                    <a:lnTo>
                      <a:pt x="1129" y="905"/>
                    </a:lnTo>
                    <a:lnTo>
                      <a:pt x="1129" y="905"/>
                    </a:lnTo>
                    <a:lnTo>
                      <a:pt x="1129" y="903"/>
                    </a:lnTo>
                    <a:lnTo>
                      <a:pt x="1127" y="903"/>
                    </a:lnTo>
                    <a:lnTo>
                      <a:pt x="1127" y="903"/>
                    </a:lnTo>
                    <a:lnTo>
                      <a:pt x="1125" y="903"/>
                    </a:lnTo>
                    <a:lnTo>
                      <a:pt x="1125" y="903"/>
                    </a:lnTo>
                    <a:lnTo>
                      <a:pt x="1124" y="903"/>
                    </a:lnTo>
                    <a:lnTo>
                      <a:pt x="1122" y="905"/>
                    </a:lnTo>
                    <a:lnTo>
                      <a:pt x="1120" y="905"/>
                    </a:lnTo>
                    <a:lnTo>
                      <a:pt x="1118" y="903"/>
                    </a:lnTo>
                    <a:lnTo>
                      <a:pt x="1118" y="903"/>
                    </a:lnTo>
                    <a:lnTo>
                      <a:pt x="1116" y="901"/>
                    </a:lnTo>
                    <a:lnTo>
                      <a:pt x="1116" y="899"/>
                    </a:lnTo>
                    <a:lnTo>
                      <a:pt x="1115" y="899"/>
                    </a:lnTo>
                    <a:lnTo>
                      <a:pt x="1115" y="899"/>
                    </a:lnTo>
                    <a:lnTo>
                      <a:pt x="1115" y="897"/>
                    </a:lnTo>
                    <a:lnTo>
                      <a:pt x="1115" y="896"/>
                    </a:lnTo>
                    <a:lnTo>
                      <a:pt x="1115" y="896"/>
                    </a:lnTo>
                    <a:lnTo>
                      <a:pt x="1115" y="894"/>
                    </a:lnTo>
                    <a:lnTo>
                      <a:pt x="1115" y="894"/>
                    </a:lnTo>
                    <a:lnTo>
                      <a:pt x="1115" y="894"/>
                    </a:lnTo>
                    <a:lnTo>
                      <a:pt x="1116" y="892"/>
                    </a:lnTo>
                    <a:lnTo>
                      <a:pt x="1116" y="892"/>
                    </a:lnTo>
                    <a:lnTo>
                      <a:pt x="1116" y="892"/>
                    </a:lnTo>
                    <a:lnTo>
                      <a:pt x="1116" y="892"/>
                    </a:lnTo>
                    <a:lnTo>
                      <a:pt x="1116" y="892"/>
                    </a:lnTo>
                    <a:lnTo>
                      <a:pt x="1116" y="890"/>
                    </a:lnTo>
                    <a:lnTo>
                      <a:pt x="1118" y="890"/>
                    </a:lnTo>
                    <a:lnTo>
                      <a:pt x="1118" y="890"/>
                    </a:lnTo>
                    <a:lnTo>
                      <a:pt x="1118" y="890"/>
                    </a:lnTo>
                    <a:lnTo>
                      <a:pt x="1118" y="888"/>
                    </a:lnTo>
                    <a:lnTo>
                      <a:pt x="1118" y="888"/>
                    </a:lnTo>
                    <a:lnTo>
                      <a:pt x="1118" y="888"/>
                    </a:lnTo>
                    <a:lnTo>
                      <a:pt x="1120" y="888"/>
                    </a:lnTo>
                    <a:lnTo>
                      <a:pt x="1120" y="888"/>
                    </a:lnTo>
                    <a:lnTo>
                      <a:pt x="1120" y="888"/>
                    </a:lnTo>
                    <a:lnTo>
                      <a:pt x="1120" y="888"/>
                    </a:lnTo>
                    <a:lnTo>
                      <a:pt x="1122" y="888"/>
                    </a:lnTo>
                    <a:lnTo>
                      <a:pt x="1122" y="888"/>
                    </a:lnTo>
                    <a:lnTo>
                      <a:pt x="1122" y="888"/>
                    </a:lnTo>
                    <a:lnTo>
                      <a:pt x="1122" y="888"/>
                    </a:lnTo>
                    <a:lnTo>
                      <a:pt x="1122" y="888"/>
                    </a:lnTo>
                    <a:lnTo>
                      <a:pt x="1124" y="888"/>
                    </a:lnTo>
                    <a:lnTo>
                      <a:pt x="1124" y="888"/>
                    </a:lnTo>
                    <a:lnTo>
                      <a:pt x="1125" y="888"/>
                    </a:lnTo>
                    <a:lnTo>
                      <a:pt x="1125" y="888"/>
                    </a:lnTo>
                    <a:lnTo>
                      <a:pt x="1127" y="888"/>
                    </a:lnTo>
                    <a:lnTo>
                      <a:pt x="1127" y="888"/>
                    </a:lnTo>
                    <a:lnTo>
                      <a:pt x="1129" y="888"/>
                    </a:lnTo>
                    <a:lnTo>
                      <a:pt x="1129" y="888"/>
                    </a:lnTo>
                    <a:lnTo>
                      <a:pt x="1131" y="887"/>
                    </a:lnTo>
                    <a:lnTo>
                      <a:pt x="1131" y="887"/>
                    </a:lnTo>
                    <a:lnTo>
                      <a:pt x="1131" y="885"/>
                    </a:lnTo>
                    <a:lnTo>
                      <a:pt x="1131" y="885"/>
                    </a:lnTo>
                    <a:lnTo>
                      <a:pt x="1131" y="885"/>
                    </a:lnTo>
                    <a:lnTo>
                      <a:pt x="1131" y="885"/>
                    </a:lnTo>
                    <a:lnTo>
                      <a:pt x="1131" y="885"/>
                    </a:lnTo>
                    <a:lnTo>
                      <a:pt x="1129" y="885"/>
                    </a:lnTo>
                    <a:lnTo>
                      <a:pt x="1129" y="885"/>
                    </a:lnTo>
                    <a:lnTo>
                      <a:pt x="1129" y="885"/>
                    </a:lnTo>
                    <a:lnTo>
                      <a:pt x="1127" y="885"/>
                    </a:lnTo>
                    <a:lnTo>
                      <a:pt x="1127" y="883"/>
                    </a:lnTo>
                    <a:lnTo>
                      <a:pt x="1127" y="883"/>
                    </a:lnTo>
                    <a:lnTo>
                      <a:pt x="1127" y="883"/>
                    </a:lnTo>
                    <a:lnTo>
                      <a:pt x="1125" y="883"/>
                    </a:lnTo>
                    <a:lnTo>
                      <a:pt x="1125" y="883"/>
                    </a:lnTo>
                    <a:lnTo>
                      <a:pt x="1125" y="883"/>
                    </a:lnTo>
                    <a:lnTo>
                      <a:pt x="1125" y="883"/>
                    </a:lnTo>
                    <a:lnTo>
                      <a:pt x="1124" y="883"/>
                    </a:lnTo>
                    <a:lnTo>
                      <a:pt x="1124" y="883"/>
                    </a:lnTo>
                    <a:lnTo>
                      <a:pt x="1124" y="883"/>
                    </a:lnTo>
                    <a:lnTo>
                      <a:pt x="1124" y="885"/>
                    </a:lnTo>
                    <a:lnTo>
                      <a:pt x="1124" y="885"/>
                    </a:lnTo>
                    <a:lnTo>
                      <a:pt x="1124" y="885"/>
                    </a:lnTo>
                    <a:lnTo>
                      <a:pt x="1122" y="885"/>
                    </a:lnTo>
                    <a:lnTo>
                      <a:pt x="1122" y="885"/>
                    </a:lnTo>
                    <a:lnTo>
                      <a:pt x="1122" y="883"/>
                    </a:lnTo>
                    <a:lnTo>
                      <a:pt x="1122" y="883"/>
                    </a:lnTo>
                    <a:lnTo>
                      <a:pt x="1122" y="883"/>
                    </a:lnTo>
                    <a:lnTo>
                      <a:pt x="1120" y="881"/>
                    </a:lnTo>
                    <a:lnTo>
                      <a:pt x="1120" y="881"/>
                    </a:lnTo>
                    <a:lnTo>
                      <a:pt x="1120" y="881"/>
                    </a:lnTo>
                    <a:lnTo>
                      <a:pt x="1120" y="879"/>
                    </a:lnTo>
                    <a:lnTo>
                      <a:pt x="1120" y="879"/>
                    </a:lnTo>
                    <a:lnTo>
                      <a:pt x="1120" y="879"/>
                    </a:lnTo>
                    <a:lnTo>
                      <a:pt x="1120" y="879"/>
                    </a:lnTo>
                    <a:lnTo>
                      <a:pt x="1122" y="879"/>
                    </a:lnTo>
                    <a:lnTo>
                      <a:pt x="1122" y="879"/>
                    </a:lnTo>
                    <a:lnTo>
                      <a:pt x="1122" y="878"/>
                    </a:lnTo>
                    <a:lnTo>
                      <a:pt x="1124" y="878"/>
                    </a:lnTo>
                    <a:lnTo>
                      <a:pt x="1124" y="878"/>
                    </a:lnTo>
                    <a:lnTo>
                      <a:pt x="1125" y="878"/>
                    </a:lnTo>
                    <a:lnTo>
                      <a:pt x="1125" y="878"/>
                    </a:lnTo>
                    <a:lnTo>
                      <a:pt x="1125" y="878"/>
                    </a:lnTo>
                    <a:lnTo>
                      <a:pt x="1125" y="876"/>
                    </a:lnTo>
                    <a:lnTo>
                      <a:pt x="1125" y="876"/>
                    </a:lnTo>
                    <a:lnTo>
                      <a:pt x="1125" y="876"/>
                    </a:lnTo>
                    <a:lnTo>
                      <a:pt x="1125" y="876"/>
                    </a:lnTo>
                    <a:lnTo>
                      <a:pt x="1125" y="876"/>
                    </a:lnTo>
                    <a:lnTo>
                      <a:pt x="1125" y="876"/>
                    </a:lnTo>
                    <a:lnTo>
                      <a:pt x="1125" y="876"/>
                    </a:lnTo>
                    <a:lnTo>
                      <a:pt x="1125" y="876"/>
                    </a:lnTo>
                    <a:lnTo>
                      <a:pt x="1124" y="876"/>
                    </a:lnTo>
                    <a:lnTo>
                      <a:pt x="1124" y="876"/>
                    </a:lnTo>
                    <a:lnTo>
                      <a:pt x="1124" y="876"/>
                    </a:lnTo>
                    <a:lnTo>
                      <a:pt x="1122" y="876"/>
                    </a:lnTo>
                    <a:lnTo>
                      <a:pt x="1122" y="876"/>
                    </a:lnTo>
                    <a:lnTo>
                      <a:pt x="1122" y="876"/>
                    </a:lnTo>
                    <a:lnTo>
                      <a:pt x="1120" y="876"/>
                    </a:lnTo>
                    <a:lnTo>
                      <a:pt x="1120" y="876"/>
                    </a:lnTo>
                    <a:lnTo>
                      <a:pt x="1118" y="876"/>
                    </a:lnTo>
                    <a:lnTo>
                      <a:pt x="1118" y="874"/>
                    </a:lnTo>
                    <a:lnTo>
                      <a:pt x="1118" y="874"/>
                    </a:lnTo>
                    <a:lnTo>
                      <a:pt x="1118" y="874"/>
                    </a:lnTo>
                    <a:lnTo>
                      <a:pt x="1116" y="872"/>
                    </a:lnTo>
                    <a:lnTo>
                      <a:pt x="1116" y="872"/>
                    </a:lnTo>
                    <a:lnTo>
                      <a:pt x="1118" y="872"/>
                    </a:lnTo>
                    <a:lnTo>
                      <a:pt x="1118" y="870"/>
                    </a:lnTo>
                    <a:lnTo>
                      <a:pt x="1118" y="870"/>
                    </a:lnTo>
                    <a:lnTo>
                      <a:pt x="1118" y="870"/>
                    </a:lnTo>
                    <a:lnTo>
                      <a:pt x="1118" y="869"/>
                    </a:lnTo>
                    <a:lnTo>
                      <a:pt x="1118" y="869"/>
                    </a:lnTo>
                    <a:lnTo>
                      <a:pt x="1116" y="869"/>
                    </a:lnTo>
                    <a:lnTo>
                      <a:pt x="1116" y="867"/>
                    </a:lnTo>
                    <a:lnTo>
                      <a:pt x="1115" y="867"/>
                    </a:lnTo>
                    <a:lnTo>
                      <a:pt x="1115" y="865"/>
                    </a:lnTo>
                    <a:lnTo>
                      <a:pt x="1113" y="865"/>
                    </a:lnTo>
                    <a:lnTo>
                      <a:pt x="1111" y="865"/>
                    </a:lnTo>
                    <a:lnTo>
                      <a:pt x="1109" y="863"/>
                    </a:lnTo>
                    <a:lnTo>
                      <a:pt x="1109" y="863"/>
                    </a:lnTo>
                    <a:lnTo>
                      <a:pt x="1109" y="863"/>
                    </a:lnTo>
                    <a:lnTo>
                      <a:pt x="1109" y="863"/>
                    </a:lnTo>
                    <a:lnTo>
                      <a:pt x="1109" y="863"/>
                    </a:lnTo>
                    <a:lnTo>
                      <a:pt x="1109" y="863"/>
                    </a:lnTo>
                    <a:lnTo>
                      <a:pt x="1109" y="861"/>
                    </a:lnTo>
                    <a:lnTo>
                      <a:pt x="1109" y="861"/>
                    </a:lnTo>
                    <a:lnTo>
                      <a:pt x="1111" y="861"/>
                    </a:lnTo>
                    <a:lnTo>
                      <a:pt x="1111" y="861"/>
                    </a:lnTo>
                    <a:lnTo>
                      <a:pt x="1111" y="861"/>
                    </a:lnTo>
                    <a:lnTo>
                      <a:pt x="1111" y="861"/>
                    </a:lnTo>
                    <a:lnTo>
                      <a:pt x="1111" y="861"/>
                    </a:lnTo>
                    <a:lnTo>
                      <a:pt x="1111" y="859"/>
                    </a:lnTo>
                    <a:lnTo>
                      <a:pt x="1111" y="859"/>
                    </a:lnTo>
                    <a:lnTo>
                      <a:pt x="1113" y="859"/>
                    </a:lnTo>
                    <a:lnTo>
                      <a:pt x="1113" y="859"/>
                    </a:lnTo>
                    <a:lnTo>
                      <a:pt x="1113" y="859"/>
                    </a:lnTo>
                    <a:lnTo>
                      <a:pt x="1113" y="859"/>
                    </a:lnTo>
                    <a:lnTo>
                      <a:pt x="1113" y="859"/>
                    </a:lnTo>
                    <a:lnTo>
                      <a:pt x="1113" y="858"/>
                    </a:lnTo>
                    <a:lnTo>
                      <a:pt x="1113" y="856"/>
                    </a:lnTo>
                    <a:lnTo>
                      <a:pt x="1113" y="856"/>
                    </a:lnTo>
                    <a:lnTo>
                      <a:pt x="1113" y="854"/>
                    </a:lnTo>
                    <a:lnTo>
                      <a:pt x="1111" y="854"/>
                    </a:lnTo>
                    <a:lnTo>
                      <a:pt x="1111" y="852"/>
                    </a:lnTo>
                    <a:lnTo>
                      <a:pt x="1111" y="852"/>
                    </a:lnTo>
                    <a:lnTo>
                      <a:pt x="1113" y="852"/>
                    </a:lnTo>
                    <a:lnTo>
                      <a:pt x="1113" y="850"/>
                    </a:lnTo>
                    <a:lnTo>
                      <a:pt x="1113" y="850"/>
                    </a:lnTo>
                    <a:lnTo>
                      <a:pt x="1113" y="849"/>
                    </a:lnTo>
                    <a:lnTo>
                      <a:pt x="1113" y="849"/>
                    </a:lnTo>
                    <a:lnTo>
                      <a:pt x="1111" y="845"/>
                    </a:lnTo>
                    <a:lnTo>
                      <a:pt x="1109" y="845"/>
                    </a:lnTo>
                    <a:lnTo>
                      <a:pt x="1109" y="845"/>
                    </a:lnTo>
                    <a:lnTo>
                      <a:pt x="1107" y="845"/>
                    </a:lnTo>
                    <a:lnTo>
                      <a:pt x="1105" y="845"/>
                    </a:lnTo>
                    <a:lnTo>
                      <a:pt x="1105" y="845"/>
                    </a:lnTo>
                    <a:lnTo>
                      <a:pt x="1104" y="845"/>
                    </a:lnTo>
                    <a:lnTo>
                      <a:pt x="1104" y="845"/>
                    </a:lnTo>
                    <a:lnTo>
                      <a:pt x="1104" y="843"/>
                    </a:lnTo>
                    <a:lnTo>
                      <a:pt x="1104" y="843"/>
                    </a:lnTo>
                    <a:lnTo>
                      <a:pt x="1104" y="843"/>
                    </a:lnTo>
                    <a:lnTo>
                      <a:pt x="1102" y="841"/>
                    </a:lnTo>
                    <a:lnTo>
                      <a:pt x="1102" y="841"/>
                    </a:lnTo>
                    <a:lnTo>
                      <a:pt x="1102" y="841"/>
                    </a:lnTo>
                    <a:lnTo>
                      <a:pt x="1100" y="841"/>
                    </a:lnTo>
                    <a:lnTo>
                      <a:pt x="1100" y="841"/>
                    </a:lnTo>
                    <a:lnTo>
                      <a:pt x="1100" y="841"/>
                    </a:lnTo>
                    <a:lnTo>
                      <a:pt x="1098" y="841"/>
                    </a:lnTo>
                    <a:lnTo>
                      <a:pt x="1098" y="841"/>
                    </a:lnTo>
                    <a:lnTo>
                      <a:pt x="1095" y="840"/>
                    </a:lnTo>
                    <a:lnTo>
                      <a:pt x="1095" y="840"/>
                    </a:lnTo>
                    <a:lnTo>
                      <a:pt x="1095" y="840"/>
                    </a:lnTo>
                    <a:lnTo>
                      <a:pt x="1093" y="840"/>
                    </a:lnTo>
                    <a:lnTo>
                      <a:pt x="1093" y="840"/>
                    </a:lnTo>
                    <a:lnTo>
                      <a:pt x="1093" y="840"/>
                    </a:lnTo>
                    <a:lnTo>
                      <a:pt x="1091" y="840"/>
                    </a:lnTo>
                    <a:lnTo>
                      <a:pt x="1091" y="840"/>
                    </a:lnTo>
                    <a:lnTo>
                      <a:pt x="1091" y="840"/>
                    </a:lnTo>
                    <a:lnTo>
                      <a:pt x="1091" y="838"/>
                    </a:lnTo>
                    <a:lnTo>
                      <a:pt x="1091" y="838"/>
                    </a:lnTo>
                    <a:lnTo>
                      <a:pt x="1091" y="838"/>
                    </a:lnTo>
                    <a:lnTo>
                      <a:pt x="1091" y="836"/>
                    </a:lnTo>
                    <a:lnTo>
                      <a:pt x="1091" y="836"/>
                    </a:lnTo>
                    <a:lnTo>
                      <a:pt x="1091" y="836"/>
                    </a:lnTo>
                    <a:lnTo>
                      <a:pt x="1093" y="834"/>
                    </a:lnTo>
                    <a:lnTo>
                      <a:pt x="1095" y="834"/>
                    </a:lnTo>
                    <a:lnTo>
                      <a:pt x="1096" y="832"/>
                    </a:lnTo>
                    <a:lnTo>
                      <a:pt x="1096" y="832"/>
                    </a:lnTo>
                    <a:lnTo>
                      <a:pt x="1098" y="832"/>
                    </a:lnTo>
                    <a:lnTo>
                      <a:pt x="1100" y="831"/>
                    </a:lnTo>
                    <a:lnTo>
                      <a:pt x="1100" y="829"/>
                    </a:lnTo>
                    <a:lnTo>
                      <a:pt x="1100" y="829"/>
                    </a:lnTo>
                    <a:lnTo>
                      <a:pt x="1100" y="827"/>
                    </a:lnTo>
                    <a:lnTo>
                      <a:pt x="1098" y="827"/>
                    </a:lnTo>
                    <a:lnTo>
                      <a:pt x="1098" y="827"/>
                    </a:lnTo>
                    <a:lnTo>
                      <a:pt x="1098" y="827"/>
                    </a:lnTo>
                    <a:lnTo>
                      <a:pt x="1096" y="827"/>
                    </a:lnTo>
                    <a:lnTo>
                      <a:pt x="1096" y="827"/>
                    </a:lnTo>
                    <a:lnTo>
                      <a:pt x="1096" y="827"/>
                    </a:lnTo>
                    <a:lnTo>
                      <a:pt x="1095" y="827"/>
                    </a:lnTo>
                    <a:lnTo>
                      <a:pt x="1095" y="827"/>
                    </a:lnTo>
                    <a:lnTo>
                      <a:pt x="1095" y="827"/>
                    </a:lnTo>
                    <a:lnTo>
                      <a:pt x="1095" y="829"/>
                    </a:lnTo>
                    <a:lnTo>
                      <a:pt x="1093" y="829"/>
                    </a:lnTo>
                    <a:lnTo>
                      <a:pt x="1093" y="829"/>
                    </a:lnTo>
                    <a:lnTo>
                      <a:pt x="1091" y="829"/>
                    </a:lnTo>
                    <a:lnTo>
                      <a:pt x="1089" y="829"/>
                    </a:lnTo>
                    <a:lnTo>
                      <a:pt x="1089" y="827"/>
                    </a:lnTo>
                    <a:lnTo>
                      <a:pt x="1089" y="827"/>
                    </a:lnTo>
                    <a:lnTo>
                      <a:pt x="1089" y="827"/>
                    </a:lnTo>
                    <a:lnTo>
                      <a:pt x="1089" y="827"/>
                    </a:lnTo>
                    <a:lnTo>
                      <a:pt x="1089" y="825"/>
                    </a:lnTo>
                    <a:lnTo>
                      <a:pt x="1091" y="825"/>
                    </a:lnTo>
                    <a:lnTo>
                      <a:pt x="1091" y="823"/>
                    </a:lnTo>
                    <a:lnTo>
                      <a:pt x="1093" y="823"/>
                    </a:lnTo>
                    <a:lnTo>
                      <a:pt x="1095" y="823"/>
                    </a:lnTo>
                    <a:lnTo>
                      <a:pt x="1095" y="821"/>
                    </a:lnTo>
                    <a:lnTo>
                      <a:pt x="1095" y="821"/>
                    </a:lnTo>
                    <a:lnTo>
                      <a:pt x="1095" y="821"/>
                    </a:lnTo>
                    <a:lnTo>
                      <a:pt x="1095" y="821"/>
                    </a:lnTo>
                    <a:lnTo>
                      <a:pt x="1095" y="820"/>
                    </a:lnTo>
                    <a:lnTo>
                      <a:pt x="1095" y="820"/>
                    </a:lnTo>
                    <a:lnTo>
                      <a:pt x="1095" y="820"/>
                    </a:lnTo>
                    <a:lnTo>
                      <a:pt x="1093" y="820"/>
                    </a:lnTo>
                    <a:lnTo>
                      <a:pt x="1093" y="820"/>
                    </a:lnTo>
                    <a:lnTo>
                      <a:pt x="1093" y="820"/>
                    </a:lnTo>
                    <a:lnTo>
                      <a:pt x="1091" y="820"/>
                    </a:lnTo>
                    <a:lnTo>
                      <a:pt x="1089" y="820"/>
                    </a:lnTo>
                    <a:lnTo>
                      <a:pt x="1087" y="820"/>
                    </a:lnTo>
                    <a:lnTo>
                      <a:pt x="1087" y="820"/>
                    </a:lnTo>
                    <a:lnTo>
                      <a:pt x="1086" y="820"/>
                    </a:lnTo>
                    <a:lnTo>
                      <a:pt x="1086" y="820"/>
                    </a:lnTo>
                    <a:lnTo>
                      <a:pt x="1086" y="820"/>
                    </a:lnTo>
                    <a:lnTo>
                      <a:pt x="1084" y="820"/>
                    </a:lnTo>
                    <a:lnTo>
                      <a:pt x="1084" y="820"/>
                    </a:lnTo>
                    <a:lnTo>
                      <a:pt x="1084" y="818"/>
                    </a:lnTo>
                    <a:lnTo>
                      <a:pt x="1082" y="818"/>
                    </a:lnTo>
                    <a:lnTo>
                      <a:pt x="1082" y="818"/>
                    </a:lnTo>
                    <a:lnTo>
                      <a:pt x="1082" y="816"/>
                    </a:lnTo>
                    <a:lnTo>
                      <a:pt x="1082" y="816"/>
                    </a:lnTo>
                    <a:lnTo>
                      <a:pt x="1082" y="816"/>
                    </a:lnTo>
                    <a:lnTo>
                      <a:pt x="1084" y="816"/>
                    </a:lnTo>
                    <a:lnTo>
                      <a:pt x="1084" y="816"/>
                    </a:lnTo>
                    <a:lnTo>
                      <a:pt x="1084" y="814"/>
                    </a:lnTo>
                    <a:lnTo>
                      <a:pt x="1086" y="814"/>
                    </a:lnTo>
                    <a:lnTo>
                      <a:pt x="1086" y="814"/>
                    </a:lnTo>
                    <a:lnTo>
                      <a:pt x="1086" y="812"/>
                    </a:lnTo>
                    <a:lnTo>
                      <a:pt x="1087" y="812"/>
                    </a:lnTo>
                    <a:lnTo>
                      <a:pt x="1087" y="812"/>
                    </a:lnTo>
                    <a:lnTo>
                      <a:pt x="1087" y="811"/>
                    </a:lnTo>
                    <a:lnTo>
                      <a:pt x="1087" y="811"/>
                    </a:lnTo>
                    <a:lnTo>
                      <a:pt x="1087" y="811"/>
                    </a:lnTo>
                    <a:lnTo>
                      <a:pt x="1086" y="809"/>
                    </a:lnTo>
                    <a:lnTo>
                      <a:pt x="1086" y="809"/>
                    </a:lnTo>
                    <a:lnTo>
                      <a:pt x="1086" y="809"/>
                    </a:lnTo>
                    <a:lnTo>
                      <a:pt x="1086" y="809"/>
                    </a:lnTo>
                    <a:lnTo>
                      <a:pt x="1086" y="807"/>
                    </a:lnTo>
                    <a:lnTo>
                      <a:pt x="1084" y="807"/>
                    </a:lnTo>
                    <a:lnTo>
                      <a:pt x="1084" y="807"/>
                    </a:lnTo>
                    <a:lnTo>
                      <a:pt x="1086" y="805"/>
                    </a:lnTo>
                    <a:lnTo>
                      <a:pt x="1086" y="805"/>
                    </a:lnTo>
                    <a:lnTo>
                      <a:pt x="1086" y="805"/>
                    </a:lnTo>
                    <a:lnTo>
                      <a:pt x="1086" y="805"/>
                    </a:lnTo>
                    <a:lnTo>
                      <a:pt x="1086" y="803"/>
                    </a:lnTo>
                    <a:lnTo>
                      <a:pt x="1086" y="803"/>
                    </a:lnTo>
                    <a:lnTo>
                      <a:pt x="1087" y="803"/>
                    </a:lnTo>
                    <a:lnTo>
                      <a:pt x="1087" y="802"/>
                    </a:lnTo>
                    <a:lnTo>
                      <a:pt x="1087" y="802"/>
                    </a:lnTo>
                    <a:lnTo>
                      <a:pt x="1087" y="800"/>
                    </a:lnTo>
                    <a:lnTo>
                      <a:pt x="1087" y="800"/>
                    </a:lnTo>
                    <a:lnTo>
                      <a:pt x="1087" y="800"/>
                    </a:lnTo>
                    <a:lnTo>
                      <a:pt x="1087" y="798"/>
                    </a:lnTo>
                    <a:lnTo>
                      <a:pt x="1087" y="798"/>
                    </a:lnTo>
                    <a:lnTo>
                      <a:pt x="1087" y="798"/>
                    </a:lnTo>
                    <a:lnTo>
                      <a:pt x="1087" y="798"/>
                    </a:lnTo>
                    <a:lnTo>
                      <a:pt x="1087" y="796"/>
                    </a:lnTo>
                    <a:lnTo>
                      <a:pt x="1086" y="796"/>
                    </a:lnTo>
                    <a:lnTo>
                      <a:pt x="1086" y="796"/>
                    </a:lnTo>
                    <a:lnTo>
                      <a:pt x="1086" y="796"/>
                    </a:lnTo>
                    <a:lnTo>
                      <a:pt x="1084" y="796"/>
                    </a:lnTo>
                    <a:lnTo>
                      <a:pt x="1084" y="794"/>
                    </a:lnTo>
                    <a:lnTo>
                      <a:pt x="1082" y="794"/>
                    </a:lnTo>
                    <a:lnTo>
                      <a:pt x="1082" y="794"/>
                    </a:lnTo>
                    <a:lnTo>
                      <a:pt x="1082" y="794"/>
                    </a:lnTo>
                    <a:lnTo>
                      <a:pt x="1082" y="794"/>
                    </a:lnTo>
                    <a:lnTo>
                      <a:pt x="1082" y="794"/>
                    </a:lnTo>
                    <a:lnTo>
                      <a:pt x="1082" y="794"/>
                    </a:lnTo>
                    <a:lnTo>
                      <a:pt x="1082" y="793"/>
                    </a:lnTo>
                    <a:lnTo>
                      <a:pt x="1082" y="793"/>
                    </a:lnTo>
                    <a:lnTo>
                      <a:pt x="1082" y="793"/>
                    </a:lnTo>
                    <a:lnTo>
                      <a:pt x="1082" y="793"/>
                    </a:lnTo>
                    <a:lnTo>
                      <a:pt x="1084" y="793"/>
                    </a:lnTo>
                    <a:lnTo>
                      <a:pt x="1084" y="793"/>
                    </a:lnTo>
                    <a:lnTo>
                      <a:pt x="1084" y="793"/>
                    </a:lnTo>
                    <a:lnTo>
                      <a:pt x="1084" y="793"/>
                    </a:lnTo>
                    <a:lnTo>
                      <a:pt x="1086" y="793"/>
                    </a:lnTo>
                    <a:lnTo>
                      <a:pt x="1086" y="793"/>
                    </a:lnTo>
                    <a:lnTo>
                      <a:pt x="1086" y="794"/>
                    </a:lnTo>
                    <a:lnTo>
                      <a:pt x="1086" y="794"/>
                    </a:lnTo>
                    <a:lnTo>
                      <a:pt x="1087" y="794"/>
                    </a:lnTo>
                    <a:lnTo>
                      <a:pt x="1087" y="794"/>
                    </a:lnTo>
                    <a:lnTo>
                      <a:pt x="1087" y="794"/>
                    </a:lnTo>
                    <a:lnTo>
                      <a:pt x="1087" y="794"/>
                    </a:lnTo>
                    <a:lnTo>
                      <a:pt x="1089" y="794"/>
                    </a:lnTo>
                    <a:lnTo>
                      <a:pt x="1089" y="794"/>
                    </a:lnTo>
                    <a:lnTo>
                      <a:pt x="1089" y="794"/>
                    </a:lnTo>
                    <a:lnTo>
                      <a:pt x="1089" y="793"/>
                    </a:lnTo>
                    <a:lnTo>
                      <a:pt x="1089" y="793"/>
                    </a:lnTo>
                    <a:lnTo>
                      <a:pt x="1089" y="793"/>
                    </a:lnTo>
                    <a:lnTo>
                      <a:pt x="1089" y="793"/>
                    </a:lnTo>
                    <a:lnTo>
                      <a:pt x="1089" y="793"/>
                    </a:lnTo>
                    <a:lnTo>
                      <a:pt x="1089" y="793"/>
                    </a:lnTo>
                    <a:lnTo>
                      <a:pt x="1089" y="793"/>
                    </a:lnTo>
                    <a:lnTo>
                      <a:pt x="1091" y="793"/>
                    </a:lnTo>
                    <a:lnTo>
                      <a:pt x="1091" y="791"/>
                    </a:lnTo>
                    <a:lnTo>
                      <a:pt x="1091" y="791"/>
                    </a:lnTo>
                    <a:lnTo>
                      <a:pt x="1089" y="789"/>
                    </a:lnTo>
                    <a:lnTo>
                      <a:pt x="1089" y="789"/>
                    </a:lnTo>
                    <a:lnTo>
                      <a:pt x="1087" y="789"/>
                    </a:lnTo>
                    <a:lnTo>
                      <a:pt x="1087" y="787"/>
                    </a:lnTo>
                    <a:lnTo>
                      <a:pt x="1087" y="787"/>
                    </a:lnTo>
                    <a:lnTo>
                      <a:pt x="1087" y="785"/>
                    </a:lnTo>
                    <a:lnTo>
                      <a:pt x="1087" y="785"/>
                    </a:lnTo>
                    <a:lnTo>
                      <a:pt x="1086" y="783"/>
                    </a:lnTo>
                    <a:lnTo>
                      <a:pt x="1086" y="783"/>
                    </a:lnTo>
                    <a:lnTo>
                      <a:pt x="1086" y="783"/>
                    </a:lnTo>
                    <a:lnTo>
                      <a:pt x="1084" y="782"/>
                    </a:lnTo>
                    <a:lnTo>
                      <a:pt x="1084" y="782"/>
                    </a:lnTo>
                    <a:lnTo>
                      <a:pt x="1084" y="782"/>
                    </a:lnTo>
                    <a:lnTo>
                      <a:pt x="1084" y="782"/>
                    </a:lnTo>
                    <a:lnTo>
                      <a:pt x="1082" y="782"/>
                    </a:lnTo>
                    <a:lnTo>
                      <a:pt x="1082" y="782"/>
                    </a:lnTo>
                    <a:lnTo>
                      <a:pt x="1082" y="782"/>
                    </a:lnTo>
                    <a:lnTo>
                      <a:pt x="1082" y="782"/>
                    </a:lnTo>
                    <a:lnTo>
                      <a:pt x="1080" y="782"/>
                    </a:lnTo>
                    <a:lnTo>
                      <a:pt x="1080" y="782"/>
                    </a:lnTo>
                    <a:lnTo>
                      <a:pt x="1080" y="782"/>
                    </a:lnTo>
                    <a:lnTo>
                      <a:pt x="1080" y="782"/>
                    </a:lnTo>
                    <a:lnTo>
                      <a:pt x="1080" y="782"/>
                    </a:lnTo>
                    <a:lnTo>
                      <a:pt x="1080" y="782"/>
                    </a:lnTo>
                    <a:lnTo>
                      <a:pt x="1080" y="782"/>
                    </a:lnTo>
                    <a:lnTo>
                      <a:pt x="1080" y="782"/>
                    </a:lnTo>
                    <a:lnTo>
                      <a:pt x="1078" y="782"/>
                    </a:lnTo>
                    <a:lnTo>
                      <a:pt x="1078" y="782"/>
                    </a:lnTo>
                    <a:lnTo>
                      <a:pt x="1078" y="782"/>
                    </a:lnTo>
                    <a:lnTo>
                      <a:pt x="1078" y="782"/>
                    </a:lnTo>
                    <a:lnTo>
                      <a:pt x="1078" y="782"/>
                    </a:lnTo>
                    <a:lnTo>
                      <a:pt x="1078" y="782"/>
                    </a:lnTo>
                    <a:lnTo>
                      <a:pt x="1078" y="780"/>
                    </a:lnTo>
                    <a:lnTo>
                      <a:pt x="1078" y="780"/>
                    </a:lnTo>
                    <a:lnTo>
                      <a:pt x="1078" y="780"/>
                    </a:lnTo>
                    <a:lnTo>
                      <a:pt x="1078" y="780"/>
                    </a:lnTo>
                    <a:lnTo>
                      <a:pt x="1078" y="778"/>
                    </a:lnTo>
                    <a:lnTo>
                      <a:pt x="1078" y="778"/>
                    </a:lnTo>
                    <a:lnTo>
                      <a:pt x="1078" y="778"/>
                    </a:lnTo>
                    <a:lnTo>
                      <a:pt x="1078" y="778"/>
                    </a:lnTo>
                    <a:lnTo>
                      <a:pt x="1078" y="776"/>
                    </a:lnTo>
                    <a:lnTo>
                      <a:pt x="1078" y="776"/>
                    </a:lnTo>
                    <a:lnTo>
                      <a:pt x="1078" y="776"/>
                    </a:lnTo>
                    <a:lnTo>
                      <a:pt x="1078" y="776"/>
                    </a:lnTo>
                    <a:lnTo>
                      <a:pt x="1080" y="776"/>
                    </a:lnTo>
                    <a:lnTo>
                      <a:pt x="1080" y="776"/>
                    </a:lnTo>
                    <a:lnTo>
                      <a:pt x="1080" y="776"/>
                    </a:lnTo>
                    <a:lnTo>
                      <a:pt x="1082" y="778"/>
                    </a:lnTo>
                    <a:lnTo>
                      <a:pt x="1084" y="778"/>
                    </a:lnTo>
                    <a:lnTo>
                      <a:pt x="1084" y="778"/>
                    </a:lnTo>
                    <a:lnTo>
                      <a:pt x="1084" y="778"/>
                    </a:lnTo>
                    <a:lnTo>
                      <a:pt x="1084" y="778"/>
                    </a:lnTo>
                    <a:lnTo>
                      <a:pt x="1084" y="778"/>
                    </a:lnTo>
                    <a:lnTo>
                      <a:pt x="1084" y="778"/>
                    </a:lnTo>
                    <a:lnTo>
                      <a:pt x="1084" y="778"/>
                    </a:lnTo>
                    <a:lnTo>
                      <a:pt x="1084" y="776"/>
                    </a:lnTo>
                    <a:lnTo>
                      <a:pt x="1084" y="776"/>
                    </a:lnTo>
                    <a:lnTo>
                      <a:pt x="1084" y="774"/>
                    </a:lnTo>
                    <a:lnTo>
                      <a:pt x="1084" y="774"/>
                    </a:lnTo>
                    <a:lnTo>
                      <a:pt x="1084" y="774"/>
                    </a:lnTo>
                    <a:lnTo>
                      <a:pt x="1084" y="773"/>
                    </a:lnTo>
                    <a:lnTo>
                      <a:pt x="1084" y="773"/>
                    </a:lnTo>
                    <a:lnTo>
                      <a:pt x="1084" y="773"/>
                    </a:lnTo>
                    <a:lnTo>
                      <a:pt x="1084" y="773"/>
                    </a:lnTo>
                    <a:lnTo>
                      <a:pt x="1084" y="773"/>
                    </a:lnTo>
                    <a:lnTo>
                      <a:pt x="1084" y="771"/>
                    </a:lnTo>
                    <a:lnTo>
                      <a:pt x="1084" y="771"/>
                    </a:lnTo>
                    <a:lnTo>
                      <a:pt x="1084" y="771"/>
                    </a:lnTo>
                    <a:lnTo>
                      <a:pt x="1084" y="771"/>
                    </a:lnTo>
                    <a:lnTo>
                      <a:pt x="1084" y="769"/>
                    </a:lnTo>
                    <a:lnTo>
                      <a:pt x="1084" y="769"/>
                    </a:lnTo>
                    <a:lnTo>
                      <a:pt x="1086" y="769"/>
                    </a:lnTo>
                    <a:lnTo>
                      <a:pt x="1086" y="769"/>
                    </a:lnTo>
                    <a:lnTo>
                      <a:pt x="1086" y="769"/>
                    </a:lnTo>
                    <a:lnTo>
                      <a:pt x="1086" y="769"/>
                    </a:lnTo>
                    <a:lnTo>
                      <a:pt x="1086" y="767"/>
                    </a:lnTo>
                    <a:lnTo>
                      <a:pt x="1086" y="767"/>
                    </a:lnTo>
                    <a:lnTo>
                      <a:pt x="1086" y="767"/>
                    </a:lnTo>
                    <a:lnTo>
                      <a:pt x="1086" y="767"/>
                    </a:lnTo>
                    <a:lnTo>
                      <a:pt x="1084" y="767"/>
                    </a:lnTo>
                    <a:lnTo>
                      <a:pt x="1082" y="765"/>
                    </a:lnTo>
                    <a:lnTo>
                      <a:pt x="1082" y="765"/>
                    </a:lnTo>
                    <a:lnTo>
                      <a:pt x="1082" y="765"/>
                    </a:lnTo>
                    <a:lnTo>
                      <a:pt x="1080" y="765"/>
                    </a:lnTo>
                    <a:lnTo>
                      <a:pt x="1080" y="765"/>
                    </a:lnTo>
                    <a:lnTo>
                      <a:pt x="1078" y="765"/>
                    </a:lnTo>
                    <a:lnTo>
                      <a:pt x="1078" y="767"/>
                    </a:lnTo>
                    <a:lnTo>
                      <a:pt x="1078" y="767"/>
                    </a:lnTo>
                    <a:lnTo>
                      <a:pt x="1077" y="767"/>
                    </a:lnTo>
                    <a:lnTo>
                      <a:pt x="1077" y="769"/>
                    </a:lnTo>
                    <a:lnTo>
                      <a:pt x="1077" y="769"/>
                    </a:lnTo>
                    <a:lnTo>
                      <a:pt x="1077" y="769"/>
                    </a:lnTo>
                    <a:lnTo>
                      <a:pt x="1075" y="769"/>
                    </a:lnTo>
                    <a:lnTo>
                      <a:pt x="1075" y="771"/>
                    </a:lnTo>
                    <a:lnTo>
                      <a:pt x="1075" y="769"/>
                    </a:lnTo>
                    <a:lnTo>
                      <a:pt x="1075" y="769"/>
                    </a:lnTo>
                    <a:lnTo>
                      <a:pt x="1075" y="769"/>
                    </a:lnTo>
                    <a:lnTo>
                      <a:pt x="1073" y="769"/>
                    </a:lnTo>
                    <a:lnTo>
                      <a:pt x="1073" y="769"/>
                    </a:lnTo>
                    <a:lnTo>
                      <a:pt x="1073" y="769"/>
                    </a:lnTo>
                    <a:lnTo>
                      <a:pt x="1075" y="767"/>
                    </a:lnTo>
                    <a:lnTo>
                      <a:pt x="1075" y="767"/>
                    </a:lnTo>
                    <a:lnTo>
                      <a:pt x="1075" y="767"/>
                    </a:lnTo>
                    <a:lnTo>
                      <a:pt x="1075" y="767"/>
                    </a:lnTo>
                    <a:lnTo>
                      <a:pt x="1075" y="767"/>
                    </a:lnTo>
                    <a:lnTo>
                      <a:pt x="1075" y="765"/>
                    </a:lnTo>
                    <a:lnTo>
                      <a:pt x="1075" y="765"/>
                    </a:lnTo>
                    <a:lnTo>
                      <a:pt x="1075" y="765"/>
                    </a:lnTo>
                    <a:lnTo>
                      <a:pt x="1075" y="765"/>
                    </a:lnTo>
                    <a:lnTo>
                      <a:pt x="1077" y="765"/>
                    </a:lnTo>
                    <a:lnTo>
                      <a:pt x="1077" y="765"/>
                    </a:lnTo>
                    <a:lnTo>
                      <a:pt x="1077" y="764"/>
                    </a:lnTo>
                    <a:lnTo>
                      <a:pt x="1077" y="764"/>
                    </a:lnTo>
                    <a:lnTo>
                      <a:pt x="1077" y="764"/>
                    </a:lnTo>
                    <a:lnTo>
                      <a:pt x="1077" y="762"/>
                    </a:lnTo>
                    <a:lnTo>
                      <a:pt x="1077" y="762"/>
                    </a:lnTo>
                    <a:lnTo>
                      <a:pt x="1077" y="762"/>
                    </a:lnTo>
                    <a:lnTo>
                      <a:pt x="1077" y="762"/>
                    </a:lnTo>
                    <a:lnTo>
                      <a:pt x="1077" y="762"/>
                    </a:lnTo>
                    <a:lnTo>
                      <a:pt x="1077" y="762"/>
                    </a:lnTo>
                    <a:lnTo>
                      <a:pt x="1077" y="762"/>
                    </a:lnTo>
                    <a:lnTo>
                      <a:pt x="1077" y="762"/>
                    </a:lnTo>
                    <a:lnTo>
                      <a:pt x="1077" y="762"/>
                    </a:lnTo>
                    <a:lnTo>
                      <a:pt x="1075" y="762"/>
                    </a:lnTo>
                    <a:lnTo>
                      <a:pt x="1075" y="760"/>
                    </a:lnTo>
                    <a:lnTo>
                      <a:pt x="1075" y="760"/>
                    </a:lnTo>
                    <a:lnTo>
                      <a:pt x="1075" y="760"/>
                    </a:lnTo>
                    <a:lnTo>
                      <a:pt x="1075" y="760"/>
                    </a:lnTo>
                    <a:lnTo>
                      <a:pt x="1073" y="760"/>
                    </a:lnTo>
                    <a:lnTo>
                      <a:pt x="1073" y="760"/>
                    </a:lnTo>
                    <a:lnTo>
                      <a:pt x="1073" y="760"/>
                    </a:lnTo>
                    <a:lnTo>
                      <a:pt x="1071" y="762"/>
                    </a:lnTo>
                    <a:lnTo>
                      <a:pt x="1071" y="762"/>
                    </a:lnTo>
                    <a:lnTo>
                      <a:pt x="1071" y="762"/>
                    </a:lnTo>
                    <a:lnTo>
                      <a:pt x="1069" y="762"/>
                    </a:lnTo>
                    <a:lnTo>
                      <a:pt x="1069" y="762"/>
                    </a:lnTo>
                    <a:lnTo>
                      <a:pt x="1069" y="762"/>
                    </a:lnTo>
                    <a:lnTo>
                      <a:pt x="1067" y="762"/>
                    </a:lnTo>
                    <a:lnTo>
                      <a:pt x="1067" y="762"/>
                    </a:lnTo>
                    <a:lnTo>
                      <a:pt x="1067" y="762"/>
                    </a:lnTo>
                    <a:lnTo>
                      <a:pt x="1066" y="762"/>
                    </a:lnTo>
                    <a:lnTo>
                      <a:pt x="1066" y="764"/>
                    </a:lnTo>
                    <a:lnTo>
                      <a:pt x="1066" y="764"/>
                    </a:lnTo>
                    <a:lnTo>
                      <a:pt x="1064" y="764"/>
                    </a:lnTo>
                    <a:lnTo>
                      <a:pt x="1064" y="762"/>
                    </a:lnTo>
                    <a:lnTo>
                      <a:pt x="1064" y="762"/>
                    </a:lnTo>
                    <a:lnTo>
                      <a:pt x="1064" y="762"/>
                    </a:lnTo>
                    <a:lnTo>
                      <a:pt x="1064" y="762"/>
                    </a:lnTo>
                    <a:lnTo>
                      <a:pt x="1064" y="762"/>
                    </a:lnTo>
                    <a:lnTo>
                      <a:pt x="1064" y="762"/>
                    </a:lnTo>
                    <a:lnTo>
                      <a:pt x="1064" y="760"/>
                    </a:lnTo>
                    <a:lnTo>
                      <a:pt x="1064" y="760"/>
                    </a:lnTo>
                    <a:lnTo>
                      <a:pt x="1064" y="760"/>
                    </a:lnTo>
                    <a:lnTo>
                      <a:pt x="1064" y="760"/>
                    </a:lnTo>
                    <a:lnTo>
                      <a:pt x="1066" y="760"/>
                    </a:lnTo>
                    <a:lnTo>
                      <a:pt x="1066" y="760"/>
                    </a:lnTo>
                    <a:lnTo>
                      <a:pt x="1066" y="760"/>
                    </a:lnTo>
                    <a:lnTo>
                      <a:pt x="1066" y="760"/>
                    </a:lnTo>
                    <a:lnTo>
                      <a:pt x="1066" y="760"/>
                    </a:lnTo>
                    <a:lnTo>
                      <a:pt x="1067" y="760"/>
                    </a:lnTo>
                    <a:lnTo>
                      <a:pt x="1067" y="760"/>
                    </a:lnTo>
                    <a:lnTo>
                      <a:pt x="1067" y="760"/>
                    </a:lnTo>
                    <a:lnTo>
                      <a:pt x="1067" y="760"/>
                    </a:lnTo>
                    <a:lnTo>
                      <a:pt x="1069" y="758"/>
                    </a:lnTo>
                    <a:lnTo>
                      <a:pt x="1069" y="758"/>
                    </a:lnTo>
                    <a:lnTo>
                      <a:pt x="1069" y="758"/>
                    </a:lnTo>
                    <a:lnTo>
                      <a:pt x="1069" y="758"/>
                    </a:lnTo>
                    <a:lnTo>
                      <a:pt x="1069" y="758"/>
                    </a:lnTo>
                    <a:lnTo>
                      <a:pt x="1067" y="758"/>
                    </a:lnTo>
                    <a:lnTo>
                      <a:pt x="1067" y="758"/>
                    </a:lnTo>
                    <a:lnTo>
                      <a:pt x="1067" y="756"/>
                    </a:lnTo>
                    <a:lnTo>
                      <a:pt x="1067" y="756"/>
                    </a:lnTo>
                    <a:lnTo>
                      <a:pt x="1067" y="756"/>
                    </a:lnTo>
                    <a:lnTo>
                      <a:pt x="1067" y="756"/>
                    </a:lnTo>
                    <a:lnTo>
                      <a:pt x="1067" y="756"/>
                    </a:lnTo>
                    <a:lnTo>
                      <a:pt x="1066" y="756"/>
                    </a:lnTo>
                    <a:lnTo>
                      <a:pt x="1066" y="756"/>
                    </a:lnTo>
                    <a:lnTo>
                      <a:pt x="1066" y="756"/>
                    </a:lnTo>
                    <a:lnTo>
                      <a:pt x="1066" y="758"/>
                    </a:lnTo>
                    <a:lnTo>
                      <a:pt x="1066" y="758"/>
                    </a:lnTo>
                    <a:lnTo>
                      <a:pt x="1066" y="758"/>
                    </a:lnTo>
                    <a:lnTo>
                      <a:pt x="1066" y="756"/>
                    </a:lnTo>
                    <a:lnTo>
                      <a:pt x="1064" y="756"/>
                    </a:lnTo>
                    <a:lnTo>
                      <a:pt x="1064" y="756"/>
                    </a:lnTo>
                    <a:lnTo>
                      <a:pt x="1064" y="756"/>
                    </a:lnTo>
                    <a:lnTo>
                      <a:pt x="1064" y="756"/>
                    </a:lnTo>
                    <a:lnTo>
                      <a:pt x="1064" y="756"/>
                    </a:lnTo>
                    <a:lnTo>
                      <a:pt x="1064" y="756"/>
                    </a:lnTo>
                    <a:lnTo>
                      <a:pt x="1064" y="756"/>
                    </a:lnTo>
                    <a:lnTo>
                      <a:pt x="1064" y="756"/>
                    </a:lnTo>
                    <a:lnTo>
                      <a:pt x="1064" y="756"/>
                    </a:lnTo>
                    <a:lnTo>
                      <a:pt x="1064" y="756"/>
                    </a:lnTo>
                    <a:lnTo>
                      <a:pt x="1064" y="755"/>
                    </a:lnTo>
                    <a:lnTo>
                      <a:pt x="1064" y="755"/>
                    </a:lnTo>
                    <a:lnTo>
                      <a:pt x="1064" y="755"/>
                    </a:lnTo>
                    <a:lnTo>
                      <a:pt x="1066" y="755"/>
                    </a:lnTo>
                    <a:lnTo>
                      <a:pt x="1066" y="755"/>
                    </a:lnTo>
                    <a:lnTo>
                      <a:pt x="1066" y="755"/>
                    </a:lnTo>
                    <a:lnTo>
                      <a:pt x="1066" y="753"/>
                    </a:lnTo>
                    <a:lnTo>
                      <a:pt x="1066" y="753"/>
                    </a:lnTo>
                    <a:lnTo>
                      <a:pt x="1066" y="753"/>
                    </a:lnTo>
                    <a:lnTo>
                      <a:pt x="1066" y="753"/>
                    </a:lnTo>
                    <a:lnTo>
                      <a:pt x="1064" y="753"/>
                    </a:lnTo>
                    <a:lnTo>
                      <a:pt x="1064" y="753"/>
                    </a:lnTo>
                    <a:lnTo>
                      <a:pt x="1064" y="751"/>
                    </a:lnTo>
                    <a:lnTo>
                      <a:pt x="1064" y="751"/>
                    </a:lnTo>
                    <a:lnTo>
                      <a:pt x="1062" y="751"/>
                    </a:lnTo>
                    <a:lnTo>
                      <a:pt x="1062" y="751"/>
                    </a:lnTo>
                    <a:lnTo>
                      <a:pt x="1062" y="751"/>
                    </a:lnTo>
                    <a:lnTo>
                      <a:pt x="1062" y="751"/>
                    </a:lnTo>
                    <a:lnTo>
                      <a:pt x="1062" y="749"/>
                    </a:lnTo>
                    <a:lnTo>
                      <a:pt x="1062" y="747"/>
                    </a:lnTo>
                    <a:lnTo>
                      <a:pt x="1062" y="747"/>
                    </a:lnTo>
                    <a:lnTo>
                      <a:pt x="1060" y="745"/>
                    </a:lnTo>
                    <a:lnTo>
                      <a:pt x="1060" y="745"/>
                    </a:lnTo>
                    <a:lnTo>
                      <a:pt x="1060" y="745"/>
                    </a:lnTo>
                    <a:lnTo>
                      <a:pt x="1060" y="745"/>
                    </a:lnTo>
                    <a:lnTo>
                      <a:pt x="1058" y="745"/>
                    </a:lnTo>
                    <a:lnTo>
                      <a:pt x="1058" y="745"/>
                    </a:lnTo>
                    <a:lnTo>
                      <a:pt x="1057" y="745"/>
                    </a:lnTo>
                    <a:lnTo>
                      <a:pt x="1055" y="745"/>
                    </a:lnTo>
                    <a:lnTo>
                      <a:pt x="1055" y="745"/>
                    </a:lnTo>
                    <a:lnTo>
                      <a:pt x="1053" y="745"/>
                    </a:lnTo>
                    <a:lnTo>
                      <a:pt x="1053" y="744"/>
                    </a:lnTo>
                    <a:lnTo>
                      <a:pt x="1053" y="744"/>
                    </a:lnTo>
                    <a:lnTo>
                      <a:pt x="1053" y="742"/>
                    </a:lnTo>
                    <a:lnTo>
                      <a:pt x="1053" y="742"/>
                    </a:lnTo>
                    <a:lnTo>
                      <a:pt x="1055" y="740"/>
                    </a:lnTo>
                    <a:lnTo>
                      <a:pt x="1055" y="740"/>
                    </a:lnTo>
                    <a:lnTo>
                      <a:pt x="1055" y="740"/>
                    </a:lnTo>
                    <a:lnTo>
                      <a:pt x="1057" y="740"/>
                    </a:lnTo>
                    <a:lnTo>
                      <a:pt x="1057" y="740"/>
                    </a:lnTo>
                    <a:lnTo>
                      <a:pt x="1057" y="740"/>
                    </a:lnTo>
                    <a:lnTo>
                      <a:pt x="1057" y="740"/>
                    </a:lnTo>
                    <a:lnTo>
                      <a:pt x="1057" y="740"/>
                    </a:lnTo>
                    <a:lnTo>
                      <a:pt x="1058" y="738"/>
                    </a:lnTo>
                    <a:lnTo>
                      <a:pt x="1058" y="738"/>
                    </a:lnTo>
                    <a:lnTo>
                      <a:pt x="1058" y="736"/>
                    </a:lnTo>
                    <a:lnTo>
                      <a:pt x="1057" y="736"/>
                    </a:lnTo>
                    <a:lnTo>
                      <a:pt x="1055" y="736"/>
                    </a:lnTo>
                    <a:lnTo>
                      <a:pt x="1055" y="736"/>
                    </a:lnTo>
                    <a:lnTo>
                      <a:pt x="1055" y="736"/>
                    </a:lnTo>
                    <a:lnTo>
                      <a:pt x="1053" y="735"/>
                    </a:lnTo>
                    <a:lnTo>
                      <a:pt x="1053" y="735"/>
                    </a:lnTo>
                    <a:lnTo>
                      <a:pt x="1053" y="735"/>
                    </a:lnTo>
                    <a:lnTo>
                      <a:pt x="1053" y="735"/>
                    </a:lnTo>
                    <a:lnTo>
                      <a:pt x="1053" y="733"/>
                    </a:lnTo>
                    <a:lnTo>
                      <a:pt x="1053" y="733"/>
                    </a:lnTo>
                    <a:lnTo>
                      <a:pt x="1053" y="733"/>
                    </a:lnTo>
                    <a:lnTo>
                      <a:pt x="1053" y="733"/>
                    </a:lnTo>
                    <a:lnTo>
                      <a:pt x="1053" y="733"/>
                    </a:lnTo>
                    <a:lnTo>
                      <a:pt x="1053" y="731"/>
                    </a:lnTo>
                    <a:lnTo>
                      <a:pt x="1055" y="731"/>
                    </a:lnTo>
                    <a:lnTo>
                      <a:pt x="1055" y="731"/>
                    </a:lnTo>
                    <a:lnTo>
                      <a:pt x="1055" y="731"/>
                    </a:lnTo>
                    <a:lnTo>
                      <a:pt x="1055" y="729"/>
                    </a:lnTo>
                    <a:lnTo>
                      <a:pt x="1057" y="729"/>
                    </a:lnTo>
                    <a:lnTo>
                      <a:pt x="1057" y="729"/>
                    </a:lnTo>
                    <a:lnTo>
                      <a:pt x="1057" y="729"/>
                    </a:lnTo>
                    <a:lnTo>
                      <a:pt x="1057" y="729"/>
                    </a:lnTo>
                    <a:lnTo>
                      <a:pt x="1057" y="729"/>
                    </a:lnTo>
                    <a:lnTo>
                      <a:pt x="1057" y="727"/>
                    </a:lnTo>
                    <a:lnTo>
                      <a:pt x="1057" y="727"/>
                    </a:lnTo>
                    <a:lnTo>
                      <a:pt x="1057" y="727"/>
                    </a:lnTo>
                    <a:lnTo>
                      <a:pt x="1055" y="727"/>
                    </a:lnTo>
                    <a:lnTo>
                      <a:pt x="1055" y="727"/>
                    </a:lnTo>
                    <a:lnTo>
                      <a:pt x="1053" y="727"/>
                    </a:lnTo>
                    <a:lnTo>
                      <a:pt x="1053" y="727"/>
                    </a:lnTo>
                    <a:lnTo>
                      <a:pt x="1053" y="729"/>
                    </a:lnTo>
                    <a:lnTo>
                      <a:pt x="1051" y="729"/>
                    </a:lnTo>
                    <a:lnTo>
                      <a:pt x="1051" y="729"/>
                    </a:lnTo>
                    <a:lnTo>
                      <a:pt x="1049" y="729"/>
                    </a:lnTo>
                    <a:lnTo>
                      <a:pt x="1049" y="727"/>
                    </a:lnTo>
                    <a:lnTo>
                      <a:pt x="1049" y="727"/>
                    </a:lnTo>
                    <a:lnTo>
                      <a:pt x="1049" y="729"/>
                    </a:lnTo>
                    <a:lnTo>
                      <a:pt x="1048" y="729"/>
                    </a:lnTo>
                    <a:lnTo>
                      <a:pt x="1048" y="729"/>
                    </a:lnTo>
                    <a:lnTo>
                      <a:pt x="1046" y="729"/>
                    </a:lnTo>
                    <a:lnTo>
                      <a:pt x="1046" y="727"/>
                    </a:lnTo>
                    <a:lnTo>
                      <a:pt x="1046" y="727"/>
                    </a:lnTo>
                    <a:lnTo>
                      <a:pt x="1046" y="726"/>
                    </a:lnTo>
                    <a:lnTo>
                      <a:pt x="1046" y="726"/>
                    </a:lnTo>
                    <a:lnTo>
                      <a:pt x="1048" y="724"/>
                    </a:lnTo>
                    <a:lnTo>
                      <a:pt x="1049" y="722"/>
                    </a:lnTo>
                    <a:lnTo>
                      <a:pt x="1049" y="720"/>
                    </a:lnTo>
                    <a:lnTo>
                      <a:pt x="1049" y="720"/>
                    </a:lnTo>
                    <a:lnTo>
                      <a:pt x="1049" y="720"/>
                    </a:lnTo>
                    <a:lnTo>
                      <a:pt x="1051" y="720"/>
                    </a:lnTo>
                    <a:lnTo>
                      <a:pt x="1051" y="720"/>
                    </a:lnTo>
                    <a:lnTo>
                      <a:pt x="1049" y="718"/>
                    </a:lnTo>
                    <a:lnTo>
                      <a:pt x="1048" y="718"/>
                    </a:lnTo>
                    <a:lnTo>
                      <a:pt x="1048" y="717"/>
                    </a:lnTo>
                    <a:lnTo>
                      <a:pt x="1046" y="717"/>
                    </a:lnTo>
                    <a:lnTo>
                      <a:pt x="1044" y="718"/>
                    </a:lnTo>
                    <a:lnTo>
                      <a:pt x="1044" y="718"/>
                    </a:lnTo>
                    <a:lnTo>
                      <a:pt x="1042" y="718"/>
                    </a:lnTo>
                    <a:lnTo>
                      <a:pt x="1042" y="718"/>
                    </a:lnTo>
                    <a:lnTo>
                      <a:pt x="1042" y="718"/>
                    </a:lnTo>
                    <a:lnTo>
                      <a:pt x="1040" y="718"/>
                    </a:lnTo>
                    <a:lnTo>
                      <a:pt x="1040" y="718"/>
                    </a:lnTo>
                    <a:lnTo>
                      <a:pt x="1040" y="717"/>
                    </a:lnTo>
                    <a:lnTo>
                      <a:pt x="1040" y="717"/>
                    </a:lnTo>
                    <a:lnTo>
                      <a:pt x="1040" y="717"/>
                    </a:lnTo>
                    <a:lnTo>
                      <a:pt x="1040" y="717"/>
                    </a:lnTo>
                    <a:lnTo>
                      <a:pt x="1042" y="715"/>
                    </a:lnTo>
                    <a:lnTo>
                      <a:pt x="1042" y="715"/>
                    </a:lnTo>
                    <a:lnTo>
                      <a:pt x="1044" y="715"/>
                    </a:lnTo>
                    <a:lnTo>
                      <a:pt x="1044" y="715"/>
                    </a:lnTo>
                    <a:lnTo>
                      <a:pt x="1044" y="715"/>
                    </a:lnTo>
                    <a:lnTo>
                      <a:pt x="1044" y="715"/>
                    </a:lnTo>
                    <a:lnTo>
                      <a:pt x="1044" y="713"/>
                    </a:lnTo>
                    <a:lnTo>
                      <a:pt x="1044" y="711"/>
                    </a:lnTo>
                    <a:lnTo>
                      <a:pt x="1044" y="711"/>
                    </a:lnTo>
                    <a:lnTo>
                      <a:pt x="1044" y="711"/>
                    </a:lnTo>
                    <a:lnTo>
                      <a:pt x="1042" y="709"/>
                    </a:lnTo>
                    <a:lnTo>
                      <a:pt x="1042" y="708"/>
                    </a:lnTo>
                    <a:lnTo>
                      <a:pt x="1040" y="706"/>
                    </a:lnTo>
                    <a:lnTo>
                      <a:pt x="1040" y="706"/>
                    </a:lnTo>
                    <a:lnTo>
                      <a:pt x="1040" y="704"/>
                    </a:lnTo>
                    <a:lnTo>
                      <a:pt x="1040" y="704"/>
                    </a:lnTo>
                    <a:lnTo>
                      <a:pt x="1040" y="704"/>
                    </a:lnTo>
                    <a:lnTo>
                      <a:pt x="1040" y="704"/>
                    </a:lnTo>
                    <a:lnTo>
                      <a:pt x="1040" y="704"/>
                    </a:lnTo>
                    <a:lnTo>
                      <a:pt x="1040" y="704"/>
                    </a:lnTo>
                    <a:lnTo>
                      <a:pt x="1040" y="702"/>
                    </a:lnTo>
                    <a:lnTo>
                      <a:pt x="1042" y="702"/>
                    </a:lnTo>
                    <a:lnTo>
                      <a:pt x="1042" y="702"/>
                    </a:lnTo>
                    <a:lnTo>
                      <a:pt x="1042" y="702"/>
                    </a:lnTo>
                    <a:lnTo>
                      <a:pt x="1042" y="702"/>
                    </a:lnTo>
                    <a:lnTo>
                      <a:pt x="1044" y="702"/>
                    </a:lnTo>
                    <a:lnTo>
                      <a:pt x="1044" y="700"/>
                    </a:lnTo>
                    <a:lnTo>
                      <a:pt x="1044" y="700"/>
                    </a:lnTo>
                    <a:lnTo>
                      <a:pt x="1046" y="698"/>
                    </a:lnTo>
                    <a:lnTo>
                      <a:pt x="1046" y="697"/>
                    </a:lnTo>
                    <a:lnTo>
                      <a:pt x="1046" y="695"/>
                    </a:lnTo>
                    <a:lnTo>
                      <a:pt x="1046" y="695"/>
                    </a:lnTo>
                    <a:lnTo>
                      <a:pt x="1044" y="693"/>
                    </a:lnTo>
                    <a:lnTo>
                      <a:pt x="1044" y="693"/>
                    </a:lnTo>
                    <a:lnTo>
                      <a:pt x="1044" y="693"/>
                    </a:lnTo>
                    <a:lnTo>
                      <a:pt x="1044" y="693"/>
                    </a:lnTo>
                    <a:lnTo>
                      <a:pt x="1044" y="691"/>
                    </a:lnTo>
                    <a:lnTo>
                      <a:pt x="1044" y="691"/>
                    </a:lnTo>
                    <a:lnTo>
                      <a:pt x="1044" y="691"/>
                    </a:lnTo>
                    <a:lnTo>
                      <a:pt x="1044" y="691"/>
                    </a:lnTo>
                    <a:lnTo>
                      <a:pt x="1044" y="691"/>
                    </a:lnTo>
                    <a:lnTo>
                      <a:pt x="1044" y="691"/>
                    </a:lnTo>
                    <a:lnTo>
                      <a:pt x="1044" y="691"/>
                    </a:lnTo>
                    <a:lnTo>
                      <a:pt x="1046" y="689"/>
                    </a:lnTo>
                    <a:lnTo>
                      <a:pt x="1046" y="689"/>
                    </a:lnTo>
                    <a:lnTo>
                      <a:pt x="1046" y="689"/>
                    </a:lnTo>
                    <a:lnTo>
                      <a:pt x="1046" y="689"/>
                    </a:lnTo>
                    <a:lnTo>
                      <a:pt x="1048" y="689"/>
                    </a:lnTo>
                    <a:lnTo>
                      <a:pt x="1048" y="689"/>
                    </a:lnTo>
                    <a:lnTo>
                      <a:pt x="1048" y="688"/>
                    </a:lnTo>
                    <a:lnTo>
                      <a:pt x="1048" y="688"/>
                    </a:lnTo>
                    <a:lnTo>
                      <a:pt x="1048" y="688"/>
                    </a:lnTo>
                    <a:lnTo>
                      <a:pt x="1049" y="688"/>
                    </a:lnTo>
                    <a:lnTo>
                      <a:pt x="1049" y="688"/>
                    </a:lnTo>
                    <a:lnTo>
                      <a:pt x="1049" y="686"/>
                    </a:lnTo>
                    <a:lnTo>
                      <a:pt x="1049" y="686"/>
                    </a:lnTo>
                    <a:lnTo>
                      <a:pt x="1049" y="684"/>
                    </a:lnTo>
                    <a:lnTo>
                      <a:pt x="1048" y="684"/>
                    </a:lnTo>
                    <a:lnTo>
                      <a:pt x="1048" y="684"/>
                    </a:lnTo>
                    <a:lnTo>
                      <a:pt x="1048" y="684"/>
                    </a:lnTo>
                    <a:lnTo>
                      <a:pt x="1048" y="684"/>
                    </a:lnTo>
                    <a:lnTo>
                      <a:pt x="1049" y="682"/>
                    </a:lnTo>
                    <a:lnTo>
                      <a:pt x="1049" y="682"/>
                    </a:lnTo>
                    <a:lnTo>
                      <a:pt x="1049" y="682"/>
                    </a:lnTo>
                    <a:lnTo>
                      <a:pt x="1049" y="682"/>
                    </a:lnTo>
                    <a:lnTo>
                      <a:pt x="1049" y="682"/>
                    </a:lnTo>
                    <a:lnTo>
                      <a:pt x="1049" y="682"/>
                    </a:lnTo>
                    <a:lnTo>
                      <a:pt x="1051" y="682"/>
                    </a:lnTo>
                    <a:lnTo>
                      <a:pt x="1051" y="682"/>
                    </a:lnTo>
                    <a:lnTo>
                      <a:pt x="1051" y="682"/>
                    </a:lnTo>
                    <a:lnTo>
                      <a:pt x="1053" y="682"/>
                    </a:lnTo>
                    <a:lnTo>
                      <a:pt x="1053" y="684"/>
                    </a:lnTo>
                    <a:lnTo>
                      <a:pt x="1053" y="684"/>
                    </a:lnTo>
                    <a:lnTo>
                      <a:pt x="1053" y="684"/>
                    </a:lnTo>
                    <a:lnTo>
                      <a:pt x="1055" y="684"/>
                    </a:lnTo>
                    <a:lnTo>
                      <a:pt x="1055" y="684"/>
                    </a:lnTo>
                    <a:lnTo>
                      <a:pt x="1055" y="684"/>
                    </a:lnTo>
                    <a:lnTo>
                      <a:pt x="1055" y="684"/>
                    </a:lnTo>
                    <a:lnTo>
                      <a:pt x="1055" y="684"/>
                    </a:lnTo>
                    <a:lnTo>
                      <a:pt x="1055" y="682"/>
                    </a:lnTo>
                    <a:lnTo>
                      <a:pt x="1055" y="682"/>
                    </a:lnTo>
                    <a:lnTo>
                      <a:pt x="1055" y="680"/>
                    </a:lnTo>
                    <a:lnTo>
                      <a:pt x="1055" y="680"/>
                    </a:lnTo>
                    <a:lnTo>
                      <a:pt x="1055" y="680"/>
                    </a:lnTo>
                    <a:lnTo>
                      <a:pt x="1055" y="679"/>
                    </a:lnTo>
                    <a:lnTo>
                      <a:pt x="1057" y="679"/>
                    </a:lnTo>
                    <a:lnTo>
                      <a:pt x="1057" y="679"/>
                    </a:lnTo>
                    <a:lnTo>
                      <a:pt x="1057" y="679"/>
                    </a:lnTo>
                    <a:lnTo>
                      <a:pt x="1057" y="679"/>
                    </a:lnTo>
                    <a:lnTo>
                      <a:pt x="1057" y="679"/>
                    </a:lnTo>
                    <a:lnTo>
                      <a:pt x="1057" y="679"/>
                    </a:lnTo>
                    <a:lnTo>
                      <a:pt x="1058" y="679"/>
                    </a:lnTo>
                    <a:lnTo>
                      <a:pt x="1058" y="679"/>
                    </a:lnTo>
                    <a:lnTo>
                      <a:pt x="1058" y="677"/>
                    </a:lnTo>
                    <a:lnTo>
                      <a:pt x="1058" y="677"/>
                    </a:lnTo>
                    <a:lnTo>
                      <a:pt x="1058" y="677"/>
                    </a:lnTo>
                    <a:lnTo>
                      <a:pt x="1058" y="677"/>
                    </a:lnTo>
                    <a:lnTo>
                      <a:pt x="1058" y="677"/>
                    </a:lnTo>
                    <a:lnTo>
                      <a:pt x="1058" y="675"/>
                    </a:lnTo>
                    <a:lnTo>
                      <a:pt x="1058" y="675"/>
                    </a:lnTo>
                    <a:lnTo>
                      <a:pt x="1057" y="675"/>
                    </a:lnTo>
                    <a:lnTo>
                      <a:pt x="1057" y="675"/>
                    </a:lnTo>
                    <a:lnTo>
                      <a:pt x="1057" y="675"/>
                    </a:lnTo>
                    <a:lnTo>
                      <a:pt x="1057" y="675"/>
                    </a:lnTo>
                    <a:lnTo>
                      <a:pt x="1057" y="675"/>
                    </a:lnTo>
                    <a:lnTo>
                      <a:pt x="1057" y="675"/>
                    </a:lnTo>
                    <a:lnTo>
                      <a:pt x="1057" y="673"/>
                    </a:lnTo>
                    <a:lnTo>
                      <a:pt x="1055" y="673"/>
                    </a:lnTo>
                    <a:lnTo>
                      <a:pt x="1055" y="673"/>
                    </a:lnTo>
                    <a:lnTo>
                      <a:pt x="1055" y="673"/>
                    </a:lnTo>
                    <a:lnTo>
                      <a:pt x="1055" y="673"/>
                    </a:lnTo>
                    <a:lnTo>
                      <a:pt x="1053" y="673"/>
                    </a:lnTo>
                    <a:lnTo>
                      <a:pt x="1053" y="673"/>
                    </a:lnTo>
                    <a:lnTo>
                      <a:pt x="1053" y="673"/>
                    </a:lnTo>
                    <a:lnTo>
                      <a:pt x="1053" y="673"/>
                    </a:lnTo>
                    <a:lnTo>
                      <a:pt x="1053" y="671"/>
                    </a:lnTo>
                    <a:lnTo>
                      <a:pt x="1053" y="671"/>
                    </a:lnTo>
                    <a:lnTo>
                      <a:pt x="1053" y="671"/>
                    </a:lnTo>
                    <a:lnTo>
                      <a:pt x="1053" y="671"/>
                    </a:lnTo>
                    <a:lnTo>
                      <a:pt x="1055" y="670"/>
                    </a:lnTo>
                    <a:lnTo>
                      <a:pt x="1055" y="670"/>
                    </a:lnTo>
                    <a:lnTo>
                      <a:pt x="1055" y="670"/>
                    </a:lnTo>
                    <a:lnTo>
                      <a:pt x="1055" y="670"/>
                    </a:lnTo>
                    <a:lnTo>
                      <a:pt x="1055" y="668"/>
                    </a:lnTo>
                    <a:lnTo>
                      <a:pt x="1055" y="668"/>
                    </a:lnTo>
                    <a:lnTo>
                      <a:pt x="1055" y="668"/>
                    </a:lnTo>
                    <a:lnTo>
                      <a:pt x="1055" y="668"/>
                    </a:lnTo>
                    <a:lnTo>
                      <a:pt x="1053" y="668"/>
                    </a:lnTo>
                    <a:lnTo>
                      <a:pt x="1051" y="670"/>
                    </a:lnTo>
                    <a:lnTo>
                      <a:pt x="1051" y="668"/>
                    </a:lnTo>
                    <a:lnTo>
                      <a:pt x="1051" y="668"/>
                    </a:lnTo>
                    <a:lnTo>
                      <a:pt x="1051" y="668"/>
                    </a:lnTo>
                    <a:lnTo>
                      <a:pt x="1051" y="668"/>
                    </a:lnTo>
                    <a:lnTo>
                      <a:pt x="1051" y="668"/>
                    </a:lnTo>
                    <a:lnTo>
                      <a:pt x="1051" y="666"/>
                    </a:lnTo>
                    <a:lnTo>
                      <a:pt x="1051" y="666"/>
                    </a:lnTo>
                    <a:lnTo>
                      <a:pt x="1051" y="666"/>
                    </a:lnTo>
                    <a:lnTo>
                      <a:pt x="1051" y="666"/>
                    </a:lnTo>
                    <a:lnTo>
                      <a:pt x="1051" y="666"/>
                    </a:lnTo>
                    <a:lnTo>
                      <a:pt x="1049" y="664"/>
                    </a:lnTo>
                    <a:lnTo>
                      <a:pt x="1049" y="664"/>
                    </a:lnTo>
                    <a:lnTo>
                      <a:pt x="1049" y="664"/>
                    </a:lnTo>
                    <a:lnTo>
                      <a:pt x="1049" y="666"/>
                    </a:lnTo>
                    <a:lnTo>
                      <a:pt x="1049" y="666"/>
                    </a:lnTo>
                    <a:lnTo>
                      <a:pt x="1049" y="666"/>
                    </a:lnTo>
                    <a:lnTo>
                      <a:pt x="1049" y="666"/>
                    </a:lnTo>
                    <a:lnTo>
                      <a:pt x="1049" y="666"/>
                    </a:lnTo>
                    <a:lnTo>
                      <a:pt x="1049" y="666"/>
                    </a:lnTo>
                    <a:lnTo>
                      <a:pt x="1048" y="666"/>
                    </a:lnTo>
                    <a:lnTo>
                      <a:pt x="1048" y="666"/>
                    </a:lnTo>
                    <a:lnTo>
                      <a:pt x="1048" y="666"/>
                    </a:lnTo>
                    <a:lnTo>
                      <a:pt x="1048" y="666"/>
                    </a:lnTo>
                    <a:lnTo>
                      <a:pt x="1048" y="666"/>
                    </a:lnTo>
                    <a:lnTo>
                      <a:pt x="1048" y="666"/>
                    </a:lnTo>
                    <a:lnTo>
                      <a:pt x="1046" y="666"/>
                    </a:lnTo>
                    <a:lnTo>
                      <a:pt x="1046" y="666"/>
                    </a:lnTo>
                    <a:lnTo>
                      <a:pt x="1046" y="666"/>
                    </a:lnTo>
                    <a:lnTo>
                      <a:pt x="1046" y="666"/>
                    </a:lnTo>
                    <a:lnTo>
                      <a:pt x="1044" y="664"/>
                    </a:lnTo>
                    <a:lnTo>
                      <a:pt x="1044" y="664"/>
                    </a:lnTo>
                    <a:lnTo>
                      <a:pt x="1044" y="664"/>
                    </a:lnTo>
                    <a:lnTo>
                      <a:pt x="1042" y="664"/>
                    </a:lnTo>
                    <a:lnTo>
                      <a:pt x="1042" y="664"/>
                    </a:lnTo>
                    <a:lnTo>
                      <a:pt x="1042" y="664"/>
                    </a:lnTo>
                    <a:lnTo>
                      <a:pt x="1042" y="664"/>
                    </a:lnTo>
                    <a:lnTo>
                      <a:pt x="1042" y="664"/>
                    </a:lnTo>
                    <a:lnTo>
                      <a:pt x="1042" y="664"/>
                    </a:lnTo>
                    <a:lnTo>
                      <a:pt x="1042" y="664"/>
                    </a:lnTo>
                    <a:lnTo>
                      <a:pt x="1042" y="666"/>
                    </a:lnTo>
                    <a:lnTo>
                      <a:pt x="1042" y="666"/>
                    </a:lnTo>
                    <a:lnTo>
                      <a:pt x="1042" y="666"/>
                    </a:lnTo>
                    <a:lnTo>
                      <a:pt x="1042" y="666"/>
                    </a:lnTo>
                    <a:lnTo>
                      <a:pt x="1042" y="666"/>
                    </a:lnTo>
                    <a:lnTo>
                      <a:pt x="1040" y="668"/>
                    </a:lnTo>
                    <a:lnTo>
                      <a:pt x="1040" y="668"/>
                    </a:lnTo>
                    <a:lnTo>
                      <a:pt x="1040" y="666"/>
                    </a:lnTo>
                    <a:lnTo>
                      <a:pt x="1040" y="666"/>
                    </a:lnTo>
                    <a:lnTo>
                      <a:pt x="1039" y="666"/>
                    </a:lnTo>
                    <a:lnTo>
                      <a:pt x="1039" y="666"/>
                    </a:lnTo>
                    <a:lnTo>
                      <a:pt x="1037" y="666"/>
                    </a:lnTo>
                    <a:lnTo>
                      <a:pt x="1037" y="664"/>
                    </a:lnTo>
                    <a:lnTo>
                      <a:pt x="1037" y="664"/>
                    </a:lnTo>
                    <a:lnTo>
                      <a:pt x="1037" y="664"/>
                    </a:lnTo>
                    <a:lnTo>
                      <a:pt x="1037" y="664"/>
                    </a:lnTo>
                    <a:lnTo>
                      <a:pt x="1037" y="664"/>
                    </a:lnTo>
                    <a:lnTo>
                      <a:pt x="1037" y="664"/>
                    </a:lnTo>
                    <a:lnTo>
                      <a:pt x="1037" y="662"/>
                    </a:lnTo>
                    <a:lnTo>
                      <a:pt x="1037" y="662"/>
                    </a:lnTo>
                    <a:lnTo>
                      <a:pt x="1037" y="662"/>
                    </a:lnTo>
                    <a:lnTo>
                      <a:pt x="1037" y="664"/>
                    </a:lnTo>
                    <a:lnTo>
                      <a:pt x="1035" y="664"/>
                    </a:lnTo>
                    <a:lnTo>
                      <a:pt x="1035" y="664"/>
                    </a:lnTo>
                    <a:lnTo>
                      <a:pt x="1035" y="664"/>
                    </a:lnTo>
                    <a:lnTo>
                      <a:pt x="1033" y="664"/>
                    </a:lnTo>
                    <a:lnTo>
                      <a:pt x="1033" y="664"/>
                    </a:lnTo>
                    <a:lnTo>
                      <a:pt x="1033" y="664"/>
                    </a:lnTo>
                    <a:lnTo>
                      <a:pt x="1033" y="664"/>
                    </a:lnTo>
                    <a:lnTo>
                      <a:pt x="1031" y="664"/>
                    </a:lnTo>
                    <a:lnTo>
                      <a:pt x="1031" y="664"/>
                    </a:lnTo>
                    <a:lnTo>
                      <a:pt x="1031" y="664"/>
                    </a:lnTo>
                    <a:lnTo>
                      <a:pt x="1031" y="664"/>
                    </a:lnTo>
                    <a:lnTo>
                      <a:pt x="1031" y="662"/>
                    </a:lnTo>
                    <a:lnTo>
                      <a:pt x="1031" y="662"/>
                    </a:lnTo>
                    <a:lnTo>
                      <a:pt x="1031" y="662"/>
                    </a:lnTo>
                    <a:lnTo>
                      <a:pt x="1033" y="662"/>
                    </a:lnTo>
                    <a:lnTo>
                      <a:pt x="1033" y="662"/>
                    </a:lnTo>
                    <a:lnTo>
                      <a:pt x="1033" y="660"/>
                    </a:lnTo>
                    <a:lnTo>
                      <a:pt x="1033" y="660"/>
                    </a:lnTo>
                    <a:lnTo>
                      <a:pt x="1031" y="660"/>
                    </a:lnTo>
                    <a:lnTo>
                      <a:pt x="1031" y="660"/>
                    </a:lnTo>
                    <a:lnTo>
                      <a:pt x="1031" y="660"/>
                    </a:lnTo>
                    <a:lnTo>
                      <a:pt x="1031" y="660"/>
                    </a:lnTo>
                    <a:lnTo>
                      <a:pt x="1030" y="662"/>
                    </a:lnTo>
                    <a:lnTo>
                      <a:pt x="1030" y="662"/>
                    </a:lnTo>
                    <a:lnTo>
                      <a:pt x="1030" y="660"/>
                    </a:lnTo>
                    <a:lnTo>
                      <a:pt x="1030" y="660"/>
                    </a:lnTo>
                    <a:lnTo>
                      <a:pt x="1030" y="659"/>
                    </a:lnTo>
                    <a:lnTo>
                      <a:pt x="1030" y="659"/>
                    </a:lnTo>
                    <a:lnTo>
                      <a:pt x="1030" y="659"/>
                    </a:lnTo>
                    <a:lnTo>
                      <a:pt x="1030" y="659"/>
                    </a:lnTo>
                    <a:lnTo>
                      <a:pt x="1030" y="659"/>
                    </a:lnTo>
                    <a:lnTo>
                      <a:pt x="1030" y="659"/>
                    </a:lnTo>
                    <a:lnTo>
                      <a:pt x="1028" y="659"/>
                    </a:lnTo>
                    <a:lnTo>
                      <a:pt x="1028" y="659"/>
                    </a:lnTo>
                    <a:lnTo>
                      <a:pt x="1028" y="659"/>
                    </a:lnTo>
                    <a:lnTo>
                      <a:pt x="1026" y="659"/>
                    </a:lnTo>
                    <a:lnTo>
                      <a:pt x="1026" y="659"/>
                    </a:lnTo>
                    <a:lnTo>
                      <a:pt x="1026" y="659"/>
                    </a:lnTo>
                    <a:lnTo>
                      <a:pt x="1024" y="659"/>
                    </a:lnTo>
                    <a:lnTo>
                      <a:pt x="1024" y="659"/>
                    </a:lnTo>
                    <a:lnTo>
                      <a:pt x="1024" y="659"/>
                    </a:lnTo>
                    <a:lnTo>
                      <a:pt x="1024" y="657"/>
                    </a:lnTo>
                    <a:lnTo>
                      <a:pt x="1024" y="657"/>
                    </a:lnTo>
                    <a:lnTo>
                      <a:pt x="1024" y="657"/>
                    </a:lnTo>
                    <a:lnTo>
                      <a:pt x="1024" y="655"/>
                    </a:lnTo>
                    <a:lnTo>
                      <a:pt x="1024" y="655"/>
                    </a:lnTo>
                    <a:lnTo>
                      <a:pt x="1024" y="655"/>
                    </a:lnTo>
                    <a:lnTo>
                      <a:pt x="1024" y="653"/>
                    </a:lnTo>
                    <a:lnTo>
                      <a:pt x="1024" y="653"/>
                    </a:lnTo>
                    <a:lnTo>
                      <a:pt x="1022" y="653"/>
                    </a:lnTo>
                    <a:lnTo>
                      <a:pt x="1022" y="653"/>
                    </a:lnTo>
                    <a:lnTo>
                      <a:pt x="1022" y="653"/>
                    </a:lnTo>
                    <a:lnTo>
                      <a:pt x="1022" y="653"/>
                    </a:lnTo>
                    <a:lnTo>
                      <a:pt x="1020" y="653"/>
                    </a:lnTo>
                    <a:lnTo>
                      <a:pt x="1020" y="655"/>
                    </a:lnTo>
                    <a:lnTo>
                      <a:pt x="1020" y="655"/>
                    </a:lnTo>
                    <a:lnTo>
                      <a:pt x="1020" y="657"/>
                    </a:lnTo>
                    <a:lnTo>
                      <a:pt x="1019" y="657"/>
                    </a:lnTo>
                    <a:lnTo>
                      <a:pt x="1019" y="657"/>
                    </a:lnTo>
                    <a:lnTo>
                      <a:pt x="1019" y="657"/>
                    </a:lnTo>
                    <a:lnTo>
                      <a:pt x="1019" y="657"/>
                    </a:lnTo>
                    <a:lnTo>
                      <a:pt x="1019" y="657"/>
                    </a:lnTo>
                    <a:lnTo>
                      <a:pt x="1019" y="655"/>
                    </a:lnTo>
                    <a:lnTo>
                      <a:pt x="1017" y="655"/>
                    </a:lnTo>
                    <a:lnTo>
                      <a:pt x="1017" y="655"/>
                    </a:lnTo>
                    <a:lnTo>
                      <a:pt x="1017" y="655"/>
                    </a:lnTo>
                    <a:lnTo>
                      <a:pt x="1017" y="653"/>
                    </a:lnTo>
                    <a:lnTo>
                      <a:pt x="1017" y="653"/>
                    </a:lnTo>
                    <a:lnTo>
                      <a:pt x="1017" y="653"/>
                    </a:lnTo>
                    <a:lnTo>
                      <a:pt x="1017" y="653"/>
                    </a:lnTo>
                    <a:lnTo>
                      <a:pt x="1017" y="651"/>
                    </a:lnTo>
                    <a:lnTo>
                      <a:pt x="1017" y="651"/>
                    </a:lnTo>
                    <a:lnTo>
                      <a:pt x="1017" y="653"/>
                    </a:lnTo>
                    <a:lnTo>
                      <a:pt x="1017" y="653"/>
                    </a:lnTo>
                    <a:lnTo>
                      <a:pt x="1015" y="653"/>
                    </a:lnTo>
                    <a:lnTo>
                      <a:pt x="1015" y="653"/>
                    </a:lnTo>
                    <a:lnTo>
                      <a:pt x="1015" y="653"/>
                    </a:lnTo>
                    <a:lnTo>
                      <a:pt x="1015" y="655"/>
                    </a:lnTo>
                    <a:lnTo>
                      <a:pt x="1013" y="655"/>
                    </a:lnTo>
                    <a:lnTo>
                      <a:pt x="1013" y="655"/>
                    </a:lnTo>
                    <a:lnTo>
                      <a:pt x="1013" y="655"/>
                    </a:lnTo>
                    <a:lnTo>
                      <a:pt x="1011" y="655"/>
                    </a:lnTo>
                    <a:lnTo>
                      <a:pt x="1011" y="655"/>
                    </a:lnTo>
                    <a:lnTo>
                      <a:pt x="1011" y="655"/>
                    </a:lnTo>
                    <a:lnTo>
                      <a:pt x="1011" y="653"/>
                    </a:lnTo>
                    <a:lnTo>
                      <a:pt x="1011" y="653"/>
                    </a:lnTo>
                    <a:lnTo>
                      <a:pt x="1011" y="653"/>
                    </a:lnTo>
                    <a:lnTo>
                      <a:pt x="1011" y="653"/>
                    </a:lnTo>
                    <a:lnTo>
                      <a:pt x="1011" y="653"/>
                    </a:lnTo>
                    <a:lnTo>
                      <a:pt x="1010" y="651"/>
                    </a:lnTo>
                    <a:lnTo>
                      <a:pt x="1010" y="651"/>
                    </a:lnTo>
                    <a:lnTo>
                      <a:pt x="1010" y="651"/>
                    </a:lnTo>
                    <a:lnTo>
                      <a:pt x="1010" y="651"/>
                    </a:lnTo>
                    <a:lnTo>
                      <a:pt x="1008" y="651"/>
                    </a:lnTo>
                    <a:lnTo>
                      <a:pt x="1008" y="651"/>
                    </a:lnTo>
                    <a:lnTo>
                      <a:pt x="1008" y="650"/>
                    </a:lnTo>
                    <a:lnTo>
                      <a:pt x="1008" y="650"/>
                    </a:lnTo>
                    <a:lnTo>
                      <a:pt x="1006" y="650"/>
                    </a:lnTo>
                    <a:lnTo>
                      <a:pt x="1006" y="650"/>
                    </a:lnTo>
                    <a:lnTo>
                      <a:pt x="1006" y="650"/>
                    </a:lnTo>
                    <a:lnTo>
                      <a:pt x="1006" y="650"/>
                    </a:lnTo>
                    <a:lnTo>
                      <a:pt x="1004" y="650"/>
                    </a:lnTo>
                    <a:lnTo>
                      <a:pt x="1004" y="650"/>
                    </a:lnTo>
                    <a:lnTo>
                      <a:pt x="1004" y="648"/>
                    </a:lnTo>
                    <a:lnTo>
                      <a:pt x="1004" y="648"/>
                    </a:lnTo>
                    <a:lnTo>
                      <a:pt x="1002" y="648"/>
                    </a:lnTo>
                    <a:lnTo>
                      <a:pt x="1002" y="648"/>
                    </a:lnTo>
                    <a:lnTo>
                      <a:pt x="1002" y="648"/>
                    </a:lnTo>
                    <a:lnTo>
                      <a:pt x="1002" y="648"/>
                    </a:lnTo>
                    <a:lnTo>
                      <a:pt x="1001" y="648"/>
                    </a:lnTo>
                    <a:lnTo>
                      <a:pt x="1001" y="648"/>
                    </a:lnTo>
                    <a:lnTo>
                      <a:pt x="1001" y="648"/>
                    </a:lnTo>
                    <a:lnTo>
                      <a:pt x="1001" y="646"/>
                    </a:lnTo>
                    <a:lnTo>
                      <a:pt x="1001" y="646"/>
                    </a:lnTo>
                    <a:lnTo>
                      <a:pt x="999" y="646"/>
                    </a:lnTo>
                    <a:lnTo>
                      <a:pt x="999" y="646"/>
                    </a:lnTo>
                    <a:lnTo>
                      <a:pt x="999" y="648"/>
                    </a:lnTo>
                    <a:lnTo>
                      <a:pt x="997" y="648"/>
                    </a:lnTo>
                    <a:lnTo>
                      <a:pt x="997" y="648"/>
                    </a:lnTo>
                    <a:lnTo>
                      <a:pt x="997" y="648"/>
                    </a:lnTo>
                    <a:lnTo>
                      <a:pt x="995" y="646"/>
                    </a:lnTo>
                    <a:lnTo>
                      <a:pt x="995" y="646"/>
                    </a:lnTo>
                    <a:lnTo>
                      <a:pt x="993" y="646"/>
                    </a:lnTo>
                    <a:lnTo>
                      <a:pt x="993" y="646"/>
                    </a:lnTo>
                    <a:lnTo>
                      <a:pt x="992" y="646"/>
                    </a:lnTo>
                    <a:lnTo>
                      <a:pt x="992" y="646"/>
                    </a:lnTo>
                    <a:lnTo>
                      <a:pt x="992" y="646"/>
                    </a:lnTo>
                    <a:lnTo>
                      <a:pt x="992" y="646"/>
                    </a:lnTo>
                    <a:lnTo>
                      <a:pt x="990" y="644"/>
                    </a:lnTo>
                    <a:lnTo>
                      <a:pt x="990" y="644"/>
                    </a:lnTo>
                    <a:lnTo>
                      <a:pt x="990" y="644"/>
                    </a:lnTo>
                    <a:lnTo>
                      <a:pt x="990" y="644"/>
                    </a:lnTo>
                    <a:lnTo>
                      <a:pt x="988" y="644"/>
                    </a:lnTo>
                    <a:lnTo>
                      <a:pt x="988" y="646"/>
                    </a:lnTo>
                    <a:lnTo>
                      <a:pt x="988" y="646"/>
                    </a:lnTo>
                    <a:lnTo>
                      <a:pt x="988" y="646"/>
                    </a:lnTo>
                    <a:lnTo>
                      <a:pt x="986" y="644"/>
                    </a:lnTo>
                    <a:lnTo>
                      <a:pt x="986" y="644"/>
                    </a:lnTo>
                    <a:lnTo>
                      <a:pt x="984" y="644"/>
                    </a:lnTo>
                    <a:lnTo>
                      <a:pt x="984" y="644"/>
                    </a:lnTo>
                    <a:lnTo>
                      <a:pt x="984" y="644"/>
                    </a:lnTo>
                    <a:lnTo>
                      <a:pt x="982" y="644"/>
                    </a:lnTo>
                    <a:lnTo>
                      <a:pt x="982" y="644"/>
                    </a:lnTo>
                    <a:lnTo>
                      <a:pt x="981" y="644"/>
                    </a:lnTo>
                    <a:lnTo>
                      <a:pt x="981" y="644"/>
                    </a:lnTo>
                    <a:lnTo>
                      <a:pt x="981" y="644"/>
                    </a:lnTo>
                    <a:lnTo>
                      <a:pt x="981" y="644"/>
                    </a:lnTo>
                    <a:lnTo>
                      <a:pt x="979" y="644"/>
                    </a:lnTo>
                    <a:lnTo>
                      <a:pt x="979" y="644"/>
                    </a:lnTo>
                    <a:lnTo>
                      <a:pt x="979" y="642"/>
                    </a:lnTo>
                    <a:lnTo>
                      <a:pt x="979" y="642"/>
                    </a:lnTo>
                    <a:lnTo>
                      <a:pt x="979" y="642"/>
                    </a:lnTo>
                    <a:lnTo>
                      <a:pt x="979" y="642"/>
                    </a:lnTo>
                    <a:lnTo>
                      <a:pt x="979" y="642"/>
                    </a:lnTo>
                    <a:lnTo>
                      <a:pt x="977" y="642"/>
                    </a:lnTo>
                    <a:lnTo>
                      <a:pt x="977" y="642"/>
                    </a:lnTo>
                    <a:lnTo>
                      <a:pt x="975" y="642"/>
                    </a:lnTo>
                    <a:lnTo>
                      <a:pt x="975" y="642"/>
                    </a:lnTo>
                    <a:lnTo>
                      <a:pt x="975" y="642"/>
                    </a:lnTo>
                    <a:lnTo>
                      <a:pt x="975" y="641"/>
                    </a:lnTo>
                    <a:lnTo>
                      <a:pt x="975" y="641"/>
                    </a:lnTo>
                    <a:lnTo>
                      <a:pt x="975" y="641"/>
                    </a:lnTo>
                    <a:lnTo>
                      <a:pt x="973" y="641"/>
                    </a:lnTo>
                    <a:lnTo>
                      <a:pt x="973" y="641"/>
                    </a:lnTo>
                    <a:lnTo>
                      <a:pt x="973" y="641"/>
                    </a:lnTo>
                    <a:lnTo>
                      <a:pt x="973" y="641"/>
                    </a:lnTo>
                    <a:lnTo>
                      <a:pt x="973" y="641"/>
                    </a:lnTo>
                    <a:lnTo>
                      <a:pt x="972" y="642"/>
                    </a:lnTo>
                    <a:lnTo>
                      <a:pt x="972" y="642"/>
                    </a:lnTo>
                    <a:lnTo>
                      <a:pt x="970" y="642"/>
                    </a:lnTo>
                    <a:lnTo>
                      <a:pt x="970" y="642"/>
                    </a:lnTo>
                    <a:lnTo>
                      <a:pt x="970" y="642"/>
                    </a:lnTo>
                    <a:lnTo>
                      <a:pt x="968" y="642"/>
                    </a:lnTo>
                    <a:lnTo>
                      <a:pt x="968" y="642"/>
                    </a:lnTo>
                    <a:lnTo>
                      <a:pt x="968" y="642"/>
                    </a:lnTo>
                    <a:lnTo>
                      <a:pt x="968" y="642"/>
                    </a:lnTo>
                    <a:lnTo>
                      <a:pt x="966" y="642"/>
                    </a:lnTo>
                    <a:lnTo>
                      <a:pt x="966" y="642"/>
                    </a:lnTo>
                    <a:lnTo>
                      <a:pt x="964" y="642"/>
                    </a:lnTo>
                    <a:lnTo>
                      <a:pt x="963" y="642"/>
                    </a:lnTo>
                    <a:lnTo>
                      <a:pt x="963" y="642"/>
                    </a:lnTo>
                    <a:lnTo>
                      <a:pt x="963" y="642"/>
                    </a:lnTo>
                    <a:lnTo>
                      <a:pt x="963" y="642"/>
                    </a:lnTo>
                    <a:lnTo>
                      <a:pt x="963" y="644"/>
                    </a:lnTo>
                    <a:lnTo>
                      <a:pt x="963" y="644"/>
                    </a:lnTo>
                    <a:lnTo>
                      <a:pt x="963" y="644"/>
                    </a:lnTo>
                    <a:lnTo>
                      <a:pt x="964" y="646"/>
                    </a:lnTo>
                    <a:lnTo>
                      <a:pt x="966" y="646"/>
                    </a:lnTo>
                    <a:lnTo>
                      <a:pt x="966" y="646"/>
                    </a:lnTo>
                    <a:lnTo>
                      <a:pt x="966" y="648"/>
                    </a:lnTo>
                    <a:lnTo>
                      <a:pt x="966" y="648"/>
                    </a:lnTo>
                    <a:lnTo>
                      <a:pt x="966" y="648"/>
                    </a:lnTo>
                    <a:lnTo>
                      <a:pt x="966" y="648"/>
                    </a:lnTo>
                    <a:lnTo>
                      <a:pt x="964" y="650"/>
                    </a:lnTo>
                    <a:lnTo>
                      <a:pt x="963" y="650"/>
                    </a:lnTo>
                    <a:lnTo>
                      <a:pt x="961" y="650"/>
                    </a:lnTo>
                    <a:lnTo>
                      <a:pt x="959" y="650"/>
                    </a:lnTo>
                    <a:lnTo>
                      <a:pt x="959" y="651"/>
                    </a:lnTo>
                    <a:lnTo>
                      <a:pt x="959" y="651"/>
                    </a:lnTo>
                    <a:lnTo>
                      <a:pt x="957" y="651"/>
                    </a:lnTo>
                    <a:lnTo>
                      <a:pt x="957" y="651"/>
                    </a:lnTo>
                    <a:lnTo>
                      <a:pt x="955" y="651"/>
                    </a:lnTo>
                    <a:lnTo>
                      <a:pt x="955" y="651"/>
                    </a:lnTo>
                    <a:lnTo>
                      <a:pt x="954" y="651"/>
                    </a:lnTo>
                    <a:lnTo>
                      <a:pt x="954" y="651"/>
                    </a:lnTo>
                    <a:lnTo>
                      <a:pt x="952" y="653"/>
                    </a:lnTo>
                    <a:lnTo>
                      <a:pt x="952" y="653"/>
                    </a:lnTo>
                    <a:lnTo>
                      <a:pt x="952" y="653"/>
                    </a:lnTo>
                    <a:lnTo>
                      <a:pt x="952" y="653"/>
                    </a:lnTo>
                    <a:lnTo>
                      <a:pt x="952" y="653"/>
                    </a:lnTo>
                    <a:lnTo>
                      <a:pt x="952" y="653"/>
                    </a:lnTo>
                    <a:lnTo>
                      <a:pt x="950" y="653"/>
                    </a:lnTo>
                    <a:lnTo>
                      <a:pt x="950" y="653"/>
                    </a:lnTo>
                    <a:lnTo>
                      <a:pt x="950" y="653"/>
                    </a:lnTo>
                    <a:lnTo>
                      <a:pt x="948" y="653"/>
                    </a:lnTo>
                    <a:lnTo>
                      <a:pt x="948" y="653"/>
                    </a:lnTo>
                    <a:lnTo>
                      <a:pt x="946" y="653"/>
                    </a:lnTo>
                    <a:lnTo>
                      <a:pt x="946" y="651"/>
                    </a:lnTo>
                    <a:lnTo>
                      <a:pt x="946" y="653"/>
                    </a:lnTo>
                    <a:lnTo>
                      <a:pt x="946" y="653"/>
                    </a:lnTo>
                    <a:lnTo>
                      <a:pt x="944" y="653"/>
                    </a:lnTo>
                    <a:lnTo>
                      <a:pt x="944" y="655"/>
                    </a:lnTo>
                    <a:lnTo>
                      <a:pt x="946" y="655"/>
                    </a:lnTo>
                    <a:lnTo>
                      <a:pt x="948" y="655"/>
                    </a:lnTo>
                    <a:lnTo>
                      <a:pt x="948" y="655"/>
                    </a:lnTo>
                    <a:lnTo>
                      <a:pt x="950" y="655"/>
                    </a:lnTo>
                    <a:lnTo>
                      <a:pt x="950" y="657"/>
                    </a:lnTo>
                    <a:lnTo>
                      <a:pt x="950" y="657"/>
                    </a:lnTo>
                    <a:lnTo>
                      <a:pt x="950" y="659"/>
                    </a:lnTo>
                    <a:lnTo>
                      <a:pt x="950" y="659"/>
                    </a:lnTo>
                    <a:lnTo>
                      <a:pt x="950" y="660"/>
                    </a:lnTo>
                    <a:lnTo>
                      <a:pt x="950" y="660"/>
                    </a:lnTo>
                    <a:lnTo>
                      <a:pt x="950" y="660"/>
                    </a:lnTo>
                    <a:lnTo>
                      <a:pt x="950" y="660"/>
                    </a:lnTo>
                    <a:lnTo>
                      <a:pt x="950" y="662"/>
                    </a:lnTo>
                    <a:lnTo>
                      <a:pt x="950" y="662"/>
                    </a:lnTo>
                    <a:lnTo>
                      <a:pt x="950" y="662"/>
                    </a:lnTo>
                    <a:lnTo>
                      <a:pt x="950" y="664"/>
                    </a:lnTo>
                    <a:lnTo>
                      <a:pt x="952" y="664"/>
                    </a:lnTo>
                    <a:lnTo>
                      <a:pt x="952" y="666"/>
                    </a:lnTo>
                    <a:lnTo>
                      <a:pt x="952" y="666"/>
                    </a:lnTo>
                    <a:lnTo>
                      <a:pt x="952" y="666"/>
                    </a:lnTo>
                    <a:lnTo>
                      <a:pt x="952" y="668"/>
                    </a:lnTo>
                    <a:lnTo>
                      <a:pt x="954" y="668"/>
                    </a:lnTo>
                    <a:lnTo>
                      <a:pt x="954" y="668"/>
                    </a:lnTo>
                    <a:lnTo>
                      <a:pt x="954" y="670"/>
                    </a:lnTo>
                    <a:lnTo>
                      <a:pt x="954" y="670"/>
                    </a:lnTo>
                    <a:lnTo>
                      <a:pt x="954" y="671"/>
                    </a:lnTo>
                    <a:lnTo>
                      <a:pt x="954" y="671"/>
                    </a:lnTo>
                    <a:lnTo>
                      <a:pt x="952" y="671"/>
                    </a:lnTo>
                    <a:lnTo>
                      <a:pt x="952" y="671"/>
                    </a:lnTo>
                    <a:lnTo>
                      <a:pt x="952" y="673"/>
                    </a:lnTo>
                    <a:lnTo>
                      <a:pt x="952" y="673"/>
                    </a:lnTo>
                    <a:lnTo>
                      <a:pt x="952" y="673"/>
                    </a:lnTo>
                    <a:lnTo>
                      <a:pt x="950" y="673"/>
                    </a:lnTo>
                    <a:lnTo>
                      <a:pt x="950" y="673"/>
                    </a:lnTo>
                    <a:lnTo>
                      <a:pt x="950" y="673"/>
                    </a:lnTo>
                    <a:lnTo>
                      <a:pt x="950" y="673"/>
                    </a:lnTo>
                    <a:lnTo>
                      <a:pt x="950" y="673"/>
                    </a:lnTo>
                    <a:lnTo>
                      <a:pt x="948" y="673"/>
                    </a:lnTo>
                    <a:lnTo>
                      <a:pt x="948" y="673"/>
                    </a:lnTo>
                    <a:lnTo>
                      <a:pt x="948" y="675"/>
                    </a:lnTo>
                    <a:lnTo>
                      <a:pt x="946" y="675"/>
                    </a:lnTo>
                    <a:lnTo>
                      <a:pt x="946" y="675"/>
                    </a:lnTo>
                    <a:lnTo>
                      <a:pt x="946" y="677"/>
                    </a:lnTo>
                    <a:lnTo>
                      <a:pt x="946" y="677"/>
                    </a:lnTo>
                    <a:lnTo>
                      <a:pt x="946" y="677"/>
                    </a:lnTo>
                    <a:lnTo>
                      <a:pt x="944" y="677"/>
                    </a:lnTo>
                    <a:lnTo>
                      <a:pt x="944" y="677"/>
                    </a:lnTo>
                    <a:lnTo>
                      <a:pt x="944" y="677"/>
                    </a:lnTo>
                    <a:lnTo>
                      <a:pt x="943" y="677"/>
                    </a:lnTo>
                    <a:lnTo>
                      <a:pt x="943" y="677"/>
                    </a:lnTo>
                    <a:lnTo>
                      <a:pt x="943" y="677"/>
                    </a:lnTo>
                    <a:lnTo>
                      <a:pt x="943" y="677"/>
                    </a:lnTo>
                    <a:lnTo>
                      <a:pt x="943" y="677"/>
                    </a:lnTo>
                    <a:lnTo>
                      <a:pt x="941" y="677"/>
                    </a:lnTo>
                    <a:lnTo>
                      <a:pt x="941" y="679"/>
                    </a:lnTo>
                    <a:lnTo>
                      <a:pt x="941" y="679"/>
                    </a:lnTo>
                    <a:lnTo>
                      <a:pt x="941" y="680"/>
                    </a:lnTo>
                    <a:lnTo>
                      <a:pt x="941" y="680"/>
                    </a:lnTo>
                    <a:lnTo>
                      <a:pt x="939" y="680"/>
                    </a:lnTo>
                    <a:lnTo>
                      <a:pt x="939" y="680"/>
                    </a:lnTo>
                    <a:lnTo>
                      <a:pt x="939" y="680"/>
                    </a:lnTo>
                    <a:lnTo>
                      <a:pt x="937" y="680"/>
                    </a:lnTo>
                    <a:lnTo>
                      <a:pt x="937" y="680"/>
                    </a:lnTo>
                    <a:lnTo>
                      <a:pt x="937" y="680"/>
                    </a:lnTo>
                    <a:lnTo>
                      <a:pt x="937" y="680"/>
                    </a:lnTo>
                    <a:lnTo>
                      <a:pt x="937" y="680"/>
                    </a:lnTo>
                    <a:lnTo>
                      <a:pt x="935" y="680"/>
                    </a:lnTo>
                    <a:lnTo>
                      <a:pt x="935" y="680"/>
                    </a:lnTo>
                    <a:lnTo>
                      <a:pt x="935" y="680"/>
                    </a:lnTo>
                    <a:lnTo>
                      <a:pt x="935" y="682"/>
                    </a:lnTo>
                    <a:lnTo>
                      <a:pt x="934" y="682"/>
                    </a:lnTo>
                    <a:lnTo>
                      <a:pt x="934" y="682"/>
                    </a:lnTo>
                    <a:lnTo>
                      <a:pt x="932" y="682"/>
                    </a:lnTo>
                    <a:lnTo>
                      <a:pt x="932" y="682"/>
                    </a:lnTo>
                    <a:lnTo>
                      <a:pt x="932" y="682"/>
                    </a:lnTo>
                    <a:lnTo>
                      <a:pt x="932" y="682"/>
                    </a:lnTo>
                    <a:lnTo>
                      <a:pt x="932" y="682"/>
                    </a:lnTo>
                    <a:lnTo>
                      <a:pt x="932" y="682"/>
                    </a:lnTo>
                    <a:lnTo>
                      <a:pt x="930" y="682"/>
                    </a:lnTo>
                    <a:lnTo>
                      <a:pt x="930" y="682"/>
                    </a:lnTo>
                    <a:lnTo>
                      <a:pt x="930" y="682"/>
                    </a:lnTo>
                    <a:lnTo>
                      <a:pt x="928" y="682"/>
                    </a:lnTo>
                    <a:lnTo>
                      <a:pt x="928" y="682"/>
                    </a:lnTo>
                    <a:lnTo>
                      <a:pt x="928" y="682"/>
                    </a:lnTo>
                    <a:lnTo>
                      <a:pt x="928" y="682"/>
                    </a:lnTo>
                    <a:lnTo>
                      <a:pt x="928" y="682"/>
                    </a:lnTo>
                    <a:lnTo>
                      <a:pt x="928" y="682"/>
                    </a:lnTo>
                    <a:lnTo>
                      <a:pt x="926" y="682"/>
                    </a:lnTo>
                    <a:lnTo>
                      <a:pt x="926" y="682"/>
                    </a:lnTo>
                    <a:lnTo>
                      <a:pt x="926" y="684"/>
                    </a:lnTo>
                    <a:lnTo>
                      <a:pt x="925" y="684"/>
                    </a:lnTo>
                    <a:lnTo>
                      <a:pt x="925" y="684"/>
                    </a:lnTo>
                    <a:lnTo>
                      <a:pt x="925" y="684"/>
                    </a:lnTo>
                    <a:lnTo>
                      <a:pt x="925" y="684"/>
                    </a:lnTo>
                    <a:lnTo>
                      <a:pt x="925" y="684"/>
                    </a:lnTo>
                    <a:lnTo>
                      <a:pt x="925" y="684"/>
                    </a:lnTo>
                    <a:lnTo>
                      <a:pt x="925" y="684"/>
                    </a:lnTo>
                    <a:lnTo>
                      <a:pt x="925" y="684"/>
                    </a:lnTo>
                    <a:lnTo>
                      <a:pt x="925" y="684"/>
                    </a:lnTo>
                    <a:lnTo>
                      <a:pt x="925" y="684"/>
                    </a:lnTo>
                    <a:lnTo>
                      <a:pt x="923" y="686"/>
                    </a:lnTo>
                    <a:lnTo>
                      <a:pt x="923" y="686"/>
                    </a:lnTo>
                    <a:lnTo>
                      <a:pt x="923" y="686"/>
                    </a:lnTo>
                    <a:lnTo>
                      <a:pt x="923" y="686"/>
                    </a:lnTo>
                    <a:lnTo>
                      <a:pt x="923" y="686"/>
                    </a:lnTo>
                    <a:lnTo>
                      <a:pt x="923" y="686"/>
                    </a:lnTo>
                    <a:lnTo>
                      <a:pt x="921" y="686"/>
                    </a:lnTo>
                    <a:lnTo>
                      <a:pt x="921" y="686"/>
                    </a:lnTo>
                    <a:lnTo>
                      <a:pt x="921" y="686"/>
                    </a:lnTo>
                    <a:lnTo>
                      <a:pt x="921" y="686"/>
                    </a:lnTo>
                    <a:lnTo>
                      <a:pt x="921" y="686"/>
                    </a:lnTo>
                    <a:lnTo>
                      <a:pt x="921" y="686"/>
                    </a:lnTo>
                    <a:lnTo>
                      <a:pt x="921" y="686"/>
                    </a:lnTo>
                    <a:lnTo>
                      <a:pt x="919" y="686"/>
                    </a:lnTo>
                    <a:lnTo>
                      <a:pt x="919" y="688"/>
                    </a:lnTo>
                    <a:lnTo>
                      <a:pt x="919" y="688"/>
                    </a:lnTo>
                    <a:lnTo>
                      <a:pt x="919" y="688"/>
                    </a:lnTo>
                    <a:lnTo>
                      <a:pt x="917" y="688"/>
                    </a:lnTo>
                    <a:lnTo>
                      <a:pt x="917" y="688"/>
                    </a:lnTo>
                    <a:lnTo>
                      <a:pt x="917" y="688"/>
                    </a:lnTo>
                    <a:lnTo>
                      <a:pt x="916" y="688"/>
                    </a:lnTo>
                    <a:lnTo>
                      <a:pt x="916" y="688"/>
                    </a:lnTo>
                    <a:lnTo>
                      <a:pt x="916" y="688"/>
                    </a:lnTo>
                    <a:lnTo>
                      <a:pt x="916" y="688"/>
                    </a:lnTo>
                    <a:lnTo>
                      <a:pt x="916" y="688"/>
                    </a:lnTo>
                    <a:lnTo>
                      <a:pt x="914" y="689"/>
                    </a:lnTo>
                    <a:lnTo>
                      <a:pt x="914" y="689"/>
                    </a:lnTo>
                    <a:lnTo>
                      <a:pt x="914" y="689"/>
                    </a:lnTo>
                    <a:lnTo>
                      <a:pt x="914" y="689"/>
                    </a:lnTo>
                    <a:lnTo>
                      <a:pt x="912" y="689"/>
                    </a:lnTo>
                    <a:lnTo>
                      <a:pt x="912" y="689"/>
                    </a:lnTo>
                    <a:lnTo>
                      <a:pt x="914" y="689"/>
                    </a:lnTo>
                    <a:lnTo>
                      <a:pt x="914" y="689"/>
                    </a:lnTo>
                    <a:lnTo>
                      <a:pt x="914" y="691"/>
                    </a:lnTo>
                    <a:lnTo>
                      <a:pt x="912" y="691"/>
                    </a:lnTo>
                    <a:lnTo>
                      <a:pt x="912" y="691"/>
                    </a:lnTo>
                    <a:lnTo>
                      <a:pt x="912" y="691"/>
                    </a:lnTo>
                    <a:lnTo>
                      <a:pt x="912" y="693"/>
                    </a:lnTo>
                    <a:lnTo>
                      <a:pt x="912" y="693"/>
                    </a:lnTo>
                    <a:lnTo>
                      <a:pt x="912" y="693"/>
                    </a:lnTo>
                    <a:lnTo>
                      <a:pt x="910" y="693"/>
                    </a:lnTo>
                    <a:lnTo>
                      <a:pt x="910" y="695"/>
                    </a:lnTo>
                    <a:lnTo>
                      <a:pt x="910" y="695"/>
                    </a:lnTo>
                    <a:lnTo>
                      <a:pt x="910" y="695"/>
                    </a:lnTo>
                    <a:lnTo>
                      <a:pt x="910" y="695"/>
                    </a:lnTo>
                    <a:lnTo>
                      <a:pt x="908" y="693"/>
                    </a:lnTo>
                    <a:lnTo>
                      <a:pt x="908" y="693"/>
                    </a:lnTo>
                    <a:lnTo>
                      <a:pt x="907" y="693"/>
                    </a:lnTo>
                    <a:lnTo>
                      <a:pt x="907" y="691"/>
                    </a:lnTo>
                    <a:lnTo>
                      <a:pt x="907" y="691"/>
                    </a:lnTo>
                    <a:lnTo>
                      <a:pt x="907" y="691"/>
                    </a:lnTo>
                    <a:lnTo>
                      <a:pt x="907" y="691"/>
                    </a:lnTo>
                    <a:lnTo>
                      <a:pt x="907" y="691"/>
                    </a:lnTo>
                    <a:lnTo>
                      <a:pt x="905" y="691"/>
                    </a:lnTo>
                    <a:lnTo>
                      <a:pt x="905" y="691"/>
                    </a:lnTo>
                    <a:lnTo>
                      <a:pt x="905" y="691"/>
                    </a:lnTo>
                    <a:lnTo>
                      <a:pt x="903" y="691"/>
                    </a:lnTo>
                    <a:lnTo>
                      <a:pt x="903" y="691"/>
                    </a:lnTo>
                    <a:lnTo>
                      <a:pt x="903" y="691"/>
                    </a:lnTo>
                    <a:lnTo>
                      <a:pt x="903" y="691"/>
                    </a:lnTo>
                    <a:lnTo>
                      <a:pt x="903" y="691"/>
                    </a:lnTo>
                    <a:lnTo>
                      <a:pt x="901" y="691"/>
                    </a:lnTo>
                    <a:lnTo>
                      <a:pt x="901" y="689"/>
                    </a:lnTo>
                    <a:lnTo>
                      <a:pt x="901" y="689"/>
                    </a:lnTo>
                    <a:lnTo>
                      <a:pt x="901" y="689"/>
                    </a:lnTo>
                    <a:lnTo>
                      <a:pt x="899" y="688"/>
                    </a:lnTo>
                    <a:lnTo>
                      <a:pt x="899" y="688"/>
                    </a:lnTo>
                    <a:lnTo>
                      <a:pt x="899" y="688"/>
                    </a:lnTo>
                    <a:lnTo>
                      <a:pt x="899" y="688"/>
                    </a:lnTo>
                    <a:lnTo>
                      <a:pt x="897" y="688"/>
                    </a:lnTo>
                    <a:lnTo>
                      <a:pt x="897" y="688"/>
                    </a:lnTo>
                    <a:lnTo>
                      <a:pt x="897" y="688"/>
                    </a:lnTo>
                    <a:lnTo>
                      <a:pt x="896" y="688"/>
                    </a:lnTo>
                    <a:lnTo>
                      <a:pt x="896" y="688"/>
                    </a:lnTo>
                    <a:lnTo>
                      <a:pt x="896" y="688"/>
                    </a:lnTo>
                    <a:lnTo>
                      <a:pt x="896" y="688"/>
                    </a:lnTo>
                    <a:lnTo>
                      <a:pt x="894" y="688"/>
                    </a:lnTo>
                    <a:lnTo>
                      <a:pt x="894" y="688"/>
                    </a:lnTo>
                    <a:lnTo>
                      <a:pt x="894" y="686"/>
                    </a:lnTo>
                    <a:lnTo>
                      <a:pt x="894" y="686"/>
                    </a:lnTo>
                    <a:lnTo>
                      <a:pt x="892" y="686"/>
                    </a:lnTo>
                    <a:lnTo>
                      <a:pt x="892" y="686"/>
                    </a:lnTo>
                    <a:lnTo>
                      <a:pt x="892" y="688"/>
                    </a:lnTo>
                    <a:lnTo>
                      <a:pt x="890" y="688"/>
                    </a:lnTo>
                    <a:lnTo>
                      <a:pt x="890" y="688"/>
                    </a:lnTo>
                    <a:lnTo>
                      <a:pt x="890" y="688"/>
                    </a:lnTo>
                    <a:lnTo>
                      <a:pt x="890" y="688"/>
                    </a:lnTo>
                    <a:lnTo>
                      <a:pt x="890" y="688"/>
                    </a:lnTo>
                    <a:lnTo>
                      <a:pt x="890" y="688"/>
                    </a:lnTo>
                    <a:lnTo>
                      <a:pt x="890" y="688"/>
                    </a:lnTo>
                    <a:lnTo>
                      <a:pt x="888" y="686"/>
                    </a:lnTo>
                    <a:lnTo>
                      <a:pt x="890" y="686"/>
                    </a:lnTo>
                    <a:lnTo>
                      <a:pt x="890" y="686"/>
                    </a:lnTo>
                    <a:lnTo>
                      <a:pt x="888" y="686"/>
                    </a:lnTo>
                    <a:lnTo>
                      <a:pt x="888" y="686"/>
                    </a:lnTo>
                    <a:lnTo>
                      <a:pt x="888" y="684"/>
                    </a:lnTo>
                    <a:lnTo>
                      <a:pt x="888" y="684"/>
                    </a:lnTo>
                    <a:lnTo>
                      <a:pt x="888" y="684"/>
                    </a:lnTo>
                    <a:lnTo>
                      <a:pt x="888" y="682"/>
                    </a:lnTo>
                    <a:lnTo>
                      <a:pt x="888" y="682"/>
                    </a:lnTo>
                    <a:lnTo>
                      <a:pt x="888" y="682"/>
                    </a:lnTo>
                    <a:lnTo>
                      <a:pt x="888" y="682"/>
                    </a:lnTo>
                    <a:lnTo>
                      <a:pt x="888" y="682"/>
                    </a:lnTo>
                    <a:lnTo>
                      <a:pt x="888" y="680"/>
                    </a:lnTo>
                    <a:lnTo>
                      <a:pt x="888" y="680"/>
                    </a:lnTo>
                    <a:lnTo>
                      <a:pt x="888" y="680"/>
                    </a:lnTo>
                    <a:lnTo>
                      <a:pt x="887" y="680"/>
                    </a:lnTo>
                    <a:lnTo>
                      <a:pt x="887" y="679"/>
                    </a:lnTo>
                    <a:lnTo>
                      <a:pt x="887" y="679"/>
                    </a:lnTo>
                    <a:lnTo>
                      <a:pt x="887" y="679"/>
                    </a:lnTo>
                    <a:lnTo>
                      <a:pt x="885" y="679"/>
                    </a:lnTo>
                    <a:lnTo>
                      <a:pt x="885" y="679"/>
                    </a:lnTo>
                    <a:lnTo>
                      <a:pt x="885" y="679"/>
                    </a:lnTo>
                    <a:lnTo>
                      <a:pt x="885" y="679"/>
                    </a:lnTo>
                    <a:lnTo>
                      <a:pt x="887" y="679"/>
                    </a:lnTo>
                    <a:lnTo>
                      <a:pt x="887" y="679"/>
                    </a:lnTo>
                    <a:lnTo>
                      <a:pt x="887" y="677"/>
                    </a:lnTo>
                    <a:lnTo>
                      <a:pt x="887" y="677"/>
                    </a:lnTo>
                    <a:lnTo>
                      <a:pt x="887" y="675"/>
                    </a:lnTo>
                    <a:lnTo>
                      <a:pt x="888" y="675"/>
                    </a:lnTo>
                    <a:lnTo>
                      <a:pt x="888" y="673"/>
                    </a:lnTo>
                    <a:lnTo>
                      <a:pt x="888" y="673"/>
                    </a:lnTo>
                    <a:lnTo>
                      <a:pt x="888" y="673"/>
                    </a:lnTo>
                    <a:lnTo>
                      <a:pt x="888" y="671"/>
                    </a:lnTo>
                    <a:lnTo>
                      <a:pt x="888" y="671"/>
                    </a:lnTo>
                    <a:lnTo>
                      <a:pt x="888" y="671"/>
                    </a:lnTo>
                    <a:lnTo>
                      <a:pt x="888" y="670"/>
                    </a:lnTo>
                    <a:lnTo>
                      <a:pt x="888" y="670"/>
                    </a:lnTo>
                    <a:lnTo>
                      <a:pt x="888" y="670"/>
                    </a:lnTo>
                    <a:lnTo>
                      <a:pt x="888" y="670"/>
                    </a:lnTo>
                    <a:lnTo>
                      <a:pt x="888" y="668"/>
                    </a:lnTo>
                    <a:lnTo>
                      <a:pt x="888" y="668"/>
                    </a:lnTo>
                    <a:lnTo>
                      <a:pt x="888" y="668"/>
                    </a:lnTo>
                    <a:lnTo>
                      <a:pt x="888" y="668"/>
                    </a:lnTo>
                    <a:lnTo>
                      <a:pt x="888" y="666"/>
                    </a:lnTo>
                    <a:lnTo>
                      <a:pt x="888" y="666"/>
                    </a:lnTo>
                    <a:lnTo>
                      <a:pt x="888" y="666"/>
                    </a:lnTo>
                    <a:lnTo>
                      <a:pt x="888" y="666"/>
                    </a:lnTo>
                    <a:lnTo>
                      <a:pt x="888" y="666"/>
                    </a:lnTo>
                    <a:lnTo>
                      <a:pt x="888" y="664"/>
                    </a:lnTo>
                    <a:lnTo>
                      <a:pt x="888" y="664"/>
                    </a:lnTo>
                    <a:lnTo>
                      <a:pt x="888" y="664"/>
                    </a:lnTo>
                    <a:lnTo>
                      <a:pt x="888" y="664"/>
                    </a:lnTo>
                    <a:lnTo>
                      <a:pt x="888" y="664"/>
                    </a:lnTo>
                    <a:lnTo>
                      <a:pt x="888" y="664"/>
                    </a:lnTo>
                    <a:lnTo>
                      <a:pt x="888" y="664"/>
                    </a:lnTo>
                    <a:lnTo>
                      <a:pt x="888" y="662"/>
                    </a:lnTo>
                    <a:lnTo>
                      <a:pt x="888" y="662"/>
                    </a:lnTo>
                    <a:lnTo>
                      <a:pt x="888" y="662"/>
                    </a:lnTo>
                    <a:lnTo>
                      <a:pt x="887" y="662"/>
                    </a:lnTo>
                    <a:lnTo>
                      <a:pt x="888" y="662"/>
                    </a:lnTo>
                    <a:lnTo>
                      <a:pt x="888" y="660"/>
                    </a:lnTo>
                    <a:lnTo>
                      <a:pt x="888" y="660"/>
                    </a:lnTo>
                    <a:lnTo>
                      <a:pt x="887" y="660"/>
                    </a:lnTo>
                    <a:lnTo>
                      <a:pt x="887" y="660"/>
                    </a:lnTo>
                    <a:lnTo>
                      <a:pt x="887" y="660"/>
                    </a:lnTo>
                    <a:lnTo>
                      <a:pt x="887" y="659"/>
                    </a:lnTo>
                    <a:lnTo>
                      <a:pt x="887" y="659"/>
                    </a:lnTo>
                    <a:lnTo>
                      <a:pt x="887" y="659"/>
                    </a:lnTo>
                    <a:lnTo>
                      <a:pt x="887" y="659"/>
                    </a:lnTo>
                    <a:lnTo>
                      <a:pt x="887" y="657"/>
                    </a:lnTo>
                    <a:lnTo>
                      <a:pt x="887" y="657"/>
                    </a:lnTo>
                    <a:lnTo>
                      <a:pt x="887" y="655"/>
                    </a:lnTo>
                    <a:lnTo>
                      <a:pt x="887" y="655"/>
                    </a:lnTo>
                    <a:lnTo>
                      <a:pt x="887" y="655"/>
                    </a:lnTo>
                    <a:lnTo>
                      <a:pt x="887" y="655"/>
                    </a:lnTo>
                    <a:lnTo>
                      <a:pt x="887" y="655"/>
                    </a:lnTo>
                    <a:lnTo>
                      <a:pt x="885" y="653"/>
                    </a:lnTo>
                    <a:lnTo>
                      <a:pt x="885" y="653"/>
                    </a:lnTo>
                    <a:lnTo>
                      <a:pt x="885" y="651"/>
                    </a:lnTo>
                    <a:lnTo>
                      <a:pt x="885" y="651"/>
                    </a:lnTo>
                    <a:lnTo>
                      <a:pt x="885" y="651"/>
                    </a:lnTo>
                    <a:lnTo>
                      <a:pt x="885" y="651"/>
                    </a:lnTo>
                    <a:lnTo>
                      <a:pt x="885" y="650"/>
                    </a:lnTo>
                    <a:lnTo>
                      <a:pt x="885" y="650"/>
                    </a:lnTo>
                    <a:lnTo>
                      <a:pt x="885" y="650"/>
                    </a:lnTo>
                    <a:lnTo>
                      <a:pt x="885" y="648"/>
                    </a:lnTo>
                    <a:lnTo>
                      <a:pt x="885" y="648"/>
                    </a:lnTo>
                    <a:lnTo>
                      <a:pt x="885" y="648"/>
                    </a:lnTo>
                    <a:lnTo>
                      <a:pt x="883" y="648"/>
                    </a:lnTo>
                    <a:lnTo>
                      <a:pt x="883" y="648"/>
                    </a:lnTo>
                    <a:lnTo>
                      <a:pt x="883" y="646"/>
                    </a:lnTo>
                    <a:lnTo>
                      <a:pt x="883" y="646"/>
                    </a:lnTo>
                    <a:lnTo>
                      <a:pt x="883" y="646"/>
                    </a:lnTo>
                    <a:lnTo>
                      <a:pt x="883" y="646"/>
                    </a:lnTo>
                    <a:lnTo>
                      <a:pt x="883" y="646"/>
                    </a:lnTo>
                    <a:lnTo>
                      <a:pt x="883" y="644"/>
                    </a:lnTo>
                    <a:lnTo>
                      <a:pt x="883" y="644"/>
                    </a:lnTo>
                    <a:lnTo>
                      <a:pt x="883" y="644"/>
                    </a:lnTo>
                    <a:lnTo>
                      <a:pt x="883" y="644"/>
                    </a:lnTo>
                    <a:lnTo>
                      <a:pt x="883" y="644"/>
                    </a:lnTo>
                    <a:lnTo>
                      <a:pt x="881" y="642"/>
                    </a:lnTo>
                    <a:lnTo>
                      <a:pt x="881" y="642"/>
                    </a:lnTo>
                    <a:lnTo>
                      <a:pt x="881" y="642"/>
                    </a:lnTo>
                    <a:lnTo>
                      <a:pt x="881" y="642"/>
                    </a:lnTo>
                    <a:lnTo>
                      <a:pt x="879" y="642"/>
                    </a:lnTo>
                    <a:lnTo>
                      <a:pt x="879" y="642"/>
                    </a:lnTo>
                    <a:lnTo>
                      <a:pt x="879" y="642"/>
                    </a:lnTo>
                    <a:lnTo>
                      <a:pt x="879" y="641"/>
                    </a:lnTo>
                    <a:lnTo>
                      <a:pt x="879" y="641"/>
                    </a:lnTo>
                    <a:lnTo>
                      <a:pt x="879" y="641"/>
                    </a:lnTo>
                    <a:lnTo>
                      <a:pt x="879" y="639"/>
                    </a:lnTo>
                    <a:lnTo>
                      <a:pt x="878" y="639"/>
                    </a:lnTo>
                    <a:lnTo>
                      <a:pt x="878" y="639"/>
                    </a:lnTo>
                    <a:lnTo>
                      <a:pt x="878" y="639"/>
                    </a:lnTo>
                    <a:lnTo>
                      <a:pt x="878" y="639"/>
                    </a:lnTo>
                    <a:lnTo>
                      <a:pt x="878" y="639"/>
                    </a:lnTo>
                    <a:lnTo>
                      <a:pt x="878" y="639"/>
                    </a:lnTo>
                    <a:lnTo>
                      <a:pt x="878" y="639"/>
                    </a:lnTo>
                    <a:lnTo>
                      <a:pt x="876" y="639"/>
                    </a:lnTo>
                    <a:lnTo>
                      <a:pt x="876" y="639"/>
                    </a:lnTo>
                    <a:lnTo>
                      <a:pt x="876" y="639"/>
                    </a:lnTo>
                    <a:lnTo>
                      <a:pt x="876" y="639"/>
                    </a:lnTo>
                    <a:lnTo>
                      <a:pt x="876" y="639"/>
                    </a:lnTo>
                    <a:lnTo>
                      <a:pt x="874" y="639"/>
                    </a:lnTo>
                    <a:lnTo>
                      <a:pt x="874" y="639"/>
                    </a:lnTo>
                    <a:lnTo>
                      <a:pt x="874" y="639"/>
                    </a:lnTo>
                    <a:lnTo>
                      <a:pt x="874" y="639"/>
                    </a:lnTo>
                    <a:lnTo>
                      <a:pt x="874" y="639"/>
                    </a:lnTo>
                    <a:lnTo>
                      <a:pt x="874" y="639"/>
                    </a:lnTo>
                    <a:lnTo>
                      <a:pt x="874" y="639"/>
                    </a:lnTo>
                    <a:lnTo>
                      <a:pt x="872" y="639"/>
                    </a:lnTo>
                    <a:lnTo>
                      <a:pt x="872" y="639"/>
                    </a:lnTo>
                    <a:lnTo>
                      <a:pt x="872" y="639"/>
                    </a:lnTo>
                    <a:lnTo>
                      <a:pt x="872" y="639"/>
                    </a:lnTo>
                    <a:lnTo>
                      <a:pt x="872" y="639"/>
                    </a:lnTo>
                    <a:lnTo>
                      <a:pt x="870" y="639"/>
                    </a:lnTo>
                    <a:lnTo>
                      <a:pt x="870" y="639"/>
                    </a:lnTo>
                    <a:lnTo>
                      <a:pt x="870" y="639"/>
                    </a:lnTo>
                    <a:lnTo>
                      <a:pt x="870" y="639"/>
                    </a:lnTo>
                    <a:lnTo>
                      <a:pt x="870" y="639"/>
                    </a:lnTo>
                    <a:lnTo>
                      <a:pt x="869" y="639"/>
                    </a:lnTo>
                    <a:lnTo>
                      <a:pt x="869" y="639"/>
                    </a:lnTo>
                    <a:lnTo>
                      <a:pt x="869" y="639"/>
                    </a:lnTo>
                    <a:lnTo>
                      <a:pt x="869" y="639"/>
                    </a:lnTo>
                    <a:lnTo>
                      <a:pt x="867" y="639"/>
                    </a:lnTo>
                    <a:lnTo>
                      <a:pt x="867" y="639"/>
                    </a:lnTo>
                    <a:lnTo>
                      <a:pt x="867" y="639"/>
                    </a:lnTo>
                    <a:lnTo>
                      <a:pt x="867" y="639"/>
                    </a:lnTo>
                    <a:lnTo>
                      <a:pt x="867" y="639"/>
                    </a:lnTo>
                    <a:lnTo>
                      <a:pt x="865" y="639"/>
                    </a:lnTo>
                    <a:lnTo>
                      <a:pt x="865" y="639"/>
                    </a:lnTo>
                    <a:lnTo>
                      <a:pt x="865" y="639"/>
                    </a:lnTo>
                    <a:lnTo>
                      <a:pt x="865" y="639"/>
                    </a:lnTo>
                    <a:lnTo>
                      <a:pt x="863" y="637"/>
                    </a:lnTo>
                    <a:lnTo>
                      <a:pt x="863" y="637"/>
                    </a:lnTo>
                    <a:lnTo>
                      <a:pt x="863" y="637"/>
                    </a:lnTo>
                    <a:lnTo>
                      <a:pt x="863" y="637"/>
                    </a:lnTo>
                    <a:lnTo>
                      <a:pt x="861" y="637"/>
                    </a:lnTo>
                    <a:lnTo>
                      <a:pt x="861" y="637"/>
                    </a:lnTo>
                    <a:lnTo>
                      <a:pt x="861" y="637"/>
                    </a:lnTo>
                    <a:lnTo>
                      <a:pt x="861" y="637"/>
                    </a:lnTo>
                    <a:lnTo>
                      <a:pt x="861" y="637"/>
                    </a:lnTo>
                    <a:lnTo>
                      <a:pt x="859" y="637"/>
                    </a:lnTo>
                    <a:lnTo>
                      <a:pt x="859" y="637"/>
                    </a:lnTo>
                    <a:lnTo>
                      <a:pt x="859" y="637"/>
                    </a:lnTo>
                    <a:lnTo>
                      <a:pt x="859" y="637"/>
                    </a:lnTo>
                    <a:lnTo>
                      <a:pt x="859" y="637"/>
                    </a:lnTo>
                    <a:lnTo>
                      <a:pt x="858" y="637"/>
                    </a:lnTo>
                    <a:lnTo>
                      <a:pt x="858" y="637"/>
                    </a:lnTo>
                    <a:lnTo>
                      <a:pt x="858" y="637"/>
                    </a:lnTo>
                    <a:lnTo>
                      <a:pt x="858" y="637"/>
                    </a:lnTo>
                    <a:lnTo>
                      <a:pt x="856" y="637"/>
                    </a:lnTo>
                    <a:lnTo>
                      <a:pt x="856" y="637"/>
                    </a:lnTo>
                    <a:lnTo>
                      <a:pt x="856" y="637"/>
                    </a:lnTo>
                    <a:lnTo>
                      <a:pt x="856" y="637"/>
                    </a:lnTo>
                    <a:lnTo>
                      <a:pt x="856" y="637"/>
                    </a:lnTo>
                    <a:lnTo>
                      <a:pt x="854" y="637"/>
                    </a:lnTo>
                    <a:lnTo>
                      <a:pt x="854" y="637"/>
                    </a:lnTo>
                    <a:lnTo>
                      <a:pt x="854" y="637"/>
                    </a:lnTo>
                    <a:lnTo>
                      <a:pt x="854" y="637"/>
                    </a:lnTo>
                    <a:lnTo>
                      <a:pt x="852" y="637"/>
                    </a:lnTo>
                    <a:lnTo>
                      <a:pt x="852" y="637"/>
                    </a:lnTo>
                    <a:lnTo>
                      <a:pt x="852" y="637"/>
                    </a:lnTo>
                    <a:lnTo>
                      <a:pt x="852" y="637"/>
                    </a:lnTo>
                    <a:lnTo>
                      <a:pt x="852" y="637"/>
                    </a:lnTo>
                    <a:lnTo>
                      <a:pt x="852" y="637"/>
                    </a:lnTo>
                    <a:lnTo>
                      <a:pt x="850" y="637"/>
                    </a:lnTo>
                    <a:lnTo>
                      <a:pt x="850" y="637"/>
                    </a:lnTo>
                    <a:lnTo>
                      <a:pt x="850" y="637"/>
                    </a:lnTo>
                    <a:lnTo>
                      <a:pt x="850" y="637"/>
                    </a:lnTo>
                    <a:lnTo>
                      <a:pt x="850" y="637"/>
                    </a:lnTo>
                    <a:lnTo>
                      <a:pt x="850" y="639"/>
                    </a:lnTo>
                    <a:lnTo>
                      <a:pt x="850" y="639"/>
                    </a:lnTo>
                    <a:lnTo>
                      <a:pt x="849" y="639"/>
                    </a:lnTo>
                    <a:lnTo>
                      <a:pt x="849" y="639"/>
                    </a:lnTo>
                    <a:lnTo>
                      <a:pt x="849" y="639"/>
                    </a:lnTo>
                    <a:lnTo>
                      <a:pt x="849" y="637"/>
                    </a:lnTo>
                    <a:lnTo>
                      <a:pt x="849" y="637"/>
                    </a:lnTo>
                    <a:lnTo>
                      <a:pt x="847" y="637"/>
                    </a:lnTo>
                    <a:lnTo>
                      <a:pt x="847" y="637"/>
                    </a:lnTo>
                    <a:lnTo>
                      <a:pt x="847" y="637"/>
                    </a:lnTo>
                    <a:lnTo>
                      <a:pt x="847" y="637"/>
                    </a:lnTo>
                    <a:lnTo>
                      <a:pt x="847" y="637"/>
                    </a:lnTo>
                    <a:lnTo>
                      <a:pt x="847" y="637"/>
                    </a:lnTo>
                    <a:lnTo>
                      <a:pt x="847" y="637"/>
                    </a:lnTo>
                    <a:lnTo>
                      <a:pt x="845" y="637"/>
                    </a:lnTo>
                    <a:lnTo>
                      <a:pt x="845" y="637"/>
                    </a:lnTo>
                    <a:lnTo>
                      <a:pt x="845" y="637"/>
                    </a:lnTo>
                    <a:lnTo>
                      <a:pt x="845" y="637"/>
                    </a:lnTo>
                    <a:lnTo>
                      <a:pt x="845" y="637"/>
                    </a:lnTo>
                    <a:lnTo>
                      <a:pt x="845" y="637"/>
                    </a:lnTo>
                    <a:lnTo>
                      <a:pt x="843" y="637"/>
                    </a:lnTo>
                    <a:lnTo>
                      <a:pt x="843" y="637"/>
                    </a:lnTo>
                    <a:lnTo>
                      <a:pt x="843" y="637"/>
                    </a:lnTo>
                    <a:lnTo>
                      <a:pt x="843" y="637"/>
                    </a:lnTo>
                    <a:lnTo>
                      <a:pt x="843" y="637"/>
                    </a:lnTo>
                    <a:lnTo>
                      <a:pt x="843" y="637"/>
                    </a:lnTo>
                    <a:lnTo>
                      <a:pt x="841" y="635"/>
                    </a:lnTo>
                    <a:lnTo>
                      <a:pt x="841" y="635"/>
                    </a:lnTo>
                    <a:lnTo>
                      <a:pt x="841" y="635"/>
                    </a:lnTo>
                    <a:lnTo>
                      <a:pt x="841" y="635"/>
                    </a:lnTo>
                    <a:lnTo>
                      <a:pt x="841" y="635"/>
                    </a:lnTo>
                    <a:lnTo>
                      <a:pt x="841" y="635"/>
                    </a:lnTo>
                    <a:lnTo>
                      <a:pt x="840" y="635"/>
                    </a:lnTo>
                    <a:lnTo>
                      <a:pt x="840" y="635"/>
                    </a:lnTo>
                    <a:lnTo>
                      <a:pt x="840" y="635"/>
                    </a:lnTo>
                    <a:lnTo>
                      <a:pt x="840" y="635"/>
                    </a:lnTo>
                    <a:lnTo>
                      <a:pt x="840" y="635"/>
                    </a:lnTo>
                    <a:lnTo>
                      <a:pt x="840" y="635"/>
                    </a:lnTo>
                    <a:lnTo>
                      <a:pt x="840" y="635"/>
                    </a:lnTo>
                    <a:lnTo>
                      <a:pt x="838" y="635"/>
                    </a:lnTo>
                    <a:lnTo>
                      <a:pt x="838" y="635"/>
                    </a:lnTo>
                    <a:lnTo>
                      <a:pt x="838" y="635"/>
                    </a:lnTo>
                    <a:lnTo>
                      <a:pt x="838" y="635"/>
                    </a:lnTo>
                    <a:lnTo>
                      <a:pt x="838" y="633"/>
                    </a:lnTo>
                    <a:lnTo>
                      <a:pt x="838" y="633"/>
                    </a:lnTo>
                    <a:lnTo>
                      <a:pt x="838" y="633"/>
                    </a:lnTo>
                    <a:lnTo>
                      <a:pt x="838" y="633"/>
                    </a:lnTo>
                    <a:lnTo>
                      <a:pt x="836" y="633"/>
                    </a:lnTo>
                    <a:lnTo>
                      <a:pt x="836" y="633"/>
                    </a:lnTo>
                    <a:lnTo>
                      <a:pt x="836" y="633"/>
                    </a:lnTo>
                    <a:lnTo>
                      <a:pt x="836" y="632"/>
                    </a:lnTo>
                    <a:lnTo>
                      <a:pt x="836" y="632"/>
                    </a:lnTo>
                    <a:lnTo>
                      <a:pt x="834" y="632"/>
                    </a:lnTo>
                    <a:lnTo>
                      <a:pt x="834" y="632"/>
                    </a:lnTo>
                    <a:lnTo>
                      <a:pt x="834" y="632"/>
                    </a:lnTo>
                    <a:lnTo>
                      <a:pt x="832" y="630"/>
                    </a:lnTo>
                    <a:lnTo>
                      <a:pt x="832" y="630"/>
                    </a:lnTo>
                    <a:lnTo>
                      <a:pt x="832" y="630"/>
                    </a:lnTo>
                    <a:lnTo>
                      <a:pt x="832" y="630"/>
                    </a:lnTo>
                    <a:lnTo>
                      <a:pt x="832" y="630"/>
                    </a:lnTo>
                    <a:lnTo>
                      <a:pt x="832" y="630"/>
                    </a:lnTo>
                    <a:lnTo>
                      <a:pt x="832" y="630"/>
                    </a:lnTo>
                    <a:lnTo>
                      <a:pt x="832" y="628"/>
                    </a:lnTo>
                    <a:lnTo>
                      <a:pt x="831" y="628"/>
                    </a:lnTo>
                    <a:lnTo>
                      <a:pt x="831" y="628"/>
                    </a:lnTo>
                    <a:lnTo>
                      <a:pt x="831" y="628"/>
                    </a:lnTo>
                    <a:lnTo>
                      <a:pt x="831" y="628"/>
                    </a:lnTo>
                    <a:lnTo>
                      <a:pt x="831" y="626"/>
                    </a:lnTo>
                    <a:lnTo>
                      <a:pt x="831" y="626"/>
                    </a:lnTo>
                    <a:lnTo>
                      <a:pt x="831" y="626"/>
                    </a:lnTo>
                    <a:lnTo>
                      <a:pt x="831" y="626"/>
                    </a:lnTo>
                    <a:lnTo>
                      <a:pt x="831" y="626"/>
                    </a:lnTo>
                    <a:lnTo>
                      <a:pt x="831" y="626"/>
                    </a:lnTo>
                    <a:lnTo>
                      <a:pt x="831" y="626"/>
                    </a:lnTo>
                    <a:lnTo>
                      <a:pt x="829" y="626"/>
                    </a:lnTo>
                    <a:lnTo>
                      <a:pt x="829" y="624"/>
                    </a:lnTo>
                    <a:lnTo>
                      <a:pt x="829" y="624"/>
                    </a:lnTo>
                    <a:lnTo>
                      <a:pt x="829" y="624"/>
                    </a:lnTo>
                    <a:lnTo>
                      <a:pt x="829" y="624"/>
                    </a:lnTo>
                    <a:lnTo>
                      <a:pt x="829" y="624"/>
                    </a:lnTo>
                    <a:lnTo>
                      <a:pt x="829" y="624"/>
                    </a:lnTo>
                    <a:lnTo>
                      <a:pt x="829" y="624"/>
                    </a:lnTo>
                    <a:lnTo>
                      <a:pt x="829" y="624"/>
                    </a:lnTo>
                    <a:lnTo>
                      <a:pt x="829" y="624"/>
                    </a:lnTo>
                    <a:lnTo>
                      <a:pt x="829" y="624"/>
                    </a:lnTo>
                    <a:lnTo>
                      <a:pt x="827" y="624"/>
                    </a:lnTo>
                    <a:lnTo>
                      <a:pt x="827" y="624"/>
                    </a:lnTo>
                    <a:lnTo>
                      <a:pt x="827" y="622"/>
                    </a:lnTo>
                    <a:lnTo>
                      <a:pt x="827" y="622"/>
                    </a:lnTo>
                    <a:lnTo>
                      <a:pt x="827" y="622"/>
                    </a:lnTo>
                    <a:lnTo>
                      <a:pt x="827" y="622"/>
                    </a:lnTo>
                    <a:lnTo>
                      <a:pt x="827" y="622"/>
                    </a:lnTo>
                    <a:lnTo>
                      <a:pt x="827" y="622"/>
                    </a:lnTo>
                    <a:lnTo>
                      <a:pt x="827" y="622"/>
                    </a:lnTo>
                    <a:lnTo>
                      <a:pt x="827" y="622"/>
                    </a:lnTo>
                    <a:lnTo>
                      <a:pt x="827" y="621"/>
                    </a:lnTo>
                    <a:lnTo>
                      <a:pt x="827" y="621"/>
                    </a:lnTo>
                    <a:lnTo>
                      <a:pt x="827" y="621"/>
                    </a:lnTo>
                    <a:lnTo>
                      <a:pt x="827" y="621"/>
                    </a:lnTo>
                    <a:lnTo>
                      <a:pt x="825" y="621"/>
                    </a:lnTo>
                    <a:lnTo>
                      <a:pt x="825" y="621"/>
                    </a:lnTo>
                    <a:lnTo>
                      <a:pt x="825" y="621"/>
                    </a:lnTo>
                    <a:lnTo>
                      <a:pt x="825" y="621"/>
                    </a:lnTo>
                    <a:lnTo>
                      <a:pt x="825" y="619"/>
                    </a:lnTo>
                    <a:lnTo>
                      <a:pt x="825" y="619"/>
                    </a:lnTo>
                    <a:lnTo>
                      <a:pt x="825" y="619"/>
                    </a:lnTo>
                    <a:lnTo>
                      <a:pt x="825" y="619"/>
                    </a:lnTo>
                    <a:lnTo>
                      <a:pt x="825" y="619"/>
                    </a:lnTo>
                    <a:lnTo>
                      <a:pt x="825" y="617"/>
                    </a:lnTo>
                    <a:lnTo>
                      <a:pt x="825" y="617"/>
                    </a:lnTo>
                    <a:lnTo>
                      <a:pt x="825" y="617"/>
                    </a:lnTo>
                    <a:lnTo>
                      <a:pt x="825" y="617"/>
                    </a:lnTo>
                    <a:lnTo>
                      <a:pt x="825" y="617"/>
                    </a:lnTo>
                    <a:lnTo>
                      <a:pt x="825" y="617"/>
                    </a:lnTo>
                    <a:lnTo>
                      <a:pt x="823" y="617"/>
                    </a:lnTo>
                    <a:lnTo>
                      <a:pt x="823" y="615"/>
                    </a:lnTo>
                    <a:lnTo>
                      <a:pt x="823" y="615"/>
                    </a:lnTo>
                    <a:lnTo>
                      <a:pt x="823" y="615"/>
                    </a:lnTo>
                    <a:lnTo>
                      <a:pt x="823" y="615"/>
                    </a:lnTo>
                    <a:lnTo>
                      <a:pt x="823" y="615"/>
                    </a:lnTo>
                    <a:lnTo>
                      <a:pt x="823" y="613"/>
                    </a:lnTo>
                    <a:lnTo>
                      <a:pt x="823" y="613"/>
                    </a:lnTo>
                    <a:lnTo>
                      <a:pt x="823" y="613"/>
                    </a:lnTo>
                    <a:lnTo>
                      <a:pt x="823" y="613"/>
                    </a:lnTo>
                    <a:lnTo>
                      <a:pt x="823" y="613"/>
                    </a:lnTo>
                    <a:lnTo>
                      <a:pt x="822" y="613"/>
                    </a:lnTo>
                    <a:lnTo>
                      <a:pt x="822" y="612"/>
                    </a:lnTo>
                    <a:lnTo>
                      <a:pt x="822" y="612"/>
                    </a:lnTo>
                    <a:lnTo>
                      <a:pt x="822" y="612"/>
                    </a:lnTo>
                    <a:lnTo>
                      <a:pt x="822" y="612"/>
                    </a:lnTo>
                    <a:lnTo>
                      <a:pt x="822" y="612"/>
                    </a:lnTo>
                    <a:lnTo>
                      <a:pt x="820" y="612"/>
                    </a:lnTo>
                    <a:lnTo>
                      <a:pt x="820" y="612"/>
                    </a:lnTo>
                    <a:lnTo>
                      <a:pt x="820" y="612"/>
                    </a:lnTo>
                    <a:lnTo>
                      <a:pt x="820" y="612"/>
                    </a:lnTo>
                    <a:lnTo>
                      <a:pt x="820" y="612"/>
                    </a:lnTo>
                    <a:lnTo>
                      <a:pt x="820" y="612"/>
                    </a:lnTo>
                    <a:lnTo>
                      <a:pt x="820" y="610"/>
                    </a:lnTo>
                    <a:lnTo>
                      <a:pt x="818" y="610"/>
                    </a:lnTo>
                    <a:lnTo>
                      <a:pt x="818" y="610"/>
                    </a:lnTo>
                    <a:lnTo>
                      <a:pt x="818" y="610"/>
                    </a:lnTo>
                    <a:lnTo>
                      <a:pt x="818" y="610"/>
                    </a:lnTo>
                    <a:lnTo>
                      <a:pt x="818" y="610"/>
                    </a:lnTo>
                    <a:lnTo>
                      <a:pt x="818" y="608"/>
                    </a:lnTo>
                    <a:lnTo>
                      <a:pt x="816" y="608"/>
                    </a:lnTo>
                    <a:lnTo>
                      <a:pt x="816" y="608"/>
                    </a:lnTo>
                    <a:lnTo>
                      <a:pt x="816" y="608"/>
                    </a:lnTo>
                    <a:lnTo>
                      <a:pt x="816" y="608"/>
                    </a:lnTo>
                    <a:lnTo>
                      <a:pt x="816" y="608"/>
                    </a:lnTo>
                    <a:lnTo>
                      <a:pt x="816" y="608"/>
                    </a:lnTo>
                    <a:lnTo>
                      <a:pt x="816" y="608"/>
                    </a:lnTo>
                    <a:lnTo>
                      <a:pt x="814" y="608"/>
                    </a:lnTo>
                    <a:lnTo>
                      <a:pt x="814" y="608"/>
                    </a:lnTo>
                    <a:lnTo>
                      <a:pt x="814" y="608"/>
                    </a:lnTo>
                    <a:lnTo>
                      <a:pt x="814" y="608"/>
                    </a:lnTo>
                    <a:lnTo>
                      <a:pt x="814" y="608"/>
                    </a:lnTo>
                    <a:lnTo>
                      <a:pt x="814" y="608"/>
                    </a:lnTo>
                    <a:lnTo>
                      <a:pt x="814" y="608"/>
                    </a:lnTo>
                    <a:lnTo>
                      <a:pt x="814" y="608"/>
                    </a:lnTo>
                    <a:lnTo>
                      <a:pt x="812" y="608"/>
                    </a:lnTo>
                    <a:lnTo>
                      <a:pt x="812" y="608"/>
                    </a:lnTo>
                    <a:lnTo>
                      <a:pt x="811" y="608"/>
                    </a:lnTo>
                    <a:lnTo>
                      <a:pt x="811" y="608"/>
                    </a:lnTo>
                    <a:lnTo>
                      <a:pt x="811" y="608"/>
                    </a:lnTo>
                    <a:lnTo>
                      <a:pt x="811" y="608"/>
                    </a:lnTo>
                    <a:lnTo>
                      <a:pt x="811" y="608"/>
                    </a:lnTo>
                    <a:lnTo>
                      <a:pt x="811" y="608"/>
                    </a:lnTo>
                    <a:lnTo>
                      <a:pt x="811" y="608"/>
                    </a:lnTo>
                    <a:lnTo>
                      <a:pt x="809" y="608"/>
                    </a:lnTo>
                    <a:lnTo>
                      <a:pt x="809" y="608"/>
                    </a:lnTo>
                    <a:lnTo>
                      <a:pt x="809" y="608"/>
                    </a:lnTo>
                    <a:lnTo>
                      <a:pt x="809" y="608"/>
                    </a:lnTo>
                    <a:lnTo>
                      <a:pt x="809" y="608"/>
                    </a:lnTo>
                    <a:lnTo>
                      <a:pt x="809" y="608"/>
                    </a:lnTo>
                    <a:lnTo>
                      <a:pt x="807" y="608"/>
                    </a:lnTo>
                    <a:lnTo>
                      <a:pt x="807" y="608"/>
                    </a:lnTo>
                    <a:lnTo>
                      <a:pt x="807" y="608"/>
                    </a:lnTo>
                    <a:lnTo>
                      <a:pt x="807" y="608"/>
                    </a:lnTo>
                    <a:lnTo>
                      <a:pt x="805" y="608"/>
                    </a:lnTo>
                    <a:lnTo>
                      <a:pt x="805" y="608"/>
                    </a:lnTo>
                    <a:lnTo>
                      <a:pt x="805" y="606"/>
                    </a:lnTo>
                    <a:lnTo>
                      <a:pt x="805" y="606"/>
                    </a:lnTo>
                    <a:lnTo>
                      <a:pt x="805" y="606"/>
                    </a:lnTo>
                    <a:lnTo>
                      <a:pt x="805" y="606"/>
                    </a:lnTo>
                    <a:lnTo>
                      <a:pt x="805" y="606"/>
                    </a:lnTo>
                    <a:lnTo>
                      <a:pt x="803" y="606"/>
                    </a:lnTo>
                    <a:lnTo>
                      <a:pt x="803" y="606"/>
                    </a:lnTo>
                    <a:lnTo>
                      <a:pt x="803" y="606"/>
                    </a:lnTo>
                    <a:lnTo>
                      <a:pt x="803" y="606"/>
                    </a:lnTo>
                    <a:lnTo>
                      <a:pt x="803" y="606"/>
                    </a:lnTo>
                    <a:lnTo>
                      <a:pt x="803" y="604"/>
                    </a:lnTo>
                    <a:lnTo>
                      <a:pt x="803" y="604"/>
                    </a:lnTo>
                    <a:lnTo>
                      <a:pt x="803" y="604"/>
                    </a:lnTo>
                    <a:lnTo>
                      <a:pt x="802" y="604"/>
                    </a:lnTo>
                    <a:lnTo>
                      <a:pt x="802" y="604"/>
                    </a:lnTo>
                    <a:lnTo>
                      <a:pt x="802" y="604"/>
                    </a:lnTo>
                    <a:lnTo>
                      <a:pt x="800" y="604"/>
                    </a:lnTo>
                    <a:lnTo>
                      <a:pt x="800" y="604"/>
                    </a:lnTo>
                    <a:lnTo>
                      <a:pt x="800" y="603"/>
                    </a:lnTo>
                    <a:lnTo>
                      <a:pt x="800" y="603"/>
                    </a:lnTo>
                    <a:lnTo>
                      <a:pt x="800" y="603"/>
                    </a:lnTo>
                    <a:lnTo>
                      <a:pt x="800" y="603"/>
                    </a:lnTo>
                    <a:lnTo>
                      <a:pt x="798" y="603"/>
                    </a:lnTo>
                    <a:lnTo>
                      <a:pt x="798" y="603"/>
                    </a:lnTo>
                    <a:lnTo>
                      <a:pt x="798" y="603"/>
                    </a:lnTo>
                    <a:lnTo>
                      <a:pt x="798" y="603"/>
                    </a:lnTo>
                    <a:lnTo>
                      <a:pt x="798" y="603"/>
                    </a:lnTo>
                    <a:lnTo>
                      <a:pt x="796" y="601"/>
                    </a:lnTo>
                    <a:lnTo>
                      <a:pt x="796" y="603"/>
                    </a:lnTo>
                    <a:lnTo>
                      <a:pt x="794" y="601"/>
                    </a:lnTo>
                    <a:lnTo>
                      <a:pt x="794" y="601"/>
                    </a:lnTo>
                    <a:lnTo>
                      <a:pt x="793" y="601"/>
                    </a:lnTo>
                    <a:lnTo>
                      <a:pt x="793" y="601"/>
                    </a:lnTo>
                    <a:lnTo>
                      <a:pt x="793" y="601"/>
                    </a:lnTo>
                    <a:lnTo>
                      <a:pt x="793" y="601"/>
                    </a:lnTo>
                    <a:lnTo>
                      <a:pt x="793" y="601"/>
                    </a:lnTo>
                    <a:lnTo>
                      <a:pt x="791" y="601"/>
                    </a:lnTo>
                    <a:lnTo>
                      <a:pt x="791" y="601"/>
                    </a:lnTo>
                    <a:lnTo>
                      <a:pt x="791" y="601"/>
                    </a:lnTo>
                    <a:lnTo>
                      <a:pt x="791" y="601"/>
                    </a:lnTo>
                    <a:lnTo>
                      <a:pt x="791" y="601"/>
                    </a:lnTo>
                    <a:lnTo>
                      <a:pt x="791" y="599"/>
                    </a:lnTo>
                    <a:lnTo>
                      <a:pt x="789" y="599"/>
                    </a:lnTo>
                    <a:lnTo>
                      <a:pt x="789" y="599"/>
                    </a:lnTo>
                    <a:lnTo>
                      <a:pt x="789" y="599"/>
                    </a:lnTo>
                    <a:lnTo>
                      <a:pt x="789" y="599"/>
                    </a:lnTo>
                    <a:lnTo>
                      <a:pt x="789" y="599"/>
                    </a:lnTo>
                    <a:lnTo>
                      <a:pt x="789" y="599"/>
                    </a:lnTo>
                    <a:lnTo>
                      <a:pt x="787" y="597"/>
                    </a:lnTo>
                    <a:lnTo>
                      <a:pt x="787" y="597"/>
                    </a:lnTo>
                    <a:lnTo>
                      <a:pt x="787" y="597"/>
                    </a:lnTo>
                    <a:lnTo>
                      <a:pt x="787" y="599"/>
                    </a:lnTo>
                    <a:lnTo>
                      <a:pt x="785" y="599"/>
                    </a:lnTo>
                    <a:lnTo>
                      <a:pt x="785" y="599"/>
                    </a:lnTo>
                    <a:lnTo>
                      <a:pt x="785" y="599"/>
                    </a:lnTo>
                    <a:lnTo>
                      <a:pt x="785" y="597"/>
                    </a:lnTo>
                    <a:lnTo>
                      <a:pt x="785" y="597"/>
                    </a:lnTo>
                    <a:lnTo>
                      <a:pt x="785" y="597"/>
                    </a:lnTo>
                    <a:lnTo>
                      <a:pt x="785" y="597"/>
                    </a:lnTo>
                    <a:lnTo>
                      <a:pt x="784" y="597"/>
                    </a:lnTo>
                    <a:lnTo>
                      <a:pt x="784" y="597"/>
                    </a:lnTo>
                    <a:lnTo>
                      <a:pt x="784" y="597"/>
                    </a:lnTo>
                    <a:lnTo>
                      <a:pt x="784" y="597"/>
                    </a:lnTo>
                    <a:lnTo>
                      <a:pt x="784" y="597"/>
                    </a:lnTo>
                    <a:lnTo>
                      <a:pt x="784" y="597"/>
                    </a:lnTo>
                    <a:lnTo>
                      <a:pt x="782" y="597"/>
                    </a:lnTo>
                    <a:lnTo>
                      <a:pt x="782" y="597"/>
                    </a:lnTo>
                    <a:lnTo>
                      <a:pt x="782" y="597"/>
                    </a:lnTo>
                    <a:lnTo>
                      <a:pt x="782" y="597"/>
                    </a:lnTo>
                    <a:lnTo>
                      <a:pt x="782" y="597"/>
                    </a:lnTo>
                    <a:lnTo>
                      <a:pt x="782" y="597"/>
                    </a:lnTo>
                    <a:lnTo>
                      <a:pt x="782" y="595"/>
                    </a:lnTo>
                    <a:lnTo>
                      <a:pt x="782" y="595"/>
                    </a:lnTo>
                    <a:lnTo>
                      <a:pt x="782" y="595"/>
                    </a:lnTo>
                    <a:lnTo>
                      <a:pt x="780" y="595"/>
                    </a:lnTo>
                    <a:lnTo>
                      <a:pt x="780" y="594"/>
                    </a:lnTo>
                    <a:lnTo>
                      <a:pt x="780" y="594"/>
                    </a:lnTo>
                    <a:lnTo>
                      <a:pt x="780" y="594"/>
                    </a:lnTo>
                    <a:lnTo>
                      <a:pt x="780" y="594"/>
                    </a:lnTo>
                    <a:lnTo>
                      <a:pt x="780" y="594"/>
                    </a:lnTo>
                    <a:lnTo>
                      <a:pt x="780" y="594"/>
                    </a:lnTo>
                    <a:lnTo>
                      <a:pt x="780" y="594"/>
                    </a:lnTo>
                    <a:lnTo>
                      <a:pt x="780" y="592"/>
                    </a:lnTo>
                    <a:lnTo>
                      <a:pt x="780" y="592"/>
                    </a:lnTo>
                    <a:lnTo>
                      <a:pt x="780" y="592"/>
                    </a:lnTo>
                    <a:lnTo>
                      <a:pt x="778" y="592"/>
                    </a:lnTo>
                    <a:lnTo>
                      <a:pt x="778" y="592"/>
                    </a:lnTo>
                    <a:lnTo>
                      <a:pt x="778" y="592"/>
                    </a:lnTo>
                    <a:lnTo>
                      <a:pt x="778" y="592"/>
                    </a:lnTo>
                    <a:lnTo>
                      <a:pt x="778" y="592"/>
                    </a:lnTo>
                    <a:lnTo>
                      <a:pt x="778" y="592"/>
                    </a:lnTo>
                    <a:lnTo>
                      <a:pt x="776" y="590"/>
                    </a:lnTo>
                    <a:lnTo>
                      <a:pt x="776" y="590"/>
                    </a:lnTo>
                    <a:lnTo>
                      <a:pt x="776" y="592"/>
                    </a:lnTo>
                    <a:lnTo>
                      <a:pt x="776" y="592"/>
                    </a:lnTo>
                    <a:lnTo>
                      <a:pt x="776" y="592"/>
                    </a:lnTo>
                    <a:lnTo>
                      <a:pt x="776" y="592"/>
                    </a:lnTo>
                    <a:lnTo>
                      <a:pt x="776" y="592"/>
                    </a:lnTo>
                    <a:lnTo>
                      <a:pt x="776" y="592"/>
                    </a:lnTo>
                    <a:lnTo>
                      <a:pt x="774" y="592"/>
                    </a:lnTo>
                    <a:lnTo>
                      <a:pt x="774" y="594"/>
                    </a:lnTo>
                    <a:lnTo>
                      <a:pt x="774" y="594"/>
                    </a:lnTo>
                    <a:lnTo>
                      <a:pt x="774" y="594"/>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0"/>
                    </a:lnTo>
                    <a:lnTo>
                      <a:pt x="773" y="590"/>
                    </a:lnTo>
                    <a:lnTo>
                      <a:pt x="771" y="590"/>
                    </a:lnTo>
                    <a:lnTo>
                      <a:pt x="771" y="590"/>
                    </a:lnTo>
                    <a:lnTo>
                      <a:pt x="771" y="590"/>
                    </a:lnTo>
                    <a:lnTo>
                      <a:pt x="771" y="590"/>
                    </a:lnTo>
                    <a:lnTo>
                      <a:pt x="771" y="588"/>
                    </a:lnTo>
                    <a:lnTo>
                      <a:pt x="769" y="588"/>
                    </a:lnTo>
                    <a:lnTo>
                      <a:pt x="769" y="588"/>
                    </a:lnTo>
                    <a:lnTo>
                      <a:pt x="769" y="588"/>
                    </a:lnTo>
                    <a:lnTo>
                      <a:pt x="769" y="588"/>
                    </a:lnTo>
                    <a:lnTo>
                      <a:pt x="769" y="586"/>
                    </a:lnTo>
                    <a:lnTo>
                      <a:pt x="769" y="586"/>
                    </a:lnTo>
                    <a:lnTo>
                      <a:pt x="769" y="586"/>
                    </a:lnTo>
                    <a:lnTo>
                      <a:pt x="769" y="586"/>
                    </a:lnTo>
                    <a:lnTo>
                      <a:pt x="769" y="586"/>
                    </a:lnTo>
                    <a:lnTo>
                      <a:pt x="769" y="586"/>
                    </a:lnTo>
                    <a:lnTo>
                      <a:pt x="769" y="586"/>
                    </a:lnTo>
                    <a:lnTo>
                      <a:pt x="769" y="584"/>
                    </a:lnTo>
                    <a:lnTo>
                      <a:pt x="767" y="584"/>
                    </a:lnTo>
                    <a:lnTo>
                      <a:pt x="767" y="584"/>
                    </a:lnTo>
                    <a:lnTo>
                      <a:pt x="767" y="584"/>
                    </a:lnTo>
                    <a:lnTo>
                      <a:pt x="767" y="584"/>
                    </a:lnTo>
                    <a:lnTo>
                      <a:pt x="767" y="584"/>
                    </a:lnTo>
                    <a:lnTo>
                      <a:pt x="765" y="584"/>
                    </a:lnTo>
                    <a:lnTo>
                      <a:pt x="765" y="583"/>
                    </a:lnTo>
                    <a:lnTo>
                      <a:pt x="765" y="583"/>
                    </a:lnTo>
                    <a:lnTo>
                      <a:pt x="765" y="583"/>
                    </a:lnTo>
                    <a:lnTo>
                      <a:pt x="765" y="583"/>
                    </a:lnTo>
                    <a:lnTo>
                      <a:pt x="767" y="583"/>
                    </a:lnTo>
                    <a:lnTo>
                      <a:pt x="765" y="583"/>
                    </a:lnTo>
                    <a:lnTo>
                      <a:pt x="765" y="583"/>
                    </a:lnTo>
                    <a:lnTo>
                      <a:pt x="765" y="583"/>
                    </a:lnTo>
                    <a:lnTo>
                      <a:pt x="765" y="583"/>
                    </a:lnTo>
                    <a:lnTo>
                      <a:pt x="765" y="581"/>
                    </a:lnTo>
                    <a:lnTo>
                      <a:pt x="765" y="581"/>
                    </a:lnTo>
                    <a:lnTo>
                      <a:pt x="765" y="581"/>
                    </a:lnTo>
                    <a:lnTo>
                      <a:pt x="765" y="581"/>
                    </a:lnTo>
                    <a:lnTo>
                      <a:pt x="764" y="581"/>
                    </a:lnTo>
                    <a:lnTo>
                      <a:pt x="764" y="581"/>
                    </a:lnTo>
                    <a:lnTo>
                      <a:pt x="764" y="581"/>
                    </a:lnTo>
                    <a:lnTo>
                      <a:pt x="764" y="581"/>
                    </a:lnTo>
                    <a:lnTo>
                      <a:pt x="764" y="581"/>
                    </a:lnTo>
                    <a:lnTo>
                      <a:pt x="762" y="579"/>
                    </a:lnTo>
                    <a:lnTo>
                      <a:pt x="762" y="579"/>
                    </a:lnTo>
                    <a:lnTo>
                      <a:pt x="762" y="579"/>
                    </a:lnTo>
                    <a:lnTo>
                      <a:pt x="762" y="579"/>
                    </a:lnTo>
                    <a:lnTo>
                      <a:pt x="762" y="579"/>
                    </a:lnTo>
                    <a:lnTo>
                      <a:pt x="762" y="579"/>
                    </a:lnTo>
                    <a:lnTo>
                      <a:pt x="762" y="579"/>
                    </a:lnTo>
                    <a:lnTo>
                      <a:pt x="762" y="579"/>
                    </a:lnTo>
                    <a:lnTo>
                      <a:pt x="762" y="577"/>
                    </a:lnTo>
                    <a:lnTo>
                      <a:pt x="762" y="577"/>
                    </a:lnTo>
                    <a:lnTo>
                      <a:pt x="760" y="577"/>
                    </a:lnTo>
                    <a:lnTo>
                      <a:pt x="760" y="577"/>
                    </a:lnTo>
                    <a:lnTo>
                      <a:pt x="762" y="577"/>
                    </a:lnTo>
                    <a:lnTo>
                      <a:pt x="762" y="577"/>
                    </a:lnTo>
                    <a:lnTo>
                      <a:pt x="762" y="577"/>
                    </a:lnTo>
                    <a:lnTo>
                      <a:pt x="760" y="577"/>
                    </a:lnTo>
                    <a:lnTo>
                      <a:pt x="760" y="575"/>
                    </a:lnTo>
                    <a:lnTo>
                      <a:pt x="760" y="575"/>
                    </a:lnTo>
                    <a:lnTo>
                      <a:pt x="760" y="575"/>
                    </a:lnTo>
                    <a:lnTo>
                      <a:pt x="760" y="575"/>
                    </a:lnTo>
                    <a:lnTo>
                      <a:pt x="760" y="575"/>
                    </a:lnTo>
                    <a:lnTo>
                      <a:pt x="760" y="575"/>
                    </a:lnTo>
                    <a:lnTo>
                      <a:pt x="760" y="575"/>
                    </a:lnTo>
                    <a:lnTo>
                      <a:pt x="760" y="575"/>
                    </a:lnTo>
                    <a:lnTo>
                      <a:pt x="760" y="575"/>
                    </a:lnTo>
                    <a:lnTo>
                      <a:pt x="760" y="575"/>
                    </a:lnTo>
                    <a:lnTo>
                      <a:pt x="760" y="574"/>
                    </a:lnTo>
                    <a:lnTo>
                      <a:pt x="760" y="574"/>
                    </a:lnTo>
                    <a:lnTo>
                      <a:pt x="760" y="574"/>
                    </a:lnTo>
                    <a:lnTo>
                      <a:pt x="760" y="574"/>
                    </a:lnTo>
                    <a:lnTo>
                      <a:pt x="758" y="574"/>
                    </a:lnTo>
                    <a:lnTo>
                      <a:pt x="758" y="574"/>
                    </a:lnTo>
                    <a:lnTo>
                      <a:pt x="758" y="574"/>
                    </a:lnTo>
                    <a:lnTo>
                      <a:pt x="758" y="574"/>
                    </a:lnTo>
                    <a:lnTo>
                      <a:pt x="756" y="574"/>
                    </a:lnTo>
                    <a:lnTo>
                      <a:pt x="756" y="574"/>
                    </a:lnTo>
                    <a:lnTo>
                      <a:pt x="756" y="574"/>
                    </a:lnTo>
                    <a:lnTo>
                      <a:pt x="756" y="574"/>
                    </a:lnTo>
                    <a:lnTo>
                      <a:pt x="755" y="574"/>
                    </a:lnTo>
                    <a:lnTo>
                      <a:pt x="755" y="572"/>
                    </a:lnTo>
                    <a:lnTo>
                      <a:pt x="755" y="572"/>
                    </a:lnTo>
                    <a:lnTo>
                      <a:pt x="755" y="572"/>
                    </a:lnTo>
                    <a:lnTo>
                      <a:pt x="755" y="572"/>
                    </a:lnTo>
                    <a:lnTo>
                      <a:pt x="755" y="572"/>
                    </a:lnTo>
                    <a:lnTo>
                      <a:pt x="753" y="572"/>
                    </a:lnTo>
                    <a:lnTo>
                      <a:pt x="753" y="572"/>
                    </a:lnTo>
                    <a:lnTo>
                      <a:pt x="753" y="572"/>
                    </a:lnTo>
                    <a:lnTo>
                      <a:pt x="753" y="572"/>
                    </a:lnTo>
                    <a:lnTo>
                      <a:pt x="753" y="572"/>
                    </a:lnTo>
                    <a:lnTo>
                      <a:pt x="753" y="572"/>
                    </a:lnTo>
                    <a:lnTo>
                      <a:pt x="753" y="572"/>
                    </a:lnTo>
                    <a:lnTo>
                      <a:pt x="751" y="572"/>
                    </a:lnTo>
                    <a:lnTo>
                      <a:pt x="751" y="572"/>
                    </a:lnTo>
                    <a:lnTo>
                      <a:pt x="751" y="572"/>
                    </a:lnTo>
                    <a:lnTo>
                      <a:pt x="751" y="570"/>
                    </a:lnTo>
                    <a:lnTo>
                      <a:pt x="751" y="570"/>
                    </a:lnTo>
                    <a:lnTo>
                      <a:pt x="751" y="570"/>
                    </a:lnTo>
                    <a:lnTo>
                      <a:pt x="749" y="570"/>
                    </a:lnTo>
                    <a:lnTo>
                      <a:pt x="749" y="570"/>
                    </a:lnTo>
                    <a:lnTo>
                      <a:pt x="749" y="570"/>
                    </a:lnTo>
                    <a:lnTo>
                      <a:pt x="749" y="570"/>
                    </a:lnTo>
                    <a:lnTo>
                      <a:pt x="749" y="570"/>
                    </a:lnTo>
                    <a:lnTo>
                      <a:pt x="749" y="570"/>
                    </a:lnTo>
                    <a:lnTo>
                      <a:pt x="747" y="570"/>
                    </a:lnTo>
                    <a:lnTo>
                      <a:pt x="747" y="570"/>
                    </a:lnTo>
                    <a:lnTo>
                      <a:pt x="747" y="570"/>
                    </a:lnTo>
                    <a:lnTo>
                      <a:pt x="747" y="570"/>
                    </a:lnTo>
                    <a:lnTo>
                      <a:pt x="747" y="570"/>
                    </a:lnTo>
                    <a:lnTo>
                      <a:pt x="746" y="570"/>
                    </a:lnTo>
                    <a:lnTo>
                      <a:pt x="746" y="570"/>
                    </a:lnTo>
                    <a:lnTo>
                      <a:pt x="746" y="570"/>
                    </a:lnTo>
                    <a:lnTo>
                      <a:pt x="746" y="570"/>
                    </a:lnTo>
                    <a:lnTo>
                      <a:pt x="744" y="570"/>
                    </a:lnTo>
                    <a:lnTo>
                      <a:pt x="744" y="570"/>
                    </a:lnTo>
                    <a:lnTo>
                      <a:pt x="744" y="570"/>
                    </a:lnTo>
                    <a:lnTo>
                      <a:pt x="744" y="572"/>
                    </a:lnTo>
                    <a:lnTo>
                      <a:pt x="744" y="572"/>
                    </a:lnTo>
                    <a:lnTo>
                      <a:pt x="744" y="570"/>
                    </a:lnTo>
                    <a:lnTo>
                      <a:pt x="742" y="570"/>
                    </a:lnTo>
                    <a:lnTo>
                      <a:pt x="742" y="570"/>
                    </a:lnTo>
                    <a:lnTo>
                      <a:pt x="742" y="570"/>
                    </a:lnTo>
                    <a:lnTo>
                      <a:pt x="742" y="570"/>
                    </a:lnTo>
                    <a:lnTo>
                      <a:pt x="742" y="570"/>
                    </a:lnTo>
                    <a:lnTo>
                      <a:pt x="740" y="570"/>
                    </a:lnTo>
                    <a:lnTo>
                      <a:pt x="740" y="570"/>
                    </a:lnTo>
                    <a:lnTo>
                      <a:pt x="740" y="570"/>
                    </a:lnTo>
                    <a:lnTo>
                      <a:pt x="740" y="572"/>
                    </a:lnTo>
                    <a:lnTo>
                      <a:pt x="740" y="572"/>
                    </a:lnTo>
                    <a:lnTo>
                      <a:pt x="737" y="572"/>
                    </a:lnTo>
                    <a:lnTo>
                      <a:pt x="737" y="572"/>
                    </a:lnTo>
                    <a:lnTo>
                      <a:pt x="737" y="570"/>
                    </a:lnTo>
                    <a:lnTo>
                      <a:pt x="737" y="570"/>
                    </a:lnTo>
                    <a:lnTo>
                      <a:pt x="737" y="570"/>
                    </a:lnTo>
                    <a:lnTo>
                      <a:pt x="737" y="570"/>
                    </a:lnTo>
                    <a:lnTo>
                      <a:pt x="737" y="570"/>
                    </a:lnTo>
                    <a:lnTo>
                      <a:pt x="735" y="570"/>
                    </a:lnTo>
                    <a:lnTo>
                      <a:pt x="735" y="572"/>
                    </a:lnTo>
                    <a:lnTo>
                      <a:pt x="735" y="572"/>
                    </a:lnTo>
                    <a:lnTo>
                      <a:pt x="735" y="572"/>
                    </a:lnTo>
                    <a:lnTo>
                      <a:pt x="735" y="572"/>
                    </a:lnTo>
                    <a:lnTo>
                      <a:pt x="735" y="572"/>
                    </a:lnTo>
                    <a:lnTo>
                      <a:pt x="735" y="574"/>
                    </a:lnTo>
                    <a:lnTo>
                      <a:pt x="735" y="574"/>
                    </a:lnTo>
                    <a:lnTo>
                      <a:pt x="735" y="574"/>
                    </a:lnTo>
                    <a:lnTo>
                      <a:pt x="735" y="575"/>
                    </a:lnTo>
                    <a:lnTo>
                      <a:pt x="735" y="575"/>
                    </a:lnTo>
                    <a:lnTo>
                      <a:pt x="735" y="575"/>
                    </a:lnTo>
                    <a:lnTo>
                      <a:pt x="735" y="577"/>
                    </a:lnTo>
                    <a:lnTo>
                      <a:pt x="733" y="575"/>
                    </a:lnTo>
                    <a:lnTo>
                      <a:pt x="733" y="575"/>
                    </a:lnTo>
                    <a:lnTo>
                      <a:pt x="733" y="575"/>
                    </a:lnTo>
                    <a:lnTo>
                      <a:pt x="733" y="577"/>
                    </a:lnTo>
                    <a:lnTo>
                      <a:pt x="733" y="577"/>
                    </a:lnTo>
                    <a:lnTo>
                      <a:pt x="733" y="577"/>
                    </a:lnTo>
                    <a:lnTo>
                      <a:pt x="733" y="577"/>
                    </a:lnTo>
                    <a:lnTo>
                      <a:pt x="733" y="577"/>
                    </a:lnTo>
                    <a:lnTo>
                      <a:pt x="731" y="577"/>
                    </a:lnTo>
                    <a:lnTo>
                      <a:pt x="731" y="577"/>
                    </a:lnTo>
                    <a:lnTo>
                      <a:pt x="731" y="577"/>
                    </a:lnTo>
                    <a:lnTo>
                      <a:pt x="731" y="577"/>
                    </a:lnTo>
                    <a:lnTo>
                      <a:pt x="731" y="577"/>
                    </a:lnTo>
                    <a:lnTo>
                      <a:pt x="731" y="577"/>
                    </a:lnTo>
                    <a:lnTo>
                      <a:pt x="731" y="577"/>
                    </a:lnTo>
                    <a:lnTo>
                      <a:pt x="731" y="577"/>
                    </a:lnTo>
                    <a:lnTo>
                      <a:pt x="729" y="577"/>
                    </a:lnTo>
                    <a:lnTo>
                      <a:pt x="729" y="577"/>
                    </a:lnTo>
                    <a:lnTo>
                      <a:pt x="729" y="577"/>
                    </a:lnTo>
                    <a:lnTo>
                      <a:pt x="729" y="575"/>
                    </a:lnTo>
                    <a:lnTo>
                      <a:pt x="729" y="575"/>
                    </a:lnTo>
                    <a:lnTo>
                      <a:pt x="729" y="575"/>
                    </a:lnTo>
                    <a:lnTo>
                      <a:pt x="729" y="575"/>
                    </a:lnTo>
                    <a:lnTo>
                      <a:pt x="727" y="575"/>
                    </a:lnTo>
                    <a:lnTo>
                      <a:pt x="727" y="575"/>
                    </a:lnTo>
                    <a:lnTo>
                      <a:pt x="727" y="575"/>
                    </a:lnTo>
                    <a:lnTo>
                      <a:pt x="727" y="575"/>
                    </a:lnTo>
                    <a:lnTo>
                      <a:pt x="727" y="575"/>
                    </a:lnTo>
                    <a:lnTo>
                      <a:pt x="727" y="575"/>
                    </a:lnTo>
                    <a:lnTo>
                      <a:pt x="727" y="575"/>
                    </a:lnTo>
                    <a:lnTo>
                      <a:pt x="726" y="575"/>
                    </a:lnTo>
                    <a:lnTo>
                      <a:pt x="726" y="577"/>
                    </a:lnTo>
                    <a:lnTo>
                      <a:pt x="726" y="577"/>
                    </a:lnTo>
                    <a:lnTo>
                      <a:pt x="726" y="577"/>
                    </a:lnTo>
                    <a:lnTo>
                      <a:pt x="726" y="577"/>
                    </a:lnTo>
                    <a:lnTo>
                      <a:pt x="726" y="577"/>
                    </a:lnTo>
                    <a:lnTo>
                      <a:pt x="726" y="577"/>
                    </a:lnTo>
                    <a:lnTo>
                      <a:pt x="726" y="577"/>
                    </a:lnTo>
                    <a:lnTo>
                      <a:pt x="726" y="579"/>
                    </a:lnTo>
                    <a:lnTo>
                      <a:pt x="726" y="579"/>
                    </a:lnTo>
                    <a:lnTo>
                      <a:pt x="726" y="579"/>
                    </a:lnTo>
                    <a:lnTo>
                      <a:pt x="724" y="579"/>
                    </a:lnTo>
                    <a:lnTo>
                      <a:pt x="724" y="579"/>
                    </a:lnTo>
                    <a:lnTo>
                      <a:pt x="724" y="579"/>
                    </a:lnTo>
                    <a:lnTo>
                      <a:pt x="724" y="579"/>
                    </a:lnTo>
                    <a:lnTo>
                      <a:pt x="724" y="579"/>
                    </a:lnTo>
                    <a:lnTo>
                      <a:pt x="722" y="579"/>
                    </a:lnTo>
                    <a:lnTo>
                      <a:pt x="722" y="579"/>
                    </a:lnTo>
                    <a:lnTo>
                      <a:pt x="722" y="579"/>
                    </a:lnTo>
                    <a:lnTo>
                      <a:pt x="722" y="581"/>
                    </a:lnTo>
                    <a:lnTo>
                      <a:pt x="720" y="583"/>
                    </a:lnTo>
                    <a:lnTo>
                      <a:pt x="720" y="583"/>
                    </a:lnTo>
                    <a:lnTo>
                      <a:pt x="720" y="583"/>
                    </a:lnTo>
                    <a:lnTo>
                      <a:pt x="720" y="583"/>
                    </a:lnTo>
                    <a:lnTo>
                      <a:pt x="720" y="583"/>
                    </a:lnTo>
                    <a:lnTo>
                      <a:pt x="720" y="583"/>
                    </a:lnTo>
                    <a:lnTo>
                      <a:pt x="718" y="583"/>
                    </a:lnTo>
                    <a:lnTo>
                      <a:pt x="718" y="583"/>
                    </a:lnTo>
                    <a:lnTo>
                      <a:pt x="718" y="583"/>
                    </a:lnTo>
                    <a:lnTo>
                      <a:pt x="718" y="583"/>
                    </a:lnTo>
                    <a:lnTo>
                      <a:pt x="718" y="583"/>
                    </a:lnTo>
                    <a:lnTo>
                      <a:pt x="718" y="583"/>
                    </a:lnTo>
                    <a:lnTo>
                      <a:pt x="717" y="583"/>
                    </a:lnTo>
                    <a:lnTo>
                      <a:pt x="717" y="584"/>
                    </a:lnTo>
                    <a:lnTo>
                      <a:pt x="717" y="584"/>
                    </a:lnTo>
                    <a:lnTo>
                      <a:pt x="715" y="586"/>
                    </a:lnTo>
                    <a:lnTo>
                      <a:pt x="715" y="586"/>
                    </a:lnTo>
                    <a:lnTo>
                      <a:pt x="715" y="586"/>
                    </a:lnTo>
                    <a:lnTo>
                      <a:pt x="715" y="586"/>
                    </a:lnTo>
                    <a:lnTo>
                      <a:pt x="713" y="586"/>
                    </a:lnTo>
                    <a:lnTo>
                      <a:pt x="713" y="586"/>
                    </a:lnTo>
                    <a:lnTo>
                      <a:pt x="713" y="586"/>
                    </a:lnTo>
                    <a:lnTo>
                      <a:pt x="713" y="586"/>
                    </a:lnTo>
                    <a:lnTo>
                      <a:pt x="713" y="586"/>
                    </a:lnTo>
                    <a:lnTo>
                      <a:pt x="711" y="586"/>
                    </a:lnTo>
                    <a:lnTo>
                      <a:pt x="711" y="586"/>
                    </a:lnTo>
                    <a:lnTo>
                      <a:pt x="711" y="586"/>
                    </a:lnTo>
                    <a:lnTo>
                      <a:pt x="711" y="586"/>
                    </a:lnTo>
                    <a:lnTo>
                      <a:pt x="709" y="586"/>
                    </a:lnTo>
                    <a:lnTo>
                      <a:pt x="709" y="586"/>
                    </a:lnTo>
                    <a:lnTo>
                      <a:pt x="709" y="586"/>
                    </a:lnTo>
                    <a:lnTo>
                      <a:pt x="708" y="586"/>
                    </a:lnTo>
                    <a:lnTo>
                      <a:pt x="708" y="586"/>
                    </a:lnTo>
                    <a:lnTo>
                      <a:pt x="708" y="586"/>
                    </a:lnTo>
                    <a:lnTo>
                      <a:pt x="708" y="586"/>
                    </a:lnTo>
                    <a:lnTo>
                      <a:pt x="708" y="586"/>
                    </a:lnTo>
                    <a:lnTo>
                      <a:pt x="708" y="586"/>
                    </a:lnTo>
                    <a:lnTo>
                      <a:pt x="708" y="586"/>
                    </a:lnTo>
                    <a:lnTo>
                      <a:pt x="708" y="586"/>
                    </a:lnTo>
                    <a:lnTo>
                      <a:pt x="708" y="588"/>
                    </a:lnTo>
                    <a:lnTo>
                      <a:pt x="708" y="588"/>
                    </a:lnTo>
                    <a:lnTo>
                      <a:pt x="708" y="588"/>
                    </a:lnTo>
                    <a:lnTo>
                      <a:pt x="708" y="588"/>
                    </a:lnTo>
                    <a:lnTo>
                      <a:pt x="708" y="588"/>
                    </a:lnTo>
                    <a:lnTo>
                      <a:pt x="708" y="588"/>
                    </a:lnTo>
                    <a:lnTo>
                      <a:pt x="708" y="588"/>
                    </a:lnTo>
                    <a:lnTo>
                      <a:pt x="706" y="588"/>
                    </a:lnTo>
                    <a:lnTo>
                      <a:pt x="706" y="588"/>
                    </a:lnTo>
                    <a:lnTo>
                      <a:pt x="706" y="588"/>
                    </a:lnTo>
                    <a:lnTo>
                      <a:pt x="706" y="588"/>
                    </a:lnTo>
                    <a:lnTo>
                      <a:pt x="706" y="588"/>
                    </a:lnTo>
                    <a:lnTo>
                      <a:pt x="706" y="588"/>
                    </a:lnTo>
                    <a:lnTo>
                      <a:pt x="704" y="588"/>
                    </a:lnTo>
                    <a:lnTo>
                      <a:pt x="704" y="588"/>
                    </a:lnTo>
                    <a:lnTo>
                      <a:pt x="704" y="588"/>
                    </a:lnTo>
                    <a:lnTo>
                      <a:pt x="704" y="586"/>
                    </a:lnTo>
                    <a:lnTo>
                      <a:pt x="704" y="586"/>
                    </a:lnTo>
                    <a:lnTo>
                      <a:pt x="704" y="586"/>
                    </a:lnTo>
                    <a:lnTo>
                      <a:pt x="704" y="586"/>
                    </a:lnTo>
                    <a:lnTo>
                      <a:pt x="704" y="586"/>
                    </a:lnTo>
                    <a:lnTo>
                      <a:pt x="704" y="586"/>
                    </a:lnTo>
                    <a:lnTo>
                      <a:pt x="704" y="584"/>
                    </a:lnTo>
                    <a:lnTo>
                      <a:pt x="702" y="584"/>
                    </a:lnTo>
                    <a:lnTo>
                      <a:pt x="702" y="584"/>
                    </a:lnTo>
                    <a:lnTo>
                      <a:pt x="702" y="584"/>
                    </a:lnTo>
                    <a:lnTo>
                      <a:pt x="702" y="584"/>
                    </a:lnTo>
                    <a:lnTo>
                      <a:pt x="700" y="584"/>
                    </a:lnTo>
                    <a:lnTo>
                      <a:pt x="700" y="584"/>
                    </a:lnTo>
                    <a:lnTo>
                      <a:pt x="700" y="584"/>
                    </a:lnTo>
                    <a:lnTo>
                      <a:pt x="700" y="584"/>
                    </a:lnTo>
                    <a:lnTo>
                      <a:pt x="700" y="584"/>
                    </a:lnTo>
                    <a:lnTo>
                      <a:pt x="699" y="584"/>
                    </a:lnTo>
                    <a:lnTo>
                      <a:pt x="699" y="584"/>
                    </a:lnTo>
                    <a:lnTo>
                      <a:pt x="699" y="583"/>
                    </a:lnTo>
                    <a:lnTo>
                      <a:pt x="699" y="583"/>
                    </a:lnTo>
                    <a:lnTo>
                      <a:pt x="699" y="583"/>
                    </a:lnTo>
                    <a:lnTo>
                      <a:pt x="699" y="583"/>
                    </a:lnTo>
                    <a:lnTo>
                      <a:pt x="699" y="583"/>
                    </a:lnTo>
                    <a:lnTo>
                      <a:pt x="699" y="583"/>
                    </a:lnTo>
                    <a:lnTo>
                      <a:pt x="697" y="583"/>
                    </a:lnTo>
                    <a:lnTo>
                      <a:pt x="697" y="583"/>
                    </a:lnTo>
                    <a:lnTo>
                      <a:pt x="697" y="583"/>
                    </a:lnTo>
                    <a:lnTo>
                      <a:pt x="697" y="583"/>
                    </a:lnTo>
                    <a:lnTo>
                      <a:pt x="697" y="583"/>
                    </a:lnTo>
                    <a:lnTo>
                      <a:pt x="697" y="583"/>
                    </a:lnTo>
                    <a:lnTo>
                      <a:pt x="697" y="583"/>
                    </a:lnTo>
                    <a:lnTo>
                      <a:pt x="697" y="583"/>
                    </a:lnTo>
                    <a:lnTo>
                      <a:pt x="695" y="583"/>
                    </a:lnTo>
                    <a:lnTo>
                      <a:pt x="695" y="583"/>
                    </a:lnTo>
                    <a:lnTo>
                      <a:pt x="695" y="583"/>
                    </a:lnTo>
                    <a:lnTo>
                      <a:pt x="695" y="583"/>
                    </a:lnTo>
                    <a:lnTo>
                      <a:pt x="695" y="583"/>
                    </a:lnTo>
                    <a:lnTo>
                      <a:pt x="697" y="581"/>
                    </a:lnTo>
                    <a:lnTo>
                      <a:pt x="697" y="581"/>
                    </a:lnTo>
                    <a:lnTo>
                      <a:pt x="697" y="581"/>
                    </a:lnTo>
                    <a:lnTo>
                      <a:pt x="697" y="581"/>
                    </a:lnTo>
                    <a:lnTo>
                      <a:pt x="697" y="581"/>
                    </a:lnTo>
                    <a:lnTo>
                      <a:pt x="697" y="579"/>
                    </a:lnTo>
                    <a:lnTo>
                      <a:pt x="697" y="579"/>
                    </a:lnTo>
                    <a:lnTo>
                      <a:pt x="697" y="579"/>
                    </a:lnTo>
                    <a:lnTo>
                      <a:pt x="697" y="579"/>
                    </a:lnTo>
                    <a:lnTo>
                      <a:pt x="697" y="579"/>
                    </a:lnTo>
                    <a:lnTo>
                      <a:pt x="697" y="579"/>
                    </a:lnTo>
                    <a:lnTo>
                      <a:pt x="697" y="579"/>
                    </a:lnTo>
                    <a:lnTo>
                      <a:pt x="697" y="579"/>
                    </a:lnTo>
                    <a:lnTo>
                      <a:pt x="697" y="579"/>
                    </a:lnTo>
                    <a:lnTo>
                      <a:pt x="695" y="577"/>
                    </a:lnTo>
                    <a:lnTo>
                      <a:pt x="695" y="577"/>
                    </a:lnTo>
                    <a:lnTo>
                      <a:pt x="695" y="577"/>
                    </a:lnTo>
                    <a:lnTo>
                      <a:pt x="695" y="577"/>
                    </a:lnTo>
                    <a:lnTo>
                      <a:pt x="695" y="577"/>
                    </a:lnTo>
                    <a:lnTo>
                      <a:pt x="695" y="577"/>
                    </a:lnTo>
                    <a:lnTo>
                      <a:pt x="693" y="577"/>
                    </a:lnTo>
                    <a:lnTo>
                      <a:pt x="693" y="577"/>
                    </a:lnTo>
                    <a:lnTo>
                      <a:pt x="693" y="577"/>
                    </a:lnTo>
                    <a:lnTo>
                      <a:pt x="693" y="579"/>
                    </a:lnTo>
                    <a:lnTo>
                      <a:pt x="693" y="579"/>
                    </a:lnTo>
                    <a:lnTo>
                      <a:pt x="693" y="579"/>
                    </a:lnTo>
                    <a:lnTo>
                      <a:pt x="693" y="579"/>
                    </a:lnTo>
                    <a:lnTo>
                      <a:pt x="691" y="579"/>
                    </a:lnTo>
                    <a:lnTo>
                      <a:pt x="691" y="579"/>
                    </a:lnTo>
                    <a:lnTo>
                      <a:pt x="691" y="581"/>
                    </a:lnTo>
                    <a:lnTo>
                      <a:pt x="691" y="581"/>
                    </a:lnTo>
                    <a:lnTo>
                      <a:pt x="689" y="581"/>
                    </a:lnTo>
                    <a:lnTo>
                      <a:pt x="689" y="579"/>
                    </a:lnTo>
                    <a:lnTo>
                      <a:pt x="689" y="579"/>
                    </a:lnTo>
                    <a:lnTo>
                      <a:pt x="689" y="579"/>
                    </a:lnTo>
                    <a:lnTo>
                      <a:pt x="689" y="579"/>
                    </a:lnTo>
                    <a:lnTo>
                      <a:pt x="691" y="579"/>
                    </a:lnTo>
                    <a:lnTo>
                      <a:pt x="691" y="579"/>
                    </a:lnTo>
                    <a:lnTo>
                      <a:pt x="691" y="579"/>
                    </a:lnTo>
                    <a:lnTo>
                      <a:pt x="691" y="579"/>
                    </a:lnTo>
                    <a:lnTo>
                      <a:pt x="691" y="579"/>
                    </a:lnTo>
                    <a:lnTo>
                      <a:pt x="689" y="577"/>
                    </a:lnTo>
                    <a:lnTo>
                      <a:pt x="689" y="579"/>
                    </a:lnTo>
                    <a:lnTo>
                      <a:pt x="689" y="579"/>
                    </a:lnTo>
                    <a:lnTo>
                      <a:pt x="688" y="579"/>
                    </a:lnTo>
                    <a:lnTo>
                      <a:pt x="688" y="579"/>
                    </a:lnTo>
                    <a:lnTo>
                      <a:pt x="688" y="579"/>
                    </a:lnTo>
                    <a:lnTo>
                      <a:pt x="688" y="579"/>
                    </a:lnTo>
                    <a:lnTo>
                      <a:pt x="688" y="579"/>
                    </a:lnTo>
                    <a:lnTo>
                      <a:pt x="688" y="579"/>
                    </a:lnTo>
                    <a:lnTo>
                      <a:pt x="688" y="579"/>
                    </a:lnTo>
                    <a:lnTo>
                      <a:pt x="688" y="579"/>
                    </a:lnTo>
                    <a:lnTo>
                      <a:pt x="686" y="579"/>
                    </a:lnTo>
                    <a:lnTo>
                      <a:pt x="686" y="579"/>
                    </a:lnTo>
                    <a:lnTo>
                      <a:pt x="686" y="577"/>
                    </a:lnTo>
                    <a:lnTo>
                      <a:pt x="686" y="577"/>
                    </a:lnTo>
                    <a:lnTo>
                      <a:pt x="686" y="577"/>
                    </a:lnTo>
                    <a:lnTo>
                      <a:pt x="686" y="577"/>
                    </a:lnTo>
                    <a:lnTo>
                      <a:pt x="686" y="577"/>
                    </a:lnTo>
                    <a:lnTo>
                      <a:pt x="686" y="577"/>
                    </a:lnTo>
                    <a:lnTo>
                      <a:pt x="688" y="577"/>
                    </a:lnTo>
                    <a:lnTo>
                      <a:pt x="688" y="577"/>
                    </a:lnTo>
                    <a:lnTo>
                      <a:pt x="688" y="577"/>
                    </a:lnTo>
                    <a:lnTo>
                      <a:pt x="688" y="577"/>
                    </a:lnTo>
                    <a:lnTo>
                      <a:pt x="688" y="575"/>
                    </a:lnTo>
                    <a:lnTo>
                      <a:pt x="688" y="575"/>
                    </a:lnTo>
                    <a:lnTo>
                      <a:pt x="688" y="575"/>
                    </a:lnTo>
                    <a:lnTo>
                      <a:pt x="688" y="575"/>
                    </a:lnTo>
                    <a:lnTo>
                      <a:pt x="688" y="575"/>
                    </a:lnTo>
                    <a:lnTo>
                      <a:pt x="688" y="575"/>
                    </a:lnTo>
                    <a:lnTo>
                      <a:pt x="688" y="575"/>
                    </a:lnTo>
                    <a:lnTo>
                      <a:pt x="688" y="574"/>
                    </a:lnTo>
                    <a:lnTo>
                      <a:pt x="688" y="574"/>
                    </a:lnTo>
                    <a:lnTo>
                      <a:pt x="688" y="574"/>
                    </a:lnTo>
                    <a:lnTo>
                      <a:pt x="688" y="574"/>
                    </a:lnTo>
                    <a:lnTo>
                      <a:pt x="688" y="574"/>
                    </a:lnTo>
                    <a:lnTo>
                      <a:pt x="688" y="574"/>
                    </a:lnTo>
                    <a:lnTo>
                      <a:pt x="688" y="574"/>
                    </a:lnTo>
                    <a:lnTo>
                      <a:pt x="688" y="572"/>
                    </a:lnTo>
                    <a:lnTo>
                      <a:pt x="688" y="572"/>
                    </a:lnTo>
                    <a:lnTo>
                      <a:pt x="688" y="572"/>
                    </a:lnTo>
                    <a:lnTo>
                      <a:pt x="688" y="572"/>
                    </a:lnTo>
                    <a:lnTo>
                      <a:pt x="689" y="572"/>
                    </a:lnTo>
                    <a:lnTo>
                      <a:pt x="689" y="572"/>
                    </a:lnTo>
                    <a:lnTo>
                      <a:pt x="689" y="570"/>
                    </a:lnTo>
                    <a:lnTo>
                      <a:pt x="689" y="570"/>
                    </a:lnTo>
                    <a:lnTo>
                      <a:pt x="688" y="570"/>
                    </a:lnTo>
                    <a:lnTo>
                      <a:pt x="688" y="570"/>
                    </a:lnTo>
                    <a:lnTo>
                      <a:pt x="688" y="570"/>
                    </a:lnTo>
                    <a:lnTo>
                      <a:pt x="688" y="570"/>
                    </a:lnTo>
                    <a:lnTo>
                      <a:pt x="689" y="570"/>
                    </a:lnTo>
                    <a:lnTo>
                      <a:pt x="689" y="568"/>
                    </a:lnTo>
                    <a:lnTo>
                      <a:pt x="689" y="568"/>
                    </a:lnTo>
                    <a:lnTo>
                      <a:pt x="689" y="568"/>
                    </a:lnTo>
                    <a:lnTo>
                      <a:pt x="688" y="568"/>
                    </a:lnTo>
                    <a:lnTo>
                      <a:pt x="689" y="568"/>
                    </a:lnTo>
                    <a:lnTo>
                      <a:pt x="689" y="568"/>
                    </a:lnTo>
                    <a:lnTo>
                      <a:pt x="689" y="568"/>
                    </a:lnTo>
                    <a:lnTo>
                      <a:pt x="689" y="568"/>
                    </a:lnTo>
                    <a:lnTo>
                      <a:pt x="689" y="566"/>
                    </a:lnTo>
                    <a:lnTo>
                      <a:pt x="689" y="566"/>
                    </a:lnTo>
                    <a:lnTo>
                      <a:pt x="691" y="566"/>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3" y="565"/>
                    </a:lnTo>
                    <a:lnTo>
                      <a:pt x="693" y="565"/>
                    </a:lnTo>
                    <a:lnTo>
                      <a:pt x="693" y="565"/>
                    </a:lnTo>
                    <a:lnTo>
                      <a:pt x="693" y="565"/>
                    </a:lnTo>
                    <a:lnTo>
                      <a:pt x="693" y="565"/>
                    </a:lnTo>
                    <a:lnTo>
                      <a:pt x="693" y="565"/>
                    </a:lnTo>
                    <a:lnTo>
                      <a:pt x="693" y="565"/>
                    </a:lnTo>
                    <a:lnTo>
                      <a:pt x="693" y="565"/>
                    </a:lnTo>
                    <a:lnTo>
                      <a:pt x="693" y="565"/>
                    </a:lnTo>
                    <a:lnTo>
                      <a:pt x="695" y="565"/>
                    </a:lnTo>
                    <a:lnTo>
                      <a:pt x="695" y="563"/>
                    </a:lnTo>
                    <a:lnTo>
                      <a:pt x="695" y="563"/>
                    </a:lnTo>
                    <a:lnTo>
                      <a:pt x="695" y="563"/>
                    </a:lnTo>
                    <a:lnTo>
                      <a:pt x="695" y="563"/>
                    </a:lnTo>
                    <a:lnTo>
                      <a:pt x="695" y="561"/>
                    </a:lnTo>
                    <a:lnTo>
                      <a:pt x="695" y="561"/>
                    </a:lnTo>
                    <a:lnTo>
                      <a:pt x="695" y="561"/>
                    </a:lnTo>
                    <a:lnTo>
                      <a:pt x="695" y="561"/>
                    </a:lnTo>
                    <a:lnTo>
                      <a:pt x="695" y="561"/>
                    </a:lnTo>
                    <a:lnTo>
                      <a:pt x="695" y="561"/>
                    </a:lnTo>
                    <a:lnTo>
                      <a:pt x="695" y="561"/>
                    </a:lnTo>
                    <a:lnTo>
                      <a:pt x="695" y="559"/>
                    </a:lnTo>
                    <a:lnTo>
                      <a:pt x="695" y="559"/>
                    </a:lnTo>
                    <a:lnTo>
                      <a:pt x="695" y="559"/>
                    </a:lnTo>
                    <a:lnTo>
                      <a:pt x="695" y="559"/>
                    </a:lnTo>
                    <a:lnTo>
                      <a:pt x="695" y="559"/>
                    </a:lnTo>
                    <a:lnTo>
                      <a:pt x="695" y="559"/>
                    </a:lnTo>
                    <a:lnTo>
                      <a:pt x="695" y="559"/>
                    </a:lnTo>
                    <a:lnTo>
                      <a:pt x="695" y="559"/>
                    </a:lnTo>
                    <a:lnTo>
                      <a:pt x="695" y="559"/>
                    </a:lnTo>
                    <a:lnTo>
                      <a:pt x="695" y="559"/>
                    </a:lnTo>
                    <a:lnTo>
                      <a:pt x="695" y="557"/>
                    </a:lnTo>
                    <a:lnTo>
                      <a:pt x="695" y="557"/>
                    </a:lnTo>
                    <a:lnTo>
                      <a:pt x="695" y="557"/>
                    </a:lnTo>
                    <a:lnTo>
                      <a:pt x="695" y="557"/>
                    </a:lnTo>
                    <a:lnTo>
                      <a:pt x="695" y="557"/>
                    </a:lnTo>
                    <a:lnTo>
                      <a:pt x="695" y="557"/>
                    </a:lnTo>
                    <a:lnTo>
                      <a:pt x="695" y="557"/>
                    </a:lnTo>
                    <a:lnTo>
                      <a:pt x="695" y="557"/>
                    </a:lnTo>
                    <a:lnTo>
                      <a:pt x="695" y="556"/>
                    </a:lnTo>
                    <a:lnTo>
                      <a:pt x="695" y="556"/>
                    </a:lnTo>
                    <a:lnTo>
                      <a:pt x="695" y="556"/>
                    </a:lnTo>
                    <a:lnTo>
                      <a:pt x="695" y="556"/>
                    </a:lnTo>
                    <a:lnTo>
                      <a:pt x="695" y="556"/>
                    </a:lnTo>
                    <a:lnTo>
                      <a:pt x="697" y="556"/>
                    </a:lnTo>
                    <a:lnTo>
                      <a:pt x="697" y="556"/>
                    </a:lnTo>
                    <a:lnTo>
                      <a:pt x="695" y="556"/>
                    </a:lnTo>
                    <a:lnTo>
                      <a:pt x="695" y="556"/>
                    </a:lnTo>
                    <a:lnTo>
                      <a:pt x="695" y="554"/>
                    </a:lnTo>
                    <a:lnTo>
                      <a:pt x="695" y="554"/>
                    </a:lnTo>
                    <a:lnTo>
                      <a:pt x="695" y="554"/>
                    </a:lnTo>
                    <a:lnTo>
                      <a:pt x="695" y="554"/>
                    </a:lnTo>
                    <a:lnTo>
                      <a:pt x="695" y="554"/>
                    </a:lnTo>
                    <a:lnTo>
                      <a:pt x="695" y="552"/>
                    </a:lnTo>
                    <a:lnTo>
                      <a:pt x="695" y="552"/>
                    </a:lnTo>
                    <a:lnTo>
                      <a:pt x="695" y="552"/>
                    </a:lnTo>
                    <a:lnTo>
                      <a:pt x="697" y="552"/>
                    </a:lnTo>
                    <a:lnTo>
                      <a:pt x="697" y="552"/>
                    </a:lnTo>
                    <a:lnTo>
                      <a:pt x="697" y="552"/>
                    </a:lnTo>
                    <a:lnTo>
                      <a:pt x="697" y="552"/>
                    </a:lnTo>
                    <a:lnTo>
                      <a:pt x="697" y="552"/>
                    </a:lnTo>
                    <a:lnTo>
                      <a:pt x="697" y="552"/>
                    </a:lnTo>
                    <a:lnTo>
                      <a:pt x="697" y="552"/>
                    </a:lnTo>
                    <a:lnTo>
                      <a:pt x="697" y="550"/>
                    </a:lnTo>
                    <a:lnTo>
                      <a:pt x="697" y="550"/>
                    </a:lnTo>
                    <a:lnTo>
                      <a:pt x="697" y="550"/>
                    </a:lnTo>
                    <a:lnTo>
                      <a:pt x="697" y="550"/>
                    </a:lnTo>
                    <a:lnTo>
                      <a:pt x="697" y="550"/>
                    </a:lnTo>
                    <a:lnTo>
                      <a:pt x="697" y="550"/>
                    </a:lnTo>
                    <a:lnTo>
                      <a:pt x="699" y="550"/>
                    </a:lnTo>
                    <a:lnTo>
                      <a:pt x="699" y="550"/>
                    </a:lnTo>
                    <a:lnTo>
                      <a:pt x="699" y="550"/>
                    </a:lnTo>
                    <a:lnTo>
                      <a:pt x="699" y="550"/>
                    </a:lnTo>
                    <a:lnTo>
                      <a:pt x="699" y="548"/>
                    </a:lnTo>
                    <a:lnTo>
                      <a:pt x="699" y="548"/>
                    </a:lnTo>
                    <a:lnTo>
                      <a:pt x="699" y="548"/>
                    </a:lnTo>
                    <a:lnTo>
                      <a:pt x="699" y="548"/>
                    </a:lnTo>
                    <a:lnTo>
                      <a:pt x="699" y="548"/>
                    </a:lnTo>
                    <a:lnTo>
                      <a:pt x="699" y="548"/>
                    </a:lnTo>
                    <a:lnTo>
                      <a:pt x="699" y="546"/>
                    </a:lnTo>
                    <a:lnTo>
                      <a:pt x="699" y="546"/>
                    </a:lnTo>
                    <a:lnTo>
                      <a:pt x="699" y="546"/>
                    </a:lnTo>
                    <a:lnTo>
                      <a:pt x="699" y="546"/>
                    </a:lnTo>
                    <a:lnTo>
                      <a:pt x="699" y="546"/>
                    </a:lnTo>
                    <a:lnTo>
                      <a:pt x="699" y="546"/>
                    </a:lnTo>
                    <a:lnTo>
                      <a:pt x="699" y="545"/>
                    </a:lnTo>
                    <a:lnTo>
                      <a:pt x="699" y="545"/>
                    </a:lnTo>
                    <a:lnTo>
                      <a:pt x="697" y="545"/>
                    </a:lnTo>
                    <a:lnTo>
                      <a:pt x="697" y="545"/>
                    </a:lnTo>
                    <a:lnTo>
                      <a:pt x="697" y="545"/>
                    </a:lnTo>
                    <a:lnTo>
                      <a:pt x="697" y="545"/>
                    </a:lnTo>
                    <a:lnTo>
                      <a:pt x="697" y="545"/>
                    </a:lnTo>
                    <a:lnTo>
                      <a:pt x="697" y="543"/>
                    </a:lnTo>
                    <a:lnTo>
                      <a:pt x="697" y="543"/>
                    </a:lnTo>
                    <a:lnTo>
                      <a:pt x="697" y="543"/>
                    </a:lnTo>
                    <a:lnTo>
                      <a:pt x="695" y="543"/>
                    </a:lnTo>
                    <a:lnTo>
                      <a:pt x="695" y="543"/>
                    </a:lnTo>
                    <a:lnTo>
                      <a:pt x="695" y="543"/>
                    </a:lnTo>
                    <a:lnTo>
                      <a:pt x="695" y="543"/>
                    </a:lnTo>
                    <a:lnTo>
                      <a:pt x="695" y="543"/>
                    </a:lnTo>
                    <a:lnTo>
                      <a:pt x="695" y="541"/>
                    </a:lnTo>
                    <a:lnTo>
                      <a:pt x="695" y="541"/>
                    </a:lnTo>
                    <a:lnTo>
                      <a:pt x="695" y="541"/>
                    </a:lnTo>
                    <a:lnTo>
                      <a:pt x="695" y="541"/>
                    </a:lnTo>
                    <a:lnTo>
                      <a:pt x="695" y="541"/>
                    </a:lnTo>
                    <a:lnTo>
                      <a:pt x="695" y="541"/>
                    </a:lnTo>
                    <a:lnTo>
                      <a:pt x="695" y="541"/>
                    </a:lnTo>
                    <a:lnTo>
                      <a:pt x="695" y="541"/>
                    </a:lnTo>
                    <a:lnTo>
                      <a:pt x="695" y="539"/>
                    </a:lnTo>
                    <a:lnTo>
                      <a:pt x="693" y="539"/>
                    </a:lnTo>
                    <a:lnTo>
                      <a:pt x="693" y="539"/>
                    </a:lnTo>
                    <a:lnTo>
                      <a:pt x="693" y="539"/>
                    </a:lnTo>
                    <a:lnTo>
                      <a:pt x="693" y="539"/>
                    </a:lnTo>
                    <a:lnTo>
                      <a:pt x="693" y="537"/>
                    </a:lnTo>
                    <a:lnTo>
                      <a:pt x="693" y="537"/>
                    </a:lnTo>
                    <a:lnTo>
                      <a:pt x="693" y="537"/>
                    </a:lnTo>
                    <a:lnTo>
                      <a:pt x="693" y="537"/>
                    </a:lnTo>
                    <a:lnTo>
                      <a:pt x="693" y="537"/>
                    </a:lnTo>
                    <a:lnTo>
                      <a:pt x="693" y="537"/>
                    </a:lnTo>
                    <a:lnTo>
                      <a:pt x="693" y="537"/>
                    </a:lnTo>
                    <a:lnTo>
                      <a:pt x="693" y="536"/>
                    </a:lnTo>
                    <a:lnTo>
                      <a:pt x="693" y="536"/>
                    </a:lnTo>
                    <a:lnTo>
                      <a:pt x="693" y="536"/>
                    </a:lnTo>
                    <a:lnTo>
                      <a:pt x="693" y="536"/>
                    </a:lnTo>
                    <a:lnTo>
                      <a:pt x="693" y="536"/>
                    </a:lnTo>
                    <a:lnTo>
                      <a:pt x="693" y="536"/>
                    </a:lnTo>
                    <a:lnTo>
                      <a:pt x="693" y="536"/>
                    </a:lnTo>
                    <a:lnTo>
                      <a:pt x="693" y="534"/>
                    </a:lnTo>
                    <a:lnTo>
                      <a:pt x="691" y="534"/>
                    </a:lnTo>
                    <a:lnTo>
                      <a:pt x="691" y="534"/>
                    </a:lnTo>
                    <a:lnTo>
                      <a:pt x="691" y="534"/>
                    </a:lnTo>
                    <a:lnTo>
                      <a:pt x="691" y="534"/>
                    </a:lnTo>
                    <a:lnTo>
                      <a:pt x="691" y="534"/>
                    </a:lnTo>
                    <a:lnTo>
                      <a:pt x="691" y="534"/>
                    </a:lnTo>
                    <a:lnTo>
                      <a:pt x="691" y="534"/>
                    </a:lnTo>
                    <a:lnTo>
                      <a:pt x="691" y="534"/>
                    </a:lnTo>
                    <a:lnTo>
                      <a:pt x="691" y="534"/>
                    </a:lnTo>
                    <a:lnTo>
                      <a:pt x="691" y="534"/>
                    </a:lnTo>
                    <a:lnTo>
                      <a:pt x="689" y="534"/>
                    </a:lnTo>
                    <a:lnTo>
                      <a:pt x="689" y="534"/>
                    </a:lnTo>
                    <a:lnTo>
                      <a:pt x="689" y="534"/>
                    </a:lnTo>
                    <a:lnTo>
                      <a:pt x="689" y="534"/>
                    </a:lnTo>
                    <a:lnTo>
                      <a:pt x="689" y="534"/>
                    </a:lnTo>
                    <a:lnTo>
                      <a:pt x="689" y="534"/>
                    </a:lnTo>
                    <a:lnTo>
                      <a:pt x="689" y="534"/>
                    </a:lnTo>
                    <a:lnTo>
                      <a:pt x="689" y="532"/>
                    </a:lnTo>
                    <a:lnTo>
                      <a:pt x="689" y="532"/>
                    </a:lnTo>
                    <a:lnTo>
                      <a:pt x="689" y="532"/>
                    </a:lnTo>
                    <a:lnTo>
                      <a:pt x="689" y="532"/>
                    </a:lnTo>
                    <a:lnTo>
                      <a:pt x="689" y="532"/>
                    </a:lnTo>
                    <a:lnTo>
                      <a:pt x="689" y="532"/>
                    </a:lnTo>
                    <a:lnTo>
                      <a:pt x="689" y="532"/>
                    </a:lnTo>
                    <a:lnTo>
                      <a:pt x="689" y="532"/>
                    </a:lnTo>
                    <a:lnTo>
                      <a:pt x="689" y="532"/>
                    </a:lnTo>
                    <a:lnTo>
                      <a:pt x="689" y="532"/>
                    </a:lnTo>
                    <a:lnTo>
                      <a:pt x="689" y="530"/>
                    </a:lnTo>
                    <a:lnTo>
                      <a:pt x="689" y="530"/>
                    </a:lnTo>
                    <a:lnTo>
                      <a:pt x="688" y="530"/>
                    </a:lnTo>
                    <a:lnTo>
                      <a:pt x="688" y="530"/>
                    </a:lnTo>
                    <a:lnTo>
                      <a:pt x="688" y="530"/>
                    </a:lnTo>
                    <a:lnTo>
                      <a:pt x="688" y="530"/>
                    </a:lnTo>
                    <a:lnTo>
                      <a:pt x="688" y="530"/>
                    </a:lnTo>
                    <a:lnTo>
                      <a:pt x="688" y="528"/>
                    </a:lnTo>
                    <a:lnTo>
                      <a:pt x="686" y="528"/>
                    </a:lnTo>
                    <a:lnTo>
                      <a:pt x="686" y="528"/>
                    </a:lnTo>
                    <a:lnTo>
                      <a:pt x="686" y="528"/>
                    </a:lnTo>
                    <a:lnTo>
                      <a:pt x="686" y="528"/>
                    </a:lnTo>
                    <a:lnTo>
                      <a:pt x="686" y="528"/>
                    </a:lnTo>
                    <a:lnTo>
                      <a:pt x="686" y="528"/>
                    </a:lnTo>
                    <a:lnTo>
                      <a:pt x="686" y="528"/>
                    </a:lnTo>
                    <a:lnTo>
                      <a:pt x="684" y="528"/>
                    </a:lnTo>
                    <a:lnTo>
                      <a:pt x="684" y="527"/>
                    </a:lnTo>
                    <a:lnTo>
                      <a:pt x="684" y="527"/>
                    </a:lnTo>
                    <a:lnTo>
                      <a:pt x="684" y="527"/>
                    </a:lnTo>
                    <a:lnTo>
                      <a:pt x="684" y="527"/>
                    </a:lnTo>
                    <a:lnTo>
                      <a:pt x="684" y="527"/>
                    </a:lnTo>
                    <a:lnTo>
                      <a:pt x="684" y="527"/>
                    </a:lnTo>
                    <a:lnTo>
                      <a:pt x="684" y="527"/>
                    </a:lnTo>
                    <a:lnTo>
                      <a:pt x="684" y="527"/>
                    </a:lnTo>
                    <a:lnTo>
                      <a:pt x="682" y="527"/>
                    </a:lnTo>
                    <a:lnTo>
                      <a:pt x="682" y="527"/>
                    </a:lnTo>
                    <a:lnTo>
                      <a:pt x="682" y="527"/>
                    </a:lnTo>
                    <a:lnTo>
                      <a:pt x="682" y="525"/>
                    </a:lnTo>
                    <a:lnTo>
                      <a:pt x="682" y="525"/>
                    </a:lnTo>
                    <a:lnTo>
                      <a:pt x="682" y="525"/>
                    </a:lnTo>
                    <a:lnTo>
                      <a:pt x="682" y="523"/>
                    </a:lnTo>
                    <a:lnTo>
                      <a:pt x="682" y="521"/>
                    </a:lnTo>
                    <a:lnTo>
                      <a:pt x="682" y="521"/>
                    </a:lnTo>
                    <a:lnTo>
                      <a:pt x="682" y="521"/>
                    </a:lnTo>
                    <a:lnTo>
                      <a:pt x="680" y="519"/>
                    </a:lnTo>
                    <a:lnTo>
                      <a:pt x="680" y="519"/>
                    </a:lnTo>
                    <a:lnTo>
                      <a:pt x="680" y="519"/>
                    </a:lnTo>
                    <a:lnTo>
                      <a:pt x="680" y="519"/>
                    </a:lnTo>
                    <a:lnTo>
                      <a:pt x="679" y="521"/>
                    </a:lnTo>
                    <a:lnTo>
                      <a:pt x="679" y="521"/>
                    </a:lnTo>
                    <a:lnTo>
                      <a:pt x="679" y="521"/>
                    </a:lnTo>
                    <a:lnTo>
                      <a:pt x="679" y="521"/>
                    </a:lnTo>
                    <a:lnTo>
                      <a:pt x="679" y="521"/>
                    </a:lnTo>
                    <a:lnTo>
                      <a:pt x="679" y="521"/>
                    </a:lnTo>
                    <a:lnTo>
                      <a:pt x="679" y="521"/>
                    </a:lnTo>
                    <a:lnTo>
                      <a:pt x="679" y="521"/>
                    </a:lnTo>
                    <a:lnTo>
                      <a:pt x="679" y="521"/>
                    </a:lnTo>
                    <a:lnTo>
                      <a:pt x="679" y="519"/>
                    </a:lnTo>
                    <a:lnTo>
                      <a:pt x="679" y="519"/>
                    </a:lnTo>
                    <a:lnTo>
                      <a:pt x="679" y="519"/>
                    </a:lnTo>
                    <a:lnTo>
                      <a:pt x="679" y="518"/>
                    </a:lnTo>
                    <a:lnTo>
                      <a:pt x="679" y="518"/>
                    </a:lnTo>
                    <a:lnTo>
                      <a:pt x="679" y="518"/>
                    </a:lnTo>
                    <a:lnTo>
                      <a:pt x="679" y="518"/>
                    </a:lnTo>
                    <a:lnTo>
                      <a:pt x="679" y="518"/>
                    </a:lnTo>
                    <a:lnTo>
                      <a:pt x="677" y="518"/>
                    </a:lnTo>
                    <a:lnTo>
                      <a:pt x="677" y="518"/>
                    </a:lnTo>
                    <a:lnTo>
                      <a:pt x="677" y="518"/>
                    </a:lnTo>
                    <a:lnTo>
                      <a:pt x="677" y="518"/>
                    </a:lnTo>
                    <a:lnTo>
                      <a:pt x="677" y="516"/>
                    </a:lnTo>
                    <a:lnTo>
                      <a:pt x="675" y="516"/>
                    </a:lnTo>
                    <a:lnTo>
                      <a:pt x="675" y="516"/>
                    </a:lnTo>
                    <a:lnTo>
                      <a:pt x="675" y="516"/>
                    </a:lnTo>
                    <a:lnTo>
                      <a:pt x="675" y="516"/>
                    </a:lnTo>
                    <a:lnTo>
                      <a:pt x="675" y="516"/>
                    </a:lnTo>
                    <a:lnTo>
                      <a:pt x="673" y="516"/>
                    </a:lnTo>
                    <a:lnTo>
                      <a:pt x="673" y="516"/>
                    </a:lnTo>
                    <a:lnTo>
                      <a:pt x="673" y="516"/>
                    </a:lnTo>
                    <a:lnTo>
                      <a:pt x="673" y="518"/>
                    </a:lnTo>
                    <a:lnTo>
                      <a:pt x="673" y="518"/>
                    </a:lnTo>
                    <a:lnTo>
                      <a:pt x="671" y="518"/>
                    </a:lnTo>
                    <a:lnTo>
                      <a:pt x="671" y="518"/>
                    </a:lnTo>
                    <a:lnTo>
                      <a:pt x="671" y="518"/>
                    </a:lnTo>
                    <a:lnTo>
                      <a:pt x="671" y="518"/>
                    </a:lnTo>
                    <a:lnTo>
                      <a:pt x="671" y="518"/>
                    </a:lnTo>
                    <a:lnTo>
                      <a:pt x="671" y="518"/>
                    </a:lnTo>
                    <a:lnTo>
                      <a:pt x="671" y="516"/>
                    </a:lnTo>
                    <a:lnTo>
                      <a:pt x="671" y="516"/>
                    </a:lnTo>
                    <a:lnTo>
                      <a:pt x="671" y="516"/>
                    </a:lnTo>
                    <a:lnTo>
                      <a:pt x="671" y="516"/>
                    </a:lnTo>
                    <a:lnTo>
                      <a:pt x="671" y="514"/>
                    </a:lnTo>
                    <a:lnTo>
                      <a:pt x="670" y="514"/>
                    </a:lnTo>
                    <a:lnTo>
                      <a:pt x="670" y="514"/>
                    </a:lnTo>
                    <a:lnTo>
                      <a:pt x="670" y="514"/>
                    </a:lnTo>
                    <a:lnTo>
                      <a:pt x="670" y="514"/>
                    </a:lnTo>
                    <a:lnTo>
                      <a:pt x="670" y="512"/>
                    </a:lnTo>
                    <a:lnTo>
                      <a:pt x="670" y="512"/>
                    </a:lnTo>
                    <a:lnTo>
                      <a:pt x="670" y="512"/>
                    </a:lnTo>
                    <a:lnTo>
                      <a:pt x="670" y="512"/>
                    </a:lnTo>
                    <a:lnTo>
                      <a:pt x="670" y="512"/>
                    </a:lnTo>
                    <a:lnTo>
                      <a:pt x="670" y="512"/>
                    </a:lnTo>
                    <a:lnTo>
                      <a:pt x="670" y="512"/>
                    </a:lnTo>
                    <a:lnTo>
                      <a:pt x="670" y="510"/>
                    </a:lnTo>
                    <a:lnTo>
                      <a:pt x="670" y="510"/>
                    </a:lnTo>
                    <a:lnTo>
                      <a:pt x="670" y="510"/>
                    </a:lnTo>
                    <a:lnTo>
                      <a:pt x="670" y="510"/>
                    </a:lnTo>
                    <a:lnTo>
                      <a:pt x="670" y="509"/>
                    </a:lnTo>
                    <a:lnTo>
                      <a:pt x="670" y="509"/>
                    </a:lnTo>
                    <a:lnTo>
                      <a:pt x="670" y="509"/>
                    </a:lnTo>
                    <a:lnTo>
                      <a:pt x="670" y="509"/>
                    </a:lnTo>
                    <a:lnTo>
                      <a:pt x="670" y="509"/>
                    </a:lnTo>
                    <a:lnTo>
                      <a:pt x="670" y="509"/>
                    </a:lnTo>
                    <a:lnTo>
                      <a:pt x="670" y="507"/>
                    </a:lnTo>
                    <a:lnTo>
                      <a:pt x="670" y="507"/>
                    </a:lnTo>
                    <a:lnTo>
                      <a:pt x="670" y="507"/>
                    </a:lnTo>
                    <a:lnTo>
                      <a:pt x="670" y="507"/>
                    </a:lnTo>
                    <a:lnTo>
                      <a:pt x="670" y="507"/>
                    </a:lnTo>
                    <a:lnTo>
                      <a:pt x="670" y="505"/>
                    </a:lnTo>
                    <a:lnTo>
                      <a:pt x="670" y="505"/>
                    </a:lnTo>
                    <a:lnTo>
                      <a:pt x="670" y="505"/>
                    </a:lnTo>
                    <a:lnTo>
                      <a:pt x="670" y="505"/>
                    </a:lnTo>
                    <a:lnTo>
                      <a:pt x="668" y="505"/>
                    </a:lnTo>
                    <a:lnTo>
                      <a:pt x="668" y="505"/>
                    </a:lnTo>
                    <a:lnTo>
                      <a:pt x="666" y="505"/>
                    </a:lnTo>
                    <a:lnTo>
                      <a:pt x="666" y="505"/>
                    </a:lnTo>
                    <a:lnTo>
                      <a:pt x="666" y="505"/>
                    </a:lnTo>
                    <a:lnTo>
                      <a:pt x="666" y="503"/>
                    </a:lnTo>
                    <a:lnTo>
                      <a:pt x="666" y="503"/>
                    </a:lnTo>
                    <a:lnTo>
                      <a:pt x="666" y="501"/>
                    </a:lnTo>
                    <a:lnTo>
                      <a:pt x="666" y="501"/>
                    </a:lnTo>
                    <a:lnTo>
                      <a:pt x="666" y="501"/>
                    </a:lnTo>
                    <a:lnTo>
                      <a:pt x="664" y="501"/>
                    </a:lnTo>
                    <a:lnTo>
                      <a:pt x="664" y="501"/>
                    </a:lnTo>
                    <a:lnTo>
                      <a:pt x="664" y="501"/>
                    </a:lnTo>
                    <a:lnTo>
                      <a:pt x="664" y="501"/>
                    </a:lnTo>
                    <a:lnTo>
                      <a:pt x="664" y="499"/>
                    </a:lnTo>
                    <a:lnTo>
                      <a:pt x="664" y="499"/>
                    </a:lnTo>
                    <a:lnTo>
                      <a:pt x="662" y="498"/>
                    </a:lnTo>
                    <a:lnTo>
                      <a:pt x="662" y="498"/>
                    </a:lnTo>
                    <a:lnTo>
                      <a:pt x="662" y="498"/>
                    </a:lnTo>
                    <a:lnTo>
                      <a:pt x="662" y="498"/>
                    </a:lnTo>
                    <a:lnTo>
                      <a:pt x="662" y="498"/>
                    </a:lnTo>
                    <a:lnTo>
                      <a:pt x="662" y="498"/>
                    </a:lnTo>
                    <a:lnTo>
                      <a:pt x="662" y="498"/>
                    </a:lnTo>
                    <a:lnTo>
                      <a:pt x="664" y="496"/>
                    </a:lnTo>
                    <a:lnTo>
                      <a:pt x="664" y="496"/>
                    </a:lnTo>
                    <a:lnTo>
                      <a:pt x="664" y="496"/>
                    </a:lnTo>
                    <a:lnTo>
                      <a:pt x="664" y="496"/>
                    </a:lnTo>
                    <a:lnTo>
                      <a:pt x="664" y="496"/>
                    </a:lnTo>
                    <a:lnTo>
                      <a:pt x="664" y="496"/>
                    </a:lnTo>
                    <a:lnTo>
                      <a:pt x="664" y="494"/>
                    </a:lnTo>
                    <a:lnTo>
                      <a:pt x="664" y="494"/>
                    </a:lnTo>
                    <a:lnTo>
                      <a:pt x="664" y="494"/>
                    </a:lnTo>
                    <a:lnTo>
                      <a:pt x="664" y="494"/>
                    </a:lnTo>
                    <a:lnTo>
                      <a:pt x="664" y="492"/>
                    </a:lnTo>
                    <a:lnTo>
                      <a:pt x="666" y="492"/>
                    </a:lnTo>
                    <a:lnTo>
                      <a:pt x="666" y="492"/>
                    </a:lnTo>
                    <a:lnTo>
                      <a:pt x="666" y="492"/>
                    </a:lnTo>
                    <a:lnTo>
                      <a:pt x="666" y="492"/>
                    </a:lnTo>
                    <a:lnTo>
                      <a:pt x="666" y="492"/>
                    </a:lnTo>
                    <a:lnTo>
                      <a:pt x="666" y="492"/>
                    </a:lnTo>
                    <a:lnTo>
                      <a:pt x="666" y="490"/>
                    </a:lnTo>
                    <a:lnTo>
                      <a:pt x="666" y="490"/>
                    </a:lnTo>
                    <a:lnTo>
                      <a:pt x="666" y="489"/>
                    </a:lnTo>
                    <a:lnTo>
                      <a:pt x="666" y="489"/>
                    </a:lnTo>
                    <a:lnTo>
                      <a:pt x="666" y="489"/>
                    </a:lnTo>
                    <a:lnTo>
                      <a:pt x="666" y="489"/>
                    </a:lnTo>
                    <a:lnTo>
                      <a:pt x="666" y="489"/>
                    </a:lnTo>
                    <a:lnTo>
                      <a:pt x="668" y="489"/>
                    </a:lnTo>
                    <a:lnTo>
                      <a:pt x="668" y="489"/>
                    </a:lnTo>
                    <a:lnTo>
                      <a:pt x="668" y="489"/>
                    </a:lnTo>
                    <a:lnTo>
                      <a:pt x="668" y="489"/>
                    </a:lnTo>
                    <a:lnTo>
                      <a:pt x="668" y="487"/>
                    </a:lnTo>
                    <a:lnTo>
                      <a:pt x="668" y="487"/>
                    </a:lnTo>
                    <a:lnTo>
                      <a:pt x="668" y="487"/>
                    </a:lnTo>
                    <a:lnTo>
                      <a:pt x="668" y="487"/>
                    </a:lnTo>
                    <a:lnTo>
                      <a:pt x="668" y="487"/>
                    </a:lnTo>
                    <a:lnTo>
                      <a:pt x="668" y="487"/>
                    </a:lnTo>
                    <a:lnTo>
                      <a:pt x="668" y="485"/>
                    </a:lnTo>
                    <a:lnTo>
                      <a:pt x="668" y="485"/>
                    </a:lnTo>
                    <a:lnTo>
                      <a:pt x="668" y="485"/>
                    </a:lnTo>
                    <a:lnTo>
                      <a:pt x="668" y="485"/>
                    </a:lnTo>
                    <a:lnTo>
                      <a:pt x="668" y="485"/>
                    </a:lnTo>
                    <a:lnTo>
                      <a:pt x="668" y="485"/>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1"/>
                    </a:lnTo>
                    <a:lnTo>
                      <a:pt x="668" y="481"/>
                    </a:lnTo>
                    <a:lnTo>
                      <a:pt x="668" y="481"/>
                    </a:lnTo>
                    <a:lnTo>
                      <a:pt x="668" y="481"/>
                    </a:lnTo>
                    <a:lnTo>
                      <a:pt x="668" y="481"/>
                    </a:lnTo>
                    <a:lnTo>
                      <a:pt x="668" y="481"/>
                    </a:lnTo>
                    <a:lnTo>
                      <a:pt x="668" y="481"/>
                    </a:lnTo>
                    <a:lnTo>
                      <a:pt x="668" y="481"/>
                    </a:lnTo>
                    <a:lnTo>
                      <a:pt x="666" y="481"/>
                    </a:lnTo>
                    <a:lnTo>
                      <a:pt x="666" y="481"/>
                    </a:lnTo>
                    <a:lnTo>
                      <a:pt x="666" y="481"/>
                    </a:lnTo>
                    <a:lnTo>
                      <a:pt x="666" y="481"/>
                    </a:lnTo>
                    <a:lnTo>
                      <a:pt x="666" y="480"/>
                    </a:lnTo>
                    <a:lnTo>
                      <a:pt x="666" y="480"/>
                    </a:lnTo>
                    <a:lnTo>
                      <a:pt x="666" y="480"/>
                    </a:lnTo>
                    <a:lnTo>
                      <a:pt x="666" y="480"/>
                    </a:lnTo>
                    <a:lnTo>
                      <a:pt x="666" y="480"/>
                    </a:lnTo>
                    <a:lnTo>
                      <a:pt x="666"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2" y="480"/>
                    </a:lnTo>
                    <a:lnTo>
                      <a:pt x="662" y="480"/>
                    </a:lnTo>
                    <a:lnTo>
                      <a:pt x="662" y="480"/>
                    </a:lnTo>
                    <a:lnTo>
                      <a:pt x="662" y="480"/>
                    </a:lnTo>
                    <a:lnTo>
                      <a:pt x="662" y="480"/>
                    </a:lnTo>
                    <a:lnTo>
                      <a:pt x="662" y="480"/>
                    </a:lnTo>
                    <a:lnTo>
                      <a:pt x="662" y="480"/>
                    </a:lnTo>
                    <a:lnTo>
                      <a:pt x="662" y="480"/>
                    </a:lnTo>
                    <a:lnTo>
                      <a:pt x="662" y="480"/>
                    </a:lnTo>
                    <a:lnTo>
                      <a:pt x="662" y="480"/>
                    </a:lnTo>
                    <a:lnTo>
                      <a:pt x="661" y="480"/>
                    </a:lnTo>
                    <a:lnTo>
                      <a:pt x="661" y="480"/>
                    </a:lnTo>
                    <a:lnTo>
                      <a:pt x="661" y="480"/>
                    </a:lnTo>
                    <a:lnTo>
                      <a:pt x="661" y="478"/>
                    </a:lnTo>
                    <a:lnTo>
                      <a:pt x="661" y="478"/>
                    </a:lnTo>
                    <a:lnTo>
                      <a:pt x="661" y="478"/>
                    </a:lnTo>
                    <a:lnTo>
                      <a:pt x="661" y="478"/>
                    </a:lnTo>
                    <a:lnTo>
                      <a:pt x="659" y="478"/>
                    </a:lnTo>
                    <a:lnTo>
                      <a:pt x="659" y="480"/>
                    </a:lnTo>
                    <a:lnTo>
                      <a:pt x="659" y="480"/>
                    </a:lnTo>
                    <a:lnTo>
                      <a:pt x="659" y="480"/>
                    </a:lnTo>
                    <a:lnTo>
                      <a:pt x="659" y="480"/>
                    </a:lnTo>
                    <a:lnTo>
                      <a:pt x="659" y="480"/>
                    </a:lnTo>
                    <a:lnTo>
                      <a:pt x="659"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78"/>
                    </a:lnTo>
                    <a:lnTo>
                      <a:pt x="657" y="478"/>
                    </a:lnTo>
                    <a:lnTo>
                      <a:pt x="657" y="478"/>
                    </a:lnTo>
                    <a:lnTo>
                      <a:pt x="657" y="478"/>
                    </a:lnTo>
                    <a:lnTo>
                      <a:pt x="657" y="478"/>
                    </a:lnTo>
                    <a:lnTo>
                      <a:pt x="657" y="478"/>
                    </a:lnTo>
                    <a:lnTo>
                      <a:pt x="657" y="478"/>
                    </a:lnTo>
                    <a:lnTo>
                      <a:pt x="657" y="478"/>
                    </a:lnTo>
                    <a:lnTo>
                      <a:pt x="657" y="478"/>
                    </a:lnTo>
                    <a:lnTo>
                      <a:pt x="657" y="478"/>
                    </a:lnTo>
                    <a:lnTo>
                      <a:pt x="655" y="478"/>
                    </a:lnTo>
                    <a:lnTo>
                      <a:pt x="655" y="478"/>
                    </a:lnTo>
                    <a:lnTo>
                      <a:pt x="655" y="478"/>
                    </a:lnTo>
                    <a:lnTo>
                      <a:pt x="655" y="478"/>
                    </a:lnTo>
                    <a:lnTo>
                      <a:pt x="655" y="478"/>
                    </a:lnTo>
                    <a:lnTo>
                      <a:pt x="653" y="480"/>
                    </a:lnTo>
                    <a:lnTo>
                      <a:pt x="653" y="480"/>
                    </a:lnTo>
                    <a:lnTo>
                      <a:pt x="653" y="478"/>
                    </a:lnTo>
                    <a:lnTo>
                      <a:pt x="652" y="478"/>
                    </a:lnTo>
                    <a:lnTo>
                      <a:pt x="652" y="478"/>
                    </a:lnTo>
                    <a:lnTo>
                      <a:pt x="652" y="478"/>
                    </a:lnTo>
                    <a:lnTo>
                      <a:pt x="650" y="478"/>
                    </a:lnTo>
                    <a:lnTo>
                      <a:pt x="650" y="478"/>
                    </a:lnTo>
                    <a:lnTo>
                      <a:pt x="650" y="478"/>
                    </a:lnTo>
                    <a:lnTo>
                      <a:pt x="650" y="476"/>
                    </a:lnTo>
                    <a:lnTo>
                      <a:pt x="650" y="476"/>
                    </a:lnTo>
                    <a:lnTo>
                      <a:pt x="650" y="476"/>
                    </a:lnTo>
                    <a:lnTo>
                      <a:pt x="650" y="476"/>
                    </a:lnTo>
                    <a:lnTo>
                      <a:pt x="648" y="476"/>
                    </a:lnTo>
                    <a:lnTo>
                      <a:pt x="648" y="474"/>
                    </a:lnTo>
                    <a:lnTo>
                      <a:pt x="648" y="474"/>
                    </a:lnTo>
                    <a:lnTo>
                      <a:pt x="648" y="474"/>
                    </a:lnTo>
                    <a:lnTo>
                      <a:pt x="648" y="474"/>
                    </a:lnTo>
                    <a:lnTo>
                      <a:pt x="648" y="474"/>
                    </a:lnTo>
                    <a:lnTo>
                      <a:pt x="648" y="474"/>
                    </a:lnTo>
                    <a:lnTo>
                      <a:pt x="648" y="474"/>
                    </a:lnTo>
                    <a:lnTo>
                      <a:pt x="648" y="474"/>
                    </a:lnTo>
                    <a:lnTo>
                      <a:pt x="648" y="472"/>
                    </a:lnTo>
                    <a:lnTo>
                      <a:pt x="648" y="472"/>
                    </a:lnTo>
                    <a:lnTo>
                      <a:pt x="648" y="472"/>
                    </a:lnTo>
                    <a:lnTo>
                      <a:pt x="648" y="471"/>
                    </a:lnTo>
                    <a:lnTo>
                      <a:pt x="648" y="471"/>
                    </a:lnTo>
                    <a:lnTo>
                      <a:pt x="648" y="471"/>
                    </a:lnTo>
                    <a:lnTo>
                      <a:pt x="646" y="471"/>
                    </a:lnTo>
                    <a:lnTo>
                      <a:pt x="644" y="469"/>
                    </a:lnTo>
                    <a:lnTo>
                      <a:pt x="644" y="469"/>
                    </a:lnTo>
                    <a:lnTo>
                      <a:pt x="642" y="469"/>
                    </a:lnTo>
                    <a:lnTo>
                      <a:pt x="642" y="469"/>
                    </a:lnTo>
                    <a:lnTo>
                      <a:pt x="642" y="469"/>
                    </a:lnTo>
                    <a:lnTo>
                      <a:pt x="642" y="469"/>
                    </a:lnTo>
                    <a:lnTo>
                      <a:pt x="642" y="469"/>
                    </a:lnTo>
                    <a:lnTo>
                      <a:pt x="641" y="469"/>
                    </a:lnTo>
                    <a:lnTo>
                      <a:pt x="641" y="469"/>
                    </a:lnTo>
                    <a:lnTo>
                      <a:pt x="641" y="469"/>
                    </a:lnTo>
                    <a:lnTo>
                      <a:pt x="641" y="469"/>
                    </a:lnTo>
                    <a:lnTo>
                      <a:pt x="641" y="469"/>
                    </a:lnTo>
                    <a:lnTo>
                      <a:pt x="641" y="469"/>
                    </a:lnTo>
                    <a:lnTo>
                      <a:pt x="641" y="469"/>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3"/>
                    </a:lnTo>
                    <a:lnTo>
                      <a:pt x="639" y="463"/>
                    </a:lnTo>
                    <a:lnTo>
                      <a:pt x="639" y="463"/>
                    </a:lnTo>
                    <a:lnTo>
                      <a:pt x="639" y="463"/>
                    </a:lnTo>
                    <a:lnTo>
                      <a:pt x="639" y="463"/>
                    </a:lnTo>
                    <a:lnTo>
                      <a:pt x="639" y="463"/>
                    </a:lnTo>
                    <a:lnTo>
                      <a:pt x="639" y="463"/>
                    </a:lnTo>
                    <a:lnTo>
                      <a:pt x="639" y="461"/>
                    </a:lnTo>
                    <a:lnTo>
                      <a:pt x="639" y="461"/>
                    </a:lnTo>
                    <a:lnTo>
                      <a:pt x="639" y="461"/>
                    </a:lnTo>
                    <a:lnTo>
                      <a:pt x="641" y="461"/>
                    </a:lnTo>
                    <a:lnTo>
                      <a:pt x="641" y="461"/>
                    </a:lnTo>
                    <a:lnTo>
                      <a:pt x="641" y="461"/>
                    </a:lnTo>
                    <a:lnTo>
                      <a:pt x="641" y="461"/>
                    </a:lnTo>
                    <a:lnTo>
                      <a:pt x="641" y="461"/>
                    </a:lnTo>
                    <a:lnTo>
                      <a:pt x="639" y="461"/>
                    </a:lnTo>
                    <a:lnTo>
                      <a:pt x="639" y="460"/>
                    </a:lnTo>
                    <a:lnTo>
                      <a:pt x="639" y="460"/>
                    </a:lnTo>
                    <a:lnTo>
                      <a:pt x="641" y="460"/>
                    </a:lnTo>
                    <a:lnTo>
                      <a:pt x="641" y="458"/>
                    </a:lnTo>
                    <a:lnTo>
                      <a:pt x="641" y="458"/>
                    </a:lnTo>
                    <a:lnTo>
                      <a:pt x="639" y="458"/>
                    </a:lnTo>
                    <a:lnTo>
                      <a:pt x="639" y="458"/>
                    </a:lnTo>
                    <a:lnTo>
                      <a:pt x="639" y="458"/>
                    </a:lnTo>
                    <a:lnTo>
                      <a:pt x="639" y="458"/>
                    </a:lnTo>
                    <a:lnTo>
                      <a:pt x="637" y="458"/>
                    </a:lnTo>
                    <a:lnTo>
                      <a:pt x="637" y="458"/>
                    </a:lnTo>
                    <a:lnTo>
                      <a:pt x="637" y="458"/>
                    </a:lnTo>
                    <a:lnTo>
                      <a:pt x="637" y="458"/>
                    </a:lnTo>
                    <a:lnTo>
                      <a:pt x="637" y="458"/>
                    </a:lnTo>
                    <a:lnTo>
                      <a:pt x="637" y="458"/>
                    </a:lnTo>
                    <a:lnTo>
                      <a:pt x="637" y="458"/>
                    </a:lnTo>
                    <a:lnTo>
                      <a:pt x="637" y="456"/>
                    </a:lnTo>
                    <a:lnTo>
                      <a:pt x="637" y="456"/>
                    </a:lnTo>
                    <a:lnTo>
                      <a:pt x="637" y="456"/>
                    </a:lnTo>
                    <a:lnTo>
                      <a:pt x="637" y="456"/>
                    </a:lnTo>
                    <a:lnTo>
                      <a:pt x="637" y="456"/>
                    </a:lnTo>
                    <a:lnTo>
                      <a:pt x="637" y="454"/>
                    </a:lnTo>
                    <a:lnTo>
                      <a:pt x="637" y="454"/>
                    </a:lnTo>
                    <a:lnTo>
                      <a:pt x="635" y="454"/>
                    </a:lnTo>
                    <a:lnTo>
                      <a:pt x="635" y="454"/>
                    </a:lnTo>
                    <a:lnTo>
                      <a:pt x="635" y="454"/>
                    </a:lnTo>
                    <a:lnTo>
                      <a:pt x="635" y="454"/>
                    </a:lnTo>
                    <a:lnTo>
                      <a:pt x="635" y="454"/>
                    </a:lnTo>
                    <a:lnTo>
                      <a:pt x="633" y="454"/>
                    </a:lnTo>
                    <a:lnTo>
                      <a:pt x="633" y="454"/>
                    </a:lnTo>
                    <a:lnTo>
                      <a:pt x="633" y="454"/>
                    </a:lnTo>
                    <a:lnTo>
                      <a:pt x="632" y="454"/>
                    </a:lnTo>
                    <a:lnTo>
                      <a:pt x="632" y="454"/>
                    </a:lnTo>
                    <a:lnTo>
                      <a:pt x="632" y="454"/>
                    </a:lnTo>
                    <a:lnTo>
                      <a:pt x="632" y="454"/>
                    </a:lnTo>
                    <a:lnTo>
                      <a:pt x="632" y="454"/>
                    </a:lnTo>
                    <a:lnTo>
                      <a:pt x="632" y="454"/>
                    </a:lnTo>
                    <a:lnTo>
                      <a:pt x="633" y="454"/>
                    </a:lnTo>
                    <a:lnTo>
                      <a:pt x="633" y="454"/>
                    </a:lnTo>
                    <a:lnTo>
                      <a:pt x="633" y="456"/>
                    </a:lnTo>
                    <a:lnTo>
                      <a:pt x="633" y="456"/>
                    </a:lnTo>
                    <a:lnTo>
                      <a:pt x="633" y="456"/>
                    </a:lnTo>
                    <a:lnTo>
                      <a:pt x="632" y="454"/>
                    </a:lnTo>
                    <a:lnTo>
                      <a:pt x="632" y="454"/>
                    </a:lnTo>
                    <a:lnTo>
                      <a:pt x="632" y="454"/>
                    </a:lnTo>
                    <a:lnTo>
                      <a:pt x="630" y="454"/>
                    </a:lnTo>
                    <a:lnTo>
                      <a:pt x="630" y="454"/>
                    </a:lnTo>
                    <a:lnTo>
                      <a:pt x="630" y="454"/>
                    </a:lnTo>
                    <a:lnTo>
                      <a:pt x="630" y="454"/>
                    </a:lnTo>
                    <a:lnTo>
                      <a:pt x="630" y="454"/>
                    </a:lnTo>
                    <a:lnTo>
                      <a:pt x="630" y="454"/>
                    </a:lnTo>
                    <a:lnTo>
                      <a:pt x="630" y="454"/>
                    </a:lnTo>
                    <a:lnTo>
                      <a:pt x="628" y="454"/>
                    </a:lnTo>
                    <a:lnTo>
                      <a:pt x="628" y="454"/>
                    </a:lnTo>
                    <a:lnTo>
                      <a:pt x="626" y="454"/>
                    </a:lnTo>
                    <a:lnTo>
                      <a:pt x="626" y="454"/>
                    </a:lnTo>
                    <a:lnTo>
                      <a:pt x="626" y="452"/>
                    </a:lnTo>
                    <a:lnTo>
                      <a:pt x="626" y="452"/>
                    </a:lnTo>
                    <a:lnTo>
                      <a:pt x="624" y="452"/>
                    </a:lnTo>
                    <a:lnTo>
                      <a:pt x="624" y="452"/>
                    </a:lnTo>
                    <a:lnTo>
                      <a:pt x="624" y="452"/>
                    </a:lnTo>
                    <a:lnTo>
                      <a:pt x="624" y="452"/>
                    </a:lnTo>
                    <a:lnTo>
                      <a:pt x="624" y="452"/>
                    </a:lnTo>
                    <a:lnTo>
                      <a:pt x="624" y="452"/>
                    </a:lnTo>
                    <a:lnTo>
                      <a:pt x="623" y="452"/>
                    </a:lnTo>
                    <a:lnTo>
                      <a:pt x="623" y="452"/>
                    </a:lnTo>
                    <a:lnTo>
                      <a:pt x="623" y="451"/>
                    </a:lnTo>
                    <a:lnTo>
                      <a:pt x="623" y="451"/>
                    </a:lnTo>
                    <a:lnTo>
                      <a:pt x="623" y="451"/>
                    </a:lnTo>
                    <a:lnTo>
                      <a:pt x="623" y="451"/>
                    </a:lnTo>
                    <a:lnTo>
                      <a:pt x="623" y="449"/>
                    </a:lnTo>
                    <a:lnTo>
                      <a:pt x="623" y="449"/>
                    </a:lnTo>
                    <a:lnTo>
                      <a:pt x="621" y="449"/>
                    </a:lnTo>
                    <a:lnTo>
                      <a:pt x="621" y="449"/>
                    </a:lnTo>
                    <a:lnTo>
                      <a:pt x="621" y="449"/>
                    </a:lnTo>
                    <a:lnTo>
                      <a:pt x="621" y="447"/>
                    </a:lnTo>
                    <a:lnTo>
                      <a:pt x="621" y="447"/>
                    </a:lnTo>
                    <a:lnTo>
                      <a:pt x="621" y="447"/>
                    </a:lnTo>
                    <a:lnTo>
                      <a:pt x="621" y="447"/>
                    </a:lnTo>
                    <a:lnTo>
                      <a:pt x="619" y="447"/>
                    </a:lnTo>
                    <a:lnTo>
                      <a:pt x="619" y="447"/>
                    </a:lnTo>
                    <a:lnTo>
                      <a:pt x="619" y="447"/>
                    </a:lnTo>
                    <a:lnTo>
                      <a:pt x="619" y="445"/>
                    </a:lnTo>
                    <a:lnTo>
                      <a:pt x="619" y="445"/>
                    </a:lnTo>
                    <a:lnTo>
                      <a:pt x="619" y="445"/>
                    </a:lnTo>
                    <a:lnTo>
                      <a:pt x="619" y="445"/>
                    </a:lnTo>
                    <a:lnTo>
                      <a:pt x="617" y="445"/>
                    </a:lnTo>
                    <a:lnTo>
                      <a:pt x="617" y="443"/>
                    </a:lnTo>
                    <a:lnTo>
                      <a:pt x="617" y="443"/>
                    </a:lnTo>
                    <a:lnTo>
                      <a:pt x="617" y="443"/>
                    </a:lnTo>
                    <a:lnTo>
                      <a:pt x="617" y="443"/>
                    </a:lnTo>
                    <a:lnTo>
                      <a:pt x="617" y="443"/>
                    </a:lnTo>
                    <a:lnTo>
                      <a:pt x="617" y="443"/>
                    </a:lnTo>
                    <a:lnTo>
                      <a:pt x="617" y="443"/>
                    </a:lnTo>
                    <a:lnTo>
                      <a:pt x="617" y="442"/>
                    </a:lnTo>
                    <a:lnTo>
                      <a:pt x="617" y="442"/>
                    </a:lnTo>
                    <a:lnTo>
                      <a:pt x="617" y="442"/>
                    </a:lnTo>
                    <a:lnTo>
                      <a:pt x="617" y="442"/>
                    </a:lnTo>
                    <a:lnTo>
                      <a:pt x="617" y="442"/>
                    </a:lnTo>
                    <a:lnTo>
                      <a:pt x="615" y="442"/>
                    </a:lnTo>
                    <a:lnTo>
                      <a:pt x="615" y="442"/>
                    </a:lnTo>
                    <a:lnTo>
                      <a:pt x="615" y="442"/>
                    </a:lnTo>
                    <a:lnTo>
                      <a:pt x="615" y="442"/>
                    </a:lnTo>
                    <a:lnTo>
                      <a:pt x="615" y="442"/>
                    </a:lnTo>
                    <a:lnTo>
                      <a:pt x="614" y="442"/>
                    </a:lnTo>
                    <a:lnTo>
                      <a:pt x="614" y="442"/>
                    </a:lnTo>
                    <a:lnTo>
                      <a:pt x="614" y="442"/>
                    </a:lnTo>
                    <a:lnTo>
                      <a:pt x="614" y="443"/>
                    </a:lnTo>
                    <a:lnTo>
                      <a:pt x="614" y="443"/>
                    </a:lnTo>
                    <a:lnTo>
                      <a:pt x="614" y="443"/>
                    </a:lnTo>
                    <a:lnTo>
                      <a:pt x="612" y="443"/>
                    </a:lnTo>
                    <a:lnTo>
                      <a:pt x="612" y="443"/>
                    </a:lnTo>
                    <a:lnTo>
                      <a:pt x="612" y="442"/>
                    </a:lnTo>
                    <a:lnTo>
                      <a:pt x="612" y="442"/>
                    </a:lnTo>
                    <a:lnTo>
                      <a:pt x="612" y="442"/>
                    </a:lnTo>
                    <a:lnTo>
                      <a:pt x="612" y="442"/>
                    </a:lnTo>
                    <a:lnTo>
                      <a:pt x="612" y="442"/>
                    </a:lnTo>
                    <a:lnTo>
                      <a:pt x="610" y="442"/>
                    </a:lnTo>
                    <a:lnTo>
                      <a:pt x="610" y="442"/>
                    </a:lnTo>
                    <a:lnTo>
                      <a:pt x="612" y="442"/>
                    </a:lnTo>
                    <a:lnTo>
                      <a:pt x="612" y="442"/>
                    </a:lnTo>
                    <a:lnTo>
                      <a:pt x="610" y="443"/>
                    </a:lnTo>
                    <a:lnTo>
                      <a:pt x="610" y="443"/>
                    </a:lnTo>
                    <a:lnTo>
                      <a:pt x="610" y="443"/>
                    </a:lnTo>
                    <a:lnTo>
                      <a:pt x="610" y="443"/>
                    </a:lnTo>
                    <a:lnTo>
                      <a:pt x="610" y="443"/>
                    </a:lnTo>
                    <a:lnTo>
                      <a:pt x="610" y="443"/>
                    </a:lnTo>
                    <a:lnTo>
                      <a:pt x="610" y="443"/>
                    </a:lnTo>
                    <a:lnTo>
                      <a:pt x="610" y="443"/>
                    </a:lnTo>
                    <a:lnTo>
                      <a:pt x="608" y="443"/>
                    </a:lnTo>
                    <a:lnTo>
                      <a:pt x="610" y="443"/>
                    </a:lnTo>
                    <a:lnTo>
                      <a:pt x="610" y="443"/>
                    </a:lnTo>
                    <a:lnTo>
                      <a:pt x="610" y="443"/>
                    </a:lnTo>
                    <a:lnTo>
                      <a:pt x="610" y="443"/>
                    </a:lnTo>
                    <a:lnTo>
                      <a:pt x="610" y="443"/>
                    </a:lnTo>
                    <a:lnTo>
                      <a:pt x="610" y="442"/>
                    </a:lnTo>
                    <a:lnTo>
                      <a:pt x="610" y="442"/>
                    </a:lnTo>
                    <a:lnTo>
                      <a:pt x="610" y="442"/>
                    </a:lnTo>
                    <a:lnTo>
                      <a:pt x="610" y="442"/>
                    </a:lnTo>
                    <a:lnTo>
                      <a:pt x="610" y="442"/>
                    </a:lnTo>
                    <a:lnTo>
                      <a:pt x="608" y="442"/>
                    </a:lnTo>
                    <a:lnTo>
                      <a:pt x="608" y="442"/>
                    </a:lnTo>
                    <a:lnTo>
                      <a:pt x="608" y="442"/>
                    </a:lnTo>
                    <a:lnTo>
                      <a:pt x="608" y="442"/>
                    </a:lnTo>
                    <a:lnTo>
                      <a:pt x="608" y="443"/>
                    </a:lnTo>
                    <a:lnTo>
                      <a:pt x="608" y="443"/>
                    </a:lnTo>
                    <a:lnTo>
                      <a:pt x="608" y="443"/>
                    </a:lnTo>
                    <a:lnTo>
                      <a:pt x="608" y="443"/>
                    </a:lnTo>
                    <a:lnTo>
                      <a:pt x="608" y="443"/>
                    </a:lnTo>
                    <a:lnTo>
                      <a:pt x="608" y="443"/>
                    </a:lnTo>
                    <a:lnTo>
                      <a:pt x="608" y="442"/>
                    </a:lnTo>
                    <a:lnTo>
                      <a:pt x="606" y="442"/>
                    </a:lnTo>
                    <a:lnTo>
                      <a:pt x="606" y="442"/>
                    </a:lnTo>
                    <a:lnTo>
                      <a:pt x="606" y="442"/>
                    </a:lnTo>
                    <a:lnTo>
                      <a:pt x="606" y="442"/>
                    </a:lnTo>
                    <a:lnTo>
                      <a:pt x="606" y="442"/>
                    </a:lnTo>
                    <a:lnTo>
                      <a:pt x="604" y="442"/>
                    </a:lnTo>
                    <a:lnTo>
                      <a:pt x="604" y="442"/>
                    </a:lnTo>
                    <a:lnTo>
                      <a:pt x="604" y="442"/>
                    </a:lnTo>
                    <a:lnTo>
                      <a:pt x="604" y="442"/>
                    </a:lnTo>
                    <a:lnTo>
                      <a:pt x="604" y="442"/>
                    </a:lnTo>
                    <a:lnTo>
                      <a:pt x="606" y="442"/>
                    </a:lnTo>
                    <a:lnTo>
                      <a:pt x="606" y="442"/>
                    </a:lnTo>
                    <a:lnTo>
                      <a:pt x="606" y="442"/>
                    </a:lnTo>
                    <a:lnTo>
                      <a:pt x="606" y="442"/>
                    </a:lnTo>
                    <a:lnTo>
                      <a:pt x="606" y="442"/>
                    </a:lnTo>
                    <a:lnTo>
                      <a:pt x="606" y="443"/>
                    </a:lnTo>
                    <a:lnTo>
                      <a:pt x="606" y="443"/>
                    </a:lnTo>
                    <a:lnTo>
                      <a:pt x="606" y="443"/>
                    </a:lnTo>
                    <a:lnTo>
                      <a:pt x="606" y="443"/>
                    </a:lnTo>
                    <a:lnTo>
                      <a:pt x="606" y="443"/>
                    </a:lnTo>
                    <a:lnTo>
                      <a:pt x="606" y="443"/>
                    </a:lnTo>
                    <a:lnTo>
                      <a:pt x="606" y="443"/>
                    </a:lnTo>
                    <a:lnTo>
                      <a:pt x="606" y="443"/>
                    </a:lnTo>
                    <a:lnTo>
                      <a:pt x="604" y="443"/>
                    </a:lnTo>
                    <a:lnTo>
                      <a:pt x="604" y="443"/>
                    </a:lnTo>
                    <a:lnTo>
                      <a:pt x="604" y="443"/>
                    </a:lnTo>
                    <a:lnTo>
                      <a:pt x="604" y="445"/>
                    </a:lnTo>
                    <a:lnTo>
                      <a:pt x="604" y="445"/>
                    </a:lnTo>
                    <a:lnTo>
                      <a:pt x="604" y="445"/>
                    </a:lnTo>
                    <a:lnTo>
                      <a:pt x="604" y="445"/>
                    </a:lnTo>
                    <a:lnTo>
                      <a:pt x="604" y="445"/>
                    </a:lnTo>
                    <a:lnTo>
                      <a:pt x="603" y="445"/>
                    </a:lnTo>
                    <a:lnTo>
                      <a:pt x="603" y="445"/>
                    </a:lnTo>
                    <a:lnTo>
                      <a:pt x="603" y="445"/>
                    </a:lnTo>
                    <a:lnTo>
                      <a:pt x="603" y="445"/>
                    </a:lnTo>
                    <a:lnTo>
                      <a:pt x="603" y="443"/>
                    </a:lnTo>
                    <a:lnTo>
                      <a:pt x="603" y="443"/>
                    </a:lnTo>
                    <a:lnTo>
                      <a:pt x="603" y="443"/>
                    </a:lnTo>
                    <a:lnTo>
                      <a:pt x="603" y="443"/>
                    </a:lnTo>
                    <a:lnTo>
                      <a:pt x="603" y="443"/>
                    </a:lnTo>
                    <a:lnTo>
                      <a:pt x="603" y="443"/>
                    </a:lnTo>
                    <a:lnTo>
                      <a:pt x="603" y="443"/>
                    </a:lnTo>
                    <a:lnTo>
                      <a:pt x="601" y="443"/>
                    </a:lnTo>
                    <a:lnTo>
                      <a:pt x="601" y="443"/>
                    </a:lnTo>
                    <a:lnTo>
                      <a:pt x="601" y="443"/>
                    </a:lnTo>
                    <a:lnTo>
                      <a:pt x="601" y="443"/>
                    </a:lnTo>
                    <a:lnTo>
                      <a:pt x="601" y="442"/>
                    </a:lnTo>
                    <a:lnTo>
                      <a:pt x="601" y="442"/>
                    </a:lnTo>
                    <a:lnTo>
                      <a:pt x="601" y="442"/>
                    </a:lnTo>
                    <a:lnTo>
                      <a:pt x="601" y="442"/>
                    </a:lnTo>
                    <a:lnTo>
                      <a:pt x="601" y="442"/>
                    </a:lnTo>
                    <a:lnTo>
                      <a:pt x="601" y="442"/>
                    </a:lnTo>
                    <a:lnTo>
                      <a:pt x="601" y="440"/>
                    </a:lnTo>
                    <a:lnTo>
                      <a:pt x="601" y="440"/>
                    </a:lnTo>
                    <a:lnTo>
                      <a:pt x="601" y="440"/>
                    </a:lnTo>
                    <a:lnTo>
                      <a:pt x="599" y="440"/>
                    </a:lnTo>
                    <a:lnTo>
                      <a:pt x="599" y="440"/>
                    </a:lnTo>
                    <a:lnTo>
                      <a:pt x="599" y="440"/>
                    </a:lnTo>
                    <a:lnTo>
                      <a:pt x="599" y="440"/>
                    </a:lnTo>
                    <a:lnTo>
                      <a:pt x="599" y="440"/>
                    </a:lnTo>
                    <a:lnTo>
                      <a:pt x="599" y="440"/>
                    </a:lnTo>
                    <a:lnTo>
                      <a:pt x="599" y="440"/>
                    </a:lnTo>
                    <a:lnTo>
                      <a:pt x="599" y="440"/>
                    </a:lnTo>
                    <a:lnTo>
                      <a:pt x="599" y="440"/>
                    </a:lnTo>
                    <a:lnTo>
                      <a:pt x="599" y="440"/>
                    </a:lnTo>
                    <a:lnTo>
                      <a:pt x="597" y="440"/>
                    </a:lnTo>
                    <a:lnTo>
                      <a:pt x="597" y="438"/>
                    </a:lnTo>
                    <a:lnTo>
                      <a:pt x="597" y="438"/>
                    </a:lnTo>
                    <a:lnTo>
                      <a:pt x="597" y="438"/>
                    </a:lnTo>
                    <a:lnTo>
                      <a:pt x="597" y="438"/>
                    </a:lnTo>
                    <a:lnTo>
                      <a:pt x="597" y="438"/>
                    </a:lnTo>
                    <a:lnTo>
                      <a:pt x="597" y="438"/>
                    </a:lnTo>
                    <a:lnTo>
                      <a:pt x="597" y="436"/>
                    </a:lnTo>
                    <a:lnTo>
                      <a:pt x="597" y="436"/>
                    </a:lnTo>
                    <a:lnTo>
                      <a:pt x="595" y="436"/>
                    </a:lnTo>
                    <a:lnTo>
                      <a:pt x="595" y="436"/>
                    </a:lnTo>
                    <a:lnTo>
                      <a:pt x="595" y="436"/>
                    </a:lnTo>
                    <a:lnTo>
                      <a:pt x="595" y="436"/>
                    </a:lnTo>
                    <a:lnTo>
                      <a:pt x="595" y="436"/>
                    </a:lnTo>
                    <a:lnTo>
                      <a:pt x="594" y="434"/>
                    </a:lnTo>
                    <a:lnTo>
                      <a:pt x="594" y="434"/>
                    </a:lnTo>
                    <a:lnTo>
                      <a:pt x="594" y="434"/>
                    </a:lnTo>
                    <a:lnTo>
                      <a:pt x="594" y="434"/>
                    </a:lnTo>
                    <a:lnTo>
                      <a:pt x="594" y="434"/>
                    </a:lnTo>
                    <a:lnTo>
                      <a:pt x="594" y="433"/>
                    </a:lnTo>
                    <a:lnTo>
                      <a:pt x="594" y="433"/>
                    </a:lnTo>
                    <a:lnTo>
                      <a:pt x="595" y="433"/>
                    </a:lnTo>
                    <a:lnTo>
                      <a:pt x="595" y="433"/>
                    </a:lnTo>
                    <a:lnTo>
                      <a:pt x="594" y="433"/>
                    </a:lnTo>
                    <a:lnTo>
                      <a:pt x="594" y="433"/>
                    </a:lnTo>
                    <a:lnTo>
                      <a:pt x="594" y="433"/>
                    </a:lnTo>
                    <a:lnTo>
                      <a:pt x="594" y="431"/>
                    </a:lnTo>
                    <a:lnTo>
                      <a:pt x="594" y="431"/>
                    </a:lnTo>
                    <a:lnTo>
                      <a:pt x="594" y="431"/>
                    </a:lnTo>
                    <a:lnTo>
                      <a:pt x="594" y="431"/>
                    </a:lnTo>
                    <a:lnTo>
                      <a:pt x="594" y="431"/>
                    </a:lnTo>
                    <a:lnTo>
                      <a:pt x="594" y="431"/>
                    </a:lnTo>
                    <a:lnTo>
                      <a:pt x="594" y="431"/>
                    </a:lnTo>
                    <a:lnTo>
                      <a:pt x="594" y="431"/>
                    </a:lnTo>
                    <a:lnTo>
                      <a:pt x="594" y="431"/>
                    </a:lnTo>
                    <a:lnTo>
                      <a:pt x="595" y="431"/>
                    </a:lnTo>
                    <a:lnTo>
                      <a:pt x="595" y="431"/>
                    </a:lnTo>
                    <a:lnTo>
                      <a:pt x="595" y="431"/>
                    </a:lnTo>
                    <a:lnTo>
                      <a:pt x="595" y="431"/>
                    </a:lnTo>
                    <a:lnTo>
                      <a:pt x="594" y="431"/>
                    </a:lnTo>
                    <a:lnTo>
                      <a:pt x="594" y="431"/>
                    </a:lnTo>
                    <a:lnTo>
                      <a:pt x="594" y="429"/>
                    </a:lnTo>
                    <a:lnTo>
                      <a:pt x="594" y="429"/>
                    </a:lnTo>
                    <a:lnTo>
                      <a:pt x="594" y="429"/>
                    </a:lnTo>
                    <a:lnTo>
                      <a:pt x="594" y="429"/>
                    </a:lnTo>
                    <a:lnTo>
                      <a:pt x="594" y="427"/>
                    </a:lnTo>
                    <a:lnTo>
                      <a:pt x="592" y="427"/>
                    </a:lnTo>
                    <a:lnTo>
                      <a:pt x="592" y="427"/>
                    </a:lnTo>
                    <a:lnTo>
                      <a:pt x="592" y="427"/>
                    </a:lnTo>
                    <a:lnTo>
                      <a:pt x="594" y="427"/>
                    </a:lnTo>
                    <a:lnTo>
                      <a:pt x="594" y="427"/>
                    </a:lnTo>
                    <a:lnTo>
                      <a:pt x="594" y="425"/>
                    </a:lnTo>
                    <a:lnTo>
                      <a:pt x="594" y="425"/>
                    </a:lnTo>
                    <a:lnTo>
                      <a:pt x="592" y="425"/>
                    </a:lnTo>
                    <a:lnTo>
                      <a:pt x="592" y="425"/>
                    </a:lnTo>
                    <a:lnTo>
                      <a:pt x="592" y="425"/>
                    </a:lnTo>
                    <a:lnTo>
                      <a:pt x="592" y="423"/>
                    </a:lnTo>
                    <a:lnTo>
                      <a:pt x="592" y="423"/>
                    </a:lnTo>
                    <a:lnTo>
                      <a:pt x="592" y="423"/>
                    </a:lnTo>
                    <a:lnTo>
                      <a:pt x="592" y="423"/>
                    </a:lnTo>
                    <a:lnTo>
                      <a:pt x="592" y="423"/>
                    </a:lnTo>
                    <a:lnTo>
                      <a:pt x="590" y="422"/>
                    </a:lnTo>
                    <a:lnTo>
                      <a:pt x="590"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0"/>
                    </a:lnTo>
                    <a:lnTo>
                      <a:pt x="594" y="420"/>
                    </a:lnTo>
                    <a:lnTo>
                      <a:pt x="594" y="420"/>
                    </a:lnTo>
                    <a:lnTo>
                      <a:pt x="594" y="420"/>
                    </a:lnTo>
                    <a:lnTo>
                      <a:pt x="594" y="420"/>
                    </a:lnTo>
                    <a:lnTo>
                      <a:pt x="594" y="420"/>
                    </a:lnTo>
                    <a:lnTo>
                      <a:pt x="594" y="418"/>
                    </a:lnTo>
                    <a:lnTo>
                      <a:pt x="594" y="418"/>
                    </a:lnTo>
                    <a:lnTo>
                      <a:pt x="594" y="418"/>
                    </a:lnTo>
                    <a:lnTo>
                      <a:pt x="594" y="418"/>
                    </a:lnTo>
                    <a:lnTo>
                      <a:pt x="594" y="418"/>
                    </a:lnTo>
                    <a:lnTo>
                      <a:pt x="594" y="418"/>
                    </a:lnTo>
                    <a:lnTo>
                      <a:pt x="592" y="418"/>
                    </a:lnTo>
                    <a:lnTo>
                      <a:pt x="592" y="418"/>
                    </a:lnTo>
                    <a:lnTo>
                      <a:pt x="592" y="418"/>
                    </a:lnTo>
                    <a:lnTo>
                      <a:pt x="592" y="418"/>
                    </a:lnTo>
                    <a:lnTo>
                      <a:pt x="592" y="418"/>
                    </a:lnTo>
                    <a:lnTo>
                      <a:pt x="592" y="420"/>
                    </a:lnTo>
                    <a:lnTo>
                      <a:pt x="592" y="420"/>
                    </a:lnTo>
                    <a:lnTo>
                      <a:pt x="592" y="418"/>
                    </a:lnTo>
                    <a:lnTo>
                      <a:pt x="590" y="418"/>
                    </a:lnTo>
                    <a:lnTo>
                      <a:pt x="590" y="418"/>
                    </a:lnTo>
                    <a:lnTo>
                      <a:pt x="590" y="418"/>
                    </a:lnTo>
                    <a:lnTo>
                      <a:pt x="590" y="418"/>
                    </a:lnTo>
                    <a:lnTo>
                      <a:pt x="590" y="418"/>
                    </a:lnTo>
                    <a:lnTo>
                      <a:pt x="590" y="416"/>
                    </a:lnTo>
                    <a:lnTo>
                      <a:pt x="590" y="416"/>
                    </a:lnTo>
                    <a:lnTo>
                      <a:pt x="590" y="416"/>
                    </a:lnTo>
                    <a:lnTo>
                      <a:pt x="590" y="416"/>
                    </a:lnTo>
                    <a:lnTo>
                      <a:pt x="590" y="414"/>
                    </a:lnTo>
                    <a:lnTo>
                      <a:pt x="590" y="414"/>
                    </a:lnTo>
                    <a:lnTo>
                      <a:pt x="592" y="414"/>
                    </a:lnTo>
                    <a:lnTo>
                      <a:pt x="592" y="414"/>
                    </a:lnTo>
                    <a:lnTo>
                      <a:pt x="592" y="414"/>
                    </a:lnTo>
                    <a:lnTo>
                      <a:pt x="592" y="414"/>
                    </a:lnTo>
                    <a:lnTo>
                      <a:pt x="592" y="414"/>
                    </a:lnTo>
                    <a:lnTo>
                      <a:pt x="592" y="414"/>
                    </a:lnTo>
                    <a:lnTo>
                      <a:pt x="592" y="414"/>
                    </a:lnTo>
                    <a:lnTo>
                      <a:pt x="592" y="414"/>
                    </a:lnTo>
                    <a:lnTo>
                      <a:pt x="592" y="414"/>
                    </a:lnTo>
                    <a:lnTo>
                      <a:pt x="592" y="414"/>
                    </a:lnTo>
                    <a:lnTo>
                      <a:pt x="594" y="414"/>
                    </a:lnTo>
                    <a:lnTo>
                      <a:pt x="592" y="413"/>
                    </a:lnTo>
                    <a:lnTo>
                      <a:pt x="592" y="413"/>
                    </a:lnTo>
                    <a:lnTo>
                      <a:pt x="592" y="413"/>
                    </a:lnTo>
                    <a:lnTo>
                      <a:pt x="592" y="411"/>
                    </a:lnTo>
                    <a:lnTo>
                      <a:pt x="592" y="411"/>
                    </a:lnTo>
                    <a:lnTo>
                      <a:pt x="592" y="411"/>
                    </a:lnTo>
                    <a:lnTo>
                      <a:pt x="592" y="411"/>
                    </a:lnTo>
                    <a:lnTo>
                      <a:pt x="592" y="411"/>
                    </a:lnTo>
                    <a:lnTo>
                      <a:pt x="592" y="411"/>
                    </a:lnTo>
                    <a:lnTo>
                      <a:pt x="592" y="411"/>
                    </a:lnTo>
                    <a:lnTo>
                      <a:pt x="592" y="411"/>
                    </a:lnTo>
                    <a:lnTo>
                      <a:pt x="592" y="411"/>
                    </a:lnTo>
                    <a:lnTo>
                      <a:pt x="592" y="411"/>
                    </a:lnTo>
                    <a:lnTo>
                      <a:pt x="594" y="411"/>
                    </a:lnTo>
                    <a:lnTo>
                      <a:pt x="594" y="411"/>
                    </a:lnTo>
                    <a:lnTo>
                      <a:pt x="594" y="411"/>
                    </a:lnTo>
                    <a:lnTo>
                      <a:pt x="594" y="411"/>
                    </a:lnTo>
                    <a:lnTo>
                      <a:pt x="594" y="411"/>
                    </a:lnTo>
                    <a:lnTo>
                      <a:pt x="592" y="409"/>
                    </a:lnTo>
                    <a:lnTo>
                      <a:pt x="592" y="409"/>
                    </a:lnTo>
                    <a:lnTo>
                      <a:pt x="592" y="409"/>
                    </a:lnTo>
                    <a:lnTo>
                      <a:pt x="592" y="409"/>
                    </a:lnTo>
                    <a:lnTo>
                      <a:pt x="592" y="409"/>
                    </a:lnTo>
                    <a:lnTo>
                      <a:pt x="592" y="409"/>
                    </a:lnTo>
                    <a:lnTo>
                      <a:pt x="592" y="409"/>
                    </a:lnTo>
                    <a:lnTo>
                      <a:pt x="590" y="409"/>
                    </a:lnTo>
                    <a:lnTo>
                      <a:pt x="590" y="409"/>
                    </a:lnTo>
                    <a:lnTo>
                      <a:pt x="590" y="409"/>
                    </a:lnTo>
                    <a:lnTo>
                      <a:pt x="590" y="409"/>
                    </a:lnTo>
                    <a:lnTo>
                      <a:pt x="590" y="409"/>
                    </a:lnTo>
                    <a:lnTo>
                      <a:pt x="590" y="409"/>
                    </a:lnTo>
                    <a:lnTo>
                      <a:pt x="590" y="409"/>
                    </a:lnTo>
                    <a:lnTo>
                      <a:pt x="590" y="407"/>
                    </a:lnTo>
                    <a:lnTo>
                      <a:pt x="590" y="407"/>
                    </a:lnTo>
                    <a:lnTo>
                      <a:pt x="590" y="407"/>
                    </a:lnTo>
                    <a:lnTo>
                      <a:pt x="590" y="407"/>
                    </a:lnTo>
                    <a:lnTo>
                      <a:pt x="590"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6" y="407"/>
                    </a:lnTo>
                    <a:lnTo>
                      <a:pt x="586" y="407"/>
                    </a:lnTo>
                    <a:lnTo>
                      <a:pt x="586" y="407"/>
                    </a:lnTo>
                    <a:lnTo>
                      <a:pt x="586" y="407"/>
                    </a:lnTo>
                    <a:lnTo>
                      <a:pt x="586" y="407"/>
                    </a:lnTo>
                    <a:lnTo>
                      <a:pt x="586" y="407"/>
                    </a:lnTo>
                    <a:lnTo>
                      <a:pt x="586" y="407"/>
                    </a:lnTo>
                    <a:lnTo>
                      <a:pt x="586" y="407"/>
                    </a:lnTo>
                    <a:lnTo>
                      <a:pt x="585" y="407"/>
                    </a:lnTo>
                    <a:lnTo>
                      <a:pt x="585" y="407"/>
                    </a:lnTo>
                    <a:lnTo>
                      <a:pt x="585" y="407"/>
                    </a:lnTo>
                    <a:lnTo>
                      <a:pt x="585" y="407"/>
                    </a:lnTo>
                    <a:lnTo>
                      <a:pt x="585" y="407"/>
                    </a:lnTo>
                    <a:lnTo>
                      <a:pt x="585" y="407"/>
                    </a:lnTo>
                    <a:lnTo>
                      <a:pt x="585" y="407"/>
                    </a:lnTo>
                    <a:lnTo>
                      <a:pt x="583" y="407"/>
                    </a:lnTo>
                    <a:lnTo>
                      <a:pt x="583" y="407"/>
                    </a:lnTo>
                    <a:lnTo>
                      <a:pt x="583" y="409"/>
                    </a:lnTo>
                    <a:lnTo>
                      <a:pt x="583" y="409"/>
                    </a:lnTo>
                    <a:lnTo>
                      <a:pt x="583" y="409"/>
                    </a:lnTo>
                    <a:lnTo>
                      <a:pt x="583" y="407"/>
                    </a:lnTo>
                    <a:lnTo>
                      <a:pt x="583" y="407"/>
                    </a:lnTo>
                    <a:lnTo>
                      <a:pt x="583"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79" y="407"/>
                    </a:lnTo>
                    <a:lnTo>
                      <a:pt x="579" y="407"/>
                    </a:lnTo>
                    <a:lnTo>
                      <a:pt x="579" y="407"/>
                    </a:lnTo>
                    <a:lnTo>
                      <a:pt x="579" y="407"/>
                    </a:lnTo>
                    <a:lnTo>
                      <a:pt x="579" y="407"/>
                    </a:lnTo>
                    <a:lnTo>
                      <a:pt x="579" y="405"/>
                    </a:lnTo>
                    <a:lnTo>
                      <a:pt x="579" y="405"/>
                    </a:lnTo>
                    <a:lnTo>
                      <a:pt x="579" y="405"/>
                    </a:lnTo>
                    <a:lnTo>
                      <a:pt x="579" y="405"/>
                    </a:lnTo>
                    <a:lnTo>
                      <a:pt x="579" y="405"/>
                    </a:lnTo>
                    <a:lnTo>
                      <a:pt x="579" y="405"/>
                    </a:lnTo>
                    <a:lnTo>
                      <a:pt x="579" y="405"/>
                    </a:lnTo>
                    <a:lnTo>
                      <a:pt x="579" y="405"/>
                    </a:lnTo>
                    <a:lnTo>
                      <a:pt x="579" y="405"/>
                    </a:lnTo>
                    <a:lnTo>
                      <a:pt x="579" y="405"/>
                    </a:lnTo>
                    <a:lnTo>
                      <a:pt x="577" y="405"/>
                    </a:lnTo>
                    <a:lnTo>
                      <a:pt x="577" y="405"/>
                    </a:lnTo>
                    <a:lnTo>
                      <a:pt x="577" y="405"/>
                    </a:lnTo>
                    <a:lnTo>
                      <a:pt x="577" y="405"/>
                    </a:lnTo>
                    <a:lnTo>
                      <a:pt x="577" y="405"/>
                    </a:lnTo>
                    <a:lnTo>
                      <a:pt x="577" y="407"/>
                    </a:lnTo>
                    <a:lnTo>
                      <a:pt x="577" y="407"/>
                    </a:lnTo>
                    <a:lnTo>
                      <a:pt x="577" y="407"/>
                    </a:lnTo>
                    <a:lnTo>
                      <a:pt x="577" y="407"/>
                    </a:lnTo>
                    <a:lnTo>
                      <a:pt x="577" y="407"/>
                    </a:lnTo>
                    <a:lnTo>
                      <a:pt x="577" y="407"/>
                    </a:lnTo>
                    <a:lnTo>
                      <a:pt x="577" y="407"/>
                    </a:lnTo>
                    <a:lnTo>
                      <a:pt x="576" y="407"/>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4" y="404"/>
                    </a:lnTo>
                    <a:lnTo>
                      <a:pt x="574" y="404"/>
                    </a:lnTo>
                    <a:lnTo>
                      <a:pt x="574" y="404"/>
                    </a:lnTo>
                    <a:lnTo>
                      <a:pt x="574" y="404"/>
                    </a:lnTo>
                    <a:lnTo>
                      <a:pt x="574" y="404"/>
                    </a:lnTo>
                    <a:lnTo>
                      <a:pt x="574" y="404"/>
                    </a:lnTo>
                    <a:lnTo>
                      <a:pt x="574" y="404"/>
                    </a:lnTo>
                    <a:lnTo>
                      <a:pt x="572" y="404"/>
                    </a:lnTo>
                    <a:lnTo>
                      <a:pt x="572" y="404"/>
                    </a:lnTo>
                    <a:lnTo>
                      <a:pt x="572" y="404"/>
                    </a:lnTo>
                    <a:lnTo>
                      <a:pt x="572" y="402"/>
                    </a:lnTo>
                    <a:lnTo>
                      <a:pt x="572" y="402"/>
                    </a:lnTo>
                    <a:lnTo>
                      <a:pt x="572" y="402"/>
                    </a:lnTo>
                    <a:lnTo>
                      <a:pt x="572" y="402"/>
                    </a:lnTo>
                    <a:lnTo>
                      <a:pt x="570" y="402"/>
                    </a:lnTo>
                    <a:lnTo>
                      <a:pt x="570" y="402"/>
                    </a:lnTo>
                    <a:lnTo>
                      <a:pt x="570" y="402"/>
                    </a:lnTo>
                    <a:lnTo>
                      <a:pt x="570" y="402"/>
                    </a:lnTo>
                    <a:lnTo>
                      <a:pt x="570" y="402"/>
                    </a:lnTo>
                    <a:lnTo>
                      <a:pt x="570" y="402"/>
                    </a:lnTo>
                    <a:lnTo>
                      <a:pt x="570" y="402"/>
                    </a:lnTo>
                    <a:lnTo>
                      <a:pt x="570" y="402"/>
                    </a:lnTo>
                    <a:lnTo>
                      <a:pt x="570" y="400"/>
                    </a:lnTo>
                    <a:lnTo>
                      <a:pt x="570" y="400"/>
                    </a:lnTo>
                    <a:lnTo>
                      <a:pt x="570" y="400"/>
                    </a:lnTo>
                    <a:lnTo>
                      <a:pt x="568" y="400"/>
                    </a:lnTo>
                    <a:lnTo>
                      <a:pt x="568" y="400"/>
                    </a:lnTo>
                    <a:lnTo>
                      <a:pt x="568" y="400"/>
                    </a:lnTo>
                    <a:lnTo>
                      <a:pt x="568" y="400"/>
                    </a:lnTo>
                    <a:lnTo>
                      <a:pt x="568" y="400"/>
                    </a:lnTo>
                    <a:lnTo>
                      <a:pt x="568" y="400"/>
                    </a:lnTo>
                    <a:lnTo>
                      <a:pt x="568" y="400"/>
                    </a:lnTo>
                    <a:lnTo>
                      <a:pt x="568" y="400"/>
                    </a:lnTo>
                    <a:lnTo>
                      <a:pt x="566" y="400"/>
                    </a:lnTo>
                    <a:lnTo>
                      <a:pt x="566" y="400"/>
                    </a:lnTo>
                    <a:lnTo>
                      <a:pt x="566" y="400"/>
                    </a:lnTo>
                    <a:lnTo>
                      <a:pt x="566" y="400"/>
                    </a:lnTo>
                    <a:lnTo>
                      <a:pt x="565" y="398"/>
                    </a:lnTo>
                    <a:lnTo>
                      <a:pt x="565" y="398"/>
                    </a:lnTo>
                    <a:lnTo>
                      <a:pt x="565" y="398"/>
                    </a:lnTo>
                    <a:lnTo>
                      <a:pt x="565" y="398"/>
                    </a:lnTo>
                    <a:lnTo>
                      <a:pt x="565" y="398"/>
                    </a:lnTo>
                    <a:lnTo>
                      <a:pt x="565" y="398"/>
                    </a:lnTo>
                    <a:lnTo>
                      <a:pt x="565" y="398"/>
                    </a:lnTo>
                    <a:lnTo>
                      <a:pt x="565" y="398"/>
                    </a:lnTo>
                    <a:lnTo>
                      <a:pt x="565" y="398"/>
                    </a:lnTo>
                    <a:lnTo>
                      <a:pt x="565" y="396"/>
                    </a:lnTo>
                    <a:lnTo>
                      <a:pt x="563" y="396"/>
                    </a:lnTo>
                    <a:lnTo>
                      <a:pt x="563" y="396"/>
                    </a:lnTo>
                    <a:lnTo>
                      <a:pt x="563" y="396"/>
                    </a:lnTo>
                    <a:lnTo>
                      <a:pt x="563" y="396"/>
                    </a:lnTo>
                    <a:lnTo>
                      <a:pt x="563" y="396"/>
                    </a:lnTo>
                    <a:lnTo>
                      <a:pt x="563" y="396"/>
                    </a:lnTo>
                    <a:lnTo>
                      <a:pt x="563" y="395"/>
                    </a:lnTo>
                    <a:lnTo>
                      <a:pt x="561" y="395"/>
                    </a:lnTo>
                    <a:lnTo>
                      <a:pt x="561" y="395"/>
                    </a:lnTo>
                    <a:lnTo>
                      <a:pt x="561" y="395"/>
                    </a:lnTo>
                    <a:lnTo>
                      <a:pt x="561" y="395"/>
                    </a:lnTo>
                    <a:lnTo>
                      <a:pt x="561" y="396"/>
                    </a:lnTo>
                    <a:lnTo>
                      <a:pt x="561" y="396"/>
                    </a:lnTo>
                    <a:lnTo>
                      <a:pt x="561" y="396"/>
                    </a:lnTo>
                    <a:lnTo>
                      <a:pt x="561" y="396"/>
                    </a:lnTo>
                    <a:lnTo>
                      <a:pt x="561" y="396"/>
                    </a:lnTo>
                    <a:lnTo>
                      <a:pt x="559" y="396"/>
                    </a:lnTo>
                    <a:lnTo>
                      <a:pt x="559" y="396"/>
                    </a:lnTo>
                    <a:lnTo>
                      <a:pt x="559" y="396"/>
                    </a:lnTo>
                    <a:lnTo>
                      <a:pt x="559" y="396"/>
                    </a:lnTo>
                    <a:lnTo>
                      <a:pt x="559" y="396"/>
                    </a:lnTo>
                    <a:lnTo>
                      <a:pt x="559" y="398"/>
                    </a:lnTo>
                    <a:lnTo>
                      <a:pt x="559" y="398"/>
                    </a:lnTo>
                    <a:lnTo>
                      <a:pt x="559" y="398"/>
                    </a:lnTo>
                    <a:lnTo>
                      <a:pt x="559" y="398"/>
                    </a:lnTo>
                    <a:lnTo>
                      <a:pt x="559" y="398"/>
                    </a:lnTo>
                    <a:lnTo>
                      <a:pt x="559" y="400"/>
                    </a:lnTo>
                    <a:lnTo>
                      <a:pt x="557" y="400"/>
                    </a:lnTo>
                    <a:lnTo>
                      <a:pt x="557" y="400"/>
                    </a:lnTo>
                    <a:lnTo>
                      <a:pt x="557" y="400"/>
                    </a:lnTo>
                    <a:lnTo>
                      <a:pt x="557" y="400"/>
                    </a:lnTo>
                    <a:lnTo>
                      <a:pt x="557" y="402"/>
                    </a:lnTo>
                    <a:lnTo>
                      <a:pt x="557" y="402"/>
                    </a:lnTo>
                    <a:lnTo>
                      <a:pt x="556" y="402"/>
                    </a:lnTo>
                    <a:lnTo>
                      <a:pt x="556" y="402"/>
                    </a:lnTo>
                    <a:lnTo>
                      <a:pt x="556" y="402"/>
                    </a:lnTo>
                    <a:lnTo>
                      <a:pt x="556" y="402"/>
                    </a:lnTo>
                    <a:lnTo>
                      <a:pt x="556" y="402"/>
                    </a:lnTo>
                    <a:lnTo>
                      <a:pt x="556" y="402"/>
                    </a:lnTo>
                    <a:lnTo>
                      <a:pt x="556" y="402"/>
                    </a:lnTo>
                    <a:lnTo>
                      <a:pt x="556" y="402"/>
                    </a:lnTo>
                    <a:lnTo>
                      <a:pt x="556" y="402"/>
                    </a:lnTo>
                    <a:lnTo>
                      <a:pt x="556" y="402"/>
                    </a:lnTo>
                    <a:lnTo>
                      <a:pt x="556" y="404"/>
                    </a:lnTo>
                    <a:lnTo>
                      <a:pt x="554" y="404"/>
                    </a:lnTo>
                    <a:lnTo>
                      <a:pt x="554" y="404"/>
                    </a:lnTo>
                    <a:lnTo>
                      <a:pt x="554" y="404"/>
                    </a:lnTo>
                    <a:lnTo>
                      <a:pt x="554" y="404"/>
                    </a:lnTo>
                    <a:lnTo>
                      <a:pt x="554" y="404"/>
                    </a:lnTo>
                    <a:lnTo>
                      <a:pt x="554" y="404"/>
                    </a:lnTo>
                    <a:lnTo>
                      <a:pt x="554" y="404"/>
                    </a:lnTo>
                    <a:lnTo>
                      <a:pt x="552" y="404"/>
                    </a:lnTo>
                    <a:lnTo>
                      <a:pt x="552" y="404"/>
                    </a:lnTo>
                    <a:lnTo>
                      <a:pt x="552" y="404"/>
                    </a:lnTo>
                    <a:lnTo>
                      <a:pt x="552" y="404"/>
                    </a:lnTo>
                    <a:lnTo>
                      <a:pt x="552" y="404"/>
                    </a:lnTo>
                    <a:lnTo>
                      <a:pt x="552" y="404"/>
                    </a:lnTo>
                    <a:lnTo>
                      <a:pt x="552" y="404"/>
                    </a:lnTo>
                    <a:lnTo>
                      <a:pt x="550" y="404"/>
                    </a:lnTo>
                    <a:lnTo>
                      <a:pt x="550" y="404"/>
                    </a:lnTo>
                    <a:lnTo>
                      <a:pt x="550" y="404"/>
                    </a:lnTo>
                    <a:lnTo>
                      <a:pt x="550" y="404"/>
                    </a:lnTo>
                    <a:lnTo>
                      <a:pt x="550" y="404"/>
                    </a:lnTo>
                    <a:lnTo>
                      <a:pt x="550" y="404"/>
                    </a:lnTo>
                    <a:lnTo>
                      <a:pt x="550" y="404"/>
                    </a:lnTo>
                    <a:lnTo>
                      <a:pt x="550" y="404"/>
                    </a:lnTo>
                    <a:lnTo>
                      <a:pt x="548" y="404"/>
                    </a:lnTo>
                    <a:lnTo>
                      <a:pt x="548" y="404"/>
                    </a:lnTo>
                    <a:lnTo>
                      <a:pt x="548" y="404"/>
                    </a:lnTo>
                    <a:lnTo>
                      <a:pt x="548" y="402"/>
                    </a:lnTo>
                    <a:lnTo>
                      <a:pt x="547" y="402"/>
                    </a:lnTo>
                    <a:lnTo>
                      <a:pt x="547" y="402"/>
                    </a:lnTo>
                    <a:lnTo>
                      <a:pt x="547" y="402"/>
                    </a:lnTo>
                    <a:lnTo>
                      <a:pt x="547" y="402"/>
                    </a:lnTo>
                    <a:lnTo>
                      <a:pt x="547" y="404"/>
                    </a:lnTo>
                    <a:lnTo>
                      <a:pt x="547" y="402"/>
                    </a:lnTo>
                    <a:lnTo>
                      <a:pt x="547" y="402"/>
                    </a:lnTo>
                    <a:lnTo>
                      <a:pt x="547" y="402"/>
                    </a:lnTo>
                    <a:lnTo>
                      <a:pt x="547" y="402"/>
                    </a:lnTo>
                    <a:lnTo>
                      <a:pt x="547" y="402"/>
                    </a:lnTo>
                    <a:lnTo>
                      <a:pt x="545" y="402"/>
                    </a:lnTo>
                    <a:lnTo>
                      <a:pt x="545" y="402"/>
                    </a:lnTo>
                    <a:lnTo>
                      <a:pt x="545" y="402"/>
                    </a:lnTo>
                    <a:lnTo>
                      <a:pt x="545" y="402"/>
                    </a:lnTo>
                    <a:lnTo>
                      <a:pt x="545" y="400"/>
                    </a:lnTo>
                    <a:lnTo>
                      <a:pt x="543" y="400"/>
                    </a:lnTo>
                    <a:lnTo>
                      <a:pt x="543" y="400"/>
                    </a:lnTo>
                    <a:lnTo>
                      <a:pt x="543" y="400"/>
                    </a:lnTo>
                    <a:lnTo>
                      <a:pt x="543" y="400"/>
                    </a:lnTo>
                    <a:lnTo>
                      <a:pt x="543" y="398"/>
                    </a:lnTo>
                    <a:lnTo>
                      <a:pt x="543" y="398"/>
                    </a:lnTo>
                    <a:lnTo>
                      <a:pt x="543" y="398"/>
                    </a:lnTo>
                    <a:lnTo>
                      <a:pt x="543" y="398"/>
                    </a:lnTo>
                    <a:lnTo>
                      <a:pt x="541" y="398"/>
                    </a:lnTo>
                    <a:lnTo>
                      <a:pt x="541" y="398"/>
                    </a:lnTo>
                    <a:lnTo>
                      <a:pt x="541" y="398"/>
                    </a:lnTo>
                    <a:lnTo>
                      <a:pt x="541" y="398"/>
                    </a:lnTo>
                    <a:lnTo>
                      <a:pt x="541" y="398"/>
                    </a:lnTo>
                    <a:lnTo>
                      <a:pt x="541" y="400"/>
                    </a:lnTo>
                    <a:lnTo>
                      <a:pt x="541" y="400"/>
                    </a:lnTo>
                    <a:lnTo>
                      <a:pt x="541" y="400"/>
                    </a:lnTo>
                    <a:lnTo>
                      <a:pt x="541" y="398"/>
                    </a:lnTo>
                    <a:lnTo>
                      <a:pt x="541" y="398"/>
                    </a:lnTo>
                    <a:lnTo>
                      <a:pt x="541" y="398"/>
                    </a:lnTo>
                    <a:lnTo>
                      <a:pt x="541" y="398"/>
                    </a:lnTo>
                    <a:lnTo>
                      <a:pt x="539" y="398"/>
                    </a:lnTo>
                    <a:lnTo>
                      <a:pt x="539" y="398"/>
                    </a:lnTo>
                    <a:lnTo>
                      <a:pt x="539" y="398"/>
                    </a:lnTo>
                    <a:lnTo>
                      <a:pt x="539" y="398"/>
                    </a:lnTo>
                    <a:lnTo>
                      <a:pt x="539" y="400"/>
                    </a:lnTo>
                    <a:lnTo>
                      <a:pt x="539" y="400"/>
                    </a:lnTo>
                    <a:lnTo>
                      <a:pt x="539" y="400"/>
                    </a:lnTo>
                    <a:lnTo>
                      <a:pt x="539" y="400"/>
                    </a:lnTo>
                    <a:lnTo>
                      <a:pt x="539" y="400"/>
                    </a:lnTo>
                    <a:lnTo>
                      <a:pt x="539" y="400"/>
                    </a:lnTo>
                    <a:lnTo>
                      <a:pt x="538" y="400"/>
                    </a:lnTo>
                    <a:lnTo>
                      <a:pt x="538" y="400"/>
                    </a:lnTo>
                    <a:lnTo>
                      <a:pt x="538" y="400"/>
                    </a:lnTo>
                    <a:lnTo>
                      <a:pt x="538" y="400"/>
                    </a:lnTo>
                    <a:lnTo>
                      <a:pt x="538" y="400"/>
                    </a:lnTo>
                    <a:lnTo>
                      <a:pt x="536" y="400"/>
                    </a:lnTo>
                    <a:lnTo>
                      <a:pt x="536" y="400"/>
                    </a:lnTo>
                    <a:lnTo>
                      <a:pt x="536" y="400"/>
                    </a:lnTo>
                    <a:lnTo>
                      <a:pt x="536" y="400"/>
                    </a:lnTo>
                    <a:lnTo>
                      <a:pt x="536" y="400"/>
                    </a:lnTo>
                    <a:lnTo>
                      <a:pt x="536" y="400"/>
                    </a:lnTo>
                    <a:lnTo>
                      <a:pt x="534" y="398"/>
                    </a:lnTo>
                    <a:lnTo>
                      <a:pt x="534" y="398"/>
                    </a:lnTo>
                    <a:lnTo>
                      <a:pt x="534" y="398"/>
                    </a:lnTo>
                    <a:lnTo>
                      <a:pt x="534" y="398"/>
                    </a:lnTo>
                    <a:lnTo>
                      <a:pt x="534" y="398"/>
                    </a:lnTo>
                    <a:lnTo>
                      <a:pt x="534" y="398"/>
                    </a:lnTo>
                    <a:lnTo>
                      <a:pt x="534" y="398"/>
                    </a:lnTo>
                    <a:lnTo>
                      <a:pt x="534" y="396"/>
                    </a:lnTo>
                    <a:lnTo>
                      <a:pt x="534" y="396"/>
                    </a:lnTo>
                    <a:lnTo>
                      <a:pt x="534" y="396"/>
                    </a:lnTo>
                    <a:lnTo>
                      <a:pt x="534" y="396"/>
                    </a:lnTo>
                    <a:lnTo>
                      <a:pt x="534" y="396"/>
                    </a:lnTo>
                    <a:lnTo>
                      <a:pt x="534" y="396"/>
                    </a:lnTo>
                    <a:lnTo>
                      <a:pt x="534" y="395"/>
                    </a:lnTo>
                    <a:lnTo>
                      <a:pt x="534" y="395"/>
                    </a:lnTo>
                    <a:lnTo>
                      <a:pt x="532" y="395"/>
                    </a:lnTo>
                    <a:lnTo>
                      <a:pt x="532" y="395"/>
                    </a:lnTo>
                    <a:lnTo>
                      <a:pt x="532" y="393"/>
                    </a:lnTo>
                    <a:lnTo>
                      <a:pt x="532" y="393"/>
                    </a:lnTo>
                    <a:lnTo>
                      <a:pt x="532" y="393"/>
                    </a:lnTo>
                    <a:lnTo>
                      <a:pt x="532" y="393"/>
                    </a:lnTo>
                    <a:lnTo>
                      <a:pt x="532" y="391"/>
                    </a:lnTo>
                    <a:lnTo>
                      <a:pt x="532" y="391"/>
                    </a:lnTo>
                    <a:lnTo>
                      <a:pt x="532" y="389"/>
                    </a:lnTo>
                    <a:lnTo>
                      <a:pt x="530" y="389"/>
                    </a:lnTo>
                    <a:lnTo>
                      <a:pt x="530" y="389"/>
                    </a:lnTo>
                    <a:lnTo>
                      <a:pt x="530" y="389"/>
                    </a:lnTo>
                    <a:lnTo>
                      <a:pt x="530" y="389"/>
                    </a:lnTo>
                    <a:lnTo>
                      <a:pt x="530" y="387"/>
                    </a:lnTo>
                    <a:lnTo>
                      <a:pt x="530" y="387"/>
                    </a:lnTo>
                    <a:lnTo>
                      <a:pt x="530" y="387"/>
                    </a:lnTo>
                    <a:lnTo>
                      <a:pt x="530" y="385"/>
                    </a:lnTo>
                    <a:lnTo>
                      <a:pt x="530" y="385"/>
                    </a:lnTo>
                    <a:lnTo>
                      <a:pt x="529" y="385"/>
                    </a:lnTo>
                    <a:lnTo>
                      <a:pt x="529" y="385"/>
                    </a:lnTo>
                    <a:lnTo>
                      <a:pt x="529" y="385"/>
                    </a:lnTo>
                    <a:lnTo>
                      <a:pt x="529" y="385"/>
                    </a:lnTo>
                    <a:lnTo>
                      <a:pt x="529" y="385"/>
                    </a:lnTo>
                    <a:lnTo>
                      <a:pt x="527" y="385"/>
                    </a:lnTo>
                    <a:lnTo>
                      <a:pt x="527" y="385"/>
                    </a:lnTo>
                    <a:lnTo>
                      <a:pt x="527" y="385"/>
                    </a:lnTo>
                    <a:lnTo>
                      <a:pt x="527" y="385"/>
                    </a:lnTo>
                    <a:lnTo>
                      <a:pt x="527" y="384"/>
                    </a:lnTo>
                    <a:lnTo>
                      <a:pt x="527" y="384"/>
                    </a:lnTo>
                    <a:lnTo>
                      <a:pt x="529" y="384"/>
                    </a:lnTo>
                    <a:lnTo>
                      <a:pt x="529" y="384"/>
                    </a:lnTo>
                    <a:lnTo>
                      <a:pt x="529" y="384"/>
                    </a:lnTo>
                    <a:lnTo>
                      <a:pt x="527" y="384"/>
                    </a:lnTo>
                    <a:lnTo>
                      <a:pt x="527" y="384"/>
                    </a:lnTo>
                    <a:lnTo>
                      <a:pt x="527" y="384"/>
                    </a:lnTo>
                    <a:lnTo>
                      <a:pt x="527" y="384"/>
                    </a:lnTo>
                    <a:lnTo>
                      <a:pt x="527" y="384"/>
                    </a:lnTo>
                    <a:lnTo>
                      <a:pt x="527" y="384"/>
                    </a:lnTo>
                    <a:lnTo>
                      <a:pt x="525" y="384"/>
                    </a:lnTo>
                    <a:lnTo>
                      <a:pt x="525" y="384"/>
                    </a:lnTo>
                    <a:lnTo>
                      <a:pt x="525" y="384"/>
                    </a:lnTo>
                    <a:lnTo>
                      <a:pt x="525" y="384"/>
                    </a:lnTo>
                    <a:lnTo>
                      <a:pt x="525" y="384"/>
                    </a:lnTo>
                    <a:lnTo>
                      <a:pt x="523" y="384"/>
                    </a:lnTo>
                    <a:lnTo>
                      <a:pt x="523" y="382"/>
                    </a:lnTo>
                    <a:lnTo>
                      <a:pt x="523" y="382"/>
                    </a:lnTo>
                    <a:lnTo>
                      <a:pt x="523" y="382"/>
                    </a:lnTo>
                    <a:lnTo>
                      <a:pt x="523" y="382"/>
                    </a:lnTo>
                    <a:lnTo>
                      <a:pt x="523" y="382"/>
                    </a:lnTo>
                    <a:lnTo>
                      <a:pt x="523" y="382"/>
                    </a:lnTo>
                    <a:lnTo>
                      <a:pt x="523" y="382"/>
                    </a:lnTo>
                    <a:lnTo>
                      <a:pt x="523" y="382"/>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5"/>
                    </a:lnTo>
                    <a:lnTo>
                      <a:pt x="521" y="385"/>
                    </a:lnTo>
                    <a:lnTo>
                      <a:pt x="521" y="385"/>
                    </a:lnTo>
                    <a:lnTo>
                      <a:pt x="521" y="385"/>
                    </a:lnTo>
                    <a:lnTo>
                      <a:pt x="521" y="385"/>
                    </a:lnTo>
                    <a:lnTo>
                      <a:pt x="521" y="385"/>
                    </a:lnTo>
                    <a:lnTo>
                      <a:pt x="521" y="387"/>
                    </a:lnTo>
                    <a:lnTo>
                      <a:pt x="519" y="387"/>
                    </a:lnTo>
                    <a:lnTo>
                      <a:pt x="519" y="387"/>
                    </a:lnTo>
                    <a:lnTo>
                      <a:pt x="519" y="387"/>
                    </a:lnTo>
                    <a:lnTo>
                      <a:pt x="519" y="387"/>
                    </a:lnTo>
                    <a:lnTo>
                      <a:pt x="519" y="387"/>
                    </a:lnTo>
                    <a:lnTo>
                      <a:pt x="519" y="387"/>
                    </a:lnTo>
                    <a:lnTo>
                      <a:pt x="518" y="387"/>
                    </a:lnTo>
                    <a:lnTo>
                      <a:pt x="518" y="387"/>
                    </a:lnTo>
                    <a:lnTo>
                      <a:pt x="518" y="387"/>
                    </a:lnTo>
                    <a:lnTo>
                      <a:pt x="518" y="387"/>
                    </a:lnTo>
                    <a:lnTo>
                      <a:pt x="518" y="387"/>
                    </a:lnTo>
                    <a:lnTo>
                      <a:pt x="518" y="389"/>
                    </a:lnTo>
                    <a:lnTo>
                      <a:pt x="518" y="389"/>
                    </a:lnTo>
                    <a:lnTo>
                      <a:pt x="518" y="389"/>
                    </a:lnTo>
                    <a:lnTo>
                      <a:pt x="518" y="389"/>
                    </a:lnTo>
                    <a:lnTo>
                      <a:pt x="518" y="389"/>
                    </a:lnTo>
                    <a:lnTo>
                      <a:pt x="518" y="389"/>
                    </a:lnTo>
                    <a:lnTo>
                      <a:pt x="518" y="389"/>
                    </a:lnTo>
                    <a:lnTo>
                      <a:pt x="516" y="391"/>
                    </a:lnTo>
                    <a:lnTo>
                      <a:pt x="516" y="391"/>
                    </a:lnTo>
                    <a:lnTo>
                      <a:pt x="516" y="391"/>
                    </a:lnTo>
                    <a:lnTo>
                      <a:pt x="516" y="391"/>
                    </a:lnTo>
                    <a:lnTo>
                      <a:pt x="516" y="391"/>
                    </a:lnTo>
                    <a:lnTo>
                      <a:pt x="516" y="391"/>
                    </a:lnTo>
                    <a:lnTo>
                      <a:pt x="516" y="389"/>
                    </a:lnTo>
                    <a:lnTo>
                      <a:pt x="516" y="389"/>
                    </a:lnTo>
                    <a:lnTo>
                      <a:pt x="516" y="389"/>
                    </a:lnTo>
                    <a:lnTo>
                      <a:pt x="516" y="389"/>
                    </a:lnTo>
                    <a:lnTo>
                      <a:pt x="514" y="389"/>
                    </a:lnTo>
                    <a:lnTo>
                      <a:pt x="514" y="389"/>
                    </a:lnTo>
                    <a:lnTo>
                      <a:pt x="514" y="391"/>
                    </a:lnTo>
                    <a:lnTo>
                      <a:pt x="514" y="391"/>
                    </a:lnTo>
                    <a:lnTo>
                      <a:pt x="514" y="391"/>
                    </a:lnTo>
                    <a:lnTo>
                      <a:pt x="514" y="391"/>
                    </a:lnTo>
                    <a:lnTo>
                      <a:pt x="514" y="391"/>
                    </a:lnTo>
                    <a:lnTo>
                      <a:pt x="514" y="391"/>
                    </a:lnTo>
                    <a:lnTo>
                      <a:pt x="516" y="391"/>
                    </a:lnTo>
                    <a:lnTo>
                      <a:pt x="516" y="393"/>
                    </a:lnTo>
                    <a:lnTo>
                      <a:pt x="516" y="393"/>
                    </a:lnTo>
                    <a:lnTo>
                      <a:pt x="516" y="393"/>
                    </a:lnTo>
                    <a:lnTo>
                      <a:pt x="514" y="393"/>
                    </a:lnTo>
                    <a:lnTo>
                      <a:pt x="514" y="393"/>
                    </a:lnTo>
                    <a:lnTo>
                      <a:pt x="514" y="393"/>
                    </a:lnTo>
                    <a:lnTo>
                      <a:pt x="514" y="393"/>
                    </a:lnTo>
                    <a:lnTo>
                      <a:pt x="514" y="393"/>
                    </a:lnTo>
                    <a:lnTo>
                      <a:pt x="514" y="393"/>
                    </a:lnTo>
                    <a:lnTo>
                      <a:pt x="514" y="395"/>
                    </a:lnTo>
                    <a:lnTo>
                      <a:pt x="514" y="395"/>
                    </a:lnTo>
                    <a:lnTo>
                      <a:pt x="514" y="395"/>
                    </a:lnTo>
                    <a:lnTo>
                      <a:pt x="512" y="395"/>
                    </a:lnTo>
                    <a:lnTo>
                      <a:pt x="512" y="395"/>
                    </a:lnTo>
                    <a:lnTo>
                      <a:pt x="512" y="395"/>
                    </a:lnTo>
                    <a:lnTo>
                      <a:pt x="512" y="395"/>
                    </a:lnTo>
                    <a:lnTo>
                      <a:pt x="510" y="396"/>
                    </a:lnTo>
                    <a:lnTo>
                      <a:pt x="510" y="396"/>
                    </a:lnTo>
                    <a:lnTo>
                      <a:pt x="510" y="396"/>
                    </a:lnTo>
                    <a:lnTo>
                      <a:pt x="510" y="396"/>
                    </a:lnTo>
                    <a:lnTo>
                      <a:pt x="510" y="396"/>
                    </a:lnTo>
                    <a:lnTo>
                      <a:pt x="510" y="396"/>
                    </a:lnTo>
                    <a:lnTo>
                      <a:pt x="510" y="396"/>
                    </a:lnTo>
                    <a:lnTo>
                      <a:pt x="510" y="396"/>
                    </a:lnTo>
                    <a:lnTo>
                      <a:pt x="510" y="396"/>
                    </a:lnTo>
                    <a:lnTo>
                      <a:pt x="510" y="396"/>
                    </a:lnTo>
                    <a:lnTo>
                      <a:pt x="510" y="398"/>
                    </a:lnTo>
                    <a:lnTo>
                      <a:pt x="510" y="398"/>
                    </a:lnTo>
                    <a:lnTo>
                      <a:pt x="510" y="398"/>
                    </a:lnTo>
                    <a:lnTo>
                      <a:pt x="512" y="398"/>
                    </a:lnTo>
                    <a:lnTo>
                      <a:pt x="512" y="398"/>
                    </a:lnTo>
                    <a:lnTo>
                      <a:pt x="512" y="398"/>
                    </a:lnTo>
                    <a:lnTo>
                      <a:pt x="514" y="398"/>
                    </a:lnTo>
                    <a:lnTo>
                      <a:pt x="514" y="398"/>
                    </a:lnTo>
                    <a:lnTo>
                      <a:pt x="514" y="400"/>
                    </a:lnTo>
                    <a:lnTo>
                      <a:pt x="514" y="400"/>
                    </a:lnTo>
                    <a:lnTo>
                      <a:pt x="514" y="400"/>
                    </a:lnTo>
                    <a:lnTo>
                      <a:pt x="514" y="400"/>
                    </a:lnTo>
                    <a:lnTo>
                      <a:pt x="512" y="400"/>
                    </a:lnTo>
                    <a:lnTo>
                      <a:pt x="512" y="400"/>
                    </a:lnTo>
                    <a:lnTo>
                      <a:pt x="512" y="400"/>
                    </a:lnTo>
                    <a:lnTo>
                      <a:pt x="510" y="400"/>
                    </a:lnTo>
                    <a:lnTo>
                      <a:pt x="510" y="400"/>
                    </a:lnTo>
                    <a:lnTo>
                      <a:pt x="510" y="400"/>
                    </a:lnTo>
                    <a:lnTo>
                      <a:pt x="510" y="400"/>
                    </a:lnTo>
                    <a:lnTo>
                      <a:pt x="510" y="400"/>
                    </a:lnTo>
                    <a:lnTo>
                      <a:pt x="510" y="400"/>
                    </a:lnTo>
                    <a:lnTo>
                      <a:pt x="510" y="400"/>
                    </a:lnTo>
                    <a:lnTo>
                      <a:pt x="510" y="402"/>
                    </a:lnTo>
                    <a:lnTo>
                      <a:pt x="510" y="402"/>
                    </a:lnTo>
                    <a:lnTo>
                      <a:pt x="509" y="402"/>
                    </a:lnTo>
                    <a:lnTo>
                      <a:pt x="509" y="402"/>
                    </a:lnTo>
                    <a:lnTo>
                      <a:pt x="509" y="402"/>
                    </a:lnTo>
                    <a:lnTo>
                      <a:pt x="509" y="402"/>
                    </a:lnTo>
                    <a:lnTo>
                      <a:pt x="509" y="402"/>
                    </a:lnTo>
                    <a:lnTo>
                      <a:pt x="507" y="402"/>
                    </a:lnTo>
                    <a:lnTo>
                      <a:pt x="507" y="402"/>
                    </a:lnTo>
                    <a:lnTo>
                      <a:pt x="507" y="402"/>
                    </a:lnTo>
                    <a:lnTo>
                      <a:pt x="507" y="402"/>
                    </a:lnTo>
                    <a:lnTo>
                      <a:pt x="505" y="402"/>
                    </a:lnTo>
                    <a:lnTo>
                      <a:pt x="505" y="400"/>
                    </a:lnTo>
                    <a:lnTo>
                      <a:pt x="505" y="400"/>
                    </a:lnTo>
                    <a:lnTo>
                      <a:pt x="505" y="400"/>
                    </a:lnTo>
                    <a:lnTo>
                      <a:pt x="507" y="400"/>
                    </a:lnTo>
                    <a:lnTo>
                      <a:pt x="507" y="400"/>
                    </a:lnTo>
                    <a:lnTo>
                      <a:pt x="507" y="398"/>
                    </a:lnTo>
                    <a:lnTo>
                      <a:pt x="505" y="398"/>
                    </a:lnTo>
                    <a:lnTo>
                      <a:pt x="505" y="398"/>
                    </a:lnTo>
                    <a:lnTo>
                      <a:pt x="505" y="398"/>
                    </a:lnTo>
                    <a:lnTo>
                      <a:pt x="505" y="398"/>
                    </a:lnTo>
                    <a:lnTo>
                      <a:pt x="505" y="398"/>
                    </a:lnTo>
                    <a:lnTo>
                      <a:pt x="503" y="398"/>
                    </a:lnTo>
                    <a:lnTo>
                      <a:pt x="503" y="398"/>
                    </a:lnTo>
                    <a:lnTo>
                      <a:pt x="503" y="398"/>
                    </a:lnTo>
                    <a:lnTo>
                      <a:pt x="501" y="398"/>
                    </a:lnTo>
                    <a:lnTo>
                      <a:pt x="501" y="398"/>
                    </a:lnTo>
                    <a:lnTo>
                      <a:pt x="501" y="398"/>
                    </a:lnTo>
                    <a:lnTo>
                      <a:pt x="500" y="398"/>
                    </a:lnTo>
                    <a:lnTo>
                      <a:pt x="500" y="396"/>
                    </a:lnTo>
                    <a:lnTo>
                      <a:pt x="500" y="396"/>
                    </a:lnTo>
                    <a:lnTo>
                      <a:pt x="498" y="396"/>
                    </a:lnTo>
                    <a:lnTo>
                      <a:pt x="498" y="396"/>
                    </a:lnTo>
                    <a:lnTo>
                      <a:pt x="498" y="396"/>
                    </a:lnTo>
                    <a:lnTo>
                      <a:pt x="498" y="396"/>
                    </a:lnTo>
                    <a:lnTo>
                      <a:pt x="498" y="396"/>
                    </a:lnTo>
                    <a:lnTo>
                      <a:pt x="498" y="396"/>
                    </a:lnTo>
                    <a:lnTo>
                      <a:pt x="498" y="396"/>
                    </a:lnTo>
                    <a:lnTo>
                      <a:pt x="498" y="396"/>
                    </a:lnTo>
                    <a:lnTo>
                      <a:pt x="498" y="398"/>
                    </a:lnTo>
                    <a:lnTo>
                      <a:pt x="498" y="398"/>
                    </a:lnTo>
                    <a:lnTo>
                      <a:pt x="498" y="398"/>
                    </a:lnTo>
                    <a:lnTo>
                      <a:pt x="498" y="398"/>
                    </a:lnTo>
                    <a:lnTo>
                      <a:pt x="496" y="398"/>
                    </a:lnTo>
                    <a:lnTo>
                      <a:pt x="496" y="398"/>
                    </a:lnTo>
                    <a:lnTo>
                      <a:pt x="496" y="398"/>
                    </a:lnTo>
                    <a:lnTo>
                      <a:pt x="496" y="398"/>
                    </a:lnTo>
                    <a:lnTo>
                      <a:pt x="496" y="398"/>
                    </a:lnTo>
                    <a:lnTo>
                      <a:pt x="496" y="398"/>
                    </a:lnTo>
                    <a:lnTo>
                      <a:pt x="496" y="398"/>
                    </a:lnTo>
                    <a:lnTo>
                      <a:pt x="496" y="398"/>
                    </a:lnTo>
                    <a:lnTo>
                      <a:pt x="496" y="400"/>
                    </a:lnTo>
                    <a:lnTo>
                      <a:pt x="496" y="400"/>
                    </a:lnTo>
                    <a:lnTo>
                      <a:pt x="496" y="400"/>
                    </a:lnTo>
                    <a:lnTo>
                      <a:pt x="496" y="400"/>
                    </a:lnTo>
                    <a:lnTo>
                      <a:pt x="496" y="402"/>
                    </a:lnTo>
                    <a:lnTo>
                      <a:pt x="494" y="402"/>
                    </a:lnTo>
                    <a:lnTo>
                      <a:pt x="494" y="402"/>
                    </a:lnTo>
                    <a:lnTo>
                      <a:pt x="494" y="402"/>
                    </a:lnTo>
                    <a:lnTo>
                      <a:pt x="494" y="402"/>
                    </a:lnTo>
                    <a:lnTo>
                      <a:pt x="494" y="402"/>
                    </a:lnTo>
                    <a:lnTo>
                      <a:pt x="494" y="402"/>
                    </a:lnTo>
                    <a:lnTo>
                      <a:pt x="494" y="404"/>
                    </a:lnTo>
                    <a:lnTo>
                      <a:pt x="494" y="404"/>
                    </a:lnTo>
                    <a:lnTo>
                      <a:pt x="494" y="404"/>
                    </a:lnTo>
                    <a:lnTo>
                      <a:pt x="494" y="404"/>
                    </a:lnTo>
                    <a:lnTo>
                      <a:pt x="494" y="404"/>
                    </a:lnTo>
                    <a:lnTo>
                      <a:pt x="494" y="404"/>
                    </a:lnTo>
                    <a:lnTo>
                      <a:pt x="494" y="404"/>
                    </a:lnTo>
                    <a:lnTo>
                      <a:pt x="494" y="404"/>
                    </a:lnTo>
                    <a:lnTo>
                      <a:pt x="494" y="405"/>
                    </a:lnTo>
                    <a:lnTo>
                      <a:pt x="494" y="405"/>
                    </a:lnTo>
                    <a:lnTo>
                      <a:pt x="494" y="405"/>
                    </a:lnTo>
                    <a:lnTo>
                      <a:pt x="494" y="405"/>
                    </a:lnTo>
                    <a:lnTo>
                      <a:pt x="494" y="405"/>
                    </a:lnTo>
                    <a:lnTo>
                      <a:pt x="494" y="405"/>
                    </a:lnTo>
                    <a:lnTo>
                      <a:pt x="494" y="407"/>
                    </a:lnTo>
                    <a:lnTo>
                      <a:pt x="494" y="407"/>
                    </a:lnTo>
                    <a:lnTo>
                      <a:pt x="494" y="407"/>
                    </a:lnTo>
                    <a:lnTo>
                      <a:pt x="494" y="407"/>
                    </a:lnTo>
                    <a:lnTo>
                      <a:pt x="494" y="407"/>
                    </a:lnTo>
                    <a:lnTo>
                      <a:pt x="494" y="407"/>
                    </a:lnTo>
                    <a:lnTo>
                      <a:pt x="494" y="409"/>
                    </a:lnTo>
                    <a:lnTo>
                      <a:pt x="494" y="409"/>
                    </a:lnTo>
                    <a:lnTo>
                      <a:pt x="494" y="409"/>
                    </a:lnTo>
                    <a:lnTo>
                      <a:pt x="494" y="409"/>
                    </a:lnTo>
                    <a:lnTo>
                      <a:pt x="494" y="409"/>
                    </a:lnTo>
                    <a:lnTo>
                      <a:pt x="494" y="411"/>
                    </a:lnTo>
                    <a:lnTo>
                      <a:pt x="494" y="411"/>
                    </a:lnTo>
                    <a:lnTo>
                      <a:pt x="494" y="411"/>
                    </a:lnTo>
                    <a:lnTo>
                      <a:pt x="494" y="411"/>
                    </a:lnTo>
                    <a:lnTo>
                      <a:pt x="494" y="411"/>
                    </a:lnTo>
                    <a:lnTo>
                      <a:pt x="494" y="413"/>
                    </a:lnTo>
                    <a:lnTo>
                      <a:pt x="492" y="413"/>
                    </a:lnTo>
                    <a:lnTo>
                      <a:pt x="492" y="413"/>
                    </a:lnTo>
                    <a:lnTo>
                      <a:pt x="492" y="413"/>
                    </a:lnTo>
                    <a:lnTo>
                      <a:pt x="492" y="413"/>
                    </a:lnTo>
                    <a:lnTo>
                      <a:pt x="489" y="411"/>
                    </a:lnTo>
                    <a:lnTo>
                      <a:pt x="489" y="411"/>
                    </a:lnTo>
                    <a:lnTo>
                      <a:pt x="489" y="411"/>
                    </a:lnTo>
                    <a:lnTo>
                      <a:pt x="489" y="411"/>
                    </a:lnTo>
                    <a:lnTo>
                      <a:pt x="489" y="411"/>
                    </a:lnTo>
                    <a:lnTo>
                      <a:pt x="489" y="411"/>
                    </a:lnTo>
                    <a:lnTo>
                      <a:pt x="489" y="411"/>
                    </a:lnTo>
                    <a:lnTo>
                      <a:pt x="487" y="411"/>
                    </a:lnTo>
                    <a:lnTo>
                      <a:pt x="487" y="411"/>
                    </a:lnTo>
                    <a:lnTo>
                      <a:pt x="487" y="413"/>
                    </a:lnTo>
                    <a:lnTo>
                      <a:pt x="487" y="413"/>
                    </a:lnTo>
                    <a:lnTo>
                      <a:pt x="487" y="413"/>
                    </a:lnTo>
                    <a:lnTo>
                      <a:pt x="487" y="413"/>
                    </a:lnTo>
                    <a:lnTo>
                      <a:pt x="487" y="413"/>
                    </a:lnTo>
                    <a:lnTo>
                      <a:pt x="487" y="413"/>
                    </a:lnTo>
                    <a:lnTo>
                      <a:pt x="485" y="414"/>
                    </a:lnTo>
                    <a:lnTo>
                      <a:pt x="485" y="414"/>
                    </a:lnTo>
                    <a:lnTo>
                      <a:pt x="485" y="414"/>
                    </a:lnTo>
                    <a:lnTo>
                      <a:pt x="485" y="416"/>
                    </a:lnTo>
                    <a:lnTo>
                      <a:pt x="485" y="416"/>
                    </a:lnTo>
                    <a:lnTo>
                      <a:pt x="485" y="416"/>
                    </a:lnTo>
                    <a:lnTo>
                      <a:pt x="483" y="416"/>
                    </a:lnTo>
                    <a:lnTo>
                      <a:pt x="483" y="416"/>
                    </a:lnTo>
                    <a:lnTo>
                      <a:pt x="483" y="418"/>
                    </a:lnTo>
                    <a:lnTo>
                      <a:pt x="483" y="418"/>
                    </a:lnTo>
                    <a:lnTo>
                      <a:pt x="483" y="418"/>
                    </a:lnTo>
                    <a:lnTo>
                      <a:pt x="483" y="420"/>
                    </a:lnTo>
                    <a:lnTo>
                      <a:pt x="481" y="422"/>
                    </a:lnTo>
                    <a:lnTo>
                      <a:pt x="481" y="423"/>
                    </a:lnTo>
                    <a:lnTo>
                      <a:pt x="481" y="423"/>
                    </a:lnTo>
                    <a:lnTo>
                      <a:pt x="481" y="425"/>
                    </a:lnTo>
                    <a:lnTo>
                      <a:pt x="480" y="425"/>
                    </a:lnTo>
                    <a:lnTo>
                      <a:pt x="480" y="425"/>
                    </a:lnTo>
                    <a:lnTo>
                      <a:pt x="480" y="427"/>
                    </a:lnTo>
                    <a:lnTo>
                      <a:pt x="480" y="427"/>
                    </a:lnTo>
                    <a:lnTo>
                      <a:pt x="480" y="427"/>
                    </a:lnTo>
                    <a:lnTo>
                      <a:pt x="480" y="427"/>
                    </a:lnTo>
                    <a:lnTo>
                      <a:pt x="480" y="427"/>
                    </a:lnTo>
                    <a:lnTo>
                      <a:pt x="480" y="429"/>
                    </a:lnTo>
                    <a:lnTo>
                      <a:pt x="480" y="429"/>
                    </a:lnTo>
                    <a:lnTo>
                      <a:pt x="480" y="429"/>
                    </a:lnTo>
                    <a:lnTo>
                      <a:pt x="480" y="429"/>
                    </a:lnTo>
                    <a:lnTo>
                      <a:pt x="480" y="429"/>
                    </a:lnTo>
                    <a:lnTo>
                      <a:pt x="480" y="429"/>
                    </a:lnTo>
                    <a:lnTo>
                      <a:pt x="478" y="431"/>
                    </a:lnTo>
                    <a:lnTo>
                      <a:pt x="478" y="431"/>
                    </a:lnTo>
                    <a:lnTo>
                      <a:pt x="478" y="431"/>
                    </a:lnTo>
                    <a:lnTo>
                      <a:pt x="478" y="431"/>
                    </a:lnTo>
                    <a:lnTo>
                      <a:pt x="478" y="431"/>
                    </a:lnTo>
                    <a:lnTo>
                      <a:pt x="478" y="431"/>
                    </a:lnTo>
                    <a:lnTo>
                      <a:pt x="478" y="431"/>
                    </a:lnTo>
                    <a:lnTo>
                      <a:pt x="478" y="433"/>
                    </a:lnTo>
                    <a:lnTo>
                      <a:pt x="478" y="433"/>
                    </a:lnTo>
                    <a:lnTo>
                      <a:pt x="476" y="433"/>
                    </a:lnTo>
                    <a:lnTo>
                      <a:pt x="476" y="434"/>
                    </a:lnTo>
                    <a:lnTo>
                      <a:pt x="476" y="434"/>
                    </a:lnTo>
                    <a:lnTo>
                      <a:pt x="474" y="436"/>
                    </a:lnTo>
                    <a:lnTo>
                      <a:pt x="474" y="436"/>
                    </a:lnTo>
                    <a:lnTo>
                      <a:pt x="474" y="438"/>
                    </a:lnTo>
                    <a:lnTo>
                      <a:pt x="474" y="438"/>
                    </a:lnTo>
                    <a:lnTo>
                      <a:pt x="472" y="438"/>
                    </a:lnTo>
                    <a:lnTo>
                      <a:pt x="472" y="438"/>
                    </a:lnTo>
                    <a:lnTo>
                      <a:pt x="472" y="438"/>
                    </a:lnTo>
                    <a:lnTo>
                      <a:pt x="472" y="440"/>
                    </a:lnTo>
                    <a:lnTo>
                      <a:pt x="472" y="440"/>
                    </a:lnTo>
                    <a:lnTo>
                      <a:pt x="472" y="440"/>
                    </a:lnTo>
                    <a:lnTo>
                      <a:pt x="471" y="440"/>
                    </a:lnTo>
                    <a:lnTo>
                      <a:pt x="471" y="442"/>
                    </a:lnTo>
                    <a:lnTo>
                      <a:pt x="471" y="442"/>
                    </a:lnTo>
                    <a:lnTo>
                      <a:pt x="471" y="443"/>
                    </a:lnTo>
                    <a:lnTo>
                      <a:pt x="471" y="443"/>
                    </a:lnTo>
                    <a:lnTo>
                      <a:pt x="469" y="443"/>
                    </a:lnTo>
                    <a:lnTo>
                      <a:pt x="469" y="443"/>
                    </a:lnTo>
                    <a:lnTo>
                      <a:pt x="469" y="443"/>
                    </a:lnTo>
                    <a:lnTo>
                      <a:pt x="469" y="445"/>
                    </a:lnTo>
                    <a:lnTo>
                      <a:pt x="469" y="445"/>
                    </a:lnTo>
                    <a:lnTo>
                      <a:pt x="469" y="445"/>
                    </a:lnTo>
                    <a:lnTo>
                      <a:pt x="467" y="447"/>
                    </a:lnTo>
                    <a:lnTo>
                      <a:pt x="467" y="449"/>
                    </a:lnTo>
                    <a:lnTo>
                      <a:pt x="467" y="449"/>
                    </a:lnTo>
                    <a:lnTo>
                      <a:pt x="467" y="451"/>
                    </a:lnTo>
                    <a:lnTo>
                      <a:pt x="467" y="451"/>
                    </a:lnTo>
                    <a:lnTo>
                      <a:pt x="465" y="451"/>
                    </a:lnTo>
                    <a:lnTo>
                      <a:pt x="465" y="451"/>
                    </a:lnTo>
                    <a:lnTo>
                      <a:pt x="465" y="451"/>
                    </a:lnTo>
                    <a:lnTo>
                      <a:pt x="465" y="452"/>
                    </a:lnTo>
                    <a:lnTo>
                      <a:pt x="465" y="452"/>
                    </a:lnTo>
                    <a:lnTo>
                      <a:pt x="463" y="452"/>
                    </a:lnTo>
                    <a:lnTo>
                      <a:pt x="463" y="452"/>
                    </a:lnTo>
                    <a:lnTo>
                      <a:pt x="463" y="452"/>
                    </a:lnTo>
                    <a:lnTo>
                      <a:pt x="463" y="454"/>
                    </a:lnTo>
                    <a:lnTo>
                      <a:pt x="463" y="454"/>
                    </a:lnTo>
                    <a:lnTo>
                      <a:pt x="463" y="454"/>
                    </a:lnTo>
                    <a:lnTo>
                      <a:pt x="463" y="454"/>
                    </a:lnTo>
                    <a:lnTo>
                      <a:pt x="463" y="454"/>
                    </a:lnTo>
                    <a:lnTo>
                      <a:pt x="463" y="454"/>
                    </a:lnTo>
                    <a:lnTo>
                      <a:pt x="462" y="454"/>
                    </a:lnTo>
                    <a:lnTo>
                      <a:pt x="462" y="454"/>
                    </a:lnTo>
                    <a:lnTo>
                      <a:pt x="462" y="456"/>
                    </a:lnTo>
                    <a:lnTo>
                      <a:pt x="462" y="456"/>
                    </a:lnTo>
                    <a:lnTo>
                      <a:pt x="462" y="456"/>
                    </a:lnTo>
                    <a:lnTo>
                      <a:pt x="462" y="456"/>
                    </a:lnTo>
                    <a:lnTo>
                      <a:pt x="462" y="456"/>
                    </a:lnTo>
                    <a:lnTo>
                      <a:pt x="462" y="456"/>
                    </a:lnTo>
                    <a:lnTo>
                      <a:pt x="462" y="456"/>
                    </a:lnTo>
                    <a:lnTo>
                      <a:pt x="460" y="456"/>
                    </a:lnTo>
                    <a:lnTo>
                      <a:pt x="460" y="458"/>
                    </a:lnTo>
                    <a:lnTo>
                      <a:pt x="460" y="458"/>
                    </a:lnTo>
                    <a:lnTo>
                      <a:pt x="460" y="458"/>
                    </a:lnTo>
                    <a:lnTo>
                      <a:pt x="458" y="460"/>
                    </a:lnTo>
                    <a:lnTo>
                      <a:pt x="458" y="460"/>
                    </a:lnTo>
                    <a:lnTo>
                      <a:pt x="458" y="460"/>
                    </a:lnTo>
                    <a:lnTo>
                      <a:pt x="458" y="460"/>
                    </a:lnTo>
                    <a:lnTo>
                      <a:pt x="458" y="460"/>
                    </a:lnTo>
                    <a:lnTo>
                      <a:pt x="456" y="461"/>
                    </a:lnTo>
                    <a:lnTo>
                      <a:pt x="456" y="461"/>
                    </a:lnTo>
                    <a:lnTo>
                      <a:pt x="456" y="461"/>
                    </a:lnTo>
                    <a:lnTo>
                      <a:pt x="456" y="461"/>
                    </a:lnTo>
                    <a:lnTo>
                      <a:pt x="456" y="461"/>
                    </a:lnTo>
                    <a:lnTo>
                      <a:pt x="454" y="461"/>
                    </a:lnTo>
                    <a:lnTo>
                      <a:pt x="454" y="461"/>
                    </a:lnTo>
                    <a:lnTo>
                      <a:pt x="454" y="461"/>
                    </a:lnTo>
                    <a:lnTo>
                      <a:pt x="456" y="463"/>
                    </a:lnTo>
                    <a:lnTo>
                      <a:pt x="456" y="463"/>
                    </a:lnTo>
                    <a:lnTo>
                      <a:pt x="456" y="463"/>
                    </a:lnTo>
                    <a:lnTo>
                      <a:pt x="456" y="463"/>
                    </a:lnTo>
                    <a:lnTo>
                      <a:pt x="456" y="463"/>
                    </a:lnTo>
                    <a:lnTo>
                      <a:pt x="456" y="463"/>
                    </a:lnTo>
                    <a:lnTo>
                      <a:pt x="456" y="463"/>
                    </a:lnTo>
                    <a:lnTo>
                      <a:pt x="456" y="465"/>
                    </a:lnTo>
                    <a:lnTo>
                      <a:pt x="456" y="465"/>
                    </a:lnTo>
                    <a:lnTo>
                      <a:pt x="456" y="465"/>
                    </a:lnTo>
                    <a:lnTo>
                      <a:pt x="456" y="465"/>
                    </a:lnTo>
                    <a:lnTo>
                      <a:pt x="456" y="465"/>
                    </a:lnTo>
                    <a:lnTo>
                      <a:pt x="454" y="465"/>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9"/>
                    </a:lnTo>
                    <a:lnTo>
                      <a:pt x="454" y="469"/>
                    </a:lnTo>
                    <a:lnTo>
                      <a:pt x="456" y="469"/>
                    </a:lnTo>
                    <a:lnTo>
                      <a:pt x="456" y="469"/>
                    </a:lnTo>
                    <a:lnTo>
                      <a:pt x="456" y="471"/>
                    </a:lnTo>
                    <a:lnTo>
                      <a:pt x="456" y="471"/>
                    </a:lnTo>
                    <a:lnTo>
                      <a:pt x="456" y="471"/>
                    </a:lnTo>
                    <a:lnTo>
                      <a:pt x="456" y="471"/>
                    </a:lnTo>
                    <a:lnTo>
                      <a:pt x="456" y="471"/>
                    </a:lnTo>
                    <a:lnTo>
                      <a:pt x="456" y="471"/>
                    </a:lnTo>
                    <a:lnTo>
                      <a:pt x="456" y="471"/>
                    </a:lnTo>
                    <a:lnTo>
                      <a:pt x="456" y="472"/>
                    </a:lnTo>
                    <a:lnTo>
                      <a:pt x="456" y="472"/>
                    </a:lnTo>
                    <a:lnTo>
                      <a:pt x="456" y="472"/>
                    </a:lnTo>
                    <a:lnTo>
                      <a:pt x="456" y="472"/>
                    </a:lnTo>
                    <a:lnTo>
                      <a:pt x="454" y="472"/>
                    </a:lnTo>
                    <a:lnTo>
                      <a:pt x="454" y="472"/>
                    </a:lnTo>
                    <a:lnTo>
                      <a:pt x="454" y="474"/>
                    </a:lnTo>
                    <a:lnTo>
                      <a:pt x="454" y="474"/>
                    </a:lnTo>
                    <a:lnTo>
                      <a:pt x="456" y="474"/>
                    </a:lnTo>
                    <a:lnTo>
                      <a:pt x="456" y="474"/>
                    </a:lnTo>
                    <a:lnTo>
                      <a:pt x="456" y="474"/>
                    </a:lnTo>
                    <a:lnTo>
                      <a:pt x="456" y="476"/>
                    </a:lnTo>
                    <a:lnTo>
                      <a:pt x="456" y="476"/>
                    </a:lnTo>
                    <a:lnTo>
                      <a:pt x="456" y="476"/>
                    </a:lnTo>
                    <a:lnTo>
                      <a:pt x="456" y="476"/>
                    </a:lnTo>
                    <a:lnTo>
                      <a:pt x="456" y="476"/>
                    </a:lnTo>
                    <a:lnTo>
                      <a:pt x="458" y="476"/>
                    </a:lnTo>
                    <a:lnTo>
                      <a:pt x="458" y="476"/>
                    </a:lnTo>
                    <a:lnTo>
                      <a:pt x="458" y="476"/>
                    </a:lnTo>
                    <a:lnTo>
                      <a:pt x="458" y="478"/>
                    </a:lnTo>
                    <a:lnTo>
                      <a:pt x="458" y="478"/>
                    </a:lnTo>
                    <a:lnTo>
                      <a:pt x="458" y="478"/>
                    </a:lnTo>
                    <a:lnTo>
                      <a:pt x="458" y="478"/>
                    </a:lnTo>
                    <a:lnTo>
                      <a:pt x="458" y="478"/>
                    </a:lnTo>
                    <a:lnTo>
                      <a:pt x="460" y="478"/>
                    </a:lnTo>
                    <a:lnTo>
                      <a:pt x="460" y="478"/>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2" y="480"/>
                    </a:lnTo>
                    <a:lnTo>
                      <a:pt x="462" y="480"/>
                    </a:lnTo>
                    <a:lnTo>
                      <a:pt x="462" y="480"/>
                    </a:lnTo>
                    <a:lnTo>
                      <a:pt x="462" y="480"/>
                    </a:lnTo>
                    <a:lnTo>
                      <a:pt x="462" y="480"/>
                    </a:lnTo>
                    <a:lnTo>
                      <a:pt x="462" y="481"/>
                    </a:lnTo>
                    <a:lnTo>
                      <a:pt x="462" y="481"/>
                    </a:lnTo>
                    <a:lnTo>
                      <a:pt x="460" y="481"/>
                    </a:lnTo>
                    <a:lnTo>
                      <a:pt x="460" y="481"/>
                    </a:lnTo>
                    <a:lnTo>
                      <a:pt x="460" y="481"/>
                    </a:lnTo>
                    <a:lnTo>
                      <a:pt x="460" y="481"/>
                    </a:lnTo>
                    <a:lnTo>
                      <a:pt x="460" y="483"/>
                    </a:lnTo>
                    <a:lnTo>
                      <a:pt x="460" y="483"/>
                    </a:lnTo>
                    <a:lnTo>
                      <a:pt x="460" y="483"/>
                    </a:lnTo>
                    <a:lnTo>
                      <a:pt x="460" y="483"/>
                    </a:lnTo>
                    <a:lnTo>
                      <a:pt x="462" y="485"/>
                    </a:lnTo>
                    <a:lnTo>
                      <a:pt x="462" y="485"/>
                    </a:lnTo>
                    <a:lnTo>
                      <a:pt x="462" y="485"/>
                    </a:lnTo>
                    <a:lnTo>
                      <a:pt x="462" y="485"/>
                    </a:lnTo>
                    <a:lnTo>
                      <a:pt x="462" y="485"/>
                    </a:lnTo>
                    <a:lnTo>
                      <a:pt x="462" y="487"/>
                    </a:lnTo>
                    <a:lnTo>
                      <a:pt x="462" y="487"/>
                    </a:lnTo>
                    <a:lnTo>
                      <a:pt x="462" y="487"/>
                    </a:lnTo>
                    <a:lnTo>
                      <a:pt x="460" y="489"/>
                    </a:lnTo>
                    <a:lnTo>
                      <a:pt x="460" y="489"/>
                    </a:lnTo>
                    <a:lnTo>
                      <a:pt x="460" y="489"/>
                    </a:lnTo>
                    <a:lnTo>
                      <a:pt x="460" y="489"/>
                    </a:lnTo>
                    <a:lnTo>
                      <a:pt x="460" y="489"/>
                    </a:lnTo>
                    <a:lnTo>
                      <a:pt x="460" y="490"/>
                    </a:lnTo>
                    <a:lnTo>
                      <a:pt x="460" y="490"/>
                    </a:lnTo>
                    <a:lnTo>
                      <a:pt x="460" y="490"/>
                    </a:lnTo>
                    <a:lnTo>
                      <a:pt x="460" y="490"/>
                    </a:lnTo>
                    <a:lnTo>
                      <a:pt x="460" y="492"/>
                    </a:lnTo>
                    <a:lnTo>
                      <a:pt x="458" y="492"/>
                    </a:lnTo>
                    <a:lnTo>
                      <a:pt x="458" y="492"/>
                    </a:lnTo>
                    <a:lnTo>
                      <a:pt x="458" y="492"/>
                    </a:lnTo>
                    <a:lnTo>
                      <a:pt x="458" y="492"/>
                    </a:lnTo>
                    <a:lnTo>
                      <a:pt x="458" y="492"/>
                    </a:lnTo>
                    <a:lnTo>
                      <a:pt x="458" y="494"/>
                    </a:lnTo>
                    <a:lnTo>
                      <a:pt x="458" y="494"/>
                    </a:lnTo>
                    <a:lnTo>
                      <a:pt x="458" y="494"/>
                    </a:lnTo>
                    <a:lnTo>
                      <a:pt x="456" y="496"/>
                    </a:lnTo>
                    <a:lnTo>
                      <a:pt x="456" y="496"/>
                    </a:lnTo>
                    <a:lnTo>
                      <a:pt x="454" y="496"/>
                    </a:lnTo>
                    <a:lnTo>
                      <a:pt x="454" y="496"/>
                    </a:lnTo>
                    <a:lnTo>
                      <a:pt x="454" y="496"/>
                    </a:lnTo>
                    <a:lnTo>
                      <a:pt x="454" y="498"/>
                    </a:lnTo>
                    <a:lnTo>
                      <a:pt x="454" y="498"/>
                    </a:lnTo>
                    <a:lnTo>
                      <a:pt x="454" y="498"/>
                    </a:lnTo>
                    <a:lnTo>
                      <a:pt x="454" y="498"/>
                    </a:lnTo>
                    <a:lnTo>
                      <a:pt x="454" y="498"/>
                    </a:lnTo>
                    <a:lnTo>
                      <a:pt x="456" y="498"/>
                    </a:lnTo>
                    <a:lnTo>
                      <a:pt x="456" y="499"/>
                    </a:lnTo>
                    <a:lnTo>
                      <a:pt x="454" y="499"/>
                    </a:lnTo>
                    <a:lnTo>
                      <a:pt x="456" y="499"/>
                    </a:lnTo>
                    <a:lnTo>
                      <a:pt x="456" y="499"/>
                    </a:lnTo>
                    <a:lnTo>
                      <a:pt x="456" y="499"/>
                    </a:lnTo>
                    <a:lnTo>
                      <a:pt x="456" y="499"/>
                    </a:lnTo>
                    <a:lnTo>
                      <a:pt x="456" y="501"/>
                    </a:lnTo>
                    <a:lnTo>
                      <a:pt x="456" y="501"/>
                    </a:lnTo>
                    <a:lnTo>
                      <a:pt x="456" y="501"/>
                    </a:lnTo>
                    <a:lnTo>
                      <a:pt x="456" y="501"/>
                    </a:lnTo>
                    <a:lnTo>
                      <a:pt x="456" y="501"/>
                    </a:lnTo>
                    <a:lnTo>
                      <a:pt x="456" y="501"/>
                    </a:lnTo>
                    <a:lnTo>
                      <a:pt x="456" y="503"/>
                    </a:lnTo>
                    <a:lnTo>
                      <a:pt x="456" y="503"/>
                    </a:lnTo>
                    <a:lnTo>
                      <a:pt x="456" y="503"/>
                    </a:lnTo>
                    <a:lnTo>
                      <a:pt x="456" y="503"/>
                    </a:lnTo>
                    <a:lnTo>
                      <a:pt x="454" y="503"/>
                    </a:lnTo>
                    <a:lnTo>
                      <a:pt x="454" y="503"/>
                    </a:lnTo>
                    <a:lnTo>
                      <a:pt x="456" y="503"/>
                    </a:lnTo>
                    <a:lnTo>
                      <a:pt x="456" y="503"/>
                    </a:lnTo>
                    <a:lnTo>
                      <a:pt x="456" y="503"/>
                    </a:lnTo>
                    <a:lnTo>
                      <a:pt x="456" y="503"/>
                    </a:lnTo>
                    <a:lnTo>
                      <a:pt x="456" y="505"/>
                    </a:lnTo>
                    <a:lnTo>
                      <a:pt x="458" y="505"/>
                    </a:lnTo>
                    <a:lnTo>
                      <a:pt x="458" y="505"/>
                    </a:lnTo>
                    <a:lnTo>
                      <a:pt x="458" y="505"/>
                    </a:lnTo>
                    <a:lnTo>
                      <a:pt x="458" y="505"/>
                    </a:lnTo>
                    <a:lnTo>
                      <a:pt x="458" y="505"/>
                    </a:lnTo>
                    <a:lnTo>
                      <a:pt x="460" y="505"/>
                    </a:lnTo>
                    <a:lnTo>
                      <a:pt x="460" y="507"/>
                    </a:lnTo>
                    <a:lnTo>
                      <a:pt x="460" y="507"/>
                    </a:lnTo>
                    <a:lnTo>
                      <a:pt x="460" y="507"/>
                    </a:lnTo>
                    <a:lnTo>
                      <a:pt x="460" y="507"/>
                    </a:lnTo>
                    <a:lnTo>
                      <a:pt x="460" y="507"/>
                    </a:lnTo>
                    <a:lnTo>
                      <a:pt x="460" y="509"/>
                    </a:lnTo>
                    <a:lnTo>
                      <a:pt x="460" y="509"/>
                    </a:lnTo>
                    <a:lnTo>
                      <a:pt x="460" y="509"/>
                    </a:lnTo>
                    <a:lnTo>
                      <a:pt x="462" y="507"/>
                    </a:lnTo>
                    <a:lnTo>
                      <a:pt x="462" y="507"/>
                    </a:lnTo>
                    <a:lnTo>
                      <a:pt x="462" y="507"/>
                    </a:lnTo>
                    <a:lnTo>
                      <a:pt x="462" y="507"/>
                    </a:lnTo>
                    <a:lnTo>
                      <a:pt x="462" y="507"/>
                    </a:lnTo>
                    <a:lnTo>
                      <a:pt x="462" y="507"/>
                    </a:lnTo>
                    <a:lnTo>
                      <a:pt x="462" y="507"/>
                    </a:lnTo>
                    <a:lnTo>
                      <a:pt x="462" y="507"/>
                    </a:lnTo>
                    <a:lnTo>
                      <a:pt x="462"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2" y="507"/>
                    </a:lnTo>
                    <a:lnTo>
                      <a:pt x="462" y="509"/>
                    </a:lnTo>
                    <a:lnTo>
                      <a:pt x="462" y="509"/>
                    </a:lnTo>
                    <a:lnTo>
                      <a:pt x="462" y="509"/>
                    </a:lnTo>
                    <a:lnTo>
                      <a:pt x="462" y="509"/>
                    </a:lnTo>
                    <a:lnTo>
                      <a:pt x="462" y="509"/>
                    </a:lnTo>
                    <a:lnTo>
                      <a:pt x="462" y="509"/>
                    </a:lnTo>
                    <a:lnTo>
                      <a:pt x="462" y="509"/>
                    </a:lnTo>
                    <a:lnTo>
                      <a:pt x="462" y="509"/>
                    </a:lnTo>
                    <a:lnTo>
                      <a:pt x="462" y="509"/>
                    </a:lnTo>
                    <a:lnTo>
                      <a:pt x="460" y="509"/>
                    </a:lnTo>
                    <a:lnTo>
                      <a:pt x="460" y="509"/>
                    </a:lnTo>
                    <a:lnTo>
                      <a:pt x="460" y="510"/>
                    </a:lnTo>
                    <a:lnTo>
                      <a:pt x="460" y="510"/>
                    </a:lnTo>
                    <a:lnTo>
                      <a:pt x="460" y="510"/>
                    </a:lnTo>
                    <a:lnTo>
                      <a:pt x="460" y="510"/>
                    </a:lnTo>
                    <a:lnTo>
                      <a:pt x="460" y="510"/>
                    </a:lnTo>
                    <a:lnTo>
                      <a:pt x="458" y="510"/>
                    </a:lnTo>
                    <a:lnTo>
                      <a:pt x="458" y="510"/>
                    </a:lnTo>
                    <a:lnTo>
                      <a:pt x="458" y="510"/>
                    </a:lnTo>
                    <a:lnTo>
                      <a:pt x="458" y="512"/>
                    </a:lnTo>
                    <a:lnTo>
                      <a:pt x="458" y="512"/>
                    </a:lnTo>
                    <a:lnTo>
                      <a:pt x="458" y="512"/>
                    </a:lnTo>
                    <a:lnTo>
                      <a:pt x="458" y="512"/>
                    </a:lnTo>
                    <a:lnTo>
                      <a:pt x="458" y="512"/>
                    </a:lnTo>
                    <a:lnTo>
                      <a:pt x="458" y="512"/>
                    </a:lnTo>
                    <a:lnTo>
                      <a:pt x="458" y="512"/>
                    </a:lnTo>
                    <a:lnTo>
                      <a:pt x="458" y="512"/>
                    </a:lnTo>
                    <a:lnTo>
                      <a:pt x="458" y="512"/>
                    </a:lnTo>
                    <a:lnTo>
                      <a:pt x="456" y="512"/>
                    </a:lnTo>
                    <a:lnTo>
                      <a:pt x="456" y="514"/>
                    </a:lnTo>
                    <a:lnTo>
                      <a:pt x="456" y="514"/>
                    </a:lnTo>
                    <a:lnTo>
                      <a:pt x="456" y="516"/>
                    </a:lnTo>
                    <a:lnTo>
                      <a:pt x="458" y="516"/>
                    </a:lnTo>
                    <a:lnTo>
                      <a:pt x="456" y="516"/>
                    </a:lnTo>
                    <a:lnTo>
                      <a:pt x="456" y="516"/>
                    </a:lnTo>
                    <a:lnTo>
                      <a:pt x="456" y="516"/>
                    </a:lnTo>
                    <a:lnTo>
                      <a:pt x="456" y="516"/>
                    </a:lnTo>
                    <a:lnTo>
                      <a:pt x="454" y="516"/>
                    </a:lnTo>
                    <a:lnTo>
                      <a:pt x="454" y="516"/>
                    </a:lnTo>
                    <a:lnTo>
                      <a:pt x="453" y="516"/>
                    </a:lnTo>
                    <a:lnTo>
                      <a:pt x="453" y="516"/>
                    </a:lnTo>
                    <a:lnTo>
                      <a:pt x="453" y="516"/>
                    </a:lnTo>
                    <a:lnTo>
                      <a:pt x="453" y="516"/>
                    </a:lnTo>
                    <a:lnTo>
                      <a:pt x="451" y="514"/>
                    </a:lnTo>
                    <a:lnTo>
                      <a:pt x="451" y="514"/>
                    </a:lnTo>
                    <a:lnTo>
                      <a:pt x="449" y="514"/>
                    </a:lnTo>
                    <a:lnTo>
                      <a:pt x="449" y="514"/>
                    </a:lnTo>
                    <a:lnTo>
                      <a:pt x="449" y="512"/>
                    </a:lnTo>
                    <a:lnTo>
                      <a:pt x="449" y="512"/>
                    </a:lnTo>
                    <a:lnTo>
                      <a:pt x="449" y="514"/>
                    </a:lnTo>
                    <a:lnTo>
                      <a:pt x="447" y="514"/>
                    </a:lnTo>
                    <a:lnTo>
                      <a:pt x="447" y="514"/>
                    </a:lnTo>
                    <a:lnTo>
                      <a:pt x="447" y="514"/>
                    </a:lnTo>
                    <a:lnTo>
                      <a:pt x="445" y="514"/>
                    </a:lnTo>
                    <a:lnTo>
                      <a:pt x="445" y="514"/>
                    </a:lnTo>
                    <a:lnTo>
                      <a:pt x="445" y="514"/>
                    </a:lnTo>
                    <a:lnTo>
                      <a:pt x="445" y="516"/>
                    </a:lnTo>
                    <a:lnTo>
                      <a:pt x="445" y="516"/>
                    </a:lnTo>
                    <a:lnTo>
                      <a:pt x="447" y="516"/>
                    </a:lnTo>
                    <a:lnTo>
                      <a:pt x="447" y="516"/>
                    </a:lnTo>
                    <a:lnTo>
                      <a:pt x="447" y="518"/>
                    </a:lnTo>
                    <a:lnTo>
                      <a:pt x="447" y="518"/>
                    </a:lnTo>
                    <a:lnTo>
                      <a:pt x="445" y="518"/>
                    </a:lnTo>
                    <a:lnTo>
                      <a:pt x="445" y="518"/>
                    </a:lnTo>
                    <a:lnTo>
                      <a:pt x="445" y="518"/>
                    </a:lnTo>
                    <a:lnTo>
                      <a:pt x="445" y="518"/>
                    </a:lnTo>
                    <a:lnTo>
                      <a:pt x="445" y="518"/>
                    </a:lnTo>
                    <a:lnTo>
                      <a:pt x="445" y="518"/>
                    </a:lnTo>
                    <a:lnTo>
                      <a:pt x="444" y="518"/>
                    </a:lnTo>
                    <a:lnTo>
                      <a:pt x="444" y="518"/>
                    </a:lnTo>
                    <a:lnTo>
                      <a:pt x="444" y="518"/>
                    </a:lnTo>
                    <a:lnTo>
                      <a:pt x="444" y="518"/>
                    </a:lnTo>
                    <a:lnTo>
                      <a:pt x="444" y="518"/>
                    </a:lnTo>
                    <a:lnTo>
                      <a:pt x="444" y="518"/>
                    </a:lnTo>
                    <a:lnTo>
                      <a:pt x="442" y="519"/>
                    </a:lnTo>
                    <a:lnTo>
                      <a:pt x="442" y="519"/>
                    </a:lnTo>
                    <a:lnTo>
                      <a:pt x="442" y="519"/>
                    </a:lnTo>
                    <a:lnTo>
                      <a:pt x="442" y="519"/>
                    </a:lnTo>
                    <a:lnTo>
                      <a:pt x="442" y="519"/>
                    </a:lnTo>
                    <a:lnTo>
                      <a:pt x="440" y="519"/>
                    </a:lnTo>
                    <a:lnTo>
                      <a:pt x="440" y="519"/>
                    </a:lnTo>
                    <a:lnTo>
                      <a:pt x="440" y="519"/>
                    </a:lnTo>
                    <a:lnTo>
                      <a:pt x="440" y="519"/>
                    </a:lnTo>
                    <a:lnTo>
                      <a:pt x="438" y="519"/>
                    </a:lnTo>
                    <a:lnTo>
                      <a:pt x="438" y="519"/>
                    </a:lnTo>
                    <a:lnTo>
                      <a:pt x="438" y="519"/>
                    </a:lnTo>
                    <a:lnTo>
                      <a:pt x="438" y="519"/>
                    </a:lnTo>
                    <a:lnTo>
                      <a:pt x="438" y="519"/>
                    </a:lnTo>
                    <a:lnTo>
                      <a:pt x="438" y="519"/>
                    </a:lnTo>
                    <a:lnTo>
                      <a:pt x="438" y="519"/>
                    </a:lnTo>
                    <a:lnTo>
                      <a:pt x="438" y="519"/>
                    </a:lnTo>
                    <a:lnTo>
                      <a:pt x="436" y="521"/>
                    </a:lnTo>
                    <a:lnTo>
                      <a:pt x="436" y="521"/>
                    </a:lnTo>
                    <a:lnTo>
                      <a:pt x="436" y="521"/>
                    </a:lnTo>
                    <a:lnTo>
                      <a:pt x="436" y="521"/>
                    </a:lnTo>
                    <a:lnTo>
                      <a:pt x="436" y="521"/>
                    </a:lnTo>
                    <a:lnTo>
                      <a:pt x="436" y="521"/>
                    </a:lnTo>
                    <a:lnTo>
                      <a:pt x="436" y="521"/>
                    </a:lnTo>
                    <a:lnTo>
                      <a:pt x="434" y="521"/>
                    </a:lnTo>
                    <a:lnTo>
                      <a:pt x="434" y="521"/>
                    </a:lnTo>
                    <a:lnTo>
                      <a:pt x="434" y="521"/>
                    </a:lnTo>
                    <a:lnTo>
                      <a:pt x="434" y="521"/>
                    </a:lnTo>
                    <a:lnTo>
                      <a:pt x="434" y="521"/>
                    </a:lnTo>
                    <a:lnTo>
                      <a:pt x="434" y="521"/>
                    </a:lnTo>
                    <a:lnTo>
                      <a:pt x="434" y="523"/>
                    </a:lnTo>
                    <a:lnTo>
                      <a:pt x="434" y="523"/>
                    </a:lnTo>
                    <a:lnTo>
                      <a:pt x="434" y="523"/>
                    </a:lnTo>
                    <a:lnTo>
                      <a:pt x="434" y="523"/>
                    </a:lnTo>
                    <a:lnTo>
                      <a:pt x="433" y="523"/>
                    </a:lnTo>
                    <a:lnTo>
                      <a:pt x="434" y="523"/>
                    </a:lnTo>
                    <a:lnTo>
                      <a:pt x="434" y="523"/>
                    </a:lnTo>
                    <a:lnTo>
                      <a:pt x="434" y="523"/>
                    </a:lnTo>
                    <a:lnTo>
                      <a:pt x="434" y="523"/>
                    </a:lnTo>
                    <a:lnTo>
                      <a:pt x="434" y="523"/>
                    </a:lnTo>
                    <a:lnTo>
                      <a:pt x="434" y="525"/>
                    </a:lnTo>
                    <a:lnTo>
                      <a:pt x="434" y="525"/>
                    </a:lnTo>
                    <a:lnTo>
                      <a:pt x="434" y="525"/>
                    </a:lnTo>
                    <a:lnTo>
                      <a:pt x="434" y="525"/>
                    </a:lnTo>
                    <a:lnTo>
                      <a:pt x="434" y="527"/>
                    </a:lnTo>
                    <a:lnTo>
                      <a:pt x="434" y="527"/>
                    </a:lnTo>
                    <a:lnTo>
                      <a:pt x="434" y="527"/>
                    </a:lnTo>
                    <a:lnTo>
                      <a:pt x="433" y="527"/>
                    </a:lnTo>
                    <a:lnTo>
                      <a:pt x="433" y="527"/>
                    </a:lnTo>
                    <a:lnTo>
                      <a:pt x="433" y="527"/>
                    </a:lnTo>
                    <a:lnTo>
                      <a:pt x="433" y="527"/>
                    </a:lnTo>
                    <a:lnTo>
                      <a:pt x="433" y="527"/>
                    </a:lnTo>
                    <a:lnTo>
                      <a:pt x="433" y="528"/>
                    </a:lnTo>
                    <a:lnTo>
                      <a:pt x="433" y="528"/>
                    </a:lnTo>
                    <a:lnTo>
                      <a:pt x="433" y="528"/>
                    </a:lnTo>
                    <a:lnTo>
                      <a:pt x="433" y="528"/>
                    </a:lnTo>
                    <a:lnTo>
                      <a:pt x="433" y="528"/>
                    </a:lnTo>
                    <a:lnTo>
                      <a:pt x="433" y="528"/>
                    </a:lnTo>
                    <a:lnTo>
                      <a:pt x="433" y="528"/>
                    </a:lnTo>
                    <a:lnTo>
                      <a:pt x="433" y="528"/>
                    </a:lnTo>
                    <a:lnTo>
                      <a:pt x="431" y="528"/>
                    </a:lnTo>
                    <a:lnTo>
                      <a:pt x="431" y="528"/>
                    </a:lnTo>
                    <a:lnTo>
                      <a:pt x="431" y="528"/>
                    </a:lnTo>
                    <a:lnTo>
                      <a:pt x="429" y="528"/>
                    </a:lnTo>
                    <a:lnTo>
                      <a:pt x="429" y="528"/>
                    </a:lnTo>
                    <a:lnTo>
                      <a:pt x="429" y="528"/>
                    </a:lnTo>
                    <a:lnTo>
                      <a:pt x="427" y="528"/>
                    </a:lnTo>
                    <a:lnTo>
                      <a:pt x="427" y="528"/>
                    </a:lnTo>
                    <a:lnTo>
                      <a:pt x="427" y="528"/>
                    </a:lnTo>
                    <a:lnTo>
                      <a:pt x="427" y="528"/>
                    </a:lnTo>
                    <a:lnTo>
                      <a:pt x="427" y="528"/>
                    </a:lnTo>
                    <a:lnTo>
                      <a:pt x="427" y="528"/>
                    </a:lnTo>
                    <a:lnTo>
                      <a:pt x="425" y="528"/>
                    </a:lnTo>
                    <a:lnTo>
                      <a:pt x="425" y="528"/>
                    </a:lnTo>
                    <a:lnTo>
                      <a:pt x="425" y="528"/>
                    </a:lnTo>
                    <a:lnTo>
                      <a:pt x="425" y="528"/>
                    </a:lnTo>
                    <a:lnTo>
                      <a:pt x="424" y="528"/>
                    </a:lnTo>
                    <a:lnTo>
                      <a:pt x="424" y="528"/>
                    </a:lnTo>
                    <a:lnTo>
                      <a:pt x="424" y="528"/>
                    </a:lnTo>
                    <a:lnTo>
                      <a:pt x="424" y="528"/>
                    </a:lnTo>
                    <a:lnTo>
                      <a:pt x="424" y="530"/>
                    </a:lnTo>
                    <a:lnTo>
                      <a:pt x="424" y="530"/>
                    </a:lnTo>
                    <a:lnTo>
                      <a:pt x="424" y="530"/>
                    </a:lnTo>
                    <a:lnTo>
                      <a:pt x="424" y="530"/>
                    </a:lnTo>
                    <a:lnTo>
                      <a:pt x="424" y="530"/>
                    </a:lnTo>
                    <a:lnTo>
                      <a:pt x="424" y="530"/>
                    </a:lnTo>
                    <a:lnTo>
                      <a:pt x="424" y="530"/>
                    </a:lnTo>
                    <a:lnTo>
                      <a:pt x="424" y="530"/>
                    </a:lnTo>
                    <a:lnTo>
                      <a:pt x="424" y="530"/>
                    </a:lnTo>
                    <a:lnTo>
                      <a:pt x="422" y="530"/>
                    </a:lnTo>
                    <a:lnTo>
                      <a:pt x="422" y="532"/>
                    </a:lnTo>
                    <a:lnTo>
                      <a:pt x="422" y="532"/>
                    </a:lnTo>
                    <a:lnTo>
                      <a:pt x="422" y="532"/>
                    </a:lnTo>
                    <a:lnTo>
                      <a:pt x="422" y="532"/>
                    </a:lnTo>
                    <a:lnTo>
                      <a:pt x="422" y="532"/>
                    </a:lnTo>
                    <a:lnTo>
                      <a:pt x="422" y="532"/>
                    </a:lnTo>
                    <a:lnTo>
                      <a:pt x="422" y="532"/>
                    </a:lnTo>
                    <a:lnTo>
                      <a:pt x="422" y="532"/>
                    </a:lnTo>
                    <a:lnTo>
                      <a:pt x="422" y="532"/>
                    </a:lnTo>
                    <a:lnTo>
                      <a:pt x="422" y="534"/>
                    </a:lnTo>
                    <a:lnTo>
                      <a:pt x="422" y="534"/>
                    </a:lnTo>
                    <a:lnTo>
                      <a:pt x="422" y="534"/>
                    </a:lnTo>
                    <a:lnTo>
                      <a:pt x="422" y="536"/>
                    </a:lnTo>
                    <a:lnTo>
                      <a:pt x="420" y="536"/>
                    </a:lnTo>
                    <a:lnTo>
                      <a:pt x="420" y="536"/>
                    </a:lnTo>
                    <a:lnTo>
                      <a:pt x="420" y="537"/>
                    </a:lnTo>
                    <a:lnTo>
                      <a:pt x="420" y="537"/>
                    </a:lnTo>
                    <a:lnTo>
                      <a:pt x="420" y="537"/>
                    </a:lnTo>
                    <a:lnTo>
                      <a:pt x="420" y="537"/>
                    </a:lnTo>
                    <a:lnTo>
                      <a:pt x="420" y="537"/>
                    </a:lnTo>
                    <a:lnTo>
                      <a:pt x="420" y="539"/>
                    </a:lnTo>
                    <a:lnTo>
                      <a:pt x="420" y="539"/>
                    </a:lnTo>
                    <a:lnTo>
                      <a:pt x="420" y="539"/>
                    </a:lnTo>
                    <a:lnTo>
                      <a:pt x="420" y="539"/>
                    </a:lnTo>
                    <a:lnTo>
                      <a:pt x="420" y="539"/>
                    </a:lnTo>
                    <a:lnTo>
                      <a:pt x="420" y="541"/>
                    </a:lnTo>
                    <a:lnTo>
                      <a:pt x="420" y="541"/>
                    </a:lnTo>
                    <a:lnTo>
                      <a:pt x="420" y="541"/>
                    </a:lnTo>
                    <a:lnTo>
                      <a:pt x="420" y="541"/>
                    </a:lnTo>
                    <a:lnTo>
                      <a:pt x="418" y="543"/>
                    </a:lnTo>
                    <a:lnTo>
                      <a:pt x="418" y="543"/>
                    </a:lnTo>
                    <a:lnTo>
                      <a:pt x="418" y="543"/>
                    </a:lnTo>
                    <a:lnTo>
                      <a:pt x="418" y="543"/>
                    </a:lnTo>
                    <a:lnTo>
                      <a:pt x="418" y="543"/>
                    </a:lnTo>
                    <a:lnTo>
                      <a:pt x="418" y="543"/>
                    </a:lnTo>
                    <a:lnTo>
                      <a:pt x="418" y="543"/>
                    </a:lnTo>
                    <a:lnTo>
                      <a:pt x="418" y="543"/>
                    </a:lnTo>
                    <a:lnTo>
                      <a:pt x="416" y="543"/>
                    </a:lnTo>
                    <a:lnTo>
                      <a:pt x="416" y="543"/>
                    </a:lnTo>
                    <a:lnTo>
                      <a:pt x="416" y="543"/>
                    </a:lnTo>
                    <a:lnTo>
                      <a:pt x="416" y="545"/>
                    </a:lnTo>
                    <a:lnTo>
                      <a:pt x="416" y="545"/>
                    </a:lnTo>
                    <a:lnTo>
                      <a:pt x="416" y="545"/>
                    </a:lnTo>
                    <a:lnTo>
                      <a:pt x="415" y="545"/>
                    </a:lnTo>
                    <a:lnTo>
                      <a:pt x="415" y="545"/>
                    </a:lnTo>
                    <a:lnTo>
                      <a:pt x="415" y="546"/>
                    </a:lnTo>
                    <a:lnTo>
                      <a:pt x="415" y="546"/>
                    </a:lnTo>
                    <a:lnTo>
                      <a:pt x="413" y="546"/>
                    </a:lnTo>
                    <a:lnTo>
                      <a:pt x="413" y="546"/>
                    </a:lnTo>
                    <a:lnTo>
                      <a:pt x="413" y="546"/>
                    </a:lnTo>
                    <a:lnTo>
                      <a:pt x="413" y="546"/>
                    </a:lnTo>
                    <a:lnTo>
                      <a:pt x="413" y="546"/>
                    </a:lnTo>
                    <a:lnTo>
                      <a:pt x="413" y="546"/>
                    </a:lnTo>
                    <a:lnTo>
                      <a:pt x="413" y="548"/>
                    </a:lnTo>
                    <a:lnTo>
                      <a:pt x="413" y="548"/>
                    </a:lnTo>
                    <a:lnTo>
                      <a:pt x="413" y="548"/>
                    </a:lnTo>
                    <a:lnTo>
                      <a:pt x="413" y="548"/>
                    </a:lnTo>
                    <a:lnTo>
                      <a:pt x="413" y="548"/>
                    </a:lnTo>
                    <a:lnTo>
                      <a:pt x="411" y="548"/>
                    </a:lnTo>
                    <a:lnTo>
                      <a:pt x="411" y="548"/>
                    </a:lnTo>
                    <a:lnTo>
                      <a:pt x="411" y="548"/>
                    </a:lnTo>
                    <a:lnTo>
                      <a:pt x="411" y="550"/>
                    </a:lnTo>
                    <a:lnTo>
                      <a:pt x="411" y="550"/>
                    </a:lnTo>
                    <a:lnTo>
                      <a:pt x="411" y="550"/>
                    </a:lnTo>
                    <a:lnTo>
                      <a:pt x="411" y="550"/>
                    </a:lnTo>
                    <a:lnTo>
                      <a:pt x="411" y="552"/>
                    </a:lnTo>
                    <a:lnTo>
                      <a:pt x="411" y="552"/>
                    </a:lnTo>
                    <a:lnTo>
                      <a:pt x="411" y="552"/>
                    </a:lnTo>
                    <a:lnTo>
                      <a:pt x="411" y="552"/>
                    </a:lnTo>
                    <a:lnTo>
                      <a:pt x="411" y="552"/>
                    </a:lnTo>
                    <a:lnTo>
                      <a:pt x="411" y="552"/>
                    </a:lnTo>
                    <a:lnTo>
                      <a:pt x="409" y="552"/>
                    </a:lnTo>
                    <a:lnTo>
                      <a:pt x="409" y="552"/>
                    </a:lnTo>
                    <a:lnTo>
                      <a:pt x="409" y="552"/>
                    </a:lnTo>
                    <a:lnTo>
                      <a:pt x="409" y="552"/>
                    </a:lnTo>
                    <a:lnTo>
                      <a:pt x="409" y="552"/>
                    </a:lnTo>
                    <a:lnTo>
                      <a:pt x="409" y="554"/>
                    </a:lnTo>
                    <a:lnTo>
                      <a:pt x="409" y="554"/>
                    </a:lnTo>
                    <a:lnTo>
                      <a:pt x="409" y="554"/>
                    </a:lnTo>
                    <a:lnTo>
                      <a:pt x="409" y="554"/>
                    </a:lnTo>
                    <a:lnTo>
                      <a:pt x="409" y="554"/>
                    </a:lnTo>
                    <a:lnTo>
                      <a:pt x="409" y="554"/>
                    </a:lnTo>
                    <a:lnTo>
                      <a:pt x="409" y="556"/>
                    </a:lnTo>
                    <a:lnTo>
                      <a:pt x="409" y="556"/>
                    </a:lnTo>
                    <a:lnTo>
                      <a:pt x="409" y="556"/>
                    </a:lnTo>
                    <a:lnTo>
                      <a:pt x="409" y="556"/>
                    </a:lnTo>
                    <a:lnTo>
                      <a:pt x="409" y="556"/>
                    </a:lnTo>
                    <a:lnTo>
                      <a:pt x="409" y="556"/>
                    </a:lnTo>
                    <a:lnTo>
                      <a:pt x="409" y="556"/>
                    </a:lnTo>
                    <a:lnTo>
                      <a:pt x="409" y="556"/>
                    </a:lnTo>
                    <a:lnTo>
                      <a:pt x="409" y="556"/>
                    </a:lnTo>
                    <a:lnTo>
                      <a:pt x="407" y="557"/>
                    </a:lnTo>
                    <a:lnTo>
                      <a:pt x="407" y="557"/>
                    </a:lnTo>
                    <a:lnTo>
                      <a:pt x="407" y="557"/>
                    </a:lnTo>
                    <a:lnTo>
                      <a:pt x="409" y="557"/>
                    </a:lnTo>
                    <a:lnTo>
                      <a:pt x="409" y="557"/>
                    </a:lnTo>
                    <a:lnTo>
                      <a:pt x="407" y="559"/>
                    </a:lnTo>
                    <a:lnTo>
                      <a:pt x="407" y="559"/>
                    </a:lnTo>
                    <a:lnTo>
                      <a:pt x="407" y="559"/>
                    </a:lnTo>
                    <a:lnTo>
                      <a:pt x="407" y="559"/>
                    </a:lnTo>
                    <a:lnTo>
                      <a:pt x="407" y="559"/>
                    </a:lnTo>
                    <a:lnTo>
                      <a:pt x="407" y="559"/>
                    </a:lnTo>
                    <a:lnTo>
                      <a:pt x="407" y="559"/>
                    </a:lnTo>
                    <a:lnTo>
                      <a:pt x="406" y="559"/>
                    </a:lnTo>
                    <a:lnTo>
                      <a:pt x="406" y="559"/>
                    </a:lnTo>
                    <a:lnTo>
                      <a:pt x="407" y="559"/>
                    </a:lnTo>
                    <a:lnTo>
                      <a:pt x="406" y="559"/>
                    </a:lnTo>
                    <a:lnTo>
                      <a:pt x="406" y="561"/>
                    </a:lnTo>
                    <a:lnTo>
                      <a:pt x="406" y="561"/>
                    </a:lnTo>
                    <a:lnTo>
                      <a:pt x="406" y="561"/>
                    </a:lnTo>
                    <a:lnTo>
                      <a:pt x="406" y="561"/>
                    </a:lnTo>
                    <a:lnTo>
                      <a:pt x="406" y="561"/>
                    </a:lnTo>
                    <a:lnTo>
                      <a:pt x="406" y="561"/>
                    </a:lnTo>
                    <a:lnTo>
                      <a:pt x="406" y="561"/>
                    </a:lnTo>
                    <a:lnTo>
                      <a:pt x="406" y="561"/>
                    </a:lnTo>
                    <a:lnTo>
                      <a:pt x="404" y="561"/>
                    </a:lnTo>
                    <a:lnTo>
                      <a:pt x="404" y="561"/>
                    </a:lnTo>
                    <a:lnTo>
                      <a:pt x="404" y="561"/>
                    </a:lnTo>
                    <a:lnTo>
                      <a:pt x="404" y="561"/>
                    </a:lnTo>
                    <a:lnTo>
                      <a:pt x="404" y="563"/>
                    </a:lnTo>
                    <a:lnTo>
                      <a:pt x="404" y="563"/>
                    </a:lnTo>
                    <a:lnTo>
                      <a:pt x="404" y="563"/>
                    </a:lnTo>
                    <a:lnTo>
                      <a:pt x="404" y="563"/>
                    </a:lnTo>
                    <a:lnTo>
                      <a:pt x="404" y="563"/>
                    </a:lnTo>
                    <a:lnTo>
                      <a:pt x="404" y="563"/>
                    </a:lnTo>
                    <a:lnTo>
                      <a:pt x="402" y="565"/>
                    </a:lnTo>
                    <a:lnTo>
                      <a:pt x="402" y="565"/>
                    </a:lnTo>
                    <a:lnTo>
                      <a:pt x="402" y="565"/>
                    </a:lnTo>
                    <a:lnTo>
                      <a:pt x="402" y="565"/>
                    </a:lnTo>
                    <a:lnTo>
                      <a:pt x="402" y="565"/>
                    </a:lnTo>
                    <a:lnTo>
                      <a:pt x="402" y="565"/>
                    </a:lnTo>
                    <a:lnTo>
                      <a:pt x="400" y="565"/>
                    </a:lnTo>
                    <a:lnTo>
                      <a:pt x="400" y="565"/>
                    </a:lnTo>
                    <a:lnTo>
                      <a:pt x="400" y="565"/>
                    </a:lnTo>
                    <a:lnTo>
                      <a:pt x="400" y="565"/>
                    </a:lnTo>
                    <a:lnTo>
                      <a:pt x="400" y="565"/>
                    </a:lnTo>
                    <a:lnTo>
                      <a:pt x="400" y="565"/>
                    </a:lnTo>
                    <a:lnTo>
                      <a:pt x="400" y="565"/>
                    </a:lnTo>
                    <a:lnTo>
                      <a:pt x="400" y="565"/>
                    </a:lnTo>
                    <a:lnTo>
                      <a:pt x="400" y="566"/>
                    </a:lnTo>
                    <a:lnTo>
                      <a:pt x="400" y="566"/>
                    </a:lnTo>
                    <a:lnTo>
                      <a:pt x="400" y="566"/>
                    </a:lnTo>
                    <a:lnTo>
                      <a:pt x="400" y="566"/>
                    </a:lnTo>
                    <a:lnTo>
                      <a:pt x="400" y="566"/>
                    </a:lnTo>
                    <a:lnTo>
                      <a:pt x="400" y="568"/>
                    </a:lnTo>
                    <a:lnTo>
                      <a:pt x="400" y="568"/>
                    </a:lnTo>
                    <a:lnTo>
                      <a:pt x="400" y="568"/>
                    </a:lnTo>
                    <a:lnTo>
                      <a:pt x="400" y="568"/>
                    </a:lnTo>
                    <a:lnTo>
                      <a:pt x="400" y="568"/>
                    </a:lnTo>
                    <a:lnTo>
                      <a:pt x="400" y="568"/>
                    </a:lnTo>
                    <a:lnTo>
                      <a:pt x="400" y="570"/>
                    </a:lnTo>
                    <a:lnTo>
                      <a:pt x="400" y="570"/>
                    </a:lnTo>
                    <a:lnTo>
                      <a:pt x="400" y="570"/>
                    </a:lnTo>
                    <a:lnTo>
                      <a:pt x="400" y="570"/>
                    </a:lnTo>
                    <a:lnTo>
                      <a:pt x="400" y="570"/>
                    </a:lnTo>
                    <a:lnTo>
                      <a:pt x="400" y="570"/>
                    </a:lnTo>
                    <a:lnTo>
                      <a:pt x="400" y="570"/>
                    </a:lnTo>
                    <a:lnTo>
                      <a:pt x="400" y="572"/>
                    </a:lnTo>
                    <a:lnTo>
                      <a:pt x="400" y="572"/>
                    </a:lnTo>
                    <a:lnTo>
                      <a:pt x="400" y="572"/>
                    </a:lnTo>
                    <a:lnTo>
                      <a:pt x="400" y="572"/>
                    </a:lnTo>
                    <a:lnTo>
                      <a:pt x="400" y="572"/>
                    </a:lnTo>
                    <a:lnTo>
                      <a:pt x="398" y="574"/>
                    </a:lnTo>
                    <a:lnTo>
                      <a:pt x="398" y="574"/>
                    </a:lnTo>
                    <a:lnTo>
                      <a:pt x="398" y="574"/>
                    </a:lnTo>
                    <a:lnTo>
                      <a:pt x="398" y="574"/>
                    </a:lnTo>
                    <a:lnTo>
                      <a:pt x="398" y="574"/>
                    </a:lnTo>
                    <a:lnTo>
                      <a:pt x="398" y="574"/>
                    </a:lnTo>
                    <a:lnTo>
                      <a:pt x="396" y="574"/>
                    </a:lnTo>
                    <a:lnTo>
                      <a:pt x="396" y="574"/>
                    </a:lnTo>
                    <a:lnTo>
                      <a:pt x="396" y="574"/>
                    </a:lnTo>
                    <a:lnTo>
                      <a:pt x="396" y="574"/>
                    </a:lnTo>
                    <a:lnTo>
                      <a:pt x="396" y="574"/>
                    </a:lnTo>
                    <a:lnTo>
                      <a:pt x="395" y="574"/>
                    </a:lnTo>
                    <a:lnTo>
                      <a:pt x="393" y="574"/>
                    </a:lnTo>
                    <a:lnTo>
                      <a:pt x="393" y="574"/>
                    </a:lnTo>
                    <a:lnTo>
                      <a:pt x="393" y="574"/>
                    </a:lnTo>
                    <a:lnTo>
                      <a:pt x="393" y="574"/>
                    </a:lnTo>
                    <a:lnTo>
                      <a:pt x="393" y="574"/>
                    </a:lnTo>
                    <a:lnTo>
                      <a:pt x="391" y="574"/>
                    </a:lnTo>
                    <a:lnTo>
                      <a:pt x="391" y="575"/>
                    </a:lnTo>
                    <a:lnTo>
                      <a:pt x="391" y="575"/>
                    </a:lnTo>
                    <a:lnTo>
                      <a:pt x="391" y="575"/>
                    </a:lnTo>
                    <a:lnTo>
                      <a:pt x="391" y="575"/>
                    </a:lnTo>
                    <a:lnTo>
                      <a:pt x="391" y="577"/>
                    </a:lnTo>
                    <a:lnTo>
                      <a:pt x="391" y="577"/>
                    </a:lnTo>
                    <a:lnTo>
                      <a:pt x="391" y="577"/>
                    </a:lnTo>
                    <a:lnTo>
                      <a:pt x="391" y="577"/>
                    </a:lnTo>
                    <a:lnTo>
                      <a:pt x="391" y="577"/>
                    </a:lnTo>
                    <a:lnTo>
                      <a:pt x="391" y="577"/>
                    </a:lnTo>
                    <a:lnTo>
                      <a:pt x="391" y="577"/>
                    </a:lnTo>
                    <a:lnTo>
                      <a:pt x="391" y="577"/>
                    </a:lnTo>
                    <a:lnTo>
                      <a:pt x="393" y="579"/>
                    </a:lnTo>
                    <a:lnTo>
                      <a:pt x="393" y="579"/>
                    </a:lnTo>
                    <a:lnTo>
                      <a:pt x="393" y="579"/>
                    </a:lnTo>
                    <a:lnTo>
                      <a:pt x="395" y="579"/>
                    </a:lnTo>
                    <a:lnTo>
                      <a:pt x="395" y="579"/>
                    </a:lnTo>
                    <a:lnTo>
                      <a:pt x="395" y="579"/>
                    </a:lnTo>
                    <a:lnTo>
                      <a:pt x="395" y="579"/>
                    </a:lnTo>
                    <a:lnTo>
                      <a:pt x="395" y="581"/>
                    </a:lnTo>
                    <a:lnTo>
                      <a:pt x="393" y="581"/>
                    </a:lnTo>
                    <a:lnTo>
                      <a:pt x="393" y="581"/>
                    </a:lnTo>
                    <a:lnTo>
                      <a:pt x="391" y="581"/>
                    </a:lnTo>
                    <a:lnTo>
                      <a:pt x="391" y="581"/>
                    </a:lnTo>
                    <a:lnTo>
                      <a:pt x="391" y="581"/>
                    </a:lnTo>
                    <a:lnTo>
                      <a:pt x="391" y="581"/>
                    </a:lnTo>
                    <a:lnTo>
                      <a:pt x="391" y="581"/>
                    </a:lnTo>
                    <a:lnTo>
                      <a:pt x="391" y="581"/>
                    </a:lnTo>
                    <a:lnTo>
                      <a:pt x="389" y="583"/>
                    </a:lnTo>
                    <a:lnTo>
                      <a:pt x="387" y="584"/>
                    </a:lnTo>
                    <a:lnTo>
                      <a:pt x="387" y="584"/>
                    </a:lnTo>
                    <a:lnTo>
                      <a:pt x="387" y="584"/>
                    </a:lnTo>
                    <a:lnTo>
                      <a:pt x="387" y="584"/>
                    </a:lnTo>
                    <a:lnTo>
                      <a:pt x="386" y="584"/>
                    </a:lnTo>
                    <a:lnTo>
                      <a:pt x="386" y="584"/>
                    </a:lnTo>
                    <a:lnTo>
                      <a:pt x="386" y="584"/>
                    </a:lnTo>
                    <a:lnTo>
                      <a:pt x="386" y="584"/>
                    </a:lnTo>
                    <a:lnTo>
                      <a:pt x="384" y="584"/>
                    </a:lnTo>
                    <a:lnTo>
                      <a:pt x="384" y="584"/>
                    </a:lnTo>
                    <a:lnTo>
                      <a:pt x="384" y="584"/>
                    </a:lnTo>
                    <a:lnTo>
                      <a:pt x="384" y="583"/>
                    </a:lnTo>
                    <a:lnTo>
                      <a:pt x="384" y="583"/>
                    </a:lnTo>
                    <a:lnTo>
                      <a:pt x="384" y="583"/>
                    </a:lnTo>
                    <a:lnTo>
                      <a:pt x="384" y="583"/>
                    </a:lnTo>
                    <a:lnTo>
                      <a:pt x="384" y="581"/>
                    </a:lnTo>
                    <a:lnTo>
                      <a:pt x="384" y="581"/>
                    </a:lnTo>
                    <a:lnTo>
                      <a:pt x="384" y="581"/>
                    </a:lnTo>
                    <a:lnTo>
                      <a:pt x="384" y="581"/>
                    </a:lnTo>
                    <a:lnTo>
                      <a:pt x="384" y="581"/>
                    </a:lnTo>
                    <a:lnTo>
                      <a:pt x="382" y="579"/>
                    </a:lnTo>
                    <a:lnTo>
                      <a:pt x="380" y="579"/>
                    </a:lnTo>
                    <a:lnTo>
                      <a:pt x="380" y="577"/>
                    </a:lnTo>
                    <a:lnTo>
                      <a:pt x="380" y="577"/>
                    </a:lnTo>
                    <a:lnTo>
                      <a:pt x="380" y="577"/>
                    </a:lnTo>
                    <a:lnTo>
                      <a:pt x="380" y="577"/>
                    </a:lnTo>
                    <a:lnTo>
                      <a:pt x="380" y="575"/>
                    </a:lnTo>
                    <a:lnTo>
                      <a:pt x="380" y="575"/>
                    </a:lnTo>
                    <a:lnTo>
                      <a:pt x="380" y="575"/>
                    </a:lnTo>
                    <a:lnTo>
                      <a:pt x="380" y="574"/>
                    </a:lnTo>
                    <a:lnTo>
                      <a:pt x="380" y="574"/>
                    </a:lnTo>
                    <a:lnTo>
                      <a:pt x="380" y="572"/>
                    </a:lnTo>
                    <a:lnTo>
                      <a:pt x="378" y="572"/>
                    </a:lnTo>
                    <a:lnTo>
                      <a:pt x="378" y="572"/>
                    </a:lnTo>
                    <a:lnTo>
                      <a:pt x="378" y="572"/>
                    </a:lnTo>
                    <a:lnTo>
                      <a:pt x="378" y="572"/>
                    </a:lnTo>
                    <a:lnTo>
                      <a:pt x="377" y="572"/>
                    </a:lnTo>
                    <a:lnTo>
                      <a:pt x="375" y="572"/>
                    </a:lnTo>
                    <a:lnTo>
                      <a:pt x="375" y="572"/>
                    </a:lnTo>
                    <a:lnTo>
                      <a:pt x="375" y="572"/>
                    </a:lnTo>
                    <a:lnTo>
                      <a:pt x="375" y="572"/>
                    </a:lnTo>
                    <a:lnTo>
                      <a:pt x="375" y="572"/>
                    </a:lnTo>
                    <a:lnTo>
                      <a:pt x="375" y="574"/>
                    </a:lnTo>
                    <a:lnTo>
                      <a:pt x="375" y="574"/>
                    </a:lnTo>
                    <a:lnTo>
                      <a:pt x="375" y="575"/>
                    </a:lnTo>
                    <a:lnTo>
                      <a:pt x="373" y="575"/>
                    </a:lnTo>
                    <a:lnTo>
                      <a:pt x="373" y="577"/>
                    </a:lnTo>
                    <a:lnTo>
                      <a:pt x="371" y="577"/>
                    </a:lnTo>
                    <a:lnTo>
                      <a:pt x="371" y="575"/>
                    </a:lnTo>
                    <a:lnTo>
                      <a:pt x="371" y="575"/>
                    </a:lnTo>
                    <a:lnTo>
                      <a:pt x="369" y="575"/>
                    </a:lnTo>
                    <a:lnTo>
                      <a:pt x="369" y="575"/>
                    </a:lnTo>
                    <a:lnTo>
                      <a:pt x="369" y="575"/>
                    </a:lnTo>
                    <a:lnTo>
                      <a:pt x="369" y="575"/>
                    </a:lnTo>
                    <a:lnTo>
                      <a:pt x="368" y="577"/>
                    </a:lnTo>
                    <a:lnTo>
                      <a:pt x="368" y="577"/>
                    </a:lnTo>
                    <a:lnTo>
                      <a:pt x="368" y="577"/>
                    </a:lnTo>
                    <a:lnTo>
                      <a:pt x="368" y="577"/>
                    </a:lnTo>
                    <a:lnTo>
                      <a:pt x="368" y="577"/>
                    </a:lnTo>
                    <a:lnTo>
                      <a:pt x="368" y="577"/>
                    </a:lnTo>
                    <a:lnTo>
                      <a:pt x="368" y="577"/>
                    </a:lnTo>
                    <a:lnTo>
                      <a:pt x="368" y="579"/>
                    </a:lnTo>
                    <a:lnTo>
                      <a:pt x="368" y="579"/>
                    </a:lnTo>
                    <a:lnTo>
                      <a:pt x="368" y="579"/>
                    </a:lnTo>
                    <a:lnTo>
                      <a:pt x="368" y="579"/>
                    </a:lnTo>
                    <a:lnTo>
                      <a:pt x="368" y="581"/>
                    </a:lnTo>
                    <a:lnTo>
                      <a:pt x="368" y="581"/>
                    </a:lnTo>
                    <a:lnTo>
                      <a:pt x="369" y="581"/>
                    </a:lnTo>
                    <a:lnTo>
                      <a:pt x="368" y="581"/>
                    </a:lnTo>
                    <a:lnTo>
                      <a:pt x="368" y="581"/>
                    </a:lnTo>
                    <a:lnTo>
                      <a:pt x="368" y="581"/>
                    </a:lnTo>
                    <a:lnTo>
                      <a:pt x="368" y="583"/>
                    </a:lnTo>
                    <a:lnTo>
                      <a:pt x="368" y="583"/>
                    </a:lnTo>
                    <a:lnTo>
                      <a:pt x="368" y="583"/>
                    </a:lnTo>
                    <a:lnTo>
                      <a:pt x="368" y="583"/>
                    </a:lnTo>
                    <a:lnTo>
                      <a:pt x="366" y="581"/>
                    </a:lnTo>
                    <a:lnTo>
                      <a:pt x="366" y="581"/>
                    </a:lnTo>
                    <a:lnTo>
                      <a:pt x="366" y="581"/>
                    </a:lnTo>
                    <a:lnTo>
                      <a:pt x="366" y="581"/>
                    </a:lnTo>
                    <a:lnTo>
                      <a:pt x="366" y="581"/>
                    </a:lnTo>
                    <a:lnTo>
                      <a:pt x="364" y="579"/>
                    </a:lnTo>
                    <a:lnTo>
                      <a:pt x="364" y="579"/>
                    </a:lnTo>
                    <a:lnTo>
                      <a:pt x="364" y="579"/>
                    </a:lnTo>
                    <a:lnTo>
                      <a:pt x="364" y="579"/>
                    </a:lnTo>
                    <a:lnTo>
                      <a:pt x="362" y="577"/>
                    </a:lnTo>
                    <a:lnTo>
                      <a:pt x="362" y="577"/>
                    </a:lnTo>
                    <a:lnTo>
                      <a:pt x="362" y="577"/>
                    </a:lnTo>
                    <a:lnTo>
                      <a:pt x="360" y="577"/>
                    </a:lnTo>
                    <a:lnTo>
                      <a:pt x="360" y="575"/>
                    </a:lnTo>
                    <a:lnTo>
                      <a:pt x="360" y="575"/>
                    </a:lnTo>
                    <a:lnTo>
                      <a:pt x="360" y="575"/>
                    </a:lnTo>
                    <a:lnTo>
                      <a:pt x="360" y="575"/>
                    </a:lnTo>
                    <a:lnTo>
                      <a:pt x="360" y="574"/>
                    </a:lnTo>
                    <a:lnTo>
                      <a:pt x="360" y="574"/>
                    </a:lnTo>
                    <a:lnTo>
                      <a:pt x="360" y="574"/>
                    </a:lnTo>
                    <a:lnTo>
                      <a:pt x="359" y="572"/>
                    </a:lnTo>
                    <a:lnTo>
                      <a:pt x="359" y="572"/>
                    </a:lnTo>
                    <a:lnTo>
                      <a:pt x="359" y="572"/>
                    </a:lnTo>
                    <a:lnTo>
                      <a:pt x="359" y="572"/>
                    </a:lnTo>
                    <a:lnTo>
                      <a:pt x="357" y="572"/>
                    </a:lnTo>
                    <a:lnTo>
                      <a:pt x="357" y="572"/>
                    </a:lnTo>
                    <a:lnTo>
                      <a:pt x="357" y="572"/>
                    </a:lnTo>
                    <a:lnTo>
                      <a:pt x="357" y="572"/>
                    </a:lnTo>
                    <a:lnTo>
                      <a:pt x="357" y="572"/>
                    </a:lnTo>
                    <a:lnTo>
                      <a:pt x="357" y="572"/>
                    </a:lnTo>
                    <a:lnTo>
                      <a:pt x="357" y="574"/>
                    </a:lnTo>
                    <a:lnTo>
                      <a:pt x="357" y="574"/>
                    </a:lnTo>
                    <a:lnTo>
                      <a:pt x="357" y="574"/>
                    </a:lnTo>
                    <a:lnTo>
                      <a:pt x="357" y="574"/>
                    </a:lnTo>
                    <a:lnTo>
                      <a:pt x="357" y="574"/>
                    </a:lnTo>
                    <a:lnTo>
                      <a:pt x="357" y="574"/>
                    </a:lnTo>
                    <a:lnTo>
                      <a:pt x="357" y="575"/>
                    </a:lnTo>
                    <a:lnTo>
                      <a:pt x="357" y="575"/>
                    </a:lnTo>
                    <a:lnTo>
                      <a:pt x="357" y="575"/>
                    </a:lnTo>
                    <a:lnTo>
                      <a:pt x="357" y="575"/>
                    </a:lnTo>
                    <a:lnTo>
                      <a:pt x="357" y="575"/>
                    </a:lnTo>
                    <a:lnTo>
                      <a:pt x="357" y="575"/>
                    </a:lnTo>
                    <a:lnTo>
                      <a:pt x="357" y="575"/>
                    </a:lnTo>
                    <a:lnTo>
                      <a:pt x="355" y="575"/>
                    </a:lnTo>
                    <a:lnTo>
                      <a:pt x="355" y="575"/>
                    </a:lnTo>
                    <a:lnTo>
                      <a:pt x="355" y="574"/>
                    </a:lnTo>
                    <a:lnTo>
                      <a:pt x="355" y="574"/>
                    </a:lnTo>
                    <a:lnTo>
                      <a:pt x="355" y="574"/>
                    </a:lnTo>
                    <a:lnTo>
                      <a:pt x="355" y="572"/>
                    </a:lnTo>
                    <a:lnTo>
                      <a:pt x="355" y="572"/>
                    </a:lnTo>
                    <a:lnTo>
                      <a:pt x="353" y="572"/>
                    </a:lnTo>
                    <a:lnTo>
                      <a:pt x="353" y="572"/>
                    </a:lnTo>
                    <a:lnTo>
                      <a:pt x="353" y="572"/>
                    </a:lnTo>
                    <a:lnTo>
                      <a:pt x="351" y="572"/>
                    </a:lnTo>
                    <a:lnTo>
                      <a:pt x="351" y="572"/>
                    </a:lnTo>
                    <a:lnTo>
                      <a:pt x="351" y="572"/>
                    </a:lnTo>
                    <a:lnTo>
                      <a:pt x="351" y="572"/>
                    </a:lnTo>
                    <a:lnTo>
                      <a:pt x="351" y="574"/>
                    </a:lnTo>
                    <a:lnTo>
                      <a:pt x="349" y="574"/>
                    </a:lnTo>
                    <a:lnTo>
                      <a:pt x="349" y="574"/>
                    </a:lnTo>
                    <a:lnTo>
                      <a:pt x="349" y="574"/>
                    </a:lnTo>
                    <a:lnTo>
                      <a:pt x="348" y="572"/>
                    </a:lnTo>
                    <a:lnTo>
                      <a:pt x="348" y="572"/>
                    </a:lnTo>
                    <a:lnTo>
                      <a:pt x="348" y="572"/>
                    </a:lnTo>
                    <a:lnTo>
                      <a:pt x="348" y="572"/>
                    </a:lnTo>
                    <a:lnTo>
                      <a:pt x="348" y="572"/>
                    </a:lnTo>
                    <a:lnTo>
                      <a:pt x="348" y="572"/>
                    </a:lnTo>
                    <a:lnTo>
                      <a:pt x="348" y="572"/>
                    </a:lnTo>
                    <a:lnTo>
                      <a:pt x="348" y="572"/>
                    </a:lnTo>
                    <a:lnTo>
                      <a:pt x="348" y="572"/>
                    </a:lnTo>
                    <a:lnTo>
                      <a:pt x="348" y="570"/>
                    </a:lnTo>
                    <a:lnTo>
                      <a:pt x="348" y="570"/>
                    </a:lnTo>
                    <a:lnTo>
                      <a:pt x="348" y="570"/>
                    </a:lnTo>
                    <a:lnTo>
                      <a:pt x="346" y="572"/>
                    </a:lnTo>
                    <a:lnTo>
                      <a:pt x="346" y="572"/>
                    </a:lnTo>
                    <a:lnTo>
                      <a:pt x="346" y="572"/>
                    </a:lnTo>
                    <a:lnTo>
                      <a:pt x="344" y="572"/>
                    </a:lnTo>
                    <a:lnTo>
                      <a:pt x="344" y="572"/>
                    </a:lnTo>
                    <a:lnTo>
                      <a:pt x="344" y="572"/>
                    </a:lnTo>
                    <a:lnTo>
                      <a:pt x="342" y="572"/>
                    </a:lnTo>
                    <a:lnTo>
                      <a:pt x="342" y="572"/>
                    </a:lnTo>
                    <a:lnTo>
                      <a:pt x="342" y="574"/>
                    </a:lnTo>
                    <a:lnTo>
                      <a:pt x="340" y="574"/>
                    </a:lnTo>
                    <a:lnTo>
                      <a:pt x="340" y="574"/>
                    </a:lnTo>
                    <a:lnTo>
                      <a:pt x="340" y="574"/>
                    </a:lnTo>
                    <a:lnTo>
                      <a:pt x="340" y="574"/>
                    </a:lnTo>
                    <a:lnTo>
                      <a:pt x="340" y="574"/>
                    </a:lnTo>
                    <a:lnTo>
                      <a:pt x="339" y="574"/>
                    </a:lnTo>
                    <a:lnTo>
                      <a:pt x="337" y="574"/>
                    </a:lnTo>
                    <a:lnTo>
                      <a:pt x="337" y="574"/>
                    </a:lnTo>
                    <a:lnTo>
                      <a:pt x="337" y="574"/>
                    </a:lnTo>
                    <a:lnTo>
                      <a:pt x="337" y="574"/>
                    </a:lnTo>
                    <a:lnTo>
                      <a:pt x="335" y="574"/>
                    </a:lnTo>
                    <a:lnTo>
                      <a:pt x="333" y="574"/>
                    </a:lnTo>
                    <a:lnTo>
                      <a:pt x="333" y="574"/>
                    </a:lnTo>
                    <a:lnTo>
                      <a:pt x="333" y="574"/>
                    </a:lnTo>
                    <a:lnTo>
                      <a:pt x="333" y="574"/>
                    </a:lnTo>
                    <a:lnTo>
                      <a:pt x="333" y="572"/>
                    </a:lnTo>
                    <a:lnTo>
                      <a:pt x="333" y="572"/>
                    </a:lnTo>
                    <a:lnTo>
                      <a:pt x="330" y="570"/>
                    </a:lnTo>
                    <a:lnTo>
                      <a:pt x="330" y="570"/>
                    </a:lnTo>
                    <a:lnTo>
                      <a:pt x="330" y="570"/>
                    </a:lnTo>
                    <a:lnTo>
                      <a:pt x="330" y="570"/>
                    </a:lnTo>
                    <a:lnTo>
                      <a:pt x="330" y="568"/>
                    </a:lnTo>
                    <a:lnTo>
                      <a:pt x="328" y="568"/>
                    </a:lnTo>
                    <a:lnTo>
                      <a:pt x="328" y="568"/>
                    </a:lnTo>
                    <a:lnTo>
                      <a:pt x="328" y="568"/>
                    </a:lnTo>
                    <a:lnTo>
                      <a:pt x="328" y="568"/>
                    </a:lnTo>
                    <a:lnTo>
                      <a:pt x="328" y="568"/>
                    </a:lnTo>
                    <a:lnTo>
                      <a:pt x="328" y="568"/>
                    </a:lnTo>
                    <a:lnTo>
                      <a:pt x="326" y="566"/>
                    </a:lnTo>
                    <a:lnTo>
                      <a:pt x="326" y="566"/>
                    </a:lnTo>
                    <a:lnTo>
                      <a:pt x="326" y="566"/>
                    </a:lnTo>
                    <a:lnTo>
                      <a:pt x="322" y="566"/>
                    </a:lnTo>
                    <a:lnTo>
                      <a:pt x="322" y="565"/>
                    </a:lnTo>
                    <a:lnTo>
                      <a:pt x="322" y="565"/>
                    </a:lnTo>
                    <a:lnTo>
                      <a:pt x="322" y="565"/>
                    </a:lnTo>
                    <a:lnTo>
                      <a:pt x="322" y="565"/>
                    </a:lnTo>
                    <a:lnTo>
                      <a:pt x="322" y="565"/>
                    </a:lnTo>
                    <a:lnTo>
                      <a:pt x="322" y="565"/>
                    </a:lnTo>
                    <a:lnTo>
                      <a:pt x="324" y="563"/>
                    </a:lnTo>
                    <a:lnTo>
                      <a:pt x="324" y="563"/>
                    </a:lnTo>
                    <a:lnTo>
                      <a:pt x="324" y="563"/>
                    </a:lnTo>
                    <a:lnTo>
                      <a:pt x="324" y="563"/>
                    </a:lnTo>
                    <a:lnTo>
                      <a:pt x="324" y="561"/>
                    </a:lnTo>
                    <a:lnTo>
                      <a:pt x="322" y="561"/>
                    </a:lnTo>
                    <a:lnTo>
                      <a:pt x="322" y="561"/>
                    </a:lnTo>
                    <a:lnTo>
                      <a:pt x="321" y="561"/>
                    </a:lnTo>
                    <a:lnTo>
                      <a:pt x="321" y="561"/>
                    </a:lnTo>
                    <a:lnTo>
                      <a:pt x="321" y="561"/>
                    </a:lnTo>
                    <a:lnTo>
                      <a:pt x="321" y="561"/>
                    </a:lnTo>
                    <a:lnTo>
                      <a:pt x="321" y="561"/>
                    </a:lnTo>
                    <a:lnTo>
                      <a:pt x="321" y="559"/>
                    </a:lnTo>
                    <a:lnTo>
                      <a:pt x="321" y="559"/>
                    </a:lnTo>
                    <a:lnTo>
                      <a:pt x="321" y="559"/>
                    </a:lnTo>
                    <a:lnTo>
                      <a:pt x="319" y="557"/>
                    </a:lnTo>
                    <a:lnTo>
                      <a:pt x="319" y="557"/>
                    </a:lnTo>
                    <a:lnTo>
                      <a:pt x="317" y="557"/>
                    </a:lnTo>
                    <a:lnTo>
                      <a:pt x="317" y="557"/>
                    </a:lnTo>
                    <a:lnTo>
                      <a:pt x="315" y="557"/>
                    </a:lnTo>
                    <a:lnTo>
                      <a:pt x="315" y="557"/>
                    </a:lnTo>
                    <a:lnTo>
                      <a:pt x="313" y="557"/>
                    </a:lnTo>
                    <a:lnTo>
                      <a:pt x="310" y="557"/>
                    </a:lnTo>
                    <a:lnTo>
                      <a:pt x="308" y="557"/>
                    </a:lnTo>
                    <a:lnTo>
                      <a:pt x="306" y="557"/>
                    </a:lnTo>
                    <a:lnTo>
                      <a:pt x="306" y="557"/>
                    </a:lnTo>
                    <a:lnTo>
                      <a:pt x="304" y="557"/>
                    </a:lnTo>
                    <a:lnTo>
                      <a:pt x="304" y="557"/>
                    </a:lnTo>
                    <a:lnTo>
                      <a:pt x="304" y="557"/>
                    </a:lnTo>
                    <a:lnTo>
                      <a:pt x="304" y="557"/>
                    </a:lnTo>
                    <a:lnTo>
                      <a:pt x="304" y="557"/>
                    </a:lnTo>
                    <a:lnTo>
                      <a:pt x="304" y="557"/>
                    </a:lnTo>
                    <a:lnTo>
                      <a:pt x="302" y="557"/>
                    </a:lnTo>
                    <a:lnTo>
                      <a:pt x="302" y="557"/>
                    </a:lnTo>
                    <a:lnTo>
                      <a:pt x="302" y="557"/>
                    </a:lnTo>
                    <a:lnTo>
                      <a:pt x="302" y="557"/>
                    </a:lnTo>
                    <a:lnTo>
                      <a:pt x="302" y="556"/>
                    </a:lnTo>
                    <a:lnTo>
                      <a:pt x="302" y="556"/>
                    </a:lnTo>
                    <a:lnTo>
                      <a:pt x="302" y="556"/>
                    </a:lnTo>
                    <a:lnTo>
                      <a:pt x="304" y="556"/>
                    </a:lnTo>
                    <a:lnTo>
                      <a:pt x="304" y="554"/>
                    </a:lnTo>
                    <a:lnTo>
                      <a:pt x="304" y="554"/>
                    </a:lnTo>
                    <a:lnTo>
                      <a:pt x="304" y="554"/>
                    </a:lnTo>
                    <a:lnTo>
                      <a:pt x="304" y="552"/>
                    </a:lnTo>
                    <a:lnTo>
                      <a:pt x="304" y="552"/>
                    </a:lnTo>
                    <a:lnTo>
                      <a:pt x="304" y="552"/>
                    </a:lnTo>
                    <a:lnTo>
                      <a:pt x="304" y="550"/>
                    </a:lnTo>
                    <a:lnTo>
                      <a:pt x="302" y="550"/>
                    </a:lnTo>
                    <a:lnTo>
                      <a:pt x="302" y="550"/>
                    </a:lnTo>
                    <a:lnTo>
                      <a:pt x="302" y="550"/>
                    </a:lnTo>
                    <a:lnTo>
                      <a:pt x="302" y="548"/>
                    </a:lnTo>
                    <a:lnTo>
                      <a:pt x="302" y="548"/>
                    </a:lnTo>
                    <a:lnTo>
                      <a:pt x="302" y="548"/>
                    </a:lnTo>
                    <a:lnTo>
                      <a:pt x="302" y="546"/>
                    </a:lnTo>
                    <a:lnTo>
                      <a:pt x="302" y="546"/>
                    </a:lnTo>
                    <a:lnTo>
                      <a:pt x="302" y="546"/>
                    </a:lnTo>
                    <a:lnTo>
                      <a:pt x="302" y="546"/>
                    </a:lnTo>
                    <a:lnTo>
                      <a:pt x="302" y="546"/>
                    </a:lnTo>
                    <a:lnTo>
                      <a:pt x="301" y="546"/>
                    </a:lnTo>
                    <a:lnTo>
                      <a:pt x="299" y="546"/>
                    </a:lnTo>
                    <a:lnTo>
                      <a:pt x="299" y="545"/>
                    </a:lnTo>
                    <a:lnTo>
                      <a:pt x="299" y="545"/>
                    </a:lnTo>
                    <a:lnTo>
                      <a:pt x="299" y="545"/>
                    </a:lnTo>
                    <a:lnTo>
                      <a:pt x="299" y="545"/>
                    </a:lnTo>
                    <a:lnTo>
                      <a:pt x="299" y="545"/>
                    </a:lnTo>
                    <a:lnTo>
                      <a:pt x="299" y="545"/>
                    </a:lnTo>
                    <a:lnTo>
                      <a:pt x="299" y="545"/>
                    </a:lnTo>
                    <a:lnTo>
                      <a:pt x="299" y="545"/>
                    </a:lnTo>
                    <a:lnTo>
                      <a:pt x="301" y="545"/>
                    </a:lnTo>
                    <a:lnTo>
                      <a:pt x="301" y="543"/>
                    </a:lnTo>
                    <a:lnTo>
                      <a:pt x="301" y="543"/>
                    </a:lnTo>
                    <a:lnTo>
                      <a:pt x="301" y="543"/>
                    </a:lnTo>
                    <a:lnTo>
                      <a:pt x="301" y="543"/>
                    </a:lnTo>
                    <a:lnTo>
                      <a:pt x="301" y="543"/>
                    </a:lnTo>
                    <a:lnTo>
                      <a:pt x="301" y="543"/>
                    </a:lnTo>
                    <a:lnTo>
                      <a:pt x="301" y="543"/>
                    </a:lnTo>
                    <a:lnTo>
                      <a:pt x="301" y="543"/>
                    </a:lnTo>
                    <a:lnTo>
                      <a:pt x="299" y="543"/>
                    </a:lnTo>
                    <a:lnTo>
                      <a:pt x="299" y="543"/>
                    </a:lnTo>
                    <a:lnTo>
                      <a:pt x="299" y="543"/>
                    </a:lnTo>
                    <a:lnTo>
                      <a:pt x="299" y="543"/>
                    </a:lnTo>
                    <a:lnTo>
                      <a:pt x="297" y="543"/>
                    </a:lnTo>
                    <a:lnTo>
                      <a:pt x="297" y="543"/>
                    </a:lnTo>
                    <a:lnTo>
                      <a:pt x="297" y="541"/>
                    </a:lnTo>
                    <a:lnTo>
                      <a:pt x="297" y="541"/>
                    </a:lnTo>
                    <a:lnTo>
                      <a:pt x="297" y="541"/>
                    </a:lnTo>
                    <a:lnTo>
                      <a:pt x="297" y="541"/>
                    </a:lnTo>
                    <a:lnTo>
                      <a:pt x="297" y="539"/>
                    </a:lnTo>
                    <a:lnTo>
                      <a:pt x="299" y="539"/>
                    </a:lnTo>
                    <a:lnTo>
                      <a:pt x="299" y="539"/>
                    </a:lnTo>
                    <a:lnTo>
                      <a:pt x="299" y="539"/>
                    </a:lnTo>
                    <a:lnTo>
                      <a:pt x="299" y="539"/>
                    </a:lnTo>
                    <a:lnTo>
                      <a:pt x="301" y="539"/>
                    </a:lnTo>
                    <a:lnTo>
                      <a:pt x="301" y="539"/>
                    </a:lnTo>
                    <a:lnTo>
                      <a:pt x="301" y="539"/>
                    </a:lnTo>
                    <a:lnTo>
                      <a:pt x="301" y="537"/>
                    </a:lnTo>
                    <a:lnTo>
                      <a:pt x="301" y="537"/>
                    </a:lnTo>
                    <a:lnTo>
                      <a:pt x="302" y="537"/>
                    </a:lnTo>
                    <a:lnTo>
                      <a:pt x="301" y="537"/>
                    </a:lnTo>
                    <a:lnTo>
                      <a:pt x="301" y="537"/>
                    </a:lnTo>
                    <a:lnTo>
                      <a:pt x="301" y="537"/>
                    </a:lnTo>
                    <a:lnTo>
                      <a:pt x="299" y="537"/>
                    </a:lnTo>
                    <a:lnTo>
                      <a:pt x="299" y="537"/>
                    </a:lnTo>
                    <a:lnTo>
                      <a:pt x="297" y="537"/>
                    </a:lnTo>
                    <a:lnTo>
                      <a:pt x="297" y="537"/>
                    </a:lnTo>
                    <a:lnTo>
                      <a:pt x="295" y="537"/>
                    </a:lnTo>
                    <a:lnTo>
                      <a:pt x="295" y="537"/>
                    </a:lnTo>
                    <a:lnTo>
                      <a:pt x="295" y="537"/>
                    </a:lnTo>
                    <a:lnTo>
                      <a:pt x="295" y="536"/>
                    </a:lnTo>
                    <a:lnTo>
                      <a:pt x="295" y="536"/>
                    </a:lnTo>
                    <a:lnTo>
                      <a:pt x="297" y="536"/>
                    </a:lnTo>
                    <a:lnTo>
                      <a:pt x="297" y="536"/>
                    </a:lnTo>
                    <a:lnTo>
                      <a:pt x="297" y="536"/>
                    </a:lnTo>
                    <a:lnTo>
                      <a:pt x="297" y="536"/>
                    </a:lnTo>
                    <a:lnTo>
                      <a:pt x="297" y="536"/>
                    </a:lnTo>
                    <a:lnTo>
                      <a:pt x="297" y="536"/>
                    </a:lnTo>
                    <a:lnTo>
                      <a:pt x="299" y="536"/>
                    </a:lnTo>
                    <a:lnTo>
                      <a:pt x="299" y="534"/>
                    </a:lnTo>
                    <a:lnTo>
                      <a:pt x="299" y="534"/>
                    </a:lnTo>
                    <a:lnTo>
                      <a:pt x="299" y="534"/>
                    </a:lnTo>
                    <a:lnTo>
                      <a:pt x="297" y="534"/>
                    </a:lnTo>
                    <a:lnTo>
                      <a:pt x="297" y="534"/>
                    </a:lnTo>
                    <a:lnTo>
                      <a:pt x="297" y="534"/>
                    </a:lnTo>
                    <a:lnTo>
                      <a:pt x="297" y="532"/>
                    </a:lnTo>
                    <a:lnTo>
                      <a:pt x="295" y="532"/>
                    </a:lnTo>
                    <a:lnTo>
                      <a:pt x="293" y="532"/>
                    </a:lnTo>
                    <a:lnTo>
                      <a:pt x="293" y="530"/>
                    </a:lnTo>
                    <a:lnTo>
                      <a:pt x="292" y="530"/>
                    </a:lnTo>
                    <a:lnTo>
                      <a:pt x="290" y="530"/>
                    </a:lnTo>
                    <a:lnTo>
                      <a:pt x="290" y="530"/>
                    </a:lnTo>
                    <a:lnTo>
                      <a:pt x="288" y="528"/>
                    </a:lnTo>
                    <a:lnTo>
                      <a:pt x="288" y="528"/>
                    </a:lnTo>
                    <a:lnTo>
                      <a:pt x="288" y="528"/>
                    </a:lnTo>
                    <a:lnTo>
                      <a:pt x="286" y="528"/>
                    </a:lnTo>
                    <a:lnTo>
                      <a:pt x="286" y="528"/>
                    </a:lnTo>
                    <a:lnTo>
                      <a:pt x="286" y="528"/>
                    </a:lnTo>
                    <a:lnTo>
                      <a:pt x="286" y="528"/>
                    </a:lnTo>
                    <a:lnTo>
                      <a:pt x="284" y="528"/>
                    </a:lnTo>
                    <a:lnTo>
                      <a:pt x="284" y="528"/>
                    </a:lnTo>
                    <a:lnTo>
                      <a:pt x="284" y="528"/>
                    </a:lnTo>
                    <a:lnTo>
                      <a:pt x="283" y="530"/>
                    </a:lnTo>
                    <a:lnTo>
                      <a:pt x="283" y="530"/>
                    </a:lnTo>
                    <a:lnTo>
                      <a:pt x="281" y="532"/>
                    </a:lnTo>
                    <a:lnTo>
                      <a:pt x="281" y="532"/>
                    </a:lnTo>
                    <a:lnTo>
                      <a:pt x="281" y="532"/>
                    </a:lnTo>
                    <a:lnTo>
                      <a:pt x="281" y="532"/>
                    </a:lnTo>
                    <a:lnTo>
                      <a:pt x="281" y="532"/>
                    </a:lnTo>
                    <a:lnTo>
                      <a:pt x="281" y="532"/>
                    </a:lnTo>
                    <a:lnTo>
                      <a:pt x="281" y="532"/>
                    </a:lnTo>
                    <a:lnTo>
                      <a:pt x="281" y="532"/>
                    </a:lnTo>
                    <a:lnTo>
                      <a:pt x="279" y="532"/>
                    </a:lnTo>
                    <a:lnTo>
                      <a:pt x="279" y="532"/>
                    </a:lnTo>
                    <a:lnTo>
                      <a:pt x="279" y="532"/>
                    </a:lnTo>
                    <a:lnTo>
                      <a:pt x="279" y="532"/>
                    </a:lnTo>
                    <a:lnTo>
                      <a:pt x="277" y="532"/>
                    </a:lnTo>
                    <a:lnTo>
                      <a:pt x="277" y="532"/>
                    </a:lnTo>
                    <a:lnTo>
                      <a:pt x="274" y="534"/>
                    </a:lnTo>
                    <a:lnTo>
                      <a:pt x="274" y="534"/>
                    </a:lnTo>
                    <a:lnTo>
                      <a:pt x="274" y="534"/>
                    </a:lnTo>
                    <a:lnTo>
                      <a:pt x="272" y="534"/>
                    </a:lnTo>
                    <a:lnTo>
                      <a:pt x="272" y="534"/>
                    </a:lnTo>
                    <a:lnTo>
                      <a:pt x="272" y="534"/>
                    </a:lnTo>
                    <a:lnTo>
                      <a:pt x="272" y="534"/>
                    </a:lnTo>
                    <a:lnTo>
                      <a:pt x="272" y="534"/>
                    </a:lnTo>
                    <a:lnTo>
                      <a:pt x="272" y="532"/>
                    </a:lnTo>
                    <a:lnTo>
                      <a:pt x="272" y="532"/>
                    </a:lnTo>
                    <a:lnTo>
                      <a:pt x="272" y="530"/>
                    </a:lnTo>
                    <a:lnTo>
                      <a:pt x="270" y="530"/>
                    </a:lnTo>
                    <a:lnTo>
                      <a:pt x="270" y="530"/>
                    </a:lnTo>
                    <a:lnTo>
                      <a:pt x="270" y="530"/>
                    </a:lnTo>
                    <a:lnTo>
                      <a:pt x="270" y="530"/>
                    </a:lnTo>
                    <a:lnTo>
                      <a:pt x="270" y="532"/>
                    </a:lnTo>
                    <a:lnTo>
                      <a:pt x="270" y="532"/>
                    </a:lnTo>
                    <a:lnTo>
                      <a:pt x="270" y="532"/>
                    </a:lnTo>
                    <a:lnTo>
                      <a:pt x="270" y="532"/>
                    </a:lnTo>
                    <a:lnTo>
                      <a:pt x="270" y="534"/>
                    </a:lnTo>
                    <a:lnTo>
                      <a:pt x="270" y="534"/>
                    </a:lnTo>
                    <a:lnTo>
                      <a:pt x="270" y="534"/>
                    </a:lnTo>
                    <a:lnTo>
                      <a:pt x="270" y="534"/>
                    </a:lnTo>
                    <a:lnTo>
                      <a:pt x="270" y="534"/>
                    </a:lnTo>
                    <a:lnTo>
                      <a:pt x="270" y="534"/>
                    </a:lnTo>
                    <a:lnTo>
                      <a:pt x="270" y="534"/>
                    </a:lnTo>
                    <a:lnTo>
                      <a:pt x="270" y="536"/>
                    </a:lnTo>
                    <a:lnTo>
                      <a:pt x="270" y="536"/>
                    </a:lnTo>
                    <a:lnTo>
                      <a:pt x="268" y="536"/>
                    </a:lnTo>
                    <a:lnTo>
                      <a:pt x="268" y="536"/>
                    </a:lnTo>
                    <a:lnTo>
                      <a:pt x="268" y="536"/>
                    </a:lnTo>
                    <a:lnTo>
                      <a:pt x="268" y="536"/>
                    </a:lnTo>
                    <a:lnTo>
                      <a:pt x="268" y="536"/>
                    </a:lnTo>
                    <a:lnTo>
                      <a:pt x="268" y="536"/>
                    </a:lnTo>
                    <a:lnTo>
                      <a:pt x="268" y="536"/>
                    </a:lnTo>
                    <a:lnTo>
                      <a:pt x="268" y="536"/>
                    </a:lnTo>
                    <a:lnTo>
                      <a:pt x="266" y="536"/>
                    </a:lnTo>
                    <a:lnTo>
                      <a:pt x="266" y="536"/>
                    </a:lnTo>
                    <a:lnTo>
                      <a:pt x="266" y="536"/>
                    </a:lnTo>
                    <a:lnTo>
                      <a:pt x="266" y="537"/>
                    </a:lnTo>
                    <a:lnTo>
                      <a:pt x="266" y="537"/>
                    </a:lnTo>
                    <a:lnTo>
                      <a:pt x="268" y="537"/>
                    </a:lnTo>
                    <a:lnTo>
                      <a:pt x="268" y="539"/>
                    </a:lnTo>
                    <a:lnTo>
                      <a:pt x="268" y="539"/>
                    </a:lnTo>
                    <a:lnTo>
                      <a:pt x="268" y="539"/>
                    </a:lnTo>
                    <a:lnTo>
                      <a:pt x="268" y="539"/>
                    </a:lnTo>
                    <a:lnTo>
                      <a:pt x="268" y="539"/>
                    </a:lnTo>
                    <a:lnTo>
                      <a:pt x="266" y="539"/>
                    </a:lnTo>
                    <a:lnTo>
                      <a:pt x="266" y="539"/>
                    </a:lnTo>
                    <a:lnTo>
                      <a:pt x="266" y="539"/>
                    </a:lnTo>
                    <a:lnTo>
                      <a:pt x="266" y="539"/>
                    </a:lnTo>
                    <a:lnTo>
                      <a:pt x="266" y="539"/>
                    </a:lnTo>
                    <a:lnTo>
                      <a:pt x="266" y="539"/>
                    </a:lnTo>
                    <a:lnTo>
                      <a:pt x="266" y="539"/>
                    </a:lnTo>
                    <a:lnTo>
                      <a:pt x="264" y="537"/>
                    </a:lnTo>
                    <a:lnTo>
                      <a:pt x="264" y="537"/>
                    </a:lnTo>
                    <a:lnTo>
                      <a:pt x="264" y="537"/>
                    </a:lnTo>
                    <a:lnTo>
                      <a:pt x="264" y="537"/>
                    </a:lnTo>
                    <a:lnTo>
                      <a:pt x="264" y="537"/>
                    </a:lnTo>
                    <a:lnTo>
                      <a:pt x="264" y="536"/>
                    </a:lnTo>
                    <a:lnTo>
                      <a:pt x="264" y="536"/>
                    </a:lnTo>
                    <a:lnTo>
                      <a:pt x="263" y="536"/>
                    </a:lnTo>
                    <a:lnTo>
                      <a:pt x="263" y="536"/>
                    </a:lnTo>
                    <a:lnTo>
                      <a:pt x="263" y="536"/>
                    </a:lnTo>
                    <a:lnTo>
                      <a:pt x="263" y="536"/>
                    </a:lnTo>
                    <a:lnTo>
                      <a:pt x="263" y="534"/>
                    </a:lnTo>
                    <a:lnTo>
                      <a:pt x="263" y="534"/>
                    </a:lnTo>
                    <a:lnTo>
                      <a:pt x="263" y="534"/>
                    </a:lnTo>
                    <a:lnTo>
                      <a:pt x="261" y="532"/>
                    </a:lnTo>
                    <a:lnTo>
                      <a:pt x="261" y="532"/>
                    </a:lnTo>
                    <a:lnTo>
                      <a:pt x="261" y="532"/>
                    </a:lnTo>
                    <a:lnTo>
                      <a:pt x="261" y="532"/>
                    </a:lnTo>
                    <a:lnTo>
                      <a:pt x="261" y="532"/>
                    </a:lnTo>
                    <a:lnTo>
                      <a:pt x="261" y="532"/>
                    </a:lnTo>
                    <a:lnTo>
                      <a:pt x="261" y="532"/>
                    </a:lnTo>
                    <a:lnTo>
                      <a:pt x="261" y="532"/>
                    </a:lnTo>
                    <a:lnTo>
                      <a:pt x="261" y="532"/>
                    </a:lnTo>
                    <a:lnTo>
                      <a:pt x="259" y="532"/>
                    </a:lnTo>
                    <a:lnTo>
                      <a:pt x="259" y="532"/>
                    </a:lnTo>
                    <a:lnTo>
                      <a:pt x="259" y="532"/>
                    </a:lnTo>
                    <a:lnTo>
                      <a:pt x="259" y="532"/>
                    </a:lnTo>
                    <a:lnTo>
                      <a:pt x="259" y="532"/>
                    </a:lnTo>
                    <a:lnTo>
                      <a:pt x="259" y="532"/>
                    </a:lnTo>
                    <a:lnTo>
                      <a:pt x="259" y="534"/>
                    </a:lnTo>
                    <a:lnTo>
                      <a:pt x="259" y="534"/>
                    </a:lnTo>
                    <a:lnTo>
                      <a:pt x="259" y="534"/>
                    </a:lnTo>
                    <a:lnTo>
                      <a:pt x="259" y="534"/>
                    </a:lnTo>
                    <a:lnTo>
                      <a:pt x="259" y="536"/>
                    </a:lnTo>
                    <a:lnTo>
                      <a:pt x="259" y="536"/>
                    </a:lnTo>
                    <a:lnTo>
                      <a:pt x="259" y="536"/>
                    </a:lnTo>
                    <a:lnTo>
                      <a:pt x="259" y="536"/>
                    </a:lnTo>
                    <a:lnTo>
                      <a:pt x="259" y="536"/>
                    </a:lnTo>
                    <a:lnTo>
                      <a:pt x="259" y="537"/>
                    </a:lnTo>
                    <a:lnTo>
                      <a:pt x="259" y="537"/>
                    </a:lnTo>
                    <a:lnTo>
                      <a:pt x="259" y="537"/>
                    </a:lnTo>
                    <a:lnTo>
                      <a:pt x="259" y="537"/>
                    </a:lnTo>
                    <a:lnTo>
                      <a:pt x="259" y="537"/>
                    </a:lnTo>
                    <a:lnTo>
                      <a:pt x="261" y="539"/>
                    </a:lnTo>
                    <a:lnTo>
                      <a:pt x="261" y="539"/>
                    </a:lnTo>
                    <a:lnTo>
                      <a:pt x="261" y="539"/>
                    </a:lnTo>
                    <a:lnTo>
                      <a:pt x="261" y="539"/>
                    </a:lnTo>
                    <a:lnTo>
                      <a:pt x="261" y="539"/>
                    </a:lnTo>
                    <a:lnTo>
                      <a:pt x="261" y="539"/>
                    </a:lnTo>
                    <a:lnTo>
                      <a:pt x="259" y="539"/>
                    </a:lnTo>
                    <a:lnTo>
                      <a:pt x="259" y="541"/>
                    </a:lnTo>
                    <a:lnTo>
                      <a:pt x="259" y="541"/>
                    </a:lnTo>
                    <a:lnTo>
                      <a:pt x="259" y="541"/>
                    </a:lnTo>
                    <a:lnTo>
                      <a:pt x="259" y="541"/>
                    </a:lnTo>
                    <a:lnTo>
                      <a:pt x="259" y="541"/>
                    </a:lnTo>
                    <a:lnTo>
                      <a:pt x="259" y="541"/>
                    </a:lnTo>
                    <a:lnTo>
                      <a:pt x="259" y="543"/>
                    </a:lnTo>
                    <a:lnTo>
                      <a:pt x="259" y="543"/>
                    </a:lnTo>
                    <a:lnTo>
                      <a:pt x="259" y="543"/>
                    </a:lnTo>
                    <a:lnTo>
                      <a:pt x="259" y="543"/>
                    </a:lnTo>
                    <a:lnTo>
                      <a:pt x="259" y="545"/>
                    </a:lnTo>
                    <a:lnTo>
                      <a:pt x="261" y="545"/>
                    </a:lnTo>
                    <a:lnTo>
                      <a:pt x="261" y="545"/>
                    </a:lnTo>
                    <a:lnTo>
                      <a:pt x="261" y="545"/>
                    </a:lnTo>
                    <a:lnTo>
                      <a:pt x="261" y="545"/>
                    </a:lnTo>
                    <a:lnTo>
                      <a:pt x="261" y="546"/>
                    </a:lnTo>
                    <a:lnTo>
                      <a:pt x="261" y="546"/>
                    </a:lnTo>
                    <a:lnTo>
                      <a:pt x="261" y="546"/>
                    </a:lnTo>
                    <a:lnTo>
                      <a:pt x="261" y="546"/>
                    </a:lnTo>
                    <a:lnTo>
                      <a:pt x="261" y="546"/>
                    </a:lnTo>
                    <a:lnTo>
                      <a:pt x="261" y="546"/>
                    </a:lnTo>
                    <a:lnTo>
                      <a:pt x="261" y="546"/>
                    </a:lnTo>
                    <a:lnTo>
                      <a:pt x="261" y="546"/>
                    </a:lnTo>
                    <a:lnTo>
                      <a:pt x="261" y="546"/>
                    </a:lnTo>
                    <a:lnTo>
                      <a:pt x="261" y="548"/>
                    </a:lnTo>
                    <a:lnTo>
                      <a:pt x="261" y="548"/>
                    </a:lnTo>
                    <a:lnTo>
                      <a:pt x="261" y="548"/>
                    </a:lnTo>
                    <a:lnTo>
                      <a:pt x="259" y="548"/>
                    </a:lnTo>
                    <a:lnTo>
                      <a:pt x="259" y="548"/>
                    </a:lnTo>
                    <a:lnTo>
                      <a:pt x="259" y="548"/>
                    </a:lnTo>
                    <a:lnTo>
                      <a:pt x="259" y="548"/>
                    </a:lnTo>
                    <a:lnTo>
                      <a:pt x="257" y="546"/>
                    </a:lnTo>
                    <a:lnTo>
                      <a:pt x="257" y="546"/>
                    </a:lnTo>
                    <a:lnTo>
                      <a:pt x="257" y="546"/>
                    </a:lnTo>
                    <a:lnTo>
                      <a:pt x="257" y="546"/>
                    </a:lnTo>
                    <a:lnTo>
                      <a:pt x="255" y="546"/>
                    </a:lnTo>
                    <a:lnTo>
                      <a:pt x="255" y="546"/>
                    </a:lnTo>
                    <a:lnTo>
                      <a:pt x="255" y="546"/>
                    </a:lnTo>
                    <a:lnTo>
                      <a:pt x="255" y="546"/>
                    </a:lnTo>
                    <a:lnTo>
                      <a:pt x="255" y="546"/>
                    </a:lnTo>
                    <a:lnTo>
                      <a:pt x="255" y="546"/>
                    </a:lnTo>
                    <a:lnTo>
                      <a:pt x="255" y="546"/>
                    </a:lnTo>
                    <a:lnTo>
                      <a:pt x="255" y="548"/>
                    </a:lnTo>
                    <a:lnTo>
                      <a:pt x="254" y="548"/>
                    </a:lnTo>
                    <a:lnTo>
                      <a:pt x="254" y="548"/>
                    </a:lnTo>
                    <a:lnTo>
                      <a:pt x="254" y="548"/>
                    </a:lnTo>
                    <a:lnTo>
                      <a:pt x="254" y="548"/>
                    </a:lnTo>
                    <a:lnTo>
                      <a:pt x="254" y="548"/>
                    </a:lnTo>
                    <a:lnTo>
                      <a:pt x="254" y="550"/>
                    </a:lnTo>
                    <a:lnTo>
                      <a:pt x="254" y="550"/>
                    </a:lnTo>
                    <a:lnTo>
                      <a:pt x="254" y="550"/>
                    </a:lnTo>
                    <a:lnTo>
                      <a:pt x="254" y="550"/>
                    </a:lnTo>
                    <a:lnTo>
                      <a:pt x="254" y="550"/>
                    </a:lnTo>
                    <a:lnTo>
                      <a:pt x="254" y="552"/>
                    </a:lnTo>
                    <a:lnTo>
                      <a:pt x="254" y="552"/>
                    </a:lnTo>
                    <a:lnTo>
                      <a:pt x="254" y="552"/>
                    </a:lnTo>
                    <a:lnTo>
                      <a:pt x="254" y="552"/>
                    </a:lnTo>
                    <a:lnTo>
                      <a:pt x="254" y="552"/>
                    </a:lnTo>
                    <a:lnTo>
                      <a:pt x="254" y="552"/>
                    </a:lnTo>
                    <a:lnTo>
                      <a:pt x="254" y="552"/>
                    </a:lnTo>
                    <a:lnTo>
                      <a:pt x="252" y="552"/>
                    </a:lnTo>
                    <a:lnTo>
                      <a:pt x="252" y="550"/>
                    </a:lnTo>
                    <a:lnTo>
                      <a:pt x="252" y="550"/>
                    </a:lnTo>
                    <a:lnTo>
                      <a:pt x="252" y="550"/>
                    </a:lnTo>
                    <a:lnTo>
                      <a:pt x="252" y="548"/>
                    </a:lnTo>
                    <a:lnTo>
                      <a:pt x="252" y="548"/>
                    </a:lnTo>
                    <a:lnTo>
                      <a:pt x="252" y="548"/>
                    </a:lnTo>
                    <a:lnTo>
                      <a:pt x="252" y="548"/>
                    </a:lnTo>
                    <a:lnTo>
                      <a:pt x="250" y="548"/>
                    </a:lnTo>
                    <a:lnTo>
                      <a:pt x="250" y="548"/>
                    </a:lnTo>
                    <a:lnTo>
                      <a:pt x="250" y="548"/>
                    </a:lnTo>
                    <a:lnTo>
                      <a:pt x="250" y="548"/>
                    </a:lnTo>
                    <a:lnTo>
                      <a:pt x="250" y="548"/>
                    </a:lnTo>
                    <a:lnTo>
                      <a:pt x="250" y="548"/>
                    </a:lnTo>
                    <a:lnTo>
                      <a:pt x="250" y="548"/>
                    </a:lnTo>
                    <a:lnTo>
                      <a:pt x="250" y="548"/>
                    </a:lnTo>
                    <a:lnTo>
                      <a:pt x="248" y="548"/>
                    </a:lnTo>
                    <a:lnTo>
                      <a:pt x="248" y="548"/>
                    </a:lnTo>
                    <a:lnTo>
                      <a:pt x="248" y="548"/>
                    </a:lnTo>
                    <a:lnTo>
                      <a:pt x="248" y="548"/>
                    </a:lnTo>
                    <a:lnTo>
                      <a:pt x="248" y="548"/>
                    </a:lnTo>
                    <a:lnTo>
                      <a:pt x="248" y="550"/>
                    </a:lnTo>
                    <a:lnTo>
                      <a:pt x="248" y="550"/>
                    </a:lnTo>
                    <a:lnTo>
                      <a:pt x="248" y="550"/>
                    </a:lnTo>
                    <a:lnTo>
                      <a:pt x="248" y="550"/>
                    </a:lnTo>
                    <a:lnTo>
                      <a:pt x="248" y="550"/>
                    </a:lnTo>
                    <a:lnTo>
                      <a:pt x="248" y="552"/>
                    </a:lnTo>
                    <a:lnTo>
                      <a:pt x="248" y="552"/>
                    </a:lnTo>
                    <a:lnTo>
                      <a:pt x="248" y="552"/>
                    </a:lnTo>
                    <a:lnTo>
                      <a:pt x="248" y="552"/>
                    </a:lnTo>
                    <a:lnTo>
                      <a:pt x="248" y="552"/>
                    </a:lnTo>
                    <a:lnTo>
                      <a:pt x="248" y="552"/>
                    </a:lnTo>
                    <a:lnTo>
                      <a:pt x="248" y="552"/>
                    </a:lnTo>
                    <a:lnTo>
                      <a:pt x="248" y="552"/>
                    </a:lnTo>
                    <a:lnTo>
                      <a:pt x="250" y="552"/>
                    </a:lnTo>
                    <a:lnTo>
                      <a:pt x="250" y="552"/>
                    </a:lnTo>
                    <a:lnTo>
                      <a:pt x="250" y="552"/>
                    </a:lnTo>
                    <a:lnTo>
                      <a:pt x="250" y="552"/>
                    </a:lnTo>
                    <a:lnTo>
                      <a:pt x="250" y="554"/>
                    </a:lnTo>
                    <a:lnTo>
                      <a:pt x="250" y="554"/>
                    </a:lnTo>
                    <a:lnTo>
                      <a:pt x="250" y="554"/>
                    </a:lnTo>
                    <a:lnTo>
                      <a:pt x="250" y="554"/>
                    </a:lnTo>
                    <a:lnTo>
                      <a:pt x="250" y="554"/>
                    </a:lnTo>
                    <a:lnTo>
                      <a:pt x="250" y="554"/>
                    </a:lnTo>
                    <a:lnTo>
                      <a:pt x="250" y="554"/>
                    </a:lnTo>
                    <a:lnTo>
                      <a:pt x="250" y="556"/>
                    </a:lnTo>
                    <a:lnTo>
                      <a:pt x="250" y="556"/>
                    </a:lnTo>
                    <a:lnTo>
                      <a:pt x="250" y="556"/>
                    </a:lnTo>
                    <a:lnTo>
                      <a:pt x="250" y="556"/>
                    </a:lnTo>
                    <a:lnTo>
                      <a:pt x="248" y="557"/>
                    </a:lnTo>
                    <a:lnTo>
                      <a:pt x="248" y="557"/>
                    </a:lnTo>
                    <a:lnTo>
                      <a:pt x="248" y="557"/>
                    </a:lnTo>
                    <a:lnTo>
                      <a:pt x="248" y="557"/>
                    </a:lnTo>
                    <a:lnTo>
                      <a:pt x="248" y="557"/>
                    </a:lnTo>
                    <a:lnTo>
                      <a:pt x="248" y="557"/>
                    </a:lnTo>
                    <a:lnTo>
                      <a:pt x="246" y="557"/>
                    </a:lnTo>
                    <a:lnTo>
                      <a:pt x="246" y="559"/>
                    </a:lnTo>
                    <a:lnTo>
                      <a:pt x="246" y="559"/>
                    </a:lnTo>
                    <a:lnTo>
                      <a:pt x="246" y="559"/>
                    </a:lnTo>
                    <a:lnTo>
                      <a:pt x="248" y="559"/>
                    </a:lnTo>
                    <a:lnTo>
                      <a:pt x="248" y="559"/>
                    </a:lnTo>
                    <a:lnTo>
                      <a:pt x="248" y="559"/>
                    </a:lnTo>
                    <a:lnTo>
                      <a:pt x="248" y="559"/>
                    </a:lnTo>
                    <a:lnTo>
                      <a:pt x="248" y="559"/>
                    </a:lnTo>
                    <a:lnTo>
                      <a:pt x="248" y="559"/>
                    </a:lnTo>
                    <a:lnTo>
                      <a:pt x="248" y="561"/>
                    </a:lnTo>
                    <a:lnTo>
                      <a:pt x="248" y="561"/>
                    </a:lnTo>
                    <a:lnTo>
                      <a:pt x="248" y="561"/>
                    </a:lnTo>
                    <a:lnTo>
                      <a:pt x="248" y="561"/>
                    </a:lnTo>
                    <a:lnTo>
                      <a:pt x="246" y="563"/>
                    </a:lnTo>
                    <a:lnTo>
                      <a:pt x="246" y="563"/>
                    </a:lnTo>
                    <a:lnTo>
                      <a:pt x="246" y="563"/>
                    </a:lnTo>
                    <a:lnTo>
                      <a:pt x="246" y="563"/>
                    </a:lnTo>
                    <a:lnTo>
                      <a:pt x="246" y="563"/>
                    </a:lnTo>
                    <a:lnTo>
                      <a:pt x="246" y="563"/>
                    </a:lnTo>
                    <a:lnTo>
                      <a:pt x="246" y="565"/>
                    </a:lnTo>
                    <a:lnTo>
                      <a:pt x="246" y="565"/>
                    </a:lnTo>
                    <a:lnTo>
                      <a:pt x="245" y="565"/>
                    </a:lnTo>
                    <a:lnTo>
                      <a:pt x="245" y="565"/>
                    </a:lnTo>
                    <a:lnTo>
                      <a:pt x="245" y="565"/>
                    </a:lnTo>
                    <a:lnTo>
                      <a:pt x="243" y="565"/>
                    </a:lnTo>
                    <a:lnTo>
                      <a:pt x="243" y="565"/>
                    </a:lnTo>
                    <a:lnTo>
                      <a:pt x="243" y="563"/>
                    </a:lnTo>
                    <a:lnTo>
                      <a:pt x="243" y="563"/>
                    </a:lnTo>
                    <a:lnTo>
                      <a:pt x="243" y="563"/>
                    </a:lnTo>
                    <a:lnTo>
                      <a:pt x="243" y="561"/>
                    </a:lnTo>
                    <a:lnTo>
                      <a:pt x="243" y="561"/>
                    </a:lnTo>
                    <a:lnTo>
                      <a:pt x="243" y="561"/>
                    </a:lnTo>
                    <a:lnTo>
                      <a:pt x="243" y="561"/>
                    </a:lnTo>
                    <a:lnTo>
                      <a:pt x="243" y="561"/>
                    </a:lnTo>
                    <a:lnTo>
                      <a:pt x="243" y="561"/>
                    </a:lnTo>
                    <a:lnTo>
                      <a:pt x="243" y="561"/>
                    </a:lnTo>
                    <a:lnTo>
                      <a:pt x="241" y="563"/>
                    </a:lnTo>
                    <a:lnTo>
                      <a:pt x="241" y="563"/>
                    </a:lnTo>
                    <a:lnTo>
                      <a:pt x="241" y="563"/>
                    </a:lnTo>
                    <a:lnTo>
                      <a:pt x="241" y="563"/>
                    </a:lnTo>
                    <a:lnTo>
                      <a:pt x="239" y="563"/>
                    </a:lnTo>
                    <a:lnTo>
                      <a:pt x="239" y="563"/>
                    </a:lnTo>
                    <a:lnTo>
                      <a:pt x="237" y="563"/>
                    </a:lnTo>
                    <a:lnTo>
                      <a:pt x="237" y="563"/>
                    </a:lnTo>
                    <a:lnTo>
                      <a:pt x="237" y="563"/>
                    </a:lnTo>
                    <a:lnTo>
                      <a:pt x="236" y="565"/>
                    </a:lnTo>
                    <a:lnTo>
                      <a:pt x="236" y="565"/>
                    </a:lnTo>
                    <a:lnTo>
                      <a:pt x="234" y="565"/>
                    </a:lnTo>
                    <a:lnTo>
                      <a:pt x="234" y="566"/>
                    </a:lnTo>
                    <a:lnTo>
                      <a:pt x="234" y="566"/>
                    </a:lnTo>
                    <a:lnTo>
                      <a:pt x="234" y="566"/>
                    </a:lnTo>
                    <a:lnTo>
                      <a:pt x="232" y="566"/>
                    </a:lnTo>
                    <a:lnTo>
                      <a:pt x="232" y="566"/>
                    </a:lnTo>
                    <a:lnTo>
                      <a:pt x="232" y="566"/>
                    </a:lnTo>
                    <a:lnTo>
                      <a:pt x="232" y="566"/>
                    </a:lnTo>
                    <a:lnTo>
                      <a:pt x="232" y="566"/>
                    </a:lnTo>
                    <a:lnTo>
                      <a:pt x="232" y="566"/>
                    </a:lnTo>
                    <a:lnTo>
                      <a:pt x="230" y="566"/>
                    </a:lnTo>
                    <a:lnTo>
                      <a:pt x="230" y="565"/>
                    </a:lnTo>
                    <a:lnTo>
                      <a:pt x="230" y="565"/>
                    </a:lnTo>
                    <a:lnTo>
                      <a:pt x="230" y="565"/>
                    </a:lnTo>
                    <a:lnTo>
                      <a:pt x="230" y="565"/>
                    </a:lnTo>
                    <a:lnTo>
                      <a:pt x="230" y="565"/>
                    </a:lnTo>
                    <a:lnTo>
                      <a:pt x="230" y="565"/>
                    </a:lnTo>
                    <a:lnTo>
                      <a:pt x="230" y="563"/>
                    </a:lnTo>
                    <a:lnTo>
                      <a:pt x="230" y="563"/>
                    </a:lnTo>
                    <a:lnTo>
                      <a:pt x="230" y="563"/>
                    </a:lnTo>
                    <a:lnTo>
                      <a:pt x="232" y="563"/>
                    </a:lnTo>
                    <a:lnTo>
                      <a:pt x="232" y="563"/>
                    </a:lnTo>
                    <a:lnTo>
                      <a:pt x="230" y="561"/>
                    </a:lnTo>
                    <a:lnTo>
                      <a:pt x="230" y="561"/>
                    </a:lnTo>
                    <a:lnTo>
                      <a:pt x="230" y="561"/>
                    </a:lnTo>
                    <a:lnTo>
                      <a:pt x="230" y="561"/>
                    </a:lnTo>
                    <a:lnTo>
                      <a:pt x="230" y="561"/>
                    </a:lnTo>
                    <a:lnTo>
                      <a:pt x="228" y="559"/>
                    </a:lnTo>
                    <a:lnTo>
                      <a:pt x="228" y="559"/>
                    </a:lnTo>
                    <a:lnTo>
                      <a:pt x="228" y="559"/>
                    </a:lnTo>
                    <a:lnTo>
                      <a:pt x="228" y="559"/>
                    </a:lnTo>
                    <a:lnTo>
                      <a:pt x="228" y="559"/>
                    </a:lnTo>
                    <a:lnTo>
                      <a:pt x="228" y="559"/>
                    </a:lnTo>
                    <a:lnTo>
                      <a:pt x="228" y="559"/>
                    </a:lnTo>
                    <a:lnTo>
                      <a:pt x="228" y="559"/>
                    </a:lnTo>
                    <a:lnTo>
                      <a:pt x="228" y="557"/>
                    </a:lnTo>
                    <a:lnTo>
                      <a:pt x="228" y="557"/>
                    </a:lnTo>
                    <a:lnTo>
                      <a:pt x="228" y="557"/>
                    </a:lnTo>
                    <a:lnTo>
                      <a:pt x="228" y="557"/>
                    </a:lnTo>
                    <a:lnTo>
                      <a:pt x="228" y="557"/>
                    </a:lnTo>
                    <a:lnTo>
                      <a:pt x="228" y="557"/>
                    </a:lnTo>
                    <a:lnTo>
                      <a:pt x="226" y="556"/>
                    </a:lnTo>
                    <a:lnTo>
                      <a:pt x="226" y="556"/>
                    </a:lnTo>
                    <a:lnTo>
                      <a:pt x="226" y="556"/>
                    </a:lnTo>
                    <a:lnTo>
                      <a:pt x="226" y="556"/>
                    </a:lnTo>
                    <a:lnTo>
                      <a:pt x="225" y="556"/>
                    </a:lnTo>
                    <a:lnTo>
                      <a:pt x="225" y="556"/>
                    </a:lnTo>
                    <a:lnTo>
                      <a:pt x="225" y="556"/>
                    </a:lnTo>
                    <a:lnTo>
                      <a:pt x="225" y="556"/>
                    </a:lnTo>
                    <a:lnTo>
                      <a:pt x="225" y="556"/>
                    </a:lnTo>
                    <a:lnTo>
                      <a:pt x="225" y="557"/>
                    </a:lnTo>
                    <a:lnTo>
                      <a:pt x="225" y="557"/>
                    </a:lnTo>
                    <a:lnTo>
                      <a:pt x="225" y="557"/>
                    </a:lnTo>
                    <a:lnTo>
                      <a:pt x="226" y="559"/>
                    </a:lnTo>
                    <a:lnTo>
                      <a:pt x="226" y="559"/>
                    </a:lnTo>
                    <a:lnTo>
                      <a:pt x="226" y="559"/>
                    </a:lnTo>
                    <a:lnTo>
                      <a:pt x="226" y="559"/>
                    </a:lnTo>
                    <a:lnTo>
                      <a:pt x="226" y="559"/>
                    </a:lnTo>
                    <a:lnTo>
                      <a:pt x="226" y="559"/>
                    </a:lnTo>
                    <a:lnTo>
                      <a:pt x="226" y="561"/>
                    </a:lnTo>
                    <a:lnTo>
                      <a:pt x="225" y="561"/>
                    </a:lnTo>
                    <a:lnTo>
                      <a:pt x="225" y="563"/>
                    </a:lnTo>
                    <a:lnTo>
                      <a:pt x="225" y="563"/>
                    </a:lnTo>
                    <a:lnTo>
                      <a:pt x="225" y="563"/>
                    </a:lnTo>
                    <a:lnTo>
                      <a:pt x="225" y="563"/>
                    </a:lnTo>
                    <a:lnTo>
                      <a:pt x="225" y="563"/>
                    </a:lnTo>
                    <a:lnTo>
                      <a:pt x="225" y="561"/>
                    </a:lnTo>
                    <a:lnTo>
                      <a:pt x="223" y="561"/>
                    </a:lnTo>
                    <a:lnTo>
                      <a:pt x="223" y="561"/>
                    </a:lnTo>
                    <a:lnTo>
                      <a:pt x="223" y="561"/>
                    </a:lnTo>
                    <a:lnTo>
                      <a:pt x="223" y="561"/>
                    </a:lnTo>
                    <a:lnTo>
                      <a:pt x="221" y="561"/>
                    </a:lnTo>
                    <a:lnTo>
                      <a:pt x="221" y="561"/>
                    </a:lnTo>
                    <a:lnTo>
                      <a:pt x="221" y="561"/>
                    </a:lnTo>
                    <a:lnTo>
                      <a:pt x="221" y="561"/>
                    </a:lnTo>
                    <a:lnTo>
                      <a:pt x="221" y="563"/>
                    </a:lnTo>
                    <a:lnTo>
                      <a:pt x="221" y="563"/>
                    </a:lnTo>
                    <a:lnTo>
                      <a:pt x="221" y="563"/>
                    </a:lnTo>
                    <a:lnTo>
                      <a:pt x="221" y="563"/>
                    </a:lnTo>
                    <a:lnTo>
                      <a:pt x="221" y="563"/>
                    </a:lnTo>
                    <a:lnTo>
                      <a:pt x="221" y="563"/>
                    </a:lnTo>
                    <a:lnTo>
                      <a:pt x="221" y="563"/>
                    </a:lnTo>
                    <a:lnTo>
                      <a:pt x="221" y="563"/>
                    </a:lnTo>
                    <a:lnTo>
                      <a:pt x="221" y="563"/>
                    </a:lnTo>
                    <a:lnTo>
                      <a:pt x="223" y="563"/>
                    </a:lnTo>
                    <a:lnTo>
                      <a:pt x="223" y="563"/>
                    </a:lnTo>
                    <a:lnTo>
                      <a:pt x="223" y="563"/>
                    </a:lnTo>
                    <a:lnTo>
                      <a:pt x="223" y="563"/>
                    </a:lnTo>
                    <a:lnTo>
                      <a:pt x="223" y="563"/>
                    </a:lnTo>
                    <a:lnTo>
                      <a:pt x="223" y="563"/>
                    </a:lnTo>
                    <a:lnTo>
                      <a:pt x="225" y="563"/>
                    </a:lnTo>
                    <a:lnTo>
                      <a:pt x="225" y="563"/>
                    </a:lnTo>
                    <a:lnTo>
                      <a:pt x="225" y="563"/>
                    </a:lnTo>
                    <a:lnTo>
                      <a:pt x="225" y="563"/>
                    </a:lnTo>
                    <a:lnTo>
                      <a:pt x="225" y="563"/>
                    </a:lnTo>
                    <a:lnTo>
                      <a:pt x="225" y="563"/>
                    </a:lnTo>
                    <a:lnTo>
                      <a:pt x="225" y="565"/>
                    </a:lnTo>
                    <a:lnTo>
                      <a:pt x="225" y="565"/>
                    </a:lnTo>
                    <a:lnTo>
                      <a:pt x="223" y="565"/>
                    </a:lnTo>
                    <a:lnTo>
                      <a:pt x="223" y="565"/>
                    </a:lnTo>
                    <a:lnTo>
                      <a:pt x="223" y="565"/>
                    </a:lnTo>
                    <a:lnTo>
                      <a:pt x="223" y="565"/>
                    </a:lnTo>
                    <a:lnTo>
                      <a:pt x="221" y="565"/>
                    </a:lnTo>
                    <a:lnTo>
                      <a:pt x="221" y="565"/>
                    </a:lnTo>
                    <a:lnTo>
                      <a:pt x="221" y="565"/>
                    </a:lnTo>
                    <a:lnTo>
                      <a:pt x="221" y="565"/>
                    </a:lnTo>
                    <a:lnTo>
                      <a:pt x="221" y="566"/>
                    </a:lnTo>
                    <a:lnTo>
                      <a:pt x="219" y="566"/>
                    </a:lnTo>
                    <a:lnTo>
                      <a:pt x="219" y="566"/>
                    </a:lnTo>
                    <a:lnTo>
                      <a:pt x="219" y="566"/>
                    </a:lnTo>
                    <a:lnTo>
                      <a:pt x="219" y="568"/>
                    </a:lnTo>
                    <a:lnTo>
                      <a:pt x="219" y="568"/>
                    </a:lnTo>
                    <a:lnTo>
                      <a:pt x="219" y="568"/>
                    </a:lnTo>
                    <a:lnTo>
                      <a:pt x="217" y="570"/>
                    </a:lnTo>
                    <a:lnTo>
                      <a:pt x="217" y="570"/>
                    </a:lnTo>
                    <a:lnTo>
                      <a:pt x="217" y="570"/>
                    </a:lnTo>
                    <a:lnTo>
                      <a:pt x="217" y="570"/>
                    </a:lnTo>
                    <a:lnTo>
                      <a:pt x="217" y="570"/>
                    </a:lnTo>
                    <a:lnTo>
                      <a:pt x="217" y="570"/>
                    </a:lnTo>
                    <a:lnTo>
                      <a:pt x="216" y="572"/>
                    </a:lnTo>
                    <a:lnTo>
                      <a:pt x="216" y="572"/>
                    </a:lnTo>
                    <a:lnTo>
                      <a:pt x="216" y="572"/>
                    </a:lnTo>
                    <a:lnTo>
                      <a:pt x="217" y="572"/>
                    </a:lnTo>
                    <a:lnTo>
                      <a:pt x="217" y="572"/>
                    </a:lnTo>
                    <a:lnTo>
                      <a:pt x="217" y="574"/>
                    </a:lnTo>
                    <a:lnTo>
                      <a:pt x="217" y="574"/>
                    </a:lnTo>
                    <a:lnTo>
                      <a:pt x="217" y="574"/>
                    </a:lnTo>
                    <a:lnTo>
                      <a:pt x="217" y="574"/>
                    </a:lnTo>
                    <a:lnTo>
                      <a:pt x="217" y="574"/>
                    </a:lnTo>
                    <a:lnTo>
                      <a:pt x="217" y="574"/>
                    </a:lnTo>
                    <a:lnTo>
                      <a:pt x="217" y="574"/>
                    </a:lnTo>
                    <a:lnTo>
                      <a:pt x="217" y="574"/>
                    </a:lnTo>
                    <a:lnTo>
                      <a:pt x="216" y="574"/>
                    </a:lnTo>
                    <a:lnTo>
                      <a:pt x="216" y="574"/>
                    </a:lnTo>
                    <a:lnTo>
                      <a:pt x="216" y="574"/>
                    </a:lnTo>
                    <a:lnTo>
                      <a:pt x="216" y="574"/>
                    </a:lnTo>
                    <a:lnTo>
                      <a:pt x="216" y="574"/>
                    </a:lnTo>
                    <a:lnTo>
                      <a:pt x="214" y="574"/>
                    </a:lnTo>
                    <a:lnTo>
                      <a:pt x="214" y="575"/>
                    </a:lnTo>
                    <a:lnTo>
                      <a:pt x="214" y="575"/>
                    </a:lnTo>
                    <a:lnTo>
                      <a:pt x="214" y="575"/>
                    </a:lnTo>
                    <a:lnTo>
                      <a:pt x="216" y="577"/>
                    </a:lnTo>
                    <a:lnTo>
                      <a:pt x="216" y="577"/>
                    </a:lnTo>
                    <a:lnTo>
                      <a:pt x="216" y="577"/>
                    </a:lnTo>
                    <a:lnTo>
                      <a:pt x="216" y="579"/>
                    </a:lnTo>
                    <a:lnTo>
                      <a:pt x="216" y="579"/>
                    </a:lnTo>
                    <a:lnTo>
                      <a:pt x="216" y="579"/>
                    </a:lnTo>
                    <a:lnTo>
                      <a:pt x="216" y="579"/>
                    </a:lnTo>
                    <a:lnTo>
                      <a:pt x="216" y="579"/>
                    </a:lnTo>
                    <a:lnTo>
                      <a:pt x="214" y="581"/>
                    </a:lnTo>
                    <a:lnTo>
                      <a:pt x="214" y="581"/>
                    </a:lnTo>
                    <a:lnTo>
                      <a:pt x="214" y="581"/>
                    </a:lnTo>
                    <a:lnTo>
                      <a:pt x="214" y="581"/>
                    </a:lnTo>
                    <a:lnTo>
                      <a:pt x="214" y="581"/>
                    </a:lnTo>
                    <a:lnTo>
                      <a:pt x="214" y="581"/>
                    </a:lnTo>
                    <a:lnTo>
                      <a:pt x="214" y="581"/>
                    </a:lnTo>
                    <a:lnTo>
                      <a:pt x="214" y="581"/>
                    </a:lnTo>
                    <a:lnTo>
                      <a:pt x="214" y="581"/>
                    </a:lnTo>
                    <a:lnTo>
                      <a:pt x="216" y="581"/>
                    </a:lnTo>
                    <a:lnTo>
                      <a:pt x="216" y="581"/>
                    </a:lnTo>
                    <a:lnTo>
                      <a:pt x="216" y="581"/>
                    </a:lnTo>
                    <a:lnTo>
                      <a:pt x="217" y="583"/>
                    </a:lnTo>
                    <a:lnTo>
                      <a:pt x="217" y="583"/>
                    </a:lnTo>
                    <a:lnTo>
                      <a:pt x="216" y="584"/>
                    </a:lnTo>
                    <a:lnTo>
                      <a:pt x="216" y="584"/>
                    </a:lnTo>
                    <a:lnTo>
                      <a:pt x="216" y="584"/>
                    </a:lnTo>
                    <a:lnTo>
                      <a:pt x="216" y="584"/>
                    </a:lnTo>
                    <a:lnTo>
                      <a:pt x="216" y="586"/>
                    </a:lnTo>
                    <a:lnTo>
                      <a:pt x="216" y="586"/>
                    </a:lnTo>
                    <a:lnTo>
                      <a:pt x="216" y="586"/>
                    </a:lnTo>
                    <a:lnTo>
                      <a:pt x="216" y="586"/>
                    </a:lnTo>
                    <a:lnTo>
                      <a:pt x="216" y="586"/>
                    </a:lnTo>
                    <a:lnTo>
                      <a:pt x="216" y="586"/>
                    </a:lnTo>
                    <a:lnTo>
                      <a:pt x="216" y="586"/>
                    </a:lnTo>
                    <a:lnTo>
                      <a:pt x="216" y="586"/>
                    </a:lnTo>
                    <a:lnTo>
                      <a:pt x="216" y="586"/>
                    </a:lnTo>
                    <a:lnTo>
                      <a:pt x="216" y="586"/>
                    </a:lnTo>
                    <a:lnTo>
                      <a:pt x="216" y="588"/>
                    </a:lnTo>
                    <a:lnTo>
                      <a:pt x="216" y="588"/>
                    </a:lnTo>
                    <a:lnTo>
                      <a:pt x="216" y="588"/>
                    </a:lnTo>
                    <a:lnTo>
                      <a:pt x="216" y="588"/>
                    </a:lnTo>
                    <a:lnTo>
                      <a:pt x="216" y="588"/>
                    </a:lnTo>
                    <a:lnTo>
                      <a:pt x="216" y="588"/>
                    </a:lnTo>
                    <a:lnTo>
                      <a:pt x="216" y="588"/>
                    </a:lnTo>
                    <a:lnTo>
                      <a:pt x="216" y="588"/>
                    </a:lnTo>
                    <a:lnTo>
                      <a:pt x="214" y="588"/>
                    </a:lnTo>
                    <a:lnTo>
                      <a:pt x="214" y="588"/>
                    </a:lnTo>
                    <a:lnTo>
                      <a:pt x="214" y="588"/>
                    </a:lnTo>
                    <a:lnTo>
                      <a:pt x="214" y="588"/>
                    </a:lnTo>
                    <a:lnTo>
                      <a:pt x="212" y="586"/>
                    </a:lnTo>
                    <a:lnTo>
                      <a:pt x="212" y="586"/>
                    </a:lnTo>
                    <a:lnTo>
                      <a:pt x="212" y="586"/>
                    </a:lnTo>
                    <a:lnTo>
                      <a:pt x="212" y="586"/>
                    </a:lnTo>
                    <a:lnTo>
                      <a:pt x="210" y="584"/>
                    </a:lnTo>
                    <a:lnTo>
                      <a:pt x="208" y="583"/>
                    </a:lnTo>
                    <a:lnTo>
                      <a:pt x="208" y="583"/>
                    </a:lnTo>
                    <a:lnTo>
                      <a:pt x="208" y="583"/>
                    </a:lnTo>
                    <a:lnTo>
                      <a:pt x="208" y="583"/>
                    </a:lnTo>
                    <a:lnTo>
                      <a:pt x="208" y="583"/>
                    </a:lnTo>
                    <a:lnTo>
                      <a:pt x="208" y="583"/>
                    </a:lnTo>
                    <a:lnTo>
                      <a:pt x="208" y="583"/>
                    </a:lnTo>
                    <a:lnTo>
                      <a:pt x="207" y="583"/>
                    </a:lnTo>
                    <a:lnTo>
                      <a:pt x="205" y="583"/>
                    </a:lnTo>
                    <a:lnTo>
                      <a:pt x="205" y="583"/>
                    </a:lnTo>
                    <a:lnTo>
                      <a:pt x="205" y="583"/>
                    </a:lnTo>
                    <a:lnTo>
                      <a:pt x="203" y="581"/>
                    </a:lnTo>
                    <a:lnTo>
                      <a:pt x="203" y="581"/>
                    </a:lnTo>
                    <a:lnTo>
                      <a:pt x="203" y="581"/>
                    </a:lnTo>
                    <a:lnTo>
                      <a:pt x="201" y="579"/>
                    </a:lnTo>
                    <a:lnTo>
                      <a:pt x="201" y="579"/>
                    </a:lnTo>
                    <a:lnTo>
                      <a:pt x="201" y="579"/>
                    </a:lnTo>
                    <a:lnTo>
                      <a:pt x="201" y="579"/>
                    </a:lnTo>
                    <a:lnTo>
                      <a:pt x="201" y="577"/>
                    </a:lnTo>
                    <a:lnTo>
                      <a:pt x="203" y="577"/>
                    </a:lnTo>
                    <a:lnTo>
                      <a:pt x="203" y="577"/>
                    </a:lnTo>
                    <a:lnTo>
                      <a:pt x="203" y="577"/>
                    </a:lnTo>
                    <a:lnTo>
                      <a:pt x="203" y="577"/>
                    </a:lnTo>
                    <a:lnTo>
                      <a:pt x="203" y="577"/>
                    </a:lnTo>
                    <a:lnTo>
                      <a:pt x="203" y="577"/>
                    </a:lnTo>
                    <a:lnTo>
                      <a:pt x="203" y="575"/>
                    </a:lnTo>
                    <a:lnTo>
                      <a:pt x="201" y="575"/>
                    </a:lnTo>
                    <a:lnTo>
                      <a:pt x="201" y="577"/>
                    </a:lnTo>
                    <a:lnTo>
                      <a:pt x="199" y="577"/>
                    </a:lnTo>
                    <a:lnTo>
                      <a:pt x="199" y="577"/>
                    </a:lnTo>
                    <a:lnTo>
                      <a:pt x="199" y="577"/>
                    </a:lnTo>
                    <a:lnTo>
                      <a:pt x="199" y="575"/>
                    </a:lnTo>
                    <a:lnTo>
                      <a:pt x="199" y="575"/>
                    </a:lnTo>
                    <a:lnTo>
                      <a:pt x="199" y="575"/>
                    </a:lnTo>
                    <a:lnTo>
                      <a:pt x="199" y="575"/>
                    </a:lnTo>
                    <a:lnTo>
                      <a:pt x="199" y="575"/>
                    </a:lnTo>
                    <a:lnTo>
                      <a:pt x="199" y="575"/>
                    </a:lnTo>
                    <a:lnTo>
                      <a:pt x="198" y="575"/>
                    </a:lnTo>
                    <a:lnTo>
                      <a:pt x="198" y="574"/>
                    </a:lnTo>
                    <a:lnTo>
                      <a:pt x="198" y="574"/>
                    </a:lnTo>
                    <a:lnTo>
                      <a:pt x="198" y="574"/>
                    </a:lnTo>
                    <a:lnTo>
                      <a:pt x="198" y="572"/>
                    </a:lnTo>
                    <a:lnTo>
                      <a:pt x="198" y="572"/>
                    </a:lnTo>
                    <a:lnTo>
                      <a:pt x="198" y="572"/>
                    </a:lnTo>
                    <a:lnTo>
                      <a:pt x="196" y="572"/>
                    </a:lnTo>
                    <a:lnTo>
                      <a:pt x="196" y="572"/>
                    </a:lnTo>
                    <a:lnTo>
                      <a:pt x="196" y="572"/>
                    </a:lnTo>
                    <a:lnTo>
                      <a:pt x="196" y="572"/>
                    </a:lnTo>
                    <a:lnTo>
                      <a:pt x="196" y="574"/>
                    </a:lnTo>
                    <a:lnTo>
                      <a:pt x="196" y="574"/>
                    </a:lnTo>
                    <a:lnTo>
                      <a:pt x="194" y="574"/>
                    </a:lnTo>
                    <a:lnTo>
                      <a:pt x="194" y="574"/>
                    </a:lnTo>
                    <a:lnTo>
                      <a:pt x="194" y="574"/>
                    </a:lnTo>
                    <a:lnTo>
                      <a:pt x="194" y="575"/>
                    </a:lnTo>
                    <a:lnTo>
                      <a:pt x="194" y="575"/>
                    </a:lnTo>
                    <a:lnTo>
                      <a:pt x="194" y="575"/>
                    </a:lnTo>
                    <a:lnTo>
                      <a:pt x="192" y="575"/>
                    </a:lnTo>
                    <a:lnTo>
                      <a:pt x="192" y="575"/>
                    </a:lnTo>
                    <a:lnTo>
                      <a:pt x="192" y="574"/>
                    </a:lnTo>
                    <a:lnTo>
                      <a:pt x="190" y="574"/>
                    </a:lnTo>
                    <a:lnTo>
                      <a:pt x="190" y="574"/>
                    </a:lnTo>
                    <a:lnTo>
                      <a:pt x="190" y="574"/>
                    </a:lnTo>
                    <a:lnTo>
                      <a:pt x="190" y="572"/>
                    </a:lnTo>
                    <a:lnTo>
                      <a:pt x="190" y="572"/>
                    </a:lnTo>
                    <a:lnTo>
                      <a:pt x="190" y="572"/>
                    </a:lnTo>
                    <a:lnTo>
                      <a:pt x="190" y="572"/>
                    </a:lnTo>
                    <a:lnTo>
                      <a:pt x="190" y="572"/>
                    </a:lnTo>
                    <a:lnTo>
                      <a:pt x="188" y="572"/>
                    </a:lnTo>
                    <a:lnTo>
                      <a:pt x="188" y="572"/>
                    </a:lnTo>
                    <a:lnTo>
                      <a:pt x="188" y="572"/>
                    </a:lnTo>
                    <a:lnTo>
                      <a:pt x="188" y="574"/>
                    </a:lnTo>
                    <a:lnTo>
                      <a:pt x="188" y="574"/>
                    </a:lnTo>
                    <a:lnTo>
                      <a:pt x="188" y="574"/>
                    </a:lnTo>
                    <a:lnTo>
                      <a:pt x="188" y="574"/>
                    </a:lnTo>
                    <a:lnTo>
                      <a:pt x="187" y="574"/>
                    </a:lnTo>
                    <a:lnTo>
                      <a:pt x="187" y="574"/>
                    </a:lnTo>
                    <a:lnTo>
                      <a:pt x="187" y="574"/>
                    </a:lnTo>
                    <a:lnTo>
                      <a:pt x="187" y="574"/>
                    </a:lnTo>
                    <a:lnTo>
                      <a:pt x="187" y="574"/>
                    </a:lnTo>
                    <a:lnTo>
                      <a:pt x="187" y="574"/>
                    </a:lnTo>
                    <a:lnTo>
                      <a:pt x="187" y="575"/>
                    </a:lnTo>
                    <a:lnTo>
                      <a:pt x="188" y="575"/>
                    </a:lnTo>
                    <a:lnTo>
                      <a:pt x="188" y="575"/>
                    </a:lnTo>
                    <a:lnTo>
                      <a:pt x="188" y="575"/>
                    </a:lnTo>
                    <a:lnTo>
                      <a:pt x="188" y="575"/>
                    </a:lnTo>
                    <a:lnTo>
                      <a:pt x="188" y="577"/>
                    </a:lnTo>
                    <a:lnTo>
                      <a:pt x="188" y="577"/>
                    </a:lnTo>
                    <a:lnTo>
                      <a:pt x="188" y="577"/>
                    </a:lnTo>
                    <a:lnTo>
                      <a:pt x="188" y="577"/>
                    </a:lnTo>
                    <a:lnTo>
                      <a:pt x="188" y="577"/>
                    </a:lnTo>
                    <a:lnTo>
                      <a:pt x="188" y="577"/>
                    </a:lnTo>
                    <a:lnTo>
                      <a:pt x="187" y="577"/>
                    </a:lnTo>
                    <a:lnTo>
                      <a:pt x="187" y="575"/>
                    </a:lnTo>
                    <a:lnTo>
                      <a:pt x="187" y="575"/>
                    </a:lnTo>
                    <a:lnTo>
                      <a:pt x="185" y="574"/>
                    </a:lnTo>
                    <a:lnTo>
                      <a:pt x="185" y="574"/>
                    </a:lnTo>
                    <a:lnTo>
                      <a:pt x="185" y="574"/>
                    </a:lnTo>
                    <a:lnTo>
                      <a:pt x="185" y="574"/>
                    </a:lnTo>
                    <a:lnTo>
                      <a:pt x="185" y="574"/>
                    </a:lnTo>
                    <a:lnTo>
                      <a:pt x="183" y="574"/>
                    </a:lnTo>
                    <a:lnTo>
                      <a:pt x="183" y="574"/>
                    </a:lnTo>
                    <a:lnTo>
                      <a:pt x="183" y="574"/>
                    </a:lnTo>
                    <a:lnTo>
                      <a:pt x="183" y="574"/>
                    </a:lnTo>
                    <a:lnTo>
                      <a:pt x="183" y="574"/>
                    </a:lnTo>
                    <a:lnTo>
                      <a:pt x="183" y="575"/>
                    </a:lnTo>
                    <a:lnTo>
                      <a:pt x="183" y="575"/>
                    </a:lnTo>
                    <a:lnTo>
                      <a:pt x="183" y="575"/>
                    </a:lnTo>
                    <a:lnTo>
                      <a:pt x="183" y="575"/>
                    </a:lnTo>
                    <a:lnTo>
                      <a:pt x="183" y="577"/>
                    </a:lnTo>
                    <a:lnTo>
                      <a:pt x="183" y="577"/>
                    </a:lnTo>
                    <a:lnTo>
                      <a:pt x="183" y="577"/>
                    </a:lnTo>
                    <a:lnTo>
                      <a:pt x="185" y="577"/>
                    </a:lnTo>
                    <a:lnTo>
                      <a:pt x="185" y="577"/>
                    </a:lnTo>
                    <a:lnTo>
                      <a:pt x="185" y="577"/>
                    </a:lnTo>
                    <a:lnTo>
                      <a:pt x="185" y="579"/>
                    </a:lnTo>
                    <a:lnTo>
                      <a:pt x="185" y="579"/>
                    </a:lnTo>
                    <a:lnTo>
                      <a:pt x="183" y="579"/>
                    </a:lnTo>
                    <a:lnTo>
                      <a:pt x="183" y="579"/>
                    </a:lnTo>
                    <a:lnTo>
                      <a:pt x="183" y="579"/>
                    </a:lnTo>
                    <a:lnTo>
                      <a:pt x="183" y="579"/>
                    </a:lnTo>
                    <a:lnTo>
                      <a:pt x="183" y="579"/>
                    </a:lnTo>
                    <a:lnTo>
                      <a:pt x="183" y="579"/>
                    </a:lnTo>
                    <a:lnTo>
                      <a:pt x="183" y="579"/>
                    </a:lnTo>
                    <a:lnTo>
                      <a:pt x="183" y="579"/>
                    </a:lnTo>
                    <a:lnTo>
                      <a:pt x="183" y="577"/>
                    </a:lnTo>
                    <a:lnTo>
                      <a:pt x="181" y="577"/>
                    </a:lnTo>
                    <a:lnTo>
                      <a:pt x="181" y="577"/>
                    </a:lnTo>
                    <a:lnTo>
                      <a:pt x="181" y="577"/>
                    </a:lnTo>
                    <a:lnTo>
                      <a:pt x="178" y="575"/>
                    </a:lnTo>
                    <a:lnTo>
                      <a:pt x="178" y="575"/>
                    </a:lnTo>
                    <a:lnTo>
                      <a:pt x="178" y="575"/>
                    </a:lnTo>
                    <a:lnTo>
                      <a:pt x="178" y="575"/>
                    </a:lnTo>
                    <a:lnTo>
                      <a:pt x="178" y="577"/>
                    </a:lnTo>
                    <a:lnTo>
                      <a:pt x="178" y="577"/>
                    </a:lnTo>
                    <a:lnTo>
                      <a:pt x="178" y="577"/>
                    </a:lnTo>
                    <a:lnTo>
                      <a:pt x="178" y="577"/>
                    </a:lnTo>
                    <a:lnTo>
                      <a:pt x="178" y="577"/>
                    </a:lnTo>
                    <a:lnTo>
                      <a:pt x="178" y="577"/>
                    </a:lnTo>
                    <a:lnTo>
                      <a:pt x="178" y="579"/>
                    </a:lnTo>
                    <a:lnTo>
                      <a:pt x="176" y="579"/>
                    </a:lnTo>
                    <a:lnTo>
                      <a:pt x="176" y="579"/>
                    </a:lnTo>
                    <a:lnTo>
                      <a:pt x="176" y="579"/>
                    </a:lnTo>
                    <a:lnTo>
                      <a:pt x="176" y="581"/>
                    </a:lnTo>
                    <a:lnTo>
                      <a:pt x="174" y="581"/>
                    </a:lnTo>
                    <a:lnTo>
                      <a:pt x="174" y="581"/>
                    </a:lnTo>
                    <a:lnTo>
                      <a:pt x="174" y="581"/>
                    </a:lnTo>
                    <a:lnTo>
                      <a:pt x="174" y="581"/>
                    </a:lnTo>
                    <a:lnTo>
                      <a:pt x="174" y="581"/>
                    </a:lnTo>
                    <a:lnTo>
                      <a:pt x="172" y="581"/>
                    </a:lnTo>
                    <a:lnTo>
                      <a:pt x="172" y="581"/>
                    </a:lnTo>
                    <a:lnTo>
                      <a:pt x="172" y="581"/>
                    </a:lnTo>
                    <a:lnTo>
                      <a:pt x="172" y="581"/>
                    </a:lnTo>
                    <a:lnTo>
                      <a:pt x="170" y="581"/>
                    </a:lnTo>
                    <a:lnTo>
                      <a:pt x="170" y="581"/>
                    </a:lnTo>
                    <a:lnTo>
                      <a:pt x="170" y="583"/>
                    </a:lnTo>
                    <a:lnTo>
                      <a:pt x="170" y="583"/>
                    </a:lnTo>
                    <a:lnTo>
                      <a:pt x="170" y="583"/>
                    </a:lnTo>
                    <a:lnTo>
                      <a:pt x="170" y="583"/>
                    </a:lnTo>
                    <a:lnTo>
                      <a:pt x="172" y="583"/>
                    </a:lnTo>
                    <a:lnTo>
                      <a:pt x="172" y="583"/>
                    </a:lnTo>
                    <a:lnTo>
                      <a:pt x="172" y="583"/>
                    </a:lnTo>
                    <a:lnTo>
                      <a:pt x="172" y="584"/>
                    </a:lnTo>
                    <a:lnTo>
                      <a:pt x="172" y="584"/>
                    </a:lnTo>
                    <a:lnTo>
                      <a:pt x="172" y="584"/>
                    </a:lnTo>
                    <a:lnTo>
                      <a:pt x="172" y="584"/>
                    </a:lnTo>
                    <a:lnTo>
                      <a:pt x="172" y="584"/>
                    </a:lnTo>
                    <a:lnTo>
                      <a:pt x="172" y="584"/>
                    </a:lnTo>
                    <a:lnTo>
                      <a:pt x="172" y="584"/>
                    </a:lnTo>
                    <a:lnTo>
                      <a:pt x="172" y="586"/>
                    </a:lnTo>
                    <a:lnTo>
                      <a:pt x="172" y="586"/>
                    </a:lnTo>
                    <a:lnTo>
                      <a:pt x="172" y="586"/>
                    </a:lnTo>
                    <a:lnTo>
                      <a:pt x="172" y="586"/>
                    </a:lnTo>
                    <a:lnTo>
                      <a:pt x="170" y="586"/>
                    </a:lnTo>
                    <a:lnTo>
                      <a:pt x="170" y="586"/>
                    </a:lnTo>
                    <a:lnTo>
                      <a:pt x="170" y="586"/>
                    </a:lnTo>
                    <a:lnTo>
                      <a:pt x="170" y="588"/>
                    </a:lnTo>
                    <a:lnTo>
                      <a:pt x="170" y="588"/>
                    </a:lnTo>
                    <a:lnTo>
                      <a:pt x="172" y="588"/>
                    </a:lnTo>
                    <a:lnTo>
                      <a:pt x="172" y="588"/>
                    </a:lnTo>
                    <a:lnTo>
                      <a:pt x="172" y="590"/>
                    </a:lnTo>
                    <a:lnTo>
                      <a:pt x="174" y="590"/>
                    </a:lnTo>
                    <a:lnTo>
                      <a:pt x="174" y="590"/>
                    </a:lnTo>
                    <a:lnTo>
                      <a:pt x="174" y="590"/>
                    </a:lnTo>
                    <a:lnTo>
                      <a:pt x="172" y="590"/>
                    </a:lnTo>
                    <a:lnTo>
                      <a:pt x="172" y="590"/>
                    </a:lnTo>
                    <a:lnTo>
                      <a:pt x="172" y="590"/>
                    </a:lnTo>
                    <a:lnTo>
                      <a:pt x="170" y="590"/>
                    </a:lnTo>
                    <a:lnTo>
                      <a:pt x="170" y="590"/>
                    </a:lnTo>
                    <a:lnTo>
                      <a:pt x="170" y="590"/>
                    </a:lnTo>
                    <a:lnTo>
                      <a:pt x="169" y="590"/>
                    </a:lnTo>
                    <a:lnTo>
                      <a:pt x="169" y="590"/>
                    </a:lnTo>
                    <a:lnTo>
                      <a:pt x="169" y="590"/>
                    </a:lnTo>
                    <a:lnTo>
                      <a:pt x="169" y="590"/>
                    </a:lnTo>
                    <a:lnTo>
                      <a:pt x="169" y="590"/>
                    </a:lnTo>
                    <a:lnTo>
                      <a:pt x="169" y="592"/>
                    </a:lnTo>
                    <a:lnTo>
                      <a:pt x="169" y="592"/>
                    </a:lnTo>
                    <a:lnTo>
                      <a:pt x="169" y="592"/>
                    </a:lnTo>
                    <a:lnTo>
                      <a:pt x="169" y="594"/>
                    </a:lnTo>
                    <a:lnTo>
                      <a:pt x="169" y="594"/>
                    </a:lnTo>
                    <a:lnTo>
                      <a:pt x="169" y="594"/>
                    </a:lnTo>
                    <a:lnTo>
                      <a:pt x="169" y="594"/>
                    </a:lnTo>
                    <a:lnTo>
                      <a:pt x="169" y="594"/>
                    </a:lnTo>
                    <a:lnTo>
                      <a:pt x="169" y="594"/>
                    </a:lnTo>
                    <a:lnTo>
                      <a:pt x="169" y="594"/>
                    </a:lnTo>
                    <a:lnTo>
                      <a:pt x="169" y="594"/>
                    </a:lnTo>
                    <a:lnTo>
                      <a:pt x="167" y="594"/>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5" y="595"/>
                    </a:lnTo>
                    <a:lnTo>
                      <a:pt x="165" y="595"/>
                    </a:lnTo>
                    <a:lnTo>
                      <a:pt x="165" y="595"/>
                    </a:lnTo>
                    <a:lnTo>
                      <a:pt x="165" y="595"/>
                    </a:lnTo>
                    <a:lnTo>
                      <a:pt x="163" y="595"/>
                    </a:lnTo>
                    <a:lnTo>
                      <a:pt x="163" y="595"/>
                    </a:lnTo>
                    <a:lnTo>
                      <a:pt x="161" y="595"/>
                    </a:lnTo>
                    <a:lnTo>
                      <a:pt x="161" y="595"/>
                    </a:lnTo>
                    <a:lnTo>
                      <a:pt x="160" y="597"/>
                    </a:lnTo>
                    <a:lnTo>
                      <a:pt x="160" y="597"/>
                    </a:lnTo>
                    <a:lnTo>
                      <a:pt x="160" y="597"/>
                    </a:lnTo>
                    <a:lnTo>
                      <a:pt x="158" y="597"/>
                    </a:lnTo>
                    <a:lnTo>
                      <a:pt x="156" y="597"/>
                    </a:lnTo>
                    <a:lnTo>
                      <a:pt x="154" y="597"/>
                    </a:lnTo>
                    <a:lnTo>
                      <a:pt x="152" y="597"/>
                    </a:lnTo>
                    <a:lnTo>
                      <a:pt x="152" y="597"/>
                    </a:lnTo>
                    <a:lnTo>
                      <a:pt x="152" y="597"/>
                    </a:lnTo>
                    <a:lnTo>
                      <a:pt x="152" y="597"/>
                    </a:lnTo>
                    <a:lnTo>
                      <a:pt x="152" y="597"/>
                    </a:lnTo>
                    <a:lnTo>
                      <a:pt x="152" y="597"/>
                    </a:lnTo>
                    <a:lnTo>
                      <a:pt x="151" y="597"/>
                    </a:lnTo>
                    <a:lnTo>
                      <a:pt x="151" y="597"/>
                    </a:lnTo>
                    <a:lnTo>
                      <a:pt x="151" y="597"/>
                    </a:lnTo>
                    <a:lnTo>
                      <a:pt x="151" y="597"/>
                    </a:lnTo>
                    <a:lnTo>
                      <a:pt x="151" y="597"/>
                    </a:lnTo>
                    <a:lnTo>
                      <a:pt x="151" y="597"/>
                    </a:lnTo>
                    <a:lnTo>
                      <a:pt x="151" y="597"/>
                    </a:lnTo>
                    <a:lnTo>
                      <a:pt x="151" y="599"/>
                    </a:lnTo>
                    <a:lnTo>
                      <a:pt x="151" y="599"/>
                    </a:lnTo>
                    <a:lnTo>
                      <a:pt x="151" y="599"/>
                    </a:lnTo>
                    <a:lnTo>
                      <a:pt x="151" y="599"/>
                    </a:lnTo>
                    <a:lnTo>
                      <a:pt x="151" y="599"/>
                    </a:lnTo>
                    <a:lnTo>
                      <a:pt x="151" y="599"/>
                    </a:lnTo>
                    <a:lnTo>
                      <a:pt x="151" y="601"/>
                    </a:lnTo>
                    <a:lnTo>
                      <a:pt x="149" y="601"/>
                    </a:lnTo>
                    <a:lnTo>
                      <a:pt x="149" y="601"/>
                    </a:lnTo>
                    <a:lnTo>
                      <a:pt x="147" y="601"/>
                    </a:lnTo>
                    <a:lnTo>
                      <a:pt x="147" y="601"/>
                    </a:lnTo>
                    <a:lnTo>
                      <a:pt x="147" y="601"/>
                    </a:lnTo>
                    <a:lnTo>
                      <a:pt x="147" y="603"/>
                    </a:lnTo>
                    <a:lnTo>
                      <a:pt x="147" y="603"/>
                    </a:lnTo>
                    <a:lnTo>
                      <a:pt x="145" y="604"/>
                    </a:lnTo>
                    <a:lnTo>
                      <a:pt x="145" y="604"/>
                    </a:lnTo>
                    <a:lnTo>
                      <a:pt x="145" y="604"/>
                    </a:lnTo>
                    <a:lnTo>
                      <a:pt x="145" y="604"/>
                    </a:lnTo>
                    <a:lnTo>
                      <a:pt x="145" y="604"/>
                    </a:lnTo>
                    <a:lnTo>
                      <a:pt x="145" y="604"/>
                    </a:lnTo>
                    <a:lnTo>
                      <a:pt x="145" y="604"/>
                    </a:lnTo>
                    <a:lnTo>
                      <a:pt x="145" y="604"/>
                    </a:lnTo>
                    <a:lnTo>
                      <a:pt x="145" y="604"/>
                    </a:lnTo>
                    <a:lnTo>
                      <a:pt x="143" y="604"/>
                    </a:lnTo>
                    <a:lnTo>
                      <a:pt x="143" y="604"/>
                    </a:lnTo>
                    <a:lnTo>
                      <a:pt x="143" y="604"/>
                    </a:lnTo>
                    <a:lnTo>
                      <a:pt x="141" y="604"/>
                    </a:lnTo>
                    <a:lnTo>
                      <a:pt x="141" y="604"/>
                    </a:lnTo>
                    <a:lnTo>
                      <a:pt x="141" y="604"/>
                    </a:lnTo>
                    <a:lnTo>
                      <a:pt x="141" y="606"/>
                    </a:lnTo>
                    <a:lnTo>
                      <a:pt x="143" y="606"/>
                    </a:lnTo>
                    <a:lnTo>
                      <a:pt x="143" y="606"/>
                    </a:lnTo>
                    <a:lnTo>
                      <a:pt x="143" y="608"/>
                    </a:lnTo>
                    <a:lnTo>
                      <a:pt x="143" y="608"/>
                    </a:lnTo>
                    <a:lnTo>
                      <a:pt x="143" y="608"/>
                    </a:lnTo>
                    <a:lnTo>
                      <a:pt x="143" y="608"/>
                    </a:lnTo>
                    <a:lnTo>
                      <a:pt x="143" y="610"/>
                    </a:lnTo>
                    <a:lnTo>
                      <a:pt x="143" y="612"/>
                    </a:lnTo>
                    <a:lnTo>
                      <a:pt x="143" y="612"/>
                    </a:lnTo>
                    <a:lnTo>
                      <a:pt x="143" y="612"/>
                    </a:lnTo>
                    <a:lnTo>
                      <a:pt x="143" y="612"/>
                    </a:lnTo>
                    <a:lnTo>
                      <a:pt x="143" y="613"/>
                    </a:lnTo>
                    <a:lnTo>
                      <a:pt x="143" y="613"/>
                    </a:lnTo>
                    <a:lnTo>
                      <a:pt x="143" y="613"/>
                    </a:lnTo>
                    <a:lnTo>
                      <a:pt x="141" y="613"/>
                    </a:lnTo>
                    <a:lnTo>
                      <a:pt x="141" y="613"/>
                    </a:lnTo>
                    <a:lnTo>
                      <a:pt x="141" y="613"/>
                    </a:lnTo>
                    <a:lnTo>
                      <a:pt x="140" y="610"/>
                    </a:lnTo>
                    <a:lnTo>
                      <a:pt x="140" y="608"/>
                    </a:lnTo>
                    <a:lnTo>
                      <a:pt x="140" y="608"/>
                    </a:lnTo>
                    <a:lnTo>
                      <a:pt x="140" y="608"/>
                    </a:lnTo>
                    <a:lnTo>
                      <a:pt x="138" y="610"/>
                    </a:lnTo>
                    <a:lnTo>
                      <a:pt x="138" y="610"/>
                    </a:lnTo>
                    <a:lnTo>
                      <a:pt x="138" y="610"/>
                    </a:lnTo>
                    <a:lnTo>
                      <a:pt x="138" y="610"/>
                    </a:lnTo>
                    <a:lnTo>
                      <a:pt x="138" y="610"/>
                    </a:lnTo>
                    <a:lnTo>
                      <a:pt x="138" y="612"/>
                    </a:lnTo>
                    <a:lnTo>
                      <a:pt x="138" y="612"/>
                    </a:lnTo>
                    <a:lnTo>
                      <a:pt x="136" y="612"/>
                    </a:lnTo>
                    <a:lnTo>
                      <a:pt x="136" y="612"/>
                    </a:lnTo>
                    <a:lnTo>
                      <a:pt x="136" y="612"/>
                    </a:lnTo>
                    <a:lnTo>
                      <a:pt x="136" y="612"/>
                    </a:lnTo>
                    <a:lnTo>
                      <a:pt x="136" y="612"/>
                    </a:lnTo>
                    <a:lnTo>
                      <a:pt x="134" y="612"/>
                    </a:lnTo>
                    <a:lnTo>
                      <a:pt x="134" y="613"/>
                    </a:lnTo>
                    <a:lnTo>
                      <a:pt x="134" y="613"/>
                    </a:lnTo>
                    <a:lnTo>
                      <a:pt x="134" y="613"/>
                    </a:lnTo>
                    <a:lnTo>
                      <a:pt x="134" y="615"/>
                    </a:lnTo>
                    <a:lnTo>
                      <a:pt x="134" y="615"/>
                    </a:lnTo>
                    <a:lnTo>
                      <a:pt x="134" y="617"/>
                    </a:lnTo>
                    <a:lnTo>
                      <a:pt x="134" y="617"/>
                    </a:lnTo>
                    <a:lnTo>
                      <a:pt x="134" y="617"/>
                    </a:lnTo>
                    <a:lnTo>
                      <a:pt x="134" y="619"/>
                    </a:lnTo>
                    <a:lnTo>
                      <a:pt x="134" y="621"/>
                    </a:lnTo>
                    <a:lnTo>
                      <a:pt x="132" y="621"/>
                    </a:lnTo>
                    <a:lnTo>
                      <a:pt x="132" y="621"/>
                    </a:lnTo>
                    <a:lnTo>
                      <a:pt x="132" y="622"/>
                    </a:lnTo>
                    <a:lnTo>
                      <a:pt x="132" y="622"/>
                    </a:lnTo>
                    <a:lnTo>
                      <a:pt x="132" y="622"/>
                    </a:lnTo>
                    <a:lnTo>
                      <a:pt x="132" y="624"/>
                    </a:lnTo>
                    <a:lnTo>
                      <a:pt x="132" y="624"/>
                    </a:lnTo>
                    <a:lnTo>
                      <a:pt x="132" y="624"/>
                    </a:lnTo>
                    <a:lnTo>
                      <a:pt x="131" y="622"/>
                    </a:lnTo>
                    <a:lnTo>
                      <a:pt x="131" y="622"/>
                    </a:lnTo>
                    <a:lnTo>
                      <a:pt x="131" y="622"/>
                    </a:lnTo>
                    <a:lnTo>
                      <a:pt x="131" y="622"/>
                    </a:lnTo>
                    <a:lnTo>
                      <a:pt x="131" y="624"/>
                    </a:lnTo>
                    <a:lnTo>
                      <a:pt x="131" y="624"/>
                    </a:lnTo>
                    <a:lnTo>
                      <a:pt x="129" y="626"/>
                    </a:lnTo>
                    <a:lnTo>
                      <a:pt x="129" y="626"/>
                    </a:lnTo>
                    <a:lnTo>
                      <a:pt x="129" y="628"/>
                    </a:lnTo>
                    <a:lnTo>
                      <a:pt x="129" y="628"/>
                    </a:lnTo>
                    <a:lnTo>
                      <a:pt x="129" y="628"/>
                    </a:lnTo>
                    <a:lnTo>
                      <a:pt x="129" y="630"/>
                    </a:lnTo>
                    <a:lnTo>
                      <a:pt x="129" y="630"/>
                    </a:lnTo>
                    <a:lnTo>
                      <a:pt x="131" y="630"/>
                    </a:lnTo>
                    <a:lnTo>
                      <a:pt x="131" y="630"/>
                    </a:lnTo>
                    <a:lnTo>
                      <a:pt x="131" y="630"/>
                    </a:lnTo>
                    <a:lnTo>
                      <a:pt x="131" y="630"/>
                    </a:lnTo>
                    <a:lnTo>
                      <a:pt x="132" y="630"/>
                    </a:lnTo>
                    <a:lnTo>
                      <a:pt x="132" y="630"/>
                    </a:lnTo>
                    <a:lnTo>
                      <a:pt x="132" y="630"/>
                    </a:lnTo>
                    <a:lnTo>
                      <a:pt x="131" y="632"/>
                    </a:lnTo>
                    <a:lnTo>
                      <a:pt x="131" y="632"/>
                    </a:lnTo>
                    <a:lnTo>
                      <a:pt x="131" y="632"/>
                    </a:lnTo>
                    <a:lnTo>
                      <a:pt x="131" y="632"/>
                    </a:lnTo>
                    <a:lnTo>
                      <a:pt x="131" y="632"/>
                    </a:lnTo>
                    <a:lnTo>
                      <a:pt x="129" y="632"/>
                    </a:lnTo>
                    <a:lnTo>
                      <a:pt x="129" y="632"/>
                    </a:lnTo>
                    <a:lnTo>
                      <a:pt x="129" y="633"/>
                    </a:lnTo>
                    <a:lnTo>
                      <a:pt x="129" y="633"/>
                    </a:lnTo>
                    <a:lnTo>
                      <a:pt x="129" y="633"/>
                    </a:lnTo>
                    <a:lnTo>
                      <a:pt x="129" y="633"/>
                    </a:lnTo>
                    <a:lnTo>
                      <a:pt x="129" y="633"/>
                    </a:lnTo>
                    <a:lnTo>
                      <a:pt x="129" y="635"/>
                    </a:lnTo>
                    <a:lnTo>
                      <a:pt x="127" y="635"/>
                    </a:lnTo>
                    <a:lnTo>
                      <a:pt x="127" y="635"/>
                    </a:lnTo>
                    <a:lnTo>
                      <a:pt x="127" y="635"/>
                    </a:lnTo>
                    <a:lnTo>
                      <a:pt x="127" y="635"/>
                    </a:lnTo>
                    <a:lnTo>
                      <a:pt x="127" y="635"/>
                    </a:lnTo>
                    <a:lnTo>
                      <a:pt x="125" y="635"/>
                    </a:lnTo>
                    <a:lnTo>
                      <a:pt x="125" y="633"/>
                    </a:lnTo>
                    <a:lnTo>
                      <a:pt x="125" y="633"/>
                    </a:lnTo>
                    <a:lnTo>
                      <a:pt x="125" y="633"/>
                    </a:lnTo>
                    <a:lnTo>
                      <a:pt x="125" y="632"/>
                    </a:lnTo>
                    <a:lnTo>
                      <a:pt x="123" y="632"/>
                    </a:lnTo>
                    <a:lnTo>
                      <a:pt x="123" y="632"/>
                    </a:lnTo>
                    <a:lnTo>
                      <a:pt x="123" y="632"/>
                    </a:lnTo>
                    <a:lnTo>
                      <a:pt x="123" y="632"/>
                    </a:lnTo>
                    <a:lnTo>
                      <a:pt x="123" y="633"/>
                    </a:lnTo>
                    <a:lnTo>
                      <a:pt x="123" y="633"/>
                    </a:lnTo>
                    <a:lnTo>
                      <a:pt x="123" y="633"/>
                    </a:lnTo>
                    <a:lnTo>
                      <a:pt x="123" y="635"/>
                    </a:lnTo>
                    <a:lnTo>
                      <a:pt x="123" y="635"/>
                    </a:lnTo>
                    <a:lnTo>
                      <a:pt x="123" y="635"/>
                    </a:lnTo>
                    <a:lnTo>
                      <a:pt x="122" y="635"/>
                    </a:lnTo>
                    <a:lnTo>
                      <a:pt x="122" y="635"/>
                    </a:lnTo>
                    <a:lnTo>
                      <a:pt x="122" y="635"/>
                    </a:lnTo>
                    <a:lnTo>
                      <a:pt x="122" y="635"/>
                    </a:lnTo>
                    <a:lnTo>
                      <a:pt x="122" y="635"/>
                    </a:lnTo>
                    <a:lnTo>
                      <a:pt x="120" y="635"/>
                    </a:lnTo>
                    <a:lnTo>
                      <a:pt x="120" y="635"/>
                    </a:lnTo>
                    <a:lnTo>
                      <a:pt x="120" y="635"/>
                    </a:lnTo>
                    <a:lnTo>
                      <a:pt x="120" y="635"/>
                    </a:lnTo>
                    <a:lnTo>
                      <a:pt x="120" y="637"/>
                    </a:lnTo>
                    <a:lnTo>
                      <a:pt x="120" y="637"/>
                    </a:lnTo>
                    <a:lnTo>
                      <a:pt x="120" y="637"/>
                    </a:lnTo>
                    <a:lnTo>
                      <a:pt x="120" y="639"/>
                    </a:lnTo>
                    <a:lnTo>
                      <a:pt x="120" y="639"/>
                    </a:lnTo>
                    <a:lnTo>
                      <a:pt x="120" y="639"/>
                    </a:lnTo>
                    <a:lnTo>
                      <a:pt x="120" y="639"/>
                    </a:lnTo>
                    <a:lnTo>
                      <a:pt x="120" y="639"/>
                    </a:lnTo>
                    <a:lnTo>
                      <a:pt x="120" y="639"/>
                    </a:lnTo>
                    <a:lnTo>
                      <a:pt x="118" y="639"/>
                    </a:lnTo>
                    <a:lnTo>
                      <a:pt x="118" y="637"/>
                    </a:lnTo>
                    <a:lnTo>
                      <a:pt x="118" y="637"/>
                    </a:lnTo>
                    <a:lnTo>
                      <a:pt x="118" y="637"/>
                    </a:lnTo>
                    <a:lnTo>
                      <a:pt x="116" y="637"/>
                    </a:lnTo>
                    <a:lnTo>
                      <a:pt x="116" y="637"/>
                    </a:lnTo>
                    <a:lnTo>
                      <a:pt x="116" y="635"/>
                    </a:lnTo>
                    <a:lnTo>
                      <a:pt x="118" y="635"/>
                    </a:lnTo>
                    <a:lnTo>
                      <a:pt x="116" y="635"/>
                    </a:lnTo>
                    <a:lnTo>
                      <a:pt x="116" y="635"/>
                    </a:lnTo>
                    <a:lnTo>
                      <a:pt x="116" y="635"/>
                    </a:lnTo>
                    <a:lnTo>
                      <a:pt x="114" y="635"/>
                    </a:lnTo>
                    <a:lnTo>
                      <a:pt x="114" y="635"/>
                    </a:lnTo>
                    <a:lnTo>
                      <a:pt x="113" y="635"/>
                    </a:lnTo>
                    <a:lnTo>
                      <a:pt x="111" y="637"/>
                    </a:lnTo>
                    <a:lnTo>
                      <a:pt x="111" y="637"/>
                    </a:lnTo>
                    <a:lnTo>
                      <a:pt x="109" y="637"/>
                    </a:lnTo>
                    <a:lnTo>
                      <a:pt x="109" y="637"/>
                    </a:lnTo>
                    <a:lnTo>
                      <a:pt x="107" y="637"/>
                    </a:lnTo>
                    <a:lnTo>
                      <a:pt x="107" y="635"/>
                    </a:lnTo>
                    <a:lnTo>
                      <a:pt x="107" y="633"/>
                    </a:lnTo>
                    <a:lnTo>
                      <a:pt x="107" y="633"/>
                    </a:lnTo>
                    <a:lnTo>
                      <a:pt x="107" y="633"/>
                    </a:lnTo>
                    <a:lnTo>
                      <a:pt x="107" y="632"/>
                    </a:lnTo>
                    <a:lnTo>
                      <a:pt x="107" y="632"/>
                    </a:lnTo>
                    <a:lnTo>
                      <a:pt x="105" y="630"/>
                    </a:lnTo>
                    <a:lnTo>
                      <a:pt x="105" y="630"/>
                    </a:lnTo>
                    <a:lnTo>
                      <a:pt x="105" y="630"/>
                    </a:lnTo>
                    <a:lnTo>
                      <a:pt x="103" y="630"/>
                    </a:lnTo>
                    <a:lnTo>
                      <a:pt x="103" y="630"/>
                    </a:lnTo>
                    <a:lnTo>
                      <a:pt x="102" y="630"/>
                    </a:lnTo>
                    <a:lnTo>
                      <a:pt x="102" y="628"/>
                    </a:lnTo>
                    <a:lnTo>
                      <a:pt x="102" y="628"/>
                    </a:lnTo>
                    <a:lnTo>
                      <a:pt x="102" y="626"/>
                    </a:lnTo>
                    <a:lnTo>
                      <a:pt x="102" y="626"/>
                    </a:lnTo>
                    <a:lnTo>
                      <a:pt x="100" y="626"/>
                    </a:lnTo>
                    <a:lnTo>
                      <a:pt x="100" y="626"/>
                    </a:lnTo>
                    <a:lnTo>
                      <a:pt x="100" y="624"/>
                    </a:lnTo>
                    <a:lnTo>
                      <a:pt x="98" y="624"/>
                    </a:lnTo>
                    <a:lnTo>
                      <a:pt x="98" y="622"/>
                    </a:lnTo>
                    <a:lnTo>
                      <a:pt x="98" y="622"/>
                    </a:lnTo>
                    <a:lnTo>
                      <a:pt x="96" y="621"/>
                    </a:lnTo>
                    <a:lnTo>
                      <a:pt x="96" y="621"/>
                    </a:lnTo>
                    <a:lnTo>
                      <a:pt x="96" y="621"/>
                    </a:lnTo>
                    <a:lnTo>
                      <a:pt x="96" y="619"/>
                    </a:lnTo>
                    <a:lnTo>
                      <a:pt x="96" y="619"/>
                    </a:lnTo>
                    <a:lnTo>
                      <a:pt x="98" y="617"/>
                    </a:lnTo>
                    <a:lnTo>
                      <a:pt x="98" y="617"/>
                    </a:lnTo>
                    <a:lnTo>
                      <a:pt x="98" y="617"/>
                    </a:lnTo>
                    <a:lnTo>
                      <a:pt x="98" y="617"/>
                    </a:lnTo>
                    <a:lnTo>
                      <a:pt x="100" y="617"/>
                    </a:lnTo>
                    <a:lnTo>
                      <a:pt x="100" y="615"/>
                    </a:lnTo>
                    <a:lnTo>
                      <a:pt x="100" y="615"/>
                    </a:lnTo>
                    <a:lnTo>
                      <a:pt x="100" y="615"/>
                    </a:lnTo>
                    <a:lnTo>
                      <a:pt x="102" y="613"/>
                    </a:lnTo>
                    <a:lnTo>
                      <a:pt x="102" y="613"/>
                    </a:lnTo>
                    <a:lnTo>
                      <a:pt x="102" y="612"/>
                    </a:lnTo>
                    <a:lnTo>
                      <a:pt x="102" y="612"/>
                    </a:lnTo>
                    <a:lnTo>
                      <a:pt x="102" y="612"/>
                    </a:lnTo>
                    <a:lnTo>
                      <a:pt x="100" y="612"/>
                    </a:lnTo>
                    <a:lnTo>
                      <a:pt x="100" y="610"/>
                    </a:lnTo>
                    <a:lnTo>
                      <a:pt x="98" y="610"/>
                    </a:lnTo>
                    <a:lnTo>
                      <a:pt x="98" y="610"/>
                    </a:lnTo>
                    <a:lnTo>
                      <a:pt x="96" y="610"/>
                    </a:lnTo>
                    <a:lnTo>
                      <a:pt x="96" y="610"/>
                    </a:lnTo>
                    <a:lnTo>
                      <a:pt x="96" y="610"/>
                    </a:lnTo>
                    <a:lnTo>
                      <a:pt x="96" y="610"/>
                    </a:lnTo>
                    <a:lnTo>
                      <a:pt x="96" y="610"/>
                    </a:lnTo>
                    <a:lnTo>
                      <a:pt x="96" y="610"/>
                    </a:lnTo>
                    <a:lnTo>
                      <a:pt x="96" y="608"/>
                    </a:lnTo>
                    <a:lnTo>
                      <a:pt x="96" y="608"/>
                    </a:lnTo>
                    <a:lnTo>
                      <a:pt x="94" y="608"/>
                    </a:lnTo>
                    <a:lnTo>
                      <a:pt x="94" y="606"/>
                    </a:lnTo>
                    <a:lnTo>
                      <a:pt x="94" y="606"/>
                    </a:lnTo>
                    <a:lnTo>
                      <a:pt x="94" y="606"/>
                    </a:lnTo>
                    <a:lnTo>
                      <a:pt x="94" y="606"/>
                    </a:lnTo>
                    <a:lnTo>
                      <a:pt x="94" y="606"/>
                    </a:lnTo>
                    <a:lnTo>
                      <a:pt x="94" y="606"/>
                    </a:lnTo>
                    <a:lnTo>
                      <a:pt x="94" y="606"/>
                    </a:lnTo>
                    <a:lnTo>
                      <a:pt x="93" y="606"/>
                    </a:lnTo>
                    <a:lnTo>
                      <a:pt x="93" y="606"/>
                    </a:lnTo>
                    <a:lnTo>
                      <a:pt x="93" y="606"/>
                    </a:lnTo>
                    <a:lnTo>
                      <a:pt x="93" y="606"/>
                    </a:lnTo>
                    <a:lnTo>
                      <a:pt x="93" y="606"/>
                    </a:lnTo>
                    <a:lnTo>
                      <a:pt x="93" y="606"/>
                    </a:lnTo>
                    <a:lnTo>
                      <a:pt x="93" y="606"/>
                    </a:lnTo>
                    <a:lnTo>
                      <a:pt x="91" y="606"/>
                    </a:lnTo>
                    <a:lnTo>
                      <a:pt x="91" y="608"/>
                    </a:lnTo>
                    <a:lnTo>
                      <a:pt x="91" y="608"/>
                    </a:lnTo>
                    <a:lnTo>
                      <a:pt x="91" y="608"/>
                    </a:lnTo>
                    <a:lnTo>
                      <a:pt x="91" y="608"/>
                    </a:lnTo>
                    <a:lnTo>
                      <a:pt x="91" y="608"/>
                    </a:lnTo>
                    <a:lnTo>
                      <a:pt x="91" y="608"/>
                    </a:lnTo>
                    <a:lnTo>
                      <a:pt x="89" y="610"/>
                    </a:lnTo>
                    <a:lnTo>
                      <a:pt x="89" y="610"/>
                    </a:lnTo>
                    <a:lnTo>
                      <a:pt x="89" y="610"/>
                    </a:lnTo>
                    <a:lnTo>
                      <a:pt x="89" y="610"/>
                    </a:lnTo>
                    <a:lnTo>
                      <a:pt x="89" y="610"/>
                    </a:lnTo>
                    <a:lnTo>
                      <a:pt x="89" y="612"/>
                    </a:lnTo>
                    <a:lnTo>
                      <a:pt x="89" y="612"/>
                    </a:lnTo>
                    <a:lnTo>
                      <a:pt x="91" y="612"/>
                    </a:lnTo>
                    <a:lnTo>
                      <a:pt x="91" y="612"/>
                    </a:lnTo>
                    <a:lnTo>
                      <a:pt x="91" y="612"/>
                    </a:lnTo>
                    <a:lnTo>
                      <a:pt x="91" y="612"/>
                    </a:lnTo>
                    <a:lnTo>
                      <a:pt x="91" y="612"/>
                    </a:lnTo>
                    <a:lnTo>
                      <a:pt x="91" y="612"/>
                    </a:lnTo>
                    <a:lnTo>
                      <a:pt x="91" y="612"/>
                    </a:lnTo>
                    <a:lnTo>
                      <a:pt x="91" y="612"/>
                    </a:lnTo>
                    <a:lnTo>
                      <a:pt x="91" y="612"/>
                    </a:lnTo>
                    <a:lnTo>
                      <a:pt x="93" y="612"/>
                    </a:lnTo>
                    <a:lnTo>
                      <a:pt x="93" y="612"/>
                    </a:lnTo>
                    <a:lnTo>
                      <a:pt x="93" y="612"/>
                    </a:lnTo>
                    <a:lnTo>
                      <a:pt x="93" y="612"/>
                    </a:lnTo>
                    <a:lnTo>
                      <a:pt x="93" y="612"/>
                    </a:lnTo>
                    <a:lnTo>
                      <a:pt x="93" y="612"/>
                    </a:lnTo>
                    <a:lnTo>
                      <a:pt x="93" y="612"/>
                    </a:lnTo>
                    <a:lnTo>
                      <a:pt x="93" y="612"/>
                    </a:lnTo>
                    <a:lnTo>
                      <a:pt x="93" y="613"/>
                    </a:lnTo>
                    <a:lnTo>
                      <a:pt x="93" y="613"/>
                    </a:lnTo>
                    <a:lnTo>
                      <a:pt x="94" y="613"/>
                    </a:lnTo>
                    <a:lnTo>
                      <a:pt x="94" y="615"/>
                    </a:lnTo>
                    <a:lnTo>
                      <a:pt x="94" y="615"/>
                    </a:lnTo>
                    <a:lnTo>
                      <a:pt x="94" y="615"/>
                    </a:lnTo>
                    <a:lnTo>
                      <a:pt x="93" y="615"/>
                    </a:lnTo>
                    <a:lnTo>
                      <a:pt x="93" y="617"/>
                    </a:lnTo>
                    <a:lnTo>
                      <a:pt x="93" y="617"/>
                    </a:lnTo>
                    <a:lnTo>
                      <a:pt x="91" y="617"/>
                    </a:lnTo>
                    <a:lnTo>
                      <a:pt x="91" y="615"/>
                    </a:lnTo>
                    <a:lnTo>
                      <a:pt x="91" y="615"/>
                    </a:lnTo>
                    <a:lnTo>
                      <a:pt x="91" y="617"/>
                    </a:lnTo>
                    <a:lnTo>
                      <a:pt x="91" y="617"/>
                    </a:lnTo>
                    <a:lnTo>
                      <a:pt x="91" y="617"/>
                    </a:lnTo>
                    <a:lnTo>
                      <a:pt x="89" y="617"/>
                    </a:lnTo>
                    <a:lnTo>
                      <a:pt x="89" y="617"/>
                    </a:lnTo>
                    <a:lnTo>
                      <a:pt x="91" y="617"/>
                    </a:lnTo>
                    <a:lnTo>
                      <a:pt x="91" y="617"/>
                    </a:lnTo>
                    <a:lnTo>
                      <a:pt x="91" y="619"/>
                    </a:lnTo>
                    <a:lnTo>
                      <a:pt x="91" y="619"/>
                    </a:lnTo>
                    <a:lnTo>
                      <a:pt x="91" y="619"/>
                    </a:lnTo>
                    <a:lnTo>
                      <a:pt x="93" y="619"/>
                    </a:lnTo>
                    <a:lnTo>
                      <a:pt x="91" y="621"/>
                    </a:lnTo>
                    <a:lnTo>
                      <a:pt x="91" y="621"/>
                    </a:lnTo>
                    <a:lnTo>
                      <a:pt x="91" y="621"/>
                    </a:lnTo>
                    <a:lnTo>
                      <a:pt x="91" y="621"/>
                    </a:lnTo>
                    <a:lnTo>
                      <a:pt x="91" y="621"/>
                    </a:lnTo>
                    <a:lnTo>
                      <a:pt x="89" y="621"/>
                    </a:lnTo>
                    <a:lnTo>
                      <a:pt x="89" y="621"/>
                    </a:lnTo>
                    <a:lnTo>
                      <a:pt x="89" y="619"/>
                    </a:lnTo>
                    <a:lnTo>
                      <a:pt x="87" y="619"/>
                    </a:lnTo>
                    <a:lnTo>
                      <a:pt x="87" y="617"/>
                    </a:lnTo>
                    <a:lnTo>
                      <a:pt x="87" y="617"/>
                    </a:lnTo>
                    <a:lnTo>
                      <a:pt x="87" y="617"/>
                    </a:lnTo>
                    <a:lnTo>
                      <a:pt x="87" y="617"/>
                    </a:lnTo>
                    <a:lnTo>
                      <a:pt x="85" y="617"/>
                    </a:lnTo>
                    <a:lnTo>
                      <a:pt x="85" y="617"/>
                    </a:lnTo>
                    <a:lnTo>
                      <a:pt x="85" y="617"/>
                    </a:lnTo>
                    <a:lnTo>
                      <a:pt x="84" y="615"/>
                    </a:lnTo>
                    <a:lnTo>
                      <a:pt x="84" y="613"/>
                    </a:lnTo>
                    <a:lnTo>
                      <a:pt x="82" y="613"/>
                    </a:lnTo>
                    <a:lnTo>
                      <a:pt x="82" y="613"/>
                    </a:lnTo>
                    <a:lnTo>
                      <a:pt x="82" y="612"/>
                    </a:lnTo>
                    <a:lnTo>
                      <a:pt x="80" y="612"/>
                    </a:lnTo>
                    <a:lnTo>
                      <a:pt x="80" y="612"/>
                    </a:lnTo>
                    <a:lnTo>
                      <a:pt x="80" y="612"/>
                    </a:lnTo>
                    <a:lnTo>
                      <a:pt x="78" y="612"/>
                    </a:lnTo>
                    <a:lnTo>
                      <a:pt x="78" y="612"/>
                    </a:lnTo>
                    <a:lnTo>
                      <a:pt x="78" y="612"/>
                    </a:lnTo>
                    <a:lnTo>
                      <a:pt x="78" y="612"/>
                    </a:lnTo>
                    <a:lnTo>
                      <a:pt x="78" y="612"/>
                    </a:lnTo>
                    <a:lnTo>
                      <a:pt x="78" y="610"/>
                    </a:lnTo>
                    <a:lnTo>
                      <a:pt x="78" y="610"/>
                    </a:lnTo>
                    <a:lnTo>
                      <a:pt x="76" y="610"/>
                    </a:lnTo>
                    <a:lnTo>
                      <a:pt x="76" y="610"/>
                    </a:lnTo>
                    <a:lnTo>
                      <a:pt x="76" y="610"/>
                    </a:lnTo>
                    <a:lnTo>
                      <a:pt x="76" y="610"/>
                    </a:lnTo>
                    <a:lnTo>
                      <a:pt x="75" y="612"/>
                    </a:lnTo>
                    <a:lnTo>
                      <a:pt x="73" y="612"/>
                    </a:lnTo>
                    <a:lnTo>
                      <a:pt x="71" y="612"/>
                    </a:lnTo>
                    <a:lnTo>
                      <a:pt x="69" y="613"/>
                    </a:lnTo>
                    <a:lnTo>
                      <a:pt x="69" y="613"/>
                    </a:lnTo>
                    <a:lnTo>
                      <a:pt x="69" y="613"/>
                    </a:lnTo>
                    <a:lnTo>
                      <a:pt x="69" y="613"/>
                    </a:lnTo>
                    <a:lnTo>
                      <a:pt x="69" y="613"/>
                    </a:lnTo>
                    <a:lnTo>
                      <a:pt x="69" y="615"/>
                    </a:lnTo>
                    <a:lnTo>
                      <a:pt x="67" y="615"/>
                    </a:lnTo>
                    <a:lnTo>
                      <a:pt x="67" y="615"/>
                    </a:lnTo>
                    <a:lnTo>
                      <a:pt x="67" y="615"/>
                    </a:lnTo>
                    <a:lnTo>
                      <a:pt x="67" y="617"/>
                    </a:lnTo>
                    <a:lnTo>
                      <a:pt x="69" y="617"/>
                    </a:lnTo>
                    <a:lnTo>
                      <a:pt x="69" y="617"/>
                    </a:lnTo>
                    <a:lnTo>
                      <a:pt x="69" y="617"/>
                    </a:lnTo>
                    <a:lnTo>
                      <a:pt x="71" y="617"/>
                    </a:lnTo>
                    <a:lnTo>
                      <a:pt x="71" y="617"/>
                    </a:lnTo>
                    <a:lnTo>
                      <a:pt x="71" y="619"/>
                    </a:lnTo>
                    <a:lnTo>
                      <a:pt x="71" y="619"/>
                    </a:lnTo>
                    <a:lnTo>
                      <a:pt x="69" y="619"/>
                    </a:lnTo>
                    <a:lnTo>
                      <a:pt x="69" y="619"/>
                    </a:lnTo>
                    <a:lnTo>
                      <a:pt x="67" y="619"/>
                    </a:lnTo>
                    <a:lnTo>
                      <a:pt x="67" y="619"/>
                    </a:lnTo>
                    <a:lnTo>
                      <a:pt x="67" y="619"/>
                    </a:lnTo>
                    <a:lnTo>
                      <a:pt x="67" y="619"/>
                    </a:lnTo>
                    <a:lnTo>
                      <a:pt x="67" y="619"/>
                    </a:lnTo>
                    <a:lnTo>
                      <a:pt x="67" y="619"/>
                    </a:lnTo>
                    <a:lnTo>
                      <a:pt x="66" y="621"/>
                    </a:lnTo>
                    <a:lnTo>
                      <a:pt x="66" y="621"/>
                    </a:lnTo>
                    <a:lnTo>
                      <a:pt x="66" y="621"/>
                    </a:lnTo>
                    <a:lnTo>
                      <a:pt x="66" y="622"/>
                    </a:lnTo>
                    <a:lnTo>
                      <a:pt x="67" y="622"/>
                    </a:lnTo>
                    <a:lnTo>
                      <a:pt x="67" y="624"/>
                    </a:lnTo>
                    <a:lnTo>
                      <a:pt x="67" y="624"/>
                    </a:lnTo>
                    <a:lnTo>
                      <a:pt x="67" y="624"/>
                    </a:lnTo>
                    <a:lnTo>
                      <a:pt x="67" y="626"/>
                    </a:lnTo>
                    <a:lnTo>
                      <a:pt x="67" y="626"/>
                    </a:lnTo>
                    <a:lnTo>
                      <a:pt x="66" y="626"/>
                    </a:lnTo>
                    <a:lnTo>
                      <a:pt x="66" y="626"/>
                    </a:lnTo>
                    <a:lnTo>
                      <a:pt x="64" y="626"/>
                    </a:lnTo>
                    <a:lnTo>
                      <a:pt x="64" y="626"/>
                    </a:lnTo>
                    <a:lnTo>
                      <a:pt x="64" y="626"/>
                    </a:lnTo>
                    <a:lnTo>
                      <a:pt x="64" y="626"/>
                    </a:lnTo>
                    <a:lnTo>
                      <a:pt x="64" y="626"/>
                    </a:lnTo>
                    <a:lnTo>
                      <a:pt x="62" y="626"/>
                    </a:lnTo>
                    <a:lnTo>
                      <a:pt x="62" y="624"/>
                    </a:lnTo>
                    <a:lnTo>
                      <a:pt x="60" y="622"/>
                    </a:lnTo>
                    <a:lnTo>
                      <a:pt x="60" y="622"/>
                    </a:lnTo>
                    <a:lnTo>
                      <a:pt x="60" y="621"/>
                    </a:lnTo>
                    <a:lnTo>
                      <a:pt x="60" y="621"/>
                    </a:lnTo>
                    <a:lnTo>
                      <a:pt x="60" y="621"/>
                    </a:lnTo>
                    <a:lnTo>
                      <a:pt x="58" y="619"/>
                    </a:lnTo>
                    <a:lnTo>
                      <a:pt x="58" y="619"/>
                    </a:lnTo>
                    <a:lnTo>
                      <a:pt x="58" y="619"/>
                    </a:lnTo>
                    <a:lnTo>
                      <a:pt x="58" y="619"/>
                    </a:lnTo>
                    <a:lnTo>
                      <a:pt x="58" y="617"/>
                    </a:lnTo>
                    <a:lnTo>
                      <a:pt x="58" y="617"/>
                    </a:lnTo>
                    <a:lnTo>
                      <a:pt x="58" y="617"/>
                    </a:lnTo>
                    <a:lnTo>
                      <a:pt x="58" y="617"/>
                    </a:lnTo>
                    <a:lnTo>
                      <a:pt x="58" y="615"/>
                    </a:lnTo>
                    <a:lnTo>
                      <a:pt x="58" y="615"/>
                    </a:lnTo>
                    <a:lnTo>
                      <a:pt x="58" y="615"/>
                    </a:lnTo>
                    <a:lnTo>
                      <a:pt x="58" y="615"/>
                    </a:lnTo>
                    <a:lnTo>
                      <a:pt x="58" y="613"/>
                    </a:lnTo>
                    <a:lnTo>
                      <a:pt x="58" y="613"/>
                    </a:lnTo>
                    <a:lnTo>
                      <a:pt x="58" y="613"/>
                    </a:lnTo>
                    <a:lnTo>
                      <a:pt x="58" y="613"/>
                    </a:lnTo>
                    <a:lnTo>
                      <a:pt x="56" y="612"/>
                    </a:lnTo>
                    <a:lnTo>
                      <a:pt x="56" y="612"/>
                    </a:lnTo>
                    <a:lnTo>
                      <a:pt x="56" y="610"/>
                    </a:lnTo>
                    <a:lnTo>
                      <a:pt x="56" y="610"/>
                    </a:lnTo>
                    <a:lnTo>
                      <a:pt x="55" y="610"/>
                    </a:lnTo>
                    <a:lnTo>
                      <a:pt x="55" y="608"/>
                    </a:lnTo>
                    <a:lnTo>
                      <a:pt x="55" y="608"/>
                    </a:lnTo>
                    <a:lnTo>
                      <a:pt x="55" y="608"/>
                    </a:lnTo>
                    <a:lnTo>
                      <a:pt x="53" y="608"/>
                    </a:lnTo>
                    <a:lnTo>
                      <a:pt x="53" y="608"/>
                    </a:lnTo>
                    <a:lnTo>
                      <a:pt x="53" y="610"/>
                    </a:lnTo>
                    <a:lnTo>
                      <a:pt x="53" y="610"/>
                    </a:lnTo>
                    <a:lnTo>
                      <a:pt x="51" y="610"/>
                    </a:lnTo>
                    <a:lnTo>
                      <a:pt x="49" y="612"/>
                    </a:lnTo>
                    <a:lnTo>
                      <a:pt x="49" y="612"/>
                    </a:lnTo>
                    <a:lnTo>
                      <a:pt x="47" y="612"/>
                    </a:lnTo>
                    <a:lnTo>
                      <a:pt x="47" y="612"/>
                    </a:lnTo>
                    <a:lnTo>
                      <a:pt x="47" y="613"/>
                    </a:lnTo>
                    <a:lnTo>
                      <a:pt x="47" y="613"/>
                    </a:lnTo>
                    <a:lnTo>
                      <a:pt x="47" y="613"/>
                    </a:lnTo>
                    <a:lnTo>
                      <a:pt x="49" y="615"/>
                    </a:lnTo>
                    <a:lnTo>
                      <a:pt x="49" y="615"/>
                    </a:lnTo>
                    <a:lnTo>
                      <a:pt x="51" y="615"/>
                    </a:lnTo>
                    <a:lnTo>
                      <a:pt x="51" y="617"/>
                    </a:lnTo>
                    <a:lnTo>
                      <a:pt x="51" y="617"/>
                    </a:lnTo>
                    <a:lnTo>
                      <a:pt x="51" y="617"/>
                    </a:lnTo>
                    <a:lnTo>
                      <a:pt x="51" y="617"/>
                    </a:lnTo>
                    <a:lnTo>
                      <a:pt x="51" y="619"/>
                    </a:lnTo>
                    <a:lnTo>
                      <a:pt x="51" y="619"/>
                    </a:lnTo>
                    <a:lnTo>
                      <a:pt x="49" y="619"/>
                    </a:lnTo>
                    <a:lnTo>
                      <a:pt x="49" y="619"/>
                    </a:lnTo>
                    <a:lnTo>
                      <a:pt x="49" y="619"/>
                    </a:lnTo>
                    <a:lnTo>
                      <a:pt x="49" y="619"/>
                    </a:lnTo>
                    <a:lnTo>
                      <a:pt x="47" y="619"/>
                    </a:lnTo>
                    <a:lnTo>
                      <a:pt x="47" y="619"/>
                    </a:lnTo>
                    <a:lnTo>
                      <a:pt x="46" y="619"/>
                    </a:lnTo>
                    <a:lnTo>
                      <a:pt x="46" y="619"/>
                    </a:lnTo>
                    <a:lnTo>
                      <a:pt x="46" y="619"/>
                    </a:lnTo>
                    <a:lnTo>
                      <a:pt x="44" y="619"/>
                    </a:lnTo>
                    <a:lnTo>
                      <a:pt x="44" y="617"/>
                    </a:lnTo>
                    <a:lnTo>
                      <a:pt x="44" y="617"/>
                    </a:lnTo>
                    <a:lnTo>
                      <a:pt x="44" y="617"/>
                    </a:lnTo>
                    <a:lnTo>
                      <a:pt x="44" y="617"/>
                    </a:lnTo>
                    <a:lnTo>
                      <a:pt x="42" y="615"/>
                    </a:lnTo>
                    <a:lnTo>
                      <a:pt x="42" y="615"/>
                    </a:lnTo>
                    <a:lnTo>
                      <a:pt x="42" y="615"/>
                    </a:lnTo>
                    <a:lnTo>
                      <a:pt x="42" y="615"/>
                    </a:lnTo>
                    <a:lnTo>
                      <a:pt x="42" y="615"/>
                    </a:lnTo>
                    <a:lnTo>
                      <a:pt x="40" y="615"/>
                    </a:lnTo>
                    <a:lnTo>
                      <a:pt x="40" y="615"/>
                    </a:lnTo>
                    <a:lnTo>
                      <a:pt x="40" y="613"/>
                    </a:lnTo>
                    <a:lnTo>
                      <a:pt x="38" y="613"/>
                    </a:lnTo>
                    <a:lnTo>
                      <a:pt x="38" y="612"/>
                    </a:lnTo>
                    <a:lnTo>
                      <a:pt x="38" y="612"/>
                    </a:lnTo>
                    <a:lnTo>
                      <a:pt x="37" y="612"/>
                    </a:lnTo>
                    <a:lnTo>
                      <a:pt x="37" y="610"/>
                    </a:lnTo>
                    <a:lnTo>
                      <a:pt x="37" y="610"/>
                    </a:lnTo>
                    <a:lnTo>
                      <a:pt x="37" y="610"/>
                    </a:lnTo>
                    <a:lnTo>
                      <a:pt x="35" y="608"/>
                    </a:lnTo>
                    <a:lnTo>
                      <a:pt x="35" y="608"/>
                    </a:lnTo>
                    <a:lnTo>
                      <a:pt x="35" y="608"/>
                    </a:lnTo>
                    <a:lnTo>
                      <a:pt x="33" y="608"/>
                    </a:lnTo>
                    <a:lnTo>
                      <a:pt x="33" y="608"/>
                    </a:lnTo>
                    <a:lnTo>
                      <a:pt x="33" y="608"/>
                    </a:lnTo>
                    <a:lnTo>
                      <a:pt x="31" y="608"/>
                    </a:lnTo>
                    <a:lnTo>
                      <a:pt x="31" y="608"/>
                    </a:lnTo>
                    <a:lnTo>
                      <a:pt x="31" y="608"/>
                    </a:lnTo>
                    <a:lnTo>
                      <a:pt x="31" y="610"/>
                    </a:lnTo>
                    <a:lnTo>
                      <a:pt x="29" y="610"/>
                    </a:lnTo>
                    <a:lnTo>
                      <a:pt x="29" y="612"/>
                    </a:lnTo>
                    <a:lnTo>
                      <a:pt x="28" y="612"/>
                    </a:lnTo>
                    <a:lnTo>
                      <a:pt x="26" y="613"/>
                    </a:lnTo>
                    <a:lnTo>
                      <a:pt x="26" y="613"/>
                    </a:lnTo>
                    <a:lnTo>
                      <a:pt x="26" y="613"/>
                    </a:lnTo>
                    <a:lnTo>
                      <a:pt x="26" y="617"/>
                    </a:lnTo>
                    <a:lnTo>
                      <a:pt x="28" y="619"/>
                    </a:lnTo>
                    <a:lnTo>
                      <a:pt x="28" y="621"/>
                    </a:lnTo>
                    <a:lnTo>
                      <a:pt x="28" y="621"/>
                    </a:lnTo>
                    <a:lnTo>
                      <a:pt x="29" y="621"/>
                    </a:lnTo>
                    <a:lnTo>
                      <a:pt x="29" y="622"/>
                    </a:lnTo>
                    <a:lnTo>
                      <a:pt x="29" y="622"/>
                    </a:lnTo>
                    <a:lnTo>
                      <a:pt x="29" y="622"/>
                    </a:lnTo>
                    <a:lnTo>
                      <a:pt x="29" y="622"/>
                    </a:lnTo>
                    <a:lnTo>
                      <a:pt x="29" y="622"/>
                    </a:lnTo>
                    <a:lnTo>
                      <a:pt x="29" y="622"/>
                    </a:lnTo>
                    <a:lnTo>
                      <a:pt x="29" y="622"/>
                    </a:lnTo>
                    <a:lnTo>
                      <a:pt x="31" y="622"/>
                    </a:lnTo>
                    <a:lnTo>
                      <a:pt x="31" y="622"/>
                    </a:lnTo>
                    <a:lnTo>
                      <a:pt x="31" y="622"/>
                    </a:lnTo>
                    <a:lnTo>
                      <a:pt x="31" y="622"/>
                    </a:lnTo>
                    <a:lnTo>
                      <a:pt x="33" y="622"/>
                    </a:lnTo>
                    <a:lnTo>
                      <a:pt x="33" y="622"/>
                    </a:lnTo>
                    <a:lnTo>
                      <a:pt x="33" y="624"/>
                    </a:lnTo>
                    <a:lnTo>
                      <a:pt x="31" y="626"/>
                    </a:lnTo>
                    <a:lnTo>
                      <a:pt x="31" y="626"/>
                    </a:lnTo>
                    <a:lnTo>
                      <a:pt x="31" y="626"/>
                    </a:lnTo>
                    <a:lnTo>
                      <a:pt x="31" y="626"/>
                    </a:lnTo>
                    <a:lnTo>
                      <a:pt x="31" y="626"/>
                    </a:lnTo>
                    <a:lnTo>
                      <a:pt x="31" y="626"/>
                    </a:lnTo>
                    <a:lnTo>
                      <a:pt x="31" y="626"/>
                    </a:lnTo>
                    <a:lnTo>
                      <a:pt x="31" y="626"/>
                    </a:lnTo>
                    <a:lnTo>
                      <a:pt x="29" y="626"/>
                    </a:lnTo>
                    <a:lnTo>
                      <a:pt x="29" y="624"/>
                    </a:lnTo>
                    <a:lnTo>
                      <a:pt x="29" y="624"/>
                    </a:lnTo>
                    <a:lnTo>
                      <a:pt x="29" y="624"/>
                    </a:lnTo>
                    <a:lnTo>
                      <a:pt x="29" y="624"/>
                    </a:lnTo>
                    <a:lnTo>
                      <a:pt x="28" y="624"/>
                    </a:lnTo>
                    <a:lnTo>
                      <a:pt x="28" y="624"/>
                    </a:lnTo>
                    <a:lnTo>
                      <a:pt x="26" y="624"/>
                    </a:lnTo>
                    <a:lnTo>
                      <a:pt x="26" y="624"/>
                    </a:lnTo>
                    <a:lnTo>
                      <a:pt x="26" y="624"/>
                    </a:lnTo>
                    <a:lnTo>
                      <a:pt x="26" y="624"/>
                    </a:lnTo>
                    <a:lnTo>
                      <a:pt x="26" y="624"/>
                    </a:lnTo>
                    <a:lnTo>
                      <a:pt x="26" y="624"/>
                    </a:lnTo>
                    <a:lnTo>
                      <a:pt x="26" y="622"/>
                    </a:lnTo>
                    <a:lnTo>
                      <a:pt x="26" y="622"/>
                    </a:lnTo>
                    <a:lnTo>
                      <a:pt x="24" y="622"/>
                    </a:lnTo>
                    <a:lnTo>
                      <a:pt x="24" y="622"/>
                    </a:lnTo>
                    <a:lnTo>
                      <a:pt x="24" y="622"/>
                    </a:lnTo>
                    <a:lnTo>
                      <a:pt x="24" y="622"/>
                    </a:lnTo>
                    <a:lnTo>
                      <a:pt x="24" y="622"/>
                    </a:lnTo>
                    <a:lnTo>
                      <a:pt x="22" y="624"/>
                    </a:lnTo>
                    <a:lnTo>
                      <a:pt x="22" y="624"/>
                    </a:lnTo>
                    <a:lnTo>
                      <a:pt x="22" y="624"/>
                    </a:lnTo>
                    <a:lnTo>
                      <a:pt x="20" y="624"/>
                    </a:lnTo>
                    <a:lnTo>
                      <a:pt x="20" y="624"/>
                    </a:lnTo>
                    <a:lnTo>
                      <a:pt x="20" y="624"/>
                    </a:lnTo>
                    <a:lnTo>
                      <a:pt x="20" y="624"/>
                    </a:lnTo>
                    <a:lnTo>
                      <a:pt x="20" y="624"/>
                    </a:lnTo>
                    <a:lnTo>
                      <a:pt x="18" y="624"/>
                    </a:lnTo>
                    <a:lnTo>
                      <a:pt x="18" y="624"/>
                    </a:lnTo>
                    <a:lnTo>
                      <a:pt x="18" y="624"/>
                    </a:lnTo>
                    <a:lnTo>
                      <a:pt x="18" y="624"/>
                    </a:lnTo>
                    <a:lnTo>
                      <a:pt x="17" y="622"/>
                    </a:lnTo>
                    <a:lnTo>
                      <a:pt x="17" y="622"/>
                    </a:lnTo>
                    <a:lnTo>
                      <a:pt x="17" y="621"/>
                    </a:lnTo>
                    <a:lnTo>
                      <a:pt x="17" y="619"/>
                    </a:lnTo>
                    <a:lnTo>
                      <a:pt x="18" y="617"/>
                    </a:lnTo>
                    <a:lnTo>
                      <a:pt x="20" y="615"/>
                    </a:lnTo>
                    <a:lnTo>
                      <a:pt x="20" y="613"/>
                    </a:lnTo>
                    <a:lnTo>
                      <a:pt x="20" y="613"/>
                    </a:lnTo>
                    <a:lnTo>
                      <a:pt x="20" y="613"/>
                    </a:lnTo>
                    <a:lnTo>
                      <a:pt x="20" y="613"/>
                    </a:lnTo>
                    <a:lnTo>
                      <a:pt x="20" y="613"/>
                    </a:lnTo>
                    <a:lnTo>
                      <a:pt x="18" y="612"/>
                    </a:lnTo>
                    <a:lnTo>
                      <a:pt x="17" y="608"/>
                    </a:lnTo>
                    <a:lnTo>
                      <a:pt x="15" y="608"/>
                    </a:lnTo>
                    <a:lnTo>
                      <a:pt x="15" y="606"/>
                    </a:lnTo>
                    <a:lnTo>
                      <a:pt x="15" y="604"/>
                    </a:lnTo>
                    <a:lnTo>
                      <a:pt x="15" y="604"/>
                    </a:lnTo>
                    <a:lnTo>
                      <a:pt x="18" y="601"/>
                    </a:lnTo>
                    <a:lnTo>
                      <a:pt x="18" y="599"/>
                    </a:lnTo>
                    <a:lnTo>
                      <a:pt x="18" y="599"/>
                    </a:lnTo>
                    <a:lnTo>
                      <a:pt x="18" y="599"/>
                    </a:lnTo>
                    <a:lnTo>
                      <a:pt x="18" y="599"/>
                    </a:lnTo>
                    <a:lnTo>
                      <a:pt x="18" y="597"/>
                    </a:lnTo>
                    <a:lnTo>
                      <a:pt x="15" y="594"/>
                    </a:lnTo>
                    <a:lnTo>
                      <a:pt x="13" y="592"/>
                    </a:lnTo>
                    <a:lnTo>
                      <a:pt x="13" y="590"/>
                    </a:lnTo>
                    <a:lnTo>
                      <a:pt x="11" y="590"/>
                    </a:lnTo>
                    <a:lnTo>
                      <a:pt x="8" y="590"/>
                    </a:lnTo>
                    <a:lnTo>
                      <a:pt x="6" y="590"/>
                    </a:lnTo>
                    <a:lnTo>
                      <a:pt x="2" y="590"/>
                    </a:lnTo>
                    <a:lnTo>
                      <a:pt x="2" y="592"/>
                    </a:lnTo>
                    <a:lnTo>
                      <a:pt x="2" y="592"/>
                    </a:lnTo>
                    <a:lnTo>
                      <a:pt x="2" y="590"/>
                    </a:lnTo>
                    <a:lnTo>
                      <a:pt x="2" y="590"/>
                    </a:lnTo>
                    <a:lnTo>
                      <a:pt x="2" y="590"/>
                    </a:lnTo>
                    <a:lnTo>
                      <a:pt x="0" y="590"/>
                    </a:lnTo>
                    <a:lnTo>
                      <a:pt x="0" y="588"/>
                    </a:lnTo>
                    <a:lnTo>
                      <a:pt x="2" y="586"/>
                    </a:lnTo>
                    <a:lnTo>
                      <a:pt x="2" y="584"/>
                    </a:lnTo>
                    <a:lnTo>
                      <a:pt x="4" y="583"/>
                    </a:lnTo>
                    <a:lnTo>
                      <a:pt x="6" y="583"/>
                    </a:lnTo>
                    <a:lnTo>
                      <a:pt x="11" y="581"/>
                    </a:lnTo>
                    <a:lnTo>
                      <a:pt x="15" y="579"/>
                    </a:lnTo>
                    <a:lnTo>
                      <a:pt x="15" y="579"/>
                    </a:lnTo>
                    <a:lnTo>
                      <a:pt x="17" y="579"/>
                    </a:lnTo>
                    <a:lnTo>
                      <a:pt x="17" y="579"/>
                    </a:lnTo>
                    <a:lnTo>
                      <a:pt x="17" y="581"/>
                    </a:lnTo>
                    <a:lnTo>
                      <a:pt x="18" y="581"/>
                    </a:lnTo>
                    <a:lnTo>
                      <a:pt x="22" y="583"/>
                    </a:lnTo>
                    <a:lnTo>
                      <a:pt x="24" y="584"/>
                    </a:lnTo>
                    <a:lnTo>
                      <a:pt x="24" y="584"/>
                    </a:lnTo>
                    <a:lnTo>
                      <a:pt x="26" y="586"/>
                    </a:lnTo>
                    <a:lnTo>
                      <a:pt x="28" y="588"/>
                    </a:lnTo>
                    <a:lnTo>
                      <a:pt x="28" y="590"/>
                    </a:lnTo>
                    <a:lnTo>
                      <a:pt x="29" y="592"/>
                    </a:lnTo>
                    <a:lnTo>
                      <a:pt x="29" y="592"/>
                    </a:lnTo>
                    <a:lnTo>
                      <a:pt x="31" y="592"/>
                    </a:lnTo>
                    <a:lnTo>
                      <a:pt x="33" y="592"/>
                    </a:lnTo>
                    <a:lnTo>
                      <a:pt x="35" y="592"/>
                    </a:lnTo>
                    <a:lnTo>
                      <a:pt x="35" y="592"/>
                    </a:lnTo>
                    <a:lnTo>
                      <a:pt x="35" y="590"/>
                    </a:lnTo>
                    <a:lnTo>
                      <a:pt x="35" y="590"/>
                    </a:lnTo>
                    <a:lnTo>
                      <a:pt x="37" y="586"/>
                    </a:lnTo>
                    <a:lnTo>
                      <a:pt x="37" y="586"/>
                    </a:lnTo>
                    <a:lnTo>
                      <a:pt x="37" y="584"/>
                    </a:lnTo>
                    <a:lnTo>
                      <a:pt x="38" y="583"/>
                    </a:lnTo>
                    <a:lnTo>
                      <a:pt x="38" y="583"/>
                    </a:lnTo>
                    <a:lnTo>
                      <a:pt x="40" y="579"/>
                    </a:lnTo>
                    <a:lnTo>
                      <a:pt x="40" y="579"/>
                    </a:lnTo>
                    <a:lnTo>
                      <a:pt x="40" y="579"/>
                    </a:lnTo>
                    <a:lnTo>
                      <a:pt x="42" y="579"/>
                    </a:lnTo>
                    <a:lnTo>
                      <a:pt x="42" y="579"/>
                    </a:lnTo>
                    <a:lnTo>
                      <a:pt x="44" y="579"/>
                    </a:lnTo>
                    <a:lnTo>
                      <a:pt x="44" y="579"/>
                    </a:lnTo>
                    <a:lnTo>
                      <a:pt x="44" y="579"/>
                    </a:lnTo>
                    <a:lnTo>
                      <a:pt x="44" y="579"/>
                    </a:lnTo>
                    <a:lnTo>
                      <a:pt x="44" y="579"/>
                    </a:lnTo>
                    <a:lnTo>
                      <a:pt x="44" y="581"/>
                    </a:lnTo>
                    <a:lnTo>
                      <a:pt x="44" y="581"/>
                    </a:lnTo>
                    <a:lnTo>
                      <a:pt x="44" y="581"/>
                    </a:lnTo>
                    <a:lnTo>
                      <a:pt x="44" y="581"/>
                    </a:lnTo>
                    <a:lnTo>
                      <a:pt x="46" y="581"/>
                    </a:lnTo>
                    <a:lnTo>
                      <a:pt x="49" y="581"/>
                    </a:lnTo>
                    <a:lnTo>
                      <a:pt x="51" y="581"/>
                    </a:lnTo>
                    <a:lnTo>
                      <a:pt x="53" y="581"/>
                    </a:lnTo>
                    <a:lnTo>
                      <a:pt x="53" y="581"/>
                    </a:lnTo>
                    <a:lnTo>
                      <a:pt x="53" y="581"/>
                    </a:lnTo>
                    <a:lnTo>
                      <a:pt x="53" y="581"/>
                    </a:lnTo>
                    <a:lnTo>
                      <a:pt x="55" y="581"/>
                    </a:lnTo>
                    <a:lnTo>
                      <a:pt x="55" y="579"/>
                    </a:lnTo>
                    <a:lnTo>
                      <a:pt x="55" y="579"/>
                    </a:lnTo>
                    <a:lnTo>
                      <a:pt x="55" y="579"/>
                    </a:lnTo>
                    <a:lnTo>
                      <a:pt x="56" y="577"/>
                    </a:lnTo>
                    <a:lnTo>
                      <a:pt x="56" y="577"/>
                    </a:lnTo>
                    <a:lnTo>
                      <a:pt x="56" y="574"/>
                    </a:lnTo>
                    <a:lnTo>
                      <a:pt x="58" y="572"/>
                    </a:lnTo>
                    <a:lnTo>
                      <a:pt x="58" y="572"/>
                    </a:lnTo>
                    <a:lnTo>
                      <a:pt x="58" y="572"/>
                    </a:lnTo>
                    <a:lnTo>
                      <a:pt x="58" y="572"/>
                    </a:lnTo>
                    <a:lnTo>
                      <a:pt x="56" y="572"/>
                    </a:lnTo>
                    <a:lnTo>
                      <a:pt x="56" y="570"/>
                    </a:lnTo>
                    <a:lnTo>
                      <a:pt x="55" y="570"/>
                    </a:lnTo>
                    <a:lnTo>
                      <a:pt x="55" y="568"/>
                    </a:lnTo>
                    <a:lnTo>
                      <a:pt x="55" y="568"/>
                    </a:lnTo>
                    <a:lnTo>
                      <a:pt x="55" y="566"/>
                    </a:lnTo>
                    <a:lnTo>
                      <a:pt x="55" y="566"/>
                    </a:lnTo>
                    <a:lnTo>
                      <a:pt x="55" y="565"/>
                    </a:lnTo>
                    <a:lnTo>
                      <a:pt x="55" y="565"/>
                    </a:lnTo>
                    <a:lnTo>
                      <a:pt x="56" y="563"/>
                    </a:lnTo>
                    <a:lnTo>
                      <a:pt x="56" y="563"/>
                    </a:lnTo>
                    <a:lnTo>
                      <a:pt x="56" y="563"/>
                    </a:lnTo>
                    <a:lnTo>
                      <a:pt x="56" y="563"/>
                    </a:lnTo>
                    <a:lnTo>
                      <a:pt x="56" y="563"/>
                    </a:lnTo>
                    <a:lnTo>
                      <a:pt x="56" y="561"/>
                    </a:lnTo>
                    <a:lnTo>
                      <a:pt x="56" y="561"/>
                    </a:lnTo>
                    <a:lnTo>
                      <a:pt x="55" y="561"/>
                    </a:lnTo>
                    <a:lnTo>
                      <a:pt x="53" y="559"/>
                    </a:lnTo>
                    <a:lnTo>
                      <a:pt x="53" y="559"/>
                    </a:lnTo>
                    <a:lnTo>
                      <a:pt x="51" y="557"/>
                    </a:lnTo>
                    <a:lnTo>
                      <a:pt x="46" y="559"/>
                    </a:lnTo>
                    <a:lnTo>
                      <a:pt x="44" y="557"/>
                    </a:lnTo>
                    <a:lnTo>
                      <a:pt x="42" y="557"/>
                    </a:lnTo>
                    <a:lnTo>
                      <a:pt x="42" y="557"/>
                    </a:lnTo>
                    <a:lnTo>
                      <a:pt x="40" y="556"/>
                    </a:lnTo>
                    <a:lnTo>
                      <a:pt x="37" y="550"/>
                    </a:lnTo>
                    <a:lnTo>
                      <a:pt x="35" y="548"/>
                    </a:lnTo>
                    <a:lnTo>
                      <a:pt x="35" y="546"/>
                    </a:lnTo>
                    <a:lnTo>
                      <a:pt x="33" y="546"/>
                    </a:lnTo>
                    <a:lnTo>
                      <a:pt x="31" y="546"/>
                    </a:lnTo>
                    <a:lnTo>
                      <a:pt x="31" y="546"/>
                    </a:lnTo>
                    <a:lnTo>
                      <a:pt x="29" y="548"/>
                    </a:lnTo>
                    <a:lnTo>
                      <a:pt x="24" y="554"/>
                    </a:lnTo>
                    <a:lnTo>
                      <a:pt x="24" y="556"/>
                    </a:lnTo>
                    <a:lnTo>
                      <a:pt x="22" y="556"/>
                    </a:lnTo>
                    <a:lnTo>
                      <a:pt x="22" y="556"/>
                    </a:lnTo>
                    <a:lnTo>
                      <a:pt x="20" y="554"/>
                    </a:lnTo>
                    <a:lnTo>
                      <a:pt x="20" y="554"/>
                    </a:lnTo>
                    <a:lnTo>
                      <a:pt x="20" y="552"/>
                    </a:lnTo>
                    <a:lnTo>
                      <a:pt x="20" y="550"/>
                    </a:lnTo>
                    <a:lnTo>
                      <a:pt x="22" y="548"/>
                    </a:lnTo>
                    <a:lnTo>
                      <a:pt x="22" y="546"/>
                    </a:lnTo>
                    <a:lnTo>
                      <a:pt x="20" y="546"/>
                    </a:lnTo>
                    <a:lnTo>
                      <a:pt x="20" y="546"/>
                    </a:lnTo>
                    <a:lnTo>
                      <a:pt x="17" y="546"/>
                    </a:lnTo>
                    <a:lnTo>
                      <a:pt x="17" y="546"/>
                    </a:lnTo>
                    <a:lnTo>
                      <a:pt x="13" y="546"/>
                    </a:lnTo>
                    <a:lnTo>
                      <a:pt x="11" y="546"/>
                    </a:lnTo>
                    <a:lnTo>
                      <a:pt x="11" y="548"/>
                    </a:lnTo>
                    <a:lnTo>
                      <a:pt x="9" y="546"/>
                    </a:lnTo>
                    <a:lnTo>
                      <a:pt x="9" y="546"/>
                    </a:lnTo>
                    <a:lnTo>
                      <a:pt x="8" y="546"/>
                    </a:lnTo>
                    <a:lnTo>
                      <a:pt x="8" y="545"/>
                    </a:lnTo>
                    <a:lnTo>
                      <a:pt x="8" y="543"/>
                    </a:lnTo>
                    <a:lnTo>
                      <a:pt x="8" y="541"/>
                    </a:lnTo>
                    <a:lnTo>
                      <a:pt x="6" y="537"/>
                    </a:lnTo>
                    <a:lnTo>
                      <a:pt x="6" y="534"/>
                    </a:lnTo>
                    <a:lnTo>
                      <a:pt x="4" y="532"/>
                    </a:lnTo>
                    <a:lnTo>
                      <a:pt x="4" y="530"/>
                    </a:lnTo>
                    <a:lnTo>
                      <a:pt x="4" y="530"/>
                    </a:lnTo>
                    <a:lnTo>
                      <a:pt x="4" y="530"/>
                    </a:lnTo>
                    <a:lnTo>
                      <a:pt x="6" y="530"/>
                    </a:lnTo>
                    <a:lnTo>
                      <a:pt x="8" y="530"/>
                    </a:lnTo>
                    <a:lnTo>
                      <a:pt x="9" y="530"/>
                    </a:lnTo>
                    <a:lnTo>
                      <a:pt x="13" y="528"/>
                    </a:lnTo>
                    <a:lnTo>
                      <a:pt x="15" y="527"/>
                    </a:lnTo>
                    <a:lnTo>
                      <a:pt x="15" y="527"/>
                    </a:lnTo>
                    <a:lnTo>
                      <a:pt x="15" y="527"/>
                    </a:lnTo>
                    <a:lnTo>
                      <a:pt x="15" y="527"/>
                    </a:lnTo>
                    <a:lnTo>
                      <a:pt x="15" y="525"/>
                    </a:lnTo>
                    <a:lnTo>
                      <a:pt x="17" y="525"/>
                    </a:lnTo>
                    <a:lnTo>
                      <a:pt x="18" y="525"/>
                    </a:lnTo>
                    <a:lnTo>
                      <a:pt x="20" y="525"/>
                    </a:lnTo>
                    <a:lnTo>
                      <a:pt x="20" y="525"/>
                    </a:lnTo>
                    <a:lnTo>
                      <a:pt x="22" y="528"/>
                    </a:lnTo>
                    <a:lnTo>
                      <a:pt x="22" y="528"/>
                    </a:lnTo>
                    <a:lnTo>
                      <a:pt x="22" y="530"/>
                    </a:lnTo>
                    <a:lnTo>
                      <a:pt x="24" y="532"/>
                    </a:lnTo>
                    <a:lnTo>
                      <a:pt x="26" y="534"/>
                    </a:lnTo>
                    <a:lnTo>
                      <a:pt x="28" y="536"/>
                    </a:lnTo>
                    <a:lnTo>
                      <a:pt x="29" y="536"/>
                    </a:lnTo>
                    <a:lnTo>
                      <a:pt x="31" y="536"/>
                    </a:lnTo>
                    <a:lnTo>
                      <a:pt x="31" y="534"/>
                    </a:lnTo>
                    <a:lnTo>
                      <a:pt x="35" y="532"/>
                    </a:lnTo>
                    <a:lnTo>
                      <a:pt x="35" y="532"/>
                    </a:lnTo>
                    <a:lnTo>
                      <a:pt x="37" y="532"/>
                    </a:lnTo>
                    <a:lnTo>
                      <a:pt x="38" y="532"/>
                    </a:lnTo>
                    <a:lnTo>
                      <a:pt x="40" y="530"/>
                    </a:lnTo>
                    <a:lnTo>
                      <a:pt x="42" y="530"/>
                    </a:lnTo>
                    <a:lnTo>
                      <a:pt x="46" y="530"/>
                    </a:lnTo>
                    <a:lnTo>
                      <a:pt x="46" y="530"/>
                    </a:lnTo>
                    <a:lnTo>
                      <a:pt x="47" y="530"/>
                    </a:lnTo>
                    <a:lnTo>
                      <a:pt x="51" y="528"/>
                    </a:lnTo>
                    <a:lnTo>
                      <a:pt x="51" y="528"/>
                    </a:lnTo>
                    <a:lnTo>
                      <a:pt x="53" y="527"/>
                    </a:lnTo>
                    <a:lnTo>
                      <a:pt x="55" y="523"/>
                    </a:lnTo>
                    <a:lnTo>
                      <a:pt x="55" y="523"/>
                    </a:lnTo>
                    <a:lnTo>
                      <a:pt x="55" y="523"/>
                    </a:lnTo>
                    <a:lnTo>
                      <a:pt x="55" y="521"/>
                    </a:lnTo>
                    <a:lnTo>
                      <a:pt x="55" y="521"/>
                    </a:lnTo>
                    <a:lnTo>
                      <a:pt x="56" y="521"/>
                    </a:lnTo>
                    <a:lnTo>
                      <a:pt x="56" y="521"/>
                    </a:lnTo>
                    <a:lnTo>
                      <a:pt x="56" y="519"/>
                    </a:lnTo>
                    <a:lnTo>
                      <a:pt x="56" y="518"/>
                    </a:lnTo>
                    <a:lnTo>
                      <a:pt x="56" y="518"/>
                    </a:lnTo>
                    <a:lnTo>
                      <a:pt x="56" y="514"/>
                    </a:lnTo>
                    <a:lnTo>
                      <a:pt x="55" y="512"/>
                    </a:lnTo>
                    <a:lnTo>
                      <a:pt x="55" y="510"/>
                    </a:lnTo>
                    <a:lnTo>
                      <a:pt x="53" y="509"/>
                    </a:lnTo>
                    <a:lnTo>
                      <a:pt x="51" y="509"/>
                    </a:lnTo>
                    <a:lnTo>
                      <a:pt x="49" y="509"/>
                    </a:lnTo>
                    <a:lnTo>
                      <a:pt x="47" y="507"/>
                    </a:lnTo>
                    <a:lnTo>
                      <a:pt x="47" y="507"/>
                    </a:lnTo>
                    <a:lnTo>
                      <a:pt x="47" y="505"/>
                    </a:lnTo>
                    <a:lnTo>
                      <a:pt x="47" y="503"/>
                    </a:lnTo>
                    <a:lnTo>
                      <a:pt x="49" y="503"/>
                    </a:lnTo>
                    <a:lnTo>
                      <a:pt x="49" y="503"/>
                    </a:lnTo>
                    <a:lnTo>
                      <a:pt x="53" y="501"/>
                    </a:lnTo>
                    <a:lnTo>
                      <a:pt x="55" y="501"/>
                    </a:lnTo>
                    <a:lnTo>
                      <a:pt x="55" y="501"/>
                    </a:lnTo>
                    <a:lnTo>
                      <a:pt x="56" y="501"/>
                    </a:lnTo>
                    <a:lnTo>
                      <a:pt x="56" y="501"/>
                    </a:lnTo>
                    <a:lnTo>
                      <a:pt x="56" y="501"/>
                    </a:lnTo>
                    <a:lnTo>
                      <a:pt x="58" y="503"/>
                    </a:lnTo>
                    <a:lnTo>
                      <a:pt x="58" y="505"/>
                    </a:lnTo>
                    <a:lnTo>
                      <a:pt x="62" y="505"/>
                    </a:lnTo>
                    <a:lnTo>
                      <a:pt x="64" y="505"/>
                    </a:lnTo>
                    <a:lnTo>
                      <a:pt x="66" y="505"/>
                    </a:lnTo>
                    <a:lnTo>
                      <a:pt x="66" y="505"/>
                    </a:lnTo>
                    <a:lnTo>
                      <a:pt x="66" y="503"/>
                    </a:lnTo>
                    <a:lnTo>
                      <a:pt x="66" y="503"/>
                    </a:lnTo>
                    <a:lnTo>
                      <a:pt x="66" y="503"/>
                    </a:lnTo>
                    <a:lnTo>
                      <a:pt x="66" y="503"/>
                    </a:lnTo>
                    <a:lnTo>
                      <a:pt x="66" y="501"/>
                    </a:lnTo>
                    <a:lnTo>
                      <a:pt x="66" y="499"/>
                    </a:lnTo>
                    <a:lnTo>
                      <a:pt x="66" y="498"/>
                    </a:lnTo>
                    <a:lnTo>
                      <a:pt x="66" y="498"/>
                    </a:lnTo>
                    <a:lnTo>
                      <a:pt x="67" y="498"/>
                    </a:lnTo>
                    <a:lnTo>
                      <a:pt x="69" y="499"/>
                    </a:lnTo>
                    <a:lnTo>
                      <a:pt x="71" y="499"/>
                    </a:lnTo>
                    <a:lnTo>
                      <a:pt x="71" y="499"/>
                    </a:lnTo>
                    <a:lnTo>
                      <a:pt x="73" y="499"/>
                    </a:lnTo>
                    <a:lnTo>
                      <a:pt x="75" y="499"/>
                    </a:lnTo>
                    <a:lnTo>
                      <a:pt x="75" y="498"/>
                    </a:lnTo>
                    <a:lnTo>
                      <a:pt x="75" y="498"/>
                    </a:lnTo>
                    <a:lnTo>
                      <a:pt x="75" y="498"/>
                    </a:lnTo>
                    <a:lnTo>
                      <a:pt x="75" y="496"/>
                    </a:lnTo>
                    <a:lnTo>
                      <a:pt x="75" y="496"/>
                    </a:lnTo>
                    <a:lnTo>
                      <a:pt x="75" y="494"/>
                    </a:lnTo>
                    <a:lnTo>
                      <a:pt x="75" y="494"/>
                    </a:lnTo>
                    <a:lnTo>
                      <a:pt x="75" y="494"/>
                    </a:lnTo>
                    <a:lnTo>
                      <a:pt x="73" y="494"/>
                    </a:lnTo>
                    <a:lnTo>
                      <a:pt x="73" y="492"/>
                    </a:lnTo>
                    <a:lnTo>
                      <a:pt x="71" y="492"/>
                    </a:lnTo>
                    <a:lnTo>
                      <a:pt x="69" y="490"/>
                    </a:lnTo>
                    <a:lnTo>
                      <a:pt x="66" y="489"/>
                    </a:lnTo>
                    <a:lnTo>
                      <a:pt x="66" y="489"/>
                    </a:lnTo>
                    <a:lnTo>
                      <a:pt x="64" y="487"/>
                    </a:lnTo>
                    <a:lnTo>
                      <a:pt x="64" y="487"/>
                    </a:lnTo>
                    <a:lnTo>
                      <a:pt x="64" y="485"/>
                    </a:lnTo>
                    <a:lnTo>
                      <a:pt x="66" y="481"/>
                    </a:lnTo>
                    <a:lnTo>
                      <a:pt x="66" y="480"/>
                    </a:lnTo>
                    <a:lnTo>
                      <a:pt x="66" y="478"/>
                    </a:lnTo>
                    <a:lnTo>
                      <a:pt x="66" y="474"/>
                    </a:lnTo>
                    <a:lnTo>
                      <a:pt x="67" y="472"/>
                    </a:lnTo>
                    <a:lnTo>
                      <a:pt x="67" y="469"/>
                    </a:lnTo>
                    <a:lnTo>
                      <a:pt x="69" y="469"/>
                    </a:lnTo>
                    <a:lnTo>
                      <a:pt x="71" y="467"/>
                    </a:lnTo>
                    <a:lnTo>
                      <a:pt x="73" y="467"/>
                    </a:lnTo>
                    <a:lnTo>
                      <a:pt x="75" y="467"/>
                    </a:lnTo>
                    <a:lnTo>
                      <a:pt x="76" y="469"/>
                    </a:lnTo>
                    <a:lnTo>
                      <a:pt x="78" y="469"/>
                    </a:lnTo>
                    <a:lnTo>
                      <a:pt x="80" y="471"/>
                    </a:lnTo>
                    <a:lnTo>
                      <a:pt x="82" y="471"/>
                    </a:lnTo>
                    <a:lnTo>
                      <a:pt x="82" y="471"/>
                    </a:lnTo>
                    <a:lnTo>
                      <a:pt x="84" y="472"/>
                    </a:lnTo>
                    <a:lnTo>
                      <a:pt x="85" y="472"/>
                    </a:lnTo>
                    <a:lnTo>
                      <a:pt x="85" y="472"/>
                    </a:lnTo>
                    <a:lnTo>
                      <a:pt x="87" y="472"/>
                    </a:lnTo>
                    <a:lnTo>
                      <a:pt x="91" y="474"/>
                    </a:lnTo>
                    <a:lnTo>
                      <a:pt x="91" y="474"/>
                    </a:lnTo>
                    <a:lnTo>
                      <a:pt x="91" y="474"/>
                    </a:lnTo>
                    <a:lnTo>
                      <a:pt x="93" y="474"/>
                    </a:lnTo>
                    <a:lnTo>
                      <a:pt x="93" y="474"/>
                    </a:lnTo>
                    <a:lnTo>
                      <a:pt x="94" y="474"/>
                    </a:lnTo>
                    <a:lnTo>
                      <a:pt x="94" y="474"/>
                    </a:lnTo>
                    <a:lnTo>
                      <a:pt x="94" y="476"/>
                    </a:lnTo>
                    <a:lnTo>
                      <a:pt x="96" y="476"/>
                    </a:lnTo>
                    <a:lnTo>
                      <a:pt x="96" y="478"/>
                    </a:lnTo>
                    <a:lnTo>
                      <a:pt x="98" y="478"/>
                    </a:lnTo>
                    <a:lnTo>
                      <a:pt x="98" y="478"/>
                    </a:lnTo>
                    <a:lnTo>
                      <a:pt x="100" y="480"/>
                    </a:lnTo>
                    <a:lnTo>
                      <a:pt x="100" y="480"/>
                    </a:lnTo>
                    <a:lnTo>
                      <a:pt x="103" y="480"/>
                    </a:lnTo>
                    <a:lnTo>
                      <a:pt x="105" y="480"/>
                    </a:lnTo>
                    <a:lnTo>
                      <a:pt x="105" y="480"/>
                    </a:lnTo>
                    <a:lnTo>
                      <a:pt x="105" y="480"/>
                    </a:lnTo>
                    <a:lnTo>
                      <a:pt x="107" y="480"/>
                    </a:lnTo>
                    <a:lnTo>
                      <a:pt x="107" y="480"/>
                    </a:lnTo>
                    <a:lnTo>
                      <a:pt x="111" y="480"/>
                    </a:lnTo>
                    <a:lnTo>
                      <a:pt x="111" y="480"/>
                    </a:lnTo>
                    <a:lnTo>
                      <a:pt x="113" y="480"/>
                    </a:lnTo>
                    <a:lnTo>
                      <a:pt x="114" y="476"/>
                    </a:lnTo>
                    <a:lnTo>
                      <a:pt x="114" y="476"/>
                    </a:lnTo>
                    <a:lnTo>
                      <a:pt x="114" y="474"/>
                    </a:lnTo>
                    <a:lnTo>
                      <a:pt x="116" y="474"/>
                    </a:lnTo>
                    <a:lnTo>
                      <a:pt x="116" y="472"/>
                    </a:lnTo>
                    <a:lnTo>
                      <a:pt x="118" y="469"/>
                    </a:lnTo>
                    <a:lnTo>
                      <a:pt x="118" y="467"/>
                    </a:lnTo>
                    <a:lnTo>
                      <a:pt x="118" y="461"/>
                    </a:lnTo>
                    <a:lnTo>
                      <a:pt x="118" y="461"/>
                    </a:lnTo>
                    <a:lnTo>
                      <a:pt x="118" y="461"/>
                    </a:lnTo>
                    <a:lnTo>
                      <a:pt x="118" y="460"/>
                    </a:lnTo>
                    <a:lnTo>
                      <a:pt x="116" y="460"/>
                    </a:lnTo>
                    <a:lnTo>
                      <a:pt x="114" y="458"/>
                    </a:lnTo>
                    <a:lnTo>
                      <a:pt x="114" y="458"/>
                    </a:lnTo>
                    <a:lnTo>
                      <a:pt x="114" y="458"/>
                    </a:lnTo>
                    <a:lnTo>
                      <a:pt x="114" y="456"/>
                    </a:lnTo>
                    <a:lnTo>
                      <a:pt x="116" y="454"/>
                    </a:lnTo>
                    <a:lnTo>
                      <a:pt x="118" y="451"/>
                    </a:lnTo>
                    <a:lnTo>
                      <a:pt x="118" y="449"/>
                    </a:lnTo>
                    <a:lnTo>
                      <a:pt x="118" y="449"/>
                    </a:lnTo>
                    <a:lnTo>
                      <a:pt x="116" y="449"/>
                    </a:lnTo>
                    <a:lnTo>
                      <a:pt x="116" y="449"/>
                    </a:lnTo>
                    <a:lnTo>
                      <a:pt x="114" y="449"/>
                    </a:lnTo>
                    <a:lnTo>
                      <a:pt x="113" y="449"/>
                    </a:lnTo>
                    <a:lnTo>
                      <a:pt x="113" y="449"/>
                    </a:lnTo>
                    <a:lnTo>
                      <a:pt x="111" y="449"/>
                    </a:lnTo>
                    <a:lnTo>
                      <a:pt x="111" y="449"/>
                    </a:lnTo>
                    <a:lnTo>
                      <a:pt x="109" y="449"/>
                    </a:lnTo>
                    <a:lnTo>
                      <a:pt x="109" y="449"/>
                    </a:lnTo>
                    <a:lnTo>
                      <a:pt x="107" y="449"/>
                    </a:lnTo>
                    <a:lnTo>
                      <a:pt x="107" y="447"/>
                    </a:lnTo>
                    <a:lnTo>
                      <a:pt x="107" y="445"/>
                    </a:lnTo>
                    <a:lnTo>
                      <a:pt x="107" y="445"/>
                    </a:lnTo>
                    <a:lnTo>
                      <a:pt x="105" y="443"/>
                    </a:lnTo>
                    <a:lnTo>
                      <a:pt x="105" y="442"/>
                    </a:lnTo>
                    <a:lnTo>
                      <a:pt x="103" y="438"/>
                    </a:lnTo>
                    <a:lnTo>
                      <a:pt x="103" y="436"/>
                    </a:lnTo>
                    <a:lnTo>
                      <a:pt x="103" y="436"/>
                    </a:lnTo>
                    <a:lnTo>
                      <a:pt x="103" y="434"/>
                    </a:lnTo>
                    <a:lnTo>
                      <a:pt x="103" y="434"/>
                    </a:lnTo>
                    <a:lnTo>
                      <a:pt x="103" y="434"/>
                    </a:lnTo>
                    <a:lnTo>
                      <a:pt x="105" y="434"/>
                    </a:lnTo>
                    <a:lnTo>
                      <a:pt x="107" y="434"/>
                    </a:lnTo>
                    <a:lnTo>
                      <a:pt x="107" y="434"/>
                    </a:lnTo>
                    <a:lnTo>
                      <a:pt x="109" y="434"/>
                    </a:lnTo>
                    <a:lnTo>
                      <a:pt x="113" y="436"/>
                    </a:lnTo>
                    <a:lnTo>
                      <a:pt x="114" y="436"/>
                    </a:lnTo>
                    <a:lnTo>
                      <a:pt x="116" y="436"/>
                    </a:lnTo>
                    <a:lnTo>
                      <a:pt x="118" y="436"/>
                    </a:lnTo>
                    <a:lnTo>
                      <a:pt x="118" y="436"/>
                    </a:lnTo>
                    <a:lnTo>
                      <a:pt x="120" y="433"/>
                    </a:lnTo>
                    <a:lnTo>
                      <a:pt x="122" y="431"/>
                    </a:lnTo>
                    <a:lnTo>
                      <a:pt x="122" y="431"/>
                    </a:lnTo>
                    <a:lnTo>
                      <a:pt x="123" y="429"/>
                    </a:lnTo>
                    <a:lnTo>
                      <a:pt x="125" y="427"/>
                    </a:lnTo>
                    <a:lnTo>
                      <a:pt x="127" y="425"/>
                    </a:lnTo>
                    <a:lnTo>
                      <a:pt x="127" y="423"/>
                    </a:lnTo>
                    <a:lnTo>
                      <a:pt x="129" y="423"/>
                    </a:lnTo>
                    <a:lnTo>
                      <a:pt x="129" y="423"/>
                    </a:lnTo>
                    <a:lnTo>
                      <a:pt x="129" y="422"/>
                    </a:lnTo>
                    <a:lnTo>
                      <a:pt x="129" y="418"/>
                    </a:lnTo>
                    <a:lnTo>
                      <a:pt x="129" y="416"/>
                    </a:lnTo>
                    <a:lnTo>
                      <a:pt x="129" y="416"/>
                    </a:lnTo>
                    <a:lnTo>
                      <a:pt x="131" y="414"/>
                    </a:lnTo>
                    <a:lnTo>
                      <a:pt x="131" y="413"/>
                    </a:lnTo>
                    <a:lnTo>
                      <a:pt x="131" y="413"/>
                    </a:lnTo>
                    <a:lnTo>
                      <a:pt x="131" y="413"/>
                    </a:lnTo>
                    <a:lnTo>
                      <a:pt x="131" y="411"/>
                    </a:lnTo>
                    <a:lnTo>
                      <a:pt x="131" y="411"/>
                    </a:lnTo>
                    <a:lnTo>
                      <a:pt x="129" y="411"/>
                    </a:lnTo>
                    <a:lnTo>
                      <a:pt x="129" y="411"/>
                    </a:lnTo>
                    <a:lnTo>
                      <a:pt x="127" y="409"/>
                    </a:lnTo>
                    <a:lnTo>
                      <a:pt x="125" y="409"/>
                    </a:lnTo>
                    <a:lnTo>
                      <a:pt x="123" y="407"/>
                    </a:lnTo>
                    <a:lnTo>
                      <a:pt x="123" y="407"/>
                    </a:lnTo>
                    <a:lnTo>
                      <a:pt x="123" y="405"/>
                    </a:lnTo>
                    <a:lnTo>
                      <a:pt x="123" y="405"/>
                    </a:lnTo>
                    <a:lnTo>
                      <a:pt x="123" y="402"/>
                    </a:lnTo>
                    <a:lnTo>
                      <a:pt x="123" y="402"/>
                    </a:lnTo>
                    <a:lnTo>
                      <a:pt x="123" y="400"/>
                    </a:lnTo>
                    <a:lnTo>
                      <a:pt x="123" y="398"/>
                    </a:lnTo>
                    <a:lnTo>
                      <a:pt x="125" y="398"/>
                    </a:lnTo>
                    <a:lnTo>
                      <a:pt x="125" y="398"/>
                    </a:lnTo>
                    <a:lnTo>
                      <a:pt x="127" y="398"/>
                    </a:lnTo>
                    <a:lnTo>
                      <a:pt x="129" y="398"/>
                    </a:lnTo>
                    <a:lnTo>
                      <a:pt x="131" y="398"/>
                    </a:lnTo>
                    <a:lnTo>
                      <a:pt x="131" y="398"/>
                    </a:lnTo>
                    <a:lnTo>
                      <a:pt x="131" y="396"/>
                    </a:lnTo>
                    <a:lnTo>
                      <a:pt x="131" y="396"/>
                    </a:lnTo>
                    <a:lnTo>
                      <a:pt x="132" y="396"/>
                    </a:lnTo>
                    <a:lnTo>
                      <a:pt x="132" y="395"/>
                    </a:lnTo>
                    <a:lnTo>
                      <a:pt x="132" y="393"/>
                    </a:lnTo>
                    <a:lnTo>
                      <a:pt x="132" y="391"/>
                    </a:lnTo>
                    <a:lnTo>
                      <a:pt x="132" y="391"/>
                    </a:lnTo>
                    <a:lnTo>
                      <a:pt x="131" y="391"/>
                    </a:lnTo>
                    <a:lnTo>
                      <a:pt x="131" y="391"/>
                    </a:lnTo>
                    <a:lnTo>
                      <a:pt x="129" y="391"/>
                    </a:lnTo>
                    <a:lnTo>
                      <a:pt x="129" y="389"/>
                    </a:lnTo>
                    <a:lnTo>
                      <a:pt x="127" y="389"/>
                    </a:lnTo>
                    <a:lnTo>
                      <a:pt x="127" y="387"/>
                    </a:lnTo>
                    <a:lnTo>
                      <a:pt x="127" y="385"/>
                    </a:lnTo>
                    <a:lnTo>
                      <a:pt x="127" y="385"/>
                    </a:lnTo>
                    <a:lnTo>
                      <a:pt x="129" y="385"/>
                    </a:lnTo>
                    <a:lnTo>
                      <a:pt x="129" y="385"/>
                    </a:lnTo>
                    <a:lnTo>
                      <a:pt x="129" y="385"/>
                    </a:lnTo>
                    <a:lnTo>
                      <a:pt x="131" y="385"/>
                    </a:lnTo>
                    <a:lnTo>
                      <a:pt x="131" y="387"/>
                    </a:lnTo>
                    <a:lnTo>
                      <a:pt x="132" y="387"/>
                    </a:lnTo>
                    <a:lnTo>
                      <a:pt x="134" y="389"/>
                    </a:lnTo>
                    <a:lnTo>
                      <a:pt x="134" y="389"/>
                    </a:lnTo>
                    <a:lnTo>
                      <a:pt x="136" y="387"/>
                    </a:lnTo>
                    <a:lnTo>
                      <a:pt x="136" y="387"/>
                    </a:lnTo>
                    <a:lnTo>
                      <a:pt x="136" y="385"/>
                    </a:lnTo>
                    <a:lnTo>
                      <a:pt x="136" y="384"/>
                    </a:lnTo>
                    <a:lnTo>
                      <a:pt x="138" y="382"/>
                    </a:lnTo>
                    <a:lnTo>
                      <a:pt x="140" y="380"/>
                    </a:lnTo>
                    <a:lnTo>
                      <a:pt x="141" y="380"/>
                    </a:lnTo>
                    <a:lnTo>
                      <a:pt x="143" y="380"/>
                    </a:lnTo>
                    <a:lnTo>
                      <a:pt x="145" y="378"/>
                    </a:lnTo>
                    <a:lnTo>
                      <a:pt x="145" y="378"/>
                    </a:lnTo>
                    <a:lnTo>
                      <a:pt x="147" y="378"/>
                    </a:lnTo>
                    <a:lnTo>
                      <a:pt x="147" y="376"/>
                    </a:lnTo>
                    <a:lnTo>
                      <a:pt x="147" y="376"/>
                    </a:lnTo>
                    <a:lnTo>
                      <a:pt x="147" y="375"/>
                    </a:lnTo>
                    <a:lnTo>
                      <a:pt x="149" y="373"/>
                    </a:lnTo>
                    <a:lnTo>
                      <a:pt x="151" y="371"/>
                    </a:lnTo>
                    <a:lnTo>
                      <a:pt x="151" y="369"/>
                    </a:lnTo>
                    <a:lnTo>
                      <a:pt x="152" y="369"/>
                    </a:lnTo>
                    <a:lnTo>
                      <a:pt x="152" y="369"/>
                    </a:lnTo>
                    <a:lnTo>
                      <a:pt x="152" y="369"/>
                    </a:lnTo>
                    <a:lnTo>
                      <a:pt x="152" y="369"/>
                    </a:lnTo>
                    <a:lnTo>
                      <a:pt x="152" y="369"/>
                    </a:lnTo>
                    <a:lnTo>
                      <a:pt x="154" y="369"/>
                    </a:lnTo>
                    <a:lnTo>
                      <a:pt x="156" y="373"/>
                    </a:lnTo>
                    <a:lnTo>
                      <a:pt x="156" y="375"/>
                    </a:lnTo>
                    <a:lnTo>
                      <a:pt x="158" y="375"/>
                    </a:lnTo>
                    <a:lnTo>
                      <a:pt x="160" y="375"/>
                    </a:lnTo>
                    <a:lnTo>
                      <a:pt x="160" y="375"/>
                    </a:lnTo>
                    <a:lnTo>
                      <a:pt x="160" y="375"/>
                    </a:lnTo>
                    <a:lnTo>
                      <a:pt x="161" y="375"/>
                    </a:lnTo>
                    <a:lnTo>
                      <a:pt x="161" y="375"/>
                    </a:lnTo>
                    <a:lnTo>
                      <a:pt x="163" y="375"/>
                    </a:lnTo>
                    <a:lnTo>
                      <a:pt x="163" y="375"/>
                    </a:lnTo>
                    <a:lnTo>
                      <a:pt x="163" y="375"/>
                    </a:lnTo>
                    <a:lnTo>
                      <a:pt x="163" y="375"/>
                    </a:lnTo>
                    <a:lnTo>
                      <a:pt x="163" y="373"/>
                    </a:lnTo>
                    <a:lnTo>
                      <a:pt x="163" y="373"/>
                    </a:lnTo>
                    <a:lnTo>
                      <a:pt x="161" y="371"/>
                    </a:lnTo>
                    <a:lnTo>
                      <a:pt x="160" y="371"/>
                    </a:lnTo>
                    <a:lnTo>
                      <a:pt x="158" y="369"/>
                    </a:lnTo>
                    <a:lnTo>
                      <a:pt x="158" y="367"/>
                    </a:lnTo>
                    <a:lnTo>
                      <a:pt x="158" y="367"/>
                    </a:lnTo>
                    <a:lnTo>
                      <a:pt x="158" y="366"/>
                    </a:lnTo>
                    <a:lnTo>
                      <a:pt x="158" y="366"/>
                    </a:lnTo>
                    <a:lnTo>
                      <a:pt x="158" y="366"/>
                    </a:lnTo>
                    <a:lnTo>
                      <a:pt x="158" y="366"/>
                    </a:lnTo>
                    <a:lnTo>
                      <a:pt x="160" y="366"/>
                    </a:lnTo>
                    <a:lnTo>
                      <a:pt x="160" y="366"/>
                    </a:lnTo>
                    <a:lnTo>
                      <a:pt x="161" y="367"/>
                    </a:lnTo>
                    <a:lnTo>
                      <a:pt x="163" y="369"/>
                    </a:lnTo>
                    <a:lnTo>
                      <a:pt x="165" y="369"/>
                    </a:lnTo>
                    <a:lnTo>
                      <a:pt x="165" y="371"/>
                    </a:lnTo>
                    <a:lnTo>
                      <a:pt x="165" y="371"/>
                    </a:lnTo>
                    <a:lnTo>
                      <a:pt x="165" y="371"/>
                    </a:lnTo>
                    <a:lnTo>
                      <a:pt x="165" y="371"/>
                    </a:lnTo>
                    <a:lnTo>
                      <a:pt x="163" y="371"/>
                    </a:lnTo>
                    <a:lnTo>
                      <a:pt x="163" y="373"/>
                    </a:lnTo>
                    <a:lnTo>
                      <a:pt x="165" y="373"/>
                    </a:lnTo>
                    <a:lnTo>
                      <a:pt x="165" y="375"/>
                    </a:lnTo>
                    <a:lnTo>
                      <a:pt x="165" y="375"/>
                    </a:lnTo>
                    <a:lnTo>
                      <a:pt x="165" y="375"/>
                    </a:lnTo>
                    <a:lnTo>
                      <a:pt x="167" y="375"/>
                    </a:lnTo>
                    <a:lnTo>
                      <a:pt x="170" y="375"/>
                    </a:lnTo>
                    <a:lnTo>
                      <a:pt x="174" y="375"/>
                    </a:lnTo>
                    <a:lnTo>
                      <a:pt x="176" y="375"/>
                    </a:lnTo>
                    <a:lnTo>
                      <a:pt x="178" y="375"/>
                    </a:lnTo>
                    <a:lnTo>
                      <a:pt x="179" y="375"/>
                    </a:lnTo>
                    <a:lnTo>
                      <a:pt x="181" y="375"/>
                    </a:lnTo>
                    <a:lnTo>
                      <a:pt x="181" y="375"/>
                    </a:lnTo>
                    <a:lnTo>
                      <a:pt x="181" y="375"/>
                    </a:lnTo>
                    <a:lnTo>
                      <a:pt x="183" y="375"/>
                    </a:lnTo>
                    <a:lnTo>
                      <a:pt x="183" y="373"/>
                    </a:lnTo>
                    <a:lnTo>
                      <a:pt x="183" y="373"/>
                    </a:lnTo>
                    <a:lnTo>
                      <a:pt x="183" y="373"/>
                    </a:lnTo>
                    <a:lnTo>
                      <a:pt x="185" y="371"/>
                    </a:lnTo>
                    <a:lnTo>
                      <a:pt x="187" y="369"/>
                    </a:lnTo>
                    <a:lnTo>
                      <a:pt x="187" y="369"/>
                    </a:lnTo>
                    <a:lnTo>
                      <a:pt x="187" y="367"/>
                    </a:lnTo>
                    <a:lnTo>
                      <a:pt x="187" y="367"/>
                    </a:lnTo>
                    <a:lnTo>
                      <a:pt x="187" y="367"/>
                    </a:lnTo>
                    <a:lnTo>
                      <a:pt x="185" y="367"/>
                    </a:lnTo>
                    <a:lnTo>
                      <a:pt x="185" y="366"/>
                    </a:lnTo>
                    <a:lnTo>
                      <a:pt x="183" y="366"/>
                    </a:lnTo>
                    <a:lnTo>
                      <a:pt x="181" y="366"/>
                    </a:lnTo>
                    <a:lnTo>
                      <a:pt x="181" y="364"/>
                    </a:lnTo>
                    <a:lnTo>
                      <a:pt x="179" y="364"/>
                    </a:lnTo>
                    <a:lnTo>
                      <a:pt x="179" y="364"/>
                    </a:lnTo>
                    <a:lnTo>
                      <a:pt x="178" y="364"/>
                    </a:lnTo>
                    <a:lnTo>
                      <a:pt x="178" y="364"/>
                    </a:lnTo>
                    <a:lnTo>
                      <a:pt x="178" y="364"/>
                    </a:lnTo>
                    <a:lnTo>
                      <a:pt x="179" y="362"/>
                    </a:lnTo>
                    <a:lnTo>
                      <a:pt x="179" y="362"/>
                    </a:lnTo>
                    <a:lnTo>
                      <a:pt x="179" y="362"/>
                    </a:lnTo>
                    <a:lnTo>
                      <a:pt x="179" y="362"/>
                    </a:lnTo>
                    <a:lnTo>
                      <a:pt x="181" y="360"/>
                    </a:lnTo>
                    <a:lnTo>
                      <a:pt x="183" y="360"/>
                    </a:lnTo>
                    <a:lnTo>
                      <a:pt x="185" y="358"/>
                    </a:lnTo>
                    <a:lnTo>
                      <a:pt x="185" y="358"/>
                    </a:lnTo>
                    <a:lnTo>
                      <a:pt x="185" y="358"/>
                    </a:lnTo>
                    <a:lnTo>
                      <a:pt x="187" y="355"/>
                    </a:lnTo>
                    <a:lnTo>
                      <a:pt x="188" y="353"/>
                    </a:lnTo>
                    <a:lnTo>
                      <a:pt x="188" y="353"/>
                    </a:lnTo>
                    <a:lnTo>
                      <a:pt x="188" y="351"/>
                    </a:lnTo>
                    <a:lnTo>
                      <a:pt x="190" y="349"/>
                    </a:lnTo>
                    <a:lnTo>
                      <a:pt x="192" y="348"/>
                    </a:lnTo>
                    <a:lnTo>
                      <a:pt x="192" y="348"/>
                    </a:lnTo>
                    <a:lnTo>
                      <a:pt x="192" y="344"/>
                    </a:lnTo>
                    <a:lnTo>
                      <a:pt x="192" y="342"/>
                    </a:lnTo>
                    <a:lnTo>
                      <a:pt x="192" y="340"/>
                    </a:lnTo>
                    <a:lnTo>
                      <a:pt x="194" y="338"/>
                    </a:lnTo>
                    <a:lnTo>
                      <a:pt x="194" y="338"/>
                    </a:lnTo>
                    <a:lnTo>
                      <a:pt x="192" y="337"/>
                    </a:lnTo>
                    <a:lnTo>
                      <a:pt x="192" y="335"/>
                    </a:lnTo>
                    <a:lnTo>
                      <a:pt x="192" y="335"/>
                    </a:lnTo>
                    <a:lnTo>
                      <a:pt x="190" y="333"/>
                    </a:lnTo>
                    <a:lnTo>
                      <a:pt x="190" y="333"/>
                    </a:lnTo>
                    <a:lnTo>
                      <a:pt x="190" y="333"/>
                    </a:lnTo>
                    <a:lnTo>
                      <a:pt x="188" y="331"/>
                    </a:lnTo>
                    <a:lnTo>
                      <a:pt x="188" y="331"/>
                    </a:lnTo>
                    <a:lnTo>
                      <a:pt x="188" y="331"/>
                    </a:lnTo>
                    <a:lnTo>
                      <a:pt x="187" y="331"/>
                    </a:lnTo>
                    <a:lnTo>
                      <a:pt x="187" y="329"/>
                    </a:lnTo>
                    <a:lnTo>
                      <a:pt x="185" y="329"/>
                    </a:lnTo>
                    <a:lnTo>
                      <a:pt x="183" y="329"/>
                    </a:lnTo>
                    <a:lnTo>
                      <a:pt x="183" y="329"/>
                    </a:lnTo>
                    <a:lnTo>
                      <a:pt x="181" y="331"/>
                    </a:lnTo>
                    <a:lnTo>
                      <a:pt x="179" y="331"/>
                    </a:lnTo>
                    <a:lnTo>
                      <a:pt x="179" y="331"/>
                    </a:lnTo>
                    <a:lnTo>
                      <a:pt x="179" y="331"/>
                    </a:lnTo>
                    <a:lnTo>
                      <a:pt x="179" y="331"/>
                    </a:lnTo>
                    <a:lnTo>
                      <a:pt x="178" y="329"/>
                    </a:lnTo>
                    <a:lnTo>
                      <a:pt x="178" y="328"/>
                    </a:lnTo>
                    <a:lnTo>
                      <a:pt x="178" y="326"/>
                    </a:lnTo>
                    <a:lnTo>
                      <a:pt x="178" y="326"/>
                    </a:lnTo>
                    <a:lnTo>
                      <a:pt x="176" y="326"/>
                    </a:lnTo>
                    <a:lnTo>
                      <a:pt x="176" y="324"/>
                    </a:lnTo>
                    <a:lnTo>
                      <a:pt x="176" y="322"/>
                    </a:lnTo>
                    <a:lnTo>
                      <a:pt x="176" y="320"/>
                    </a:lnTo>
                    <a:lnTo>
                      <a:pt x="174" y="319"/>
                    </a:lnTo>
                    <a:lnTo>
                      <a:pt x="174" y="315"/>
                    </a:lnTo>
                    <a:lnTo>
                      <a:pt x="174" y="313"/>
                    </a:lnTo>
                    <a:lnTo>
                      <a:pt x="174" y="311"/>
                    </a:lnTo>
                    <a:lnTo>
                      <a:pt x="174" y="310"/>
                    </a:lnTo>
                    <a:lnTo>
                      <a:pt x="174" y="308"/>
                    </a:lnTo>
                    <a:lnTo>
                      <a:pt x="174" y="308"/>
                    </a:lnTo>
                    <a:lnTo>
                      <a:pt x="174" y="308"/>
                    </a:lnTo>
                    <a:lnTo>
                      <a:pt x="176" y="308"/>
                    </a:lnTo>
                    <a:lnTo>
                      <a:pt x="176" y="308"/>
                    </a:lnTo>
                    <a:lnTo>
                      <a:pt x="178" y="308"/>
                    </a:lnTo>
                    <a:lnTo>
                      <a:pt x="179" y="308"/>
                    </a:lnTo>
                    <a:lnTo>
                      <a:pt x="183" y="308"/>
                    </a:lnTo>
                    <a:lnTo>
                      <a:pt x="185" y="308"/>
                    </a:lnTo>
                    <a:lnTo>
                      <a:pt x="188" y="308"/>
                    </a:lnTo>
                    <a:lnTo>
                      <a:pt x="190" y="310"/>
                    </a:lnTo>
                    <a:lnTo>
                      <a:pt x="192" y="311"/>
                    </a:lnTo>
                    <a:lnTo>
                      <a:pt x="194" y="311"/>
                    </a:lnTo>
                    <a:lnTo>
                      <a:pt x="194" y="311"/>
                    </a:lnTo>
                    <a:lnTo>
                      <a:pt x="196" y="313"/>
                    </a:lnTo>
                    <a:lnTo>
                      <a:pt x="199" y="315"/>
                    </a:lnTo>
                    <a:lnTo>
                      <a:pt x="201" y="317"/>
                    </a:lnTo>
                    <a:lnTo>
                      <a:pt x="203" y="317"/>
                    </a:lnTo>
                    <a:lnTo>
                      <a:pt x="203" y="319"/>
                    </a:lnTo>
                    <a:lnTo>
                      <a:pt x="205" y="320"/>
                    </a:lnTo>
                    <a:lnTo>
                      <a:pt x="205" y="320"/>
                    </a:lnTo>
                    <a:lnTo>
                      <a:pt x="210" y="322"/>
                    </a:lnTo>
                    <a:lnTo>
                      <a:pt x="212" y="322"/>
                    </a:lnTo>
                    <a:lnTo>
                      <a:pt x="214" y="322"/>
                    </a:lnTo>
                    <a:lnTo>
                      <a:pt x="216" y="324"/>
                    </a:lnTo>
                    <a:lnTo>
                      <a:pt x="219" y="324"/>
                    </a:lnTo>
                    <a:lnTo>
                      <a:pt x="219" y="324"/>
                    </a:lnTo>
                    <a:lnTo>
                      <a:pt x="221" y="324"/>
                    </a:lnTo>
                    <a:lnTo>
                      <a:pt x="223" y="326"/>
                    </a:lnTo>
                    <a:lnTo>
                      <a:pt x="225" y="326"/>
                    </a:lnTo>
                    <a:lnTo>
                      <a:pt x="226" y="326"/>
                    </a:lnTo>
                    <a:lnTo>
                      <a:pt x="226" y="326"/>
                    </a:lnTo>
                    <a:lnTo>
                      <a:pt x="230" y="326"/>
                    </a:lnTo>
                    <a:lnTo>
                      <a:pt x="232" y="326"/>
                    </a:lnTo>
                    <a:lnTo>
                      <a:pt x="234" y="326"/>
                    </a:lnTo>
                    <a:lnTo>
                      <a:pt x="234" y="326"/>
                    </a:lnTo>
                    <a:lnTo>
                      <a:pt x="234" y="326"/>
                    </a:lnTo>
                    <a:lnTo>
                      <a:pt x="234" y="328"/>
                    </a:lnTo>
                    <a:lnTo>
                      <a:pt x="234" y="328"/>
                    </a:lnTo>
                    <a:lnTo>
                      <a:pt x="234" y="329"/>
                    </a:lnTo>
                    <a:lnTo>
                      <a:pt x="232" y="331"/>
                    </a:lnTo>
                    <a:lnTo>
                      <a:pt x="232" y="333"/>
                    </a:lnTo>
                    <a:lnTo>
                      <a:pt x="232" y="333"/>
                    </a:lnTo>
                    <a:lnTo>
                      <a:pt x="232" y="335"/>
                    </a:lnTo>
                    <a:lnTo>
                      <a:pt x="241" y="340"/>
                    </a:lnTo>
                    <a:lnTo>
                      <a:pt x="243" y="340"/>
                    </a:lnTo>
                    <a:lnTo>
                      <a:pt x="243" y="340"/>
                    </a:lnTo>
                    <a:lnTo>
                      <a:pt x="245" y="340"/>
                    </a:lnTo>
                    <a:lnTo>
                      <a:pt x="248" y="340"/>
                    </a:lnTo>
                    <a:lnTo>
                      <a:pt x="248" y="340"/>
                    </a:lnTo>
                    <a:lnTo>
                      <a:pt x="248" y="340"/>
                    </a:lnTo>
                    <a:lnTo>
                      <a:pt x="250" y="338"/>
                    </a:lnTo>
                    <a:lnTo>
                      <a:pt x="250" y="338"/>
                    </a:lnTo>
                    <a:lnTo>
                      <a:pt x="252" y="337"/>
                    </a:lnTo>
                    <a:lnTo>
                      <a:pt x="254" y="337"/>
                    </a:lnTo>
                    <a:lnTo>
                      <a:pt x="255" y="337"/>
                    </a:lnTo>
                    <a:lnTo>
                      <a:pt x="257" y="338"/>
                    </a:lnTo>
                    <a:lnTo>
                      <a:pt x="259" y="338"/>
                    </a:lnTo>
                    <a:lnTo>
                      <a:pt x="259" y="340"/>
                    </a:lnTo>
                    <a:lnTo>
                      <a:pt x="263" y="342"/>
                    </a:lnTo>
                    <a:lnTo>
                      <a:pt x="264" y="342"/>
                    </a:lnTo>
                    <a:lnTo>
                      <a:pt x="266" y="344"/>
                    </a:lnTo>
                    <a:lnTo>
                      <a:pt x="266" y="344"/>
                    </a:lnTo>
                    <a:lnTo>
                      <a:pt x="268" y="344"/>
                    </a:lnTo>
                    <a:lnTo>
                      <a:pt x="268" y="344"/>
                    </a:lnTo>
                    <a:lnTo>
                      <a:pt x="270" y="344"/>
                    </a:lnTo>
                    <a:lnTo>
                      <a:pt x="272" y="342"/>
                    </a:lnTo>
                    <a:lnTo>
                      <a:pt x="274" y="340"/>
                    </a:lnTo>
                    <a:lnTo>
                      <a:pt x="274" y="340"/>
                    </a:lnTo>
                    <a:lnTo>
                      <a:pt x="274" y="340"/>
                    </a:lnTo>
                    <a:lnTo>
                      <a:pt x="274" y="340"/>
                    </a:lnTo>
                    <a:lnTo>
                      <a:pt x="275" y="338"/>
                    </a:lnTo>
                    <a:lnTo>
                      <a:pt x="277" y="337"/>
                    </a:lnTo>
                    <a:lnTo>
                      <a:pt x="281" y="335"/>
                    </a:lnTo>
                    <a:lnTo>
                      <a:pt x="283" y="333"/>
                    </a:lnTo>
                    <a:lnTo>
                      <a:pt x="284" y="331"/>
                    </a:lnTo>
                    <a:lnTo>
                      <a:pt x="284" y="329"/>
                    </a:lnTo>
                    <a:lnTo>
                      <a:pt x="288" y="331"/>
                    </a:lnTo>
                    <a:lnTo>
                      <a:pt x="290" y="331"/>
                    </a:lnTo>
                    <a:lnTo>
                      <a:pt x="290" y="331"/>
                    </a:lnTo>
                    <a:lnTo>
                      <a:pt x="290" y="331"/>
                    </a:lnTo>
                    <a:lnTo>
                      <a:pt x="290" y="329"/>
                    </a:lnTo>
                    <a:lnTo>
                      <a:pt x="290" y="329"/>
                    </a:lnTo>
                    <a:lnTo>
                      <a:pt x="290" y="329"/>
                    </a:lnTo>
                    <a:lnTo>
                      <a:pt x="290" y="328"/>
                    </a:lnTo>
                    <a:lnTo>
                      <a:pt x="288" y="326"/>
                    </a:lnTo>
                    <a:lnTo>
                      <a:pt x="288" y="324"/>
                    </a:lnTo>
                    <a:lnTo>
                      <a:pt x="288" y="322"/>
                    </a:lnTo>
                    <a:lnTo>
                      <a:pt x="288" y="320"/>
                    </a:lnTo>
                    <a:lnTo>
                      <a:pt x="288" y="319"/>
                    </a:lnTo>
                    <a:lnTo>
                      <a:pt x="288" y="317"/>
                    </a:lnTo>
                    <a:lnTo>
                      <a:pt x="288" y="317"/>
                    </a:lnTo>
                    <a:lnTo>
                      <a:pt x="290" y="317"/>
                    </a:lnTo>
                    <a:lnTo>
                      <a:pt x="290" y="319"/>
                    </a:lnTo>
                    <a:lnTo>
                      <a:pt x="292" y="320"/>
                    </a:lnTo>
                    <a:lnTo>
                      <a:pt x="293" y="322"/>
                    </a:lnTo>
                    <a:lnTo>
                      <a:pt x="297" y="326"/>
                    </a:lnTo>
                    <a:lnTo>
                      <a:pt x="297" y="328"/>
                    </a:lnTo>
                    <a:lnTo>
                      <a:pt x="299" y="329"/>
                    </a:lnTo>
                    <a:lnTo>
                      <a:pt x="299" y="329"/>
                    </a:lnTo>
                    <a:lnTo>
                      <a:pt x="301" y="333"/>
                    </a:lnTo>
                    <a:lnTo>
                      <a:pt x="301" y="333"/>
                    </a:lnTo>
                    <a:lnTo>
                      <a:pt x="301" y="333"/>
                    </a:lnTo>
                    <a:lnTo>
                      <a:pt x="299" y="333"/>
                    </a:lnTo>
                    <a:lnTo>
                      <a:pt x="299" y="333"/>
                    </a:lnTo>
                    <a:lnTo>
                      <a:pt x="299" y="333"/>
                    </a:lnTo>
                    <a:lnTo>
                      <a:pt x="299" y="333"/>
                    </a:lnTo>
                    <a:lnTo>
                      <a:pt x="299" y="335"/>
                    </a:lnTo>
                    <a:lnTo>
                      <a:pt x="299" y="335"/>
                    </a:lnTo>
                    <a:lnTo>
                      <a:pt x="299" y="335"/>
                    </a:lnTo>
                    <a:lnTo>
                      <a:pt x="299" y="333"/>
                    </a:lnTo>
                    <a:lnTo>
                      <a:pt x="299" y="333"/>
                    </a:lnTo>
                    <a:lnTo>
                      <a:pt x="299" y="333"/>
                    </a:lnTo>
                    <a:lnTo>
                      <a:pt x="299" y="333"/>
                    </a:lnTo>
                    <a:lnTo>
                      <a:pt x="301" y="333"/>
                    </a:lnTo>
                    <a:lnTo>
                      <a:pt x="301" y="333"/>
                    </a:lnTo>
                    <a:lnTo>
                      <a:pt x="301" y="333"/>
                    </a:lnTo>
                    <a:lnTo>
                      <a:pt x="301" y="333"/>
                    </a:lnTo>
                    <a:lnTo>
                      <a:pt x="302" y="335"/>
                    </a:lnTo>
                    <a:lnTo>
                      <a:pt x="304" y="335"/>
                    </a:lnTo>
                    <a:lnTo>
                      <a:pt x="304" y="335"/>
                    </a:lnTo>
                    <a:lnTo>
                      <a:pt x="306" y="333"/>
                    </a:lnTo>
                    <a:lnTo>
                      <a:pt x="308" y="331"/>
                    </a:lnTo>
                    <a:lnTo>
                      <a:pt x="310" y="329"/>
                    </a:lnTo>
                    <a:lnTo>
                      <a:pt x="311" y="329"/>
                    </a:lnTo>
                    <a:lnTo>
                      <a:pt x="315" y="328"/>
                    </a:lnTo>
                    <a:lnTo>
                      <a:pt x="315" y="326"/>
                    </a:lnTo>
                    <a:lnTo>
                      <a:pt x="315" y="326"/>
                    </a:lnTo>
                    <a:lnTo>
                      <a:pt x="317" y="324"/>
                    </a:lnTo>
                    <a:lnTo>
                      <a:pt x="317" y="324"/>
                    </a:lnTo>
                    <a:lnTo>
                      <a:pt x="315" y="324"/>
                    </a:lnTo>
                    <a:lnTo>
                      <a:pt x="315" y="322"/>
                    </a:lnTo>
                    <a:lnTo>
                      <a:pt x="315" y="319"/>
                    </a:lnTo>
                    <a:lnTo>
                      <a:pt x="315" y="317"/>
                    </a:lnTo>
                    <a:lnTo>
                      <a:pt x="315" y="317"/>
                    </a:lnTo>
                    <a:lnTo>
                      <a:pt x="317" y="317"/>
                    </a:lnTo>
                    <a:lnTo>
                      <a:pt x="321" y="317"/>
                    </a:lnTo>
                    <a:lnTo>
                      <a:pt x="322" y="317"/>
                    </a:lnTo>
                    <a:lnTo>
                      <a:pt x="322" y="317"/>
                    </a:lnTo>
                    <a:lnTo>
                      <a:pt x="324" y="319"/>
                    </a:lnTo>
                    <a:lnTo>
                      <a:pt x="324" y="320"/>
                    </a:lnTo>
                    <a:lnTo>
                      <a:pt x="324" y="322"/>
                    </a:lnTo>
                    <a:lnTo>
                      <a:pt x="324" y="324"/>
                    </a:lnTo>
                    <a:lnTo>
                      <a:pt x="324" y="326"/>
                    </a:lnTo>
                    <a:lnTo>
                      <a:pt x="324" y="326"/>
                    </a:lnTo>
                    <a:lnTo>
                      <a:pt x="324" y="326"/>
                    </a:lnTo>
                    <a:lnTo>
                      <a:pt x="324" y="326"/>
                    </a:lnTo>
                    <a:lnTo>
                      <a:pt x="326" y="326"/>
                    </a:lnTo>
                    <a:lnTo>
                      <a:pt x="326" y="326"/>
                    </a:lnTo>
                    <a:lnTo>
                      <a:pt x="328" y="326"/>
                    </a:lnTo>
                    <a:lnTo>
                      <a:pt x="330" y="328"/>
                    </a:lnTo>
                    <a:lnTo>
                      <a:pt x="331" y="328"/>
                    </a:lnTo>
                    <a:lnTo>
                      <a:pt x="331" y="328"/>
                    </a:lnTo>
                    <a:lnTo>
                      <a:pt x="331" y="328"/>
                    </a:lnTo>
                    <a:lnTo>
                      <a:pt x="333" y="329"/>
                    </a:lnTo>
                    <a:lnTo>
                      <a:pt x="331" y="331"/>
                    </a:lnTo>
                    <a:lnTo>
                      <a:pt x="331" y="331"/>
                    </a:lnTo>
                    <a:lnTo>
                      <a:pt x="333" y="331"/>
                    </a:lnTo>
                    <a:lnTo>
                      <a:pt x="333" y="333"/>
                    </a:lnTo>
                    <a:lnTo>
                      <a:pt x="333" y="333"/>
                    </a:lnTo>
                    <a:lnTo>
                      <a:pt x="333" y="333"/>
                    </a:lnTo>
                    <a:lnTo>
                      <a:pt x="333" y="333"/>
                    </a:lnTo>
                    <a:lnTo>
                      <a:pt x="333" y="333"/>
                    </a:lnTo>
                    <a:lnTo>
                      <a:pt x="337" y="331"/>
                    </a:lnTo>
                    <a:lnTo>
                      <a:pt x="337" y="331"/>
                    </a:lnTo>
                    <a:lnTo>
                      <a:pt x="339" y="331"/>
                    </a:lnTo>
                    <a:lnTo>
                      <a:pt x="340" y="331"/>
                    </a:lnTo>
                    <a:lnTo>
                      <a:pt x="340" y="333"/>
                    </a:lnTo>
                    <a:lnTo>
                      <a:pt x="340" y="335"/>
                    </a:lnTo>
                    <a:lnTo>
                      <a:pt x="340" y="337"/>
                    </a:lnTo>
                    <a:lnTo>
                      <a:pt x="342" y="337"/>
                    </a:lnTo>
                    <a:lnTo>
                      <a:pt x="344" y="338"/>
                    </a:lnTo>
                    <a:lnTo>
                      <a:pt x="344" y="338"/>
                    </a:lnTo>
                    <a:lnTo>
                      <a:pt x="344" y="338"/>
                    </a:lnTo>
                    <a:lnTo>
                      <a:pt x="346" y="340"/>
                    </a:lnTo>
                    <a:lnTo>
                      <a:pt x="348" y="342"/>
                    </a:lnTo>
                    <a:lnTo>
                      <a:pt x="349" y="342"/>
                    </a:lnTo>
                    <a:lnTo>
                      <a:pt x="351" y="340"/>
                    </a:lnTo>
                    <a:lnTo>
                      <a:pt x="359" y="338"/>
                    </a:lnTo>
                    <a:lnTo>
                      <a:pt x="360" y="338"/>
                    </a:lnTo>
                    <a:lnTo>
                      <a:pt x="362" y="338"/>
                    </a:lnTo>
                    <a:lnTo>
                      <a:pt x="362" y="337"/>
                    </a:lnTo>
                    <a:lnTo>
                      <a:pt x="364" y="337"/>
                    </a:lnTo>
                    <a:lnTo>
                      <a:pt x="368" y="335"/>
                    </a:lnTo>
                    <a:lnTo>
                      <a:pt x="369" y="335"/>
                    </a:lnTo>
                    <a:lnTo>
                      <a:pt x="369" y="333"/>
                    </a:lnTo>
                    <a:lnTo>
                      <a:pt x="369" y="333"/>
                    </a:lnTo>
                    <a:lnTo>
                      <a:pt x="371" y="333"/>
                    </a:lnTo>
                    <a:lnTo>
                      <a:pt x="371" y="335"/>
                    </a:lnTo>
                    <a:lnTo>
                      <a:pt x="375" y="337"/>
                    </a:lnTo>
                    <a:lnTo>
                      <a:pt x="375" y="337"/>
                    </a:lnTo>
                    <a:lnTo>
                      <a:pt x="377" y="337"/>
                    </a:lnTo>
                    <a:lnTo>
                      <a:pt x="378" y="335"/>
                    </a:lnTo>
                    <a:lnTo>
                      <a:pt x="380" y="333"/>
                    </a:lnTo>
                    <a:lnTo>
                      <a:pt x="380" y="331"/>
                    </a:lnTo>
                    <a:lnTo>
                      <a:pt x="380" y="328"/>
                    </a:lnTo>
                    <a:lnTo>
                      <a:pt x="380" y="328"/>
                    </a:lnTo>
                    <a:lnTo>
                      <a:pt x="380" y="328"/>
                    </a:lnTo>
                    <a:lnTo>
                      <a:pt x="382" y="328"/>
                    </a:lnTo>
                    <a:lnTo>
                      <a:pt x="382" y="328"/>
                    </a:lnTo>
                    <a:lnTo>
                      <a:pt x="384" y="328"/>
                    </a:lnTo>
                    <a:lnTo>
                      <a:pt x="384" y="328"/>
                    </a:lnTo>
                    <a:lnTo>
                      <a:pt x="386" y="326"/>
                    </a:lnTo>
                    <a:lnTo>
                      <a:pt x="387" y="326"/>
                    </a:lnTo>
                    <a:lnTo>
                      <a:pt x="389" y="324"/>
                    </a:lnTo>
                    <a:lnTo>
                      <a:pt x="389" y="324"/>
                    </a:lnTo>
                    <a:lnTo>
                      <a:pt x="389" y="324"/>
                    </a:lnTo>
                    <a:lnTo>
                      <a:pt x="389" y="324"/>
                    </a:lnTo>
                    <a:lnTo>
                      <a:pt x="391" y="319"/>
                    </a:lnTo>
                    <a:lnTo>
                      <a:pt x="391" y="319"/>
                    </a:lnTo>
                    <a:lnTo>
                      <a:pt x="391" y="317"/>
                    </a:lnTo>
                    <a:lnTo>
                      <a:pt x="391" y="315"/>
                    </a:lnTo>
                    <a:lnTo>
                      <a:pt x="391" y="313"/>
                    </a:lnTo>
                    <a:lnTo>
                      <a:pt x="391" y="313"/>
                    </a:lnTo>
                    <a:lnTo>
                      <a:pt x="391" y="311"/>
                    </a:lnTo>
                    <a:lnTo>
                      <a:pt x="391" y="310"/>
                    </a:lnTo>
                    <a:lnTo>
                      <a:pt x="391" y="308"/>
                    </a:lnTo>
                    <a:lnTo>
                      <a:pt x="391" y="308"/>
                    </a:lnTo>
                    <a:lnTo>
                      <a:pt x="391" y="308"/>
                    </a:lnTo>
                    <a:lnTo>
                      <a:pt x="391" y="308"/>
                    </a:lnTo>
                    <a:lnTo>
                      <a:pt x="391" y="306"/>
                    </a:lnTo>
                    <a:lnTo>
                      <a:pt x="391" y="306"/>
                    </a:lnTo>
                    <a:lnTo>
                      <a:pt x="393" y="304"/>
                    </a:lnTo>
                    <a:lnTo>
                      <a:pt x="393" y="304"/>
                    </a:lnTo>
                    <a:lnTo>
                      <a:pt x="393" y="304"/>
                    </a:lnTo>
                    <a:lnTo>
                      <a:pt x="395" y="302"/>
                    </a:lnTo>
                    <a:lnTo>
                      <a:pt x="395" y="302"/>
                    </a:lnTo>
                    <a:lnTo>
                      <a:pt x="395" y="302"/>
                    </a:lnTo>
                    <a:lnTo>
                      <a:pt x="395" y="302"/>
                    </a:lnTo>
                    <a:lnTo>
                      <a:pt x="393" y="300"/>
                    </a:lnTo>
                    <a:lnTo>
                      <a:pt x="393" y="300"/>
                    </a:lnTo>
                    <a:lnTo>
                      <a:pt x="393" y="300"/>
                    </a:lnTo>
                    <a:lnTo>
                      <a:pt x="393" y="299"/>
                    </a:lnTo>
                    <a:lnTo>
                      <a:pt x="393" y="299"/>
                    </a:lnTo>
                    <a:lnTo>
                      <a:pt x="393" y="299"/>
                    </a:lnTo>
                    <a:lnTo>
                      <a:pt x="391" y="297"/>
                    </a:lnTo>
                    <a:lnTo>
                      <a:pt x="391" y="297"/>
                    </a:lnTo>
                    <a:lnTo>
                      <a:pt x="391" y="297"/>
                    </a:lnTo>
                    <a:lnTo>
                      <a:pt x="389" y="297"/>
                    </a:lnTo>
                    <a:lnTo>
                      <a:pt x="389" y="297"/>
                    </a:lnTo>
                    <a:lnTo>
                      <a:pt x="389" y="297"/>
                    </a:lnTo>
                    <a:lnTo>
                      <a:pt x="389" y="297"/>
                    </a:lnTo>
                    <a:lnTo>
                      <a:pt x="387" y="297"/>
                    </a:lnTo>
                    <a:lnTo>
                      <a:pt x="386" y="297"/>
                    </a:lnTo>
                    <a:lnTo>
                      <a:pt x="386" y="297"/>
                    </a:lnTo>
                    <a:lnTo>
                      <a:pt x="384" y="297"/>
                    </a:lnTo>
                    <a:lnTo>
                      <a:pt x="384" y="297"/>
                    </a:lnTo>
                    <a:lnTo>
                      <a:pt x="384" y="297"/>
                    </a:lnTo>
                    <a:lnTo>
                      <a:pt x="382" y="297"/>
                    </a:lnTo>
                    <a:lnTo>
                      <a:pt x="382" y="297"/>
                    </a:lnTo>
                    <a:lnTo>
                      <a:pt x="382" y="297"/>
                    </a:lnTo>
                    <a:lnTo>
                      <a:pt x="380" y="297"/>
                    </a:lnTo>
                    <a:lnTo>
                      <a:pt x="380" y="297"/>
                    </a:lnTo>
                    <a:lnTo>
                      <a:pt x="380" y="297"/>
                    </a:lnTo>
                    <a:lnTo>
                      <a:pt x="378" y="297"/>
                    </a:lnTo>
                    <a:lnTo>
                      <a:pt x="378" y="297"/>
                    </a:lnTo>
                    <a:lnTo>
                      <a:pt x="378" y="295"/>
                    </a:lnTo>
                    <a:lnTo>
                      <a:pt x="377" y="295"/>
                    </a:lnTo>
                    <a:lnTo>
                      <a:pt x="377" y="293"/>
                    </a:lnTo>
                    <a:lnTo>
                      <a:pt x="375" y="293"/>
                    </a:lnTo>
                    <a:lnTo>
                      <a:pt x="377" y="291"/>
                    </a:lnTo>
                    <a:lnTo>
                      <a:pt x="377" y="291"/>
                    </a:lnTo>
                    <a:lnTo>
                      <a:pt x="377" y="290"/>
                    </a:lnTo>
                    <a:lnTo>
                      <a:pt x="378" y="288"/>
                    </a:lnTo>
                    <a:lnTo>
                      <a:pt x="380" y="288"/>
                    </a:lnTo>
                    <a:lnTo>
                      <a:pt x="380" y="286"/>
                    </a:lnTo>
                    <a:lnTo>
                      <a:pt x="380" y="286"/>
                    </a:lnTo>
                    <a:lnTo>
                      <a:pt x="382" y="284"/>
                    </a:lnTo>
                    <a:lnTo>
                      <a:pt x="384" y="284"/>
                    </a:lnTo>
                    <a:lnTo>
                      <a:pt x="384" y="282"/>
                    </a:lnTo>
                    <a:lnTo>
                      <a:pt x="384" y="282"/>
                    </a:lnTo>
                    <a:lnTo>
                      <a:pt x="384" y="282"/>
                    </a:lnTo>
                    <a:lnTo>
                      <a:pt x="384" y="282"/>
                    </a:lnTo>
                    <a:lnTo>
                      <a:pt x="384" y="282"/>
                    </a:lnTo>
                    <a:lnTo>
                      <a:pt x="384" y="281"/>
                    </a:lnTo>
                    <a:lnTo>
                      <a:pt x="384" y="281"/>
                    </a:lnTo>
                    <a:lnTo>
                      <a:pt x="384" y="281"/>
                    </a:lnTo>
                    <a:lnTo>
                      <a:pt x="384" y="281"/>
                    </a:lnTo>
                    <a:lnTo>
                      <a:pt x="384" y="281"/>
                    </a:lnTo>
                    <a:lnTo>
                      <a:pt x="384" y="281"/>
                    </a:lnTo>
                    <a:lnTo>
                      <a:pt x="384" y="281"/>
                    </a:lnTo>
                    <a:lnTo>
                      <a:pt x="384" y="279"/>
                    </a:lnTo>
                    <a:lnTo>
                      <a:pt x="384" y="279"/>
                    </a:lnTo>
                    <a:lnTo>
                      <a:pt x="386" y="279"/>
                    </a:lnTo>
                    <a:lnTo>
                      <a:pt x="386" y="279"/>
                    </a:lnTo>
                    <a:lnTo>
                      <a:pt x="389" y="281"/>
                    </a:lnTo>
                    <a:lnTo>
                      <a:pt x="389" y="281"/>
                    </a:lnTo>
                    <a:lnTo>
                      <a:pt x="393" y="279"/>
                    </a:lnTo>
                    <a:lnTo>
                      <a:pt x="393" y="279"/>
                    </a:lnTo>
                    <a:lnTo>
                      <a:pt x="395" y="279"/>
                    </a:lnTo>
                    <a:lnTo>
                      <a:pt x="396" y="281"/>
                    </a:lnTo>
                    <a:lnTo>
                      <a:pt x="396" y="281"/>
                    </a:lnTo>
                    <a:lnTo>
                      <a:pt x="400" y="281"/>
                    </a:lnTo>
                    <a:lnTo>
                      <a:pt x="402" y="281"/>
                    </a:lnTo>
                    <a:lnTo>
                      <a:pt x="402" y="282"/>
                    </a:lnTo>
                    <a:lnTo>
                      <a:pt x="402" y="282"/>
                    </a:lnTo>
                    <a:lnTo>
                      <a:pt x="404" y="282"/>
                    </a:lnTo>
                    <a:lnTo>
                      <a:pt x="404" y="282"/>
                    </a:lnTo>
                    <a:lnTo>
                      <a:pt x="404" y="282"/>
                    </a:lnTo>
                    <a:lnTo>
                      <a:pt x="406" y="284"/>
                    </a:lnTo>
                    <a:lnTo>
                      <a:pt x="406" y="284"/>
                    </a:lnTo>
                    <a:lnTo>
                      <a:pt x="406" y="284"/>
                    </a:lnTo>
                    <a:lnTo>
                      <a:pt x="409" y="284"/>
                    </a:lnTo>
                    <a:lnTo>
                      <a:pt x="411" y="282"/>
                    </a:lnTo>
                    <a:lnTo>
                      <a:pt x="413" y="282"/>
                    </a:lnTo>
                    <a:lnTo>
                      <a:pt x="415" y="282"/>
                    </a:lnTo>
                    <a:lnTo>
                      <a:pt x="415" y="282"/>
                    </a:lnTo>
                    <a:lnTo>
                      <a:pt x="415" y="282"/>
                    </a:lnTo>
                    <a:lnTo>
                      <a:pt x="416" y="281"/>
                    </a:lnTo>
                    <a:lnTo>
                      <a:pt x="418" y="281"/>
                    </a:lnTo>
                    <a:lnTo>
                      <a:pt x="418" y="281"/>
                    </a:lnTo>
                    <a:lnTo>
                      <a:pt x="418" y="281"/>
                    </a:lnTo>
                    <a:lnTo>
                      <a:pt x="422" y="279"/>
                    </a:lnTo>
                    <a:lnTo>
                      <a:pt x="422" y="279"/>
                    </a:lnTo>
                    <a:lnTo>
                      <a:pt x="422" y="279"/>
                    </a:lnTo>
                    <a:lnTo>
                      <a:pt x="422" y="279"/>
                    </a:lnTo>
                    <a:lnTo>
                      <a:pt x="424" y="277"/>
                    </a:lnTo>
                    <a:lnTo>
                      <a:pt x="424" y="277"/>
                    </a:lnTo>
                    <a:lnTo>
                      <a:pt x="424" y="277"/>
                    </a:lnTo>
                    <a:lnTo>
                      <a:pt x="424" y="277"/>
                    </a:lnTo>
                    <a:lnTo>
                      <a:pt x="425" y="277"/>
                    </a:lnTo>
                    <a:lnTo>
                      <a:pt x="425" y="277"/>
                    </a:lnTo>
                    <a:lnTo>
                      <a:pt x="425" y="277"/>
                    </a:lnTo>
                    <a:lnTo>
                      <a:pt x="425" y="275"/>
                    </a:lnTo>
                    <a:lnTo>
                      <a:pt x="425" y="275"/>
                    </a:lnTo>
                    <a:lnTo>
                      <a:pt x="425" y="275"/>
                    </a:lnTo>
                    <a:lnTo>
                      <a:pt x="425" y="273"/>
                    </a:lnTo>
                    <a:lnTo>
                      <a:pt x="425" y="272"/>
                    </a:lnTo>
                    <a:lnTo>
                      <a:pt x="425" y="272"/>
                    </a:lnTo>
                    <a:lnTo>
                      <a:pt x="425" y="270"/>
                    </a:lnTo>
                    <a:lnTo>
                      <a:pt x="425" y="270"/>
                    </a:lnTo>
                    <a:lnTo>
                      <a:pt x="424" y="268"/>
                    </a:lnTo>
                    <a:lnTo>
                      <a:pt x="424" y="268"/>
                    </a:lnTo>
                    <a:lnTo>
                      <a:pt x="422" y="266"/>
                    </a:lnTo>
                    <a:lnTo>
                      <a:pt x="422" y="266"/>
                    </a:lnTo>
                    <a:lnTo>
                      <a:pt x="422" y="266"/>
                    </a:lnTo>
                    <a:lnTo>
                      <a:pt x="420" y="264"/>
                    </a:lnTo>
                    <a:lnTo>
                      <a:pt x="420" y="264"/>
                    </a:lnTo>
                    <a:lnTo>
                      <a:pt x="420" y="264"/>
                    </a:lnTo>
                    <a:lnTo>
                      <a:pt x="420" y="262"/>
                    </a:lnTo>
                    <a:lnTo>
                      <a:pt x="418" y="262"/>
                    </a:lnTo>
                    <a:lnTo>
                      <a:pt x="418" y="261"/>
                    </a:lnTo>
                    <a:lnTo>
                      <a:pt x="418" y="261"/>
                    </a:lnTo>
                    <a:lnTo>
                      <a:pt x="418" y="259"/>
                    </a:lnTo>
                    <a:lnTo>
                      <a:pt x="422" y="253"/>
                    </a:lnTo>
                    <a:lnTo>
                      <a:pt x="422" y="253"/>
                    </a:lnTo>
                    <a:lnTo>
                      <a:pt x="422" y="252"/>
                    </a:lnTo>
                    <a:lnTo>
                      <a:pt x="422" y="252"/>
                    </a:lnTo>
                    <a:lnTo>
                      <a:pt x="424" y="250"/>
                    </a:lnTo>
                    <a:lnTo>
                      <a:pt x="424" y="250"/>
                    </a:lnTo>
                    <a:lnTo>
                      <a:pt x="425" y="250"/>
                    </a:lnTo>
                    <a:lnTo>
                      <a:pt x="425" y="250"/>
                    </a:lnTo>
                    <a:lnTo>
                      <a:pt x="425" y="250"/>
                    </a:lnTo>
                    <a:lnTo>
                      <a:pt x="425" y="250"/>
                    </a:lnTo>
                    <a:lnTo>
                      <a:pt x="427" y="250"/>
                    </a:lnTo>
                    <a:lnTo>
                      <a:pt x="431" y="250"/>
                    </a:lnTo>
                    <a:lnTo>
                      <a:pt x="431" y="252"/>
                    </a:lnTo>
                    <a:lnTo>
                      <a:pt x="431" y="252"/>
                    </a:lnTo>
                    <a:lnTo>
                      <a:pt x="431" y="252"/>
                    </a:lnTo>
                    <a:lnTo>
                      <a:pt x="433" y="252"/>
                    </a:lnTo>
                    <a:lnTo>
                      <a:pt x="433" y="252"/>
                    </a:lnTo>
                    <a:lnTo>
                      <a:pt x="433" y="252"/>
                    </a:lnTo>
                    <a:lnTo>
                      <a:pt x="433" y="253"/>
                    </a:lnTo>
                    <a:lnTo>
                      <a:pt x="433" y="253"/>
                    </a:lnTo>
                    <a:lnTo>
                      <a:pt x="433" y="255"/>
                    </a:lnTo>
                    <a:lnTo>
                      <a:pt x="434" y="255"/>
                    </a:lnTo>
                    <a:lnTo>
                      <a:pt x="436" y="253"/>
                    </a:lnTo>
                    <a:lnTo>
                      <a:pt x="436" y="253"/>
                    </a:lnTo>
                    <a:lnTo>
                      <a:pt x="436" y="252"/>
                    </a:lnTo>
                    <a:lnTo>
                      <a:pt x="436" y="252"/>
                    </a:lnTo>
                    <a:lnTo>
                      <a:pt x="438" y="252"/>
                    </a:lnTo>
                    <a:lnTo>
                      <a:pt x="436" y="252"/>
                    </a:lnTo>
                    <a:lnTo>
                      <a:pt x="436" y="252"/>
                    </a:lnTo>
                    <a:lnTo>
                      <a:pt x="436" y="252"/>
                    </a:lnTo>
                    <a:lnTo>
                      <a:pt x="436" y="250"/>
                    </a:lnTo>
                    <a:lnTo>
                      <a:pt x="434" y="248"/>
                    </a:lnTo>
                    <a:lnTo>
                      <a:pt x="434" y="248"/>
                    </a:lnTo>
                    <a:lnTo>
                      <a:pt x="434" y="246"/>
                    </a:lnTo>
                    <a:lnTo>
                      <a:pt x="434" y="246"/>
                    </a:lnTo>
                    <a:lnTo>
                      <a:pt x="434" y="246"/>
                    </a:lnTo>
                    <a:lnTo>
                      <a:pt x="436" y="244"/>
                    </a:lnTo>
                    <a:lnTo>
                      <a:pt x="436" y="244"/>
                    </a:lnTo>
                    <a:lnTo>
                      <a:pt x="436" y="244"/>
                    </a:lnTo>
                    <a:lnTo>
                      <a:pt x="438" y="243"/>
                    </a:lnTo>
                    <a:lnTo>
                      <a:pt x="438" y="243"/>
                    </a:lnTo>
                    <a:lnTo>
                      <a:pt x="438" y="243"/>
                    </a:lnTo>
                    <a:lnTo>
                      <a:pt x="440" y="241"/>
                    </a:lnTo>
                    <a:lnTo>
                      <a:pt x="440" y="241"/>
                    </a:lnTo>
                    <a:lnTo>
                      <a:pt x="440" y="241"/>
                    </a:lnTo>
                    <a:lnTo>
                      <a:pt x="440" y="241"/>
                    </a:lnTo>
                    <a:lnTo>
                      <a:pt x="442" y="241"/>
                    </a:lnTo>
                    <a:lnTo>
                      <a:pt x="442" y="241"/>
                    </a:lnTo>
                    <a:lnTo>
                      <a:pt x="444" y="241"/>
                    </a:lnTo>
                    <a:lnTo>
                      <a:pt x="444" y="241"/>
                    </a:lnTo>
                    <a:lnTo>
                      <a:pt x="445" y="241"/>
                    </a:lnTo>
                    <a:lnTo>
                      <a:pt x="447" y="241"/>
                    </a:lnTo>
                    <a:lnTo>
                      <a:pt x="447" y="241"/>
                    </a:lnTo>
                    <a:lnTo>
                      <a:pt x="447" y="241"/>
                    </a:lnTo>
                    <a:lnTo>
                      <a:pt x="449" y="241"/>
                    </a:lnTo>
                    <a:lnTo>
                      <a:pt x="449" y="241"/>
                    </a:lnTo>
                    <a:lnTo>
                      <a:pt x="449" y="241"/>
                    </a:lnTo>
                    <a:lnTo>
                      <a:pt x="451" y="241"/>
                    </a:lnTo>
                    <a:lnTo>
                      <a:pt x="451" y="241"/>
                    </a:lnTo>
                    <a:lnTo>
                      <a:pt x="451" y="241"/>
                    </a:lnTo>
                    <a:lnTo>
                      <a:pt x="451" y="241"/>
                    </a:lnTo>
                    <a:lnTo>
                      <a:pt x="451" y="241"/>
                    </a:lnTo>
                    <a:lnTo>
                      <a:pt x="453" y="239"/>
                    </a:lnTo>
                    <a:lnTo>
                      <a:pt x="453" y="239"/>
                    </a:lnTo>
                    <a:lnTo>
                      <a:pt x="453" y="239"/>
                    </a:lnTo>
                    <a:lnTo>
                      <a:pt x="453" y="239"/>
                    </a:lnTo>
                    <a:lnTo>
                      <a:pt x="453" y="237"/>
                    </a:lnTo>
                    <a:lnTo>
                      <a:pt x="451" y="235"/>
                    </a:lnTo>
                    <a:lnTo>
                      <a:pt x="451" y="235"/>
                    </a:lnTo>
                    <a:lnTo>
                      <a:pt x="451" y="234"/>
                    </a:lnTo>
                    <a:lnTo>
                      <a:pt x="451" y="234"/>
                    </a:lnTo>
                    <a:lnTo>
                      <a:pt x="453" y="234"/>
                    </a:lnTo>
                    <a:lnTo>
                      <a:pt x="454" y="234"/>
                    </a:lnTo>
                    <a:lnTo>
                      <a:pt x="454" y="234"/>
                    </a:lnTo>
                    <a:lnTo>
                      <a:pt x="456" y="235"/>
                    </a:lnTo>
                    <a:lnTo>
                      <a:pt x="456" y="235"/>
                    </a:lnTo>
                    <a:lnTo>
                      <a:pt x="458" y="235"/>
                    </a:lnTo>
                    <a:lnTo>
                      <a:pt x="458" y="237"/>
                    </a:lnTo>
                    <a:lnTo>
                      <a:pt x="458" y="237"/>
                    </a:lnTo>
                    <a:lnTo>
                      <a:pt x="460" y="237"/>
                    </a:lnTo>
                    <a:lnTo>
                      <a:pt x="460" y="237"/>
                    </a:lnTo>
                    <a:lnTo>
                      <a:pt x="462" y="237"/>
                    </a:lnTo>
                    <a:lnTo>
                      <a:pt x="462" y="239"/>
                    </a:lnTo>
                    <a:lnTo>
                      <a:pt x="463" y="239"/>
                    </a:lnTo>
                    <a:lnTo>
                      <a:pt x="463" y="239"/>
                    </a:lnTo>
                    <a:lnTo>
                      <a:pt x="465" y="239"/>
                    </a:lnTo>
                    <a:lnTo>
                      <a:pt x="467" y="239"/>
                    </a:lnTo>
                    <a:lnTo>
                      <a:pt x="467" y="239"/>
                    </a:lnTo>
                    <a:lnTo>
                      <a:pt x="467" y="241"/>
                    </a:lnTo>
                    <a:lnTo>
                      <a:pt x="467" y="241"/>
                    </a:lnTo>
                    <a:lnTo>
                      <a:pt x="467" y="241"/>
                    </a:lnTo>
                    <a:lnTo>
                      <a:pt x="469" y="241"/>
                    </a:lnTo>
                    <a:lnTo>
                      <a:pt x="469" y="241"/>
                    </a:lnTo>
                    <a:lnTo>
                      <a:pt x="471" y="243"/>
                    </a:lnTo>
                    <a:lnTo>
                      <a:pt x="471" y="244"/>
                    </a:lnTo>
                    <a:lnTo>
                      <a:pt x="472" y="244"/>
                    </a:lnTo>
                    <a:lnTo>
                      <a:pt x="472" y="244"/>
                    </a:lnTo>
                    <a:lnTo>
                      <a:pt x="474" y="246"/>
                    </a:lnTo>
                    <a:lnTo>
                      <a:pt x="474" y="246"/>
                    </a:lnTo>
                    <a:lnTo>
                      <a:pt x="476" y="248"/>
                    </a:lnTo>
                    <a:lnTo>
                      <a:pt x="478" y="248"/>
                    </a:lnTo>
                    <a:lnTo>
                      <a:pt x="478" y="248"/>
                    </a:lnTo>
                    <a:lnTo>
                      <a:pt x="480" y="250"/>
                    </a:lnTo>
                    <a:lnTo>
                      <a:pt x="481" y="250"/>
                    </a:lnTo>
                    <a:lnTo>
                      <a:pt x="481" y="250"/>
                    </a:lnTo>
                    <a:lnTo>
                      <a:pt x="481" y="250"/>
                    </a:lnTo>
                    <a:lnTo>
                      <a:pt x="483" y="250"/>
                    </a:lnTo>
                    <a:lnTo>
                      <a:pt x="483" y="250"/>
                    </a:lnTo>
                    <a:lnTo>
                      <a:pt x="485" y="250"/>
                    </a:lnTo>
                    <a:lnTo>
                      <a:pt x="485" y="250"/>
                    </a:lnTo>
                    <a:lnTo>
                      <a:pt x="487" y="250"/>
                    </a:lnTo>
                    <a:lnTo>
                      <a:pt x="487" y="250"/>
                    </a:lnTo>
                    <a:lnTo>
                      <a:pt x="487" y="252"/>
                    </a:lnTo>
                    <a:lnTo>
                      <a:pt x="487" y="252"/>
                    </a:lnTo>
                    <a:lnTo>
                      <a:pt x="487" y="252"/>
                    </a:lnTo>
                    <a:lnTo>
                      <a:pt x="489" y="252"/>
                    </a:lnTo>
                    <a:lnTo>
                      <a:pt x="489" y="252"/>
                    </a:lnTo>
                    <a:lnTo>
                      <a:pt x="489" y="253"/>
                    </a:lnTo>
                    <a:lnTo>
                      <a:pt x="489" y="253"/>
                    </a:lnTo>
                    <a:lnTo>
                      <a:pt x="489" y="253"/>
                    </a:lnTo>
                    <a:lnTo>
                      <a:pt x="489" y="253"/>
                    </a:lnTo>
                    <a:lnTo>
                      <a:pt x="489" y="253"/>
                    </a:lnTo>
                    <a:lnTo>
                      <a:pt x="489" y="255"/>
                    </a:lnTo>
                    <a:lnTo>
                      <a:pt x="489" y="255"/>
                    </a:lnTo>
                    <a:lnTo>
                      <a:pt x="489" y="255"/>
                    </a:lnTo>
                    <a:lnTo>
                      <a:pt x="489" y="257"/>
                    </a:lnTo>
                    <a:lnTo>
                      <a:pt x="489" y="257"/>
                    </a:lnTo>
                    <a:lnTo>
                      <a:pt x="489" y="257"/>
                    </a:lnTo>
                    <a:lnTo>
                      <a:pt x="489" y="259"/>
                    </a:lnTo>
                    <a:lnTo>
                      <a:pt x="489" y="259"/>
                    </a:lnTo>
                    <a:lnTo>
                      <a:pt x="489" y="261"/>
                    </a:lnTo>
                    <a:lnTo>
                      <a:pt x="489" y="261"/>
                    </a:lnTo>
                    <a:lnTo>
                      <a:pt x="491" y="261"/>
                    </a:lnTo>
                    <a:lnTo>
                      <a:pt x="491" y="262"/>
                    </a:lnTo>
                    <a:lnTo>
                      <a:pt x="492" y="262"/>
                    </a:lnTo>
                    <a:lnTo>
                      <a:pt x="492" y="262"/>
                    </a:lnTo>
                    <a:lnTo>
                      <a:pt x="492" y="264"/>
                    </a:lnTo>
                    <a:lnTo>
                      <a:pt x="492" y="264"/>
                    </a:lnTo>
                    <a:lnTo>
                      <a:pt x="492" y="266"/>
                    </a:lnTo>
                    <a:lnTo>
                      <a:pt x="492" y="266"/>
                    </a:lnTo>
                    <a:lnTo>
                      <a:pt x="492" y="266"/>
                    </a:lnTo>
                    <a:lnTo>
                      <a:pt x="492" y="266"/>
                    </a:lnTo>
                    <a:lnTo>
                      <a:pt x="492" y="268"/>
                    </a:lnTo>
                    <a:lnTo>
                      <a:pt x="494" y="268"/>
                    </a:lnTo>
                    <a:lnTo>
                      <a:pt x="494" y="268"/>
                    </a:lnTo>
                    <a:lnTo>
                      <a:pt x="496" y="268"/>
                    </a:lnTo>
                    <a:lnTo>
                      <a:pt x="496" y="270"/>
                    </a:lnTo>
                    <a:lnTo>
                      <a:pt x="498" y="272"/>
                    </a:lnTo>
                    <a:lnTo>
                      <a:pt x="498" y="272"/>
                    </a:lnTo>
                    <a:lnTo>
                      <a:pt x="498" y="272"/>
                    </a:lnTo>
                    <a:lnTo>
                      <a:pt x="498" y="272"/>
                    </a:lnTo>
                    <a:lnTo>
                      <a:pt x="498" y="272"/>
                    </a:lnTo>
                    <a:lnTo>
                      <a:pt x="498" y="272"/>
                    </a:lnTo>
                    <a:lnTo>
                      <a:pt x="500" y="272"/>
                    </a:lnTo>
                    <a:lnTo>
                      <a:pt x="500" y="273"/>
                    </a:lnTo>
                    <a:lnTo>
                      <a:pt x="501" y="273"/>
                    </a:lnTo>
                    <a:lnTo>
                      <a:pt x="501" y="273"/>
                    </a:lnTo>
                    <a:lnTo>
                      <a:pt x="501" y="273"/>
                    </a:lnTo>
                    <a:lnTo>
                      <a:pt x="501" y="273"/>
                    </a:lnTo>
                    <a:lnTo>
                      <a:pt x="503" y="273"/>
                    </a:lnTo>
                    <a:lnTo>
                      <a:pt x="503" y="273"/>
                    </a:lnTo>
                    <a:lnTo>
                      <a:pt x="503" y="273"/>
                    </a:lnTo>
                    <a:lnTo>
                      <a:pt x="505" y="273"/>
                    </a:lnTo>
                    <a:lnTo>
                      <a:pt x="505" y="273"/>
                    </a:lnTo>
                    <a:lnTo>
                      <a:pt x="507" y="273"/>
                    </a:lnTo>
                    <a:lnTo>
                      <a:pt x="509" y="273"/>
                    </a:lnTo>
                    <a:lnTo>
                      <a:pt x="512" y="275"/>
                    </a:lnTo>
                    <a:lnTo>
                      <a:pt x="514" y="275"/>
                    </a:lnTo>
                    <a:lnTo>
                      <a:pt x="514" y="275"/>
                    </a:lnTo>
                    <a:lnTo>
                      <a:pt x="516" y="277"/>
                    </a:lnTo>
                    <a:lnTo>
                      <a:pt x="518" y="277"/>
                    </a:lnTo>
                    <a:lnTo>
                      <a:pt x="518" y="277"/>
                    </a:lnTo>
                    <a:lnTo>
                      <a:pt x="519" y="277"/>
                    </a:lnTo>
                    <a:lnTo>
                      <a:pt x="519" y="277"/>
                    </a:lnTo>
                    <a:lnTo>
                      <a:pt x="519" y="277"/>
                    </a:lnTo>
                    <a:lnTo>
                      <a:pt x="521" y="277"/>
                    </a:lnTo>
                    <a:lnTo>
                      <a:pt x="523" y="279"/>
                    </a:lnTo>
                    <a:lnTo>
                      <a:pt x="525" y="281"/>
                    </a:lnTo>
                    <a:lnTo>
                      <a:pt x="527" y="281"/>
                    </a:lnTo>
                    <a:lnTo>
                      <a:pt x="527" y="282"/>
                    </a:lnTo>
                    <a:lnTo>
                      <a:pt x="527" y="284"/>
                    </a:lnTo>
                    <a:lnTo>
                      <a:pt x="529" y="284"/>
                    </a:lnTo>
                    <a:lnTo>
                      <a:pt x="529" y="284"/>
                    </a:lnTo>
                    <a:lnTo>
                      <a:pt x="530" y="286"/>
                    </a:lnTo>
                    <a:lnTo>
                      <a:pt x="530" y="286"/>
                    </a:lnTo>
                    <a:lnTo>
                      <a:pt x="530" y="286"/>
                    </a:lnTo>
                    <a:lnTo>
                      <a:pt x="532" y="286"/>
                    </a:lnTo>
                    <a:lnTo>
                      <a:pt x="532" y="286"/>
                    </a:lnTo>
                    <a:lnTo>
                      <a:pt x="532" y="284"/>
                    </a:lnTo>
                    <a:lnTo>
                      <a:pt x="532" y="284"/>
                    </a:lnTo>
                    <a:lnTo>
                      <a:pt x="532" y="284"/>
                    </a:lnTo>
                    <a:lnTo>
                      <a:pt x="534" y="284"/>
                    </a:lnTo>
                    <a:lnTo>
                      <a:pt x="534" y="284"/>
                    </a:lnTo>
                    <a:lnTo>
                      <a:pt x="534" y="284"/>
                    </a:lnTo>
                    <a:lnTo>
                      <a:pt x="532" y="282"/>
                    </a:lnTo>
                    <a:lnTo>
                      <a:pt x="532" y="281"/>
                    </a:lnTo>
                    <a:lnTo>
                      <a:pt x="532" y="281"/>
                    </a:lnTo>
                    <a:lnTo>
                      <a:pt x="532" y="281"/>
                    </a:lnTo>
                    <a:lnTo>
                      <a:pt x="532" y="281"/>
                    </a:lnTo>
                    <a:lnTo>
                      <a:pt x="530" y="281"/>
                    </a:lnTo>
                    <a:lnTo>
                      <a:pt x="530" y="281"/>
                    </a:lnTo>
                    <a:lnTo>
                      <a:pt x="530" y="281"/>
                    </a:lnTo>
                    <a:lnTo>
                      <a:pt x="529" y="279"/>
                    </a:lnTo>
                    <a:lnTo>
                      <a:pt x="527" y="279"/>
                    </a:lnTo>
                    <a:lnTo>
                      <a:pt x="527" y="279"/>
                    </a:lnTo>
                    <a:lnTo>
                      <a:pt x="527" y="279"/>
                    </a:lnTo>
                    <a:lnTo>
                      <a:pt x="525" y="277"/>
                    </a:lnTo>
                    <a:lnTo>
                      <a:pt x="525" y="277"/>
                    </a:lnTo>
                    <a:lnTo>
                      <a:pt x="525" y="277"/>
                    </a:lnTo>
                    <a:lnTo>
                      <a:pt x="525" y="277"/>
                    </a:lnTo>
                    <a:lnTo>
                      <a:pt x="527" y="275"/>
                    </a:lnTo>
                    <a:lnTo>
                      <a:pt x="529" y="275"/>
                    </a:lnTo>
                    <a:lnTo>
                      <a:pt x="530" y="275"/>
                    </a:lnTo>
                    <a:lnTo>
                      <a:pt x="532" y="277"/>
                    </a:lnTo>
                    <a:lnTo>
                      <a:pt x="532" y="275"/>
                    </a:lnTo>
                    <a:lnTo>
                      <a:pt x="534" y="275"/>
                    </a:lnTo>
                    <a:lnTo>
                      <a:pt x="534" y="275"/>
                    </a:lnTo>
                    <a:lnTo>
                      <a:pt x="536" y="275"/>
                    </a:lnTo>
                    <a:lnTo>
                      <a:pt x="536" y="273"/>
                    </a:lnTo>
                    <a:lnTo>
                      <a:pt x="536" y="272"/>
                    </a:lnTo>
                    <a:lnTo>
                      <a:pt x="536" y="272"/>
                    </a:lnTo>
                    <a:lnTo>
                      <a:pt x="536" y="270"/>
                    </a:lnTo>
                    <a:lnTo>
                      <a:pt x="536" y="270"/>
                    </a:lnTo>
                    <a:lnTo>
                      <a:pt x="538" y="270"/>
                    </a:lnTo>
                    <a:lnTo>
                      <a:pt x="538" y="270"/>
                    </a:lnTo>
                    <a:lnTo>
                      <a:pt x="539" y="270"/>
                    </a:lnTo>
                    <a:lnTo>
                      <a:pt x="539" y="270"/>
                    </a:lnTo>
                    <a:lnTo>
                      <a:pt x="539" y="270"/>
                    </a:lnTo>
                    <a:lnTo>
                      <a:pt x="541" y="272"/>
                    </a:lnTo>
                    <a:lnTo>
                      <a:pt x="543" y="273"/>
                    </a:lnTo>
                    <a:lnTo>
                      <a:pt x="543" y="275"/>
                    </a:lnTo>
                    <a:lnTo>
                      <a:pt x="543" y="275"/>
                    </a:lnTo>
                    <a:lnTo>
                      <a:pt x="543" y="277"/>
                    </a:lnTo>
                    <a:lnTo>
                      <a:pt x="545" y="277"/>
                    </a:lnTo>
                    <a:lnTo>
                      <a:pt x="545" y="277"/>
                    </a:lnTo>
                    <a:lnTo>
                      <a:pt x="545" y="277"/>
                    </a:lnTo>
                    <a:lnTo>
                      <a:pt x="547" y="277"/>
                    </a:lnTo>
                    <a:lnTo>
                      <a:pt x="547" y="277"/>
                    </a:lnTo>
                    <a:lnTo>
                      <a:pt x="548" y="277"/>
                    </a:lnTo>
                    <a:lnTo>
                      <a:pt x="548" y="275"/>
                    </a:lnTo>
                    <a:lnTo>
                      <a:pt x="550" y="273"/>
                    </a:lnTo>
                    <a:lnTo>
                      <a:pt x="550" y="273"/>
                    </a:lnTo>
                    <a:lnTo>
                      <a:pt x="550" y="272"/>
                    </a:lnTo>
                    <a:lnTo>
                      <a:pt x="552" y="272"/>
                    </a:lnTo>
                    <a:lnTo>
                      <a:pt x="550" y="272"/>
                    </a:lnTo>
                    <a:lnTo>
                      <a:pt x="550" y="270"/>
                    </a:lnTo>
                    <a:lnTo>
                      <a:pt x="550" y="270"/>
                    </a:lnTo>
                    <a:lnTo>
                      <a:pt x="550" y="270"/>
                    </a:lnTo>
                    <a:lnTo>
                      <a:pt x="550" y="270"/>
                    </a:lnTo>
                    <a:lnTo>
                      <a:pt x="550" y="268"/>
                    </a:lnTo>
                    <a:lnTo>
                      <a:pt x="552" y="268"/>
                    </a:lnTo>
                    <a:lnTo>
                      <a:pt x="552" y="268"/>
                    </a:lnTo>
                    <a:lnTo>
                      <a:pt x="554" y="268"/>
                    </a:lnTo>
                    <a:lnTo>
                      <a:pt x="554" y="268"/>
                    </a:lnTo>
                    <a:lnTo>
                      <a:pt x="556" y="270"/>
                    </a:lnTo>
                    <a:lnTo>
                      <a:pt x="556" y="270"/>
                    </a:lnTo>
                    <a:lnTo>
                      <a:pt x="557" y="270"/>
                    </a:lnTo>
                    <a:lnTo>
                      <a:pt x="557" y="272"/>
                    </a:lnTo>
                    <a:lnTo>
                      <a:pt x="557" y="272"/>
                    </a:lnTo>
                    <a:lnTo>
                      <a:pt x="559" y="273"/>
                    </a:lnTo>
                    <a:lnTo>
                      <a:pt x="559" y="273"/>
                    </a:lnTo>
                    <a:lnTo>
                      <a:pt x="559" y="275"/>
                    </a:lnTo>
                    <a:lnTo>
                      <a:pt x="561" y="277"/>
                    </a:lnTo>
                    <a:lnTo>
                      <a:pt x="563" y="279"/>
                    </a:lnTo>
                    <a:lnTo>
                      <a:pt x="563" y="281"/>
                    </a:lnTo>
                    <a:lnTo>
                      <a:pt x="565" y="281"/>
                    </a:lnTo>
                    <a:lnTo>
                      <a:pt x="565" y="281"/>
                    </a:lnTo>
                    <a:lnTo>
                      <a:pt x="565" y="281"/>
                    </a:lnTo>
                    <a:lnTo>
                      <a:pt x="565" y="281"/>
                    </a:lnTo>
                    <a:lnTo>
                      <a:pt x="565" y="281"/>
                    </a:lnTo>
                    <a:lnTo>
                      <a:pt x="566" y="281"/>
                    </a:lnTo>
                    <a:lnTo>
                      <a:pt x="566" y="281"/>
                    </a:lnTo>
                    <a:lnTo>
                      <a:pt x="566" y="281"/>
                    </a:lnTo>
                    <a:lnTo>
                      <a:pt x="568" y="279"/>
                    </a:lnTo>
                    <a:lnTo>
                      <a:pt x="568" y="277"/>
                    </a:lnTo>
                    <a:lnTo>
                      <a:pt x="570" y="275"/>
                    </a:lnTo>
                    <a:lnTo>
                      <a:pt x="572" y="275"/>
                    </a:lnTo>
                    <a:lnTo>
                      <a:pt x="572" y="275"/>
                    </a:lnTo>
                    <a:lnTo>
                      <a:pt x="572" y="275"/>
                    </a:lnTo>
                    <a:lnTo>
                      <a:pt x="574" y="273"/>
                    </a:lnTo>
                    <a:lnTo>
                      <a:pt x="574" y="273"/>
                    </a:lnTo>
                    <a:lnTo>
                      <a:pt x="576" y="273"/>
                    </a:lnTo>
                    <a:lnTo>
                      <a:pt x="577" y="273"/>
                    </a:lnTo>
                    <a:lnTo>
                      <a:pt x="577" y="273"/>
                    </a:lnTo>
                    <a:lnTo>
                      <a:pt x="579" y="273"/>
                    </a:lnTo>
                    <a:lnTo>
                      <a:pt x="579" y="273"/>
                    </a:lnTo>
                    <a:lnTo>
                      <a:pt x="579" y="273"/>
                    </a:lnTo>
                    <a:lnTo>
                      <a:pt x="581" y="273"/>
                    </a:lnTo>
                    <a:lnTo>
                      <a:pt x="581" y="272"/>
                    </a:lnTo>
                    <a:lnTo>
                      <a:pt x="581" y="272"/>
                    </a:lnTo>
                    <a:lnTo>
                      <a:pt x="583" y="272"/>
                    </a:lnTo>
                    <a:lnTo>
                      <a:pt x="583" y="272"/>
                    </a:lnTo>
                    <a:lnTo>
                      <a:pt x="583" y="272"/>
                    </a:lnTo>
                    <a:lnTo>
                      <a:pt x="585" y="273"/>
                    </a:lnTo>
                    <a:lnTo>
                      <a:pt x="585" y="275"/>
                    </a:lnTo>
                    <a:lnTo>
                      <a:pt x="586" y="275"/>
                    </a:lnTo>
                    <a:lnTo>
                      <a:pt x="586" y="277"/>
                    </a:lnTo>
                    <a:lnTo>
                      <a:pt x="586" y="279"/>
                    </a:lnTo>
                    <a:lnTo>
                      <a:pt x="586" y="279"/>
                    </a:lnTo>
                    <a:lnTo>
                      <a:pt x="586" y="279"/>
                    </a:lnTo>
                    <a:lnTo>
                      <a:pt x="586" y="279"/>
                    </a:lnTo>
                    <a:lnTo>
                      <a:pt x="586" y="279"/>
                    </a:lnTo>
                    <a:lnTo>
                      <a:pt x="588" y="279"/>
                    </a:lnTo>
                    <a:lnTo>
                      <a:pt x="588" y="279"/>
                    </a:lnTo>
                    <a:lnTo>
                      <a:pt x="590" y="279"/>
                    </a:lnTo>
                    <a:lnTo>
                      <a:pt x="590" y="279"/>
                    </a:lnTo>
                    <a:lnTo>
                      <a:pt x="590" y="277"/>
                    </a:lnTo>
                    <a:lnTo>
                      <a:pt x="590" y="277"/>
                    </a:lnTo>
                    <a:lnTo>
                      <a:pt x="592" y="277"/>
                    </a:lnTo>
                    <a:lnTo>
                      <a:pt x="592" y="275"/>
                    </a:lnTo>
                    <a:lnTo>
                      <a:pt x="590" y="275"/>
                    </a:lnTo>
                    <a:lnTo>
                      <a:pt x="590" y="275"/>
                    </a:lnTo>
                    <a:lnTo>
                      <a:pt x="590" y="275"/>
                    </a:lnTo>
                    <a:lnTo>
                      <a:pt x="590" y="273"/>
                    </a:lnTo>
                    <a:lnTo>
                      <a:pt x="588" y="273"/>
                    </a:lnTo>
                    <a:lnTo>
                      <a:pt x="588" y="273"/>
                    </a:lnTo>
                    <a:lnTo>
                      <a:pt x="588" y="272"/>
                    </a:lnTo>
                    <a:lnTo>
                      <a:pt x="588" y="272"/>
                    </a:lnTo>
                    <a:lnTo>
                      <a:pt x="588" y="272"/>
                    </a:lnTo>
                    <a:lnTo>
                      <a:pt x="588" y="272"/>
                    </a:lnTo>
                    <a:lnTo>
                      <a:pt x="590" y="272"/>
                    </a:lnTo>
                    <a:lnTo>
                      <a:pt x="590" y="272"/>
                    </a:lnTo>
                    <a:lnTo>
                      <a:pt x="592" y="272"/>
                    </a:lnTo>
                    <a:lnTo>
                      <a:pt x="594" y="272"/>
                    </a:lnTo>
                    <a:lnTo>
                      <a:pt x="594" y="272"/>
                    </a:lnTo>
                    <a:lnTo>
                      <a:pt x="595" y="273"/>
                    </a:lnTo>
                    <a:lnTo>
                      <a:pt x="595" y="273"/>
                    </a:lnTo>
                    <a:lnTo>
                      <a:pt x="595" y="273"/>
                    </a:lnTo>
                    <a:lnTo>
                      <a:pt x="595" y="272"/>
                    </a:lnTo>
                    <a:lnTo>
                      <a:pt x="595" y="272"/>
                    </a:lnTo>
                    <a:lnTo>
                      <a:pt x="595" y="272"/>
                    </a:lnTo>
                    <a:lnTo>
                      <a:pt x="595" y="272"/>
                    </a:lnTo>
                    <a:lnTo>
                      <a:pt x="595" y="272"/>
                    </a:lnTo>
                    <a:lnTo>
                      <a:pt x="595" y="272"/>
                    </a:lnTo>
                    <a:lnTo>
                      <a:pt x="595" y="272"/>
                    </a:lnTo>
                    <a:lnTo>
                      <a:pt x="594" y="272"/>
                    </a:lnTo>
                    <a:lnTo>
                      <a:pt x="594" y="270"/>
                    </a:lnTo>
                    <a:lnTo>
                      <a:pt x="592" y="270"/>
                    </a:lnTo>
                    <a:lnTo>
                      <a:pt x="592" y="270"/>
                    </a:lnTo>
                    <a:lnTo>
                      <a:pt x="592" y="270"/>
                    </a:lnTo>
                    <a:lnTo>
                      <a:pt x="592" y="268"/>
                    </a:lnTo>
                    <a:lnTo>
                      <a:pt x="592" y="268"/>
                    </a:lnTo>
                    <a:lnTo>
                      <a:pt x="592" y="266"/>
                    </a:lnTo>
                    <a:lnTo>
                      <a:pt x="594" y="264"/>
                    </a:lnTo>
                    <a:lnTo>
                      <a:pt x="594" y="262"/>
                    </a:lnTo>
                    <a:lnTo>
                      <a:pt x="594" y="262"/>
                    </a:lnTo>
                    <a:lnTo>
                      <a:pt x="594" y="262"/>
                    </a:lnTo>
                    <a:lnTo>
                      <a:pt x="594" y="262"/>
                    </a:lnTo>
                    <a:lnTo>
                      <a:pt x="594" y="261"/>
                    </a:lnTo>
                    <a:lnTo>
                      <a:pt x="594" y="261"/>
                    </a:lnTo>
                    <a:lnTo>
                      <a:pt x="594" y="261"/>
                    </a:lnTo>
                    <a:lnTo>
                      <a:pt x="592" y="261"/>
                    </a:lnTo>
                    <a:lnTo>
                      <a:pt x="592" y="261"/>
                    </a:lnTo>
                    <a:lnTo>
                      <a:pt x="592" y="261"/>
                    </a:lnTo>
                    <a:lnTo>
                      <a:pt x="590" y="262"/>
                    </a:lnTo>
                    <a:lnTo>
                      <a:pt x="588" y="262"/>
                    </a:lnTo>
                    <a:lnTo>
                      <a:pt x="588" y="261"/>
                    </a:lnTo>
                    <a:lnTo>
                      <a:pt x="586" y="261"/>
                    </a:lnTo>
                    <a:lnTo>
                      <a:pt x="588" y="261"/>
                    </a:lnTo>
                    <a:lnTo>
                      <a:pt x="588" y="261"/>
                    </a:lnTo>
                    <a:lnTo>
                      <a:pt x="588" y="261"/>
                    </a:lnTo>
                    <a:lnTo>
                      <a:pt x="588" y="261"/>
                    </a:lnTo>
                    <a:lnTo>
                      <a:pt x="590" y="259"/>
                    </a:lnTo>
                    <a:lnTo>
                      <a:pt x="590" y="259"/>
                    </a:lnTo>
                    <a:lnTo>
                      <a:pt x="590" y="259"/>
                    </a:lnTo>
                    <a:lnTo>
                      <a:pt x="590" y="259"/>
                    </a:lnTo>
                    <a:lnTo>
                      <a:pt x="590" y="257"/>
                    </a:lnTo>
                    <a:lnTo>
                      <a:pt x="590" y="257"/>
                    </a:lnTo>
                    <a:lnTo>
                      <a:pt x="592" y="255"/>
                    </a:lnTo>
                    <a:lnTo>
                      <a:pt x="592" y="255"/>
                    </a:lnTo>
                    <a:lnTo>
                      <a:pt x="592" y="253"/>
                    </a:lnTo>
                    <a:lnTo>
                      <a:pt x="590" y="253"/>
                    </a:lnTo>
                    <a:lnTo>
                      <a:pt x="590" y="252"/>
                    </a:lnTo>
                    <a:lnTo>
                      <a:pt x="590" y="250"/>
                    </a:lnTo>
                    <a:lnTo>
                      <a:pt x="590" y="250"/>
                    </a:lnTo>
                    <a:lnTo>
                      <a:pt x="588" y="250"/>
                    </a:lnTo>
                    <a:lnTo>
                      <a:pt x="588" y="250"/>
                    </a:lnTo>
                    <a:lnTo>
                      <a:pt x="588" y="250"/>
                    </a:lnTo>
                    <a:lnTo>
                      <a:pt x="588" y="252"/>
                    </a:lnTo>
                    <a:lnTo>
                      <a:pt x="586" y="252"/>
                    </a:lnTo>
                    <a:lnTo>
                      <a:pt x="586" y="253"/>
                    </a:lnTo>
                    <a:lnTo>
                      <a:pt x="586" y="253"/>
                    </a:lnTo>
                    <a:lnTo>
                      <a:pt x="585" y="253"/>
                    </a:lnTo>
                    <a:lnTo>
                      <a:pt x="583" y="255"/>
                    </a:lnTo>
                    <a:lnTo>
                      <a:pt x="583" y="253"/>
                    </a:lnTo>
                    <a:lnTo>
                      <a:pt x="581" y="253"/>
                    </a:lnTo>
                    <a:lnTo>
                      <a:pt x="581" y="252"/>
                    </a:lnTo>
                    <a:lnTo>
                      <a:pt x="581" y="252"/>
                    </a:lnTo>
                    <a:lnTo>
                      <a:pt x="581" y="250"/>
                    </a:lnTo>
                    <a:lnTo>
                      <a:pt x="581" y="250"/>
                    </a:lnTo>
                    <a:lnTo>
                      <a:pt x="581" y="250"/>
                    </a:lnTo>
                    <a:lnTo>
                      <a:pt x="583" y="250"/>
                    </a:lnTo>
                    <a:lnTo>
                      <a:pt x="583" y="250"/>
                    </a:lnTo>
                    <a:lnTo>
                      <a:pt x="583" y="250"/>
                    </a:lnTo>
                    <a:lnTo>
                      <a:pt x="583" y="248"/>
                    </a:lnTo>
                    <a:lnTo>
                      <a:pt x="585" y="248"/>
                    </a:lnTo>
                    <a:lnTo>
                      <a:pt x="585" y="246"/>
                    </a:lnTo>
                    <a:lnTo>
                      <a:pt x="585" y="246"/>
                    </a:lnTo>
                    <a:lnTo>
                      <a:pt x="586" y="244"/>
                    </a:lnTo>
                    <a:lnTo>
                      <a:pt x="588" y="244"/>
                    </a:lnTo>
                    <a:lnTo>
                      <a:pt x="588" y="244"/>
                    </a:lnTo>
                    <a:lnTo>
                      <a:pt x="588" y="243"/>
                    </a:lnTo>
                    <a:lnTo>
                      <a:pt x="590" y="244"/>
                    </a:lnTo>
                    <a:lnTo>
                      <a:pt x="590" y="244"/>
                    </a:lnTo>
                    <a:lnTo>
                      <a:pt x="590" y="244"/>
                    </a:lnTo>
                    <a:lnTo>
                      <a:pt x="590" y="244"/>
                    </a:lnTo>
                    <a:lnTo>
                      <a:pt x="592" y="244"/>
                    </a:lnTo>
                    <a:lnTo>
                      <a:pt x="592" y="244"/>
                    </a:lnTo>
                    <a:lnTo>
                      <a:pt x="592" y="244"/>
                    </a:lnTo>
                    <a:lnTo>
                      <a:pt x="594" y="244"/>
                    </a:lnTo>
                    <a:lnTo>
                      <a:pt x="594" y="243"/>
                    </a:lnTo>
                    <a:lnTo>
                      <a:pt x="594" y="243"/>
                    </a:lnTo>
                    <a:lnTo>
                      <a:pt x="594" y="241"/>
                    </a:lnTo>
                    <a:lnTo>
                      <a:pt x="595" y="241"/>
                    </a:lnTo>
                    <a:lnTo>
                      <a:pt x="595" y="239"/>
                    </a:lnTo>
                    <a:lnTo>
                      <a:pt x="595" y="239"/>
                    </a:lnTo>
                    <a:lnTo>
                      <a:pt x="595" y="239"/>
                    </a:lnTo>
                    <a:lnTo>
                      <a:pt x="595" y="239"/>
                    </a:lnTo>
                    <a:lnTo>
                      <a:pt x="597" y="239"/>
                    </a:lnTo>
                    <a:lnTo>
                      <a:pt x="599" y="239"/>
                    </a:lnTo>
                    <a:lnTo>
                      <a:pt x="599" y="239"/>
                    </a:lnTo>
                    <a:lnTo>
                      <a:pt x="599" y="239"/>
                    </a:lnTo>
                    <a:lnTo>
                      <a:pt x="599" y="239"/>
                    </a:lnTo>
                    <a:lnTo>
                      <a:pt x="599" y="237"/>
                    </a:lnTo>
                    <a:lnTo>
                      <a:pt x="599" y="237"/>
                    </a:lnTo>
                    <a:lnTo>
                      <a:pt x="599" y="235"/>
                    </a:lnTo>
                    <a:lnTo>
                      <a:pt x="599" y="235"/>
                    </a:lnTo>
                    <a:lnTo>
                      <a:pt x="601" y="235"/>
                    </a:lnTo>
                    <a:lnTo>
                      <a:pt x="601" y="235"/>
                    </a:lnTo>
                    <a:lnTo>
                      <a:pt x="601" y="235"/>
                    </a:lnTo>
                    <a:lnTo>
                      <a:pt x="603" y="237"/>
                    </a:lnTo>
                    <a:lnTo>
                      <a:pt x="603" y="237"/>
                    </a:lnTo>
                    <a:lnTo>
                      <a:pt x="604" y="237"/>
                    </a:lnTo>
                    <a:lnTo>
                      <a:pt x="604" y="237"/>
                    </a:lnTo>
                    <a:lnTo>
                      <a:pt x="604" y="237"/>
                    </a:lnTo>
                    <a:lnTo>
                      <a:pt x="604" y="237"/>
                    </a:lnTo>
                    <a:lnTo>
                      <a:pt x="606" y="237"/>
                    </a:lnTo>
                    <a:lnTo>
                      <a:pt x="606" y="237"/>
                    </a:lnTo>
                    <a:lnTo>
                      <a:pt x="606" y="237"/>
                    </a:lnTo>
                    <a:lnTo>
                      <a:pt x="606" y="235"/>
                    </a:lnTo>
                    <a:lnTo>
                      <a:pt x="606" y="235"/>
                    </a:lnTo>
                    <a:lnTo>
                      <a:pt x="606" y="234"/>
                    </a:lnTo>
                    <a:lnTo>
                      <a:pt x="606" y="232"/>
                    </a:lnTo>
                    <a:lnTo>
                      <a:pt x="606" y="230"/>
                    </a:lnTo>
                    <a:lnTo>
                      <a:pt x="608" y="230"/>
                    </a:lnTo>
                    <a:lnTo>
                      <a:pt x="608" y="230"/>
                    </a:lnTo>
                    <a:lnTo>
                      <a:pt x="608" y="230"/>
                    </a:lnTo>
                    <a:lnTo>
                      <a:pt x="608" y="230"/>
                    </a:lnTo>
                    <a:lnTo>
                      <a:pt x="610" y="230"/>
                    </a:lnTo>
                    <a:lnTo>
                      <a:pt x="610" y="230"/>
                    </a:lnTo>
                    <a:lnTo>
                      <a:pt x="610" y="230"/>
                    </a:lnTo>
                    <a:lnTo>
                      <a:pt x="614" y="228"/>
                    </a:lnTo>
                    <a:lnTo>
                      <a:pt x="615" y="228"/>
                    </a:lnTo>
                    <a:lnTo>
                      <a:pt x="615" y="226"/>
                    </a:lnTo>
                    <a:lnTo>
                      <a:pt x="615" y="224"/>
                    </a:lnTo>
                    <a:lnTo>
                      <a:pt x="617" y="224"/>
                    </a:lnTo>
                    <a:lnTo>
                      <a:pt x="617" y="224"/>
                    </a:lnTo>
                    <a:lnTo>
                      <a:pt x="617" y="224"/>
                    </a:lnTo>
                    <a:lnTo>
                      <a:pt x="617" y="223"/>
                    </a:lnTo>
                    <a:lnTo>
                      <a:pt x="617" y="223"/>
                    </a:lnTo>
                    <a:lnTo>
                      <a:pt x="619" y="223"/>
                    </a:lnTo>
                    <a:lnTo>
                      <a:pt x="621" y="224"/>
                    </a:lnTo>
                    <a:lnTo>
                      <a:pt x="621" y="224"/>
                    </a:lnTo>
                    <a:lnTo>
                      <a:pt x="621" y="224"/>
                    </a:lnTo>
                    <a:lnTo>
                      <a:pt x="621" y="226"/>
                    </a:lnTo>
                    <a:lnTo>
                      <a:pt x="623" y="228"/>
                    </a:lnTo>
                    <a:lnTo>
                      <a:pt x="623" y="228"/>
                    </a:lnTo>
                    <a:lnTo>
                      <a:pt x="623" y="228"/>
                    </a:lnTo>
                    <a:lnTo>
                      <a:pt x="624" y="226"/>
                    </a:lnTo>
                    <a:lnTo>
                      <a:pt x="624" y="226"/>
                    </a:lnTo>
                    <a:lnTo>
                      <a:pt x="624" y="226"/>
                    </a:lnTo>
                    <a:lnTo>
                      <a:pt x="624" y="226"/>
                    </a:lnTo>
                    <a:lnTo>
                      <a:pt x="624" y="226"/>
                    </a:lnTo>
                    <a:lnTo>
                      <a:pt x="626" y="224"/>
                    </a:lnTo>
                    <a:lnTo>
                      <a:pt x="626" y="224"/>
                    </a:lnTo>
                    <a:lnTo>
                      <a:pt x="626" y="224"/>
                    </a:lnTo>
                    <a:lnTo>
                      <a:pt x="628" y="224"/>
                    </a:lnTo>
                    <a:lnTo>
                      <a:pt x="628" y="223"/>
                    </a:lnTo>
                    <a:lnTo>
                      <a:pt x="628" y="223"/>
                    </a:lnTo>
                    <a:lnTo>
                      <a:pt x="626" y="223"/>
                    </a:lnTo>
                    <a:lnTo>
                      <a:pt x="626" y="221"/>
                    </a:lnTo>
                    <a:lnTo>
                      <a:pt x="626" y="221"/>
                    </a:lnTo>
                    <a:lnTo>
                      <a:pt x="626" y="219"/>
                    </a:lnTo>
                    <a:lnTo>
                      <a:pt x="626" y="217"/>
                    </a:lnTo>
                    <a:lnTo>
                      <a:pt x="628" y="215"/>
                    </a:lnTo>
                    <a:lnTo>
                      <a:pt x="628" y="214"/>
                    </a:lnTo>
                    <a:lnTo>
                      <a:pt x="628" y="214"/>
                    </a:lnTo>
                    <a:lnTo>
                      <a:pt x="628" y="214"/>
                    </a:lnTo>
                    <a:lnTo>
                      <a:pt x="628" y="212"/>
                    </a:lnTo>
                    <a:lnTo>
                      <a:pt x="626" y="212"/>
                    </a:lnTo>
                    <a:lnTo>
                      <a:pt x="626" y="212"/>
                    </a:lnTo>
                    <a:lnTo>
                      <a:pt x="626" y="212"/>
                    </a:lnTo>
                    <a:lnTo>
                      <a:pt x="626" y="212"/>
                    </a:lnTo>
                    <a:lnTo>
                      <a:pt x="624" y="210"/>
                    </a:lnTo>
                    <a:lnTo>
                      <a:pt x="624" y="210"/>
                    </a:lnTo>
                    <a:lnTo>
                      <a:pt x="624" y="210"/>
                    </a:lnTo>
                    <a:lnTo>
                      <a:pt x="623" y="208"/>
                    </a:lnTo>
                    <a:lnTo>
                      <a:pt x="623" y="208"/>
                    </a:lnTo>
                    <a:lnTo>
                      <a:pt x="621" y="206"/>
                    </a:lnTo>
                    <a:lnTo>
                      <a:pt x="621" y="206"/>
                    </a:lnTo>
                    <a:lnTo>
                      <a:pt x="621" y="206"/>
                    </a:lnTo>
                    <a:lnTo>
                      <a:pt x="621" y="205"/>
                    </a:lnTo>
                    <a:lnTo>
                      <a:pt x="621" y="205"/>
                    </a:lnTo>
                    <a:lnTo>
                      <a:pt x="623" y="205"/>
                    </a:lnTo>
                    <a:lnTo>
                      <a:pt x="623" y="203"/>
                    </a:lnTo>
                    <a:lnTo>
                      <a:pt x="623" y="203"/>
                    </a:lnTo>
                    <a:lnTo>
                      <a:pt x="623" y="201"/>
                    </a:lnTo>
                    <a:lnTo>
                      <a:pt x="624" y="201"/>
                    </a:lnTo>
                    <a:lnTo>
                      <a:pt x="624" y="201"/>
                    </a:lnTo>
                    <a:lnTo>
                      <a:pt x="623" y="199"/>
                    </a:lnTo>
                    <a:lnTo>
                      <a:pt x="623" y="199"/>
                    </a:lnTo>
                    <a:lnTo>
                      <a:pt x="623" y="197"/>
                    </a:lnTo>
                    <a:lnTo>
                      <a:pt x="623" y="196"/>
                    </a:lnTo>
                    <a:lnTo>
                      <a:pt x="623" y="196"/>
                    </a:lnTo>
                    <a:lnTo>
                      <a:pt x="623" y="194"/>
                    </a:lnTo>
                    <a:lnTo>
                      <a:pt x="623" y="194"/>
                    </a:lnTo>
                    <a:lnTo>
                      <a:pt x="623" y="192"/>
                    </a:lnTo>
                    <a:lnTo>
                      <a:pt x="621" y="190"/>
                    </a:lnTo>
                    <a:lnTo>
                      <a:pt x="621" y="190"/>
                    </a:lnTo>
                    <a:lnTo>
                      <a:pt x="621" y="190"/>
                    </a:lnTo>
                    <a:lnTo>
                      <a:pt x="621" y="188"/>
                    </a:lnTo>
                    <a:lnTo>
                      <a:pt x="623" y="186"/>
                    </a:lnTo>
                    <a:lnTo>
                      <a:pt x="623" y="186"/>
                    </a:lnTo>
                    <a:lnTo>
                      <a:pt x="623" y="186"/>
                    </a:lnTo>
                    <a:lnTo>
                      <a:pt x="623" y="186"/>
                    </a:lnTo>
                    <a:lnTo>
                      <a:pt x="624" y="186"/>
                    </a:lnTo>
                    <a:lnTo>
                      <a:pt x="626" y="186"/>
                    </a:lnTo>
                    <a:lnTo>
                      <a:pt x="626" y="186"/>
                    </a:lnTo>
                    <a:lnTo>
                      <a:pt x="626" y="186"/>
                    </a:lnTo>
                    <a:lnTo>
                      <a:pt x="628" y="186"/>
                    </a:lnTo>
                    <a:lnTo>
                      <a:pt x="628" y="185"/>
                    </a:lnTo>
                    <a:lnTo>
                      <a:pt x="628" y="185"/>
                    </a:lnTo>
                    <a:lnTo>
                      <a:pt x="628" y="185"/>
                    </a:lnTo>
                    <a:lnTo>
                      <a:pt x="630" y="185"/>
                    </a:lnTo>
                    <a:lnTo>
                      <a:pt x="630" y="185"/>
                    </a:lnTo>
                    <a:lnTo>
                      <a:pt x="630" y="185"/>
                    </a:lnTo>
                    <a:lnTo>
                      <a:pt x="630" y="183"/>
                    </a:lnTo>
                    <a:lnTo>
                      <a:pt x="632" y="183"/>
                    </a:lnTo>
                    <a:lnTo>
                      <a:pt x="632" y="183"/>
                    </a:lnTo>
                    <a:lnTo>
                      <a:pt x="633" y="183"/>
                    </a:lnTo>
                    <a:lnTo>
                      <a:pt x="633" y="183"/>
                    </a:lnTo>
                    <a:lnTo>
                      <a:pt x="635" y="183"/>
                    </a:lnTo>
                    <a:lnTo>
                      <a:pt x="635" y="183"/>
                    </a:lnTo>
                    <a:lnTo>
                      <a:pt x="637" y="181"/>
                    </a:lnTo>
                    <a:lnTo>
                      <a:pt x="639" y="181"/>
                    </a:lnTo>
                    <a:lnTo>
                      <a:pt x="641" y="183"/>
                    </a:lnTo>
                    <a:lnTo>
                      <a:pt x="642" y="183"/>
                    </a:lnTo>
                    <a:lnTo>
                      <a:pt x="642" y="183"/>
                    </a:lnTo>
                    <a:lnTo>
                      <a:pt x="644" y="183"/>
                    </a:lnTo>
                    <a:lnTo>
                      <a:pt x="646" y="183"/>
                    </a:lnTo>
                    <a:lnTo>
                      <a:pt x="646" y="183"/>
                    </a:lnTo>
                    <a:lnTo>
                      <a:pt x="648" y="183"/>
                    </a:lnTo>
                    <a:lnTo>
                      <a:pt x="648" y="183"/>
                    </a:lnTo>
                    <a:lnTo>
                      <a:pt x="650" y="183"/>
                    </a:lnTo>
                    <a:lnTo>
                      <a:pt x="650" y="183"/>
                    </a:lnTo>
                    <a:lnTo>
                      <a:pt x="650" y="183"/>
                    </a:lnTo>
                    <a:lnTo>
                      <a:pt x="652" y="185"/>
                    </a:lnTo>
                    <a:lnTo>
                      <a:pt x="652" y="185"/>
                    </a:lnTo>
                    <a:lnTo>
                      <a:pt x="653" y="185"/>
                    </a:lnTo>
                    <a:lnTo>
                      <a:pt x="653" y="185"/>
                    </a:lnTo>
                    <a:lnTo>
                      <a:pt x="653" y="185"/>
                    </a:lnTo>
                    <a:lnTo>
                      <a:pt x="653" y="185"/>
                    </a:lnTo>
                    <a:lnTo>
                      <a:pt x="655" y="185"/>
                    </a:lnTo>
                    <a:lnTo>
                      <a:pt x="655" y="185"/>
                    </a:lnTo>
                    <a:lnTo>
                      <a:pt x="655" y="185"/>
                    </a:lnTo>
                    <a:lnTo>
                      <a:pt x="657" y="185"/>
                    </a:lnTo>
                    <a:lnTo>
                      <a:pt x="659" y="183"/>
                    </a:lnTo>
                    <a:lnTo>
                      <a:pt x="659" y="183"/>
                    </a:lnTo>
                    <a:lnTo>
                      <a:pt x="659" y="183"/>
                    </a:lnTo>
                    <a:lnTo>
                      <a:pt x="659" y="179"/>
                    </a:lnTo>
                    <a:lnTo>
                      <a:pt x="659" y="177"/>
                    </a:lnTo>
                    <a:lnTo>
                      <a:pt x="659" y="177"/>
                    </a:lnTo>
                    <a:lnTo>
                      <a:pt x="659" y="177"/>
                    </a:lnTo>
                    <a:lnTo>
                      <a:pt x="661" y="177"/>
                    </a:lnTo>
                    <a:lnTo>
                      <a:pt x="661" y="177"/>
                    </a:lnTo>
                    <a:lnTo>
                      <a:pt x="662" y="177"/>
                    </a:lnTo>
                    <a:lnTo>
                      <a:pt x="662" y="177"/>
                    </a:lnTo>
                    <a:lnTo>
                      <a:pt x="662" y="177"/>
                    </a:lnTo>
                    <a:lnTo>
                      <a:pt x="662" y="177"/>
                    </a:lnTo>
                    <a:lnTo>
                      <a:pt x="662" y="177"/>
                    </a:lnTo>
                    <a:lnTo>
                      <a:pt x="664" y="176"/>
                    </a:lnTo>
                    <a:lnTo>
                      <a:pt x="664" y="176"/>
                    </a:lnTo>
                    <a:lnTo>
                      <a:pt x="664" y="176"/>
                    </a:lnTo>
                    <a:lnTo>
                      <a:pt x="664" y="176"/>
                    </a:lnTo>
                    <a:lnTo>
                      <a:pt x="664" y="176"/>
                    </a:lnTo>
                    <a:lnTo>
                      <a:pt x="664" y="176"/>
                    </a:lnTo>
                    <a:lnTo>
                      <a:pt x="664" y="176"/>
                    </a:lnTo>
                    <a:lnTo>
                      <a:pt x="662" y="174"/>
                    </a:lnTo>
                    <a:lnTo>
                      <a:pt x="662" y="174"/>
                    </a:lnTo>
                    <a:lnTo>
                      <a:pt x="661" y="172"/>
                    </a:lnTo>
                    <a:lnTo>
                      <a:pt x="661" y="172"/>
                    </a:lnTo>
                    <a:lnTo>
                      <a:pt x="662" y="172"/>
                    </a:lnTo>
                    <a:lnTo>
                      <a:pt x="662" y="172"/>
                    </a:lnTo>
                    <a:lnTo>
                      <a:pt x="662" y="172"/>
                    </a:lnTo>
                    <a:lnTo>
                      <a:pt x="664" y="172"/>
                    </a:lnTo>
                    <a:lnTo>
                      <a:pt x="666" y="170"/>
                    </a:lnTo>
                    <a:lnTo>
                      <a:pt x="666" y="170"/>
                    </a:lnTo>
                    <a:lnTo>
                      <a:pt x="668" y="168"/>
                    </a:lnTo>
                    <a:lnTo>
                      <a:pt x="668" y="168"/>
                    </a:lnTo>
                    <a:lnTo>
                      <a:pt x="668" y="167"/>
                    </a:lnTo>
                    <a:lnTo>
                      <a:pt x="668" y="167"/>
                    </a:lnTo>
                    <a:lnTo>
                      <a:pt x="668" y="167"/>
                    </a:lnTo>
                    <a:lnTo>
                      <a:pt x="670" y="167"/>
                    </a:lnTo>
                    <a:lnTo>
                      <a:pt x="670" y="167"/>
                    </a:lnTo>
                    <a:lnTo>
                      <a:pt x="671" y="165"/>
                    </a:lnTo>
                    <a:lnTo>
                      <a:pt x="671" y="165"/>
                    </a:lnTo>
                    <a:lnTo>
                      <a:pt x="673" y="163"/>
                    </a:lnTo>
                    <a:lnTo>
                      <a:pt x="673" y="161"/>
                    </a:lnTo>
                    <a:lnTo>
                      <a:pt x="675" y="161"/>
                    </a:lnTo>
                    <a:lnTo>
                      <a:pt x="675" y="161"/>
                    </a:lnTo>
                    <a:lnTo>
                      <a:pt x="675" y="161"/>
                    </a:lnTo>
                    <a:lnTo>
                      <a:pt x="675" y="161"/>
                    </a:lnTo>
                    <a:lnTo>
                      <a:pt x="677" y="161"/>
                    </a:lnTo>
                    <a:lnTo>
                      <a:pt x="677" y="159"/>
                    </a:lnTo>
                    <a:lnTo>
                      <a:pt x="675" y="159"/>
                    </a:lnTo>
                    <a:lnTo>
                      <a:pt x="675" y="159"/>
                    </a:lnTo>
                    <a:lnTo>
                      <a:pt x="675" y="158"/>
                    </a:lnTo>
                    <a:lnTo>
                      <a:pt x="673" y="158"/>
                    </a:lnTo>
                    <a:lnTo>
                      <a:pt x="673" y="156"/>
                    </a:lnTo>
                    <a:lnTo>
                      <a:pt x="675" y="154"/>
                    </a:lnTo>
                    <a:lnTo>
                      <a:pt x="675" y="152"/>
                    </a:lnTo>
                    <a:lnTo>
                      <a:pt x="675" y="152"/>
                    </a:lnTo>
                    <a:lnTo>
                      <a:pt x="673" y="152"/>
                    </a:lnTo>
                    <a:lnTo>
                      <a:pt x="673" y="152"/>
                    </a:lnTo>
                    <a:lnTo>
                      <a:pt x="673" y="152"/>
                    </a:lnTo>
                    <a:lnTo>
                      <a:pt x="671" y="152"/>
                    </a:lnTo>
                    <a:lnTo>
                      <a:pt x="671" y="152"/>
                    </a:lnTo>
                    <a:lnTo>
                      <a:pt x="670" y="152"/>
                    </a:lnTo>
                    <a:lnTo>
                      <a:pt x="670" y="152"/>
                    </a:lnTo>
                    <a:lnTo>
                      <a:pt x="670" y="152"/>
                    </a:lnTo>
                    <a:lnTo>
                      <a:pt x="670" y="152"/>
                    </a:lnTo>
                    <a:lnTo>
                      <a:pt x="670" y="150"/>
                    </a:lnTo>
                    <a:lnTo>
                      <a:pt x="670" y="149"/>
                    </a:lnTo>
                    <a:lnTo>
                      <a:pt x="671" y="149"/>
                    </a:lnTo>
                    <a:lnTo>
                      <a:pt x="671" y="149"/>
                    </a:lnTo>
                    <a:lnTo>
                      <a:pt x="673" y="150"/>
                    </a:lnTo>
                    <a:lnTo>
                      <a:pt x="675" y="150"/>
                    </a:lnTo>
                    <a:lnTo>
                      <a:pt x="677" y="150"/>
                    </a:lnTo>
                    <a:lnTo>
                      <a:pt x="677" y="150"/>
                    </a:lnTo>
                    <a:lnTo>
                      <a:pt x="679" y="150"/>
                    </a:lnTo>
                    <a:lnTo>
                      <a:pt x="679" y="150"/>
                    </a:lnTo>
                    <a:lnTo>
                      <a:pt x="680" y="149"/>
                    </a:lnTo>
                    <a:lnTo>
                      <a:pt x="680" y="149"/>
                    </a:lnTo>
                    <a:lnTo>
                      <a:pt x="680" y="149"/>
                    </a:lnTo>
                    <a:lnTo>
                      <a:pt x="682" y="147"/>
                    </a:lnTo>
                    <a:lnTo>
                      <a:pt x="684" y="147"/>
                    </a:lnTo>
                    <a:lnTo>
                      <a:pt x="684" y="145"/>
                    </a:lnTo>
                    <a:lnTo>
                      <a:pt x="684" y="145"/>
                    </a:lnTo>
                    <a:lnTo>
                      <a:pt x="686" y="143"/>
                    </a:lnTo>
                    <a:lnTo>
                      <a:pt x="686" y="143"/>
                    </a:lnTo>
                    <a:lnTo>
                      <a:pt x="686" y="143"/>
                    </a:lnTo>
                    <a:lnTo>
                      <a:pt x="686" y="141"/>
                    </a:lnTo>
                    <a:lnTo>
                      <a:pt x="686" y="141"/>
                    </a:lnTo>
                    <a:lnTo>
                      <a:pt x="686" y="139"/>
                    </a:lnTo>
                    <a:lnTo>
                      <a:pt x="688" y="139"/>
                    </a:lnTo>
                    <a:lnTo>
                      <a:pt x="688" y="139"/>
                    </a:lnTo>
                    <a:lnTo>
                      <a:pt x="688" y="138"/>
                    </a:lnTo>
                    <a:lnTo>
                      <a:pt x="689" y="138"/>
                    </a:lnTo>
                    <a:lnTo>
                      <a:pt x="689" y="138"/>
                    </a:lnTo>
                    <a:lnTo>
                      <a:pt x="688" y="138"/>
                    </a:lnTo>
                    <a:lnTo>
                      <a:pt x="688" y="138"/>
                    </a:lnTo>
                    <a:lnTo>
                      <a:pt x="688" y="138"/>
                    </a:lnTo>
                    <a:lnTo>
                      <a:pt x="688" y="136"/>
                    </a:lnTo>
                    <a:lnTo>
                      <a:pt x="688" y="136"/>
                    </a:lnTo>
                    <a:lnTo>
                      <a:pt x="688" y="136"/>
                    </a:lnTo>
                    <a:lnTo>
                      <a:pt x="688" y="136"/>
                    </a:lnTo>
                    <a:lnTo>
                      <a:pt x="688" y="136"/>
                    </a:lnTo>
                    <a:lnTo>
                      <a:pt x="688" y="136"/>
                    </a:lnTo>
                    <a:lnTo>
                      <a:pt x="688" y="134"/>
                    </a:lnTo>
                    <a:lnTo>
                      <a:pt x="689" y="134"/>
                    </a:lnTo>
                    <a:lnTo>
                      <a:pt x="689" y="134"/>
                    </a:lnTo>
                    <a:lnTo>
                      <a:pt x="691" y="134"/>
                    </a:lnTo>
                    <a:lnTo>
                      <a:pt x="691" y="134"/>
                    </a:lnTo>
                    <a:lnTo>
                      <a:pt x="691" y="134"/>
                    </a:lnTo>
                    <a:lnTo>
                      <a:pt x="691" y="132"/>
                    </a:lnTo>
                    <a:lnTo>
                      <a:pt x="691" y="132"/>
                    </a:lnTo>
                    <a:lnTo>
                      <a:pt x="689" y="129"/>
                    </a:lnTo>
                    <a:lnTo>
                      <a:pt x="689" y="129"/>
                    </a:lnTo>
                    <a:lnTo>
                      <a:pt x="689" y="127"/>
                    </a:lnTo>
                    <a:lnTo>
                      <a:pt x="689" y="127"/>
                    </a:lnTo>
                    <a:lnTo>
                      <a:pt x="689" y="127"/>
                    </a:lnTo>
                    <a:lnTo>
                      <a:pt x="691" y="125"/>
                    </a:lnTo>
                    <a:lnTo>
                      <a:pt x="691" y="125"/>
                    </a:lnTo>
                    <a:lnTo>
                      <a:pt x="691" y="123"/>
                    </a:lnTo>
                    <a:lnTo>
                      <a:pt x="691" y="121"/>
                    </a:lnTo>
                    <a:lnTo>
                      <a:pt x="691" y="121"/>
                    </a:lnTo>
                    <a:lnTo>
                      <a:pt x="691" y="120"/>
                    </a:lnTo>
                    <a:lnTo>
                      <a:pt x="691" y="120"/>
                    </a:lnTo>
                    <a:lnTo>
                      <a:pt x="693" y="118"/>
                    </a:lnTo>
                    <a:lnTo>
                      <a:pt x="695" y="116"/>
                    </a:lnTo>
                    <a:lnTo>
                      <a:pt x="695" y="114"/>
                    </a:lnTo>
                    <a:lnTo>
                      <a:pt x="695" y="114"/>
                    </a:lnTo>
                    <a:lnTo>
                      <a:pt x="697" y="112"/>
                    </a:lnTo>
                    <a:lnTo>
                      <a:pt x="697" y="112"/>
                    </a:lnTo>
                    <a:lnTo>
                      <a:pt x="697" y="112"/>
                    </a:lnTo>
                    <a:lnTo>
                      <a:pt x="699" y="112"/>
                    </a:lnTo>
                    <a:lnTo>
                      <a:pt x="699" y="111"/>
                    </a:lnTo>
                    <a:lnTo>
                      <a:pt x="699" y="111"/>
                    </a:lnTo>
                    <a:lnTo>
                      <a:pt x="699" y="111"/>
                    </a:lnTo>
                    <a:lnTo>
                      <a:pt x="699" y="109"/>
                    </a:lnTo>
                    <a:lnTo>
                      <a:pt x="699" y="109"/>
                    </a:lnTo>
                    <a:lnTo>
                      <a:pt x="700" y="109"/>
                    </a:lnTo>
                    <a:lnTo>
                      <a:pt x="702" y="111"/>
                    </a:lnTo>
                    <a:lnTo>
                      <a:pt x="704" y="111"/>
                    </a:lnTo>
                    <a:lnTo>
                      <a:pt x="704" y="111"/>
                    </a:lnTo>
                    <a:lnTo>
                      <a:pt x="706" y="111"/>
                    </a:lnTo>
                    <a:lnTo>
                      <a:pt x="708" y="109"/>
                    </a:lnTo>
                    <a:lnTo>
                      <a:pt x="708" y="109"/>
                    </a:lnTo>
                    <a:lnTo>
                      <a:pt x="708" y="109"/>
                    </a:lnTo>
                    <a:lnTo>
                      <a:pt x="709" y="107"/>
                    </a:lnTo>
                    <a:lnTo>
                      <a:pt x="711" y="105"/>
                    </a:lnTo>
                    <a:lnTo>
                      <a:pt x="711" y="105"/>
                    </a:lnTo>
                    <a:lnTo>
                      <a:pt x="713" y="103"/>
                    </a:lnTo>
                    <a:lnTo>
                      <a:pt x="713" y="101"/>
                    </a:lnTo>
                    <a:lnTo>
                      <a:pt x="715" y="101"/>
                    </a:lnTo>
                    <a:lnTo>
                      <a:pt x="715" y="100"/>
                    </a:lnTo>
                    <a:lnTo>
                      <a:pt x="715" y="98"/>
                    </a:lnTo>
                    <a:lnTo>
                      <a:pt x="715" y="98"/>
                    </a:lnTo>
                    <a:lnTo>
                      <a:pt x="717" y="96"/>
                    </a:lnTo>
                    <a:lnTo>
                      <a:pt x="717" y="96"/>
                    </a:lnTo>
                    <a:lnTo>
                      <a:pt x="718" y="96"/>
                    </a:lnTo>
                    <a:lnTo>
                      <a:pt x="720" y="98"/>
                    </a:lnTo>
                    <a:lnTo>
                      <a:pt x="722" y="98"/>
                    </a:lnTo>
                    <a:lnTo>
                      <a:pt x="722" y="98"/>
                    </a:lnTo>
                    <a:lnTo>
                      <a:pt x="724" y="98"/>
                    </a:lnTo>
                    <a:lnTo>
                      <a:pt x="724" y="98"/>
                    </a:lnTo>
                    <a:lnTo>
                      <a:pt x="726" y="98"/>
                    </a:lnTo>
                    <a:lnTo>
                      <a:pt x="726" y="96"/>
                    </a:lnTo>
                    <a:lnTo>
                      <a:pt x="726" y="96"/>
                    </a:lnTo>
                    <a:lnTo>
                      <a:pt x="726" y="96"/>
                    </a:lnTo>
                    <a:lnTo>
                      <a:pt x="726" y="94"/>
                    </a:lnTo>
                    <a:lnTo>
                      <a:pt x="726" y="92"/>
                    </a:lnTo>
                    <a:lnTo>
                      <a:pt x="726" y="92"/>
                    </a:lnTo>
                    <a:lnTo>
                      <a:pt x="726" y="91"/>
                    </a:lnTo>
                    <a:lnTo>
                      <a:pt x="726" y="89"/>
                    </a:lnTo>
                    <a:lnTo>
                      <a:pt x="726" y="89"/>
                    </a:lnTo>
                    <a:lnTo>
                      <a:pt x="726" y="89"/>
                    </a:lnTo>
                    <a:lnTo>
                      <a:pt x="726" y="87"/>
                    </a:lnTo>
                    <a:lnTo>
                      <a:pt x="726" y="87"/>
                    </a:lnTo>
                    <a:lnTo>
                      <a:pt x="726" y="85"/>
                    </a:lnTo>
                    <a:lnTo>
                      <a:pt x="724" y="83"/>
                    </a:lnTo>
                    <a:lnTo>
                      <a:pt x="724" y="83"/>
                    </a:lnTo>
                    <a:lnTo>
                      <a:pt x="726" y="82"/>
                    </a:lnTo>
                    <a:lnTo>
                      <a:pt x="726" y="80"/>
                    </a:lnTo>
                    <a:lnTo>
                      <a:pt x="726" y="78"/>
                    </a:lnTo>
                    <a:lnTo>
                      <a:pt x="726" y="78"/>
                    </a:lnTo>
                    <a:lnTo>
                      <a:pt x="726" y="78"/>
                    </a:lnTo>
                    <a:lnTo>
                      <a:pt x="726" y="78"/>
                    </a:lnTo>
                    <a:lnTo>
                      <a:pt x="724" y="76"/>
                    </a:lnTo>
                    <a:lnTo>
                      <a:pt x="724" y="74"/>
                    </a:lnTo>
                    <a:lnTo>
                      <a:pt x="724" y="73"/>
                    </a:lnTo>
                    <a:lnTo>
                      <a:pt x="724" y="73"/>
                    </a:lnTo>
                    <a:lnTo>
                      <a:pt x="724" y="73"/>
                    </a:lnTo>
                    <a:lnTo>
                      <a:pt x="724" y="73"/>
                    </a:lnTo>
                    <a:lnTo>
                      <a:pt x="726" y="73"/>
                    </a:lnTo>
                    <a:lnTo>
                      <a:pt x="727" y="71"/>
                    </a:lnTo>
                    <a:lnTo>
                      <a:pt x="727" y="71"/>
                    </a:lnTo>
                    <a:lnTo>
                      <a:pt x="727" y="71"/>
                    </a:lnTo>
                    <a:lnTo>
                      <a:pt x="727" y="71"/>
                    </a:lnTo>
                    <a:lnTo>
                      <a:pt x="727" y="71"/>
                    </a:lnTo>
                    <a:lnTo>
                      <a:pt x="729" y="71"/>
                    </a:lnTo>
                    <a:lnTo>
                      <a:pt x="729" y="73"/>
                    </a:lnTo>
                    <a:lnTo>
                      <a:pt x="731" y="74"/>
                    </a:lnTo>
                    <a:lnTo>
                      <a:pt x="731" y="74"/>
                    </a:lnTo>
                    <a:lnTo>
                      <a:pt x="731" y="76"/>
                    </a:lnTo>
                    <a:lnTo>
                      <a:pt x="731" y="76"/>
                    </a:lnTo>
                    <a:lnTo>
                      <a:pt x="731" y="76"/>
                    </a:lnTo>
                    <a:lnTo>
                      <a:pt x="733" y="78"/>
                    </a:lnTo>
                    <a:lnTo>
                      <a:pt x="733" y="78"/>
                    </a:lnTo>
                    <a:lnTo>
                      <a:pt x="733" y="78"/>
                    </a:lnTo>
                    <a:lnTo>
                      <a:pt x="735" y="78"/>
                    </a:lnTo>
                    <a:lnTo>
                      <a:pt x="737" y="80"/>
                    </a:lnTo>
                    <a:lnTo>
                      <a:pt x="737" y="80"/>
                    </a:lnTo>
                    <a:lnTo>
                      <a:pt x="738" y="80"/>
                    </a:lnTo>
                    <a:lnTo>
                      <a:pt x="738" y="80"/>
                    </a:lnTo>
                    <a:lnTo>
                      <a:pt x="738" y="80"/>
                    </a:lnTo>
                    <a:lnTo>
                      <a:pt x="738" y="80"/>
                    </a:lnTo>
                    <a:lnTo>
                      <a:pt x="738" y="80"/>
                    </a:lnTo>
                    <a:lnTo>
                      <a:pt x="738" y="80"/>
                    </a:lnTo>
                    <a:lnTo>
                      <a:pt x="738" y="80"/>
                    </a:lnTo>
                    <a:lnTo>
                      <a:pt x="738" y="80"/>
                    </a:lnTo>
                    <a:lnTo>
                      <a:pt x="740" y="80"/>
                    </a:lnTo>
                    <a:lnTo>
                      <a:pt x="740" y="80"/>
                    </a:lnTo>
                    <a:lnTo>
                      <a:pt x="740" y="80"/>
                    </a:lnTo>
                    <a:lnTo>
                      <a:pt x="740" y="80"/>
                    </a:lnTo>
                    <a:lnTo>
                      <a:pt x="742" y="80"/>
                    </a:lnTo>
                    <a:lnTo>
                      <a:pt x="742" y="80"/>
                    </a:lnTo>
                    <a:lnTo>
                      <a:pt x="742" y="80"/>
                    </a:lnTo>
                    <a:lnTo>
                      <a:pt x="742" y="78"/>
                    </a:lnTo>
                    <a:lnTo>
                      <a:pt x="742" y="78"/>
                    </a:lnTo>
                    <a:lnTo>
                      <a:pt x="744" y="78"/>
                    </a:lnTo>
                    <a:lnTo>
                      <a:pt x="744" y="78"/>
                    </a:lnTo>
                    <a:lnTo>
                      <a:pt x="742" y="78"/>
                    </a:lnTo>
                    <a:lnTo>
                      <a:pt x="742" y="76"/>
                    </a:lnTo>
                    <a:lnTo>
                      <a:pt x="742" y="76"/>
                    </a:lnTo>
                    <a:lnTo>
                      <a:pt x="742" y="76"/>
                    </a:lnTo>
                    <a:lnTo>
                      <a:pt x="740" y="74"/>
                    </a:lnTo>
                    <a:lnTo>
                      <a:pt x="740" y="73"/>
                    </a:lnTo>
                    <a:lnTo>
                      <a:pt x="740" y="73"/>
                    </a:lnTo>
                    <a:lnTo>
                      <a:pt x="740" y="73"/>
                    </a:lnTo>
                    <a:lnTo>
                      <a:pt x="740" y="71"/>
                    </a:lnTo>
                    <a:lnTo>
                      <a:pt x="740" y="71"/>
                    </a:lnTo>
                    <a:lnTo>
                      <a:pt x="742" y="71"/>
                    </a:lnTo>
                    <a:lnTo>
                      <a:pt x="742" y="71"/>
                    </a:lnTo>
                    <a:lnTo>
                      <a:pt x="742" y="71"/>
                    </a:lnTo>
                    <a:lnTo>
                      <a:pt x="742" y="71"/>
                    </a:lnTo>
                    <a:lnTo>
                      <a:pt x="744" y="71"/>
                    </a:lnTo>
                    <a:lnTo>
                      <a:pt x="744" y="69"/>
                    </a:lnTo>
                    <a:lnTo>
                      <a:pt x="744" y="69"/>
                    </a:lnTo>
                    <a:lnTo>
                      <a:pt x="744" y="69"/>
                    </a:lnTo>
                    <a:lnTo>
                      <a:pt x="746" y="69"/>
                    </a:lnTo>
                    <a:lnTo>
                      <a:pt x="746" y="69"/>
                    </a:lnTo>
                    <a:lnTo>
                      <a:pt x="746" y="69"/>
                    </a:lnTo>
                    <a:lnTo>
                      <a:pt x="746" y="69"/>
                    </a:lnTo>
                    <a:lnTo>
                      <a:pt x="747" y="69"/>
                    </a:lnTo>
                    <a:lnTo>
                      <a:pt x="747" y="69"/>
                    </a:lnTo>
                    <a:lnTo>
                      <a:pt x="747" y="69"/>
                    </a:lnTo>
                    <a:lnTo>
                      <a:pt x="747" y="69"/>
                    </a:lnTo>
                    <a:lnTo>
                      <a:pt x="747" y="69"/>
                    </a:lnTo>
                    <a:lnTo>
                      <a:pt x="749" y="67"/>
                    </a:lnTo>
                    <a:lnTo>
                      <a:pt x="749" y="67"/>
                    </a:lnTo>
                    <a:lnTo>
                      <a:pt x="749" y="65"/>
                    </a:lnTo>
                    <a:lnTo>
                      <a:pt x="751" y="63"/>
                    </a:lnTo>
                    <a:lnTo>
                      <a:pt x="753" y="62"/>
                    </a:lnTo>
                    <a:lnTo>
                      <a:pt x="753" y="62"/>
                    </a:lnTo>
                    <a:lnTo>
                      <a:pt x="753" y="62"/>
                    </a:lnTo>
                    <a:lnTo>
                      <a:pt x="755" y="62"/>
                    </a:lnTo>
                    <a:lnTo>
                      <a:pt x="755" y="62"/>
                    </a:lnTo>
                    <a:lnTo>
                      <a:pt x="755" y="62"/>
                    </a:lnTo>
                    <a:lnTo>
                      <a:pt x="755" y="63"/>
                    </a:lnTo>
                    <a:lnTo>
                      <a:pt x="755" y="63"/>
                    </a:lnTo>
                    <a:lnTo>
                      <a:pt x="756" y="65"/>
                    </a:lnTo>
                    <a:lnTo>
                      <a:pt x="756" y="65"/>
                    </a:lnTo>
                    <a:lnTo>
                      <a:pt x="756" y="65"/>
                    </a:lnTo>
                    <a:lnTo>
                      <a:pt x="756" y="65"/>
                    </a:lnTo>
                    <a:lnTo>
                      <a:pt x="756" y="67"/>
                    </a:lnTo>
                    <a:lnTo>
                      <a:pt x="758" y="67"/>
                    </a:lnTo>
                    <a:lnTo>
                      <a:pt x="758" y="67"/>
                    </a:lnTo>
                    <a:lnTo>
                      <a:pt x="758" y="67"/>
                    </a:lnTo>
                    <a:lnTo>
                      <a:pt x="758" y="67"/>
                    </a:lnTo>
                    <a:lnTo>
                      <a:pt x="758" y="67"/>
                    </a:lnTo>
                    <a:lnTo>
                      <a:pt x="760" y="67"/>
                    </a:lnTo>
                    <a:lnTo>
                      <a:pt x="760" y="67"/>
                    </a:lnTo>
                    <a:lnTo>
                      <a:pt x="760" y="67"/>
                    </a:lnTo>
                    <a:lnTo>
                      <a:pt x="760" y="65"/>
                    </a:lnTo>
                    <a:lnTo>
                      <a:pt x="758" y="65"/>
                    </a:lnTo>
                    <a:lnTo>
                      <a:pt x="758" y="65"/>
                    </a:lnTo>
                    <a:lnTo>
                      <a:pt x="758" y="63"/>
                    </a:lnTo>
                    <a:lnTo>
                      <a:pt x="758" y="63"/>
                    </a:lnTo>
                    <a:lnTo>
                      <a:pt x="760" y="63"/>
                    </a:lnTo>
                    <a:lnTo>
                      <a:pt x="760" y="62"/>
                    </a:lnTo>
                    <a:lnTo>
                      <a:pt x="760" y="62"/>
                    </a:lnTo>
                    <a:lnTo>
                      <a:pt x="760" y="62"/>
                    </a:lnTo>
                    <a:lnTo>
                      <a:pt x="758" y="60"/>
                    </a:lnTo>
                    <a:lnTo>
                      <a:pt x="758" y="60"/>
                    </a:lnTo>
                    <a:lnTo>
                      <a:pt x="758" y="60"/>
                    </a:lnTo>
                    <a:lnTo>
                      <a:pt x="758" y="60"/>
                    </a:lnTo>
                    <a:lnTo>
                      <a:pt x="760" y="60"/>
                    </a:lnTo>
                    <a:lnTo>
                      <a:pt x="760" y="60"/>
                    </a:lnTo>
                    <a:lnTo>
                      <a:pt x="760" y="58"/>
                    </a:lnTo>
                    <a:lnTo>
                      <a:pt x="762" y="58"/>
                    </a:lnTo>
                    <a:lnTo>
                      <a:pt x="762" y="56"/>
                    </a:lnTo>
                    <a:lnTo>
                      <a:pt x="762" y="56"/>
                    </a:lnTo>
                    <a:lnTo>
                      <a:pt x="762" y="56"/>
                    </a:lnTo>
                    <a:lnTo>
                      <a:pt x="760" y="56"/>
                    </a:lnTo>
                    <a:lnTo>
                      <a:pt x="760" y="54"/>
                    </a:lnTo>
                    <a:lnTo>
                      <a:pt x="760" y="54"/>
                    </a:lnTo>
                    <a:lnTo>
                      <a:pt x="762" y="53"/>
                    </a:lnTo>
                    <a:lnTo>
                      <a:pt x="762" y="53"/>
                    </a:lnTo>
                    <a:lnTo>
                      <a:pt x="762" y="53"/>
                    </a:lnTo>
                    <a:lnTo>
                      <a:pt x="764" y="53"/>
                    </a:lnTo>
                    <a:lnTo>
                      <a:pt x="765" y="51"/>
                    </a:lnTo>
                    <a:lnTo>
                      <a:pt x="765" y="51"/>
                    </a:lnTo>
                    <a:lnTo>
                      <a:pt x="765" y="51"/>
                    </a:lnTo>
                    <a:lnTo>
                      <a:pt x="767" y="49"/>
                    </a:lnTo>
                    <a:lnTo>
                      <a:pt x="767" y="49"/>
                    </a:lnTo>
                    <a:lnTo>
                      <a:pt x="769" y="47"/>
                    </a:lnTo>
                    <a:lnTo>
                      <a:pt x="769" y="47"/>
                    </a:lnTo>
                    <a:lnTo>
                      <a:pt x="769" y="45"/>
                    </a:lnTo>
                    <a:lnTo>
                      <a:pt x="769" y="45"/>
                    </a:lnTo>
                    <a:lnTo>
                      <a:pt x="769" y="45"/>
                    </a:lnTo>
                    <a:lnTo>
                      <a:pt x="771" y="44"/>
                    </a:lnTo>
                    <a:lnTo>
                      <a:pt x="771" y="44"/>
                    </a:lnTo>
                    <a:lnTo>
                      <a:pt x="773" y="44"/>
                    </a:lnTo>
                    <a:lnTo>
                      <a:pt x="773" y="44"/>
                    </a:lnTo>
                    <a:lnTo>
                      <a:pt x="773" y="44"/>
                    </a:lnTo>
                    <a:lnTo>
                      <a:pt x="773" y="45"/>
                    </a:lnTo>
                    <a:lnTo>
                      <a:pt x="773" y="45"/>
                    </a:lnTo>
                    <a:lnTo>
                      <a:pt x="773" y="47"/>
                    </a:lnTo>
                    <a:lnTo>
                      <a:pt x="773" y="47"/>
                    </a:lnTo>
                    <a:lnTo>
                      <a:pt x="773" y="49"/>
                    </a:lnTo>
                    <a:lnTo>
                      <a:pt x="773" y="49"/>
                    </a:lnTo>
                    <a:lnTo>
                      <a:pt x="773" y="49"/>
                    </a:lnTo>
                    <a:lnTo>
                      <a:pt x="774" y="51"/>
                    </a:lnTo>
                    <a:lnTo>
                      <a:pt x="776" y="51"/>
                    </a:lnTo>
                    <a:lnTo>
                      <a:pt x="776" y="53"/>
                    </a:lnTo>
                    <a:lnTo>
                      <a:pt x="776" y="53"/>
                    </a:lnTo>
                    <a:lnTo>
                      <a:pt x="778" y="54"/>
                    </a:lnTo>
                    <a:lnTo>
                      <a:pt x="778" y="54"/>
                    </a:lnTo>
                    <a:lnTo>
                      <a:pt x="778" y="54"/>
                    </a:lnTo>
                    <a:lnTo>
                      <a:pt x="778" y="54"/>
                    </a:lnTo>
                    <a:lnTo>
                      <a:pt x="778" y="56"/>
                    </a:lnTo>
                    <a:lnTo>
                      <a:pt x="778" y="56"/>
                    </a:lnTo>
                    <a:lnTo>
                      <a:pt x="778" y="56"/>
                    </a:lnTo>
                    <a:lnTo>
                      <a:pt x="778" y="56"/>
                    </a:lnTo>
                    <a:lnTo>
                      <a:pt x="778" y="56"/>
                    </a:lnTo>
                    <a:lnTo>
                      <a:pt x="780" y="56"/>
                    </a:lnTo>
                    <a:lnTo>
                      <a:pt x="780" y="56"/>
                    </a:lnTo>
                    <a:lnTo>
                      <a:pt x="782" y="56"/>
                    </a:lnTo>
                    <a:lnTo>
                      <a:pt x="782" y="56"/>
                    </a:lnTo>
                    <a:lnTo>
                      <a:pt x="782" y="56"/>
                    </a:lnTo>
                    <a:lnTo>
                      <a:pt x="782" y="56"/>
                    </a:lnTo>
                    <a:lnTo>
                      <a:pt x="782" y="56"/>
                    </a:lnTo>
                    <a:lnTo>
                      <a:pt x="782" y="54"/>
                    </a:lnTo>
                    <a:lnTo>
                      <a:pt x="782" y="54"/>
                    </a:lnTo>
                    <a:lnTo>
                      <a:pt x="782" y="54"/>
                    </a:lnTo>
                    <a:lnTo>
                      <a:pt x="782" y="54"/>
                    </a:lnTo>
                    <a:lnTo>
                      <a:pt x="782" y="54"/>
                    </a:lnTo>
                    <a:lnTo>
                      <a:pt x="782" y="53"/>
                    </a:lnTo>
                    <a:lnTo>
                      <a:pt x="780" y="53"/>
                    </a:lnTo>
                    <a:lnTo>
                      <a:pt x="780" y="53"/>
                    </a:lnTo>
                    <a:lnTo>
                      <a:pt x="780" y="51"/>
                    </a:lnTo>
                    <a:lnTo>
                      <a:pt x="780" y="51"/>
                    </a:lnTo>
                    <a:lnTo>
                      <a:pt x="780" y="51"/>
                    </a:lnTo>
                    <a:lnTo>
                      <a:pt x="780" y="49"/>
                    </a:lnTo>
                    <a:lnTo>
                      <a:pt x="780" y="49"/>
                    </a:lnTo>
                    <a:lnTo>
                      <a:pt x="780" y="47"/>
                    </a:lnTo>
                    <a:lnTo>
                      <a:pt x="780" y="47"/>
                    </a:lnTo>
                    <a:lnTo>
                      <a:pt x="780" y="47"/>
                    </a:lnTo>
                    <a:lnTo>
                      <a:pt x="780" y="47"/>
                    </a:lnTo>
                    <a:lnTo>
                      <a:pt x="778" y="47"/>
                    </a:lnTo>
                    <a:lnTo>
                      <a:pt x="778" y="47"/>
                    </a:lnTo>
                    <a:lnTo>
                      <a:pt x="778" y="45"/>
                    </a:lnTo>
                    <a:lnTo>
                      <a:pt x="780" y="45"/>
                    </a:lnTo>
                    <a:lnTo>
                      <a:pt x="780" y="45"/>
                    </a:lnTo>
                    <a:lnTo>
                      <a:pt x="780" y="44"/>
                    </a:lnTo>
                    <a:lnTo>
                      <a:pt x="782" y="45"/>
                    </a:lnTo>
                    <a:lnTo>
                      <a:pt x="782" y="45"/>
                    </a:lnTo>
                    <a:lnTo>
                      <a:pt x="782" y="45"/>
                    </a:lnTo>
                    <a:lnTo>
                      <a:pt x="782" y="45"/>
                    </a:lnTo>
                    <a:lnTo>
                      <a:pt x="782" y="47"/>
                    </a:lnTo>
                    <a:lnTo>
                      <a:pt x="782" y="47"/>
                    </a:lnTo>
                    <a:lnTo>
                      <a:pt x="782" y="47"/>
                    </a:lnTo>
                    <a:lnTo>
                      <a:pt x="784" y="47"/>
                    </a:lnTo>
                    <a:lnTo>
                      <a:pt x="784" y="49"/>
                    </a:lnTo>
                    <a:lnTo>
                      <a:pt x="784" y="49"/>
                    </a:lnTo>
                    <a:lnTo>
                      <a:pt x="784" y="49"/>
                    </a:lnTo>
                    <a:lnTo>
                      <a:pt x="784" y="49"/>
                    </a:lnTo>
                    <a:lnTo>
                      <a:pt x="784" y="49"/>
                    </a:lnTo>
                    <a:lnTo>
                      <a:pt x="785" y="49"/>
                    </a:lnTo>
                    <a:lnTo>
                      <a:pt x="785" y="47"/>
                    </a:lnTo>
                    <a:lnTo>
                      <a:pt x="787" y="47"/>
                    </a:lnTo>
                    <a:lnTo>
                      <a:pt x="787" y="45"/>
                    </a:lnTo>
                    <a:lnTo>
                      <a:pt x="787" y="45"/>
                    </a:lnTo>
                    <a:lnTo>
                      <a:pt x="787" y="44"/>
                    </a:lnTo>
                    <a:lnTo>
                      <a:pt x="787" y="44"/>
                    </a:lnTo>
                    <a:lnTo>
                      <a:pt x="785" y="42"/>
                    </a:lnTo>
                    <a:lnTo>
                      <a:pt x="785" y="42"/>
                    </a:lnTo>
                    <a:lnTo>
                      <a:pt x="785" y="42"/>
                    </a:lnTo>
                    <a:lnTo>
                      <a:pt x="784" y="40"/>
                    </a:lnTo>
                    <a:lnTo>
                      <a:pt x="784" y="40"/>
                    </a:lnTo>
                    <a:lnTo>
                      <a:pt x="782" y="40"/>
                    </a:lnTo>
                    <a:lnTo>
                      <a:pt x="782" y="42"/>
                    </a:lnTo>
                    <a:lnTo>
                      <a:pt x="780" y="42"/>
                    </a:lnTo>
                    <a:lnTo>
                      <a:pt x="780" y="40"/>
                    </a:lnTo>
                    <a:lnTo>
                      <a:pt x="778" y="40"/>
                    </a:lnTo>
                    <a:lnTo>
                      <a:pt x="778" y="40"/>
                    </a:lnTo>
                    <a:lnTo>
                      <a:pt x="778" y="38"/>
                    </a:lnTo>
                    <a:lnTo>
                      <a:pt x="778" y="38"/>
                    </a:lnTo>
                    <a:lnTo>
                      <a:pt x="780" y="38"/>
                    </a:lnTo>
                    <a:lnTo>
                      <a:pt x="780" y="38"/>
                    </a:lnTo>
                    <a:lnTo>
                      <a:pt x="782" y="38"/>
                    </a:lnTo>
                    <a:lnTo>
                      <a:pt x="784" y="38"/>
                    </a:lnTo>
                    <a:lnTo>
                      <a:pt x="784" y="38"/>
                    </a:lnTo>
                    <a:lnTo>
                      <a:pt x="785" y="38"/>
                    </a:lnTo>
                    <a:lnTo>
                      <a:pt x="787" y="38"/>
                    </a:lnTo>
                    <a:lnTo>
                      <a:pt x="789" y="38"/>
                    </a:lnTo>
                    <a:lnTo>
                      <a:pt x="789" y="38"/>
                    </a:lnTo>
                    <a:lnTo>
                      <a:pt x="789" y="36"/>
                    </a:lnTo>
                    <a:lnTo>
                      <a:pt x="789" y="36"/>
                    </a:lnTo>
                    <a:lnTo>
                      <a:pt x="789" y="36"/>
                    </a:lnTo>
                    <a:lnTo>
                      <a:pt x="789" y="36"/>
                    </a:lnTo>
                    <a:lnTo>
                      <a:pt x="789" y="35"/>
                    </a:lnTo>
                    <a:lnTo>
                      <a:pt x="789" y="35"/>
                    </a:lnTo>
                    <a:lnTo>
                      <a:pt x="789" y="35"/>
                    </a:lnTo>
                    <a:lnTo>
                      <a:pt x="787" y="35"/>
                    </a:lnTo>
                    <a:lnTo>
                      <a:pt x="785" y="35"/>
                    </a:lnTo>
                    <a:lnTo>
                      <a:pt x="785" y="35"/>
                    </a:lnTo>
                    <a:lnTo>
                      <a:pt x="785" y="33"/>
                    </a:lnTo>
                    <a:lnTo>
                      <a:pt x="785" y="33"/>
                    </a:lnTo>
                    <a:lnTo>
                      <a:pt x="785" y="33"/>
                    </a:lnTo>
                    <a:lnTo>
                      <a:pt x="787" y="33"/>
                    </a:lnTo>
                    <a:lnTo>
                      <a:pt x="787" y="31"/>
                    </a:lnTo>
                    <a:lnTo>
                      <a:pt x="789" y="31"/>
                    </a:lnTo>
                    <a:lnTo>
                      <a:pt x="791" y="31"/>
                    </a:lnTo>
                    <a:lnTo>
                      <a:pt x="791" y="31"/>
                    </a:lnTo>
                    <a:lnTo>
                      <a:pt x="791" y="31"/>
                    </a:lnTo>
                    <a:lnTo>
                      <a:pt x="793" y="31"/>
                    </a:lnTo>
                    <a:lnTo>
                      <a:pt x="793" y="31"/>
                    </a:lnTo>
                    <a:lnTo>
                      <a:pt x="794" y="31"/>
                    </a:lnTo>
                    <a:lnTo>
                      <a:pt x="794" y="29"/>
                    </a:lnTo>
                    <a:lnTo>
                      <a:pt x="794" y="29"/>
                    </a:lnTo>
                    <a:lnTo>
                      <a:pt x="796" y="29"/>
                    </a:lnTo>
                    <a:lnTo>
                      <a:pt x="796" y="29"/>
                    </a:lnTo>
                    <a:lnTo>
                      <a:pt x="796" y="27"/>
                    </a:lnTo>
                    <a:lnTo>
                      <a:pt x="796" y="27"/>
                    </a:lnTo>
                    <a:lnTo>
                      <a:pt x="796" y="25"/>
                    </a:lnTo>
                    <a:lnTo>
                      <a:pt x="796" y="25"/>
                    </a:lnTo>
                    <a:lnTo>
                      <a:pt x="796" y="25"/>
                    </a:lnTo>
                    <a:lnTo>
                      <a:pt x="798" y="25"/>
                    </a:lnTo>
                    <a:lnTo>
                      <a:pt x="798" y="25"/>
                    </a:lnTo>
                    <a:lnTo>
                      <a:pt x="798" y="25"/>
                    </a:lnTo>
                    <a:lnTo>
                      <a:pt x="798" y="25"/>
                    </a:lnTo>
                    <a:lnTo>
                      <a:pt x="798" y="24"/>
                    </a:lnTo>
                    <a:lnTo>
                      <a:pt x="798" y="24"/>
                    </a:lnTo>
                    <a:lnTo>
                      <a:pt x="798" y="24"/>
                    </a:lnTo>
                    <a:lnTo>
                      <a:pt x="798" y="24"/>
                    </a:lnTo>
                    <a:lnTo>
                      <a:pt x="796" y="22"/>
                    </a:lnTo>
                    <a:lnTo>
                      <a:pt x="796" y="22"/>
                    </a:lnTo>
                    <a:lnTo>
                      <a:pt x="796" y="20"/>
                    </a:lnTo>
                    <a:lnTo>
                      <a:pt x="796" y="20"/>
                    </a:lnTo>
                    <a:lnTo>
                      <a:pt x="796" y="18"/>
                    </a:lnTo>
                    <a:lnTo>
                      <a:pt x="796" y="18"/>
                    </a:lnTo>
                    <a:lnTo>
                      <a:pt x="796" y="18"/>
                    </a:lnTo>
                    <a:lnTo>
                      <a:pt x="796" y="18"/>
                    </a:lnTo>
                    <a:lnTo>
                      <a:pt x="798" y="18"/>
                    </a:lnTo>
                    <a:lnTo>
                      <a:pt x="798" y="18"/>
                    </a:lnTo>
                    <a:lnTo>
                      <a:pt x="798" y="18"/>
                    </a:lnTo>
                    <a:lnTo>
                      <a:pt x="798" y="18"/>
                    </a:lnTo>
                    <a:lnTo>
                      <a:pt x="798" y="18"/>
                    </a:lnTo>
                    <a:lnTo>
                      <a:pt x="800" y="18"/>
                    </a:lnTo>
                    <a:lnTo>
                      <a:pt x="800" y="18"/>
                    </a:lnTo>
                    <a:lnTo>
                      <a:pt x="802" y="18"/>
                    </a:lnTo>
                    <a:lnTo>
                      <a:pt x="802" y="18"/>
                    </a:lnTo>
                    <a:lnTo>
                      <a:pt x="802" y="18"/>
                    </a:lnTo>
                    <a:lnTo>
                      <a:pt x="803" y="20"/>
                    </a:lnTo>
                    <a:lnTo>
                      <a:pt x="803" y="20"/>
                    </a:lnTo>
                    <a:lnTo>
                      <a:pt x="805" y="22"/>
                    </a:lnTo>
                    <a:lnTo>
                      <a:pt x="807" y="22"/>
                    </a:lnTo>
                    <a:lnTo>
                      <a:pt x="809" y="22"/>
                    </a:lnTo>
                    <a:lnTo>
                      <a:pt x="811" y="24"/>
                    </a:lnTo>
                    <a:lnTo>
                      <a:pt x="812" y="24"/>
                    </a:lnTo>
                    <a:lnTo>
                      <a:pt x="814" y="24"/>
                    </a:lnTo>
                    <a:lnTo>
                      <a:pt x="814" y="24"/>
                    </a:lnTo>
                    <a:lnTo>
                      <a:pt x="816" y="24"/>
                    </a:lnTo>
                    <a:lnTo>
                      <a:pt x="816" y="24"/>
                    </a:lnTo>
                    <a:lnTo>
                      <a:pt x="818" y="24"/>
                    </a:lnTo>
                    <a:lnTo>
                      <a:pt x="818" y="24"/>
                    </a:lnTo>
                    <a:lnTo>
                      <a:pt x="818" y="24"/>
                    </a:lnTo>
                    <a:lnTo>
                      <a:pt x="820" y="24"/>
                    </a:lnTo>
                    <a:lnTo>
                      <a:pt x="820" y="24"/>
                    </a:lnTo>
                    <a:lnTo>
                      <a:pt x="822" y="24"/>
                    </a:lnTo>
                    <a:lnTo>
                      <a:pt x="822" y="24"/>
                    </a:lnTo>
                    <a:lnTo>
                      <a:pt x="822" y="24"/>
                    </a:lnTo>
                    <a:lnTo>
                      <a:pt x="822" y="24"/>
                    </a:lnTo>
                    <a:lnTo>
                      <a:pt x="822" y="22"/>
                    </a:lnTo>
                    <a:lnTo>
                      <a:pt x="822" y="22"/>
                    </a:lnTo>
                    <a:lnTo>
                      <a:pt x="822" y="22"/>
                    </a:lnTo>
                    <a:lnTo>
                      <a:pt x="822" y="22"/>
                    </a:lnTo>
                    <a:lnTo>
                      <a:pt x="822" y="22"/>
                    </a:lnTo>
                    <a:lnTo>
                      <a:pt x="822" y="20"/>
                    </a:lnTo>
                    <a:lnTo>
                      <a:pt x="822" y="18"/>
                    </a:lnTo>
                    <a:lnTo>
                      <a:pt x="822" y="18"/>
                    </a:lnTo>
                    <a:lnTo>
                      <a:pt x="822" y="16"/>
                    </a:lnTo>
                    <a:lnTo>
                      <a:pt x="822" y="16"/>
                    </a:lnTo>
                    <a:lnTo>
                      <a:pt x="820" y="15"/>
                    </a:lnTo>
                    <a:lnTo>
                      <a:pt x="818" y="13"/>
                    </a:lnTo>
                    <a:lnTo>
                      <a:pt x="818" y="13"/>
                    </a:lnTo>
                    <a:lnTo>
                      <a:pt x="818" y="11"/>
                    </a:lnTo>
                    <a:lnTo>
                      <a:pt x="818" y="11"/>
                    </a:lnTo>
                    <a:lnTo>
                      <a:pt x="820" y="9"/>
                    </a:lnTo>
                    <a:lnTo>
                      <a:pt x="820" y="9"/>
                    </a:lnTo>
                    <a:lnTo>
                      <a:pt x="820" y="7"/>
                    </a:lnTo>
                    <a:lnTo>
                      <a:pt x="822" y="6"/>
                    </a:lnTo>
                    <a:lnTo>
                      <a:pt x="822" y="6"/>
                    </a:lnTo>
                    <a:lnTo>
                      <a:pt x="822" y="6"/>
                    </a:lnTo>
                    <a:lnTo>
                      <a:pt x="823" y="6"/>
                    </a:lnTo>
                    <a:lnTo>
                      <a:pt x="823" y="6"/>
                    </a:lnTo>
                    <a:lnTo>
                      <a:pt x="823" y="4"/>
                    </a:lnTo>
                    <a:lnTo>
                      <a:pt x="823" y="4"/>
                    </a:lnTo>
                    <a:lnTo>
                      <a:pt x="823" y="4"/>
                    </a:lnTo>
                    <a:lnTo>
                      <a:pt x="823" y="4"/>
                    </a:lnTo>
                    <a:lnTo>
                      <a:pt x="822" y="2"/>
                    </a:lnTo>
                    <a:lnTo>
                      <a:pt x="822" y="2"/>
                    </a:lnTo>
                    <a:lnTo>
                      <a:pt x="822" y="2"/>
                    </a:lnTo>
                    <a:lnTo>
                      <a:pt x="820" y="2"/>
                    </a:lnTo>
                    <a:lnTo>
                      <a:pt x="820" y="0"/>
                    </a:lnTo>
                    <a:lnTo>
                      <a:pt x="820" y="0"/>
                    </a:lnTo>
                    <a:lnTo>
                      <a:pt x="822" y="0"/>
                    </a:lnTo>
                    <a:lnTo>
                      <a:pt x="822" y="0"/>
                    </a:lnTo>
                    <a:lnTo>
                      <a:pt x="822" y="0"/>
                    </a:lnTo>
                    <a:lnTo>
                      <a:pt x="823" y="2"/>
                    </a:lnTo>
                    <a:lnTo>
                      <a:pt x="823" y="2"/>
                    </a:lnTo>
                    <a:lnTo>
                      <a:pt x="825" y="2"/>
                    </a:lnTo>
                    <a:lnTo>
                      <a:pt x="825" y="4"/>
                    </a:lnTo>
                    <a:lnTo>
                      <a:pt x="827" y="4"/>
                    </a:lnTo>
                    <a:lnTo>
                      <a:pt x="827" y="4"/>
                    </a:lnTo>
                    <a:lnTo>
                      <a:pt x="827" y="4"/>
                    </a:lnTo>
                    <a:lnTo>
                      <a:pt x="829" y="4"/>
                    </a:lnTo>
                    <a:lnTo>
                      <a:pt x="829" y="4"/>
                    </a:lnTo>
                    <a:lnTo>
                      <a:pt x="831" y="4"/>
                    </a:lnTo>
                    <a:lnTo>
                      <a:pt x="831" y="6"/>
                    </a:lnTo>
                    <a:lnTo>
                      <a:pt x="832" y="6"/>
                    </a:lnTo>
                    <a:lnTo>
                      <a:pt x="832" y="6"/>
                    </a:lnTo>
                    <a:lnTo>
                      <a:pt x="832" y="6"/>
                    </a:lnTo>
                    <a:lnTo>
                      <a:pt x="832" y="7"/>
                    </a:lnTo>
                    <a:lnTo>
                      <a:pt x="831" y="7"/>
                    </a:lnTo>
                    <a:lnTo>
                      <a:pt x="831" y="9"/>
                    </a:lnTo>
                    <a:lnTo>
                      <a:pt x="831" y="9"/>
                    </a:lnTo>
                    <a:lnTo>
                      <a:pt x="832" y="11"/>
                    </a:lnTo>
                    <a:lnTo>
                      <a:pt x="832" y="13"/>
                    </a:lnTo>
                    <a:lnTo>
                      <a:pt x="832" y="13"/>
                    </a:lnTo>
                    <a:lnTo>
                      <a:pt x="832" y="13"/>
                    </a:lnTo>
                    <a:lnTo>
                      <a:pt x="832" y="15"/>
                    </a:lnTo>
                    <a:lnTo>
                      <a:pt x="832" y="15"/>
                    </a:lnTo>
                    <a:lnTo>
                      <a:pt x="832" y="15"/>
                    </a:lnTo>
                    <a:lnTo>
                      <a:pt x="832" y="15"/>
                    </a:lnTo>
                    <a:lnTo>
                      <a:pt x="832" y="15"/>
                    </a:lnTo>
                    <a:lnTo>
                      <a:pt x="832" y="15"/>
                    </a:lnTo>
                    <a:lnTo>
                      <a:pt x="832" y="15"/>
                    </a:lnTo>
                    <a:lnTo>
                      <a:pt x="832" y="16"/>
                    </a:lnTo>
                    <a:lnTo>
                      <a:pt x="832" y="16"/>
                    </a:lnTo>
                    <a:lnTo>
                      <a:pt x="832" y="16"/>
                    </a:lnTo>
                    <a:lnTo>
                      <a:pt x="832" y="18"/>
                    </a:lnTo>
                    <a:lnTo>
                      <a:pt x="832" y="20"/>
                    </a:lnTo>
                    <a:lnTo>
                      <a:pt x="832" y="20"/>
                    </a:lnTo>
                    <a:lnTo>
                      <a:pt x="834" y="22"/>
                    </a:lnTo>
                    <a:lnTo>
                      <a:pt x="834" y="22"/>
                    </a:lnTo>
                    <a:lnTo>
                      <a:pt x="836" y="24"/>
                    </a:lnTo>
                    <a:lnTo>
                      <a:pt x="838" y="24"/>
                    </a:lnTo>
                    <a:lnTo>
                      <a:pt x="838" y="25"/>
                    </a:lnTo>
                    <a:lnTo>
                      <a:pt x="840" y="25"/>
                    </a:lnTo>
                    <a:lnTo>
                      <a:pt x="840" y="25"/>
                    </a:lnTo>
                    <a:lnTo>
                      <a:pt x="840" y="27"/>
                    </a:lnTo>
                    <a:lnTo>
                      <a:pt x="840" y="27"/>
                    </a:lnTo>
                    <a:lnTo>
                      <a:pt x="840" y="27"/>
                    </a:lnTo>
                    <a:lnTo>
                      <a:pt x="840" y="27"/>
                    </a:lnTo>
                    <a:lnTo>
                      <a:pt x="841" y="27"/>
                    </a:lnTo>
                    <a:lnTo>
                      <a:pt x="841" y="27"/>
                    </a:lnTo>
                    <a:lnTo>
                      <a:pt x="841" y="27"/>
                    </a:lnTo>
                    <a:lnTo>
                      <a:pt x="841" y="25"/>
                    </a:lnTo>
                    <a:lnTo>
                      <a:pt x="841" y="25"/>
                    </a:lnTo>
                    <a:lnTo>
                      <a:pt x="843" y="25"/>
                    </a:lnTo>
                    <a:lnTo>
                      <a:pt x="843" y="25"/>
                    </a:lnTo>
                    <a:lnTo>
                      <a:pt x="845" y="24"/>
                    </a:lnTo>
                    <a:lnTo>
                      <a:pt x="847" y="24"/>
                    </a:lnTo>
                    <a:lnTo>
                      <a:pt x="847" y="24"/>
                    </a:lnTo>
                    <a:lnTo>
                      <a:pt x="849" y="24"/>
                    </a:lnTo>
                    <a:lnTo>
                      <a:pt x="850" y="24"/>
                    </a:lnTo>
                    <a:lnTo>
                      <a:pt x="852" y="22"/>
                    </a:lnTo>
                    <a:lnTo>
                      <a:pt x="856" y="22"/>
                    </a:lnTo>
                    <a:lnTo>
                      <a:pt x="858" y="22"/>
                    </a:lnTo>
                    <a:lnTo>
                      <a:pt x="858" y="22"/>
                    </a:lnTo>
                    <a:lnTo>
                      <a:pt x="859" y="22"/>
                    </a:lnTo>
                    <a:lnTo>
                      <a:pt x="861" y="22"/>
                    </a:lnTo>
                    <a:lnTo>
                      <a:pt x="863" y="20"/>
                    </a:lnTo>
                    <a:lnTo>
                      <a:pt x="863" y="20"/>
                    </a:lnTo>
                    <a:lnTo>
                      <a:pt x="865" y="18"/>
                    </a:lnTo>
                    <a:lnTo>
                      <a:pt x="865" y="18"/>
                    </a:lnTo>
                    <a:lnTo>
                      <a:pt x="865" y="16"/>
                    </a:lnTo>
                    <a:lnTo>
                      <a:pt x="867" y="16"/>
                    </a:lnTo>
                    <a:lnTo>
                      <a:pt x="867" y="15"/>
                    </a:lnTo>
                    <a:lnTo>
                      <a:pt x="867" y="15"/>
                    </a:lnTo>
                    <a:lnTo>
                      <a:pt x="867" y="13"/>
                    </a:lnTo>
                    <a:lnTo>
                      <a:pt x="869" y="13"/>
                    </a:lnTo>
                    <a:lnTo>
                      <a:pt x="869" y="13"/>
                    </a:lnTo>
                    <a:lnTo>
                      <a:pt x="870" y="13"/>
                    </a:lnTo>
                    <a:lnTo>
                      <a:pt x="870" y="13"/>
                    </a:lnTo>
                    <a:lnTo>
                      <a:pt x="872" y="13"/>
                    </a:lnTo>
                    <a:lnTo>
                      <a:pt x="872" y="13"/>
                    </a:lnTo>
                    <a:lnTo>
                      <a:pt x="872" y="13"/>
                    </a:lnTo>
                    <a:lnTo>
                      <a:pt x="874" y="13"/>
                    </a:lnTo>
                    <a:lnTo>
                      <a:pt x="874" y="13"/>
                    </a:lnTo>
                    <a:lnTo>
                      <a:pt x="876" y="15"/>
                    </a:lnTo>
                    <a:lnTo>
                      <a:pt x="876" y="15"/>
                    </a:lnTo>
                    <a:lnTo>
                      <a:pt x="876" y="16"/>
                    </a:lnTo>
                    <a:lnTo>
                      <a:pt x="876" y="16"/>
                    </a:lnTo>
                    <a:lnTo>
                      <a:pt x="876" y="16"/>
                    </a:lnTo>
                    <a:lnTo>
                      <a:pt x="878" y="16"/>
                    </a:lnTo>
                    <a:lnTo>
                      <a:pt x="879" y="16"/>
                    </a:lnTo>
                    <a:lnTo>
                      <a:pt x="881" y="16"/>
                    </a:lnTo>
                    <a:lnTo>
                      <a:pt x="881" y="16"/>
                    </a:lnTo>
                    <a:lnTo>
                      <a:pt x="881" y="16"/>
                    </a:lnTo>
                    <a:lnTo>
                      <a:pt x="881" y="18"/>
                    </a:lnTo>
                    <a:lnTo>
                      <a:pt x="881" y="18"/>
                    </a:lnTo>
                    <a:lnTo>
                      <a:pt x="881" y="18"/>
                    </a:lnTo>
                    <a:lnTo>
                      <a:pt x="881" y="18"/>
                    </a:lnTo>
                    <a:lnTo>
                      <a:pt x="881" y="18"/>
                    </a:lnTo>
                    <a:lnTo>
                      <a:pt x="881" y="18"/>
                    </a:lnTo>
                    <a:lnTo>
                      <a:pt x="881" y="20"/>
                    </a:lnTo>
                    <a:lnTo>
                      <a:pt x="881" y="20"/>
                    </a:lnTo>
                    <a:lnTo>
                      <a:pt x="881" y="20"/>
                    </a:lnTo>
                    <a:lnTo>
                      <a:pt x="881" y="20"/>
                    </a:lnTo>
                    <a:lnTo>
                      <a:pt x="881" y="20"/>
                    </a:lnTo>
                    <a:lnTo>
                      <a:pt x="881" y="22"/>
                    </a:lnTo>
                    <a:lnTo>
                      <a:pt x="881" y="22"/>
                    </a:lnTo>
                    <a:lnTo>
                      <a:pt x="881" y="22"/>
                    </a:lnTo>
                    <a:lnTo>
                      <a:pt x="881" y="22"/>
                    </a:lnTo>
                    <a:lnTo>
                      <a:pt x="883" y="22"/>
                    </a:lnTo>
                    <a:lnTo>
                      <a:pt x="883" y="22"/>
                    </a:lnTo>
                    <a:lnTo>
                      <a:pt x="883" y="22"/>
                    </a:lnTo>
                    <a:lnTo>
                      <a:pt x="883" y="22"/>
                    </a:lnTo>
                    <a:lnTo>
                      <a:pt x="883" y="24"/>
                    </a:lnTo>
                    <a:lnTo>
                      <a:pt x="883" y="24"/>
                    </a:lnTo>
                    <a:lnTo>
                      <a:pt x="883" y="24"/>
                    </a:lnTo>
                    <a:lnTo>
                      <a:pt x="883" y="25"/>
                    </a:lnTo>
                    <a:lnTo>
                      <a:pt x="885" y="25"/>
                    </a:lnTo>
                    <a:lnTo>
                      <a:pt x="885" y="25"/>
                    </a:lnTo>
                    <a:lnTo>
                      <a:pt x="885" y="25"/>
                    </a:lnTo>
                    <a:lnTo>
                      <a:pt x="885" y="25"/>
                    </a:lnTo>
                    <a:lnTo>
                      <a:pt x="885" y="25"/>
                    </a:lnTo>
                    <a:lnTo>
                      <a:pt x="885" y="25"/>
                    </a:lnTo>
                    <a:lnTo>
                      <a:pt x="885" y="27"/>
                    </a:lnTo>
                    <a:lnTo>
                      <a:pt x="885" y="27"/>
                    </a:lnTo>
                    <a:lnTo>
                      <a:pt x="885" y="27"/>
                    </a:lnTo>
                    <a:lnTo>
                      <a:pt x="885" y="29"/>
                    </a:lnTo>
                    <a:lnTo>
                      <a:pt x="885" y="29"/>
                    </a:lnTo>
                    <a:lnTo>
                      <a:pt x="885" y="29"/>
                    </a:lnTo>
                    <a:lnTo>
                      <a:pt x="885" y="29"/>
                    </a:lnTo>
                    <a:lnTo>
                      <a:pt x="885" y="29"/>
                    </a:lnTo>
                    <a:lnTo>
                      <a:pt x="885" y="29"/>
                    </a:lnTo>
                    <a:lnTo>
                      <a:pt x="885" y="29"/>
                    </a:lnTo>
                    <a:lnTo>
                      <a:pt x="885" y="31"/>
                    </a:lnTo>
                    <a:lnTo>
                      <a:pt x="885" y="31"/>
                    </a:lnTo>
                    <a:lnTo>
                      <a:pt x="885" y="31"/>
                    </a:lnTo>
                    <a:lnTo>
                      <a:pt x="885" y="31"/>
                    </a:lnTo>
                    <a:lnTo>
                      <a:pt x="885" y="31"/>
                    </a:lnTo>
                    <a:lnTo>
                      <a:pt x="885" y="31"/>
                    </a:lnTo>
                    <a:lnTo>
                      <a:pt x="885" y="31"/>
                    </a:lnTo>
                    <a:lnTo>
                      <a:pt x="885" y="31"/>
                    </a:lnTo>
                    <a:lnTo>
                      <a:pt x="885" y="33"/>
                    </a:lnTo>
                    <a:lnTo>
                      <a:pt x="885" y="33"/>
                    </a:lnTo>
                    <a:lnTo>
                      <a:pt x="885" y="33"/>
                    </a:lnTo>
                    <a:lnTo>
                      <a:pt x="885" y="35"/>
                    </a:lnTo>
                    <a:lnTo>
                      <a:pt x="885" y="35"/>
                    </a:lnTo>
                    <a:lnTo>
                      <a:pt x="883" y="35"/>
                    </a:lnTo>
                    <a:lnTo>
                      <a:pt x="883" y="35"/>
                    </a:lnTo>
                    <a:lnTo>
                      <a:pt x="883" y="35"/>
                    </a:lnTo>
                    <a:lnTo>
                      <a:pt x="883" y="35"/>
                    </a:lnTo>
                    <a:lnTo>
                      <a:pt x="883" y="35"/>
                    </a:lnTo>
                    <a:lnTo>
                      <a:pt x="883" y="35"/>
                    </a:lnTo>
                    <a:lnTo>
                      <a:pt x="883" y="35"/>
                    </a:lnTo>
                    <a:lnTo>
                      <a:pt x="883" y="36"/>
                    </a:lnTo>
                    <a:lnTo>
                      <a:pt x="883" y="36"/>
                    </a:lnTo>
                    <a:lnTo>
                      <a:pt x="883" y="36"/>
                    </a:lnTo>
                    <a:lnTo>
                      <a:pt x="885" y="36"/>
                    </a:lnTo>
                    <a:lnTo>
                      <a:pt x="885" y="36"/>
                    </a:lnTo>
                    <a:lnTo>
                      <a:pt x="885" y="36"/>
                    </a:lnTo>
                    <a:lnTo>
                      <a:pt x="885" y="36"/>
                    </a:lnTo>
                    <a:lnTo>
                      <a:pt x="885" y="36"/>
                    </a:lnTo>
                    <a:lnTo>
                      <a:pt x="885" y="38"/>
                    </a:lnTo>
                    <a:lnTo>
                      <a:pt x="885" y="38"/>
                    </a:lnTo>
                    <a:lnTo>
                      <a:pt x="885" y="38"/>
                    </a:lnTo>
                    <a:lnTo>
                      <a:pt x="885" y="38"/>
                    </a:lnTo>
                    <a:lnTo>
                      <a:pt x="885" y="38"/>
                    </a:lnTo>
                    <a:lnTo>
                      <a:pt x="885" y="38"/>
                    </a:lnTo>
                    <a:lnTo>
                      <a:pt x="885" y="38"/>
                    </a:lnTo>
                    <a:lnTo>
                      <a:pt x="885" y="38"/>
                    </a:lnTo>
                    <a:lnTo>
                      <a:pt x="887" y="38"/>
                    </a:lnTo>
                    <a:lnTo>
                      <a:pt x="887" y="38"/>
                    </a:lnTo>
                    <a:lnTo>
                      <a:pt x="887" y="38"/>
                    </a:lnTo>
                    <a:lnTo>
                      <a:pt x="887" y="38"/>
                    </a:lnTo>
                    <a:lnTo>
                      <a:pt x="888" y="38"/>
                    </a:lnTo>
                    <a:lnTo>
                      <a:pt x="888" y="38"/>
                    </a:lnTo>
                    <a:lnTo>
                      <a:pt x="888" y="38"/>
                    </a:lnTo>
                    <a:lnTo>
                      <a:pt x="888" y="38"/>
                    </a:lnTo>
                    <a:lnTo>
                      <a:pt x="888" y="38"/>
                    </a:lnTo>
                    <a:lnTo>
                      <a:pt x="888" y="38"/>
                    </a:lnTo>
                    <a:lnTo>
                      <a:pt x="888" y="38"/>
                    </a:lnTo>
                    <a:lnTo>
                      <a:pt x="888" y="38"/>
                    </a:lnTo>
                    <a:lnTo>
                      <a:pt x="888" y="38"/>
                    </a:lnTo>
                    <a:lnTo>
                      <a:pt x="888" y="40"/>
                    </a:lnTo>
                    <a:lnTo>
                      <a:pt x="888" y="40"/>
                    </a:lnTo>
                    <a:lnTo>
                      <a:pt x="888" y="40"/>
                    </a:lnTo>
                    <a:lnTo>
                      <a:pt x="888" y="40"/>
                    </a:lnTo>
                    <a:lnTo>
                      <a:pt x="888" y="40"/>
                    </a:lnTo>
                    <a:lnTo>
                      <a:pt x="888" y="40"/>
                    </a:lnTo>
                    <a:lnTo>
                      <a:pt x="888" y="40"/>
                    </a:lnTo>
                    <a:lnTo>
                      <a:pt x="888" y="40"/>
                    </a:lnTo>
                    <a:lnTo>
                      <a:pt x="888" y="40"/>
                    </a:lnTo>
                    <a:lnTo>
                      <a:pt x="888" y="42"/>
                    </a:lnTo>
                    <a:lnTo>
                      <a:pt x="888" y="42"/>
                    </a:lnTo>
                    <a:lnTo>
                      <a:pt x="888" y="42"/>
                    </a:lnTo>
                    <a:lnTo>
                      <a:pt x="888" y="42"/>
                    </a:lnTo>
                    <a:lnTo>
                      <a:pt x="890" y="42"/>
                    </a:lnTo>
                    <a:lnTo>
                      <a:pt x="890" y="42"/>
                    </a:lnTo>
                    <a:lnTo>
                      <a:pt x="890" y="42"/>
                    </a:lnTo>
                    <a:lnTo>
                      <a:pt x="890" y="42"/>
                    </a:lnTo>
                    <a:lnTo>
                      <a:pt x="890" y="42"/>
                    </a:lnTo>
                    <a:lnTo>
                      <a:pt x="890" y="42"/>
                    </a:lnTo>
                    <a:lnTo>
                      <a:pt x="890" y="42"/>
                    </a:lnTo>
                    <a:lnTo>
                      <a:pt x="890" y="44"/>
                    </a:lnTo>
                    <a:lnTo>
                      <a:pt x="890" y="44"/>
                    </a:lnTo>
                    <a:lnTo>
                      <a:pt x="892" y="44"/>
                    </a:lnTo>
                    <a:lnTo>
                      <a:pt x="892" y="44"/>
                    </a:lnTo>
                    <a:lnTo>
                      <a:pt x="892" y="44"/>
                    </a:lnTo>
                    <a:lnTo>
                      <a:pt x="892" y="44"/>
                    </a:lnTo>
                    <a:lnTo>
                      <a:pt x="892" y="44"/>
                    </a:lnTo>
                    <a:lnTo>
                      <a:pt x="892" y="44"/>
                    </a:lnTo>
                    <a:lnTo>
                      <a:pt x="892" y="44"/>
                    </a:lnTo>
                    <a:lnTo>
                      <a:pt x="892" y="45"/>
                    </a:lnTo>
                    <a:lnTo>
                      <a:pt x="894" y="45"/>
                    </a:lnTo>
                    <a:lnTo>
                      <a:pt x="894" y="45"/>
                    </a:lnTo>
                    <a:lnTo>
                      <a:pt x="894" y="45"/>
                    </a:lnTo>
                    <a:lnTo>
                      <a:pt x="894" y="45"/>
                    </a:lnTo>
                    <a:lnTo>
                      <a:pt x="894" y="45"/>
                    </a:lnTo>
                    <a:lnTo>
                      <a:pt x="894" y="45"/>
                    </a:lnTo>
                    <a:lnTo>
                      <a:pt x="894" y="45"/>
                    </a:lnTo>
                    <a:lnTo>
                      <a:pt x="894" y="45"/>
                    </a:lnTo>
                    <a:lnTo>
                      <a:pt x="896" y="45"/>
                    </a:lnTo>
                    <a:lnTo>
                      <a:pt x="896" y="45"/>
                    </a:lnTo>
                    <a:lnTo>
                      <a:pt x="896" y="45"/>
                    </a:lnTo>
                    <a:lnTo>
                      <a:pt x="896" y="45"/>
                    </a:lnTo>
                    <a:lnTo>
                      <a:pt x="896" y="45"/>
                    </a:lnTo>
                    <a:lnTo>
                      <a:pt x="896" y="45"/>
                    </a:lnTo>
                    <a:lnTo>
                      <a:pt x="896" y="45"/>
                    </a:lnTo>
                    <a:lnTo>
                      <a:pt x="896" y="45"/>
                    </a:lnTo>
                    <a:lnTo>
                      <a:pt x="896" y="44"/>
                    </a:lnTo>
                    <a:lnTo>
                      <a:pt x="897" y="44"/>
                    </a:lnTo>
                    <a:lnTo>
                      <a:pt x="897" y="44"/>
                    </a:lnTo>
                    <a:lnTo>
                      <a:pt x="897" y="44"/>
                    </a:lnTo>
                    <a:lnTo>
                      <a:pt x="897" y="45"/>
                    </a:lnTo>
                    <a:lnTo>
                      <a:pt x="897" y="45"/>
                    </a:lnTo>
                    <a:lnTo>
                      <a:pt x="897" y="45"/>
                    </a:lnTo>
                    <a:lnTo>
                      <a:pt x="897" y="45"/>
                    </a:lnTo>
                    <a:lnTo>
                      <a:pt x="897" y="45"/>
                    </a:lnTo>
                    <a:lnTo>
                      <a:pt x="899" y="45"/>
                    </a:lnTo>
                    <a:lnTo>
                      <a:pt x="899" y="45"/>
                    </a:lnTo>
                    <a:lnTo>
                      <a:pt x="899" y="45"/>
                    </a:lnTo>
                    <a:lnTo>
                      <a:pt x="899" y="45"/>
                    </a:lnTo>
                    <a:lnTo>
                      <a:pt x="899" y="45"/>
                    </a:lnTo>
                    <a:lnTo>
                      <a:pt x="899" y="44"/>
                    </a:lnTo>
                    <a:lnTo>
                      <a:pt x="901" y="45"/>
                    </a:lnTo>
                    <a:lnTo>
                      <a:pt x="901" y="45"/>
                    </a:lnTo>
                    <a:lnTo>
                      <a:pt x="901" y="44"/>
                    </a:lnTo>
                    <a:lnTo>
                      <a:pt x="901" y="44"/>
                    </a:lnTo>
                    <a:lnTo>
                      <a:pt x="903" y="45"/>
                    </a:lnTo>
                    <a:lnTo>
                      <a:pt x="903" y="45"/>
                    </a:lnTo>
                    <a:lnTo>
                      <a:pt x="903" y="45"/>
                    </a:lnTo>
                    <a:lnTo>
                      <a:pt x="903" y="45"/>
                    </a:lnTo>
                    <a:lnTo>
                      <a:pt x="903" y="45"/>
                    </a:lnTo>
                    <a:lnTo>
                      <a:pt x="903" y="45"/>
                    </a:lnTo>
                    <a:lnTo>
                      <a:pt x="903" y="45"/>
                    </a:lnTo>
                    <a:lnTo>
                      <a:pt x="903" y="45"/>
                    </a:lnTo>
                    <a:lnTo>
                      <a:pt x="903" y="45"/>
                    </a:lnTo>
                    <a:lnTo>
                      <a:pt x="903" y="45"/>
                    </a:lnTo>
                    <a:lnTo>
                      <a:pt x="905" y="45"/>
                    </a:lnTo>
                    <a:lnTo>
                      <a:pt x="905" y="45"/>
                    </a:lnTo>
                    <a:lnTo>
                      <a:pt x="905" y="45"/>
                    </a:lnTo>
                    <a:lnTo>
                      <a:pt x="905" y="45"/>
                    </a:lnTo>
                    <a:lnTo>
                      <a:pt x="905" y="47"/>
                    </a:lnTo>
                    <a:lnTo>
                      <a:pt x="905" y="47"/>
                    </a:lnTo>
                    <a:lnTo>
                      <a:pt x="905" y="47"/>
                    </a:lnTo>
                    <a:lnTo>
                      <a:pt x="905" y="47"/>
                    </a:lnTo>
                    <a:lnTo>
                      <a:pt x="905" y="47"/>
                    </a:lnTo>
                    <a:lnTo>
                      <a:pt x="905" y="47"/>
                    </a:lnTo>
                    <a:lnTo>
                      <a:pt x="905" y="47"/>
                    </a:lnTo>
                    <a:lnTo>
                      <a:pt x="905" y="47"/>
                    </a:lnTo>
                    <a:lnTo>
                      <a:pt x="905" y="47"/>
                    </a:lnTo>
                    <a:lnTo>
                      <a:pt x="905" y="47"/>
                    </a:lnTo>
                    <a:lnTo>
                      <a:pt x="907" y="49"/>
                    </a:lnTo>
                    <a:lnTo>
                      <a:pt x="907" y="49"/>
                    </a:lnTo>
                    <a:lnTo>
                      <a:pt x="907" y="49"/>
                    </a:lnTo>
                    <a:lnTo>
                      <a:pt x="907" y="49"/>
                    </a:lnTo>
                    <a:lnTo>
                      <a:pt x="907" y="49"/>
                    </a:lnTo>
                    <a:lnTo>
                      <a:pt x="907" y="49"/>
                    </a:lnTo>
                    <a:lnTo>
                      <a:pt x="907" y="49"/>
                    </a:lnTo>
                    <a:lnTo>
                      <a:pt x="907" y="49"/>
                    </a:lnTo>
                    <a:lnTo>
                      <a:pt x="907" y="49"/>
                    </a:lnTo>
                    <a:lnTo>
                      <a:pt x="907" y="49"/>
                    </a:lnTo>
                    <a:lnTo>
                      <a:pt x="907" y="51"/>
                    </a:lnTo>
                    <a:lnTo>
                      <a:pt x="907" y="51"/>
                    </a:lnTo>
                    <a:lnTo>
                      <a:pt x="907" y="51"/>
                    </a:lnTo>
                    <a:lnTo>
                      <a:pt x="907" y="51"/>
                    </a:lnTo>
                    <a:lnTo>
                      <a:pt x="907" y="51"/>
                    </a:lnTo>
                    <a:lnTo>
                      <a:pt x="907" y="51"/>
                    </a:lnTo>
                    <a:lnTo>
                      <a:pt x="907" y="51"/>
                    </a:lnTo>
                    <a:lnTo>
                      <a:pt x="907" y="51"/>
                    </a:lnTo>
                    <a:lnTo>
                      <a:pt x="907" y="51"/>
                    </a:lnTo>
                    <a:lnTo>
                      <a:pt x="907" y="53"/>
                    </a:lnTo>
                    <a:lnTo>
                      <a:pt x="907" y="53"/>
                    </a:lnTo>
                    <a:lnTo>
                      <a:pt x="907" y="53"/>
                    </a:lnTo>
                    <a:lnTo>
                      <a:pt x="907" y="53"/>
                    </a:lnTo>
                    <a:lnTo>
                      <a:pt x="908" y="53"/>
                    </a:lnTo>
                    <a:lnTo>
                      <a:pt x="908" y="53"/>
                    </a:lnTo>
                    <a:lnTo>
                      <a:pt x="908" y="53"/>
                    </a:lnTo>
                    <a:lnTo>
                      <a:pt x="908" y="53"/>
                    </a:lnTo>
                    <a:lnTo>
                      <a:pt x="908" y="53"/>
                    </a:lnTo>
                    <a:lnTo>
                      <a:pt x="908" y="53"/>
                    </a:lnTo>
                    <a:lnTo>
                      <a:pt x="910" y="53"/>
                    </a:lnTo>
                    <a:lnTo>
                      <a:pt x="910" y="53"/>
                    </a:lnTo>
                    <a:lnTo>
                      <a:pt x="910" y="53"/>
                    </a:lnTo>
                    <a:lnTo>
                      <a:pt x="910" y="54"/>
                    </a:lnTo>
                    <a:lnTo>
                      <a:pt x="910" y="54"/>
                    </a:lnTo>
                    <a:lnTo>
                      <a:pt x="912" y="54"/>
                    </a:lnTo>
                    <a:lnTo>
                      <a:pt x="912" y="54"/>
                    </a:lnTo>
                    <a:lnTo>
                      <a:pt x="912" y="54"/>
                    </a:lnTo>
                    <a:lnTo>
                      <a:pt x="912" y="54"/>
                    </a:lnTo>
                    <a:lnTo>
                      <a:pt x="912" y="54"/>
                    </a:lnTo>
                    <a:lnTo>
                      <a:pt x="912" y="56"/>
                    </a:lnTo>
                    <a:lnTo>
                      <a:pt x="912" y="56"/>
                    </a:lnTo>
                    <a:lnTo>
                      <a:pt x="912" y="56"/>
                    </a:lnTo>
                    <a:lnTo>
                      <a:pt x="912" y="56"/>
                    </a:lnTo>
                    <a:lnTo>
                      <a:pt x="912" y="56"/>
                    </a:lnTo>
                    <a:lnTo>
                      <a:pt x="912" y="56"/>
                    </a:lnTo>
                    <a:lnTo>
                      <a:pt x="912" y="56"/>
                    </a:lnTo>
                    <a:lnTo>
                      <a:pt x="912" y="56"/>
                    </a:lnTo>
                    <a:lnTo>
                      <a:pt x="914" y="56"/>
                    </a:lnTo>
                    <a:lnTo>
                      <a:pt x="914" y="56"/>
                    </a:lnTo>
                    <a:lnTo>
                      <a:pt x="914" y="56"/>
                    </a:lnTo>
                    <a:lnTo>
                      <a:pt x="914" y="56"/>
                    </a:lnTo>
                    <a:lnTo>
                      <a:pt x="914" y="56"/>
                    </a:lnTo>
                    <a:lnTo>
                      <a:pt x="914" y="58"/>
                    </a:lnTo>
                    <a:lnTo>
                      <a:pt x="914" y="58"/>
                    </a:lnTo>
                    <a:lnTo>
                      <a:pt x="914" y="58"/>
                    </a:lnTo>
                    <a:lnTo>
                      <a:pt x="914" y="58"/>
                    </a:lnTo>
                    <a:lnTo>
                      <a:pt x="914" y="58"/>
                    </a:lnTo>
                    <a:lnTo>
                      <a:pt x="914" y="58"/>
                    </a:lnTo>
                    <a:lnTo>
                      <a:pt x="914" y="58"/>
                    </a:lnTo>
                    <a:lnTo>
                      <a:pt x="916" y="58"/>
                    </a:lnTo>
                    <a:lnTo>
                      <a:pt x="916" y="58"/>
                    </a:lnTo>
                    <a:lnTo>
                      <a:pt x="916" y="60"/>
                    </a:lnTo>
                    <a:lnTo>
                      <a:pt x="916" y="60"/>
                    </a:lnTo>
                    <a:lnTo>
                      <a:pt x="916" y="60"/>
                    </a:lnTo>
                    <a:lnTo>
                      <a:pt x="916" y="60"/>
                    </a:lnTo>
                    <a:lnTo>
                      <a:pt x="916" y="60"/>
                    </a:lnTo>
                    <a:lnTo>
                      <a:pt x="916" y="60"/>
                    </a:lnTo>
                    <a:lnTo>
                      <a:pt x="916" y="60"/>
                    </a:lnTo>
                    <a:lnTo>
                      <a:pt x="916" y="60"/>
                    </a:lnTo>
                    <a:lnTo>
                      <a:pt x="916" y="60"/>
                    </a:lnTo>
                    <a:lnTo>
                      <a:pt x="917" y="60"/>
                    </a:lnTo>
                    <a:lnTo>
                      <a:pt x="917" y="60"/>
                    </a:lnTo>
                    <a:lnTo>
                      <a:pt x="917" y="60"/>
                    </a:lnTo>
                    <a:lnTo>
                      <a:pt x="917" y="60"/>
                    </a:lnTo>
                    <a:lnTo>
                      <a:pt x="917" y="60"/>
                    </a:lnTo>
                    <a:lnTo>
                      <a:pt x="917" y="60"/>
                    </a:lnTo>
                    <a:lnTo>
                      <a:pt x="917" y="60"/>
                    </a:lnTo>
                    <a:lnTo>
                      <a:pt x="917" y="60"/>
                    </a:lnTo>
                    <a:lnTo>
                      <a:pt x="917" y="62"/>
                    </a:lnTo>
                    <a:lnTo>
                      <a:pt x="917" y="62"/>
                    </a:lnTo>
                    <a:lnTo>
                      <a:pt x="917" y="62"/>
                    </a:lnTo>
                    <a:lnTo>
                      <a:pt x="917" y="62"/>
                    </a:lnTo>
                    <a:lnTo>
                      <a:pt x="917" y="62"/>
                    </a:lnTo>
                    <a:lnTo>
                      <a:pt x="916" y="62"/>
                    </a:lnTo>
                    <a:lnTo>
                      <a:pt x="917" y="62"/>
                    </a:lnTo>
                    <a:lnTo>
                      <a:pt x="917" y="62"/>
                    </a:lnTo>
                    <a:lnTo>
                      <a:pt x="917" y="63"/>
                    </a:lnTo>
                    <a:lnTo>
                      <a:pt x="917" y="63"/>
                    </a:lnTo>
                    <a:lnTo>
                      <a:pt x="917" y="63"/>
                    </a:lnTo>
                    <a:lnTo>
                      <a:pt x="917" y="63"/>
                    </a:lnTo>
                    <a:lnTo>
                      <a:pt x="917" y="63"/>
                    </a:lnTo>
                    <a:lnTo>
                      <a:pt x="917" y="63"/>
                    </a:lnTo>
                    <a:lnTo>
                      <a:pt x="917" y="65"/>
                    </a:lnTo>
                    <a:lnTo>
                      <a:pt x="917" y="65"/>
                    </a:lnTo>
                    <a:lnTo>
                      <a:pt x="917" y="65"/>
                    </a:lnTo>
                    <a:lnTo>
                      <a:pt x="917" y="65"/>
                    </a:lnTo>
                    <a:lnTo>
                      <a:pt x="917" y="65"/>
                    </a:lnTo>
                    <a:lnTo>
                      <a:pt x="917" y="65"/>
                    </a:lnTo>
                    <a:lnTo>
                      <a:pt x="917" y="65"/>
                    </a:lnTo>
                    <a:lnTo>
                      <a:pt x="917" y="65"/>
                    </a:lnTo>
                    <a:lnTo>
                      <a:pt x="917" y="67"/>
                    </a:lnTo>
                    <a:lnTo>
                      <a:pt x="917" y="67"/>
                    </a:lnTo>
                    <a:lnTo>
                      <a:pt x="917" y="67"/>
                    </a:lnTo>
                    <a:lnTo>
                      <a:pt x="917" y="67"/>
                    </a:lnTo>
                    <a:lnTo>
                      <a:pt x="917" y="67"/>
                    </a:lnTo>
                    <a:lnTo>
                      <a:pt x="917" y="67"/>
                    </a:lnTo>
                    <a:lnTo>
                      <a:pt x="917" y="67"/>
                    </a:lnTo>
                    <a:lnTo>
                      <a:pt x="917" y="67"/>
                    </a:lnTo>
                    <a:lnTo>
                      <a:pt x="917" y="69"/>
                    </a:lnTo>
                    <a:lnTo>
                      <a:pt x="917" y="69"/>
                    </a:lnTo>
                    <a:lnTo>
                      <a:pt x="917" y="69"/>
                    </a:lnTo>
                    <a:lnTo>
                      <a:pt x="917" y="69"/>
                    </a:lnTo>
                    <a:lnTo>
                      <a:pt x="917" y="69"/>
                    </a:lnTo>
                    <a:lnTo>
                      <a:pt x="917" y="69"/>
                    </a:lnTo>
                    <a:lnTo>
                      <a:pt x="917" y="69"/>
                    </a:lnTo>
                    <a:lnTo>
                      <a:pt x="917" y="69"/>
                    </a:lnTo>
                    <a:lnTo>
                      <a:pt x="917" y="69"/>
                    </a:lnTo>
                    <a:lnTo>
                      <a:pt x="917" y="69"/>
                    </a:lnTo>
                    <a:lnTo>
                      <a:pt x="917" y="71"/>
                    </a:lnTo>
                    <a:lnTo>
                      <a:pt x="917" y="71"/>
                    </a:lnTo>
                    <a:lnTo>
                      <a:pt x="917" y="71"/>
                    </a:lnTo>
                    <a:lnTo>
                      <a:pt x="917" y="71"/>
                    </a:lnTo>
                    <a:lnTo>
                      <a:pt x="917" y="71"/>
                    </a:lnTo>
                    <a:lnTo>
                      <a:pt x="917" y="73"/>
                    </a:lnTo>
                    <a:lnTo>
                      <a:pt x="917" y="73"/>
                    </a:lnTo>
                    <a:lnTo>
                      <a:pt x="917" y="73"/>
                    </a:lnTo>
                    <a:lnTo>
                      <a:pt x="917" y="73"/>
                    </a:lnTo>
                    <a:lnTo>
                      <a:pt x="919" y="73"/>
                    </a:lnTo>
                    <a:lnTo>
                      <a:pt x="919" y="73"/>
                    </a:lnTo>
                    <a:lnTo>
                      <a:pt x="919" y="73"/>
                    </a:lnTo>
                    <a:lnTo>
                      <a:pt x="917" y="73"/>
                    </a:lnTo>
                    <a:lnTo>
                      <a:pt x="919" y="74"/>
                    </a:lnTo>
                    <a:lnTo>
                      <a:pt x="917" y="74"/>
                    </a:lnTo>
                    <a:lnTo>
                      <a:pt x="917" y="74"/>
                    </a:lnTo>
                    <a:lnTo>
                      <a:pt x="919" y="74"/>
                    </a:lnTo>
                    <a:lnTo>
                      <a:pt x="919" y="74"/>
                    </a:lnTo>
                    <a:lnTo>
                      <a:pt x="919" y="74"/>
                    </a:lnTo>
                    <a:lnTo>
                      <a:pt x="919" y="76"/>
                    </a:lnTo>
                    <a:lnTo>
                      <a:pt x="917" y="76"/>
                    </a:lnTo>
                    <a:lnTo>
                      <a:pt x="917" y="76"/>
                    </a:lnTo>
                    <a:lnTo>
                      <a:pt x="917" y="76"/>
                    </a:lnTo>
                    <a:lnTo>
                      <a:pt x="917" y="76"/>
                    </a:lnTo>
                    <a:lnTo>
                      <a:pt x="917" y="76"/>
                    </a:lnTo>
                    <a:lnTo>
                      <a:pt x="917" y="76"/>
                    </a:lnTo>
                    <a:lnTo>
                      <a:pt x="919" y="78"/>
                    </a:lnTo>
                    <a:lnTo>
                      <a:pt x="919" y="78"/>
                    </a:lnTo>
                    <a:lnTo>
                      <a:pt x="919" y="78"/>
                    </a:lnTo>
                    <a:lnTo>
                      <a:pt x="919" y="78"/>
                    </a:lnTo>
                    <a:lnTo>
                      <a:pt x="917" y="78"/>
                    </a:lnTo>
                    <a:lnTo>
                      <a:pt x="917" y="78"/>
                    </a:lnTo>
                    <a:lnTo>
                      <a:pt x="917" y="80"/>
                    </a:lnTo>
                    <a:lnTo>
                      <a:pt x="917" y="80"/>
                    </a:lnTo>
                    <a:lnTo>
                      <a:pt x="917" y="80"/>
                    </a:lnTo>
                    <a:lnTo>
                      <a:pt x="917" y="80"/>
                    </a:lnTo>
                    <a:lnTo>
                      <a:pt x="917" y="80"/>
                    </a:lnTo>
                    <a:lnTo>
                      <a:pt x="917" y="80"/>
                    </a:lnTo>
                    <a:lnTo>
                      <a:pt x="917" y="82"/>
                    </a:lnTo>
                    <a:lnTo>
                      <a:pt x="917" y="82"/>
                    </a:lnTo>
                    <a:lnTo>
                      <a:pt x="919" y="82"/>
                    </a:lnTo>
                    <a:lnTo>
                      <a:pt x="917" y="82"/>
                    </a:lnTo>
                    <a:lnTo>
                      <a:pt x="917" y="82"/>
                    </a:lnTo>
                    <a:lnTo>
                      <a:pt x="917" y="83"/>
                    </a:lnTo>
                    <a:lnTo>
                      <a:pt x="917" y="83"/>
                    </a:lnTo>
                    <a:lnTo>
                      <a:pt x="917" y="83"/>
                    </a:lnTo>
                    <a:lnTo>
                      <a:pt x="917" y="83"/>
                    </a:lnTo>
                    <a:lnTo>
                      <a:pt x="917" y="83"/>
                    </a:lnTo>
                    <a:lnTo>
                      <a:pt x="917" y="83"/>
                    </a:lnTo>
                    <a:lnTo>
                      <a:pt x="917" y="83"/>
                    </a:lnTo>
                    <a:lnTo>
                      <a:pt x="917" y="83"/>
                    </a:lnTo>
                    <a:lnTo>
                      <a:pt x="917" y="83"/>
                    </a:lnTo>
                    <a:lnTo>
                      <a:pt x="917" y="83"/>
                    </a:lnTo>
                    <a:lnTo>
                      <a:pt x="917" y="83"/>
                    </a:lnTo>
                    <a:lnTo>
                      <a:pt x="916" y="83"/>
                    </a:lnTo>
                    <a:lnTo>
                      <a:pt x="916" y="85"/>
                    </a:lnTo>
                    <a:lnTo>
                      <a:pt x="916" y="85"/>
                    </a:lnTo>
                    <a:lnTo>
                      <a:pt x="916" y="85"/>
                    </a:lnTo>
                    <a:lnTo>
                      <a:pt x="916" y="85"/>
                    </a:lnTo>
                    <a:lnTo>
                      <a:pt x="916" y="85"/>
                    </a:lnTo>
                    <a:lnTo>
                      <a:pt x="916" y="85"/>
                    </a:lnTo>
                    <a:lnTo>
                      <a:pt x="916" y="85"/>
                    </a:lnTo>
                    <a:lnTo>
                      <a:pt x="916" y="87"/>
                    </a:lnTo>
                    <a:lnTo>
                      <a:pt x="916" y="87"/>
                    </a:lnTo>
                    <a:lnTo>
                      <a:pt x="916" y="87"/>
                    </a:lnTo>
                    <a:lnTo>
                      <a:pt x="916" y="87"/>
                    </a:lnTo>
                    <a:lnTo>
                      <a:pt x="916" y="87"/>
                    </a:lnTo>
                    <a:lnTo>
                      <a:pt x="916" y="87"/>
                    </a:lnTo>
                    <a:lnTo>
                      <a:pt x="916" y="87"/>
                    </a:lnTo>
                    <a:lnTo>
                      <a:pt x="916" y="89"/>
                    </a:lnTo>
                    <a:lnTo>
                      <a:pt x="916" y="89"/>
                    </a:lnTo>
                    <a:lnTo>
                      <a:pt x="916" y="89"/>
                    </a:lnTo>
                    <a:lnTo>
                      <a:pt x="916" y="89"/>
                    </a:lnTo>
                    <a:lnTo>
                      <a:pt x="916" y="89"/>
                    </a:lnTo>
                    <a:lnTo>
                      <a:pt x="916" y="89"/>
                    </a:lnTo>
                    <a:lnTo>
                      <a:pt x="916" y="89"/>
                    </a:lnTo>
                    <a:lnTo>
                      <a:pt x="916" y="91"/>
                    </a:lnTo>
                    <a:lnTo>
                      <a:pt x="916" y="91"/>
                    </a:lnTo>
                    <a:lnTo>
                      <a:pt x="916" y="91"/>
                    </a:lnTo>
                    <a:lnTo>
                      <a:pt x="916" y="91"/>
                    </a:lnTo>
                    <a:lnTo>
                      <a:pt x="916" y="91"/>
                    </a:lnTo>
                    <a:lnTo>
                      <a:pt x="916" y="91"/>
                    </a:lnTo>
                    <a:lnTo>
                      <a:pt x="916" y="91"/>
                    </a:lnTo>
                    <a:lnTo>
                      <a:pt x="914" y="91"/>
                    </a:lnTo>
                    <a:lnTo>
                      <a:pt x="916" y="92"/>
                    </a:lnTo>
                    <a:lnTo>
                      <a:pt x="916" y="92"/>
                    </a:lnTo>
                    <a:lnTo>
                      <a:pt x="916" y="92"/>
                    </a:lnTo>
                    <a:lnTo>
                      <a:pt x="916" y="92"/>
                    </a:lnTo>
                    <a:lnTo>
                      <a:pt x="914" y="92"/>
                    </a:lnTo>
                    <a:lnTo>
                      <a:pt x="914" y="92"/>
                    </a:lnTo>
                    <a:lnTo>
                      <a:pt x="914" y="92"/>
                    </a:lnTo>
                    <a:lnTo>
                      <a:pt x="914" y="92"/>
                    </a:lnTo>
                    <a:lnTo>
                      <a:pt x="914" y="92"/>
                    </a:lnTo>
                    <a:lnTo>
                      <a:pt x="914" y="92"/>
                    </a:lnTo>
                    <a:lnTo>
                      <a:pt x="914" y="94"/>
                    </a:lnTo>
                    <a:lnTo>
                      <a:pt x="914" y="94"/>
                    </a:lnTo>
                    <a:lnTo>
                      <a:pt x="914" y="94"/>
                    </a:lnTo>
                    <a:lnTo>
                      <a:pt x="914" y="94"/>
                    </a:lnTo>
                    <a:lnTo>
                      <a:pt x="914" y="94"/>
                    </a:lnTo>
                    <a:lnTo>
                      <a:pt x="914" y="96"/>
                    </a:lnTo>
                    <a:lnTo>
                      <a:pt x="914" y="96"/>
                    </a:lnTo>
                    <a:lnTo>
                      <a:pt x="914" y="96"/>
                    </a:lnTo>
                    <a:lnTo>
                      <a:pt x="914" y="96"/>
                    </a:lnTo>
                    <a:lnTo>
                      <a:pt x="914" y="96"/>
                    </a:lnTo>
                    <a:lnTo>
                      <a:pt x="914" y="96"/>
                    </a:lnTo>
                    <a:lnTo>
                      <a:pt x="914" y="96"/>
                    </a:lnTo>
                    <a:lnTo>
                      <a:pt x="914" y="96"/>
                    </a:lnTo>
                    <a:lnTo>
                      <a:pt x="914" y="96"/>
                    </a:lnTo>
                    <a:lnTo>
                      <a:pt x="914" y="98"/>
                    </a:lnTo>
                    <a:lnTo>
                      <a:pt x="912" y="98"/>
                    </a:lnTo>
                    <a:lnTo>
                      <a:pt x="912" y="98"/>
                    </a:lnTo>
                    <a:lnTo>
                      <a:pt x="912" y="98"/>
                    </a:lnTo>
                    <a:lnTo>
                      <a:pt x="912" y="100"/>
                    </a:lnTo>
                    <a:lnTo>
                      <a:pt x="912" y="100"/>
                    </a:lnTo>
                    <a:lnTo>
                      <a:pt x="912" y="100"/>
                    </a:lnTo>
                    <a:lnTo>
                      <a:pt x="912" y="100"/>
                    </a:lnTo>
                    <a:lnTo>
                      <a:pt x="912" y="100"/>
                    </a:lnTo>
                    <a:lnTo>
                      <a:pt x="912" y="100"/>
                    </a:lnTo>
                    <a:lnTo>
                      <a:pt x="912" y="100"/>
                    </a:lnTo>
                    <a:lnTo>
                      <a:pt x="912" y="101"/>
                    </a:lnTo>
                    <a:lnTo>
                      <a:pt x="912" y="101"/>
                    </a:lnTo>
                    <a:lnTo>
                      <a:pt x="912" y="101"/>
                    </a:lnTo>
                    <a:lnTo>
                      <a:pt x="912" y="101"/>
                    </a:lnTo>
                    <a:lnTo>
                      <a:pt x="912" y="101"/>
                    </a:lnTo>
                    <a:lnTo>
                      <a:pt x="912" y="101"/>
                    </a:lnTo>
                    <a:lnTo>
                      <a:pt x="912" y="103"/>
                    </a:lnTo>
                    <a:lnTo>
                      <a:pt x="912" y="103"/>
                    </a:lnTo>
                    <a:lnTo>
                      <a:pt x="912" y="103"/>
                    </a:lnTo>
                    <a:lnTo>
                      <a:pt x="912" y="103"/>
                    </a:lnTo>
                    <a:lnTo>
                      <a:pt x="912" y="103"/>
                    </a:lnTo>
                    <a:lnTo>
                      <a:pt x="912" y="103"/>
                    </a:lnTo>
                    <a:lnTo>
                      <a:pt x="912" y="103"/>
                    </a:lnTo>
                    <a:lnTo>
                      <a:pt x="912" y="105"/>
                    </a:lnTo>
                    <a:lnTo>
                      <a:pt x="912" y="105"/>
                    </a:lnTo>
                    <a:lnTo>
                      <a:pt x="912" y="105"/>
                    </a:lnTo>
                    <a:lnTo>
                      <a:pt x="912" y="105"/>
                    </a:lnTo>
                    <a:lnTo>
                      <a:pt x="912" y="105"/>
                    </a:lnTo>
                    <a:lnTo>
                      <a:pt x="912" y="105"/>
                    </a:lnTo>
                    <a:lnTo>
                      <a:pt x="912" y="105"/>
                    </a:lnTo>
                    <a:lnTo>
                      <a:pt x="910" y="107"/>
                    </a:lnTo>
                    <a:lnTo>
                      <a:pt x="910" y="107"/>
                    </a:lnTo>
                    <a:lnTo>
                      <a:pt x="910" y="107"/>
                    </a:lnTo>
                    <a:lnTo>
                      <a:pt x="910" y="107"/>
                    </a:lnTo>
                    <a:lnTo>
                      <a:pt x="910" y="107"/>
                    </a:lnTo>
                    <a:lnTo>
                      <a:pt x="910" y="107"/>
                    </a:lnTo>
                    <a:lnTo>
                      <a:pt x="910" y="107"/>
                    </a:lnTo>
                    <a:lnTo>
                      <a:pt x="910" y="107"/>
                    </a:lnTo>
                    <a:lnTo>
                      <a:pt x="910" y="109"/>
                    </a:lnTo>
                    <a:lnTo>
                      <a:pt x="910" y="109"/>
                    </a:lnTo>
                    <a:lnTo>
                      <a:pt x="910" y="109"/>
                    </a:lnTo>
                    <a:lnTo>
                      <a:pt x="910" y="109"/>
                    </a:lnTo>
                    <a:lnTo>
                      <a:pt x="910" y="109"/>
                    </a:lnTo>
                    <a:lnTo>
                      <a:pt x="908" y="109"/>
                    </a:lnTo>
                    <a:lnTo>
                      <a:pt x="908" y="109"/>
                    </a:lnTo>
                    <a:lnTo>
                      <a:pt x="908" y="111"/>
                    </a:lnTo>
                    <a:lnTo>
                      <a:pt x="908" y="111"/>
                    </a:lnTo>
                    <a:lnTo>
                      <a:pt x="908" y="111"/>
                    </a:lnTo>
                    <a:lnTo>
                      <a:pt x="907" y="111"/>
                    </a:lnTo>
                    <a:lnTo>
                      <a:pt x="907" y="111"/>
                    </a:lnTo>
                    <a:lnTo>
                      <a:pt x="907" y="111"/>
                    </a:lnTo>
                    <a:lnTo>
                      <a:pt x="907" y="112"/>
                    </a:lnTo>
                    <a:lnTo>
                      <a:pt x="907" y="112"/>
                    </a:lnTo>
                    <a:lnTo>
                      <a:pt x="907" y="112"/>
                    </a:lnTo>
                    <a:lnTo>
                      <a:pt x="907" y="112"/>
                    </a:lnTo>
                    <a:lnTo>
                      <a:pt x="907" y="112"/>
                    </a:lnTo>
                    <a:lnTo>
                      <a:pt x="907" y="112"/>
                    </a:lnTo>
                    <a:lnTo>
                      <a:pt x="907" y="114"/>
                    </a:lnTo>
                    <a:lnTo>
                      <a:pt x="907" y="114"/>
                    </a:lnTo>
                    <a:lnTo>
                      <a:pt x="907" y="114"/>
                    </a:lnTo>
                    <a:lnTo>
                      <a:pt x="907" y="114"/>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8"/>
                    </a:lnTo>
                    <a:lnTo>
                      <a:pt x="908" y="118"/>
                    </a:lnTo>
                    <a:lnTo>
                      <a:pt x="908" y="118"/>
                    </a:lnTo>
                    <a:lnTo>
                      <a:pt x="908" y="118"/>
                    </a:lnTo>
                    <a:lnTo>
                      <a:pt x="908" y="120"/>
                    </a:lnTo>
                    <a:lnTo>
                      <a:pt x="908" y="120"/>
                    </a:lnTo>
                    <a:lnTo>
                      <a:pt x="908" y="120"/>
                    </a:lnTo>
                    <a:lnTo>
                      <a:pt x="908" y="120"/>
                    </a:lnTo>
                    <a:lnTo>
                      <a:pt x="908" y="120"/>
                    </a:lnTo>
                    <a:lnTo>
                      <a:pt x="908" y="120"/>
                    </a:lnTo>
                    <a:lnTo>
                      <a:pt x="908" y="120"/>
                    </a:lnTo>
                    <a:lnTo>
                      <a:pt x="908" y="120"/>
                    </a:lnTo>
                    <a:lnTo>
                      <a:pt x="908" y="120"/>
                    </a:lnTo>
                    <a:lnTo>
                      <a:pt x="908" y="121"/>
                    </a:lnTo>
                    <a:lnTo>
                      <a:pt x="908" y="121"/>
                    </a:lnTo>
                    <a:lnTo>
                      <a:pt x="908" y="121"/>
                    </a:lnTo>
                    <a:lnTo>
                      <a:pt x="908" y="121"/>
                    </a:lnTo>
                    <a:lnTo>
                      <a:pt x="908" y="121"/>
                    </a:lnTo>
                    <a:lnTo>
                      <a:pt x="908" y="121"/>
                    </a:lnTo>
                    <a:lnTo>
                      <a:pt x="908" y="121"/>
                    </a:lnTo>
                    <a:lnTo>
                      <a:pt x="908" y="121"/>
                    </a:lnTo>
                    <a:lnTo>
                      <a:pt x="908" y="123"/>
                    </a:lnTo>
                    <a:lnTo>
                      <a:pt x="908" y="123"/>
                    </a:lnTo>
                    <a:lnTo>
                      <a:pt x="908" y="123"/>
                    </a:lnTo>
                    <a:lnTo>
                      <a:pt x="908" y="123"/>
                    </a:lnTo>
                    <a:lnTo>
                      <a:pt x="908" y="123"/>
                    </a:lnTo>
                    <a:lnTo>
                      <a:pt x="908" y="123"/>
                    </a:lnTo>
                    <a:lnTo>
                      <a:pt x="908" y="123"/>
                    </a:lnTo>
                    <a:lnTo>
                      <a:pt x="908" y="123"/>
                    </a:lnTo>
                    <a:lnTo>
                      <a:pt x="908" y="123"/>
                    </a:lnTo>
                    <a:lnTo>
                      <a:pt x="908" y="125"/>
                    </a:lnTo>
                    <a:lnTo>
                      <a:pt x="908" y="125"/>
                    </a:lnTo>
                    <a:lnTo>
                      <a:pt x="908" y="125"/>
                    </a:lnTo>
                    <a:lnTo>
                      <a:pt x="908" y="125"/>
                    </a:lnTo>
                    <a:lnTo>
                      <a:pt x="908" y="125"/>
                    </a:lnTo>
                    <a:lnTo>
                      <a:pt x="908" y="125"/>
                    </a:lnTo>
                    <a:lnTo>
                      <a:pt x="908" y="125"/>
                    </a:lnTo>
                    <a:lnTo>
                      <a:pt x="908" y="127"/>
                    </a:lnTo>
                    <a:lnTo>
                      <a:pt x="908" y="127"/>
                    </a:lnTo>
                    <a:lnTo>
                      <a:pt x="908" y="127"/>
                    </a:lnTo>
                    <a:lnTo>
                      <a:pt x="908" y="127"/>
                    </a:lnTo>
                    <a:lnTo>
                      <a:pt x="908" y="129"/>
                    </a:lnTo>
                    <a:lnTo>
                      <a:pt x="908" y="129"/>
                    </a:lnTo>
                    <a:lnTo>
                      <a:pt x="908" y="129"/>
                    </a:lnTo>
                    <a:lnTo>
                      <a:pt x="908" y="129"/>
                    </a:lnTo>
                    <a:lnTo>
                      <a:pt x="908" y="129"/>
                    </a:lnTo>
                    <a:lnTo>
                      <a:pt x="910" y="130"/>
                    </a:lnTo>
                    <a:lnTo>
                      <a:pt x="910" y="130"/>
                    </a:lnTo>
                    <a:lnTo>
                      <a:pt x="910" y="130"/>
                    </a:lnTo>
                    <a:lnTo>
                      <a:pt x="910" y="130"/>
                    </a:lnTo>
                    <a:lnTo>
                      <a:pt x="910" y="130"/>
                    </a:lnTo>
                    <a:lnTo>
                      <a:pt x="910" y="130"/>
                    </a:lnTo>
                    <a:lnTo>
                      <a:pt x="910" y="132"/>
                    </a:lnTo>
                    <a:lnTo>
                      <a:pt x="910" y="132"/>
                    </a:lnTo>
                    <a:lnTo>
                      <a:pt x="910" y="132"/>
                    </a:lnTo>
                    <a:lnTo>
                      <a:pt x="910" y="132"/>
                    </a:lnTo>
                    <a:lnTo>
                      <a:pt x="910" y="132"/>
                    </a:lnTo>
                    <a:lnTo>
                      <a:pt x="910" y="132"/>
                    </a:lnTo>
                    <a:lnTo>
                      <a:pt x="910" y="134"/>
                    </a:lnTo>
                    <a:lnTo>
                      <a:pt x="910" y="134"/>
                    </a:lnTo>
                    <a:lnTo>
                      <a:pt x="910" y="134"/>
                    </a:lnTo>
                    <a:lnTo>
                      <a:pt x="908" y="134"/>
                    </a:lnTo>
                    <a:lnTo>
                      <a:pt x="908" y="134"/>
                    </a:lnTo>
                    <a:lnTo>
                      <a:pt x="908" y="134"/>
                    </a:lnTo>
                    <a:lnTo>
                      <a:pt x="908" y="134"/>
                    </a:lnTo>
                    <a:lnTo>
                      <a:pt x="908" y="134"/>
                    </a:lnTo>
                    <a:lnTo>
                      <a:pt x="908" y="134"/>
                    </a:lnTo>
                    <a:lnTo>
                      <a:pt x="908" y="136"/>
                    </a:lnTo>
                    <a:lnTo>
                      <a:pt x="908" y="136"/>
                    </a:lnTo>
                    <a:lnTo>
                      <a:pt x="908" y="136"/>
                    </a:lnTo>
                    <a:lnTo>
                      <a:pt x="908" y="136"/>
                    </a:lnTo>
                    <a:lnTo>
                      <a:pt x="908" y="136"/>
                    </a:lnTo>
                    <a:lnTo>
                      <a:pt x="907" y="136"/>
                    </a:lnTo>
                    <a:lnTo>
                      <a:pt x="907" y="136"/>
                    </a:lnTo>
                    <a:lnTo>
                      <a:pt x="907" y="136"/>
                    </a:lnTo>
                    <a:lnTo>
                      <a:pt x="907" y="138"/>
                    </a:lnTo>
                    <a:lnTo>
                      <a:pt x="907" y="138"/>
                    </a:lnTo>
                    <a:lnTo>
                      <a:pt x="907" y="138"/>
                    </a:lnTo>
                    <a:lnTo>
                      <a:pt x="907" y="138"/>
                    </a:lnTo>
                    <a:lnTo>
                      <a:pt x="907" y="138"/>
                    </a:lnTo>
                    <a:lnTo>
                      <a:pt x="907" y="138"/>
                    </a:lnTo>
                    <a:lnTo>
                      <a:pt x="907" y="138"/>
                    </a:lnTo>
                    <a:lnTo>
                      <a:pt x="907" y="138"/>
                    </a:lnTo>
                    <a:lnTo>
                      <a:pt x="907" y="139"/>
                    </a:lnTo>
                    <a:lnTo>
                      <a:pt x="907" y="139"/>
                    </a:lnTo>
                    <a:lnTo>
                      <a:pt x="907" y="139"/>
                    </a:lnTo>
                    <a:lnTo>
                      <a:pt x="907" y="139"/>
                    </a:lnTo>
                    <a:lnTo>
                      <a:pt x="908" y="139"/>
                    </a:lnTo>
                    <a:lnTo>
                      <a:pt x="908" y="139"/>
                    </a:lnTo>
                    <a:lnTo>
                      <a:pt x="908" y="139"/>
                    </a:lnTo>
                    <a:lnTo>
                      <a:pt x="908" y="141"/>
                    </a:lnTo>
                    <a:lnTo>
                      <a:pt x="908" y="141"/>
                    </a:lnTo>
                    <a:lnTo>
                      <a:pt x="908" y="141"/>
                    </a:lnTo>
                    <a:lnTo>
                      <a:pt x="908" y="141"/>
                    </a:lnTo>
                    <a:lnTo>
                      <a:pt x="908" y="143"/>
                    </a:lnTo>
                    <a:lnTo>
                      <a:pt x="908" y="143"/>
                    </a:lnTo>
                    <a:lnTo>
                      <a:pt x="910" y="143"/>
                    </a:lnTo>
                    <a:lnTo>
                      <a:pt x="910" y="143"/>
                    </a:lnTo>
                    <a:lnTo>
                      <a:pt x="910" y="143"/>
                    </a:lnTo>
                    <a:lnTo>
                      <a:pt x="910" y="143"/>
                    </a:lnTo>
                    <a:lnTo>
                      <a:pt x="912" y="143"/>
                    </a:lnTo>
                    <a:lnTo>
                      <a:pt x="912" y="143"/>
                    </a:lnTo>
                    <a:lnTo>
                      <a:pt x="912" y="145"/>
                    </a:lnTo>
                    <a:lnTo>
                      <a:pt x="912" y="145"/>
                    </a:lnTo>
                    <a:lnTo>
                      <a:pt x="912" y="145"/>
                    </a:lnTo>
                    <a:lnTo>
                      <a:pt x="912" y="145"/>
                    </a:lnTo>
                    <a:lnTo>
                      <a:pt x="912" y="145"/>
                    </a:lnTo>
                    <a:lnTo>
                      <a:pt x="912" y="145"/>
                    </a:lnTo>
                    <a:lnTo>
                      <a:pt x="912" y="145"/>
                    </a:lnTo>
                    <a:lnTo>
                      <a:pt x="912" y="145"/>
                    </a:lnTo>
                    <a:lnTo>
                      <a:pt x="914" y="145"/>
                    </a:lnTo>
                    <a:lnTo>
                      <a:pt x="914" y="145"/>
                    </a:lnTo>
                    <a:lnTo>
                      <a:pt x="914" y="145"/>
                    </a:lnTo>
                    <a:lnTo>
                      <a:pt x="914" y="145"/>
                    </a:lnTo>
                    <a:lnTo>
                      <a:pt x="916" y="145"/>
                    </a:lnTo>
                    <a:lnTo>
                      <a:pt x="916" y="147"/>
                    </a:lnTo>
                    <a:lnTo>
                      <a:pt x="917" y="147"/>
                    </a:lnTo>
                    <a:lnTo>
                      <a:pt x="917" y="147"/>
                    </a:lnTo>
                    <a:lnTo>
                      <a:pt x="917" y="147"/>
                    </a:lnTo>
                    <a:lnTo>
                      <a:pt x="917" y="147"/>
                    </a:lnTo>
                    <a:lnTo>
                      <a:pt x="917" y="147"/>
                    </a:lnTo>
                    <a:lnTo>
                      <a:pt x="917" y="149"/>
                    </a:lnTo>
                    <a:lnTo>
                      <a:pt x="917" y="149"/>
                    </a:lnTo>
                    <a:lnTo>
                      <a:pt x="917" y="149"/>
                    </a:lnTo>
                    <a:lnTo>
                      <a:pt x="919" y="149"/>
                    </a:lnTo>
                    <a:lnTo>
                      <a:pt x="919" y="149"/>
                    </a:lnTo>
                    <a:lnTo>
                      <a:pt x="919" y="149"/>
                    </a:lnTo>
                    <a:lnTo>
                      <a:pt x="919" y="149"/>
                    </a:lnTo>
                    <a:lnTo>
                      <a:pt x="919" y="150"/>
                    </a:lnTo>
                    <a:lnTo>
                      <a:pt x="919" y="150"/>
                    </a:lnTo>
                    <a:lnTo>
                      <a:pt x="921" y="150"/>
                    </a:lnTo>
                    <a:lnTo>
                      <a:pt x="921" y="150"/>
                    </a:lnTo>
                    <a:lnTo>
                      <a:pt x="921" y="150"/>
                    </a:lnTo>
                    <a:lnTo>
                      <a:pt x="921" y="150"/>
                    </a:lnTo>
                    <a:lnTo>
                      <a:pt x="921" y="152"/>
                    </a:lnTo>
                    <a:lnTo>
                      <a:pt x="921" y="152"/>
                    </a:lnTo>
                    <a:lnTo>
                      <a:pt x="921" y="152"/>
                    </a:lnTo>
                    <a:lnTo>
                      <a:pt x="921" y="152"/>
                    </a:lnTo>
                    <a:lnTo>
                      <a:pt x="923" y="152"/>
                    </a:lnTo>
                    <a:lnTo>
                      <a:pt x="923" y="152"/>
                    </a:lnTo>
                    <a:lnTo>
                      <a:pt x="923" y="152"/>
                    </a:lnTo>
                    <a:lnTo>
                      <a:pt x="923" y="154"/>
                    </a:lnTo>
                    <a:lnTo>
                      <a:pt x="923" y="154"/>
                    </a:lnTo>
                    <a:lnTo>
                      <a:pt x="923" y="154"/>
                    </a:lnTo>
                    <a:lnTo>
                      <a:pt x="923" y="154"/>
                    </a:lnTo>
                    <a:lnTo>
                      <a:pt x="923" y="154"/>
                    </a:lnTo>
                    <a:lnTo>
                      <a:pt x="923" y="154"/>
                    </a:lnTo>
                    <a:lnTo>
                      <a:pt x="923" y="154"/>
                    </a:lnTo>
                    <a:lnTo>
                      <a:pt x="923" y="154"/>
                    </a:lnTo>
                    <a:lnTo>
                      <a:pt x="923" y="154"/>
                    </a:lnTo>
                    <a:lnTo>
                      <a:pt x="925" y="154"/>
                    </a:lnTo>
                    <a:lnTo>
                      <a:pt x="925" y="156"/>
                    </a:lnTo>
                    <a:lnTo>
                      <a:pt x="925" y="156"/>
                    </a:lnTo>
                    <a:lnTo>
                      <a:pt x="925" y="156"/>
                    </a:lnTo>
                    <a:lnTo>
                      <a:pt x="925" y="156"/>
                    </a:lnTo>
                    <a:lnTo>
                      <a:pt x="925" y="156"/>
                    </a:lnTo>
                    <a:lnTo>
                      <a:pt x="925" y="156"/>
                    </a:lnTo>
                    <a:lnTo>
                      <a:pt x="925" y="156"/>
                    </a:lnTo>
                    <a:lnTo>
                      <a:pt x="925" y="156"/>
                    </a:lnTo>
                    <a:lnTo>
                      <a:pt x="925" y="156"/>
                    </a:lnTo>
                    <a:lnTo>
                      <a:pt x="925" y="156"/>
                    </a:lnTo>
                    <a:lnTo>
                      <a:pt x="925" y="158"/>
                    </a:lnTo>
                    <a:lnTo>
                      <a:pt x="925" y="158"/>
                    </a:lnTo>
                    <a:lnTo>
                      <a:pt x="925" y="158"/>
                    </a:lnTo>
                    <a:lnTo>
                      <a:pt x="926" y="158"/>
                    </a:lnTo>
                    <a:lnTo>
                      <a:pt x="926" y="158"/>
                    </a:lnTo>
                    <a:lnTo>
                      <a:pt x="926" y="158"/>
                    </a:lnTo>
                    <a:lnTo>
                      <a:pt x="925" y="158"/>
                    </a:lnTo>
                    <a:lnTo>
                      <a:pt x="925" y="159"/>
                    </a:lnTo>
                    <a:lnTo>
                      <a:pt x="925" y="159"/>
                    </a:lnTo>
                    <a:lnTo>
                      <a:pt x="925" y="159"/>
                    </a:lnTo>
                    <a:lnTo>
                      <a:pt x="925" y="159"/>
                    </a:lnTo>
                    <a:lnTo>
                      <a:pt x="925" y="159"/>
                    </a:lnTo>
                    <a:lnTo>
                      <a:pt x="925" y="159"/>
                    </a:lnTo>
                    <a:lnTo>
                      <a:pt x="925" y="159"/>
                    </a:lnTo>
                    <a:lnTo>
                      <a:pt x="925" y="159"/>
                    </a:lnTo>
                    <a:lnTo>
                      <a:pt x="925" y="161"/>
                    </a:lnTo>
                    <a:lnTo>
                      <a:pt x="925" y="161"/>
                    </a:lnTo>
                    <a:lnTo>
                      <a:pt x="925" y="161"/>
                    </a:lnTo>
                    <a:lnTo>
                      <a:pt x="926" y="161"/>
                    </a:lnTo>
                    <a:lnTo>
                      <a:pt x="926" y="161"/>
                    </a:lnTo>
                    <a:lnTo>
                      <a:pt x="926" y="161"/>
                    </a:lnTo>
                    <a:lnTo>
                      <a:pt x="926" y="161"/>
                    </a:lnTo>
                    <a:lnTo>
                      <a:pt x="926" y="163"/>
                    </a:lnTo>
                    <a:lnTo>
                      <a:pt x="926" y="163"/>
                    </a:lnTo>
                    <a:lnTo>
                      <a:pt x="926" y="163"/>
                    </a:lnTo>
                    <a:lnTo>
                      <a:pt x="926" y="163"/>
                    </a:lnTo>
                    <a:lnTo>
                      <a:pt x="926" y="163"/>
                    </a:lnTo>
                    <a:lnTo>
                      <a:pt x="928" y="163"/>
                    </a:lnTo>
                    <a:lnTo>
                      <a:pt x="928" y="163"/>
                    </a:lnTo>
                    <a:lnTo>
                      <a:pt x="928" y="163"/>
                    </a:lnTo>
                    <a:lnTo>
                      <a:pt x="928" y="163"/>
                    </a:lnTo>
                    <a:lnTo>
                      <a:pt x="928" y="163"/>
                    </a:lnTo>
                    <a:lnTo>
                      <a:pt x="928" y="165"/>
                    </a:lnTo>
                    <a:lnTo>
                      <a:pt x="928" y="165"/>
                    </a:lnTo>
                    <a:lnTo>
                      <a:pt x="928" y="165"/>
                    </a:lnTo>
                    <a:lnTo>
                      <a:pt x="928" y="165"/>
                    </a:lnTo>
                    <a:lnTo>
                      <a:pt x="928" y="165"/>
                    </a:lnTo>
                    <a:lnTo>
                      <a:pt x="930" y="165"/>
                    </a:lnTo>
                    <a:lnTo>
                      <a:pt x="930" y="165"/>
                    </a:lnTo>
                    <a:lnTo>
                      <a:pt x="930" y="165"/>
                    </a:lnTo>
                    <a:lnTo>
                      <a:pt x="930" y="165"/>
                    </a:lnTo>
                    <a:lnTo>
                      <a:pt x="930" y="165"/>
                    </a:lnTo>
                    <a:lnTo>
                      <a:pt x="930" y="165"/>
                    </a:lnTo>
                    <a:lnTo>
                      <a:pt x="932" y="165"/>
                    </a:lnTo>
                    <a:lnTo>
                      <a:pt x="932" y="165"/>
                    </a:lnTo>
                    <a:lnTo>
                      <a:pt x="932" y="165"/>
                    </a:lnTo>
                    <a:lnTo>
                      <a:pt x="932" y="165"/>
                    </a:lnTo>
                    <a:lnTo>
                      <a:pt x="932" y="165"/>
                    </a:lnTo>
                    <a:lnTo>
                      <a:pt x="932" y="167"/>
                    </a:lnTo>
                    <a:lnTo>
                      <a:pt x="932" y="167"/>
                    </a:lnTo>
                    <a:lnTo>
                      <a:pt x="932" y="167"/>
                    </a:lnTo>
                    <a:lnTo>
                      <a:pt x="932" y="167"/>
                    </a:lnTo>
                    <a:lnTo>
                      <a:pt x="932" y="167"/>
                    </a:lnTo>
                    <a:lnTo>
                      <a:pt x="934" y="167"/>
                    </a:lnTo>
                    <a:lnTo>
                      <a:pt x="934" y="167"/>
                    </a:lnTo>
                    <a:lnTo>
                      <a:pt x="934" y="167"/>
                    </a:lnTo>
                    <a:lnTo>
                      <a:pt x="934" y="167"/>
                    </a:lnTo>
                    <a:lnTo>
                      <a:pt x="934" y="168"/>
                    </a:lnTo>
                    <a:lnTo>
                      <a:pt x="934" y="168"/>
                    </a:lnTo>
                    <a:lnTo>
                      <a:pt x="934" y="168"/>
                    </a:lnTo>
                    <a:lnTo>
                      <a:pt x="934" y="168"/>
                    </a:lnTo>
                    <a:lnTo>
                      <a:pt x="934" y="168"/>
                    </a:lnTo>
                    <a:lnTo>
                      <a:pt x="934" y="168"/>
                    </a:lnTo>
                    <a:lnTo>
                      <a:pt x="934" y="168"/>
                    </a:lnTo>
                    <a:lnTo>
                      <a:pt x="935" y="168"/>
                    </a:lnTo>
                    <a:lnTo>
                      <a:pt x="935" y="168"/>
                    </a:lnTo>
                    <a:lnTo>
                      <a:pt x="935" y="170"/>
                    </a:lnTo>
                    <a:lnTo>
                      <a:pt x="937" y="170"/>
                    </a:lnTo>
                    <a:lnTo>
                      <a:pt x="937" y="170"/>
                    </a:lnTo>
                    <a:lnTo>
                      <a:pt x="937" y="170"/>
                    </a:lnTo>
                    <a:lnTo>
                      <a:pt x="937" y="170"/>
                    </a:lnTo>
                    <a:lnTo>
                      <a:pt x="937" y="170"/>
                    </a:lnTo>
                    <a:lnTo>
                      <a:pt x="937" y="170"/>
                    </a:lnTo>
                    <a:lnTo>
                      <a:pt x="937" y="170"/>
                    </a:lnTo>
                    <a:lnTo>
                      <a:pt x="939" y="170"/>
                    </a:lnTo>
                    <a:lnTo>
                      <a:pt x="939" y="170"/>
                    </a:lnTo>
                    <a:lnTo>
                      <a:pt x="939" y="170"/>
                    </a:lnTo>
                    <a:lnTo>
                      <a:pt x="939" y="170"/>
                    </a:lnTo>
                    <a:lnTo>
                      <a:pt x="939" y="170"/>
                    </a:lnTo>
                    <a:lnTo>
                      <a:pt x="941" y="170"/>
                    </a:lnTo>
                    <a:lnTo>
                      <a:pt x="941" y="170"/>
                    </a:lnTo>
                    <a:lnTo>
                      <a:pt x="941" y="170"/>
                    </a:lnTo>
                    <a:lnTo>
                      <a:pt x="941" y="170"/>
                    </a:lnTo>
                    <a:lnTo>
                      <a:pt x="941" y="170"/>
                    </a:lnTo>
                    <a:lnTo>
                      <a:pt x="941" y="170"/>
                    </a:lnTo>
                    <a:lnTo>
                      <a:pt x="941" y="170"/>
                    </a:lnTo>
                    <a:lnTo>
                      <a:pt x="941" y="172"/>
                    </a:lnTo>
                    <a:lnTo>
                      <a:pt x="941" y="172"/>
                    </a:lnTo>
                    <a:lnTo>
                      <a:pt x="941" y="172"/>
                    </a:lnTo>
                    <a:lnTo>
                      <a:pt x="941" y="172"/>
                    </a:lnTo>
                    <a:lnTo>
                      <a:pt x="943" y="172"/>
                    </a:lnTo>
                    <a:lnTo>
                      <a:pt x="943" y="172"/>
                    </a:lnTo>
                    <a:lnTo>
                      <a:pt x="943" y="172"/>
                    </a:lnTo>
                    <a:lnTo>
                      <a:pt x="943" y="172"/>
                    </a:lnTo>
                    <a:lnTo>
                      <a:pt x="943" y="172"/>
                    </a:lnTo>
                    <a:lnTo>
                      <a:pt x="943" y="172"/>
                    </a:lnTo>
                    <a:lnTo>
                      <a:pt x="943" y="174"/>
                    </a:lnTo>
                    <a:lnTo>
                      <a:pt x="943" y="174"/>
                    </a:lnTo>
                    <a:lnTo>
                      <a:pt x="943" y="174"/>
                    </a:lnTo>
                    <a:lnTo>
                      <a:pt x="943" y="174"/>
                    </a:lnTo>
                    <a:lnTo>
                      <a:pt x="943" y="174"/>
                    </a:lnTo>
                    <a:lnTo>
                      <a:pt x="944" y="174"/>
                    </a:lnTo>
                    <a:lnTo>
                      <a:pt x="944" y="174"/>
                    </a:lnTo>
                    <a:lnTo>
                      <a:pt x="944" y="174"/>
                    </a:lnTo>
                    <a:lnTo>
                      <a:pt x="944" y="174"/>
                    </a:lnTo>
                    <a:lnTo>
                      <a:pt x="944" y="174"/>
                    </a:lnTo>
                    <a:lnTo>
                      <a:pt x="946" y="174"/>
                    </a:lnTo>
                    <a:lnTo>
                      <a:pt x="946" y="174"/>
                    </a:lnTo>
                    <a:lnTo>
                      <a:pt x="946" y="174"/>
                    </a:lnTo>
                    <a:lnTo>
                      <a:pt x="946" y="176"/>
                    </a:lnTo>
                    <a:lnTo>
                      <a:pt x="946" y="176"/>
                    </a:lnTo>
                    <a:lnTo>
                      <a:pt x="946" y="176"/>
                    </a:lnTo>
                    <a:lnTo>
                      <a:pt x="948" y="176"/>
                    </a:lnTo>
                    <a:lnTo>
                      <a:pt x="948" y="176"/>
                    </a:lnTo>
                    <a:lnTo>
                      <a:pt x="948" y="177"/>
                    </a:lnTo>
                    <a:lnTo>
                      <a:pt x="948" y="177"/>
                    </a:lnTo>
                    <a:lnTo>
                      <a:pt x="948" y="177"/>
                    </a:lnTo>
                    <a:lnTo>
                      <a:pt x="948" y="177"/>
                    </a:lnTo>
                    <a:lnTo>
                      <a:pt x="950" y="177"/>
                    </a:lnTo>
                    <a:lnTo>
                      <a:pt x="950" y="177"/>
                    </a:lnTo>
                    <a:lnTo>
                      <a:pt x="952" y="179"/>
                    </a:lnTo>
                    <a:lnTo>
                      <a:pt x="952" y="179"/>
                    </a:lnTo>
                    <a:lnTo>
                      <a:pt x="952" y="179"/>
                    </a:lnTo>
                    <a:lnTo>
                      <a:pt x="952" y="179"/>
                    </a:lnTo>
                    <a:lnTo>
                      <a:pt x="954" y="179"/>
                    </a:lnTo>
                    <a:lnTo>
                      <a:pt x="954" y="179"/>
                    </a:lnTo>
                    <a:lnTo>
                      <a:pt x="954" y="179"/>
                    </a:lnTo>
                    <a:lnTo>
                      <a:pt x="954" y="179"/>
                    </a:lnTo>
                    <a:lnTo>
                      <a:pt x="955" y="179"/>
                    </a:lnTo>
                    <a:lnTo>
                      <a:pt x="955" y="179"/>
                    </a:lnTo>
                    <a:lnTo>
                      <a:pt x="957" y="179"/>
                    </a:lnTo>
                    <a:lnTo>
                      <a:pt x="957" y="179"/>
                    </a:lnTo>
                    <a:lnTo>
                      <a:pt x="957" y="181"/>
                    </a:lnTo>
                    <a:lnTo>
                      <a:pt x="959" y="181"/>
                    </a:lnTo>
                    <a:lnTo>
                      <a:pt x="959" y="181"/>
                    </a:lnTo>
                    <a:lnTo>
                      <a:pt x="959" y="181"/>
                    </a:lnTo>
                    <a:lnTo>
                      <a:pt x="961" y="181"/>
                    </a:lnTo>
                    <a:lnTo>
                      <a:pt x="961" y="181"/>
                    </a:lnTo>
                    <a:lnTo>
                      <a:pt x="961" y="181"/>
                    </a:lnTo>
                    <a:lnTo>
                      <a:pt x="961" y="181"/>
                    </a:lnTo>
                    <a:lnTo>
                      <a:pt x="963" y="181"/>
                    </a:lnTo>
                    <a:lnTo>
                      <a:pt x="963" y="181"/>
                    </a:lnTo>
                    <a:lnTo>
                      <a:pt x="963" y="181"/>
                    </a:lnTo>
                    <a:lnTo>
                      <a:pt x="964" y="181"/>
                    </a:lnTo>
                    <a:lnTo>
                      <a:pt x="964" y="181"/>
                    </a:lnTo>
                    <a:lnTo>
                      <a:pt x="966" y="181"/>
                    </a:lnTo>
                    <a:lnTo>
                      <a:pt x="966" y="181"/>
                    </a:lnTo>
                    <a:lnTo>
                      <a:pt x="966" y="181"/>
                    </a:lnTo>
                    <a:lnTo>
                      <a:pt x="966" y="181"/>
                    </a:lnTo>
                    <a:lnTo>
                      <a:pt x="966" y="181"/>
                    </a:lnTo>
                    <a:lnTo>
                      <a:pt x="968" y="183"/>
                    </a:lnTo>
                    <a:lnTo>
                      <a:pt x="968" y="183"/>
                    </a:lnTo>
                    <a:lnTo>
                      <a:pt x="968" y="183"/>
                    </a:lnTo>
                    <a:lnTo>
                      <a:pt x="968" y="183"/>
                    </a:lnTo>
                    <a:lnTo>
                      <a:pt x="968" y="183"/>
                    </a:lnTo>
                    <a:lnTo>
                      <a:pt x="968" y="185"/>
                    </a:lnTo>
                    <a:lnTo>
                      <a:pt x="968" y="185"/>
                    </a:lnTo>
                    <a:lnTo>
                      <a:pt x="970" y="185"/>
                    </a:lnTo>
                    <a:lnTo>
                      <a:pt x="970" y="185"/>
                    </a:lnTo>
                    <a:lnTo>
                      <a:pt x="970" y="185"/>
                    </a:lnTo>
                    <a:lnTo>
                      <a:pt x="970" y="186"/>
                    </a:lnTo>
                    <a:lnTo>
                      <a:pt x="970" y="186"/>
                    </a:lnTo>
                    <a:lnTo>
                      <a:pt x="970" y="186"/>
                    </a:lnTo>
                    <a:lnTo>
                      <a:pt x="970" y="186"/>
                    </a:lnTo>
                    <a:lnTo>
                      <a:pt x="970" y="188"/>
                    </a:lnTo>
                    <a:lnTo>
                      <a:pt x="970" y="188"/>
                    </a:lnTo>
                    <a:lnTo>
                      <a:pt x="972" y="188"/>
                    </a:lnTo>
                    <a:lnTo>
                      <a:pt x="972" y="188"/>
                    </a:lnTo>
                    <a:lnTo>
                      <a:pt x="972" y="188"/>
                    </a:lnTo>
                    <a:lnTo>
                      <a:pt x="972" y="190"/>
                    </a:lnTo>
                    <a:lnTo>
                      <a:pt x="972" y="190"/>
                    </a:lnTo>
                    <a:lnTo>
                      <a:pt x="972" y="190"/>
                    </a:lnTo>
                    <a:lnTo>
                      <a:pt x="972" y="190"/>
                    </a:lnTo>
                    <a:lnTo>
                      <a:pt x="972" y="190"/>
                    </a:lnTo>
                    <a:lnTo>
                      <a:pt x="973" y="190"/>
                    </a:lnTo>
                    <a:lnTo>
                      <a:pt x="973" y="190"/>
                    </a:lnTo>
                    <a:lnTo>
                      <a:pt x="973" y="190"/>
                    </a:lnTo>
                    <a:lnTo>
                      <a:pt x="975" y="190"/>
                    </a:lnTo>
                    <a:lnTo>
                      <a:pt x="977" y="190"/>
                    </a:lnTo>
                    <a:lnTo>
                      <a:pt x="977" y="190"/>
                    </a:lnTo>
                    <a:lnTo>
                      <a:pt x="977" y="190"/>
                    </a:lnTo>
                    <a:lnTo>
                      <a:pt x="979" y="190"/>
                    </a:lnTo>
                    <a:lnTo>
                      <a:pt x="981" y="190"/>
                    </a:lnTo>
                    <a:lnTo>
                      <a:pt x="981" y="190"/>
                    </a:lnTo>
                    <a:lnTo>
                      <a:pt x="982" y="190"/>
                    </a:lnTo>
                    <a:lnTo>
                      <a:pt x="982" y="190"/>
                    </a:lnTo>
                    <a:lnTo>
                      <a:pt x="982" y="190"/>
                    </a:lnTo>
                    <a:lnTo>
                      <a:pt x="984" y="190"/>
                    </a:lnTo>
                    <a:lnTo>
                      <a:pt x="984" y="190"/>
                    </a:lnTo>
                    <a:lnTo>
                      <a:pt x="986" y="190"/>
                    </a:lnTo>
                    <a:lnTo>
                      <a:pt x="986" y="190"/>
                    </a:lnTo>
                    <a:lnTo>
                      <a:pt x="986" y="190"/>
                    </a:lnTo>
                    <a:lnTo>
                      <a:pt x="988" y="190"/>
                    </a:lnTo>
                    <a:lnTo>
                      <a:pt x="988" y="190"/>
                    </a:lnTo>
                    <a:lnTo>
                      <a:pt x="988" y="190"/>
                    </a:lnTo>
                    <a:lnTo>
                      <a:pt x="990" y="190"/>
                    </a:lnTo>
                    <a:lnTo>
                      <a:pt x="990" y="190"/>
                    </a:lnTo>
                    <a:lnTo>
                      <a:pt x="992" y="190"/>
                    </a:lnTo>
                    <a:lnTo>
                      <a:pt x="993" y="190"/>
                    </a:lnTo>
                    <a:lnTo>
                      <a:pt x="993" y="190"/>
                    </a:lnTo>
                    <a:lnTo>
                      <a:pt x="993" y="190"/>
                    </a:lnTo>
                    <a:lnTo>
                      <a:pt x="993" y="190"/>
                    </a:lnTo>
                    <a:lnTo>
                      <a:pt x="993" y="190"/>
                    </a:lnTo>
                    <a:lnTo>
                      <a:pt x="995" y="190"/>
                    </a:lnTo>
                    <a:lnTo>
                      <a:pt x="995" y="190"/>
                    </a:lnTo>
                    <a:lnTo>
                      <a:pt x="997" y="188"/>
                    </a:lnTo>
                    <a:lnTo>
                      <a:pt x="997" y="188"/>
                    </a:lnTo>
                    <a:lnTo>
                      <a:pt x="997" y="188"/>
                    </a:lnTo>
                    <a:lnTo>
                      <a:pt x="997" y="190"/>
                    </a:lnTo>
                    <a:lnTo>
                      <a:pt x="999" y="190"/>
                    </a:lnTo>
                    <a:lnTo>
                      <a:pt x="999" y="188"/>
                    </a:lnTo>
                    <a:lnTo>
                      <a:pt x="999" y="188"/>
                    </a:lnTo>
                    <a:lnTo>
                      <a:pt x="999" y="188"/>
                    </a:lnTo>
                    <a:lnTo>
                      <a:pt x="1001" y="188"/>
                    </a:lnTo>
                    <a:lnTo>
                      <a:pt x="1001" y="188"/>
                    </a:lnTo>
                    <a:lnTo>
                      <a:pt x="1002" y="188"/>
                    </a:lnTo>
                    <a:lnTo>
                      <a:pt x="1004" y="188"/>
                    </a:lnTo>
                    <a:lnTo>
                      <a:pt x="1004" y="186"/>
                    </a:lnTo>
                    <a:lnTo>
                      <a:pt x="1006" y="186"/>
                    </a:lnTo>
                    <a:lnTo>
                      <a:pt x="1006" y="186"/>
                    </a:lnTo>
                    <a:lnTo>
                      <a:pt x="1006" y="186"/>
                    </a:lnTo>
                    <a:lnTo>
                      <a:pt x="1008" y="186"/>
                    </a:lnTo>
                    <a:lnTo>
                      <a:pt x="1010" y="186"/>
                    </a:lnTo>
                    <a:lnTo>
                      <a:pt x="1011" y="186"/>
                    </a:lnTo>
                    <a:lnTo>
                      <a:pt x="1011" y="186"/>
                    </a:lnTo>
                    <a:lnTo>
                      <a:pt x="1011" y="185"/>
                    </a:lnTo>
                    <a:lnTo>
                      <a:pt x="1013" y="185"/>
                    </a:lnTo>
                    <a:lnTo>
                      <a:pt x="1013" y="185"/>
                    </a:lnTo>
                    <a:lnTo>
                      <a:pt x="1013" y="185"/>
                    </a:lnTo>
                    <a:lnTo>
                      <a:pt x="1013" y="185"/>
                    </a:lnTo>
                    <a:lnTo>
                      <a:pt x="1015" y="185"/>
                    </a:lnTo>
                    <a:lnTo>
                      <a:pt x="1015" y="185"/>
                    </a:lnTo>
                    <a:lnTo>
                      <a:pt x="1015" y="185"/>
                    </a:lnTo>
                    <a:lnTo>
                      <a:pt x="1015" y="183"/>
                    </a:lnTo>
                    <a:lnTo>
                      <a:pt x="1015" y="183"/>
                    </a:lnTo>
                    <a:lnTo>
                      <a:pt x="1015" y="183"/>
                    </a:lnTo>
                    <a:lnTo>
                      <a:pt x="1015" y="183"/>
                    </a:lnTo>
                    <a:lnTo>
                      <a:pt x="1017" y="183"/>
                    </a:lnTo>
                    <a:lnTo>
                      <a:pt x="1017" y="183"/>
                    </a:lnTo>
                    <a:lnTo>
                      <a:pt x="1017" y="183"/>
                    </a:lnTo>
                    <a:lnTo>
                      <a:pt x="1017" y="183"/>
                    </a:lnTo>
                    <a:lnTo>
                      <a:pt x="1017" y="183"/>
                    </a:lnTo>
                    <a:lnTo>
                      <a:pt x="1019" y="183"/>
                    </a:lnTo>
                    <a:lnTo>
                      <a:pt x="1019" y="183"/>
                    </a:lnTo>
                    <a:lnTo>
                      <a:pt x="1019" y="183"/>
                    </a:lnTo>
                    <a:lnTo>
                      <a:pt x="1019" y="183"/>
                    </a:lnTo>
                    <a:lnTo>
                      <a:pt x="1020" y="185"/>
                    </a:lnTo>
                    <a:lnTo>
                      <a:pt x="1020" y="185"/>
                    </a:lnTo>
                    <a:lnTo>
                      <a:pt x="1020" y="185"/>
                    </a:lnTo>
                    <a:lnTo>
                      <a:pt x="1022" y="185"/>
                    </a:lnTo>
                    <a:lnTo>
                      <a:pt x="1022" y="185"/>
                    </a:lnTo>
                    <a:lnTo>
                      <a:pt x="1022" y="185"/>
                    </a:lnTo>
                    <a:lnTo>
                      <a:pt x="1024" y="185"/>
                    </a:lnTo>
                    <a:lnTo>
                      <a:pt x="1024" y="185"/>
                    </a:lnTo>
                    <a:lnTo>
                      <a:pt x="1024" y="186"/>
                    </a:lnTo>
                    <a:lnTo>
                      <a:pt x="1024" y="186"/>
                    </a:lnTo>
                    <a:lnTo>
                      <a:pt x="1024" y="186"/>
                    </a:lnTo>
                    <a:lnTo>
                      <a:pt x="1026" y="186"/>
                    </a:lnTo>
                    <a:lnTo>
                      <a:pt x="1026" y="186"/>
                    </a:lnTo>
                    <a:lnTo>
                      <a:pt x="1026" y="186"/>
                    </a:lnTo>
                    <a:lnTo>
                      <a:pt x="1028" y="186"/>
                    </a:lnTo>
                    <a:lnTo>
                      <a:pt x="1028" y="186"/>
                    </a:lnTo>
                    <a:lnTo>
                      <a:pt x="1028" y="188"/>
                    </a:lnTo>
                    <a:lnTo>
                      <a:pt x="1028" y="188"/>
                    </a:lnTo>
                    <a:lnTo>
                      <a:pt x="1028" y="188"/>
                    </a:lnTo>
                    <a:lnTo>
                      <a:pt x="1030" y="188"/>
                    </a:lnTo>
                    <a:lnTo>
                      <a:pt x="1030" y="188"/>
                    </a:lnTo>
                    <a:lnTo>
                      <a:pt x="1030" y="188"/>
                    </a:lnTo>
                    <a:lnTo>
                      <a:pt x="1030" y="190"/>
                    </a:lnTo>
                    <a:lnTo>
                      <a:pt x="1031" y="190"/>
                    </a:lnTo>
                    <a:lnTo>
                      <a:pt x="1031" y="190"/>
                    </a:lnTo>
                    <a:lnTo>
                      <a:pt x="1031" y="190"/>
                    </a:lnTo>
                    <a:lnTo>
                      <a:pt x="1031" y="190"/>
                    </a:lnTo>
                    <a:lnTo>
                      <a:pt x="1031" y="190"/>
                    </a:lnTo>
                    <a:lnTo>
                      <a:pt x="1033" y="190"/>
                    </a:lnTo>
                    <a:lnTo>
                      <a:pt x="1033" y="190"/>
                    </a:lnTo>
                    <a:lnTo>
                      <a:pt x="1033" y="190"/>
                    </a:lnTo>
                    <a:lnTo>
                      <a:pt x="1033" y="192"/>
                    </a:lnTo>
                    <a:lnTo>
                      <a:pt x="1035" y="192"/>
                    </a:lnTo>
                    <a:lnTo>
                      <a:pt x="1035" y="192"/>
                    </a:lnTo>
                    <a:lnTo>
                      <a:pt x="1035" y="194"/>
                    </a:lnTo>
                    <a:lnTo>
                      <a:pt x="1035" y="194"/>
                    </a:lnTo>
                    <a:lnTo>
                      <a:pt x="1035" y="194"/>
                    </a:lnTo>
                    <a:lnTo>
                      <a:pt x="1035" y="194"/>
                    </a:lnTo>
                    <a:lnTo>
                      <a:pt x="1035" y="194"/>
                    </a:lnTo>
                    <a:lnTo>
                      <a:pt x="1035" y="194"/>
                    </a:lnTo>
                    <a:lnTo>
                      <a:pt x="1037" y="194"/>
                    </a:lnTo>
                    <a:lnTo>
                      <a:pt x="1037" y="196"/>
                    </a:lnTo>
                    <a:lnTo>
                      <a:pt x="1037" y="196"/>
                    </a:lnTo>
                    <a:lnTo>
                      <a:pt x="1037" y="196"/>
                    </a:lnTo>
                    <a:lnTo>
                      <a:pt x="1037" y="196"/>
                    </a:lnTo>
                    <a:lnTo>
                      <a:pt x="1037" y="197"/>
                    </a:lnTo>
                    <a:lnTo>
                      <a:pt x="1039" y="197"/>
                    </a:lnTo>
                    <a:lnTo>
                      <a:pt x="1039" y="197"/>
                    </a:lnTo>
                    <a:lnTo>
                      <a:pt x="1039" y="197"/>
                    </a:lnTo>
                    <a:lnTo>
                      <a:pt x="1039" y="197"/>
                    </a:lnTo>
                    <a:lnTo>
                      <a:pt x="1040" y="197"/>
                    </a:lnTo>
                    <a:lnTo>
                      <a:pt x="1042" y="197"/>
                    </a:lnTo>
                    <a:lnTo>
                      <a:pt x="1042" y="197"/>
                    </a:lnTo>
                    <a:lnTo>
                      <a:pt x="1042" y="197"/>
                    </a:lnTo>
                    <a:lnTo>
                      <a:pt x="1044" y="197"/>
                    </a:lnTo>
                    <a:lnTo>
                      <a:pt x="1044" y="199"/>
                    </a:lnTo>
                    <a:lnTo>
                      <a:pt x="1044" y="199"/>
                    </a:lnTo>
                    <a:lnTo>
                      <a:pt x="1044" y="199"/>
                    </a:lnTo>
                    <a:lnTo>
                      <a:pt x="1044" y="199"/>
                    </a:lnTo>
                    <a:lnTo>
                      <a:pt x="1046" y="201"/>
                    </a:lnTo>
                    <a:lnTo>
                      <a:pt x="1046" y="201"/>
                    </a:lnTo>
                    <a:lnTo>
                      <a:pt x="1046" y="201"/>
                    </a:lnTo>
                    <a:lnTo>
                      <a:pt x="1048" y="201"/>
                    </a:lnTo>
                    <a:lnTo>
                      <a:pt x="1048" y="201"/>
                    </a:lnTo>
                    <a:lnTo>
                      <a:pt x="1049" y="203"/>
                    </a:lnTo>
                    <a:lnTo>
                      <a:pt x="1051" y="203"/>
                    </a:lnTo>
                    <a:lnTo>
                      <a:pt x="1051" y="203"/>
                    </a:lnTo>
                    <a:lnTo>
                      <a:pt x="1051" y="203"/>
                    </a:lnTo>
                    <a:lnTo>
                      <a:pt x="1051" y="203"/>
                    </a:lnTo>
                    <a:lnTo>
                      <a:pt x="1053" y="203"/>
                    </a:lnTo>
                    <a:lnTo>
                      <a:pt x="1055" y="205"/>
                    </a:lnTo>
                    <a:lnTo>
                      <a:pt x="1055" y="205"/>
                    </a:lnTo>
                    <a:lnTo>
                      <a:pt x="1057" y="205"/>
                    </a:lnTo>
                    <a:lnTo>
                      <a:pt x="1057" y="205"/>
                    </a:lnTo>
                    <a:lnTo>
                      <a:pt x="1057" y="206"/>
                    </a:lnTo>
                    <a:lnTo>
                      <a:pt x="1057" y="206"/>
                    </a:lnTo>
                    <a:lnTo>
                      <a:pt x="1057" y="206"/>
                    </a:lnTo>
                    <a:lnTo>
                      <a:pt x="1057" y="206"/>
                    </a:lnTo>
                    <a:lnTo>
                      <a:pt x="1057" y="206"/>
                    </a:lnTo>
                    <a:lnTo>
                      <a:pt x="1057" y="206"/>
                    </a:lnTo>
                    <a:lnTo>
                      <a:pt x="1057" y="208"/>
                    </a:lnTo>
                    <a:lnTo>
                      <a:pt x="1057" y="208"/>
                    </a:lnTo>
                    <a:lnTo>
                      <a:pt x="1058" y="210"/>
                    </a:lnTo>
                    <a:lnTo>
                      <a:pt x="1058" y="210"/>
                    </a:lnTo>
                    <a:lnTo>
                      <a:pt x="1058" y="210"/>
                    </a:lnTo>
                    <a:lnTo>
                      <a:pt x="1058" y="210"/>
                    </a:lnTo>
                    <a:lnTo>
                      <a:pt x="1058" y="210"/>
                    </a:lnTo>
                    <a:lnTo>
                      <a:pt x="1058" y="210"/>
                    </a:lnTo>
                    <a:lnTo>
                      <a:pt x="1060" y="210"/>
                    </a:lnTo>
                    <a:lnTo>
                      <a:pt x="1060" y="210"/>
                    </a:lnTo>
                    <a:lnTo>
                      <a:pt x="1060" y="210"/>
                    </a:lnTo>
                    <a:lnTo>
                      <a:pt x="1062" y="210"/>
                    </a:lnTo>
                    <a:lnTo>
                      <a:pt x="1062" y="210"/>
                    </a:lnTo>
                    <a:lnTo>
                      <a:pt x="1064" y="212"/>
                    </a:lnTo>
                    <a:lnTo>
                      <a:pt x="1064" y="212"/>
                    </a:lnTo>
                    <a:lnTo>
                      <a:pt x="1064" y="212"/>
                    </a:lnTo>
                    <a:lnTo>
                      <a:pt x="1064" y="212"/>
                    </a:lnTo>
                    <a:lnTo>
                      <a:pt x="1064" y="212"/>
                    </a:lnTo>
                    <a:lnTo>
                      <a:pt x="1064" y="212"/>
                    </a:lnTo>
                    <a:lnTo>
                      <a:pt x="1066" y="212"/>
                    </a:lnTo>
                    <a:lnTo>
                      <a:pt x="1066" y="212"/>
                    </a:lnTo>
                    <a:lnTo>
                      <a:pt x="1067" y="214"/>
                    </a:lnTo>
                    <a:lnTo>
                      <a:pt x="1067" y="215"/>
                    </a:lnTo>
                    <a:lnTo>
                      <a:pt x="1069" y="215"/>
                    </a:lnTo>
                    <a:lnTo>
                      <a:pt x="1069" y="215"/>
                    </a:lnTo>
                    <a:lnTo>
                      <a:pt x="1069" y="215"/>
                    </a:lnTo>
                    <a:lnTo>
                      <a:pt x="1069" y="217"/>
                    </a:lnTo>
                    <a:lnTo>
                      <a:pt x="1069" y="217"/>
                    </a:lnTo>
                    <a:lnTo>
                      <a:pt x="1071" y="217"/>
                    </a:lnTo>
                    <a:lnTo>
                      <a:pt x="1071" y="217"/>
                    </a:lnTo>
                    <a:lnTo>
                      <a:pt x="1073" y="217"/>
                    </a:lnTo>
                    <a:lnTo>
                      <a:pt x="1073" y="217"/>
                    </a:lnTo>
                    <a:lnTo>
                      <a:pt x="1073" y="217"/>
                    </a:lnTo>
                    <a:lnTo>
                      <a:pt x="1073" y="217"/>
                    </a:lnTo>
                    <a:lnTo>
                      <a:pt x="1075" y="219"/>
                    </a:lnTo>
                    <a:lnTo>
                      <a:pt x="1075" y="219"/>
                    </a:lnTo>
                    <a:lnTo>
                      <a:pt x="1075" y="219"/>
                    </a:lnTo>
                    <a:lnTo>
                      <a:pt x="1075" y="219"/>
                    </a:lnTo>
                    <a:lnTo>
                      <a:pt x="1075" y="219"/>
                    </a:lnTo>
                    <a:lnTo>
                      <a:pt x="1075" y="219"/>
                    </a:lnTo>
                    <a:lnTo>
                      <a:pt x="1075" y="219"/>
                    </a:lnTo>
                    <a:lnTo>
                      <a:pt x="1077" y="219"/>
                    </a:lnTo>
                    <a:lnTo>
                      <a:pt x="1077" y="219"/>
                    </a:lnTo>
                    <a:lnTo>
                      <a:pt x="1077" y="221"/>
                    </a:lnTo>
                    <a:lnTo>
                      <a:pt x="1078" y="221"/>
                    </a:lnTo>
                    <a:lnTo>
                      <a:pt x="1078" y="221"/>
                    </a:lnTo>
                    <a:lnTo>
                      <a:pt x="1078" y="221"/>
                    </a:lnTo>
                    <a:lnTo>
                      <a:pt x="1078" y="221"/>
                    </a:lnTo>
                    <a:lnTo>
                      <a:pt x="1080" y="221"/>
                    </a:lnTo>
                    <a:lnTo>
                      <a:pt x="1080" y="221"/>
                    </a:lnTo>
                    <a:lnTo>
                      <a:pt x="1082" y="221"/>
                    </a:lnTo>
                    <a:lnTo>
                      <a:pt x="1082" y="221"/>
                    </a:lnTo>
                    <a:lnTo>
                      <a:pt x="1082" y="223"/>
                    </a:lnTo>
                    <a:lnTo>
                      <a:pt x="1082" y="223"/>
                    </a:lnTo>
                    <a:lnTo>
                      <a:pt x="1082" y="223"/>
                    </a:lnTo>
                    <a:lnTo>
                      <a:pt x="1082" y="223"/>
                    </a:lnTo>
                    <a:lnTo>
                      <a:pt x="1084" y="223"/>
                    </a:lnTo>
                    <a:lnTo>
                      <a:pt x="1084" y="223"/>
                    </a:lnTo>
                    <a:lnTo>
                      <a:pt x="1084" y="223"/>
                    </a:lnTo>
                    <a:lnTo>
                      <a:pt x="1084" y="223"/>
                    </a:lnTo>
                    <a:lnTo>
                      <a:pt x="1086" y="223"/>
                    </a:lnTo>
                    <a:lnTo>
                      <a:pt x="1086" y="224"/>
                    </a:lnTo>
                    <a:lnTo>
                      <a:pt x="1087" y="224"/>
                    </a:lnTo>
                    <a:lnTo>
                      <a:pt x="1087" y="224"/>
                    </a:lnTo>
                    <a:lnTo>
                      <a:pt x="1087" y="224"/>
                    </a:lnTo>
                    <a:lnTo>
                      <a:pt x="1087" y="224"/>
                    </a:lnTo>
                    <a:lnTo>
                      <a:pt x="1087" y="224"/>
                    </a:lnTo>
                    <a:lnTo>
                      <a:pt x="1089" y="224"/>
                    </a:lnTo>
                    <a:lnTo>
                      <a:pt x="1089" y="224"/>
                    </a:lnTo>
                    <a:lnTo>
                      <a:pt x="1089" y="224"/>
                    </a:lnTo>
                    <a:lnTo>
                      <a:pt x="1089" y="226"/>
                    </a:lnTo>
                    <a:lnTo>
                      <a:pt x="1091" y="226"/>
                    </a:lnTo>
                    <a:lnTo>
                      <a:pt x="1091" y="226"/>
                    </a:lnTo>
                    <a:lnTo>
                      <a:pt x="1091" y="226"/>
                    </a:lnTo>
                    <a:lnTo>
                      <a:pt x="1093" y="226"/>
                    </a:lnTo>
                    <a:lnTo>
                      <a:pt x="1093" y="228"/>
                    </a:lnTo>
                    <a:lnTo>
                      <a:pt x="1093" y="228"/>
                    </a:lnTo>
                    <a:lnTo>
                      <a:pt x="1095" y="228"/>
                    </a:lnTo>
                    <a:lnTo>
                      <a:pt x="1095" y="230"/>
                    </a:lnTo>
                    <a:lnTo>
                      <a:pt x="1095" y="230"/>
                    </a:lnTo>
                    <a:lnTo>
                      <a:pt x="1095" y="230"/>
                    </a:lnTo>
                    <a:lnTo>
                      <a:pt x="1095" y="230"/>
                    </a:lnTo>
                    <a:lnTo>
                      <a:pt x="1096" y="230"/>
                    </a:lnTo>
                    <a:lnTo>
                      <a:pt x="1096" y="230"/>
                    </a:lnTo>
                    <a:lnTo>
                      <a:pt x="1096" y="230"/>
                    </a:lnTo>
                    <a:lnTo>
                      <a:pt x="1098" y="230"/>
                    </a:lnTo>
                    <a:lnTo>
                      <a:pt x="1098" y="232"/>
                    </a:lnTo>
                    <a:lnTo>
                      <a:pt x="1098" y="232"/>
                    </a:lnTo>
                    <a:lnTo>
                      <a:pt x="1098" y="232"/>
                    </a:lnTo>
                    <a:lnTo>
                      <a:pt x="1100" y="232"/>
                    </a:lnTo>
                    <a:lnTo>
                      <a:pt x="1100" y="232"/>
                    </a:lnTo>
                    <a:lnTo>
                      <a:pt x="1100" y="234"/>
                    </a:lnTo>
                    <a:lnTo>
                      <a:pt x="1100" y="234"/>
                    </a:lnTo>
                    <a:lnTo>
                      <a:pt x="1102" y="234"/>
                    </a:lnTo>
                    <a:lnTo>
                      <a:pt x="1102" y="234"/>
                    </a:lnTo>
                    <a:lnTo>
                      <a:pt x="1104" y="235"/>
                    </a:lnTo>
                    <a:lnTo>
                      <a:pt x="1104" y="235"/>
                    </a:lnTo>
                    <a:lnTo>
                      <a:pt x="1105" y="235"/>
                    </a:lnTo>
                    <a:lnTo>
                      <a:pt x="1107" y="235"/>
                    </a:lnTo>
                    <a:lnTo>
                      <a:pt x="1107" y="235"/>
                    </a:lnTo>
                    <a:lnTo>
                      <a:pt x="1109" y="235"/>
                    </a:lnTo>
                    <a:lnTo>
                      <a:pt x="1109" y="235"/>
                    </a:lnTo>
                    <a:lnTo>
                      <a:pt x="1111" y="235"/>
                    </a:lnTo>
                    <a:lnTo>
                      <a:pt x="1111" y="235"/>
                    </a:lnTo>
                    <a:lnTo>
                      <a:pt x="1113" y="235"/>
                    </a:lnTo>
                    <a:lnTo>
                      <a:pt x="1115" y="235"/>
                    </a:lnTo>
                    <a:lnTo>
                      <a:pt x="1115" y="235"/>
                    </a:lnTo>
                    <a:lnTo>
                      <a:pt x="1116" y="235"/>
                    </a:lnTo>
                    <a:lnTo>
                      <a:pt x="1116" y="235"/>
                    </a:lnTo>
                    <a:lnTo>
                      <a:pt x="1118" y="235"/>
                    </a:lnTo>
                    <a:lnTo>
                      <a:pt x="1118" y="235"/>
                    </a:lnTo>
                    <a:lnTo>
                      <a:pt x="1120" y="235"/>
                    </a:lnTo>
                    <a:lnTo>
                      <a:pt x="1120" y="237"/>
                    </a:lnTo>
                    <a:lnTo>
                      <a:pt x="1122" y="237"/>
                    </a:lnTo>
                    <a:lnTo>
                      <a:pt x="1122" y="237"/>
                    </a:lnTo>
                    <a:lnTo>
                      <a:pt x="1122" y="237"/>
                    </a:lnTo>
                    <a:lnTo>
                      <a:pt x="1122" y="237"/>
                    </a:lnTo>
                    <a:lnTo>
                      <a:pt x="1122" y="237"/>
                    </a:lnTo>
                    <a:lnTo>
                      <a:pt x="1122" y="237"/>
                    </a:lnTo>
                    <a:lnTo>
                      <a:pt x="1122" y="237"/>
                    </a:lnTo>
                    <a:lnTo>
                      <a:pt x="1122" y="237"/>
                    </a:lnTo>
                    <a:lnTo>
                      <a:pt x="1124" y="239"/>
                    </a:lnTo>
                    <a:lnTo>
                      <a:pt x="1124" y="239"/>
                    </a:lnTo>
                    <a:lnTo>
                      <a:pt x="1124" y="239"/>
                    </a:lnTo>
                    <a:lnTo>
                      <a:pt x="1124" y="239"/>
                    </a:lnTo>
                    <a:lnTo>
                      <a:pt x="1124" y="239"/>
                    </a:lnTo>
                    <a:lnTo>
                      <a:pt x="1125" y="239"/>
                    </a:lnTo>
                    <a:lnTo>
                      <a:pt x="1125" y="239"/>
                    </a:lnTo>
                    <a:lnTo>
                      <a:pt x="1125" y="239"/>
                    </a:lnTo>
                    <a:lnTo>
                      <a:pt x="1127" y="237"/>
                    </a:lnTo>
                    <a:lnTo>
                      <a:pt x="1127" y="237"/>
                    </a:lnTo>
                    <a:lnTo>
                      <a:pt x="1127" y="237"/>
                    </a:lnTo>
                    <a:lnTo>
                      <a:pt x="1129" y="237"/>
                    </a:lnTo>
                    <a:lnTo>
                      <a:pt x="1129" y="237"/>
                    </a:lnTo>
                    <a:lnTo>
                      <a:pt x="1131" y="237"/>
                    </a:lnTo>
                    <a:lnTo>
                      <a:pt x="1131" y="237"/>
                    </a:lnTo>
                    <a:lnTo>
                      <a:pt x="1131" y="237"/>
                    </a:lnTo>
                    <a:lnTo>
                      <a:pt x="1133" y="237"/>
                    </a:lnTo>
                    <a:lnTo>
                      <a:pt x="1133" y="237"/>
                    </a:lnTo>
                    <a:lnTo>
                      <a:pt x="1134" y="237"/>
                    </a:lnTo>
                    <a:lnTo>
                      <a:pt x="1134" y="237"/>
                    </a:lnTo>
                    <a:lnTo>
                      <a:pt x="1134" y="237"/>
                    </a:lnTo>
                    <a:lnTo>
                      <a:pt x="1134" y="235"/>
                    </a:lnTo>
                    <a:lnTo>
                      <a:pt x="1134" y="235"/>
                    </a:lnTo>
                    <a:lnTo>
                      <a:pt x="1136" y="235"/>
                    </a:lnTo>
                    <a:lnTo>
                      <a:pt x="1136" y="235"/>
                    </a:lnTo>
                    <a:lnTo>
                      <a:pt x="1136" y="237"/>
                    </a:lnTo>
                    <a:lnTo>
                      <a:pt x="1136" y="237"/>
                    </a:lnTo>
                    <a:lnTo>
                      <a:pt x="1138" y="237"/>
                    </a:lnTo>
                    <a:lnTo>
                      <a:pt x="1138" y="237"/>
                    </a:lnTo>
                    <a:lnTo>
                      <a:pt x="1138" y="237"/>
                    </a:lnTo>
                    <a:lnTo>
                      <a:pt x="1138" y="237"/>
                    </a:lnTo>
                    <a:lnTo>
                      <a:pt x="1138" y="237"/>
                    </a:lnTo>
                    <a:lnTo>
                      <a:pt x="1138" y="237"/>
                    </a:lnTo>
                    <a:lnTo>
                      <a:pt x="1138" y="237"/>
                    </a:lnTo>
                    <a:lnTo>
                      <a:pt x="1138" y="237"/>
                    </a:lnTo>
                    <a:lnTo>
                      <a:pt x="1138" y="237"/>
                    </a:lnTo>
                    <a:lnTo>
                      <a:pt x="1140" y="239"/>
                    </a:lnTo>
                    <a:lnTo>
                      <a:pt x="1140" y="239"/>
                    </a:lnTo>
                    <a:lnTo>
                      <a:pt x="1140" y="239"/>
                    </a:lnTo>
                    <a:lnTo>
                      <a:pt x="1142" y="239"/>
                    </a:lnTo>
                    <a:lnTo>
                      <a:pt x="1142" y="239"/>
                    </a:lnTo>
                    <a:lnTo>
                      <a:pt x="1142" y="241"/>
                    </a:lnTo>
                    <a:lnTo>
                      <a:pt x="1143" y="241"/>
                    </a:lnTo>
                    <a:lnTo>
                      <a:pt x="1143" y="241"/>
                    </a:lnTo>
                    <a:lnTo>
                      <a:pt x="1145" y="241"/>
                    </a:lnTo>
                    <a:lnTo>
                      <a:pt x="1147" y="241"/>
                    </a:lnTo>
                    <a:lnTo>
                      <a:pt x="1147" y="241"/>
                    </a:lnTo>
                    <a:lnTo>
                      <a:pt x="1147" y="241"/>
                    </a:lnTo>
                    <a:lnTo>
                      <a:pt x="1147" y="241"/>
                    </a:lnTo>
                    <a:lnTo>
                      <a:pt x="1147" y="241"/>
                    </a:lnTo>
                    <a:lnTo>
                      <a:pt x="1149" y="241"/>
                    </a:lnTo>
                    <a:lnTo>
                      <a:pt x="1149" y="241"/>
                    </a:lnTo>
                    <a:lnTo>
                      <a:pt x="1149" y="241"/>
                    </a:lnTo>
                    <a:lnTo>
                      <a:pt x="1151" y="241"/>
                    </a:lnTo>
                    <a:lnTo>
                      <a:pt x="1151" y="241"/>
                    </a:lnTo>
                    <a:lnTo>
                      <a:pt x="1151" y="241"/>
                    </a:lnTo>
                    <a:lnTo>
                      <a:pt x="1152" y="241"/>
                    </a:lnTo>
                    <a:lnTo>
                      <a:pt x="1152" y="241"/>
                    </a:lnTo>
                    <a:lnTo>
                      <a:pt x="1154" y="241"/>
                    </a:lnTo>
                    <a:lnTo>
                      <a:pt x="1154" y="241"/>
                    </a:lnTo>
                    <a:lnTo>
                      <a:pt x="1154" y="241"/>
                    </a:lnTo>
                    <a:lnTo>
                      <a:pt x="1156" y="243"/>
                    </a:lnTo>
                    <a:lnTo>
                      <a:pt x="1156" y="243"/>
                    </a:lnTo>
                    <a:lnTo>
                      <a:pt x="1156" y="243"/>
                    </a:lnTo>
                    <a:lnTo>
                      <a:pt x="1156" y="243"/>
                    </a:lnTo>
                    <a:lnTo>
                      <a:pt x="1158" y="243"/>
                    </a:lnTo>
                    <a:lnTo>
                      <a:pt x="1158" y="244"/>
                    </a:lnTo>
                    <a:lnTo>
                      <a:pt x="1158" y="244"/>
                    </a:lnTo>
                    <a:lnTo>
                      <a:pt x="1158" y="244"/>
                    </a:lnTo>
                    <a:lnTo>
                      <a:pt x="1158" y="244"/>
                    </a:lnTo>
                    <a:lnTo>
                      <a:pt x="1158" y="244"/>
                    </a:lnTo>
                    <a:lnTo>
                      <a:pt x="1158" y="246"/>
                    </a:lnTo>
                    <a:lnTo>
                      <a:pt x="1158" y="246"/>
                    </a:lnTo>
                    <a:lnTo>
                      <a:pt x="1160" y="246"/>
                    </a:lnTo>
                    <a:lnTo>
                      <a:pt x="1160" y="246"/>
                    </a:lnTo>
                    <a:lnTo>
                      <a:pt x="1160" y="246"/>
                    </a:lnTo>
                    <a:lnTo>
                      <a:pt x="1160" y="246"/>
                    </a:lnTo>
                    <a:lnTo>
                      <a:pt x="1162" y="248"/>
                    </a:lnTo>
                    <a:lnTo>
                      <a:pt x="1162" y="248"/>
                    </a:lnTo>
                    <a:lnTo>
                      <a:pt x="1163" y="248"/>
                    </a:lnTo>
                    <a:lnTo>
                      <a:pt x="1163" y="250"/>
                    </a:lnTo>
                    <a:lnTo>
                      <a:pt x="1163" y="250"/>
                    </a:lnTo>
                    <a:lnTo>
                      <a:pt x="1163" y="250"/>
                    </a:lnTo>
                    <a:lnTo>
                      <a:pt x="1163" y="252"/>
                    </a:lnTo>
                    <a:lnTo>
                      <a:pt x="1163" y="252"/>
                    </a:lnTo>
                    <a:lnTo>
                      <a:pt x="1163" y="252"/>
                    </a:lnTo>
                    <a:lnTo>
                      <a:pt x="1163" y="253"/>
                    </a:lnTo>
                    <a:lnTo>
                      <a:pt x="1163" y="253"/>
                    </a:lnTo>
                    <a:lnTo>
                      <a:pt x="1163" y="253"/>
                    </a:lnTo>
                    <a:lnTo>
                      <a:pt x="1163" y="253"/>
                    </a:lnTo>
                    <a:lnTo>
                      <a:pt x="1165" y="255"/>
                    </a:lnTo>
                    <a:lnTo>
                      <a:pt x="1165" y="255"/>
                    </a:lnTo>
                    <a:lnTo>
                      <a:pt x="1165" y="255"/>
                    </a:lnTo>
                    <a:lnTo>
                      <a:pt x="1165" y="255"/>
                    </a:lnTo>
                    <a:lnTo>
                      <a:pt x="1165" y="257"/>
                    </a:lnTo>
                    <a:lnTo>
                      <a:pt x="1165" y="257"/>
                    </a:lnTo>
                    <a:lnTo>
                      <a:pt x="1165" y="257"/>
                    </a:lnTo>
                    <a:lnTo>
                      <a:pt x="1165" y="257"/>
                    </a:lnTo>
                    <a:lnTo>
                      <a:pt x="1165" y="257"/>
                    </a:lnTo>
                    <a:lnTo>
                      <a:pt x="1165" y="257"/>
                    </a:lnTo>
                    <a:lnTo>
                      <a:pt x="1165" y="259"/>
                    </a:lnTo>
                    <a:lnTo>
                      <a:pt x="1165" y="259"/>
                    </a:lnTo>
                    <a:lnTo>
                      <a:pt x="1167" y="259"/>
                    </a:lnTo>
                    <a:lnTo>
                      <a:pt x="1167" y="259"/>
                    </a:lnTo>
                    <a:lnTo>
                      <a:pt x="1167" y="261"/>
                    </a:lnTo>
                    <a:lnTo>
                      <a:pt x="1167" y="261"/>
                    </a:lnTo>
                    <a:lnTo>
                      <a:pt x="1167" y="261"/>
                    </a:lnTo>
                    <a:lnTo>
                      <a:pt x="1167" y="262"/>
                    </a:lnTo>
                    <a:lnTo>
                      <a:pt x="1167" y="262"/>
                    </a:lnTo>
                    <a:lnTo>
                      <a:pt x="1167" y="262"/>
                    </a:lnTo>
                    <a:lnTo>
                      <a:pt x="1167" y="262"/>
                    </a:lnTo>
                    <a:lnTo>
                      <a:pt x="1167" y="264"/>
                    </a:lnTo>
                    <a:lnTo>
                      <a:pt x="1167" y="264"/>
                    </a:lnTo>
                    <a:lnTo>
                      <a:pt x="1167" y="266"/>
                    </a:lnTo>
                    <a:lnTo>
                      <a:pt x="1169" y="266"/>
                    </a:lnTo>
                    <a:lnTo>
                      <a:pt x="1169" y="266"/>
                    </a:lnTo>
                    <a:lnTo>
                      <a:pt x="1169" y="266"/>
                    </a:lnTo>
                    <a:lnTo>
                      <a:pt x="1169" y="266"/>
                    </a:lnTo>
                    <a:lnTo>
                      <a:pt x="1169" y="268"/>
                    </a:lnTo>
                    <a:lnTo>
                      <a:pt x="1171" y="268"/>
                    </a:lnTo>
                    <a:lnTo>
                      <a:pt x="1171" y="268"/>
                    </a:lnTo>
                    <a:lnTo>
                      <a:pt x="1171" y="268"/>
                    </a:lnTo>
                    <a:lnTo>
                      <a:pt x="1171" y="268"/>
                    </a:lnTo>
                    <a:lnTo>
                      <a:pt x="1171" y="270"/>
                    </a:lnTo>
                    <a:lnTo>
                      <a:pt x="1171" y="270"/>
                    </a:lnTo>
                    <a:lnTo>
                      <a:pt x="1171" y="270"/>
                    </a:lnTo>
                    <a:lnTo>
                      <a:pt x="1171" y="270"/>
                    </a:lnTo>
                    <a:lnTo>
                      <a:pt x="1171" y="270"/>
                    </a:lnTo>
                    <a:lnTo>
                      <a:pt x="1172" y="270"/>
                    </a:lnTo>
                    <a:lnTo>
                      <a:pt x="1172" y="270"/>
                    </a:lnTo>
                    <a:lnTo>
                      <a:pt x="1172" y="270"/>
                    </a:lnTo>
                    <a:lnTo>
                      <a:pt x="1172" y="270"/>
                    </a:lnTo>
                    <a:lnTo>
                      <a:pt x="1174" y="270"/>
                    </a:lnTo>
                    <a:lnTo>
                      <a:pt x="1174" y="270"/>
                    </a:lnTo>
                    <a:lnTo>
                      <a:pt x="1174" y="270"/>
                    </a:lnTo>
                    <a:lnTo>
                      <a:pt x="1174" y="270"/>
                    </a:lnTo>
                    <a:lnTo>
                      <a:pt x="1174" y="270"/>
                    </a:lnTo>
                    <a:lnTo>
                      <a:pt x="1174" y="270"/>
                    </a:lnTo>
                    <a:lnTo>
                      <a:pt x="1176" y="270"/>
                    </a:lnTo>
                    <a:lnTo>
                      <a:pt x="1176" y="270"/>
                    </a:lnTo>
                    <a:lnTo>
                      <a:pt x="1178" y="270"/>
                    </a:lnTo>
                    <a:lnTo>
                      <a:pt x="1178" y="270"/>
                    </a:lnTo>
                    <a:lnTo>
                      <a:pt x="1178" y="270"/>
                    </a:lnTo>
                    <a:lnTo>
                      <a:pt x="1178" y="270"/>
                    </a:lnTo>
                    <a:lnTo>
                      <a:pt x="1178" y="272"/>
                    </a:lnTo>
                    <a:lnTo>
                      <a:pt x="1180" y="272"/>
                    </a:lnTo>
                    <a:lnTo>
                      <a:pt x="1180" y="273"/>
                    </a:lnTo>
                    <a:lnTo>
                      <a:pt x="1180" y="273"/>
                    </a:lnTo>
                    <a:lnTo>
                      <a:pt x="1180" y="273"/>
                    </a:lnTo>
                    <a:lnTo>
                      <a:pt x="1180" y="273"/>
                    </a:lnTo>
                    <a:lnTo>
                      <a:pt x="1180" y="273"/>
                    </a:lnTo>
                    <a:lnTo>
                      <a:pt x="1180" y="273"/>
                    </a:lnTo>
                    <a:lnTo>
                      <a:pt x="1181" y="273"/>
                    </a:lnTo>
                    <a:lnTo>
                      <a:pt x="1181" y="273"/>
                    </a:lnTo>
                    <a:lnTo>
                      <a:pt x="1181" y="273"/>
                    </a:lnTo>
                    <a:lnTo>
                      <a:pt x="1181" y="273"/>
                    </a:lnTo>
                    <a:lnTo>
                      <a:pt x="1181" y="275"/>
                    </a:lnTo>
                    <a:lnTo>
                      <a:pt x="1183" y="275"/>
                    </a:lnTo>
                    <a:lnTo>
                      <a:pt x="1183" y="275"/>
                    </a:lnTo>
                    <a:lnTo>
                      <a:pt x="1183" y="275"/>
                    </a:lnTo>
                    <a:lnTo>
                      <a:pt x="1183" y="275"/>
                    </a:lnTo>
                    <a:lnTo>
                      <a:pt x="1183" y="275"/>
                    </a:lnTo>
                    <a:lnTo>
                      <a:pt x="1185" y="275"/>
                    </a:lnTo>
                    <a:lnTo>
                      <a:pt x="1185" y="275"/>
                    </a:lnTo>
                    <a:lnTo>
                      <a:pt x="1185" y="275"/>
                    </a:lnTo>
                    <a:lnTo>
                      <a:pt x="1185" y="275"/>
                    </a:lnTo>
                    <a:lnTo>
                      <a:pt x="1185" y="277"/>
                    </a:lnTo>
                    <a:lnTo>
                      <a:pt x="1187" y="277"/>
                    </a:lnTo>
                    <a:lnTo>
                      <a:pt x="1187" y="277"/>
                    </a:lnTo>
                    <a:lnTo>
                      <a:pt x="1187" y="277"/>
                    </a:lnTo>
                    <a:lnTo>
                      <a:pt x="1187" y="277"/>
                    </a:lnTo>
                    <a:lnTo>
                      <a:pt x="1187" y="279"/>
                    </a:lnTo>
                    <a:lnTo>
                      <a:pt x="1189" y="279"/>
                    </a:lnTo>
                    <a:lnTo>
                      <a:pt x="1189" y="279"/>
                    </a:lnTo>
                    <a:lnTo>
                      <a:pt x="1187" y="281"/>
                    </a:lnTo>
                    <a:lnTo>
                      <a:pt x="1187" y="281"/>
                    </a:lnTo>
                    <a:lnTo>
                      <a:pt x="1189" y="281"/>
                    </a:lnTo>
                    <a:lnTo>
                      <a:pt x="1189" y="281"/>
                    </a:lnTo>
                    <a:lnTo>
                      <a:pt x="1189" y="282"/>
                    </a:lnTo>
                    <a:lnTo>
                      <a:pt x="1189" y="282"/>
                    </a:lnTo>
                    <a:lnTo>
                      <a:pt x="1189" y="282"/>
                    </a:lnTo>
                    <a:lnTo>
                      <a:pt x="1189" y="282"/>
                    </a:lnTo>
                    <a:lnTo>
                      <a:pt x="1189" y="282"/>
                    </a:lnTo>
                    <a:lnTo>
                      <a:pt x="1189" y="284"/>
                    </a:lnTo>
                    <a:lnTo>
                      <a:pt x="1189" y="284"/>
                    </a:lnTo>
                    <a:lnTo>
                      <a:pt x="1189" y="284"/>
                    </a:lnTo>
                    <a:lnTo>
                      <a:pt x="1190" y="284"/>
                    </a:lnTo>
                    <a:lnTo>
                      <a:pt x="1190" y="284"/>
                    </a:lnTo>
                    <a:lnTo>
                      <a:pt x="1190" y="286"/>
                    </a:lnTo>
                    <a:lnTo>
                      <a:pt x="1190" y="286"/>
                    </a:lnTo>
                    <a:lnTo>
                      <a:pt x="1190" y="286"/>
                    </a:lnTo>
                    <a:lnTo>
                      <a:pt x="1190" y="286"/>
                    </a:lnTo>
                    <a:lnTo>
                      <a:pt x="1192" y="288"/>
                    </a:lnTo>
                    <a:lnTo>
                      <a:pt x="1192" y="288"/>
                    </a:lnTo>
                    <a:lnTo>
                      <a:pt x="1194" y="288"/>
                    </a:lnTo>
                    <a:lnTo>
                      <a:pt x="1194" y="288"/>
                    </a:lnTo>
                    <a:lnTo>
                      <a:pt x="1194" y="290"/>
                    </a:lnTo>
                    <a:lnTo>
                      <a:pt x="1194" y="290"/>
                    </a:lnTo>
                    <a:lnTo>
                      <a:pt x="1194" y="290"/>
                    </a:lnTo>
                    <a:lnTo>
                      <a:pt x="1196" y="290"/>
                    </a:lnTo>
                    <a:lnTo>
                      <a:pt x="1196" y="290"/>
                    </a:lnTo>
                    <a:lnTo>
                      <a:pt x="1196" y="291"/>
                    </a:lnTo>
                    <a:lnTo>
                      <a:pt x="1196" y="291"/>
                    </a:lnTo>
                    <a:lnTo>
                      <a:pt x="1198" y="291"/>
                    </a:lnTo>
                    <a:lnTo>
                      <a:pt x="1198" y="291"/>
                    </a:lnTo>
                    <a:lnTo>
                      <a:pt x="1198" y="291"/>
                    </a:lnTo>
                    <a:lnTo>
                      <a:pt x="1200" y="291"/>
                    </a:lnTo>
                    <a:lnTo>
                      <a:pt x="1200" y="290"/>
                    </a:lnTo>
                    <a:lnTo>
                      <a:pt x="1200" y="290"/>
                    </a:lnTo>
                    <a:lnTo>
                      <a:pt x="1200" y="290"/>
                    </a:lnTo>
                    <a:lnTo>
                      <a:pt x="1201" y="290"/>
                    </a:lnTo>
                    <a:lnTo>
                      <a:pt x="1201" y="288"/>
                    </a:lnTo>
                    <a:lnTo>
                      <a:pt x="1201" y="288"/>
                    </a:lnTo>
                    <a:lnTo>
                      <a:pt x="1201" y="288"/>
                    </a:lnTo>
                    <a:lnTo>
                      <a:pt x="1203" y="288"/>
                    </a:lnTo>
                    <a:lnTo>
                      <a:pt x="1203" y="288"/>
                    </a:lnTo>
                    <a:lnTo>
                      <a:pt x="1203" y="288"/>
                    </a:lnTo>
                    <a:lnTo>
                      <a:pt x="1203" y="288"/>
                    </a:lnTo>
                    <a:lnTo>
                      <a:pt x="1205" y="288"/>
                    </a:lnTo>
                    <a:lnTo>
                      <a:pt x="1205" y="288"/>
                    </a:lnTo>
                    <a:lnTo>
                      <a:pt x="1205" y="288"/>
                    </a:lnTo>
                    <a:lnTo>
                      <a:pt x="1205" y="288"/>
                    </a:lnTo>
                    <a:lnTo>
                      <a:pt x="1205" y="288"/>
                    </a:lnTo>
                    <a:lnTo>
                      <a:pt x="1207" y="288"/>
                    </a:lnTo>
                    <a:lnTo>
                      <a:pt x="1207" y="288"/>
                    </a:lnTo>
                    <a:lnTo>
                      <a:pt x="1207" y="288"/>
                    </a:lnTo>
                    <a:lnTo>
                      <a:pt x="1209" y="288"/>
                    </a:lnTo>
                    <a:lnTo>
                      <a:pt x="1209" y="290"/>
                    </a:lnTo>
                    <a:lnTo>
                      <a:pt x="1209" y="290"/>
                    </a:lnTo>
                    <a:lnTo>
                      <a:pt x="1210" y="290"/>
                    </a:lnTo>
                    <a:lnTo>
                      <a:pt x="1212" y="290"/>
                    </a:lnTo>
                    <a:lnTo>
                      <a:pt x="1212" y="290"/>
                    </a:lnTo>
                    <a:lnTo>
                      <a:pt x="1212" y="290"/>
                    </a:lnTo>
                    <a:lnTo>
                      <a:pt x="1212" y="290"/>
                    </a:lnTo>
                    <a:lnTo>
                      <a:pt x="1214" y="290"/>
                    </a:lnTo>
                    <a:lnTo>
                      <a:pt x="1214" y="288"/>
                    </a:lnTo>
                    <a:lnTo>
                      <a:pt x="1216" y="288"/>
                    </a:lnTo>
                    <a:lnTo>
                      <a:pt x="1216" y="288"/>
                    </a:lnTo>
                    <a:lnTo>
                      <a:pt x="1216" y="288"/>
                    </a:lnTo>
                    <a:lnTo>
                      <a:pt x="1216" y="288"/>
                    </a:lnTo>
                    <a:lnTo>
                      <a:pt x="1218" y="286"/>
                    </a:lnTo>
                    <a:lnTo>
                      <a:pt x="1218" y="286"/>
                    </a:lnTo>
                    <a:lnTo>
                      <a:pt x="1218" y="286"/>
                    </a:lnTo>
                    <a:lnTo>
                      <a:pt x="1219" y="284"/>
                    </a:lnTo>
                    <a:lnTo>
                      <a:pt x="1219" y="284"/>
                    </a:lnTo>
                    <a:lnTo>
                      <a:pt x="1221" y="284"/>
                    </a:lnTo>
                    <a:lnTo>
                      <a:pt x="1221" y="284"/>
                    </a:lnTo>
                    <a:lnTo>
                      <a:pt x="1221" y="282"/>
                    </a:lnTo>
                    <a:lnTo>
                      <a:pt x="1223" y="282"/>
                    </a:lnTo>
                    <a:lnTo>
                      <a:pt x="1223" y="282"/>
                    </a:lnTo>
                    <a:lnTo>
                      <a:pt x="1223" y="281"/>
                    </a:lnTo>
                    <a:lnTo>
                      <a:pt x="1223" y="281"/>
                    </a:lnTo>
                    <a:lnTo>
                      <a:pt x="1223" y="281"/>
                    </a:lnTo>
                    <a:lnTo>
                      <a:pt x="1223" y="281"/>
                    </a:lnTo>
                    <a:lnTo>
                      <a:pt x="1223" y="281"/>
                    </a:lnTo>
                    <a:lnTo>
                      <a:pt x="1225" y="281"/>
                    </a:lnTo>
                    <a:lnTo>
                      <a:pt x="1225" y="281"/>
                    </a:lnTo>
                    <a:lnTo>
                      <a:pt x="1225" y="281"/>
                    </a:lnTo>
                    <a:lnTo>
                      <a:pt x="1225" y="281"/>
                    </a:lnTo>
                    <a:lnTo>
                      <a:pt x="1225" y="281"/>
                    </a:lnTo>
                    <a:lnTo>
                      <a:pt x="1225" y="281"/>
                    </a:lnTo>
                    <a:lnTo>
                      <a:pt x="1225" y="281"/>
                    </a:lnTo>
                    <a:lnTo>
                      <a:pt x="1227" y="281"/>
                    </a:lnTo>
                    <a:lnTo>
                      <a:pt x="1227" y="281"/>
                    </a:lnTo>
                    <a:lnTo>
                      <a:pt x="1227" y="281"/>
                    </a:lnTo>
                    <a:lnTo>
                      <a:pt x="1227" y="281"/>
                    </a:lnTo>
                    <a:lnTo>
                      <a:pt x="1227" y="281"/>
                    </a:lnTo>
                    <a:lnTo>
                      <a:pt x="1227" y="281"/>
                    </a:lnTo>
                    <a:lnTo>
                      <a:pt x="1227" y="281"/>
                    </a:lnTo>
                    <a:lnTo>
                      <a:pt x="1228" y="281"/>
                    </a:lnTo>
                    <a:lnTo>
                      <a:pt x="1228" y="281"/>
                    </a:lnTo>
                    <a:lnTo>
                      <a:pt x="1228" y="281"/>
                    </a:lnTo>
                    <a:lnTo>
                      <a:pt x="1228" y="281"/>
                    </a:lnTo>
                    <a:lnTo>
                      <a:pt x="1228" y="281"/>
                    </a:lnTo>
                    <a:lnTo>
                      <a:pt x="1230" y="281"/>
                    </a:lnTo>
                    <a:lnTo>
                      <a:pt x="1230" y="281"/>
                    </a:lnTo>
                    <a:lnTo>
                      <a:pt x="1230" y="281"/>
                    </a:lnTo>
                    <a:lnTo>
                      <a:pt x="1232" y="281"/>
                    </a:lnTo>
                    <a:lnTo>
                      <a:pt x="1232" y="281"/>
                    </a:lnTo>
                    <a:lnTo>
                      <a:pt x="1232" y="281"/>
                    </a:lnTo>
                    <a:lnTo>
                      <a:pt x="1234" y="281"/>
                    </a:lnTo>
                    <a:lnTo>
                      <a:pt x="1234" y="281"/>
                    </a:lnTo>
                    <a:lnTo>
                      <a:pt x="1234" y="281"/>
                    </a:lnTo>
                    <a:lnTo>
                      <a:pt x="1234" y="281"/>
                    </a:lnTo>
                    <a:lnTo>
                      <a:pt x="1236" y="281"/>
                    </a:lnTo>
                    <a:lnTo>
                      <a:pt x="1236" y="279"/>
                    </a:lnTo>
                    <a:lnTo>
                      <a:pt x="1237" y="279"/>
                    </a:lnTo>
                    <a:lnTo>
                      <a:pt x="1237" y="279"/>
                    </a:lnTo>
                    <a:lnTo>
                      <a:pt x="1239" y="279"/>
                    </a:lnTo>
                    <a:lnTo>
                      <a:pt x="1239" y="279"/>
                    </a:lnTo>
                    <a:lnTo>
                      <a:pt x="1239" y="279"/>
                    </a:lnTo>
                    <a:lnTo>
                      <a:pt x="1239" y="279"/>
                    </a:lnTo>
                    <a:lnTo>
                      <a:pt x="1239" y="279"/>
                    </a:lnTo>
                    <a:lnTo>
                      <a:pt x="1241" y="279"/>
                    </a:lnTo>
                    <a:lnTo>
                      <a:pt x="1241" y="279"/>
                    </a:lnTo>
                    <a:lnTo>
                      <a:pt x="1243" y="279"/>
                    </a:lnTo>
                    <a:lnTo>
                      <a:pt x="1243" y="279"/>
                    </a:lnTo>
                    <a:lnTo>
                      <a:pt x="1245" y="277"/>
                    </a:lnTo>
                    <a:lnTo>
                      <a:pt x="1245" y="277"/>
                    </a:lnTo>
                    <a:lnTo>
                      <a:pt x="1247" y="277"/>
                    </a:lnTo>
                    <a:lnTo>
                      <a:pt x="1247" y="277"/>
                    </a:lnTo>
                    <a:lnTo>
                      <a:pt x="1248" y="279"/>
                    </a:lnTo>
                    <a:lnTo>
                      <a:pt x="1248" y="279"/>
                    </a:lnTo>
                    <a:lnTo>
                      <a:pt x="1248" y="279"/>
                    </a:lnTo>
                    <a:lnTo>
                      <a:pt x="1250" y="279"/>
                    </a:lnTo>
                    <a:lnTo>
                      <a:pt x="1250" y="279"/>
                    </a:lnTo>
                    <a:lnTo>
                      <a:pt x="1252" y="279"/>
                    </a:lnTo>
                    <a:lnTo>
                      <a:pt x="1252" y="279"/>
                    </a:lnTo>
                    <a:lnTo>
                      <a:pt x="1252" y="279"/>
                    </a:lnTo>
                    <a:lnTo>
                      <a:pt x="1252" y="281"/>
                    </a:lnTo>
                    <a:lnTo>
                      <a:pt x="1254" y="281"/>
                    </a:lnTo>
                    <a:lnTo>
                      <a:pt x="1254" y="281"/>
                    </a:lnTo>
                    <a:lnTo>
                      <a:pt x="1254" y="281"/>
                    </a:lnTo>
                    <a:lnTo>
                      <a:pt x="1256" y="281"/>
                    </a:lnTo>
                    <a:lnTo>
                      <a:pt x="1256" y="281"/>
                    </a:lnTo>
                    <a:lnTo>
                      <a:pt x="1257" y="281"/>
                    </a:lnTo>
                    <a:lnTo>
                      <a:pt x="1259" y="281"/>
                    </a:lnTo>
                    <a:lnTo>
                      <a:pt x="1259" y="281"/>
                    </a:lnTo>
                    <a:lnTo>
                      <a:pt x="1259" y="281"/>
                    </a:lnTo>
                    <a:lnTo>
                      <a:pt x="1261" y="281"/>
                    </a:lnTo>
                    <a:lnTo>
                      <a:pt x="1261" y="281"/>
                    </a:lnTo>
                    <a:lnTo>
                      <a:pt x="1263" y="281"/>
                    </a:lnTo>
                    <a:lnTo>
                      <a:pt x="1263" y="281"/>
                    </a:lnTo>
                    <a:lnTo>
                      <a:pt x="1263" y="281"/>
                    </a:lnTo>
                    <a:lnTo>
                      <a:pt x="1265" y="281"/>
                    </a:lnTo>
                    <a:lnTo>
                      <a:pt x="1265" y="281"/>
                    </a:lnTo>
                    <a:lnTo>
                      <a:pt x="1265" y="281"/>
                    </a:lnTo>
                    <a:lnTo>
                      <a:pt x="1265" y="281"/>
                    </a:lnTo>
                    <a:lnTo>
                      <a:pt x="1265" y="281"/>
                    </a:lnTo>
                    <a:lnTo>
                      <a:pt x="1265" y="282"/>
                    </a:lnTo>
                    <a:lnTo>
                      <a:pt x="1265" y="282"/>
                    </a:lnTo>
                    <a:lnTo>
                      <a:pt x="1265" y="282"/>
                    </a:lnTo>
                    <a:lnTo>
                      <a:pt x="1265" y="282"/>
                    </a:lnTo>
                    <a:lnTo>
                      <a:pt x="1266" y="282"/>
                    </a:lnTo>
                    <a:lnTo>
                      <a:pt x="1266" y="282"/>
                    </a:lnTo>
                    <a:lnTo>
                      <a:pt x="1266" y="282"/>
                    </a:lnTo>
                    <a:lnTo>
                      <a:pt x="1268" y="284"/>
                    </a:lnTo>
                    <a:lnTo>
                      <a:pt x="1270" y="284"/>
                    </a:lnTo>
                    <a:lnTo>
                      <a:pt x="1270" y="284"/>
                    </a:lnTo>
                    <a:lnTo>
                      <a:pt x="1272" y="284"/>
                    </a:lnTo>
                    <a:lnTo>
                      <a:pt x="1272" y="284"/>
                    </a:lnTo>
                    <a:lnTo>
                      <a:pt x="1272" y="286"/>
                    </a:lnTo>
                    <a:lnTo>
                      <a:pt x="1274" y="286"/>
                    </a:lnTo>
                    <a:lnTo>
                      <a:pt x="1274" y="286"/>
                    </a:lnTo>
                    <a:lnTo>
                      <a:pt x="1274" y="286"/>
                    </a:lnTo>
                    <a:lnTo>
                      <a:pt x="1274" y="286"/>
                    </a:lnTo>
                    <a:lnTo>
                      <a:pt x="1274" y="288"/>
                    </a:lnTo>
                    <a:lnTo>
                      <a:pt x="1274" y="288"/>
                    </a:lnTo>
                    <a:lnTo>
                      <a:pt x="1274" y="288"/>
                    </a:lnTo>
                    <a:lnTo>
                      <a:pt x="1274" y="290"/>
                    </a:lnTo>
                    <a:lnTo>
                      <a:pt x="1274" y="290"/>
                    </a:lnTo>
                    <a:lnTo>
                      <a:pt x="1274" y="291"/>
                    </a:lnTo>
                    <a:lnTo>
                      <a:pt x="1274" y="291"/>
                    </a:lnTo>
                    <a:lnTo>
                      <a:pt x="1275" y="291"/>
                    </a:lnTo>
                    <a:lnTo>
                      <a:pt x="1275" y="293"/>
                    </a:lnTo>
                    <a:lnTo>
                      <a:pt x="1277" y="293"/>
                    </a:lnTo>
                    <a:lnTo>
                      <a:pt x="1277" y="295"/>
                    </a:lnTo>
                    <a:lnTo>
                      <a:pt x="1277" y="295"/>
                    </a:lnTo>
                    <a:lnTo>
                      <a:pt x="1279" y="295"/>
                    </a:lnTo>
                    <a:lnTo>
                      <a:pt x="1279" y="297"/>
                    </a:lnTo>
                    <a:lnTo>
                      <a:pt x="1281" y="297"/>
                    </a:lnTo>
                    <a:lnTo>
                      <a:pt x="1281" y="297"/>
                    </a:lnTo>
                    <a:lnTo>
                      <a:pt x="1281" y="299"/>
                    </a:lnTo>
                    <a:lnTo>
                      <a:pt x="1281" y="299"/>
                    </a:lnTo>
                    <a:lnTo>
                      <a:pt x="1281" y="299"/>
                    </a:lnTo>
                    <a:lnTo>
                      <a:pt x="1281" y="300"/>
                    </a:lnTo>
                    <a:lnTo>
                      <a:pt x="1281" y="300"/>
                    </a:lnTo>
                    <a:lnTo>
                      <a:pt x="1283" y="300"/>
                    </a:lnTo>
                    <a:lnTo>
                      <a:pt x="1283" y="300"/>
                    </a:lnTo>
                    <a:lnTo>
                      <a:pt x="1283" y="302"/>
                    </a:lnTo>
                    <a:lnTo>
                      <a:pt x="1283" y="302"/>
                    </a:lnTo>
                    <a:lnTo>
                      <a:pt x="1283" y="302"/>
                    </a:lnTo>
                    <a:lnTo>
                      <a:pt x="1285" y="304"/>
                    </a:lnTo>
                    <a:lnTo>
                      <a:pt x="1285" y="304"/>
                    </a:lnTo>
                    <a:lnTo>
                      <a:pt x="1285" y="306"/>
                    </a:lnTo>
                    <a:lnTo>
                      <a:pt x="1285" y="306"/>
                    </a:lnTo>
                    <a:lnTo>
                      <a:pt x="1285" y="306"/>
                    </a:lnTo>
                    <a:lnTo>
                      <a:pt x="1285" y="308"/>
                    </a:lnTo>
                    <a:lnTo>
                      <a:pt x="1285" y="308"/>
                    </a:lnTo>
                    <a:lnTo>
                      <a:pt x="1285" y="310"/>
                    </a:lnTo>
                    <a:lnTo>
                      <a:pt x="1285" y="310"/>
                    </a:lnTo>
                    <a:lnTo>
                      <a:pt x="1285" y="311"/>
                    </a:lnTo>
                    <a:lnTo>
                      <a:pt x="1285" y="311"/>
                    </a:lnTo>
                    <a:lnTo>
                      <a:pt x="1285" y="311"/>
                    </a:lnTo>
                    <a:lnTo>
                      <a:pt x="1285" y="311"/>
                    </a:lnTo>
                    <a:lnTo>
                      <a:pt x="1286" y="311"/>
                    </a:lnTo>
                    <a:lnTo>
                      <a:pt x="1286" y="313"/>
                    </a:lnTo>
                    <a:lnTo>
                      <a:pt x="1288" y="315"/>
                    </a:lnTo>
                    <a:lnTo>
                      <a:pt x="1288" y="315"/>
                    </a:lnTo>
                    <a:lnTo>
                      <a:pt x="1290" y="315"/>
                    </a:lnTo>
                    <a:lnTo>
                      <a:pt x="1290" y="315"/>
                    </a:lnTo>
                    <a:lnTo>
                      <a:pt x="1290" y="315"/>
                    </a:lnTo>
                    <a:lnTo>
                      <a:pt x="1290" y="315"/>
                    </a:lnTo>
                    <a:lnTo>
                      <a:pt x="1290" y="317"/>
                    </a:lnTo>
                    <a:lnTo>
                      <a:pt x="1290" y="317"/>
                    </a:lnTo>
                    <a:lnTo>
                      <a:pt x="1290" y="317"/>
                    </a:lnTo>
                    <a:lnTo>
                      <a:pt x="1290" y="319"/>
                    </a:lnTo>
                    <a:lnTo>
                      <a:pt x="1290" y="319"/>
                    </a:lnTo>
                    <a:lnTo>
                      <a:pt x="1290" y="319"/>
                    </a:lnTo>
                    <a:lnTo>
                      <a:pt x="1290" y="320"/>
                    </a:lnTo>
                    <a:lnTo>
                      <a:pt x="1290" y="320"/>
                    </a:lnTo>
                    <a:lnTo>
                      <a:pt x="1290" y="320"/>
                    </a:lnTo>
                    <a:lnTo>
                      <a:pt x="1290" y="320"/>
                    </a:lnTo>
                    <a:lnTo>
                      <a:pt x="1292" y="322"/>
                    </a:lnTo>
                    <a:lnTo>
                      <a:pt x="1292" y="322"/>
                    </a:lnTo>
                    <a:lnTo>
                      <a:pt x="1292" y="322"/>
                    </a:lnTo>
                    <a:lnTo>
                      <a:pt x="1292" y="324"/>
                    </a:lnTo>
                    <a:lnTo>
                      <a:pt x="1292" y="324"/>
                    </a:lnTo>
                    <a:lnTo>
                      <a:pt x="1292" y="324"/>
                    </a:lnTo>
                    <a:lnTo>
                      <a:pt x="1292" y="326"/>
                    </a:lnTo>
                    <a:lnTo>
                      <a:pt x="1292" y="326"/>
                    </a:lnTo>
                    <a:lnTo>
                      <a:pt x="1292" y="326"/>
                    </a:lnTo>
                    <a:lnTo>
                      <a:pt x="1292" y="328"/>
                    </a:lnTo>
                    <a:lnTo>
                      <a:pt x="1290" y="328"/>
                    </a:lnTo>
                    <a:lnTo>
                      <a:pt x="1290" y="328"/>
                    </a:lnTo>
                    <a:lnTo>
                      <a:pt x="1290" y="329"/>
                    </a:lnTo>
                    <a:lnTo>
                      <a:pt x="1290" y="329"/>
                    </a:lnTo>
                    <a:lnTo>
                      <a:pt x="1290" y="329"/>
                    </a:lnTo>
                    <a:lnTo>
                      <a:pt x="1292" y="331"/>
                    </a:lnTo>
                    <a:lnTo>
                      <a:pt x="1294" y="331"/>
                    </a:lnTo>
                    <a:lnTo>
                      <a:pt x="1294" y="333"/>
                    </a:lnTo>
                    <a:lnTo>
                      <a:pt x="1294" y="333"/>
                    </a:lnTo>
                    <a:lnTo>
                      <a:pt x="1294" y="333"/>
                    </a:lnTo>
                    <a:lnTo>
                      <a:pt x="1294" y="335"/>
                    </a:lnTo>
                    <a:lnTo>
                      <a:pt x="1294" y="337"/>
                    </a:lnTo>
                    <a:lnTo>
                      <a:pt x="1294" y="337"/>
                    </a:lnTo>
                    <a:lnTo>
                      <a:pt x="1295" y="337"/>
                    </a:lnTo>
                    <a:lnTo>
                      <a:pt x="1295" y="338"/>
                    </a:lnTo>
                    <a:lnTo>
                      <a:pt x="1295" y="338"/>
                    </a:lnTo>
                    <a:lnTo>
                      <a:pt x="1295" y="340"/>
                    </a:lnTo>
                    <a:lnTo>
                      <a:pt x="1295" y="340"/>
                    </a:lnTo>
                    <a:lnTo>
                      <a:pt x="1295" y="340"/>
                    </a:lnTo>
                    <a:lnTo>
                      <a:pt x="1295" y="342"/>
                    </a:lnTo>
                    <a:lnTo>
                      <a:pt x="1295" y="342"/>
                    </a:lnTo>
                    <a:lnTo>
                      <a:pt x="1295" y="342"/>
                    </a:lnTo>
                    <a:lnTo>
                      <a:pt x="1294" y="342"/>
                    </a:lnTo>
                    <a:lnTo>
                      <a:pt x="1294" y="342"/>
                    </a:lnTo>
                    <a:lnTo>
                      <a:pt x="1294" y="344"/>
                    </a:lnTo>
                    <a:lnTo>
                      <a:pt x="1294" y="344"/>
                    </a:lnTo>
                    <a:lnTo>
                      <a:pt x="1294" y="346"/>
                    </a:lnTo>
                    <a:lnTo>
                      <a:pt x="1294" y="346"/>
                    </a:lnTo>
                    <a:lnTo>
                      <a:pt x="1294" y="346"/>
                    </a:lnTo>
                    <a:lnTo>
                      <a:pt x="1292" y="348"/>
                    </a:lnTo>
                    <a:lnTo>
                      <a:pt x="1292" y="348"/>
                    </a:lnTo>
                    <a:lnTo>
                      <a:pt x="1290" y="348"/>
                    </a:lnTo>
                    <a:lnTo>
                      <a:pt x="1290" y="349"/>
                    </a:lnTo>
                    <a:lnTo>
                      <a:pt x="1290" y="349"/>
                    </a:lnTo>
                    <a:lnTo>
                      <a:pt x="1286" y="349"/>
                    </a:lnTo>
                    <a:lnTo>
                      <a:pt x="1285" y="349"/>
                    </a:lnTo>
                    <a:lnTo>
                      <a:pt x="1285" y="349"/>
                    </a:lnTo>
                    <a:lnTo>
                      <a:pt x="1283" y="349"/>
                    </a:lnTo>
                    <a:lnTo>
                      <a:pt x="1283" y="349"/>
                    </a:lnTo>
                    <a:lnTo>
                      <a:pt x="1283" y="351"/>
                    </a:lnTo>
                    <a:lnTo>
                      <a:pt x="1283" y="351"/>
                    </a:lnTo>
                    <a:lnTo>
                      <a:pt x="1283" y="351"/>
                    </a:lnTo>
                    <a:lnTo>
                      <a:pt x="1281" y="351"/>
                    </a:lnTo>
                    <a:lnTo>
                      <a:pt x="1281" y="351"/>
                    </a:lnTo>
                    <a:lnTo>
                      <a:pt x="1281" y="353"/>
                    </a:lnTo>
                    <a:lnTo>
                      <a:pt x="1281" y="353"/>
                    </a:lnTo>
                    <a:lnTo>
                      <a:pt x="1281" y="353"/>
                    </a:lnTo>
                    <a:lnTo>
                      <a:pt x="1279" y="355"/>
                    </a:lnTo>
                    <a:lnTo>
                      <a:pt x="1279" y="355"/>
                    </a:lnTo>
                    <a:lnTo>
                      <a:pt x="1279" y="355"/>
                    </a:lnTo>
                    <a:lnTo>
                      <a:pt x="1279" y="355"/>
                    </a:lnTo>
                    <a:lnTo>
                      <a:pt x="1277" y="355"/>
                    </a:lnTo>
                    <a:lnTo>
                      <a:pt x="1277" y="355"/>
                    </a:lnTo>
                    <a:lnTo>
                      <a:pt x="1277" y="357"/>
                    </a:lnTo>
                    <a:lnTo>
                      <a:pt x="1277" y="357"/>
                    </a:lnTo>
                    <a:lnTo>
                      <a:pt x="1277" y="358"/>
                    </a:lnTo>
                    <a:lnTo>
                      <a:pt x="1277" y="358"/>
                    </a:lnTo>
                    <a:lnTo>
                      <a:pt x="1277" y="360"/>
                    </a:lnTo>
                    <a:lnTo>
                      <a:pt x="1275" y="362"/>
                    </a:lnTo>
                    <a:lnTo>
                      <a:pt x="1275" y="362"/>
                    </a:lnTo>
                    <a:lnTo>
                      <a:pt x="1275" y="362"/>
                    </a:lnTo>
                    <a:lnTo>
                      <a:pt x="1275" y="362"/>
                    </a:lnTo>
                    <a:lnTo>
                      <a:pt x="1275" y="364"/>
                    </a:lnTo>
                    <a:lnTo>
                      <a:pt x="1277" y="364"/>
                    </a:lnTo>
                    <a:lnTo>
                      <a:pt x="1277" y="364"/>
                    </a:lnTo>
                    <a:lnTo>
                      <a:pt x="1277" y="366"/>
                    </a:lnTo>
                    <a:lnTo>
                      <a:pt x="1277" y="366"/>
                    </a:lnTo>
                    <a:lnTo>
                      <a:pt x="1279" y="366"/>
                    </a:lnTo>
                    <a:lnTo>
                      <a:pt x="1279" y="366"/>
                    </a:lnTo>
                    <a:lnTo>
                      <a:pt x="1279" y="367"/>
                    </a:lnTo>
                    <a:lnTo>
                      <a:pt x="1279" y="367"/>
                    </a:lnTo>
                    <a:lnTo>
                      <a:pt x="1279" y="367"/>
                    </a:lnTo>
                    <a:lnTo>
                      <a:pt x="1279" y="367"/>
                    </a:lnTo>
                    <a:lnTo>
                      <a:pt x="1279" y="369"/>
                    </a:lnTo>
                    <a:lnTo>
                      <a:pt x="1279" y="369"/>
                    </a:lnTo>
                    <a:lnTo>
                      <a:pt x="1279" y="369"/>
                    </a:lnTo>
                    <a:lnTo>
                      <a:pt x="1281" y="369"/>
                    </a:lnTo>
                    <a:lnTo>
                      <a:pt x="1281" y="369"/>
                    </a:lnTo>
                    <a:lnTo>
                      <a:pt x="1281" y="371"/>
                    </a:lnTo>
                    <a:lnTo>
                      <a:pt x="1281" y="371"/>
                    </a:lnTo>
                    <a:lnTo>
                      <a:pt x="1281" y="371"/>
                    </a:lnTo>
                    <a:lnTo>
                      <a:pt x="1281" y="371"/>
                    </a:lnTo>
                    <a:lnTo>
                      <a:pt x="1281" y="371"/>
                    </a:lnTo>
                    <a:lnTo>
                      <a:pt x="1281" y="373"/>
                    </a:lnTo>
                    <a:lnTo>
                      <a:pt x="1283" y="373"/>
                    </a:lnTo>
                    <a:lnTo>
                      <a:pt x="1283" y="373"/>
                    </a:lnTo>
                    <a:lnTo>
                      <a:pt x="1283" y="373"/>
                    </a:lnTo>
                    <a:lnTo>
                      <a:pt x="1283" y="375"/>
                    </a:lnTo>
                    <a:lnTo>
                      <a:pt x="1283" y="375"/>
                    </a:lnTo>
                    <a:lnTo>
                      <a:pt x="1283" y="375"/>
                    </a:lnTo>
                    <a:lnTo>
                      <a:pt x="1283" y="375"/>
                    </a:lnTo>
                    <a:lnTo>
                      <a:pt x="1285" y="375"/>
                    </a:lnTo>
                    <a:lnTo>
                      <a:pt x="1285" y="376"/>
                    </a:lnTo>
                    <a:lnTo>
                      <a:pt x="1288" y="376"/>
                    </a:lnTo>
                    <a:lnTo>
                      <a:pt x="1290" y="378"/>
                    </a:lnTo>
                    <a:lnTo>
                      <a:pt x="1290" y="378"/>
                    </a:lnTo>
                    <a:lnTo>
                      <a:pt x="1290" y="378"/>
                    </a:lnTo>
                    <a:lnTo>
                      <a:pt x="1290" y="378"/>
                    </a:lnTo>
                    <a:lnTo>
                      <a:pt x="1292" y="380"/>
                    </a:lnTo>
                    <a:lnTo>
                      <a:pt x="1292" y="380"/>
                    </a:lnTo>
                    <a:lnTo>
                      <a:pt x="1294" y="380"/>
                    </a:lnTo>
                    <a:lnTo>
                      <a:pt x="1294" y="380"/>
                    </a:lnTo>
                    <a:lnTo>
                      <a:pt x="1294" y="380"/>
                    </a:lnTo>
                    <a:lnTo>
                      <a:pt x="1294" y="380"/>
                    </a:lnTo>
                    <a:lnTo>
                      <a:pt x="1295" y="382"/>
                    </a:lnTo>
                    <a:lnTo>
                      <a:pt x="1295" y="382"/>
                    </a:lnTo>
                    <a:lnTo>
                      <a:pt x="1297" y="382"/>
                    </a:lnTo>
                    <a:lnTo>
                      <a:pt x="1297" y="382"/>
                    </a:lnTo>
                    <a:lnTo>
                      <a:pt x="1299" y="384"/>
                    </a:lnTo>
                    <a:lnTo>
                      <a:pt x="1301" y="384"/>
                    </a:lnTo>
                    <a:lnTo>
                      <a:pt x="1301" y="384"/>
                    </a:lnTo>
                    <a:lnTo>
                      <a:pt x="1303" y="384"/>
                    </a:lnTo>
                    <a:lnTo>
                      <a:pt x="1303" y="384"/>
                    </a:lnTo>
                    <a:lnTo>
                      <a:pt x="1303" y="384"/>
                    </a:lnTo>
                    <a:lnTo>
                      <a:pt x="1303" y="385"/>
                    </a:lnTo>
                    <a:lnTo>
                      <a:pt x="1303" y="385"/>
                    </a:lnTo>
                    <a:lnTo>
                      <a:pt x="1304" y="385"/>
                    </a:lnTo>
                    <a:lnTo>
                      <a:pt x="1306" y="385"/>
                    </a:lnTo>
                    <a:lnTo>
                      <a:pt x="1306" y="385"/>
                    </a:lnTo>
                    <a:lnTo>
                      <a:pt x="1306" y="385"/>
                    </a:lnTo>
                    <a:lnTo>
                      <a:pt x="1306" y="385"/>
                    </a:lnTo>
                    <a:lnTo>
                      <a:pt x="1308" y="385"/>
                    </a:lnTo>
                    <a:lnTo>
                      <a:pt x="1308" y="385"/>
                    </a:lnTo>
                    <a:lnTo>
                      <a:pt x="1308" y="387"/>
                    </a:lnTo>
                    <a:lnTo>
                      <a:pt x="1308" y="387"/>
                    </a:lnTo>
                    <a:lnTo>
                      <a:pt x="1310" y="389"/>
                    </a:lnTo>
                    <a:lnTo>
                      <a:pt x="1312" y="391"/>
                    </a:lnTo>
                    <a:lnTo>
                      <a:pt x="1312" y="391"/>
                    </a:lnTo>
                    <a:lnTo>
                      <a:pt x="1313" y="391"/>
                    </a:lnTo>
                    <a:lnTo>
                      <a:pt x="1313" y="391"/>
                    </a:lnTo>
                    <a:lnTo>
                      <a:pt x="1313" y="393"/>
                    </a:lnTo>
                    <a:lnTo>
                      <a:pt x="1313" y="393"/>
                    </a:lnTo>
                    <a:lnTo>
                      <a:pt x="1313" y="393"/>
                    </a:lnTo>
                    <a:lnTo>
                      <a:pt x="1313" y="395"/>
                    </a:lnTo>
                    <a:lnTo>
                      <a:pt x="1313" y="395"/>
                    </a:lnTo>
                    <a:lnTo>
                      <a:pt x="1313" y="398"/>
                    </a:lnTo>
                    <a:lnTo>
                      <a:pt x="1313" y="398"/>
                    </a:lnTo>
                    <a:lnTo>
                      <a:pt x="1312" y="398"/>
                    </a:lnTo>
                    <a:lnTo>
                      <a:pt x="1312" y="398"/>
                    </a:lnTo>
                    <a:lnTo>
                      <a:pt x="1312" y="400"/>
                    </a:lnTo>
                    <a:lnTo>
                      <a:pt x="1312" y="400"/>
                    </a:lnTo>
                    <a:lnTo>
                      <a:pt x="1312" y="400"/>
                    </a:lnTo>
                    <a:lnTo>
                      <a:pt x="1310" y="400"/>
                    </a:lnTo>
                    <a:lnTo>
                      <a:pt x="1308" y="402"/>
                    </a:lnTo>
                    <a:lnTo>
                      <a:pt x="1308" y="402"/>
                    </a:lnTo>
                    <a:lnTo>
                      <a:pt x="1306" y="402"/>
                    </a:lnTo>
                    <a:lnTo>
                      <a:pt x="1306" y="402"/>
                    </a:lnTo>
                    <a:lnTo>
                      <a:pt x="1306" y="402"/>
                    </a:lnTo>
                    <a:lnTo>
                      <a:pt x="1306" y="404"/>
                    </a:lnTo>
                    <a:lnTo>
                      <a:pt x="1306" y="404"/>
                    </a:lnTo>
                    <a:lnTo>
                      <a:pt x="1306" y="404"/>
                    </a:lnTo>
                    <a:lnTo>
                      <a:pt x="1306" y="404"/>
                    </a:lnTo>
                    <a:lnTo>
                      <a:pt x="1306" y="405"/>
                    </a:lnTo>
                    <a:lnTo>
                      <a:pt x="1306" y="405"/>
                    </a:lnTo>
                    <a:lnTo>
                      <a:pt x="1306" y="405"/>
                    </a:lnTo>
                    <a:lnTo>
                      <a:pt x="1306" y="405"/>
                    </a:lnTo>
                    <a:lnTo>
                      <a:pt x="1306" y="405"/>
                    </a:lnTo>
                    <a:lnTo>
                      <a:pt x="1306" y="405"/>
                    </a:lnTo>
                    <a:lnTo>
                      <a:pt x="1306" y="407"/>
                    </a:lnTo>
                    <a:lnTo>
                      <a:pt x="1306" y="407"/>
                    </a:lnTo>
                    <a:lnTo>
                      <a:pt x="1306" y="407"/>
                    </a:lnTo>
                    <a:lnTo>
                      <a:pt x="1308" y="407"/>
                    </a:lnTo>
                    <a:lnTo>
                      <a:pt x="1308" y="407"/>
                    </a:lnTo>
                    <a:lnTo>
                      <a:pt x="1308" y="407"/>
                    </a:lnTo>
                    <a:lnTo>
                      <a:pt x="1308" y="407"/>
                    </a:lnTo>
                    <a:lnTo>
                      <a:pt x="1308" y="407"/>
                    </a:lnTo>
                    <a:lnTo>
                      <a:pt x="1308" y="407"/>
                    </a:lnTo>
                    <a:lnTo>
                      <a:pt x="1308" y="409"/>
                    </a:lnTo>
                    <a:lnTo>
                      <a:pt x="1308" y="409"/>
                    </a:lnTo>
                    <a:lnTo>
                      <a:pt x="1308" y="409"/>
                    </a:lnTo>
                    <a:lnTo>
                      <a:pt x="1308" y="409"/>
                    </a:lnTo>
                    <a:lnTo>
                      <a:pt x="1308" y="409"/>
                    </a:lnTo>
                    <a:lnTo>
                      <a:pt x="1308" y="409"/>
                    </a:lnTo>
                    <a:lnTo>
                      <a:pt x="1306" y="411"/>
                    </a:lnTo>
                    <a:lnTo>
                      <a:pt x="1306" y="411"/>
                    </a:lnTo>
                    <a:lnTo>
                      <a:pt x="1304" y="411"/>
                    </a:lnTo>
                    <a:lnTo>
                      <a:pt x="1304" y="411"/>
                    </a:lnTo>
                    <a:lnTo>
                      <a:pt x="1304" y="411"/>
                    </a:lnTo>
                    <a:lnTo>
                      <a:pt x="1304" y="413"/>
                    </a:lnTo>
                    <a:lnTo>
                      <a:pt x="1303" y="413"/>
                    </a:lnTo>
                    <a:lnTo>
                      <a:pt x="1303" y="413"/>
                    </a:lnTo>
                    <a:lnTo>
                      <a:pt x="1303" y="413"/>
                    </a:lnTo>
                    <a:lnTo>
                      <a:pt x="1303" y="413"/>
                    </a:lnTo>
                    <a:lnTo>
                      <a:pt x="1303" y="414"/>
                    </a:lnTo>
                    <a:lnTo>
                      <a:pt x="1303" y="414"/>
                    </a:lnTo>
                    <a:lnTo>
                      <a:pt x="1304" y="414"/>
                    </a:lnTo>
                    <a:lnTo>
                      <a:pt x="1304" y="416"/>
                    </a:lnTo>
                    <a:lnTo>
                      <a:pt x="1304" y="416"/>
                    </a:lnTo>
                    <a:lnTo>
                      <a:pt x="1304" y="416"/>
                    </a:lnTo>
                    <a:lnTo>
                      <a:pt x="1304" y="416"/>
                    </a:lnTo>
                    <a:lnTo>
                      <a:pt x="1304" y="416"/>
                    </a:lnTo>
                    <a:lnTo>
                      <a:pt x="1304" y="418"/>
                    </a:lnTo>
                    <a:lnTo>
                      <a:pt x="1304" y="418"/>
                    </a:lnTo>
                    <a:lnTo>
                      <a:pt x="1304" y="418"/>
                    </a:lnTo>
                    <a:lnTo>
                      <a:pt x="1304" y="418"/>
                    </a:lnTo>
                    <a:lnTo>
                      <a:pt x="1304" y="418"/>
                    </a:lnTo>
                    <a:lnTo>
                      <a:pt x="1304" y="418"/>
                    </a:lnTo>
                    <a:lnTo>
                      <a:pt x="1304" y="418"/>
                    </a:lnTo>
                    <a:lnTo>
                      <a:pt x="1306" y="420"/>
                    </a:lnTo>
                    <a:lnTo>
                      <a:pt x="1306" y="420"/>
                    </a:lnTo>
                    <a:lnTo>
                      <a:pt x="1306" y="420"/>
                    </a:lnTo>
                    <a:lnTo>
                      <a:pt x="1306" y="420"/>
                    </a:lnTo>
                    <a:lnTo>
                      <a:pt x="1308" y="422"/>
                    </a:lnTo>
                    <a:lnTo>
                      <a:pt x="1308" y="422"/>
                    </a:lnTo>
                    <a:lnTo>
                      <a:pt x="1308" y="422"/>
                    </a:lnTo>
                    <a:lnTo>
                      <a:pt x="1308" y="422"/>
                    </a:lnTo>
                    <a:lnTo>
                      <a:pt x="1310" y="422"/>
                    </a:lnTo>
                    <a:lnTo>
                      <a:pt x="1310" y="422"/>
                    </a:lnTo>
                    <a:lnTo>
                      <a:pt x="1310" y="422"/>
                    </a:lnTo>
                    <a:lnTo>
                      <a:pt x="1312" y="423"/>
                    </a:lnTo>
                    <a:lnTo>
                      <a:pt x="1312" y="423"/>
                    </a:lnTo>
                    <a:lnTo>
                      <a:pt x="1312" y="423"/>
                    </a:lnTo>
                    <a:lnTo>
                      <a:pt x="1312" y="425"/>
                    </a:lnTo>
                    <a:lnTo>
                      <a:pt x="1310" y="425"/>
                    </a:lnTo>
                    <a:lnTo>
                      <a:pt x="1310" y="425"/>
                    </a:lnTo>
                    <a:lnTo>
                      <a:pt x="1310" y="425"/>
                    </a:lnTo>
                    <a:lnTo>
                      <a:pt x="1308" y="427"/>
                    </a:lnTo>
                    <a:lnTo>
                      <a:pt x="1308" y="427"/>
                    </a:lnTo>
                    <a:lnTo>
                      <a:pt x="1308" y="427"/>
                    </a:lnTo>
                    <a:lnTo>
                      <a:pt x="1306" y="427"/>
                    </a:lnTo>
                    <a:lnTo>
                      <a:pt x="1306" y="427"/>
                    </a:lnTo>
                    <a:lnTo>
                      <a:pt x="1304" y="427"/>
                    </a:lnTo>
                    <a:lnTo>
                      <a:pt x="1304" y="427"/>
                    </a:lnTo>
                    <a:lnTo>
                      <a:pt x="1303" y="429"/>
                    </a:lnTo>
                    <a:lnTo>
                      <a:pt x="1303" y="429"/>
                    </a:lnTo>
                    <a:lnTo>
                      <a:pt x="1303" y="431"/>
                    </a:lnTo>
                    <a:lnTo>
                      <a:pt x="1301" y="431"/>
                    </a:lnTo>
                    <a:lnTo>
                      <a:pt x="1301" y="431"/>
                    </a:lnTo>
                    <a:lnTo>
                      <a:pt x="1301" y="431"/>
                    </a:lnTo>
                    <a:lnTo>
                      <a:pt x="1299" y="431"/>
                    </a:lnTo>
                    <a:lnTo>
                      <a:pt x="1299" y="431"/>
                    </a:lnTo>
                    <a:lnTo>
                      <a:pt x="1297" y="431"/>
                    </a:lnTo>
                    <a:lnTo>
                      <a:pt x="1297" y="431"/>
                    </a:lnTo>
                    <a:lnTo>
                      <a:pt x="1297" y="431"/>
                    </a:lnTo>
                    <a:lnTo>
                      <a:pt x="1295" y="429"/>
                    </a:lnTo>
                    <a:lnTo>
                      <a:pt x="1295" y="429"/>
                    </a:lnTo>
                    <a:lnTo>
                      <a:pt x="1294" y="429"/>
                    </a:lnTo>
                    <a:lnTo>
                      <a:pt x="1294" y="429"/>
                    </a:lnTo>
                    <a:lnTo>
                      <a:pt x="1294" y="429"/>
                    </a:lnTo>
                    <a:lnTo>
                      <a:pt x="1292" y="431"/>
                    </a:lnTo>
                    <a:lnTo>
                      <a:pt x="1292" y="431"/>
                    </a:lnTo>
                    <a:lnTo>
                      <a:pt x="1292" y="431"/>
                    </a:lnTo>
                    <a:lnTo>
                      <a:pt x="1292" y="433"/>
                    </a:lnTo>
                    <a:lnTo>
                      <a:pt x="1292" y="433"/>
                    </a:lnTo>
                    <a:lnTo>
                      <a:pt x="1292" y="434"/>
                    </a:lnTo>
                    <a:lnTo>
                      <a:pt x="1292" y="434"/>
                    </a:lnTo>
                    <a:lnTo>
                      <a:pt x="1292" y="434"/>
                    </a:lnTo>
                    <a:lnTo>
                      <a:pt x="1292" y="436"/>
                    </a:lnTo>
                    <a:lnTo>
                      <a:pt x="1290" y="436"/>
                    </a:lnTo>
                    <a:lnTo>
                      <a:pt x="1288" y="438"/>
                    </a:lnTo>
                    <a:lnTo>
                      <a:pt x="1288" y="438"/>
                    </a:lnTo>
                    <a:lnTo>
                      <a:pt x="1288" y="438"/>
                    </a:lnTo>
                    <a:lnTo>
                      <a:pt x="1286" y="440"/>
                    </a:lnTo>
                    <a:lnTo>
                      <a:pt x="1285" y="440"/>
                    </a:lnTo>
                    <a:lnTo>
                      <a:pt x="1285" y="440"/>
                    </a:lnTo>
                    <a:lnTo>
                      <a:pt x="1285" y="440"/>
                    </a:lnTo>
                    <a:lnTo>
                      <a:pt x="1285" y="442"/>
                    </a:lnTo>
                    <a:lnTo>
                      <a:pt x="1285" y="442"/>
                    </a:lnTo>
                    <a:lnTo>
                      <a:pt x="1285" y="442"/>
                    </a:lnTo>
                    <a:lnTo>
                      <a:pt x="1285" y="443"/>
                    </a:lnTo>
                    <a:lnTo>
                      <a:pt x="1285" y="443"/>
                    </a:lnTo>
                    <a:lnTo>
                      <a:pt x="1285" y="443"/>
                    </a:lnTo>
                    <a:lnTo>
                      <a:pt x="1285" y="445"/>
                    </a:lnTo>
                    <a:lnTo>
                      <a:pt x="1285" y="445"/>
                    </a:lnTo>
                    <a:lnTo>
                      <a:pt x="1285" y="445"/>
                    </a:lnTo>
                    <a:lnTo>
                      <a:pt x="1285" y="447"/>
                    </a:lnTo>
                    <a:lnTo>
                      <a:pt x="1285" y="447"/>
                    </a:lnTo>
                    <a:lnTo>
                      <a:pt x="1285" y="449"/>
                    </a:lnTo>
                    <a:lnTo>
                      <a:pt x="1285" y="449"/>
                    </a:lnTo>
                    <a:lnTo>
                      <a:pt x="1285" y="451"/>
                    </a:lnTo>
                    <a:lnTo>
                      <a:pt x="1285" y="452"/>
                    </a:lnTo>
                    <a:lnTo>
                      <a:pt x="1285" y="452"/>
                    </a:lnTo>
                    <a:lnTo>
                      <a:pt x="1285" y="452"/>
                    </a:lnTo>
                    <a:lnTo>
                      <a:pt x="1285" y="452"/>
                    </a:lnTo>
                    <a:lnTo>
                      <a:pt x="1285" y="452"/>
                    </a:lnTo>
                    <a:lnTo>
                      <a:pt x="1285" y="454"/>
                    </a:lnTo>
                    <a:lnTo>
                      <a:pt x="1285" y="454"/>
                    </a:lnTo>
                    <a:lnTo>
                      <a:pt x="1285" y="456"/>
                    </a:lnTo>
                    <a:lnTo>
                      <a:pt x="1285" y="458"/>
                    </a:lnTo>
                    <a:lnTo>
                      <a:pt x="1285" y="458"/>
                    </a:lnTo>
                    <a:lnTo>
                      <a:pt x="1285" y="460"/>
                    </a:lnTo>
                    <a:lnTo>
                      <a:pt x="1285" y="460"/>
                    </a:lnTo>
                    <a:lnTo>
                      <a:pt x="1285" y="460"/>
                    </a:lnTo>
                    <a:lnTo>
                      <a:pt x="1285" y="461"/>
                    </a:lnTo>
                    <a:lnTo>
                      <a:pt x="1283" y="463"/>
                    </a:lnTo>
                    <a:lnTo>
                      <a:pt x="1283" y="463"/>
                    </a:lnTo>
                    <a:lnTo>
                      <a:pt x="1283" y="465"/>
                    </a:lnTo>
                    <a:lnTo>
                      <a:pt x="1281" y="465"/>
                    </a:lnTo>
                    <a:lnTo>
                      <a:pt x="1281" y="465"/>
                    </a:lnTo>
                    <a:lnTo>
                      <a:pt x="1281" y="465"/>
                    </a:lnTo>
                    <a:lnTo>
                      <a:pt x="1281" y="467"/>
                    </a:lnTo>
                    <a:lnTo>
                      <a:pt x="1279" y="467"/>
                    </a:lnTo>
                    <a:lnTo>
                      <a:pt x="1279" y="469"/>
                    </a:lnTo>
                    <a:lnTo>
                      <a:pt x="1279" y="469"/>
                    </a:lnTo>
                    <a:lnTo>
                      <a:pt x="1279" y="469"/>
                    </a:lnTo>
                    <a:lnTo>
                      <a:pt x="1279" y="469"/>
                    </a:lnTo>
                    <a:lnTo>
                      <a:pt x="1279" y="471"/>
                    </a:lnTo>
                    <a:lnTo>
                      <a:pt x="1279" y="471"/>
                    </a:lnTo>
                    <a:lnTo>
                      <a:pt x="1279" y="471"/>
                    </a:lnTo>
                    <a:lnTo>
                      <a:pt x="1279" y="472"/>
                    </a:lnTo>
                    <a:lnTo>
                      <a:pt x="1279" y="472"/>
                    </a:lnTo>
                    <a:lnTo>
                      <a:pt x="1279" y="472"/>
                    </a:lnTo>
                    <a:lnTo>
                      <a:pt x="1279" y="474"/>
                    </a:lnTo>
                    <a:lnTo>
                      <a:pt x="1279" y="474"/>
                    </a:lnTo>
                    <a:lnTo>
                      <a:pt x="1279" y="474"/>
                    </a:lnTo>
                    <a:lnTo>
                      <a:pt x="1277" y="476"/>
                    </a:lnTo>
                    <a:lnTo>
                      <a:pt x="1277" y="476"/>
                    </a:lnTo>
                    <a:lnTo>
                      <a:pt x="1277" y="478"/>
                    </a:lnTo>
                    <a:lnTo>
                      <a:pt x="1277" y="478"/>
                    </a:lnTo>
                    <a:lnTo>
                      <a:pt x="1277" y="478"/>
                    </a:lnTo>
                    <a:lnTo>
                      <a:pt x="1277" y="480"/>
                    </a:lnTo>
                    <a:lnTo>
                      <a:pt x="1277" y="480"/>
                    </a:lnTo>
                    <a:lnTo>
                      <a:pt x="1277" y="480"/>
                    </a:lnTo>
                    <a:lnTo>
                      <a:pt x="1275" y="483"/>
                    </a:lnTo>
                    <a:lnTo>
                      <a:pt x="1275" y="483"/>
                    </a:lnTo>
                    <a:lnTo>
                      <a:pt x="1275" y="483"/>
                    </a:lnTo>
                    <a:lnTo>
                      <a:pt x="1275" y="483"/>
                    </a:lnTo>
                    <a:lnTo>
                      <a:pt x="1275" y="483"/>
                    </a:lnTo>
                    <a:lnTo>
                      <a:pt x="1277" y="483"/>
                    </a:lnTo>
                    <a:lnTo>
                      <a:pt x="1277" y="485"/>
                    </a:lnTo>
                    <a:lnTo>
                      <a:pt x="1277" y="487"/>
                    </a:lnTo>
                    <a:lnTo>
                      <a:pt x="1277" y="487"/>
                    </a:lnTo>
                    <a:lnTo>
                      <a:pt x="1277" y="489"/>
                    </a:lnTo>
                    <a:lnTo>
                      <a:pt x="1277" y="489"/>
                    </a:lnTo>
                    <a:lnTo>
                      <a:pt x="1277" y="489"/>
                    </a:lnTo>
                    <a:lnTo>
                      <a:pt x="1277" y="489"/>
                    </a:lnTo>
                    <a:lnTo>
                      <a:pt x="1277" y="489"/>
                    </a:lnTo>
                    <a:lnTo>
                      <a:pt x="1277" y="492"/>
                    </a:lnTo>
                    <a:lnTo>
                      <a:pt x="1277" y="492"/>
                    </a:lnTo>
                    <a:lnTo>
                      <a:pt x="1277" y="492"/>
                    </a:lnTo>
                    <a:lnTo>
                      <a:pt x="1275" y="494"/>
                    </a:lnTo>
                    <a:lnTo>
                      <a:pt x="1275" y="494"/>
                    </a:lnTo>
                    <a:lnTo>
                      <a:pt x="1275" y="494"/>
                    </a:lnTo>
                    <a:lnTo>
                      <a:pt x="1275" y="494"/>
                    </a:lnTo>
                    <a:lnTo>
                      <a:pt x="1275" y="496"/>
                    </a:lnTo>
                    <a:lnTo>
                      <a:pt x="1275" y="496"/>
                    </a:lnTo>
                    <a:lnTo>
                      <a:pt x="1275" y="496"/>
                    </a:lnTo>
                    <a:lnTo>
                      <a:pt x="1275" y="496"/>
                    </a:lnTo>
                    <a:lnTo>
                      <a:pt x="1275" y="498"/>
                    </a:lnTo>
                    <a:lnTo>
                      <a:pt x="1275" y="499"/>
                    </a:lnTo>
                    <a:lnTo>
                      <a:pt x="1275" y="499"/>
                    </a:lnTo>
                    <a:lnTo>
                      <a:pt x="1275" y="501"/>
                    </a:lnTo>
                    <a:lnTo>
                      <a:pt x="1275" y="501"/>
                    </a:lnTo>
                    <a:lnTo>
                      <a:pt x="1275" y="501"/>
                    </a:lnTo>
                    <a:lnTo>
                      <a:pt x="1277" y="501"/>
                    </a:lnTo>
                    <a:lnTo>
                      <a:pt x="1277" y="503"/>
                    </a:lnTo>
                    <a:lnTo>
                      <a:pt x="1277" y="503"/>
                    </a:lnTo>
                    <a:lnTo>
                      <a:pt x="1277" y="503"/>
                    </a:lnTo>
                    <a:lnTo>
                      <a:pt x="1277" y="503"/>
                    </a:lnTo>
                    <a:lnTo>
                      <a:pt x="1277" y="505"/>
                    </a:lnTo>
                    <a:lnTo>
                      <a:pt x="1279" y="505"/>
                    </a:lnTo>
                    <a:lnTo>
                      <a:pt x="1279" y="505"/>
                    </a:lnTo>
                    <a:lnTo>
                      <a:pt x="1279" y="507"/>
                    </a:lnTo>
                    <a:lnTo>
                      <a:pt x="1281" y="507"/>
                    </a:lnTo>
                    <a:lnTo>
                      <a:pt x="1281" y="507"/>
                    </a:lnTo>
                    <a:lnTo>
                      <a:pt x="1281" y="507"/>
                    </a:lnTo>
                    <a:lnTo>
                      <a:pt x="1283" y="509"/>
                    </a:lnTo>
                    <a:lnTo>
                      <a:pt x="1283" y="509"/>
                    </a:lnTo>
                    <a:lnTo>
                      <a:pt x="1285" y="509"/>
                    </a:lnTo>
                    <a:lnTo>
                      <a:pt x="1285" y="509"/>
                    </a:lnTo>
                    <a:lnTo>
                      <a:pt x="1285" y="509"/>
                    </a:lnTo>
                    <a:lnTo>
                      <a:pt x="1285" y="509"/>
                    </a:lnTo>
                    <a:lnTo>
                      <a:pt x="1285" y="509"/>
                    </a:lnTo>
                    <a:lnTo>
                      <a:pt x="1283" y="509"/>
                    </a:lnTo>
                    <a:lnTo>
                      <a:pt x="1283" y="510"/>
                    </a:lnTo>
                    <a:lnTo>
                      <a:pt x="1281" y="510"/>
                    </a:lnTo>
                    <a:lnTo>
                      <a:pt x="1281" y="510"/>
                    </a:lnTo>
                    <a:lnTo>
                      <a:pt x="1279" y="510"/>
                    </a:lnTo>
                    <a:lnTo>
                      <a:pt x="1279" y="512"/>
                    </a:lnTo>
                    <a:lnTo>
                      <a:pt x="1279" y="512"/>
                    </a:lnTo>
                    <a:lnTo>
                      <a:pt x="1277" y="512"/>
                    </a:lnTo>
                    <a:lnTo>
                      <a:pt x="1277" y="512"/>
                    </a:lnTo>
                    <a:lnTo>
                      <a:pt x="1277" y="512"/>
                    </a:lnTo>
                    <a:lnTo>
                      <a:pt x="1277" y="512"/>
                    </a:lnTo>
                    <a:lnTo>
                      <a:pt x="1277" y="512"/>
                    </a:lnTo>
                    <a:lnTo>
                      <a:pt x="1277" y="512"/>
                    </a:lnTo>
                    <a:lnTo>
                      <a:pt x="1275" y="512"/>
                    </a:lnTo>
                    <a:lnTo>
                      <a:pt x="1275" y="512"/>
                    </a:lnTo>
                    <a:lnTo>
                      <a:pt x="1275" y="512"/>
                    </a:lnTo>
                    <a:lnTo>
                      <a:pt x="1275" y="512"/>
                    </a:lnTo>
                    <a:lnTo>
                      <a:pt x="1275" y="514"/>
                    </a:lnTo>
                    <a:lnTo>
                      <a:pt x="1275" y="514"/>
                    </a:lnTo>
                    <a:lnTo>
                      <a:pt x="1275" y="514"/>
                    </a:lnTo>
                    <a:lnTo>
                      <a:pt x="1275"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2" y="514"/>
                    </a:lnTo>
                    <a:lnTo>
                      <a:pt x="1272" y="514"/>
                    </a:lnTo>
                    <a:lnTo>
                      <a:pt x="1272" y="516"/>
                    </a:lnTo>
                    <a:lnTo>
                      <a:pt x="1272" y="516"/>
                    </a:lnTo>
                    <a:lnTo>
                      <a:pt x="1272" y="516"/>
                    </a:lnTo>
                    <a:lnTo>
                      <a:pt x="1272" y="516"/>
                    </a:lnTo>
                    <a:lnTo>
                      <a:pt x="1272" y="516"/>
                    </a:lnTo>
                    <a:lnTo>
                      <a:pt x="1272" y="516"/>
                    </a:lnTo>
                    <a:lnTo>
                      <a:pt x="1272" y="516"/>
                    </a:lnTo>
                    <a:lnTo>
                      <a:pt x="1272" y="516"/>
                    </a:lnTo>
                    <a:lnTo>
                      <a:pt x="1272" y="516"/>
                    </a:lnTo>
                    <a:lnTo>
                      <a:pt x="1272" y="516"/>
                    </a:lnTo>
                    <a:lnTo>
                      <a:pt x="1272" y="518"/>
                    </a:lnTo>
                    <a:lnTo>
                      <a:pt x="1272" y="518"/>
                    </a:lnTo>
                    <a:lnTo>
                      <a:pt x="1272" y="518"/>
                    </a:lnTo>
                    <a:lnTo>
                      <a:pt x="1272" y="518"/>
                    </a:lnTo>
                    <a:lnTo>
                      <a:pt x="1272" y="518"/>
                    </a:lnTo>
                    <a:lnTo>
                      <a:pt x="1272" y="518"/>
                    </a:lnTo>
                    <a:lnTo>
                      <a:pt x="1272" y="518"/>
                    </a:lnTo>
                    <a:lnTo>
                      <a:pt x="1272" y="518"/>
                    </a:lnTo>
                    <a:lnTo>
                      <a:pt x="1272" y="518"/>
                    </a:lnTo>
                    <a:lnTo>
                      <a:pt x="1270" y="518"/>
                    </a:lnTo>
                    <a:lnTo>
                      <a:pt x="1270" y="519"/>
                    </a:lnTo>
                    <a:lnTo>
                      <a:pt x="1270" y="519"/>
                    </a:lnTo>
                    <a:lnTo>
                      <a:pt x="1270" y="519"/>
                    </a:lnTo>
                    <a:lnTo>
                      <a:pt x="1270" y="519"/>
                    </a:lnTo>
                    <a:lnTo>
                      <a:pt x="1270" y="519"/>
                    </a:lnTo>
                    <a:lnTo>
                      <a:pt x="1270" y="519"/>
                    </a:lnTo>
                    <a:lnTo>
                      <a:pt x="1270" y="519"/>
                    </a:lnTo>
                    <a:lnTo>
                      <a:pt x="1270" y="519"/>
                    </a:lnTo>
                    <a:lnTo>
                      <a:pt x="1270" y="521"/>
                    </a:lnTo>
                    <a:lnTo>
                      <a:pt x="1272" y="523"/>
                    </a:lnTo>
                    <a:lnTo>
                      <a:pt x="1272" y="523"/>
                    </a:lnTo>
                    <a:lnTo>
                      <a:pt x="1272" y="523"/>
                    </a:lnTo>
                    <a:lnTo>
                      <a:pt x="1272" y="523"/>
                    </a:lnTo>
                    <a:lnTo>
                      <a:pt x="1272" y="525"/>
                    </a:lnTo>
                    <a:lnTo>
                      <a:pt x="1274" y="527"/>
                    </a:lnTo>
                    <a:lnTo>
                      <a:pt x="1274" y="527"/>
                    </a:lnTo>
                    <a:lnTo>
                      <a:pt x="1274" y="527"/>
                    </a:lnTo>
                    <a:lnTo>
                      <a:pt x="1274" y="527"/>
                    </a:lnTo>
                    <a:lnTo>
                      <a:pt x="1274" y="527"/>
                    </a:lnTo>
                    <a:lnTo>
                      <a:pt x="1274" y="527"/>
                    </a:lnTo>
                    <a:lnTo>
                      <a:pt x="1272" y="527"/>
                    </a:lnTo>
                    <a:lnTo>
                      <a:pt x="1272" y="528"/>
                    </a:lnTo>
                    <a:lnTo>
                      <a:pt x="1272" y="528"/>
                    </a:lnTo>
                    <a:lnTo>
                      <a:pt x="1272" y="528"/>
                    </a:lnTo>
                    <a:lnTo>
                      <a:pt x="1272" y="528"/>
                    </a:lnTo>
                    <a:lnTo>
                      <a:pt x="1272" y="528"/>
                    </a:lnTo>
                    <a:lnTo>
                      <a:pt x="1274" y="528"/>
                    </a:lnTo>
                    <a:lnTo>
                      <a:pt x="1274" y="530"/>
                    </a:lnTo>
                    <a:lnTo>
                      <a:pt x="1272" y="530"/>
                    </a:lnTo>
                    <a:lnTo>
                      <a:pt x="1272" y="530"/>
                    </a:lnTo>
                    <a:lnTo>
                      <a:pt x="1272" y="530"/>
                    </a:lnTo>
                    <a:lnTo>
                      <a:pt x="1272" y="530"/>
                    </a:lnTo>
                    <a:lnTo>
                      <a:pt x="1272" y="530"/>
                    </a:lnTo>
                    <a:lnTo>
                      <a:pt x="1272" y="532"/>
                    </a:lnTo>
                    <a:lnTo>
                      <a:pt x="1272" y="532"/>
                    </a:lnTo>
                    <a:lnTo>
                      <a:pt x="1272" y="532"/>
                    </a:lnTo>
                    <a:lnTo>
                      <a:pt x="1272" y="532"/>
                    </a:lnTo>
                    <a:lnTo>
                      <a:pt x="1272" y="534"/>
                    </a:lnTo>
                    <a:lnTo>
                      <a:pt x="1274" y="534"/>
                    </a:lnTo>
                    <a:lnTo>
                      <a:pt x="1274" y="534"/>
                    </a:lnTo>
                    <a:lnTo>
                      <a:pt x="1274" y="534"/>
                    </a:lnTo>
                    <a:lnTo>
                      <a:pt x="1274" y="534"/>
                    </a:lnTo>
                    <a:lnTo>
                      <a:pt x="1275" y="534"/>
                    </a:lnTo>
                    <a:lnTo>
                      <a:pt x="1275" y="536"/>
                    </a:lnTo>
                    <a:lnTo>
                      <a:pt x="1275" y="536"/>
                    </a:lnTo>
                    <a:lnTo>
                      <a:pt x="1275" y="536"/>
                    </a:lnTo>
                    <a:lnTo>
                      <a:pt x="1277" y="536"/>
                    </a:lnTo>
                    <a:lnTo>
                      <a:pt x="1277" y="536"/>
                    </a:lnTo>
                    <a:lnTo>
                      <a:pt x="1277" y="536"/>
                    </a:lnTo>
                    <a:lnTo>
                      <a:pt x="1279" y="537"/>
                    </a:lnTo>
                    <a:lnTo>
                      <a:pt x="1279" y="537"/>
                    </a:lnTo>
                    <a:lnTo>
                      <a:pt x="1279" y="537"/>
                    </a:lnTo>
                    <a:lnTo>
                      <a:pt x="1281" y="537"/>
                    </a:lnTo>
                    <a:lnTo>
                      <a:pt x="1281" y="537"/>
                    </a:lnTo>
                    <a:lnTo>
                      <a:pt x="1283" y="537"/>
                    </a:lnTo>
                    <a:lnTo>
                      <a:pt x="1283" y="539"/>
                    </a:lnTo>
                    <a:lnTo>
                      <a:pt x="1283" y="539"/>
                    </a:lnTo>
                    <a:lnTo>
                      <a:pt x="1283" y="539"/>
                    </a:lnTo>
                    <a:lnTo>
                      <a:pt x="1283" y="539"/>
                    </a:lnTo>
                    <a:lnTo>
                      <a:pt x="1283" y="541"/>
                    </a:lnTo>
                    <a:lnTo>
                      <a:pt x="1283" y="541"/>
                    </a:lnTo>
                    <a:lnTo>
                      <a:pt x="1283" y="541"/>
                    </a:lnTo>
                    <a:lnTo>
                      <a:pt x="1283" y="543"/>
                    </a:lnTo>
                    <a:lnTo>
                      <a:pt x="1283" y="543"/>
                    </a:lnTo>
                    <a:lnTo>
                      <a:pt x="1283" y="543"/>
                    </a:lnTo>
                    <a:lnTo>
                      <a:pt x="1283" y="545"/>
                    </a:lnTo>
                    <a:lnTo>
                      <a:pt x="1285" y="545"/>
                    </a:lnTo>
                    <a:lnTo>
                      <a:pt x="1285" y="546"/>
                    </a:lnTo>
                    <a:lnTo>
                      <a:pt x="1285" y="546"/>
                    </a:lnTo>
                    <a:lnTo>
                      <a:pt x="1285" y="546"/>
                    </a:lnTo>
                    <a:lnTo>
                      <a:pt x="1285" y="548"/>
                    </a:lnTo>
                    <a:lnTo>
                      <a:pt x="1285" y="548"/>
                    </a:lnTo>
                    <a:lnTo>
                      <a:pt x="1286" y="548"/>
                    </a:lnTo>
                    <a:lnTo>
                      <a:pt x="1286" y="548"/>
                    </a:lnTo>
                    <a:lnTo>
                      <a:pt x="1286" y="548"/>
                    </a:lnTo>
                    <a:lnTo>
                      <a:pt x="1288" y="550"/>
                    </a:lnTo>
                    <a:lnTo>
                      <a:pt x="1288" y="550"/>
                    </a:lnTo>
                    <a:lnTo>
                      <a:pt x="1288" y="550"/>
                    </a:lnTo>
                    <a:lnTo>
                      <a:pt x="1290" y="550"/>
                    </a:lnTo>
                    <a:lnTo>
                      <a:pt x="1290" y="550"/>
                    </a:lnTo>
                    <a:lnTo>
                      <a:pt x="1290" y="552"/>
                    </a:lnTo>
                    <a:lnTo>
                      <a:pt x="1290" y="552"/>
                    </a:lnTo>
                    <a:lnTo>
                      <a:pt x="1290" y="552"/>
                    </a:lnTo>
                    <a:lnTo>
                      <a:pt x="1290" y="554"/>
                    </a:lnTo>
                    <a:lnTo>
                      <a:pt x="1290" y="554"/>
                    </a:lnTo>
                    <a:lnTo>
                      <a:pt x="1290" y="554"/>
                    </a:lnTo>
                    <a:lnTo>
                      <a:pt x="1290" y="554"/>
                    </a:lnTo>
                    <a:lnTo>
                      <a:pt x="1290" y="554"/>
                    </a:lnTo>
                    <a:lnTo>
                      <a:pt x="1290" y="556"/>
                    </a:lnTo>
                    <a:lnTo>
                      <a:pt x="1290" y="556"/>
                    </a:lnTo>
                    <a:lnTo>
                      <a:pt x="1290" y="556"/>
                    </a:lnTo>
                    <a:lnTo>
                      <a:pt x="1290" y="556"/>
                    </a:lnTo>
                    <a:lnTo>
                      <a:pt x="1290" y="557"/>
                    </a:lnTo>
                    <a:lnTo>
                      <a:pt x="1290" y="557"/>
                    </a:lnTo>
                    <a:lnTo>
                      <a:pt x="1290" y="557"/>
                    </a:lnTo>
                    <a:lnTo>
                      <a:pt x="1290" y="557"/>
                    </a:lnTo>
                    <a:lnTo>
                      <a:pt x="1290" y="557"/>
                    </a:lnTo>
                    <a:lnTo>
                      <a:pt x="1290" y="557"/>
                    </a:lnTo>
                    <a:lnTo>
                      <a:pt x="1290" y="559"/>
                    </a:lnTo>
                    <a:lnTo>
                      <a:pt x="1290" y="559"/>
                    </a:lnTo>
                    <a:lnTo>
                      <a:pt x="1290" y="561"/>
                    </a:lnTo>
                    <a:lnTo>
                      <a:pt x="1288" y="561"/>
                    </a:lnTo>
                    <a:lnTo>
                      <a:pt x="1288" y="561"/>
                    </a:lnTo>
                    <a:lnTo>
                      <a:pt x="1288" y="561"/>
                    </a:lnTo>
                    <a:lnTo>
                      <a:pt x="1288" y="563"/>
                    </a:lnTo>
                    <a:lnTo>
                      <a:pt x="1288" y="563"/>
                    </a:lnTo>
                    <a:lnTo>
                      <a:pt x="1288" y="563"/>
                    </a:lnTo>
                    <a:lnTo>
                      <a:pt x="1288" y="563"/>
                    </a:lnTo>
                    <a:lnTo>
                      <a:pt x="1288" y="563"/>
                    </a:lnTo>
                    <a:lnTo>
                      <a:pt x="1288" y="566"/>
                    </a:lnTo>
                    <a:lnTo>
                      <a:pt x="1288" y="566"/>
                    </a:lnTo>
                    <a:lnTo>
                      <a:pt x="1288" y="566"/>
                    </a:lnTo>
                    <a:lnTo>
                      <a:pt x="1288" y="566"/>
                    </a:lnTo>
                    <a:lnTo>
                      <a:pt x="1288" y="568"/>
                    </a:lnTo>
                    <a:lnTo>
                      <a:pt x="1288" y="568"/>
                    </a:lnTo>
                    <a:lnTo>
                      <a:pt x="1288" y="568"/>
                    </a:lnTo>
                    <a:lnTo>
                      <a:pt x="1288" y="568"/>
                    </a:lnTo>
                    <a:lnTo>
                      <a:pt x="1288" y="568"/>
                    </a:lnTo>
                    <a:lnTo>
                      <a:pt x="1290" y="568"/>
                    </a:lnTo>
                    <a:lnTo>
                      <a:pt x="1290" y="570"/>
                    </a:lnTo>
                    <a:lnTo>
                      <a:pt x="1290" y="570"/>
                    </a:lnTo>
                    <a:lnTo>
                      <a:pt x="1290" y="570"/>
                    </a:lnTo>
                    <a:lnTo>
                      <a:pt x="1290" y="570"/>
                    </a:lnTo>
                    <a:lnTo>
                      <a:pt x="1290" y="570"/>
                    </a:lnTo>
                    <a:lnTo>
                      <a:pt x="1290" y="572"/>
                    </a:lnTo>
                    <a:lnTo>
                      <a:pt x="1292" y="572"/>
                    </a:lnTo>
                    <a:lnTo>
                      <a:pt x="1292" y="572"/>
                    </a:lnTo>
                    <a:lnTo>
                      <a:pt x="1292" y="572"/>
                    </a:lnTo>
                    <a:lnTo>
                      <a:pt x="1292" y="574"/>
                    </a:lnTo>
                    <a:lnTo>
                      <a:pt x="1292" y="574"/>
                    </a:lnTo>
                    <a:lnTo>
                      <a:pt x="1292" y="574"/>
                    </a:lnTo>
                    <a:lnTo>
                      <a:pt x="1292" y="574"/>
                    </a:lnTo>
                    <a:lnTo>
                      <a:pt x="1292" y="574"/>
                    </a:lnTo>
                    <a:lnTo>
                      <a:pt x="1294" y="574"/>
                    </a:lnTo>
                    <a:lnTo>
                      <a:pt x="1294" y="574"/>
                    </a:lnTo>
                    <a:lnTo>
                      <a:pt x="1294" y="575"/>
                    </a:lnTo>
                    <a:lnTo>
                      <a:pt x="1294" y="575"/>
                    </a:lnTo>
                    <a:lnTo>
                      <a:pt x="1294" y="575"/>
                    </a:lnTo>
                    <a:lnTo>
                      <a:pt x="1294" y="577"/>
                    </a:lnTo>
                    <a:lnTo>
                      <a:pt x="1294" y="577"/>
                    </a:lnTo>
                    <a:lnTo>
                      <a:pt x="1294" y="577"/>
                    </a:lnTo>
                    <a:lnTo>
                      <a:pt x="1294" y="579"/>
                    </a:lnTo>
                    <a:lnTo>
                      <a:pt x="1294" y="579"/>
                    </a:lnTo>
                    <a:lnTo>
                      <a:pt x="1294" y="579"/>
                    </a:lnTo>
                    <a:lnTo>
                      <a:pt x="1295" y="579"/>
                    </a:lnTo>
                    <a:lnTo>
                      <a:pt x="1295" y="581"/>
                    </a:lnTo>
                    <a:lnTo>
                      <a:pt x="1295" y="581"/>
                    </a:lnTo>
                    <a:lnTo>
                      <a:pt x="1295" y="581"/>
                    </a:lnTo>
                    <a:lnTo>
                      <a:pt x="1294" y="581"/>
                    </a:lnTo>
                    <a:lnTo>
                      <a:pt x="1294" y="583"/>
                    </a:lnTo>
                    <a:lnTo>
                      <a:pt x="1294" y="583"/>
                    </a:lnTo>
                    <a:lnTo>
                      <a:pt x="1294" y="583"/>
                    </a:lnTo>
                    <a:lnTo>
                      <a:pt x="1294" y="583"/>
                    </a:lnTo>
                    <a:lnTo>
                      <a:pt x="1294" y="584"/>
                    </a:lnTo>
                    <a:lnTo>
                      <a:pt x="1294" y="584"/>
                    </a:lnTo>
                    <a:lnTo>
                      <a:pt x="1292" y="584"/>
                    </a:lnTo>
                    <a:lnTo>
                      <a:pt x="1292" y="584"/>
                    </a:lnTo>
                    <a:lnTo>
                      <a:pt x="1292" y="584"/>
                    </a:lnTo>
                    <a:lnTo>
                      <a:pt x="1292" y="586"/>
                    </a:lnTo>
                    <a:lnTo>
                      <a:pt x="1292" y="586"/>
                    </a:lnTo>
                    <a:lnTo>
                      <a:pt x="1292" y="586"/>
                    </a:lnTo>
                    <a:lnTo>
                      <a:pt x="1292" y="588"/>
                    </a:lnTo>
                    <a:lnTo>
                      <a:pt x="1294" y="588"/>
                    </a:lnTo>
                    <a:lnTo>
                      <a:pt x="1294" y="588"/>
                    </a:lnTo>
                    <a:lnTo>
                      <a:pt x="1294" y="588"/>
                    </a:lnTo>
                    <a:lnTo>
                      <a:pt x="1295" y="588"/>
                    </a:lnTo>
                    <a:lnTo>
                      <a:pt x="1295" y="588"/>
                    </a:lnTo>
                    <a:lnTo>
                      <a:pt x="1295" y="588"/>
                    </a:lnTo>
                    <a:lnTo>
                      <a:pt x="1297" y="588"/>
                    </a:lnTo>
                    <a:lnTo>
                      <a:pt x="1299" y="590"/>
                    </a:lnTo>
                    <a:lnTo>
                      <a:pt x="1301" y="590"/>
                    </a:lnTo>
                    <a:lnTo>
                      <a:pt x="1301" y="590"/>
                    </a:lnTo>
                    <a:lnTo>
                      <a:pt x="1301" y="590"/>
                    </a:lnTo>
                    <a:lnTo>
                      <a:pt x="1301" y="590"/>
                    </a:lnTo>
                    <a:lnTo>
                      <a:pt x="1303" y="590"/>
                    </a:lnTo>
                    <a:lnTo>
                      <a:pt x="1303" y="590"/>
                    </a:lnTo>
                    <a:lnTo>
                      <a:pt x="1303" y="590"/>
                    </a:lnTo>
                    <a:lnTo>
                      <a:pt x="1303" y="590"/>
                    </a:lnTo>
                    <a:lnTo>
                      <a:pt x="1304" y="590"/>
                    </a:lnTo>
                    <a:lnTo>
                      <a:pt x="1304" y="590"/>
                    </a:lnTo>
                    <a:lnTo>
                      <a:pt x="1304" y="590"/>
                    </a:lnTo>
                    <a:lnTo>
                      <a:pt x="1306" y="590"/>
                    </a:lnTo>
                    <a:lnTo>
                      <a:pt x="1306" y="590"/>
                    </a:lnTo>
                    <a:lnTo>
                      <a:pt x="1306" y="590"/>
                    </a:lnTo>
                    <a:lnTo>
                      <a:pt x="1306" y="590"/>
                    </a:lnTo>
                    <a:lnTo>
                      <a:pt x="1306" y="590"/>
                    </a:lnTo>
                    <a:lnTo>
                      <a:pt x="1306" y="590"/>
                    </a:lnTo>
                    <a:lnTo>
                      <a:pt x="1306" y="590"/>
                    </a:lnTo>
                    <a:lnTo>
                      <a:pt x="1308" y="590"/>
                    </a:lnTo>
                    <a:lnTo>
                      <a:pt x="1308" y="590"/>
                    </a:lnTo>
                    <a:lnTo>
                      <a:pt x="1306" y="588"/>
                    </a:lnTo>
                    <a:lnTo>
                      <a:pt x="1306" y="588"/>
                    </a:lnTo>
                    <a:lnTo>
                      <a:pt x="1306" y="588"/>
                    </a:lnTo>
                    <a:lnTo>
                      <a:pt x="1306" y="588"/>
                    </a:lnTo>
                    <a:lnTo>
                      <a:pt x="1306" y="588"/>
                    </a:lnTo>
                    <a:lnTo>
                      <a:pt x="1306" y="588"/>
                    </a:lnTo>
                    <a:lnTo>
                      <a:pt x="1304" y="586"/>
                    </a:lnTo>
                    <a:lnTo>
                      <a:pt x="1306" y="586"/>
                    </a:lnTo>
                    <a:lnTo>
                      <a:pt x="1306" y="586"/>
                    </a:lnTo>
                    <a:lnTo>
                      <a:pt x="1306" y="586"/>
                    </a:lnTo>
                    <a:lnTo>
                      <a:pt x="1306" y="586"/>
                    </a:lnTo>
                    <a:lnTo>
                      <a:pt x="1306" y="586"/>
                    </a:lnTo>
                    <a:lnTo>
                      <a:pt x="1306" y="586"/>
                    </a:lnTo>
                    <a:lnTo>
                      <a:pt x="1308" y="584"/>
                    </a:lnTo>
                    <a:lnTo>
                      <a:pt x="1308" y="584"/>
                    </a:lnTo>
                    <a:lnTo>
                      <a:pt x="1310" y="584"/>
                    </a:lnTo>
                    <a:lnTo>
                      <a:pt x="1310" y="584"/>
                    </a:lnTo>
                    <a:lnTo>
                      <a:pt x="1310" y="584"/>
                    </a:lnTo>
                    <a:lnTo>
                      <a:pt x="1312" y="586"/>
                    </a:lnTo>
                    <a:lnTo>
                      <a:pt x="1313" y="586"/>
                    </a:lnTo>
                    <a:lnTo>
                      <a:pt x="1313" y="586"/>
                    </a:lnTo>
                    <a:lnTo>
                      <a:pt x="1315" y="586"/>
                    </a:lnTo>
                    <a:lnTo>
                      <a:pt x="1317" y="586"/>
                    </a:lnTo>
                    <a:lnTo>
                      <a:pt x="1319" y="588"/>
                    </a:lnTo>
                    <a:lnTo>
                      <a:pt x="1321" y="588"/>
                    </a:lnTo>
                    <a:lnTo>
                      <a:pt x="1322" y="590"/>
                    </a:lnTo>
                    <a:lnTo>
                      <a:pt x="1324" y="590"/>
                    </a:lnTo>
                    <a:lnTo>
                      <a:pt x="1326" y="590"/>
                    </a:lnTo>
                    <a:lnTo>
                      <a:pt x="1328" y="592"/>
                    </a:lnTo>
                    <a:lnTo>
                      <a:pt x="1330" y="592"/>
                    </a:lnTo>
                    <a:lnTo>
                      <a:pt x="1330" y="592"/>
                    </a:lnTo>
                    <a:lnTo>
                      <a:pt x="1332" y="592"/>
                    </a:lnTo>
                    <a:lnTo>
                      <a:pt x="1332" y="592"/>
                    </a:lnTo>
                    <a:lnTo>
                      <a:pt x="1332" y="592"/>
                    </a:lnTo>
                    <a:lnTo>
                      <a:pt x="1332" y="592"/>
                    </a:lnTo>
                    <a:lnTo>
                      <a:pt x="1332" y="590"/>
                    </a:lnTo>
                    <a:lnTo>
                      <a:pt x="1332" y="590"/>
                    </a:lnTo>
                    <a:lnTo>
                      <a:pt x="1332" y="588"/>
                    </a:lnTo>
                    <a:lnTo>
                      <a:pt x="1332" y="586"/>
                    </a:lnTo>
                    <a:lnTo>
                      <a:pt x="1330" y="586"/>
                    </a:lnTo>
                    <a:lnTo>
                      <a:pt x="1330" y="586"/>
                    </a:lnTo>
                    <a:lnTo>
                      <a:pt x="1328" y="584"/>
                    </a:lnTo>
                    <a:lnTo>
                      <a:pt x="1328" y="584"/>
                    </a:lnTo>
                    <a:lnTo>
                      <a:pt x="1328" y="584"/>
                    </a:lnTo>
                    <a:lnTo>
                      <a:pt x="1328" y="583"/>
                    </a:lnTo>
                    <a:lnTo>
                      <a:pt x="1326" y="583"/>
                    </a:lnTo>
                    <a:lnTo>
                      <a:pt x="1326" y="583"/>
                    </a:lnTo>
                    <a:lnTo>
                      <a:pt x="1326" y="583"/>
                    </a:lnTo>
                    <a:lnTo>
                      <a:pt x="1326" y="581"/>
                    </a:lnTo>
                    <a:lnTo>
                      <a:pt x="1326" y="581"/>
                    </a:lnTo>
                    <a:lnTo>
                      <a:pt x="1326" y="579"/>
                    </a:lnTo>
                    <a:lnTo>
                      <a:pt x="1326" y="579"/>
                    </a:lnTo>
                    <a:lnTo>
                      <a:pt x="1326" y="577"/>
                    </a:lnTo>
                    <a:lnTo>
                      <a:pt x="1326" y="577"/>
                    </a:lnTo>
                    <a:lnTo>
                      <a:pt x="1326" y="575"/>
                    </a:lnTo>
                    <a:lnTo>
                      <a:pt x="1328" y="575"/>
                    </a:lnTo>
                    <a:lnTo>
                      <a:pt x="1328" y="574"/>
                    </a:lnTo>
                    <a:lnTo>
                      <a:pt x="1330" y="574"/>
                    </a:lnTo>
                    <a:lnTo>
                      <a:pt x="1330" y="574"/>
                    </a:lnTo>
                    <a:lnTo>
                      <a:pt x="1330" y="574"/>
                    </a:lnTo>
                    <a:lnTo>
                      <a:pt x="1332" y="572"/>
                    </a:lnTo>
                    <a:lnTo>
                      <a:pt x="1333" y="572"/>
                    </a:lnTo>
                    <a:lnTo>
                      <a:pt x="1335" y="572"/>
                    </a:lnTo>
                    <a:lnTo>
                      <a:pt x="1335" y="572"/>
                    </a:lnTo>
                    <a:lnTo>
                      <a:pt x="1337" y="572"/>
                    </a:lnTo>
                    <a:lnTo>
                      <a:pt x="1337" y="572"/>
                    </a:lnTo>
                    <a:lnTo>
                      <a:pt x="1337" y="570"/>
                    </a:lnTo>
                    <a:lnTo>
                      <a:pt x="1337" y="570"/>
                    </a:lnTo>
                    <a:lnTo>
                      <a:pt x="1337" y="570"/>
                    </a:lnTo>
                    <a:lnTo>
                      <a:pt x="1337" y="570"/>
                    </a:lnTo>
                    <a:lnTo>
                      <a:pt x="1337" y="568"/>
                    </a:lnTo>
                    <a:lnTo>
                      <a:pt x="1339" y="568"/>
                    </a:lnTo>
                    <a:lnTo>
                      <a:pt x="1339" y="568"/>
                    </a:lnTo>
                    <a:lnTo>
                      <a:pt x="1339" y="568"/>
                    </a:lnTo>
                    <a:lnTo>
                      <a:pt x="1339" y="568"/>
                    </a:lnTo>
                    <a:lnTo>
                      <a:pt x="1339" y="568"/>
                    </a:lnTo>
                    <a:lnTo>
                      <a:pt x="1339" y="566"/>
                    </a:lnTo>
                    <a:lnTo>
                      <a:pt x="1339" y="566"/>
                    </a:lnTo>
                    <a:lnTo>
                      <a:pt x="1339" y="566"/>
                    </a:lnTo>
                    <a:lnTo>
                      <a:pt x="1339" y="565"/>
                    </a:lnTo>
                    <a:lnTo>
                      <a:pt x="1337" y="565"/>
                    </a:lnTo>
                    <a:lnTo>
                      <a:pt x="1337" y="563"/>
                    </a:lnTo>
                    <a:lnTo>
                      <a:pt x="1337" y="563"/>
                    </a:lnTo>
                    <a:lnTo>
                      <a:pt x="1337" y="563"/>
                    </a:lnTo>
                    <a:lnTo>
                      <a:pt x="1335" y="561"/>
                    </a:lnTo>
                    <a:lnTo>
                      <a:pt x="1335" y="561"/>
                    </a:lnTo>
                    <a:lnTo>
                      <a:pt x="1335" y="561"/>
                    </a:lnTo>
                    <a:lnTo>
                      <a:pt x="1335" y="559"/>
                    </a:lnTo>
                    <a:lnTo>
                      <a:pt x="1335" y="559"/>
                    </a:lnTo>
                    <a:lnTo>
                      <a:pt x="1333" y="559"/>
                    </a:lnTo>
                    <a:lnTo>
                      <a:pt x="1333" y="559"/>
                    </a:lnTo>
                    <a:lnTo>
                      <a:pt x="1333" y="559"/>
                    </a:lnTo>
                    <a:lnTo>
                      <a:pt x="1332" y="559"/>
                    </a:lnTo>
                    <a:lnTo>
                      <a:pt x="1332" y="557"/>
                    </a:lnTo>
                    <a:lnTo>
                      <a:pt x="1330" y="557"/>
                    </a:lnTo>
                    <a:lnTo>
                      <a:pt x="1330" y="556"/>
                    </a:lnTo>
                    <a:lnTo>
                      <a:pt x="1330" y="556"/>
                    </a:lnTo>
                    <a:lnTo>
                      <a:pt x="1330" y="556"/>
                    </a:lnTo>
                    <a:lnTo>
                      <a:pt x="1330" y="554"/>
                    </a:lnTo>
                    <a:lnTo>
                      <a:pt x="1330" y="554"/>
                    </a:lnTo>
                    <a:lnTo>
                      <a:pt x="1330" y="554"/>
                    </a:lnTo>
                    <a:lnTo>
                      <a:pt x="1330" y="554"/>
                    </a:lnTo>
                    <a:lnTo>
                      <a:pt x="1330" y="554"/>
                    </a:lnTo>
                    <a:lnTo>
                      <a:pt x="1330" y="552"/>
                    </a:lnTo>
                    <a:lnTo>
                      <a:pt x="1330" y="552"/>
                    </a:lnTo>
                    <a:lnTo>
                      <a:pt x="1330" y="552"/>
                    </a:lnTo>
                    <a:lnTo>
                      <a:pt x="1332" y="552"/>
                    </a:lnTo>
                    <a:lnTo>
                      <a:pt x="1332" y="552"/>
                    </a:lnTo>
                    <a:lnTo>
                      <a:pt x="1332" y="552"/>
                    </a:lnTo>
                    <a:lnTo>
                      <a:pt x="1332" y="552"/>
                    </a:lnTo>
                    <a:lnTo>
                      <a:pt x="1332" y="550"/>
                    </a:lnTo>
                    <a:lnTo>
                      <a:pt x="1332" y="550"/>
                    </a:lnTo>
                    <a:lnTo>
                      <a:pt x="1332" y="550"/>
                    </a:lnTo>
                    <a:lnTo>
                      <a:pt x="1333" y="550"/>
                    </a:lnTo>
                    <a:lnTo>
                      <a:pt x="1333" y="550"/>
                    </a:lnTo>
                    <a:lnTo>
                      <a:pt x="1333" y="550"/>
                    </a:lnTo>
                    <a:lnTo>
                      <a:pt x="1333" y="550"/>
                    </a:lnTo>
                    <a:lnTo>
                      <a:pt x="1335" y="550"/>
                    </a:lnTo>
                    <a:lnTo>
                      <a:pt x="1335" y="550"/>
                    </a:lnTo>
                    <a:lnTo>
                      <a:pt x="1335" y="550"/>
                    </a:lnTo>
                    <a:lnTo>
                      <a:pt x="1335" y="552"/>
                    </a:lnTo>
                    <a:lnTo>
                      <a:pt x="1337" y="552"/>
                    </a:lnTo>
                    <a:lnTo>
                      <a:pt x="1337" y="552"/>
                    </a:lnTo>
                    <a:lnTo>
                      <a:pt x="1339" y="554"/>
                    </a:lnTo>
                    <a:lnTo>
                      <a:pt x="1339" y="554"/>
                    </a:lnTo>
                    <a:lnTo>
                      <a:pt x="1339" y="554"/>
                    </a:lnTo>
                    <a:lnTo>
                      <a:pt x="1341" y="556"/>
                    </a:lnTo>
                    <a:lnTo>
                      <a:pt x="1342" y="556"/>
                    </a:lnTo>
                    <a:lnTo>
                      <a:pt x="1344" y="556"/>
                    </a:lnTo>
                    <a:lnTo>
                      <a:pt x="1344" y="556"/>
                    </a:lnTo>
                    <a:lnTo>
                      <a:pt x="1344" y="557"/>
                    </a:lnTo>
                    <a:lnTo>
                      <a:pt x="1346" y="557"/>
                    </a:lnTo>
                    <a:lnTo>
                      <a:pt x="1346" y="557"/>
                    </a:lnTo>
                    <a:lnTo>
                      <a:pt x="1346" y="557"/>
                    </a:lnTo>
                    <a:lnTo>
                      <a:pt x="1346" y="557"/>
                    </a:lnTo>
                    <a:lnTo>
                      <a:pt x="1348" y="557"/>
                    </a:lnTo>
                    <a:lnTo>
                      <a:pt x="1348" y="556"/>
                    </a:lnTo>
                    <a:lnTo>
                      <a:pt x="1348" y="556"/>
                    </a:lnTo>
                    <a:lnTo>
                      <a:pt x="1348" y="556"/>
                    </a:lnTo>
                    <a:lnTo>
                      <a:pt x="1348" y="556"/>
                    </a:lnTo>
                    <a:lnTo>
                      <a:pt x="1348" y="554"/>
                    </a:lnTo>
                    <a:lnTo>
                      <a:pt x="1348" y="554"/>
                    </a:lnTo>
                    <a:lnTo>
                      <a:pt x="1348" y="552"/>
                    </a:lnTo>
                    <a:lnTo>
                      <a:pt x="1348" y="552"/>
                    </a:lnTo>
                    <a:lnTo>
                      <a:pt x="1348" y="552"/>
                    </a:lnTo>
                    <a:lnTo>
                      <a:pt x="1348" y="552"/>
                    </a:lnTo>
                    <a:lnTo>
                      <a:pt x="1346" y="552"/>
                    </a:lnTo>
                    <a:lnTo>
                      <a:pt x="1346" y="550"/>
                    </a:lnTo>
                    <a:lnTo>
                      <a:pt x="1346" y="548"/>
                    </a:lnTo>
                    <a:lnTo>
                      <a:pt x="1346" y="548"/>
                    </a:lnTo>
                    <a:lnTo>
                      <a:pt x="1344" y="546"/>
                    </a:lnTo>
                    <a:lnTo>
                      <a:pt x="1344" y="546"/>
                    </a:lnTo>
                    <a:lnTo>
                      <a:pt x="1344" y="545"/>
                    </a:lnTo>
                    <a:lnTo>
                      <a:pt x="1344" y="545"/>
                    </a:lnTo>
                    <a:lnTo>
                      <a:pt x="1344" y="545"/>
                    </a:lnTo>
                    <a:lnTo>
                      <a:pt x="1342" y="545"/>
                    </a:lnTo>
                    <a:lnTo>
                      <a:pt x="1342" y="545"/>
                    </a:lnTo>
                    <a:lnTo>
                      <a:pt x="1342" y="543"/>
                    </a:lnTo>
                    <a:lnTo>
                      <a:pt x="1341" y="543"/>
                    </a:lnTo>
                    <a:lnTo>
                      <a:pt x="1341" y="541"/>
                    </a:lnTo>
                    <a:lnTo>
                      <a:pt x="1341" y="541"/>
                    </a:lnTo>
                    <a:lnTo>
                      <a:pt x="1341" y="539"/>
                    </a:lnTo>
                    <a:lnTo>
                      <a:pt x="1342" y="539"/>
                    </a:lnTo>
                    <a:lnTo>
                      <a:pt x="1342" y="539"/>
                    </a:lnTo>
                    <a:lnTo>
                      <a:pt x="1342" y="537"/>
                    </a:lnTo>
                    <a:lnTo>
                      <a:pt x="1342" y="537"/>
                    </a:lnTo>
                    <a:lnTo>
                      <a:pt x="1342" y="537"/>
                    </a:lnTo>
                    <a:lnTo>
                      <a:pt x="1342" y="537"/>
                    </a:lnTo>
                    <a:lnTo>
                      <a:pt x="1342" y="537"/>
                    </a:lnTo>
                    <a:lnTo>
                      <a:pt x="1342" y="537"/>
                    </a:lnTo>
                    <a:lnTo>
                      <a:pt x="1344" y="537"/>
                    </a:lnTo>
                    <a:lnTo>
                      <a:pt x="1344" y="537"/>
                    </a:lnTo>
                    <a:lnTo>
                      <a:pt x="1344" y="537"/>
                    </a:lnTo>
                    <a:lnTo>
                      <a:pt x="1346" y="537"/>
                    </a:lnTo>
                    <a:lnTo>
                      <a:pt x="1346" y="537"/>
                    </a:lnTo>
                    <a:lnTo>
                      <a:pt x="1346" y="537"/>
                    </a:lnTo>
                    <a:lnTo>
                      <a:pt x="1348" y="537"/>
                    </a:lnTo>
                    <a:lnTo>
                      <a:pt x="1348" y="537"/>
                    </a:lnTo>
                    <a:lnTo>
                      <a:pt x="1348" y="536"/>
                    </a:lnTo>
                    <a:lnTo>
                      <a:pt x="1348" y="536"/>
                    </a:lnTo>
                    <a:lnTo>
                      <a:pt x="1348" y="536"/>
                    </a:lnTo>
                    <a:lnTo>
                      <a:pt x="1348" y="536"/>
                    </a:lnTo>
                    <a:lnTo>
                      <a:pt x="1350" y="536"/>
                    </a:lnTo>
                    <a:lnTo>
                      <a:pt x="1350" y="536"/>
                    </a:lnTo>
                    <a:lnTo>
                      <a:pt x="1350" y="536"/>
                    </a:lnTo>
                    <a:lnTo>
                      <a:pt x="1350" y="536"/>
                    </a:lnTo>
                    <a:lnTo>
                      <a:pt x="1350" y="536"/>
                    </a:lnTo>
                    <a:lnTo>
                      <a:pt x="1350" y="536"/>
                    </a:lnTo>
                    <a:lnTo>
                      <a:pt x="1351" y="534"/>
                    </a:lnTo>
                    <a:lnTo>
                      <a:pt x="1351" y="534"/>
                    </a:lnTo>
                    <a:lnTo>
                      <a:pt x="1351" y="534"/>
                    </a:lnTo>
                    <a:lnTo>
                      <a:pt x="1351" y="534"/>
                    </a:lnTo>
                    <a:lnTo>
                      <a:pt x="1351" y="534"/>
                    </a:lnTo>
                    <a:lnTo>
                      <a:pt x="1351" y="534"/>
                    </a:lnTo>
                    <a:lnTo>
                      <a:pt x="1351" y="532"/>
                    </a:lnTo>
                    <a:lnTo>
                      <a:pt x="1351" y="532"/>
                    </a:lnTo>
                    <a:lnTo>
                      <a:pt x="1351" y="532"/>
                    </a:lnTo>
                    <a:lnTo>
                      <a:pt x="1351" y="532"/>
                    </a:lnTo>
                    <a:lnTo>
                      <a:pt x="1351" y="532"/>
                    </a:lnTo>
                    <a:lnTo>
                      <a:pt x="1351" y="532"/>
                    </a:lnTo>
                    <a:lnTo>
                      <a:pt x="1351" y="530"/>
                    </a:lnTo>
                    <a:lnTo>
                      <a:pt x="1351" y="530"/>
                    </a:lnTo>
                    <a:lnTo>
                      <a:pt x="1351" y="530"/>
                    </a:lnTo>
                    <a:lnTo>
                      <a:pt x="1351" y="530"/>
                    </a:lnTo>
                    <a:lnTo>
                      <a:pt x="1351" y="530"/>
                    </a:lnTo>
                    <a:lnTo>
                      <a:pt x="1351" y="530"/>
                    </a:lnTo>
                    <a:lnTo>
                      <a:pt x="1351" y="530"/>
                    </a:lnTo>
                    <a:lnTo>
                      <a:pt x="1351" y="528"/>
                    </a:lnTo>
                    <a:lnTo>
                      <a:pt x="1350" y="528"/>
                    </a:lnTo>
                    <a:lnTo>
                      <a:pt x="1350" y="528"/>
                    </a:lnTo>
                    <a:lnTo>
                      <a:pt x="1350" y="528"/>
                    </a:lnTo>
                    <a:lnTo>
                      <a:pt x="1350" y="527"/>
                    </a:lnTo>
                    <a:lnTo>
                      <a:pt x="1350" y="527"/>
                    </a:lnTo>
                    <a:lnTo>
                      <a:pt x="1350" y="525"/>
                    </a:lnTo>
                    <a:lnTo>
                      <a:pt x="1350" y="525"/>
                    </a:lnTo>
                    <a:lnTo>
                      <a:pt x="1350" y="525"/>
                    </a:lnTo>
                    <a:lnTo>
                      <a:pt x="1350" y="525"/>
                    </a:lnTo>
                    <a:lnTo>
                      <a:pt x="1350" y="525"/>
                    </a:lnTo>
                    <a:lnTo>
                      <a:pt x="1350" y="523"/>
                    </a:lnTo>
                    <a:lnTo>
                      <a:pt x="1351" y="521"/>
                    </a:lnTo>
                    <a:lnTo>
                      <a:pt x="1351" y="521"/>
                    </a:lnTo>
                    <a:lnTo>
                      <a:pt x="1351" y="521"/>
                    </a:lnTo>
                    <a:lnTo>
                      <a:pt x="1351" y="521"/>
                    </a:lnTo>
                    <a:lnTo>
                      <a:pt x="1351" y="521"/>
                    </a:lnTo>
                    <a:lnTo>
                      <a:pt x="1351" y="521"/>
                    </a:lnTo>
                    <a:lnTo>
                      <a:pt x="1351" y="519"/>
                    </a:lnTo>
                    <a:lnTo>
                      <a:pt x="1351" y="519"/>
                    </a:lnTo>
                    <a:lnTo>
                      <a:pt x="1353" y="519"/>
                    </a:lnTo>
                    <a:lnTo>
                      <a:pt x="1353" y="519"/>
                    </a:lnTo>
                    <a:lnTo>
                      <a:pt x="1353" y="519"/>
                    </a:lnTo>
                    <a:lnTo>
                      <a:pt x="1353" y="519"/>
                    </a:lnTo>
                    <a:lnTo>
                      <a:pt x="1355" y="519"/>
                    </a:lnTo>
                    <a:lnTo>
                      <a:pt x="1355" y="519"/>
                    </a:lnTo>
                    <a:lnTo>
                      <a:pt x="1355" y="519"/>
                    </a:lnTo>
                    <a:lnTo>
                      <a:pt x="1355" y="519"/>
                    </a:lnTo>
                    <a:lnTo>
                      <a:pt x="1357" y="519"/>
                    </a:lnTo>
                    <a:lnTo>
                      <a:pt x="1357" y="519"/>
                    </a:lnTo>
                    <a:lnTo>
                      <a:pt x="1357" y="519"/>
                    </a:lnTo>
                    <a:lnTo>
                      <a:pt x="1357" y="519"/>
                    </a:lnTo>
                    <a:lnTo>
                      <a:pt x="1357" y="519"/>
                    </a:lnTo>
                    <a:lnTo>
                      <a:pt x="1357" y="519"/>
                    </a:lnTo>
                    <a:lnTo>
                      <a:pt x="1359" y="519"/>
                    </a:lnTo>
                    <a:lnTo>
                      <a:pt x="1359" y="519"/>
                    </a:lnTo>
                    <a:lnTo>
                      <a:pt x="1359" y="521"/>
                    </a:lnTo>
                    <a:lnTo>
                      <a:pt x="1360" y="521"/>
                    </a:lnTo>
                    <a:lnTo>
                      <a:pt x="1360" y="521"/>
                    </a:lnTo>
                    <a:lnTo>
                      <a:pt x="1360" y="521"/>
                    </a:lnTo>
                    <a:lnTo>
                      <a:pt x="1360" y="521"/>
                    </a:lnTo>
                    <a:lnTo>
                      <a:pt x="1360" y="521"/>
                    </a:lnTo>
                    <a:lnTo>
                      <a:pt x="1360" y="521"/>
                    </a:lnTo>
                    <a:lnTo>
                      <a:pt x="1360" y="521"/>
                    </a:lnTo>
                    <a:lnTo>
                      <a:pt x="1360" y="521"/>
                    </a:lnTo>
                    <a:lnTo>
                      <a:pt x="1360" y="523"/>
                    </a:lnTo>
                    <a:lnTo>
                      <a:pt x="1360" y="523"/>
                    </a:lnTo>
                    <a:lnTo>
                      <a:pt x="1360" y="523"/>
                    </a:lnTo>
                    <a:lnTo>
                      <a:pt x="1360" y="523"/>
                    </a:lnTo>
                    <a:lnTo>
                      <a:pt x="1360" y="523"/>
                    </a:lnTo>
                    <a:lnTo>
                      <a:pt x="1360" y="523"/>
                    </a:lnTo>
                    <a:lnTo>
                      <a:pt x="1362" y="525"/>
                    </a:lnTo>
                    <a:lnTo>
                      <a:pt x="1364" y="525"/>
                    </a:lnTo>
                    <a:lnTo>
                      <a:pt x="1364" y="525"/>
                    </a:lnTo>
                    <a:lnTo>
                      <a:pt x="1364" y="525"/>
                    </a:lnTo>
                    <a:lnTo>
                      <a:pt x="1366" y="525"/>
                    </a:lnTo>
                    <a:lnTo>
                      <a:pt x="1366" y="525"/>
                    </a:lnTo>
                    <a:lnTo>
                      <a:pt x="1366" y="525"/>
                    </a:lnTo>
                    <a:lnTo>
                      <a:pt x="1366" y="525"/>
                    </a:lnTo>
                    <a:lnTo>
                      <a:pt x="1366" y="525"/>
                    </a:lnTo>
                    <a:lnTo>
                      <a:pt x="1368" y="525"/>
                    </a:lnTo>
                    <a:lnTo>
                      <a:pt x="1368" y="525"/>
                    </a:lnTo>
                    <a:lnTo>
                      <a:pt x="1368" y="525"/>
                    </a:lnTo>
                    <a:lnTo>
                      <a:pt x="1368" y="525"/>
                    </a:lnTo>
                    <a:lnTo>
                      <a:pt x="1370" y="523"/>
                    </a:lnTo>
                    <a:lnTo>
                      <a:pt x="1370" y="523"/>
                    </a:lnTo>
                    <a:lnTo>
                      <a:pt x="1370" y="523"/>
                    </a:lnTo>
                    <a:lnTo>
                      <a:pt x="1370" y="523"/>
                    </a:lnTo>
                    <a:lnTo>
                      <a:pt x="1370" y="523"/>
                    </a:lnTo>
                    <a:lnTo>
                      <a:pt x="1370" y="523"/>
                    </a:lnTo>
                    <a:lnTo>
                      <a:pt x="1371" y="523"/>
                    </a:lnTo>
                    <a:lnTo>
                      <a:pt x="1371" y="523"/>
                    </a:lnTo>
                    <a:lnTo>
                      <a:pt x="1371" y="523"/>
                    </a:lnTo>
                    <a:lnTo>
                      <a:pt x="1373" y="523"/>
                    </a:lnTo>
                    <a:lnTo>
                      <a:pt x="1373" y="523"/>
                    </a:lnTo>
                    <a:lnTo>
                      <a:pt x="1373" y="523"/>
                    </a:lnTo>
                    <a:lnTo>
                      <a:pt x="1373" y="523"/>
                    </a:lnTo>
                    <a:lnTo>
                      <a:pt x="1373" y="523"/>
                    </a:lnTo>
                    <a:lnTo>
                      <a:pt x="1375" y="523"/>
                    </a:lnTo>
                    <a:lnTo>
                      <a:pt x="1375" y="523"/>
                    </a:lnTo>
                    <a:lnTo>
                      <a:pt x="1375" y="523"/>
                    </a:lnTo>
                    <a:lnTo>
                      <a:pt x="1375" y="523"/>
                    </a:lnTo>
                    <a:lnTo>
                      <a:pt x="1375" y="521"/>
                    </a:lnTo>
                    <a:lnTo>
                      <a:pt x="1375" y="521"/>
                    </a:lnTo>
                    <a:lnTo>
                      <a:pt x="1377" y="521"/>
                    </a:lnTo>
                    <a:lnTo>
                      <a:pt x="1377" y="521"/>
                    </a:lnTo>
                    <a:lnTo>
                      <a:pt x="1377" y="521"/>
                    </a:lnTo>
                    <a:lnTo>
                      <a:pt x="1379" y="521"/>
                    </a:lnTo>
                    <a:lnTo>
                      <a:pt x="1379" y="521"/>
                    </a:lnTo>
                    <a:lnTo>
                      <a:pt x="1379" y="521"/>
                    </a:lnTo>
                    <a:lnTo>
                      <a:pt x="1380" y="523"/>
                    </a:lnTo>
                    <a:lnTo>
                      <a:pt x="1380" y="523"/>
                    </a:lnTo>
                    <a:lnTo>
                      <a:pt x="1380" y="523"/>
                    </a:lnTo>
                    <a:lnTo>
                      <a:pt x="1380" y="523"/>
                    </a:lnTo>
                    <a:lnTo>
                      <a:pt x="1380" y="523"/>
                    </a:lnTo>
                    <a:lnTo>
                      <a:pt x="1380" y="523"/>
                    </a:lnTo>
                    <a:lnTo>
                      <a:pt x="1382" y="523"/>
                    </a:lnTo>
                    <a:lnTo>
                      <a:pt x="1382" y="523"/>
                    </a:lnTo>
                    <a:lnTo>
                      <a:pt x="1384" y="523"/>
                    </a:lnTo>
                    <a:lnTo>
                      <a:pt x="1388" y="523"/>
                    </a:lnTo>
                    <a:lnTo>
                      <a:pt x="1388" y="523"/>
                    </a:lnTo>
                    <a:lnTo>
                      <a:pt x="1388" y="523"/>
                    </a:lnTo>
                    <a:lnTo>
                      <a:pt x="1388" y="523"/>
                    </a:lnTo>
                    <a:lnTo>
                      <a:pt x="1389" y="523"/>
                    </a:lnTo>
                    <a:lnTo>
                      <a:pt x="1389" y="521"/>
                    </a:lnTo>
                    <a:lnTo>
                      <a:pt x="1389" y="521"/>
                    </a:lnTo>
                    <a:lnTo>
                      <a:pt x="1389" y="521"/>
                    </a:lnTo>
                    <a:lnTo>
                      <a:pt x="1389" y="521"/>
                    </a:lnTo>
                    <a:lnTo>
                      <a:pt x="1389" y="521"/>
                    </a:lnTo>
                    <a:lnTo>
                      <a:pt x="1391" y="521"/>
                    </a:lnTo>
                    <a:lnTo>
                      <a:pt x="1391" y="521"/>
                    </a:lnTo>
                    <a:lnTo>
                      <a:pt x="1393" y="521"/>
                    </a:lnTo>
                    <a:lnTo>
                      <a:pt x="1393" y="521"/>
                    </a:lnTo>
                    <a:lnTo>
                      <a:pt x="1393" y="521"/>
                    </a:lnTo>
                    <a:lnTo>
                      <a:pt x="1397" y="521"/>
                    </a:lnTo>
                    <a:lnTo>
                      <a:pt x="1397" y="521"/>
                    </a:lnTo>
                    <a:lnTo>
                      <a:pt x="1397" y="521"/>
                    </a:lnTo>
                    <a:lnTo>
                      <a:pt x="1397" y="521"/>
                    </a:lnTo>
                    <a:lnTo>
                      <a:pt x="1397" y="521"/>
                    </a:lnTo>
                    <a:lnTo>
                      <a:pt x="1397" y="521"/>
                    </a:lnTo>
                    <a:lnTo>
                      <a:pt x="1398" y="521"/>
                    </a:lnTo>
                    <a:lnTo>
                      <a:pt x="1398" y="521"/>
                    </a:lnTo>
                    <a:lnTo>
                      <a:pt x="1398" y="521"/>
                    </a:lnTo>
                    <a:lnTo>
                      <a:pt x="1398" y="521"/>
                    </a:lnTo>
                    <a:lnTo>
                      <a:pt x="1398" y="521"/>
                    </a:lnTo>
                    <a:lnTo>
                      <a:pt x="1398" y="521"/>
                    </a:lnTo>
                    <a:lnTo>
                      <a:pt x="1400" y="521"/>
                    </a:lnTo>
                    <a:lnTo>
                      <a:pt x="1400" y="521"/>
                    </a:lnTo>
                    <a:lnTo>
                      <a:pt x="1402" y="523"/>
                    </a:lnTo>
                    <a:lnTo>
                      <a:pt x="1402" y="523"/>
                    </a:lnTo>
                    <a:lnTo>
                      <a:pt x="1402" y="523"/>
                    </a:lnTo>
                    <a:lnTo>
                      <a:pt x="1402" y="523"/>
                    </a:lnTo>
                    <a:lnTo>
                      <a:pt x="1404" y="523"/>
                    </a:lnTo>
                    <a:lnTo>
                      <a:pt x="1404" y="523"/>
                    </a:lnTo>
                    <a:lnTo>
                      <a:pt x="1404" y="523"/>
                    </a:lnTo>
                    <a:lnTo>
                      <a:pt x="1406" y="523"/>
                    </a:lnTo>
                    <a:lnTo>
                      <a:pt x="1406" y="523"/>
                    </a:lnTo>
                    <a:lnTo>
                      <a:pt x="1406" y="523"/>
                    </a:lnTo>
                    <a:lnTo>
                      <a:pt x="1406" y="523"/>
                    </a:lnTo>
                    <a:lnTo>
                      <a:pt x="1407" y="523"/>
                    </a:lnTo>
                    <a:lnTo>
                      <a:pt x="1407" y="523"/>
                    </a:lnTo>
                    <a:lnTo>
                      <a:pt x="1407" y="523"/>
                    </a:lnTo>
                    <a:lnTo>
                      <a:pt x="1407" y="523"/>
                    </a:lnTo>
                    <a:lnTo>
                      <a:pt x="1409" y="521"/>
                    </a:lnTo>
                    <a:lnTo>
                      <a:pt x="1409" y="521"/>
                    </a:lnTo>
                    <a:lnTo>
                      <a:pt x="1411" y="521"/>
                    </a:lnTo>
                    <a:lnTo>
                      <a:pt x="1411" y="521"/>
                    </a:lnTo>
                    <a:lnTo>
                      <a:pt x="1413" y="523"/>
                    </a:lnTo>
                    <a:lnTo>
                      <a:pt x="1413" y="523"/>
                    </a:lnTo>
                    <a:lnTo>
                      <a:pt x="1413" y="523"/>
                    </a:lnTo>
                    <a:lnTo>
                      <a:pt x="1413" y="523"/>
                    </a:lnTo>
                    <a:lnTo>
                      <a:pt x="1415" y="525"/>
                    </a:lnTo>
                    <a:lnTo>
                      <a:pt x="1415" y="525"/>
                    </a:lnTo>
                    <a:lnTo>
                      <a:pt x="1415" y="525"/>
                    </a:lnTo>
                    <a:lnTo>
                      <a:pt x="1415" y="525"/>
                    </a:lnTo>
                    <a:lnTo>
                      <a:pt x="1415" y="525"/>
                    </a:lnTo>
                    <a:lnTo>
                      <a:pt x="1415" y="525"/>
                    </a:lnTo>
                    <a:lnTo>
                      <a:pt x="1417" y="527"/>
                    </a:lnTo>
                    <a:lnTo>
                      <a:pt x="1418" y="528"/>
                    </a:lnTo>
                    <a:lnTo>
                      <a:pt x="1418" y="528"/>
                    </a:lnTo>
                    <a:lnTo>
                      <a:pt x="1418" y="528"/>
                    </a:lnTo>
                    <a:lnTo>
                      <a:pt x="1420" y="528"/>
                    </a:lnTo>
                    <a:lnTo>
                      <a:pt x="1420" y="528"/>
                    </a:lnTo>
                    <a:lnTo>
                      <a:pt x="1420" y="528"/>
                    </a:lnTo>
                    <a:lnTo>
                      <a:pt x="1420" y="528"/>
                    </a:lnTo>
                    <a:lnTo>
                      <a:pt x="1420" y="528"/>
                    </a:lnTo>
                    <a:lnTo>
                      <a:pt x="1422" y="528"/>
                    </a:lnTo>
                    <a:lnTo>
                      <a:pt x="1422" y="528"/>
                    </a:lnTo>
                    <a:lnTo>
                      <a:pt x="1422" y="528"/>
                    </a:lnTo>
                    <a:lnTo>
                      <a:pt x="1422" y="528"/>
                    </a:lnTo>
                    <a:lnTo>
                      <a:pt x="1422" y="528"/>
                    </a:lnTo>
                    <a:lnTo>
                      <a:pt x="1424" y="528"/>
                    </a:lnTo>
                    <a:lnTo>
                      <a:pt x="1424" y="528"/>
                    </a:lnTo>
                    <a:lnTo>
                      <a:pt x="1424" y="528"/>
                    </a:lnTo>
                    <a:lnTo>
                      <a:pt x="1424" y="528"/>
                    </a:lnTo>
                    <a:lnTo>
                      <a:pt x="1426" y="528"/>
                    </a:lnTo>
                    <a:lnTo>
                      <a:pt x="1426" y="528"/>
                    </a:lnTo>
                    <a:lnTo>
                      <a:pt x="1426" y="530"/>
                    </a:lnTo>
                    <a:lnTo>
                      <a:pt x="1426" y="530"/>
                    </a:lnTo>
                    <a:lnTo>
                      <a:pt x="1427" y="530"/>
                    </a:lnTo>
                    <a:lnTo>
                      <a:pt x="1427" y="530"/>
                    </a:lnTo>
                    <a:lnTo>
                      <a:pt x="1427" y="530"/>
                    </a:lnTo>
                    <a:lnTo>
                      <a:pt x="1427" y="530"/>
                    </a:lnTo>
                    <a:lnTo>
                      <a:pt x="1427" y="532"/>
                    </a:lnTo>
                    <a:lnTo>
                      <a:pt x="1427" y="532"/>
                    </a:lnTo>
                    <a:lnTo>
                      <a:pt x="1429" y="534"/>
                    </a:lnTo>
                    <a:lnTo>
                      <a:pt x="1429" y="534"/>
                    </a:lnTo>
                    <a:lnTo>
                      <a:pt x="1429" y="534"/>
                    </a:lnTo>
                    <a:lnTo>
                      <a:pt x="1429" y="534"/>
                    </a:lnTo>
                    <a:lnTo>
                      <a:pt x="1429" y="534"/>
                    </a:lnTo>
                    <a:lnTo>
                      <a:pt x="1429" y="534"/>
                    </a:lnTo>
                    <a:lnTo>
                      <a:pt x="1431" y="536"/>
                    </a:lnTo>
                    <a:lnTo>
                      <a:pt x="1431" y="536"/>
                    </a:lnTo>
                    <a:lnTo>
                      <a:pt x="1431" y="536"/>
                    </a:lnTo>
                    <a:lnTo>
                      <a:pt x="1431" y="536"/>
                    </a:lnTo>
                    <a:lnTo>
                      <a:pt x="1433" y="536"/>
                    </a:lnTo>
                    <a:lnTo>
                      <a:pt x="1433" y="536"/>
                    </a:lnTo>
                    <a:lnTo>
                      <a:pt x="1435" y="536"/>
                    </a:lnTo>
                    <a:lnTo>
                      <a:pt x="1435" y="536"/>
                    </a:lnTo>
                    <a:lnTo>
                      <a:pt x="1436" y="537"/>
                    </a:lnTo>
                    <a:lnTo>
                      <a:pt x="1436" y="537"/>
                    </a:lnTo>
                    <a:lnTo>
                      <a:pt x="1438" y="537"/>
                    </a:lnTo>
                    <a:lnTo>
                      <a:pt x="1438" y="537"/>
                    </a:lnTo>
                    <a:lnTo>
                      <a:pt x="1438" y="537"/>
                    </a:lnTo>
                    <a:lnTo>
                      <a:pt x="1438" y="537"/>
                    </a:lnTo>
                    <a:lnTo>
                      <a:pt x="1438" y="537"/>
                    </a:lnTo>
                    <a:lnTo>
                      <a:pt x="1440" y="539"/>
                    </a:lnTo>
                    <a:lnTo>
                      <a:pt x="1440" y="539"/>
                    </a:lnTo>
                    <a:lnTo>
                      <a:pt x="1440" y="539"/>
                    </a:lnTo>
                    <a:lnTo>
                      <a:pt x="1440" y="539"/>
                    </a:lnTo>
                    <a:lnTo>
                      <a:pt x="1440" y="541"/>
                    </a:lnTo>
                    <a:lnTo>
                      <a:pt x="1442" y="541"/>
                    </a:lnTo>
                    <a:lnTo>
                      <a:pt x="1442" y="541"/>
                    </a:lnTo>
                    <a:lnTo>
                      <a:pt x="1442" y="541"/>
                    </a:lnTo>
                    <a:lnTo>
                      <a:pt x="1444" y="543"/>
                    </a:lnTo>
                    <a:lnTo>
                      <a:pt x="1444" y="543"/>
                    </a:lnTo>
                    <a:lnTo>
                      <a:pt x="1444" y="543"/>
                    </a:lnTo>
                    <a:lnTo>
                      <a:pt x="1445" y="543"/>
                    </a:lnTo>
                    <a:lnTo>
                      <a:pt x="1445" y="543"/>
                    </a:lnTo>
                    <a:lnTo>
                      <a:pt x="1447" y="543"/>
                    </a:lnTo>
                    <a:lnTo>
                      <a:pt x="1447" y="545"/>
                    </a:lnTo>
                    <a:lnTo>
                      <a:pt x="1447" y="545"/>
                    </a:lnTo>
                    <a:lnTo>
                      <a:pt x="1449" y="545"/>
                    </a:lnTo>
                    <a:lnTo>
                      <a:pt x="1449" y="545"/>
                    </a:lnTo>
                    <a:lnTo>
                      <a:pt x="1449" y="545"/>
                    </a:lnTo>
                    <a:lnTo>
                      <a:pt x="1451" y="545"/>
                    </a:lnTo>
                    <a:lnTo>
                      <a:pt x="1451" y="545"/>
                    </a:lnTo>
                    <a:lnTo>
                      <a:pt x="1451" y="545"/>
                    </a:lnTo>
                    <a:lnTo>
                      <a:pt x="1453" y="545"/>
                    </a:lnTo>
                    <a:lnTo>
                      <a:pt x="1453" y="545"/>
                    </a:lnTo>
                    <a:lnTo>
                      <a:pt x="1453" y="545"/>
                    </a:lnTo>
                    <a:lnTo>
                      <a:pt x="1453" y="545"/>
                    </a:lnTo>
                    <a:lnTo>
                      <a:pt x="1453" y="546"/>
                    </a:lnTo>
                    <a:lnTo>
                      <a:pt x="1453" y="546"/>
                    </a:lnTo>
                    <a:lnTo>
                      <a:pt x="1453" y="548"/>
                    </a:lnTo>
                    <a:lnTo>
                      <a:pt x="1453" y="548"/>
                    </a:lnTo>
                    <a:lnTo>
                      <a:pt x="1453" y="548"/>
                    </a:lnTo>
                    <a:lnTo>
                      <a:pt x="1453" y="550"/>
                    </a:lnTo>
                    <a:lnTo>
                      <a:pt x="1455" y="550"/>
                    </a:lnTo>
                    <a:lnTo>
                      <a:pt x="1456" y="552"/>
                    </a:lnTo>
                    <a:lnTo>
                      <a:pt x="1456" y="552"/>
                    </a:lnTo>
                    <a:lnTo>
                      <a:pt x="1458" y="554"/>
                    </a:lnTo>
                    <a:lnTo>
                      <a:pt x="1458" y="554"/>
                    </a:lnTo>
                    <a:lnTo>
                      <a:pt x="1460" y="554"/>
                    </a:lnTo>
                    <a:lnTo>
                      <a:pt x="1460" y="554"/>
                    </a:lnTo>
                    <a:lnTo>
                      <a:pt x="1462" y="556"/>
                    </a:lnTo>
                    <a:lnTo>
                      <a:pt x="1464" y="556"/>
                    </a:lnTo>
                    <a:lnTo>
                      <a:pt x="1464" y="556"/>
                    </a:lnTo>
                    <a:lnTo>
                      <a:pt x="1464" y="556"/>
                    </a:lnTo>
                    <a:lnTo>
                      <a:pt x="1465" y="556"/>
                    </a:lnTo>
                    <a:lnTo>
                      <a:pt x="1465" y="556"/>
                    </a:lnTo>
                    <a:lnTo>
                      <a:pt x="1467" y="556"/>
                    </a:lnTo>
                    <a:lnTo>
                      <a:pt x="1467" y="557"/>
                    </a:lnTo>
                    <a:lnTo>
                      <a:pt x="1467" y="557"/>
                    </a:lnTo>
                    <a:lnTo>
                      <a:pt x="1467" y="557"/>
                    </a:lnTo>
                    <a:lnTo>
                      <a:pt x="1469" y="557"/>
                    </a:lnTo>
                    <a:lnTo>
                      <a:pt x="1469" y="559"/>
                    </a:lnTo>
                    <a:lnTo>
                      <a:pt x="1469" y="559"/>
                    </a:lnTo>
                    <a:lnTo>
                      <a:pt x="1471" y="561"/>
                    </a:lnTo>
                    <a:lnTo>
                      <a:pt x="1471" y="561"/>
                    </a:lnTo>
                    <a:lnTo>
                      <a:pt x="1471" y="561"/>
                    </a:lnTo>
                    <a:lnTo>
                      <a:pt x="1471" y="563"/>
                    </a:lnTo>
                    <a:lnTo>
                      <a:pt x="1471" y="563"/>
                    </a:lnTo>
                    <a:lnTo>
                      <a:pt x="1473" y="565"/>
                    </a:lnTo>
                    <a:lnTo>
                      <a:pt x="1473" y="565"/>
                    </a:lnTo>
                    <a:lnTo>
                      <a:pt x="1473" y="565"/>
                    </a:lnTo>
                    <a:lnTo>
                      <a:pt x="1474" y="565"/>
                    </a:lnTo>
                    <a:lnTo>
                      <a:pt x="1474" y="565"/>
                    </a:lnTo>
                    <a:lnTo>
                      <a:pt x="1474" y="566"/>
                    </a:lnTo>
                    <a:lnTo>
                      <a:pt x="1476" y="566"/>
                    </a:lnTo>
                    <a:lnTo>
                      <a:pt x="1476" y="566"/>
                    </a:lnTo>
                    <a:lnTo>
                      <a:pt x="1476" y="566"/>
                    </a:lnTo>
                    <a:lnTo>
                      <a:pt x="1476" y="566"/>
                    </a:lnTo>
                    <a:lnTo>
                      <a:pt x="1476" y="566"/>
                    </a:lnTo>
                    <a:lnTo>
                      <a:pt x="1476" y="566"/>
                    </a:lnTo>
                    <a:lnTo>
                      <a:pt x="1478" y="566"/>
                    </a:lnTo>
                    <a:lnTo>
                      <a:pt x="1478" y="566"/>
                    </a:lnTo>
                    <a:lnTo>
                      <a:pt x="1480" y="566"/>
                    </a:lnTo>
                    <a:lnTo>
                      <a:pt x="1480" y="568"/>
                    </a:lnTo>
                    <a:lnTo>
                      <a:pt x="1480" y="568"/>
                    </a:lnTo>
                    <a:lnTo>
                      <a:pt x="1480" y="568"/>
                    </a:lnTo>
                    <a:lnTo>
                      <a:pt x="1482" y="568"/>
                    </a:lnTo>
                    <a:lnTo>
                      <a:pt x="1482" y="568"/>
                    </a:lnTo>
                    <a:lnTo>
                      <a:pt x="1483" y="570"/>
                    </a:lnTo>
                    <a:lnTo>
                      <a:pt x="1483" y="570"/>
                    </a:lnTo>
                    <a:lnTo>
                      <a:pt x="1485" y="570"/>
                    </a:lnTo>
                    <a:lnTo>
                      <a:pt x="1485" y="568"/>
                    </a:lnTo>
                    <a:lnTo>
                      <a:pt x="1485" y="568"/>
                    </a:lnTo>
                    <a:lnTo>
                      <a:pt x="1485" y="568"/>
                    </a:lnTo>
                    <a:lnTo>
                      <a:pt x="1485" y="568"/>
                    </a:lnTo>
                    <a:lnTo>
                      <a:pt x="1487" y="568"/>
                    </a:lnTo>
                    <a:lnTo>
                      <a:pt x="1487" y="568"/>
                    </a:lnTo>
                    <a:lnTo>
                      <a:pt x="1487" y="568"/>
                    </a:lnTo>
                    <a:lnTo>
                      <a:pt x="1489" y="568"/>
                    </a:lnTo>
                    <a:lnTo>
                      <a:pt x="1489" y="568"/>
                    </a:lnTo>
                    <a:lnTo>
                      <a:pt x="1489" y="568"/>
                    </a:lnTo>
                    <a:lnTo>
                      <a:pt x="1489" y="566"/>
                    </a:lnTo>
                    <a:lnTo>
                      <a:pt x="1491" y="566"/>
                    </a:lnTo>
                    <a:lnTo>
                      <a:pt x="1491" y="566"/>
                    </a:lnTo>
                    <a:lnTo>
                      <a:pt x="1493" y="565"/>
                    </a:lnTo>
                    <a:lnTo>
                      <a:pt x="1493" y="563"/>
                    </a:lnTo>
                    <a:lnTo>
                      <a:pt x="1494" y="563"/>
                    </a:lnTo>
                    <a:lnTo>
                      <a:pt x="1494" y="561"/>
                    </a:lnTo>
                    <a:lnTo>
                      <a:pt x="1496" y="561"/>
                    </a:lnTo>
                    <a:lnTo>
                      <a:pt x="1496" y="561"/>
                    </a:lnTo>
                    <a:lnTo>
                      <a:pt x="1496" y="561"/>
                    </a:lnTo>
                    <a:lnTo>
                      <a:pt x="1496" y="561"/>
                    </a:lnTo>
                    <a:lnTo>
                      <a:pt x="1496" y="559"/>
                    </a:lnTo>
                    <a:lnTo>
                      <a:pt x="1498" y="559"/>
                    </a:lnTo>
                    <a:lnTo>
                      <a:pt x="1498" y="557"/>
                    </a:lnTo>
                    <a:lnTo>
                      <a:pt x="1498" y="557"/>
                    </a:lnTo>
                    <a:lnTo>
                      <a:pt x="1498" y="557"/>
                    </a:lnTo>
                    <a:lnTo>
                      <a:pt x="1498" y="557"/>
                    </a:lnTo>
                    <a:lnTo>
                      <a:pt x="1500" y="557"/>
                    </a:lnTo>
                    <a:lnTo>
                      <a:pt x="1500" y="557"/>
                    </a:lnTo>
                    <a:lnTo>
                      <a:pt x="1500" y="556"/>
                    </a:lnTo>
                    <a:lnTo>
                      <a:pt x="1500" y="556"/>
                    </a:lnTo>
                    <a:lnTo>
                      <a:pt x="1500" y="556"/>
                    </a:lnTo>
                    <a:lnTo>
                      <a:pt x="1500" y="556"/>
                    </a:lnTo>
                    <a:lnTo>
                      <a:pt x="1502" y="554"/>
                    </a:lnTo>
                    <a:lnTo>
                      <a:pt x="1502" y="554"/>
                    </a:lnTo>
                    <a:lnTo>
                      <a:pt x="1502" y="554"/>
                    </a:lnTo>
                    <a:lnTo>
                      <a:pt x="1503" y="554"/>
                    </a:lnTo>
                    <a:lnTo>
                      <a:pt x="1505" y="554"/>
                    </a:lnTo>
                    <a:lnTo>
                      <a:pt x="1505" y="554"/>
                    </a:lnTo>
                    <a:lnTo>
                      <a:pt x="1505" y="552"/>
                    </a:lnTo>
                    <a:lnTo>
                      <a:pt x="1505" y="552"/>
                    </a:lnTo>
                    <a:lnTo>
                      <a:pt x="1507" y="552"/>
                    </a:lnTo>
                    <a:lnTo>
                      <a:pt x="1507" y="552"/>
                    </a:lnTo>
                    <a:lnTo>
                      <a:pt x="1507" y="552"/>
                    </a:lnTo>
                    <a:lnTo>
                      <a:pt x="1507" y="552"/>
                    </a:lnTo>
                    <a:lnTo>
                      <a:pt x="1507" y="550"/>
                    </a:lnTo>
                    <a:lnTo>
                      <a:pt x="1507" y="550"/>
                    </a:lnTo>
                    <a:lnTo>
                      <a:pt x="1507" y="550"/>
                    </a:lnTo>
                    <a:lnTo>
                      <a:pt x="1507" y="550"/>
                    </a:lnTo>
                    <a:lnTo>
                      <a:pt x="1507" y="548"/>
                    </a:lnTo>
                    <a:lnTo>
                      <a:pt x="1507" y="548"/>
                    </a:lnTo>
                    <a:lnTo>
                      <a:pt x="1509" y="548"/>
                    </a:lnTo>
                    <a:lnTo>
                      <a:pt x="1509" y="546"/>
                    </a:lnTo>
                    <a:lnTo>
                      <a:pt x="1509" y="546"/>
                    </a:lnTo>
                    <a:lnTo>
                      <a:pt x="1509" y="546"/>
                    </a:lnTo>
                    <a:lnTo>
                      <a:pt x="1509" y="546"/>
                    </a:lnTo>
                    <a:lnTo>
                      <a:pt x="1509" y="545"/>
                    </a:lnTo>
                    <a:lnTo>
                      <a:pt x="1509" y="545"/>
                    </a:lnTo>
                    <a:lnTo>
                      <a:pt x="1509" y="545"/>
                    </a:lnTo>
                    <a:lnTo>
                      <a:pt x="1509" y="545"/>
                    </a:lnTo>
                    <a:lnTo>
                      <a:pt x="1511" y="545"/>
                    </a:lnTo>
                    <a:lnTo>
                      <a:pt x="1511" y="546"/>
                    </a:lnTo>
                    <a:lnTo>
                      <a:pt x="1511" y="546"/>
                    </a:lnTo>
                    <a:lnTo>
                      <a:pt x="1511" y="546"/>
                    </a:lnTo>
                    <a:lnTo>
                      <a:pt x="1512" y="546"/>
                    </a:lnTo>
                    <a:lnTo>
                      <a:pt x="1512" y="546"/>
                    </a:lnTo>
                    <a:lnTo>
                      <a:pt x="1514" y="548"/>
                    </a:lnTo>
                    <a:lnTo>
                      <a:pt x="1514" y="548"/>
                    </a:lnTo>
                    <a:lnTo>
                      <a:pt x="1516" y="546"/>
                    </a:lnTo>
                    <a:lnTo>
                      <a:pt x="1518" y="546"/>
                    </a:lnTo>
                    <a:lnTo>
                      <a:pt x="1518" y="546"/>
                    </a:lnTo>
                    <a:lnTo>
                      <a:pt x="1518" y="546"/>
                    </a:lnTo>
                    <a:lnTo>
                      <a:pt x="1518" y="546"/>
                    </a:lnTo>
                    <a:lnTo>
                      <a:pt x="1520" y="545"/>
                    </a:lnTo>
                    <a:lnTo>
                      <a:pt x="1520" y="545"/>
                    </a:lnTo>
                    <a:lnTo>
                      <a:pt x="1520" y="545"/>
                    </a:lnTo>
                    <a:lnTo>
                      <a:pt x="1521" y="545"/>
                    </a:lnTo>
                    <a:lnTo>
                      <a:pt x="1521" y="545"/>
                    </a:lnTo>
                    <a:lnTo>
                      <a:pt x="1523" y="545"/>
                    </a:lnTo>
                    <a:lnTo>
                      <a:pt x="1523" y="545"/>
                    </a:lnTo>
                    <a:lnTo>
                      <a:pt x="1523" y="545"/>
                    </a:lnTo>
                    <a:lnTo>
                      <a:pt x="1523" y="545"/>
                    </a:lnTo>
                    <a:lnTo>
                      <a:pt x="1525" y="545"/>
                    </a:lnTo>
                    <a:lnTo>
                      <a:pt x="1527" y="545"/>
                    </a:lnTo>
                    <a:lnTo>
                      <a:pt x="1527" y="545"/>
                    </a:lnTo>
                    <a:lnTo>
                      <a:pt x="1527" y="543"/>
                    </a:lnTo>
                    <a:lnTo>
                      <a:pt x="1527" y="543"/>
                    </a:lnTo>
                    <a:lnTo>
                      <a:pt x="1527" y="543"/>
                    </a:lnTo>
                    <a:lnTo>
                      <a:pt x="1527" y="543"/>
                    </a:lnTo>
                    <a:lnTo>
                      <a:pt x="1527" y="543"/>
                    </a:lnTo>
                    <a:lnTo>
                      <a:pt x="1527" y="543"/>
                    </a:lnTo>
                    <a:lnTo>
                      <a:pt x="1529" y="541"/>
                    </a:lnTo>
                    <a:lnTo>
                      <a:pt x="1529" y="541"/>
                    </a:lnTo>
                    <a:lnTo>
                      <a:pt x="1529" y="541"/>
                    </a:lnTo>
                    <a:lnTo>
                      <a:pt x="1529" y="541"/>
                    </a:lnTo>
                    <a:lnTo>
                      <a:pt x="1530" y="541"/>
                    </a:lnTo>
                    <a:lnTo>
                      <a:pt x="1530" y="541"/>
                    </a:lnTo>
                    <a:lnTo>
                      <a:pt x="1530" y="543"/>
                    </a:lnTo>
                    <a:lnTo>
                      <a:pt x="1532" y="543"/>
                    </a:lnTo>
                    <a:lnTo>
                      <a:pt x="1534" y="543"/>
                    </a:lnTo>
                    <a:lnTo>
                      <a:pt x="1534" y="543"/>
                    </a:lnTo>
                    <a:lnTo>
                      <a:pt x="1536" y="543"/>
                    </a:lnTo>
                    <a:lnTo>
                      <a:pt x="1536" y="543"/>
                    </a:lnTo>
                    <a:lnTo>
                      <a:pt x="1536" y="543"/>
                    </a:lnTo>
                    <a:lnTo>
                      <a:pt x="1538" y="543"/>
                    </a:lnTo>
                    <a:lnTo>
                      <a:pt x="1538" y="543"/>
                    </a:lnTo>
                    <a:lnTo>
                      <a:pt x="1538" y="543"/>
                    </a:lnTo>
                    <a:lnTo>
                      <a:pt x="1538" y="543"/>
                    </a:lnTo>
                    <a:lnTo>
                      <a:pt x="1540" y="541"/>
                    </a:lnTo>
                    <a:lnTo>
                      <a:pt x="1540" y="541"/>
                    </a:lnTo>
                    <a:lnTo>
                      <a:pt x="1540" y="541"/>
                    </a:lnTo>
                    <a:lnTo>
                      <a:pt x="1540" y="541"/>
                    </a:lnTo>
                    <a:lnTo>
                      <a:pt x="1541" y="539"/>
                    </a:lnTo>
                    <a:lnTo>
                      <a:pt x="1543" y="539"/>
                    </a:lnTo>
                    <a:lnTo>
                      <a:pt x="1543" y="539"/>
                    </a:lnTo>
                    <a:lnTo>
                      <a:pt x="1545" y="539"/>
                    </a:lnTo>
                    <a:lnTo>
                      <a:pt x="1545" y="539"/>
                    </a:lnTo>
                    <a:lnTo>
                      <a:pt x="1547" y="539"/>
                    </a:lnTo>
                    <a:lnTo>
                      <a:pt x="1547" y="539"/>
                    </a:lnTo>
                    <a:lnTo>
                      <a:pt x="1550" y="539"/>
                    </a:lnTo>
                    <a:lnTo>
                      <a:pt x="1550" y="539"/>
                    </a:lnTo>
                    <a:lnTo>
                      <a:pt x="1550" y="539"/>
                    </a:lnTo>
                    <a:lnTo>
                      <a:pt x="1552" y="539"/>
                    </a:lnTo>
                    <a:lnTo>
                      <a:pt x="1552" y="539"/>
                    </a:lnTo>
                    <a:lnTo>
                      <a:pt x="1554" y="539"/>
                    </a:lnTo>
                    <a:lnTo>
                      <a:pt x="1554" y="537"/>
                    </a:lnTo>
                    <a:lnTo>
                      <a:pt x="1556" y="536"/>
                    </a:lnTo>
                    <a:lnTo>
                      <a:pt x="1556" y="536"/>
                    </a:lnTo>
                    <a:lnTo>
                      <a:pt x="1558" y="536"/>
                    </a:lnTo>
                    <a:lnTo>
                      <a:pt x="1558" y="536"/>
                    </a:lnTo>
                    <a:lnTo>
                      <a:pt x="1558" y="536"/>
                    </a:lnTo>
                    <a:lnTo>
                      <a:pt x="1559" y="534"/>
                    </a:lnTo>
                    <a:lnTo>
                      <a:pt x="1559" y="534"/>
                    </a:lnTo>
                    <a:lnTo>
                      <a:pt x="1559" y="534"/>
                    </a:lnTo>
                    <a:lnTo>
                      <a:pt x="1559" y="534"/>
                    </a:lnTo>
                    <a:lnTo>
                      <a:pt x="1559" y="534"/>
                    </a:lnTo>
                    <a:lnTo>
                      <a:pt x="1561" y="532"/>
                    </a:lnTo>
                    <a:lnTo>
                      <a:pt x="1561" y="532"/>
                    </a:lnTo>
                    <a:lnTo>
                      <a:pt x="1561" y="532"/>
                    </a:lnTo>
                    <a:lnTo>
                      <a:pt x="1563" y="532"/>
                    </a:lnTo>
                    <a:lnTo>
                      <a:pt x="1563" y="532"/>
                    </a:lnTo>
                    <a:lnTo>
                      <a:pt x="1563" y="532"/>
                    </a:lnTo>
                    <a:lnTo>
                      <a:pt x="1563" y="530"/>
                    </a:lnTo>
                    <a:lnTo>
                      <a:pt x="1563" y="530"/>
                    </a:lnTo>
                    <a:lnTo>
                      <a:pt x="1563" y="530"/>
                    </a:lnTo>
                    <a:lnTo>
                      <a:pt x="1561" y="530"/>
                    </a:lnTo>
                    <a:lnTo>
                      <a:pt x="1561" y="528"/>
                    </a:lnTo>
                    <a:lnTo>
                      <a:pt x="1561" y="528"/>
                    </a:lnTo>
                    <a:lnTo>
                      <a:pt x="1561" y="528"/>
                    </a:lnTo>
                    <a:lnTo>
                      <a:pt x="1559" y="528"/>
                    </a:lnTo>
                    <a:lnTo>
                      <a:pt x="1559" y="527"/>
                    </a:lnTo>
                    <a:lnTo>
                      <a:pt x="1559" y="527"/>
                    </a:lnTo>
                    <a:lnTo>
                      <a:pt x="1559" y="527"/>
                    </a:lnTo>
                    <a:lnTo>
                      <a:pt x="1559" y="527"/>
                    </a:lnTo>
                    <a:lnTo>
                      <a:pt x="1559" y="527"/>
                    </a:lnTo>
                    <a:lnTo>
                      <a:pt x="1559" y="525"/>
                    </a:lnTo>
                    <a:lnTo>
                      <a:pt x="1559" y="525"/>
                    </a:lnTo>
                    <a:lnTo>
                      <a:pt x="1559" y="523"/>
                    </a:lnTo>
                    <a:lnTo>
                      <a:pt x="1561" y="523"/>
                    </a:lnTo>
                    <a:lnTo>
                      <a:pt x="1561" y="523"/>
                    </a:lnTo>
                    <a:lnTo>
                      <a:pt x="1561" y="523"/>
                    </a:lnTo>
                    <a:lnTo>
                      <a:pt x="1561" y="523"/>
                    </a:lnTo>
                    <a:lnTo>
                      <a:pt x="1561" y="523"/>
                    </a:lnTo>
                    <a:lnTo>
                      <a:pt x="1563" y="521"/>
                    </a:lnTo>
                    <a:lnTo>
                      <a:pt x="1563" y="521"/>
                    </a:lnTo>
                    <a:lnTo>
                      <a:pt x="1563" y="521"/>
                    </a:lnTo>
                    <a:lnTo>
                      <a:pt x="1563" y="521"/>
                    </a:lnTo>
                    <a:lnTo>
                      <a:pt x="1563" y="521"/>
                    </a:lnTo>
                    <a:lnTo>
                      <a:pt x="1565" y="521"/>
                    </a:lnTo>
                    <a:lnTo>
                      <a:pt x="1565" y="521"/>
                    </a:lnTo>
                    <a:lnTo>
                      <a:pt x="1565" y="519"/>
                    </a:lnTo>
                    <a:lnTo>
                      <a:pt x="1565" y="519"/>
                    </a:lnTo>
                    <a:lnTo>
                      <a:pt x="1567" y="519"/>
                    </a:lnTo>
                    <a:lnTo>
                      <a:pt x="1567" y="518"/>
                    </a:lnTo>
                    <a:lnTo>
                      <a:pt x="1567" y="518"/>
                    </a:lnTo>
                    <a:lnTo>
                      <a:pt x="1567" y="518"/>
                    </a:lnTo>
                    <a:lnTo>
                      <a:pt x="1567" y="518"/>
                    </a:lnTo>
                    <a:lnTo>
                      <a:pt x="1567" y="518"/>
                    </a:lnTo>
                    <a:lnTo>
                      <a:pt x="1567" y="516"/>
                    </a:lnTo>
                    <a:lnTo>
                      <a:pt x="1568" y="514"/>
                    </a:lnTo>
                    <a:lnTo>
                      <a:pt x="1568" y="512"/>
                    </a:lnTo>
                    <a:lnTo>
                      <a:pt x="1568" y="512"/>
                    </a:lnTo>
                    <a:lnTo>
                      <a:pt x="1568" y="512"/>
                    </a:lnTo>
                    <a:lnTo>
                      <a:pt x="1568" y="512"/>
                    </a:lnTo>
                    <a:lnTo>
                      <a:pt x="1568" y="512"/>
                    </a:lnTo>
                    <a:lnTo>
                      <a:pt x="1568" y="512"/>
                    </a:lnTo>
                    <a:lnTo>
                      <a:pt x="1568" y="512"/>
                    </a:lnTo>
                    <a:lnTo>
                      <a:pt x="1570" y="510"/>
                    </a:lnTo>
                    <a:lnTo>
                      <a:pt x="1572" y="510"/>
                    </a:lnTo>
                    <a:lnTo>
                      <a:pt x="1572" y="510"/>
                    </a:lnTo>
                    <a:lnTo>
                      <a:pt x="1572" y="510"/>
                    </a:lnTo>
                    <a:lnTo>
                      <a:pt x="1574" y="510"/>
                    </a:lnTo>
                    <a:lnTo>
                      <a:pt x="1574" y="509"/>
                    </a:lnTo>
                    <a:lnTo>
                      <a:pt x="1574" y="509"/>
                    </a:lnTo>
                    <a:lnTo>
                      <a:pt x="1574" y="509"/>
                    </a:lnTo>
                    <a:lnTo>
                      <a:pt x="1574" y="509"/>
                    </a:lnTo>
                    <a:lnTo>
                      <a:pt x="1574" y="509"/>
                    </a:lnTo>
                    <a:lnTo>
                      <a:pt x="1574" y="509"/>
                    </a:lnTo>
                    <a:lnTo>
                      <a:pt x="1574" y="507"/>
                    </a:lnTo>
                    <a:lnTo>
                      <a:pt x="1574" y="507"/>
                    </a:lnTo>
                    <a:lnTo>
                      <a:pt x="1574" y="507"/>
                    </a:lnTo>
                    <a:lnTo>
                      <a:pt x="1574" y="507"/>
                    </a:lnTo>
                    <a:lnTo>
                      <a:pt x="1576" y="505"/>
                    </a:lnTo>
                    <a:lnTo>
                      <a:pt x="1576" y="505"/>
                    </a:lnTo>
                    <a:lnTo>
                      <a:pt x="1576" y="505"/>
                    </a:lnTo>
                    <a:lnTo>
                      <a:pt x="1576" y="505"/>
                    </a:lnTo>
                    <a:lnTo>
                      <a:pt x="1576" y="505"/>
                    </a:lnTo>
                    <a:lnTo>
                      <a:pt x="1576" y="505"/>
                    </a:lnTo>
                    <a:lnTo>
                      <a:pt x="1578" y="505"/>
                    </a:lnTo>
                    <a:lnTo>
                      <a:pt x="1578" y="503"/>
                    </a:lnTo>
                    <a:lnTo>
                      <a:pt x="1578" y="503"/>
                    </a:lnTo>
                    <a:lnTo>
                      <a:pt x="1578" y="501"/>
                    </a:lnTo>
                    <a:lnTo>
                      <a:pt x="1578" y="501"/>
                    </a:lnTo>
                    <a:lnTo>
                      <a:pt x="1579" y="501"/>
                    </a:lnTo>
                    <a:lnTo>
                      <a:pt x="1581" y="501"/>
                    </a:lnTo>
                    <a:lnTo>
                      <a:pt x="1581" y="499"/>
                    </a:lnTo>
                    <a:lnTo>
                      <a:pt x="1583" y="499"/>
                    </a:lnTo>
                    <a:lnTo>
                      <a:pt x="1583" y="499"/>
                    </a:lnTo>
                    <a:lnTo>
                      <a:pt x="1583" y="499"/>
                    </a:lnTo>
                    <a:lnTo>
                      <a:pt x="1583" y="499"/>
                    </a:lnTo>
                    <a:lnTo>
                      <a:pt x="1585" y="499"/>
                    </a:lnTo>
                    <a:lnTo>
                      <a:pt x="1585" y="499"/>
                    </a:lnTo>
                    <a:lnTo>
                      <a:pt x="1585" y="499"/>
                    </a:lnTo>
                    <a:lnTo>
                      <a:pt x="1585" y="499"/>
                    </a:lnTo>
                    <a:lnTo>
                      <a:pt x="1585" y="499"/>
                    </a:lnTo>
                    <a:lnTo>
                      <a:pt x="1587" y="499"/>
                    </a:lnTo>
                    <a:lnTo>
                      <a:pt x="1587" y="499"/>
                    </a:lnTo>
                    <a:lnTo>
                      <a:pt x="1587" y="498"/>
                    </a:lnTo>
                    <a:lnTo>
                      <a:pt x="1587" y="498"/>
                    </a:lnTo>
                    <a:lnTo>
                      <a:pt x="1587" y="496"/>
                    </a:lnTo>
                    <a:lnTo>
                      <a:pt x="1587" y="496"/>
                    </a:lnTo>
                    <a:lnTo>
                      <a:pt x="1587" y="496"/>
                    </a:lnTo>
                    <a:lnTo>
                      <a:pt x="1588" y="496"/>
                    </a:lnTo>
                    <a:lnTo>
                      <a:pt x="1588" y="496"/>
                    </a:lnTo>
                    <a:lnTo>
                      <a:pt x="1588" y="494"/>
                    </a:lnTo>
                    <a:lnTo>
                      <a:pt x="1588" y="494"/>
                    </a:lnTo>
                    <a:lnTo>
                      <a:pt x="1588" y="494"/>
                    </a:lnTo>
                    <a:lnTo>
                      <a:pt x="1590" y="494"/>
                    </a:lnTo>
                    <a:lnTo>
                      <a:pt x="1590" y="494"/>
                    </a:lnTo>
                    <a:lnTo>
                      <a:pt x="1590" y="492"/>
                    </a:lnTo>
                    <a:lnTo>
                      <a:pt x="1590" y="492"/>
                    </a:lnTo>
                    <a:lnTo>
                      <a:pt x="1590" y="490"/>
                    </a:lnTo>
                    <a:lnTo>
                      <a:pt x="1590" y="489"/>
                    </a:lnTo>
                    <a:lnTo>
                      <a:pt x="1592" y="489"/>
                    </a:lnTo>
                    <a:lnTo>
                      <a:pt x="1592" y="489"/>
                    </a:lnTo>
                    <a:lnTo>
                      <a:pt x="1592" y="489"/>
                    </a:lnTo>
                    <a:lnTo>
                      <a:pt x="1592" y="487"/>
                    </a:lnTo>
                    <a:lnTo>
                      <a:pt x="1592" y="487"/>
                    </a:lnTo>
                    <a:lnTo>
                      <a:pt x="1592" y="487"/>
                    </a:lnTo>
                    <a:lnTo>
                      <a:pt x="1592" y="487"/>
                    </a:lnTo>
                    <a:lnTo>
                      <a:pt x="1592" y="487"/>
                    </a:lnTo>
                    <a:lnTo>
                      <a:pt x="1592" y="487"/>
                    </a:lnTo>
                    <a:lnTo>
                      <a:pt x="1592" y="487"/>
                    </a:lnTo>
                    <a:lnTo>
                      <a:pt x="1592" y="487"/>
                    </a:lnTo>
                    <a:lnTo>
                      <a:pt x="1594" y="489"/>
                    </a:lnTo>
                    <a:lnTo>
                      <a:pt x="1594" y="489"/>
                    </a:lnTo>
                    <a:lnTo>
                      <a:pt x="1594" y="490"/>
                    </a:lnTo>
                    <a:lnTo>
                      <a:pt x="1594" y="490"/>
                    </a:lnTo>
                    <a:lnTo>
                      <a:pt x="1596" y="490"/>
                    </a:lnTo>
                    <a:lnTo>
                      <a:pt x="1596" y="490"/>
                    </a:lnTo>
                    <a:lnTo>
                      <a:pt x="1596" y="492"/>
                    </a:lnTo>
                    <a:lnTo>
                      <a:pt x="1597" y="492"/>
                    </a:lnTo>
                    <a:lnTo>
                      <a:pt x="1599" y="492"/>
                    </a:lnTo>
                    <a:lnTo>
                      <a:pt x="1599" y="492"/>
                    </a:lnTo>
                    <a:lnTo>
                      <a:pt x="1599" y="492"/>
                    </a:lnTo>
                    <a:lnTo>
                      <a:pt x="1601" y="492"/>
                    </a:lnTo>
                    <a:lnTo>
                      <a:pt x="1601" y="492"/>
                    </a:lnTo>
                    <a:lnTo>
                      <a:pt x="1603" y="490"/>
                    </a:lnTo>
                    <a:lnTo>
                      <a:pt x="1603" y="490"/>
                    </a:lnTo>
                    <a:lnTo>
                      <a:pt x="1603" y="490"/>
                    </a:lnTo>
                    <a:lnTo>
                      <a:pt x="1605" y="490"/>
                    </a:lnTo>
                    <a:lnTo>
                      <a:pt x="1605" y="489"/>
                    </a:lnTo>
                    <a:lnTo>
                      <a:pt x="1605" y="489"/>
                    </a:lnTo>
                    <a:lnTo>
                      <a:pt x="1603" y="489"/>
                    </a:lnTo>
                    <a:lnTo>
                      <a:pt x="1603" y="489"/>
                    </a:lnTo>
                    <a:lnTo>
                      <a:pt x="1603" y="487"/>
                    </a:lnTo>
                    <a:lnTo>
                      <a:pt x="1603" y="487"/>
                    </a:lnTo>
                    <a:lnTo>
                      <a:pt x="1603" y="487"/>
                    </a:lnTo>
                    <a:lnTo>
                      <a:pt x="1603" y="487"/>
                    </a:lnTo>
                    <a:lnTo>
                      <a:pt x="1605" y="485"/>
                    </a:lnTo>
                    <a:lnTo>
                      <a:pt x="1605" y="485"/>
                    </a:lnTo>
                    <a:lnTo>
                      <a:pt x="1605" y="485"/>
                    </a:lnTo>
                    <a:lnTo>
                      <a:pt x="1605" y="483"/>
                    </a:lnTo>
                    <a:lnTo>
                      <a:pt x="1605" y="483"/>
                    </a:lnTo>
                    <a:lnTo>
                      <a:pt x="1605" y="483"/>
                    </a:lnTo>
                    <a:lnTo>
                      <a:pt x="1605" y="483"/>
                    </a:lnTo>
                    <a:lnTo>
                      <a:pt x="1605" y="481"/>
                    </a:lnTo>
                    <a:lnTo>
                      <a:pt x="1606" y="481"/>
                    </a:lnTo>
                    <a:lnTo>
                      <a:pt x="1606" y="481"/>
                    </a:lnTo>
                    <a:lnTo>
                      <a:pt x="1606" y="480"/>
                    </a:lnTo>
                    <a:lnTo>
                      <a:pt x="1608" y="480"/>
                    </a:lnTo>
                    <a:lnTo>
                      <a:pt x="1608" y="476"/>
                    </a:lnTo>
                    <a:lnTo>
                      <a:pt x="1608" y="476"/>
                    </a:lnTo>
                    <a:lnTo>
                      <a:pt x="1608" y="474"/>
                    </a:lnTo>
                    <a:lnTo>
                      <a:pt x="1610" y="474"/>
                    </a:lnTo>
                    <a:lnTo>
                      <a:pt x="1610" y="474"/>
                    </a:lnTo>
                    <a:lnTo>
                      <a:pt x="1610" y="472"/>
                    </a:lnTo>
                    <a:lnTo>
                      <a:pt x="1608" y="472"/>
                    </a:lnTo>
                    <a:lnTo>
                      <a:pt x="1608" y="472"/>
                    </a:lnTo>
                    <a:lnTo>
                      <a:pt x="1608" y="471"/>
                    </a:lnTo>
                    <a:lnTo>
                      <a:pt x="1606" y="471"/>
                    </a:lnTo>
                    <a:lnTo>
                      <a:pt x="1606" y="471"/>
                    </a:lnTo>
                    <a:lnTo>
                      <a:pt x="1606" y="469"/>
                    </a:lnTo>
                    <a:lnTo>
                      <a:pt x="1605" y="467"/>
                    </a:lnTo>
                    <a:lnTo>
                      <a:pt x="1606" y="467"/>
                    </a:lnTo>
                    <a:lnTo>
                      <a:pt x="1605" y="467"/>
                    </a:lnTo>
                    <a:lnTo>
                      <a:pt x="1605" y="467"/>
                    </a:lnTo>
                    <a:lnTo>
                      <a:pt x="1605" y="465"/>
                    </a:lnTo>
                    <a:lnTo>
                      <a:pt x="1605" y="465"/>
                    </a:lnTo>
                    <a:lnTo>
                      <a:pt x="1605" y="465"/>
                    </a:lnTo>
                    <a:lnTo>
                      <a:pt x="1603" y="463"/>
                    </a:lnTo>
                    <a:lnTo>
                      <a:pt x="1603" y="463"/>
                    </a:lnTo>
                    <a:lnTo>
                      <a:pt x="1601" y="463"/>
                    </a:lnTo>
                    <a:lnTo>
                      <a:pt x="1601" y="463"/>
                    </a:lnTo>
                    <a:lnTo>
                      <a:pt x="1601" y="463"/>
                    </a:lnTo>
                    <a:lnTo>
                      <a:pt x="1601" y="463"/>
                    </a:lnTo>
                    <a:lnTo>
                      <a:pt x="1601" y="461"/>
                    </a:lnTo>
                    <a:lnTo>
                      <a:pt x="1601" y="461"/>
                    </a:lnTo>
                    <a:lnTo>
                      <a:pt x="1603" y="460"/>
                    </a:lnTo>
                    <a:lnTo>
                      <a:pt x="1603" y="458"/>
                    </a:lnTo>
                    <a:lnTo>
                      <a:pt x="1603" y="458"/>
                    </a:lnTo>
                    <a:lnTo>
                      <a:pt x="1603" y="456"/>
                    </a:lnTo>
                    <a:lnTo>
                      <a:pt x="1605" y="454"/>
                    </a:lnTo>
                    <a:lnTo>
                      <a:pt x="1605" y="454"/>
                    </a:lnTo>
                    <a:lnTo>
                      <a:pt x="1605" y="454"/>
                    </a:lnTo>
                    <a:lnTo>
                      <a:pt x="1605" y="452"/>
                    </a:lnTo>
                    <a:lnTo>
                      <a:pt x="1605" y="452"/>
                    </a:lnTo>
                    <a:lnTo>
                      <a:pt x="1606" y="452"/>
                    </a:lnTo>
                    <a:lnTo>
                      <a:pt x="1606" y="452"/>
                    </a:lnTo>
                    <a:lnTo>
                      <a:pt x="1606" y="451"/>
                    </a:lnTo>
                    <a:lnTo>
                      <a:pt x="1606" y="451"/>
                    </a:lnTo>
                    <a:lnTo>
                      <a:pt x="1606" y="449"/>
                    </a:lnTo>
                    <a:lnTo>
                      <a:pt x="1608" y="449"/>
                    </a:lnTo>
                    <a:lnTo>
                      <a:pt x="1608" y="449"/>
                    </a:lnTo>
                    <a:lnTo>
                      <a:pt x="1608" y="447"/>
                    </a:lnTo>
                    <a:lnTo>
                      <a:pt x="1608" y="447"/>
                    </a:lnTo>
                    <a:lnTo>
                      <a:pt x="1608" y="447"/>
                    </a:lnTo>
                    <a:lnTo>
                      <a:pt x="1608" y="449"/>
                    </a:lnTo>
                    <a:lnTo>
                      <a:pt x="1610" y="449"/>
                    </a:lnTo>
                    <a:lnTo>
                      <a:pt x="1610" y="447"/>
                    </a:lnTo>
                    <a:lnTo>
                      <a:pt x="1610" y="447"/>
                    </a:lnTo>
                    <a:lnTo>
                      <a:pt x="1610" y="447"/>
                    </a:lnTo>
                    <a:lnTo>
                      <a:pt x="1610" y="445"/>
                    </a:lnTo>
                    <a:lnTo>
                      <a:pt x="1610" y="445"/>
                    </a:lnTo>
                    <a:lnTo>
                      <a:pt x="1610" y="443"/>
                    </a:lnTo>
                    <a:lnTo>
                      <a:pt x="1610" y="442"/>
                    </a:lnTo>
                    <a:lnTo>
                      <a:pt x="1610" y="442"/>
                    </a:lnTo>
                    <a:lnTo>
                      <a:pt x="1610" y="442"/>
                    </a:lnTo>
                    <a:lnTo>
                      <a:pt x="1612" y="442"/>
                    </a:lnTo>
                    <a:lnTo>
                      <a:pt x="1612" y="440"/>
                    </a:lnTo>
                    <a:lnTo>
                      <a:pt x="1612" y="440"/>
                    </a:lnTo>
                    <a:lnTo>
                      <a:pt x="1612" y="438"/>
                    </a:lnTo>
                    <a:lnTo>
                      <a:pt x="1612" y="436"/>
                    </a:lnTo>
                    <a:lnTo>
                      <a:pt x="1612" y="436"/>
                    </a:lnTo>
                    <a:lnTo>
                      <a:pt x="1612" y="436"/>
                    </a:lnTo>
                    <a:lnTo>
                      <a:pt x="1612" y="436"/>
                    </a:lnTo>
                    <a:lnTo>
                      <a:pt x="1612" y="436"/>
                    </a:lnTo>
                    <a:lnTo>
                      <a:pt x="1612" y="436"/>
                    </a:lnTo>
                    <a:lnTo>
                      <a:pt x="1612" y="434"/>
                    </a:lnTo>
                    <a:lnTo>
                      <a:pt x="1612" y="434"/>
                    </a:lnTo>
                    <a:lnTo>
                      <a:pt x="1612" y="433"/>
                    </a:lnTo>
                    <a:lnTo>
                      <a:pt x="1612" y="433"/>
                    </a:lnTo>
                    <a:lnTo>
                      <a:pt x="1614" y="433"/>
                    </a:lnTo>
                    <a:lnTo>
                      <a:pt x="1614" y="431"/>
                    </a:lnTo>
                    <a:lnTo>
                      <a:pt x="1615" y="431"/>
                    </a:lnTo>
                    <a:lnTo>
                      <a:pt x="1615" y="431"/>
                    </a:lnTo>
                    <a:lnTo>
                      <a:pt x="1615" y="431"/>
                    </a:lnTo>
                    <a:lnTo>
                      <a:pt x="1615" y="431"/>
                    </a:lnTo>
                    <a:lnTo>
                      <a:pt x="1615" y="429"/>
                    </a:lnTo>
                    <a:lnTo>
                      <a:pt x="1614" y="429"/>
                    </a:lnTo>
                    <a:lnTo>
                      <a:pt x="1614" y="429"/>
                    </a:lnTo>
                    <a:lnTo>
                      <a:pt x="1614" y="429"/>
                    </a:lnTo>
                    <a:lnTo>
                      <a:pt x="1614" y="429"/>
                    </a:lnTo>
                    <a:lnTo>
                      <a:pt x="1614" y="429"/>
                    </a:lnTo>
                    <a:lnTo>
                      <a:pt x="1614" y="427"/>
                    </a:lnTo>
                    <a:lnTo>
                      <a:pt x="1614" y="427"/>
                    </a:lnTo>
                    <a:lnTo>
                      <a:pt x="1614" y="425"/>
                    </a:lnTo>
                    <a:lnTo>
                      <a:pt x="1614" y="423"/>
                    </a:lnTo>
                    <a:lnTo>
                      <a:pt x="1614" y="423"/>
                    </a:lnTo>
                    <a:lnTo>
                      <a:pt x="1614" y="423"/>
                    </a:lnTo>
                    <a:lnTo>
                      <a:pt x="1614" y="422"/>
                    </a:lnTo>
                    <a:lnTo>
                      <a:pt x="1614" y="422"/>
                    </a:lnTo>
                    <a:lnTo>
                      <a:pt x="1614" y="422"/>
                    </a:lnTo>
                    <a:lnTo>
                      <a:pt x="1614" y="420"/>
                    </a:lnTo>
                    <a:lnTo>
                      <a:pt x="1614" y="420"/>
                    </a:lnTo>
                    <a:lnTo>
                      <a:pt x="1614" y="420"/>
                    </a:lnTo>
                    <a:lnTo>
                      <a:pt x="1614" y="420"/>
                    </a:lnTo>
                    <a:lnTo>
                      <a:pt x="1614" y="418"/>
                    </a:lnTo>
                    <a:lnTo>
                      <a:pt x="1614" y="418"/>
                    </a:lnTo>
                    <a:lnTo>
                      <a:pt x="1614" y="418"/>
                    </a:lnTo>
                    <a:lnTo>
                      <a:pt x="1614" y="418"/>
                    </a:lnTo>
                    <a:lnTo>
                      <a:pt x="1614" y="418"/>
                    </a:lnTo>
                    <a:lnTo>
                      <a:pt x="1615" y="416"/>
                    </a:lnTo>
                    <a:lnTo>
                      <a:pt x="1615" y="414"/>
                    </a:lnTo>
                    <a:lnTo>
                      <a:pt x="1617" y="414"/>
                    </a:lnTo>
                    <a:lnTo>
                      <a:pt x="1617" y="414"/>
                    </a:lnTo>
                    <a:lnTo>
                      <a:pt x="1617" y="414"/>
                    </a:lnTo>
                    <a:lnTo>
                      <a:pt x="1617" y="413"/>
                    </a:lnTo>
                    <a:lnTo>
                      <a:pt x="1617" y="413"/>
                    </a:lnTo>
                    <a:lnTo>
                      <a:pt x="1617" y="413"/>
                    </a:lnTo>
                    <a:lnTo>
                      <a:pt x="1617" y="413"/>
                    </a:lnTo>
                    <a:lnTo>
                      <a:pt x="1617" y="413"/>
                    </a:lnTo>
                    <a:lnTo>
                      <a:pt x="1617" y="411"/>
                    </a:lnTo>
                    <a:lnTo>
                      <a:pt x="1617" y="411"/>
                    </a:lnTo>
                    <a:lnTo>
                      <a:pt x="1617" y="409"/>
                    </a:lnTo>
                    <a:lnTo>
                      <a:pt x="1617" y="409"/>
                    </a:lnTo>
                    <a:lnTo>
                      <a:pt x="1617" y="409"/>
                    </a:lnTo>
                    <a:lnTo>
                      <a:pt x="1617" y="409"/>
                    </a:lnTo>
                    <a:lnTo>
                      <a:pt x="1617" y="409"/>
                    </a:lnTo>
                    <a:lnTo>
                      <a:pt x="1619" y="409"/>
                    </a:lnTo>
                    <a:lnTo>
                      <a:pt x="1619" y="409"/>
                    </a:lnTo>
                    <a:lnTo>
                      <a:pt x="1619" y="409"/>
                    </a:lnTo>
                    <a:lnTo>
                      <a:pt x="1619" y="409"/>
                    </a:lnTo>
                    <a:lnTo>
                      <a:pt x="1621" y="409"/>
                    </a:lnTo>
                    <a:lnTo>
                      <a:pt x="1621" y="409"/>
                    </a:lnTo>
                    <a:lnTo>
                      <a:pt x="1621" y="409"/>
                    </a:lnTo>
                    <a:lnTo>
                      <a:pt x="1623" y="409"/>
                    </a:lnTo>
                    <a:lnTo>
                      <a:pt x="1623" y="409"/>
                    </a:lnTo>
                    <a:lnTo>
                      <a:pt x="1623" y="409"/>
                    </a:lnTo>
                    <a:lnTo>
                      <a:pt x="1623" y="409"/>
                    </a:lnTo>
                    <a:lnTo>
                      <a:pt x="1623" y="409"/>
                    </a:lnTo>
                    <a:lnTo>
                      <a:pt x="1625" y="407"/>
                    </a:lnTo>
                    <a:lnTo>
                      <a:pt x="1625" y="407"/>
                    </a:lnTo>
                    <a:lnTo>
                      <a:pt x="1625" y="407"/>
                    </a:lnTo>
                    <a:lnTo>
                      <a:pt x="1625" y="407"/>
                    </a:lnTo>
                    <a:lnTo>
                      <a:pt x="1625" y="407"/>
                    </a:lnTo>
                    <a:lnTo>
                      <a:pt x="1625" y="405"/>
                    </a:lnTo>
                    <a:lnTo>
                      <a:pt x="1625" y="405"/>
                    </a:lnTo>
                    <a:lnTo>
                      <a:pt x="1625" y="405"/>
                    </a:lnTo>
                    <a:lnTo>
                      <a:pt x="1625" y="405"/>
                    </a:lnTo>
                    <a:lnTo>
                      <a:pt x="1626" y="404"/>
                    </a:lnTo>
                    <a:lnTo>
                      <a:pt x="1626" y="404"/>
                    </a:lnTo>
                    <a:lnTo>
                      <a:pt x="1626" y="404"/>
                    </a:lnTo>
                    <a:lnTo>
                      <a:pt x="1626" y="402"/>
                    </a:lnTo>
                    <a:lnTo>
                      <a:pt x="1626" y="402"/>
                    </a:lnTo>
                    <a:lnTo>
                      <a:pt x="1626" y="402"/>
                    </a:lnTo>
                    <a:lnTo>
                      <a:pt x="1626" y="400"/>
                    </a:lnTo>
                    <a:lnTo>
                      <a:pt x="1626" y="400"/>
                    </a:lnTo>
                    <a:lnTo>
                      <a:pt x="1626" y="400"/>
                    </a:lnTo>
                    <a:lnTo>
                      <a:pt x="1626" y="400"/>
                    </a:lnTo>
                    <a:lnTo>
                      <a:pt x="1626" y="400"/>
                    </a:lnTo>
                    <a:lnTo>
                      <a:pt x="1626" y="398"/>
                    </a:lnTo>
                    <a:lnTo>
                      <a:pt x="1626" y="398"/>
                    </a:lnTo>
                    <a:lnTo>
                      <a:pt x="1626" y="398"/>
                    </a:lnTo>
                    <a:lnTo>
                      <a:pt x="1626" y="398"/>
                    </a:lnTo>
                    <a:lnTo>
                      <a:pt x="1628" y="398"/>
                    </a:lnTo>
                    <a:lnTo>
                      <a:pt x="1628" y="398"/>
                    </a:lnTo>
                    <a:lnTo>
                      <a:pt x="1630" y="398"/>
                    </a:lnTo>
                    <a:lnTo>
                      <a:pt x="1630" y="398"/>
                    </a:lnTo>
                    <a:lnTo>
                      <a:pt x="1630" y="396"/>
                    </a:lnTo>
                    <a:lnTo>
                      <a:pt x="1632" y="395"/>
                    </a:lnTo>
                    <a:lnTo>
                      <a:pt x="1632" y="395"/>
                    </a:lnTo>
                    <a:lnTo>
                      <a:pt x="1632" y="393"/>
                    </a:lnTo>
                    <a:lnTo>
                      <a:pt x="1632" y="393"/>
                    </a:lnTo>
                    <a:lnTo>
                      <a:pt x="1632" y="393"/>
                    </a:lnTo>
                    <a:lnTo>
                      <a:pt x="1632" y="393"/>
                    </a:lnTo>
                    <a:lnTo>
                      <a:pt x="1632" y="393"/>
                    </a:lnTo>
                    <a:lnTo>
                      <a:pt x="1632" y="391"/>
                    </a:lnTo>
                    <a:lnTo>
                      <a:pt x="1632" y="391"/>
                    </a:lnTo>
                    <a:lnTo>
                      <a:pt x="1632" y="391"/>
                    </a:lnTo>
                    <a:lnTo>
                      <a:pt x="1634" y="391"/>
                    </a:lnTo>
                    <a:lnTo>
                      <a:pt x="1634" y="391"/>
                    </a:lnTo>
                    <a:lnTo>
                      <a:pt x="1635" y="391"/>
                    </a:lnTo>
                    <a:lnTo>
                      <a:pt x="1637" y="391"/>
                    </a:lnTo>
                    <a:lnTo>
                      <a:pt x="1637" y="391"/>
                    </a:lnTo>
                    <a:lnTo>
                      <a:pt x="1637" y="391"/>
                    </a:lnTo>
                    <a:lnTo>
                      <a:pt x="1637" y="391"/>
                    </a:lnTo>
                    <a:lnTo>
                      <a:pt x="1637" y="391"/>
                    </a:lnTo>
                    <a:lnTo>
                      <a:pt x="1637" y="391"/>
                    </a:lnTo>
                    <a:lnTo>
                      <a:pt x="1637" y="391"/>
                    </a:lnTo>
                    <a:lnTo>
                      <a:pt x="1639" y="389"/>
                    </a:lnTo>
                    <a:lnTo>
                      <a:pt x="1639" y="389"/>
                    </a:lnTo>
                    <a:lnTo>
                      <a:pt x="1639" y="389"/>
                    </a:lnTo>
                    <a:lnTo>
                      <a:pt x="1639" y="389"/>
                    </a:lnTo>
                    <a:lnTo>
                      <a:pt x="1639" y="389"/>
                    </a:lnTo>
                    <a:lnTo>
                      <a:pt x="1641" y="389"/>
                    </a:lnTo>
                    <a:lnTo>
                      <a:pt x="1641" y="389"/>
                    </a:lnTo>
                    <a:lnTo>
                      <a:pt x="1641" y="389"/>
                    </a:lnTo>
                    <a:lnTo>
                      <a:pt x="1641" y="387"/>
                    </a:lnTo>
                    <a:lnTo>
                      <a:pt x="1641" y="385"/>
                    </a:lnTo>
                    <a:lnTo>
                      <a:pt x="1643" y="385"/>
                    </a:lnTo>
                    <a:lnTo>
                      <a:pt x="1643" y="385"/>
                    </a:lnTo>
                    <a:lnTo>
                      <a:pt x="1643" y="385"/>
                    </a:lnTo>
                    <a:lnTo>
                      <a:pt x="1643" y="384"/>
                    </a:lnTo>
                    <a:lnTo>
                      <a:pt x="1643" y="384"/>
                    </a:lnTo>
                    <a:lnTo>
                      <a:pt x="1643" y="384"/>
                    </a:lnTo>
                    <a:lnTo>
                      <a:pt x="1643" y="382"/>
                    </a:lnTo>
                    <a:lnTo>
                      <a:pt x="1643" y="382"/>
                    </a:lnTo>
                    <a:lnTo>
                      <a:pt x="1643" y="380"/>
                    </a:lnTo>
                    <a:lnTo>
                      <a:pt x="1643" y="380"/>
                    </a:lnTo>
                    <a:lnTo>
                      <a:pt x="1643" y="380"/>
                    </a:lnTo>
                    <a:lnTo>
                      <a:pt x="1643" y="380"/>
                    </a:lnTo>
                    <a:lnTo>
                      <a:pt x="1643" y="380"/>
                    </a:lnTo>
                    <a:lnTo>
                      <a:pt x="1644" y="380"/>
                    </a:lnTo>
                    <a:lnTo>
                      <a:pt x="1644" y="380"/>
                    </a:lnTo>
                    <a:lnTo>
                      <a:pt x="1644" y="380"/>
                    </a:lnTo>
                    <a:lnTo>
                      <a:pt x="1644" y="380"/>
                    </a:lnTo>
                    <a:lnTo>
                      <a:pt x="1646" y="378"/>
                    </a:lnTo>
                    <a:lnTo>
                      <a:pt x="1646" y="378"/>
                    </a:lnTo>
                    <a:lnTo>
                      <a:pt x="1646" y="378"/>
                    </a:lnTo>
                    <a:lnTo>
                      <a:pt x="1648" y="378"/>
                    </a:lnTo>
                    <a:lnTo>
                      <a:pt x="1648" y="378"/>
                    </a:lnTo>
                    <a:lnTo>
                      <a:pt x="1650" y="378"/>
                    </a:lnTo>
                    <a:lnTo>
                      <a:pt x="1650" y="378"/>
                    </a:lnTo>
                    <a:lnTo>
                      <a:pt x="1650" y="378"/>
                    </a:lnTo>
                    <a:lnTo>
                      <a:pt x="1650" y="378"/>
                    </a:lnTo>
                    <a:lnTo>
                      <a:pt x="1650" y="378"/>
                    </a:lnTo>
                    <a:lnTo>
                      <a:pt x="1652" y="376"/>
                    </a:lnTo>
                    <a:lnTo>
                      <a:pt x="1652" y="376"/>
                    </a:lnTo>
                    <a:lnTo>
                      <a:pt x="1652" y="376"/>
                    </a:lnTo>
                    <a:lnTo>
                      <a:pt x="1652" y="375"/>
                    </a:lnTo>
                    <a:lnTo>
                      <a:pt x="1652" y="375"/>
                    </a:lnTo>
                    <a:lnTo>
                      <a:pt x="1652" y="375"/>
                    </a:lnTo>
                    <a:lnTo>
                      <a:pt x="1652" y="375"/>
                    </a:lnTo>
                    <a:lnTo>
                      <a:pt x="1652" y="373"/>
                    </a:lnTo>
                    <a:lnTo>
                      <a:pt x="1652" y="371"/>
                    </a:lnTo>
                    <a:lnTo>
                      <a:pt x="1652" y="371"/>
                    </a:lnTo>
                    <a:lnTo>
                      <a:pt x="1652" y="371"/>
                    </a:lnTo>
                    <a:lnTo>
                      <a:pt x="1652" y="369"/>
                    </a:lnTo>
                    <a:lnTo>
                      <a:pt x="1652" y="369"/>
                    </a:lnTo>
                    <a:lnTo>
                      <a:pt x="1652" y="369"/>
                    </a:lnTo>
                    <a:lnTo>
                      <a:pt x="1652" y="367"/>
                    </a:lnTo>
                    <a:lnTo>
                      <a:pt x="1653" y="367"/>
                    </a:lnTo>
                    <a:lnTo>
                      <a:pt x="1653" y="367"/>
                    </a:lnTo>
                    <a:lnTo>
                      <a:pt x="1653" y="367"/>
                    </a:lnTo>
                    <a:lnTo>
                      <a:pt x="1653" y="367"/>
                    </a:lnTo>
                    <a:lnTo>
                      <a:pt x="1653" y="366"/>
                    </a:lnTo>
                    <a:lnTo>
                      <a:pt x="1653" y="366"/>
                    </a:lnTo>
                    <a:lnTo>
                      <a:pt x="1653" y="364"/>
                    </a:lnTo>
                    <a:lnTo>
                      <a:pt x="1653" y="364"/>
                    </a:lnTo>
                    <a:lnTo>
                      <a:pt x="1653" y="364"/>
                    </a:lnTo>
                    <a:lnTo>
                      <a:pt x="1653" y="364"/>
                    </a:lnTo>
                    <a:lnTo>
                      <a:pt x="1653" y="364"/>
                    </a:lnTo>
                    <a:lnTo>
                      <a:pt x="1653" y="362"/>
                    </a:lnTo>
                    <a:lnTo>
                      <a:pt x="1653" y="362"/>
                    </a:lnTo>
                    <a:lnTo>
                      <a:pt x="1653" y="362"/>
                    </a:lnTo>
                    <a:lnTo>
                      <a:pt x="1653" y="362"/>
                    </a:lnTo>
                    <a:lnTo>
                      <a:pt x="1655" y="362"/>
                    </a:lnTo>
                    <a:lnTo>
                      <a:pt x="1655" y="362"/>
                    </a:lnTo>
                    <a:lnTo>
                      <a:pt x="1655" y="362"/>
                    </a:lnTo>
                    <a:lnTo>
                      <a:pt x="1657" y="362"/>
                    </a:lnTo>
                    <a:lnTo>
                      <a:pt x="1657" y="360"/>
                    </a:lnTo>
                    <a:lnTo>
                      <a:pt x="1657" y="360"/>
                    </a:lnTo>
                    <a:lnTo>
                      <a:pt x="1657" y="360"/>
                    </a:lnTo>
                    <a:lnTo>
                      <a:pt x="1659" y="360"/>
                    </a:lnTo>
                    <a:lnTo>
                      <a:pt x="1661" y="360"/>
                    </a:lnTo>
                    <a:lnTo>
                      <a:pt x="1661" y="360"/>
                    </a:lnTo>
                    <a:lnTo>
                      <a:pt x="1661" y="360"/>
                    </a:lnTo>
                    <a:lnTo>
                      <a:pt x="1661" y="358"/>
                    </a:lnTo>
                    <a:lnTo>
                      <a:pt x="1663" y="358"/>
                    </a:lnTo>
                    <a:lnTo>
                      <a:pt x="1663" y="357"/>
                    </a:lnTo>
                    <a:lnTo>
                      <a:pt x="1663" y="357"/>
                    </a:lnTo>
                    <a:lnTo>
                      <a:pt x="1663" y="355"/>
                    </a:lnTo>
                    <a:lnTo>
                      <a:pt x="1663" y="355"/>
                    </a:lnTo>
                    <a:lnTo>
                      <a:pt x="1663" y="353"/>
                    </a:lnTo>
                    <a:lnTo>
                      <a:pt x="1663" y="353"/>
                    </a:lnTo>
                    <a:lnTo>
                      <a:pt x="1663" y="353"/>
                    </a:lnTo>
                    <a:lnTo>
                      <a:pt x="1663" y="351"/>
                    </a:lnTo>
                    <a:lnTo>
                      <a:pt x="1663" y="351"/>
                    </a:lnTo>
                    <a:lnTo>
                      <a:pt x="1663" y="351"/>
                    </a:lnTo>
                    <a:lnTo>
                      <a:pt x="1663" y="351"/>
                    </a:lnTo>
                    <a:lnTo>
                      <a:pt x="1663" y="351"/>
                    </a:lnTo>
                    <a:lnTo>
                      <a:pt x="1663" y="349"/>
                    </a:lnTo>
                    <a:lnTo>
                      <a:pt x="1663" y="349"/>
                    </a:lnTo>
                    <a:lnTo>
                      <a:pt x="1663" y="349"/>
                    </a:lnTo>
                    <a:lnTo>
                      <a:pt x="1664" y="349"/>
                    </a:lnTo>
                    <a:lnTo>
                      <a:pt x="1666" y="349"/>
                    </a:lnTo>
                    <a:lnTo>
                      <a:pt x="1666" y="348"/>
                    </a:lnTo>
                    <a:lnTo>
                      <a:pt x="1666" y="348"/>
                    </a:lnTo>
                    <a:lnTo>
                      <a:pt x="1666" y="348"/>
                    </a:lnTo>
                    <a:lnTo>
                      <a:pt x="1666" y="348"/>
                    </a:lnTo>
                    <a:lnTo>
                      <a:pt x="1668" y="346"/>
                    </a:lnTo>
                    <a:lnTo>
                      <a:pt x="1668" y="344"/>
                    </a:lnTo>
                    <a:lnTo>
                      <a:pt x="1666" y="344"/>
                    </a:lnTo>
                    <a:lnTo>
                      <a:pt x="1666" y="344"/>
                    </a:lnTo>
                    <a:lnTo>
                      <a:pt x="1666" y="342"/>
                    </a:lnTo>
                    <a:lnTo>
                      <a:pt x="1666" y="342"/>
                    </a:lnTo>
                    <a:lnTo>
                      <a:pt x="1666" y="342"/>
                    </a:lnTo>
                    <a:lnTo>
                      <a:pt x="1668" y="340"/>
                    </a:lnTo>
                    <a:lnTo>
                      <a:pt x="1668" y="340"/>
                    </a:lnTo>
                    <a:lnTo>
                      <a:pt x="1668" y="340"/>
                    </a:lnTo>
                    <a:lnTo>
                      <a:pt x="1668" y="340"/>
                    </a:lnTo>
                    <a:lnTo>
                      <a:pt x="1668" y="338"/>
                    </a:lnTo>
                    <a:lnTo>
                      <a:pt x="1668" y="338"/>
                    </a:lnTo>
                    <a:lnTo>
                      <a:pt x="1668" y="338"/>
                    </a:lnTo>
                    <a:lnTo>
                      <a:pt x="1668" y="337"/>
                    </a:lnTo>
                    <a:lnTo>
                      <a:pt x="1668" y="337"/>
                    </a:lnTo>
                    <a:lnTo>
                      <a:pt x="1668" y="337"/>
                    </a:lnTo>
                    <a:lnTo>
                      <a:pt x="1668" y="335"/>
                    </a:lnTo>
                    <a:lnTo>
                      <a:pt x="1668" y="333"/>
                    </a:lnTo>
                    <a:lnTo>
                      <a:pt x="1668" y="333"/>
                    </a:lnTo>
                    <a:lnTo>
                      <a:pt x="1668" y="331"/>
                    </a:lnTo>
                    <a:lnTo>
                      <a:pt x="1670" y="331"/>
                    </a:lnTo>
                    <a:lnTo>
                      <a:pt x="1670" y="331"/>
                    </a:lnTo>
                    <a:lnTo>
                      <a:pt x="1670" y="331"/>
                    </a:lnTo>
                    <a:lnTo>
                      <a:pt x="1670" y="331"/>
                    </a:lnTo>
                    <a:lnTo>
                      <a:pt x="1670" y="329"/>
                    </a:lnTo>
                    <a:lnTo>
                      <a:pt x="1670" y="329"/>
                    </a:lnTo>
                    <a:lnTo>
                      <a:pt x="1670" y="329"/>
                    </a:lnTo>
                    <a:lnTo>
                      <a:pt x="1670" y="329"/>
                    </a:lnTo>
                    <a:lnTo>
                      <a:pt x="1670" y="328"/>
                    </a:lnTo>
                    <a:lnTo>
                      <a:pt x="1672" y="328"/>
                    </a:lnTo>
                    <a:lnTo>
                      <a:pt x="1672" y="328"/>
                    </a:lnTo>
                    <a:lnTo>
                      <a:pt x="1672" y="328"/>
                    </a:lnTo>
                    <a:lnTo>
                      <a:pt x="1672" y="328"/>
                    </a:lnTo>
                    <a:lnTo>
                      <a:pt x="1672" y="328"/>
                    </a:lnTo>
                    <a:lnTo>
                      <a:pt x="1672" y="326"/>
                    </a:lnTo>
                    <a:lnTo>
                      <a:pt x="1672" y="326"/>
                    </a:lnTo>
                    <a:lnTo>
                      <a:pt x="1673" y="326"/>
                    </a:lnTo>
                    <a:lnTo>
                      <a:pt x="1673" y="326"/>
                    </a:lnTo>
                    <a:lnTo>
                      <a:pt x="1675" y="326"/>
                    </a:lnTo>
                    <a:lnTo>
                      <a:pt x="1675" y="326"/>
                    </a:lnTo>
                    <a:lnTo>
                      <a:pt x="1675" y="326"/>
                    </a:lnTo>
                    <a:lnTo>
                      <a:pt x="1675" y="326"/>
                    </a:lnTo>
                    <a:lnTo>
                      <a:pt x="1677" y="326"/>
                    </a:lnTo>
                    <a:lnTo>
                      <a:pt x="1677" y="324"/>
                    </a:lnTo>
                    <a:lnTo>
                      <a:pt x="1677" y="324"/>
                    </a:lnTo>
                    <a:lnTo>
                      <a:pt x="1677" y="324"/>
                    </a:lnTo>
                    <a:lnTo>
                      <a:pt x="1677" y="324"/>
                    </a:lnTo>
                    <a:lnTo>
                      <a:pt x="1679" y="324"/>
                    </a:lnTo>
                    <a:lnTo>
                      <a:pt x="1679" y="324"/>
                    </a:lnTo>
                    <a:lnTo>
                      <a:pt x="1679" y="322"/>
                    </a:lnTo>
                    <a:lnTo>
                      <a:pt x="1679" y="322"/>
                    </a:lnTo>
                    <a:lnTo>
                      <a:pt x="1681" y="322"/>
                    </a:lnTo>
                    <a:lnTo>
                      <a:pt x="1681" y="322"/>
                    </a:lnTo>
                    <a:lnTo>
                      <a:pt x="1681" y="322"/>
                    </a:lnTo>
                    <a:lnTo>
                      <a:pt x="1681" y="320"/>
                    </a:lnTo>
                    <a:lnTo>
                      <a:pt x="1682" y="320"/>
                    </a:lnTo>
                    <a:lnTo>
                      <a:pt x="1682" y="320"/>
                    </a:lnTo>
                    <a:lnTo>
                      <a:pt x="1682" y="320"/>
                    </a:lnTo>
                    <a:lnTo>
                      <a:pt x="1684" y="319"/>
                    </a:lnTo>
                    <a:lnTo>
                      <a:pt x="1684" y="319"/>
                    </a:lnTo>
                    <a:lnTo>
                      <a:pt x="1686" y="319"/>
                    </a:lnTo>
                    <a:lnTo>
                      <a:pt x="1686" y="319"/>
                    </a:lnTo>
                    <a:lnTo>
                      <a:pt x="1686" y="317"/>
                    </a:lnTo>
                    <a:lnTo>
                      <a:pt x="1686" y="317"/>
                    </a:lnTo>
                    <a:lnTo>
                      <a:pt x="1686" y="317"/>
                    </a:lnTo>
                    <a:lnTo>
                      <a:pt x="1688" y="317"/>
                    </a:lnTo>
                    <a:lnTo>
                      <a:pt x="1688" y="317"/>
                    </a:lnTo>
                    <a:lnTo>
                      <a:pt x="1688" y="317"/>
                    </a:lnTo>
                    <a:lnTo>
                      <a:pt x="1690" y="317"/>
                    </a:lnTo>
                    <a:lnTo>
                      <a:pt x="1690" y="317"/>
                    </a:lnTo>
                    <a:lnTo>
                      <a:pt x="1691" y="319"/>
                    </a:lnTo>
                    <a:lnTo>
                      <a:pt x="1691" y="319"/>
                    </a:lnTo>
                    <a:lnTo>
                      <a:pt x="1691" y="319"/>
                    </a:lnTo>
                    <a:lnTo>
                      <a:pt x="1691" y="319"/>
                    </a:lnTo>
                    <a:lnTo>
                      <a:pt x="1693" y="319"/>
                    </a:lnTo>
                    <a:lnTo>
                      <a:pt x="1693" y="319"/>
                    </a:lnTo>
                    <a:lnTo>
                      <a:pt x="1693" y="319"/>
                    </a:lnTo>
                    <a:lnTo>
                      <a:pt x="1693" y="319"/>
                    </a:lnTo>
                    <a:lnTo>
                      <a:pt x="1695" y="319"/>
                    </a:lnTo>
                    <a:lnTo>
                      <a:pt x="1695" y="319"/>
                    </a:lnTo>
                    <a:lnTo>
                      <a:pt x="1695" y="319"/>
                    </a:lnTo>
                    <a:lnTo>
                      <a:pt x="1695" y="319"/>
                    </a:lnTo>
                    <a:lnTo>
                      <a:pt x="1695" y="320"/>
                    </a:lnTo>
                    <a:lnTo>
                      <a:pt x="1695" y="320"/>
                    </a:lnTo>
                    <a:lnTo>
                      <a:pt x="1697" y="322"/>
                    </a:lnTo>
                    <a:lnTo>
                      <a:pt x="1697" y="322"/>
                    </a:lnTo>
                    <a:lnTo>
                      <a:pt x="1697" y="322"/>
                    </a:lnTo>
                    <a:lnTo>
                      <a:pt x="1697" y="324"/>
                    </a:lnTo>
                    <a:lnTo>
                      <a:pt x="1697" y="324"/>
                    </a:lnTo>
                    <a:lnTo>
                      <a:pt x="1697" y="324"/>
                    </a:lnTo>
                    <a:lnTo>
                      <a:pt x="1697" y="322"/>
                    </a:lnTo>
                    <a:lnTo>
                      <a:pt x="1697" y="322"/>
                    </a:lnTo>
                    <a:lnTo>
                      <a:pt x="1697" y="322"/>
                    </a:lnTo>
                    <a:lnTo>
                      <a:pt x="1697" y="322"/>
                    </a:lnTo>
                    <a:lnTo>
                      <a:pt x="1699" y="322"/>
                    </a:lnTo>
                    <a:lnTo>
                      <a:pt x="1699" y="322"/>
                    </a:lnTo>
                    <a:lnTo>
                      <a:pt x="1699" y="320"/>
                    </a:lnTo>
                    <a:lnTo>
                      <a:pt x="1699" y="320"/>
                    </a:lnTo>
                    <a:lnTo>
                      <a:pt x="1699" y="320"/>
                    </a:lnTo>
                    <a:lnTo>
                      <a:pt x="1700" y="320"/>
                    </a:lnTo>
                    <a:lnTo>
                      <a:pt x="1700" y="320"/>
                    </a:lnTo>
                    <a:lnTo>
                      <a:pt x="1700" y="319"/>
                    </a:lnTo>
                    <a:lnTo>
                      <a:pt x="1702" y="319"/>
                    </a:lnTo>
                    <a:lnTo>
                      <a:pt x="1702" y="319"/>
                    </a:lnTo>
                    <a:lnTo>
                      <a:pt x="1702" y="319"/>
                    </a:lnTo>
                    <a:lnTo>
                      <a:pt x="1704" y="319"/>
                    </a:lnTo>
                    <a:lnTo>
                      <a:pt x="1704" y="319"/>
                    </a:lnTo>
                    <a:lnTo>
                      <a:pt x="1706" y="319"/>
                    </a:lnTo>
                    <a:lnTo>
                      <a:pt x="1706" y="319"/>
                    </a:lnTo>
                    <a:lnTo>
                      <a:pt x="1706" y="319"/>
                    </a:lnTo>
                    <a:lnTo>
                      <a:pt x="1708" y="319"/>
                    </a:lnTo>
                    <a:lnTo>
                      <a:pt x="1708" y="319"/>
                    </a:lnTo>
                    <a:lnTo>
                      <a:pt x="1708" y="319"/>
                    </a:lnTo>
                    <a:lnTo>
                      <a:pt x="1708" y="319"/>
                    </a:lnTo>
                    <a:lnTo>
                      <a:pt x="1710" y="319"/>
                    </a:lnTo>
                    <a:lnTo>
                      <a:pt x="1710" y="319"/>
                    </a:lnTo>
                    <a:lnTo>
                      <a:pt x="1710" y="319"/>
                    </a:lnTo>
                    <a:lnTo>
                      <a:pt x="1711" y="320"/>
                    </a:lnTo>
                    <a:lnTo>
                      <a:pt x="1711" y="322"/>
                    </a:lnTo>
                    <a:lnTo>
                      <a:pt x="1711" y="322"/>
                    </a:lnTo>
                    <a:lnTo>
                      <a:pt x="1713" y="322"/>
                    </a:lnTo>
                    <a:lnTo>
                      <a:pt x="1713" y="322"/>
                    </a:lnTo>
                    <a:lnTo>
                      <a:pt x="1713" y="322"/>
                    </a:lnTo>
                    <a:lnTo>
                      <a:pt x="1715" y="322"/>
                    </a:lnTo>
                    <a:lnTo>
                      <a:pt x="1715" y="322"/>
                    </a:lnTo>
                    <a:lnTo>
                      <a:pt x="1715" y="324"/>
                    </a:lnTo>
                    <a:lnTo>
                      <a:pt x="1715" y="324"/>
                    </a:lnTo>
                    <a:lnTo>
                      <a:pt x="1717" y="324"/>
                    </a:lnTo>
                    <a:lnTo>
                      <a:pt x="1717" y="324"/>
                    </a:lnTo>
                    <a:lnTo>
                      <a:pt x="1717" y="324"/>
                    </a:lnTo>
                    <a:lnTo>
                      <a:pt x="1717" y="324"/>
                    </a:lnTo>
                    <a:lnTo>
                      <a:pt x="1717" y="324"/>
                    </a:lnTo>
                    <a:lnTo>
                      <a:pt x="1717" y="324"/>
                    </a:lnTo>
                    <a:lnTo>
                      <a:pt x="1717" y="324"/>
                    </a:lnTo>
                    <a:lnTo>
                      <a:pt x="1719" y="324"/>
                    </a:lnTo>
                    <a:lnTo>
                      <a:pt x="1719" y="324"/>
                    </a:lnTo>
                    <a:lnTo>
                      <a:pt x="1719" y="324"/>
                    </a:lnTo>
                    <a:lnTo>
                      <a:pt x="1719" y="324"/>
                    </a:lnTo>
                    <a:lnTo>
                      <a:pt x="1720" y="324"/>
                    </a:lnTo>
                    <a:lnTo>
                      <a:pt x="1722" y="324"/>
                    </a:lnTo>
                    <a:lnTo>
                      <a:pt x="1722" y="324"/>
                    </a:lnTo>
                    <a:lnTo>
                      <a:pt x="1722" y="324"/>
                    </a:lnTo>
                    <a:lnTo>
                      <a:pt x="1722" y="324"/>
                    </a:lnTo>
                    <a:lnTo>
                      <a:pt x="1724" y="324"/>
                    </a:lnTo>
                    <a:lnTo>
                      <a:pt x="1724" y="324"/>
                    </a:lnTo>
                    <a:lnTo>
                      <a:pt x="1724" y="324"/>
                    </a:lnTo>
                    <a:lnTo>
                      <a:pt x="1724" y="324"/>
                    </a:lnTo>
                    <a:lnTo>
                      <a:pt x="1724" y="324"/>
                    </a:lnTo>
                    <a:lnTo>
                      <a:pt x="1726" y="322"/>
                    </a:lnTo>
                    <a:lnTo>
                      <a:pt x="1726" y="322"/>
                    </a:lnTo>
                    <a:lnTo>
                      <a:pt x="1726" y="322"/>
                    </a:lnTo>
                    <a:lnTo>
                      <a:pt x="1726" y="322"/>
                    </a:lnTo>
                    <a:lnTo>
                      <a:pt x="1728" y="322"/>
                    </a:lnTo>
                    <a:lnTo>
                      <a:pt x="1728" y="320"/>
                    </a:lnTo>
                    <a:lnTo>
                      <a:pt x="1728" y="320"/>
                    </a:lnTo>
                    <a:lnTo>
                      <a:pt x="1728" y="320"/>
                    </a:lnTo>
                    <a:lnTo>
                      <a:pt x="1729" y="320"/>
                    </a:lnTo>
                    <a:lnTo>
                      <a:pt x="1731" y="320"/>
                    </a:lnTo>
                    <a:lnTo>
                      <a:pt x="1731" y="320"/>
                    </a:lnTo>
                    <a:lnTo>
                      <a:pt x="1731" y="320"/>
                    </a:lnTo>
                    <a:lnTo>
                      <a:pt x="1731" y="320"/>
                    </a:lnTo>
                    <a:lnTo>
                      <a:pt x="1733" y="320"/>
                    </a:lnTo>
                    <a:lnTo>
                      <a:pt x="1737" y="320"/>
                    </a:lnTo>
                    <a:lnTo>
                      <a:pt x="1737" y="320"/>
                    </a:lnTo>
                    <a:lnTo>
                      <a:pt x="1738" y="320"/>
                    </a:lnTo>
                    <a:lnTo>
                      <a:pt x="1738" y="320"/>
                    </a:lnTo>
                    <a:lnTo>
                      <a:pt x="1740" y="320"/>
                    </a:lnTo>
                    <a:lnTo>
                      <a:pt x="1742" y="320"/>
                    </a:lnTo>
                    <a:lnTo>
                      <a:pt x="1742" y="320"/>
                    </a:lnTo>
                    <a:lnTo>
                      <a:pt x="1742" y="320"/>
                    </a:lnTo>
                    <a:lnTo>
                      <a:pt x="1742" y="320"/>
                    </a:lnTo>
                    <a:lnTo>
                      <a:pt x="1744" y="320"/>
                    </a:lnTo>
                    <a:lnTo>
                      <a:pt x="1744" y="320"/>
                    </a:lnTo>
                    <a:lnTo>
                      <a:pt x="1744" y="320"/>
                    </a:lnTo>
                    <a:lnTo>
                      <a:pt x="1744" y="320"/>
                    </a:lnTo>
                    <a:lnTo>
                      <a:pt x="1744" y="320"/>
                    </a:lnTo>
                    <a:lnTo>
                      <a:pt x="1746" y="320"/>
                    </a:lnTo>
                    <a:lnTo>
                      <a:pt x="1746" y="322"/>
                    </a:lnTo>
                    <a:lnTo>
                      <a:pt x="1746" y="322"/>
                    </a:lnTo>
                    <a:lnTo>
                      <a:pt x="1746" y="322"/>
                    </a:lnTo>
                    <a:lnTo>
                      <a:pt x="1746" y="322"/>
                    </a:lnTo>
                    <a:lnTo>
                      <a:pt x="1744" y="322"/>
                    </a:lnTo>
                    <a:lnTo>
                      <a:pt x="1744" y="322"/>
                    </a:lnTo>
                    <a:lnTo>
                      <a:pt x="1742" y="324"/>
                    </a:lnTo>
                    <a:lnTo>
                      <a:pt x="1742" y="324"/>
                    </a:lnTo>
                    <a:lnTo>
                      <a:pt x="1742" y="324"/>
                    </a:lnTo>
                    <a:lnTo>
                      <a:pt x="1740" y="324"/>
                    </a:lnTo>
                    <a:lnTo>
                      <a:pt x="1740" y="324"/>
                    </a:lnTo>
                    <a:lnTo>
                      <a:pt x="1740" y="324"/>
                    </a:lnTo>
                    <a:lnTo>
                      <a:pt x="1740" y="324"/>
                    </a:lnTo>
                    <a:lnTo>
                      <a:pt x="1738" y="324"/>
                    </a:lnTo>
                    <a:lnTo>
                      <a:pt x="1738" y="326"/>
                    </a:lnTo>
                    <a:lnTo>
                      <a:pt x="1738" y="326"/>
                    </a:lnTo>
                    <a:lnTo>
                      <a:pt x="1737" y="326"/>
                    </a:lnTo>
                    <a:lnTo>
                      <a:pt x="1735" y="326"/>
                    </a:lnTo>
                    <a:lnTo>
                      <a:pt x="1735" y="326"/>
                    </a:lnTo>
                    <a:lnTo>
                      <a:pt x="1735" y="328"/>
                    </a:lnTo>
                    <a:lnTo>
                      <a:pt x="1735" y="328"/>
                    </a:lnTo>
                    <a:lnTo>
                      <a:pt x="1733" y="328"/>
                    </a:lnTo>
                    <a:lnTo>
                      <a:pt x="1733" y="328"/>
                    </a:lnTo>
                    <a:lnTo>
                      <a:pt x="1733" y="329"/>
                    </a:lnTo>
                    <a:lnTo>
                      <a:pt x="1731" y="329"/>
                    </a:lnTo>
                    <a:lnTo>
                      <a:pt x="1731" y="331"/>
                    </a:lnTo>
                    <a:lnTo>
                      <a:pt x="1729" y="331"/>
                    </a:lnTo>
                    <a:lnTo>
                      <a:pt x="1729" y="331"/>
                    </a:lnTo>
                    <a:lnTo>
                      <a:pt x="1728" y="333"/>
                    </a:lnTo>
                    <a:lnTo>
                      <a:pt x="1728" y="333"/>
                    </a:lnTo>
                    <a:lnTo>
                      <a:pt x="1728" y="333"/>
                    </a:lnTo>
                    <a:lnTo>
                      <a:pt x="1726" y="333"/>
                    </a:lnTo>
                    <a:lnTo>
                      <a:pt x="1726" y="333"/>
                    </a:lnTo>
                    <a:lnTo>
                      <a:pt x="1726" y="333"/>
                    </a:lnTo>
                    <a:lnTo>
                      <a:pt x="1726" y="335"/>
                    </a:lnTo>
                    <a:lnTo>
                      <a:pt x="1724" y="335"/>
                    </a:lnTo>
                    <a:lnTo>
                      <a:pt x="1724" y="335"/>
                    </a:lnTo>
                    <a:lnTo>
                      <a:pt x="1724" y="337"/>
                    </a:lnTo>
                    <a:lnTo>
                      <a:pt x="1724" y="337"/>
                    </a:lnTo>
                    <a:lnTo>
                      <a:pt x="1724" y="337"/>
                    </a:lnTo>
                    <a:lnTo>
                      <a:pt x="1724" y="337"/>
                    </a:lnTo>
                    <a:lnTo>
                      <a:pt x="1724" y="338"/>
                    </a:lnTo>
                    <a:lnTo>
                      <a:pt x="1722" y="338"/>
                    </a:lnTo>
                    <a:lnTo>
                      <a:pt x="1722" y="340"/>
                    </a:lnTo>
                    <a:lnTo>
                      <a:pt x="1722" y="340"/>
                    </a:lnTo>
                    <a:lnTo>
                      <a:pt x="1722" y="340"/>
                    </a:lnTo>
                    <a:lnTo>
                      <a:pt x="1722" y="342"/>
                    </a:lnTo>
                    <a:lnTo>
                      <a:pt x="1720" y="342"/>
                    </a:lnTo>
                    <a:lnTo>
                      <a:pt x="1720" y="344"/>
                    </a:lnTo>
                    <a:lnTo>
                      <a:pt x="1720" y="344"/>
                    </a:lnTo>
                    <a:lnTo>
                      <a:pt x="1720" y="344"/>
                    </a:lnTo>
                    <a:lnTo>
                      <a:pt x="1720" y="344"/>
                    </a:lnTo>
                    <a:lnTo>
                      <a:pt x="1719" y="346"/>
                    </a:lnTo>
                    <a:lnTo>
                      <a:pt x="1717" y="349"/>
                    </a:lnTo>
                    <a:lnTo>
                      <a:pt x="1717" y="349"/>
                    </a:lnTo>
                    <a:lnTo>
                      <a:pt x="1715" y="349"/>
                    </a:lnTo>
                    <a:lnTo>
                      <a:pt x="1715" y="351"/>
                    </a:lnTo>
                    <a:lnTo>
                      <a:pt x="1713" y="351"/>
                    </a:lnTo>
                    <a:lnTo>
                      <a:pt x="1713" y="351"/>
                    </a:lnTo>
                    <a:lnTo>
                      <a:pt x="1713" y="351"/>
                    </a:lnTo>
                    <a:lnTo>
                      <a:pt x="1711" y="351"/>
                    </a:lnTo>
                    <a:lnTo>
                      <a:pt x="1711" y="351"/>
                    </a:lnTo>
                    <a:lnTo>
                      <a:pt x="1711" y="353"/>
                    </a:lnTo>
                    <a:lnTo>
                      <a:pt x="1710" y="353"/>
                    </a:lnTo>
                    <a:lnTo>
                      <a:pt x="1710" y="353"/>
                    </a:lnTo>
                    <a:lnTo>
                      <a:pt x="1710" y="351"/>
                    </a:lnTo>
                    <a:lnTo>
                      <a:pt x="1708" y="351"/>
                    </a:lnTo>
                    <a:lnTo>
                      <a:pt x="1708" y="351"/>
                    </a:lnTo>
                    <a:lnTo>
                      <a:pt x="1708" y="351"/>
                    </a:lnTo>
                    <a:lnTo>
                      <a:pt x="1708" y="351"/>
                    </a:lnTo>
                    <a:lnTo>
                      <a:pt x="1706" y="351"/>
                    </a:lnTo>
                    <a:lnTo>
                      <a:pt x="1706" y="351"/>
                    </a:lnTo>
                    <a:lnTo>
                      <a:pt x="1706" y="351"/>
                    </a:lnTo>
                    <a:lnTo>
                      <a:pt x="1706" y="351"/>
                    </a:lnTo>
                    <a:lnTo>
                      <a:pt x="1706" y="351"/>
                    </a:lnTo>
                    <a:lnTo>
                      <a:pt x="1704" y="351"/>
                    </a:lnTo>
                    <a:lnTo>
                      <a:pt x="1704" y="351"/>
                    </a:lnTo>
                    <a:lnTo>
                      <a:pt x="1704" y="351"/>
                    </a:lnTo>
                    <a:lnTo>
                      <a:pt x="1702" y="351"/>
                    </a:lnTo>
                    <a:lnTo>
                      <a:pt x="1702" y="351"/>
                    </a:lnTo>
                    <a:lnTo>
                      <a:pt x="1702" y="351"/>
                    </a:lnTo>
                    <a:lnTo>
                      <a:pt x="1702" y="353"/>
                    </a:lnTo>
                    <a:lnTo>
                      <a:pt x="1702" y="353"/>
                    </a:lnTo>
                    <a:lnTo>
                      <a:pt x="1700" y="353"/>
                    </a:lnTo>
                    <a:lnTo>
                      <a:pt x="1700" y="353"/>
                    </a:lnTo>
                    <a:lnTo>
                      <a:pt x="1700" y="353"/>
                    </a:lnTo>
                    <a:lnTo>
                      <a:pt x="1700" y="355"/>
                    </a:lnTo>
                    <a:lnTo>
                      <a:pt x="1699" y="355"/>
                    </a:lnTo>
                    <a:lnTo>
                      <a:pt x="1699" y="353"/>
                    </a:lnTo>
                    <a:lnTo>
                      <a:pt x="1699" y="353"/>
                    </a:lnTo>
                    <a:lnTo>
                      <a:pt x="1699" y="355"/>
                    </a:lnTo>
                    <a:lnTo>
                      <a:pt x="1699" y="355"/>
                    </a:lnTo>
                    <a:lnTo>
                      <a:pt x="1697" y="355"/>
                    </a:lnTo>
                    <a:lnTo>
                      <a:pt x="1697" y="355"/>
                    </a:lnTo>
                    <a:lnTo>
                      <a:pt x="1697" y="355"/>
                    </a:lnTo>
                    <a:lnTo>
                      <a:pt x="1697" y="355"/>
                    </a:lnTo>
                    <a:lnTo>
                      <a:pt x="1695" y="355"/>
                    </a:lnTo>
                    <a:lnTo>
                      <a:pt x="1695" y="355"/>
                    </a:lnTo>
                    <a:lnTo>
                      <a:pt x="1695" y="355"/>
                    </a:lnTo>
                    <a:lnTo>
                      <a:pt x="1693" y="355"/>
                    </a:lnTo>
                    <a:lnTo>
                      <a:pt x="1693" y="355"/>
                    </a:lnTo>
                    <a:lnTo>
                      <a:pt x="1691" y="355"/>
                    </a:lnTo>
                    <a:lnTo>
                      <a:pt x="1690" y="355"/>
                    </a:lnTo>
                    <a:lnTo>
                      <a:pt x="1690" y="355"/>
                    </a:lnTo>
                    <a:lnTo>
                      <a:pt x="1690" y="355"/>
                    </a:lnTo>
                    <a:lnTo>
                      <a:pt x="1690" y="357"/>
                    </a:lnTo>
                    <a:lnTo>
                      <a:pt x="1690" y="357"/>
                    </a:lnTo>
                    <a:lnTo>
                      <a:pt x="1690" y="357"/>
                    </a:lnTo>
                    <a:lnTo>
                      <a:pt x="1688" y="357"/>
                    </a:lnTo>
                    <a:lnTo>
                      <a:pt x="1688" y="358"/>
                    </a:lnTo>
                    <a:lnTo>
                      <a:pt x="1688" y="358"/>
                    </a:lnTo>
                    <a:lnTo>
                      <a:pt x="1688" y="358"/>
                    </a:lnTo>
                    <a:lnTo>
                      <a:pt x="1688" y="358"/>
                    </a:lnTo>
                    <a:lnTo>
                      <a:pt x="1688" y="358"/>
                    </a:lnTo>
                    <a:lnTo>
                      <a:pt x="1688" y="360"/>
                    </a:lnTo>
                    <a:lnTo>
                      <a:pt x="1688" y="360"/>
                    </a:lnTo>
                    <a:lnTo>
                      <a:pt x="1688" y="360"/>
                    </a:lnTo>
                    <a:lnTo>
                      <a:pt x="1688" y="360"/>
                    </a:lnTo>
                    <a:lnTo>
                      <a:pt x="1688" y="360"/>
                    </a:lnTo>
                    <a:lnTo>
                      <a:pt x="1688" y="360"/>
                    </a:lnTo>
                    <a:lnTo>
                      <a:pt x="1688" y="360"/>
                    </a:lnTo>
                    <a:lnTo>
                      <a:pt x="1688" y="362"/>
                    </a:lnTo>
                    <a:lnTo>
                      <a:pt x="1688" y="362"/>
                    </a:lnTo>
                    <a:lnTo>
                      <a:pt x="1688" y="362"/>
                    </a:lnTo>
                    <a:lnTo>
                      <a:pt x="1688" y="362"/>
                    </a:lnTo>
                    <a:lnTo>
                      <a:pt x="1688" y="362"/>
                    </a:lnTo>
                    <a:lnTo>
                      <a:pt x="1688" y="362"/>
                    </a:lnTo>
                    <a:lnTo>
                      <a:pt x="1686" y="362"/>
                    </a:lnTo>
                    <a:lnTo>
                      <a:pt x="1688" y="364"/>
                    </a:lnTo>
                    <a:lnTo>
                      <a:pt x="1686" y="364"/>
                    </a:lnTo>
                    <a:lnTo>
                      <a:pt x="1688" y="366"/>
                    </a:lnTo>
                    <a:lnTo>
                      <a:pt x="1688" y="366"/>
                    </a:lnTo>
                    <a:lnTo>
                      <a:pt x="1686" y="366"/>
                    </a:lnTo>
                    <a:lnTo>
                      <a:pt x="1686" y="366"/>
                    </a:lnTo>
                    <a:lnTo>
                      <a:pt x="1686" y="367"/>
                    </a:lnTo>
                    <a:lnTo>
                      <a:pt x="1686" y="367"/>
                    </a:lnTo>
                    <a:lnTo>
                      <a:pt x="1686" y="367"/>
                    </a:lnTo>
                    <a:lnTo>
                      <a:pt x="1686" y="367"/>
                    </a:lnTo>
                    <a:lnTo>
                      <a:pt x="1686" y="369"/>
                    </a:lnTo>
                    <a:lnTo>
                      <a:pt x="1686" y="369"/>
                    </a:lnTo>
                    <a:lnTo>
                      <a:pt x="1686" y="371"/>
                    </a:lnTo>
                    <a:lnTo>
                      <a:pt x="1686" y="371"/>
                    </a:lnTo>
                    <a:lnTo>
                      <a:pt x="1686" y="371"/>
                    </a:lnTo>
                    <a:lnTo>
                      <a:pt x="1686" y="371"/>
                    </a:lnTo>
                    <a:lnTo>
                      <a:pt x="1686" y="371"/>
                    </a:lnTo>
                    <a:lnTo>
                      <a:pt x="1686" y="371"/>
                    </a:lnTo>
                    <a:lnTo>
                      <a:pt x="1686" y="371"/>
                    </a:lnTo>
                    <a:lnTo>
                      <a:pt x="1686" y="371"/>
                    </a:lnTo>
                    <a:lnTo>
                      <a:pt x="1686" y="371"/>
                    </a:lnTo>
                    <a:lnTo>
                      <a:pt x="1686" y="373"/>
                    </a:lnTo>
                    <a:lnTo>
                      <a:pt x="1686" y="373"/>
                    </a:lnTo>
                    <a:lnTo>
                      <a:pt x="1686" y="373"/>
                    </a:lnTo>
                    <a:lnTo>
                      <a:pt x="1686" y="373"/>
                    </a:lnTo>
                    <a:lnTo>
                      <a:pt x="1686" y="373"/>
                    </a:lnTo>
                    <a:lnTo>
                      <a:pt x="1686" y="373"/>
                    </a:lnTo>
                    <a:lnTo>
                      <a:pt x="1686" y="373"/>
                    </a:lnTo>
                    <a:lnTo>
                      <a:pt x="1686" y="373"/>
                    </a:lnTo>
                    <a:lnTo>
                      <a:pt x="1686" y="373"/>
                    </a:lnTo>
                    <a:lnTo>
                      <a:pt x="1686" y="375"/>
                    </a:lnTo>
                    <a:lnTo>
                      <a:pt x="1686" y="375"/>
                    </a:lnTo>
                    <a:lnTo>
                      <a:pt x="1684" y="375"/>
                    </a:lnTo>
                    <a:lnTo>
                      <a:pt x="1684" y="375"/>
                    </a:lnTo>
                    <a:lnTo>
                      <a:pt x="1684" y="376"/>
                    </a:lnTo>
                    <a:lnTo>
                      <a:pt x="1682" y="376"/>
                    </a:lnTo>
                    <a:lnTo>
                      <a:pt x="1682" y="376"/>
                    </a:lnTo>
                    <a:lnTo>
                      <a:pt x="1682" y="376"/>
                    </a:lnTo>
                    <a:lnTo>
                      <a:pt x="1682" y="378"/>
                    </a:lnTo>
                    <a:lnTo>
                      <a:pt x="1682" y="378"/>
                    </a:lnTo>
                    <a:lnTo>
                      <a:pt x="1682" y="378"/>
                    </a:lnTo>
                    <a:lnTo>
                      <a:pt x="1682" y="378"/>
                    </a:lnTo>
                    <a:lnTo>
                      <a:pt x="1684" y="378"/>
                    </a:lnTo>
                    <a:lnTo>
                      <a:pt x="1684" y="378"/>
                    </a:lnTo>
                    <a:lnTo>
                      <a:pt x="1684" y="380"/>
                    </a:lnTo>
                    <a:lnTo>
                      <a:pt x="1686" y="380"/>
                    </a:lnTo>
                    <a:lnTo>
                      <a:pt x="1684" y="380"/>
                    </a:lnTo>
                    <a:lnTo>
                      <a:pt x="1684" y="382"/>
                    </a:lnTo>
                    <a:lnTo>
                      <a:pt x="1684" y="382"/>
                    </a:lnTo>
                    <a:lnTo>
                      <a:pt x="1684" y="382"/>
                    </a:lnTo>
                    <a:lnTo>
                      <a:pt x="1684" y="382"/>
                    </a:lnTo>
                    <a:lnTo>
                      <a:pt x="1682" y="382"/>
                    </a:lnTo>
                    <a:lnTo>
                      <a:pt x="1682" y="382"/>
                    </a:lnTo>
                    <a:lnTo>
                      <a:pt x="1682" y="382"/>
                    </a:lnTo>
                    <a:lnTo>
                      <a:pt x="1682" y="384"/>
                    </a:lnTo>
                    <a:lnTo>
                      <a:pt x="1682" y="384"/>
                    </a:lnTo>
                    <a:lnTo>
                      <a:pt x="1682" y="384"/>
                    </a:lnTo>
                    <a:lnTo>
                      <a:pt x="1682" y="385"/>
                    </a:lnTo>
                    <a:lnTo>
                      <a:pt x="1684" y="385"/>
                    </a:lnTo>
                    <a:lnTo>
                      <a:pt x="1684" y="385"/>
                    </a:lnTo>
                    <a:lnTo>
                      <a:pt x="1684" y="387"/>
                    </a:lnTo>
                    <a:lnTo>
                      <a:pt x="1684" y="387"/>
                    </a:lnTo>
                    <a:lnTo>
                      <a:pt x="1684" y="387"/>
                    </a:lnTo>
                    <a:lnTo>
                      <a:pt x="1684" y="387"/>
                    </a:lnTo>
                    <a:lnTo>
                      <a:pt x="1684" y="387"/>
                    </a:lnTo>
                    <a:lnTo>
                      <a:pt x="1684" y="389"/>
                    </a:lnTo>
                    <a:lnTo>
                      <a:pt x="1684" y="389"/>
                    </a:lnTo>
                    <a:lnTo>
                      <a:pt x="1684" y="389"/>
                    </a:lnTo>
                    <a:lnTo>
                      <a:pt x="1684" y="391"/>
                    </a:lnTo>
                    <a:lnTo>
                      <a:pt x="1684" y="391"/>
                    </a:lnTo>
                    <a:lnTo>
                      <a:pt x="1684" y="391"/>
                    </a:lnTo>
                    <a:lnTo>
                      <a:pt x="1684" y="393"/>
                    </a:lnTo>
                    <a:lnTo>
                      <a:pt x="1682" y="393"/>
                    </a:lnTo>
                    <a:lnTo>
                      <a:pt x="1682" y="395"/>
                    </a:lnTo>
                    <a:lnTo>
                      <a:pt x="1682" y="395"/>
                    </a:lnTo>
                    <a:lnTo>
                      <a:pt x="1682" y="395"/>
                    </a:lnTo>
                    <a:lnTo>
                      <a:pt x="1682" y="396"/>
                    </a:lnTo>
                    <a:lnTo>
                      <a:pt x="1684" y="396"/>
                    </a:lnTo>
                    <a:lnTo>
                      <a:pt x="1684" y="396"/>
                    </a:lnTo>
                    <a:lnTo>
                      <a:pt x="1686" y="396"/>
                    </a:lnTo>
                    <a:lnTo>
                      <a:pt x="1686" y="396"/>
                    </a:lnTo>
                    <a:lnTo>
                      <a:pt x="1686" y="396"/>
                    </a:lnTo>
                    <a:lnTo>
                      <a:pt x="1686" y="396"/>
                    </a:lnTo>
                    <a:lnTo>
                      <a:pt x="1686" y="396"/>
                    </a:lnTo>
                    <a:lnTo>
                      <a:pt x="1686" y="396"/>
                    </a:lnTo>
                    <a:lnTo>
                      <a:pt x="1686" y="396"/>
                    </a:lnTo>
                    <a:lnTo>
                      <a:pt x="1686" y="398"/>
                    </a:lnTo>
                    <a:lnTo>
                      <a:pt x="1686" y="398"/>
                    </a:lnTo>
                    <a:lnTo>
                      <a:pt x="1686" y="398"/>
                    </a:lnTo>
                    <a:lnTo>
                      <a:pt x="1684" y="398"/>
                    </a:lnTo>
                    <a:lnTo>
                      <a:pt x="1684" y="398"/>
                    </a:lnTo>
                    <a:lnTo>
                      <a:pt x="1684" y="400"/>
                    </a:lnTo>
                    <a:lnTo>
                      <a:pt x="1684" y="400"/>
                    </a:lnTo>
                    <a:lnTo>
                      <a:pt x="1682" y="400"/>
                    </a:lnTo>
                    <a:lnTo>
                      <a:pt x="1682" y="402"/>
                    </a:lnTo>
                    <a:lnTo>
                      <a:pt x="1682" y="402"/>
                    </a:lnTo>
                    <a:lnTo>
                      <a:pt x="1682" y="402"/>
                    </a:lnTo>
                    <a:lnTo>
                      <a:pt x="1682" y="402"/>
                    </a:lnTo>
                    <a:lnTo>
                      <a:pt x="1682" y="404"/>
                    </a:lnTo>
                    <a:lnTo>
                      <a:pt x="1682" y="404"/>
                    </a:lnTo>
                    <a:lnTo>
                      <a:pt x="1682" y="404"/>
                    </a:lnTo>
                    <a:lnTo>
                      <a:pt x="1682" y="404"/>
                    </a:lnTo>
                    <a:lnTo>
                      <a:pt x="1682" y="404"/>
                    </a:lnTo>
                    <a:lnTo>
                      <a:pt x="1684" y="404"/>
                    </a:lnTo>
                    <a:lnTo>
                      <a:pt x="1684" y="404"/>
                    </a:lnTo>
                    <a:lnTo>
                      <a:pt x="1684" y="404"/>
                    </a:lnTo>
                    <a:lnTo>
                      <a:pt x="1684" y="404"/>
                    </a:lnTo>
                    <a:lnTo>
                      <a:pt x="1684" y="405"/>
                    </a:lnTo>
                    <a:lnTo>
                      <a:pt x="1684" y="405"/>
                    </a:lnTo>
                    <a:lnTo>
                      <a:pt x="1684" y="405"/>
                    </a:lnTo>
                    <a:lnTo>
                      <a:pt x="1684" y="407"/>
                    </a:lnTo>
                    <a:lnTo>
                      <a:pt x="1686" y="409"/>
                    </a:lnTo>
                    <a:lnTo>
                      <a:pt x="1684" y="409"/>
                    </a:lnTo>
                    <a:lnTo>
                      <a:pt x="1684" y="409"/>
                    </a:lnTo>
                    <a:lnTo>
                      <a:pt x="1684" y="409"/>
                    </a:lnTo>
                    <a:lnTo>
                      <a:pt x="1684" y="411"/>
                    </a:lnTo>
                    <a:lnTo>
                      <a:pt x="1684" y="411"/>
                    </a:lnTo>
                    <a:lnTo>
                      <a:pt x="1684" y="411"/>
                    </a:lnTo>
                    <a:lnTo>
                      <a:pt x="1684" y="413"/>
                    </a:lnTo>
                    <a:lnTo>
                      <a:pt x="1684" y="413"/>
                    </a:lnTo>
                    <a:lnTo>
                      <a:pt x="1684" y="413"/>
                    </a:lnTo>
                    <a:lnTo>
                      <a:pt x="1684" y="413"/>
                    </a:lnTo>
                    <a:lnTo>
                      <a:pt x="1684" y="413"/>
                    </a:lnTo>
                    <a:lnTo>
                      <a:pt x="1682" y="413"/>
                    </a:lnTo>
                    <a:lnTo>
                      <a:pt x="1682" y="414"/>
                    </a:lnTo>
                    <a:lnTo>
                      <a:pt x="1682" y="414"/>
                    </a:lnTo>
                    <a:lnTo>
                      <a:pt x="1682" y="414"/>
                    </a:lnTo>
                    <a:lnTo>
                      <a:pt x="1682" y="414"/>
                    </a:lnTo>
                    <a:lnTo>
                      <a:pt x="1682" y="414"/>
                    </a:lnTo>
                    <a:lnTo>
                      <a:pt x="1682" y="414"/>
                    </a:lnTo>
                    <a:lnTo>
                      <a:pt x="1682" y="414"/>
                    </a:lnTo>
                    <a:lnTo>
                      <a:pt x="1682" y="414"/>
                    </a:lnTo>
                    <a:lnTo>
                      <a:pt x="1681" y="416"/>
                    </a:lnTo>
                    <a:lnTo>
                      <a:pt x="1681" y="416"/>
                    </a:lnTo>
                    <a:lnTo>
                      <a:pt x="1681" y="416"/>
                    </a:lnTo>
                    <a:lnTo>
                      <a:pt x="1681" y="418"/>
                    </a:lnTo>
                    <a:lnTo>
                      <a:pt x="1681" y="418"/>
                    </a:lnTo>
                    <a:lnTo>
                      <a:pt x="1681" y="418"/>
                    </a:lnTo>
                    <a:lnTo>
                      <a:pt x="1681" y="418"/>
                    </a:lnTo>
                    <a:lnTo>
                      <a:pt x="1681" y="418"/>
                    </a:lnTo>
                    <a:lnTo>
                      <a:pt x="1681" y="420"/>
                    </a:lnTo>
                    <a:lnTo>
                      <a:pt x="1681" y="420"/>
                    </a:lnTo>
                    <a:lnTo>
                      <a:pt x="1682" y="420"/>
                    </a:lnTo>
                    <a:lnTo>
                      <a:pt x="1682" y="420"/>
                    </a:lnTo>
                    <a:lnTo>
                      <a:pt x="1682" y="420"/>
                    </a:lnTo>
                    <a:lnTo>
                      <a:pt x="1682" y="422"/>
                    </a:lnTo>
                    <a:lnTo>
                      <a:pt x="1682" y="422"/>
                    </a:lnTo>
                    <a:lnTo>
                      <a:pt x="1682" y="422"/>
                    </a:lnTo>
                    <a:lnTo>
                      <a:pt x="1684" y="422"/>
                    </a:lnTo>
                    <a:lnTo>
                      <a:pt x="1684" y="423"/>
                    </a:lnTo>
                    <a:lnTo>
                      <a:pt x="1684" y="423"/>
                    </a:lnTo>
                    <a:lnTo>
                      <a:pt x="1684" y="423"/>
                    </a:lnTo>
                    <a:lnTo>
                      <a:pt x="1686" y="423"/>
                    </a:lnTo>
                    <a:lnTo>
                      <a:pt x="1686" y="423"/>
                    </a:lnTo>
                    <a:lnTo>
                      <a:pt x="1686" y="423"/>
                    </a:lnTo>
                    <a:lnTo>
                      <a:pt x="1686" y="425"/>
                    </a:lnTo>
                    <a:lnTo>
                      <a:pt x="1686" y="425"/>
                    </a:lnTo>
                    <a:lnTo>
                      <a:pt x="1688" y="425"/>
                    </a:lnTo>
                    <a:lnTo>
                      <a:pt x="1688" y="425"/>
                    </a:lnTo>
                    <a:lnTo>
                      <a:pt x="1688" y="425"/>
                    </a:lnTo>
                    <a:lnTo>
                      <a:pt x="1688" y="425"/>
                    </a:lnTo>
                    <a:lnTo>
                      <a:pt x="1690" y="427"/>
                    </a:lnTo>
                    <a:lnTo>
                      <a:pt x="1690" y="427"/>
                    </a:lnTo>
                    <a:lnTo>
                      <a:pt x="1690" y="427"/>
                    </a:lnTo>
                    <a:lnTo>
                      <a:pt x="1690" y="429"/>
                    </a:lnTo>
                    <a:lnTo>
                      <a:pt x="1690" y="429"/>
                    </a:lnTo>
                    <a:lnTo>
                      <a:pt x="1688" y="429"/>
                    </a:lnTo>
                    <a:lnTo>
                      <a:pt x="1688" y="429"/>
                    </a:lnTo>
                    <a:lnTo>
                      <a:pt x="1688" y="429"/>
                    </a:lnTo>
                    <a:lnTo>
                      <a:pt x="1688" y="429"/>
                    </a:lnTo>
                    <a:lnTo>
                      <a:pt x="1688" y="431"/>
                    </a:lnTo>
                    <a:lnTo>
                      <a:pt x="1688" y="431"/>
                    </a:lnTo>
                    <a:lnTo>
                      <a:pt x="1688" y="431"/>
                    </a:lnTo>
                    <a:lnTo>
                      <a:pt x="1688" y="431"/>
                    </a:lnTo>
                    <a:lnTo>
                      <a:pt x="1688" y="431"/>
                    </a:lnTo>
                    <a:lnTo>
                      <a:pt x="1688" y="433"/>
                    </a:lnTo>
                    <a:lnTo>
                      <a:pt x="1686" y="433"/>
                    </a:lnTo>
                    <a:lnTo>
                      <a:pt x="1686" y="433"/>
                    </a:lnTo>
                    <a:lnTo>
                      <a:pt x="1686" y="434"/>
                    </a:lnTo>
                    <a:lnTo>
                      <a:pt x="1686" y="436"/>
                    </a:lnTo>
                    <a:lnTo>
                      <a:pt x="1686" y="436"/>
                    </a:lnTo>
                    <a:lnTo>
                      <a:pt x="1686" y="436"/>
                    </a:lnTo>
                    <a:lnTo>
                      <a:pt x="1688" y="438"/>
                    </a:lnTo>
                    <a:lnTo>
                      <a:pt x="1688" y="438"/>
                    </a:lnTo>
                    <a:lnTo>
                      <a:pt x="1688" y="438"/>
                    </a:lnTo>
                    <a:lnTo>
                      <a:pt x="1690" y="440"/>
                    </a:lnTo>
                    <a:lnTo>
                      <a:pt x="1690" y="440"/>
                    </a:lnTo>
                    <a:lnTo>
                      <a:pt x="1690" y="440"/>
                    </a:lnTo>
                    <a:lnTo>
                      <a:pt x="1690" y="442"/>
                    </a:lnTo>
                    <a:lnTo>
                      <a:pt x="1690" y="442"/>
                    </a:lnTo>
                    <a:lnTo>
                      <a:pt x="1690" y="442"/>
                    </a:lnTo>
                    <a:lnTo>
                      <a:pt x="1690" y="443"/>
                    </a:lnTo>
                    <a:lnTo>
                      <a:pt x="1690" y="443"/>
                    </a:lnTo>
                    <a:lnTo>
                      <a:pt x="1690" y="445"/>
                    </a:lnTo>
                    <a:lnTo>
                      <a:pt x="1690" y="445"/>
                    </a:lnTo>
                    <a:lnTo>
                      <a:pt x="1690" y="447"/>
                    </a:lnTo>
                    <a:lnTo>
                      <a:pt x="1690" y="447"/>
                    </a:lnTo>
                    <a:lnTo>
                      <a:pt x="1690" y="449"/>
                    </a:lnTo>
                    <a:lnTo>
                      <a:pt x="1690" y="449"/>
                    </a:lnTo>
                    <a:lnTo>
                      <a:pt x="1688" y="449"/>
                    </a:lnTo>
                    <a:lnTo>
                      <a:pt x="1688" y="451"/>
                    </a:lnTo>
                    <a:lnTo>
                      <a:pt x="1688" y="451"/>
                    </a:lnTo>
                    <a:lnTo>
                      <a:pt x="1690" y="451"/>
                    </a:lnTo>
                    <a:lnTo>
                      <a:pt x="1690" y="451"/>
                    </a:lnTo>
                    <a:lnTo>
                      <a:pt x="1690" y="451"/>
                    </a:lnTo>
                    <a:lnTo>
                      <a:pt x="1690" y="452"/>
                    </a:lnTo>
                    <a:lnTo>
                      <a:pt x="1688" y="452"/>
                    </a:lnTo>
                    <a:lnTo>
                      <a:pt x="1688" y="452"/>
                    </a:lnTo>
                    <a:lnTo>
                      <a:pt x="1688" y="454"/>
                    </a:lnTo>
                    <a:lnTo>
                      <a:pt x="1690" y="454"/>
                    </a:lnTo>
                    <a:lnTo>
                      <a:pt x="1690" y="454"/>
                    </a:lnTo>
                    <a:lnTo>
                      <a:pt x="1690" y="454"/>
                    </a:lnTo>
                    <a:lnTo>
                      <a:pt x="1691" y="456"/>
                    </a:lnTo>
                    <a:lnTo>
                      <a:pt x="1691" y="456"/>
                    </a:lnTo>
                    <a:lnTo>
                      <a:pt x="1691" y="456"/>
                    </a:lnTo>
                    <a:lnTo>
                      <a:pt x="1693" y="456"/>
                    </a:lnTo>
                    <a:lnTo>
                      <a:pt x="1693" y="458"/>
                    </a:lnTo>
                    <a:lnTo>
                      <a:pt x="1693" y="458"/>
                    </a:lnTo>
                    <a:lnTo>
                      <a:pt x="1695" y="458"/>
                    </a:lnTo>
                    <a:lnTo>
                      <a:pt x="1695" y="458"/>
                    </a:lnTo>
                    <a:lnTo>
                      <a:pt x="1695" y="458"/>
                    </a:lnTo>
                    <a:lnTo>
                      <a:pt x="1695" y="460"/>
                    </a:lnTo>
                    <a:lnTo>
                      <a:pt x="1695" y="460"/>
                    </a:lnTo>
                    <a:lnTo>
                      <a:pt x="1695" y="461"/>
                    </a:lnTo>
                    <a:lnTo>
                      <a:pt x="1693" y="461"/>
                    </a:lnTo>
                    <a:lnTo>
                      <a:pt x="1693" y="461"/>
                    </a:lnTo>
                    <a:lnTo>
                      <a:pt x="1693" y="461"/>
                    </a:lnTo>
                    <a:lnTo>
                      <a:pt x="1691" y="463"/>
                    </a:lnTo>
                    <a:lnTo>
                      <a:pt x="1691" y="463"/>
                    </a:lnTo>
                    <a:lnTo>
                      <a:pt x="1691" y="463"/>
                    </a:lnTo>
                    <a:lnTo>
                      <a:pt x="1690" y="463"/>
                    </a:lnTo>
                    <a:lnTo>
                      <a:pt x="1690" y="463"/>
                    </a:lnTo>
                    <a:lnTo>
                      <a:pt x="1690" y="461"/>
                    </a:lnTo>
                    <a:lnTo>
                      <a:pt x="1690" y="461"/>
                    </a:lnTo>
                    <a:lnTo>
                      <a:pt x="1690" y="461"/>
                    </a:lnTo>
                    <a:lnTo>
                      <a:pt x="1688" y="461"/>
                    </a:lnTo>
                    <a:lnTo>
                      <a:pt x="1688" y="461"/>
                    </a:lnTo>
                    <a:lnTo>
                      <a:pt x="1688" y="461"/>
                    </a:lnTo>
                    <a:lnTo>
                      <a:pt x="1688" y="461"/>
                    </a:lnTo>
                    <a:lnTo>
                      <a:pt x="1688" y="461"/>
                    </a:lnTo>
                    <a:lnTo>
                      <a:pt x="1688" y="461"/>
                    </a:lnTo>
                    <a:lnTo>
                      <a:pt x="1686" y="461"/>
                    </a:lnTo>
                    <a:lnTo>
                      <a:pt x="1686" y="461"/>
                    </a:lnTo>
                    <a:lnTo>
                      <a:pt x="1684" y="461"/>
                    </a:lnTo>
                    <a:lnTo>
                      <a:pt x="1684" y="461"/>
                    </a:lnTo>
                    <a:lnTo>
                      <a:pt x="1684" y="463"/>
                    </a:lnTo>
                    <a:lnTo>
                      <a:pt x="1684" y="465"/>
                    </a:lnTo>
                    <a:lnTo>
                      <a:pt x="1684" y="465"/>
                    </a:lnTo>
                    <a:lnTo>
                      <a:pt x="1684" y="465"/>
                    </a:lnTo>
                    <a:lnTo>
                      <a:pt x="1684" y="467"/>
                    </a:lnTo>
                    <a:lnTo>
                      <a:pt x="1686" y="467"/>
                    </a:lnTo>
                    <a:lnTo>
                      <a:pt x="1686" y="467"/>
                    </a:lnTo>
                    <a:lnTo>
                      <a:pt x="1686" y="467"/>
                    </a:lnTo>
                    <a:lnTo>
                      <a:pt x="1688" y="469"/>
                    </a:lnTo>
                    <a:lnTo>
                      <a:pt x="1688" y="469"/>
                    </a:lnTo>
                    <a:lnTo>
                      <a:pt x="1688" y="469"/>
                    </a:lnTo>
                    <a:lnTo>
                      <a:pt x="1688" y="469"/>
                    </a:lnTo>
                    <a:lnTo>
                      <a:pt x="1690" y="469"/>
                    </a:lnTo>
                    <a:lnTo>
                      <a:pt x="1690" y="469"/>
                    </a:lnTo>
                    <a:lnTo>
                      <a:pt x="1688" y="471"/>
                    </a:lnTo>
                    <a:lnTo>
                      <a:pt x="1688" y="471"/>
                    </a:lnTo>
                    <a:lnTo>
                      <a:pt x="1688" y="471"/>
                    </a:lnTo>
                    <a:lnTo>
                      <a:pt x="1688" y="472"/>
                    </a:lnTo>
                    <a:lnTo>
                      <a:pt x="1688" y="472"/>
                    </a:lnTo>
                    <a:lnTo>
                      <a:pt x="1686" y="472"/>
                    </a:lnTo>
                    <a:lnTo>
                      <a:pt x="1686" y="472"/>
                    </a:lnTo>
                    <a:lnTo>
                      <a:pt x="1686" y="472"/>
                    </a:lnTo>
                    <a:lnTo>
                      <a:pt x="1686" y="472"/>
                    </a:lnTo>
                    <a:lnTo>
                      <a:pt x="1686" y="472"/>
                    </a:lnTo>
                    <a:lnTo>
                      <a:pt x="1686" y="472"/>
                    </a:lnTo>
                    <a:lnTo>
                      <a:pt x="1686" y="474"/>
                    </a:lnTo>
                    <a:lnTo>
                      <a:pt x="1686" y="474"/>
                    </a:lnTo>
                    <a:lnTo>
                      <a:pt x="1688" y="474"/>
                    </a:lnTo>
                    <a:lnTo>
                      <a:pt x="1688" y="474"/>
                    </a:lnTo>
                    <a:lnTo>
                      <a:pt x="1690" y="474"/>
                    </a:lnTo>
                    <a:lnTo>
                      <a:pt x="1690" y="474"/>
                    </a:lnTo>
                    <a:lnTo>
                      <a:pt x="1690" y="474"/>
                    </a:lnTo>
                    <a:lnTo>
                      <a:pt x="1690" y="474"/>
                    </a:lnTo>
                    <a:lnTo>
                      <a:pt x="1691" y="474"/>
                    </a:lnTo>
                    <a:lnTo>
                      <a:pt x="1691" y="474"/>
                    </a:lnTo>
                    <a:lnTo>
                      <a:pt x="1691" y="474"/>
                    </a:lnTo>
                    <a:lnTo>
                      <a:pt x="1693" y="474"/>
                    </a:lnTo>
                    <a:lnTo>
                      <a:pt x="1693" y="474"/>
                    </a:lnTo>
                    <a:lnTo>
                      <a:pt x="1693" y="474"/>
                    </a:lnTo>
                    <a:lnTo>
                      <a:pt x="1695" y="474"/>
                    </a:lnTo>
                    <a:lnTo>
                      <a:pt x="1695" y="474"/>
                    </a:lnTo>
                    <a:lnTo>
                      <a:pt x="1695" y="474"/>
                    </a:lnTo>
                    <a:lnTo>
                      <a:pt x="1695" y="476"/>
                    </a:lnTo>
                    <a:lnTo>
                      <a:pt x="1695" y="476"/>
                    </a:lnTo>
                    <a:lnTo>
                      <a:pt x="1695" y="476"/>
                    </a:lnTo>
                    <a:lnTo>
                      <a:pt x="1695" y="476"/>
                    </a:lnTo>
                    <a:lnTo>
                      <a:pt x="1695" y="478"/>
                    </a:lnTo>
                    <a:lnTo>
                      <a:pt x="1695" y="478"/>
                    </a:lnTo>
                    <a:lnTo>
                      <a:pt x="1695" y="480"/>
                    </a:lnTo>
                    <a:lnTo>
                      <a:pt x="1695" y="480"/>
                    </a:lnTo>
                    <a:lnTo>
                      <a:pt x="1695" y="480"/>
                    </a:lnTo>
                    <a:lnTo>
                      <a:pt x="1695" y="481"/>
                    </a:lnTo>
                    <a:lnTo>
                      <a:pt x="1695" y="483"/>
                    </a:lnTo>
                    <a:lnTo>
                      <a:pt x="1695" y="483"/>
                    </a:lnTo>
                    <a:lnTo>
                      <a:pt x="1695" y="485"/>
                    </a:lnTo>
                    <a:lnTo>
                      <a:pt x="1695" y="485"/>
                    </a:lnTo>
                    <a:lnTo>
                      <a:pt x="1695" y="485"/>
                    </a:lnTo>
                    <a:lnTo>
                      <a:pt x="1693" y="487"/>
                    </a:lnTo>
                    <a:lnTo>
                      <a:pt x="1693" y="487"/>
                    </a:lnTo>
                    <a:lnTo>
                      <a:pt x="1693" y="487"/>
                    </a:lnTo>
                    <a:lnTo>
                      <a:pt x="1693" y="487"/>
                    </a:lnTo>
                    <a:lnTo>
                      <a:pt x="1693" y="487"/>
                    </a:lnTo>
                    <a:lnTo>
                      <a:pt x="1693" y="487"/>
                    </a:lnTo>
                    <a:lnTo>
                      <a:pt x="1691" y="487"/>
                    </a:lnTo>
                    <a:lnTo>
                      <a:pt x="1691" y="489"/>
                    </a:lnTo>
                    <a:lnTo>
                      <a:pt x="1691" y="489"/>
                    </a:lnTo>
                    <a:lnTo>
                      <a:pt x="1691" y="489"/>
                    </a:lnTo>
                    <a:lnTo>
                      <a:pt x="1690" y="487"/>
                    </a:lnTo>
                    <a:lnTo>
                      <a:pt x="1690" y="487"/>
                    </a:lnTo>
                    <a:lnTo>
                      <a:pt x="1690" y="487"/>
                    </a:lnTo>
                    <a:lnTo>
                      <a:pt x="1688" y="487"/>
                    </a:lnTo>
                    <a:lnTo>
                      <a:pt x="1688" y="487"/>
                    </a:lnTo>
                    <a:lnTo>
                      <a:pt x="1688" y="489"/>
                    </a:lnTo>
                    <a:lnTo>
                      <a:pt x="1688" y="489"/>
                    </a:lnTo>
                    <a:lnTo>
                      <a:pt x="1688" y="489"/>
                    </a:lnTo>
                    <a:lnTo>
                      <a:pt x="1688" y="489"/>
                    </a:lnTo>
                    <a:lnTo>
                      <a:pt x="1690" y="489"/>
                    </a:lnTo>
                    <a:lnTo>
                      <a:pt x="1690" y="489"/>
                    </a:lnTo>
                    <a:lnTo>
                      <a:pt x="1691" y="490"/>
                    </a:lnTo>
                    <a:lnTo>
                      <a:pt x="1691" y="490"/>
                    </a:lnTo>
                    <a:lnTo>
                      <a:pt x="1691" y="490"/>
                    </a:lnTo>
                    <a:lnTo>
                      <a:pt x="1693" y="490"/>
                    </a:lnTo>
                    <a:lnTo>
                      <a:pt x="1693" y="490"/>
                    </a:lnTo>
                    <a:lnTo>
                      <a:pt x="1693" y="490"/>
                    </a:lnTo>
                    <a:lnTo>
                      <a:pt x="1693" y="490"/>
                    </a:lnTo>
                    <a:lnTo>
                      <a:pt x="1695" y="490"/>
                    </a:lnTo>
                    <a:lnTo>
                      <a:pt x="1695" y="490"/>
                    </a:lnTo>
                    <a:lnTo>
                      <a:pt x="1695" y="490"/>
                    </a:lnTo>
                    <a:lnTo>
                      <a:pt x="1695" y="490"/>
                    </a:lnTo>
                    <a:lnTo>
                      <a:pt x="1697" y="492"/>
                    </a:lnTo>
                    <a:lnTo>
                      <a:pt x="1697" y="492"/>
                    </a:lnTo>
                    <a:lnTo>
                      <a:pt x="1697" y="492"/>
                    </a:lnTo>
                    <a:lnTo>
                      <a:pt x="1697" y="492"/>
                    </a:lnTo>
                    <a:lnTo>
                      <a:pt x="1697" y="494"/>
                    </a:lnTo>
                    <a:lnTo>
                      <a:pt x="1697" y="494"/>
                    </a:lnTo>
                    <a:lnTo>
                      <a:pt x="1697" y="494"/>
                    </a:lnTo>
                    <a:lnTo>
                      <a:pt x="1697" y="494"/>
                    </a:lnTo>
                    <a:lnTo>
                      <a:pt x="1697" y="496"/>
                    </a:lnTo>
                    <a:lnTo>
                      <a:pt x="1697" y="496"/>
                    </a:lnTo>
                    <a:lnTo>
                      <a:pt x="1697" y="496"/>
                    </a:lnTo>
                    <a:lnTo>
                      <a:pt x="1697" y="496"/>
                    </a:lnTo>
                    <a:lnTo>
                      <a:pt x="1697" y="496"/>
                    </a:lnTo>
                    <a:lnTo>
                      <a:pt x="1697" y="498"/>
                    </a:lnTo>
                    <a:lnTo>
                      <a:pt x="1697" y="498"/>
                    </a:lnTo>
                    <a:lnTo>
                      <a:pt x="1697" y="498"/>
                    </a:lnTo>
                    <a:lnTo>
                      <a:pt x="1695" y="498"/>
                    </a:lnTo>
                    <a:lnTo>
                      <a:pt x="1695" y="498"/>
                    </a:lnTo>
                    <a:lnTo>
                      <a:pt x="1693" y="498"/>
                    </a:lnTo>
                    <a:lnTo>
                      <a:pt x="1693" y="499"/>
                    </a:lnTo>
                    <a:lnTo>
                      <a:pt x="1693" y="499"/>
                    </a:lnTo>
                    <a:lnTo>
                      <a:pt x="1693" y="501"/>
                    </a:lnTo>
                    <a:lnTo>
                      <a:pt x="1693" y="501"/>
                    </a:lnTo>
                    <a:lnTo>
                      <a:pt x="1693" y="501"/>
                    </a:lnTo>
                    <a:lnTo>
                      <a:pt x="1695" y="501"/>
                    </a:lnTo>
                    <a:lnTo>
                      <a:pt x="1695" y="503"/>
                    </a:lnTo>
                    <a:lnTo>
                      <a:pt x="1697" y="503"/>
                    </a:lnTo>
                    <a:lnTo>
                      <a:pt x="1697" y="503"/>
                    </a:lnTo>
                    <a:lnTo>
                      <a:pt x="1697" y="503"/>
                    </a:lnTo>
                    <a:lnTo>
                      <a:pt x="1697" y="505"/>
                    </a:lnTo>
                    <a:lnTo>
                      <a:pt x="1697" y="505"/>
                    </a:lnTo>
                    <a:lnTo>
                      <a:pt x="1697" y="505"/>
                    </a:lnTo>
                    <a:lnTo>
                      <a:pt x="1697" y="505"/>
                    </a:lnTo>
                    <a:lnTo>
                      <a:pt x="1697" y="507"/>
                    </a:lnTo>
                    <a:lnTo>
                      <a:pt x="1697" y="507"/>
                    </a:lnTo>
                    <a:lnTo>
                      <a:pt x="1695" y="509"/>
                    </a:lnTo>
                    <a:lnTo>
                      <a:pt x="1693" y="509"/>
                    </a:lnTo>
                    <a:lnTo>
                      <a:pt x="1691" y="510"/>
                    </a:lnTo>
                    <a:lnTo>
                      <a:pt x="1691" y="510"/>
                    </a:lnTo>
                    <a:lnTo>
                      <a:pt x="1691" y="510"/>
                    </a:lnTo>
                    <a:lnTo>
                      <a:pt x="1691" y="510"/>
                    </a:lnTo>
                    <a:lnTo>
                      <a:pt x="1690" y="510"/>
                    </a:lnTo>
                    <a:lnTo>
                      <a:pt x="1690" y="510"/>
                    </a:lnTo>
                    <a:lnTo>
                      <a:pt x="1690" y="510"/>
                    </a:lnTo>
                    <a:lnTo>
                      <a:pt x="1690" y="512"/>
                    </a:lnTo>
                    <a:lnTo>
                      <a:pt x="1690" y="512"/>
                    </a:lnTo>
                    <a:lnTo>
                      <a:pt x="1690" y="512"/>
                    </a:lnTo>
                    <a:lnTo>
                      <a:pt x="1691" y="514"/>
                    </a:lnTo>
                    <a:lnTo>
                      <a:pt x="1691" y="514"/>
                    </a:lnTo>
                    <a:lnTo>
                      <a:pt x="1691" y="514"/>
                    </a:lnTo>
                    <a:lnTo>
                      <a:pt x="1691" y="514"/>
                    </a:lnTo>
                    <a:lnTo>
                      <a:pt x="1691" y="514"/>
                    </a:lnTo>
                    <a:lnTo>
                      <a:pt x="1691" y="514"/>
                    </a:lnTo>
                    <a:lnTo>
                      <a:pt x="1690" y="516"/>
                    </a:lnTo>
                    <a:lnTo>
                      <a:pt x="1690" y="516"/>
                    </a:lnTo>
                    <a:lnTo>
                      <a:pt x="1690" y="516"/>
                    </a:lnTo>
                    <a:lnTo>
                      <a:pt x="1690" y="516"/>
                    </a:lnTo>
                    <a:lnTo>
                      <a:pt x="1690" y="516"/>
                    </a:lnTo>
                    <a:lnTo>
                      <a:pt x="1690" y="518"/>
                    </a:lnTo>
                    <a:lnTo>
                      <a:pt x="1690" y="518"/>
                    </a:lnTo>
                    <a:lnTo>
                      <a:pt x="1691" y="518"/>
                    </a:lnTo>
                    <a:lnTo>
                      <a:pt x="1691" y="518"/>
                    </a:lnTo>
                    <a:lnTo>
                      <a:pt x="1693" y="518"/>
                    </a:lnTo>
                    <a:lnTo>
                      <a:pt x="1693" y="518"/>
                    </a:lnTo>
                    <a:lnTo>
                      <a:pt x="1693" y="518"/>
                    </a:lnTo>
                    <a:lnTo>
                      <a:pt x="1695" y="519"/>
                    </a:lnTo>
                    <a:lnTo>
                      <a:pt x="1695" y="519"/>
                    </a:lnTo>
                    <a:lnTo>
                      <a:pt x="1695" y="519"/>
                    </a:lnTo>
                    <a:lnTo>
                      <a:pt x="1693" y="519"/>
                    </a:lnTo>
                    <a:lnTo>
                      <a:pt x="1693" y="519"/>
                    </a:lnTo>
                    <a:lnTo>
                      <a:pt x="1693" y="521"/>
                    </a:lnTo>
                    <a:lnTo>
                      <a:pt x="1693" y="521"/>
                    </a:lnTo>
                    <a:lnTo>
                      <a:pt x="1691" y="521"/>
                    </a:lnTo>
                    <a:lnTo>
                      <a:pt x="1691" y="521"/>
                    </a:lnTo>
                    <a:lnTo>
                      <a:pt x="1691" y="521"/>
                    </a:lnTo>
                    <a:lnTo>
                      <a:pt x="1690" y="521"/>
                    </a:lnTo>
                    <a:lnTo>
                      <a:pt x="1690" y="519"/>
                    </a:lnTo>
                    <a:lnTo>
                      <a:pt x="1690" y="519"/>
                    </a:lnTo>
                    <a:lnTo>
                      <a:pt x="1688" y="519"/>
                    </a:lnTo>
                    <a:lnTo>
                      <a:pt x="1688" y="521"/>
                    </a:lnTo>
                    <a:lnTo>
                      <a:pt x="1688" y="521"/>
                    </a:lnTo>
                    <a:lnTo>
                      <a:pt x="1688" y="521"/>
                    </a:lnTo>
                    <a:lnTo>
                      <a:pt x="1688" y="523"/>
                    </a:lnTo>
                    <a:lnTo>
                      <a:pt x="1688" y="523"/>
                    </a:lnTo>
                    <a:lnTo>
                      <a:pt x="1688" y="523"/>
                    </a:lnTo>
                    <a:lnTo>
                      <a:pt x="1688" y="523"/>
                    </a:lnTo>
                    <a:lnTo>
                      <a:pt x="1688" y="523"/>
                    </a:lnTo>
                    <a:lnTo>
                      <a:pt x="1688" y="525"/>
                    </a:lnTo>
                    <a:lnTo>
                      <a:pt x="1688" y="525"/>
                    </a:lnTo>
                    <a:lnTo>
                      <a:pt x="1690" y="525"/>
                    </a:lnTo>
                    <a:lnTo>
                      <a:pt x="1690" y="525"/>
                    </a:lnTo>
                    <a:lnTo>
                      <a:pt x="1691" y="525"/>
                    </a:lnTo>
                    <a:lnTo>
                      <a:pt x="1691" y="525"/>
                    </a:lnTo>
                    <a:lnTo>
                      <a:pt x="1691" y="525"/>
                    </a:lnTo>
                    <a:lnTo>
                      <a:pt x="1693" y="527"/>
                    </a:lnTo>
                    <a:lnTo>
                      <a:pt x="1693" y="527"/>
                    </a:lnTo>
                    <a:lnTo>
                      <a:pt x="1693" y="527"/>
                    </a:lnTo>
                    <a:lnTo>
                      <a:pt x="1693" y="527"/>
                    </a:lnTo>
                    <a:lnTo>
                      <a:pt x="1693" y="528"/>
                    </a:lnTo>
                    <a:lnTo>
                      <a:pt x="1693" y="528"/>
                    </a:lnTo>
                    <a:lnTo>
                      <a:pt x="1695" y="528"/>
                    </a:lnTo>
                    <a:lnTo>
                      <a:pt x="1695" y="528"/>
                    </a:lnTo>
                    <a:lnTo>
                      <a:pt x="1695" y="530"/>
                    </a:lnTo>
                    <a:lnTo>
                      <a:pt x="1695" y="530"/>
                    </a:lnTo>
                    <a:lnTo>
                      <a:pt x="1693" y="530"/>
                    </a:lnTo>
                    <a:lnTo>
                      <a:pt x="1693" y="532"/>
                    </a:lnTo>
                    <a:lnTo>
                      <a:pt x="1695" y="532"/>
                    </a:lnTo>
                    <a:lnTo>
                      <a:pt x="1695" y="532"/>
                    </a:lnTo>
                    <a:lnTo>
                      <a:pt x="1695" y="534"/>
                    </a:lnTo>
                    <a:lnTo>
                      <a:pt x="1695" y="534"/>
                    </a:lnTo>
                    <a:lnTo>
                      <a:pt x="1693" y="536"/>
                    </a:lnTo>
                    <a:lnTo>
                      <a:pt x="1693" y="536"/>
                    </a:lnTo>
                    <a:lnTo>
                      <a:pt x="1693" y="536"/>
                    </a:lnTo>
                    <a:lnTo>
                      <a:pt x="1693" y="536"/>
                    </a:lnTo>
                    <a:lnTo>
                      <a:pt x="1693" y="537"/>
                    </a:lnTo>
                    <a:lnTo>
                      <a:pt x="1693" y="537"/>
                    </a:lnTo>
                    <a:lnTo>
                      <a:pt x="1693" y="537"/>
                    </a:lnTo>
                    <a:lnTo>
                      <a:pt x="1693" y="537"/>
                    </a:lnTo>
                    <a:lnTo>
                      <a:pt x="1695" y="537"/>
                    </a:lnTo>
                    <a:lnTo>
                      <a:pt x="1697" y="537"/>
                    </a:lnTo>
                    <a:lnTo>
                      <a:pt x="1697" y="537"/>
                    </a:lnTo>
                    <a:lnTo>
                      <a:pt x="1697" y="537"/>
                    </a:lnTo>
                    <a:lnTo>
                      <a:pt x="1699" y="537"/>
                    </a:lnTo>
                    <a:lnTo>
                      <a:pt x="1699" y="537"/>
                    </a:lnTo>
                    <a:lnTo>
                      <a:pt x="1699" y="537"/>
                    </a:lnTo>
                    <a:lnTo>
                      <a:pt x="1700" y="537"/>
                    </a:lnTo>
                    <a:lnTo>
                      <a:pt x="1700" y="539"/>
                    </a:lnTo>
                    <a:lnTo>
                      <a:pt x="1700" y="539"/>
                    </a:lnTo>
                    <a:lnTo>
                      <a:pt x="1700" y="539"/>
                    </a:lnTo>
                    <a:lnTo>
                      <a:pt x="1700" y="539"/>
                    </a:lnTo>
                    <a:lnTo>
                      <a:pt x="1700" y="541"/>
                    </a:lnTo>
                    <a:lnTo>
                      <a:pt x="1700" y="541"/>
                    </a:lnTo>
                    <a:lnTo>
                      <a:pt x="1700" y="541"/>
                    </a:lnTo>
                    <a:lnTo>
                      <a:pt x="1700" y="541"/>
                    </a:lnTo>
                    <a:lnTo>
                      <a:pt x="1699" y="543"/>
                    </a:lnTo>
                    <a:lnTo>
                      <a:pt x="1699" y="543"/>
                    </a:lnTo>
                    <a:lnTo>
                      <a:pt x="1699" y="545"/>
                    </a:lnTo>
                    <a:lnTo>
                      <a:pt x="1699" y="545"/>
                    </a:lnTo>
                    <a:lnTo>
                      <a:pt x="1699" y="545"/>
                    </a:lnTo>
                    <a:lnTo>
                      <a:pt x="1699" y="546"/>
                    </a:lnTo>
                    <a:lnTo>
                      <a:pt x="1699" y="546"/>
                    </a:lnTo>
                    <a:lnTo>
                      <a:pt x="1699" y="546"/>
                    </a:lnTo>
                    <a:lnTo>
                      <a:pt x="1699" y="546"/>
                    </a:lnTo>
                    <a:lnTo>
                      <a:pt x="1699" y="546"/>
                    </a:lnTo>
                    <a:lnTo>
                      <a:pt x="1699" y="546"/>
                    </a:lnTo>
                    <a:lnTo>
                      <a:pt x="1699" y="546"/>
                    </a:lnTo>
                    <a:lnTo>
                      <a:pt x="1700" y="546"/>
                    </a:lnTo>
                    <a:lnTo>
                      <a:pt x="1700" y="546"/>
                    </a:lnTo>
                    <a:lnTo>
                      <a:pt x="1702" y="546"/>
                    </a:lnTo>
                    <a:lnTo>
                      <a:pt x="1704" y="546"/>
                    </a:lnTo>
                    <a:lnTo>
                      <a:pt x="1704" y="548"/>
                    </a:lnTo>
                    <a:lnTo>
                      <a:pt x="1702" y="548"/>
                    </a:lnTo>
                    <a:lnTo>
                      <a:pt x="1702" y="548"/>
                    </a:lnTo>
                    <a:lnTo>
                      <a:pt x="1702" y="548"/>
                    </a:lnTo>
                    <a:lnTo>
                      <a:pt x="1700" y="550"/>
                    </a:lnTo>
                    <a:lnTo>
                      <a:pt x="1700" y="550"/>
                    </a:lnTo>
                    <a:lnTo>
                      <a:pt x="1700" y="550"/>
                    </a:lnTo>
                    <a:lnTo>
                      <a:pt x="1699" y="550"/>
                    </a:lnTo>
                    <a:lnTo>
                      <a:pt x="1699" y="550"/>
                    </a:lnTo>
                    <a:lnTo>
                      <a:pt x="1697" y="550"/>
                    </a:lnTo>
                    <a:lnTo>
                      <a:pt x="1697" y="550"/>
                    </a:lnTo>
                    <a:lnTo>
                      <a:pt x="1697" y="550"/>
                    </a:lnTo>
                    <a:lnTo>
                      <a:pt x="1697" y="550"/>
                    </a:lnTo>
                    <a:lnTo>
                      <a:pt x="1695" y="550"/>
                    </a:lnTo>
                    <a:lnTo>
                      <a:pt x="1695" y="550"/>
                    </a:lnTo>
                    <a:lnTo>
                      <a:pt x="1695" y="550"/>
                    </a:lnTo>
                    <a:lnTo>
                      <a:pt x="1695" y="550"/>
                    </a:lnTo>
                    <a:lnTo>
                      <a:pt x="1697" y="552"/>
                    </a:lnTo>
                    <a:lnTo>
                      <a:pt x="1697" y="552"/>
                    </a:lnTo>
                    <a:lnTo>
                      <a:pt x="1697" y="552"/>
                    </a:lnTo>
                    <a:lnTo>
                      <a:pt x="1699" y="552"/>
                    </a:lnTo>
                    <a:lnTo>
                      <a:pt x="1699" y="552"/>
                    </a:lnTo>
                    <a:lnTo>
                      <a:pt x="1699" y="552"/>
                    </a:lnTo>
                    <a:lnTo>
                      <a:pt x="1699" y="554"/>
                    </a:lnTo>
                    <a:lnTo>
                      <a:pt x="1697" y="554"/>
                    </a:lnTo>
                    <a:lnTo>
                      <a:pt x="1697" y="554"/>
                    </a:lnTo>
                    <a:lnTo>
                      <a:pt x="1697" y="554"/>
                    </a:lnTo>
                    <a:lnTo>
                      <a:pt x="1695" y="556"/>
                    </a:lnTo>
                    <a:lnTo>
                      <a:pt x="1693" y="556"/>
                    </a:lnTo>
                    <a:lnTo>
                      <a:pt x="1691" y="557"/>
                    </a:lnTo>
                    <a:lnTo>
                      <a:pt x="1690" y="559"/>
                    </a:lnTo>
                    <a:lnTo>
                      <a:pt x="1690" y="561"/>
                    </a:lnTo>
                    <a:lnTo>
                      <a:pt x="1690" y="561"/>
                    </a:lnTo>
                    <a:lnTo>
                      <a:pt x="1690" y="561"/>
                    </a:lnTo>
                    <a:lnTo>
                      <a:pt x="1688" y="561"/>
                    </a:lnTo>
                    <a:lnTo>
                      <a:pt x="1688" y="563"/>
                    </a:lnTo>
                    <a:lnTo>
                      <a:pt x="1688" y="563"/>
                    </a:lnTo>
                    <a:lnTo>
                      <a:pt x="1686" y="563"/>
                    </a:lnTo>
                    <a:lnTo>
                      <a:pt x="1686" y="563"/>
                    </a:lnTo>
                    <a:lnTo>
                      <a:pt x="1686" y="563"/>
                    </a:lnTo>
                    <a:lnTo>
                      <a:pt x="1686" y="561"/>
                    </a:lnTo>
                    <a:lnTo>
                      <a:pt x="1684" y="561"/>
                    </a:lnTo>
                    <a:lnTo>
                      <a:pt x="1686" y="561"/>
                    </a:lnTo>
                    <a:lnTo>
                      <a:pt x="1686" y="561"/>
                    </a:lnTo>
                    <a:lnTo>
                      <a:pt x="1686" y="559"/>
                    </a:lnTo>
                    <a:lnTo>
                      <a:pt x="1686" y="559"/>
                    </a:lnTo>
                    <a:lnTo>
                      <a:pt x="1686" y="559"/>
                    </a:lnTo>
                    <a:lnTo>
                      <a:pt x="1686" y="557"/>
                    </a:lnTo>
                    <a:lnTo>
                      <a:pt x="1686" y="556"/>
                    </a:lnTo>
                    <a:lnTo>
                      <a:pt x="1686" y="556"/>
                    </a:lnTo>
                    <a:lnTo>
                      <a:pt x="1686" y="554"/>
                    </a:lnTo>
                    <a:lnTo>
                      <a:pt x="1686" y="554"/>
                    </a:lnTo>
                    <a:lnTo>
                      <a:pt x="1686" y="554"/>
                    </a:lnTo>
                    <a:lnTo>
                      <a:pt x="1684" y="554"/>
                    </a:lnTo>
                    <a:lnTo>
                      <a:pt x="1684" y="554"/>
                    </a:lnTo>
                    <a:lnTo>
                      <a:pt x="1684" y="554"/>
                    </a:lnTo>
                    <a:lnTo>
                      <a:pt x="1682" y="556"/>
                    </a:lnTo>
                    <a:lnTo>
                      <a:pt x="1682" y="557"/>
                    </a:lnTo>
                    <a:lnTo>
                      <a:pt x="1681" y="557"/>
                    </a:lnTo>
                    <a:lnTo>
                      <a:pt x="1681" y="559"/>
                    </a:lnTo>
                    <a:lnTo>
                      <a:pt x="1681" y="559"/>
                    </a:lnTo>
                    <a:lnTo>
                      <a:pt x="1679" y="561"/>
                    </a:lnTo>
                    <a:lnTo>
                      <a:pt x="1679" y="561"/>
                    </a:lnTo>
                    <a:lnTo>
                      <a:pt x="1677" y="561"/>
                    </a:lnTo>
                    <a:lnTo>
                      <a:pt x="1677" y="561"/>
                    </a:lnTo>
                    <a:lnTo>
                      <a:pt x="1675" y="561"/>
                    </a:lnTo>
                    <a:lnTo>
                      <a:pt x="1675" y="561"/>
                    </a:lnTo>
                    <a:lnTo>
                      <a:pt x="1673" y="561"/>
                    </a:lnTo>
                    <a:lnTo>
                      <a:pt x="1673" y="561"/>
                    </a:lnTo>
                    <a:lnTo>
                      <a:pt x="1672" y="561"/>
                    </a:lnTo>
                    <a:lnTo>
                      <a:pt x="1672" y="561"/>
                    </a:lnTo>
                    <a:lnTo>
                      <a:pt x="1670" y="561"/>
                    </a:lnTo>
                    <a:lnTo>
                      <a:pt x="1670" y="563"/>
                    </a:lnTo>
                    <a:lnTo>
                      <a:pt x="1670" y="563"/>
                    </a:lnTo>
                    <a:lnTo>
                      <a:pt x="1670" y="563"/>
                    </a:lnTo>
                    <a:lnTo>
                      <a:pt x="1668" y="563"/>
                    </a:lnTo>
                    <a:lnTo>
                      <a:pt x="1668" y="563"/>
                    </a:lnTo>
                    <a:lnTo>
                      <a:pt x="1668" y="563"/>
                    </a:lnTo>
                    <a:lnTo>
                      <a:pt x="1668" y="565"/>
                    </a:lnTo>
                    <a:lnTo>
                      <a:pt x="1668" y="565"/>
                    </a:lnTo>
                    <a:lnTo>
                      <a:pt x="1668" y="565"/>
                    </a:lnTo>
                    <a:lnTo>
                      <a:pt x="1668" y="565"/>
                    </a:lnTo>
                    <a:lnTo>
                      <a:pt x="1668" y="565"/>
                    </a:lnTo>
                    <a:lnTo>
                      <a:pt x="1668" y="565"/>
                    </a:lnTo>
                    <a:lnTo>
                      <a:pt x="1670" y="565"/>
                    </a:lnTo>
                    <a:lnTo>
                      <a:pt x="1670" y="565"/>
                    </a:lnTo>
                    <a:lnTo>
                      <a:pt x="1670" y="565"/>
                    </a:lnTo>
                    <a:lnTo>
                      <a:pt x="1672" y="565"/>
                    </a:lnTo>
                    <a:lnTo>
                      <a:pt x="1672" y="565"/>
                    </a:lnTo>
                    <a:lnTo>
                      <a:pt x="1673" y="565"/>
                    </a:lnTo>
                    <a:lnTo>
                      <a:pt x="1673" y="566"/>
                    </a:lnTo>
                    <a:lnTo>
                      <a:pt x="1675" y="566"/>
                    </a:lnTo>
                    <a:lnTo>
                      <a:pt x="1675" y="566"/>
                    </a:lnTo>
                    <a:lnTo>
                      <a:pt x="1675" y="566"/>
                    </a:lnTo>
                    <a:lnTo>
                      <a:pt x="1673" y="568"/>
                    </a:lnTo>
                    <a:lnTo>
                      <a:pt x="1673" y="568"/>
                    </a:lnTo>
                    <a:lnTo>
                      <a:pt x="1673" y="568"/>
                    </a:lnTo>
                    <a:lnTo>
                      <a:pt x="1672" y="568"/>
                    </a:lnTo>
                    <a:lnTo>
                      <a:pt x="1672" y="568"/>
                    </a:lnTo>
                    <a:lnTo>
                      <a:pt x="1670" y="568"/>
                    </a:lnTo>
                    <a:lnTo>
                      <a:pt x="1668" y="568"/>
                    </a:lnTo>
                    <a:lnTo>
                      <a:pt x="1668" y="568"/>
                    </a:lnTo>
                    <a:lnTo>
                      <a:pt x="1668" y="568"/>
                    </a:lnTo>
                    <a:lnTo>
                      <a:pt x="1668" y="566"/>
                    </a:lnTo>
                    <a:lnTo>
                      <a:pt x="1668" y="566"/>
                    </a:lnTo>
                    <a:lnTo>
                      <a:pt x="1666" y="566"/>
                    </a:lnTo>
                    <a:lnTo>
                      <a:pt x="1666" y="566"/>
                    </a:lnTo>
                    <a:lnTo>
                      <a:pt x="1666" y="566"/>
                    </a:lnTo>
                    <a:lnTo>
                      <a:pt x="1666" y="566"/>
                    </a:lnTo>
                    <a:lnTo>
                      <a:pt x="1666" y="566"/>
                    </a:lnTo>
                    <a:lnTo>
                      <a:pt x="1664" y="568"/>
                    </a:lnTo>
                    <a:lnTo>
                      <a:pt x="1664" y="568"/>
                    </a:lnTo>
                    <a:lnTo>
                      <a:pt x="1664" y="568"/>
                    </a:lnTo>
                    <a:lnTo>
                      <a:pt x="1664" y="568"/>
                    </a:lnTo>
                    <a:lnTo>
                      <a:pt x="1666" y="570"/>
                    </a:lnTo>
                    <a:lnTo>
                      <a:pt x="1666" y="570"/>
                    </a:lnTo>
                    <a:lnTo>
                      <a:pt x="1666" y="572"/>
                    </a:lnTo>
                    <a:lnTo>
                      <a:pt x="1666" y="572"/>
                    </a:lnTo>
                    <a:lnTo>
                      <a:pt x="1666" y="572"/>
                    </a:lnTo>
                    <a:lnTo>
                      <a:pt x="1668" y="572"/>
                    </a:lnTo>
                    <a:lnTo>
                      <a:pt x="1668" y="572"/>
                    </a:lnTo>
                    <a:lnTo>
                      <a:pt x="1668" y="572"/>
                    </a:lnTo>
                    <a:lnTo>
                      <a:pt x="1668" y="574"/>
                    </a:lnTo>
                    <a:lnTo>
                      <a:pt x="1668" y="574"/>
                    </a:lnTo>
                    <a:lnTo>
                      <a:pt x="1668" y="575"/>
                    </a:lnTo>
                    <a:lnTo>
                      <a:pt x="1668" y="575"/>
                    </a:lnTo>
                    <a:lnTo>
                      <a:pt x="1668" y="577"/>
                    </a:lnTo>
                    <a:lnTo>
                      <a:pt x="1668" y="577"/>
                    </a:lnTo>
                    <a:lnTo>
                      <a:pt x="1668" y="577"/>
                    </a:lnTo>
                    <a:lnTo>
                      <a:pt x="1668" y="577"/>
                    </a:lnTo>
                    <a:lnTo>
                      <a:pt x="1668" y="579"/>
                    </a:lnTo>
                    <a:lnTo>
                      <a:pt x="1668" y="579"/>
                    </a:lnTo>
                    <a:lnTo>
                      <a:pt x="1666" y="579"/>
                    </a:lnTo>
                    <a:lnTo>
                      <a:pt x="1666" y="579"/>
                    </a:lnTo>
                    <a:lnTo>
                      <a:pt x="1664" y="579"/>
                    </a:lnTo>
                    <a:lnTo>
                      <a:pt x="1664" y="579"/>
                    </a:lnTo>
                    <a:lnTo>
                      <a:pt x="1664" y="577"/>
                    </a:lnTo>
                    <a:lnTo>
                      <a:pt x="1663" y="577"/>
                    </a:lnTo>
                    <a:lnTo>
                      <a:pt x="1663" y="577"/>
                    </a:lnTo>
                    <a:lnTo>
                      <a:pt x="1661" y="577"/>
                    </a:lnTo>
                    <a:lnTo>
                      <a:pt x="1661" y="579"/>
                    </a:lnTo>
                    <a:lnTo>
                      <a:pt x="1661" y="579"/>
                    </a:lnTo>
                    <a:lnTo>
                      <a:pt x="1661" y="579"/>
                    </a:lnTo>
                    <a:lnTo>
                      <a:pt x="1659" y="579"/>
                    </a:lnTo>
                    <a:lnTo>
                      <a:pt x="1659" y="581"/>
                    </a:lnTo>
                    <a:lnTo>
                      <a:pt x="1659" y="581"/>
                    </a:lnTo>
                    <a:lnTo>
                      <a:pt x="1657" y="583"/>
                    </a:lnTo>
                    <a:lnTo>
                      <a:pt x="1657" y="583"/>
                    </a:lnTo>
                    <a:lnTo>
                      <a:pt x="1657" y="583"/>
                    </a:lnTo>
                    <a:lnTo>
                      <a:pt x="1655" y="583"/>
                    </a:lnTo>
                    <a:lnTo>
                      <a:pt x="1655" y="584"/>
                    </a:lnTo>
                    <a:lnTo>
                      <a:pt x="1655" y="584"/>
                    </a:lnTo>
                    <a:lnTo>
                      <a:pt x="1653" y="584"/>
                    </a:lnTo>
                    <a:lnTo>
                      <a:pt x="1653" y="586"/>
                    </a:lnTo>
                    <a:lnTo>
                      <a:pt x="1653" y="586"/>
                    </a:lnTo>
                    <a:lnTo>
                      <a:pt x="1653" y="588"/>
                    </a:lnTo>
                    <a:lnTo>
                      <a:pt x="1653" y="588"/>
                    </a:lnTo>
                    <a:lnTo>
                      <a:pt x="1653" y="590"/>
                    </a:lnTo>
                    <a:lnTo>
                      <a:pt x="1655" y="590"/>
                    </a:lnTo>
                    <a:lnTo>
                      <a:pt x="1655" y="592"/>
                    </a:lnTo>
                    <a:lnTo>
                      <a:pt x="1655" y="592"/>
                    </a:lnTo>
                    <a:lnTo>
                      <a:pt x="1655" y="594"/>
                    </a:lnTo>
                    <a:lnTo>
                      <a:pt x="1655" y="594"/>
                    </a:lnTo>
                    <a:lnTo>
                      <a:pt x="1655" y="594"/>
                    </a:lnTo>
                    <a:lnTo>
                      <a:pt x="1653" y="595"/>
                    </a:lnTo>
                    <a:lnTo>
                      <a:pt x="1653" y="595"/>
                    </a:lnTo>
                    <a:lnTo>
                      <a:pt x="1652" y="595"/>
                    </a:lnTo>
                    <a:lnTo>
                      <a:pt x="1652" y="597"/>
                    </a:lnTo>
                    <a:lnTo>
                      <a:pt x="1652" y="597"/>
                    </a:lnTo>
                    <a:lnTo>
                      <a:pt x="1650" y="599"/>
                    </a:lnTo>
                    <a:lnTo>
                      <a:pt x="1650" y="599"/>
                    </a:lnTo>
                    <a:lnTo>
                      <a:pt x="1650" y="601"/>
                    </a:lnTo>
                    <a:lnTo>
                      <a:pt x="1650" y="601"/>
                    </a:lnTo>
                    <a:lnTo>
                      <a:pt x="1650" y="603"/>
                    </a:lnTo>
                    <a:lnTo>
                      <a:pt x="1648" y="603"/>
                    </a:lnTo>
                    <a:lnTo>
                      <a:pt x="1648" y="603"/>
                    </a:lnTo>
                    <a:lnTo>
                      <a:pt x="1648" y="603"/>
                    </a:lnTo>
                    <a:lnTo>
                      <a:pt x="1648" y="603"/>
                    </a:lnTo>
                    <a:lnTo>
                      <a:pt x="1648" y="603"/>
                    </a:lnTo>
                    <a:lnTo>
                      <a:pt x="1648" y="603"/>
                    </a:lnTo>
                    <a:lnTo>
                      <a:pt x="1648" y="604"/>
                    </a:lnTo>
                    <a:lnTo>
                      <a:pt x="1648" y="604"/>
                    </a:lnTo>
                    <a:lnTo>
                      <a:pt x="1648" y="604"/>
                    </a:lnTo>
                    <a:lnTo>
                      <a:pt x="1648" y="604"/>
                    </a:lnTo>
                    <a:lnTo>
                      <a:pt x="1648" y="604"/>
                    </a:lnTo>
                    <a:lnTo>
                      <a:pt x="1650" y="606"/>
                    </a:lnTo>
                    <a:lnTo>
                      <a:pt x="1650" y="608"/>
                    </a:lnTo>
                    <a:lnTo>
                      <a:pt x="1650" y="608"/>
                    </a:lnTo>
                    <a:lnTo>
                      <a:pt x="1650" y="608"/>
                    </a:lnTo>
                    <a:lnTo>
                      <a:pt x="1650" y="608"/>
                    </a:lnTo>
                    <a:lnTo>
                      <a:pt x="1650" y="608"/>
                    </a:lnTo>
                    <a:lnTo>
                      <a:pt x="1648" y="610"/>
                    </a:lnTo>
                    <a:lnTo>
                      <a:pt x="1648" y="610"/>
                    </a:lnTo>
                    <a:lnTo>
                      <a:pt x="1648" y="608"/>
                    </a:lnTo>
                    <a:lnTo>
                      <a:pt x="1648" y="608"/>
                    </a:lnTo>
                    <a:lnTo>
                      <a:pt x="1648" y="608"/>
                    </a:lnTo>
                    <a:lnTo>
                      <a:pt x="1646" y="608"/>
                    </a:lnTo>
                    <a:lnTo>
                      <a:pt x="1644" y="608"/>
                    </a:lnTo>
                    <a:lnTo>
                      <a:pt x="1644" y="608"/>
                    </a:lnTo>
                    <a:lnTo>
                      <a:pt x="1644" y="608"/>
                    </a:lnTo>
                    <a:lnTo>
                      <a:pt x="1643" y="610"/>
                    </a:lnTo>
                    <a:lnTo>
                      <a:pt x="1643" y="610"/>
                    </a:lnTo>
                    <a:lnTo>
                      <a:pt x="1643" y="610"/>
                    </a:lnTo>
                    <a:lnTo>
                      <a:pt x="1643" y="610"/>
                    </a:lnTo>
                    <a:lnTo>
                      <a:pt x="1644" y="612"/>
                    </a:lnTo>
                    <a:lnTo>
                      <a:pt x="1644" y="612"/>
                    </a:lnTo>
                    <a:lnTo>
                      <a:pt x="1644" y="612"/>
                    </a:lnTo>
                    <a:lnTo>
                      <a:pt x="1646" y="612"/>
                    </a:lnTo>
                    <a:lnTo>
                      <a:pt x="1646" y="612"/>
                    </a:lnTo>
                    <a:lnTo>
                      <a:pt x="1646" y="612"/>
                    </a:lnTo>
                    <a:lnTo>
                      <a:pt x="1648" y="612"/>
                    </a:lnTo>
                    <a:lnTo>
                      <a:pt x="1648" y="612"/>
                    </a:lnTo>
                    <a:lnTo>
                      <a:pt x="1648" y="613"/>
                    </a:lnTo>
                    <a:lnTo>
                      <a:pt x="1650" y="613"/>
                    </a:lnTo>
                    <a:lnTo>
                      <a:pt x="1650" y="613"/>
                    </a:lnTo>
                    <a:lnTo>
                      <a:pt x="1650" y="613"/>
                    </a:lnTo>
                    <a:lnTo>
                      <a:pt x="1650" y="613"/>
                    </a:lnTo>
                    <a:lnTo>
                      <a:pt x="1648" y="615"/>
                    </a:lnTo>
                    <a:lnTo>
                      <a:pt x="1648" y="615"/>
                    </a:lnTo>
                    <a:lnTo>
                      <a:pt x="1646" y="615"/>
                    </a:lnTo>
                    <a:lnTo>
                      <a:pt x="1646" y="615"/>
                    </a:lnTo>
                    <a:lnTo>
                      <a:pt x="1644" y="615"/>
                    </a:lnTo>
                    <a:lnTo>
                      <a:pt x="1644" y="613"/>
                    </a:lnTo>
                    <a:lnTo>
                      <a:pt x="1643" y="613"/>
                    </a:lnTo>
                    <a:lnTo>
                      <a:pt x="1643" y="613"/>
                    </a:lnTo>
                    <a:lnTo>
                      <a:pt x="1643" y="613"/>
                    </a:lnTo>
                    <a:lnTo>
                      <a:pt x="1641" y="613"/>
                    </a:lnTo>
                    <a:lnTo>
                      <a:pt x="1641" y="613"/>
                    </a:lnTo>
                    <a:lnTo>
                      <a:pt x="1639" y="613"/>
                    </a:lnTo>
                    <a:lnTo>
                      <a:pt x="1639" y="613"/>
                    </a:lnTo>
                    <a:lnTo>
                      <a:pt x="1639" y="613"/>
                    </a:lnTo>
                    <a:lnTo>
                      <a:pt x="1639" y="615"/>
                    </a:lnTo>
                    <a:lnTo>
                      <a:pt x="1639" y="617"/>
                    </a:lnTo>
                    <a:lnTo>
                      <a:pt x="1639" y="617"/>
                    </a:lnTo>
                    <a:lnTo>
                      <a:pt x="1639" y="617"/>
                    </a:lnTo>
                    <a:lnTo>
                      <a:pt x="1639" y="617"/>
                    </a:lnTo>
                    <a:lnTo>
                      <a:pt x="1639" y="619"/>
                    </a:lnTo>
                    <a:lnTo>
                      <a:pt x="1639" y="619"/>
                    </a:lnTo>
                    <a:lnTo>
                      <a:pt x="1641" y="621"/>
                    </a:lnTo>
                    <a:lnTo>
                      <a:pt x="1641" y="621"/>
                    </a:lnTo>
                    <a:lnTo>
                      <a:pt x="1641" y="621"/>
                    </a:lnTo>
                    <a:lnTo>
                      <a:pt x="1643" y="621"/>
                    </a:lnTo>
                    <a:lnTo>
                      <a:pt x="1643" y="621"/>
                    </a:lnTo>
                    <a:lnTo>
                      <a:pt x="1643" y="621"/>
                    </a:lnTo>
                    <a:lnTo>
                      <a:pt x="1643" y="622"/>
                    </a:lnTo>
                    <a:lnTo>
                      <a:pt x="1644" y="622"/>
                    </a:lnTo>
                    <a:lnTo>
                      <a:pt x="1644" y="622"/>
                    </a:lnTo>
                    <a:lnTo>
                      <a:pt x="1646" y="622"/>
                    </a:lnTo>
                    <a:lnTo>
                      <a:pt x="1646" y="624"/>
                    </a:lnTo>
                    <a:lnTo>
                      <a:pt x="1646" y="624"/>
                    </a:lnTo>
                    <a:lnTo>
                      <a:pt x="1644" y="624"/>
                    </a:lnTo>
                    <a:lnTo>
                      <a:pt x="1644" y="624"/>
                    </a:lnTo>
                    <a:lnTo>
                      <a:pt x="1644" y="626"/>
                    </a:lnTo>
                    <a:lnTo>
                      <a:pt x="1644" y="626"/>
                    </a:lnTo>
                    <a:lnTo>
                      <a:pt x="1644" y="626"/>
                    </a:lnTo>
                    <a:lnTo>
                      <a:pt x="1643" y="626"/>
                    </a:lnTo>
                    <a:lnTo>
                      <a:pt x="1641" y="628"/>
                    </a:lnTo>
                    <a:lnTo>
                      <a:pt x="1641" y="628"/>
                    </a:lnTo>
                    <a:lnTo>
                      <a:pt x="1639" y="628"/>
                    </a:lnTo>
                    <a:lnTo>
                      <a:pt x="1639" y="628"/>
                    </a:lnTo>
                    <a:lnTo>
                      <a:pt x="1637" y="628"/>
                    </a:lnTo>
                    <a:lnTo>
                      <a:pt x="1637" y="626"/>
                    </a:lnTo>
                    <a:lnTo>
                      <a:pt x="1635" y="628"/>
                    </a:lnTo>
                    <a:lnTo>
                      <a:pt x="1634" y="628"/>
                    </a:lnTo>
                    <a:lnTo>
                      <a:pt x="1634" y="628"/>
                    </a:lnTo>
                    <a:lnTo>
                      <a:pt x="1632" y="630"/>
                    </a:lnTo>
                    <a:lnTo>
                      <a:pt x="1632" y="630"/>
                    </a:lnTo>
                    <a:lnTo>
                      <a:pt x="1632" y="630"/>
                    </a:lnTo>
                    <a:lnTo>
                      <a:pt x="1632" y="630"/>
                    </a:lnTo>
                    <a:lnTo>
                      <a:pt x="1634" y="632"/>
                    </a:lnTo>
                    <a:lnTo>
                      <a:pt x="1634" y="633"/>
                    </a:lnTo>
                    <a:lnTo>
                      <a:pt x="1635" y="633"/>
                    </a:lnTo>
                    <a:lnTo>
                      <a:pt x="1635" y="633"/>
                    </a:lnTo>
                    <a:lnTo>
                      <a:pt x="1637" y="635"/>
                    </a:lnTo>
                    <a:lnTo>
                      <a:pt x="1637" y="635"/>
                    </a:lnTo>
                    <a:lnTo>
                      <a:pt x="1637" y="637"/>
                    </a:lnTo>
                    <a:lnTo>
                      <a:pt x="1637" y="637"/>
                    </a:lnTo>
                    <a:lnTo>
                      <a:pt x="1637" y="637"/>
                    </a:lnTo>
                    <a:lnTo>
                      <a:pt x="1635" y="639"/>
                    </a:lnTo>
                    <a:lnTo>
                      <a:pt x="1635" y="639"/>
                    </a:lnTo>
                    <a:lnTo>
                      <a:pt x="1635" y="639"/>
                    </a:lnTo>
                    <a:lnTo>
                      <a:pt x="1634" y="639"/>
                    </a:lnTo>
                    <a:lnTo>
                      <a:pt x="1634" y="639"/>
                    </a:lnTo>
                    <a:lnTo>
                      <a:pt x="1632" y="639"/>
                    </a:lnTo>
                    <a:lnTo>
                      <a:pt x="1630" y="639"/>
                    </a:lnTo>
                    <a:lnTo>
                      <a:pt x="1628" y="639"/>
                    </a:lnTo>
                    <a:lnTo>
                      <a:pt x="1628" y="639"/>
                    </a:lnTo>
                    <a:lnTo>
                      <a:pt x="1628" y="639"/>
                    </a:lnTo>
                    <a:lnTo>
                      <a:pt x="1626" y="639"/>
                    </a:lnTo>
                    <a:lnTo>
                      <a:pt x="1626" y="639"/>
                    </a:lnTo>
                    <a:lnTo>
                      <a:pt x="1625" y="639"/>
                    </a:lnTo>
                    <a:lnTo>
                      <a:pt x="1623" y="639"/>
                    </a:lnTo>
                    <a:lnTo>
                      <a:pt x="1621" y="639"/>
                    </a:lnTo>
                    <a:lnTo>
                      <a:pt x="1621" y="639"/>
                    </a:lnTo>
                    <a:lnTo>
                      <a:pt x="1621" y="639"/>
                    </a:lnTo>
                    <a:lnTo>
                      <a:pt x="1621" y="639"/>
                    </a:lnTo>
                    <a:lnTo>
                      <a:pt x="1621" y="637"/>
                    </a:lnTo>
                    <a:lnTo>
                      <a:pt x="1621" y="637"/>
                    </a:lnTo>
                    <a:lnTo>
                      <a:pt x="1623" y="637"/>
                    </a:lnTo>
                    <a:lnTo>
                      <a:pt x="1623" y="637"/>
                    </a:lnTo>
                    <a:lnTo>
                      <a:pt x="1625" y="635"/>
                    </a:lnTo>
                    <a:lnTo>
                      <a:pt x="1626" y="635"/>
                    </a:lnTo>
                    <a:lnTo>
                      <a:pt x="1626" y="635"/>
                    </a:lnTo>
                    <a:lnTo>
                      <a:pt x="1626" y="635"/>
                    </a:lnTo>
                    <a:lnTo>
                      <a:pt x="1626" y="635"/>
                    </a:lnTo>
                    <a:lnTo>
                      <a:pt x="1626" y="633"/>
                    </a:lnTo>
                    <a:lnTo>
                      <a:pt x="1626" y="633"/>
                    </a:lnTo>
                    <a:lnTo>
                      <a:pt x="1626" y="633"/>
                    </a:lnTo>
                    <a:lnTo>
                      <a:pt x="1626" y="633"/>
                    </a:lnTo>
                    <a:lnTo>
                      <a:pt x="1625" y="632"/>
                    </a:lnTo>
                    <a:lnTo>
                      <a:pt x="1625" y="632"/>
                    </a:lnTo>
                    <a:lnTo>
                      <a:pt x="1623" y="633"/>
                    </a:lnTo>
                    <a:lnTo>
                      <a:pt x="1621" y="633"/>
                    </a:lnTo>
                    <a:lnTo>
                      <a:pt x="1619" y="635"/>
                    </a:lnTo>
                    <a:lnTo>
                      <a:pt x="1619" y="635"/>
                    </a:lnTo>
                    <a:lnTo>
                      <a:pt x="1619" y="637"/>
                    </a:lnTo>
                    <a:lnTo>
                      <a:pt x="1619" y="637"/>
                    </a:lnTo>
                    <a:lnTo>
                      <a:pt x="1617" y="637"/>
                    </a:lnTo>
                    <a:lnTo>
                      <a:pt x="1617" y="639"/>
                    </a:lnTo>
                    <a:lnTo>
                      <a:pt x="1615" y="639"/>
                    </a:lnTo>
                    <a:lnTo>
                      <a:pt x="1615" y="639"/>
                    </a:lnTo>
                    <a:lnTo>
                      <a:pt x="1615" y="641"/>
                    </a:lnTo>
                    <a:lnTo>
                      <a:pt x="1614" y="641"/>
                    </a:lnTo>
                    <a:lnTo>
                      <a:pt x="1614" y="641"/>
                    </a:lnTo>
                    <a:lnTo>
                      <a:pt x="1614" y="641"/>
                    </a:lnTo>
                    <a:lnTo>
                      <a:pt x="1614" y="642"/>
                    </a:lnTo>
                    <a:lnTo>
                      <a:pt x="1612" y="642"/>
                    </a:lnTo>
                    <a:lnTo>
                      <a:pt x="1612" y="641"/>
                    </a:lnTo>
                    <a:lnTo>
                      <a:pt x="1612" y="641"/>
                    </a:lnTo>
                    <a:lnTo>
                      <a:pt x="1612" y="641"/>
                    </a:lnTo>
                    <a:lnTo>
                      <a:pt x="1610" y="639"/>
                    </a:lnTo>
                    <a:lnTo>
                      <a:pt x="1610" y="639"/>
                    </a:lnTo>
                    <a:lnTo>
                      <a:pt x="1608" y="639"/>
                    </a:lnTo>
                    <a:lnTo>
                      <a:pt x="1608" y="639"/>
                    </a:lnTo>
                    <a:lnTo>
                      <a:pt x="1608" y="639"/>
                    </a:lnTo>
                    <a:lnTo>
                      <a:pt x="1608" y="639"/>
                    </a:lnTo>
                    <a:lnTo>
                      <a:pt x="1608" y="639"/>
                    </a:lnTo>
                    <a:lnTo>
                      <a:pt x="1608" y="641"/>
                    </a:lnTo>
                    <a:lnTo>
                      <a:pt x="1608" y="641"/>
                    </a:lnTo>
                    <a:lnTo>
                      <a:pt x="1610" y="642"/>
                    </a:lnTo>
                    <a:lnTo>
                      <a:pt x="1610" y="642"/>
                    </a:lnTo>
                    <a:lnTo>
                      <a:pt x="1612" y="644"/>
                    </a:lnTo>
                    <a:lnTo>
                      <a:pt x="1612" y="644"/>
                    </a:lnTo>
                    <a:lnTo>
                      <a:pt x="1612" y="644"/>
                    </a:lnTo>
                    <a:lnTo>
                      <a:pt x="1612" y="644"/>
                    </a:lnTo>
                    <a:lnTo>
                      <a:pt x="1610" y="644"/>
                    </a:lnTo>
                    <a:lnTo>
                      <a:pt x="1610" y="644"/>
                    </a:lnTo>
                    <a:lnTo>
                      <a:pt x="1608" y="644"/>
                    </a:lnTo>
                    <a:lnTo>
                      <a:pt x="1608" y="644"/>
                    </a:lnTo>
                    <a:lnTo>
                      <a:pt x="1608" y="644"/>
                    </a:lnTo>
                    <a:lnTo>
                      <a:pt x="1606" y="644"/>
                    </a:lnTo>
                    <a:lnTo>
                      <a:pt x="1605" y="642"/>
                    </a:lnTo>
                    <a:lnTo>
                      <a:pt x="1605" y="641"/>
                    </a:lnTo>
                    <a:lnTo>
                      <a:pt x="1603" y="639"/>
                    </a:lnTo>
                    <a:lnTo>
                      <a:pt x="1603" y="639"/>
                    </a:lnTo>
                    <a:lnTo>
                      <a:pt x="1603" y="639"/>
                    </a:lnTo>
                    <a:lnTo>
                      <a:pt x="1601" y="639"/>
                    </a:lnTo>
                    <a:lnTo>
                      <a:pt x="1601" y="639"/>
                    </a:lnTo>
                    <a:lnTo>
                      <a:pt x="1601" y="639"/>
                    </a:lnTo>
                    <a:lnTo>
                      <a:pt x="1599" y="639"/>
                    </a:lnTo>
                    <a:lnTo>
                      <a:pt x="1599" y="641"/>
                    </a:lnTo>
                    <a:lnTo>
                      <a:pt x="1599" y="641"/>
                    </a:lnTo>
                    <a:lnTo>
                      <a:pt x="1599" y="642"/>
                    </a:lnTo>
                    <a:lnTo>
                      <a:pt x="1597" y="644"/>
                    </a:lnTo>
                    <a:lnTo>
                      <a:pt x="1597" y="644"/>
                    </a:lnTo>
                    <a:lnTo>
                      <a:pt x="1597" y="646"/>
                    </a:lnTo>
                    <a:lnTo>
                      <a:pt x="1596" y="646"/>
                    </a:lnTo>
                    <a:lnTo>
                      <a:pt x="1596" y="646"/>
                    </a:lnTo>
                    <a:lnTo>
                      <a:pt x="1596" y="646"/>
                    </a:lnTo>
                    <a:lnTo>
                      <a:pt x="1594" y="646"/>
                    </a:lnTo>
                    <a:lnTo>
                      <a:pt x="1594" y="646"/>
                    </a:lnTo>
                    <a:lnTo>
                      <a:pt x="1594" y="646"/>
                    </a:lnTo>
                    <a:lnTo>
                      <a:pt x="1592" y="646"/>
                    </a:lnTo>
                    <a:lnTo>
                      <a:pt x="1592" y="646"/>
                    </a:lnTo>
                    <a:lnTo>
                      <a:pt x="1590" y="646"/>
                    </a:lnTo>
                    <a:lnTo>
                      <a:pt x="1590" y="646"/>
                    </a:lnTo>
                    <a:lnTo>
                      <a:pt x="1590" y="646"/>
                    </a:lnTo>
                    <a:lnTo>
                      <a:pt x="1590" y="646"/>
                    </a:lnTo>
                    <a:lnTo>
                      <a:pt x="1590" y="646"/>
                    </a:lnTo>
                    <a:lnTo>
                      <a:pt x="1590" y="648"/>
                    </a:lnTo>
                    <a:lnTo>
                      <a:pt x="1590" y="648"/>
                    </a:lnTo>
                    <a:lnTo>
                      <a:pt x="1590" y="648"/>
                    </a:lnTo>
                    <a:lnTo>
                      <a:pt x="1590" y="648"/>
                    </a:lnTo>
                    <a:lnTo>
                      <a:pt x="1590" y="650"/>
                    </a:lnTo>
                    <a:lnTo>
                      <a:pt x="1590" y="650"/>
                    </a:lnTo>
                    <a:lnTo>
                      <a:pt x="1592" y="650"/>
                    </a:lnTo>
                    <a:lnTo>
                      <a:pt x="1592" y="650"/>
                    </a:lnTo>
                    <a:lnTo>
                      <a:pt x="1592" y="650"/>
                    </a:lnTo>
                    <a:lnTo>
                      <a:pt x="1592" y="650"/>
                    </a:lnTo>
                    <a:lnTo>
                      <a:pt x="1592" y="651"/>
                    </a:lnTo>
                    <a:lnTo>
                      <a:pt x="1592" y="651"/>
                    </a:lnTo>
                    <a:lnTo>
                      <a:pt x="1592" y="651"/>
                    </a:lnTo>
                    <a:lnTo>
                      <a:pt x="1592" y="651"/>
                    </a:lnTo>
                    <a:lnTo>
                      <a:pt x="1590" y="651"/>
                    </a:lnTo>
                    <a:lnTo>
                      <a:pt x="1590" y="651"/>
                    </a:lnTo>
                    <a:lnTo>
                      <a:pt x="1590" y="651"/>
                    </a:lnTo>
                    <a:lnTo>
                      <a:pt x="1590" y="651"/>
                    </a:lnTo>
                    <a:lnTo>
                      <a:pt x="1590" y="651"/>
                    </a:lnTo>
                    <a:lnTo>
                      <a:pt x="1590" y="651"/>
                    </a:lnTo>
                    <a:lnTo>
                      <a:pt x="1590" y="653"/>
                    </a:lnTo>
                    <a:lnTo>
                      <a:pt x="1590" y="653"/>
                    </a:lnTo>
                    <a:lnTo>
                      <a:pt x="1590" y="653"/>
                    </a:lnTo>
                    <a:lnTo>
                      <a:pt x="1590" y="655"/>
                    </a:lnTo>
                    <a:lnTo>
                      <a:pt x="1590" y="655"/>
                    </a:lnTo>
                    <a:lnTo>
                      <a:pt x="1588" y="655"/>
                    </a:lnTo>
                    <a:lnTo>
                      <a:pt x="1588" y="655"/>
                    </a:lnTo>
                    <a:lnTo>
                      <a:pt x="1588" y="655"/>
                    </a:lnTo>
                    <a:lnTo>
                      <a:pt x="1588" y="653"/>
                    </a:lnTo>
                    <a:lnTo>
                      <a:pt x="1588" y="653"/>
                    </a:lnTo>
                    <a:lnTo>
                      <a:pt x="1588" y="653"/>
                    </a:lnTo>
                    <a:lnTo>
                      <a:pt x="1588" y="653"/>
                    </a:lnTo>
                    <a:lnTo>
                      <a:pt x="1587" y="653"/>
                    </a:lnTo>
                    <a:lnTo>
                      <a:pt x="1587" y="653"/>
                    </a:lnTo>
                    <a:lnTo>
                      <a:pt x="1587" y="653"/>
                    </a:lnTo>
                    <a:lnTo>
                      <a:pt x="1585" y="653"/>
                    </a:lnTo>
                    <a:lnTo>
                      <a:pt x="1585" y="653"/>
                    </a:lnTo>
                    <a:lnTo>
                      <a:pt x="1585" y="653"/>
                    </a:lnTo>
                    <a:lnTo>
                      <a:pt x="1585" y="653"/>
                    </a:lnTo>
                    <a:lnTo>
                      <a:pt x="1585" y="655"/>
                    </a:lnTo>
                    <a:lnTo>
                      <a:pt x="1585" y="655"/>
                    </a:lnTo>
                    <a:lnTo>
                      <a:pt x="1585" y="655"/>
                    </a:lnTo>
                    <a:lnTo>
                      <a:pt x="1585" y="655"/>
                    </a:lnTo>
                    <a:lnTo>
                      <a:pt x="1585" y="657"/>
                    </a:lnTo>
                    <a:lnTo>
                      <a:pt x="1587" y="657"/>
                    </a:lnTo>
                    <a:lnTo>
                      <a:pt x="1587" y="657"/>
                    </a:lnTo>
                    <a:lnTo>
                      <a:pt x="1587" y="659"/>
                    </a:lnTo>
                    <a:lnTo>
                      <a:pt x="1587" y="659"/>
                    </a:lnTo>
                    <a:lnTo>
                      <a:pt x="1588" y="660"/>
                    </a:lnTo>
                    <a:lnTo>
                      <a:pt x="1588" y="660"/>
                    </a:lnTo>
                    <a:lnTo>
                      <a:pt x="1590" y="662"/>
                    </a:lnTo>
                    <a:lnTo>
                      <a:pt x="1590" y="664"/>
                    </a:lnTo>
                    <a:lnTo>
                      <a:pt x="1590" y="664"/>
                    </a:lnTo>
                    <a:lnTo>
                      <a:pt x="1590" y="664"/>
                    </a:lnTo>
                    <a:lnTo>
                      <a:pt x="1590" y="666"/>
                    </a:lnTo>
                    <a:lnTo>
                      <a:pt x="1588" y="666"/>
                    </a:lnTo>
                    <a:lnTo>
                      <a:pt x="1588" y="666"/>
                    </a:lnTo>
                    <a:lnTo>
                      <a:pt x="1588" y="666"/>
                    </a:lnTo>
                    <a:lnTo>
                      <a:pt x="1587" y="666"/>
                    </a:lnTo>
                    <a:lnTo>
                      <a:pt x="1587" y="668"/>
                    </a:lnTo>
                    <a:lnTo>
                      <a:pt x="1587" y="668"/>
                    </a:lnTo>
                    <a:lnTo>
                      <a:pt x="1587" y="668"/>
                    </a:lnTo>
                    <a:lnTo>
                      <a:pt x="1585" y="668"/>
                    </a:lnTo>
                    <a:lnTo>
                      <a:pt x="1585" y="668"/>
                    </a:lnTo>
                    <a:lnTo>
                      <a:pt x="1583" y="666"/>
                    </a:lnTo>
                    <a:lnTo>
                      <a:pt x="1583" y="666"/>
                    </a:lnTo>
                    <a:lnTo>
                      <a:pt x="1583" y="666"/>
                    </a:lnTo>
                    <a:lnTo>
                      <a:pt x="1583" y="666"/>
                    </a:lnTo>
                    <a:lnTo>
                      <a:pt x="1583" y="666"/>
                    </a:lnTo>
                    <a:lnTo>
                      <a:pt x="1581" y="666"/>
                    </a:lnTo>
                    <a:lnTo>
                      <a:pt x="1581" y="666"/>
                    </a:lnTo>
                    <a:lnTo>
                      <a:pt x="1581" y="666"/>
                    </a:lnTo>
                    <a:lnTo>
                      <a:pt x="1579" y="668"/>
                    </a:lnTo>
                    <a:lnTo>
                      <a:pt x="1579" y="668"/>
                    </a:lnTo>
                    <a:lnTo>
                      <a:pt x="1579" y="668"/>
                    </a:lnTo>
                    <a:lnTo>
                      <a:pt x="1579" y="670"/>
                    </a:lnTo>
                    <a:lnTo>
                      <a:pt x="1579" y="670"/>
                    </a:lnTo>
                    <a:lnTo>
                      <a:pt x="1579" y="671"/>
                    </a:lnTo>
                    <a:lnTo>
                      <a:pt x="1579" y="673"/>
                    </a:lnTo>
                    <a:lnTo>
                      <a:pt x="1579" y="673"/>
                    </a:lnTo>
                    <a:lnTo>
                      <a:pt x="1579" y="675"/>
                    </a:lnTo>
                    <a:lnTo>
                      <a:pt x="1579" y="675"/>
                    </a:lnTo>
                    <a:lnTo>
                      <a:pt x="1578" y="677"/>
                    </a:lnTo>
                    <a:lnTo>
                      <a:pt x="1578" y="677"/>
                    </a:lnTo>
                    <a:lnTo>
                      <a:pt x="1578" y="677"/>
                    </a:lnTo>
                    <a:lnTo>
                      <a:pt x="1578" y="677"/>
                    </a:lnTo>
                    <a:lnTo>
                      <a:pt x="1578" y="677"/>
                    </a:lnTo>
                    <a:lnTo>
                      <a:pt x="1576" y="675"/>
                    </a:lnTo>
                    <a:lnTo>
                      <a:pt x="1576" y="675"/>
                    </a:lnTo>
                    <a:lnTo>
                      <a:pt x="1576" y="675"/>
                    </a:lnTo>
                    <a:lnTo>
                      <a:pt x="1576" y="675"/>
                    </a:lnTo>
                    <a:lnTo>
                      <a:pt x="1576" y="675"/>
                    </a:lnTo>
                    <a:lnTo>
                      <a:pt x="1574" y="673"/>
                    </a:lnTo>
                    <a:lnTo>
                      <a:pt x="1574" y="673"/>
                    </a:lnTo>
                    <a:lnTo>
                      <a:pt x="1574" y="673"/>
                    </a:lnTo>
                    <a:lnTo>
                      <a:pt x="1574" y="671"/>
                    </a:lnTo>
                    <a:lnTo>
                      <a:pt x="1574" y="671"/>
                    </a:lnTo>
                    <a:lnTo>
                      <a:pt x="1574" y="671"/>
                    </a:lnTo>
                    <a:lnTo>
                      <a:pt x="1572" y="670"/>
                    </a:lnTo>
                    <a:lnTo>
                      <a:pt x="1572" y="670"/>
                    </a:lnTo>
                    <a:lnTo>
                      <a:pt x="1570" y="670"/>
                    </a:lnTo>
                    <a:lnTo>
                      <a:pt x="1570" y="670"/>
                    </a:lnTo>
                    <a:lnTo>
                      <a:pt x="1570" y="670"/>
                    </a:lnTo>
                    <a:lnTo>
                      <a:pt x="1568" y="670"/>
                    </a:lnTo>
                    <a:lnTo>
                      <a:pt x="1568" y="671"/>
                    </a:lnTo>
                    <a:lnTo>
                      <a:pt x="1568" y="673"/>
                    </a:lnTo>
                    <a:lnTo>
                      <a:pt x="1568" y="673"/>
                    </a:lnTo>
                    <a:lnTo>
                      <a:pt x="1568" y="673"/>
                    </a:lnTo>
                    <a:lnTo>
                      <a:pt x="1568" y="673"/>
                    </a:lnTo>
                    <a:lnTo>
                      <a:pt x="1568" y="675"/>
                    </a:lnTo>
                    <a:lnTo>
                      <a:pt x="1570" y="675"/>
                    </a:lnTo>
                    <a:lnTo>
                      <a:pt x="1570" y="675"/>
                    </a:lnTo>
                    <a:lnTo>
                      <a:pt x="1570" y="675"/>
                    </a:lnTo>
                    <a:lnTo>
                      <a:pt x="1570" y="677"/>
                    </a:lnTo>
                    <a:lnTo>
                      <a:pt x="1572" y="677"/>
                    </a:lnTo>
                    <a:lnTo>
                      <a:pt x="1572" y="677"/>
                    </a:lnTo>
                    <a:lnTo>
                      <a:pt x="1572" y="679"/>
                    </a:lnTo>
                    <a:lnTo>
                      <a:pt x="1574" y="679"/>
                    </a:lnTo>
                    <a:lnTo>
                      <a:pt x="1574" y="679"/>
                    </a:lnTo>
                    <a:lnTo>
                      <a:pt x="1574" y="679"/>
                    </a:lnTo>
                    <a:lnTo>
                      <a:pt x="1576" y="679"/>
                    </a:lnTo>
                    <a:lnTo>
                      <a:pt x="1576" y="679"/>
                    </a:lnTo>
                    <a:lnTo>
                      <a:pt x="1578" y="680"/>
                    </a:lnTo>
                    <a:lnTo>
                      <a:pt x="1578" y="680"/>
                    </a:lnTo>
                    <a:lnTo>
                      <a:pt x="1578" y="680"/>
                    </a:lnTo>
                    <a:lnTo>
                      <a:pt x="1578" y="682"/>
                    </a:lnTo>
                    <a:lnTo>
                      <a:pt x="1578" y="682"/>
                    </a:lnTo>
                    <a:lnTo>
                      <a:pt x="1578" y="682"/>
                    </a:lnTo>
                    <a:lnTo>
                      <a:pt x="1578" y="682"/>
                    </a:lnTo>
                    <a:lnTo>
                      <a:pt x="1578" y="682"/>
                    </a:lnTo>
                    <a:lnTo>
                      <a:pt x="1576" y="682"/>
                    </a:lnTo>
                    <a:lnTo>
                      <a:pt x="1576" y="682"/>
                    </a:lnTo>
                    <a:lnTo>
                      <a:pt x="1576" y="684"/>
                    </a:lnTo>
                    <a:lnTo>
                      <a:pt x="1576" y="684"/>
                    </a:lnTo>
                    <a:lnTo>
                      <a:pt x="1576" y="682"/>
                    </a:lnTo>
                    <a:lnTo>
                      <a:pt x="1574" y="682"/>
                    </a:lnTo>
                    <a:lnTo>
                      <a:pt x="1574" y="682"/>
                    </a:lnTo>
                    <a:lnTo>
                      <a:pt x="1574" y="682"/>
                    </a:lnTo>
                    <a:lnTo>
                      <a:pt x="1574" y="682"/>
                    </a:lnTo>
                    <a:lnTo>
                      <a:pt x="1572" y="682"/>
                    </a:lnTo>
                    <a:lnTo>
                      <a:pt x="1572" y="682"/>
                    </a:lnTo>
                    <a:lnTo>
                      <a:pt x="1570" y="682"/>
                    </a:lnTo>
                    <a:lnTo>
                      <a:pt x="1570" y="682"/>
                    </a:lnTo>
                    <a:lnTo>
                      <a:pt x="1570" y="680"/>
                    </a:lnTo>
                    <a:lnTo>
                      <a:pt x="1570" y="680"/>
                    </a:lnTo>
                    <a:lnTo>
                      <a:pt x="1568" y="680"/>
                    </a:lnTo>
                    <a:lnTo>
                      <a:pt x="1567" y="679"/>
                    </a:lnTo>
                    <a:lnTo>
                      <a:pt x="1565" y="679"/>
                    </a:lnTo>
                    <a:lnTo>
                      <a:pt x="1565" y="677"/>
                    </a:lnTo>
                    <a:lnTo>
                      <a:pt x="1565" y="677"/>
                    </a:lnTo>
                    <a:lnTo>
                      <a:pt x="1563" y="677"/>
                    </a:lnTo>
                    <a:lnTo>
                      <a:pt x="1563" y="677"/>
                    </a:lnTo>
                    <a:lnTo>
                      <a:pt x="1563" y="677"/>
                    </a:lnTo>
                    <a:lnTo>
                      <a:pt x="1561" y="675"/>
                    </a:lnTo>
                    <a:lnTo>
                      <a:pt x="1561" y="675"/>
                    </a:lnTo>
                    <a:lnTo>
                      <a:pt x="1561" y="677"/>
                    </a:lnTo>
                    <a:lnTo>
                      <a:pt x="1559" y="677"/>
                    </a:lnTo>
                    <a:lnTo>
                      <a:pt x="1559" y="677"/>
                    </a:lnTo>
                    <a:lnTo>
                      <a:pt x="1559" y="679"/>
                    </a:lnTo>
                    <a:lnTo>
                      <a:pt x="1559" y="679"/>
                    </a:lnTo>
                    <a:lnTo>
                      <a:pt x="1561" y="680"/>
                    </a:lnTo>
                    <a:lnTo>
                      <a:pt x="1561" y="680"/>
                    </a:lnTo>
                    <a:lnTo>
                      <a:pt x="1561" y="682"/>
                    </a:lnTo>
                    <a:lnTo>
                      <a:pt x="1561" y="682"/>
                    </a:lnTo>
                    <a:lnTo>
                      <a:pt x="1561" y="684"/>
                    </a:lnTo>
                    <a:lnTo>
                      <a:pt x="1563" y="684"/>
                    </a:lnTo>
                    <a:lnTo>
                      <a:pt x="1563" y="684"/>
                    </a:lnTo>
                    <a:lnTo>
                      <a:pt x="1563" y="684"/>
                    </a:lnTo>
                    <a:lnTo>
                      <a:pt x="1563" y="684"/>
                    </a:lnTo>
                    <a:lnTo>
                      <a:pt x="1563" y="684"/>
                    </a:lnTo>
                    <a:lnTo>
                      <a:pt x="1565" y="686"/>
                    </a:lnTo>
                    <a:lnTo>
                      <a:pt x="1565" y="686"/>
                    </a:lnTo>
                    <a:lnTo>
                      <a:pt x="1565" y="686"/>
                    </a:lnTo>
                    <a:lnTo>
                      <a:pt x="1565" y="686"/>
                    </a:lnTo>
                    <a:lnTo>
                      <a:pt x="1565" y="686"/>
                    </a:lnTo>
                    <a:lnTo>
                      <a:pt x="1565" y="688"/>
                    </a:lnTo>
                    <a:lnTo>
                      <a:pt x="1565" y="688"/>
                    </a:lnTo>
                    <a:lnTo>
                      <a:pt x="1565" y="688"/>
                    </a:lnTo>
                    <a:lnTo>
                      <a:pt x="1563" y="688"/>
                    </a:lnTo>
                    <a:lnTo>
                      <a:pt x="1563" y="688"/>
                    </a:lnTo>
                    <a:lnTo>
                      <a:pt x="1563" y="688"/>
                    </a:lnTo>
                    <a:lnTo>
                      <a:pt x="1563" y="688"/>
                    </a:lnTo>
                    <a:lnTo>
                      <a:pt x="1561" y="688"/>
                    </a:lnTo>
                    <a:lnTo>
                      <a:pt x="1561" y="688"/>
                    </a:lnTo>
                    <a:lnTo>
                      <a:pt x="1559" y="688"/>
                    </a:lnTo>
                    <a:lnTo>
                      <a:pt x="1558" y="688"/>
                    </a:lnTo>
                    <a:lnTo>
                      <a:pt x="1556" y="688"/>
                    </a:lnTo>
                    <a:lnTo>
                      <a:pt x="1554" y="688"/>
                    </a:lnTo>
                    <a:lnTo>
                      <a:pt x="1554" y="688"/>
                    </a:lnTo>
                    <a:lnTo>
                      <a:pt x="1552" y="688"/>
                    </a:lnTo>
                    <a:lnTo>
                      <a:pt x="1550" y="689"/>
                    </a:lnTo>
                    <a:lnTo>
                      <a:pt x="1550" y="689"/>
                    </a:lnTo>
                    <a:lnTo>
                      <a:pt x="1550" y="689"/>
                    </a:lnTo>
                    <a:lnTo>
                      <a:pt x="1549" y="689"/>
                    </a:lnTo>
                    <a:lnTo>
                      <a:pt x="1549" y="689"/>
                    </a:lnTo>
                    <a:lnTo>
                      <a:pt x="1549" y="688"/>
                    </a:lnTo>
                    <a:lnTo>
                      <a:pt x="1549" y="688"/>
                    </a:lnTo>
                    <a:lnTo>
                      <a:pt x="1547" y="688"/>
                    </a:lnTo>
                    <a:lnTo>
                      <a:pt x="1547" y="689"/>
                    </a:lnTo>
                    <a:lnTo>
                      <a:pt x="1547" y="689"/>
                    </a:lnTo>
                    <a:lnTo>
                      <a:pt x="1547" y="689"/>
                    </a:lnTo>
                    <a:lnTo>
                      <a:pt x="1547" y="691"/>
                    </a:lnTo>
                    <a:lnTo>
                      <a:pt x="1547" y="691"/>
                    </a:lnTo>
                    <a:lnTo>
                      <a:pt x="1545" y="691"/>
                    </a:lnTo>
                    <a:lnTo>
                      <a:pt x="1545" y="691"/>
                    </a:lnTo>
                    <a:lnTo>
                      <a:pt x="1543" y="691"/>
                    </a:lnTo>
                    <a:lnTo>
                      <a:pt x="1541" y="691"/>
                    </a:lnTo>
                    <a:lnTo>
                      <a:pt x="1540" y="691"/>
                    </a:lnTo>
                    <a:lnTo>
                      <a:pt x="1540" y="691"/>
                    </a:lnTo>
                    <a:lnTo>
                      <a:pt x="1538" y="691"/>
                    </a:lnTo>
                    <a:lnTo>
                      <a:pt x="1536" y="693"/>
                    </a:lnTo>
                    <a:lnTo>
                      <a:pt x="1536" y="693"/>
                    </a:lnTo>
                    <a:lnTo>
                      <a:pt x="1536" y="693"/>
                    </a:lnTo>
                    <a:lnTo>
                      <a:pt x="1534" y="691"/>
                    </a:lnTo>
                    <a:lnTo>
                      <a:pt x="1534" y="691"/>
                    </a:lnTo>
                    <a:lnTo>
                      <a:pt x="1534" y="691"/>
                    </a:lnTo>
                    <a:lnTo>
                      <a:pt x="1534" y="691"/>
                    </a:lnTo>
                    <a:lnTo>
                      <a:pt x="1534" y="691"/>
                    </a:lnTo>
                    <a:lnTo>
                      <a:pt x="1534" y="691"/>
                    </a:lnTo>
                    <a:lnTo>
                      <a:pt x="1534" y="693"/>
                    </a:lnTo>
                    <a:lnTo>
                      <a:pt x="1534" y="693"/>
                    </a:lnTo>
                    <a:lnTo>
                      <a:pt x="1534" y="693"/>
                    </a:lnTo>
                    <a:lnTo>
                      <a:pt x="1534" y="695"/>
                    </a:lnTo>
                    <a:lnTo>
                      <a:pt x="1532" y="695"/>
                    </a:lnTo>
                    <a:lnTo>
                      <a:pt x="1532" y="695"/>
                    </a:lnTo>
                    <a:lnTo>
                      <a:pt x="1532" y="695"/>
                    </a:lnTo>
                    <a:lnTo>
                      <a:pt x="1532" y="695"/>
                    </a:lnTo>
                    <a:lnTo>
                      <a:pt x="1532" y="695"/>
                    </a:lnTo>
                    <a:lnTo>
                      <a:pt x="1532" y="695"/>
                    </a:lnTo>
                    <a:lnTo>
                      <a:pt x="1530" y="693"/>
                    </a:lnTo>
                    <a:lnTo>
                      <a:pt x="1530" y="693"/>
                    </a:lnTo>
                    <a:lnTo>
                      <a:pt x="1530" y="693"/>
                    </a:lnTo>
                    <a:lnTo>
                      <a:pt x="1530" y="693"/>
                    </a:lnTo>
                    <a:lnTo>
                      <a:pt x="1530" y="693"/>
                    </a:lnTo>
                    <a:lnTo>
                      <a:pt x="1529" y="693"/>
                    </a:lnTo>
                    <a:lnTo>
                      <a:pt x="1529" y="693"/>
                    </a:lnTo>
                    <a:lnTo>
                      <a:pt x="1529" y="695"/>
                    </a:lnTo>
                    <a:lnTo>
                      <a:pt x="1530" y="695"/>
                    </a:lnTo>
                    <a:lnTo>
                      <a:pt x="1530" y="697"/>
                    </a:lnTo>
                    <a:lnTo>
                      <a:pt x="1530" y="697"/>
                    </a:lnTo>
                    <a:lnTo>
                      <a:pt x="1530" y="698"/>
                    </a:lnTo>
                    <a:lnTo>
                      <a:pt x="1530" y="698"/>
                    </a:lnTo>
                    <a:lnTo>
                      <a:pt x="1530" y="698"/>
                    </a:lnTo>
                    <a:lnTo>
                      <a:pt x="1530" y="698"/>
                    </a:lnTo>
                    <a:lnTo>
                      <a:pt x="1530" y="698"/>
                    </a:lnTo>
                    <a:lnTo>
                      <a:pt x="1530" y="698"/>
                    </a:lnTo>
                    <a:lnTo>
                      <a:pt x="1530" y="700"/>
                    </a:lnTo>
                    <a:lnTo>
                      <a:pt x="1530" y="700"/>
                    </a:lnTo>
                    <a:lnTo>
                      <a:pt x="1530" y="700"/>
                    </a:lnTo>
                    <a:lnTo>
                      <a:pt x="1529" y="700"/>
                    </a:lnTo>
                    <a:lnTo>
                      <a:pt x="1527" y="700"/>
                    </a:lnTo>
                    <a:lnTo>
                      <a:pt x="1525" y="702"/>
                    </a:lnTo>
                    <a:lnTo>
                      <a:pt x="1525" y="702"/>
                    </a:lnTo>
                    <a:lnTo>
                      <a:pt x="1523" y="702"/>
                    </a:lnTo>
                    <a:lnTo>
                      <a:pt x="1523" y="702"/>
                    </a:lnTo>
                    <a:lnTo>
                      <a:pt x="1521" y="702"/>
                    </a:lnTo>
                    <a:lnTo>
                      <a:pt x="1521" y="704"/>
                    </a:lnTo>
                    <a:lnTo>
                      <a:pt x="1521" y="704"/>
                    </a:lnTo>
                    <a:lnTo>
                      <a:pt x="1521" y="704"/>
                    </a:lnTo>
                    <a:lnTo>
                      <a:pt x="1521" y="704"/>
                    </a:lnTo>
                    <a:lnTo>
                      <a:pt x="1523" y="706"/>
                    </a:lnTo>
                    <a:lnTo>
                      <a:pt x="1523" y="706"/>
                    </a:lnTo>
                    <a:lnTo>
                      <a:pt x="1523" y="706"/>
                    </a:lnTo>
                    <a:lnTo>
                      <a:pt x="1525" y="708"/>
                    </a:lnTo>
                    <a:lnTo>
                      <a:pt x="1525" y="708"/>
                    </a:lnTo>
                    <a:lnTo>
                      <a:pt x="1525" y="708"/>
                    </a:lnTo>
                    <a:lnTo>
                      <a:pt x="1523" y="708"/>
                    </a:lnTo>
                    <a:lnTo>
                      <a:pt x="1523" y="708"/>
                    </a:lnTo>
                    <a:lnTo>
                      <a:pt x="1523" y="708"/>
                    </a:lnTo>
                    <a:lnTo>
                      <a:pt x="1523" y="708"/>
                    </a:lnTo>
                    <a:lnTo>
                      <a:pt x="1523" y="708"/>
                    </a:lnTo>
                    <a:lnTo>
                      <a:pt x="1521" y="708"/>
                    </a:lnTo>
                    <a:lnTo>
                      <a:pt x="1521" y="708"/>
                    </a:lnTo>
                    <a:lnTo>
                      <a:pt x="1521" y="708"/>
                    </a:lnTo>
                    <a:lnTo>
                      <a:pt x="1520" y="708"/>
                    </a:lnTo>
                    <a:lnTo>
                      <a:pt x="1520" y="708"/>
                    </a:lnTo>
                    <a:lnTo>
                      <a:pt x="1520" y="708"/>
                    </a:lnTo>
                    <a:lnTo>
                      <a:pt x="1518" y="708"/>
                    </a:lnTo>
                    <a:lnTo>
                      <a:pt x="1518" y="708"/>
                    </a:lnTo>
                    <a:lnTo>
                      <a:pt x="1516" y="708"/>
                    </a:lnTo>
                    <a:lnTo>
                      <a:pt x="1516" y="708"/>
                    </a:lnTo>
                    <a:lnTo>
                      <a:pt x="1516" y="708"/>
                    </a:lnTo>
                    <a:lnTo>
                      <a:pt x="1514" y="708"/>
                    </a:lnTo>
                    <a:lnTo>
                      <a:pt x="1514" y="708"/>
                    </a:lnTo>
                    <a:lnTo>
                      <a:pt x="1514" y="708"/>
                    </a:lnTo>
                    <a:lnTo>
                      <a:pt x="1514" y="708"/>
                    </a:lnTo>
                    <a:lnTo>
                      <a:pt x="1514" y="709"/>
                    </a:lnTo>
                    <a:lnTo>
                      <a:pt x="1514" y="709"/>
                    </a:lnTo>
                    <a:lnTo>
                      <a:pt x="1514" y="711"/>
                    </a:lnTo>
                    <a:lnTo>
                      <a:pt x="1514" y="711"/>
                    </a:lnTo>
                    <a:lnTo>
                      <a:pt x="1514" y="713"/>
                    </a:lnTo>
                    <a:lnTo>
                      <a:pt x="1514" y="713"/>
                    </a:lnTo>
                    <a:lnTo>
                      <a:pt x="1516" y="715"/>
                    </a:lnTo>
                    <a:lnTo>
                      <a:pt x="1516" y="717"/>
                    </a:lnTo>
                    <a:lnTo>
                      <a:pt x="1516" y="718"/>
                    </a:lnTo>
                    <a:lnTo>
                      <a:pt x="1514" y="720"/>
                    </a:lnTo>
                    <a:lnTo>
                      <a:pt x="1514" y="722"/>
                    </a:lnTo>
                    <a:lnTo>
                      <a:pt x="1514" y="722"/>
                    </a:lnTo>
                    <a:lnTo>
                      <a:pt x="1512" y="722"/>
                    </a:lnTo>
                    <a:lnTo>
                      <a:pt x="1512" y="722"/>
                    </a:lnTo>
                    <a:lnTo>
                      <a:pt x="1512" y="722"/>
                    </a:lnTo>
                    <a:lnTo>
                      <a:pt x="1511" y="722"/>
                    </a:lnTo>
                    <a:lnTo>
                      <a:pt x="1511" y="720"/>
                    </a:lnTo>
                    <a:lnTo>
                      <a:pt x="1509" y="720"/>
                    </a:lnTo>
                    <a:lnTo>
                      <a:pt x="1509" y="720"/>
                    </a:lnTo>
                    <a:lnTo>
                      <a:pt x="1509" y="720"/>
                    </a:lnTo>
                    <a:lnTo>
                      <a:pt x="1507" y="720"/>
                    </a:lnTo>
                    <a:lnTo>
                      <a:pt x="1507" y="720"/>
                    </a:lnTo>
                    <a:lnTo>
                      <a:pt x="1505" y="720"/>
                    </a:lnTo>
                    <a:lnTo>
                      <a:pt x="1503" y="720"/>
                    </a:lnTo>
                    <a:lnTo>
                      <a:pt x="1503" y="722"/>
                    </a:lnTo>
                    <a:lnTo>
                      <a:pt x="1502" y="724"/>
                    </a:lnTo>
                    <a:lnTo>
                      <a:pt x="1502" y="724"/>
                    </a:lnTo>
                    <a:lnTo>
                      <a:pt x="1502" y="726"/>
                    </a:lnTo>
                    <a:lnTo>
                      <a:pt x="1502" y="726"/>
                    </a:lnTo>
                    <a:lnTo>
                      <a:pt x="1502" y="727"/>
                    </a:lnTo>
                    <a:lnTo>
                      <a:pt x="1503" y="727"/>
                    </a:lnTo>
                    <a:lnTo>
                      <a:pt x="1503" y="727"/>
                    </a:lnTo>
                    <a:lnTo>
                      <a:pt x="1503" y="729"/>
                    </a:lnTo>
                    <a:lnTo>
                      <a:pt x="1503" y="729"/>
                    </a:lnTo>
                    <a:lnTo>
                      <a:pt x="1505" y="729"/>
                    </a:lnTo>
                    <a:lnTo>
                      <a:pt x="1505" y="729"/>
                    </a:lnTo>
                    <a:lnTo>
                      <a:pt x="1505" y="731"/>
                    </a:lnTo>
                    <a:lnTo>
                      <a:pt x="1505" y="731"/>
                    </a:lnTo>
                    <a:lnTo>
                      <a:pt x="1505" y="733"/>
                    </a:lnTo>
                    <a:lnTo>
                      <a:pt x="1505" y="733"/>
                    </a:lnTo>
                    <a:lnTo>
                      <a:pt x="1505" y="733"/>
                    </a:lnTo>
                    <a:lnTo>
                      <a:pt x="1503" y="735"/>
                    </a:lnTo>
                    <a:lnTo>
                      <a:pt x="1503" y="735"/>
                    </a:lnTo>
                    <a:lnTo>
                      <a:pt x="1503" y="735"/>
                    </a:lnTo>
                    <a:lnTo>
                      <a:pt x="1502" y="735"/>
                    </a:lnTo>
                    <a:lnTo>
                      <a:pt x="1502" y="735"/>
                    </a:lnTo>
                    <a:lnTo>
                      <a:pt x="1502" y="735"/>
                    </a:lnTo>
                    <a:lnTo>
                      <a:pt x="1500" y="735"/>
                    </a:lnTo>
                    <a:lnTo>
                      <a:pt x="1500" y="735"/>
                    </a:lnTo>
                    <a:lnTo>
                      <a:pt x="1496" y="735"/>
                    </a:lnTo>
                    <a:lnTo>
                      <a:pt x="1494" y="735"/>
                    </a:lnTo>
                    <a:lnTo>
                      <a:pt x="1494" y="735"/>
                    </a:lnTo>
                    <a:lnTo>
                      <a:pt x="1493" y="735"/>
                    </a:lnTo>
                    <a:lnTo>
                      <a:pt x="1493" y="735"/>
                    </a:lnTo>
                    <a:lnTo>
                      <a:pt x="1493" y="733"/>
                    </a:lnTo>
                    <a:lnTo>
                      <a:pt x="1493" y="733"/>
                    </a:lnTo>
                    <a:lnTo>
                      <a:pt x="1493" y="733"/>
                    </a:lnTo>
                    <a:lnTo>
                      <a:pt x="1493" y="733"/>
                    </a:lnTo>
                    <a:lnTo>
                      <a:pt x="1493" y="733"/>
                    </a:lnTo>
                    <a:lnTo>
                      <a:pt x="1493" y="733"/>
                    </a:lnTo>
                    <a:lnTo>
                      <a:pt x="1491" y="733"/>
                    </a:lnTo>
                    <a:lnTo>
                      <a:pt x="1491" y="731"/>
                    </a:lnTo>
                    <a:lnTo>
                      <a:pt x="1491" y="731"/>
                    </a:lnTo>
                    <a:lnTo>
                      <a:pt x="1489" y="731"/>
                    </a:lnTo>
                    <a:lnTo>
                      <a:pt x="1489" y="729"/>
                    </a:lnTo>
                    <a:lnTo>
                      <a:pt x="1489" y="729"/>
                    </a:lnTo>
                    <a:lnTo>
                      <a:pt x="1489" y="729"/>
                    </a:lnTo>
                    <a:lnTo>
                      <a:pt x="1489" y="729"/>
                    </a:lnTo>
                    <a:lnTo>
                      <a:pt x="1487" y="729"/>
                    </a:lnTo>
                    <a:lnTo>
                      <a:pt x="1487" y="729"/>
                    </a:lnTo>
                    <a:lnTo>
                      <a:pt x="1487" y="729"/>
                    </a:lnTo>
                    <a:lnTo>
                      <a:pt x="1487" y="729"/>
                    </a:lnTo>
                    <a:lnTo>
                      <a:pt x="1487" y="729"/>
                    </a:lnTo>
                    <a:lnTo>
                      <a:pt x="1487" y="729"/>
                    </a:lnTo>
                    <a:lnTo>
                      <a:pt x="1487" y="729"/>
                    </a:lnTo>
                    <a:lnTo>
                      <a:pt x="1485" y="731"/>
                    </a:lnTo>
                    <a:lnTo>
                      <a:pt x="1485" y="733"/>
                    </a:lnTo>
                    <a:lnTo>
                      <a:pt x="1485" y="733"/>
                    </a:lnTo>
                    <a:lnTo>
                      <a:pt x="1485" y="735"/>
                    </a:lnTo>
                    <a:lnTo>
                      <a:pt x="1485" y="735"/>
                    </a:lnTo>
                    <a:lnTo>
                      <a:pt x="1485" y="735"/>
                    </a:lnTo>
                    <a:lnTo>
                      <a:pt x="1485" y="735"/>
                    </a:lnTo>
                    <a:lnTo>
                      <a:pt x="1485" y="735"/>
                    </a:lnTo>
                    <a:lnTo>
                      <a:pt x="1485" y="735"/>
                    </a:lnTo>
                    <a:lnTo>
                      <a:pt x="1485" y="735"/>
                    </a:lnTo>
                    <a:lnTo>
                      <a:pt x="1483" y="735"/>
                    </a:lnTo>
                    <a:lnTo>
                      <a:pt x="1483" y="735"/>
                    </a:lnTo>
                    <a:lnTo>
                      <a:pt x="1483" y="735"/>
                    </a:lnTo>
                    <a:lnTo>
                      <a:pt x="1483" y="735"/>
                    </a:lnTo>
                    <a:lnTo>
                      <a:pt x="1482" y="735"/>
                    </a:lnTo>
                    <a:lnTo>
                      <a:pt x="1482" y="735"/>
                    </a:lnTo>
                    <a:lnTo>
                      <a:pt x="1482" y="733"/>
                    </a:lnTo>
                    <a:lnTo>
                      <a:pt x="1480" y="733"/>
                    </a:lnTo>
                    <a:lnTo>
                      <a:pt x="1480" y="733"/>
                    </a:lnTo>
                    <a:lnTo>
                      <a:pt x="1480" y="733"/>
                    </a:lnTo>
                    <a:lnTo>
                      <a:pt x="1480" y="733"/>
                    </a:lnTo>
                    <a:lnTo>
                      <a:pt x="1478" y="733"/>
                    </a:lnTo>
                    <a:lnTo>
                      <a:pt x="1478" y="733"/>
                    </a:lnTo>
                    <a:lnTo>
                      <a:pt x="1476" y="733"/>
                    </a:lnTo>
                    <a:lnTo>
                      <a:pt x="1476" y="733"/>
                    </a:lnTo>
                    <a:lnTo>
                      <a:pt x="1476" y="733"/>
                    </a:lnTo>
                    <a:lnTo>
                      <a:pt x="1476" y="731"/>
                    </a:lnTo>
                    <a:lnTo>
                      <a:pt x="1474" y="733"/>
                    </a:lnTo>
                    <a:lnTo>
                      <a:pt x="1474" y="733"/>
                    </a:lnTo>
                    <a:lnTo>
                      <a:pt x="1474" y="733"/>
                    </a:lnTo>
                    <a:lnTo>
                      <a:pt x="1473" y="733"/>
                    </a:lnTo>
                    <a:lnTo>
                      <a:pt x="1471" y="733"/>
                    </a:lnTo>
                    <a:lnTo>
                      <a:pt x="1471" y="735"/>
                    </a:lnTo>
                    <a:lnTo>
                      <a:pt x="1471" y="735"/>
                    </a:lnTo>
                    <a:lnTo>
                      <a:pt x="1471" y="735"/>
                    </a:lnTo>
                    <a:lnTo>
                      <a:pt x="1471" y="736"/>
                    </a:lnTo>
                    <a:lnTo>
                      <a:pt x="1471" y="736"/>
                    </a:lnTo>
                    <a:lnTo>
                      <a:pt x="1469" y="736"/>
                    </a:lnTo>
                    <a:lnTo>
                      <a:pt x="1469" y="736"/>
                    </a:lnTo>
                    <a:lnTo>
                      <a:pt x="1471" y="738"/>
                    </a:lnTo>
                    <a:lnTo>
                      <a:pt x="1471" y="738"/>
                    </a:lnTo>
                    <a:lnTo>
                      <a:pt x="1471" y="738"/>
                    </a:lnTo>
                    <a:lnTo>
                      <a:pt x="1471" y="738"/>
                    </a:lnTo>
                    <a:lnTo>
                      <a:pt x="1471" y="740"/>
                    </a:lnTo>
                    <a:lnTo>
                      <a:pt x="1469" y="740"/>
                    </a:lnTo>
                    <a:lnTo>
                      <a:pt x="1469" y="742"/>
                    </a:lnTo>
                    <a:lnTo>
                      <a:pt x="1469" y="742"/>
                    </a:lnTo>
                    <a:lnTo>
                      <a:pt x="1469" y="742"/>
                    </a:lnTo>
                    <a:lnTo>
                      <a:pt x="1469" y="742"/>
                    </a:lnTo>
                    <a:lnTo>
                      <a:pt x="1469" y="744"/>
                    </a:lnTo>
                    <a:lnTo>
                      <a:pt x="1471" y="744"/>
                    </a:lnTo>
                    <a:lnTo>
                      <a:pt x="1471" y="744"/>
                    </a:lnTo>
                    <a:lnTo>
                      <a:pt x="1471" y="744"/>
                    </a:lnTo>
                    <a:lnTo>
                      <a:pt x="1473" y="745"/>
                    </a:lnTo>
                    <a:lnTo>
                      <a:pt x="1473" y="745"/>
                    </a:lnTo>
                    <a:lnTo>
                      <a:pt x="1473" y="745"/>
                    </a:lnTo>
                    <a:lnTo>
                      <a:pt x="1473" y="745"/>
                    </a:lnTo>
                    <a:lnTo>
                      <a:pt x="1473" y="745"/>
                    </a:lnTo>
                    <a:lnTo>
                      <a:pt x="1473" y="745"/>
                    </a:lnTo>
                    <a:lnTo>
                      <a:pt x="1473" y="745"/>
                    </a:lnTo>
                    <a:lnTo>
                      <a:pt x="1471" y="745"/>
                    </a:lnTo>
                    <a:lnTo>
                      <a:pt x="1471" y="747"/>
                    </a:lnTo>
                    <a:lnTo>
                      <a:pt x="1469" y="747"/>
                    </a:lnTo>
                    <a:lnTo>
                      <a:pt x="1469" y="747"/>
                    </a:lnTo>
                    <a:lnTo>
                      <a:pt x="1469" y="747"/>
                    </a:lnTo>
                    <a:lnTo>
                      <a:pt x="1469" y="747"/>
                    </a:lnTo>
                    <a:lnTo>
                      <a:pt x="1467" y="745"/>
                    </a:lnTo>
                    <a:lnTo>
                      <a:pt x="1467" y="745"/>
                    </a:lnTo>
                    <a:lnTo>
                      <a:pt x="1467" y="745"/>
                    </a:lnTo>
                    <a:lnTo>
                      <a:pt x="1467" y="745"/>
                    </a:lnTo>
                    <a:lnTo>
                      <a:pt x="1467" y="745"/>
                    </a:lnTo>
                    <a:lnTo>
                      <a:pt x="1467" y="744"/>
                    </a:lnTo>
                    <a:lnTo>
                      <a:pt x="1465" y="744"/>
                    </a:lnTo>
                    <a:lnTo>
                      <a:pt x="1465" y="742"/>
                    </a:lnTo>
                    <a:lnTo>
                      <a:pt x="1465" y="742"/>
                    </a:lnTo>
                    <a:lnTo>
                      <a:pt x="1467" y="742"/>
                    </a:lnTo>
                    <a:lnTo>
                      <a:pt x="1467" y="742"/>
                    </a:lnTo>
                    <a:lnTo>
                      <a:pt x="1467" y="740"/>
                    </a:lnTo>
                    <a:lnTo>
                      <a:pt x="1467" y="740"/>
                    </a:lnTo>
                    <a:lnTo>
                      <a:pt x="1467" y="740"/>
                    </a:lnTo>
                    <a:lnTo>
                      <a:pt x="1467" y="738"/>
                    </a:lnTo>
                    <a:lnTo>
                      <a:pt x="1467" y="738"/>
                    </a:lnTo>
                    <a:lnTo>
                      <a:pt x="1467" y="738"/>
                    </a:lnTo>
                    <a:lnTo>
                      <a:pt x="1467" y="738"/>
                    </a:lnTo>
                    <a:lnTo>
                      <a:pt x="1467" y="736"/>
                    </a:lnTo>
                    <a:lnTo>
                      <a:pt x="1467" y="736"/>
                    </a:lnTo>
                    <a:lnTo>
                      <a:pt x="1467" y="736"/>
                    </a:lnTo>
                    <a:lnTo>
                      <a:pt x="1469" y="735"/>
                    </a:lnTo>
                    <a:lnTo>
                      <a:pt x="1469" y="735"/>
                    </a:lnTo>
                    <a:lnTo>
                      <a:pt x="1469" y="735"/>
                    </a:lnTo>
                    <a:lnTo>
                      <a:pt x="1469" y="733"/>
                    </a:lnTo>
                    <a:lnTo>
                      <a:pt x="1469" y="733"/>
                    </a:lnTo>
                    <a:lnTo>
                      <a:pt x="1467" y="733"/>
                    </a:lnTo>
                    <a:lnTo>
                      <a:pt x="1467" y="733"/>
                    </a:lnTo>
                    <a:lnTo>
                      <a:pt x="1467" y="733"/>
                    </a:lnTo>
                    <a:lnTo>
                      <a:pt x="1465" y="733"/>
                    </a:lnTo>
                    <a:lnTo>
                      <a:pt x="1465" y="733"/>
                    </a:lnTo>
                    <a:lnTo>
                      <a:pt x="1465" y="731"/>
                    </a:lnTo>
                    <a:lnTo>
                      <a:pt x="1464" y="731"/>
                    </a:lnTo>
                    <a:lnTo>
                      <a:pt x="1462" y="731"/>
                    </a:lnTo>
                    <a:lnTo>
                      <a:pt x="1460" y="731"/>
                    </a:lnTo>
                    <a:lnTo>
                      <a:pt x="1458" y="731"/>
                    </a:lnTo>
                    <a:lnTo>
                      <a:pt x="1456" y="733"/>
                    </a:lnTo>
                    <a:lnTo>
                      <a:pt x="1456" y="733"/>
                    </a:lnTo>
                    <a:lnTo>
                      <a:pt x="1455" y="733"/>
                    </a:lnTo>
                    <a:lnTo>
                      <a:pt x="1453" y="735"/>
                    </a:lnTo>
                    <a:lnTo>
                      <a:pt x="1453" y="736"/>
                    </a:lnTo>
                    <a:lnTo>
                      <a:pt x="1451" y="736"/>
                    </a:lnTo>
                    <a:lnTo>
                      <a:pt x="1451" y="736"/>
                    </a:lnTo>
                    <a:lnTo>
                      <a:pt x="1449" y="738"/>
                    </a:lnTo>
                    <a:lnTo>
                      <a:pt x="1449" y="738"/>
                    </a:lnTo>
                    <a:lnTo>
                      <a:pt x="1449" y="736"/>
                    </a:lnTo>
                    <a:lnTo>
                      <a:pt x="1449" y="736"/>
                    </a:lnTo>
                    <a:lnTo>
                      <a:pt x="1449" y="738"/>
                    </a:lnTo>
                    <a:lnTo>
                      <a:pt x="1447" y="738"/>
                    </a:lnTo>
                    <a:lnTo>
                      <a:pt x="1445" y="738"/>
                    </a:lnTo>
                    <a:lnTo>
                      <a:pt x="1445" y="738"/>
                    </a:lnTo>
                    <a:lnTo>
                      <a:pt x="1445" y="738"/>
                    </a:lnTo>
                    <a:lnTo>
                      <a:pt x="1445" y="738"/>
                    </a:lnTo>
                    <a:lnTo>
                      <a:pt x="1445" y="740"/>
                    </a:lnTo>
                    <a:lnTo>
                      <a:pt x="1445" y="740"/>
                    </a:lnTo>
                    <a:lnTo>
                      <a:pt x="1445" y="740"/>
                    </a:lnTo>
                    <a:lnTo>
                      <a:pt x="1445" y="740"/>
                    </a:lnTo>
                    <a:lnTo>
                      <a:pt x="1445" y="740"/>
                    </a:lnTo>
                    <a:lnTo>
                      <a:pt x="1447" y="742"/>
                    </a:lnTo>
                    <a:lnTo>
                      <a:pt x="1447" y="742"/>
                    </a:lnTo>
                    <a:lnTo>
                      <a:pt x="1447" y="742"/>
                    </a:lnTo>
                    <a:lnTo>
                      <a:pt x="1447" y="742"/>
                    </a:lnTo>
                    <a:lnTo>
                      <a:pt x="1447" y="742"/>
                    </a:lnTo>
                    <a:lnTo>
                      <a:pt x="1447" y="742"/>
                    </a:lnTo>
                    <a:lnTo>
                      <a:pt x="1447" y="744"/>
                    </a:lnTo>
                    <a:lnTo>
                      <a:pt x="1447" y="744"/>
                    </a:lnTo>
                    <a:lnTo>
                      <a:pt x="1447" y="744"/>
                    </a:lnTo>
                    <a:lnTo>
                      <a:pt x="1445" y="744"/>
                    </a:lnTo>
                    <a:lnTo>
                      <a:pt x="1445" y="744"/>
                    </a:lnTo>
                    <a:lnTo>
                      <a:pt x="1445" y="744"/>
                    </a:lnTo>
                    <a:lnTo>
                      <a:pt x="1445" y="745"/>
                    </a:lnTo>
                    <a:lnTo>
                      <a:pt x="1445" y="745"/>
                    </a:lnTo>
                    <a:lnTo>
                      <a:pt x="1444" y="745"/>
                    </a:lnTo>
                    <a:lnTo>
                      <a:pt x="1444" y="745"/>
                    </a:lnTo>
                    <a:lnTo>
                      <a:pt x="1444" y="745"/>
                    </a:lnTo>
                    <a:lnTo>
                      <a:pt x="1442" y="745"/>
                    </a:lnTo>
                    <a:lnTo>
                      <a:pt x="1442" y="745"/>
                    </a:lnTo>
                    <a:lnTo>
                      <a:pt x="1442" y="745"/>
                    </a:lnTo>
                    <a:lnTo>
                      <a:pt x="1440" y="745"/>
                    </a:lnTo>
                    <a:lnTo>
                      <a:pt x="1440" y="744"/>
                    </a:lnTo>
                    <a:lnTo>
                      <a:pt x="1440" y="744"/>
                    </a:lnTo>
                    <a:lnTo>
                      <a:pt x="1440" y="744"/>
                    </a:lnTo>
                    <a:lnTo>
                      <a:pt x="1438" y="744"/>
                    </a:lnTo>
                    <a:lnTo>
                      <a:pt x="1438" y="744"/>
                    </a:lnTo>
                    <a:lnTo>
                      <a:pt x="1438" y="744"/>
                    </a:lnTo>
                    <a:lnTo>
                      <a:pt x="1438" y="742"/>
                    </a:lnTo>
                    <a:lnTo>
                      <a:pt x="1438" y="742"/>
                    </a:lnTo>
                    <a:lnTo>
                      <a:pt x="1438" y="742"/>
                    </a:lnTo>
                    <a:lnTo>
                      <a:pt x="1438" y="742"/>
                    </a:lnTo>
                    <a:lnTo>
                      <a:pt x="1438" y="742"/>
                    </a:lnTo>
                    <a:lnTo>
                      <a:pt x="1436" y="742"/>
                    </a:lnTo>
                    <a:lnTo>
                      <a:pt x="1436" y="742"/>
                    </a:lnTo>
                    <a:lnTo>
                      <a:pt x="1436" y="744"/>
                    </a:lnTo>
                    <a:lnTo>
                      <a:pt x="1436" y="744"/>
                    </a:lnTo>
                    <a:lnTo>
                      <a:pt x="1435" y="744"/>
                    </a:lnTo>
                    <a:lnTo>
                      <a:pt x="1435" y="744"/>
                    </a:lnTo>
                    <a:lnTo>
                      <a:pt x="1435" y="744"/>
                    </a:lnTo>
                    <a:lnTo>
                      <a:pt x="1435" y="745"/>
                    </a:lnTo>
                    <a:lnTo>
                      <a:pt x="1435" y="745"/>
                    </a:lnTo>
                    <a:lnTo>
                      <a:pt x="1435" y="745"/>
                    </a:lnTo>
                    <a:lnTo>
                      <a:pt x="1435" y="745"/>
                    </a:lnTo>
                    <a:lnTo>
                      <a:pt x="1435" y="745"/>
                    </a:lnTo>
                    <a:lnTo>
                      <a:pt x="1435" y="745"/>
                    </a:lnTo>
                    <a:lnTo>
                      <a:pt x="1435" y="745"/>
                    </a:lnTo>
                    <a:lnTo>
                      <a:pt x="1435" y="747"/>
                    </a:lnTo>
                    <a:lnTo>
                      <a:pt x="1435" y="747"/>
                    </a:lnTo>
                    <a:lnTo>
                      <a:pt x="1435" y="747"/>
                    </a:lnTo>
                    <a:lnTo>
                      <a:pt x="1435" y="747"/>
                    </a:lnTo>
                    <a:lnTo>
                      <a:pt x="1435" y="747"/>
                    </a:lnTo>
                    <a:lnTo>
                      <a:pt x="1435" y="749"/>
                    </a:lnTo>
                    <a:lnTo>
                      <a:pt x="1435" y="749"/>
                    </a:lnTo>
                    <a:lnTo>
                      <a:pt x="1435" y="751"/>
                    </a:lnTo>
                    <a:lnTo>
                      <a:pt x="1435" y="751"/>
                    </a:lnTo>
                    <a:lnTo>
                      <a:pt x="1435" y="751"/>
                    </a:lnTo>
                    <a:lnTo>
                      <a:pt x="1435" y="753"/>
                    </a:lnTo>
                    <a:lnTo>
                      <a:pt x="1435" y="753"/>
                    </a:lnTo>
                    <a:lnTo>
                      <a:pt x="1435" y="753"/>
                    </a:lnTo>
                    <a:lnTo>
                      <a:pt x="1435" y="753"/>
                    </a:lnTo>
                    <a:lnTo>
                      <a:pt x="1435" y="753"/>
                    </a:lnTo>
                    <a:lnTo>
                      <a:pt x="1435" y="753"/>
                    </a:lnTo>
                    <a:lnTo>
                      <a:pt x="1435" y="755"/>
                    </a:lnTo>
                    <a:lnTo>
                      <a:pt x="1435" y="755"/>
                    </a:lnTo>
                    <a:lnTo>
                      <a:pt x="1435" y="755"/>
                    </a:lnTo>
                    <a:lnTo>
                      <a:pt x="1436" y="756"/>
                    </a:lnTo>
                    <a:lnTo>
                      <a:pt x="1436" y="756"/>
                    </a:lnTo>
                    <a:lnTo>
                      <a:pt x="1436" y="756"/>
                    </a:lnTo>
                    <a:lnTo>
                      <a:pt x="1436" y="756"/>
                    </a:lnTo>
                    <a:lnTo>
                      <a:pt x="1436" y="758"/>
                    </a:lnTo>
                    <a:lnTo>
                      <a:pt x="1436" y="758"/>
                    </a:lnTo>
                    <a:lnTo>
                      <a:pt x="1436" y="758"/>
                    </a:lnTo>
                    <a:lnTo>
                      <a:pt x="1436" y="758"/>
                    </a:lnTo>
                    <a:lnTo>
                      <a:pt x="1436" y="758"/>
                    </a:lnTo>
                    <a:lnTo>
                      <a:pt x="1436" y="760"/>
                    </a:lnTo>
                    <a:lnTo>
                      <a:pt x="1436" y="760"/>
                    </a:lnTo>
                    <a:lnTo>
                      <a:pt x="1436" y="760"/>
                    </a:lnTo>
                    <a:lnTo>
                      <a:pt x="1435" y="760"/>
                    </a:lnTo>
                    <a:lnTo>
                      <a:pt x="1435" y="762"/>
                    </a:lnTo>
                    <a:lnTo>
                      <a:pt x="1435" y="762"/>
                    </a:lnTo>
                    <a:lnTo>
                      <a:pt x="1435" y="762"/>
                    </a:lnTo>
                    <a:lnTo>
                      <a:pt x="1435" y="762"/>
                    </a:lnTo>
                    <a:lnTo>
                      <a:pt x="1433" y="762"/>
                    </a:lnTo>
                    <a:lnTo>
                      <a:pt x="1433" y="762"/>
                    </a:lnTo>
                    <a:lnTo>
                      <a:pt x="1433" y="762"/>
                    </a:lnTo>
                    <a:lnTo>
                      <a:pt x="1433" y="762"/>
                    </a:lnTo>
                    <a:lnTo>
                      <a:pt x="1433" y="762"/>
                    </a:lnTo>
                    <a:lnTo>
                      <a:pt x="1431" y="762"/>
                    </a:lnTo>
                    <a:lnTo>
                      <a:pt x="1431" y="762"/>
                    </a:lnTo>
                    <a:lnTo>
                      <a:pt x="1429" y="760"/>
                    </a:lnTo>
                    <a:lnTo>
                      <a:pt x="1429" y="760"/>
                    </a:lnTo>
                    <a:lnTo>
                      <a:pt x="1429" y="760"/>
                    </a:lnTo>
                    <a:lnTo>
                      <a:pt x="1429" y="760"/>
                    </a:lnTo>
                    <a:lnTo>
                      <a:pt x="1429" y="760"/>
                    </a:lnTo>
                    <a:lnTo>
                      <a:pt x="1427" y="760"/>
                    </a:lnTo>
                    <a:lnTo>
                      <a:pt x="1426" y="758"/>
                    </a:lnTo>
                    <a:lnTo>
                      <a:pt x="1426" y="758"/>
                    </a:lnTo>
                    <a:lnTo>
                      <a:pt x="1426" y="756"/>
                    </a:lnTo>
                    <a:lnTo>
                      <a:pt x="1424" y="756"/>
                    </a:lnTo>
                    <a:lnTo>
                      <a:pt x="1424" y="756"/>
                    </a:lnTo>
                    <a:lnTo>
                      <a:pt x="1424" y="756"/>
                    </a:lnTo>
                    <a:lnTo>
                      <a:pt x="1422" y="756"/>
                    </a:lnTo>
                    <a:lnTo>
                      <a:pt x="1422" y="756"/>
                    </a:lnTo>
                    <a:lnTo>
                      <a:pt x="1420" y="756"/>
                    </a:lnTo>
                    <a:lnTo>
                      <a:pt x="1420" y="756"/>
                    </a:lnTo>
                    <a:lnTo>
                      <a:pt x="1420" y="758"/>
                    </a:lnTo>
                    <a:lnTo>
                      <a:pt x="1420" y="758"/>
                    </a:lnTo>
                    <a:lnTo>
                      <a:pt x="1420" y="758"/>
                    </a:lnTo>
                    <a:lnTo>
                      <a:pt x="1420" y="760"/>
                    </a:lnTo>
                    <a:lnTo>
                      <a:pt x="1420" y="760"/>
                    </a:lnTo>
                    <a:lnTo>
                      <a:pt x="1420" y="760"/>
                    </a:lnTo>
                    <a:lnTo>
                      <a:pt x="1420" y="760"/>
                    </a:lnTo>
                    <a:lnTo>
                      <a:pt x="1420" y="762"/>
                    </a:lnTo>
                    <a:lnTo>
                      <a:pt x="1420" y="762"/>
                    </a:lnTo>
                    <a:lnTo>
                      <a:pt x="1420" y="762"/>
                    </a:lnTo>
                    <a:lnTo>
                      <a:pt x="1420" y="762"/>
                    </a:lnTo>
                    <a:lnTo>
                      <a:pt x="1420" y="762"/>
                    </a:lnTo>
                    <a:lnTo>
                      <a:pt x="1422" y="764"/>
                    </a:lnTo>
                    <a:lnTo>
                      <a:pt x="1422" y="764"/>
                    </a:lnTo>
                    <a:lnTo>
                      <a:pt x="1422" y="764"/>
                    </a:lnTo>
                    <a:lnTo>
                      <a:pt x="1422" y="764"/>
                    </a:lnTo>
                    <a:lnTo>
                      <a:pt x="1422" y="764"/>
                    </a:lnTo>
                    <a:lnTo>
                      <a:pt x="1422" y="764"/>
                    </a:lnTo>
                    <a:lnTo>
                      <a:pt x="1422" y="765"/>
                    </a:lnTo>
                    <a:lnTo>
                      <a:pt x="1422" y="765"/>
                    </a:lnTo>
                    <a:lnTo>
                      <a:pt x="1422" y="765"/>
                    </a:lnTo>
                    <a:lnTo>
                      <a:pt x="1422" y="765"/>
                    </a:lnTo>
                    <a:lnTo>
                      <a:pt x="1422" y="765"/>
                    </a:lnTo>
                    <a:lnTo>
                      <a:pt x="1422" y="767"/>
                    </a:lnTo>
                    <a:lnTo>
                      <a:pt x="1420" y="769"/>
                    </a:lnTo>
                    <a:lnTo>
                      <a:pt x="1420" y="769"/>
                    </a:lnTo>
                    <a:lnTo>
                      <a:pt x="1420" y="769"/>
                    </a:lnTo>
                    <a:lnTo>
                      <a:pt x="1420" y="771"/>
                    </a:lnTo>
                    <a:lnTo>
                      <a:pt x="1420" y="771"/>
                    </a:lnTo>
                    <a:lnTo>
                      <a:pt x="1420" y="771"/>
                    </a:lnTo>
                    <a:lnTo>
                      <a:pt x="1418" y="771"/>
                    </a:lnTo>
                    <a:lnTo>
                      <a:pt x="1418" y="773"/>
                    </a:lnTo>
                    <a:lnTo>
                      <a:pt x="1418" y="773"/>
                    </a:lnTo>
                    <a:lnTo>
                      <a:pt x="1418" y="773"/>
                    </a:lnTo>
                    <a:lnTo>
                      <a:pt x="1417" y="773"/>
                    </a:lnTo>
                    <a:lnTo>
                      <a:pt x="1417" y="773"/>
                    </a:lnTo>
                    <a:lnTo>
                      <a:pt x="1417" y="773"/>
                    </a:lnTo>
                    <a:lnTo>
                      <a:pt x="1417" y="774"/>
                    </a:lnTo>
                    <a:lnTo>
                      <a:pt x="1417" y="774"/>
                    </a:lnTo>
                    <a:lnTo>
                      <a:pt x="1417" y="774"/>
                    </a:lnTo>
                    <a:lnTo>
                      <a:pt x="1417" y="776"/>
                    </a:lnTo>
                    <a:lnTo>
                      <a:pt x="1415" y="776"/>
                    </a:lnTo>
                    <a:lnTo>
                      <a:pt x="1415" y="776"/>
                    </a:lnTo>
                    <a:lnTo>
                      <a:pt x="1417" y="776"/>
                    </a:lnTo>
                    <a:lnTo>
                      <a:pt x="1417" y="776"/>
                    </a:lnTo>
                    <a:lnTo>
                      <a:pt x="1417" y="776"/>
                    </a:lnTo>
                    <a:lnTo>
                      <a:pt x="1418" y="776"/>
                    </a:lnTo>
                    <a:lnTo>
                      <a:pt x="1418" y="776"/>
                    </a:lnTo>
                    <a:lnTo>
                      <a:pt x="1418" y="776"/>
                    </a:lnTo>
                    <a:lnTo>
                      <a:pt x="1420" y="776"/>
                    </a:lnTo>
                    <a:lnTo>
                      <a:pt x="1420" y="776"/>
                    </a:lnTo>
                    <a:lnTo>
                      <a:pt x="1422" y="774"/>
                    </a:lnTo>
                    <a:lnTo>
                      <a:pt x="1422" y="774"/>
                    </a:lnTo>
                    <a:lnTo>
                      <a:pt x="1422" y="774"/>
                    </a:lnTo>
                    <a:lnTo>
                      <a:pt x="1422" y="774"/>
                    </a:lnTo>
                    <a:lnTo>
                      <a:pt x="1422" y="774"/>
                    </a:lnTo>
                    <a:lnTo>
                      <a:pt x="1424" y="774"/>
                    </a:lnTo>
                    <a:lnTo>
                      <a:pt x="1424" y="773"/>
                    </a:lnTo>
                    <a:lnTo>
                      <a:pt x="1424" y="773"/>
                    </a:lnTo>
                    <a:lnTo>
                      <a:pt x="1424" y="773"/>
                    </a:lnTo>
                    <a:lnTo>
                      <a:pt x="1426" y="773"/>
                    </a:lnTo>
                    <a:lnTo>
                      <a:pt x="1426" y="773"/>
                    </a:lnTo>
                    <a:lnTo>
                      <a:pt x="1426" y="773"/>
                    </a:lnTo>
                    <a:lnTo>
                      <a:pt x="1426" y="773"/>
                    </a:lnTo>
                    <a:lnTo>
                      <a:pt x="1426" y="773"/>
                    </a:lnTo>
                    <a:lnTo>
                      <a:pt x="1426" y="773"/>
                    </a:lnTo>
                    <a:lnTo>
                      <a:pt x="1427" y="773"/>
                    </a:lnTo>
                    <a:lnTo>
                      <a:pt x="1427" y="773"/>
                    </a:lnTo>
                    <a:lnTo>
                      <a:pt x="1427" y="773"/>
                    </a:lnTo>
                    <a:lnTo>
                      <a:pt x="1427" y="773"/>
                    </a:lnTo>
                    <a:lnTo>
                      <a:pt x="1427" y="773"/>
                    </a:lnTo>
                    <a:lnTo>
                      <a:pt x="1429" y="774"/>
                    </a:lnTo>
                    <a:lnTo>
                      <a:pt x="1429" y="774"/>
                    </a:lnTo>
                    <a:lnTo>
                      <a:pt x="1429" y="774"/>
                    </a:lnTo>
                    <a:lnTo>
                      <a:pt x="1429" y="776"/>
                    </a:lnTo>
                    <a:lnTo>
                      <a:pt x="1429" y="776"/>
                    </a:lnTo>
                    <a:lnTo>
                      <a:pt x="1429" y="776"/>
                    </a:lnTo>
                    <a:lnTo>
                      <a:pt x="1429" y="776"/>
                    </a:lnTo>
                    <a:lnTo>
                      <a:pt x="1429" y="776"/>
                    </a:lnTo>
                    <a:lnTo>
                      <a:pt x="1427" y="778"/>
                    </a:lnTo>
                    <a:lnTo>
                      <a:pt x="1427" y="778"/>
                    </a:lnTo>
                    <a:lnTo>
                      <a:pt x="1427" y="778"/>
                    </a:lnTo>
                    <a:lnTo>
                      <a:pt x="1427" y="778"/>
                    </a:lnTo>
                    <a:lnTo>
                      <a:pt x="1426" y="778"/>
                    </a:lnTo>
                    <a:lnTo>
                      <a:pt x="1426" y="778"/>
                    </a:lnTo>
                    <a:lnTo>
                      <a:pt x="1424" y="778"/>
                    </a:lnTo>
                    <a:lnTo>
                      <a:pt x="1424" y="778"/>
                    </a:lnTo>
                    <a:lnTo>
                      <a:pt x="1424" y="778"/>
                    </a:lnTo>
                    <a:lnTo>
                      <a:pt x="1424" y="778"/>
                    </a:lnTo>
                    <a:lnTo>
                      <a:pt x="1422" y="778"/>
                    </a:lnTo>
                    <a:lnTo>
                      <a:pt x="1422" y="778"/>
                    </a:lnTo>
                    <a:lnTo>
                      <a:pt x="1420" y="778"/>
                    </a:lnTo>
                    <a:lnTo>
                      <a:pt x="1420" y="778"/>
                    </a:lnTo>
                    <a:lnTo>
                      <a:pt x="1418" y="778"/>
                    </a:lnTo>
                    <a:lnTo>
                      <a:pt x="1418" y="778"/>
                    </a:lnTo>
                    <a:lnTo>
                      <a:pt x="1417" y="778"/>
                    </a:lnTo>
                    <a:lnTo>
                      <a:pt x="1417" y="778"/>
                    </a:lnTo>
                    <a:lnTo>
                      <a:pt x="1415" y="778"/>
                    </a:lnTo>
                    <a:lnTo>
                      <a:pt x="1415" y="778"/>
                    </a:lnTo>
                    <a:lnTo>
                      <a:pt x="1415" y="778"/>
                    </a:lnTo>
                    <a:lnTo>
                      <a:pt x="1413" y="778"/>
                    </a:lnTo>
                    <a:lnTo>
                      <a:pt x="1413" y="778"/>
                    </a:lnTo>
                    <a:lnTo>
                      <a:pt x="1413" y="778"/>
                    </a:lnTo>
                    <a:lnTo>
                      <a:pt x="1411" y="778"/>
                    </a:lnTo>
                    <a:lnTo>
                      <a:pt x="1411" y="778"/>
                    </a:lnTo>
                    <a:lnTo>
                      <a:pt x="1411" y="778"/>
                    </a:lnTo>
                    <a:lnTo>
                      <a:pt x="1409" y="778"/>
                    </a:lnTo>
                    <a:lnTo>
                      <a:pt x="1409" y="778"/>
                    </a:lnTo>
                    <a:lnTo>
                      <a:pt x="1409" y="778"/>
                    </a:lnTo>
                    <a:lnTo>
                      <a:pt x="1409" y="778"/>
                    </a:lnTo>
                    <a:lnTo>
                      <a:pt x="1407" y="780"/>
                    </a:lnTo>
                    <a:lnTo>
                      <a:pt x="1409" y="780"/>
                    </a:lnTo>
                    <a:lnTo>
                      <a:pt x="1409" y="782"/>
                    </a:lnTo>
                    <a:lnTo>
                      <a:pt x="1409" y="782"/>
                    </a:lnTo>
                    <a:lnTo>
                      <a:pt x="1409" y="782"/>
                    </a:lnTo>
                    <a:lnTo>
                      <a:pt x="1409" y="782"/>
                    </a:lnTo>
                    <a:lnTo>
                      <a:pt x="1409" y="782"/>
                    </a:lnTo>
                    <a:lnTo>
                      <a:pt x="1411" y="783"/>
                    </a:lnTo>
                    <a:lnTo>
                      <a:pt x="1411" y="783"/>
                    </a:lnTo>
                    <a:lnTo>
                      <a:pt x="1411" y="783"/>
                    </a:lnTo>
                    <a:lnTo>
                      <a:pt x="1411" y="783"/>
                    </a:lnTo>
                    <a:lnTo>
                      <a:pt x="1411" y="785"/>
                    </a:lnTo>
                    <a:lnTo>
                      <a:pt x="1411" y="785"/>
                    </a:lnTo>
                    <a:lnTo>
                      <a:pt x="1413" y="787"/>
                    </a:lnTo>
                    <a:lnTo>
                      <a:pt x="1413" y="789"/>
                    </a:lnTo>
                    <a:lnTo>
                      <a:pt x="1413" y="791"/>
                    </a:lnTo>
                    <a:lnTo>
                      <a:pt x="1413" y="791"/>
                    </a:lnTo>
                    <a:lnTo>
                      <a:pt x="1413" y="793"/>
                    </a:lnTo>
                    <a:lnTo>
                      <a:pt x="1411" y="793"/>
                    </a:lnTo>
                    <a:lnTo>
                      <a:pt x="1411" y="794"/>
                    </a:lnTo>
                    <a:lnTo>
                      <a:pt x="1411" y="794"/>
                    </a:lnTo>
                    <a:lnTo>
                      <a:pt x="1409" y="794"/>
                    </a:lnTo>
                    <a:lnTo>
                      <a:pt x="1406" y="794"/>
                    </a:lnTo>
                    <a:lnTo>
                      <a:pt x="1406" y="794"/>
                    </a:lnTo>
                    <a:lnTo>
                      <a:pt x="1406" y="794"/>
                    </a:lnTo>
                    <a:lnTo>
                      <a:pt x="1404" y="794"/>
                    </a:lnTo>
                    <a:lnTo>
                      <a:pt x="1404" y="794"/>
                    </a:lnTo>
                    <a:lnTo>
                      <a:pt x="1404" y="793"/>
                    </a:lnTo>
                    <a:lnTo>
                      <a:pt x="1404" y="793"/>
                    </a:lnTo>
                    <a:lnTo>
                      <a:pt x="1404" y="793"/>
                    </a:lnTo>
                    <a:lnTo>
                      <a:pt x="1404" y="793"/>
                    </a:lnTo>
                    <a:lnTo>
                      <a:pt x="1402" y="793"/>
                    </a:lnTo>
                    <a:lnTo>
                      <a:pt x="1402" y="793"/>
                    </a:lnTo>
                    <a:lnTo>
                      <a:pt x="1402" y="793"/>
                    </a:lnTo>
                    <a:lnTo>
                      <a:pt x="1400" y="793"/>
                    </a:lnTo>
                    <a:lnTo>
                      <a:pt x="1400" y="793"/>
                    </a:lnTo>
                    <a:lnTo>
                      <a:pt x="1400" y="793"/>
                    </a:lnTo>
                    <a:lnTo>
                      <a:pt x="1398" y="794"/>
                    </a:lnTo>
                    <a:lnTo>
                      <a:pt x="1398" y="794"/>
                    </a:lnTo>
                    <a:lnTo>
                      <a:pt x="1398" y="794"/>
                    </a:lnTo>
                    <a:lnTo>
                      <a:pt x="1397" y="796"/>
                    </a:lnTo>
                    <a:lnTo>
                      <a:pt x="1397" y="796"/>
                    </a:lnTo>
                    <a:lnTo>
                      <a:pt x="1397" y="796"/>
                    </a:lnTo>
                    <a:lnTo>
                      <a:pt x="1397" y="796"/>
                    </a:lnTo>
                    <a:lnTo>
                      <a:pt x="1397" y="796"/>
                    </a:lnTo>
                    <a:lnTo>
                      <a:pt x="1397" y="798"/>
                    </a:lnTo>
                    <a:lnTo>
                      <a:pt x="1397" y="798"/>
                    </a:lnTo>
                    <a:lnTo>
                      <a:pt x="1397" y="798"/>
                    </a:lnTo>
                    <a:lnTo>
                      <a:pt x="1397" y="798"/>
                    </a:lnTo>
                    <a:lnTo>
                      <a:pt x="1397" y="798"/>
                    </a:lnTo>
                    <a:lnTo>
                      <a:pt x="1397" y="798"/>
                    </a:lnTo>
                    <a:lnTo>
                      <a:pt x="1395" y="798"/>
                    </a:lnTo>
                    <a:lnTo>
                      <a:pt x="1395" y="798"/>
                    </a:lnTo>
                    <a:lnTo>
                      <a:pt x="1395" y="798"/>
                    </a:lnTo>
                    <a:lnTo>
                      <a:pt x="1393" y="798"/>
                    </a:lnTo>
                    <a:lnTo>
                      <a:pt x="1391" y="798"/>
                    </a:lnTo>
                    <a:lnTo>
                      <a:pt x="1391" y="798"/>
                    </a:lnTo>
                    <a:lnTo>
                      <a:pt x="1391" y="800"/>
                    </a:lnTo>
                    <a:lnTo>
                      <a:pt x="1391" y="800"/>
                    </a:lnTo>
                    <a:lnTo>
                      <a:pt x="1391" y="802"/>
                    </a:lnTo>
                    <a:lnTo>
                      <a:pt x="1393" y="803"/>
                    </a:lnTo>
                    <a:lnTo>
                      <a:pt x="1393" y="803"/>
                    </a:lnTo>
                    <a:lnTo>
                      <a:pt x="1395" y="803"/>
                    </a:lnTo>
                    <a:lnTo>
                      <a:pt x="1395" y="805"/>
                    </a:lnTo>
                    <a:lnTo>
                      <a:pt x="1397" y="805"/>
                    </a:lnTo>
                    <a:lnTo>
                      <a:pt x="1397" y="805"/>
                    </a:lnTo>
                    <a:lnTo>
                      <a:pt x="1398" y="805"/>
                    </a:lnTo>
                    <a:lnTo>
                      <a:pt x="1398" y="805"/>
                    </a:lnTo>
                    <a:lnTo>
                      <a:pt x="1398" y="807"/>
                    </a:lnTo>
                    <a:lnTo>
                      <a:pt x="1398" y="807"/>
                    </a:lnTo>
                    <a:lnTo>
                      <a:pt x="1398" y="807"/>
                    </a:lnTo>
                    <a:lnTo>
                      <a:pt x="1397" y="809"/>
                    </a:lnTo>
                    <a:lnTo>
                      <a:pt x="1397" y="809"/>
                    </a:lnTo>
                    <a:lnTo>
                      <a:pt x="1397" y="809"/>
                    </a:lnTo>
                    <a:lnTo>
                      <a:pt x="1395" y="809"/>
                    </a:lnTo>
                    <a:lnTo>
                      <a:pt x="1395" y="809"/>
                    </a:lnTo>
                    <a:lnTo>
                      <a:pt x="1391" y="809"/>
                    </a:lnTo>
                    <a:lnTo>
                      <a:pt x="1389" y="809"/>
                    </a:lnTo>
                    <a:lnTo>
                      <a:pt x="1388" y="809"/>
                    </a:lnTo>
                    <a:lnTo>
                      <a:pt x="1386" y="811"/>
                    </a:lnTo>
                    <a:lnTo>
                      <a:pt x="1386" y="811"/>
                    </a:lnTo>
                    <a:lnTo>
                      <a:pt x="1386" y="812"/>
                    </a:lnTo>
                    <a:lnTo>
                      <a:pt x="1386" y="812"/>
                    </a:lnTo>
                    <a:lnTo>
                      <a:pt x="1386" y="812"/>
                    </a:lnTo>
                    <a:lnTo>
                      <a:pt x="1386" y="812"/>
                    </a:lnTo>
                    <a:lnTo>
                      <a:pt x="1388" y="814"/>
                    </a:lnTo>
                    <a:lnTo>
                      <a:pt x="1388" y="812"/>
                    </a:lnTo>
                    <a:lnTo>
                      <a:pt x="1388" y="812"/>
                    </a:lnTo>
                    <a:lnTo>
                      <a:pt x="1388" y="812"/>
                    </a:lnTo>
                    <a:lnTo>
                      <a:pt x="1388" y="812"/>
                    </a:lnTo>
                    <a:lnTo>
                      <a:pt x="1389" y="812"/>
                    </a:lnTo>
                    <a:lnTo>
                      <a:pt x="1389" y="812"/>
                    </a:lnTo>
                    <a:lnTo>
                      <a:pt x="1389" y="812"/>
                    </a:lnTo>
                    <a:lnTo>
                      <a:pt x="1391" y="814"/>
                    </a:lnTo>
                    <a:lnTo>
                      <a:pt x="1391" y="814"/>
                    </a:lnTo>
                    <a:lnTo>
                      <a:pt x="1391" y="814"/>
                    </a:lnTo>
                    <a:lnTo>
                      <a:pt x="1391" y="814"/>
                    </a:lnTo>
                    <a:lnTo>
                      <a:pt x="1391" y="816"/>
                    </a:lnTo>
                    <a:lnTo>
                      <a:pt x="1393" y="816"/>
                    </a:lnTo>
                    <a:lnTo>
                      <a:pt x="1393" y="816"/>
                    </a:lnTo>
                    <a:lnTo>
                      <a:pt x="1393" y="818"/>
                    </a:lnTo>
                    <a:lnTo>
                      <a:pt x="1393" y="818"/>
                    </a:lnTo>
                    <a:lnTo>
                      <a:pt x="1393" y="818"/>
                    </a:lnTo>
                    <a:lnTo>
                      <a:pt x="1393" y="818"/>
                    </a:lnTo>
                    <a:lnTo>
                      <a:pt x="1393" y="818"/>
                    </a:lnTo>
                    <a:lnTo>
                      <a:pt x="1393" y="820"/>
                    </a:lnTo>
                    <a:lnTo>
                      <a:pt x="1393" y="820"/>
                    </a:lnTo>
                    <a:lnTo>
                      <a:pt x="1393" y="820"/>
                    </a:lnTo>
                    <a:lnTo>
                      <a:pt x="1393" y="820"/>
                    </a:lnTo>
                    <a:lnTo>
                      <a:pt x="1393" y="820"/>
                    </a:lnTo>
                    <a:lnTo>
                      <a:pt x="1393" y="820"/>
                    </a:lnTo>
                    <a:lnTo>
                      <a:pt x="1393" y="821"/>
                    </a:lnTo>
                    <a:lnTo>
                      <a:pt x="1393" y="821"/>
                    </a:lnTo>
                    <a:lnTo>
                      <a:pt x="1393" y="821"/>
                    </a:lnTo>
                    <a:lnTo>
                      <a:pt x="1393" y="823"/>
                    </a:lnTo>
                    <a:lnTo>
                      <a:pt x="1393" y="823"/>
                    </a:lnTo>
                    <a:lnTo>
                      <a:pt x="1393" y="823"/>
                    </a:lnTo>
                    <a:lnTo>
                      <a:pt x="1393" y="823"/>
                    </a:lnTo>
                    <a:lnTo>
                      <a:pt x="1393" y="825"/>
                    </a:lnTo>
                    <a:lnTo>
                      <a:pt x="1393" y="825"/>
                    </a:lnTo>
                    <a:lnTo>
                      <a:pt x="1393" y="825"/>
                    </a:lnTo>
                    <a:lnTo>
                      <a:pt x="1393" y="825"/>
                    </a:lnTo>
                    <a:lnTo>
                      <a:pt x="1393" y="827"/>
                    </a:lnTo>
                    <a:lnTo>
                      <a:pt x="1393" y="827"/>
                    </a:lnTo>
                    <a:lnTo>
                      <a:pt x="1395" y="827"/>
                    </a:lnTo>
                    <a:lnTo>
                      <a:pt x="1395" y="827"/>
                    </a:lnTo>
                    <a:lnTo>
                      <a:pt x="1395" y="827"/>
                    </a:lnTo>
                    <a:lnTo>
                      <a:pt x="1395" y="827"/>
                    </a:lnTo>
                    <a:lnTo>
                      <a:pt x="1397" y="829"/>
                    </a:lnTo>
                    <a:lnTo>
                      <a:pt x="1397" y="829"/>
                    </a:lnTo>
                    <a:lnTo>
                      <a:pt x="1397" y="829"/>
                    </a:lnTo>
                    <a:lnTo>
                      <a:pt x="1397" y="829"/>
                    </a:lnTo>
                    <a:lnTo>
                      <a:pt x="1397" y="829"/>
                    </a:lnTo>
                    <a:lnTo>
                      <a:pt x="1397" y="831"/>
                    </a:lnTo>
                    <a:lnTo>
                      <a:pt x="1395" y="831"/>
                    </a:lnTo>
                    <a:lnTo>
                      <a:pt x="1395" y="831"/>
                    </a:lnTo>
                    <a:lnTo>
                      <a:pt x="1395" y="831"/>
                    </a:lnTo>
                    <a:lnTo>
                      <a:pt x="1393" y="831"/>
                    </a:lnTo>
                    <a:lnTo>
                      <a:pt x="1393" y="831"/>
                    </a:lnTo>
                    <a:lnTo>
                      <a:pt x="1393" y="831"/>
                    </a:lnTo>
                    <a:lnTo>
                      <a:pt x="1393" y="831"/>
                    </a:lnTo>
                    <a:lnTo>
                      <a:pt x="1393" y="831"/>
                    </a:lnTo>
                    <a:lnTo>
                      <a:pt x="1391" y="831"/>
                    </a:lnTo>
                    <a:lnTo>
                      <a:pt x="1389" y="831"/>
                    </a:lnTo>
                    <a:lnTo>
                      <a:pt x="1389" y="831"/>
                    </a:lnTo>
                    <a:lnTo>
                      <a:pt x="1389" y="831"/>
                    </a:lnTo>
                    <a:lnTo>
                      <a:pt x="1388" y="831"/>
                    </a:lnTo>
                    <a:lnTo>
                      <a:pt x="1388" y="831"/>
                    </a:lnTo>
                    <a:lnTo>
                      <a:pt x="1386" y="831"/>
                    </a:lnTo>
                    <a:lnTo>
                      <a:pt x="1386" y="829"/>
                    </a:lnTo>
                    <a:lnTo>
                      <a:pt x="1386" y="829"/>
                    </a:lnTo>
                    <a:lnTo>
                      <a:pt x="1384" y="829"/>
                    </a:lnTo>
                    <a:lnTo>
                      <a:pt x="1384" y="829"/>
                    </a:lnTo>
                    <a:lnTo>
                      <a:pt x="1382" y="829"/>
                    </a:lnTo>
                    <a:lnTo>
                      <a:pt x="1382" y="829"/>
                    </a:lnTo>
                    <a:lnTo>
                      <a:pt x="1382" y="831"/>
                    </a:lnTo>
                    <a:lnTo>
                      <a:pt x="1382" y="831"/>
                    </a:lnTo>
                    <a:lnTo>
                      <a:pt x="1382" y="831"/>
                    </a:lnTo>
                    <a:lnTo>
                      <a:pt x="1382" y="831"/>
                    </a:lnTo>
                    <a:lnTo>
                      <a:pt x="1382" y="832"/>
                    </a:lnTo>
                    <a:lnTo>
                      <a:pt x="1382" y="832"/>
                    </a:lnTo>
                    <a:lnTo>
                      <a:pt x="1384" y="832"/>
                    </a:lnTo>
                    <a:lnTo>
                      <a:pt x="1384" y="832"/>
                    </a:lnTo>
                    <a:lnTo>
                      <a:pt x="1384" y="834"/>
                    </a:lnTo>
                    <a:lnTo>
                      <a:pt x="1384" y="834"/>
                    </a:lnTo>
                    <a:lnTo>
                      <a:pt x="1384" y="834"/>
                    </a:lnTo>
                    <a:lnTo>
                      <a:pt x="1384" y="834"/>
                    </a:lnTo>
                    <a:lnTo>
                      <a:pt x="1386" y="834"/>
                    </a:lnTo>
                    <a:lnTo>
                      <a:pt x="1386" y="834"/>
                    </a:lnTo>
                    <a:lnTo>
                      <a:pt x="1386" y="834"/>
                    </a:lnTo>
                    <a:lnTo>
                      <a:pt x="1386" y="834"/>
                    </a:lnTo>
                    <a:lnTo>
                      <a:pt x="1386" y="834"/>
                    </a:lnTo>
                    <a:lnTo>
                      <a:pt x="1386" y="834"/>
                    </a:lnTo>
                    <a:lnTo>
                      <a:pt x="1386" y="834"/>
                    </a:lnTo>
                    <a:lnTo>
                      <a:pt x="1388" y="834"/>
                    </a:lnTo>
                    <a:lnTo>
                      <a:pt x="1388" y="834"/>
                    </a:lnTo>
                    <a:lnTo>
                      <a:pt x="1388" y="834"/>
                    </a:lnTo>
                    <a:lnTo>
                      <a:pt x="1388" y="834"/>
                    </a:lnTo>
                    <a:lnTo>
                      <a:pt x="1388" y="834"/>
                    </a:lnTo>
                    <a:lnTo>
                      <a:pt x="1388" y="836"/>
                    </a:lnTo>
                    <a:lnTo>
                      <a:pt x="1388" y="836"/>
                    </a:lnTo>
                    <a:lnTo>
                      <a:pt x="1388" y="836"/>
                    </a:lnTo>
                    <a:lnTo>
                      <a:pt x="1389" y="836"/>
                    </a:lnTo>
                    <a:lnTo>
                      <a:pt x="1389" y="836"/>
                    </a:lnTo>
                    <a:lnTo>
                      <a:pt x="1389" y="836"/>
                    </a:lnTo>
                    <a:lnTo>
                      <a:pt x="1389" y="836"/>
                    </a:lnTo>
                    <a:lnTo>
                      <a:pt x="1389" y="836"/>
                    </a:lnTo>
                    <a:lnTo>
                      <a:pt x="1389" y="838"/>
                    </a:lnTo>
                    <a:lnTo>
                      <a:pt x="1389" y="838"/>
                    </a:lnTo>
                    <a:lnTo>
                      <a:pt x="1389" y="838"/>
                    </a:lnTo>
                    <a:lnTo>
                      <a:pt x="1389" y="838"/>
                    </a:lnTo>
                    <a:lnTo>
                      <a:pt x="1389" y="838"/>
                    </a:lnTo>
                    <a:lnTo>
                      <a:pt x="1389" y="838"/>
                    </a:lnTo>
                    <a:lnTo>
                      <a:pt x="1389" y="838"/>
                    </a:lnTo>
                    <a:lnTo>
                      <a:pt x="1389" y="838"/>
                    </a:lnTo>
                    <a:lnTo>
                      <a:pt x="1389" y="838"/>
                    </a:lnTo>
                    <a:lnTo>
                      <a:pt x="1389" y="840"/>
                    </a:lnTo>
                    <a:lnTo>
                      <a:pt x="1389" y="840"/>
                    </a:lnTo>
                    <a:lnTo>
                      <a:pt x="1389" y="841"/>
                    </a:lnTo>
                    <a:lnTo>
                      <a:pt x="1389" y="841"/>
                    </a:lnTo>
                    <a:lnTo>
                      <a:pt x="1389" y="841"/>
                    </a:lnTo>
                    <a:lnTo>
                      <a:pt x="1389" y="841"/>
                    </a:lnTo>
                    <a:lnTo>
                      <a:pt x="1389" y="843"/>
                    </a:lnTo>
                    <a:lnTo>
                      <a:pt x="1389" y="843"/>
                    </a:lnTo>
                    <a:lnTo>
                      <a:pt x="1389" y="843"/>
                    </a:lnTo>
                    <a:lnTo>
                      <a:pt x="1389" y="843"/>
                    </a:lnTo>
                    <a:lnTo>
                      <a:pt x="1389" y="843"/>
                    </a:lnTo>
                    <a:lnTo>
                      <a:pt x="1389" y="843"/>
                    </a:lnTo>
                    <a:lnTo>
                      <a:pt x="1389" y="845"/>
                    </a:lnTo>
                    <a:lnTo>
                      <a:pt x="1389" y="845"/>
                    </a:lnTo>
                    <a:lnTo>
                      <a:pt x="1389" y="845"/>
                    </a:lnTo>
                    <a:lnTo>
                      <a:pt x="1388" y="845"/>
                    </a:lnTo>
                    <a:lnTo>
                      <a:pt x="1388" y="847"/>
                    </a:lnTo>
                    <a:lnTo>
                      <a:pt x="1386" y="847"/>
                    </a:lnTo>
                    <a:lnTo>
                      <a:pt x="1386" y="847"/>
                    </a:lnTo>
                    <a:lnTo>
                      <a:pt x="1386" y="847"/>
                    </a:lnTo>
                    <a:lnTo>
                      <a:pt x="1386" y="847"/>
                    </a:lnTo>
                    <a:lnTo>
                      <a:pt x="1386" y="847"/>
                    </a:lnTo>
                    <a:lnTo>
                      <a:pt x="1386" y="847"/>
                    </a:lnTo>
                    <a:lnTo>
                      <a:pt x="1386" y="849"/>
                    </a:lnTo>
                    <a:lnTo>
                      <a:pt x="1386" y="849"/>
                    </a:lnTo>
                    <a:lnTo>
                      <a:pt x="1386" y="849"/>
                    </a:lnTo>
                    <a:lnTo>
                      <a:pt x="1386" y="849"/>
                    </a:lnTo>
                    <a:lnTo>
                      <a:pt x="1384" y="850"/>
                    </a:lnTo>
                    <a:lnTo>
                      <a:pt x="1384" y="850"/>
                    </a:lnTo>
                    <a:lnTo>
                      <a:pt x="1384" y="850"/>
                    </a:lnTo>
                    <a:lnTo>
                      <a:pt x="1384" y="850"/>
                    </a:lnTo>
                    <a:lnTo>
                      <a:pt x="1384" y="852"/>
                    </a:lnTo>
                    <a:lnTo>
                      <a:pt x="1384" y="852"/>
                    </a:lnTo>
                    <a:lnTo>
                      <a:pt x="1384" y="852"/>
                    </a:lnTo>
                    <a:lnTo>
                      <a:pt x="1384" y="852"/>
                    </a:lnTo>
                    <a:lnTo>
                      <a:pt x="1386" y="852"/>
                    </a:lnTo>
                    <a:lnTo>
                      <a:pt x="1386" y="852"/>
                    </a:lnTo>
                    <a:lnTo>
                      <a:pt x="1386" y="852"/>
                    </a:lnTo>
                    <a:lnTo>
                      <a:pt x="1386" y="852"/>
                    </a:lnTo>
                    <a:lnTo>
                      <a:pt x="1386" y="852"/>
                    </a:lnTo>
                    <a:lnTo>
                      <a:pt x="1386" y="852"/>
                    </a:lnTo>
                    <a:lnTo>
                      <a:pt x="1386" y="852"/>
                    </a:lnTo>
                    <a:lnTo>
                      <a:pt x="1386" y="852"/>
                    </a:lnTo>
                    <a:lnTo>
                      <a:pt x="1386" y="852"/>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91" y="858"/>
                    </a:lnTo>
                    <a:lnTo>
                      <a:pt x="1391" y="858"/>
                    </a:lnTo>
                    <a:lnTo>
                      <a:pt x="1391" y="858"/>
                    </a:lnTo>
                    <a:lnTo>
                      <a:pt x="1391" y="858"/>
                    </a:lnTo>
                    <a:lnTo>
                      <a:pt x="1391" y="858"/>
                    </a:lnTo>
                    <a:lnTo>
                      <a:pt x="1391" y="858"/>
                    </a:lnTo>
                    <a:lnTo>
                      <a:pt x="1391" y="858"/>
                    </a:lnTo>
                    <a:lnTo>
                      <a:pt x="1391" y="858"/>
                    </a:lnTo>
                    <a:lnTo>
                      <a:pt x="1393" y="859"/>
                    </a:lnTo>
                    <a:lnTo>
                      <a:pt x="1393" y="859"/>
                    </a:lnTo>
                    <a:lnTo>
                      <a:pt x="1393" y="859"/>
                    </a:lnTo>
                    <a:lnTo>
                      <a:pt x="1393" y="861"/>
                    </a:lnTo>
                    <a:lnTo>
                      <a:pt x="1393" y="861"/>
                    </a:lnTo>
                    <a:lnTo>
                      <a:pt x="1393" y="863"/>
                    </a:lnTo>
                    <a:lnTo>
                      <a:pt x="1393" y="863"/>
                    </a:lnTo>
                    <a:lnTo>
                      <a:pt x="1393" y="863"/>
                    </a:lnTo>
                    <a:lnTo>
                      <a:pt x="1393" y="863"/>
                    </a:lnTo>
                    <a:lnTo>
                      <a:pt x="1393" y="863"/>
                    </a:lnTo>
                    <a:lnTo>
                      <a:pt x="1393" y="865"/>
                    </a:lnTo>
                    <a:lnTo>
                      <a:pt x="1393" y="865"/>
                    </a:lnTo>
                    <a:lnTo>
                      <a:pt x="1393" y="867"/>
                    </a:lnTo>
                    <a:lnTo>
                      <a:pt x="1391" y="867"/>
                    </a:lnTo>
                    <a:lnTo>
                      <a:pt x="1391" y="867"/>
                    </a:lnTo>
                    <a:lnTo>
                      <a:pt x="1391" y="869"/>
                    </a:lnTo>
                    <a:lnTo>
                      <a:pt x="1391" y="869"/>
                    </a:lnTo>
                    <a:lnTo>
                      <a:pt x="1389" y="869"/>
                    </a:lnTo>
                    <a:lnTo>
                      <a:pt x="1389" y="869"/>
                    </a:lnTo>
                    <a:lnTo>
                      <a:pt x="1389" y="869"/>
                    </a:lnTo>
                    <a:lnTo>
                      <a:pt x="1389" y="869"/>
                    </a:lnTo>
                    <a:lnTo>
                      <a:pt x="1388" y="869"/>
                    </a:lnTo>
                    <a:lnTo>
                      <a:pt x="1388" y="869"/>
                    </a:lnTo>
                    <a:lnTo>
                      <a:pt x="1388" y="869"/>
                    </a:lnTo>
                    <a:lnTo>
                      <a:pt x="1388" y="869"/>
                    </a:lnTo>
                    <a:lnTo>
                      <a:pt x="1388" y="869"/>
                    </a:lnTo>
                    <a:lnTo>
                      <a:pt x="1388" y="869"/>
                    </a:lnTo>
                    <a:lnTo>
                      <a:pt x="1386" y="869"/>
                    </a:lnTo>
                    <a:lnTo>
                      <a:pt x="1386" y="869"/>
                    </a:lnTo>
                    <a:lnTo>
                      <a:pt x="1386" y="869"/>
                    </a:lnTo>
                    <a:lnTo>
                      <a:pt x="1384" y="870"/>
                    </a:lnTo>
                    <a:lnTo>
                      <a:pt x="1384" y="870"/>
                    </a:lnTo>
                    <a:lnTo>
                      <a:pt x="1384" y="870"/>
                    </a:lnTo>
                    <a:lnTo>
                      <a:pt x="1384" y="870"/>
                    </a:lnTo>
                    <a:lnTo>
                      <a:pt x="1384" y="870"/>
                    </a:lnTo>
                    <a:lnTo>
                      <a:pt x="1384" y="872"/>
                    </a:lnTo>
                    <a:lnTo>
                      <a:pt x="1384" y="872"/>
                    </a:lnTo>
                    <a:lnTo>
                      <a:pt x="1386" y="872"/>
                    </a:lnTo>
                    <a:lnTo>
                      <a:pt x="1386" y="872"/>
                    </a:lnTo>
                    <a:lnTo>
                      <a:pt x="1386" y="872"/>
                    </a:lnTo>
                    <a:lnTo>
                      <a:pt x="1386" y="872"/>
                    </a:lnTo>
                    <a:lnTo>
                      <a:pt x="1388" y="872"/>
                    </a:lnTo>
                    <a:lnTo>
                      <a:pt x="1388" y="872"/>
                    </a:lnTo>
                    <a:lnTo>
                      <a:pt x="1388" y="872"/>
                    </a:lnTo>
                    <a:lnTo>
                      <a:pt x="1389" y="872"/>
                    </a:lnTo>
                    <a:lnTo>
                      <a:pt x="1389" y="872"/>
                    </a:lnTo>
                    <a:lnTo>
                      <a:pt x="1391" y="872"/>
                    </a:lnTo>
                    <a:lnTo>
                      <a:pt x="1391" y="872"/>
                    </a:lnTo>
                    <a:lnTo>
                      <a:pt x="1391" y="872"/>
                    </a:lnTo>
                    <a:lnTo>
                      <a:pt x="1391" y="872"/>
                    </a:lnTo>
                    <a:lnTo>
                      <a:pt x="1391" y="874"/>
                    </a:lnTo>
                    <a:lnTo>
                      <a:pt x="1393" y="874"/>
                    </a:lnTo>
                    <a:lnTo>
                      <a:pt x="1393" y="874"/>
                    </a:lnTo>
                    <a:lnTo>
                      <a:pt x="1393" y="874"/>
                    </a:lnTo>
                    <a:lnTo>
                      <a:pt x="1393" y="874"/>
                    </a:lnTo>
                    <a:lnTo>
                      <a:pt x="1393" y="874"/>
                    </a:lnTo>
                    <a:lnTo>
                      <a:pt x="1393" y="876"/>
                    </a:lnTo>
                    <a:lnTo>
                      <a:pt x="1393" y="876"/>
                    </a:lnTo>
                    <a:lnTo>
                      <a:pt x="1393" y="876"/>
                    </a:lnTo>
                    <a:lnTo>
                      <a:pt x="1393" y="876"/>
                    </a:lnTo>
                    <a:lnTo>
                      <a:pt x="1393" y="876"/>
                    </a:lnTo>
                    <a:lnTo>
                      <a:pt x="1395" y="876"/>
                    </a:lnTo>
                    <a:lnTo>
                      <a:pt x="1395" y="876"/>
                    </a:lnTo>
                    <a:lnTo>
                      <a:pt x="1395" y="876"/>
                    </a:lnTo>
                    <a:lnTo>
                      <a:pt x="1395" y="878"/>
                    </a:lnTo>
                    <a:lnTo>
                      <a:pt x="1393" y="878"/>
                    </a:lnTo>
                    <a:lnTo>
                      <a:pt x="1393" y="878"/>
                    </a:lnTo>
                    <a:lnTo>
                      <a:pt x="1393" y="878"/>
                    </a:lnTo>
                    <a:lnTo>
                      <a:pt x="1393" y="878"/>
                    </a:lnTo>
                    <a:lnTo>
                      <a:pt x="1393" y="878"/>
                    </a:lnTo>
                    <a:lnTo>
                      <a:pt x="1393" y="878"/>
                    </a:lnTo>
                    <a:lnTo>
                      <a:pt x="1395" y="878"/>
                    </a:lnTo>
                    <a:lnTo>
                      <a:pt x="1395" y="878"/>
                    </a:lnTo>
                    <a:lnTo>
                      <a:pt x="1395" y="878"/>
                    </a:lnTo>
                    <a:lnTo>
                      <a:pt x="1395" y="878"/>
                    </a:lnTo>
                    <a:lnTo>
                      <a:pt x="1395" y="878"/>
                    </a:lnTo>
                    <a:lnTo>
                      <a:pt x="1397" y="878"/>
                    </a:lnTo>
                    <a:lnTo>
                      <a:pt x="1397" y="878"/>
                    </a:lnTo>
                    <a:lnTo>
                      <a:pt x="1397" y="878"/>
                    </a:lnTo>
                    <a:lnTo>
                      <a:pt x="1398" y="878"/>
                    </a:lnTo>
                    <a:lnTo>
                      <a:pt x="1398" y="878"/>
                    </a:lnTo>
                    <a:lnTo>
                      <a:pt x="1398" y="878"/>
                    </a:lnTo>
                    <a:lnTo>
                      <a:pt x="1398" y="878"/>
                    </a:lnTo>
                    <a:lnTo>
                      <a:pt x="1398" y="878"/>
                    </a:lnTo>
                    <a:lnTo>
                      <a:pt x="1398" y="878"/>
                    </a:lnTo>
                    <a:lnTo>
                      <a:pt x="1398" y="879"/>
                    </a:lnTo>
                    <a:lnTo>
                      <a:pt x="1398" y="879"/>
                    </a:lnTo>
                    <a:lnTo>
                      <a:pt x="1398" y="879"/>
                    </a:lnTo>
                    <a:lnTo>
                      <a:pt x="1398" y="879"/>
                    </a:lnTo>
                    <a:lnTo>
                      <a:pt x="1398" y="879"/>
                    </a:lnTo>
                    <a:lnTo>
                      <a:pt x="1397" y="879"/>
                    </a:lnTo>
                    <a:lnTo>
                      <a:pt x="1397" y="881"/>
                    </a:lnTo>
                    <a:lnTo>
                      <a:pt x="1397" y="881"/>
                    </a:lnTo>
                    <a:lnTo>
                      <a:pt x="1397" y="881"/>
                    </a:lnTo>
                    <a:lnTo>
                      <a:pt x="1397" y="881"/>
                    </a:lnTo>
                    <a:lnTo>
                      <a:pt x="1395" y="881"/>
                    </a:lnTo>
                    <a:lnTo>
                      <a:pt x="1395" y="881"/>
                    </a:lnTo>
                    <a:lnTo>
                      <a:pt x="1395" y="881"/>
                    </a:lnTo>
                    <a:lnTo>
                      <a:pt x="1395" y="881"/>
                    </a:lnTo>
                    <a:lnTo>
                      <a:pt x="1393" y="883"/>
                    </a:lnTo>
                    <a:lnTo>
                      <a:pt x="1393" y="883"/>
                    </a:lnTo>
                    <a:lnTo>
                      <a:pt x="1393" y="883"/>
                    </a:lnTo>
                    <a:lnTo>
                      <a:pt x="1393" y="883"/>
                    </a:lnTo>
                    <a:lnTo>
                      <a:pt x="1391" y="883"/>
                    </a:lnTo>
                    <a:lnTo>
                      <a:pt x="1391" y="883"/>
                    </a:lnTo>
                    <a:lnTo>
                      <a:pt x="1391" y="883"/>
                    </a:lnTo>
                    <a:lnTo>
                      <a:pt x="1391" y="883"/>
                    </a:lnTo>
                    <a:lnTo>
                      <a:pt x="1391" y="883"/>
                    </a:lnTo>
                    <a:lnTo>
                      <a:pt x="1391" y="885"/>
                    </a:lnTo>
                    <a:lnTo>
                      <a:pt x="1391" y="885"/>
                    </a:lnTo>
                    <a:lnTo>
                      <a:pt x="1391" y="885"/>
                    </a:lnTo>
                    <a:lnTo>
                      <a:pt x="1389" y="885"/>
                    </a:lnTo>
                    <a:lnTo>
                      <a:pt x="1389" y="885"/>
                    </a:lnTo>
                    <a:lnTo>
                      <a:pt x="1389" y="887"/>
                    </a:lnTo>
                    <a:lnTo>
                      <a:pt x="1389" y="887"/>
                    </a:lnTo>
                    <a:lnTo>
                      <a:pt x="1389" y="887"/>
                    </a:lnTo>
                    <a:lnTo>
                      <a:pt x="1389" y="887"/>
                    </a:lnTo>
                    <a:lnTo>
                      <a:pt x="1391" y="887"/>
                    </a:lnTo>
                    <a:lnTo>
                      <a:pt x="1391" y="887"/>
                    </a:lnTo>
                    <a:lnTo>
                      <a:pt x="1391" y="888"/>
                    </a:lnTo>
                    <a:lnTo>
                      <a:pt x="1391" y="888"/>
                    </a:lnTo>
                    <a:lnTo>
                      <a:pt x="1391" y="888"/>
                    </a:lnTo>
                    <a:lnTo>
                      <a:pt x="1393" y="888"/>
                    </a:lnTo>
                    <a:lnTo>
                      <a:pt x="1393" y="888"/>
                    </a:lnTo>
                    <a:lnTo>
                      <a:pt x="1393" y="890"/>
                    </a:lnTo>
                    <a:lnTo>
                      <a:pt x="1393" y="890"/>
                    </a:lnTo>
                    <a:lnTo>
                      <a:pt x="1393" y="890"/>
                    </a:lnTo>
                    <a:lnTo>
                      <a:pt x="1393" y="892"/>
                    </a:lnTo>
                    <a:lnTo>
                      <a:pt x="1395" y="892"/>
                    </a:lnTo>
                    <a:lnTo>
                      <a:pt x="1395" y="892"/>
                    </a:lnTo>
                    <a:lnTo>
                      <a:pt x="1395" y="892"/>
                    </a:lnTo>
                    <a:lnTo>
                      <a:pt x="1395" y="892"/>
                    </a:lnTo>
                    <a:lnTo>
                      <a:pt x="1395" y="892"/>
                    </a:lnTo>
                    <a:lnTo>
                      <a:pt x="1395" y="892"/>
                    </a:lnTo>
                    <a:lnTo>
                      <a:pt x="1395" y="890"/>
                    </a:lnTo>
                    <a:lnTo>
                      <a:pt x="1395" y="890"/>
                    </a:lnTo>
                    <a:lnTo>
                      <a:pt x="1397" y="890"/>
                    </a:lnTo>
                    <a:lnTo>
                      <a:pt x="1397" y="890"/>
                    </a:lnTo>
                    <a:lnTo>
                      <a:pt x="1397" y="890"/>
                    </a:lnTo>
                    <a:lnTo>
                      <a:pt x="1398" y="890"/>
                    </a:lnTo>
                    <a:lnTo>
                      <a:pt x="1398" y="890"/>
                    </a:lnTo>
                    <a:lnTo>
                      <a:pt x="1398" y="890"/>
                    </a:lnTo>
                    <a:lnTo>
                      <a:pt x="1398" y="888"/>
                    </a:lnTo>
                    <a:lnTo>
                      <a:pt x="1398" y="888"/>
                    </a:lnTo>
                    <a:lnTo>
                      <a:pt x="1398" y="888"/>
                    </a:lnTo>
                    <a:lnTo>
                      <a:pt x="1398" y="888"/>
                    </a:lnTo>
                    <a:lnTo>
                      <a:pt x="1398" y="888"/>
                    </a:lnTo>
                    <a:lnTo>
                      <a:pt x="1398" y="888"/>
                    </a:lnTo>
                    <a:lnTo>
                      <a:pt x="1398" y="888"/>
                    </a:lnTo>
                    <a:lnTo>
                      <a:pt x="1400" y="887"/>
                    </a:lnTo>
                    <a:lnTo>
                      <a:pt x="1400" y="887"/>
                    </a:lnTo>
                    <a:lnTo>
                      <a:pt x="1400" y="887"/>
                    </a:lnTo>
                    <a:lnTo>
                      <a:pt x="1402" y="885"/>
                    </a:lnTo>
                    <a:lnTo>
                      <a:pt x="1402" y="885"/>
                    </a:lnTo>
                    <a:lnTo>
                      <a:pt x="1402" y="885"/>
                    </a:lnTo>
                    <a:lnTo>
                      <a:pt x="1402" y="885"/>
                    </a:lnTo>
                    <a:lnTo>
                      <a:pt x="1402" y="885"/>
                    </a:lnTo>
                    <a:lnTo>
                      <a:pt x="1402" y="885"/>
                    </a:lnTo>
                    <a:lnTo>
                      <a:pt x="1402" y="887"/>
                    </a:lnTo>
                    <a:lnTo>
                      <a:pt x="1402" y="887"/>
                    </a:lnTo>
                    <a:lnTo>
                      <a:pt x="1402" y="887"/>
                    </a:lnTo>
                    <a:lnTo>
                      <a:pt x="1402" y="887"/>
                    </a:lnTo>
                    <a:lnTo>
                      <a:pt x="1402" y="887"/>
                    </a:lnTo>
                    <a:lnTo>
                      <a:pt x="1402" y="887"/>
                    </a:lnTo>
                    <a:lnTo>
                      <a:pt x="1402" y="887"/>
                    </a:lnTo>
                    <a:lnTo>
                      <a:pt x="1402" y="887"/>
                    </a:lnTo>
                    <a:lnTo>
                      <a:pt x="1402" y="888"/>
                    </a:lnTo>
                    <a:lnTo>
                      <a:pt x="1402" y="890"/>
                    </a:lnTo>
                    <a:lnTo>
                      <a:pt x="1402" y="890"/>
                    </a:lnTo>
                    <a:lnTo>
                      <a:pt x="1402" y="892"/>
                    </a:lnTo>
                    <a:lnTo>
                      <a:pt x="1402" y="892"/>
                    </a:lnTo>
                    <a:lnTo>
                      <a:pt x="1402" y="892"/>
                    </a:lnTo>
                    <a:lnTo>
                      <a:pt x="1402" y="894"/>
                    </a:lnTo>
                    <a:lnTo>
                      <a:pt x="1402" y="894"/>
                    </a:lnTo>
                    <a:lnTo>
                      <a:pt x="1402" y="896"/>
                    </a:lnTo>
                    <a:lnTo>
                      <a:pt x="1402" y="896"/>
                    </a:lnTo>
                    <a:lnTo>
                      <a:pt x="1402" y="897"/>
                    </a:lnTo>
                    <a:lnTo>
                      <a:pt x="1402" y="897"/>
                    </a:lnTo>
                    <a:lnTo>
                      <a:pt x="1402" y="897"/>
                    </a:lnTo>
                    <a:lnTo>
                      <a:pt x="1402" y="899"/>
                    </a:lnTo>
                    <a:lnTo>
                      <a:pt x="1402" y="899"/>
                    </a:lnTo>
                    <a:lnTo>
                      <a:pt x="1402" y="899"/>
                    </a:lnTo>
                    <a:lnTo>
                      <a:pt x="1402" y="899"/>
                    </a:lnTo>
                    <a:lnTo>
                      <a:pt x="1400" y="899"/>
                    </a:lnTo>
                    <a:lnTo>
                      <a:pt x="1400" y="899"/>
                    </a:lnTo>
                    <a:lnTo>
                      <a:pt x="1398" y="899"/>
                    </a:lnTo>
                    <a:lnTo>
                      <a:pt x="1398" y="901"/>
                    </a:lnTo>
                    <a:lnTo>
                      <a:pt x="1397" y="901"/>
                    </a:lnTo>
                    <a:lnTo>
                      <a:pt x="1397" y="899"/>
                    </a:lnTo>
                    <a:lnTo>
                      <a:pt x="1395" y="899"/>
                    </a:lnTo>
                    <a:lnTo>
                      <a:pt x="1395" y="901"/>
                    </a:lnTo>
                    <a:lnTo>
                      <a:pt x="1395" y="901"/>
                    </a:lnTo>
                    <a:lnTo>
                      <a:pt x="1395" y="901"/>
                    </a:lnTo>
                    <a:lnTo>
                      <a:pt x="1393" y="901"/>
                    </a:lnTo>
                    <a:lnTo>
                      <a:pt x="1393" y="903"/>
                    </a:lnTo>
                    <a:lnTo>
                      <a:pt x="1393" y="903"/>
                    </a:lnTo>
                    <a:lnTo>
                      <a:pt x="1395" y="905"/>
                    </a:lnTo>
                    <a:lnTo>
                      <a:pt x="1395" y="906"/>
                    </a:lnTo>
                    <a:lnTo>
                      <a:pt x="1395" y="908"/>
                    </a:lnTo>
                    <a:lnTo>
                      <a:pt x="1397" y="908"/>
                    </a:lnTo>
                    <a:lnTo>
                      <a:pt x="1397" y="910"/>
                    </a:lnTo>
                    <a:lnTo>
                      <a:pt x="1397" y="910"/>
                    </a:lnTo>
                    <a:lnTo>
                      <a:pt x="1398" y="912"/>
                    </a:lnTo>
                    <a:lnTo>
                      <a:pt x="1398" y="912"/>
                    </a:lnTo>
                    <a:lnTo>
                      <a:pt x="1398" y="912"/>
                    </a:lnTo>
                    <a:lnTo>
                      <a:pt x="1398" y="912"/>
                    </a:lnTo>
                    <a:lnTo>
                      <a:pt x="1398" y="912"/>
                    </a:lnTo>
                    <a:lnTo>
                      <a:pt x="1398" y="914"/>
                    </a:lnTo>
                    <a:lnTo>
                      <a:pt x="1398" y="914"/>
                    </a:lnTo>
                    <a:lnTo>
                      <a:pt x="1398" y="914"/>
                    </a:lnTo>
                    <a:lnTo>
                      <a:pt x="1398" y="914"/>
                    </a:lnTo>
                    <a:lnTo>
                      <a:pt x="1398" y="916"/>
                    </a:lnTo>
                    <a:lnTo>
                      <a:pt x="1398" y="916"/>
                    </a:lnTo>
                    <a:lnTo>
                      <a:pt x="1398" y="917"/>
                    </a:lnTo>
                    <a:lnTo>
                      <a:pt x="1397" y="917"/>
                    </a:lnTo>
                    <a:lnTo>
                      <a:pt x="1397" y="917"/>
                    </a:lnTo>
                    <a:lnTo>
                      <a:pt x="1397" y="917"/>
                    </a:lnTo>
                    <a:lnTo>
                      <a:pt x="1397" y="919"/>
                    </a:lnTo>
                    <a:lnTo>
                      <a:pt x="1397" y="919"/>
                    </a:lnTo>
                    <a:lnTo>
                      <a:pt x="1397" y="919"/>
                    </a:lnTo>
                    <a:lnTo>
                      <a:pt x="1397" y="919"/>
                    </a:lnTo>
                    <a:lnTo>
                      <a:pt x="1397" y="921"/>
                    </a:lnTo>
                    <a:lnTo>
                      <a:pt x="1398" y="921"/>
                    </a:lnTo>
                    <a:lnTo>
                      <a:pt x="1398" y="921"/>
                    </a:lnTo>
                    <a:lnTo>
                      <a:pt x="1398" y="919"/>
                    </a:lnTo>
                    <a:lnTo>
                      <a:pt x="1398" y="919"/>
                    </a:lnTo>
                    <a:lnTo>
                      <a:pt x="1400" y="919"/>
                    </a:lnTo>
                    <a:lnTo>
                      <a:pt x="1400" y="919"/>
                    </a:lnTo>
                    <a:lnTo>
                      <a:pt x="1402" y="917"/>
                    </a:lnTo>
                    <a:lnTo>
                      <a:pt x="1402" y="917"/>
                    </a:lnTo>
                    <a:lnTo>
                      <a:pt x="1402" y="917"/>
                    </a:lnTo>
                    <a:lnTo>
                      <a:pt x="1402" y="916"/>
                    </a:lnTo>
                    <a:lnTo>
                      <a:pt x="1402" y="916"/>
                    </a:lnTo>
                    <a:lnTo>
                      <a:pt x="1402" y="914"/>
                    </a:lnTo>
                    <a:lnTo>
                      <a:pt x="1404" y="914"/>
                    </a:lnTo>
                    <a:lnTo>
                      <a:pt x="1404" y="912"/>
                    </a:lnTo>
                    <a:lnTo>
                      <a:pt x="1406" y="912"/>
                    </a:lnTo>
                    <a:lnTo>
                      <a:pt x="1407" y="910"/>
                    </a:lnTo>
                    <a:lnTo>
                      <a:pt x="1407" y="910"/>
                    </a:lnTo>
                    <a:lnTo>
                      <a:pt x="1407" y="910"/>
                    </a:lnTo>
                    <a:lnTo>
                      <a:pt x="1407" y="910"/>
                    </a:lnTo>
                    <a:lnTo>
                      <a:pt x="1407" y="908"/>
                    </a:lnTo>
                    <a:lnTo>
                      <a:pt x="1407" y="908"/>
                    </a:lnTo>
                    <a:lnTo>
                      <a:pt x="1407" y="908"/>
                    </a:lnTo>
                    <a:lnTo>
                      <a:pt x="1407" y="908"/>
                    </a:lnTo>
                    <a:lnTo>
                      <a:pt x="1407" y="908"/>
                    </a:lnTo>
                    <a:lnTo>
                      <a:pt x="1407" y="908"/>
                    </a:lnTo>
                    <a:lnTo>
                      <a:pt x="1409" y="906"/>
                    </a:lnTo>
                    <a:lnTo>
                      <a:pt x="1409" y="906"/>
                    </a:lnTo>
                    <a:lnTo>
                      <a:pt x="1411" y="906"/>
                    </a:lnTo>
                    <a:lnTo>
                      <a:pt x="1411" y="906"/>
                    </a:lnTo>
                    <a:lnTo>
                      <a:pt x="1411" y="906"/>
                    </a:lnTo>
                    <a:lnTo>
                      <a:pt x="1411" y="908"/>
                    </a:lnTo>
                    <a:lnTo>
                      <a:pt x="1413" y="908"/>
                    </a:lnTo>
                    <a:lnTo>
                      <a:pt x="1413" y="908"/>
                    </a:lnTo>
                    <a:lnTo>
                      <a:pt x="1413" y="910"/>
                    </a:lnTo>
                    <a:lnTo>
                      <a:pt x="1413" y="910"/>
                    </a:lnTo>
                    <a:lnTo>
                      <a:pt x="1413" y="912"/>
                    </a:lnTo>
                    <a:lnTo>
                      <a:pt x="1413" y="912"/>
                    </a:lnTo>
                    <a:lnTo>
                      <a:pt x="1413" y="912"/>
                    </a:lnTo>
                    <a:lnTo>
                      <a:pt x="1411" y="914"/>
                    </a:lnTo>
                    <a:lnTo>
                      <a:pt x="1411" y="914"/>
                    </a:lnTo>
                    <a:lnTo>
                      <a:pt x="1411" y="914"/>
                    </a:lnTo>
                    <a:lnTo>
                      <a:pt x="1411" y="916"/>
                    </a:lnTo>
                    <a:lnTo>
                      <a:pt x="1411" y="916"/>
                    </a:lnTo>
                    <a:lnTo>
                      <a:pt x="1411" y="916"/>
                    </a:lnTo>
                    <a:lnTo>
                      <a:pt x="1411" y="917"/>
                    </a:lnTo>
                    <a:lnTo>
                      <a:pt x="1413" y="917"/>
                    </a:lnTo>
                    <a:lnTo>
                      <a:pt x="1413" y="917"/>
                    </a:lnTo>
                    <a:lnTo>
                      <a:pt x="1413" y="919"/>
                    </a:lnTo>
                    <a:lnTo>
                      <a:pt x="1413" y="919"/>
                    </a:lnTo>
                    <a:lnTo>
                      <a:pt x="1413" y="919"/>
                    </a:lnTo>
                    <a:lnTo>
                      <a:pt x="1413" y="919"/>
                    </a:lnTo>
                    <a:lnTo>
                      <a:pt x="1413" y="919"/>
                    </a:lnTo>
                    <a:lnTo>
                      <a:pt x="1413" y="919"/>
                    </a:lnTo>
                    <a:lnTo>
                      <a:pt x="1413" y="921"/>
                    </a:lnTo>
                    <a:lnTo>
                      <a:pt x="1413" y="921"/>
                    </a:lnTo>
                    <a:lnTo>
                      <a:pt x="1413" y="921"/>
                    </a:lnTo>
                    <a:lnTo>
                      <a:pt x="1413" y="921"/>
                    </a:lnTo>
                    <a:lnTo>
                      <a:pt x="1413" y="923"/>
                    </a:lnTo>
                    <a:lnTo>
                      <a:pt x="1415" y="923"/>
                    </a:lnTo>
                    <a:lnTo>
                      <a:pt x="1415" y="923"/>
                    </a:lnTo>
                    <a:lnTo>
                      <a:pt x="1415" y="923"/>
                    </a:lnTo>
                    <a:lnTo>
                      <a:pt x="1415" y="925"/>
                    </a:lnTo>
                    <a:lnTo>
                      <a:pt x="1415" y="925"/>
                    </a:lnTo>
                    <a:lnTo>
                      <a:pt x="1417" y="925"/>
                    </a:lnTo>
                    <a:lnTo>
                      <a:pt x="1417" y="925"/>
                    </a:lnTo>
                    <a:lnTo>
                      <a:pt x="1417" y="925"/>
                    </a:lnTo>
                    <a:lnTo>
                      <a:pt x="1417" y="925"/>
                    </a:lnTo>
                    <a:lnTo>
                      <a:pt x="1417" y="925"/>
                    </a:lnTo>
                    <a:lnTo>
                      <a:pt x="1417" y="926"/>
                    </a:lnTo>
                    <a:lnTo>
                      <a:pt x="1415" y="926"/>
                    </a:lnTo>
                    <a:lnTo>
                      <a:pt x="1415" y="926"/>
                    </a:lnTo>
                    <a:lnTo>
                      <a:pt x="1415" y="926"/>
                    </a:lnTo>
                    <a:lnTo>
                      <a:pt x="1415" y="926"/>
                    </a:lnTo>
                    <a:lnTo>
                      <a:pt x="1415" y="926"/>
                    </a:lnTo>
                    <a:lnTo>
                      <a:pt x="1413" y="926"/>
                    </a:lnTo>
                    <a:lnTo>
                      <a:pt x="1413" y="926"/>
                    </a:lnTo>
                    <a:lnTo>
                      <a:pt x="1413" y="926"/>
                    </a:lnTo>
                    <a:lnTo>
                      <a:pt x="1413" y="926"/>
                    </a:lnTo>
                    <a:lnTo>
                      <a:pt x="1413" y="926"/>
                    </a:lnTo>
                    <a:lnTo>
                      <a:pt x="1411" y="926"/>
                    </a:lnTo>
                    <a:lnTo>
                      <a:pt x="1411" y="928"/>
                    </a:lnTo>
                    <a:lnTo>
                      <a:pt x="1411" y="928"/>
                    </a:lnTo>
                    <a:lnTo>
                      <a:pt x="1411" y="928"/>
                    </a:lnTo>
                    <a:lnTo>
                      <a:pt x="1411" y="928"/>
                    </a:lnTo>
                    <a:lnTo>
                      <a:pt x="1411" y="928"/>
                    </a:lnTo>
                    <a:lnTo>
                      <a:pt x="1411" y="930"/>
                    </a:lnTo>
                    <a:lnTo>
                      <a:pt x="1411" y="930"/>
                    </a:lnTo>
                    <a:lnTo>
                      <a:pt x="1411" y="930"/>
                    </a:lnTo>
                    <a:lnTo>
                      <a:pt x="1413" y="930"/>
                    </a:lnTo>
                    <a:lnTo>
                      <a:pt x="1413" y="930"/>
                    </a:lnTo>
                    <a:lnTo>
                      <a:pt x="1413" y="930"/>
                    </a:lnTo>
                    <a:lnTo>
                      <a:pt x="1415" y="930"/>
                    </a:lnTo>
                    <a:lnTo>
                      <a:pt x="1415" y="930"/>
                    </a:lnTo>
                    <a:lnTo>
                      <a:pt x="1417" y="930"/>
                    </a:lnTo>
                    <a:lnTo>
                      <a:pt x="1417" y="930"/>
                    </a:lnTo>
                    <a:lnTo>
                      <a:pt x="1418" y="930"/>
                    </a:lnTo>
                    <a:lnTo>
                      <a:pt x="1418" y="928"/>
                    </a:lnTo>
                    <a:lnTo>
                      <a:pt x="1418" y="928"/>
                    </a:lnTo>
                    <a:lnTo>
                      <a:pt x="1418" y="928"/>
                    </a:lnTo>
                    <a:lnTo>
                      <a:pt x="1420" y="928"/>
                    </a:lnTo>
                    <a:lnTo>
                      <a:pt x="1422" y="926"/>
                    </a:lnTo>
                    <a:lnTo>
                      <a:pt x="1424" y="926"/>
                    </a:lnTo>
                    <a:lnTo>
                      <a:pt x="1424" y="926"/>
                    </a:lnTo>
                    <a:lnTo>
                      <a:pt x="1426" y="926"/>
                    </a:lnTo>
                    <a:lnTo>
                      <a:pt x="1427" y="926"/>
                    </a:lnTo>
                    <a:lnTo>
                      <a:pt x="1427" y="926"/>
                    </a:lnTo>
                    <a:lnTo>
                      <a:pt x="1427" y="925"/>
                    </a:lnTo>
                    <a:lnTo>
                      <a:pt x="1429" y="925"/>
                    </a:lnTo>
                    <a:lnTo>
                      <a:pt x="1429" y="926"/>
                    </a:lnTo>
                    <a:lnTo>
                      <a:pt x="1429" y="926"/>
                    </a:lnTo>
                    <a:lnTo>
                      <a:pt x="1429" y="926"/>
                    </a:lnTo>
                    <a:lnTo>
                      <a:pt x="1429" y="926"/>
                    </a:lnTo>
                    <a:lnTo>
                      <a:pt x="1431" y="926"/>
                    </a:lnTo>
                    <a:lnTo>
                      <a:pt x="1431" y="928"/>
                    </a:lnTo>
                    <a:lnTo>
                      <a:pt x="1429" y="928"/>
                    </a:lnTo>
                    <a:lnTo>
                      <a:pt x="1429" y="928"/>
                    </a:lnTo>
                    <a:lnTo>
                      <a:pt x="1429" y="930"/>
                    </a:lnTo>
                    <a:lnTo>
                      <a:pt x="1429" y="930"/>
                    </a:lnTo>
                    <a:lnTo>
                      <a:pt x="1429" y="930"/>
                    </a:lnTo>
                    <a:lnTo>
                      <a:pt x="1429" y="930"/>
                    </a:lnTo>
                    <a:lnTo>
                      <a:pt x="1429" y="932"/>
                    </a:lnTo>
                    <a:lnTo>
                      <a:pt x="1429" y="932"/>
                    </a:lnTo>
                    <a:lnTo>
                      <a:pt x="1429" y="934"/>
                    </a:lnTo>
                    <a:lnTo>
                      <a:pt x="1429" y="934"/>
                    </a:lnTo>
                    <a:lnTo>
                      <a:pt x="1431" y="935"/>
                    </a:lnTo>
                    <a:lnTo>
                      <a:pt x="1431" y="935"/>
                    </a:lnTo>
                    <a:lnTo>
                      <a:pt x="1431" y="935"/>
                    </a:lnTo>
                    <a:lnTo>
                      <a:pt x="1431" y="935"/>
                    </a:lnTo>
                    <a:lnTo>
                      <a:pt x="1431" y="937"/>
                    </a:lnTo>
                    <a:lnTo>
                      <a:pt x="1431" y="937"/>
                    </a:lnTo>
                    <a:lnTo>
                      <a:pt x="1431" y="937"/>
                    </a:lnTo>
                    <a:lnTo>
                      <a:pt x="1433" y="939"/>
                    </a:lnTo>
                    <a:lnTo>
                      <a:pt x="1433" y="941"/>
                    </a:lnTo>
                    <a:lnTo>
                      <a:pt x="1433" y="941"/>
                    </a:lnTo>
                    <a:lnTo>
                      <a:pt x="1433" y="941"/>
                    </a:lnTo>
                    <a:lnTo>
                      <a:pt x="1433" y="941"/>
                    </a:lnTo>
                    <a:lnTo>
                      <a:pt x="1433" y="941"/>
                    </a:lnTo>
                    <a:lnTo>
                      <a:pt x="1433" y="941"/>
                    </a:lnTo>
                    <a:lnTo>
                      <a:pt x="1435" y="941"/>
                    </a:lnTo>
                    <a:lnTo>
                      <a:pt x="1436" y="941"/>
                    </a:lnTo>
                    <a:lnTo>
                      <a:pt x="1436" y="941"/>
                    </a:lnTo>
                    <a:lnTo>
                      <a:pt x="1436" y="941"/>
                    </a:lnTo>
                    <a:lnTo>
                      <a:pt x="1436" y="941"/>
                    </a:lnTo>
                    <a:lnTo>
                      <a:pt x="1436" y="941"/>
                    </a:lnTo>
                    <a:lnTo>
                      <a:pt x="1438" y="939"/>
                    </a:lnTo>
                    <a:lnTo>
                      <a:pt x="1438" y="939"/>
                    </a:lnTo>
                    <a:lnTo>
                      <a:pt x="1438" y="939"/>
                    </a:lnTo>
                    <a:lnTo>
                      <a:pt x="1438" y="939"/>
                    </a:lnTo>
                    <a:lnTo>
                      <a:pt x="1440" y="939"/>
                    </a:lnTo>
                    <a:lnTo>
                      <a:pt x="1440" y="941"/>
                    </a:lnTo>
                    <a:lnTo>
                      <a:pt x="1440" y="941"/>
                    </a:lnTo>
                    <a:lnTo>
                      <a:pt x="1440" y="941"/>
                    </a:lnTo>
                    <a:lnTo>
                      <a:pt x="1440" y="943"/>
                    </a:lnTo>
                    <a:lnTo>
                      <a:pt x="1440" y="943"/>
                    </a:lnTo>
                    <a:lnTo>
                      <a:pt x="1440" y="943"/>
                    </a:lnTo>
                    <a:lnTo>
                      <a:pt x="1440" y="943"/>
                    </a:lnTo>
                    <a:lnTo>
                      <a:pt x="1440" y="943"/>
                    </a:lnTo>
                    <a:lnTo>
                      <a:pt x="1438" y="944"/>
                    </a:lnTo>
                    <a:lnTo>
                      <a:pt x="1438" y="944"/>
                    </a:lnTo>
                    <a:lnTo>
                      <a:pt x="1438" y="944"/>
                    </a:lnTo>
                    <a:lnTo>
                      <a:pt x="1438" y="944"/>
                    </a:lnTo>
                    <a:lnTo>
                      <a:pt x="1438" y="944"/>
                    </a:lnTo>
                    <a:lnTo>
                      <a:pt x="1438" y="944"/>
                    </a:lnTo>
                    <a:lnTo>
                      <a:pt x="1436" y="944"/>
                    </a:lnTo>
                    <a:lnTo>
                      <a:pt x="1436" y="944"/>
                    </a:lnTo>
                    <a:lnTo>
                      <a:pt x="1435" y="946"/>
                    </a:lnTo>
                    <a:lnTo>
                      <a:pt x="1435" y="946"/>
                    </a:lnTo>
                    <a:lnTo>
                      <a:pt x="1435" y="946"/>
                    </a:lnTo>
                    <a:lnTo>
                      <a:pt x="1435" y="946"/>
                    </a:lnTo>
                    <a:lnTo>
                      <a:pt x="1435" y="946"/>
                    </a:lnTo>
                    <a:lnTo>
                      <a:pt x="1433" y="946"/>
                    </a:lnTo>
                    <a:lnTo>
                      <a:pt x="1433" y="946"/>
                    </a:lnTo>
                    <a:lnTo>
                      <a:pt x="1433" y="946"/>
                    </a:lnTo>
                    <a:lnTo>
                      <a:pt x="1433" y="946"/>
                    </a:lnTo>
                    <a:lnTo>
                      <a:pt x="1431" y="946"/>
                    </a:lnTo>
                    <a:lnTo>
                      <a:pt x="1431" y="946"/>
                    </a:lnTo>
                    <a:lnTo>
                      <a:pt x="1429" y="946"/>
                    </a:lnTo>
                    <a:lnTo>
                      <a:pt x="1429" y="946"/>
                    </a:lnTo>
                    <a:lnTo>
                      <a:pt x="1429" y="946"/>
                    </a:lnTo>
                    <a:lnTo>
                      <a:pt x="1427" y="946"/>
                    </a:lnTo>
                    <a:lnTo>
                      <a:pt x="1427" y="946"/>
                    </a:lnTo>
                    <a:lnTo>
                      <a:pt x="1427" y="946"/>
                    </a:lnTo>
                    <a:lnTo>
                      <a:pt x="1427" y="946"/>
                    </a:lnTo>
                    <a:lnTo>
                      <a:pt x="1427" y="946"/>
                    </a:lnTo>
                    <a:lnTo>
                      <a:pt x="1426" y="948"/>
                    </a:lnTo>
                    <a:lnTo>
                      <a:pt x="1426" y="948"/>
                    </a:lnTo>
                    <a:lnTo>
                      <a:pt x="1426" y="948"/>
                    </a:lnTo>
                    <a:lnTo>
                      <a:pt x="1426" y="950"/>
                    </a:lnTo>
                    <a:lnTo>
                      <a:pt x="1426" y="950"/>
                    </a:lnTo>
                    <a:lnTo>
                      <a:pt x="1426" y="950"/>
                    </a:lnTo>
                    <a:lnTo>
                      <a:pt x="1426" y="950"/>
                    </a:lnTo>
                    <a:lnTo>
                      <a:pt x="1427" y="950"/>
                    </a:lnTo>
                    <a:lnTo>
                      <a:pt x="1427" y="950"/>
                    </a:lnTo>
                    <a:lnTo>
                      <a:pt x="1427" y="950"/>
                    </a:lnTo>
                    <a:lnTo>
                      <a:pt x="1429" y="952"/>
                    </a:lnTo>
                    <a:lnTo>
                      <a:pt x="1429" y="952"/>
                    </a:lnTo>
                    <a:lnTo>
                      <a:pt x="1429" y="952"/>
                    </a:lnTo>
                    <a:lnTo>
                      <a:pt x="1429" y="952"/>
                    </a:lnTo>
                    <a:lnTo>
                      <a:pt x="1431" y="952"/>
                    </a:lnTo>
                    <a:lnTo>
                      <a:pt x="1431" y="952"/>
                    </a:lnTo>
                    <a:lnTo>
                      <a:pt x="1431" y="952"/>
                    </a:lnTo>
                    <a:lnTo>
                      <a:pt x="1431" y="952"/>
                    </a:lnTo>
                    <a:lnTo>
                      <a:pt x="1431" y="952"/>
                    </a:lnTo>
                    <a:lnTo>
                      <a:pt x="1433" y="952"/>
                    </a:lnTo>
                    <a:lnTo>
                      <a:pt x="1433" y="954"/>
                    </a:lnTo>
                    <a:lnTo>
                      <a:pt x="1435" y="954"/>
                    </a:lnTo>
                    <a:lnTo>
                      <a:pt x="1435" y="954"/>
                    </a:lnTo>
                    <a:lnTo>
                      <a:pt x="1436" y="952"/>
                    </a:lnTo>
                    <a:lnTo>
                      <a:pt x="1436" y="952"/>
                    </a:lnTo>
                    <a:lnTo>
                      <a:pt x="1436" y="952"/>
                    </a:lnTo>
                    <a:lnTo>
                      <a:pt x="1436" y="952"/>
                    </a:lnTo>
                    <a:lnTo>
                      <a:pt x="1438" y="952"/>
                    </a:lnTo>
                    <a:lnTo>
                      <a:pt x="1438" y="952"/>
                    </a:lnTo>
                    <a:lnTo>
                      <a:pt x="1440" y="950"/>
                    </a:lnTo>
                    <a:lnTo>
                      <a:pt x="1440" y="950"/>
                    </a:lnTo>
                    <a:lnTo>
                      <a:pt x="1440" y="950"/>
                    </a:lnTo>
                    <a:lnTo>
                      <a:pt x="1440" y="950"/>
                    </a:lnTo>
                    <a:lnTo>
                      <a:pt x="1442" y="950"/>
                    </a:lnTo>
                    <a:lnTo>
                      <a:pt x="1442" y="950"/>
                    </a:lnTo>
                    <a:lnTo>
                      <a:pt x="1442" y="952"/>
                    </a:lnTo>
                    <a:lnTo>
                      <a:pt x="1442" y="952"/>
                    </a:lnTo>
                    <a:lnTo>
                      <a:pt x="1442" y="952"/>
                    </a:lnTo>
                    <a:lnTo>
                      <a:pt x="1442" y="952"/>
                    </a:lnTo>
                    <a:lnTo>
                      <a:pt x="1444" y="954"/>
                    </a:lnTo>
                    <a:lnTo>
                      <a:pt x="1444" y="954"/>
                    </a:lnTo>
                    <a:lnTo>
                      <a:pt x="1442" y="954"/>
                    </a:lnTo>
                    <a:lnTo>
                      <a:pt x="1442" y="955"/>
                    </a:lnTo>
                    <a:lnTo>
                      <a:pt x="1444" y="955"/>
                    </a:lnTo>
                    <a:lnTo>
                      <a:pt x="1444" y="955"/>
                    </a:lnTo>
                    <a:lnTo>
                      <a:pt x="1444" y="955"/>
                    </a:lnTo>
                    <a:lnTo>
                      <a:pt x="1444" y="955"/>
                    </a:lnTo>
                    <a:lnTo>
                      <a:pt x="1444" y="957"/>
                    </a:lnTo>
                    <a:lnTo>
                      <a:pt x="1444" y="959"/>
                    </a:lnTo>
                    <a:lnTo>
                      <a:pt x="1444" y="959"/>
                    </a:lnTo>
                    <a:lnTo>
                      <a:pt x="1444" y="961"/>
                    </a:lnTo>
                    <a:lnTo>
                      <a:pt x="1442" y="963"/>
                    </a:lnTo>
                    <a:lnTo>
                      <a:pt x="1442" y="963"/>
                    </a:lnTo>
                    <a:lnTo>
                      <a:pt x="1442" y="964"/>
                    </a:lnTo>
                    <a:lnTo>
                      <a:pt x="1442" y="964"/>
                    </a:lnTo>
                    <a:lnTo>
                      <a:pt x="1442" y="964"/>
                    </a:lnTo>
                    <a:lnTo>
                      <a:pt x="1442" y="964"/>
                    </a:lnTo>
                    <a:lnTo>
                      <a:pt x="1442" y="964"/>
                    </a:lnTo>
                    <a:lnTo>
                      <a:pt x="1442" y="964"/>
                    </a:lnTo>
                    <a:lnTo>
                      <a:pt x="1442" y="964"/>
                    </a:lnTo>
                    <a:lnTo>
                      <a:pt x="1442" y="964"/>
                    </a:lnTo>
                    <a:lnTo>
                      <a:pt x="1442" y="964"/>
                    </a:lnTo>
                    <a:lnTo>
                      <a:pt x="1444" y="964"/>
                    </a:lnTo>
                    <a:lnTo>
                      <a:pt x="1444" y="964"/>
                    </a:lnTo>
                    <a:lnTo>
                      <a:pt x="1444" y="964"/>
                    </a:lnTo>
                    <a:lnTo>
                      <a:pt x="1444" y="964"/>
                    </a:lnTo>
                    <a:lnTo>
                      <a:pt x="1444" y="964"/>
                    </a:lnTo>
                    <a:lnTo>
                      <a:pt x="1444" y="964"/>
                    </a:lnTo>
                    <a:lnTo>
                      <a:pt x="1445" y="963"/>
                    </a:lnTo>
                    <a:lnTo>
                      <a:pt x="1445" y="963"/>
                    </a:lnTo>
                    <a:lnTo>
                      <a:pt x="1445" y="963"/>
                    </a:lnTo>
                    <a:lnTo>
                      <a:pt x="1445" y="961"/>
                    </a:lnTo>
                    <a:lnTo>
                      <a:pt x="1447" y="961"/>
                    </a:lnTo>
                    <a:lnTo>
                      <a:pt x="1447" y="961"/>
                    </a:lnTo>
                    <a:lnTo>
                      <a:pt x="1447" y="961"/>
                    </a:lnTo>
                    <a:lnTo>
                      <a:pt x="1447" y="959"/>
                    </a:lnTo>
                    <a:lnTo>
                      <a:pt x="1449" y="959"/>
                    </a:lnTo>
                    <a:lnTo>
                      <a:pt x="1451" y="959"/>
                    </a:lnTo>
                    <a:lnTo>
                      <a:pt x="1451" y="959"/>
                    </a:lnTo>
                    <a:lnTo>
                      <a:pt x="1451" y="961"/>
                    </a:lnTo>
                    <a:lnTo>
                      <a:pt x="1451" y="961"/>
                    </a:lnTo>
                    <a:lnTo>
                      <a:pt x="1451" y="961"/>
                    </a:lnTo>
                    <a:lnTo>
                      <a:pt x="1451" y="961"/>
                    </a:lnTo>
                    <a:lnTo>
                      <a:pt x="1451" y="963"/>
                    </a:lnTo>
                    <a:lnTo>
                      <a:pt x="1451" y="964"/>
                    </a:lnTo>
                    <a:lnTo>
                      <a:pt x="1451" y="966"/>
                    </a:lnTo>
                    <a:lnTo>
                      <a:pt x="1451" y="966"/>
                    </a:lnTo>
                    <a:lnTo>
                      <a:pt x="1451" y="966"/>
                    </a:lnTo>
                    <a:lnTo>
                      <a:pt x="1451" y="966"/>
                    </a:lnTo>
                    <a:lnTo>
                      <a:pt x="1451" y="966"/>
                    </a:lnTo>
                    <a:lnTo>
                      <a:pt x="1451" y="966"/>
                    </a:lnTo>
                    <a:lnTo>
                      <a:pt x="1451" y="966"/>
                    </a:lnTo>
                    <a:lnTo>
                      <a:pt x="1451" y="966"/>
                    </a:lnTo>
                    <a:lnTo>
                      <a:pt x="1449" y="966"/>
                    </a:lnTo>
                    <a:lnTo>
                      <a:pt x="1449" y="968"/>
                    </a:lnTo>
                    <a:lnTo>
                      <a:pt x="1449" y="968"/>
                    </a:lnTo>
                    <a:lnTo>
                      <a:pt x="1449" y="968"/>
                    </a:lnTo>
                    <a:lnTo>
                      <a:pt x="1447" y="968"/>
                    </a:lnTo>
                    <a:lnTo>
                      <a:pt x="1447" y="968"/>
                    </a:lnTo>
                    <a:lnTo>
                      <a:pt x="1445" y="968"/>
                    </a:lnTo>
                    <a:lnTo>
                      <a:pt x="1445" y="968"/>
                    </a:lnTo>
                    <a:lnTo>
                      <a:pt x="1445" y="968"/>
                    </a:lnTo>
                    <a:lnTo>
                      <a:pt x="1445" y="970"/>
                    </a:lnTo>
                    <a:lnTo>
                      <a:pt x="1445" y="970"/>
                    </a:lnTo>
                    <a:lnTo>
                      <a:pt x="1445" y="970"/>
                    </a:lnTo>
                    <a:lnTo>
                      <a:pt x="1444" y="970"/>
                    </a:lnTo>
                    <a:lnTo>
                      <a:pt x="1444" y="970"/>
                    </a:lnTo>
                    <a:lnTo>
                      <a:pt x="1444" y="970"/>
                    </a:lnTo>
                    <a:lnTo>
                      <a:pt x="1444" y="972"/>
                    </a:lnTo>
                    <a:lnTo>
                      <a:pt x="1444" y="972"/>
                    </a:lnTo>
                    <a:lnTo>
                      <a:pt x="1444" y="972"/>
                    </a:lnTo>
                    <a:lnTo>
                      <a:pt x="1444" y="972"/>
                    </a:lnTo>
                    <a:lnTo>
                      <a:pt x="1444" y="973"/>
                    </a:lnTo>
                    <a:lnTo>
                      <a:pt x="1444" y="973"/>
                    </a:lnTo>
                    <a:lnTo>
                      <a:pt x="1444" y="973"/>
                    </a:lnTo>
                    <a:lnTo>
                      <a:pt x="1444" y="973"/>
                    </a:lnTo>
                    <a:lnTo>
                      <a:pt x="1444" y="973"/>
                    </a:lnTo>
                    <a:lnTo>
                      <a:pt x="1444" y="973"/>
                    </a:lnTo>
                    <a:lnTo>
                      <a:pt x="1444" y="975"/>
                    </a:lnTo>
                    <a:lnTo>
                      <a:pt x="1444" y="975"/>
                    </a:lnTo>
                    <a:lnTo>
                      <a:pt x="1445" y="975"/>
                    </a:lnTo>
                    <a:lnTo>
                      <a:pt x="1445" y="975"/>
                    </a:lnTo>
                    <a:lnTo>
                      <a:pt x="1445" y="975"/>
                    </a:lnTo>
                    <a:lnTo>
                      <a:pt x="1445" y="975"/>
                    </a:lnTo>
                    <a:lnTo>
                      <a:pt x="1445" y="975"/>
                    </a:lnTo>
                    <a:lnTo>
                      <a:pt x="1447" y="975"/>
                    </a:lnTo>
                    <a:lnTo>
                      <a:pt x="1447" y="977"/>
                    </a:lnTo>
                    <a:lnTo>
                      <a:pt x="1447" y="977"/>
                    </a:lnTo>
                    <a:lnTo>
                      <a:pt x="1447" y="977"/>
                    </a:lnTo>
                    <a:lnTo>
                      <a:pt x="1449" y="977"/>
                    </a:lnTo>
                    <a:lnTo>
                      <a:pt x="1449" y="977"/>
                    </a:lnTo>
                    <a:lnTo>
                      <a:pt x="1449" y="977"/>
                    </a:lnTo>
                    <a:lnTo>
                      <a:pt x="1449" y="977"/>
                    </a:lnTo>
                    <a:lnTo>
                      <a:pt x="1449" y="975"/>
                    </a:lnTo>
                    <a:lnTo>
                      <a:pt x="1451" y="975"/>
                    </a:lnTo>
                    <a:lnTo>
                      <a:pt x="1451" y="975"/>
                    </a:lnTo>
                    <a:lnTo>
                      <a:pt x="1451" y="975"/>
                    </a:lnTo>
                    <a:lnTo>
                      <a:pt x="1451" y="975"/>
                    </a:lnTo>
                    <a:lnTo>
                      <a:pt x="1451" y="975"/>
                    </a:lnTo>
                    <a:lnTo>
                      <a:pt x="1453" y="975"/>
                    </a:lnTo>
                    <a:lnTo>
                      <a:pt x="1453" y="975"/>
                    </a:lnTo>
                    <a:lnTo>
                      <a:pt x="1453" y="977"/>
                    </a:lnTo>
                    <a:lnTo>
                      <a:pt x="1453" y="977"/>
                    </a:lnTo>
                    <a:lnTo>
                      <a:pt x="1453" y="977"/>
                    </a:lnTo>
                    <a:lnTo>
                      <a:pt x="1453" y="977"/>
                    </a:lnTo>
                    <a:lnTo>
                      <a:pt x="1453" y="979"/>
                    </a:lnTo>
                    <a:lnTo>
                      <a:pt x="1453" y="979"/>
                    </a:lnTo>
                    <a:lnTo>
                      <a:pt x="1453" y="979"/>
                    </a:lnTo>
                    <a:lnTo>
                      <a:pt x="1453" y="979"/>
                    </a:lnTo>
                    <a:lnTo>
                      <a:pt x="1453" y="981"/>
                    </a:lnTo>
                    <a:lnTo>
                      <a:pt x="1453" y="981"/>
                    </a:lnTo>
                    <a:lnTo>
                      <a:pt x="1453" y="981"/>
                    </a:lnTo>
                    <a:lnTo>
                      <a:pt x="1453" y="981"/>
                    </a:lnTo>
                    <a:lnTo>
                      <a:pt x="1455" y="981"/>
                    </a:lnTo>
                    <a:lnTo>
                      <a:pt x="1455" y="981"/>
                    </a:lnTo>
                    <a:lnTo>
                      <a:pt x="1455" y="981"/>
                    </a:lnTo>
                    <a:lnTo>
                      <a:pt x="1455" y="981"/>
                    </a:lnTo>
                    <a:lnTo>
                      <a:pt x="1455" y="981"/>
                    </a:lnTo>
                    <a:lnTo>
                      <a:pt x="1455" y="981"/>
                    </a:lnTo>
                    <a:lnTo>
                      <a:pt x="1456" y="981"/>
                    </a:lnTo>
                    <a:lnTo>
                      <a:pt x="1456" y="981"/>
                    </a:lnTo>
                    <a:lnTo>
                      <a:pt x="1456" y="982"/>
                    </a:lnTo>
                    <a:lnTo>
                      <a:pt x="1458" y="982"/>
                    </a:lnTo>
                    <a:lnTo>
                      <a:pt x="1458" y="982"/>
                    </a:lnTo>
                    <a:lnTo>
                      <a:pt x="1458" y="982"/>
                    </a:lnTo>
                    <a:lnTo>
                      <a:pt x="1458" y="982"/>
                    </a:lnTo>
                    <a:lnTo>
                      <a:pt x="1458" y="982"/>
                    </a:lnTo>
                    <a:lnTo>
                      <a:pt x="1460" y="984"/>
                    </a:lnTo>
                    <a:lnTo>
                      <a:pt x="1460" y="984"/>
                    </a:lnTo>
                    <a:lnTo>
                      <a:pt x="1460" y="984"/>
                    </a:lnTo>
                    <a:lnTo>
                      <a:pt x="1460" y="986"/>
                    </a:lnTo>
                    <a:lnTo>
                      <a:pt x="1460" y="986"/>
                    </a:lnTo>
                    <a:lnTo>
                      <a:pt x="1462" y="988"/>
                    </a:lnTo>
                    <a:lnTo>
                      <a:pt x="1462" y="988"/>
                    </a:lnTo>
                    <a:lnTo>
                      <a:pt x="1462" y="988"/>
                    </a:lnTo>
                    <a:lnTo>
                      <a:pt x="1462" y="988"/>
                    </a:lnTo>
                    <a:lnTo>
                      <a:pt x="1462" y="988"/>
                    </a:lnTo>
                    <a:lnTo>
                      <a:pt x="1462" y="988"/>
                    </a:lnTo>
                    <a:lnTo>
                      <a:pt x="1462" y="988"/>
                    </a:lnTo>
                    <a:lnTo>
                      <a:pt x="1462" y="988"/>
                    </a:lnTo>
                    <a:lnTo>
                      <a:pt x="1464" y="990"/>
                    </a:lnTo>
                    <a:lnTo>
                      <a:pt x="1464" y="990"/>
                    </a:lnTo>
                    <a:lnTo>
                      <a:pt x="1464" y="990"/>
                    </a:lnTo>
                    <a:lnTo>
                      <a:pt x="1464" y="990"/>
                    </a:lnTo>
                    <a:lnTo>
                      <a:pt x="1465" y="990"/>
                    </a:lnTo>
                    <a:lnTo>
                      <a:pt x="1465" y="990"/>
                    </a:lnTo>
                    <a:lnTo>
                      <a:pt x="1465" y="990"/>
                    </a:lnTo>
                    <a:lnTo>
                      <a:pt x="1467" y="990"/>
                    </a:lnTo>
                    <a:lnTo>
                      <a:pt x="1467" y="990"/>
                    </a:lnTo>
                    <a:lnTo>
                      <a:pt x="1467" y="988"/>
                    </a:lnTo>
                    <a:lnTo>
                      <a:pt x="1467" y="988"/>
                    </a:lnTo>
                    <a:lnTo>
                      <a:pt x="1467" y="988"/>
                    </a:lnTo>
                    <a:lnTo>
                      <a:pt x="1467" y="988"/>
                    </a:lnTo>
                    <a:lnTo>
                      <a:pt x="1467" y="986"/>
                    </a:lnTo>
                    <a:lnTo>
                      <a:pt x="1467" y="986"/>
                    </a:lnTo>
                    <a:lnTo>
                      <a:pt x="1467" y="986"/>
                    </a:lnTo>
                    <a:lnTo>
                      <a:pt x="1467" y="986"/>
                    </a:lnTo>
                    <a:lnTo>
                      <a:pt x="1467" y="984"/>
                    </a:lnTo>
                    <a:lnTo>
                      <a:pt x="1465" y="984"/>
                    </a:lnTo>
                    <a:lnTo>
                      <a:pt x="1465" y="984"/>
                    </a:lnTo>
                    <a:lnTo>
                      <a:pt x="1465" y="984"/>
                    </a:lnTo>
                    <a:lnTo>
                      <a:pt x="1465" y="982"/>
                    </a:lnTo>
                    <a:lnTo>
                      <a:pt x="1465" y="982"/>
                    </a:lnTo>
                    <a:lnTo>
                      <a:pt x="1465" y="982"/>
                    </a:lnTo>
                    <a:lnTo>
                      <a:pt x="1465" y="982"/>
                    </a:lnTo>
                    <a:lnTo>
                      <a:pt x="1465" y="982"/>
                    </a:lnTo>
                    <a:lnTo>
                      <a:pt x="1465" y="982"/>
                    </a:lnTo>
                    <a:lnTo>
                      <a:pt x="1465" y="981"/>
                    </a:lnTo>
                    <a:lnTo>
                      <a:pt x="1467" y="981"/>
                    </a:lnTo>
                    <a:lnTo>
                      <a:pt x="1467" y="981"/>
                    </a:lnTo>
                    <a:lnTo>
                      <a:pt x="1467" y="981"/>
                    </a:lnTo>
                    <a:lnTo>
                      <a:pt x="1467" y="981"/>
                    </a:lnTo>
                    <a:lnTo>
                      <a:pt x="1469" y="979"/>
                    </a:lnTo>
                    <a:lnTo>
                      <a:pt x="1469" y="979"/>
                    </a:lnTo>
                    <a:lnTo>
                      <a:pt x="1469" y="979"/>
                    </a:lnTo>
                    <a:lnTo>
                      <a:pt x="1469" y="979"/>
                    </a:lnTo>
                    <a:lnTo>
                      <a:pt x="1469" y="979"/>
                    </a:lnTo>
                    <a:lnTo>
                      <a:pt x="1471" y="979"/>
                    </a:lnTo>
                    <a:lnTo>
                      <a:pt x="1471" y="979"/>
                    </a:lnTo>
                    <a:lnTo>
                      <a:pt x="1473" y="979"/>
                    </a:lnTo>
                    <a:lnTo>
                      <a:pt x="1473" y="977"/>
                    </a:lnTo>
                    <a:lnTo>
                      <a:pt x="1473" y="977"/>
                    </a:lnTo>
                    <a:lnTo>
                      <a:pt x="1473" y="977"/>
                    </a:lnTo>
                    <a:lnTo>
                      <a:pt x="1473" y="977"/>
                    </a:lnTo>
                    <a:lnTo>
                      <a:pt x="1473" y="977"/>
                    </a:lnTo>
                    <a:lnTo>
                      <a:pt x="1474" y="977"/>
                    </a:lnTo>
                    <a:lnTo>
                      <a:pt x="1474" y="977"/>
                    </a:lnTo>
                    <a:lnTo>
                      <a:pt x="1474" y="977"/>
                    </a:lnTo>
                    <a:lnTo>
                      <a:pt x="1474" y="977"/>
                    </a:lnTo>
                    <a:lnTo>
                      <a:pt x="1474" y="977"/>
                    </a:lnTo>
                    <a:lnTo>
                      <a:pt x="1476" y="977"/>
                    </a:lnTo>
                    <a:lnTo>
                      <a:pt x="1478" y="977"/>
                    </a:lnTo>
                    <a:lnTo>
                      <a:pt x="1478" y="977"/>
                    </a:lnTo>
                    <a:lnTo>
                      <a:pt x="1478" y="977"/>
                    </a:lnTo>
                    <a:lnTo>
                      <a:pt x="1480" y="977"/>
                    </a:lnTo>
                    <a:lnTo>
                      <a:pt x="1480" y="977"/>
                    </a:lnTo>
                    <a:lnTo>
                      <a:pt x="1480" y="977"/>
                    </a:lnTo>
                    <a:lnTo>
                      <a:pt x="1480" y="977"/>
                    </a:lnTo>
                    <a:lnTo>
                      <a:pt x="1480" y="977"/>
                    </a:lnTo>
                    <a:lnTo>
                      <a:pt x="1482" y="977"/>
                    </a:lnTo>
                    <a:lnTo>
                      <a:pt x="1482" y="977"/>
                    </a:lnTo>
                    <a:lnTo>
                      <a:pt x="1482" y="977"/>
                    </a:lnTo>
                    <a:lnTo>
                      <a:pt x="1483" y="977"/>
                    </a:lnTo>
                    <a:lnTo>
                      <a:pt x="1483" y="977"/>
                    </a:lnTo>
                    <a:lnTo>
                      <a:pt x="1483" y="977"/>
                    </a:lnTo>
                    <a:lnTo>
                      <a:pt x="1483" y="977"/>
                    </a:lnTo>
                    <a:lnTo>
                      <a:pt x="1483" y="979"/>
                    </a:lnTo>
                    <a:lnTo>
                      <a:pt x="1483" y="979"/>
                    </a:lnTo>
                    <a:lnTo>
                      <a:pt x="1483" y="979"/>
                    </a:lnTo>
                    <a:lnTo>
                      <a:pt x="1483" y="979"/>
                    </a:lnTo>
                    <a:lnTo>
                      <a:pt x="1483" y="979"/>
                    </a:lnTo>
                    <a:lnTo>
                      <a:pt x="1483" y="981"/>
                    </a:lnTo>
                    <a:lnTo>
                      <a:pt x="1483" y="981"/>
                    </a:lnTo>
                    <a:lnTo>
                      <a:pt x="1483" y="981"/>
                    </a:lnTo>
                    <a:lnTo>
                      <a:pt x="1483" y="982"/>
                    </a:lnTo>
                    <a:lnTo>
                      <a:pt x="1482" y="982"/>
                    </a:lnTo>
                    <a:lnTo>
                      <a:pt x="1482" y="984"/>
                    </a:lnTo>
                    <a:lnTo>
                      <a:pt x="1482" y="984"/>
                    </a:lnTo>
                    <a:lnTo>
                      <a:pt x="1482" y="984"/>
                    </a:lnTo>
                    <a:lnTo>
                      <a:pt x="1480" y="984"/>
                    </a:lnTo>
                    <a:lnTo>
                      <a:pt x="1480" y="984"/>
                    </a:lnTo>
                    <a:lnTo>
                      <a:pt x="1480" y="984"/>
                    </a:lnTo>
                    <a:lnTo>
                      <a:pt x="1478" y="984"/>
                    </a:lnTo>
                    <a:lnTo>
                      <a:pt x="1478" y="984"/>
                    </a:lnTo>
                    <a:lnTo>
                      <a:pt x="1478" y="984"/>
                    </a:lnTo>
                    <a:lnTo>
                      <a:pt x="1478" y="984"/>
                    </a:lnTo>
                    <a:lnTo>
                      <a:pt x="1478" y="984"/>
                    </a:lnTo>
                    <a:lnTo>
                      <a:pt x="1476" y="984"/>
                    </a:lnTo>
                    <a:lnTo>
                      <a:pt x="1476" y="984"/>
                    </a:lnTo>
                    <a:lnTo>
                      <a:pt x="1476" y="984"/>
                    </a:lnTo>
                    <a:lnTo>
                      <a:pt x="1476" y="984"/>
                    </a:lnTo>
                    <a:lnTo>
                      <a:pt x="1476" y="984"/>
                    </a:lnTo>
                    <a:lnTo>
                      <a:pt x="1476" y="984"/>
                    </a:lnTo>
                    <a:lnTo>
                      <a:pt x="1476" y="984"/>
                    </a:lnTo>
                    <a:lnTo>
                      <a:pt x="1474" y="986"/>
                    </a:lnTo>
                    <a:lnTo>
                      <a:pt x="1474" y="986"/>
                    </a:lnTo>
                    <a:lnTo>
                      <a:pt x="1474" y="986"/>
                    </a:lnTo>
                    <a:lnTo>
                      <a:pt x="1474" y="986"/>
                    </a:lnTo>
                    <a:lnTo>
                      <a:pt x="1474" y="986"/>
                    </a:lnTo>
                    <a:lnTo>
                      <a:pt x="1474" y="986"/>
                    </a:lnTo>
                    <a:lnTo>
                      <a:pt x="1473" y="986"/>
                    </a:lnTo>
                    <a:lnTo>
                      <a:pt x="1473" y="988"/>
                    </a:lnTo>
                    <a:lnTo>
                      <a:pt x="1473" y="988"/>
                    </a:lnTo>
                    <a:lnTo>
                      <a:pt x="1473" y="988"/>
                    </a:lnTo>
                    <a:lnTo>
                      <a:pt x="1473" y="988"/>
                    </a:lnTo>
                    <a:lnTo>
                      <a:pt x="1471" y="988"/>
                    </a:lnTo>
                    <a:lnTo>
                      <a:pt x="1471" y="988"/>
                    </a:lnTo>
                    <a:lnTo>
                      <a:pt x="1471" y="990"/>
                    </a:lnTo>
                    <a:lnTo>
                      <a:pt x="1471" y="990"/>
                    </a:lnTo>
                    <a:lnTo>
                      <a:pt x="1471" y="990"/>
                    </a:lnTo>
                    <a:lnTo>
                      <a:pt x="1471" y="990"/>
                    </a:lnTo>
                    <a:lnTo>
                      <a:pt x="1471" y="990"/>
                    </a:lnTo>
                    <a:lnTo>
                      <a:pt x="1471" y="990"/>
                    </a:lnTo>
                    <a:lnTo>
                      <a:pt x="1471" y="992"/>
                    </a:lnTo>
                    <a:lnTo>
                      <a:pt x="1471" y="992"/>
                    </a:lnTo>
                    <a:lnTo>
                      <a:pt x="1471" y="993"/>
                    </a:lnTo>
                    <a:lnTo>
                      <a:pt x="1471" y="993"/>
                    </a:lnTo>
                    <a:lnTo>
                      <a:pt x="1471" y="993"/>
                    </a:lnTo>
                    <a:lnTo>
                      <a:pt x="1471" y="993"/>
                    </a:lnTo>
                    <a:lnTo>
                      <a:pt x="1471" y="993"/>
                    </a:lnTo>
                    <a:lnTo>
                      <a:pt x="1471" y="993"/>
                    </a:lnTo>
                    <a:lnTo>
                      <a:pt x="1471" y="995"/>
                    </a:lnTo>
                    <a:lnTo>
                      <a:pt x="1471" y="995"/>
                    </a:lnTo>
                    <a:lnTo>
                      <a:pt x="1471" y="995"/>
                    </a:lnTo>
                    <a:lnTo>
                      <a:pt x="1471" y="995"/>
                    </a:lnTo>
                    <a:lnTo>
                      <a:pt x="1469" y="995"/>
                    </a:lnTo>
                    <a:lnTo>
                      <a:pt x="1469" y="995"/>
                    </a:lnTo>
                    <a:lnTo>
                      <a:pt x="1469" y="997"/>
                    </a:lnTo>
                    <a:lnTo>
                      <a:pt x="1469" y="997"/>
                    </a:lnTo>
                    <a:lnTo>
                      <a:pt x="1467" y="997"/>
                    </a:lnTo>
                    <a:lnTo>
                      <a:pt x="1467" y="997"/>
                    </a:lnTo>
                    <a:lnTo>
                      <a:pt x="1467" y="997"/>
                    </a:lnTo>
                    <a:lnTo>
                      <a:pt x="1467" y="997"/>
                    </a:lnTo>
                    <a:lnTo>
                      <a:pt x="1467" y="999"/>
                    </a:lnTo>
                    <a:lnTo>
                      <a:pt x="1467" y="999"/>
                    </a:lnTo>
                    <a:lnTo>
                      <a:pt x="1467" y="999"/>
                    </a:lnTo>
                    <a:lnTo>
                      <a:pt x="1467" y="999"/>
                    </a:lnTo>
                    <a:lnTo>
                      <a:pt x="1467" y="1001"/>
                    </a:lnTo>
                    <a:lnTo>
                      <a:pt x="1467" y="1001"/>
                    </a:lnTo>
                    <a:lnTo>
                      <a:pt x="1467" y="1001"/>
                    </a:lnTo>
                    <a:lnTo>
                      <a:pt x="1467" y="1001"/>
                    </a:lnTo>
                    <a:lnTo>
                      <a:pt x="1467" y="1001"/>
                    </a:lnTo>
                    <a:lnTo>
                      <a:pt x="1467" y="1001"/>
                    </a:lnTo>
                    <a:lnTo>
                      <a:pt x="1469" y="1001"/>
                    </a:lnTo>
                    <a:lnTo>
                      <a:pt x="1469" y="1001"/>
                    </a:lnTo>
                    <a:lnTo>
                      <a:pt x="1469" y="1002"/>
                    </a:lnTo>
                    <a:lnTo>
                      <a:pt x="1471" y="1002"/>
                    </a:lnTo>
                    <a:lnTo>
                      <a:pt x="1471" y="1002"/>
                    </a:lnTo>
                    <a:lnTo>
                      <a:pt x="1471" y="1002"/>
                    </a:lnTo>
                    <a:lnTo>
                      <a:pt x="1471" y="1002"/>
                    </a:lnTo>
                    <a:lnTo>
                      <a:pt x="1469" y="1002"/>
                    </a:lnTo>
                    <a:lnTo>
                      <a:pt x="1469" y="1002"/>
                    </a:lnTo>
                    <a:lnTo>
                      <a:pt x="1469" y="1002"/>
                    </a:lnTo>
                    <a:lnTo>
                      <a:pt x="1469" y="1002"/>
                    </a:lnTo>
                    <a:lnTo>
                      <a:pt x="1469" y="1002"/>
                    </a:lnTo>
                    <a:lnTo>
                      <a:pt x="1469" y="1002"/>
                    </a:lnTo>
                    <a:lnTo>
                      <a:pt x="1467" y="1002"/>
                    </a:lnTo>
                    <a:lnTo>
                      <a:pt x="1467" y="1002"/>
                    </a:lnTo>
                    <a:lnTo>
                      <a:pt x="1467" y="1002"/>
                    </a:lnTo>
                    <a:lnTo>
                      <a:pt x="1467" y="1002"/>
                    </a:lnTo>
                    <a:lnTo>
                      <a:pt x="1467" y="1002"/>
                    </a:lnTo>
                    <a:lnTo>
                      <a:pt x="1467" y="1002"/>
                    </a:lnTo>
                    <a:lnTo>
                      <a:pt x="1467" y="1002"/>
                    </a:lnTo>
                    <a:lnTo>
                      <a:pt x="1465" y="1002"/>
                    </a:lnTo>
                    <a:lnTo>
                      <a:pt x="1465" y="1002"/>
                    </a:lnTo>
                    <a:lnTo>
                      <a:pt x="1465" y="1001"/>
                    </a:lnTo>
                    <a:lnTo>
                      <a:pt x="1464" y="1001"/>
                    </a:lnTo>
                    <a:lnTo>
                      <a:pt x="1464" y="1001"/>
                    </a:lnTo>
                    <a:lnTo>
                      <a:pt x="1464" y="1001"/>
                    </a:lnTo>
                    <a:lnTo>
                      <a:pt x="1462" y="1001"/>
                    </a:lnTo>
                    <a:lnTo>
                      <a:pt x="1462" y="1001"/>
                    </a:lnTo>
                    <a:lnTo>
                      <a:pt x="1462" y="1001"/>
                    </a:lnTo>
                    <a:lnTo>
                      <a:pt x="1462" y="1002"/>
                    </a:lnTo>
                    <a:lnTo>
                      <a:pt x="1462" y="1002"/>
                    </a:lnTo>
                    <a:lnTo>
                      <a:pt x="1462" y="1004"/>
                    </a:lnTo>
                    <a:lnTo>
                      <a:pt x="1462" y="1004"/>
                    </a:lnTo>
                    <a:lnTo>
                      <a:pt x="1462" y="1004"/>
                    </a:lnTo>
                    <a:lnTo>
                      <a:pt x="1462" y="1004"/>
                    </a:lnTo>
                    <a:lnTo>
                      <a:pt x="1462" y="1006"/>
                    </a:lnTo>
                    <a:lnTo>
                      <a:pt x="1462" y="1006"/>
                    </a:lnTo>
                    <a:lnTo>
                      <a:pt x="1462" y="1006"/>
                    </a:lnTo>
                    <a:lnTo>
                      <a:pt x="1462" y="1006"/>
                    </a:lnTo>
                    <a:lnTo>
                      <a:pt x="1462" y="1006"/>
                    </a:lnTo>
                    <a:lnTo>
                      <a:pt x="1462" y="1006"/>
                    </a:lnTo>
                    <a:lnTo>
                      <a:pt x="1462" y="1006"/>
                    </a:lnTo>
                    <a:lnTo>
                      <a:pt x="1462" y="1008"/>
                    </a:lnTo>
                    <a:lnTo>
                      <a:pt x="1462" y="1008"/>
                    </a:lnTo>
                    <a:lnTo>
                      <a:pt x="1462" y="1008"/>
                    </a:lnTo>
                    <a:lnTo>
                      <a:pt x="1462" y="1008"/>
                    </a:lnTo>
                    <a:lnTo>
                      <a:pt x="1462" y="1008"/>
                    </a:lnTo>
                    <a:lnTo>
                      <a:pt x="1462" y="1008"/>
                    </a:lnTo>
                    <a:lnTo>
                      <a:pt x="1464" y="1008"/>
                    </a:lnTo>
                    <a:lnTo>
                      <a:pt x="1464" y="1008"/>
                    </a:lnTo>
                    <a:lnTo>
                      <a:pt x="1464" y="1008"/>
                    </a:lnTo>
                    <a:lnTo>
                      <a:pt x="1464" y="1008"/>
                    </a:lnTo>
                    <a:lnTo>
                      <a:pt x="1464" y="1010"/>
                    </a:lnTo>
                    <a:lnTo>
                      <a:pt x="1464" y="1010"/>
                    </a:lnTo>
                    <a:lnTo>
                      <a:pt x="1465" y="1010"/>
                    </a:lnTo>
                    <a:lnTo>
                      <a:pt x="1465" y="1010"/>
                    </a:lnTo>
                    <a:lnTo>
                      <a:pt x="1465" y="1010"/>
                    </a:lnTo>
                    <a:lnTo>
                      <a:pt x="1465" y="1010"/>
                    </a:lnTo>
                    <a:lnTo>
                      <a:pt x="1465" y="1011"/>
                    </a:lnTo>
                    <a:lnTo>
                      <a:pt x="1465" y="1011"/>
                    </a:lnTo>
                    <a:lnTo>
                      <a:pt x="1467" y="1011"/>
                    </a:lnTo>
                    <a:lnTo>
                      <a:pt x="1467" y="1011"/>
                    </a:lnTo>
                    <a:lnTo>
                      <a:pt x="1467" y="1011"/>
                    </a:lnTo>
                    <a:lnTo>
                      <a:pt x="1467" y="1011"/>
                    </a:lnTo>
                    <a:lnTo>
                      <a:pt x="1467" y="1011"/>
                    </a:lnTo>
                    <a:lnTo>
                      <a:pt x="1469" y="1013"/>
                    </a:lnTo>
                    <a:lnTo>
                      <a:pt x="1469" y="1013"/>
                    </a:lnTo>
                    <a:lnTo>
                      <a:pt x="1471" y="1013"/>
                    </a:lnTo>
                    <a:lnTo>
                      <a:pt x="1471" y="1013"/>
                    </a:lnTo>
                    <a:lnTo>
                      <a:pt x="1471" y="1013"/>
                    </a:lnTo>
                    <a:lnTo>
                      <a:pt x="1471" y="1013"/>
                    </a:lnTo>
                    <a:lnTo>
                      <a:pt x="1471" y="1015"/>
                    </a:lnTo>
                    <a:lnTo>
                      <a:pt x="1471" y="1015"/>
                    </a:lnTo>
                    <a:lnTo>
                      <a:pt x="1471" y="1015"/>
                    </a:lnTo>
                    <a:lnTo>
                      <a:pt x="1471" y="1015"/>
                    </a:lnTo>
                    <a:lnTo>
                      <a:pt x="1471" y="1015"/>
                    </a:lnTo>
                    <a:lnTo>
                      <a:pt x="1471" y="1015"/>
                    </a:lnTo>
                    <a:lnTo>
                      <a:pt x="1471" y="1015"/>
                    </a:lnTo>
                    <a:lnTo>
                      <a:pt x="1471" y="1015"/>
                    </a:lnTo>
                    <a:lnTo>
                      <a:pt x="1471" y="1015"/>
                    </a:lnTo>
                    <a:lnTo>
                      <a:pt x="1471" y="1017"/>
                    </a:lnTo>
                    <a:lnTo>
                      <a:pt x="1471" y="1017"/>
                    </a:lnTo>
                    <a:lnTo>
                      <a:pt x="1471" y="1017"/>
                    </a:lnTo>
                    <a:lnTo>
                      <a:pt x="1471" y="1017"/>
                    </a:lnTo>
                    <a:lnTo>
                      <a:pt x="1471" y="1017"/>
                    </a:lnTo>
                    <a:lnTo>
                      <a:pt x="1471" y="1017"/>
                    </a:lnTo>
                    <a:lnTo>
                      <a:pt x="1471" y="1017"/>
                    </a:lnTo>
                    <a:lnTo>
                      <a:pt x="1471" y="1017"/>
                    </a:lnTo>
                    <a:lnTo>
                      <a:pt x="1471" y="1017"/>
                    </a:lnTo>
                    <a:lnTo>
                      <a:pt x="1471" y="1017"/>
                    </a:lnTo>
                    <a:lnTo>
                      <a:pt x="1469" y="1017"/>
                    </a:lnTo>
                    <a:lnTo>
                      <a:pt x="1469" y="1017"/>
                    </a:lnTo>
                    <a:lnTo>
                      <a:pt x="1469" y="1017"/>
                    </a:lnTo>
                    <a:lnTo>
                      <a:pt x="1469" y="1017"/>
                    </a:lnTo>
                    <a:lnTo>
                      <a:pt x="1469" y="1017"/>
                    </a:lnTo>
                    <a:lnTo>
                      <a:pt x="1469" y="1017"/>
                    </a:lnTo>
                    <a:lnTo>
                      <a:pt x="1469" y="1017"/>
                    </a:lnTo>
                    <a:lnTo>
                      <a:pt x="1469" y="1017"/>
                    </a:lnTo>
                    <a:lnTo>
                      <a:pt x="1469" y="1015"/>
                    </a:lnTo>
                    <a:lnTo>
                      <a:pt x="1467" y="1015"/>
                    </a:lnTo>
                    <a:lnTo>
                      <a:pt x="1467" y="1015"/>
                    </a:lnTo>
                    <a:lnTo>
                      <a:pt x="1467" y="1015"/>
                    </a:lnTo>
                    <a:lnTo>
                      <a:pt x="1467" y="1015"/>
                    </a:lnTo>
                    <a:lnTo>
                      <a:pt x="1467" y="1015"/>
                    </a:lnTo>
                    <a:lnTo>
                      <a:pt x="1467" y="1015"/>
                    </a:lnTo>
                    <a:lnTo>
                      <a:pt x="1467" y="1015"/>
                    </a:lnTo>
                    <a:lnTo>
                      <a:pt x="1465" y="1015"/>
                    </a:lnTo>
                    <a:lnTo>
                      <a:pt x="1465" y="1015"/>
                    </a:lnTo>
                    <a:lnTo>
                      <a:pt x="1465" y="1013"/>
                    </a:lnTo>
                    <a:lnTo>
                      <a:pt x="1465" y="1013"/>
                    </a:lnTo>
                    <a:lnTo>
                      <a:pt x="1465" y="1013"/>
                    </a:lnTo>
                    <a:lnTo>
                      <a:pt x="1465" y="1013"/>
                    </a:lnTo>
                    <a:lnTo>
                      <a:pt x="1465" y="1013"/>
                    </a:lnTo>
                    <a:lnTo>
                      <a:pt x="1464" y="1013"/>
                    </a:lnTo>
                    <a:lnTo>
                      <a:pt x="1464" y="1013"/>
                    </a:lnTo>
                    <a:lnTo>
                      <a:pt x="1464" y="1013"/>
                    </a:lnTo>
                    <a:lnTo>
                      <a:pt x="1464" y="1013"/>
                    </a:lnTo>
                    <a:lnTo>
                      <a:pt x="1462" y="1011"/>
                    </a:lnTo>
                    <a:lnTo>
                      <a:pt x="1458" y="1010"/>
                    </a:lnTo>
                    <a:lnTo>
                      <a:pt x="1456" y="1008"/>
                    </a:lnTo>
                    <a:lnTo>
                      <a:pt x="1455" y="1008"/>
                    </a:lnTo>
                    <a:lnTo>
                      <a:pt x="1455" y="1006"/>
                    </a:lnTo>
                    <a:lnTo>
                      <a:pt x="1455" y="1006"/>
                    </a:lnTo>
                    <a:lnTo>
                      <a:pt x="1453" y="1006"/>
                    </a:lnTo>
                    <a:lnTo>
                      <a:pt x="1453" y="1004"/>
                    </a:lnTo>
                    <a:lnTo>
                      <a:pt x="1451" y="1004"/>
                    </a:lnTo>
                    <a:lnTo>
                      <a:pt x="1451" y="1002"/>
                    </a:lnTo>
                    <a:lnTo>
                      <a:pt x="1449" y="1002"/>
                    </a:lnTo>
                    <a:lnTo>
                      <a:pt x="1449" y="1002"/>
                    </a:lnTo>
                    <a:lnTo>
                      <a:pt x="1449" y="1002"/>
                    </a:lnTo>
                    <a:lnTo>
                      <a:pt x="1449" y="1002"/>
                    </a:lnTo>
                    <a:lnTo>
                      <a:pt x="1447" y="1002"/>
                    </a:lnTo>
                    <a:lnTo>
                      <a:pt x="1447" y="1002"/>
                    </a:lnTo>
                    <a:lnTo>
                      <a:pt x="1445" y="1002"/>
                    </a:lnTo>
                    <a:lnTo>
                      <a:pt x="1445" y="1002"/>
                    </a:lnTo>
                    <a:lnTo>
                      <a:pt x="1444" y="1002"/>
                    </a:lnTo>
                    <a:lnTo>
                      <a:pt x="1442" y="1002"/>
                    </a:lnTo>
                    <a:lnTo>
                      <a:pt x="1442" y="1002"/>
                    </a:lnTo>
                    <a:lnTo>
                      <a:pt x="1440" y="1002"/>
                    </a:lnTo>
                    <a:lnTo>
                      <a:pt x="1440" y="1002"/>
                    </a:lnTo>
                    <a:lnTo>
                      <a:pt x="1440" y="1002"/>
                    </a:lnTo>
                    <a:lnTo>
                      <a:pt x="1440" y="1002"/>
                    </a:lnTo>
                    <a:lnTo>
                      <a:pt x="1440" y="1002"/>
                    </a:lnTo>
                    <a:lnTo>
                      <a:pt x="1438" y="1002"/>
                    </a:lnTo>
                    <a:lnTo>
                      <a:pt x="1438" y="1002"/>
                    </a:lnTo>
                    <a:lnTo>
                      <a:pt x="1438" y="1002"/>
                    </a:lnTo>
                    <a:lnTo>
                      <a:pt x="1436" y="1004"/>
                    </a:lnTo>
                    <a:lnTo>
                      <a:pt x="1436" y="1004"/>
                    </a:lnTo>
                    <a:lnTo>
                      <a:pt x="1436" y="1004"/>
                    </a:lnTo>
                    <a:lnTo>
                      <a:pt x="1436" y="1004"/>
                    </a:lnTo>
                    <a:lnTo>
                      <a:pt x="1436" y="1004"/>
                    </a:lnTo>
                    <a:lnTo>
                      <a:pt x="1435" y="1004"/>
                    </a:lnTo>
                    <a:lnTo>
                      <a:pt x="1435" y="1004"/>
                    </a:lnTo>
                    <a:lnTo>
                      <a:pt x="1435" y="1004"/>
                    </a:lnTo>
                    <a:lnTo>
                      <a:pt x="1435" y="1006"/>
                    </a:lnTo>
                    <a:lnTo>
                      <a:pt x="1435" y="1006"/>
                    </a:lnTo>
                    <a:lnTo>
                      <a:pt x="1435" y="1006"/>
                    </a:lnTo>
                    <a:lnTo>
                      <a:pt x="1435" y="1006"/>
                    </a:lnTo>
                    <a:lnTo>
                      <a:pt x="1435" y="1006"/>
                    </a:lnTo>
                    <a:lnTo>
                      <a:pt x="1433" y="1006"/>
                    </a:lnTo>
                    <a:lnTo>
                      <a:pt x="1433" y="1006"/>
                    </a:lnTo>
                    <a:lnTo>
                      <a:pt x="1433" y="1008"/>
                    </a:lnTo>
                    <a:lnTo>
                      <a:pt x="1433" y="1008"/>
                    </a:lnTo>
                    <a:lnTo>
                      <a:pt x="1433" y="1008"/>
                    </a:lnTo>
                    <a:lnTo>
                      <a:pt x="1433" y="1008"/>
                    </a:lnTo>
                    <a:lnTo>
                      <a:pt x="1433" y="1008"/>
                    </a:lnTo>
                    <a:lnTo>
                      <a:pt x="1433" y="1010"/>
                    </a:lnTo>
                    <a:lnTo>
                      <a:pt x="1433" y="1010"/>
                    </a:lnTo>
                    <a:lnTo>
                      <a:pt x="1433" y="1010"/>
                    </a:lnTo>
                    <a:lnTo>
                      <a:pt x="1433" y="1010"/>
                    </a:lnTo>
                    <a:lnTo>
                      <a:pt x="1433" y="1010"/>
                    </a:lnTo>
                    <a:lnTo>
                      <a:pt x="1433" y="1011"/>
                    </a:lnTo>
                    <a:lnTo>
                      <a:pt x="1433" y="1011"/>
                    </a:lnTo>
                    <a:lnTo>
                      <a:pt x="1433" y="1011"/>
                    </a:lnTo>
                    <a:lnTo>
                      <a:pt x="1433" y="1013"/>
                    </a:lnTo>
                    <a:lnTo>
                      <a:pt x="1433" y="1013"/>
                    </a:lnTo>
                    <a:lnTo>
                      <a:pt x="1433" y="1013"/>
                    </a:lnTo>
                    <a:lnTo>
                      <a:pt x="1433" y="1015"/>
                    </a:lnTo>
                    <a:lnTo>
                      <a:pt x="1433" y="1015"/>
                    </a:lnTo>
                    <a:lnTo>
                      <a:pt x="1433" y="1015"/>
                    </a:lnTo>
                    <a:lnTo>
                      <a:pt x="1433" y="1015"/>
                    </a:lnTo>
                    <a:lnTo>
                      <a:pt x="1433" y="1015"/>
                    </a:lnTo>
                    <a:lnTo>
                      <a:pt x="1433" y="1015"/>
                    </a:lnTo>
                    <a:lnTo>
                      <a:pt x="1433" y="1017"/>
                    </a:lnTo>
                    <a:lnTo>
                      <a:pt x="1433" y="1017"/>
                    </a:lnTo>
                    <a:lnTo>
                      <a:pt x="1433" y="1017"/>
                    </a:lnTo>
                    <a:lnTo>
                      <a:pt x="1433" y="1017"/>
                    </a:lnTo>
                    <a:lnTo>
                      <a:pt x="1433" y="1017"/>
                    </a:lnTo>
                    <a:lnTo>
                      <a:pt x="1433" y="1019"/>
                    </a:lnTo>
                    <a:lnTo>
                      <a:pt x="1433" y="1019"/>
                    </a:lnTo>
                    <a:lnTo>
                      <a:pt x="1433" y="1019"/>
                    </a:lnTo>
                    <a:lnTo>
                      <a:pt x="1433" y="1019"/>
                    </a:lnTo>
                    <a:lnTo>
                      <a:pt x="1433" y="1019"/>
                    </a:lnTo>
                    <a:lnTo>
                      <a:pt x="1433" y="1019"/>
                    </a:lnTo>
                    <a:lnTo>
                      <a:pt x="1431" y="1019"/>
                    </a:lnTo>
                    <a:lnTo>
                      <a:pt x="1431" y="1019"/>
                    </a:lnTo>
                    <a:lnTo>
                      <a:pt x="1429" y="1020"/>
                    </a:lnTo>
                    <a:lnTo>
                      <a:pt x="1429" y="1020"/>
                    </a:lnTo>
                    <a:lnTo>
                      <a:pt x="1429" y="1020"/>
                    </a:lnTo>
                    <a:lnTo>
                      <a:pt x="1429" y="1020"/>
                    </a:lnTo>
                    <a:lnTo>
                      <a:pt x="1427" y="1020"/>
                    </a:lnTo>
                    <a:lnTo>
                      <a:pt x="1427" y="1020"/>
                    </a:lnTo>
                    <a:lnTo>
                      <a:pt x="1427" y="1020"/>
                    </a:lnTo>
                    <a:lnTo>
                      <a:pt x="1427" y="1019"/>
                    </a:lnTo>
                    <a:lnTo>
                      <a:pt x="1426" y="1019"/>
                    </a:lnTo>
                    <a:lnTo>
                      <a:pt x="1426" y="1019"/>
                    </a:lnTo>
                    <a:lnTo>
                      <a:pt x="1424" y="1019"/>
                    </a:lnTo>
                    <a:lnTo>
                      <a:pt x="1424" y="1019"/>
                    </a:lnTo>
                    <a:lnTo>
                      <a:pt x="1424" y="1019"/>
                    </a:lnTo>
                    <a:lnTo>
                      <a:pt x="1422" y="1019"/>
                    </a:lnTo>
                    <a:lnTo>
                      <a:pt x="1422" y="1019"/>
                    </a:lnTo>
                    <a:lnTo>
                      <a:pt x="1420" y="1019"/>
                    </a:lnTo>
                    <a:lnTo>
                      <a:pt x="1420" y="1019"/>
                    </a:lnTo>
                    <a:lnTo>
                      <a:pt x="1420" y="1019"/>
                    </a:lnTo>
                    <a:lnTo>
                      <a:pt x="1420" y="1019"/>
                    </a:lnTo>
                    <a:lnTo>
                      <a:pt x="1420" y="1019"/>
                    </a:lnTo>
                    <a:lnTo>
                      <a:pt x="1418" y="1019"/>
                    </a:lnTo>
                    <a:lnTo>
                      <a:pt x="1418" y="1019"/>
                    </a:lnTo>
                    <a:lnTo>
                      <a:pt x="1418" y="1019"/>
                    </a:lnTo>
                    <a:lnTo>
                      <a:pt x="1418" y="1019"/>
                    </a:lnTo>
                    <a:lnTo>
                      <a:pt x="1418" y="1019"/>
                    </a:lnTo>
                    <a:lnTo>
                      <a:pt x="1418" y="1019"/>
                    </a:lnTo>
                    <a:lnTo>
                      <a:pt x="1418" y="1019"/>
                    </a:lnTo>
                    <a:lnTo>
                      <a:pt x="1418" y="1019"/>
                    </a:lnTo>
                    <a:lnTo>
                      <a:pt x="1417" y="1020"/>
                    </a:lnTo>
                    <a:lnTo>
                      <a:pt x="1417" y="1020"/>
                    </a:lnTo>
                    <a:lnTo>
                      <a:pt x="1417" y="1020"/>
                    </a:lnTo>
                    <a:lnTo>
                      <a:pt x="1415" y="1020"/>
                    </a:lnTo>
                    <a:lnTo>
                      <a:pt x="1415" y="1020"/>
                    </a:lnTo>
                    <a:lnTo>
                      <a:pt x="1415" y="1020"/>
                    </a:lnTo>
                    <a:lnTo>
                      <a:pt x="1415" y="1020"/>
                    </a:lnTo>
                    <a:lnTo>
                      <a:pt x="1415" y="1020"/>
                    </a:lnTo>
                    <a:lnTo>
                      <a:pt x="1413" y="1020"/>
                    </a:lnTo>
                    <a:lnTo>
                      <a:pt x="1411" y="1020"/>
                    </a:lnTo>
                    <a:lnTo>
                      <a:pt x="1411" y="1020"/>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3" name="Freeform 27">
                <a:extLst>
                  <a:ext uri="{FF2B5EF4-FFF2-40B4-BE49-F238E27FC236}">
                    <a16:creationId xmlns:a16="http://schemas.microsoft.com/office/drawing/2014/main" id="{1DD06258-4E2A-C024-4DBD-0C979020C7AC}"/>
                  </a:ext>
                </a:extLst>
              </p:cNvPr>
              <p:cNvSpPr>
                <a:spLocks/>
              </p:cNvSpPr>
              <p:nvPr/>
            </p:nvSpPr>
            <p:spPr bwMode="auto">
              <a:xfrm>
                <a:off x="1823" y="2032"/>
                <a:ext cx="1228" cy="799"/>
              </a:xfrm>
              <a:custGeom>
                <a:avLst/>
                <a:gdLst>
                  <a:gd name="T0" fmla="*/ 578 w 1228"/>
                  <a:gd name="T1" fmla="*/ 745 h 799"/>
                  <a:gd name="T2" fmla="*/ 540 w 1228"/>
                  <a:gd name="T3" fmla="*/ 709 h 799"/>
                  <a:gd name="T4" fmla="*/ 526 w 1228"/>
                  <a:gd name="T5" fmla="*/ 671 h 799"/>
                  <a:gd name="T6" fmla="*/ 524 w 1228"/>
                  <a:gd name="T7" fmla="*/ 620 h 799"/>
                  <a:gd name="T8" fmla="*/ 535 w 1228"/>
                  <a:gd name="T9" fmla="*/ 586 h 799"/>
                  <a:gd name="T10" fmla="*/ 555 w 1228"/>
                  <a:gd name="T11" fmla="*/ 548 h 799"/>
                  <a:gd name="T12" fmla="*/ 548 w 1228"/>
                  <a:gd name="T13" fmla="*/ 504 h 799"/>
                  <a:gd name="T14" fmla="*/ 508 w 1228"/>
                  <a:gd name="T15" fmla="*/ 490 h 799"/>
                  <a:gd name="T16" fmla="*/ 490 w 1228"/>
                  <a:gd name="T17" fmla="*/ 542 h 799"/>
                  <a:gd name="T18" fmla="*/ 430 w 1228"/>
                  <a:gd name="T19" fmla="*/ 569 h 799"/>
                  <a:gd name="T20" fmla="*/ 388 w 1228"/>
                  <a:gd name="T21" fmla="*/ 577 h 799"/>
                  <a:gd name="T22" fmla="*/ 327 w 1228"/>
                  <a:gd name="T23" fmla="*/ 569 h 799"/>
                  <a:gd name="T24" fmla="*/ 262 w 1228"/>
                  <a:gd name="T25" fmla="*/ 560 h 799"/>
                  <a:gd name="T26" fmla="*/ 37 w 1228"/>
                  <a:gd name="T27" fmla="*/ 226 h 799"/>
                  <a:gd name="T28" fmla="*/ 39 w 1228"/>
                  <a:gd name="T29" fmla="*/ 143 h 799"/>
                  <a:gd name="T30" fmla="*/ 160 w 1228"/>
                  <a:gd name="T31" fmla="*/ 81 h 799"/>
                  <a:gd name="T32" fmla="*/ 325 w 1228"/>
                  <a:gd name="T33" fmla="*/ 25 h 799"/>
                  <a:gd name="T34" fmla="*/ 453 w 1228"/>
                  <a:gd name="T35" fmla="*/ 36 h 799"/>
                  <a:gd name="T36" fmla="*/ 537 w 1228"/>
                  <a:gd name="T37" fmla="*/ 25 h 799"/>
                  <a:gd name="T38" fmla="*/ 542 w 1228"/>
                  <a:gd name="T39" fmla="*/ 81 h 799"/>
                  <a:gd name="T40" fmla="*/ 566 w 1228"/>
                  <a:gd name="T41" fmla="*/ 124 h 799"/>
                  <a:gd name="T42" fmla="*/ 620 w 1228"/>
                  <a:gd name="T43" fmla="*/ 150 h 799"/>
                  <a:gd name="T44" fmla="*/ 651 w 1228"/>
                  <a:gd name="T45" fmla="*/ 179 h 799"/>
                  <a:gd name="T46" fmla="*/ 633 w 1228"/>
                  <a:gd name="T47" fmla="*/ 226 h 799"/>
                  <a:gd name="T48" fmla="*/ 665 w 1228"/>
                  <a:gd name="T49" fmla="*/ 244 h 799"/>
                  <a:gd name="T50" fmla="*/ 705 w 1228"/>
                  <a:gd name="T51" fmla="*/ 226 h 799"/>
                  <a:gd name="T52" fmla="*/ 739 w 1228"/>
                  <a:gd name="T53" fmla="*/ 188 h 799"/>
                  <a:gd name="T54" fmla="*/ 786 w 1228"/>
                  <a:gd name="T55" fmla="*/ 179 h 799"/>
                  <a:gd name="T56" fmla="*/ 803 w 1228"/>
                  <a:gd name="T57" fmla="*/ 211 h 799"/>
                  <a:gd name="T58" fmla="*/ 781 w 1228"/>
                  <a:gd name="T59" fmla="*/ 224 h 799"/>
                  <a:gd name="T60" fmla="*/ 784 w 1228"/>
                  <a:gd name="T61" fmla="*/ 249 h 799"/>
                  <a:gd name="T62" fmla="*/ 812 w 1228"/>
                  <a:gd name="T63" fmla="*/ 275 h 799"/>
                  <a:gd name="T64" fmla="*/ 844 w 1228"/>
                  <a:gd name="T65" fmla="*/ 287 h 799"/>
                  <a:gd name="T66" fmla="*/ 871 w 1228"/>
                  <a:gd name="T67" fmla="*/ 269 h 799"/>
                  <a:gd name="T68" fmla="*/ 935 w 1228"/>
                  <a:gd name="T69" fmla="*/ 253 h 799"/>
                  <a:gd name="T70" fmla="*/ 980 w 1228"/>
                  <a:gd name="T71" fmla="*/ 266 h 799"/>
                  <a:gd name="T72" fmla="*/ 989 w 1228"/>
                  <a:gd name="T73" fmla="*/ 300 h 799"/>
                  <a:gd name="T74" fmla="*/ 1034 w 1228"/>
                  <a:gd name="T75" fmla="*/ 325 h 799"/>
                  <a:gd name="T76" fmla="*/ 1023 w 1228"/>
                  <a:gd name="T77" fmla="*/ 369 h 799"/>
                  <a:gd name="T78" fmla="*/ 1020 w 1228"/>
                  <a:gd name="T79" fmla="*/ 396 h 799"/>
                  <a:gd name="T80" fmla="*/ 1061 w 1228"/>
                  <a:gd name="T81" fmla="*/ 427 h 799"/>
                  <a:gd name="T82" fmla="*/ 1027 w 1228"/>
                  <a:gd name="T83" fmla="*/ 450 h 799"/>
                  <a:gd name="T84" fmla="*/ 992 w 1228"/>
                  <a:gd name="T85" fmla="*/ 436 h 799"/>
                  <a:gd name="T86" fmla="*/ 945 w 1228"/>
                  <a:gd name="T87" fmla="*/ 456 h 799"/>
                  <a:gd name="T88" fmla="*/ 947 w 1228"/>
                  <a:gd name="T89" fmla="*/ 499 h 799"/>
                  <a:gd name="T90" fmla="*/ 994 w 1228"/>
                  <a:gd name="T91" fmla="*/ 495 h 799"/>
                  <a:gd name="T92" fmla="*/ 1030 w 1228"/>
                  <a:gd name="T93" fmla="*/ 492 h 799"/>
                  <a:gd name="T94" fmla="*/ 1074 w 1228"/>
                  <a:gd name="T95" fmla="*/ 470 h 799"/>
                  <a:gd name="T96" fmla="*/ 1117 w 1228"/>
                  <a:gd name="T97" fmla="*/ 465 h 799"/>
                  <a:gd name="T98" fmla="*/ 1159 w 1228"/>
                  <a:gd name="T99" fmla="*/ 456 h 799"/>
                  <a:gd name="T100" fmla="*/ 1206 w 1228"/>
                  <a:gd name="T101" fmla="*/ 465 h 799"/>
                  <a:gd name="T102" fmla="*/ 1199 w 1228"/>
                  <a:gd name="T103" fmla="*/ 488 h 799"/>
                  <a:gd name="T104" fmla="*/ 1148 w 1228"/>
                  <a:gd name="T105" fmla="*/ 519 h 799"/>
                  <a:gd name="T106" fmla="*/ 1117 w 1228"/>
                  <a:gd name="T107" fmla="*/ 586 h 799"/>
                  <a:gd name="T108" fmla="*/ 1096 w 1228"/>
                  <a:gd name="T109" fmla="*/ 638 h 799"/>
                  <a:gd name="T110" fmla="*/ 1018 w 1228"/>
                  <a:gd name="T111" fmla="*/ 689 h 799"/>
                  <a:gd name="T112" fmla="*/ 942 w 1228"/>
                  <a:gd name="T113" fmla="*/ 636 h 799"/>
                  <a:gd name="T114" fmla="*/ 898 w 1228"/>
                  <a:gd name="T115" fmla="*/ 658 h 799"/>
                  <a:gd name="T116" fmla="*/ 857 w 1228"/>
                  <a:gd name="T117" fmla="*/ 622 h 799"/>
                  <a:gd name="T118" fmla="*/ 777 w 1228"/>
                  <a:gd name="T119" fmla="*/ 624 h 799"/>
                  <a:gd name="T120" fmla="*/ 741 w 1228"/>
                  <a:gd name="T121" fmla="*/ 693 h 799"/>
                  <a:gd name="T122" fmla="*/ 716 w 1228"/>
                  <a:gd name="T123" fmla="*/ 721 h 799"/>
                  <a:gd name="T124" fmla="*/ 674 w 1228"/>
                  <a:gd name="T125" fmla="*/ 77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8" h="799">
                    <a:moveTo>
                      <a:pt x="627" y="799"/>
                    </a:moveTo>
                    <a:lnTo>
                      <a:pt x="623" y="799"/>
                    </a:lnTo>
                    <a:lnTo>
                      <a:pt x="623" y="799"/>
                    </a:lnTo>
                    <a:lnTo>
                      <a:pt x="622" y="799"/>
                    </a:lnTo>
                    <a:lnTo>
                      <a:pt x="622" y="799"/>
                    </a:lnTo>
                    <a:lnTo>
                      <a:pt x="622" y="799"/>
                    </a:lnTo>
                    <a:lnTo>
                      <a:pt x="620" y="799"/>
                    </a:lnTo>
                    <a:lnTo>
                      <a:pt x="620" y="799"/>
                    </a:lnTo>
                    <a:lnTo>
                      <a:pt x="618" y="799"/>
                    </a:lnTo>
                    <a:lnTo>
                      <a:pt x="618" y="799"/>
                    </a:lnTo>
                    <a:lnTo>
                      <a:pt x="618" y="799"/>
                    </a:lnTo>
                    <a:lnTo>
                      <a:pt x="616" y="799"/>
                    </a:lnTo>
                    <a:lnTo>
                      <a:pt x="616" y="799"/>
                    </a:lnTo>
                    <a:lnTo>
                      <a:pt x="614" y="797"/>
                    </a:lnTo>
                    <a:lnTo>
                      <a:pt x="613" y="796"/>
                    </a:lnTo>
                    <a:lnTo>
                      <a:pt x="613" y="794"/>
                    </a:lnTo>
                    <a:lnTo>
                      <a:pt x="611" y="794"/>
                    </a:lnTo>
                    <a:lnTo>
                      <a:pt x="611" y="794"/>
                    </a:lnTo>
                    <a:lnTo>
                      <a:pt x="609" y="792"/>
                    </a:lnTo>
                    <a:lnTo>
                      <a:pt x="609" y="792"/>
                    </a:lnTo>
                    <a:lnTo>
                      <a:pt x="607" y="792"/>
                    </a:lnTo>
                    <a:lnTo>
                      <a:pt x="607" y="792"/>
                    </a:lnTo>
                    <a:lnTo>
                      <a:pt x="605" y="790"/>
                    </a:lnTo>
                    <a:lnTo>
                      <a:pt x="605" y="790"/>
                    </a:lnTo>
                    <a:lnTo>
                      <a:pt x="605" y="790"/>
                    </a:lnTo>
                    <a:lnTo>
                      <a:pt x="607" y="790"/>
                    </a:lnTo>
                    <a:lnTo>
                      <a:pt x="607" y="790"/>
                    </a:lnTo>
                    <a:lnTo>
                      <a:pt x="607" y="788"/>
                    </a:lnTo>
                    <a:lnTo>
                      <a:pt x="607" y="788"/>
                    </a:lnTo>
                    <a:lnTo>
                      <a:pt x="607" y="788"/>
                    </a:lnTo>
                    <a:lnTo>
                      <a:pt x="607" y="788"/>
                    </a:lnTo>
                    <a:lnTo>
                      <a:pt x="607" y="788"/>
                    </a:lnTo>
                    <a:lnTo>
                      <a:pt x="607" y="787"/>
                    </a:lnTo>
                    <a:lnTo>
                      <a:pt x="607" y="787"/>
                    </a:lnTo>
                    <a:lnTo>
                      <a:pt x="607" y="787"/>
                    </a:lnTo>
                    <a:lnTo>
                      <a:pt x="607" y="787"/>
                    </a:lnTo>
                    <a:lnTo>
                      <a:pt x="605" y="787"/>
                    </a:lnTo>
                    <a:lnTo>
                      <a:pt x="604" y="787"/>
                    </a:lnTo>
                    <a:lnTo>
                      <a:pt x="604" y="787"/>
                    </a:lnTo>
                    <a:lnTo>
                      <a:pt x="604" y="787"/>
                    </a:lnTo>
                    <a:lnTo>
                      <a:pt x="602" y="785"/>
                    </a:lnTo>
                    <a:lnTo>
                      <a:pt x="602" y="785"/>
                    </a:lnTo>
                    <a:lnTo>
                      <a:pt x="602" y="785"/>
                    </a:lnTo>
                    <a:lnTo>
                      <a:pt x="602" y="785"/>
                    </a:lnTo>
                    <a:lnTo>
                      <a:pt x="602" y="785"/>
                    </a:lnTo>
                    <a:lnTo>
                      <a:pt x="602" y="783"/>
                    </a:lnTo>
                    <a:lnTo>
                      <a:pt x="604" y="783"/>
                    </a:lnTo>
                    <a:lnTo>
                      <a:pt x="604" y="783"/>
                    </a:lnTo>
                    <a:lnTo>
                      <a:pt x="604" y="781"/>
                    </a:lnTo>
                    <a:lnTo>
                      <a:pt x="604" y="781"/>
                    </a:lnTo>
                    <a:lnTo>
                      <a:pt x="604" y="779"/>
                    </a:lnTo>
                    <a:lnTo>
                      <a:pt x="602" y="778"/>
                    </a:lnTo>
                    <a:lnTo>
                      <a:pt x="600" y="778"/>
                    </a:lnTo>
                    <a:lnTo>
                      <a:pt x="598" y="776"/>
                    </a:lnTo>
                    <a:lnTo>
                      <a:pt x="598" y="774"/>
                    </a:lnTo>
                    <a:lnTo>
                      <a:pt x="598" y="772"/>
                    </a:lnTo>
                    <a:lnTo>
                      <a:pt x="598" y="770"/>
                    </a:lnTo>
                    <a:lnTo>
                      <a:pt x="598" y="768"/>
                    </a:lnTo>
                    <a:lnTo>
                      <a:pt x="598" y="767"/>
                    </a:lnTo>
                    <a:lnTo>
                      <a:pt x="598" y="767"/>
                    </a:lnTo>
                    <a:lnTo>
                      <a:pt x="600" y="767"/>
                    </a:lnTo>
                    <a:lnTo>
                      <a:pt x="600" y="767"/>
                    </a:lnTo>
                    <a:lnTo>
                      <a:pt x="600" y="765"/>
                    </a:lnTo>
                    <a:lnTo>
                      <a:pt x="600" y="765"/>
                    </a:lnTo>
                    <a:lnTo>
                      <a:pt x="600" y="765"/>
                    </a:lnTo>
                    <a:lnTo>
                      <a:pt x="598" y="765"/>
                    </a:lnTo>
                    <a:lnTo>
                      <a:pt x="598" y="765"/>
                    </a:lnTo>
                    <a:lnTo>
                      <a:pt x="598" y="765"/>
                    </a:lnTo>
                    <a:lnTo>
                      <a:pt x="598" y="765"/>
                    </a:lnTo>
                    <a:lnTo>
                      <a:pt x="596" y="765"/>
                    </a:lnTo>
                    <a:lnTo>
                      <a:pt x="596" y="765"/>
                    </a:lnTo>
                    <a:lnTo>
                      <a:pt x="596" y="765"/>
                    </a:lnTo>
                    <a:lnTo>
                      <a:pt x="595" y="767"/>
                    </a:lnTo>
                    <a:lnTo>
                      <a:pt x="595" y="767"/>
                    </a:lnTo>
                    <a:lnTo>
                      <a:pt x="595" y="767"/>
                    </a:lnTo>
                    <a:lnTo>
                      <a:pt x="595" y="767"/>
                    </a:lnTo>
                    <a:lnTo>
                      <a:pt x="593" y="767"/>
                    </a:lnTo>
                    <a:lnTo>
                      <a:pt x="593" y="767"/>
                    </a:lnTo>
                    <a:lnTo>
                      <a:pt x="593" y="765"/>
                    </a:lnTo>
                    <a:lnTo>
                      <a:pt x="593" y="765"/>
                    </a:lnTo>
                    <a:lnTo>
                      <a:pt x="593" y="765"/>
                    </a:lnTo>
                    <a:lnTo>
                      <a:pt x="593" y="765"/>
                    </a:lnTo>
                    <a:lnTo>
                      <a:pt x="593" y="765"/>
                    </a:lnTo>
                    <a:lnTo>
                      <a:pt x="595" y="763"/>
                    </a:lnTo>
                    <a:lnTo>
                      <a:pt x="595" y="761"/>
                    </a:lnTo>
                    <a:lnTo>
                      <a:pt x="595" y="761"/>
                    </a:lnTo>
                    <a:lnTo>
                      <a:pt x="595" y="761"/>
                    </a:lnTo>
                    <a:lnTo>
                      <a:pt x="595" y="759"/>
                    </a:lnTo>
                    <a:lnTo>
                      <a:pt x="595" y="759"/>
                    </a:lnTo>
                    <a:lnTo>
                      <a:pt x="595" y="759"/>
                    </a:lnTo>
                    <a:lnTo>
                      <a:pt x="595" y="759"/>
                    </a:lnTo>
                    <a:lnTo>
                      <a:pt x="595" y="758"/>
                    </a:lnTo>
                    <a:lnTo>
                      <a:pt x="595" y="758"/>
                    </a:lnTo>
                    <a:lnTo>
                      <a:pt x="595" y="758"/>
                    </a:lnTo>
                    <a:lnTo>
                      <a:pt x="593" y="758"/>
                    </a:lnTo>
                    <a:lnTo>
                      <a:pt x="593" y="758"/>
                    </a:lnTo>
                    <a:lnTo>
                      <a:pt x="593" y="756"/>
                    </a:lnTo>
                    <a:lnTo>
                      <a:pt x="591" y="756"/>
                    </a:lnTo>
                    <a:lnTo>
                      <a:pt x="591" y="756"/>
                    </a:lnTo>
                    <a:lnTo>
                      <a:pt x="591" y="756"/>
                    </a:lnTo>
                    <a:lnTo>
                      <a:pt x="591" y="756"/>
                    </a:lnTo>
                    <a:lnTo>
                      <a:pt x="591" y="756"/>
                    </a:lnTo>
                    <a:lnTo>
                      <a:pt x="589" y="756"/>
                    </a:lnTo>
                    <a:lnTo>
                      <a:pt x="589" y="756"/>
                    </a:lnTo>
                    <a:lnTo>
                      <a:pt x="589" y="756"/>
                    </a:lnTo>
                    <a:lnTo>
                      <a:pt x="589" y="754"/>
                    </a:lnTo>
                    <a:lnTo>
                      <a:pt x="587" y="754"/>
                    </a:lnTo>
                    <a:lnTo>
                      <a:pt x="587" y="754"/>
                    </a:lnTo>
                    <a:lnTo>
                      <a:pt x="587" y="754"/>
                    </a:lnTo>
                    <a:lnTo>
                      <a:pt x="587" y="754"/>
                    </a:lnTo>
                    <a:lnTo>
                      <a:pt x="587" y="754"/>
                    </a:lnTo>
                    <a:lnTo>
                      <a:pt x="587" y="754"/>
                    </a:lnTo>
                    <a:lnTo>
                      <a:pt x="585" y="752"/>
                    </a:lnTo>
                    <a:lnTo>
                      <a:pt x="585" y="752"/>
                    </a:lnTo>
                    <a:lnTo>
                      <a:pt x="585" y="752"/>
                    </a:lnTo>
                    <a:lnTo>
                      <a:pt x="585" y="752"/>
                    </a:lnTo>
                    <a:lnTo>
                      <a:pt x="585" y="752"/>
                    </a:lnTo>
                    <a:lnTo>
                      <a:pt x="585" y="752"/>
                    </a:lnTo>
                    <a:lnTo>
                      <a:pt x="585" y="752"/>
                    </a:lnTo>
                    <a:lnTo>
                      <a:pt x="584" y="752"/>
                    </a:lnTo>
                    <a:lnTo>
                      <a:pt x="584" y="752"/>
                    </a:lnTo>
                    <a:lnTo>
                      <a:pt x="584" y="752"/>
                    </a:lnTo>
                    <a:lnTo>
                      <a:pt x="582" y="752"/>
                    </a:lnTo>
                    <a:lnTo>
                      <a:pt x="582" y="752"/>
                    </a:lnTo>
                    <a:lnTo>
                      <a:pt x="582" y="752"/>
                    </a:lnTo>
                    <a:lnTo>
                      <a:pt x="582" y="750"/>
                    </a:lnTo>
                    <a:lnTo>
                      <a:pt x="580" y="750"/>
                    </a:lnTo>
                    <a:lnTo>
                      <a:pt x="580" y="750"/>
                    </a:lnTo>
                    <a:lnTo>
                      <a:pt x="578" y="750"/>
                    </a:lnTo>
                    <a:lnTo>
                      <a:pt x="578" y="750"/>
                    </a:lnTo>
                    <a:lnTo>
                      <a:pt x="578" y="750"/>
                    </a:lnTo>
                    <a:lnTo>
                      <a:pt x="576" y="750"/>
                    </a:lnTo>
                    <a:lnTo>
                      <a:pt x="576" y="750"/>
                    </a:lnTo>
                    <a:lnTo>
                      <a:pt x="576" y="750"/>
                    </a:lnTo>
                    <a:lnTo>
                      <a:pt x="576" y="750"/>
                    </a:lnTo>
                    <a:lnTo>
                      <a:pt x="576" y="750"/>
                    </a:lnTo>
                    <a:lnTo>
                      <a:pt x="576" y="749"/>
                    </a:lnTo>
                    <a:lnTo>
                      <a:pt x="576" y="749"/>
                    </a:lnTo>
                    <a:lnTo>
                      <a:pt x="578" y="749"/>
                    </a:lnTo>
                    <a:lnTo>
                      <a:pt x="578" y="747"/>
                    </a:lnTo>
                    <a:lnTo>
                      <a:pt x="578" y="747"/>
                    </a:lnTo>
                    <a:lnTo>
                      <a:pt x="578" y="745"/>
                    </a:lnTo>
                    <a:lnTo>
                      <a:pt x="578" y="745"/>
                    </a:lnTo>
                    <a:lnTo>
                      <a:pt x="578" y="745"/>
                    </a:lnTo>
                    <a:lnTo>
                      <a:pt x="578" y="745"/>
                    </a:lnTo>
                    <a:lnTo>
                      <a:pt x="578" y="743"/>
                    </a:lnTo>
                    <a:lnTo>
                      <a:pt x="578" y="743"/>
                    </a:lnTo>
                    <a:lnTo>
                      <a:pt x="578" y="743"/>
                    </a:lnTo>
                    <a:lnTo>
                      <a:pt x="578" y="743"/>
                    </a:lnTo>
                    <a:lnTo>
                      <a:pt x="576" y="741"/>
                    </a:lnTo>
                    <a:lnTo>
                      <a:pt x="576" y="741"/>
                    </a:lnTo>
                    <a:lnTo>
                      <a:pt x="576" y="741"/>
                    </a:lnTo>
                    <a:lnTo>
                      <a:pt x="576" y="741"/>
                    </a:lnTo>
                    <a:lnTo>
                      <a:pt x="575" y="741"/>
                    </a:lnTo>
                    <a:lnTo>
                      <a:pt x="575" y="740"/>
                    </a:lnTo>
                    <a:lnTo>
                      <a:pt x="575" y="740"/>
                    </a:lnTo>
                    <a:lnTo>
                      <a:pt x="575" y="740"/>
                    </a:lnTo>
                    <a:lnTo>
                      <a:pt x="573" y="740"/>
                    </a:lnTo>
                    <a:lnTo>
                      <a:pt x="573" y="740"/>
                    </a:lnTo>
                    <a:lnTo>
                      <a:pt x="573" y="740"/>
                    </a:lnTo>
                    <a:lnTo>
                      <a:pt x="573" y="740"/>
                    </a:lnTo>
                    <a:lnTo>
                      <a:pt x="573" y="740"/>
                    </a:lnTo>
                    <a:lnTo>
                      <a:pt x="573" y="738"/>
                    </a:lnTo>
                    <a:lnTo>
                      <a:pt x="571" y="738"/>
                    </a:lnTo>
                    <a:lnTo>
                      <a:pt x="571" y="740"/>
                    </a:lnTo>
                    <a:lnTo>
                      <a:pt x="571" y="740"/>
                    </a:lnTo>
                    <a:lnTo>
                      <a:pt x="571" y="740"/>
                    </a:lnTo>
                    <a:lnTo>
                      <a:pt x="571" y="740"/>
                    </a:lnTo>
                    <a:lnTo>
                      <a:pt x="571" y="740"/>
                    </a:lnTo>
                    <a:lnTo>
                      <a:pt x="571" y="740"/>
                    </a:lnTo>
                    <a:lnTo>
                      <a:pt x="571" y="740"/>
                    </a:lnTo>
                    <a:lnTo>
                      <a:pt x="571" y="740"/>
                    </a:lnTo>
                    <a:lnTo>
                      <a:pt x="569" y="740"/>
                    </a:lnTo>
                    <a:lnTo>
                      <a:pt x="569" y="740"/>
                    </a:lnTo>
                    <a:lnTo>
                      <a:pt x="569" y="740"/>
                    </a:lnTo>
                    <a:lnTo>
                      <a:pt x="569" y="740"/>
                    </a:lnTo>
                    <a:lnTo>
                      <a:pt x="569" y="738"/>
                    </a:lnTo>
                    <a:lnTo>
                      <a:pt x="567" y="738"/>
                    </a:lnTo>
                    <a:lnTo>
                      <a:pt x="567" y="736"/>
                    </a:lnTo>
                    <a:lnTo>
                      <a:pt x="567" y="736"/>
                    </a:lnTo>
                    <a:lnTo>
                      <a:pt x="567" y="736"/>
                    </a:lnTo>
                    <a:lnTo>
                      <a:pt x="567" y="734"/>
                    </a:lnTo>
                    <a:lnTo>
                      <a:pt x="567" y="734"/>
                    </a:lnTo>
                    <a:lnTo>
                      <a:pt x="567" y="734"/>
                    </a:lnTo>
                    <a:lnTo>
                      <a:pt x="566" y="734"/>
                    </a:lnTo>
                    <a:lnTo>
                      <a:pt x="566" y="734"/>
                    </a:lnTo>
                    <a:lnTo>
                      <a:pt x="566" y="732"/>
                    </a:lnTo>
                    <a:lnTo>
                      <a:pt x="566" y="732"/>
                    </a:lnTo>
                    <a:lnTo>
                      <a:pt x="566" y="732"/>
                    </a:lnTo>
                    <a:lnTo>
                      <a:pt x="566" y="730"/>
                    </a:lnTo>
                    <a:lnTo>
                      <a:pt x="566" y="730"/>
                    </a:lnTo>
                    <a:lnTo>
                      <a:pt x="566" y="730"/>
                    </a:lnTo>
                    <a:lnTo>
                      <a:pt x="566" y="729"/>
                    </a:lnTo>
                    <a:lnTo>
                      <a:pt x="566" y="729"/>
                    </a:lnTo>
                    <a:lnTo>
                      <a:pt x="566" y="729"/>
                    </a:lnTo>
                    <a:lnTo>
                      <a:pt x="566" y="729"/>
                    </a:lnTo>
                    <a:lnTo>
                      <a:pt x="566" y="729"/>
                    </a:lnTo>
                    <a:lnTo>
                      <a:pt x="566" y="727"/>
                    </a:lnTo>
                    <a:lnTo>
                      <a:pt x="566" y="727"/>
                    </a:lnTo>
                    <a:lnTo>
                      <a:pt x="566" y="727"/>
                    </a:lnTo>
                    <a:lnTo>
                      <a:pt x="566" y="727"/>
                    </a:lnTo>
                    <a:lnTo>
                      <a:pt x="566" y="727"/>
                    </a:lnTo>
                    <a:lnTo>
                      <a:pt x="566" y="727"/>
                    </a:lnTo>
                    <a:lnTo>
                      <a:pt x="564" y="727"/>
                    </a:lnTo>
                    <a:lnTo>
                      <a:pt x="564" y="725"/>
                    </a:lnTo>
                    <a:lnTo>
                      <a:pt x="564" y="725"/>
                    </a:lnTo>
                    <a:lnTo>
                      <a:pt x="564" y="725"/>
                    </a:lnTo>
                    <a:lnTo>
                      <a:pt x="564" y="725"/>
                    </a:lnTo>
                    <a:lnTo>
                      <a:pt x="562" y="725"/>
                    </a:lnTo>
                    <a:lnTo>
                      <a:pt x="562" y="725"/>
                    </a:lnTo>
                    <a:lnTo>
                      <a:pt x="562" y="723"/>
                    </a:lnTo>
                    <a:lnTo>
                      <a:pt x="562" y="723"/>
                    </a:lnTo>
                    <a:lnTo>
                      <a:pt x="560" y="723"/>
                    </a:lnTo>
                    <a:lnTo>
                      <a:pt x="560" y="723"/>
                    </a:lnTo>
                    <a:lnTo>
                      <a:pt x="558" y="723"/>
                    </a:lnTo>
                    <a:lnTo>
                      <a:pt x="558" y="723"/>
                    </a:lnTo>
                    <a:lnTo>
                      <a:pt x="558" y="723"/>
                    </a:lnTo>
                    <a:lnTo>
                      <a:pt x="558" y="721"/>
                    </a:lnTo>
                    <a:lnTo>
                      <a:pt x="558" y="721"/>
                    </a:lnTo>
                    <a:lnTo>
                      <a:pt x="558" y="721"/>
                    </a:lnTo>
                    <a:lnTo>
                      <a:pt x="558" y="721"/>
                    </a:lnTo>
                    <a:lnTo>
                      <a:pt x="558" y="721"/>
                    </a:lnTo>
                    <a:lnTo>
                      <a:pt x="558" y="721"/>
                    </a:lnTo>
                    <a:lnTo>
                      <a:pt x="558" y="720"/>
                    </a:lnTo>
                    <a:lnTo>
                      <a:pt x="558" y="720"/>
                    </a:lnTo>
                    <a:lnTo>
                      <a:pt x="558" y="720"/>
                    </a:lnTo>
                    <a:lnTo>
                      <a:pt x="558" y="720"/>
                    </a:lnTo>
                    <a:lnTo>
                      <a:pt x="558" y="720"/>
                    </a:lnTo>
                    <a:lnTo>
                      <a:pt x="558" y="718"/>
                    </a:lnTo>
                    <a:lnTo>
                      <a:pt x="558" y="718"/>
                    </a:lnTo>
                    <a:lnTo>
                      <a:pt x="558" y="718"/>
                    </a:lnTo>
                    <a:lnTo>
                      <a:pt x="558" y="718"/>
                    </a:lnTo>
                    <a:lnTo>
                      <a:pt x="558" y="718"/>
                    </a:lnTo>
                    <a:lnTo>
                      <a:pt x="558" y="718"/>
                    </a:lnTo>
                    <a:lnTo>
                      <a:pt x="557" y="716"/>
                    </a:lnTo>
                    <a:lnTo>
                      <a:pt x="555" y="716"/>
                    </a:lnTo>
                    <a:lnTo>
                      <a:pt x="555" y="716"/>
                    </a:lnTo>
                    <a:lnTo>
                      <a:pt x="553" y="716"/>
                    </a:lnTo>
                    <a:lnTo>
                      <a:pt x="553" y="716"/>
                    </a:lnTo>
                    <a:lnTo>
                      <a:pt x="553" y="716"/>
                    </a:lnTo>
                    <a:lnTo>
                      <a:pt x="551" y="716"/>
                    </a:lnTo>
                    <a:lnTo>
                      <a:pt x="551" y="716"/>
                    </a:lnTo>
                    <a:lnTo>
                      <a:pt x="551" y="716"/>
                    </a:lnTo>
                    <a:lnTo>
                      <a:pt x="549" y="716"/>
                    </a:lnTo>
                    <a:lnTo>
                      <a:pt x="549" y="716"/>
                    </a:lnTo>
                    <a:lnTo>
                      <a:pt x="549" y="716"/>
                    </a:lnTo>
                    <a:lnTo>
                      <a:pt x="548" y="716"/>
                    </a:lnTo>
                    <a:lnTo>
                      <a:pt x="548" y="716"/>
                    </a:lnTo>
                    <a:lnTo>
                      <a:pt x="548" y="716"/>
                    </a:lnTo>
                    <a:lnTo>
                      <a:pt x="546" y="716"/>
                    </a:lnTo>
                    <a:lnTo>
                      <a:pt x="546" y="716"/>
                    </a:lnTo>
                    <a:lnTo>
                      <a:pt x="546" y="716"/>
                    </a:lnTo>
                    <a:lnTo>
                      <a:pt x="546" y="716"/>
                    </a:lnTo>
                    <a:lnTo>
                      <a:pt x="544" y="716"/>
                    </a:lnTo>
                    <a:lnTo>
                      <a:pt x="544" y="716"/>
                    </a:lnTo>
                    <a:lnTo>
                      <a:pt x="544" y="716"/>
                    </a:lnTo>
                    <a:lnTo>
                      <a:pt x="544" y="716"/>
                    </a:lnTo>
                    <a:lnTo>
                      <a:pt x="542" y="716"/>
                    </a:lnTo>
                    <a:lnTo>
                      <a:pt x="542" y="714"/>
                    </a:lnTo>
                    <a:lnTo>
                      <a:pt x="542" y="714"/>
                    </a:lnTo>
                    <a:lnTo>
                      <a:pt x="542" y="714"/>
                    </a:lnTo>
                    <a:lnTo>
                      <a:pt x="542" y="714"/>
                    </a:lnTo>
                    <a:lnTo>
                      <a:pt x="542" y="714"/>
                    </a:lnTo>
                    <a:lnTo>
                      <a:pt x="542" y="712"/>
                    </a:lnTo>
                    <a:lnTo>
                      <a:pt x="542" y="712"/>
                    </a:lnTo>
                    <a:lnTo>
                      <a:pt x="542" y="712"/>
                    </a:lnTo>
                    <a:lnTo>
                      <a:pt x="542" y="712"/>
                    </a:lnTo>
                    <a:lnTo>
                      <a:pt x="544" y="712"/>
                    </a:lnTo>
                    <a:lnTo>
                      <a:pt x="544" y="712"/>
                    </a:lnTo>
                    <a:lnTo>
                      <a:pt x="544" y="712"/>
                    </a:lnTo>
                    <a:lnTo>
                      <a:pt x="544" y="711"/>
                    </a:lnTo>
                    <a:lnTo>
                      <a:pt x="542" y="711"/>
                    </a:lnTo>
                    <a:lnTo>
                      <a:pt x="542" y="711"/>
                    </a:lnTo>
                    <a:lnTo>
                      <a:pt x="542" y="711"/>
                    </a:lnTo>
                    <a:lnTo>
                      <a:pt x="542" y="709"/>
                    </a:lnTo>
                    <a:lnTo>
                      <a:pt x="542" y="709"/>
                    </a:lnTo>
                    <a:lnTo>
                      <a:pt x="542" y="709"/>
                    </a:lnTo>
                    <a:lnTo>
                      <a:pt x="542" y="709"/>
                    </a:lnTo>
                    <a:lnTo>
                      <a:pt x="542" y="709"/>
                    </a:lnTo>
                    <a:lnTo>
                      <a:pt x="540" y="709"/>
                    </a:lnTo>
                    <a:lnTo>
                      <a:pt x="540" y="709"/>
                    </a:lnTo>
                    <a:lnTo>
                      <a:pt x="540" y="709"/>
                    </a:lnTo>
                    <a:lnTo>
                      <a:pt x="540" y="709"/>
                    </a:lnTo>
                    <a:lnTo>
                      <a:pt x="540" y="709"/>
                    </a:lnTo>
                    <a:lnTo>
                      <a:pt x="540" y="709"/>
                    </a:lnTo>
                    <a:lnTo>
                      <a:pt x="540" y="709"/>
                    </a:lnTo>
                    <a:lnTo>
                      <a:pt x="540" y="707"/>
                    </a:lnTo>
                    <a:lnTo>
                      <a:pt x="538" y="707"/>
                    </a:lnTo>
                    <a:lnTo>
                      <a:pt x="538" y="707"/>
                    </a:lnTo>
                    <a:lnTo>
                      <a:pt x="538" y="707"/>
                    </a:lnTo>
                    <a:lnTo>
                      <a:pt x="538" y="705"/>
                    </a:lnTo>
                    <a:lnTo>
                      <a:pt x="538" y="705"/>
                    </a:lnTo>
                    <a:lnTo>
                      <a:pt x="538" y="705"/>
                    </a:lnTo>
                    <a:lnTo>
                      <a:pt x="538" y="703"/>
                    </a:lnTo>
                    <a:lnTo>
                      <a:pt x="540" y="702"/>
                    </a:lnTo>
                    <a:lnTo>
                      <a:pt x="540" y="702"/>
                    </a:lnTo>
                    <a:lnTo>
                      <a:pt x="540" y="702"/>
                    </a:lnTo>
                    <a:lnTo>
                      <a:pt x="540" y="702"/>
                    </a:lnTo>
                    <a:lnTo>
                      <a:pt x="540" y="702"/>
                    </a:lnTo>
                    <a:lnTo>
                      <a:pt x="542" y="703"/>
                    </a:lnTo>
                    <a:lnTo>
                      <a:pt x="542" y="703"/>
                    </a:lnTo>
                    <a:lnTo>
                      <a:pt x="542" y="703"/>
                    </a:lnTo>
                    <a:lnTo>
                      <a:pt x="542" y="703"/>
                    </a:lnTo>
                    <a:lnTo>
                      <a:pt x="544" y="703"/>
                    </a:lnTo>
                    <a:lnTo>
                      <a:pt x="544" y="703"/>
                    </a:lnTo>
                    <a:lnTo>
                      <a:pt x="544" y="702"/>
                    </a:lnTo>
                    <a:lnTo>
                      <a:pt x="544" y="702"/>
                    </a:lnTo>
                    <a:lnTo>
                      <a:pt x="546" y="702"/>
                    </a:lnTo>
                    <a:lnTo>
                      <a:pt x="546" y="700"/>
                    </a:lnTo>
                    <a:lnTo>
                      <a:pt x="546" y="700"/>
                    </a:lnTo>
                    <a:lnTo>
                      <a:pt x="546" y="698"/>
                    </a:lnTo>
                    <a:lnTo>
                      <a:pt x="546" y="698"/>
                    </a:lnTo>
                    <a:lnTo>
                      <a:pt x="546" y="698"/>
                    </a:lnTo>
                    <a:lnTo>
                      <a:pt x="544" y="696"/>
                    </a:lnTo>
                    <a:lnTo>
                      <a:pt x="544" y="696"/>
                    </a:lnTo>
                    <a:lnTo>
                      <a:pt x="544" y="696"/>
                    </a:lnTo>
                    <a:lnTo>
                      <a:pt x="544" y="696"/>
                    </a:lnTo>
                    <a:lnTo>
                      <a:pt x="544" y="696"/>
                    </a:lnTo>
                    <a:lnTo>
                      <a:pt x="542" y="696"/>
                    </a:lnTo>
                    <a:lnTo>
                      <a:pt x="542" y="696"/>
                    </a:lnTo>
                    <a:lnTo>
                      <a:pt x="542" y="696"/>
                    </a:lnTo>
                    <a:lnTo>
                      <a:pt x="542" y="696"/>
                    </a:lnTo>
                    <a:lnTo>
                      <a:pt x="542" y="696"/>
                    </a:lnTo>
                    <a:lnTo>
                      <a:pt x="542" y="698"/>
                    </a:lnTo>
                    <a:lnTo>
                      <a:pt x="542" y="698"/>
                    </a:lnTo>
                    <a:lnTo>
                      <a:pt x="542" y="698"/>
                    </a:lnTo>
                    <a:lnTo>
                      <a:pt x="542" y="698"/>
                    </a:lnTo>
                    <a:lnTo>
                      <a:pt x="542" y="700"/>
                    </a:lnTo>
                    <a:lnTo>
                      <a:pt x="542" y="700"/>
                    </a:lnTo>
                    <a:lnTo>
                      <a:pt x="542" y="700"/>
                    </a:lnTo>
                    <a:lnTo>
                      <a:pt x="542" y="700"/>
                    </a:lnTo>
                    <a:lnTo>
                      <a:pt x="540" y="700"/>
                    </a:lnTo>
                    <a:lnTo>
                      <a:pt x="540" y="700"/>
                    </a:lnTo>
                    <a:lnTo>
                      <a:pt x="540" y="700"/>
                    </a:lnTo>
                    <a:lnTo>
                      <a:pt x="540" y="698"/>
                    </a:lnTo>
                    <a:lnTo>
                      <a:pt x="538" y="698"/>
                    </a:lnTo>
                    <a:lnTo>
                      <a:pt x="538" y="696"/>
                    </a:lnTo>
                    <a:lnTo>
                      <a:pt x="538" y="696"/>
                    </a:lnTo>
                    <a:lnTo>
                      <a:pt x="538" y="696"/>
                    </a:lnTo>
                    <a:lnTo>
                      <a:pt x="537" y="694"/>
                    </a:lnTo>
                    <a:lnTo>
                      <a:pt x="537" y="694"/>
                    </a:lnTo>
                    <a:lnTo>
                      <a:pt x="537" y="694"/>
                    </a:lnTo>
                    <a:lnTo>
                      <a:pt x="537" y="694"/>
                    </a:lnTo>
                    <a:lnTo>
                      <a:pt x="537" y="694"/>
                    </a:lnTo>
                    <a:lnTo>
                      <a:pt x="537" y="694"/>
                    </a:lnTo>
                    <a:lnTo>
                      <a:pt x="537" y="694"/>
                    </a:lnTo>
                    <a:lnTo>
                      <a:pt x="537" y="693"/>
                    </a:lnTo>
                    <a:lnTo>
                      <a:pt x="537" y="693"/>
                    </a:lnTo>
                    <a:lnTo>
                      <a:pt x="537" y="691"/>
                    </a:lnTo>
                    <a:lnTo>
                      <a:pt x="537" y="691"/>
                    </a:lnTo>
                    <a:lnTo>
                      <a:pt x="537" y="691"/>
                    </a:lnTo>
                    <a:lnTo>
                      <a:pt x="538" y="689"/>
                    </a:lnTo>
                    <a:lnTo>
                      <a:pt x="538" y="689"/>
                    </a:lnTo>
                    <a:lnTo>
                      <a:pt x="538" y="689"/>
                    </a:lnTo>
                    <a:lnTo>
                      <a:pt x="538" y="687"/>
                    </a:lnTo>
                    <a:lnTo>
                      <a:pt x="538" y="687"/>
                    </a:lnTo>
                    <a:lnTo>
                      <a:pt x="538" y="687"/>
                    </a:lnTo>
                    <a:lnTo>
                      <a:pt x="537" y="687"/>
                    </a:lnTo>
                    <a:lnTo>
                      <a:pt x="537" y="687"/>
                    </a:lnTo>
                    <a:lnTo>
                      <a:pt x="537" y="687"/>
                    </a:lnTo>
                    <a:lnTo>
                      <a:pt x="537" y="687"/>
                    </a:lnTo>
                    <a:lnTo>
                      <a:pt x="537" y="687"/>
                    </a:lnTo>
                    <a:lnTo>
                      <a:pt x="537" y="685"/>
                    </a:lnTo>
                    <a:lnTo>
                      <a:pt x="535" y="685"/>
                    </a:lnTo>
                    <a:lnTo>
                      <a:pt x="535" y="685"/>
                    </a:lnTo>
                    <a:lnTo>
                      <a:pt x="535" y="685"/>
                    </a:lnTo>
                    <a:lnTo>
                      <a:pt x="535" y="685"/>
                    </a:lnTo>
                    <a:lnTo>
                      <a:pt x="535" y="685"/>
                    </a:lnTo>
                    <a:lnTo>
                      <a:pt x="533" y="683"/>
                    </a:lnTo>
                    <a:lnTo>
                      <a:pt x="533" y="683"/>
                    </a:lnTo>
                    <a:lnTo>
                      <a:pt x="533" y="683"/>
                    </a:lnTo>
                    <a:lnTo>
                      <a:pt x="533" y="682"/>
                    </a:lnTo>
                    <a:lnTo>
                      <a:pt x="533" y="682"/>
                    </a:lnTo>
                    <a:lnTo>
                      <a:pt x="533" y="682"/>
                    </a:lnTo>
                    <a:lnTo>
                      <a:pt x="533" y="682"/>
                    </a:lnTo>
                    <a:lnTo>
                      <a:pt x="533" y="682"/>
                    </a:lnTo>
                    <a:lnTo>
                      <a:pt x="533" y="680"/>
                    </a:lnTo>
                    <a:lnTo>
                      <a:pt x="531" y="680"/>
                    </a:lnTo>
                    <a:lnTo>
                      <a:pt x="531" y="680"/>
                    </a:lnTo>
                    <a:lnTo>
                      <a:pt x="531" y="680"/>
                    </a:lnTo>
                    <a:lnTo>
                      <a:pt x="531" y="678"/>
                    </a:lnTo>
                    <a:lnTo>
                      <a:pt x="529" y="678"/>
                    </a:lnTo>
                    <a:lnTo>
                      <a:pt x="529" y="678"/>
                    </a:lnTo>
                    <a:lnTo>
                      <a:pt x="529" y="678"/>
                    </a:lnTo>
                    <a:lnTo>
                      <a:pt x="529" y="678"/>
                    </a:lnTo>
                    <a:lnTo>
                      <a:pt x="529" y="678"/>
                    </a:lnTo>
                    <a:lnTo>
                      <a:pt x="529" y="678"/>
                    </a:lnTo>
                    <a:lnTo>
                      <a:pt x="529" y="678"/>
                    </a:lnTo>
                    <a:lnTo>
                      <a:pt x="529" y="678"/>
                    </a:lnTo>
                    <a:lnTo>
                      <a:pt x="529" y="676"/>
                    </a:lnTo>
                    <a:lnTo>
                      <a:pt x="529" y="676"/>
                    </a:lnTo>
                    <a:lnTo>
                      <a:pt x="529" y="676"/>
                    </a:lnTo>
                    <a:lnTo>
                      <a:pt x="529" y="676"/>
                    </a:lnTo>
                    <a:lnTo>
                      <a:pt x="529" y="676"/>
                    </a:lnTo>
                    <a:lnTo>
                      <a:pt x="529" y="674"/>
                    </a:lnTo>
                    <a:lnTo>
                      <a:pt x="531" y="674"/>
                    </a:lnTo>
                    <a:lnTo>
                      <a:pt x="531" y="674"/>
                    </a:lnTo>
                    <a:lnTo>
                      <a:pt x="531" y="674"/>
                    </a:lnTo>
                    <a:lnTo>
                      <a:pt x="531" y="674"/>
                    </a:lnTo>
                    <a:lnTo>
                      <a:pt x="531" y="674"/>
                    </a:lnTo>
                    <a:lnTo>
                      <a:pt x="531" y="674"/>
                    </a:lnTo>
                    <a:lnTo>
                      <a:pt x="531" y="674"/>
                    </a:lnTo>
                    <a:lnTo>
                      <a:pt x="533" y="673"/>
                    </a:lnTo>
                    <a:lnTo>
                      <a:pt x="533" y="673"/>
                    </a:lnTo>
                    <a:lnTo>
                      <a:pt x="533" y="673"/>
                    </a:lnTo>
                    <a:lnTo>
                      <a:pt x="533" y="673"/>
                    </a:lnTo>
                    <a:lnTo>
                      <a:pt x="533" y="673"/>
                    </a:lnTo>
                    <a:lnTo>
                      <a:pt x="531" y="673"/>
                    </a:lnTo>
                    <a:lnTo>
                      <a:pt x="531" y="673"/>
                    </a:lnTo>
                    <a:lnTo>
                      <a:pt x="531" y="673"/>
                    </a:lnTo>
                    <a:lnTo>
                      <a:pt x="531" y="671"/>
                    </a:lnTo>
                    <a:lnTo>
                      <a:pt x="531" y="671"/>
                    </a:lnTo>
                    <a:lnTo>
                      <a:pt x="531" y="671"/>
                    </a:lnTo>
                    <a:lnTo>
                      <a:pt x="531" y="671"/>
                    </a:lnTo>
                    <a:lnTo>
                      <a:pt x="531" y="671"/>
                    </a:lnTo>
                    <a:lnTo>
                      <a:pt x="531" y="671"/>
                    </a:lnTo>
                    <a:lnTo>
                      <a:pt x="531" y="671"/>
                    </a:lnTo>
                    <a:lnTo>
                      <a:pt x="531" y="671"/>
                    </a:lnTo>
                    <a:lnTo>
                      <a:pt x="531" y="671"/>
                    </a:lnTo>
                    <a:lnTo>
                      <a:pt x="529" y="671"/>
                    </a:lnTo>
                    <a:lnTo>
                      <a:pt x="529" y="671"/>
                    </a:lnTo>
                    <a:lnTo>
                      <a:pt x="528" y="671"/>
                    </a:lnTo>
                    <a:lnTo>
                      <a:pt x="528" y="671"/>
                    </a:lnTo>
                    <a:lnTo>
                      <a:pt x="528" y="671"/>
                    </a:lnTo>
                    <a:lnTo>
                      <a:pt x="528" y="671"/>
                    </a:lnTo>
                    <a:lnTo>
                      <a:pt x="526" y="671"/>
                    </a:lnTo>
                    <a:lnTo>
                      <a:pt x="526" y="671"/>
                    </a:lnTo>
                    <a:lnTo>
                      <a:pt x="526" y="671"/>
                    </a:lnTo>
                    <a:lnTo>
                      <a:pt x="526" y="671"/>
                    </a:lnTo>
                    <a:lnTo>
                      <a:pt x="526" y="669"/>
                    </a:lnTo>
                    <a:lnTo>
                      <a:pt x="526" y="669"/>
                    </a:lnTo>
                    <a:lnTo>
                      <a:pt x="526" y="669"/>
                    </a:lnTo>
                    <a:lnTo>
                      <a:pt x="526" y="669"/>
                    </a:lnTo>
                    <a:lnTo>
                      <a:pt x="526" y="669"/>
                    </a:lnTo>
                    <a:lnTo>
                      <a:pt x="526" y="665"/>
                    </a:lnTo>
                    <a:lnTo>
                      <a:pt x="526" y="665"/>
                    </a:lnTo>
                    <a:lnTo>
                      <a:pt x="526" y="665"/>
                    </a:lnTo>
                    <a:lnTo>
                      <a:pt x="526" y="665"/>
                    </a:lnTo>
                    <a:lnTo>
                      <a:pt x="526" y="664"/>
                    </a:lnTo>
                    <a:lnTo>
                      <a:pt x="526" y="664"/>
                    </a:lnTo>
                    <a:lnTo>
                      <a:pt x="526" y="664"/>
                    </a:lnTo>
                    <a:lnTo>
                      <a:pt x="526" y="664"/>
                    </a:lnTo>
                    <a:lnTo>
                      <a:pt x="526" y="664"/>
                    </a:lnTo>
                    <a:lnTo>
                      <a:pt x="526" y="664"/>
                    </a:lnTo>
                    <a:lnTo>
                      <a:pt x="526" y="662"/>
                    </a:lnTo>
                    <a:lnTo>
                      <a:pt x="526" y="662"/>
                    </a:lnTo>
                    <a:lnTo>
                      <a:pt x="526" y="662"/>
                    </a:lnTo>
                    <a:lnTo>
                      <a:pt x="526" y="662"/>
                    </a:lnTo>
                    <a:lnTo>
                      <a:pt x="526" y="662"/>
                    </a:lnTo>
                    <a:lnTo>
                      <a:pt x="526" y="660"/>
                    </a:lnTo>
                    <a:lnTo>
                      <a:pt x="526" y="660"/>
                    </a:lnTo>
                    <a:lnTo>
                      <a:pt x="526" y="660"/>
                    </a:lnTo>
                    <a:lnTo>
                      <a:pt x="526" y="660"/>
                    </a:lnTo>
                    <a:lnTo>
                      <a:pt x="526" y="660"/>
                    </a:lnTo>
                    <a:lnTo>
                      <a:pt x="526" y="660"/>
                    </a:lnTo>
                    <a:lnTo>
                      <a:pt x="528" y="658"/>
                    </a:lnTo>
                    <a:lnTo>
                      <a:pt x="528" y="658"/>
                    </a:lnTo>
                    <a:lnTo>
                      <a:pt x="528" y="658"/>
                    </a:lnTo>
                    <a:lnTo>
                      <a:pt x="528" y="656"/>
                    </a:lnTo>
                    <a:lnTo>
                      <a:pt x="528" y="656"/>
                    </a:lnTo>
                    <a:lnTo>
                      <a:pt x="528" y="656"/>
                    </a:lnTo>
                    <a:lnTo>
                      <a:pt x="528" y="656"/>
                    </a:lnTo>
                    <a:lnTo>
                      <a:pt x="528" y="656"/>
                    </a:lnTo>
                    <a:lnTo>
                      <a:pt x="528" y="655"/>
                    </a:lnTo>
                    <a:lnTo>
                      <a:pt x="528" y="655"/>
                    </a:lnTo>
                    <a:lnTo>
                      <a:pt x="528" y="655"/>
                    </a:lnTo>
                    <a:lnTo>
                      <a:pt x="528" y="653"/>
                    </a:lnTo>
                    <a:lnTo>
                      <a:pt x="528" y="653"/>
                    </a:lnTo>
                    <a:lnTo>
                      <a:pt x="528" y="653"/>
                    </a:lnTo>
                    <a:lnTo>
                      <a:pt x="528" y="653"/>
                    </a:lnTo>
                    <a:lnTo>
                      <a:pt x="528" y="653"/>
                    </a:lnTo>
                    <a:lnTo>
                      <a:pt x="529" y="651"/>
                    </a:lnTo>
                    <a:lnTo>
                      <a:pt x="529" y="649"/>
                    </a:lnTo>
                    <a:lnTo>
                      <a:pt x="529" y="649"/>
                    </a:lnTo>
                    <a:lnTo>
                      <a:pt x="529" y="649"/>
                    </a:lnTo>
                    <a:lnTo>
                      <a:pt x="531" y="649"/>
                    </a:lnTo>
                    <a:lnTo>
                      <a:pt x="531" y="647"/>
                    </a:lnTo>
                    <a:lnTo>
                      <a:pt x="531" y="647"/>
                    </a:lnTo>
                    <a:lnTo>
                      <a:pt x="531" y="647"/>
                    </a:lnTo>
                    <a:lnTo>
                      <a:pt x="531" y="647"/>
                    </a:lnTo>
                    <a:lnTo>
                      <a:pt x="531" y="647"/>
                    </a:lnTo>
                    <a:lnTo>
                      <a:pt x="529" y="647"/>
                    </a:lnTo>
                    <a:lnTo>
                      <a:pt x="529" y="647"/>
                    </a:lnTo>
                    <a:lnTo>
                      <a:pt x="529" y="647"/>
                    </a:lnTo>
                    <a:lnTo>
                      <a:pt x="529" y="647"/>
                    </a:lnTo>
                    <a:lnTo>
                      <a:pt x="529" y="647"/>
                    </a:lnTo>
                    <a:lnTo>
                      <a:pt x="528" y="647"/>
                    </a:lnTo>
                    <a:lnTo>
                      <a:pt x="528" y="647"/>
                    </a:lnTo>
                    <a:lnTo>
                      <a:pt x="528" y="647"/>
                    </a:lnTo>
                    <a:lnTo>
                      <a:pt x="528" y="647"/>
                    </a:lnTo>
                    <a:lnTo>
                      <a:pt x="528" y="647"/>
                    </a:lnTo>
                    <a:lnTo>
                      <a:pt x="528" y="647"/>
                    </a:lnTo>
                    <a:lnTo>
                      <a:pt x="528" y="647"/>
                    </a:lnTo>
                    <a:lnTo>
                      <a:pt x="528" y="647"/>
                    </a:lnTo>
                    <a:lnTo>
                      <a:pt x="528" y="645"/>
                    </a:lnTo>
                    <a:lnTo>
                      <a:pt x="528" y="645"/>
                    </a:lnTo>
                    <a:lnTo>
                      <a:pt x="528" y="645"/>
                    </a:lnTo>
                    <a:lnTo>
                      <a:pt x="528" y="645"/>
                    </a:lnTo>
                    <a:lnTo>
                      <a:pt x="528" y="645"/>
                    </a:lnTo>
                    <a:lnTo>
                      <a:pt x="528" y="645"/>
                    </a:lnTo>
                    <a:lnTo>
                      <a:pt x="528" y="645"/>
                    </a:lnTo>
                    <a:lnTo>
                      <a:pt x="528" y="645"/>
                    </a:lnTo>
                    <a:lnTo>
                      <a:pt x="528" y="645"/>
                    </a:lnTo>
                    <a:lnTo>
                      <a:pt x="529" y="645"/>
                    </a:lnTo>
                    <a:lnTo>
                      <a:pt x="529" y="645"/>
                    </a:lnTo>
                    <a:lnTo>
                      <a:pt x="529" y="645"/>
                    </a:lnTo>
                    <a:lnTo>
                      <a:pt x="529" y="645"/>
                    </a:lnTo>
                    <a:lnTo>
                      <a:pt x="529" y="644"/>
                    </a:lnTo>
                    <a:lnTo>
                      <a:pt x="528" y="644"/>
                    </a:lnTo>
                    <a:lnTo>
                      <a:pt x="528" y="644"/>
                    </a:lnTo>
                    <a:lnTo>
                      <a:pt x="528" y="644"/>
                    </a:lnTo>
                    <a:lnTo>
                      <a:pt x="528" y="642"/>
                    </a:lnTo>
                    <a:lnTo>
                      <a:pt x="526" y="642"/>
                    </a:lnTo>
                    <a:lnTo>
                      <a:pt x="526" y="642"/>
                    </a:lnTo>
                    <a:lnTo>
                      <a:pt x="526" y="642"/>
                    </a:lnTo>
                    <a:lnTo>
                      <a:pt x="526" y="642"/>
                    </a:lnTo>
                    <a:lnTo>
                      <a:pt x="526" y="642"/>
                    </a:lnTo>
                    <a:lnTo>
                      <a:pt x="526" y="640"/>
                    </a:lnTo>
                    <a:lnTo>
                      <a:pt x="524" y="640"/>
                    </a:lnTo>
                    <a:lnTo>
                      <a:pt x="524" y="638"/>
                    </a:lnTo>
                    <a:lnTo>
                      <a:pt x="524" y="638"/>
                    </a:lnTo>
                    <a:lnTo>
                      <a:pt x="522" y="638"/>
                    </a:lnTo>
                    <a:lnTo>
                      <a:pt x="522" y="638"/>
                    </a:lnTo>
                    <a:lnTo>
                      <a:pt x="522" y="638"/>
                    </a:lnTo>
                    <a:lnTo>
                      <a:pt x="522" y="636"/>
                    </a:lnTo>
                    <a:lnTo>
                      <a:pt x="522" y="636"/>
                    </a:lnTo>
                    <a:lnTo>
                      <a:pt x="522" y="636"/>
                    </a:lnTo>
                    <a:lnTo>
                      <a:pt x="522" y="636"/>
                    </a:lnTo>
                    <a:lnTo>
                      <a:pt x="522" y="636"/>
                    </a:lnTo>
                    <a:lnTo>
                      <a:pt x="522" y="635"/>
                    </a:lnTo>
                    <a:lnTo>
                      <a:pt x="522" y="635"/>
                    </a:lnTo>
                    <a:lnTo>
                      <a:pt x="520" y="635"/>
                    </a:lnTo>
                    <a:lnTo>
                      <a:pt x="520" y="635"/>
                    </a:lnTo>
                    <a:lnTo>
                      <a:pt x="520" y="635"/>
                    </a:lnTo>
                    <a:lnTo>
                      <a:pt x="520" y="635"/>
                    </a:lnTo>
                    <a:lnTo>
                      <a:pt x="520" y="633"/>
                    </a:lnTo>
                    <a:lnTo>
                      <a:pt x="520" y="633"/>
                    </a:lnTo>
                    <a:lnTo>
                      <a:pt x="520" y="633"/>
                    </a:lnTo>
                    <a:lnTo>
                      <a:pt x="520" y="633"/>
                    </a:lnTo>
                    <a:lnTo>
                      <a:pt x="520" y="633"/>
                    </a:lnTo>
                    <a:lnTo>
                      <a:pt x="519" y="633"/>
                    </a:lnTo>
                    <a:lnTo>
                      <a:pt x="519" y="633"/>
                    </a:lnTo>
                    <a:lnTo>
                      <a:pt x="519" y="631"/>
                    </a:lnTo>
                    <a:lnTo>
                      <a:pt x="519" y="631"/>
                    </a:lnTo>
                    <a:lnTo>
                      <a:pt x="519" y="631"/>
                    </a:lnTo>
                    <a:lnTo>
                      <a:pt x="520" y="631"/>
                    </a:lnTo>
                    <a:lnTo>
                      <a:pt x="520" y="631"/>
                    </a:lnTo>
                    <a:lnTo>
                      <a:pt x="520" y="631"/>
                    </a:lnTo>
                    <a:lnTo>
                      <a:pt x="520" y="631"/>
                    </a:lnTo>
                    <a:lnTo>
                      <a:pt x="520" y="631"/>
                    </a:lnTo>
                    <a:lnTo>
                      <a:pt x="520" y="629"/>
                    </a:lnTo>
                    <a:lnTo>
                      <a:pt x="520" y="629"/>
                    </a:lnTo>
                    <a:lnTo>
                      <a:pt x="520" y="629"/>
                    </a:lnTo>
                    <a:lnTo>
                      <a:pt x="520" y="629"/>
                    </a:lnTo>
                    <a:lnTo>
                      <a:pt x="520" y="629"/>
                    </a:lnTo>
                    <a:lnTo>
                      <a:pt x="520" y="627"/>
                    </a:lnTo>
                    <a:lnTo>
                      <a:pt x="520" y="627"/>
                    </a:lnTo>
                    <a:lnTo>
                      <a:pt x="520" y="626"/>
                    </a:lnTo>
                    <a:lnTo>
                      <a:pt x="520" y="626"/>
                    </a:lnTo>
                    <a:lnTo>
                      <a:pt x="522" y="626"/>
                    </a:lnTo>
                    <a:lnTo>
                      <a:pt x="522" y="626"/>
                    </a:lnTo>
                    <a:lnTo>
                      <a:pt x="522" y="626"/>
                    </a:lnTo>
                    <a:lnTo>
                      <a:pt x="522" y="626"/>
                    </a:lnTo>
                    <a:lnTo>
                      <a:pt x="522" y="626"/>
                    </a:lnTo>
                    <a:lnTo>
                      <a:pt x="524" y="626"/>
                    </a:lnTo>
                    <a:lnTo>
                      <a:pt x="524" y="626"/>
                    </a:lnTo>
                    <a:lnTo>
                      <a:pt x="524" y="626"/>
                    </a:lnTo>
                    <a:lnTo>
                      <a:pt x="524" y="622"/>
                    </a:lnTo>
                    <a:lnTo>
                      <a:pt x="524" y="622"/>
                    </a:lnTo>
                    <a:lnTo>
                      <a:pt x="524" y="622"/>
                    </a:lnTo>
                    <a:lnTo>
                      <a:pt x="524" y="620"/>
                    </a:lnTo>
                    <a:lnTo>
                      <a:pt x="524" y="620"/>
                    </a:lnTo>
                    <a:lnTo>
                      <a:pt x="526" y="620"/>
                    </a:lnTo>
                    <a:lnTo>
                      <a:pt x="526" y="620"/>
                    </a:lnTo>
                    <a:lnTo>
                      <a:pt x="526" y="620"/>
                    </a:lnTo>
                    <a:lnTo>
                      <a:pt x="528" y="620"/>
                    </a:lnTo>
                    <a:lnTo>
                      <a:pt x="528" y="620"/>
                    </a:lnTo>
                    <a:lnTo>
                      <a:pt x="528" y="620"/>
                    </a:lnTo>
                    <a:lnTo>
                      <a:pt x="528" y="620"/>
                    </a:lnTo>
                    <a:lnTo>
                      <a:pt x="529" y="620"/>
                    </a:lnTo>
                    <a:lnTo>
                      <a:pt x="529" y="620"/>
                    </a:lnTo>
                    <a:lnTo>
                      <a:pt x="529" y="618"/>
                    </a:lnTo>
                    <a:lnTo>
                      <a:pt x="529" y="618"/>
                    </a:lnTo>
                    <a:lnTo>
                      <a:pt x="529" y="618"/>
                    </a:lnTo>
                    <a:lnTo>
                      <a:pt x="529" y="618"/>
                    </a:lnTo>
                    <a:lnTo>
                      <a:pt x="529" y="618"/>
                    </a:lnTo>
                    <a:lnTo>
                      <a:pt x="529" y="618"/>
                    </a:lnTo>
                    <a:lnTo>
                      <a:pt x="529" y="618"/>
                    </a:lnTo>
                    <a:lnTo>
                      <a:pt x="531" y="618"/>
                    </a:lnTo>
                    <a:lnTo>
                      <a:pt x="531" y="617"/>
                    </a:lnTo>
                    <a:lnTo>
                      <a:pt x="531" y="617"/>
                    </a:lnTo>
                    <a:lnTo>
                      <a:pt x="531" y="617"/>
                    </a:lnTo>
                    <a:lnTo>
                      <a:pt x="531" y="617"/>
                    </a:lnTo>
                    <a:lnTo>
                      <a:pt x="531" y="617"/>
                    </a:lnTo>
                    <a:lnTo>
                      <a:pt x="531" y="617"/>
                    </a:lnTo>
                    <a:lnTo>
                      <a:pt x="531" y="617"/>
                    </a:lnTo>
                    <a:lnTo>
                      <a:pt x="531" y="617"/>
                    </a:lnTo>
                    <a:lnTo>
                      <a:pt x="531" y="615"/>
                    </a:lnTo>
                    <a:lnTo>
                      <a:pt x="529" y="615"/>
                    </a:lnTo>
                    <a:lnTo>
                      <a:pt x="529" y="615"/>
                    </a:lnTo>
                    <a:lnTo>
                      <a:pt x="529" y="615"/>
                    </a:lnTo>
                    <a:lnTo>
                      <a:pt x="529" y="613"/>
                    </a:lnTo>
                    <a:lnTo>
                      <a:pt x="529" y="613"/>
                    </a:lnTo>
                    <a:lnTo>
                      <a:pt x="529" y="613"/>
                    </a:lnTo>
                    <a:lnTo>
                      <a:pt x="528" y="611"/>
                    </a:lnTo>
                    <a:lnTo>
                      <a:pt x="528" y="611"/>
                    </a:lnTo>
                    <a:lnTo>
                      <a:pt x="528" y="611"/>
                    </a:lnTo>
                    <a:lnTo>
                      <a:pt x="528" y="611"/>
                    </a:lnTo>
                    <a:lnTo>
                      <a:pt x="528" y="611"/>
                    </a:lnTo>
                    <a:lnTo>
                      <a:pt x="526" y="611"/>
                    </a:lnTo>
                    <a:lnTo>
                      <a:pt x="526" y="611"/>
                    </a:lnTo>
                    <a:lnTo>
                      <a:pt x="526" y="611"/>
                    </a:lnTo>
                    <a:lnTo>
                      <a:pt x="526" y="611"/>
                    </a:lnTo>
                    <a:lnTo>
                      <a:pt x="526" y="611"/>
                    </a:lnTo>
                    <a:lnTo>
                      <a:pt x="524" y="611"/>
                    </a:lnTo>
                    <a:lnTo>
                      <a:pt x="524" y="611"/>
                    </a:lnTo>
                    <a:lnTo>
                      <a:pt x="524" y="611"/>
                    </a:lnTo>
                    <a:lnTo>
                      <a:pt x="522" y="611"/>
                    </a:lnTo>
                    <a:lnTo>
                      <a:pt x="522" y="611"/>
                    </a:lnTo>
                    <a:lnTo>
                      <a:pt x="522" y="611"/>
                    </a:lnTo>
                    <a:lnTo>
                      <a:pt x="522" y="609"/>
                    </a:lnTo>
                    <a:lnTo>
                      <a:pt x="522" y="609"/>
                    </a:lnTo>
                    <a:lnTo>
                      <a:pt x="522" y="609"/>
                    </a:lnTo>
                    <a:lnTo>
                      <a:pt x="524" y="609"/>
                    </a:lnTo>
                    <a:lnTo>
                      <a:pt x="524" y="609"/>
                    </a:lnTo>
                    <a:lnTo>
                      <a:pt x="524" y="609"/>
                    </a:lnTo>
                    <a:lnTo>
                      <a:pt x="524" y="607"/>
                    </a:lnTo>
                    <a:lnTo>
                      <a:pt x="526" y="606"/>
                    </a:lnTo>
                    <a:lnTo>
                      <a:pt x="526" y="606"/>
                    </a:lnTo>
                    <a:lnTo>
                      <a:pt x="526" y="606"/>
                    </a:lnTo>
                    <a:lnTo>
                      <a:pt x="526" y="606"/>
                    </a:lnTo>
                    <a:lnTo>
                      <a:pt x="524" y="606"/>
                    </a:lnTo>
                    <a:lnTo>
                      <a:pt x="524" y="606"/>
                    </a:lnTo>
                    <a:lnTo>
                      <a:pt x="524" y="604"/>
                    </a:lnTo>
                    <a:lnTo>
                      <a:pt x="524" y="604"/>
                    </a:lnTo>
                    <a:lnTo>
                      <a:pt x="524" y="604"/>
                    </a:lnTo>
                    <a:lnTo>
                      <a:pt x="524" y="604"/>
                    </a:lnTo>
                    <a:lnTo>
                      <a:pt x="522" y="604"/>
                    </a:lnTo>
                    <a:lnTo>
                      <a:pt x="522" y="604"/>
                    </a:lnTo>
                    <a:lnTo>
                      <a:pt x="524" y="604"/>
                    </a:lnTo>
                    <a:lnTo>
                      <a:pt x="524" y="604"/>
                    </a:lnTo>
                    <a:lnTo>
                      <a:pt x="524" y="602"/>
                    </a:lnTo>
                    <a:lnTo>
                      <a:pt x="524" y="602"/>
                    </a:lnTo>
                    <a:lnTo>
                      <a:pt x="524" y="602"/>
                    </a:lnTo>
                    <a:lnTo>
                      <a:pt x="524" y="602"/>
                    </a:lnTo>
                    <a:lnTo>
                      <a:pt x="524" y="602"/>
                    </a:lnTo>
                    <a:lnTo>
                      <a:pt x="526" y="602"/>
                    </a:lnTo>
                    <a:lnTo>
                      <a:pt x="526" y="602"/>
                    </a:lnTo>
                    <a:lnTo>
                      <a:pt x="526" y="602"/>
                    </a:lnTo>
                    <a:lnTo>
                      <a:pt x="526" y="602"/>
                    </a:lnTo>
                    <a:lnTo>
                      <a:pt x="526" y="602"/>
                    </a:lnTo>
                    <a:lnTo>
                      <a:pt x="526" y="602"/>
                    </a:lnTo>
                    <a:lnTo>
                      <a:pt x="528" y="602"/>
                    </a:lnTo>
                    <a:lnTo>
                      <a:pt x="528" y="600"/>
                    </a:lnTo>
                    <a:lnTo>
                      <a:pt x="528" y="600"/>
                    </a:lnTo>
                    <a:lnTo>
                      <a:pt x="528" y="600"/>
                    </a:lnTo>
                    <a:lnTo>
                      <a:pt x="528" y="600"/>
                    </a:lnTo>
                    <a:lnTo>
                      <a:pt x="528" y="600"/>
                    </a:lnTo>
                    <a:lnTo>
                      <a:pt x="528" y="600"/>
                    </a:lnTo>
                    <a:lnTo>
                      <a:pt x="528" y="598"/>
                    </a:lnTo>
                    <a:lnTo>
                      <a:pt x="528" y="598"/>
                    </a:lnTo>
                    <a:lnTo>
                      <a:pt x="528" y="598"/>
                    </a:lnTo>
                    <a:lnTo>
                      <a:pt x="528" y="598"/>
                    </a:lnTo>
                    <a:lnTo>
                      <a:pt x="528" y="597"/>
                    </a:lnTo>
                    <a:lnTo>
                      <a:pt x="529" y="597"/>
                    </a:lnTo>
                    <a:lnTo>
                      <a:pt x="529" y="597"/>
                    </a:lnTo>
                    <a:lnTo>
                      <a:pt x="529" y="597"/>
                    </a:lnTo>
                    <a:lnTo>
                      <a:pt x="529" y="597"/>
                    </a:lnTo>
                    <a:lnTo>
                      <a:pt x="531" y="597"/>
                    </a:lnTo>
                    <a:lnTo>
                      <a:pt x="531" y="597"/>
                    </a:lnTo>
                    <a:lnTo>
                      <a:pt x="531" y="597"/>
                    </a:lnTo>
                    <a:lnTo>
                      <a:pt x="531" y="595"/>
                    </a:lnTo>
                    <a:lnTo>
                      <a:pt x="531" y="595"/>
                    </a:lnTo>
                    <a:lnTo>
                      <a:pt x="531" y="595"/>
                    </a:lnTo>
                    <a:lnTo>
                      <a:pt x="531" y="595"/>
                    </a:lnTo>
                    <a:lnTo>
                      <a:pt x="531" y="595"/>
                    </a:lnTo>
                    <a:lnTo>
                      <a:pt x="531" y="593"/>
                    </a:lnTo>
                    <a:lnTo>
                      <a:pt x="533" y="593"/>
                    </a:lnTo>
                    <a:lnTo>
                      <a:pt x="533" y="593"/>
                    </a:lnTo>
                    <a:lnTo>
                      <a:pt x="533" y="593"/>
                    </a:lnTo>
                    <a:lnTo>
                      <a:pt x="533" y="591"/>
                    </a:lnTo>
                    <a:lnTo>
                      <a:pt x="533" y="591"/>
                    </a:lnTo>
                    <a:lnTo>
                      <a:pt x="533" y="591"/>
                    </a:lnTo>
                    <a:lnTo>
                      <a:pt x="533" y="591"/>
                    </a:lnTo>
                    <a:lnTo>
                      <a:pt x="533" y="591"/>
                    </a:lnTo>
                    <a:lnTo>
                      <a:pt x="533" y="591"/>
                    </a:lnTo>
                    <a:lnTo>
                      <a:pt x="535" y="591"/>
                    </a:lnTo>
                    <a:lnTo>
                      <a:pt x="535" y="591"/>
                    </a:lnTo>
                    <a:lnTo>
                      <a:pt x="535" y="591"/>
                    </a:lnTo>
                    <a:lnTo>
                      <a:pt x="535" y="591"/>
                    </a:lnTo>
                    <a:lnTo>
                      <a:pt x="535" y="591"/>
                    </a:lnTo>
                    <a:lnTo>
                      <a:pt x="535" y="591"/>
                    </a:lnTo>
                    <a:lnTo>
                      <a:pt x="537" y="591"/>
                    </a:lnTo>
                    <a:lnTo>
                      <a:pt x="537" y="591"/>
                    </a:lnTo>
                    <a:lnTo>
                      <a:pt x="537" y="591"/>
                    </a:lnTo>
                    <a:lnTo>
                      <a:pt x="537" y="589"/>
                    </a:lnTo>
                    <a:lnTo>
                      <a:pt x="537" y="589"/>
                    </a:lnTo>
                    <a:lnTo>
                      <a:pt x="537" y="589"/>
                    </a:lnTo>
                    <a:lnTo>
                      <a:pt x="537" y="589"/>
                    </a:lnTo>
                    <a:lnTo>
                      <a:pt x="535" y="589"/>
                    </a:lnTo>
                    <a:lnTo>
                      <a:pt x="535" y="588"/>
                    </a:lnTo>
                    <a:lnTo>
                      <a:pt x="535" y="588"/>
                    </a:lnTo>
                    <a:lnTo>
                      <a:pt x="535" y="588"/>
                    </a:lnTo>
                    <a:lnTo>
                      <a:pt x="535" y="588"/>
                    </a:lnTo>
                    <a:lnTo>
                      <a:pt x="535" y="588"/>
                    </a:lnTo>
                    <a:lnTo>
                      <a:pt x="535" y="588"/>
                    </a:lnTo>
                    <a:lnTo>
                      <a:pt x="535" y="588"/>
                    </a:lnTo>
                    <a:lnTo>
                      <a:pt x="535" y="588"/>
                    </a:lnTo>
                    <a:lnTo>
                      <a:pt x="535" y="586"/>
                    </a:lnTo>
                    <a:lnTo>
                      <a:pt x="535" y="586"/>
                    </a:lnTo>
                    <a:lnTo>
                      <a:pt x="535" y="586"/>
                    </a:lnTo>
                    <a:lnTo>
                      <a:pt x="535" y="586"/>
                    </a:lnTo>
                    <a:lnTo>
                      <a:pt x="535" y="586"/>
                    </a:lnTo>
                    <a:lnTo>
                      <a:pt x="535" y="586"/>
                    </a:lnTo>
                    <a:lnTo>
                      <a:pt x="535" y="586"/>
                    </a:lnTo>
                    <a:lnTo>
                      <a:pt x="537" y="586"/>
                    </a:lnTo>
                    <a:lnTo>
                      <a:pt x="537" y="586"/>
                    </a:lnTo>
                    <a:lnTo>
                      <a:pt x="535" y="586"/>
                    </a:lnTo>
                    <a:lnTo>
                      <a:pt x="535" y="586"/>
                    </a:lnTo>
                    <a:lnTo>
                      <a:pt x="535" y="586"/>
                    </a:lnTo>
                    <a:lnTo>
                      <a:pt x="535" y="586"/>
                    </a:lnTo>
                    <a:lnTo>
                      <a:pt x="533" y="586"/>
                    </a:lnTo>
                    <a:lnTo>
                      <a:pt x="533" y="586"/>
                    </a:lnTo>
                    <a:lnTo>
                      <a:pt x="533" y="586"/>
                    </a:lnTo>
                    <a:lnTo>
                      <a:pt x="533" y="586"/>
                    </a:lnTo>
                    <a:lnTo>
                      <a:pt x="531" y="586"/>
                    </a:lnTo>
                    <a:lnTo>
                      <a:pt x="531" y="586"/>
                    </a:lnTo>
                    <a:lnTo>
                      <a:pt x="531" y="584"/>
                    </a:lnTo>
                    <a:lnTo>
                      <a:pt x="531" y="584"/>
                    </a:lnTo>
                    <a:lnTo>
                      <a:pt x="531" y="584"/>
                    </a:lnTo>
                    <a:lnTo>
                      <a:pt x="531" y="584"/>
                    </a:lnTo>
                    <a:lnTo>
                      <a:pt x="531" y="584"/>
                    </a:lnTo>
                    <a:lnTo>
                      <a:pt x="531" y="584"/>
                    </a:lnTo>
                    <a:lnTo>
                      <a:pt x="531" y="584"/>
                    </a:lnTo>
                    <a:lnTo>
                      <a:pt x="531" y="582"/>
                    </a:lnTo>
                    <a:lnTo>
                      <a:pt x="531" y="582"/>
                    </a:lnTo>
                    <a:lnTo>
                      <a:pt x="531" y="582"/>
                    </a:lnTo>
                    <a:lnTo>
                      <a:pt x="531" y="582"/>
                    </a:lnTo>
                    <a:lnTo>
                      <a:pt x="531" y="582"/>
                    </a:lnTo>
                    <a:lnTo>
                      <a:pt x="531" y="580"/>
                    </a:lnTo>
                    <a:lnTo>
                      <a:pt x="531" y="580"/>
                    </a:lnTo>
                    <a:lnTo>
                      <a:pt x="529" y="580"/>
                    </a:lnTo>
                    <a:lnTo>
                      <a:pt x="529" y="580"/>
                    </a:lnTo>
                    <a:lnTo>
                      <a:pt x="529" y="580"/>
                    </a:lnTo>
                    <a:lnTo>
                      <a:pt x="529" y="579"/>
                    </a:lnTo>
                    <a:lnTo>
                      <a:pt x="529" y="579"/>
                    </a:lnTo>
                    <a:lnTo>
                      <a:pt x="529" y="579"/>
                    </a:lnTo>
                    <a:lnTo>
                      <a:pt x="529" y="579"/>
                    </a:lnTo>
                    <a:lnTo>
                      <a:pt x="529" y="579"/>
                    </a:lnTo>
                    <a:lnTo>
                      <a:pt x="529" y="579"/>
                    </a:lnTo>
                    <a:lnTo>
                      <a:pt x="531" y="577"/>
                    </a:lnTo>
                    <a:lnTo>
                      <a:pt x="531" y="577"/>
                    </a:lnTo>
                    <a:lnTo>
                      <a:pt x="531" y="577"/>
                    </a:lnTo>
                    <a:lnTo>
                      <a:pt x="531" y="577"/>
                    </a:lnTo>
                    <a:lnTo>
                      <a:pt x="531" y="577"/>
                    </a:lnTo>
                    <a:lnTo>
                      <a:pt x="531" y="577"/>
                    </a:lnTo>
                    <a:lnTo>
                      <a:pt x="531" y="577"/>
                    </a:lnTo>
                    <a:lnTo>
                      <a:pt x="533" y="577"/>
                    </a:lnTo>
                    <a:lnTo>
                      <a:pt x="533" y="577"/>
                    </a:lnTo>
                    <a:lnTo>
                      <a:pt x="533" y="577"/>
                    </a:lnTo>
                    <a:lnTo>
                      <a:pt x="533" y="577"/>
                    </a:lnTo>
                    <a:lnTo>
                      <a:pt x="535" y="577"/>
                    </a:lnTo>
                    <a:lnTo>
                      <a:pt x="535" y="577"/>
                    </a:lnTo>
                    <a:lnTo>
                      <a:pt x="535" y="577"/>
                    </a:lnTo>
                    <a:lnTo>
                      <a:pt x="535" y="575"/>
                    </a:lnTo>
                    <a:lnTo>
                      <a:pt x="535" y="575"/>
                    </a:lnTo>
                    <a:lnTo>
                      <a:pt x="535" y="575"/>
                    </a:lnTo>
                    <a:lnTo>
                      <a:pt x="535" y="575"/>
                    </a:lnTo>
                    <a:lnTo>
                      <a:pt x="535" y="575"/>
                    </a:lnTo>
                    <a:lnTo>
                      <a:pt x="533" y="575"/>
                    </a:lnTo>
                    <a:lnTo>
                      <a:pt x="533" y="575"/>
                    </a:lnTo>
                    <a:lnTo>
                      <a:pt x="533" y="575"/>
                    </a:lnTo>
                    <a:lnTo>
                      <a:pt x="533" y="575"/>
                    </a:lnTo>
                    <a:lnTo>
                      <a:pt x="531" y="575"/>
                    </a:lnTo>
                    <a:lnTo>
                      <a:pt x="531" y="573"/>
                    </a:lnTo>
                    <a:lnTo>
                      <a:pt x="531" y="573"/>
                    </a:lnTo>
                    <a:lnTo>
                      <a:pt x="531" y="573"/>
                    </a:lnTo>
                    <a:lnTo>
                      <a:pt x="531" y="571"/>
                    </a:lnTo>
                    <a:lnTo>
                      <a:pt x="531" y="571"/>
                    </a:lnTo>
                    <a:lnTo>
                      <a:pt x="531" y="571"/>
                    </a:lnTo>
                    <a:lnTo>
                      <a:pt x="531" y="571"/>
                    </a:lnTo>
                    <a:lnTo>
                      <a:pt x="531" y="569"/>
                    </a:lnTo>
                    <a:lnTo>
                      <a:pt x="533" y="569"/>
                    </a:lnTo>
                    <a:lnTo>
                      <a:pt x="533" y="569"/>
                    </a:lnTo>
                    <a:lnTo>
                      <a:pt x="533" y="568"/>
                    </a:lnTo>
                    <a:lnTo>
                      <a:pt x="533" y="568"/>
                    </a:lnTo>
                    <a:lnTo>
                      <a:pt x="533" y="568"/>
                    </a:lnTo>
                    <a:lnTo>
                      <a:pt x="533" y="568"/>
                    </a:lnTo>
                    <a:lnTo>
                      <a:pt x="535" y="566"/>
                    </a:lnTo>
                    <a:lnTo>
                      <a:pt x="535" y="566"/>
                    </a:lnTo>
                    <a:lnTo>
                      <a:pt x="535" y="566"/>
                    </a:lnTo>
                    <a:lnTo>
                      <a:pt x="535" y="566"/>
                    </a:lnTo>
                    <a:lnTo>
                      <a:pt x="537" y="566"/>
                    </a:lnTo>
                    <a:lnTo>
                      <a:pt x="537" y="566"/>
                    </a:lnTo>
                    <a:lnTo>
                      <a:pt x="537" y="566"/>
                    </a:lnTo>
                    <a:lnTo>
                      <a:pt x="537" y="566"/>
                    </a:lnTo>
                    <a:lnTo>
                      <a:pt x="537" y="564"/>
                    </a:lnTo>
                    <a:lnTo>
                      <a:pt x="538" y="564"/>
                    </a:lnTo>
                    <a:lnTo>
                      <a:pt x="538" y="564"/>
                    </a:lnTo>
                    <a:lnTo>
                      <a:pt x="538" y="564"/>
                    </a:lnTo>
                    <a:lnTo>
                      <a:pt x="538" y="564"/>
                    </a:lnTo>
                    <a:lnTo>
                      <a:pt x="540" y="564"/>
                    </a:lnTo>
                    <a:lnTo>
                      <a:pt x="540" y="564"/>
                    </a:lnTo>
                    <a:lnTo>
                      <a:pt x="540" y="564"/>
                    </a:lnTo>
                    <a:lnTo>
                      <a:pt x="540" y="564"/>
                    </a:lnTo>
                    <a:lnTo>
                      <a:pt x="542" y="564"/>
                    </a:lnTo>
                    <a:lnTo>
                      <a:pt x="542" y="564"/>
                    </a:lnTo>
                    <a:lnTo>
                      <a:pt x="542" y="564"/>
                    </a:lnTo>
                    <a:lnTo>
                      <a:pt x="542" y="564"/>
                    </a:lnTo>
                    <a:lnTo>
                      <a:pt x="542" y="564"/>
                    </a:lnTo>
                    <a:lnTo>
                      <a:pt x="542" y="564"/>
                    </a:lnTo>
                    <a:lnTo>
                      <a:pt x="542" y="564"/>
                    </a:lnTo>
                    <a:lnTo>
                      <a:pt x="542" y="564"/>
                    </a:lnTo>
                    <a:lnTo>
                      <a:pt x="542" y="564"/>
                    </a:lnTo>
                    <a:lnTo>
                      <a:pt x="540" y="562"/>
                    </a:lnTo>
                    <a:lnTo>
                      <a:pt x="540" y="562"/>
                    </a:lnTo>
                    <a:lnTo>
                      <a:pt x="540" y="562"/>
                    </a:lnTo>
                    <a:lnTo>
                      <a:pt x="540" y="562"/>
                    </a:lnTo>
                    <a:lnTo>
                      <a:pt x="540" y="562"/>
                    </a:lnTo>
                    <a:lnTo>
                      <a:pt x="538" y="562"/>
                    </a:lnTo>
                    <a:lnTo>
                      <a:pt x="538" y="562"/>
                    </a:lnTo>
                    <a:lnTo>
                      <a:pt x="538" y="562"/>
                    </a:lnTo>
                    <a:lnTo>
                      <a:pt x="538" y="562"/>
                    </a:lnTo>
                    <a:lnTo>
                      <a:pt x="538" y="562"/>
                    </a:lnTo>
                    <a:lnTo>
                      <a:pt x="540" y="560"/>
                    </a:lnTo>
                    <a:lnTo>
                      <a:pt x="540" y="560"/>
                    </a:lnTo>
                    <a:lnTo>
                      <a:pt x="542" y="560"/>
                    </a:lnTo>
                    <a:lnTo>
                      <a:pt x="544" y="560"/>
                    </a:lnTo>
                    <a:lnTo>
                      <a:pt x="546" y="560"/>
                    </a:lnTo>
                    <a:lnTo>
                      <a:pt x="546" y="560"/>
                    </a:lnTo>
                    <a:lnTo>
                      <a:pt x="546" y="560"/>
                    </a:lnTo>
                    <a:lnTo>
                      <a:pt x="546" y="560"/>
                    </a:lnTo>
                    <a:lnTo>
                      <a:pt x="548" y="560"/>
                    </a:lnTo>
                    <a:lnTo>
                      <a:pt x="548" y="560"/>
                    </a:lnTo>
                    <a:lnTo>
                      <a:pt x="548" y="559"/>
                    </a:lnTo>
                    <a:lnTo>
                      <a:pt x="549" y="559"/>
                    </a:lnTo>
                    <a:lnTo>
                      <a:pt x="549" y="557"/>
                    </a:lnTo>
                    <a:lnTo>
                      <a:pt x="549" y="557"/>
                    </a:lnTo>
                    <a:lnTo>
                      <a:pt x="549" y="557"/>
                    </a:lnTo>
                    <a:lnTo>
                      <a:pt x="549" y="557"/>
                    </a:lnTo>
                    <a:lnTo>
                      <a:pt x="551" y="557"/>
                    </a:lnTo>
                    <a:lnTo>
                      <a:pt x="551" y="557"/>
                    </a:lnTo>
                    <a:lnTo>
                      <a:pt x="553" y="557"/>
                    </a:lnTo>
                    <a:lnTo>
                      <a:pt x="553" y="557"/>
                    </a:lnTo>
                    <a:lnTo>
                      <a:pt x="553" y="555"/>
                    </a:lnTo>
                    <a:lnTo>
                      <a:pt x="553" y="555"/>
                    </a:lnTo>
                    <a:lnTo>
                      <a:pt x="553" y="555"/>
                    </a:lnTo>
                    <a:lnTo>
                      <a:pt x="553" y="553"/>
                    </a:lnTo>
                    <a:lnTo>
                      <a:pt x="553" y="553"/>
                    </a:lnTo>
                    <a:lnTo>
                      <a:pt x="553" y="553"/>
                    </a:lnTo>
                    <a:lnTo>
                      <a:pt x="553" y="553"/>
                    </a:lnTo>
                    <a:lnTo>
                      <a:pt x="555" y="551"/>
                    </a:lnTo>
                    <a:lnTo>
                      <a:pt x="555" y="551"/>
                    </a:lnTo>
                    <a:lnTo>
                      <a:pt x="555" y="551"/>
                    </a:lnTo>
                    <a:lnTo>
                      <a:pt x="555" y="550"/>
                    </a:lnTo>
                    <a:lnTo>
                      <a:pt x="555" y="548"/>
                    </a:lnTo>
                    <a:lnTo>
                      <a:pt x="555" y="548"/>
                    </a:lnTo>
                    <a:lnTo>
                      <a:pt x="555" y="548"/>
                    </a:lnTo>
                    <a:lnTo>
                      <a:pt x="555" y="546"/>
                    </a:lnTo>
                    <a:lnTo>
                      <a:pt x="555" y="546"/>
                    </a:lnTo>
                    <a:lnTo>
                      <a:pt x="555" y="546"/>
                    </a:lnTo>
                    <a:lnTo>
                      <a:pt x="555" y="546"/>
                    </a:lnTo>
                    <a:lnTo>
                      <a:pt x="555" y="546"/>
                    </a:lnTo>
                    <a:lnTo>
                      <a:pt x="555" y="546"/>
                    </a:lnTo>
                    <a:lnTo>
                      <a:pt x="557" y="544"/>
                    </a:lnTo>
                    <a:lnTo>
                      <a:pt x="557" y="544"/>
                    </a:lnTo>
                    <a:lnTo>
                      <a:pt x="558" y="544"/>
                    </a:lnTo>
                    <a:lnTo>
                      <a:pt x="560" y="544"/>
                    </a:lnTo>
                    <a:lnTo>
                      <a:pt x="560" y="544"/>
                    </a:lnTo>
                    <a:lnTo>
                      <a:pt x="560" y="544"/>
                    </a:lnTo>
                    <a:lnTo>
                      <a:pt x="562" y="544"/>
                    </a:lnTo>
                    <a:lnTo>
                      <a:pt x="562" y="544"/>
                    </a:lnTo>
                    <a:lnTo>
                      <a:pt x="562" y="544"/>
                    </a:lnTo>
                    <a:lnTo>
                      <a:pt x="562" y="544"/>
                    </a:lnTo>
                    <a:lnTo>
                      <a:pt x="562" y="544"/>
                    </a:lnTo>
                    <a:lnTo>
                      <a:pt x="562" y="542"/>
                    </a:lnTo>
                    <a:lnTo>
                      <a:pt x="562" y="542"/>
                    </a:lnTo>
                    <a:lnTo>
                      <a:pt x="562" y="542"/>
                    </a:lnTo>
                    <a:lnTo>
                      <a:pt x="562" y="542"/>
                    </a:lnTo>
                    <a:lnTo>
                      <a:pt x="562" y="542"/>
                    </a:lnTo>
                    <a:lnTo>
                      <a:pt x="562" y="542"/>
                    </a:lnTo>
                    <a:lnTo>
                      <a:pt x="560" y="542"/>
                    </a:lnTo>
                    <a:lnTo>
                      <a:pt x="558" y="541"/>
                    </a:lnTo>
                    <a:lnTo>
                      <a:pt x="558" y="541"/>
                    </a:lnTo>
                    <a:lnTo>
                      <a:pt x="558" y="539"/>
                    </a:lnTo>
                    <a:lnTo>
                      <a:pt x="558" y="539"/>
                    </a:lnTo>
                    <a:lnTo>
                      <a:pt x="558" y="539"/>
                    </a:lnTo>
                    <a:lnTo>
                      <a:pt x="558" y="539"/>
                    </a:lnTo>
                    <a:lnTo>
                      <a:pt x="557" y="539"/>
                    </a:lnTo>
                    <a:lnTo>
                      <a:pt x="557" y="539"/>
                    </a:lnTo>
                    <a:lnTo>
                      <a:pt x="557" y="539"/>
                    </a:lnTo>
                    <a:lnTo>
                      <a:pt x="557" y="537"/>
                    </a:lnTo>
                    <a:lnTo>
                      <a:pt x="557" y="537"/>
                    </a:lnTo>
                    <a:lnTo>
                      <a:pt x="555" y="537"/>
                    </a:lnTo>
                    <a:lnTo>
                      <a:pt x="555" y="537"/>
                    </a:lnTo>
                    <a:lnTo>
                      <a:pt x="555" y="535"/>
                    </a:lnTo>
                    <a:lnTo>
                      <a:pt x="555" y="535"/>
                    </a:lnTo>
                    <a:lnTo>
                      <a:pt x="555" y="535"/>
                    </a:lnTo>
                    <a:lnTo>
                      <a:pt x="555" y="535"/>
                    </a:lnTo>
                    <a:lnTo>
                      <a:pt x="555" y="533"/>
                    </a:lnTo>
                    <a:lnTo>
                      <a:pt x="553" y="533"/>
                    </a:lnTo>
                    <a:lnTo>
                      <a:pt x="553" y="532"/>
                    </a:lnTo>
                    <a:lnTo>
                      <a:pt x="553" y="532"/>
                    </a:lnTo>
                    <a:lnTo>
                      <a:pt x="553" y="532"/>
                    </a:lnTo>
                    <a:lnTo>
                      <a:pt x="553" y="530"/>
                    </a:lnTo>
                    <a:lnTo>
                      <a:pt x="551" y="530"/>
                    </a:lnTo>
                    <a:lnTo>
                      <a:pt x="551" y="530"/>
                    </a:lnTo>
                    <a:lnTo>
                      <a:pt x="551" y="530"/>
                    </a:lnTo>
                    <a:lnTo>
                      <a:pt x="549" y="528"/>
                    </a:lnTo>
                    <a:lnTo>
                      <a:pt x="549" y="528"/>
                    </a:lnTo>
                    <a:lnTo>
                      <a:pt x="549" y="528"/>
                    </a:lnTo>
                    <a:lnTo>
                      <a:pt x="549" y="526"/>
                    </a:lnTo>
                    <a:lnTo>
                      <a:pt x="549" y="526"/>
                    </a:lnTo>
                    <a:lnTo>
                      <a:pt x="549" y="524"/>
                    </a:lnTo>
                    <a:lnTo>
                      <a:pt x="549" y="524"/>
                    </a:lnTo>
                    <a:lnTo>
                      <a:pt x="549" y="524"/>
                    </a:lnTo>
                    <a:lnTo>
                      <a:pt x="549" y="524"/>
                    </a:lnTo>
                    <a:lnTo>
                      <a:pt x="549" y="524"/>
                    </a:lnTo>
                    <a:lnTo>
                      <a:pt x="551" y="524"/>
                    </a:lnTo>
                    <a:lnTo>
                      <a:pt x="551" y="522"/>
                    </a:lnTo>
                    <a:lnTo>
                      <a:pt x="551" y="522"/>
                    </a:lnTo>
                    <a:lnTo>
                      <a:pt x="551" y="522"/>
                    </a:lnTo>
                    <a:lnTo>
                      <a:pt x="551" y="522"/>
                    </a:lnTo>
                    <a:lnTo>
                      <a:pt x="551" y="522"/>
                    </a:lnTo>
                    <a:lnTo>
                      <a:pt x="551" y="522"/>
                    </a:lnTo>
                    <a:lnTo>
                      <a:pt x="551" y="522"/>
                    </a:lnTo>
                    <a:lnTo>
                      <a:pt x="551" y="522"/>
                    </a:lnTo>
                    <a:lnTo>
                      <a:pt x="553" y="521"/>
                    </a:lnTo>
                    <a:lnTo>
                      <a:pt x="553" y="521"/>
                    </a:lnTo>
                    <a:lnTo>
                      <a:pt x="553" y="521"/>
                    </a:lnTo>
                    <a:lnTo>
                      <a:pt x="553" y="521"/>
                    </a:lnTo>
                    <a:lnTo>
                      <a:pt x="553" y="521"/>
                    </a:lnTo>
                    <a:lnTo>
                      <a:pt x="553" y="519"/>
                    </a:lnTo>
                    <a:lnTo>
                      <a:pt x="553" y="519"/>
                    </a:lnTo>
                    <a:lnTo>
                      <a:pt x="553" y="519"/>
                    </a:lnTo>
                    <a:lnTo>
                      <a:pt x="553" y="517"/>
                    </a:lnTo>
                    <a:lnTo>
                      <a:pt x="553" y="517"/>
                    </a:lnTo>
                    <a:lnTo>
                      <a:pt x="553" y="517"/>
                    </a:lnTo>
                    <a:lnTo>
                      <a:pt x="553" y="517"/>
                    </a:lnTo>
                    <a:lnTo>
                      <a:pt x="553" y="517"/>
                    </a:lnTo>
                    <a:lnTo>
                      <a:pt x="553" y="515"/>
                    </a:lnTo>
                    <a:lnTo>
                      <a:pt x="553" y="515"/>
                    </a:lnTo>
                    <a:lnTo>
                      <a:pt x="553" y="515"/>
                    </a:lnTo>
                    <a:lnTo>
                      <a:pt x="553" y="515"/>
                    </a:lnTo>
                    <a:lnTo>
                      <a:pt x="553" y="515"/>
                    </a:lnTo>
                    <a:lnTo>
                      <a:pt x="555" y="515"/>
                    </a:lnTo>
                    <a:lnTo>
                      <a:pt x="555" y="515"/>
                    </a:lnTo>
                    <a:lnTo>
                      <a:pt x="555" y="515"/>
                    </a:lnTo>
                    <a:lnTo>
                      <a:pt x="555" y="515"/>
                    </a:lnTo>
                    <a:lnTo>
                      <a:pt x="555" y="515"/>
                    </a:lnTo>
                    <a:lnTo>
                      <a:pt x="555" y="515"/>
                    </a:lnTo>
                    <a:lnTo>
                      <a:pt x="555" y="515"/>
                    </a:lnTo>
                    <a:lnTo>
                      <a:pt x="555" y="515"/>
                    </a:lnTo>
                    <a:lnTo>
                      <a:pt x="555" y="515"/>
                    </a:lnTo>
                    <a:lnTo>
                      <a:pt x="555" y="513"/>
                    </a:lnTo>
                    <a:lnTo>
                      <a:pt x="555" y="513"/>
                    </a:lnTo>
                    <a:lnTo>
                      <a:pt x="555" y="513"/>
                    </a:lnTo>
                    <a:lnTo>
                      <a:pt x="555" y="512"/>
                    </a:lnTo>
                    <a:lnTo>
                      <a:pt x="555" y="512"/>
                    </a:lnTo>
                    <a:lnTo>
                      <a:pt x="555" y="512"/>
                    </a:lnTo>
                    <a:lnTo>
                      <a:pt x="555" y="512"/>
                    </a:lnTo>
                    <a:lnTo>
                      <a:pt x="555" y="512"/>
                    </a:lnTo>
                    <a:lnTo>
                      <a:pt x="555" y="510"/>
                    </a:lnTo>
                    <a:lnTo>
                      <a:pt x="555" y="510"/>
                    </a:lnTo>
                    <a:lnTo>
                      <a:pt x="555" y="510"/>
                    </a:lnTo>
                    <a:lnTo>
                      <a:pt x="555" y="510"/>
                    </a:lnTo>
                    <a:lnTo>
                      <a:pt x="555" y="510"/>
                    </a:lnTo>
                    <a:lnTo>
                      <a:pt x="557" y="510"/>
                    </a:lnTo>
                    <a:lnTo>
                      <a:pt x="557" y="508"/>
                    </a:lnTo>
                    <a:lnTo>
                      <a:pt x="557" y="508"/>
                    </a:lnTo>
                    <a:lnTo>
                      <a:pt x="557" y="508"/>
                    </a:lnTo>
                    <a:lnTo>
                      <a:pt x="557" y="508"/>
                    </a:lnTo>
                    <a:lnTo>
                      <a:pt x="557" y="508"/>
                    </a:lnTo>
                    <a:lnTo>
                      <a:pt x="555" y="508"/>
                    </a:lnTo>
                    <a:lnTo>
                      <a:pt x="555" y="508"/>
                    </a:lnTo>
                    <a:lnTo>
                      <a:pt x="553" y="508"/>
                    </a:lnTo>
                    <a:lnTo>
                      <a:pt x="553" y="508"/>
                    </a:lnTo>
                    <a:lnTo>
                      <a:pt x="553" y="508"/>
                    </a:lnTo>
                    <a:lnTo>
                      <a:pt x="553" y="508"/>
                    </a:lnTo>
                    <a:lnTo>
                      <a:pt x="553" y="508"/>
                    </a:lnTo>
                    <a:lnTo>
                      <a:pt x="553" y="506"/>
                    </a:lnTo>
                    <a:lnTo>
                      <a:pt x="553" y="506"/>
                    </a:lnTo>
                    <a:lnTo>
                      <a:pt x="553" y="506"/>
                    </a:lnTo>
                    <a:lnTo>
                      <a:pt x="553" y="506"/>
                    </a:lnTo>
                    <a:lnTo>
                      <a:pt x="551" y="506"/>
                    </a:lnTo>
                    <a:lnTo>
                      <a:pt x="551" y="506"/>
                    </a:lnTo>
                    <a:lnTo>
                      <a:pt x="551" y="506"/>
                    </a:lnTo>
                    <a:lnTo>
                      <a:pt x="551" y="506"/>
                    </a:lnTo>
                    <a:lnTo>
                      <a:pt x="551" y="506"/>
                    </a:lnTo>
                    <a:lnTo>
                      <a:pt x="549" y="506"/>
                    </a:lnTo>
                    <a:lnTo>
                      <a:pt x="549" y="506"/>
                    </a:lnTo>
                    <a:lnTo>
                      <a:pt x="549" y="506"/>
                    </a:lnTo>
                    <a:lnTo>
                      <a:pt x="548" y="506"/>
                    </a:lnTo>
                    <a:lnTo>
                      <a:pt x="548" y="506"/>
                    </a:lnTo>
                    <a:lnTo>
                      <a:pt x="548" y="506"/>
                    </a:lnTo>
                    <a:lnTo>
                      <a:pt x="548" y="506"/>
                    </a:lnTo>
                    <a:lnTo>
                      <a:pt x="546" y="504"/>
                    </a:lnTo>
                    <a:lnTo>
                      <a:pt x="548" y="504"/>
                    </a:lnTo>
                    <a:lnTo>
                      <a:pt x="548" y="504"/>
                    </a:lnTo>
                    <a:lnTo>
                      <a:pt x="548" y="504"/>
                    </a:lnTo>
                    <a:lnTo>
                      <a:pt x="548" y="504"/>
                    </a:lnTo>
                    <a:lnTo>
                      <a:pt x="546" y="503"/>
                    </a:lnTo>
                    <a:lnTo>
                      <a:pt x="546" y="503"/>
                    </a:lnTo>
                    <a:lnTo>
                      <a:pt x="546" y="503"/>
                    </a:lnTo>
                    <a:lnTo>
                      <a:pt x="546" y="503"/>
                    </a:lnTo>
                    <a:lnTo>
                      <a:pt x="546" y="501"/>
                    </a:lnTo>
                    <a:lnTo>
                      <a:pt x="546" y="501"/>
                    </a:lnTo>
                    <a:lnTo>
                      <a:pt x="546" y="501"/>
                    </a:lnTo>
                    <a:lnTo>
                      <a:pt x="546" y="501"/>
                    </a:lnTo>
                    <a:lnTo>
                      <a:pt x="546" y="501"/>
                    </a:lnTo>
                    <a:lnTo>
                      <a:pt x="546" y="501"/>
                    </a:lnTo>
                    <a:lnTo>
                      <a:pt x="546" y="501"/>
                    </a:lnTo>
                    <a:lnTo>
                      <a:pt x="546" y="501"/>
                    </a:lnTo>
                    <a:lnTo>
                      <a:pt x="548" y="499"/>
                    </a:lnTo>
                    <a:lnTo>
                      <a:pt x="548" y="499"/>
                    </a:lnTo>
                    <a:lnTo>
                      <a:pt x="548" y="499"/>
                    </a:lnTo>
                    <a:lnTo>
                      <a:pt x="548" y="499"/>
                    </a:lnTo>
                    <a:lnTo>
                      <a:pt x="548" y="497"/>
                    </a:lnTo>
                    <a:lnTo>
                      <a:pt x="548" y="497"/>
                    </a:lnTo>
                    <a:lnTo>
                      <a:pt x="548" y="497"/>
                    </a:lnTo>
                    <a:lnTo>
                      <a:pt x="548" y="497"/>
                    </a:lnTo>
                    <a:lnTo>
                      <a:pt x="548" y="497"/>
                    </a:lnTo>
                    <a:lnTo>
                      <a:pt x="548" y="495"/>
                    </a:lnTo>
                    <a:lnTo>
                      <a:pt x="548" y="495"/>
                    </a:lnTo>
                    <a:lnTo>
                      <a:pt x="548" y="495"/>
                    </a:lnTo>
                    <a:lnTo>
                      <a:pt x="548" y="495"/>
                    </a:lnTo>
                    <a:lnTo>
                      <a:pt x="548" y="495"/>
                    </a:lnTo>
                    <a:lnTo>
                      <a:pt x="548" y="494"/>
                    </a:lnTo>
                    <a:lnTo>
                      <a:pt x="548" y="494"/>
                    </a:lnTo>
                    <a:lnTo>
                      <a:pt x="548" y="494"/>
                    </a:lnTo>
                    <a:lnTo>
                      <a:pt x="548" y="494"/>
                    </a:lnTo>
                    <a:lnTo>
                      <a:pt x="548" y="494"/>
                    </a:lnTo>
                    <a:lnTo>
                      <a:pt x="546" y="494"/>
                    </a:lnTo>
                    <a:lnTo>
                      <a:pt x="546" y="492"/>
                    </a:lnTo>
                    <a:lnTo>
                      <a:pt x="546" y="492"/>
                    </a:lnTo>
                    <a:lnTo>
                      <a:pt x="546" y="492"/>
                    </a:lnTo>
                    <a:lnTo>
                      <a:pt x="544" y="492"/>
                    </a:lnTo>
                    <a:lnTo>
                      <a:pt x="544" y="492"/>
                    </a:lnTo>
                    <a:lnTo>
                      <a:pt x="544" y="492"/>
                    </a:lnTo>
                    <a:lnTo>
                      <a:pt x="544" y="492"/>
                    </a:lnTo>
                    <a:lnTo>
                      <a:pt x="544" y="492"/>
                    </a:lnTo>
                    <a:lnTo>
                      <a:pt x="544" y="492"/>
                    </a:lnTo>
                    <a:lnTo>
                      <a:pt x="542" y="492"/>
                    </a:lnTo>
                    <a:lnTo>
                      <a:pt x="542" y="492"/>
                    </a:lnTo>
                    <a:lnTo>
                      <a:pt x="542" y="492"/>
                    </a:lnTo>
                    <a:lnTo>
                      <a:pt x="542" y="490"/>
                    </a:lnTo>
                    <a:lnTo>
                      <a:pt x="542" y="490"/>
                    </a:lnTo>
                    <a:lnTo>
                      <a:pt x="542" y="490"/>
                    </a:lnTo>
                    <a:lnTo>
                      <a:pt x="542" y="490"/>
                    </a:lnTo>
                    <a:lnTo>
                      <a:pt x="540" y="490"/>
                    </a:lnTo>
                    <a:lnTo>
                      <a:pt x="540" y="488"/>
                    </a:lnTo>
                    <a:lnTo>
                      <a:pt x="540" y="488"/>
                    </a:lnTo>
                    <a:lnTo>
                      <a:pt x="540" y="486"/>
                    </a:lnTo>
                    <a:lnTo>
                      <a:pt x="540" y="486"/>
                    </a:lnTo>
                    <a:lnTo>
                      <a:pt x="540" y="486"/>
                    </a:lnTo>
                    <a:lnTo>
                      <a:pt x="538" y="486"/>
                    </a:lnTo>
                    <a:lnTo>
                      <a:pt x="538" y="488"/>
                    </a:lnTo>
                    <a:lnTo>
                      <a:pt x="538" y="488"/>
                    </a:lnTo>
                    <a:lnTo>
                      <a:pt x="538" y="488"/>
                    </a:lnTo>
                    <a:lnTo>
                      <a:pt x="538" y="488"/>
                    </a:lnTo>
                    <a:lnTo>
                      <a:pt x="538" y="488"/>
                    </a:lnTo>
                    <a:lnTo>
                      <a:pt x="538" y="490"/>
                    </a:lnTo>
                    <a:lnTo>
                      <a:pt x="538" y="490"/>
                    </a:lnTo>
                    <a:lnTo>
                      <a:pt x="537" y="490"/>
                    </a:lnTo>
                    <a:lnTo>
                      <a:pt x="537" y="490"/>
                    </a:lnTo>
                    <a:lnTo>
                      <a:pt x="537" y="490"/>
                    </a:lnTo>
                    <a:lnTo>
                      <a:pt x="535" y="490"/>
                    </a:lnTo>
                    <a:lnTo>
                      <a:pt x="535" y="490"/>
                    </a:lnTo>
                    <a:lnTo>
                      <a:pt x="535" y="490"/>
                    </a:lnTo>
                    <a:lnTo>
                      <a:pt x="535" y="490"/>
                    </a:lnTo>
                    <a:lnTo>
                      <a:pt x="533" y="490"/>
                    </a:lnTo>
                    <a:lnTo>
                      <a:pt x="531" y="490"/>
                    </a:lnTo>
                    <a:lnTo>
                      <a:pt x="531" y="490"/>
                    </a:lnTo>
                    <a:lnTo>
                      <a:pt x="531" y="488"/>
                    </a:lnTo>
                    <a:lnTo>
                      <a:pt x="531" y="488"/>
                    </a:lnTo>
                    <a:lnTo>
                      <a:pt x="531" y="488"/>
                    </a:lnTo>
                    <a:lnTo>
                      <a:pt x="529" y="490"/>
                    </a:lnTo>
                    <a:lnTo>
                      <a:pt x="529" y="490"/>
                    </a:lnTo>
                    <a:lnTo>
                      <a:pt x="529" y="490"/>
                    </a:lnTo>
                    <a:lnTo>
                      <a:pt x="529" y="490"/>
                    </a:lnTo>
                    <a:lnTo>
                      <a:pt x="529" y="492"/>
                    </a:lnTo>
                    <a:lnTo>
                      <a:pt x="529" y="492"/>
                    </a:lnTo>
                    <a:lnTo>
                      <a:pt x="529" y="492"/>
                    </a:lnTo>
                    <a:lnTo>
                      <a:pt x="529" y="494"/>
                    </a:lnTo>
                    <a:lnTo>
                      <a:pt x="529" y="494"/>
                    </a:lnTo>
                    <a:lnTo>
                      <a:pt x="528" y="494"/>
                    </a:lnTo>
                    <a:lnTo>
                      <a:pt x="528" y="494"/>
                    </a:lnTo>
                    <a:lnTo>
                      <a:pt x="528" y="494"/>
                    </a:lnTo>
                    <a:lnTo>
                      <a:pt x="528" y="494"/>
                    </a:lnTo>
                    <a:lnTo>
                      <a:pt x="528" y="494"/>
                    </a:lnTo>
                    <a:lnTo>
                      <a:pt x="528" y="494"/>
                    </a:lnTo>
                    <a:lnTo>
                      <a:pt x="528" y="492"/>
                    </a:lnTo>
                    <a:lnTo>
                      <a:pt x="528" y="492"/>
                    </a:lnTo>
                    <a:lnTo>
                      <a:pt x="528" y="492"/>
                    </a:lnTo>
                    <a:lnTo>
                      <a:pt x="528" y="492"/>
                    </a:lnTo>
                    <a:lnTo>
                      <a:pt x="526" y="492"/>
                    </a:lnTo>
                    <a:lnTo>
                      <a:pt x="526" y="492"/>
                    </a:lnTo>
                    <a:lnTo>
                      <a:pt x="526" y="492"/>
                    </a:lnTo>
                    <a:lnTo>
                      <a:pt x="526" y="492"/>
                    </a:lnTo>
                    <a:lnTo>
                      <a:pt x="526" y="492"/>
                    </a:lnTo>
                    <a:lnTo>
                      <a:pt x="524" y="492"/>
                    </a:lnTo>
                    <a:lnTo>
                      <a:pt x="524" y="492"/>
                    </a:lnTo>
                    <a:lnTo>
                      <a:pt x="522" y="492"/>
                    </a:lnTo>
                    <a:lnTo>
                      <a:pt x="522" y="492"/>
                    </a:lnTo>
                    <a:lnTo>
                      <a:pt x="522" y="492"/>
                    </a:lnTo>
                    <a:lnTo>
                      <a:pt x="522" y="492"/>
                    </a:lnTo>
                    <a:lnTo>
                      <a:pt x="522" y="492"/>
                    </a:lnTo>
                    <a:lnTo>
                      <a:pt x="520" y="492"/>
                    </a:lnTo>
                    <a:lnTo>
                      <a:pt x="520" y="492"/>
                    </a:lnTo>
                    <a:lnTo>
                      <a:pt x="520" y="492"/>
                    </a:lnTo>
                    <a:lnTo>
                      <a:pt x="520" y="492"/>
                    </a:lnTo>
                    <a:lnTo>
                      <a:pt x="520" y="492"/>
                    </a:lnTo>
                    <a:lnTo>
                      <a:pt x="520" y="492"/>
                    </a:lnTo>
                    <a:lnTo>
                      <a:pt x="519" y="492"/>
                    </a:lnTo>
                    <a:lnTo>
                      <a:pt x="519" y="492"/>
                    </a:lnTo>
                    <a:lnTo>
                      <a:pt x="519" y="492"/>
                    </a:lnTo>
                    <a:lnTo>
                      <a:pt x="519" y="492"/>
                    </a:lnTo>
                    <a:lnTo>
                      <a:pt x="517" y="492"/>
                    </a:lnTo>
                    <a:lnTo>
                      <a:pt x="517" y="492"/>
                    </a:lnTo>
                    <a:lnTo>
                      <a:pt x="517" y="492"/>
                    </a:lnTo>
                    <a:lnTo>
                      <a:pt x="517" y="492"/>
                    </a:lnTo>
                    <a:lnTo>
                      <a:pt x="517" y="492"/>
                    </a:lnTo>
                    <a:lnTo>
                      <a:pt x="515" y="492"/>
                    </a:lnTo>
                    <a:lnTo>
                      <a:pt x="515" y="492"/>
                    </a:lnTo>
                    <a:lnTo>
                      <a:pt x="515" y="492"/>
                    </a:lnTo>
                    <a:lnTo>
                      <a:pt x="515" y="492"/>
                    </a:lnTo>
                    <a:lnTo>
                      <a:pt x="515" y="490"/>
                    </a:lnTo>
                    <a:lnTo>
                      <a:pt x="515" y="490"/>
                    </a:lnTo>
                    <a:lnTo>
                      <a:pt x="513" y="490"/>
                    </a:lnTo>
                    <a:lnTo>
                      <a:pt x="513" y="492"/>
                    </a:lnTo>
                    <a:lnTo>
                      <a:pt x="511" y="492"/>
                    </a:lnTo>
                    <a:lnTo>
                      <a:pt x="511" y="492"/>
                    </a:lnTo>
                    <a:lnTo>
                      <a:pt x="511" y="492"/>
                    </a:lnTo>
                    <a:lnTo>
                      <a:pt x="511" y="492"/>
                    </a:lnTo>
                    <a:lnTo>
                      <a:pt x="510" y="492"/>
                    </a:lnTo>
                    <a:lnTo>
                      <a:pt x="510" y="492"/>
                    </a:lnTo>
                    <a:lnTo>
                      <a:pt x="510" y="492"/>
                    </a:lnTo>
                    <a:lnTo>
                      <a:pt x="510" y="492"/>
                    </a:lnTo>
                    <a:lnTo>
                      <a:pt x="510" y="492"/>
                    </a:lnTo>
                    <a:lnTo>
                      <a:pt x="508" y="492"/>
                    </a:lnTo>
                    <a:lnTo>
                      <a:pt x="508" y="492"/>
                    </a:lnTo>
                    <a:lnTo>
                      <a:pt x="508" y="490"/>
                    </a:lnTo>
                    <a:lnTo>
                      <a:pt x="508" y="490"/>
                    </a:lnTo>
                    <a:lnTo>
                      <a:pt x="508" y="490"/>
                    </a:lnTo>
                    <a:lnTo>
                      <a:pt x="508" y="490"/>
                    </a:lnTo>
                    <a:lnTo>
                      <a:pt x="506" y="490"/>
                    </a:lnTo>
                    <a:lnTo>
                      <a:pt x="506" y="490"/>
                    </a:lnTo>
                    <a:lnTo>
                      <a:pt x="506" y="490"/>
                    </a:lnTo>
                    <a:lnTo>
                      <a:pt x="506" y="490"/>
                    </a:lnTo>
                    <a:lnTo>
                      <a:pt x="506" y="490"/>
                    </a:lnTo>
                    <a:lnTo>
                      <a:pt x="506" y="488"/>
                    </a:lnTo>
                    <a:lnTo>
                      <a:pt x="504" y="488"/>
                    </a:lnTo>
                    <a:lnTo>
                      <a:pt x="504" y="490"/>
                    </a:lnTo>
                    <a:lnTo>
                      <a:pt x="504" y="490"/>
                    </a:lnTo>
                    <a:lnTo>
                      <a:pt x="504" y="490"/>
                    </a:lnTo>
                    <a:lnTo>
                      <a:pt x="504" y="490"/>
                    </a:lnTo>
                    <a:lnTo>
                      <a:pt x="504" y="490"/>
                    </a:lnTo>
                    <a:lnTo>
                      <a:pt x="504" y="490"/>
                    </a:lnTo>
                    <a:lnTo>
                      <a:pt x="504" y="492"/>
                    </a:lnTo>
                    <a:lnTo>
                      <a:pt x="504" y="492"/>
                    </a:lnTo>
                    <a:lnTo>
                      <a:pt x="504" y="492"/>
                    </a:lnTo>
                    <a:lnTo>
                      <a:pt x="504" y="492"/>
                    </a:lnTo>
                    <a:lnTo>
                      <a:pt x="504" y="494"/>
                    </a:lnTo>
                    <a:lnTo>
                      <a:pt x="504" y="494"/>
                    </a:lnTo>
                    <a:lnTo>
                      <a:pt x="504" y="494"/>
                    </a:lnTo>
                    <a:lnTo>
                      <a:pt x="504" y="494"/>
                    </a:lnTo>
                    <a:lnTo>
                      <a:pt x="504" y="494"/>
                    </a:lnTo>
                    <a:lnTo>
                      <a:pt x="504" y="494"/>
                    </a:lnTo>
                    <a:lnTo>
                      <a:pt x="504" y="495"/>
                    </a:lnTo>
                    <a:lnTo>
                      <a:pt x="502" y="495"/>
                    </a:lnTo>
                    <a:lnTo>
                      <a:pt x="502" y="495"/>
                    </a:lnTo>
                    <a:lnTo>
                      <a:pt x="502" y="495"/>
                    </a:lnTo>
                    <a:lnTo>
                      <a:pt x="502" y="497"/>
                    </a:lnTo>
                    <a:lnTo>
                      <a:pt x="502" y="497"/>
                    </a:lnTo>
                    <a:lnTo>
                      <a:pt x="502" y="497"/>
                    </a:lnTo>
                    <a:lnTo>
                      <a:pt x="502" y="497"/>
                    </a:lnTo>
                    <a:lnTo>
                      <a:pt x="502" y="497"/>
                    </a:lnTo>
                    <a:lnTo>
                      <a:pt x="502" y="499"/>
                    </a:lnTo>
                    <a:lnTo>
                      <a:pt x="502" y="499"/>
                    </a:lnTo>
                    <a:lnTo>
                      <a:pt x="502" y="499"/>
                    </a:lnTo>
                    <a:lnTo>
                      <a:pt x="502" y="501"/>
                    </a:lnTo>
                    <a:lnTo>
                      <a:pt x="500" y="501"/>
                    </a:lnTo>
                    <a:lnTo>
                      <a:pt x="500" y="501"/>
                    </a:lnTo>
                    <a:lnTo>
                      <a:pt x="500" y="501"/>
                    </a:lnTo>
                    <a:lnTo>
                      <a:pt x="500" y="501"/>
                    </a:lnTo>
                    <a:lnTo>
                      <a:pt x="499" y="503"/>
                    </a:lnTo>
                    <a:lnTo>
                      <a:pt x="499" y="503"/>
                    </a:lnTo>
                    <a:lnTo>
                      <a:pt x="497" y="503"/>
                    </a:lnTo>
                    <a:lnTo>
                      <a:pt x="497" y="503"/>
                    </a:lnTo>
                    <a:lnTo>
                      <a:pt x="497" y="504"/>
                    </a:lnTo>
                    <a:lnTo>
                      <a:pt x="495" y="504"/>
                    </a:lnTo>
                    <a:lnTo>
                      <a:pt x="495" y="504"/>
                    </a:lnTo>
                    <a:lnTo>
                      <a:pt x="495" y="506"/>
                    </a:lnTo>
                    <a:lnTo>
                      <a:pt x="495" y="506"/>
                    </a:lnTo>
                    <a:lnTo>
                      <a:pt x="493" y="506"/>
                    </a:lnTo>
                    <a:lnTo>
                      <a:pt x="493" y="506"/>
                    </a:lnTo>
                    <a:lnTo>
                      <a:pt x="493" y="506"/>
                    </a:lnTo>
                    <a:lnTo>
                      <a:pt x="493" y="506"/>
                    </a:lnTo>
                    <a:lnTo>
                      <a:pt x="493" y="506"/>
                    </a:lnTo>
                    <a:lnTo>
                      <a:pt x="493" y="506"/>
                    </a:lnTo>
                    <a:lnTo>
                      <a:pt x="491" y="508"/>
                    </a:lnTo>
                    <a:lnTo>
                      <a:pt x="491" y="508"/>
                    </a:lnTo>
                    <a:lnTo>
                      <a:pt x="491" y="508"/>
                    </a:lnTo>
                    <a:lnTo>
                      <a:pt x="491" y="508"/>
                    </a:lnTo>
                    <a:lnTo>
                      <a:pt x="490" y="510"/>
                    </a:lnTo>
                    <a:lnTo>
                      <a:pt x="490" y="510"/>
                    </a:lnTo>
                    <a:lnTo>
                      <a:pt x="490" y="510"/>
                    </a:lnTo>
                    <a:lnTo>
                      <a:pt x="490" y="510"/>
                    </a:lnTo>
                    <a:lnTo>
                      <a:pt x="490" y="512"/>
                    </a:lnTo>
                    <a:lnTo>
                      <a:pt x="490" y="513"/>
                    </a:lnTo>
                    <a:lnTo>
                      <a:pt x="490" y="513"/>
                    </a:lnTo>
                    <a:lnTo>
                      <a:pt x="490" y="513"/>
                    </a:lnTo>
                    <a:lnTo>
                      <a:pt x="490" y="513"/>
                    </a:lnTo>
                    <a:lnTo>
                      <a:pt x="490" y="515"/>
                    </a:lnTo>
                    <a:lnTo>
                      <a:pt x="490" y="515"/>
                    </a:lnTo>
                    <a:lnTo>
                      <a:pt x="490" y="515"/>
                    </a:lnTo>
                    <a:lnTo>
                      <a:pt x="490" y="515"/>
                    </a:lnTo>
                    <a:lnTo>
                      <a:pt x="488" y="515"/>
                    </a:lnTo>
                    <a:lnTo>
                      <a:pt x="488" y="515"/>
                    </a:lnTo>
                    <a:lnTo>
                      <a:pt x="488" y="515"/>
                    </a:lnTo>
                    <a:lnTo>
                      <a:pt x="488" y="517"/>
                    </a:lnTo>
                    <a:lnTo>
                      <a:pt x="488" y="517"/>
                    </a:lnTo>
                    <a:lnTo>
                      <a:pt x="488" y="517"/>
                    </a:lnTo>
                    <a:lnTo>
                      <a:pt x="488" y="517"/>
                    </a:lnTo>
                    <a:lnTo>
                      <a:pt x="488" y="517"/>
                    </a:lnTo>
                    <a:lnTo>
                      <a:pt x="488" y="517"/>
                    </a:lnTo>
                    <a:lnTo>
                      <a:pt x="488" y="519"/>
                    </a:lnTo>
                    <a:lnTo>
                      <a:pt x="488" y="519"/>
                    </a:lnTo>
                    <a:lnTo>
                      <a:pt x="488" y="519"/>
                    </a:lnTo>
                    <a:lnTo>
                      <a:pt x="488" y="521"/>
                    </a:lnTo>
                    <a:lnTo>
                      <a:pt x="488" y="521"/>
                    </a:lnTo>
                    <a:lnTo>
                      <a:pt x="488" y="521"/>
                    </a:lnTo>
                    <a:lnTo>
                      <a:pt x="490" y="521"/>
                    </a:lnTo>
                    <a:lnTo>
                      <a:pt x="490" y="521"/>
                    </a:lnTo>
                    <a:lnTo>
                      <a:pt x="490" y="521"/>
                    </a:lnTo>
                    <a:lnTo>
                      <a:pt x="490" y="522"/>
                    </a:lnTo>
                    <a:lnTo>
                      <a:pt x="490" y="524"/>
                    </a:lnTo>
                    <a:lnTo>
                      <a:pt x="491" y="524"/>
                    </a:lnTo>
                    <a:lnTo>
                      <a:pt x="491" y="524"/>
                    </a:lnTo>
                    <a:lnTo>
                      <a:pt x="491" y="526"/>
                    </a:lnTo>
                    <a:lnTo>
                      <a:pt x="491" y="526"/>
                    </a:lnTo>
                    <a:lnTo>
                      <a:pt x="491" y="526"/>
                    </a:lnTo>
                    <a:lnTo>
                      <a:pt x="491" y="526"/>
                    </a:lnTo>
                    <a:lnTo>
                      <a:pt x="493" y="526"/>
                    </a:lnTo>
                    <a:lnTo>
                      <a:pt x="493" y="526"/>
                    </a:lnTo>
                    <a:lnTo>
                      <a:pt x="493" y="528"/>
                    </a:lnTo>
                    <a:lnTo>
                      <a:pt x="493" y="528"/>
                    </a:lnTo>
                    <a:lnTo>
                      <a:pt x="493" y="528"/>
                    </a:lnTo>
                    <a:lnTo>
                      <a:pt x="493" y="528"/>
                    </a:lnTo>
                    <a:lnTo>
                      <a:pt x="493" y="530"/>
                    </a:lnTo>
                    <a:lnTo>
                      <a:pt x="493" y="530"/>
                    </a:lnTo>
                    <a:lnTo>
                      <a:pt x="493" y="530"/>
                    </a:lnTo>
                    <a:lnTo>
                      <a:pt x="493" y="530"/>
                    </a:lnTo>
                    <a:lnTo>
                      <a:pt x="493" y="530"/>
                    </a:lnTo>
                    <a:lnTo>
                      <a:pt x="493" y="530"/>
                    </a:lnTo>
                    <a:lnTo>
                      <a:pt x="493" y="532"/>
                    </a:lnTo>
                    <a:lnTo>
                      <a:pt x="495" y="532"/>
                    </a:lnTo>
                    <a:lnTo>
                      <a:pt x="495" y="532"/>
                    </a:lnTo>
                    <a:lnTo>
                      <a:pt x="495" y="533"/>
                    </a:lnTo>
                    <a:lnTo>
                      <a:pt x="495" y="533"/>
                    </a:lnTo>
                    <a:lnTo>
                      <a:pt x="495" y="533"/>
                    </a:lnTo>
                    <a:lnTo>
                      <a:pt x="495" y="533"/>
                    </a:lnTo>
                    <a:lnTo>
                      <a:pt x="495" y="533"/>
                    </a:lnTo>
                    <a:lnTo>
                      <a:pt x="495" y="535"/>
                    </a:lnTo>
                    <a:lnTo>
                      <a:pt x="495" y="535"/>
                    </a:lnTo>
                    <a:lnTo>
                      <a:pt x="493" y="535"/>
                    </a:lnTo>
                    <a:lnTo>
                      <a:pt x="493" y="535"/>
                    </a:lnTo>
                    <a:lnTo>
                      <a:pt x="493" y="537"/>
                    </a:lnTo>
                    <a:lnTo>
                      <a:pt x="493" y="537"/>
                    </a:lnTo>
                    <a:lnTo>
                      <a:pt x="493" y="537"/>
                    </a:lnTo>
                    <a:lnTo>
                      <a:pt x="493" y="539"/>
                    </a:lnTo>
                    <a:lnTo>
                      <a:pt x="493" y="539"/>
                    </a:lnTo>
                    <a:lnTo>
                      <a:pt x="493" y="539"/>
                    </a:lnTo>
                    <a:lnTo>
                      <a:pt x="491" y="539"/>
                    </a:lnTo>
                    <a:lnTo>
                      <a:pt x="491" y="539"/>
                    </a:lnTo>
                    <a:lnTo>
                      <a:pt x="491" y="539"/>
                    </a:lnTo>
                    <a:lnTo>
                      <a:pt x="491" y="539"/>
                    </a:lnTo>
                    <a:lnTo>
                      <a:pt x="491" y="539"/>
                    </a:lnTo>
                    <a:lnTo>
                      <a:pt x="491" y="539"/>
                    </a:lnTo>
                    <a:lnTo>
                      <a:pt x="491" y="541"/>
                    </a:lnTo>
                    <a:lnTo>
                      <a:pt x="491" y="541"/>
                    </a:lnTo>
                    <a:lnTo>
                      <a:pt x="491" y="541"/>
                    </a:lnTo>
                    <a:lnTo>
                      <a:pt x="490" y="541"/>
                    </a:lnTo>
                    <a:lnTo>
                      <a:pt x="490" y="541"/>
                    </a:lnTo>
                    <a:lnTo>
                      <a:pt x="490" y="541"/>
                    </a:lnTo>
                    <a:lnTo>
                      <a:pt x="490" y="541"/>
                    </a:lnTo>
                    <a:lnTo>
                      <a:pt x="490" y="542"/>
                    </a:lnTo>
                    <a:lnTo>
                      <a:pt x="490" y="542"/>
                    </a:lnTo>
                    <a:lnTo>
                      <a:pt x="490" y="542"/>
                    </a:lnTo>
                    <a:lnTo>
                      <a:pt x="490" y="542"/>
                    </a:lnTo>
                    <a:lnTo>
                      <a:pt x="488" y="542"/>
                    </a:lnTo>
                    <a:lnTo>
                      <a:pt x="488" y="544"/>
                    </a:lnTo>
                    <a:lnTo>
                      <a:pt x="488" y="544"/>
                    </a:lnTo>
                    <a:lnTo>
                      <a:pt x="488" y="546"/>
                    </a:lnTo>
                    <a:lnTo>
                      <a:pt x="488" y="546"/>
                    </a:lnTo>
                    <a:lnTo>
                      <a:pt x="488" y="546"/>
                    </a:lnTo>
                    <a:lnTo>
                      <a:pt x="488" y="548"/>
                    </a:lnTo>
                    <a:lnTo>
                      <a:pt x="488" y="548"/>
                    </a:lnTo>
                    <a:lnTo>
                      <a:pt x="486" y="548"/>
                    </a:lnTo>
                    <a:lnTo>
                      <a:pt x="486" y="548"/>
                    </a:lnTo>
                    <a:lnTo>
                      <a:pt x="486" y="548"/>
                    </a:lnTo>
                    <a:lnTo>
                      <a:pt x="486" y="548"/>
                    </a:lnTo>
                    <a:lnTo>
                      <a:pt x="484" y="548"/>
                    </a:lnTo>
                    <a:lnTo>
                      <a:pt x="484" y="548"/>
                    </a:lnTo>
                    <a:lnTo>
                      <a:pt x="482" y="548"/>
                    </a:lnTo>
                    <a:lnTo>
                      <a:pt x="482" y="550"/>
                    </a:lnTo>
                    <a:lnTo>
                      <a:pt x="481" y="550"/>
                    </a:lnTo>
                    <a:lnTo>
                      <a:pt x="481" y="550"/>
                    </a:lnTo>
                    <a:lnTo>
                      <a:pt x="481" y="550"/>
                    </a:lnTo>
                    <a:lnTo>
                      <a:pt x="479" y="550"/>
                    </a:lnTo>
                    <a:lnTo>
                      <a:pt x="477" y="550"/>
                    </a:lnTo>
                    <a:lnTo>
                      <a:pt x="477" y="551"/>
                    </a:lnTo>
                    <a:lnTo>
                      <a:pt x="477" y="551"/>
                    </a:lnTo>
                    <a:lnTo>
                      <a:pt x="475" y="551"/>
                    </a:lnTo>
                    <a:lnTo>
                      <a:pt x="475" y="553"/>
                    </a:lnTo>
                    <a:lnTo>
                      <a:pt x="473" y="555"/>
                    </a:lnTo>
                    <a:lnTo>
                      <a:pt x="473" y="557"/>
                    </a:lnTo>
                    <a:lnTo>
                      <a:pt x="473" y="557"/>
                    </a:lnTo>
                    <a:lnTo>
                      <a:pt x="472" y="557"/>
                    </a:lnTo>
                    <a:lnTo>
                      <a:pt x="472" y="557"/>
                    </a:lnTo>
                    <a:lnTo>
                      <a:pt x="472" y="557"/>
                    </a:lnTo>
                    <a:lnTo>
                      <a:pt x="470" y="557"/>
                    </a:lnTo>
                    <a:lnTo>
                      <a:pt x="470" y="555"/>
                    </a:lnTo>
                    <a:lnTo>
                      <a:pt x="470" y="553"/>
                    </a:lnTo>
                    <a:lnTo>
                      <a:pt x="468" y="553"/>
                    </a:lnTo>
                    <a:lnTo>
                      <a:pt x="468" y="553"/>
                    </a:lnTo>
                    <a:lnTo>
                      <a:pt x="468" y="553"/>
                    </a:lnTo>
                    <a:lnTo>
                      <a:pt x="466" y="551"/>
                    </a:lnTo>
                    <a:lnTo>
                      <a:pt x="466" y="551"/>
                    </a:lnTo>
                    <a:lnTo>
                      <a:pt x="464" y="551"/>
                    </a:lnTo>
                    <a:lnTo>
                      <a:pt x="464" y="551"/>
                    </a:lnTo>
                    <a:lnTo>
                      <a:pt x="463" y="551"/>
                    </a:lnTo>
                    <a:lnTo>
                      <a:pt x="463" y="551"/>
                    </a:lnTo>
                    <a:lnTo>
                      <a:pt x="463" y="551"/>
                    </a:lnTo>
                    <a:lnTo>
                      <a:pt x="463" y="551"/>
                    </a:lnTo>
                    <a:lnTo>
                      <a:pt x="461" y="551"/>
                    </a:lnTo>
                    <a:lnTo>
                      <a:pt x="461" y="553"/>
                    </a:lnTo>
                    <a:lnTo>
                      <a:pt x="461" y="553"/>
                    </a:lnTo>
                    <a:lnTo>
                      <a:pt x="461" y="555"/>
                    </a:lnTo>
                    <a:lnTo>
                      <a:pt x="461" y="555"/>
                    </a:lnTo>
                    <a:lnTo>
                      <a:pt x="459" y="555"/>
                    </a:lnTo>
                    <a:lnTo>
                      <a:pt x="459" y="555"/>
                    </a:lnTo>
                    <a:lnTo>
                      <a:pt x="459" y="555"/>
                    </a:lnTo>
                    <a:lnTo>
                      <a:pt x="457" y="555"/>
                    </a:lnTo>
                    <a:lnTo>
                      <a:pt x="457" y="555"/>
                    </a:lnTo>
                    <a:lnTo>
                      <a:pt x="457" y="555"/>
                    </a:lnTo>
                    <a:lnTo>
                      <a:pt x="457" y="555"/>
                    </a:lnTo>
                    <a:lnTo>
                      <a:pt x="455" y="555"/>
                    </a:lnTo>
                    <a:lnTo>
                      <a:pt x="455" y="555"/>
                    </a:lnTo>
                    <a:lnTo>
                      <a:pt x="455" y="555"/>
                    </a:lnTo>
                    <a:lnTo>
                      <a:pt x="455" y="555"/>
                    </a:lnTo>
                    <a:lnTo>
                      <a:pt x="455" y="555"/>
                    </a:lnTo>
                    <a:lnTo>
                      <a:pt x="453" y="555"/>
                    </a:lnTo>
                    <a:lnTo>
                      <a:pt x="453" y="557"/>
                    </a:lnTo>
                    <a:lnTo>
                      <a:pt x="453" y="557"/>
                    </a:lnTo>
                    <a:lnTo>
                      <a:pt x="453" y="557"/>
                    </a:lnTo>
                    <a:lnTo>
                      <a:pt x="453" y="557"/>
                    </a:lnTo>
                    <a:lnTo>
                      <a:pt x="453" y="557"/>
                    </a:lnTo>
                    <a:lnTo>
                      <a:pt x="453" y="557"/>
                    </a:lnTo>
                    <a:lnTo>
                      <a:pt x="453" y="557"/>
                    </a:lnTo>
                    <a:lnTo>
                      <a:pt x="452" y="557"/>
                    </a:lnTo>
                    <a:lnTo>
                      <a:pt x="452" y="557"/>
                    </a:lnTo>
                    <a:lnTo>
                      <a:pt x="452" y="557"/>
                    </a:lnTo>
                    <a:lnTo>
                      <a:pt x="452" y="557"/>
                    </a:lnTo>
                    <a:lnTo>
                      <a:pt x="452" y="557"/>
                    </a:lnTo>
                    <a:lnTo>
                      <a:pt x="450" y="557"/>
                    </a:lnTo>
                    <a:lnTo>
                      <a:pt x="450" y="557"/>
                    </a:lnTo>
                    <a:lnTo>
                      <a:pt x="450" y="557"/>
                    </a:lnTo>
                    <a:lnTo>
                      <a:pt x="450" y="559"/>
                    </a:lnTo>
                    <a:lnTo>
                      <a:pt x="448" y="559"/>
                    </a:lnTo>
                    <a:lnTo>
                      <a:pt x="448" y="559"/>
                    </a:lnTo>
                    <a:lnTo>
                      <a:pt x="448" y="560"/>
                    </a:lnTo>
                    <a:lnTo>
                      <a:pt x="448" y="560"/>
                    </a:lnTo>
                    <a:lnTo>
                      <a:pt x="448" y="560"/>
                    </a:lnTo>
                    <a:lnTo>
                      <a:pt x="446" y="560"/>
                    </a:lnTo>
                    <a:lnTo>
                      <a:pt x="446" y="560"/>
                    </a:lnTo>
                    <a:lnTo>
                      <a:pt x="446" y="562"/>
                    </a:lnTo>
                    <a:lnTo>
                      <a:pt x="446" y="562"/>
                    </a:lnTo>
                    <a:lnTo>
                      <a:pt x="446" y="564"/>
                    </a:lnTo>
                    <a:lnTo>
                      <a:pt x="444" y="564"/>
                    </a:lnTo>
                    <a:lnTo>
                      <a:pt x="444" y="564"/>
                    </a:lnTo>
                    <a:lnTo>
                      <a:pt x="444" y="564"/>
                    </a:lnTo>
                    <a:lnTo>
                      <a:pt x="444" y="564"/>
                    </a:lnTo>
                    <a:lnTo>
                      <a:pt x="444" y="566"/>
                    </a:lnTo>
                    <a:lnTo>
                      <a:pt x="443" y="566"/>
                    </a:lnTo>
                    <a:lnTo>
                      <a:pt x="443" y="566"/>
                    </a:lnTo>
                    <a:lnTo>
                      <a:pt x="443" y="566"/>
                    </a:lnTo>
                    <a:lnTo>
                      <a:pt x="443" y="566"/>
                    </a:lnTo>
                    <a:lnTo>
                      <a:pt x="443" y="566"/>
                    </a:lnTo>
                    <a:lnTo>
                      <a:pt x="443" y="568"/>
                    </a:lnTo>
                    <a:lnTo>
                      <a:pt x="443" y="568"/>
                    </a:lnTo>
                    <a:lnTo>
                      <a:pt x="441" y="568"/>
                    </a:lnTo>
                    <a:lnTo>
                      <a:pt x="441" y="568"/>
                    </a:lnTo>
                    <a:lnTo>
                      <a:pt x="441" y="568"/>
                    </a:lnTo>
                    <a:lnTo>
                      <a:pt x="441" y="568"/>
                    </a:lnTo>
                    <a:lnTo>
                      <a:pt x="441" y="568"/>
                    </a:lnTo>
                    <a:lnTo>
                      <a:pt x="439" y="568"/>
                    </a:lnTo>
                    <a:lnTo>
                      <a:pt x="439" y="568"/>
                    </a:lnTo>
                    <a:lnTo>
                      <a:pt x="439" y="568"/>
                    </a:lnTo>
                    <a:lnTo>
                      <a:pt x="439" y="568"/>
                    </a:lnTo>
                    <a:lnTo>
                      <a:pt x="439" y="568"/>
                    </a:lnTo>
                    <a:lnTo>
                      <a:pt x="437" y="568"/>
                    </a:lnTo>
                    <a:lnTo>
                      <a:pt x="437" y="568"/>
                    </a:lnTo>
                    <a:lnTo>
                      <a:pt x="437" y="568"/>
                    </a:lnTo>
                    <a:lnTo>
                      <a:pt x="437" y="568"/>
                    </a:lnTo>
                    <a:lnTo>
                      <a:pt x="437" y="569"/>
                    </a:lnTo>
                    <a:lnTo>
                      <a:pt x="437" y="569"/>
                    </a:lnTo>
                    <a:lnTo>
                      <a:pt x="437" y="569"/>
                    </a:lnTo>
                    <a:lnTo>
                      <a:pt x="437" y="569"/>
                    </a:lnTo>
                    <a:lnTo>
                      <a:pt x="435" y="569"/>
                    </a:lnTo>
                    <a:lnTo>
                      <a:pt x="435" y="569"/>
                    </a:lnTo>
                    <a:lnTo>
                      <a:pt x="435" y="569"/>
                    </a:lnTo>
                    <a:lnTo>
                      <a:pt x="435" y="569"/>
                    </a:lnTo>
                    <a:lnTo>
                      <a:pt x="435" y="569"/>
                    </a:lnTo>
                    <a:lnTo>
                      <a:pt x="435" y="569"/>
                    </a:lnTo>
                    <a:lnTo>
                      <a:pt x="434" y="569"/>
                    </a:lnTo>
                    <a:lnTo>
                      <a:pt x="434" y="569"/>
                    </a:lnTo>
                    <a:lnTo>
                      <a:pt x="434" y="569"/>
                    </a:lnTo>
                    <a:lnTo>
                      <a:pt x="434" y="569"/>
                    </a:lnTo>
                    <a:lnTo>
                      <a:pt x="434" y="569"/>
                    </a:lnTo>
                    <a:lnTo>
                      <a:pt x="434" y="571"/>
                    </a:lnTo>
                    <a:lnTo>
                      <a:pt x="432" y="571"/>
                    </a:lnTo>
                    <a:lnTo>
                      <a:pt x="432" y="571"/>
                    </a:lnTo>
                    <a:lnTo>
                      <a:pt x="432" y="571"/>
                    </a:lnTo>
                    <a:lnTo>
                      <a:pt x="432" y="571"/>
                    </a:lnTo>
                    <a:lnTo>
                      <a:pt x="432" y="571"/>
                    </a:lnTo>
                    <a:lnTo>
                      <a:pt x="432" y="571"/>
                    </a:lnTo>
                    <a:lnTo>
                      <a:pt x="432" y="571"/>
                    </a:lnTo>
                    <a:lnTo>
                      <a:pt x="430" y="569"/>
                    </a:lnTo>
                    <a:lnTo>
                      <a:pt x="430" y="569"/>
                    </a:lnTo>
                    <a:lnTo>
                      <a:pt x="430" y="569"/>
                    </a:lnTo>
                    <a:lnTo>
                      <a:pt x="430" y="569"/>
                    </a:lnTo>
                    <a:lnTo>
                      <a:pt x="430" y="569"/>
                    </a:lnTo>
                    <a:lnTo>
                      <a:pt x="430" y="569"/>
                    </a:lnTo>
                    <a:lnTo>
                      <a:pt x="430" y="569"/>
                    </a:lnTo>
                    <a:lnTo>
                      <a:pt x="430" y="569"/>
                    </a:lnTo>
                    <a:lnTo>
                      <a:pt x="430" y="568"/>
                    </a:lnTo>
                    <a:lnTo>
                      <a:pt x="428" y="568"/>
                    </a:lnTo>
                    <a:lnTo>
                      <a:pt x="428" y="568"/>
                    </a:lnTo>
                    <a:lnTo>
                      <a:pt x="428" y="568"/>
                    </a:lnTo>
                    <a:lnTo>
                      <a:pt x="428" y="568"/>
                    </a:lnTo>
                    <a:lnTo>
                      <a:pt x="428" y="568"/>
                    </a:lnTo>
                    <a:lnTo>
                      <a:pt x="428" y="568"/>
                    </a:lnTo>
                    <a:lnTo>
                      <a:pt x="428" y="566"/>
                    </a:lnTo>
                    <a:lnTo>
                      <a:pt x="428" y="566"/>
                    </a:lnTo>
                    <a:lnTo>
                      <a:pt x="426" y="566"/>
                    </a:lnTo>
                    <a:lnTo>
                      <a:pt x="426" y="566"/>
                    </a:lnTo>
                    <a:lnTo>
                      <a:pt x="426" y="566"/>
                    </a:lnTo>
                    <a:lnTo>
                      <a:pt x="426" y="566"/>
                    </a:lnTo>
                    <a:lnTo>
                      <a:pt x="426" y="566"/>
                    </a:lnTo>
                    <a:lnTo>
                      <a:pt x="426" y="566"/>
                    </a:lnTo>
                    <a:lnTo>
                      <a:pt x="426" y="566"/>
                    </a:lnTo>
                    <a:lnTo>
                      <a:pt x="426" y="566"/>
                    </a:lnTo>
                    <a:lnTo>
                      <a:pt x="426" y="566"/>
                    </a:lnTo>
                    <a:lnTo>
                      <a:pt x="425" y="566"/>
                    </a:lnTo>
                    <a:lnTo>
                      <a:pt x="425" y="566"/>
                    </a:lnTo>
                    <a:lnTo>
                      <a:pt x="425" y="566"/>
                    </a:lnTo>
                    <a:lnTo>
                      <a:pt x="425" y="566"/>
                    </a:lnTo>
                    <a:lnTo>
                      <a:pt x="425" y="568"/>
                    </a:lnTo>
                    <a:lnTo>
                      <a:pt x="425" y="568"/>
                    </a:lnTo>
                    <a:lnTo>
                      <a:pt x="425" y="568"/>
                    </a:lnTo>
                    <a:lnTo>
                      <a:pt x="425" y="568"/>
                    </a:lnTo>
                    <a:lnTo>
                      <a:pt x="423" y="568"/>
                    </a:lnTo>
                    <a:lnTo>
                      <a:pt x="423" y="568"/>
                    </a:lnTo>
                    <a:lnTo>
                      <a:pt x="423" y="568"/>
                    </a:lnTo>
                    <a:lnTo>
                      <a:pt x="423" y="568"/>
                    </a:lnTo>
                    <a:lnTo>
                      <a:pt x="423" y="568"/>
                    </a:lnTo>
                    <a:lnTo>
                      <a:pt x="423" y="568"/>
                    </a:lnTo>
                    <a:lnTo>
                      <a:pt x="423" y="569"/>
                    </a:lnTo>
                    <a:lnTo>
                      <a:pt x="423" y="569"/>
                    </a:lnTo>
                    <a:lnTo>
                      <a:pt x="423" y="569"/>
                    </a:lnTo>
                    <a:lnTo>
                      <a:pt x="423" y="569"/>
                    </a:lnTo>
                    <a:lnTo>
                      <a:pt x="423" y="569"/>
                    </a:lnTo>
                    <a:lnTo>
                      <a:pt x="421" y="569"/>
                    </a:lnTo>
                    <a:lnTo>
                      <a:pt x="421" y="569"/>
                    </a:lnTo>
                    <a:lnTo>
                      <a:pt x="421" y="569"/>
                    </a:lnTo>
                    <a:lnTo>
                      <a:pt x="421" y="569"/>
                    </a:lnTo>
                    <a:lnTo>
                      <a:pt x="421" y="569"/>
                    </a:lnTo>
                    <a:lnTo>
                      <a:pt x="421" y="569"/>
                    </a:lnTo>
                    <a:lnTo>
                      <a:pt x="421" y="569"/>
                    </a:lnTo>
                    <a:lnTo>
                      <a:pt x="419" y="569"/>
                    </a:lnTo>
                    <a:lnTo>
                      <a:pt x="419" y="569"/>
                    </a:lnTo>
                    <a:lnTo>
                      <a:pt x="419" y="569"/>
                    </a:lnTo>
                    <a:lnTo>
                      <a:pt x="419" y="569"/>
                    </a:lnTo>
                    <a:lnTo>
                      <a:pt x="419" y="569"/>
                    </a:lnTo>
                    <a:lnTo>
                      <a:pt x="419" y="569"/>
                    </a:lnTo>
                    <a:lnTo>
                      <a:pt x="417" y="569"/>
                    </a:lnTo>
                    <a:lnTo>
                      <a:pt x="417" y="569"/>
                    </a:lnTo>
                    <a:lnTo>
                      <a:pt x="415" y="569"/>
                    </a:lnTo>
                    <a:lnTo>
                      <a:pt x="415" y="569"/>
                    </a:lnTo>
                    <a:lnTo>
                      <a:pt x="415" y="569"/>
                    </a:lnTo>
                    <a:lnTo>
                      <a:pt x="415" y="569"/>
                    </a:lnTo>
                    <a:lnTo>
                      <a:pt x="415" y="569"/>
                    </a:lnTo>
                    <a:lnTo>
                      <a:pt x="415" y="569"/>
                    </a:lnTo>
                    <a:lnTo>
                      <a:pt x="415" y="569"/>
                    </a:lnTo>
                    <a:lnTo>
                      <a:pt x="415" y="569"/>
                    </a:lnTo>
                    <a:lnTo>
                      <a:pt x="415" y="569"/>
                    </a:lnTo>
                    <a:lnTo>
                      <a:pt x="415" y="571"/>
                    </a:lnTo>
                    <a:lnTo>
                      <a:pt x="414" y="571"/>
                    </a:lnTo>
                    <a:lnTo>
                      <a:pt x="414" y="571"/>
                    </a:lnTo>
                    <a:lnTo>
                      <a:pt x="414" y="571"/>
                    </a:lnTo>
                    <a:lnTo>
                      <a:pt x="414" y="571"/>
                    </a:lnTo>
                    <a:lnTo>
                      <a:pt x="414" y="571"/>
                    </a:lnTo>
                    <a:lnTo>
                      <a:pt x="414" y="571"/>
                    </a:lnTo>
                    <a:lnTo>
                      <a:pt x="414" y="571"/>
                    </a:lnTo>
                    <a:lnTo>
                      <a:pt x="412" y="571"/>
                    </a:lnTo>
                    <a:lnTo>
                      <a:pt x="412" y="571"/>
                    </a:lnTo>
                    <a:lnTo>
                      <a:pt x="412" y="571"/>
                    </a:lnTo>
                    <a:lnTo>
                      <a:pt x="410" y="571"/>
                    </a:lnTo>
                    <a:lnTo>
                      <a:pt x="410" y="571"/>
                    </a:lnTo>
                    <a:lnTo>
                      <a:pt x="410" y="571"/>
                    </a:lnTo>
                    <a:lnTo>
                      <a:pt x="410" y="571"/>
                    </a:lnTo>
                    <a:lnTo>
                      <a:pt x="410" y="571"/>
                    </a:lnTo>
                    <a:lnTo>
                      <a:pt x="410" y="571"/>
                    </a:lnTo>
                    <a:lnTo>
                      <a:pt x="410" y="571"/>
                    </a:lnTo>
                    <a:lnTo>
                      <a:pt x="408" y="573"/>
                    </a:lnTo>
                    <a:lnTo>
                      <a:pt x="408" y="573"/>
                    </a:lnTo>
                    <a:lnTo>
                      <a:pt x="408" y="573"/>
                    </a:lnTo>
                    <a:lnTo>
                      <a:pt x="406" y="573"/>
                    </a:lnTo>
                    <a:lnTo>
                      <a:pt x="406" y="573"/>
                    </a:lnTo>
                    <a:lnTo>
                      <a:pt x="406" y="573"/>
                    </a:lnTo>
                    <a:lnTo>
                      <a:pt x="405" y="573"/>
                    </a:lnTo>
                    <a:lnTo>
                      <a:pt x="405" y="573"/>
                    </a:lnTo>
                    <a:lnTo>
                      <a:pt x="405" y="573"/>
                    </a:lnTo>
                    <a:lnTo>
                      <a:pt x="405" y="573"/>
                    </a:lnTo>
                    <a:lnTo>
                      <a:pt x="403" y="573"/>
                    </a:lnTo>
                    <a:lnTo>
                      <a:pt x="403" y="573"/>
                    </a:lnTo>
                    <a:lnTo>
                      <a:pt x="403" y="573"/>
                    </a:lnTo>
                    <a:lnTo>
                      <a:pt x="401" y="573"/>
                    </a:lnTo>
                    <a:lnTo>
                      <a:pt x="401" y="573"/>
                    </a:lnTo>
                    <a:lnTo>
                      <a:pt x="401" y="573"/>
                    </a:lnTo>
                    <a:lnTo>
                      <a:pt x="399" y="573"/>
                    </a:lnTo>
                    <a:lnTo>
                      <a:pt x="399" y="573"/>
                    </a:lnTo>
                    <a:lnTo>
                      <a:pt x="399" y="573"/>
                    </a:lnTo>
                    <a:lnTo>
                      <a:pt x="399" y="575"/>
                    </a:lnTo>
                    <a:lnTo>
                      <a:pt x="399" y="575"/>
                    </a:lnTo>
                    <a:lnTo>
                      <a:pt x="397" y="575"/>
                    </a:lnTo>
                    <a:lnTo>
                      <a:pt x="397" y="575"/>
                    </a:lnTo>
                    <a:lnTo>
                      <a:pt x="397" y="575"/>
                    </a:lnTo>
                    <a:lnTo>
                      <a:pt x="397" y="575"/>
                    </a:lnTo>
                    <a:lnTo>
                      <a:pt x="396" y="575"/>
                    </a:lnTo>
                    <a:lnTo>
                      <a:pt x="396" y="575"/>
                    </a:lnTo>
                    <a:lnTo>
                      <a:pt x="396" y="577"/>
                    </a:lnTo>
                    <a:lnTo>
                      <a:pt x="396" y="577"/>
                    </a:lnTo>
                    <a:lnTo>
                      <a:pt x="396" y="577"/>
                    </a:lnTo>
                    <a:lnTo>
                      <a:pt x="396" y="577"/>
                    </a:lnTo>
                    <a:lnTo>
                      <a:pt x="396" y="577"/>
                    </a:lnTo>
                    <a:lnTo>
                      <a:pt x="396" y="577"/>
                    </a:lnTo>
                    <a:lnTo>
                      <a:pt x="394" y="577"/>
                    </a:lnTo>
                    <a:lnTo>
                      <a:pt x="394" y="577"/>
                    </a:lnTo>
                    <a:lnTo>
                      <a:pt x="394" y="577"/>
                    </a:lnTo>
                    <a:lnTo>
                      <a:pt x="394" y="577"/>
                    </a:lnTo>
                    <a:lnTo>
                      <a:pt x="394" y="577"/>
                    </a:lnTo>
                    <a:lnTo>
                      <a:pt x="394" y="577"/>
                    </a:lnTo>
                    <a:lnTo>
                      <a:pt x="392" y="577"/>
                    </a:lnTo>
                    <a:lnTo>
                      <a:pt x="392" y="577"/>
                    </a:lnTo>
                    <a:lnTo>
                      <a:pt x="392" y="577"/>
                    </a:lnTo>
                    <a:lnTo>
                      <a:pt x="392" y="575"/>
                    </a:lnTo>
                    <a:lnTo>
                      <a:pt x="392" y="575"/>
                    </a:lnTo>
                    <a:lnTo>
                      <a:pt x="392" y="575"/>
                    </a:lnTo>
                    <a:lnTo>
                      <a:pt x="390" y="575"/>
                    </a:lnTo>
                    <a:lnTo>
                      <a:pt x="390" y="575"/>
                    </a:lnTo>
                    <a:lnTo>
                      <a:pt x="390" y="575"/>
                    </a:lnTo>
                    <a:lnTo>
                      <a:pt x="390" y="575"/>
                    </a:lnTo>
                    <a:lnTo>
                      <a:pt x="390" y="577"/>
                    </a:lnTo>
                    <a:lnTo>
                      <a:pt x="390" y="577"/>
                    </a:lnTo>
                    <a:lnTo>
                      <a:pt x="390" y="577"/>
                    </a:lnTo>
                    <a:lnTo>
                      <a:pt x="388" y="577"/>
                    </a:lnTo>
                    <a:lnTo>
                      <a:pt x="388" y="577"/>
                    </a:lnTo>
                    <a:lnTo>
                      <a:pt x="388" y="577"/>
                    </a:lnTo>
                    <a:lnTo>
                      <a:pt x="388" y="577"/>
                    </a:lnTo>
                    <a:lnTo>
                      <a:pt x="388" y="577"/>
                    </a:lnTo>
                    <a:lnTo>
                      <a:pt x="388" y="577"/>
                    </a:lnTo>
                    <a:lnTo>
                      <a:pt x="388" y="577"/>
                    </a:lnTo>
                    <a:lnTo>
                      <a:pt x="387" y="577"/>
                    </a:lnTo>
                    <a:lnTo>
                      <a:pt x="385" y="577"/>
                    </a:lnTo>
                    <a:lnTo>
                      <a:pt x="385" y="577"/>
                    </a:lnTo>
                    <a:lnTo>
                      <a:pt x="385" y="577"/>
                    </a:lnTo>
                    <a:lnTo>
                      <a:pt x="385" y="577"/>
                    </a:lnTo>
                    <a:lnTo>
                      <a:pt x="383" y="577"/>
                    </a:lnTo>
                    <a:lnTo>
                      <a:pt x="383" y="577"/>
                    </a:lnTo>
                    <a:lnTo>
                      <a:pt x="383" y="575"/>
                    </a:lnTo>
                    <a:lnTo>
                      <a:pt x="381" y="577"/>
                    </a:lnTo>
                    <a:lnTo>
                      <a:pt x="381" y="577"/>
                    </a:lnTo>
                    <a:lnTo>
                      <a:pt x="381" y="577"/>
                    </a:lnTo>
                    <a:lnTo>
                      <a:pt x="381" y="577"/>
                    </a:lnTo>
                    <a:lnTo>
                      <a:pt x="381" y="577"/>
                    </a:lnTo>
                    <a:lnTo>
                      <a:pt x="379" y="577"/>
                    </a:lnTo>
                    <a:lnTo>
                      <a:pt x="379" y="577"/>
                    </a:lnTo>
                    <a:lnTo>
                      <a:pt x="379" y="577"/>
                    </a:lnTo>
                    <a:lnTo>
                      <a:pt x="378" y="577"/>
                    </a:lnTo>
                    <a:lnTo>
                      <a:pt x="378" y="575"/>
                    </a:lnTo>
                    <a:lnTo>
                      <a:pt x="378" y="575"/>
                    </a:lnTo>
                    <a:lnTo>
                      <a:pt x="378" y="575"/>
                    </a:lnTo>
                    <a:lnTo>
                      <a:pt x="378" y="575"/>
                    </a:lnTo>
                    <a:lnTo>
                      <a:pt x="378" y="573"/>
                    </a:lnTo>
                    <a:lnTo>
                      <a:pt x="378" y="573"/>
                    </a:lnTo>
                    <a:lnTo>
                      <a:pt x="378" y="573"/>
                    </a:lnTo>
                    <a:lnTo>
                      <a:pt x="378" y="571"/>
                    </a:lnTo>
                    <a:lnTo>
                      <a:pt x="378" y="571"/>
                    </a:lnTo>
                    <a:lnTo>
                      <a:pt x="378" y="571"/>
                    </a:lnTo>
                    <a:lnTo>
                      <a:pt x="378" y="571"/>
                    </a:lnTo>
                    <a:lnTo>
                      <a:pt x="378" y="569"/>
                    </a:lnTo>
                    <a:lnTo>
                      <a:pt x="378" y="569"/>
                    </a:lnTo>
                    <a:lnTo>
                      <a:pt x="376" y="569"/>
                    </a:lnTo>
                    <a:lnTo>
                      <a:pt x="376" y="569"/>
                    </a:lnTo>
                    <a:lnTo>
                      <a:pt x="376" y="569"/>
                    </a:lnTo>
                    <a:lnTo>
                      <a:pt x="376" y="569"/>
                    </a:lnTo>
                    <a:lnTo>
                      <a:pt x="374" y="569"/>
                    </a:lnTo>
                    <a:lnTo>
                      <a:pt x="374" y="569"/>
                    </a:lnTo>
                    <a:lnTo>
                      <a:pt x="372" y="569"/>
                    </a:lnTo>
                    <a:lnTo>
                      <a:pt x="372" y="569"/>
                    </a:lnTo>
                    <a:lnTo>
                      <a:pt x="372" y="569"/>
                    </a:lnTo>
                    <a:lnTo>
                      <a:pt x="372" y="569"/>
                    </a:lnTo>
                    <a:lnTo>
                      <a:pt x="372" y="569"/>
                    </a:lnTo>
                    <a:lnTo>
                      <a:pt x="372" y="569"/>
                    </a:lnTo>
                    <a:lnTo>
                      <a:pt x="372" y="569"/>
                    </a:lnTo>
                    <a:lnTo>
                      <a:pt x="370" y="569"/>
                    </a:lnTo>
                    <a:lnTo>
                      <a:pt x="370" y="571"/>
                    </a:lnTo>
                    <a:lnTo>
                      <a:pt x="370" y="571"/>
                    </a:lnTo>
                    <a:lnTo>
                      <a:pt x="370" y="571"/>
                    </a:lnTo>
                    <a:lnTo>
                      <a:pt x="368" y="571"/>
                    </a:lnTo>
                    <a:lnTo>
                      <a:pt x="368" y="571"/>
                    </a:lnTo>
                    <a:lnTo>
                      <a:pt x="368" y="571"/>
                    </a:lnTo>
                    <a:lnTo>
                      <a:pt x="368" y="571"/>
                    </a:lnTo>
                    <a:lnTo>
                      <a:pt x="367" y="571"/>
                    </a:lnTo>
                    <a:lnTo>
                      <a:pt x="367" y="571"/>
                    </a:lnTo>
                    <a:lnTo>
                      <a:pt x="367" y="571"/>
                    </a:lnTo>
                    <a:lnTo>
                      <a:pt x="365" y="573"/>
                    </a:lnTo>
                    <a:lnTo>
                      <a:pt x="365" y="573"/>
                    </a:lnTo>
                    <a:lnTo>
                      <a:pt x="365" y="573"/>
                    </a:lnTo>
                    <a:lnTo>
                      <a:pt x="365" y="573"/>
                    </a:lnTo>
                    <a:lnTo>
                      <a:pt x="363" y="573"/>
                    </a:lnTo>
                    <a:lnTo>
                      <a:pt x="363" y="573"/>
                    </a:lnTo>
                    <a:lnTo>
                      <a:pt x="363" y="573"/>
                    </a:lnTo>
                    <a:lnTo>
                      <a:pt x="363" y="573"/>
                    </a:lnTo>
                    <a:lnTo>
                      <a:pt x="363" y="575"/>
                    </a:lnTo>
                    <a:lnTo>
                      <a:pt x="361" y="575"/>
                    </a:lnTo>
                    <a:lnTo>
                      <a:pt x="361" y="575"/>
                    </a:lnTo>
                    <a:lnTo>
                      <a:pt x="361" y="575"/>
                    </a:lnTo>
                    <a:lnTo>
                      <a:pt x="361" y="575"/>
                    </a:lnTo>
                    <a:lnTo>
                      <a:pt x="359" y="575"/>
                    </a:lnTo>
                    <a:lnTo>
                      <a:pt x="359" y="575"/>
                    </a:lnTo>
                    <a:lnTo>
                      <a:pt x="359" y="575"/>
                    </a:lnTo>
                    <a:lnTo>
                      <a:pt x="359" y="575"/>
                    </a:lnTo>
                    <a:lnTo>
                      <a:pt x="359" y="575"/>
                    </a:lnTo>
                    <a:lnTo>
                      <a:pt x="359" y="575"/>
                    </a:lnTo>
                    <a:lnTo>
                      <a:pt x="358" y="575"/>
                    </a:lnTo>
                    <a:lnTo>
                      <a:pt x="358" y="575"/>
                    </a:lnTo>
                    <a:lnTo>
                      <a:pt x="358" y="575"/>
                    </a:lnTo>
                    <a:lnTo>
                      <a:pt x="356" y="575"/>
                    </a:lnTo>
                    <a:lnTo>
                      <a:pt x="356" y="575"/>
                    </a:lnTo>
                    <a:lnTo>
                      <a:pt x="356" y="575"/>
                    </a:lnTo>
                    <a:lnTo>
                      <a:pt x="356" y="575"/>
                    </a:lnTo>
                    <a:lnTo>
                      <a:pt x="356" y="575"/>
                    </a:lnTo>
                    <a:lnTo>
                      <a:pt x="354" y="575"/>
                    </a:lnTo>
                    <a:lnTo>
                      <a:pt x="354" y="575"/>
                    </a:lnTo>
                    <a:lnTo>
                      <a:pt x="354" y="573"/>
                    </a:lnTo>
                    <a:lnTo>
                      <a:pt x="352" y="573"/>
                    </a:lnTo>
                    <a:lnTo>
                      <a:pt x="352" y="573"/>
                    </a:lnTo>
                    <a:lnTo>
                      <a:pt x="350" y="573"/>
                    </a:lnTo>
                    <a:lnTo>
                      <a:pt x="350" y="573"/>
                    </a:lnTo>
                    <a:lnTo>
                      <a:pt x="350" y="573"/>
                    </a:lnTo>
                    <a:lnTo>
                      <a:pt x="350" y="571"/>
                    </a:lnTo>
                    <a:lnTo>
                      <a:pt x="350" y="571"/>
                    </a:lnTo>
                    <a:lnTo>
                      <a:pt x="349" y="571"/>
                    </a:lnTo>
                    <a:lnTo>
                      <a:pt x="349" y="571"/>
                    </a:lnTo>
                    <a:lnTo>
                      <a:pt x="349" y="571"/>
                    </a:lnTo>
                    <a:lnTo>
                      <a:pt x="349" y="571"/>
                    </a:lnTo>
                    <a:lnTo>
                      <a:pt x="349" y="571"/>
                    </a:lnTo>
                    <a:lnTo>
                      <a:pt x="347" y="571"/>
                    </a:lnTo>
                    <a:lnTo>
                      <a:pt x="347" y="571"/>
                    </a:lnTo>
                    <a:lnTo>
                      <a:pt x="347" y="571"/>
                    </a:lnTo>
                    <a:lnTo>
                      <a:pt x="347" y="573"/>
                    </a:lnTo>
                    <a:lnTo>
                      <a:pt x="347" y="573"/>
                    </a:lnTo>
                    <a:lnTo>
                      <a:pt x="345" y="573"/>
                    </a:lnTo>
                    <a:lnTo>
                      <a:pt x="345" y="573"/>
                    </a:lnTo>
                    <a:lnTo>
                      <a:pt x="343" y="573"/>
                    </a:lnTo>
                    <a:lnTo>
                      <a:pt x="343" y="573"/>
                    </a:lnTo>
                    <a:lnTo>
                      <a:pt x="343" y="573"/>
                    </a:lnTo>
                    <a:lnTo>
                      <a:pt x="341" y="573"/>
                    </a:lnTo>
                    <a:lnTo>
                      <a:pt x="341" y="573"/>
                    </a:lnTo>
                    <a:lnTo>
                      <a:pt x="341" y="571"/>
                    </a:lnTo>
                    <a:lnTo>
                      <a:pt x="340" y="571"/>
                    </a:lnTo>
                    <a:lnTo>
                      <a:pt x="340" y="571"/>
                    </a:lnTo>
                    <a:lnTo>
                      <a:pt x="340" y="571"/>
                    </a:lnTo>
                    <a:lnTo>
                      <a:pt x="340" y="569"/>
                    </a:lnTo>
                    <a:lnTo>
                      <a:pt x="340" y="569"/>
                    </a:lnTo>
                    <a:lnTo>
                      <a:pt x="338" y="569"/>
                    </a:lnTo>
                    <a:lnTo>
                      <a:pt x="338" y="569"/>
                    </a:lnTo>
                    <a:lnTo>
                      <a:pt x="338" y="569"/>
                    </a:lnTo>
                    <a:lnTo>
                      <a:pt x="338" y="569"/>
                    </a:lnTo>
                    <a:lnTo>
                      <a:pt x="338" y="569"/>
                    </a:lnTo>
                    <a:lnTo>
                      <a:pt x="336" y="569"/>
                    </a:lnTo>
                    <a:lnTo>
                      <a:pt x="336" y="569"/>
                    </a:lnTo>
                    <a:lnTo>
                      <a:pt x="336" y="569"/>
                    </a:lnTo>
                    <a:lnTo>
                      <a:pt x="336" y="569"/>
                    </a:lnTo>
                    <a:lnTo>
                      <a:pt x="336" y="569"/>
                    </a:lnTo>
                    <a:lnTo>
                      <a:pt x="334" y="569"/>
                    </a:lnTo>
                    <a:lnTo>
                      <a:pt x="334" y="568"/>
                    </a:lnTo>
                    <a:lnTo>
                      <a:pt x="334" y="568"/>
                    </a:lnTo>
                    <a:lnTo>
                      <a:pt x="334" y="568"/>
                    </a:lnTo>
                    <a:lnTo>
                      <a:pt x="334" y="568"/>
                    </a:lnTo>
                    <a:lnTo>
                      <a:pt x="332" y="568"/>
                    </a:lnTo>
                    <a:lnTo>
                      <a:pt x="332" y="568"/>
                    </a:lnTo>
                    <a:lnTo>
                      <a:pt x="332" y="568"/>
                    </a:lnTo>
                    <a:lnTo>
                      <a:pt x="332" y="568"/>
                    </a:lnTo>
                    <a:lnTo>
                      <a:pt x="330" y="568"/>
                    </a:lnTo>
                    <a:lnTo>
                      <a:pt x="330" y="568"/>
                    </a:lnTo>
                    <a:lnTo>
                      <a:pt x="330" y="568"/>
                    </a:lnTo>
                    <a:lnTo>
                      <a:pt x="329" y="568"/>
                    </a:lnTo>
                    <a:lnTo>
                      <a:pt x="329" y="568"/>
                    </a:lnTo>
                    <a:lnTo>
                      <a:pt x="329" y="568"/>
                    </a:lnTo>
                    <a:lnTo>
                      <a:pt x="327" y="569"/>
                    </a:lnTo>
                    <a:lnTo>
                      <a:pt x="327" y="569"/>
                    </a:lnTo>
                    <a:lnTo>
                      <a:pt x="327" y="569"/>
                    </a:lnTo>
                    <a:lnTo>
                      <a:pt x="325" y="569"/>
                    </a:lnTo>
                    <a:lnTo>
                      <a:pt x="325" y="569"/>
                    </a:lnTo>
                    <a:lnTo>
                      <a:pt x="325" y="568"/>
                    </a:lnTo>
                    <a:lnTo>
                      <a:pt x="323" y="568"/>
                    </a:lnTo>
                    <a:lnTo>
                      <a:pt x="323" y="568"/>
                    </a:lnTo>
                    <a:lnTo>
                      <a:pt x="323" y="568"/>
                    </a:lnTo>
                    <a:lnTo>
                      <a:pt x="323" y="568"/>
                    </a:lnTo>
                    <a:lnTo>
                      <a:pt x="321" y="568"/>
                    </a:lnTo>
                    <a:lnTo>
                      <a:pt x="321" y="568"/>
                    </a:lnTo>
                    <a:lnTo>
                      <a:pt x="321" y="568"/>
                    </a:lnTo>
                    <a:lnTo>
                      <a:pt x="321" y="568"/>
                    </a:lnTo>
                    <a:lnTo>
                      <a:pt x="320" y="568"/>
                    </a:lnTo>
                    <a:lnTo>
                      <a:pt x="318" y="568"/>
                    </a:lnTo>
                    <a:lnTo>
                      <a:pt x="318" y="568"/>
                    </a:lnTo>
                    <a:lnTo>
                      <a:pt x="316" y="566"/>
                    </a:lnTo>
                    <a:lnTo>
                      <a:pt x="314" y="564"/>
                    </a:lnTo>
                    <a:lnTo>
                      <a:pt x="314" y="564"/>
                    </a:lnTo>
                    <a:lnTo>
                      <a:pt x="314" y="564"/>
                    </a:lnTo>
                    <a:lnTo>
                      <a:pt x="312" y="562"/>
                    </a:lnTo>
                    <a:lnTo>
                      <a:pt x="312" y="562"/>
                    </a:lnTo>
                    <a:lnTo>
                      <a:pt x="311" y="560"/>
                    </a:lnTo>
                    <a:lnTo>
                      <a:pt x="311" y="560"/>
                    </a:lnTo>
                    <a:lnTo>
                      <a:pt x="311" y="560"/>
                    </a:lnTo>
                    <a:lnTo>
                      <a:pt x="311" y="560"/>
                    </a:lnTo>
                    <a:lnTo>
                      <a:pt x="309" y="560"/>
                    </a:lnTo>
                    <a:lnTo>
                      <a:pt x="307" y="559"/>
                    </a:lnTo>
                    <a:lnTo>
                      <a:pt x="307" y="559"/>
                    </a:lnTo>
                    <a:lnTo>
                      <a:pt x="305" y="559"/>
                    </a:lnTo>
                    <a:lnTo>
                      <a:pt x="305" y="559"/>
                    </a:lnTo>
                    <a:lnTo>
                      <a:pt x="305" y="559"/>
                    </a:lnTo>
                    <a:lnTo>
                      <a:pt x="303" y="559"/>
                    </a:lnTo>
                    <a:lnTo>
                      <a:pt x="303" y="560"/>
                    </a:lnTo>
                    <a:lnTo>
                      <a:pt x="303" y="560"/>
                    </a:lnTo>
                    <a:lnTo>
                      <a:pt x="302" y="560"/>
                    </a:lnTo>
                    <a:lnTo>
                      <a:pt x="302" y="560"/>
                    </a:lnTo>
                    <a:lnTo>
                      <a:pt x="302" y="560"/>
                    </a:lnTo>
                    <a:lnTo>
                      <a:pt x="302" y="560"/>
                    </a:lnTo>
                    <a:lnTo>
                      <a:pt x="300" y="560"/>
                    </a:lnTo>
                    <a:lnTo>
                      <a:pt x="300" y="560"/>
                    </a:lnTo>
                    <a:lnTo>
                      <a:pt x="300" y="560"/>
                    </a:lnTo>
                    <a:lnTo>
                      <a:pt x="300" y="560"/>
                    </a:lnTo>
                    <a:lnTo>
                      <a:pt x="298" y="560"/>
                    </a:lnTo>
                    <a:lnTo>
                      <a:pt x="298" y="560"/>
                    </a:lnTo>
                    <a:lnTo>
                      <a:pt x="298" y="560"/>
                    </a:lnTo>
                    <a:lnTo>
                      <a:pt x="298" y="560"/>
                    </a:lnTo>
                    <a:lnTo>
                      <a:pt x="298" y="560"/>
                    </a:lnTo>
                    <a:lnTo>
                      <a:pt x="298" y="560"/>
                    </a:lnTo>
                    <a:lnTo>
                      <a:pt x="296" y="560"/>
                    </a:lnTo>
                    <a:lnTo>
                      <a:pt x="296" y="560"/>
                    </a:lnTo>
                    <a:lnTo>
                      <a:pt x="296" y="562"/>
                    </a:lnTo>
                    <a:lnTo>
                      <a:pt x="296" y="562"/>
                    </a:lnTo>
                    <a:lnTo>
                      <a:pt x="296" y="562"/>
                    </a:lnTo>
                    <a:lnTo>
                      <a:pt x="294" y="562"/>
                    </a:lnTo>
                    <a:lnTo>
                      <a:pt x="294" y="562"/>
                    </a:lnTo>
                    <a:lnTo>
                      <a:pt x="294" y="562"/>
                    </a:lnTo>
                    <a:lnTo>
                      <a:pt x="294" y="560"/>
                    </a:lnTo>
                    <a:lnTo>
                      <a:pt x="292" y="560"/>
                    </a:lnTo>
                    <a:lnTo>
                      <a:pt x="292" y="560"/>
                    </a:lnTo>
                    <a:lnTo>
                      <a:pt x="292" y="560"/>
                    </a:lnTo>
                    <a:lnTo>
                      <a:pt x="292" y="560"/>
                    </a:lnTo>
                    <a:lnTo>
                      <a:pt x="292" y="560"/>
                    </a:lnTo>
                    <a:lnTo>
                      <a:pt x="292" y="560"/>
                    </a:lnTo>
                    <a:lnTo>
                      <a:pt x="292" y="560"/>
                    </a:lnTo>
                    <a:lnTo>
                      <a:pt x="292" y="560"/>
                    </a:lnTo>
                    <a:lnTo>
                      <a:pt x="291" y="560"/>
                    </a:lnTo>
                    <a:lnTo>
                      <a:pt x="291" y="560"/>
                    </a:lnTo>
                    <a:lnTo>
                      <a:pt x="291" y="560"/>
                    </a:lnTo>
                    <a:lnTo>
                      <a:pt x="291" y="562"/>
                    </a:lnTo>
                    <a:lnTo>
                      <a:pt x="291" y="562"/>
                    </a:lnTo>
                    <a:lnTo>
                      <a:pt x="291" y="562"/>
                    </a:lnTo>
                    <a:lnTo>
                      <a:pt x="291" y="562"/>
                    </a:lnTo>
                    <a:lnTo>
                      <a:pt x="289" y="562"/>
                    </a:lnTo>
                    <a:lnTo>
                      <a:pt x="289" y="562"/>
                    </a:lnTo>
                    <a:lnTo>
                      <a:pt x="289" y="562"/>
                    </a:lnTo>
                    <a:lnTo>
                      <a:pt x="289" y="562"/>
                    </a:lnTo>
                    <a:lnTo>
                      <a:pt x="289" y="562"/>
                    </a:lnTo>
                    <a:lnTo>
                      <a:pt x="289" y="562"/>
                    </a:lnTo>
                    <a:lnTo>
                      <a:pt x="289" y="562"/>
                    </a:lnTo>
                    <a:lnTo>
                      <a:pt x="287" y="562"/>
                    </a:lnTo>
                    <a:lnTo>
                      <a:pt x="287" y="562"/>
                    </a:lnTo>
                    <a:lnTo>
                      <a:pt x="287" y="562"/>
                    </a:lnTo>
                    <a:lnTo>
                      <a:pt x="287" y="562"/>
                    </a:lnTo>
                    <a:lnTo>
                      <a:pt x="287" y="562"/>
                    </a:lnTo>
                    <a:lnTo>
                      <a:pt x="287" y="562"/>
                    </a:lnTo>
                    <a:lnTo>
                      <a:pt x="285" y="562"/>
                    </a:lnTo>
                    <a:lnTo>
                      <a:pt x="285" y="562"/>
                    </a:lnTo>
                    <a:lnTo>
                      <a:pt x="285" y="562"/>
                    </a:lnTo>
                    <a:lnTo>
                      <a:pt x="285" y="562"/>
                    </a:lnTo>
                    <a:lnTo>
                      <a:pt x="285" y="562"/>
                    </a:lnTo>
                    <a:lnTo>
                      <a:pt x="283" y="562"/>
                    </a:lnTo>
                    <a:lnTo>
                      <a:pt x="283" y="562"/>
                    </a:lnTo>
                    <a:lnTo>
                      <a:pt x="283" y="562"/>
                    </a:lnTo>
                    <a:lnTo>
                      <a:pt x="283" y="562"/>
                    </a:lnTo>
                    <a:lnTo>
                      <a:pt x="282" y="562"/>
                    </a:lnTo>
                    <a:lnTo>
                      <a:pt x="282" y="562"/>
                    </a:lnTo>
                    <a:lnTo>
                      <a:pt x="282" y="562"/>
                    </a:lnTo>
                    <a:lnTo>
                      <a:pt x="282" y="562"/>
                    </a:lnTo>
                    <a:lnTo>
                      <a:pt x="282" y="562"/>
                    </a:lnTo>
                    <a:lnTo>
                      <a:pt x="282" y="562"/>
                    </a:lnTo>
                    <a:lnTo>
                      <a:pt x="280" y="562"/>
                    </a:lnTo>
                    <a:lnTo>
                      <a:pt x="280" y="562"/>
                    </a:lnTo>
                    <a:lnTo>
                      <a:pt x="280" y="562"/>
                    </a:lnTo>
                    <a:lnTo>
                      <a:pt x="280" y="562"/>
                    </a:lnTo>
                    <a:lnTo>
                      <a:pt x="278" y="562"/>
                    </a:lnTo>
                    <a:lnTo>
                      <a:pt x="278" y="562"/>
                    </a:lnTo>
                    <a:lnTo>
                      <a:pt x="278" y="562"/>
                    </a:lnTo>
                    <a:lnTo>
                      <a:pt x="278" y="562"/>
                    </a:lnTo>
                    <a:lnTo>
                      <a:pt x="278" y="562"/>
                    </a:lnTo>
                    <a:lnTo>
                      <a:pt x="278" y="562"/>
                    </a:lnTo>
                    <a:lnTo>
                      <a:pt x="276" y="562"/>
                    </a:lnTo>
                    <a:lnTo>
                      <a:pt x="276" y="564"/>
                    </a:lnTo>
                    <a:lnTo>
                      <a:pt x="276" y="564"/>
                    </a:lnTo>
                    <a:lnTo>
                      <a:pt x="276" y="564"/>
                    </a:lnTo>
                    <a:lnTo>
                      <a:pt x="276" y="564"/>
                    </a:lnTo>
                    <a:lnTo>
                      <a:pt x="276" y="566"/>
                    </a:lnTo>
                    <a:lnTo>
                      <a:pt x="274" y="566"/>
                    </a:lnTo>
                    <a:lnTo>
                      <a:pt x="274" y="566"/>
                    </a:lnTo>
                    <a:lnTo>
                      <a:pt x="274" y="566"/>
                    </a:lnTo>
                    <a:lnTo>
                      <a:pt x="274" y="566"/>
                    </a:lnTo>
                    <a:lnTo>
                      <a:pt x="273" y="566"/>
                    </a:lnTo>
                    <a:lnTo>
                      <a:pt x="273" y="566"/>
                    </a:lnTo>
                    <a:lnTo>
                      <a:pt x="273" y="568"/>
                    </a:lnTo>
                    <a:lnTo>
                      <a:pt x="273" y="568"/>
                    </a:lnTo>
                    <a:lnTo>
                      <a:pt x="271" y="568"/>
                    </a:lnTo>
                    <a:lnTo>
                      <a:pt x="271" y="568"/>
                    </a:lnTo>
                    <a:lnTo>
                      <a:pt x="269" y="566"/>
                    </a:lnTo>
                    <a:lnTo>
                      <a:pt x="269" y="566"/>
                    </a:lnTo>
                    <a:lnTo>
                      <a:pt x="269" y="566"/>
                    </a:lnTo>
                    <a:lnTo>
                      <a:pt x="269" y="566"/>
                    </a:lnTo>
                    <a:lnTo>
                      <a:pt x="269" y="566"/>
                    </a:lnTo>
                    <a:lnTo>
                      <a:pt x="269" y="566"/>
                    </a:lnTo>
                    <a:lnTo>
                      <a:pt x="269" y="566"/>
                    </a:lnTo>
                    <a:lnTo>
                      <a:pt x="269" y="564"/>
                    </a:lnTo>
                    <a:lnTo>
                      <a:pt x="269" y="564"/>
                    </a:lnTo>
                    <a:lnTo>
                      <a:pt x="267" y="564"/>
                    </a:lnTo>
                    <a:lnTo>
                      <a:pt x="267" y="562"/>
                    </a:lnTo>
                    <a:lnTo>
                      <a:pt x="265" y="562"/>
                    </a:lnTo>
                    <a:lnTo>
                      <a:pt x="265" y="560"/>
                    </a:lnTo>
                    <a:lnTo>
                      <a:pt x="265" y="560"/>
                    </a:lnTo>
                    <a:lnTo>
                      <a:pt x="264" y="560"/>
                    </a:lnTo>
                    <a:lnTo>
                      <a:pt x="264" y="560"/>
                    </a:lnTo>
                    <a:lnTo>
                      <a:pt x="264" y="560"/>
                    </a:lnTo>
                    <a:lnTo>
                      <a:pt x="262" y="560"/>
                    </a:lnTo>
                    <a:lnTo>
                      <a:pt x="260" y="560"/>
                    </a:lnTo>
                    <a:lnTo>
                      <a:pt x="258" y="560"/>
                    </a:lnTo>
                    <a:lnTo>
                      <a:pt x="258" y="560"/>
                    </a:lnTo>
                    <a:lnTo>
                      <a:pt x="258" y="560"/>
                    </a:lnTo>
                    <a:lnTo>
                      <a:pt x="258" y="560"/>
                    </a:lnTo>
                    <a:lnTo>
                      <a:pt x="256" y="559"/>
                    </a:lnTo>
                    <a:lnTo>
                      <a:pt x="256" y="559"/>
                    </a:lnTo>
                    <a:lnTo>
                      <a:pt x="255" y="559"/>
                    </a:lnTo>
                    <a:lnTo>
                      <a:pt x="255" y="559"/>
                    </a:lnTo>
                    <a:lnTo>
                      <a:pt x="255" y="559"/>
                    </a:lnTo>
                    <a:lnTo>
                      <a:pt x="255" y="559"/>
                    </a:lnTo>
                    <a:lnTo>
                      <a:pt x="255" y="559"/>
                    </a:lnTo>
                    <a:lnTo>
                      <a:pt x="255" y="559"/>
                    </a:lnTo>
                    <a:lnTo>
                      <a:pt x="253" y="559"/>
                    </a:lnTo>
                    <a:lnTo>
                      <a:pt x="253" y="559"/>
                    </a:lnTo>
                    <a:lnTo>
                      <a:pt x="253" y="559"/>
                    </a:lnTo>
                    <a:lnTo>
                      <a:pt x="251" y="559"/>
                    </a:lnTo>
                    <a:lnTo>
                      <a:pt x="249" y="559"/>
                    </a:lnTo>
                    <a:lnTo>
                      <a:pt x="249" y="559"/>
                    </a:lnTo>
                    <a:lnTo>
                      <a:pt x="247" y="555"/>
                    </a:lnTo>
                    <a:lnTo>
                      <a:pt x="245" y="553"/>
                    </a:lnTo>
                    <a:lnTo>
                      <a:pt x="245" y="553"/>
                    </a:lnTo>
                    <a:lnTo>
                      <a:pt x="244" y="551"/>
                    </a:lnTo>
                    <a:lnTo>
                      <a:pt x="242" y="544"/>
                    </a:lnTo>
                    <a:lnTo>
                      <a:pt x="240" y="542"/>
                    </a:lnTo>
                    <a:lnTo>
                      <a:pt x="240" y="541"/>
                    </a:lnTo>
                    <a:lnTo>
                      <a:pt x="238" y="539"/>
                    </a:lnTo>
                    <a:lnTo>
                      <a:pt x="235" y="532"/>
                    </a:lnTo>
                    <a:lnTo>
                      <a:pt x="231" y="524"/>
                    </a:lnTo>
                    <a:lnTo>
                      <a:pt x="229" y="521"/>
                    </a:lnTo>
                    <a:lnTo>
                      <a:pt x="224" y="506"/>
                    </a:lnTo>
                    <a:lnTo>
                      <a:pt x="218" y="495"/>
                    </a:lnTo>
                    <a:lnTo>
                      <a:pt x="211" y="479"/>
                    </a:lnTo>
                    <a:lnTo>
                      <a:pt x="200" y="457"/>
                    </a:lnTo>
                    <a:lnTo>
                      <a:pt x="189" y="434"/>
                    </a:lnTo>
                    <a:lnTo>
                      <a:pt x="186" y="427"/>
                    </a:lnTo>
                    <a:lnTo>
                      <a:pt x="184" y="423"/>
                    </a:lnTo>
                    <a:lnTo>
                      <a:pt x="184" y="421"/>
                    </a:lnTo>
                    <a:lnTo>
                      <a:pt x="182" y="419"/>
                    </a:lnTo>
                    <a:lnTo>
                      <a:pt x="180" y="414"/>
                    </a:lnTo>
                    <a:lnTo>
                      <a:pt x="177" y="408"/>
                    </a:lnTo>
                    <a:lnTo>
                      <a:pt x="173" y="399"/>
                    </a:lnTo>
                    <a:lnTo>
                      <a:pt x="171" y="398"/>
                    </a:lnTo>
                    <a:lnTo>
                      <a:pt x="170" y="390"/>
                    </a:lnTo>
                    <a:lnTo>
                      <a:pt x="168" y="387"/>
                    </a:lnTo>
                    <a:lnTo>
                      <a:pt x="166" y="383"/>
                    </a:lnTo>
                    <a:lnTo>
                      <a:pt x="162" y="378"/>
                    </a:lnTo>
                    <a:lnTo>
                      <a:pt x="160" y="374"/>
                    </a:lnTo>
                    <a:lnTo>
                      <a:pt x="157" y="367"/>
                    </a:lnTo>
                    <a:lnTo>
                      <a:pt x="157" y="367"/>
                    </a:lnTo>
                    <a:lnTo>
                      <a:pt x="155" y="361"/>
                    </a:lnTo>
                    <a:lnTo>
                      <a:pt x="155" y="360"/>
                    </a:lnTo>
                    <a:lnTo>
                      <a:pt x="153" y="358"/>
                    </a:lnTo>
                    <a:lnTo>
                      <a:pt x="150" y="349"/>
                    </a:lnTo>
                    <a:lnTo>
                      <a:pt x="148" y="345"/>
                    </a:lnTo>
                    <a:lnTo>
                      <a:pt x="144" y="340"/>
                    </a:lnTo>
                    <a:lnTo>
                      <a:pt x="137" y="323"/>
                    </a:lnTo>
                    <a:lnTo>
                      <a:pt x="137" y="323"/>
                    </a:lnTo>
                    <a:lnTo>
                      <a:pt x="137" y="322"/>
                    </a:lnTo>
                    <a:lnTo>
                      <a:pt x="130" y="307"/>
                    </a:lnTo>
                    <a:lnTo>
                      <a:pt x="130" y="307"/>
                    </a:lnTo>
                    <a:lnTo>
                      <a:pt x="128" y="305"/>
                    </a:lnTo>
                    <a:lnTo>
                      <a:pt x="128" y="305"/>
                    </a:lnTo>
                    <a:lnTo>
                      <a:pt x="128" y="305"/>
                    </a:lnTo>
                    <a:lnTo>
                      <a:pt x="126" y="305"/>
                    </a:lnTo>
                    <a:lnTo>
                      <a:pt x="126" y="305"/>
                    </a:lnTo>
                    <a:lnTo>
                      <a:pt x="126" y="305"/>
                    </a:lnTo>
                    <a:lnTo>
                      <a:pt x="126" y="305"/>
                    </a:lnTo>
                    <a:lnTo>
                      <a:pt x="126" y="305"/>
                    </a:lnTo>
                    <a:lnTo>
                      <a:pt x="126" y="305"/>
                    </a:lnTo>
                    <a:lnTo>
                      <a:pt x="124" y="305"/>
                    </a:lnTo>
                    <a:lnTo>
                      <a:pt x="124" y="305"/>
                    </a:lnTo>
                    <a:lnTo>
                      <a:pt x="124" y="305"/>
                    </a:lnTo>
                    <a:lnTo>
                      <a:pt x="124" y="304"/>
                    </a:lnTo>
                    <a:lnTo>
                      <a:pt x="122" y="304"/>
                    </a:lnTo>
                    <a:lnTo>
                      <a:pt x="122" y="304"/>
                    </a:lnTo>
                    <a:lnTo>
                      <a:pt x="122" y="304"/>
                    </a:lnTo>
                    <a:lnTo>
                      <a:pt x="122" y="304"/>
                    </a:lnTo>
                    <a:lnTo>
                      <a:pt x="122" y="304"/>
                    </a:lnTo>
                    <a:lnTo>
                      <a:pt x="121" y="304"/>
                    </a:lnTo>
                    <a:lnTo>
                      <a:pt x="121" y="304"/>
                    </a:lnTo>
                    <a:lnTo>
                      <a:pt x="121" y="302"/>
                    </a:lnTo>
                    <a:lnTo>
                      <a:pt x="121" y="302"/>
                    </a:lnTo>
                    <a:lnTo>
                      <a:pt x="119" y="302"/>
                    </a:lnTo>
                    <a:lnTo>
                      <a:pt x="119" y="302"/>
                    </a:lnTo>
                    <a:lnTo>
                      <a:pt x="119" y="302"/>
                    </a:lnTo>
                    <a:lnTo>
                      <a:pt x="119" y="302"/>
                    </a:lnTo>
                    <a:lnTo>
                      <a:pt x="119" y="302"/>
                    </a:lnTo>
                    <a:lnTo>
                      <a:pt x="119" y="302"/>
                    </a:lnTo>
                    <a:lnTo>
                      <a:pt x="119" y="302"/>
                    </a:lnTo>
                    <a:lnTo>
                      <a:pt x="117" y="300"/>
                    </a:lnTo>
                    <a:lnTo>
                      <a:pt x="117" y="300"/>
                    </a:lnTo>
                    <a:lnTo>
                      <a:pt x="117" y="300"/>
                    </a:lnTo>
                    <a:lnTo>
                      <a:pt x="108" y="296"/>
                    </a:lnTo>
                    <a:lnTo>
                      <a:pt x="108" y="296"/>
                    </a:lnTo>
                    <a:lnTo>
                      <a:pt x="108" y="296"/>
                    </a:lnTo>
                    <a:lnTo>
                      <a:pt x="108" y="295"/>
                    </a:lnTo>
                    <a:lnTo>
                      <a:pt x="112" y="293"/>
                    </a:lnTo>
                    <a:lnTo>
                      <a:pt x="113" y="293"/>
                    </a:lnTo>
                    <a:lnTo>
                      <a:pt x="113" y="291"/>
                    </a:lnTo>
                    <a:lnTo>
                      <a:pt x="113" y="291"/>
                    </a:lnTo>
                    <a:lnTo>
                      <a:pt x="113" y="291"/>
                    </a:lnTo>
                    <a:lnTo>
                      <a:pt x="113" y="291"/>
                    </a:lnTo>
                    <a:lnTo>
                      <a:pt x="113" y="291"/>
                    </a:lnTo>
                    <a:lnTo>
                      <a:pt x="113" y="291"/>
                    </a:lnTo>
                    <a:lnTo>
                      <a:pt x="113" y="291"/>
                    </a:lnTo>
                    <a:lnTo>
                      <a:pt x="113" y="289"/>
                    </a:lnTo>
                    <a:lnTo>
                      <a:pt x="113" y="289"/>
                    </a:lnTo>
                    <a:lnTo>
                      <a:pt x="113" y="289"/>
                    </a:lnTo>
                    <a:lnTo>
                      <a:pt x="113" y="289"/>
                    </a:lnTo>
                    <a:lnTo>
                      <a:pt x="113" y="289"/>
                    </a:lnTo>
                    <a:lnTo>
                      <a:pt x="104" y="284"/>
                    </a:lnTo>
                    <a:lnTo>
                      <a:pt x="103" y="284"/>
                    </a:lnTo>
                    <a:lnTo>
                      <a:pt x="101" y="282"/>
                    </a:lnTo>
                    <a:lnTo>
                      <a:pt x="97" y="280"/>
                    </a:lnTo>
                    <a:lnTo>
                      <a:pt x="95" y="278"/>
                    </a:lnTo>
                    <a:lnTo>
                      <a:pt x="95" y="278"/>
                    </a:lnTo>
                    <a:lnTo>
                      <a:pt x="94" y="278"/>
                    </a:lnTo>
                    <a:lnTo>
                      <a:pt x="90" y="275"/>
                    </a:lnTo>
                    <a:lnTo>
                      <a:pt x="88" y="273"/>
                    </a:lnTo>
                    <a:lnTo>
                      <a:pt x="81" y="269"/>
                    </a:lnTo>
                    <a:lnTo>
                      <a:pt x="77" y="266"/>
                    </a:lnTo>
                    <a:lnTo>
                      <a:pt x="72" y="260"/>
                    </a:lnTo>
                    <a:lnTo>
                      <a:pt x="65" y="251"/>
                    </a:lnTo>
                    <a:lnTo>
                      <a:pt x="63" y="251"/>
                    </a:lnTo>
                    <a:lnTo>
                      <a:pt x="59" y="246"/>
                    </a:lnTo>
                    <a:lnTo>
                      <a:pt x="57" y="246"/>
                    </a:lnTo>
                    <a:lnTo>
                      <a:pt x="56" y="242"/>
                    </a:lnTo>
                    <a:lnTo>
                      <a:pt x="50" y="237"/>
                    </a:lnTo>
                    <a:lnTo>
                      <a:pt x="45" y="231"/>
                    </a:lnTo>
                    <a:lnTo>
                      <a:pt x="43" y="229"/>
                    </a:lnTo>
                    <a:lnTo>
                      <a:pt x="43" y="229"/>
                    </a:lnTo>
                    <a:lnTo>
                      <a:pt x="43" y="229"/>
                    </a:lnTo>
                    <a:lnTo>
                      <a:pt x="43" y="229"/>
                    </a:lnTo>
                    <a:lnTo>
                      <a:pt x="43" y="229"/>
                    </a:lnTo>
                    <a:lnTo>
                      <a:pt x="41" y="229"/>
                    </a:lnTo>
                    <a:lnTo>
                      <a:pt x="41" y="228"/>
                    </a:lnTo>
                    <a:lnTo>
                      <a:pt x="41" y="228"/>
                    </a:lnTo>
                    <a:lnTo>
                      <a:pt x="39" y="228"/>
                    </a:lnTo>
                    <a:lnTo>
                      <a:pt x="39" y="228"/>
                    </a:lnTo>
                    <a:lnTo>
                      <a:pt x="37" y="228"/>
                    </a:lnTo>
                    <a:lnTo>
                      <a:pt x="37" y="228"/>
                    </a:lnTo>
                    <a:lnTo>
                      <a:pt x="37" y="226"/>
                    </a:lnTo>
                    <a:lnTo>
                      <a:pt x="37" y="226"/>
                    </a:lnTo>
                    <a:lnTo>
                      <a:pt x="37" y="226"/>
                    </a:lnTo>
                    <a:lnTo>
                      <a:pt x="37" y="226"/>
                    </a:lnTo>
                    <a:lnTo>
                      <a:pt x="36" y="226"/>
                    </a:lnTo>
                    <a:lnTo>
                      <a:pt x="36" y="226"/>
                    </a:lnTo>
                    <a:lnTo>
                      <a:pt x="36" y="226"/>
                    </a:lnTo>
                    <a:lnTo>
                      <a:pt x="36" y="226"/>
                    </a:lnTo>
                    <a:lnTo>
                      <a:pt x="36" y="224"/>
                    </a:lnTo>
                    <a:lnTo>
                      <a:pt x="34" y="224"/>
                    </a:lnTo>
                    <a:lnTo>
                      <a:pt x="34" y="224"/>
                    </a:lnTo>
                    <a:lnTo>
                      <a:pt x="34" y="222"/>
                    </a:lnTo>
                    <a:lnTo>
                      <a:pt x="34" y="222"/>
                    </a:lnTo>
                    <a:lnTo>
                      <a:pt x="32" y="222"/>
                    </a:lnTo>
                    <a:lnTo>
                      <a:pt x="32" y="222"/>
                    </a:lnTo>
                    <a:lnTo>
                      <a:pt x="32" y="220"/>
                    </a:lnTo>
                    <a:lnTo>
                      <a:pt x="32" y="220"/>
                    </a:lnTo>
                    <a:lnTo>
                      <a:pt x="32" y="220"/>
                    </a:lnTo>
                    <a:lnTo>
                      <a:pt x="32" y="220"/>
                    </a:lnTo>
                    <a:lnTo>
                      <a:pt x="30" y="219"/>
                    </a:lnTo>
                    <a:lnTo>
                      <a:pt x="30" y="219"/>
                    </a:lnTo>
                    <a:lnTo>
                      <a:pt x="30" y="219"/>
                    </a:lnTo>
                    <a:lnTo>
                      <a:pt x="30" y="219"/>
                    </a:lnTo>
                    <a:lnTo>
                      <a:pt x="30" y="219"/>
                    </a:lnTo>
                    <a:lnTo>
                      <a:pt x="30" y="219"/>
                    </a:lnTo>
                    <a:lnTo>
                      <a:pt x="28" y="217"/>
                    </a:lnTo>
                    <a:lnTo>
                      <a:pt x="28" y="217"/>
                    </a:lnTo>
                    <a:lnTo>
                      <a:pt x="28" y="217"/>
                    </a:lnTo>
                    <a:lnTo>
                      <a:pt x="27" y="217"/>
                    </a:lnTo>
                    <a:lnTo>
                      <a:pt x="27" y="217"/>
                    </a:lnTo>
                    <a:lnTo>
                      <a:pt x="27" y="217"/>
                    </a:lnTo>
                    <a:lnTo>
                      <a:pt x="27" y="217"/>
                    </a:lnTo>
                    <a:lnTo>
                      <a:pt x="27" y="217"/>
                    </a:lnTo>
                    <a:lnTo>
                      <a:pt x="25" y="217"/>
                    </a:lnTo>
                    <a:lnTo>
                      <a:pt x="25" y="215"/>
                    </a:lnTo>
                    <a:lnTo>
                      <a:pt x="25" y="215"/>
                    </a:lnTo>
                    <a:lnTo>
                      <a:pt x="25" y="215"/>
                    </a:lnTo>
                    <a:lnTo>
                      <a:pt x="25" y="215"/>
                    </a:lnTo>
                    <a:lnTo>
                      <a:pt x="25" y="215"/>
                    </a:lnTo>
                    <a:lnTo>
                      <a:pt x="23" y="215"/>
                    </a:lnTo>
                    <a:lnTo>
                      <a:pt x="23" y="215"/>
                    </a:lnTo>
                    <a:lnTo>
                      <a:pt x="23" y="215"/>
                    </a:lnTo>
                    <a:lnTo>
                      <a:pt x="23" y="213"/>
                    </a:lnTo>
                    <a:lnTo>
                      <a:pt x="23" y="213"/>
                    </a:lnTo>
                    <a:lnTo>
                      <a:pt x="23" y="213"/>
                    </a:lnTo>
                    <a:lnTo>
                      <a:pt x="23" y="213"/>
                    </a:lnTo>
                    <a:lnTo>
                      <a:pt x="23" y="211"/>
                    </a:lnTo>
                    <a:lnTo>
                      <a:pt x="23" y="211"/>
                    </a:lnTo>
                    <a:lnTo>
                      <a:pt x="23" y="211"/>
                    </a:lnTo>
                    <a:lnTo>
                      <a:pt x="23" y="211"/>
                    </a:lnTo>
                    <a:lnTo>
                      <a:pt x="21" y="211"/>
                    </a:lnTo>
                    <a:lnTo>
                      <a:pt x="21" y="211"/>
                    </a:lnTo>
                    <a:lnTo>
                      <a:pt x="21" y="209"/>
                    </a:lnTo>
                    <a:lnTo>
                      <a:pt x="21" y="209"/>
                    </a:lnTo>
                    <a:lnTo>
                      <a:pt x="21" y="209"/>
                    </a:lnTo>
                    <a:lnTo>
                      <a:pt x="21" y="209"/>
                    </a:lnTo>
                    <a:lnTo>
                      <a:pt x="21" y="209"/>
                    </a:lnTo>
                    <a:lnTo>
                      <a:pt x="19" y="209"/>
                    </a:lnTo>
                    <a:lnTo>
                      <a:pt x="19" y="209"/>
                    </a:lnTo>
                    <a:lnTo>
                      <a:pt x="18" y="209"/>
                    </a:lnTo>
                    <a:lnTo>
                      <a:pt x="18" y="209"/>
                    </a:lnTo>
                    <a:lnTo>
                      <a:pt x="18" y="209"/>
                    </a:lnTo>
                    <a:lnTo>
                      <a:pt x="16" y="209"/>
                    </a:lnTo>
                    <a:lnTo>
                      <a:pt x="16" y="209"/>
                    </a:lnTo>
                    <a:lnTo>
                      <a:pt x="16" y="209"/>
                    </a:lnTo>
                    <a:lnTo>
                      <a:pt x="16" y="209"/>
                    </a:lnTo>
                    <a:lnTo>
                      <a:pt x="14" y="209"/>
                    </a:lnTo>
                    <a:lnTo>
                      <a:pt x="14" y="209"/>
                    </a:lnTo>
                    <a:lnTo>
                      <a:pt x="14" y="209"/>
                    </a:lnTo>
                    <a:lnTo>
                      <a:pt x="14" y="208"/>
                    </a:lnTo>
                    <a:lnTo>
                      <a:pt x="14" y="208"/>
                    </a:lnTo>
                    <a:lnTo>
                      <a:pt x="12" y="206"/>
                    </a:lnTo>
                    <a:lnTo>
                      <a:pt x="12" y="206"/>
                    </a:lnTo>
                    <a:lnTo>
                      <a:pt x="9" y="204"/>
                    </a:lnTo>
                    <a:lnTo>
                      <a:pt x="5" y="204"/>
                    </a:lnTo>
                    <a:lnTo>
                      <a:pt x="5" y="202"/>
                    </a:lnTo>
                    <a:lnTo>
                      <a:pt x="3" y="202"/>
                    </a:lnTo>
                    <a:lnTo>
                      <a:pt x="3" y="199"/>
                    </a:lnTo>
                    <a:lnTo>
                      <a:pt x="3" y="197"/>
                    </a:lnTo>
                    <a:lnTo>
                      <a:pt x="3" y="195"/>
                    </a:lnTo>
                    <a:lnTo>
                      <a:pt x="3" y="193"/>
                    </a:lnTo>
                    <a:lnTo>
                      <a:pt x="3" y="191"/>
                    </a:lnTo>
                    <a:lnTo>
                      <a:pt x="1" y="188"/>
                    </a:lnTo>
                    <a:lnTo>
                      <a:pt x="1" y="186"/>
                    </a:lnTo>
                    <a:lnTo>
                      <a:pt x="0" y="184"/>
                    </a:lnTo>
                    <a:lnTo>
                      <a:pt x="1" y="182"/>
                    </a:lnTo>
                    <a:lnTo>
                      <a:pt x="3" y="181"/>
                    </a:lnTo>
                    <a:lnTo>
                      <a:pt x="10" y="177"/>
                    </a:lnTo>
                    <a:lnTo>
                      <a:pt x="12" y="177"/>
                    </a:lnTo>
                    <a:lnTo>
                      <a:pt x="16" y="175"/>
                    </a:lnTo>
                    <a:lnTo>
                      <a:pt x="21" y="173"/>
                    </a:lnTo>
                    <a:lnTo>
                      <a:pt x="23" y="173"/>
                    </a:lnTo>
                    <a:lnTo>
                      <a:pt x="25" y="172"/>
                    </a:lnTo>
                    <a:lnTo>
                      <a:pt x="25" y="170"/>
                    </a:lnTo>
                    <a:lnTo>
                      <a:pt x="27" y="168"/>
                    </a:lnTo>
                    <a:lnTo>
                      <a:pt x="27" y="168"/>
                    </a:lnTo>
                    <a:lnTo>
                      <a:pt x="25" y="166"/>
                    </a:lnTo>
                    <a:lnTo>
                      <a:pt x="23" y="162"/>
                    </a:lnTo>
                    <a:lnTo>
                      <a:pt x="23" y="161"/>
                    </a:lnTo>
                    <a:lnTo>
                      <a:pt x="23" y="159"/>
                    </a:lnTo>
                    <a:lnTo>
                      <a:pt x="23" y="157"/>
                    </a:lnTo>
                    <a:lnTo>
                      <a:pt x="21" y="155"/>
                    </a:lnTo>
                    <a:lnTo>
                      <a:pt x="21" y="152"/>
                    </a:lnTo>
                    <a:lnTo>
                      <a:pt x="21" y="152"/>
                    </a:lnTo>
                    <a:lnTo>
                      <a:pt x="21" y="152"/>
                    </a:lnTo>
                    <a:lnTo>
                      <a:pt x="21" y="150"/>
                    </a:lnTo>
                    <a:lnTo>
                      <a:pt x="19" y="150"/>
                    </a:lnTo>
                    <a:lnTo>
                      <a:pt x="14" y="144"/>
                    </a:lnTo>
                    <a:lnTo>
                      <a:pt x="12" y="143"/>
                    </a:lnTo>
                    <a:lnTo>
                      <a:pt x="10" y="141"/>
                    </a:lnTo>
                    <a:lnTo>
                      <a:pt x="10" y="141"/>
                    </a:lnTo>
                    <a:lnTo>
                      <a:pt x="10" y="141"/>
                    </a:lnTo>
                    <a:lnTo>
                      <a:pt x="10" y="141"/>
                    </a:lnTo>
                    <a:lnTo>
                      <a:pt x="10" y="139"/>
                    </a:lnTo>
                    <a:lnTo>
                      <a:pt x="10" y="139"/>
                    </a:lnTo>
                    <a:lnTo>
                      <a:pt x="10" y="137"/>
                    </a:lnTo>
                    <a:lnTo>
                      <a:pt x="10" y="137"/>
                    </a:lnTo>
                    <a:lnTo>
                      <a:pt x="10" y="135"/>
                    </a:lnTo>
                    <a:lnTo>
                      <a:pt x="12" y="135"/>
                    </a:lnTo>
                    <a:lnTo>
                      <a:pt x="14" y="134"/>
                    </a:lnTo>
                    <a:lnTo>
                      <a:pt x="18" y="134"/>
                    </a:lnTo>
                    <a:lnTo>
                      <a:pt x="18" y="134"/>
                    </a:lnTo>
                    <a:lnTo>
                      <a:pt x="19" y="134"/>
                    </a:lnTo>
                    <a:lnTo>
                      <a:pt x="25" y="134"/>
                    </a:lnTo>
                    <a:lnTo>
                      <a:pt x="27" y="134"/>
                    </a:lnTo>
                    <a:lnTo>
                      <a:pt x="27" y="134"/>
                    </a:lnTo>
                    <a:lnTo>
                      <a:pt x="27" y="134"/>
                    </a:lnTo>
                    <a:lnTo>
                      <a:pt x="28" y="134"/>
                    </a:lnTo>
                    <a:lnTo>
                      <a:pt x="28" y="132"/>
                    </a:lnTo>
                    <a:lnTo>
                      <a:pt x="30" y="132"/>
                    </a:lnTo>
                    <a:lnTo>
                      <a:pt x="30" y="132"/>
                    </a:lnTo>
                    <a:lnTo>
                      <a:pt x="32" y="130"/>
                    </a:lnTo>
                    <a:lnTo>
                      <a:pt x="32" y="130"/>
                    </a:lnTo>
                    <a:lnTo>
                      <a:pt x="34" y="130"/>
                    </a:lnTo>
                    <a:lnTo>
                      <a:pt x="34" y="130"/>
                    </a:lnTo>
                    <a:lnTo>
                      <a:pt x="34" y="130"/>
                    </a:lnTo>
                    <a:lnTo>
                      <a:pt x="34" y="130"/>
                    </a:lnTo>
                    <a:lnTo>
                      <a:pt x="36" y="132"/>
                    </a:lnTo>
                    <a:lnTo>
                      <a:pt x="36" y="132"/>
                    </a:lnTo>
                    <a:lnTo>
                      <a:pt x="36" y="132"/>
                    </a:lnTo>
                    <a:lnTo>
                      <a:pt x="37" y="135"/>
                    </a:lnTo>
                    <a:lnTo>
                      <a:pt x="37" y="139"/>
                    </a:lnTo>
                    <a:lnTo>
                      <a:pt x="39" y="141"/>
                    </a:lnTo>
                    <a:lnTo>
                      <a:pt x="39" y="143"/>
                    </a:lnTo>
                    <a:lnTo>
                      <a:pt x="45" y="150"/>
                    </a:lnTo>
                    <a:lnTo>
                      <a:pt x="50" y="157"/>
                    </a:lnTo>
                    <a:lnTo>
                      <a:pt x="56" y="161"/>
                    </a:lnTo>
                    <a:lnTo>
                      <a:pt x="57" y="162"/>
                    </a:lnTo>
                    <a:lnTo>
                      <a:pt x="61" y="162"/>
                    </a:lnTo>
                    <a:lnTo>
                      <a:pt x="63" y="164"/>
                    </a:lnTo>
                    <a:lnTo>
                      <a:pt x="65" y="164"/>
                    </a:lnTo>
                    <a:lnTo>
                      <a:pt x="65" y="164"/>
                    </a:lnTo>
                    <a:lnTo>
                      <a:pt x="66" y="164"/>
                    </a:lnTo>
                    <a:lnTo>
                      <a:pt x="66" y="164"/>
                    </a:lnTo>
                    <a:lnTo>
                      <a:pt x="66" y="166"/>
                    </a:lnTo>
                    <a:lnTo>
                      <a:pt x="68" y="166"/>
                    </a:lnTo>
                    <a:lnTo>
                      <a:pt x="68" y="166"/>
                    </a:lnTo>
                    <a:lnTo>
                      <a:pt x="68" y="166"/>
                    </a:lnTo>
                    <a:lnTo>
                      <a:pt x="70" y="166"/>
                    </a:lnTo>
                    <a:lnTo>
                      <a:pt x="70" y="166"/>
                    </a:lnTo>
                    <a:lnTo>
                      <a:pt x="70" y="166"/>
                    </a:lnTo>
                    <a:lnTo>
                      <a:pt x="70" y="166"/>
                    </a:lnTo>
                    <a:lnTo>
                      <a:pt x="72" y="164"/>
                    </a:lnTo>
                    <a:lnTo>
                      <a:pt x="74" y="162"/>
                    </a:lnTo>
                    <a:lnTo>
                      <a:pt x="74" y="159"/>
                    </a:lnTo>
                    <a:lnTo>
                      <a:pt x="75" y="155"/>
                    </a:lnTo>
                    <a:lnTo>
                      <a:pt x="77" y="152"/>
                    </a:lnTo>
                    <a:lnTo>
                      <a:pt x="79" y="150"/>
                    </a:lnTo>
                    <a:lnTo>
                      <a:pt x="79" y="148"/>
                    </a:lnTo>
                    <a:lnTo>
                      <a:pt x="79" y="148"/>
                    </a:lnTo>
                    <a:lnTo>
                      <a:pt x="81" y="146"/>
                    </a:lnTo>
                    <a:lnTo>
                      <a:pt x="81" y="143"/>
                    </a:lnTo>
                    <a:lnTo>
                      <a:pt x="83" y="141"/>
                    </a:lnTo>
                    <a:lnTo>
                      <a:pt x="83" y="139"/>
                    </a:lnTo>
                    <a:lnTo>
                      <a:pt x="83" y="137"/>
                    </a:lnTo>
                    <a:lnTo>
                      <a:pt x="83" y="134"/>
                    </a:lnTo>
                    <a:lnTo>
                      <a:pt x="81" y="130"/>
                    </a:lnTo>
                    <a:lnTo>
                      <a:pt x="81" y="128"/>
                    </a:lnTo>
                    <a:lnTo>
                      <a:pt x="81" y="124"/>
                    </a:lnTo>
                    <a:lnTo>
                      <a:pt x="83" y="123"/>
                    </a:lnTo>
                    <a:lnTo>
                      <a:pt x="85" y="119"/>
                    </a:lnTo>
                    <a:lnTo>
                      <a:pt x="85" y="117"/>
                    </a:lnTo>
                    <a:lnTo>
                      <a:pt x="85" y="117"/>
                    </a:lnTo>
                    <a:lnTo>
                      <a:pt x="85" y="115"/>
                    </a:lnTo>
                    <a:lnTo>
                      <a:pt x="83" y="112"/>
                    </a:lnTo>
                    <a:lnTo>
                      <a:pt x="83" y="110"/>
                    </a:lnTo>
                    <a:lnTo>
                      <a:pt x="81" y="110"/>
                    </a:lnTo>
                    <a:lnTo>
                      <a:pt x="81" y="110"/>
                    </a:lnTo>
                    <a:lnTo>
                      <a:pt x="81" y="108"/>
                    </a:lnTo>
                    <a:lnTo>
                      <a:pt x="81" y="108"/>
                    </a:lnTo>
                    <a:lnTo>
                      <a:pt x="83" y="108"/>
                    </a:lnTo>
                    <a:lnTo>
                      <a:pt x="83" y="106"/>
                    </a:lnTo>
                    <a:lnTo>
                      <a:pt x="83" y="106"/>
                    </a:lnTo>
                    <a:lnTo>
                      <a:pt x="83" y="106"/>
                    </a:lnTo>
                    <a:lnTo>
                      <a:pt x="83" y="106"/>
                    </a:lnTo>
                    <a:lnTo>
                      <a:pt x="85" y="106"/>
                    </a:lnTo>
                    <a:lnTo>
                      <a:pt x="85" y="106"/>
                    </a:lnTo>
                    <a:lnTo>
                      <a:pt x="86" y="106"/>
                    </a:lnTo>
                    <a:lnTo>
                      <a:pt x="86" y="106"/>
                    </a:lnTo>
                    <a:lnTo>
                      <a:pt x="90" y="106"/>
                    </a:lnTo>
                    <a:lnTo>
                      <a:pt x="95" y="112"/>
                    </a:lnTo>
                    <a:lnTo>
                      <a:pt x="99" y="114"/>
                    </a:lnTo>
                    <a:lnTo>
                      <a:pt x="99" y="115"/>
                    </a:lnTo>
                    <a:lnTo>
                      <a:pt x="101" y="119"/>
                    </a:lnTo>
                    <a:lnTo>
                      <a:pt x="101" y="123"/>
                    </a:lnTo>
                    <a:lnTo>
                      <a:pt x="101" y="124"/>
                    </a:lnTo>
                    <a:lnTo>
                      <a:pt x="103" y="128"/>
                    </a:lnTo>
                    <a:lnTo>
                      <a:pt x="104" y="130"/>
                    </a:lnTo>
                    <a:lnTo>
                      <a:pt x="106" y="132"/>
                    </a:lnTo>
                    <a:lnTo>
                      <a:pt x="106" y="132"/>
                    </a:lnTo>
                    <a:lnTo>
                      <a:pt x="108" y="132"/>
                    </a:lnTo>
                    <a:lnTo>
                      <a:pt x="108" y="132"/>
                    </a:lnTo>
                    <a:lnTo>
                      <a:pt x="108" y="134"/>
                    </a:lnTo>
                    <a:lnTo>
                      <a:pt x="110" y="134"/>
                    </a:lnTo>
                    <a:lnTo>
                      <a:pt x="112" y="134"/>
                    </a:lnTo>
                    <a:lnTo>
                      <a:pt x="112" y="132"/>
                    </a:lnTo>
                    <a:lnTo>
                      <a:pt x="112" y="132"/>
                    </a:lnTo>
                    <a:lnTo>
                      <a:pt x="113" y="132"/>
                    </a:lnTo>
                    <a:lnTo>
                      <a:pt x="113" y="132"/>
                    </a:lnTo>
                    <a:lnTo>
                      <a:pt x="113" y="130"/>
                    </a:lnTo>
                    <a:lnTo>
                      <a:pt x="115" y="130"/>
                    </a:lnTo>
                    <a:lnTo>
                      <a:pt x="117" y="126"/>
                    </a:lnTo>
                    <a:lnTo>
                      <a:pt x="117" y="123"/>
                    </a:lnTo>
                    <a:lnTo>
                      <a:pt x="117" y="123"/>
                    </a:lnTo>
                    <a:lnTo>
                      <a:pt x="119" y="123"/>
                    </a:lnTo>
                    <a:lnTo>
                      <a:pt x="119" y="123"/>
                    </a:lnTo>
                    <a:lnTo>
                      <a:pt x="119" y="123"/>
                    </a:lnTo>
                    <a:lnTo>
                      <a:pt x="119" y="123"/>
                    </a:lnTo>
                    <a:lnTo>
                      <a:pt x="119" y="121"/>
                    </a:lnTo>
                    <a:lnTo>
                      <a:pt x="121" y="121"/>
                    </a:lnTo>
                    <a:lnTo>
                      <a:pt x="122" y="119"/>
                    </a:lnTo>
                    <a:lnTo>
                      <a:pt x="126" y="117"/>
                    </a:lnTo>
                    <a:lnTo>
                      <a:pt x="126" y="117"/>
                    </a:lnTo>
                    <a:lnTo>
                      <a:pt x="126" y="117"/>
                    </a:lnTo>
                    <a:lnTo>
                      <a:pt x="128" y="117"/>
                    </a:lnTo>
                    <a:lnTo>
                      <a:pt x="128" y="115"/>
                    </a:lnTo>
                    <a:lnTo>
                      <a:pt x="128" y="115"/>
                    </a:lnTo>
                    <a:lnTo>
                      <a:pt x="130" y="115"/>
                    </a:lnTo>
                    <a:lnTo>
                      <a:pt x="130" y="115"/>
                    </a:lnTo>
                    <a:lnTo>
                      <a:pt x="132" y="115"/>
                    </a:lnTo>
                    <a:lnTo>
                      <a:pt x="133" y="115"/>
                    </a:lnTo>
                    <a:lnTo>
                      <a:pt x="135" y="115"/>
                    </a:lnTo>
                    <a:lnTo>
                      <a:pt x="135" y="115"/>
                    </a:lnTo>
                    <a:lnTo>
                      <a:pt x="135" y="117"/>
                    </a:lnTo>
                    <a:lnTo>
                      <a:pt x="135" y="115"/>
                    </a:lnTo>
                    <a:lnTo>
                      <a:pt x="137" y="117"/>
                    </a:lnTo>
                    <a:lnTo>
                      <a:pt x="137" y="117"/>
                    </a:lnTo>
                    <a:lnTo>
                      <a:pt x="139" y="115"/>
                    </a:lnTo>
                    <a:lnTo>
                      <a:pt x="139" y="115"/>
                    </a:lnTo>
                    <a:lnTo>
                      <a:pt x="141" y="115"/>
                    </a:lnTo>
                    <a:lnTo>
                      <a:pt x="141" y="115"/>
                    </a:lnTo>
                    <a:lnTo>
                      <a:pt x="141" y="115"/>
                    </a:lnTo>
                    <a:lnTo>
                      <a:pt x="142" y="115"/>
                    </a:lnTo>
                    <a:lnTo>
                      <a:pt x="142" y="115"/>
                    </a:lnTo>
                    <a:lnTo>
                      <a:pt x="142" y="115"/>
                    </a:lnTo>
                    <a:lnTo>
                      <a:pt x="142" y="115"/>
                    </a:lnTo>
                    <a:lnTo>
                      <a:pt x="144" y="114"/>
                    </a:lnTo>
                    <a:lnTo>
                      <a:pt x="144" y="114"/>
                    </a:lnTo>
                    <a:lnTo>
                      <a:pt x="144" y="114"/>
                    </a:lnTo>
                    <a:lnTo>
                      <a:pt x="144" y="114"/>
                    </a:lnTo>
                    <a:lnTo>
                      <a:pt x="144" y="112"/>
                    </a:lnTo>
                    <a:lnTo>
                      <a:pt x="142" y="106"/>
                    </a:lnTo>
                    <a:lnTo>
                      <a:pt x="142" y="103"/>
                    </a:lnTo>
                    <a:lnTo>
                      <a:pt x="141" y="101"/>
                    </a:lnTo>
                    <a:lnTo>
                      <a:pt x="141" y="99"/>
                    </a:lnTo>
                    <a:lnTo>
                      <a:pt x="139" y="97"/>
                    </a:lnTo>
                    <a:lnTo>
                      <a:pt x="141" y="96"/>
                    </a:lnTo>
                    <a:lnTo>
                      <a:pt x="141" y="94"/>
                    </a:lnTo>
                    <a:lnTo>
                      <a:pt x="144" y="92"/>
                    </a:lnTo>
                    <a:lnTo>
                      <a:pt x="153" y="90"/>
                    </a:lnTo>
                    <a:lnTo>
                      <a:pt x="155" y="88"/>
                    </a:lnTo>
                    <a:lnTo>
                      <a:pt x="157" y="86"/>
                    </a:lnTo>
                    <a:lnTo>
                      <a:pt x="157" y="86"/>
                    </a:lnTo>
                    <a:lnTo>
                      <a:pt x="157" y="86"/>
                    </a:lnTo>
                    <a:lnTo>
                      <a:pt x="157" y="86"/>
                    </a:lnTo>
                    <a:lnTo>
                      <a:pt x="157" y="86"/>
                    </a:lnTo>
                    <a:lnTo>
                      <a:pt x="157" y="86"/>
                    </a:lnTo>
                    <a:lnTo>
                      <a:pt x="159" y="85"/>
                    </a:lnTo>
                    <a:lnTo>
                      <a:pt x="159" y="85"/>
                    </a:lnTo>
                    <a:lnTo>
                      <a:pt x="159" y="85"/>
                    </a:lnTo>
                    <a:lnTo>
                      <a:pt x="159" y="83"/>
                    </a:lnTo>
                    <a:lnTo>
                      <a:pt x="159" y="83"/>
                    </a:lnTo>
                    <a:lnTo>
                      <a:pt x="160" y="83"/>
                    </a:lnTo>
                    <a:lnTo>
                      <a:pt x="160" y="83"/>
                    </a:lnTo>
                    <a:lnTo>
                      <a:pt x="160" y="81"/>
                    </a:lnTo>
                    <a:lnTo>
                      <a:pt x="160" y="81"/>
                    </a:lnTo>
                    <a:lnTo>
                      <a:pt x="160" y="81"/>
                    </a:lnTo>
                    <a:lnTo>
                      <a:pt x="162" y="79"/>
                    </a:lnTo>
                    <a:lnTo>
                      <a:pt x="162" y="79"/>
                    </a:lnTo>
                    <a:lnTo>
                      <a:pt x="162" y="79"/>
                    </a:lnTo>
                    <a:lnTo>
                      <a:pt x="162" y="79"/>
                    </a:lnTo>
                    <a:lnTo>
                      <a:pt x="162" y="77"/>
                    </a:lnTo>
                    <a:lnTo>
                      <a:pt x="162" y="77"/>
                    </a:lnTo>
                    <a:lnTo>
                      <a:pt x="162" y="77"/>
                    </a:lnTo>
                    <a:lnTo>
                      <a:pt x="162" y="77"/>
                    </a:lnTo>
                    <a:lnTo>
                      <a:pt x="162" y="77"/>
                    </a:lnTo>
                    <a:lnTo>
                      <a:pt x="164" y="76"/>
                    </a:lnTo>
                    <a:lnTo>
                      <a:pt x="164" y="76"/>
                    </a:lnTo>
                    <a:lnTo>
                      <a:pt x="166" y="76"/>
                    </a:lnTo>
                    <a:lnTo>
                      <a:pt x="168" y="76"/>
                    </a:lnTo>
                    <a:lnTo>
                      <a:pt x="170" y="76"/>
                    </a:lnTo>
                    <a:lnTo>
                      <a:pt x="171" y="76"/>
                    </a:lnTo>
                    <a:lnTo>
                      <a:pt x="171" y="74"/>
                    </a:lnTo>
                    <a:lnTo>
                      <a:pt x="173" y="74"/>
                    </a:lnTo>
                    <a:lnTo>
                      <a:pt x="175" y="72"/>
                    </a:lnTo>
                    <a:lnTo>
                      <a:pt x="177" y="70"/>
                    </a:lnTo>
                    <a:lnTo>
                      <a:pt x="182" y="70"/>
                    </a:lnTo>
                    <a:lnTo>
                      <a:pt x="186" y="70"/>
                    </a:lnTo>
                    <a:lnTo>
                      <a:pt x="186" y="70"/>
                    </a:lnTo>
                    <a:lnTo>
                      <a:pt x="189" y="70"/>
                    </a:lnTo>
                    <a:lnTo>
                      <a:pt x="193" y="72"/>
                    </a:lnTo>
                    <a:lnTo>
                      <a:pt x="195" y="72"/>
                    </a:lnTo>
                    <a:lnTo>
                      <a:pt x="195" y="72"/>
                    </a:lnTo>
                    <a:lnTo>
                      <a:pt x="197" y="72"/>
                    </a:lnTo>
                    <a:lnTo>
                      <a:pt x="200" y="67"/>
                    </a:lnTo>
                    <a:lnTo>
                      <a:pt x="202" y="63"/>
                    </a:lnTo>
                    <a:lnTo>
                      <a:pt x="204" y="63"/>
                    </a:lnTo>
                    <a:lnTo>
                      <a:pt x="207" y="61"/>
                    </a:lnTo>
                    <a:lnTo>
                      <a:pt x="209" y="59"/>
                    </a:lnTo>
                    <a:lnTo>
                      <a:pt x="211" y="58"/>
                    </a:lnTo>
                    <a:lnTo>
                      <a:pt x="211" y="56"/>
                    </a:lnTo>
                    <a:lnTo>
                      <a:pt x="213" y="54"/>
                    </a:lnTo>
                    <a:lnTo>
                      <a:pt x="213" y="52"/>
                    </a:lnTo>
                    <a:lnTo>
                      <a:pt x="215" y="52"/>
                    </a:lnTo>
                    <a:lnTo>
                      <a:pt x="220" y="50"/>
                    </a:lnTo>
                    <a:lnTo>
                      <a:pt x="222" y="50"/>
                    </a:lnTo>
                    <a:lnTo>
                      <a:pt x="222" y="48"/>
                    </a:lnTo>
                    <a:lnTo>
                      <a:pt x="222" y="50"/>
                    </a:lnTo>
                    <a:lnTo>
                      <a:pt x="226" y="50"/>
                    </a:lnTo>
                    <a:lnTo>
                      <a:pt x="231" y="54"/>
                    </a:lnTo>
                    <a:lnTo>
                      <a:pt x="235" y="54"/>
                    </a:lnTo>
                    <a:lnTo>
                      <a:pt x="236" y="54"/>
                    </a:lnTo>
                    <a:lnTo>
                      <a:pt x="249" y="56"/>
                    </a:lnTo>
                    <a:lnTo>
                      <a:pt x="253" y="58"/>
                    </a:lnTo>
                    <a:lnTo>
                      <a:pt x="258" y="58"/>
                    </a:lnTo>
                    <a:lnTo>
                      <a:pt x="258" y="58"/>
                    </a:lnTo>
                    <a:lnTo>
                      <a:pt x="260" y="58"/>
                    </a:lnTo>
                    <a:lnTo>
                      <a:pt x="262" y="59"/>
                    </a:lnTo>
                    <a:lnTo>
                      <a:pt x="264" y="59"/>
                    </a:lnTo>
                    <a:lnTo>
                      <a:pt x="264" y="59"/>
                    </a:lnTo>
                    <a:lnTo>
                      <a:pt x="264" y="59"/>
                    </a:lnTo>
                    <a:lnTo>
                      <a:pt x="265" y="59"/>
                    </a:lnTo>
                    <a:lnTo>
                      <a:pt x="265" y="61"/>
                    </a:lnTo>
                    <a:lnTo>
                      <a:pt x="267" y="61"/>
                    </a:lnTo>
                    <a:lnTo>
                      <a:pt x="267" y="63"/>
                    </a:lnTo>
                    <a:lnTo>
                      <a:pt x="267" y="63"/>
                    </a:lnTo>
                    <a:lnTo>
                      <a:pt x="267" y="63"/>
                    </a:lnTo>
                    <a:lnTo>
                      <a:pt x="269" y="65"/>
                    </a:lnTo>
                    <a:lnTo>
                      <a:pt x="269" y="65"/>
                    </a:lnTo>
                    <a:lnTo>
                      <a:pt x="269" y="65"/>
                    </a:lnTo>
                    <a:lnTo>
                      <a:pt x="269" y="65"/>
                    </a:lnTo>
                    <a:lnTo>
                      <a:pt x="271" y="65"/>
                    </a:lnTo>
                    <a:lnTo>
                      <a:pt x="271" y="65"/>
                    </a:lnTo>
                    <a:lnTo>
                      <a:pt x="271" y="65"/>
                    </a:lnTo>
                    <a:lnTo>
                      <a:pt x="274" y="63"/>
                    </a:lnTo>
                    <a:lnTo>
                      <a:pt x="276" y="61"/>
                    </a:lnTo>
                    <a:lnTo>
                      <a:pt x="276" y="61"/>
                    </a:lnTo>
                    <a:lnTo>
                      <a:pt x="276" y="61"/>
                    </a:lnTo>
                    <a:lnTo>
                      <a:pt x="276" y="61"/>
                    </a:lnTo>
                    <a:lnTo>
                      <a:pt x="276" y="61"/>
                    </a:lnTo>
                    <a:lnTo>
                      <a:pt x="278" y="61"/>
                    </a:lnTo>
                    <a:lnTo>
                      <a:pt x="278" y="61"/>
                    </a:lnTo>
                    <a:lnTo>
                      <a:pt x="280" y="61"/>
                    </a:lnTo>
                    <a:lnTo>
                      <a:pt x="282" y="61"/>
                    </a:lnTo>
                    <a:lnTo>
                      <a:pt x="283" y="63"/>
                    </a:lnTo>
                    <a:lnTo>
                      <a:pt x="285" y="63"/>
                    </a:lnTo>
                    <a:lnTo>
                      <a:pt x="289" y="63"/>
                    </a:lnTo>
                    <a:lnTo>
                      <a:pt x="292" y="61"/>
                    </a:lnTo>
                    <a:lnTo>
                      <a:pt x="296" y="61"/>
                    </a:lnTo>
                    <a:lnTo>
                      <a:pt x="296" y="61"/>
                    </a:lnTo>
                    <a:lnTo>
                      <a:pt x="296" y="59"/>
                    </a:lnTo>
                    <a:lnTo>
                      <a:pt x="296" y="59"/>
                    </a:lnTo>
                    <a:lnTo>
                      <a:pt x="298" y="59"/>
                    </a:lnTo>
                    <a:lnTo>
                      <a:pt x="298" y="59"/>
                    </a:lnTo>
                    <a:lnTo>
                      <a:pt x="298" y="59"/>
                    </a:lnTo>
                    <a:lnTo>
                      <a:pt x="298" y="58"/>
                    </a:lnTo>
                    <a:lnTo>
                      <a:pt x="298" y="58"/>
                    </a:lnTo>
                    <a:lnTo>
                      <a:pt x="298" y="56"/>
                    </a:lnTo>
                    <a:lnTo>
                      <a:pt x="298" y="56"/>
                    </a:lnTo>
                    <a:lnTo>
                      <a:pt x="296" y="54"/>
                    </a:lnTo>
                    <a:lnTo>
                      <a:pt x="296" y="52"/>
                    </a:lnTo>
                    <a:lnTo>
                      <a:pt x="294" y="52"/>
                    </a:lnTo>
                    <a:lnTo>
                      <a:pt x="294" y="52"/>
                    </a:lnTo>
                    <a:lnTo>
                      <a:pt x="294" y="50"/>
                    </a:lnTo>
                    <a:lnTo>
                      <a:pt x="294" y="50"/>
                    </a:lnTo>
                    <a:lnTo>
                      <a:pt x="294" y="48"/>
                    </a:lnTo>
                    <a:lnTo>
                      <a:pt x="294" y="48"/>
                    </a:lnTo>
                    <a:lnTo>
                      <a:pt x="294" y="47"/>
                    </a:lnTo>
                    <a:lnTo>
                      <a:pt x="294" y="47"/>
                    </a:lnTo>
                    <a:lnTo>
                      <a:pt x="294" y="47"/>
                    </a:lnTo>
                    <a:lnTo>
                      <a:pt x="298" y="45"/>
                    </a:lnTo>
                    <a:lnTo>
                      <a:pt x="302" y="43"/>
                    </a:lnTo>
                    <a:lnTo>
                      <a:pt x="307" y="39"/>
                    </a:lnTo>
                    <a:lnTo>
                      <a:pt x="311" y="39"/>
                    </a:lnTo>
                    <a:lnTo>
                      <a:pt x="311" y="39"/>
                    </a:lnTo>
                    <a:lnTo>
                      <a:pt x="311" y="39"/>
                    </a:lnTo>
                    <a:lnTo>
                      <a:pt x="311" y="38"/>
                    </a:lnTo>
                    <a:lnTo>
                      <a:pt x="311" y="38"/>
                    </a:lnTo>
                    <a:lnTo>
                      <a:pt x="312" y="38"/>
                    </a:lnTo>
                    <a:lnTo>
                      <a:pt x="312" y="38"/>
                    </a:lnTo>
                    <a:lnTo>
                      <a:pt x="312" y="38"/>
                    </a:lnTo>
                    <a:lnTo>
                      <a:pt x="312" y="36"/>
                    </a:lnTo>
                    <a:lnTo>
                      <a:pt x="314" y="36"/>
                    </a:lnTo>
                    <a:lnTo>
                      <a:pt x="316" y="36"/>
                    </a:lnTo>
                    <a:lnTo>
                      <a:pt x="318" y="34"/>
                    </a:lnTo>
                    <a:lnTo>
                      <a:pt x="318" y="34"/>
                    </a:lnTo>
                    <a:lnTo>
                      <a:pt x="318" y="34"/>
                    </a:lnTo>
                    <a:lnTo>
                      <a:pt x="318" y="32"/>
                    </a:lnTo>
                    <a:lnTo>
                      <a:pt x="318" y="32"/>
                    </a:lnTo>
                    <a:lnTo>
                      <a:pt x="318" y="30"/>
                    </a:lnTo>
                    <a:lnTo>
                      <a:pt x="318" y="30"/>
                    </a:lnTo>
                    <a:lnTo>
                      <a:pt x="316" y="30"/>
                    </a:lnTo>
                    <a:lnTo>
                      <a:pt x="316" y="30"/>
                    </a:lnTo>
                    <a:lnTo>
                      <a:pt x="316" y="29"/>
                    </a:lnTo>
                    <a:lnTo>
                      <a:pt x="316" y="29"/>
                    </a:lnTo>
                    <a:lnTo>
                      <a:pt x="316" y="29"/>
                    </a:lnTo>
                    <a:lnTo>
                      <a:pt x="316" y="29"/>
                    </a:lnTo>
                    <a:lnTo>
                      <a:pt x="316" y="29"/>
                    </a:lnTo>
                    <a:lnTo>
                      <a:pt x="316" y="27"/>
                    </a:lnTo>
                    <a:lnTo>
                      <a:pt x="316" y="27"/>
                    </a:lnTo>
                    <a:lnTo>
                      <a:pt x="318" y="27"/>
                    </a:lnTo>
                    <a:lnTo>
                      <a:pt x="318" y="27"/>
                    </a:lnTo>
                    <a:lnTo>
                      <a:pt x="320" y="25"/>
                    </a:lnTo>
                    <a:lnTo>
                      <a:pt x="320" y="25"/>
                    </a:lnTo>
                    <a:lnTo>
                      <a:pt x="321" y="25"/>
                    </a:lnTo>
                    <a:lnTo>
                      <a:pt x="321" y="25"/>
                    </a:lnTo>
                    <a:lnTo>
                      <a:pt x="323" y="25"/>
                    </a:lnTo>
                    <a:lnTo>
                      <a:pt x="323" y="25"/>
                    </a:lnTo>
                    <a:lnTo>
                      <a:pt x="325" y="25"/>
                    </a:lnTo>
                    <a:lnTo>
                      <a:pt x="325" y="25"/>
                    </a:lnTo>
                    <a:lnTo>
                      <a:pt x="325" y="25"/>
                    </a:lnTo>
                    <a:lnTo>
                      <a:pt x="327" y="27"/>
                    </a:lnTo>
                    <a:lnTo>
                      <a:pt x="330" y="39"/>
                    </a:lnTo>
                    <a:lnTo>
                      <a:pt x="330" y="41"/>
                    </a:lnTo>
                    <a:lnTo>
                      <a:pt x="332" y="41"/>
                    </a:lnTo>
                    <a:lnTo>
                      <a:pt x="334" y="41"/>
                    </a:lnTo>
                    <a:lnTo>
                      <a:pt x="336" y="41"/>
                    </a:lnTo>
                    <a:lnTo>
                      <a:pt x="338" y="41"/>
                    </a:lnTo>
                    <a:lnTo>
                      <a:pt x="338" y="41"/>
                    </a:lnTo>
                    <a:lnTo>
                      <a:pt x="340" y="39"/>
                    </a:lnTo>
                    <a:lnTo>
                      <a:pt x="341" y="39"/>
                    </a:lnTo>
                    <a:lnTo>
                      <a:pt x="341" y="39"/>
                    </a:lnTo>
                    <a:lnTo>
                      <a:pt x="343" y="39"/>
                    </a:lnTo>
                    <a:lnTo>
                      <a:pt x="343" y="39"/>
                    </a:lnTo>
                    <a:lnTo>
                      <a:pt x="343" y="39"/>
                    </a:lnTo>
                    <a:lnTo>
                      <a:pt x="345" y="39"/>
                    </a:lnTo>
                    <a:lnTo>
                      <a:pt x="345" y="39"/>
                    </a:lnTo>
                    <a:lnTo>
                      <a:pt x="349" y="41"/>
                    </a:lnTo>
                    <a:lnTo>
                      <a:pt x="349" y="41"/>
                    </a:lnTo>
                    <a:lnTo>
                      <a:pt x="349" y="41"/>
                    </a:lnTo>
                    <a:lnTo>
                      <a:pt x="350" y="41"/>
                    </a:lnTo>
                    <a:lnTo>
                      <a:pt x="350" y="41"/>
                    </a:lnTo>
                    <a:lnTo>
                      <a:pt x="350" y="41"/>
                    </a:lnTo>
                    <a:lnTo>
                      <a:pt x="352" y="41"/>
                    </a:lnTo>
                    <a:lnTo>
                      <a:pt x="356" y="38"/>
                    </a:lnTo>
                    <a:lnTo>
                      <a:pt x="358" y="38"/>
                    </a:lnTo>
                    <a:lnTo>
                      <a:pt x="359" y="36"/>
                    </a:lnTo>
                    <a:lnTo>
                      <a:pt x="361" y="36"/>
                    </a:lnTo>
                    <a:lnTo>
                      <a:pt x="363" y="34"/>
                    </a:lnTo>
                    <a:lnTo>
                      <a:pt x="365" y="34"/>
                    </a:lnTo>
                    <a:lnTo>
                      <a:pt x="367" y="34"/>
                    </a:lnTo>
                    <a:lnTo>
                      <a:pt x="367" y="32"/>
                    </a:lnTo>
                    <a:lnTo>
                      <a:pt x="368" y="30"/>
                    </a:lnTo>
                    <a:lnTo>
                      <a:pt x="370" y="29"/>
                    </a:lnTo>
                    <a:lnTo>
                      <a:pt x="370" y="27"/>
                    </a:lnTo>
                    <a:lnTo>
                      <a:pt x="368" y="23"/>
                    </a:lnTo>
                    <a:lnTo>
                      <a:pt x="368" y="20"/>
                    </a:lnTo>
                    <a:lnTo>
                      <a:pt x="367" y="18"/>
                    </a:lnTo>
                    <a:lnTo>
                      <a:pt x="367" y="14"/>
                    </a:lnTo>
                    <a:lnTo>
                      <a:pt x="368" y="12"/>
                    </a:lnTo>
                    <a:lnTo>
                      <a:pt x="368" y="12"/>
                    </a:lnTo>
                    <a:lnTo>
                      <a:pt x="368" y="12"/>
                    </a:lnTo>
                    <a:lnTo>
                      <a:pt x="368" y="12"/>
                    </a:lnTo>
                    <a:lnTo>
                      <a:pt x="368" y="12"/>
                    </a:lnTo>
                    <a:lnTo>
                      <a:pt x="370" y="10"/>
                    </a:lnTo>
                    <a:lnTo>
                      <a:pt x="370" y="10"/>
                    </a:lnTo>
                    <a:lnTo>
                      <a:pt x="370" y="10"/>
                    </a:lnTo>
                    <a:lnTo>
                      <a:pt x="370" y="10"/>
                    </a:lnTo>
                    <a:lnTo>
                      <a:pt x="372" y="10"/>
                    </a:lnTo>
                    <a:lnTo>
                      <a:pt x="372" y="9"/>
                    </a:lnTo>
                    <a:lnTo>
                      <a:pt x="372" y="9"/>
                    </a:lnTo>
                    <a:lnTo>
                      <a:pt x="374" y="9"/>
                    </a:lnTo>
                    <a:lnTo>
                      <a:pt x="378" y="10"/>
                    </a:lnTo>
                    <a:lnTo>
                      <a:pt x="379" y="10"/>
                    </a:lnTo>
                    <a:lnTo>
                      <a:pt x="381" y="9"/>
                    </a:lnTo>
                    <a:lnTo>
                      <a:pt x="387" y="7"/>
                    </a:lnTo>
                    <a:lnTo>
                      <a:pt x="390" y="5"/>
                    </a:lnTo>
                    <a:lnTo>
                      <a:pt x="392" y="3"/>
                    </a:lnTo>
                    <a:lnTo>
                      <a:pt x="394" y="3"/>
                    </a:lnTo>
                    <a:lnTo>
                      <a:pt x="397" y="1"/>
                    </a:lnTo>
                    <a:lnTo>
                      <a:pt x="397" y="1"/>
                    </a:lnTo>
                    <a:lnTo>
                      <a:pt x="399" y="0"/>
                    </a:lnTo>
                    <a:lnTo>
                      <a:pt x="399" y="0"/>
                    </a:lnTo>
                    <a:lnTo>
                      <a:pt x="399" y="0"/>
                    </a:lnTo>
                    <a:lnTo>
                      <a:pt x="403" y="0"/>
                    </a:lnTo>
                    <a:lnTo>
                      <a:pt x="403" y="0"/>
                    </a:lnTo>
                    <a:lnTo>
                      <a:pt x="405" y="0"/>
                    </a:lnTo>
                    <a:lnTo>
                      <a:pt x="406" y="1"/>
                    </a:lnTo>
                    <a:lnTo>
                      <a:pt x="406" y="1"/>
                    </a:lnTo>
                    <a:lnTo>
                      <a:pt x="408" y="1"/>
                    </a:lnTo>
                    <a:lnTo>
                      <a:pt x="408" y="1"/>
                    </a:lnTo>
                    <a:lnTo>
                      <a:pt x="410" y="1"/>
                    </a:lnTo>
                    <a:lnTo>
                      <a:pt x="412" y="3"/>
                    </a:lnTo>
                    <a:lnTo>
                      <a:pt x="415" y="9"/>
                    </a:lnTo>
                    <a:lnTo>
                      <a:pt x="417" y="9"/>
                    </a:lnTo>
                    <a:lnTo>
                      <a:pt x="419" y="10"/>
                    </a:lnTo>
                    <a:lnTo>
                      <a:pt x="423" y="10"/>
                    </a:lnTo>
                    <a:lnTo>
                      <a:pt x="425" y="10"/>
                    </a:lnTo>
                    <a:lnTo>
                      <a:pt x="426" y="10"/>
                    </a:lnTo>
                    <a:lnTo>
                      <a:pt x="428" y="10"/>
                    </a:lnTo>
                    <a:lnTo>
                      <a:pt x="432" y="9"/>
                    </a:lnTo>
                    <a:lnTo>
                      <a:pt x="434" y="9"/>
                    </a:lnTo>
                    <a:lnTo>
                      <a:pt x="437" y="9"/>
                    </a:lnTo>
                    <a:lnTo>
                      <a:pt x="439" y="9"/>
                    </a:lnTo>
                    <a:lnTo>
                      <a:pt x="441" y="10"/>
                    </a:lnTo>
                    <a:lnTo>
                      <a:pt x="443" y="10"/>
                    </a:lnTo>
                    <a:lnTo>
                      <a:pt x="443" y="10"/>
                    </a:lnTo>
                    <a:lnTo>
                      <a:pt x="443" y="10"/>
                    </a:lnTo>
                    <a:lnTo>
                      <a:pt x="443" y="10"/>
                    </a:lnTo>
                    <a:lnTo>
                      <a:pt x="443" y="10"/>
                    </a:lnTo>
                    <a:lnTo>
                      <a:pt x="443" y="10"/>
                    </a:lnTo>
                    <a:lnTo>
                      <a:pt x="443" y="12"/>
                    </a:lnTo>
                    <a:lnTo>
                      <a:pt x="443" y="12"/>
                    </a:lnTo>
                    <a:lnTo>
                      <a:pt x="444" y="12"/>
                    </a:lnTo>
                    <a:lnTo>
                      <a:pt x="444" y="12"/>
                    </a:lnTo>
                    <a:lnTo>
                      <a:pt x="444" y="14"/>
                    </a:lnTo>
                    <a:lnTo>
                      <a:pt x="446" y="14"/>
                    </a:lnTo>
                    <a:lnTo>
                      <a:pt x="446" y="14"/>
                    </a:lnTo>
                    <a:lnTo>
                      <a:pt x="446" y="14"/>
                    </a:lnTo>
                    <a:lnTo>
                      <a:pt x="448" y="16"/>
                    </a:lnTo>
                    <a:lnTo>
                      <a:pt x="448" y="16"/>
                    </a:lnTo>
                    <a:lnTo>
                      <a:pt x="448" y="16"/>
                    </a:lnTo>
                    <a:lnTo>
                      <a:pt x="446" y="18"/>
                    </a:lnTo>
                    <a:lnTo>
                      <a:pt x="446" y="20"/>
                    </a:lnTo>
                    <a:lnTo>
                      <a:pt x="446" y="21"/>
                    </a:lnTo>
                    <a:lnTo>
                      <a:pt x="446" y="23"/>
                    </a:lnTo>
                    <a:lnTo>
                      <a:pt x="448" y="23"/>
                    </a:lnTo>
                    <a:lnTo>
                      <a:pt x="448" y="23"/>
                    </a:lnTo>
                    <a:lnTo>
                      <a:pt x="448" y="25"/>
                    </a:lnTo>
                    <a:lnTo>
                      <a:pt x="448" y="25"/>
                    </a:lnTo>
                    <a:lnTo>
                      <a:pt x="448" y="25"/>
                    </a:lnTo>
                    <a:lnTo>
                      <a:pt x="448" y="27"/>
                    </a:lnTo>
                    <a:lnTo>
                      <a:pt x="448" y="27"/>
                    </a:lnTo>
                    <a:lnTo>
                      <a:pt x="448" y="27"/>
                    </a:lnTo>
                    <a:lnTo>
                      <a:pt x="448" y="27"/>
                    </a:lnTo>
                    <a:lnTo>
                      <a:pt x="448" y="27"/>
                    </a:lnTo>
                    <a:lnTo>
                      <a:pt x="450" y="29"/>
                    </a:lnTo>
                    <a:lnTo>
                      <a:pt x="450" y="29"/>
                    </a:lnTo>
                    <a:lnTo>
                      <a:pt x="450" y="29"/>
                    </a:lnTo>
                    <a:lnTo>
                      <a:pt x="450" y="30"/>
                    </a:lnTo>
                    <a:lnTo>
                      <a:pt x="450" y="30"/>
                    </a:lnTo>
                    <a:lnTo>
                      <a:pt x="450" y="30"/>
                    </a:lnTo>
                    <a:lnTo>
                      <a:pt x="450" y="30"/>
                    </a:lnTo>
                    <a:lnTo>
                      <a:pt x="450" y="30"/>
                    </a:lnTo>
                    <a:lnTo>
                      <a:pt x="450" y="30"/>
                    </a:lnTo>
                    <a:lnTo>
                      <a:pt x="450" y="32"/>
                    </a:lnTo>
                    <a:lnTo>
                      <a:pt x="450" y="32"/>
                    </a:lnTo>
                    <a:lnTo>
                      <a:pt x="450" y="34"/>
                    </a:lnTo>
                    <a:lnTo>
                      <a:pt x="450" y="34"/>
                    </a:lnTo>
                    <a:lnTo>
                      <a:pt x="450" y="34"/>
                    </a:lnTo>
                    <a:lnTo>
                      <a:pt x="450" y="34"/>
                    </a:lnTo>
                    <a:lnTo>
                      <a:pt x="450" y="34"/>
                    </a:lnTo>
                    <a:lnTo>
                      <a:pt x="450" y="34"/>
                    </a:lnTo>
                    <a:lnTo>
                      <a:pt x="450" y="36"/>
                    </a:lnTo>
                    <a:lnTo>
                      <a:pt x="450" y="36"/>
                    </a:lnTo>
                    <a:lnTo>
                      <a:pt x="452" y="34"/>
                    </a:lnTo>
                    <a:lnTo>
                      <a:pt x="452" y="34"/>
                    </a:lnTo>
                    <a:lnTo>
                      <a:pt x="452" y="34"/>
                    </a:lnTo>
                    <a:lnTo>
                      <a:pt x="452" y="36"/>
                    </a:lnTo>
                    <a:lnTo>
                      <a:pt x="453" y="36"/>
                    </a:lnTo>
                    <a:lnTo>
                      <a:pt x="453" y="36"/>
                    </a:lnTo>
                    <a:lnTo>
                      <a:pt x="453" y="36"/>
                    </a:lnTo>
                    <a:lnTo>
                      <a:pt x="453" y="36"/>
                    </a:lnTo>
                    <a:lnTo>
                      <a:pt x="455" y="38"/>
                    </a:lnTo>
                    <a:lnTo>
                      <a:pt x="455" y="38"/>
                    </a:lnTo>
                    <a:lnTo>
                      <a:pt x="455" y="38"/>
                    </a:lnTo>
                    <a:lnTo>
                      <a:pt x="455" y="38"/>
                    </a:lnTo>
                    <a:lnTo>
                      <a:pt x="455" y="38"/>
                    </a:lnTo>
                    <a:lnTo>
                      <a:pt x="455" y="38"/>
                    </a:lnTo>
                    <a:lnTo>
                      <a:pt x="455" y="38"/>
                    </a:lnTo>
                    <a:lnTo>
                      <a:pt x="457" y="38"/>
                    </a:lnTo>
                    <a:lnTo>
                      <a:pt x="457" y="38"/>
                    </a:lnTo>
                    <a:lnTo>
                      <a:pt x="461" y="34"/>
                    </a:lnTo>
                    <a:lnTo>
                      <a:pt x="468" y="32"/>
                    </a:lnTo>
                    <a:lnTo>
                      <a:pt x="470" y="30"/>
                    </a:lnTo>
                    <a:lnTo>
                      <a:pt x="472" y="30"/>
                    </a:lnTo>
                    <a:lnTo>
                      <a:pt x="472" y="29"/>
                    </a:lnTo>
                    <a:lnTo>
                      <a:pt x="472" y="29"/>
                    </a:lnTo>
                    <a:lnTo>
                      <a:pt x="473" y="29"/>
                    </a:lnTo>
                    <a:lnTo>
                      <a:pt x="475" y="27"/>
                    </a:lnTo>
                    <a:lnTo>
                      <a:pt x="477" y="25"/>
                    </a:lnTo>
                    <a:lnTo>
                      <a:pt x="482" y="23"/>
                    </a:lnTo>
                    <a:lnTo>
                      <a:pt x="484" y="21"/>
                    </a:lnTo>
                    <a:lnTo>
                      <a:pt x="484" y="21"/>
                    </a:lnTo>
                    <a:lnTo>
                      <a:pt x="486" y="21"/>
                    </a:lnTo>
                    <a:lnTo>
                      <a:pt x="486" y="21"/>
                    </a:lnTo>
                    <a:lnTo>
                      <a:pt x="486" y="21"/>
                    </a:lnTo>
                    <a:lnTo>
                      <a:pt x="488" y="21"/>
                    </a:lnTo>
                    <a:lnTo>
                      <a:pt x="488" y="21"/>
                    </a:lnTo>
                    <a:lnTo>
                      <a:pt x="488" y="21"/>
                    </a:lnTo>
                    <a:lnTo>
                      <a:pt x="490" y="21"/>
                    </a:lnTo>
                    <a:lnTo>
                      <a:pt x="490" y="21"/>
                    </a:lnTo>
                    <a:lnTo>
                      <a:pt x="490" y="21"/>
                    </a:lnTo>
                    <a:lnTo>
                      <a:pt x="491" y="21"/>
                    </a:lnTo>
                    <a:lnTo>
                      <a:pt x="491" y="21"/>
                    </a:lnTo>
                    <a:lnTo>
                      <a:pt x="491" y="21"/>
                    </a:lnTo>
                    <a:lnTo>
                      <a:pt x="491" y="20"/>
                    </a:lnTo>
                    <a:lnTo>
                      <a:pt x="491" y="20"/>
                    </a:lnTo>
                    <a:lnTo>
                      <a:pt x="491" y="18"/>
                    </a:lnTo>
                    <a:lnTo>
                      <a:pt x="491" y="18"/>
                    </a:lnTo>
                    <a:lnTo>
                      <a:pt x="493" y="18"/>
                    </a:lnTo>
                    <a:lnTo>
                      <a:pt x="493" y="16"/>
                    </a:lnTo>
                    <a:lnTo>
                      <a:pt x="493" y="16"/>
                    </a:lnTo>
                    <a:lnTo>
                      <a:pt x="493" y="16"/>
                    </a:lnTo>
                    <a:lnTo>
                      <a:pt x="493" y="16"/>
                    </a:lnTo>
                    <a:lnTo>
                      <a:pt x="495" y="16"/>
                    </a:lnTo>
                    <a:lnTo>
                      <a:pt x="495" y="16"/>
                    </a:lnTo>
                    <a:lnTo>
                      <a:pt x="497" y="16"/>
                    </a:lnTo>
                    <a:lnTo>
                      <a:pt x="497" y="16"/>
                    </a:lnTo>
                    <a:lnTo>
                      <a:pt x="499" y="14"/>
                    </a:lnTo>
                    <a:lnTo>
                      <a:pt x="499" y="14"/>
                    </a:lnTo>
                    <a:lnTo>
                      <a:pt x="499" y="14"/>
                    </a:lnTo>
                    <a:lnTo>
                      <a:pt x="500" y="12"/>
                    </a:lnTo>
                    <a:lnTo>
                      <a:pt x="500" y="12"/>
                    </a:lnTo>
                    <a:lnTo>
                      <a:pt x="500" y="12"/>
                    </a:lnTo>
                    <a:lnTo>
                      <a:pt x="502" y="12"/>
                    </a:lnTo>
                    <a:lnTo>
                      <a:pt x="502" y="12"/>
                    </a:lnTo>
                    <a:lnTo>
                      <a:pt x="502" y="12"/>
                    </a:lnTo>
                    <a:lnTo>
                      <a:pt x="502" y="14"/>
                    </a:lnTo>
                    <a:lnTo>
                      <a:pt x="502" y="14"/>
                    </a:lnTo>
                    <a:lnTo>
                      <a:pt x="504" y="14"/>
                    </a:lnTo>
                    <a:lnTo>
                      <a:pt x="504" y="14"/>
                    </a:lnTo>
                    <a:lnTo>
                      <a:pt x="504" y="16"/>
                    </a:lnTo>
                    <a:lnTo>
                      <a:pt x="504" y="16"/>
                    </a:lnTo>
                    <a:lnTo>
                      <a:pt x="504" y="16"/>
                    </a:lnTo>
                    <a:lnTo>
                      <a:pt x="506" y="16"/>
                    </a:lnTo>
                    <a:lnTo>
                      <a:pt x="506" y="16"/>
                    </a:lnTo>
                    <a:lnTo>
                      <a:pt x="506" y="16"/>
                    </a:lnTo>
                    <a:lnTo>
                      <a:pt x="506" y="16"/>
                    </a:lnTo>
                    <a:lnTo>
                      <a:pt x="508" y="16"/>
                    </a:lnTo>
                    <a:lnTo>
                      <a:pt x="508" y="16"/>
                    </a:lnTo>
                    <a:lnTo>
                      <a:pt x="508" y="16"/>
                    </a:lnTo>
                    <a:lnTo>
                      <a:pt x="508" y="16"/>
                    </a:lnTo>
                    <a:lnTo>
                      <a:pt x="508" y="16"/>
                    </a:lnTo>
                    <a:lnTo>
                      <a:pt x="508" y="14"/>
                    </a:lnTo>
                    <a:lnTo>
                      <a:pt x="508" y="14"/>
                    </a:lnTo>
                    <a:lnTo>
                      <a:pt x="508" y="14"/>
                    </a:lnTo>
                    <a:lnTo>
                      <a:pt x="508" y="14"/>
                    </a:lnTo>
                    <a:lnTo>
                      <a:pt x="508" y="14"/>
                    </a:lnTo>
                    <a:lnTo>
                      <a:pt x="510" y="12"/>
                    </a:lnTo>
                    <a:lnTo>
                      <a:pt x="511" y="12"/>
                    </a:lnTo>
                    <a:lnTo>
                      <a:pt x="511" y="12"/>
                    </a:lnTo>
                    <a:lnTo>
                      <a:pt x="511" y="12"/>
                    </a:lnTo>
                    <a:lnTo>
                      <a:pt x="513" y="12"/>
                    </a:lnTo>
                    <a:lnTo>
                      <a:pt x="513" y="12"/>
                    </a:lnTo>
                    <a:lnTo>
                      <a:pt x="515" y="12"/>
                    </a:lnTo>
                    <a:lnTo>
                      <a:pt x="515" y="12"/>
                    </a:lnTo>
                    <a:lnTo>
                      <a:pt x="515" y="12"/>
                    </a:lnTo>
                    <a:lnTo>
                      <a:pt x="517" y="12"/>
                    </a:lnTo>
                    <a:lnTo>
                      <a:pt x="517" y="12"/>
                    </a:lnTo>
                    <a:lnTo>
                      <a:pt x="517" y="12"/>
                    </a:lnTo>
                    <a:lnTo>
                      <a:pt x="519" y="12"/>
                    </a:lnTo>
                    <a:lnTo>
                      <a:pt x="519" y="12"/>
                    </a:lnTo>
                    <a:lnTo>
                      <a:pt x="519" y="12"/>
                    </a:lnTo>
                    <a:lnTo>
                      <a:pt x="519" y="12"/>
                    </a:lnTo>
                    <a:lnTo>
                      <a:pt x="520" y="12"/>
                    </a:lnTo>
                    <a:lnTo>
                      <a:pt x="520" y="14"/>
                    </a:lnTo>
                    <a:lnTo>
                      <a:pt x="520" y="14"/>
                    </a:lnTo>
                    <a:lnTo>
                      <a:pt x="520" y="16"/>
                    </a:lnTo>
                    <a:lnTo>
                      <a:pt x="520" y="16"/>
                    </a:lnTo>
                    <a:lnTo>
                      <a:pt x="520" y="16"/>
                    </a:lnTo>
                    <a:lnTo>
                      <a:pt x="522" y="16"/>
                    </a:lnTo>
                    <a:lnTo>
                      <a:pt x="522" y="16"/>
                    </a:lnTo>
                    <a:lnTo>
                      <a:pt x="522" y="16"/>
                    </a:lnTo>
                    <a:lnTo>
                      <a:pt x="522" y="16"/>
                    </a:lnTo>
                    <a:lnTo>
                      <a:pt x="522" y="16"/>
                    </a:lnTo>
                    <a:lnTo>
                      <a:pt x="522" y="16"/>
                    </a:lnTo>
                    <a:lnTo>
                      <a:pt x="522" y="18"/>
                    </a:lnTo>
                    <a:lnTo>
                      <a:pt x="524" y="18"/>
                    </a:lnTo>
                    <a:lnTo>
                      <a:pt x="524" y="18"/>
                    </a:lnTo>
                    <a:lnTo>
                      <a:pt x="524" y="16"/>
                    </a:lnTo>
                    <a:lnTo>
                      <a:pt x="524" y="16"/>
                    </a:lnTo>
                    <a:lnTo>
                      <a:pt x="524" y="18"/>
                    </a:lnTo>
                    <a:lnTo>
                      <a:pt x="524" y="18"/>
                    </a:lnTo>
                    <a:lnTo>
                      <a:pt x="526" y="18"/>
                    </a:lnTo>
                    <a:lnTo>
                      <a:pt x="526" y="18"/>
                    </a:lnTo>
                    <a:lnTo>
                      <a:pt x="526" y="18"/>
                    </a:lnTo>
                    <a:lnTo>
                      <a:pt x="526" y="18"/>
                    </a:lnTo>
                    <a:lnTo>
                      <a:pt x="526" y="20"/>
                    </a:lnTo>
                    <a:lnTo>
                      <a:pt x="526" y="21"/>
                    </a:lnTo>
                    <a:lnTo>
                      <a:pt x="526" y="21"/>
                    </a:lnTo>
                    <a:lnTo>
                      <a:pt x="526" y="21"/>
                    </a:lnTo>
                    <a:lnTo>
                      <a:pt x="526" y="21"/>
                    </a:lnTo>
                    <a:lnTo>
                      <a:pt x="526" y="21"/>
                    </a:lnTo>
                    <a:lnTo>
                      <a:pt x="526" y="23"/>
                    </a:lnTo>
                    <a:lnTo>
                      <a:pt x="526" y="23"/>
                    </a:lnTo>
                    <a:lnTo>
                      <a:pt x="526" y="23"/>
                    </a:lnTo>
                    <a:lnTo>
                      <a:pt x="528" y="23"/>
                    </a:lnTo>
                    <a:lnTo>
                      <a:pt x="528" y="25"/>
                    </a:lnTo>
                    <a:lnTo>
                      <a:pt x="528" y="25"/>
                    </a:lnTo>
                    <a:lnTo>
                      <a:pt x="528" y="25"/>
                    </a:lnTo>
                    <a:lnTo>
                      <a:pt x="528" y="27"/>
                    </a:lnTo>
                    <a:lnTo>
                      <a:pt x="528" y="27"/>
                    </a:lnTo>
                    <a:lnTo>
                      <a:pt x="528" y="27"/>
                    </a:lnTo>
                    <a:lnTo>
                      <a:pt x="529" y="27"/>
                    </a:lnTo>
                    <a:lnTo>
                      <a:pt x="529" y="27"/>
                    </a:lnTo>
                    <a:lnTo>
                      <a:pt x="529" y="27"/>
                    </a:lnTo>
                    <a:lnTo>
                      <a:pt x="529" y="27"/>
                    </a:lnTo>
                    <a:lnTo>
                      <a:pt x="529" y="27"/>
                    </a:lnTo>
                    <a:lnTo>
                      <a:pt x="531" y="27"/>
                    </a:lnTo>
                    <a:lnTo>
                      <a:pt x="531" y="27"/>
                    </a:lnTo>
                    <a:lnTo>
                      <a:pt x="531" y="25"/>
                    </a:lnTo>
                    <a:lnTo>
                      <a:pt x="531" y="25"/>
                    </a:lnTo>
                    <a:lnTo>
                      <a:pt x="533" y="25"/>
                    </a:lnTo>
                    <a:lnTo>
                      <a:pt x="533" y="25"/>
                    </a:lnTo>
                    <a:lnTo>
                      <a:pt x="537" y="25"/>
                    </a:lnTo>
                    <a:lnTo>
                      <a:pt x="537" y="25"/>
                    </a:lnTo>
                    <a:lnTo>
                      <a:pt x="538" y="25"/>
                    </a:lnTo>
                    <a:lnTo>
                      <a:pt x="538" y="25"/>
                    </a:lnTo>
                    <a:lnTo>
                      <a:pt x="538" y="25"/>
                    </a:lnTo>
                    <a:lnTo>
                      <a:pt x="538" y="27"/>
                    </a:lnTo>
                    <a:lnTo>
                      <a:pt x="538" y="27"/>
                    </a:lnTo>
                    <a:lnTo>
                      <a:pt x="540" y="30"/>
                    </a:lnTo>
                    <a:lnTo>
                      <a:pt x="540" y="30"/>
                    </a:lnTo>
                    <a:lnTo>
                      <a:pt x="540" y="30"/>
                    </a:lnTo>
                    <a:lnTo>
                      <a:pt x="540" y="32"/>
                    </a:lnTo>
                    <a:lnTo>
                      <a:pt x="540" y="32"/>
                    </a:lnTo>
                    <a:lnTo>
                      <a:pt x="540" y="32"/>
                    </a:lnTo>
                    <a:lnTo>
                      <a:pt x="538" y="32"/>
                    </a:lnTo>
                    <a:lnTo>
                      <a:pt x="538" y="32"/>
                    </a:lnTo>
                    <a:lnTo>
                      <a:pt x="537" y="32"/>
                    </a:lnTo>
                    <a:lnTo>
                      <a:pt x="537" y="32"/>
                    </a:lnTo>
                    <a:lnTo>
                      <a:pt x="533" y="32"/>
                    </a:lnTo>
                    <a:lnTo>
                      <a:pt x="531" y="34"/>
                    </a:lnTo>
                    <a:lnTo>
                      <a:pt x="531" y="34"/>
                    </a:lnTo>
                    <a:lnTo>
                      <a:pt x="531" y="36"/>
                    </a:lnTo>
                    <a:lnTo>
                      <a:pt x="531" y="38"/>
                    </a:lnTo>
                    <a:lnTo>
                      <a:pt x="531" y="39"/>
                    </a:lnTo>
                    <a:lnTo>
                      <a:pt x="533" y="39"/>
                    </a:lnTo>
                    <a:lnTo>
                      <a:pt x="535" y="41"/>
                    </a:lnTo>
                    <a:lnTo>
                      <a:pt x="535" y="41"/>
                    </a:lnTo>
                    <a:lnTo>
                      <a:pt x="535" y="41"/>
                    </a:lnTo>
                    <a:lnTo>
                      <a:pt x="535" y="41"/>
                    </a:lnTo>
                    <a:lnTo>
                      <a:pt x="535" y="43"/>
                    </a:lnTo>
                    <a:lnTo>
                      <a:pt x="535" y="43"/>
                    </a:lnTo>
                    <a:lnTo>
                      <a:pt x="535" y="43"/>
                    </a:lnTo>
                    <a:lnTo>
                      <a:pt x="535" y="43"/>
                    </a:lnTo>
                    <a:lnTo>
                      <a:pt x="535" y="43"/>
                    </a:lnTo>
                    <a:lnTo>
                      <a:pt x="537" y="43"/>
                    </a:lnTo>
                    <a:lnTo>
                      <a:pt x="537" y="43"/>
                    </a:lnTo>
                    <a:lnTo>
                      <a:pt x="537" y="43"/>
                    </a:lnTo>
                    <a:lnTo>
                      <a:pt x="537" y="45"/>
                    </a:lnTo>
                    <a:lnTo>
                      <a:pt x="537" y="45"/>
                    </a:lnTo>
                    <a:lnTo>
                      <a:pt x="537" y="45"/>
                    </a:lnTo>
                    <a:lnTo>
                      <a:pt x="537" y="45"/>
                    </a:lnTo>
                    <a:lnTo>
                      <a:pt x="537" y="45"/>
                    </a:lnTo>
                    <a:lnTo>
                      <a:pt x="537" y="45"/>
                    </a:lnTo>
                    <a:lnTo>
                      <a:pt x="537" y="45"/>
                    </a:lnTo>
                    <a:lnTo>
                      <a:pt x="537" y="45"/>
                    </a:lnTo>
                    <a:lnTo>
                      <a:pt x="535" y="45"/>
                    </a:lnTo>
                    <a:lnTo>
                      <a:pt x="535" y="45"/>
                    </a:lnTo>
                    <a:lnTo>
                      <a:pt x="535" y="45"/>
                    </a:lnTo>
                    <a:lnTo>
                      <a:pt x="533" y="47"/>
                    </a:lnTo>
                    <a:lnTo>
                      <a:pt x="533" y="47"/>
                    </a:lnTo>
                    <a:lnTo>
                      <a:pt x="533" y="47"/>
                    </a:lnTo>
                    <a:lnTo>
                      <a:pt x="533" y="47"/>
                    </a:lnTo>
                    <a:lnTo>
                      <a:pt x="533" y="47"/>
                    </a:lnTo>
                    <a:lnTo>
                      <a:pt x="533" y="47"/>
                    </a:lnTo>
                    <a:lnTo>
                      <a:pt x="533" y="47"/>
                    </a:lnTo>
                    <a:lnTo>
                      <a:pt x="533" y="48"/>
                    </a:lnTo>
                    <a:lnTo>
                      <a:pt x="533" y="48"/>
                    </a:lnTo>
                    <a:lnTo>
                      <a:pt x="533" y="48"/>
                    </a:lnTo>
                    <a:lnTo>
                      <a:pt x="533" y="48"/>
                    </a:lnTo>
                    <a:lnTo>
                      <a:pt x="533" y="48"/>
                    </a:lnTo>
                    <a:lnTo>
                      <a:pt x="533" y="48"/>
                    </a:lnTo>
                    <a:lnTo>
                      <a:pt x="533" y="50"/>
                    </a:lnTo>
                    <a:lnTo>
                      <a:pt x="533" y="50"/>
                    </a:lnTo>
                    <a:lnTo>
                      <a:pt x="535" y="50"/>
                    </a:lnTo>
                    <a:lnTo>
                      <a:pt x="535" y="50"/>
                    </a:lnTo>
                    <a:lnTo>
                      <a:pt x="535" y="50"/>
                    </a:lnTo>
                    <a:lnTo>
                      <a:pt x="535" y="52"/>
                    </a:lnTo>
                    <a:lnTo>
                      <a:pt x="535" y="52"/>
                    </a:lnTo>
                    <a:lnTo>
                      <a:pt x="537" y="52"/>
                    </a:lnTo>
                    <a:lnTo>
                      <a:pt x="537" y="52"/>
                    </a:lnTo>
                    <a:lnTo>
                      <a:pt x="537" y="52"/>
                    </a:lnTo>
                    <a:lnTo>
                      <a:pt x="538" y="52"/>
                    </a:lnTo>
                    <a:lnTo>
                      <a:pt x="538" y="52"/>
                    </a:lnTo>
                    <a:lnTo>
                      <a:pt x="538" y="54"/>
                    </a:lnTo>
                    <a:lnTo>
                      <a:pt x="538" y="54"/>
                    </a:lnTo>
                    <a:lnTo>
                      <a:pt x="538" y="54"/>
                    </a:lnTo>
                    <a:lnTo>
                      <a:pt x="538" y="54"/>
                    </a:lnTo>
                    <a:lnTo>
                      <a:pt x="538" y="54"/>
                    </a:lnTo>
                    <a:lnTo>
                      <a:pt x="538" y="54"/>
                    </a:lnTo>
                    <a:lnTo>
                      <a:pt x="538" y="56"/>
                    </a:lnTo>
                    <a:lnTo>
                      <a:pt x="538" y="56"/>
                    </a:lnTo>
                    <a:lnTo>
                      <a:pt x="538" y="56"/>
                    </a:lnTo>
                    <a:lnTo>
                      <a:pt x="538" y="56"/>
                    </a:lnTo>
                    <a:lnTo>
                      <a:pt x="538" y="58"/>
                    </a:lnTo>
                    <a:lnTo>
                      <a:pt x="538" y="58"/>
                    </a:lnTo>
                    <a:lnTo>
                      <a:pt x="538" y="58"/>
                    </a:lnTo>
                    <a:lnTo>
                      <a:pt x="538" y="58"/>
                    </a:lnTo>
                    <a:lnTo>
                      <a:pt x="538" y="58"/>
                    </a:lnTo>
                    <a:lnTo>
                      <a:pt x="538" y="58"/>
                    </a:lnTo>
                    <a:lnTo>
                      <a:pt x="540" y="58"/>
                    </a:lnTo>
                    <a:lnTo>
                      <a:pt x="542" y="58"/>
                    </a:lnTo>
                    <a:lnTo>
                      <a:pt x="542" y="58"/>
                    </a:lnTo>
                    <a:lnTo>
                      <a:pt x="542" y="58"/>
                    </a:lnTo>
                    <a:lnTo>
                      <a:pt x="542" y="58"/>
                    </a:lnTo>
                    <a:lnTo>
                      <a:pt x="542" y="59"/>
                    </a:lnTo>
                    <a:lnTo>
                      <a:pt x="542" y="59"/>
                    </a:lnTo>
                    <a:lnTo>
                      <a:pt x="542" y="61"/>
                    </a:lnTo>
                    <a:lnTo>
                      <a:pt x="542" y="61"/>
                    </a:lnTo>
                    <a:lnTo>
                      <a:pt x="542" y="61"/>
                    </a:lnTo>
                    <a:lnTo>
                      <a:pt x="542" y="63"/>
                    </a:lnTo>
                    <a:lnTo>
                      <a:pt x="544" y="65"/>
                    </a:lnTo>
                    <a:lnTo>
                      <a:pt x="544" y="65"/>
                    </a:lnTo>
                    <a:lnTo>
                      <a:pt x="544" y="65"/>
                    </a:lnTo>
                    <a:lnTo>
                      <a:pt x="546" y="65"/>
                    </a:lnTo>
                    <a:lnTo>
                      <a:pt x="546" y="67"/>
                    </a:lnTo>
                    <a:lnTo>
                      <a:pt x="546" y="67"/>
                    </a:lnTo>
                    <a:lnTo>
                      <a:pt x="546" y="67"/>
                    </a:lnTo>
                    <a:lnTo>
                      <a:pt x="546" y="67"/>
                    </a:lnTo>
                    <a:lnTo>
                      <a:pt x="546" y="67"/>
                    </a:lnTo>
                    <a:lnTo>
                      <a:pt x="546" y="68"/>
                    </a:lnTo>
                    <a:lnTo>
                      <a:pt x="546" y="68"/>
                    </a:lnTo>
                    <a:lnTo>
                      <a:pt x="546" y="68"/>
                    </a:lnTo>
                    <a:lnTo>
                      <a:pt x="546" y="68"/>
                    </a:lnTo>
                    <a:lnTo>
                      <a:pt x="546" y="68"/>
                    </a:lnTo>
                    <a:lnTo>
                      <a:pt x="546" y="68"/>
                    </a:lnTo>
                    <a:lnTo>
                      <a:pt x="546" y="68"/>
                    </a:lnTo>
                    <a:lnTo>
                      <a:pt x="546" y="70"/>
                    </a:lnTo>
                    <a:lnTo>
                      <a:pt x="546" y="70"/>
                    </a:lnTo>
                    <a:lnTo>
                      <a:pt x="546" y="70"/>
                    </a:lnTo>
                    <a:lnTo>
                      <a:pt x="546" y="70"/>
                    </a:lnTo>
                    <a:lnTo>
                      <a:pt x="546" y="72"/>
                    </a:lnTo>
                    <a:lnTo>
                      <a:pt x="546" y="72"/>
                    </a:lnTo>
                    <a:lnTo>
                      <a:pt x="546" y="72"/>
                    </a:lnTo>
                    <a:lnTo>
                      <a:pt x="546" y="72"/>
                    </a:lnTo>
                    <a:lnTo>
                      <a:pt x="546" y="74"/>
                    </a:lnTo>
                    <a:lnTo>
                      <a:pt x="544" y="74"/>
                    </a:lnTo>
                    <a:lnTo>
                      <a:pt x="544" y="74"/>
                    </a:lnTo>
                    <a:lnTo>
                      <a:pt x="544" y="76"/>
                    </a:lnTo>
                    <a:lnTo>
                      <a:pt x="544" y="76"/>
                    </a:lnTo>
                    <a:lnTo>
                      <a:pt x="544" y="76"/>
                    </a:lnTo>
                    <a:lnTo>
                      <a:pt x="544" y="76"/>
                    </a:lnTo>
                    <a:lnTo>
                      <a:pt x="544" y="76"/>
                    </a:lnTo>
                    <a:lnTo>
                      <a:pt x="544" y="77"/>
                    </a:lnTo>
                    <a:lnTo>
                      <a:pt x="544" y="77"/>
                    </a:lnTo>
                    <a:lnTo>
                      <a:pt x="544" y="77"/>
                    </a:lnTo>
                    <a:lnTo>
                      <a:pt x="544" y="77"/>
                    </a:lnTo>
                    <a:lnTo>
                      <a:pt x="544" y="79"/>
                    </a:lnTo>
                    <a:lnTo>
                      <a:pt x="544" y="79"/>
                    </a:lnTo>
                    <a:lnTo>
                      <a:pt x="544" y="79"/>
                    </a:lnTo>
                    <a:lnTo>
                      <a:pt x="542" y="79"/>
                    </a:lnTo>
                    <a:lnTo>
                      <a:pt x="542" y="79"/>
                    </a:lnTo>
                    <a:lnTo>
                      <a:pt x="542" y="79"/>
                    </a:lnTo>
                    <a:lnTo>
                      <a:pt x="542" y="79"/>
                    </a:lnTo>
                    <a:lnTo>
                      <a:pt x="542" y="81"/>
                    </a:lnTo>
                    <a:lnTo>
                      <a:pt x="542" y="81"/>
                    </a:lnTo>
                    <a:lnTo>
                      <a:pt x="542" y="81"/>
                    </a:lnTo>
                    <a:lnTo>
                      <a:pt x="542" y="81"/>
                    </a:lnTo>
                    <a:lnTo>
                      <a:pt x="542" y="83"/>
                    </a:lnTo>
                    <a:lnTo>
                      <a:pt x="542" y="83"/>
                    </a:lnTo>
                    <a:lnTo>
                      <a:pt x="542" y="83"/>
                    </a:lnTo>
                    <a:lnTo>
                      <a:pt x="542" y="83"/>
                    </a:lnTo>
                    <a:lnTo>
                      <a:pt x="542" y="83"/>
                    </a:lnTo>
                    <a:lnTo>
                      <a:pt x="542" y="85"/>
                    </a:lnTo>
                    <a:lnTo>
                      <a:pt x="544" y="85"/>
                    </a:lnTo>
                    <a:lnTo>
                      <a:pt x="544" y="85"/>
                    </a:lnTo>
                    <a:lnTo>
                      <a:pt x="544" y="85"/>
                    </a:lnTo>
                    <a:lnTo>
                      <a:pt x="544" y="85"/>
                    </a:lnTo>
                    <a:lnTo>
                      <a:pt x="546" y="85"/>
                    </a:lnTo>
                    <a:lnTo>
                      <a:pt x="546" y="85"/>
                    </a:lnTo>
                    <a:lnTo>
                      <a:pt x="546" y="85"/>
                    </a:lnTo>
                    <a:lnTo>
                      <a:pt x="546" y="85"/>
                    </a:lnTo>
                    <a:lnTo>
                      <a:pt x="548" y="85"/>
                    </a:lnTo>
                    <a:lnTo>
                      <a:pt x="548" y="86"/>
                    </a:lnTo>
                    <a:lnTo>
                      <a:pt x="548" y="86"/>
                    </a:lnTo>
                    <a:lnTo>
                      <a:pt x="549" y="86"/>
                    </a:lnTo>
                    <a:lnTo>
                      <a:pt x="549" y="86"/>
                    </a:lnTo>
                    <a:lnTo>
                      <a:pt x="549" y="86"/>
                    </a:lnTo>
                    <a:lnTo>
                      <a:pt x="551" y="88"/>
                    </a:lnTo>
                    <a:lnTo>
                      <a:pt x="553" y="88"/>
                    </a:lnTo>
                    <a:lnTo>
                      <a:pt x="553" y="90"/>
                    </a:lnTo>
                    <a:lnTo>
                      <a:pt x="555" y="90"/>
                    </a:lnTo>
                    <a:lnTo>
                      <a:pt x="555" y="90"/>
                    </a:lnTo>
                    <a:lnTo>
                      <a:pt x="555" y="90"/>
                    </a:lnTo>
                    <a:lnTo>
                      <a:pt x="555" y="90"/>
                    </a:lnTo>
                    <a:lnTo>
                      <a:pt x="557" y="90"/>
                    </a:lnTo>
                    <a:lnTo>
                      <a:pt x="557" y="92"/>
                    </a:lnTo>
                    <a:lnTo>
                      <a:pt x="557" y="92"/>
                    </a:lnTo>
                    <a:lnTo>
                      <a:pt x="557" y="92"/>
                    </a:lnTo>
                    <a:lnTo>
                      <a:pt x="558" y="92"/>
                    </a:lnTo>
                    <a:lnTo>
                      <a:pt x="558" y="92"/>
                    </a:lnTo>
                    <a:lnTo>
                      <a:pt x="558" y="92"/>
                    </a:lnTo>
                    <a:lnTo>
                      <a:pt x="558" y="90"/>
                    </a:lnTo>
                    <a:lnTo>
                      <a:pt x="558" y="90"/>
                    </a:lnTo>
                    <a:lnTo>
                      <a:pt x="560" y="90"/>
                    </a:lnTo>
                    <a:lnTo>
                      <a:pt x="560" y="86"/>
                    </a:lnTo>
                    <a:lnTo>
                      <a:pt x="560" y="86"/>
                    </a:lnTo>
                    <a:lnTo>
                      <a:pt x="560" y="86"/>
                    </a:lnTo>
                    <a:lnTo>
                      <a:pt x="560" y="86"/>
                    </a:lnTo>
                    <a:lnTo>
                      <a:pt x="562" y="86"/>
                    </a:lnTo>
                    <a:lnTo>
                      <a:pt x="562" y="85"/>
                    </a:lnTo>
                    <a:lnTo>
                      <a:pt x="562" y="85"/>
                    </a:lnTo>
                    <a:lnTo>
                      <a:pt x="562" y="85"/>
                    </a:lnTo>
                    <a:lnTo>
                      <a:pt x="562" y="85"/>
                    </a:lnTo>
                    <a:lnTo>
                      <a:pt x="562" y="85"/>
                    </a:lnTo>
                    <a:lnTo>
                      <a:pt x="560" y="85"/>
                    </a:lnTo>
                    <a:lnTo>
                      <a:pt x="560" y="85"/>
                    </a:lnTo>
                    <a:lnTo>
                      <a:pt x="560" y="85"/>
                    </a:lnTo>
                    <a:lnTo>
                      <a:pt x="560" y="85"/>
                    </a:lnTo>
                    <a:lnTo>
                      <a:pt x="560" y="83"/>
                    </a:lnTo>
                    <a:lnTo>
                      <a:pt x="560" y="83"/>
                    </a:lnTo>
                    <a:lnTo>
                      <a:pt x="560" y="83"/>
                    </a:lnTo>
                    <a:lnTo>
                      <a:pt x="560" y="83"/>
                    </a:lnTo>
                    <a:lnTo>
                      <a:pt x="560" y="83"/>
                    </a:lnTo>
                    <a:lnTo>
                      <a:pt x="560" y="83"/>
                    </a:lnTo>
                    <a:lnTo>
                      <a:pt x="560" y="83"/>
                    </a:lnTo>
                    <a:lnTo>
                      <a:pt x="562" y="83"/>
                    </a:lnTo>
                    <a:lnTo>
                      <a:pt x="562" y="83"/>
                    </a:lnTo>
                    <a:lnTo>
                      <a:pt x="562" y="83"/>
                    </a:lnTo>
                    <a:lnTo>
                      <a:pt x="562" y="83"/>
                    </a:lnTo>
                    <a:lnTo>
                      <a:pt x="562" y="83"/>
                    </a:lnTo>
                    <a:lnTo>
                      <a:pt x="564" y="83"/>
                    </a:lnTo>
                    <a:lnTo>
                      <a:pt x="564" y="83"/>
                    </a:lnTo>
                    <a:lnTo>
                      <a:pt x="564" y="85"/>
                    </a:lnTo>
                    <a:lnTo>
                      <a:pt x="564" y="85"/>
                    </a:lnTo>
                    <a:lnTo>
                      <a:pt x="564" y="85"/>
                    </a:lnTo>
                    <a:lnTo>
                      <a:pt x="566" y="85"/>
                    </a:lnTo>
                    <a:lnTo>
                      <a:pt x="566" y="85"/>
                    </a:lnTo>
                    <a:lnTo>
                      <a:pt x="566" y="85"/>
                    </a:lnTo>
                    <a:lnTo>
                      <a:pt x="566" y="85"/>
                    </a:lnTo>
                    <a:lnTo>
                      <a:pt x="567" y="85"/>
                    </a:lnTo>
                    <a:lnTo>
                      <a:pt x="567" y="85"/>
                    </a:lnTo>
                    <a:lnTo>
                      <a:pt x="567" y="85"/>
                    </a:lnTo>
                    <a:lnTo>
                      <a:pt x="567" y="85"/>
                    </a:lnTo>
                    <a:lnTo>
                      <a:pt x="567" y="85"/>
                    </a:lnTo>
                    <a:lnTo>
                      <a:pt x="567" y="86"/>
                    </a:lnTo>
                    <a:lnTo>
                      <a:pt x="567" y="86"/>
                    </a:lnTo>
                    <a:lnTo>
                      <a:pt x="566" y="90"/>
                    </a:lnTo>
                    <a:lnTo>
                      <a:pt x="566" y="92"/>
                    </a:lnTo>
                    <a:lnTo>
                      <a:pt x="566" y="94"/>
                    </a:lnTo>
                    <a:lnTo>
                      <a:pt x="566" y="96"/>
                    </a:lnTo>
                    <a:lnTo>
                      <a:pt x="569" y="96"/>
                    </a:lnTo>
                    <a:lnTo>
                      <a:pt x="571" y="96"/>
                    </a:lnTo>
                    <a:lnTo>
                      <a:pt x="571" y="96"/>
                    </a:lnTo>
                    <a:lnTo>
                      <a:pt x="573" y="96"/>
                    </a:lnTo>
                    <a:lnTo>
                      <a:pt x="573" y="96"/>
                    </a:lnTo>
                    <a:lnTo>
                      <a:pt x="573" y="96"/>
                    </a:lnTo>
                    <a:lnTo>
                      <a:pt x="575" y="97"/>
                    </a:lnTo>
                    <a:lnTo>
                      <a:pt x="575" y="97"/>
                    </a:lnTo>
                    <a:lnTo>
                      <a:pt x="575" y="97"/>
                    </a:lnTo>
                    <a:lnTo>
                      <a:pt x="575" y="99"/>
                    </a:lnTo>
                    <a:lnTo>
                      <a:pt x="575" y="99"/>
                    </a:lnTo>
                    <a:lnTo>
                      <a:pt x="575" y="99"/>
                    </a:lnTo>
                    <a:lnTo>
                      <a:pt x="575" y="101"/>
                    </a:lnTo>
                    <a:lnTo>
                      <a:pt x="573" y="103"/>
                    </a:lnTo>
                    <a:lnTo>
                      <a:pt x="573" y="105"/>
                    </a:lnTo>
                    <a:lnTo>
                      <a:pt x="573" y="106"/>
                    </a:lnTo>
                    <a:lnTo>
                      <a:pt x="571" y="106"/>
                    </a:lnTo>
                    <a:lnTo>
                      <a:pt x="571" y="106"/>
                    </a:lnTo>
                    <a:lnTo>
                      <a:pt x="571" y="108"/>
                    </a:lnTo>
                    <a:lnTo>
                      <a:pt x="573" y="108"/>
                    </a:lnTo>
                    <a:lnTo>
                      <a:pt x="573" y="110"/>
                    </a:lnTo>
                    <a:lnTo>
                      <a:pt x="573" y="110"/>
                    </a:lnTo>
                    <a:lnTo>
                      <a:pt x="573" y="110"/>
                    </a:lnTo>
                    <a:lnTo>
                      <a:pt x="573" y="112"/>
                    </a:lnTo>
                    <a:lnTo>
                      <a:pt x="575" y="114"/>
                    </a:lnTo>
                    <a:lnTo>
                      <a:pt x="575" y="114"/>
                    </a:lnTo>
                    <a:lnTo>
                      <a:pt x="575" y="115"/>
                    </a:lnTo>
                    <a:lnTo>
                      <a:pt x="575" y="115"/>
                    </a:lnTo>
                    <a:lnTo>
                      <a:pt x="575" y="115"/>
                    </a:lnTo>
                    <a:lnTo>
                      <a:pt x="575" y="115"/>
                    </a:lnTo>
                    <a:lnTo>
                      <a:pt x="575" y="115"/>
                    </a:lnTo>
                    <a:lnTo>
                      <a:pt x="575" y="115"/>
                    </a:lnTo>
                    <a:lnTo>
                      <a:pt x="575" y="117"/>
                    </a:lnTo>
                    <a:lnTo>
                      <a:pt x="575" y="117"/>
                    </a:lnTo>
                    <a:lnTo>
                      <a:pt x="575" y="117"/>
                    </a:lnTo>
                    <a:lnTo>
                      <a:pt x="575" y="117"/>
                    </a:lnTo>
                    <a:lnTo>
                      <a:pt x="575" y="117"/>
                    </a:lnTo>
                    <a:lnTo>
                      <a:pt x="575" y="117"/>
                    </a:lnTo>
                    <a:lnTo>
                      <a:pt x="575" y="117"/>
                    </a:lnTo>
                    <a:lnTo>
                      <a:pt x="573" y="117"/>
                    </a:lnTo>
                    <a:lnTo>
                      <a:pt x="569" y="119"/>
                    </a:lnTo>
                    <a:lnTo>
                      <a:pt x="567" y="119"/>
                    </a:lnTo>
                    <a:lnTo>
                      <a:pt x="567" y="119"/>
                    </a:lnTo>
                    <a:lnTo>
                      <a:pt x="566" y="119"/>
                    </a:lnTo>
                    <a:lnTo>
                      <a:pt x="566" y="121"/>
                    </a:lnTo>
                    <a:lnTo>
                      <a:pt x="566" y="121"/>
                    </a:lnTo>
                    <a:lnTo>
                      <a:pt x="566" y="121"/>
                    </a:lnTo>
                    <a:lnTo>
                      <a:pt x="566" y="121"/>
                    </a:lnTo>
                    <a:lnTo>
                      <a:pt x="566" y="121"/>
                    </a:lnTo>
                    <a:lnTo>
                      <a:pt x="566" y="123"/>
                    </a:lnTo>
                    <a:lnTo>
                      <a:pt x="566" y="123"/>
                    </a:lnTo>
                    <a:lnTo>
                      <a:pt x="566" y="123"/>
                    </a:lnTo>
                    <a:lnTo>
                      <a:pt x="566" y="123"/>
                    </a:lnTo>
                    <a:lnTo>
                      <a:pt x="566" y="123"/>
                    </a:lnTo>
                    <a:lnTo>
                      <a:pt x="566" y="123"/>
                    </a:lnTo>
                    <a:lnTo>
                      <a:pt x="566" y="123"/>
                    </a:lnTo>
                    <a:lnTo>
                      <a:pt x="566" y="124"/>
                    </a:lnTo>
                    <a:lnTo>
                      <a:pt x="566" y="124"/>
                    </a:lnTo>
                    <a:lnTo>
                      <a:pt x="566" y="124"/>
                    </a:lnTo>
                    <a:lnTo>
                      <a:pt x="566" y="124"/>
                    </a:lnTo>
                    <a:lnTo>
                      <a:pt x="566" y="124"/>
                    </a:lnTo>
                    <a:lnTo>
                      <a:pt x="567" y="126"/>
                    </a:lnTo>
                    <a:lnTo>
                      <a:pt x="567" y="126"/>
                    </a:lnTo>
                    <a:lnTo>
                      <a:pt x="567" y="126"/>
                    </a:lnTo>
                    <a:lnTo>
                      <a:pt x="567" y="126"/>
                    </a:lnTo>
                    <a:lnTo>
                      <a:pt x="567" y="126"/>
                    </a:lnTo>
                    <a:lnTo>
                      <a:pt x="567" y="126"/>
                    </a:lnTo>
                    <a:lnTo>
                      <a:pt x="567" y="128"/>
                    </a:lnTo>
                    <a:lnTo>
                      <a:pt x="569" y="128"/>
                    </a:lnTo>
                    <a:lnTo>
                      <a:pt x="569" y="128"/>
                    </a:lnTo>
                    <a:lnTo>
                      <a:pt x="569" y="130"/>
                    </a:lnTo>
                    <a:lnTo>
                      <a:pt x="571" y="130"/>
                    </a:lnTo>
                    <a:lnTo>
                      <a:pt x="573" y="130"/>
                    </a:lnTo>
                    <a:lnTo>
                      <a:pt x="575" y="130"/>
                    </a:lnTo>
                    <a:lnTo>
                      <a:pt x="575" y="128"/>
                    </a:lnTo>
                    <a:lnTo>
                      <a:pt x="576" y="128"/>
                    </a:lnTo>
                    <a:lnTo>
                      <a:pt x="576" y="128"/>
                    </a:lnTo>
                    <a:lnTo>
                      <a:pt x="576" y="128"/>
                    </a:lnTo>
                    <a:lnTo>
                      <a:pt x="578" y="126"/>
                    </a:lnTo>
                    <a:lnTo>
                      <a:pt x="578" y="126"/>
                    </a:lnTo>
                    <a:lnTo>
                      <a:pt x="578" y="126"/>
                    </a:lnTo>
                    <a:lnTo>
                      <a:pt x="578" y="126"/>
                    </a:lnTo>
                    <a:lnTo>
                      <a:pt x="578" y="126"/>
                    </a:lnTo>
                    <a:lnTo>
                      <a:pt x="578" y="126"/>
                    </a:lnTo>
                    <a:lnTo>
                      <a:pt x="580" y="124"/>
                    </a:lnTo>
                    <a:lnTo>
                      <a:pt x="580" y="124"/>
                    </a:lnTo>
                    <a:lnTo>
                      <a:pt x="580" y="124"/>
                    </a:lnTo>
                    <a:lnTo>
                      <a:pt x="582" y="124"/>
                    </a:lnTo>
                    <a:lnTo>
                      <a:pt x="582" y="124"/>
                    </a:lnTo>
                    <a:lnTo>
                      <a:pt x="582" y="124"/>
                    </a:lnTo>
                    <a:lnTo>
                      <a:pt x="582" y="124"/>
                    </a:lnTo>
                    <a:lnTo>
                      <a:pt x="582" y="126"/>
                    </a:lnTo>
                    <a:lnTo>
                      <a:pt x="584" y="130"/>
                    </a:lnTo>
                    <a:lnTo>
                      <a:pt x="584" y="130"/>
                    </a:lnTo>
                    <a:lnTo>
                      <a:pt x="584" y="132"/>
                    </a:lnTo>
                    <a:lnTo>
                      <a:pt x="584" y="134"/>
                    </a:lnTo>
                    <a:lnTo>
                      <a:pt x="585" y="135"/>
                    </a:lnTo>
                    <a:lnTo>
                      <a:pt x="585" y="137"/>
                    </a:lnTo>
                    <a:lnTo>
                      <a:pt x="587" y="137"/>
                    </a:lnTo>
                    <a:lnTo>
                      <a:pt x="587" y="137"/>
                    </a:lnTo>
                    <a:lnTo>
                      <a:pt x="587" y="137"/>
                    </a:lnTo>
                    <a:lnTo>
                      <a:pt x="587" y="139"/>
                    </a:lnTo>
                    <a:lnTo>
                      <a:pt x="587" y="139"/>
                    </a:lnTo>
                    <a:lnTo>
                      <a:pt x="587" y="139"/>
                    </a:lnTo>
                    <a:lnTo>
                      <a:pt x="587" y="139"/>
                    </a:lnTo>
                    <a:lnTo>
                      <a:pt x="587" y="139"/>
                    </a:lnTo>
                    <a:lnTo>
                      <a:pt x="587" y="139"/>
                    </a:lnTo>
                    <a:lnTo>
                      <a:pt x="585" y="141"/>
                    </a:lnTo>
                    <a:lnTo>
                      <a:pt x="585" y="141"/>
                    </a:lnTo>
                    <a:lnTo>
                      <a:pt x="585" y="141"/>
                    </a:lnTo>
                    <a:lnTo>
                      <a:pt x="585" y="143"/>
                    </a:lnTo>
                    <a:lnTo>
                      <a:pt x="585" y="143"/>
                    </a:lnTo>
                    <a:lnTo>
                      <a:pt x="584" y="144"/>
                    </a:lnTo>
                    <a:lnTo>
                      <a:pt x="584" y="146"/>
                    </a:lnTo>
                    <a:lnTo>
                      <a:pt x="585" y="146"/>
                    </a:lnTo>
                    <a:lnTo>
                      <a:pt x="585" y="146"/>
                    </a:lnTo>
                    <a:lnTo>
                      <a:pt x="585" y="146"/>
                    </a:lnTo>
                    <a:lnTo>
                      <a:pt x="585" y="146"/>
                    </a:lnTo>
                    <a:lnTo>
                      <a:pt x="585" y="148"/>
                    </a:lnTo>
                    <a:lnTo>
                      <a:pt x="585" y="148"/>
                    </a:lnTo>
                    <a:lnTo>
                      <a:pt x="585" y="148"/>
                    </a:lnTo>
                    <a:lnTo>
                      <a:pt x="585" y="148"/>
                    </a:lnTo>
                    <a:lnTo>
                      <a:pt x="587" y="148"/>
                    </a:lnTo>
                    <a:lnTo>
                      <a:pt x="587" y="146"/>
                    </a:lnTo>
                    <a:lnTo>
                      <a:pt x="587" y="146"/>
                    </a:lnTo>
                    <a:lnTo>
                      <a:pt x="587" y="146"/>
                    </a:lnTo>
                    <a:lnTo>
                      <a:pt x="587" y="146"/>
                    </a:lnTo>
                    <a:lnTo>
                      <a:pt x="587" y="146"/>
                    </a:lnTo>
                    <a:lnTo>
                      <a:pt x="589" y="146"/>
                    </a:lnTo>
                    <a:lnTo>
                      <a:pt x="589" y="146"/>
                    </a:lnTo>
                    <a:lnTo>
                      <a:pt x="589" y="146"/>
                    </a:lnTo>
                    <a:lnTo>
                      <a:pt x="589" y="146"/>
                    </a:lnTo>
                    <a:lnTo>
                      <a:pt x="591" y="148"/>
                    </a:lnTo>
                    <a:lnTo>
                      <a:pt x="591" y="150"/>
                    </a:lnTo>
                    <a:lnTo>
                      <a:pt x="593" y="150"/>
                    </a:lnTo>
                    <a:lnTo>
                      <a:pt x="593" y="152"/>
                    </a:lnTo>
                    <a:lnTo>
                      <a:pt x="593" y="152"/>
                    </a:lnTo>
                    <a:lnTo>
                      <a:pt x="595" y="152"/>
                    </a:lnTo>
                    <a:lnTo>
                      <a:pt x="595" y="150"/>
                    </a:lnTo>
                    <a:lnTo>
                      <a:pt x="595" y="150"/>
                    </a:lnTo>
                    <a:lnTo>
                      <a:pt x="595" y="150"/>
                    </a:lnTo>
                    <a:lnTo>
                      <a:pt x="595" y="150"/>
                    </a:lnTo>
                    <a:lnTo>
                      <a:pt x="596" y="150"/>
                    </a:lnTo>
                    <a:lnTo>
                      <a:pt x="598" y="150"/>
                    </a:lnTo>
                    <a:lnTo>
                      <a:pt x="598" y="150"/>
                    </a:lnTo>
                    <a:lnTo>
                      <a:pt x="598" y="150"/>
                    </a:lnTo>
                    <a:lnTo>
                      <a:pt x="600" y="150"/>
                    </a:lnTo>
                    <a:lnTo>
                      <a:pt x="600" y="152"/>
                    </a:lnTo>
                    <a:lnTo>
                      <a:pt x="600" y="152"/>
                    </a:lnTo>
                    <a:lnTo>
                      <a:pt x="602" y="152"/>
                    </a:lnTo>
                    <a:lnTo>
                      <a:pt x="602" y="150"/>
                    </a:lnTo>
                    <a:lnTo>
                      <a:pt x="602" y="150"/>
                    </a:lnTo>
                    <a:lnTo>
                      <a:pt x="602" y="150"/>
                    </a:lnTo>
                    <a:lnTo>
                      <a:pt x="602" y="150"/>
                    </a:lnTo>
                    <a:lnTo>
                      <a:pt x="602" y="150"/>
                    </a:lnTo>
                    <a:lnTo>
                      <a:pt x="602" y="150"/>
                    </a:lnTo>
                    <a:lnTo>
                      <a:pt x="602" y="148"/>
                    </a:lnTo>
                    <a:lnTo>
                      <a:pt x="602" y="148"/>
                    </a:lnTo>
                    <a:lnTo>
                      <a:pt x="604" y="148"/>
                    </a:lnTo>
                    <a:lnTo>
                      <a:pt x="605" y="148"/>
                    </a:lnTo>
                    <a:lnTo>
                      <a:pt x="605" y="148"/>
                    </a:lnTo>
                    <a:lnTo>
                      <a:pt x="605" y="146"/>
                    </a:lnTo>
                    <a:lnTo>
                      <a:pt x="605" y="146"/>
                    </a:lnTo>
                    <a:lnTo>
                      <a:pt x="605" y="146"/>
                    </a:lnTo>
                    <a:lnTo>
                      <a:pt x="605" y="146"/>
                    </a:lnTo>
                    <a:lnTo>
                      <a:pt x="607" y="146"/>
                    </a:lnTo>
                    <a:lnTo>
                      <a:pt x="607" y="146"/>
                    </a:lnTo>
                    <a:lnTo>
                      <a:pt x="607" y="146"/>
                    </a:lnTo>
                    <a:lnTo>
                      <a:pt x="609" y="146"/>
                    </a:lnTo>
                    <a:lnTo>
                      <a:pt x="609" y="146"/>
                    </a:lnTo>
                    <a:lnTo>
                      <a:pt x="609" y="146"/>
                    </a:lnTo>
                    <a:lnTo>
                      <a:pt x="609" y="146"/>
                    </a:lnTo>
                    <a:lnTo>
                      <a:pt x="611" y="146"/>
                    </a:lnTo>
                    <a:lnTo>
                      <a:pt x="611" y="146"/>
                    </a:lnTo>
                    <a:lnTo>
                      <a:pt x="611" y="146"/>
                    </a:lnTo>
                    <a:lnTo>
                      <a:pt x="613" y="144"/>
                    </a:lnTo>
                    <a:lnTo>
                      <a:pt x="613" y="144"/>
                    </a:lnTo>
                    <a:lnTo>
                      <a:pt x="613" y="144"/>
                    </a:lnTo>
                    <a:lnTo>
                      <a:pt x="613" y="144"/>
                    </a:lnTo>
                    <a:lnTo>
                      <a:pt x="613" y="144"/>
                    </a:lnTo>
                    <a:lnTo>
                      <a:pt x="613" y="144"/>
                    </a:lnTo>
                    <a:lnTo>
                      <a:pt x="613" y="143"/>
                    </a:lnTo>
                    <a:lnTo>
                      <a:pt x="614" y="143"/>
                    </a:lnTo>
                    <a:lnTo>
                      <a:pt x="614" y="143"/>
                    </a:lnTo>
                    <a:lnTo>
                      <a:pt x="616" y="143"/>
                    </a:lnTo>
                    <a:lnTo>
                      <a:pt x="616" y="143"/>
                    </a:lnTo>
                    <a:lnTo>
                      <a:pt x="616" y="143"/>
                    </a:lnTo>
                    <a:lnTo>
                      <a:pt x="616" y="144"/>
                    </a:lnTo>
                    <a:lnTo>
                      <a:pt x="616" y="144"/>
                    </a:lnTo>
                    <a:lnTo>
                      <a:pt x="618" y="144"/>
                    </a:lnTo>
                    <a:lnTo>
                      <a:pt x="618" y="146"/>
                    </a:lnTo>
                    <a:lnTo>
                      <a:pt x="618" y="146"/>
                    </a:lnTo>
                    <a:lnTo>
                      <a:pt x="618" y="146"/>
                    </a:lnTo>
                    <a:lnTo>
                      <a:pt x="618" y="146"/>
                    </a:lnTo>
                    <a:lnTo>
                      <a:pt x="618" y="146"/>
                    </a:lnTo>
                    <a:lnTo>
                      <a:pt x="620" y="146"/>
                    </a:lnTo>
                    <a:lnTo>
                      <a:pt x="620" y="146"/>
                    </a:lnTo>
                    <a:lnTo>
                      <a:pt x="620" y="146"/>
                    </a:lnTo>
                    <a:lnTo>
                      <a:pt x="620" y="146"/>
                    </a:lnTo>
                    <a:lnTo>
                      <a:pt x="620" y="148"/>
                    </a:lnTo>
                    <a:lnTo>
                      <a:pt x="620" y="150"/>
                    </a:lnTo>
                    <a:lnTo>
                      <a:pt x="620" y="150"/>
                    </a:lnTo>
                    <a:lnTo>
                      <a:pt x="620" y="150"/>
                    </a:lnTo>
                    <a:lnTo>
                      <a:pt x="622" y="150"/>
                    </a:lnTo>
                    <a:lnTo>
                      <a:pt x="622" y="150"/>
                    </a:lnTo>
                    <a:lnTo>
                      <a:pt x="622" y="152"/>
                    </a:lnTo>
                    <a:lnTo>
                      <a:pt x="622" y="152"/>
                    </a:lnTo>
                    <a:lnTo>
                      <a:pt x="622" y="152"/>
                    </a:lnTo>
                    <a:lnTo>
                      <a:pt x="622" y="152"/>
                    </a:lnTo>
                    <a:lnTo>
                      <a:pt x="622" y="153"/>
                    </a:lnTo>
                    <a:lnTo>
                      <a:pt x="622" y="153"/>
                    </a:lnTo>
                    <a:lnTo>
                      <a:pt x="622" y="153"/>
                    </a:lnTo>
                    <a:lnTo>
                      <a:pt x="622" y="153"/>
                    </a:lnTo>
                    <a:lnTo>
                      <a:pt x="623" y="153"/>
                    </a:lnTo>
                    <a:lnTo>
                      <a:pt x="623" y="153"/>
                    </a:lnTo>
                    <a:lnTo>
                      <a:pt x="623" y="155"/>
                    </a:lnTo>
                    <a:lnTo>
                      <a:pt x="623" y="155"/>
                    </a:lnTo>
                    <a:lnTo>
                      <a:pt x="623" y="155"/>
                    </a:lnTo>
                    <a:lnTo>
                      <a:pt x="623" y="157"/>
                    </a:lnTo>
                    <a:lnTo>
                      <a:pt x="625" y="157"/>
                    </a:lnTo>
                    <a:lnTo>
                      <a:pt x="625" y="157"/>
                    </a:lnTo>
                    <a:lnTo>
                      <a:pt x="625" y="157"/>
                    </a:lnTo>
                    <a:lnTo>
                      <a:pt x="625" y="157"/>
                    </a:lnTo>
                    <a:lnTo>
                      <a:pt x="625" y="157"/>
                    </a:lnTo>
                    <a:lnTo>
                      <a:pt x="627" y="157"/>
                    </a:lnTo>
                    <a:lnTo>
                      <a:pt x="627" y="157"/>
                    </a:lnTo>
                    <a:lnTo>
                      <a:pt x="627" y="157"/>
                    </a:lnTo>
                    <a:lnTo>
                      <a:pt x="627" y="157"/>
                    </a:lnTo>
                    <a:lnTo>
                      <a:pt x="629" y="159"/>
                    </a:lnTo>
                    <a:lnTo>
                      <a:pt x="629" y="159"/>
                    </a:lnTo>
                    <a:lnTo>
                      <a:pt x="629" y="157"/>
                    </a:lnTo>
                    <a:lnTo>
                      <a:pt x="631" y="157"/>
                    </a:lnTo>
                    <a:lnTo>
                      <a:pt x="631" y="157"/>
                    </a:lnTo>
                    <a:lnTo>
                      <a:pt x="631" y="157"/>
                    </a:lnTo>
                    <a:lnTo>
                      <a:pt x="631" y="157"/>
                    </a:lnTo>
                    <a:lnTo>
                      <a:pt x="631" y="155"/>
                    </a:lnTo>
                    <a:lnTo>
                      <a:pt x="633" y="155"/>
                    </a:lnTo>
                    <a:lnTo>
                      <a:pt x="633" y="155"/>
                    </a:lnTo>
                    <a:lnTo>
                      <a:pt x="633" y="155"/>
                    </a:lnTo>
                    <a:lnTo>
                      <a:pt x="633" y="155"/>
                    </a:lnTo>
                    <a:lnTo>
                      <a:pt x="633" y="155"/>
                    </a:lnTo>
                    <a:lnTo>
                      <a:pt x="634" y="155"/>
                    </a:lnTo>
                    <a:lnTo>
                      <a:pt x="634" y="155"/>
                    </a:lnTo>
                    <a:lnTo>
                      <a:pt x="634" y="157"/>
                    </a:lnTo>
                    <a:lnTo>
                      <a:pt x="634" y="157"/>
                    </a:lnTo>
                    <a:lnTo>
                      <a:pt x="636" y="157"/>
                    </a:lnTo>
                    <a:lnTo>
                      <a:pt x="636" y="157"/>
                    </a:lnTo>
                    <a:lnTo>
                      <a:pt x="638" y="157"/>
                    </a:lnTo>
                    <a:lnTo>
                      <a:pt x="638" y="157"/>
                    </a:lnTo>
                    <a:lnTo>
                      <a:pt x="638" y="157"/>
                    </a:lnTo>
                    <a:lnTo>
                      <a:pt x="638" y="159"/>
                    </a:lnTo>
                    <a:lnTo>
                      <a:pt x="638" y="159"/>
                    </a:lnTo>
                    <a:lnTo>
                      <a:pt x="640" y="159"/>
                    </a:lnTo>
                    <a:lnTo>
                      <a:pt x="640" y="159"/>
                    </a:lnTo>
                    <a:lnTo>
                      <a:pt x="640" y="159"/>
                    </a:lnTo>
                    <a:lnTo>
                      <a:pt x="640" y="159"/>
                    </a:lnTo>
                    <a:lnTo>
                      <a:pt x="640" y="159"/>
                    </a:lnTo>
                    <a:lnTo>
                      <a:pt x="640" y="159"/>
                    </a:lnTo>
                    <a:lnTo>
                      <a:pt x="642" y="159"/>
                    </a:lnTo>
                    <a:lnTo>
                      <a:pt x="642" y="159"/>
                    </a:lnTo>
                    <a:lnTo>
                      <a:pt x="642" y="159"/>
                    </a:lnTo>
                    <a:lnTo>
                      <a:pt x="642" y="159"/>
                    </a:lnTo>
                    <a:lnTo>
                      <a:pt x="643" y="159"/>
                    </a:lnTo>
                    <a:lnTo>
                      <a:pt x="643" y="159"/>
                    </a:lnTo>
                    <a:lnTo>
                      <a:pt x="643" y="159"/>
                    </a:lnTo>
                    <a:lnTo>
                      <a:pt x="643" y="159"/>
                    </a:lnTo>
                    <a:lnTo>
                      <a:pt x="643" y="161"/>
                    </a:lnTo>
                    <a:lnTo>
                      <a:pt x="643" y="161"/>
                    </a:lnTo>
                    <a:lnTo>
                      <a:pt x="643" y="161"/>
                    </a:lnTo>
                    <a:lnTo>
                      <a:pt x="643" y="162"/>
                    </a:lnTo>
                    <a:lnTo>
                      <a:pt x="643" y="162"/>
                    </a:lnTo>
                    <a:lnTo>
                      <a:pt x="643" y="164"/>
                    </a:lnTo>
                    <a:lnTo>
                      <a:pt x="643" y="164"/>
                    </a:lnTo>
                    <a:lnTo>
                      <a:pt x="643" y="164"/>
                    </a:lnTo>
                    <a:lnTo>
                      <a:pt x="643" y="164"/>
                    </a:lnTo>
                    <a:lnTo>
                      <a:pt x="642" y="164"/>
                    </a:lnTo>
                    <a:lnTo>
                      <a:pt x="642" y="164"/>
                    </a:lnTo>
                    <a:lnTo>
                      <a:pt x="642" y="166"/>
                    </a:lnTo>
                    <a:lnTo>
                      <a:pt x="642" y="166"/>
                    </a:lnTo>
                    <a:lnTo>
                      <a:pt x="642" y="168"/>
                    </a:lnTo>
                    <a:lnTo>
                      <a:pt x="642" y="168"/>
                    </a:lnTo>
                    <a:lnTo>
                      <a:pt x="642" y="168"/>
                    </a:lnTo>
                    <a:lnTo>
                      <a:pt x="642" y="168"/>
                    </a:lnTo>
                    <a:lnTo>
                      <a:pt x="642" y="170"/>
                    </a:lnTo>
                    <a:lnTo>
                      <a:pt x="642" y="170"/>
                    </a:lnTo>
                    <a:lnTo>
                      <a:pt x="642" y="170"/>
                    </a:lnTo>
                    <a:lnTo>
                      <a:pt x="642" y="170"/>
                    </a:lnTo>
                    <a:lnTo>
                      <a:pt x="642" y="170"/>
                    </a:lnTo>
                    <a:lnTo>
                      <a:pt x="642" y="170"/>
                    </a:lnTo>
                    <a:lnTo>
                      <a:pt x="642" y="170"/>
                    </a:lnTo>
                    <a:lnTo>
                      <a:pt x="642" y="170"/>
                    </a:lnTo>
                    <a:lnTo>
                      <a:pt x="642" y="170"/>
                    </a:lnTo>
                    <a:lnTo>
                      <a:pt x="640" y="170"/>
                    </a:lnTo>
                    <a:lnTo>
                      <a:pt x="640" y="170"/>
                    </a:lnTo>
                    <a:lnTo>
                      <a:pt x="640" y="172"/>
                    </a:lnTo>
                    <a:lnTo>
                      <a:pt x="640" y="172"/>
                    </a:lnTo>
                    <a:lnTo>
                      <a:pt x="640" y="172"/>
                    </a:lnTo>
                    <a:lnTo>
                      <a:pt x="640" y="172"/>
                    </a:lnTo>
                    <a:lnTo>
                      <a:pt x="640" y="172"/>
                    </a:lnTo>
                    <a:lnTo>
                      <a:pt x="640" y="172"/>
                    </a:lnTo>
                    <a:lnTo>
                      <a:pt x="638" y="172"/>
                    </a:lnTo>
                    <a:lnTo>
                      <a:pt x="638" y="172"/>
                    </a:lnTo>
                    <a:lnTo>
                      <a:pt x="638" y="172"/>
                    </a:lnTo>
                    <a:lnTo>
                      <a:pt x="638" y="172"/>
                    </a:lnTo>
                    <a:lnTo>
                      <a:pt x="638" y="173"/>
                    </a:lnTo>
                    <a:lnTo>
                      <a:pt x="638" y="173"/>
                    </a:lnTo>
                    <a:lnTo>
                      <a:pt x="638" y="173"/>
                    </a:lnTo>
                    <a:lnTo>
                      <a:pt x="638" y="173"/>
                    </a:lnTo>
                    <a:lnTo>
                      <a:pt x="638" y="173"/>
                    </a:lnTo>
                    <a:lnTo>
                      <a:pt x="638" y="175"/>
                    </a:lnTo>
                    <a:lnTo>
                      <a:pt x="638" y="175"/>
                    </a:lnTo>
                    <a:lnTo>
                      <a:pt x="638" y="175"/>
                    </a:lnTo>
                    <a:lnTo>
                      <a:pt x="638" y="175"/>
                    </a:lnTo>
                    <a:lnTo>
                      <a:pt x="638" y="177"/>
                    </a:lnTo>
                    <a:lnTo>
                      <a:pt x="638" y="177"/>
                    </a:lnTo>
                    <a:lnTo>
                      <a:pt x="638" y="177"/>
                    </a:lnTo>
                    <a:lnTo>
                      <a:pt x="638" y="177"/>
                    </a:lnTo>
                    <a:lnTo>
                      <a:pt x="638" y="177"/>
                    </a:lnTo>
                    <a:lnTo>
                      <a:pt x="640" y="177"/>
                    </a:lnTo>
                    <a:lnTo>
                      <a:pt x="640" y="177"/>
                    </a:lnTo>
                    <a:lnTo>
                      <a:pt x="640" y="177"/>
                    </a:lnTo>
                    <a:lnTo>
                      <a:pt x="640" y="177"/>
                    </a:lnTo>
                    <a:lnTo>
                      <a:pt x="642" y="177"/>
                    </a:lnTo>
                    <a:lnTo>
                      <a:pt x="642" y="177"/>
                    </a:lnTo>
                    <a:lnTo>
                      <a:pt x="642" y="177"/>
                    </a:lnTo>
                    <a:lnTo>
                      <a:pt x="642" y="177"/>
                    </a:lnTo>
                    <a:lnTo>
                      <a:pt x="642" y="177"/>
                    </a:lnTo>
                    <a:lnTo>
                      <a:pt x="642" y="177"/>
                    </a:lnTo>
                    <a:lnTo>
                      <a:pt x="642" y="179"/>
                    </a:lnTo>
                    <a:lnTo>
                      <a:pt x="642" y="179"/>
                    </a:lnTo>
                    <a:lnTo>
                      <a:pt x="642" y="179"/>
                    </a:lnTo>
                    <a:lnTo>
                      <a:pt x="643" y="179"/>
                    </a:lnTo>
                    <a:lnTo>
                      <a:pt x="643" y="179"/>
                    </a:lnTo>
                    <a:lnTo>
                      <a:pt x="643" y="179"/>
                    </a:lnTo>
                    <a:lnTo>
                      <a:pt x="645" y="179"/>
                    </a:lnTo>
                    <a:lnTo>
                      <a:pt x="645" y="179"/>
                    </a:lnTo>
                    <a:lnTo>
                      <a:pt x="647" y="179"/>
                    </a:lnTo>
                    <a:lnTo>
                      <a:pt x="647" y="177"/>
                    </a:lnTo>
                    <a:lnTo>
                      <a:pt x="649" y="177"/>
                    </a:lnTo>
                    <a:lnTo>
                      <a:pt x="649" y="177"/>
                    </a:lnTo>
                    <a:lnTo>
                      <a:pt x="649" y="177"/>
                    </a:lnTo>
                    <a:lnTo>
                      <a:pt x="649" y="179"/>
                    </a:lnTo>
                    <a:lnTo>
                      <a:pt x="651" y="179"/>
                    </a:lnTo>
                    <a:lnTo>
                      <a:pt x="651" y="179"/>
                    </a:lnTo>
                    <a:lnTo>
                      <a:pt x="651" y="179"/>
                    </a:lnTo>
                    <a:lnTo>
                      <a:pt x="651" y="179"/>
                    </a:lnTo>
                    <a:lnTo>
                      <a:pt x="651" y="179"/>
                    </a:lnTo>
                    <a:lnTo>
                      <a:pt x="651" y="179"/>
                    </a:lnTo>
                    <a:lnTo>
                      <a:pt x="651" y="181"/>
                    </a:lnTo>
                    <a:lnTo>
                      <a:pt x="651" y="181"/>
                    </a:lnTo>
                    <a:lnTo>
                      <a:pt x="651" y="181"/>
                    </a:lnTo>
                    <a:lnTo>
                      <a:pt x="651" y="182"/>
                    </a:lnTo>
                    <a:lnTo>
                      <a:pt x="651" y="182"/>
                    </a:lnTo>
                    <a:lnTo>
                      <a:pt x="651" y="182"/>
                    </a:lnTo>
                    <a:lnTo>
                      <a:pt x="651" y="182"/>
                    </a:lnTo>
                    <a:lnTo>
                      <a:pt x="651" y="182"/>
                    </a:lnTo>
                    <a:lnTo>
                      <a:pt x="649" y="182"/>
                    </a:lnTo>
                    <a:lnTo>
                      <a:pt x="649" y="184"/>
                    </a:lnTo>
                    <a:lnTo>
                      <a:pt x="647" y="184"/>
                    </a:lnTo>
                    <a:lnTo>
                      <a:pt x="647" y="184"/>
                    </a:lnTo>
                    <a:lnTo>
                      <a:pt x="647" y="184"/>
                    </a:lnTo>
                    <a:lnTo>
                      <a:pt x="647" y="186"/>
                    </a:lnTo>
                    <a:lnTo>
                      <a:pt x="647" y="186"/>
                    </a:lnTo>
                    <a:lnTo>
                      <a:pt x="645" y="186"/>
                    </a:lnTo>
                    <a:lnTo>
                      <a:pt x="645" y="186"/>
                    </a:lnTo>
                    <a:lnTo>
                      <a:pt x="645" y="186"/>
                    </a:lnTo>
                    <a:lnTo>
                      <a:pt x="645" y="188"/>
                    </a:lnTo>
                    <a:lnTo>
                      <a:pt x="643" y="188"/>
                    </a:lnTo>
                    <a:lnTo>
                      <a:pt x="643" y="188"/>
                    </a:lnTo>
                    <a:lnTo>
                      <a:pt x="645" y="188"/>
                    </a:lnTo>
                    <a:lnTo>
                      <a:pt x="645" y="188"/>
                    </a:lnTo>
                    <a:lnTo>
                      <a:pt x="645" y="190"/>
                    </a:lnTo>
                    <a:lnTo>
                      <a:pt x="645" y="190"/>
                    </a:lnTo>
                    <a:lnTo>
                      <a:pt x="645" y="190"/>
                    </a:lnTo>
                    <a:lnTo>
                      <a:pt x="645" y="191"/>
                    </a:lnTo>
                    <a:lnTo>
                      <a:pt x="645" y="191"/>
                    </a:lnTo>
                    <a:lnTo>
                      <a:pt x="645" y="191"/>
                    </a:lnTo>
                    <a:lnTo>
                      <a:pt x="643" y="191"/>
                    </a:lnTo>
                    <a:lnTo>
                      <a:pt x="643" y="191"/>
                    </a:lnTo>
                    <a:lnTo>
                      <a:pt x="643" y="191"/>
                    </a:lnTo>
                    <a:lnTo>
                      <a:pt x="643" y="193"/>
                    </a:lnTo>
                    <a:lnTo>
                      <a:pt x="643" y="193"/>
                    </a:lnTo>
                    <a:lnTo>
                      <a:pt x="643" y="193"/>
                    </a:lnTo>
                    <a:lnTo>
                      <a:pt x="643" y="195"/>
                    </a:lnTo>
                    <a:lnTo>
                      <a:pt x="643" y="195"/>
                    </a:lnTo>
                    <a:lnTo>
                      <a:pt x="643" y="195"/>
                    </a:lnTo>
                    <a:lnTo>
                      <a:pt x="643" y="195"/>
                    </a:lnTo>
                    <a:lnTo>
                      <a:pt x="642" y="197"/>
                    </a:lnTo>
                    <a:lnTo>
                      <a:pt x="642" y="197"/>
                    </a:lnTo>
                    <a:lnTo>
                      <a:pt x="642" y="197"/>
                    </a:lnTo>
                    <a:lnTo>
                      <a:pt x="640" y="199"/>
                    </a:lnTo>
                    <a:lnTo>
                      <a:pt x="640" y="199"/>
                    </a:lnTo>
                    <a:lnTo>
                      <a:pt x="640" y="199"/>
                    </a:lnTo>
                    <a:lnTo>
                      <a:pt x="640" y="199"/>
                    </a:lnTo>
                    <a:lnTo>
                      <a:pt x="640" y="199"/>
                    </a:lnTo>
                    <a:lnTo>
                      <a:pt x="640" y="199"/>
                    </a:lnTo>
                    <a:lnTo>
                      <a:pt x="640" y="200"/>
                    </a:lnTo>
                    <a:lnTo>
                      <a:pt x="640" y="200"/>
                    </a:lnTo>
                    <a:lnTo>
                      <a:pt x="640" y="200"/>
                    </a:lnTo>
                    <a:lnTo>
                      <a:pt x="640" y="200"/>
                    </a:lnTo>
                    <a:lnTo>
                      <a:pt x="640" y="202"/>
                    </a:lnTo>
                    <a:lnTo>
                      <a:pt x="640" y="202"/>
                    </a:lnTo>
                    <a:lnTo>
                      <a:pt x="640" y="202"/>
                    </a:lnTo>
                    <a:lnTo>
                      <a:pt x="640" y="204"/>
                    </a:lnTo>
                    <a:lnTo>
                      <a:pt x="640" y="204"/>
                    </a:lnTo>
                    <a:lnTo>
                      <a:pt x="640" y="204"/>
                    </a:lnTo>
                    <a:lnTo>
                      <a:pt x="640" y="204"/>
                    </a:lnTo>
                    <a:lnTo>
                      <a:pt x="640" y="204"/>
                    </a:lnTo>
                    <a:lnTo>
                      <a:pt x="638" y="204"/>
                    </a:lnTo>
                    <a:lnTo>
                      <a:pt x="638" y="204"/>
                    </a:lnTo>
                    <a:lnTo>
                      <a:pt x="638" y="204"/>
                    </a:lnTo>
                    <a:lnTo>
                      <a:pt x="640" y="206"/>
                    </a:lnTo>
                    <a:lnTo>
                      <a:pt x="640" y="206"/>
                    </a:lnTo>
                    <a:lnTo>
                      <a:pt x="640" y="206"/>
                    </a:lnTo>
                    <a:lnTo>
                      <a:pt x="640" y="206"/>
                    </a:lnTo>
                    <a:lnTo>
                      <a:pt x="640" y="206"/>
                    </a:lnTo>
                    <a:lnTo>
                      <a:pt x="640" y="208"/>
                    </a:lnTo>
                    <a:lnTo>
                      <a:pt x="640" y="208"/>
                    </a:lnTo>
                    <a:lnTo>
                      <a:pt x="640" y="208"/>
                    </a:lnTo>
                    <a:lnTo>
                      <a:pt x="640" y="208"/>
                    </a:lnTo>
                    <a:lnTo>
                      <a:pt x="640" y="209"/>
                    </a:lnTo>
                    <a:lnTo>
                      <a:pt x="640" y="209"/>
                    </a:lnTo>
                    <a:lnTo>
                      <a:pt x="640" y="209"/>
                    </a:lnTo>
                    <a:lnTo>
                      <a:pt x="640" y="211"/>
                    </a:lnTo>
                    <a:lnTo>
                      <a:pt x="640" y="211"/>
                    </a:lnTo>
                    <a:lnTo>
                      <a:pt x="640" y="211"/>
                    </a:lnTo>
                    <a:lnTo>
                      <a:pt x="640" y="211"/>
                    </a:lnTo>
                    <a:lnTo>
                      <a:pt x="640" y="211"/>
                    </a:lnTo>
                    <a:lnTo>
                      <a:pt x="640" y="213"/>
                    </a:lnTo>
                    <a:lnTo>
                      <a:pt x="638" y="213"/>
                    </a:lnTo>
                    <a:lnTo>
                      <a:pt x="638" y="213"/>
                    </a:lnTo>
                    <a:lnTo>
                      <a:pt x="638" y="213"/>
                    </a:lnTo>
                    <a:lnTo>
                      <a:pt x="636" y="213"/>
                    </a:lnTo>
                    <a:lnTo>
                      <a:pt x="636" y="213"/>
                    </a:lnTo>
                    <a:lnTo>
                      <a:pt x="636" y="213"/>
                    </a:lnTo>
                    <a:lnTo>
                      <a:pt x="636" y="213"/>
                    </a:lnTo>
                    <a:lnTo>
                      <a:pt x="636" y="213"/>
                    </a:lnTo>
                    <a:lnTo>
                      <a:pt x="636" y="213"/>
                    </a:lnTo>
                    <a:lnTo>
                      <a:pt x="634" y="213"/>
                    </a:lnTo>
                    <a:lnTo>
                      <a:pt x="634" y="213"/>
                    </a:lnTo>
                    <a:lnTo>
                      <a:pt x="634" y="213"/>
                    </a:lnTo>
                    <a:lnTo>
                      <a:pt x="634" y="213"/>
                    </a:lnTo>
                    <a:lnTo>
                      <a:pt x="634" y="213"/>
                    </a:lnTo>
                    <a:lnTo>
                      <a:pt x="634" y="213"/>
                    </a:lnTo>
                    <a:lnTo>
                      <a:pt x="633" y="215"/>
                    </a:lnTo>
                    <a:lnTo>
                      <a:pt x="633" y="215"/>
                    </a:lnTo>
                    <a:lnTo>
                      <a:pt x="633" y="215"/>
                    </a:lnTo>
                    <a:lnTo>
                      <a:pt x="633" y="215"/>
                    </a:lnTo>
                    <a:lnTo>
                      <a:pt x="631" y="215"/>
                    </a:lnTo>
                    <a:lnTo>
                      <a:pt x="631" y="215"/>
                    </a:lnTo>
                    <a:lnTo>
                      <a:pt x="631" y="215"/>
                    </a:lnTo>
                    <a:lnTo>
                      <a:pt x="631" y="217"/>
                    </a:lnTo>
                    <a:lnTo>
                      <a:pt x="631" y="217"/>
                    </a:lnTo>
                    <a:lnTo>
                      <a:pt x="631" y="217"/>
                    </a:lnTo>
                    <a:lnTo>
                      <a:pt x="631" y="217"/>
                    </a:lnTo>
                    <a:lnTo>
                      <a:pt x="631" y="217"/>
                    </a:lnTo>
                    <a:lnTo>
                      <a:pt x="631" y="217"/>
                    </a:lnTo>
                    <a:lnTo>
                      <a:pt x="631" y="217"/>
                    </a:lnTo>
                    <a:lnTo>
                      <a:pt x="631" y="217"/>
                    </a:lnTo>
                    <a:lnTo>
                      <a:pt x="631" y="217"/>
                    </a:lnTo>
                    <a:lnTo>
                      <a:pt x="631" y="217"/>
                    </a:lnTo>
                    <a:lnTo>
                      <a:pt x="633" y="217"/>
                    </a:lnTo>
                    <a:lnTo>
                      <a:pt x="633" y="217"/>
                    </a:lnTo>
                    <a:lnTo>
                      <a:pt x="633" y="219"/>
                    </a:lnTo>
                    <a:lnTo>
                      <a:pt x="633" y="219"/>
                    </a:lnTo>
                    <a:lnTo>
                      <a:pt x="631" y="219"/>
                    </a:lnTo>
                    <a:lnTo>
                      <a:pt x="631" y="219"/>
                    </a:lnTo>
                    <a:lnTo>
                      <a:pt x="631" y="219"/>
                    </a:lnTo>
                    <a:lnTo>
                      <a:pt x="631" y="220"/>
                    </a:lnTo>
                    <a:lnTo>
                      <a:pt x="631" y="220"/>
                    </a:lnTo>
                    <a:lnTo>
                      <a:pt x="631" y="220"/>
                    </a:lnTo>
                    <a:lnTo>
                      <a:pt x="631" y="220"/>
                    </a:lnTo>
                    <a:lnTo>
                      <a:pt x="631" y="222"/>
                    </a:lnTo>
                    <a:lnTo>
                      <a:pt x="629" y="222"/>
                    </a:lnTo>
                    <a:lnTo>
                      <a:pt x="631" y="222"/>
                    </a:lnTo>
                    <a:lnTo>
                      <a:pt x="629" y="222"/>
                    </a:lnTo>
                    <a:lnTo>
                      <a:pt x="629" y="222"/>
                    </a:lnTo>
                    <a:lnTo>
                      <a:pt x="629" y="224"/>
                    </a:lnTo>
                    <a:lnTo>
                      <a:pt x="629" y="224"/>
                    </a:lnTo>
                    <a:lnTo>
                      <a:pt x="629" y="224"/>
                    </a:lnTo>
                    <a:lnTo>
                      <a:pt x="631" y="224"/>
                    </a:lnTo>
                    <a:lnTo>
                      <a:pt x="631" y="224"/>
                    </a:lnTo>
                    <a:lnTo>
                      <a:pt x="631" y="224"/>
                    </a:lnTo>
                    <a:lnTo>
                      <a:pt x="631" y="224"/>
                    </a:lnTo>
                    <a:lnTo>
                      <a:pt x="631" y="224"/>
                    </a:lnTo>
                    <a:lnTo>
                      <a:pt x="631" y="226"/>
                    </a:lnTo>
                    <a:lnTo>
                      <a:pt x="633" y="226"/>
                    </a:lnTo>
                    <a:lnTo>
                      <a:pt x="633" y="226"/>
                    </a:lnTo>
                    <a:lnTo>
                      <a:pt x="633" y="226"/>
                    </a:lnTo>
                    <a:lnTo>
                      <a:pt x="633" y="226"/>
                    </a:lnTo>
                    <a:lnTo>
                      <a:pt x="633" y="226"/>
                    </a:lnTo>
                    <a:lnTo>
                      <a:pt x="633" y="226"/>
                    </a:lnTo>
                    <a:lnTo>
                      <a:pt x="633" y="226"/>
                    </a:lnTo>
                    <a:lnTo>
                      <a:pt x="633" y="228"/>
                    </a:lnTo>
                    <a:lnTo>
                      <a:pt x="633" y="228"/>
                    </a:lnTo>
                    <a:lnTo>
                      <a:pt x="633" y="228"/>
                    </a:lnTo>
                    <a:lnTo>
                      <a:pt x="633" y="228"/>
                    </a:lnTo>
                    <a:lnTo>
                      <a:pt x="633" y="228"/>
                    </a:lnTo>
                    <a:lnTo>
                      <a:pt x="633" y="228"/>
                    </a:lnTo>
                    <a:lnTo>
                      <a:pt x="633" y="228"/>
                    </a:lnTo>
                    <a:lnTo>
                      <a:pt x="633" y="229"/>
                    </a:lnTo>
                    <a:lnTo>
                      <a:pt x="633" y="229"/>
                    </a:lnTo>
                    <a:lnTo>
                      <a:pt x="633" y="231"/>
                    </a:lnTo>
                    <a:lnTo>
                      <a:pt x="633" y="231"/>
                    </a:lnTo>
                    <a:lnTo>
                      <a:pt x="633" y="233"/>
                    </a:lnTo>
                    <a:lnTo>
                      <a:pt x="633" y="233"/>
                    </a:lnTo>
                    <a:lnTo>
                      <a:pt x="633" y="233"/>
                    </a:lnTo>
                    <a:lnTo>
                      <a:pt x="633" y="233"/>
                    </a:lnTo>
                    <a:lnTo>
                      <a:pt x="633" y="233"/>
                    </a:lnTo>
                    <a:lnTo>
                      <a:pt x="634" y="235"/>
                    </a:lnTo>
                    <a:lnTo>
                      <a:pt x="634" y="235"/>
                    </a:lnTo>
                    <a:lnTo>
                      <a:pt x="634" y="235"/>
                    </a:lnTo>
                    <a:lnTo>
                      <a:pt x="636" y="235"/>
                    </a:lnTo>
                    <a:lnTo>
                      <a:pt x="638" y="235"/>
                    </a:lnTo>
                    <a:lnTo>
                      <a:pt x="638" y="235"/>
                    </a:lnTo>
                    <a:lnTo>
                      <a:pt x="640" y="235"/>
                    </a:lnTo>
                    <a:lnTo>
                      <a:pt x="640" y="235"/>
                    </a:lnTo>
                    <a:lnTo>
                      <a:pt x="640" y="235"/>
                    </a:lnTo>
                    <a:lnTo>
                      <a:pt x="640" y="235"/>
                    </a:lnTo>
                    <a:lnTo>
                      <a:pt x="642" y="235"/>
                    </a:lnTo>
                    <a:lnTo>
                      <a:pt x="642" y="237"/>
                    </a:lnTo>
                    <a:lnTo>
                      <a:pt x="642" y="237"/>
                    </a:lnTo>
                    <a:lnTo>
                      <a:pt x="642" y="237"/>
                    </a:lnTo>
                    <a:lnTo>
                      <a:pt x="642" y="237"/>
                    </a:lnTo>
                    <a:lnTo>
                      <a:pt x="642" y="238"/>
                    </a:lnTo>
                    <a:lnTo>
                      <a:pt x="642" y="238"/>
                    </a:lnTo>
                    <a:lnTo>
                      <a:pt x="642" y="238"/>
                    </a:lnTo>
                    <a:lnTo>
                      <a:pt x="642" y="240"/>
                    </a:lnTo>
                    <a:lnTo>
                      <a:pt x="642" y="240"/>
                    </a:lnTo>
                    <a:lnTo>
                      <a:pt x="640" y="242"/>
                    </a:lnTo>
                    <a:lnTo>
                      <a:pt x="640" y="242"/>
                    </a:lnTo>
                    <a:lnTo>
                      <a:pt x="640" y="242"/>
                    </a:lnTo>
                    <a:lnTo>
                      <a:pt x="642" y="242"/>
                    </a:lnTo>
                    <a:lnTo>
                      <a:pt x="642" y="244"/>
                    </a:lnTo>
                    <a:lnTo>
                      <a:pt x="642" y="244"/>
                    </a:lnTo>
                    <a:lnTo>
                      <a:pt x="642" y="244"/>
                    </a:lnTo>
                    <a:lnTo>
                      <a:pt x="642" y="244"/>
                    </a:lnTo>
                    <a:lnTo>
                      <a:pt x="642" y="244"/>
                    </a:lnTo>
                    <a:lnTo>
                      <a:pt x="642" y="244"/>
                    </a:lnTo>
                    <a:lnTo>
                      <a:pt x="642" y="244"/>
                    </a:lnTo>
                    <a:lnTo>
                      <a:pt x="642" y="244"/>
                    </a:lnTo>
                    <a:lnTo>
                      <a:pt x="643" y="244"/>
                    </a:lnTo>
                    <a:lnTo>
                      <a:pt x="643" y="246"/>
                    </a:lnTo>
                    <a:lnTo>
                      <a:pt x="643" y="246"/>
                    </a:lnTo>
                    <a:lnTo>
                      <a:pt x="645" y="246"/>
                    </a:lnTo>
                    <a:lnTo>
                      <a:pt x="647" y="246"/>
                    </a:lnTo>
                    <a:lnTo>
                      <a:pt x="647" y="246"/>
                    </a:lnTo>
                    <a:lnTo>
                      <a:pt x="647" y="246"/>
                    </a:lnTo>
                    <a:lnTo>
                      <a:pt x="647" y="246"/>
                    </a:lnTo>
                    <a:lnTo>
                      <a:pt x="647" y="246"/>
                    </a:lnTo>
                    <a:lnTo>
                      <a:pt x="647" y="246"/>
                    </a:lnTo>
                    <a:lnTo>
                      <a:pt x="649" y="246"/>
                    </a:lnTo>
                    <a:lnTo>
                      <a:pt x="649" y="246"/>
                    </a:lnTo>
                    <a:lnTo>
                      <a:pt x="649" y="246"/>
                    </a:lnTo>
                    <a:lnTo>
                      <a:pt x="649" y="246"/>
                    </a:lnTo>
                    <a:lnTo>
                      <a:pt x="649" y="246"/>
                    </a:lnTo>
                    <a:lnTo>
                      <a:pt x="649" y="247"/>
                    </a:lnTo>
                    <a:lnTo>
                      <a:pt x="649" y="247"/>
                    </a:lnTo>
                    <a:lnTo>
                      <a:pt x="651" y="247"/>
                    </a:lnTo>
                    <a:lnTo>
                      <a:pt x="651" y="247"/>
                    </a:lnTo>
                    <a:lnTo>
                      <a:pt x="651" y="247"/>
                    </a:lnTo>
                    <a:lnTo>
                      <a:pt x="651" y="247"/>
                    </a:lnTo>
                    <a:lnTo>
                      <a:pt x="651" y="249"/>
                    </a:lnTo>
                    <a:lnTo>
                      <a:pt x="652" y="249"/>
                    </a:lnTo>
                    <a:lnTo>
                      <a:pt x="652" y="249"/>
                    </a:lnTo>
                    <a:lnTo>
                      <a:pt x="652" y="249"/>
                    </a:lnTo>
                    <a:lnTo>
                      <a:pt x="652" y="249"/>
                    </a:lnTo>
                    <a:lnTo>
                      <a:pt x="654" y="247"/>
                    </a:lnTo>
                    <a:lnTo>
                      <a:pt x="654" y="247"/>
                    </a:lnTo>
                    <a:lnTo>
                      <a:pt x="654" y="247"/>
                    </a:lnTo>
                    <a:lnTo>
                      <a:pt x="654" y="247"/>
                    </a:lnTo>
                    <a:lnTo>
                      <a:pt x="654" y="247"/>
                    </a:lnTo>
                    <a:lnTo>
                      <a:pt x="654" y="246"/>
                    </a:lnTo>
                    <a:lnTo>
                      <a:pt x="656" y="246"/>
                    </a:lnTo>
                    <a:lnTo>
                      <a:pt x="656" y="246"/>
                    </a:lnTo>
                    <a:lnTo>
                      <a:pt x="656" y="246"/>
                    </a:lnTo>
                    <a:lnTo>
                      <a:pt x="656" y="246"/>
                    </a:lnTo>
                    <a:lnTo>
                      <a:pt x="656" y="246"/>
                    </a:lnTo>
                    <a:lnTo>
                      <a:pt x="656" y="246"/>
                    </a:lnTo>
                    <a:lnTo>
                      <a:pt x="656" y="246"/>
                    </a:lnTo>
                    <a:lnTo>
                      <a:pt x="658" y="246"/>
                    </a:lnTo>
                    <a:lnTo>
                      <a:pt x="658" y="246"/>
                    </a:lnTo>
                    <a:lnTo>
                      <a:pt x="658" y="246"/>
                    </a:lnTo>
                    <a:lnTo>
                      <a:pt x="658" y="246"/>
                    </a:lnTo>
                    <a:lnTo>
                      <a:pt x="658" y="246"/>
                    </a:lnTo>
                    <a:lnTo>
                      <a:pt x="658" y="246"/>
                    </a:lnTo>
                    <a:lnTo>
                      <a:pt x="658" y="247"/>
                    </a:lnTo>
                    <a:lnTo>
                      <a:pt x="658" y="247"/>
                    </a:lnTo>
                    <a:lnTo>
                      <a:pt x="658" y="247"/>
                    </a:lnTo>
                    <a:lnTo>
                      <a:pt x="658" y="247"/>
                    </a:lnTo>
                    <a:lnTo>
                      <a:pt x="658" y="247"/>
                    </a:lnTo>
                    <a:lnTo>
                      <a:pt x="658" y="247"/>
                    </a:lnTo>
                    <a:lnTo>
                      <a:pt x="658" y="247"/>
                    </a:lnTo>
                    <a:lnTo>
                      <a:pt x="658" y="247"/>
                    </a:lnTo>
                    <a:lnTo>
                      <a:pt x="660" y="247"/>
                    </a:lnTo>
                    <a:lnTo>
                      <a:pt x="660" y="246"/>
                    </a:lnTo>
                    <a:lnTo>
                      <a:pt x="660" y="246"/>
                    </a:lnTo>
                    <a:lnTo>
                      <a:pt x="660" y="246"/>
                    </a:lnTo>
                    <a:lnTo>
                      <a:pt x="660" y="246"/>
                    </a:lnTo>
                    <a:lnTo>
                      <a:pt x="660" y="246"/>
                    </a:lnTo>
                    <a:lnTo>
                      <a:pt x="660" y="246"/>
                    </a:lnTo>
                    <a:lnTo>
                      <a:pt x="660" y="246"/>
                    </a:lnTo>
                    <a:lnTo>
                      <a:pt x="660" y="246"/>
                    </a:lnTo>
                    <a:lnTo>
                      <a:pt x="660" y="246"/>
                    </a:lnTo>
                    <a:lnTo>
                      <a:pt x="661" y="246"/>
                    </a:lnTo>
                    <a:lnTo>
                      <a:pt x="661" y="246"/>
                    </a:lnTo>
                    <a:lnTo>
                      <a:pt x="661" y="246"/>
                    </a:lnTo>
                    <a:lnTo>
                      <a:pt x="661" y="246"/>
                    </a:lnTo>
                    <a:lnTo>
                      <a:pt x="661" y="246"/>
                    </a:lnTo>
                    <a:lnTo>
                      <a:pt x="661" y="246"/>
                    </a:lnTo>
                    <a:lnTo>
                      <a:pt x="661" y="246"/>
                    </a:lnTo>
                    <a:lnTo>
                      <a:pt x="661" y="246"/>
                    </a:lnTo>
                    <a:lnTo>
                      <a:pt x="661" y="246"/>
                    </a:lnTo>
                    <a:lnTo>
                      <a:pt x="661" y="246"/>
                    </a:lnTo>
                    <a:lnTo>
                      <a:pt x="663" y="246"/>
                    </a:lnTo>
                    <a:lnTo>
                      <a:pt x="663" y="246"/>
                    </a:lnTo>
                    <a:lnTo>
                      <a:pt x="663" y="246"/>
                    </a:lnTo>
                    <a:lnTo>
                      <a:pt x="663" y="244"/>
                    </a:lnTo>
                    <a:lnTo>
                      <a:pt x="663" y="244"/>
                    </a:lnTo>
                    <a:lnTo>
                      <a:pt x="663" y="244"/>
                    </a:lnTo>
                    <a:lnTo>
                      <a:pt x="663" y="244"/>
                    </a:lnTo>
                    <a:lnTo>
                      <a:pt x="663" y="244"/>
                    </a:lnTo>
                    <a:lnTo>
                      <a:pt x="663" y="244"/>
                    </a:lnTo>
                    <a:lnTo>
                      <a:pt x="663"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6"/>
                    </a:lnTo>
                    <a:lnTo>
                      <a:pt x="665" y="246"/>
                    </a:lnTo>
                    <a:lnTo>
                      <a:pt x="665" y="246"/>
                    </a:lnTo>
                    <a:lnTo>
                      <a:pt x="665" y="246"/>
                    </a:lnTo>
                    <a:lnTo>
                      <a:pt x="665" y="246"/>
                    </a:lnTo>
                    <a:lnTo>
                      <a:pt x="665" y="246"/>
                    </a:lnTo>
                    <a:lnTo>
                      <a:pt x="665" y="246"/>
                    </a:lnTo>
                    <a:lnTo>
                      <a:pt x="665" y="246"/>
                    </a:lnTo>
                    <a:lnTo>
                      <a:pt x="665" y="246"/>
                    </a:lnTo>
                    <a:lnTo>
                      <a:pt x="665" y="246"/>
                    </a:lnTo>
                    <a:lnTo>
                      <a:pt x="667" y="246"/>
                    </a:lnTo>
                    <a:lnTo>
                      <a:pt x="667" y="246"/>
                    </a:lnTo>
                    <a:lnTo>
                      <a:pt x="667" y="246"/>
                    </a:lnTo>
                    <a:lnTo>
                      <a:pt x="667" y="246"/>
                    </a:lnTo>
                    <a:lnTo>
                      <a:pt x="667" y="247"/>
                    </a:lnTo>
                    <a:lnTo>
                      <a:pt x="667" y="247"/>
                    </a:lnTo>
                    <a:lnTo>
                      <a:pt x="667" y="249"/>
                    </a:lnTo>
                    <a:lnTo>
                      <a:pt x="669" y="249"/>
                    </a:lnTo>
                    <a:lnTo>
                      <a:pt x="669" y="249"/>
                    </a:lnTo>
                    <a:lnTo>
                      <a:pt x="669" y="251"/>
                    </a:lnTo>
                    <a:lnTo>
                      <a:pt x="670" y="251"/>
                    </a:lnTo>
                    <a:lnTo>
                      <a:pt x="672" y="253"/>
                    </a:lnTo>
                    <a:lnTo>
                      <a:pt x="672" y="253"/>
                    </a:lnTo>
                    <a:lnTo>
                      <a:pt x="672" y="253"/>
                    </a:lnTo>
                    <a:lnTo>
                      <a:pt x="672" y="253"/>
                    </a:lnTo>
                    <a:lnTo>
                      <a:pt x="672" y="253"/>
                    </a:lnTo>
                    <a:lnTo>
                      <a:pt x="672" y="255"/>
                    </a:lnTo>
                    <a:lnTo>
                      <a:pt x="672" y="255"/>
                    </a:lnTo>
                    <a:lnTo>
                      <a:pt x="672" y="255"/>
                    </a:lnTo>
                    <a:lnTo>
                      <a:pt x="672" y="255"/>
                    </a:lnTo>
                    <a:lnTo>
                      <a:pt x="674" y="255"/>
                    </a:lnTo>
                    <a:lnTo>
                      <a:pt x="674" y="255"/>
                    </a:lnTo>
                    <a:lnTo>
                      <a:pt x="674" y="255"/>
                    </a:lnTo>
                    <a:lnTo>
                      <a:pt x="674" y="255"/>
                    </a:lnTo>
                    <a:lnTo>
                      <a:pt x="674" y="255"/>
                    </a:lnTo>
                    <a:lnTo>
                      <a:pt x="674" y="255"/>
                    </a:lnTo>
                    <a:lnTo>
                      <a:pt x="674" y="255"/>
                    </a:lnTo>
                    <a:lnTo>
                      <a:pt x="674" y="255"/>
                    </a:lnTo>
                    <a:lnTo>
                      <a:pt x="674" y="255"/>
                    </a:lnTo>
                    <a:lnTo>
                      <a:pt x="674" y="255"/>
                    </a:lnTo>
                    <a:lnTo>
                      <a:pt x="674" y="253"/>
                    </a:lnTo>
                    <a:lnTo>
                      <a:pt x="674" y="253"/>
                    </a:lnTo>
                    <a:lnTo>
                      <a:pt x="674" y="251"/>
                    </a:lnTo>
                    <a:lnTo>
                      <a:pt x="674" y="251"/>
                    </a:lnTo>
                    <a:lnTo>
                      <a:pt x="674" y="251"/>
                    </a:lnTo>
                    <a:lnTo>
                      <a:pt x="674" y="251"/>
                    </a:lnTo>
                    <a:lnTo>
                      <a:pt x="674" y="251"/>
                    </a:lnTo>
                    <a:lnTo>
                      <a:pt x="676" y="249"/>
                    </a:lnTo>
                    <a:lnTo>
                      <a:pt x="676" y="249"/>
                    </a:lnTo>
                    <a:lnTo>
                      <a:pt x="676" y="249"/>
                    </a:lnTo>
                    <a:lnTo>
                      <a:pt x="676" y="249"/>
                    </a:lnTo>
                    <a:lnTo>
                      <a:pt x="676" y="249"/>
                    </a:lnTo>
                    <a:lnTo>
                      <a:pt x="676" y="249"/>
                    </a:lnTo>
                    <a:lnTo>
                      <a:pt x="676" y="249"/>
                    </a:lnTo>
                    <a:lnTo>
                      <a:pt x="678" y="249"/>
                    </a:lnTo>
                    <a:lnTo>
                      <a:pt x="678" y="249"/>
                    </a:lnTo>
                    <a:lnTo>
                      <a:pt x="678" y="249"/>
                    </a:lnTo>
                    <a:lnTo>
                      <a:pt x="678" y="249"/>
                    </a:lnTo>
                    <a:lnTo>
                      <a:pt x="678" y="247"/>
                    </a:lnTo>
                    <a:lnTo>
                      <a:pt x="678" y="247"/>
                    </a:lnTo>
                    <a:lnTo>
                      <a:pt x="678" y="247"/>
                    </a:lnTo>
                    <a:lnTo>
                      <a:pt x="678" y="247"/>
                    </a:lnTo>
                    <a:lnTo>
                      <a:pt x="678" y="247"/>
                    </a:lnTo>
                    <a:lnTo>
                      <a:pt x="678" y="247"/>
                    </a:lnTo>
                    <a:lnTo>
                      <a:pt x="680" y="246"/>
                    </a:lnTo>
                    <a:lnTo>
                      <a:pt x="680" y="246"/>
                    </a:lnTo>
                    <a:lnTo>
                      <a:pt x="680" y="246"/>
                    </a:lnTo>
                    <a:lnTo>
                      <a:pt x="680" y="246"/>
                    </a:lnTo>
                    <a:lnTo>
                      <a:pt x="680" y="246"/>
                    </a:lnTo>
                    <a:lnTo>
                      <a:pt x="680" y="246"/>
                    </a:lnTo>
                    <a:lnTo>
                      <a:pt x="681" y="244"/>
                    </a:lnTo>
                    <a:lnTo>
                      <a:pt x="681" y="244"/>
                    </a:lnTo>
                    <a:lnTo>
                      <a:pt x="681" y="242"/>
                    </a:lnTo>
                    <a:lnTo>
                      <a:pt x="683" y="242"/>
                    </a:lnTo>
                    <a:lnTo>
                      <a:pt x="683" y="242"/>
                    </a:lnTo>
                    <a:lnTo>
                      <a:pt x="683" y="242"/>
                    </a:lnTo>
                    <a:lnTo>
                      <a:pt x="683" y="242"/>
                    </a:lnTo>
                    <a:lnTo>
                      <a:pt x="683" y="242"/>
                    </a:lnTo>
                    <a:lnTo>
                      <a:pt x="683" y="242"/>
                    </a:lnTo>
                    <a:lnTo>
                      <a:pt x="685" y="240"/>
                    </a:lnTo>
                    <a:lnTo>
                      <a:pt x="685" y="240"/>
                    </a:lnTo>
                    <a:lnTo>
                      <a:pt x="685" y="240"/>
                    </a:lnTo>
                    <a:lnTo>
                      <a:pt x="685" y="240"/>
                    </a:lnTo>
                    <a:lnTo>
                      <a:pt x="685" y="240"/>
                    </a:lnTo>
                    <a:lnTo>
                      <a:pt x="685" y="240"/>
                    </a:lnTo>
                    <a:lnTo>
                      <a:pt x="687" y="238"/>
                    </a:lnTo>
                    <a:lnTo>
                      <a:pt x="687" y="238"/>
                    </a:lnTo>
                    <a:lnTo>
                      <a:pt x="687" y="238"/>
                    </a:lnTo>
                    <a:lnTo>
                      <a:pt x="687" y="237"/>
                    </a:lnTo>
                    <a:lnTo>
                      <a:pt x="689" y="237"/>
                    </a:lnTo>
                    <a:lnTo>
                      <a:pt x="689" y="237"/>
                    </a:lnTo>
                    <a:lnTo>
                      <a:pt x="689" y="237"/>
                    </a:lnTo>
                    <a:lnTo>
                      <a:pt x="689" y="237"/>
                    </a:lnTo>
                    <a:lnTo>
                      <a:pt x="689" y="237"/>
                    </a:lnTo>
                    <a:lnTo>
                      <a:pt x="689" y="235"/>
                    </a:lnTo>
                    <a:lnTo>
                      <a:pt x="689" y="235"/>
                    </a:lnTo>
                    <a:lnTo>
                      <a:pt x="690" y="235"/>
                    </a:lnTo>
                    <a:lnTo>
                      <a:pt x="690" y="235"/>
                    </a:lnTo>
                    <a:lnTo>
                      <a:pt x="690" y="235"/>
                    </a:lnTo>
                    <a:lnTo>
                      <a:pt x="692" y="235"/>
                    </a:lnTo>
                    <a:lnTo>
                      <a:pt x="692" y="233"/>
                    </a:lnTo>
                    <a:lnTo>
                      <a:pt x="692" y="233"/>
                    </a:lnTo>
                    <a:lnTo>
                      <a:pt x="692" y="233"/>
                    </a:lnTo>
                    <a:lnTo>
                      <a:pt x="692" y="233"/>
                    </a:lnTo>
                    <a:lnTo>
                      <a:pt x="692" y="233"/>
                    </a:lnTo>
                    <a:lnTo>
                      <a:pt x="694" y="233"/>
                    </a:lnTo>
                    <a:lnTo>
                      <a:pt x="694" y="233"/>
                    </a:lnTo>
                    <a:lnTo>
                      <a:pt x="694" y="233"/>
                    </a:lnTo>
                    <a:lnTo>
                      <a:pt x="696" y="231"/>
                    </a:lnTo>
                    <a:lnTo>
                      <a:pt x="696" y="231"/>
                    </a:lnTo>
                    <a:lnTo>
                      <a:pt x="696" y="231"/>
                    </a:lnTo>
                    <a:lnTo>
                      <a:pt x="696" y="231"/>
                    </a:lnTo>
                    <a:lnTo>
                      <a:pt x="696" y="231"/>
                    </a:lnTo>
                    <a:lnTo>
                      <a:pt x="696" y="231"/>
                    </a:lnTo>
                    <a:lnTo>
                      <a:pt x="696" y="231"/>
                    </a:lnTo>
                    <a:lnTo>
                      <a:pt x="696" y="231"/>
                    </a:lnTo>
                    <a:lnTo>
                      <a:pt x="698" y="231"/>
                    </a:lnTo>
                    <a:lnTo>
                      <a:pt x="698" y="229"/>
                    </a:lnTo>
                    <a:lnTo>
                      <a:pt x="698" y="229"/>
                    </a:lnTo>
                    <a:lnTo>
                      <a:pt x="699" y="229"/>
                    </a:lnTo>
                    <a:lnTo>
                      <a:pt x="699" y="229"/>
                    </a:lnTo>
                    <a:lnTo>
                      <a:pt x="699" y="229"/>
                    </a:lnTo>
                    <a:lnTo>
                      <a:pt x="699" y="229"/>
                    </a:lnTo>
                    <a:lnTo>
                      <a:pt x="699" y="229"/>
                    </a:lnTo>
                    <a:lnTo>
                      <a:pt x="699" y="229"/>
                    </a:lnTo>
                    <a:lnTo>
                      <a:pt x="699" y="229"/>
                    </a:lnTo>
                    <a:lnTo>
                      <a:pt x="701" y="228"/>
                    </a:lnTo>
                    <a:lnTo>
                      <a:pt x="701" y="228"/>
                    </a:lnTo>
                    <a:lnTo>
                      <a:pt x="701" y="228"/>
                    </a:lnTo>
                    <a:lnTo>
                      <a:pt x="701" y="228"/>
                    </a:lnTo>
                    <a:lnTo>
                      <a:pt x="703" y="228"/>
                    </a:lnTo>
                    <a:lnTo>
                      <a:pt x="703" y="228"/>
                    </a:lnTo>
                    <a:lnTo>
                      <a:pt x="703" y="228"/>
                    </a:lnTo>
                    <a:lnTo>
                      <a:pt x="703" y="228"/>
                    </a:lnTo>
                    <a:lnTo>
                      <a:pt x="705" y="226"/>
                    </a:lnTo>
                    <a:lnTo>
                      <a:pt x="705" y="226"/>
                    </a:lnTo>
                    <a:lnTo>
                      <a:pt x="705" y="226"/>
                    </a:lnTo>
                    <a:lnTo>
                      <a:pt x="705" y="226"/>
                    </a:lnTo>
                    <a:lnTo>
                      <a:pt x="705" y="226"/>
                    </a:lnTo>
                    <a:lnTo>
                      <a:pt x="705" y="226"/>
                    </a:lnTo>
                    <a:lnTo>
                      <a:pt x="705" y="226"/>
                    </a:lnTo>
                    <a:lnTo>
                      <a:pt x="707" y="226"/>
                    </a:lnTo>
                    <a:lnTo>
                      <a:pt x="707" y="226"/>
                    </a:lnTo>
                    <a:lnTo>
                      <a:pt x="707" y="226"/>
                    </a:lnTo>
                    <a:lnTo>
                      <a:pt x="707" y="224"/>
                    </a:lnTo>
                    <a:lnTo>
                      <a:pt x="707" y="224"/>
                    </a:lnTo>
                    <a:lnTo>
                      <a:pt x="707" y="224"/>
                    </a:lnTo>
                    <a:lnTo>
                      <a:pt x="707" y="224"/>
                    </a:lnTo>
                    <a:lnTo>
                      <a:pt x="707" y="224"/>
                    </a:lnTo>
                    <a:lnTo>
                      <a:pt x="707" y="224"/>
                    </a:lnTo>
                    <a:lnTo>
                      <a:pt x="707" y="224"/>
                    </a:lnTo>
                    <a:lnTo>
                      <a:pt x="707" y="224"/>
                    </a:lnTo>
                    <a:lnTo>
                      <a:pt x="708" y="224"/>
                    </a:lnTo>
                    <a:lnTo>
                      <a:pt x="708" y="222"/>
                    </a:lnTo>
                    <a:lnTo>
                      <a:pt x="708" y="222"/>
                    </a:lnTo>
                    <a:lnTo>
                      <a:pt x="708" y="222"/>
                    </a:lnTo>
                    <a:lnTo>
                      <a:pt x="710" y="222"/>
                    </a:lnTo>
                    <a:lnTo>
                      <a:pt x="710" y="222"/>
                    </a:lnTo>
                    <a:lnTo>
                      <a:pt x="710" y="222"/>
                    </a:lnTo>
                    <a:lnTo>
                      <a:pt x="710" y="222"/>
                    </a:lnTo>
                    <a:lnTo>
                      <a:pt x="710" y="222"/>
                    </a:lnTo>
                    <a:lnTo>
                      <a:pt x="710" y="220"/>
                    </a:lnTo>
                    <a:lnTo>
                      <a:pt x="710" y="220"/>
                    </a:lnTo>
                    <a:lnTo>
                      <a:pt x="710" y="220"/>
                    </a:lnTo>
                    <a:lnTo>
                      <a:pt x="710" y="220"/>
                    </a:lnTo>
                    <a:lnTo>
                      <a:pt x="710" y="220"/>
                    </a:lnTo>
                    <a:lnTo>
                      <a:pt x="712" y="219"/>
                    </a:lnTo>
                    <a:lnTo>
                      <a:pt x="712" y="219"/>
                    </a:lnTo>
                    <a:lnTo>
                      <a:pt x="712" y="219"/>
                    </a:lnTo>
                    <a:lnTo>
                      <a:pt x="712" y="219"/>
                    </a:lnTo>
                    <a:lnTo>
                      <a:pt x="714" y="219"/>
                    </a:lnTo>
                    <a:lnTo>
                      <a:pt x="714" y="217"/>
                    </a:lnTo>
                    <a:lnTo>
                      <a:pt x="714" y="217"/>
                    </a:lnTo>
                    <a:lnTo>
                      <a:pt x="714" y="217"/>
                    </a:lnTo>
                    <a:lnTo>
                      <a:pt x="714" y="217"/>
                    </a:lnTo>
                    <a:lnTo>
                      <a:pt x="714" y="217"/>
                    </a:lnTo>
                    <a:lnTo>
                      <a:pt x="714" y="217"/>
                    </a:lnTo>
                    <a:lnTo>
                      <a:pt x="714" y="217"/>
                    </a:lnTo>
                    <a:lnTo>
                      <a:pt x="714" y="217"/>
                    </a:lnTo>
                    <a:lnTo>
                      <a:pt x="716" y="217"/>
                    </a:lnTo>
                    <a:lnTo>
                      <a:pt x="716" y="217"/>
                    </a:lnTo>
                    <a:lnTo>
                      <a:pt x="716" y="215"/>
                    </a:lnTo>
                    <a:lnTo>
                      <a:pt x="716" y="215"/>
                    </a:lnTo>
                    <a:lnTo>
                      <a:pt x="716" y="215"/>
                    </a:lnTo>
                    <a:lnTo>
                      <a:pt x="716" y="215"/>
                    </a:lnTo>
                    <a:lnTo>
                      <a:pt x="716" y="215"/>
                    </a:lnTo>
                    <a:lnTo>
                      <a:pt x="716" y="213"/>
                    </a:lnTo>
                    <a:lnTo>
                      <a:pt x="716" y="213"/>
                    </a:lnTo>
                    <a:lnTo>
                      <a:pt x="716" y="213"/>
                    </a:lnTo>
                    <a:lnTo>
                      <a:pt x="716" y="213"/>
                    </a:lnTo>
                    <a:lnTo>
                      <a:pt x="718" y="213"/>
                    </a:lnTo>
                    <a:lnTo>
                      <a:pt x="718" y="211"/>
                    </a:lnTo>
                    <a:lnTo>
                      <a:pt x="718" y="211"/>
                    </a:lnTo>
                    <a:lnTo>
                      <a:pt x="718" y="209"/>
                    </a:lnTo>
                    <a:lnTo>
                      <a:pt x="718" y="209"/>
                    </a:lnTo>
                    <a:lnTo>
                      <a:pt x="718" y="209"/>
                    </a:lnTo>
                    <a:lnTo>
                      <a:pt x="718" y="209"/>
                    </a:lnTo>
                    <a:lnTo>
                      <a:pt x="719" y="209"/>
                    </a:lnTo>
                    <a:lnTo>
                      <a:pt x="719" y="208"/>
                    </a:lnTo>
                    <a:lnTo>
                      <a:pt x="719" y="208"/>
                    </a:lnTo>
                    <a:lnTo>
                      <a:pt x="719" y="208"/>
                    </a:lnTo>
                    <a:lnTo>
                      <a:pt x="719" y="208"/>
                    </a:lnTo>
                    <a:lnTo>
                      <a:pt x="719" y="208"/>
                    </a:lnTo>
                    <a:lnTo>
                      <a:pt x="719" y="208"/>
                    </a:lnTo>
                    <a:lnTo>
                      <a:pt x="719" y="208"/>
                    </a:lnTo>
                    <a:lnTo>
                      <a:pt x="719" y="208"/>
                    </a:lnTo>
                    <a:lnTo>
                      <a:pt x="721" y="208"/>
                    </a:lnTo>
                    <a:lnTo>
                      <a:pt x="721" y="206"/>
                    </a:lnTo>
                    <a:lnTo>
                      <a:pt x="721" y="206"/>
                    </a:lnTo>
                    <a:lnTo>
                      <a:pt x="721" y="206"/>
                    </a:lnTo>
                    <a:lnTo>
                      <a:pt x="721" y="206"/>
                    </a:lnTo>
                    <a:lnTo>
                      <a:pt x="721" y="206"/>
                    </a:lnTo>
                    <a:lnTo>
                      <a:pt x="723" y="204"/>
                    </a:lnTo>
                    <a:lnTo>
                      <a:pt x="723" y="204"/>
                    </a:lnTo>
                    <a:lnTo>
                      <a:pt x="723" y="204"/>
                    </a:lnTo>
                    <a:lnTo>
                      <a:pt x="723" y="202"/>
                    </a:lnTo>
                    <a:lnTo>
                      <a:pt x="725" y="202"/>
                    </a:lnTo>
                    <a:lnTo>
                      <a:pt x="725" y="202"/>
                    </a:lnTo>
                    <a:lnTo>
                      <a:pt x="725" y="202"/>
                    </a:lnTo>
                    <a:lnTo>
                      <a:pt x="725" y="202"/>
                    </a:lnTo>
                    <a:lnTo>
                      <a:pt x="725" y="202"/>
                    </a:lnTo>
                    <a:lnTo>
                      <a:pt x="725" y="202"/>
                    </a:lnTo>
                    <a:lnTo>
                      <a:pt x="725" y="200"/>
                    </a:lnTo>
                    <a:lnTo>
                      <a:pt x="725" y="200"/>
                    </a:lnTo>
                    <a:lnTo>
                      <a:pt x="725" y="200"/>
                    </a:lnTo>
                    <a:lnTo>
                      <a:pt x="725" y="200"/>
                    </a:lnTo>
                    <a:lnTo>
                      <a:pt x="725" y="200"/>
                    </a:lnTo>
                    <a:lnTo>
                      <a:pt x="727" y="200"/>
                    </a:lnTo>
                    <a:lnTo>
                      <a:pt x="727" y="200"/>
                    </a:lnTo>
                    <a:lnTo>
                      <a:pt x="727" y="200"/>
                    </a:lnTo>
                    <a:lnTo>
                      <a:pt x="727" y="199"/>
                    </a:lnTo>
                    <a:lnTo>
                      <a:pt x="727" y="199"/>
                    </a:lnTo>
                    <a:lnTo>
                      <a:pt x="727" y="199"/>
                    </a:lnTo>
                    <a:lnTo>
                      <a:pt x="728" y="199"/>
                    </a:lnTo>
                    <a:lnTo>
                      <a:pt x="728" y="199"/>
                    </a:lnTo>
                    <a:lnTo>
                      <a:pt x="728" y="199"/>
                    </a:lnTo>
                    <a:lnTo>
                      <a:pt x="728" y="199"/>
                    </a:lnTo>
                    <a:lnTo>
                      <a:pt x="728" y="199"/>
                    </a:lnTo>
                    <a:lnTo>
                      <a:pt x="730" y="199"/>
                    </a:lnTo>
                    <a:lnTo>
                      <a:pt x="730" y="199"/>
                    </a:lnTo>
                    <a:lnTo>
                      <a:pt x="730" y="199"/>
                    </a:lnTo>
                    <a:lnTo>
                      <a:pt x="730" y="199"/>
                    </a:lnTo>
                    <a:lnTo>
                      <a:pt x="730" y="199"/>
                    </a:lnTo>
                    <a:lnTo>
                      <a:pt x="730" y="199"/>
                    </a:lnTo>
                    <a:lnTo>
                      <a:pt x="732" y="199"/>
                    </a:lnTo>
                    <a:lnTo>
                      <a:pt x="732" y="199"/>
                    </a:lnTo>
                    <a:lnTo>
                      <a:pt x="732" y="197"/>
                    </a:lnTo>
                    <a:lnTo>
                      <a:pt x="732" y="197"/>
                    </a:lnTo>
                    <a:lnTo>
                      <a:pt x="732" y="197"/>
                    </a:lnTo>
                    <a:lnTo>
                      <a:pt x="732" y="197"/>
                    </a:lnTo>
                    <a:lnTo>
                      <a:pt x="732" y="197"/>
                    </a:lnTo>
                    <a:lnTo>
                      <a:pt x="732" y="195"/>
                    </a:lnTo>
                    <a:lnTo>
                      <a:pt x="732" y="195"/>
                    </a:lnTo>
                    <a:lnTo>
                      <a:pt x="732" y="195"/>
                    </a:lnTo>
                    <a:lnTo>
                      <a:pt x="732" y="195"/>
                    </a:lnTo>
                    <a:lnTo>
                      <a:pt x="734" y="195"/>
                    </a:lnTo>
                    <a:lnTo>
                      <a:pt x="734" y="195"/>
                    </a:lnTo>
                    <a:lnTo>
                      <a:pt x="734" y="193"/>
                    </a:lnTo>
                    <a:lnTo>
                      <a:pt x="734" y="193"/>
                    </a:lnTo>
                    <a:lnTo>
                      <a:pt x="734" y="193"/>
                    </a:lnTo>
                    <a:lnTo>
                      <a:pt x="734" y="193"/>
                    </a:lnTo>
                    <a:lnTo>
                      <a:pt x="734" y="193"/>
                    </a:lnTo>
                    <a:lnTo>
                      <a:pt x="736" y="193"/>
                    </a:lnTo>
                    <a:lnTo>
                      <a:pt x="736" y="191"/>
                    </a:lnTo>
                    <a:lnTo>
                      <a:pt x="736" y="191"/>
                    </a:lnTo>
                    <a:lnTo>
                      <a:pt x="736" y="191"/>
                    </a:lnTo>
                    <a:lnTo>
                      <a:pt x="736" y="191"/>
                    </a:lnTo>
                    <a:lnTo>
                      <a:pt x="736" y="191"/>
                    </a:lnTo>
                    <a:lnTo>
                      <a:pt x="736" y="191"/>
                    </a:lnTo>
                    <a:lnTo>
                      <a:pt x="737" y="190"/>
                    </a:lnTo>
                    <a:lnTo>
                      <a:pt x="737" y="190"/>
                    </a:lnTo>
                    <a:lnTo>
                      <a:pt x="737" y="190"/>
                    </a:lnTo>
                    <a:lnTo>
                      <a:pt x="737" y="190"/>
                    </a:lnTo>
                    <a:lnTo>
                      <a:pt x="737" y="190"/>
                    </a:lnTo>
                    <a:lnTo>
                      <a:pt x="737" y="190"/>
                    </a:lnTo>
                    <a:lnTo>
                      <a:pt x="737" y="190"/>
                    </a:lnTo>
                    <a:lnTo>
                      <a:pt x="737" y="188"/>
                    </a:lnTo>
                    <a:lnTo>
                      <a:pt x="737" y="188"/>
                    </a:lnTo>
                    <a:lnTo>
                      <a:pt x="739" y="188"/>
                    </a:lnTo>
                    <a:lnTo>
                      <a:pt x="739" y="188"/>
                    </a:lnTo>
                    <a:lnTo>
                      <a:pt x="739" y="188"/>
                    </a:lnTo>
                    <a:lnTo>
                      <a:pt x="739" y="188"/>
                    </a:lnTo>
                    <a:lnTo>
                      <a:pt x="739" y="188"/>
                    </a:lnTo>
                    <a:lnTo>
                      <a:pt x="739" y="188"/>
                    </a:lnTo>
                    <a:lnTo>
                      <a:pt x="739" y="188"/>
                    </a:lnTo>
                    <a:lnTo>
                      <a:pt x="741" y="188"/>
                    </a:lnTo>
                    <a:lnTo>
                      <a:pt x="741" y="188"/>
                    </a:lnTo>
                    <a:lnTo>
                      <a:pt x="741" y="188"/>
                    </a:lnTo>
                    <a:lnTo>
                      <a:pt x="741" y="188"/>
                    </a:lnTo>
                    <a:lnTo>
                      <a:pt x="741" y="188"/>
                    </a:lnTo>
                    <a:lnTo>
                      <a:pt x="741" y="188"/>
                    </a:lnTo>
                    <a:lnTo>
                      <a:pt x="741" y="188"/>
                    </a:lnTo>
                    <a:lnTo>
                      <a:pt x="741" y="188"/>
                    </a:lnTo>
                    <a:lnTo>
                      <a:pt x="743" y="188"/>
                    </a:lnTo>
                    <a:lnTo>
                      <a:pt x="743" y="186"/>
                    </a:lnTo>
                    <a:lnTo>
                      <a:pt x="743" y="186"/>
                    </a:lnTo>
                    <a:lnTo>
                      <a:pt x="743" y="186"/>
                    </a:lnTo>
                    <a:lnTo>
                      <a:pt x="743" y="186"/>
                    </a:lnTo>
                    <a:lnTo>
                      <a:pt x="743" y="186"/>
                    </a:lnTo>
                    <a:lnTo>
                      <a:pt x="745" y="186"/>
                    </a:lnTo>
                    <a:lnTo>
                      <a:pt x="745" y="186"/>
                    </a:lnTo>
                    <a:lnTo>
                      <a:pt x="745" y="186"/>
                    </a:lnTo>
                    <a:lnTo>
                      <a:pt x="745" y="186"/>
                    </a:lnTo>
                    <a:lnTo>
                      <a:pt x="745" y="186"/>
                    </a:lnTo>
                    <a:lnTo>
                      <a:pt x="745" y="186"/>
                    </a:lnTo>
                    <a:lnTo>
                      <a:pt x="745" y="186"/>
                    </a:lnTo>
                    <a:lnTo>
                      <a:pt x="746" y="186"/>
                    </a:lnTo>
                    <a:lnTo>
                      <a:pt x="746" y="186"/>
                    </a:lnTo>
                    <a:lnTo>
                      <a:pt x="746" y="186"/>
                    </a:lnTo>
                    <a:lnTo>
                      <a:pt x="746" y="186"/>
                    </a:lnTo>
                    <a:lnTo>
                      <a:pt x="746" y="186"/>
                    </a:lnTo>
                    <a:lnTo>
                      <a:pt x="746" y="186"/>
                    </a:lnTo>
                    <a:lnTo>
                      <a:pt x="746" y="186"/>
                    </a:lnTo>
                    <a:lnTo>
                      <a:pt x="748" y="186"/>
                    </a:lnTo>
                    <a:lnTo>
                      <a:pt x="748" y="186"/>
                    </a:lnTo>
                    <a:lnTo>
                      <a:pt x="748" y="186"/>
                    </a:lnTo>
                    <a:lnTo>
                      <a:pt x="748" y="186"/>
                    </a:lnTo>
                    <a:lnTo>
                      <a:pt x="750" y="186"/>
                    </a:lnTo>
                    <a:lnTo>
                      <a:pt x="750" y="186"/>
                    </a:lnTo>
                    <a:lnTo>
                      <a:pt x="750" y="184"/>
                    </a:lnTo>
                    <a:lnTo>
                      <a:pt x="750" y="184"/>
                    </a:lnTo>
                    <a:lnTo>
                      <a:pt x="750" y="184"/>
                    </a:lnTo>
                    <a:lnTo>
                      <a:pt x="750" y="184"/>
                    </a:lnTo>
                    <a:lnTo>
                      <a:pt x="752" y="184"/>
                    </a:lnTo>
                    <a:lnTo>
                      <a:pt x="752" y="186"/>
                    </a:lnTo>
                    <a:lnTo>
                      <a:pt x="752" y="186"/>
                    </a:lnTo>
                    <a:lnTo>
                      <a:pt x="752" y="184"/>
                    </a:lnTo>
                    <a:lnTo>
                      <a:pt x="752" y="184"/>
                    </a:lnTo>
                    <a:lnTo>
                      <a:pt x="752" y="186"/>
                    </a:lnTo>
                    <a:lnTo>
                      <a:pt x="754" y="186"/>
                    </a:lnTo>
                    <a:lnTo>
                      <a:pt x="754" y="184"/>
                    </a:lnTo>
                    <a:lnTo>
                      <a:pt x="754" y="184"/>
                    </a:lnTo>
                    <a:lnTo>
                      <a:pt x="754" y="184"/>
                    </a:lnTo>
                    <a:lnTo>
                      <a:pt x="755" y="184"/>
                    </a:lnTo>
                    <a:lnTo>
                      <a:pt x="755" y="184"/>
                    </a:lnTo>
                    <a:lnTo>
                      <a:pt x="755" y="184"/>
                    </a:lnTo>
                    <a:lnTo>
                      <a:pt x="755" y="184"/>
                    </a:lnTo>
                    <a:lnTo>
                      <a:pt x="755" y="184"/>
                    </a:lnTo>
                    <a:lnTo>
                      <a:pt x="755" y="182"/>
                    </a:lnTo>
                    <a:lnTo>
                      <a:pt x="755" y="182"/>
                    </a:lnTo>
                    <a:lnTo>
                      <a:pt x="755" y="184"/>
                    </a:lnTo>
                    <a:lnTo>
                      <a:pt x="755" y="182"/>
                    </a:lnTo>
                    <a:lnTo>
                      <a:pt x="755" y="182"/>
                    </a:lnTo>
                    <a:lnTo>
                      <a:pt x="755" y="182"/>
                    </a:lnTo>
                    <a:lnTo>
                      <a:pt x="757" y="182"/>
                    </a:lnTo>
                    <a:lnTo>
                      <a:pt x="757" y="182"/>
                    </a:lnTo>
                    <a:lnTo>
                      <a:pt x="757" y="182"/>
                    </a:lnTo>
                    <a:lnTo>
                      <a:pt x="757" y="181"/>
                    </a:lnTo>
                    <a:lnTo>
                      <a:pt x="757" y="181"/>
                    </a:lnTo>
                    <a:lnTo>
                      <a:pt x="757" y="181"/>
                    </a:lnTo>
                    <a:lnTo>
                      <a:pt x="759" y="181"/>
                    </a:lnTo>
                    <a:lnTo>
                      <a:pt x="759" y="181"/>
                    </a:lnTo>
                    <a:lnTo>
                      <a:pt x="759" y="181"/>
                    </a:lnTo>
                    <a:lnTo>
                      <a:pt x="761" y="181"/>
                    </a:lnTo>
                    <a:lnTo>
                      <a:pt x="761" y="181"/>
                    </a:lnTo>
                    <a:lnTo>
                      <a:pt x="761" y="181"/>
                    </a:lnTo>
                    <a:lnTo>
                      <a:pt x="761" y="181"/>
                    </a:lnTo>
                    <a:lnTo>
                      <a:pt x="761" y="181"/>
                    </a:lnTo>
                    <a:lnTo>
                      <a:pt x="763" y="181"/>
                    </a:lnTo>
                    <a:lnTo>
                      <a:pt x="763" y="179"/>
                    </a:lnTo>
                    <a:lnTo>
                      <a:pt x="763" y="179"/>
                    </a:lnTo>
                    <a:lnTo>
                      <a:pt x="763" y="179"/>
                    </a:lnTo>
                    <a:lnTo>
                      <a:pt x="763" y="179"/>
                    </a:lnTo>
                    <a:lnTo>
                      <a:pt x="765" y="181"/>
                    </a:lnTo>
                    <a:lnTo>
                      <a:pt x="765" y="181"/>
                    </a:lnTo>
                    <a:lnTo>
                      <a:pt x="766" y="179"/>
                    </a:lnTo>
                    <a:lnTo>
                      <a:pt x="766" y="179"/>
                    </a:lnTo>
                    <a:lnTo>
                      <a:pt x="766" y="179"/>
                    </a:lnTo>
                    <a:lnTo>
                      <a:pt x="768" y="179"/>
                    </a:lnTo>
                    <a:lnTo>
                      <a:pt x="768" y="179"/>
                    </a:lnTo>
                    <a:lnTo>
                      <a:pt x="768" y="179"/>
                    </a:lnTo>
                    <a:lnTo>
                      <a:pt x="768" y="179"/>
                    </a:lnTo>
                    <a:lnTo>
                      <a:pt x="768" y="181"/>
                    </a:lnTo>
                    <a:lnTo>
                      <a:pt x="768" y="181"/>
                    </a:lnTo>
                    <a:lnTo>
                      <a:pt x="768" y="181"/>
                    </a:lnTo>
                    <a:lnTo>
                      <a:pt x="768" y="181"/>
                    </a:lnTo>
                    <a:lnTo>
                      <a:pt x="770" y="181"/>
                    </a:lnTo>
                    <a:lnTo>
                      <a:pt x="770" y="181"/>
                    </a:lnTo>
                    <a:lnTo>
                      <a:pt x="770" y="179"/>
                    </a:lnTo>
                    <a:lnTo>
                      <a:pt x="772" y="179"/>
                    </a:lnTo>
                    <a:lnTo>
                      <a:pt x="772" y="179"/>
                    </a:lnTo>
                    <a:lnTo>
                      <a:pt x="772" y="179"/>
                    </a:lnTo>
                    <a:lnTo>
                      <a:pt x="772" y="179"/>
                    </a:lnTo>
                    <a:lnTo>
                      <a:pt x="774" y="179"/>
                    </a:lnTo>
                    <a:lnTo>
                      <a:pt x="774" y="179"/>
                    </a:lnTo>
                    <a:lnTo>
                      <a:pt x="774" y="179"/>
                    </a:lnTo>
                    <a:lnTo>
                      <a:pt x="774" y="179"/>
                    </a:lnTo>
                    <a:lnTo>
                      <a:pt x="774" y="179"/>
                    </a:lnTo>
                    <a:lnTo>
                      <a:pt x="774" y="179"/>
                    </a:lnTo>
                    <a:lnTo>
                      <a:pt x="774" y="179"/>
                    </a:lnTo>
                    <a:lnTo>
                      <a:pt x="775" y="179"/>
                    </a:lnTo>
                    <a:lnTo>
                      <a:pt x="775" y="179"/>
                    </a:lnTo>
                    <a:lnTo>
                      <a:pt x="775" y="179"/>
                    </a:lnTo>
                    <a:lnTo>
                      <a:pt x="775" y="179"/>
                    </a:lnTo>
                    <a:lnTo>
                      <a:pt x="775" y="179"/>
                    </a:lnTo>
                    <a:lnTo>
                      <a:pt x="777" y="179"/>
                    </a:lnTo>
                    <a:lnTo>
                      <a:pt x="777" y="179"/>
                    </a:lnTo>
                    <a:lnTo>
                      <a:pt x="777" y="181"/>
                    </a:lnTo>
                    <a:lnTo>
                      <a:pt x="777" y="181"/>
                    </a:lnTo>
                    <a:lnTo>
                      <a:pt x="777" y="181"/>
                    </a:lnTo>
                    <a:lnTo>
                      <a:pt x="779" y="179"/>
                    </a:lnTo>
                    <a:lnTo>
                      <a:pt x="779" y="179"/>
                    </a:lnTo>
                    <a:lnTo>
                      <a:pt x="779" y="179"/>
                    </a:lnTo>
                    <a:lnTo>
                      <a:pt x="779" y="179"/>
                    </a:lnTo>
                    <a:lnTo>
                      <a:pt x="781" y="179"/>
                    </a:lnTo>
                    <a:lnTo>
                      <a:pt x="781" y="179"/>
                    </a:lnTo>
                    <a:lnTo>
                      <a:pt x="781" y="179"/>
                    </a:lnTo>
                    <a:lnTo>
                      <a:pt x="781" y="179"/>
                    </a:lnTo>
                    <a:lnTo>
                      <a:pt x="783" y="179"/>
                    </a:lnTo>
                    <a:lnTo>
                      <a:pt x="783" y="179"/>
                    </a:lnTo>
                    <a:lnTo>
                      <a:pt x="783" y="179"/>
                    </a:lnTo>
                    <a:lnTo>
                      <a:pt x="783" y="179"/>
                    </a:lnTo>
                    <a:lnTo>
                      <a:pt x="784" y="179"/>
                    </a:lnTo>
                    <a:lnTo>
                      <a:pt x="784" y="179"/>
                    </a:lnTo>
                    <a:lnTo>
                      <a:pt x="784" y="179"/>
                    </a:lnTo>
                    <a:lnTo>
                      <a:pt x="784" y="179"/>
                    </a:lnTo>
                    <a:lnTo>
                      <a:pt x="784" y="179"/>
                    </a:lnTo>
                    <a:lnTo>
                      <a:pt x="784" y="179"/>
                    </a:lnTo>
                    <a:lnTo>
                      <a:pt x="786" y="179"/>
                    </a:lnTo>
                    <a:lnTo>
                      <a:pt x="786" y="179"/>
                    </a:lnTo>
                    <a:lnTo>
                      <a:pt x="786" y="179"/>
                    </a:lnTo>
                    <a:lnTo>
                      <a:pt x="786" y="179"/>
                    </a:lnTo>
                    <a:lnTo>
                      <a:pt x="786" y="179"/>
                    </a:lnTo>
                    <a:lnTo>
                      <a:pt x="786" y="179"/>
                    </a:lnTo>
                    <a:lnTo>
                      <a:pt x="788" y="179"/>
                    </a:lnTo>
                    <a:lnTo>
                      <a:pt x="788" y="181"/>
                    </a:lnTo>
                    <a:lnTo>
                      <a:pt x="788" y="181"/>
                    </a:lnTo>
                    <a:lnTo>
                      <a:pt x="788" y="181"/>
                    </a:lnTo>
                    <a:lnTo>
                      <a:pt x="790" y="181"/>
                    </a:lnTo>
                    <a:lnTo>
                      <a:pt x="790" y="181"/>
                    </a:lnTo>
                    <a:lnTo>
                      <a:pt x="790" y="181"/>
                    </a:lnTo>
                    <a:lnTo>
                      <a:pt x="790" y="181"/>
                    </a:lnTo>
                    <a:lnTo>
                      <a:pt x="790" y="179"/>
                    </a:lnTo>
                    <a:lnTo>
                      <a:pt x="792" y="179"/>
                    </a:lnTo>
                    <a:lnTo>
                      <a:pt x="792" y="179"/>
                    </a:lnTo>
                    <a:lnTo>
                      <a:pt x="792" y="181"/>
                    </a:lnTo>
                    <a:lnTo>
                      <a:pt x="792" y="181"/>
                    </a:lnTo>
                    <a:lnTo>
                      <a:pt x="792" y="181"/>
                    </a:lnTo>
                    <a:lnTo>
                      <a:pt x="792" y="181"/>
                    </a:lnTo>
                    <a:lnTo>
                      <a:pt x="792" y="181"/>
                    </a:lnTo>
                    <a:lnTo>
                      <a:pt x="792" y="181"/>
                    </a:lnTo>
                    <a:lnTo>
                      <a:pt x="792" y="181"/>
                    </a:lnTo>
                    <a:lnTo>
                      <a:pt x="792" y="182"/>
                    </a:lnTo>
                    <a:lnTo>
                      <a:pt x="792" y="182"/>
                    </a:lnTo>
                    <a:lnTo>
                      <a:pt x="792" y="182"/>
                    </a:lnTo>
                    <a:lnTo>
                      <a:pt x="792" y="182"/>
                    </a:lnTo>
                    <a:lnTo>
                      <a:pt x="793" y="182"/>
                    </a:lnTo>
                    <a:lnTo>
                      <a:pt x="793" y="182"/>
                    </a:lnTo>
                    <a:lnTo>
                      <a:pt x="793" y="182"/>
                    </a:lnTo>
                    <a:lnTo>
                      <a:pt x="793"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3" y="184"/>
                    </a:lnTo>
                    <a:lnTo>
                      <a:pt x="793" y="184"/>
                    </a:lnTo>
                    <a:lnTo>
                      <a:pt x="793" y="184"/>
                    </a:lnTo>
                    <a:lnTo>
                      <a:pt x="795" y="184"/>
                    </a:lnTo>
                    <a:lnTo>
                      <a:pt x="795" y="186"/>
                    </a:lnTo>
                    <a:lnTo>
                      <a:pt x="795" y="186"/>
                    </a:lnTo>
                    <a:lnTo>
                      <a:pt x="795" y="186"/>
                    </a:lnTo>
                    <a:lnTo>
                      <a:pt x="795" y="186"/>
                    </a:lnTo>
                    <a:lnTo>
                      <a:pt x="797" y="186"/>
                    </a:lnTo>
                    <a:lnTo>
                      <a:pt x="797" y="186"/>
                    </a:lnTo>
                    <a:lnTo>
                      <a:pt x="797" y="186"/>
                    </a:lnTo>
                    <a:lnTo>
                      <a:pt x="797" y="186"/>
                    </a:lnTo>
                    <a:lnTo>
                      <a:pt x="797" y="186"/>
                    </a:lnTo>
                    <a:lnTo>
                      <a:pt x="797" y="188"/>
                    </a:lnTo>
                    <a:lnTo>
                      <a:pt x="799" y="188"/>
                    </a:lnTo>
                    <a:lnTo>
                      <a:pt x="799" y="188"/>
                    </a:lnTo>
                    <a:lnTo>
                      <a:pt x="799" y="188"/>
                    </a:lnTo>
                    <a:lnTo>
                      <a:pt x="799" y="186"/>
                    </a:lnTo>
                    <a:lnTo>
                      <a:pt x="799" y="186"/>
                    </a:lnTo>
                    <a:lnTo>
                      <a:pt x="799" y="186"/>
                    </a:lnTo>
                    <a:lnTo>
                      <a:pt x="799" y="186"/>
                    </a:lnTo>
                    <a:lnTo>
                      <a:pt x="799" y="186"/>
                    </a:lnTo>
                    <a:lnTo>
                      <a:pt x="799" y="188"/>
                    </a:lnTo>
                    <a:lnTo>
                      <a:pt x="799" y="188"/>
                    </a:lnTo>
                    <a:lnTo>
                      <a:pt x="799" y="188"/>
                    </a:lnTo>
                    <a:lnTo>
                      <a:pt x="799" y="188"/>
                    </a:lnTo>
                    <a:lnTo>
                      <a:pt x="801" y="190"/>
                    </a:lnTo>
                    <a:lnTo>
                      <a:pt x="801" y="190"/>
                    </a:lnTo>
                    <a:lnTo>
                      <a:pt x="801" y="190"/>
                    </a:lnTo>
                    <a:lnTo>
                      <a:pt x="801" y="190"/>
                    </a:lnTo>
                    <a:lnTo>
                      <a:pt x="801" y="190"/>
                    </a:lnTo>
                    <a:lnTo>
                      <a:pt x="801" y="190"/>
                    </a:lnTo>
                    <a:lnTo>
                      <a:pt x="801" y="190"/>
                    </a:lnTo>
                    <a:lnTo>
                      <a:pt x="801" y="190"/>
                    </a:lnTo>
                    <a:lnTo>
                      <a:pt x="803" y="190"/>
                    </a:lnTo>
                    <a:lnTo>
                      <a:pt x="803" y="190"/>
                    </a:lnTo>
                    <a:lnTo>
                      <a:pt x="803" y="190"/>
                    </a:lnTo>
                    <a:lnTo>
                      <a:pt x="803" y="190"/>
                    </a:lnTo>
                    <a:lnTo>
                      <a:pt x="803" y="190"/>
                    </a:lnTo>
                    <a:lnTo>
                      <a:pt x="803" y="191"/>
                    </a:lnTo>
                    <a:lnTo>
                      <a:pt x="803" y="191"/>
                    </a:lnTo>
                    <a:lnTo>
                      <a:pt x="803" y="191"/>
                    </a:lnTo>
                    <a:lnTo>
                      <a:pt x="801" y="191"/>
                    </a:lnTo>
                    <a:lnTo>
                      <a:pt x="801" y="191"/>
                    </a:lnTo>
                    <a:lnTo>
                      <a:pt x="801" y="193"/>
                    </a:lnTo>
                    <a:lnTo>
                      <a:pt x="801" y="193"/>
                    </a:lnTo>
                    <a:lnTo>
                      <a:pt x="801" y="193"/>
                    </a:lnTo>
                    <a:lnTo>
                      <a:pt x="801" y="193"/>
                    </a:lnTo>
                    <a:lnTo>
                      <a:pt x="803" y="193"/>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3" y="197"/>
                    </a:lnTo>
                    <a:lnTo>
                      <a:pt x="803" y="197"/>
                    </a:lnTo>
                    <a:lnTo>
                      <a:pt x="803" y="197"/>
                    </a:lnTo>
                    <a:lnTo>
                      <a:pt x="801" y="197"/>
                    </a:lnTo>
                    <a:lnTo>
                      <a:pt x="799" y="199"/>
                    </a:lnTo>
                    <a:lnTo>
                      <a:pt x="797" y="199"/>
                    </a:lnTo>
                    <a:lnTo>
                      <a:pt x="797" y="199"/>
                    </a:lnTo>
                    <a:lnTo>
                      <a:pt x="797" y="199"/>
                    </a:lnTo>
                    <a:lnTo>
                      <a:pt x="797" y="200"/>
                    </a:lnTo>
                    <a:lnTo>
                      <a:pt x="797" y="200"/>
                    </a:lnTo>
                    <a:lnTo>
                      <a:pt x="797" y="200"/>
                    </a:lnTo>
                    <a:lnTo>
                      <a:pt x="797" y="200"/>
                    </a:lnTo>
                    <a:lnTo>
                      <a:pt x="797" y="202"/>
                    </a:lnTo>
                    <a:lnTo>
                      <a:pt x="797" y="202"/>
                    </a:lnTo>
                    <a:lnTo>
                      <a:pt x="797" y="202"/>
                    </a:lnTo>
                    <a:lnTo>
                      <a:pt x="797" y="202"/>
                    </a:lnTo>
                    <a:lnTo>
                      <a:pt x="797" y="204"/>
                    </a:lnTo>
                    <a:lnTo>
                      <a:pt x="797" y="204"/>
                    </a:lnTo>
                    <a:lnTo>
                      <a:pt x="797" y="204"/>
                    </a:lnTo>
                    <a:lnTo>
                      <a:pt x="797" y="204"/>
                    </a:lnTo>
                    <a:lnTo>
                      <a:pt x="799" y="204"/>
                    </a:lnTo>
                    <a:lnTo>
                      <a:pt x="799" y="204"/>
                    </a:lnTo>
                    <a:lnTo>
                      <a:pt x="799" y="204"/>
                    </a:lnTo>
                    <a:lnTo>
                      <a:pt x="799" y="204"/>
                    </a:lnTo>
                    <a:lnTo>
                      <a:pt x="801" y="204"/>
                    </a:lnTo>
                    <a:lnTo>
                      <a:pt x="801" y="206"/>
                    </a:lnTo>
                    <a:lnTo>
                      <a:pt x="801" y="206"/>
                    </a:lnTo>
                    <a:lnTo>
                      <a:pt x="801" y="206"/>
                    </a:lnTo>
                    <a:lnTo>
                      <a:pt x="801" y="206"/>
                    </a:lnTo>
                    <a:lnTo>
                      <a:pt x="801" y="206"/>
                    </a:lnTo>
                    <a:lnTo>
                      <a:pt x="801" y="206"/>
                    </a:lnTo>
                    <a:lnTo>
                      <a:pt x="801" y="206"/>
                    </a:lnTo>
                    <a:lnTo>
                      <a:pt x="803" y="206"/>
                    </a:lnTo>
                    <a:lnTo>
                      <a:pt x="803" y="206"/>
                    </a:lnTo>
                    <a:lnTo>
                      <a:pt x="803" y="208"/>
                    </a:lnTo>
                    <a:lnTo>
                      <a:pt x="803" y="208"/>
                    </a:lnTo>
                    <a:lnTo>
                      <a:pt x="803" y="208"/>
                    </a:lnTo>
                    <a:lnTo>
                      <a:pt x="803" y="209"/>
                    </a:lnTo>
                    <a:lnTo>
                      <a:pt x="803" y="209"/>
                    </a:lnTo>
                    <a:lnTo>
                      <a:pt x="803" y="209"/>
                    </a:lnTo>
                    <a:lnTo>
                      <a:pt x="803" y="209"/>
                    </a:lnTo>
                    <a:lnTo>
                      <a:pt x="803" y="211"/>
                    </a:lnTo>
                    <a:lnTo>
                      <a:pt x="803" y="211"/>
                    </a:lnTo>
                    <a:lnTo>
                      <a:pt x="803" y="211"/>
                    </a:lnTo>
                    <a:lnTo>
                      <a:pt x="803" y="211"/>
                    </a:lnTo>
                    <a:lnTo>
                      <a:pt x="801" y="211"/>
                    </a:lnTo>
                    <a:lnTo>
                      <a:pt x="801" y="211"/>
                    </a:lnTo>
                    <a:lnTo>
                      <a:pt x="801" y="211"/>
                    </a:lnTo>
                    <a:lnTo>
                      <a:pt x="801" y="211"/>
                    </a:lnTo>
                    <a:lnTo>
                      <a:pt x="801" y="211"/>
                    </a:lnTo>
                    <a:lnTo>
                      <a:pt x="799" y="211"/>
                    </a:lnTo>
                    <a:lnTo>
                      <a:pt x="799" y="209"/>
                    </a:lnTo>
                    <a:lnTo>
                      <a:pt x="799" y="209"/>
                    </a:lnTo>
                    <a:lnTo>
                      <a:pt x="799" y="209"/>
                    </a:lnTo>
                    <a:lnTo>
                      <a:pt x="797" y="209"/>
                    </a:lnTo>
                    <a:lnTo>
                      <a:pt x="795" y="209"/>
                    </a:lnTo>
                    <a:lnTo>
                      <a:pt x="795" y="211"/>
                    </a:lnTo>
                    <a:lnTo>
                      <a:pt x="795" y="211"/>
                    </a:lnTo>
                    <a:lnTo>
                      <a:pt x="795" y="211"/>
                    </a:lnTo>
                    <a:lnTo>
                      <a:pt x="795" y="211"/>
                    </a:lnTo>
                    <a:lnTo>
                      <a:pt x="795" y="211"/>
                    </a:lnTo>
                    <a:lnTo>
                      <a:pt x="795" y="211"/>
                    </a:lnTo>
                    <a:lnTo>
                      <a:pt x="795" y="211"/>
                    </a:lnTo>
                    <a:lnTo>
                      <a:pt x="793" y="211"/>
                    </a:lnTo>
                    <a:lnTo>
                      <a:pt x="793" y="211"/>
                    </a:lnTo>
                    <a:lnTo>
                      <a:pt x="793" y="211"/>
                    </a:lnTo>
                    <a:lnTo>
                      <a:pt x="792" y="211"/>
                    </a:lnTo>
                    <a:lnTo>
                      <a:pt x="792" y="211"/>
                    </a:lnTo>
                    <a:lnTo>
                      <a:pt x="792" y="211"/>
                    </a:lnTo>
                    <a:lnTo>
                      <a:pt x="790" y="211"/>
                    </a:lnTo>
                    <a:lnTo>
                      <a:pt x="790" y="211"/>
                    </a:lnTo>
                    <a:lnTo>
                      <a:pt x="790" y="211"/>
                    </a:lnTo>
                    <a:lnTo>
                      <a:pt x="790" y="211"/>
                    </a:lnTo>
                    <a:lnTo>
                      <a:pt x="790" y="211"/>
                    </a:lnTo>
                    <a:lnTo>
                      <a:pt x="790" y="211"/>
                    </a:lnTo>
                    <a:lnTo>
                      <a:pt x="788" y="211"/>
                    </a:lnTo>
                    <a:lnTo>
                      <a:pt x="788" y="211"/>
                    </a:lnTo>
                    <a:lnTo>
                      <a:pt x="788" y="211"/>
                    </a:lnTo>
                    <a:lnTo>
                      <a:pt x="788" y="209"/>
                    </a:lnTo>
                    <a:lnTo>
                      <a:pt x="788" y="209"/>
                    </a:lnTo>
                    <a:lnTo>
                      <a:pt x="788" y="209"/>
                    </a:lnTo>
                    <a:lnTo>
                      <a:pt x="788" y="209"/>
                    </a:lnTo>
                    <a:lnTo>
                      <a:pt x="788" y="209"/>
                    </a:lnTo>
                    <a:lnTo>
                      <a:pt x="788" y="208"/>
                    </a:lnTo>
                    <a:lnTo>
                      <a:pt x="788" y="208"/>
                    </a:lnTo>
                    <a:lnTo>
                      <a:pt x="788" y="208"/>
                    </a:lnTo>
                    <a:lnTo>
                      <a:pt x="788" y="208"/>
                    </a:lnTo>
                    <a:lnTo>
                      <a:pt x="788" y="208"/>
                    </a:lnTo>
                    <a:lnTo>
                      <a:pt x="786" y="208"/>
                    </a:lnTo>
                    <a:lnTo>
                      <a:pt x="786" y="206"/>
                    </a:lnTo>
                    <a:lnTo>
                      <a:pt x="786" y="206"/>
                    </a:lnTo>
                    <a:lnTo>
                      <a:pt x="786" y="206"/>
                    </a:lnTo>
                    <a:lnTo>
                      <a:pt x="786" y="206"/>
                    </a:lnTo>
                    <a:lnTo>
                      <a:pt x="784" y="208"/>
                    </a:lnTo>
                    <a:lnTo>
                      <a:pt x="784" y="208"/>
                    </a:lnTo>
                    <a:lnTo>
                      <a:pt x="784" y="208"/>
                    </a:lnTo>
                    <a:lnTo>
                      <a:pt x="784" y="209"/>
                    </a:lnTo>
                    <a:lnTo>
                      <a:pt x="784" y="209"/>
                    </a:lnTo>
                    <a:lnTo>
                      <a:pt x="784" y="209"/>
                    </a:lnTo>
                    <a:lnTo>
                      <a:pt x="783" y="209"/>
                    </a:lnTo>
                    <a:lnTo>
                      <a:pt x="783" y="209"/>
                    </a:lnTo>
                    <a:lnTo>
                      <a:pt x="783" y="209"/>
                    </a:lnTo>
                    <a:lnTo>
                      <a:pt x="783" y="209"/>
                    </a:lnTo>
                    <a:lnTo>
                      <a:pt x="783" y="209"/>
                    </a:lnTo>
                    <a:lnTo>
                      <a:pt x="781" y="209"/>
                    </a:lnTo>
                    <a:lnTo>
                      <a:pt x="781" y="209"/>
                    </a:lnTo>
                    <a:lnTo>
                      <a:pt x="779" y="209"/>
                    </a:lnTo>
                    <a:lnTo>
                      <a:pt x="779" y="209"/>
                    </a:lnTo>
                    <a:lnTo>
                      <a:pt x="779" y="209"/>
                    </a:lnTo>
                    <a:lnTo>
                      <a:pt x="779" y="209"/>
                    </a:lnTo>
                    <a:lnTo>
                      <a:pt x="777" y="209"/>
                    </a:lnTo>
                    <a:lnTo>
                      <a:pt x="777" y="209"/>
                    </a:lnTo>
                    <a:lnTo>
                      <a:pt x="777" y="209"/>
                    </a:lnTo>
                    <a:lnTo>
                      <a:pt x="777" y="208"/>
                    </a:lnTo>
                    <a:lnTo>
                      <a:pt x="775" y="208"/>
                    </a:lnTo>
                    <a:lnTo>
                      <a:pt x="775" y="208"/>
                    </a:lnTo>
                    <a:lnTo>
                      <a:pt x="774" y="208"/>
                    </a:lnTo>
                    <a:lnTo>
                      <a:pt x="774" y="208"/>
                    </a:lnTo>
                    <a:lnTo>
                      <a:pt x="774" y="208"/>
                    </a:lnTo>
                    <a:lnTo>
                      <a:pt x="774" y="208"/>
                    </a:lnTo>
                    <a:lnTo>
                      <a:pt x="774" y="209"/>
                    </a:lnTo>
                    <a:lnTo>
                      <a:pt x="774" y="209"/>
                    </a:lnTo>
                    <a:lnTo>
                      <a:pt x="774" y="209"/>
                    </a:lnTo>
                    <a:lnTo>
                      <a:pt x="774" y="209"/>
                    </a:lnTo>
                    <a:lnTo>
                      <a:pt x="774" y="209"/>
                    </a:lnTo>
                    <a:lnTo>
                      <a:pt x="774" y="209"/>
                    </a:lnTo>
                    <a:lnTo>
                      <a:pt x="774" y="209"/>
                    </a:lnTo>
                    <a:lnTo>
                      <a:pt x="774" y="209"/>
                    </a:lnTo>
                    <a:lnTo>
                      <a:pt x="775" y="209"/>
                    </a:lnTo>
                    <a:lnTo>
                      <a:pt x="775" y="209"/>
                    </a:lnTo>
                    <a:lnTo>
                      <a:pt x="775" y="211"/>
                    </a:lnTo>
                    <a:lnTo>
                      <a:pt x="775" y="211"/>
                    </a:lnTo>
                    <a:lnTo>
                      <a:pt x="775" y="211"/>
                    </a:lnTo>
                    <a:lnTo>
                      <a:pt x="775" y="211"/>
                    </a:lnTo>
                    <a:lnTo>
                      <a:pt x="775" y="213"/>
                    </a:lnTo>
                    <a:lnTo>
                      <a:pt x="777" y="213"/>
                    </a:lnTo>
                    <a:lnTo>
                      <a:pt x="777" y="213"/>
                    </a:lnTo>
                    <a:lnTo>
                      <a:pt x="777" y="213"/>
                    </a:lnTo>
                    <a:lnTo>
                      <a:pt x="777" y="213"/>
                    </a:lnTo>
                    <a:lnTo>
                      <a:pt x="777" y="213"/>
                    </a:lnTo>
                    <a:lnTo>
                      <a:pt x="777" y="215"/>
                    </a:lnTo>
                    <a:lnTo>
                      <a:pt x="777" y="215"/>
                    </a:lnTo>
                    <a:lnTo>
                      <a:pt x="777" y="215"/>
                    </a:lnTo>
                    <a:lnTo>
                      <a:pt x="777" y="215"/>
                    </a:lnTo>
                    <a:lnTo>
                      <a:pt x="777" y="215"/>
                    </a:lnTo>
                    <a:lnTo>
                      <a:pt x="777" y="215"/>
                    </a:lnTo>
                    <a:lnTo>
                      <a:pt x="777" y="217"/>
                    </a:lnTo>
                    <a:lnTo>
                      <a:pt x="779" y="217"/>
                    </a:lnTo>
                    <a:lnTo>
                      <a:pt x="779" y="217"/>
                    </a:lnTo>
                    <a:lnTo>
                      <a:pt x="779" y="217"/>
                    </a:lnTo>
                    <a:lnTo>
                      <a:pt x="779" y="219"/>
                    </a:lnTo>
                    <a:lnTo>
                      <a:pt x="779" y="219"/>
                    </a:lnTo>
                    <a:lnTo>
                      <a:pt x="779" y="219"/>
                    </a:lnTo>
                    <a:lnTo>
                      <a:pt x="779" y="219"/>
                    </a:lnTo>
                    <a:lnTo>
                      <a:pt x="779" y="219"/>
                    </a:lnTo>
                    <a:lnTo>
                      <a:pt x="777" y="219"/>
                    </a:lnTo>
                    <a:lnTo>
                      <a:pt x="777" y="219"/>
                    </a:lnTo>
                    <a:lnTo>
                      <a:pt x="777" y="219"/>
                    </a:lnTo>
                    <a:lnTo>
                      <a:pt x="777" y="219"/>
                    </a:lnTo>
                    <a:lnTo>
                      <a:pt x="777" y="219"/>
                    </a:lnTo>
                    <a:lnTo>
                      <a:pt x="777" y="219"/>
                    </a:lnTo>
                    <a:lnTo>
                      <a:pt x="777" y="219"/>
                    </a:lnTo>
                    <a:lnTo>
                      <a:pt x="777" y="219"/>
                    </a:lnTo>
                    <a:lnTo>
                      <a:pt x="775" y="219"/>
                    </a:lnTo>
                    <a:lnTo>
                      <a:pt x="775" y="220"/>
                    </a:lnTo>
                    <a:lnTo>
                      <a:pt x="775" y="220"/>
                    </a:lnTo>
                    <a:lnTo>
                      <a:pt x="775" y="220"/>
                    </a:lnTo>
                    <a:lnTo>
                      <a:pt x="775" y="220"/>
                    </a:lnTo>
                    <a:lnTo>
                      <a:pt x="775" y="222"/>
                    </a:lnTo>
                    <a:lnTo>
                      <a:pt x="775" y="222"/>
                    </a:lnTo>
                    <a:lnTo>
                      <a:pt x="775" y="222"/>
                    </a:lnTo>
                    <a:lnTo>
                      <a:pt x="775" y="222"/>
                    </a:lnTo>
                    <a:lnTo>
                      <a:pt x="775" y="222"/>
                    </a:lnTo>
                    <a:lnTo>
                      <a:pt x="775" y="224"/>
                    </a:lnTo>
                    <a:lnTo>
                      <a:pt x="777" y="224"/>
                    </a:lnTo>
                    <a:lnTo>
                      <a:pt x="777" y="224"/>
                    </a:lnTo>
                    <a:lnTo>
                      <a:pt x="777" y="224"/>
                    </a:lnTo>
                    <a:lnTo>
                      <a:pt x="777" y="224"/>
                    </a:lnTo>
                    <a:lnTo>
                      <a:pt x="777" y="224"/>
                    </a:lnTo>
                    <a:lnTo>
                      <a:pt x="777" y="224"/>
                    </a:lnTo>
                    <a:lnTo>
                      <a:pt x="779" y="224"/>
                    </a:lnTo>
                    <a:lnTo>
                      <a:pt x="779" y="224"/>
                    </a:lnTo>
                    <a:lnTo>
                      <a:pt x="779" y="224"/>
                    </a:lnTo>
                    <a:lnTo>
                      <a:pt x="779" y="224"/>
                    </a:lnTo>
                    <a:lnTo>
                      <a:pt x="779" y="224"/>
                    </a:lnTo>
                    <a:lnTo>
                      <a:pt x="781" y="224"/>
                    </a:lnTo>
                    <a:lnTo>
                      <a:pt x="781" y="224"/>
                    </a:lnTo>
                    <a:lnTo>
                      <a:pt x="781" y="224"/>
                    </a:lnTo>
                    <a:lnTo>
                      <a:pt x="781" y="224"/>
                    </a:lnTo>
                    <a:lnTo>
                      <a:pt x="781" y="224"/>
                    </a:lnTo>
                    <a:lnTo>
                      <a:pt x="781" y="224"/>
                    </a:lnTo>
                    <a:lnTo>
                      <a:pt x="781" y="224"/>
                    </a:lnTo>
                    <a:lnTo>
                      <a:pt x="781" y="224"/>
                    </a:lnTo>
                    <a:lnTo>
                      <a:pt x="781" y="224"/>
                    </a:lnTo>
                    <a:lnTo>
                      <a:pt x="783" y="224"/>
                    </a:lnTo>
                    <a:lnTo>
                      <a:pt x="783" y="224"/>
                    </a:lnTo>
                    <a:lnTo>
                      <a:pt x="783" y="224"/>
                    </a:lnTo>
                    <a:lnTo>
                      <a:pt x="783" y="224"/>
                    </a:lnTo>
                    <a:lnTo>
                      <a:pt x="783" y="224"/>
                    </a:lnTo>
                    <a:lnTo>
                      <a:pt x="781" y="226"/>
                    </a:lnTo>
                    <a:lnTo>
                      <a:pt x="781" y="226"/>
                    </a:lnTo>
                    <a:lnTo>
                      <a:pt x="781" y="226"/>
                    </a:lnTo>
                    <a:lnTo>
                      <a:pt x="781" y="228"/>
                    </a:lnTo>
                    <a:lnTo>
                      <a:pt x="781" y="228"/>
                    </a:lnTo>
                    <a:lnTo>
                      <a:pt x="781" y="229"/>
                    </a:lnTo>
                    <a:lnTo>
                      <a:pt x="781" y="231"/>
                    </a:lnTo>
                    <a:lnTo>
                      <a:pt x="781" y="231"/>
                    </a:lnTo>
                    <a:lnTo>
                      <a:pt x="781" y="231"/>
                    </a:lnTo>
                    <a:lnTo>
                      <a:pt x="781" y="231"/>
                    </a:lnTo>
                    <a:lnTo>
                      <a:pt x="781" y="231"/>
                    </a:lnTo>
                    <a:lnTo>
                      <a:pt x="781" y="231"/>
                    </a:lnTo>
                    <a:lnTo>
                      <a:pt x="783" y="231"/>
                    </a:lnTo>
                    <a:lnTo>
                      <a:pt x="783" y="231"/>
                    </a:lnTo>
                    <a:lnTo>
                      <a:pt x="783" y="231"/>
                    </a:lnTo>
                    <a:lnTo>
                      <a:pt x="783" y="231"/>
                    </a:lnTo>
                    <a:lnTo>
                      <a:pt x="783" y="231"/>
                    </a:lnTo>
                    <a:lnTo>
                      <a:pt x="783" y="231"/>
                    </a:lnTo>
                    <a:lnTo>
                      <a:pt x="783" y="231"/>
                    </a:lnTo>
                    <a:lnTo>
                      <a:pt x="783" y="231"/>
                    </a:lnTo>
                    <a:lnTo>
                      <a:pt x="784" y="231"/>
                    </a:lnTo>
                    <a:lnTo>
                      <a:pt x="784" y="231"/>
                    </a:lnTo>
                    <a:lnTo>
                      <a:pt x="784" y="231"/>
                    </a:lnTo>
                    <a:lnTo>
                      <a:pt x="784" y="231"/>
                    </a:lnTo>
                    <a:lnTo>
                      <a:pt x="784" y="233"/>
                    </a:lnTo>
                    <a:lnTo>
                      <a:pt x="784" y="233"/>
                    </a:lnTo>
                    <a:lnTo>
                      <a:pt x="784" y="233"/>
                    </a:lnTo>
                    <a:lnTo>
                      <a:pt x="784" y="233"/>
                    </a:lnTo>
                    <a:lnTo>
                      <a:pt x="784" y="233"/>
                    </a:lnTo>
                    <a:lnTo>
                      <a:pt x="786" y="233"/>
                    </a:lnTo>
                    <a:lnTo>
                      <a:pt x="786" y="233"/>
                    </a:lnTo>
                    <a:lnTo>
                      <a:pt x="786" y="233"/>
                    </a:lnTo>
                    <a:lnTo>
                      <a:pt x="786" y="233"/>
                    </a:lnTo>
                    <a:lnTo>
                      <a:pt x="786" y="233"/>
                    </a:lnTo>
                    <a:lnTo>
                      <a:pt x="788" y="233"/>
                    </a:lnTo>
                    <a:lnTo>
                      <a:pt x="788" y="233"/>
                    </a:lnTo>
                    <a:lnTo>
                      <a:pt x="788" y="233"/>
                    </a:lnTo>
                    <a:lnTo>
                      <a:pt x="788" y="233"/>
                    </a:lnTo>
                    <a:lnTo>
                      <a:pt x="788" y="233"/>
                    </a:lnTo>
                    <a:lnTo>
                      <a:pt x="788" y="235"/>
                    </a:lnTo>
                    <a:lnTo>
                      <a:pt x="790" y="235"/>
                    </a:lnTo>
                    <a:lnTo>
                      <a:pt x="790" y="235"/>
                    </a:lnTo>
                    <a:lnTo>
                      <a:pt x="790" y="235"/>
                    </a:lnTo>
                    <a:lnTo>
                      <a:pt x="790" y="235"/>
                    </a:lnTo>
                    <a:lnTo>
                      <a:pt x="790" y="235"/>
                    </a:lnTo>
                    <a:lnTo>
                      <a:pt x="790" y="235"/>
                    </a:lnTo>
                    <a:lnTo>
                      <a:pt x="790" y="237"/>
                    </a:lnTo>
                    <a:lnTo>
                      <a:pt x="790" y="237"/>
                    </a:lnTo>
                    <a:lnTo>
                      <a:pt x="790" y="237"/>
                    </a:lnTo>
                    <a:lnTo>
                      <a:pt x="790" y="237"/>
                    </a:lnTo>
                    <a:lnTo>
                      <a:pt x="792" y="237"/>
                    </a:lnTo>
                    <a:lnTo>
                      <a:pt x="792" y="237"/>
                    </a:lnTo>
                    <a:lnTo>
                      <a:pt x="792" y="237"/>
                    </a:lnTo>
                    <a:lnTo>
                      <a:pt x="792" y="237"/>
                    </a:lnTo>
                    <a:lnTo>
                      <a:pt x="792" y="237"/>
                    </a:lnTo>
                    <a:lnTo>
                      <a:pt x="792" y="237"/>
                    </a:lnTo>
                    <a:lnTo>
                      <a:pt x="792" y="237"/>
                    </a:lnTo>
                    <a:lnTo>
                      <a:pt x="793" y="237"/>
                    </a:lnTo>
                    <a:lnTo>
                      <a:pt x="793" y="237"/>
                    </a:lnTo>
                    <a:lnTo>
                      <a:pt x="793" y="237"/>
                    </a:lnTo>
                    <a:lnTo>
                      <a:pt x="793" y="237"/>
                    </a:lnTo>
                    <a:lnTo>
                      <a:pt x="793" y="237"/>
                    </a:lnTo>
                    <a:lnTo>
                      <a:pt x="793" y="237"/>
                    </a:lnTo>
                    <a:lnTo>
                      <a:pt x="793" y="237"/>
                    </a:lnTo>
                    <a:lnTo>
                      <a:pt x="793" y="237"/>
                    </a:lnTo>
                    <a:lnTo>
                      <a:pt x="793" y="238"/>
                    </a:lnTo>
                    <a:lnTo>
                      <a:pt x="793" y="238"/>
                    </a:lnTo>
                    <a:lnTo>
                      <a:pt x="793" y="238"/>
                    </a:lnTo>
                    <a:lnTo>
                      <a:pt x="793" y="238"/>
                    </a:lnTo>
                    <a:lnTo>
                      <a:pt x="793" y="237"/>
                    </a:lnTo>
                    <a:lnTo>
                      <a:pt x="795" y="237"/>
                    </a:lnTo>
                    <a:lnTo>
                      <a:pt x="795" y="237"/>
                    </a:lnTo>
                    <a:lnTo>
                      <a:pt x="795" y="237"/>
                    </a:lnTo>
                    <a:lnTo>
                      <a:pt x="795" y="237"/>
                    </a:lnTo>
                    <a:lnTo>
                      <a:pt x="795" y="237"/>
                    </a:lnTo>
                    <a:lnTo>
                      <a:pt x="795" y="238"/>
                    </a:lnTo>
                    <a:lnTo>
                      <a:pt x="795" y="238"/>
                    </a:lnTo>
                    <a:lnTo>
                      <a:pt x="795" y="238"/>
                    </a:lnTo>
                    <a:lnTo>
                      <a:pt x="795" y="238"/>
                    </a:lnTo>
                    <a:lnTo>
                      <a:pt x="795" y="240"/>
                    </a:lnTo>
                    <a:lnTo>
                      <a:pt x="795" y="240"/>
                    </a:lnTo>
                    <a:lnTo>
                      <a:pt x="795" y="240"/>
                    </a:lnTo>
                    <a:lnTo>
                      <a:pt x="795" y="240"/>
                    </a:lnTo>
                    <a:lnTo>
                      <a:pt x="797" y="240"/>
                    </a:lnTo>
                    <a:lnTo>
                      <a:pt x="797" y="240"/>
                    </a:lnTo>
                    <a:lnTo>
                      <a:pt x="797" y="240"/>
                    </a:lnTo>
                    <a:lnTo>
                      <a:pt x="797" y="240"/>
                    </a:lnTo>
                    <a:lnTo>
                      <a:pt x="797" y="240"/>
                    </a:lnTo>
                    <a:lnTo>
                      <a:pt x="797" y="242"/>
                    </a:lnTo>
                    <a:lnTo>
                      <a:pt x="797" y="242"/>
                    </a:lnTo>
                    <a:lnTo>
                      <a:pt x="797" y="242"/>
                    </a:lnTo>
                    <a:lnTo>
                      <a:pt x="797" y="242"/>
                    </a:lnTo>
                    <a:lnTo>
                      <a:pt x="795" y="244"/>
                    </a:lnTo>
                    <a:lnTo>
                      <a:pt x="795" y="244"/>
                    </a:lnTo>
                    <a:lnTo>
                      <a:pt x="795" y="244"/>
                    </a:lnTo>
                    <a:lnTo>
                      <a:pt x="795" y="244"/>
                    </a:lnTo>
                    <a:lnTo>
                      <a:pt x="795" y="242"/>
                    </a:lnTo>
                    <a:lnTo>
                      <a:pt x="793" y="242"/>
                    </a:lnTo>
                    <a:lnTo>
                      <a:pt x="793" y="242"/>
                    </a:lnTo>
                    <a:lnTo>
                      <a:pt x="793" y="242"/>
                    </a:lnTo>
                    <a:lnTo>
                      <a:pt x="793" y="242"/>
                    </a:lnTo>
                    <a:lnTo>
                      <a:pt x="793" y="242"/>
                    </a:lnTo>
                    <a:lnTo>
                      <a:pt x="792" y="242"/>
                    </a:lnTo>
                    <a:lnTo>
                      <a:pt x="792" y="244"/>
                    </a:lnTo>
                    <a:lnTo>
                      <a:pt x="792" y="244"/>
                    </a:lnTo>
                    <a:lnTo>
                      <a:pt x="792" y="244"/>
                    </a:lnTo>
                    <a:lnTo>
                      <a:pt x="790" y="244"/>
                    </a:lnTo>
                    <a:lnTo>
                      <a:pt x="790" y="244"/>
                    </a:lnTo>
                    <a:lnTo>
                      <a:pt x="790" y="246"/>
                    </a:lnTo>
                    <a:lnTo>
                      <a:pt x="788" y="246"/>
                    </a:lnTo>
                    <a:lnTo>
                      <a:pt x="788" y="246"/>
                    </a:lnTo>
                    <a:lnTo>
                      <a:pt x="788" y="246"/>
                    </a:lnTo>
                    <a:lnTo>
                      <a:pt x="786" y="246"/>
                    </a:lnTo>
                    <a:lnTo>
                      <a:pt x="786" y="246"/>
                    </a:lnTo>
                    <a:lnTo>
                      <a:pt x="786" y="246"/>
                    </a:lnTo>
                    <a:lnTo>
                      <a:pt x="786" y="247"/>
                    </a:lnTo>
                    <a:lnTo>
                      <a:pt x="784" y="247"/>
                    </a:lnTo>
                    <a:lnTo>
                      <a:pt x="784" y="247"/>
                    </a:lnTo>
                    <a:lnTo>
                      <a:pt x="783" y="247"/>
                    </a:lnTo>
                    <a:lnTo>
                      <a:pt x="783" y="249"/>
                    </a:lnTo>
                    <a:lnTo>
                      <a:pt x="783" y="249"/>
                    </a:lnTo>
                    <a:lnTo>
                      <a:pt x="783" y="249"/>
                    </a:lnTo>
                    <a:lnTo>
                      <a:pt x="783" y="249"/>
                    </a:lnTo>
                    <a:lnTo>
                      <a:pt x="783" y="249"/>
                    </a:lnTo>
                    <a:lnTo>
                      <a:pt x="783" y="249"/>
                    </a:lnTo>
                    <a:lnTo>
                      <a:pt x="783" y="249"/>
                    </a:lnTo>
                    <a:lnTo>
                      <a:pt x="784" y="249"/>
                    </a:lnTo>
                    <a:lnTo>
                      <a:pt x="784" y="249"/>
                    </a:lnTo>
                    <a:lnTo>
                      <a:pt x="784" y="249"/>
                    </a:lnTo>
                    <a:lnTo>
                      <a:pt x="784" y="249"/>
                    </a:lnTo>
                    <a:lnTo>
                      <a:pt x="784" y="249"/>
                    </a:lnTo>
                    <a:lnTo>
                      <a:pt x="786" y="249"/>
                    </a:lnTo>
                    <a:lnTo>
                      <a:pt x="786" y="251"/>
                    </a:lnTo>
                    <a:lnTo>
                      <a:pt x="786" y="251"/>
                    </a:lnTo>
                    <a:lnTo>
                      <a:pt x="786" y="251"/>
                    </a:lnTo>
                    <a:lnTo>
                      <a:pt x="786" y="251"/>
                    </a:lnTo>
                    <a:lnTo>
                      <a:pt x="788" y="251"/>
                    </a:lnTo>
                    <a:lnTo>
                      <a:pt x="788" y="251"/>
                    </a:lnTo>
                    <a:lnTo>
                      <a:pt x="788" y="251"/>
                    </a:lnTo>
                    <a:lnTo>
                      <a:pt x="788" y="251"/>
                    </a:lnTo>
                    <a:lnTo>
                      <a:pt x="788" y="253"/>
                    </a:lnTo>
                    <a:lnTo>
                      <a:pt x="788" y="253"/>
                    </a:lnTo>
                    <a:lnTo>
                      <a:pt x="788" y="253"/>
                    </a:lnTo>
                    <a:lnTo>
                      <a:pt x="788" y="253"/>
                    </a:lnTo>
                    <a:lnTo>
                      <a:pt x="788" y="255"/>
                    </a:lnTo>
                    <a:lnTo>
                      <a:pt x="788" y="255"/>
                    </a:lnTo>
                    <a:lnTo>
                      <a:pt x="788" y="255"/>
                    </a:lnTo>
                    <a:lnTo>
                      <a:pt x="788" y="255"/>
                    </a:lnTo>
                    <a:lnTo>
                      <a:pt x="790" y="257"/>
                    </a:lnTo>
                    <a:lnTo>
                      <a:pt x="790" y="257"/>
                    </a:lnTo>
                    <a:lnTo>
                      <a:pt x="790" y="257"/>
                    </a:lnTo>
                    <a:lnTo>
                      <a:pt x="790" y="257"/>
                    </a:lnTo>
                    <a:lnTo>
                      <a:pt x="790" y="257"/>
                    </a:lnTo>
                    <a:lnTo>
                      <a:pt x="792" y="257"/>
                    </a:lnTo>
                    <a:lnTo>
                      <a:pt x="792" y="257"/>
                    </a:lnTo>
                    <a:lnTo>
                      <a:pt x="792" y="257"/>
                    </a:lnTo>
                    <a:lnTo>
                      <a:pt x="792" y="257"/>
                    </a:lnTo>
                    <a:lnTo>
                      <a:pt x="792" y="257"/>
                    </a:lnTo>
                    <a:lnTo>
                      <a:pt x="792" y="257"/>
                    </a:lnTo>
                    <a:lnTo>
                      <a:pt x="793" y="257"/>
                    </a:lnTo>
                    <a:lnTo>
                      <a:pt x="793" y="257"/>
                    </a:lnTo>
                    <a:lnTo>
                      <a:pt x="793" y="257"/>
                    </a:lnTo>
                    <a:lnTo>
                      <a:pt x="793" y="257"/>
                    </a:lnTo>
                    <a:lnTo>
                      <a:pt x="793" y="257"/>
                    </a:lnTo>
                    <a:lnTo>
                      <a:pt x="795" y="257"/>
                    </a:lnTo>
                    <a:lnTo>
                      <a:pt x="795" y="257"/>
                    </a:lnTo>
                    <a:lnTo>
                      <a:pt x="795" y="255"/>
                    </a:lnTo>
                    <a:lnTo>
                      <a:pt x="795" y="255"/>
                    </a:lnTo>
                    <a:lnTo>
                      <a:pt x="797" y="255"/>
                    </a:lnTo>
                    <a:lnTo>
                      <a:pt x="797" y="255"/>
                    </a:lnTo>
                    <a:lnTo>
                      <a:pt x="797" y="255"/>
                    </a:lnTo>
                    <a:lnTo>
                      <a:pt x="799" y="255"/>
                    </a:lnTo>
                    <a:lnTo>
                      <a:pt x="799" y="255"/>
                    </a:lnTo>
                    <a:lnTo>
                      <a:pt x="799" y="255"/>
                    </a:lnTo>
                    <a:lnTo>
                      <a:pt x="799" y="255"/>
                    </a:lnTo>
                    <a:lnTo>
                      <a:pt x="799" y="255"/>
                    </a:lnTo>
                    <a:lnTo>
                      <a:pt x="799" y="255"/>
                    </a:lnTo>
                    <a:lnTo>
                      <a:pt x="799" y="257"/>
                    </a:lnTo>
                    <a:lnTo>
                      <a:pt x="797" y="257"/>
                    </a:lnTo>
                    <a:lnTo>
                      <a:pt x="797" y="257"/>
                    </a:lnTo>
                    <a:lnTo>
                      <a:pt x="797" y="257"/>
                    </a:lnTo>
                    <a:lnTo>
                      <a:pt x="797" y="257"/>
                    </a:lnTo>
                    <a:lnTo>
                      <a:pt x="797" y="257"/>
                    </a:lnTo>
                    <a:lnTo>
                      <a:pt x="797" y="257"/>
                    </a:lnTo>
                    <a:lnTo>
                      <a:pt x="797" y="257"/>
                    </a:lnTo>
                    <a:lnTo>
                      <a:pt x="797" y="258"/>
                    </a:lnTo>
                    <a:lnTo>
                      <a:pt x="797" y="258"/>
                    </a:lnTo>
                    <a:lnTo>
                      <a:pt x="797" y="258"/>
                    </a:lnTo>
                    <a:lnTo>
                      <a:pt x="797" y="258"/>
                    </a:lnTo>
                    <a:lnTo>
                      <a:pt x="797" y="260"/>
                    </a:lnTo>
                    <a:lnTo>
                      <a:pt x="797" y="260"/>
                    </a:lnTo>
                    <a:lnTo>
                      <a:pt x="797" y="260"/>
                    </a:lnTo>
                    <a:lnTo>
                      <a:pt x="797" y="260"/>
                    </a:lnTo>
                    <a:lnTo>
                      <a:pt x="797" y="260"/>
                    </a:lnTo>
                    <a:lnTo>
                      <a:pt x="797" y="262"/>
                    </a:lnTo>
                    <a:lnTo>
                      <a:pt x="799" y="262"/>
                    </a:lnTo>
                    <a:lnTo>
                      <a:pt x="799" y="262"/>
                    </a:lnTo>
                    <a:lnTo>
                      <a:pt x="799" y="262"/>
                    </a:lnTo>
                    <a:lnTo>
                      <a:pt x="799" y="262"/>
                    </a:lnTo>
                    <a:lnTo>
                      <a:pt x="799" y="262"/>
                    </a:lnTo>
                    <a:lnTo>
                      <a:pt x="799" y="262"/>
                    </a:lnTo>
                    <a:lnTo>
                      <a:pt x="799" y="264"/>
                    </a:lnTo>
                    <a:lnTo>
                      <a:pt x="799" y="264"/>
                    </a:lnTo>
                    <a:lnTo>
                      <a:pt x="799" y="264"/>
                    </a:lnTo>
                    <a:lnTo>
                      <a:pt x="799" y="264"/>
                    </a:lnTo>
                    <a:lnTo>
                      <a:pt x="799" y="264"/>
                    </a:lnTo>
                    <a:lnTo>
                      <a:pt x="797" y="266"/>
                    </a:lnTo>
                    <a:lnTo>
                      <a:pt x="797" y="266"/>
                    </a:lnTo>
                    <a:lnTo>
                      <a:pt x="797" y="266"/>
                    </a:lnTo>
                    <a:lnTo>
                      <a:pt x="797" y="266"/>
                    </a:lnTo>
                    <a:lnTo>
                      <a:pt x="797" y="267"/>
                    </a:lnTo>
                    <a:lnTo>
                      <a:pt x="797" y="267"/>
                    </a:lnTo>
                    <a:lnTo>
                      <a:pt x="799" y="267"/>
                    </a:lnTo>
                    <a:lnTo>
                      <a:pt x="799" y="267"/>
                    </a:lnTo>
                    <a:lnTo>
                      <a:pt x="799" y="267"/>
                    </a:lnTo>
                    <a:lnTo>
                      <a:pt x="799" y="267"/>
                    </a:lnTo>
                    <a:lnTo>
                      <a:pt x="801" y="267"/>
                    </a:lnTo>
                    <a:lnTo>
                      <a:pt x="801" y="267"/>
                    </a:lnTo>
                    <a:lnTo>
                      <a:pt x="801" y="267"/>
                    </a:lnTo>
                    <a:lnTo>
                      <a:pt x="801" y="269"/>
                    </a:lnTo>
                    <a:lnTo>
                      <a:pt x="801" y="269"/>
                    </a:lnTo>
                    <a:lnTo>
                      <a:pt x="801" y="269"/>
                    </a:lnTo>
                    <a:lnTo>
                      <a:pt x="801" y="269"/>
                    </a:lnTo>
                    <a:lnTo>
                      <a:pt x="801" y="269"/>
                    </a:lnTo>
                    <a:lnTo>
                      <a:pt x="801" y="269"/>
                    </a:lnTo>
                    <a:lnTo>
                      <a:pt x="803" y="269"/>
                    </a:lnTo>
                    <a:lnTo>
                      <a:pt x="803" y="269"/>
                    </a:lnTo>
                    <a:lnTo>
                      <a:pt x="801" y="271"/>
                    </a:lnTo>
                    <a:lnTo>
                      <a:pt x="801" y="271"/>
                    </a:lnTo>
                    <a:lnTo>
                      <a:pt x="801" y="271"/>
                    </a:lnTo>
                    <a:lnTo>
                      <a:pt x="801" y="271"/>
                    </a:lnTo>
                    <a:lnTo>
                      <a:pt x="803" y="273"/>
                    </a:lnTo>
                    <a:lnTo>
                      <a:pt x="803" y="273"/>
                    </a:lnTo>
                    <a:lnTo>
                      <a:pt x="803" y="273"/>
                    </a:lnTo>
                    <a:lnTo>
                      <a:pt x="803" y="273"/>
                    </a:lnTo>
                    <a:lnTo>
                      <a:pt x="803" y="273"/>
                    </a:lnTo>
                    <a:lnTo>
                      <a:pt x="803" y="273"/>
                    </a:lnTo>
                    <a:lnTo>
                      <a:pt x="803" y="273"/>
                    </a:lnTo>
                    <a:lnTo>
                      <a:pt x="804" y="273"/>
                    </a:lnTo>
                    <a:lnTo>
                      <a:pt x="804" y="273"/>
                    </a:lnTo>
                    <a:lnTo>
                      <a:pt x="804" y="273"/>
                    </a:lnTo>
                    <a:lnTo>
                      <a:pt x="806" y="273"/>
                    </a:lnTo>
                    <a:lnTo>
                      <a:pt x="806" y="273"/>
                    </a:lnTo>
                    <a:lnTo>
                      <a:pt x="806" y="273"/>
                    </a:lnTo>
                    <a:lnTo>
                      <a:pt x="806" y="273"/>
                    </a:lnTo>
                    <a:lnTo>
                      <a:pt x="808" y="273"/>
                    </a:lnTo>
                    <a:lnTo>
                      <a:pt x="808" y="271"/>
                    </a:lnTo>
                    <a:lnTo>
                      <a:pt x="808" y="271"/>
                    </a:lnTo>
                    <a:lnTo>
                      <a:pt x="808" y="271"/>
                    </a:lnTo>
                    <a:lnTo>
                      <a:pt x="808" y="271"/>
                    </a:lnTo>
                    <a:lnTo>
                      <a:pt x="808" y="271"/>
                    </a:lnTo>
                    <a:lnTo>
                      <a:pt x="810" y="271"/>
                    </a:lnTo>
                    <a:lnTo>
                      <a:pt x="810" y="271"/>
                    </a:lnTo>
                    <a:lnTo>
                      <a:pt x="810" y="273"/>
                    </a:lnTo>
                    <a:lnTo>
                      <a:pt x="808" y="273"/>
                    </a:lnTo>
                    <a:lnTo>
                      <a:pt x="808" y="273"/>
                    </a:lnTo>
                    <a:lnTo>
                      <a:pt x="808" y="275"/>
                    </a:lnTo>
                    <a:lnTo>
                      <a:pt x="808" y="275"/>
                    </a:lnTo>
                    <a:lnTo>
                      <a:pt x="810" y="275"/>
                    </a:lnTo>
                    <a:lnTo>
                      <a:pt x="810" y="275"/>
                    </a:lnTo>
                    <a:lnTo>
                      <a:pt x="810" y="275"/>
                    </a:lnTo>
                    <a:lnTo>
                      <a:pt x="810" y="275"/>
                    </a:lnTo>
                    <a:lnTo>
                      <a:pt x="812" y="275"/>
                    </a:lnTo>
                    <a:lnTo>
                      <a:pt x="812" y="275"/>
                    </a:lnTo>
                    <a:lnTo>
                      <a:pt x="812" y="275"/>
                    </a:lnTo>
                    <a:lnTo>
                      <a:pt x="812" y="275"/>
                    </a:lnTo>
                    <a:lnTo>
                      <a:pt x="812" y="275"/>
                    </a:lnTo>
                    <a:lnTo>
                      <a:pt x="812" y="275"/>
                    </a:lnTo>
                    <a:lnTo>
                      <a:pt x="813" y="275"/>
                    </a:lnTo>
                    <a:lnTo>
                      <a:pt x="813" y="275"/>
                    </a:lnTo>
                    <a:lnTo>
                      <a:pt x="812" y="275"/>
                    </a:lnTo>
                    <a:lnTo>
                      <a:pt x="812" y="275"/>
                    </a:lnTo>
                    <a:lnTo>
                      <a:pt x="812" y="275"/>
                    </a:lnTo>
                    <a:lnTo>
                      <a:pt x="812" y="275"/>
                    </a:lnTo>
                    <a:lnTo>
                      <a:pt x="812" y="276"/>
                    </a:lnTo>
                    <a:lnTo>
                      <a:pt x="812" y="276"/>
                    </a:lnTo>
                    <a:lnTo>
                      <a:pt x="812" y="276"/>
                    </a:lnTo>
                    <a:lnTo>
                      <a:pt x="812" y="276"/>
                    </a:lnTo>
                    <a:lnTo>
                      <a:pt x="812" y="276"/>
                    </a:lnTo>
                    <a:lnTo>
                      <a:pt x="812" y="278"/>
                    </a:lnTo>
                    <a:lnTo>
                      <a:pt x="812" y="278"/>
                    </a:lnTo>
                    <a:lnTo>
                      <a:pt x="812" y="278"/>
                    </a:lnTo>
                    <a:lnTo>
                      <a:pt x="812" y="278"/>
                    </a:lnTo>
                    <a:lnTo>
                      <a:pt x="813" y="278"/>
                    </a:lnTo>
                    <a:lnTo>
                      <a:pt x="813" y="278"/>
                    </a:lnTo>
                    <a:lnTo>
                      <a:pt x="813" y="278"/>
                    </a:lnTo>
                    <a:lnTo>
                      <a:pt x="813" y="278"/>
                    </a:lnTo>
                    <a:lnTo>
                      <a:pt x="813" y="278"/>
                    </a:lnTo>
                    <a:lnTo>
                      <a:pt x="813" y="278"/>
                    </a:lnTo>
                    <a:lnTo>
                      <a:pt x="813" y="278"/>
                    </a:lnTo>
                    <a:lnTo>
                      <a:pt x="813" y="278"/>
                    </a:lnTo>
                    <a:lnTo>
                      <a:pt x="815" y="276"/>
                    </a:lnTo>
                    <a:lnTo>
                      <a:pt x="815" y="276"/>
                    </a:lnTo>
                    <a:lnTo>
                      <a:pt x="815" y="276"/>
                    </a:lnTo>
                    <a:lnTo>
                      <a:pt x="815" y="276"/>
                    </a:lnTo>
                    <a:lnTo>
                      <a:pt x="815" y="278"/>
                    </a:lnTo>
                    <a:lnTo>
                      <a:pt x="815" y="278"/>
                    </a:lnTo>
                    <a:lnTo>
                      <a:pt x="815" y="278"/>
                    </a:lnTo>
                    <a:lnTo>
                      <a:pt x="815" y="278"/>
                    </a:lnTo>
                    <a:lnTo>
                      <a:pt x="815" y="280"/>
                    </a:lnTo>
                    <a:lnTo>
                      <a:pt x="815" y="280"/>
                    </a:lnTo>
                    <a:lnTo>
                      <a:pt x="815" y="280"/>
                    </a:lnTo>
                    <a:lnTo>
                      <a:pt x="815" y="280"/>
                    </a:lnTo>
                    <a:lnTo>
                      <a:pt x="815" y="280"/>
                    </a:lnTo>
                    <a:lnTo>
                      <a:pt x="817" y="282"/>
                    </a:lnTo>
                    <a:lnTo>
                      <a:pt x="817" y="282"/>
                    </a:lnTo>
                    <a:lnTo>
                      <a:pt x="817" y="282"/>
                    </a:lnTo>
                    <a:lnTo>
                      <a:pt x="817" y="282"/>
                    </a:lnTo>
                    <a:lnTo>
                      <a:pt x="817" y="282"/>
                    </a:lnTo>
                    <a:lnTo>
                      <a:pt x="817" y="282"/>
                    </a:lnTo>
                    <a:lnTo>
                      <a:pt x="817" y="282"/>
                    </a:lnTo>
                    <a:lnTo>
                      <a:pt x="817" y="282"/>
                    </a:lnTo>
                    <a:lnTo>
                      <a:pt x="819" y="282"/>
                    </a:lnTo>
                    <a:lnTo>
                      <a:pt x="819" y="282"/>
                    </a:lnTo>
                    <a:lnTo>
                      <a:pt x="819" y="282"/>
                    </a:lnTo>
                    <a:lnTo>
                      <a:pt x="819" y="284"/>
                    </a:lnTo>
                    <a:lnTo>
                      <a:pt x="819" y="284"/>
                    </a:lnTo>
                    <a:lnTo>
                      <a:pt x="819" y="284"/>
                    </a:lnTo>
                    <a:lnTo>
                      <a:pt x="817" y="284"/>
                    </a:lnTo>
                    <a:lnTo>
                      <a:pt x="819" y="284"/>
                    </a:lnTo>
                    <a:lnTo>
                      <a:pt x="819" y="284"/>
                    </a:lnTo>
                    <a:lnTo>
                      <a:pt x="819" y="284"/>
                    </a:lnTo>
                    <a:lnTo>
                      <a:pt x="819" y="284"/>
                    </a:lnTo>
                    <a:lnTo>
                      <a:pt x="819" y="284"/>
                    </a:lnTo>
                    <a:lnTo>
                      <a:pt x="819" y="284"/>
                    </a:lnTo>
                    <a:lnTo>
                      <a:pt x="819" y="284"/>
                    </a:lnTo>
                    <a:lnTo>
                      <a:pt x="819" y="284"/>
                    </a:lnTo>
                    <a:lnTo>
                      <a:pt x="821" y="284"/>
                    </a:lnTo>
                    <a:lnTo>
                      <a:pt x="821" y="284"/>
                    </a:lnTo>
                    <a:lnTo>
                      <a:pt x="821" y="284"/>
                    </a:lnTo>
                    <a:lnTo>
                      <a:pt x="822" y="284"/>
                    </a:lnTo>
                    <a:lnTo>
                      <a:pt x="822" y="284"/>
                    </a:lnTo>
                    <a:lnTo>
                      <a:pt x="822" y="284"/>
                    </a:lnTo>
                    <a:lnTo>
                      <a:pt x="822" y="284"/>
                    </a:lnTo>
                    <a:lnTo>
                      <a:pt x="822" y="284"/>
                    </a:lnTo>
                    <a:lnTo>
                      <a:pt x="824" y="284"/>
                    </a:lnTo>
                    <a:lnTo>
                      <a:pt x="824" y="284"/>
                    </a:lnTo>
                    <a:lnTo>
                      <a:pt x="824" y="284"/>
                    </a:lnTo>
                    <a:lnTo>
                      <a:pt x="824" y="282"/>
                    </a:lnTo>
                    <a:lnTo>
                      <a:pt x="824" y="282"/>
                    </a:lnTo>
                    <a:lnTo>
                      <a:pt x="824" y="282"/>
                    </a:lnTo>
                    <a:lnTo>
                      <a:pt x="824" y="282"/>
                    </a:lnTo>
                    <a:lnTo>
                      <a:pt x="826" y="282"/>
                    </a:lnTo>
                    <a:lnTo>
                      <a:pt x="826" y="282"/>
                    </a:lnTo>
                    <a:lnTo>
                      <a:pt x="826" y="284"/>
                    </a:lnTo>
                    <a:lnTo>
                      <a:pt x="826" y="284"/>
                    </a:lnTo>
                    <a:lnTo>
                      <a:pt x="826" y="284"/>
                    </a:lnTo>
                    <a:lnTo>
                      <a:pt x="826" y="284"/>
                    </a:lnTo>
                    <a:lnTo>
                      <a:pt x="826" y="284"/>
                    </a:lnTo>
                    <a:lnTo>
                      <a:pt x="826" y="284"/>
                    </a:lnTo>
                    <a:lnTo>
                      <a:pt x="826" y="284"/>
                    </a:lnTo>
                    <a:lnTo>
                      <a:pt x="826" y="284"/>
                    </a:lnTo>
                    <a:lnTo>
                      <a:pt x="828" y="284"/>
                    </a:lnTo>
                    <a:lnTo>
                      <a:pt x="828" y="285"/>
                    </a:lnTo>
                    <a:lnTo>
                      <a:pt x="828" y="285"/>
                    </a:lnTo>
                    <a:lnTo>
                      <a:pt x="828" y="285"/>
                    </a:lnTo>
                    <a:lnTo>
                      <a:pt x="828" y="285"/>
                    </a:lnTo>
                    <a:lnTo>
                      <a:pt x="828" y="287"/>
                    </a:lnTo>
                    <a:lnTo>
                      <a:pt x="828" y="287"/>
                    </a:lnTo>
                    <a:lnTo>
                      <a:pt x="828" y="287"/>
                    </a:lnTo>
                    <a:lnTo>
                      <a:pt x="828" y="287"/>
                    </a:lnTo>
                    <a:lnTo>
                      <a:pt x="828" y="287"/>
                    </a:lnTo>
                    <a:lnTo>
                      <a:pt x="830" y="287"/>
                    </a:lnTo>
                    <a:lnTo>
                      <a:pt x="830" y="287"/>
                    </a:lnTo>
                    <a:lnTo>
                      <a:pt x="830" y="287"/>
                    </a:lnTo>
                    <a:lnTo>
                      <a:pt x="830" y="287"/>
                    </a:lnTo>
                    <a:lnTo>
                      <a:pt x="830" y="285"/>
                    </a:lnTo>
                    <a:lnTo>
                      <a:pt x="830" y="285"/>
                    </a:lnTo>
                    <a:lnTo>
                      <a:pt x="831" y="285"/>
                    </a:lnTo>
                    <a:lnTo>
                      <a:pt x="831" y="285"/>
                    </a:lnTo>
                    <a:lnTo>
                      <a:pt x="831" y="285"/>
                    </a:lnTo>
                    <a:lnTo>
                      <a:pt x="831" y="285"/>
                    </a:lnTo>
                    <a:lnTo>
                      <a:pt x="831" y="284"/>
                    </a:lnTo>
                    <a:lnTo>
                      <a:pt x="831" y="284"/>
                    </a:lnTo>
                    <a:lnTo>
                      <a:pt x="833" y="284"/>
                    </a:lnTo>
                    <a:lnTo>
                      <a:pt x="833" y="284"/>
                    </a:lnTo>
                    <a:lnTo>
                      <a:pt x="833" y="284"/>
                    </a:lnTo>
                    <a:lnTo>
                      <a:pt x="833" y="285"/>
                    </a:lnTo>
                    <a:lnTo>
                      <a:pt x="833" y="285"/>
                    </a:lnTo>
                    <a:lnTo>
                      <a:pt x="833" y="285"/>
                    </a:lnTo>
                    <a:lnTo>
                      <a:pt x="833" y="285"/>
                    </a:lnTo>
                    <a:lnTo>
                      <a:pt x="833" y="285"/>
                    </a:lnTo>
                    <a:lnTo>
                      <a:pt x="833" y="285"/>
                    </a:lnTo>
                    <a:lnTo>
                      <a:pt x="835" y="285"/>
                    </a:lnTo>
                    <a:lnTo>
                      <a:pt x="835" y="285"/>
                    </a:lnTo>
                    <a:lnTo>
                      <a:pt x="835" y="285"/>
                    </a:lnTo>
                    <a:lnTo>
                      <a:pt x="835" y="285"/>
                    </a:lnTo>
                    <a:lnTo>
                      <a:pt x="837" y="285"/>
                    </a:lnTo>
                    <a:lnTo>
                      <a:pt x="837" y="285"/>
                    </a:lnTo>
                    <a:lnTo>
                      <a:pt x="837" y="285"/>
                    </a:lnTo>
                    <a:lnTo>
                      <a:pt x="837" y="285"/>
                    </a:lnTo>
                    <a:lnTo>
                      <a:pt x="839" y="285"/>
                    </a:lnTo>
                    <a:lnTo>
                      <a:pt x="839" y="285"/>
                    </a:lnTo>
                    <a:lnTo>
                      <a:pt x="841" y="287"/>
                    </a:lnTo>
                    <a:lnTo>
                      <a:pt x="841" y="287"/>
                    </a:lnTo>
                    <a:lnTo>
                      <a:pt x="841" y="287"/>
                    </a:lnTo>
                    <a:lnTo>
                      <a:pt x="841" y="287"/>
                    </a:lnTo>
                    <a:lnTo>
                      <a:pt x="841" y="287"/>
                    </a:lnTo>
                    <a:lnTo>
                      <a:pt x="841" y="287"/>
                    </a:lnTo>
                    <a:lnTo>
                      <a:pt x="841" y="287"/>
                    </a:lnTo>
                    <a:lnTo>
                      <a:pt x="841" y="287"/>
                    </a:lnTo>
                    <a:lnTo>
                      <a:pt x="841" y="289"/>
                    </a:lnTo>
                    <a:lnTo>
                      <a:pt x="841" y="289"/>
                    </a:lnTo>
                    <a:lnTo>
                      <a:pt x="841" y="289"/>
                    </a:lnTo>
                    <a:lnTo>
                      <a:pt x="841" y="289"/>
                    </a:lnTo>
                    <a:lnTo>
                      <a:pt x="841" y="289"/>
                    </a:lnTo>
                    <a:lnTo>
                      <a:pt x="841" y="289"/>
                    </a:lnTo>
                    <a:lnTo>
                      <a:pt x="842" y="289"/>
                    </a:lnTo>
                    <a:lnTo>
                      <a:pt x="842" y="289"/>
                    </a:lnTo>
                    <a:lnTo>
                      <a:pt x="842" y="289"/>
                    </a:lnTo>
                    <a:lnTo>
                      <a:pt x="844" y="289"/>
                    </a:lnTo>
                    <a:lnTo>
                      <a:pt x="844" y="289"/>
                    </a:lnTo>
                    <a:lnTo>
                      <a:pt x="844" y="287"/>
                    </a:lnTo>
                    <a:lnTo>
                      <a:pt x="844" y="287"/>
                    </a:lnTo>
                    <a:lnTo>
                      <a:pt x="844" y="287"/>
                    </a:lnTo>
                    <a:lnTo>
                      <a:pt x="844" y="287"/>
                    </a:lnTo>
                    <a:lnTo>
                      <a:pt x="844" y="287"/>
                    </a:lnTo>
                    <a:lnTo>
                      <a:pt x="844" y="287"/>
                    </a:lnTo>
                    <a:lnTo>
                      <a:pt x="844" y="287"/>
                    </a:lnTo>
                    <a:lnTo>
                      <a:pt x="846" y="287"/>
                    </a:lnTo>
                    <a:lnTo>
                      <a:pt x="846" y="287"/>
                    </a:lnTo>
                    <a:lnTo>
                      <a:pt x="846" y="287"/>
                    </a:lnTo>
                    <a:lnTo>
                      <a:pt x="846" y="287"/>
                    </a:lnTo>
                    <a:lnTo>
                      <a:pt x="846" y="287"/>
                    </a:lnTo>
                    <a:lnTo>
                      <a:pt x="846" y="287"/>
                    </a:lnTo>
                    <a:lnTo>
                      <a:pt x="846" y="287"/>
                    </a:lnTo>
                    <a:lnTo>
                      <a:pt x="848" y="287"/>
                    </a:lnTo>
                    <a:lnTo>
                      <a:pt x="848" y="287"/>
                    </a:lnTo>
                    <a:lnTo>
                      <a:pt x="848" y="289"/>
                    </a:lnTo>
                    <a:lnTo>
                      <a:pt x="848" y="289"/>
                    </a:lnTo>
                    <a:lnTo>
                      <a:pt x="848" y="289"/>
                    </a:lnTo>
                    <a:lnTo>
                      <a:pt x="848" y="289"/>
                    </a:lnTo>
                    <a:lnTo>
                      <a:pt x="848" y="289"/>
                    </a:lnTo>
                    <a:lnTo>
                      <a:pt x="848" y="289"/>
                    </a:lnTo>
                    <a:lnTo>
                      <a:pt x="848" y="289"/>
                    </a:lnTo>
                    <a:lnTo>
                      <a:pt x="848" y="289"/>
                    </a:lnTo>
                    <a:lnTo>
                      <a:pt x="848" y="289"/>
                    </a:lnTo>
                    <a:lnTo>
                      <a:pt x="850" y="289"/>
                    </a:lnTo>
                    <a:lnTo>
                      <a:pt x="850" y="289"/>
                    </a:lnTo>
                    <a:lnTo>
                      <a:pt x="850" y="289"/>
                    </a:lnTo>
                    <a:lnTo>
                      <a:pt x="850" y="289"/>
                    </a:lnTo>
                    <a:lnTo>
                      <a:pt x="850" y="289"/>
                    </a:lnTo>
                    <a:lnTo>
                      <a:pt x="850" y="289"/>
                    </a:lnTo>
                    <a:lnTo>
                      <a:pt x="850" y="289"/>
                    </a:lnTo>
                    <a:lnTo>
                      <a:pt x="850" y="289"/>
                    </a:lnTo>
                    <a:lnTo>
                      <a:pt x="850" y="287"/>
                    </a:lnTo>
                    <a:lnTo>
                      <a:pt x="850" y="287"/>
                    </a:lnTo>
                    <a:lnTo>
                      <a:pt x="850" y="287"/>
                    </a:lnTo>
                    <a:lnTo>
                      <a:pt x="850" y="287"/>
                    </a:lnTo>
                    <a:lnTo>
                      <a:pt x="850" y="287"/>
                    </a:lnTo>
                    <a:lnTo>
                      <a:pt x="851" y="287"/>
                    </a:lnTo>
                    <a:lnTo>
                      <a:pt x="851" y="287"/>
                    </a:lnTo>
                    <a:lnTo>
                      <a:pt x="851" y="289"/>
                    </a:lnTo>
                    <a:lnTo>
                      <a:pt x="851" y="289"/>
                    </a:lnTo>
                    <a:lnTo>
                      <a:pt x="851" y="289"/>
                    </a:lnTo>
                    <a:lnTo>
                      <a:pt x="851" y="289"/>
                    </a:lnTo>
                    <a:lnTo>
                      <a:pt x="851" y="287"/>
                    </a:lnTo>
                    <a:lnTo>
                      <a:pt x="851" y="287"/>
                    </a:lnTo>
                    <a:lnTo>
                      <a:pt x="851" y="287"/>
                    </a:lnTo>
                    <a:lnTo>
                      <a:pt x="853" y="289"/>
                    </a:lnTo>
                    <a:lnTo>
                      <a:pt x="853" y="289"/>
                    </a:lnTo>
                    <a:lnTo>
                      <a:pt x="853" y="289"/>
                    </a:lnTo>
                    <a:lnTo>
                      <a:pt x="853" y="289"/>
                    </a:lnTo>
                    <a:lnTo>
                      <a:pt x="853" y="287"/>
                    </a:lnTo>
                    <a:lnTo>
                      <a:pt x="853" y="287"/>
                    </a:lnTo>
                    <a:lnTo>
                      <a:pt x="855" y="287"/>
                    </a:lnTo>
                    <a:lnTo>
                      <a:pt x="855" y="285"/>
                    </a:lnTo>
                    <a:lnTo>
                      <a:pt x="853" y="285"/>
                    </a:lnTo>
                    <a:lnTo>
                      <a:pt x="853" y="285"/>
                    </a:lnTo>
                    <a:lnTo>
                      <a:pt x="853" y="285"/>
                    </a:lnTo>
                    <a:lnTo>
                      <a:pt x="855" y="285"/>
                    </a:lnTo>
                    <a:lnTo>
                      <a:pt x="855" y="285"/>
                    </a:lnTo>
                    <a:lnTo>
                      <a:pt x="855" y="285"/>
                    </a:lnTo>
                    <a:lnTo>
                      <a:pt x="855" y="285"/>
                    </a:lnTo>
                    <a:lnTo>
                      <a:pt x="855" y="285"/>
                    </a:lnTo>
                    <a:lnTo>
                      <a:pt x="855" y="285"/>
                    </a:lnTo>
                    <a:lnTo>
                      <a:pt x="857" y="285"/>
                    </a:lnTo>
                    <a:lnTo>
                      <a:pt x="857" y="285"/>
                    </a:lnTo>
                    <a:lnTo>
                      <a:pt x="857" y="285"/>
                    </a:lnTo>
                    <a:lnTo>
                      <a:pt x="857" y="285"/>
                    </a:lnTo>
                    <a:lnTo>
                      <a:pt x="859" y="285"/>
                    </a:lnTo>
                    <a:lnTo>
                      <a:pt x="859" y="285"/>
                    </a:lnTo>
                    <a:lnTo>
                      <a:pt x="859" y="285"/>
                    </a:lnTo>
                    <a:lnTo>
                      <a:pt x="859" y="285"/>
                    </a:lnTo>
                    <a:lnTo>
                      <a:pt x="859" y="285"/>
                    </a:lnTo>
                    <a:lnTo>
                      <a:pt x="859" y="285"/>
                    </a:lnTo>
                    <a:lnTo>
                      <a:pt x="860" y="284"/>
                    </a:lnTo>
                    <a:lnTo>
                      <a:pt x="860" y="284"/>
                    </a:lnTo>
                    <a:lnTo>
                      <a:pt x="859" y="284"/>
                    </a:lnTo>
                    <a:lnTo>
                      <a:pt x="860" y="282"/>
                    </a:lnTo>
                    <a:lnTo>
                      <a:pt x="860" y="282"/>
                    </a:lnTo>
                    <a:lnTo>
                      <a:pt x="860" y="282"/>
                    </a:lnTo>
                    <a:lnTo>
                      <a:pt x="860" y="282"/>
                    </a:lnTo>
                    <a:lnTo>
                      <a:pt x="860" y="282"/>
                    </a:lnTo>
                    <a:lnTo>
                      <a:pt x="860" y="282"/>
                    </a:lnTo>
                    <a:lnTo>
                      <a:pt x="860" y="282"/>
                    </a:lnTo>
                    <a:lnTo>
                      <a:pt x="860" y="282"/>
                    </a:lnTo>
                    <a:lnTo>
                      <a:pt x="862" y="282"/>
                    </a:lnTo>
                    <a:lnTo>
                      <a:pt x="862" y="282"/>
                    </a:lnTo>
                    <a:lnTo>
                      <a:pt x="862" y="282"/>
                    </a:lnTo>
                    <a:lnTo>
                      <a:pt x="862" y="282"/>
                    </a:lnTo>
                    <a:lnTo>
                      <a:pt x="862" y="282"/>
                    </a:lnTo>
                    <a:lnTo>
                      <a:pt x="862" y="282"/>
                    </a:lnTo>
                    <a:lnTo>
                      <a:pt x="864" y="282"/>
                    </a:lnTo>
                    <a:lnTo>
                      <a:pt x="864" y="282"/>
                    </a:lnTo>
                    <a:lnTo>
                      <a:pt x="864" y="282"/>
                    </a:lnTo>
                    <a:lnTo>
                      <a:pt x="864" y="282"/>
                    </a:lnTo>
                    <a:lnTo>
                      <a:pt x="864" y="282"/>
                    </a:lnTo>
                    <a:lnTo>
                      <a:pt x="864" y="282"/>
                    </a:lnTo>
                    <a:lnTo>
                      <a:pt x="864" y="284"/>
                    </a:lnTo>
                    <a:lnTo>
                      <a:pt x="864" y="284"/>
                    </a:lnTo>
                    <a:lnTo>
                      <a:pt x="864" y="282"/>
                    </a:lnTo>
                    <a:lnTo>
                      <a:pt x="864" y="282"/>
                    </a:lnTo>
                    <a:lnTo>
                      <a:pt x="864" y="282"/>
                    </a:lnTo>
                    <a:lnTo>
                      <a:pt x="866" y="282"/>
                    </a:lnTo>
                    <a:lnTo>
                      <a:pt x="866" y="282"/>
                    </a:lnTo>
                    <a:lnTo>
                      <a:pt x="866" y="282"/>
                    </a:lnTo>
                    <a:lnTo>
                      <a:pt x="866" y="282"/>
                    </a:lnTo>
                    <a:lnTo>
                      <a:pt x="868" y="282"/>
                    </a:lnTo>
                    <a:lnTo>
                      <a:pt x="868" y="282"/>
                    </a:lnTo>
                    <a:lnTo>
                      <a:pt x="868" y="282"/>
                    </a:lnTo>
                    <a:lnTo>
                      <a:pt x="868" y="282"/>
                    </a:lnTo>
                    <a:lnTo>
                      <a:pt x="868" y="282"/>
                    </a:lnTo>
                    <a:lnTo>
                      <a:pt x="868" y="280"/>
                    </a:lnTo>
                    <a:lnTo>
                      <a:pt x="868" y="280"/>
                    </a:lnTo>
                    <a:lnTo>
                      <a:pt x="868" y="280"/>
                    </a:lnTo>
                    <a:lnTo>
                      <a:pt x="868" y="280"/>
                    </a:lnTo>
                    <a:lnTo>
                      <a:pt x="868" y="280"/>
                    </a:lnTo>
                    <a:lnTo>
                      <a:pt x="868" y="280"/>
                    </a:lnTo>
                    <a:lnTo>
                      <a:pt x="868" y="280"/>
                    </a:lnTo>
                    <a:lnTo>
                      <a:pt x="868" y="278"/>
                    </a:lnTo>
                    <a:lnTo>
                      <a:pt x="868" y="278"/>
                    </a:lnTo>
                    <a:lnTo>
                      <a:pt x="868" y="278"/>
                    </a:lnTo>
                    <a:lnTo>
                      <a:pt x="868" y="278"/>
                    </a:lnTo>
                    <a:lnTo>
                      <a:pt x="868" y="278"/>
                    </a:lnTo>
                    <a:lnTo>
                      <a:pt x="868" y="278"/>
                    </a:lnTo>
                    <a:lnTo>
                      <a:pt x="866" y="278"/>
                    </a:lnTo>
                    <a:lnTo>
                      <a:pt x="866" y="276"/>
                    </a:lnTo>
                    <a:lnTo>
                      <a:pt x="866" y="276"/>
                    </a:lnTo>
                    <a:lnTo>
                      <a:pt x="866" y="276"/>
                    </a:lnTo>
                    <a:lnTo>
                      <a:pt x="866" y="276"/>
                    </a:lnTo>
                    <a:lnTo>
                      <a:pt x="866" y="276"/>
                    </a:lnTo>
                    <a:lnTo>
                      <a:pt x="868" y="275"/>
                    </a:lnTo>
                    <a:lnTo>
                      <a:pt x="868" y="275"/>
                    </a:lnTo>
                    <a:lnTo>
                      <a:pt x="868" y="275"/>
                    </a:lnTo>
                    <a:lnTo>
                      <a:pt x="868" y="275"/>
                    </a:lnTo>
                    <a:lnTo>
                      <a:pt x="869" y="275"/>
                    </a:lnTo>
                    <a:lnTo>
                      <a:pt x="869" y="273"/>
                    </a:lnTo>
                    <a:lnTo>
                      <a:pt x="869" y="273"/>
                    </a:lnTo>
                    <a:lnTo>
                      <a:pt x="868" y="273"/>
                    </a:lnTo>
                    <a:lnTo>
                      <a:pt x="868" y="273"/>
                    </a:lnTo>
                    <a:lnTo>
                      <a:pt x="869" y="271"/>
                    </a:lnTo>
                    <a:lnTo>
                      <a:pt x="869" y="271"/>
                    </a:lnTo>
                    <a:lnTo>
                      <a:pt x="869" y="271"/>
                    </a:lnTo>
                    <a:lnTo>
                      <a:pt x="869" y="271"/>
                    </a:lnTo>
                    <a:lnTo>
                      <a:pt x="869" y="271"/>
                    </a:lnTo>
                    <a:lnTo>
                      <a:pt x="869" y="271"/>
                    </a:lnTo>
                    <a:lnTo>
                      <a:pt x="869" y="271"/>
                    </a:lnTo>
                    <a:lnTo>
                      <a:pt x="871" y="271"/>
                    </a:lnTo>
                    <a:lnTo>
                      <a:pt x="871" y="269"/>
                    </a:lnTo>
                    <a:lnTo>
                      <a:pt x="871" y="269"/>
                    </a:lnTo>
                    <a:lnTo>
                      <a:pt x="873" y="269"/>
                    </a:lnTo>
                    <a:lnTo>
                      <a:pt x="873" y="269"/>
                    </a:lnTo>
                    <a:lnTo>
                      <a:pt x="873" y="269"/>
                    </a:lnTo>
                    <a:lnTo>
                      <a:pt x="873" y="269"/>
                    </a:lnTo>
                    <a:lnTo>
                      <a:pt x="875" y="269"/>
                    </a:lnTo>
                    <a:lnTo>
                      <a:pt x="875" y="267"/>
                    </a:lnTo>
                    <a:lnTo>
                      <a:pt x="877" y="267"/>
                    </a:lnTo>
                    <a:lnTo>
                      <a:pt x="877" y="267"/>
                    </a:lnTo>
                    <a:lnTo>
                      <a:pt x="878" y="267"/>
                    </a:lnTo>
                    <a:lnTo>
                      <a:pt x="878" y="267"/>
                    </a:lnTo>
                    <a:lnTo>
                      <a:pt x="878" y="267"/>
                    </a:lnTo>
                    <a:lnTo>
                      <a:pt x="878" y="266"/>
                    </a:lnTo>
                    <a:lnTo>
                      <a:pt x="878" y="266"/>
                    </a:lnTo>
                    <a:lnTo>
                      <a:pt x="878" y="266"/>
                    </a:lnTo>
                    <a:lnTo>
                      <a:pt x="880" y="266"/>
                    </a:lnTo>
                    <a:lnTo>
                      <a:pt x="880" y="264"/>
                    </a:lnTo>
                    <a:lnTo>
                      <a:pt x="880" y="264"/>
                    </a:lnTo>
                    <a:lnTo>
                      <a:pt x="880" y="264"/>
                    </a:lnTo>
                    <a:lnTo>
                      <a:pt x="880" y="262"/>
                    </a:lnTo>
                    <a:lnTo>
                      <a:pt x="882" y="262"/>
                    </a:lnTo>
                    <a:lnTo>
                      <a:pt x="882" y="262"/>
                    </a:lnTo>
                    <a:lnTo>
                      <a:pt x="882" y="262"/>
                    </a:lnTo>
                    <a:lnTo>
                      <a:pt x="882" y="262"/>
                    </a:lnTo>
                    <a:lnTo>
                      <a:pt x="884" y="262"/>
                    </a:lnTo>
                    <a:lnTo>
                      <a:pt x="884" y="260"/>
                    </a:lnTo>
                    <a:lnTo>
                      <a:pt x="884" y="260"/>
                    </a:lnTo>
                    <a:lnTo>
                      <a:pt x="884" y="260"/>
                    </a:lnTo>
                    <a:lnTo>
                      <a:pt x="884" y="260"/>
                    </a:lnTo>
                    <a:lnTo>
                      <a:pt x="884" y="260"/>
                    </a:lnTo>
                    <a:lnTo>
                      <a:pt x="886" y="260"/>
                    </a:lnTo>
                    <a:lnTo>
                      <a:pt x="886" y="260"/>
                    </a:lnTo>
                    <a:lnTo>
                      <a:pt x="888" y="260"/>
                    </a:lnTo>
                    <a:lnTo>
                      <a:pt x="888" y="258"/>
                    </a:lnTo>
                    <a:lnTo>
                      <a:pt x="888" y="258"/>
                    </a:lnTo>
                    <a:lnTo>
                      <a:pt x="889" y="258"/>
                    </a:lnTo>
                    <a:lnTo>
                      <a:pt x="889" y="258"/>
                    </a:lnTo>
                    <a:lnTo>
                      <a:pt x="889" y="258"/>
                    </a:lnTo>
                    <a:lnTo>
                      <a:pt x="889" y="257"/>
                    </a:lnTo>
                    <a:lnTo>
                      <a:pt x="889" y="257"/>
                    </a:lnTo>
                    <a:lnTo>
                      <a:pt x="889" y="257"/>
                    </a:lnTo>
                    <a:lnTo>
                      <a:pt x="889" y="257"/>
                    </a:lnTo>
                    <a:lnTo>
                      <a:pt x="889" y="257"/>
                    </a:lnTo>
                    <a:lnTo>
                      <a:pt x="889" y="257"/>
                    </a:lnTo>
                    <a:lnTo>
                      <a:pt x="889" y="257"/>
                    </a:lnTo>
                    <a:lnTo>
                      <a:pt x="889" y="255"/>
                    </a:lnTo>
                    <a:lnTo>
                      <a:pt x="889" y="255"/>
                    </a:lnTo>
                    <a:lnTo>
                      <a:pt x="889" y="255"/>
                    </a:lnTo>
                    <a:lnTo>
                      <a:pt x="889" y="253"/>
                    </a:lnTo>
                    <a:lnTo>
                      <a:pt x="891" y="253"/>
                    </a:lnTo>
                    <a:lnTo>
                      <a:pt x="891" y="253"/>
                    </a:lnTo>
                    <a:lnTo>
                      <a:pt x="891" y="253"/>
                    </a:lnTo>
                    <a:lnTo>
                      <a:pt x="893" y="253"/>
                    </a:lnTo>
                    <a:lnTo>
                      <a:pt x="893" y="253"/>
                    </a:lnTo>
                    <a:lnTo>
                      <a:pt x="893" y="253"/>
                    </a:lnTo>
                    <a:lnTo>
                      <a:pt x="895" y="253"/>
                    </a:lnTo>
                    <a:lnTo>
                      <a:pt x="895" y="255"/>
                    </a:lnTo>
                    <a:lnTo>
                      <a:pt x="898" y="255"/>
                    </a:lnTo>
                    <a:lnTo>
                      <a:pt x="898" y="255"/>
                    </a:lnTo>
                    <a:lnTo>
                      <a:pt x="898" y="255"/>
                    </a:lnTo>
                    <a:lnTo>
                      <a:pt x="898" y="255"/>
                    </a:lnTo>
                    <a:lnTo>
                      <a:pt x="900" y="253"/>
                    </a:lnTo>
                    <a:lnTo>
                      <a:pt x="900" y="253"/>
                    </a:lnTo>
                    <a:lnTo>
                      <a:pt x="900" y="253"/>
                    </a:lnTo>
                    <a:lnTo>
                      <a:pt x="902" y="251"/>
                    </a:lnTo>
                    <a:lnTo>
                      <a:pt x="902" y="251"/>
                    </a:lnTo>
                    <a:lnTo>
                      <a:pt x="902" y="251"/>
                    </a:lnTo>
                    <a:lnTo>
                      <a:pt x="904" y="251"/>
                    </a:lnTo>
                    <a:lnTo>
                      <a:pt x="904" y="251"/>
                    </a:lnTo>
                    <a:lnTo>
                      <a:pt x="906" y="251"/>
                    </a:lnTo>
                    <a:lnTo>
                      <a:pt x="906" y="251"/>
                    </a:lnTo>
                    <a:lnTo>
                      <a:pt x="906" y="251"/>
                    </a:lnTo>
                    <a:lnTo>
                      <a:pt x="906" y="249"/>
                    </a:lnTo>
                    <a:lnTo>
                      <a:pt x="906" y="249"/>
                    </a:lnTo>
                    <a:lnTo>
                      <a:pt x="907" y="249"/>
                    </a:lnTo>
                    <a:lnTo>
                      <a:pt x="907" y="249"/>
                    </a:lnTo>
                    <a:lnTo>
                      <a:pt x="907" y="251"/>
                    </a:lnTo>
                    <a:lnTo>
                      <a:pt x="907" y="251"/>
                    </a:lnTo>
                    <a:lnTo>
                      <a:pt x="907" y="251"/>
                    </a:lnTo>
                    <a:lnTo>
                      <a:pt x="907" y="251"/>
                    </a:lnTo>
                    <a:lnTo>
                      <a:pt x="907" y="251"/>
                    </a:lnTo>
                    <a:lnTo>
                      <a:pt x="909" y="251"/>
                    </a:lnTo>
                    <a:lnTo>
                      <a:pt x="909" y="251"/>
                    </a:lnTo>
                    <a:lnTo>
                      <a:pt x="909" y="251"/>
                    </a:lnTo>
                    <a:lnTo>
                      <a:pt x="911" y="251"/>
                    </a:lnTo>
                    <a:lnTo>
                      <a:pt x="911" y="251"/>
                    </a:lnTo>
                    <a:lnTo>
                      <a:pt x="911" y="251"/>
                    </a:lnTo>
                    <a:lnTo>
                      <a:pt x="911" y="251"/>
                    </a:lnTo>
                    <a:lnTo>
                      <a:pt x="913" y="253"/>
                    </a:lnTo>
                    <a:lnTo>
                      <a:pt x="913" y="253"/>
                    </a:lnTo>
                    <a:lnTo>
                      <a:pt x="913" y="253"/>
                    </a:lnTo>
                    <a:lnTo>
                      <a:pt x="913" y="253"/>
                    </a:lnTo>
                    <a:lnTo>
                      <a:pt x="913" y="253"/>
                    </a:lnTo>
                    <a:lnTo>
                      <a:pt x="915" y="253"/>
                    </a:lnTo>
                    <a:lnTo>
                      <a:pt x="915" y="253"/>
                    </a:lnTo>
                    <a:lnTo>
                      <a:pt x="916" y="253"/>
                    </a:lnTo>
                    <a:lnTo>
                      <a:pt x="916" y="253"/>
                    </a:lnTo>
                    <a:lnTo>
                      <a:pt x="916" y="253"/>
                    </a:lnTo>
                    <a:lnTo>
                      <a:pt x="916" y="251"/>
                    </a:lnTo>
                    <a:lnTo>
                      <a:pt x="916" y="251"/>
                    </a:lnTo>
                    <a:lnTo>
                      <a:pt x="916" y="251"/>
                    </a:lnTo>
                    <a:lnTo>
                      <a:pt x="916" y="251"/>
                    </a:lnTo>
                    <a:lnTo>
                      <a:pt x="918" y="251"/>
                    </a:lnTo>
                    <a:lnTo>
                      <a:pt x="918" y="251"/>
                    </a:lnTo>
                    <a:lnTo>
                      <a:pt x="918" y="251"/>
                    </a:lnTo>
                    <a:lnTo>
                      <a:pt x="918" y="251"/>
                    </a:lnTo>
                    <a:lnTo>
                      <a:pt x="918" y="251"/>
                    </a:lnTo>
                    <a:lnTo>
                      <a:pt x="920" y="251"/>
                    </a:lnTo>
                    <a:lnTo>
                      <a:pt x="920" y="251"/>
                    </a:lnTo>
                    <a:lnTo>
                      <a:pt x="920" y="251"/>
                    </a:lnTo>
                    <a:lnTo>
                      <a:pt x="920" y="251"/>
                    </a:lnTo>
                    <a:lnTo>
                      <a:pt x="920" y="251"/>
                    </a:lnTo>
                    <a:lnTo>
                      <a:pt x="922" y="249"/>
                    </a:lnTo>
                    <a:lnTo>
                      <a:pt x="922" y="249"/>
                    </a:lnTo>
                    <a:lnTo>
                      <a:pt x="922" y="249"/>
                    </a:lnTo>
                    <a:lnTo>
                      <a:pt x="922" y="249"/>
                    </a:lnTo>
                    <a:lnTo>
                      <a:pt x="924" y="249"/>
                    </a:lnTo>
                    <a:lnTo>
                      <a:pt x="924" y="249"/>
                    </a:lnTo>
                    <a:lnTo>
                      <a:pt x="924" y="249"/>
                    </a:lnTo>
                    <a:lnTo>
                      <a:pt x="924" y="249"/>
                    </a:lnTo>
                    <a:lnTo>
                      <a:pt x="924" y="249"/>
                    </a:lnTo>
                    <a:lnTo>
                      <a:pt x="926" y="249"/>
                    </a:lnTo>
                    <a:lnTo>
                      <a:pt x="926" y="249"/>
                    </a:lnTo>
                    <a:lnTo>
                      <a:pt x="926" y="249"/>
                    </a:lnTo>
                    <a:lnTo>
                      <a:pt x="927" y="249"/>
                    </a:lnTo>
                    <a:lnTo>
                      <a:pt x="927" y="249"/>
                    </a:lnTo>
                    <a:lnTo>
                      <a:pt x="929" y="249"/>
                    </a:lnTo>
                    <a:lnTo>
                      <a:pt x="929" y="249"/>
                    </a:lnTo>
                    <a:lnTo>
                      <a:pt x="931" y="249"/>
                    </a:lnTo>
                    <a:lnTo>
                      <a:pt x="931" y="249"/>
                    </a:lnTo>
                    <a:lnTo>
                      <a:pt x="931" y="249"/>
                    </a:lnTo>
                    <a:lnTo>
                      <a:pt x="933" y="249"/>
                    </a:lnTo>
                    <a:lnTo>
                      <a:pt x="933" y="249"/>
                    </a:lnTo>
                    <a:lnTo>
                      <a:pt x="933" y="251"/>
                    </a:lnTo>
                    <a:lnTo>
                      <a:pt x="933" y="251"/>
                    </a:lnTo>
                    <a:lnTo>
                      <a:pt x="933" y="251"/>
                    </a:lnTo>
                    <a:lnTo>
                      <a:pt x="933" y="251"/>
                    </a:lnTo>
                    <a:lnTo>
                      <a:pt x="933" y="251"/>
                    </a:lnTo>
                    <a:lnTo>
                      <a:pt x="933" y="251"/>
                    </a:lnTo>
                    <a:lnTo>
                      <a:pt x="933" y="251"/>
                    </a:lnTo>
                    <a:lnTo>
                      <a:pt x="935" y="253"/>
                    </a:lnTo>
                    <a:lnTo>
                      <a:pt x="935" y="253"/>
                    </a:lnTo>
                    <a:lnTo>
                      <a:pt x="935" y="253"/>
                    </a:lnTo>
                    <a:lnTo>
                      <a:pt x="935" y="253"/>
                    </a:lnTo>
                    <a:lnTo>
                      <a:pt x="936" y="253"/>
                    </a:lnTo>
                    <a:lnTo>
                      <a:pt x="936" y="253"/>
                    </a:lnTo>
                    <a:lnTo>
                      <a:pt x="936" y="253"/>
                    </a:lnTo>
                    <a:lnTo>
                      <a:pt x="936" y="253"/>
                    </a:lnTo>
                    <a:lnTo>
                      <a:pt x="936" y="253"/>
                    </a:lnTo>
                    <a:lnTo>
                      <a:pt x="936" y="253"/>
                    </a:lnTo>
                    <a:lnTo>
                      <a:pt x="936" y="253"/>
                    </a:lnTo>
                    <a:lnTo>
                      <a:pt x="938" y="253"/>
                    </a:lnTo>
                    <a:lnTo>
                      <a:pt x="938" y="253"/>
                    </a:lnTo>
                    <a:lnTo>
                      <a:pt x="938" y="253"/>
                    </a:lnTo>
                    <a:lnTo>
                      <a:pt x="938" y="253"/>
                    </a:lnTo>
                    <a:lnTo>
                      <a:pt x="938" y="253"/>
                    </a:lnTo>
                    <a:lnTo>
                      <a:pt x="940" y="253"/>
                    </a:lnTo>
                    <a:lnTo>
                      <a:pt x="940" y="253"/>
                    </a:lnTo>
                    <a:lnTo>
                      <a:pt x="940" y="255"/>
                    </a:lnTo>
                    <a:lnTo>
                      <a:pt x="940" y="255"/>
                    </a:lnTo>
                    <a:lnTo>
                      <a:pt x="940" y="255"/>
                    </a:lnTo>
                    <a:lnTo>
                      <a:pt x="942" y="255"/>
                    </a:lnTo>
                    <a:lnTo>
                      <a:pt x="942" y="255"/>
                    </a:lnTo>
                    <a:lnTo>
                      <a:pt x="942" y="255"/>
                    </a:lnTo>
                    <a:lnTo>
                      <a:pt x="942" y="255"/>
                    </a:lnTo>
                    <a:lnTo>
                      <a:pt x="942" y="255"/>
                    </a:lnTo>
                    <a:lnTo>
                      <a:pt x="942" y="255"/>
                    </a:lnTo>
                    <a:lnTo>
                      <a:pt x="944" y="255"/>
                    </a:lnTo>
                    <a:lnTo>
                      <a:pt x="944" y="257"/>
                    </a:lnTo>
                    <a:lnTo>
                      <a:pt x="944" y="257"/>
                    </a:lnTo>
                    <a:lnTo>
                      <a:pt x="944" y="257"/>
                    </a:lnTo>
                    <a:lnTo>
                      <a:pt x="944" y="257"/>
                    </a:lnTo>
                    <a:lnTo>
                      <a:pt x="944" y="257"/>
                    </a:lnTo>
                    <a:lnTo>
                      <a:pt x="944" y="257"/>
                    </a:lnTo>
                    <a:lnTo>
                      <a:pt x="944" y="257"/>
                    </a:lnTo>
                    <a:lnTo>
                      <a:pt x="945" y="257"/>
                    </a:lnTo>
                    <a:lnTo>
                      <a:pt x="945" y="257"/>
                    </a:lnTo>
                    <a:lnTo>
                      <a:pt x="945" y="257"/>
                    </a:lnTo>
                    <a:lnTo>
                      <a:pt x="945" y="257"/>
                    </a:lnTo>
                    <a:lnTo>
                      <a:pt x="945" y="257"/>
                    </a:lnTo>
                    <a:lnTo>
                      <a:pt x="947" y="257"/>
                    </a:lnTo>
                    <a:lnTo>
                      <a:pt x="947" y="258"/>
                    </a:lnTo>
                    <a:lnTo>
                      <a:pt x="947" y="258"/>
                    </a:lnTo>
                    <a:lnTo>
                      <a:pt x="947" y="258"/>
                    </a:lnTo>
                    <a:lnTo>
                      <a:pt x="947" y="258"/>
                    </a:lnTo>
                    <a:lnTo>
                      <a:pt x="947" y="258"/>
                    </a:lnTo>
                    <a:lnTo>
                      <a:pt x="947" y="258"/>
                    </a:lnTo>
                    <a:lnTo>
                      <a:pt x="947" y="258"/>
                    </a:lnTo>
                    <a:lnTo>
                      <a:pt x="949" y="258"/>
                    </a:lnTo>
                    <a:lnTo>
                      <a:pt x="949" y="258"/>
                    </a:lnTo>
                    <a:lnTo>
                      <a:pt x="949" y="258"/>
                    </a:lnTo>
                    <a:lnTo>
                      <a:pt x="949" y="258"/>
                    </a:lnTo>
                    <a:lnTo>
                      <a:pt x="949" y="258"/>
                    </a:lnTo>
                    <a:lnTo>
                      <a:pt x="949" y="258"/>
                    </a:lnTo>
                    <a:lnTo>
                      <a:pt x="949" y="258"/>
                    </a:lnTo>
                    <a:lnTo>
                      <a:pt x="951" y="258"/>
                    </a:lnTo>
                    <a:lnTo>
                      <a:pt x="951" y="258"/>
                    </a:lnTo>
                    <a:lnTo>
                      <a:pt x="951" y="258"/>
                    </a:lnTo>
                    <a:lnTo>
                      <a:pt x="951" y="258"/>
                    </a:lnTo>
                    <a:lnTo>
                      <a:pt x="953" y="258"/>
                    </a:lnTo>
                    <a:lnTo>
                      <a:pt x="953" y="258"/>
                    </a:lnTo>
                    <a:lnTo>
                      <a:pt x="954" y="258"/>
                    </a:lnTo>
                    <a:lnTo>
                      <a:pt x="954" y="258"/>
                    </a:lnTo>
                    <a:lnTo>
                      <a:pt x="954" y="258"/>
                    </a:lnTo>
                    <a:lnTo>
                      <a:pt x="954" y="258"/>
                    </a:lnTo>
                    <a:lnTo>
                      <a:pt x="954" y="258"/>
                    </a:lnTo>
                    <a:lnTo>
                      <a:pt x="956" y="258"/>
                    </a:lnTo>
                    <a:lnTo>
                      <a:pt x="956" y="258"/>
                    </a:lnTo>
                    <a:lnTo>
                      <a:pt x="958" y="258"/>
                    </a:lnTo>
                    <a:lnTo>
                      <a:pt x="958" y="258"/>
                    </a:lnTo>
                    <a:lnTo>
                      <a:pt x="958" y="258"/>
                    </a:lnTo>
                    <a:lnTo>
                      <a:pt x="958" y="258"/>
                    </a:lnTo>
                    <a:lnTo>
                      <a:pt x="958" y="258"/>
                    </a:lnTo>
                    <a:lnTo>
                      <a:pt x="960" y="257"/>
                    </a:lnTo>
                    <a:lnTo>
                      <a:pt x="960" y="257"/>
                    </a:lnTo>
                    <a:lnTo>
                      <a:pt x="960" y="257"/>
                    </a:lnTo>
                    <a:lnTo>
                      <a:pt x="962" y="257"/>
                    </a:lnTo>
                    <a:lnTo>
                      <a:pt x="962" y="257"/>
                    </a:lnTo>
                    <a:lnTo>
                      <a:pt x="963" y="257"/>
                    </a:lnTo>
                    <a:lnTo>
                      <a:pt x="963" y="257"/>
                    </a:lnTo>
                    <a:lnTo>
                      <a:pt x="963" y="257"/>
                    </a:lnTo>
                    <a:lnTo>
                      <a:pt x="963" y="257"/>
                    </a:lnTo>
                    <a:lnTo>
                      <a:pt x="965" y="257"/>
                    </a:lnTo>
                    <a:lnTo>
                      <a:pt x="965" y="255"/>
                    </a:lnTo>
                    <a:lnTo>
                      <a:pt x="965" y="255"/>
                    </a:lnTo>
                    <a:lnTo>
                      <a:pt x="965" y="255"/>
                    </a:lnTo>
                    <a:lnTo>
                      <a:pt x="965" y="255"/>
                    </a:lnTo>
                    <a:lnTo>
                      <a:pt x="967" y="255"/>
                    </a:lnTo>
                    <a:lnTo>
                      <a:pt x="969" y="255"/>
                    </a:lnTo>
                    <a:lnTo>
                      <a:pt x="969" y="255"/>
                    </a:lnTo>
                    <a:lnTo>
                      <a:pt x="969" y="255"/>
                    </a:lnTo>
                    <a:lnTo>
                      <a:pt x="971" y="255"/>
                    </a:lnTo>
                    <a:lnTo>
                      <a:pt x="971" y="255"/>
                    </a:lnTo>
                    <a:lnTo>
                      <a:pt x="971" y="255"/>
                    </a:lnTo>
                    <a:lnTo>
                      <a:pt x="971" y="255"/>
                    </a:lnTo>
                    <a:lnTo>
                      <a:pt x="973" y="255"/>
                    </a:lnTo>
                    <a:lnTo>
                      <a:pt x="973" y="257"/>
                    </a:lnTo>
                    <a:lnTo>
                      <a:pt x="973" y="257"/>
                    </a:lnTo>
                    <a:lnTo>
                      <a:pt x="974" y="257"/>
                    </a:lnTo>
                    <a:lnTo>
                      <a:pt x="974" y="257"/>
                    </a:lnTo>
                    <a:lnTo>
                      <a:pt x="976" y="255"/>
                    </a:lnTo>
                    <a:lnTo>
                      <a:pt x="976" y="255"/>
                    </a:lnTo>
                    <a:lnTo>
                      <a:pt x="978" y="255"/>
                    </a:lnTo>
                    <a:lnTo>
                      <a:pt x="978" y="255"/>
                    </a:lnTo>
                    <a:lnTo>
                      <a:pt x="978" y="255"/>
                    </a:lnTo>
                    <a:lnTo>
                      <a:pt x="978" y="255"/>
                    </a:lnTo>
                    <a:lnTo>
                      <a:pt x="978" y="255"/>
                    </a:lnTo>
                    <a:lnTo>
                      <a:pt x="980" y="255"/>
                    </a:lnTo>
                    <a:lnTo>
                      <a:pt x="982" y="255"/>
                    </a:lnTo>
                    <a:lnTo>
                      <a:pt x="982" y="255"/>
                    </a:lnTo>
                    <a:lnTo>
                      <a:pt x="982" y="255"/>
                    </a:lnTo>
                    <a:lnTo>
                      <a:pt x="983" y="255"/>
                    </a:lnTo>
                    <a:lnTo>
                      <a:pt x="983" y="255"/>
                    </a:lnTo>
                    <a:lnTo>
                      <a:pt x="983" y="255"/>
                    </a:lnTo>
                    <a:lnTo>
                      <a:pt x="983" y="255"/>
                    </a:lnTo>
                    <a:lnTo>
                      <a:pt x="983" y="257"/>
                    </a:lnTo>
                    <a:lnTo>
                      <a:pt x="983" y="257"/>
                    </a:lnTo>
                    <a:lnTo>
                      <a:pt x="983" y="257"/>
                    </a:lnTo>
                    <a:lnTo>
                      <a:pt x="983" y="257"/>
                    </a:lnTo>
                    <a:lnTo>
                      <a:pt x="983" y="257"/>
                    </a:lnTo>
                    <a:lnTo>
                      <a:pt x="983" y="258"/>
                    </a:lnTo>
                    <a:lnTo>
                      <a:pt x="982" y="258"/>
                    </a:lnTo>
                    <a:lnTo>
                      <a:pt x="982" y="258"/>
                    </a:lnTo>
                    <a:lnTo>
                      <a:pt x="982" y="258"/>
                    </a:lnTo>
                    <a:lnTo>
                      <a:pt x="982" y="258"/>
                    </a:lnTo>
                    <a:lnTo>
                      <a:pt x="983" y="260"/>
                    </a:lnTo>
                    <a:lnTo>
                      <a:pt x="983" y="260"/>
                    </a:lnTo>
                    <a:lnTo>
                      <a:pt x="983" y="260"/>
                    </a:lnTo>
                    <a:lnTo>
                      <a:pt x="983" y="260"/>
                    </a:lnTo>
                    <a:lnTo>
                      <a:pt x="983" y="260"/>
                    </a:lnTo>
                    <a:lnTo>
                      <a:pt x="983" y="260"/>
                    </a:lnTo>
                    <a:lnTo>
                      <a:pt x="983" y="260"/>
                    </a:lnTo>
                    <a:lnTo>
                      <a:pt x="983" y="260"/>
                    </a:lnTo>
                    <a:lnTo>
                      <a:pt x="982" y="262"/>
                    </a:lnTo>
                    <a:lnTo>
                      <a:pt x="982" y="262"/>
                    </a:lnTo>
                    <a:lnTo>
                      <a:pt x="982" y="262"/>
                    </a:lnTo>
                    <a:lnTo>
                      <a:pt x="982" y="262"/>
                    </a:lnTo>
                    <a:lnTo>
                      <a:pt x="982" y="262"/>
                    </a:lnTo>
                    <a:lnTo>
                      <a:pt x="980" y="264"/>
                    </a:lnTo>
                    <a:lnTo>
                      <a:pt x="980" y="264"/>
                    </a:lnTo>
                    <a:lnTo>
                      <a:pt x="980" y="264"/>
                    </a:lnTo>
                    <a:lnTo>
                      <a:pt x="980" y="264"/>
                    </a:lnTo>
                    <a:lnTo>
                      <a:pt x="980" y="264"/>
                    </a:lnTo>
                    <a:lnTo>
                      <a:pt x="980" y="264"/>
                    </a:lnTo>
                    <a:lnTo>
                      <a:pt x="980" y="264"/>
                    </a:lnTo>
                    <a:lnTo>
                      <a:pt x="980" y="266"/>
                    </a:lnTo>
                    <a:lnTo>
                      <a:pt x="980" y="266"/>
                    </a:lnTo>
                    <a:lnTo>
                      <a:pt x="978" y="266"/>
                    </a:lnTo>
                    <a:lnTo>
                      <a:pt x="978" y="266"/>
                    </a:lnTo>
                    <a:lnTo>
                      <a:pt x="978" y="266"/>
                    </a:lnTo>
                    <a:lnTo>
                      <a:pt x="978" y="266"/>
                    </a:lnTo>
                    <a:lnTo>
                      <a:pt x="978" y="266"/>
                    </a:lnTo>
                    <a:lnTo>
                      <a:pt x="978" y="266"/>
                    </a:lnTo>
                    <a:lnTo>
                      <a:pt x="978" y="266"/>
                    </a:lnTo>
                    <a:lnTo>
                      <a:pt x="978" y="267"/>
                    </a:lnTo>
                    <a:lnTo>
                      <a:pt x="978" y="267"/>
                    </a:lnTo>
                    <a:lnTo>
                      <a:pt x="978" y="267"/>
                    </a:lnTo>
                    <a:lnTo>
                      <a:pt x="978" y="267"/>
                    </a:lnTo>
                    <a:lnTo>
                      <a:pt x="978" y="267"/>
                    </a:lnTo>
                    <a:lnTo>
                      <a:pt x="978" y="267"/>
                    </a:lnTo>
                    <a:lnTo>
                      <a:pt x="978" y="267"/>
                    </a:lnTo>
                    <a:lnTo>
                      <a:pt x="978" y="269"/>
                    </a:lnTo>
                    <a:lnTo>
                      <a:pt x="978" y="269"/>
                    </a:lnTo>
                    <a:lnTo>
                      <a:pt x="978" y="269"/>
                    </a:lnTo>
                    <a:lnTo>
                      <a:pt x="978" y="269"/>
                    </a:lnTo>
                    <a:lnTo>
                      <a:pt x="978" y="269"/>
                    </a:lnTo>
                    <a:lnTo>
                      <a:pt x="980" y="269"/>
                    </a:lnTo>
                    <a:lnTo>
                      <a:pt x="980" y="269"/>
                    </a:lnTo>
                    <a:lnTo>
                      <a:pt x="980" y="269"/>
                    </a:lnTo>
                    <a:lnTo>
                      <a:pt x="980" y="271"/>
                    </a:lnTo>
                    <a:lnTo>
                      <a:pt x="982" y="271"/>
                    </a:lnTo>
                    <a:lnTo>
                      <a:pt x="982" y="271"/>
                    </a:lnTo>
                    <a:lnTo>
                      <a:pt x="982" y="271"/>
                    </a:lnTo>
                    <a:lnTo>
                      <a:pt x="982" y="271"/>
                    </a:lnTo>
                    <a:lnTo>
                      <a:pt x="980" y="273"/>
                    </a:lnTo>
                    <a:lnTo>
                      <a:pt x="980" y="273"/>
                    </a:lnTo>
                    <a:lnTo>
                      <a:pt x="980" y="275"/>
                    </a:lnTo>
                    <a:lnTo>
                      <a:pt x="980" y="275"/>
                    </a:lnTo>
                    <a:lnTo>
                      <a:pt x="980" y="275"/>
                    </a:lnTo>
                    <a:lnTo>
                      <a:pt x="980" y="275"/>
                    </a:lnTo>
                    <a:lnTo>
                      <a:pt x="980" y="275"/>
                    </a:lnTo>
                    <a:lnTo>
                      <a:pt x="980" y="276"/>
                    </a:lnTo>
                    <a:lnTo>
                      <a:pt x="980" y="276"/>
                    </a:lnTo>
                    <a:lnTo>
                      <a:pt x="980" y="276"/>
                    </a:lnTo>
                    <a:lnTo>
                      <a:pt x="980" y="276"/>
                    </a:lnTo>
                    <a:lnTo>
                      <a:pt x="980" y="276"/>
                    </a:lnTo>
                    <a:lnTo>
                      <a:pt x="980" y="276"/>
                    </a:lnTo>
                    <a:lnTo>
                      <a:pt x="980" y="276"/>
                    </a:lnTo>
                    <a:lnTo>
                      <a:pt x="978" y="276"/>
                    </a:lnTo>
                    <a:lnTo>
                      <a:pt x="978" y="276"/>
                    </a:lnTo>
                    <a:lnTo>
                      <a:pt x="978" y="276"/>
                    </a:lnTo>
                    <a:lnTo>
                      <a:pt x="978" y="278"/>
                    </a:lnTo>
                    <a:lnTo>
                      <a:pt x="978" y="278"/>
                    </a:lnTo>
                    <a:lnTo>
                      <a:pt x="978" y="278"/>
                    </a:lnTo>
                    <a:lnTo>
                      <a:pt x="978" y="278"/>
                    </a:lnTo>
                    <a:lnTo>
                      <a:pt x="978" y="278"/>
                    </a:lnTo>
                    <a:lnTo>
                      <a:pt x="978" y="278"/>
                    </a:lnTo>
                    <a:lnTo>
                      <a:pt x="978" y="278"/>
                    </a:lnTo>
                    <a:lnTo>
                      <a:pt x="978" y="278"/>
                    </a:lnTo>
                    <a:lnTo>
                      <a:pt x="978" y="278"/>
                    </a:lnTo>
                    <a:lnTo>
                      <a:pt x="980" y="280"/>
                    </a:lnTo>
                    <a:lnTo>
                      <a:pt x="980" y="280"/>
                    </a:lnTo>
                    <a:lnTo>
                      <a:pt x="980" y="280"/>
                    </a:lnTo>
                    <a:lnTo>
                      <a:pt x="980" y="280"/>
                    </a:lnTo>
                    <a:lnTo>
                      <a:pt x="980" y="280"/>
                    </a:lnTo>
                    <a:lnTo>
                      <a:pt x="980" y="280"/>
                    </a:lnTo>
                    <a:lnTo>
                      <a:pt x="980" y="280"/>
                    </a:lnTo>
                    <a:lnTo>
                      <a:pt x="980" y="282"/>
                    </a:lnTo>
                    <a:lnTo>
                      <a:pt x="980" y="282"/>
                    </a:lnTo>
                    <a:lnTo>
                      <a:pt x="980" y="282"/>
                    </a:lnTo>
                    <a:lnTo>
                      <a:pt x="980" y="282"/>
                    </a:lnTo>
                    <a:lnTo>
                      <a:pt x="980" y="282"/>
                    </a:lnTo>
                    <a:lnTo>
                      <a:pt x="980" y="282"/>
                    </a:lnTo>
                    <a:lnTo>
                      <a:pt x="980" y="282"/>
                    </a:lnTo>
                    <a:lnTo>
                      <a:pt x="980" y="282"/>
                    </a:lnTo>
                    <a:lnTo>
                      <a:pt x="980" y="284"/>
                    </a:lnTo>
                    <a:lnTo>
                      <a:pt x="980" y="284"/>
                    </a:lnTo>
                    <a:lnTo>
                      <a:pt x="980" y="284"/>
                    </a:lnTo>
                    <a:lnTo>
                      <a:pt x="980" y="284"/>
                    </a:lnTo>
                    <a:lnTo>
                      <a:pt x="982" y="284"/>
                    </a:lnTo>
                    <a:lnTo>
                      <a:pt x="982" y="284"/>
                    </a:lnTo>
                    <a:lnTo>
                      <a:pt x="982" y="284"/>
                    </a:lnTo>
                    <a:lnTo>
                      <a:pt x="982" y="284"/>
                    </a:lnTo>
                    <a:lnTo>
                      <a:pt x="983" y="284"/>
                    </a:lnTo>
                    <a:lnTo>
                      <a:pt x="983" y="284"/>
                    </a:lnTo>
                    <a:lnTo>
                      <a:pt x="983" y="284"/>
                    </a:lnTo>
                    <a:lnTo>
                      <a:pt x="983" y="284"/>
                    </a:lnTo>
                    <a:lnTo>
                      <a:pt x="983" y="284"/>
                    </a:lnTo>
                    <a:lnTo>
                      <a:pt x="985" y="284"/>
                    </a:lnTo>
                    <a:lnTo>
                      <a:pt x="985" y="284"/>
                    </a:lnTo>
                    <a:lnTo>
                      <a:pt x="985" y="284"/>
                    </a:lnTo>
                    <a:lnTo>
                      <a:pt x="985" y="285"/>
                    </a:lnTo>
                    <a:lnTo>
                      <a:pt x="985" y="285"/>
                    </a:lnTo>
                    <a:lnTo>
                      <a:pt x="985" y="285"/>
                    </a:lnTo>
                    <a:lnTo>
                      <a:pt x="985" y="285"/>
                    </a:lnTo>
                    <a:lnTo>
                      <a:pt x="985" y="285"/>
                    </a:lnTo>
                    <a:lnTo>
                      <a:pt x="985" y="285"/>
                    </a:lnTo>
                    <a:lnTo>
                      <a:pt x="987" y="285"/>
                    </a:lnTo>
                    <a:lnTo>
                      <a:pt x="987" y="285"/>
                    </a:lnTo>
                    <a:lnTo>
                      <a:pt x="987" y="285"/>
                    </a:lnTo>
                    <a:lnTo>
                      <a:pt x="987" y="287"/>
                    </a:lnTo>
                    <a:lnTo>
                      <a:pt x="987" y="287"/>
                    </a:lnTo>
                    <a:lnTo>
                      <a:pt x="987" y="287"/>
                    </a:lnTo>
                    <a:lnTo>
                      <a:pt x="987" y="287"/>
                    </a:lnTo>
                    <a:lnTo>
                      <a:pt x="987" y="289"/>
                    </a:lnTo>
                    <a:lnTo>
                      <a:pt x="987" y="289"/>
                    </a:lnTo>
                    <a:lnTo>
                      <a:pt x="987" y="289"/>
                    </a:lnTo>
                    <a:lnTo>
                      <a:pt x="987" y="289"/>
                    </a:lnTo>
                    <a:lnTo>
                      <a:pt x="987" y="289"/>
                    </a:lnTo>
                    <a:lnTo>
                      <a:pt x="987" y="289"/>
                    </a:lnTo>
                    <a:lnTo>
                      <a:pt x="987" y="289"/>
                    </a:lnTo>
                    <a:lnTo>
                      <a:pt x="989" y="291"/>
                    </a:lnTo>
                    <a:lnTo>
                      <a:pt x="989" y="291"/>
                    </a:lnTo>
                    <a:lnTo>
                      <a:pt x="989" y="291"/>
                    </a:lnTo>
                    <a:lnTo>
                      <a:pt x="991" y="291"/>
                    </a:lnTo>
                    <a:lnTo>
                      <a:pt x="991" y="291"/>
                    </a:lnTo>
                    <a:lnTo>
                      <a:pt x="991" y="291"/>
                    </a:lnTo>
                    <a:lnTo>
                      <a:pt x="991" y="291"/>
                    </a:lnTo>
                    <a:lnTo>
                      <a:pt x="991" y="293"/>
                    </a:lnTo>
                    <a:lnTo>
                      <a:pt x="989" y="293"/>
                    </a:lnTo>
                    <a:lnTo>
                      <a:pt x="989" y="293"/>
                    </a:lnTo>
                    <a:lnTo>
                      <a:pt x="989" y="293"/>
                    </a:lnTo>
                    <a:lnTo>
                      <a:pt x="989" y="293"/>
                    </a:lnTo>
                    <a:lnTo>
                      <a:pt x="989" y="293"/>
                    </a:lnTo>
                    <a:lnTo>
                      <a:pt x="989" y="293"/>
                    </a:lnTo>
                    <a:lnTo>
                      <a:pt x="987" y="293"/>
                    </a:lnTo>
                    <a:lnTo>
                      <a:pt x="987" y="295"/>
                    </a:lnTo>
                    <a:lnTo>
                      <a:pt x="987" y="295"/>
                    </a:lnTo>
                    <a:lnTo>
                      <a:pt x="987" y="295"/>
                    </a:lnTo>
                    <a:lnTo>
                      <a:pt x="987" y="295"/>
                    </a:lnTo>
                    <a:lnTo>
                      <a:pt x="987" y="295"/>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9" y="298"/>
                    </a:lnTo>
                    <a:lnTo>
                      <a:pt x="989" y="298"/>
                    </a:lnTo>
                    <a:lnTo>
                      <a:pt x="989" y="298"/>
                    </a:lnTo>
                    <a:lnTo>
                      <a:pt x="989" y="298"/>
                    </a:lnTo>
                    <a:lnTo>
                      <a:pt x="989" y="298"/>
                    </a:lnTo>
                    <a:lnTo>
                      <a:pt x="989" y="300"/>
                    </a:lnTo>
                    <a:lnTo>
                      <a:pt x="989" y="300"/>
                    </a:lnTo>
                    <a:lnTo>
                      <a:pt x="989" y="300"/>
                    </a:lnTo>
                    <a:lnTo>
                      <a:pt x="989" y="302"/>
                    </a:lnTo>
                    <a:lnTo>
                      <a:pt x="989" y="302"/>
                    </a:lnTo>
                    <a:lnTo>
                      <a:pt x="989" y="302"/>
                    </a:lnTo>
                    <a:lnTo>
                      <a:pt x="989" y="302"/>
                    </a:lnTo>
                    <a:lnTo>
                      <a:pt x="989" y="302"/>
                    </a:lnTo>
                    <a:lnTo>
                      <a:pt x="989" y="302"/>
                    </a:lnTo>
                    <a:lnTo>
                      <a:pt x="989" y="304"/>
                    </a:lnTo>
                    <a:lnTo>
                      <a:pt x="989" y="304"/>
                    </a:lnTo>
                    <a:lnTo>
                      <a:pt x="989" y="304"/>
                    </a:lnTo>
                    <a:lnTo>
                      <a:pt x="989" y="304"/>
                    </a:lnTo>
                    <a:lnTo>
                      <a:pt x="991" y="304"/>
                    </a:lnTo>
                    <a:lnTo>
                      <a:pt x="991" y="304"/>
                    </a:lnTo>
                    <a:lnTo>
                      <a:pt x="991" y="304"/>
                    </a:lnTo>
                    <a:lnTo>
                      <a:pt x="992" y="305"/>
                    </a:lnTo>
                    <a:lnTo>
                      <a:pt x="992" y="305"/>
                    </a:lnTo>
                    <a:lnTo>
                      <a:pt x="992" y="305"/>
                    </a:lnTo>
                    <a:lnTo>
                      <a:pt x="992" y="305"/>
                    </a:lnTo>
                    <a:lnTo>
                      <a:pt x="992" y="305"/>
                    </a:lnTo>
                    <a:lnTo>
                      <a:pt x="994" y="305"/>
                    </a:lnTo>
                    <a:lnTo>
                      <a:pt x="994" y="305"/>
                    </a:lnTo>
                    <a:lnTo>
                      <a:pt x="994" y="305"/>
                    </a:lnTo>
                    <a:lnTo>
                      <a:pt x="994" y="305"/>
                    </a:lnTo>
                    <a:lnTo>
                      <a:pt x="994" y="307"/>
                    </a:lnTo>
                    <a:lnTo>
                      <a:pt x="994" y="307"/>
                    </a:lnTo>
                    <a:lnTo>
                      <a:pt x="994" y="307"/>
                    </a:lnTo>
                    <a:lnTo>
                      <a:pt x="994" y="307"/>
                    </a:lnTo>
                    <a:lnTo>
                      <a:pt x="994" y="307"/>
                    </a:lnTo>
                    <a:lnTo>
                      <a:pt x="994" y="307"/>
                    </a:lnTo>
                    <a:lnTo>
                      <a:pt x="994" y="309"/>
                    </a:lnTo>
                    <a:lnTo>
                      <a:pt x="994" y="309"/>
                    </a:lnTo>
                    <a:lnTo>
                      <a:pt x="996" y="309"/>
                    </a:lnTo>
                    <a:lnTo>
                      <a:pt x="996" y="309"/>
                    </a:lnTo>
                    <a:lnTo>
                      <a:pt x="998" y="309"/>
                    </a:lnTo>
                    <a:lnTo>
                      <a:pt x="998" y="309"/>
                    </a:lnTo>
                    <a:lnTo>
                      <a:pt x="1000" y="309"/>
                    </a:lnTo>
                    <a:lnTo>
                      <a:pt x="1000" y="309"/>
                    </a:lnTo>
                    <a:lnTo>
                      <a:pt x="1000" y="309"/>
                    </a:lnTo>
                    <a:lnTo>
                      <a:pt x="1000" y="309"/>
                    </a:lnTo>
                    <a:lnTo>
                      <a:pt x="1000" y="307"/>
                    </a:lnTo>
                    <a:lnTo>
                      <a:pt x="1000" y="307"/>
                    </a:lnTo>
                    <a:lnTo>
                      <a:pt x="1000" y="307"/>
                    </a:lnTo>
                    <a:lnTo>
                      <a:pt x="1000" y="307"/>
                    </a:lnTo>
                    <a:lnTo>
                      <a:pt x="1000" y="307"/>
                    </a:lnTo>
                    <a:lnTo>
                      <a:pt x="1001" y="307"/>
                    </a:lnTo>
                    <a:lnTo>
                      <a:pt x="1001" y="307"/>
                    </a:lnTo>
                    <a:lnTo>
                      <a:pt x="1001" y="305"/>
                    </a:lnTo>
                    <a:lnTo>
                      <a:pt x="1001" y="305"/>
                    </a:lnTo>
                    <a:lnTo>
                      <a:pt x="1001" y="305"/>
                    </a:lnTo>
                    <a:lnTo>
                      <a:pt x="1001" y="305"/>
                    </a:lnTo>
                    <a:lnTo>
                      <a:pt x="1001" y="305"/>
                    </a:lnTo>
                    <a:lnTo>
                      <a:pt x="1003" y="304"/>
                    </a:lnTo>
                    <a:lnTo>
                      <a:pt x="1003" y="304"/>
                    </a:lnTo>
                    <a:lnTo>
                      <a:pt x="1003" y="304"/>
                    </a:lnTo>
                    <a:lnTo>
                      <a:pt x="1003" y="304"/>
                    </a:lnTo>
                    <a:lnTo>
                      <a:pt x="1003" y="304"/>
                    </a:lnTo>
                    <a:lnTo>
                      <a:pt x="1005" y="304"/>
                    </a:lnTo>
                    <a:lnTo>
                      <a:pt x="1005" y="305"/>
                    </a:lnTo>
                    <a:lnTo>
                      <a:pt x="1005" y="305"/>
                    </a:lnTo>
                    <a:lnTo>
                      <a:pt x="1005" y="305"/>
                    </a:lnTo>
                    <a:lnTo>
                      <a:pt x="1005" y="305"/>
                    </a:lnTo>
                    <a:lnTo>
                      <a:pt x="1005" y="305"/>
                    </a:lnTo>
                    <a:lnTo>
                      <a:pt x="1005" y="305"/>
                    </a:lnTo>
                    <a:lnTo>
                      <a:pt x="1007" y="307"/>
                    </a:lnTo>
                    <a:lnTo>
                      <a:pt x="1007" y="307"/>
                    </a:lnTo>
                    <a:lnTo>
                      <a:pt x="1007" y="307"/>
                    </a:lnTo>
                    <a:lnTo>
                      <a:pt x="1007" y="307"/>
                    </a:lnTo>
                    <a:lnTo>
                      <a:pt x="1007" y="307"/>
                    </a:lnTo>
                    <a:lnTo>
                      <a:pt x="1007" y="307"/>
                    </a:lnTo>
                    <a:lnTo>
                      <a:pt x="1009" y="309"/>
                    </a:lnTo>
                    <a:lnTo>
                      <a:pt x="1009" y="309"/>
                    </a:lnTo>
                    <a:lnTo>
                      <a:pt x="1009" y="309"/>
                    </a:lnTo>
                    <a:lnTo>
                      <a:pt x="1011" y="311"/>
                    </a:lnTo>
                    <a:lnTo>
                      <a:pt x="1012" y="311"/>
                    </a:lnTo>
                    <a:lnTo>
                      <a:pt x="1012" y="311"/>
                    </a:lnTo>
                    <a:lnTo>
                      <a:pt x="1012" y="311"/>
                    </a:lnTo>
                    <a:lnTo>
                      <a:pt x="1012" y="311"/>
                    </a:lnTo>
                    <a:lnTo>
                      <a:pt x="1012" y="311"/>
                    </a:lnTo>
                    <a:lnTo>
                      <a:pt x="1014" y="311"/>
                    </a:lnTo>
                    <a:lnTo>
                      <a:pt x="1014" y="311"/>
                    </a:lnTo>
                    <a:lnTo>
                      <a:pt x="1014" y="313"/>
                    </a:lnTo>
                    <a:lnTo>
                      <a:pt x="1014" y="313"/>
                    </a:lnTo>
                    <a:lnTo>
                      <a:pt x="1014" y="313"/>
                    </a:lnTo>
                    <a:lnTo>
                      <a:pt x="1014" y="313"/>
                    </a:lnTo>
                    <a:lnTo>
                      <a:pt x="1014" y="313"/>
                    </a:lnTo>
                    <a:lnTo>
                      <a:pt x="1016" y="313"/>
                    </a:lnTo>
                    <a:lnTo>
                      <a:pt x="1016" y="313"/>
                    </a:lnTo>
                    <a:lnTo>
                      <a:pt x="1018" y="313"/>
                    </a:lnTo>
                    <a:lnTo>
                      <a:pt x="1018" y="313"/>
                    </a:lnTo>
                    <a:lnTo>
                      <a:pt x="1018" y="313"/>
                    </a:lnTo>
                    <a:lnTo>
                      <a:pt x="1018" y="313"/>
                    </a:lnTo>
                    <a:lnTo>
                      <a:pt x="1018" y="313"/>
                    </a:lnTo>
                    <a:lnTo>
                      <a:pt x="1018" y="313"/>
                    </a:lnTo>
                    <a:lnTo>
                      <a:pt x="1018" y="314"/>
                    </a:lnTo>
                    <a:lnTo>
                      <a:pt x="1018" y="314"/>
                    </a:lnTo>
                    <a:lnTo>
                      <a:pt x="1018" y="314"/>
                    </a:lnTo>
                    <a:lnTo>
                      <a:pt x="1018" y="314"/>
                    </a:lnTo>
                    <a:lnTo>
                      <a:pt x="1020" y="314"/>
                    </a:lnTo>
                    <a:lnTo>
                      <a:pt x="1020" y="314"/>
                    </a:lnTo>
                    <a:lnTo>
                      <a:pt x="1020" y="314"/>
                    </a:lnTo>
                    <a:lnTo>
                      <a:pt x="1020" y="314"/>
                    </a:lnTo>
                    <a:lnTo>
                      <a:pt x="1020" y="314"/>
                    </a:lnTo>
                    <a:lnTo>
                      <a:pt x="1020" y="316"/>
                    </a:lnTo>
                    <a:lnTo>
                      <a:pt x="1021" y="316"/>
                    </a:lnTo>
                    <a:lnTo>
                      <a:pt x="1021" y="316"/>
                    </a:lnTo>
                    <a:lnTo>
                      <a:pt x="1021" y="316"/>
                    </a:lnTo>
                    <a:lnTo>
                      <a:pt x="1021" y="316"/>
                    </a:lnTo>
                    <a:lnTo>
                      <a:pt x="1021" y="316"/>
                    </a:lnTo>
                    <a:lnTo>
                      <a:pt x="1023" y="316"/>
                    </a:lnTo>
                    <a:lnTo>
                      <a:pt x="1023" y="318"/>
                    </a:lnTo>
                    <a:lnTo>
                      <a:pt x="1023" y="318"/>
                    </a:lnTo>
                    <a:lnTo>
                      <a:pt x="1023" y="318"/>
                    </a:lnTo>
                    <a:lnTo>
                      <a:pt x="1023" y="318"/>
                    </a:lnTo>
                    <a:lnTo>
                      <a:pt x="1023" y="318"/>
                    </a:lnTo>
                    <a:lnTo>
                      <a:pt x="1025" y="318"/>
                    </a:lnTo>
                    <a:lnTo>
                      <a:pt x="1025" y="318"/>
                    </a:lnTo>
                    <a:lnTo>
                      <a:pt x="1025" y="318"/>
                    </a:lnTo>
                    <a:lnTo>
                      <a:pt x="1025" y="318"/>
                    </a:lnTo>
                    <a:lnTo>
                      <a:pt x="1025" y="320"/>
                    </a:lnTo>
                    <a:lnTo>
                      <a:pt x="1025" y="320"/>
                    </a:lnTo>
                    <a:lnTo>
                      <a:pt x="1025" y="320"/>
                    </a:lnTo>
                    <a:lnTo>
                      <a:pt x="1027" y="320"/>
                    </a:lnTo>
                    <a:lnTo>
                      <a:pt x="1027" y="320"/>
                    </a:lnTo>
                    <a:lnTo>
                      <a:pt x="1027" y="320"/>
                    </a:lnTo>
                    <a:lnTo>
                      <a:pt x="1027" y="320"/>
                    </a:lnTo>
                    <a:lnTo>
                      <a:pt x="1027" y="320"/>
                    </a:lnTo>
                    <a:lnTo>
                      <a:pt x="1027" y="320"/>
                    </a:lnTo>
                    <a:lnTo>
                      <a:pt x="1029" y="320"/>
                    </a:lnTo>
                    <a:lnTo>
                      <a:pt x="1029" y="322"/>
                    </a:lnTo>
                    <a:lnTo>
                      <a:pt x="1029" y="322"/>
                    </a:lnTo>
                    <a:lnTo>
                      <a:pt x="1030" y="322"/>
                    </a:lnTo>
                    <a:lnTo>
                      <a:pt x="1030" y="322"/>
                    </a:lnTo>
                    <a:lnTo>
                      <a:pt x="1030" y="322"/>
                    </a:lnTo>
                    <a:lnTo>
                      <a:pt x="1030" y="322"/>
                    </a:lnTo>
                    <a:lnTo>
                      <a:pt x="1032" y="323"/>
                    </a:lnTo>
                    <a:lnTo>
                      <a:pt x="1032" y="323"/>
                    </a:lnTo>
                    <a:lnTo>
                      <a:pt x="1032" y="323"/>
                    </a:lnTo>
                    <a:lnTo>
                      <a:pt x="1032" y="323"/>
                    </a:lnTo>
                    <a:lnTo>
                      <a:pt x="1032" y="325"/>
                    </a:lnTo>
                    <a:lnTo>
                      <a:pt x="1034" y="325"/>
                    </a:lnTo>
                    <a:lnTo>
                      <a:pt x="1034" y="325"/>
                    </a:lnTo>
                    <a:lnTo>
                      <a:pt x="1034" y="325"/>
                    </a:lnTo>
                    <a:lnTo>
                      <a:pt x="1034" y="325"/>
                    </a:lnTo>
                    <a:lnTo>
                      <a:pt x="1034" y="325"/>
                    </a:lnTo>
                    <a:lnTo>
                      <a:pt x="1034" y="327"/>
                    </a:lnTo>
                    <a:lnTo>
                      <a:pt x="1034" y="327"/>
                    </a:lnTo>
                    <a:lnTo>
                      <a:pt x="1034" y="327"/>
                    </a:lnTo>
                    <a:lnTo>
                      <a:pt x="1034" y="327"/>
                    </a:lnTo>
                    <a:lnTo>
                      <a:pt x="1034" y="327"/>
                    </a:lnTo>
                    <a:lnTo>
                      <a:pt x="1032" y="327"/>
                    </a:lnTo>
                    <a:lnTo>
                      <a:pt x="1032" y="327"/>
                    </a:lnTo>
                    <a:lnTo>
                      <a:pt x="1032" y="329"/>
                    </a:lnTo>
                    <a:lnTo>
                      <a:pt x="1032" y="329"/>
                    </a:lnTo>
                    <a:lnTo>
                      <a:pt x="1032" y="331"/>
                    </a:lnTo>
                    <a:lnTo>
                      <a:pt x="1032" y="331"/>
                    </a:lnTo>
                    <a:lnTo>
                      <a:pt x="1032" y="333"/>
                    </a:lnTo>
                    <a:lnTo>
                      <a:pt x="1032" y="333"/>
                    </a:lnTo>
                    <a:lnTo>
                      <a:pt x="1032" y="333"/>
                    </a:lnTo>
                    <a:lnTo>
                      <a:pt x="1034" y="333"/>
                    </a:lnTo>
                    <a:lnTo>
                      <a:pt x="1034" y="334"/>
                    </a:lnTo>
                    <a:lnTo>
                      <a:pt x="1034" y="334"/>
                    </a:lnTo>
                    <a:lnTo>
                      <a:pt x="1034" y="334"/>
                    </a:lnTo>
                    <a:lnTo>
                      <a:pt x="1034" y="334"/>
                    </a:lnTo>
                    <a:lnTo>
                      <a:pt x="1034" y="334"/>
                    </a:lnTo>
                    <a:lnTo>
                      <a:pt x="1034" y="334"/>
                    </a:lnTo>
                    <a:lnTo>
                      <a:pt x="1034" y="334"/>
                    </a:lnTo>
                    <a:lnTo>
                      <a:pt x="1034" y="336"/>
                    </a:lnTo>
                    <a:lnTo>
                      <a:pt x="1036" y="336"/>
                    </a:lnTo>
                    <a:lnTo>
                      <a:pt x="1036" y="336"/>
                    </a:lnTo>
                    <a:lnTo>
                      <a:pt x="1036" y="336"/>
                    </a:lnTo>
                    <a:lnTo>
                      <a:pt x="1036" y="336"/>
                    </a:lnTo>
                    <a:lnTo>
                      <a:pt x="1036" y="338"/>
                    </a:lnTo>
                    <a:lnTo>
                      <a:pt x="1036" y="338"/>
                    </a:lnTo>
                    <a:lnTo>
                      <a:pt x="1036" y="338"/>
                    </a:lnTo>
                    <a:lnTo>
                      <a:pt x="1038" y="338"/>
                    </a:lnTo>
                    <a:lnTo>
                      <a:pt x="1038" y="338"/>
                    </a:lnTo>
                    <a:lnTo>
                      <a:pt x="1038" y="338"/>
                    </a:lnTo>
                    <a:lnTo>
                      <a:pt x="1039" y="338"/>
                    </a:lnTo>
                    <a:lnTo>
                      <a:pt x="1039" y="338"/>
                    </a:lnTo>
                    <a:lnTo>
                      <a:pt x="1039" y="338"/>
                    </a:lnTo>
                    <a:lnTo>
                      <a:pt x="1041" y="338"/>
                    </a:lnTo>
                    <a:lnTo>
                      <a:pt x="1041" y="338"/>
                    </a:lnTo>
                    <a:lnTo>
                      <a:pt x="1041" y="338"/>
                    </a:lnTo>
                    <a:lnTo>
                      <a:pt x="1043" y="340"/>
                    </a:lnTo>
                    <a:lnTo>
                      <a:pt x="1043" y="340"/>
                    </a:lnTo>
                    <a:lnTo>
                      <a:pt x="1045" y="340"/>
                    </a:lnTo>
                    <a:lnTo>
                      <a:pt x="1045" y="342"/>
                    </a:lnTo>
                    <a:lnTo>
                      <a:pt x="1045" y="342"/>
                    </a:lnTo>
                    <a:lnTo>
                      <a:pt x="1045" y="342"/>
                    </a:lnTo>
                    <a:lnTo>
                      <a:pt x="1047" y="342"/>
                    </a:lnTo>
                    <a:lnTo>
                      <a:pt x="1047" y="342"/>
                    </a:lnTo>
                    <a:lnTo>
                      <a:pt x="1047" y="343"/>
                    </a:lnTo>
                    <a:lnTo>
                      <a:pt x="1047" y="343"/>
                    </a:lnTo>
                    <a:lnTo>
                      <a:pt x="1048" y="343"/>
                    </a:lnTo>
                    <a:lnTo>
                      <a:pt x="1048" y="343"/>
                    </a:lnTo>
                    <a:lnTo>
                      <a:pt x="1048" y="345"/>
                    </a:lnTo>
                    <a:lnTo>
                      <a:pt x="1048" y="345"/>
                    </a:lnTo>
                    <a:lnTo>
                      <a:pt x="1050" y="345"/>
                    </a:lnTo>
                    <a:lnTo>
                      <a:pt x="1050" y="345"/>
                    </a:lnTo>
                    <a:lnTo>
                      <a:pt x="1052" y="347"/>
                    </a:lnTo>
                    <a:lnTo>
                      <a:pt x="1052" y="349"/>
                    </a:lnTo>
                    <a:lnTo>
                      <a:pt x="1052" y="349"/>
                    </a:lnTo>
                    <a:lnTo>
                      <a:pt x="1052" y="349"/>
                    </a:lnTo>
                    <a:lnTo>
                      <a:pt x="1052" y="349"/>
                    </a:lnTo>
                    <a:lnTo>
                      <a:pt x="1052" y="349"/>
                    </a:lnTo>
                    <a:lnTo>
                      <a:pt x="1050" y="349"/>
                    </a:lnTo>
                    <a:lnTo>
                      <a:pt x="1050" y="349"/>
                    </a:lnTo>
                    <a:lnTo>
                      <a:pt x="1048" y="349"/>
                    </a:lnTo>
                    <a:lnTo>
                      <a:pt x="1048" y="349"/>
                    </a:lnTo>
                    <a:lnTo>
                      <a:pt x="1047" y="349"/>
                    </a:lnTo>
                    <a:lnTo>
                      <a:pt x="1047" y="349"/>
                    </a:lnTo>
                    <a:lnTo>
                      <a:pt x="1045" y="349"/>
                    </a:lnTo>
                    <a:lnTo>
                      <a:pt x="1045" y="347"/>
                    </a:lnTo>
                    <a:lnTo>
                      <a:pt x="1045" y="347"/>
                    </a:lnTo>
                    <a:lnTo>
                      <a:pt x="1045" y="345"/>
                    </a:lnTo>
                    <a:lnTo>
                      <a:pt x="1043" y="345"/>
                    </a:lnTo>
                    <a:lnTo>
                      <a:pt x="1043" y="343"/>
                    </a:lnTo>
                    <a:lnTo>
                      <a:pt x="1043" y="343"/>
                    </a:lnTo>
                    <a:lnTo>
                      <a:pt x="1043" y="343"/>
                    </a:lnTo>
                    <a:lnTo>
                      <a:pt x="1043" y="343"/>
                    </a:lnTo>
                    <a:lnTo>
                      <a:pt x="1043" y="343"/>
                    </a:lnTo>
                    <a:lnTo>
                      <a:pt x="1041" y="343"/>
                    </a:lnTo>
                    <a:lnTo>
                      <a:pt x="1041" y="343"/>
                    </a:lnTo>
                    <a:lnTo>
                      <a:pt x="1041" y="343"/>
                    </a:lnTo>
                    <a:lnTo>
                      <a:pt x="1039" y="345"/>
                    </a:lnTo>
                    <a:lnTo>
                      <a:pt x="1039" y="345"/>
                    </a:lnTo>
                    <a:lnTo>
                      <a:pt x="1039" y="345"/>
                    </a:lnTo>
                    <a:lnTo>
                      <a:pt x="1041" y="345"/>
                    </a:lnTo>
                    <a:lnTo>
                      <a:pt x="1041" y="345"/>
                    </a:lnTo>
                    <a:lnTo>
                      <a:pt x="1041" y="345"/>
                    </a:lnTo>
                    <a:lnTo>
                      <a:pt x="1041" y="345"/>
                    </a:lnTo>
                    <a:lnTo>
                      <a:pt x="1041" y="347"/>
                    </a:lnTo>
                    <a:lnTo>
                      <a:pt x="1041" y="347"/>
                    </a:lnTo>
                    <a:lnTo>
                      <a:pt x="1041" y="347"/>
                    </a:lnTo>
                    <a:lnTo>
                      <a:pt x="1041" y="347"/>
                    </a:lnTo>
                    <a:lnTo>
                      <a:pt x="1041" y="347"/>
                    </a:lnTo>
                    <a:lnTo>
                      <a:pt x="1041" y="347"/>
                    </a:lnTo>
                    <a:lnTo>
                      <a:pt x="1039" y="347"/>
                    </a:lnTo>
                    <a:lnTo>
                      <a:pt x="1039" y="347"/>
                    </a:lnTo>
                    <a:lnTo>
                      <a:pt x="1039" y="349"/>
                    </a:lnTo>
                    <a:lnTo>
                      <a:pt x="1039" y="351"/>
                    </a:lnTo>
                    <a:lnTo>
                      <a:pt x="1039" y="351"/>
                    </a:lnTo>
                    <a:lnTo>
                      <a:pt x="1039" y="352"/>
                    </a:lnTo>
                    <a:lnTo>
                      <a:pt x="1038" y="356"/>
                    </a:lnTo>
                    <a:lnTo>
                      <a:pt x="1036" y="358"/>
                    </a:lnTo>
                    <a:lnTo>
                      <a:pt x="1036" y="358"/>
                    </a:lnTo>
                    <a:lnTo>
                      <a:pt x="1036" y="358"/>
                    </a:lnTo>
                    <a:lnTo>
                      <a:pt x="1036" y="358"/>
                    </a:lnTo>
                    <a:lnTo>
                      <a:pt x="1036" y="358"/>
                    </a:lnTo>
                    <a:lnTo>
                      <a:pt x="1034" y="358"/>
                    </a:lnTo>
                    <a:lnTo>
                      <a:pt x="1034" y="358"/>
                    </a:lnTo>
                    <a:lnTo>
                      <a:pt x="1034" y="358"/>
                    </a:lnTo>
                    <a:lnTo>
                      <a:pt x="1032" y="360"/>
                    </a:lnTo>
                    <a:lnTo>
                      <a:pt x="1032" y="360"/>
                    </a:lnTo>
                    <a:lnTo>
                      <a:pt x="1030" y="360"/>
                    </a:lnTo>
                    <a:lnTo>
                      <a:pt x="1030" y="360"/>
                    </a:lnTo>
                    <a:lnTo>
                      <a:pt x="1029" y="360"/>
                    </a:lnTo>
                    <a:lnTo>
                      <a:pt x="1029" y="358"/>
                    </a:lnTo>
                    <a:lnTo>
                      <a:pt x="1027" y="358"/>
                    </a:lnTo>
                    <a:lnTo>
                      <a:pt x="1027" y="358"/>
                    </a:lnTo>
                    <a:lnTo>
                      <a:pt x="1027" y="356"/>
                    </a:lnTo>
                    <a:lnTo>
                      <a:pt x="1027" y="356"/>
                    </a:lnTo>
                    <a:lnTo>
                      <a:pt x="1025" y="356"/>
                    </a:lnTo>
                    <a:lnTo>
                      <a:pt x="1025" y="356"/>
                    </a:lnTo>
                    <a:lnTo>
                      <a:pt x="1023" y="356"/>
                    </a:lnTo>
                    <a:lnTo>
                      <a:pt x="1023" y="356"/>
                    </a:lnTo>
                    <a:lnTo>
                      <a:pt x="1023" y="358"/>
                    </a:lnTo>
                    <a:lnTo>
                      <a:pt x="1023" y="358"/>
                    </a:lnTo>
                    <a:lnTo>
                      <a:pt x="1023" y="358"/>
                    </a:lnTo>
                    <a:lnTo>
                      <a:pt x="1023" y="358"/>
                    </a:lnTo>
                    <a:lnTo>
                      <a:pt x="1023" y="358"/>
                    </a:lnTo>
                    <a:lnTo>
                      <a:pt x="1023" y="358"/>
                    </a:lnTo>
                    <a:lnTo>
                      <a:pt x="1025" y="360"/>
                    </a:lnTo>
                    <a:lnTo>
                      <a:pt x="1025" y="361"/>
                    </a:lnTo>
                    <a:lnTo>
                      <a:pt x="1025" y="361"/>
                    </a:lnTo>
                    <a:lnTo>
                      <a:pt x="1025" y="361"/>
                    </a:lnTo>
                    <a:lnTo>
                      <a:pt x="1027" y="361"/>
                    </a:lnTo>
                    <a:lnTo>
                      <a:pt x="1027" y="363"/>
                    </a:lnTo>
                    <a:lnTo>
                      <a:pt x="1029" y="363"/>
                    </a:lnTo>
                    <a:lnTo>
                      <a:pt x="1029" y="365"/>
                    </a:lnTo>
                    <a:lnTo>
                      <a:pt x="1027" y="367"/>
                    </a:lnTo>
                    <a:lnTo>
                      <a:pt x="1027" y="369"/>
                    </a:lnTo>
                    <a:lnTo>
                      <a:pt x="1025" y="369"/>
                    </a:lnTo>
                    <a:lnTo>
                      <a:pt x="1025" y="369"/>
                    </a:lnTo>
                    <a:lnTo>
                      <a:pt x="1023" y="369"/>
                    </a:lnTo>
                    <a:lnTo>
                      <a:pt x="1023" y="369"/>
                    </a:lnTo>
                    <a:lnTo>
                      <a:pt x="1021" y="369"/>
                    </a:lnTo>
                    <a:lnTo>
                      <a:pt x="1021" y="369"/>
                    </a:lnTo>
                    <a:lnTo>
                      <a:pt x="1021" y="369"/>
                    </a:lnTo>
                    <a:lnTo>
                      <a:pt x="1020" y="369"/>
                    </a:lnTo>
                    <a:lnTo>
                      <a:pt x="1020" y="369"/>
                    </a:lnTo>
                    <a:lnTo>
                      <a:pt x="1020" y="369"/>
                    </a:lnTo>
                    <a:lnTo>
                      <a:pt x="1020" y="369"/>
                    </a:lnTo>
                    <a:lnTo>
                      <a:pt x="1018" y="369"/>
                    </a:lnTo>
                    <a:lnTo>
                      <a:pt x="1018" y="370"/>
                    </a:lnTo>
                    <a:lnTo>
                      <a:pt x="1016" y="370"/>
                    </a:lnTo>
                    <a:lnTo>
                      <a:pt x="1016" y="370"/>
                    </a:lnTo>
                    <a:lnTo>
                      <a:pt x="1014" y="370"/>
                    </a:lnTo>
                    <a:lnTo>
                      <a:pt x="1012" y="370"/>
                    </a:lnTo>
                    <a:lnTo>
                      <a:pt x="1012" y="369"/>
                    </a:lnTo>
                    <a:lnTo>
                      <a:pt x="1012" y="369"/>
                    </a:lnTo>
                    <a:lnTo>
                      <a:pt x="1012" y="369"/>
                    </a:lnTo>
                    <a:lnTo>
                      <a:pt x="1012" y="369"/>
                    </a:lnTo>
                    <a:lnTo>
                      <a:pt x="1012" y="367"/>
                    </a:lnTo>
                    <a:lnTo>
                      <a:pt x="1012" y="365"/>
                    </a:lnTo>
                    <a:lnTo>
                      <a:pt x="1012" y="365"/>
                    </a:lnTo>
                    <a:lnTo>
                      <a:pt x="1012" y="365"/>
                    </a:lnTo>
                    <a:lnTo>
                      <a:pt x="1012" y="365"/>
                    </a:lnTo>
                    <a:lnTo>
                      <a:pt x="1014" y="363"/>
                    </a:lnTo>
                    <a:lnTo>
                      <a:pt x="1014" y="363"/>
                    </a:lnTo>
                    <a:lnTo>
                      <a:pt x="1016" y="363"/>
                    </a:lnTo>
                    <a:lnTo>
                      <a:pt x="1016" y="361"/>
                    </a:lnTo>
                    <a:lnTo>
                      <a:pt x="1016" y="361"/>
                    </a:lnTo>
                    <a:lnTo>
                      <a:pt x="1016" y="361"/>
                    </a:lnTo>
                    <a:lnTo>
                      <a:pt x="1014" y="360"/>
                    </a:lnTo>
                    <a:lnTo>
                      <a:pt x="1014" y="360"/>
                    </a:lnTo>
                    <a:lnTo>
                      <a:pt x="1014" y="358"/>
                    </a:lnTo>
                    <a:lnTo>
                      <a:pt x="1012" y="358"/>
                    </a:lnTo>
                    <a:lnTo>
                      <a:pt x="1011" y="356"/>
                    </a:lnTo>
                    <a:lnTo>
                      <a:pt x="1011" y="356"/>
                    </a:lnTo>
                    <a:lnTo>
                      <a:pt x="1007" y="356"/>
                    </a:lnTo>
                    <a:lnTo>
                      <a:pt x="1007" y="358"/>
                    </a:lnTo>
                    <a:lnTo>
                      <a:pt x="1005" y="358"/>
                    </a:lnTo>
                    <a:lnTo>
                      <a:pt x="1005" y="358"/>
                    </a:lnTo>
                    <a:lnTo>
                      <a:pt x="1005" y="358"/>
                    </a:lnTo>
                    <a:lnTo>
                      <a:pt x="1003" y="360"/>
                    </a:lnTo>
                    <a:lnTo>
                      <a:pt x="1003" y="360"/>
                    </a:lnTo>
                    <a:lnTo>
                      <a:pt x="1003" y="360"/>
                    </a:lnTo>
                    <a:lnTo>
                      <a:pt x="1003" y="361"/>
                    </a:lnTo>
                    <a:lnTo>
                      <a:pt x="1003" y="361"/>
                    </a:lnTo>
                    <a:lnTo>
                      <a:pt x="1003" y="363"/>
                    </a:lnTo>
                    <a:lnTo>
                      <a:pt x="1003" y="363"/>
                    </a:lnTo>
                    <a:lnTo>
                      <a:pt x="1003" y="363"/>
                    </a:lnTo>
                    <a:lnTo>
                      <a:pt x="1003" y="365"/>
                    </a:lnTo>
                    <a:lnTo>
                      <a:pt x="1003" y="365"/>
                    </a:lnTo>
                    <a:lnTo>
                      <a:pt x="1003" y="365"/>
                    </a:lnTo>
                    <a:lnTo>
                      <a:pt x="1001" y="365"/>
                    </a:lnTo>
                    <a:lnTo>
                      <a:pt x="1001" y="365"/>
                    </a:lnTo>
                    <a:lnTo>
                      <a:pt x="1000" y="367"/>
                    </a:lnTo>
                    <a:lnTo>
                      <a:pt x="1000" y="369"/>
                    </a:lnTo>
                    <a:lnTo>
                      <a:pt x="998" y="370"/>
                    </a:lnTo>
                    <a:lnTo>
                      <a:pt x="998" y="372"/>
                    </a:lnTo>
                    <a:lnTo>
                      <a:pt x="996" y="374"/>
                    </a:lnTo>
                    <a:lnTo>
                      <a:pt x="996" y="374"/>
                    </a:lnTo>
                    <a:lnTo>
                      <a:pt x="998" y="376"/>
                    </a:lnTo>
                    <a:lnTo>
                      <a:pt x="998" y="378"/>
                    </a:lnTo>
                    <a:lnTo>
                      <a:pt x="998" y="378"/>
                    </a:lnTo>
                    <a:lnTo>
                      <a:pt x="998" y="380"/>
                    </a:lnTo>
                    <a:lnTo>
                      <a:pt x="998" y="380"/>
                    </a:lnTo>
                    <a:lnTo>
                      <a:pt x="998" y="380"/>
                    </a:lnTo>
                    <a:lnTo>
                      <a:pt x="998" y="381"/>
                    </a:lnTo>
                    <a:lnTo>
                      <a:pt x="998" y="381"/>
                    </a:lnTo>
                    <a:lnTo>
                      <a:pt x="998" y="381"/>
                    </a:lnTo>
                    <a:lnTo>
                      <a:pt x="996" y="381"/>
                    </a:lnTo>
                    <a:lnTo>
                      <a:pt x="996" y="383"/>
                    </a:lnTo>
                    <a:lnTo>
                      <a:pt x="996" y="383"/>
                    </a:lnTo>
                    <a:lnTo>
                      <a:pt x="996" y="383"/>
                    </a:lnTo>
                    <a:lnTo>
                      <a:pt x="998" y="383"/>
                    </a:lnTo>
                    <a:lnTo>
                      <a:pt x="998" y="383"/>
                    </a:lnTo>
                    <a:lnTo>
                      <a:pt x="998" y="383"/>
                    </a:lnTo>
                    <a:lnTo>
                      <a:pt x="998" y="385"/>
                    </a:lnTo>
                    <a:lnTo>
                      <a:pt x="998" y="385"/>
                    </a:lnTo>
                    <a:lnTo>
                      <a:pt x="998" y="385"/>
                    </a:lnTo>
                    <a:lnTo>
                      <a:pt x="998" y="385"/>
                    </a:lnTo>
                    <a:lnTo>
                      <a:pt x="1000" y="385"/>
                    </a:lnTo>
                    <a:lnTo>
                      <a:pt x="1000" y="385"/>
                    </a:lnTo>
                    <a:lnTo>
                      <a:pt x="1001" y="385"/>
                    </a:lnTo>
                    <a:lnTo>
                      <a:pt x="1001" y="385"/>
                    </a:lnTo>
                    <a:lnTo>
                      <a:pt x="1003" y="385"/>
                    </a:lnTo>
                    <a:lnTo>
                      <a:pt x="1003" y="385"/>
                    </a:lnTo>
                    <a:lnTo>
                      <a:pt x="1003" y="385"/>
                    </a:lnTo>
                    <a:lnTo>
                      <a:pt x="1003" y="385"/>
                    </a:lnTo>
                    <a:lnTo>
                      <a:pt x="1005" y="385"/>
                    </a:lnTo>
                    <a:lnTo>
                      <a:pt x="1005" y="385"/>
                    </a:lnTo>
                    <a:lnTo>
                      <a:pt x="1005" y="385"/>
                    </a:lnTo>
                    <a:lnTo>
                      <a:pt x="1005" y="385"/>
                    </a:lnTo>
                    <a:lnTo>
                      <a:pt x="1007" y="385"/>
                    </a:lnTo>
                    <a:lnTo>
                      <a:pt x="1007" y="385"/>
                    </a:lnTo>
                    <a:lnTo>
                      <a:pt x="1007" y="385"/>
                    </a:lnTo>
                    <a:lnTo>
                      <a:pt x="1007" y="383"/>
                    </a:lnTo>
                    <a:lnTo>
                      <a:pt x="1009" y="383"/>
                    </a:lnTo>
                    <a:lnTo>
                      <a:pt x="1009" y="383"/>
                    </a:lnTo>
                    <a:lnTo>
                      <a:pt x="1009" y="383"/>
                    </a:lnTo>
                    <a:lnTo>
                      <a:pt x="1011" y="383"/>
                    </a:lnTo>
                    <a:lnTo>
                      <a:pt x="1011" y="383"/>
                    </a:lnTo>
                    <a:lnTo>
                      <a:pt x="1011" y="383"/>
                    </a:lnTo>
                    <a:lnTo>
                      <a:pt x="1011" y="383"/>
                    </a:lnTo>
                    <a:lnTo>
                      <a:pt x="1012" y="383"/>
                    </a:lnTo>
                    <a:lnTo>
                      <a:pt x="1012" y="383"/>
                    </a:lnTo>
                    <a:lnTo>
                      <a:pt x="1012" y="383"/>
                    </a:lnTo>
                    <a:lnTo>
                      <a:pt x="1012" y="383"/>
                    </a:lnTo>
                    <a:lnTo>
                      <a:pt x="1012" y="381"/>
                    </a:lnTo>
                    <a:lnTo>
                      <a:pt x="1012" y="381"/>
                    </a:lnTo>
                    <a:lnTo>
                      <a:pt x="1014" y="381"/>
                    </a:lnTo>
                    <a:lnTo>
                      <a:pt x="1014" y="381"/>
                    </a:lnTo>
                    <a:lnTo>
                      <a:pt x="1014" y="383"/>
                    </a:lnTo>
                    <a:lnTo>
                      <a:pt x="1014" y="383"/>
                    </a:lnTo>
                    <a:lnTo>
                      <a:pt x="1016" y="383"/>
                    </a:lnTo>
                    <a:lnTo>
                      <a:pt x="1016" y="383"/>
                    </a:lnTo>
                    <a:lnTo>
                      <a:pt x="1016" y="385"/>
                    </a:lnTo>
                    <a:lnTo>
                      <a:pt x="1016" y="385"/>
                    </a:lnTo>
                    <a:lnTo>
                      <a:pt x="1016" y="385"/>
                    </a:lnTo>
                    <a:lnTo>
                      <a:pt x="1016" y="385"/>
                    </a:lnTo>
                    <a:lnTo>
                      <a:pt x="1016" y="385"/>
                    </a:lnTo>
                    <a:lnTo>
                      <a:pt x="1016" y="385"/>
                    </a:lnTo>
                    <a:lnTo>
                      <a:pt x="1018" y="385"/>
                    </a:lnTo>
                    <a:lnTo>
                      <a:pt x="1018" y="385"/>
                    </a:lnTo>
                    <a:lnTo>
                      <a:pt x="1018" y="387"/>
                    </a:lnTo>
                    <a:lnTo>
                      <a:pt x="1020" y="387"/>
                    </a:lnTo>
                    <a:lnTo>
                      <a:pt x="1020" y="387"/>
                    </a:lnTo>
                    <a:lnTo>
                      <a:pt x="1020" y="387"/>
                    </a:lnTo>
                    <a:lnTo>
                      <a:pt x="1020" y="387"/>
                    </a:lnTo>
                    <a:lnTo>
                      <a:pt x="1020" y="389"/>
                    </a:lnTo>
                    <a:lnTo>
                      <a:pt x="1020" y="389"/>
                    </a:lnTo>
                    <a:lnTo>
                      <a:pt x="1020" y="389"/>
                    </a:lnTo>
                    <a:lnTo>
                      <a:pt x="1020" y="390"/>
                    </a:lnTo>
                    <a:lnTo>
                      <a:pt x="1020" y="390"/>
                    </a:lnTo>
                    <a:lnTo>
                      <a:pt x="1020" y="390"/>
                    </a:lnTo>
                    <a:lnTo>
                      <a:pt x="1020" y="390"/>
                    </a:lnTo>
                    <a:lnTo>
                      <a:pt x="1020" y="390"/>
                    </a:lnTo>
                    <a:lnTo>
                      <a:pt x="1020" y="392"/>
                    </a:lnTo>
                    <a:lnTo>
                      <a:pt x="1020" y="392"/>
                    </a:lnTo>
                    <a:lnTo>
                      <a:pt x="1020" y="392"/>
                    </a:lnTo>
                    <a:lnTo>
                      <a:pt x="1020" y="392"/>
                    </a:lnTo>
                    <a:lnTo>
                      <a:pt x="1020" y="392"/>
                    </a:lnTo>
                    <a:lnTo>
                      <a:pt x="1020" y="394"/>
                    </a:lnTo>
                    <a:lnTo>
                      <a:pt x="1020" y="394"/>
                    </a:lnTo>
                    <a:lnTo>
                      <a:pt x="1020" y="396"/>
                    </a:lnTo>
                    <a:lnTo>
                      <a:pt x="1020" y="396"/>
                    </a:lnTo>
                    <a:lnTo>
                      <a:pt x="1020" y="396"/>
                    </a:lnTo>
                    <a:lnTo>
                      <a:pt x="1020" y="396"/>
                    </a:lnTo>
                    <a:lnTo>
                      <a:pt x="1020" y="396"/>
                    </a:lnTo>
                    <a:lnTo>
                      <a:pt x="1020" y="398"/>
                    </a:lnTo>
                    <a:lnTo>
                      <a:pt x="1020" y="398"/>
                    </a:lnTo>
                    <a:lnTo>
                      <a:pt x="1018" y="398"/>
                    </a:lnTo>
                    <a:lnTo>
                      <a:pt x="1018" y="398"/>
                    </a:lnTo>
                    <a:lnTo>
                      <a:pt x="1018" y="398"/>
                    </a:lnTo>
                    <a:lnTo>
                      <a:pt x="1018" y="398"/>
                    </a:lnTo>
                    <a:lnTo>
                      <a:pt x="1018" y="398"/>
                    </a:lnTo>
                    <a:lnTo>
                      <a:pt x="1018" y="398"/>
                    </a:lnTo>
                    <a:lnTo>
                      <a:pt x="1020" y="399"/>
                    </a:lnTo>
                    <a:lnTo>
                      <a:pt x="1020" y="399"/>
                    </a:lnTo>
                    <a:lnTo>
                      <a:pt x="1020" y="399"/>
                    </a:lnTo>
                    <a:lnTo>
                      <a:pt x="1020" y="399"/>
                    </a:lnTo>
                    <a:lnTo>
                      <a:pt x="1018" y="399"/>
                    </a:lnTo>
                    <a:lnTo>
                      <a:pt x="1018" y="399"/>
                    </a:lnTo>
                    <a:lnTo>
                      <a:pt x="1018" y="401"/>
                    </a:lnTo>
                    <a:lnTo>
                      <a:pt x="1018" y="401"/>
                    </a:lnTo>
                    <a:lnTo>
                      <a:pt x="1016" y="401"/>
                    </a:lnTo>
                    <a:lnTo>
                      <a:pt x="1016" y="401"/>
                    </a:lnTo>
                    <a:lnTo>
                      <a:pt x="1016" y="401"/>
                    </a:lnTo>
                    <a:lnTo>
                      <a:pt x="1016" y="401"/>
                    </a:lnTo>
                    <a:lnTo>
                      <a:pt x="1014" y="401"/>
                    </a:lnTo>
                    <a:lnTo>
                      <a:pt x="1014" y="401"/>
                    </a:lnTo>
                    <a:lnTo>
                      <a:pt x="1014" y="403"/>
                    </a:lnTo>
                    <a:lnTo>
                      <a:pt x="1016" y="403"/>
                    </a:lnTo>
                    <a:lnTo>
                      <a:pt x="1018" y="405"/>
                    </a:lnTo>
                    <a:lnTo>
                      <a:pt x="1018" y="405"/>
                    </a:lnTo>
                    <a:lnTo>
                      <a:pt x="1018" y="405"/>
                    </a:lnTo>
                    <a:lnTo>
                      <a:pt x="1020" y="405"/>
                    </a:lnTo>
                    <a:lnTo>
                      <a:pt x="1020" y="405"/>
                    </a:lnTo>
                    <a:lnTo>
                      <a:pt x="1020" y="405"/>
                    </a:lnTo>
                    <a:lnTo>
                      <a:pt x="1020" y="405"/>
                    </a:lnTo>
                    <a:lnTo>
                      <a:pt x="1021" y="405"/>
                    </a:lnTo>
                    <a:lnTo>
                      <a:pt x="1023" y="405"/>
                    </a:lnTo>
                    <a:lnTo>
                      <a:pt x="1023" y="407"/>
                    </a:lnTo>
                    <a:lnTo>
                      <a:pt x="1025" y="407"/>
                    </a:lnTo>
                    <a:lnTo>
                      <a:pt x="1025" y="407"/>
                    </a:lnTo>
                    <a:lnTo>
                      <a:pt x="1025" y="407"/>
                    </a:lnTo>
                    <a:lnTo>
                      <a:pt x="1027" y="407"/>
                    </a:lnTo>
                    <a:lnTo>
                      <a:pt x="1027" y="407"/>
                    </a:lnTo>
                    <a:lnTo>
                      <a:pt x="1027" y="407"/>
                    </a:lnTo>
                    <a:lnTo>
                      <a:pt x="1027" y="407"/>
                    </a:lnTo>
                    <a:lnTo>
                      <a:pt x="1027" y="407"/>
                    </a:lnTo>
                    <a:lnTo>
                      <a:pt x="1029" y="408"/>
                    </a:lnTo>
                    <a:lnTo>
                      <a:pt x="1029" y="408"/>
                    </a:lnTo>
                    <a:lnTo>
                      <a:pt x="1029" y="408"/>
                    </a:lnTo>
                    <a:lnTo>
                      <a:pt x="1029" y="408"/>
                    </a:lnTo>
                    <a:lnTo>
                      <a:pt x="1030" y="410"/>
                    </a:lnTo>
                    <a:lnTo>
                      <a:pt x="1030" y="410"/>
                    </a:lnTo>
                    <a:lnTo>
                      <a:pt x="1030" y="410"/>
                    </a:lnTo>
                    <a:lnTo>
                      <a:pt x="1032" y="410"/>
                    </a:lnTo>
                    <a:lnTo>
                      <a:pt x="1032" y="410"/>
                    </a:lnTo>
                    <a:lnTo>
                      <a:pt x="1032" y="410"/>
                    </a:lnTo>
                    <a:lnTo>
                      <a:pt x="1032" y="412"/>
                    </a:lnTo>
                    <a:lnTo>
                      <a:pt x="1032" y="412"/>
                    </a:lnTo>
                    <a:lnTo>
                      <a:pt x="1032" y="412"/>
                    </a:lnTo>
                    <a:lnTo>
                      <a:pt x="1032" y="412"/>
                    </a:lnTo>
                    <a:lnTo>
                      <a:pt x="1034" y="410"/>
                    </a:lnTo>
                    <a:lnTo>
                      <a:pt x="1034" y="410"/>
                    </a:lnTo>
                    <a:lnTo>
                      <a:pt x="1036" y="410"/>
                    </a:lnTo>
                    <a:lnTo>
                      <a:pt x="1036" y="410"/>
                    </a:lnTo>
                    <a:lnTo>
                      <a:pt x="1036" y="410"/>
                    </a:lnTo>
                    <a:lnTo>
                      <a:pt x="1036" y="410"/>
                    </a:lnTo>
                    <a:lnTo>
                      <a:pt x="1038" y="410"/>
                    </a:lnTo>
                    <a:lnTo>
                      <a:pt x="1038" y="412"/>
                    </a:lnTo>
                    <a:lnTo>
                      <a:pt x="1039" y="412"/>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41" y="410"/>
                    </a:lnTo>
                    <a:lnTo>
                      <a:pt x="1041" y="410"/>
                    </a:lnTo>
                    <a:lnTo>
                      <a:pt x="1041" y="410"/>
                    </a:lnTo>
                    <a:lnTo>
                      <a:pt x="1041" y="410"/>
                    </a:lnTo>
                    <a:lnTo>
                      <a:pt x="1041" y="410"/>
                    </a:lnTo>
                    <a:lnTo>
                      <a:pt x="1041" y="410"/>
                    </a:lnTo>
                    <a:lnTo>
                      <a:pt x="1043" y="410"/>
                    </a:lnTo>
                    <a:lnTo>
                      <a:pt x="1043" y="412"/>
                    </a:lnTo>
                    <a:lnTo>
                      <a:pt x="1043" y="412"/>
                    </a:lnTo>
                    <a:lnTo>
                      <a:pt x="1043" y="412"/>
                    </a:lnTo>
                    <a:lnTo>
                      <a:pt x="1043" y="412"/>
                    </a:lnTo>
                    <a:lnTo>
                      <a:pt x="1043" y="412"/>
                    </a:lnTo>
                    <a:lnTo>
                      <a:pt x="1043" y="412"/>
                    </a:lnTo>
                    <a:lnTo>
                      <a:pt x="1043" y="412"/>
                    </a:lnTo>
                    <a:lnTo>
                      <a:pt x="1045" y="412"/>
                    </a:lnTo>
                    <a:lnTo>
                      <a:pt x="1045" y="412"/>
                    </a:lnTo>
                    <a:lnTo>
                      <a:pt x="1045" y="412"/>
                    </a:lnTo>
                    <a:lnTo>
                      <a:pt x="1045" y="412"/>
                    </a:lnTo>
                    <a:lnTo>
                      <a:pt x="1045" y="412"/>
                    </a:lnTo>
                    <a:lnTo>
                      <a:pt x="1047" y="412"/>
                    </a:lnTo>
                    <a:lnTo>
                      <a:pt x="1047" y="412"/>
                    </a:lnTo>
                    <a:lnTo>
                      <a:pt x="1047" y="414"/>
                    </a:lnTo>
                    <a:lnTo>
                      <a:pt x="1047" y="414"/>
                    </a:lnTo>
                    <a:lnTo>
                      <a:pt x="1047" y="414"/>
                    </a:lnTo>
                    <a:lnTo>
                      <a:pt x="1047" y="414"/>
                    </a:lnTo>
                    <a:lnTo>
                      <a:pt x="1048" y="414"/>
                    </a:lnTo>
                    <a:lnTo>
                      <a:pt x="1048" y="414"/>
                    </a:lnTo>
                    <a:lnTo>
                      <a:pt x="1048" y="414"/>
                    </a:lnTo>
                    <a:lnTo>
                      <a:pt x="1048" y="414"/>
                    </a:lnTo>
                    <a:lnTo>
                      <a:pt x="1048" y="414"/>
                    </a:lnTo>
                    <a:lnTo>
                      <a:pt x="1048" y="414"/>
                    </a:lnTo>
                    <a:lnTo>
                      <a:pt x="1048" y="414"/>
                    </a:lnTo>
                    <a:lnTo>
                      <a:pt x="1048" y="414"/>
                    </a:lnTo>
                    <a:lnTo>
                      <a:pt x="1050" y="414"/>
                    </a:lnTo>
                    <a:lnTo>
                      <a:pt x="1050" y="414"/>
                    </a:lnTo>
                    <a:lnTo>
                      <a:pt x="1050" y="414"/>
                    </a:lnTo>
                    <a:lnTo>
                      <a:pt x="1052" y="414"/>
                    </a:lnTo>
                    <a:lnTo>
                      <a:pt x="1052" y="414"/>
                    </a:lnTo>
                    <a:lnTo>
                      <a:pt x="1054" y="414"/>
                    </a:lnTo>
                    <a:lnTo>
                      <a:pt x="1054" y="414"/>
                    </a:lnTo>
                    <a:lnTo>
                      <a:pt x="1054" y="414"/>
                    </a:lnTo>
                    <a:lnTo>
                      <a:pt x="1054" y="416"/>
                    </a:lnTo>
                    <a:lnTo>
                      <a:pt x="1054" y="416"/>
                    </a:lnTo>
                    <a:lnTo>
                      <a:pt x="1056" y="416"/>
                    </a:lnTo>
                    <a:lnTo>
                      <a:pt x="1058" y="416"/>
                    </a:lnTo>
                    <a:lnTo>
                      <a:pt x="1058" y="418"/>
                    </a:lnTo>
                    <a:lnTo>
                      <a:pt x="1059" y="418"/>
                    </a:lnTo>
                    <a:lnTo>
                      <a:pt x="1059" y="418"/>
                    </a:lnTo>
                    <a:lnTo>
                      <a:pt x="1061" y="418"/>
                    </a:lnTo>
                    <a:lnTo>
                      <a:pt x="1061" y="418"/>
                    </a:lnTo>
                    <a:lnTo>
                      <a:pt x="1061" y="419"/>
                    </a:lnTo>
                    <a:lnTo>
                      <a:pt x="1061" y="421"/>
                    </a:lnTo>
                    <a:lnTo>
                      <a:pt x="1061" y="421"/>
                    </a:lnTo>
                    <a:lnTo>
                      <a:pt x="1061" y="421"/>
                    </a:lnTo>
                    <a:lnTo>
                      <a:pt x="1061" y="421"/>
                    </a:lnTo>
                    <a:lnTo>
                      <a:pt x="1061" y="423"/>
                    </a:lnTo>
                    <a:lnTo>
                      <a:pt x="1061" y="423"/>
                    </a:lnTo>
                    <a:lnTo>
                      <a:pt x="1061" y="425"/>
                    </a:lnTo>
                    <a:lnTo>
                      <a:pt x="1061" y="425"/>
                    </a:lnTo>
                    <a:lnTo>
                      <a:pt x="1063" y="425"/>
                    </a:lnTo>
                    <a:lnTo>
                      <a:pt x="1063" y="427"/>
                    </a:lnTo>
                    <a:lnTo>
                      <a:pt x="1063" y="427"/>
                    </a:lnTo>
                    <a:lnTo>
                      <a:pt x="1061" y="427"/>
                    </a:lnTo>
                    <a:lnTo>
                      <a:pt x="1061" y="427"/>
                    </a:lnTo>
                    <a:lnTo>
                      <a:pt x="1061" y="427"/>
                    </a:lnTo>
                    <a:lnTo>
                      <a:pt x="1063" y="427"/>
                    </a:lnTo>
                    <a:lnTo>
                      <a:pt x="1063" y="427"/>
                    </a:lnTo>
                    <a:lnTo>
                      <a:pt x="1063" y="428"/>
                    </a:lnTo>
                    <a:lnTo>
                      <a:pt x="1063" y="428"/>
                    </a:lnTo>
                    <a:lnTo>
                      <a:pt x="1063" y="428"/>
                    </a:lnTo>
                    <a:lnTo>
                      <a:pt x="1063" y="428"/>
                    </a:lnTo>
                    <a:lnTo>
                      <a:pt x="1063" y="428"/>
                    </a:lnTo>
                    <a:lnTo>
                      <a:pt x="1063" y="430"/>
                    </a:lnTo>
                    <a:lnTo>
                      <a:pt x="1063" y="430"/>
                    </a:lnTo>
                    <a:lnTo>
                      <a:pt x="1063" y="430"/>
                    </a:lnTo>
                    <a:lnTo>
                      <a:pt x="1063" y="430"/>
                    </a:lnTo>
                    <a:lnTo>
                      <a:pt x="1063" y="430"/>
                    </a:lnTo>
                    <a:lnTo>
                      <a:pt x="1063" y="432"/>
                    </a:lnTo>
                    <a:lnTo>
                      <a:pt x="1063" y="432"/>
                    </a:lnTo>
                    <a:lnTo>
                      <a:pt x="1063" y="434"/>
                    </a:lnTo>
                    <a:lnTo>
                      <a:pt x="1063" y="434"/>
                    </a:lnTo>
                    <a:lnTo>
                      <a:pt x="1063" y="434"/>
                    </a:lnTo>
                    <a:lnTo>
                      <a:pt x="1063" y="434"/>
                    </a:lnTo>
                    <a:lnTo>
                      <a:pt x="1065" y="434"/>
                    </a:lnTo>
                    <a:lnTo>
                      <a:pt x="1065" y="436"/>
                    </a:lnTo>
                    <a:lnTo>
                      <a:pt x="1065" y="436"/>
                    </a:lnTo>
                    <a:lnTo>
                      <a:pt x="1065" y="436"/>
                    </a:lnTo>
                    <a:lnTo>
                      <a:pt x="1065" y="436"/>
                    </a:lnTo>
                    <a:lnTo>
                      <a:pt x="1065" y="436"/>
                    </a:lnTo>
                    <a:lnTo>
                      <a:pt x="1065" y="436"/>
                    </a:lnTo>
                    <a:lnTo>
                      <a:pt x="1065" y="436"/>
                    </a:lnTo>
                    <a:lnTo>
                      <a:pt x="1067" y="436"/>
                    </a:lnTo>
                    <a:lnTo>
                      <a:pt x="1067" y="437"/>
                    </a:lnTo>
                    <a:lnTo>
                      <a:pt x="1067" y="437"/>
                    </a:lnTo>
                    <a:lnTo>
                      <a:pt x="1067" y="437"/>
                    </a:lnTo>
                    <a:lnTo>
                      <a:pt x="1067" y="439"/>
                    </a:lnTo>
                    <a:lnTo>
                      <a:pt x="1067" y="439"/>
                    </a:lnTo>
                    <a:lnTo>
                      <a:pt x="1065" y="439"/>
                    </a:lnTo>
                    <a:lnTo>
                      <a:pt x="1065" y="439"/>
                    </a:lnTo>
                    <a:lnTo>
                      <a:pt x="1065" y="439"/>
                    </a:lnTo>
                    <a:lnTo>
                      <a:pt x="1065" y="441"/>
                    </a:lnTo>
                    <a:lnTo>
                      <a:pt x="1065" y="441"/>
                    </a:lnTo>
                    <a:lnTo>
                      <a:pt x="1065" y="441"/>
                    </a:lnTo>
                    <a:lnTo>
                      <a:pt x="1065" y="441"/>
                    </a:lnTo>
                    <a:lnTo>
                      <a:pt x="1063" y="443"/>
                    </a:lnTo>
                    <a:lnTo>
                      <a:pt x="1063" y="443"/>
                    </a:lnTo>
                    <a:lnTo>
                      <a:pt x="1063" y="443"/>
                    </a:lnTo>
                    <a:lnTo>
                      <a:pt x="1063" y="443"/>
                    </a:lnTo>
                    <a:lnTo>
                      <a:pt x="1063" y="443"/>
                    </a:lnTo>
                    <a:lnTo>
                      <a:pt x="1063" y="445"/>
                    </a:lnTo>
                    <a:lnTo>
                      <a:pt x="1063" y="445"/>
                    </a:lnTo>
                    <a:lnTo>
                      <a:pt x="1061" y="445"/>
                    </a:lnTo>
                    <a:lnTo>
                      <a:pt x="1061" y="445"/>
                    </a:lnTo>
                    <a:lnTo>
                      <a:pt x="1061" y="445"/>
                    </a:lnTo>
                    <a:lnTo>
                      <a:pt x="1061" y="445"/>
                    </a:lnTo>
                    <a:lnTo>
                      <a:pt x="1061" y="445"/>
                    </a:lnTo>
                    <a:lnTo>
                      <a:pt x="1061" y="446"/>
                    </a:lnTo>
                    <a:lnTo>
                      <a:pt x="1061" y="446"/>
                    </a:lnTo>
                    <a:lnTo>
                      <a:pt x="1059" y="446"/>
                    </a:lnTo>
                    <a:lnTo>
                      <a:pt x="1059" y="446"/>
                    </a:lnTo>
                    <a:lnTo>
                      <a:pt x="1059" y="448"/>
                    </a:lnTo>
                    <a:lnTo>
                      <a:pt x="1059" y="448"/>
                    </a:lnTo>
                    <a:lnTo>
                      <a:pt x="1059" y="448"/>
                    </a:lnTo>
                    <a:lnTo>
                      <a:pt x="1059" y="448"/>
                    </a:lnTo>
                    <a:lnTo>
                      <a:pt x="1059" y="448"/>
                    </a:lnTo>
                    <a:lnTo>
                      <a:pt x="1059" y="448"/>
                    </a:lnTo>
                    <a:lnTo>
                      <a:pt x="1058" y="448"/>
                    </a:lnTo>
                    <a:lnTo>
                      <a:pt x="1058" y="450"/>
                    </a:lnTo>
                    <a:lnTo>
                      <a:pt x="1058" y="450"/>
                    </a:lnTo>
                    <a:lnTo>
                      <a:pt x="1056" y="450"/>
                    </a:lnTo>
                    <a:lnTo>
                      <a:pt x="1056" y="450"/>
                    </a:lnTo>
                    <a:lnTo>
                      <a:pt x="1056" y="450"/>
                    </a:lnTo>
                    <a:lnTo>
                      <a:pt x="1056" y="452"/>
                    </a:lnTo>
                    <a:lnTo>
                      <a:pt x="1056" y="452"/>
                    </a:lnTo>
                    <a:lnTo>
                      <a:pt x="1054" y="452"/>
                    </a:lnTo>
                    <a:lnTo>
                      <a:pt x="1054" y="452"/>
                    </a:lnTo>
                    <a:lnTo>
                      <a:pt x="1054" y="452"/>
                    </a:lnTo>
                    <a:lnTo>
                      <a:pt x="1054" y="452"/>
                    </a:lnTo>
                    <a:lnTo>
                      <a:pt x="1054" y="452"/>
                    </a:lnTo>
                    <a:lnTo>
                      <a:pt x="1052" y="454"/>
                    </a:lnTo>
                    <a:lnTo>
                      <a:pt x="1052" y="454"/>
                    </a:lnTo>
                    <a:lnTo>
                      <a:pt x="1052" y="454"/>
                    </a:lnTo>
                    <a:lnTo>
                      <a:pt x="1052" y="454"/>
                    </a:lnTo>
                    <a:lnTo>
                      <a:pt x="1050" y="454"/>
                    </a:lnTo>
                    <a:lnTo>
                      <a:pt x="1050" y="454"/>
                    </a:lnTo>
                    <a:lnTo>
                      <a:pt x="1050" y="454"/>
                    </a:lnTo>
                    <a:lnTo>
                      <a:pt x="1050" y="454"/>
                    </a:lnTo>
                    <a:lnTo>
                      <a:pt x="1050" y="454"/>
                    </a:lnTo>
                    <a:lnTo>
                      <a:pt x="1050" y="456"/>
                    </a:lnTo>
                    <a:lnTo>
                      <a:pt x="1048" y="456"/>
                    </a:lnTo>
                    <a:lnTo>
                      <a:pt x="1048" y="456"/>
                    </a:lnTo>
                    <a:lnTo>
                      <a:pt x="1048" y="456"/>
                    </a:lnTo>
                    <a:lnTo>
                      <a:pt x="1048" y="456"/>
                    </a:lnTo>
                    <a:lnTo>
                      <a:pt x="1048" y="456"/>
                    </a:lnTo>
                    <a:lnTo>
                      <a:pt x="1048" y="456"/>
                    </a:lnTo>
                    <a:lnTo>
                      <a:pt x="1047" y="456"/>
                    </a:lnTo>
                    <a:lnTo>
                      <a:pt x="1047" y="456"/>
                    </a:lnTo>
                    <a:lnTo>
                      <a:pt x="1047" y="456"/>
                    </a:lnTo>
                    <a:lnTo>
                      <a:pt x="1047" y="456"/>
                    </a:lnTo>
                    <a:lnTo>
                      <a:pt x="1045" y="456"/>
                    </a:lnTo>
                    <a:lnTo>
                      <a:pt x="1045" y="457"/>
                    </a:lnTo>
                    <a:lnTo>
                      <a:pt x="1045" y="457"/>
                    </a:lnTo>
                    <a:lnTo>
                      <a:pt x="1045" y="457"/>
                    </a:lnTo>
                    <a:lnTo>
                      <a:pt x="1043" y="456"/>
                    </a:lnTo>
                    <a:lnTo>
                      <a:pt x="1043" y="456"/>
                    </a:lnTo>
                    <a:lnTo>
                      <a:pt x="1043" y="456"/>
                    </a:lnTo>
                    <a:lnTo>
                      <a:pt x="1043" y="456"/>
                    </a:lnTo>
                    <a:lnTo>
                      <a:pt x="1041" y="456"/>
                    </a:lnTo>
                    <a:lnTo>
                      <a:pt x="1041" y="456"/>
                    </a:lnTo>
                    <a:lnTo>
                      <a:pt x="1039" y="456"/>
                    </a:lnTo>
                    <a:lnTo>
                      <a:pt x="1039" y="456"/>
                    </a:lnTo>
                    <a:lnTo>
                      <a:pt x="1039" y="456"/>
                    </a:lnTo>
                    <a:lnTo>
                      <a:pt x="1039" y="456"/>
                    </a:lnTo>
                    <a:lnTo>
                      <a:pt x="1039" y="456"/>
                    </a:lnTo>
                    <a:lnTo>
                      <a:pt x="1038" y="454"/>
                    </a:lnTo>
                    <a:lnTo>
                      <a:pt x="1038" y="454"/>
                    </a:lnTo>
                    <a:lnTo>
                      <a:pt x="1038" y="454"/>
                    </a:lnTo>
                    <a:lnTo>
                      <a:pt x="1038" y="454"/>
                    </a:lnTo>
                    <a:lnTo>
                      <a:pt x="1038" y="454"/>
                    </a:lnTo>
                    <a:lnTo>
                      <a:pt x="1036" y="454"/>
                    </a:lnTo>
                    <a:lnTo>
                      <a:pt x="1036" y="454"/>
                    </a:lnTo>
                    <a:lnTo>
                      <a:pt x="1036" y="454"/>
                    </a:lnTo>
                    <a:lnTo>
                      <a:pt x="1036" y="454"/>
                    </a:lnTo>
                    <a:lnTo>
                      <a:pt x="1034" y="452"/>
                    </a:lnTo>
                    <a:lnTo>
                      <a:pt x="1034" y="452"/>
                    </a:lnTo>
                    <a:lnTo>
                      <a:pt x="1034" y="452"/>
                    </a:lnTo>
                    <a:lnTo>
                      <a:pt x="1032" y="452"/>
                    </a:lnTo>
                    <a:lnTo>
                      <a:pt x="1032" y="452"/>
                    </a:lnTo>
                    <a:lnTo>
                      <a:pt x="1032" y="452"/>
                    </a:lnTo>
                    <a:lnTo>
                      <a:pt x="1032" y="452"/>
                    </a:lnTo>
                    <a:lnTo>
                      <a:pt x="1030" y="452"/>
                    </a:lnTo>
                    <a:lnTo>
                      <a:pt x="1030" y="452"/>
                    </a:lnTo>
                    <a:lnTo>
                      <a:pt x="1030" y="452"/>
                    </a:lnTo>
                    <a:lnTo>
                      <a:pt x="1030" y="452"/>
                    </a:lnTo>
                    <a:lnTo>
                      <a:pt x="1030" y="452"/>
                    </a:lnTo>
                    <a:lnTo>
                      <a:pt x="1029" y="452"/>
                    </a:lnTo>
                    <a:lnTo>
                      <a:pt x="1029" y="450"/>
                    </a:lnTo>
                    <a:lnTo>
                      <a:pt x="1029" y="450"/>
                    </a:lnTo>
                    <a:lnTo>
                      <a:pt x="1029" y="450"/>
                    </a:lnTo>
                    <a:lnTo>
                      <a:pt x="1029" y="450"/>
                    </a:lnTo>
                    <a:lnTo>
                      <a:pt x="1029" y="450"/>
                    </a:lnTo>
                    <a:lnTo>
                      <a:pt x="1027" y="450"/>
                    </a:lnTo>
                    <a:lnTo>
                      <a:pt x="1027" y="450"/>
                    </a:lnTo>
                    <a:lnTo>
                      <a:pt x="1027" y="450"/>
                    </a:lnTo>
                    <a:lnTo>
                      <a:pt x="1027" y="450"/>
                    </a:lnTo>
                    <a:lnTo>
                      <a:pt x="1027" y="450"/>
                    </a:lnTo>
                    <a:lnTo>
                      <a:pt x="1025" y="450"/>
                    </a:lnTo>
                    <a:lnTo>
                      <a:pt x="1025" y="450"/>
                    </a:lnTo>
                    <a:lnTo>
                      <a:pt x="1025" y="450"/>
                    </a:lnTo>
                    <a:lnTo>
                      <a:pt x="1025" y="448"/>
                    </a:lnTo>
                    <a:lnTo>
                      <a:pt x="1023" y="448"/>
                    </a:lnTo>
                    <a:lnTo>
                      <a:pt x="1023" y="448"/>
                    </a:lnTo>
                    <a:lnTo>
                      <a:pt x="1023" y="448"/>
                    </a:lnTo>
                    <a:lnTo>
                      <a:pt x="1023" y="448"/>
                    </a:lnTo>
                    <a:lnTo>
                      <a:pt x="1023" y="448"/>
                    </a:lnTo>
                    <a:lnTo>
                      <a:pt x="1023" y="448"/>
                    </a:lnTo>
                    <a:lnTo>
                      <a:pt x="1021" y="448"/>
                    </a:lnTo>
                    <a:lnTo>
                      <a:pt x="1021" y="448"/>
                    </a:lnTo>
                    <a:lnTo>
                      <a:pt x="1021" y="448"/>
                    </a:lnTo>
                    <a:lnTo>
                      <a:pt x="1020" y="448"/>
                    </a:lnTo>
                    <a:lnTo>
                      <a:pt x="1020" y="448"/>
                    </a:lnTo>
                    <a:lnTo>
                      <a:pt x="1020" y="446"/>
                    </a:lnTo>
                    <a:lnTo>
                      <a:pt x="1020" y="446"/>
                    </a:lnTo>
                    <a:lnTo>
                      <a:pt x="1020" y="446"/>
                    </a:lnTo>
                    <a:lnTo>
                      <a:pt x="1020" y="446"/>
                    </a:lnTo>
                    <a:lnTo>
                      <a:pt x="1020" y="446"/>
                    </a:lnTo>
                    <a:lnTo>
                      <a:pt x="1018" y="446"/>
                    </a:lnTo>
                    <a:lnTo>
                      <a:pt x="1018" y="446"/>
                    </a:lnTo>
                    <a:lnTo>
                      <a:pt x="1018" y="446"/>
                    </a:lnTo>
                    <a:lnTo>
                      <a:pt x="1018" y="446"/>
                    </a:lnTo>
                    <a:lnTo>
                      <a:pt x="1018" y="446"/>
                    </a:lnTo>
                    <a:lnTo>
                      <a:pt x="1018" y="446"/>
                    </a:lnTo>
                    <a:lnTo>
                      <a:pt x="1018" y="446"/>
                    </a:lnTo>
                    <a:lnTo>
                      <a:pt x="1018" y="446"/>
                    </a:lnTo>
                    <a:lnTo>
                      <a:pt x="1018" y="446"/>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3"/>
                    </a:lnTo>
                    <a:lnTo>
                      <a:pt x="1020" y="443"/>
                    </a:lnTo>
                    <a:lnTo>
                      <a:pt x="1020" y="443"/>
                    </a:lnTo>
                    <a:lnTo>
                      <a:pt x="1020" y="443"/>
                    </a:lnTo>
                    <a:lnTo>
                      <a:pt x="1018" y="441"/>
                    </a:lnTo>
                    <a:lnTo>
                      <a:pt x="1018" y="441"/>
                    </a:lnTo>
                    <a:lnTo>
                      <a:pt x="1018" y="441"/>
                    </a:lnTo>
                    <a:lnTo>
                      <a:pt x="1018" y="441"/>
                    </a:lnTo>
                    <a:lnTo>
                      <a:pt x="1018" y="441"/>
                    </a:lnTo>
                    <a:lnTo>
                      <a:pt x="1018" y="441"/>
                    </a:lnTo>
                    <a:lnTo>
                      <a:pt x="1016" y="441"/>
                    </a:lnTo>
                    <a:lnTo>
                      <a:pt x="1016" y="439"/>
                    </a:lnTo>
                    <a:lnTo>
                      <a:pt x="1016" y="439"/>
                    </a:lnTo>
                    <a:lnTo>
                      <a:pt x="1016" y="439"/>
                    </a:lnTo>
                    <a:lnTo>
                      <a:pt x="1016" y="439"/>
                    </a:lnTo>
                    <a:lnTo>
                      <a:pt x="1016" y="439"/>
                    </a:lnTo>
                    <a:lnTo>
                      <a:pt x="1016" y="439"/>
                    </a:lnTo>
                    <a:lnTo>
                      <a:pt x="1014" y="439"/>
                    </a:lnTo>
                    <a:lnTo>
                      <a:pt x="1014" y="439"/>
                    </a:lnTo>
                    <a:lnTo>
                      <a:pt x="1014" y="439"/>
                    </a:lnTo>
                    <a:lnTo>
                      <a:pt x="1014" y="437"/>
                    </a:lnTo>
                    <a:lnTo>
                      <a:pt x="1014" y="437"/>
                    </a:lnTo>
                    <a:lnTo>
                      <a:pt x="1014" y="437"/>
                    </a:lnTo>
                    <a:lnTo>
                      <a:pt x="1014" y="437"/>
                    </a:lnTo>
                    <a:lnTo>
                      <a:pt x="1012" y="437"/>
                    </a:lnTo>
                    <a:lnTo>
                      <a:pt x="1012" y="437"/>
                    </a:lnTo>
                    <a:lnTo>
                      <a:pt x="1012" y="437"/>
                    </a:lnTo>
                    <a:lnTo>
                      <a:pt x="1012" y="437"/>
                    </a:lnTo>
                    <a:lnTo>
                      <a:pt x="1012" y="437"/>
                    </a:lnTo>
                    <a:lnTo>
                      <a:pt x="1012" y="437"/>
                    </a:lnTo>
                    <a:lnTo>
                      <a:pt x="1012" y="437"/>
                    </a:lnTo>
                    <a:lnTo>
                      <a:pt x="1011" y="437"/>
                    </a:lnTo>
                    <a:lnTo>
                      <a:pt x="1011" y="437"/>
                    </a:lnTo>
                    <a:lnTo>
                      <a:pt x="1009" y="437"/>
                    </a:lnTo>
                    <a:lnTo>
                      <a:pt x="1009" y="437"/>
                    </a:lnTo>
                    <a:lnTo>
                      <a:pt x="1009" y="437"/>
                    </a:lnTo>
                    <a:lnTo>
                      <a:pt x="1009" y="437"/>
                    </a:lnTo>
                    <a:lnTo>
                      <a:pt x="1007" y="437"/>
                    </a:lnTo>
                    <a:lnTo>
                      <a:pt x="1007" y="437"/>
                    </a:lnTo>
                    <a:lnTo>
                      <a:pt x="1005" y="437"/>
                    </a:lnTo>
                    <a:lnTo>
                      <a:pt x="1005" y="437"/>
                    </a:lnTo>
                    <a:lnTo>
                      <a:pt x="1005" y="437"/>
                    </a:lnTo>
                    <a:lnTo>
                      <a:pt x="1005" y="437"/>
                    </a:lnTo>
                    <a:lnTo>
                      <a:pt x="1005" y="437"/>
                    </a:lnTo>
                    <a:lnTo>
                      <a:pt x="1005" y="437"/>
                    </a:lnTo>
                    <a:lnTo>
                      <a:pt x="1005" y="437"/>
                    </a:lnTo>
                    <a:lnTo>
                      <a:pt x="1003" y="437"/>
                    </a:lnTo>
                    <a:lnTo>
                      <a:pt x="1003" y="437"/>
                    </a:lnTo>
                    <a:lnTo>
                      <a:pt x="1003" y="437"/>
                    </a:lnTo>
                    <a:lnTo>
                      <a:pt x="1003" y="437"/>
                    </a:lnTo>
                    <a:lnTo>
                      <a:pt x="1003" y="437"/>
                    </a:lnTo>
                    <a:lnTo>
                      <a:pt x="1003" y="437"/>
                    </a:lnTo>
                    <a:lnTo>
                      <a:pt x="1003" y="437"/>
                    </a:lnTo>
                    <a:lnTo>
                      <a:pt x="1003" y="437"/>
                    </a:lnTo>
                    <a:lnTo>
                      <a:pt x="1003" y="437"/>
                    </a:lnTo>
                    <a:lnTo>
                      <a:pt x="1001" y="437"/>
                    </a:lnTo>
                    <a:lnTo>
                      <a:pt x="1001" y="437"/>
                    </a:lnTo>
                    <a:lnTo>
                      <a:pt x="1001" y="437"/>
                    </a:lnTo>
                    <a:lnTo>
                      <a:pt x="1001" y="437"/>
                    </a:lnTo>
                    <a:lnTo>
                      <a:pt x="1001" y="437"/>
                    </a:lnTo>
                    <a:lnTo>
                      <a:pt x="1001" y="437"/>
                    </a:lnTo>
                    <a:lnTo>
                      <a:pt x="1001" y="437"/>
                    </a:lnTo>
                    <a:lnTo>
                      <a:pt x="1001" y="437"/>
                    </a:lnTo>
                    <a:lnTo>
                      <a:pt x="1001" y="437"/>
                    </a:lnTo>
                    <a:lnTo>
                      <a:pt x="1001" y="437"/>
                    </a:lnTo>
                    <a:lnTo>
                      <a:pt x="1000" y="437"/>
                    </a:lnTo>
                    <a:lnTo>
                      <a:pt x="1000" y="437"/>
                    </a:lnTo>
                    <a:lnTo>
                      <a:pt x="1000" y="437"/>
                    </a:lnTo>
                    <a:lnTo>
                      <a:pt x="1000" y="437"/>
                    </a:lnTo>
                    <a:lnTo>
                      <a:pt x="1000" y="437"/>
                    </a:lnTo>
                    <a:lnTo>
                      <a:pt x="1000" y="437"/>
                    </a:lnTo>
                    <a:lnTo>
                      <a:pt x="998" y="437"/>
                    </a:lnTo>
                    <a:lnTo>
                      <a:pt x="998" y="437"/>
                    </a:lnTo>
                    <a:lnTo>
                      <a:pt x="998" y="437"/>
                    </a:lnTo>
                    <a:lnTo>
                      <a:pt x="998" y="439"/>
                    </a:lnTo>
                    <a:lnTo>
                      <a:pt x="998" y="439"/>
                    </a:lnTo>
                    <a:lnTo>
                      <a:pt x="998" y="439"/>
                    </a:lnTo>
                    <a:lnTo>
                      <a:pt x="998" y="439"/>
                    </a:lnTo>
                    <a:lnTo>
                      <a:pt x="998" y="437"/>
                    </a:lnTo>
                    <a:lnTo>
                      <a:pt x="998" y="437"/>
                    </a:lnTo>
                    <a:lnTo>
                      <a:pt x="996" y="437"/>
                    </a:lnTo>
                    <a:lnTo>
                      <a:pt x="996" y="437"/>
                    </a:lnTo>
                    <a:lnTo>
                      <a:pt x="996" y="437"/>
                    </a:lnTo>
                    <a:lnTo>
                      <a:pt x="996" y="437"/>
                    </a:lnTo>
                    <a:lnTo>
                      <a:pt x="996" y="437"/>
                    </a:lnTo>
                    <a:lnTo>
                      <a:pt x="996" y="437"/>
                    </a:lnTo>
                    <a:lnTo>
                      <a:pt x="996" y="437"/>
                    </a:lnTo>
                    <a:lnTo>
                      <a:pt x="996" y="436"/>
                    </a:lnTo>
                    <a:lnTo>
                      <a:pt x="996" y="436"/>
                    </a:lnTo>
                    <a:lnTo>
                      <a:pt x="996" y="436"/>
                    </a:lnTo>
                    <a:lnTo>
                      <a:pt x="994" y="436"/>
                    </a:lnTo>
                    <a:lnTo>
                      <a:pt x="994" y="436"/>
                    </a:lnTo>
                    <a:lnTo>
                      <a:pt x="994" y="436"/>
                    </a:lnTo>
                    <a:lnTo>
                      <a:pt x="994" y="436"/>
                    </a:lnTo>
                    <a:lnTo>
                      <a:pt x="994" y="434"/>
                    </a:lnTo>
                    <a:lnTo>
                      <a:pt x="994" y="434"/>
                    </a:lnTo>
                    <a:lnTo>
                      <a:pt x="994" y="434"/>
                    </a:lnTo>
                    <a:lnTo>
                      <a:pt x="992" y="434"/>
                    </a:lnTo>
                    <a:lnTo>
                      <a:pt x="992" y="436"/>
                    </a:lnTo>
                    <a:lnTo>
                      <a:pt x="992" y="436"/>
                    </a:lnTo>
                    <a:lnTo>
                      <a:pt x="992" y="436"/>
                    </a:lnTo>
                    <a:lnTo>
                      <a:pt x="992" y="436"/>
                    </a:lnTo>
                    <a:lnTo>
                      <a:pt x="992" y="436"/>
                    </a:lnTo>
                    <a:lnTo>
                      <a:pt x="992" y="436"/>
                    </a:lnTo>
                    <a:lnTo>
                      <a:pt x="992" y="434"/>
                    </a:lnTo>
                    <a:lnTo>
                      <a:pt x="991" y="434"/>
                    </a:lnTo>
                    <a:lnTo>
                      <a:pt x="991" y="434"/>
                    </a:lnTo>
                    <a:lnTo>
                      <a:pt x="991" y="434"/>
                    </a:lnTo>
                    <a:lnTo>
                      <a:pt x="991" y="434"/>
                    </a:lnTo>
                    <a:lnTo>
                      <a:pt x="991" y="434"/>
                    </a:lnTo>
                    <a:lnTo>
                      <a:pt x="991" y="434"/>
                    </a:lnTo>
                    <a:lnTo>
                      <a:pt x="991" y="434"/>
                    </a:lnTo>
                    <a:lnTo>
                      <a:pt x="991" y="434"/>
                    </a:lnTo>
                    <a:lnTo>
                      <a:pt x="991" y="434"/>
                    </a:lnTo>
                    <a:lnTo>
                      <a:pt x="991"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7" y="434"/>
                    </a:lnTo>
                    <a:lnTo>
                      <a:pt x="987" y="434"/>
                    </a:lnTo>
                    <a:lnTo>
                      <a:pt x="987" y="434"/>
                    </a:lnTo>
                    <a:lnTo>
                      <a:pt x="987" y="434"/>
                    </a:lnTo>
                    <a:lnTo>
                      <a:pt x="987" y="434"/>
                    </a:lnTo>
                    <a:lnTo>
                      <a:pt x="987" y="434"/>
                    </a:lnTo>
                    <a:lnTo>
                      <a:pt x="987" y="434"/>
                    </a:lnTo>
                    <a:lnTo>
                      <a:pt x="987" y="434"/>
                    </a:lnTo>
                    <a:lnTo>
                      <a:pt x="987" y="434"/>
                    </a:lnTo>
                    <a:lnTo>
                      <a:pt x="985" y="432"/>
                    </a:lnTo>
                    <a:lnTo>
                      <a:pt x="985" y="432"/>
                    </a:lnTo>
                    <a:lnTo>
                      <a:pt x="985" y="432"/>
                    </a:lnTo>
                    <a:lnTo>
                      <a:pt x="985" y="432"/>
                    </a:lnTo>
                    <a:lnTo>
                      <a:pt x="985" y="432"/>
                    </a:lnTo>
                    <a:lnTo>
                      <a:pt x="985" y="432"/>
                    </a:lnTo>
                    <a:lnTo>
                      <a:pt x="985" y="432"/>
                    </a:lnTo>
                    <a:lnTo>
                      <a:pt x="985" y="430"/>
                    </a:lnTo>
                    <a:lnTo>
                      <a:pt x="985" y="430"/>
                    </a:lnTo>
                    <a:lnTo>
                      <a:pt x="985" y="430"/>
                    </a:lnTo>
                    <a:lnTo>
                      <a:pt x="983" y="430"/>
                    </a:lnTo>
                    <a:lnTo>
                      <a:pt x="983" y="430"/>
                    </a:lnTo>
                    <a:lnTo>
                      <a:pt x="983" y="430"/>
                    </a:lnTo>
                    <a:lnTo>
                      <a:pt x="983" y="430"/>
                    </a:lnTo>
                    <a:lnTo>
                      <a:pt x="983" y="430"/>
                    </a:lnTo>
                    <a:lnTo>
                      <a:pt x="983" y="430"/>
                    </a:lnTo>
                    <a:lnTo>
                      <a:pt x="983" y="430"/>
                    </a:lnTo>
                    <a:lnTo>
                      <a:pt x="983" y="428"/>
                    </a:lnTo>
                    <a:lnTo>
                      <a:pt x="982" y="428"/>
                    </a:lnTo>
                    <a:lnTo>
                      <a:pt x="982" y="428"/>
                    </a:lnTo>
                    <a:lnTo>
                      <a:pt x="982" y="428"/>
                    </a:lnTo>
                    <a:lnTo>
                      <a:pt x="982" y="428"/>
                    </a:lnTo>
                    <a:lnTo>
                      <a:pt x="982" y="428"/>
                    </a:lnTo>
                    <a:lnTo>
                      <a:pt x="982" y="428"/>
                    </a:lnTo>
                    <a:lnTo>
                      <a:pt x="982" y="428"/>
                    </a:lnTo>
                    <a:lnTo>
                      <a:pt x="982" y="428"/>
                    </a:lnTo>
                    <a:lnTo>
                      <a:pt x="982" y="428"/>
                    </a:lnTo>
                    <a:lnTo>
                      <a:pt x="980" y="428"/>
                    </a:lnTo>
                    <a:lnTo>
                      <a:pt x="980" y="428"/>
                    </a:lnTo>
                    <a:lnTo>
                      <a:pt x="980" y="428"/>
                    </a:lnTo>
                    <a:lnTo>
                      <a:pt x="980" y="428"/>
                    </a:lnTo>
                    <a:lnTo>
                      <a:pt x="978" y="428"/>
                    </a:lnTo>
                    <a:lnTo>
                      <a:pt x="976" y="430"/>
                    </a:lnTo>
                    <a:lnTo>
                      <a:pt x="976" y="430"/>
                    </a:lnTo>
                    <a:lnTo>
                      <a:pt x="976" y="430"/>
                    </a:lnTo>
                    <a:lnTo>
                      <a:pt x="976" y="430"/>
                    </a:lnTo>
                    <a:lnTo>
                      <a:pt x="976" y="430"/>
                    </a:lnTo>
                    <a:lnTo>
                      <a:pt x="976" y="432"/>
                    </a:lnTo>
                    <a:lnTo>
                      <a:pt x="976" y="432"/>
                    </a:lnTo>
                    <a:lnTo>
                      <a:pt x="976" y="432"/>
                    </a:lnTo>
                    <a:lnTo>
                      <a:pt x="976" y="432"/>
                    </a:lnTo>
                    <a:lnTo>
                      <a:pt x="976" y="434"/>
                    </a:lnTo>
                    <a:lnTo>
                      <a:pt x="974" y="436"/>
                    </a:lnTo>
                    <a:lnTo>
                      <a:pt x="974" y="437"/>
                    </a:lnTo>
                    <a:lnTo>
                      <a:pt x="976" y="437"/>
                    </a:lnTo>
                    <a:lnTo>
                      <a:pt x="976" y="439"/>
                    </a:lnTo>
                    <a:lnTo>
                      <a:pt x="976" y="439"/>
                    </a:lnTo>
                    <a:lnTo>
                      <a:pt x="976" y="441"/>
                    </a:lnTo>
                    <a:lnTo>
                      <a:pt x="976" y="443"/>
                    </a:lnTo>
                    <a:lnTo>
                      <a:pt x="976" y="443"/>
                    </a:lnTo>
                    <a:lnTo>
                      <a:pt x="976" y="445"/>
                    </a:lnTo>
                    <a:lnTo>
                      <a:pt x="978" y="445"/>
                    </a:lnTo>
                    <a:lnTo>
                      <a:pt x="978" y="446"/>
                    </a:lnTo>
                    <a:lnTo>
                      <a:pt x="978" y="446"/>
                    </a:lnTo>
                    <a:lnTo>
                      <a:pt x="978" y="446"/>
                    </a:lnTo>
                    <a:lnTo>
                      <a:pt x="978" y="446"/>
                    </a:lnTo>
                    <a:lnTo>
                      <a:pt x="978" y="448"/>
                    </a:lnTo>
                    <a:lnTo>
                      <a:pt x="978" y="448"/>
                    </a:lnTo>
                    <a:lnTo>
                      <a:pt x="978" y="448"/>
                    </a:lnTo>
                    <a:lnTo>
                      <a:pt x="978" y="448"/>
                    </a:lnTo>
                    <a:lnTo>
                      <a:pt x="978" y="450"/>
                    </a:lnTo>
                    <a:lnTo>
                      <a:pt x="976" y="450"/>
                    </a:lnTo>
                    <a:lnTo>
                      <a:pt x="976" y="450"/>
                    </a:lnTo>
                    <a:lnTo>
                      <a:pt x="976" y="450"/>
                    </a:lnTo>
                    <a:lnTo>
                      <a:pt x="976" y="450"/>
                    </a:lnTo>
                    <a:lnTo>
                      <a:pt x="974" y="450"/>
                    </a:lnTo>
                    <a:lnTo>
                      <a:pt x="974" y="452"/>
                    </a:lnTo>
                    <a:lnTo>
                      <a:pt x="973" y="452"/>
                    </a:lnTo>
                    <a:lnTo>
                      <a:pt x="973" y="452"/>
                    </a:lnTo>
                    <a:lnTo>
                      <a:pt x="973" y="452"/>
                    </a:lnTo>
                    <a:lnTo>
                      <a:pt x="973" y="452"/>
                    </a:lnTo>
                    <a:lnTo>
                      <a:pt x="971" y="452"/>
                    </a:lnTo>
                    <a:lnTo>
                      <a:pt x="971" y="452"/>
                    </a:lnTo>
                    <a:lnTo>
                      <a:pt x="971" y="452"/>
                    </a:lnTo>
                    <a:lnTo>
                      <a:pt x="969" y="452"/>
                    </a:lnTo>
                    <a:lnTo>
                      <a:pt x="969" y="452"/>
                    </a:lnTo>
                    <a:lnTo>
                      <a:pt x="969" y="452"/>
                    </a:lnTo>
                    <a:lnTo>
                      <a:pt x="967" y="452"/>
                    </a:lnTo>
                    <a:lnTo>
                      <a:pt x="967" y="452"/>
                    </a:lnTo>
                    <a:lnTo>
                      <a:pt x="965" y="452"/>
                    </a:lnTo>
                    <a:lnTo>
                      <a:pt x="965" y="452"/>
                    </a:lnTo>
                    <a:lnTo>
                      <a:pt x="963" y="454"/>
                    </a:lnTo>
                    <a:lnTo>
                      <a:pt x="962" y="454"/>
                    </a:lnTo>
                    <a:lnTo>
                      <a:pt x="960" y="454"/>
                    </a:lnTo>
                    <a:lnTo>
                      <a:pt x="958" y="454"/>
                    </a:lnTo>
                    <a:lnTo>
                      <a:pt x="958" y="454"/>
                    </a:lnTo>
                    <a:lnTo>
                      <a:pt x="956" y="454"/>
                    </a:lnTo>
                    <a:lnTo>
                      <a:pt x="954" y="452"/>
                    </a:lnTo>
                    <a:lnTo>
                      <a:pt x="949" y="450"/>
                    </a:lnTo>
                    <a:lnTo>
                      <a:pt x="949" y="450"/>
                    </a:lnTo>
                    <a:lnTo>
                      <a:pt x="947" y="448"/>
                    </a:lnTo>
                    <a:lnTo>
                      <a:pt x="947" y="448"/>
                    </a:lnTo>
                    <a:lnTo>
                      <a:pt x="945" y="448"/>
                    </a:lnTo>
                    <a:lnTo>
                      <a:pt x="945" y="448"/>
                    </a:lnTo>
                    <a:lnTo>
                      <a:pt x="944" y="448"/>
                    </a:lnTo>
                    <a:lnTo>
                      <a:pt x="944" y="450"/>
                    </a:lnTo>
                    <a:lnTo>
                      <a:pt x="944" y="450"/>
                    </a:lnTo>
                    <a:lnTo>
                      <a:pt x="944" y="450"/>
                    </a:lnTo>
                    <a:lnTo>
                      <a:pt x="942" y="452"/>
                    </a:lnTo>
                    <a:lnTo>
                      <a:pt x="942" y="452"/>
                    </a:lnTo>
                    <a:lnTo>
                      <a:pt x="942" y="452"/>
                    </a:lnTo>
                    <a:lnTo>
                      <a:pt x="942" y="452"/>
                    </a:lnTo>
                    <a:lnTo>
                      <a:pt x="944" y="452"/>
                    </a:lnTo>
                    <a:lnTo>
                      <a:pt x="944" y="452"/>
                    </a:lnTo>
                    <a:lnTo>
                      <a:pt x="944" y="454"/>
                    </a:lnTo>
                    <a:lnTo>
                      <a:pt x="944" y="454"/>
                    </a:lnTo>
                    <a:lnTo>
                      <a:pt x="944" y="454"/>
                    </a:lnTo>
                    <a:lnTo>
                      <a:pt x="944" y="456"/>
                    </a:lnTo>
                    <a:lnTo>
                      <a:pt x="944" y="456"/>
                    </a:lnTo>
                    <a:lnTo>
                      <a:pt x="945" y="456"/>
                    </a:lnTo>
                    <a:lnTo>
                      <a:pt x="945" y="457"/>
                    </a:lnTo>
                    <a:lnTo>
                      <a:pt x="945" y="457"/>
                    </a:lnTo>
                    <a:lnTo>
                      <a:pt x="947" y="459"/>
                    </a:lnTo>
                    <a:lnTo>
                      <a:pt x="947" y="459"/>
                    </a:lnTo>
                    <a:lnTo>
                      <a:pt x="949" y="461"/>
                    </a:lnTo>
                    <a:lnTo>
                      <a:pt x="951" y="461"/>
                    </a:lnTo>
                    <a:lnTo>
                      <a:pt x="953" y="463"/>
                    </a:lnTo>
                    <a:lnTo>
                      <a:pt x="954" y="465"/>
                    </a:lnTo>
                    <a:lnTo>
                      <a:pt x="956" y="465"/>
                    </a:lnTo>
                    <a:lnTo>
                      <a:pt x="956" y="465"/>
                    </a:lnTo>
                    <a:lnTo>
                      <a:pt x="956" y="466"/>
                    </a:lnTo>
                    <a:lnTo>
                      <a:pt x="956" y="466"/>
                    </a:lnTo>
                    <a:lnTo>
                      <a:pt x="956" y="468"/>
                    </a:lnTo>
                    <a:lnTo>
                      <a:pt x="956" y="470"/>
                    </a:lnTo>
                    <a:lnTo>
                      <a:pt x="956" y="470"/>
                    </a:lnTo>
                    <a:lnTo>
                      <a:pt x="956" y="470"/>
                    </a:lnTo>
                    <a:lnTo>
                      <a:pt x="954" y="474"/>
                    </a:lnTo>
                    <a:lnTo>
                      <a:pt x="954" y="474"/>
                    </a:lnTo>
                    <a:lnTo>
                      <a:pt x="954" y="475"/>
                    </a:lnTo>
                    <a:lnTo>
                      <a:pt x="954" y="479"/>
                    </a:lnTo>
                    <a:lnTo>
                      <a:pt x="954" y="479"/>
                    </a:lnTo>
                    <a:lnTo>
                      <a:pt x="953" y="481"/>
                    </a:lnTo>
                    <a:lnTo>
                      <a:pt x="953" y="481"/>
                    </a:lnTo>
                    <a:lnTo>
                      <a:pt x="951" y="481"/>
                    </a:lnTo>
                    <a:lnTo>
                      <a:pt x="951" y="481"/>
                    </a:lnTo>
                    <a:lnTo>
                      <a:pt x="949" y="483"/>
                    </a:lnTo>
                    <a:lnTo>
                      <a:pt x="947" y="483"/>
                    </a:lnTo>
                    <a:lnTo>
                      <a:pt x="945" y="483"/>
                    </a:lnTo>
                    <a:lnTo>
                      <a:pt x="945" y="483"/>
                    </a:lnTo>
                    <a:lnTo>
                      <a:pt x="944" y="481"/>
                    </a:lnTo>
                    <a:lnTo>
                      <a:pt x="944" y="481"/>
                    </a:lnTo>
                    <a:lnTo>
                      <a:pt x="942" y="481"/>
                    </a:lnTo>
                    <a:lnTo>
                      <a:pt x="942" y="479"/>
                    </a:lnTo>
                    <a:lnTo>
                      <a:pt x="942" y="479"/>
                    </a:lnTo>
                    <a:lnTo>
                      <a:pt x="942" y="479"/>
                    </a:lnTo>
                    <a:lnTo>
                      <a:pt x="940" y="477"/>
                    </a:lnTo>
                    <a:lnTo>
                      <a:pt x="940" y="477"/>
                    </a:lnTo>
                    <a:lnTo>
                      <a:pt x="940" y="475"/>
                    </a:lnTo>
                    <a:lnTo>
                      <a:pt x="940" y="475"/>
                    </a:lnTo>
                    <a:lnTo>
                      <a:pt x="940" y="475"/>
                    </a:lnTo>
                    <a:lnTo>
                      <a:pt x="938" y="474"/>
                    </a:lnTo>
                    <a:lnTo>
                      <a:pt x="938" y="474"/>
                    </a:lnTo>
                    <a:lnTo>
                      <a:pt x="938" y="474"/>
                    </a:lnTo>
                    <a:lnTo>
                      <a:pt x="936" y="474"/>
                    </a:lnTo>
                    <a:lnTo>
                      <a:pt x="936" y="474"/>
                    </a:lnTo>
                    <a:lnTo>
                      <a:pt x="936" y="474"/>
                    </a:lnTo>
                    <a:lnTo>
                      <a:pt x="935" y="472"/>
                    </a:lnTo>
                    <a:lnTo>
                      <a:pt x="935" y="472"/>
                    </a:lnTo>
                    <a:lnTo>
                      <a:pt x="933" y="472"/>
                    </a:lnTo>
                    <a:lnTo>
                      <a:pt x="933" y="472"/>
                    </a:lnTo>
                    <a:lnTo>
                      <a:pt x="931" y="472"/>
                    </a:lnTo>
                    <a:lnTo>
                      <a:pt x="931" y="472"/>
                    </a:lnTo>
                    <a:lnTo>
                      <a:pt x="929" y="474"/>
                    </a:lnTo>
                    <a:lnTo>
                      <a:pt x="929" y="474"/>
                    </a:lnTo>
                    <a:lnTo>
                      <a:pt x="929" y="474"/>
                    </a:lnTo>
                    <a:lnTo>
                      <a:pt x="927" y="475"/>
                    </a:lnTo>
                    <a:lnTo>
                      <a:pt x="927" y="477"/>
                    </a:lnTo>
                    <a:lnTo>
                      <a:pt x="926" y="477"/>
                    </a:lnTo>
                    <a:lnTo>
                      <a:pt x="924" y="479"/>
                    </a:lnTo>
                    <a:lnTo>
                      <a:pt x="924" y="479"/>
                    </a:lnTo>
                    <a:lnTo>
                      <a:pt x="924" y="479"/>
                    </a:lnTo>
                    <a:lnTo>
                      <a:pt x="924" y="479"/>
                    </a:lnTo>
                    <a:lnTo>
                      <a:pt x="924" y="481"/>
                    </a:lnTo>
                    <a:lnTo>
                      <a:pt x="924" y="481"/>
                    </a:lnTo>
                    <a:lnTo>
                      <a:pt x="924" y="483"/>
                    </a:lnTo>
                    <a:lnTo>
                      <a:pt x="924" y="484"/>
                    </a:lnTo>
                    <a:lnTo>
                      <a:pt x="926" y="484"/>
                    </a:lnTo>
                    <a:lnTo>
                      <a:pt x="926" y="486"/>
                    </a:lnTo>
                    <a:lnTo>
                      <a:pt x="924" y="486"/>
                    </a:lnTo>
                    <a:lnTo>
                      <a:pt x="924" y="488"/>
                    </a:lnTo>
                    <a:lnTo>
                      <a:pt x="922" y="490"/>
                    </a:lnTo>
                    <a:lnTo>
                      <a:pt x="922" y="490"/>
                    </a:lnTo>
                    <a:lnTo>
                      <a:pt x="920" y="490"/>
                    </a:lnTo>
                    <a:lnTo>
                      <a:pt x="920" y="490"/>
                    </a:lnTo>
                    <a:lnTo>
                      <a:pt x="920" y="490"/>
                    </a:lnTo>
                    <a:lnTo>
                      <a:pt x="920" y="490"/>
                    </a:lnTo>
                    <a:lnTo>
                      <a:pt x="920" y="492"/>
                    </a:lnTo>
                    <a:lnTo>
                      <a:pt x="920" y="492"/>
                    </a:lnTo>
                    <a:lnTo>
                      <a:pt x="920" y="492"/>
                    </a:lnTo>
                    <a:lnTo>
                      <a:pt x="920" y="494"/>
                    </a:lnTo>
                    <a:lnTo>
                      <a:pt x="922" y="495"/>
                    </a:lnTo>
                    <a:lnTo>
                      <a:pt x="924" y="495"/>
                    </a:lnTo>
                    <a:lnTo>
                      <a:pt x="924" y="497"/>
                    </a:lnTo>
                    <a:lnTo>
                      <a:pt x="924" y="497"/>
                    </a:lnTo>
                    <a:lnTo>
                      <a:pt x="924" y="499"/>
                    </a:lnTo>
                    <a:lnTo>
                      <a:pt x="924" y="499"/>
                    </a:lnTo>
                    <a:lnTo>
                      <a:pt x="922" y="501"/>
                    </a:lnTo>
                    <a:lnTo>
                      <a:pt x="922" y="503"/>
                    </a:lnTo>
                    <a:lnTo>
                      <a:pt x="922" y="503"/>
                    </a:lnTo>
                    <a:lnTo>
                      <a:pt x="922" y="503"/>
                    </a:lnTo>
                    <a:lnTo>
                      <a:pt x="920" y="503"/>
                    </a:lnTo>
                    <a:lnTo>
                      <a:pt x="922" y="503"/>
                    </a:lnTo>
                    <a:lnTo>
                      <a:pt x="922" y="503"/>
                    </a:lnTo>
                    <a:lnTo>
                      <a:pt x="922" y="504"/>
                    </a:lnTo>
                    <a:lnTo>
                      <a:pt x="924" y="504"/>
                    </a:lnTo>
                    <a:lnTo>
                      <a:pt x="924" y="504"/>
                    </a:lnTo>
                    <a:lnTo>
                      <a:pt x="924" y="504"/>
                    </a:lnTo>
                    <a:lnTo>
                      <a:pt x="926" y="504"/>
                    </a:lnTo>
                    <a:lnTo>
                      <a:pt x="927" y="504"/>
                    </a:lnTo>
                    <a:lnTo>
                      <a:pt x="929" y="504"/>
                    </a:lnTo>
                    <a:lnTo>
                      <a:pt x="931" y="504"/>
                    </a:lnTo>
                    <a:lnTo>
                      <a:pt x="931" y="504"/>
                    </a:lnTo>
                    <a:lnTo>
                      <a:pt x="931" y="504"/>
                    </a:lnTo>
                    <a:lnTo>
                      <a:pt x="931" y="503"/>
                    </a:lnTo>
                    <a:lnTo>
                      <a:pt x="933" y="503"/>
                    </a:lnTo>
                    <a:lnTo>
                      <a:pt x="933" y="503"/>
                    </a:lnTo>
                    <a:lnTo>
                      <a:pt x="933" y="504"/>
                    </a:lnTo>
                    <a:lnTo>
                      <a:pt x="935" y="504"/>
                    </a:lnTo>
                    <a:lnTo>
                      <a:pt x="935" y="504"/>
                    </a:lnTo>
                    <a:lnTo>
                      <a:pt x="935" y="504"/>
                    </a:lnTo>
                    <a:lnTo>
                      <a:pt x="935" y="503"/>
                    </a:lnTo>
                    <a:lnTo>
                      <a:pt x="936" y="503"/>
                    </a:lnTo>
                    <a:lnTo>
                      <a:pt x="936" y="503"/>
                    </a:lnTo>
                    <a:lnTo>
                      <a:pt x="936" y="503"/>
                    </a:lnTo>
                    <a:lnTo>
                      <a:pt x="936" y="503"/>
                    </a:lnTo>
                    <a:lnTo>
                      <a:pt x="938" y="503"/>
                    </a:lnTo>
                    <a:lnTo>
                      <a:pt x="938" y="501"/>
                    </a:lnTo>
                    <a:lnTo>
                      <a:pt x="940" y="501"/>
                    </a:lnTo>
                    <a:lnTo>
                      <a:pt x="940" y="501"/>
                    </a:lnTo>
                    <a:lnTo>
                      <a:pt x="940" y="501"/>
                    </a:lnTo>
                    <a:lnTo>
                      <a:pt x="940" y="501"/>
                    </a:lnTo>
                    <a:lnTo>
                      <a:pt x="942" y="501"/>
                    </a:lnTo>
                    <a:lnTo>
                      <a:pt x="942" y="501"/>
                    </a:lnTo>
                    <a:lnTo>
                      <a:pt x="942" y="499"/>
                    </a:lnTo>
                    <a:lnTo>
                      <a:pt x="942" y="499"/>
                    </a:lnTo>
                    <a:lnTo>
                      <a:pt x="942" y="499"/>
                    </a:lnTo>
                    <a:lnTo>
                      <a:pt x="942" y="499"/>
                    </a:lnTo>
                    <a:lnTo>
                      <a:pt x="942" y="499"/>
                    </a:lnTo>
                    <a:lnTo>
                      <a:pt x="942" y="499"/>
                    </a:lnTo>
                    <a:lnTo>
                      <a:pt x="944" y="501"/>
                    </a:lnTo>
                    <a:lnTo>
                      <a:pt x="944" y="501"/>
                    </a:lnTo>
                    <a:lnTo>
                      <a:pt x="944" y="501"/>
                    </a:lnTo>
                    <a:lnTo>
                      <a:pt x="944" y="501"/>
                    </a:lnTo>
                    <a:lnTo>
                      <a:pt x="944" y="501"/>
                    </a:lnTo>
                    <a:lnTo>
                      <a:pt x="944" y="501"/>
                    </a:lnTo>
                    <a:lnTo>
                      <a:pt x="944" y="499"/>
                    </a:lnTo>
                    <a:lnTo>
                      <a:pt x="945" y="499"/>
                    </a:lnTo>
                    <a:lnTo>
                      <a:pt x="945" y="499"/>
                    </a:lnTo>
                    <a:lnTo>
                      <a:pt x="945" y="499"/>
                    </a:lnTo>
                    <a:lnTo>
                      <a:pt x="947" y="499"/>
                    </a:lnTo>
                    <a:lnTo>
                      <a:pt x="947" y="499"/>
                    </a:lnTo>
                    <a:lnTo>
                      <a:pt x="947" y="499"/>
                    </a:lnTo>
                    <a:lnTo>
                      <a:pt x="947" y="499"/>
                    </a:lnTo>
                    <a:lnTo>
                      <a:pt x="949" y="499"/>
                    </a:lnTo>
                    <a:lnTo>
                      <a:pt x="949" y="499"/>
                    </a:lnTo>
                    <a:lnTo>
                      <a:pt x="949" y="501"/>
                    </a:lnTo>
                    <a:lnTo>
                      <a:pt x="949" y="501"/>
                    </a:lnTo>
                    <a:lnTo>
                      <a:pt x="949" y="501"/>
                    </a:lnTo>
                    <a:lnTo>
                      <a:pt x="949" y="501"/>
                    </a:lnTo>
                    <a:lnTo>
                      <a:pt x="951" y="501"/>
                    </a:lnTo>
                    <a:lnTo>
                      <a:pt x="951" y="501"/>
                    </a:lnTo>
                    <a:lnTo>
                      <a:pt x="951" y="501"/>
                    </a:lnTo>
                    <a:lnTo>
                      <a:pt x="953" y="501"/>
                    </a:lnTo>
                    <a:lnTo>
                      <a:pt x="953" y="499"/>
                    </a:lnTo>
                    <a:lnTo>
                      <a:pt x="954" y="499"/>
                    </a:lnTo>
                    <a:lnTo>
                      <a:pt x="954" y="499"/>
                    </a:lnTo>
                    <a:lnTo>
                      <a:pt x="954" y="499"/>
                    </a:lnTo>
                    <a:lnTo>
                      <a:pt x="954" y="497"/>
                    </a:lnTo>
                    <a:lnTo>
                      <a:pt x="956" y="497"/>
                    </a:lnTo>
                    <a:lnTo>
                      <a:pt x="956" y="495"/>
                    </a:lnTo>
                    <a:lnTo>
                      <a:pt x="958" y="495"/>
                    </a:lnTo>
                    <a:lnTo>
                      <a:pt x="958" y="495"/>
                    </a:lnTo>
                    <a:lnTo>
                      <a:pt x="958" y="495"/>
                    </a:lnTo>
                    <a:lnTo>
                      <a:pt x="960" y="495"/>
                    </a:lnTo>
                    <a:lnTo>
                      <a:pt x="960" y="495"/>
                    </a:lnTo>
                    <a:lnTo>
                      <a:pt x="960" y="495"/>
                    </a:lnTo>
                    <a:lnTo>
                      <a:pt x="962" y="497"/>
                    </a:lnTo>
                    <a:lnTo>
                      <a:pt x="962" y="497"/>
                    </a:lnTo>
                    <a:lnTo>
                      <a:pt x="962" y="497"/>
                    </a:lnTo>
                    <a:lnTo>
                      <a:pt x="962" y="497"/>
                    </a:lnTo>
                    <a:lnTo>
                      <a:pt x="962" y="497"/>
                    </a:lnTo>
                    <a:lnTo>
                      <a:pt x="962" y="499"/>
                    </a:lnTo>
                    <a:lnTo>
                      <a:pt x="962" y="499"/>
                    </a:lnTo>
                    <a:lnTo>
                      <a:pt x="962" y="499"/>
                    </a:lnTo>
                    <a:lnTo>
                      <a:pt x="962" y="499"/>
                    </a:lnTo>
                    <a:lnTo>
                      <a:pt x="962" y="499"/>
                    </a:lnTo>
                    <a:lnTo>
                      <a:pt x="962" y="499"/>
                    </a:lnTo>
                    <a:lnTo>
                      <a:pt x="962" y="499"/>
                    </a:lnTo>
                    <a:lnTo>
                      <a:pt x="962" y="501"/>
                    </a:lnTo>
                    <a:lnTo>
                      <a:pt x="963" y="501"/>
                    </a:lnTo>
                    <a:lnTo>
                      <a:pt x="963" y="501"/>
                    </a:lnTo>
                    <a:lnTo>
                      <a:pt x="963" y="501"/>
                    </a:lnTo>
                    <a:lnTo>
                      <a:pt x="963" y="501"/>
                    </a:lnTo>
                    <a:lnTo>
                      <a:pt x="965" y="501"/>
                    </a:lnTo>
                    <a:lnTo>
                      <a:pt x="965" y="503"/>
                    </a:lnTo>
                    <a:lnTo>
                      <a:pt x="965" y="503"/>
                    </a:lnTo>
                    <a:lnTo>
                      <a:pt x="965" y="503"/>
                    </a:lnTo>
                    <a:lnTo>
                      <a:pt x="967" y="503"/>
                    </a:lnTo>
                    <a:lnTo>
                      <a:pt x="967" y="503"/>
                    </a:lnTo>
                    <a:lnTo>
                      <a:pt x="967" y="503"/>
                    </a:lnTo>
                    <a:lnTo>
                      <a:pt x="967" y="503"/>
                    </a:lnTo>
                    <a:lnTo>
                      <a:pt x="969" y="501"/>
                    </a:lnTo>
                    <a:lnTo>
                      <a:pt x="969" y="501"/>
                    </a:lnTo>
                    <a:lnTo>
                      <a:pt x="969" y="501"/>
                    </a:lnTo>
                    <a:lnTo>
                      <a:pt x="969" y="501"/>
                    </a:lnTo>
                    <a:lnTo>
                      <a:pt x="969" y="499"/>
                    </a:lnTo>
                    <a:lnTo>
                      <a:pt x="969" y="499"/>
                    </a:lnTo>
                    <a:lnTo>
                      <a:pt x="969" y="499"/>
                    </a:lnTo>
                    <a:lnTo>
                      <a:pt x="969" y="499"/>
                    </a:lnTo>
                    <a:lnTo>
                      <a:pt x="969" y="499"/>
                    </a:lnTo>
                    <a:lnTo>
                      <a:pt x="969" y="499"/>
                    </a:lnTo>
                    <a:lnTo>
                      <a:pt x="969" y="499"/>
                    </a:lnTo>
                    <a:lnTo>
                      <a:pt x="969" y="499"/>
                    </a:lnTo>
                    <a:lnTo>
                      <a:pt x="971" y="499"/>
                    </a:lnTo>
                    <a:lnTo>
                      <a:pt x="971" y="499"/>
                    </a:lnTo>
                    <a:lnTo>
                      <a:pt x="971" y="499"/>
                    </a:lnTo>
                    <a:lnTo>
                      <a:pt x="971" y="499"/>
                    </a:lnTo>
                    <a:lnTo>
                      <a:pt x="973" y="499"/>
                    </a:lnTo>
                    <a:lnTo>
                      <a:pt x="973" y="501"/>
                    </a:lnTo>
                    <a:lnTo>
                      <a:pt x="973" y="501"/>
                    </a:lnTo>
                    <a:lnTo>
                      <a:pt x="973" y="501"/>
                    </a:lnTo>
                    <a:lnTo>
                      <a:pt x="973" y="501"/>
                    </a:lnTo>
                    <a:lnTo>
                      <a:pt x="974" y="501"/>
                    </a:lnTo>
                    <a:lnTo>
                      <a:pt x="974" y="501"/>
                    </a:lnTo>
                    <a:lnTo>
                      <a:pt x="974" y="501"/>
                    </a:lnTo>
                    <a:lnTo>
                      <a:pt x="974" y="501"/>
                    </a:lnTo>
                    <a:lnTo>
                      <a:pt x="974" y="501"/>
                    </a:lnTo>
                    <a:lnTo>
                      <a:pt x="974" y="501"/>
                    </a:lnTo>
                    <a:lnTo>
                      <a:pt x="974" y="503"/>
                    </a:lnTo>
                    <a:lnTo>
                      <a:pt x="976" y="503"/>
                    </a:lnTo>
                    <a:lnTo>
                      <a:pt x="978" y="503"/>
                    </a:lnTo>
                    <a:lnTo>
                      <a:pt x="978" y="503"/>
                    </a:lnTo>
                    <a:lnTo>
                      <a:pt x="978" y="503"/>
                    </a:lnTo>
                    <a:lnTo>
                      <a:pt x="978" y="501"/>
                    </a:lnTo>
                    <a:lnTo>
                      <a:pt x="978" y="501"/>
                    </a:lnTo>
                    <a:lnTo>
                      <a:pt x="978" y="501"/>
                    </a:lnTo>
                    <a:lnTo>
                      <a:pt x="978" y="501"/>
                    </a:lnTo>
                    <a:lnTo>
                      <a:pt x="978" y="501"/>
                    </a:lnTo>
                    <a:lnTo>
                      <a:pt x="978" y="501"/>
                    </a:lnTo>
                    <a:lnTo>
                      <a:pt x="978" y="501"/>
                    </a:lnTo>
                    <a:lnTo>
                      <a:pt x="978" y="501"/>
                    </a:lnTo>
                    <a:lnTo>
                      <a:pt x="978" y="499"/>
                    </a:lnTo>
                    <a:lnTo>
                      <a:pt x="978" y="499"/>
                    </a:lnTo>
                    <a:lnTo>
                      <a:pt x="978" y="499"/>
                    </a:lnTo>
                    <a:lnTo>
                      <a:pt x="978" y="499"/>
                    </a:lnTo>
                    <a:lnTo>
                      <a:pt x="980" y="499"/>
                    </a:lnTo>
                    <a:lnTo>
                      <a:pt x="980" y="499"/>
                    </a:lnTo>
                    <a:lnTo>
                      <a:pt x="980" y="497"/>
                    </a:lnTo>
                    <a:lnTo>
                      <a:pt x="980" y="497"/>
                    </a:lnTo>
                    <a:lnTo>
                      <a:pt x="980" y="497"/>
                    </a:lnTo>
                    <a:lnTo>
                      <a:pt x="980" y="497"/>
                    </a:lnTo>
                    <a:lnTo>
                      <a:pt x="982" y="497"/>
                    </a:lnTo>
                    <a:lnTo>
                      <a:pt x="982" y="497"/>
                    </a:lnTo>
                    <a:lnTo>
                      <a:pt x="982" y="497"/>
                    </a:lnTo>
                    <a:lnTo>
                      <a:pt x="983" y="497"/>
                    </a:lnTo>
                    <a:lnTo>
                      <a:pt x="983" y="499"/>
                    </a:lnTo>
                    <a:lnTo>
                      <a:pt x="983" y="499"/>
                    </a:lnTo>
                    <a:lnTo>
                      <a:pt x="985" y="499"/>
                    </a:lnTo>
                    <a:lnTo>
                      <a:pt x="985" y="499"/>
                    </a:lnTo>
                    <a:lnTo>
                      <a:pt x="985" y="499"/>
                    </a:lnTo>
                    <a:lnTo>
                      <a:pt x="987" y="499"/>
                    </a:lnTo>
                    <a:lnTo>
                      <a:pt x="987" y="499"/>
                    </a:lnTo>
                    <a:lnTo>
                      <a:pt x="987" y="499"/>
                    </a:lnTo>
                    <a:lnTo>
                      <a:pt x="987" y="499"/>
                    </a:lnTo>
                    <a:lnTo>
                      <a:pt x="987" y="499"/>
                    </a:lnTo>
                    <a:lnTo>
                      <a:pt x="987" y="499"/>
                    </a:lnTo>
                    <a:lnTo>
                      <a:pt x="987" y="497"/>
                    </a:lnTo>
                    <a:lnTo>
                      <a:pt x="987" y="497"/>
                    </a:lnTo>
                    <a:lnTo>
                      <a:pt x="987" y="497"/>
                    </a:lnTo>
                    <a:lnTo>
                      <a:pt x="987" y="497"/>
                    </a:lnTo>
                    <a:lnTo>
                      <a:pt x="987" y="497"/>
                    </a:lnTo>
                    <a:lnTo>
                      <a:pt x="987" y="497"/>
                    </a:lnTo>
                    <a:lnTo>
                      <a:pt x="987" y="497"/>
                    </a:lnTo>
                    <a:lnTo>
                      <a:pt x="987" y="497"/>
                    </a:lnTo>
                    <a:lnTo>
                      <a:pt x="987" y="495"/>
                    </a:lnTo>
                    <a:lnTo>
                      <a:pt x="987" y="495"/>
                    </a:lnTo>
                    <a:lnTo>
                      <a:pt x="987" y="495"/>
                    </a:lnTo>
                    <a:lnTo>
                      <a:pt x="989" y="495"/>
                    </a:lnTo>
                    <a:lnTo>
                      <a:pt x="989" y="495"/>
                    </a:lnTo>
                    <a:lnTo>
                      <a:pt x="989" y="495"/>
                    </a:lnTo>
                    <a:lnTo>
                      <a:pt x="989" y="495"/>
                    </a:lnTo>
                    <a:lnTo>
                      <a:pt x="989" y="495"/>
                    </a:lnTo>
                    <a:lnTo>
                      <a:pt x="989" y="495"/>
                    </a:lnTo>
                    <a:lnTo>
                      <a:pt x="991" y="495"/>
                    </a:lnTo>
                    <a:lnTo>
                      <a:pt x="991" y="495"/>
                    </a:lnTo>
                    <a:lnTo>
                      <a:pt x="991" y="495"/>
                    </a:lnTo>
                    <a:lnTo>
                      <a:pt x="992" y="495"/>
                    </a:lnTo>
                    <a:lnTo>
                      <a:pt x="992" y="495"/>
                    </a:lnTo>
                    <a:lnTo>
                      <a:pt x="992" y="495"/>
                    </a:lnTo>
                    <a:lnTo>
                      <a:pt x="992" y="495"/>
                    </a:lnTo>
                    <a:lnTo>
                      <a:pt x="992" y="495"/>
                    </a:lnTo>
                    <a:lnTo>
                      <a:pt x="992" y="495"/>
                    </a:lnTo>
                    <a:lnTo>
                      <a:pt x="992" y="495"/>
                    </a:lnTo>
                    <a:lnTo>
                      <a:pt x="992" y="495"/>
                    </a:lnTo>
                    <a:lnTo>
                      <a:pt x="994" y="495"/>
                    </a:lnTo>
                    <a:lnTo>
                      <a:pt x="994" y="495"/>
                    </a:lnTo>
                    <a:lnTo>
                      <a:pt x="994" y="495"/>
                    </a:lnTo>
                    <a:lnTo>
                      <a:pt x="994" y="495"/>
                    </a:lnTo>
                    <a:lnTo>
                      <a:pt x="994" y="494"/>
                    </a:lnTo>
                    <a:lnTo>
                      <a:pt x="994" y="494"/>
                    </a:lnTo>
                    <a:lnTo>
                      <a:pt x="996" y="494"/>
                    </a:lnTo>
                    <a:lnTo>
                      <a:pt x="996" y="494"/>
                    </a:lnTo>
                    <a:lnTo>
                      <a:pt x="996" y="494"/>
                    </a:lnTo>
                    <a:lnTo>
                      <a:pt x="996" y="494"/>
                    </a:lnTo>
                    <a:lnTo>
                      <a:pt x="998" y="494"/>
                    </a:lnTo>
                    <a:lnTo>
                      <a:pt x="998" y="494"/>
                    </a:lnTo>
                    <a:lnTo>
                      <a:pt x="998" y="494"/>
                    </a:lnTo>
                    <a:lnTo>
                      <a:pt x="998" y="494"/>
                    </a:lnTo>
                    <a:lnTo>
                      <a:pt x="998" y="494"/>
                    </a:lnTo>
                    <a:lnTo>
                      <a:pt x="998" y="494"/>
                    </a:lnTo>
                    <a:lnTo>
                      <a:pt x="998" y="494"/>
                    </a:lnTo>
                    <a:lnTo>
                      <a:pt x="998" y="492"/>
                    </a:lnTo>
                    <a:lnTo>
                      <a:pt x="998" y="492"/>
                    </a:lnTo>
                    <a:lnTo>
                      <a:pt x="1000" y="492"/>
                    </a:lnTo>
                    <a:lnTo>
                      <a:pt x="1000" y="492"/>
                    </a:lnTo>
                    <a:lnTo>
                      <a:pt x="1000" y="492"/>
                    </a:lnTo>
                    <a:lnTo>
                      <a:pt x="1000" y="492"/>
                    </a:lnTo>
                    <a:lnTo>
                      <a:pt x="1000" y="492"/>
                    </a:lnTo>
                    <a:lnTo>
                      <a:pt x="1000" y="492"/>
                    </a:lnTo>
                    <a:lnTo>
                      <a:pt x="1001" y="494"/>
                    </a:lnTo>
                    <a:lnTo>
                      <a:pt x="1001" y="494"/>
                    </a:lnTo>
                    <a:lnTo>
                      <a:pt x="1001" y="494"/>
                    </a:lnTo>
                    <a:lnTo>
                      <a:pt x="1001" y="495"/>
                    </a:lnTo>
                    <a:lnTo>
                      <a:pt x="1001" y="495"/>
                    </a:lnTo>
                    <a:lnTo>
                      <a:pt x="1001" y="495"/>
                    </a:lnTo>
                    <a:lnTo>
                      <a:pt x="1001" y="495"/>
                    </a:lnTo>
                    <a:lnTo>
                      <a:pt x="1001" y="495"/>
                    </a:lnTo>
                    <a:lnTo>
                      <a:pt x="1001" y="495"/>
                    </a:lnTo>
                    <a:lnTo>
                      <a:pt x="1001" y="495"/>
                    </a:lnTo>
                    <a:lnTo>
                      <a:pt x="1000" y="497"/>
                    </a:lnTo>
                    <a:lnTo>
                      <a:pt x="1000" y="497"/>
                    </a:lnTo>
                    <a:lnTo>
                      <a:pt x="1000" y="497"/>
                    </a:lnTo>
                    <a:lnTo>
                      <a:pt x="1000" y="497"/>
                    </a:lnTo>
                    <a:lnTo>
                      <a:pt x="1001" y="497"/>
                    </a:lnTo>
                    <a:lnTo>
                      <a:pt x="1001" y="497"/>
                    </a:lnTo>
                    <a:lnTo>
                      <a:pt x="1001" y="497"/>
                    </a:lnTo>
                    <a:lnTo>
                      <a:pt x="1003" y="497"/>
                    </a:lnTo>
                    <a:lnTo>
                      <a:pt x="1003" y="499"/>
                    </a:lnTo>
                    <a:lnTo>
                      <a:pt x="1003" y="499"/>
                    </a:lnTo>
                    <a:lnTo>
                      <a:pt x="1003" y="499"/>
                    </a:lnTo>
                    <a:lnTo>
                      <a:pt x="1003" y="499"/>
                    </a:lnTo>
                    <a:lnTo>
                      <a:pt x="1003" y="499"/>
                    </a:lnTo>
                    <a:lnTo>
                      <a:pt x="1005" y="501"/>
                    </a:lnTo>
                    <a:lnTo>
                      <a:pt x="1007" y="501"/>
                    </a:lnTo>
                    <a:lnTo>
                      <a:pt x="1007" y="501"/>
                    </a:lnTo>
                    <a:lnTo>
                      <a:pt x="1007" y="501"/>
                    </a:lnTo>
                    <a:lnTo>
                      <a:pt x="1007" y="501"/>
                    </a:lnTo>
                    <a:lnTo>
                      <a:pt x="1007" y="501"/>
                    </a:lnTo>
                    <a:lnTo>
                      <a:pt x="1007" y="499"/>
                    </a:lnTo>
                    <a:lnTo>
                      <a:pt x="1007" y="499"/>
                    </a:lnTo>
                    <a:lnTo>
                      <a:pt x="1007" y="499"/>
                    </a:lnTo>
                    <a:lnTo>
                      <a:pt x="1007" y="499"/>
                    </a:lnTo>
                    <a:lnTo>
                      <a:pt x="1007" y="499"/>
                    </a:lnTo>
                    <a:lnTo>
                      <a:pt x="1007" y="499"/>
                    </a:lnTo>
                    <a:lnTo>
                      <a:pt x="1009" y="499"/>
                    </a:lnTo>
                    <a:lnTo>
                      <a:pt x="1009" y="499"/>
                    </a:lnTo>
                    <a:lnTo>
                      <a:pt x="1009" y="499"/>
                    </a:lnTo>
                    <a:lnTo>
                      <a:pt x="1009" y="499"/>
                    </a:lnTo>
                    <a:lnTo>
                      <a:pt x="1009" y="499"/>
                    </a:lnTo>
                    <a:lnTo>
                      <a:pt x="1009" y="499"/>
                    </a:lnTo>
                    <a:lnTo>
                      <a:pt x="1009" y="497"/>
                    </a:lnTo>
                    <a:lnTo>
                      <a:pt x="1011" y="497"/>
                    </a:lnTo>
                    <a:lnTo>
                      <a:pt x="1011" y="497"/>
                    </a:lnTo>
                    <a:lnTo>
                      <a:pt x="1011" y="497"/>
                    </a:lnTo>
                    <a:lnTo>
                      <a:pt x="1011" y="497"/>
                    </a:lnTo>
                    <a:lnTo>
                      <a:pt x="1011" y="497"/>
                    </a:lnTo>
                    <a:lnTo>
                      <a:pt x="1011" y="497"/>
                    </a:lnTo>
                    <a:lnTo>
                      <a:pt x="1011" y="497"/>
                    </a:lnTo>
                    <a:lnTo>
                      <a:pt x="1011" y="497"/>
                    </a:lnTo>
                    <a:lnTo>
                      <a:pt x="1011" y="495"/>
                    </a:lnTo>
                    <a:lnTo>
                      <a:pt x="1011" y="495"/>
                    </a:lnTo>
                    <a:lnTo>
                      <a:pt x="1012" y="495"/>
                    </a:lnTo>
                    <a:lnTo>
                      <a:pt x="1012" y="495"/>
                    </a:lnTo>
                    <a:lnTo>
                      <a:pt x="1012" y="495"/>
                    </a:lnTo>
                    <a:lnTo>
                      <a:pt x="1012" y="495"/>
                    </a:lnTo>
                    <a:lnTo>
                      <a:pt x="1012" y="495"/>
                    </a:lnTo>
                    <a:lnTo>
                      <a:pt x="1012" y="495"/>
                    </a:lnTo>
                    <a:lnTo>
                      <a:pt x="1012" y="494"/>
                    </a:lnTo>
                    <a:lnTo>
                      <a:pt x="1012" y="494"/>
                    </a:lnTo>
                    <a:lnTo>
                      <a:pt x="1014" y="494"/>
                    </a:lnTo>
                    <a:lnTo>
                      <a:pt x="1014" y="494"/>
                    </a:lnTo>
                    <a:lnTo>
                      <a:pt x="1014" y="494"/>
                    </a:lnTo>
                    <a:lnTo>
                      <a:pt x="1014" y="494"/>
                    </a:lnTo>
                    <a:lnTo>
                      <a:pt x="1014" y="494"/>
                    </a:lnTo>
                    <a:lnTo>
                      <a:pt x="1016" y="494"/>
                    </a:lnTo>
                    <a:lnTo>
                      <a:pt x="1016" y="494"/>
                    </a:lnTo>
                    <a:lnTo>
                      <a:pt x="1016" y="494"/>
                    </a:lnTo>
                    <a:lnTo>
                      <a:pt x="1016" y="495"/>
                    </a:lnTo>
                    <a:lnTo>
                      <a:pt x="1018" y="495"/>
                    </a:lnTo>
                    <a:lnTo>
                      <a:pt x="1018" y="495"/>
                    </a:lnTo>
                    <a:lnTo>
                      <a:pt x="1018" y="495"/>
                    </a:lnTo>
                    <a:lnTo>
                      <a:pt x="1018" y="495"/>
                    </a:lnTo>
                    <a:lnTo>
                      <a:pt x="1018" y="495"/>
                    </a:lnTo>
                    <a:lnTo>
                      <a:pt x="1020" y="495"/>
                    </a:lnTo>
                    <a:lnTo>
                      <a:pt x="1020" y="494"/>
                    </a:lnTo>
                    <a:lnTo>
                      <a:pt x="1021" y="494"/>
                    </a:lnTo>
                    <a:lnTo>
                      <a:pt x="1021" y="494"/>
                    </a:lnTo>
                    <a:lnTo>
                      <a:pt x="1021" y="494"/>
                    </a:lnTo>
                    <a:lnTo>
                      <a:pt x="1021" y="494"/>
                    </a:lnTo>
                    <a:lnTo>
                      <a:pt x="1023" y="494"/>
                    </a:lnTo>
                    <a:lnTo>
                      <a:pt x="1023" y="494"/>
                    </a:lnTo>
                    <a:lnTo>
                      <a:pt x="1023" y="494"/>
                    </a:lnTo>
                    <a:lnTo>
                      <a:pt x="1023" y="494"/>
                    </a:lnTo>
                    <a:lnTo>
                      <a:pt x="1023" y="494"/>
                    </a:lnTo>
                    <a:lnTo>
                      <a:pt x="1023" y="494"/>
                    </a:lnTo>
                    <a:lnTo>
                      <a:pt x="1025" y="494"/>
                    </a:lnTo>
                    <a:lnTo>
                      <a:pt x="1025" y="494"/>
                    </a:lnTo>
                    <a:lnTo>
                      <a:pt x="1025" y="494"/>
                    </a:lnTo>
                    <a:lnTo>
                      <a:pt x="1025" y="494"/>
                    </a:lnTo>
                    <a:lnTo>
                      <a:pt x="1025" y="494"/>
                    </a:lnTo>
                    <a:lnTo>
                      <a:pt x="1025" y="494"/>
                    </a:lnTo>
                    <a:lnTo>
                      <a:pt x="1025" y="494"/>
                    </a:lnTo>
                    <a:lnTo>
                      <a:pt x="1025" y="494"/>
                    </a:lnTo>
                    <a:lnTo>
                      <a:pt x="1025" y="494"/>
                    </a:lnTo>
                    <a:lnTo>
                      <a:pt x="1027" y="494"/>
                    </a:lnTo>
                    <a:lnTo>
                      <a:pt x="1027" y="494"/>
                    </a:lnTo>
                    <a:lnTo>
                      <a:pt x="1027" y="494"/>
                    </a:lnTo>
                    <a:lnTo>
                      <a:pt x="1027" y="494"/>
                    </a:lnTo>
                    <a:lnTo>
                      <a:pt x="1027" y="494"/>
                    </a:lnTo>
                    <a:lnTo>
                      <a:pt x="1027" y="492"/>
                    </a:lnTo>
                    <a:lnTo>
                      <a:pt x="1027" y="492"/>
                    </a:lnTo>
                    <a:lnTo>
                      <a:pt x="1027" y="492"/>
                    </a:lnTo>
                    <a:lnTo>
                      <a:pt x="1027" y="492"/>
                    </a:lnTo>
                    <a:lnTo>
                      <a:pt x="1027"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30" y="492"/>
                    </a:lnTo>
                    <a:lnTo>
                      <a:pt x="1030" y="492"/>
                    </a:lnTo>
                    <a:lnTo>
                      <a:pt x="1030" y="492"/>
                    </a:lnTo>
                    <a:lnTo>
                      <a:pt x="1030" y="490"/>
                    </a:lnTo>
                    <a:lnTo>
                      <a:pt x="1030" y="490"/>
                    </a:lnTo>
                    <a:lnTo>
                      <a:pt x="1030" y="490"/>
                    </a:lnTo>
                    <a:lnTo>
                      <a:pt x="1030" y="490"/>
                    </a:lnTo>
                    <a:lnTo>
                      <a:pt x="1030" y="490"/>
                    </a:lnTo>
                    <a:lnTo>
                      <a:pt x="1030" y="490"/>
                    </a:lnTo>
                    <a:lnTo>
                      <a:pt x="1032" y="490"/>
                    </a:lnTo>
                    <a:lnTo>
                      <a:pt x="1032" y="490"/>
                    </a:lnTo>
                    <a:lnTo>
                      <a:pt x="1032" y="490"/>
                    </a:lnTo>
                    <a:lnTo>
                      <a:pt x="1032" y="490"/>
                    </a:lnTo>
                    <a:lnTo>
                      <a:pt x="1030" y="488"/>
                    </a:lnTo>
                    <a:lnTo>
                      <a:pt x="1030" y="488"/>
                    </a:lnTo>
                    <a:lnTo>
                      <a:pt x="1030" y="488"/>
                    </a:lnTo>
                    <a:lnTo>
                      <a:pt x="1030" y="488"/>
                    </a:lnTo>
                    <a:lnTo>
                      <a:pt x="1030" y="488"/>
                    </a:lnTo>
                    <a:lnTo>
                      <a:pt x="1032" y="486"/>
                    </a:lnTo>
                    <a:lnTo>
                      <a:pt x="1032" y="486"/>
                    </a:lnTo>
                    <a:lnTo>
                      <a:pt x="1032" y="486"/>
                    </a:lnTo>
                    <a:lnTo>
                      <a:pt x="1032" y="486"/>
                    </a:lnTo>
                    <a:lnTo>
                      <a:pt x="1034" y="486"/>
                    </a:lnTo>
                    <a:lnTo>
                      <a:pt x="1034" y="486"/>
                    </a:lnTo>
                    <a:lnTo>
                      <a:pt x="1034" y="486"/>
                    </a:lnTo>
                    <a:lnTo>
                      <a:pt x="1034" y="484"/>
                    </a:lnTo>
                    <a:lnTo>
                      <a:pt x="1036" y="484"/>
                    </a:lnTo>
                    <a:lnTo>
                      <a:pt x="1036" y="484"/>
                    </a:lnTo>
                    <a:lnTo>
                      <a:pt x="1036" y="484"/>
                    </a:lnTo>
                    <a:lnTo>
                      <a:pt x="1036" y="484"/>
                    </a:lnTo>
                    <a:lnTo>
                      <a:pt x="1038" y="484"/>
                    </a:lnTo>
                    <a:lnTo>
                      <a:pt x="1038" y="484"/>
                    </a:lnTo>
                    <a:lnTo>
                      <a:pt x="1038" y="484"/>
                    </a:lnTo>
                    <a:lnTo>
                      <a:pt x="1038" y="484"/>
                    </a:lnTo>
                    <a:lnTo>
                      <a:pt x="1038" y="484"/>
                    </a:lnTo>
                    <a:lnTo>
                      <a:pt x="1038" y="483"/>
                    </a:lnTo>
                    <a:lnTo>
                      <a:pt x="1038" y="483"/>
                    </a:lnTo>
                    <a:lnTo>
                      <a:pt x="1038" y="483"/>
                    </a:lnTo>
                    <a:lnTo>
                      <a:pt x="1038" y="483"/>
                    </a:lnTo>
                    <a:lnTo>
                      <a:pt x="1039" y="483"/>
                    </a:lnTo>
                    <a:lnTo>
                      <a:pt x="1039" y="483"/>
                    </a:lnTo>
                    <a:lnTo>
                      <a:pt x="1039" y="483"/>
                    </a:lnTo>
                    <a:lnTo>
                      <a:pt x="1039" y="483"/>
                    </a:lnTo>
                    <a:lnTo>
                      <a:pt x="1039" y="483"/>
                    </a:lnTo>
                    <a:lnTo>
                      <a:pt x="1041" y="483"/>
                    </a:lnTo>
                    <a:lnTo>
                      <a:pt x="1041" y="483"/>
                    </a:lnTo>
                    <a:lnTo>
                      <a:pt x="1041" y="481"/>
                    </a:lnTo>
                    <a:lnTo>
                      <a:pt x="1041" y="481"/>
                    </a:lnTo>
                    <a:lnTo>
                      <a:pt x="1041" y="481"/>
                    </a:lnTo>
                    <a:lnTo>
                      <a:pt x="1041" y="481"/>
                    </a:lnTo>
                    <a:lnTo>
                      <a:pt x="1041" y="481"/>
                    </a:lnTo>
                    <a:lnTo>
                      <a:pt x="1041" y="481"/>
                    </a:lnTo>
                    <a:lnTo>
                      <a:pt x="1043" y="481"/>
                    </a:lnTo>
                    <a:lnTo>
                      <a:pt x="1043" y="481"/>
                    </a:lnTo>
                    <a:lnTo>
                      <a:pt x="1043" y="481"/>
                    </a:lnTo>
                    <a:lnTo>
                      <a:pt x="1043" y="481"/>
                    </a:lnTo>
                    <a:lnTo>
                      <a:pt x="1043" y="481"/>
                    </a:lnTo>
                    <a:lnTo>
                      <a:pt x="1043" y="481"/>
                    </a:lnTo>
                    <a:lnTo>
                      <a:pt x="1043" y="481"/>
                    </a:lnTo>
                    <a:lnTo>
                      <a:pt x="1045" y="481"/>
                    </a:lnTo>
                    <a:lnTo>
                      <a:pt x="1045" y="481"/>
                    </a:lnTo>
                    <a:lnTo>
                      <a:pt x="1045" y="481"/>
                    </a:lnTo>
                    <a:lnTo>
                      <a:pt x="1045" y="481"/>
                    </a:lnTo>
                    <a:lnTo>
                      <a:pt x="1045" y="481"/>
                    </a:lnTo>
                    <a:lnTo>
                      <a:pt x="1045" y="481"/>
                    </a:lnTo>
                    <a:lnTo>
                      <a:pt x="1045" y="481"/>
                    </a:lnTo>
                    <a:lnTo>
                      <a:pt x="1047" y="481"/>
                    </a:lnTo>
                    <a:lnTo>
                      <a:pt x="1047" y="481"/>
                    </a:lnTo>
                    <a:lnTo>
                      <a:pt x="1047" y="481"/>
                    </a:lnTo>
                    <a:lnTo>
                      <a:pt x="1048" y="479"/>
                    </a:lnTo>
                    <a:lnTo>
                      <a:pt x="1048" y="479"/>
                    </a:lnTo>
                    <a:lnTo>
                      <a:pt x="1048" y="479"/>
                    </a:lnTo>
                    <a:lnTo>
                      <a:pt x="1048" y="479"/>
                    </a:lnTo>
                    <a:lnTo>
                      <a:pt x="1050" y="479"/>
                    </a:lnTo>
                    <a:lnTo>
                      <a:pt x="1050" y="479"/>
                    </a:lnTo>
                    <a:lnTo>
                      <a:pt x="1050" y="479"/>
                    </a:lnTo>
                    <a:lnTo>
                      <a:pt x="1050" y="479"/>
                    </a:lnTo>
                    <a:lnTo>
                      <a:pt x="1050" y="479"/>
                    </a:lnTo>
                    <a:lnTo>
                      <a:pt x="1050" y="479"/>
                    </a:lnTo>
                    <a:lnTo>
                      <a:pt x="1050" y="477"/>
                    </a:lnTo>
                    <a:lnTo>
                      <a:pt x="1050" y="477"/>
                    </a:lnTo>
                    <a:lnTo>
                      <a:pt x="1050" y="477"/>
                    </a:lnTo>
                    <a:lnTo>
                      <a:pt x="1050" y="477"/>
                    </a:lnTo>
                    <a:lnTo>
                      <a:pt x="1052" y="477"/>
                    </a:lnTo>
                    <a:lnTo>
                      <a:pt x="1052" y="477"/>
                    </a:lnTo>
                    <a:lnTo>
                      <a:pt x="1052" y="477"/>
                    </a:lnTo>
                    <a:lnTo>
                      <a:pt x="1052" y="477"/>
                    </a:lnTo>
                    <a:lnTo>
                      <a:pt x="1052" y="477"/>
                    </a:lnTo>
                    <a:lnTo>
                      <a:pt x="1052" y="477"/>
                    </a:lnTo>
                    <a:lnTo>
                      <a:pt x="1054" y="477"/>
                    </a:lnTo>
                    <a:lnTo>
                      <a:pt x="1054" y="477"/>
                    </a:lnTo>
                    <a:lnTo>
                      <a:pt x="1054" y="477"/>
                    </a:lnTo>
                    <a:lnTo>
                      <a:pt x="1054" y="477"/>
                    </a:lnTo>
                    <a:lnTo>
                      <a:pt x="1054" y="477"/>
                    </a:lnTo>
                    <a:lnTo>
                      <a:pt x="1054" y="477"/>
                    </a:lnTo>
                    <a:lnTo>
                      <a:pt x="1054" y="477"/>
                    </a:lnTo>
                    <a:lnTo>
                      <a:pt x="1054" y="477"/>
                    </a:lnTo>
                    <a:lnTo>
                      <a:pt x="1054" y="477"/>
                    </a:lnTo>
                    <a:lnTo>
                      <a:pt x="1054" y="477"/>
                    </a:lnTo>
                    <a:lnTo>
                      <a:pt x="1056" y="477"/>
                    </a:lnTo>
                    <a:lnTo>
                      <a:pt x="1056" y="475"/>
                    </a:lnTo>
                    <a:lnTo>
                      <a:pt x="1056" y="475"/>
                    </a:lnTo>
                    <a:lnTo>
                      <a:pt x="1056" y="475"/>
                    </a:lnTo>
                    <a:lnTo>
                      <a:pt x="1056" y="475"/>
                    </a:lnTo>
                    <a:lnTo>
                      <a:pt x="1056" y="475"/>
                    </a:lnTo>
                    <a:lnTo>
                      <a:pt x="1058" y="475"/>
                    </a:lnTo>
                    <a:lnTo>
                      <a:pt x="1058" y="475"/>
                    </a:lnTo>
                    <a:lnTo>
                      <a:pt x="1058" y="475"/>
                    </a:lnTo>
                    <a:lnTo>
                      <a:pt x="1058" y="475"/>
                    </a:lnTo>
                    <a:lnTo>
                      <a:pt x="1058" y="475"/>
                    </a:lnTo>
                    <a:lnTo>
                      <a:pt x="1059" y="475"/>
                    </a:lnTo>
                    <a:lnTo>
                      <a:pt x="1059" y="475"/>
                    </a:lnTo>
                    <a:lnTo>
                      <a:pt x="1059" y="475"/>
                    </a:lnTo>
                    <a:lnTo>
                      <a:pt x="1059" y="475"/>
                    </a:lnTo>
                    <a:lnTo>
                      <a:pt x="1059" y="475"/>
                    </a:lnTo>
                    <a:lnTo>
                      <a:pt x="1061" y="475"/>
                    </a:lnTo>
                    <a:lnTo>
                      <a:pt x="1061" y="475"/>
                    </a:lnTo>
                    <a:lnTo>
                      <a:pt x="1061" y="475"/>
                    </a:lnTo>
                    <a:lnTo>
                      <a:pt x="1061" y="475"/>
                    </a:lnTo>
                    <a:lnTo>
                      <a:pt x="1061" y="475"/>
                    </a:lnTo>
                    <a:lnTo>
                      <a:pt x="1063" y="475"/>
                    </a:lnTo>
                    <a:lnTo>
                      <a:pt x="1063" y="475"/>
                    </a:lnTo>
                    <a:lnTo>
                      <a:pt x="1063" y="475"/>
                    </a:lnTo>
                    <a:lnTo>
                      <a:pt x="1063" y="475"/>
                    </a:lnTo>
                    <a:lnTo>
                      <a:pt x="1063" y="475"/>
                    </a:lnTo>
                    <a:lnTo>
                      <a:pt x="1065" y="475"/>
                    </a:lnTo>
                    <a:lnTo>
                      <a:pt x="1065" y="475"/>
                    </a:lnTo>
                    <a:lnTo>
                      <a:pt x="1067" y="475"/>
                    </a:lnTo>
                    <a:lnTo>
                      <a:pt x="1067" y="475"/>
                    </a:lnTo>
                    <a:lnTo>
                      <a:pt x="1068" y="475"/>
                    </a:lnTo>
                    <a:lnTo>
                      <a:pt x="1068" y="475"/>
                    </a:lnTo>
                    <a:lnTo>
                      <a:pt x="1068" y="475"/>
                    </a:lnTo>
                    <a:lnTo>
                      <a:pt x="1068" y="475"/>
                    </a:lnTo>
                    <a:lnTo>
                      <a:pt x="1068" y="474"/>
                    </a:lnTo>
                    <a:lnTo>
                      <a:pt x="1068" y="474"/>
                    </a:lnTo>
                    <a:lnTo>
                      <a:pt x="1068" y="474"/>
                    </a:lnTo>
                    <a:lnTo>
                      <a:pt x="1070" y="474"/>
                    </a:lnTo>
                    <a:lnTo>
                      <a:pt x="1070" y="474"/>
                    </a:lnTo>
                    <a:lnTo>
                      <a:pt x="1070" y="474"/>
                    </a:lnTo>
                    <a:lnTo>
                      <a:pt x="1070" y="474"/>
                    </a:lnTo>
                    <a:lnTo>
                      <a:pt x="1070" y="474"/>
                    </a:lnTo>
                    <a:lnTo>
                      <a:pt x="1072" y="472"/>
                    </a:lnTo>
                    <a:lnTo>
                      <a:pt x="1072" y="472"/>
                    </a:lnTo>
                    <a:lnTo>
                      <a:pt x="1074" y="472"/>
                    </a:lnTo>
                    <a:lnTo>
                      <a:pt x="1074" y="470"/>
                    </a:lnTo>
                    <a:lnTo>
                      <a:pt x="1074" y="470"/>
                    </a:lnTo>
                    <a:lnTo>
                      <a:pt x="1074" y="470"/>
                    </a:lnTo>
                    <a:lnTo>
                      <a:pt x="1076" y="470"/>
                    </a:lnTo>
                    <a:lnTo>
                      <a:pt x="1076" y="472"/>
                    </a:lnTo>
                    <a:lnTo>
                      <a:pt x="1076" y="472"/>
                    </a:lnTo>
                    <a:lnTo>
                      <a:pt x="1076" y="472"/>
                    </a:lnTo>
                    <a:lnTo>
                      <a:pt x="1076" y="472"/>
                    </a:lnTo>
                    <a:lnTo>
                      <a:pt x="1077" y="472"/>
                    </a:lnTo>
                    <a:lnTo>
                      <a:pt x="1077" y="472"/>
                    </a:lnTo>
                    <a:lnTo>
                      <a:pt x="1077" y="472"/>
                    </a:lnTo>
                    <a:lnTo>
                      <a:pt x="1077" y="472"/>
                    </a:lnTo>
                    <a:lnTo>
                      <a:pt x="1079" y="472"/>
                    </a:lnTo>
                    <a:lnTo>
                      <a:pt x="1079" y="472"/>
                    </a:lnTo>
                    <a:lnTo>
                      <a:pt x="1079" y="470"/>
                    </a:lnTo>
                    <a:lnTo>
                      <a:pt x="1079" y="470"/>
                    </a:lnTo>
                    <a:lnTo>
                      <a:pt x="1079" y="470"/>
                    </a:lnTo>
                    <a:lnTo>
                      <a:pt x="1079" y="470"/>
                    </a:lnTo>
                    <a:lnTo>
                      <a:pt x="1079" y="470"/>
                    </a:lnTo>
                    <a:lnTo>
                      <a:pt x="1079" y="470"/>
                    </a:lnTo>
                    <a:lnTo>
                      <a:pt x="1081" y="470"/>
                    </a:lnTo>
                    <a:lnTo>
                      <a:pt x="1081" y="470"/>
                    </a:lnTo>
                    <a:lnTo>
                      <a:pt x="1081" y="470"/>
                    </a:lnTo>
                    <a:lnTo>
                      <a:pt x="1081" y="470"/>
                    </a:lnTo>
                    <a:lnTo>
                      <a:pt x="1081" y="470"/>
                    </a:lnTo>
                    <a:lnTo>
                      <a:pt x="1081" y="468"/>
                    </a:lnTo>
                    <a:lnTo>
                      <a:pt x="1081" y="468"/>
                    </a:lnTo>
                    <a:lnTo>
                      <a:pt x="1081" y="468"/>
                    </a:lnTo>
                    <a:lnTo>
                      <a:pt x="1081" y="468"/>
                    </a:lnTo>
                    <a:lnTo>
                      <a:pt x="1083" y="468"/>
                    </a:lnTo>
                    <a:lnTo>
                      <a:pt x="1083" y="468"/>
                    </a:lnTo>
                    <a:lnTo>
                      <a:pt x="1083" y="468"/>
                    </a:lnTo>
                    <a:lnTo>
                      <a:pt x="1083" y="468"/>
                    </a:lnTo>
                    <a:lnTo>
                      <a:pt x="1083" y="468"/>
                    </a:lnTo>
                    <a:lnTo>
                      <a:pt x="1083" y="466"/>
                    </a:lnTo>
                    <a:lnTo>
                      <a:pt x="1083" y="466"/>
                    </a:lnTo>
                    <a:lnTo>
                      <a:pt x="1085" y="466"/>
                    </a:lnTo>
                    <a:lnTo>
                      <a:pt x="1085" y="466"/>
                    </a:lnTo>
                    <a:lnTo>
                      <a:pt x="1085" y="466"/>
                    </a:lnTo>
                    <a:lnTo>
                      <a:pt x="1085" y="466"/>
                    </a:lnTo>
                    <a:lnTo>
                      <a:pt x="1085" y="466"/>
                    </a:lnTo>
                    <a:lnTo>
                      <a:pt x="1086" y="466"/>
                    </a:lnTo>
                    <a:lnTo>
                      <a:pt x="1086" y="466"/>
                    </a:lnTo>
                    <a:lnTo>
                      <a:pt x="1086" y="466"/>
                    </a:lnTo>
                    <a:lnTo>
                      <a:pt x="1086" y="466"/>
                    </a:lnTo>
                    <a:lnTo>
                      <a:pt x="1086" y="466"/>
                    </a:lnTo>
                    <a:lnTo>
                      <a:pt x="1086" y="466"/>
                    </a:lnTo>
                    <a:lnTo>
                      <a:pt x="1088" y="466"/>
                    </a:lnTo>
                    <a:lnTo>
                      <a:pt x="1088" y="466"/>
                    </a:lnTo>
                    <a:lnTo>
                      <a:pt x="1088" y="466"/>
                    </a:lnTo>
                    <a:lnTo>
                      <a:pt x="1088" y="466"/>
                    </a:lnTo>
                    <a:lnTo>
                      <a:pt x="1088" y="466"/>
                    </a:lnTo>
                    <a:lnTo>
                      <a:pt x="1088" y="466"/>
                    </a:lnTo>
                    <a:lnTo>
                      <a:pt x="1088" y="466"/>
                    </a:lnTo>
                    <a:lnTo>
                      <a:pt x="1088" y="466"/>
                    </a:lnTo>
                    <a:lnTo>
                      <a:pt x="1088" y="466"/>
                    </a:lnTo>
                    <a:lnTo>
                      <a:pt x="1088" y="465"/>
                    </a:lnTo>
                    <a:lnTo>
                      <a:pt x="1090" y="465"/>
                    </a:lnTo>
                    <a:lnTo>
                      <a:pt x="1090" y="465"/>
                    </a:lnTo>
                    <a:lnTo>
                      <a:pt x="1090" y="465"/>
                    </a:lnTo>
                    <a:lnTo>
                      <a:pt x="1090" y="466"/>
                    </a:lnTo>
                    <a:lnTo>
                      <a:pt x="1090" y="466"/>
                    </a:lnTo>
                    <a:lnTo>
                      <a:pt x="1092" y="465"/>
                    </a:lnTo>
                    <a:lnTo>
                      <a:pt x="1092" y="465"/>
                    </a:lnTo>
                    <a:lnTo>
                      <a:pt x="1092" y="465"/>
                    </a:lnTo>
                    <a:lnTo>
                      <a:pt x="1092" y="465"/>
                    </a:lnTo>
                    <a:lnTo>
                      <a:pt x="1092" y="465"/>
                    </a:lnTo>
                    <a:lnTo>
                      <a:pt x="1092" y="465"/>
                    </a:lnTo>
                    <a:lnTo>
                      <a:pt x="1094" y="465"/>
                    </a:lnTo>
                    <a:lnTo>
                      <a:pt x="1094" y="466"/>
                    </a:lnTo>
                    <a:lnTo>
                      <a:pt x="1094" y="466"/>
                    </a:lnTo>
                    <a:lnTo>
                      <a:pt x="1096" y="466"/>
                    </a:lnTo>
                    <a:lnTo>
                      <a:pt x="1096" y="466"/>
                    </a:lnTo>
                    <a:lnTo>
                      <a:pt x="1096" y="466"/>
                    </a:lnTo>
                    <a:lnTo>
                      <a:pt x="1096" y="466"/>
                    </a:lnTo>
                    <a:lnTo>
                      <a:pt x="1096" y="466"/>
                    </a:lnTo>
                    <a:lnTo>
                      <a:pt x="1097" y="466"/>
                    </a:lnTo>
                    <a:lnTo>
                      <a:pt x="1097" y="466"/>
                    </a:lnTo>
                    <a:lnTo>
                      <a:pt x="1097" y="466"/>
                    </a:lnTo>
                    <a:lnTo>
                      <a:pt x="1097" y="466"/>
                    </a:lnTo>
                    <a:lnTo>
                      <a:pt x="1097" y="466"/>
                    </a:lnTo>
                    <a:lnTo>
                      <a:pt x="1097" y="466"/>
                    </a:lnTo>
                    <a:lnTo>
                      <a:pt x="1097" y="466"/>
                    </a:lnTo>
                    <a:lnTo>
                      <a:pt x="1097" y="466"/>
                    </a:lnTo>
                    <a:lnTo>
                      <a:pt x="1097" y="466"/>
                    </a:lnTo>
                    <a:lnTo>
                      <a:pt x="1099" y="466"/>
                    </a:lnTo>
                    <a:lnTo>
                      <a:pt x="1099" y="466"/>
                    </a:lnTo>
                    <a:lnTo>
                      <a:pt x="1099" y="466"/>
                    </a:lnTo>
                    <a:lnTo>
                      <a:pt x="1099" y="466"/>
                    </a:lnTo>
                    <a:lnTo>
                      <a:pt x="1101" y="465"/>
                    </a:lnTo>
                    <a:lnTo>
                      <a:pt x="1101" y="465"/>
                    </a:lnTo>
                    <a:lnTo>
                      <a:pt x="1101" y="465"/>
                    </a:lnTo>
                    <a:lnTo>
                      <a:pt x="1101" y="465"/>
                    </a:lnTo>
                    <a:lnTo>
                      <a:pt x="1101" y="465"/>
                    </a:lnTo>
                    <a:lnTo>
                      <a:pt x="1101" y="465"/>
                    </a:lnTo>
                    <a:lnTo>
                      <a:pt x="1101" y="465"/>
                    </a:lnTo>
                    <a:lnTo>
                      <a:pt x="1103" y="465"/>
                    </a:lnTo>
                    <a:lnTo>
                      <a:pt x="1103" y="465"/>
                    </a:lnTo>
                    <a:lnTo>
                      <a:pt x="1105" y="466"/>
                    </a:lnTo>
                    <a:lnTo>
                      <a:pt x="1105" y="466"/>
                    </a:lnTo>
                    <a:lnTo>
                      <a:pt x="1105" y="466"/>
                    </a:lnTo>
                    <a:lnTo>
                      <a:pt x="1105" y="466"/>
                    </a:lnTo>
                    <a:lnTo>
                      <a:pt x="1105" y="466"/>
                    </a:lnTo>
                    <a:lnTo>
                      <a:pt x="1106" y="466"/>
                    </a:lnTo>
                    <a:lnTo>
                      <a:pt x="1106" y="466"/>
                    </a:lnTo>
                    <a:lnTo>
                      <a:pt x="1106" y="466"/>
                    </a:lnTo>
                    <a:lnTo>
                      <a:pt x="1106" y="466"/>
                    </a:lnTo>
                    <a:lnTo>
                      <a:pt x="1106" y="466"/>
                    </a:lnTo>
                    <a:lnTo>
                      <a:pt x="1106" y="466"/>
                    </a:lnTo>
                    <a:lnTo>
                      <a:pt x="1106" y="466"/>
                    </a:lnTo>
                    <a:lnTo>
                      <a:pt x="1106" y="466"/>
                    </a:lnTo>
                    <a:lnTo>
                      <a:pt x="1108" y="466"/>
                    </a:lnTo>
                    <a:lnTo>
                      <a:pt x="1108" y="466"/>
                    </a:lnTo>
                    <a:lnTo>
                      <a:pt x="1108" y="466"/>
                    </a:lnTo>
                    <a:lnTo>
                      <a:pt x="1108" y="466"/>
                    </a:lnTo>
                    <a:lnTo>
                      <a:pt x="1108" y="466"/>
                    </a:lnTo>
                    <a:lnTo>
                      <a:pt x="1108" y="466"/>
                    </a:lnTo>
                    <a:lnTo>
                      <a:pt x="1108" y="466"/>
                    </a:lnTo>
                    <a:lnTo>
                      <a:pt x="1108" y="466"/>
                    </a:lnTo>
                    <a:lnTo>
                      <a:pt x="1110" y="466"/>
                    </a:lnTo>
                    <a:lnTo>
                      <a:pt x="1110" y="465"/>
                    </a:lnTo>
                    <a:lnTo>
                      <a:pt x="1110" y="465"/>
                    </a:lnTo>
                    <a:lnTo>
                      <a:pt x="1110" y="465"/>
                    </a:lnTo>
                    <a:lnTo>
                      <a:pt x="1110" y="465"/>
                    </a:lnTo>
                    <a:lnTo>
                      <a:pt x="1110" y="465"/>
                    </a:lnTo>
                    <a:lnTo>
                      <a:pt x="1110" y="465"/>
                    </a:lnTo>
                    <a:lnTo>
                      <a:pt x="1112" y="465"/>
                    </a:lnTo>
                    <a:lnTo>
                      <a:pt x="1112" y="465"/>
                    </a:lnTo>
                    <a:lnTo>
                      <a:pt x="1112" y="465"/>
                    </a:lnTo>
                    <a:lnTo>
                      <a:pt x="1112" y="465"/>
                    </a:lnTo>
                    <a:lnTo>
                      <a:pt x="1112" y="465"/>
                    </a:lnTo>
                    <a:lnTo>
                      <a:pt x="1114" y="465"/>
                    </a:lnTo>
                    <a:lnTo>
                      <a:pt x="1114" y="465"/>
                    </a:lnTo>
                    <a:lnTo>
                      <a:pt x="1114" y="465"/>
                    </a:lnTo>
                    <a:lnTo>
                      <a:pt x="1114" y="465"/>
                    </a:lnTo>
                    <a:lnTo>
                      <a:pt x="1114" y="465"/>
                    </a:lnTo>
                    <a:lnTo>
                      <a:pt x="1115" y="465"/>
                    </a:lnTo>
                    <a:lnTo>
                      <a:pt x="1115" y="465"/>
                    </a:lnTo>
                    <a:lnTo>
                      <a:pt x="1115" y="465"/>
                    </a:lnTo>
                    <a:lnTo>
                      <a:pt x="1115" y="465"/>
                    </a:lnTo>
                    <a:lnTo>
                      <a:pt x="1117" y="465"/>
                    </a:lnTo>
                    <a:lnTo>
                      <a:pt x="1117" y="465"/>
                    </a:lnTo>
                    <a:lnTo>
                      <a:pt x="1117" y="463"/>
                    </a:lnTo>
                    <a:lnTo>
                      <a:pt x="1117" y="463"/>
                    </a:lnTo>
                    <a:lnTo>
                      <a:pt x="1117" y="465"/>
                    </a:lnTo>
                    <a:lnTo>
                      <a:pt x="1117" y="465"/>
                    </a:lnTo>
                    <a:lnTo>
                      <a:pt x="1117" y="465"/>
                    </a:lnTo>
                    <a:lnTo>
                      <a:pt x="1117" y="463"/>
                    </a:lnTo>
                    <a:lnTo>
                      <a:pt x="1117" y="463"/>
                    </a:lnTo>
                    <a:lnTo>
                      <a:pt x="1119" y="463"/>
                    </a:lnTo>
                    <a:lnTo>
                      <a:pt x="1119" y="463"/>
                    </a:lnTo>
                    <a:lnTo>
                      <a:pt x="1119" y="463"/>
                    </a:lnTo>
                    <a:lnTo>
                      <a:pt x="1119" y="463"/>
                    </a:lnTo>
                    <a:lnTo>
                      <a:pt x="1119" y="463"/>
                    </a:lnTo>
                    <a:lnTo>
                      <a:pt x="1119" y="463"/>
                    </a:lnTo>
                    <a:lnTo>
                      <a:pt x="1121" y="463"/>
                    </a:lnTo>
                    <a:lnTo>
                      <a:pt x="1121" y="463"/>
                    </a:lnTo>
                    <a:lnTo>
                      <a:pt x="1121" y="463"/>
                    </a:lnTo>
                    <a:lnTo>
                      <a:pt x="1121" y="463"/>
                    </a:lnTo>
                    <a:lnTo>
                      <a:pt x="1121" y="463"/>
                    </a:lnTo>
                    <a:lnTo>
                      <a:pt x="1121" y="461"/>
                    </a:lnTo>
                    <a:lnTo>
                      <a:pt x="1121" y="461"/>
                    </a:lnTo>
                    <a:lnTo>
                      <a:pt x="1121" y="461"/>
                    </a:lnTo>
                    <a:lnTo>
                      <a:pt x="1121" y="461"/>
                    </a:lnTo>
                    <a:lnTo>
                      <a:pt x="1121" y="461"/>
                    </a:lnTo>
                    <a:lnTo>
                      <a:pt x="1121" y="459"/>
                    </a:lnTo>
                    <a:lnTo>
                      <a:pt x="1121" y="459"/>
                    </a:lnTo>
                    <a:lnTo>
                      <a:pt x="1121" y="459"/>
                    </a:lnTo>
                    <a:lnTo>
                      <a:pt x="1121" y="459"/>
                    </a:lnTo>
                    <a:lnTo>
                      <a:pt x="1121" y="459"/>
                    </a:lnTo>
                    <a:lnTo>
                      <a:pt x="1121" y="459"/>
                    </a:lnTo>
                    <a:lnTo>
                      <a:pt x="1121" y="457"/>
                    </a:lnTo>
                    <a:lnTo>
                      <a:pt x="1121" y="457"/>
                    </a:lnTo>
                    <a:lnTo>
                      <a:pt x="1123" y="457"/>
                    </a:lnTo>
                    <a:lnTo>
                      <a:pt x="1123" y="457"/>
                    </a:lnTo>
                    <a:lnTo>
                      <a:pt x="1123" y="457"/>
                    </a:lnTo>
                    <a:lnTo>
                      <a:pt x="1123" y="457"/>
                    </a:lnTo>
                    <a:lnTo>
                      <a:pt x="1123" y="457"/>
                    </a:lnTo>
                    <a:lnTo>
                      <a:pt x="1123" y="457"/>
                    </a:lnTo>
                    <a:lnTo>
                      <a:pt x="1123" y="457"/>
                    </a:lnTo>
                    <a:lnTo>
                      <a:pt x="1123" y="457"/>
                    </a:lnTo>
                    <a:lnTo>
                      <a:pt x="1123" y="457"/>
                    </a:lnTo>
                    <a:lnTo>
                      <a:pt x="1126" y="457"/>
                    </a:lnTo>
                    <a:lnTo>
                      <a:pt x="1126" y="457"/>
                    </a:lnTo>
                    <a:lnTo>
                      <a:pt x="1126" y="457"/>
                    </a:lnTo>
                    <a:lnTo>
                      <a:pt x="1126" y="457"/>
                    </a:lnTo>
                    <a:lnTo>
                      <a:pt x="1126" y="457"/>
                    </a:lnTo>
                    <a:lnTo>
                      <a:pt x="1126" y="457"/>
                    </a:lnTo>
                    <a:lnTo>
                      <a:pt x="1128" y="457"/>
                    </a:lnTo>
                    <a:lnTo>
                      <a:pt x="1128" y="457"/>
                    </a:lnTo>
                    <a:lnTo>
                      <a:pt x="1128" y="457"/>
                    </a:lnTo>
                    <a:lnTo>
                      <a:pt x="1128" y="457"/>
                    </a:lnTo>
                    <a:lnTo>
                      <a:pt x="1128" y="457"/>
                    </a:lnTo>
                    <a:lnTo>
                      <a:pt x="1128" y="457"/>
                    </a:lnTo>
                    <a:lnTo>
                      <a:pt x="1130" y="457"/>
                    </a:lnTo>
                    <a:lnTo>
                      <a:pt x="1130" y="459"/>
                    </a:lnTo>
                    <a:lnTo>
                      <a:pt x="1130" y="459"/>
                    </a:lnTo>
                    <a:lnTo>
                      <a:pt x="1130" y="459"/>
                    </a:lnTo>
                    <a:lnTo>
                      <a:pt x="1130" y="459"/>
                    </a:lnTo>
                    <a:lnTo>
                      <a:pt x="1132" y="459"/>
                    </a:lnTo>
                    <a:lnTo>
                      <a:pt x="1132" y="459"/>
                    </a:lnTo>
                    <a:lnTo>
                      <a:pt x="1132" y="459"/>
                    </a:lnTo>
                    <a:lnTo>
                      <a:pt x="1132" y="457"/>
                    </a:lnTo>
                    <a:lnTo>
                      <a:pt x="1132" y="457"/>
                    </a:lnTo>
                    <a:lnTo>
                      <a:pt x="1133" y="457"/>
                    </a:lnTo>
                    <a:lnTo>
                      <a:pt x="1133" y="459"/>
                    </a:lnTo>
                    <a:lnTo>
                      <a:pt x="1133" y="459"/>
                    </a:lnTo>
                    <a:lnTo>
                      <a:pt x="1133" y="459"/>
                    </a:lnTo>
                    <a:lnTo>
                      <a:pt x="1133" y="459"/>
                    </a:lnTo>
                    <a:lnTo>
                      <a:pt x="1133" y="459"/>
                    </a:lnTo>
                    <a:lnTo>
                      <a:pt x="1133" y="459"/>
                    </a:lnTo>
                    <a:lnTo>
                      <a:pt x="1133" y="459"/>
                    </a:lnTo>
                    <a:lnTo>
                      <a:pt x="1133" y="457"/>
                    </a:lnTo>
                    <a:lnTo>
                      <a:pt x="1133" y="457"/>
                    </a:lnTo>
                    <a:lnTo>
                      <a:pt x="1135" y="457"/>
                    </a:lnTo>
                    <a:lnTo>
                      <a:pt x="1135" y="457"/>
                    </a:lnTo>
                    <a:lnTo>
                      <a:pt x="1137" y="459"/>
                    </a:lnTo>
                    <a:lnTo>
                      <a:pt x="1137" y="459"/>
                    </a:lnTo>
                    <a:lnTo>
                      <a:pt x="1137" y="457"/>
                    </a:lnTo>
                    <a:lnTo>
                      <a:pt x="1137" y="457"/>
                    </a:lnTo>
                    <a:lnTo>
                      <a:pt x="1137" y="457"/>
                    </a:lnTo>
                    <a:lnTo>
                      <a:pt x="1137" y="457"/>
                    </a:lnTo>
                    <a:lnTo>
                      <a:pt x="1139" y="457"/>
                    </a:lnTo>
                    <a:lnTo>
                      <a:pt x="1139" y="457"/>
                    </a:lnTo>
                    <a:lnTo>
                      <a:pt x="1139" y="457"/>
                    </a:lnTo>
                    <a:lnTo>
                      <a:pt x="1139" y="457"/>
                    </a:lnTo>
                    <a:lnTo>
                      <a:pt x="1139" y="457"/>
                    </a:lnTo>
                    <a:lnTo>
                      <a:pt x="1141" y="457"/>
                    </a:lnTo>
                    <a:lnTo>
                      <a:pt x="1141" y="457"/>
                    </a:lnTo>
                    <a:lnTo>
                      <a:pt x="1141" y="457"/>
                    </a:lnTo>
                    <a:lnTo>
                      <a:pt x="1141" y="457"/>
                    </a:lnTo>
                    <a:lnTo>
                      <a:pt x="1141" y="457"/>
                    </a:lnTo>
                    <a:lnTo>
                      <a:pt x="1141" y="457"/>
                    </a:lnTo>
                    <a:lnTo>
                      <a:pt x="1141" y="457"/>
                    </a:lnTo>
                    <a:lnTo>
                      <a:pt x="1141" y="457"/>
                    </a:lnTo>
                    <a:lnTo>
                      <a:pt x="1143" y="457"/>
                    </a:lnTo>
                    <a:lnTo>
                      <a:pt x="1143" y="457"/>
                    </a:lnTo>
                    <a:lnTo>
                      <a:pt x="1143" y="457"/>
                    </a:lnTo>
                    <a:lnTo>
                      <a:pt x="1143" y="457"/>
                    </a:lnTo>
                    <a:lnTo>
                      <a:pt x="1143" y="457"/>
                    </a:lnTo>
                    <a:lnTo>
                      <a:pt x="1143" y="456"/>
                    </a:lnTo>
                    <a:lnTo>
                      <a:pt x="1143" y="456"/>
                    </a:lnTo>
                    <a:lnTo>
                      <a:pt x="1144" y="456"/>
                    </a:lnTo>
                    <a:lnTo>
                      <a:pt x="1144" y="456"/>
                    </a:lnTo>
                    <a:lnTo>
                      <a:pt x="1144" y="456"/>
                    </a:lnTo>
                    <a:lnTo>
                      <a:pt x="1144" y="456"/>
                    </a:lnTo>
                    <a:lnTo>
                      <a:pt x="1144" y="456"/>
                    </a:lnTo>
                    <a:lnTo>
                      <a:pt x="1146" y="456"/>
                    </a:lnTo>
                    <a:lnTo>
                      <a:pt x="1146" y="456"/>
                    </a:lnTo>
                    <a:lnTo>
                      <a:pt x="1146" y="456"/>
                    </a:lnTo>
                    <a:lnTo>
                      <a:pt x="1146" y="456"/>
                    </a:lnTo>
                    <a:lnTo>
                      <a:pt x="1146" y="456"/>
                    </a:lnTo>
                    <a:lnTo>
                      <a:pt x="1146" y="456"/>
                    </a:lnTo>
                    <a:lnTo>
                      <a:pt x="1148" y="456"/>
                    </a:lnTo>
                    <a:lnTo>
                      <a:pt x="1150" y="456"/>
                    </a:lnTo>
                    <a:lnTo>
                      <a:pt x="1150" y="456"/>
                    </a:lnTo>
                    <a:lnTo>
                      <a:pt x="1150" y="456"/>
                    </a:lnTo>
                    <a:lnTo>
                      <a:pt x="1150" y="456"/>
                    </a:lnTo>
                    <a:lnTo>
                      <a:pt x="1150" y="456"/>
                    </a:lnTo>
                    <a:lnTo>
                      <a:pt x="1150" y="456"/>
                    </a:lnTo>
                    <a:lnTo>
                      <a:pt x="1150" y="456"/>
                    </a:lnTo>
                    <a:lnTo>
                      <a:pt x="1152" y="456"/>
                    </a:lnTo>
                    <a:lnTo>
                      <a:pt x="1152" y="456"/>
                    </a:lnTo>
                    <a:lnTo>
                      <a:pt x="1152" y="456"/>
                    </a:lnTo>
                    <a:lnTo>
                      <a:pt x="1152" y="457"/>
                    </a:lnTo>
                    <a:lnTo>
                      <a:pt x="1152" y="457"/>
                    </a:lnTo>
                    <a:lnTo>
                      <a:pt x="1153" y="457"/>
                    </a:lnTo>
                    <a:lnTo>
                      <a:pt x="1153" y="457"/>
                    </a:lnTo>
                    <a:lnTo>
                      <a:pt x="1153" y="457"/>
                    </a:lnTo>
                    <a:lnTo>
                      <a:pt x="1153" y="457"/>
                    </a:lnTo>
                    <a:lnTo>
                      <a:pt x="1153" y="457"/>
                    </a:lnTo>
                    <a:lnTo>
                      <a:pt x="1153" y="457"/>
                    </a:lnTo>
                    <a:lnTo>
                      <a:pt x="1155" y="457"/>
                    </a:lnTo>
                    <a:lnTo>
                      <a:pt x="1155" y="457"/>
                    </a:lnTo>
                    <a:lnTo>
                      <a:pt x="1157" y="457"/>
                    </a:lnTo>
                    <a:lnTo>
                      <a:pt x="1157" y="457"/>
                    </a:lnTo>
                    <a:lnTo>
                      <a:pt x="1157" y="457"/>
                    </a:lnTo>
                    <a:lnTo>
                      <a:pt x="1157" y="457"/>
                    </a:lnTo>
                    <a:lnTo>
                      <a:pt x="1157" y="456"/>
                    </a:lnTo>
                    <a:lnTo>
                      <a:pt x="1157" y="456"/>
                    </a:lnTo>
                    <a:lnTo>
                      <a:pt x="1159" y="456"/>
                    </a:lnTo>
                    <a:lnTo>
                      <a:pt x="1159" y="456"/>
                    </a:lnTo>
                    <a:lnTo>
                      <a:pt x="1159" y="456"/>
                    </a:lnTo>
                    <a:lnTo>
                      <a:pt x="1159" y="454"/>
                    </a:lnTo>
                    <a:lnTo>
                      <a:pt x="1159" y="454"/>
                    </a:lnTo>
                    <a:lnTo>
                      <a:pt x="1159" y="456"/>
                    </a:lnTo>
                    <a:lnTo>
                      <a:pt x="1159" y="456"/>
                    </a:lnTo>
                    <a:lnTo>
                      <a:pt x="1159" y="456"/>
                    </a:lnTo>
                    <a:lnTo>
                      <a:pt x="1159" y="456"/>
                    </a:lnTo>
                    <a:lnTo>
                      <a:pt x="1159" y="456"/>
                    </a:lnTo>
                    <a:lnTo>
                      <a:pt x="1161" y="456"/>
                    </a:lnTo>
                    <a:lnTo>
                      <a:pt x="1161" y="456"/>
                    </a:lnTo>
                    <a:lnTo>
                      <a:pt x="1161" y="456"/>
                    </a:lnTo>
                    <a:lnTo>
                      <a:pt x="1161" y="456"/>
                    </a:lnTo>
                    <a:lnTo>
                      <a:pt x="1161" y="456"/>
                    </a:lnTo>
                    <a:lnTo>
                      <a:pt x="1161" y="456"/>
                    </a:lnTo>
                    <a:lnTo>
                      <a:pt x="1162" y="456"/>
                    </a:lnTo>
                    <a:lnTo>
                      <a:pt x="1162" y="456"/>
                    </a:lnTo>
                    <a:lnTo>
                      <a:pt x="1162" y="457"/>
                    </a:lnTo>
                    <a:lnTo>
                      <a:pt x="1162" y="457"/>
                    </a:lnTo>
                    <a:lnTo>
                      <a:pt x="1162" y="457"/>
                    </a:lnTo>
                    <a:lnTo>
                      <a:pt x="1162" y="457"/>
                    </a:lnTo>
                    <a:lnTo>
                      <a:pt x="1162" y="457"/>
                    </a:lnTo>
                    <a:lnTo>
                      <a:pt x="1164" y="457"/>
                    </a:lnTo>
                    <a:lnTo>
                      <a:pt x="1164" y="457"/>
                    </a:lnTo>
                    <a:lnTo>
                      <a:pt x="1164" y="457"/>
                    </a:lnTo>
                    <a:lnTo>
                      <a:pt x="1164" y="457"/>
                    </a:lnTo>
                    <a:lnTo>
                      <a:pt x="1164" y="457"/>
                    </a:lnTo>
                    <a:lnTo>
                      <a:pt x="1166" y="459"/>
                    </a:lnTo>
                    <a:lnTo>
                      <a:pt x="1166" y="459"/>
                    </a:lnTo>
                    <a:lnTo>
                      <a:pt x="1166" y="459"/>
                    </a:lnTo>
                    <a:lnTo>
                      <a:pt x="1166" y="459"/>
                    </a:lnTo>
                    <a:lnTo>
                      <a:pt x="1166" y="459"/>
                    </a:lnTo>
                    <a:lnTo>
                      <a:pt x="1166" y="459"/>
                    </a:lnTo>
                    <a:lnTo>
                      <a:pt x="1166" y="461"/>
                    </a:lnTo>
                    <a:lnTo>
                      <a:pt x="1166" y="461"/>
                    </a:lnTo>
                    <a:lnTo>
                      <a:pt x="1168" y="461"/>
                    </a:lnTo>
                    <a:lnTo>
                      <a:pt x="1168" y="461"/>
                    </a:lnTo>
                    <a:lnTo>
                      <a:pt x="1168" y="461"/>
                    </a:lnTo>
                    <a:lnTo>
                      <a:pt x="1168" y="459"/>
                    </a:lnTo>
                    <a:lnTo>
                      <a:pt x="1170" y="459"/>
                    </a:lnTo>
                    <a:lnTo>
                      <a:pt x="1170" y="459"/>
                    </a:lnTo>
                    <a:lnTo>
                      <a:pt x="1170" y="459"/>
                    </a:lnTo>
                    <a:lnTo>
                      <a:pt x="1170" y="459"/>
                    </a:lnTo>
                    <a:lnTo>
                      <a:pt x="1171" y="459"/>
                    </a:lnTo>
                    <a:lnTo>
                      <a:pt x="1171" y="461"/>
                    </a:lnTo>
                    <a:lnTo>
                      <a:pt x="1171" y="461"/>
                    </a:lnTo>
                    <a:lnTo>
                      <a:pt x="1171" y="461"/>
                    </a:lnTo>
                    <a:lnTo>
                      <a:pt x="1171" y="461"/>
                    </a:lnTo>
                    <a:lnTo>
                      <a:pt x="1171" y="461"/>
                    </a:lnTo>
                    <a:lnTo>
                      <a:pt x="1171" y="459"/>
                    </a:lnTo>
                    <a:lnTo>
                      <a:pt x="1173" y="459"/>
                    </a:lnTo>
                    <a:lnTo>
                      <a:pt x="1173" y="459"/>
                    </a:lnTo>
                    <a:lnTo>
                      <a:pt x="1173" y="459"/>
                    </a:lnTo>
                    <a:lnTo>
                      <a:pt x="1173" y="459"/>
                    </a:lnTo>
                    <a:lnTo>
                      <a:pt x="1175" y="459"/>
                    </a:lnTo>
                    <a:lnTo>
                      <a:pt x="1175" y="459"/>
                    </a:lnTo>
                    <a:lnTo>
                      <a:pt x="1175" y="459"/>
                    </a:lnTo>
                    <a:lnTo>
                      <a:pt x="1175" y="459"/>
                    </a:lnTo>
                    <a:lnTo>
                      <a:pt x="1177" y="459"/>
                    </a:lnTo>
                    <a:lnTo>
                      <a:pt x="1177" y="459"/>
                    </a:lnTo>
                    <a:lnTo>
                      <a:pt x="1177" y="459"/>
                    </a:lnTo>
                    <a:lnTo>
                      <a:pt x="1177" y="459"/>
                    </a:lnTo>
                    <a:lnTo>
                      <a:pt x="1179" y="459"/>
                    </a:lnTo>
                    <a:lnTo>
                      <a:pt x="1179" y="459"/>
                    </a:lnTo>
                    <a:lnTo>
                      <a:pt x="1179" y="459"/>
                    </a:lnTo>
                    <a:lnTo>
                      <a:pt x="1179" y="459"/>
                    </a:lnTo>
                    <a:lnTo>
                      <a:pt x="1181" y="461"/>
                    </a:lnTo>
                    <a:lnTo>
                      <a:pt x="1181" y="461"/>
                    </a:lnTo>
                    <a:lnTo>
                      <a:pt x="1181" y="461"/>
                    </a:lnTo>
                    <a:lnTo>
                      <a:pt x="1181" y="461"/>
                    </a:lnTo>
                    <a:lnTo>
                      <a:pt x="1181" y="461"/>
                    </a:lnTo>
                    <a:lnTo>
                      <a:pt x="1182" y="461"/>
                    </a:lnTo>
                    <a:lnTo>
                      <a:pt x="1182" y="461"/>
                    </a:lnTo>
                    <a:lnTo>
                      <a:pt x="1182" y="461"/>
                    </a:lnTo>
                    <a:lnTo>
                      <a:pt x="1182" y="461"/>
                    </a:lnTo>
                    <a:lnTo>
                      <a:pt x="1182" y="459"/>
                    </a:lnTo>
                    <a:lnTo>
                      <a:pt x="1182" y="461"/>
                    </a:lnTo>
                    <a:lnTo>
                      <a:pt x="1182" y="461"/>
                    </a:lnTo>
                    <a:lnTo>
                      <a:pt x="1182" y="461"/>
                    </a:lnTo>
                    <a:lnTo>
                      <a:pt x="1184" y="461"/>
                    </a:lnTo>
                    <a:lnTo>
                      <a:pt x="1184" y="461"/>
                    </a:lnTo>
                    <a:lnTo>
                      <a:pt x="1184" y="461"/>
                    </a:lnTo>
                    <a:lnTo>
                      <a:pt x="1184" y="461"/>
                    </a:lnTo>
                    <a:lnTo>
                      <a:pt x="1186" y="461"/>
                    </a:lnTo>
                    <a:lnTo>
                      <a:pt x="1186" y="461"/>
                    </a:lnTo>
                    <a:lnTo>
                      <a:pt x="1186" y="461"/>
                    </a:lnTo>
                    <a:lnTo>
                      <a:pt x="1186" y="461"/>
                    </a:lnTo>
                    <a:lnTo>
                      <a:pt x="1188" y="461"/>
                    </a:lnTo>
                    <a:lnTo>
                      <a:pt x="1188" y="461"/>
                    </a:lnTo>
                    <a:lnTo>
                      <a:pt x="1188" y="461"/>
                    </a:lnTo>
                    <a:lnTo>
                      <a:pt x="1188" y="461"/>
                    </a:lnTo>
                    <a:lnTo>
                      <a:pt x="1190" y="461"/>
                    </a:lnTo>
                    <a:lnTo>
                      <a:pt x="1190" y="461"/>
                    </a:lnTo>
                    <a:lnTo>
                      <a:pt x="1190" y="461"/>
                    </a:lnTo>
                    <a:lnTo>
                      <a:pt x="1190" y="461"/>
                    </a:lnTo>
                    <a:lnTo>
                      <a:pt x="1190" y="461"/>
                    </a:lnTo>
                    <a:lnTo>
                      <a:pt x="1190" y="461"/>
                    </a:lnTo>
                    <a:lnTo>
                      <a:pt x="1190" y="461"/>
                    </a:lnTo>
                    <a:lnTo>
                      <a:pt x="1190" y="461"/>
                    </a:lnTo>
                    <a:lnTo>
                      <a:pt x="1191" y="461"/>
                    </a:lnTo>
                    <a:lnTo>
                      <a:pt x="1191" y="461"/>
                    </a:lnTo>
                    <a:lnTo>
                      <a:pt x="1191" y="461"/>
                    </a:lnTo>
                    <a:lnTo>
                      <a:pt x="1191" y="461"/>
                    </a:lnTo>
                    <a:lnTo>
                      <a:pt x="1193" y="461"/>
                    </a:lnTo>
                    <a:lnTo>
                      <a:pt x="1193" y="461"/>
                    </a:lnTo>
                    <a:lnTo>
                      <a:pt x="1193" y="463"/>
                    </a:lnTo>
                    <a:lnTo>
                      <a:pt x="1193" y="463"/>
                    </a:lnTo>
                    <a:lnTo>
                      <a:pt x="1193" y="463"/>
                    </a:lnTo>
                    <a:lnTo>
                      <a:pt x="1193" y="463"/>
                    </a:lnTo>
                    <a:lnTo>
                      <a:pt x="1195" y="463"/>
                    </a:lnTo>
                    <a:lnTo>
                      <a:pt x="1195" y="463"/>
                    </a:lnTo>
                    <a:lnTo>
                      <a:pt x="1195" y="463"/>
                    </a:lnTo>
                    <a:lnTo>
                      <a:pt x="1195" y="463"/>
                    </a:lnTo>
                    <a:lnTo>
                      <a:pt x="1197" y="463"/>
                    </a:lnTo>
                    <a:lnTo>
                      <a:pt x="1197" y="463"/>
                    </a:lnTo>
                    <a:lnTo>
                      <a:pt x="1197" y="463"/>
                    </a:lnTo>
                    <a:lnTo>
                      <a:pt x="1197" y="463"/>
                    </a:lnTo>
                    <a:lnTo>
                      <a:pt x="1197" y="463"/>
                    </a:lnTo>
                    <a:lnTo>
                      <a:pt x="1197" y="463"/>
                    </a:lnTo>
                    <a:lnTo>
                      <a:pt x="1199" y="463"/>
                    </a:lnTo>
                    <a:lnTo>
                      <a:pt x="1199" y="463"/>
                    </a:lnTo>
                    <a:lnTo>
                      <a:pt x="1199" y="463"/>
                    </a:lnTo>
                    <a:lnTo>
                      <a:pt x="1199" y="463"/>
                    </a:lnTo>
                    <a:lnTo>
                      <a:pt x="1199" y="463"/>
                    </a:lnTo>
                    <a:lnTo>
                      <a:pt x="1199" y="463"/>
                    </a:lnTo>
                    <a:lnTo>
                      <a:pt x="1199" y="463"/>
                    </a:lnTo>
                    <a:lnTo>
                      <a:pt x="1199" y="463"/>
                    </a:lnTo>
                    <a:lnTo>
                      <a:pt x="1199" y="463"/>
                    </a:lnTo>
                    <a:lnTo>
                      <a:pt x="1199" y="463"/>
                    </a:lnTo>
                    <a:lnTo>
                      <a:pt x="1200" y="463"/>
                    </a:lnTo>
                    <a:lnTo>
                      <a:pt x="1200" y="463"/>
                    </a:lnTo>
                    <a:lnTo>
                      <a:pt x="1200" y="463"/>
                    </a:lnTo>
                    <a:lnTo>
                      <a:pt x="1202" y="463"/>
                    </a:lnTo>
                    <a:lnTo>
                      <a:pt x="1202" y="463"/>
                    </a:lnTo>
                    <a:lnTo>
                      <a:pt x="1202" y="463"/>
                    </a:lnTo>
                    <a:lnTo>
                      <a:pt x="1202" y="463"/>
                    </a:lnTo>
                    <a:lnTo>
                      <a:pt x="1202" y="463"/>
                    </a:lnTo>
                    <a:lnTo>
                      <a:pt x="1202" y="463"/>
                    </a:lnTo>
                    <a:lnTo>
                      <a:pt x="1202" y="463"/>
                    </a:lnTo>
                    <a:lnTo>
                      <a:pt x="1202" y="463"/>
                    </a:lnTo>
                    <a:lnTo>
                      <a:pt x="1202" y="463"/>
                    </a:lnTo>
                    <a:lnTo>
                      <a:pt x="1204" y="465"/>
                    </a:lnTo>
                    <a:lnTo>
                      <a:pt x="1204" y="465"/>
                    </a:lnTo>
                    <a:lnTo>
                      <a:pt x="1204" y="465"/>
                    </a:lnTo>
                    <a:lnTo>
                      <a:pt x="1204" y="465"/>
                    </a:lnTo>
                    <a:lnTo>
                      <a:pt x="1204" y="465"/>
                    </a:lnTo>
                    <a:lnTo>
                      <a:pt x="1204" y="465"/>
                    </a:lnTo>
                    <a:lnTo>
                      <a:pt x="1204" y="465"/>
                    </a:lnTo>
                    <a:lnTo>
                      <a:pt x="1204" y="465"/>
                    </a:lnTo>
                    <a:lnTo>
                      <a:pt x="1206" y="465"/>
                    </a:lnTo>
                    <a:lnTo>
                      <a:pt x="1206" y="463"/>
                    </a:lnTo>
                    <a:lnTo>
                      <a:pt x="1206" y="463"/>
                    </a:lnTo>
                    <a:lnTo>
                      <a:pt x="1206" y="463"/>
                    </a:lnTo>
                    <a:lnTo>
                      <a:pt x="1206" y="463"/>
                    </a:lnTo>
                    <a:lnTo>
                      <a:pt x="1206" y="463"/>
                    </a:lnTo>
                    <a:lnTo>
                      <a:pt x="1208" y="463"/>
                    </a:lnTo>
                    <a:lnTo>
                      <a:pt x="1208" y="463"/>
                    </a:lnTo>
                    <a:lnTo>
                      <a:pt x="1209" y="463"/>
                    </a:lnTo>
                    <a:lnTo>
                      <a:pt x="1211" y="463"/>
                    </a:lnTo>
                    <a:lnTo>
                      <a:pt x="1211" y="463"/>
                    </a:lnTo>
                    <a:lnTo>
                      <a:pt x="1211" y="463"/>
                    </a:lnTo>
                    <a:lnTo>
                      <a:pt x="1211" y="463"/>
                    </a:lnTo>
                    <a:lnTo>
                      <a:pt x="1213" y="463"/>
                    </a:lnTo>
                    <a:lnTo>
                      <a:pt x="1213" y="463"/>
                    </a:lnTo>
                    <a:lnTo>
                      <a:pt x="1213" y="463"/>
                    </a:lnTo>
                    <a:lnTo>
                      <a:pt x="1213" y="463"/>
                    </a:lnTo>
                    <a:lnTo>
                      <a:pt x="1213" y="463"/>
                    </a:lnTo>
                    <a:lnTo>
                      <a:pt x="1213" y="463"/>
                    </a:lnTo>
                    <a:lnTo>
                      <a:pt x="1215" y="463"/>
                    </a:lnTo>
                    <a:lnTo>
                      <a:pt x="1217" y="463"/>
                    </a:lnTo>
                    <a:lnTo>
                      <a:pt x="1217" y="463"/>
                    </a:lnTo>
                    <a:lnTo>
                      <a:pt x="1217" y="463"/>
                    </a:lnTo>
                    <a:lnTo>
                      <a:pt x="1219" y="463"/>
                    </a:lnTo>
                    <a:lnTo>
                      <a:pt x="1219" y="463"/>
                    </a:lnTo>
                    <a:lnTo>
                      <a:pt x="1219" y="463"/>
                    </a:lnTo>
                    <a:lnTo>
                      <a:pt x="1219" y="463"/>
                    </a:lnTo>
                    <a:lnTo>
                      <a:pt x="1220" y="463"/>
                    </a:lnTo>
                    <a:lnTo>
                      <a:pt x="1220" y="463"/>
                    </a:lnTo>
                    <a:lnTo>
                      <a:pt x="1220" y="463"/>
                    </a:lnTo>
                    <a:lnTo>
                      <a:pt x="1222" y="463"/>
                    </a:lnTo>
                    <a:lnTo>
                      <a:pt x="1224" y="463"/>
                    </a:lnTo>
                    <a:lnTo>
                      <a:pt x="1226" y="463"/>
                    </a:lnTo>
                    <a:lnTo>
                      <a:pt x="1226" y="465"/>
                    </a:lnTo>
                    <a:lnTo>
                      <a:pt x="1226" y="465"/>
                    </a:lnTo>
                    <a:lnTo>
                      <a:pt x="1226" y="465"/>
                    </a:lnTo>
                    <a:lnTo>
                      <a:pt x="1228" y="465"/>
                    </a:lnTo>
                    <a:lnTo>
                      <a:pt x="1228" y="465"/>
                    </a:lnTo>
                    <a:lnTo>
                      <a:pt x="1228" y="465"/>
                    </a:lnTo>
                    <a:lnTo>
                      <a:pt x="1228" y="465"/>
                    </a:lnTo>
                    <a:lnTo>
                      <a:pt x="1228" y="466"/>
                    </a:lnTo>
                    <a:lnTo>
                      <a:pt x="1228" y="466"/>
                    </a:lnTo>
                    <a:lnTo>
                      <a:pt x="1228" y="466"/>
                    </a:lnTo>
                    <a:lnTo>
                      <a:pt x="1228" y="466"/>
                    </a:lnTo>
                    <a:lnTo>
                      <a:pt x="1226" y="466"/>
                    </a:lnTo>
                    <a:lnTo>
                      <a:pt x="1226" y="466"/>
                    </a:lnTo>
                    <a:lnTo>
                      <a:pt x="1226" y="466"/>
                    </a:lnTo>
                    <a:lnTo>
                      <a:pt x="1226" y="466"/>
                    </a:lnTo>
                    <a:lnTo>
                      <a:pt x="1226" y="466"/>
                    </a:lnTo>
                    <a:lnTo>
                      <a:pt x="1226" y="466"/>
                    </a:lnTo>
                    <a:lnTo>
                      <a:pt x="1224" y="466"/>
                    </a:lnTo>
                    <a:lnTo>
                      <a:pt x="1224" y="466"/>
                    </a:lnTo>
                    <a:lnTo>
                      <a:pt x="1224" y="466"/>
                    </a:lnTo>
                    <a:lnTo>
                      <a:pt x="1224" y="468"/>
                    </a:lnTo>
                    <a:lnTo>
                      <a:pt x="1224" y="468"/>
                    </a:lnTo>
                    <a:lnTo>
                      <a:pt x="1224" y="468"/>
                    </a:lnTo>
                    <a:lnTo>
                      <a:pt x="1224" y="470"/>
                    </a:lnTo>
                    <a:lnTo>
                      <a:pt x="1224" y="470"/>
                    </a:lnTo>
                    <a:lnTo>
                      <a:pt x="1224" y="470"/>
                    </a:lnTo>
                    <a:lnTo>
                      <a:pt x="1224" y="470"/>
                    </a:lnTo>
                    <a:lnTo>
                      <a:pt x="1224" y="470"/>
                    </a:lnTo>
                    <a:lnTo>
                      <a:pt x="1224" y="470"/>
                    </a:lnTo>
                    <a:lnTo>
                      <a:pt x="1224" y="470"/>
                    </a:lnTo>
                    <a:lnTo>
                      <a:pt x="1224" y="470"/>
                    </a:lnTo>
                    <a:lnTo>
                      <a:pt x="1224" y="470"/>
                    </a:lnTo>
                    <a:lnTo>
                      <a:pt x="1226" y="472"/>
                    </a:lnTo>
                    <a:lnTo>
                      <a:pt x="1226" y="472"/>
                    </a:lnTo>
                    <a:lnTo>
                      <a:pt x="1226" y="474"/>
                    </a:lnTo>
                    <a:lnTo>
                      <a:pt x="1226" y="474"/>
                    </a:lnTo>
                    <a:lnTo>
                      <a:pt x="1226" y="474"/>
                    </a:lnTo>
                    <a:lnTo>
                      <a:pt x="1224" y="474"/>
                    </a:lnTo>
                    <a:lnTo>
                      <a:pt x="1224" y="474"/>
                    </a:lnTo>
                    <a:lnTo>
                      <a:pt x="1222" y="475"/>
                    </a:lnTo>
                    <a:lnTo>
                      <a:pt x="1222" y="475"/>
                    </a:lnTo>
                    <a:lnTo>
                      <a:pt x="1220" y="475"/>
                    </a:lnTo>
                    <a:lnTo>
                      <a:pt x="1220" y="475"/>
                    </a:lnTo>
                    <a:lnTo>
                      <a:pt x="1220" y="475"/>
                    </a:lnTo>
                    <a:lnTo>
                      <a:pt x="1219" y="477"/>
                    </a:lnTo>
                    <a:lnTo>
                      <a:pt x="1219" y="477"/>
                    </a:lnTo>
                    <a:lnTo>
                      <a:pt x="1217" y="477"/>
                    </a:lnTo>
                    <a:lnTo>
                      <a:pt x="1217" y="477"/>
                    </a:lnTo>
                    <a:lnTo>
                      <a:pt x="1217" y="477"/>
                    </a:lnTo>
                    <a:lnTo>
                      <a:pt x="1217" y="477"/>
                    </a:lnTo>
                    <a:lnTo>
                      <a:pt x="1217" y="477"/>
                    </a:lnTo>
                    <a:lnTo>
                      <a:pt x="1215" y="477"/>
                    </a:lnTo>
                    <a:lnTo>
                      <a:pt x="1215" y="477"/>
                    </a:lnTo>
                    <a:lnTo>
                      <a:pt x="1213" y="477"/>
                    </a:lnTo>
                    <a:lnTo>
                      <a:pt x="1213" y="477"/>
                    </a:lnTo>
                    <a:lnTo>
                      <a:pt x="1213" y="477"/>
                    </a:lnTo>
                    <a:lnTo>
                      <a:pt x="1213" y="477"/>
                    </a:lnTo>
                    <a:lnTo>
                      <a:pt x="1213" y="477"/>
                    </a:lnTo>
                    <a:lnTo>
                      <a:pt x="1213" y="477"/>
                    </a:lnTo>
                    <a:lnTo>
                      <a:pt x="1211" y="477"/>
                    </a:lnTo>
                    <a:lnTo>
                      <a:pt x="1211" y="477"/>
                    </a:lnTo>
                    <a:lnTo>
                      <a:pt x="1211" y="477"/>
                    </a:lnTo>
                    <a:lnTo>
                      <a:pt x="1211" y="477"/>
                    </a:lnTo>
                    <a:lnTo>
                      <a:pt x="1211" y="477"/>
                    </a:lnTo>
                    <a:lnTo>
                      <a:pt x="1209" y="479"/>
                    </a:lnTo>
                    <a:lnTo>
                      <a:pt x="1209" y="479"/>
                    </a:lnTo>
                    <a:lnTo>
                      <a:pt x="1209" y="479"/>
                    </a:lnTo>
                    <a:lnTo>
                      <a:pt x="1209" y="479"/>
                    </a:lnTo>
                    <a:lnTo>
                      <a:pt x="1209" y="479"/>
                    </a:lnTo>
                    <a:lnTo>
                      <a:pt x="1209" y="479"/>
                    </a:lnTo>
                    <a:lnTo>
                      <a:pt x="1208" y="479"/>
                    </a:lnTo>
                    <a:lnTo>
                      <a:pt x="1208" y="479"/>
                    </a:lnTo>
                    <a:lnTo>
                      <a:pt x="1208" y="479"/>
                    </a:lnTo>
                    <a:lnTo>
                      <a:pt x="1206" y="479"/>
                    </a:lnTo>
                    <a:lnTo>
                      <a:pt x="1206" y="479"/>
                    </a:lnTo>
                    <a:lnTo>
                      <a:pt x="1206" y="479"/>
                    </a:lnTo>
                    <a:lnTo>
                      <a:pt x="1204" y="481"/>
                    </a:lnTo>
                    <a:lnTo>
                      <a:pt x="1204" y="479"/>
                    </a:lnTo>
                    <a:lnTo>
                      <a:pt x="1204" y="479"/>
                    </a:lnTo>
                    <a:lnTo>
                      <a:pt x="1204" y="479"/>
                    </a:lnTo>
                    <a:lnTo>
                      <a:pt x="1204" y="479"/>
                    </a:lnTo>
                    <a:lnTo>
                      <a:pt x="1204" y="479"/>
                    </a:lnTo>
                    <a:lnTo>
                      <a:pt x="1204" y="479"/>
                    </a:lnTo>
                    <a:lnTo>
                      <a:pt x="1202" y="479"/>
                    </a:lnTo>
                    <a:lnTo>
                      <a:pt x="1202" y="479"/>
                    </a:lnTo>
                    <a:lnTo>
                      <a:pt x="1202" y="479"/>
                    </a:lnTo>
                    <a:lnTo>
                      <a:pt x="1200" y="479"/>
                    </a:lnTo>
                    <a:lnTo>
                      <a:pt x="1200" y="479"/>
                    </a:lnTo>
                    <a:lnTo>
                      <a:pt x="1199" y="479"/>
                    </a:lnTo>
                    <a:lnTo>
                      <a:pt x="1199" y="479"/>
                    </a:lnTo>
                    <a:lnTo>
                      <a:pt x="1199" y="479"/>
                    </a:lnTo>
                    <a:lnTo>
                      <a:pt x="1199" y="479"/>
                    </a:lnTo>
                    <a:lnTo>
                      <a:pt x="1199" y="481"/>
                    </a:lnTo>
                    <a:lnTo>
                      <a:pt x="1199" y="481"/>
                    </a:lnTo>
                    <a:lnTo>
                      <a:pt x="1199" y="481"/>
                    </a:lnTo>
                    <a:lnTo>
                      <a:pt x="1199" y="481"/>
                    </a:lnTo>
                    <a:lnTo>
                      <a:pt x="1199" y="481"/>
                    </a:lnTo>
                    <a:lnTo>
                      <a:pt x="1199" y="481"/>
                    </a:lnTo>
                    <a:lnTo>
                      <a:pt x="1199" y="483"/>
                    </a:lnTo>
                    <a:lnTo>
                      <a:pt x="1199" y="483"/>
                    </a:lnTo>
                    <a:lnTo>
                      <a:pt x="1199" y="483"/>
                    </a:lnTo>
                    <a:lnTo>
                      <a:pt x="1199" y="484"/>
                    </a:lnTo>
                    <a:lnTo>
                      <a:pt x="1199" y="484"/>
                    </a:lnTo>
                    <a:lnTo>
                      <a:pt x="1199" y="484"/>
                    </a:lnTo>
                    <a:lnTo>
                      <a:pt x="1199" y="486"/>
                    </a:lnTo>
                    <a:lnTo>
                      <a:pt x="1199" y="486"/>
                    </a:lnTo>
                    <a:lnTo>
                      <a:pt x="1199" y="486"/>
                    </a:lnTo>
                    <a:lnTo>
                      <a:pt x="1199" y="486"/>
                    </a:lnTo>
                    <a:lnTo>
                      <a:pt x="1199" y="486"/>
                    </a:lnTo>
                    <a:lnTo>
                      <a:pt x="1199" y="488"/>
                    </a:lnTo>
                    <a:lnTo>
                      <a:pt x="1199" y="488"/>
                    </a:lnTo>
                    <a:lnTo>
                      <a:pt x="1199" y="488"/>
                    </a:lnTo>
                    <a:lnTo>
                      <a:pt x="1199" y="490"/>
                    </a:lnTo>
                    <a:lnTo>
                      <a:pt x="1199" y="492"/>
                    </a:lnTo>
                    <a:lnTo>
                      <a:pt x="1200" y="492"/>
                    </a:lnTo>
                    <a:lnTo>
                      <a:pt x="1200" y="494"/>
                    </a:lnTo>
                    <a:lnTo>
                      <a:pt x="1200" y="494"/>
                    </a:lnTo>
                    <a:lnTo>
                      <a:pt x="1200" y="494"/>
                    </a:lnTo>
                    <a:lnTo>
                      <a:pt x="1199" y="494"/>
                    </a:lnTo>
                    <a:lnTo>
                      <a:pt x="1199" y="494"/>
                    </a:lnTo>
                    <a:lnTo>
                      <a:pt x="1199" y="494"/>
                    </a:lnTo>
                    <a:lnTo>
                      <a:pt x="1199" y="494"/>
                    </a:lnTo>
                    <a:lnTo>
                      <a:pt x="1197" y="494"/>
                    </a:lnTo>
                    <a:lnTo>
                      <a:pt x="1197" y="495"/>
                    </a:lnTo>
                    <a:lnTo>
                      <a:pt x="1197" y="495"/>
                    </a:lnTo>
                    <a:lnTo>
                      <a:pt x="1195" y="495"/>
                    </a:lnTo>
                    <a:lnTo>
                      <a:pt x="1195" y="495"/>
                    </a:lnTo>
                    <a:lnTo>
                      <a:pt x="1195" y="495"/>
                    </a:lnTo>
                    <a:lnTo>
                      <a:pt x="1195" y="495"/>
                    </a:lnTo>
                    <a:lnTo>
                      <a:pt x="1195" y="495"/>
                    </a:lnTo>
                    <a:lnTo>
                      <a:pt x="1193" y="495"/>
                    </a:lnTo>
                    <a:lnTo>
                      <a:pt x="1193" y="495"/>
                    </a:lnTo>
                    <a:lnTo>
                      <a:pt x="1193" y="495"/>
                    </a:lnTo>
                    <a:lnTo>
                      <a:pt x="1193" y="495"/>
                    </a:lnTo>
                    <a:lnTo>
                      <a:pt x="1193" y="495"/>
                    </a:lnTo>
                    <a:lnTo>
                      <a:pt x="1193" y="497"/>
                    </a:lnTo>
                    <a:lnTo>
                      <a:pt x="1191" y="497"/>
                    </a:lnTo>
                    <a:lnTo>
                      <a:pt x="1191" y="497"/>
                    </a:lnTo>
                    <a:lnTo>
                      <a:pt x="1191" y="499"/>
                    </a:lnTo>
                    <a:lnTo>
                      <a:pt x="1191" y="499"/>
                    </a:lnTo>
                    <a:lnTo>
                      <a:pt x="1191" y="499"/>
                    </a:lnTo>
                    <a:lnTo>
                      <a:pt x="1191" y="499"/>
                    </a:lnTo>
                    <a:lnTo>
                      <a:pt x="1190" y="499"/>
                    </a:lnTo>
                    <a:lnTo>
                      <a:pt x="1190" y="499"/>
                    </a:lnTo>
                    <a:lnTo>
                      <a:pt x="1190" y="499"/>
                    </a:lnTo>
                    <a:lnTo>
                      <a:pt x="1188" y="499"/>
                    </a:lnTo>
                    <a:lnTo>
                      <a:pt x="1188" y="499"/>
                    </a:lnTo>
                    <a:lnTo>
                      <a:pt x="1188" y="499"/>
                    </a:lnTo>
                    <a:lnTo>
                      <a:pt x="1188" y="501"/>
                    </a:lnTo>
                    <a:lnTo>
                      <a:pt x="1188" y="501"/>
                    </a:lnTo>
                    <a:lnTo>
                      <a:pt x="1188" y="501"/>
                    </a:lnTo>
                    <a:lnTo>
                      <a:pt x="1188" y="501"/>
                    </a:lnTo>
                    <a:lnTo>
                      <a:pt x="1186" y="503"/>
                    </a:lnTo>
                    <a:lnTo>
                      <a:pt x="1186" y="503"/>
                    </a:lnTo>
                    <a:lnTo>
                      <a:pt x="1186" y="503"/>
                    </a:lnTo>
                    <a:lnTo>
                      <a:pt x="1186" y="503"/>
                    </a:lnTo>
                    <a:lnTo>
                      <a:pt x="1186" y="503"/>
                    </a:lnTo>
                    <a:lnTo>
                      <a:pt x="1186" y="504"/>
                    </a:lnTo>
                    <a:lnTo>
                      <a:pt x="1186" y="504"/>
                    </a:lnTo>
                    <a:lnTo>
                      <a:pt x="1186" y="504"/>
                    </a:lnTo>
                    <a:lnTo>
                      <a:pt x="1186" y="504"/>
                    </a:lnTo>
                    <a:lnTo>
                      <a:pt x="1186" y="504"/>
                    </a:lnTo>
                    <a:lnTo>
                      <a:pt x="1186" y="504"/>
                    </a:lnTo>
                    <a:lnTo>
                      <a:pt x="1184" y="504"/>
                    </a:lnTo>
                    <a:lnTo>
                      <a:pt x="1184" y="506"/>
                    </a:lnTo>
                    <a:lnTo>
                      <a:pt x="1184" y="506"/>
                    </a:lnTo>
                    <a:lnTo>
                      <a:pt x="1184" y="506"/>
                    </a:lnTo>
                    <a:lnTo>
                      <a:pt x="1184" y="506"/>
                    </a:lnTo>
                    <a:lnTo>
                      <a:pt x="1184" y="506"/>
                    </a:lnTo>
                    <a:lnTo>
                      <a:pt x="1184" y="506"/>
                    </a:lnTo>
                    <a:lnTo>
                      <a:pt x="1182" y="508"/>
                    </a:lnTo>
                    <a:lnTo>
                      <a:pt x="1182" y="508"/>
                    </a:lnTo>
                    <a:lnTo>
                      <a:pt x="1182" y="508"/>
                    </a:lnTo>
                    <a:lnTo>
                      <a:pt x="1182" y="508"/>
                    </a:lnTo>
                    <a:lnTo>
                      <a:pt x="1182" y="508"/>
                    </a:lnTo>
                    <a:lnTo>
                      <a:pt x="1182" y="508"/>
                    </a:lnTo>
                    <a:lnTo>
                      <a:pt x="1181" y="508"/>
                    </a:lnTo>
                    <a:lnTo>
                      <a:pt x="1181" y="508"/>
                    </a:lnTo>
                    <a:lnTo>
                      <a:pt x="1181" y="510"/>
                    </a:lnTo>
                    <a:lnTo>
                      <a:pt x="1179" y="510"/>
                    </a:lnTo>
                    <a:lnTo>
                      <a:pt x="1179" y="510"/>
                    </a:lnTo>
                    <a:lnTo>
                      <a:pt x="1179" y="510"/>
                    </a:lnTo>
                    <a:lnTo>
                      <a:pt x="1179" y="510"/>
                    </a:lnTo>
                    <a:lnTo>
                      <a:pt x="1179" y="512"/>
                    </a:lnTo>
                    <a:lnTo>
                      <a:pt x="1177" y="512"/>
                    </a:lnTo>
                    <a:lnTo>
                      <a:pt x="1177" y="512"/>
                    </a:lnTo>
                    <a:lnTo>
                      <a:pt x="1177" y="512"/>
                    </a:lnTo>
                    <a:lnTo>
                      <a:pt x="1177" y="512"/>
                    </a:lnTo>
                    <a:lnTo>
                      <a:pt x="1177" y="512"/>
                    </a:lnTo>
                    <a:lnTo>
                      <a:pt x="1177" y="512"/>
                    </a:lnTo>
                    <a:lnTo>
                      <a:pt x="1175" y="512"/>
                    </a:lnTo>
                    <a:lnTo>
                      <a:pt x="1175" y="512"/>
                    </a:lnTo>
                    <a:lnTo>
                      <a:pt x="1175" y="512"/>
                    </a:lnTo>
                    <a:lnTo>
                      <a:pt x="1175" y="512"/>
                    </a:lnTo>
                    <a:lnTo>
                      <a:pt x="1173" y="512"/>
                    </a:lnTo>
                    <a:lnTo>
                      <a:pt x="1173" y="512"/>
                    </a:lnTo>
                    <a:lnTo>
                      <a:pt x="1171" y="512"/>
                    </a:lnTo>
                    <a:lnTo>
                      <a:pt x="1171" y="512"/>
                    </a:lnTo>
                    <a:lnTo>
                      <a:pt x="1171" y="512"/>
                    </a:lnTo>
                    <a:lnTo>
                      <a:pt x="1170" y="512"/>
                    </a:lnTo>
                    <a:lnTo>
                      <a:pt x="1170" y="512"/>
                    </a:lnTo>
                    <a:lnTo>
                      <a:pt x="1170" y="512"/>
                    </a:lnTo>
                    <a:lnTo>
                      <a:pt x="1170" y="512"/>
                    </a:lnTo>
                    <a:lnTo>
                      <a:pt x="1170" y="512"/>
                    </a:lnTo>
                    <a:lnTo>
                      <a:pt x="1168" y="512"/>
                    </a:lnTo>
                    <a:lnTo>
                      <a:pt x="1168" y="512"/>
                    </a:lnTo>
                    <a:lnTo>
                      <a:pt x="1166" y="513"/>
                    </a:lnTo>
                    <a:lnTo>
                      <a:pt x="1166" y="513"/>
                    </a:lnTo>
                    <a:lnTo>
                      <a:pt x="1166" y="513"/>
                    </a:lnTo>
                    <a:lnTo>
                      <a:pt x="1166" y="513"/>
                    </a:lnTo>
                    <a:lnTo>
                      <a:pt x="1166" y="513"/>
                    </a:lnTo>
                    <a:lnTo>
                      <a:pt x="1166" y="513"/>
                    </a:lnTo>
                    <a:lnTo>
                      <a:pt x="1166" y="513"/>
                    </a:lnTo>
                    <a:lnTo>
                      <a:pt x="1164" y="513"/>
                    </a:lnTo>
                    <a:lnTo>
                      <a:pt x="1164" y="513"/>
                    </a:lnTo>
                    <a:lnTo>
                      <a:pt x="1162" y="513"/>
                    </a:lnTo>
                    <a:lnTo>
                      <a:pt x="1162" y="513"/>
                    </a:lnTo>
                    <a:lnTo>
                      <a:pt x="1162" y="513"/>
                    </a:lnTo>
                    <a:lnTo>
                      <a:pt x="1162" y="513"/>
                    </a:lnTo>
                    <a:lnTo>
                      <a:pt x="1162" y="515"/>
                    </a:lnTo>
                    <a:lnTo>
                      <a:pt x="1162" y="515"/>
                    </a:lnTo>
                    <a:lnTo>
                      <a:pt x="1161" y="515"/>
                    </a:lnTo>
                    <a:lnTo>
                      <a:pt x="1161" y="515"/>
                    </a:lnTo>
                    <a:lnTo>
                      <a:pt x="1161" y="515"/>
                    </a:lnTo>
                    <a:lnTo>
                      <a:pt x="1161" y="515"/>
                    </a:lnTo>
                    <a:lnTo>
                      <a:pt x="1161" y="515"/>
                    </a:lnTo>
                    <a:lnTo>
                      <a:pt x="1161" y="515"/>
                    </a:lnTo>
                    <a:lnTo>
                      <a:pt x="1159" y="515"/>
                    </a:lnTo>
                    <a:lnTo>
                      <a:pt x="1159" y="515"/>
                    </a:lnTo>
                    <a:lnTo>
                      <a:pt x="1157" y="517"/>
                    </a:lnTo>
                    <a:lnTo>
                      <a:pt x="1157" y="517"/>
                    </a:lnTo>
                    <a:lnTo>
                      <a:pt x="1157" y="517"/>
                    </a:lnTo>
                    <a:lnTo>
                      <a:pt x="1157" y="517"/>
                    </a:lnTo>
                    <a:lnTo>
                      <a:pt x="1157" y="517"/>
                    </a:lnTo>
                    <a:lnTo>
                      <a:pt x="1153" y="517"/>
                    </a:lnTo>
                    <a:lnTo>
                      <a:pt x="1153" y="517"/>
                    </a:lnTo>
                    <a:lnTo>
                      <a:pt x="1153" y="517"/>
                    </a:lnTo>
                    <a:lnTo>
                      <a:pt x="1152" y="517"/>
                    </a:lnTo>
                    <a:lnTo>
                      <a:pt x="1152" y="517"/>
                    </a:lnTo>
                    <a:lnTo>
                      <a:pt x="1152" y="517"/>
                    </a:lnTo>
                    <a:lnTo>
                      <a:pt x="1150" y="517"/>
                    </a:lnTo>
                    <a:lnTo>
                      <a:pt x="1150" y="519"/>
                    </a:lnTo>
                    <a:lnTo>
                      <a:pt x="1150" y="519"/>
                    </a:lnTo>
                    <a:lnTo>
                      <a:pt x="1148" y="519"/>
                    </a:lnTo>
                    <a:lnTo>
                      <a:pt x="1148" y="519"/>
                    </a:lnTo>
                    <a:lnTo>
                      <a:pt x="1148" y="519"/>
                    </a:lnTo>
                    <a:lnTo>
                      <a:pt x="1148" y="519"/>
                    </a:lnTo>
                    <a:lnTo>
                      <a:pt x="1148" y="519"/>
                    </a:lnTo>
                    <a:lnTo>
                      <a:pt x="1146" y="519"/>
                    </a:lnTo>
                    <a:lnTo>
                      <a:pt x="1146" y="519"/>
                    </a:lnTo>
                    <a:lnTo>
                      <a:pt x="1146" y="519"/>
                    </a:lnTo>
                    <a:lnTo>
                      <a:pt x="1146" y="519"/>
                    </a:lnTo>
                    <a:lnTo>
                      <a:pt x="1146" y="519"/>
                    </a:lnTo>
                    <a:lnTo>
                      <a:pt x="1148" y="519"/>
                    </a:lnTo>
                    <a:lnTo>
                      <a:pt x="1148" y="521"/>
                    </a:lnTo>
                    <a:lnTo>
                      <a:pt x="1148" y="521"/>
                    </a:lnTo>
                    <a:lnTo>
                      <a:pt x="1148" y="521"/>
                    </a:lnTo>
                    <a:lnTo>
                      <a:pt x="1148" y="521"/>
                    </a:lnTo>
                    <a:lnTo>
                      <a:pt x="1148" y="521"/>
                    </a:lnTo>
                    <a:lnTo>
                      <a:pt x="1148" y="521"/>
                    </a:lnTo>
                    <a:lnTo>
                      <a:pt x="1148" y="521"/>
                    </a:lnTo>
                    <a:lnTo>
                      <a:pt x="1148" y="522"/>
                    </a:lnTo>
                    <a:lnTo>
                      <a:pt x="1148" y="522"/>
                    </a:lnTo>
                    <a:lnTo>
                      <a:pt x="1148" y="524"/>
                    </a:lnTo>
                    <a:lnTo>
                      <a:pt x="1148" y="524"/>
                    </a:lnTo>
                    <a:lnTo>
                      <a:pt x="1150" y="524"/>
                    </a:lnTo>
                    <a:lnTo>
                      <a:pt x="1150" y="526"/>
                    </a:lnTo>
                    <a:lnTo>
                      <a:pt x="1148" y="526"/>
                    </a:lnTo>
                    <a:lnTo>
                      <a:pt x="1148" y="528"/>
                    </a:lnTo>
                    <a:lnTo>
                      <a:pt x="1148" y="528"/>
                    </a:lnTo>
                    <a:lnTo>
                      <a:pt x="1148" y="528"/>
                    </a:lnTo>
                    <a:lnTo>
                      <a:pt x="1148" y="530"/>
                    </a:lnTo>
                    <a:lnTo>
                      <a:pt x="1146" y="530"/>
                    </a:lnTo>
                    <a:lnTo>
                      <a:pt x="1146" y="530"/>
                    </a:lnTo>
                    <a:lnTo>
                      <a:pt x="1146" y="530"/>
                    </a:lnTo>
                    <a:lnTo>
                      <a:pt x="1146" y="530"/>
                    </a:lnTo>
                    <a:lnTo>
                      <a:pt x="1146" y="530"/>
                    </a:lnTo>
                    <a:lnTo>
                      <a:pt x="1146" y="532"/>
                    </a:lnTo>
                    <a:lnTo>
                      <a:pt x="1146" y="533"/>
                    </a:lnTo>
                    <a:lnTo>
                      <a:pt x="1144" y="533"/>
                    </a:lnTo>
                    <a:lnTo>
                      <a:pt x="1144" y="535"/>
                    </a:lnTo>
                    <a:lnTo>
                      <a:pt x="1144" y="535"/>
                    </a:lnTo>
                    <a:lnTo>
                      <a:pt x="1144" y="535"/>
                    </a:lnTo>
                    <a:lnTo>
                      <a:pt x="1144" y="535"/>
                    </a:lnTo>
                    <a:lnTo>
                      <a:pt x="1144" y="535"/>
                    </a:lnTo>
                    <a:lnTo>
                      <a:pt x="1144" y="535"/>
                    </a:lnTo>
                    <a:lnTo>
                      <a:pt x="1144" y="537"/>
                    </a:lnTo>
                    <a:lnTo>
                      <a:pt x="1143" y="537"/>
                    </a:lnTo>
                    <a:lnTo>
                      <a:pt x="1143" y="537"/>
                    </a:lnTo>
                    <a:lnTo>
                      <a:pt x="1141" y="537"/>
                    </a:lnTo>
                    <a:lnTo>
                      <a:pt x="1141" y="537"/>
                    </a:lnTo>
                    <a:lnTo>
                      <a:pt x="1141" y="537"/>
                    </a:lnTo>
                    <a:lnTo>
                      <a:pt x="1139" y="537"/>
                    </a:lnTo>
                    <a:lnTo>
                      <a:pt x="1139" y="537"/>
                    </a:lnTo>
                    <a:lnTo>
                      <a:pt x="1139" y="539"/>
                    </a:lnTo>
                    <a:lnTo>
                      <a:pt x="1139" y="539"/>
                    </a:lnTo>
                    <a:lnTo>
                      <a:pt x="1139" y="539"/>
                    </a:lnTo>
                    <a:lnTo>
                      <a:pt x="1137" y="539"/>
                    </a:lnTo>
                    <a:lnTo>
                      <a:pt x="1137" y="539"/>
                    </a:lnTo>
                    <a:lnTo>
                      <a:pt x="1137" y="539"/>
                    </a:lnTo>
                    <a:lnTo>
                      <a:pt x="1135" y="539"/>
                    </a:lnTo>
                    <a:lnTo>
                      <a:pt x="1135" y="539"/>
                    </a:lnTo>
                    <a:lnTo>
                      <a:pt x="1133" y="539"/>
                    </a:lnTo>
                    <a:lnTo>
                      <a:pt x="1132" y="541"/>
                    </a:lnTo>
                    <a:lnTo>
                      <a:pt x="1132" y="541"/>
                    </a:lnTo>
                    <a:lnTo>
                      <a:pt x="1130" y="541"/>
                    </a:lnTo>
                    <a:lnTo>
                      <a:pt x="1130" y="541"/>
                    </a:lnTo>
                    <a:lnTo>
                      <a:pt x="1130" y="542"/>
                    </a:lnTo>
                    <a:lnTo>
                      <a:pt x="1130" y="542"/>
                    </a:lnTo>
                    <a:lnTo>
                      <a:pt x="1128" y="544"/>
                    </a:lnTo>
                    <a:lnTo>
                      <a:pt x="1128" y="544"/>
                    </a:lnTo>
                    <a:lnTo>
                      <a:pt x="1128" y="546"/>
                    </a:lnTo>
                    <a:lnTo>
                      <a:pt x="1128" y="546"/>
                    </a:lnTo>
                    <a:lnTo>
                      <a:pt x="1128" y="546"/>
                    </a:lnTo>
                    <a:lnTo>
                      <a:pt x="1128" y="548"/>
                    </a:lnTo>
                    <a:lnTo>
                      <a:pt x="1128" y="548"/>
                    </a:lnTo>
                    <a:lnTo>
                      <a:pt x="1128" y="548"/>
                    </a:lnTo>
                    <a:lnTo>
                      <a:pt x="1128" y="548"/>
                    </a:lnTo>
                    <a:lnTo>
                      <a:pt x="1128" y="548"/>
                    </a:lnTo>
                    <a:lnTo>
                      <a:pt x="1128" y="548"/>
                    </a:lnTo>
                    <a:lnTo>
                      <a:pt x="1126" y="550"/>
                    </a:lnTo>
                    <a:lnTo>
                      <a:pt x="1126" y="550"/>
                    </a:lnTo>
                    <a:lnTo>
                      <a:pt x="1126" y="550"/>
                    </a:lnTo>
                    <a:lnTo>
                      <a:pt x="1126" y="551"/>
                    </a:lnTo>
                    <a:lnTo>
                      <a:pt x="1126" y="551"/>
                    </a:lnTo>
                    <a:lnTo>
                      <a:pt x="1126" y="551"/>
                    </a:lnTo>
                    <a:lnTo>
                      <a:pt x="1126" y="553"/>
                    </a:lnTo>
                    <a:lnTo>
                      <a:pt x="1126" y="553"/>
                    </a:lnTo>
                    <a:lnTo>
                      <a:pt x="1126" y="553"/>
                    </a:lnTo>
                    <a:lnTo>
                      <a:pt x="1126" y="555"/>
                    </a:lnTo>
                    <a:lnTo>
                      <a:pt x="1126" y="555"/>
                    </a:lnTo>
                    <a:lnTo>
                      <a:pt x="1124" y="555"/>
                    </a:lnTo>
                    <a:lnTo>
                      <a:pt x="1124" y="557"/>
                    </a:lnTo>
                    <a:lnTo>
                      <a:pt x="1124" y="557"/>
                    </a:lnTo>
                    <a:lnTo>
                      <a:pt x="1123" y="559"/>
                    </a:lnTo>
                    <a:lnTo>
                      <a:pt x="1123" y="559"/>
                    </a:lnTo>
                    <a:lnTo>
                      <a:pt x="1123" y="560"/>
                    </a:lnTo>
                    <a:lnTo>
                      <a:pt x="1123" y="560"/>
                    </a:lnTo>
                    <a:lnTo>
                      <a:pt x="1123" y="560"/>
                    </a:lnTo>
                    <a:lnTo>
                      <a:pt x="1123" y="560"/>
                    </a:lnTo>
                    <a:lnTo>
                      <a:pt x="1123" y="562"/>
                    </a:lnTo>
                    <a:lnTo>
                      <a:pt x="1121" y="562"/>
                    </a:lnTo>
                    <a:lnTo>
                      <a:pt x="1121" y="562"/>
                    </a:lnTo>
                    <a:lnTo>
                      <a:pt x="1121" y="562"/>
                    </a:lnTo>
                    <a:lnTo>
                      <a:pt x="1121" y="562"/>
                    </a:lnTo>
                    <a:lnTo>
                      <a:pt x="1119" y="562"/>
                    </a:lnTo>
                    <a:lnTo>
                      <a:pt x="1119" y="564"/>
                    </a:lnTo>
                    <a:lnTo>
                      <a:pt x="1119" y="564"/>
                    </a:lnTo>
                    <a:lnTo>
                      <a:pt x="1119" y="564"/>
                    </a:lnTo>
                    <a:lnTo>
                      <a:pt x="1119" y="564"/>
                    </a:lnTo>
                    <a:lnTo>
                      <a:pt x="1119" y="564"/>
                    </a:lnTo>
                    <a:lnTo>
                      <a:pt x="1117" y="564"/>
                    </a:lnTo>
                    <a:lnTo>
                      <a:pt x="1115" y="566"/>
                    </a:lnTo>
                    <a:lnTo>
                      <a:pt x="1115" y="566"/>
                    </a:lnTo>
                    <a:lnTo>
                      <a:pt x="1114" y="566"/>
                    </a:lnTo>
                    <a:lnTo>
                      <a:pt x="1114" y="566"/>
                    </a:lnTo>
                    <a:lnTo>
                      <a:pt x="1114" y="566"/>
                    </a:lnTo>
                    <a:lnTo>
                      <a:pt x="1114" y="566"/>
                    </a:lnTo>
                    <a:lnTo>
                      <a:pt x="1112" y="566"/>
                    </a:lnTo>
                    <a:lnTo>
                      <a:pt x="1112" y="566"/>
                    </a:lnTo>
                    <a:lnTo>
                      <a:pt x="1112" y="566"/>
                    </a:lnTo>
                    <a:lnTo>
                      <a:pt x="1112" y="568"/>
                    </a:lnTo>
                    <a:lnTo>
                      <a:pt x="1112" y="568"/>
                    </a:lnTo>
                    <a:lnTo>
                      <a:pt x="1112" y="569"/>
                    </a:lnTo>
                    <a:lnTo>
                      <a:pt x="1112" y="569"/>
                    </a:lnTo>
                    <a:lnTo>
                      <a:pt x="1112" y="569"/>
                    </a:lnTo>
                    <a:lnTo>
                      <a:pt x="1112" y="569"/>
                    </a:lnTo>
                    <a:lnTo>
                      <a:pt x="1112" y="571"/>
                    </a:lnTo>
                    <a:lnTo>
                      <a:pt x="1112" y="571"/>
                    </a:lnTo>
                    <a:lnTo>
                      <a:pt x="1114" y="573"/>
                    </a:lnTo>
                    <a:lnTo>
                      <a:pt x="1114" y="573"/>
                    </a:lnTo>
                    <a:lnTo>
                      <a:pt x="1114" y="575"/>
                    </a:lnTo>
                    <a:lnTo>
                      <a:pt x="1115" y="577"/>
                    </a:lnTo>
                    <a:lnTo>
                      <a:pt x="1115" y="577"/>
                    </a:lnTo>
                    <a:lnTo>
                      <a:pt x="1115" y="577"/>
                    </a:lnTo>
                    <a:lnTo>
                      <a:pt x="1115" y="579"/>
                    </a:lnTo>
                    <a:lnTo>
                      <a:pt x="1115" y="579"/>
                    </a:lnTo>
                    <a:lnTo>
                      <a:pt x="1115" y="579"/>
                    </a:lnTo>
                    <a:lnTo>
                      <a:pt x="1117" y="579"/>
                    </a:lnTo>
                    <a:lnTo>
                      <a:pt x="1117" y="580"/>
                    </a:lnTo>
                    <a:lnTo>
                      <a:pt x="1117" y="580"/>
                    </a:lnTo>
                    <a:lnTo>
                      <a:pt x="1117" y="580"/>
                    </a:lnTo>
                    <a:lnTo>
                      <a:pt x="1117" y="580"/>
                    </a:lnTo>
                    <a:lnTo>
                      <a:pt x="1117" y="580"/>
                    </a:lnTo>
                    <a:lnTo>
                      <a:pt x="1117" y="582"/>
                    </a:lnTo>
                    <a:lnTo>
                      <a:pt x="1117" y="584"/>
                    </a:lnTo>
                    <a:lnTo>
                      <a:pt x="1117" y="584"/>
                    </a:lnTo>
                    <a:lnTo>
                      <a:pt x="1117" y="584"/>
                    </a:lnTo>
                    <a:lnTo>
                      <a:pt x="1117" y="584"/>
                    </a:lnTo>
                    <a:lnTo>
                      <a:pt x="1117" y="584"/>
                    </a:lnTo>
                    <a:lnTo>
                      <a:pt x="1117" y="586"/>
                    </a:lnTo>
                    <a:lnTo>
                      <a:pt x="1117" y="586"/>
                    </a:lnTo>
                    <a:lnTo>
                      <a:pt x="1117" y="586"/>
                    </a:lnTo>
                    <a:lnTo>
                      <a:pt x="1117" y="586"/>
                    </a:lnTo>
                    <a:lnTo>
                      <a:pt x="1117" y="586"/>
                    </a:lnTo>
                    <a:lnTo>
                      <a:pt x="1117" y="586"/>
                    </a:lnTo>
                    <a:lnTo>
                      <a:pt x="1117" y="586"/>
                    </a:lnTo>
                    <a:lnTo>
                      <a:pt x="1117" y="586"/>
                    </a:lnTo>
                    <a:lnTo>
                      <a:pt x="1117" y="588"/>
                    </a:lnTo>
                    <a:lnTo>
                      <a:pt x="1117" y="588"/>
                    </a:lnTo>
                    <a:lnTo>
                      <a:pt x="1117" y="588"/>
                    </a:lnTo>
                    <a:lnTo>
                      <a:pt x="1117" y="589"/>
                    </a:lnTo>
                    <a:lnTo>
                      <a:pt x="1117" y="589"/>
                    </a:lnTo>
                    <a:lnTo>
                      <a:pt x="1117" y="589"/>
                    </a:lnTo>
                    <a:lnTo>
                      <a:pt x="1117" y="591"/>
                    </a:lnTo>
                    <a:lnTo>
                      <a:pt x="1117" y="591"/>
                    </a:lnTo>
                    <a:lnTo>
                      <a:pt x="1117" y="591"/>
                    </a:lnTo>
                    <a:lnTo>
                      <a:pt x="1117" y="591"/>
                    </a:lnTo>
                    <a:lnTo>
                      <a:pt x="1117" y="591"/>
                    </a:lnTo>
                    <a:lnTo>
                      <a:pt x="1115" y="591"/>
                    </a:lnTo>
                    <a:lnTo>
                      <a:pt x="1115" y="591"/>
                    </a:lnTo>
                    <a:lnTo>
                      <a:pt x="1115" y="591"/>
                    </a:lnTo>
                    <a:lnTo>
                      <a:pt x="1114" y="591"/>
                    </a:lnTo>
                    <a:lnTo>
                      <a:pt x="1114" y="591"/>
                    </a:lnTo>
                    <a:lnTo>
                      <a:pt x="1114" y="593"/>
                    </a:lnTo>
                    <a:lnTo>
                      <a:pt x="1112" y="593"/>
                    </a:lnTo>
                    <a:lnTo>
                      <a:pt x="1112" y="593"/>
                    </a:lnTo>
                    <a:lnTo>
                      <a:pt x="1112" y="593"/>
                    </a:lnTo>
                    <a:lnTo>
                      <a:pt x="1112" y="593"/>
                    </a:lnTo>
                    <a:lnTo>
                      <a:pt x="1112" y="595"/>
                    </a:lnTo>
                    <a:lnTo>
                      <a:pt x="1112" y="595"/>
                    </a:lnTo>
                    <a:lnTo>
                      <a:pt x="1112" y="595"/>
                    </a:lnTo>
                    <a:lnTo>
                      <a:pt x="1112" y="595"/>
                    </a:lnTo>
                    <a:lnTo>
                      <a:pt x="1112" y="597"/>
                    </a:lnTo>
                    <a:lnTo>
                      <a:pt x="1112" y="597"/>
                    </a:lnTo>
                    <a:lnTo>
                      <a:pt x="1112" y="597"/>
                    </a:lnTo>
                    <a:lnTo>
                      <a:pt x="1112" y="597"/>
                    </a:lnTo>
                    <a:lnTo>
                      <a:pt x="1112" y="597"/>
                    </a:lnTo>
                    <a:lnTo>
                      <a:pt x="1112" y="597"/>
                    </a:lnTo>
                    <a:lnTo>
                      <a:pt x="1114" y="597"/>
                    </a:lnTo>
                    <a:lnTo>
                      <a:pt x="1114" y="597"/>
                    </a:lnTo>
                    <a:lnTo>
                      <a:pt x="1114" y="597"/>
                    </a:lnTo>
                    <a:lnTo>
                      <a:pt x="1114" y="598"/>
                    </a:lnTo>
                    <a:lnTo>
                      <a:pt x="1114" y="598"/>
                    </a:lnTo>
                    <a:lnTo>
                      <a:pt x="1115" y="598"/>
                    </a:lnTo>
                    <a:lnTo>
                      <a:pt x="1115" y="598"/>
                    </a:lnTo>
                    <a:lnTo>
                      <a:pt x="1115" y="598"/>
                    </a:lnTo>
                    <a:lnTo>
                      <a:pt x="1115" y="598"/>
                    </a:lnTo>
                    <a:lnTo>
                      <a:pt x="1115" y="598"/>
                    </a:lnTo>
                    <a:lnTo>
                      <a:pt x="1115" y="600"/>
                    </a:lnTo>
                    <a:lnTo>
                      <a:pt x="1115" y="600"/>
                    </a:lnTo>
                    <a:lnTo>
                      <a:pt x="1115" y="602"/>
                    </a:lnTo>
                    <a:lnTo>
                      <a:pt x="1115" y="602"/>
                    </a:lnTo>
                    <a:lnTo>
                      <a:pt x="1115" y="602"/>
                    </a:lnTo>
                    <a:lnTo>
                      <a:pt x="1117" y="602"/>
                    </a:lnTo>
                    <a:lnTo>
                      <a:pt x="1117" y="602"/>
                    </a:lnTo>
                    <a:lnTo>
                      <a:pt x="1117" y="602"/>
                    </a:lnTo>
                    <a:lnTo>
                      <a:pt x="1117" y="602"/>
                    </a:lnTo>
                    <a:lnTo>
                      <a:pt x="1117" y="602"/>
                    </a:lnTo>
                    <a:lnTo>
                      <a:pt x="1117" y="602"/>
                    </a:lnTo>
                    <a:lnTo>
                      <a:pt x="1119" y="604"/>
                    </a:lnTo>
                    <a:lnTo>
                      <a:pt x="1119" y="604"/>
                    </a:lnTo>
                    <a:lnTo>
                      <a:pt x="1119" y="604"/>
                    </a:lnTo>
                    <a:lnTo>
                      <a:pt x="1121" y="604"/>
                    </a:lnTo>
                    <a:lnTo>
                      <a:pt x="1121" y="604"/>
                    </a:lnTo>
                    <a:lnTo>
                      <a:pt x="1121" y="604"/>
                    </a:lnTo>
                    <a:lnTo>
                      <a:pt x="1121" y="604"/>
                    </a:lnTo>
                    <a:lnTo>
                      <a:pt x="1123" y="604"/>
                    </a:lnTo>
                    <a:lnTo>
                      <a:pt x="1123" y="604"/>
                    </a:lnTo>
                    <a:lnTo>
                      <a:pt x="1124" y="604"/>
                    </a:lnTo>
                    <a:lnTo>
                      <a:pt x="1124" y="606"/>
                    </a:lnTo>
                    <a:lnTo>
                      <a:pt x="1124" y="606"/>
                    </a:lnTo>
                    <a:lnTo>
                      <a:pt x="1126" y="606"/>
                    </a:lnTo>
                    <a:lnTo>
                      <a:pt x="1126" y="606"/>
                    </a:lnTo>
                    <a:lnTo>
                      <a:pt x="1126" y="606"/>
                    </a:lnTo>
                    <a:lnTo>
                      <a:pt x="1126" y="606"/>
                    </a:lnTo>
                    <a:lnTo>
                      <a:pt x="1126" y="606"/>
                    </a:lnTo>
                    <a:lnTo>
                      <a:pt x="1126" y="607"/>
                    </a:lnTo>
                    <a:lnTo>
                      <a:pt x="1126" y="607"/>
                    </a:lnTo>
                    <a:lnTo>
                      <a:pt x="1126" y="607"/>
                    </a:lnTo>
                    <a:lnTo>
                      <a:pt x="1126" y="609"/>
                    </a:lnTo>
                    <a:lnTo>
                      <a:pt x="1126" y="609"/>
                    </a:lnTo>
                    <a:lnTo>
                      <a:pt x="1126" y="611"/>
                    </a:lnTo>
                    <a:lnTo>
                      <a:pt x="1124" y="611"/>
                    </a:lnTo>
                    <a:lnTo>
                      <a:pt x="1124" y="611"/>
                    </a:lnTo>
                    <a:lnTo>
                      <a:pt x="1124" y="611"/>
                    </a:lnTo>
                    <a:lnTo>
                      <a:pt x="1124" y="613"/>
                    </a:lnTo>
                    <a:lnTo>
                      <a:pt x="1124" y="613"/>
                    </a:lnTo>
                    <a:lnTo>
                      <a:pt x="1124" y="613"/>
                    </a:lnTo>
                    <a:lnTo>
                      <a:pt x="1124" y="615"/>
                    </a:lnTo>
                    <a:lnTo>
                      <a:pt x="1124" y="615"/>
                    </a:lnTo>
                    <a:lnTo>
                      <a:pt x="1123" y="617"/>
                    </a:lnTo>
                    <a:lnTo>
                      <a:pt x="1123" y="617"/>
                    </a:lnTo>
                    <a:lnTo>
                      <a:pt x="1123" y="617"/>
                    </a:lnTo>
                    <a:lnTo>
                      <a:pt x="1123" y="617"/>
                    </a:lnTo>
                    <a:lnTo>
                      <a:pt x="1121" y="617"/>
                    </a:lnTo>
                    <a:lnTo>
                      <a:pt x="1121" y="617"/>
                    </a:lnTo>
                    <a:lnTo>
                      <a:pt x="1121" y="617"/>
                    </a:lnTo>
                    <a:lnTo>
                      <a:pt x="1119" y="618"/>
                    </a:lnTo>
                    <a:lnTo>
                      <a:pt x="1119" y="618"/>
                    </a:lnTo>
                    <a:lnTo>
                      <a:pt x="1119" y="618"/>
                    </a:lnTo>
                    <a:lnTo>
                      <a:pt x="1117" y="620"/>
                    </a:lnTo>
                    <a:lnTo>
                      <a:pt x="1117" y="620"/>
                    </a:lnTo>
                    <a:lnTo>
                      <a:pt x="1117" y="620"/>
                    </a:lnTo>
                    <a:lnTo>
                      <a:pt x="1117" y="620"/>
                    </a:lnTo>
                    <a:lnTo>
                      <a:pt x="1117" y="620"/>
                    </a:lnTo>
                    <a:lnTo>
                      <a:pt x="1115" y="622"/>
                    </a:lnTo>
                    <a:lnTo>
                      <a:pt x="1115" y="622"/>
                    </a:lnTo>
                    <a:lnTo>
                      <a:pt x="1115" y="622"/>
                    </a:lnTo>
                    <a:lnTo>
                      <a:pt x="1115" y="622"/>
                    </a:lnTo>
                    <a:lnTo>
                      <a:pt x="1115" y="622"/>
                    </a:lnTo>
                    <a:lnTo>
                      <a:pt x="1115" y="622"/>
                    </a:lnTo>
                    <a:lnTo>
                      <a:pt x="1117" y="624"/>
                    </a:lnTo>
                    <a:lnTo>
                      <a:pt x="1117" y="624"/>
                    </a:lnTo>
                    <a:lnTo>
                      <a:pt x="1117" y="624"/>
                    </a:lnTo>
                    <a:lnTo>
                      <a:pt x="1117" y="624"/>
                    </a:lnTo>
                    <a:lnTo>
                      <a:pt x="1117" y="624"/>
                    </a:lnTo>
                    <a:lnTo>
                      <a:pt x="1115" y="626"/>
                    </a:lnTo>
                    <a:lnTo>
                      <a:pt x="1115" y="626"/>
                    </a:lnTo>
                    <a:lnTo>
                      <a:pt x="1115" y="626"/>
                    </a:lnTo>
                    <a:lnTo>
                      <a:pt x="1114" y="626"/>
                    </a:lnTo>
                    <a:lnTo>
                      <a:pt x="1114" y="627"/>
                    </a:lnTo>
                    <a:lnTo>
                      <a:pt x="1112" y="627"/>
                    </a:lnTo>
                    <a:lnTo>
                      <a:pt x="1112" y="627"/>
                    </a:lnTo>
                    <a:lnTo>
                      <a:pt x="1110" y="627"/>
                    </a:lnTo>
                    <a:lnTo>
                      <a:pt x="1110" y="627"/>
                    </a:lnTo>
                    <a:lnTo>
                      <a:pt x="1110" y="629"/>
                    </a:lnTo>
                    <a:lnTo>
                      <a:pt x="1110" y="629"/>
                    </a:lnTo>
                    <a:lnTo>
                      <a:pt x="1110" y="629"/>
                    </a:lnTo>
                    <a:lnTo>
                      <a:pt x="1108" y="631"/>
                    </a:lnTo>
                    <a:lnTo>
                      <a:pt x="1106" y="631"/>
                    </a:lnTo>
                    <a:lnTo>
                      <a:pt x="1106" y="633"/>
                    </a:lnTo>
                    <a:lnTo>
                      <a:pt x="1105" y="633"/>
                    </a:lnTo>
                    <a:lnTo>
                      <a:pt x="1105" y="633"/>
                    </a:lnTo>
                    <a:lnTo>
                      <a:pt x="1105" y="633"/>
                    </a:lnTo>
                    <a:lnTo>
                      <a:pt x="1105" y="633"/>
                    </a:lnTo>
                    <a:lnTo>
                      <a:pt x="1105" y="635"/>
                    </a:lnTo>
                    <a:lnTo>
                      <a:pt x="1103" y="635"/>
                    </a:lnTo>
                    <a:lnTo>
                      <a:pt x="1103" y="635"/>
                    </a:lnTo>
                    <a:lnTo>
                      <a:pt x="1103" y="635"/>
                    </a:lnTo>
                    <a:lnTo>
                      <a:pt x="1103" y="635"/>
                    </a:lnTo>
                    <a:lnTo>
                      <a:pt x="1103" y="636"/>
                    </a:lnTo>
                    <a:lnTo>
                      <a:pt x="1101" y="638"/>
                    </a:lnTo>
                    <a:lnTo>
                      <a:pt x="1101" y="638"/>
                    </a:lnTo>
                    <a:lnTo>
                      <a:pt x="1099" y="638"/>
                    </a:lnTo>
                    <a:lnTo>
                      <a:pt x="1099" y="638"/>
                    </a:lnTo>
                    <a:lnTo>
                      <a:pt x="1097" y="638"/>
                    </a:lnTo>
                    <a:lnTo>
                      <a:pt x="1097" y="636"/>
                    </a:lnTo>
                    <a:lnTo>
                      <a:pt x="1096" y="636"/>
                    </a:lnTo>
                    <a:lnTo>
                      <a:pt x="1096" y="638"/>
                    </a:lnTo>
                    <a:lnTo>
                      <a:pt x="1096" y="638"/>
                    </a:lnTo>
                    <a:lnTo>
                      <a:pt x="1096" y="638"/>
                    </a:lnTo>
                    <a:lnTo>
                      <a:pt x="1094" y="638"/>
                    </a:lnTo>
                    <a:lnTo>
                      <a:pt x="1096" y="640"/>
                    </a:lnTo>
                    <a:lnTo>
                      <a:pt x="1094" y="640"/>
                    </a:lnTo>
                    <a:lnTo>
                      <a:pt x="1094" y="640"/>
                    </a:lnTo>
                    <a:lnTo>
                      <a:pt x="1094" y="640"/>
                    </a:lnTo>
                    <a:lnTo>
                      <a:pt x="1094" y="642"/>
                    </a:lnTo>
                    <a:lnTo>
                      <a:pt x="1094" y="642"/>
                    </a:lnTo>
                    <a:lnTo>
                      <a:pt x="1094" y="642"/>
                    </a:lnTo>
                    <a:lnTo>
                      <a:pt x="1094" y="642"/>
                    </a:lnTo>
                    <a:lnTo>
                      <a:pt x="1094" y="644"/>
                    </a:lnTo>
                    <a:lnTo>
                      <a:pt x="1092" y="644"/>
                    </a:lnTo>
                    <a:lnTo>
                      <a:pt x="1092" y="645"/>
                    </a:lnTo>
                    <a:lnTo>
                      <a:pt x="1092" y="645"/>
                    </a:lnTo>
                    <a:lnTo>
                      <a:pt x="1092" y="647"/>
                    </a:lnTo>
                    <a:lnTo>
                      <a:pt x="1092" y="647"/>
                    </a:lnTo>
                    <a:lnTo>
                      <a:pt x="1090" y="649"/>
                    </a:lnTo>
                    <a:lnTo>
                      <a:pt x="1090" y="651"/>
                    </a:lnTo>
                    <a:lnTo>
                      <a:pt x="1090" y="651"/>
                    </a:lnTo>
                    <a:lnTo>
                      <a:pt x="1090" y="651"/>
                    </a:lnTo>
                    <a:lnTo>
                      <a:pt x="1090" y="651"/>
                    </a:lnTo>
                    <a:lnTo>
                      <a:pt x="1090" y="653"/>
                    </a:lnTo>
                    <a:lnTo>
                      <a:pt x="1088" y="653"/>
                    </a:lnTo>
                    <a:lnTo>
                      <a:pt x="1088" y="655"/>
                    </a:lnTo>
                    <a:lnTo>
                      <a:pt x="1088" y="655"/>
                    </a:lnTo>
                    <a:lnTo>
                      <a:pt x="1088" y="655"/>
                    </a:lnTo>
                    <a:lnTo>
                      <a:pt x="1088" y="655"/>
                    </a:lnTo>
                    <a:lnTo>
                      <a:pt x="1088" y="656"/>
                    </a:lnTo>
                    <a:lnTo>
                      <a:pt x="1086" y="656"/>
                    </a:lnTo>
                    <a:lnTo>
                      <a:pt x="1085" y="656"/>
                    </a:lnTo>
                    <a:lnTo>
                      <a:pt x="1085" y="656"/>
                    </a:lnTo>
                    <a:lnTo>
                      <a:pt x="1085" y="656"/>
                    </a:lnTo>
                    <a:lnTo>
                      <a:pt x="1083" y="656"/>
                    </a:lnTo>
                    <a:lnTo>
                      <a:pt x="1083" y="656"/>
                    </a:lnTo>
                    <a:lnTo>
                      <a:pt x="1083" y="656"/>
                    </a:lnTo>
                    <a:lnTo>
                      <a:pt x="1081" y="656"/>
                    </a:lnTo>
                    <a:lnTo>
                      <a:pt x="1081" y="658"/>
                    </a:lnTo>
                    <a:lnTo>
                      <a:pt x="1081" y="658"/>
                    </a:lnTo>
                    <a:lnTo>
                      <a:pt x="1081" y="658"/>
                    </a:lnTo>
                    <a:lnTo>
                      <a:pt x="1081" y="658"/>
                    </a:lnTo>
                    <a:lnTo>
                      <a:pt x="1081" y="658"/>
                    </a:lnTo>
                    <a:lnTo>
                      <a:pt x="1079" y="660"/>
                    </a:lnTo>
                    <a:lnTo>
                      <a:pt x="1079" y="660"/>
                    </a:lnTo>
                    <a:lnTo>
                      <a:pt x="1079" y="660"/>
                    </a:lnTo>
                    <a:lnTo>
                      <a:pt x="1079" y="660"/>
                    </a:lnTo>
                    <a:lnTo>
                      <a:pt x="1077" y="662"/>
                    </a:lnTo>
                    <a:lnTo>
                      <a:pt x="1077" y="662"/>
                    </a:lnTo>
                    <a:lnTo>
                      <a:pt x="1076" y="662"/>
                    </a:lnTo>
                    <a:lnTo>
                      <a:pt x="1072" y="662"/>
                    </a:lnTo>
                    <a:lnTo>
                      <a:pt x="1070" y="662"/>
                    </a:lnTo>
                    <a:lnTo>
                      <a:pt x="1067" y="662"/>
                    </a:lnTo>
                    <a:lnTo>
                      <a:pt x="1065" y="662"/>
                    </a:lnTo>
                    <a:lnTo>
                      <a:pt x="1061" y="662"/>
                    </a:lnTo>
                    <a:lnTo>
                      <a:pt x="1061" y="664"/>
                    </a:lnTo>
                    <a:lnTo>
                      <a:pt x="1059" y="664"/>
                    </a:lnTo>
                    <a:lnTo>
                      <a:pt x="1059" y="664"/>
                    </a:lnTo>
                    <a:lnTo>
                      <a:pt x="1059" y="664"/>
                    </a:lnTo>
                    <a:lnTo>
                      <a:pt x="1058" y="664"/>
                    </a:lnTo>
                    <a:lnTo>
                      <a:pt x="1058" y="664"/>
                    </a:lnTo>
                    <a:lnTo>
                      <a:pt x="1058" y="664"/>
                    </a:lnTo>
                    <a:lnTo>
                      <a:pt x="1056" y="665"/>
                    </a:lnTo>
                    <a:lnTo>
                      <a:pt x="1056" y="665"/>
                    </a:lnTo>
                    <a:lnTo>
                      <a:pt x="1056" y="665"/>
                    </a:lnTo>
                    <a:lnTo>
                      <a:pt x="1056" y="665"/>
                    </a:lnTo>
                    <a:lnTo>
                      <a:pt x="1056" y="667"/>
                    </a:lnTo>
                    <a:lnTo>
                      <a:pt x="1054" y="667"/>
                    </a:lnTo>
                    <a:lnTo>
                      <a:pt x="1054" y="667"/>
                    </a:lnTo>
                    <a:lnTo>
                      <a:pt x="1056" y="667"/>
                    </a:lnTo>
                    <a:lnTo>
                      <a:pt x="1056" y="667"/>
                    </a:lnTo>
                    <a:lnTo>
                      <a:pt x="1056" y="669"/>
                    </a:lnTo>
                    <a:lnTo>
                      <a:pt x="1056" y="669"/>
                    </a:lnTo>
                    <a:lnTo>
                      <a:pt x="1056" y="669"/>
                    </a:lnTo>
                    <a:lnTo>
                      <a:pt x="1056" y="669"/>
                    </a:lnTo>
                    <a:lnTo>
                      <a:pt x="1056" y="671"/>
                    </a:lnTo>
                    <a:lnTo>
                      <a:pt x="1056" y="671"/>
                    </a:lnTo>
                    <a:lnTo>
                      <a:pt x="1054" y="671"/>
                    </a:lnTo>
                    <a:lnTo>
                      <a:pt x="1054" y="673"/>
                    </a:lnTo>
                    <a:lnTo>
                      <a:pt x="1054" y="673"/>
                    </a:lnTo>
                    <a:lnTo>
                      <a:pt x="1054" y="673"/>
                    </a:lnTo>
                    <a:lnTo>
                      <a:pt x="1054" y="673"/>
                    </a:lnTo>
                    <a:lnTo>
                      <a:pt x="1054" y="674"/>
                    </a:lnTo>
                    <a:lnTo>
                      <a:pt x="1054" y="674"/>
                    </a:lnTo>
                    <a:lnTo>
                      <a:pt x="1056" y="674"/>
                    </a:lnTo>
                    <a:lnTo>
                      <a:pt x="1056" y="674"/>
                    </a:lnTo>
                    <a:lnTo>
                      <a:pt x="1054" y="674"/>
                    </a:lnTo>
                    <a:lnTo>
                      <a:pt x="1054" y="674"/>
                    </a:lnTo>
                    <a:lnTo>
                      <a:pt x="1054" y="676"/>
                    </a:lnTo>
                    <a:lnTo>
                      <a:pt x="1054" y="676"/>
                    </a:lnTo>
                    <a:lnTo>
                      <a:pt x="1054" y="676"/>
                    </a:lnTo>
                    <a:lnTo>
                      <a:pt x="1052" y="676"/>
                    </a:lnTo>
                    <a:lnTo>
                      <a:pt x="1050" y="676"/>
                    </a:lnTo>
                    <a:lnTo>
                      <a:pt x="1050" y="678"/>
                    </a:lnTo>
                    <a:lnTo>
                      <a:pt x="1050" y="678"/>
                    </a:lnTo>
                    <a:lnTo>
                      <a:pt x="1048" y="678"/>
                    </a:lnTo>
                    <a:lnTo>
                      <a:pt x="1048" y="678"/>
                    </a:lnTo>
                    <a:lnTo>
                      <a:pt x="1048" y="678"/>
                    </a:lnTo>
                    <a:lnTo>
                      <a:pt x="1048" y="678"/>
                    </a:lnTo>
                    <a:lnTo>
                      <a:pt x="1047" y="678"/>
                    </a:lnTo>
                    <a:lnTo>
                      <a:pt x="1047" y="678"/>
                    </a:lnTo>
                    <a:lnTo>
                      <a:pt x="1047" y="678"/>
                    </a:lnTo>
                    <a:lnTo>
                      <a:pt x="1045" y="678"/>
                    </a:lnTo>
                    <a:lnTo>
                      <a:pt x="1045" y="678"/>
                    </a:lnTo>
                    <a:lnTo>
                      <a:pt x="1045" y="680"/>
                    </a:lnTo>
                    <a:lnTo>
                      <a:pt x="1043" y="680"/>
                    </a:lnTo>
                    <a:lnTo>
                      <a:pt x="1043" y="680"/>
                    </a:lnTo>
                    <a:lnTo>
                      <a:pt x="1043" y="680"/>
                    </a:lnTo>
                    <a:lnTo>
                      <a:pt x="1043" y="680"/>
                    </a:lnTo>
                    <a:lnTo>
                      <a:pt x="1043" y="682"/>
                    </a:lnTo>
                    <a:lnTo>
                      <a:pt x="1041" y="682"/>
                    </a:lnTo>
                    <a:lnTo>
                      <a:pt x="1041" y="682"/>
                    </a:lnTo>
                    <a:lnTo>
                      <a:pt x="1041" y="682"/>
                    </a:lnTo>
                    <a:lnTo>
                      <a:pt x="1041" y="682"/>
                    </a:lnTo>
                    <a:lnTo>
                      <a:pt x="1039" y="682"/>
                    </a:lnTo>
                    <a:lnTo>
                      <a:pt x="1039" y="682"/>
                    </a:lnTo>
                    <a:lnTo>
                      <a:pt x="1039" y="682"/>
                    </a:lnTo>
                    <a:lnTo>
                      <a:pt x="1036" y="682"/>
                    </a:lnTo>
                    <a:lnTo>
                      <a:pt x="1036" y="683"/>
                    </a:lnTo>
                    <a:lnTo>
                      <a:pt x="1036" y="683"/>
                    </a:lnTo>
                    <a:lnTo>
                      <a:pt x="1036" y="683"/>
                    </a:lnTo>
                    <a:lnTo>
                      <a:pt x="1034" y="683"/>
                    </a:lnTo>
                    <a:lnTo>
                      <a:pt x="1034" y="683"/>
                    </a:lnTo>
                    <a:lnTo>
                      <a:pt x="1034" y="683"/>
                    </a:lnTo>
                    <a:lnTo>
                      <a:pt x="1030" y="687"/>
                    </a:lnTo>
                    <a:lnTo>
                      <a:pt x="1029" y="689"/>
                    </a:lnTo>
                    <a:lnTo>
                      <a:pt x="1027" y="691"/>
                    </a:lnTo>
                    <a:lnTo>
                      <a:pt x="1027" y="691"/>
                    </a:lnTo>
                    <a:lnTo>
                      <a:pt x="1027" y="691"/>
                    </a:lnTo>
                    <a:lnTo>
                      <a:pt x="1027" y="691"/>
                    </a:lnTo>
                    <a:lnTo>
                      <a:pt x="1027" y="691"/>
                    </a:lnTo>
                    <a:lnTo>
                      <a:pt x="1027" y="691"/>
                    </a:lnTo>
                    <a:lnTo>
                      <a:pt x="1025" y="689"/>
                    </a:lnTo>
                    <a:lnTo>
                      <a:pt x="1023" y="689"/>
                    </a:lnTo>
                    <a:lnTo>
                      <a:pt x="1023" y="689"/>
                    </a:lnTo>
                    <a:lnTo>
                      <a:pt x="1021" y="689"/>
                    </a:lnTo>
                    <a:lnTo>
                      <a:pt x="1021" y="689"/>
                    </a:lnTo>
                    <a:lnTo>
                      <a:pt x="1021" y="689"/>
                    </a:lnTo>
                    <a:lnTo>
                      <a:pt x="1020" y="689"/>
                    </a:lnTo>
                    <a:lnTo>
                      <a:pt x="1020" y="689"/>
                    </a:lnTo>
                    <a:lnTo>
                      <a:pt x="1020" y="689"/>
                    </a:lnTo>
                    <a:lnTo>
                      <a:pt x="1018" y="689"/>
                    </a:lnTo>
                    <a:lnTo>
                      <a:pt x="1018" y="689"/>
                    </a:lnTo>
                    <a:lnTo>
                      <a:pt x="1018" y="689"/>
                    </a:lnTo>
                    <a:lnTo>
                      <a:pt x="1018" y="689"/>
                    </a:lnTo>
                    <a:lnTo>
                      <a:pt x="1018" y="689"/>
                    </a:lnTo>
                    <a:lnTo>
                      <a:pt x="1018" y="689"/>
                    </a:lnTo>
                    <a:lnTo>
                      <a:pt x="1016" y="689"/>
                    </a:lnTo>
                    <a:lnTo>
                      <a:pt x="1016" y="689"/>
                    </a:lnTo>
                    <a:lnTo>
                      <a:pt x="1016" y="689"/>
                    </a:lnTo>
                    <a:lnTo>
                      <a:pt x="1016" y="689"/>
                    </a:lnTo>
                    <a:lnTo>
                      <a:pt x="1016" y="689"/>
                    </a:lnTo>
                    <a:lnTo>
                      <a:pt x="1016" y="689"/>
                    </a:lnTo>
                    <a:lnTo>
                      <a:pt x="1016" y="689"/>
                    </a:lnTo>
                    <a:lnTo>
                      <a:pt x="1016" y="689"/>
                    </a:lnTo>
                    <a:lnTo>
                      <a:pt x="1014" y="689"/>
                    </a:lnTo>
                    <a:lnTo>
                      <a:pt x="1014" y="687"/>
                    </a:lnTo>
                    <a:lnTo>
                      <a:pt x="1012" y="687"/>
                    </a:lnTo>
                    <a:lnTo>
                      <a:pt x="1012" y="685"/>
                    </a:lnTo>
                    <a:lnTo>
                      <a:pt x="1011" y="685"/>
                    </a:lnTo>
                    <a:lnTo>
                      <a:pt x="1011" y="685"/>
                    </a:lnTo>
                    <a:lnTo>
                      <a:pt x="1011" y="683"/>
                    </a:lnTo>
                    <a:lnTo>
                      <a:pt x="1011" y="683"/>
                    </a:lnTo>
                    <a:lnTo>
                      <a:pt x="1011" y="683"/>
                    </a:lnTo>
                    <a:lnTo>
                      <a:pt x="1011" y="683"/>
                    </a:lnTo>
                    <a:lnTo>
                      <a:pt x="1011" y="683"/>
                    </a:lnTo>
                    <a:lnTo>
                      <a:pt x="1011" y="682"/>
                    </a:lnTo>
                    <a:lnTo>
                      <a:pt x="1011" y="682"/>
                    </a:lnTo>
                    <a:lnTo>
                      <a:pt x="1009" y="680"/>
                    </a:lnTo>
                    <a:lnTo>
                      <a:pt x="1009" y="680"/>
                    </a:lnTo>
                    <a:lnTo>
                      <a:pt x="1009" y="678"/>
                    </a:lnTo>
                    <a:lnTo>
                      <a:pt x="1007" y="678"/>
                    </a:lnTo>
                    <a:lnTo>
                      <a:pt x="1005" y="674"/>
                    </a:lnTo>
                    <a:lnTo>
                      <a:pt x="1005" y="673"/>
                    </a:lnTo>
                    <a:lnTo>
                      <a:pt x="1005" y="673"/>
                    </a:lnTo>
                    <a:lnTo>
                      <a:pt x="1005" y="673"/>
                    </a:lnTo>
                    <a:lnTo>
                      <a:pt x="1003" y="671"/>
                    </a:lnTo>
                    <a:lnTo>
                      <a:pt x="1001" y="669"/>
                    </a:lnTo>
                    <a:lnTo>
                      <a:pt x="1001" y="669"/>
                    </a:lnTo>
                    <a:lnTo>
                      <a:pt x="1000" y="667"/>
                    </a:lnTo>
                    <a:lnTo>
                      <a:pt x="1000" y="667"/>
                    </a:lnTo>
                    <a:lnTo>
                      <a:pt x="1000" y="667"/>
                    </a:lnTo>
                    <a:lnTo>
                      <a:pt x="998" y="667"/>
                    </a:lnTo>
                    <a:lnTo>
                      <a:pt x="998" y="665"/>
                    </a:lnTo>
                    <a:lnTo>
                      <a:pt x="996" y="665"/>
                    </a:lnTo>
                    <a:lnTo>
                      <a:pt x="996" y="665"/>
                    </a:lnTo>
                    <a:lnTo>
                      <a:pt x="992" y="665"/>
                    </a:lnTo>
                    <a:lnTo>
                      <a:pt x="992" y="664"/>
                    </a:lnTo>
                    <a:lnTo>
                      <a:pt x="992" y="664"/>
                    </a:lnTo>
                    <a:lnTo>
                      <a:pt x="991" y="664"/>
                    </a:lnTo>
                    <a:lnTo>
                      <a:pt x="991" y="664"/>
                    </a:lnTo>
                    <a:lnTo>
                      <a:pt x="989" y="664"/>
                    </a:lnTo>
                    <a:lnTo>
                      <a:pt x="987" y="662"/>
                    </a:lnTo>
                    <a:lnTo>
                      <a:pt x="987" y="662"/>
                    </a:lnTo>
                    <a:lnTo>
                      <a:pt x="985" y="660"/>
                    </a:lnTo>
                    <a:lnTo>
                      <a:pt x="983" y="658"/>
                    </a:lnTo>
                    <a:lnTo>
                      <a:pt x="982" y="656"/>
                    </a:lnTo>
                    <a:lnTo>
                      <a:pt x="982" y="656"/>
                    </a:lnTo>
                    <a:lnTo>
                      <a:pt x="980" y="656"/>
                    </a:lnTo>
                    <a:lnTo>
                      <a:pt x="978" y="656"/>
                    </a:lnTo>
                    <a:lnTo>
                      <a:pt x="978" y="655"/>
                    </a:lnTo>
                    <a:lnTo>
                      <a:pt x="976" y="655"/>
                    </a:lnTo>
                    <a:lnTo>
                      <a:pt x="976" y="655"/>
                    </a:lnTo>
                    <a:lnTo>
                      <a:pt x="974" y="653"/>
                    </a:lnTo>
                    <a:lnTo>
                      <a:pt x="973" y="653"/>
                    </a:lnTo>
                    <a:lnTo>
                      <a:pt x="971" y="653"/>
                    </a:lnTo>
                    <a:lnTo>
                      <a:pt x="971" y="651"/>
                    </a:lnTo>
                    <a:lnTo>
                      <a:pt x="971" y="651"/>
                    </a:lnTo>
                    <a:lnTo>
                      <a:pt x="971" y="651"/>
                    </a:lnTo>
                    <a:lnTo>
                      <a:pt x="971" y="651"/>
                    </a:lnTo>
                    <a:lnTo>
                      <a:pt x="971" y="651"/>
                    </a:lnTo>
                    <a:lnTo>
                      <a:pt x="969" y="651"/>
                    </a:lnTo>
                    <a:lnTo>
                      <a:pt x="969" y="651"/>
                    </a:lnTo>
                    <a:lnTo>
                      <a:pt x="969" y="649"/>
                    </a:lnTo>
                    <a:lnTo>
                      <a:pt x="967" y="649"/>
                    </a:lnTo>
                    <a:lnTo>
                      <a:pt x="967" y="647"/>
                    </a:lnTo>
                    <a:lnTo>
                      <a:pt x="967" y="647"/>
                    </a:lnTo>
                    <a:lnTo>
                      <a:pt x="967" y="647"/>
                    </a:lnTo>
                    <a:lnTo>
                      <a:pt x="967" y="647"/>
                    </a:lnTo>
                    <a:lnTo>
                      <a:pt x="965" y="645"/>
                    </a:lnTo>
                    <a:lnTo>
                      <a:pt x="965" y="645"/>
                    </a:lnTo>
                    <a:lnTo>
                      <a:pt x="965" y="645"/>
                    </a:lnTo>
                    <a:lnTo>
                      <a:pt x="965" y="645"/>
                    </a:lnTo>
                    <a:lnTo>
                      <a:pt x="965" y="644"/>
                    </a:lnTo>
                    <a:lnTo>
                      <a:pt x="965" y="644"/>
                    </a:lnTo>
                    <a:lnTo>
                      <a:pt x="963" y="644"/>
                    </a:lnTo>
                    <a:lnTo>
                      <a:pt x="963" y="644"/>
                    </a:lnTo>
                    <a:lnTo>
                      <a:pt x="963" y="642"/>
                    </a:lnTo>
                    <a:lnTo>
                      <a:pt x="963" y="642"/>
                    </a:lnTo>
                    <a:lnTo>
                      <a:pt x="962" y="642"/>
                    </a:lnTo>
                    <a:lnTo>
                      <a:pt x="962" y="642"/>
                    </a:lnTo>
                    <a:lnTo>
                      <a:pt x="960" y="642"/>
                    </a:lnTo>
                    <a:lnTo>
                      <a:pt x="960" y="642"/>
                    </a:lnTo>
                    <a:lnTo>
                      <a:pt x="958" y="642"/>
                    </a:lnTo>
                    <a:lnTo>
                      <a:pt x="958" y="642"/>
                    </a:lnTo>
                    <a:lnTo>
                      <a:pt x="956" y="640"/>
                    </a:lnTo>
                    <a:lnTo>
                      <a:pt x="956" y="638"/>
                    </a:lnTo>
                    <a:lnTo>
                      <a:pt x="956" y="638"/>
                    </a:lnTo>
                    <a:lnTo>
                      <a:pt x="956" y="638"/>
                    </a:lnTo>
                    <a:lnTo>
                      <a:pt x="954" y="638"/>
                    </a:lnTo>
                    <a:lnTo>
                      <a:pt x="954" y="638"/>
                    </a:lnTo>
                    <a:lnTo>
                      <a:pt x="954" y="638"/>
                    </a:lnTo>
                    <a:lnTo>
                      <a:pt x="954" y="640"/>
                    </a:lnTo>
                    <a:lnTo>
                      <a:pt x="954" y="640"/>
                    </a:lnTo>
                    <a:lnTo>
                      <a:pt x="954" y="640"/>
                    </a:lnTo>
                    <a:lnTo>
                      <a:pt x="954" y="640"/>
                    </a:lnTo>
                    <a:lnTo>
                      <a:pt x="954" y="640"/>
                    </a:lnTo>
                    <a:lnTo>
                      <a:pt x="953" y="640"/>
                    </a:lnTo>
                    <a:lnTo>
                      <a:pt x="953" y="640"/>
                    </a:lnTo>
                    <a:lnTo>
                      <a:pt x="953" y="640"/>
                    </a:lnTo>
                    <a:lnTo>
                      <a:pt x="953" y="640"/>
                    </a:lnTo>
                    <a:lnTo>
                      <a:pt x="951" y="640"/>
                    </a:lnTo>
                    <a:lnTo>
                      <a:pt x="951" y="640"/>
                    </a:lnTo>
                    <a:lnTo>
                      <a:pt x="949" y="640"/>
                    </a:lnTo>
                    <a:lnTo>
                      <a:pt x="949" y="640"/>
                    </a:lnTo>
                    <a:lnTo>
                      <a:pt x="949" y="640"/>
                    </a:lnTo>
                    <a:lnTo>
                      <a:pt x="949" y="638"/>
                    </a:lnTo>
                    <a:lnTo>
                      <a:pt x="949" y="638"/>
                    </a:lnTo>
                    <a:lnTo>
                      <a:pt x="949" y="638"/>
                    </a:lnTo>
                    <a:lnTo>
                      <a:pt x="949" y="638"/>
                    </a:lnTo>
                    <a:lnTo>
                      <a:pt x="947" y="638"/>
                    </a:lnTo>
                    <a:lnTo>
                      <a:pt x="947" y="638"/>
                    </a:lnTo>
                    <a:lnTo>
                      <a:pt x="947" y="638"/>
                    </a:lnTo>
                    <a:lnTo>
                      <a:pt x="947" y="638"/>
                    </a:lnTo>
                    <a:lnTo>
                      <a:pt x="947" y="638"/>
                    </a:lnTo>
                    <a:lnTo>
                      <a:pt x="947" y="638"/>
                    </a:lnTo>
                    <a:lnTo>
                      <a:pt x="945" y="638"/>
                    </a:lnTo>
                    <a:lnTo>
                      <a:pt x="945" y="638"/>
                    </a:lnTo>
                    <a:lnTo>
                      <a:pt x="945" y="638"/>
                    </a:lnTo>
                    <a:lnTo>
                      <a:pt x="945" y="638"/>
                    </a:lnTo>
                    <a:lnTo>
                      <a:pt x="945" y="638"/>
                    </a:lnTo>
                    <a:lnTo>
                      <a:pt x="945" y="638"/>
                    </a:lnTo>
                    <a:lnTo>
                      <a:pt x="945" y="638"/>
                    </a:lnTo>
                    <a:lnTo>
                      <a:pt x="945" y="638"/>
                    </a:lnTo>
                    <a:lnTo>
                      <a:pt x="945" y="638"/>
                    </a:lnTo>
                    <a:lnTo>
                      <a:pt x="944" y="636"/>
                    </a:lnTo>
                    <a:lnTo>
                      <a:pt x="944" y="636"/>
                    </a:lnTo>
                    <a:lnTo>
                      <a:pt x="944" y="636"/>
                    </a:lnTo>
                    <a:lnTo>
                      <a:pt x="944" y="636"/>
                    </a:lnTo>
                    <a:lnTo>
                      <a:pt x="944" y="636"/>
                    </a:lnTo>
                    <a:lnTo>
                      <a:pt x="944" y="636"/>
                    </a:lnTo>
                    <a:lnTo>
                      <a:pt x="944" y="636"/>
                    </a:lnTo>
                    <a:lnTo>
                      <a:pt x="944" y="636"/>
                    </a:lnTo>
                    <a:lnTo>
                      <a:pt x="944" y="636"/>
                    </a:lnTo>
                    <a:lnTo>
                      <a:pt x="942" y="636"/>
                    </a:lnTo>
                    <a:lnTo>
                      <a:pt x="942" y="636"/>
                    </a:lnTo>
                    <a:lnTo>
                      <a:pt x="942" y="636"/>
                    </a:lnTo>
                    <a:lnTo>
                      <a:pt x="942" y="636"/>
                    </a:lnTo>
                    <a:lnTo>
                      <a:pt x="942" y="636"/>
                    </a:lnTo>
                    <a:lnTo>
                      <a:pt x="942" y="635"/>
                    </a:lnTo>
                    <a:lnTo>
                      <a:pt x="940" y="635"/>
                    </a:lnTo>
                    <a:lnTo>
                      <a:pt x="940" y="635"/>
                    </a:lnTo>
                    <a:lnTo>
                      <a:pt x="940" y="636"/>
                    </a:lnTo>
                    <a:lnTo>
                      <a:pt x="940" y="636"/>
                    </a:lnTo>
                    <a:lnTo>
                      <a:pt x="938" y="636"/>
                    </a:lnTo>
                    <a:lnTo>
                      <a:pt x="938" y="635"/>
                    </a:lnTo>
                    <a:lnTo>
                      <a:pt x="938" y="636"/>
                    </a:lnTo>
                    <a:lnTo>
                      <a:pt x="938" y="636"/>
                    </a:lnTo>
                    <a:lnTo>
                      <a:pt x="936" y="636"/>
                    </a:lnTo>
                    <a:lnTo>
                      <a:pt x="936" y="636"/>
                    </a:lnTo>
                    <a:lnTo>
                      <a:pt x="936" y="636"/>
                    </a:lnTo>
                    <a:lnTo>
                      <a:pt x="936" y="638"/>
                    </a:lnTo>
                    <a:lnTo>
                      <a:pt x="936" y="638"/>
                    </a:lnTo>
                    <a:lnTo>
                      <a:pt x="936" y="638"/>
                    </a:lnTo>
                    <a:lnTo>
                      <a:pt x="936" y="638"/>
                    </a:lnTo>
                    <a:lnTo>
                      <a:pt x="936" y="638"/>
                    </a:lnTo>
                    <a:lnTo>
                      <a:pt x="936" y="640"/>
                    </a:lnTo>
                    <a:lnTo>
                      <a:pt x="936" y="640"/>
                    </a:lnTo>
                    <a:lnTo>
                      <a:pt x="936" y="640"/>
                    </a:lnTo>
                    <a:lnTo>
                      <a:pt x="936" y="642"/>
                    </a:lnTo>
                    <a:lnTo>
                      <a:pt x="936" y="642"/>
                    </a:lnTo>
                    <a:lnTo>
                      <a:pt x="936" y="644"/>
                    </a:lnTo>
                    <a:lnTo>
                      <a:pt x="935" y="644"/>
                    </a:lnTo>
                    <a:lnTo>
                      <a:pt x="935" y="644"/>
                    </a:lnTo>
                    <a:lnTo>
                      <a:pt x="933" y="642"/>
                    </a:lnTo>
                    <a:lnTo>
                      <a:pt x="931" y="642"/>
                    </a:lnTo>
                    <a:lnTo>
                      <a:pt x="931" y="642"/>
                    </a:lnTo>
                    <a:lnTo>
                      <a:pt x="931" y="642"/>
                    </a:lnTo>
                    <a:lnTo>
                      <a:pt x="927" y="642"/>
                    </a:lnTo>
                    <a:lnTo>
                      <a:pt x="926" y="642"/>
                    </a:lnTo>
                    <a:lnTo>
                      <a:pt x="926" y="642"/>
                    </a:lnTo>
                    <a:lnTo>
                      <a:pt x="926" y="640"/>
                    </a:lnTo>
                    <a:lnTo>
                      <a:pt x="924" y="640"/>
                    </a:lnTo>
                    <a:lnTo>
                      <a:pt x="924" y="640"/>
                    </a:lnTo>
                    <a:lnTo>
                      <a:pt x="924" y="640"/>
                    </a:lnTo>
                    <a:lnTo>
                      <a:pt x="922" y="640"/>
                    </a:lnTo>
                    <a:lnTo>
                      <a:pt x="922" y="640"/>
                    </a:lnTo>
                    <a:lnTo>
                      <a:pt x="922" y="640"/>
                    </a:lnTo>
                    <a:lnTo>
                      <a:pt x="920" y="640"/>
                    </a:lnTo>
                    <a:lnTo>
                      <a:pt x="920" y="640"/>
                    </a:lnTo>
                    <a:lnTo>
                      <a:pt x="920" y="640"/>
                    </a:lnTo>
                    <a:lnTo>
                      <a:pt x="920" y="638"/>
                    </a:lnTo>
                    <a:lnTo>
                      <a:pt x="918" y="638"/>
                    </a:lnTo>
                    <a:lnTo>
                      <a:pt x="918" y="638"/>
                    </a:lnTo>
                    <a:lnTo>
                      <a:pt x="918" y="638"/>
                    </a:lnTo>
                    <a:lnTo>
                      <a:pt x="916" y="638"/>
                    </a:lnTo>
                    <a:lnTo>
                      <a:pt x="916" y="638"/>
                    </a:lnTo>
                    <a:lnTo>
                      <a:pt x="916" y="640"/>
                    </a:lnTo>
                    <a:lnTo>
                      <a:pt x="916" y="640"/>
                    </a:lnTo>
                    <a:lnTo>
                      <a:pt x="916" y="640"/>
                    </a:lnTo>
                    <a:lnTo>
                      <a:pt x="916" y="640"/>
                    </a:lnTo>
                    <a:lnTo>
                      <a:pt x="916" y="640"/>
                    </a:lnTo>
                    <a:lnTo>
                      <a:pt x="916" y="642"/>
                    </a:lnTo>
                    <a:lnTo>
                      <a:pt x="915" y="642"/>
                    </a:lnTo>
                    <a:lnTo>
                      <a:pt x="915" y="642"/>
                    </a:lnTo>
                    <a:lnTo>
                      <a:pt x="915" y="642"/>
                    </a:lnTo>
                    <a:lnTo>
                      <a:pt x="915" y="642"/>
                    </a:lnTo>
                    <a:lnTo>
                      <a:pt x="915" y="644"/>
                    </a:lnTo>
                    <a:lnTo>
                      <a:pt x="915" y="644"/>
                    </a:lnTo>
                    <a:lnTo>
                      <a:pt x="915" y="644"/>
                    </a:lnTo>
                    <a:lnTo>
                      <a:pt x="915" y="644"/>
                    </a:lnTo>
                    <a:lnTo>
                      <a:pt x="915" y="644"/>
                    </a:lnTo>
                    <a:lnTo>
                      <a:pt x="915" y="644"/>
                    </a:lnTo>
                    <a:lnTo>
                      <a:pt x="915" y="644"/>
                    </a:lnTo>
                    <a:lnTo>
                      <a:pt x="913" y="644"/>
                    </a:lnTo>
                    <a:lnTo>
                      <a:pt x="913" y="644"/>
                    </a:lnTo>
                    <a:lnTo>
                      <a:pt x="913" y="645"/>
                    </a:lnTo>
                    <a:lnTo>
                      <a:pt x="913" y="645"/>
                    </a:lnTo>
                    <a:lnTo>
                      <a:pt x="913" y="645"/>
                    </a:lnTo>
                    <a:lnTo>
                      <a:pt x="911" y="645"/>
                    </a:lnTo>
                    <a:lnTo>
                      <a:pt x="911" y="645"/>
                    </a:lnTo>
                    <a:lnTo>
                      <a:pt x="911" y="645"/>
                    </a:lnTo>
                    <a:lnTo>
                      <a:pt x="911" y="645"/>
                    </a:lnTo>
                    <a:lnTo>
                      <a:pt x="911" y="645"/>
                    </a:lnTo>
                    <a:lnTo>
                      <a:pt x="913" y="645"/>
                    </a:lnTo>
                    <a:lnTo>
                      <a:pt x="913" y="645"/>
                    </a:lnTo>
                    <a:lnTo>
                      <a:pt x="913" y="647"/>
                    </a:lnTo>
                    <a:lnTo>
                      <a:pt x="913" y="647"/>
                    </a:lnTo>
                    <a:lnTo>
                      <a:pt x="915" y="647"/>
                    </a:lnTo>
                    <a:lnTo>
                      <a:pt x="915" y="647"/>
                    </a:lnTo>
                    <a:lnTo>
                      <a:pt x="913" y="647"/>
                    </a:lnTo>
                    <a:lnTo>
                      <a:pt x="913" y="647"/>
                    </a:lnTo>
                    <a:lnTo>
                      <a:pt x="913" y="647"/>
                    </a:lnTo>
                    <a:lnTo>
                      <a:pt x="913" y="649"/>
                    </a:lnTo>
                    <a:lnTo>
                      <a:pt x="913" y="649"/>
                    </a:lnTo>
                    <a:lnTo>
                      <a:pt x="913" y="649"/>
                    </a:lnTo>
                    <a:lnTo>
                      <a:pt x="913" y="649"/>
                    </a:lnTo>
                    <a:lnTo>
                      <a:pt x="911" y="651"/>
                    </a:lnTo>
                    <a:lnTo>
                      <a:pt x="911" y="651"/>
                    </a:lnTo>
                    <a:lnTo>
                      <a:pt x="911" y="651"/>
                    </a:lnTo>
                    <a:lnTo>
                      <a:pt x="911" y="651"/>
                    </a:lnTo>
                    <a:lnTo>
                      <a:pt x="911" y="651"/>
                    </a:lnTo>
                    <a:lnTo>
                      <a:pt x="911" y="651"/>
                    </a:lnTo>
                    <a:lnTo>
                      <a:pt x="911" y="651"/>
                    </a:lnTo>
                    <a:lnTo>
                      <a:pt x="911" y="653"/>
                    </a:lnTo>
                    <a:lnTo>
                      <a:pt x="909" y="655"/>
                    </a:lnTo>
                    <a:lnTo>
                      <a:pt x="909" y="655"/>
                    </a:lnTo>
                    <a:lnTo>
                      <a:pt x="909" y="655"/>
                    </a:lnTo>
                    <a:lnTo>
                      <a:pt x="907" y="658"/>
                    </a:lnTo>
                    <a:lnTo>
                      <a:pt x="907" y="658"/>
                    </a:lnTo>
                    <a:lnTo>
                      <a:pt x="907" y="658"/>
                    </a:lnTo>
                    <a:lnTo>
                      <a:pt x="907" y="658"/>
                    </a:lnTo>
                    <a:lnTo>
                      <a:pt x="907" y="658"/>
                    </a:lnTo>
                    <a:lnTo>
                      <a:pt x="907" y="658"/>
                    </a:lnTo>
                    <a:lnTo>
                      <a:pt x="906" y="658"/>
                    </a:lnTo>
                    <a:lnTo>
                      <a:pt x="906" y="658"/>
                    </a:lnTo>
                    <a:lnTo>
                      <a:pt x="906" y="658"/>
                    </a:lnTo>
                    <a:lnTo>
                      <a:pt x="906" y="658"/>
                    </a:lnTo>
                    <a:lnTo>
                      <a:pt x="906" y="658"/>
                    </a:lnTo>
                    <a:lnTo>
                      <a:pt x="906" y="656"/>
                    </a:lnTo>
                    <a:lnTo>
                      <a:pt x="906" y="656"/>
                    </a:lnTo>
                    <a:lnTo>
                      <a:pt x="906" y="656"/>
                    </a:lnTo>
                    <a:lnTo>
                      <a:pt x="904" y="656"/>
                    </a:lnTo>
                    <a:lnTo>
                      <a:pt x="904" y="656"/>
                    </a:lnTo>
                    <a:lnTo>
                      <a:pt x="904" y="656"/>
                    </a:lnTo>
                    <a:lnTo>
                      <a:pt x="904" y="658"/>
                    </a:lnTo>
                    <a:lnTo>
                      <a:pt x="904" y="658"/>
                    </a:lnTo>
                    <a:lnTo>
                      <a:pt x="904" y="658"/>
                    </a:lnTo>
                    <a:lnTo>
                      <a:pt x="902" y="658"/>
                    </a:lnTo>
                    <a:lnTo>
                      <a:pt x="902" y="658"/>
                    </a:lnTo>
                    <a:lnTo>
                      <a:pt x="902" y="656"/>
                    </a:lnTo>
                    <a:lnTo>
                      <a:pt x="902" y="656"/>
                    </a:lnTo>
                    <a:lnTo>
                      <a:pt x="902" y="656"/>
                    </a:lnTo>
                    <a:lnTo>
                      <a:pt x="902" y="656"/>
                    </a:lnTo>
                    <a:lnTo>
                      <a:pt x="902" y="656"/>
                    </a:lnTo>
                    <a:lnTo>
                      <a:pt x="902" y="656"/>
                    </a:lnTo>
                    <a:lnTo>
                      <a:pt x="902" y="656"/>
                    </a:lnTo>
                    <a:lnTo>
                      <a:pt x="902" y="656"/>
                    </a:lnTo>
                    <a:lnTo>
                      <a:pt x="900" y="656"/>
                    </a:lnTo>
                    <a:lnTo>
                      <a:pt x="900" y="656"/>
                    </a:lnTo>
                    <a:lnTo>
                      <a:pt x="900" y="656"/>
                    </a:lnTo>
                    <a:lnTo>
                      <a:pt x="900" y="658"/>
                    </a:lnTo>
                    <a:lnTo>
                      <a:pt x="900" y="658"/>
                    </a:lnTo>
                    <a:lnTo>
                      <a:pt x="900" y="658"/>
                    </a:lnTo>
                    <a:lnTo>
                      <a:pt x="900" y="658"/>
                    </a:lnTo>
                    <a:lnTo>
                      <a:pt x="900" y="658"/>
                    </a:lnTo>
                    <a:lnTo>
                      <a:pt x="900" y="660"/>
                    </a:lnTo>
                    <a:lnTo>
                      <a:pt x="898" y="660"/>
                    </a:lnTo>
                    <a:lnTo>
                      <a:pt x="898" y="658"/>
                    </a:lnTo>
                    <a:lnTo>
                      <a:pt x="898" y="658"/>
                    </a:lnTo>
                    <a:lnTo>
                      <a:pt x="898" y="656"/>
                    </a:lnTo>
                    <a:lnTo>
                      <a:pt x="898" y="656"/>
                    </a:lnTo>
                    <a:lnTo>
                      <a:pt x="898" y="656"/>
                    </a:lnTo>
                    <a:lnTo>
                      <a:pt x="897" y="656"/>
                    </a:lnTo>
                    <a:lnTo>
                      <a:pt x="897" y="656"/>
                    </a:lnTo>
                    <a:lnTo>
                      <a:pt x="897" y="656"/>
                    </a:lnTo>
                    <a:lnTo>
                      <a:pt x="897" y="656"/>
                    </a:lnTo>
                    <a:lnTo>
                      <a:pt x="895" y="656"/>
                    </a:lnTo>
                    <a:lnTo>
                      <a:pt x="895" y="656"/>
                    </a:lnTo>
                    <a:lnTo>
                      <a:pt x="895" y="656"/>
                    </a:lnTo>
                    <a:lnTo>
                      <a:pt x="895" y="656"/>
                    </a:lnTo>
                    <a:lnTo>
                      <a:pt x="895" y="656"/>
                    </a:lnTo>
                    <a:lnTo>
                      <a:pt x="895" y="656"/>
                    </a:lnTo>
                    <a:lnTo>
                      <a:pt x="895" y="656"/>
                    </a:lnTo>
                    <a:lnTo>
                      <a:pt x="895" y="655"/>
                    </a:lnTo>
                    <a:lnTo>
                      <a:pt x="895" y="655"/>
                    </a:lnTo>
                    <a:lnTo>
                      <a:pt x="895" y="655"/>
                    </a:lnTo>
                    <a:lnTo>
                      <a:pt x="895" y="655"/>
                    </a:lnTo>
                    <a:lnTo>
                      <a:pt x="895" y="655"/>
                    </a:lnTo>
                    <a:lnTo>
                      <a:pt x="893" y="655"/>
                    </a:lnTo>
                    <a:lnTo>
                      <a:pt x="893" y="656"/>
                    </a:lnTo>
                    <a:lnTo>
                      <a:pt x="893" y="656"/>
                    </a:lnTo>
                    <a:lnTo>
                      <a:pt x="893" y="656"/>
                    </a:lnTo>
                    <a:lnTo>
                      <a:pt x="893" y="656"/>
                    </a:lnTo>
                    <a:lnTo>
                      <a:pt x="893" y="658"/>
                    </a:lnTo>
                    <a:lnTo>
                      <a:pt x="893" y="658"/>
                    </a:lnTo>
                    <a:lnTo>
                      <a:pt x="893" y="658"/>
                    </a:lnTo>
                    <a:lnTo>
                      <a:pt x="893" y="658"/>
                    </a:lnTo>
                    <a:lnTo>
                      <a:pt x="893" y="658"/>
                    </a:lnTo>
                    <a:lnTo>
                      <a:pt x="891" y="658"/>
                    </a:lnTo>
                    <a:lnTo>
                      <a:pt x="889" y="658"/>
                    </a:lnTo>
                    <a:lnTo>
                      <a:pt x="889" y="658"/>
                    </a:lnTo>
                    <a:lnTo>
                      <a:pt x="889" y="658"/>
                    </a:lnTo>
                    <a:lnTo>
                      <a:pt x="889" y="660"/>
                    </a:lnTo>
                    <a:lnTo>
                      <a:pt x="889" y="660"/>
                    </a:lnTo>
                    <a:lnTo>
                      <a:pt x="889" y="660"/>
                    </a:lnTo>
                    <a:lnTo>
                      <a:pt x="889" y="660"/>
                    </a:lnTo>
                    <a:lnTo>
                      <a:pt x="889" y="660"/>
                    </a:lnTo>
                    <a:lnTo>
                      <a:pt x="889" y="660"/>
                    </a:lnTo>
                    <a:lnTo>
                      <a:pt x="889" y="660"/>
                    </a:lnTo>
                    <a:lnTo>
                      <a:pt x="888" y="660"/>
                    </a:lnTo>
                    <a:lnTo>
                      <a:pt x="888" y="660"/>
                    </a:lnTo>
                    <a:lnTo>
                      <a:pt x="888" y="660"/>
                    </a:lnTo>
                    <a:lnTo>
                      <a:pt x="888" y="660"/>
                    </a:lnTo>
                    <a:lnTo>
                      <a:pt x="888" y="658"/>
                    </a:lnTo>
                    <a:lnTo>
                      <a:pt x="888" y="658"/>
                    </a:lnTo>
                    <a:lnTo>
                      <a:pt x="888" y="658"/>
                    </a:lnTo>
                    <a:lnTo>
                      <a:pt x="888" y="658"/>
                    </a:lnTo>
                    <a:lnTo>
                      <a:pt x="888" y="656"/>
                    </a:lnTo>
                    <a:lnTo>
                      <a:pt x="888" y="656"/>
                    </a:lnTo>
                    <a:lnTo>
                      <a:pt x="888" y="656"/>
                    </a:lnTo>
                    <a:lnTo>
                      <a:pt x="888" y="656"/>
                    </a:lnTo>
                    <a:lnTo>
                      <a:pt x="888" y="655"/>
                    </a:lnTo>
                    <a:lnTo>
                      <a:pt x="888" y="655"/>
                    </a:lnTo>
                    <a:lnTo>
                      <a:pt x="888" y="655"/>
                    </a:lnTo>
                    <a:lnTo>
                      <a:pt x="888" y="655"/>
                    </a:lnTo>
                    <a:lnTo>
                      <a:pt x="888" y="655"/>
                    </a:lnTo>
                    <a:lnTo>
                      <a:pt x="886" y="655"/>
                    </a:lnTo>
                    <a:lnTo>
                      <a:pt x="886" y="653"/>
                    </a:lnTo>
                    <a:lnTo>
                      <a:pt x="886" y="653"/>
                    </a:lnTo>
                    <a:lnTo>
                      <a:pt x="886" y="653"/>
                    </a:lnTo>
                    <a:lnTo>
                      <a:pt x="886" y="653"/>
                    </a:lnTo>
                    <a:lnTo>
                      <a:pt x="886" y="653"/>
                    </a:lnTo>
                    <a:lnTo>
                      <a:pt x="884" y="653"/>
                    </a:lnTo>
                    <a:lnTo>
                      <a:pt x="884" y="653"/>
                    </a:lnTo>
                    <a:lnTo>
                      <a:pt x="884" y="653"/>
                    </a:lnTo>
                    <a:lnTo>
                      <a:pt x="884" y="653"/>
                    </a:lnTo>
                    <a:lnTo>
                      <a:pt x="884" y="651"/>
                    </a:lnTo>
                    <a:lnTo>
                      <a:pt x="884" y="651"/>
                    </a:lnTo>
                    <a:lnTo>
                      <a:pt x="884" y="651"/>
                    </a:lnTo>
                    <a:lnTo>
                      <a:pt x="882" y="651"/>
                    </a:lnTo>
                    <a:lnTo>
                      <a:pt x="882" y="651"/>
                    </a:lnTo>
                    <a:lnTo>
                      <a:pt x="882" y="651"/>
                    </a:lnTo>
                    <a:lnTo>
                      <a:pt x="882" y="651"/>
                    </a:lnTo>
                    <a:lnTo>
                      <a:pt x="880" y="649"/>
                    </a:lnTo>
                    <a:lnTo>
                      <a:pt x="880" y="649"/>
                    </a:lnTo>
                    <a:lnTo>
                      <a:pt x="880" y="649"/>
                    </a:lnTo>
                    <a:lnTo>
                      <a:pt x="880" y="649"/>
                    </a:lnTo>
                    <a:lnTo>
                      <a:pt x="880" y="649"/>
                    </a:lnTo>
                    <a:lnTo>
                      <a:pt x="880" y="647"/>
                    </a:lnTo>
                    <a:lnTo>
                      <a:pt x="880" y="647"/>
                    </a:lnTo>
                    <a:lnTo>
                      <a:pt x="880" y="647"/>
                    </a:lnTo>
                    <a:lnTo>
                      <a:pt x="880" y="647"/>
                    </a:lnTo>
                    <a:lnTo>
                      <a:pt x="880" y="647"/>
                    </a:lnTo>
                    <a:lnTo>
                      <a:pt x="878" y="647"/>
                    </a:lnTo>
                    <a:lnTo>
                      <a:pt x="878" y="647"/>
                    </a:lnTo>
                    <a:lnTo>
                      <a:pt x="878" y="645"/>
                    </a:lnTo>
                    <a:lnTo>
                      <a:pt x="878" y="645"/>
                    </a:lnTo>
                    <a:lnTo>
                      <a:pt x="877" y="645"/>
                    </a:lnTo>
                    <a:lnTo>
                      <a:pt x="877" y="645"/>
                    </a:lnTo>
                    <a:lnTo>
                      <a:pt x="875" y="645"/>
                    </a:lnTo>
                    <a:lnTo>
                      <a:pt x="873" y="644"/>
                    </a:lnTo>
                    <a:lnTo>
                      <a:pt x="873" y="644"/>
                    </a:lnTo>
                    <a:lnTo>
                      <a:pt x="873" y="644"/>
                    </a:lnTo>
                    <a:lnTo>
                      <a:pt x="871" y="644"/>
                    </a:lnTo>
                    <a:lnTo>
                      <a:pt x="871" y="644"/>
                    </a:lnTo>
                    <a:lnTo>
                      <a:pt x="871" y="644"/>
                    </a:lnTo>
                    <a:lnTo>
                      <a:pt x="871" y="642"/>
                    </a:lnTo>
                    <a:lnTo>
                      <a:pt x="871" y="642"/>
                    </a:lnTo>
                    <a:lnTo>
                      <a:pt x="871" y="642"/>
                    </a:lnTo>
                    <a:lnTo>
                      <a:pt x="871" y="640"/>
                    </a:lnTo>
                    <a:lnTo>
                      <a:pt x="871" y="640"/>
                    </a:lnTo>
                    <a:lnTo>
                      <a:pt x="871" y="640"/>
                    </a:lnTo>
                    <a:lnTo>
                      <a:pt x="869" y="638"/>
                    </a:lnTo>
                    <a:lnTo>
                      <a:pt x="869" y="638"/>
                    </a:lnTo>
                    <a:lnTo>
                      <a:pt x="869" y="636"/>
                    </a:lnTo>
                    <a:lnTo>
                      <a:pt x="869" y="636"/>
                    </a:lnTo>
                    <a:lnTo>
                      <a:pt x="869" y="636"/>
                    </a:lnTo>
                    <a:lnTo>
                      <a:pt x="869" y="635"/>
                    </a:lnTo>
                    <a:lnTo>
                      <a:pt x="869" y="635"/>
                    </a:lnTo>
                    <a:lnTo>
                      <a:pt x="869" y="633"/>
                    </a:lnTo>
                    <a:lnTo>
                      <a:pt x="869" y="633"/>
                    </a:lnTo>
                    <a:lnTo>
                      <a:pt x="868" y="633"/>
                    </a:lnTo>
                    <a:lnTo>
                      <a:pt x="868" y="631"/>
                    </a:lnTo>
                    <a:lnTo>
                      <a:pt x="868" y="631"/>
                    </a:lnTo>
                    <a:lnTo>
                      <a:pt x="868" y="631"/>
                    </a:lnTo>
                    <a:lnTo>
                      <a:pt x="868" y="631"/>
                    </a:lnTo>
                    <a:lnTo>
                      <a:pt x="868" y="631"/>
                    </a:lnTo>
                    <a:lnTo>
                      <a:pt x="866" y="631"/>
                    </a:lnTo>
                    <a:lnTo>
                      <a:pt x="866" y="631"/>
                    </a:lnTo>
                    <a:lnTo>
                      <a:pt x="866" y="631"/>
                    </a:lnTo>
                    <a:lnTo>
                      <a:pt x="864" y="631"/>
                    </a:lnTo>
                    <a:lnTo>
                      <a:pt x="864" y="631"/>
                    </a:lnTo>
                    <a:lnTo>
                      <a:pt x="864" y="631"/>
                    </a:lnTo>
                    <a:lnTo>
                      <a:pt x="864" y="629"/>
                    </a:lnTo>
                    <a:lnTo>
                      <a:pt x="864" y="629"/>
                    </a:lnTo>
                    <a:lnTo>
                      <a:pt x="862" y="629"/>
                    </a:lnTo>
                    <a:lnTo>
                      <a:pt x="862" y="629"/>
                    </a:lnTo>
                    <a:lnTo>
                      <a:pt x="862" y="629"/>
                    </a:lnTo>
                    <a:lnTo>
                      <a:pt x="862" y="627"/>
                    </a:lnTo>
                    <a:lnTo>
                      <a:pt x="862" y="627"/>
                    </a:lnTo>
                    <a:lnTo>
                      <a:pt x="862" y="627"/>
                    </a:lnTo>
                    <a:lnTo>
                      <a:pt x="862" y="627"/>
                    </a:lnTo>
                    <a:lnTo>
                      <a:pt x="860" y="627"/>
                    </a:lnTo>
                    <a:lnTo>
                      <a:pt x="860" y="627"/>
                    </a:lnTo>
                    <a:lnTo>
                      <a:pt x="860" y="626"/>
                    </a:lnTo>
                    <a:lnTo>
                      <a:pt x="859" y="626"/>
                    </a:lnTo>
                    <a:lnTo>
                      <a:pt x="859" y="626"/>
                    </a:lnTo>
                    <a:lnTo>
                      <a:pt x="859" y="626"/>
                    </a:lnTo>
                    <a:lnTo>
                      <a:pt x="859" y="624"/>
                    </a:lnTo>
                    <a:lnTo>
                      <a:pt x="859" y="624"/>
                    </a:lnTo>
                    <a:lnTo>
                      <a:pt x="857" y="624"/>
                    </a:lnTo>
                    <a:lnTo>
                      <a:pt x="857" y="622"/>
                    </a:lnTo>
                    <a:lnTo>
                      <a:pt x="855" y="622"/>
                    </a:lnTo>
                    <a:lnTo>
                      <a:pt x="855" y="620"/>
                    </a:lnTo>
                    <a:lnTo>
                      <a:pt x="855" y="620"/>
                    </a:lnTo>
                    <a:lnTo>
                      <a:pt x="855" y="620"/>
                    </a:lnTo>
                    <a:lnTo>
                      <a:pt x="855" y="620"/>
                    </a:lnTo>
                    <a:lnTo>
                      <a:pt x="853" y="618"/>
                    </a:lnTo>
                    <a:lnTo>
                      <a:pt x="853" y="618"/>
                    </a:lnTo>
                    <a:lnTo>
                      <a:pt x="853" y="617"/>
                    </a:lnTo>
                    <a:lnTo>
                      <a:pt x="853" y="617"/>
                    </a:lnTo>
                    <a:lnTo>
                      <a:pt x="853" y="617"/>
                    </a:lnTo>
                    <a:lnTo>
                      <a:pt x="853" y="617"/>
                    </a:lnTo>
                    <a:lnTo>
                      <a:pt x="851" y="617"/>
                    </a:lnTo>
                    <a:lnTo>
                      <a:pt x="851" y="617"/>
                    </a:lnTo>
                    <a:lnTo>
                      <a:pt x="851" y="617"/>
                    </a:lnTo>
                    <a:lnTo>
                      <a:pt x="851" y="617"/>
                    </a:lnTo>
                    <a:lnTo>
                      <a:pt x="851" y="617"/>
                    </a:lnTo>
                    <a:lnTo>
                      <a:pt x="851" y="617"/>
                    </a:lnTo>
                    <a:lnTo>
                      <a:pt x="851" y="617"/>
                    </a:lnTo>
                    <a:lnTo>
                      <a:pt x="851" y="617"/>
                    </a:lnTo>
                    <a:lnTo>
                      <a:pt x="850" y="617"/>
                    </a:lnTo>
                    <a:lnTo>
                      <a:pt x="850" y="615"/>
                    </a:lnTo>
                    <a:lnTo>
                      <a:pt x="850" y="615"/>
                    </a:lnTo>
                    <a:lnTo>
                      <a:pt x="850" y="615"/>
                    </a:lnTo>
                    <a:lnTo>
                      <a:pt x="850" y="615"/>
                    </a:lnTo>
                    <a:lnTo>
                      <a:pt x="850" y="615"/>
                    </a:lnTo>
                    <a:lnTo>
                      <a:pt x="850" y="615"/>
                    </a:lnTo>
                    <a:lnTo>
                      <a:pt x="850" y="613"/>
                    </a:lnTo>
                    <a:lnTo>
                      <a:pt x="850" y="613"/>
                    </a:lnTo>
                    <a:lnTo>
                      <a:pt x="850" y="613"/>
                    </a:lnTo>
                    <a:lnTo>
                      <a:pt x="848" y="611"/>
                    </a:lnTo>
                    <a:lnTo>
                      <a:pt x="848" y="611"/>
                    </a:lnTo>
                    <a:lnTo>
                      <a:pt x="848" y="609"/>
                    </a:lnTo>
                    <a:lnTo>
                      <a:pt x="848" y="609"/>
                    </a:lnTo>
                    <a:lnTo>
                      <a:pt x="846" y="609"/>
                    </a:lnTo>
                    <a:lnTo>
                      <a:pt x="846" y="609"/>
                    </a:lnTo>
                    <a:lnTo>
                      <a:pt x="846" y="609"/>
                    </a:lnTo>
                    <a:lnTo>
                      <a:pt x="844" y="609"/>
                    </a:lnTo>
                    <a:lnTo>
                      <a:pt x="844" y="609"/>
                    </a:lnTo>
                    <a:lnTo>
                      <a:pt x="844" y="607"/>
                    </a:lnTo>
                    <a:lnTo>
                      <a:pt x="844" y="607"/>
                    </a:lnTo>
                    <a:lnTo>
                      <a:pt x="842" y="607"/>
                    </a:lnTo>
                    <a:lnTo>
                      <a:pt x="842" y="606"/>
                    </a:lnTo>
                    <a:lnTo>
                      <a:pt x="842" y="606"/>
                    </a:lnTo>
                    <a:lnTo>
                      <a:pt x="841" y="606"/>
                    </a:lnTo>
                    <a:lnTo>
                      <a:pt x="841" y="606"/>
                    </a:lnTo>
                    <a:lnTo>
                      <a:pt x="839" y="606"/>
                    </a:lnTo>
                    <a:lnTo>
                      <a:pt x="839" y="606"/>
                    </a:lnTo>
                    <a:lnTo>
                      <a:pt x="839" y="606"/>
                    </a:lnTo>
                    <a:lnTo>
                      <a:pt x="839" y="606"/>
                    </a:lnTo>
                    <a:lnTo>
                      <a:pt x="839" y="606"/>
                    </a:lnTo>
                    <a:lnTo>
                      <a:pt x="837" y="606"/>
                    </a:lnTo>
                    <a:lnTo>
                      <a:pt x="837" y="606"/>
                    </a:lnTo>
                    <a:lnTo>
                      <a:pt x="837" y="606"/>
                    </a:lnTo>
                    <a:lnTo>
                      <a:pt x="837" y="604"/>
                    </a:lnTo>
                    <a:lnTo>
                      <a:pt x="839" y="604"/>
                    </a:lnTo>
                    <a:lnTo>
                      <a:pt x="839" y="604"/>
                    </a:lnTo>
                    <a:lnTo>
                      <a:pt x="839" y="604"/>
                    </a:lnTo>
                    <a:lnTo>
                      <a:pt x="839" y="604"/>
                    </a:lnTo>
                    <a:lnTo>
                      <a:pt x="839" y="604"/>
                    </a:lnTo>
                    <a:lnTo>
                      <a:pt x="837" y="604"/>
                    </a:lnTo>
                    <a:lnTo>
                      <a:pt x="837" y="604"/>
                    </a:lnTo>
                    <a:lnTo>
                      <a:pt x="837" y="604"/>
                    </a:lnTo>
                    <a:lnTo>
                      <a:pt x="837" y="604"/>
                    </a:lnTo>
                    <a:lnTo>
                      <a:pt x="837" y="604"/>
                    </a:lnTo>
                    <a:lnTo>
                      <a:pt x="837" y="604"/>
                    </a:lnTo>
                    <a:lnTo>
                      <a:pt x="837" y="604"/>
                    </a:lnTo>
                    <a:lnTo>
                      <a:pt x="835" y="604"/>
                    </a:lnTo>
                    <a:lnTo>
                      <a:pt x="835" y="604"/>
                    </a:lnTo>
                    <a:lnTo>
                      <a:pt x="835" y="604"/>
                    </a:lnTo>
                    <a:lnTo>
                      <a:pt x="835" y="604"/>
                    </a:lnTo>
                    <a:lnTo>
                      <a:pt x="835" y="604"/>
                    </a:lnTo>
                    <a:lnTo>
                      <a:pt x="833" y="604"/>
                    </a:lnTo>
                    <a:lnTo>
                      <a:pt x="833" y="604"/>
                    </a:lnTo>
                    <a:lnTo>
                      <a:pt x="833" y="604"/>
                    </a:lnTo>
                    <a:lnTo>
                      <a:pt x="831" y="606"/>
                    </a:lnTo>
                    <a:lnTo>
                      <a:pt x="831" y="607"/>
                    </a:lnTo>
                    <a:lnTo>
                      <a:pt x="830" y="609"/>
                    </a:lnTo>
                    <a:lnTo>
                      <a:pt x="830" y="609"/>
                    </a:lnTo>
                    <a:lnTo>
                      <a:pt x="830" y="609"/>
                    </a:lnTo>
                    <a:lnTo>
                      <a:pt x="828" y="609"/>
                    </a:lnTo>
                    <a:lnTo>
                      <a:pt x="828" y="609"/>
                    </a:lnTo>
                    <a:lnTo>
                      <a:pt x="828" y="609"/>
                    </a:lnTo>
                    <a:lnTo>
                      <a:pt x="828" y="607"/>
                    </a:lnTo>
                    <a:lnTo>
                      <a:pt x="826" y="607"/>
                    </a:lnTo>
                    <a:lnTo>
                      <a:pt x="826" y="606"/>
                    </a:lnTo>
                    <a:lnTo>
                      <a:pt x="824" y="606"/>
                    </a:lnTo>
                    <a:lnTo>
                      <a:pt x="824" y="604"/>
                    </a:lnTo>
                    <a:lnTo>
                      <a:pt x="822" y="604"/>
                    </a:lnTo>
                    <a:lnTo>
                      <a:pt x="821" y="602"/>
                    </a:lnTo>
                    <a:lnTo>
                      <a:pt x="821" y="602"/>
                    </a:lnTo>
                    <a:lnTo>
                      <a:pt x="819" y="602"/>
                    </a:lnTo>
                    <a:lnTo>
                      <a:pt x="817" y="602"/>
                    </a:lnTo>
                    <a:lnTo>
                      <a:pt x="817" y="604"/>
                    </a:lnTo>
                    <a:lnTo>
                      <a:pt x="815" y="604"/>
                    </a:lnTo>
                    <a:lnTo>
                      <a:pt x="813" y="606"/>
                    </a:lnTo>
                    <a:lnTo>
                      <a:pt x="812" y="607"/>
                    </a:lnTo>
                    <a:lnTo>
                      <a:pt x="812" y="609"/>
                    </a:lnTo>
                    <a:lnTo>
                      <a:pt x="810" y="609"/>
                    </a:lnTo>
                    <a:lnTo>
                      <a:pt x="810" y="609"/>
                    </a:lnTo>
                    <a:lnTo>
                      <a:pt x="808" y="609"/>
                    </a:lnTo>
                    <a:lnTo>
                      <a:pt x="806" y="609"/>
                    </a:lnTo>
                    <a:lnTo>
                      <a:pt x="804" y="611"/>
                    </a:lnTo>
                    <a:lnTo>
                      <a:pt x="803" y="611"/>
                    </a:lnTo>
                    <a:lnTo>
                      <a:pt x="803" y="613"/>
                    </a:lnTo>
                    <a:lnTo>
                      <a:pt x="801" y="613"/>
                    </a:lnTo>
                    <a:lnTo>
                      <a:pt x="801" y="615"/>
                    </a:lnTo>
                    <a:lnTo>
                      <a:pt x="801" y="617"/>
                    </a:lnTo>
                    <a:lnTo>
                      <a:pt x="799" y="617"/>
                    </a:lnTo>
                    <a:lnTo>
                      <a:pt x="799" y="618"/>
                    </a:lnTo>
                    <a:lnTo>
                      <a:pt x="797" y="618"/>
                    </a:lnTo>
                    <a:lnTo>
                      <a:pt x="797" y="617"/>
                    </a:lnTo>
                    <a:lnTo>
                      <a:pt x="795" y="617"/>
                    </a:lnTo>
                    <a:lnTo>
                      <a:pt x="795" y="615"/>
                    </a:lnTo>
                    <a:lnTo>
                      <a:pt x="793" y="613"/>
                    </a:lnTo>
                    <a:lnTo>
                      <a:pt x="792" y="611"/>
                    </a:lnTo>
                    <a:lnTo>
                      <a:pt x="792" y="611"/>
                    </a:lnTo>
                    <a:lnTo>
                      <a:pt x="792" y="611"/>
                    </a:lnTo>
                    <a:lnTo>
                      <a:pt x="792" y="611"/>
                    </a:lnTo>
                    <a:lnTo>
                      <a:pt x="790" y="609"/>
                    </a:lnTo>
                    <a:lnTo>
                      <a:pt x="790" y="609"/>
                    </a:lnTo>
                    <a:lnTo>
                      <a:pt x="790" y="611"/>
                    </a:lnTo>
                    <a:lnTo>
                      <a:pt x="788" y="611"/>
                    </a:lnTo>
                    <a:lnTo>
                      <a:pt x="788" y="611"/>
                    </a:lnTo>
                    <a:lnTo>
                      <a:pt x="788" y="611"/>
                    </a:lnTo>
                    <a:lnTo>
                      <a:pt x="788" y="613"/>
                    </a:lnTo>
                    <a:lnTo>
                      <a:pt x="788" y="615"/>
                    </a:lnTo>
                    <a:lnTo>
                      <a:pt x="788" y="617"/>
                    </a:lnTo>
                    <a:lnTo>
                      <a:pt x="786" y="618"/>
                    </a:lnTo>
                    <a:lnTo>
                      <a:pt x="786" y="620"/>
                    </a:lnTo>
                    <a:lnTo>
                      <a:pt x="784" y="622"/>
                    </a:lnTo>
                    <a:lnTo>
                      <a:pt x="784" y="622"/>
                    </a:lnTo>
                    <a:lnTo>
                      <a:pt x="784" y="622"/>
                    </a:lnTo>
                    <a:lnTo>
                      <a:pt x="784" y="622"/>
                    </a:lnTo>
                    <a:lnTo>
                      <a:pt x="784" y="624"/>
                    </a:lnTo>
                    <a:lnTo>
                      <a:pt x="783" y="624"/>
                    </a:lnTo>
                    <a:lnTo>
                      <a:pt x="783" y="624"/>
                    </a:lnTo>
                    <a:lnTo>
                      <a:pt x="783" y="624"/>
                    </a:lnTo>
                    <a:lnTo>
                      <a:pt x="781" y="624"/>
                    </a:lnTo>
                    <a:lnTo>
                      <a:pt x="781" y="624"/>
                    </a:lnTo>
                    <a:lnTo>
                      <a:pt x="781" y="624"/>
                    </a:lnTo>
                    <a:lnTo>
                      <a:pt x="779" y="624"/>
                    </a:lnTo>
                    <a:lnTo>
                      <a:pt x="779" y="624"/>
                    </a:lnTo>
                    <a:lnTo>
                      <a:pt x="777" y="624"/>
                    </a:lnTo>
                    <a:lnTo>
                      <a:pt x="775" y="624"/>
                    </a:lnTo>
                    <a:lnTo>
                      <a:pt x="775" y="624"/>
                    </a:lnTo>
                    <a:lnTo>
                      <a:pt x="774" y="624"/>
                    </a:lnTo>
                    <a:lnTo>
                      <a:pt x="774" y="624"/>
                    </a:lnTo>
                    <a:lnTo>
                      <a:pt x="772" y="624"/>
                    </a:lnTo>
                    <a:lnTo>
                      <a:pt x="772" y="624"/>
                    </a:lnTo>
                    <a:lnTo>
                      <a:pt x="772" y="624"/>
                    </a:lnTo>
                    <a:lnTo>
                      <a:pt x="770" y="624"/>
                    </a:lnTo>
                    <a:lnTo>
                      <a:pt x="770" y="624"/>
                    </a:lnTo>
                    <a:lnTo>
                      <a:pt x="770" y="624"/>
                    </a:lnTo>
                    <a:lnTo>
                      <a:pt x="770" y="626"/>
                    </a:lnTo>
                    <a:lnTo>
                      <a:pt x="770" y="627"/>
                    </a:lnTo>
                    <a:lnTo>
                      <a:pt x="770" y="627"/>
                    </a:lnTo>
                    <a:lnTo>
                      <a:pt x="770" y="629"/>
                    </a:lnTo>
                    <a:lnTo>
                      <a:pt x="770" y="629"/>
                    </a:lnTo>
                    <a:lnTo>
                      <a:pt x="770" y="629"/>
                    </a:lnTo>
                    <a:lnTo>
                      <a:pt x="770" y="631"/>
                    </a:lnTo>
                    <a:lnTo>
                      <a:pt x="770" y="633"/>
                    </a:lnTo>
                    <a:lnTo>
                      <a:pt x="768" y="635"/>
                    </a:lnTo>
                    <a:lnTo>
                      <a:pt x="768" y="635"/>
                    </a:lnTo>
                    <a:lnTo>
                      <a:pt x="770" y="636"/>
                    </a:lnTo>
                    <a:lnTo>
                      <a:pt x="770" y="636"/>
                    </a:lnTo>
                    <a:lnTo>
                      <a:pt x="770" y="636"/>
                    </a:lnTo>
                    <a:lnTo>
                      <a:pt x="770" y="636"/>
                    </a:lnTo>
                    <a:lnTo>
                      <a:pt x="770" y="636"/>
                    </a:lnTo>
                    <a:lnTo>
                      <a:pt x="772" y="638"/>
                    </a:lnTo>
                    <a:lnTo>
                      <a:pt x="772" y="638"/>
                    </a:lnTo>
                    <a:lnTo>
                      <a:pt x="774" y="638"/>
                    </a:lnTo>
                    <a:lnTo>
                      <a:pt x="774" y="638"/>
                    </a:lnTo>
                    <a:lnTo>
                      <a:pt x="774" y="638"/>
                    </a:lnTo>
                    <a:lnTo>
                      <a:pt x="775" y="638"/>
                    </a:lnTo>
                    <a:lnTo>
                      <a:pt x="777" y="638"/>
                    </a:lnTo>
                    <a:lnTo>
                      <a:pt x="777" y="640"/>
                    </a:lnTo>
                    <a:lnTo>
                      <a:pt x="779" y="640"/>
                    </a:lnTo>
                    <a:lnTo>
                      <a:pt x="779" y="642"/>
                    </a:lnTo>
                    <a:lnTo>
                      <a:pt x="777" y="644"/>
                    </a:lnTo>
                    <a:lnTo>
                      <a:pt x="777" y="645"/>
                    </a:lnTo>
                    <a:lnTo>
                      <a:pt x="777" y="647"/>
                    </a:lnTo>
                    <a:lnTo>
                      <a:pt x="777" y="649"/>
                    </a:lnTo>
                    <a:lnTo>
                      <a:pt x="777" y="651"/>
                    </a:lnTo>
                    <a:lnTo>
                      <a:pt x="777" y="655"/>
                    </a:lnTo>
                    <a:lnTo>
                      <a:pt x="777" y="658"/>
                    </a:lnTo>
                    <a:lnTo>
                      <a:pt x="777" y="658"/>
                    </a:lnTo>
                    <a:lnTo>
                      <a:pt x="777" y="660"/>
                    </a:lnTo>
                    <a:lnTo>
                      <a:pt x="777" y="660"/>
                    </a:lnTo>
                    <a:lnTo>
                      <a:pt x="777" y="662"/>
                    </a:lnTo>
                    <a:lnTo>
                      <a:pt x="777" y="662"/>
                    </a:lnTo>
                    <a:lnTo>
                      <a:pt x="777" y="662"/>
                    </a:lnTo>
                    <a:lnTo>
                      <a:pt x="775" y="662"/>
                    </a:lnTo>
                    <a:lnTo>
                      <a:pt x="775" y="662"/>
                    </a:lnTo>
                    <a:lnTo>
                      <a:pt x="774" y="662"/>
                    </a:lnTo>
                    <a:lnTo>
                      <a:pt x="774" y="662"/>
                    </a:lnTo>
                    <a:lnTo>
                      <a:pt x="774" y="660"/>
                    </a:lnTo>
                    <a:lnTo>
                      <a:pt x="772" y="660"/>
                    </a:lnTo>
                    <a:lnTo>
                      <a:pt x="772" y="660"/>
                    </a:lnTo>
                    <a:lnTo>
                      <a:pt x="772" y="660"/>
                    </a:lnTo>
                    <a:lnTo>
                      <a:pt x="772" y="660"/>
                    </a:lnTo>
                    <a:lnTo>
                      <a:pt x="770" y="660"/>
                    </a:lnTo>
                    <a:lnTo>
                      <a:pt x="770" y="658"/>
                    </a:lnTo>
                    <a:lnTo>
                      <a:pt x="770" y="658"/>
                    </a:lnTo>
                    <a:lnTo>
                      <a:pt x="770" y="658"/>
                    </a:lnTo>
                    <a:lnTo>
                      <a:pt x="768" y="658"/>
                    </a:lnTo>
                    <a:lnTo>
                      <a:pt x="768" y="658"/>
                    </a:lnTo>
                    <a:lnTo>
                      <a:pt x="768" y="658"/>
                    </a:lnTo>
                    <a:lnTo>
                      <a:pt x="768" y="658"/>
                    </a:lnTo>
                    <a:lnTo>
                      <a:pt x="768" y="658"/>
                    </a:lnTo>
                    <a:lnTo>
                      <a:pt x="768" y="658"/>
                    </a:lnTo>
                    <a:lnTo>
                      <a:pt x="768" y="658"/>
                    </a:lnTo>
                    <a:lnTo>
                      <a:pt x="768" y="660"/>
                    </a:lnTo>
                    <a:lnTo>
                      <a:pt x="766" y="660"/>
                    </a:lnTo>
                    <a:lnTo>
                      <a:pt x="766" y="660"/>
                    </a:lnTo>
                    <a:lnTo>
                      <a:pt x="766" y="660"/>
                    </a:lnTo>
                    <a:lnTo>
                      <a:pt x="765" y="662"/>
                    </a:lnTo>
                    <a:lnTo>
                      <a:pt x="765" y="664"/>
                    </a:lnTo>
                    <a:lnTo>
                      <a:pt x="765" y="664"/>
                    </a:lnTo>
                    <a:lnTo>
                      <a:pt x="765" y="664"/>
                    </a:lnTo>
                    <a:lnTo>
                      <a:pt x="763" y="665"/>
                    </a:lnTo>
                    <a:lnTo>
                      <a:pt x="763" y="665"/>
                    </a:lnTo>
                    <a:lnTo>
                      <a:pt x="763" y="665"/>
                    </a:lnTo>
                    <a:lnTo>
                      <a:pt x="763" y="665"/>
                    </a:lnTo>
                    <a:lnTo>
                      <a:pt x="763" y="667"/>
                    </a:lnTo>
                    <a:lnTo>
                      <a:pt x="765" y="667"/>
                    </a:lnTo>
                    <a:lnTo>
                      <a:pt x="765" y="667"/>
                    </a:lnTo>
                    <a:lnTo>
                      <a:pt x="765" y="667"/>
                    </a:lnTo>
                    <a:lnTo>
                      <a:pt x="765" y="667"/>
                    </a:lnTo>
                    <a:lnTo>
                      <a:pt x="765" y="669"/>
                    </a:lnTo>
                    <a:lnTo>
                      <a:pt x="765" y="669"/>
                    </a:lnTo>
                    <a:lnTo>
                      <a:pt x="765" y="669"/>
                    </a:lnTo>
                    <a:lnTo>
                      <a:pt x="765" y="669"/>
                    </a:lnTo>
                    <a:lnTo>
                      <a:pt x="765" y="669"/>
                    </a:lnTo>
                    <a:lnTo>
                      <a:pt x="766" y="669"/>
                    </a:lnTo>
                    <a:lnTo>
                      <a:pt x="766" y="671"/>
                    </a:lnTo>
                    <a:lnTo>
                      <a:pt x="768" y="673"/>
                    </a:lnTo>
                    <a:lnTo>
                      <a:pt x="768" y="673"/>
                    </a:lnTo>
                    <a:lnTo>
                      <a:pt x="768" y="673"/>
                    </a:lnTo>
                    <a:lnTo>
                      <a:pt x="768" y="673"/>
                    </a:lnTo>
                    <a:lnTo>
                      <a:pt x="768" y="674"/>
                    </a:lnTo>
                    <a:lnTo>
                      <a:pt x="768" y="674"/>
                    </a:lnTo>
                    <a:lnTo>
                      <a:pt x="768" y="676"/>
                    </a:lnTo>
                    <a:lnTo>
                      <a:pt x="768" y="676"/>
                    </a:lnTo>
                    <a:lnTo>
                      <a:pt x="768" y="676"/>
                    </a:lnTo>
                    <a:lnTo>
                      <a:pt x="766" y="676"/>
                    </a:lnTo>
                    <a:lnTo>
                      <a:pt x="766" y="676"/>
                    </a:lnTo>
                    <a:lnTo>
                      <a:pt x="766" y="676"/>
                    </a:lnTo>
                    <a:lnTo>
                      <a:pt x="766" y="676"/>
                    </a:lnTo>
                    <a:lnTo>
                      <a:pt x="765" y="676"/>
                    </a:lnTo>
                    <a:lnTo>
                      <a:pt x="765" y="676"/>
                    </a:lnTo>
                    <a:lnTo>
                      <a:pt x="765" y="676"/>
                    </a:lnTo>
                    <a:lnTo>
                      <a:pt x="765" y="676"/>
                    </a:lnTo>
                    <a:lnTo>
                      <a:pt x="765" y="676"/>
                    </a:lnTo>
                    <a:lnTo>
                      <a:pt x="763" y="676"/>
                    </a:lnTo>
                    <a:lnTo>
                      <a:pt x="763" y="676"/>
                    </a:lnTo>
                    <a:lnTo>
                      <a:pt x="763" y="676"/>
                    </a:lnTo>
                    <a:lnTo>
                      <a:pt x="761" y="676"/>
                    </a:lnTo>
                    <a:lnTo>
                      <a:pt x="761" y="676"/>
                    </a:lnTo>
                    <a:lnTo>
                      <a:pt x="761" y="676"/>
                    </a:lnTo>
                    <a:lnTo>
                      <a:pt x="759" y="676"/>
                    </a:lnTo>
                    <a:lnTo>
                      <a:pt x="759" y="676"/>
                    </a:lnTo>
                    <a:lnTo>
                      <a:pt x="757" y="678"/>
                    </a:lnTo>
                    <a:lnTo>
                      <a:pt x="757" y="678"/>
                    </a:lnTo>
                    <a:lnTo>
                      <a:pt x="755" y="680"/>
                    </a:lnTo>
                    <a:lnTo>
                      <a:pt x="754" y="683"/>
                    </a:lnTo>
                    <a:lnTo>
                      <a:pt x="754" y="685"/>
                    </a:lnTo>
                    <a:lnTo>
                      <a:pt x="752" y="685"/>
                    </a:lnTo>
                    <a:lnTo>
                      <a:pt x="752" y="687"/>
                    </a:lnTo>
                    <a:lnTo>
                      <a:pt x="750" y="687"/>
                    </a:lnTo>
                    <a:lnTo>
                      <a:pt x="750" y="687"/>
                    </a:lnTo>
                    <a:lnTo>
                      <a:pt x="748" y="687"/>
                    </a:lnTo>
                    <a:lnTo>
                      <a:pt x="746" y="687"/>
                    </a:lnTo>
                    <a:lnTo>
                      <a:pt x="746" y="687"/>
                    </a:lnTo>
                    <a:lnTo>
                      <a:pt x="745" y="687"/>
                    </a:lnTo>
                    <a:lnTo>
                      <a:pt x="745" y="687"/>
                    </a:lnTo>
                    <a:lnTo>
                      <a:pt x="745" y="687"/>
                    </a:lnTo>
                    <a:lnTo>
                      <a:pt x="745" y="687"/>
                    </a:lnTo>
                    <a:lnTo>
                      <a:pt x="745" y="687"/>
                    </a:lnTo>
                    <a:lnTo>
                      <a:pt x="745" y="689"/>
                    </a:lnTo>
                    <a:lnTo>
                      <a:pt x="743" y="691"/>
                    </a:lnTo>
                    <a:lnTo>
                      <a:pt x="743" y="691"/>
                    </a:lnTo>
                    <a:lnTo>
                      <a:pt x="743" y="693"/>
                    </a:lnTo>
                    <a:lnTo>
                      <a:pt x="743" y="693"/>
                    </a:lnTo>
                    <a:lnTo>
                      <a:pt x="743" y="693"/>
                    </a:lnTo>
                    <a:lnTo>
                      <a:pt x="741" y="693"/>
                    </a:lnTo>
                    <a:lnTo>
                      <a:pt x="741" y="693"/>
                    </a:lnTo>
                    <a:lnTo>
                      <a:pt x="739" y="693"/>
                    </a:lnTo>
                    <a:lnTo>
                      <a:pt x="739" y="693"/>
                    </a:lnTo>
                    <a:lnTo>
                      <a:pt x="737" y="693"/>
                    </a:lnTo>
                    <a:lnTo>
                      <a:pt x="737" y="693"/>
                    </a:lnTo>
                    <a:lnTo>
                      <a:pt x="737" y="693"/>
                    </a:lnTo>
                    <a:lnTo>
                      <a:pt x="737" y="693"/>
                    </a:lnTo>
                    <a:lnTo>
                      <a:pt x="736" y="693"/>
                    </a:lnTo>
                    <a:lnTo>
                      <a:pt x="736" y="693"/>
                    </a:lnTo>
                    <a:lnTo>
                      <a:pt x="736" y="693"/>
                    </a:lnTo>
                    <a:lnTo>
                      <a:pt x="734" y="693"/>
                    </a:lnTo>
                    <a:lnTo>
                      <a:pt x="734" y="693"/>
                    </a:lnTo>
                    <a:lnTo>
                      <a:pt x="734" y="694"/>
                    </a:lnTo>
                    <a:lnTo>
                      <a:pt x="734" y="694"/>
                    </a:lnTo>
                    <a:lnTo>
                      <a:pt x="732" y="694"/>
                    </a:lnTo>
                    <a:lnTo>
                      <a:pt x="732" y="694"/>
                    </a:lnTo>
                    <a:lnTo>
                      <a:pt x="732" y="694"/>
                    </a:lnTo>
                    <a:lnTo>
                      <a:pt x="732" y="694"/>
                    </a:lnTo>
                    <a:lnTo>
                      <a:pt x="732" y="694"/>
                    </a:lnTo>
                    <a:lnTo>
                      <a:pt x="730" y="694"/>
                    </a:lnTo>
                    <a:lnTo>
                      <a:pt x="730" y="694"/>
                    </a:lnTo>
                    <a:lnTo>
                      <a:pt x="730" y="694"/>
                    </a:lnTo>
                    <a:lnTo>
                      <a:pt x="728" y="694"/>
                    </a:lnTo>
                    <a:lnTo>
                      <a:pt x="728" y="694"/>
                    </a:lnTo>
                    <a:lnTo>
                      <a:pt x="728" y="694"/>
                    </a:lnTo>
                    <a:lnTo>
                      <a:pt x="728" y="694"/>
                    </a:lnTo>
                    <a:lnTo>
                      <a:pt x="727" y="694"/>
                    </a:lnTo>
                    <a:lnTo>
                      <a:pt x="727" y="694"/>
                    </a:lnTo>
                    <a:lnTo>
                      <a:pt x="725" y="694"/>
                    </a:lnTo>
                    <a:lnTo>
                      <a:pt x="723" y="694"/>
                    </a:lnTo>
                    <a:lnTo>
                      <a:pt x="721" y="693"/>
                    </a:lnTo>
                    <a:lnTo>
                      <a:pt x="721" y="693"/>
                    </a:lnTo>
                    <a:lnTo>
                      <a:pt x="719" y="693"/>
                    </a:lnTo>
                    <a:lnTo>
                      <a:pt x="718" y="693"/>
                    </a:lnTo>
                    <a:lnTo>
                      <a:pt x="718" y="693"/>
                    </a:lnTo>
                    <a:lnTo>
                      <a:pt x="716" y="693"/>
                    </a:lnTo>
                    <a:lnTo>
                      <a:pt x="716" y="693"/>
                    </a:lnTo>
                    <a:lnTo>
                      <a:pt x="716" y="693"/>
                    </a:lnTo>
                    <a:lnTo>
                      <a:pt x="716" y="693"/>
                    </a:lnTo>
                    <a:lnTo>
                      <a:pt x="716" y="694"/>
                    </a:lnTo>
                    <a:lnTo>
                      <a:pt x="714" y="696"/>
                    </a:lnTo>
                    <a:lnTo>
                      <a:pt x="714" y="698"/>
                    </a:lnTo>
                    <a:lnTo>
                      <a:pt x="714" y="698"/>
                    </a:lnTo>
                    <a:lnTo>
                      <a:pt x="714" y="698"/>
                    </a:lnTo>
                    <a:lnTo>
                      <a:pt x="716" y="700"/>
                    </a:lnTo>
                    <a:lnTo>
                      <a:pt x="716" y="700"/>
                    </a:lnTo>
                    <a:lnTo>
                      <a:pt x="718" y="702"/>
                    </a:lnTo>
                    <a:lnTo>
                      <a:pt x="718" y="702"/>
                    </a:lnTo>
                    <a:lnTo>
                      <a:pt x="719" y="702"/>
                    </a:lnTo>
                    <a:lnTo>
                      <a:pt x="721" y="703"/>
                    </a:lnTo>
                    <a:lnTo>
                      <a:pt x="721" y="703"/>
                    </a:lnTo>
                    <a:lnTo>
                      <a:pt x="721" y="703"/>
                    </a:lnTo>
                    <a:lnTo>
                      <a:pt x="723" y="702"/>
                    </a:lnTo>
                    <a:lnTo>
                      <a:pt x="723" y="702"/>
                    </a:lnTo>
                    <a:lnTo>
                      <a:pt x="725" y="702"/>
                    </a:lnTo>
                    <a:lnTo>
                      <a:pt x="725" y="702"/>
                    </a:lnTo>
                    <a:lnTo>
                      <a:pt x="727" y="702"/>
                    </a:lnTo>
                    <a:lnTo>
                      <a:pt x="727" y="702"/>
                    </a:lnTo>
                    <a:lnTo>
                      <a:pt x="730" y="702"/>
                    </a:lnTo>
                    <a:lnTo>
                      <a:pt x="730" y="702"/>
                    </a:lnTo>
                    <a:lnTo>
                      <a:pt x="730" y="702"/>
                    </a:lnTo>
                    <a:lnTo>
                      <a:pt x="732" y="703"/>
                    </a:lnTo>
                    <a:lnTo>
                      <a:pt x="734" y="703"/>
                    </a:lnTo>
                    <a:lnTo>
                      <a:pt x="734" y="703"/>
                    </a:lnTo>
                    <a:lnTo>
                      <a:pt x="734" y="705"/>
                    </a:lnTo>
                    <a:lnTo>
                      <a:pt x="734" y="705"/>
                    </a:lnTo>
                    <a:lnTo>
                      <a:pt x="734" y="705"/>
                    </a:lnTo>
                    <a:lnTo>
                      <a:pt x="734" y="705"/>
                    </a:lnTo>
                    <a:lnTo>
                      <a:pt x="734" y="705"/>
                    </a:lnTo>
                    <a:lnTo>
                      <a:pt x="734" y="705"/>
                    </a:lnTo>
                    <a:lnTo>
                      <a:pt x="734" y="705"/>
                    </a:lnTo>
                    <a:lnTo>
                      <a:pt x="734" y="707"/>
                    </a:lnTo>
                    <a:lnTo>
                      <a:pt x="734" y="707"/>
                    </a:lnTo>
                    <a:lnTo>
                      <a:pt x="734" y="707"/>
                    </a:lnTo>
                    <a:lnTo>
                      <a:pt x="734" y="707"/>
                    </a:lnTo>
                    <a:lnTo>
                      <a:pt x="734" y="707"/>
                    </a:lnTo>
                    <a:lnTo>
                      <a:pt x="734" y="707"/>
                    </a:lnTo>
                    <a:lnTo>
                      <a:pt x="734" y="709"/>
                    </a:lnTo>
                    <a:lnTo>
                      <a:pt x="736" y="709"/>
                    </a:lnTo>
                    <a:lnTo>
                      <a:pt x="736" y="709"/>
                    </a:lnTo>
                    <a:lnTo>
                      <a:pt x="737" y="709"/>
                    </a:lnTo>
                    <a:lnTo>
                      <a:pt x="737" y="709"/>
                    </a:lnTo>
                    <a:lnTo>
                      <a:pt x="737" y="709"/>
                    </a:lnTo>
                    <a:lnTo>
                      <a:pt x="737" y="709"/>
                    </a:lnTo>
                    <a:lnTo>
                      <a:pt x="737" y="709"/>
                    </a:lnTo>
                    <a:lnTo>
                      <a:pt x="737" y="709"/>
                    </a:lnTo>
                    <a:lnTo>
                      <a:pt x="739" y="711"/>
                    </a:lnTo>
                    <a:lnTo>
                      <a:pt x="741" y="714"/>
                    </a:lnTo>
                    <a:lnTo>
                      <a:pt x="741" y="714"/>
                    </a:lnTo>
                    <a:lnTo>
                      <a:pt x="741" y="714"/>
                    </a:lnTo>
                    <a:lnTo>
                      <a:pt x="741" y="716"/>
                    </a:lnTo>
                    <a:lnTo>
                      <a:pt x="741" y="718"/>
                    </a:lnTo>
                    <a:lnTo>
                      <a:pt x="741" y="718"/>
                    </a:lnTo>
                    <a:lnTo>
                      <a:pt x="741" y="718"/>
                    </a:lnTo>
                    <a:lnTo>
                      <a:pt x="741" y="718"/>
                    </a:lnTo>
                    <a:lnTo>
                      <a:pt x="741" y="720"/>
                    </a:lnTo>
                    <a:lnTo>
                      <a:pt x="741" y="720"/>
                    </a:lnTo>
                    <a:lnTo>
                      <a:pt x="741" y="720"/>
                    </a:lnTo>
                    <a:lnTo>
                      <a:pt x="741" y="721"/>
                    </a:lnTo>
                    <a:lnTo>
                      <a:pt x="741" y="721"/>
                    </a:lnTo>
                    <a:lnTo>
                      <a:pt x="741" y="721"/>
                    </a:lnTo>
                    <a:lnTo>
                      <a:pt x="741" y="721"/>
                    </a:lnTo>
                    <a:lnTo>
                      <a:pt x="741" y="721"/>
                    </a:lnTo>
                    <a:lnTo>
                      <a:pt x="739" y="721"/>
                    </a:lnTo>
                    <a:lnTo>
                      <a:pt x="739" y="721"/>
                    </a:lnTo>
                    <a:lnTo>
                      <a:pt x="739" y="721"/>
                    </a:lnTo>
                    <a:lnTo>
                      <a:pt x="737" y="721"/>
                    </a:lnTo>
                    <a:lnTo>
                      <a:pt x="737" y="721"/>
                    </a:lnTo>
                    <a:lnTo>
                      <a:pt x="737" y="721"/>
                    </a:lnTo>
                    <a:lnTo>
                      <a:pt x="737" y="721"/>
                    </a:lnTo>
                    <a:lnTo>
                      <a:pt x="736" y="720"/>
                    </a:lnTo>
                    <a:lnTo>
                      <a:pt x="736" y="720"/>
                    </a:lnTo>
                    <a:lnTo>
                      <a:pt x="736" y="720"/>
                    </a:lnTo>
                    <a:lnTo>
                      <a:pt x="736" y="720"/>
                    </a:lnTo>
                    <a:lnTo>
                      <a:pt x="736" y="720"/>
                    </a:lnTo>
                    <a:lnTo>
                      <a:pt x="734" y="720"/>
                    </a:lnTo>
                    <a:lnTo>
                      <a:pt x="734" y="720"/>
                    </a:lnTo>
                    <a:lnTo>
                      <a:pt x="734" y="720"/>
                    </a:lnTo>
                    <a:lnTo>
                      <a:pt x="732" y="720"/>
                    </a:lnTo>
                    <a:lnTo>
                      <a:pt x="732" y="718"/>
                    </a:lnTo>
                    <a:lnTo>
                      <a:pt x="730" y="718"/>
                    </a:lnTo>
                    <a:lnTo>
                      <a:pt x="730" y="718"/>
                    </a:lnTo>
                    <a:lnTo>
                      <a:pt x="728" y="718"/>
                    </a:lnTo>
                    <a:lnTo>
                      <a:pt x="728" y="718"/>
                    </a:lnTo>
                    <a:lnTo>
                      <a:pt x="728" y="718"/>
                    </a:lnTo>
                    <a:lnTo>
                      <a:pt x="728" y="718"/>
                    </a:lnTo>
                    <a:lnTo>
                      <a:pt x="727" y="718"/>
                    </a:lnTo>
                    <a:lnTo>
                      <a:pt x="727" y="718"/>
                    </a:lnTo>
                    <a:lnTo>
                      <a:pt x="727" y="718"/>
                    </a:lnTo>
                    <a:lnTo>
                      <a:pt x="725" y="720"/>
                    </a:lnTo>
                    <a:lnTo>
                      <a:pt x="725" y="720"/>
                    </a:lnTo>
                    <a:lnTo>
                      <a:pt x="723" y="720"/>
                    </a:lnTo>
                    <a:lnTo>
                      <a:pt x="723" y="721"/>
                    </a:lnTo>
                    <a:lnTo>
                      <a:pt x="723" y="721"/>
                    </a:lnTo>
                    <a:lnTo>
                      <a:pt x="721" y="721"/>
                    </a:lnTo>
                    <a:lnTo>
                      <a:pt x="721" y="721"/>
                    </a:lnTo>
                    <a:lnTo>
                      <a:pt x="721" y="721"/>
                    </a:lnTo>
                    <a:lnTo>
                      <a:pt x="721" y="721"/>
                    </a:lnTo>
                    <a:lnTo>
                      <a:pt x="721" y="721"/>
                    </a:lnTo>
                    <a:lnTo>
                      <a:pt x="721" y="721"/>
                    </a:lnTo>
                    <a:lnTo>
                      <a:pt x="719" y="723"/>
                    </a:lnTo>
                    <a:lnTo>
                      <a:pt x="719" y="721"/>
                    </a:lnTo>
                    <a:lnTo>
                      <a:pt x="718" y="721"/>
                    </a:lnTo>
                    <a:lnTo>
                      <a:pt x="716" y="721"/>
                    </a:lnTo>
                    <a:lnTo>
                      <a:pt x="716" y="721"/>
                    </a:lnTo>
                    <a:lnTo>
                      <a:pt x="716" y="721"/>
                    </a:lnTo>
                    <a:lnTo>
                      <a:pt x="716" y="721"/>
                    </a:lnTo>
                    <a:lnTo>
                      <a:pt x="714" y="721"/>
                    </a:lnTo>
                    <a:lnTo>
                      <a:pt x="714" y="723"/>
                    </a:lnTo>
                    <a:lnTo>
                      <a:pt x="714" y="723"/>
                    </a:lnTo>
                    <a:lnTo>
                      <a:pt x="714" y="723"/>
                    </a:lnTo>
                    <a:lnTo>
                      <a:pt x="714" y="723"/>
                    </a:lnTo>
                    <a:lnTo>
                      <a:pt x="714" y="725"/>
                    </a:lnTo>
                    <a:lnTo>
                      <a:pt x="714" y="725"/>
                    </a:lnTo>
                    <a:lnTo>
                      <a:pt x="714" y="727"/>
                    </a:lnTo>
                    <a:lnTo>
                      <a:pt x="716" y="729"/>
                    </a:lnTo>
                    <a:lnTo>
                      <a:pt x="716" y="729"/>
                    </a:lnTo>
                    <a:lnTo>
                      <a:pt x="714" y="730"/>
                    </a:lnTo>
                    <a:lnTo>
                      <a:pt x="714" y="732"/>
                    </a:lnTo>
                    <a:lnTo>
                      <a:pt x="714" y="734"/>
                    </a:lnTo>
                    <a:lnTo>
                      <a:pt x="714" y="738"/>
                    </a:lnTo>
                    <a:lnTo>
                      <a:pt x="712" y="740"/>
                    </a:lnTo>
                    <a:lnTo>
                      <a:pt x="712" y="740"/>
                    </a:lnTo>
                    <a:lnTo>
                      <a:pt x="712" y="741"/>
                    </a:lnTo>
                    <a:lnTo>
                      <a:pt x="712" y="741"/>
                    </a:lnTo>
                    <a:lnTo>
                      <a:pt x="710" y="741"/>
                    </a:lnTo>
                    <a:lnTo>
                      <a:pt x="710" y="743"/>
                    </a:lnTo>
                    <a:lnTo>
                      <a:pt x="708" y="743"/>
                    </a:lnTo>
                    <a:lnTo>
                      <a:pt x="708" y="743"/>
                    </a:lnTo>
                    <a:lnTo>
                      <a:pt x="707" y="743"/>
                    </a:lnTo>
                    <a:lnTo>
                      <a:pt x="705" y="743"/>
                    </a:lnTo>
                    <a:lnTo>
                      <a:pt x="703" y="743"/>
                    </a:lnTo>
                    <a:lnTo>
                      <a:pt x="703" y="743"/>
                    </a:lnTo>
                    <a:lnTo>
                      <a:pt x="701" y="741"/>
                    </a:lnTo>
                    <a:lnTo>
                      <a:pt x="699" y="741"/>
                    </a:lnTo>
                    <a:lnTo>
                      <a:pt x="699" y="741"/>
                    </a:lnTo>
                    <a:lnTo>
                      <a:pt x="699" y="741"/>
                    </a:lnTo>
                    <a:lnTo>
                      <a:pt x="699" y="741"/>
                    </a:lnTo>
                    <a:lnTo>
                      <a:pt x="698" y="741"/>
                    </a:lnTo>
                    <a:lnTo>
                      <a:pt x="698" y="743"/>
                    </a:lnTo>
                    <a:lnTo>
                      <a:pt x="694" y="745"/>
                    </a:lnTo>
                    <a:lnTo>
                      <a:pt x="694" y="747"/>
                    </a:lnTo>
                    <a:lnTo>
                      <a:pt x="694" y="747"/>
                    </a:lnTo>
                    <a:lnTo>
                      <a:pt x="692" y="747"/>
                    </a:lnTo>
                    <a:lnTo>
                      <a:pt x="692" y="747"/>
                    </a:lnTo>
                    <a:lnTo>
                      <a:pt x="692" y="749"/>
                    </a:lnTo>
                    <a:lnTo>
                      <a:pt x="692" y="749"/>
                    </a:lnTo>
                    <a:lnTo>
                      <a:pt x="694" y="750"/>
                    </a:lnTo>
                    <a:lnTo>
                      <a:pt x="694" y="750"/>
                    </a:lnTo>
                    <a:lnTo>
                      <a:pt x="694" y="750"/>
                    </a:lnTo>
                    <a:lnTo>
                      <a:pt x="694" y="750"/>
                    </a:lnTo>
                    <a:lnTo>
                      <a:pt x="694" y="750"/>
                    </a:lnTo>
                    <a:lnTo>
                      <a:pt x="696" y="750"/>
                    </a:lnTo>
                    <a:lnTo>
                      <a:pt x="696" y="750"/>
                    </a:lnTo>
                    <a:lnTo>
                      <a:pt x="696" y="752"/>
                    </a:lnTo>
                    <a:lnTo>
                      <a:pt x="698" y="752"/>
                    </a:lnTo>
                    <a:lnTo>
                      <a:pt x="698" y="752"/>
                    </a:lnTo>
                    <a:lnTo>
                      <a:pt x="698" y="752"/>
                    </a:lnTo>
                    <a:lnTo>
                      <a:pt x="699" y="754"/>
                    </a:lnTo>
                    <a:lnTo>
                      <a:pt x="699" y="754"/>
                    </a:lnTo>
                    <a:lnTo>
                      <a:pt x="699" y="754"/>
                    </a:lnTo>
                    <a:lnTo>
                      <a:pt x="699" y="754"/>
                    </a:lnTo>
                    <a:lnTo>
                      <a:pt x="699" y="754"/>
                    </a:lnTo>
                    <a:lnTo>
                      <a:pt x="701" y="756"/>
                    </a:lnTo>
                    <a:lnTo>
                      <a:pt x="701" y="756"/>
                    </a:lnTo>
                    <a:lnTo>
                      <a:pt x="701" y="758"/>
                    </a:lnTo>
                    <a:lnTo>
                      <a:pt x="701" y="758"/>
                    </a:lnTo>
                    <a:lnTo>
                      <a:pt x="703" y="758"/>
                    </a:lnTo>
                    <a:lnTo>
                      <a:pt x="703" y="758"/>
                    </a:lnTo>
                    <a:lnTo>
                      <a:pt x="703" y="758"/>
                    </a:lnTo>
                    <a:lnTo>
                      <a:pt x="703" y="758"/>
                    </a:lnTo>
                    <a:lnTo>
                      <a:pt x="703" y="758"/>
                    </a:lnTo>
                    <a:lnTo>
                      <a:pt x="703" y="759"/>
                    </a:lnTo>
                    <a:lnTo>
                      <a:pt x="705" y="759"/>
                    </a:lnTo>
                    <a:lnTo>
                      <a:pt x="705" y="759"/>
                    </a:lnTo>
                    <a:lnTo>
                      <a:pt x="705" y="759"/>
                    </a:lnTo>
                    <a:lnTo>
                      <a:pt x="705" y="759"/>
                    </a:lnTo>
                    <a:lnTo>
                      <a:pt x="705" y="759"/>
                    </a:lnTo>
                    <a:lnTo>
                      <a:pt x="705" y="761"/>
                    </a:lnTo>
                    <a:lnTo>
                      <a:pt x="705" y="761"/>
                    </a:lnTo>
                    <a:lnTo>
                      <a:pt x="703" y="761"/>
                    </a:lnTo>
                    <a:lnTo>
                      <a:pt x="703" y="763"/>
                    </a:lnTo>
                    <a:lnTo>
                      <a:pt x="701" y="763"/>
                    </a:lnTo>
                    <a:lnTo>
                      <a:pt x="701" y="763"/>
                    </a:lnTo>
                    <a:lnTo>
                      <a:pt x="699" y="763"/>
                    </a:lnTo>
                    <a:lnTo>
                      <a:pt x="699" y="763"/>
                    </a:lnTo>
                    <a:lnTo>
                      <a:pt x="698" y="763"/>
                    </a:lnTo>
                    <a:lnTo>
                      <a:pt x="698" y="763"/>
                    </a:lnTo>
                    <a:lnTo>
                      <a:pt x="696" y="763"/>
                    </a:lnTo>
                    <a:lnTo>
                      <a:pt x="694" y="763"/>
                    </a:lnTo>
                    <a:lnTo>
                      <a:pt x="694" y="761"/>
                    </a:lnTo>
                    <a:lnTo>
                      <a:pt x="692" y="761"/>
                    </a:lnTo>
                    <a:lnTo>
                      <a:pt x="689" y="761"/>
                    </a:lnTo>
                    <a:lnTo>
                      <a:pt x="689" y="761"/>
                    </a:lnTo>
                    <a:lnTo>
                      <a:pt x="689" y="759"/>
                    </a:lnTo>
                    <a:lnTo>
                      <a:pt x="687" y="759"/>
                    </a:lnTo>
                    <a:lnTo>
                      <a:pt x="687" y="759"/>
                    </a:lnTo>
                    <a:lnTo>
                      <a:pt x="687" y="759"/>
                    </a:lnTo>
                    <a:lnTo>
                      <a:pt x="687" y="761"/>
                    </a:lnTo>
                    <a:lnTo>
                      <a:pt x="685" y="761"/>
                    </a:lnTo>
                    <a:lnTo>
                      <a:pt x="685" y="761"/>
                    </a:lnTo>
                    <a:lnTo>
                      <a:pt x="685" y="761"/>
                    </a:lnTo>
                    <a:lnTo>
                      <a:pt x="685" y="761"/>
                    </a:lnTo>
                    <a:lnTo>
                      <a:pt x="685" y="761"/>
                    </a:lnTo>
                    <a:lnTo>
                      <a:pt x="685" y="763"/>
                    </a:lnTo>
                    <a:lnTo>
                      <a:pt x="685" y="765"/>
                    </a:lnTo>
                    <a:lnTo>
                      <a:pt x="685" y="765"/>
                    </a:lnTo>
                    <a:lnTo>
                      <a:pt x="685" y="765"/>
                    </a:lnTo>
                    <a:lnTo>
                      <a:pt x="687" y="767"/>
                    </a:lnTo>
                    <a:lnTo>
                      <a:pt x="689" y="768"/>
                    </a:lnTo>
                    <a:lnTo>
                      <a:pt x="689" y="768"/>
                    </a:lnTo>
                    <a:lnTo>
                      <a:pt x="689" y="768"/>
                    </a:lnTo>
                    <a:lnTo>
                      <a:pt x="689" y="768"/>
                    </a:lnTo>
                    <a:lnTo>
                      <a:pt x="689" y="768"/>
                    </a:lnTo>
                    <a:lnTo>
                      <a:pt x="690" y="768"/>
                    </a:lnTo>
                    <a:lnTo>
                      <a:pt x="690" y="768"/>
                    </a:lnTo>
                    <a:lnTo>
                      <a:pt x="690" y="767"/>
                    </a:lnTo>
                    <a:lnTo>
                      <a:pt x="690" y="767"/>
                    </a:lnTo>
                    <a:lnTo>
                      <a:pt x="692" y="767"/>
                    </a:lnTo>
                    <a:lnTo>
                      <a:pt x="692" y="767"/>
                    </a:lnTo>
                    <a:lnTo>
                      <a:pt x="692" y="767"/>
                    </a:lnTo>
                    <a:lnTo>
                      <a:pt x="694" y="767"/>
                    </a:lnTo>
                    <a:lnTo>
                      <a:pt x="694" y="767"/>
                    </a:lnTo>
                    <a:lnTo>
                      <a:pt x="694" y="767"/>
                    </a:lnTo>
                    <a:lnTo>
                      <a:pt x="696" y="767"/>
                    </a:lnTo>
                    <a:lnTo>
                      <a:pt x="696" y="768"/>
                    </a:lnTo>
                    <a:lnTo>
                      <a:pt x="696" y="768"/>
                    </a:lnTo>
                    <a:lnTo>
                      <a:pt x="696" y="768"/>
                    </a:lnTo>
                    <a:lnTo>
                      <a:pt x="694" y="770"/>
                    </a:lnTo>
                    <a:lnTo>
                      <a:pt x="694" y="770"/>
                    </a:lnTo>
                    <a:lnTo>
                      <a:pt x="694" y="770"/>
                    </a:lnTo>
                    <a:lnTo>
                      <a:pt x="694" y="770"/>
                    </a:lnTo>
                    <a:lnTo>
                      <a:pt x="694" y="770"/>
                    </a:lnTo>
                    <a:lnTo>
                      <a:pt x="692" y="772"/>
                    </a:lnTo>
                    <a:lnTo>
                      <a:pt x="692" y="772"/>
                    </a:lnTo>
                    <a:lnTo>
                      <a:pt x="692" y="772"/>
                    </a:lnTo>
                    <a:lnTo>
                      <a:pt x="692" y="772"/>
                    </a:lnTo>
                    <a:lnTo>
                      <a:pt x="690" y="774"/>
                    </a:lnTo>
                    <a:lnTo>
                      <a:pt x="690" y="774"/>
                    </a:lnTo>
                    <a:lnTo>
                      <a:pt x="689" y="776"/>
                    </a:lnTo>
                    <a:lnTo>
                      <a:pt x="689" y="776"/>
                    </a:lnTo>
                    <a:lnTo>
                      <a:pt x="689" y="776"/>
                    </a:lnTo>
                    <a:lnTo>
                      <a:pt x="687" y="778"/>
                    </a:lnTo>
                    <a:lnTo>
                      <a:pt x="683" y="779"/>
                    </a:lnTo>
                    <a:lnTo>
                      <a:pt x="683" y="779"/>
                    </a:lnTo>
                    <a:lnTo>
                      <a:pt x="680" y="779"/>
                    </a:lnTo>
                    <a:lnTo>
                      <a:pt x="674" y="779"/>
                    </a:lnTo>
                    <a:lnTo>
                      <a:pt x="674" y="779"/>
                    </a:lnTo>
                    <a:lnTo>
                      <a:pt x="672" y="779"/>
                    </a:lnTo>
                    <a:lnTo>
                      <a:pt x="670" y="779"/>
                    </a:lnTo>
                    <a:lnTo>
                      <a:pt x="669" y="779"/>
                    </a:lnTo>
                    <a:lnTo>
                      <a:pt x="669" y="779"/>
                    </a:lnTo>
                    <a:lnTo>
                      <a:pt x="667" y="779"/>
                    </a:lnTo>
                    <a:lnTo>
                      <a:pt x="667" y="779"/>
                    </a:lnTo>
                    <a:lnTo>
                      <a:pt x="667" y="779"/>
                    </a:lnTo>
                    <a:lnTo>
                      <a:pt x="667" y="779"/>
                    </a:lnTo>
                    <a:lnTo>
                      <a:pt x="665" y="778"/>
                    </a:lnTo>
                    <a:lnTo>
                      <a:pt x="665" y="778"/>
                    </a:lnTo>
                    <a:lnTo>
                      <a:pt x="663" y="776"/>
                    </a:lnTo>
                    <a:lnTo>
                      <a:pt x="663" y="776"/>
                    </a:lnTo>
                    <a:lnTo>
                      <a:pt x="663" y="776"/>
                    </a:lnTo>
                    <a:lnTo>
                      <a:pt x="663" y="776"/>
                    </a:lnTo>
                    <a:lnTo>
                      <a:pt x="663" y="776"/>
                    </a:lnTo>
                    <a:lnTo>
                      <a:pt x="661" y="776"/>
                    </a:lnTo>
                    <a:lnTo>
                      <a:pt x="661" y="776"/>
                    </a:lnTo>
                    <a:lnTo>
                      <a:pt x="661" y="776"/>
                    </a:lnTo>
                    <a:lnTo>
                      <a:pt x="661" y="776"/>
                    </a:lnTo>
                    <a:lnTo>
                      <a:pt x="661" y="776"/>
                    </a:lnTo>
                    <a:lnTo>
                      <a:pt x="661" y="776"/>
                    </a:lnTo>
                    <a:lnTo>
                      <a:pt x="660" y="776"/>
                    </a:lnTo>
                    <a:lnTo>
                      <a:pt x="658" y="779"/>
                    </a:lnTo>
                    <a:lnTo>
                      <a:pt x="656" y="781"/>
                    </a:lnTo>
                    <a:lnTo>
                      <a:pt x="654" y="781"/>
                    </a:lnTo>
                    <a:lnTo>
                      <a:pt x="654" y="781"/>
                    </a:lnTo>
                    <a:lnTo>
                      <a:pt x="654" y="781"/>
                    </a:lnTo>
                    <a:lnTo>
                      <a:pt x="652" y="781"/>
                    </a:lnTo>
                    <a:lnTo>
                      <a:pt x="652" y="781"/>
                    </a:lnTo>
                    <a:lnTo>
                      <a:pt x="651" y="781"/>
                    </a:lnTo>
                    <a:lnTo>
                      <a:pt x="651" y="781"/>
                    </a:lnTo>
                    <a:lnTo>
                      <a:pt x="651" y="781"/>
                    </a:lnTo>
                    <a:lnTo>
                      <a:pt x="651" y="781"/>
                    </a:lnTo>
                    <a:lnTo>
                      <a:pt x="649" y="781"/>
                    </a:lnTo>
                    <a:lnTo>
                      <a:pt x="649" y="781"/>
                    </a:lnTo>
                    <a:lnTo>
                      <a:pt x="649" y="781"/>
                    </a:lnTo>
                    <a:lnTo>
                      <a:pt x="649" y="783"/>
                    </a:lnTo>
                    <a:lnTo>
                      <a:pt x="649" y="783"/>
                    </a:lnTo>
                    <a:lnTo>
                      <a:pt x="649" y="783"/>
                    </a:lnTo>
                    <a:lnTo>
                      <a:pt x="649" y="783"/>
                    </a:lnTo>
                    <a:lnTo>
                      <a:pt x="649" y="785"/>
                    </a:lnTo>
                    <a:lnTo>
                      <a:pt x="651" y="785"/>
                    </a:lnTo>
                    <a:lnTo>
                      <a:pt x="652" y="785"/>
                    </a:lnTo>
                    <a:lnTo>
                      <a:pt x="652" y="787"/>
                    </a:lnTo>
                    <a:lnTo>
                      <a:pt x="652" y="787"/>
                    </a:lnTo>
                    <a:lnTo>
                      <a:pt x="652" y="787"/>
                    </a:lnTo>
                    <a:lnTo>
                      <a:pt x="652" y="788"/>
                    </a:lnTo>
                    <a:lnTo>
                      <a:pt x="652" y="788"/>
                    </a:lnTo>
                    <a:lnTo>
                      <a:pt x="652" y="788"/>
                    </a:lnTo>
                    <a:lnTo>
                      <a:pt x="652" y="788"/>
                    </a:lnTo>
                    <a:lnTo>
                      <a:pt x="651" y="788"/>
                    </a:lnTo>
                    <a:lnTo>
                      <a:pt x="651" y="790"/>
                    </a:lnTo>
                    <a:lnTo>
                      <a:pt x="651" y="790"/>
                    </a:lnTo>
                    <a:lnTo>
                      <a:pt x="651" y="790"/>
                    </a:lnTo>
                    <a:lnTo>
                      <a:pt x="651" y="792"/>
                    </a:lnTo>
                    <a:lnTo>
                      <a:pt x="651" y="792"/>
                    </a:lnTo>
                    <a:lnTo>
                      <a:pt x="651" y="792"/>
                    </a:lnTo>
                    <a:lnTo>
                      <a:pt x="651" y="792"/>
                    </a:lnTo>
                    <a:lnTo>
                      <a:pt x="651" y="792"/>
                    </a:lnTo>
                    <a:lnTo>
                      <a:pt x="651" y="792"/>
                    </a:lnTo>
                    <a:lnTo>
                      <a:pt x="651" y="792"/>
                    </a:lnTo>
                    <a:lnTo>
                      <a:pt x="649" y="792"/>
                    </a:lnTo>
                    <a:lnTo>
                      <a:pt x="649" y="792"/>
                    </a:lnTo>
                    <a:lnTo>
                      <a:pt x="649" y="792"/>
                    </a:lnTo>
                    <a:lnTo>
                      <a:pt x="649" y="792"/>
                    </a:lnTo>
                    <a:lnTo>
                      <a:pt x="649" y="792"/>
                    </a:lnTo>
                    <a:lnTo>
                      <a:pt x="647" y="792"/>
                    </a:lnTo>
                    <a:lnTo>
                      <a:pt x="647" y="792"/>
                    </a:lnTo>
                    <a:lnTo>
                      <a:pt x="647" y="792"/>
                    </a:lnTo>
                    <a:lnTo>
                      <a:pt x="647" y="792"/>
                    </a:lnTo>
                    <a:lnTo>
                      <a:pt x="647" y="792"/>
                    </a:lnTo>
                    <a:lnTo>
                      <a:pt x="647" y="792"/>
                    </a:lnTo>
                    <a:lnTo>
                      <a:pt x="647" y="792"/>
                    </a:lnTo>
                    <a:lnTo>
                      <a:pt x="645" y="792"/>
                    </a:lnTo>
                    <a:lnTo>
                      <a:pt x="645" y="792"/>
                    </a:lnTo>
                    <a:lnTo>
                      <a:pt x="645" y="792"/>
                    </a:lnTo>
                    <a:lnTo>
                      <a:pt x="645" y="794"/>
                    </a:lnTo>
                    <a:lnTo>
                      <a:pt x="643" y="796"/>
                    </a:lnTo>
                    <a:lnTo>
                      <a:pt x="643" y="796"/>
                    </a:lnTo>
                    <a:lnTo>
                      <a:pt x="643" y="796"/>
                    </a:lnTo>
                    <a:lnTo>
                      <a:pt x="643" y="796"/>
                    </a:lnTo>
                    <a:lnTo>
                      <a:pt x="642" y="796"/>
                    </a:lnTo>
                    <a:lnTo>
                      <a:pt x="642" y="797"/>
                    </a:lnTo>
                    <a:lnTo>
                      <a:pt x="642" y="797"/>
                    </a:lnTo>
                    <a:lnTo>
                      <a:pt x="640" y="797"/>
                    </a:lnTo>
                    <a:lnTo>
                      <a:pt x="640" y="797"/>
                    </a:lnTo>
                    <a:lnTo>
                      <a:pt x="640" y="796"/>
                    </a:lnTo>
                    <a:lnTo>
                      <a:pt x="640" y="796"/>
                    </a:lnTo>
                    <a:lnTo>
                      <a:pt x="640" y="796"/>
                    </a:lnTo>
                    <a:lnTo>
                      <a:pt x="640" y="796"/>
                    </a:lnTo>
                    <a:lnTo>
                      <a:pt x="638" y="796"/>
                    </a:lnTo>
                    <a:lnTo>
                      <a:pt x="638" y="796"/>
                    </a:lnTo>
                    <a:lnTo>
                      <a:pt x="638" y="796"/>
                    </a:lnTo>
                    <a:lnTo>
                      <a:pt x="638" y="796"/>
                    </a:lnTo>
                    <a:lnTo>
                      <a:pt x="638" y="796"/>
                    </a:lnTo>
                    <a:lnTo>
                      <a:pt x="636" y="796"/>
                    </a:lnTo>
                    <a:lnTo>
                      <a:pt x="636" y="796"/>
                    </a:lnTo>
                    <a:lnTo>
                      <a:pt x="636" y="796"/>
                    </a:lnTo>
                    <a:lnTo>
                      <a:pt x="636" y="796"/>
                    </a:lnTo>
                    <a:lnTo>
                      <a:pt x="636" y="796"/>
                    </a:lnTo>
                    <a:lnTo>
                      <a:pt x="634" y="796"/>
                    </a:lnTo>
                    <a:lnTo>
                      <a:pt x="634" y="796"/>
                    </a:lnTo>
                    <a:lnTo>
                      <a:pt x="634" y="796"/>
                    </a:lnTo>
                    <a:lnTo>
                      <a:pt x="634" y="796"/>
                    </a:lnTo>
                    <a:lnTo>
                      <a:pt x="634" y="797"/>
                    </a:lnTo>
                    <a:lnTo>
                      <a:pt x="634" y="797"/>
                    </a:lnTo>
                    <a:lnTo>
                      <a:pt x="634" y="797"/>
                    </a:lnTo>
                    <a:lnTo>
                      <a:pt x="634" y="797"/>
                    </a:lnTo>
                    <a:lnTo>
                      <a:pt x="634" y="797"/>
                    </a:lnTo>
                    <a:lnTo>
                      <a:pt x="634" y="797"/>
                    </a:lnTo>
                    <a:lnTo>
                      <a:pt x="633" y="797"/>
                    </a:lnTo>
                    <a:lnTo>
                      <a:pt x="631" y="797"/>
                    </a:lnTo>
                    <a:lnTo>
                      <a:pt x="631" y="797"/>
                    </a:lnTo>
                    <a:lnTo>
                      <a:pt x="631" y="797"/>
                    </a:lnTo>
                    <a:lnTo>
                      <a:pt x="631" y="797"/>
                    </a:lnTo>
                    <a:lnTo>
                      <a:pt x="631" y="799"/>
                    </a:lnTo>
                    <a:lnTo>
                      <a:pt x="631" y="799"/>
                    </a:lnTo>
                    <a:lnTo>
                      <a:pt x="631" y="799"/>
                    </a:lnTo>
                    <a:lnTo>
                      <a:pt x="631" y="799"/>
                    </a:lnTo>
                    <a:lnTo>
                      <a:pt x="629" y="799"/>
                    </a:lnTo>
                    <a:lnTo>
                      <a:pt x="629" y="799"/>
                    </a:lnTo>
                    <a:lnTo>
                      <a:pt x="627" y="799"/>
                    </a:lnTo>
                    <a:lnTo>
                      <a:pt x="627" y="799"/>
                    </a:lnTo>
                    <a:close/>
                  </a:path>
                </a:pathLst>
              </a:custGeom>
              <a:solidFill>
                <a:srgbClr val="163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4" name="Freeform 28">
                <a:extLst>
                  <a:ext uri="{FF2B5EF4-FFF2-40B4-BE49-F238E27FC236}">
                    <a16:creationId xmlns:a16="http://schemas.microsoft.com/office/drawing/2014/main" id="{40859A6C-703D-A493-09F2-04CF946F348D}"/>
                  </a:ext>
                </a:extLst>
              </p:cNvPr>
              <p:cNvSpPr>
                <a:spLocks/>
              </p:cNvSpPr>
              <p:nvPr/>
            </p:nvSpPr>
            <p:spPr bwMode="auto">
              <a:xfrm>
                <a:off x="1823" y="2032"/>
                <a:ext cx="1228" cy="799"/>
              </a:xfrm>
              <a:custGeom>
                <a:avLst/>
                <a:gdLst>
                  <a:gd name="T0" fmla="*/ 578 w 1228"/>
                  <a:gd name="T1" fmla="*/ 745 h 799"/>
                  <a:gd name="T2" fmla="*/ 540 w 1228"/>
                  <a:gd name="T3" fmla="*/ 709 h 799"/>
                  <a:gd name="T4" fmla="*/ 526 w 1228"/>
                  <a:gd name="T5" fmla="*/ 671 h 799"/>
                  <a:gd name="T6" fmla="*/ 524 w 1228"/>
                  <a:gd name="T7" fmla="*/ 620 h 799"/>
                  <a:gd name="T8" fmla="*/ 535 w 1228"/>
                  <a:gd name="T9" fmla="*/ 586 h 799"/>
                  <a:gd name="T10" fmla="*/ 555 w 1228"/>
                  <a:gd name="T11" fmla="*/ 548 h 799"/>
                  <a:gd name="T12" fmla="*/ 548 w 1228"/>
                  <a:gd name="T13" fmla="*/ 504 h 799"/>
                  <a:gd name="T14" fmla="*/ 508 w 1228"/>
                  <a:gd name="T15" fmla="*/ 490 h 799"/>
                  <a:gd name="T16" fmla="*/ 490 w 1228"/>
                  <a:gd name="T17" fmla="*/ 542 h 799"/>
                  <a:gd name="T18" fmla="*/ 430 w 1228"/>
                  <a:gd name="T19" fmla="*/ 569 h 799"/>
                  <a:gd name="T20" fmla="*/ 388 w 1228"/>
                  <a:gd name="T21" fmla="*/ 577 h 799"/>
                  <a:gd name="T22" fmla="*/ 327 w 1228"/>
                  <a:gd name="T23" fmla="*/ 569 h 799"/>
                  <a:gd name="T24" fmla="*/ 262 w 1228"/>
                  <a:gd name="T25" fmla="*/ 560 h 799"/>
                  <a:gd name="T26" fmla="*/ 37 w 1228"/>
                  <a:gd name="T27" fmla="*/ 226 h 799"/>
                  <a:gd name="T28" fmla="*/ 39 w 1228"/>
                  <a:gd name="T29" fmla="*/ 143 h 799"/>
                  <a:gd name="T30" fmla="*/ 160 w 1228"/>
                  <a:gd name="T31" fmla="*/ 81 h 799"/>
                  <a:gd name="T32" fmla="*/ 325 w 1228"/>
                  <a:gd name="T33" fmla="*/ 25 h 799"/>
                  <a:gd name="T34" fmla="*/ 453 w 1228"/>
                  <a:gd name="T35" fmla="*/ 36 h 799"/>
                  <a:gd name="T36" fmla="*/ 537 w 1228"/>
                  <a:gd name="T37" fmla="*/ 25 h 799"/>
                  <a:gd name="T38" fmla="*/ 542 w 1228"/>
                  <a:gd name="T39" fmla="*/ 81 h 799"/>
                  <a:gd name="T40" fmla="*/ 566 w 1228"/>
                  <a:gd name="T41" fmla="*/ 124 h 799"/>
                  <a:gd name="T42" fmla="*/ 620 w 1228"/>
                  <a:gd name="T43" fmla="*/ 150 h 799"/>
                  <a:gd name="T44" fmla="*/ 651 w 1228"/>
                  <a:gd name="T45" fmla="*/ 179 h 799"/>
                  <a:gd name="T46" fmla="*/ 633 w 1228"/>
                  <a:gd name="T47" fmla="*/ 226 h 799"/>
                  <a:gd name="T48" fmla="*/ 665 w 1228"/>
                  <a:gd name="T49" fmla="*/ 244 h 799"/>
                  <a:gd name="T50" fmla="*/ 705 w 1228"/>
                  <a:gd name="T51" fmla="*/ 226 h 799"/>
                  <a:gd name="T52" fmla="*/ 739 w 1228"/>
                  <a:gd name="T53" fmla="*/ 188 h 799"/>
                  <a:gd name="T54" fmla="*/ 786 w 1228"/>
                  <a:gd name="T55" fmla="*/ 179 h 799"/>
                  <a:gd name="T56" fmla="*/ 803 w 1228"/>
                  <a:gd name="T57" fmla="*/ 211 h 799"/>
                  <a:gd name="T58" fmla="*/ 781 w 1228"/>
                  <a:gd name="T59" fmla="*/ 224 h 799"/>
                  <a:gd name="T60" fmla="*/ 784 w 1228"/>
                  <a:gd name="T61" fmla="*/ 249 h 799"/>
                  <a:gd name="T62" fmla="*/ 812 w 1228"/>
                  <a:gd name="T63" fmla="*/ 275 h 799"/>
                  <a:gd name="T64" fmla="*/ 844 w 1228"/>
                  <a:gd name="T65" fmla="*/ 287 h 799"/>
                  <a:gd name="T66" fmla="*/ 871 w 1228"/>
                  <a:gd name="T67" fmla="*/ 269 h 799"/>
                  <a:gd name="T68" fmla="*/ 935 w 1228"/>
                  <a:gd name="T69" fmla="*/ 253 h 799"/>
                  <a:gd name="T70" fmla="*/ 980 w 1228"/>
                  <a:gd name="T71" fmla="*/ 266 h 799"/>
                  <a:gd name="T72" fmla="*/ 989 w 1228"/>
                  <a:gd name="T73" fmla="*/ 300 h 799"/>
                  <a:gd name="T74" fmla="*/ 1034 w 1228"/>
                  <a:gd name="T75" fmla="*/ 325 h 799"/>
                  <a:gd name="T76" fmla="*/ 1023 w 1228"/>
                  <a:gd name="T77" fmla="*/ 369 h 799"/>
                  <a:gd name="T78" fmla="*/ 1020 w 1228"/>
                  <a:gd name="T79" fmla="*/ 396 h 799"/>
                  <a:gd name="T80" fmla="*/ 1061 w 1228"/>
                  <a:gd name="T81" fmla="*/ 427 h 799"/>
                  <a:gd name="T82" fmla="*/ 1027 w 1228"/>
                  <a:gd name="T83" fmla="*/ 450 h 799"/>
                  <a:gd name="T84" fmla="*/ 992 w 1228"/>
                  <a:gd name="T85" fmla="*/ 436 h 799"/>
                  <a:gd name="T86" fmla="*/ 945 w 1228"/>
                  <a:gd name="T87" fmla="*/ 456 h 799"/>
                  <a:gd name="T88" fmla="*/ 947 w 1228"/>
                  <a:gd name="T89" fmla="*/ 499 h 799"/>
                  <a:gd name="T90" fmla="*/ 994 w 1228"/>
                  <a:gd name="T91" fmla="*/ 495 h 799"/>
                  <a:gd name="T92" fmla="*/ 1030 w 1228"/>
                  <a:gd name="T93" fmla="*/ 492 h 799"/>
                  <a:gd name="T94" fmla="*/ 1074 w 1228"/>
                  <a:gd name="T95" fmla="*/ 470 h 799"/>
                  <a:gd name="T96" fmla="*/ 1117 w 1228"/>
                  <a:gd name="T97" fmla="*/ 465 h 799"/>
                  <a:gd name="T98" fmla="*/ 1159 w 1228"/>
                  <a:gd name="T99" fmla="*/ 456 h 799"/>
                  <a:gd name="T100" fmla="*/ 1206 w 1228"/>
                  <a:gd name="T101" fmla="*/ 465 h 799"/>
                  <a:gd name="T102" fmla="*/ 1199 w 1228"/>
                  <a:gd name="T103" fmla="*/ 488 h 799"/>
                  <a:gd name="T104" fmla="*/ 1148 w 1228"/>
                  <a:gd name="T105" fmla="*/ 519 h 799"/>
                  <a:gd name="T106" fmla="*/ 1117 w 1228"/>
                  <a:gd name="T107" fmla="*/ 586 h 799"/>
                  <a:gd name="T108" fmla="*/ 1096 w 1228"/>
                  <a:gd name="T109" fmla="*/ 638 h 799"/>
                  <a:gd name="T110" fmla="*/ 1018 w 1228"/>
                  <a:gd name="T111" fmla="*/ 689 h 799"/>
                  <a:gd name="T112" fmla="*/ 942 w 1228"/>
                  <a:gd name="T113" fmla="*/ 636 h 799"/>
                  <a:gd name="T114" fmla="*/ 898 w 1228"/>
                  <a:gd name="T115" fmla="*/ 658 h 799"/>
                  <a:gd name="T116" fmla="*/ 857 w 1228"/>
                  <a:gd name="T117" fmla="*/ 622 h 799"/>
                  <a:gd name="T118" fmla="*/ 777 w 1228"/>
                  <a:gd name="T119" fmla="*/ 624 h 799"/>
                  <a:gd name="T120" fmla="*/ 741 w 1228"/>
                  <a:gd name="T121" fmla="*/ 693 h 799"/>
                  <a:gd name="T122" fmla="*/ 716 w 1228"/>
                  <a:gd name="T123" fmla="*/ 721 h 799"/>
                  <a:gd name="T124" fmla="*/ 674 w 1228"/>
                  <a:gd name="T125" fmla="*/ 77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8" h="799">
                    <a:moveTo>
                      <a:pt x="627" y="799"/>
                    </a:moveTo>
                    <a:lnTo>
                      <a:pt x="623" y="799"/>
                    </a:lnTo>
                    <a:lnTo>
                      <a:pt x="623" y="799"/>
                    </a:lnTo>
                    <a:lnTo>
                      <a:pt x="622" y="799"/>
                    </a:lnTo>
                    <a:lnTo>
                      <a:pt x="622" y="799"/>
                    </a:lnTo>
                    <a:lnTo>
                      <a:pt x="622" y="799"/>
                    </a:lnTo>
                    <a:lnTo>
                      <a:pt x="620" y="799"/>
                    </a:lnTo>
                    <a:lnTo>
                      <a:pt x="620" y="799"/>
                    </a:lnTo>
                    <a:lnTo>
                      <a:pt x="618" y="799"/>
                    </a:lnTo>
                    <a:lnTo>
                      <a:pt x="618" y="799"/>
                    </a:lnTo>
                    <a:lnTo>
                      <a:pt x="618" y="799"/>
                    </a:lnTo>
                    <a:lnTo>
                      <a:pt x="616" y="799"/>
                    </a:lnTo>
                    <a:lnTo>
                      <a:pt x="616" y="799"/>
                    </a:lnTo>
                    <a:lnTo>
                      <a:pt x="614" y="797"/>
                    </a:lnTo>
                    <a:lnTo>
                      <a:pt x="613" y="796"/>
                    </a:lnTo>
                    <a:lnTo>
                      <a:pt x="613" y="794"/>
                    </a:lnTo>
                    <a:lnTo>
                      <a:pt x="611" y="794"/>
                    </a:lnTo>
                    <a:lnTo>
                      <a:pt x="611" y="794"/>
                    </a:lnTo>
                    <a:lnTo>
                      <a:pt x="609" y="792"/>
                    </a:lnTo>
                    <a:lnTo>
                      <a:pt x="609" y="792"/>
                    </a:lnTo>
                    <a:lnTo>
                      <a:pt x="607" y="792"/>
                    </a:lnTo>
                    <a:lnTo>
                      <a:pt x="607" y="792"/>
                    </a:lnTo>
                    <a:lnTo>
                      <a:pt x="605" y="790"/>
                    </a:lnTo>
                    <a:lnTo>
                      <a:pt x="605" y="790"/>
                    </a:lnTo>
                    <a:lnTo>
                      <a:pt x="605" y="790"/>
                    </a:lnTo>
                    <a:lnTo>
                      <a:pt x="607" y="790"/>
                    </a:lnTo>
                    <a:lnTo>
                      <a:pt x="607" y="790"/>
                    </a:lnTo>
                    <a:lnTo>
                      <a:pt x="607" y="788"/>
                    </a:lnTo>
                    <a:lnTo>
                      <a:pt x="607" y="788"/>
                    </a:lnTo>
                    <a:lnTo>
                      <a:pt x="607" y="788"/>
                    </a:lnTo>
                    <a:lnTo>
                      <a:pt x="607" y="788"/>
                    </a:lnTo>
                    <a:lnTo>
                      <a:pt x="607" y="788"/>
                    </a:lnTo>
                    <a:lnTo>
                      <a:pt x="607" y="787"/>
                    </a:lnTo>
                    <a:lnTo>
                      <a:pt x="607" y="787"/>
                    </a:lnTo>
                    <a:lnTo>
                      <a:pt x="607" y="787"/>
                    </a:lnTo>
                    <a:lnTo>
                      <a:pt x="607" y="787"/>
                    </a:lnTo>
                    <a:lnTo>
                      <a:pt x="605" y="787"/>
                    </a:lnTo>
                    <a:lnTo>
                      <a:pt x="604" y="787"/>
                    </a:lnTo>
                    <a:lnTo>
                      <a:pt x="604" y="787"/>
                    </a:lnTo>
                    <a:lnTo>
                      <a:pt x="604" y="787"/>
                    </a:lnTo>
                    <a:lnTo>
                      <a:pt x="602" y="785"/>
                    </a:lnTo>
                    <a:lnTo>
                      <a:pt x="602" y="785"/>
                    </a:lnTo>
                    <a:lnTo>
                      <a:pt x="602" y="785"/>
                    </a:lnTo>
                    <a:lnTo>
                      <a:pt x="602" y="785"/>
                    </a:lnTo>
                    <a:lnTo>
                      <a:pt x="602" y="785"/>
                    </a:lnTo>
                    <a:lnTo>
                      <a:pt x="602" y="783"/>
                    </a:lnTo>
                    <a:lnTo>
                      <a:pt x="604" y="783"/>
                    </a:lnTo>
                    <a:lnTo>
                      <a:pt x="604" y="783"/>
                    </a:lnTo>
                    <a:lnTo>
                      <a:pt x="604" y="781"/>
                    </a:lnTo>
                    <a:lnTo>
                      <a:pt x="604" y="781"/>
                    </a:lnTo>
                    <a:lnTo>
                      <a:pt x="604" y="779"/>
                    </a:lnTo>
                    <a:lnTo>
                      <a:pt x="602" y="778"/>
                    </a:lnTo>
                    <a:lnTo>
                      <a:pt x="600" y="778"/>
                    </a:lnTo>
                    <a:lnTo>
                      <a:pt x="598" y="776"/>
                    </a:lnTo>
                    <a:lnTo>
                      <a:pt x="598" y="774"/>
                    </a:lnTo>
                    <a:lnTo>
                      <a:pt x="598" y="772"/>
                    </a:lnTo>
                    <a:lnTo>
                      <a:pt x="598" y="770"/>
                    </a:lnTo>
                    <a:lnTo>
                      <a:pt x="598" y="768"/>
                    </a:lnTo>
                    <a:lnTo>
                      <a:pt x="598" y="767"/>
                    </a:lnTo>
                    <a:lnTo>
                      <a:pt x="598" y="767"/>
                    </a:lnTo>
                    <a:lnTo>
                      <a:pt x="600" y="767"/>
                    </a:lnTo>
                    <a:lnTo>
                      <a:pt x="600" y="767"/>
                    </a:lnTo>
                    <a:lnTo>
                      <a:pt x="600" y="765"/>
                    </a:lnTo>
                    <a:lnTo>
                      <a:pt x="600" y="765"/>
                    </a:lnTo>
                    <a:lnTo>
                      <a:pt x="600" y="765"/>
                    </a:lnTo>
                    <a:lnTo>
                      <a:pt x="598" y="765"/>
                    </a:lnTo>
                    <a:lnTo>
                      <a:pt x="598" y="765"/>
                    </a:lnTo>
                    <a:lnTo>
                      <a:pt x="598" y="765"/>
                    </a:lnTo>
                    <a:lnTo>
                      <a:pt x="598" y="765"/>
                    </a:lnTo>
                    <a:lnTo>
                      <a:pt x="596" y="765"/>
                    </a:lnTo>
                    <a:lnTo>
                      <a:pt x="596" y="765"/>
                    </a:lnTo>
                    <a:lnTo>
                      <a:pt x="596" y="765"/>
                    </a:lnTo>
                    <a:lnTo>
                      <a:pt x="595" y="767"/>
                    </a:lnTo>
                    <a:lnTo>
                      <a:pt x="595" y="767"/>
                    </a:lnTo>
                    <a:lnTo>
                      <a:pt x="595" y="767"/>
                    </a:lnTo>
                    <a:lnTo>
                      <a:pt x="595" y="767"/>
                    </a:lnTo>
                    <a:lnTo>
                      <a:pt x="593" y="767"/>
                    </a:lnTo>
                    <a:lnTo>
                      <a:pt x="593" y="767"/>
                    </a:lnTo>
                    <a:lnTo>
                      <a:pt x="593" y="765"/>
                    </a:lnTo>
                    <a:lnTo>
                      <a:pt x="593" y="765"/>
                    </a:lnTo>
                    <a:lnTo>
                      <a:pt x="593" y="765"/>
                    </a:lnTo>
                    <a:lnTo>
                      <a:pt x="593" y="765"/>
                    </a:lnTo>
                    <a:lnTo>
                      <a:pt x="593" y="765"/>
                    </a:lnTo>
                    <a:lnTo>
                      <a:pt x="595" y="763"/>
                    </a:lnTo>
                    <a:lnTo>
                      <a:pt x="595" y="761"/>
                    </a:lnTo>
                    <a:lnTo>
                      <a:pt x="595" y="761"/>
                    </a:lnTo>
                    <a:lnTo>
                      <a:pt x="595" y="761"/>
                    </a:lnTo>
                    <a:lnTo>
                      <a:pt x="595" y="759"/>
                    </a:lnTo>
                    <a:lnTo>
                      <a:pt x="595" y="759"/>
                    </a:lnTo>
                    <a:lnTo>
                      <a:pt x="595" y="759"/>
                    </a:lnTo>
                    <a:lnTo>
                      <a:pt x="595" y="759"/>
                    </a:lnTo>
                    <a:lnTo>
                      <a:pt x="595" y="758"/>
                    </a:lnTo>
                    <a:lnTo>
                      <a:pt x="595" y="758"/>
                    </a:lnTo>
                    <a:lnTo>
                      <a:pt x="595" y="758"/>
                    </a:lnTo>
                    <a:lnTo>
                      <a:pt x="593" y="758"/>
                    </a:lnTo>
                    <a:lnTo>
                      <a:pt x="593" y="758"/>
                    </a:lnTo>
                    <a:lnTo>
                      <a:pt x="593" y="756"/>
                    </a:lnTo>
                    <a:lnTo>
                      <a:pt x="591" y="756"/>
                    </a:lnTo>
                    <a:lnTo>
                      <a:pt x="591" y="756"/>
                    </a:lnTo>
                    <a:lnTo>
                      <a:pt x="591" y="756"/>
                    </a:lnTo>
                    <a:lnTo>
                      <a:pt x="591" y="756"/>
                    </a:lnTo>
                    <a:lnTo>
                      <a:pt x="591" y="756"/>
                    </a:lnTo>
                    <a:lnTo>
                      <a:pt x="589" y="756"/>
                    </a:lnTo>
                    <a:lnTo>
                      <a:pt x="589" y="756"/>
                    </a:lnTo>
                    <a:lnTo>
                      <a:pt x="589" y="756"/>
                    </a:lnTo>
                    <a:lnTo>
                      <a:pt x="589" y="754"/>
                    </a:lnTo>
                    <a:lnTo>
                      <a:pt x="587" y="754"/>
                    </a:lnTo>
                    <a:lnTo>
                      <a:pt x="587" y="754"/>
                    </a:lnTo>
                    <a:lnTo>
                      <a:pt x="587" y="754"/>
                    </a:lnTo>
                    <a:lnTo>
                      <a:pt x="587" y="754"/>
                    </a:lnTo>
                    <a:lnTo>
                      <a:pt x="587" y="754"/>
                    </a:lnTo>
                    <a:lnTo>
                      <a:pt x="587" y="754"/>
                    </a:lnTo>
                    <a:lnTo>
                      <a:pt x="585" y="752"/>
                    </a:lnTo>
                    <a:lnTo>
                      <a:pt x="585" y="752"/>
                    </a:lnTo>
                    <a:lnTo>
                      <a:pt x="585" y="752"/>
                    </a:lnTo>
                    <a:lnTo>
                      <a:pt x="585" y="752"/>
                    </a:lnTo>
                    <a:lnTo>
                      <a:pt x="585" y="752"/>
                    </a:lnTo>
                    <a:lnTo>
                      <a:pt x="585" y="752"/>
                    </a:lnTo>
                    <a:lnTo>
                      <a:pt x="585" y="752"/>
                    </a:lnTo>
                    <a:lnTo>
                      <a:pt x="584" y="752"/>
                    </a:lnTo>
                    <a:lnTo>
                      <a:pt x="584" y="752"/>
                    </a:lnTo>
                    <a:lnTo>
                      <a:pt x="584" y="752"/>
                    </a:lnTo>
                    <a:lnTo>
                      <a:pt x="582" y="752"/>
                    </a:lnTo>
                    <a:lnTo>
                      <a:pt x="582" y="752"/>
                    </a:lnTo>
                    <a:lnTo>
                      <a:pt x="582" y="752"/>
                    </a:lnTo>
                    <a:lnTo>
                      <a:pt x="582" y="750"/>
                    </a:lnTo>
                    <a:lnTo>
                      <a:pt x="580" y="750"/>
                    </a:lnTo>
                    <a:lnTo>
                      <a:pt x="580" y="750"/>
                    </a:lnTo>
                    <a:lnTo>
                      <a:pt x="578" y="750"/>
                    </a:lnTo>
                    <a:lnTo>
                      <a:pt x="578" y="750"/>
                    </a:lnTo>
                    <a:lnTo>
                      <a:pt x="578" y="750"/>
                    </a:lnTo>
                    <a:lnTo>
                      <a:pt x="576" y="750"/>
                    </a:lnTo>
                    <a:lnTo>
                      <a:pt x="576" y="750"/>
                    </a:lnTo>
                    <a:lnTo>
                      <a:pt x="576" y="750"/>
                    </a:lnTo>
                    <a:lnTo>
                      <a:pt x="576" y="750"/>
                    </a:lnTo>
                    <a:lnTo>
                      <a:pt x="576" y="750"/>
                    </a:lnTo>
                    <a:lnTo>
                      <a:pt x="576" y="749"/>
                    </a:lnTo>
                    <a:lnTo>
                      <a:pt x="576" y="749"/>
                    </a:lnTo>
                    <a:lnTo>
                      <a:pt x="578" y="749"/>
                    </a:lnTo>
                    <a:lnTo>
                      <a:pt x="578" y="747"/>
                    </a:lnTo>
                    <a:lnTo>
                      <a:pt x="578" y="747"/>
                    </a:lnTo>
                    <a:lnTo>
                      <a:pt x="578" y="745"/>
                    </a:lnTo>
                    <a:lnTo>
                      <a:pt x="578" y="745"/>
                    </a:lnTo>
                    <a:lnTo>
                      <a:pt x="578" y="745"/>
                    </a:lnTo>
                    <a:lnTo>
                      <a:pt x="578" y="745"/>
                    </a:lnTo>
                    <a:lnTo>
                      <a:pt x="578" y="743"/>
                    </a:lnTo>
                    <a:lnTo>
                      <a:pt x="578" y="743"/>
                    </a:lnTo>
                    <a:lnTo>
                      <a:pt x="578" y="743"/>
                    </a:lnTo>
                    <a:lnTo>
                      <a:pt x="578" y="743"/>
                    </a:lnTo>
                    <a:lnTo>
                      <a:pt x="576" y="741"/>
                    </a:lnTo>
                    <a:lnTo>
                      <a:pt x="576" y="741"/>
                    </a:lnTo>
                    <a:lnTo>
                      <a:pt x="576" y="741"/>
                    </a:lnTo>
                    <a:lnTo>
                      <a:pt x="576" y="741"/>
                    </a:lnTo>
                    <a:lnTo>
                      <a:pt x="575" y="741"/>
                    </a:lnTo>
                    <a:lnTo>
                      <a:pt x="575" y="740"/>
                    </a:lnTo>
                    <a:lnTo>
                      <a:pt x="575" y="740"/>
                    </a:lnTo>
                    <a:lnTo>
                      <a:pt x="575" y="740"/>
                    </a:lnTo>
                    <a:lnTo>
                      <a:pt x="573" y="740"/>
                    </a:lnTo>
                    <a:lnTo>
                      <a:pt x="573" y="740"/>
                    </a:lnTo>
                    <a:lnTo>
                      <a:pt x="573" y="740"/>
                    </a:lnTo>
                    <a:lnTo>
                      <a:pt x="573" y="740"/>
                    </a:lnTo>
                    <a:lnTo>
                      <a:pt x="573" y="740"/>
                    </a:lnTo>
                    <a:lnTo>
                      <a:pt x="573" y="738"/>
                    </a:lnTo>
                    <a:lnTo>
                      <a:pt x="571" y="738"/>
                    </a:lnTo>
                    <a:lnTo>
                      <a:pt x="571" y="740"/>
                    </a:lnTo>
                    <a:lnTo>
                      <a:pt x="571" y="740"/>
                    </a:lnTo>
                    <a:lnTo>
                      <a:pt x="571" y="740"/>
                    </a:lnTo>
                    <a:lnTo>
                      <a:pt x="571" y="740"/>
                    </a:lnTo>
                    <a:lnTo>
                      <a:pt x="571" y="740"/>
                    </a:lnTo>
                    <a:lnTo>
                      <a:pt x="571" y="740"/>
                    </a:lnTo>
                    <a:lnTo>
                      <a:pt x="571" y="740"/>
                    </a:lnTo>
                    <a:lnTo>
                      <a:pt x="571" y="740"/>
                    </a:lnTo>
                    <a:lnTo>
                      <a:pt x="569" y="740"/>
                    </a:lnTo>
                    <a:lnTo>
                      <a:pt x="569" y="740"/>
                    </a:lnTo>
                    <a:lnTo>
                      <a:pt x="569" y="740"/>
                    </a:lnTo>
                    <a:lnTo>
                      <a:pt x="569" y="740"/>
                    </a:lnTo>
                    <a:lnTo>
                      <a:pt x="569" y="738"/>
                    </a:lnTo>
                    <a:lnTo>
                      <a:pt x="567" y="738"/>
                    </a:lnTo>
                    <a:lnTo>
                      <a:pt x="567" y="736"/>
                    </a:lnTo>
                    <a:lnTo>
                      <a:pt x="567" y="736"/>
                    </a:lnTo>
                    <a:lnTo>
                      <a:pt x="567" y="736"/>
                    </a:lnTo>
                    <a:lnTo>
                      <a:pt x="567" y="734"/>
                    </a:lnTo>
                    <a:lnTo>
                      <a:pt x="567" y="734"/>
                    </a:lnTo>
                    <a:lnTo>
                      <a:pt x="567" y="734"/>
                    </a:lnTo>
                    <a:lnTo>
                      <a:pt x="566" y="734"/>
                    </a:lnTo>
                    <a:lnTo>
                      <a:pt x="566" y="734"/>
                    </a:lnTo>
                    <a:lnTo>
                      <a:pt x="566" y="732"/>
                    </a:lnTo>
                    <a:lnTo>
                      <a:pt x="566" y="732"/>
                    </a:lnTo>
                    <a:lnTo>
                      <a:pt x="566" y="732"/>
                    </a:lnTo>
                    <a:lnTo>
                      <a:pt x="566" y="730"/>
                    </a:lnTo>
                    <a:lnTo>
                      <a:pt x="566" y="730"/>
                    </a:lnTo>
                    <a:lnTo>
                      <a:pt x="566" y="730"/>
                    </a:lnTo>
                    <a:lnTo>
                      <a:pt x="566" y="729"/>
                    </a:lnTo>
                    <a:lnTo>
                      <a:pt x="566" y="729"/>
                    </a:lnTo>
                    <a:lnTo>
                      <a:pt x="566" y="729"/>
                    </a:lnTo>
                    <a:lnTo>
                      <a:pt x="566" y="729"/>
                    </a:lnTo>
                    <a:lnTo>
                      <a:pt x="566" y="729"/>
                    </a:lnTo>
                    <a:lnTo>
                      <a:pt x="566" y="727"/>
                    </a:lnTo>
                    <a:lnTo>
                      <a:pt x="566" y="727"/>
                    </a:lnTo>
                    <a:lnTo>
                      <a:pt x="566" y="727"/>
                    </a:lnTo>
                    <a:lnTo>
                      <a:pt x="566" y="727"/>
                    </a:lnTo>
                    <a:lnTo>
                      <a:pt x="566" y="727"/>
                    </a:lnTo>
                    <a:lnTo>
                      <a:pt x="566" y="727"/>
                    </a:lnTo>
                    <a:lnTo>
                      <a:pt x="564" y="727"/>
                    </a:lnTo>
                    <a:lnTo>
                      <a:pt x="564" y="725"/>
                    </a:lnTo>
                    <a:lnTo>
                      <a:pt x="564" y="725"/>
                    </a:lnTo>
                    <a:lnTo>
                      <a:pt x="564" y="725"/>
                    </a:lnTo>
                    <a:lnTo>
                      <a:pt x="564" y="725"/>
                    </a:lnTo>
                    <a:lnTo>
                      <a:pt x="562" y="725"/>
                    </a:lnTo>
                    <a:lnTo>
                      <a:pt x="562" y="725"/>
                    </a:lnTo>
                    <a:lnTo>
                      <a:pt x="562" y="723"/>
                    </a:lnTo>
                    <a:lnTo>
                      <a:pt x="562" y="723"/>
                    </a:lnTo>
                    <a:lnTo>
                      <a:pt x="560" y="723"/>
                    </a:lnTo>
                    <a:lnTo>
                      <a:pt x="560" y="723"/>
                    </a:lnTo>
                    <a:lnTo>
                      <a:pt x="558" y="723"/>
                    </a:lnTo>
                    <a:lnTo>
                      <a:pt x="558" y="723"/>
                    </a:lnTo>
                    <a:lnTo>
                      <a:pt x="558" y="723"/>
                    </a:lnTo>
                    <a:lnTo>
                      <a:pt x="558" y="721"/>
                    </a:lnTo>
                    <a:lnTo>
                      <a:pt x="558" y="721"/>
                    </a:lnTo>
                    <a:lnTo>
                      <a:pt x="558" y="721"/>
                    </a:lnTo>
                    <a:lnTo>
                      <a:pt x="558" y="721"/>
                    </a:lnTo>
                    <a:lnTo>
                      <a:pt x="558" y="721"/>
                    </a:lnTo>
                    <a:lnTo>
                      <a:pt x="558" y="721"/>
                    </a:lnTo>
                    <a:lnTo>
                      <a:pt x="558" y="720"/>
                    </a:lnTo>
                    <a:lnTo>
                      <a:pt x="558" y="720"/>
                    </a:lnTo>
                    <a:lnTo>
                      <a:pt x="558" y="720"/>
                    </a:lnTo>
                    <a:lnTo>
                      <a:pt x="558" y="720"/>
                    </a:lnTo>
                    <a:lnTo>
                      <a:pt x="558" y="720"/>
                    </a:lnTo>
                    <a:lnTo>
                      <a:pt x="558" y="718"/>
                    </a:lnTo>
                    <a:lnTo>
                      <a:pt x="558" y="718"/>
                    </a:lnTo>
                    <a:lnTo>
                      <a:pt x="558" y="718"/>
                    </a:lnTo>
                    <a:lnTo>
                      <a:pt x="558" y="718"/>
                    </a:lnTo>
                    <a:lnTo>
                      <a:pt x="558" y="718"/>
                    </a:lnTo>
                    <a:lnTo>
                      <a:pt x="558" y="718"/>
                    </a:lnTo>
                    <a:lnTo>
                      <a:pt x="557" y="716"/>
                    </a:lnTo>
                    <a:lnTo>
                      <a:pt x="555" y="716"/>
                    </a:lnTo>
                    <a:lnTo>
                      <a:pt x="555" y="716"/>
                    </a:lnTo>
                    <a:lnTo>
                      <a:pt x="553" y="716"/>
                    </a:lnTo>
                    <a:lnTo>
                      <a:pt x="553" y="716"/>
                    </a:lnTo>
                    <a:lnTo>
                      <a:pt x="553" y="716"/>
                    </a:lnTo>
                    <a:lnTo>
                      <a:pt x="551" y="716"/>
                    </a:lnTo>
                    <a:lnTo>
                      <a:pt x="551" y="716"/>
                    </a:lnTo>
                    <a:lnTo>
                      <a:pt x="551" y="716"/>
                    </a:lnTo>
                    <a:lnTo>
                      <a:pt x="549" y="716"/>
                    </a:lnTo>
                    <a:lnTo>
                      <a:pt x="549" y="716"/>
                    </a:lnTo>
                    <a:lnTo>
                      <a:pt x="549" y="716"/>
                    </a:lnTo>
                    <a:lnTo>
                      <a:pt x="548" y="716"/>
                    </a:lnTo>
                    <a:lnTo>
                      <a:pt x="548" y="716"/>
                    </a:lnTo>
                    <a:lnTo>
                      <a:pt x="548" y="716"/>
                    </a:lnTo>
                    <a:lnTo>
                      <a:pt x="546" y="716"/>
                    </a:lnTo>
                    <a:lnTo>
                      <a:pt x="546" y="716"/>
                    </a:lnTo>
                    <a:lnTo>
                      <a:pt x="546" y="716"/>
                    </a:lnTo>
                    <a:lnTo>
                      <a:pt x="546" y="716"/>
                    </a:lnTo>
                    <a:lnTo>
                      <a:pt x="544" y="716"/>
                    </a:lnTo>
                    <a:lnTo>
                      <a:pt x="544" y="716"/>
                    </a:lnTo>
                    <a:lnTo>
                      <a:pt x="544" y="716"/>
                    </a:lnTo>
                    <a:lnTo>
                      <a:pt x="544" y="716"/>
                    </a:lnTo>
                    <a:lnTo>
                      <a:pt x="542" y="716"/>
                    </a:lnTo>
                    <a:lnTo>
                      <a:pt x="542" y="714"/>
                    </a:lnTo>
                    <a:lnTo>
                      <a:pt x="542" y="714"/>
                    </a:lnTo>
                    <a:lnTo>
                      <a:pt x="542" y="714"/>
                    </a:lnTo>
                    <a:lnTo>
                      <a:pt x="542" y="714"/>
                    </a:lnTo>
                    <a:lnTo>
                      <a:pt x="542" y="714"/>
                    </a:lnTo>
                    <a:lnTo>
                      <a:pt x="542" y="712"/>
                    </a:lnTo>
                    <a:lnTo>
                      <a:pt x="542" y="712"/>
                    </a:lnTo>
                    <a:lnTo>
                      <a:pt x="542" y="712"/>
                    </a:lnTo>
                    <a:lnTo>
                      <a:pt x="542" y="712"/>
                    </a:lnTo>
                    <a:lnTo>
                      <a:pt x="544" y="712"/>
                    </a:lnTo>
                    <a:lnTo>
                      <a:pt x="544" y="712"/>
                    </a:lnTo>
                    <a:lnTo>
                      <a:pt x="544" y="712"/>
                    </a:lnTo>
                    <a:lnTo>
                      <a:pt x="544" y="711"/>
                    </a:lnTo>
                    <a:lnTo>
                      <a:pt x="542" y="711"/>
                    </a:lnTo>
                    <a:lnTo>
                      <a:pt x="542" y="711"/>
                    </a:lnTo>
                    <a:lnTo>
                      <a:pt x="542" y="711"/>
                    </a:lnTo>
                    <a:lnTo>
                      <a:pt x="542" y="709"/>
                    </a:lnTo>
                    <a:lnTo>
                      <a:pt x="542" y="709"/>
                    </a:lnTo>
                    <a:lnTo>
                      <a:pt x="542" y="709"/>
                    </a:lnTo>
                    <a:lnTo>
                      <a:pt x="542" y="709"/>
                    </a:lnTo>
                    <a:lnTo>
                      <a:pt x="542" y="709"/>
                    </a:lnTo>
                    <a:lnTo>
                      <a:pt x="540" y="709"/>
                    </a:lnTo>
                    <a:lnTo>
                      <a:pt x="540" y="709"/>
                    </a:lnTo>
                    <a:lnTo>
                      <a:pt x="540" y="709"/>
                    </a:lnTo>
                    <a:lnTo>
                      <a:pt x="540" y="709"/>
                    </a:lnTo>
                    <a:lnTo>
                      <a:pt x="540" y="709"/>
                    </a:lnTo>
                    <a:lnTo>
                      <a:pt x="540" y="709"/>
                    </a:lnTo>
                    <a:lnTo>
                      <a:pt x="540" y="709"/>
                    </a:lnTo>
                    <a:lnTo>
                      <a:pt x="540" y="707"/>
                    </a:lnTo>
                    <a:lnTo>
                      <a:pt x="538" y="707"/>
                    </a:lnTo>
                    <a:lnTo>
                      <a:pt x="538" y="707"/>
                    </a:lnTo>
                    <a:lnTo>
                      <a:pt x="538" y="707"/>
                    </a:lnTo>
                    <a:lnTo>
                      <a:pt x="538" y="705"/>
                    </a:lnTo>
                    <a:lnTo>
                      <a:pt x="538" y="705"/>
                    </a:lnTo>
                    <a:lnTo>
                      <a:pt x="538" y="705"/>
                    </a:lnTo>
                    <a:lnTo>
                      <a:pt x="538" y="703"/>
                    </a:lnTo>
                    <a:lnTo>
                      <a:pt x="540" y="702"/>
                    </a:lnTo>
                    <a:lnTo>
                      <a:pt x="540" y="702"/>
                    </a:lnTo>
                    <a:lnTo>
                      <a:pt x="540" y="702"/>
                    </a:lnTo>
                    <a:lnTo>
                      <a:pt x="540" y="702"/>
                    </a:lnTo>
                    <a:lnTo>
                      <a:pt x="540" y="702"/>
                    </a:lnTo>
                    <a:lnTo>
                      <a:pt x="542" y="703"/>
                    </a:lnTo>
                    <a:lnTo>
                      <a:pt x="542" y="703"/>
                    </a:lnTo>
                    <a:lnTo>
                      <a:pt x="542" y="703"/>
                    </a:lnTo>
                    <a:lnTo>
                      <a:pt x="542" y="703"/>
                    </a:lnTo>
                    <a:lnTo>
                      <a:pt x="544" y="703"/>
                    </a:lnTo>
                    <a:lnTo>
                      <a:pt x="544" y="703"/>
                    </a:lnTo>
                    <a:lnTo>
                      <a:pt x="544" y="702"/>
                    </a:lnTo>
                    <a:lnTo>
                      <a:pt x="544" y="702"/>
                    </a:lnTo>
                    <a:lnTo>
                      <a:pt x="546" y="702"/>
                    </a:lnTo>
                    <a:lnTo>
                      <a:pt x="546" y="700"/>
                    </a:lnTo>
                    <a:lnTo>
                      <a:pt x="546" y="700"/>
                    </a:lnTo>
                    <a:lnTo>
                      <a:pt x="546" y="698"/>
                    </a:lnTo>
                    <a:lnTo>
                      <a:pt x="546" y="698"/>
                    </a:lnTo>
                    <a:lnTo>
                      <a:pt x="546" y="698"/>
                    </a:lnTo>
                    <a:lnTo>
                      <a:pt x="544" y="696"/>
                    </a:lnTo>
                    <a:lnTo>
                      <a:pt x="544" y="696"/>
                    </a:lnTo>
                    <a:lnTo>
                      <a:pt x="544" y="696"/>
                    </a:lnTo>
                    <a:lnTo>
                      <a:pt x="544" y="696"/>
                    </a:lnTo>
                    <a:lnTo>
                      <a:pt x="544" y="696"/>
                    </a:lnTo>
                    <a:lnTo>
                      <a:pt x="542" y="696"/>
                    </a:lnTo>
                    <a:lnTo>
                      <a:pt x="542" y="696"/>
                    </a:lnTo>
                    <a:lnTo>
                      <a:pt x="542" y="696"/>
                    </a:lnTo>
                    <a:lnTo>
                      <a:pt x="542" y="696"/>
                    </a:lnTo>
                    <a:lnTo>
                      <a:pt x="542" y="696"/>
                    </a:lnTo>
                    <a:lnTo>
                      <a:pt x="542" y="698"/>
                    </a:lnTo>
                    <a:lnTo>
                      <a:pt x="542" y="698"/>
                    </a:lnTo>
                    <a:lnTo>
                      <a:pt x="542" y="698"/>
                    </a:lnTo>
                    <a:lnTo>
                      <a:pt x="542" y="698"/>
                    </a:lnTo>
                    <a:lnTo>
                      <a:pt x="542" y="700"/>
                    </a:lnTo>
                    <a:lnTo>
                      <a:pt x="542" y="700"/>
                    </a:lnTo>
                    <a:lnTo>
                      <a:pt x="542" y="700"/>
                    </a:lnTo>
                    <a:lnTo>
                      <a:pt x="542" y="700"/>
                    </a:lnTo>
                    <a:lnTo>
                      <a:pt x="540" y="700"/>
                    </a:lnTo>
                    <a:lnTo>
                      <a:pt x="540" y="700"/>
                    </a:lnTo>
                    <a:lnTo>
                      <a:pt x="540" y="700"/>
                    </a:lnTo>
                    <a:lnTo>
                      <a:pt x="540" y="698"/>
                    </a:lnTo>
                    <a:lnTo>
                      <a:pt x="538" y="698"/>
                    </a:lnTo>
                    <a:lnTo>
                      <a:pt x="538" y="696"/>
                    </a:lnTo>
                    <a:lnTo>
                      <a:pt x="538" y="696"/>
                    </a:lnTo>
                    <a:lnTo>
                      <a:pt x="538" y="696"/>
                    </a:lnTo>
                    <a:lnTo>
                      <a:pt x="537" y="694"/>
                    </a:lnTo>
                    <a:lnTo>
                      <a:pt x="537" y="694"/>
                    </a:lnTo>
                    <a:lnTo>
                      <a:pt x="537" y="694"/>
                    </a:lnTo>
                    <a:lnTo>
                      <a:pt x="537" y="694"/>
                    </a:lnTo>
                    <a:lnTo>
                      <a:pt x="537" y="694"/>
                    </a:lnTo>
                    <a:lnTo>
                      <a:pt x="537" y="694"/>
                    </a:lnTo>
                    <a:lnTo>
                      <a:pt x="537" y="694"/>
                    </a:lnTo>
                    <a:lnTo>
                      <a:pt x="537" y="693"/>
                    </a:lnTo>
                    <a:lnTo>
                      <a:pt x="537" y="693"/>
                    </a:lnTo>
                    <a:lnTo>
                      <a:pt x="537" y="691"/>
                    </a:lnTo>
                    <a:lnTo>
                      <a:pt x="537" y="691"/>
                    </a:lnTo>
                    <a:lnTo>
                      <a:pt x="537" y="691"/>
                    </a:lnTo>
                    <a:lnTo>
                      <a:pt x="538" y="689"/>
                    </a:lnTo>
                    <a:lnTo>
                      <a:pt x="538" y="689"/>
                    </a:lnTo>
                    <a:lnTo>
                      <a:pt x="538" y="689"/>
                    </a:lnTo>
                    <a:lnTo>
                      <a:pt x="538" y="687"/>
                    </a:lnTo>
                    <a:lnTo>
                      <a:pt x="538" y="687"/>
                    </a:lnTo>
                    <a:lnTo>
                      <a:pt x="538" y="687"/>
                    </a:lnTo>
                    <a:lnTo>
                      <a:pt x="537" y="687"/>
                    </a:lnTo>
                    <a:lnTo>
                      <a:pt x="537" y="687"/>
                    </a:lnTo>
                    <a:lnTo>
                      <a:pt x="537" y="687"/>
                    </a:lnTo>
                    <a:lnTo>
                      <a:pt x="537" y="687"/>
                    </a:lnTo>
                    <a:lnTo>
                      <a:pt x="537" y="687"/>
                    </a:lnTo>
                    <a:lnTo>
                      <a:pt x="537" y="685"/>
                    </a:lnTo>
                    <a:lnTo>
                      <a:pt x="535" y="685"/>
                    </a:lnTo>
                    <a:lnTo>
                      <a:pt x="535" y="685"/>
                    </a:lnTo>
                    <a:lnTo>
                      <a:pt x="535" y="685"/>
                    </a:lnTo>
                    <a:lnTo>
                      <a:pt x="535" y="685"/>
                    </a:lnTo>
                    <a:lnTo>
                      <a:pt x="535" y="685"/>
                    </a:lnTo>
                    <a:lnTo>
                      <a:pt x="533" y="683"/>
                    </a:lnTo>
                    <a:lnTo>
                      <a:pt x="533" y="683"/>
                    </a:lnTo>
                    <a:lnTo>
                      <a:pt x="533" y="683"/>
                    </a:lnTo>
                    <a:lnTo>
                      <a:pt x="533" y="682"/>
                    </a:lnTo>
                    <a:lnTo>
                      <a:pt x="533" y="682"/>
                    </a:lnTo>
                    <a:lnTo>
                      <a:pt x="533" y="682"/>
                    </a:lnTo>
                    <a:lnTo>
                      <a:pt x="533" y="682"/>
                    </a:lnTo>
                    <a:lnTo>
                      <a:pt x="533" y="682"/>
                    </a:lnTo>
                    <a:lnTo>
                      <a:pt x="533" y="680"/>
                    </a:lnTo>
                    <a:lnTo>
                      <a:pt x="531" y="680"/>
                    </a:lnTo>
                    <a:lnTo>
                      <a:pt x="531" y="680"/>
                    </a:lnTo>
                    <a:lnTo>
                      <a:pt x="531" y="680"/>
                    </a:lnTo>
                    <a:lnTo>
                      <a:pt x="531" y="678"/>
                    </a:lnTo>
                    <a:lnTo>
                      <a:pt x="529" y="678"/>
                    </a:lnTo>
                    <a:lnTo>
                      <a:pt x="529" y="678"/>
                    </a:lnTo>
                    <a:lnTo>
                      <a:pt x="529" y="678"/>
                    </a:lnTo>
                    <a:lnTo>
                      <a:pt x="529" y="678"/>
                    </a:lnTo>
                    <a:lnTo>
                      <a:pt x="529" y="678"/>
                    </a:lnTo>
                    <a:lnTo>
                      <a:pt x="529" y="678"/>
                    </a:lnTo>
                    <a:lnTo>
                      <a:pt x="529" y="678"/>
                    </a:lnTo>
                    <a:lnTo>
                      <a:pt x="529" y="678"/>
                    </a:lnTo>
                    <a:lnTo>
                      <a:pt x="529" y="676"/>
                    </a:lnTo>
                    <a:lnTo>
                      <a:pt x="529" y="676"/>
                    </a:lnTo>
                    <a:lnTo>
                      <a:pt x="529" y="676"/>
                    </a:lnTo>
                    <a:lnTo>
                      <a:pt x="529" y="676"/>
                    </a:lnTo>
                    <a:lnTo>
                      <a:pt x="529" y="676"/>
                    </a:lnTo>
                    <a:lnTo>
                      <a:pt x="529" y="674"/>
                    </a:lnTo>
                    <a:lnTo>
                      <a:pt x="531" y="674"/>
                    </a:lnTo>
                    <a:lnTo>
                      <a:pt x="531" y="674"/>
                    </a:lnTo>
                    <a:lnTo>
                      <a:pt x="531" y="674"/>
                    </a:lnTo>
                    <a:lnTo>
                      <a:pt x="531" y="674"/>
                    </a:lnTo>
                    <a:lnTo>
                      <a:pt x="531" y="674"/>
                    </a:lnTo>
                    <a:lnTo>
                      <a:pt x="531" y="674"/>
                    </a:lnTo>
                    <a:lnTo>
                      <a:pt x="531" y="674"/>
                    </a:lnTo>
                    <a:lnTo>
                      <a:pt x="533" y="673"/>
                    </a:lnTo>
                    <a:lnTo>
                      <a:pt x="533" y="673"/>
                    </a:lnTo>
                    <a:lnTo>
                      <a:pt x="533" y="673"/>
                    </a:lnTo>
                    <a:lnTo>
                      <a:pt x="533" y="673"/>
                    </a:lnTo>
                    <a:lnTo>
                      <a:pt x="533" y="673"/>
                    </a:lnTo>
                    <a:lnTo>
                      <a:pt x="531" y="673"/>
                    </a:lnTo>
                    <a:lnTo>
                      <a:pt x="531" y="673"/>
                    </a:lnTo>
                    <a:lnTo>
                      <a:pt x="531" y="673"/>
                    </a:lnTo>
                    <a:lnTo>
                      <a:pt x="531" y="671"/>
                    </a:lnTo>
                    <a:lnTo>
                      <a:pt x="531" y="671"/>
                    </a:lnTo>
                    <a:lnTo>
                      <a:pt x="531" y="671"/>
                    </a:lnTo>
                    <a:lnTo>
                      <a:pt x="531" y="671"/>
                    </a:lnTo>
                    <a:lnTo>
                      <a:pt x="531" y="671"/>
                    </a:lnTo>
                    <a:lnTo>
                      <a:pt x="531" y="671"/>
                    </a:lnTo>
                    <a:lnTo>
                      <a:pt x="531" y="671"/>
                    </a:lnTo>
                    <a:lnTo>
                      <a:pt x="531" y="671"/>
                    </a:lnTo>
                    <a:lnTo>
                      <a:pt x="531" y="671"/>
                    </a:lnTo>
                    <a:lnTo>
                      <a:pt x="529" y="671"/>
                    </a:lnTo>
                    <a:lnTo>
                      <a:pt x="529" y="671"/>
                    </a:lnTo>
                    <a:lnTo>
                      <a:pt x="528" y="671"/>
                    </a:lnTo>
                    <a:lnTo>
                      <a:pt x="528" y="671"/>
                    </a:lnTo>
                    <a:lnTo>
                      <a:pt x="528" y="671"/>
                    </a:lnTo>
                    <a:lnTo>
                      <a:pt x="528" y="671"/>
                    </a:lnTo>
                    <a:lnTo>
                      <a:pt x="526" y="671"/>
                    </a:lnTo>
                    <a:lnTo>
                      <a:pt x="526" y="671"/>
                    </a:lnTo>
                    <a:lnTo>
                      <a:pt x="526" y="671"/>
                    </a:lnTo>
                    <a:lnTo>
                      <a:pt x="526" y="671"/>
                    </a:lnTo>
                    <a:lnTo>
                      <a:pt x="526" y="669"/>
                    </a:lnTo>
                    <a:lnTo>
                      <a:pt x="526" y="669"/>
                    </a:lnTo>
                    <a:lnTo>
                      <a:pt x="526" y="669"/>
                    </a:lnTo>
                    <a:lnTo>
                      <a:pt x="526" y="669"/>
                    </a:lnTo>
                    <a:lnTo>
                      <a:pt x="526" y="669"/>
                    </a:lnTo>
                    <a:lnTo>
                      <a:pt x="526" y="665"/>
                    </a:lnTo>
                    <a:lnTo>
                      <a:pt x="526" y="665"/>
                    </a:lnTo>
                    <a:lnTo>
                      <a:pt x="526" y="665"/>
                    </a:lnTo>
                    <a:lnTo>
                      <a:pt x="526" y="665"/>
                    </a:lnTo>
                    <a:lnTo>
                      <a:pt x="526" y="664"/>
                    </a:lnTo>
                    <a:lnTo>
                      <a:pt x="526" y="664"/>
                    </a:lnTo>
                    <a:lnTo>
                      <a:pt x="526" y="664"/>
                    </a:lnTo>
                    <a:lnTo>
                      <a:pt x="526" y="664"/>
                    </a:lnTo>
                    <a:lnTo>
                      <a:pt x="526" y="664"/>
                    </a:lnTo>
                    <a:lnTo>
                      <a:pt x="526" y="664"/>
                    </a:lnTo>
                    <a:lnTo>
                      <a:pt x="526" y="662"/>
                    </a:lnTo>
                    <a:lnTo>
                      <a:pt x="526" y="662"/>
                    </a:lnTo>
                    <a:lnTo>
                      <a:pt x="526" y="662"/>
                    </a:lnTo>
                    <a:lnTo>
                      <a:pt x="526" y="662"/>
                    </a:lnTo>
                    <a:lnTo>
                      <a:pt x="526" y="662"/>
                    </a:lnTo>
                    <a:lnTo>
                      <a:pt x="526" y="660"/>
                    </a:lnTo>
                    <a:lnTo>
                      <a:pt x="526" y="660"/>
                    </a:lnTo>
                    <a:lnTo>
                      <a:pt x="526" y="660"/>
                    </a:lnTo>
                    <a:lnTo>
                      <a:pt x="526" y="660"/>
                    </a:lnTo>
                    <a:lnTo>
                      <a:pt x="526" y="660"/>
                    </a:lnTo>
                    <a:lnTo>
                      <a:pt x="526" y="660"/>
                    </a:lnTo>
                    <a:lnTo>
                      <a:pt x="528" y="658"/>
                    </a:lnTo>
                    <a:lnTo>
                      <a:pt x="528" y="658"/>
                    </a:lnTo>
                    <a:lnTo>
                      <a:pt x="528" y="658"/>
                    </a:lnTo>
                    <a:lnTo>
                      <a:pt x="528" y="656"/>
                    </a:lnTo>
                    <a:lnTo>
                      <a:pt x="528" y="656"/>
                    </a:lnTo>
                    <a:lnTo>
                      <a:pt x="528" y="656"/>
                    </a:lnTo>
                    <a:lnTo>
                      <a:pt x="528" y="656"/>
                    </a:lnTo>
                    <a:lnTo>
                      <a:pt x="528" y="656"/>
                    </a:lnTo>
                    <a:lnTo>
                      <a:pt x="528" y="655"/>
                    </a:lnTo>
                    <a:lnTo>
                      <a:pt x="528" y="655"/>
                    </a:lnTo>
                    <a:lnTo>
                      <a:pt x="528" y="655"/>
                    </a:lnTo>
                    <a:lnTo>
                      <a:pt x="528" y="653"/>
                    </a:lnTo>
                    <a:lnTo>
                      <a:pt x="528" y="653"/>
                    </a:lnTo>
                    <a:lnTo>
                      <a:pt x="528" y="653"/>
                    </a:lnTo>
                    <a:lnTo>
                      <a:pt x="528" y="653"/>
                    </a:lnTo>
                    <a:lnTo>
                      <a:pt x="528" y="653"/>
                    </a:lnTo>
                    <a:lnTo>
                      <a:pt x="529" y="651"/>
                    </a:lnTo>
                    <a:lnTo>
                      <a:pt x="529" y="649"/>
                    </a:lnTo>
                    <a:lnTo>
                      <a:pt x="529" y="649"/>
                    </a:lnTo>
                    <a:lnTo>
                      <a:pt x="529" y="649"/>
                    </a:lnTo>
                    <a:lnTo>
                      <a:pt x="531" y="649"/>
                    </a:lnTo>
                    <a:lnTo>
                      <a:pt x="531" y="647"/>
                    </a:lnTo>
                    <a:lnTo>
                      <a:pt x="531" y="647"/>
                    </a:lnTo>
                    <a:lnTo>
                      <a:pt x="531" y="647"/>
                    </a:lnTo>
                    <a:lnTo>
                      <a:pt x="531" y="647"/>
                    </a:lnTo>
                    <a:lnTo>
                      <a:pt x="531" y="647"/>
                    </a:lnTo>
                    <a:lnTo>
                      <a:pt x="529" y="647"/>
                    </a:lnTo>
                    <a:lnTo>
                      <a:pt x="529" y="647"/>
                    </a:lnTo>
                    <a:lnTo>
                      <a:pt x="529" y="647"/>
                    </a:lnTo>
                    <a:lnTo>
                      <a:pt x="529" y="647"/>
                    </a:lnTo>
                    <a:lnTo>
                      <a:pt x="529" y="647"/>
                    </a:lnTo>
                    <a:lnTo>
                      <a:pt x="528" y="647"/>
                    </a:lnTo>
                    <a:lnTo>
                      <a:pt x="528" y="647"/>
                    </a:lnTo>
                    <a:lnTo>
                      <a:pt x="528" y="647"/>
                    </a:lnTo>
                    <a:lnTo>
                      <a:pt x="528" y="647"/>
                    </a:lnTo>
                    <a:lnTo>
                      <a:pt x="528" y="647"/>
                    </a:lnTo>
                    <a:lnTo>
                      <a:pt x="528" y="647"/>
                    </a:lnTo>
                    <a:lnTo>
                      <a:pt x="528" y="647"/>
                    </a:lnTo>
                    <a:lnTo>
                      <a:pt x="528" y="647"/>
                    </a:lnTo>
                    <a:lnTo>
                      <a:pt x="528" y="645"/>
                    </a:lnTo>
                    <a:lnTo>
                      <a:pt x="528" y="645"/>
                    </a:lnTo>
                    <a:lnTo>
                      <a:pt x="528" y="645"/>
                    </a:lnTo>
                    <a:lnTo>
                      <a:pt x="528" y="645"/>
                    </a:lnTo>
                    <a:lnTo>
                      <a:pt x="528" y="645"/>
                    </a:lnTo>
                    <a:lnTo>
                      <a:pt x="528" y="645"/>
                    </a:lnTo>
                    <a:lnTo>
                      <a:pt x="528" y="645"/>
                    </a:lnTo>
                    <a:lnTo>
                      <a:pt x="528" y="645"/>
                    </a:lnTo>
                    <a:lnTo>
                      <a:pt x="528" y="645"/>
                    </a:lnTo>
                    <a:lnTo>
                      <a:pt x="529" y="645"/>
                    </a:lnTo>
                    <a:lnTo>
                      <a:pt x="529" y="645"/>
                    </a:lnTo>
                    <a:lnTo>
                      <a:pt x="529" y="645"/>
                    </a:lnTo>
                    <a:lnTo>
                      <a:pt x="529" y="645"/>
                    </a:lnTo>
                    <a:lnTo>
                      <a:pt x="529" y="644"/>
                    </a:lnTo>
                    <a:lnTo>
                      <a:pt x="528" y="644"/>
                    </a:lnTo>
                    <a:lnTo>
                      <a:pt x="528" y="644"/>
                    </a:lnTo>
                    <a:lnTo>
                      <a:pt x="528" y="644"/>
                    </a:lnTo>
                    <a:lnTo>
                      <a:pt x="528" y="642"/>
                    </a:lnTo>
                    <a:lnTo>
                      <a:pt x="526" y="642"/>
                    </a:lnTo>
                    <a:lnTo>
                      <a:pt x="526" y="642"/>
                    </a:lnTo>
                    <a:lnTo>
                      <a:pt x="526" y="642"/>
                    </a:lnTo>
                    <a:lnTo>
                      <a:pt x="526" y="642"/>
                    </a:lnTo>
                    <a:lnTo>
                      <a:pt x="526" y="642"/>
                    </a:lnTo>
                    <a:lnTo>
                      <a:pt x="526" y="640"/>
                    </a:lnTo>
                    <a:lnTo>
                      <a:pt x="524" y="640"/>
                    </a:lnTo>
                    <a:lnTo>
                      <a:pt x="524" y="638"/>
                    </a:lnTo>
                    <a:lnTo>
                      <a:pt x="524" y="638"/>
                    </a:lnTo>
                    <a:lnTo>
                      <a:pt x="522" y="638"/>
                    </a:lnTo>
                    <a:lnTo>
                      <a:pt x="522" y="638"/>
                    </a:lnTo>
                    <a:lnTo>
                      <a:pt x="522" y="638"/>
                    </a:lnTo>
                    <a:lnTo>
                      <a:pt x="522" y="636"/>
                    </a:lnTo>
                    <a:lnTo>
                      <a:pt x="522" y="636"/>
                    </a:lnTo>
                    <a:lnTo>
                      <a:pt x="522" y="636"/>
                    </a:lnTo>
                    <a:lnTo>
                      <a:pt x="522" y="636"/>
                    </a:lnTo>
                    <a:lnTo>
                      <a:pt x="522" y="636"/>
                    </a:lnTo>
                    <a:lnTo>
                      <a:pt x="522" y="635"/>
                    </a:lnTo>
                    <a:lnTo>
                      <a:pt x="522" y="635"/>
                    </a:lnTo>
                    <a:lnTo>
                      <a:pt x="520" y="635"/>
                    </a:lnTo>
                    <a:lnTo>
                      <a:pt x="520" y="635"/>
                    </a:lnTo>
                    <a:lnTo>
                      <a:pt x="520" y="635"/>
                    </a:lnTo>
                    <a:lnTo>
                      <a:pt x="520" y="635"/>
                    </a:lnTo>
                    <a:lnTo>
                      <a:pt x="520" y="633"/>
                    </a:lnTo>
                    <a:lnTo>
                      <a:pt x="520" y="633"/>
                    </a:lnTo>
                    <a:lnTo>
                      <a:pt x="520" y="633"/>
                    </a:lnTo>
                    <a:lnTo>
                      <a:pt x="520" y="633"/>
                    </a:lnTo>
                    <a:lnTo>
                      <a:pt x="520" y="633"/>
                    </a:lnTo>
                    <a:lnTo>
                      <a:pt x="519" y="633"/>
                    </a:lnTo>
                    <a:lnTo>
                      <a:pt x="519" y="633"/>
                    </a:lnTo>
                    <a:lnTo>
                      <a:pt x="519" y="631"/>
                    </a:lnTo>
                    <a:lnTo>
                      <a:pt x="519" y="631"/>
                    </a:lnTo>
                    <a:lnTo>
                      <a:pt x="519" y="631"/>
                    </a:lnTo>
                    <a:lnTo>
                      <a:pt x="520" y="631"/>
                    </a:lnTo>
                    <a:lnTo>
                      <a:pt x="520" y="631"/>
                    </a:lnTo>
                    <a:lnTo>
                      <a:pt x="520" y="631"/>
                    </a:lnTo>
                    <a:lnTo>
                      <a:pt x="520" y="631"/>
                    </a:lnTo>
                    <a:lnTo>
                      <a:pt x="520" y="631"/>
                    </a:lnTo>
                    <a:lnTo>
                      <a:pt x="520" y="629"/>
                    </a:lnTo>
                    <a:lnTo>
                      <a:pt x="520" y="629"/>
                    </a:lnTo>
                    <a:lnTo>
                      <a:pt x="520" y="629"/>
                    </a:lnTo>
                    <a:lnTo>
                      <a:pt x="520" y="629"/>
                    </a:lnTo>
                    <a:lnTo>
                      <a:pt x="520" y="629"/>
                    </a:lnTo>
                    <a:lnTo>
                      <a:pt x="520" y="627"/>
                    </a:lnTo>
                    <a:lnTo>
                      <a:pt x="520" y="627"/>
                    </a:lnTo>
                    <a:lnTo>
                      <a:pt x="520" y="626"/>
                    </a:lnTo>
                    <a:lnTo>
                      <a:pt x="520" y="626"/>
                    </a:lnTo>
                    <a:lnTo>
                      <a:pt x="522" y="626"/>
                    </a:lnTo>
                    <a:lnTo>
                      <a:pt x="522" y="626"/>
                    </a:lnTo>
                    <a:lnTo>
                      <a:pt x="522" y="626"/>
                    </a:lnTo>
                    <a:lnTo>
                      <a:pt x="522" y="626"/>
                    </a:lnTo>
                    <a:lnTo>
                      <a:pt x="522" y="626"/>
                    </a:lnTo>
                    <a:lnTo>
                      <a:pt x="524" y="626"/>
                    </a:lnTo>
                    <a:lnTo>
                      <a:pt x="524" y="626"/>
                    </a:lnTo>
                    <a:lnTo>
                      <a:pt x="524" y="626"/>
                    </a:lnTo>
                    <a:lnTo>
                      <a:pt x="524" y="622"/>
                    </a:lnTo>
                    <a:lnTo>
                      <a:pt x="524" y="622"/>
                    </a:lnTo>
                    <a:lnTo>
                      <a:pt x="524" y="622"/>
                    </a:lnTo>
                    <a:lnTo>
                      <a:pt x="524" y="620"/>
                    </a:lnTo>
                    <a:lnTo>
                      <a:pt x="524" y="620"/>
                    </a:lnTo>
                    <a:lnTo>
                      <a:pt x="526" y="620"/>
                    </a:lnTo>
                    <a:lnTo>
                      <a:pt x="526" y="620"/>
                    </a:lnTo>
                    <a:lnTo>
                      <a:pt x="526" y="620"/>
                    </a:lnTo>
                    <a:lnTo>
                      <a:pt x="528" y="620"/>
                    </a:lnTo>
                    <a:lnTo>
                      <a:pt x="528" y="620"/>
                    </a:lnTo>
                    <a:lnTo>
                      <a:pt x="528" y="620"/>
                    </a:lnTo>
                    <a:lnTo>
                      <a:pt x="528" y="620"/>
                    </a:lnTo>
                    <a:lnTo>
                      <a:pt x="529" y="620"/>
                    </a:lnTo>
                    <a:lnTo>
                      <a:pt x="529" y="620"/>
                    </a:lnTo>
                    <a:lnTo>
                      <a:pt x="529" y="618"/>
                    </a:lnTo>
                    <a:lnTo>
                      <a:pt x="529" y="618"/>
                    </a:lnTo>
                    <a:lnTo>
                      <a:pt x="529" y="618"/>
                    </a:lnTo>
                    <a:lnTo>
                      <a:pt x="529" y="618"/>
                    </a:lnTo>
                    <a:lnTo>
                      <a:pt x="529" y="618"/>
                    </a:lnTo>
                    <a:lnTo>
                      <a:pt x="529" y="618"/>
                    </a:lnTo>
                    <a:lnTo>
                      <a:pt x="529" y="618"/>
                    </a:lnTo>
                    <a:lnTo>
                      <a:pt x="531" y="618"/>
                    </a:lnTo>
                    <a:lnTo>
                      <a:pt x="531" y="617"/>
                    </a:lnTo>
                    <a:lnTo>
                      <a:pt x="531" y="617"/>
                    </a:lnTo>
                    <a:lnTo>
                      <a:pt x="531" y="617"/>
                    </a:lnTo>
                    <a:lnTo>
                      <a:pt x="531" y="617"/>
                    </a:lnTo>
                    <a:lnTo>
                      <a:pt x="531" y="617"/>
                    </a:lnTo>
                    <a:lnTo>
                      <a:pt x="531" y="617"/>
                    </a:lnTo>
                    <a:lnTo>
                      <a:pt x="531" y="617"/>
                    </a:lnTo>
                    <a:lnTo>
                      <a:pt x="531" y="617"/>
                    </a:lnTo>
                    <a:lnTo>
                      <a:pt x="531" y="615"/>
                    </a:lnTo>
                    <a:lnTo>
                      <a:pt x="529" y="615"/>
                    </a:lnTo>
                    <a:lnTo>
                      <a:pt x="529" y="615"/>
                    </a:lnTo>
                    <a:lnTo>
                      <a:pt x="529" y="615"/>
                    </a:lnTo>
                    <a:lnTo>
                      <a:pt x="529" y="613"/>
                    </a:lnTo>
                    <a:lnTo>
                      <a:pt x="529" y="613"/>
                    </a:lnTo>
                    <a:lnTo>
                      <a:pt x="529" y="613"/>
                    </a:lnTo>
                    <a:lnTo>
                      <a:pt x="528" y="611"/>
                    </a:lnTo>
                    <a:lnTo>
                      <a:pt x="528" y="611"/>
                    </a:lnTo>
                    <a:lnTo>
                      <a:pt x="528" y="611"/>
                    </a:lnTo>
                    <a:lnTo>
                      <a:pt x="528" y="611"/>
                    </a:lnTo>
                    <a:lnTo>
                      <a:pt x="528" y="611"/>
                    </a:lnTo>
                    <a:lnTo>
                      <a:pt x="526" y="611"/>
                    </a:lnTo>
                    <a:lnTo>
                      <a:pt x="526" y="611"/>
                    </a:lnTo>
                    <a:lnTo>
                      <a:pt x="526" y="611"/>
                    </a:lnTo>
                    <a:lnTo>
                      <a:pt x="526" y="611"/>
                    </a:lnTo>
                    <a:lnTo>
                      <a:pt x="526" y="611"/>
                    </a:lnTo>
                    <a:lnTo>
                      <a:pt x="524" y="611"/>
                    </a:lnTo>
                    <a:lnTo>
                      <a:pt x="524" y="611"/>
                    </a:lnTo>
                    <a:lnTo>
                      <a:pt x="524" y="611"/>
                    </a:lnTo>
                    <a:lnTo>
                      <a:pt x="522" y="611"/>
                    </a:lnTo>
                    <a:lnTo>
                      <a:pt x="522" y="611"/>
                    </a:lnTo>
                    <a:lnTo>
                      <a:pt x="522" y="611"/>
                    </a:lnTo>
                    <a:lnTo>
                      <a:pt x="522" y="609"/>
                    </a:lnTo>
                    <a:lnTo>
                      <a:pt x="522" y="609"/>
                    </a:lnTo>
                    <a:lnTo>
                      <a:pt x="522" y="609"/>
                    </a:lnTo>
                    <a:lnTo>
                      <a:pt x="524" y="609"/>
                    </a:lnTo>
                    <a:lnTo>
                      <a:pt x="524" y="609"/>
                    </a:lnTo>
                    <a:lnTo>
                      <a:pt x="524" y="609"/>
                    </a:lnTo>
                    <a:lnTo>
                      <a:pt x="524" y="607"/>
                    </a:lnTo>
                    <a:lnTo>
                      <a:pt x="526" y="606"/>
                    </a:lnTo>
                    <a:lnTo>
                      <a:pt x="526" y="606"/>
                    </a:lnTo>
                    <a:lnTo>
                      <a:pt x="526" y="606"/>
                    </a:lnTo>
                    <a:lnTo>
                      <a:pt x="526" y="606"/>
                    </a:lnTo>
                    <a:lnTo>
                      <a:pt x="524" y="606"/>
                    </a:lnTo>
                    <a:lnTo>
                      <a:pt x="524" y="606"/>
                    </a:lnTo>
                    <a:lnTo>
                      <a:pt x="524" y="604"/>
                    </a:lnTo>
                    <a:lnTo>
                      <a:pt x="524" y="604"/>
                    </a:lnTo>
                    <a:lnTo>
                      <a:pt x="524" y="604"/>
                    </a:lnTo>
                    <a:lnTo>
                      <a:pt x="524" y="604"/>
                    </a:lnTo>
                    <a:lnTo>
                      <a:pt x="522" y="604"/>
                    </a:lnTo>
                    <a:lnTo>
                      <a:pt x="522" y="604"/>
                    </a:lnTo>
                    <a:lnTo>
                      <a:pt x="524" y="604"/>
                    </a:lnTo>
                    <a:lnTo>
                      <a:pt x="524" y="604"/>
                    </a:lnTo>
                    <a:lnTo>
                      <a:pt x="524" y="602"/>
                    </a:lnTo>
                    <a:lnTo>
                      <a:pt x="524" y="602"/>
                    </a:lnTo>
                    <a:lnTo>
                      <a:pt x="524" y="602"/>
                    </a:lnTo>
                    <a:lnTo>
                      <a:pt x="524" y="602"/>
                    </a:lnTo>
                    <a:lnTo>
                      <a:pt x="524" y="602"/>
                    </a:lnTo>
                    <a:lnTo>
                      <a:pt x="526" y="602"/>
                    </a:lnTo>
                    <a:lnTo>
                      <a:pt x="526" y="602"/>
                    </a:lnTo>
                    <a:lnTo>
                      <a:pt x="526" y="602"/>
                    </a:lnTo>
                    <a:lnTo>
                      <a:pt x="526" y="602"/>
                    </a:lnTo>
                    <a:lnTo>
                      <a:pt x="526" y="602"/>
                    </a:lnTo>
                    <a:lnTo>
                      <a:pt x="526" y="602"/>
                    </a:lnTo>
                    <a:lnTo>
                      <a:pt x="528" y="602"/>
                    </a:lnTo>
                    <a:lnTo>
                      <a:pt x="528" y="600"/>
                    </a:lnTo>
                    <a:lnTo>
                      <a:pt x="528" y="600"/>
                    </a:lnTo>
                    <a:lnTo>
                      <a:pt x="528" y="600"/>
                    </a:lnTo>
                    <a:lnTo>
                      <a:pt x="528" y="600"/>
                    </a:lnTo>
                    <a:lnTo>
                      <a:pt x="528" y="600"/>
                    </a:lnTo>
                    <a:lnTo>
                      <a:pt x="528" y="600"/>
                    </a:lnTo>
                    <a:lnTo>
                      <a:pt x="528" y="598"/>
                    </a:lnTo>
                    <a:lnTo>
                      <a:pt x="528" y="598"/>
                    </a:lnTo>
                    <a:lnTo>
                      <a:pt x="528" y="598"/>
                    </a:lnTo>
                    <a:lnTo>
                      <a:pt x="528" y="598"/>
                    </a:lnTo>
                    <a:lnTo>
                      <a:pt x="528" y="597"/>
                    </a:lnTo>
                    <a:lnTo>
                      <a:pt x="529" y="597"/>
                    </a:lnTo>
                    <a:lnTo>
                      <a:pt x="529" y="597"/>
                    </a:lnTo>
                    <a:lnTo>
                      <a:pt x="529" y="597"/>
                    </a:lnTo>
                    <a:lnTo>
                      <a:pt x="529" y="597"/>
                    </a:lnTo>
                    <a:lnTo>
                      <a:pt x="531" y="597"/>
                    </a:lnTo>
                    <a:lnTo>
                      <a:pt x="531" y="597"/>
                    </a:lnTo>
                    <a:lnTo>
                      <a:pt x="531" y="597"/>
                    </a:lnTo>
                    <a:lnTo>
                      <a:pt x="531" y="595"/>
                    </a:lnTo>
                    <a:lnTo>
                      <a:pt x="531" y="595"/>
                    </a:lnTo>
                    <a:lnTo>
                      <a:pt x="531" y="595"/>
                    </a:lnTo>
                    <a:lnTo>
                      <a:pt x="531" y="595"/>
                    </a:lnTo>
                    <a:lnTo>
                      <a:pt x="531" y="595"/>
                    </a:lnTo>
                    <a:lnTo>
                      <a:pt x="531" y="593"/>
                    </a:lnTo>
                    <a:lnTo>
                      <a:pt x="533" y="593"/>
                    </a:lnTo>
                    <a:lnTo>
                      <a:pt x="533" y="593"/>
                    </a:lnTo>
                    <a:lnTo>
                      <a:pt x="533" y="593"/>
                    </a:lnTo>
                    <a:lnTo>
                      <a:pt x="533" y="591"/>
                    </a:lnTo>
                    <a:lnTo>
                      <a:pt x="533" y="591"/>
                    </a:lnTo>
                    <a:lnTo>
                      <a:pt x="533" y="591"/>
                    </a:lnTo>
                    <a:lnTo>
                      <a:pt x="533" y="591"/>
                    </a:lnTo>
                    <a:lnTo>
                      <a:pt x="533" y="591"/>
                    </a:lnTo>
                    <a:lnTo>
                      <a:pt x="533" y="591"/>
                    </a:lnTo>
                    <a:lnTo>
                      <a:pt x="535" y="591"/>
                    </a:lnTo>
                    <a:lnTo>
                      <a:pt x="535" y="591"/>
                    </a:lnTo>
                    <a:lnTo>
                      <a:pt x="535" y="591"/>
                    </a:lnTo>
                    <a:lnTo>
                      <a:pt x="535" y="591"/>
                    </a:lnTo>
                    <a:lnTo>
                      <a:pt x="535" y="591"/>
                    </a:lnTo>
                    <a:lnTo>
                      <a:pt x="535" y="591"/>
                    </a:lnTo>
                    <a:lnTo>
                      <a:pt x="537" y="591"/>
                    </a:lnTo>
                    <a:lnTo>
                      <a:pt x="537" y="591"/>
                    </a:lnTo>
                    <a:lnTo>
                      <a:pt x="537" y="591"/>
                    </a:lnTo>
                    <a:lnTo>
                      <a:pt x="537" y="589"/>
                    </a:lnTo>
                    <a:lnTo>
                      <a:pt x="537" y="589"/>
                    </a:lnTo>
                    <a:lnTo>
                      <a:pt x="537" y="589"/>
                    </a:lnTo>
                    <a:lnTo>
                      <a:pt x="537" y="589"/>
                    </a:lnTo>
                    <a:lnTo>
                      <a:pt x="535" y="589"/>
                    </a:lnTo>
                    <a:lnTo>
                      <a:pt x="535" y="588"/>
                    </a:lnTo>
                    <a:lnTo>
                      <a:pt x="535" y="588"/>
                    </a:lnTo>
                    <a:lnTo>
                      <a:pt x="535" y="588"/>
                    </a:lnTo>
                    <a:lnTo>
                      <a:pt x="535" y="588"/>
                    </a:lnTo>
                    <a:lnTo>
                      <a:pt x="535" y="588"/>
                    </a:lnTo>
                    <a:lnTo>
                      <a:pt x="535" y="588"/>
                    </a:lnTo>
                    <a:lnTo>
                      <a:pt x="535" y="588"/>
                    </a:lnTo>
                    <a:lnTo>
                      <a:pt x="535" y="588"/>
                    </a:lnTo>
                    <a:lnTo>
                      <a:pt x="535" y="586"/>
                    </a:lnTo>
                    <a:lnTo>
                      <a:pt x="535" y="586"/>
                    </a:lnTo>
                    <a:lnTo>
                      <a:pt x="535" y="586"/>
                    </a:lnTo>
                    <a:lnTo>
                      <a:pt x="535" y="586"/>
                    </a:lnTo>
                    <a:lnTo>
                      <a:pt x="535" y="586"/>
                    </a:lnTo>
                    <a:lnTo>
                      <a:pt x="535" y="586"/>
                    </a:lnTo>
                    <a:lnTo>
                      <a:pt x="535" y="586"/>
                    </a:lnTo>
                    <a:lnTo>
                      <a:pt x="537" y="586"/>
                    </a:lnTo>
                    <a:lnTo>
                      <a:pt x="537" y="586"/>
                    </a:lnTo>
                    <a:lnTo>
                      <a:pt x="535" y="586"/>
                    </a:lnTo>
                    <a:lnTo>
                      <a:pt x="535" y="586"/>
                    </a:lnTo>
                    <a:lnTo>
                      <a:pt x="535" y="586"/>
                    </a:lnTo>
                    <a:lnTo>
                      <a:pt x="535" y="586"/>
                    </a:lnTo>
                    <a:lnTo>
                      <a:pt x="533" y="586"/>
                    </a:lnTo>
                    <a:lnTo>
                      <a:pt x="533" y="586"/>
                    </a:lnTo>
                    <a:lnTo>
                      <a:pt x="533" y="586"/>
                    </a:lnTo>
                    <a:lnTo>
                      <a:pt x="533" y="586"/>
                    </a:lnTo>
                    <a:lnTo>
                      <a:pt x="531" y="586"/>
                    </a:lnTo>
                    <a:lnTo>
                      <a:pt x="531" y="586"/>
                    </a:lnTo>
                    <a:lnTo>
                      <a:pt x="531" y="584"/>
                    </a:lnTo>
                    <a:lnTo>
                      <a:pt x="531" y="584"/>
                    </a:lnTo>
                    <a:lnTo>
                      <a:pt x="531" y="584"/>
                    </a:lnTo>
                    <a:lnTo>
                      <a:pt x="531" y="584"/>
                    </a:lnTo>
                    <a:lnTo>
                      <a:pt x="531" y="584"/>
                    </a:lnTo>
                    <a:lnTo>
                      <a:pt x="531" y="584"/>
                    </a:lnTo>
                    <a:lnTo>
                      <a:pt x="531" y="584"/>
                    </a:lnTo>
                    <a:lnTo>
                      <a:pt x="531" y="582"/>
                    </a:lnTo>
                    <a:lnTo>
                      <a:pt x="531" y="582"/>
                    </a:lnTo>
                    <a:lnTo>
                      <a:pt x="531" y="582"/>
                    </a:lnTo>
                    <a:lnTo>
                      <a:pt x="531" y="582"/>
                    </a:lnTo>
                    <a:lnTo>
                      <a:pt x="531" y="582"/>
                    </a:lnTo>
                    <a:lnTo>
                      <a:pt x="531" y="580"/>
                    </a:lnTo>
                    <a:lnTo>
                      <a:pt x="531" y="580"/>
                    </a:lnTo>
                    <a:lnTo>
                      <a:pt x="529" y="580"/>
                    </a:lnTo>
                    <a:lnTo>
                      <a:pt x="529" y="580"/>
                    </a:lnTo>
                    <a:lnTo>
                      <a:pt x="529" y="580"/>
                    </a:lnTo>
                    <a:lnTo>
                      <a:pt x="529" y="579"/>
                    </a:lnTo>
                    <a:lnTo>
                      <a:pt x="529" y="579"/>
                    </a:lnTo>
                    <a:lnTo>
                      <a:pt x="529" y="579"/>
                    </a:lnTo>
                    <a:lnTo>
                      <a:pt x="529" y="579"/>
                    </a:lnTo>
                    <a:lnTo>
                      <a:pt x="529" y="579"/>
                    </a:lnTo>
                    <a:lnTo>
                      <a:pt x="529" y="579"/>
                    </a:lnTo>
                    <a:lnTo>
                      <a:pt x="531" y="577"/>
                    </a:lnTo>
                    <a:lnTo>
                      <a:pt x="531" y="577"/>
                    </a:lnTo>
                    <a:lnTo>
                      <a:pt x="531" y="577"/>
                    </a:lnTo>
                    <a:lnTo>
                      <a:pt x="531" y="577"/>
                    </a:lnTo>
                    <a:lnTo>
                      <a:pt x="531" y="577"/>
                    </a:lnTo>
                    <a:lnTo>
                      <a:pt x="531" y="577"/>
                    </a:lnTo>
                    <a:lnTo>
                      <a:pt x="531" y="577"/>
                    </a:lnTo>
                    <a:lnTo>
                      <a:pt x="533" y="577"/>
                    </a:lnTo>
                    <a:lnTo>
                      <a:pt x="533" y="577"/>
                    </a:lnTo>
                    <a:lnTo>
                      <a:pt x="533" y="577"/>
                    </a:lnTo>
                    <a:lnTo>
                      <a:pt x="533" y="577"/>
                    </a:lnTo>
                    <a:lnTo>
                      <a:pt x="535" y="577"/>
                    </a:lnTo>
                    <a:lnTo>
                      <a:pt x="535" y="577"/>
                    </a:lnTo>
                    <a:lnTo>
                      <a:pt x="535" y="577"/>
                    </a:lnTo>
                    <a:lnTo>
                      <a:pt x="535" y="575"/>
                    </a:lnTo>
                    <a:lnTo>
                      <a:pt x="535" y="575"/>
                    </a:lnTo>
                    <a:lnTo>
                      <a:pt x="535" y="575"/>
                    </a:lnTo>
                    <a:lnTo>
                      <a:pt x="535" y="575"/>
                    </a:lnTo>
                    <a:lnTo>
                      <a:pt x="535" y="575"/>
                    </a:lnTo>
                    <a:lnTo>
                      <a:pt x="533" y="575"/>
                    </a:lnTo>
                    <a:lnTo>
                      <a:pt x="533" y="575"/>
                    </a:lnTo>
                    <a:lnTo>
                      <a:pt x="533" y="575"/>
                    </a:lnTo>
                    <a:lnTo>
                      <a:pt x="533" y="575"/>
                    </a:lnTo>
                    <a:lnTo>
                      <a:pt x="531" y="575"/>
                    </a:lnTo>
                    <a:lnTo>
                      <a:pt x="531" y="573"/>
                    </a:lnTo>
                    <a:lnTo>
                      <a:pt x="531" y="573"/>
                    </a:lnTo>
                    <a:lnTo>
                      <a:pt x="531" y="573"/>
                    </a:lnTo>
                    <a:lnTo>
                      <a:pt x="531" y="571"/>
                    </a:lnTo>
                    <a:lnTo>
                      <a:pt x="531" y="571"/>
                    </a:lnTo>
                    <a:lnTo>
                      <a:pt x="531" y="571"/>
                    </a:lnTo>
                    <a:lnTo>
                      <a:pt x="531" y="571"/>
                    </a:lnTo>
                    <a:lnTo>
                      <a:pt x="531" y="569"/>
                    </a:lnTo>
                    <a:lnTo>
                      <a:pt x="533" y="569"/>
                    </a:lnTo>
                    <a:lnTo>
                      <a:pt x="533" y="569"/>
                    </a:lnTo>
                    <a:lnTo>
                      <a:pt x="533" y="568"/>
                    </a:lnTo>
                    <a:lnTo>
                      <a:pt x="533" y="568"/>
                    </a:lnTo>
                    <a:lnTo>
                      <a:pt x="533" y="568"/>
                    </a:lnTo>
                    <a:lnTo>
                      <a:pt x="533" y="568"/>
                    </a:lnTo>
                    <a:lnTo>
                      <a:pt x="535" y="566"/>
                    </a:lnTo>
                    <a:lnTo>
                      <a:pt x="535" y="566"/>
                    </a:lnTo>
                    <a:lnTo>
                      <a:pt x="535" y="566"/>
                    </a:lnTo>
                    <a:lnTo>
                      <a:pt x="535" y="566"/>
                    </a:lnTo>
                    <a:lnTo>
                      <a:pt x="537" y="566"/>
                    </a:lnTo>
                    <a:lnTo>
                      <a:pt x="537" y="566"/>
                    </a:lnTo>
                    <a:lnTo>
                      <a:pt x="537" y="566"/>
                    </a:lnTo>
                    <a:lnTo>
                      <a:pt x="537" y="566"/>
                    </a:lnTo>
                    <a:lnTo>
                      <a:pt x="537" y="564"/>
                    </a:lnTo>
                    <a:lnTo>
                      <a:pt x="538" y="564"/>
                    </a:lnTo>
                    <a:lnTo>
                      <a:pt x="538" y="564"/>
                    </a:lnTo>
                    <a:lnTo>
                      <a:pt x="538" y="564"/>
                    </a:lnTo>
                    <a:lnTo>
                      <a:pt x="538" y="564"/>
                    </a:lnTo>
                    <a:lnTo>
                      <a:pt x="540" y="564"/>
                    </a:lnTo>
                    <a:lnTo>
                      <a:pt x="540" y="564"/>
                    </a:lnTo>
                    <a:lnTo>
                      <a:pt x="540" y="564"/>
                    </a:lnTo>
                    <a:lnTo>
                      <a:pt x="540" y="564"/>
                    </a:lnTo>
                    <a:lnTo>
                      <a:pt x="542" y="564"/>
                    </a:lnTo>
                    <a:lnTo>
                      <a:pt x="542" y="564"/>
                    </a:lnTo>
                    <a:lnTo>
                      <a:pt x="542" y="564"/>
                    </a:lnTo>
                    <a:lnTo>
                      <a:pt x="542" y="564"/>
                    </a:lnTo>
                    <a:lnTo>
                      <a:pt x="542" y="564"/>
                    </a:lnTo>
                    <a:lnTo>
                      <a:pt x="542" y="564"/>
                    </a:lnTo>
                    <a:lnTo>
                      <a:pt x="542" y="564"/>
                    </a:lnTo>
                    <a:lnTo>
                      <a:pt x="542" y="564"/>
                    </a:lnTo>
                    <a:lnTo>
                      <a:pt x="542" y="564"/>
                    </a:lnTo>
                    <a:lnTo>
                      <a:pt x="540" y="562"/>
                    </a:lnTo>
                    <a:lnTo>
                      <a:pt x="540" y="562"/>
                    </a:lnTo>
                    <a:lnTo>
                      <a:pt x="540" y="562"/>
                    </a:lnTo>
                    <a:lnTo>
                      <a:pt x="540" y="562"/>
                    </a:lnTo>
                    <a:lnTo>
                      <a:pt x="540" y="562"/>
                    </a:lnTo>
                    <a:lnTo>
                      <a:pt x="538" y="562"/>
                    </a:lnTo>
                    <a:lnTo>
                      <a:pt x="538" y="562"/>
                    </a:lnTo>
                    <a:lnTo>
                      <a:pt x="538" y="562"/>
                    </a:lnTo>
                    <a:lnTo>
                      <a:pt x="538" y="562"/>
                    </a:lnTo>
                    <a:lnTo>
                      <a:pt x="538" y="562"/>
                    </a:lnTo>
                    <a:lnTo>
                      <a:pt x="540" y="560"/>
                    </a:lnTo>
                    <a:lnTo>
                      <a:pt x="540" y="560"/>
                    </a:lnTo>
                    <a:lnTo>
                      <a:pt x="542" y="560"/>
                    </a:lnTo>
                    <a:lnTo>
                      <a:pt x="544" y="560"/>
                    </a:lnTo>
                    <a:lnTo>
                      <a:pt x="546" y="560"/>
                    </a:lnTo>
                    <a:lnTo>
                      <a:pt x="546" y="560"/>
                    </a:lnTo>
                    <a:lnTo>
                      <a:pt x="546" y="560"/>
                    </a:lnTo>
                    <a:lnTo>
                      <a:pt x="546" y="560"/>
                    </a:lnTo>
                    <a:lnTo>
                      <a:pt x="548" y="560"/>
                    </a:lnTo>
                    <a:lnTo>
                      <a:pt x="548" y="560"/>
                    </a:lnTo>
                    <a:lnTo>
                      <a:pt x="548" y="559"/>
                    </a:lnTo>
                    <a:lnTo>
                      <a:pt x="549" y="559"/>
                    </a:lnTo>
                    <a:lnTo>
                      <a:pt x="549" y="557"/>
                    </a:lnTo>
                    <a:lnTo>
                      <a:pt x="549" y="557"/>
                    </a:lnTo>
                    <a:lnTo>
                      <a:pt x="549" y="557"/>
                    </a:lnTo>
                    <a:lnTo>
                      <a:pt x="549" y="557"/>
                    </a:lnTo>
                    <a:lnTo>
                      <a:pt x="551" y="557"/>
                    </a:lnTo>
                    <a:lnTo>
                      <a:pt x="551" y="557"/>
                    </a:lnTo>
                    <a:lnTo>
                      <a:pt x="553" y="557"/>
                    </a:lnTo>
                    <a:lnTo>
                      <a:pt x="553" y="557"/>
                    </a:lnTo>
                    <a:lnTo>
                      <a:pt x="553" y="555"/>
                    </a:lnTo>
                    <a:lnTo>
                      <a:pt x="553" y="555"/>
                    </a:lnTo>
                    <a:lnTo>
                      <a:pt x="553" y="555"/>
                    </a:lnTo>
                    <a:lnTo>
                      <a:pt x="553" y="553"/>
                    </a:lnTo>
                    <a:lnTo>
                      <a:pt x="553" y="553"/>
                    </a:lnTo>
                    <a:lnTo>
                      <a:pt x="553" y="553"/>
                    </a:lnTo>
                    <a:lnTo>
                      <a:pt x="553" y="553"/>
                    </a:lnTo>
                    <a:lnTo>
                      <a:pt x="555" y="551"/>
                    </a:lnTo>
                    <a:lnTo>
                      <a:pt x="555" y="551"/>
                    </a:lnTo>
                    <a:lnTo>
                      <a:pt x="555" y="551"/>
                    </a:lnTo>
                    <a:lnTo>
                      <a:pt x="555" y="550"/>
                    </a:lnTo>
                    <a:lnTo>
                      <a:pt x="555" y="548"/>
                    </a:lnTo>
                    <a:lnTo>
                      <a:pt x="555" y="548"/>
                    </a:lnTo>
                    <a:lnTo>
                      <a:pt x="555" y="548"/>
                    </a:lnTo>
                    <a:lnTo>
                      <a:pt x="555" y="546"/>
                    </a:lnTo>
                    <a:lnTo>
                      <a:pt x="555" y="546"/>
                    </a:lnTo>
                    <a:lnTo>
                      <a:pt x="555" y="546"/>
                    </a:lnTo>
                    <a:lnTo>
                      <a:pt x="555" y="546"/>
                    </a:lnTo>
                    <a:lnTo>
                      <a:pt x="555" y="546"/>
                    </a:lnTo>
                    <a:lnTo>
                      <a:pt x="555" y="546"/>
                    </a:lnTo>
                    <a:lnTo>
                      <a:pt x="557" y="544"/>
                    </a:lnTo>
                    <a:lnTo>
                      <a:pt x="557" y="544"/>
                    </a:lnTo>
                    <a:lnTo>
                      <a:pt x="558" y="544"/>
                    </a:lnTo>
                    <a:lnTo>
                      <a:pt x="560" y="544"/>
                    </a:lnTo>
                    <a:lnTo>
                      <a:pt x="560" y="544"/>
                    </a:lnTo>
                    <a:lnTo>
                      <a:pt x="560" y="544"/>
                    </a:lnTo>
                    <a:lnTo>
                      <a:pt x="562" y="544"/>
                    </a:lnTo>
                    <a:lnTo>
                      <a:pt x="562" y="544"/>
                    </a:lnTo>
                    <a:lnTo>
                      <a:pt x="562" y="544"/>
                    </a:lnTo>
                    <a:lnTo>
                      <a:pt x="562" y="544"/>
                    </a:lnTo>
                    <a:lnTo>
                      <a:pt x="562" y="544"/>
                    </a:lnTo>
                    <a:lnTo>
                      <a:pt x="562" y="542"/>
                    </a:lnTo>
                    <a:lnTo>
                      <a:pt x="562" y="542"/>
                    </a:lnTo>
                    <a:lnTo>
                      <a:pt x="562" y="542"/>
                    </a:lnTo>
                    <a:lnTo>
                      <a:pt x="562" y="542"/>
                    </a:lnTo>
                    <a:lnTo>
                      <a:pt x="562" y="542"/>
                    </a:lnTo>
                    <a:lnTo>
                      <a:pt x="562" y="542"/>
                    </a:lnTo>
                    <a:lnTo>
                      <a:pt x="560" y="542"/>
                    </a:lnTo>
                    <a:lnTo>
                      <a:pt x="558" y="541"/>
                    </a:lnTo>
                    <a:lnTo>
                      <a:pt x="558" y="541"/>
                    </a:lnTo>
                    <a:lnTo>
                      <a:pt x="558" y="539"/>
                    </a:lnTo>
                    <a:lnTo>
                      <a:pt x="558" y="539"/>
                    </a:lnTo>
                    <a:lnTo>
                      <a:pt x="558" y="539"/>
                    </a:lnTo>
                    <a:lnTo>
                      <a:pt x="558" y="539"/>
                    </a:lnTo>
                    <a:lnTo>
                      <a:pt x="557" y="539"/>
                    </a:lnTo>
                    <a:lnTo>
                      <a:pt x="557" y="539"/>
                    </a:lnTo>
                    <a:lnTo>
                      <a:pt x="557" y="539"/>
                    </a:lnTo>
                    <a:lnTo>
                      <a:pt x="557" y="537"/>
                    </a:lnTo>
                    <a:lnTo>
                      <a:pt x="557" y="537"/>
                    </a:lnTo>
                    <a:lnTo>
                      <a:pt x="555" y="537"/>
                    </a:lnTo>
                    <a:lnTo>
                      <a:pt x="555" y="537"/>
                    </a:lnTo>
                    <a:lnTo>
                      <a:pt x="555" y="535"/>
                    </a:lnTo>
                    <a:lnTo>
                      <a:pt x="555" y="535"/>
                    </a:lnTo>
                    <a:lnTo>
                      <a:pt x="555" y="535"/>
                    </a:lnTo>
                    <a:lnTo>
                      <a:pt x="555" y="535"/>
                    </a:lnTo>
                    <a:lnTo>
                      <a:pt x="555" y="533"/>
                    </a:lnTo>
                    <a:lnTo>
                      <a:pt x="553" y="533"/>
                    </a:lnTo>
                    <a:lnTo>
                      <a:pt x="553" y="532"/>
                    </a:lnTo>
                    <a:lnTo>
                      <a:pt x="553" y="532"/>
                    </a:lnTo>
                    <a:lnTo>
                      <a:pt x="553" y="532"/>
                    </a:lnTo>
                    <a:lnTo>
                      <a:pt x="553" y="530"/>
                    </a:lnTo>
                    <a:lnTo>
                      <a:pt x="551" y="530"/>
                    </a:lnTo>
                    <a:lnTo>
                      <a:pt x="551" y="530"/>
                    </a:lnTo>
                    <a:lnTo>
                      <a:pt x="551" y="530"/>
                    </a:lnTo>
                    <a:lnTo>
                      <a:pt x="549" y="528"/>
                    </a:lnTo>
                    <a:lnTo>
                      <a:pt x="549" y="528"/>
                    </a:lnTo>
                    <a:lnTo>
                      <a:pt x="549" y="528"/>
                    </a:lnTo>
                    <a:lnTo>
                      <a:pt x="549" y="526"/>
                    </a:lnTo>
                    <a:lnTo>
                      <a:pt x="549" y="526"/>
                    </a:lnTo>
                    <a:lnTo>
                      <a:pt x="549" y="524"/>
                    </a:lnTo>
                    <a:lnTo>
                      <a:pt x="549" y="524"/>
                    </a:lnTo>
                    <a:lnTo>
                      <a:pt x="549" y="524"/>
                    </a:lnTo>
                    <a:lnTo>
                      <a:pt x="549" y="524"/>
                    </a:lnTo>
                    <a:lnTo>
                      <a:pt x="549" y="524"/>
                    </a:lnTo>
                    <a:lnTo>
                      <a:pt x="551" y="524"/>
                    </a:lnTo>
                    <a:lnTo>
                      <a:pt x="551" y="522"/>
                    </a:lnTo>
                    <a:lnTo>
                      <a:pt x="551" y="522"/>
                    </a:lnTo>
                    <a:lnTo>
                      <a:pt x="551" y="522"/>
                    </a:lnTo>
                    <a:lnTo>
                      <a:pt x="551" y="522"/>
                    </a:lnTo>
                    <a:lnTo>
                      <a:pt x="551" y="522"/>
                    </a:lnTo>
                    <a:lnTo>
                      <a:pt x="551" y="522"/>
                    </a:lnTo>
                    <a:lnTo>
                      <a:pt x="551" y="522"/>
                    </a:lnTo>
                    <a:lnTo>
                      <a:pt x="551" y="522"/>
                    </a:lnTo>
                    <a:lnTo>
                      <a:pt x="553" y="521"/>
                    </a:lnTo>
                    <a:lnTo>
                      <a:pt x="553" y="521"/>
                    </a:lnTo>
                    <a:lnTo>
                      <a:pt x="553" y="521"/>
                    </a:lnTo>
                    <a:lnTo>
                      <a:pt x="553" y="521"/>
                    </a:lnTo>
                    <a:lnTo>
                      <a:pt x="553" y="521"/>
                    </a:lnTo>
                    <a:lnTo>
                      <a:pt x="553" y="519"/>
                    </a:lnTo>
                    <a:lnTo>
                      <a:pt x="553" y="519"/>
                    </a:lnTo>
                    <a:lnTo>
                      <a:pt x="553" y="519"/>
                    </a:lnTo>
                    <a:lnTo>
                      <a:pt x="553" y="517"/>
                    </a:lnTo>
                    <a:lnTo>
                      <a:pt x="553" y="517"/>
                    </a:lnTo>
                    <a:lnTo>
                      <a:pt x="553" y="517"/>
                    </a:lnTo>
                    <a:lnTo>
                      <a:pt x="553" y="517"/>
                    </a:lnTo>
                    <a:lnTo>
                      <a:pt x="553" y="517"/>
                    </a:lnTo>
                    <a:lnTo>
                      <a:pt x="553" y="515"/>
                    </a:lnTo>
                    <a:lnTo>
                      <a:pt x="553" y="515"/>
                    </a:lnTo>
                    <a:lnTo>
                      <a:pt x="553" y="515"/>
                    </a:lnTo>
                    <a:lnTo>
                      <a:pt x="553" y="515"/>
                    </a:lnTo>
                    <a:lnTo>
                      <a:pt x="553" y="515"/>
                    </a:lnTo>
                    <a:lnTo>
                      <a:pt x="555" y="515"/>
                    </a:lnTo>
                    <a:lnTo>
                      <a:pt x="555" y="515"/>
                    </a:lnTo>
                    <a:lnTo>
                      <a:pt x="555" y="515"/>
                    </a:lnTo>
                    <a:lnTo>
                      <a:pt x="555" y="515"/>
                    </a:lnTo>
                    <a:lnTo>
                      <a:pt x="555" y="515"/>
                    </a:lnTo>
                    <a:lnTo>
                      <a:pt x="555" y="515"/>
                    </a:lnTo>
                    <a:lnTo>
                      <a:pt x="555" y="515"/>
                    </a:lnTo>
                    <a:lnTo>
                      <a:pt x="555" y="515"/>
                    </a:lnTo>
                    <a:lnTo>
                      <a:pt x="555" y="515"/>
                    </a:lnTo>
                    <a:lnTo>
                      <a:pt x="555" y="513"/>
                    </a:lnTo>
                    <a:lnTo>
                      <a:pt x="555" y="513"/>
                    </a:lnTo>
                    <a:lnTo>
                      <a:pt x="555" y="513"/>
                    </a:lnTo>
                    <a:lnTo>
                      <a:pt x="555" y="512"/>
                    </a:lnTo>
                    <a:lnTo>
                      <a:pt x="555" y="512"/>
                    </a:lnTo>
                    <a:lnTo>
                      <a:pt x="555" y="512"/>
                    </a:lnTo>
                    <a:lnTo>
                      <a:pt x="555" y="512"/>
                    </a:lnTo>
                    <a:lnTo>
                      <a:pt x="555" y="512"/>
                    </a:lnTo>
                    <a:lnTo>
                      <a:pt x="555" y="510"/>
                    </a:lnTo>
                    <a:lnTo>
                      <a:pt x="555" y="510"/>
                    </a:lnTo>
                    <a:lnTo>
                      <a:pt x="555" y="510"/>
                    </a:lnTo>
                    <a:lnTo>
                      <a:pt x="555" y="510"/>
                    </a:lnTo>
                    <a:lnTo>
                      <a:pt x="555" y="510"/>
                    </a:lnTo>
                    <a:lnTo>
                      <a:pt x="557" y="510"/>
                    </a:lnTo>
                    <a:lnTo>
                      <a:pt x="557" y="508"/>
                    </a:lnTo>
                    <a:lnTo>
                      <a:pt x="557" y="508"/>
                    </a:lnTo>
                    <a:lnTo>
                      <a:pt x="557" y="508"/>
                    </a:lnTo>
                    <a:lnTo>
                      <a:pt x="557" y="508"/>
                    </a:lnTo>
                    <a:lnTo>
                      <a:pt x="557" y="508"/>
                    </a:lnTo>
                    <a:lnTo>
                      <a:pt x="555" y="508"/>
                    </a:lnTo>
                    <a:lnTo>
                      <a:pt x="555" y="508"/>
                    </a:lnTo>
                    <a:lnTo>
                      <a:pt x="553" y="508"/>
                    </a:lnTo>
                    <a:lnTo>
                      <a:pt x="553" y="508"/>
                    </a:lnTo>
                    <a:lnTo>
                      <a:pt x="553" y="508"/>
                    </a:lnTo>
                    <a:lnTo>
                      <a:pt x="553" y="508"/>
                    </a:lnTo>
                    <a:lnTo>
                      <a:pt x="553" y="508"/>
                    </a:lnTo>
                    <a:lnTo>
                      <a:pt x="553" y="506"/>
                    </a:lnTo>
                    <a:lnTo>
                      <a:pt x="553" y="506"/>
                    </a:lnTo>
                    <a:lnTo>
                      <a:pt x="553" y="506"/>
                    </a:lnTo>
                    <a:lnTo>
                      <a:pt x="553" y="506"/>
                    </a:lnTo>
                    <a:lnTo>
                      <a:pt x="551" y="506"/>
                    </a:lnTo>
                    <a:lnTo>
                      <a:pt x="551" y="506"/>
                    </a:lnTo>
                    <a:lnTo>
                      <a:pt x="551" y="506"/>
                    </a:lnTo>
                    <a:lnTo>
                      <a:pt x="551" y="506"/>
                    </a:lnTo>
                    <a:lnTo>
                      <a:pt x="551" y="506"/>
                    </a:lnTo>
                    <a:lnTo>
                      <a:pt x="549" y="506"/>
                    </a:lnTo>
                    <a:lnTo>
                      <a:pt x="549" y="506"/>
                    </a:lnTo>
                    <a:lnTo>
                      <a:pt x="549" y="506"/>
                    </a:lnTo>
                    <a:lnTo>
                      <a:pt x="548" y="506"/>
                    </a:lnTo>
                    <a:lnTo>
                      <a:pt x="548" y="506"/>
                    </a:lnTo>
                    <a:lnTo>
                      <a:pt x="548" y="506"/>
                    </a:lnTo>
                    <a:lnTo>
                      <a:pt x="548" y="506"/>
                    </a:lnTo>
                    <a:lnTo>
                      <a:pt x="546" y="504"/>
                    </a:lnTo>
                    <a:lnTo>
                      <a:pt x="548" y="504"/>
                    </a:lnTo>
                    <a:lnTo>
                      <a:pt x="548" y="504"/>
                    </a:lnTo>
                    <a:lnTo>
                      <a:pt x="548" y="504"/>
                    </a:lnTo>
                    <a:lnTo>
                      <a:pt x="548" y="504"/>
                    </a:lnTo>
                    <a:lnTo>
                      <a:pt x="546" y="503"/>
                    </a:lnTo>
                    <a:lnTo>
                      <a:pt x="546" y="503"/>
                    </a:lnTo>
                    <a:lnTo>
                      <a:pt x="546" y="503"/>
                    </a:lnTo>
                    <a:lnTo>
                      <a:pt x="546" y="503"/>
                    </a:lnTo>
                    <a:lnTo>
                      <a:pt x="546" y="501"/>
                    </a:lnTo>
                    <a:lnTo>
                      <a:pt x="546" y="501"/>
                    </a:lnTo>
                    <a:lnTo>
                      <a:pt x="546" y="501"/>
                    </a:lnTo>
                    <a:lnTo>
                      <a:pt x="546" y="501"/>
                    </a:lnTo>
                    <a:lnTo>
                      <a:pt x="546" y="501"/>
                    </a:lnTo>
                    <a:lnTo>
                      <a:pt x="546" y="501"/>
                    </a:lnTo>
                    <a:lnTo>
                      <a:pt x="546" y="501"/>
                    </a:lnTo>
                    <a:lnTo>
                      <a:pt x="546" y="501"/>
                    </a:lnTo>
                    <a:lnTo>
                      <a:pt x="548" y="499"/>
                    </a:lnTo>
                    <a:lnTo>
                      <a:pt x="548" y="499"/>
                    </a:lnTo>
                    <a:lnTo>
                      <a:pt x="548" y="499"/>
                    </a:lnTo>
                    <a:lnTo>
                      <a:pt x="548" y="499"/>
                    </a:lnTo>
                    <a:lnTo>
                      <a:pt x="548" y="497"/>
                    </a:lnTo>
                    <a:lnTo>
                      <a:pt x="548" y="497"/>
                    </a:lnTo>
                    <a:lnTo>
                      <a:pt x="548" y="497"/>
                    </a:lnTo>
                    <a:lnTo>
                      <a:pt x="548" y="497"/>
                    </a:lnTo>
                    <a:lnTo>
                      <a:pt x="548" y="497"/>
                    </a:lnTo>
                    <a:lnTo>
                      <a:pt x="548" y="495"/>
                    </a:lnTo>
                    <a:lnTo>
                      <a:pt x="548" y="495"/>
                    </a:lnTo>
                    <a:lnTo>
                      <a:pt x="548" y="495"/>
                    </a:lnTo>
                    <a:lnTo>
                      <a:pt x="548" y="495"/>
                    </a:lnTo>
                    <a:lnTo>
                      <a:pt x="548" y="495"/>
                    </a:lnTo>
                    <a:lnTo>
                      <a:pt x="548" y="494"/>
                    </a:lnTo>
                    <a:lnTo>
                      <a:pt x="548" y="494"/>
                    </a:lnTo>
                    <a:lnTo>
                      <a:pt x="548" y="494"/>
                    </a:lnTo>
                    <a:lnTo>
                      <a:pt x="548" y="494"/>
                    </a:lnTo>
                    <a:lnTo>
                      <a:pt x="548" y="494"/>
                    </a:lnTo>
                    <a:lnTo>
                      <a:pt x="546" y="494"/>
                    </a:lnTo>
                    <a:lnTo>
                      <a:pt x="546" y="492"/>
                    </a:lnTo>
                    <a:lnTo>
                      <a:pt x="546" y="492"/>
                    </a:lnTo>
                    <a:lnTo>
                      <a:pt x="546" y="492"/>
                    </a:lnTo>
                    <a:lnTo>
                      <a:pt x="544" y="492"/>
                    </a:lnTo>
                    <a:lnTo>
                      <a:pt x="544" y="492"/>
                    </a:lnTo>
                    <a:lnTo>
                      <a:pt x="544" y="492"/>
                    </a:lnTo>
                    <a:lnTo>
                      <a:pt x="544" y="492"/>
                    </a:lnTo>
                    <a:lnTo>
                      <a:pt x="544" y="492"/>
                    </a:lnTo>
                    <a:lnTo>
                      <a:pt x="544" y="492"/>
                    </a:lnTo>
                    <a:lnTo>
                      <a:pt x="542" y="492"/>
                    </a:lnTo>
                    <a:lnTo>
                      <a:pt x="542" y="492"/>
                    </a:lnTo>
                    <a:lnTo>
                      <a:pt x="542" y="492"/>
                    </a:lnTo>
                    <a:lnTo>
                      <a:pt x="542" y="490"/>
                    </a:lnTo>
                    <a:lnTo>
                      <a:pt x="542" y="490"/>
                    </a:lnTo>
                    <a:lnTo>
                      <a:pt x="542" y="490"/>
                    </a:lnTo>
                    <a:lnTo>
                      <a:pt x="542" y="490"/>
                    </a:lnTo>
                    <a:lnTo>
                      <a:pt x="540" y="490"/>
                    </a:lnTo>
                    <a:lnTo>
                      <a:pt x="540" y="488"/>
                    </a:lnTo>
                    <a:lnTo>
                      <a:pt x="540" y="488"/>
                    </a:lnTo>
                    <a:lnTo>
                      <a:pt x="540" y="486"/>
                    </a:lnTo>
                    <a:lnTo>
                      <a:pt x="540" y="486"/>
                    </a:lnTo>
                    <a:lnTo>
                      <a:pt x="540" y="486"/>
                    </a:lnTo>
                    <a:lnTo>
                      <a:pt x="538" y="486"/>
                    </a:lnTo>
                    <a:lnTo>
                      <a:pt x="538" y="488"/>
                    </a:lnTo>
                    <a:lnTo>
                      <a:pt x="538" y="488"/>
                    </a:lnTo>
                    <a:lnTo>
                      <a:pt x="538" y="488"/>
                    </a:lnTo>
                    <a:lnTo>
                      <a:pt x="538" y="488"/>
                    </a:lnTo>
                    <a:lnTo>
                      <a:pt x="538" y="488"/>
                    </a:lnTo>
                    <a:lnTo>
                      <a:pt x="538" y="490"/>
                    </a:lnTo>
                    <a:lnTo>
                      <a:pt x="538" y="490"/>
                    </a:lnTo>
                    <a:lnTo>
                      <a:pt x="537" y="490"/>
                    </a:lnTo>
                    <a:lnTo>
                      <a:pt x="537" y="490"/>
                    </a:lnTo>
                    <a:lnTo>
                      <a:pt x="537" y="490"/>
                    </a:lnTo>
                    <a:lnTo>
                      <a:pt x="535" y="490"/>
                    </a:lnTo>
                    <a:lnTo>
                      <a:pt x="535" y="490"/>
                    </a:lnTo>
                    <a:lnTo>
                      <a:pt x="535" y="490"/>
                    </a:lnTo>
                    <a:lnTo>
                      <a:pt x="535" y="490"/>
                    </a:lnTo>
                    <a:lnTo>
                      <a:pt x="533" y="490"/>
                    </a:lnTo>
                    <a:lnTo>
                      <a:pt x="531" y="490"/>
                    </a:lnTo>
                    <a:lnTo>
                      <a:pt x="531" y="490"/>
                    </a:lnTo>
                    <a:lnTo>
                      <a:pt x="531" y="488"/>
                    </a:lnTo>
                    <a:lnTo>
                      <a:pt x="531" y="488"/>
                    </a:lnTo>
                    <a:lnTo>
                      <a:pt x="531" y="488"/>
                    </a:lnTo>
                    <a:lnTo>
                      <a:pt x="529" y="490"/>
                    </a:lnTo>
                    <a:lnTo>
                      <a:pt x="529" y="490"/>
                    </a:lnTo>
                    <a:lnTo>
                      <a:pt x="529" y="490"/>
                    </a:lnTo>
                    <a:lnTo>
                      <a:pt x="529" y="490"/>
                    </a:lnTo>
                    <a:lnTo>
                      <a:pt x="529" y="492"/>
                    </a:lnTo>
                    <a:lnTo>
                      <a:pt x="529" y="492"/>
                    </a:lnTo>
                    <a:lnTo>
                      <a:pt x="529" y="492"/>
                    </a:lnTo>
                    <a:lnTo>
                      <a:pt x="529" y="494"/>
                    </a:lnTo>
                    <a:lnTo>
                      <a:pt x="529" y="494"/>
                    </a:lnTo>
                    <a:lnTo>
                      <a:pt x="528" y="494"/>
                    </a:lnTo>
                    <a:lnTo>
                      <a:pt x="528" y="494"/>
                    </a:lnTo>
                    <a:lnTo>
                      <a:pt x="528" y="494"/>
                    </a:lnTo>
                    <a:lnTo>
                      <a:pt x="528" y="494"/>
                    </a:lnTo>
                    <a:lnTo>
                      <a:pt x="528" y="494"/>
                    </a:lnTo>
                    <a:lnTo>
                      <a:pt x="528" y="494"/>
                    </a:lnTo>
                    <a:lnTo>
                      <a:pt x="528" y="492"/>
                    </a:lnTo>
                    <a:lnTo>
                      <a:pt x="528" y="492"/>
                    </a:lnTo>
                    <a:lnTo>
                      <a:pt x="528" y="492"/>
                    </a:lnTo>
                    <a:lnTo>
                      <a:pt x="528" y="492"/>
                    </a:lnTo>
                    <a:lnTo>
                      <a:pt x="526" y="492"/>
                    </a:lnTo>
                    <a:lnTo>
                      <a:pt x="526" y="492"/>
                    </a:lnTo>
                    <a:lnTo>
                      <a:pt x="526" y="492"/>
                    </a:lnTo>
                    <a:lnTo>
                      <a:pt x="526" y="492"/>
                    </a:lnTo>
                    <a:lnTo>
                      <a:pt x="526" y="492"/>
                    </a:lnTo>
                    <a:lnTo>
                      <a:pt x="524" y="492"/>
                    </a:lnTo>
                    <a:lnTo>
                      <a:pt x="524" y="492"/>
                    </a:lnTo>
                    <a:lnTo>
                      <a:pt x="522" y="492"/>
                    </a:lnTo>
                    <a:lnTo>
                      <a:pt x="522" y="492"/>
                    </a:lnTo>
                    <a:lnTo>
                      <a:pt x="522" y="492"/>
                    </a:lnTo>
                    <a:lnTo>
                      <a:pt x="522" y="492"/>
                    </a:lnTo>
                    <a:lnTo>
                      <a:pt x="522" y="492"/>
                    </a:lnTo>
                    <a:lnTo>
                      <a:pt x="520" y="492"/>
                    </a:lnTo>
                    <a:lnTo>
                      <a:pt x="520" y="492"/>
                    </a:lnTo>
                    <a:lnTo>
                      <a:pt x="520" y="492"/>
                    </a:lnTo>
                    <a:lnTo>
                      <a:pt x="520" y="492"/>
                    </a:lnTo>
                    <a:lnTo>
                      <a:pt x="520" y="492"/>
                    </a:lnTo>
                    <a:lnTo>
                      <a:pt x="520" y="492"/>
                    </a:lnTo>
                    <a:lnTo>
                      <a:pt x="519" y="492"/>
                    </a:lnTo>
                    <a:lnTo>
                      <a:pt x="519" y="492"/>
                    </a:lnTo>
                    <a:lnTo>
                      <a:pt x="519" y="492"/>
                    </a:lnTo>
                    <a:lnTo>
                      <a:pt x="519" y="492"/>
                    </a:lnTo>
                    <a:lnTo>
                      <a:pt x="517" y="492"/>
                    </a:lnTo>
                    <a:lnTo>
                      <a:pt x="517" y="492"/>
                    </a:lnTo>
                    <a:lnTo>
                      <a:pt x="517" y="492"/>
                    </a:lnTo>
                    <a:lnTo>
                      <a:pt x="517" y="492"/>
                    </a:lnTo>
                    <a:lnTo>
                      <a:pt x="517" y="492"/>
                    </a:lnTo>
                    <a:lnTo>
                      <a:pt x="515" y="492"/>
                    </a:lnTo>
                    <a:lnTo>
                      <a:pt x="515" y="492"/>
                    </a:lnTo>
                    <a:lnTo>
                      <a:pt x="515" y="492"/>
                    </a:lnTo>
                    <a:lnTo>
                      <a:pt x="515" y="492"/>
                    </a:lnTo>
                    <a:lnTo>
                      <a:pt x="515" y="490"/>
                    </a:lnTo>
                    <a:lnTo>
                      <a:pt x="515" y="490"/>
                    </a:lnTo>
                    <a:lnTo>
                      <a:pt x="513" y="490"/>
                    </a:lnTo>
                    <a:lnTo>
                      <a:pt x="513" y="492"/>
                    </a:lnTo>
                    <a:lnTo>
                      <a:pt x="511" y="492"/>
                    </a:lnTo>
                    <a:lnTo>
                      <a:pt x="511" y="492"/>
                    </a:lnTo>
                    <a:lnTo>
                      <a:pt x="511" y="492"/>
                    </a:lnTo>
                    <a:lnTo>
                      <a:pt x="511" y="492"/>
                    </a:lnTo>
                    <a:lnTo>
                      <a:pt x="510" y="492"/>
                    </a:lnTo>
                    <a:lnTo>
                      <a:pt x="510" y="492"/>
                    </a:lnTo>
                    <a:lnTo>
                      <a:pt x="510" y="492"/>
                    </a:lnTo>
                    <a:lnTo>
                      <a:pt x="510" y="492"/>
                    </a:lnTo>
                    <a:lnTo>
                      <a:pt x="510" y="492"/>
                    </a:lnTo>
                    <a:lnTo>
                      <a:pt x="508" y="492"/>
                    </a:lnTo>
                    <a:lnTo>
                      <a:pt x="508" y="492"/>
                    </a:lnTo>
                    <a:lnTo>
                      <a:pt x="508" y="490"/>
                    </a:lnTo>
                    <a:lnTo>
                      <a:pt x="508" y="490"/>
                    </a:lnTo>
                    <a:lnTo>
                      <a:pt x="508" y="490"/>
                    </a:lnTo>
                    <a:lnTo>
                      <a:pt x="508" y="490"/>
                    </a:lnTo>
                    <a:lnTo>
                      <a:pt x="506" y="490"/>
                    </a:lnTo>
                    <a:lnTo>
                      <a:pt x="506" y="490"/>
                    </a:lnTo>
                    <a:lnTo>
                      <a:pt x="506" y="490"/>
                    </a:lnTo>
                    <a:lnTo>
                      <a:pt x="506" y="490"/>
                    </a:lnTo>
                    <a:lnTo>
                      <a:pt x="506" y="490"/>
                    </a:lnTo>
                    <a:lnTo>
                      <a:pt x="506" y="488"/>
                    </a:lnTo>
                    <a:lnTo>
                      <a:pt x="504" y="488"/>
                    </a:lnTo>
                    <a:lnTo>
                      <a:pt x="504" y="490"/>
                    </a:lnTo>
                    <a:lnTo>
                      <a:pt x="504" y="490"/>
                    </a:lnTo>
                    <a:lnTo>
                      <a:pt x="504" y="490"/>
                    </a:lnTo>
                    <a:lnTo>
                      <a:pt x="504" y="490"/>
                    </a:lnTo>
                    <a:lnTo>
                      <a:pt x="504" y="490"/>
                    </a:lnTo>
                    <a:lnTo>
                      <a:pt x="504" y="490"/>
                    </a:lnTo>
                    <a:lnTo>
                      <a:pt x="504" y="492"/>
                    </a:lnTo>
                    <a:lnTo>
                      <a:pt x="504" y="492"/>
                    </a:lnTo>
                    <a:lnTo>
                      <a:pt x="504" y="492"/>
                    </a:lnTo>
                    <a:lnTo>
                      <a:pt x="504" y="492"/>
                    </a:lnTo>
                    <a:lnTo>
                      <a:pt x="504" y="494"/>
                    </a:lnTo>
                    <a:lnTo>
                      <a:pt x="504" y="494"/>
                    </a:lnTo>
                    <a:lnTo>
                      <a:pt x="504" y="494"/>
                    </a:lnTo>
                    <a:lnTo>
                      <a:pt x="504" y="494"/>
                    </a:lnTo>
                    <a:lnTo>
                      <a:pt x="504" y="494"/>
                    </a:lnTo>
                    <a:lnTo>
                      <a:pt x="504" y="494"/>
                    </a:lnTo>
                    <a:lnTo>
                      <a:pt x="504" y="495"/>
                    </a:lnTo>
                    <a:lnTo>
                      <a:pt x="502" y="495"/>
                    </a:lnTo>
                    <a:lnTo>
                      <a:pt x="502" y="495"/>
                    </a:lnTo>
                    <a:lnTo>
                      <a:pt x="502" y="495"/>
                    </a:lnTo>
                    <a:lnTo>
                      <a:pt x="502" y="497"/>
                    </a:lnTo>
                    <a:lnTo>
                      <a:pt x="502" y="497"/>
                    </a:lnTo>
                    <a:lnTo>
                      <a:pt x="502" y="497"/>
                    </a:lnTo>
                    <a:lnTo>
                      <a:pt x="502" y="497"/>
                    </a:lnTo>
                    <a:lnTo>
                      <a:pt x="502" y="497"/>
                    </a:lnTo>
                    <a:lnTo>
                      <a:pt x="502" y="499"/>
                    </a:lnTo>
                    <a:lnTo>
                      <a:pt x="502" y="499"/>
                    </a:lnTo>
                    <a:lnTo>
                      <a:pt x="502" y="499"/>
                    </a:lnTo>
                    <a:lnTo>
                      <a:pt x="502" y="501"/>
                    </a:lnTo>
                    <a:lnTo>
                      <a:pt x="500" y="501"/>
                    </a:lnTo>
                    <a:lnTo>
                      <a:pt x="500" y="501"/>
                    </a:lnTo>
                    <a:lnTo>
                      <a:pt x="500" y="501"/>
                    </a:lnTo>
                    <a:lnTo>
                      <a:pt x="500" y="501"/>
                    </a:lnTo>
                    <a:lnTo>
                      <a:pt x="499" y="503"/>
                    </a:lnTo>
                    <a:lnTo>
                      <a:pt x="499" y="503"/>
                    </a:lnTo>
                    <a:lnTo>
                      <a:pt x="497" y="503"/>
                    </a:lnTo>
                    <a:lnTo>
                      <a:pt x="497" y="503"/>
                    </a:lnTo>
                    <a:lnTo>
                      <a:pt x="497" y="504"/>
                    </a:lnTo>
                    <a:lnTo>
                      <a:pt x="495" y="504"/>
                    </a:lnTo>
                    <a:lnTo>
                      <a:pt x="495" y="504"/>
                    </a:lnTo>
                    <a:lnTo>
                      <a:pt x="495" y="506"/>
                    </a:lnTo>
                    <a:lnTo>
                      <a:pt x="495" y="506"/>
                    </a:lnTo>
                    <a:lnTo>
                      <a:pt x="493" y="506"/>
                    </a:lnTo>
                    <a:lnTo>
                      <a:pt x="493" y="506"/>
                    </a:lnTo>
                    <a:lnTo>
                      <a:pt x="493" y="506"/>
                    </a:lnTo>
                    <a:lnTo>
                      <a:pt x="493" y="506"/>
                    </a:lnTo>
                    <a:lnTo>
                      <a:pt x="493" y="506"/>
                    </a:lnTo>
                    <a:lnTo>
                      <a:pt x="493" y="506"/>
                    </a:lnTo>
                    <a:lnTo>
                      <a:pt x="491" y="508"/>
                    </a:lnTo>
                    <a:lnTo>
                      <a:pt x="491" y="508"/>
                    </a:lnTo>
                    <a:lnTo>
                      <a:pt x="491" y="508"/>
                    </a:lnTo>
                    <a:lnTo>
                      <a:pt x="491" y="508"/>
                    </a:lnTo>
                    <a:lnTo>
                      <a:pt x="490" y="510"/>
                    </a:lnTo>
                    <a:lnTo>
                      <a:pt x="490" y="510"/>
                    </a:lnTo>
                    <a:lnTo>
                      <a:pt x="490" y="510"/>
                    </a:lnTo>
                    <a:lnTo>
                      <a:pt x="490" y="510"/>
                    </a:lnTo>
                    <a:lnTo>
                      <a:pt x="490" y="512"/>
                    </a:lnTo>
                    <a:lnTo>
                      <a:pt x="490" y="513"/>
                    </a:lnTo>
                    <a:lnTo>
                      <a:pt x="490" y="513"/>
                    </a:lnTo>
                    <a:lnTo>
                      <a:pt x="490" y="513"/>
                    </a:lnTo>
                    <a:lnTo>
                      <a:pt x="490" y="513"/>
                    </a:lnTo>
                    <a:lnTo>
                      <a:pt x="490" y="515"/>
                    </a:lnTo>
                    <a:lnTo>
                      <a:pt x="490" y="515"/>
                    </a:lnTo>
                    <a:lnTo>
                      <a:pt x="490" y="515"/>
                    </a:lnTo>
                    <a:lnTo>
                      <a:pt x="490" y="515"/>
                    </a:lnTo>
                    <a:lnTo>
                      <a:pt x="488" y="515"/>
                    </a:lnTo>
                    <a:lnTo>
                      <a:pt x="488" y="515"/>
                    </a:lnTo>
                    <a:lnTo>
                      <a:pt x="488" y="515"/>
                    </a:lnTo>
                    <a:lnTo>
                      <a:pt x="488" y="517"/>
                    </a:lnTo>
                    <a:lnTo>
                      <a:pt x="488" y="517"/>
                    </a:lnTo>
                    <a:lnTo>
                      <a:pt x="488" y="517"/>
                    </a:lnTo>
                    <a:lnTo>
                      <a:pt x="488" y="517"/>
                    </a:lnTo>
                    <a:lnTo>
                      <a:pt x="488" y="517"/>
                    </a:lnTo>
                    <a:lnTo>
                      <a:pt x="488" y="517"/>
                    </a:lnTo>
                    <a:lnTo>
                      <a:pt x="488" y="519"/>
                    </a:lnTo>
                    <a:lnTo>
                      <a:pt x="488" y="519"/>
                    </a:lnTo>
                    <a:lnTo>
                      <a:pt x="488" y="519"/>
                    </a:lnTo>
                    <a:lnTo>
                      <a:pt x="488" y="521"/>
                    </a:lnTo>
                    <a:lnTo>
                      <a:pt x="488" y="521"/>
                    </a:lnTo>
                    <a:lnTo>
                      <a:pt x="488" y="521"/>
                    </a:lnTo>
                    <a:lnTo>
                      <a:pt x="490" y="521"/>
                    </a:lnTo>
                    <a:lnTo>
                      <a:pt x="490" y="521"/>
                    </a:lnTo>
                    <a:lnTo>
                      <a:pt x="490" y="521"/>
                    </a:lnTo>
                    <a:lnTo>
                      <a:pt x="490" y="522"/>
                    </a:lnTo>
                    <a:lnTo>
                      <a:pt x="490" y="524"/>
                    </a:lnTo>
                    <a:lnTo>
                      <a:pt x="491" y="524"/>
                    </a:lnTo>
                    <a:lnTo>
                      <a:pt x="491" y="524"/>
                    </a:lnTo>
                    <a:lnTo>
                      <a:pt x="491" y="526"/>
                    </a:lnTo>
                    <a:lnTo>
                      <a:pt x="491" y="526"/>
                    </a:lnTo>
                    <a:lnTo>
                      <a:pt x="491" y="526"/>
                    </a:lnTo>
                    <a:lnTo>
                      <a:pt x="491" y="526"/>
                    </a:lnTo>
                    <a:lnTo>
                      <a:pt x="493" y="526"/>
                    </a:lnTo>
                    <a:lnTo>
                      <a:pt x="493" y="526"/>
                    </a:lnTo>
                    <a:lnTo>
                      <a:pt x="493" y="528"/>
                    </a:lnTo>
                    <a:lnTo>
                      <a:pt x="493" y="528"/>
                    </a:lnTo>
                    <a:lnTo>
                      <a:pt x="493" y="528"/>
                    </a:lnTo>
                    <a:lnTo>
                      <a:pt x="493" y="528"/>
                    </a:lnTo>
                    <a:lnTo>
                      <a:pt x="493" y="530"/>
                    </a:lnTo>
                    <a:lnTo>
                      <a:pt x="493" y="530"/>
                    </a:lnTo>
                    <a:lnTo>
                      <a:pt x="493" y="530"/>
                    </a:lnTo>
                    <a:lnTo>
                      <a:pt x="493" y="530"/>
                    </a:lnTo>
                    <a:lnTo>
                      <a:pt x="493" y="530"/>
                    </a:lnTo>
                    <a:lnTo>
                      <a:pt x="493" y="530"/>
                    </a:lnTo>
                    <a:lnTo>
                      <a:pt x="493" y="532"/>
                    </a:lnTo>
                    <a:lnTo>
                      <a:pt x="495" y="532"/>
                    </a:lnTo>
                    <a:lnTo>
                      <a:pt x="495" y="532"/>
                    </a:lnTo>
                    <a:lnTo>
                      <a:pt x="495" y="533"/>
                    </a:lnTo>
                    <a:lnTo>
                      <a:pt x="495" y="533"/>
                    </a:lnTo>
                    <a:lnTo>
                      <a:pt x="495" y="533"/>
                    </a:lnTo>
                    <a:lnTo>
                      <a:pt x="495" y="533"/>
                    </a:lnTo>
                    <a:lnTo>
                      <a:pt x="495" y="533"/>
                    </a:lnTo>
                    <a:lnTo>
                      <a:pt x="495" y="535"/>
                    </a:lnTo>
                    <a:lnTo>
                      <a:pt x="495" y="535"/>
                    </a:lnTo>
                    <a:lnTo>
                      <a:pt x="493" y="535"/>
                    </a:lnTo>
                    <a:lnTo>
                      <a:pt x="493" y="535"/>
                    </a:lnTo>
                    <a:lnTo>
                      <a:pt x="493" y="537"/>
                    </a:lnTo>
                    <a:lnTo>
                      <a:pt x="493" y="537"/>
                    </a:lnTo>
                    <a:lnTo>
                      <a:pt x="493" y="537"/>
                    </a:lnTo>
                    <a:lnTo>
                      <a:pt x="493" y="539"/>
                    </a:lnTo>
                    <a:lnTo>
                      <a:pt x="493" y="539"/>
                    </a:lnTo>
                    <a:lnTo>
                      <a:pt x="493" y="539"/>
                    </a:lnTo>
                    <a:lnTo>
                      <a:pt x="491" y="539"/>
                    </a:lnTo>
                    <a:lnTo>
                      <a:pt x="491" y="539"/>
                    </a:lnTo>
                    <a:lnTo>
                      <a:pt x="491" y="539"/>
                    </a:lnTo>
                    <a:lnTo>
                      <a:pt x="491" y="539"/>
                    </a:lnTo>
                    <a:lnTo>
                      <a:pt x="491" y="539"/>
                    </a:lnTo>
                    <a:lnTo>
                      <a:pt x="491" y="539"/>
                    </a:lnTo>
                    <a:lnTo>
                      <a:pt x="491" y="541"/>
                    </a:lnTo>
                    <a:lnTo>
                      <a:pt x="491" y="541"/>
                    </a:lnTo>
                    <a:lnTo>
                      <a:pt x="491" y="541"/>
                    </a:lnTo>
                    <a:lnTo>
                      <a:pt x="490" y="541"/>
                    </a:lnTo>
                    <a:lnTo>
                      <a:pt x="490" y="541"/>
                    </a:lnTo>
                    <a:lnTo>
                      <a:pt x="490" y="541"/>
                    </a:lnTo>
                    <a:lnTo>
                      <a:pt x="490" y="541"/>
                    </a:lnTo>
                    <a:lnTo>
                      <a:pt x="490" y="542"/>
                    </a:lnTo>
                    <a:lnTo>
                      <a:pt x="490" y="542"/>
                    </a:lnTo>
                    <a:lnTo>
                      <a:pt x="490" y="542"/>
                    </a:lnTo>
                    <a:lnTo>
                      <a:pt x="490" y="542"/>
                    </a:lnTo>
                    <a:lnTo>
                      <a:pt x="488" y="542"/>
                    </a:lnTo>
                    <a:lnTo>
                      <a:pt x="488" y="544"/>
                    </a:lnTo>
                    <a:lnTo>
                      <a:pt x="488" y="544"/>
                    </a:lnTo>
                    <a:lnTo>
                      <a:pt x="488" y="546"/>
                    </a:lnTo>
                    <a:lnTo>
                      <a:pt x="488" y="546"/>
                    </a:lnTo>
                    <a:lnTo>
                      <a:pt x="488" y="546"/>
                    </a:lnTo>
                    <a:lnTo>
                      <a:pt x="488" y="548"/>
                    </a:lnTo>
                    <a:lnTo>
                      <a:pt x="488" y="548"/>
                    </a:lnTo>
                    <a:lnTo>
                      <a:pt x="486" y="548"/>
                    </a:lnTo>
                    <a:lnTo>
                      <a:pt x="486" y="548"/>
                    </a:lnTo>
                    <a:lnTo>
                      <a:pt x="486" y="548"/>
                    </a:lnTo>
                    <a:lnTo>
                      <a:pt x="486" y="548"/>
                    </a:lnTo>
                    <a:lnTo>
                      <a:pt x="484" y="548"/>
                    </a:lnTo>
                    <a:lnTo>
                      <a:pt x="484" y="548"/>
                    </a:lnTo>
                    <a:lnTo>
                      <a:pt x="482" y="548"/>
                    </a:lnTo>
                    <a:lnTo>
                      <a:pt x="482" y="550"/>
                    </a:lnTo>
                    <a:lnTo>
                      <a:pt x="481" y="550"/>
                    </a:lnTo>
                    <a:lnTo>
                      <a:pt x="481" y="550"/>
                    </a:lnTo>
                    <a:lnTo>
                      <a:pt x="481" y="550"/>
                    </a:lnTo>
                    <a:lnTo>
                      <a:pt x="479" y="550"/>
                    </a:lnTo>
                    <a:lnTo>
                      <a:pt x="477" y="550"/>
                    </a:lnTo>
                    <a:lnTo>
                      <a:pt x="477" y="551"/>
                    </a:lnTo>
                    <a:lnTo>
                      <a:pt x="477" y="551"/>
                    </a:lnTo>
                    <a:lnTo>
                      <a:pt x="475" y="551"/>
                    </a:lnTo>
                    <a:lnTo>
                      <a:pt x="475" y="553"/>
                    </a:lnTo>
                    <a:lnTo>
                      <a:pt x="473" y="555"/>
                    </a:lnTo>
                    <a:lnTo>
                      <a:pt x="473" y="557"/>
                    </a:lnTo>
                    <a:lnTo>
                      <a:pt x="473" y="557"/>
                    </a:lnTo>
                    <a:lnTo>
                      <a:pt x="472" y="557"/>
                    </a:lnTo>
                    <a:lnTo>
                      <a:pt x="472" y="557"/>
                    </a:lnTo>
                    <a:lnTo>
                      <a:pt x="472" y="557"/>
                    </a:lnTo>
                    <a:lnTo>
                      <a:pt x="470" y="557"/>
                    </a:lnTo>
                    <a:lnTo>
                      <a:pt x="470" y="555"/>
                    </a:lnTo>
                    <a:lnTo>
                      <a:pt x="470" y="553"/>
                    </a:lnTo>
                    <a:lnTo>
                      <a:pt x="468" y="553"/>
                    </a:lnTo>
                    <a:lnTo>
                      <a:pt x="468" y="553"/>
                    </a:lnTo>
                    <a:lnTo>
                      <a:pt x="468" y="553"/>
                    </a:lnTo>
                    <a:lnTo>
                      <a:pt x="466" y="551"/>
                    </a:lnTo>
                    <a:lnTo>
                      <a:pt x="466" y="551"/>
                    </a:lnTo>
                    <a:lnTo>
                      <a:pt x="464" y="551"/>
                    </a:lnTo>
                    <a:lnTo>
                      <a:pt x="464" y="551"/>
                    </a:lnTo>
                    <a:lnTo>
                      <a:pt x="463" y="551"/>
                    </a:lnTo>
                    <a:lnTo>
                      <a:pt x="463" y="551"/>
                    </a:lnTo>
                    <a:lnTo>
                      <a:pt x="463" y="551"/>
                    </a:lnTo>
                    <a:lnTo>
                      <a:pt x="463" y="551"/>
                    </a:lnTo>
                    <a:lnTo>
                      <a:pt x="461" y="551"/>
                    </a:lnTo>
                    <a:lnTo>
                      <a:pt x="461" y="553"/>
                    </a:lnTo>
                    <a:lnTo>
                      <a:pt x="461" y="553"/>
                    </a:lnTo>
                    <a:lnTo>
                      <a:pt x="461" y="555"/>
                    </a:lnTo>
                    <a:lnTo>
                      <a:pt x="461" y="555"/>
                    </a:lnTo>
                    <a:lnTo>
                      <a:pt x="459" y="555"/>
                    </a:lnTo>
                    <a:lnTo>
                      <a:pt x="459" y="555"/>
                    </a:lnTo>
                    <a:lnTo>
                      <a:pt x="459" y="555"/>
                    </a:lnTo>
                    <a:lnTo>
                      <a:pt x="457" y="555"/>
                    </a:lnTo>
                    <a:lnTo>
                      <a:pt x="457" y="555"/>
                    </a:lnTo>
                    <a:lnTo>
                      <a:pt x="457" y="555"/>
                    </a:lnTo>
                    <a:lnTo>
                      <a:pt x="457" y="555"/>
                    </a:lnTo>
                    <a:lnTo>
                      <a:pt x="455" y="555"/>
                    </a:lnTo>
                    <a:lnTo>
                      <a:pt x="455" y="555"/>
                    </a:lnTo>
                    <a:lnTo>
                      <a:pt x="455" y="555"/>
                    </a:lnTo>
                    <a:lnTo>
                      <a:pt x="455" y="555"/>
                    </a:lnTo>
                    <a:lnTo>
                      <a:pt x="455" y="555"/>
                    </a:lnTo>
                    <a:lnTo>
                      <a:pt x="453" y="555"/>
                    </a:lnTo>
                    <a:lnTo>
                      <a:pt x="453" y="557"/>
                    </a:lnTo>
                    <a:lnTo>
                      <a:pt x="453" y="557"/>
                    </a:lnTo>
                    <a:lnTo>
                      <a:pt x="453" y="557"/>
                    </a:lnTo>
                    <a:lnTo>
                      <a:pt x="453" y="557"/>
                    </a:lnTo>
                    <a:lnTo>
                      <a:pt x="453" y="557"/>
                    </a:lnTo>
                    <a:lnTo>
                      <a:pt x="453" y="557"/>
                    </a:lnTo>
                    <a:lnTo>
                      <a:pt x="453" y="557"/>
                    </a:lnTo>
                    <a:lnTo>
                      <a:pt x="452" y="557"/>
                    </a:lnTo>
                    <a:lnTo>
                      <a:pt x="452" y="557"/>
                    </a:lnTo>
                    <a:lnTo>
                      <a:pt x="452" y="557"/>
                    </a:lnTo>
                    <a:lnTo>
                      <a:pt x="452" y="557"/>
                    </a:lnTo>
                    <a:lnTo>
                      <a:pt x="452" y="557"/>
                    </a:lnTo>
                    <a:lnTo>
                      <a:pt x="450" y="557"/>
                    </a:lnTo>
                    <a:lnTo>
                      <a:pt x="450" y="557"/>
                    </a:lnTo>
                    <a:lnTo>
                      <a:pt x="450" y="557"/>
                    </a:lnTo>
                    <a:lnTo>
                      <a:pt x="450" y="559"/>
                    </a:lnTo>
                    <a:lnTo>
                      <a:pt x="448" y="559"/>
                    </a:lnTo>
                    <a:lnTo>
                      <a:pt x="448" y="559"/>
                    </a:lnTo>
                    <a:lnTo>
                      <a:pt x="448" y="560"/>
                    </a:lnTo>
                    <a:lnTo>
                      <a:pt x="448" y="560"/>
                    </a:lnTo>
                    <a:lnTo>
                      <a:pt x="448" y="560"/>
                    </a:lnTo>
                    <a:lnTo>
                      <a:pt x="446" y="560"/>
                    </a:lnTo>
                    <a:lnTo>
                      <a:pt x="446" y="560"/>
                    </a:lnTo>
                    <a:lnTo>
                      <a:pt x="446" y="562"/>
                    </a:lnTo>
                    <a:lnTo>
                      <a:pt x="446" y="562"/>
                    </a:lnTo>
                    <a:lnTo>
                      <a:pt x="446" y="564"/>
                    </a:lnTo>
                    <a:lnTo>
                      <a:pt x="444" y="564"/>
                    </a:lnTo>
                    <a:lnTo>
                      <a:pt x="444" y="564"/>
                    </a:lnTo>
                    <a:lnTo>
                      <a:pt x="444" y="564"/>
                    </a:lnTo>
                    <a:lnTo>
                      <a:pt x="444" y="564"/>
                    </a:lnTo>
                    <a:lnTo>
                      <a:pt x="444" y="566"/>
                    </a:lnTo>
                    <a:lnTo>
                      <a:pt x="443" y="566"/>
                    </a:lnTo>
                    <a:lnTo>
                      <a:pt x="443" y="566"/>
                    </a:lnTo>
                    <a:lnTo>
                      <a:pt x="443" y="566"/>
                    </a:lnTo>
                    <a:lnTo>
                      <a:pt x="443" y="566"/>
                    </a:lnTo>
                    <a:lnTo>
                      <a:pt x="443" y="566"/>
                    </a:lnTo>
                    <a:lnTo>
                      <a:pt x="443" y="568"/>
                    </a:lnTo>
                    <a:lnTo>
                      <a:pt x="443" y="568"/>
                    </a:lnTo>
                    <a:lnTo>
                      <a:pt x="441" y="568"/>
                    </a:lnTo>
                    <a:lnTo>
                      <a:pt x="441" y="568"/>
                    </a:lnTo>
                    <a:lnTo>
                      <a:pt x="441" y="568"/>
                    </a:lnTo>
                    <a:lnTo>
                      <a:pt x="441" y="568"/>
                    </a:lnTo>
                    <a:lnTo>
                      <a:pt x="441" y="568"/>
                    </a:lnTo>
                    <a:lnTo>
                      <a:pt x="439" y="568"/>
                    </a:lnTo>
                    <a:lnTo>
                      <a:pt x="439" y="568"/>
                    </a:lnTo>
                    <a:lnTo>
                      <a:pt x="439" y="568"/>
                    </a:lnTo>
                    <a:lnTo>
                      <a:pt x="439" y="568"/>
                    </a:lnTo>
                    <a:lnTo>
                      <a:pt x="439" y="568"/>
                    </a:lnTo>
                    <a:lnTo>
                      <a:pt x="437" y="568"/>
                    </a:lnTo>
                    <a:lnTo>
                      <a:pt x="437" y="568"/>
                    </a:lnTo>
                    <a:lnTo>
                      <a:pt x="437" y="568"/>
                    </a:lnTo>
                    <a:lnTo>
                      <a:pt x="437" y="568"/>
                    </a:lnTo>
                    <a:lnTo>
                      <a:pt x="437" y="569"/>
                    </a:lnTo>
                    <a:lnTo>
                      <a:pt x="437" y="569"/>
                    </a:lnTo>
                    <a:lnTo>
                      <a:pt x="437" y="569"/>
                    </a:lnTo>
                    <a:lnTo>
                      <a:pt x="437" y="569"/>
                    </a:lnTo>
                    <a:lnTo>
                      <a:pt x="435" y="569"/>
                    </a:lnTo>
                    <a:lnTo>
                      <a:pt x="435" y="569"/>
                    </a:lnTo>
                    <a:lnTo>
                      <a:pt x="435" y="569"/>
                    </a:lnTo>
                    <a:lnTo>
                      <a:pt x="435" y="569"/>
                    </a:lnTo>
                    <a:lnTo>
                      <a:pt x="435" y="569"/>
                    </a:lnTo>
                    <a:lnTo>
                      <a:pt x="435" y="569"/>
                    </a:lnTo>
                    <a:lnTo>
                      <a:pt x="434" y="569"/>
                    </a:lnTo>
                    <a:lnTo>
                      <a:pt x="434" y="569"/>
                    </a:lnTo>
                    <a:lnTo>
                      <a:pt x="434" y="569"/>
                    </a:lnTo>
                    <a:lnTo>
                      <a:pt x="434" y="569"/>
                    </a:lnTo>
                    <a:lnTo>
                      <a:pt x="434" y="569"/>
                    </a:lnTo>
                    <a:lnTo>
                      <a:pt x="434" y="571"/>
                    </a:lnTo>
                    <a:lnTo>
                      <a:pt x="432" y="571"/>
                    </a:lnTo>
                    <a:lnTo>
                      <a:pt x="432" y="571"/>
                    </a:lnTo>
                    <a:lnTo>
                      <a:pt x="432" y="571"/>
                    </a:lnTo>
                    <a:lnTo>
                      <a:pt x="432" y="571"/>
                    </a:lnTo>
                    <a:lnTo>
                      <a:pt x="432" y="571"/>
                    </a:lnTo>
                    <a:lnTo>
                      <a:pt x="432" y="571"/>
                    </a:lnTo>
                    <a:lnTo>
                      <a:pt x="432" y="571"/>
                    </a:lnTo>
                    <a:lnTo>
                      <a:pt x="430" y="569"/>
                    </a:lnTo>
                    <a:lnTo>
                      <a:pt x="430" y="569"/>
                    </a:lnTo>
                    <a:lnTo>
                      <a:pt x="430" y="569"/>
                    </a:lnTo>
                    <a:lnTo>
                      <a:pt x="430" y="569"/>
                    </a:lnTo>
                    <a:lnTo>
                      <a:pt x="430" y="569"/>
                    </a:lnTo>
                    <a:lnTo>
                      <a:pt x="430" y="569"/>
                    </a:lnTo>
                    <a:lnTo>
                      <a:pt x="430" y="569"/>
                    </a:lnTo>
                    <a:lnTo>
                      <a:pt x="430" y="569"/>
                    </a:lnTo>
                    <a:lnTo>
                      <a:pt x="430" y="568"/>
                    </a:lnTo>
                    <a:lnTo>
                      <a:pt x="428" y="568"/>
                    </a:lnTo>
                    <a:lnTo>
                      <a:pt x="428" y="568"/>
                    </a:lnTo>
                    <a:lnTo>
                      <a:pt x="428" y="568"/>
                    </a:lnTo>
                    <a:lnTo>
                      <a:pt x="428" y="568"/>
                    </a:lnTo>
                    <a:lnTo>
                      <a:pt x="428" y="568"/>
                    </a:lnTo>
                    <a:lnTo>
                      <a:pt x="428" y="568"/>
                    </a:lnTo>
                    <a:lnTo>
                      <a:pt x="428" y="566"/>
                    </a:lnTo>
                    <a:lnTo>
                      <a:pt x="428" y="566"/>
                    </a:lnTo>
                    <a:lnTo>
                      <a:pt x="426" y="566"/>
                    </a:lnTo>
                    <a:lnTo>
                      <a:pt x="426" y="566"/>
                    </a:lnTo>
                    <a:lnTo>
                      <a:pt x="426" y="566"/>
                    </a:lnTo>
                    <a:lnTo>
                      <a:pt x="426" y="566"/>
                    </a:lnTo>
                    <a:lnTo>
                      <a:pt x="426" y="566"/>
                    </a:lnTo>
                    <a:lnTo>
                      <a:pt x="426" y="566"/>
                    </a:lnTo>
                    <a:lnTo>
                      <a:pt x="426" y="566"/>
                    </a:lnTo>
                    <a:lnTo>
                      <a:pt x="426" y="566"/>
                    </a:lnTo>
                    <a:lnTo>
                      <a:pt x="426" y="566"/>
                    </a:lnTo>
                    <a:lnTo>
                      <a:pt x="425" y="566"/>
                    </a:lnTo>
                    <a:lnTo>
                      <a:pt x="425" y="566"/>
                    </a:lnTo>
                    <a:lnTo>
                      <a:pt x="425" y="566"/>
                    </a:lnTo>
                    <a:lnTo>
                      <a:pt x="425" y="566"/>
                    </a:lnTo>
                    <a:lnTo>
                      <a:pt x="425" y="568"/>
                    </a:lnTo>
                    <a:lnTo>
                      <a:pt x="425" y="568"/>
                    </a:lnTo>
                    <a:lnTo>
                      <a:pt x="425" y="568"/>
                    </a:lnTo>
                    <a:lnTo>
                      <a:pt x="425" y="568"/>
                    </a:lnTo>
                    <a:lnTo>
                      <a:pt x="423" y="568"/>
                    </a:lnTo>
                    <a:lnTo>
                      <a:pt x="423" y="568"/>
                    </a:lnTo>
                    <a:lnTo>
                      <a:pt x="423" y="568"/>
                    </a:lnTo>
                    <a:lnTo>
                      <a:pt x="423" y="568"/>
                    </a:lnTo>
                    <a:lnTo>
                      <a:pt x="423" y="568"/>
                    </a:lnTo>
                    <a:lnTo>
                      <a:pt x="423" y="568"/>
                    </a:lnTo>
                    <a:lnTo>
                      <a:pt x="423" y="569"/>
                    </a:lnTo>
                    <a:lnTo>
                      <a:pt x="423" y="569"/>
                    </a:lnTo>
                    <a:lnTo>
                      <a:pt x="423" y="569"/>
                    </a:lnTo>
                    <a:lnTo>
                      <a:pt x="423" y="569"/>
                    </a:lnTo>
                    <a:lnTo>
                      <a:pt x="423" y="569"/>
                    </a:lnTo>
                    <a:lnTo>
                      <a:pt x="421" y="569"/>
                    </a:lnTo>
                    <a:lnTo>
                      <a:pt x="421" y="569"/>
                    </a:lnTo>
                    <a:lnTo>
                      <a:pt x="421" y="569"/>
                    </a:lnTo>
                    <a:lnTo>
                      <a:pt x="421" y="569"/>
                    </a:lnTo>
                    <a:lnTo>
                      <a:pt x="421" y="569"/>
                    </a:lnTo>
                    <a:lnTo>
                      <a:pt x="421" y="569"/>
                    </a:lnTo>
                    <a:lnTo>
                      <a:pt x="421" y="569"/>
                    </a:lnTo>
                    <a:lnTo>
                      <a:pt x="419" y="569"/>
                    </a:lnTo>
                    <a:lnTo>
                      <a:pt x="419" y="569"/>
                    </a:lnTo>
                    <a:lnTo>
                      <a:pt x="419" y="569"/>
                    </a:lnTo>
                    <a:lnTo>
                      <a:pt x="419" y="569"/>
                    </a:lnTo>
                    <a:lnTo>
                      <a:pt x="419" y="569"/>
                    </a:lnTo>
                    <a:lnTo>
                      <a:pt x="419" y="569"/>
                    </a:lnTo>
                    <a:lnTo>
                      <a:pt x="417" y="569"/>
                    </a:lnTo>
                    <a:lnTo>
                      <a:pt x="417" y="569"/>
                    </a:lnTo>
                    <a:lnTo>
                      <a:pt x="415" y="569"/>
                    </a:lnTo>
                    <a:lnTo>
                      <a:pt x="415" y="569"/>
                    </a:lnTo>
                    <a:lnTo>
                      <a:pt x="415" y="569"/>
                    </a:lnTo>
                    <a:lnTo>
                      <a:pt x="415" y="569"/>
                    </a:lnTo>
                    <a:lnTo>
                      <a:pt x="415" y="569"/>
                    </a:lnTo>
                    <a:lnTo>
                      <a:pt x="415" y="569"/>
                    </a:lnTo>
                    <a:lnTo>
                      <a:pt x="415" y="569"/>
                    </a:lnTo>
                    <a:lnTo>
                      <a:pt x="415" y="569"/>
                    </a:lnTo>
                    <a:lnTo>
                      <a:pt x="415" y="569"/>
                    </a:lnTo>
                    <a:lnTo>
                      <a:pt x="415" y="571"/>
                    </a:lnTo>
                    <a:lnTo>
                      <a:pt x="414" y="571"/>
                    </a:lnTo>
                    <a:lnTo>
                      <a:pt x="414" y="571"/>
                    </a:lnTo>
                    <a:lnTo>
                      <a:pt x="414" y="571"/>
                    </a:lnTo>
                    <a:lnTo>
                      <a:pt x="414" y="571"/>
                    </a:lnTo>
                    <a:lnTo>
                      <a:pt x="414" y="571"/>
                    </a:lnTo>
                    <a:lnTo>
                      <a:pt x="414" y="571"/>
                    </a:lnTo>
                    <a:lnTo>
                      <a:pt x="414" y="571"/>
                    </a:lnTo>
                    <a:lnTo>
                      <a:pt x="412" y="571"/>
                    </a:lnTo>
                    <a:lnTo>
                      <a:pt x="412" y="571"/>
                    </a:lnTo>
                    <a:lnTo>
                      <a:pt x="412" y="571"/>
                    </a:lnTo>
                    <a:lnTo>
                      <a:pt x="410" y="571"/>
                    </a:lnTo>
                    <a:lnTo>
                      <a:pt x="410" y="571"/>
                    </a:lnTo>
                    <a:lnTo>
                      <a:pt x="410" y="571"/>
                    </a:lnTo>
                    <a:lnTo>
                      <a:pt x="410" y="571"/>
                    </a:lnTo>
                    <a:lnTo>
                      <a:pt x="410" y="571"/>
                    </a:lnTo>
                    <a:lnTo>
                      <a:pt x="410" y="571"/>
                    </a:lnTo>
                    <a:lnTo>
                      <a:pt x="410" y="571"/>
                    </a:lnTo>
                    <a:lnTo>
                      <a:pt x="408" y="573"/>
                    </a:lnTo>
                    <a:lnTo>
                      <a:pt x="408" y="573"/>
                    </a:lnTo>
                    <a:lnTo>
                      <a:pt x="408" y="573"/>
                    </a:lnTo>
                    <a:lnTo>
                      <a:pt x="406" y="573"/>
                    </a:lnTo>
                    <a:lnTo>
                      <a:pt x="406" y="573"/>
                    </a:lnTo>
                    <a:lnTo>
                      <a:pt x="406" y="573"/>
                    </a:lnTo>
                    <a:lnTo>
                      <a:pt x="405" y="573"/>
                    </a:lnTo>
                    <a:lnTo>
                      <a:pt x="405" y="573"/>
                    </a:lnTo>
                    <a:lnTo>
                      <a:pt x="405" y="573"/>
                    </a:lnTo>
                    <a:lnTo>
                      <a:pt x="405" y="573"/>
                    </a:lnTo>
                    <a:lnTo>
                      <a:pt x="403" y="573"/>
                    </a:lnTo>
                    <a:lnTo>
                      <a:pt x="403" y="573"/>
                    </a:lnTo>
                    <a:lnTo>
                      <a:pt x="403" y="573"/>
                    </a:lnTo>
                    <a:lnTo>
                      <a:pt x="401" y="573"/>
                    </a:lnTo>
                    <a:lnTo>
                      <a:pt x="401" y="573"/>
                    </a:lnTo>
                    <a:lnTo>
                      <a:pt x="401" y="573"/>
                    </a:lnTo>
                    <a:lnTo>
                      <a:pt x="399" y="573"/>
                    </a:lnTo>
                    <a:lnTo>
                      <a:pt x="399" y="573"/>
                    </a:lnTo>
                    <a:lnTo>
                      <a:pt x="399" y="573"/>
                    </a:lnTo>
                    <a:lnTo>
                      <a:pt x="399" y="575"/>
                    </a:lnTo>
                    <a:lnTo>
                      <a:pt x="399" y="575"/>
                    </a:lnTo>
                    <a:lnTo>
                      <a:pt x="397" y="575"/>
                    </a:lnTo>
                    <a:lnTo>
                      <a:pt x="397" y="575"/>
                    </a:lnTo>
                    <a:lnTo>
                      <a:pt x="397" y="575"/>
                    </a:lnTo>
                    <a:lnTo>
                      <a:pt x="397" y="575"/>
                    </a:lnTo>
                    <a:lnTo>
                      <a:pt x="396" y="575"/>
                    </a:lnTo>
                    <a:lnTo>
                      <a:pt x="396" y="575"/>
                    </a:lnTo>
                    <a:lnTo>
                      <a:pt x="396" y="577"/>
                    </a:lnTo>
                    <a:lnTo>
                      <a:pt x="396" y="577"/>
                    </a:lnTo>
                    <a:lnTo>
                      <a:pt x="396" y="577"/>
                    </a:lnTo>
                    <a:lnTo>
                      <a:pt x="396" y="577"/>
                    </a:lnTo>
                    <a:lnTo>
                      <a:pt x="396" y="577"/>
                    </a:lnTo>
                    <a:lnTo>
                      <a:pt x="396" y="577"/>
                    </a:lnTo>
                    <a:lnTo>
                      <a:pt x="394" y="577"/>
                    </a:lnTo>
                    <a:lnTo>
                      <a:pt x="394" y="577"/>
                    </a:lnTo>
                    <a:lnTo>
                      <a:pt x="394" y="577"/>
                    </a:lnTo>
                    <a:lnTo>
                      <a:pt x="394" y="577"/>
                    </a:lnTo>
                    <a:lnTo>
                      <a:pt x="394" y="577"/>
                    </a:lnTo>
                    <a:lnTo>
                      <a:pt x="394" y="577"/>
                    </a:lnTo>
                    <a:lnTo>
                      <a:pt x="392" y="577"/>
                    </a:lnTo>
                    <a:lnTo>
                      <a:pt x="392" y="577"/>
                    </a:lnTo>
                    <a:lnTo>
                      <a:pt x="392" y="577"/>
                    </a:lnTo>
                    <a:lnTo>
                      <a:pt x="392" y="575"/>
                    </a:lnTo>
                    <a:lnTo>
                      <a:pt x="392" y="575"/>
                    </a:lnTo>
                    <a:lnTo>
                      <a:pt x="392" y="575"/>
                    </a:lnTo>
                    <a:lnTo>
                      <a:pt x="390" y="575"/>
                    </a:lnTo>
                    <a:lnTo>
                      <a:pt x="390" y="575"/>
                    </a:lnTo>
                    <a:lnTo>
                      <a:pt x="390" y="575"/>
                    </a:lnTo>
                    <a:lnTo>
                      <a:pt x="390" y="575"/>
                    </a:lnTo>
                    <a:lnTo>
                      <a:pt x="390" y="577"/>
                    </a:lnTo>
                    <a:lnTo>
                      <a:pt x="390" y="577"/>
                    </a:lnTo>
                    <a:lnTo>
                      <a:pt x="390" y="577"/>
                    </a:lnTo>
                    <a:lnTo>
                      <a:pt x="388" y="577"/>
                    </a:lnTo>
                    <a:lnTo>
                      <a:pt x="388" y="577"/>
                    </a:lnTo>
                    <a:lnTo>
                      <a:pt x="388" y="577"/>
                    </a:lnTo>
                    <a:lnTo>
                      <a:pt x="388" y="577"/>
                    </a:lnTo>
                    <a:lnTo>
                      <a:pt x="388" y="577"/>
                    </a:lnTo>
                    <a:lnTo>
                      <a:pt x="388" y="577"/>
                    </a:lnTo>
                    <a:lnTo>
                      <a:pt x="388" y="577"/>
                    </a:lnTo>
                    <a:lnTo>
                      <a:pt x="387" y="577"/>
                    </a:lnTo>
                    <a:lnTo>
                      <a:pt x="385" y="577"/>
                    </a:lnTo>
                    <a:lnTo>
                      <a:pt x="385" y="577"/>
                    </a:lnTo>
                    <a:lnTo>
                      <a:pt x="385" y="577"/>
                    </a:lnTo>
                    <a:lnTo>
                      <a:pt x="385" y="577"/>
                    </a:lnTo>
                    <a:lnTo>
                      <a:pt x="383" y="577"/>
                    </a:lnTo>
                    <a:lnTo>
                      <a:pt x="383" y="577"/>
                    </a:lnTo>
                    <a:lnTo>
                      <a:pt x="383" y="575"/>
                    </a:lnTo>
                    <a:lnTo>
                      <a:pt x="381" y="577"/>
                    </a:lnTo>
                    <a:lnTo>
                      <a:pt x="381" y="577"/>
                    </a:lnTo>
                    <a:lnTo>
                      <a:pt x="381" y="577"/>
                    </a:lnTo>
                    <a:lnTo>
                      <a:pt x="381" y="577"/>
                    </a:lnTo>
                    <a:lnTo>
                      <a:pt x="381" y="577"/>
                    </a:lnTo>
                    <a:lnTo>
                      <a:pt x="379" y="577"/>
                    </a:lnTo>
                    <a:lnTo>
                      <a:pt x="379" y="577"/>
                    </a:lnTo>
                    <a:lnTo>
                      <a:pt x="379" y="577"/>
                    </a:lnTo>
                    <a:lnTo>
                      <a:pt x="378" y="577"/>
                    </a:lnTo>
                    <a:lnTo>
                      <a:pt x="378" y="575"/>
                    </a:lnTo>
                    <a:lnTo>
                      <a:pt x="378" y="575"/>
                    </a:lnTo>
                    <a:lnTo>
                      <a:pt x="378" y="575"/>
                    </a:lnTo>
                    <a:lnTo>
                      <a:pt x="378" y="575"/>
                    </a:lnTo>
                    <a:lnTo>
                      <a:pt x="378" y="573"/>
                    </a:lnTo>
                    <a:lnTo>
                      <a:pt x="378" y="573"/>
                    </a:lnTo>
                    <a:lnTo>
                      <a:pt x="378" y="573"/>
                    </a:lnTo>
                    <a:lnTo>
                      <a:pt x="378" y="571"/>
                    </a:lnTo>
                    <a:lnTo>
                      <a:pt x="378" y="571"/>
                    </a:lnTo>
                    <a:lnTo>
                      <a:pt x="378" y="571"/>
                    </a:lnTo>
                    <a:lnTo>
                      <a:pt x="378" y="571"/>
                    </a:lnTo>
                    <a:lnTo>
                      <a:pt x="378" y="569"/>
                    </a:lnTo>
                    <a:lnTo>
                      <a:pt x="378" y="569"/>
                    </a:lnTo>
                    <a:lnTo>
                      <a:pt x="376" y="569"/>
                    </a:lnTo>
                    <a:lnTo>
                      <a:pt x="376" y="569"/>
                    </a:lnTo>
                    <a:lnTo>
                      <a:pt x="376" y="569"/>
                    </a:lnTo>
                    <a:lnTo>
                      <a:pt x="376" y="569"/>
                    </a:lnTo>
                    <a:lnTo>
                      <a:pt x="374" y="569"/>
                    </a:lnTo>
                    <a:lnTo>
                      <a:pt x="374" y="569"/>
                    </a:lnTo>
                    <a:lnTo>
                      <a:pt x="372" y="569"/>
                    </a:lnTo>
                    <a:lnTo>
                      <a:pt x="372" y="569"/>
                    </a:lnTo>
                    <a:lnTo>
                      <a:pt x="372" y="569"/>
                    </a:lnTo>
                    <a:lnTo>
                      <a:pt x="372" y="569"/>
                    </a:lnTo>
                    <a:lnTo>
                      <a:pt x="372" y="569"/>
                    </a:lnTo>
                    <a:lnTo>
                      <a:pt x="372" y="569"/>
                    </a:lnTo>
                    <a:lnTo>
                      <a:pt x="372" y="569"/>
                    </a:lnTo>
                    <a:lnTo>
                      <a:pt x="370" y="569"/>
                    </a:lnTo>
                    <a:lnTo>
                      <a:pt x="370" y="571"/>
                    </a:lnTo>
                    <a:lnTo>
                      <a:pt x="370" y="571"/>
                    </a:lnTo>
                    <a:lnTo>
                      <a:pt x="370" y="571"/>
                    </a:lnTo>
                    <a:lnTo>
                      <a:pt x="368" y="571"/>
                    </a:lnTo>
                    <a:lnTo>
                      <a:pt x="368" y="571"/>
                    </a:lnTo>
                    <a:lnTo>
                      <a:pt x="368" y="571"/>
                    </a:lnTo>
                    <a:lnTo>
                      <a:pt x="368" y="571"/>
                    </a:lnTo>
                    <a:lnTo>
                      <a:pt x="367" y="571"/>
                    </a:lnTo>
                    <a:lnTo>
                      <a:pt x="367" y="571"/>
                    </a:lnTo>
                    <a:lnTo>
                      <a:pt x="367" y="571"/>
                    </a:lnTo>
                    <a:lnTo>
                      <a:pt x="365" y="573"/>
                    </a:lnTo>
                    <a:lnTo>
                      <a:pt x="365" y="573"/>
                    </a:lnTo>
                    <a:lnTo>
                      <a:pt x="365" y="573"/>
                    </a:lnTo>
                    <a:lnTo>
                      <a:pt x="365" y="573"/>
                    </a:lnTo>
                    <a:lnTo>
                      <a:pt x="363" y="573"/>
                    </a:lnTo>
                    <a:lnTo>
                      <a:pt x="363" y="573"/>
                    </a:lnTo>
                    <a:lnTo>
                      <a:pt x="363" y="573"/>
                    </a:lnTo>
                    <a:lnTo>
                      <a:pt x="363" y="573"/>
                    </a:lnTo>
                    <a:lnTo>
                      <a:pt x="363" y="575"/>
                    </a:lnTo>
                    <a:lnTo>
                      <a:pt x="361" y="575"/>
                    </a:lnTo>
                    <a:lnTo>
                      <a:pt x="361" y="575"/>
                    </a:lnTo>
                    <a:lnTo>
                      <a:pt x="361" y="575"/>
                    </a:lnTo>
                    <a:lnTo>
                      <a:pt x="361" y="575"/>
                    </a:lnTo>
                    <a:lnTo>
                      <a:pt x="359" y="575"/>
                    </a:lnTo>
                    <a:lnTo>
                      <a:pt x="359" y="575"/>
                    </a:lnTo>
                    <a:lnTo>
                      <a:pt x="359" y="575"/>
                    </a:lnTo>
                    <a:lnTo>
                      <a:pt x="359" y="575"/>
                    </a:lnTo>
                    <a:lnTo>
                      <a:pt x="359" y="575"/>
                    </a:lnTo>
                    <a:lnTo>
                      <a:pt x="359" y="575"/>
                    </a:lnTo>
                    <a:lnTo>
                      <a:pt x="358" y="575"/>
                    </a:lnTo>
                    <a:lnTo>
                      <a:pt x="358" y="575"/>
                    </a:lnTo>
                    <a:lnTo>
                      <a:pt x="358" y="575"/>
                    </a:lnTo>
                    <a:lnTo>
                      <a:pt x="356" y="575"/>
                    </a:lnTo>
                    <a:lnTo>
                      <a:pt x="356" y="575"/>
                    </a:lnTo>
                    <a:lnTo>
                      <a:pt x="356" y="575"/>
                    </a:lnTo>
                    <a:lnTo>
                      <a:pt x="356" y="575"/>
                    </a:lnTo>
                    <a:lnTo>
                      <a:pt x="356" y="575"/>
                    </a:lnTo>
                    <a:lnTo>
                      <a:pt x="354" y="575"/>
                    </a:lnTo>
                    <a:lnTo>
                      <a:pt x="354" y="575"/>
                    </a:lnTo>
                    <a:lnTo>
                      <a:pt x="354" y="573"/>
                    </a:lnTo>
                    <a:lnTo>
                      <a:pt x="352" y="573"/>
                    </a:lnTo>
                    <a:lnTo>
                      <a:pt x="352" y="573"/>
                    </a:lnTo>
                    <a:lnTo>
                      <a:pt x="350" y="573"/>
                    </a:lnTo>
                    <a:lnTo>
                      <a:pt x="350" y="573"/>
                    </a:lnTo>
                    <a:lnTo>
                      <a:pt x="350" y="573"/>
                    </a:lnTo>
                    <a:lnTo>
                      <a:pt x="350" y="571"/>
                    </a:lnTo>
                    <a:lnTo>
                      <a:pt x="350" y="571"/>
                    </a:lnTo>
                    <a:lnTo>
                      <a:pt x="349" y="571"/>
                    </a:lnTo>
                    <a:lnTo>
                      <a:pt x="349" y="571"/>
                    </a:lnTo>
                    <a:lnTo>
                      <a:pt x="349" y="571"/>
                    </a:lnTo>
                    <a:lnTo>
                      <a:pt x="349" y="571"/>
                    </a:lnTo>
                    <a:lnTo>
                      <a:pt x="349" y="571"/>
                    </a:lnTo>
                    <a:lnTo>
                      <a:pt x="347" y="571"/>
                    </a:lnTo>
                    <a:lnTo>
                      <a:pt x="347" y="571"/>
                    </a:lnTo>
                    <a:lnTo>
                      <a:pt x="347" y="571"/>
                    </a:lnTo>
                    <a:lnTo>
                      <a:pt x="347" y="573"/>
                    </a:lnTo>
                    <a:lnTo>
                      <a:pt x="347" y="573"/>
                    </a:lnTo>
                    <a:lnTo>
                      <a:pt x="345" y="573"/>
                    </a:lnTo>
                    <a:lnTo>
                      <a:pt x="345" y="573"/>
                    </a:lnTo>
                    <a:lnTo>
                      <a:pt x="343" y="573"/>
                    </a:lnTo>
                    <a:lnTo>
                      <a:pt x="343" y="573"/>
                    </a:lnTo>
                    <a:lnTo>
                      <a:pt x="343" y="573"/>
                    </a:lnTo>
                    <a:lnTo>
                      <a:pt x="341" y="573"/>
                    </a:lnTo>
                    <a:lnTo>
                      <a:pt x="341" y="573"/>
                    </a:lnTo>
                    <a:lnTo>
                      <a:pt x="341" y="571"/>
                    </a:lnTo>
                    <a:lnTo>
                      <a:pt x="340" y="571"/>
                    </a:lnTo>
                    <a:lnTo>
                      <a:pt x="340" y="571"/>
                    </a:lnTo>
                    <a:lnTo>
                      <a:pt x="340" y="571"/>
                    </a:lnTo>
                    <a:lnTo>
                      <a:pt x="340" y="569"/>
                    </a:lnTo>
                    <a:lnTo>
                      <a:pt x="340" y="569"/>
                    </a:lnTo>
                    <a:lnTo>
                      <a:pt x="338" y="569"/>
                    </a:lnTo>
                    <a:lnTo>
                      <a:pt x="338" y="569"/>
                    </a:lnTo>
                    <a:lnTo>
                      <a:pt x="338" y="569"/>
                    </a:lnTo>
                    <a:lnTo>
                      <a:pt x="338" y="569"/>
                    </a:lnTo>
                    <a:lnTo>
                      <a:pt x="338" y="569"/>
                    </a:lnTo>
                    <a:lnTo>
                      <a:pt x="336" y="569"/>
                    </a:lnTo>
                    <a:lnTo>
                      <a:pt x="336" y="569"/>
                    </a:lnTo>
                    <a:lnTo>
                      <a:pt x="336" y="569"/>
                    </a:lnTo>
                    <a:lnTo>
                      <a:pt x="336" y="569"/>
                    </a:lnTo>
                    <a:lnTo>
                      <a:pt x="336" y="569"/>
                    </a:lnTo>
                    <a:lnTo>
                      <a:pt x="334" y="569"/>
                    </a:lnTo>
                    <a:lnTo>
                      <a:pt x="334" y="568"/>
                    </a:lnTo>
                    <a:lnTo>
                      <a:pt x="334" y="568"/>
                    </a:lnTo>
                    <a:lnTo>
                      <a:pt x="334" y="568"/>
                    </a:lnTo>
                    <a:lnTo>
                      <a:pt x="334" y="568"/>
                    </a:lnTo>
                    <a:lnTo>
                      <a:pt x="332" y="568"/>
                    </a:lnTo>
                    <a:lnTo>
                      <a:pt x="332" y="568"/>
                    </a:lnTo>
                    <a:lnTo>
                      <a:pt x="332" y="568"/>
                    </a:lnTo>
                    <a:lnTo>
                      <a:pt x="332" y="568"/>
                    </a:lnTo>
                    <a:lnTo>
                      <a:pt x="330" y="568"/>
                    </a:lnTo>
                    <a:lnTo>
                      <a:pt x="330" y="568"/>
                    </a:lnTo>
                    <a:lnTo>
                      <a:pt x="330" y="568"/>
                    </a:lnTo>
                    <a:lnTo>
                      <a:pt x="329" y="568"/>
                    </a:lnTo>
                    <a:lnTo>
                      <a:pt x="329" y="568"/>
                    </a:lnTo>
                    <a:lnTo>
                      <a:pt x="329" y="568"/>
                    </a:lnTo>
                    <a:lnTo>
                      <a:pt x="327" y="569"/>
                    </a:lnTo>
                    <a:lnTo>
                      <a:pt x="327" y="569"/>
                    </a:lnTo>
                    <a:lnTo>
                      <a:pt x="327" y="569"/>
                    </a:lnTo>
                    <a:lnTo>
                      <a:pt x="325" y="569"/>
                    </a:lnTo>
                    <a:lnTo>
                      <a:pt x="325" y="569"/>
                    </a:lnTo>
                    <a:lnTo>
                      <a:pt x="325" y="568"/>
                    </a:lnTo>
                    <a:lnTo>
                      <a:pt x="323" y="568"/>
                    </a:lnTo>
                    <a:lnTo>
                      <a:pt x="323" y="568"/>
                    </a:lnTo>
                    <a:lnTo>
                      <a:pt x="323" y="568"/>
                    </a:lnTo>
                    <a:lnTo>
                      <a:pt x="323" y="568"/>
                    </a:lnTo>
                    <a:lnTo>
                      <a:pt x="321" y="568"/>
                    </a:lnTo>
                    <a:lnTo>
                      <a:pt x="321" y="568"/>
                    </a:lnTo>
                    <a:lnTo>
                      <a:pt x="321" y="568"/>
                    </a:lnTo>
                    <a:lnTo>
                      <a:pt x="321" y="568"/>
                    </a:lnTo>
                    <a:lnTo>
                      <a:pt x="320" y="568"/>
                    </a:lnTo>
                    <a:lnTo>
                      <a:pt x="318" y="568"/>
                    </a:lnTo>
                    <a:lnTo>
                      <a:pt x="318" y="568"/>
                    </a:lnTo>
                    <a:lnTo>
                      <a:pt x="316" y="566"/>
                    </a:lnTo>
                    <a:lnTo>
                      <a:pt x="314" y="564"/>
                    </a:lnTo>
                    <a:lnTo>
                      <a:pt x="314" y="564"/>
                    </a:lnTo>
                    <a:lnTo>
                      <a:pt x="314" y="564"/>
                    </a:lnTo>
                    <a:lnTo>
                      <a:pt x="312" y="562"/>
                    </a:lnTo>
                    <a:lnTo>
                      <a:pt x="312" y="562"/>
                    </a:lnTo>
                    <a:lnTo>
                      <a:pt x="311" y="560"/>
                    </a:lnTo>
                    <a:lnTo>
                      <a:pt x="311" y="560"/>
                    </a:lnTo>
                    <a:lnTo>
                      <a:pt x="311" y="560"/>
                    </a:lnTo>
                    <a:lnTo>
                      <a:pt x="311" y="560"/>
                    </a:lnTo>
                    <a:lnTo>
                      <a:pt x="309" y="560"/>
                    </a:lnTo>
                    <a:lnTo>
                      <a:pt x="307" y="559"/>
                    </a:lnTo>
                    <a:lnTo>
                      <a:pt x="307" y="559"/>
                    </a:lnTo>
                    <a:lnTo>
                      <a:pt x="305" y="559"/>
                    </a:lnTo>
                    <a:lnTo>
                      <a:pt x="305" y="559"/>
                    </a:lnTo>
                    <a:lnTo>
                      <a:pt x="305" y="559"/>
                    </a:lnTo>
                    <a:lnTo>
                      <a:pt x="303" y="559"/>
                    </a:lnTo>
                    <a:lnTo>
                      <a:pt x="303" y="560"/>
                    </a:lnTo>
                    <a:lnTo>
                      <a:pt x="303" y="560"/>
                    </a:lnTo>
                    <a:lnTo>
                      <a:pt x="302" y="560"/>
                    </a:lnTo>
                    <a:lnTo>
                      <a:pt x="302" y="560"/>
                    </a:lnTo>
                    <a:lnTo>
                      <a:pt x="302" y="560"/>
                    </a:lnTo>
                    <a:lnTo>
                      <a:pt x="302" y="560"/>
                    </a:lnTo>
                    <a:lnTo>
                      <a:pt x="300" y="560"/>
                    </a:lnTo>
                    <a:lnTo>
                      <a:pt x="300" y="560"/>
                    </a:lnTo>
                    <a:lnTo>
                      <a:pt x="300" y="560"/>
                    </a:lnTo>
                    <a:lnTo>
                      <a:pt x="300" y="560"/>
                    </a:lnTo>
                    <a:lnTo>
                      <a:pt x="298" y="560"/>
                    </a:lnTo>
                    <a:lnTo>
                      <a:pt x="298" y="560"/>
                    </a:lnTo>
                    <a:lnTo>
                      <a:pt x="298" y="560"/>
                    </a:lnTo>
                    <a:lnTo>
                      <a:pt x="298" y="560"/>
                    </a:lnTo>
                    <a:lnTo>
                      <a:pt x="298" y="560"/>
                    </a:lnTo>
                    <a:lnTo>
                      <a:pt x="298" y="560"/>
                    </a:lnTo>
                    <a:lnTo>
                      <a:pt x="296" y="560"/>
                    </a:lnTo>
                    <a:lnTo>
                      <a:pt x="296" y="560"/>
                    </a:lnTo>
                    <a:lnTo>
                      <a:pt x="296" y="562"/>
                    </a:lnTo>
                    <a:lnTo>
                      <a:pt x="296" y="562"/>
                    </a:lnTo>
                    <a:lnTo>
                      <a:pt x="296" y="562"/>
                    </a:lnTo>
                    <a:lnTo>
                      <a:pt x="294" y="562"/>
                    </a:lnTo>
                    <a:lnTo>
                      <a:pt x="294" y="562"/>
                    </a:lnTo>
                    <a:lnTo>
                      <a:pt x="294" y="562"/>
                    </a:lnTo>
                    <a:lnTo>
                      <a:pt x="294" y="560"/>
                    </a:lnTo>
                    <a:lnTo>
                      <a:pt x="292" y="560"/>
                    </a:lnTo>
                    <a:lnTo>
                      <a:pt x="292" y="560"/>
                    </a:lnTo>
                    <a:lnTo>
                      <a:pt x="292" y="560"/>
                    </a:lnTo>
                    <a:lnTo>
                      <a:pt x="292" y="560"/>
                    </a:lnTo>
                    <a:lnTo>
                      <a:pt x="292" y="560"/>
                    </a:lnTo>
                    <a:lnTo>
                      <a:pt x="292" y="560"/>
                    </a:lnTo>
                    <a:lnTo>
                      <a:pt x="292" y="560"/>
                    </a:lnTo>
                    <a:lnTo>
                      <a:pt x="292" y="560"/>
                    </a:lnTo>
                    <a:lnTo>
                      <a:pt x="291" y="560"/>
                    </a:lnTo>
                    <a:lnTo>
                      <a:pt x="291" y="560"/>
                    </a:lnTo>
                    <a:lnTo>
                      <a:pt x="291" y="560"/>
                    </a:lnTo>
                    <a:lnTo>
                      <a:pt x="291" y="562"/>
                    </a:lnTo>
                    <a:lnTo>
                      <a:pt x="291" y="562"/>
                    </a:lnTo>
                    <a:lnTo>
                      <a:pt x="291" y="562"/>
                    </a:lnTo>
                    <a:lnTo>
                      <a:pt x="291" y="562"/>
                    </a:lnTo>
                    <a:lnTo>
                      <a:pt x="289" y="562"/>
                    </a:lnTo>
                    <a:lnTo>
                      <a:pt x="289" y="562"/>
                    </a:lnTo>
                    <a:lnTo>
                      <a:pt x="289" y="562"/>
                    </a:lnTo>
                    <a:lnTo>
                      <a:pt x="289" y="562"/>
                    </a:lnTo>
                    <a:lnTo>
                      <a:pt x="289" y="562"/>
                    </a:lnTo>
                    <a:lnTo>
                      <a:pt x="289" y="562"/>
                    </a:lnTo>
                    <a:lnTo>
                      <a:pt x="289" y="562"/>
                    </a:lnTo>
                    <a:lnTo>
                      <a:pt x="287" y="562"/>
                    </a:lnTo>
                    <a:lnTo>
                      <a:pt x="287" y="562"/>
                    </a:lnTo>
                    <a:lnTo>
                      <a:pt x="287" y="562"/>
                    </a:lnTo>
                    <a:lnTo>
                      <a:pt x="287" y="562"/>
                    </a:lnTo>
                    <a:lnTo>
                      <a:pt x="287" y="562"/>
                    </a:lnTo>
                    <a:lnTo>
                      <a:pt x="287" y="562"/>
                    </a:lnTo>
                    <a:lnTo>
                      <a:pt x="285" y="562"/>
                    </a:lnTo>
                    <a:lnTo>
                      <a:pt x="285" y="562"/>
                    </a:lnTo>
                    <a:lnTo>
                      <a:pt x="285" y="562"/>
                    </a:lnTo>
                    <a:lnTo>
                      <a:pt x="285" y="562"/>
                    </a:lnTo>
                    <a:lnTo>
                      <a:pt x="285" y="562"/>
                    </a:lnTo>
                    <a:lnTo>
                      <a:pt x="283" y="562"/>
                    </a:lnTo>
                    <a:lnTo>
                      <a:pt x="283" y="562"/>
                    </a:lnTo>
                    <a:lnTo>
                      <a:pt x="283" y="562"/>
                    </a:lnTo>
                    <a:lnTo>
                      <a:pt x="283" y="562"/>
                    </a:lnTo>
                    <a:lnTo>
                      <a:pt x="282" y="562"/>
                    </a:lnTo>
                    <a:lnTo>
                      <a:pt x="282" y="562"/>
                    </a:lnTo>
                    <a:lnTo>
                      <a:pt x="282" y="562"/>
                    </a:lnTo>
                    <a:lnTo>
                      <a:pt x="282" y="562"/>
                    </a:lnTo>
                    <a:lnTo>
                      <a:pt x="282" y="562"/>
                    </a:lnTo>
                    <a:lnTo>
                      <a:pt x="282" y="562"/>
                    </a:lnTo>
                    <a:lnTo>
                      <a:pt x="280" y="562"/>
                    </a:lnTo>
                    <a:lnTo>
                      <a:pt x="280" y="562"/>
                    </a:lnTo>
                    <a:lnTo>
                      <a:pt x="280" y="562"/>
                    </a:lnTo>
                    <a:lnTo>
                      <a:pt x="280" y="562"/>
                    </a:lnTo>
                    <a:lnTo>
                      <a:pt x="278" y="562"/>
                    </a:lnTo>
                    <a:lnTo>
                      <a:pt x="278" y="562"/>
                    </a:lnTo>
                    <a:lnTo>
                      <a:pt x="278" y="562"/>
                    </a:lnTo>
                    <a:lnTo>
                      <a:pt x="278" y="562"/>
                    </a:lnTo>
                    <a:lnTo>
                      <a:pt x="278" y="562"/>
                    </a:lnTo>
                    <a:lnTo>
                      <a:pt x="278" y="562"/>
                    </a:lnTo>
                    <a:lnTo>
                      <a:pt x="276" y="562"/>
                    </a:lnTo>
                    <a:lnTo>
                      <a:pt x="276" y="564"/>
                    </a:lnTo>
                    <a:lnTo>
                      <a:pt x="276" y="564"/>
                    </a:lnTo>
                    <a:lnTo>
                      <a:pt x="276" y="564"/>
                    </a:lnTo>
                    <a:lnTo>
                      <a:pt x="276" y="564"/>
                    </a:lnTo>
                    <a:lnTo>
                      <a:pt x="276" y="566"/>
                    </a:lnTo>
                    <a:lnTo>
                      <a:pt x="274" y="566"/>
                    </a:lnTo>
                    <a:lnTo>
                      <a:pt x="274" y="566"/>
                    </a:lnTo>
                    <a:lnTo>
                      <a:pt x="274" y="566"/>
                    </a:lnTo>
                    <a:lnTo>
                      <a:pt x="274" y="566"/>
                    </a:lnTo>
                    <a:lnTo>
                      <a:pt x="273" y="566"/>
                    </a:lnTo>
                    <a:lnTo>
                      <a:pt x="273" y="566"/>
                    </a:lnTo>
                    <a:lnTo>
                      <a:pt x="273" y="568"/>
                    </a:lnTo>
                    <a:lnTo>
                      <a:pt x="273" y="568"/>
                    </a:lnTo>
                    <a:lnTo>
                      <a:pt x="271" y="568"/>
                    </a:lnTo>
                    <a:lnTo>
                      <a:pt x="271" y="568"/>
                    </a:lnTo>
                    <a:lnTo>
                      <a:pt x="269" y="566"/>
                    </a:lnTo>
                    <a:lnTo>
                      <a:pt x="269" y="566"/>
                    </a:lnTo>
                    <a:lnTo>
                      <a:pt x="269" y="566"/>
                    </a:lnTo>
                    <a:lnTo>
                      <a:pt x="269" y="566"/>
                    </a:lnTo>
                    <a:lnTo>
                      <a:pt x="269" y="566"/>
                    </a:lnTo>
                    <a:lnTo>
                      <a:pt x="269" y="566"/>
                    </a:lnTo>
                    <a:lnTo>
                      <a:pt x="269" y="566"/>
                    </a:lnTo>
                    <a:lnTo>
                      <a:pt x="269" y="564"/>
                    </a:lnTo>
                    <a:lnTo>
                      <a:pt x="269" y="564"/>
                    </a:lnTo>
                    <a:lnTo>
                      <a:pt x="267" y="564"/>
                    </a:lnTo>
                    <a:lnTo>
                      <a:pt x="267" y="562"/>
                    </a:lnTo>
                    <a:lnTo>
                      <a:pt x="265" y="562"/>
                    </a:lnTo>
                    <a:lnTo>
                      <a:pt x="265" y="560"/>
                    </a:lnTo>
                    <a:lnTo>
                      <a:pt x="265" y="560"/>
                    </a:lnTo>
                    <a:lnTo>
                      <a:pt x="264" y="560"/>
                    </a:lnTo>
                    <a:lnTo>
                      <a:pt x="264" y="560"/>
                    </a:lnTo>
                    <a:lnTo>
                      <a:pt x="264" y="560"/>
                    </a:lnTo>
                    <a:lnTo>
                      <a:pt x="262" y="560"/>
                    </a:lnTo>
                    <a:lnTo>
                      <a:pt x="260" y="560"/>
                    </a:lnTo>
                    <a:lnTo>
                      <a:pt x="258" y="560"/>
                    </a:lnTo>
                    <a:lnTo>
                      <a:pt x="258" y="560"/>
                    </a:lnTo>
                    <a:lnTo>
                      <a:pt x="258" y="560"/>
                    </a:lnTo>
                    <a:lnTo>
                      <a:pt x="258" y="560"/>
                    </a:lnTo>
                    <a:lnTo>
                      <a:pt x="256" y="559"/>
                    </a:lnTo>
                    <a:lnTo>
                      <a:pt x="256" y="559"/>
                    </a:lnTo>
                    <a:lnTo>
                      <a:pt x="255" y="559"/>
                    </a:lnTo>
                    <a:lnTo>
                      <a:pt x="255" y="559"/>
                    </a:lnTo>
                    <a:lnTo>
                      <a:pt x="255" y="559"/>
                    </a:lnTo>
                    <a:lnTo>
                      <a:pt x="255" y="559"/>
                    </a:lnTo>
                    <a:lnTo>
                      <a:pt x="255" y="559"/>
                    </a:lnTo>
                    <a:lnTo>
                      <a:pt x="255" y="559"/>
                    </a:lnTo>
                    <a:lnTo>
                      <a:pt x="253" y="559"/>
                    </a:lnTo>
                    <a:lnTo>
                      <a:pt x="253" y="559"/>
                    </a:lnTo>
                    <a:lnTo>
                      <a:pt x="253" y="559"/>
                    </a:lnTo>
                    <a:lnTo>
                      <a:pt x="251" y="559"/>
                    </a:lnTo>
                    <a:lnTo>
                      <a:pt x="249" y="559"/>
                    </a:lnTo>
                    <a:lnTo>
                      <a:pt x="249" y="559"/>
                    </a:lnTo>
                    <a:lnTo>
                      <a:pt x="247" y="555"/>
                    </a:lnTo>
                    <a:lnTo>
                      <a:pt x="245" y="553"/>
                    </a:lnTo>
                    <a:lnTo>
                      <a:pt x="245" y="553"/>
                    </a:lnTo>
                    <a:lnTo>
                      <a:pt x="244" y="551"/>
                    </a:lnTo>
                    <a:lnTo>
                      <a:pt x="242" y="544"/>
                    </a:lnTo>
                    <a:lnTo>
                      <a:pt x="240" y="542"/>
                    </a:lnTo>
                    <a:lnTo>
                      <a:pt x="240" y="541"/>
                    </a:lnTo>
                    <a:lnTo>
                      <a:pt x="238" y="539"/>
                    </a:lnTo>
                    <a:lnTo>
                      <a:pt x="235" y="532"/>
                    </a:lnTo>
                    <a:lnTo>
                      <a:pt x="231" y="524"/>
                    </a:lnTo>
                    <a:lnTo>
                      <a:pt x="229" y="521"/>
                    </a:lnTo>
                    <a:lnTo>
                      <a:pt x="224" y="506"/>
                    </a:lnTo>
                    <a:lnTo>
                      <a:pt x="218" y="495"/>
                    </a:lnTo>
                    <a:lnTo>
                      <a:pt x="211" y="479"/>
                    </a:lnTo>
                    <a:lnTo>
                      <a:pt x="200" y="457"/>
                    </a:lnTo>
                    <a:lnTo>
                      <a:pt x="189" y="434"/>
                    </a:lnTo>
                    <a:lnTo>
                      <a:pt x="186" y="427"/>
                    </a:lnTo>
                    <a:lnTo>
                      <a:pt x="184" y="423"/>
                    </a:lnTo>
                    <a:lnTo>
                      <a:pt x="184" y="421"/>
                    </a:lnTo>
                    <a:lnTo>
                      <a:pt x="182" y="419"/>
                    </a:lnTo>
                    <a:lnTo>
                      <a:pt x="180" y="414"/>
                    </a:lnTo>
                    <a:lnTo>
                      <a:pt x="177" y="408"/>
                    </a:lnTo>
                    <a:lnTo>
                      <a:pt x="173" y="399"/>
                    </a:lnTo>
                    <a:lnTo>
                      <a:pt x="171" y="398"/>
                    </a:lnTo>
                    <a:lnTo>
                      <a:pt x="170" y="390"/>
                    </a:lnTo>
                    <a:lnTo>
                      <a:pt x="168" y="387"/>
                    </a:lnTo>
                    <a:lnTo>
                      <a:pt x="166" y="383"/>
                    </a:lnTo>
                    <a:lnTo>
                      <a:pt x="162" y="378"/>
                    </a:lnTo>
                    <a:lnTo>
                      <a:pt x="160" y="374"/>
                    </a:lnTo>
                    <a:lnTo>
                      <a:pt x="157" y="367"/>
                    </a:lnTo>
                    <a:lnTo>
                      <a:pt x="157" y="367"/>
                    </a:lnTo>
                    <a:lnTo>
                      <a:pt x="155" y="361"/>
                    </a:lnTo>
                    <a:lnTo>
                      <a:pt x="155" y="360"/>
                    </a:lnTo>
                    <a:lnTo>
                      <a:pt x="153" y="358"/>
                    </a:lnTo>
                    <a:lnTo>
                      <a:pt x="150" y="349"/>
                    </a:lnTo>
                    <a:lnTo>
                      <a:pt x="148" y="345"/>
                    </a:lnTo>
                    <a:lnTo>
                      <a:pt x="144" y="340"/>
                    </a:lnTo>
                    <a:lnTo>
                      <a:pt x="137" y="323"/>
                    </a:lnTo>
                    <a:lnTo>
                      <a:pt x="137" y="323"/>
                    </a:lnTo>
                    <a:lnTo>
                      <a:pt x="137" y="322"/>
                    </a:lnTo>
                    <a:lnTo>
                      <a:pt x="130" y="307"/>
                    </a:lnTo>
                    <a:lnTo>
                      <a:pt x="130" y="307"/>
                    </a:lnTo>
                    <a:lnTo>
                      <a:pt x="128" y="305"/>
                    </a:lnTo>
                    <a:lnTo>
                      <a:pt x="128" y="305"/>
                    </a:lnTo>
                    <a:lnTo>
                      <a:pt x="128" y="305"/>
                    </a:lnTo>
                    <a:lnTo>
                      <a:pt x="126" y="305"/>
                    </a:lnTo>
                    <a:lnTo>
                      <a:pt x="126" y="305"/>
                    </a:lnTo>
                    <a:lnTo>
                      <a:pt x="126" y="305"/>
                    </a:lnTo>
                    <a:lnTo>
                      <a:pt x="126" y="305"/>
                    </a:lnTo>
                    <a:lnTo>
                      <a:pt x="126" y="305"/>
                    </a:lnTo>
                    <a:lnTo>
                      <a:pt x="126" y="305"/>
                    </a:lnTo>
                    <a:lnTo>
                      <a:pt x="124" y="305"/>
                    </a:lnTo>
                    <a:lnTo>
                      <a:pt x="124" y="305"/>
                    </a:lnTo>
                    <a:lnTo>
                      <a:pt x="124" y="305"/>
                    </a:lnTo>
                    <a:lnTo>
                      <a:pt x="124" y="304"/>
                    </a:lnTo>
                    <a:lnTo>
                      <a:pt x="122" y="304"/>
                    </a:lnTo>
                    <a:lnTo>
                      <a:pt x="122" y="304"/>
                    </a:lnTo>
                    <a:lnTo>
                      <a:pt x="122" y="304"/>
                    </a:lnTo>
                    <a:lnTo>
                      <a:pt x="122" y="304"/>
                    </a:lnTo>
                    <a:lnTo>
                      <a:pt x="122" y="304"/>
                    </a:lnTo>
                    <a:lnTo>
                      <a:pt x="121" y="304"/>
                    </a:lnTo>
                    <a:lnTo>
                      <a:pt x="121" y="304"/>
                    </a:lnTo>
                    <a:lnTo>
                      <a:pt x="121" y="302"/>
                    </a:lnTo>
                    <a:lnTo>
                      <a:pt x="121" y="302"/>
                    </a:lnTo>
                    <a:lnTo>
                      <a:pt x="119" y="302"/>
                    </a:lnTo>
                    <a:lnTo>
                      <a:pt x="119" y="302"/>
                    </a:lnTo>
                    <a:lnTo>
                      <a:pt x="119" y="302"/>
                    </a:lnTo>
                    <a:lnTo>
                      <a:pt x="119" y="302"/>
                    </a:lnTo>
                    <a:lnTo>
                      <a:pt x="119" y="302"/>
                    </a:lnTo>
                    <a:lnTo>
                      <a:pt x="119" y="302"/>
                    </a:lnTo>
                    <a:lnTo>
                      <a:pt x="119" y="302"/>
                    </a:lnTo>
                    <a:lnTo>
                      <a:pt x="117" y="300"/>
                    </a:lnTo>
                    <a:lnTo>
                      <a:pt x="117" y="300"/>
                    </a:lnTo>
                    <a:lnTo>
                      <a:pt x="117" y="300"/>
                    </a:lnTo>
                    <a:lnTo>
                      <a:pt x="108" y="296"/>
                    </a:lnTo>
                    <a:lnTo>
                      <a:pt x="108" y="296"/>
                    </a:lnTo>
                    <a:lnTo>
                      <a:pt x="108" y="296"/>
                    </a:lnTo>
                    <a:lnTo>
                      <a:pt x="108" y="295"/>
                    </a:lnTo>
                    <a:lnTo>
                      <a:pt x="112" y="293"/>
                    </a:lnTo>
                    <a:lnTo>
                      <a:pt x="113" y="293"/>
                    </a:lnTo>
                    <a:lnTo>
                      <a:pt x="113" y="291"/>
                    </a:lnTo>
                    <a:lnTo>
                      <a:pt x="113" y="291"/>
                    </a:lnTo>
                    <a:lnTo>
                      <a:pt x="113" y="291"/>
                    </a:lnTo>
                    <a:lnTo>
                      <a:pt x="113" y="291"/>
                    </a:lnTo>
                    <a:lnTo>
                      <a:pt x="113" y="291"/>
                    </a:lnTo>
                    <a:lnTo>
                      <a:pt x="113" y="291"/>
                    </a:lnTo>
                    <a:lnTo>
                      <a:pt x="113" y="291"/>
                    </a:lnTo>
                    <a:lnTo>
                      <a:pt x="113" y="289"/>
                    </a:lnTo>
                    <a:lnTo>
                      <a:pt x="113" y="289"/>
                    </a:lnTo>
                    <a:lnTo>
                      <a:pt x="113" y="289"/>
                    </a:lnTo>
                    <a:lnTo>
                      <a:pt x="113" y="289"/>
                    </a:lnTo>
                    <a:lnTo>
                      <a:pt x="113" y="289"/>
                    </a:lnTo>
                    <a:lnTo>
                      <a:pt x="104" y="284"/>
                    </a:lnTo>
                    <a:lnTo>
                      <a:pt x="103" y="284"/>
                    </a:lnTo>
                    <a:lnTo>
                      <a:pt x="101" y="282"/>
                    </a:lnTo>
                    <a:lnTo>
                      <a:pt x="97" y="280"/>
                    </a:lnTo>
                    <a:lnTo>
                      <a:pt x="95" y="278"/>
                    </a:lnTo>
                    <a:lnTo>
                      <a:pt x="95" y="278"/>
                    </a:lnTo>
                    <a:lnTo>
                      <a:pt x="94" y="278"/>
                    </a:lnTo>
                    <a:lnTo>
                      <a:pt x="90" y="275"/>
                    </a:lnTo>
                    <a:lnTo>
                      <a:pt x="88" y="273"/>
                    </a:lnTo>
                    <a:lnTo>
                      <a:pt x="81" y="269"/>
                    </a:lnTo>
                    <a:lnTo>
                      <a:pt x="77" y="266"/>
                    </a:lnTo>
                    <a:lnTo>
                      <a:pt x="72" y="260"/>
                    </a:lnTo>
                    <a:lnTo>
                      <a:pt x="65" y="251"/>
                    </a:lnTo>
                    <a:lnTo>
                      <a:pt x="63" y="251"/>
                    </a:lnTo>
                    <a:lnTo>
                      <a:pt x="59" y="246"/>
                    </a:lnTo>
                    <a:lnTo>
                      <a:pt x="57" y="246"/>
                    </a:lnTo>
                    <a:lnTo>
                      <a:pt x="56" y="242"/>
                    </a:lnTo>
                    <a:lnTo>
                      <a:pt x="50" y="237"/>
                    </a:lnTo>
                    <a:lnTo>
                      <a:pt x="45" y="231"/>
                    </a:lnTo>
                    <a:lnTo>
                      <a:pt x="43" y="229"/>
                    </a:lnTo>
                    <a:lnTo>
                      <a:pt x="43" y="229"/>
                    </a:lnTo>
                    <a:lnTo>
                      <a:pt x="43" y="229"/>
                    </a:lnTo>
                    <a:lnTo>
                      <a:pt x="43" y="229"/>
                    </a:lnTo>
                    <a:lnTo>
                      <a:pt x="43" y="229"/>
                    </a:lnTo>
                    <a:lnTo>
                      <a:pt x="41" y="229"/>
                    </a:lnTo>
                    <a:lnTo>
                      <a:pt x="41" y="228"/>
                    </a:lnTo>
                    <a:lnTo>
                      <a:pt x="41" y="228"/>
                    </a:lnTo>
                    <a:lnTo>
                      <a:pt x="39" y="228"/>
                    </a:lnTo>
                    <a:lnTo>
                      <a:pt x="39" y="228"/>
                    </a:lnTo>
                    <a:lnTo>
                      <a:pt x="37" y="228"/>
                    </a:lnTo>
                    <a:lnTo>
                      <a:pt x="37" y="228"/>
                    </a:lnTo>
                    <a:lnTo>
                      <a:pt x="37" y="226"/>
                    </a:lnTo>
                    <a:lnTo>
                      <a:pt x="37" y="226"/>
                    </a:lnTo>
                    <a:lnTo>
                      <a:pt x="37" y="226"/>
                    </a:lnTo>
                    <a:lnTo>
                      <a:pt x="37" y="226"/>
                    </a:lnTo>
                    <a:lnTo>
                      <a:pt x="36" y="226"/>
                    </a:lnTo>
                    <a:lnTo>
                      <a:pt x="36" y="226"/>
                    </a:lnTo>
                    <a:lnTo>
                      <a:pt x="36" y="226"/>
                    </a:lnTo>
                    <a:lnTo>
                      <a:pt x="36" y="226"/>
                    </a:lnTo>
                    <a:lnTo>
                      <a:pt x="36" y="224"/>
                    </a:lnTo>
                    <a:lnTo>
                      <a:pt x="34" y="224"/>
                    </a:lnTo>
                    <a:lnTo>
                      <a:pt x="34" y="224"/>
                    </a:lnTo>
                    <a:lnTo>
                      <a:pt x="34" y="222"/>
                    </a:lnTo>
                    <a:lnTo>
                      <a:pt x="34" y="222"/>
                    </a:lnTo>
                    <a:lnTo>
                      <a:pt x="32" y="222"/>
                    </a:lnTo>
                    <a:lnTo>
                      <a:pt x="32" y="222"/>
                    </a:lnTo>
                    <a:lnTo>
                      <a:pt x="32" y="220"/>
                    </a:lnTo>
                    <a:lnTo>
                      <a:pt x="32" y="220"/>
                    </a:lnTo>
                    <a:lnTo>
                      <a:pt x="32" y="220"/>
                    </a:lnTo>
                    <a:lnTo>
                      <a:pt x="32" y="220"/>
                    </a:lnTo>
                    <a:lnTo>
                      <a:pt x="30" y="219"/>
                    </a:lnTo>
                    <a:lnTo>
                      <a:pt x="30" y="219"/>
                    </a:lnTo>
                    <a:lnTo>
                      <a:pt x="30" y="219"/>
                    </a:lnTo>
                    <a:lnTo>
                      <a:pt x="30" y="219"/>
                    </a:lnTo>
                    <a:lnTo>
                      <a:pt x="30" y="219"/>
                    </a:lnTo>
                    <a:lnTo>
                      <a:pt x="30" y="219"/>
                    </a:lnTo>
                    <a:lnTo>
                      <a:pt x="28" y="217"/>
                    </a:lnTo>
                    <a:lnTo>
                      <a:pt x="28" y="217"/>
                    </a:lnTo>
                    <a:lnTo>
                      <a:pt x="28" y="217"/>
                    </a:lnTo>
                    <a:lnTo>
                      <a:pt x="27" y="217"/>
                    </a:lnTo>
                    <a:lnTo>
                      <a:pt x="27" y="217"/>
                    </a:lnTo>
                    <a:lnTo>
                      <a:pt x="27" y="217"/>
                    </a:lnTo>
                    <a:lnTo>
                      <a:pt x="27" y="217"/>
                    </a:lnTo>
                    <a:lnTo>
                      <a:pt x="27" y="217"/>
                    </a:lnTo>
                    <a:lnTo>
                      <a:pt x="25" y="217"/>
                    </a:lnTo>
                    <a:lnTo>
                      <a:pt x="25" y="215"/>
                    </a:lnTo>
                    <a:lnTo>
                      <a:pt x="25" y="215"/>
                    </a:lnTo>
                    <a:lnTo>
                      <a:pt x="25" y="215"/>
                    </a:lnTo>
                    <a:lnTo>
                      <a:pt x="25" y="215"/>
                    </a:lnTo>
                    <a:lnTo>
                      <a:pt x="25" y="215"/>
                    </a:lnTo>
                    <a:lnTo>
                      <a:pt x="23" y="215"/>
                    </a:lnTo>
                    <a:lnTo>
                      <a:pt x="23" y="215"/>
                    </a:lnTo>
                    <a:lnTo>
                      <a:pt x="23" y="215"/>
                    </a:lnTo>
                    <a:lnTo>
                      <a:pt x="23" y="213"/>
                    </a:lnTo>
                    <a:lnTo>
                      <a:pt x="23" y="213"/>
                    </a:lnTo>
                    <a:lnTo>
                      <a:pt x="23" y="213"/>
                    </a:lnTo>
                    <a:lnTo>
                      <a:pt x="23" y="213"/>
                    </a:lnTo>
                    <a:lnTo>
                      <a:pt x="23" y="211"/>
                    </a:lnTo>
                    <a:lnTo>
                      <a:pt x="23" y="211"/>
                    </a:lnTo>
                    <a:lnTo>
                      <a:pt x="23" y="211"/>
                    </a:lnTo>
                    <a:lnTo>
                      <a:pt x="23" y="211"/>
                    </a:lnTo>
                    <a:lnTo>
                      <a:pt x="21" y="211"/>
                    </a:lnTo>
                    <a:lnTo>
                      <a:pt x="21" y="211"/>
                    </a:lnTo>
                    <a:lnTo>
                      <a:pt x="21" y="209"/>
                    </a:lnTo>
                    <a:lnTo>
                      <a:pt x="21" y="209"/>
                    </a:lnTo>
                    <a:lnTo>
                      <a:pt x="21" y="209"/>
                    </a:lnTo>
                    <a:lnTo>
                      <a:pt x="21" y="209"/>
                    </a:lnTo>
                    <a:lnTo>
                      <a:pt x="21" y="209"/>
                    </a:lnTo>
                    <a:lnTo>
                      <a:pt x="19" y="209"/>
                    </a:lnTo>
                    <a:lnTo>
                      <a:pt x="19" y="209"/>
                    </a:lnTo>
                    <a:lnTo>
                      <a:pt x="18" y="209"/>
                    </a:lnTo>
                    <a:lnTo>
                      <a:pt x="18" y="209"/>
                    </a:lnTo>
                    <a:lnTo>
                      <a:pt x="18" y="209"/>
                    </a:lnTo>
                    <a:lnTo>
                      <a:pt x="16" y="209"/>
                    </a:lnTo>
                    <a:lnTo>
                      <a:pt x="16" y="209"/>
                    </a:lnTo>
                    <a:lnTo>
                      <a:pt x="16" y="209"/>
                    </a:lnTo>
                    <a:lnTo>
                      <a:pt x="16" y="209"/>
                    </a:lnTo>
                    <a:lnTo>
                      <a:pt x="14" y="209"/>
                    </a:lnTo>
                    <a:lnTo>
                      <a:pt x="14" y="209"/>
                    </a:lnTo>
                    <a:lnTo>
                      <a:pt x="14" y="209"/>
                    </a:lnTo>
                    <a:lnTo>
                      <a:pt x="14" y="208"/>
                    </a:lnTo>
                    <a:lnTo>
                      <a:pt x="14" y="208"/>
                    </a:lnTo>
                    <a:lnTo>
                      <a:pt x="12" y="206"/>
                    </a:lnTo>
                    <a:lnTo>
                      <a:pt x="12" y="206"/>
                    </a:lnTo>
                    <a:lnTo>
                      <a:pt x="9" y="204"/>
                    </a:lnTo>
                    <a:lnTo>
                      <a:pt x="5" y="204"/>
                    </a:lnTo>
                    <a:lnTo>
                      <a:pt x="5" y="202"/>
                    </a:lnTo>
                    <a:lnTo>
                      <a:pt x="3" y="202"/>
                    </a:lnTo>
                    <a:lnTo>
                      <a:pt x="3" y="199"/>
                    </a:lnTo>
                    <a:lnTo>
                      <a:pt x="3" y="197"/>
                    </a:lnTo>
                    <a:lnTo>
                      <a:pt x="3" y="195"/>
                    </a:lnTo>
                    <a:lnTo>
                      <a:pt x="3" y="193"/>
                    </a:lnTo>
                    <a:lnTo>
                      <a:pt x="3" y="191"/>
                    </a:lnTo>
                    <a:lnTo>
                      <a:pt x="1" y="188"/>
                    </a:lnTo>
                    <a:lnTo>
                      <a:pt x="1" y="186"/>
                    </a:lnTo>
                    <a:lnTo>
                      <a:pt x="0" y="184"/>
                    </a:lnTo>
                    <a:lnTo>
                      <a:pt x="1" y="182"/>
                    </a:lnTo>
                    <a:lnTo>
                      <a:pt x="3" y="181"/>
                    </a:lnTo>
                    <a:lnTo>
                      <a:pt x="10" y="177"/>
                    </a:lnTo>
                    <a:lnTo>
                      <a:pt x="12" y="177"/>
                    </a:lnTo>
                    <a:lnTo>
                      <a:pt x="16" y="175"/>
                    </a:lnTo>
                    <a:lnTo>
                      <a:pt x="21" y="173"/>
                    </a:lnTo>
                    <a:lnTo>
                      <a:pt x="23" y="173"/>
                    </a:lnTo>
                    <a:lnTo>
                      <a:pt x="25" y="172"/>
                    </a:lnTo>
                    <a:lnTo>
                      <a:pt x="25" y="170"/>
                    </a:lnTo>
                    <a:lnTo>
                      <a:pt x="27" y="168"/>
                    </a:lnTo>
                    <a:lnTo>
                      <a:pt x="27" y="168"/>
                    </a:lnTo>
                    <a:lnTo>
                      <a:pt x="25" y="166"/>
                    </a:lnTo>
                    <a:lnTo>
                      <a:pt x="23" y="162"/>
                    </a:lnTo>
                    <a:lnTo>
                      <a:pt x="23" y="161"/>
                    </a:lnTo>
                    <a:lnTo>
                      <a:pt x="23" y="159"/>
                    </a:lnTo>
                    <a:lnTo>
                      <a:pt x="23" y="157"/>
                    </a:lnTo>
                    <a:lnTo>
                      <a:pt x="21" y="155"/>
                    </a:lnTo>
                    <a:lnTo>
                      <a:pt x="21" y="152"/>
                    </a:lnTo>
                    <a:lnTo>
                      <a:pt x="21" y="152"/>
                    </a:lnTo>
                    <a:lnTo>
                      <a:pt x="21" y="152"/>
                    </a:lnTo>
                    <a:lnTo>
                      <a:pt x="21" y="150"/>
                    </a:lnTo>
                    <a:lnTo>
                      <a:pt x="19" y="150"/>
                    </a:lnTo>
                    <a:lnTo>
                      <a:pt x="14" y="144"/>
                    </a:lnTo>
                    <a:lnTo>
                      <a:pt x="12" y="143"/>
                    </a:lnTo>
                    <a:lnTo>
                      <a:pt x="10" y="141"/>
                    </a:lnTo>
                    <a:lnTo>
                      <a:pt x="10" y="141"/>
                    </a:lnTo>
                    <a:lnTo>
                      <a:pt x="10" y="141"/>
                    </a:lnTo>
                    <a:lnTo>
                      <a:pt x="10" y="141"/>
                    </a:lnTo>
                    <a:lnTo>
                      <a:pt x="10" y="139"/>
                    </a:lnTo>
                    <a:lnTo>
                      <a:pt x="10" y="139"/>
                    </a:lnTo>
                    <a:lnTo>
                      <a:pt x="10" y="137"/>
                    </a:lnTo>
                    <a:lnTo>
                      <a:pt x="10" y="137"/>
                    </a:lnTo>
                    <a:lnTo>
                      <a:pt x="10" y="135"/>
                    </a:lnTo>
                    <a:lnTo>
                      <a:pt x="12" y="135"/>
                    </a:lnTo>
                    <a:lnTo>
                      <a:pt x="14" y="134"/>
                    </a:lnTo>
                    <a:lnTo>
                      <a:pt x="18" y="134"/>
                    </a:lnTo>
                    <a:lnTo>
                      <a:pt x="18" y="134"/>
                    </a:lnTo>
                    <a:lnTo>
                      <a:pt x="19" y="134"/>
                    </a:lnTo>
                    <a:lnTo>
                      <a:pt x="25" y="134"/>
                    </a:lnTo>
                    <a:lnTo>
                      <a:pt x="27" y="134"/>
                    </a:lnTo>
                    <a:lnTo>
                      <a:pt x="27" y="134"/>
                    </a:lnTo>
                    <a:lnTo>
                      <a:pt x="27" y="134"/>
                    </a:lnTo>
                    <a:lnTo>
                      <a:pt x="28" y="134"/>
                    </a:lnTo>
                    <a:lnTo>
                      <a:pt x="28" y="132"/>
                    </a:lnTo>
                    <a:lnTo>
                      <a:pt x="30" y="132"/>
                    </a:lnTo>
                    <a:lnTo>
                      <a:pt x="30" y="132"/>
                    </a:lnTo>
                    <a:lnTo>
                      <a:pt x="32" y="130"/>
                    </a:lnTo>
                    <a:lnTo>
                      <a:pt x="32" y="130"/>
                    </a:lnTo>
                    <a:lnTo>
                      <a:pt x="34" y="130"/>
                    </a:lnTo>
                    <a:lnTo>
                      <a:pt x="34" y="130"/>
                    </a:lnTo>
                    <a:lnTo>
                      <a:pt x="34" y="130"/>
                    </a:lnTo>
                    <a:lnTo>
                      <a:pt x="34" y="130"/>
                    </a:lnTo>
                    <a:lnTo>
                      <a:pt x="36" y="132"/>
                    </a:lnTo>
                    <a:lnTo>
                      <a:pt x="36" y="132"/>
                    </a:lnTo>
                    <a:lnTo>
                      <a:pt x="36" y="132"/>
                    </a:lnTo>
                    <a:lnTo>
                      <a:pt x="37" y="135"/>
                    </a:lnTo>
                    <a:lnTo>
                      <a:pt x="37" y="139"/>
                    </a:lnTo>
                    <a:lnTo>
                      <a:pt x="39" y="141"/>
                    </a:lnTo>
                    <a:lnTo>
                      <a:pt x="39" y="143"/>
                    </a:lnTo>
                    <a:lnTo>
                      <a:pt x="45" y="150"/>
                    </a:lnTo>
                    <a:lnTo>
                      <a:pt x="50" y="157"/>
                    </a:lnTo>
                    <a:lnTo>
                      <a:pt x="56" y="161"/>
                    </a:lnTo>
                    <a:lnTo>
                      <a:pt x="57" y="162"/>
                    </a:lnTo>
                    <a:lnTo>
                      <a:pt x="61" y="162"/>
                    </a:lnTo>
                    <a:lnTo>
                      <a:pt x="63" y="164"/>
                    </a:lnTo>
                    <a:lnTo>
                      <a:pt x="65" y="164"/>
                    </a:lnTo>
                    <a:lnTo>
                      <a:pt x="65" y="164"/>
                    </a:lnTo>
                    <a:lnTo>
                      <a:pt x="66" y="164"/>
                    </a:lnTo>
                    <a:lnTo>
                      <a:pt x="66" y="164"/>
                    </a:lnTo>
                    <a:lnTo>
                      <a:pt x="66" y="166"/>
                    </a:lnTo>
                    <a:lnTo>
                      <a:pt x="68" y="166"/>
                    </a:lnTo>
                    <a:lnTo>
                      <a:pt x="68" y="166"/>
                    </a:lnTo>
                    <a:lnTo>
                      <a:pt x="68" y="166"/>
                    </a:lnTo>
                    <a:lnTo>
                      <a:pt x="70" y="166"/>
                    </a:lnTo>
                    <a:lnTo>
                      <a:pt x="70" y="166"/>
                    </a:lnTo>
                    <a:lnTo>
                      <a:pt x="70" y="166"/>
                    </a:lnTo>
                    <a:lnTo>
                      <a:pt x="70" y="166"/>
                    </a:lnTo>
                    <a:lnTo>
                      <a:pt x="72" y="164"/>
                    </a:lnTo>
                    <a:lnTo>
                      <a:pt x="74" y="162"/>
                    </a:lnTo>
                    <a:lnTo>
                      <a:pt x="74" y="159"/>
                    </a:lnTo>
                    <a:lnTo>
                      <a:pt x="75" y="155"/>
                    </a:lnTo>
                    <a:lnTo>
                      <a:pt x="77" y="152"/>
                    </a:lnTo>
                    <a:lnTo>
                      <a:pt x="79" y="150"/>
                    </a:lnTo>
                    <a:lnTo>
                      <a:pt x="79" y="148"/>
                    </a:lnTo>
                    <a:lnTo>
                      <a:pt x="79" y="148"/>
                    </a:lnTo>
                    <a:lnTo>
                      <a:pt x="81" y="146"/>
                    </a:lnTo>
                    <a:lnTo>
                      <a:pt x="81" y="143"/>
                    </a:lnTo>
                    <a:lnTo>
                      <a:pt x="83" y="141"/>
                    </a:lnTo>
                    <a:lnTo>
                      <a:pt x="83" y="139"/>
                    </a:lnTo>
                    <a:lnTo>
                      <a:pt x="83" y="137"/>
                    </a:lnTo>
                    <a:lnTo>
                      <a:pt x="83" y="134"/>
                    </a:lnTo>
                    <a:lnTo>
                      <a:pt x="81" y="130"/>
                    </a:lnTo>
                    <a:lnTo>
                      <a:pt x="81" y="128"/>
                    </a:lnTo>
                    <a:lnTo>
                      <a:pt x="81" y="124"/>
                    </a:lnTo>
                    <a:lnTo>
                      <a:pt x="83" y="123"/>
                    </a:lnTo>
                    <a:lnTo>
                      <a:pt x="85" y="119"/>
                    </a:lnTo>
                    <a:lnTo>
                      <a:pt x="85" y="117"/>
                    </a:lnTo>
                    <a:lnTo>
                      <a:pt x="85" y="117"/>
                    </a:lnTo>
                    <a:lnTo>
                      <a:pt x="85" y="115"/>
                    </a:lnTo>
                    <a:lnTo>
                      <a:pt x="83" y="112"/>
                    </a:lnTo>
                    <a:lnTo>
                      <a:pt x="83" y="110"/>
                    </a:lnTo>
                    <a:lnTo>
                      <a:pt x="81" y="110"/>
                    </a:lnTo>
                    <a:lnTo>
                      <a:pt x="81" y="110"/>
                    </a:lnTo>
                    <a:lnTo>
                      <a:pt x="81" y="108"/>
                    </a:lnTo>
                    <a:lnTo>
                      <a:pt x="81" y="108"/>
                    </a:lnTo>
                    <a:lnTo>
                      <a:pt x="83" y="108"/>
                    </a:lnTo>
                    <a:lnTo>
                      <a:pt x="83" y="106"/>
                    </a:lnTo>
                    <a:lnTo>
                      <a:pt x="83" y="106"/>
                    </a:lnTo>
                    <a:lnTo>
                      <a:pt x="83" y="106"/>
                    </a:lnTo>
                    <a:lnTo>
                      <a:pt x="83" y="106"/>
                    </a:lnTo>
                    <a:lnTo>
                      <a:pt x="85" y="106"/>
                    </a:lnTo>
                    <a:lnTo>
                      <a:pt x="85" y="106"/>
                    </a:lnTo>
                    <a:lnTo>
                      <a:pt x="86" y="106"/>
                    </a:lnTo>
                    <a:lnTo>
                      <a:pt x="86" y="106"/>
                    </a:lnTo>
                    <a:lnTo>
                      <a:pt x="90" y="106"/>
                    </a:lnTo>
                    <a:lnTo>
                      <a:pt x="95" y="112"/>
                    </a:lnTo>
                    <a:lnTo>
                      <a:pt x="99" y="114"/>
                    </a:lnTo>
                    <a:lnTo>
                      <a:pt x="99" y="115"/>
                    </a:lnTo>
                    <a:lnTo>
                      <a:pt x="101" y="119"/>
                    </a:lnTo>
                    <a:lnTo>
                      <a:pt x="101" y="123"/>
                    </a:lnTo>
                    <a:lnTo>
                      <a:pt x="101" y="124"/>
                    </a:lnTo>
                    <a:lnTo>
                      <a:pt x="103" y="128"/>
                    </a:lnTo>
                    <a:lnTo>
                      <a:pt x="104" y="130"/>
                    </a:lnTo>
                    <a:lnTo>
                      <a:pt x="106" y="132"/>
                    </a:lnTo>
                    <a:lnTo>
                      <a:pt x="106" y="132"/>
                    </a:lnTo>
                    <a:lnTo>
                      <a:pt x="108" y="132"/>
                    </a:lnTo>
                    <a:lnTo>
                      <a:pt x="108" y="132"/>
                    </a:lnTo>
                    <a:lnTo>
                      <a:pt x="108" y="134"/>
                    </a:lnTo>
                    <a:lnTo>
                      <a:pt x="110" y="134"/>
                    </a:lnTo>
                    <a:lnTo>
                      <a:pt x="112" y="134"/>
                    </a:lnTo>
                    <a:lnTo>
                      <a:pt x="112" y="132"/>
                    </a:lnTo>
                    <a:lnTo>
                      <a:pt x="112" y="132"/>
                    </a:lnTo>
                    <a:lnTo>
                      <a:pt x="113" y="132"/>
                    </a:lnTo>
                    <a:lnTo>
                      <a:pt x="113" y="132"/>
                    </a:lnTo>
                    <a:lnTo>
                      <a:pt x="113" y="130"/>
                    </a:lnTo>
                    <a:lnTo>
                      <a:pt x="115" y="130"/>
                    </a:lnTo>
                    <a:lnTo>
                      <a:pt x="117" y="126"/>
                    </a:lnTo>
                    <a:lnTo>
                      <a:pt x="117" y="123"/>
                    </a:lnTo>
                    <a:lnTo>
                      <a:pt x="117" y="123"/>
                    </a:lnTo>
                    <a:lnTo>
                      <a:pt x="119" y="123"/>
                    </a:lnTo>
                    <a:lnTo>
                      <a:pt x="119" y="123"/>
                    </a:lnTo>
                    <a:lnTo>
                      <a:pt x="119" y="123"/>
                    </a:lnTo>
                    <a:lnTo>
                      <a:pt x="119" y="123"/>
                    </a:lnTo>
                    <a:lnTo>
                      <a:pt x="119" y="121"/>
                    </a:lnTo>
                    <a:lnTo>
                      <a:pt x="121" y="121"/>
                    </a:lnTo>
                    <a:lnTo>
                      <a:pt x="122" y="119"/>
                    </a:lnTo>
                    <a:lnTo>
                      <a:pt x="126" y="117"/>
                    </a:lnTo>
                    <a:lnTo>
                      <a:pt x="126" y="117"/>
                    </a:lnTo>
                    <a:lnTo>
                      <a:pt x="126" y="117"/>
                    </a:lnTo>
                    <a:lnTo>
                      <a:pt x="128" y="117"/>
                    </a:lnTo>
                    <a:lnTo>
                      <a:pt x="128" y="115"/>
                    </a:lnTo>
                    <a:lnTo>
                      <a:pt x="128" y="115"/>
                    </a:lnTo>
                    <a:lnTo>
                      <a:pt x="130" y="115"/>
                    </a:lnTo>
                    <a:lnTo>
                      <a:pt x="130" y="115"/>
                    </a:lnTo>
                    <a:lnTo>
                      <a:pt x="132" y="115"/>
                    </a:lnTo>
                    <a:lnTo>
                      <a:pt x="133" y="115"/>
                    </a:lnTo>
                    <a:lnTo>
                      <a:pt x="135" y="115"/>
                    </a:lnTo>
                    <a:lnTo>
                      <a:pt x="135" y="115"/>
                    </a:lnTo>
                    <a:lnTo>
                      <a:pt x="135" y="117"/>
                    </a:lnTo>
                    <a:lnTo>
                      <a:pt x="135" y="115"/>
                    </a:lnTo>
                    <a:lnTo>
                      <a:pt x="137" y="117"/>
                    </a:lnTo>
                    <a:lnTo>
                      <a:pt x="137" y="117"/>
                    </a:lnTo>
                    <a:lnTo>
                      <a:pt x="139" y="115"/>
                    </a:lnTo>
                    <a:lnTo>
                      <a:pt x="139" y="115"/>
                    </a:lnTo>
                    <a:lnTo>
                      <a:pt x="141" y="115"/>
                    </a:lnTo>
                    <a:lnTo>
                      <a:pt x="141" y="115"/>
                    </a:lnTo>
                    <a:lnTo>
                      <a:pt x="141" y="115"/>
                    </a:lnTo>
                    <a:lnTo>
                      <a:pt x="142" y="115"/>
                    </a:lnTo>
                    <a:lnTo>
                      <a:pt x="142" y="115"/>
                    </a:lnTo>
                    <a:lnTo>
                      <a:pt x="142" y="115"/>
                    </a:lnTo>
                    <a:lnTo>
                      <a:pt x="142" y="115"/>
                    </a:lnTo>
                    <a:lnTo>
                      <a:pt x="144" y="114"/>
                    </a:lnTo>
                    <a:lnTo>
                      <a:pt x="144" y="114"/>
                    </a:lnTo>
                    <a:lnTo>
                      <a:pt x="144" y="114"/>
                    </a:lnTo>
                    <a:lnTo>
                      <a:pt x="144" y="114"/>
                    </a:lnTo>
                    <a:lnTo>
                      <a:pt x="144" y="112"/>
                    </a:lnTo>
                    <a:lnTo>
                      <a:pt x="142" y="106"/>
                    </a:lnTo>
                    <a:lnTo>
                      <a:pt x="142" y="103"/>
                    </a:lnTo>
                    <a:lnTo>
                      <a:pt x="141" y="101"/>
                    </a:lnTo>
                    <a:lnTo>
                      <a:pt x="141" y="99"/>
                    </a:lnTo>
                    <a:lnTo>
                      <a:pt x="139" y="97"/>
                    </a:lnTo>
                    <a:lnTo>
                      <a:pt x="141" y="96"/>
                    </a:lnTo>
                    <a:lnTo>
                      <a:pt x="141" y="94"/>
                    </a:lnTo>
                    <a:lnTo>
                      <a:pt x="144" y="92"/>
                    </a:lnTo>
                    <a:lnTo>
                      <a:pt x="153" y="90"/>
                    </a:lnTo>
                    <a:lnTo>
                      <a:pt x="155" y="88"/>
                    </a:lnTo>
                    <a:lnTo>
                      <a:pt x="157" y="86"/>
                    </a:lnTo>
                    <a:lnTo>
                      <a:pt x="157" y="86"/>
                    </a:lnTo>
                    <a:lnTo>
                      <a:pt x="157" y="86"/>
                    </a:lnTo>
                    <a:lnTo>
                      <a:pt x="157" y="86"/>
                    </a:lnTo>
                    <a:lnTo>
                      <a:pt x="157" y="86"/>
                    </a:lnTo>
                    <a:lnTo>
                      <a:pt x="157" y="86"/>
                    </a:lnTo>
                    <a:lnTo>
                      <a:pt x="159" y="85"/>
                    </a:lnTo>
                    <a:lnTo>
                      <a:pt x="159" y="85"/>
                    </a:lnTo>
                    <a:lnTo>
                      <a:pt x="159" y="85"/>
                    </a:lnTo>
                    <a:lnTo>
                      <a:pt x="159" y="83"/>
                    </a:lnTo>
                    <a:lnTo>
                      <a:pt x="159" y="83"/>
                    </a:lnTo>
                    <a:lnTo>
                      <a:pt x="160" y="83"/>
                    </a:lnTo>
                    <a:lnTo>
                      <a:pt x="160" y="83"/>
                    </a:lnTo>
                    <a:lnTo>
                      <a:pt x="160" y="81"/>
                    </a:lnTo>
                    <a:lnTo>
                      <a:pt x="160" y="81"/>
                    </a:lnTo>
                    <a:lnTo>
                      <a:pt x="160" y="81"/>
                    </a:lnTo>
                    <a:lnTo>
                      <a:pt x="162" y="79"/>
                    </a:lnTo>
                    <a:lnTo>
                      <a:pt x="162" y="79"/>
                    </a:lnTo>
                    <a:lnTo>
                      <a:pt x="162" y="79"/>
                    </a:lnTo>
                    <a:lnTo>
                      <a:pt x="162" y="79"/>
                    </a:lnTo>
                    <a:lnTo>
                      <a:pt x="162" y="77"/>
                    </a:lnTo>
                    <a:lnTo>
                      <a:pt x="162" y="77"/>
                    </a:lnTo>
                    <a:lnTo>
                      <a:pt x="162" y="77"/>
                    </a:lnTo>
                    <a:lnTo>
                      <a:pt x="162" y="77"/>
                    </a:lnTo>
                    <a:lnTo>
                      <a:pt x="162" y="77"/>
                    </a:lnTo>
                    <a:lnTo>
                      <a:pt x="164" y="76"/>
                    </a:lnTo>
                    <a:lnTo>
                      <a:pt x="164" y="76"/>
                    </a:lnTo>
                    <a:lnTo>
                      <a:pt x="166" y="76"/>
                    </a:lnTo>
                    <a:lnTo>
                      <a:pt x="168" y="76"/>
                    </a:lnTo>
                    <a:lnTo>
                      <a:pt x="170" y="76"/>
                    </a:lnTo>
                    <a:lnTo>
                      <a:pt x="171" y="76"/>
                    </a:lnTo>
                    <a:lnTo>
                      <a:pt x="171" y="74"/>
                    </a:lnTo>
                    <a:lnTo>
                      <a:pt x="173" y="74"/>
                    </a:lnTo>
                    <a:lnTo>
                      <a:pt x="175" y="72"/>
                    </a:lnTo>
                    <a:lnTo>
                      <a:pt x="177" y="70"/>
                    </a:lnTo>
                    <a:lnTo>
                      <a:pt x="182" y="70"/>
                    </a:lnTo>
                    <a:lnTo>
                      <a:pt x="186" y="70"/>
                    </a:lnTo>
                    <a:lnTo>
                      <a:pt x="186" y="70"/>
                    </a:lnTo>
                    <a:lnTo>
                      <a:pt x="189" y="70"/>
                    </a:lnTo>
                    <a:lnTo>
                      <a:pt x="193" y="72"/>
                    </a:lnTo>
                    <a:lnTo>
                      <a:pt x="195" y="72"/>
                    </a:lnTo>
                    <a:lnTo>
                      <a:pt x="195" y="72"/>
                    </a:lnTo>
                    <a:lnTo>
                      <a:pt x="197" y="72"/>
                    </a:lnTo>
                    <a:lnTo>
                      <a:pt x="200" y="67"/>
                    </a:lnTo>
                    <a:lnTo>
                      <a:pt x="202" y="63"/>
                    </a:lnTo>
                    <a:lnTo>
                      <a:pt x="204" y="63"/>
                    </a:lnTo>
                    <a:lnTo>
                      <a:pt x="207" y="61"/>
                    </a:lnTo>
                    <a:lnTo>
                      <a:pt x="209" y="59"/>
                    </a:lnTo>
                    <a:lnTo>
                      <a:pt x="211" y="58"/>
                    </a:lnTo>
                    <a:lnTo>
                      <a:pt x="211" y="56"/>
                    </a:lnTo>
                    <a:lnTo>
                      <a:pt x="213" y="54"/>
                    </a:lnTo>
                    <a:lnTo>
                      <a:pt x="213" y="52"/>
                    </a:lnTo>
                    <a:lnTo>
                      <a:pt x="215" y="52"/>
                    </a:lnTo>
                    <a:lnTo>
                      <a:pt x="220" y="50"/>
                    </a:lnTo>
                    <a:lnTo>
                      <a:pt x="222" y="50"/>
                    </a:lnTo>
                    <a:lnTo>
                      <a:pt x="222" y="48"/>
                    </a:lnTo>
                    <a:lnTo>
                      <a:pt x="222" y="50"/>
                    </a:lnTo>
                    <a:lnTo>
                      <a:pt x="226" y="50"/>
                    </a:lnTo>
                    <a:lnTo>
                      <a:pt x="231" y="54"/>
                    </a:lnTo>
                    <a:lnTo>
                      <a:pt x="235" y="54"/>
                    </a:lnTo>
                    <a:lnTo>
                      <a:pt x="236" y="54"/>
                    </a:lnTo>
                    <a:lnTo>
                      <a:pt x="249" y="56"/>
                    </a:lnTo>
                    <a:lnTo>
                      <a:pt x="253" y="58"/>
                    </a:lnTo>
                    <a:lnTo>
                      <a:pt x="258" y="58"/>
                    </a:lnTo>
                    <a:lnTo>
                      <a:pt x="258" y="58"/>
                    </a:lnTo>
                    <a:lnTo>
                      <a:pt x="260" y="58"/>
                    </a:lnTo>
                    <a:lnTo>
                      <a:pt x="262" y="59"/>
                    </a:lnTo>
                    <a:lnTo>
                      <a:pt x="264" y="59"/>
                    </a:lnTo>
                    <a:lnTo>
                      <a:pt x="264" y="59"/>
                    </a:lnTo>
                    <a:lnTo>
                      <a:pt x="264" y="59"/>
                    </a:lnTo>
                    <a:lnTo>
                      <a:pt x="265" y="59"/>
                    </a:lnTo>
                    <a:lnTo>
                      <a:pt x="265" y="61"/>
                    </a:lnTo>
                    <a:lnTo>
                      <a:pt x="267" y="61"/>
                    </a:lnTo>
                    <a:lnTo>
                      <a:pt x="267" y="63"/>
                    </a:lnTo>
                    <a:lnTo>
                      <a:pt x="267" y="63"/>
                    </a:lnTo>
                    <a:lnTo>
                      <a:pt x="267" y="63"/>
                    </a:lnTo>
                    <a:lnTo>
                      <a:pt x="269" y="65"/>
                    </a:lnTo>
                    <a:lnTo>
                      <a:pt x="269" y="65"/>
                    </a:lnTo>
                    <a:lnTo>
                      <a:pt x="269" y="65"/>
                    </a:lnTo>
                    <a:lnTo>
                      <a:pt x="269" y="65"/>
                    </a:lnTo>
                    <a:lnTo>
                      <a:pt x="271" y="65"/>
                    </a:lnTo>
                    <a:lnTo>
                      <a:pt x="271" y="65"/>
                    </a:lnTo>
                    <a:lnTo>
                      <a:pt x="271" y="65"/>
                    </a:lnTo>
                    <a:lnTo>
                      <a:pt x="274" y="63"/>
                    </a:lnTo>
                    <a:lnTo>
                      <a:pt x="276" y="61"/>
                    </a:lnTo>
                    <a:lnTo>
                      <a:pt x="276" y="61"/>
                    </a:lnTo>
                    <a:lnTo>
                      <a:pt x="276" y="61"/>
                    </a:lnTo>
                    <a:lnTo>
                      <a:pt x="276" y="61"/>
                    </a:lnTo>
                    <a:lnTo>
                      <a:pt x="276" y="61"/>
                    </a:lnTo>
                    <a:lnTo>
                      <a:pt x="278" y="61"/>
                    </a:lnTo>
                    <a:lnTo>
                      <a:pt x="278" y="61"/>
                    </a:lnTo>
                    <a:lnTo>
                      <a:pt x="280" y="61"/>
                    </a:lnTo>
                    <a:lnTo>
                      <a:pt x="282" y="61"/>
                    </a:lnTo>
                    <a:lnTo>
                      <a:pt x="283" y="63"/>
                    </a:lnTo>
                    <a:lnTo>
                      <a:pt x="285" y="63"/>
                    </a:lnTo>
                    <a:lnTo>
                      <a:pt x="289" y="63"/>
                    </a:lnTo>
                    <a:lnTo>
                      <a:pt x="292" y="61"/>
                    </a:lnTo>
                    <a:lnTo>
                      <a:pt x="296" y="61"/>
                    </a:lnTo>
                    <a:lnTo>
                      <a:pt x="296" y="61"/>
                    </a:lnTo>
                    <a:lnTo>
                      <a:pt x="296" y="59"/>
                    </a:lnTo>
                    <a:lnTo>
                      <a:pt x="296" y="59"/>
                    </a:lnTo>
                    <a:lnTo>
                      <a:pt x="298" y="59"/>
                    </a:lnTo>
                    <a:lnTo>
                      <a:pt x="298" y="59"/>
                    </a:lnTo>
                    <a:lnTo>
                      <a:pt x="298" y="59"/>
                    </a:lnTo>
                    <a:lnTo>
                      <a:pt x="298" y="58"/>
                    </a:lnTo>
                    <a:lnTo>
                      <a:pt x="298" y="58"/>
                    </a:lnTo>
                    <a:lnTo>
                      <a:pt x="298" y="56"/>
                    </a:lnTo>
                    <a:lnTo>
                      <a:pt x="298" y="56"/>
                    </a:lnTo>
                    <a:lnTo>
                      <a:pt x="296" y="54"/>
                    </a:lnTo>
                    <a:lnTo>
                      <a:pt x="296" y="52"/>
                    </a:lnTo>
                    <a:lnTo>
                      <a:pt x="294" y="52"/>
                    </a:lnTo>
                    <a:lnTo>
                      <a:pt x="294" y="52"/>
                    </a:lnTo>
                    <a:lnTo>
                      <a:pt x="294" y="50"/>
                    </a:lnTo>
                    <a:lnTo>
                      <a:pt x="294" y="50"/>
                    </a:lnTo>
                    <a:lnTo>
                      <a:pt x="294" y="48"/>
                    </a:lnTo>
                    <a:lnTo>
                      <a:pt x="294" y="48"/>
                    </a:lnTo>
                    <a:lnTo>
                      <a:pt x="294" y="47"/>
                    </a:lnTo>
                    <a:lnTo>
                      <a:pt x="294" y="47"/>
                    </a:lnTo>
                    <a:lnTo>
                      <a:pt x="294" y="47"/>
                    </a:lnTo>
                    <a:lnTo>
                      <a:pt x="298" y="45"/>
                    </a:lnTo>
                    <a:lnTo>
                      <a:pt x="302" y="43"/>
                    </a:lnTo>
                    <a:lnTo>
                      <a:pt x="307" y="39"/>
                    </a:lnTo>
                    <a:lnTo>
                      <a:pt x="311" y="39"/>
                    </a:lnTo>
                    <a:lnTo>
                      <a:pt x="311" y="39"/>
                    </a:lnTo>
                    <a:lnTo>
                      <a:pt x="311" y="39"/>
                    </a:lnTo>
                    <a:lnTo>
                      <a:pt x="311" y="38"/>
                    </a:lnTo>
                    <a:lnTo>
                      <a:pt x="311" y="38"/>
                    </a:lnTo>
                    <a:lnTo>
                      <a:pt x="312" y="38"/>
                    </a:lnTo>
                    <a:lnTo>
                      <a:pt x="312" y="38"/>
                    </a:lnTo>
                    <a:lnTo>
                      <a:pt x="312" y="38"/>
                    </a:lnTo>
                    <a:lnTo>
                      <a:pt x="312" y="36"/>
                    </a:lnTo>
                    <a:lnTo>
                      <a:pt x="314" y="36"/>
                    </a:lnTo>
                    <a:lnTo>
                      <a:pt x="316" y="36"/>
                    </a:lnTo>
                    <a:lnTo>
                      <a:pt x="318" y="34"/>
                    </a:lnTo>
                    <a:lnTo>
                      <a:pt x="318" y="34"/>
                    </a:lnTo>
                    <a:lnTo>
                      <a:pt x="318" y="34"/>
                    </a:lnTo>
                    <a:lnTo>
                      <a:pt x="318" y="32"/>
                    </a:lnTo>
                    <a:lnTo>
                      <a:pt x="318" y="32"/>
                    </a:lnTo>
                    <a:lnTo>
                      <a:pt x="318" y="30"/>
                    </a:lnTo>
                    <a:lnTo>
                      <a:pt x="318" y="30"/>
                    </a:lnTo>
                    <a:lnTo>
                      <a:pt x="316" y="30"/>
                    </a:lnTo>
                    <a:lnTo>
                      <a:pt x="316" y="30"/>
                    </a:lnTo>
                    <a:lnTo>
                      <a:pt x="316" y="29"/>
                    </a:lnTo>
                    <a:lnTo>
                      <a:pt x="316" y="29"/>
                    </a:lnTo>
                    <a:lnTo>
                      <a:pt x="316" y="29"/>
                    </a:lnTo>
                    <a:lnTo>
                      <a:pt x="316" y="29"/>
                    </a:lnTo>
                    <a:lnTo>
                      <a:pt x="316" y="29"/>
                    </a:lnTo>
                    <a:lnTo>
                      <a:pt x="316" y="27"/>
                    </a:lnTo>
                    <a:lnTo>
                      <a:pt x="316" y="27"/>
                    </a:lnTo>
                    <a:lnTo>
                      <a:pt x="318" y="27"/>
                    </a:lnTo>
                    <a:lnTo>
                      <a:pt x="318" y="27"/>
                    </a:lnTo>
                    <a:lnTo>
                      <a:pt x="320" y="25"/>
                    </a:lnTo>
                    <a:lnTo>
                      <a:pt x="320" y="25"/>
                    </a:lnTo>
                    <a:lnTo>
                      <a:pt x="321" y="25"/>
                    </a:lnTo>
                    <a:lnTo>
                      <a:pt x="321" y="25"/>
                    </a:lnTo>
                    <a:lnTo>
                      <a:pt x="323" y="25"/>
                    </a:lnTo>
                    <a:lnTo>
                      <a:pt x="323" y="25"/>
                    </a:lnTo>
                    <a:lnTo>
                      <a:pt x="325" y="25"/>
                    </a:lnTo>
                    <a:lnTo>
                      <a:pt x="325" y="25"/>
                    </a:lnTo>
                    <a:lnTo>
                      <a:pt x="325" y="25"/>
                    </a:lnTo>
                    <a:lnTo>
                      <a:pt x="327" y="27"/>
                    </a:lnTo>
                    <a:lnTo>
                      <a:pt x="330" y="39"/>
                    </a:lnTo>
                    <a:lnTo>
                      <a:pt x="330" y="41"/>
                    </a:lnTo>
                    <a:lnTo>
                      <a:pt x="332" y="41"/>
                    </a:lnTo>
                    <a:lnTo>
                      <a:pt x="334" y="41"/>
                    </a:lnTo>
                    <a:lnTo>
                      <a:pt x="336" y="41"/>
                    </a:lnTo>
                    <a:lnTo>
                      <a:pt x="338" y="41"/>
                    </a:lnTo>
                    <a:lnTo>
                      <a:pt x="338" y="41"/>
                    </a:lnTo>
                    <a:lnTo>
                      <a:pt x="340" y="39"/>
                    </a:lnTo>
                    <a:lnTo>
                      <a:pt x="341" y="39"/>
                    </a:lnTo>
                    <a:lnTo>
                      <a:pt x="341" y="39"/>
                    </a:lnTo>
                    <a:lnTo>
                      <a:pt x="343" y="39"/>
                    </a:lnTo>
                    <a:lnTo>
                      <a:pt x="343" y="39"/>
                    </a:lnTo>
                    <a:lnTo>
                      <a:pt x="343" y="39"/>
                    </a:lnTo>
                    <a:lnTo>
                      <a:pt x="345" y="39"/>
                    </a:lnTo>
                    <a:lnTo>
                      <a:pt x="345" y="39"/>
                    </a:lnTo>
                    <a:lnTo>
                      <a:pt x="349" y="41"/>
                    </a:lnTo>
                    <a:lnTo>
                      <a:pt x="349" y="41"/>
                    </a:lnTo>
                    <a:lnTo>
                      <a:pt x="349" y="41"/>
                    </a:lnTo>
                    <a:lnTo>
                      <a:pt x="350" y="41"/>
                    </a:lnTo>
                    <a:lnTo>
                      <a:pt x="350" y="41"/>
                    </a:lnTo>
                    <a:lnTo>
                      <a:pt x="350" y="41"/>
                    </a:lnTo>
                    <a:lnTo>
                      <a:pt x="352" y="41"/>
                    </a:lnTo>
                    <a:lnTo>
                      <a:pt x="356" y="38"/>
                    </a:lnTo>
                    <a:lnTo>
                      <a:pt x="358" y="38"/>
                    </a:lnTo>
                    <a:lnTo>
                      <a:pt x="359" y="36"/>
                    </a:lnTo>
                    <a:lnTo>
                      <a:pt x="361" y="36"/>
                    </a:lnTo>
                    <a:lnTo>
                      <a:pt x="363" y="34"/>
                    </a:lnTo>
                    <a:lnTo>
                      <a:pt x="365" y="34"/>
                    </a:lnTo>
                    <a:lnTo>
                      <a:pt x="367" y="34"/>
                    </a:lnTo>
                    <a:lnTo>
                      <a:pt x="367" y="32"/>
                    </a:lnTo>
                    <a:lnTo>
                      <a:pt x="368" y="30"/>
                    </a:lnTo>
                    <a:lnTo>
                      <a:pt x="370" y="29"/>
                    </a:lnTo>
                    <a:lnTo>
                      <a:pt x="370" y="27"/>
                    </a:lnTo>
                    <a:lnTo>
                      <a:pt x="368" y="23"/>
                    </a:lnTo>
                    <a:lnTo>
                      <a:pt x="368" y="20"/>
                    </a:lnTo>
                    <a:lnTo>
                      <a:pt x="367" y="18"/>
                    </a:lnTo>
                    <a:lnTo>
                      <a:pt x="367" y="14"/>
                    </a:lnTo>
                    <a:lnTo>
                      <a:pt x="368" y="12"/>
                    </a:lnTo>
                    <a:lnTo>
                      <a:pt x="368" y="12"/>
                    </a:lnTo>
                    <a:lnTo>
                      <a:pt x="368" y="12"/>
                    </a:lnTo>
                    <a:lnTo>
                      <a:pt x="368" y="12"/>
                    </a:lnTo>
                    <a:lnTo>
                      <a:pt x="368" y="12"/>
                    </a:lnTo>
                    <a:lnTo>
                      <a:pt x="370" y="10"/>
                    </a:lnTo>
                    <a:lnTo>
                      <a:pt x="370" y="10"/>
                    </a:lnTo>
                    <a:lnTo>
                      <a:pt x="370" y="10"/>
                    </a:lnTo>
                    <a:lnTo>
                      <a:pt x="370" y="10"/>
                    </a:lnTo>
                    <a:lnTo>
                      <a:pt x="372" y="10"/>
                    </a:lnTo>
                    <a:lnTo>
                      <a:pt x="372" y="9"/>
                    </a:lnTo>
                    <a:lnTo>
                      <a:pt x="372" y="9"/>
                    </a:lnTo>
                    <a:lnTo>
                      <a:pt x="374" y="9"/>
                    </a:lnTo>
                    <a:lnTo>
                      <a:pt x="378" y="10"/>
                    </a:lnTo>
                    <a:lnTo>
                      <a:pt x="379" y="10"/>
                    </a:lnTo>
                    <a:lnTo>
                      <a:pt x="381" y="9"/>
                    </a:lnTo>
                    <a:lnTo>
                      <a:pt x="387" y="7"/>
                    </a:lnTo>
                    <a:lnTo>
                      <a:pt x="390" y="5"/>
                    </a:lnTo>
                    <a:lnTo>
                      <a:pt x="392" y="3"/>
                    </a:lnTo>
                    <a:lnTo>
                      <a:pt x="394" y="3"/>
                    </a:lnTo>
                    <a:lnTo>
                      <a:pt x="397" y="1"/>
                    </a:lnTo>
                    <a:lnTo>
                      <a:pt x="397" y="1"/>
                    </a:lnTo>
                    <a:lnTo>
                      <a:pt x="399" y="0"/>
                    </a:lnTo>
                    <a:lnTo>
                      <a:pt x="399" y="0"/>
                    </a:lnTo>
                    <a:lnTo>
                      <a:pt x="399" y="0"/>
                    </a:lnTo>
                    <a:lnTo>
                      <a:pt x="403" y="0"/>
                    </a:lnTo>
                    <a:lnTo>
                      <a:pt x="403" y="0"/>
                    </a:lnTo>
                    <a:lnTo>
                      <a:pt x="405" y="0"/>
                    </a:lnTo>
                    <a:lnTo>
                      <a:pt x="406" y="1"/>
                    </a:lnTo>
                    <a:lnTo>
                      <a:pt x="406" y="1"/>
                    </a:lnTo>
                    <a:lnTo>
                      <a:pt x="408" y="1"/>
                    </a:lnTo>
                    <a:lnTo>
                      <a:pt x="408" y="1"/>
                    </a:lnTo>
                    <a:lnTo>
                      <a:pt x="410" y="1"/>
                    </a:lnTo>
                    <a:lnTo>
                      <a:pt x="412" y="3"/>
                    </a:lnTo>
                    <a:lnTo>
                      <a:pt x="415" y="9"/>
                    </a:lnTo>
                    <a:lnTo>
                      <a:pt x="417" y="9"/>
                    </a:lnTo>
                    <a:lnTo>
                      <a:pt x="419" y="10"/>
                    </a:lnTo>
                    <a:lnTo>
                      <a:pt x="423" y="10"/>
                    </a:lnTo>
                    <a:lnTo>
                      <a:pt x="425" y="10"/>
                    </a:lnTo>
                    <a:lnTo>
                      <a:pt x="426" y="10"/>
                    </a:lnTo>
                    <a:lnTo>
                      <a:pt x="428" y="10"/>
                    </a:lnTo>
                    <a:lnTo>
                      <a:pt x="432" y="9"/>
                    </a:lnTo>
                    <a:lnTo>
                      <a:pt x="434" y="9"/>
                    </a:lnTo>
                    <a:lnTo>
                      <a:pt x="437" y="9"/>
                    </a:lnTo>
                    <a:lnTo>
                      <a:pt x="439" y="9"/>
                    </a:lnTo>
                    <a:lnTo>
                      <a:pt x="441" y="10"/>
                    </a:lnTo>
                    <a:lnTo>
                      <a:pt x="443" y="10"/>
                    </a:lnTo>
                    <a:lnTo>
                      <a:pt x="443" y="10"/>
                    </a:lnTo>
                    <a:lnTo>
                      <a:pt x="443" y="10"/>
                    </a:lnTo>
                    <a:lnTo>
                      <a:pt x="443" y="10"/>
                    </a:lnTo>
                    <a:lnTo>
                      <a:pt x="443" y="10"/>
                    </a:lnTo>
                    <a:lnTo>
                      <a:pt x="443" y="10"/>
                    </a:lnTo>
                    <a:lnTo>
                      <a:pt x="443" y="12"/>
                    </a:lnTo>
                    <a:lnTo>
                      <a:pt x="443" y="12"/>
                    </a:lnTo>
                    <a:lnTo>
                      <a:pt x="444" y="12"/>
                    </a:lnTo>
                    <a:lnTo>
                      <a:pt x="444" y="12"/>
                    </a:lnTo>
                    <a:lnTo>
                      <a:pt x="444" y="14"/>
                    </a:lnTo>
                    <a:lnTo>
                      <a:pt x="446" y="14"/>
                    </a:lnTo>
                    <a:lnTo>
                      <a:pt x="446" y="14"/>
                    </a:lnTo>
                    <a:lnTo>
                      <a:pt x="446" y="14"/>
                    </a:lnTo>
                    <a:lnTo>
                      <a:pt x="448" y="16"/>
                    </a:lnTo>
                    <a:lnTo>
                      <a:pt x="448" y="16"/>
                    </a:lnTo>
                    <a:lnTo>
                      <a:pt x="448" y="16"/>
                    </a:lnTo>
                    <a:lnTo>
                      <a:pt x="446" y="18"/>
                    </a:lnTo>
                    <a:lnTo>
                      <a:pt x="446" y="20"/>
                    </a:lnTo>
                    <a:lnTo>
                      <a:pt x="446" y="21"/>
                    </a:lnTo>
                    <a:lnTo>
                      <a:pt x="446" y="23"/>
                    </a:lnTo>
                    <a:lnTo>
                      <a:pt x="448" y="23"/>
                    </a:lnTo>
                    <a:lnTo>
                      <a:pt x="448" y="23"/>
                    </a:lnTo>
                    <a:lnTo>
                      <a:pt x="448" y="25"/>
                    </a:lnTo>
                    <a:lnTo>
                      <a:pt x="448" y="25"/>
                    </a:lnTo>
                    <a:lnTo>
                      <a:pt x="448" y="25"/>
                    </a:lnTo>
                    <a:lnTo>
                      <a:pt x="448" y="27"/>
                    </a:lnTo>
                    <a:lnTo>
                      <a:pt x="448" y="27"/>
                    </a:lnTo>
                    <a:lnTo>
                      <a:pt x="448" y="27"/>
                    </a:lnTo>
                    <a:lnTo>
                      <a:pt x="448" y="27"/>
                    </a:lnTo>
                    <a:lnTo>
                      <a:pt x="448" y="27"/>
                    </a:lnTo>
                    <a:lnTo>
                      <a:pt x="450" y="29"/>
                    </a:lnTo>
                    <a:lnTo>
                      <a:pt x="450" y="29"/>
                    </a:lnTo>
                    <a:lnTo>
                      <a:pt x="450" y="29"/>
                    </a:lnTo>
                    <a:lnTo>
                      <a:pt x="450" y="30"/>
                    </a:lnTo>
                    <a:lnTo>
                      <a:pt x="450" y="30"/>
                    </a:lnTo>
                    <a:lnTo>
                      <a:pt x="450" y="30"/>
                    </a:lnTo>
                    <a:lnTo>
                      <a:pt x="450" y="30"/>
                    </a:lnTo>
                    <a:lnTo>
                      <a:pt x="450" y="30"/>
                    </a:lnTo>
                    <a:lnTo>
                      <a:pt x="450" y="30"/>
                    </a:lnTo>
                    <a:lnTo>
                      <a:pt x="450" y="32"/>
                    </a:lnTo>
                    <a:lnTo>
                      <a:pt x="450" y="32"/>
                    </a:lnTo>
                    <a:lnTo>
                      <a:pt x="450" y="34"/>
                    </a:lnTo>
                    <a:lnTo>
                      <a:pt x="450" y="34"/>
                    </a:lnTo>
                    <a:lnTo>
                      <a:pt x="450" y="34"/>
                    </a:lnTo>
                    <a:lnTo>
                      <a:pt x="450" y="34"/>
                    </a:lnTo>
                    <a:lnTo>
                      <a:pt x="450" y="34"/>
                    </a:lnTo>
                    <a:lnTo>
                      <a:pt x="450" y="34"/>
                    </a:lnTo>
                    <a:lnTo>
                      <a:pt x="450" y="36"/>
                    </a:lnTo>
                    <a:lnTo>
                      <a:pt x="450" y="36"/>
                    </a:lnTo>
                    <a:lnTo>
                      <a:pt x="452" y="34"/>
                    </a:lnTo>
                    <a:lnTo>
                      <a:pt x="452" y="34"/>
                    </a:lnTo>
                    <a:lnTo>
                      <a:pt x="452" y="34"/>
                    </a:lnTo>
                    <a:lnTo>
                      <a:pt x="452" y="36"/>
                    </a:lnTo>
                    <a:lnTo>
                      <a:pt x="453" y="36"/>
                    </a:lnTo>
                    <a:lnTo>
                      <a:pt x="453" y="36"/>
                    </a:lnTo>
                    <a:lnTo>
                      <a:pt x="453" y="36"/>
                    </a:lnTo>
                    <a:lnTo>
                      <a:pt x="453" y="36"/>
                    </a:lnTo>
                    <a:lnTo>
                      <a:pt x="455" y="38"/>
                    </a:lnTo>
                    <a:lnTo>
                      <a:pt x="455" y="38"/>
                    </a:lnTo>
                    <a:lnTo>
                      <a:pt x="455" y="38"/>
                    </a:lnTo>
                    <a:lnTo>
                      <a:pt x="455" y="38"/>
                    </a:lnTo>
                    <a:lnTo>
                      <a:pt x="455" y="38"/>
                    </a:lnTo>
                    <a:lnTo>
                      <a:pt x="455" y="38"/>
                    </a:lnTo>
                    <a:lnTo>
                      <a:pt x="455" y="38"/>
                    </a:lnTo>
                    <a:lnTo>
                      <a:pt x="457" y="38"/>
                    </a:lnTo>
                    <a:lnTo>
                      <a:pt x="457" y="38"/>
                    </a:lnTo>
                    <a:lnTo>
                      <a:pt x="461" y="34"/>
                    </a:lnTo>
                    <a:lnTo>
                      <a:pt x="468" y="32"/>
                    </a:lnTo>
                    <a:lnTo>
                      <a:pt x="470" y="30"/>
                    </a:lnTo>
                    <a:lnTo>
                      <a:pt x="472" y="30"/>
                    </a:lnTo>
                    <a:lnTo>
                      <a:pt x="472" y="29"/>
                    </a:lnTo>
                    <a:lnTo>
                      <a:pt x="472" y="29"/>
                    </a:lnTo>
                    <a:lnTo>
                      <a:pt x="473" y="29"/>
                    </a:lnTo>
                    <a:lnTo>
                      <a:pt x="475" y="27"/>
                    </a:lnTo>
                    <a:lnTo>
                      <a:pt x="477" y="25"/>
                    </a:lnTo>
                    <a:lnTo>
                      <a:pt x="482" y="23"/>
                    </a:lnTo>
                    <a:lnTo>
                      <a:pt x="484" y="21"/>
                    </a:lnTo>
                    <a:lnTo>
                      <a:pt x="484" y="21"/>
                    </a:lnTo>
                    <a:lnTo>
                      <a:pt x="486" y="21"/>
                    </a:lnTo>
                    <a:lnTo>
                      <a:pt x="486" y="21"/>
                    </a:lnTo>
                    <a:lnTo>
                      <a:pt x="486" y="21"/>
                    </a:lnTo>
                    <a:lnTo>
                      <a:pt x="488" y="21"/>
                    </a:lnTo>
                    <a:lnTo>
                      <a:pt x="488" y="21"/>
                    </a:lnTo>
                    <a:lnTo>
                      <a:pt x="488" y="21"/>
                    </a:lnTo>
                    <a:lnTo>
                      <a:pt x="490" y="21"/>
                    </a:lnTo>
                    <a:lnTo>
                      <a:pt x="490" y="21"/>
                    </a:lnTo>
                    <a:lnTo>
                      <a:pt x="490" y="21"/>
                    </a:lnTo>
                    <a:lnTo>
                      <a:pt x="491" y="21"/>
                    </a:lnTo>
                    <a:lnTo>
                      <a:pt x="491" y="21"/>
                    </a:lnTo>
                    <a:lnTo>
                      <a:pt x="491" y="21"/>
                    </a:lnTo>
                    <a:lnTo>
                      <a:pt x="491" y="20"/>
                    </a:lnTo>
                    <a:lnTo>
                      <a:pt x="491" y="20"/>
                    </a:lnTo>
                    <a:lnTo>
                      <a:pt x="491" y="18"/>
                    </a:lnTo>
                    <a:lnTo>
                      <a:pt x="491" y="18"/>
                    </a:lnTo>
                    <a:lnTo>
                      <a:pt x="493" y="18"/>
                    </a:lnTo>
                    <a:lnTo>
                      <a:pt x="493" y="16"/>
                    </a:lnTo>
                    <a:lnTo>
                      <a:pt x="493" y="16"/>
                    </a:lnTo>
                    <a:lnTo>
                      <a:pt x="493" y="16"/>
                    </a:lnTo>
                    <a:lnTo>
                      <a:pt x="493" y="16"/>
                    </a:lnTo>
                    <a:lnTo>
                      <a:pt x="495" y="16"/>
                    </a:lnTo>
                    <a:lnTo>
                      <a:pt x="495" y="16"/>
                    </a:lnTo>
                    <a:lnTo>
                      <a:pt x="497" y="16"/>
                    </a:lnTo>
                    <a:lnTo>
                      <a:pt x="497" y="16"/>
                    </a:lnTo>
                    <a:lnTo>
                      <a:pt x="499" y="14"/>
                    </a:lnTo>
                    <a:lnTo>
                      <a:pt x="499" y="14"/>
                    </a:lnTo>
                    <a:lnTo>
                      <a:pt x="499" y="14"/>
                    </a:lnTo>
                    <a:lnTo>
                      <a:pt x="500" y="12"/>
                    </a:lnTo>
                    <a:lnTo>
                      <a:pt x="500" y="12"/>
                    </a:lnTo>
                    <a:lnTo>
                      <a:pt x="500" y="12"/>
                    </a:lnTo>
                    <a:lnTo>
                      <a:pt x="502" y="12"/>
                    </a:lnTo>
                    <a:lnTo>
                      <a:pt x="502" y="12"/>
                    </a:lnTo>
                    <a:lnTo>
                      <a:pt x="502" y="12"/>
                    </a:lnTo>
                    <a:lnTo>
                      <a:pt x="502" y="14"/>
                    </a:lnTo>
                    <a:lnTo>
                      <a:pt x="502" y="14"/>
                    </a:lnTo>
                    <a:lnTo>
                      <a:pt x="504" y="14"/>
                    </a:lnTo>
                    <a:lnTo>
                      <a:pt x="504" y="14"/>
                    </a:lnTo>
                    <a:lnTo>
                      <a:pt x="504" y="16"/>
                    </a:lnTo>
                    <a:lnTo>
                      <a:pt x="504" y="16"/>
                    </a:lnTo>
                    <a:lnTo>
                      <a:pt x="504" y="16"/>
                    </a:lnTo>
                    <a:lnTo>
                      <a:pt x="506" y="16"/>
                    </a:lnTo>
                    <a:lnTo>
                      <a:pt x="506" y="16"/>
                    </a:lnTo>
                    <a:lnTo>
                      <a:pt x="506" y="16"/>
                    </a:lnTo>
                    <a:lnTo>
                      <a:pt x="506" y="16"/>
                    </a:lnTo>
                    <a:lnTo>
                      <a:pt x="508" y="16"/>
                    </a:lnTo>
                    <a:lnTo>
                      <a:pt x="508" y="16"/>
                    </a:lnTo>
                    <a:lnTo>
                      <a:pt x="508" y="16"/>
                    </a:lnTo>
                    <a:lnTo>
                      <a:pt x="508" y="16"/>
                    </a:lnTo>
                    <a:lnTo>
                      <a:pt x="508" y="16"/>
                    </a:lnTo>
                    <a:lnTo>
                      <a:pt x="508" y="14"/>
                    </a:lnTo>
                    <a:lnTo>
                      <a:pt x="508" y="14"/>
                    </a:lnTo>
                    <a:lnTo>
                      <a:pt x="508" y="14"/>
                    </a:lnTo>
                    <a:lnTo>
                      <a:pt x="508" y="14"/>
                    </a:lnTo>
                    <a:lnTo>
                      <a:pt x="508" y="14"/>
                    </a:lnTo>
                    <a:lnTo>
                      <a:pt x="510" y="12"/>
                    </a:lnTo>
                    <a:lnTo>
                      <a:pt x="511" y="12"/>
                    </a:lnTo>
                    <a:lnTo>
                      <a:pt x="511" y="12"/>
                    </a:lnTo>
                    <a:lnTo>
                      <a:pt x="511" y="12"/>
                    </a:lnTo>
                    <a:lnTo>
                      <a:pt x="513" y="12"/>
                    </a:lnTo>
                    <a:lnTo>
                      <a:pt x="513" y="12"/>
                    </a:lnTo>
                    <a:lnTo>
                      <a:pt x="515" y="12"/>
                    </a:lnTo>
                    <a:lnTo>
                      <a:pt x="515" y="12"/>
                    </a:lnTo>
                    <a:lnTo>
                      <a:pt x="515" y="12"/>
                    </a:lnTo>
                    <a:lnTo>
                      <a:pt x="517" y="12"/>
                    </a:lnTo>
                    <a:lnTo>
                      <a:pt x="517" y="12"/>
                    </a:lnTo>
                    <a:lnTo>
                      <a:pt x="517" y="12"/>
                    </a:lnTo>
                    <a:lnTo>
                      <a:pt x="519" y="12"/>
                    </a:lnTo>
                    <a:lnTo>
                      <a:pt x="519" y="12"/>
                    </a:lnTo>
                    <a:lnTo>
                      <a:pt x="519" y="12"/>
                    </a:lnTo>
                    <a:lnTo>
                      <a:pt x="519" y="12"/>
                    </a:lnTo>
                    <a:lnTo>
                      <a:pt x="520" y="12"/>
                    </a:lnTo>
                    <a:lnTo>
                      <a:pt x="520" y="14"/>
                    </a:lnTo>
                    <a:lnTo>
                      <a:pt x="520" y="14"/>
                    </a:lnTo>
                    <a:lnTo>
                      <a:pt x="520" y="16"/>
                    </a:lnTo>
                    <a:lnTo>
                      <a:pt x="520" y="16"/>
                    </a:lnTo>
                    <a:lnTo>
                      <a:pt x="520" y="16"/>
                    </a:lnTo>
                    <a:lnTo>
                      <a:pt x="522" y="16"/>
                    </a:lnTo>
                    <a:lnTo>
                      <a:pt x="522" y="16"/>
                    </a:lnTo>
                    <a:lnTo>
                      <a:pt x="522" y="16"/>
                    </a:lnTo>
                    <a:lnTo>
                      <a:pt x="522" y="16"/>
                    </a:lnTo>
                    <a:lnTo>
                      <a:pt x="522" y="16"/>
                    </a:lnTo>
                    <a:lnTo>
                      <a:pt x="522" y="16"/>
                    </a:lnTo>
                    <a:lnTo>
                      <a:pt x="522" y="18"/>
                    </a:lnTo>
                    <a:lnTo>
                      <a:pt x="524" y="18"/>
                    </a:lnTo>
                    <a:lnTo>
                      <a:pt x="524" y="18"/>
                    </a:lnTo>
                    <a:lnTo>
                      <a:pt x="524" y="16"/>
                    </a:lnTo>
                    <a:lnTo>
                      <a:pt x="524" y="16"/>
                    </a:lnTo>
                    <a:lnTo>
                      <a:pt x="524" y="18"/>
                    </a:lnTo>
                    <a:lnTo>
                      <a:pt x="524" y="18"/>
                    </a:lnTo>
                    <a:lnTo>
                      <a:pt x="526" y="18"/>
                    </a:lnTo>
                    <a:lnTo>
                      <a:pt x="526" y="18"/>
                    </a:lnTo>
                    <a:lnTo>
                      <a:pt x="526" y="18"/>
                    </a:lnTo>
                    <a:lnTo>
                      <a:pt x="526" y="18"/>
                    </a:lnTo>
                    <a:lnTo>
                      <a:pt x="526" y="20"/>
                    </a:lnTo>
                    <a:lnTo>
                      <a:pt x="526" y="21"/>
                    </a:lnTo>
                    <a:lnTo>
                      <a:pt x="526" y="21"/>
                    </a:lnTo>
                    <a:lnTo>
                      <a:pt x="526" y="21"/>
                    </a:lnTo>
                    <a:lnTo>
                      <a:pt x="526" y="21"/>
                    </a:lnTo>
                    <a:lnTo>
                      <a:pt x="526" y="21"/>
                    </a:lnTo>
                    <a:lnTo>
                      <a:pt x="526" y="23"/>
                    </a:lnTo>
                    <a:lnTo>
                      <a:pt x="526" y="23"/>
                    </a:lnTo>
                    <a:lnTo>
                      <a:pt x="526" y="23"/>
                    </a:lnTo>
                    <a:lnTo>
                      <a:pt x="528" y="23"/>
                    </a:lnTo>
                    <a:lnTo>
                      <a:pt x="528" y="25"/>
                    </a:lnTo>
                    <a:lnTo>
                      <a:pt x="528" y="25"/>
                    </a:lnTo>
                    <a:lnTo>
                      <a:pt x="528" y="25"/>
                    </a:lnTo>
                    <a:lnTo>
                      <a:pt x="528" y="27"/>
                    </a:lnTo>
                    <a:lnTo>
                      <a:pt x="528" y="27"/>
                    </a:lnTo>
                    <a:lnTo>
                      <a:pt x="528" y="27"/>
                    </a:lnTo>
                    <a:lnTo>
                      <a:pt x="529" y="27"/>
                    </a:lnTo>
                    <a:lnTo>
                      <a:pt x="529" y="27"/>
                    </a:lnTo>
                    <a:lnTo>
                      <a:pt x="529" y="27"/>
                    </a:lnTo>
                    <a:lnTo>
                      <a:pt x="529" y="27"/>
                    </a:lnTo>
                    <a:lnTo>
                      <a:pt x="529" y="27"/>
                    </a:lnTo>
                    <a:lnTo>
                      <a:pt x="531" y="27"/>
                    </a:lnTo>
                    <a:lnTo>
                      <a:pt x="531" y="27"/>
                    </a:lnTo>
                    <a:lnTo>
                      <a:pt x="531" y="25"/>
                    </a:lnTo>
                    <a:lnTo>
                      <a:pt x="531" y="25"/>
                    </a:lnTo>
                    <a:lnTo>
                      <a:pt x="533" y="25"/>
                    </a:lnTo>
                    <a:lnTo>
                      <a:pt x="533" y="25"/>
                    </a:lnTo>
                    <a:lnTo>
                      <a:pt x="537" y="25"/>
                    </a:lnTo>
                    <a:lnTo>
                      <a:pt x="537" y="25"/>
                    </a:lnTo>
                    <a:lnTo>
                      <a:pt x="538" y="25"/>
                    </a:lnTo>
                    <a:lnTo>
                      <a:pt x="538" y="25"/>
                    </a:lnTo>
                    <a:lnTo>
                      <a:pt x="538" y="25"/>
                    </a:lnTo>
                    <a:lnTo>
                      <a:pt x="538" y="27"/>
                    </a:lnTo>
                    <a:lnTo>
                      <a:pt x="538" y="27"/>
                    </a:lnTo>
                    <a:lnTo>
                      <a:pt x="540" y="30"/>
                    </a:lnTo>
                    <a:lnTo>
                      <a:pt x="540" y="30"/>
                    </a:lnTo>
                    <a:lnTo>
                      <a:pt x="540" y="30"/>
                    </a:lnTo>
                    <a:lnTo>
                      <a:pt x="540" y="32"/>
                    </a:lnTo>
                    <a:lnTo>
                      <a:pt x="540" y="32"/>
                    </a:lnTo>
                    <a:lnTo>
                      <a:pt x="540" y="32"/>
                    </a:lnTo>
                    <a:lnTo>
                      <a:pt x="538" y="32"/>
                    </a:lnTo>
                    <a:lnTo>
                      <a:pt x="538" y="32"/>
                    </a:lnTo>
                    <a:lnTo>
                      <a:pt x="537" y="32"/>
                    </a:lnTo>
                    <a:lnTo>
                      <a:pt x="537" y="32"/>
                    </a:lnTo>
                    <a:lnTo>
                      <a:pt x="533" y="32"/>
                    </a:lnTo>
                    <a:lnTo>
                      <a:pt x="531" y="34"/>
                    </a:lnTo>
                    <a:lnTo>
                      <a:pt x="531" y="34"/>
                    </a:lnTo>
                    <a:lnTo>
                      <a:pt x="531" y="36"/>
                    </a:lnTo>
                    <a:lnTo>
                      <a:pt x="531" y="38"/>
                    </a:lnTo>
                    <a:lnTo>
                      <a:pt x="531" y="39"/>
                    </a:lnTo>
                    <a:lnTo>
                      <a:pt x="533" y="39"/>
                    </a:lnTo>
                    <a:lnTo>
                      <a:pt x="535" y="41"/>
                    </a:lnTo>
                    <a:lnTo>
                      <a:pt x="535" y="41"/>
                    </a:lnTo>
                    <a:lnTo>
                      <a:pt x="535" y="41"/>
                    </a:lnTo>
                    <a:lnTo>
                      <a:pt x="535" y="41"/>
                    </a:lnTo>
                    <a:lnTo>
                      <a:pt x="535" y="43"/>
                    </a:lnTo>
                    <a:lnTo>
                      <a:pt x="535" y="43"/>
                    </a:lnTo>
                    <a:lnTo>
                      <a:pt x="535" y="43"/>
                    </a:lnTo>
                    <a:lnTo>
                      <a:pt x="535" y="43"/>
                    </a:lnTo>
                    <a:lnTo>
                      <a:pt x="535" y="43"/>
                    </a:lnTo>
                    <a:lnTo>
                      <a:pt x="537" y="43"/>
                    </a:lnTo>
                    <a:lnTo>
                      <a:pt x="537" y="43"/>
                    </a:lnTo>
                    <a:lnTo>
                      <a:pt x="537" y="43"/>
                    </a:lnTo>
                    <a:lnTo>
                      <a:pt x="537" y="45"/>
                    </a:lnTo>
                    <a:lnTo>
                      <a:pt x="537" y="45"/>
                    </a:lnTo>
                    <a:lnTo>
                      <a:pt x="537" y="45"/>
                    </a:lnTo>
                    <a:lnTo>
                      <a:pt x="537" y="45"/>
                    </a:lnTo>
                    <a:lnTo>
                      <a:pt x="537" y="45"/>
                    </a:lnTo>
                    <a:lnTo>
                      <a:pt x="537" y="45"/>
                    </a:lnTo>
                    <a:lnTo>
                      <a:pt x="537" y="45"/>
                    </a:lnTo>
                    <a:lnTo>
                      <a:pt x="537" y="45"/>
                    </a:lnTo>
                    <a:lnTo>
                      <a:pt x="535" y="45"/>
                    </a:lnTo>
                    <a:lnTo>
                      <a:pt x="535" y="45"/>
                    </a:lnTo>
                    <a:lnTo>
                      <a:pt x="535" y="45"/>
                    </a:lnTo>
                    <a:lnTo>
                      <a:pt x="533" y="47"/>
                    </a:lnTo>
                    <a:lnTo>
                      <a:pt x="533" y="47"/>
                    </a:lnTo>
                    <a:lnTo>
                      <a:pt x="533" y="47"/>
                    </a:lnTo>
                    <a:lnTo>
                      <a:pt x="533" y="47"/>
                    </a:lnTo>
                    <a:lnTo>
                      <a:pt x="533" y="47"/>
                    </a:lnTo>
                    <a:lnTo>
                      <a:pt x="533" y="47"/>
                    </a:lnTo>
                    <a:lnTo>
                      <a:pt x="533" y="47"/>
                    </a:lnTo>
                    <a:lnTo>
                      <a:pt x="533" y="48"/>
                    </a:lnTo>
                    <a:lnTo>
                      <a:pt x="533" y="48"/>
                    </a:lnTo>
                    <a:lnTo>
                      <a:pt x="533" y="48"/>
                    </a:lnTo>
                    <a:lnTo>
                      <a:pt x="533" y="48"/>
                    </a:lnTo>
                    <a:lnTo>
                      <a:pt x="533" y="48"/>
                    </a:lnTo>
                    <a:lnTo>
                      <a:pt x="533" y="48"/>
                    </a:lnTo>
                    <a:lnTo>
                      <a:pt x="533" y="50"/>
                    </a:lnTo>
                    <a:lnTo>
                      <a:pt x="533" y="50"/>
                    </a:lnTo>
                    <a:lnTo>
                      <a:pt x="535" y="50"/>
                    </a:lnTo>
                    <a:lnTo>
                      <a:pt x="535" y="50"/>
                    </a:lnTo>
                    <a:lnTo>
                      <a:pt x="535" y="50"/>
                    </a:lnTo>
                    <a:lnTo>
                      <a:pt x="535" y="52"/>
                    </a:lnTo>
                    <a:lnTo>
                      <a:pt x="535" y="52"/>
                    </a:lnTo>
                    <a:lnTo>
                      <a:pt x="537" y="52"/>
                    </a:lnTo>
                    <a:lnTo>
                      <a:pt x="537" y="52"/>
                    </a:lnTo>
                    <a:lnTo>
                      <a:pt x="537" y="52"/>
                    </a:lnTo>
                    <a:lnTo>
                      <a:pt x="538" y="52"/>
                    </a:lnTo>
                    <a:lnTo>
                      <a:pt x="538" y="52"/>
                    </a:lnTo>
                    <a:lnTo>
                      <a:pt x="538" y="54"/>
                    </a:lnTo>
                    <a:lnTo>
                      <a:pt x="538" y="54"/>
                    </a:lnTo>
                    <a:lnTo>
                      <a:pt x="538" y="54"/>
                    </a:lnTo>
                    <a:lnTo>
                      <a:pt x="538" y="54"/>
                    </a:lnTo>
                    <a:lnTo>
                      <a:pt x="538" y="54"/>
                    </a:lnTo>
                    <a:lnTo>
                      <a:pt x="538" y="54"/>
                    </a:lnTo>
                    <a:lnTo>
                      <a:pt x="538" y="56"/>
                    </a:lnTo>
                    <a:lnTo>
                      <a:pt x="538" y="56"/>
                    </a:lnTo>
                    <a:lnTo>
                      <a:pt x="538" y="56"/>
                    </a:lnTo>
                    <a:lnTo>
                      <a:pt x="538" y="56"/>
                    </a:lnTo>
                    <a:lnTo>
                      <a:pt x="538" y="58"/>
                    </a:lnTo>
                    <a:lnTo>
                      <a:pt x="538" y="58"/>
                    </a:lnTo>
                    <a:lnTo>
                      <a:pt x="538" y="58"/>
                    </a:lnTo>
                    <a:lnTo>
                      <a:pt x="538" y="58"/>
                    </a:lnTo>
                    <a:lnTo>
                      <a:pt x="538" y="58"/>
                    </a:lnTo>
                    <a:lnTo>
                      <a:pt x="538" y="58"/>
                    </a:lnTo>
                    <a:lnTo>
                      <a:pt x="540" y="58"/>
                    </a:lnTo>
                    <a:lnTo>
                      <a:pt x="542" y="58"/>
                    </a:lnTo>
                    <a:lnTo>
                      <a:pt x="542" y="58"/>
                    </a:lnTo>
                    <a:lnTo>
                      <a:pt x="542" y="58"/>
                    </a:lnTo>
                    <a:lnTo>
                      <a:pt x="542" y="58"/>
                    </a:lnTo>
                    <a:lnTo>
                      <a:pt x="542" y="59"/>
                    </a:lnTo>
                    <a:lnTo>
                      <a:pt x="542" y="59"/>
                    </a:lnTo>
                    <a:lnTo>
                      <a:pt x="542" y="61"/>
                    </a:lnTo>
                    <a:lnTo>
                      <a:pt x="542" y="61"/>
                    </a:lnTo>
                    <a:lnTo>
                      <a:pt x="542" y="61"/>
                    </a:lnTo>
                    <a:lnTo>
                      <a:pt x="542" y="63"/>
                    </a:lnTo>
                    <a:lnTo>
                      <a:pt x="544" y="65"/>
                    </a:lnTo>
                    <a:lnTo>
                      <a:pt x="544" y="65"/>
                    </a:lnTo>
                    <a:lnTo>
                      <a:pt x="544" y="65"/>
                    </a:lnTo>
                    <a:lnTo>
                      <a:pt x="546" y="65"/>
                    </a:lnTo>
                    <a:lnTo>
                      <a:pt x="546" y="67"/>
                    </a:lnTo>
                    <a:lnTo>
                      <a:pt x="546" y="67"/>
                    </a:lnTo>
                    <a:lnTo>
                      <a:pt x="546" y="67"/>
                    </a:lnTo>
                    <a:lnTo>
                      <a:pt x="546" y="67"/>
                    </a:lnTo>
                    <a:lnTo>
                      <a:pt x="546" y="67"/>
                    </a:lnTo>
                    <a:lnTo>
                      <a:pt x="546" y="68"/>
                    </a:lnTo>
                    <a:lnTo>
                      <a:pt x="546" y="68"/>
                    </a:lnTo>
                    <a:lnTo>
                      <a:pt x="546" y="68"/>
                    </a:lnTo>
                    <a:lnTo>
                      <a:pt x="546" y="68"/>
                    </a:lnTo>
                    <a:lnTo>
                      <a:pt x="546" y="68"/>
                    </a:lnTo>
                    <a:lnTo>
                      <a:pt x="546" y="68"/>
                    </a:lnTo>
                    <a:lnTo>
                      <a:pt x="546" y="68"/>
                    </a:lnTo>
                    <a:lnTo>
                      <a:pt x="546" y="70"/>
                    </a:lnTo>
                    <a:lnTo>
                      <a:pt x="546" y="70"/>
                    </a:lnTo>
                    <a:lnTo>
                      <a:pt x="546" y="70"/>
                    </a:lnTo>
                    <a:lnTo>
                      <a:pt x="546" y="70"/>
                    </a:lnTo>
                    <a:lnTo>
                      <a:pt x="546" y="72"/>
                    </a:lnTo>
                    <a:lnTo>
                      <a:pt x="546" y="72"/>
                    </a:lnTo>
                    <a:lnTo>
                      <a:pt x="546" y="72"/>
                    </a:lnTo>
                    <a:lnTo>
                      <a:pt x="546" y="72"/>
                    </a:lnTo>
                    <a:lnTo>
                      <a:pt x="546" y="74"/>
                    </a:lnTo>
                    <a:lnTo>
                      <a:pt x="544" y="74"/>
                    </a:lnTo>
                    <a:lnTo>
                      <a:pt x="544" y="74"/>
                    </a:lnTo>
                    <a:lnTo>
                      <a:pt x="544" y="76"/>
                    </a:lnTo>
                    <a:lnTo>
                      <a:pt x="544" y="76"/>
                    </a:lnTo>
                    <a:lnTo>
                      <a:pt x="544" y="76"/>
                    </a:lnTo>
                    <a:lnTo>
                      <a:pt x="544" y="76"/>
                    </a:lnTo>
                    <a:lnTo>
                      <a:pt x="544" y="76"/>
                    </a:lnTo>
                    <a:lnTo>
                      <a:pt x="544" y="77"/>
                    </a:lnTo>
                    <a:lnTo>
                      <a:pt x="544" y="77"/>
                    </a:lnTo>
                    <a:lnTo>
                      <a:pt x="544" y="77"/>
                    </a:lnTo>
                    <a:lnTo>
                      <a:pt x="544" y="77"/>
                    </a:lnTo>
                    <a:lnTo>
                      <a:pt x="544" y="79"/>
                    </a:lnTo>
                    <a:lnTo>
                      <a:pt x="544" y="79"/>
                    </a:lnTo>
                    <a:lnTo>
                      <a:pt x="544" y="79"/>
                    </a:lnTo>
                    <a:lnTo>
                      <a:pt x="542" y="79"/>
                    </a:lnTo>
                    <a:lnTo>
                      <a:pt x="542" y="79"/>
                    </a:lnTo>
                    <a:lnTo>
                      <a:pt x="542" y="79"/>
                    </a:lnTo>
                    <a:lnTo>
                      <a:pt x="542" y="79"/>
                    </a:lnTo>
                    <a:lnTo>
                      <a:pt x="542" y="81"/>
                    </a:lnTo>
                    <a:lnTo>
                      <a:pt x="542" y="81"/>
                    </a:lnTo>
                    <a:lnTo>
                      <a:pt x="542" y="81"/>
                    </a:lnTo>
                    <a:lnTo>
                      <a:pt x="542" y="81"/>
                    </a:lnTo>
                    <a:lnTo>
                      <a:pt x="542" y="83"/>
                    </a:lnTo>
                    <a:lnTo>
                      <a:pt x="542" y="83"/>
                    </a:lnTo>
                    <a:lnTo>
                      <a:pt x="542" y="83"/>
                    </a:lnTo>
                    <a:lnTo>
                      <a:pt x="542" y="83"/>
                    </a:lnTo>
                    <a:lnTo>
                      <a:pt x="542" y="83"/>
                    </a:lnTo>
                    <a:lnTo>
                      <a:pt x="542" y="85"/>
                    </a:lnTo>
                    <a:lnTo>
                      <a:pt x="544" y="85"/>
                    </a:lnTo>
                    <a:lnTo>
                      <a:pt x="544" y="85"/>
                    </a:lnTo>
                    <a:lnTo>
                      <a:pt x="544" y="85"/>
                    </a:lnTo>
                    <a:lnTo>
                      <a:pt x="544" y="85"/>
                    </a:lnTo>
                    <a:lnTo>
                      <a:pt x="546" y="85"/>
                    </a:lnTo>
                    <a:lnTo>
                      <a:pt x="546" y="85"/>
                    </a:lnTo>
                    <a:lnTo>
                      <a:pt x="546" y="85"/>
                    </a:lnTo>
                    <a:lnTo>
                      <a:pt x="546" y="85"/>
                    </a:lnTo>
                    <a:lnTo>
                      <a:pt x="548" y="85"/>
                    </a:lnTo>
                    <a:lnTo>
                      <a:pt x="548" y="86"/>
                    </a:lnTo>
                    <a:lnTo>
                      <a:pt x="548" y="86"/>
                    </a:lnTo>
                    <a:lnTo>
                      <a:pt x="549" y="86"/>
                    </a:lnTo>
                    <a:lnTo>
                      <a:pt x="549" y="86"/>
                    </a:lnTo>
                    <a:lnTo>
                      <a:pt x="549" y="86"/>
                    </a:lnTo>
                    <a:lnTo>
                      <a:pt x="551" y="88"/>
                    </a:lnTo>
                    <a:lnTo>
                      <a:pt x="553" y="88"/>
                    </a:lnTo>
                    <a:lnTo>
                      <a:pt x="553" y="90"/>
                    </a:lnTo>
                    <a:lnTo>
                      <a:pt x="555" y="90"/>
                    </a:lnTo>
                    <a:lnTo>
                      <a:pt x="555" y="90"/>
                    </a:lnTo>
                    <a:lnTo>
                      <a:pt x="555" y="90"/>
                    </a:lnTo>
                    <a:lnTo>
                      <a:pt x="555" y="90"/>
                    </a:lnTo>
                    <a:lnTo>
                      <a:pt x="557" y="90"/>
                    </a:lnTo>
                    <a:lnTo>
                      <a:pt x="557" y="92"/>
                    </a:lnTo>
                    <a:lnTo>
                      <a:pt x="557" y="92"/>
                    </a:lnTo>
                    <a:lnTo>
                      <a:pt x="557" y="92"/>
                    </a:lnTo>
                    <a:lnTo>
                      <a:pt x="558" y="92"/>
                    </a:lnTo>
                    <a:lnTo>
                      <a:pt x="558" y="92"/>
                    </a:lnTo>
                    <a:lnTo>
                      <a:pt x="558" y="92"/>
                    </a:lnTo>
                    <a:lnTo>
                      <a:pt x="558" y="90"/>
                    </a:lnTo>
                    <a:lnTo>
                      <a:pt x="558" y="90"/>
                    </a:lnTo>
                    <a:lnTo>
                      <a:pt x="560" y="90"/>
                    </a:lnTo>
                    <a:lnTo>
                      <a:pt x="560" y="86"/>
                    </a:lnTo>
                    <a:lnTo>
                      <a:pt x="560" y="86"/>
                    </a:lnTo>
                    <a:lnTo>
                      <a:pt x="560" y="86"/>
                    </a:lnTo>
                    <a:lnTo>
                      <a:pt x="560" y="86"/>
                    </a:lnTo>
                    <a:lnTo>
                      <a:pt x="562" y="86"/>
                    </a:lnTo>
                    <a:lnTo>
                      <a:pt x="562" y="85"/>
                    </a:lnTo>
                    <a:lnTo>
                      <a:pt x="562" y="85"/>
                    </a:lnTo>
                    <a:lnTo>
                      <a:pt x="562" y="85"/>
                    </a:lnTo>
                    <a:lnTo>
                      <a:pt x="562" y="85"/>
                    </a:lnTo>
                    <a:lnTo>
                      <a:pt x="562" y="85"/>
                    </a:lnTo>
                    <a:lnTo>
                      <a:pt x="560" y="85"/>
                    </a:lnTo>
                    <a:lnTo>
                      <a:pt x="560" y="85"/>
                    </a:lnTo>
                    <a:lnTo>
                      <a:pt x="560" y="85"/>
                    </a:lnTo>
                    <a:lnTo>
                      <a:pt x="560" y="85"/>
                    </a:lnTo>
                    <a:lnTo>
                      <a:pt x="560" y="83"/>
                    </a:lnTo>
                    <a:lnTo>
                      <a:pt x="560" y="83"/>
                    </a:lnTo>
                    <a:lnTo>
                      <a:pt x="560" y="83"/>
                    </a:lnTo>
                    <a:lnTo>
                      <a:pt x="560" y="83"/>
                    </a:lnTo>
                    <a:lnTo>
                      <a:pt x="560" y="83"/>
                    </a:lnTo>
                    <a:lnTo>
                      <a:pt x="560" y="83"/>
                    </a:lnTo>
                    <a:lnTo>
                      <a:pt x="560" y="83"/>
                    </a:lnTo>
                    <a:lnTo>
                      <a:pt x="562" y="83"/>
                    </a:lnTo>
                    <a:lnTo>
                      <a:pt x="562" y="83"/>
                    </a:lnTo>
                    <a:lnTo>
                      <a:pt x="562" y="83"/>
                    </a:lnTo>
                    <a:lnTo>
                      <a:pt x="562" y="83"/>
                    </a:lnTo>
                    <a:lnTo>
                      <a:pt x="562" y="83"/>
                    </a:lnTo>
                    <a:lnTo>
                      <a:pt x="564" y="83"/>
                    </a:lnTo>
                    <a:lnTo>
                      <a:pt x="564" y="83"/>
                    </a:lnTo>
                    <a:lnTo>
                      <a:pt x="564" y="85"/>
                    </a:lnTo>
                    <a:lnTo>
                      <a:pt x="564" y="85"/>
                    </a:lnTo>
                    <a:lnTo>
                      <a:pt x="564" y="85"/>
                    </a:lnTo>
                    <a:lnTo>
                      <a:pt x="566" y="85"/>
                    </a:lnTo>
                    <a:lnTo>
                      <a:pt x="566" y="85"/>
                    </a:lnTo>
                    <a:lnTo>
                      <a:pt x="566" y="85"/>
                    </a:lnTo>
                    <a:lnTo>
                      <a:pt x="566" y="85"/>
                    </a:lnTo>
                    <a:lnTo>
                      <a:pt x="567" y="85"/>
                    </a:lnTo>
                    <a:lnTo>
                      <a:pt x="567" y="85"/>
                    </a:lnTo>
                    <a:lnTo>
                      <a:pt x="567" y="85"/>
                    </a:lnTo>
                    <a:lnTo>
                      <a:pt x="567" y="85"/>
                    </a:lnTo>
                    <a:lnTo>
                      <a:pt x="567" y="85"/>
                    </a:lnTo>
                    <a:lnTo>
                      <a:pt x="567" y="86"/>
                    </a:lnTo>
                    <a:lnTo>
                      <a:pt x="567" y="86"/>
                    </a:lnTo>
                    <a:lnTo>
                      <a:pt x="566" y="90"/>
                    </a:lnTo>
                    <a:lnTo>
                      <a:pt x="566" y="92"/>
                    </a:lnTo>
                    <a:lnTo>
                      <a:pt x="566" y="94"/>
                    </a:lnTo>
                    <a:lnTo>
                      <a:pt x="566" y="96"/>
                    </a:lnTo>
                    <a:lnTo>
                      <a:pt x="569" y="96"/>
                    </a:lnTo>
                    <a:lnTo>
                      <a:pt x="571" y="96"/>
                    </a:lnTo>
                    <a:lnTo>
                      <a:pt x="571" y="96"/>
                    </a:lnTo>
                    <a:lnTo>
                      <a:pt x="573" y="96"/>
                    </a:lnTo>
                    <a:lnTo>
                      <a:pt x="573" y="96"/>
                    </a:lnTo>
                    <a:lnTo>
                      <a:pt x="573" y="96"/>
                    </a:lnTo>
                    <a:lnTo>
                      <a:pt x="575" y="97"/>
                    </a:lnTo>
                    <a:lnTo>
                      <a:pt x="575" y="97"/>
                    </a:lnTo>
                    <a:lnTo>
                      <a:pt x="575" y="97"/>
                    </a:lnTo>
                    <a:lnTo>
                      <a:pt x="575" y="99"/>
                    </a:lnTo>
                    <a:lnTo>
                      <a:pt x="575" y="99"/>
                    </a:lnTo>
                    <a:lnTo>
                      <a:pt x="575" y="99"/>
                    </a:lnTo>
                    <a:lnTo>
                      <a:pt x="575" y="101"/>
                    </a:lnTo>
                    <a:lnTo>
                      <a:pt x="573" y="103"/>
                    </a:lnTo>
                    <a:lnTo>
                      <a:pt x="573" y="105"/>
                    </a:lnTo>
                    <a:lnTo>
                      <a:pt x="573" y="106"/>
                    </a:lnTo>
                    <a:lnTo>
                      <a:pt x="571" y="106"/>
                    </a:lnTo>
                    <a:lnTo>
                      <a:pt x="571" y="106"/>
                    </a:lnTo>
                    <a:lnTo>
                      <a:pt x="571" y="108"/>
                    </a:lnTo>
                    <a:lnTo>
                      <a:pt x="573" y="108"/>
                    </a:lnTo>
                    <a:lnTo>
                      <a:pt x="573" y="110"/>
                    </a:lnTo>
                    <a:lnTo>
                      <a:pt x="573" y="110"/>
                    </a:lnTo>
                    <a:lnTo>
                      <a:pt x="573" y="110"/>
                    </a:lnTo>
                    <a:lnTo>
                      <a:pt x="573" y="112"/>
                    </a:lnTo>
                    <a:lnTo>
                      <a:pt x="575" y="114"/>
                    </a:lnTo>
                    <a:lnTo>
                      <a:pt x="575" y="114"/>
                    </a:lnTo>
                    <a:lnTo>
                      <a:pt x="575" y="115"/>
                    </a:lnTo>
                    <a:lnTo>
                      <a:pt x="575" y="115"/>
                    </a:lnTo>
                    <a:lnTo>
                      <a:pt x="575" y="115"/>
                    </a:lnTo>
                    <a:lnTo>
                      <a:pt x="575" y="115"/>
                    </a:lnTo>
                    <a:lnTo>
                      <a:pt x="575" y="115"/>
                    </a:lnTo>
                    <a:lnTo>
                      <a:pt x="575" y="115"/>
                    </a:lnTo>
                    <a:lnTo>
                      <a:pt x="575" y="117"/>
                    </a:lnTo>
                    <a:lnTo>
                      <a:pt x="575" y="117"/>
                    </a:lnTo>
                    <a:lnTo>
                      <a:pt x="575" y="117"/>
                    </a:lnTo>
                    <a:lnTo>
                      <a:pt x="575" y="117"/>
                    </a:lnTo>
                    <a:lnTo>
                      <a:pt x="575" y="117"/>
                    </a:lnTo>
                    <a:lnTo>
                      <a:pt x="575" y="117"/>
                    </a:lnTo>
                    <a:lnTo>
                      <a:pt x="575" y="117"/>
                    </a:lnTo>
                    <a:lnTo>
                      <a:pt x="573" y="117"/>
                    </a:lnTo>
                    <a:lnTo>
                      <a:pt x="569" y="119"/>
                    </a:lnTo>
                    <a:lnTo>
                      <a:pt x="567" y="119"/>
                    </a:lnTo>
                    <a:lnTo>
                      <a:pt x="567" y="119"/>
                    </a:lnTo>
                    <a:lnTo>
                      <a:pt x="566" y="119"/>
                    </a:lnTo>
                    <a:lnTo>
                      <a:pt x="566" y="121"/>
                    </a:lnTo>
                    <a:lnTo>
                      <a:pt x="566" y="121"/>
                    </a:lnTo>
                    <a:lnTo>
                      <a:pt x="566" y="121"/>
                    </a:lnTo>
                    <a:lnTo>
                      <a:pt x="566" y="121"/>
                    </a:lnTo>
                    <a:lnTo>
                      <a:pt x="566" y="121"/>
                    </a:lnTo>
                    <a:lnTo>
                      <a:pt x="566" y="123"/>
                    </a:lnTo>
                    <a:lnTo>
                      <a:pt x="566" y="123"/>
                    </a:lnTo>
                    <a:lnTo>
                      <a:pt x="566" y="123"/>
                    </a:lnTo>
                    <a:lnTo>
                      <a:pt x="566" y="123"/>
                    </a:lnTo>
                    <a:lnTo>
                      <a:pt x="566" y="123"/>
                    </a:lnTo>
                    <a:lnTo>
                      <a:pt x="566" y="123"/>
                    </a:lnTo>
                    <a:lnTo>
                      <a:pt x="566" y="123"/>
                    </a:lnTo>
                    <a:lnTo>
                      <a:pt x="566" y="124"/>
                    </a:lnTo>
                    <a:lnTo>
                      <a:pt x="566" y="124"/>
                    </a:lnTo>
                    <a:lnTo>
                      <a:pt x="566" y="124"/>
                    </a:lnTo>
                    <a:lnTo>
                      <a:pt x="566" y="124"/>
                    </a:lnTo>
                    <a:lnTo>
                      <a:pt x="566" y="124"/>
                    </a:lnTo>
                    <a:lnTo>
                      <a:pt x="567" y="126"/>
                    </a:lnTo>
                    <a:lnTo>
                      <a:pt x="567" y="126"/>
                    </a:lnTo>
                    <a:lnTo>
                      <a:pt x="567" y="126"/>
                    </a:lnTo>
                    <a:lnTo>
                      <a:pt x="567" y="126"/>
                    </a:lnTo>
                    <a:lnTo>
                      <a:pt x="567" y="126"/>
                    </a:lnTo>
                    <a:lnTo>
                      <a:pt x="567" y="126"/>
                    </a:lnTo>
                    <a:lnTo>
                      <a:pt x="567" y="128"/>
                    </a:lnTo>
                    <a:lnTo>
                      <a:pt x="569" y="128"/>
                    </a:lnTo>
                    <a:lnTo>
                      <a:pt x="569" y="128"/>
                    </a:lnTo>
                    <a:lnTo>
                      <a:pt x="569" y="130"/>
                    </a:lnTo>
                    <a:lnTo>
                      <a:pt x="571" y="130"/>
                    </a:lnTo>
                    <a:lnTo>
                      <a:pt x="573" y="130"/>
                    </a:lnTo>
                    <a:lnTo>
                      <a:pt x="575" y="130"/>
                    </a:lnTo>
                    <a:lnTo>
                      <a:pt x="575" y="128"/>
                    </a:lnTo>
                    <a:lnTo>
                      <a:pt x="576" y="128"/>
                    </a:lnTo>
                    <a:lnTo>
                      <a:pt x="576" y="128"/>
                    </a:lnTo>
                    <a:lnTo>
                      <a:pt x="576" y="128"/>
                    </a:lnTo>
                    <a:lnTo>
                      <a:pt x="578" y="126"/>
                    </a:lnTo>
                    <a:lnTo>
                      <a:pt x="578" y="126"/>
                    </a:lnTo>
                    <a:lnTo>
                      <a:pt x="578" y="126"/>
                    </a:lnTo>
                    <a:lnTo>
                      <a:pt x="578" y="126"/>
                    </a:lnTo>
                    <a:lnTo>
                      <a:pt x="578" y="126"/>
                    </a:lnTo>
                    <a:lnTo>
                      <a:pt x="578" y="126"/>
                    </a:lnTo>
                    <a:lnTo>
                      <a:pt x="580" y="124"/>
                    </a:lnTo>
                    <a:lnTo>
                      <a:pt x="580" y="124"/>
                    </a:lnTo>
                    <a:lnTo>
                      <a:pt x="580" y="124"/>
                    </a:lnTo>
                    <a:lnTo>
                      <a:pt x="582" y="124"/>
                    </a:lnTo>
                    <a:lnTo>
                      <a:pt x="582" y="124"/>
                    </a:lnTo>
                    <a:lnTo>
                      <a:pt x="582" y="124"/>
                    </a:lnTo>
                    <a:lnTo>
                      <a:pt x="582" y="124"/>
                    </a:lnTo>
                    <a:lnTo>
                      <a:pt x="582" y="126"/>
                    </a:lnTo>
                    <a:lnTo>
                      <a:pt x="584" y="130"/>
                    </a:lnTo>
                    <a:lnTo>
                      <a:pt x="584" y="130"/>
                    </a:lnTo>
                    <a:lnTo>
                      <a:pt x="584" y="132"/>
                    </a:lnTo>
                    <a:lnTo>
                      <a:pt x="584" y="134"/>
                    </a:lnTo>
                    <a:lnTo>
                      <a:pt x="585" y="135"/>
                    </a:lnTo>
                    <a:lnTo>
                      <a:pt x="585" y="137"/>
                    </a:lnTo>
                    <a:lnTo>
                      <a:pt x="587" y="137"/>
                    </a:lnTo>
                    <a:lnTo>
                      <a:pt x="587" y="137"/>
                    </a:lnTo>
                    <a:lnTo>
                      <a:pt x="587" y="137"/>
                    </a:lnTo>
                    <a:lnTo>
                      <a:pt x="587" y="139"/>
                    </a:lnTo>
                    <a:lnTo>
                      <a:pt x="587" y="139"/>
                    </a:lnTo>
                    <a:lnTo>
                      <a:pt x="587" y="139"/>
                    </a:lnTo>
                    <a:lnTo>
                      <a:pt x="587" y="139"/>
                    </a:lnTo>
                    <a:lnTo>
                      <a:pt x="587" y="139"/>
                    </a:lnTo>
                    <a:lnTo>
                      <a:pt x="587" y="139"/>
                    </a:lnTo>
                    <a:lnTo>
                      <a:pt x="585" y="141"/>
                    </a:lnTo>
                    <a:lnTo>
                      <a:pt x="585" y="141"/>
                    </a:lnTo>
                    <a:lnTo>
                      <a:pt x="585" y="141"/>
                    </a:lnTo>
                    <a:lnTo>
                      <a:pt x="585" y="143"/>
                    </a:lnTo>
                    <a:lnTo>
                      <a:pt x="585" y="143"/>
                    </a:lnTo>
                    <a:lnTo>
                      <a:pt x="584" y="144"/>
                    </a:lnTo>
                    <a:lnTo>
                      <a:pt x="584" y="146"/>
                    </a:lnTo>
                    <a:lnTo>
                      <a:pt x="585" y="146"/>
                    </a:lnTo>
                    <a:lnTo>
                      <a:pt x="585" y="146"/>
                    </a:lnTo>
                    <a:lnTo>
                      <a:pt x="585" y="146"/>
                    </a:lnTo>
                    <a:lnTo>
                      <a:pt x="585" y="146"/>
                    </a:lnTo>
                    <a:lnTo>
                      <a:pt x="585" y="148"/>
                    </a:lnTo>
                    <a:lnTo>
                      <a:pt x="585" y="148"/>
                    </a:lnTo>
                    <a:lnTo>
                      <a:pt x="585" y="148"/>
                    </a:lnTo>
                    <a:lnTo>
                      <a:pt x="585" y="148"/>
                    </a:lnTo>
                    <a:lnTo>
                      <a:pt x="587" y="148"/>
                    </a:lnTo>
                    <a:lnTo>
                      <a:pt x="587" y="146"/>
                    </a:lnTo>
                    <a:lnTo>
                      <a:pt x="587" y="146"/>
                    </a:lnTo>
                    <a:lnTo>
                      <a:pt x="587" y="146"/>
                    </a:lnTo>
                    <a:lnTo>
                      <a:pt x="587" y="146"/>
                    </a:lnTo>
                    <a:lnTo>
                      <a:pt x="587" y="146"/>
                    </a:lnTo>
                    <a:lnTo>
                      <a:pt x="589" y="146"/>
                    </a:lnTo>
                    <a:lnTo>
                      <a:pt x="589" y="146"/>
                    </a:lnTo>
                    <a:lnTo>
                      <a:pt x="589" y="146"/>
                    </a:lnTo>
                    <a:lnTo>
                      <a:pt x="589" y="146"/>
                    </a:lnTo>
                    <a:lnTo>
                      <a:pt x="591" y="148"/>
                    </a:lnTo>
                    <a:lnTo>
                      <a:pt x="591" y="150"/>
                    </a:lnTo>
                    <a:lnTo>
                      <a:pt x="593" y="150"/>
                    </a:lnTo>
                    <a:lnTo>
                      <a:pt x="593" y="152"/>
                    </a:lnTo>
                    <a:lnTo>
                      <a:pt x="593" y="152"/>
                    </a:lnTo>
                    <a:lnTo>
                      <a:pt x="595" y="152"/>
                    </a:lnTo>
                    <a:lnTo>
                      <a:pt x="595" y="150"/>
                    </a:lnTo>
                    <a:lnTo>
                      <a:pt x="595" y="150"/>
                    </a:lnTo>
                    <a:lnTo>
                      <a:pt x="595" y="150"/>
                    </a:lnTo>
                    <a:lnTo>
                      <a:pt x="595" y="150"/>
                    </a:lnTo>
                    <a:lnTo>
                      <a:pt x="596" y="150"/>
                    </a:lnTo>
                    <a:lnTo>
                      <a:pt x="598" y="150"/>
                    </a:lnTo>
                    <a:lnTo>
                      <a:pt x="598" y="150"/>
                    </a:lnTo>
                    <a:lnTo>
                      <a:pt x="598" y="150"/>
                    </a:lnTo>
                    <a:lnTo>
                      <a:pt x="600" y="150"/>
                    </a:lnTo>
                    <a:lnTo>
                      <a:pt x="600" y="152"/>
                    </a:lnTo>
                    <a:lnTo>
                      <a:pt x="600" y="152"/>
                    </a:lnTo>
                    <a:lnTo>
                      <a:pt x="602" y="152"/>
                    </a:lnTo>
                    <a:lnTo>
                      <a:pt x="602" y="150"/>
                    </a:lnTo>
                    <a:lnTo>
                      <a:pt x="602" y="150"/>
                    </a:lnTo>
                    <a:lnTo>
                      <a:pt x="602" y="150"/>
                    </a:lnTo>
                    <a:lnTo>
                      <a:pt x="602" y="150"/>
                    </a:lnTo>
                    <a:lnTo>
                      <a:pt x="602" y="150"/>
                    </a:lnTo>
                    <a:lnTo>
                      <a:pt x="602" y="150"/>
                    </a:lnTo>
                    <a:lnTo>
                      <a:pt x="602" y="148"/>
                    </a:lnTo>
                    <a:lnTo>
                      <a:pt x="602" y="148"/>
                    </a:lnTo>
                    <a:lnTo>
                      <a:pt x="604" y="148"/>
                    </a:lnTo>
                    <a:lnTo>
                      <a:pt x="605" y="148"/>
                    </a:lnTo>
                    <a:lnTo>
                      <a:pt x="605" y="148"/>
                    </a:lnTo>
                    <a:lnTo>
                      <a:pt x="605" y="146"/>
                    </a:lnTo>
                    <a:lnTo>
                      <a:pt x="605" y="146"/>
                    </a:lnTo>
                    <a:lnTo>
                      <a:pt x="605" y="146"/>
                    </a:lnTo>
                    <a:lnTo>
                      <a:pt x="605" y="146"/>
                    </a:lnTo>
                    <a:lnTo>
                      <a:pt x="607" y="146"/>
                    </a:lnTo>
                    <a:lnTo>
                      <a:pt x="607" y="146"/>
                    </a:lnTo>
                    <a:lnTo>
                      <a:pt x="607" y="146"/>
                    </a:lnTo>
                    <a:lnTo>
                      <a:pt x="609" y="146"/>
                    </a:lnTo>
                    <a:lnTo>
                      <a:pt x="609" y="146"/>
                    </a:lnTo>
                    <a:lnTo>
                      <a:pt x="609" y="146"/>
                    </a:lnTo>
                    <a:lnTo>
                      <a:pt x="609" y="146"/>
                    </a:lnTo>
                    <a:lnTo>
                      <a:pt x="611" y="146"/>
                    </a:lnTo>
                    <a:lnTo>
                      <a:pt x="611" y="146"/>
                    </a:lnTo>
                    <a:lnTo>
                      <a:pt x="611" y="146"/>
                    </a:lnTo>
                    <a:lnTo>
                      <a:pt x="613" y="144"/>
                    </a:lnTo>
                    <a:lnTo>
                      <a:pt x="613" y="144"/>
                    </a:lnTo>
                    <a:lnTo>
                      <a:pt x="613" y="144"/>
                    </a:lnTo>
                    <a:lnTo>
                      <a:pt x="613" y="144"/>
                    </a:lnTo>
                    <a:lnTo>
                      <a:pt x="613" y="144"/>
                    </a:lnTo>
                    <a:lnTo>
                      <a:pt x="613" y="144"/>
                    </a:lnTo>
                    <a:lnTo>
                      <a:pt x="613" y="143"/>
                    </a:lnTo>
                    <a:lnTo>
                      <a:pt x="614" y="143"/>
                    </a:lnTo>
                    <a:lnTo>
                      <a:pt x="614" y="143"/>
                    </a:lnTo>
                    <a:lnTo>
                      <a:pt x="616" y="143"/>
                    </a:lnTo>
                    <a:lnTo>
                      <a:pt x="616" y="143"/>
                    </a:lnTo>
                    <a:lnTo>
                      <a:pt x="616" y="143"/>
                    </a:lnTo>
                    <a:lnTo>
                      <a:pt x="616" y="144"/>
                    </a:lnTo>
                    <a:lnTo>
                      <a:pt x="616" y="144"/>
                    </a:lnTo>
                    <a:lnTo>
                      <a:pt x="618" y="144"/>
                    </a:lnTo>
                    <a:lnTo>
                      <a:pt x="618" y="146"/>
                    </a:lnTo>
                    <a:lnTo>
                      <a:pt x="618" y="146"/>
                    </a:lnTo>
                    <a:lnTo>
                      <a:pt x="618" y="146"/>
                    </a:lnTo>
                    <a:lnTo>
                      <a:pt x="618" y="146"/>
                    </a:lnTo>
                    <a:lnTo>
                      <a:pt x="618" y="146"/>
                    </a:lnTo>
                    <a:lnTo>
                      <a:pt x="620" y="146"/>
                    </a:lnTo>
                    <a:lnTo>
                      <a:pt x="620" y="146"/>
                    </a:lnTo>
                    <a:lnTo>
                      <a:pt x="620" y="146"/>
                    </a:lnTo>
                    <a:lnTo>
                      <a:pt x="620" y="146"/>
                    </a:lnTo>
                    <a:lnTo>
                      <a:pt x="620" y="148"/>
                    </a:lnTo>
                    <a:lnTo>
                      <a:pt x="620" y="150"/>
                    </a:lnTo>
                    <a:lnTo>
                      <a:pt x="620" y="150"/>
                    </a:lnTo>
                    <a:lnTo>
                      <a:pt x="620" y="150"/>
                    </a:lnTo>
                    <a:lnTo>
                      <a:pt x="622" y="150"/>
                    </a:lnTo>
                    <a:lnTo>
                      <a:pt x="622" y="150"/>
                    </a:lnTo>
                    <a:lnTo>
                      <a:pt x="622" y="152"/>
                    </a:lnTo>
                    <a:lnTo>
                      <a:pt x="622" y="152"/>
                    </a:lnTo>
                    <a:lnTo>
                      <a:pt x="622" y="152"/>
                    </a:lnTo>
                    <a:lnTo>
                      <a:pt x="622" y="152"/>
                    </a:lnTo>
                    <a:lnTo>
                      <a:pt x="622" y="153"/>
                    </a:lnTo>
                    <a:lnTo>
                      <a:pt x="622" y="153"/>
                    </a:lnTo>
                    <a:lnTo>
                      <a:pt x="622" y="153"/>
                    </a:lnTo>
                    <a:lnTo>
                      <a:pt x="622" y="153"/>
                    </a:lnTo>
                    <a:lnTo>
                      <a:pt x="623" y="153"/>
                    </a:lnTo>
                    <a:lnTo>
                      <a:pt x="623" y="153"/>
                    </a:lnTo>
                    <a:lnTo>
                      <a:pt x="623" y="155"/>
                    </a:lnTo>
                    <a:lnTo>
                      <a:pt x="623" y="155"/>
                    </a:lnTo>
                    <a:lnTo>
                      <a:pt x="623" y="155"/>
                    </a:lnTo>
                    <a:lnTo>
                      <a:pt x="623" y="157"/>
                    </a:lnTo>
                    <a:lnTo>
                      <a:pt x="625" y="157"/>
                    </a:lnTo>
                    <a:lnTo>
                      <a:pt x="625" y="157"/>
                    </a:lnTo>
                    <a:lnTo>
                      <a:pt x="625" y="157"/>
                    </a:lnTo>
                    <a:lnTo>
                      <a:pt x="625" y="157"/>
                    </a:lnTo>
                    <a:lnTo>
                      <a:pt x="625" y="157"/>
                    </a:lnTo>
                    <a:lnTo>
                      <a:pt x="627" y="157"/>
                    </a:lnTo>
                    <a:lnTo>
                      <a:pt x="627" y="157"/>
                    </a:lnTo>
                    <a:lnTo>
                      <a:pt x="627" y="157"/>
                    </a:lnTo>
                    <a:lnTo>
                      <a:pt x="627" y="157"/>
                    </a:lnTo>
                    <a:lnTo>
                      <a:pt x="629" y="159"/>
                    </a:lnTo>
                    <a:lnTo>
                      <a:pt x="629" y="159"/>
                    </a:lnTo>
                    <a:lnTo>
                      <a:pt x="629" y="157"/>
                    </a:lnTo>
                    <a:lnTo>
                      <a:pt x="631" y="157"/>
                    </a:lnTo>
                    <a:lnTo>
                      <a:pt x="631" y="157"/>
                    </a:lnTo>
                    <a:lnTo>
                      <a:pt x="631" y="157"/>
                    </a:lnTo>
                    <a:lnTo>
                      <a:pt x="631" y="157"/>
                    </a:lnTo>
                    <a:lnTo>
                      <a:pt x="631" y="155"/>
                    </a:lnTo>
                    <a:lnTo>
                      <a:pt x="633" y="155"/>
                    </a:lnTo>
                    <a:lnTo>
                      <a:pt x="633" y="155"/>
                    </a:lnTo>
                    <a:lnTo>
                      <a:pt x="633" y="155"/>
                    </a:lnTo>
                    <a:lnTo>
                      <a:pt x="633" y="155"/>
                    </a:lnTo>
                    <a:lnTo>
                      <a:pt x="633" y="155"/>
                    </a:lnTo>
                    <a:lnTo>
                      <a:pt x="634" y="155"/>
                    </a:lnTo>
                    <a:lnTo>
                      <a:pt x="634" y="155"/>
                    </a:lnTo>
                    <a:lnTo>
                      <a:pt x="634" y="157"/>
                    </a:lnTo>
                    <a:lnTo>
                      <a:pt x="634" y="157"/>
                    </a:lnTo>
                    <a:lnTo>
                      <a:pt x="636" y="157"/>
                    </a:lnTo>
                    <a:lnTo>
                      <a:pt x="636" y="157"/>
                    </a:lnTo>
                    <a:lnTo>
                      <a:pt x="638" y="157"/>
                    </a:lnTo>
                    <a:lnTo>
                      <a:pt x="638" y="157"/>
                    </a:lnTo>
                    <a:lnTo>
                      <a:pt x="638" y="157"/>
                    </a:lnTo>
                    <a:lnTo>
                      <a:pt x="638" y="159"/>
                    </a:lnTo>
                    <a:lnTo>
                      <a:pt x="638" y="159"/>
                    </a:lnTo>
                    <a:lnTo>
                      <a:pt x="640" y="159"/>
                    </a:lnTo>
                    <a:lnTo>
                      <a:pt x="640" y="159"/>
                    </a:lnTo>
                    <a:lnTo>
                      <a:pt x="640" y="159"/>
                    </a:lnTo>
                    <a:lnTo>
                      <a:pt x="640" y="159"/>
                    </a:lnTo>
                    <a:lnTo>
                      <a:pt x="640" y="159"/>
                    </a:lnTo>
                    <a:lnTo>
                      <a:pt x="640" y="159"/>
                    </a:lnTo>
                    <a:lnTo>
                      <a:pt x="642" y="159"/>
                    </a:lnTo>
                    <a:lnTo>
                      <a:pt x="642" y="159"/>
                    </a:lnTo>
                    <a:lnTo>
                      <a:pt x="642" y="159"/>
                    </a:lnTo>
                    <a:lnTo>
                      <a:pt x="642" y="159"/>
                    </a:lnTo>
                    <a:lnTo>
                      <a:pt x="643" y="159"/>
                    </a:lnTo>
                    <a:lnTo>
                      <a:pt x="643" y="159"/>
                    </a:lnTo>
                    <a:lnTo>
                      <a:pt x="643" y="159"/>
                    </a:lnTo>
                    <a:lnTo>
                      <a:pt x="643" y="159"/>
                    </a:lnTo>
                    <a:lnTo>
                      <a:pt x="643" y="161"/>
                    </a:lnTo>
                    <a:lnTo>
                      <a:pt x="643" y="161"/>
                    </a:lnTo>
                    <a:lnTo>
                      <a:pt x="643" y="161"/>
                    </a:lnTo>
                    <a:lnTo>
                      <a:pt x="643" y="162"/>
                    </a:lnTo>
                    <a:lnTo>
                      <a:pt x="643" y="162"/>
                    </a:lnTo>
                    <a:lnTo>
                      <a:pt x="643" y="164"/>
                    </a:lnTo>
                    <a:lnTo>
                      <a:pt x="643" y="164"/>
                    </a:lnTo>
                    <a:lnTo>
                      <a:pt x="643" y="164"/>
                    </a:lnTo>
                    <a:lnTo>
                      <a:pt x="643" y="164"/>
                    </a:lnTo>
                    <a:lnTo>
                      <a:pt x="642" y="164"/>
                    </a:lnTo>
                    <a:lnTo>
                      <a:pt x="642" y="164"/>
                    </a:lnTo>
                    <a:lnTo>
                      <a:pt x="642" y="166"/>
                    </a:lnTo>
                    <a:lnTo>
                      <a:pt x="642" y="166"/>
                    </a:lnTo>
                    <a:lnTo>
                      <a:pt x="642" y="168"/>
                    </a:lnTo>
                    <a:lnTo>
                      <a:pt x="642" y="168"/>
                    </a:lnTo>
                    <a:lnTo>
                      <a:pt x="642" y="168"/>
                    </a:lnTo>
                    <a:lnTo>
                      <a:pt x="642" y="168"/>
                    </a:lnTo>
                    <a:lnTo>
                      <a:pt x="642" y="170"/>
                    </a:lnTo>
                    <a:lnTo>
                      <a:pt x="642" y="170"/>
                    </a:lnTo>
                    <a:lnTo>
                      <a:pt x="642" y="170"/>
                    </a:lnTo>
                    <a:lnTo>
                      <a:pt x="642" y="170"/>
                    </a:lnTo>
                    <a:lnTo>
                      <a:pt x="642" y="170"/>
                    </a:lnTo>
                    <a:lnTo>
                      <a:pt x="642" y="170"/>
                    </a:lnTo>
                    <a:lnTo>
                      <a:pt x="642" y="170"/>
                    </a:lnTo>
                    <a:lnTo>
                      <a:pt x="642" y="170"/>
                    </a:lnTo>
                    <a:lnTo>
                      <a:pt x="642" y="170"/>
                    </a:lnTo>
                    <a:lnTo>
                      <a:pt x="640" y="170"/>
                    </a:lnTo>
                    <a:lnTo>
                      <a:pt x="640" y="170"/>
                    </a:lnTo>
                    <a:lnTo>
                      <a:pt x="640" y="172"/>
                    </a:lnTo>
                    <a:lnTo>
                      <a:pt x="640" y="172"/>
                    </a:lnTo>
                    <a:lnTo>
                      <a:pt x="640" y="172"/>
                    </a:lnTo>
                    <a:lnTo>
                      <a:pt x="640" y="172"/>
                    </a:lnTo>
                    <a:lnTo>
                      <a:pt x="640" y="172"/>
                    </a:lnTo>
                    <a:lnTo>
                      <a:pt x="640" y="172"/>
                    </a:lnTo>
                    <a:lnTo>
                      <a:pt x="638" y="172"/>
                    </a:lnTo>
                    <a:lnTo>
                      <a:pt x="638" y="172"/>
                    </a:lnTo>
                    <a:lnTo>
                      <a:pt x="638" y="172"/>
                    </a:lnTo>
                    <a:lnTo>
                      <a:pt x="638" y="172"/>
                    </a:lnTo>
                    <a:lnTo>
                      <a:pt x="638" y="173"/>
                    </a:lnTo>
                    <a:lnTo>
                      <a:pt x="638" y="173"/>
                    </a:lnTo>
                    <a:lnTo>
                      <a:pt x="638" y="173"/>
                    </a:lnTo>
                    <a:lnTo>
                      <a:pt x="638" y="173"/>
                    </a:lnTo>
                    <a:lnTo>
                      <a:pt x="638" y="173"/>
                    </a:lnTo>
                    <a:lnTo>
                      <a:pt x="638" y="175"/>
                    </a:lnTo>
                    <a:lnTo>
                      <a:pt x="638" y="175"/>
                    </a:lnTo>
                    <a:lnTo>
                      <a:pt x="638" y="175"/>
                    </a:lnTo>
                    <a:lnTo>
                      <a:pt x="638" y="175"/>
                    </a:lnTo>
                    <a:lnTo>
                      <a:pt x="638" y="177"/>
                    </a:lnTo>
                    <a:lnTo>
                      <a:pt x="638" y="177"/>
                    </a:lnTo>
                    <a:lnTo>
                      <a:pt x="638" y="177"/>
                    </a:lnTo>
                    <a:lnTo>
                      <a:pt x="638" y="177"/>
                    </a:lnTo>
                    <a:lnTo>
                      <a:pt x="638" y="177"/>
                    </a:lnTo>
                    <a:lnTo>
                      <a:pt x="640" y="177"/>
                    </a:lnTo>
                    <a:lnTo>
                      <a:pt x="640" y="177"/>
                    </a:lnTo>
                    <a:lnTo>
                      <a:pt x="640" y="177"/>
                    </a:lnTo>
                    <a:lnTo>
                      <a:pt x="640" y="177"/>
                    </a:lnTo>
                    <a:lnTo>
                      <a:pt x="642" y="177"/>
                    </a:lnTo>
                    <a:lnTo>
                      <a:pt x="642" y="177"/>
                    </a:lnTo>
                    <a:lnTo>
                      <a:pt x="642" y="177"/>
                    </a:lnTo>
                    <a:lnTo>
                      <a:pt x="642" y="177"/>
                    </a:lnTo>
                    <a:lnTo>
                      <a:pt x="642" y="177"/>
                    </a:lnTo>
                    <a:lnTo>
                      <a:pt x="642" y="177"/>
                    </a:lnTo>
                    <a:lnTo>
                      <a:pt x="642" y="179"/>
                    </a:lnTo>
                    <a:lnTo>
                      <a:pt x="642" y="179"/>
                    </a:lnTo>
                    <a:lnTo>
                      <a:pt x="642" y="179"/>
                    </a:lnTo>
                    <a:lnTo>
                      <a:pt x="643" y="179"/>
                    </a:lnTo>
                    <a:lnTo>
                      <a:pt x="643" y="179"/>
                    </a:lnTo>
                    <a:lnTo>
                      <a:pt x="643" y="179"/>
                    </a:lnTo>
                    <a:lnTo>
                      <a:pt x="645" y="179"/>
                    </a:lnTo>
                    <a:lnTo>
                      <a:pt x="645" y="179"/>
                    </a:lnTo>
                    <a:lnTo>
                      <a:pt x="647" y="179"/>
                    </a:lnTo>
                    <a:lnTo>
                      <a:pt x="647" y="177"/>
                    </a:lnTo>
                    <a:lnTo>
                      <a:pt x="649" y="177"/>
                    </a:lnTo>
                    <a:lnTo>
                      <a:pt x="649" y="177"/>
                    </a:lnTo>
                    <a:lnTo>
                      <a:pt x="649" y="177"/>
                    </a:lnTo>
                    <a:lnTo>
                      <a:pt x="649" y="179"/>
                    </a:lnTo>
                    <a:lnTo>
                      <a:pt x="651" y="179"/>
                    </a:lnTo>
                    <a:lnTo>
                      <a:pt x="651" y="179"/>
                    </a:lnTo>
                    <a:lnTo>
                      <a:pt x="651" y="179"/>
                    </a:lnTo>
                    <a:lnTo>
                      <a:pt x="651" y="179"/>
                    </a:lnTo>
                    <a:lnTo>
                      <a:pt x="651" y="179"/>
                    </a:lnTo>
                    <a:lnTo>
                      <a:pt x="651" y="179"/>
                    </a:lnTo>
                    <a:lnTo>
                      <a:pt x="651" y="181"/>
                    </a:lnTo>
                    <a:lnTo>
                      <a:pt x="651" y="181"/>
                    </a:lnTo>
                    <a:lnTo>
                      <a:pt x="651" y="181"/>
                    </a:lnTo>
                    <a:lnTo>
                      <a:pt x="651" y="182"/>
                    </a:lnTo>
                    <a:lnTo>
                      <a:pt x="651" y="182"/>
                    </a:lnTo>
                    <a:lnTo>
                      <a:pt x="651" y="182"/>
                    </a:lnTo>
                    <a:lnTo>
                      <a:pt x="651" y="182"/>
                    </a:lnTo>
                    <a:lnTo>
                      <a:pt x="651" y="182"/>
                    </a:lnTo>
                    <a:lnTo>
                      <a:pt x="649" y="182"/>
                    </a:lnTo>
                    <a:lnTo>
                      <a:pt x="649" y="184"/>
                    </a:lnTo>
                    <a:lnTo>
                      <a:pt x="647" y="184"/>
                    </a:lnTo>
                    <a:lnTo>
                      <a:pt x="647" y="184"/>
                    </a:lnTo>
                    <a:lnTo>
                      <a:pt x="647" y="184"/>
                    </a:lnTo>
                    <a:lnTo>
                      <a:pt x="647" y="186"/>
                    </a:lnTo>
                    <a:lnTo>
                      <a:pt x="647" y="186"/>
                    </a:lnTo>
                    <a:lnTo>
                      <a:pt x="645" y="186"/>
                    </a:lnTo>
                    <a:lnTo>
                      <a:pt x="645" y="186"/>
                    </a:lnTo>
                    <a:lnTo>
                      <a:pt x="645" y="186"/>
                    </a:lnTo>
                    <a:lnTo>
                      <a:pt x="645" y="188"/>
                    </a:lnTo>
                    <a:lnTo>
                      <a:pt x="643" y="188"/>
                    </a:lnTo>
                    <a:lnTo>
                      <a:pt x="643" y="188"/>
                    </a:lnTo>
                    <a:lnTo>
                      <a:pt x="645" y="188"/>
                    </a:lnTo>
                    <a:lnTo>
                      <a:pt x="645" y="188"/>
                    </a:lnTo>
                    <a:lnTo>
                      <a:pt x="645" y="190"/>
                    </a:lnTo>
                    <a:lnTo>
                      <a:pt x="645" y="190"/>
                    </a:lnTo>
                    <a:lnTo>
                      <a:pt x="645" y="190"/>
                    </a:lnTo>
                    <a:lnTo>
                      <a:pt x="645" y="191"/>
                    </a:lnTo>
                    <a:lnTo>
                      <a:pt x="645" y="191"/>
                    </a:lnTo>
                    <a:lnTo>
                      <a:pt x="645" y="191"/>
                    </a:lnTo>
                    <a:lnTo>
                      <a:pt x="643" y="191"/>
                    </a:lnTo>
                    <a:lnTo>
                      <a:pt x="643" y="191"/>
                    </a:lnTo>
                    <a:lnTo>
                      <a:pt x="643" y="191"/>
                    </a:lnTo>
                    <a:lnTo>
                      <a:pt x="643" y="193"/>
                    </a:lnTo>
                    <a:lnTo>
                      <a:pt x="643" y="193"/>
                    </a:lnTo>
                    <a:lnTo>
                      <a:pt x="643" y="193"/>
                    </a:lnTo>
                    <a:lnTo>
                      <a:pt x="643" y="195"/>
                    </a:lnTo>
                    <a:lnTo>
                      <a:pt x="643" y="195"/>
                    </a:lnTo>
                    <a:lnTo>
                      <a:pt x="643" y="195"/>
                    </a:lnTo>
                    <a:lnTo>
                      <a:pt x="643" y="195"/>
                    </a:lnTo>
                    <a:lnTo>
                      <a:pt x="642" y="197"/>
                    </a:lnTo>
                    <a:lnTo>
                      <a:pt x="642" y="197"/>
                    </a:lnTo>
                    <a:lnTo>
                      <a:pt x="642" y="197"/>
                    </a:lnTo>
                    <a:lnTo>
                      <a:pt x="640" y="199"/>
                    </a:lnTo>
                    <a:lnTo>
                      <a:pt x="640" y="199"/>
                    </a:lnTo>
                    <a:lnTo>
                      <a:pt x="640" y="199"/>
                    </a:lnTo>
                    <a:lnTo>
                      <a:pt x="640" y="199"/>
                    </a:lnTo>
                    <a:lnTo>
                      <a:pt x="640" y="199"/>
                    </a:lnTo>
                    <a:lnTo>
                      <a:pt x="640" y="199"/>
                    </a:lnTo>
                    <a:lnTo>
                      <a:pt x="640" y="200"/>
                    </a:lnTo>
                    <a:lnTo>
                      <a:pt x="640" y="200"/>
                    </a:lnTo>
                    <a:lnTo>
                      <a:pt x="640" y="200"/>
                    </a:lnTo>
                    <a:lnTo>
                      <a:pt x="640" y="200"/>
                    </a:lnTo>
                    <a:lnTo>
                      <a:pt x="640" y="202"/>
                    </a:lnTo>
                    <a:lnTo>
                      <a:pt x="640" y="202"/>
                    </a:lnTo>
                    <a:lnTo>
                      <a:pt x="640" y="202"/>
                    </a:lnTo>
                    <a:lnTo>
                      <a:pt x="640" y="204"/>
                    </a:lnTo>
                    <a:lnTo>
                      <a:pt x="640" y="204"/>
                    </a:lnTo>
                    <a:lnTo>
                      <a:pt x="640" y="204"/>
                    </a:lnTo>
                    <a:lnTo>
                      <a:pt x="640" y="204"/>
                    </a:lnTo>
                    <a:lnTo>
                      <a:pt x="640" y="204"/>
                    </a:lnTo>
                    <a:lnTo>
                      <a:pt x="638" y="204"/>
                    </a:lnTo>
                    <a:lnTo>
                      <a:pt x="638" y="204"/>
                    </a:lnTo>
                    <a:lnTo>
                      <a:pt x="638" y="204"/>
                    </a:lnTo>
                    <a:lnTo>
                      <a:pt x="640" y="206"/>
                    </a:lnTo>
                    <a:lnTo>
                      <a:pt x="640" y="206"/>
                    </a:lnTo>
                    <a:lnTo>
                      <a:pt x="640" y="206"/>
                    </a:lnTo>
                    <a:lnTo>
                      <a:pt x="640" y="206"/>
                    </a:lnTo>
                    <a:lnTo>
                      <a:pt x="640" y="206"/>
                    </a:lnTo>
                    <a:lnTo>
                      <a:pt x="640" y="208"/>
                    </a:lnTo>
                    <a:lnTo>
                      <a:pt x="640" y="208"/>
                    </a:lnTo>
                    <a:lnTo>
                      <a:pt x="640" y="208"/>
                    </a:lnTo>
                    <a:lnTo>
                      <a:pt x="640" y="208"/>
                    </a:lnTo>
                    <a:lnTo>
                      <a:pt x="640" y="209"/>
                    </a:lnTo>
                    <a:lnTo>
                      <a:pt x="640" y="209"/>
                    </a:lnTo>
                    <a:lnTo>
                      <a:pt x="640" y="209"/>
                    </a:lnTo>
                    <a:lnTo>
                      <a:pt x="640" y="211"/>
                    </a:lnTo>
                    <a:lnTo>
                      <a:pt x="640" y="211"/>
                    </a:lnTo>
                    <a:lnTo>
                      <a:pt x="640" y="211"/>
                    </a:lnTo>
                    <a:lnTo>
                      <a:pt x="640" y="211"/>
                    </a:lnTo>
                    <a:lnTo>
                      <a:pt x="640" y="211"/>
                    </a:lnTo>
                    <a:lnTo>
                      <a:pt x="640" y="213"/>
                    </a:lnTo>
                    <a:lnTo>
                      <a:pt x="638" y="213"/>
                    </a:lnTo>
                    <a:lnTo>
                      <a:pt x="638" y="213"/>
                    </a:lnTo>
                    <a:lnTo>
                      <a:pt x="638" y="213"/>
                    </a:lnTo>
                    <a:lnTo>
                      <a:pt x="636" y="213"/>
                    </a:lnTo>
                    <a:lnTo>
                      <a:pt x="636" y="213"/>
                    </a:lnTo>
                    <a:lnTo>
                      <a:pt x="636" y="213"/>
                    </a:lnTo>
                    <a:lnTo>
                      <a:pt x="636" y="213"/>
                    </a:lnTo>
                    <a:lnTo>
                      <a:pt x="636" y="213"/>
                    </a:lnTo>
                    <a:lnTo>
                      <a:pt x="636" y="213"/>
                    </a:lnTo>
                    <a:lnTo>
                      <a:pt x="634" y="213"/>
                    </a:lnTo>
                    <a:lnTo>
                      <a:pt x="634" y="213"/>
                    </a:lnTo>
                    <a:lnTo>
                      <a:pt x="634" y="213"/>
                    </a:lnTo>
                    <a:lnTo>
                      <a:pt x="634" y="213"/>
                    </a:lnTo>
                    <a:lnTo>
                      <a:pt x="634" y="213"/>
                    </a:lnTo>
                    <a:lnTo>
                      <a:pt x="634" y="213"/>
                    </a:lnTo>
                    <a:lnTo>
                      <a:pt x="633" y="215"/>
                    </a:lnTo>
                    <a:lnTo>
                      <a:pt x="633" y="215"/>
                    </a:lnTo>
                    <a:lnTo>
                      <a:pt x="633" y="215"/>
                    </a:lnTo>
                    <a:lnTo>
                      <a:pt x="633" y="215"/>
                    </a:lnTo>
                    <a:lnTo>
                      <a:pt x="631" y="215"/>
                    </a:lnTo>
                    <a:lnTo>
                      <a:pt x="631" y="215"/>
                    </a:lnTo>
                    <a:lnTo>
                      <a:pt x="631" y="215"/>
                    </a:lnTo>
                    <a:lnTo>
                      <a:pt x="631" y="217"/>
                    </a:lnTo>
                    <a:lnTo>
                      <a:pt x="631" y="217"/>
                    </a:lnTo>
                    <a:lnTo>
                      <a:pt x="631" y="217"/>
                    </a:lnTo>
                    <a:lnTo>
                      <a:pt x="631" y="217"/>
                    </a:lnTo>
                    <a:lnTo>
                      <a:pt x="631" y="217"/>
                    </a:lnTo>
                    <a:lnTo>
                      <a:pt x="631" y="217"/>
                    </a:lnTo>
                    <a:lnTo>
                      <a:pt x="631" y="217"/>
                    </a:lnTo>
                    <a:lnTo>
                      <a:pt x="631" y="217"/>
                    </a:lnTo>
                    <a:lnTo>
                      <a:pt x="631" y="217"/>
                    </a:lnTo>
                    <a:lnTo>
                      <a:pt x="631" y="217"/>
                    </a:lnTo>
                    <a:lnTo>
                      <a:pt x="633" y="217"/>
                    </a:lnTo>
                    <a:lnTo>
                      <a:pt x="633" y="217"/>
                    </a:lnTo>
                    <a:lnTo>
                      <a:pt x="633" y="219"/>
                    </a:lnTo>
                    <a:lnTo>
                      <a:pt x="633" y="219"/>
                    </a:lnTo>
                    <a:lnTo>
                      <a:pt x="631" y="219"/>
                    </a:lnTo>
                    <a:lnTo>
                      <a:pt x="631" y="219"/>
                    </a:lnTo>
                    <a:lnTo>
                      <a:pt x="631" y="219"/>
                    </a:lnTo>
                    <a:lnTo>
                      <a:pt x="631" y="220"/>
                    </a:lnTo>
                    <a:lnTo>
                      <a:pt x="631" y="220"/>
                    </a:lnTo>
                    <a:lnTo>
                      <a:pt x="631" y="220"/>
                    </a:lnTo>
                    <a:lnTo>
                      <a:pt x="631" y="220"/>
                    </a:lnTo>
                    <a:lnTo>
                      <a:pt x="631" y="222"/>
                    </a:lnTo>
                    <a:lnTo>
                      <a:pt x="629" y="222"/>
                    </a:lnTo>
                    <a:lnTo>
                      <a:pt x="631" y="222"/>
                    </a:lnTo>
                    <a:lnTo>
                      <a:pt x="629" y="222"/>
                    </a:lnTo>
                    <a:lnTo>
                      <a:pt x="629" y="222"/>
                    </a:lnTo>
                    <a:lnTo>
                      <a:pt x="629" y="224"/>
                    </a:lnTo>
                    <a:lnTo>
                      <a:pt x="629" y="224"/>
                    </a:lnTo>
                    <a:lnTo>
                      <a:pt x="629" y="224"/>
                    </a:lnTo>
                    <a:lnTo>
                      <a:pt x="631" y="224"/>
                    </a:lnTo>
                    <a:lnTo>
                      <a:pt x="631" y="224"/>
                    </a:lnTo>
                    <a:lnTo>
                      <a:pt x="631" y="224"/>
                    </a:lnTo>
                    <a:lnTo>
                      <a:pt x="631" y="224"/>
                    </a:lnTo>
                    <a:lnTo>
                      <a:pt x="631" y="224"/>
                    </a:lnTo>
                    <a:lnTo>
                      <a:pt x="631" y="226"/>
                    </a:lnTo>
                    <a:lnTo>
                      <a:pt x="633" y="226"/>
                    </a:lnTo>
                    <a:lnTo>
                      <a:pt x="633" y="226"/>
                    </a:lnTo>
                    <a:lnTo>
                      <a:pt x="633" y="226"/>
                    </a:lnTo>
                    <a:lnTo>
                      <a:pt x="633" y="226"/>
                    </a:lnTo>
                    <a:lnTo>
                      <a:pt x="633" y="226"/>
                    </a:lnTo>
                    <a:lnTo>
                      <a:pt x="633" y="226"/>
                    </a:lnTo>
                    <a:lnTo>
                      <a:pt x="633" y="226"/>
                    </a:lnTo>
                    <a:lnTo>
                      <a:pt x="633" y="228"/>
                    </a:lnTo>
                    <a:lnTo>
                      <a:pt x="633" y="228"/>
                    </a:lnTo>
                    <a:lnTo>
                      <a:pt x="633" y="228"/>
                    </a:lnTo>
                    <a:lnTo>
                      <a:pt x="633" y="228"/>
                    </a:lnTo>
                    <a:lnTo>
                      <a:pt x="633" y="228"/>
                    </a:lnTo>
                    <a:lnTo>
                      <a:pt x="633" y="228"/>
                    </a:lnTo>
                    <a:lnTo>
                      <a:pt x="633" y="228"/>
                    </a:lnTo>
                    <a:lnTo>
                      <a:pt x="633" y="229"/>
                    </a:lnTo>
                    <a:lnTo>
                      <a:pt x="633" y="229"/>
                    </a:lnTo>
                    <a:lnTo>
                      <a:pt x="633" y="231"/>
                    </a:lnTo>
                    <a:lnTo>
                      <a:pt x="633" y="231"/>
                    </a:lnTo>
                    <a:lnTo>
                      <a:pt x="633" y="233"/>
                    </a:lnTo>
                    <a:lnTo>
                      <a:pt x="633" y="233"/>
                    </a:lnTo>
                    <a:lnTo>
                      <a:pt x="633" y="233"/>
                    </a:lnTo>
                    <a:lnTo>
                      <a:pt x="633" y="233"/>
                    </a:lnTo>
                    <a:lnTo>
                      <a:pt x="633" y="233"/>
                    </a:lnTo>
                    <a:lnTo>
                      <a:pt x="634" y="235"/>
                    </a:lnTo>
                    <a:lnTo>
                      <a:pt x="634" y="235"/>
                    </a:lnTo>
                    <a:lnTo>
                      <a:pt x="634" y="235"/>
                    </a:lnTo>
                    <a:lnTo>
                      <a:pt x="636" y="235"/>
                    </a:lnTo>
                    <a:lnTo>
                      <a:pt x="638" y="235"/>
                    </a:lnTo>
                    <a:lnTo>
                      <a:pt x="638" y="235"/>
                    </a:lnTo>
                    <a:lnTo>
                      <a:pt x="640" y="235"/>
                    </a:lnTo>
                    <a:lnTo>
                      <a:pt x="640" y="235"/>
                    </a:lnTo>
                    <a:lnTo>
                      <a:pt x="640" y="235"/>
                    </a:lnTo>
                    <a:lnTo>
                      <a:pt x="640" y="235"/>
                    </a:lnTo>
                    <a:lnTo>
                      <a:pt x="642" y="235"/>
                    </a:lnTo>
                    <a:lnTo>
                      <a:pt x="642" y="237"/>
                    </a:lnTo>
                    <a:lnTo>
                      <a:pt x="642" y="237"/>
                    </a:lnTo>
                    <a:lnTo>
                      <a:pt x="642" y="237"/>
                    </a:lnTo>
                    <a:lnTo>
                      <a:pt x="642" y="237"/>
                    </a:lnTo>
                    <a:lnTo>
                      <a:pt x="642" y="238"/>
                    </a:lnTo>
                    <a:lnTo>
                      <a:pt x="642" y="238"/>
                    </a:lnTo>
                    <a:lnTo>
                      <a:pt x="642" y="238"/>
                    </a:lnTo>
                    <a:lnTo>
                      <a:pt x="642" y="240"/>
                    </a:lnTo>
                    <a:lnTo>
                      <a:pt x="642" y="240"/>
                    </a:lnTo>
                    <a:lnTo>
                      <a:pt x="640" y="242"/>
                    </a:lnTo>
                    <a:lnTo>
                      <a:pt x="640" y="242"/>
                    </a:lnTo>
                    <a:lnTo>
                      <a:pt x="640" y="242"/>
                    </a:lnTo>
                    <a:lnTo>
                      <a:pt x="642" y="242"/>
                    </a:lnTo>
                    <a:lnTo>
                      <a:pt x="642" y="244"/>
                    </a:lnTo>
                    <a:lnTo>
                      <a:pt x="642" y="244"/>
                    </a:lnTo>
                    <a:lnTo>
                      <a:pt x="642" y="244"/>
                    </a:lnTo>
                    <a:lnTo>
                      <a:pt x="642" y="244"/>
                    </a:lnTo>
                    <a:lnTo>
                      <a:pt x="642" y="244"/>
                    </a:lnTo>
                    <a:lnTo>
                      <a:pt x="642" y="244"/>
                    </a:lnTo>
                    <a:lnTo>
                      <a:pt x="642" y="244"/>
                    </a:lnTo>
                    <a:lnTo>
                      <a:pt x="642" y="244"/>
                    </a:lnTo>
                    <a:lnTo>
                      <a:pt x="643" y="244"/>
                    </a:lnTo>
                    <a:lnTo>
                      <a:pt x="643" y="246"/>
                    </a:lnTo>
                    <a:lnTo>
                      <a:pt x="643" y="246"/>
                    </a:lnTo>
                    <a:lnTo>
                      <a:pt x="645" y="246"/>
                    </a:lnTo>
                    <a:lnTo>
                      <a:pt x="647" y="246"/>
                    </a:lnTo>
                    <a:lnTo>
                      <a:pt x="647" y="246"/>
                    </a:lnTo>
                    <a:lnTo>
                      <a:pt x="647" y="246"/>
                    </a:lnTo>
                    <a:lnTo>
                      <a:pt x="647" y="246"/>
                    </a:lnTo>
                    <a:lnTo>
                      <a:pt x="647" y="246"/>
                    </a:lnTo>
                    <a:lnTo>
                      <a:pt x="647" y="246"/>
                    </a:lnTo>
                    <a:lnTo>
                      <a:pt x="649" y="246"/>
                    </a:lnTo>
                    <a:lnTo>
                      <a:pt x="649" y="246"/>
                    </a:lnTo>
                    <a:lnTo>
                      <a:pt x="649" y="246"/>
                    </a:lnTo>
                    <a:lnTo>
                      <a:pt x="649" y="246"/>
                    </a:lnTo>
                    <a:lnTo>
                      <a:pt x="649" y="246"/>
                    </a:lnTo>
                    <a:lnTo>
                      <a:pt x="649" y="247"/>
                    </a:lnTo>
                    <a:lnTo>
                      <a:pt x="649" y="247"/>
                    </a:lnTo>
                    <a:lnTo>
                      <a:pt x="651" y="247"/>
                    </a:lnTo>
                    <a:lnTo>
                      <a:pt x="651" y="247"/>
                    </a:lnTo>
                    <a:lnTo>
                      <a:pt x="651" y="247"/>
                    </a:lnTo>
                    <a:lnTo>
                      <a:pt x="651" y="247"/>
                    </a:lnTo>
                    <a:lnTo>
                      <a:pt x="651" y="249"/>
                    </a:lnTo>
                    <a:lnTo>
                      <a:pt x="652" y="249"/>
                    </a:lnTo>
                    <a:lnTo>
                      <a:pt x="652" y="249"/>
                    </a:lnTo>
                    <a:lnTo>
                      <a:pt x="652" y="249"/>
                    </a:lnTo>
                    <a:lnTo>
                      <a:pt x="652" y="249"/>
                    </a:lnTo>
                    <a:lnTo>
                      <a:pt x="654" y="247"/>
                    </a:lnTo>
                    <a:lnTo>
                      <a:pt x="654" y="247"/>
                    </a:lnTo>
                    <a:lnTo>
                      <a:pt x="654" y="247"/>
                    </a:lnTo>
                    <a:lnTo>
                      <a:pt x="654" y="247"/>
                    </a:lnTo>
                    <a:lnTo>
                      <a:pt x="654" y="247"/>
                    </a:lnTo>
                    <a:lnTo>
                      <a:pt x="654" y="246"/>
                    </a:lnTo>
                    <a:lnTo>
                      <a:pt x="656" y="246"/>
                    </a:lnTo>
                    <a:lnTo>
                      <a:pt x="656" y="246"/>
                    </a:lnTo>
                    <a:lnTo>
                      <a:pt x="656" y="246"/>
                    </a:lnTo>
                    <a:lnTo>
                      <a:pt x="656" y="246"/>
                    </a:lnTo>
                    <a:lnTo>
                      <a:pt x="656" y="246"/>
                    </a:lnTo>
                    <a:lnTo>
                      <a:pt x="656" y="246"/>
                    </a:lnTo>
                    <a:lnTo>
                      <a:pt x="656" y="246"/>
                    </a:lnTo>
                    <a:lnTo>
                      <a:pt x="658" y="246"/>
                    </a:lnTo>
                    <a:lnTo>
                      <a:pt x="658" y="246"/>
                    </a:lnTo>
                    <a:lnTo>
                      <a:pt x="658" y="246"/>
                    </a:lnTo>
                    <a:lnTo>
                      <a:pt x="658" y="246"/>
                    </a:lnTo>
                    <a:lnTo>
                      <a:pt x="658" y="246"/>
                    </a:lnTo>
                    <a:lnTo>
                      <a:pt x="658" y="246"/>
                    </a:lnTo>
                    <a:lnTo>
                      <a:pt x="658" y="247"/>
                    </a:lnTo>
                    <a:lnTo>
                      <a:pt x="658" y="247"/>
                    </a:lnTo>
                    <a:lnTo>
                      <a:pt x="658" y="247"/>
                    </a:lnTo>
                    <a:lnTo>
                      <a:pt x="658" y="247"/>
                    </a:lnTo>
                    <a:lnTo>
                      <a:pt x="658" y="247"/>
                    </a:lnTo>
                    <a:lnTo>
                      <a:pt x="658" y="247"/>
                    </a:lnTo>
                    <a:lnTo>
                      <a:pt x="658" y="247"/>
                    </a:lnTo>
                    <a:lnTo>
                      <a:pt x="658" y="247"/>
                    </a:lnTo>
                    <a:lnTo>
                      <a:pt x="660" y="247"/>
                    </a:lnTo>
                    <a:lnTo>
                      <a:pt x="660" y="246"/>
                    </a:lnTo>
                    <a:lnTo>
                      <a:pt x="660" y="246"/>
                    </a:lnTo>
                    <a:lnTo>
                      <a:pt x="660" y="246"/>
                    </a:lnTo>
                    <a:lnTo>
                      <a:pt x="660" y="246"/>
                    </a:lnTo>
                    <a:lnTo>
                      <a:pt x="660" y="246"/>
                    </a:lnTo>
                    <a:lnTo>
                      <a:pt x="660" y="246"/>
                    </a:lnTo>
                    <a:lnTo>
                      <a:pt x="660" y="246"/>
                    </a:lnTo>
                    <a:lnTo>
                      <a:pt x="660" y="246"/>
                    </a:lnTo>
                    <a:lnTo>
                      <a:pt x="660" y="246"/>
                    </a:lnTo>
                    <a:lnTo>
                      <a:pt x="661" y="246"/>
                    </a:lnTo>
                    <a:lnTo>
                      <a:pt x="661" y="246"/>
                    </a:lnTo>
                    <a:lnTo>
                      <a:pt x="661" y="246"/>
                    </a:lnTo>
                    <a:lnTo>
                      <a:pt x="661" y="246"/>
                    </a:lnTo>
                    <a:lnTo>
                      <a:pt x="661" y="246"/>
                    </a:lnTo>
                    <a:lnTo>
                      <a:pt x="661" y="246"/>
                    </a:lnTo>
                    <a:lnTo>
                      <a:pt x="661" y="246"/>
                    </a:lnTo>
                    <a:lnTo>
                      <a:pt x="661" y="246"/>
                    </a:lnTo>
                    <a:lnTo>
                      <a:pt x="661" y="246"/>
                    </a:lnTo>
                    <a:lnTo>
                      <a:pt x="661" y="246"/>
                    </a:lnTo>
                    <a:lnTo>
                      <a:pt x="663" y="246"/>
                    </a:lnTo>
                    <a:lnTo>
                      <a:pt x="663" y="246"/>
                    </a:lnTo>
                    <a:lnTo>
                      <a:pt x="663" y="246"/>
                    </a:lnTo>
                    <a:lnTo>
                      <a:pt x="663" y="244"/>
                    </a:lnTo>
                    <a:lnTo>
                      <a:pt x="663" y="244"/>
                    </a:lnTo>
                    <a:lnTo>
                      <a:pt x="663" y="244"/>
                    </a:lnTo>
                    <a:lnTo>
                      <a:pt x="663" y="244"/>
                    </a:lnTo>
                    <a:lnTo>
                      <a:pt x="663" y="244"/>
                    </a:lnTo>
                    <a:lnTo>
                      <a:pt x="663" y="244"/>
                    </a:lnTo>
                    <a:lnTo>
                      <a:pt x="663"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6"/>
                    </a:lnTo>
                    <a:lnTo>
                      <a:pt x="665" y="246"/>
                    </a:lnTo>
                    <a:lnTo>
                      <a:pt x="665" y="246"/>
                    </a:lnTo>
                    <a:lnTo>
                      <a:pt x="665" y="246"/>
                    </a:lnTo>
                    <a:lnTo>
                      <a:pt x="665" y="246"/>
                    </a:lnTo>
                    <a:lnTo>
                      <a:pt x="665" y="246"/>
                    </a:lnTo>
                    <a:lnTo>
                      <a:pt x="665" y="246"/>
                    </a:lnTo>
                    <a:lnTo>
                      <a:pt x="665" y="246"/>
                    </a:lnTo>
                    <a:lnTo>
                      <a:pt x="665" y="246"/>
                    </a:lnTo>
                    <a:lnTo>
                      <a:pt x="665" y="246"/>
                    </a:lnTo>
                    <a:lnTo>
                      <a:pt x="667" y="246"/>
                    </a:lnTo>
                    <a:lnTo>
                      <a:pt x="667" y="246"/>
                    </a:lnTo>
                    <a:lnTo>
                      <a:pt x="667" y="246"/>
                    </a:lnTo>
                    <a:lnTo>
                      <a:pt x="667" y="246"/>
                    </a:lnTo>
                    <a:lnTo>
                      <a:pt x="667" y="247"/>
                    </a:lnTo>
                    <a:lnTo>
                      <a:pt x="667" y="247"/>
                    </a:lnTo>
                    <a:lnTo>
                      <a:pt x="667" y="249"/>
                    </a:lnTo>
                    <a:lnTo>
                      <a:pt x="669" y="249"/>
                    </a:lnTo>
                    <a:lnTo>
                      <a:pt x="669" y="249"/>
                    </a:lnTo>
                    <a:lnTo>
                      <a:pt x="669" y="251"/>
                    </a:lnTo>
                    <a:lnTo>
                      <a:pt x="670" y="251"/>
                    </a:lnTo>
                    <a:lnTo>
                      <a:pt x="672" y="253"/>
                    </a:lnTo>
                    <a:lnTo>
                      <a:pt x="672" y="253"/>
                    </a:lnTo>
                    <a:lnTo>
                      <a:pt x="672" y="253"/>
                    </a:lnTo>
                    <a:lnTo>
                      <a:pt x="672" y="253"/>
                    </a:lnTo>
                    <a:lnTo>
                      <a:pt x="672" y="253"/>
                    </a:lnTo>
                    <a:lnTo>
                      <a:pt x="672" y="255"/>
                    </a:lnTo>
                    <a:lnTo>
                      <a:pt x="672" y="255"/>
                    </a:lnTo>
                    <a:lnTo>
                      <a:pt x="672" y="255"/>
                    </a:lnTo>
                    <a:lnTo>
                      <a:pt x="672" y="255"/>
                    </a:lnTo>
                    <a:lnTo>
                      <a:pt x="674" y="255"/>
                    </a:lnTo>
                    <a:lnTo>
                      <a:pt x="674" y="255"/>
                    </a:lnTo>
                    <a:lnTo>
                      <a:pt x="674" y="255"/>
                    </a:lnTo>
                    <a:lnTo>
                      <a:pt x="674" y="255"/>
                    </a:lnTo>
                    <a:lnTo>
                      <a:pt x="674" y="255"/>
                    </a:lnTo>
                    <a:lnTo>
                      <a:pt x="674" y="255"/>
                    </a:lnTo>
                    <a:lnTo>
                      <a:pt x="674" y="255"/>
                    </a:lnTo>
                    <a:lnTo>
                      <a:pt x="674" y="255"/>
                    </a:lnTo>
                    <a:lnTo>
                      <a:pt x="674" y="255"/>
                    </a:lnTo>
                    <a:lnTo>
                      <a:pt x="674" y="255"/>
                    </a:lnTo>
                    <a:lnTo>
                      <a:pt x="674" y="253"/>
                    </a:lnTo>
                    <a:lnTo>
                      <a:pt x="674" y="253"/>
                    </a:lnTo>
                    <a:lnTo>
                      <a:pt x="674" y="251"/>
                    </a:lnTo>
                    <a:lnTo>
                      <a:pt x="674" y="251"/>
                    </a:lnTo>
                    <a:lnTo>
                      <a:pt x="674" y="251"/>
                    </a:lnTo>
                    <a:lnTo>
                      <a:pt x="674" y="251"/>
                    </a:lnTo>
                    <a:lnTo>
                      <a:pt x="674" y="251"/>
                    </a:lnTo>
                    <a:lnTo>
                      <a:pt x="676" y="249"/>
                    </a:lnTo>
                    <a:lnTo>
                      <a:pt x="676" y="249"/>
                    </a:lnTo>
                    <a:lnTo>
                      <a:pt x="676" y="249"/>
                    </a:lnTo>
                    <a:lnTo>
                      <a:pt x="676" y="249"/>
                    </a:lnTo>
                    <a:lnTo>
                      <a:pt x="676" y="249"/>
                    </a:lnTo>
                    <a:lnTo>
                      <a:pt x="676" y="249"/>
                    </a:lnTo>
                    <a:lnTo>
                      <a:pt x="676" y="249"/>
                    </a:lnTo>
                    <a:lnTo>
                      <a:pt x="678" y="249"/>
                    </a:lnTo>
                    <a:lnTo>
                      <a:pt x="678" y="249"/>
                    </a:lnTo>
                    <a:lnTo>
                      <a:pt x="678" y="249"/>
                    </a:lnTo>
                    <a:lnTo>
                      <a:pt x="678" y="249"/>
                    </a:lnTo>
                    <a:lnTo>
                      <a:pt x="678" y="247"/>
                    </a:lnTo>
                    <a:lnTo>
                      <a:pt x="678" y="247"/>
                    </a:lnTo>
                    <a:lnTo>
                      <a:pt x="678" y="247"/>
                    </a:lnTo>
                    <a:lnTo>
                      <a:pt x="678" y="247"/>
                    </a:lnTo>
                    <a:lnTo>
                      <a:pt x="678" y="247"/>
                    </a:lnTo>
                    <a:lnTo>
                      <a:pt x="678" y="247"/>
                    </a:lnTo>
                    <a:lnTo>
                      <a:pt x="680" y="246"/>
                    </a:lnTo>
                    <a:lnTo>
                      <a:pt x="680" y="246"/>
                    </a:lnTo>
                    <a:lnTo>
                      <a:pt x="680" y="246"/>
                    </a:lnTo>
                    <a:lnTo>
                      <a:pt x="680" y="246"/>
                    </a:lnTo>
                    <a:lnTo>
                      <a:pt x="680" y="246"/>
                    </a:lnTo>
                    <a:lnTo>
                      <a:pt x="680" y="246"/>
                    </a:lnTo>
                    <a:lnTo>
                      <a:pt x="681" y="244"/>
                    </a:lnTo>
                    <a:lnTo>
                      <a:pt x="681" y="244"/>
                    </a:lnTo>
                    <a:lnTo>
                      <a:pt x="681" y="242"/>
                    </a:lnTo>
                    <a:lnTo>
                      <a:pt x="683" y="242"/>
                    </a:lnTo>
                    <a:lnTo>
                      <a:pt x="683" y="242"/>
                    </a:lnTo>
                    <a:lnTo>
                      <a:pt x="683" y="242"/>
                    </a:lnTo>
                    <a:lnTo>
                      <a:pt x="683" y="242"/>
                    </a:lnTo>
                    <a:lnTo>
                      <a:pt x="683" y="242"/>
                    </a:lnTo>
                    <a:lnTo>
                      <a:pt x="683" y="242"/>
                    </a:lnTo>
                    <a:lnTo>
                      <a:pt x="685" y="240"/>
                    </a:lnTo>
                    <a:lnTo>
                      <a:pt x="685" y="240"/>
                    </a:lnTo>
                    <a:lnTo>
                      <a:pt x="685" y="240"/>
                    </a:lnTo>
                    <a:lnTo>
                      <a:pt x="685" y="240"/>
                    </a:lnTo>
                    <a:lnTo>
                      <a:pt x="685" y="240"/>
                    </a:lnTo>
                    <a:lnTo>
                      <a:pt x="685" y="240"/>
                    </a:lnTo>
                    <a:lnTo>
                      <a:pt x="687" y="238"/>
                    </a:lnTo>
                    <a:lnTo>
                      <a:pt x="687" y="238"/>
                    </a:lnTo>
                    <a:lnTo>
                      <a:pt x="687" y="238"/>
                    </a:lnTo>
                    <a:lnTo>
                      <a:pt x="687" y="237"/>
                    </a:lnTo>
                    <a:lnTo>
                      <a:pt x="689" y="237"/>
                    </a:lnTo>
                    <a:lnTo>
                      <a:pt x="689" y="237"/>
                    </a:lnTo>
                    <a:lnTo>
                      <a:pt x="689" y="237"/>
                    </a:lnTo>
                    <a:lnTo>
                      <a:pt x="689" y="237"/>
                    </a:lnTo>
                    <a:lnTo>
                      <a:pt x="689" y="237"/>
                    </a:lnTo>
                    <a:lnTo>
                      <a:pt x="689" y="235"/>
                    </a:lnTo>
                    <a:lnTo>
                      <a:pt x="689" y="235"/>
                    </a:lnTo>
                    <a:lnTo>
                      <a:pt x="690" y="235"/>
                    </a:lnTo>
                    <a:lnTo>
                      <a:pt x="690" y="235"/>
                    </a:lnTo>
                    <a:lnTo>
                      <a:pt x="690" y="235"/>
                    </a:lnTo>
                    <a:lnTo>
                      <a:pt x="692" y="235"/>
                    </a:lnTo>
                    <a:lnTo>
                      <a:pt x="692" y="233"/>
                    </a:lnTo>
                    <a:lnTo>
                      <a:pt x="692" y="233"/>
                    </a:lnTo>
                    <a:lnTo>
                      <a:pt x="692" y="233"/>
                    </a:lnTo>
                    <a:lnTo>
                      <a:pt x="692" y="233"/>
                    </a:lnTo>
                    <a:lnTo>
                      <a:pt x="692" y="233"/>
                    </a:lnTo>
                    <a:lnTo>
                      <a:pt x="694" y="233"/>
                    </a:lnTo>
                    <a:lnTo>
                      <a:pt x="694" y="233"/>
                    </a:lnTo>
                    <a:lnTo>
                      <a:pt x="694" y="233"/>
                    </a:lnTo>
                    <a:lnTo>
                      <a:pt x="696" y="231"/>
                    </a:lnTo>
                    <a:lnTo>
                      <a:pt x="696" y="231"/>
                    </a:lnTo>
                    <a:lnTo>
                      <a:pt x="696" y="231"/>
                    </a:lnTo>
                    <a:lnTo>
                      <a:pt x="696" y="231"/>
                    </a:lnTo>
                    <a:lnTo>
                      <a:pt x="696" y="231"/>
                    </a:lnTo>
                    <a:lnTo>
                      <a:pt x="696" y="231"/>
                    </a:lnTo>
                    <a:lnTo>
                      <a:pt x="696" y="231"/>
                    </a:lnTo>
                    <a:lnTo>
                      <a:pt x="696" y="231"/>
                    </a:lnTo>
                    <a:lnTo>
                      <a:pt x="698" y="231"/>
                    </a:lnTo>
                    <a:lnTo>
                      <a:pt x="698" y="229"/>
                    </a:lnTo>
                    <a:lnTo>
                      <a:pt x="698" y="229"/>
                    </a:lnTo>
                    <a:lnTo>
                      <a:pt x="699" y="229"/>
                    </a:lnTo>
                    <a:lnTo>
                      <a:pt x="699" y="229"/>
                    </a:lnTo>
                    <a:lnTo>
                      <a:pt x="699" y="229"/>
                    </a:lnTo>
                    <a:lnTo>
                      <a:pt x="699" y="229"/>
                    </a:lnTo>
                    <a:lnTo>
                      <a:pt x="699" y="229"/>
                    </a:lnTo>
                    <a:lnTo>
                      <a:pt x="699" y="229"/>
                    </a:lnTo>
                    <a:lnTo>
                      <a:pt x="699" y="229"/>
                    </a:lnTo>
                    <a:lnTo>
                      <a:pt x="701" y="228"/>
                    </a:lnTo>
                    <a:lnTo>
                      <a:pt x="701" y="228"/>
                    </a:lnTo>
                    <a:lnTo>
                      <a:pt x="701" y="228"/>
                    </a:lnTo>
                    <a:lnTo>
                      <a:pt x="701" y="228"/>
                    </a:lnTo>
                    <a:lnTo>
                      <a:pt x="703" y="228"/>
                    </a:lnTo>
                    <a:lnTo>
                      <a:pt x="703" y="228"/>
                    </a:lnTo>
                    <a:lnTo>
                      <a:pt x="703" y="228"/>
                    </a:lnTo>
                    <a:lnTo>
                      <a:pt x="703" y="228"/>
                    </a:lnTo>
                    <a:lnTo>
                      <a:pt x="705" y="226"/>
                    </a:lnTo>
                    <a:lnTo>
                      <a:pt x="705" y="226"/>
                    </a:lnTo>
                    <a:lnTo>
                      <a:pt x="705" y="226"/>
                    </a:lnTo>
                    <a:lnTo>
                      <a:pt x="705" y="226"/>
                    </a:lnTo>
                    <a:lnTo>
                      <a:pt x="705" y="226"/>
                    </a:lnTo>
                    <a:lnTo>
                      <a:pt x="705" y="226"/>
                    </a:lnTo>
                    <a:lnTo>
                      <a:pt x="705" y="226"/>
                    </a:lnTo>
                    <a:lnTo>
                      <a:pt x="707" y="226"/>
                    </a:lnTo>
                    <a:lnTo>
                      <a:pt x="707" y="226"/>
                    </a:lnTo>
                    <a:lnTo>
                      <a:pt x="707" y="226"/>
                    </a:lnTo>
                    <a:lnTo>
                      <a:pt x="707" y="224"/>
                    </a:lnTo>
                    <a:lnTo>
                      <a:pt x="707" y="224"/>
                    </a:lnTo>
                    <a:lnTo>
                      <a:pt x="707" y="224"/>
                    </a:lnTo>
                    <a:lnTo>
                      <a:pt x="707" y="224"/>
                    </a:lnTo>
                    <a:lnTo>
                      <a:pt x="707" y="224"/>
                    </a:lnTo>
                    <a:lnTo>
                      <a:pt x="707" y="224"/>
                    </a:lnTo>
                    <a:lnTo>
                      <a:pt x="707" y="224"/>
                    </a:lnTo>
                    <a:lnTo>
                      <a:pt x="707" y="224"/>
                    </a:lnTo>
                    <a:lnTo>
                      <a:pt x="708" y="224"/>
                    </a:lnTo>
                    <a:lnTo>
                      <a:pt x="708" y="222"/>
                    </a:lnTo>
                    <a:lnTo>
                      <a:pt x="708" y="222"/>
                    </a:lnTo>
                    <a:lnTo>
                      <a:pt x="708" y="222"/>
                    </a:lnTo>
                    <a:lnTo>
                      <a:pt x="710" y="222"/>
                    </a:lnTo>
                    <a:lnTo>
                      <a:pt x="710" y="222"/>
                    </a:lnTo>
                    <a:lnTo>
                      <a:pt x="710" y="222"/>
                    </a:lnTo>
                    <a:lnTo>
                      <a:pt x="710" y="222"/>
                    </a:lnTo>
                    <a:lnTo>
                      <a:pt x="710" y="222"/>
                    </a:lnTo>
                    <a:lnTo>
                      <a:pt x="710" y="220"/>
                    </a:lnTo>
                    <a:lnTo>
                      <a:pt x="710" y="220"/>
                    </a:lnTo>
                    <a:lnTo>
                      <a:pt x="710" y="220"/>
                    </a:lnTo>
                    <a:lnTo>
                      <a:pt x="710" y="220"/>
                    </a:lnTo>
                    <a:lnTo>
                      <a:pt x="710" y="220"/>
                    </a:lnTo>
                    <a:lnTo>
                      <a:pt x="712" y="219"/>
                    </a:lnTo>
                    <a:lnTo>
                      <a:pt x="712" y="219"/>
                    </a:lnTo>
                    <a:lnTo>
                      <a:pt x="712" y="219"/>
                    </a:lnTo>
                    <a:lnTo>
                      <a:pt x="712" y="219"/>
                    </a:lnTo>
                    <a:lnTo>
                      <a:pt x="714" y="219"/>
                    </a:lnTo>
                    <a:lnTo>
                      <a:pt x="714" y="217"/>
                    </a:lnTo>
                    <a:lnTo>
                      <a:pt x="714" y="217"/>
                    </a:lnTo>
                    <a:lnTo>
                      <a:pt x="714" y="217"/>
                    </a:lnTo>
                    <a:lnTo>
                      <a:pt x="714" y="217"/>
                    </a:lnTo>
                    <a:lnTo>
                      <a:pt x="714" y="217"/>
                    </a:lnTo>
                    <a:lnTo>
                      <a:pt x="714" y="217"/>
                    </a:lnTo>
                    <a:lnTo>
                      <a:pt x="714" y="217"/>
                    </a:lnTo>
                    <a:lnTo>
                      <a:pt x="714" y="217"/>
                    </a:lnTo>
                    <a:lnTo>
                      <a:pt x="716" y="217"/>
                    </a:lnTo>
                    <a:lnTo>
                      <a:pt x="716" y="217"/>
                    </a:lnTo>
                    <a:lnTo>
                      <a:pt x="716" y="215"/>
                    </a:lnTo>
                    <a:lnTo>
                      <a:pt x="716" y="215"/>
                    </a:lnTo>
                    <a:lnTo>
                      <a:pt x="716" y="215"/>
                    </a:lnTo>
                    <a:lnTo>
                      <a:pt x="716" y="215"/>
                    </a:lnTo>
                    <a:lnTo>
                      <a:pt x="716" y="215"/>
                    </a:lnTo>
                    <a:lnTo>
                      <a:pt x="716" y="213"/>
                    </a:lnTo>
                    <a:lnTo>
                      <a:pt x="716" y="213"/>
                    </a:lnTo>
                    <a:lnTo>
                      <a:pt x="716" y="213"/>
                    </a:lnTo>
                    <a:lnTo>
                      <a:pt x="716" y="213"/>
                    </a:lnTo>
                    <a:lnTo>
                      <a:pt x="718" y="213"/>
                    </a:lnTo>
                    <a:lnTo>
                      <a:pt x="718" y="211"/>
                    </a:lnTo>
                    <a:lnTo>
                      <a:pt x="718" y="211"/>
                    </a:lnTo>
                    <a:lnTo>
                      <a:pt x="718" y="209"/>
                    </a:lnTo>
                    <a:lnTo>
                      <a:pt x="718" y="209"/>
                    </a:lnTo>
                    <a:lnTo>
                      <a:pt x="718" y="209"/>
                    </a:lnTo>
                    <a:lnTo>
                      <a:pt x="718" y="209"/>
                    </a:lnTo>
                    <a:lnTo>
                      <a:pt x="719" y="209"/>
                    </a:lnTo>
                    <a:lnTo>
                      <a:pt x="719" y="208"/>
                    </a:lnTo>
                    <a:lnTo>
                      <a:pt x="719" y="208"/>
                    </a:lnTo>
                    <a:lnTo>
                      <a:pt x="719" y="208"/>
                    </a:lnTo>
                    <a:lnTo>
                      <a:pt x="719" y="208"/>
                    </a:lnTo>
                    <a:lnTo>
                      <a:pt x="719" y="208"/>
                    </a:lnTo>
                    <a:lnTo>
                      <a:pt x="719" y="208"/>
                    </a:lnTo>
                    <a:lnTo>
                      <a:pt x="719" y="208"/>
                    </a:lnTo>
                    <a:lnTo>
                      <a:pt x="719" y="208"/>
                    </a:lnTo>
                    <a:lnTo>
                      <a:pt x="721" y="208"/>
                    </a:lnTo>
                    <a:lnTo>
                      <a:pt x="721" y="206"/>
                    </a:lnTo>
                    <a:lnTo>
                      <a:pt x="721" y="206"/>
                    </a:lnTo>
                    <a:lnTo>
                      <a:pt x="721" y="206"/>
                    </a:lnTo>
                    <a:lnTo>
                      <a:pt x="721" y="206"/>
                    </a:lnTo>
                    <a:lnTo>
                      <a:pt x="721" y="206"/>
                    </a:lnTo>
                    <a:lnTo>
                      <a:pt x="723" y="204"/>
                    </a:lnTo>
                    <a:lnTo>
                      <a:pt x="723" y="204"/>
                    </a:lnTo>
                    <a:lnTo>
                      <a:pt x="723" y="204"/>
                    </a:lnTo>
                    <a:lnTo>
                      <a:pt x="723" y="202"/>
                    </a:lnTo>
                    <a:lnTo>
                      <a:pt x="725" y="202"/>
                    </a:lnTo>
                    <a:lnTo>
                      <a:pt x="725" y="202"/>
                    </a:lnTo>
                    <a:lnTo>
                      <a:pt x="725" y="202"/>
                    </a:lnTo>
                    <a:lnTo>
                      <a:pt x="725" y="202"/>
                    </a:lnTo>
                    <a:lnTo>
                      <a:pt x="725" y="202"/>
                    </a:lnTo>
                    <a:lnTo>
                      <a:pt x="725" y="202"/>
                    </a:lnTo>
                    <a:lnTo>
                      <a:pt x="725" y="200"/>
                    </a:lnTo>
                    <a:lnTo>
                      <a:pt x="725" y="200"/>
                    </a:lnTo>
                    <a:lnTo>
                      <a:pt x="725" y="200"/>
                    </a:lnTo>
                    <a:lnTo>
                      <a:pt x="725" y="200"/>
                    </a:lnTo>
                    <a:lnTo>
                      <a:pt x="725" y="200"/>
                    </a:lnTo>
                    <a:lnTo>
                      <a:pt x="727" y="200"/>
                    </a:lnTo>
                    <a:lnTo>
                      <a:pt x="727" y="200"/>
                    </a:lnTo>
                    <a:lnTo>
                      <a:pt x="727" y="200"/>
                    </a:lnTo>
                    <a:lnTo>
                      <a:pt x="727" y="199"/>
                    </a:lnTo>
                    <a:lnTo>
                      <a:pt x="727" y="199"/>
                    </a:lnTo>
                    <a:lnTo>
                      <a:pt x="727" y="199"/>
                    </a:lnTo>
                    <a:lnTo>
                      <a:pt x="728" y="199"/>
                    </a:lnTo>
                    <a:lnTo>
                      <a:pt x="728" y="199"/>
                    </a:lnTo>
                    <a:lnTo>
                      <a:pt x="728" y="199"/>
                    </a:lnTo>
                    <a:lnTo>
                      <a:pt x="728" y="199"/>
                    </a:lnTo>
                    <a:lnTo>
                      <a:pt x="728" y="199"/>
                    </a:lnTo>
                    <a:lnTo>
                      <a:pt x="730" y="199"/>
                    </a:lnTo>
                    <a:lnTo>
                      <a:pt x="730" y="199"/>
                    </a:lnTo>
                    <a:lnTo>
                      <a:pt x="730" y="199"/>
                    </a:lnTo>
                    <a:lnTo>
                      <a:pt x="730" y="199"/>
                    </a:lnTo>
                    <a:lnTo>
                      <a:pt x="730" y="199"/>
                    </a:lnTo>
                    <a:lnTo>
                      <a:pt x="730" y="199"/>
                    </a:lnTo>
                    <a:lnTo>
                      <a:pt x="732" y="199"/>
                    </a:lnTo>
                    <a:lnTo>
                      <a:pt x="732" y="199"/>
                    </a:lnTo>
                    <a:lnTo>
                      <a:pt x="732" y="197"/>
                    </a:lnTo>
                    <a:lnTo>
                      <a:pt x="732" y="197"/>
                    </a:lnTo>
                    <a:lnTo>
                      <a:pt x="732" y="197"/>
                    </a:lnTo>
                    <a:lnTo>
                      <a:pt x="732" y="197"/>
                    </a:lnTo>
                    <a:lnTo>
                      <a:pt x="732" y="197"/>
                    </a:lnTo>
                    <a:lnTo>
                      <a:pt x="732" y="195"/>
                    </a:lnTo>
                    <a:lnTo>
                      <a:pt x="732" y="195"/>
                    </a:lnTo>
                    <a:lnTo>
                      <a:pt x="732" y="195"/>
                    </a:lnTo>
                    <a:lnTo>
                      <a:pt x="732" y="195"/>
                    </a:lnTo>
                    <a:lnTo>
                      <a:pt x="734" y="195"/>
                    </a:lnTo>
                    <a:lnTo>
                      <a:pt x="734" y="195"/>
                    </a:lnTo>
                    <a:lnTo>
                      <a:pt x="734" y="193"/>
                    </a:lnTo>
                    <a:lnTo>
                      <a:pt x="734" y="193"/>
                    </a:lnTo>
                    <a:lnTo>
                      <a:pt x="734" y="193"/>
                    </a:lnTo>
                    <a:lnTo>
                      <a:pt x="734" y="193"/>
                    </a:lnTo>
                    <a:lnTo>
                      <a:pt x="734" y="193"/>
                    </a:lnTo>
                    <a:lnTo>
                      <a:pt x="736" y="193"/>
                    </a:lnTo>
                    <a:lnTo>
                      <a:pt x="736" y="191"/>
                    </a:lnTo>
                    <a:lnTo>
                      <a:pt x="736" y="191"/>
                    </a:lnTo>
                    <a:lnTo>
                      <a:pt x="736" y="191"/>
                    </a:lnTo>
                    <a:lnTo>
                      <a:pt x="736" y="191"/>
                    </a:lnTo>
                    <a:lnTo>
                      <a:pt x="736" y="191"/>
                    </a:lnTo>
                    <a:lnTo>
                      <a:pt x="736" y="191"/>
                    </a:lnTo>
                    <a:lnTo>
                      <a:pt x="737" y="190"/>
                    </a:lnTo>
                    <a:lnTo>
                      <a:pt x="737" y="190"/>
                    </a:lnTo>
                    <a:lnTo>
                      <a:pt x="737" y="190"/>
                    </a:lnTo>
                    <a:lnTo>
                      <a:pt x="737" y="190"/>
                    </a:lnTo>
                    <a:lnTo>
                      <a:pt x="737" y="190"/>
                    </a:lnTo>
                    <a:lnTo>
                      <a:pt x="737" y="190"/>
                    </a:lnTo>
                    <a:lnTo>
                      <a:pt x="737" y="190"/>
                    </a:lnTo>
                    <a:lnTo>
                      <a:pt x="737" y="188"/>
                    </a:lnTo>
                    <a:lnTo>
                      <a:pt x="737" y="188"/>
                    </a:lnTo>
                    <a:lnTo>
                      <a:pt x="739" y="188"/>
                    </a:lnTo>
                    <a:lnTo>
                      <a:pt x="739" y="188"/>
                    </a:lnTo>
                    <a:lnTo>
                      <a:pt x="739" y="188"/>
                    </a:lnTo>
                    <a:lnTo>
                      <a:pt x="739" y="188"/>
                    </a:lnTo>
                    <a:lnTo>
                      <a:pt x="739" y="188"/>
                    </a:lnTo>
                    <a:lnTo>
                      <a:pt x="739" y="188"/>
                    </a:lnTo>
                    <a:lnTo>
                      <a:pt x="739" y="188"/>
                    </a:lnTo>
                    <a:lnTo>
                      <a:pt x="741" y="188"/>
                    </a:lnTo>
                    <a:lnTo>
                      <a:pt x="741" y="188"/>
                    </a:lnTo>
                    <a:lnTo>
                      <a:pt x="741" y="188"/>
                    </a:lnTo>
                    <a:lnTo>
                      <a:pt x="741" y="188"/>
                    </a:lnTo>
                    <a:lnTo>
                      <a:pt x="741" y="188"/>
                    </a:lnTo>
                    <a:lnTo>
                      <a:pt x="741" y="188"/>
                    </a:lnTo>
                    <a:lnTo>
                      <a:pt x="741" y="188"/>
                    </a:lnTo>
                    <a:lnTo>
                      <a:pt x="741" y="188"/>
                    </a:lnTo>
                    <a:lnTo>
                      <a:pt x="743" y="188"/>
                    </a:lnTo>
                    <a:lnTo>
                      <a:pt x="743" y="186"/>
                    </a:lnTo>
                    <a:lnTo>
                      <a:pt x="743" y="186"/>
                    </a:lnTo>
                    <a:lnTo>
                      <a:pt x="743" y="186"/>
                    </a:lnTo>
                    <a:lnTo>
                      <a:pt x="743" y="186"/>
                    </a:lnTo>
                    <a:lnTo>
                      <a:pt x="743" y="186"/>
                    </a:lnTo>
                    <a:lnTo>
                      <a:pt x="745" y="186"/>
                    </a:lnTo>
                    <a:lnTo>
                      <a:pt x="745" y="186"/>
                    </a:lnTo>
                    <a:lnTo>
                      <a:pt x="745" y="186"/>
                    </a:lnTo>
                    <a:lnTo>
                      <a:pt x="745" y="186"/>
                    </a:lnTo>
                    <a:lnTo>
                      <a:pt x="745" y="186"/>
                    </a:lnTo>
                    <a:lnTo>
                      <a:pt x="745" y="186"/>
                    </a:lnTo>
                    <a:lnTo>
                      <a:pt x="745" y="186"/>
                    </a:lnTo>
                    <a:lnTo>
                      <a:pt x="746" y="186"/>
                    </a:lnTo>
                    <a:lnTo>
                      <a:pt x="746" y="186"/>
                    </a:lnTo>
                    <a:lnTo>
                      <a:pt x="746" y="186"/>
                    </a:lnTo>
                    <a:lnTo>
                      <a:pt x="746" y="186"/>
                    </a:lnTo>
                    <a:lnTo>
                      <a:pt x="746" y="186"/>
                    </a:lnTo>
                    <a:lnTo>
                      <a:pt x="746" y="186"/>
                    </a:lnTo>
                    <a:lnTo>
                      <a:pt x="746" y="186"/>
                    </a:lnTo>
                    <a:lnTo>
                      <a:pt x="748" y="186"/>
                    </a:lnTo>
                    <a:lnTo>
                      <a:pt x="748" y="186"/>
                    </a:lnTo>
                    <a:lnTo>
                      <a:pt x="748" y="186"/>
                    </a:lnTo>
                    <a:lnTo>
                      <a:pt x="748" y="186"/>
                    </a:lnTo>
                    <a:lnTo>
                      <a:pt x="750" y="186"/>
                    </a:lnTo>
                    <a:lnTo>
                      <a:pt x="750" y="186"/>
                    </a:lnTo>
                    <a:lnTo>
                      <a:pt x="750" y="184"/>
                    </a:lnTo>
                    <a:lnTo>
                      <a:pt x="750" y="184"/>
                    </a:lnTo>
                    <a:lnTo>
                      <a:pt x="750" y="184"/>
                    </a:lnTo>
                    <a:lnTo>
                      <a:pt x="750" y="184"/>
                    </a:lnTo>
                    <a:lnTo>
                      <a:pt x="752" y="184"/>
                    </a:lnTo>
                    <a:lnTo>
                      <a:pt x="752" y="186"/>
                    </a:lnTo>
                    <a:lnTo>
                      <a:pt x="752" y="186"/>
                    </a:lnTo>
                    <a:lnTo>
                      <a:pt x="752" y="184"/>
                    </a:lnTo>
                    <a:lnTo>
                      <a:pt x="752" y="184"/>
                    </a:lnTo>
                    <a:lnTo>
                      <a:pt x="752" y="186"/>
                    </a:lnTo>
                    <a:lnTo>
                      <a:pt x="754" y="186"/>
                    </a:lnTo>
                    <a:lnTo>
                      <a:pt x="754" y="184"/>
                    </a:lnTo>
                    <a:lnTo>
                      <a:pt x="754" y="184"/>
                    </a:lnTo>
                    <a:lnTo>
                      <a:pt x="754" y="184"/>
                    </a:lnTo>
                    <a:lnTo>
                      <a:pt x="755" y="184"/>
                    </a:lnTo>
                    <a:lnTo>
                      <a:pt x="755" y="184"/>
                    </a:lnTo>
                    <a:lnTo>
                      <a:pt x="755" y="184"/>
                    </a:lnTo>
                    <a:lnTo>
                      <a:pt x="755" y="184"/>
                    </a:lnTo>
                    <a:lnTo>
                      <a:pt x="755" y="184"/>
                    </a:lnTo>
                    <a:lnTo>
                      <a:pt x="755" y="182"/>
                    </a:lnTo>
                    <a:lnTo>
                      <a:pt x="755" y="182"/>
                    </a:lnTo>
                    <a:lnTo>
                      <a:pt x="755" y="184"/>
                    </a:lnTo>
                    <a:lnTo>
                      <a:pt x="755" y="182"/>
                    </a:lnTo>
                    <a:lnTo>
                      <a:pt x="755" y="182"/>
                    </a:lnTo>
                    <a:lnTo>
                      <a:pt x="755" y="182"/>
                    </a:lnTo>
                    <a:lnTo>
                      <a:pt x="757" y="182"/>
                    </a:lnTo>
                    <a:lnTo>
                      <a:pt x="757" y="182"/>
                    </a:lnTo>
                    <a:lnTo>
                      <a:pt x="757" y="182"/>
                    </a:lnTo>
                    <a:lnTo>
                      <a:pt x="757" y="181"/>
                    </a:lnTo>
                    <a:lnTo>
                      <a:pt x="757" y="181"/>
                    </a:lnTo>
                    <a:lnTo>
                      <a:pt x="757" y="181"/>
                    </a:lnTo>
                    <a:lnTo>
                      <a:pt x="759" y="181"/>
                    </a:lnTo>
                    <a:lnTo>
                      <a:pt x="759" y="181"/>
                    </a:lnTo>
                    <a:lnTo>
                      <a:pt x="759" y="181"/>
                    </a:lnTo>
                    <a:lnTo>
                      <a:pt x="761" y="181"/>
                    </a:lnTo>
                    <a:lnTo>
                      <a:pt x="761" y="181"/>
                    </a:lnTo>
                    <a:lnTo>
                      <a:pt x="761" y="181"/>
                    </a:lnTo>
                    <a:lnTo>
                      <a:pt x="761" y="181"/>
                    </a:lnTo>
                    <a:lnTo>
                      <a:pt x="761" y="181"/>
                    </a:lnTo>
                    <a:lnTo>
                      <a:pt x="763" y="181"/>
                    </a:lnTo>
                    <a:lnTo>
                      <a:pt x="763" y="179"/>
                    </a:lnTo>
                    <a:lnTo>
                      <a:pt x="763" y="179"/>
                    </a:lnTo>
                    <a:lnTo>
                      <a:pt x="763" y="179"/>
                    </a:lnTo>
                    <a:lnTo>
                      <a:pt x="763" y="179"/>
                    </a:lnTo>
                    <a:lnTo>
                      <a:pt x="765" y="181"/>
                    </a:lnTo>
                    <a:lnTo>
                      <a:pt x="765" y="181"/>
                    </a:lnTo>
                    <a:lnTo>
                      <a:pt x="766" y="179"/>
                    </a:lnTo>
                    <a:lnTo>
                      <a:pt x="766" y="179"/>
                    </a:lnTo>
                    <a:lnTo>
                      <a:pt x="766" y="179"/>
                    </a:lnTo>
                    <a:lnTo>
                      <a:pt x="768" y="179"/>
                    </a:lnTo>
                    <a:lnTo>
                      <a:pt x="768" y="179"/>
                    </a:lnTo>
                    <a:lnTo>
                      <a:pt x="768" y="179"/>
                    </a:lnTo>
                    <a:lnTo>
                      <a:pt x="768" y="179"/>
                    </a:lnTo>
                    <a:lnTo>
                      <a:pt x="768" y="181"/>
                    </a:lnTo>
                    <a:lnTo>
                      <a:pt x="768" y="181"/>
                    </a:lnTo>
                    <a:lnTo>
                      <a:pt x="768" y="181"/>
                    </a:lnTo>
                    <a:lnTo>
                      <a:pt x="768" y="181"/>
                    </a:lnTo>
                    <a:lnTo>
                      <a:pt x="770" y="181"/>
                    </a:lnTo>
                    <a:lnTo>
                      <a:pt x="770" y="181"/>
                    </a:lnTo>
                    <a:lnTo>
                      <a:pt x="770" y="179"/>
                    </a:lnTo>
                    <a:lnTo>
                      <a:pt x="772" y="179"/>
                    </a:lnTo>
                    <a:lnTo>
                      <a:pt x="772" y="179"/>
                    </a:lnTo>
                    <a:lnTo>
                      <a:pt x="772" y="179"/>
                    </a:lnTo>
                    <a:lnTo>
                      <a:pt x="772" y="179"/>
                    </a:lnTo>
                    <a:lnTo>
                      <a:pt x="774" y="179"/>
                    </a:lnTo>
                    <a:lnTo>
                      <a:pt x="774" y="179"/>
                    </a:lnTo>
                    <a:lnTo>
                      <a:pt x="774" y="179"/>
                    </a:lnTo>
                    <a:lnTo>
                      <a:pt x="774" y="179"/>
                    </a:lnTo>
                    <a:lnTo>
                      <a:pt x="774" y="179"/>
                    </a:lnTo>
                    <a:lnTo>
                      <a:pt x="774" y="179"/>
                    </a:lnTo>
                    <a:lnTo>
                      <a:pt x="774" y="179"/>
                    </a:lnTo>
                    <a:lnTo>
                      <a:pt x="775" y="179"/>
                    </a:lnTo>
                    <a:lnTo>
                      <a:pt x="775" y="179"/>
                    </a:lnTo>
                    <a:lnTo>
                      <a:pt x="775" y="179"/>
                    </a:lnTo>
                    <a:lnTo>
                      <a:pt x="775" y="179"/>
                    </a:lnTo>
                    <a:lnTo>
                      <a:pt x="775" y="179"/>
                    </a:lnTo>
                    <a:lnTo>
                      <a:pt x="777" y="179"/>
                    </a:lnTo>
                    <a:lnTo>
                      <a:pt x="777" y="179"/>
                    </a:lnTo>
                    <a:lnTo>
                      <a:pt x="777" y="181"/>
                    </a:lnTo>
                    <a:lnTo>
                      <a:pt x="777" y="181"/>
                    </a:lnTo>
                    <a:lnTo>
                      <a:pt x="777" y="181"/>
                    </a:lnTo>
                    <a:lnTo>
                      <a:pt x="779" y="179"/>
                    </a:lnTo>
                    <a:lnTo>
                      <a:pt x="779" y="179"/>
                    </a:lnTo>
                    <a:lnTo>
                      <a:pt x="779" y="179"/>
                    </a:lnTo>
                    <a:lnTo>
                      <a:pt x="779" y="179"/>
                    </a:lnTo>
                    <a:lnTo>
                      <a:pt x="781" y="179"/>
                    </a:lnTo>
                    <a:lnTo>
                      <a:pt x="781" y="179"/>
                    </a:lnTo>
                    <a:lnTo>
                      <a:pt x="781" y="179"/>
                    </a:lnTo>
                    <a:lnTo>
                      <a:pt x="781" y="179"/>
                    </a:lnTo>
                    <a:lnTo>
                      <a:pt x="783" y="179"/>
                    </a:lnTo>
                    <a:lnTo>
                      <a:pt x="783" y="179"/>
                    </a:lnTo>
                    <a:lnTo>
                      <a:pt x="783" y="179"/>
                    </a:lnTo>
                    <a:lnTo>
                      <a:pt x="783" y="179"/>
                    </a:lnTo>
                    <a:lnTo>
                      <a:pt x="784" y="179"/>
                    </a:lnTo>
                    <a:lnTo>
                      <a:pt x="784" y="179"/>
                    </a:lnTo>
                    <a:lnTo>
                      <a:pt x="784" y="179"/>
                    </a:lnTo>
                    <a:lnTo>
                      <a:pt x="784" y="179"/>
                    </a:lnTo>
                    <a:lnTo>
                      <a:pt x="784" y="179"/>
                    </a:lnTo>
                    <a:lnTo>
                      <a:pt x="784" y="179"/>
                    </a:lnTo>
                    <a:lnTo>
                      <a:pt x="786" y="179"/>
                    </a:lnTo>
                    <a:lnTo>
                      <a:pt x="786" y="179"/>
                    </a:lnTo>
                    <a:lnTo>
                      <a:pt x="786" y="179"/>
                    </a:lnTo>
                    <a:lnTo>
                      <a:pt x="786" y="179"/>
                    </a:lnTo>
                    <a:lnTo>
                      <a:pt x="786" y="179"/>
                    </a:lnTo>
                    <a:lnTo>
                      <a:pt x="786" y="179"/>
                    </a:lnTo>
                    <a:lnTo>
                      <a:pt x="788" y="179"/>
                    </a:lnTo>
                    <a:lnTo>
                      <a:pt x="788" y="181"/>
                    </a:lnTo>
                    <a:lnTo>
                      <a:pt x="788" y="181"/>
                    </a:lnTo>
                    <a:lnTo>
                      <a:pt x="788" y="181"/>
                    </a:lnTo>
                    <a:lnTo>
                      <a:pt x="790" y="181"/>
                    </a:lnTo>
                    <a:lnTo>
                      <a:pt x="790" y="181"/>
                    </a:lnTo>
                    <a:lnTo>
                      <a:pt x="790" y="181"/>
                    </a:lnTo>
                    <a:lnTo>
                      <a:pt x="790" y="181"/>
                    </a:lnTo>
                    <a:lnTo>
                      <a:pt x="790" y="179"/>
                    </a:lnTo>
                    <a:lnTo>
                      <a:pt x="792" y="179"/>
                    </a:lnTo>
                    <a:lnTo>
                      <a:pt x="792" y="179"/>
                    </a:lnTo>
                    <a:lnTo>
                      <a:pt x="792" y="181"/>
                    </a:lnTo>
                    <a:lnTo>
                      <a:pt x="792" y="181"/>
                    </a:lnTo>
                    <a:lnTo>
                      <a:pt x="792" y="181"/>
                    </a:lnTo>
                    <a:lnTo>
                      <a:pt x="792" y="181"/>
                    </a:lnTo>
                    <a:lnTo>
                      <a:pt x="792" y="181"/>
                    </a:lnTo>
                    <a:lnTo>
                      <a:pt x="792" y="181"/>
                    </a:lnTo>
                    <a:lnTo>
                      <a:pt x="792" y="181"/>
                    </a:lnTo>
                    <a:lnTo>
                      <a:pt x="792" y="182"/>
                    </a:lnTo>
                    <a:lnTo>
                      <a:pt x="792" y="182"/>
                    </a:lnTo>
                    <a:lnTo>
                      <a:pt x="792" y="182"/>
                    </a:lnTo>
                    <a:lnTo>
                      <a:pt x="792" y="182"/>
                    </a:lnTo>
                    <a:lnTo>
                      <a:pt x="793" y="182"/>
                    </a:lnTo>
                    <a:lnTo>
                      <a:pt x="793" y="182"/>
                    </a:lnTo>
                    <a:lnTo>
                      <a:pt x="793" y="182"/>
                    </a:lnTo>
                    <a:lnTo>
                      <a:pt x="793"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3" y="184"/>
                    </a:lnTo>
                    <a:lnTo>
                      <a:pt x="793" y="184"/>
                    </a:lnTo>
                    <a:lnTo>
                      <a:pt x="793" y="184"/>
                    </a:lnTo>
                    <a:lnTo>
                      <a:pt x="795" y="184"/>
                    </a:lnTo>
                    <a:lnTo>
                      <a:pt x="795" y="186"/>
                    </a:lnTo>
                    <a:lnTo>
                      <a:pt x="795" y="186"/>
                    </a:lnTo>
                    <a:lnTo>
                      <a:pt x="795" y="186"/>
                    </a:lnTo>
                    <a:lnTo>
                      <a:pt x="795" y="186"/>
                    </a:lnTo>
                    <a:lnTo>
                      <a:pt x="797" y="186"/>
                    </a:lnTo>
                    <a:lnTo>
                      <a:pt x="797" y="186"/>
                    </a:lnTo>
                    <a:lnTo>
                      <a:pt x="797" y="186"/>
                    </a:lnTo>
                    <a:lnTo>
                      <a:pt x="797" y="186"/>
                    </a:lnTo>
                    <a:lnTo>
                      <a:pt x="797" y="186"/>
                    </a:lnTo>
                    <a:lnTo>
                      <a:pt x="797" y="188"/>
                    </a:lnTo>
                    <a:lnTo>
                      <a:pt x="799" y="188"/>
                    </a:lnTo>
                    <a:lnTo>
                      <a:pt x="799" y="188"/>
                    </a:lnTo>
                    <a:lnTo>
                      <a:pt x="799" y="188"/>
                    </a:lnTo>
                    <a:lnTo>
                      <a:pt x="799" y="186"/>
                    </a:lnTo>
                    <a:lnTo>
                      <a:pt x="799" y="186"/>
                    </a:lnTo>
                    <a:lnTo>
                      <a:pt x="799" y="186"/>
                    </a:lnTo>
                    <a:lnTo>
                      <a:pt x="799" y="186"/>
                    </a:lnTo>
                    <a:lnTo>
                      <a:pt x="799" y="186"/>
                    </a:lnTo>
                    <a:lnTo>
                      <a:pt x="799" y="188"/>
                    </a:lnTo>
                    <a:lnTo>
                      <a:pt x="799" y="188"/>
                    </a:lnTo>
                    <a:lnTo>
                      <a:pt x="799" y="188"/>
                    </a:lnTo>
                    <a:lnTo>
                      <a:pt x="799" y="188"/>
                    </a:lnTo>
                    <a:lnTo>
                      <a:pt x="801" y="190"/>
                    </a:lnTo>
                    <a:lnTo>
                      <a:pt x="801" y="190"/>
                    </a:lnTo>
                    <a:lnTo>
                      <a:pt x="801" y="190"/>
                    </a:lnTo>
                    <a:lnTo>
                      <a:pt x="801" y="190"/>
                    </a:lnTo>
                    <a:lnTo>
                      <a:pt x="801" y="190"/>
                    </a:lnTo>
                    <a:lnTo>
                      <a:pt x="801" y="190"/>
                    </a:lnTo>
                    <a:lnTo>
                      <a:pt x="801" y="190"/>
                    </a:lnTo>
                    <a:lnTo>
                      <a:pt x="801" y="190"/>
                    </a:lnTo>
                    <a:lnTo>
                      <a:pt x="803" y="190"/>
                    </a:lnTo>
                    <a:lnTo>
                      <a:pt x="803" y="190"/>
                    </a:lnTo>
                    <a:lnTo>
                      <a:pt x="803" y="190"/>
                    </a:lnTo>
                    <a:lnTo>
                      <a:pt x="803" y="190"/>
                    </a:lnTo>
                    <a:lnTo>
                      <a:pt x="803" y="190"/>
                    </a:lnTo>
                    <a:lnTo>
                      <a:pt x="803" y="191"/>
                    </a:lnTo>
                    <a:lnTo>
                      <a:pt x="803" y="191"/>
                    </a:lnTo>
                    <a:lnTo>
                      <a:pt x="803" y="191"/>
                    </a:lnTo>
                    <a:lnTo>
                      <a:pt x="801" y="191"/>
                    </a:lnTo>
                    <a:lnTo>
                      <a:pt x="801" y="191"/>
                    </a:lnTo>
                    <a:lnTo>
                      <a:pt x="801" y="193"/>
                    </a:lnTo>
                    <a:lnTo>
                      <a:pt x="801" y="193"/>
                    </a:lnTo>
                    <a:lnTo>
                      <a:pt x="801" y="193"/>
                    </a:lnTo>
                    <a:lnTo>
                      <a:pt x="801" y="193"/>
                    </a:lnTo>
                    <a:lnTo>
                      <a:pt x="803" y="193"/>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3" y="197"/>
                    </a:lnTo>
                    <a:lnTo>
                      <a:pt x="803" y="197"/>
                    </a:lnTo>
                    <a:lnTo>
                      <a:pt x="803" y="197"/>
                    </a:lnTo>
                    <a:lnTo>
                      <a:pt x="801" y="197"/>
                    </a:lnTo>
                    <a:lnTo>
                      <a:pt x="799" y="199"/>
                    </a:lnTo>
                    <a:lnTo>
                      <a:pt x="797" y="199"/>
                    </a:lnTo>
                    <a:lnTo>
                      <a:pt x="797" y="199"/>
                    </a:lnTo>
                    <a:lnTo>
                      <a:pt x="797" y="199"/>
                    </a:lnTo>
                    <a:lnTo>
                      <a:pt x="797" y="200"/>
                    </a:lnTo>
                    <a:lnTo>
                      <a:pt x="797" y="200"/>
                    </a:lnTo>
                    <a:lnTo>
                      <a:pt x="797" y="200"/>
                    </a:lnTo>
                    <a:lnTo>
                      <a:pt x="797" y="200"/>
                    </a:lnTo>
                    <a:lnTo>
                      <a:pt x="797" y="202"/>
                    </a:lnTo>
                    <a:lnTo>
                      <a:pt x="797" y="202"/>
                    </a:lnTo>
                    <a:lnTo>
                      <a:pt x="797" y="202"/>
                    </a:lnTo>
                    <a:lnTo>
                      <a:pt x="797" y="202"/>
                    </a:lnTo>
                    <a:lnTo>
                      <a:pt x="797" y="204"/>
                    </a:lnTo>
                    <a:lnTo>
                      <a:pt x="797" y="204"/>
                    </a:lnTo>
                    <a:lnTo>
                      <a:pt x="797" y="204"/>
                    </a:lnTo>
                    <a:lnTo>
                      <a:pt x="797" y="204"/>
                    </a:lnTo>
                    <a:lnTo>
                      <a:pt x="799" y="204"/>
                    </a:lnTo>
                    <a:lnTo>
                      <a:pt x="799" y="204"/>
                    </a:lnTo>
                    <a:lnTo>
                      <a:pt x="799" y="204"/>
                    </a:lnTo>
                    <a:lnTo>
                      <a:pt x="799" y="204"/>
                    </a:lnTo>
                    <a:lnTo>
                      <a:pt x="801" y="204"/>
                    </a:lnTo>
                    <a:lnTo>
                      <a:pt x="801" y="206"/>
                    </a:lnTo>
                    <a:lnTo>
                      <a:pt x="801" y="206"/>
                    </a:lnTo>
                    <a:lnTo>
                      <a:pt x="801" y="206"/>
                    </a:lnTo>
                    <a:lnTo>
                      <a:pt x="801" y="206"/>
                    </a:lnTo>
                    <a:lnTo>
                      <a:pt x="801" y="206"/>
                    </a:lnTo>
                    <a:lnTo>
                      <a:pt x="801" y="206"/>
                    </a:lnTo>
                    <a:lnTo>
                      <a:pt x="801" y="206"/>
                    </a:lnTo>
                    <a:lnTo>
                      <a:pt x="803" y="206"/>
                    </a:lnTo>
                    <a:lnTo>
                      <a:pt x="803" y="206"/>
                    </a:lnTo>
                    <a:lnTo>
                      <a:pt x="803" y="208"/>
                    </a:lnTo>
                    <a:lnTo>
                      <a:pt x="803" y="208"/>
                    </a:lnTo>
                    <a:lnTo>
                      <a:pt x="803" y="208"/>
                    </a:lnTo>
                    <a:lnTo>
                      <a:pt x="803" y="209"/>
                    </a:lnTo>
                    <a:lnTo>
                      <a:pt x="803" y="209"/>
                    </a:lnTo>
                    <a:lnTo>
                      <a:pt x="803" y="209"/>
                    </a:lnTo>
                    <a:lnTo>
                      <a:pt x="803" y="209"/>
                    </a:lnTo>
                    <a:lnTo>
                      <a:pt x="803" y="211"/>
                    </a:lnTo>
                    <a:lnTo>
                      <a:pt x="803" y="211"/>
                    </a:lnTo>
                    <a:lnTo>
                      <a:pt x="803" y="211"/>
                    </a:lnTo>
                    <a:lnTo>
                      <a:pt x="803" y="211"/>
                    </a:lnTo>
                    <a:lnTo>
                      <a:pt x="801" y="211"/>
                    </a:lnTo>
                    <a:lnTo>
                      <a:pt x="801" y="211"/>
                    </a:lnTo>
                    <a:lnTo>
                      <a:pt x="801" y="211"/>
                    </a:lnTo>
                    <a:lnTo>
                      <a:pt x="801" y="211"/>
                    </a:lnTo>
                    <a:lnTo>
                      <a:pt x="801" y="211"/>
                    </a:lnTo>
                    <a:lnTo>
                      <a:pt x="799" y="211"/>
                    </a:lnTo>
                    <a:lnTo>
                      <a:pt x="799" y="209"/>
                    </a:lnTo>
                    <a:lnTo>
                      <a:pt x="799" y="209"/>
                    </a:lnTo>
                    <a:lnTo>
                      <a:pt x="799" y="209"/>
                    </a:lnTo>
                    <a:lnTo>
                      <a:pt x="797" y="209"/>
                    </a:lnTo>
                    <a:lnTo>
                      <a:pt x="795" y="209"/>
                    </a:lnTo>
                    <a:lnTo>
                      <a:pt x="795" y="211"/>
                    </a:lnTo>
                    <a:lnTo>
                      <a:pt x="795" y="211"/>
                    </a:lnTo>
                    <a:lnTo>
                      <a:pt x="795" y="211"/>
                    </a:lnTo>
                    <a:lnTo>
                      <a:pt x="795" y="211"/>
                    </a:lnTo>
                    <a:lnTo>
                      <a:pt x="795" y="211"/>
                    </a:lnTo>
                    <a:lnTo>
                      <a:pt x="795" y="211"/>
                    </a:lnTo>
                    <a:lnTo>
                      <a:pt x="795" y="211"/>
                    </a:lnTo>
                    <a:lnTo>
                      <a:pt x="793" y="211"/>
                    </a:lnTo>
                    <a:lnTo>
                      <a:pt x="793" y="211"/>
                    </a:lnTo>
                    <a:lnTo>
                      <a:pt x="793" y="211"/>
                    </a:lnTo>
                    <a:lnTo>
                      <a:pt x="792" y="211"/>
                    </a:lnTo>
                    <a:lnTo>
                      <a:pt x="792" y="211"/>
                    </a:lnTo>
                    <a:lnTo>
                      <a:pt x="792" y="211"/>
                    </a:lnTo>
                    <a:lnTo>
                      <a:pt x="790" y="211"/>
                    </a:lnTo>
                    <a:lnTo>
                      <a:pt x="790" y="211"/>
                    </a:lnTo>
                    <a:lnTo>
                      <a:pt x="790" y="211"/>
                    </a:lnTo>
                    <a:lnTo>
                      <a:pt x="790" y="211"/>
                    </a:lnTo>
                    <a:lnTo>
                      <a:pt x="790" y="211"/>
                    </a:lnTo>
                    <a:lnTo>
                      <a:pt x="790" y="211"/>
                    </a:lnTo>
                    <a:lnTo>
                      <a:pt x="788" y="211"/>
                    </a:lnTo>
                    <a:lnTo>
                      <a:pt x="788" y="211"/>
                    </a:lnTo>
                    <a:lnTo>
                      <a:pt x="788" y="211"/>
                    </a:lnTo>
                    <a:lnTo>
                      <a:pt x="788" y="209"/>
                    </a:lnTo>
                    <a:lnTo>
                      <a:pt x="788" y="209"/>
                    </a:lnTo>
                    <a:lnTo>
                      <a:pt x="788" y="209"/>
                    </a:lnTo>
                    <a:lnTo>
                      <a:pt x="788" y="209"/>
                    </a:lnTo>
                    <a:lnTo>
                      <a:pt x="788" y="209"/>
                    </a:lnTo>
                    <a:lnTo>
                      <a:pt x="788" y="208"/>
                    </a:lnTo>
                    <a:lnTo>
                      <a:pt x="788" y="208"/>
                    </a:lnTo>
                    <a:lnTo>
                      <a:pt x="788" y="208"/>
                    </a:lnTo>
                    <a:lnTo>
                      <a:pt x="788" y="208"/>
                    </a:lnTo>
                    <a:lnTo>
                      <a:pt x="788" y="208"/>
                    </a:lnTo>
                    <a:lnTo>
                      <a:pt x="786" y="208"/>
                    </a:lnTo>
                    <a:lnTo>
                      <a:pt x="786" y="206"/>
                    </a:lnTo>
                    <a:lnTo>
                      <a:pt x="786" y="206"/>
                    </a:lnTo>
                    <a:lnTo>
                      <a:pt x="786" y="206"/>
                    </a:lnTo>
                    <a:lnTo>
                      <a:pt x="786" y="206"/>
                    </a:lnTo>
                    <a:lnTo>
                      <a:pt x="784" y="208"/>
                    </a:lnTo>
                    <a:lnTo>
                      <a:pt x="784" y="208"/>
                    </a:lnTo>
                    <a:lnTo>
                      <a:pt x="784" y="208"/>
                    </a:lnTo>
                    <a:lnTo>
                      <a:pt x="784" y="209"/>
                    </a:lnTo>
                    <a:lnTo>
                      <a:pt x="784" y="209"/>
                    </a:lnTo>
                    <a:lnTo>
                      <a:pt x="784" y="209"/>
                    </a:lnTo>
                    <a:lnTo>
                      <a:pt x="783" y="209"/>
                    </a:lnTo>
                    <a:lnTo>
                      <a:pt x="783" y="209"/>
                    </a:lnTo>
                    <a:lnTo>
                      <a:pt x="783" y="209"/>
                    </a:lnTo>
                    <a:lnTo>
                      <a:pt x="783" y="209"/>
                    </a:lnTo>
                    <a:lnTo>
                      <a:pt x="783" y="209"/>
                    </a:lnTo>
                    <a:lnTo>
                      <a:pt x="781" y="209"/>
                    </a:lnTo>
                    <a:lnTo>
                      <a:pt x="781" y="209"/>
                    </a:lnTo>
                    <a:lnTo>
                      <a:pt x="779" y="209"/>
                    </a:lnTo>
                    <a:lnTo>
                      <a:pt x="779" y="209"/>
                    </a:lnTo>
                    <a:lnTo>
                      <a:pt x="779" y="209"/>
                    </a:lnTo>
                    <a:lnTo>
                      <a:pt x="779" y="209"/>
                    </a:lnTo>
                    <a:lnTo>
                      <a:pt x="777" y="209"/>
                    </a:lnTo>
                    <a:lnTo>
                      <a:pt x="777" y="209"/>
                    </a:lnTo>
                    <a:lnTo>
                      <a:pt x="777" y="209"/>
                    </a:lnTo>
                    <a:lnTo>
                      <a:pt x="777" y="208"/>
                    </a:lnTo>
                    <a:lnTo>
                      <a:pt x="775" y="208"/>
                    </a:lnTo>
                    <a:lnTo>
                      <a:pt x="775" y="208"/>
                    </a:lnTo>
                    <a:lnTo>
                      <a:pt x="774" y="208"/>
                    </a:lnTo>
                    <a:lnTo>
                      <a:pt x="774" y="208"/>
                    </a:lnTo>
                    <a:lnTo>
                      <a:pt x="774" y="208"/>
                    </a:lnTo>
                    <a:lnTo>
                      <a:pt x="774" y="208"/>
                    </a:lnTo>
                    <a:lnTo>
                      <a:pt x="774" y="209"/>
                    </a:lnTo>
                    <a:lnTo>
                      <a:pt x="774" y="209"/>
                    </a:lnTo>
                    <a:lnTo>
                      <a:pt x="774" y="209"/>
                    </a:lnTo>
                    <a:lnTo>
                      <a:pt x="774" y="209"/>
                    </a:lnTo>
                    <a:lnTo>
                      <a:pt x="774" y="209"/>
                    </a:lnTo>
                    <a:lnTo>
                      <a:pt x="774" y="209"/>
                    </a:lnTo>
                    <a:lnTo>
                      <a:pt x="774" y="209"/>
                    </a:lnTo>
                    <a:lnTo>
                      <a:pt x="774" y="209"/>
                    </a:lnTo>
                    <a:lnTo>
                      <a:pt x="775" y="209"/>
                    </a:lnTo>
                    <a:lnTo>
                      <a:pt x="775" y="209"/>
                    </a:lnTo>
                    <a:lnTo>
                      <a:pt x="775" y="211"/>
                    </a:lnTo>
                    <a:lnTo>
                      <a:pt x="775" y="211"/>
                    </a:lnTo>
                    <a:lnTo>
                      <a:pt x="775" y="211"/>
                    </a:lnTo>
                    <a:lnTo>
                      <a:pt x="775" y="211"/>
                    </a:lnTo>
                    <a:lnTo>
                      <a:pt x="775" y="213"/>
                    </a:lnTo>
                    <a:lnTo>
                      <a:pt x="777" y="213"/>
                    </a:lnTo>
                    <a:lnTo>
                      <a:pt x="777" y="213"/>
                    </a:lnTo>
                    <a:lnTo>
                      <a:pt x="777" y="213"/>
                    </a:lnTo>
                    <a:lnTo>
                      <a:pt x="777" y="213"/>
                    </a:lnTo>
                    <a:lnTo>
                      <a:pt x="777" y="213"/>
                    </a:lnTo>
                    <a:lnTo>
                      <a:pt x="777" y="215"/>
                    </a:lnTo>
                    <a:lnTo>
                      <a:pt x="777" y="215"/>
                    </a:lnTo>
                    <a:lnTo>
                      <a:pt x="777" y="215"/>
                    </a:lnTo>
                    <a:lnTo>
                      <a:pt x="777" y="215"/>
                    </a:lnTo>
                    <a:lnTo>
                      <a:pt x="777" y="215"/>
                    </a:lnTo>
                    <a:lnTo>
                      <a:pt x="777" y="215"/>
                    </a:lnTo>
                    <a:lnTo>
                      <a:pt x="777" y="217"/>
                    </a:lnTo>
                    <a:lnTo>
                      <a:pt x="779" y="217"/>
                    </a:lnTo>
                    <a:lnTo>
                      <a:pt x="779" y="217"/>
                    </a:lnTo>
                    <a:lnTo>
                      <a:pt x="779" y="217"/>
                    </a:lnTo>
                    <a:lnTo>
                      <a:pt x="779" y="219"/>
                    </a:lnTo>
                    <a:lnTo>
                      <a:pt x="779" y="219"/>
                    </a:lnTo>
                    <a:lnTo>
                      <a:pt x="779" y="219"/>
                    </a:lnTo>
                    <a:lnTo>
                      <a:pt x="779" y="219"/>
                    </a:lnTo>
                    <a:lnTo>
                      <a:pt x="779" y="219"/>
                    </a:lnTo>
                    <a:lnTo>
                      <a:pt x="777" y="219"/>
                    </a:lnTo>
                    <a:lnTo>
                      <a:pt x="777" y="219"/>
                    </a:lnTo>
                    <a:lnTo>
                      <a:pt x="777" y="219"/>
                    </a:lnTo>
                    <a:lnTo>
                      <a:pt x="777" y="219"/>
                    </a:lnTo>
                    <a:lnTo>
                      <a:pt x="777" y="219"/>
                    </a:lnTo>
                    <a:lnTo>
                      <a:pt x="777" y="219"/>
                    </a:lnTo>
                    <a:lnTo>
                      <a:pt x="777" y="219"/>
                    </a:lnTo>
                    <a:lnTo>
                      <a:pt x="777" y="219"/>
                    </a:lnTo>
                    <a:lnTo>
                      <a:pt x="775" y="219"/>
                    </a:lnTo>
                    <a:lnTo>
                      <a:pt x="775" y="220"/>
                    </a:lnTo>
                    <a:lnTo>
                      <a:pt x="775" y="220"/>
                    </a:lnTo>
                    <a:lnTo>
                      <a:pt x="775" y="220"/>
                    </a:lnTo>
                    <a:lnTo>
                      <a:pt x="775" y="220"/>
                    </a:lnTo>
                    <a:lnTo>
                      <a:pt x="775" y="222"/>
                    </a:lnTo>
                    <a:lnTo>
                      <a:pt x="775" y="222"/>
                    </a:lnTo>
                    <a:lnTo>
                      <a:pt x="775" y="222"/>
                    </a:lnTo>
                    <a:lnTo>
                      <a:pt x="775" y="222"/>
                    </a:lnTo>
                    <a:lnTo>
                      <a:pt x="775" y="222"/>
                    </a:lnTo>
                    <a:lnTo>
                      <a:pt x="775" y="224"/>
                    </a:lnTo>
                    <a:lnTo>
                      <a:pt x="777" y="224"/>
                    </a:lnTo>
                    <a:lnTo>
                      <a:pt x="777" y="224"/>
                    </a:lnTo>
                    <a:lnTo>
                      <a:pt x="777" y="224"/>
                    </a:lnTo>
                    <a:lnTo>
                      <a:pt x="777" y="224"/>
                    </a:lnTo>
                    <a:lnTo>
                      <a:pt x="777" y="224"/>
                    </a:lnTo>
                    <a:lnTo>
                      <a:pt x="777" y="224"/>
                    </a:lnTo>
                    <a:lnTo>
                      <a:pt x="779" y="224"/>
                    </a:lnTo>
                    <a:lnTo>
                      <a:pt x="779" y="224"/>
                    </a:lnTo>
                    <a:lnTo>
                      <a:pt x="779" y="224"/>
                    </a:lnTo>
                    <a:lnTo>
                      <a:pt x="779" y="224"/>
                    </a:lnTo>
                    <a:lnTo>
                      <a:pt x="779" y="224"/>
                    </a:lnTo>
                    <a:lnTo>
                      <a:pt x="781" y="224"/>
                    </a:lnTo>
                    <a:lnTo>
                      <a:pt x="781" y="224"/>
                    </a:lnTo>
                    <a:lnTo>
                      <a:pt x="781" y="224"/>
                    </a:lnTo>
                    <a:lnTo>
                      <a:pt x="781" y="224"/>
                    </a:lnTo>
                    <a:lnTo>
                      <a:pt x="781" y="224"/>
                    </a:lnTo>
                    <a:lnTo>
                      <a:pt x="781" y="224"/>
                    </a:lnTo>
                    <a:lnTo>
                      <a:pt x="781" y="224"/>
                    </a:lnTo>
                    <a:lnTo>
                      <a:pt x="781" y="224"/>
                    </a:lnTo>
                    <a:lnTo>
                      <a:pt x="781" y="224"/>
                    </a:lnTo>
                    <a:lnTo>
                      <a:pt x="783" y="224"/>
                    </a:lnTo>
                    <a:lnTo>
                      <a:pt x="783" y="224"/>
                    </a:lnTo>
                    <a:lnTo>
                      <a:pt x="783" y="224"/>
                    </a:lnTo>
                    <a:lnTo>
                      <a:pt x="783" y="224"/>
                    </a:lnTo>
                    <a:lnTo>
                      <a:pt x="783" y="224"/>
                    </a:lnTo>
                    <a:lnTo>
                      <a:pt x="781" y="226"/>
                    </a:lnTo>
                    <a:lnTo>
                      <a:pt x="781" y="226"/>
                    </a:lnTo>
                    <a:lnTo>
                      <a:pt x="781" y="226"/>
                    </a:lnTo>
                    <a:lnTo>
                      <a:pt x="781" y="228"/>
                    </a:lnTo>
                    <a:lnTo>
                      <a:pt x="781" y="228"/>
                    </a:lnTo>
                    <a:lnTo>
                      <a:pt x="781" y="229"/>
                    </a:lnTo>
                    <a:lnTo>
                      <a:pt x="781" y="231"/>
                    </a:lnTo>
                    <a:lnTo>
                      <a:pt x="781" y="231"/>
                    </a:lnTo>
                    <a:lnTo>
                      <a:pt x="781" y="231"/>
                    </a:lnTo>
                    <a:lnTo>
                      <a:pt x="781" y="231"/>
                    </a:lnTo>
                    <a:lnTo>
                      <a:pt x="781" y="231"/>
                    </a:lnTo>
                    <a:lnTo>
                      <a:pt x="781" y="231"/>
                    </a:lnTo>
                    <a:lnTo>
                      <a:pt x="783" y="231"/>
                    </a:lnTo>
                    <a:lnTo>
                      <a:pt x="783" y="231"/>
                    </a:lnTo>
                    <a:lnTo>
                      <a:pt x="783" y="231"/>
                    </a:lnTo>
                    <a:lnTo>
                      <a:pt x="783" y="231"/>
                    </a:lnTo>
                    <a:lnTo>
                      <a:pt x="783" y="231"/>
                    </a:lnTo>
                    <a:lnTo>
                      <a:pt x="783" y="231"/>
                    </a:lnTo>
                    <a:lnTo>
                      <a:pt x="783" y="231"/>
                    </a:lnTo>
                    <a:lnTo>
                      <a:pt x="783" y="231"/>
                    </a:lnTo>
                    <a:lnTo>
                      <a:pt x="784" y="231"/>
                    </a:lnTo>
                    <a:lnTo>
                      <a:pt x="784" y="231"/>
                    </a:lnTo>
                    <a:lnTo>
                      <a:pt x="784" y="231"/>
                    </a:lnTo>
                    <a:lnTo>
                      <a:pt x="784" y="231"/>
                    </a:lnTo>
                    <a:lnTo>
                      <a:pt x="784" y="233"/>
                    </a:lnTo>
                    <a:lnTo>
                      <a:pt x="784" y="233"/>
                    </a:lnTo>
                    <a:lnTo>
                      <a:pt x="784" y="233"/>
                    </a:lnTo>
                    <a:lnTo>
                      <a:pt x="784" y="233"/>
                    </a:lnTo>
                    <a:lnTo>
                      <a:pt x="784" y="233"/>
                    </a:lnTo>
                    <a:lnTo>
                      <a:pt x="786" y="233"/>
                    </a:lnTo>
                    <a:lnTo>
                      <a:pt x="786" y="233"/>
                    </a:lnTo>
                    <a:lnTo>
                      <a:pt x="786" y="233"/>
                    </a:lnTo>
                    <a:lnTo>
                      <a:pt x="786" y="233"/>
                    </a:lnTo>
                    <a:lnTo>
                      <a:pt x="786" y="233"/>
                    </a:lnTo>
                    <a:lnTo>
                      <a:pt x="788" y="233"/>
                    </a:lnTo>
                    <a:lnTo>
                      <a:pt x="788" y="233"/>
                    </a:lnTo>
                    <a:lnTo>
                      <a:pt x="788" y="233"/>
                    </a:lnTo>
                    <a:lnTo>
                      <a:pt x="788" y="233"/>
                    </a:lnTo>
                    <a:lnTo>
                      <a:pt x="788" y="233"/>
                    </a:lnTo>
                    <a:lnTo>
                      <a:pt x="788" y="235"/>
                    </a:lnTo>
                    <a:lnTo>
                      <a:pt x="790" y="235"/>
                    </a:lnTo>
                    <a:lnTo>
                      <a:pt x="790" y="235"/>
                    </a:lnTo>
                    <a:lnTo>
                      <a:pt x="790" y="235"/>
                    </a:lnTo>
                    <a:lnTo>
                      <a:pt x="790" y="235"/>
                    </a:lnTo>
                    <a:lnTo>
                      <a:pt x="790" y="235"/>
                    </a:lnTo>
                    <a:lnTo>
                      <a:pt x="790" y="235"/>
                    </a:lnTo>
                    <a:lnTo>
                      <a:pt x="790" y="237"/>
                    </a:lnTo>
                    <a:lnTo>
                      <a:pt x="790" y="237"/>
                    </a:lnTo>
                    <a:lnTo>
                      <a:pt x="790" y="237"/>
                    </a:lnTo>
                    <a:lnTo>
                      <a:pt x="790" y="237"/>
                    </a:lnTo>
                    <a:lnTo>
                      <a:pt x="792" y="237"/>
                    </a:lnTo>
                    <a:lnTo>
                      <a:pt x="792" y="237"/>
                    </a:lnTo>
                    <a:lnTo>
                      <a:pt x="792" y="237"/>
                    </a:lnTo>
                    <a:lnTo>
                      <a:pt x="792" y="237"/>
                    </a:lnTo>
                    <a:lnTo>
                      <a:pt x="792" y="237"/>
                    </a:lnTo>
                    <a:lnTo>
                      <a:pt x="792" y="237"/>
                    </a:lnTo>
                    <a:lnTo>
                      <a:pt x="792" y="237"/>
                    </a:lnTo>
                    <a:lnTo>
                      <a:pt x="793" y="237"/>
                    </a:lnTo>
                    <a:lnTo>
                      <a:pt x="793" y="237"/>
                    </a:lnTo>
                    <a:lnTo>
                      <a:pt x="793" y="237"/>
                    </a:lnTo>
                    <a:lnTo>
                      <a:pt x="793" y="237"/>
                    </a:lnTo>
                    <a:lnTo>
                      <a:pt x="793" y="237"/>
                    </a:lnTo>
                    <a:lnTo>
                      <a:pt x="793" y="237"/>
                    </a:lnTo>
                    <a:lnTo>
                      <a:pt x="793" y="237"/>
                    </a:lnTo>
                    <a:lnTo>
                      <a:pt x="793" y="237"/>
                    </a:lnTo>
                    <a:lnTo>
                      <a:pt x="793" y="238"/>
                    </a:lnTo>
                    <a:lnTo>
                      <a:pt x="793" y="238"/>
                    </a:lnTo>
                    <a:lnTo>
                      <a:pt x="793" y="238"/>
                    </a:lnTo>
                    <a:lnTo>
                      <a:pt x="793" y="238"/>
                    </a:lnTo>
                    <a:lnTo>
                      <a:pt x="793" y="237"/>
                    </a:lnTo>
                    <a:lnTo>
                      <a:pt x="795" y="237"/>
                    </a:lnTo>
                    <a:lnTo>
                      <a:pt x="795" y="237"/>
                    </a:lnTo>
                    <a:lnTo>
                      <a:pt x="795" y="237"/>
                    </a:lnTo>
                    <a:lnTo>
                      <a:pt x="795" y="237"/>
                    </a:lnTo>
                    <a:lnTo>
                      <a:pt x="795" y="237"/>
                    </a:lnTo>
                    <a:lnTo>
                      <a:pt x="795" y="238"/>
                    </a:lnTo>
                    <a:lnTo>
                      <a:pt x="795" y="238"/>
                    </a:lnTo>
                    <a:lnTo>
                      <a:pt x="795" y="238"/>
                    </a:lnTo>
                    <a:lnTo>
                      <a:pt x="795" y="238"/>
                    </a:lnTo>
                    <a:lnTo>
                      <a:pt x="795" y="240"/>
                    </a:lnTo>
                    <a:lnTo>
                      <a:pt x="795" y="240"/>
                    </a:lnTo>
                    <a:lnTo>
                      <a:pt x="795" y="240"/>
                    </a:lnTo>
                    <a:lnTo>
                      <a:pt x="795" y="240"/>
                    </a:lnTo>
                    <a:lnTo>
                      <a:pt x="797" y="240"/>
                    </a:lnTo>
                    <a:lnTo>
                      <a:pt x="797" y="240"/>
                    </a:lnTo>
                    <a:lnTo>
                      <a:pt x="797" y="240"/>
                    </a:lnTo>
                    <a:lnTo>
                      <a:pt x="797" y="240"/>
                    </a:lnTo>
                    <a:lnTo>
                      <a:pt x="797" y="240"/>
                    </a:lnTo>
                    <a:lnTo>
                      <a:pt x="797" y="242"/>
                    </a:lnTo>
                    <a:lnTo>
                      <a:pt x="797" y="242"/>
                    </a:lnTo>
                    <a:lnTo>
                      <a:pt x="797" y="242"/>
                    </a:lnTo>
                    <a:lnTo>
                      <a:pt x="797" y="242"/>
                    </a:lnTo>
                    <a:lnTo>
                      <a:pt x="795" y="244"/>
                    </a:lnTo>
                    <a:lnTo>
                      <a:pt x="795" y="244"/>
                    </a:lnTo>
                    <a:lnTo>
                      <a:pt x="795" y="244"/>
                    </a:lnTo>
                    <a:lnTo>
                      <a:pt x="795" y="244"/>
                    </a:lnTo>
                    <a:lnTo>
                      <a:pt x="795" y="242"/>
                    </a:lnTo>
                    <a:lnTo>
                      <a:pt x="793" y="242"/>
                    </a:lnTo>
                    <a:lnTo>
                      <a:pt x="793" y="242"/>
                    </a:lnTo>
                    <a:lnTo>
                      <a:pt x="793" y="242"/>
                    </a:lnTo>
                    <a:lnTo>
                      <a:pt x="793" y="242"/>
                    </a:lnTo>
                    <a:lnTo>
                      <a:pt x="793" y="242"/>
                    </a:lnTo>
                    <a:lnTo>
                      <a:pt x="792" y="242"/>
                    </a:lnTo>
                    <a:lnTo>
                      <a:pt x="792" y="244"/>
                    </a:lnTo>
                    <a:lnTo>
                      <a:pt x="792" y="244"/>
                    </a:lnTo>
                    <a:lnTo>
                      <a:pt x="792" y="244"/>
                    </a:lnTo>
                    <a:lnTo>
                      <a:pt x="790" y="244"/>
                    </a:lnTo>
                    <a:lnTo>
                      <a:pt x="790" y="244"/>
                    </a:lnTo>
                    <a:lnTo>
                      <a:pt x="790" y="246"/>
                    </a:lnTo>
                    <a:lnTo>
                      <a:pt x="788" y="246"/>
                    </a:lnTo>
                    <a:lnTo>
                      <a:pt x="788" y="246"/>
                    </a:lnTo>
                    <a:lnTo>
                      <a:pt x="788" y="246"/>
                    </a:lnTo>
                    <a:lnTo>
                      <a:pt x="786" y="246"/>
                    </a:lnTo>
                    <a:lnTo>
                      <a:pt x="786" y="246"/>
                    </a:lnTo>
                    <a:lnTo>
                      <a:pt x="786" y="246"/>
                    </a:lnTo>
                    <a:lnTo>
                      <a:pt x="786" y="247"/>
                    </a:lnTo>
                    <a:lnTo>
                      <a:pt x="784" y="247"/>
                    </a:lnTo>
                    <a:lnTo>
                      <a:pt x="784" y="247"/>
                    </a:lnTo>
                    <a:lnTo>
                      <a:pt x="783" y="247"/>
                    </a:lnTo>
                    <a:lnTo>
                      <a:pt x="783" y="249"/>
                    </a:lnTo>
                    <a:lnTo>
                      <a:pt x="783" y="249"/>
                    </a:lnTo>
                    <a:lnTo>
                      <a:pt x="783" y="249"/>
                    </a:lnTo>
                    <a:lnTo>
                      <a:pt x="783" y="249"/>
                    </a:lnTo>
                    <a:lnTo>
                      <a:pt x="783" y="249"/>
                    </a:lnTo>
                    <a:lnTo>
                      <a:pt x="783" y="249"/>
                    </a:lnTo>
                    <a:lnTo>
                      <a:pt x="783" y="249"/>
                    </a:lnTo>
                    <a:lnTo>
                      <a:pt x="784" y="249"/>
                    </a:lnTo>
                    <a:lnTo>
                      <a:pt x="784" y="249"/>
                    </a:lnTo>
                    <a:lnTo>
                      <a:pt x="784" y="249"/>
                    </a:lnTo>
                    <a:lnTo>
                      <a:pt x="784" y="249"/>
                    </a:lnTo>
                    <a:lnTo>
                      <a:pt x="784" y="249"/>
                    </a:lnTo>
                    <a:lnTo>
                      <a:pt x="786" y="249"/>
                    </a:lnTo>
                    <a:lnTo>
                      <a:pt x="786" y="251"/>
                    </a:lnTo>
                    <a:lnTo>
                      <a:pt x="786" y="251"/>
                    </a:lnTo>
                    <a:lnTo>
                      <a:pt x="786" y="251"/>
                    </a:lnTo>
                    <a:lnTo>
                      <a:pt x="786" y="251"/>
                    </a:lnTo>
                    <a:lnTo>
                      <a:pt x="788" y="251"/>
                    </a:lnTo>
                    <a:lnTo>
                      <a:pt x="788" y="251"/>
                    </a:lnTo>
                    <a:lnTo>
                      <a:pt x="788" y="251"/>
                    </a:lnTo>
                    <a:lnTo>
                      <a:pt x="788" y="251"/>
                    </a:lnTo>
                    <a:lnTo>
                      <a:pt x="788" y="253"/>
                    </a:lnTo>
                    <a:lnTo>
                      <a:pt x="788" y="253"/>
                    </a:lnTo>
                    <a:lnTo>
                      <a:pt x="788" y="253"/>
                    </a:lnTo>
                    <a:lnTo>
                      <a:pt x="788" y="253"/>
                    </a:lnTo>
                    <a:lnTo>
                      <a:pt x="788" y="255"/>
                    </a:lnTo>
                    <a:lnTo>
                      <a:pt x="788" y="255"/>
                    </a:lnTo>
                    <a:lnTo>
                      <a:pt x="788" y="255"/>
                    </a:lnTo>
                    <a:lnTo>
                      <a:pt x="788" y="255"/>
                    </a:lnTo>
                    <a:lnTo>
                      <a:pt x="790" y="257"/>
                    </a:lnTo>
                    <a:lnTo>
                      <a:pt x="790" y="257"/>
                    </a:lnTo>
                    <a:lnTo>
                      <a:pt x="790" y="257"/>
                    </a:lnTo>
                    <a:lnTo>
                      <a:pt x="790" y="257"/>
                    </a:lnTo>
                    <a:lnTo>
                      <a:pt x="790" y="257"/>
                    </a:lnTo>
                    <a:lnTo>
                      <a:pt x="792" y="257"/>
                    </a:lnTo>
                    <a:lnTo>
                      <a:pt x="792" y="257"/>
                    </a:lnTo>
                    <a:lnTo>
                      <a:pt x="792" y="257"/>
                    </a:lnTo>
                    <a:lnTo>
                      <a:pt x="792" y="257"/>
                    </a:lnTo>
                    <a:lnTo>
                      <a:pt x="792" y="257"/>
                    </a:lnTo>
                    <a:lnTo>
                      <a:pt x="792" y="257"/>
                    </a:lnTo>
                    <a:lnTo>
                      <a:pt x="793" y="257"/>
                    </a:lnTo>
                    <a:lnTo>
                      <a:pt x="793" y="257"/>
                    </a:lnTo>
                    <a:lnTo>
                      <a:pt x="793" y="257"/>
                    </a:lnTo>
                    <a:lnTo>
                      <a:pt x="793" y="257"/>
                    </a:lnTo>
                    <a:lnTo>
                      <a:pt x="793" y="257"/>
                    </a:lnTo>
                    <a:lnTo>
                      <a:pt x="795" y="257"/>
                    </a:lnTo>
                    <a:lnTo>
                      <a:pt x="795" y="257"/>
                    </a:lnTo>
                    <a:lnTo>
                      <a:pt x="795" y="255"/>
                    </a:lnTo>
                    <a:lnTo>
                      <a:pt x="795" y="255"/>
                    </a:lnTo>
                    <a:lnTo>
                      <a:pt x="797" y="255"/>
                    </a:lnTo>
                    <a:lnTo>
                      <a:pt x="797" y="255"/>
                    </a:lnTo>
                    <a:lnTo>
                      <a:pt x="797" y="255"/>
                    </a:lnTo>
                    <a:lnTo>
                      <a:pt x="799" y="255"/>
                    </a:lnTo>
                    <a:lnTo>
                      <a:pt x="799" y="255"/>
                    </a:lnTo>
                    <a:lnTo>
                      <a:pt x="799" y="255"/>
                    </a:lnTo>
                    <a:lnTo>
                      <a:pt x="799" y="255"/>
                    </a:lnTo>
                    <a:lnTo>
                      <a:pt x="799" y="255"/>
                    </a:lnTo>
                    <a:lnTo>
                      <a:pt x="799" y="255"/>
                    </a:lnTo>
                    <a:lnTo>
                      <a:pt x="799" y="257"/>
                    </a:lnTo>
                    <a:lnTo>
                      <a:pt x="797" y="257"/>
                    </a:lnTo>
                    <a:lnTo>
                      <a:pt x="797" y="257"/>
                    </a:lnTo>
                    <a:lnTo>
                      <a:pt x="797" y="257"/>
                    </a:lnTo>
                    <a:lnTo>
                      <a:pt x="797" y="257"/>
                    </a:lnTo>
                    <a:lnTo>
                      <a:pt x="797" y="257"/>
                    </a:lnTo>
                    <a:lnTo>
                      <a:pt x="797" y="257"/>
                    </a:lnTo>
                    <a:lnTo>
                      <a:pt x="797" y="257"/>
                    </a:lnTo>
                    <a:lnTo>
                      <a:pt x="797" y="258"/>
                    </a:lnTo>
                    <a:lnTo>
                      <a:pt x="797" y="258"/>
                    </a:lnTo>
                    <a:lnTo>
                      <a:pt x="797" y="258"/>
                    </a:lnTo>
                    <a:lnTo>
                      <a:pt x="797" y="258"/>
                    </a:lnTo>
                    <a:lnTo>
                      <a:pt x="797" y="260"/>
                    </a:lnTo>
                    <a:lnTo>
                      <a:pt x="797" y="260"/>
                    </a:lnTo>
                    <a:lnTo>
                      <a:pt x="797" y="260"/>
                    </a:lnTo>
                    <a:lnTo>
                      <a:pt x="797" y="260"/>
                    </a:lnTo>
                    <a:lnTo>
                      <a:pt x="797" y="260"/>
                    </a:lnTo>
                    <a:lnTo>
                      <a:pt x="797" y="262"/>
                    </a:lnTo>
                    <a:lnTo>
                      <a:pt x="799" y="262"/>
                    </a:lnTo>
                    <a:lnTo>
                      <a:pt x="799" y="262"/>
                    </a:lnTo>
                    <a:lnTo>
                      <a:pt x="799" y="262"/>
                    </a:lnTo>
                    <a:lnTo>
                      <a:pt x="799" y="262"/>
                    </a:lnTo>
                    <a:lnTo>
                      <a:pt x="799" y="262"/>
                    </a:lnTo>
                    <a:lnTo>
                      <a:pt x="799" y="262"/>
                    </a:lnTo>
                    <a:lnTo>
                      <a:pt x="799" y="264"/>
                    </a:lnTo>
                    <a:lnTo>
                      <a:pt x="799" y="264"/>
                    </a:lnTo>
                    <a:lnTo>
                      <a:pt x="799" y="264"/>
                    </a:lnTo>
                    <a:lnTo>
                      <a:pt x="799" y="264"/>
                    </a:lnTo>
                    <a:lnTo>
                      <a:pt x="799" y="264"/>
                    </a:lnTo>
                    <a:lnTo>
                      <a:pt x="797" y="266"/>
                    </a:lnTo>
                    <a:lnTo>
                      <a:pt x="797" y="266"/>
                    </a:lnTo>
                    <a:lnTo>
                      <a:pt x="797" y="266"/>
                    </a:lnTo>
                    <a:lnTo>
                      <a:pt x="797" y="266"/>
                    </a:lnTo>
                    <a:lnTo>
                      <a:pt x="797" y="267"/>
                    </a:lnTo>
                    <a:lnTo>
                      <a:pt x="797" y="267"/>
                    </a:lnTo>
                    <a:lnTo>
                      <a:pt x="799" y="267"/>
                    </a:lnTo>
                    <a:lnTo>
                      <a:pt x="799" y="267"/>
                    </a:lnTo>
                    <a:lnTo>
                      <a:pt x="799" y="267"/>
                    </a:lnTo>
                    <a:lnTo>
                      <a:pt x="799" y="267"/>
                    </a:lnTo>
                    <a:lnTo>
                      <a:pt x="801" y="267"/>
                    </a:lnTo>
                    <a:lnTo>
                      <a:pt x="801" y="267"/>
                    </a:lnTo>
                    <a:lnTo>
                      <a:pt x="801" y="267"/>
                    </a:lnTo>
                    <a:lnTo>
                      <a:pt x="801" y="269"/>
                    </a:lnTo>
                    <a:lnTo>
                      <a:pt x="801" y="269"/>
                    </a:lnTo>
                    <a:lnTo>
                      <a:pt x="801" y="269"/>
                    </a:lnTo>
                    <a:lnTo>
                      <a:pt x="801" y="269"/>
                    </a:lnTo>
                    <a:lnTo>
                      <a:pt x="801" y="269"/>
                    </a:lnTo>
                    <a:lnTo>
                      <a:pt x="801" y="269"/>
                    </a:lnTo>
                    <a:lnTo>
                      <a:pt x="803" y="269"/>
                    </a:lnTo>
                    <a:lnTo>
                      <a:pt x="803" y="269"/>
                    </a:lnTo>
                    <a:lnTo>
                      <a:pt x="801" y="271"/>
                    </a:lnTo>
                    <a:lnTo>
                      <a:pt x="801" y="271"/>
                    </a:lnTo>
                    <a:lnTo>
                      <a:pt x="801" y="271"/>
                    </a:lnTo>
                    <a:lnTo>
                      <a:pt x="801" y="271"/>
                    </a:lnTo>
                    <a:lnTo>
                      <a:pt x="803" y="273"/>
                    </a:lnTo>
                    <a:lnTo>
                      <a:pt x="803" y="273"/>
                    </a:lnTo>
                    <a:lnTo>
                      <a:pt x="803" y="273"/>
                    </a:lnTo>
                    <a:lnTo>
                      <a:pt x="803" y="273"/>
                    </a:lnTo>
                    <a:lnTo>
                      <a:pt x="803" y="273"/>
                    </a:lnTo>
                    <a:lnTo>
                      <a:pt x="803" y="273"/>
                    </a:lnTo>
                    <a:lnTo>
                      <a:pt x="803" y="273"/>
                    </a:lnTo>
                    <a:lnTo>
                      <a:pt x="804" y="273"/>
                    </a:lnTo>
                    <a:lnTo>
                      <a:pt x="804" y="273"/>
                    </a:lnTo>
                    <a:lnTo>
                      <a:pt x="804" y="273"/>
                    </a:lnTo>
                    <a:lnTo>
                      <a:pt x="806" y="273"/>
                    </a:lnTo>
                    <a:lnTo>
                      <a:pt x="806" y="273"/>
                    </a:lnTo>
                    <a:lnTo>
                      <a:pt x="806" y="273"/>
                    </a:lnTo>
                    <a:lnTo>
                      <a:pt x="806" y="273"/>
                    </a:lnTo>
                    <a:lnTo>
                      <a:pt x="808" y="273"/>
                    </a:lnTo>
                    <a:lnTo>
                      <a:pt x="808" y="271"/>
                    </a:lnTo>
                    <a:lnTo>
                      <a:pt x="808" y="271"/>
                    </a:lnTo>
                    <a:lnTo>
                      <a:pt x="808" y="271"/>
                    </a:lnTo>
                    <a:lnTo>
                      <a:pt x="808" y="271"/>
                    </a:lnTo>
                    <a:lnTo>
                      <a:pt x="808" y="271"/>
                    </a:lnTo>
                    <a:lnTo>
                      <a:pt x="810" y="271"/>
                    </a:lnTo>
                    <a:lnTo>
                      <a:pt x="810" y="271"/>
                    </a:lnTo>
                    <a:lnTo>
                      <a:pt x="810" y="273"/>
                    </a:lnTo>
                    <a:lnTo>
                      <a:pt x="808" y="273"/>
                    </a:lnTo>
                    <a:lnTo>
                      <a:pt x="808" y="273"/>
                    </a:lnTo>
                    <a:lnTo>
                      <a:pt x="808" y="275"/>
                    </a:lnTo>
                    <a:lnTo>
                      <a:pt x="808" y="275"/>
                    </a:lnTo>
                    <a:lnTo>
                      <a:pt x="810" y="275"/>
                    </a:lnTo>
                    <a:lnTo>
                      <a:pt x="810" y="275"/>
                    </a:lnTo>
                    <a:lnTo>
                      <a:pt x="810" y="275"/>
                    </a:lnTo>
                    <a:lnTo>
                      <a:pt x="810" y="275"/>
                    </a:lnTo>
                    <a:lnTo>
                      <a:pt x="812" y="275"/>
                    </a:lnTo>
                    <a:lnTo>
                      <a:pt x="812" y="275"/>
                    </a:lnTo>
                    <a:lnTo>
                      <a:pt x="812" y="275"/>
                    </a:lnTo>
                    <a:lnTo>
                      <a:pt x="812" y="275"/>
                    </a:lnTo>
                    <a:lnTo>
                      <a:pt x="812" y="275"/>
                    </a:lnTo>
                    <a:lnTo>
                      <a:pt x="812" y="275"/>
                    </a:lnTo>
                    <a:lnTo>
                      <a:pt x="813" y="275"/>
                    </a:lnTo>
                    <a:lnTo>
                      <a:pt x="813" y="275"/>
                    </a:lnTo>
                    <a:lnTo>
                      <a:pt x="812" y="275"/>
                    </a:lnTo>
                    <a:lnTo>
                      <a:pt x="812" y="275"/>
                    </a:lnTo>
                    <a:lnTo>
                      <a:pt x="812" y="275"/>
                    </a:lnTo>
                    <a:lnTo>
                      <a:pt x="812" y="275"/>
                    </a:lnTo>
                    <a:lnTo>
                      <a:pt x="812" y="276"/>
                    </a:lnTo>
                    <a:lnTo>
                      <a:pt x="812" y="276"/>
                    </a:lnTo>
                    <a:lnTo>
                      <a:pt x="812" y="276"/>
                    </a:lnTo>
                    <a:lnTo>
                      <a:pt x="812" y="276"/>
                    </a:lnTo>
                    <a:lnTo>
                      <a:pt x="812" y="276"/>
                    </a:lnTo>
                    <a:lnTo>
                      <a:pt x="812" y="278"/>
                    </a:lnTo>
                    <a:lnTo>
                      <a:pt x="812" y="278"/>
                    </a:lnTo>
                    <a:lnTo>
                      <a:pt x="812" y="278"/>
                    </a:lnTo>
                    <a:lnTo>
                      <a:pt x="812" y="278"/>
                    </a:lnTo>
                    <a:lnTo>
                      <a:pt x="813" y="278"/>
                    </a:lnTo>
                    <a:lnTo>
                      <a:pt x="813" y="278"/>
                    </a:lnTo>
                    <a:lnTo>
                      <a:pt x="813" y="278"/>
                    </a:lnTo>
                    <a:lnTo>
                      <a:pt x="813" y="278"/>
                    </a:lnTo>
                    <a:lnTo>
                      <a:pt x="813" y="278"/>
                    </a:lnTo>
                    <a:lnTo>
                      <a:pt x="813" y="278"/>
                    </a:lnTo>
                    <a:lnTo>
                      <a:pt x="813" y="278"/>
                    </a:lnTo>
                    <a:lnTo>
                      <a:pt x="813" y="278"/>
                    </a:lnTo>
                    <a:lnTo>
                      <a:pt x="815" y="276"/>
                    </a:lnTo>
                    <a:lnTo>
                      <a:pt x="815" y="276"/>
                    </a:lnTo>
                    <a:lnTo>
                      <a:pt x="815" y="276"/>
                    </a:lnTo>
                    <a:lnTo>
                      <a:pt x="815" y="276"/>
                    </a:lnTo>
                    <a:lnTo>
                      <a:pt x="815" y="278"/>
                    </a:lnTo>
                    <a:lnTo>
                      <a:pt x="815" y="278"/>
                    </a:lnTo>
                    <a:lnTo>
                      <a:pt x="815" y="278"/>
                    </a:lnTo>
                    <a:lnTo>
                      <a:pt x="815" y="278"/>
                    </a:lnTo>
                    <a:lnTo>
                      <a:pt x="815" y="280"/>
                    </a:lnTo>
                    <a:lnTo>
                      <a:pt x="815" y="280"/>
                    </a:lnTo>
                    <a:lnTo>
                      <a:pt x="815" y="280"/>
                    </a:lnTo>
                    <a:lnTo>
                      <a:pt x="815" y="280"/>
                    </a:lnTo>
                    <a:lnTo>
                      <a:pt x="815" y="280"/>
                    </a:lnTo>
                    <a:lnTo>
                      <a:pt x="817" y="282"/>
                    </a:lnTo>
                    <a:lnTo>
                      <a:pt x="817" y="282"/>
                    </a:lnTo>
                    <a:lnTo>
                      <a:pt x="817" y="282"/>
                    </a:lnTo>
                    <a:lnTo>
                      <a:pt x="817" y="282"/>
                    </a:lnTo>
                    <a:lnTo>
                      <a:pt x="817" y="282"/>
                    </a:lnTo>
                    <a:lnTo>
                      <a:pt x="817" y="282"/>
                    </a:lnTo>
                    <a:lnTo>
                      <a:pt x="817" y="282"/>
                    </a:lnTo>
                    <a:lnTo>
                      <a:pt x="817" y="282"/>
                    </a:lnTo>
                    <a:lnTo>
                      <a:pt x="819" y="282"/>
                    </a:lnTo>
                    <a:lnTo>
                      <a:pt x="819" y="282"/>
                    </a:lnTo>
                    <a:lnTo>
                      <a:pt x="819" y="282"/>
                    </a:lnTo>
                    <a:lnTo>
                      <a:pt x="819" y="284"/>
                    </a:lnTo>
                    <a:lnTo>
                      <a:pt x="819" y="284"/>
                    </a:lnTo>
                    <a:lnTo>
                      <a:pt x="819" y="284"/>
                    </a:lnTo>
                    <a:lnTo>
                      <a:pt x="817" y="284"/>
                    </a:lnTo>
                    <a:lnTo>
                      <a:pt x="819" y="284"/>
                    </a:lnTo>
                    <a:lnTo>
                      <a:pt x="819" y="284"/>
                    </a:lnTo>
                    <a:lnTo>
                      <a:pt x="819" y="284"/>
                    </a:lnTo>
                    <a:lnTo>
                      <a:pt x="819" y="284"/>
                    </a:lnTo>
                    <a:lnTo>
                      <a:pt x="819" y="284"/>
                    </a:lnTo>
                    <a:lnTo>
                      <a:pt x="819" y="284"/>
                    </a:lnTo>
                    <a:lnTo>
                      <a:pt x="819" y="284"/>
                    </a:lnTo>
                    <a:lnTo>
                      <a:pt x="819" y="284"/>
                    </a:lnTo>
                    <a:lnTo>
                      <a:pt x="821" y="284"/>
                    </a:lnTo>
                    <a:lnTo>
                      <a:pt x="821" y="284"/>
                    </a:lnTo>
                    <a:lnTo>
                      <a:pt x="821" y="284"/>
                    </a:lnTo>
                    <a:lnTo>
                      <a:pt x="822" y="284"/>
                    </a:lnTo>
                    <a:lnTo>
                      <a:pt x="822" y="284"/>
                    </a:lnTo>
                    <a:lnTo>
                      <a:pt x="822" y="284"/>
                    </a:lnTo>
                    <a:lnTo>
                      <a:pt x="822" y="284"/>
                    </a:lnTo>
                    <a:lnTo>
                      <a:pt x="822" y="284"/>
                    </a:lnTo>
                    <a:lnTo>
                      <a:pt x="824" y="284"/>
                    </a:lnTo>
                    <a:lnTo>
                      <a:pt x="824" y="284"/>
                    </a:lnTo>
                    <a:lnTo>
                      <a:pt x="824" y="284"/>
                    </a:lnTo>
                    <a:lnTo>
                      <a:pt x="824" y="282"/>
                    </a:lnTo>
                    <a:lnTo>
                      <a:pt x="824" y="282"/>
                    </a:lnTo>
                    <a:lnTo>
                      <a:pt x="824" y="282"/>
                    </a:lnTo>
                    <a:lnTo>
                      <a:pt x="824" y="282"/>
                    </a:lnTo>
                    <a:lnTo>
                      <a:pt x="826" y="282"/>
                    </a:lnTo>
                    <a:lnTo>
                      <a:pt x="826" y="282"/>
                    </a:lnTo>
                    <a:lnTo>
                      <a:pt x="826" y="284"/>
                    </a:lnTo>
                    <a:lnTo>
                      <a:pt x="826" y="284"/>
                    </a:lnTo>
                    <a:lnTo>
                      <a:pt x="826" y="284"/>
                    </a:lnTo>
                    <a:lnTo>
                      <a:pt x="826" y="284"/>
                    </a:lnTo>
                    <a:lnTo>
                      <a:pt x="826" y="284"/>
                    </a:lnTo>
                    <a:lnTo>
                      <a:pt x="826" y="284"/>
                    </a:lnTo>
                    <a:lnTo>
                      <a:pt x="826" y="284"/>
                    </a:lnTo>
                    <a:lnTo>
                      <a:pt x="826" y="284"/>
                    </a:lnTo>
                    <a:lnTo>
                      <a:pt x="828" y="284"/>
                    </a:lnTo>
                    <a:lnTo>
                      <a:pt x="828" y="285"/>
                    </a:lnTo>
                    <a:lnTo>
                      <a:pt x="828" y="285"/>
                    </a:lnTo>
                    <a:lnTo>
                      <a:pt x="828" y="285"/>
                    </a:lnTo>
                    <a:lnTo>
                      <a:pt x="828" y="285"/>
                    </a:lnTo>
                    <a:lnTo>
                      <a:pt x="828" y="287"/>
                    </a:lnTo>
                    <a:lnTo>
                      <a:pt x="828" y="287"/>
                    </a:lnTo>
                    <a:lnTo>
                      <a:pt x="828" y="287"/>
                    </a:lnTo>
                    <a:lnTo>
                      <a:pt x="828" y="287"/>
                    </a:lnTo>
                    <a:lnTo>
                      <a:pt x="828" y="287"/>
                    </a:lnTo>
                    <a:lnTo>
                      <a:pt x="830" y="287"/>
                    </a:lnTo>
                    <a:lnTo>
                      <a:pt x="830" y="287"/>
                    </a:lnTo>
                    <a:lnTo>
                      <a:pt x="830" y="287"/>
                    </a:lnTo>
                    <a:lnTo>
                      <a:pt x="830" y="287"/>
                    </a:lnTo>
                    <a:lnTo>
                      <a:pt x="830" y="285"/>
                    </a:lnTo>
                    <a:lnTo>
                      <a:pt x="830" y="285"/>
                    </a:lnTo>
                    <a:lnTo>
                      <a:pt x="831" y="285"/>
                    </a:lnTo>
                    <a:lnTo>
                      <a:pt x="831" y="285"/>
                    </a:lnTo>
                    <a:lnTo>
                      <a:pt x="831" y="285"/>
                    </a:lnTo>
                    <a:lnTo>
                      <a:pt x="831" y="285"/>
                    </a:lnTo>
                    <a:lnTo>
                      <a:pt x="831" y="284"/>
                    </a:lnTo>
                    <a:lnTo>
                      <a:pt x="831" y="284"/>
                    </a:lnTo>
                    <a:lnTo>
                      <a:pt x="833" y="284"/>
                    </a:lnTo>
                    <a:lnTo>
                      <a:pt x="833" y="284"/>
                    </a:lnTo>
                    <a:lnTo>
                      <a:pt x="833" y="284"/>
                    </a:lnTo>
                    <a:lnTo>
                      <a:pt x="833" y="285"/>
                    </a:lnTo>
                    <a:lnTo>
                      <a:pt x="833" y="285"/>
                    </a:lnTo>
                    <a:lnTo>
                      <a:pt x="833" y="285"/>
                    </a:lnTo>
                    <a:lnTo>
                      <a:pt x="833" y="285"/>
                    </a:lnTo>
                    <a:lnTo>
                      <a:pt x="833" y="285"/>
                    </a:lnTo>
                    <a:lnTo>
                      <a:pt x="833" y="285"/>
                    </a:lnTo>
                    <a:lnTo>
                      <a:pt x="835" y="285"/>
                    </a:lnTo>
                    <a:lnTo>
                      <a:pt x="835" y="285"/>
                    </a:lnTo>
                    <a:lnTo>
                      <a:pt x="835" y="285"/>
                    </a:lnTo>
                    <a:lnTo>
                      <a:pt x="835" y="285"/>
                    </a:lnTo>
                    <a:lnTo>
                      <a:pt x="837" y="285"/>
                    </a:lnTo>
                    <a:lnTo>
                      <a:pt x="837" y="285"/>
                    </a:lnTo>
                    <a:lnTo>
                      <a:pt x="837" y="285"/>
                    </a:lnTo>
                    <a:lnTo>
                      <a:pt x="837" y="285"/>
                    </a:lnTo>
                    <a:lnTo>
                      <a:pt x="839" y="285"/>
                    </a:lnTo>
                    <a:lnTo>
                      <a:pt x="839" y="285"/>
                    </a:lnTo>
                    <a:lnTo>
                      <a:pt x="841" y="287"/>
                    </a:lnTo>
                    <a:lnTo>
                      <a:pt x="841" y="287"/>
                    </a:lnTo>
                    <a:lnTo>
                      <a:pt x="841" y="287"/>
                    </a:lnTo>
                    <a:lnTo>
                      <a:pt x="841" y="287"/>
                    </a:lnTo>
                    <a:lnTo>
                      <a:pt x="841" y="287"/>
                    </a:lnTo>
                    <a:lnTo>
                      <a:pt x="841" y="287"/>
                    </a:lnTo>
                    <a:lnTo>
                      <a:pt x="841" y="287"/>
                    </a:lnTo>
                    <a:lnTo>
                      <a:pt x="841" y="287"/>
                    </a:lnTo>
                    <a:lnTo>
                      <a:pt x="841" y="289"/>
                    </a:lnTo>
                    <a:lnTo>
                      <a:pt x="841" y="289"/>
                    </a:lnTo>
                    <a:lnTo>
                      <a:pt x="841" y="289"/>
                    </a:lnTo>
                    <a:lnTo>
                      <a:pt x="841" y="289"/>
                    </a:lnTo>
                    <a:lnTo>
                      <a:pt x="841" y="289"/>
                    </a:lnTo>
                    <a:lnTo>
                      <a:pt x="841" y="289"/>
                    </a:lnTo>
                    <a:lnTo>
                      <a:pt x="842" y="289"/>
                    </a:lnTo>
                    <a:lnTo>
                      <a:pt x="842" y="289"/>
                    </a:lnTo>
                    <a:lnTo>
                      <a:pt x="842" y="289"/>
                    </a:lnTo>
                    <a:lnTo>
                      <a:pt x="844" y="289"/>
                    </a:lnTo>
                    <a:lnTo>
                      <a:pt x="844" y="289"/>
                    </a:lnTo>
                    <a:lnTo>
                      <a:pt x="844" y="287"/>
                    </a:lnTo>
                    <a:lnTo>
                      <a:pt x="844" y="287"/>
                    </a:lnTo>
                    <a:lnTo>
                      <a:pt x="844" y="287"/>
                    </a:lnTo>
                    <a:lnTo>
                      <a:pt x="844" y="287"/>
                    </a:lnTo>
                    <a:lnTo>
                      <a:pt x="844" y="287"/>
                    </a:lnTo>
                    <a:lnTo>
                      <a:pt x="844" y="287"/>
                    </a:lnTo>
                    <a:lnTo>
                      <a:pt x="844" y="287"/>
                    </a:lnTo>
                    <a:lnTo>
                      <a:pt x="846" y="287"/>
                    </a:lnTo>
                    <a:lnTo>
                      <a:pt x="846" y="287"/>
                    </a:lnTo>
                    <a:lnTo>
                      <a:pt x="846" y="287"/>
                    </a:lnTo>
                    <a:lnTo>
                      <a:pt x="846" y="287"/>
                    </a:lnTo>
                    <a:lnTo>
                      <a:pt x="846" y="287"/>
                    </a:lnTo>
                    <a:lnTo>
                      <a:pt x="846" y="287"/>
                    </a:lnTo>
                    <a:lnTo>
                      <a:pt x="846" y="287"/>
                    </a:lnTo>
                    <a:lnTo>
                      <a:pt x="848" y="287"/>
                    </a:lnTo>
                    <a:lnTo>
                      <a:pt x="848" y="287"/>
                    </a:lnTo>
                    <a:lnTo>
                      <a:pt x="848" y="289"/>
                    </a:lnTo>
                    <a:lnTo>
                      <a:pt x="848" y="289"/>
                    </a:lnTo>
                    <a:lnTo>
                      <a:pt x="848" y="289"/>
                    </a:lnTo>
                    <a:lnTo>
                      <a:pt x="848" y="289"/>
                    </a:lnTo>
                    <a:lnTo>
                      <a:pt x="848" y="289"/>
                    </a:lnTo>
                    <a:lnTo>
                      <a:pt x="848" y="289"/>
                    </a:lnTo>
                    <a:lnTo>
                      <a:pt x="848" y="289"/>
                    </a:lnTo>
                    <a:lnTo>
                      <a:pt x="848" y="289"/>
                    </a:lnTo>
                    <a:lnTo>
                      <a:pt x="848" y="289"/>
                    </a:lnTo>
                    <a:lnTo>
                      <a:pt x="850" y="289"/>
                    </a:lnTo>
                    <a:lnTo>
                      <a:pt x="850" y="289"/>
                    </a:lnTo>
                    <a:lnTo>
                      <a:pt x="850" y="289"/>
                    </a:lnTo>
                    <a:lnTo>
                      <a:pt x="850" y="289"/>
                    </a:lnTo>
                    <a:lnTo>
                      <a:pt x="850" y="289"/>
                    </a:lnTo>
                    <a:lnTo>
                      <a:pt x="850" y="289"/>
                    </a:lnTo>
                    <a:lnTo>
                      <a:pt x="850" y="289"/>
                    </a:lnTo>
                    <a:lnTo>
                      <a:pt x="850" y="289"/>
                    </a:lnTo>
                    <a:lnTo>
                      <a:pt x="850" y="287"/>
                    </a:lnTo>
                    <a:lnTo>
                      <a:pt x="850" y="287"/>
                    </a:lnTo>
                    <a:lnTo>
                      <a:pt x="850" y="287"/>
                    </a:lnTo>
                    <a:lnTo>
                      <a:pt x="850" y="287"/>
                    </a:lnTo>
                    <a:lnTo>
                      <a:pt x="850" y="287"/>
                    </a:lnTo>
                    <a:lnTo>
                      <a:pt x="851" y="287"/>
                    </a:lnTo>
                    <a:lnTo>
                      <a:pt x="851" y="287"/>
                    </a:lnTo>
                    <a:lnTo>
                      <a:pt x="851" y="289"/>
                    </a:lnTo>
                    <a:lnTo>
                      <a:pt x="851" y="289"/>
                    </a:lnTo>
                    <a:lnTo>
                      <a:pt x="851" y="289"/>
                    </a:lnTo>
                    <a:lnTo>
                      <a:pt x="851" y="289"/>
                    </a:lnTo>
                    <a:lnTo>
                      <a:pt x="851" y="287"/>
                    </a:lnTo>
                    <a:lnTo>
                      <a:pt x="851" y="287"/>
                    </a:lnTo>
                    <a:lnTo>
                      <a:pt x="851" y="287"/>
                    </a:lnTo>
                    <a:lnTo>
                      <a:pt x="853" y="289"/>
                    </a:lnTo>
                    <a:lnTo>
                      <a:pt x="853" y="289"/>
                    </a:lnTo>
                    <a:lnTo>
                      <a:pt x="853" y="289"/>
                    </a:lnTo>
                    <a:lnTo>
                      <a:pt x="853" y="289"/>
                    </a:lnTo>
                    <a:lnTo>
                      <a:pt x="853" y="287"/>
                    </a:lnTo>
                    <a:lnTo>
                      <a:pt x="853" y="287"/>
                    </a:lnTo>
                    <a:lnTo>
                      <a:pt x="855" y="287"/>
                    </a:lnTo>
                    <a:lnTo>
                      <a:pt x="855" y="285"/>
                    </a:lnTo>
                    <a:lnTo>
                      <a:pt x="853" y="285"/>
                    </a:lnTo>
                    <a:lnTo>
                      <a:pt x="853" y="285"/>
                    </a:lnTo>
                    <a:lnTo>
                      <a:pt x="853" y="285"/>
                    </a:lnTo>
                    <a:lnTo>
                      <a:pt x="855" y="285"/>
                    </a:lnTo>
                    <a:lnTo>
                      <a:pt x="855" y="285"/>
                    </a:lnTo>
                    <a:lnTo>
                      <a:pt x="855" y="285"/>
                    </a:lnTo>
                    <a:lnTo>
                      <a:pt x="855" y="285"/>
                    </a:lnTo>
                    <a:lnTo>
                      <a:pt x="855" y="285"/>
                    </a:lnTo>
                    <a:lnTo>
                      <a:pt x="855" y="285"/>
                    </a:lnTo>
                    <a:lnTo>
                      <a:pt x="857" y="285"/>
                    </a:lnTo>
                    <a:lnTo>
                      <a:pt x="857" y="285"/>
                    </a:lnTo>
                    <a:lnTo>
                      <a:pt x="857" y="285"/>
                    </a:lnTo>
                    <a:lnTo>
                      <a:pt x="857" y="285"/>
                    </a:lnTo>
                    <a:lnTo>
                      <a:pt x="859" y="285"/>
                    </a:lnTo>
                    <a:lnTo>
                      <a:pt x="859" y="285"/>
                    </a:lnTo>
                    <a:lnTo>
                      <a:pt x="859" y="285"/>
                    </a:lnTo>
                    <a:lnTo>
                      <a:pt x="859" y="285"/>
                    </a:lnTo>
                    <a:lnTo>
                      <a:pt x="859" y="285"/>
                    </a:lnTo>
                    <a:lnTo>
                      <a:pt x="859" y="285"/>
                    </a:lnTo>
                    <a:lnTo>
                      <a:pt x="860" y="284"/>
                    </a:lnTo>
                    <a:lnTo>
                      <a:pt x="860" y="284"/>
                    </a:lnTo>
                    <a:lnTo>
                      <a:pt x="859" y="284"/>
                    </a:lnTo>
                    <a:lnTo>
                      <a:pt x="860" y="282"/>
                    </a:lnTo>
                    <a:lnTo>
                      <a:pt x="860" y="282"/>
                    </a:lnTo>
                    <a:lnTo>
                      <a:pt x="860" y="282"/>
                    </a:lnTo>
                    <a:lnTo>
                      <a:pt x="860" y="282"/>
                    </a:lnTo>
                    <a:lnTo>
                      <a:pt x="860" y="282"/>
                    </a:lnTo>
                    <a:lnTo>
                      <a:pt x="860" y="282"/>
                    </a:lnTo>
                    <a:lnTo>
                      <a:pt x="860" y="282"/>
                    </a:lnTo>
                    <a:lnTo>
                      <a:pt x="860" y="282"/>
                    </a:lnTo>
                    <a:lnTo>
                      <a:pt x="862" y="282"/>
                    </a:lnTo>
                    <a:lnTo>
                      <a:pt x="862" y="282"/>
                    </a:lnTo>
                    <a:lnTo>
                      <a:pt x="862" y="282"/>
                    </a:lnTo>
                    <a:lnTo>
                      <a:pt x="862" y="282"/>
                    </a:lnTo>
                    <a:lnTo>
                      <a:pt x="862" y="282"/>
                    </a:lnTo>
                    <a:lnTo>
                      <a:pt x="862" y="282"/>
                    </a:lnTo>
                    <a:lnTo>
                      <a:pt x="864" y="282"/>
                    </a:lnTo>
                    <a:lnTo>
                      <a:pt x="864" y="282"/>
                    </a:lnTo>
                    <a:lnTo>
                      <a:pt x="864" y="282"/>
                    </a:lnTo>
                    <a:lnTo>
                      <a:pt x="864" y="282"/>
                    </a:lnTo>
                    <a:lnTo>
                      <a:pt x="864" y="282"/>
                    </a:lnTo>
                    <a:lnTo>
                      <a:pt x="864" y="282"/>
                    </a:lnTo>
                    <a:lnTo>
                      <a:pt x="864" y="284"/>
                    </a:lnTo>
                    <a:lnTo>
                      <a:pt x="864" y="284"/>
                    </a:lnTo>
                    <a:lnTo>
                      <a:pt x="864" y="282"/>
                    </a:lnTo>
                    <a:lnTo>
                      <a:pt x="864" y="282"/>
                    </a:lnTo>
                    <a:lnTo>
                      <a:pt x="864" y="282"/>
                    </a:lnTo>
                    <a:lnTo>
                      <a:pt x="866" y="282"/>
                    </a:lnTo>
                    <a:lnTo>
                      <a:pt x="866" y="282"/>
                    </a:lnTo>
                    <a:lnTo>
                      <a:pt x="866" y="282"/>
                    </a:lnTo>
                    <a:lnTo>
                      <a:pt x="866" y="282"/>
                    </a:lnTo>
                    <a:lnTo>
                      <a:pt x="868" y="282"/>
                    </a:lnTo>
                    <a:lnTo>
                      <a:pt x="868" y="282"/>
                    </a:lnTo>
                    <a:lnTo>
                      <a:pt x="868" y="282"/>
                    </a:lnTo>
                    <a:lnTo>
                      <a:pt x="868" y="282"/>
                    </a:lnTo>
                    <a:lnTo>
                      <a:pt x="868" y="282"/>
                    </a:lnTo>
                    <a:lnTo>
                      <a:pt x="868" y="280"/>
                    </a:lnTo>
                    <a:lnTo>
                      <a:pt x="868" y="280"/>
                    </a:lnTo>
                    <a:lnTo>
                      <a:pt x="868" y="280"/>
                    </a:lnTo>
                    <a:lnTo>
                      <a:pt x="868" y="280"/>
                    </a:lnTo>
                    <a:lnTo>
                      <a:pt x="868" y="280"/>
                    </a:lnTo>
                    <a:lnTo>
                      <a:pt x="868" y="280"/>
                    </a:lnTo>
                    <a:lnTo>
                      <a:pt x="868" y="280"/>
                    </a:lnTo>
                    <a:lnTo>
                      <a:pt x="868" y="278"/>
                    </a:lnTo>
                    <a:lnTo>
                      <a:pt x="868" y="278"/>
                    </a:lnTo>
                    <a:lnTo>
                      <a:pt x="868" y="278"/>
                    </a:lnTo>
                    <a:lnTo>
                      <a:pt x="868" y="278"/>
                    </a:lnTo>
                    <a:lnTo>
                      <a:pt x="868" y="278"/>
                    </a:lnTo>
                    <a:lnTo>
                      <a:pt x="868" y="278"/>
                    </a:lnTo>
                    <a:lnTo>
                      <a:pt x="866" y="278"/>
                    </a:lnTo>
                    <a:lnTo>
                      <a:pt x="866" y="276"/>
                    </a:lnTo>
                    <a:lnTo>
                      <a:pt x="866" y="276"/>
                    </a:lnTo>
                    <a:lnTo>
                      <a:pt x="866" y="276"/>
                    </a:lnTo>
                    <a:lnTo>
                      <a:pt x="866" y="276"/>
                    </a:lnTo>
                    <a:lnTo>
                      <a:pt x="866" y="276"/>
                    </a:lnTo>
                    <a:lnTo>
                      <a:pt x="868" y="275"/>
                    </a:lnTo>
                    <a:lnTo>
                      <a:pt x="868" y="275"/>
                    </a:lnTo>
                    <a:lnTo>
                      <a:pt x="868" y="275"/>
                    </a:lnTo>
                    <a:lnTo>
                      <a:pt x="868" y="275"/>
                    </a:lnTo>
                    <a:lnTo>
                      <a:pt x="869" y="275"/>
                    </a:lnTo>
                    <a:lnTo>
                      <a:pt x="869" y="273"/>
                    </a:lnTo>
                    <a:lnTo>
                      <a:pt x="869" y="273"/>
                    </a:lnTo>
                    <a:lnTo>
                      <a:pt x="868" y="273"/>
                    </a:lnTo>
                    <a:lnTo>
                      <a:pt x="868" y="273"/>
                    </a:lnTo>
                    <a:lnTo>
                      <a:pt x="869" y="271"/>
                    </a:lnTo>
                    <a:lnTo>
                      <a:pt x="869" y="271"/>
                    </a:lnTo>
                    <a:lnTo>
                      <a:pt x="869" y="271"/>
                    </a:lnTo>
                    <a:lnTo>
                      <a:pt x="869" y="271"/>
                    </a:lnTo>
                    <a:lnTo>
                      <a:pt x="869" y="271"/>
                    </a:lnTo>
                    <a:lnTo>
                      <a:pt x="869" y="271"/>
                    </a:lnTo>
                    <a:lnTo>
                      <a:pt x="869" y="271"/>
                    </a:lnTo>
                    <a:lnTo>
                      <a:pt x="871" y="271"/>
                    </a:lnTo>
                    <a:lnTo>
                      <a:pt x="871" y="269"/>
                    </a:lnTo>
                    <a:lnTo>
                      <a:pt x="871" y="269"/>
                    </a:lnTo>
                    <a:lnTo>
                      <a:pt x="873" y="269"/>
                    </a:lnTo>
                    <a:lnTo>
                      <a:pt x="873" y="269"/>
                    </a:lnTo>
                    <a:lnTo>
                      <a:pt x="873" y="269"/>
                    </a:lnTo>
                    <a:lnTo>
                      <a:pt x="873" y="269"/>
                    </a:lnTo>
                    <a:lnTo>
                      <a:pt x="875" y="269"/>
                    </a:lnTo>
                    <a:lnTo>
                      <a:pt x="875" y="267"/>
                    </a:lnTo>
                    <a:lnTo>
                      <a:pt x="877" y="267"/>
                    </a:lnTo>
                    <a:lnTo>
                      <a:pt x="877" y="267"/>
                    </a:lnTo>
                    <a:lnTo>
                      <a:pt x="878" y="267"/>
                    </a:lnTo>
                    <a:lnTo>
                      <a:pt x="878" y="267"/>
                    </a:lnTo>
                    <a:lnTo>
                      <a:pt x="878" y="267"/>
                    </a:lnTo>
                    <a:lnTo>
                      <a:pt x="878" y="266"/>
                    </a:lnTo>
                    <a:lnTo>
                      <a:pt x="878" y="266"/>
                    </a:lnTo>
                    <a:lnTo>
                      <a:pt x="878" y="266"/>
                    </a:lnTo>
                    <a:lnTo>
                      <a:pt x="880" y="266"/>
                    </a:lnTo>
                    <a:lnTo>
                      <a:pt x="880" y="264"/>
                    </a:lnTo>
                    <a:lnTo>
                      <a:pt x="880" y="264"/>
                    </a:lnTo>
                    <a:lnTo>
                      <a:pt x="880" y="264"/>
                    </a:lnTo>
                    <a:lnTo>
                      <a:pt x="880" y="262"/>
                    </a:lnTo>
                    <a:lnTo>
                      <a:pt x="882" y="262"/>
                    </a:lnTo>
                    <a:lnTo>
                      <a:pt x="882" y="262"/>
                    </a:lnTo>
                    <a:lnTo>
                      <a:pt x="882" y="262"/>
                    </a:lnTo>
                    <a:lnTo>
                      <a:pt x="882" y="262"/>
                    </a:lnTo>
                    <a:lnTo>
                      <a:pt x="884" y="262"/>
                    </a:lnTo>
                    <a:lnTo>
                      <a:pt x="884" y="260"/>
                    </a:lnTo>
                    <a:lnTo>
                      <a:pt x="884" y="260"/>
                    </a:lnTo>
                    <a:lnTo>
                      <a:pt x="884" y="260"/>
                    </a:lnTo>
                    <a:lnTo>
                      <a:pt x="884" y="260"/>
                    </a:lnTo>
                    <a:lnTo>
                      <a:pt x="884" y="260"/>
                    </a:lnTo>
                    <a:lnTo>
                      <a:pt x="886" y="260"/>
                    </a:lnTo>
                    <a:lnTo>
                      <a:pt x="886" y="260"/>
                    </a:lnTo>
                    <a:lnTo>
                      <a:pt x="888" y="260"/>
                    </a:lnTo>
                    <a:lnTo>
                      <a:pt x="888" y="258"/>
                    </a:lnTo>
                    <a:lnTo>
                      <a:pt x="888" y="258"/>
                    </a:lnTo>
                    <a:lnTo>
                      <a:pt x="889" y="258"/>
                    </a:lnTo>
                    <a:lnTo>
                      <a:pt x="889" y="258"/>
                    </a:lnTo>
                    <a:lnTo>
                      <a:pt x="889" y="258"/>
                    </a:lnTo>
                    <a:lnTo>
                      <a:pt x="889" y="257"/>
                    </a:lnTo>
                    <a:lnTo>
                      <a:pt x="889" y="257"/>
                    </a:lnTo>
                    <a:lnTo>
                      <a:pt x="889" y="257"/>
                    </a:lnTo>
                    <a:lnTo>
                      <a:pt x="889" y="257"/>
                    </a:lnTo>
                    <a:lnTo>
                      <a:pt x="889" y="257"/>
                    </a:lnTo>
                    <a:lnTo>
                      <a:pt x="889" y="257"/>
                    </a:lnTo>
                    <a:lnTo>
                      <a:pt x="889" y="257"/>
                    </a:lnTo>
                    <a:lnTo>
                      <a:pt x="889" y="255"/>
                    </a:lnTo>
                    <a:lnTo>
                      <a:pt x="889" y="255"/>
                    </a:lnTo>
                    <a:lnTo>
                      <a:pt x="889" y="255"/>
                    </a:lnTo>
                    <a:lnTo>
                      <a:pt x="889" y="253"/>
                    </a:lnTo>
                    <a:lnTo>
                      <a:pt x="891" y="253"/>
                    </a:lnTo>
                    <a:lnTo>
                      <a:pt x="891" y="253"/>
                    </a:lnTo>
                    <a:lnTo>
                      <a:pt x="891" y="253"/>
                    </a:lnTo>
                    <a:lnTo>
                      <a:pt x="893" y="253"/>
                    </a:lnTo>
                    <a:lnTo>
                      <a:pt x="893" y="253"/>
                    </a:lnTo>
                    <a:lnTo>
                      <a:pt x="893" y="253"/>
                    </a:lnTo>
                    <a:lnTo>
                      <a:pt x="895" y="253"/>
                    </a:lnTo>
                    <a:lnTo>
                      <a:pt x="895" y="255"/>
                    </a:lnTo>
                    <a:lnTo>
                      <a:pt x="898" y="255"/>
                    </a:lnTo>
                    <a:lnTo>
                      <a:pt x="898" y="255"/>
                    </a:lnTo>
                    <a:lnTo>
                      <a:pt x="898" y="255"/>
                    </a:lnTo>
                    <a:lnTo>
                      <a:pt x="898" y="255"/>
                    </a:lnTo>
                    <a:lnTo>
                      <a:pt x="900" y="253"/>
                    </a:lnTo>
                    <a:lnTo>
                      <a:pt x="900" y="253"/>
                    </a:lnTo>
                    <a:lnTo>
                      <a:pt x="900" y="253"/>
                    </a:lnTo>
                    <a:lnTo>
                      <a:pt x="902" y="251"/>
                    </a:lnTo>
                    <a:lnTo>
                      <a:pt x="902" y="251"/>
                    </a:lnTo>
                    <a:lnTo>
                      <a:pt x="902" y="251"/>
                    </a:lnTo>
                    <a:lnTo>
                      <a:pt x="904" y="251"/>
                    </a:lnTo>
                    <a:lnTo>
                      <a:pt x="904" y="251"/>
                    </a:lnTo>
                    <a:lnTo>
                      <a:pt x="906" y="251"/>
                    </a:lnTo>
                    <a:lnTo>
                      <a:pt x="906" y="251"/>
                    </a:lnTo>
                    <a:lnTo>
                      <a:pt x="906" y="251"/>
                    </a:lnTo>
                    <a:lnTo>
                      <a:pt x="906" y="249"/>
                    </a:lnTo>
                    <a:lnTo>
                      <a:pt x="906" y="249"/>
                    </a:lnTo>
                    <a:lnTo>
                      <a:pt x="907" y="249"/>
                    </a:lnTo>
                    <a:lnTo>
                      <a:pt x="907" y="249"/>
                    </a:lnTo>
                    <a:lnTo>
                      <a:pt x="907" y="251"/>
                    </a:lnTo>
                    <a:lnTo>
                      <a:pt x="907" y="251"/>
                    </a:lnTo>
                    <a:lnTo>
                      <a:pt x="907" y="251"/>
                    </a:lnTo>
                    <a:lnTo>
                      <a:pt x="907" y="251"/>
                    </a:lnTo>
                    <a:lnTo>
                      <a:pt x="907" y="251"/>
                    </a:lnTo>
                    <a:lnTo>
                      <a:pt x="909" y="251"/>
                    </a:lnTo>
                    <a:lnTo>
                      <a:pt x="909" y="251"/>
                    </a:lnTo>
                    <a:lnTo>
                      <a:pt x="909" y="251"/>
                    </a:lnTo>
                    <a:lnTo>
                      <a:pt x="911" y="251"/>
                    </a:lnTo>
                    <a:lnTo>
                      <a:pt x="911" y="251"/>
                    </a:lnTo>
                    <a:lnTo>
                      <a:pt x="911" y="251"/>
                    </a:lnTo>
                    <a:lnTo>
                      <a:pt x="911" y="251"/>
                    </a:lnTo>
                    <a:lnTo>
                      <a:pt x="913" y="253"/>
                    </a:lnTo>
                    <a:lnTo>
                      <a:pt x="913" y="253"/>
                    </a:lnTo>
                    <a:lnTo>
                      <a:pt x="913" y="253"/>
                    </a:lnTo>
                    <a:lnTo>
                      <a:pt x="913" y="253"/>
                    </a:lnTo>
                    <a:lnTo>
                      <a:pt x="913" y="253"/>
                    </a:lnTo>
                    <a:lnTo>
                      <a:pt x="915" y="253"/>
                    </a:lnTo>
                    <a:lnTo>
                      <a:pt x="915" y="253"/>
                    </a:lnTo>
                    <a:lnTo>
                      <a:pt x="916" y="253"/>
                    </a:lnTo>
                    <a:lnTo>
                      <a:pt x="916" y="253"/>
                    </a:lnTo>
                    <a:lnTo>
                      <a:pt x="916" y="253"/>
                    </a:lnTo>
                    <a:lnTo>
                      <a:pt x="916" y="251"/>
                    </a:lnTo>
                    <a:lnTo>
                      <a:pt x="916" y="251"/>
                    </a:lnTo>
                    <a:lnTo>
                      <a:pt x="916" y="251"/>
                    </a:lnTo>
                    <a:lnTo>
                      <a:pt x="916" y="251"/>
                    </a:lnTo>
                    <a:lnTo>
                      <a:pt x="918" y="251"/>
                    </a:lnTo>
                    <a:lnTo>
                      <a:pt x="918" y="251"/>
                    </a:lnTo>
                    <a:lnTo>
                      <a:pt x="918" y="251"/>
                    </a:lnTo>
                    <a:lnTo>
                      <a:pt x="918" y="251"/>
                    </a:lnTo>
                    <a:lnTo>
                      <a:pt x="918" y="251"/>
                    </a:lnTo>
                    <a:lnTo>
                      <a:pt x="920" y="251"/>
                    </a:lnTo>
                    <a:lnTo>
                      <a:pt x="920" y="251"/>
                    </a:lnTo>
                    <a:lnTo>
                      <a:pt x="920" y="251"/>
                    </a:lnTo>
                    <a:lnTo>
                      <a:pt x="920" y="251"/>
                    </a:lnTo>
                    <a:lnTo>
                      <a:pt x="920" y="251"/>
                    </a:lnTo>
                    <a:lnTo>
                      <a:pt x="922" y="249"/>
                    </a:lnTo>
                    <a:lnTo>
                      <a:pt x="922" y="249"/>
                    </a:lnTo>
                    <a:lnTo>
                      <a:pt x="922" y="249"/>
                    </a:lnTo>
                    <a:lnTo>
                      <a:pt x="922" y="249"/>
                    </a:lnTo>
                    <a:lnTo>
                      <a:pt x="924" y="249"/>
                    </a:lnTo>
                    <a:lnTo>
                      <a:pt x="924" y="249"/>
                    </a:lnTo>
                    <a:lnTo>
                      <a:pt x="924" y="249"/>
                    </a:lnTo>
                    <a:lnTo>
                      <a:pt x="924" y="249"/>
                    </a:lnTo>
                    <a:lnTo>
                      <a:pt x="924" y="249"/>
                    </a:lnTo>
                    <a:lnTo>
                      <a:pt x="926" y="249"/>
                    </a:lnTo>
                    <a:lnTo>
                      <a:pt x="926" y="249"/>
                    </a:lnTo>
                    <a:lnTo>
                      <a:pt x="926" y="249"/>
                    </a:lnTo>
                    <a:lnTo>
                      <a:pt x="927" y="249"/>
                    </a:lnTo>
                    <a:lnTo>
                      <a:pt x="927" y="249"/>
                    </a:lnTo>
                    <a:lnTo>
                      <a:pt x="929" y="249"/>
                    </a:lnTo>
                    <a:lnTo>
                      <a:pt x="929" y="249"/>
                    </a:lnTo>
                    <a:lnTo>
                      <a:pt x="931" y="249"/>
                    </a:lnTo>
                    <a:lnTo>
                      <a:pt x="931" y="249"/>
                    </a:lnTo>
                    <a:lnTo>
                      <a:pt x="931" y="249"/>
                    </a:lnTo>
                    <a:lnTo>
                      <a:pt x="933" y="249"/>
                    </a:lnTo>
                    <a:lnTo>
                      <a:pt x="933" y="249"/>
                    </a:lnTo>
                    <a:lnTo>
                      <a:pt x="933" y="251"/>
                    </a:lnTo>
                    <a:lnTo>
                      <a:pt x="933" y="251"/>
                    </a:lnTo>
                    <a:lnTo>
                      <a:pt x="933" y="251"/>
                    </a:lnTo>
                    <a:lnTo>
                      <a:pt x="933" y="251"/>
                    </a:lnTo>
                    <a:lnTo>
                      <a:pt x="933" y="251"/>
                    </a:lnTo>
                    <a:lnTo>
                      <a:pt x="933" y="251"/>
                    </a:lnTo>
                    <a:lnTo>
                      <a:pt x="933" y="251"/>
                    </a:lnTo>
                    <a:lnTo>
                      <a:pt x="935" y="253"/>
                    </a:lnTo>
                    <a:lnTo>
                      <a:pt x="935" y="253"/>
                    </a:lnTo>
                    <a:lnTo>
                      <a:pt x="935" y="253"/>
                    </a:lnTo>
                    <a:lnTo>
                      <a:pt x="935" y="253"/>
                    </a:lnTo>
                    <a:lnTo>
                      <a:pt x="936" y="253"/>
                    </a:lnTo>
                    <a:lnTo>
                      <a:pt x="936" y="253"/>
                    </a:lnTo>
                    <a:lnTo>
                      <a:pt x="936" y="253"/>
                    </a:lnTo>
                    <a:lnTo>
                      <a:pt x="936" y="253"/>
                    </a:lnTo>
                    <a:lnTo>
                      <a:pt x="936" y="253"/>
                    </a:lnTo>
                    <a:lnTo>
                      <a:pt x="936" y="253"/>
                    </a:lnTo>
                    <a:lnTo>
                      <a:pt x="936" y="253"/>
                    </a:lnTo>
                    <a:lnTo>
                      <a:pt x="938" y="253"/>
                    </a:lnTo>
                    <a:lnTo>
                      <a:pt x="938" y="253"/>
                    </a:lnTo>
                    <a:lnTo>
                      <a:pt x="938" y="253"/>
                    </a:lnTo>
                    <a:lnTo>
                      <a:pt x="938" y="253"/>
                    </a:lnTo>
                    <a:lnTo>
                      <a:pt x="938" y="253"/>
                    </a:lnTo>
                    <a:lnTo>
                      <a:pt x="940" y="253"/>
                    </a:lnTo>
                    <a:lnTo>
                      <a:pt x="940" y="253"/>
                    </a:lnTo>
                    <a:lnTo>
                      <a:pt x="940" y="255"/>
                    </a:lnTo>
                    <a:lnTo>
                      <a:pt x="940" y="255"/>
                    </a:lnTo>
                    <a:lnTo>
                      <a:pt x="940" y="255"/>
                    </a:lnTo>
                    <a:lnTo>
                      <a:pt x="942" y="255"/>
                    </a:lnTo>
                    <a:lnTo>
                      <a:pt x="942" y="255"/>
                    </a:lnTo>
                    <a:lnTo>
                      <a:pt x="942" y="255"/>
                    </a:lnTo>
                    <a:lnTo>
                      <a:pt x="942" y="255"/>
                    </a:lnTo>
                    <a:lnTo>
                      <a:pt x="942" y="255"/>
                    </a:lnTo>
                    <a:lnTo>
                      <a:pt x="942" y="255"/>
                    </a:lnTo>
                    <a:lnTo>
                      <a:pt x="944" y="255"/>
                    </a:lnTo>
                    <a:lnTo>
                      <a:pt x="944" y="257"/>
                    </a:lnTo>
                    <a:lnTo>
                      <a:pt x="944" y="257"/>
                    </a:lnTo>
                    <a:lnTo>
                      <a:pt x="944" y="257"/>
                    </a:lnTo>
                    <a:lnTo>
                      <a:pt x="944" y="257"/>
                    </a:lnTo>
                    <a:lnTo>
                      <a:pt x="944" y="257"/>
                    </a:lnTo>
                    <a:lnTo>
                      <a:pt x="944" y="257"/>
                    </a:lnTo>
                    <a:lnTo>
                      <a:pt x="944" y="257"/>
                    </a:lnTo>
                    <a:lnTo>
                      <a:pt x="945" y="257"/>
                    </a:lnTo>
                    <a:lnTo>
                      <a:pt x="945" y="257"/>
                    </a:lnTo>
                    <a:lnTo>
                      <a:pt x="945" y="257"/>
                    </a:lnTo>
                    <a:lnTo>
                      <a:pt x="945" y="257"/>
                    </a:lnTo>
                    <a:lnTo>
                      <a:pt x="945" y="257"/>
                    </a:lnTo>
                    <a:lnTo>
                      <a:pt x="947" y="257"/>
                    </a:lnTo>
                    <a:lnTo>
                      <a:pt x="947" y="258"/>
                    </a:lnTo>
                    <a:lnTo>
                      <a:pt x="947" y="258"/>
                    </a:lnTo>
                    <a:lnTo>
                      <a:pt x="947" y="258"/>
                    </a:lnTo>
                    <a:lnTo>
                      <a:pt x="947" y="258"/>
                    </a:lnTo>
                    <a:lnTo>
                      <a:pt x="947" y="258"/>
                    </a:lnTo>
                    <a:lnTo>
                      <a:pt x="947" y="258"/>
                    </a:lnTo>
                    <a:lnTo>
                      <a:pt x="947" y="258"/>
                    </a:lnTo>
                    <a:lnTo>
                      <a:pt x="949" y="258"/>
                    </a:lnTo>
                    <a:lnTo>
                      <a:pt x="949" y="258"/>
                    </a:lnTo>
                    <a:lnTo>
                      <a:pt x="949" y="258"/>
                    </a:lnTo>
                    <a:lnTo>
                      <a:pt x="949" y="258"/>
                    </a:lnTo>
                    <a:lnTo>
                      <a:pt x="949" y="258"/>
                    </a:lnTo>
                    <a:lnTo>
                      <a:pt x="949" y="258"/>
                    </a:lnTo>
                    <a:lnTo>
                      <a:pt x="949" y="258"/>
                    </a:lnTo>
                    <a:lnTo>
                      <a:pt x="951" y="258"/>
                    </a:lnTo>
                    <a:lnTo>
                      <a:pt x="951" y="258"/>
                    </a:lnTo>
                    <a:lnTo>
                      <a:pt x="951" y="258"/>
                    </a:lnTo>
                    <a:lnTo>
                      <a:pt x="951" y="258"/>
                    </a:lnTo>
                    <a:lnTo>
                      <a:pt x="953" y="258"/>
                    </a:lnTo>
                    <a:lnTo>
                      <a:pt x="953" y="258"/>
                    </a:lnTo>
                    <a:lnTo>
                      <a:pt x="954" y="258"/>
                    </a:lnTo>
                    <a:lnTo>
                      <a:pt x="954" y="258"/>
                    </a:lnTo>
                    <a:lnTo>
                      <a:pt x="954" y="258"/>
                    </a:lnTo>
                    <a:lnTo>
                      <a:pt x="954" y="258"/>
                    </a:lnTo>
                    <a:lnTo>
                      <a:pt x="954" y="258"/>
                    </a:lnTo>
                    <a:lnTo>
                      <a:pt x="956" y="258"/>
                    </a:lnTo>
                    <a:lnTo>
                      <a:pt x="956" y="258"/>
                    </a:lnTo>
                    <a:lnTo>
                      <a:pt x="958" y="258"/>
                    </a:lnTo>
                    <a:lnTo>
                      <a:pt x="958" y="258"/>
                    </a:lnTo>
                    <a:lnTo>
                      <a:pt x="958" y="258"/>
                    </a:lnTo>
                    <a:lnTo>
                      <a:pt x="958" y="258"/>
                    </a:lnTo>
                    <a:lnTo>
                      <a:pt x="958" y="258"/>
                    </a:lnTo>
                    <a:lnTo>
                      <a:pt x="960" y="257"/>
                    </a:lnTo>
                    <a:lnTo>
                      <a:pt x="960" y="257"/>
                    </a:lnTo>
                    <a:lnTo>
                      <a:pt x="960" y="257"/>
                    </a:lnTo>
                    <a:lnTo>
                      <a:pt x="962" y="257"/>
                    </a:lnTo>
                    <a:lnTo>
                      <a:pt x="962" y="257"/>
                    </a:lnTo>
                    <a:lnTo>
                      <a:pt x="963" y="257"/>
                    </a:lnTo>
                    <a:lnTo>
                      <a:pt x="963" y="257"/>
                    </a:lnTo>
                    <a:lnTo>
                      <a:pt x="963" y="257"/>
                    </a:lnTo>
                    <a:lnTo>
                      <a:pt x="963" y="257"/>
                    </a:lnTo>
                    <a:lnTo>
                      <a:pt x="965" y="257"/>
                    </a:lnTo>
                    <a:lnTo>
                      <a:pt x="965" y="255"/>
                    </a:lnTo>
                    <a:lnTo>
                      <a:pt x="965" y="255"/>
                    </a:lnTo>
                    <a:lnTo>
                      <a:pt x="965" y="255"/>
                    </a:lnTo>
                    <a:lnTo>
                      <a:pt x="965" y="255"/>
                    </a:lnTo>
                    <a:lnTo>
                      <a:pt x="967" y="255"/>
                    </a:lnTo>
                    <a:lnTo>
                      <a:pt x="969" y="255"/>
                    </a:lnTo>
                    <a:lnTo>
                      <a:pt x="969" y="255"/>
                    </a:lnTo>
                    <a:lnTo>
                      <a:pt x="969" y="255"/>
                    </a:lnTo>
                    <a:lnTo>
                      <a:pt x="971" y="255"/>
                    </a:lnTo>
                    <a:lnTo>
                      <a:pt x="971" y="255"/>
                    </a:lnTo>
                    <a:lnTo>
                      <a:pt x="971" y="255"/>
                    </a:lnTo>
                    <a:lnTo>
                      <a:pt x="971" y="255"/>
                    </a:lnTo>
                    <a:lnTo>
                      <a:pt x="973" y="255"/>
                    </a:lnTo>
                    <a:lnTo>
                      <a:pt x="973" y="257"/>
                    </a:lnTo>
                    <a:lnTo>
                      <a:pt x="973" y="257"/>
                    </a:lnTo>
                    <a:lnTo>
                      <a:pt x="974" y="257"/>
                    </a:lnTo>
                    <a:lnTo>
                      <a:pt x="974" y="257"/>
                    </a:lnTo>
                    <a:lnTo>
                      <a:pt x="976" y="255"/>
                    </a:lnTo>
                    <a:lnTo>
                      <a:pt x="976" y="255"/>
                    </a:lnTo>
                    <a:lnTo>
                      <a:pt x="978" y="255"/>
                    </a:lnTo>
                    <a:lnTo>
                      <a:pt x="978" y="255"/>
                    </a:lnTo>
                    <a:lnTo>
                      <a:pt x="978" y="255"/>
                    </a:lnTo>
                    <a:lnTo>
                      <a:pt x="978" y="255"/>
                    </a:lnTo>
                    <a:lnTo>
                      <a:pt x="978" y="255"/>
                    </a:lnTo>
                    <a:lnTo>
                      <a:pt x="980" y="255"/>
                    </a:lnTo>
                    <a:lnTo>
                      <a:pt x="982" y="255"/>
                    </a:lnTo>
                    <a:lnTo>
                      <a:pt x="982" y="255"/>
                    </a:lnTo>
                    <a:lnTo>
                      <a:pt x="982" y="255"/>
                    </a:lnTo>
                    <a:lnTo>
                      <a:pt x="983" y="255"/>
                    </a:lnTo>
                    <a:lnTo>
                      <a:pt x="983" y="255"/>
                    </a:lnTo>
                    <a:lnTo>
                      <a:pt x="983" y="255"/>
                    </a:lnTo>
                    <a:lnTo>
                      <a:pt x="983" y="255"/>
                    </a:lnTo>
                    <a:lnTo>
                      <a:pt x="983" y="257"/>
                    </a:lnTo>
                    <a:lnTo>
                      <a:pt x="983" y="257"/>
                    </a:lnTo>
                    <a:lnTo>
                      <a:pt x="983" y="257"/>
                    </a:lnTo>
                    <a:lnTo>
                      <a:pt x="983" y="257"/>
                    </a:lnTo>
                    <a:lnTo>
                      <a:pt x="983" y="257"/>
                    </a:lnTo>
                    <a:lnTo>
                      <a:pt x="983" y="258"/>
                    </a:lnTo>
                    <a:lnTo>
                      <a:pt x="982" y="258"/>
                    </a:lnTo>
                    <a:lnTo>
                      <a:pt x="982" y="258"/>
                    </a:lnTo>
                    <a:lnTo>
                      <a:pt x="982" y="258"/>
                    </a:lnTo>
                    <a:lnTo>
                      <a:pt x="982" y="258"/>
                    </a:lnTo>
                    <a:lnTo>
                      <a:pt x="983" y="260"/>
                    </a:lnTo>
                    <a:lnTo>
                      <a:pt x="983" y="260"/>
                    </a:lnTo>
                    <a:lnTo>
                      <a:pt x="983" y="260"/>
                    </a:lnTo>
                    <a:lnTo>
                      <a:pt x="983" y="260"/>
                    </a:lnTo>
                    <a:lnTo>
                      <a:pt x="983" y="260"/>
                    </a:lnTo>
                    <a:lnTo>
                      <a:pt x="983" y="260"/>
                    </a:lnTo>
                    <a:lnTo>
                      <a:pt x="983" y="260"/>
                    </a:lnTo>
                    <a:lnTo>
                      <a:pt x="983" y="260"/>
                    </a:lnTo>
                    <a:lnTo>
                      <a:pt x="982" y="262"/>
                    </a:lnTo>
                    <a:lnTo>
                      <a:pt x="982" y="262"/>
                    </a:lnTo>
                    <a:lnTo>
                      <a:pt x="982" y="262"/>
                    </a:lnTo>
                    <a:lnTo>
                      <a:pt x="982" y="262"/>
                    </a:lnTo>
                    <a:lnTo>
                      <a:pt x="982" y="262"/>
                    </a:lnTo>
                    <a:lnTo>
                      <a:pt x="980" y="264"/>
                    </a:lnTo>
                    <a:lnTo>
                      <a:pt x="980" y="264"/>
                    </a:lnTo>
                    <a:lnTo>
                      <a:pt x="980" y="264"/>
                    </a:lnTo>
                    <a:lnTo>
                      <a:pt x="980" y="264"/>
                    </a:lnTo>
                    <a:lnTo>
                      <a:pt x="980" y="264"/>
                    </a:lnTo>
                    <a:lnTo>
                      <a:pt x="980" y="264"/>
                    </a:lnTo>
                    <a:lnTo>
                      <a:pt x="980" y="264"/>
                    </a:lnTo>
                    <a:lnTo>
                      <a:pt x="980" y="266"/>
                    </a:lnTo>
                    <a:lnTo>
                      <a:pt x="980" y="266"/>
                    </a:lnTo>
                    <a:lnTo>
                      <a:pt x="978" y="266"/>
                    </a:lnTo>
                    <a:lnTo>
                      <a:pt x="978" y="266"/>
                    </a:lnTo>
                    <a:lnTo>
                      <a:pt x="978" y="266"/>
                    </a:lnTo>
                    <a:lnTo>
                      <a:pt x="978" y="266"/>
                    </a:lnTo>
                    <a:lnTo>
                      <a:pt x="978" y="266"/>
                    </a:lnTo>
                    <a:lnTo>
                      <a:pt x="978" y="266"/>
                    </a:lnTo>
                    <a:lnTo>
                      <a:pt x="978" y="266"/>
                    </a:lnTo>
                    <a:lnTo>
                      <a:pt x="978" y="267"/>
                    </a:lnTo>
                    <a:lnTo>
                      <a:pt x="978" y="267"/>
                    </a:lnTo>
                    <a:lnTo>
                      <a:pt x="978" y="267"/>
                    </a:lnTo>
                    <a:lnTo>
                      <a:pt x="978" y="267"/>
                    </a:lnTo>
                    <a:lnTo>
                      <a:pt x="978" y="267"/>
                    </a:lnTo>
                    <a:lnTo>
                      <a:pt x="978" y="267"/>
                    </a:lnTo>
                    <a:lnTo>
                      <a:pt x="978" y="267"/>
                    </a:lnTo>
                    <a:lnTo>
                      <a:pt x="978" y="269"/>
                    </a:lnTo>
                    <a:lnTo>
                      <a:pt x="978" y="269"/>
                    </a:lnTo>
                    <a:lnTo>
                      <a:pt x="978" y="269"/>
                    </a:lnTo>
                    <a:lnTo>
                      <a:pt x="978" y="269"/>
                    </a:lnTo>
                    <a:lnTo>
                      <a:pt x="978" y="269"/>
                    </a:lnTo>
                    <a:lnTo>
                      <a:pt x="980" y="269"/>
                    </a:lnTo>
                    <a:lnTo>
                      <a:pt x="980" y="269"/>
                    </a:lnTo>
                    <a:lnTo>
                      <a:pt x="980" y="269"/>
                    </a:lnTo>
                    <a:lnTo>
                      <a:pt x="980" y="271"/>
                    </a:lnTo>
                    <a:lnTo>
                      <a:pt x="982" y="271"/>
                    </a:lnTo>
                    <a:lnTo>
                      <a:pt x="982" y="271"/>
                    </a:lnTo>
                    <a:lnTo>
                      <a:pt x="982" y="271"/>
                    </a:lnTo>
                    <a:lnTo>
                      <a:pt x="982" y="271"/>
                    </a:lnTo>
                    <a:lnTo>
                      <a:pt x="980" y="273"/>
                    </a:lnTo>
                    <a:lnTo>
                      <a:pt x="980" y="273"/>
                    </a:lnTo>
                    <a:lnTo>
                      <a:pt x="980" y="275"/>
                    </a:lnTo>
                    <a:lnTo>
                      <a:pt x="980" y="275"/>
                    </a:lnTo>
                    <a:lnTo>
                      <a:pt x="980" y="275"/>
                    </a:lnTo>
                    <a:lnTo>
                      <a:pt x="980" y="275"/>
                    </a:lnTo>
                    <a:lnTo>
                      <a:pt x="980" y="275"/>
                    </a:lnTo>
                    <a:lnTo>
                      <a:pt x="980" y="276"/>
                    </a:lnTo>
                    <a:lnTo>
                      <a:pt x="980" y="276"/>
                    </a:lnTo>
                    <a:lnTo>
                      <a:pt x="980" y="276"/>
                    </a:lnTo>
                    <a:lnTo>
                      <a:pt x="980" y="276"/>
                    </a:lnTo>
                    <a:lnTo>
                      <a:pt x="980" y="276"/>
                    </a:lnTo>
                    <a:lnTo>
                      <a:pt x="980" y="276"/>
                    </a:lnTo>
                    <a:lnTo>
                      <a:pt x="980" y="276"/>
                    </a:lnTo>
                    <a:lnTo>
                      <a:pt x="978" y="276"/>
                    </a:lnTo>
                    <a:lnTo>
                      <a:pt x="978" y="276"/>
                    </a:lnTo>
                    <a:lnTo>
                      <a:pt x="978" y="276"/>
                    </a:lnTo>
                    <a:lnTo>
                      <a:pt x="978" y="278"/>
                    </a:lnTo>
                    <a:lnTo>
                      <a:pt x="978" y="278"/>
                    </a:lnTo>
                    <a:lnTo>
                      <a:pt x="978" y="278"/>
                    </a:lnTo>
                    <a:lnTo>
                      <a:pt x="978" y="278"/>
                    </a:lnTo>
                    <a:lnTo>
                      <a:pt x="978" y="278"/>
                    </a:lnTo>
                    <a:lnTo>
                      <a:pt x="978" y="278"/>
                    </a:lnTo>
                    <a:lnTo>
                      <a:pt x="978" y="278"/>
                    </a:lnTo>
                    <a:lnTo>
                      <a:pt x="978" y="278"/>
                    </a:lnTo>
                    <a:lnTo>
                      <a:pt x="978" y="278"/>
                    </a:lnTo>
                    <a:lnTo>
                      <a:pt x="980" y="280"/>
                    </a:lnTo>
                    <a:lnTo>
                      <a:pt x="980" y="280"/>
                    </a:lnTo>
                    <a:lnTo>
                      <a:pt x="980" y="280"/>
                    </a:lnTo>
                    <a:lnTo>
                      <a:pt x="980" y="280"/>
                    </a:lnTo>
                    <a:lnTo>
                      <a:pt x="980" y="280"/>
                    </a:lnTo>
                    <a:lnTo>
                      <a:pt x="980" y="280"/>
                    </a:lnTo>
                    <a:lnTo>
                      <a:pt x="980" y="280"/>
                    </a:lnTo>
                    <a:lnTo>
                      <a:pt x="980" y="282"/>
                    </a:lnTo>
                    <a:lnTo>
                      <a:pt x="980" y="282"/>
                    </a:lnTo>
                    <a:lnTo>
                      <a:pt x="980" y="282"/>
                    </a:lnTo>
                    <a:lnTo>
                      <a:pt x="980" y="282"/>
                    </a:lnTo>
                    <a:lnTo>
                      <a:pt x="980" y="282"/>
                    </a:lnTo>
                    <a:lnTo>
                      <a:pt x="980" y="282"/>
                    </a:lnTo>
                    <a:lnTo>
                      <a:pt x="980" y="282"/>
                    </a:lnTo>
                    <a:lnTo>
                      <a:pt x="980" y="282"/>
                    </a:lnTo>
                    <a:lnTo>
                      <a:pt x="980" y="284"/>
                    </a:lnTo>
                    <a:lnTo>
                      <a:pt x="980" y="284"/>
                    </a:lnTo>
                    <a:lnTo>
                      <a:pt x="980" y="284"/>
                    </a:lnTo>
                    <a:lnTo>
                      <a:pt x="980" y="284"/>
                    </a:lnTo>
                    <a:lnTo>
                      <a:pt x="982" y="284"/>
                    </a:lnTo>
                    <a:lnTo>
                      <a:pt x="982" y="284"/>
                    </a:lnTo>
                    <a:lnTo>
                      <a:pt x="982" y="284"/>
                    </a:lnTo>
                    <a:lnTo>
                      <a:pt x="982" y="284"/>
                    </a:lnTo>
                    <a:lnTo>
                      <a:pt x="983" y="284"/>
                    </a:lnTo>
                    <a:lnTo>
                      <a:pt x="983" y="284"/>
                    </a:lnTo>
                    <a:lnTo>
                      <a:pt x="983" y="284"/>
                    </a:lnTo>
                    <a:lnTo>
                      <a:pt x="983" y="284"/>
                    </a:lnTo>
                    <a:lnTo>
                      <a:pt x="983" y="284"/>
                    </a:lnTo>
                    <a:lnTo>
                      <a:pt x="985" y="284"/>
                    </a:lnTo>
                    <a:lnTo>
                      <a:pt x="985" y="284"/>
                    </a:lnTo>
                    <a:lnTo>
                      <a:pt x="985" y="284"/>
                    </a:lnTo>
                    <a:lnTo>
                      <a:pt x="985" y="285"/>
                    </a:lnTo>
                    <a:lnTo>
                      <a:pt x="985" y="285"/>
                    </a:lnTo>
                    <a:lnTo>
                      <a:pt x="985" y="285"/>
                    </a:lnTo>
                    <a:lnTo>
                      <a:pt x="985" y="285"/>
                    </a:lnTo>
                    <a:lnTo>
                      <a:pt x="985" y="285"/>
                    </a:lnTo>
                    <a:lnTo>
                      <a:pt x="985" y="285"/>
                    </a:lnTo>
                    <a:lnTo>
                      <a:pt x="987" y="285"/>
                    </a:lnTo>
                    <a:lnTo>
                      <a:pt x="987" y="285"/>
                    </a:lnTo>
                    <a:lnTo>
                      <a:pt x="987" y="285"/>
                    </a:lnTo>
                    <a:lnTo>
                      <a:pt x="987" y="287"/>
                    </a:lnTo>
                    <a:lnTo>
                      <a:pt x="987" y="287"/>
                    </a:lnTo>
                    <a:lnTo>
                      <a:pt x="987" y="287"/>
                    </a:lnTo>
                    <a:lnTo>
                      <a:pt x="987" y="287"/>
                    </a:lnTo>
                    <a:lnTo>
                      <a:pt x="987" y="289"/>
                    </a:lnTo>
                    <a:lnTo>
                      <a:pt x="987" y="289"/>
                    </a:lnTo>
                    <a:lnTo>
                      <a:pt x="987" y="289"/>
                    </a:lnTo>
                    <a:lnTo>
                      <a:pt x="987" y="289"/>
                    </a:lnTo>
                    <a:lnTo>
                      <a:pt x="987" y="289"/>
                    </a:lnTo>
                    <a:lnTo>
                      <a:pt x="987" y="289"/>
                    </a:lnTo>
                    <a:lnTo>
                      <a:pt x="987" y="289"/>
                    </a:lnTo>
                    <a:lnTo>
                      <a:pt x="989" y="291"/>
                    </a:lnTo>
                    <a:lnTo>
                      <a:pt x="989" y="291"/>
                    </a:lnTo>
                    <a:lnTo>
                      <a:pt x="989" y="291"/>
                    </a:lnTo>
                    <a:lnTo>
                      <a:pt x="991" y="291"/>
                    </a:lnTo>
                    <a:lnTo>
                      <a:pt x="991" y="291"/>
                    </a:lnTo>
                    <a:lnTo>
                      <a:pt x="991" y="291"/>
                    </a:lnTo>
                    <a:lnTo>
                      <a:pt x="991" y="291"/>
                    </a:lnTo>
                    <a:lnTo>
                      <a:pt x="991" y="293"/>
                    </a:lnTo>
                    <a:lnTo>
                      <a:pt x="989" y="293"/>
                    </a:lnTo>
                    <a:lnTo>
                      <a:pt x="989" y="293"/>
                    </a:lnTo>
                    <a:lnTo>
                      <a:pt x="989" y="293"/>
                    </a:lnTo>
                    <a:lnTo>
                      <a:pt x="989" y="293"/>
                    </a:lnTo>
                    <a:lnTo>
                      <a:pt x="989" y="293"/>
                    </a:lnTo>
                    <a:lnTo>
                      <a:pt x="989" y="293"/>
                    </a:lnTo>
                    <a:lnTo>
                      <a:pt x="987" y="293"/>
                    </a:lnTo>
                    <a:lnTo>
                      <a:pt x="987" y="295"/>
                    </a:lnTo>
                    <a:lnTo>
                      <a:pt x="987" y="295"/>
                    </a:lnTo>
                    <a:lnTo>
                      <a:pt x="987" y="295"/>
                    </a:lnTo>
                    <a:lnTo>
                      <a:pt x="987" y="295"/>
                    </a:lnTo>
                    <a:lnTo>
                      <a:pt x="987" y="295"/>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9" y="298"/>
                    </a:lnTo>
                    <a:lnTo>
                      <a:pt x="989" y="298"/>
                    </a:lnTo>
                    <a:lnTo>
                      <a:pt x="989" y="298"/>
                    </a:lnTo>
                    <a:lnTo>
                      <a:pt x="989" y="298"/>
                    </a:lnTo>
                    <a:lnTo>
                      <a:pt x="989" y="298"/>
                    </a:lnTo>
                    <a:lnTo>
                      <a:pt x="989" y="300"/>
                    </a:lnTo>
                    <a:lnTo>
                      <a:pt x="989" y="300"/>
                    </a:lnTo>
                    <a:lnTo>
                      <a:pt x="989" y="300"/>
                    </a:lnTo>
                    <a:lnTo>
                      <a:pt x="989" y="302"/>
                    </a:lnTo>
                    <a:lnTo>
                      <a:pt x="989" y="302"/>
                    </a:lnTo>
                    <a:lnTo>
                      <a:pt x="989" y="302"/>
                    </a:lnTo>
                    <a:lnTo>
                      <a:pt x="989" y="302"/>
                    </a:lnTo>
                    <a:lnTo>
                      <a:pt x="989" y="302"/>
                    </a:lnTo>
                    <a:lnTo>
                      <a:pt x="989" y="302"/>
                    </a:lnTo>
                    <a:lnTo>
                      <a:pt x="989" y="304"/>
                    </a:lnTo>
                    <a:lnTo>
                      <a:pt x="989" y="304"/>
                    </a:lnTo>
                    <a:lnTo>
                      <a:pt x="989" y="304"/>
                    </a:lnTo>
                    <a:lnTo>
                      <a:pt x="989" y="304"/>
                    </a:lnTo>
                    <a:lnTo>
                      <a:pt x="991" y="304"/>
                    </a:lnTo>
                    <a:lnTo>
                      <a:pt x="991" y="304"/>
                    </a:lnTo>
                    <a:lnTo>
                      <a:pt x="991" y="304"/>
                    </a:lnTo>
                    <a:lnTo>
                      <a:pt x="992" y="305"/>
                    </a:lnTo>
                    <a:lnTo>
                      <a:pt x="992" y="305"/>
                    </a:lnTo>
                    <a:lnTo>
                      <a:pt x="992" y="305"/>
                    </a:lnTo>
                    <a:lnTo>
                      <a:pt x="992" y="305"/>
                    </a:lnTo>
                    <a:lnTo>
                      <a:pt x="992" y="305"/>
                    </a:lnTo>
                    <a:lnTo>
                      <a:pt x="994" y="305"/>
                    </a:lnTo>
                    <a:lnTo>
                      <a:pt x="994" y="305"/>
                    </a:lnTo>
                    <a:lnTo>
                      <a:pt x="994" y="305"/>
                    </a:lnTo>
                    <a:lnTo>
                      <a:pt x="994" y="305"/>
                    </a:lnTo>
                    <a:lnTo>
                      <a:pt x="994" y="307"/>
                    </a:lnTo>
                    <a:lnTo>
                      <a:pt x="994" y="307"/>
                    </a:lnTo>
                    <a:lnTo>
                      <a:pt x="994" y="307"/>
                    </a:lnTo>
                    <a:lnTo>
                      <a:pt x="994" y="307"/>
                    </a:lnTo>
                    <a:lnTo>
                      <a:pt x="994" y="307"/>
                    </a:lnTo>
                    <a:lnTo>
                      <a:pt x="994" y="307"/>
                    </a:lnTo>
                    <a:lnTo>
                      <a:pt x="994" y="309"/>
                    </a:lnTo>
                    <a:lnTo>
                      <a:pt x="994" y="309"/>
                    </a:lnTo>
                    <a:lnTo>
                      <a:pt x="996" y="309"/>
                    </a:lnTo>
                    <a:lnTo>
                      <a:pt x="996" y="309"/>
                    </a:lnTo>
                    <a:lnTo>
                      <a:pt x="998" y="309"/>
                    </a:lnTo>
                    <a:lnTo>
                      <a:pt x="998" y="309"/>
                    </a:lnTo>
                    <a:lnTo>
                      <a:pt x="1000" y="309"/>
                    </a:lnTo>
                    <a:lnTo>
                      <a:pt x="1000" y="309"/>
                    </a:lnTo>
                    <a:lnTo>
                      <a:pt x="1000" y="309"/>
                    </a:lnTo>
                    <a:lnTo>
                      <a:pt x="1000" y="309"/>
                    </a:lnTo>
                    <a:lnTo>
                      <a:pt x="1000" y="307"/>
                    </a:lnTo>
                    <a:lnTo>
                      <a:pt x="1000" y="307"/>
                    </a:lnTo>
                    <a:lnTo>
                      <a:pt x="1000" y="307"/>
                    </a:lnTo>
                    <a:lnTo>
                      <a:pt x="1000" y="307"/>
                    </a:lnTo>
                    <a:lnTo>
                      <a:pt x="1000" y="307"/>
                    </a:lnTo>
                    <a:lnTo>
                      <a:pt x="1001" y="307"/>
                    </a:lnTo>
                    <a:lnTo>
                      <a:pt x="1001" y="307"/>
                    </a:lnTo>
                    <a:lnTo>
                      <a:pt x="1001" y="305"/>
                    </a:lnTo>
                    <a:lnTo>
                      <a:pt x="1001" y="305"/>
                    </a:lnTo>
                    <a:lnTo>
                      <a:pt x="1001" y="305"/>
                    </a:lnTo>
                    <a:lnTo>
                      <a:pt x="1001" y="305"/>
                    </a:lnTo>
                    <a:lnTo>
                      <a:pt x="1001" y="305"/>
                    </a:lnTo>
                    <a:lnTo>
                      <a:pt x="1003" y="304"/>
                    </a:lnTo>
                    <a:lnTo>
                      <a:pt x="1003" y="304"/>
                    </a:lnTo>
                    <a:lnTo>
                      <a:pt x="1003" y="304"/>
                    </a:lnTo>
                    <a:lnTo>
                      <a:pt x="1003" y="304"/>
                    </a:lnTo>
                    <a:lnTo>
                      <a:pt x="1003" y="304"/>
                    </a:lnTo>
                    <a:lnTo>
                      <a:pt x="1005" y="304"/>
                    </a:lnTo>
                    <a:lnTo>
                      <a:pt x="1005" y="305"/>
                    </a:lnTo>
                    <a:lnTo>
                      <a:pt x="1005" y="305"/>
                    </a:lnTo>
                    <a:lnTo>
                      <a:pt x="1005" y="305"/>
                    </a:lnTo>
                    <a:lnTo>
                      <a:pt x="1005" y="305"/>
                    </a:lnTo>
                    <a:lnTo>
                      <a:pt x="1005" y="305"/>
                    </a:lnTo>
                    <a:lnTo>
                      <a:pt x="1005" y="305"/>
                    </a:lnTo>
                    <a:lnTo>
                      <a:pt x="1007" y="307"/>
                    </a:lnTo>
                    <a:lnTo>
                      <a:pt x="1007" y="307"/>
                    </a:lnTo>
                    <a:lnTo>
                      <a:pt x="1007" y="307"/>
                    </a:lnTo>
                    <a:lnTo>
                      <a:pt x="1007" y="307"/>
                    </a:lnTo>
                    <a:lnTo>
                      <a:pt x="1007" y="307"/>
                    </a:lnTo>
                    <a:lnTo>
                      <a:pt x="1007" y="307"/>
                    </a:lnTo>
                    <a:lnTo>
                      <a:pt x="1009" y="309"/>
                    </a:lnTo>
                    <a:lnTo>
                      <a:pt x="1009" y="309"/>
                    </a:lnTo>
                    <a:lnTo>
                      <a:pt x="1009" y="309"/>
                    </a:lnTo>
                    <a:lnTo>
                      <a:pt x="1011" y="311"/>
                    </a:lnTo>
                    <a:lnTo>
                      <a:pt x="1012" y="311"/>
                    </a:lnTo>
                    <a:lnTo>
                      <a:pt x="1012" y="311"/>
                    </a:lnTo>
                    <a:lnTo>
                      <a:pt x="1012" y="311"/>
                    </a:lnTo>
                    <a:lnTo>
                      <a:pt x="1012" y="311"/>
                    </a:lnTo>
                    <a:lnTo>
                      <a:pt x="1012" y="311"/>
                    </a:lnTo>
                    <a:lnTo>
                      <a:pt x="1014" y="311"/>
                    </a:lnTo>
                    <a:lnTo>
                      <a:pt x="1014" y="311"/>
                    </a:lnTo>
                    <a:lnTo>
                      <a:pt x="1014" y="313"/>
                    </a:lnTo>
                    <a:lnTo>
                      <a:pt x="1014" y="313"/>
                    </a:lnTo>
                    <a:lnTo>
                      <a:pt x="1014" y="313"/>
                    </a:lnTo>
                    <a:lnTo>
                      <a:pt x="1014" y="313"/>
                    </a:lnTo>
                    <a:lnTo>
                      <a:pt x="1014" y="313"/>
                    </a:lnTo>
                    <a:lnTo>
                      <a:pt x="1016" y="313"/>
                    </a:lnTo>
                    <a:lnTo>
                      <a:pt x="1016" y="313"/>
                    </a:lnTo>
                    <a:lnTo>
                      <a:pt x="1018" y="313"/>
                    </a:lnTo>
                    <a:lnTo>
                      <a:pt x="1018" y="313"/>
                    </a:lnTo>
                    <a:lnTo>
                      <a:pt x="1018" y="313"/>
                    </a:lnTo>
                    <a:lnTo>
                      <a:pt x="1018" y="313"/>
                    </a:lnTo>
                    <a:lnTo>
                      <a:pt x="1018" y="313"/>
                    </a:lnTo>
                    <a:lnTo>
                      <a:pt x="1018" y="313"/>
                    </a:lnTo>
                    <a:lnTo>
                      <a:pt x="1018" y="314"/>
                    </a:lnTo>
                    <a:lnTo>
                      <a:pt x="1018" y="314"/>
                    </a:lnTo>
                    <a:lnTo>
                      <a:pt x="1018" y="314"/>
                    </a:lnTo>
                    <a:lnTo>
                      <a:pt x="1018" y="314"/>
                    </a:lnTo>
                    <a:lnTo>
                      <a:pt x="1020" y="314"/>
                    </a:lnTo>
                    <a:lnTo>
                      <a:pt x="1020" y="314"/>
                    </a:lnTo>
                    <a:lnTo>
                      <a:pt x="1020" y="314"/>
                    </a:lnTo>
                    <a:lnTo>
                      <a:pt x="1020" y="314"/>
                    </a:lnTo>
                    <a:lnTo>
                      <a:pt x="1020" y="314"/>
                    </a:lnTo>
                    <a:lnTo>
                      <a:pt x="1020" y="316"/>
                    </a:lnTo>
                    <a:lnTo>
                      <a:pt x="1021" y="316"/>
                    </a:lnTo>
                    <a:lnTo>
                      <a:pt x="1021" y="316"/>
                    </a:lnTo>
                    <a:lnTo>
                      <a:pt x="1021" y="316"/>
                    </a:lnTo>
                    <a:lnTo>
                      <a:pt x="1021" y="316"/>
                    </a:lnTo>
                    <a:lnTo>
                      <a:pt x="1021" y="316"/>
                    </a:lnTo>
                    <a:lnTo>
                      <a:pt x="1023" y="316"/>
                    </a:lnTo>
                    <a:lnTo>
                      <a:pt x="1023" y="318"/>
                    </a:lnTo>
                    <a:lnTo>
                      <a:pt x="1023" y="318"/>
                    </a:lnTo>
                    <a:lnTo>
                      <a:pt x="1023" y="318"/>
                    </a:lnTo>
                    <a:lnTo>
                      <a:pt x="1023" y="318"/>
                    </a:lnTo>
                    <a:lnTo>
                      <a:pt x="1023" y="318"/>
                    </a:lnTo>
                    <a:lnTo>
                      <a:pt x="1025" y="318"/>
                    </a:lnTo>
                    <a:lnTo>
                      <a:pt x="1025" y="318"/>
                    </a:lnTo>
                    <a:lnTo>
                      <a:pt x="1025" y="318"/>
                    </a:lnTo>
                    <a:lnTo>
                      <a:pt x="1025" y="318"/>
                    </a:lnTo>
                    <a:lnTo>
                      <a:pt x="1025" y="320"/>
                    </a:lnTo>
                    <a:lnTo>
                      <a:pt x="1025" y="320"/>
                    </a:lnTo>
                    <a:lnTo>
                      <a:pt x="1025" y="320"/>
                    </a:lnTo>
                    <a:lnTo>
                      <a:pt x="1027" y="320"/>
                    </a:lnTo>
                    <a:lnTo>
                      <a:pt x="1027" y="320"/>
                    </a:lnTo>
                    <a:lnTo>
                      <a:pt x="1027" y="320"/>
                    </a:lnTo>
                    <a:lnTo>
                      <a:pt x="1027" y="320"/>
                    </a:lnTo>
                    <a:lnTo>
                      <a:pt x="1027" y="320"/>
                    </a:lnTo>
                    <a:lnTo>
                      <a:pt x="1027" y="320"/>
                    </a:lnTo>
                    <a:lnTo>
                      <a:pt x="1029" y="320"/>
                    </a:lnTo>
                    <a:lnTo>
                      <a:pt x="1029" y="322"/>
                    </a:lnTo>
                    <a:lnTo>
                      <a:pt x="1029" y="322"/>
                    </a:lnTo>
                    <a:lnTo>
                      <a:pt x="1030" y="322"/>
                    </a:lnTo>
                    <a:lnTo>
                      <a:pt x="1030" y="322"/>
                    </a:lnTo>
                    <a:lnTo>
                      <a:pt x="1030" y="322"/>
                    </a:lnTo>
                    <a:lnTo>
                      <a:pt x="1030" y="322"/>
                    </a:lnTo>
                    <a:lnTo>
                      <a:pt x="1032" y="323"/>
                    </a:lnTo>
                    <a:lnTo>
                      <a:pt x="1032" y="323"/>
                    </a:lnTo>
                    <a:lnTo>
                      <a:pt x="1032" y="323"/>
                    </a:lnTo>
                    <a:lnTo>
                      <a:pt x="1032" y="323"/>
                    </a:lnTo>
                    <a:lnTo>
                      <a:pt x="1032" y="325"/>
                    </a:lnTo>
                    <a:lnTo>
                      <a:pt x="1034" y="325"/>
                    </a:lnTo>
                    <a:lnTo>
                      <a:pt x="1034" y="325"/>
                    </a:lnTo>
                    <a:lnTo>
                      <a:pt x="1034" y="325"/>
                    </a:lnTo>
                    <a:lnTo>
                      <a:pt x="1034" y="325"/>
                    </a:lnTo>
                    <a:lnTo>
                      <a:pt x="1034" y="325"/>
                    </a:lnTo>
                    <a:lnTo>
                      <a:pt x="1034" y="327"/>
                    </a:lnTo>
                    <a:lnTo>
                      <a:pt x="1034" y="327"/>
                    </a:lnTo>
                    <a:lnTo>
                      <a:pt x="1034" y="327"/>
                    </a:lnTo>
                    <a:lnTo>
                      <a:pt x="1034" y="327"/>
                    </a:lnTo>
                    <a:lnTo>
                      <a:pt x="1034" y="327"/>
                    </a:lnTo>
                    <a:lnTo>
                      <a:pt x="1032" y="327"/>
                    </a:lnTo>
                    <a:lnTo>
                      <a:pt x="1032" y="327"/>
                    </a:lnTo>
                    <a:lnTo>
                      <a:pt x="1032" y="329"/>
                    </a:lnTo>
                    <a:lnTo>
                      <a:pt x="1032" y="329"/>
                    </a:lnTo>
                    <a:lnTo>
                      <a:pt x="1032" y="331"/>
                    </a:lnTo>
                    <a:lnTo>
                      <a:pt x="1032" y="331"/>
                    </a:lnTo>
                    <a:lnTo>
                      <a:pt x="1032" y="333"/>
                    </a:lnTo>
                    <a:lnTo>
                      <a:pt x="1032" y="333"/>
                    </a:lnTo>
                    <a:lnTo>
                      <a:pt x="1032" y="333"/>
                    </a:lnTo>
                    <a:lnTo>
                      <a:pt x="1034" y="333"/>
                    </a:lnTo>
                    <a:lnTo>
                      <a:pt x="1034" y="334"/>
                    </a:lnTo>
                    <a:lnTo>
                      <a:pt x="1034" y="334"/>
                    </a:lnTo>
                    <a:lnTo>
                      <a:pt x="1034" y="334"/>
                    </a:lnTo>
                    <a:lnTo>
                      <a:pt x="1034" y="334"/>
                    </a:lnTo>
                    <a:lnTo>
                      <a:pt x="1034" y="334"/>
                    </a:lnTo>
                    <a:lnTo>
                      <a:pt x="1034" y="334"/>
                    </a:lnTo>
                    <a:lnTo>
                      <a:pt x="1034" y="334"/>
                    </a:lnTo>
                    <a:lnTo>
                      <a:pt x="1034" y="336"/>
                    </a:lnTo>
                    <a:lnTo>
                      <a:pt x="1036" y="336"/>
                    </a:lnTo>
                    <a:lnTo>
                      <a:pt x="1036" y="336"/>
                    </a:lnTo>
                    <a:lnTo>
                      <a:pt x="1036" y="336"/>
                    </a:lnTo>
                    <a:lnTo>
                      <a:pt x="1036" y="336"/>
                    </a:lnTo>
                    <a:lnTo>
                      <a:pt x="1036" y="338"/>
                    </a:lnTo>
                    <a:lnTo>
                      <a:pt x="1036" y="338"/>
                    </a:lnTo>
                    <a:lnTo>
                      <a:pt x="1036" y="338"/>
                    </a:lnTo>
                    <a:lnTo>
                      <a:pt x="1038" y="338"/>
                    </a:lnTo>
                    <a:lnTo>
                      <a:pt x="1038" y="338"/>
                    </a:lnTo>
                    <a:lnTo>
                      <a:pt x="1038" y="338"/>
                    </a:lnTo>
                    <a:lnTo>
                      <a:pt x="1039" y="338"/>
                    </a:lnTo>
                    <a:lnTo>
                      <a:pt x="1039" y="338"/>
                    </a:lnTo>
                    <a:lnTo>
                      <a:pt x="1039" y="338"/>
                    </a:lnTo>
                    <a:lnTo>
                      <a:pt x="1041" y="338"/>
                    </a:lnTo>
                    <a:lnTo>
                      <a:pt x="1041" y="338"/>
                    </a:lnTo>
                    <a:lnTo>
                      <a:pt x="1041" y="338"/>
                    </a:lnTo>
                    <a:lnTo>
                      <a:pt x="1043" y="340"/>
                    </a:lnTo>
                    <a:lnTo>
                      <a:pt x="1043" y="340"/>
                    </a:lnTo>
                    <a:lnTo>
                      <a:pt x="1045" y="340"/>
                    </a:lnTo>
                    <a:lnTo>
                      <a:pt x="1045" y="342"/>
                    </a:lnTo>
                    <a:lnTo>
                      <a:pt x="1045" y="342"/>
                    </a:lnTo>
                    <a:lnTo>
                      <a:pt x="1045" y="342"/>
                    </a:lnTo>
                    <a:lnTo>
                      <a:pt x="1047" y="342"/>
                    </a:lnTo>
                    <a:lnTo>
                      <a:pt x="1047" y="342"/>
                    </a:lnTo>
                    <a:lnTo>
                      <a:pt x="1047" y="343"/>
                    </a:lnTo>
                    <a:lnTo>
                      <a:pt x="1047" y="343"/>
                    </a:lnTo>
                    <a:lnTo>
                      <a:pt x="1048" y="343"/>
                    </a:lnTo>
                    <a:lnTo>
                      <a:pt x="1048" y="343"/>
                    </a:lnTo>
                    <a:lnTo>
                      <a:pt x="1048" y="345"/>
                    </a:lnTo>
                    <a:lnTo>
                      <a:pt x="1048" y="345"/>
                    </a:lnTo>
                    <a:lnTo>
                      <a:pt x="1050" y="345"/>
                    </a:lnTo>
                    <a:lnTo>
                      <a:pt x="1050" y="345"/>
                    </a:lnTo>
                    <a:lnTo>
                      <a:pt x="1052" y="347"/>
                    </a:lnTo>
                    <a:lnTo>
                      <a:pt x="1052" y="349"/>
                    </a:lnTo>
                    <a:lnTo>
                      <a:pt x="1052" y="349"/>
                    </a:lnTo>
                    <a:lnTo>
                      <a:pt x="1052" y="349"/>
                    </a:lnTo>
                    <a:lnTo>
                      <a:pt x="1052" y="349"/>
                    </a:lnTo>
                    <a:lnTo>
                      <a:pt x="1052" y="349"/>
                    </a:lnTo>
                    <a:lnTo>
                      <a:pt x="1050" y="349"/>
                    </a:lnTo>
                    <a:lnTo>
                      <a:pt x="1050" y="349"/>
                    </a:lnTo>
                    <a:lnTo>
                      <a:pt x="1048" y="349"/>
                    </a:lnTo>
                    <a:lnTo>
                      <a:pt x="1048" y="349"/>
                    </a:lnTo>
                    <a:lnTo>
                      <a:pt x="1047" y="349"/>
                    </a:lnTo>
                    <a:lnTo>
                      <a:pt x="1047" y="349"/>
                    </a:lnTo>
                    <a:lnTo>
                      <a:pt x="1045" y="349"/>
                    </a:lnTo>
                    <a:lnTo>
                      <a:pt x="1045" y="347"/>
                    </a:lnTo>
                    <a:lnTo>
                      <a:pt x="1045" y="347"/>
                    </a:lnTo>
                    <a:lnTo>
                      <a:pt x="1045" y="345"/>
                    </a:lnTo>
                    <a:lnTo>
                      <a:pt x="1043" y="345"/>
                    </a:lnTo>
                    <a:lnTo>
                      <a:pt x="1043" y="343"/>
                    </a:lnTo>
                    <a:lnTo>
                      <a:pt x="1043" y="343"/>
                    </a:lnTo>
                    <a:lnTo>
                      <a:pt x="1043" y="343"/>
                    </a:lnTo>
                    <a:lnTo>
                      <a:pt x="1043" y="343"/>
                    </a:lnTo>
                    <a:lnTo>
                      <a:pt x="1043" y="343"/>
                    </a:lnTo>
                    <a:lnTo>
                      <a:pt x="1041" y="343"/>
                    </a:lnTo>
                    <a:lnTo>
                      <a:pt x="1041" y="343"/>
                    </a:lnTo>
                    <a:lnTo>
                      <a:pt x="1041" y="343"/>
                    </a:lnTo>
                    <a:lnTo>
                      <a:pt x="1039" y="345"/>
                    </a:lnTo>
                    <a:lnTo>
                      <a:pt x="1039" y="345"/>
                    </a:lnTo>
                    <a:lnTo>
                      <a:pt x="1039" y="345"/>
                    </a:lnTo>
                    <a:lnTo>
                      <a:pt x="1041" y="345"/>
                    </a:lnTo>
                    <a:lnTo>
                      <a:pt x="1041" y="345"/>
                    </a:lnTo>
                    <a:lnTo>
                      <a:pt x="1041" y="345"/>
                    </a:lnTo>
                    <a:lnTo>
                      <a:pt x="1041" y="345"/>
                    </a:lnTo>
                    <a:lnTo>
                      <a:pt x="1041" y="347"/>
                    </a:lnTo>
                    <a:lnTo>
                      <a:pt x="1041" y="347"/>
                    </a:lnTo>
                    <a:lnTo>
                      <a:pt x="1041" y="347"/>
                    </a:lnTo>
                    <a:lnTo>
                      <a:pt x="1041" y="347"/>
                    </a:lnTo>
                    <a:lnTo>
                      <a:pt x="1041" y="347"/>
                    </a:lnTo>
                    <a:lnTo>
                      <a:pt x="1041" y="347"/>
                    </a:lnTo>
                    <a:lnTo>
                      <a:pt x="1039" y="347"/>
                    </a:lnTo>
                    <a:lnTo>
                      <a:pt x="1039" y="347"/>
                    </a:lnTo>
                    <a:lnTo>
                      <a:pt x="1039" y="349"/>
                    </a:lnTo>
                    <a:lnTo>
                      <a:pt x="1039" y="351"/>
                    </a:lnTo>
                    <a:lnTo>
                      <a:pt x="1039" y="351"/>
                    </a:lnTo>
                    <a:lnTo>
                      <a:pt x="1039" y="352"/>
                    </a:lnTo>
                    <a:lnTo>
                      <a:pt x="1038" y="356"/>
                    </a:lnTo>
                    <a:lnTo>
                      <a:pt x="1036" y="358"/>
                    </a:lnTo>
                    <a:lnTo>
                      <a:pt x="1036" y="358"/>
                    </a:lnTo>
                    <a:lnTo>
                      <a:pt x="1036" y="358"/>
                    </a:lnTo>
                    <a:lnTo>
                      <a:pt x="1036" y="358"/>
                    </a:lnTo>
                    <a:lnTo>
                      <a:pt x="1036" y="358"/>
                    </a:lnTo>
                    <a:lnTo>
                      <a:pt x="1034" y="358"/>
                    </a:lnTo>
                    <a:lnTo>
                      <a:pt x="1034" y="358"/>
                    </a:lnTo>
                    <a:lnTo>
                      <a:pt x="1034" y="358"/>
                    </a:lnTo>
                    <a:lnTo>
                      <a:pt x="1032" y="360"/>
                    </a:lnTo>
                    <a:lnTo>
                      <a:pt x="1032" y="360"/>
                    </a:lnTo>
                    <a:lnTo>
                      <a:pt x="1030" y="360"/>
                    </a:lnTo>
                    <a:lnTo>
                      <a:pt x="1030" y="360"/>
                    </a:lnTo>
                    <a:lnTo>
                      <a:pt x="1029" y="360"/>
                    </a:lnTo>
                    <a:lnTo>
                      <a:pt x="1029" y="358"/>
                    </a:lnTo>
                    <a:lnTo>
                      <a:pt x="1027" y="358"/>
                    </a:lnTo>
                    <a:lnTo>
                      <a:pt x="1027" y="358"/>
                    </a:lnTo>
                    <a:lnTo>
                      <a:pt x="1027" y="356"/>
                    </a:lnTo>
                    <a:lnTo>
                      <a:pt x="1027" y="356"/>
                    </a:lnTo>
                    <a:lnTo>
                      <a:pt x="1025" y="356"/>
                    </a:lnTo>
                    <a:lnTo>
                      <a:pt x="1025" y="356"/>
                    </a:lnTo>
                    <a:lnTo>
                      <a:pt x="1023" y="356"/>
                    </a:lnTo>
                    <a:lnTo>
                      <a:pt x="1023" y="356"/>
                    </a:lnTo>
                    <a:lnTo>
                      <a:pt x="1023" y="358"/>
                    </a:lnTo>
                    <a:lnTo>
                      <a:pt x="1023" y="358"/>
                    </a:lnTo>
                    <a:lnTo>
                      <a:pt x="1023" y="358"/>
                    </a:lnTo>
                    <a:lnTo>
                      <a:pt x="1023" y="358"/>
                    </a:lnTo>
                    <a:lnTo>
                      <a:pt x="1023" y="358"/>
                    </a:lnTo>
                    <a:lnTo>
                      <a:pt x="1023" y="358"/>
                    </a:lnTo>
                    <a:lnTo>
                      <a:pt x="1025" y="360"/>
                    </a:lnTo>
                    <a:lnTo>
                      <a:pt x="1025" y="361"/>
                    </a:lnTo>
                    <a:lnTo>
                      <a:pt x="1025" y="361"/>
                    </a:lnTo>
                    <a:lnTo>
                      <a:pt x="1025" y="361"/>
                    </a:lnTo>
                    <a:lnTo>
                      <a:pt x="1027" y="361"/>
                    </a:lnTo>
                    <a:lnTo>
                      <a:pt x="1027" y="363"/>
                    </a:lnTo>
                    <a:lnTo>
                      <a:pt x="1029" y="363"/>
                    </a:lnTo>
                    <a:lnTo>
                      <a:pt x="1029" y="365"/>
                    </a:lnTo>
                    <a:lnTo>
                      <a:pt x="1027" y="367"/>
                    </a:lnTo>
                    <a:lnTo>
                      <a:pt x="1027" y="369"/>
                    </a:lnTo>
                    <a:lnTo>
                      <a:pt x="1025" y="369"/>
                    </a:lnTo>
                    <a:lnTo>
                      <a:pt x="1025" y="369"/>
                    </a:lnTo>
                    <a:lnTo>
                      <a:pt x="1023" y="369"/>
                    </a:lnTo>
                    <a:lnTo>
                      <a:pt x="1023" y="369"/>
                    </a:lnTo>
                    <a:lnTo>
                      <a:pt x="1021" y="369"/>
                    </a:lnTo>
                    <a:lnTo>
                      <a:pt x="1021" y="369"/>
                    </a:lnTo>
                    <a:lnTo>
                      <a:pt x="1021" y="369"/>
                    </a:lnTo>
                    <a:lnTo>
                      <a:pt x="1020" y="369"/>
                    </a:lnTo>
                    <a:lnTo>
                      <a:pt x="1020" y="369"/>
                    </a:lnTo>
                    <a:lnTo>
                      <a:pt x="1020" y="369"/>
                    </a:lnTo>
                    <a:lnTo>
                      <a:pt x="1020" y="369"/>
                    </a:lnTo>
                    <a:lnTo>
                      <a:pt x="1018" y="369"/>
                    </a:lnTo>
                    <a:lnTo>
                      <a:pt x="1018" y="370"/>
                    </a:lnTo>
                    <a:lnTo>
                      <a:pt x="1016" y="370"/>
                    </a:lnTo>
                    <a:lnTo>
                      <a:pt x="1016" y="370"/>
                    </a:lnTo>
                    <a:lnTo>
                      <a:pt x="1014" y="370"/>
                    </a:lnTo>
                    <a:lnTo>
                      <a:pt x="1012" y="370"/>
                    </a:lnTo>
                    <a:lnTo>
                      <a:pt x="1012" y="369"/>
                    </a:lnTo>
                    <a:lnTo>
                      <a:pt x="1012" y="369"/>
                    </a:lnTo>
                    <a:lnTo>
                      <a:pt x="1012" y="369"/>
                    </a:lnTo>
                    <a:lnTo>
                      <a:pt x="1012" y="369"/>
                    </a:lnTo>
                    <a:lnTo>
                      <a:pt x="1012" y="367"/>
                    </a:lnTo>
                    <a:lnTo>
                      <a:pt x="1012" y="365"/>
                    </a:lnTo>
                    <a:lnTo>
                      <a:pt x="1012" y="365"/>
                    </a:lnTo>
                    <a:lnTo>
                      <a:pt x="1012" y="365"/>
                    </a:lnTo>
                    <a:lnTo>
                      <a:pt x="1012" y="365"/>
                    </a:lnTo>
                    <a:lnTo>
                      <a:pt x="1014" y="363"/>
                    </a:lnTo>
                    <a:lnTo>
                      <a:pt x="1014" y="363"/>
                    </a:lnTo>
                    <a:lnTo>
                      <a:pt x="1016" y="363"/>
                    </a:lnTo>
                    <a:lnTo>
                      <a:pt x="1016" y="361"/>
                    </a:lnTo>
                    <a:lnTo>
                      <a:pt x="1016" y="361"/>
                    </a:lnTo>
                    <a:lnTo>
                      <a:pt x="1016" y="361"/>
                    </a:lnTo>
                    <a:lnTo>
                      <a:pt x="1014" y="360"/>
                    </a:lnTo>
                    <a:lnTo>
                      <a:pt x="1014" y="360"/>
                    </a:lnTo>
                    <a:lnTo>
                      <a:pt x="1014" y="358"/>
                    </a:lnTo>
                    <a:lnTo>
                      <a:pt x="1012" y="358"/>
                    </a:lnTo>
                    <a:lnTo>
                      <a:pt x="1011" y="356"/>
                    </a:lnTo>
                    <a:lnTo>
                      <a:pt x="1011" y="356"/>
                    </a:lnTo>
                    <a:lnTo>
                      <a:pt x="1007" y="356"/>
                    </a:lnTo>
                    <a:lnTo>
                      <a:pt x="1007" y="358"/>
                    </a:lnTo>
                    <a:lnTo>
                      <a:pt x="1005" y="358"/>
                    </a:lnTo>
                    <a:lnTo>
                      <a:pt x="1005" y="358"/>
                    </a:lnTo>
                    <a:lnTo>
                      <a:pt x="1005" y="358"/>
                    </a:lnTo>
                    <a:lnTo>
                      <a:pt x="1003" y="360"/>
                    </a:lnTo>
                    <a:lnTo>
                      <a:pt x="1003" y="360"/>
                    </a:lnTo>
                    <a:lnTo>
                      <a:pt x="1003" y="360"/>
                    </a:lnTo>
                    <a:lnTo>
                      <a:pt x="1003" y="361"/>
                    </a:lnTo>
                    <a:lnTo>
                      <a:pt x="1003" y="361"/>
                    </a:lnTo>
                    <a:lnTo>
                      <a:pt x="1003" y="363"/>
                    </a:lnTo>
                    <a:lnTo>
                      <a:pt x="1003" y="363"/>
                    </a:lnTo>
                    <a:lnTo>
                      <a:pt x="1003" y="363"/>
                    </a:lnTo>
                    <a:lnTo>
                      <a:pt x="1003" y="365"/>
                    </a:lnTo>
                    <a:lnTo>
                      <a:pt x="1003" y="365"/>
                    </a:lnTo>
                    <a:lnTo>
                      <a:pt x="1003" y="365"/>
                    </a:lnTo>
                    <a:lnTo>
                      <a:pt x="1001" y="365"/>
                    </a:lnTo>
                    <a:lnTo>
                      <a:pt x="1001" y="365"/>
                    </a:lnTo>
                    <a:lnTo>
                      <a:pt x="1000" y="367"/>
                    </a:lnTo>
                    <a:lnTo>
                      <a:pt x="1000" y="369"/>
                    </a:lnTo>
                    <a:lnTo>
                      <a:pt x="998" y="370"/>
                    </a:lnTo>
                    <a:lnTo>
                      <a:pt x="998" y="372"/>
                    </a:lnTo>
                    <a:lnTo>
                      <a:pt x="996" y="374"/>
                    </a:lnTo>
                    <a:lnTo>
                      <a:pt x="996" y="374"/>
                    </a:lnTo>
                    <a:lnTo>
                      <a:pt x="998" y="376"/>
                    </a:lnTo>
                    <a:lnTo>
                      <a:pt x="998" y="378"/>
                    </a:lnTo>
                    <a:lnTo>
                      <a:pt x="998" y="378"/>
                    </a:lnTo>
                    <a:lnTo>
                      <a:pt x="998" y="380"/>
                    </a:lnTo>
                    <a:lnTo>
                      <a:pt x="998" y="380"/>
                    </a:lnTo>
                    <a:lnTo>
                      <a:pt x="998" y="380"/>
                    </a:lnTo>
                    <a:lnTo>
                      <a:pt x="998" y="381"/>
                    </a:lnTo>
                    <a:lnTo>
                      <a:pt x="998" y="381"/>
                    </a:lnTo>
                    <a:lnTo>
                      <a:pt x="998" y="381"/>
                    </a:lnTo>
                    <a:lnTo>
                      <a:pt x="996" y="381"/>
                    </a:lnTo>
                    <a:lnTo>
                      <a:pt x="996" y="383"/>
                    </a:lnTo>
                    <a:lnTo>
                      <a:pt x="996" y="383"/>
                    </a:lnTo>
                    <a:lnTo>
                      <a:pt x="996" y="383"/>
                    </a:lnTo>
                    <a:lnTo>
                      <a:pt x="998" y="383"/>
                    </a:lnTo>
                    <a:lnTo>
                      <a:pt x="998" y="383"/>
                    </a:lnTo>
                    <a:lnTo>
                      <a:pt x="998" y="383"/>
                    </a:lnTo>
                    <a:lnTo>
                      <a:pt x="998" y="385"/>
                    </a:lnTo>
                    <a:lnTo>
                      <a:pt x="998" y="385"/>
                    </a:lnTo>
                    <a:lnTo>
                      <a:pt x="998" y="385"/>
                    </a:lnTo>
                    <a:lnTo>
                      <a:pt x="998" y="385"/>
                    </a:lnTo>
                    <a:lnTo>
                      <a:pt x="1000" y="385"/>
                    </a:lnTo>
                    <a:lnTo>
                      <a:pt x="1000" y="385"/>
                    </a:lnTo>
                    <a:lnTo>
                      <a:pt x="1001" y="385"/>
                    </a:lnTo>
                    <a:lnTo>
                      <a:pt x="1001" y="385"/>
                    </a:lnTo>
                    <a:lnTo>
                      <a:pt x="1003" y="385"/>
                    </a:lnTo>
                    <a:lnTo>
                      <a:pt x="1003" y="385"/>
                    </a:lnTo>
                    <a:lnTo>
                      <a:pt x="1003" y="385"/>
                    </a:lnTo>
                    <a:lnTo>
                      <a:pt x="1003" y="385"/>
                    </a:lnTo>
                    <a:lnTo>
                      <a:pt x="1005" y="385"/>
                    </a:lnTo>
                    <a:lnTo>
                      <a:pt x="1005" y="385"/>
                    </a:lnTo>
                    <a:lnTo>
                      <a:pt x="1005" y="385"/>
                    </a:lnTo>
                    <a:lnTo>
                      <a:pt x="1005" y="385"/>
                    </a:lnTo>
                    <a:lnTo>
                      <a:pt x="1007" y="385"/>
                    </a:lnTo>
                    <a:lnTo>
                      <a:pt x="1007" y="385"/>
                    </a:lnTo>
                    <a:lnTo>
                      <a:pt x="1007" y="385"/>
                    </a:lnTo>
                    <a:lnTo>
                      <a:pt x="1007" y="383"/>
                    </a:lnTo>
                    <a:lnTo>
                      <a:pt x="1009" y="383"/>
                    </a:lnTo>
                    <a:lnTo>
                      <a:pt x="1009" y="383"/>
                    </a:lnTo>
                    <a:lnTo>
                      <a:pt x="1009" y="383"/>
                    </a:lnTo>
                    <a:lnTo>
                      <a:pt x="1011" y="383"/>
                    </a:lnTo>
                    <a:lnTo>
                      <a:pt x="1011" y="383"/>
                    </a:lnTo>
                    <a:lnTo>
                      <a:pt x="1011" y="383"/>
                    </a:lnTo>
                    <a:lnTo>
                      <a:pt x="1011" y="383"/>
                    </a:lnTo>
                    <a:lnTo>
                      <a:pt x="1012" y="383"/>
                    </a:lnTo>
                    <a:lnTo>
                      <a:pt x="1012" y="383"/>
                    </a:lnTo>
                    <a:lnTo>
                      <a:pt x="1012" y="383"/>
                    </a:lnTo>
                    <a:lnTo>
                      <a:pt x="1012" y="383"/>
                    </a:lnTo>
                    <a:lnTo>
                      <a:pt x="1012" y="381"/>
                    </a:lnTo>
                    <a:lnTo>
                      <a:pt x="1012" y="381"/>
                    </a:lnTo>
                    <a:lnTo>
                      <a:pt x="1014" y="381"/>
                    </a:lnTo>
                    <a:lnTo>
                      <a:pt x="1014" y="381"/>
                    </a:lnTo>
                    <a:lnTo>
                      <a:pt x="1014" y="383"/>
                    </a:lnTo>
                    <a:lnTo>
                      <a:pt x="1014" y="383"/>
                    </a:lnTo>
                    <a:lnTo>
                      <a:pt x="1016" y="383"/>
                    </a:lnTo>
                    <a:lnTo>
                      <a:pt x="1016" y="383"/>
                    </a:lnTo>
                    <a:lnTo>
                      <a:pt x="1016" y="385"/>
                    </a:lnTo>
                    <a:lnTo>
                      <a:pt x="1016" y="385"/>
                    </a:lnTo>
                    <a:lnTo>
                      <a:pt x="1016" y="385"/>
                    </a:lnTo>
                    <a:lnTo>
                      <a:pt x="1016" y="385"/>
                    </a:lnTo>
                    <a:lnTo>
                      <a:pt x="1016" y="385"/>
                    </a:lnTo>
                    <a:lnTo>
                      <a:pt x="1016" y="385"/>
                    </a:lnTo>
                    <a:lnTo>
                      <a:pt x="1018" y="385"/>
                    </a:lnTo>
                    <a:lnTo>
                      <a:pt x="1018" y="385"/>
                    </a:lnTo>
                    <a:lnTo>
                      <a:pt x="1018" y="387"/>
                    </a:lnTo>
                    <a:lnTo>
                      <a:pt x="1020" y="387"/>
                    </a:lnTo>
                    <a:lnTo>
                      <a:pt x="1020" y="387"/>
                    </a:lnTo>
                    <a:lnTo>
                      <a:pt x="1020" y="387"/>
                    </a:lnTo>
                    <a:lnTo>
                      <a:pt x="1020" y="387"/>
                    </a:lnTo>
                    <a:lnTo>
                      <a:pt x="1020" y="389"/>
                    </a:lnTo>
                    <a:lnTo>
                      <a:pt x="1020" y="389"/>
                    </a:lnTo>
                    <a:lnTo>
                      <a:pt x="1020" y="389"/>
                    </a:lnTo>
                    <a:lnTo>
                      <a:pt x="1020" y="390"/>
                    </a:lnTo>
                    <a:lnTo>
                      <a:pt x="1020" y="390"/>
                    </a:lnTo>
                    <a:lnTo>
                      <a:pt x="1020" y="390"/>
                    </a:lnTo>
                    <a:lnTo>
                      <a:pt x="1020" y="390"/>
                    </a:lnTo>
                    <a:lnTo>
                      <a:pt x="1020" y="390"/>
                    </a:lnTo>
                    <a:lnTo>
                      <a:pt x="1020" y="392"/>
                    </a:lnTo>
                    <a:lnTo>
                      <a:pt x="1020" y="392"/>
                    </a:lnTo>
                    <a:lnTo>
                      <a:pt x="1020" y="392"/>
                    </a:lnTo>
                    <a:lnTo>
                      <a:pt x="1020" y="392"/>
                    </a:lnTo>
                    <a:lnTo>
                      <a:pt x="1020" y="392"/>
                    </a:lnTo>
                    <a:lnTo>
                      <a:pt x="1020" y="394"/>
                    </a:lnTo>
                    <a:lnTo>
                      <a:pt x="1020" y="394"/>
                    </a:lnTo>
                    <a:lnTo>
                      <a:pt x="1020" y="396"/>
                    </a:lnTo>
                    <a:lnTo>
                      <a:pt x="1020" y="396"/>
                    </a:lnTo>
                    <a:lnTo>
                      <a:pt x="1020" y="396"/>
                    </a:lnTo>
                    <a:lnTo>
                      <a:pt x="1020" y="396"/>
                    </a:lnTo>
                    <a:lnTo>
                      <a:pt x="1020" y="396"/>
                    </a:lnTo>
                    <a:lnTo>
                      <a:pt x="1020" y="398"/>
                    </a:lnTo>
                    <a:lnTo>
                      <a:pt x="1020" y="398"/>
                    </a:lnTo>
                    <a:lnTo>
                      <a:pt x="1018" y="398"/>
                    </a:lnTo>
                    <a:lnTo>
                      <a:pt x="1018" y="398"/>
                    </a:lnTo>
                    <a:lnTo>
                      <a:pt x="1018" y="398"/>
                    </a:lnTo>
                    <a:lnTo>
                      <a:pt x="1018" y="398"/>
                    </a:lnTo>
                    <a:lnTo>
                      <a:pt x="1018" y="398"/>
                    </a:lnTo>
                    <a:lnTo>
                      <a:pt x="1018" y="398"/>
                    </a:lnTo>
                    <a:lnTo>
                      <a:pt x="1020" y="399"/>
                    </a:lnTo>
                    <a:lnTo>
                      <a:pt x="1020" y="399"/>
                    </a:lnTo>
                    <a:lnTo>
                      <a:pt x="1020" y="399"/>
                    </a:lnTo>
                    <a:lnTo>
                      <a:pt x="1020" y="399"/>
                    </a:lnTo>
                    <a:lnTo>
                      <a:pt x="1018" y="399"/>
                    </a:lnTo>
                    <a:lnTo>
                      <a:pt x="1018" y="399"/>
                    </a:lnTo>
                    <a:lnTo>
                      <a:pt x="1018" y="401"/>
                    </a:lnTo>
                    <a:lnTo>
                      <a:pt x="1018" y="401"/>
                    </a:lnTo>
                    <a:lnTo>
                      <a:pt x="1016" y="401"/>
                    </a:lnTo>
                    <a:lnTo>
                      <a:pt x="1016" y="401"/>
                    </a:lnTo>
                    <a:lnTo>
                      <a:pt x="1016" y="401"/>
                    </a:lnTo>
                    <a:lnTo>
                      <a:pt x="1016" y="401"/>
                    </a:lnTo>
                    <a:lnTo>
                      <a:pt x="1014" y="401"/>
                    </a:lnTo>
                    <a:lnTo>
                      <a:pt x="1014" y="401"/>
                    </a:lnTo>
                    <a:lnTo>
                      <a:pt x="1014" y="403"/>
                    </a:lnTo>
                    <a:lnTo>
                      <a:pt x="1016" y="403"/>
                    </a:lnTo>
                    <a:lnTo>
                      <a:pt x="1018" y="405"/>
                    </a:lnTo>
                    <a:lnTo>
                      <a:pt x="1018" y="405"/>
                    </a:lnTo>
                    <a:lnTo>
                      <a:pt x="1018" y="405"/>
                    </a:lnTo>
                    <a:lnTo>
                      <a:pt x="1020" y="405"/>
                    </a:lnTo>
                    <a:lnTo>
                      <a:pt x="1020" y="405"/>
                    </a:lnTo>
                    <a:lnTo>
                      <a:pt x="1020" y="405"/>
                    </a:lnTo>
                    <a:lnTo>
                      <a:pt x="1020" y="405"/>
                    </a:lnTo>
                    <a:lnTo>
                      <a:pt x="1021" y="405"/>
                    </a:lnTo>
                    <a:lnTo>
                      <a:pt x="1023" y="405"/>
                    </a:lnTo>
                    <a:lnTo>
                      <a:pt x="1023" y="407"/>
                    </a:lnTo>
                    <a:lnTo>
                      <a:pt x="1025" y="407"/>
                    </a:lnTo>
                    <a:lnTo>
                      <a:pt x="1025" y="407"/>
                    </a:lnTo>
                    <a:lnTo>
                      <a:pt x="1025" y="407"/>
                    </a:lnTo>
                    <a:lnTo>
                      <a:pt x="1027" y="407"/>
                    </a:lnTo>
                    <a:lnTo>
                      <a:pt x="1027" y="407"/>
                    </a:lnTo>
                    <a:lnTo>
                      <a:pt x="1027" y="407"/>
                    </a:lnTo>
                    <a:lnTo>
                      <a:pt x="1027" y="407"/>
                    </a:lnTo>
                    <a:lnTo>
                      <a:pt x="1027" y="407"/>
                    </a:lnTo>
                    <a:lnTo>
                      <a:pt x="1029" y="408"/>
                    </a:lnTo>
                    <a:lnTo>
                      <a:pt x="1029" y="408"/>
                    </a:lnTo>
                    <a:lnTo>
                      <a:pt x="1029" y="408"/>
                    </a:lnTo>
                    <a:lnTo>
                      <a:pt x="1029" y="408"/>
                    </a:lnTo>
                    <a:lnTo>
                      <a:pt x="1030" y="410"/>
                    </a:lnTo>
                    <a:lnTo>
                      <a:pt x="1030" y="410"/>
                    </a:lnTo>
                    <a:lnTo>
                      <a:pt x="1030" y="410"/>
                    </a:lnTo>
                    <a:lnTo>
                      <a:pt x="1032" y="410"/>
                    </a:lnTo>
                    <a:lnTo>
                      <a:pt x="1032" y="410"/>
                    </a:lnTo>
                    <a:lnTo>
                      <a:pt x="1032" y="410"/>
                    </a:lnTo>
                    <a:lnTo>
                      <a:pt x="1032" y="412"/>
                    </a:lnTo>
                    <a:lnTo>
                      <a:pt x="1032" y="412"/>
                    </a:lnTo>
                    <a:lnTo>
                      <a:pt x="1032" y="412"/>
                    </a:lnTo>
                    <a:lnTo>
                      <a:pt x="1032" y="412"/>
                    </a:lnTo>
                    <a:lnTo>
                      <a:pt x="1034" y="410"/>
                    </a:lnTo>
                    <a:lnTo>
                      <a:pt x="1034" y="410"/>
                    </a:lnTo>
                    <a:lnTo>
                      <a:pt x="1036" y="410"/>
                    </a:lnTo>
                    <a:lnTo>
                      <a:pt x="1036" y="410"/>
                    </a:lnTo>
                    <a:lnTo>
                      <a:pt x="1036" y="410"/>
                    </a:lnTo>
                    <a:lnTo>
                      <a:pt x="1036" y="410"/>
                    </a:lnTo>
                    <a:lnTo>
                      <a:pt x="1038" y="410"/>
                    </a:lnTo>
                    <a:lnTo>
                      <a:pt x="1038" y="412"/>
                    </a:lnTo>
                    <a:lnTo>
                      <a:pt x="1039" y="412"/>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41" y="410"/>
                    </a:lnTo>
                    <a:lnTo>
                      <a:pt x="1041" y="410"/>
                    </a:lnTo>
                    <a:lnTo>
                      <a:pt x="1041" y="410"/>
                    </a:lnTo>
                    <a:lnTo>
                      <a:pt x="1041" y="410"/>
                    </a:lnTo>
                    <a:lnTo>
                      <a:pt x="1041" y="410"/>
                    </a:lnTo>
                    <a:lnTo>
                      <a:pt x="1041" y="410"/>
                    </a:lnTo>
                    <a:lnTo>
                      <a:pt x="1043" y="410"/>
                    </a:lnTo>
                    <a:lnTo>
                      <a:pt x="1043" y="412"/>
                    </a:lnTo>
                    <a:lnTo>
                      <a:pt x="1043" y="412"/>
                    </a:lnTo>
                    <a:lnTo>
                      <a:pt x="1043" y="412"/>
                    </a:lnTo>
                    <a:lnTo>
                      <a:pt x="1043" y="412"/>
                    </a:lnTo>
                    <a:lnTo>
                      <a:pt x="1043" y="412"/>
                    </a:lnTo>
                    <a:lnTo>
                      <a:pt x="1043" y="412"/>
                    </a:lnTo>
                    <a:lnTo>
                      <a:pt x="1043" y="412"/>
                    </a:lnTo>
                    <a:lnTo>
                      <a:pt x="1045" y="412"/>
                    </a:lnTo>
                    <a:lnTo>
                      <a:pt x="1045" y="412"/>
                    </a:lnTo>
                    <a:lnTo>
                      <a:pt x="1045" y="412"/>
                    </a:lnTo>
                    <a:lnTo>
                      <a:pt x="1045" y="412"/>
                    </a:lnTo>
                    <a:lnTo>
                      <a:pt x="1045" y="412"/>
                    </a:lnTo>
                    <a:lnTo>
                      <a:pt x="1047" y="412"/>
                    </a:lnTo>
                    <a:lnTo>
                      <a:pt x="1047" y="412"/>
                    </a:lnTo>
                    <a:lnTo>
                      <a:pt x="1047" y="414"/>
                    </a:lnTo>
                    <a:lnTo>
                      <a:pt x="1047" y="414"/>
                    </a:lnTo>
                    <a:lnTo>
                      <a:pt x="1047" y="414"/>
                    </a:lnTo>
                    <a:lnTo>
                      <a:pt x="1047" y="414"/>
                    </a:lnTo>
                    <a:lnTo>
                      <a:pt x="1048" y="414"/>
                    </a:lnTo>
                    <a:lnTo>
                      <a:pt x="1048" y="414"/>
                    </a:lnTo>
                    <a:lnTo>
                      <a:pt x="1048" y="414"/>
                    </a:lnTo>
                    <a:lnTo>
                      <a:pt x="1048" y="414"/>
                    </a:lnTo>
                    <a:lnTo>
                      <a:pt x="1048" y="414"/>
                    </a:lnTo>
                    <a:lnTo>
                      <a:pt x="1048" y="414"/>
                    </a:lnTo>
                    <a:lnTo>
                      <a:pt x="1048" y="414"/>
                    </a:lnTo>
                    <a:lnTo>
                      <a:pt x="1048" y="414"/>
                    </a:lnTo>
                    <a:lnTo>
                      <a:pt x="1050" y="414"/>
                    </a:lnTo>
                    <a:lnTo>
                      <a:pt x="1050" y="414"/>
                    </a:lnTo>
                    <a:lnTo>
                      <a:pt x="1050" y="414"/>
                    </a:lnTo>
                    <a:lnTo>
                      <a:pt x="1052" y="414"/>
                    </a:lnTo>
                    <a:lnTo>
                      <a:pt x="1052" y="414"/>
                    </a:lnTo>
                    <a:lnTo>
                      <a:pt x="1054" y="414"/>
                    </a:lnTo>
                    <a:lnTo>
                      <a:pt x="1054" y="414"/>
                    </a:lnTo>
                    <a:lnTo>
                      <a:pt x="1054" y="414"/>
                    </a:lnTo>
                    <a:lnTo>
                      <a:pt x="1054" y="416"/>
                    </a:lnTo>
                    <a:lnTo>
                      <a:pt x="1054" y="416"/>
                    </a:lnTo>
                    <a:lnTo>
                      <a:pt x="1056" y="416"/>
                    </a:lnTo>
                    <a:lnTo>
                      <a:pt x="1058" y="416"/>
                    </a:lnTo>
                    <a:lnTo>
                      <a:pt x="1058" y="418"/>
                    </a:lnTo>
                    <a:lnTo>
                      <a:pt x="1059" y="418"/>
                    </a:lnTo>
                    <a:lnTo>
                      <a:pt x="1059" y="418"/>
                    </a:lnTo>
                    <a:lnTo>
                      <a:pt x="1061" y="418"/>
                    </a:lnTo>
                    <a:lnTo>
                      <a:pt x="1061" y="418"/>
                    </a:lnTo>
                    <a:lnTo>
                      <a:pt x="1061" y="419"/>
                    </a:lnTo>
                    <a:lnTo>
                      <a:pt x="1061" y="421"/>
                    </a:lnTo>
                    <a:lnTo>
                      <a:pt x="1061" y="421"/>
                    </a:lnTo>
                    <a:lnTo>
                      <a:pt x="1061" y="421"/>
                    </a:lnTo>
                    <a:lnTo>
                      <a:pt x="1061" y="421"/>
                    </a:lnTo>
                    <a:lnTo>
                      <a:pt x="1061" y="423"/>
                    </a:lnTo>
                    <a:lnTo>
                      <a:pt x="1061" y="423"/>
                    </a:lnTo>
                    <a:lnTo>
                      <a:pt x="1061" y="425"/>
                    </a:lnTo>
                    <a:lnTo>
                      <a:pt x="1061" y="425"/>
                    </a:lnTo>
                    <a:lnTo>
                      <a:pt x="1063" y="425"/>
                    </a:lnTo>
                    <a:lnTo>
                      <a:pt x="1063" y="427"/>
                    </a:lnTo>
                    <a:lnTo>
                      <a:pt x="1063" y="427"/>
                    </a:lnTo>
                    <a:lnTo>
                      <a:pt x="1061" y="427"/>
                    </a:lnTo>
                    <a:lnTo>
                      <a:pt x="1061" y="427"/>
                    </a:lnTo>
                    <a:lnTo>
                      <a:pt x="1061" y="427"/>
                    </a:lnTo>
                    <a:lnTo>
                      <a:pt x="1063" y="427"/>
                    </a:lnTo>
                    <a:lnTo>
                      <a:pt x="1063" y="427"/>
                    </a:lnTo>
                    <a:lnTo>
                      <a:pt x="1063" y="428"/>
                    </a:lnTo>
                    <a:lnTo>
                      <a:pt x="1063" y="428"/>
                    </a:lnTo>
                    <a:lnTo>
                      <a:pt x="1063" y="428"/>
                    </a:lnTo>
                    <a:lnTo>
                      <a:pt x="1063" y="428"/>
                    </a:lnTo>
                    <a:lnTo>
                      <a:pt x="1063" y="428"/>
                    </a:lnTo>
                    <a:lnTo>
                      <a:pt x="1063" y="430"/>
                    </a:lnTo>
                    <a:lnTo>
                      <a:pt x="1063" y="430"/>
                    </a:lnTo>
                    <a:lnTo>
                      <a:pt x="1063" y="430"/>
                    </a:lnTo>
                    <a:lnTo>
                      <a:pt x="1063" y="430"/>
                    </a:lnTo>
                    <a:lnTo>
                      <a:pt x="1063" y="430"/>
                    </a:lnTo>
                    <a:lnTo>
                      <a:pt x="1063" y="432"/>
                    </a:lnTo>
                    <a:lnTo>
                      <a:pt x="1063" y="432"/>
                    </a:lnTo>
                    <a:lnTo>
                      <a:pt x="1063" y="434"/>
                    </a:lnTo>
                    <a:lnTo>
                      <a:pt x="1063" y="434"/>
                    </a:lnTo>
                    <a:lnTo>
                      <a:pt x="1063" y="434"/>
                    </a:lnTo>
                    <a:lnTo>
                      <a:pt x="1063" y="434"/>
                    </a:lnTo>
                    <a:lnTo>
                      <a:pt x="1065" y="434"/>
                    </a:lnTo>
                    <a:lnTo>
                      <a:pt x="1065" y="436"/>
                    </a:lnTo>
                    <a:lnTo>
                      <a:pt x="1065" y="436"/>
                    </a:lnTo>
                    <a:lnTo>
                      <a:pt x="1065" y="436"/>
                    </a:lnTo>
                    <a:lnTo>
                      <a:pt x="1065" y="436"/>
                    </a:lnTo>
                    <a:lnTo>
                      <a:pt x="1065" y="436"/>
                    </a:lnTo>
                    <a:lnTo>
                      <a:pt x="1065" y="436"/>
                    </a:lnTo>
                    <a:lnTo>
                      <a:pt x="1065" y="436"/>
                    </a:lnTo>
                    <a:lnTo>
                      <a:pt x="1067" y="436"/>
                    </a:lnTo>
                    <a:lnTo>
                      <a:pt x="1067" y="437"/>
                    </a:lnTo>
                    <a:lnTo>
                      <a:pt x="1067" y="437"/>
                    </a:lnTo>
                    <a:lnTo>
                      <a:pt x="1067" y="437"/>
                    </a:lnTo>
                    <a:lnTo>
                      <a:pt x="1067" y="439"/>
                    </a:lnTo>
                    <a:lnTo>
                      <a:pt x="1067" y="439"/>
                    </a:lnTo>
                    <a:lnTo>
                      <a:pt x="1065" y="439"/>
                    </a:lnTo>
                    <a:lnTo>
                      <a:pt x="1065" y="439"/>
                    </a:lnTo>
                    <a:lnTo>
                      <a:pt x="1065" y="439"/>
                    </a:lnTo>
                    <a:lnTo>
                      <a:pt x="1065" y="441"/>
                    </a:lnTo>
                    <a:lnTo>
                      <a:pt x="1065" y="441"/>
                    </a:lnTo>
                    <a:lnTo>
                      <a:pt x="1065" y="441"/>
                    </a:lnTo>
                    <a:lnTo>
                      <a:pt x="1065" y="441"/>
                    </a:lnTo>
                    <a:lnTo>
                      <a:pt x="1063" y="443"/>
                    </a:lnTo>
                    <a:lnTo>
                      <a:pt x="1063" y="443"/>
                    </a:lnTo>
                    <a:lnTo>
                      <a:pt x="1063" y="443"/>
                    </a:lnTo>
                    <a:lnTo>
                      <a:pt x="1063" y="443"/>
                    </a:lnTo>
                    <a:lnTo>
                      <a:pt x="1063" y="443"/>
                    </a:lnTo>
                    <a:lnTo>
                      <a:pt x="1063" y="445"/>
                    </a:lnTo>
                    <a:lnTo>
                      <a:pt x="1063" y="445"/>
                    </a:lnTo>
                    <a:lnTo>
                      <a:pt x="1061" y="445"/>
                    </a:lnTo>
                    <a:lnTo>
                      <a:pt x="1061" y="445"/>
                    </a:lnTo>
                    <a:lnTo>
                      <a:pt x="1061" y="445"/>
                    </a:lnTo>
                    <a:lnTo>
                      <a:pt x="1061" y="445"/>
                    </a:lnTo>
                    <a:lnTo>
                      <a:pt x="1061" y="445"/>
                    </a:lnTo>
                    <a:lnTo>
                      <a:pt x="1061" y="446"/>
                    </a:lnTo>
                    <a:lnTo>
                      <a:pt x="1061" y="446"/>
                    </a:lnTo>
                    <a:lnTo>
                      <a:pt x="1059" y="446"/>
                    </a:lnTo>
                    <a:lnTo>
                      <a:pt x="1059" y="446"/>
                    </a:lnTo>
                    <a:lnTo>
                      <a:pt x="1059" y="448"/>
                    </a:lnTo>
                    <a:lnTo>
                      <a:pt x="1059" y="448"/>
                    </a:lnTo>
                    <a:lnTo>
                      <a:pt x="1059" y="448"/>
                    </a:lnTo>
                    <a:lnTo>
                      <a:pt x="1059" y="448"/>
                    </a:lnTo>
                    <a:lnTo>
                      <a:pt x="1059" y="448"/>
                    </a:lnTo>
                    <a:lnTo>
                      <a:pt x="1059" y="448"/>
                    </a:lnTo>
                    <a:lnTo>
                      <a:pt x="1058" y="448"/>
                    </a:lnTo>
                    <a:lnTo>
                      <a:pt x="1058" y="450"/>
                    </a:lnTo>
                    <a:lnTo>
                      <a:pt x="1058" y="450"/>
                    </a:lnTo>
                    <a:lnTo>
                      <a:pt x="1056" y="450"/>
                    </a:lnTo>
                    <a:lnTo>
                      <a:pt x="1056" y="450"/>
                    </a:lnTo>
                    <a:lnTo>
                      <a:pt x="1056" y="450"/>
                    </a:lnTo>
                    <a:lnTo>
                      <a:pt x="1056" y="452"/>
                    </a:lnTo>
                    <a:lnTo>
                      <a:pt x="1056" y="452"/>
                    </a:lnTo>
                    <a:lnTo>
                      <a:pt x="1054" y="452"/>
                    </a:lnTo>
                    <a:lnTo>
                      <a:pt x="1054" y="452"/>
                    </a:lnTo>
                    <a:lnTo>
                      <a:pt x="1054" y="452"/>
                    </a:lnTo>
                    <a:lnTo>
                      <a:pt x="1054" y="452"/>
                    </a:lnTo>
                    <a:lnTo>
                      <a:pt x="1054" y="452"/>
                    </a:lnTo>
                    <a:lnTo>
                      <a:pt x="1052" y="454"/>
                    </a:lnTo>
                    <a:lnTo>
                      <a:pt x="1052" y="454"/>
                    </a:lnTo>
                    <a:lnTo>
                      <a:pt x="1052" y="454"/>
                    </a:lnTo>
                    <a:lnTo>
                      <a:pt x="1052" y="454"/>
                    </a:lnTo>
                    <a:lnTo>
                      <a:pt x="1050" y="454"/>
                    </a:lnTo>
                    <a:lnTo>
                      <a:pt x="1050" y="454"/>
                    </a:lnTo>
                    <a:lnTo>
                      <a:pt x="1050" y="454"/>
                    </a:lnTo>
                    <a:lnTo>
                      <a:pt x="1050" y="454"/>
                    </a:lnTo>
                    <a:lnTo>
                      <a:pt x="1050" y="454"/>
                    </a:lnTo>
                    <a:lnTo>
                      <a:pt x="1050" y="456"/>
                    </a:lnTo>
                    <a:lnTo>
                      <a:pt x="1048" y="456"/>
                    </a:lnTo>
                    <a:lnTo>
                      <a:pt x="1048" y="456"/>
                    </a:lnTo>
                    <a:lnTo>
                      <a:pt x="1048" y="456"/>
                    </a:lnTo>
                    <a:lnTo>
                      <a:pt x="1048" y="456"/>
                    </a:lnTo>
                    <a:lnTo>
                      <a:pt x="1048" y="456"/>
                    </a:lnTo>
                    <a:lnTo>
                      <a:pt x="1048" y="456"/>
                    </a:lnTo>
                    <a:lnTo>
                      <a:pt x="1047" y="456"/>
                    </a:lnTo>
                    <a:lnTo>
                      <a:pt x="1047" y="456"/>
                    </a:lnTo>
                    <a:lnTo>
                      <a:pt x="1047" y="456"/>
                    </a:lnTo>
                    <a:lnTo>
                      <a:pt x="1047" y="456"/>
                    </a:lnTo>
                    <a:lnTo>
                      <a:pt x="1045" y="456"/>
                    </a:lnTo>
                    <a:lnTo>
                      <a:pt x="1045" y="457"/>
                    </a:lnTo>
                    <a:lnTo>
                      <a:pt x="1045" y="457"/>
                    </a:lnTo>
                    <a:lnTo>
                      <a:pt x="1045" y="457"/>
                    </a:lnTo>
                    <a:lnTo>
                      <a:pt x="1043" y="456"/>
                    </a:lnTo>
                    <a:lnTo>
                      <a:pt x="1043" y="456"/>
                    </a:lnTo>
                    <a:lnTo>
                      <a:pt x="1043" y="456"/>
                    </a:lnTo>
                    <a:lnTo>
                      <a:pt x="1043" y="456"/>
                    </a:lnTo>
                    <a:lnTo>
                      <a:pt x="1041" y="456"/>
                    </a:lnTo>
                    <a:lnTo>
                      <a:pt x="1041" y="456"/>
                    </a:lnTo>
                    <a:lnTo>
                      <a:pt x="1039" y="456"/>
                    </a:lnTo>
                    <a:lnTo>
                      <a:pt x="1039" y="456"/>
                    </a:lnTo>
                    <a:lnTo>
                      <a:pt x="1039" y="456"/>
                    </a:lnTo>
                    <a:lnTo>
                      <a:pt x="1039" y="456"/>
                    </a:lnTo>
                    <a:lnTo>
                      <a:pt x="1039" y="456"/>
                    </a:lnTo>
                    <a:lnTo>
                      <a:pt x="1038" y="454"/>
                    </a:lnTo>
                    <a:lnTo>
                      <a:pt x="1038" y="454"/>
                    </a:lnTo>
                    <a:lnTo>
                      <a:pt x="1038" y="454"/>
                    </a:lnTo>
                    <a:lnTo>
                      <a:pt x="1038" y="454"/>
                    </a:lnTo>
                    <a:lnTo>
                      <a:pt x="1038" y="454"/>
                    </a:lnTo>
                    <a:lnTo>
                      <a:pt x="1036" y="454"/>
                    </a:lnTo>
                    <a:lnTo>
                      <a:pt x="1036" y="454"/>
                    </a:lnTo>
                    <a:lnTo>
                      <a:pt x="1036" y="454"/>
                    </a:lnTo>
                    <a:lnTo>
                      <a:pt x="1036" y="454"/>
                    </a:lnTo>
                    <a:lnTo>
                      <a:pt x="1034" y="452"/>
                    </a:lnTo>
                    <a:lnTo>
                      <a:pt x="1034" y="452"/>
                    </a:lnTo>
                    <a:lnTo>
                      <a:pt x="1034" y="452"/>
                    </a:lnTo>
                    <a:lnTo>
                      <a:pt x="1032" y="452"/>
                    </a:lnTo>
                    <a:lnTo>
                      <a:pt x="1032" y="452"/>
                    </a:lnTo>
                    <a:lnTo>
                      <a:pt x="1032" y="452"/>
                    </a:lnTo>
                    <a:lnTo>
                      <a:pt x="1032" y="452"/>
                    </a:lnTo>
                    <a:lnTo>
                      <a:pt x="1030" y="452"/>
                    </a:lnTo>
                    <a:lnTo>
                      <a:pt x="1030" y="452"/>
                    </a:lnTo>
                    <a:lnTo>
                      <a:pt x="1030" y="452"/>
                    </a:lnTo>
                    <a:lnTo>
                      <a:pt x="1030" y="452"/>
                    </a:lnTo>
                    <a:lnTo>
                      <a:pt x="1030" y="452"/>
                    </a:lnTo>
                    <a:lnTo>
                      <a:pt x="1029" y="452"/>
                    </a:lnTo>
                    <a:lnTo>
                      <a:pt x="1029" y="450"/>
                    </a:lnTo>
                    <a:lnTo>
                      <a:pt x="1029" y="450"/>
                    </a:lnTo>
                    <a:lnTo>
                      <a:pt x="1029" y="450"/>
                    </a:lnTo>
                    <a:lnTo>
                      <a:pt x="1029" y="450"/>
                    </a:lnTo>
                    <a:lnTo>
                      <a:pt x="1029" y="450"/>
                    </a:lnTo>
                    <a:lnTo>
                      <a:pt x="1027" y="450"/>
                    </a:lnTo>
                    <a:lnTo>
                      <a:pt x="1027" y="450"/>
                    </a:lnTo>
                    <a:lnTo>
                      <a:pt x="1027" y="450"/>
                    </a:lnTo>
                    <a:lnTo>
                      <a:pt x="1027" y="450"/>
                    </a:lnTo>
                    <a:lnTo>
                      <a:pt x="1027" y="450"/>
                    </a:lnTo>
                    <a:lnTo>
                      <a:pt x="1025" y="450"/>
                    </a:lnTo>
                    <a:lnTo>
                      <a:pt x="1025" y="450"/>
                    </a:lnTo>
                    <a:lnTo>
                      <a:pt x="1025" y="450"/>
                    </a:lnTo>
                    <a:lnTo>
                      <a:pt x="1025" y="448"/>
                    </a:lnTo>
                    <a:lnTo>
                      <a:pt x="1023" y="448"/>
                    </a:lnTo>
                    <a:lnTo>
                      <a:pt x="1023" y="448"/>
                    </a:lnTo>
                    <a:lnTo>
                      <a:pt x="1023" y="448"/>
                    </a:lnTo>
                    <a:lnTo>
                      <a:pt x="1023" y="448"/>
                    </a:lnTo>
                    <a:lnTo>
                      <a:pt x="1023" y="448"/>
                    </a:lnTo>
                    <a:lnTo>
                      <a:pt x="1023" y="448"/>
                    </a:lnTo>
                    <a:lnTo>
                      <a:pt x="1021" y="448"/>
                    </a:lnTo>
                    <a:lnTo>
                      <a:pt x="1021" y="448"/>
                    </a:lnTo>
                    <a:lnTo>
                      <a:pt x="1021" y="448"/>
                    </a:lnTo>
                    <a:lnTo>
                      <a:pt x="1020" y="448"/>
                    </a:lnTo>
                    <a:lnTo>
                      <a:pt x="1020" y="448"/>
                    </a:lnTo>
                    <a:lnTo>
                      <a:pt x="1020" y="446"/>
                    </a:lnTo>
                    <a:lnTo>
                      <a:pt x="1020" y="446"/>
                    </a:lnTo>
                    <a:lnTo>
                      <a:pt x="1020" y="446"/>
                    </a:lnTo>
                    <a:lnTo>
                      <a:pt x="1020" y="446"/>
                    </a:lnTo>
                    <a:lnTo>
                      <a:pt x="1020" y="446"/>
                    </a:lnTo>
                    <a:lnTo>
                      <a:pt x="1018" y="446"/>
                    </a:lnTo>
                    <a:lnTo>
                      <a:pt x="1018" y="446"/>
                    </a:lnTo>
                    <a:lnTo>
                      <a:pt x="1018" y="446"/>
                    </a:lnTo>
                    <a:lnTo>
                      <a:pt x="1018" y="446"/>
                    </a:lnTo>
                    <a:lnTo>
                      <a:pt x="1018" y="446"/>
                    </a:lnTo>
                    <a:lnTo>
                      <a:pt x="1018" y="446"/>
                    </a:lnTo>
                    <a:lnTo>
                      <a:pt x="1018" y="446"/>
                    </a:lnTo>
                    <a:lnTo>
                      <a:pt x="1018" y="446"/>
                    </a:lnTo>
                    <a:lnTo>
                      <a:pt x="1018" y="446"/>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3"/>
                    </a:lnTo>
                    <a:lnTo>
                      <a:pt x="1020" y="443"/>
                    </a:lnTo>
                    <a:lnTo>
                      <a:pt x="1020" y="443"/>
                    </a:lnTo>
                    <a:lnTo>
                      <a:pt x="1020" y="443"/>
                    </a:lnTo>
                    <a:lnTo>
                      <a:pt x="1018" y="441"/>
                    </a:lnTo>
                    <a:lnTo>
                      <a:pt x="1018" y="441"/>
                    </a:lnTo>
                    <a:lnTo>
                      <a:pt x="1018" y="441"/>
                    </a:lnTo>
                    <a:lnTo>
                      <a:pt x="1018" y="441"/>
                    </a:lnTo>
                    <a:lnTo>
                      <a:pt x="1018" y="441"/>
                    </a:lnTo>
                    <a:lnTo>
                      <a:pt x="1018" y="441"/>
                    </a:lnTo>
                    <a:lnTo>
                      <a:pt x="1016" y="441"/>
                    </a:lnTo>
                    <a:lnTo>
                      <a:pt x="1016" y="439"/>
                    </a:lnTo>
                    <a:lnTo>
                      <a:pt x="1016" y="439"/>
                    </a:lnTo>
                    <a:lnTo>
                      <a:pt x="1016" y="439"/>
                    </a:lnTo>
                    <a:lnTo>
                      <a:pt x="1016" y="439"/>
                    </a:lnTo>
                    <a:lnTo>
                      <a:pt x="1016" y="439"/>
                    </a:lnTo>
                    <a:lnTo>
                      <a:pt x="1016" y="439"/>
                    </a:lnTo>
                    <a:lnTo>
                      <a:pt x="1014" y="439"/>
                    </a:lnTo>
                    <a:lnTo>
                      <a:pt x="1014" y="439"/>
                    </a:lnTo>
                    <a:lnTo>
                      <a:pt x="1014" y="439"/>
                    </a:lnTo>
                    <a:lnTo>
                      <a:pt x="1014" y="437"/>
                    </a:lnTo>
                    <a:lnTo>
                      <a:pt x="1014" y="437"/>
                    </a:lnTo>
                    <a:lnTo>
                      <a:pt x="1014" y="437"/>
                    </a:lnTo>
                    <a:lnTo>
                      <a:pt x="1014" y="437"/>
                    </a:lnTo>
                    <a:lnTo>
                      <a:pt x="1012" y="437"/>
                    </a:lnTo>
                    <a:lnTo>
                      <a:pt x="1012" y="437"/>
                    </a:lnTo>
                    <a:lnTo>
                      <a:pt x="1012" y="437"/>
                    </a:lnTo>
                    <a:lnTo>
                      <a:pt x="1012" y="437"/>
                    </a:lnTo>
                    <a:lnTo>
                      <a:pt x="1012" y="437"/>
                    </a:lnTo>
                    <a:lnTo>
                      <a:pt x="1012" y="437"/>
                    </a:lnTo>
                    <a:lnTo>
                      <a:pt x="1012" y="437"/>
                    </a:lnTo>
                    <a:lnTo>
                      <a:pt x="1011" y="437"/>
                    </a:lnTo>
                    <a:lnTo>
                      <a:pt x="1011" y="437"/>
                    </a:lnTo>
                    <a:lnTo>
                      <a:pt x="1009" y="437"/>
                    </a:lnTo>
                    <a:lnTo>
                      <a:pt x="1009" y="437"/>
                    </a:lnTo>
                    <a:lnTo>
                      <a:pt x="1009" y="437"/>
                    </a:lnTo>
                    <a:lnTo>
                      <a:pt x="1009" y="437"/>
                    </a:lnTo>
                    <a:lnTo>
                      <a:pt x="1007" y="437"/>
                    </a:lnTo>
                    <a:lnTo>
                      <a:pt x="1007" y="437"/>
                    </a:lnTo>
                    <a:lnTo>
                      <a:pt x="1005" y="437"/>
                    </a:lnTo>
                    <a:lnTo>
                      <a:pt x="1005" y="437"/>
                    </a:lnTo>
                    <a:lnTo>
                      <a:pt x="1005" y="437"/>
                    </a:lnTo>
                    <a:lnTo>
                      <a:pt x="1005" y="437"/>
                    </a:lnTo>
                    <a:lnTo>
                      <a:pt x="1005" y="437"/>
                    </a:lnTo>
                    <a:lnTo>
                      <a:pt x="1005" y="437"/>
                    </a:lnTo>
                    <a:lnTo>
                      <a:pt x="1005" y="437"/>
                    </a:lnTo>
                    <a:lnTo>
                      <a:pt x="1003" y="437"/>
                    </a:lnTo>
                    <a:lnTo>
                      <a:pt x="1003" y="437"/>
                    </a:lnTo>
                    <a:lnTo>
                      <a:pt x="1003" y="437"/>
                    </a:lnTo>
                    <a:lnTo>
                      <a:pt x="1003" y="437"/>
                    </a:lnTo>
                    <a:lnTo>
                      <a:pt x="1003" y="437"/>
                    </a:lnTo>
                    <a:lnTo>
                      <a:pt x="1003" y="437"/>
                    </a:lnTo>
                    <a:lnTo>
                      <a:pt x="1003" y="437"/>
                    </a:lnTo>
                    <a:lnTo>
                      <a:pt x="1003" y="437"/>
                    </a:lnTo>
                    <a:lnTo>
                      <a:pt x="1003" y="437"/>
                    </a:lnTo>
                    <a:lnTo>
                      <a:pt x="1001" y="437"/>
                    </a:lnTo>
                    <a:lnTo>
                      <a:pt x="1001" y="437"/>
                    </a:lnTo>
                    <a:lnTo>
                      <a:pt x="1001" y="437"/>
                    </a:lnTo>
                    <a:lnTo>
                      <a:pt x="1001" y="437"/>
                    </a:lnTo>
                    <a:lnTo>
                      <a:pt x="1001" y="437"/>
                    </a:lnTo>
                    <a:lnTo>
                      <a:pt x="1001" y="437"/>
                    </a:lnTo>
                    <a:lnTo>
                      <a:pt x="1001" y="437"/>
                    </a:lnTo>
                    <a:lnTo>
                      <a:pt x="1001" y="437"/>
                    </a:lnTo>
                    <a:lnTo>
                      <a:pt x="1001" y="437"/>
                    </a:lnTo>
                    <a:lnTo>
                      <a:pt x="1001" y="437"/>
                    </a:lnTo>
                    <a:lnTo>
                      <a:pt x="1000" y="437"/>
                    </a:lnTo>
                    <a:lnTo>
                      <a:pt x="1000" y="437"/>
                    </a:lnTo>
                    <a:lnTo>
                      <a:pt x="1000" y="437"/>
                    </a:lnTo>
                    <a:lnTo>
                      <a:pt x="1000" y="437"/>
                    </a:lnTo>
                    <a:lnTo>
                      <a:pt x="1000" y="437"/>
                    </a:lnTo>
                    <a:lnTo>
                      <a:pt x="1000" y="437"/>
                    </a:lnTo>
                    <a:lnTo>
                      <a:pt x="998" y="437"/>
                    </a:lnTo>
                    <a:lnTo>
                      <a:pt x="998" y="437"/>
                    </a:lnTo>
                    <a:lnTo>
                      <a:pt x="998" y="437"/>
                    </a:lnTo>
                    <a:lnTo>
                      <a:pt x="998" y="439"/>
                    </a:lnTo>
                    <a:lnTo>
                      <a:pt x="998" y="439"/>
                    </a:lnTo>
                    <a:lnTo>
                      <a:pt x="998" y="439"/>
                    </a:lnTo>
                    <a:lnTo>
                      <a:pt x="998" y="439"/>
                    </a:lnTo>
                    <a:lnTo>
                      <a:pt x="998" y="437"/>
                    </a:lnTo>
                    <a:lnTo>
                      <a:pt x="998" y="437"/>
                    </a:lnTo>
                    <a:lnTo>
                      <a:pt x="996" y="437"/>
                    </a:lnTo>
                    <a:lnTo>
                      <a:pt x="996" y="437"/>
                    </a:lnTo>
                    <a:lnTo>
                      <a:pt x="996" y="437"/>
                    </a:lnTo>
                    <a:lnTo>
                      <a:pt x="996" y="437"/>
                    </a:lnTo>
                    <a:lnTo>
                      <a:pt x="996" y="437"/>
                    </a:lnTo>
                    <a:lnTo>
                      <a:pt x="996" y="437"/>
                    </a:lnTo>
                    <a:lnTo>
                      <a:pt x="996" y="437"/>
                    </a:lnTo>
                    <a:lnTo>
                      <a:pt x="996" y="436"/>
                    </a:lnTo>
                    <a:lnTo>
                      <a:pt x="996" y="436"/>
                    </a:lnTo>
                    <a:lnTo>
                      <a:pt x="996" y="436"/>
                    </a:lnTo>
                    <a:lnTo>
                      <a:pt x="994" y="436"/>
                    </a:lnTo>
                    <a:lnTo>
                      <a:pt x="994" y="436"/>
                    </a:lnTo>
                    <a:lnTo>
                      <a:pt x="994" y="436"/>
                    </a:lnTo>
                    <a:lnTo>
                      <a:pt x="994" y="436"/>
                    </a:lnTo>
                    <a:lnTo>
                      <a:pt x="994" y="434"/>
                    </a:lnTo>
                    <a:lnTo>
                      <a:pt x="994" y="434"/>
                    </a:lnTo>
                    <a:lnTo>
                      <a:pt x="994" y="434"/>
                    </a:lnTo>
                    <a:lnTo>
                      <a:pt x="992" y="434"/>
                    </a:lnTo>
                    <a:lnTo>
                      <a:pt x="992" y="436"/>
                    </a:lnTo>
                    <a:lnTo>
                      <a:pt x="992" y="436"/>
                    </a:lnTo>
                    <a:lnTo>
                      <a:pt x="992" y="436"/>
                    </a:lnTo>
                    <a:lnTo>
                      <a:pt x="992" y="436"/>
                    </a:lnTo>
                    <a:lnTo>
                      <a:pt x="992" y="436"/>
                    </a:lnTo>
                    <a:lnTo>
                      <a:pt x="992" y="436"/>
                    </a:lnTo>
                    <a:lnTo>
                      <a:pt x="992" y="434"/>
                    </a:lnTo>
                    <a:lnTo>
                      <a:pt x="991" y="434"/>
                    </a:lnTo>
                    <a:lnTo>
                      <a:pt x="991" y="434"/>
                    </a:lnTo>
                    <a:lnTo>
                      <a:pt x="991" y="434"/>
                    </a:lnTo>
                    <a:lnTo>
                      <a:pt x="991" y="434"/>
                    </a:lnTo>
                    <a:lnTo>
                      <a:pt x="991" y="434"/>
                    </a:lnTo>
                    <a:lnTo>
                      <a:pt x="991" y="434"/>
                    </a:lnTo>
                    <a:lnTo>
                      <a:pt x="991" y="434"/>
                    </a:lnTo>
                    <a:lnTo>
                      <a:pt x="991" y="434"/>
                    </a:lnTo>
                    <a:lnTo>
                      <a:pt x="991" y="434"/>
                    </a:lnTo>
                    <a:lnTo>
                      <a:pt x="991"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7" y="434"/>
                    </a:lnTo>
                    <a:lnTo>
                      <a:pt x="987" y="434"/>
                    </a:lnTo>
                    <a:lnTo>
                      <a:pt x="987" y="434"/>
                    </a:lnTo>
                    <a:lnTo>
                      <a:pt x="987" y="434"/>
                    </a:lnTo>
                    <a:lnTo>
                      <a:pt x="987" y="434"/>
                    </a:lnTo>
                    <a:lnTo>
                      <a:pt x="987" y="434"/>
                    </a:lnTo>
                    <a:lnTo>
                      <a:pt x="987" y="434"/>
                    </a:lnTo>
                    <a:lnTo>
                      <a:pt x="987" y="434"/>
                    </a:lnTo>
                    <a:lnTo>
                      <a:pt x="987" y="434"/>
                    </a:lnTo>
                    <a:lnTo>
                      <a:pt x="985" y="432"/>
                    </a:lnTo>
                    <a:lnTo>
                      <a:pt x="985" y="432"/>
                    </a:lnTo>
                    <a:lnTo>
                      <a:pt x="985" y="432"/>
                    </a:lnTo>
                    <a:lnTo>
                      <a:pt x="985" y="432"/>
                    </a:lnTo>
                    <a:lnTo>
                      <a:pt x="985" y="432"/>
                    </a:lnTo>
                    <a:lnTo>
                      <a:pt x="985" y="432"/>
                    </a:lnTo>
                    <a:lnTo>
                      <a:pt x="985" y="432"/>
                    </a:lnTo>
                    <a:lnTo>
                      <a:pt x="985" y="430"/>
                    </a:lnTo>
                    <a:lnTo>
                      <a:pt x="985" y="430"/>
                    </a:lnTo>
                    <a:lnTo>
                      <a:pt x="985" y="430"/>
                    </a:lnTo>
                    <a:lnTo>
                      <a:pt x="983" y="430"/>
                    </a:lnTo>
                    <a:lnTo>
                      <a:pt x="983" y="430"/>
                    </a:lnTo>
                    <a:lnTo>
                      <a:pt x="983" y="430"/>
                    </a:lnTo>
                    <a:lnTo>
                      <a:pt x="983" y="430"/>
                    </a:lnTo>
                    <a:lnTo>
                      <a:pt x="983" y="430"/>
                    </a:lnTo>
                    <a:lnTo>
                      <a:pt x="983" y="430"/>
                    </a:lnTo>
                    <a:lnTo>
                      <a:pt x="983" y="430"/>
                    </a:lnTo>
                    <a:lnTo>
                      <a:pt x="983" y="428"/>
                    </a:lnTo>
                    <a:lnTo>
                      <a:pt x="982" y="428"/>
                    </a:lnTo>
                    <a:lnTo>
                      <a:pt x="982" y="428"/>
                    </a:lnTo>
                    <a:lnTo>
                      <a:pt x="982" y="428"/>
                    </a:lnTo>
                    <a:lnTo>
                      <a:pt x="982" y="428"/>
                    </a:lnTo>
                    <a:lnTo>
                      <a:pt x="982" y="428"/>
                    </a:lnTo>
                    <a:lnTo>
                      <a:pt x="982" y="428"/>
                    </a:lnTo>
                    <a:lnTo>
                      <a:pt x="982" y="428"/>
                    </a:lnTo>
                    <a:lnTo>
                      <a:pt x="982" y="428"/>
                    </a:lnTo>
                    <a:lnTo>
                      <a:pt x="982" y="428"/>
                    </a:lnTo>
                    <a:lnTo>
                      <a:pt x="980" y="428"/>
                    </a:lnTo>
                    <a:lnTo>
                      <a:pt x="980" y="428"/>
                    </a:lnTo>
                    <a:lnTo>
                      <a:pt x="980" y="428"/>
                    </a:lnTo>
                    <a:lnTo>
                      <a:pt x="980" y="428"/>
                    </a:lnTo>
                    <a:lnTo>
                      <a:pt x="978" y="428"/>
                    </a:lnTo>
                    <a:lnTo>
                      <a:pt x="976" y="430"/>
                    </a:lnTo>
                    <a:lnTo>
                      <a:pt x="976" y="430"/>
                    </a:lnTo>
                    <a:lnTo>
                      <a:pt x="976" y="430"/>
                    </a:lnTo>
                    <a:lnTo>
                      <a:pt x="976" y="430"/>
                    </a:lnTo>
                    <a:lnTo>
                      <a:pt x="976" y="430"/>
                    </a:lnTo>
                    <a:lnTo>
                      <a:pt x="976" y="432"/>
                    </a:lnTo>
                    <a:lnTo>
                      <a:pt x="976" y="432"/>
                    </a:lnTo>
                    <a:lnTo>
                      <a:pt x="976" y="432"/>
                    </a:lnTo>
                    <a:lnTo>
                      <a:pt x="976" y="432"/>
                    </a:lnTo>
                    <a:lnTo>
                      <a:pt x="976" y="434"/>
                    </a:lnTo>
                    <a:lnTo>
                      <a:pt x="974" y="436"/>
                    </a:lnTo>
                    <a:lnTo>
                      <a:pt x="974" y="437"/>
                    </a:lnTo>
                    <a:lnTo>
                      <a:pt x="976" y="437"/>
                    </a:lnTo>
                    <a:lnTo>
                      <a:pt x="976" y="439"/>
                    </a:lnTo>
                    <a:lnTo>
                      <a:pt x="976" y="439"/>
                    </a:lnTo>
                    <a:lnTo>
                      <a:pt x="976" y="441"/>
                    </a:lnTo>
                    <a:lnTo>
                      <a:pt x="976" y="443"/>
                    </a:lnTo>
                    <a:lnTo>
                      <a:pt x="976" y="443"/>
                    </a:lnTo>
                    <a:lnTo>
                      <a:pt x="976" y="445"/>
                    </a:lnTo>
                    <a:lnTo>
                      <a:pt x="978" y="445"/>
                    </a:lnTo>
                    <a:lnTo>
                      <a:pt x="978" y="446"/>
                    </a:lnTo>
                    <a:lnTo>
                      <a:pt x="978" y="446"/>
                    </a:lnTo>
                    <a:lnTo>
                      <a:pt x="978" y="446"/>
                    </a:lnTo>
                    <a:lnTo>
                      <a:pt x="978" y="446"/>
                    </a:lnTo>
                    <a:lnTo>
                      <a:pt x="978" y="448"/>
                    </a:lnTo>
                    <a:lnTo>
                      <a:pt x="978" y="448"/>
                    </a:lnTo>
                    <a:lnTo>
                      <a:pt x="978" y="448"/>
                    </a:lnTo>
                    <a:lnTo>
                      <a:pt x="978" y="448"/>
                    </a:lnTo>
                    <a:lnTo>
                      <a:pt x="978" y="450"/>
                    </a:lnTo>
                    <a:lnTo>
                      <a:pt x="976" y="450"/>
                    </a:lnTo>
                    <a:lnTo>
                      <a:pt x="976" y="450"/>
                    </a:lnTo>
                    <a:lnTo>
                      <a:pt x="976" y="450"/>
                    </a:lnTo>
                    <a:lnTo>
                      <a:pt x="976" y="450"/>
                    </a:lnTo>
                    <a:lnTo>
                      <a:pt x="974" y="450"/>
                    </a:lnTo>
                    <a:lnTo>
                      <a:pt x="974" y="452"/>
                    </a:lnTo>
                    <a:lnTo>
                      <a:pt x="973" y="452"/>
                    </a:lnTo>
                    <a:lnTo>
                      <a:pt x="973" y="452"/>
                    </a:lnTo>
                    <a:lnTo>
                      <a:pt x="973" y="452"/>
                    </a:lnTo>
                    <a:lnTo>
                      <a:pt x="973" y="452"/>
                    </a:lnTo>
                    <a:lnTo>
                      <a:pt x="971" y="452"/>
                    </a:lnTo>
                    <a:lnTo>
                      <a:pt x="971" y="452"/>
                    </a:lnTo>
                    <a:lnTo>
                      <a:pt x="971" y="452"/>
                    </a:lnTo>
                    <a:lnTo>
                      <a:pt x="969" y="452"/>
                    </a:lnTo>
                    <a:lnTo>
                      <a:pt x="969" y="452"/>
                    </a:lnTo>
                    <a:lnTo>
                      <a:pt x="969" y="452"/>
                    </a:lnTo>
                    <a:lnTo>
                      <a:pt x="967" y="452"/>
                    </a:lnTo>
                    <a:lnTo>
                      <a:pt x="967" y="452"/>
                    </a:lnTo>
                    <a:lnTo>
                      <a:pt x="965" y="452"/>
                    </a:lnTo>
                    <a:lnTo>
                      <a:pt x="965" y="452"/>
                    </a:lnTo>
                    <a:lnTo>
                      <a:pt x="963" y="454"/>
                    </a:lnTo>
                    <a:lnTo>
                      <a:pt x="962" y="454"/>
                    </a:lnTo>
                    <a:lnTo>
                      <a:pt x="960" y="454"/>
                    </a:lnTo>
                    <a:lnTo>
                      <a:pt x="958" y="454"/>
                    </a:lnTo>
                    <a:lnTo>
                      <a:pt x="958" y="454"/>
                    </a:lnTo>
                    <a:lnTo>
                      <a:pt x="956" y="454"/>
                    </a:lnTo>
                    <a:lnTo>
                      <a:pt x="954" y="452"/>
                    </a:lnTo>
                    <a:lnTo>
                      <a:pt x="949" y="450"/>
                    </a:lnTo>
                    <a:lnTo>
                      <a:pt x="949" y="450"/>
                    </a:lnTo>
                    <a:lnTo>
                      <a:pt x="947" y="448"/>
                    </a:lnTo>
                    <a:lnTo>
                      <a:pt x="947" y="448"/>
                    </a:lnTo>
                    <a:lnTo>
                      <a:pt x="945" y="448"/>
                    </a:lnTo>
                    <a:lnTo>
                      <a:pt x="945" y="448"/>
                    </a:lnTo>
                    <a:lnTo>
                      <a:pt x="944" y="448"/>
                    </a:lnTo>
                    <a:lnTo>
                      <a:pt x="944" y="450"/>
                    </a:lnTo>
                    <a:lnTo>
                      <a:pt x="944" y="450"/>
                    </a:lnTo>
                    <a:lnTo>
                      <a:pt x="944" y="450"/>
                    </a:lnTo>
                    <a:lnTo>
                      <a:pt x="942" y="452"/>
                    </a:lnTo>
                    <a:lnTo>
                      <a:pt x="942" y="452"/>
                    </a:lnTo>
                    <a:lnTo>
                      <a:pt x="942" y="452"/>
                    </a:lnTo>
                    <a:lnTo>
                      <a:pt x="942" y="452"/>
                    </a:lnTo>
                    <a:lnTo>
                      <a:pt x="944" y="452"/>
                    </a:lnTo>
                    <a:lnTo>
                      <a:pt x="944" y="452"/>
                    </a:lnTo>
                    <a:lnTo>
                      <a:pt x="944" y="454"/>
                    </a:lnTo>
                    <a:lnTo>
                      <a:pt x="944" y="454"/>
                    </a:lnTo>
                    <a:lnTo>
                      <a:pt x="944" y="454"/>
                    </a:lnTo>
                    <a:lnTo>
                      <a:pt x="944" y="456"/>
                    </a:lnTo>
                    <a:lnTo>
                      <a:pt x="944" y="456"/>
                    </a:lnTo>
                    <a:lnTo>
                      <a:pt x="945" y="456"/>
                    </a:lnTo>
                    <a:lnTo>
                      <a:pt x="945" y="457"/>
                    </a:lnTo>
                    <a:lnTo>
                      <a:pt x="945" y="457"/>
                    </a:lnTo>
                    <a:lnTo>
                      <a:pt x="947" y="459"/>
                    </a:lnTo>
                    <a:lnTo>
                      <a:pt x="947" y="459"/>
                    </a:lnTo>
                    <a:lnTo>
                      <a:pt x="949" y="461"/>
                    </a:lnTo>
                    <a:lnTo>
                      <a:pt x="951" y="461"/>
                    </a:lnTo>
                    <a:lnTo>
                      <a:pt x="953" y="463"/>
                    </a:lnTo>
                    <a:lnTo>
                      <a:pt x="954" y="465"/>
                    </a:lnTo>
                    <a:lnTo>
                      <a:pt x="956" y="465"/>
                    </a:lnTo>
                    <a:lnTo>
                      <a:pt x="956" y="465"/>
                    </a:lnTo>
                    <a:lnTo>
                      <a:pt x="956" y="466"/>
                    </a:lnTo>
                    <a:lnTo>
                      <a:pt x="956" y="466"/>
                    </a:lnTo>
                    <a:lnTo>
                      <a:pt x="956" y="468"/>
                    </a:lnTo>
                    <a:lnTo>
                      <a:pt x="956" y="470"/>
                    </a:lnTo>
                    <a:lnTo>
                      <a:pt x="956" y="470"/>
                    </a:lnTo>
                    <a:lnTo>
                      <a:pt x="956" y="470"/>
                    </a:lnTo>
                    <a:lnTo>
                      <a:pt x="954" y="474"/>
                    </a:lnTo>
                    <a:lnTo>
                      <a:pt x="954" y="474"/>
                    </a:lnTo>
                    <a:lnTo>
                      <a:pt x="954" y="475"/>
                    </a:lnTo>
                    <a:lnTo>
                      <a:pt x="954" y="479"/>
                    </a:lnTo>
                    <a:lnTo>
                      <a:pt x="954" y="479"/>
                    </a:lnTo>
                    <a:lnTo>
                      <a:pt x="953" y="481"/>
                    </a:lnTo>
                    <a:lnTo>
                      <a:pt x="953" y="481"/>
                    </a:lnTo>
                    <a:lnTo>
                      <a:pt x="951" y="481"/>
                    </a:lnTo>
                    <a:lnTo>
                      <a:pt x="951" y="481"/>
                    </a:lnTo>
                    <a:lnTo>
                      <a:pt x="949" y="483"/>
                    </a:lnTo>
                    <a:lnTo>
                      <a:pt x="947" y="483"/>
                    </a:lnTo>
                    <a:lnTo>
                      <a:pt x="945" y="483"/>
                    </a:lnTo>
                    <a:lnTo>
                      <a:pt x="945" y="483"/>
                    </a:lnTo>
                    <a:lnTo>
                      <a:pt x="944" y="481"/>
                    </a:lnTo>
                    <a:lnTo>
                      <a:pt x="944" y="481"/>
                    </a:lnTo>
                    <a:lnTo>
                      <a:pt x="942" y="481"/>
                    </a:lnTo>
                    <a:lnTo>
                      <a:pt x="942" y="479"/>
                    </a:lnTo>
                    <a:lnTo>
                      <a:pt x="942" y="479"/>
                    </a:lnTo>
                    <a:lnTo>
                      <a:pt x="942" y="479"/>
                    </a:lnTo>
                    <a:lnTo>
                      <a:pt x="940" y="477"/>
                    </a:lnTo>
                    <a:lnTo>
                      <a:pt x="940" y="477"/>
                    </a:lnTo>
                    <a:lnTo>
                      <a:pt x="940" y="475"/>
                    </a:lnTo>
                    <a:lnTo>
                      <a:pt x="940" y="475"/>
                    </a:lnTo>
                    <a:lnTo>
                      <a:pt x="940" y="475"/>
                    </a:lnTo>
                    <a:lnTo>
                      <a:pt x="938" y="474"/>
                    </a:lnTo>
                    <a:lnTo>
                      <a:pt x="938" y="474"/>
                    </a:lnTo>
                    <a:lnTo>
                      <a:pt x="938" y="474"/>
                    </a:lnTo>
                    <a:lnTo>
                      <a:pt x="936" y="474"/>
                    </a:lnTo>
                    <a:lnTo>
                      <a:pt x="936" y="474"/>
                    </a:lnTo>
                    <a:lnTo>
                      <a:pt x="936" y="474"/>
                    </a:lnTo>
                    <a:lnTo>
                      <a:pt x="935" y="472"/>
                    </a:lnTo>
                    <a:lnTo>
                      <a:pt x="935" y="472"/>
                    </a:lnTo>
                    <a:lnTo>
                      <a:pt x="933" y="472"/>
                    </a:lnTo>
                    <a:lnTo>
                      <a:pt x="933" y="472"/>
                    </a:lnTo>
                    <a:lnTo>
                      <a:pt x="931" y="472"/>
                    </a:lnTo>
                    <a:lnTo>
                      <a:pt x="931" y="472"/>
                    </a:lnTo>
                    <a:lnTo>
                      <a:pt x="929" y="474"/>
                    </a:lnTo>
                    <a:lnTo>
                      <a:pt x="929" y="474"/>
                    </a:lnTo>
                    <a:lnTo>
                      <a:pt x="929" y="474"/>
                    </a:lnTo>
                    <a:lnTo>
                      <a:pt x="927" y="475"/>
                    </a:lnTo>
                    <a:lnTo>
                      <a:pt x="927" y="477"/>
                    </a:lnTo>
                    <a:lnTo>
                      <a:pt x="926" y="477"/>
                    </a:lnTo>
                    <a:lnTo>
                      <a:pt x="924" y="479"/>
                    </a:lnTo>
                    <a:lnTo>
                      <a:pt x="924" y="479"/>
                    </a:lnTo>
                    <a:lnTo>
                      <a:pt x="924" y="479"/>
                    </a:lnTo>
                    <a:lnTo>
                      <a:pt x="924" y="479"/>
                    </a:lnTo>
                    <a:lnTo>
                      <a:pt x="924" y="481"/>
                    </a:lnTo>
                    <a:lnTo>
                      <a:pt x="924" y="481"/>
                    </a:lnTo>
                    <a:lnTo>
                      <a:pt x="924" y="483"/>
                    </a:lnTo>
                    <a:lnTo>
                      <a:pt x="924" y="484"/>
                    </a:lnTo>
                    <a:lnTo>
                      <a:pt x="926" y="484"/>
                    </a:lnTo>
                    <a:lnTo>
                      <a:pt x="926" y="486"/>
                    </a:lnTo>
                    <a:lnTo>
                      <a:pt x="924" y="486"/>
                    </a:lnTo>
                    <a:lnTo>
                      <a:pt x="924" y="488"/>
                    </a:lnTo>
                    <a:lnTo>
                      <a:pt x="922" y="490"/>
                    </a:lnTo>
                    <a:lnTo>
                      <a:pt x="922" y="490"/>
                    </a:lnTo>
                    <a:lnTo>
                      <a:pt x="920" y="490"/>
                    </a:lnTo>
                    <a:lnTo>
                      <a:pt x="920" y="490"/>
                    </a:lnTo>
                    <a:lnTo>
                      <a:pt x="920" y="490"/>
                    </a:lnTo>
                    <a:lnTo>
                      <a:pt x="920" y="490"/>
                    </a:lnTo>
                    <a:lnTo>
                      <a:pt x="920" y="492"/>
                    </a:lnTo>
                    <a:lnTo>
                      <a:pt x="920" y="492"/>
                    </a:lnTo>
                    <a:lnTo>
                      <a:pt x="920" y="492"/>
                    </a:lnTo>
                    <a:lnTo>
                      <a:pt x="920" y="494"/>
                    </a:lnTo>
                    <a:lnTo>
                      <a:pt x="922" y="495"/>
                    </a:lnTo>
                    <a:lnTo>
                      <a:pt x="924" y="495"/>
                    </a:lnTo>
                    <a:lnTo>
                      <a:pt x="924" y="497"/>
                    </a:lnTo>
                    <a:lnTo>
                      <a:pt x="924" y="497"/>
                    </a:lnTo>
                    <a:lnTo>
                      <a:pt x="924" y="499"/>
                    </a:lnTo>
                    <a:lnTo>
                      <a:pt x="924" y="499"/>
                    </a:lnTo>
                    <a:lnTo>
                      <a:pt x="922" y="501"/>
                    </a:lnTo>
                    <a:lnTo>
                      <a:pt x="922" y="503"/>
                    </a:lnTo>
                    <a:lnTo>
                      <a:pt x="922" y="503"/>
                    </a:lnTo>
                    <a:lnTo>
                      <a:pt x="922" y="503"/>
                    </a:lnTo>
                    <a:lnTo>
                      <a:pt x="920" y="503"/>
                    </a:lnTo>
                    <a:lnTo>
                      <a:pt x="922" y="503"/>
                    </a:lnTo>
                    <a:lnTo>
                      <a:pt x="922" y="503"/>
                    </a:lnTo>
                    <a:lnTo>
                      <a:pt x="922" y="504"/>
                    </a:lnTo>
                    <a:lnTo>
                      <a:pt x="924" y="504"/>
                    </a:lnTo>
                    <a:lnTo>
                      <a:pt x="924" y="504"/>
                    </a:lnTo>
                    <a:lnTo>
                      <a:pt x="924" y="504"/>
                    </a:lnTo>
                    <a:lnTo>
                      <a:pt x="926" y="504"/>
                    </a:lnTo>
                    <a:lnTo>
                      <a:pt x="927" y="504"/>
                    </a:lnTo>
                    <a:lnTo>
                      <a:pt x="929" y="504"/>
                    </a:lnTo>
                    <a:lnTo>
                      <a:pt x="931" y="504"/>
                    </a:lnTo>
                    <a:lnTo>
                      <a:pt x="931" y="504"/>
                    </a:lnTo>
                    <a:lnTo>
                      <a:pt x="931" y="504"/>
                    </a:lnTo>
                    <a:lnTo>
                      <a:pt x="931" y="503"/>
                    </a:lnTo>
                    <a:lnTo>
                      <a:pt x="933" y="503"/>
                    </a:lnTo>
                    <a:lnTo>
                      <a:pt x="933" y="503"/>
                    </a:lnTo>
                    <a:lnTo>
                      <a:pt x="933" y="504"/>
                    </a:lnTo>
                    <a:lnTo>
                      <a:pt x="935" y="504"/>
                    </a:lnTo>
                    <a:lnTo>
                      <a:pt x="935" y="504"/>
                    </a:lnTo>
                    <a:lnTo>
                      <a:pt x="935" y="504"/>
                    </a:lnTo>
                    <a:lnTo>
                      <a:pt x="935" y="503"/>
                    </a:lnTo>
                    <a:lnTo>
                      <a:pt x="936" y="503"/>
                    </a:lnTo>
                    <a:lnTo>
                      <a:pt x="936" y="503"/>
                    </a:lnTo>
                    <a:lnTo>
                      <a:pt x="936" y="503"/>
                    </a:lnTo>
                    <a:lnTo>
                      <a:pt x="936" y="503"/>
                    </a:lnTo>
                    <a:lnTo>
                      <a:pt x="938" y="503"/>
                    </a:lnTo>
                    <a:lnTo>
                      <a:pt x="938" y="501"/>
                    </a:lnTo>
                    <a:lnTo>
                      <a:pt x="940" y="501"/>
                    </a:lnTo>
                    <a:lnTo>
                      <a:pt x="940" y="501"/>
                    </a:lnTo>
                    <a:lnTo>
                      <a:pt x="940" y="501"/>
                    </a:lnTo>
                    <a:lnTo>
                      <a:pt x="940" y="501"/>
                    </a:lnTo>
                    <a:lnTo>
                      <a:pt x="942" y="501"/>
                    </a:lnTo>
                    <a:lnTo>
                      <a:pt x="942" y="501"/>
                    </a:lnTo>
                    <a:lnTo>
                      <a:pt x="942" y="499"/>
                    </a:lnTo>
                    <a:lnTo>
                      <a:pt x="942" y="499"/>
                    </a:lnTo>
                    <a:lnTo>
                      <a:pt x="942" y="499"/>
                    </a:lnTo>
                    <a:lnTo>
                      <a:pt x="942" y="499"/>
                    </a:lnTo>
                    <a:lnTo>
                      <a:pt x="942" y="499"/>
                    </a:lnTo>
                    <a:lnTo>
                      <a:pt x="942" y="499"/>
                    </a:lnTo>
                    <a:lnTo>
                      <a:pt x="944" y="501"/>
                    </a:lnTo>
                    <a:lnTo>
                      <a:pt x="944" y="501"/>
                    </a:lnTo>
                    <a:lnTo>
                      <a:pt x="944" y="501"/>
                    </a:lnTo>
                    <a:lnTo>
                      <a:pt x="944" y="501"/>
                    </a:lnTo>
                    <a:lnTo>
                      <a:pt x="944" y="501"/>
                    </a:lnTo>
                    <a:lnTo>
                      <a:pt x="944" y="501"/>
                    </a:lnTo>
                    <a:lnTo>
                      <a:pt x="944" y="499"/>
                    </a:lnTo>
                    <a:lnTo>
                      <a:pt x="945" y="499"/>
                    </a:lnTo>
                    <a:lnTo>
                      <a:pt x="945" y="499"/>
                    </a:lnTo>
                    <a:lnTo>
                      <a:pt x="945" y="499"/>
                    </a:lnTo>
                    <a:lnTo>
                      <a:pt x="947" y="499"/>
                    </a:lnTo>
                    <a:lnTo>
                      <a:pt x="947" y="499"/>
                    </a:lnTo>
                    <a:lnTo>
                      <a:pt x="947" y="499"/>
                    </a:lnTo>
                    <a:lnTo>
                      <a:pt x="947" y="499"/>
                    </a:lnTo>
                    <a:lnTo>
                      <a:pt x="949" y="499"/>
                    </a:lnTo>
                    <a:lnTo>
                      <a:pt x="949" y="499"/>
                    </a:lnTo>
                    <a:lnTo>
                      <a:pt x="949" y="501"/>
                    </a:lnTo>
                    <a:lnTo>
                      <a:pt x="949" y="501"/>
                    </a:lnTo>
                    <a:lnTo>
                      <a:pt x="949" y="501"/>
                    </a:lnTo>
                    <a:lnTo>
                      <a:pt x="949" y="501"/>
                    </a:lnTo>
                    <a:lnTo>
                      <a:pt x="951" y="501"/>
                    </a:lnTo>
                    <a:lnTo>
                      <a:pt x="951" y="501"/>
                    </a:lnTo>
                    <a:lnTo>
                      <a:pt x="951" y="501"/>
                    </a:lnTo>
                    <a:lnTo>
                      <a:pt x="953" y="501"/>
                    </a:lnTo>
                    <a:lnTo>
                      <a:pt x="953" y="499"/>
                    </a:lnTo>
                    <a:lnTo>
                      <a:pt x="954" y="499"/>
                    </a:lnTo>
                    <a:lnTo>
                      <a:pt x="954" y="499"/>
                    </a:lnTo>
                    <a:lnTo>
                      <a:pt x="954" y="499"/>
                    </a:lnTo>
                    <a:lnTo>
                      <a:pt x="954" y="497"/>
                    </a:lnTo>
                    <a:lnTo>
                      <a:pt x="956" y="497"/>
                    </a:lnTo>
                    <a:lnTo>
                      <a:pt x="956" y="495"/>
                    </a:lnTo>
                    <a:lnTo>
                      <a:pt x="958" y="495"/>
                    </a:lnTo>
                    <a:lnTo>
                      <a:pt x="958" y="495"/>
                    </a:lnTo>
                    <a:lnTo>
                      <a:pt x="958" y="495"/>
                    </a:lnTo>
                    <a:lnTo>
                      <a:pt x="960" y="495"/>
                    </a:lnTo>
                    <a:lnTo>
                      <a:pt x="960" y="495"/>
                    </a:lnTo>
                    <a:lnTo>
                      <a:pt x="960" y="495"/>
                    </a:lnTo>
                    <a:lnTo>
                      <a:pt x="962" y="497"/>
                    </a:lnTo>
                    <a:lnTo>
                      <a:pt x="962" y="497"/>
                    </a:lnTo>
                    <a:lnTo>
                      <a:pt x="962" y="497"/>
                    </a:lnTo>
                    <a:lnTo>
                      <a:pt x="962" y="497"/>
                    </a:lnTo>
                    <a:lnTo>
                      <a:pt x="962" y="497"/>
                    </a:lnTo>
                    <a:lnTo>
                      <a:pt x="962" y="499"/>
                    </a:lnTo>
                    <a:lnTo>
                      <a:pt x="962" y="499"/>
                    </a:lnTo>
                    <a:lnTo>
                      <a:pt x="962" y="499"/>
                    </a:lnTo>
                    <a:lnTo>
                      <a:pt x="962" y="499"/>
                    </a:lnTo>
                    <a:lnTo>
                      <a:pt x="962" y="499"/>
                    </a:lnTo>
                    <a:lnTo>
                      <a:pt x="962" y="499"/>
                    </a:lnTo>
                    <a:lnTo>
                      <a:pt x="962" y="499"/>
                    </a:lnTo>
                    <a:lnTo>
                      <a:pt x="962" y="501"/>
                    </a:lnTo>
                    <a:lnTo>
                      <a:pt x="963" y="501"/>
                    </a:lnTo>
                    <a:lnTo>
                      <a:pt x="963" y="501"/>
                    </a:lnTo>
                    <a:lnTo>
                      <a:pt x="963" y="501"/>
                    </a:lnTo>
                    <a:lnTo>
                      <a:pt x="963" y="501"/>
                    </a:lnTo>
                    <a:lnTo>
                      <a:pt x="965" y="501"/>
                    </a:lnTo>
                    <a:lnTo>
                      <a:pt x="965" y="503"/>
                    </a:lnTo>
                    <a:lnTo>
                      <a:pt x="965" y="503"/>
                    </a:lnTo>
                    <a:lnTo>
                      <a:pt x="965" y="503"/>
                    </a:lnTo>
                    <a:lnTo>
                      <a:pt x="967" y="503"/>
                    </a:lnTo>
                    <a:lnTo>
                      <a:pt x="967" y="503"/>
                    </a:lnTo>
                    <a:lnTo>
                      <a:pt x="967" y="503"/>
                    </a:lnTo>
                    <a:lnTo>
                      <a:pt x="967" y="503"/>
                    </a:lnTo>
                    <a:lnTo>
                      <a:pt x="969" y="501"/>
                    </a:lnTo>
                    <a:lnTo>
                      <a:pt x="969" y="501"/>
                    </a:lnTo>
                    <a:lnTo>
                      <a:pt x="969" y="501"/>
                    </a:lnTo>
                    <a:lnTo>
                      <a:pt x="969" y="501"/>
                    </a:lnTo>
                    <a:lnTo>
                      <a:pt x="969" y="499"/>
                    </a:lnTo>
                    <a:lnTo>
                      <a:pt x="969" y="499"/>
                    </a:lnTo>
                    <a:lnTo>
                      <a:pt x="969" y="499"/>
                    </a:lnTo>
                    <a:lnTo>
                      <a:pt x="969" y="499"/>
                    </a:lnTo>
                    <a:lnTo>
                      <a:pt x="969" y="499"/>
                    </a:lnTo>
                    <a:lnTo>
                      <a:pt x="969" y="499"/>
                    </a:lnTo>
                    <a:lnTo>
                      <a:pt x="969" y="499"/>
                    </a:lnTo>
                    <a:lnTo>
                      <a:pt x="969" y="499"/>
                    </a:lnTo>
                    <a:lnTo>
                      <a:pt x="971" y="499"/>
                    </a:lnTo>
                    <a:lnTo>
                      <a:pt x="971" y="499"/>
                    </a:lnTo>
                    <a:lnTo>
                      <a:pt x="971" y="499"/>
                    </a:lnTo>
                    <a:lnTo>
                      <a:pt x="971" y="499"/>
                    </a:lnTo>
                    <a:lnTo>
                      <a:pt x="973" y="499"/>
                    </a:lnTo>
                    <a:lnTo>
                      <a:pt x="973" y="501"/>
                    </a:lnTo>
                    <a:lnTo>
                      <a:pt x="973" y="501"/>
                    </a:lnTo>
                    <a:lnTo>
                      <a:pt x="973" y="501"/>
                    </a:lnTo>
                    <a:lnTo>
                      <a:pt x="973" y="501"/>
                    </a:lnTo>
                    <a:lnTo>
                      <a:pt x="974" y="501"/>
                    </a:lnTo>
                    <a:lnTo>
                      <a:pt x="974" y="501"/>
                    </a:lnTo>
                    <a:lnTo>
                      <a:pt x="974" y="501"/>
                    </a:lnTo>
                    <a:lnTo>
                      <a:pt x="974" y="501"/>
                    </a:lnTo>
                    <a:lnTo>
                      <a:pt x="974" y="501"/>
                    </a:lnTo>
                    <a:lnTo>
                      <a:pt x="974" y="501"/>
                    </a:lnTo>
                    <a:lnTo>
                      <a:pt x="974" y="503"/>
                    </a:lnTo>
                    <a:lnTo>
                      <a:pt x="976" y="503"/>
                    </a:lnTo>
                    <a:lnTo>
                      <a:pt x="978" y="503"/>
                    </a:lnTo>
                    <a:lnTo>
                      <a:pt x="978" y="503"/>
                    </a:lnTo>
                    <a:lnTo>
                      <a:pt x="978" y="503"/>
                    </a:lnTo>
                    <a:lnTo>
                      <a:pt x="978" y="501"/>
                    </a:lnTo>
                    <a:lnTo>
                      <a:pt x="978" y="501"/>
                    </a:lnTo>
                    <a:lnTo>
                      <a:pt x="978" y="501"/>
                    </a:lnTo>
                    <a:lnTo>
                      <a:pt x="978" y="501"/>
                    </a:lnTo>
                    <a:lnTo>
                      <a:pt x="978" y="501"/>
                    </a:lnTo>
                    <a:lnTo>
                      <a:pt x="978" y="501"/>
                    </a:lnTo>
                    <a:lnTo>
                      <a:pt x="978" y="501"/>
                    </a:lnTo>
                    <a:lnTo>
                      <a:pt x="978" y="501"/>
                    </a:lnTo>
                    <a:lnTo>
                      <a:pt x="978" y="499"/>
                    </a:lnTo>
                    <a:lnTo>
                      <a:pt x="978" y="499"/>
                    </a:lnTo>
                    <a:lnTo>
                      <a:pt x="978" y="499"/>
                    </a:lnTo>
                    <a:lnTo>
                      <a:pt x="978" y="499"/>
                    </a:lnTo>
                    <a:lnTo>
                      <a:pt x="980" y="499"/>
                    </a:lnTo>
                    <a:lnTo>
                      <a:pt x="980" y="499"/>
                    </a:lnTo>
                    <a:lnTo>
                      <a:pt x="980" y="497"/>
                    </a:lnTo>
                    <a:lnTo>
                      <a:pt x="980" y="497"/>
                    </a:lnTo>
                    <a:lnTo>
                      <a:pt x="980" y="497"/>
                    </a:lnTo>
                    <a:lnTo>
                      <a:pt x="980" y="497"/>
                    </a:lnTo>
                    <a:lnTo>
                      <a:pt x="982" y="497"/>
                    </a:lnTo>
                    <a:lnTo>
                      <a:pt x="982" y="497"/>
                    </a:lnTo>
                    <a:lnTo>
                      <a:pt x="982" y="497"/>
                    </a:lnTo>
                    <a:lnTo>
                      <a:pt x="983" y="497"/>
                    </a:lnTo>
                    <a:lnTo>
                      <a:pt x="983" y="499"/>
                    </a:lnTo>
                    <a:lnTo>
                      <a:pt x="983" y="499"/>
                    </a:lnTo>
                    <a:lnTo>
                      <a:pt x="985" y="499"/>
                    </a:lnTo>
                    <a:lnTo>
                      <a:pt x="985" y="499"/>
                    </a:lnTo>
                    <a:lnTo>
                      <a:pt x="985" y="499"/>
                    </a:lnTo>
                    <a:lnTo>
                      <a:pt x="987" y="499"/>
                    </a:lnTo>
                    <a:lnTo>
                      <a:pt x="987" y="499"/>
                    </a:lnTo>
                    <a:lnTo>
                      <a:pt x="987" y="499"/>
                    </a:lnTo>
                    <a:lnTo>
                      <a:pt x="987" y="499"/>
                    </a:lnTo>
                    <a:lnTo>
                      <a:pt x="987" y="499"/>
                    </a:lnTo>
                    <a:lnTo>
                      <a:pt x="987" y="499"/>
                    </a:lnTo>
                    <a:lnTo>
                      <a:pt x="987" y="497"/>
                    </a:lnTo>
                    <a:lnTo>
                      <a:pt x="987" y="497"/>
                    </a:lnTo>
                    <a:lnTo>
                      <a:pt x="987" y="497"/>
                    </a:lnTo>
                    <a:lnTo>
                      <a:pt x="987" y="497"/>
                    </a:lnTo>
                    <a:lnTo>
                      <a:pt x="987" y="497"/>
                    </a:lnTo>
                    <a:lnTo>
                      <a:pt x="987" y="497"/>
                    </a:lnTo>
                    <a:lnTo>
                      <a:pt x="987" y="497"/>
                    </a:lnTo>
                    <a:lnTo>
                      <a:pt x="987" y="497"/>
                    </a:lnTo>
                    <a:lnTo>
                      <a:pt x="987" y="495"/>
                    </a:lnTo>
                    <a:lnTo>
                      <a:pt x="987" y="495"/>
                    </a:lnTo>
                    <a:lnTo>
                      <a:pt x="987" y="495"/>
                    </a:lnTo>
                    <a:lnTo>
                      <a:pt x="989" y="495"/>
                    </a:lnTo>
                    <a:lnTo>
                      <a:pt x="989" y="495"/>
                    </a:lnTo>
                    <a:lnTo>
                      <a:pt x="989" y="495"/>
                    </a:lnTo>
                    <a:lnTo>
                      <a:pt x="989" y="495"/>
                    </a:lnTo>
                    <a:lnTo>
                      <a:pt x="989" y="495"/>
                    </a:lnTo>
                    <a:lnTo>
                      <a:pt x="989" y="495"/>
                    </a:lnTo>
                    <a:lnTo>
                      <a:pt x="991" y="495"/>
                    </a:lnTo>
                    <a:lnTo>
                      <a:pt x="991" y="495"/>
                    </a:lnTo>
                    <a:lnTo>
                      <a:pt x="991" y="495"/>
                    </a:lnTo>
                    <a:lnTo>
                      <a:pt x="992" y="495"/>
                    </a:lnTo>
                    <a:lnTo>
                      <a:pt x="992" y="495"/>
                    </a:lnTo>
                    <a:lnTo>
                      <a:pt x="992" y="495"/>
                    </a:lnTo>
                    <a:lnTo>
                      <a:pt x="992" y="495"/>
                    </a:lnTo>
                    <a:lnTo>
                      <a:pt x="992" y="495"/>
                    </a:lnTo>
                    <a:lnTo>
                      <a:pt x="992" y="495"/>
                    </a:lnTo>
                    <a:lnTo>
                      <a:pt x="992" y="495"/>
                    </a:lnTo>
                    <a:lnTo>
                      <a:pt x="992" y="495"/>
                    </a:lnTo>
                    <a:lnTo>
                      <a:pt x="994" y="495"/>
                    </a:lnTo>
                    <a:lnTo>
                      <a:pt x="994" y="495"/>
                    </a:lnTo>
                    <a:lnTo>
                      <a:pt x="994" y="495"/>
                    </a:lnTo>
                    <a:lnTo>
                      <a:pt x="994" y="495"/>
                    </a:lnTo>
                    <a:lnTo>
                      <a:pt x="994" y="494"/>
                    </a:lnTo>
                    <a:lnTo>
                      <a:pt x="994" y="494"/>
                    </a:lnTo>
                    <a:lnTo>
                      <a:pt x="996" y="494"/>
                    </a:lnTo>
                    <a:lnTo>
                      <a:pt x="996" y="494"/>
                    </a:lnTo>
                    <a:lnTo>
                      <a:pt x="996" y="494"/>
                    </a:lnTo>
                    <a:lnTo>
                      <a:pt x="996" y="494"/>
                    </a:lnTo>
                    <a:lnTo>
                      <a:pt x="998" y="494"/>
                    </a:lnTo>
                    <a:lnTo>
                      <a:pt x="998" y="494"/>
                    </a:lnTo>
                    <a:lnTo>
                      <a:pt x="998" y="494"/>
                    </a:lnTo>
                    <a:lnTo>
                      <a:pt x="998" y="494"/>
                    </a:lnTo>
                    <a:lnTo>
                      <a:pt x="998" y="494"/>
                    </a:lnTo>
                    <a:lnTo>
                      <a:pt x="998" y="494"/>
                    </a:lnTo>
                    <a:lnTo>
                      <a:pt x="998" y="494"/>
                    </a:lnTo>
                    <a:lnTo>
                      <a:pt x="998" y="492"/>
                    </a:lnTo>
                    <a:lnTo>
                      <a:pt x="998" y="492"/>
                    </a:lnTo>
                    <a:lnTo>
                      <a:pt x="1000" y="492"/>
                    </a:lnTo>
                    <a:lnTo>
                      <a:pt x="1000" y="492"/>
                    </a:lnTo>
                    <a:lnTo>
                      <a:pt x="1000" y="492"/>
                    </a:lnTo>
                    <a:lnTo>
                      <a:pt x="1000" y="492"/>
                    </a:lnTo>
                    <a:lnTo>
                      <a:pt x="1000" y="492"/>
                    </a:lnTo>
                    <a:lnTo>
                      <a:pt x="1000" y="492"/>
                    </a:lnTo>
                    <a:lnTo>
                      <a:pt x="1001" y="494"/>
                    </a:lnTo>
                    <a:lnTo>
                      <a:pt x="1001" y="494"/>
                    </a:lnTo>
                    <a:lnTo>
                      <a:pt x="1001" y="494"/>
                    </a:lnTo>
                    <a:lnTo>
                      <a:pt x="1001" y="495"/>
                    </a:lnTo>
                    <a:lnTo>
                      <a:pt x="1001" y="495"/>
                    </a:lnTo>
                    <a:lnTo>
                      <a:pt x="1001" y="495"/>
                    </a:lnTo>
                    <a:lnTo>
                      <a:pt x="1001" y="495"/>
                    </a:lnTo>
                    <a:lnTo>
                      <a:pt x="1001" y="495"/>
                    </a:lnTo>
                    <a:lnTo>
                      <a:pt x="1001" y="495"/>
                    </a:lnTo>
                    <a:lnTo>
                      <a:pt x="1001" y="495"/>
                    </a:lnTo>
                    <a:lnTo>
                      <a:pt x="1000" y="497"/>
                    </a:lnTo>
                    <a:lnTo>
                      <a:pt x="1000" y="497"/>
                    </a:lnTo>
                    <a:lnTo>
                      <a:pt x="1000" y="497"/>
                    </a:lnTo>
                    <a:lnTo>
                      <a:pt x="1000" y="497"/>
                    </a:lnTo>
                    <a:lnTo>
                      <a:pt x="1001" y="497"/>
                    </a:lnTo>
                    <a:lnTo>
                      <a:pt x="1001" y="497"/>
                    </a:lnTo>
                    <a:lnTo>
                      <a:pt x="1001" y="497"/>
                    </a:lnTo>
                    <a:lnTo>
                      <a:pt x="1003" y="497"/>
                    </a:lnTo>
                    <a:lnTo>
                      <a:pt x="1003" y="499"/>
                    </a:lnTo>
                    <a:lnTo>
                      <a:pt x="1003" y="499"/>
                    </a:lnTo>
                    <a:lnTo>
                      <a:pt x="1003" y="499"/>
                    </a:lnTo>
                    <a:lnTo>
                      <a:pt x="1003" y="499"/>
                    </a:lnTo>
                    <a:lnTo>
                      <a:pt x="1003" y="499"/>
                    </a:lnTo>
                    <a:lnTo>
                      <a:pt x="1005" y="501"/>
                    </a:lnTo>
                    <a:lnTo>
                      <a:pt x="1007" y="501"/>
                    </a:lnTo>
                    <a:lnTo>
                      <a:pt x="1007" y="501"/>
                    </a:lnTo>
                    <a:lnTo>
                      <a:pt x="1007" y="501"/>
                    </a:lnTo>
                    <a:lnTo>
                      <a:pt x="1007" y="501"/>
                    </a:lnTo>
                    <a:lnTo>
                      <a:pt x="1007" y="501"/>
                    </a:lnTo>
                    <a:lnTo>
                      <a:pt x="1007" y="499"/>
                    </a:lnTo>
                    <a:lnTo>
                      <a:pt x="1007" y="499"/>
                    </a:lnTo>
                    <a:lnTo>
                      <a:pt x="1007" y="499"/>
                    </a:lnTo>
                    <a:lnTo>
                      <a:pt x="1007" y="499"/>
                    </a:lnTo>
                    <a:lnTo>
                      <a:pt x="1007" y="499"/>
                    </a:lnTo>
                    <a:lnTo>
                      <a:pt x="1007" y="499"/>
                    </a:lnTo>
                    <a:lnTo>
                      <a:pt x="1009" y="499"/>
                    </a:lnTo>
                    <a:lnTo>
                      <a:pt x="1009" y="499"/>
                    </a:lnTo>
                    <a:lnTo>
                      <a:pt x="1009" y="499"/>
                    </a:lnTo>
                    <a:lnTo>
                      <a:pt x="1009" y="499"/>
                    </a:lnTo>
                    <a:lnTo>
                      <a:pt x="1009" y="499"/>
                    </a:lnTo>
                    <a:lnTo>
                      <a:pt x="1009" y="499"/>
                    </a:lnTo>
                    <a:lnTo>
                      <a:pt x="1009" y="497"/>
                    </a:lnTo>
                    <a:lnTo>
                      <a:pt x="1011" y="497"/>
                    </a:lnTo>
                    <a:lnTo>
                      <a:pt x="1011" y="497"/>
                    </a:lnTo>
                    <a:lnTo>
                      <a:pt x="1011" y="497"/>
                    </a:lnTo>
                    <a:lnTo>
                      <a:pt x="1011" y="497"/>
                    </a:lnTo>
                    <a:lnTo>
                      <a:pt x="1011" y="497"/>
                    </a:lnTo>
                    <a:lnTo>
                      <a:pt x="1011" y="497"/>
                    </a:lnTo>
                    <a:lnTo>
                      <a:pt x="1011" y="497"/>
                    </a:lnTo>
                    <a:lnTo>
                      <a:pt x="1011" y="497"/>
                    </a:lnTo>
                    <a:lnTo>
                      <a:pt x="1011" y="495"/>
                    </a:lnTo>
                    <a:lnTo>
                      <a:pt x="1011" y="495"/>
                    </a:lnTo>
                    <a:lnTo>
                      <a:pt x="1012" y="495"/>
                    </a:lnTo>
                    <a:lnTo>
                      <a:pt x="1012" y="495"/>
                    </a:lnTo>
                    <a:lnTo>
                      <a:pt x="1012" y="495"/>
                    </a:lnTo>
                    <a:lnTo>
                      <a:pt x="1012" y="495"/>
                    </a:lnTo>
                    <a:lnTo>
                      <a:pt x="1012" y="495"/>
                    </a:lnTo>
                    <a:lnTo>
                      <a:pt x="1012" y="495"/>
                    </a:lnTo>
                    <a:lnTo>
                      <a:pt x="1012" y="494"/>
                    </a:lnTo>
                    <a:lnTo>
                      <a:pt x="1012" y="494"/>
                    </a:lnTo>
                    <a:lnTo>
                      <a:pt x="1014" y="494"/>
                    </a:lnTo>
                    <a:lnTo>
                      <a:pt x="1014" y="494"/>
                    </a:lnTo>
                    <a:lnTo>
                      <a:pt x="1014" y="494"/>
                    </a:lnTo>
                    <a:lnTo>
                      <a:pt x="1014" y="494"/>
                    </a:lnTo>
                    <a:lnTo>
                      <a:pt x="1014" y="494"/>
                    </a:lnTo>
                    <a:lnTo>
                      <a:pt x="1016" y="494"/>
                    </a:lnTo>
                    <a:lnTo>
                      <a:pt x="1016" y="494"/>
                    </a:lnTo>
                    <a:lnTo>
                      <a:pt x="1016" y="494"/>
                    </a:lnTo>
                    <a:lnTo>
                      <a:pt x="1016" y="495"/>
                    </a:lnTo>
                    <a:lnTo>
                      <a:pt x="1018" y="495"/>
                    </a:lnTo>
                    <a:lnTo>
                      <a:pt x="1018" y="495"/>
                    </a:lnTo>
                    <a:lnTo>
                      <a:pt x="1018" y="495"/>
                    </a:lnTo>
                    <a:lnTo>
                      <a:pt x="1018" y="495"/>
                    </a:lnTo>
                    <a:lnTo>
                      <a:pt x="1018" y="495"/>
                    </a:lnTo>
                    <a:lnTo>
                      <a:pt x="1020" y="495"/>
                    </a:lnTo>
                    <a:lnTo>
                      <a:pt x="1020" y="494"/>
                    </a:lnTo>
                    <a:lnTo>
                      <a:pt x="1021" y="494"/>
                    </a:lnTo>
                    <a:lnTo>
                      <a:pt x="1021" y="494"/>
                    </a:lnTo>
                    <a:lnTo>
                      <a:pt x="1021" y="494"/>
                    </a:lnTo>
                    <a:lnTo>
                      <a:pt x="1021" y="494"/>
                    </a:lnTo>
                    <a:lnTo>
                      <a:pt x="1023" y="494"/>
                    </a:lnTo>
                    <a:lnTo>
                      <a:pt x="1023" y="494"/>
                    </a:lnTo>
                    <a:lnTo>
                      <a:pt x="1023" y="494"/>
                    </a:lnTo>
                    <a:lnTo>
                      <a:pt x="1023" y="494"/>
                    </a:lnTo>
                    <a:lnTo>
                      <a:pt x="1023" y="494"/>
                    </a:lnTo>
                    <a:lnTo>
                      <a:pt x="1023" y="494"/>
                    </a:lnTo>
                    <a:lnTo>
                      <a:pt x="1025" y="494"/>
                    </a:lnTo>
                    <a:lnTo>
                      <a:pt x="1025" y="494"/>
                    </a:lnTo>
                    <a:lnTo>
                      <a:pt x="1025" y="494"/>
                    </a:lnTo>
                    <a:lnTo>
                      <a:pt x="1025" y="494"/>
                    </a:lnTo>
                    <a:lnTo>
                      <a:pt x="1025" y="494"/>
                    </a:lnTo>
                    <a:lnTo>
                      <a:pt x="1025" y="494"/>
                    </a:lnTo>
                    <a:lnTo>
                      <a:pt x="1025" y="494"/>
                    </a:lnTo>
                    <a:lnTo>
                      <a:pt x="1025" y="494"/>
                    </a:lnTo>
                    <a:lnTo>
                      <a:pt x="1025" y="494"/>
                    </a:lnTo>
                    <a:lnTo>
                      <a:pt x="1027" y="494"/>
                    </a:lnTo>
                    <a:lnTo>
                      <a:pt x="1027" y="494"/>
                    </a:lnTo>
                    <a:lnTo>
                      <a:pt x="1027" y="494"/>
                    </a:lnTo>
                    <a:lnTo>
                      <a:pt x="1027" y="494"/>
                    </a:lnTo>
                    <a:lnTo>
                      <a:pt x="1027" y="494"/>
                    </a:lnTo>
                    <a:lnTo>
                      <a:pt x="1027" y="492"/>
                    </a:lnTo>
                    <a:lnTo>
                      <a:pt x="1027" y="492"/>
                    </a:lnTo>
                    <a:lnTo>
                      <a:pt x="1027" y="492"/>
                    </a:lnTo>
                    <a:lnTo>
                      <a:pt x="1027" y="492"/>
                    </a:lnTo>
                    <a:lnTo>
                      <a:pt x="1027"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30" y="492"/>
                    </a:lnTo>
                    <a:lnTo>
                      <a:pt x="1030" y="492"/>
                    </a:lnTo>
                    <a:lnTo>
                      <a:pt x="1030" y="492"/>
                    </a:lnTo>
                    <a:lnTo>
                      <a:pt x="1030" y="490"/>
                    </a:lnTo>
                    <a:lnTo>
                      <a:pt x="1030" y="490"/>
                    </a:lnTo>
                    <a:lnTo>
                      <a:pt x="1030" y="490"/>
                    </a:lnTo>
                    <a:lnTo>
                      <a:pt x="1030" y="490"/>
                    </a:lnTo>
                    <a:lnTo>
                      <a:pt x="1030" y="490"/>
                    </a:lnTo>
                    <a:lnTo>
                      <a:pt x="1030" y="490"/>
                    </a:lnTo>
                    <a:lnTo>
                      <a:pt x="1032" y="490"/>
                    </a:lnTo>
                    <a:lnTo>
                      <a:pt x="1032" y="490"/>
                    </a:lnTo>
                    <a:lnTo>
                      <a:pt x="1032" y="490"/>
                    </a:lnTo>
                    <a:lnTo>
                      <a:pt x="1032" y="490"/>
                    </a:lnTo>
                    <a:lnTo>
                      <a:pt x="1030" y="488"/>
                    </a:lnTo>
                    <a:lnTo>
                      <a:pt x="1030" y="488"/>
                    </a:lnTo>
                    <a:lnTo>
                      <a:pt x="1030" y="488"/>
                    </a:lnTo>
                    <a:lnTo>
                      <a:pt x="1030" y="488"/>
                    </a:lnTo>
                    <a:lnTo>
                      <a:pt x="1030" y="488"/>
                    </a:lnTo>
                    <a:lnTo>
                      <a:pt x="1032" y="486"/>
                    </a:lnTo>
                    <a:lnTo>
                      <a:pt x="1032" y="486"/>
                    </a:lnTo>
                    <a:lnTo>
                      <a:pt x="1032" y="486"/>
                    </a:lnTo>
                    <a:lnTo>
                      <a:pt x="1032" y="486"/>
                    </a:lnTo>
                    <a:lnTo>
                      <a:pt x="1034" y="486"/>
                    </a:lnTo>
                    <a:lnTo>
                      <a:pt x="1034" y="486"/>
                    </a:lnTo>
                    <a:lnTo>
                      <a:pt x="1034" y="486"/>
                    </a:lnTo>
                    <a:lnTo>
                      <a:pt x="1034" y="484"/>
                    </a:lnTo>
                    <a:lnTo>
                      <a:pt x="1036" y="484"/>
                    </a:lnTo>
                    <a:lnTo>
                      <a:pt x="1036" y="484"/>
                    </a:lnTo>
                    <a:lnTo>
                      <a:pt x="1036" y="484"/>
                    </a:lnTo>
                    <a:lnTo>
                      <a:pt x="1036" y="484"/>
                    </a:lnTo>
                    <a:lnTo>
                      <a:pt x="1038" y="484"/>
                    </a:lnTo>
                    <a:lnTo>
                      <a:pt x="1038" y="484"/>
                    </a:lnTo>
                    <a:lnTo>
                      <a:pt x="1038" y="484"/>
                    </a:lnTo>
                    <a:lnTo>
                      <a:pt x="1038" y="484"/>
                    </a:lnTo>
                    <a:lnTo>
                      <a:pt x="1038" y="484"/>
                    </a:lnTo>
                    <a:lnTo>
                      <a:pt x="1038" y="483"/>
                    </a:lnTo>
                    <a:lnTo>
                      <a:pt x="1038" y="483"/>
                    </a:lnTo>
                    <a:lnTo>
                      <a:pt x="1038" y="483"/>
                    </a:lnTo>
                    <a:lnTo>
                      <a:pt x="1038" y="483"/>
                    </a:lnTo>
                    <a:lnTo>
                      <a:pt x="1039" y="483"/>
                    </a:lnTo>
                    <a:lnTo>
                      <a:pt x="1039" y="483"/>
                    </a:lnTo>
                    <a:lnTo>
                      <a:pt x="1039" y="483"/>
                    </a:lnTo>
                    <a:lnTo>
                      <a:pt x="1039" y="483"/>
                    </a:lnTo>
                    <a:lnTo>
                      <a:pt x="1039" y="483"/>
                    </a:lnTo>
                    <a:lnTo>
                      <a:pt x="1041" y="483"/>
                    </a:lnTo>
                    <a:lnTo>
                      <a:pt x="1041" y="483"/>
                    </a:lnTo>
                    <a:lnTo>
                      <a:pt x="1041" y="481"/>
                    </a:lnTo>
                    <a:lnTo>
                      <a:pt x="1041" y="481"/>
                    </a:lnTo>
                    <a:lnTo>
                      <a:pt x="1041" y="481"/>
                    </a:lnTo>
                    <a:lnTo>
                      <a:pt x="1041" y="481"/>
                    </a:lnTo>
                    <a:lnTo>
                      <a:pt x="1041" y="481"/>
                    </a:lnTo>
                    <a:lnTo>
                      <a:pt x="1041" y="481"/>
                    </a:lnTo>
                    <a:lnTo>
                      <a:pt x="1043" y="481"/>
                    </a:lnTo>
                    <a:lnTo>
                      <a:pt x="1043" y="481"/>
                    </a:lnTo>
                    <a:lnTo>
                      <a:pt x="1043" y="481"/>
                    </a:lnTo>
                    <a:lnTo>
                      <a:pt x="1043" y="481"/>
                    </a:lnTo>
                    <a:lnTo>
                      <a:pt x="1043" y="481"/>
                    </a:lnTo>
                    <a:lnTo>
                      <a:pt x="1043" y="481"/>
                    </a:lnTo>
                    <a:lnTo>
                      <a:pt x="1043" y="481"/>
                    </a:lnTo>
                    <a:lnTo>
                      <a:pt x="1045" y="481"/>
                    </a:lnTo>
                    <a:lnTo>
                      <a:pt x="1045" y="481"/>
                    </a:lnTo>
                    <a:lnTo>
                      <a:pt x="1045" y="481"/>
                    </a:lnTo>
                    <a:lnTo>
                      <a:pt x="1045" y="481"/>
                    </a:lnTo>
                    <a:lnTo>
                      <a:pt x="1045" y="481"/>
                    </a:lnTo>
                    <a:lnTo>
                      <a:pt x="1045" y="481"/>
                    </a:lnTo>
                    <a:lnTo>
                      <a:pt x="1045" y="481"/>
                    </a:lnTo>
                    <a:lnTo>
                      <a:pt x="1047" y="481"/>
                    </a:lnTo>
                    <a:lnTo>
                      <a:pt x="1047" y="481"/>
                    </a:lnTo>
                    <a:lnTo>
                      <a:pt x="1047" y="481"/>
                    </a:lnTo>
                    <a:lnTo>
                      <a:pt x="1048" y="479"/>
                    </a:lnTo>
                    <a:lnTo>
                      <a:pt x="1048" y="479"/>
                    </a:lnTo>
                    <a:lnTo>
                      <a:pt x="1048" y="479"/>
                    </a:lnTo>
                    <a:lnTo>
                      <a:pt x="1048" y="479"/>
                    </a:lnTo>
                    <a:lnTo>
                      <a:pt x="1050" y="479"/>
                    </a:lnTo>
                    <a:lnTo>
                      <a:pt x="1050" y="479"/>
                    </a:lnTo>
                    <a:lnTo>
                      <a:pt x="1050" y="479"/>
                    </a:lnTo>
                    <a:lnTo>
                      <a:pt x="1050" y="479"/>
                    </a:lnTo>
                    <a:lnTo>
                      <a:pt x="1050" y="479"/>
                    </a:lnTo>
                    <a:lnTo>
                      <a:pt x="1050" y="479"/>
                    </a:lnTo>
                    <a:lnTo>
                      <a:pt x="1050" y="477"/>
                    </a:lnTo>
                    <a:lnTo>
                      <a:pt x="1050" y="477"/>
                    </a:lnTo>
                    <a:lnTo>
                      <a:pt x="1050" y="477"/>
                    </a:lnTo>
                    <a:lnTo>
                      <a:pt x="1050" y="477"/>
                    </a:lnTo>
                    <a:lnTo>
                      <a:pt x="1052" y="477"/>
                    </a:lnTo>
                    <a:lnTo>
                      <a:pt x="1052" y="477"/>
                    </a:lnTo>
                    <a:lnTo>
                      <a:pt x="1052" y="477"/>
                    </a:lnTo>
                    <a:lnTo>
                      <a:pt x="1052" y="477"/>
                    </a:lnTo>
                    <a:lnTo>
                      <a:pt x="1052" y="477"/>
                    </a:lnTo>
                    <a:lnTo>
                      <a:pt x="1052" y="477"/>
                    </a:lnTo>
                    <a:lnTo>
                      <a:pt x="1054" y="477"/>
                    </a:lnTo>
                    <a:lnTo>
                      <a:pt x="1054" y="477"/>
                    </a:lnTo>
                    <a:lnTo>
                      <a:pt x="1054" y="477"/>
                    </a:lnTo>
                    <a:lnTo>
                      <a:pt x="1054" y="477"/>
                    </a:lnTo>
                    <a:lnTo>
                      <a:pt x="1054" y="477"/>
                    </a:lnTo>
                    <a:lnTo>
                      <a:pt x="1054" y="477"/>
                    </a:lnTo>
                    <a:lnTo>
                      <a:pt x="1054" y="477"/>
                    </a:lnTo>
                    <a:lnTo>
                      <a:pt x="1054" y="477"/>
                    </a:lnTo>
                    <a:lnTo>
                      <a:pt x="1054" y="477"/>
                    </a:lnTo>
                    <a:lnTo>
                      <a:pt x="1054" y="477"/>
                    </a:lnTo>
                    <a:lnTo>
                      <a:pt x="1056" y="477"/>
                    </a:lnTo>
                    <a:lnTo>
                      <a:pt x="1056" y="475"/>
                    </a:lnTo>
                    <a:lnTo>
                      <a:pt x="1056" y="475"/>
                    </a:lnTo>
                    <a:lnTo>
                      <a:pt x="1056" y="475"/>
                    </a:lnTo>
                    <a:lnTo>
                      <a:pt x="1056" y="475"/>
                    </a:lnTo>
                    <a:lnTo>
                      <a:pt x="1056" y="475"/>
                    </a:lnTo>
                    <a:lnTo>
                      <a:pt x="1058" y="475"/>
                    </a:lnTo>
                    <a:lnTo>
                      <a:pt x="1058" y="475"/>
                    </a:lnTo>
                    <a:lnTo>
                      <a:pt x="1058" y="475"/>
                    </a:lnTo>
                    <a:lnTo>
                      <a:pt x="1058" y="475"/>
                    </a:lnTo>
                    <a:lnTo>
                      <a:pt x="1058" y="475"/>
                    </a:lnTo>
                    <a:lnTo>
                      <a:pt x="1059" y="475"/>
                    </a:lnTo>
                    <a:lnTo>
                      <a:pt x="1059" y="475"/>
                    </a:lnTo>
                    <a:lnTo>
                      <a:pt x="1059" y="475"/>
                    </a:lnTo>
                    <a:lnTo>
                      <a:pt x="1059" y="475"/>
                    </a:lnTo>
                    <a:lnTo>
                      <a:pt x="1059" y="475"/>
                    </a:lnTo>
                    <a:lnTo>
                      <a:pt x="1061" y="475"/>
                    </a:lnTo>
                    <a:lnTo>
                      <a:pt x="1061" y="475"/>
                    </a:lnTo>
                    <a:lnTo>
                      <a:pt x="1061" y="475"/>
                    </a:lnTo>
                    <a:lnTo>
                      <a:pt x="1061" y="475"/>
                    </a:lnTo>
                    <a:lnTo>
                      <a:pt x="1061" y="475"/>
                    </a:lnTo>
                    <a:lnTo>
                      <a:pt x="1063" y="475"/>
                    </a:lnTo>
                    <a:lnTo>
                      <a:pt x="1063" y="475"/>
                    </a:lnTo>
                    <a:lnTo>
                      <a:pt x="1063" y="475"/>
                    </a:lnTo>
                    <a:lnTo>
                      <a:pt x="1063" y="475"/>
                    </a:lnTo>
                    <a:lnTo>
                      <a:pt x="1063" y="475"/>
                    </a:lnTo>
                    <a:lnTo>
                      <a:pt x="1065" y="475"/>
                    </a:lnTo>
                    <a:lnTo>
                      <a:pt x="1065" y="475"/>
                    </a:lnTo>
                    <a:lnTo>
                      <a:pt x="1067" y="475"/>
                    </a:lnTo>
                    <a:lnTo>
                      <a:pt x="1067" y="475"/>
                    </a:lnTo>
                    <a:lnTo>
                      <a:pt x="1068" y="475"/>
                    </a:lnTo>
                    <a:lnTo>
                      <a:pt x="1068" y="475"/>
                    </a:lnTo>
                    <a:lnTo>
                      <a:pt x="1068" y="475"/>
                    </a:lnTo>
                    <a:lnTo>
                      <a:pt x="1068" y="475"/>
                    </a:lnTo>
                    <a:lnTo>
                      <a:pt x="1068" y="474"/>
                    </a:lnTo>
                    <a:lnTo>
                      <a:pt x="1068" y="474"/>
                    </a:lnTo>
                    <a:lnTo>
                      <a:pt x="1068" y="474"/>
                    </a:lnTo>
                    <a:lnTo>
                      <a:pt x="1070" y="474"/>
                    </a:lnTo>
                    <a:lnTo>
                      <a:pt x="1070" y="474"/>
                    </a:lnTo>
                    <a:lnTo>
                      <a:pt x="1070" y="474"/>
                    </a:lnTo>
                    <a:lnTo>
                      <a:pt x="1070" y="474"/>
                    </a:lnTo>
                    <a:lnTo>
                      <a:pt x="1070" y="474"/>
                    </a:lnTo>
                    <a:lnTo>
                      <a:pt x="1072" y="472"/>
                    </a:lnTo>
                    <a:lnTo>
                      <a:pt x="1072" y="472"/>
                    </a:lnTo>
                    <a:lnTo>
                      <a:pt x="1074" y="472"/>
                    </a:lnTo>
                    <a:lnTo>
                      <a:pt x="1074" y="470"/>
                    </a:lnTo>
                    <a:lnTo>
                      <a:pt x="1074" y="470"/>
                    </a:lnTo>
                    <a:lnTo>
                      <a:pt x="1074" y="470"/>
                    </a:lnTo>
                    <a:lnTo>
                      <a:pt x="1076" y="470"/>
                    </a:lnTo>
                    <a:lnTo>
                      <a:pt x="1076" y="472"/>
                    </a:lnTo>
                    <a:lnTo>
                      <a:pt x="1076" y="472"/>
                    </a:lnTo>
                    <a:lnTo>
                      <a:pt x="1076" y="472"/>
                    </a:lnTo>
                    <a:lnTo>
                      <a:pt x="1076" y="472"/>
                    </a:lnTo>
                    <a:lnTo>
                      <a:pt x="1077" y="472"/>
                    </a:lnTo>
                    <a:lnTo>
                      <a:pt x="1077" y="472"/>
                    </a:lnTo>
                    <a:lnTo>
                      <a:pt x="1077" y="472"/>
                    </a:lnTo>
                    <a:lnTo>
                      <a:pt x="1077" y="472"/>
                    </a:lnTo>
                    <a:lnTo>
                      <a:pt x="1079" y="472"/>
                    </a:lnTo>
                    <a:lnTo>
                      <a:pt x="1079" y="472"/>
                    </a:lnTo>
                    <a:lnTo>
                      <a:pt x="1079" y="470"/>
                    </a:lnTo>
                    <a:lnTo>
                      <a:pt x="1079" y="470"/>
                    </a:lnTo>
                    <a:lnTo>
                      <a:pt x="1079" y="470"/>
                    </a:lnTo>
                    <a:lnTo>
                      <a:pt x="1079" y="470"/>
                    </a:lnTo>
                    <a:lnTo>
                      <a:pt x="1079" y="470"/>
                    </a:lnTo>
                    <a:lnTo>
                      <a:pt x="1079" y="470"/>
                    </a:lnTo>
                    <a:lnTo>
                      <a:pt x="1081" y="470"/>
                    </a:lnTo>
                    <a:lnTo>
                      <a:pt x="1081" y="470"/>
                    </a:lnTo>
                    <a:lnTo>
                      <a:pt x="1081" y="470"/>
                    </a:lnTo>
                    <a:lnTo>
                      <a:pt x="1081" y="470"/>
                    </a:lnTo>
                    <a:lnTo>
                      <a:pt x="1081" y="470"/>
                    </a:lnTo>
                    <a:lnTo>
                      <a:pt x="1081" y="468"/>
                    </a:lnTo>
                    <a:lnTo>
                      <a:pt x="1081" y="468"/>
                    </a:lnTo>
                    <a:lnTo>
                      <a:pt x="1081" y="468"/>
                    </a:lnTo>
                    <a:lnTo>
                      <a:pt x="1081" y="468"/>
                    </a:lnTo>
                    <a:lnTo>
                      <a:pt x="1083" y="468"/>
                    </a:lnTo>
                    <a:lnTo>
                      <a:pt x="1083" y="468"/>
                    </a:lnTo>
                    <a:lnTo>
                      <a:pt x="1083" y="468"/>
                    </a:lnTo>
                    <a:lnTo>
                      <a:pt x="1083" y="468"/>
                    </a:lnTo>
                    <a:lnTo>
                      <a:pt x="1083" y="468"/>
                    </a:lnTo>
                    <a:lnTo>
                      <a:pt x="1083" y="466"/>
                    </a:lnTo>
                    <a:lnTo>
                      <a:pt x="1083" y="466"/>
                    </a:lnTo>
                    <a:lnTo>
                      <a:pt x="1085" y="466"/>
                    </a:lnTo>
                    <a:lnTo>
                      <a:pt x="1085" y="466"/>
                    </a:lnTo>
                    <a:lnTo>
                      <a:pt x="1085" y="466"/>
                    </a:lnTo>
                    <a:lnTo>
                      <a:pt x="1085" y="466"/>
                    </a:lnTo>
                    <a:lnTo>
                      <a:pt x="1085" y="466"/>
                    </a:lnTo>
                    <a:lnTo>
                      <a:pt x="1086" y="466"/>
                    </a:lnTo>
                    <a:lnTo>
                      <a:pt x="1086" y="466"/>
                    </a:lnTo>
                    <a:lnTo>
                      <a:pt x="1086" y="466"/>
                    </a:lnTo>
                    <a:lnTo>
                      <a:pt x="1086" y="466"/>
                    </a:lnTo>
                    <a:lnTo>
                      <a:pt x="1086" y="466"/>
                    </a:lnTo>
                    <a:lnTo>
                      <a:pt x="1086" y="466"/>
                    </a:lnTo>
                    <a:lnTo>
                      <a:pt x="1088" y="466"/>
                    </a:lnTo>
                    <a:lnTo>
                      <a:pt x="1088" y="466"/>
                    </a:lnTo>
                    <a:lnTo>
                      <a:pt x="1088" y="466"/>
                    </a:lnTo>
                    <a:lnTo>
                      <a:pt x="1088" y="466"/>
                    </a:lnTo>
                    <a:lnTo>
                      <a:pt x="1088" y="466"/>
                    </a:lnTo>
                    <a:lnTo>
                      <a:pt x="1088" y="466"/>
                    </a:lnTo>
                    <a:lnTo>
                      <a:pt x="1088" y="466"/>
                    </a:lnTo>
                    <a:lnTo>
                      <a:pt x="1088" y="466"/>
                    </a:lnTo>
                    <a:lnTo>
                      <a:pt x="1088" y="466"/>
                    </a:lnTo>
                    <a:lnTo>
                      <a:pt x="1088" y="465"/>
                    </a:lnTo>
                    <a:lnTo>
                      <a:pt x="1090" y="465"/>
                    </a:lnTo>
                    <a:lnTo>
                      <a:pt x="1090" y="465"/>
                    </a:lnTo>
                    <a:lnTo>
                      <a:pt x="1090" y="465"/>
                    </a:lnTo>
                    <a:lnTo>
                      <a:pt x="1090" y="466"/>
                    </a:lnTo>
                    <a:lnTo>
                      <a:pt x="1090" y="466"/>
                    </a:lnTo>
                    <a:lnTo>
                      <a:pt x="1092" y="465"/>
                    </a:lnTo>
                    <a:lnTo>
                      <a:pt x="1092" y="465"/>
                    </a:lnTo>
                    <a:lnTo>
                      <a:pt x="1092" y="465"/>
                    </a:lnTo>
                    <a:lnTo>
                      <a:pt x="1092" y="465"/>
                    </a:lnTo>
                    <a:lnTo>
                      <a:pt x="1092" y="465"/>
                    </a:lnTo>
                    <a:lnTo>
                      <a:pt x="1092" y="465"/>
                    </a:lnTo>
                    <a:lnTo>
                      <a:pt x="1094" y="465"/>
                    </a:lnTo>
                    <a:lnTo>
                      <a:pt x="1094" y="466"/>
                    </a:lnTo>
                    <a:lnTo>
                      <a:pt x="1094" y="466"/>
                    </a:lnTo>
                    <a:lnTo>
                      <a:pt x="1096" y="466"/>
                    </a:lnTo>
                    <a:lnTo>
                      <a:pt x="1096" y="466"/>
                    </a:lnTo>
                    <a:lnTo>
                      <a:pt x="1096" y="466"/>
                    </a:lnTo>
                    <a:lnTo>
                      <a:pt x="1096" y="466"/>
                    </a:lnTo>
                    <a:lnTo>
                      <a:pt x="1096" y="466"/>
                    </a:lnTo>
                    <a:lnTo>
                      <a:pt x="1097" y="466"/>
                    </a:lnTo>
                    <a:lnTo>
                      <a:pt x="1097" y="466"/>
                    </a:lnTo>
                    <a:lnTo>
                      <a:pt x="1097" y="466"/>
                    </a:lnTo>
                    <a:lnTo>
                      <a:pt x="1097" y="466"/>
                    </a:lnTo>
                    <a:lnTo>
                      <a:pt x="1097" y="466"/>
                    </a:lnTo>
                    <a:lnTo>
                      <a:pt x="1097" y="466"/>
                    </a:lnTo>
                    <a:lnTo>
                      <a:pt x="1097" y="466"/>
                    </a:lnTo>
                    <a:lnTo>
                      <a:pt x="1097" y="466"/>
                    </a:lnTo>
                    <a:lnTo>
                      <a:pt x="1097" y="466"/>
                    </a:lnTo>
                    <a:lnTo>
                      <a:pt x="1099" y="466"/>
                    </a:lnTo>
                    <a:lnTo>
                      <a:pt x="1099" y="466"/>
                    </a:lnTo>
                    <a:lnTo>
                      <a:pt x="1099" y="466"/>
                    </a:lnTo>
                    <a:lnTo>
                      <a:pt x="1099" y="466"/>
                    </a:lnTo>
                    <a:lnTo>
                      <a:pt x="1101" y="465"/>
                    </a:lnTo>
                    <a:lnTo>
                      <a:pt x="1101" y="465"/>
                    </a:lnTo>
                    <a:lnTo>
                      <a:pt x="1101" y="465"/>
                    </a:lnTo>
                    <a:lnTo>
                      <a:pt x="1101" y="465"/>
                    </a:lnTo>
                    <a:lnTo>
                      <a:pt x="1101" y="465"/>
                    </a:lnTo>
                    <a:lnTo>
                      <a:pt x="1101" y="465"/>
                    </a:lnTo>
                    <a:lnTo>
                      <a:pt x="1101" y="465"/>
                    </a:lnTo>
                    <a:lnTo>
                      <a:pt x="1103" y="465"/>
                    </a:lnTo>
                    <a:lnTo>
                      <a:pt x="1103" y="465"/>
                    </a:lnTo>
                    <a:lnTo>
                      <a:pt x="1105" y="466"/>
                    </a:lnTo>
                    <a:lnTo>
                      <a:pt x="1105" y="466"/>
                    </a:lnTo>
                    <a:lnTo>
                      <a:pt x="1105" y="466"/>
                    </a:lnTo>
                    <a:lnTo>
                      <a:pt x="1105" y="466"/>
                    </a:lnTo>
                    <a:lnTo>
                      <a:pt x="1105" y="466"/>
                    </a:lnTo>
                    <a:lnTo>
                      <a:pt x="1106" y="466"/>
                    </a:lnTo>
                    <a:lnTo>
                      <a:pt x="1106" y="466"/>
                    </a:lnTo>
                    <a:lnTo>
                      <a:pt x="1106" y="466"/>
                    </a:lnTo>
                    <a:lnTo>
                      <a:pt x="1106" y="466"/>
                    </a:lnTo>
                    <a:lnTo>
                      <a:pt x="1106" y="466"/>
                    </a:lnTo>
                    <a:lnTo>
                      <a:pt x="1106" y="466"/>
                    </a:lnTo>
                    <a:lnTo>
                      <a:pt x="1106" y="466"/>
                    </a:lnTo>
                    <a:lnTo>
                      <a:pt x="1106" y="466"/>
                    </a:lnTo>
                    <a:lnTo>
                      <a:pt x="1108" y="466"/>
                    </a:lnTo>
                    <a:lnTo>
                      <a:pt x="1108" y="466"/>
                    </a:lnTo>
                    <a:lnTo>
                      <a:pt x="1108" y="466"/>
                    </a:lnTo>
                    <a:lnTo>
                      <a:pt x="1108" y="466"/>
                    </a:lnTo>
                    <a:lnTo>
                      <a:pt x="1108" y="466"/>
                    </a:lnTo>
                    <a:lnTo>
                      <a:pt x="1108" y="466"/>
                    </a:lnTo>
                    <a:lnTo>
                      <a:pt x="1108" y="466"/>
                    </a:lnTo>
                    <a:lnTo>
                      <a:pt x="1108" y="466"/>
                    </a:lnTo>
                    <a:lnTo>
                      <a:pt x="1110" y="466"/>
                    </a:lnTo>
                    <a:lnTo>
                      <a:pt x="1110" y="465"/>
                    </a:lnTo>
                    <a:lnTo>
                      <a:pt x="1110" y="465"/>
                    </a:lnTo>
                    <a:lnTo>
                      <a:pt x="1110" y="465"/>
                    </a:lnTo>
                    <a:lnTo>
                      <a:pt x="1110" y="465"/>
                    </a:lnTo>
                    <a:lnTo>
                      <a:pt x="1110" y="465"/>
                    </a:lnTo>
                    <a:lnTo>
                      <a:pt x="1110" y="465"/>
                    </a:lnTo>
                    <a:lnTo>
                      <a:pt x="1112" y="465"/>
                    </a:lnTo>
                    <a:lnTo>
                      <a:pt x="1112" y="465"/>
                    </a:lnTo>
                    <a:lnTo>
                      <a:pt x="1112" y="465"/>
                    </a:lnTo>
                    <a:lnTo>
                      <a:pt x="1112" y="465"/>
                    </a:lnTo>
                    <a:lnTo>
                      <a:pt x="1112" y="465"/>
                    </a:lnTo>
                    <a:lnTo>
                      <a:pt x="1114" y="465"/>
                    </a:lnTo>
                    <a:lnTo>
                      <a:pt x="1114" y="465"/>
                    </a:lnTo>
                    <a:lnTo>
                      <a:pt x="1114" y="465"/>
                    </a:lnTo>
                    <a:lnTo>
                      <a:pt x="1114" y="465"/>
                    </a:lnTo>
                    <a:lnTo>
                      <a:pt x="1114" y="465"/>
                    </a:lnTo>
                    <a:lnTo>
                      <a:pt x="1115" y="465"/>
                    </a:lnTo>
                    <a:lnTo>
                      <a:pt x="1115" y="465"/>
                    </a:lnTo>
                    <a:lnTo>
                      <a:pt x="1115" y="465"/>
                    </a:lnTo>
                    <a:lnTo>
                      <a:pt x="1115" y="465"/>
                    </a:lnTo>
                    <a:lnTo>
                      <a:pt x="1117" y="465"/>
                    </a:lnTo>
                    <a:lnTo>
                      <a:pt x="1117" y="465"/>
                    </a:lnTo>
                    <a:lnTo>
                      <a:pt x="1117" y="463"/>
                    </a:lnTo>
                    <a:lnTo>
                      <a:pt x="1117" y="463"/>
                    </a:lnTo>
                    <a:lnTo>
                      <a:pt x="1117" y="465"/>
                    </a:lnTo>
                    <a:lnTo>
                      <a:pt x="1117" y="465"/>
                    </a:lnTo>
                    <a:lnTo>
                      <a:pt x="1117" y="465"/>
                    </a:lnTo>
                    <a:lnTo>
                      <a:pt x="1117" y="463"/>
                    </a:lnTo>
                    <a:lnTo>
                      <a:pt x="1117" y="463"/>
                    </a:lnTo>
                    <a:lnTo>
                      <a:pt x="1119" y="463"/>
                    </a:lnTo>
                    <a:lnTo>
                      <a:pt x="1119" y="463"/>
                    </a:lnTo>
                    <a:lnTo>
                      <a:pt x="1119" y="463"/>
                    </a:lnTo>
                    <a:lnTo>
                      <a:pt x="1119" y="463"/>
                    </a:lnTo>
                    <a:lnTo>
                      <a:pt x="1119" y="463"/>
                    </a:lnTo>
                    <a:lnTo>
                      <a:pt x="1119" y="463"/>
                    </a:lnTo>
                    <a:lnTo>
                      <a:pt x="1121" y="463"/>
                    </a:lnTo>
                    <a:lnTo>
                      <a:pt x="1121" y="463"/>
                    </a:lnTo>
                    <a:lnTo>
                      <a:pt x="1121" y="463"/>
                    </a:lnTo>
                    <a:lnTo>
                      <a:pt x="1121" y="463"/>
                    </a:lnTo>
                    <a:lnTo>
                      <a:pt x="1121" y="463"/>
                    </a:lnTo>
                    <a:lnTo>
                      <a:pt x="1121" y="461"/>
                    </a:lnTo>
                    <a:lnTo>
                      <a:pt x="1121" y="461"/>
                    </a:lnTo>
                    <a:lnTo>
                      <a:pt x="1121" y="461"/>
                    </a:lnTo>
                    <a:lnTo>
                      <a:pt x="1121" y="461"/>
                    </a:lnTo>
                    <a:lnTo>
                      <a:pt x="1121" y="461"/>
                    </a:lnTo>
                    <a:lnTo>
                      <a:pt x="1121" y="459"/>
                    </a:lnTo>
                    <a:lnTo>
                      <a:pt x="1121" y="459"/>
                    </a:lnTo>
                    <a:lnTo>
                      <a:pt x="1121" y="459"/>
                    </a:lnTo>
                    <a:lnTo>
                      <a:pt x="1121" y="459"/>
                    </a:lnTo>
                    <a:lnTo>
                      <a:pt x="1121" y="459"/>
                    </a:lnTo>
                    <a:lnTo>
                      <a:pt x="1121" y="459"/>
                    </a:lnTo>
                    <a:lnTo>
                      <a:pt x="1121" y="457"/>
                    </a:lnTo>
                    <a:lnTo>
                      <a:pt x="1121" y="457"/>
                    </a:lnTo>
                    <a:lnTo>
                      <a:pt x="1123" y="457"/>
                    </a:lnTo>
                    <a:lnTo>
                      <a:pt x="1123" y="457"/>
                    </a:lnTo>
                    <a:lnTo>
                      <a:pt x="1123" y="457"/>
                    </a:lnTo>
                    <a:lnTo>
                      <a:pt x="1123" y="457"/>
                    </a:lnTo>
                    <a:lnTo>
                      <a:pt x="1123" y="457"/>
                    </a:lnTo>
                    <a:lnTo>
                      <a:pt x="1123" y="457"/>
                    </a:lnTo>
                    <a:lnTo>
                      <a:pt x="1123" y="457"/>
                    </a:lnTo>
                    <a:lnTo>
                      <a:pt x="1123" y="457"/>
                    </a:lnTo>
                    <a:lnTo>
                      <a:pt x="1123" y="457"/>
                    </a:lnTo>
                    <a:lnTo>
                      <a:pt x="1126" y="457"/>
                    </a:lnTo>
                    <a:lnTo>
                      <a:pt x="1126" y="457"/>
                    </a:lnTo>
                    <a:lnTo>
                      <a:pt x="1126" y="457"/>
                    </a:lnTo>
                    <a:lnTo>
                      <a:pt x="1126" y="457"/>
                    </a:lnTo>
                    <a:lnTo>
                      <a:pt x="1126" y="457"/>
                    </a:lnTo>
                    <a:lnTo>
                      <a:pt x="1126" y="457"/>
                    </a:lnTo>
                    <a:lnTo>
                      <a:pt x="1128" y="457"/>
                    </a:lnTo>
                    <a:lnTo>
                      <a:pt x="1128" y="457"/>
                    </a:lnTo>
                    <a:lnTo>
                      <a:pt x="1128" y="457"/>
                    </a:lnTo>
                    <a:lnTo>
                      <a:pt x="1128" y="457"/>
                    </a:lnTo>
                    <a:lnTo>
                      <a:pt x="1128" y="457"/>
                    </a:lnTo>
                    <a:lnTo>
                      <a:pt x="1128" y="457"/>
                    </a:lnTo>
                    <a:lnTo>
                      <a:pt x="1130" y="457"/>
                    </a:lnTo>
                    <a:lnTo>
                      <a:pt x="1130" y="459"/>
                    </a:lnTo>
                    <a:lnTo>
                      <a:pt x="1130" y="459"/>
                    </a:lnTo>
                    <a:lnTo>
                      <a:pt x="1130" y="459"/>
                    </a:lnTo>
                    <a:lnTo>
                      <a:pt x="1130" y="459"/>
                    </a:lnTo>
                    <a:lnTo>
                      <a:pt x="1132" y="459"/>
                    </a:lnTo>
                    <a:lnTo>
                      <a:pt x="1132" y="459"/>
                    </a:lnTo>
                    <a:lnTo>
                      <a:pt x="1132" y="459"/>
                    </a:lnTo>
                    <a:lnTo>
                      <a:pt x="1132" y="457"/>
                    </a:lnTo>
                    <a:lnTo>
                      <a:pt x="1132" y="457"/>
                    </a:lnTo>
                    <a:lnTo>
                      <a:pt x="1133" y="457"/>
                    </a:lnTo>
                    <a:lnTo>
                      <a:pt x="1133" y="459"/>
                    </a:lnTo>
                    <a:lnTo>
                      <a:pt x="1133" y="459"/>
                    </a:lnTo>
                    <a:lnTo>
                      <a:pt x="1133" y="459"/>
                    </a:lnTo>
                    <a:lnTo>
                      <a:pt x="1133" y="459"/>
                    </a:lnTo>
                    <a:lnTo>
                      <a:pt x="1133" y="459"/>
                    </a:lnTo>
                    <a:lnTo>
                      <a:pt x="1133" y="459"/>
                    </a:lnTo>
                    <a:lnTo>
                      <a:pt x="1133" y="459"/>
                    </a:lnTo>
                    <a:lnTo>
                      <a:pt x="1133" y="457"/>
                    </a:lnTo>
                    <a:lnTo>
                      <a:pt x="1133" y="457"/>
                    </a:lnTo>
                    <a:lnTo>
                      <a:pt x="1135" y="457"/>
                    </a:lnTo>
                    <a:lnTo>
                      <a:pt x="1135" y="457"/>
                    </a:lnTo>
                    <a:lnTo>
                      <a:pt x="1137" y="459"/>
                    </a:lnTo>
                    <a:lnTo>
                      <a:pt x="1137" y="459"/>
                    </a:lnTo>
                    <a:lnTo>
                      <a:pt x="1137" y="457"/>
                    </a:lnTo>
                    <a:lnTo>
                      <a:pt x="1137" y="457"/>
                    </a:lnTo>
                    <a:lnTo>
                      <a:pt x="1137" y="457"/>
                    </a:lnTo>
                    <a:lnTo>
                      <a:pt x="1137" y="457"/>
                    </a:lnTo>
                    <a:lnTo>
                      <a:pt x="1139" y="457"/>
                    </a:lnTo>
                    <a:lnTo>
                      <a:pt x="1139" y="457"/>
                    </a:lnTo>
                    <a:lnTo>
                      <a:pt x="1139" y="457"/>
                    </a:lnTo>
                    <a:lnTo>
                      <a:pt x="1139" y="457"/>
                    </a:lnTo>
                    <a:lnTo>
                      <a:pt x="1139" y="457"/>
                    </a:lnTo>
                    <a:lnTo>
                      <a:pt x="1141" y="457"/>
                    </a:lnTo>
                    <a:lnTo>
                      <a:pt x="1141" y="457"/>
                    </a:lnTo>
                    <a:lnTo>
                      <a:pt x="1141" y="457"/>
                    </a:lnTo>
                    <a:lnTo>
                      <a:pt x="1141" y="457"/>
                    </a:lnTo>
                    <a:lnTo>
                      <a:pt x="1141" y="457"/>
                    </a:lnTo>
                    <a:lnTo>
                      <a:pt x="1141" y="457"/>
                    </a:lnTo>
                    <a:lnTo>
                      <a:pt x="1141" y="457"/>
                    </a:lnTo>
                    <a:lnTo>
                      <a:pt x="1141" y="457"/>
                    </a:lnTo>
                    <a:lnTo>
                      <a:pt x="1143" y="457"/>
                    </a:lnTo>
                    <a:lnTo>
                      <a:pt x="1143" y="457"/>
                    </a:lnTo>
                    <a:lnTo>
                      <a:pt x="1143" y="457"/>
                    </a:lnTo>
                    <a:lnTo>
                      <a:pt x="1143" y="457"/>
                    </a:lnTo>
                    <a:lnTo>
                      <a:pt x="1143" y="457"/>
                    </a:lnTo>
                    <a:lnTo>
                      <a:pt x="1143" y="456"/>
                    </a:lnTo>
                    <a:lnTo>
                      <a:pt x="1143" y="456"/>
                    </a:lnTo>
                    <a:lnTo>
                      <a:pt x="1144" y="456"/>
                    </a:lnTo>
                    <a:lnTo>
                      <a:pt x="1144" y="456"/>
                    </a:lnTo>
                    <a:lnTo>
                      <a:pt x="1144" y="456"/>
                    </a:lnTo>
                    <a:lnTo>
                      <a:pt x="1144" y="456"/>
                    </a:lnTo>
                    <a:lnTo>
                      <a:pt x="1144" y="456"/>
                    </a:lnTo>
                    <a:lnTo>
                      <a:pt x="1146" y="456"/>
                    </a:lnTo>
                    <a:lnTo>
                      <a:pt x="1146" y="456"/>
                    </a:lnTo>
                    <a:lnTo>
                      <a:pt x="1146" y="456"/>
                    </a:lnTo>
                    <a:lnTo>
                      <a:pt x="1146" y="456"/>
                    </a:lnTo>
                    <a:lnTo>
                      <a:pt x="1146" y="456"/>
                    </a:lnTo>
                    <a:lnTo>
                      <a:pt x="1146" y="456"/>
                    </a:lnTo>
                    <a:lnTo>
                      <a:pt x="1148" y="456"/>
                    </a:lnTo>
                    <a:lnTo>
                      <a:pt x="1150" y="456"/>
                    </a:lnTo>
                    <a:lnTo>
                      <a:pt x="1150" y="456"/>
                    </a:lnTo>
                    <a:lnTo>
                      <a:pt x="1150" y="456"/>
                    </a:lnTo>
                    <a:lnTo>
                      <a:pt x="1150" y="456"/>
                    </a:lnTo>
                    <a:lnTo>
                      <a:pt x="1150" y="456"/>
                    </a:lnTo>
                    <a:lnTo>
                      <a:pt x="1150" y="456"/>
                    </a:lnTo>
                    <a:lnTo>
                      <a:pt x="1150" y="456"/>
                    </a:lnTo>
                    <a:lnTo>
                      <a:pt x="1152" y="456"/>
                    </a:lnTo>
                    <a:lnTo>
                      <a:pt x="1152" y="456"/>
                    </a:lnTo>
                    <a:lnTo>
                      <a:pt x="1152" y="456"/>
                    </a:lnTo>
                    <a:lnTo>
                      <a:pt x="1152" y="457"/>
                    </a:lnTo>
                    <a:lnTo>
                      <a:pt x="1152" y="457"/>
                    </a:lnTo>
                    <a:lnTo>
                      <a:pt x="1153" y="457"/>
                    </a:lnTo>
                    <a:lnTo>
                      <a:pt x="1153" y="457"/>
                    </a:lnTo>
                    <a:lnTo>
                      <a:pt x="1153" y="457"/>
                    </a:lnTo>
                    <a:lnTo>
                      <a:pt x="1153" y="457"/>
                    </a:lnTo>
                    <a:lnTo>
                      <a:pt x="1153" y="457"/>
                    </a:lnTo>
                    <a:lnTo>
                      <a:pt x="1153" y="457"/>
                    </a:lnTo>
                    <a:lnTo>
                      <a:pt x="1155" y="457"/>
                    </a:lnTo>
                    <a:lnTo>
                      <a:pt x="1155" y="457"/>
                    </a:lnTo>
                    <a:lnTo>
                      <a:pt x="1157" y="457"/>
                    </a:lnTo>
                    <a:lnTo>
                      <a:pt x="1157" y="457"/>
                    </a:lnTo>
                    <a:lnTo>
                      <a:pt x="1157" y="457"/>
                    </a:lnTo>
                    <a:lnTo>
                      <a:pt x="1157" y="457"/>
                    </a:lnTo>
                    <a:lnTo>
                      <a:pt x="1157" y="456"/>
                    </a:lnTo>
                    <a:lnTo>
                      <a:pt x="1157" y="456"/>
                    </a:lnTo>
                    <a:lnTo>
                      <a:pt x="1159" y="456"/>
                    </a:lnTo>
                    <a:lnTo>
                      <a:pt x="1159" y="456"/>
                    </a:lnTo>
                    <a:lnTo>
                      <a:pt x="1159" y="456"/>
                    </a:lnTo>
                    <a:lnTo>
                      <a:pt x="1159" y="454"/>
                    </a:lnTo>
                    <a:lnTo>
                      <a:pt x="1159" y="454"/>
                    </a:lnTo>
                    <a:lnTo>
                      <a:pt x="1159" y="456"/>
                    </a:lnTo>
                    <a:lnTo>
                      <a:pt x="1159" y="456"/>
                    </a:lnTo>
                    <a:lnTo>
                      <a:pt x="1159" y="456"/>
                    </a:lnTo>
                    <a:lnTo>
                      <a:pt x="1159" y="456"/>
                    </a:lnTo>
                    <a:lnTo>
                      <a:pt x="1159" y="456"/>
                    </a:lnTo>
                    <a:lnTo>
                      <a:pt x="1161" y="456"/>
                    </a:lnTo>
                    <a:lnTo>
                      <a:pt x="1161" y="456"/>
                    </a:lnTo>
                    <a:lnTo>
                      <a:pt x="1161" y="456"/>
                    </a:lnTo>
                    <a:lnTo>
                      <a:pt x="1161" y="456"/>
                    </a:lnTo>
                    <a:lnTo>
                      <a:pt x="1161" y="456"/>
                    </a:lnTo>
                    <a:lnTo>
                      <a:pt x="1161" y="456"/>
                    </a:lnTo>
                    <a:lnTo>
                      <a:pt x="1162" y="456"/>
                    </a:lnTo>
                    <a:lnTo>
                      <a:pt x="1162" y="456"/>
                    </a:lnTo>
                    <a:lnTo>
                      <a:pt x="1162" y="457"/>
                    </a:lnTo>
                    <a:lnTo>
                      <a:pt x="1162" y="457"/>
                    </a:lnTo>
                    <a:lnTo>
                      <a:pt x="1162" y="457"/>
                    </a:lnTo>
                    <a:lnTo>
                      <a:pt x="1162" y="457"/>
                    </a:lnTo>
                    <a:lnTo>
                      <a:pt x="1162" y="457"/>
                    </a:lnTo>
                    <a:lnTo>
                      <a:pt x="1164" y="457"/>
                    </a:lnTo>
                    <a:lnTo>
                      <a:pt x="1164" y="457"/>
                    </a:lnTo>
                    <a:lnTo>
                      <a:pt x="1164" y="457"/>
                    </a:lnTo>
                    <a:lnTo>
                      <a:pt x="1164" y="457"/>
                    </a:lnTo>
                    <a:lnTo>
                      <a:pt x="1164" y="457"/>
                    </a:lnTo>
                    <a:lnTo>
                      <a:pt x="1166" y="459"/>
                    </a:lnTo>
                    <a:lnTo>
                      <a:pt x="1166" y="459"/>
                    </a:lnTo>
                    <a:lnTo>
                      <a:pt x="1166" y="459"/>
                    </a:lnTo>
                    <a:lnTo>
                      <a:pt x="1166" y="459"/>
                    </a:lnTo>
                    <a:lnTo>
                      <a:pt x="1166" y="459"/>
                    </a:lnTo>
                    <a:lnTo>
                      <a:pt x="1166" y="459"/>
                    </a:lnTo>
                    <a:lnTo>
                      <a:pt x="1166" y="461"/>
                    </a:lnTo>
                    <a:lnTo>
                      <a:pt x="1166" y="461"/>
                    </a:lnTo>
                    <a:lnTo>
                      <a:pt x="1168" y="461"/>
                    </a:lnTo>
                    <a:lnTo>
                      <a:pt x="1168" y="461"/>
                    </a:lnTo>
                    <a:lnTo>
                      <a:pt x="1168" y="461"/>
                    </a:lnTo>
                    <a:lnTo>
                      <a:pt x="1168" y="459"/>
                    </a:lnTo>
                    <a:lnTo>
                      <a:pt x="1170" y="459"/>
                    </a:lnTo>
                    <a:lnTo>
                      <a:pt x="1170" y="459"/>
                    </a:lnTo>
                    <a:lnTo>
                      <a:pt x="1170" y="459"/>
                    </a:lnTo>
                    <a:lnTo>
                      <a:pt x="1170" y="459"/>
                    </a:lnTo>
                    <a:lnTo>
                      <a:pt x="1171" y="459"/>
                    </a:lnTo>
                    <a:lnTo>
                      <a:pt x="1171" y="461"/>
                    </a:lnTo>
                    <a:lnTo>
                      <a:pt x="1171" y="461"/>
                    </a:lnTo>
                    <a:lnTo>
                      <a:pt x="1171" y="461"/>
                    </a:lnTo>
                    <a:lnTo>
                      <a:pt x="1171" y="461"/>
                    </a:lnTo>
                    <a:lnTo>
                      <a:pt x="1171" y="461"/>
                    </a:lnTo>
                    <a:lnTo>
                      <a:pt x="1171" y="459"/>
                    </a:lnTo>
                    <a:lnTo>
                      <a:pt x="1173" y="459"/>
                    </a:lnTo>
                    <a:lnTo>
                      <a:pt x="1173" y="459"/>
                    </a:lnTo>
                    <a:lnTo>
                      <a:pt x="1173" y="459"/>
                    </a:lnTo>
                    <a:lnTo>
                      <a:pt x="1173" y="459"/>
                    </a:lnTo>
                    <a:lnTo>
                      <a:pt x="1175" y="459"/>
                    </a:lnTo>
                    <a:lnTo>
                      <a:pt x="1175" y="459"/>
                    </a:lnTo>
                    <a:lnTo>
                      <a:pt x="1175" y="459"/>
                    </a:lnTo>
                    <a:lnTo>
                      <a:pt x="1175" y="459"/>
                    </a:lnTo>
                    <a:lnTo>
                      <a:pt x="1177" y="459"/>
                    </a:lnTo>
                    <a:lnTo>
                      <a:pt x="1177" y="459"/>
                    </a:lnTo>
                    <a:lnTo>
                      <a:pt x="1177" y="459"/>
                    </a:lnTo>
                    <a:lnTo>
                      <a:pt x="1177" y="459"/>
                    </a:lnTo>
                    <a:lnTo>
                      <a:pt x="1179" y="459"/>
                    </a:lnTo>
                    <a:lnTo>
                      <a:pt x="1179" y="459"/>
                    </a:lnTo>
                    <a:lnTo>
                      <a:pt x="1179" y="459"/>
                    </a:lnTo>
                    <a:lnTo>
                      <a:pt x="1179" y="459"/>
                    </a:lnTo>
                    <a:lnTo>
                      <a:pt x="1181" y="461"/>
                    </a:lnTo>
                    <a:lnTo>
                      <a:pt x="1181" y="461"/>
                    </a:lnTo>
                    <a:lnTo>
                      <a:pt x="1181" y="461"/>
                    </a:lnTo>
                    <a:lnTo>
                      <a:pt x="1181" y="461"/>
                    </a:lnTo>
                    <a:lnTo>
                      <a:pt x="1181" y="461"/>
                    </a:lnTo>
                    <a:lnTo>
                      <a:pt x="1182" y="461"/>
                    </a:lnTo>
                    <a:lnTo>
                      <a:pt x="1182" y="461"/>
                    </a:lnTo>
                    <a:lnTo>
                      <a:pt x="1182" y="461"/>
                    </a:lnTo>
                    <a:lnTo>
                      <a:pt x="1182" y="461"/>
                    </a:lnTo>
                    <a:lnTo>
                      <a:pt x="1182" y="459"/>
                    </a:lnTo>
                    <a:lnTo>
                      <a:pt x="1182" y="461"/>
                    </a:lnTo>
                    <a:lnTo>
                      <a:pt x="1182" y="461"/>
                    </a:lnTo>
                    <a:lnTo>
                      <a:pt x="1182" y="461"/>
                    </a:lnTo>
                    <a:lnTo>
                      <a:pt x="1184" y="461"/>
                    </a:lnTo>
                    <a:lnTo>
                      <a:pt x="1184" y="461"/>
                    </a:lnTo>
                    <a:lnTo>
                      <a:pt x="1184" y="461"/>
                    </a:lnTo>
                    <a:lnTo>
                      <a:pt x="1184" y="461"/>
                    </a:lnTo>
                    <a:lnTo>
                      <a:pt x="1186" y="461"/>
                    </a:lnTo>
                    <a:lnTo>
                      <a:pt x="1186" y="461"/>
                    </a:lnTo>
                    <a:lnTo>
                      <a:pt x="1186" y="461"/>
                    </a:lnTo>
                    <a:lnTo>
                      <a:pt x="1186" y="461"/>
                    </a:lnTo>
                    <a:lnTo>
                      <a:pt x="1188" y="461"/>
                    </a:lnTo>
                    <a:lnTo>
                      <a:pt x="1188" y="461"/>
                    </a:lnTo>
                    <a:lnTo>
                      <a:pt x="1188" y="461"/>
                    </a:lnTo>
                    <a:lnTo>
                      <a:pt x="1188" y="461"/>
                    </a:lnTo>
                    <a:lnTo>
                      <a:pt x="1190" y="461"/>
                    </a:lnTo>
                    <a:lnTo>
                      <a:pt x="1190" y="461"/>
                    </a:lnTo>
                    <a:lnTo>
                      <a:pt x="1190" y="461"/>
                    </a:lnTo>
                    <a:lnTo>
                      <a:pt x="1190" y="461"/>
                    </a:lnTo>
                    <a:lnTo>
                      <a:pt x="1190" y="461"/>
                    </a:lnTo>
                    <a:lnTo>
                      <a:pt x="1190" y="461"/>
                    </a:lnTo>
                    <a:lnTo>
                      <a:pt x="1190" y="461"/>
                    </a:lnTo>
                    <a:lnTo>
                      <a:pt x="1190" y="461"/>
                    </a:lnTo>
                    <a:lnTo>
                      <a:pt x="1191" y="461"/>
                    </a:lnTo>
                    <a:lnTo>
                      <a:pt x="1191" y="461"/>
                    </a:lnTo>
                    <a:lnTo>
                      <a:pt x="1191" y="461"/>
                    </a:lnTo>
                    <a:lnTo>
                      <a:pt x="1191" y="461"/>
                    </a:lnTo>
                    <a:lnTo>
                      <a:pt x="1193" y="461"/>
                    </a:lnTo>
                    <a:lnTo>
                      <a:pt x="1193" y="461"/>
                    </a:lnTo>
                    <a:lnTo>
                      <a:pt x="1193" y="463"/>
                    </a:lnTo>
                    <a:lnTo>
                      <a:pt x="1193" y="463"/>
                    </a:lnTo>
                    <a:lnTo>
                      <a:pt x="1193" y="463"/>
                    </a:lnTo>
                    <a:lnTo>
                      <a:pt x="1193" y="463"/>
                    </a:lnTo>
                    <a:lnTo>
                      <a:pt x="1195" y="463"/>
                    </a:lnTo>
                    <a:lnTo>
                      <a:pt x="1195" y="463"/>
                    </a:lnTo>
                    <a:lnTo>
                      <a:pt x="1195" y="463"/>
                    </a:lnTo>
                    <a:lnTo>
                      <a:pt x="1195" y="463"/>
                    </a:lnTo>
                    <a:lnTo>
                      <a:pt x="1197" y="463"/>
                    </a:lnTo>
                    <a:lnTo>
                      <a:pt x="1197" y="463"/>
                    </a:lnTo>
                    <a:lnTo>
                      <a:pt x="1197" y="463"/>
                    </a:lnTo>
                    <a:lnTo>
                      <a:pt x="1197" y="463"/>
                    </a:lnTo>
                    <a:lnTo>
                      <a:pt x="1197" y="463"/>
                    </a:lnTo>
                    <a:lnTo>
                      <a:pt x="1197" y="463"/>
                    </a:lnTo>
                    <a:lnTo>
                      <a:pt x="1199" y="463"/>
                    </a:lnTo>
                    <a:lnTo>
                      <a:pt x="1199" y="463"/>
                    </a:lnTo>
                    <a:lnTo>
                      <a:pt x="1199" y="463"/>
                    </a:lnTo>
                    <a:lnTo>
                      <a:pt x="1199" y="463"/>
                    </a:lnTo>
                    <a:lnTo>
                      <a:pt x="1199" y="463"/>
                    </a:lnTo>
                    <a:lnTo>
                      <a:pt x="1199" y="463"/>
                    </a:lnTo>
                    <a:lnTo>
                      <a:pt x="1199" y="463"/>
                    </a:lnTo>
                    <a:lnTo>
                      <a:pt x="1199" y="463"/>
                    </a:lnTo>
                    <a:lnTo>
                      <a:pt x="1199" y="463"/>
                    </a:lnTo>
                    <a:lnTo>
                      <a:pt x="1199" y="463"/>
                    </a:lnTo>
                    <a:lnTo>
                      <a:pt x="1200" y="463"/>
                    </a:lnTo>
                    <a:lnTo>
                      <a:pt x="1200" y="463"/>
                    </a:lnTo>
                    <a:lnTo>
                      <a:pt x="1200" y="463"/>
                    </a:lnTo>
                    <a:lnTo>
                      <a:pt x="1202" y="463"/>
                    </a:lnTo>
                    <a:lnTo>
                      <a:pt x="1202" y="463"/>
                    </a:lnTo>
                    <a:lnTo>
                      <a:pt x="1202" y="463"/>
                    </a:lnTo>
                    <a:lnTo>
                      <a:pt x="1202" y="463"/>
                    </a:lnTo>
                    <a:lnTo>
                      <a:pt x="1202" y="463"/>
                    </a:lnTo>
                    <a:lnTo>
                      <a:pt x="1202" y="463"/>
                    </a:lnTo>
                    <a:lnTo>
                      <a:pt x="1202" y="463"/>
                    </a:lnTo>
                    <a:lnTo>
                      <a:pt x="1202" y="463"/>
                    </a:lnTo>
                    <a:lnTo>
                      <a:pt x="1202" y="463"/>
                    </a:lnTo>
                    <a:lnTo>
                      <a:pt x="1204" y="465"/>
                    </a:lnTo>
                    <a:lnTo>
                      <a:pt x="1204" y="465"/>
                    </a:lnTo>
                    <a:lnTo>
                      <a:pt x="1204" y="465"/>
                    </a:lnTo>
                    <a:lnTo>
                      <a:pt x="1204" y="465"/>
                    </a:lnTo>
                    <a:lnTo>
                      <a:pt x="1204" y="465"/>
                    </a:lnTo>
                    <a:lnTo>
                      <a:pt x="1204" y="465"/>
                    </a:lnTo>
                    <a:lnTo>
                      <a:pt x="1204" y="465"/>
                    </a:lnTo>
                    <a:lnTo>
                      <a:pt x="1204" y="465"/>
                    </a:lnTo>
                    <a:lnTo>
                      <a:pt x="1206" y="465"/>
                    </a:lnTo>
                    <a:lnTo>
                      <a:pt x="1206" y="463"/>
                    </a:lnTo>
                    <a:lnTo>
                      <a:pt x="1206" y="463"/>
                    </a:lnTo>
                    <a:lnTo>
                      <a:pt x="1206" y="463"/>
                    </a:lnTo>
                    <a:lnTo>
                      <a:pt x="1206" y="463"/>
                    </a:lnTo>
                    <a:lnTo>
                      <a:pt x="1206" y="463"/>
                    </a:lnTo>
                    <a:lnTo>
                      <a:pt x="1208" y="463"/>
                    </a:lnTo>
                    <a:lnTo>
                      <a:pt x="1208" y="463"/>
                    </a:lnTo>
                    <a:lnTo>
                      <a:pt x="1209" y="463"/>
                    </a:lnTo>
                    <a:lnTo>
                      <a:pt x="1211" y="463"/>
                    </a:lnTo>
                    <a:lnTo>
                      <a:pt x="1211" y="463"/>
                    </a:lnTo>
                    <a:lnTo>
                      <a:pt x="1211" y="463"/>
                    </a:lnTo>
                    <a:lnTo>
                      <a:pt x="1211" y="463"/>
                    </a:lnTo>
                    <a:lnTo>
                      <a:pt x="1213" y="463"/>
                    </a:lnTo>
                    <a:lnTo>
                      <a:pt x="1213" y="463"/>
                    </a:lnTo>
                    <a:lnTo>
                      <a:pt x="1213" y="463"/>
                    </a:lnTo>
                    <a:lnTo>
                      <a:pt x="1213" y="463"/>
                    </a:lnTo>
                    <a:lnTo>
                      <a:pt x="1213" y="463"/>
                    </a:lnTo>
                    <a:lnTo>
                      <a:pt x="1213" y="463"/>
                    </a:lnTo>
                    <a:lnTo>
                      <a:pt x="1215" y="463"/>
                    </a:lnTo>
                    <a:lnTo>
                      <a:pt x="1217" y="463"/>
                    </a:lnTo>
                    <a:lnTo>
                      <a:pt x="1217" y="463"/>
                    </a:lnTo>
                    <a:lnTo>
                      <a:pt x="1217" y="463"/>
                    </a:lnTo>
                    <a:lnTo>
                      <a:pt x="1219" y="463"/>
                    </a:lnTo>
                    <a:lnTo>
                      <a:pt x="1219" y="463"/>
                    </a:lnTo>
                    <a:lnTo>
                      <a:pt x="1219" y="463"/>
                    </a:lnTo>
                    <a:lnTo>
                      <a:pt x="1219" y="463"/>
                    </a:lnTo>
                    <a:lnTo>
                      <a:pt x="1220" y="463"/>
                    </a:lnTo>
                    <a:lnTo>
                      <a:pt x="1220" y="463"/>
                    </a:lnTo>
                    <a:lnTo>
                      <a:pt x="1220" y="463"/>
                    </a:lnTo>
                    <a:lnTo>
                      <a:pt x="1222" y="463"/>
                    </a:lnTo>
                    <a:lnTo>
                      <a:pt x="1224" y="463"/>
                    </a:lnTo>
                    <a:lnTo>
                      <a:pt x="1226" y="463"/>
                    </a:lnTo>
                    <a:lnTo>
                      <a:pt x="1226" y="465"/>
                    </a:lnTo>
                    <a:lnTo>
                      <a:pt x="1226" y="465"/>
                    </a:lnTo>
                    <a:lnTo>
                      <a:pt x="1226" y="465"/>
                    </a:lnTo>
                    <a:lnTo>
                      <a:pt x="1228" y="465"/>
                    </a:lnTo>
                    <a:lnTo>
                      <a:pt x="1228" y="465"/>
                    </a:lnTo>
                    <a:lnTo>
                      <a:pt x="1228" y="465"/>
                    </a:lnTo>
                    <a:lnTo>
                      <a:pt x="1228" y="465"/>
                    </a:lnTo>
                    <a:lnTo>
                      <a:pt x="1228" y="466"/>
                    </a:lnTo>
                    <a:lnTo>
                      <a:pt x="1228" y="466"/>
                    </a:lnTo>
                    <a:lnTo>
                      <a:pt x="1228" y="466"/>
                    </a:lnTo>
                    <a:lnTo>
                      <a:pt x="1228" y="466"/>
                    </a:lnTo>
                    <a:lnTo>
                      <a:pt x="1226" y="466"/>
                    </a:lnTo>
                    <a:lnTo>
                      <a:pt x="1226" y="466"/>
                    </a:lnTo>
                    <a:lnTo>
                      <a:pt x="1226" y="466"/>
                    </a:lnTo>
                    <a:lnTo>
                      <a:pt x="1226" y="466"/>
                    </a:lnTo>
                    <a:lnTo>
                      <a:pt x="1226" y="466"/>
                    </a:lnTo>
                    <a:lnTo>
                      <a:pt x="1226" y="466"/>
                    </a:lnTo>
                    <a:lnTo>
                      <a:pt x="1224" y="466"/>
                    </a:lnTo>
                    <a:lnTo>
                      <a:pt x="1224" y="466"/>
                    </a:lnTo>
                    <a:lnTo>
                      <a:pt x="1224" y="466"/>
                    </a:lnTo>
                    <a:lnTo>
                      <a:pt x="1224" y="468"/>
                    </a:lnTo>
                    <a:lnTo>
                      <a:pt x="1224" y="468"/>
                    </a:lnTo>
                    <a:lnTo>
                      <a:pt x="1224" y="468"/>
                    </a:lnTo>
                    <a:lnTo>
                      <a:pt x="1224" y="470"/>
                    </a:lnTo>
                    <a:lnTo>
                      <a:pt x="1224" y="470"/>
                    </a:lnTo>
                    <a:lnTo>
                      <a:pt x="1224" y="470"/>
                    </a:lnTo>
                    <a:lnTo>
                      <a:pt x="1224" y="470"/>
                    </a:lnTo>
                    <a:lnTo>
                      <a:pt x="1224" y="470"/>
                    </a:lnTo>
                    <a:lnTo>
                      <a:pt x="1224" y="470"/>
                    </a:lnTo>
                    <a:lnTo>
                      <a:pt x="1224" y="470"/>
                    </a:lnTo>
                    <a:lnTo>
                      <a:pt x="1224" y="470"/>
                    </a:lnTo>
                    <a:lnTo>
                      <a:pt x="1224" y="470"/>
                    </a:lnTo>
                    <a:lnTo>
                      <a:pt x="1226" y="472"/>
                    </a:lnTo>
                    <a:lnTo>
                      <a:pt x="1226" y="472"/>
                    </a:lnTo>
                    <a:lnTo>
                      <a:pt x="1226" y="474"/>
                    </a:lnTo>
                    <a:lnTo>
                      <a:pt x="1226" y="474"/>
                    </a:lnTo>
                    <a:lnTo>
                      <a:pt x="1226" y="474"/>
                    </a:lnTo>
                    <a:lnTo>
                      <a:pt x="1224" y="474"/>
                    </a:lnTo>
                    <a:lnTo>
                      <a:pt x="1224" y="474"/>
                    </a:lnTo>
                    <a:lnTo>
                      <a:pt x="1222" y="475"/>
                    </a:lnTo>
                    <a:lnTo>
                      <a:pt x="1222" y="475"/>
                    </a:lnTo>
                    <a:lnTo>
                      <a:pt x="1220" y="475"/>
                    </a:lnTo>
                    <a:lnTo>
                      <a:pt x="1220" y="475"/>
                    </a:lnTo>
                    <a:lnTo>
                      <a:pt x="1220" y="475"/>
                    </a:lnTo>
                    <a:lnTo>
                      <a:pt x="1219" y="477"/>
                    </a:lnTo>
                    <a:lnTo>
                      <a:pt x="1219" y="477"/>
                    </a:lnTo>
                    <a:lnTo>
                      <a:pt x="1217" y="477"/>
                    </a:lnTo>
                    <a:lnTo>
                      <a:pt x="1217" y="477"/>
                    </a:lnTo>
                    <a:lnTo>
                      <a:pt x="1217" y="477"/>
                    </a:lnTo>
                    <a:lnTo>
                      <a:pt x="1217" y="477"/>
                    </a:lnTo>
                    <a:lnTo>
                      <a:pt x="1217" y="477"/>
                    </a:lnTo>
                    <a:lnTo>
                      <a:pt x="1215" y="477"/>
                    </a:lnTo>
                    <a:lnTo>
                      <a:pt x="1215" y="477"/>
                    </a:lnTo>
                    <a:lnTo>
                      <a:pt x="1213" y="477"/>
                    </a:lnTo>
                    <a:lnTo>
                      <a:pt x="1213" y="477"/>
                    </a:lnTo>
                    <a:lnTo>
                      <a:pt x="1213" y="477"/>
                    </a:lnTo>
                    <a:lnTo>
                      <a:pt x="1213" y="477"/>
                    </a:lnTo>
                    <a:lnTo>
                      <a:pt x="1213" y="477"/>
                    </a:lnTo>
                    <a:lnTo>
                      <a:pt x="1213" y="477"/>
                    </a:lnTo>
                    <a:lnTo>
                      <a:pt x="1211" y="477"/>
                    </a:lnTo>
                    <a:lnTo>
                      <a:pt x="1211" y="477"/>
                    </a:lnTo>
                    <a:lnTo>
                      <a:pt x="1211" y="477"/>
                    </a:lnTo>
                    <a:lnTo>
                      <a:pt x="1211" y="477"/>
                    </a:lnTo>
                    <a:lnTo>
                      <a:pt x="1211" y="477"/>
                    </a:lnTo>
                    <a:lnTo>
                      <a:pt x="1209" y="479"/>
                    </a:lnTo>
                    <a:lnTo>
                      <a:pt x="1209" y="479"/>
                    </a:lnTo>
                    <a:lnTo>
                      <a:pt x="1209" y="479"/>
                    </a:lnTo>
                    <a:lnTo>
                      <a:pt x="1209" y="479"/>
                    </a:lnTo>
                    <a:lnTo>
                      <a:pt x="1209" y="479"/>
                    </a:lnTo>
                    <a:lnTo>
                      <a:pt x="1209" y="479"/>
                    </a:lnTo>
                    <a:lnTo>
                      <a:pt x="1208" y="479"/>
                    </a:lnTo>
                    <a:lnTo>
                      <a:pt x="1208" y="479"/>
                    </a:lnTo>
                    <a:lnTo>
                      <a:pt x="1208" y="479"/>
                    </a:lnTo>
                    <a:lnTo>
                      <a:pt x="1206" y="479"/>
                    </a:lnTo>
                    <a:lnTo>
                      <a:pt x="1206" y="479"/>
                    </a:lnTo>
                    <a:lnTo>
                      <a:pt x="1206" y="479"/>
                    </a:lnTo>
                    <a:lnTo>
                      <a:pt x="1204" y="481"/>
                    </a:lnTo>
                    <a:lnTo>
                      <a:pt x="1204" y="479"/>
                    </a:lnTo>
                    <a:lnTo>
                      <a:pt x="1204" y="479"/>
                    </a:lnTo>
                    <a:lnTo>
                      <a:pt x="1204" y="479"/>
                    </a:lnTo>
                    <a:lnTo>
                      <a:pt x="1204" y="479"/>
                    </a:lnTo>
                    <a:lnTo>
                      <a:pt x="1204" y="479"/>
                    </a:lnTo>
                    <a:lnTo>
                      <a:pt x="1204" y="479"/>
                    </a:lnTo>
                    <a:lnTo>
                      <a:pt x="1202" y="479"/>
                    </a:lnTo>
                    <a:lnTo>
                      <a:pt x="1202" y="479"/>
                    </a:lnTo>
                    <a:lnTo>
                      <a:pt x="1202" y="479"/>
                    </a:lnTo>
                    <a:lnTo>
                      <a:pt x="1200" y="479"/>
                    </a:lnTo>
                    <a:lnTo>
                      <a:pt x="1200" y="479"/>
                    </a:lnTo>
                    <a:lnTo>
                      <a:pt x="1199" y="479"/>
                    </a:lnTo>
                    <a:lnTo>
                      <a:pt x="1199" y="479"/>
                    </a:lnTo>
                    <a:lnTo>
                      <a:pt x="1199" y="479"/>
                    </a:lnTo>
                    <a:lnTo>
                      <a:pt x="1199" y="479"/>
                    </a:lnTo>
                    <a:lnTo>
                      <a:pt x="1199" y="481"/>
                    </a:lnTo>
                    <a:lnTo>
                      <a:pt x="1199" y="481"/>
                    </a:lnTo>
                    <a:lnTo>
                      <a:pt x="1199" y="481"/>
                    </a:lnTo>
                    <a:lnTo>
                      <a:pt x="1199" y="481"/>
                    </a:lnTo>
                    <a:lnTo>
                      <a:pt x="1199" y="481"/>
                    </a:lnTo>
                    <a:lnTo>
                      <a:pt x="1199" y="481"/>
                    </a:lnTo>
                    <a:lnTo>
                      <a:pt x="1199" y="483"/>
                    </a:lnTo>
                    <a:lnTo>
                      <a:pt x="1199" y="483"/>
                    </a:lnTo>
                    <a:lnTo>
                      <a:pt x="1199" y="483"/>
                    </a:lnTo>
                    <a:lnTo>
                      <a:pt x="1199" y="484"/>
                    </a:lnTo>
                    <a:lnTo>
                      <a:pt x="1199" y="484"/>
                    </a:lnTo>
                    <a:lnTo>
                      <a:pt x="1199" y="484"/>
                    </a:lnTo>
                    <a:lnTo>
                      <a:pt x="1199" y="486"/>
                    </a:lnTo>
                    <a:lnTo>
                      <a:pt x="1199" y="486"/>
                    </a:lnTo>
                    <a:lnTo>
                      <a:pt x="1199" y="486"/>
                    </a:lnTo>
                    <a:lnTo>
                      <a:pt x="1199" y="486"/>
                    </a:lnTo>
                    <a:lnTo>
                      <a:pt x="1199" y="486"/>
                    </a:lnTo>
                    <a:lnTo>
                      <a:pt x="1199" y="488"/>
                    </a:lnTo>
                    <a:lnTo>
                      <a:pt x="1199" y="488"/>
                    </a:lnTo>
                    <a:lnTo>
                      <a:pt x="1199" y="488"/>
                    </a:lnTo>
                    <a:lnTo>
                      <a:pt x="1199" y="490"/>
                    </a:lnTo>
                    <a:lnTo>
                      <a:pt x="1199" y="492"/>
                    </a:lnTo>
                    <a:lnTo>
                      <a:pt x="1200" y="492"/>
                    </a:lnTo>
                    <a:lnTo>
                      <a:pt x="1200" y="494"/>
                    </a:lnTo>
                    <a:lnTo>
                      <a:pt x="1200" y="494"/>
                    </a:lnTo>
                    <a:lnTo>
                      <a:pt x="1200" y="494"/>
                    </a:lnTo>
                    <a:lnTo>
                      <a:pt x="1199" y="494"/>
                    </a:lnTo>
                    <a:lnTo>
                      <a:pt x="1199" y="494"/>
                    </a:lnTo>
                    <a:lnTo>
                      <a:pt x="1199" y="494"/>
                    </a:lnTo>
                    <a:lnTo>
                      <a:pt x="1199" y="494"/>
                    </a:lnTo>
                    <a:lnTo>
                      <a:pt x="1197" y="494"/>
                    </a:lnTo>
                    <a:lnTo>
                      <a:pt x="1197" y="495"/>
                    </a:lnTo>
                    <a:lnTo>
                      <a:pt x="1197" y="495"/>
                    </a:lnTo>
                    <a:lnTo>
                      <a:pt x="1195" y="495"/>
                    </a:lnTo>
                    <a:lnTo>
                      <a:pt x="1195" y="495"/>
                    </a:lnTo>
                    <a:lnTo>
                      <a:pt x="1195" y="495"/>
                    </a:lnTo>
                    <a:lnTo>
                      <a:pt x="1195" y="495"/>
                    </a:lnTo>
                    <a:lnTo>
                      <a:pt x="1195" y="495"/>
                    </a:lnTo>
                    <a:lnTo>
                      <a:pt x="1193" y="495"/>
                    </a:lnTo>
                    <a:lnTo>
                      <a:pt x="1193" y="495"/>
                    </a:lnTo>
                    <a:lnTo>
                      <a:pt x="1193" y="495"/>
                    </a:lnTo>
                    <a:lnTo>
                      <a:pt x="1193" y="495"/>
                    </a:lnTo>
                    <a:lnTo>
                      <a:pt x="1193" y="495"/>
                    </a:lnTo>
                    <a:lnTo>
                      <a:pt x="1193" y="497"/>
                    </a:lnTo>
                    <a:lnTo>
                      <a:pt x="1191" y="497"/>
                    </a:lnTo>
                    <a:lnTo>
                      <a:pt x="1191" y="497"/>
                    </a:lnTo>
                    <a:lnTo>
                      <a:pt x="1191" y="499"/>
                    </a:lnTo>
                    <a:lnTo>
                      <a:pt x="1191" y="499"/>
                    </a:lnTo>
                    <a:lnTo>
                      <a:pt x="1191" y="499"/>
                    </a:lnTo>
                    <a:lnTo>
                      <a:pt x="1191" y="499"/>
                    </a:lnTo>
                    <a:lnTo>
                      <a:pt x="1190" y="499"/>
                    </a:lnTo>
                    <a:lnTo>
                      <a:pt x="1190" y="499"/>
                    </a:lnTo>
                    <a:lnTo>
                      <a:pt x="1190" y="499"/>
                    </a:lnTo>
                    <a:lnTo>
                      <a:pt x="1188" y="499"/>
                    </a:lnTo>
                    <a:lnTo>
                      <a:pt x="1188" y="499"/>
                    </a:lnTo>
                    <a:lnTo>
                      <a:pt x="1188" y="499"/>
                    </a:lnTo>
                    <a:lnTo>
                      <a:pt x="1188" y="501"/>
                    </a:lnTo>
                    <a:lnTo>
                      <a:pt x="1188" y="501"/>
                    </a:lnTo>
                    <a:lnTo>
                      <a:pt x="1188" y="501"/>
                    </a:lnTo>
                    <a:lnTo>
                      <a:pt x="1188" y="501"/>
                    </a:lnTo>
                    <a:lnTo>
                      <a:pt x="1186" y="503"/>
                    </a:lnTo>
                    <a:lnTo>
                      <a:pt x="1186" y="503"/>
                    </a:lnTo>
                    <a:lnTo>
                      <a:pt x="1186" y="503"/>
                    </a:lnTo>
                    <a:lnTo>
                      <a:pt x="1186" y="503"/>
                    </a:lnTo>
                    <a:lnTo>
                      <a:pt x="1186" y="503"/>
                    </a:lnTo>
                    <a:lnTo>
                      <a:pt x="1186" y="504"/>
                    </a:lnTo>
                    <a:lnTo>
                      <a:pt x="1186" y="504"/>
                    </a:lnTo>
                    <a:lnTo>
                      <a:pt x="1186" y="504"/>
                    </a:lnTo>
                    <a:lnTo>
                      <a:pt x="1186" y="504"/>
                    </a:lnTo>
                    <a:lnTo>
                      <a:pt x="1186" y="504"/>
                    </a:lnTo>
                    <a:lnTo>
                      <a:pt x="1186" y="504"/>
                    </a:lnTo>
                    <a:lnTo>
                      <a:pt x="1184" y="504"/>
                    </a:lnTo>
                    <a:lnTo>
                      <a:pt x="1184" y="506"/>
                    </a:lnTo>
                    <a:lnTo>
                      <a:pt x="1184" y="506"/>
                    </a:lnTo>
                    <a:lnTo>
                      <a:pt x="1184" y="506"/>
                    </a:lnTo>
                    <a:lnTo>
                      <a:pt x="1184" y="506"/>
                    </a:lnTo>
                    <a:lnTo>
                      <a:pt x="1184" y="506"/>
                    </a:lnTo>
                    <a:lnTo>
                      <a:pt x="1184" y="506"/>
                    </a:lnTo>
                    <a:lnTo>
                      <a:pt x="1182" y="508"/>
                    </a:lnTo>
                    <a:lnTo>
                      <a:pt x="1182" y="508"/>
                    </a:lnTo>
                    <a:lnTo>
                      <a:pt x="1182" y="508"/>
                    </a:lnTo>
                    <a:lnTo>
                      <a:pt x="1182" y="508"/>
                    </a:lnTo>
                    <a:lnTo>
                      <a:pt x="1182" y="508"/>
                    </a:lnTo>
                    <a:lnTo>
                      <a:pt x="1182" y="508"/>
                    </a:lnTo>
                    <a:lnTo>
                      <a:pt x="1181" y="508"/>
                    </a:lnTo>
                    <a:lnTo>
                      <a:pt x="1181" y="508"/>
                    </a:lnTo>
                    <a:lnTo>
                      <a:pt x="1181" y="510"/>
                    </a:lnTo>
                    <a:lnTo>
                      <a:pt x="1179" y="510"/>
                    </a:lnTo>
                    <a:lnTo>
                      <a:pt x="1179" y="510"/>
                    </a:lnTo>
                    <a:lnTo>
                      <a:pt x="1179" y="510"/>
                    </a:lnTo>
                    <a:lnTo>
                      <a:pt x="1179" y="510"/>
                    </a:lnTo>
                    <a:lnTo>
                      <a:pt x="1179" y="512"/>
                    </a:lnTo>
                    <a:lnTo>
                      <a:pt x="1177" y="512"/>
                    </a:lnTo>
                    <a:lnTo>
                      <a:pt x="1177" y="512"/>
                    </a:lnTo>
                    <a:lnTo>
                      <a:pt x="1177" y="512"/>
                    </a:lnTo>
                    <a:lnTo>
                      <a:pt x="1177" y="512"/>
                    </a:lnTo>
                    <a:lnTo>
                      <a:pt x="1177" y="512"/>
                    </a:lnTo>
                    <a:lnTo>
                      <a:pt x="1177" y="512"/>
                    </a:lnTo>
                    <a:lnTo>
                      <a:pt x="1175" y="512"/>
                    </a:lnTo>
                    <a:lnTo>
                      <a:pt x="1175" y="512"/>
                    </a:lnTo>
                    <a:lnTo>
                      <a:pt x="1175" y="512"/>
                    </a:lnTo>
                    <a:lnTo>
                      <a:pt x="1175" y="512"/>
                    </a:lnTo>
                    <a:lnTo>
                      <a:pt x="1173" y="512"/>
                    </a:lnTo>
                    <a:lnTo>
                      <a:pt x="1173" y="512"/>
                    </a:lnTo>
                    <a:lnTo>
                      <a:pt x="1171" y="512"/>
                    </a:lnTo>
                    <a:lnTo>
                      <a:pt x="1171" y="512"/>
                    </a:lnTo>
                    <a:lnTo>
                      <a:pt x="1171" y="512"/>
                    </a:lnTo>
                    <a:lnTo>
                      <a:pt x="1170" y="512"/>
                    </a:lnTo>
                    <a:lnTo>
                      <a:pt x="1170" y="512"/>
                    </a:lnTo>
                    <a:lnTo>
                      <a:pt x="1170" y="512"/>
                    </a:lnTo>
                    <a:lnTo>
                      <a:pt x="1170" y="512"/>
                    </a:lnTo>
                    <a:lnTo>
                      <a:pt x="1170" y="512"/>
                    </a:lnTo>
                    <a:lnTo>
                      <a:pt x="1168" y="512"/>
                    </a:lnTo>
                    <a:lnTo>
                      <a:pt x="1168" y="512"/>
                    </a:lnTo>
                    <a:lnTo>
                      <a:pt x="1166" y="513"/>
                    </a:lnTo>
                    <a:lnTo>
                      <a:pt x="1166" y="513"/>
                    </a:lnTo>
                    <a:lnTo>
                      <a:pt x="1166" y="513"/>
                    </a:lnTo>
                    <a:lnTo>
                      <a:pt x="1166" y="513"/>
                    </a:lnTo>
                    <a:lnTo>
                      <a:pt x="1166" y="513"/>
                    </a:lnTo>
                    <a:lnTo>
                      <a:pt x="1166" y="513"/>
                    </a:lnTo>
                    <a:lnTo>
                      <a:pt x="1166" y="513"/>
                    </a:lnTo>
                    <a:lnTo>
                      <a:pt x="1164" y="513"/>
                    </a:lnTo>
                    <a:lnTo>
                      <a:pt x="1164" y="513"/>
                    </a:lnTo>
                    <a:lnTo>
                      <a:pt x="1162" y="513"/>
                    </a:lnTo>
                    <a:lnTo>
                      <a:pt x="1162" y="513"/>
                    </a:lnTo>
                    <a:lnTo>
                      <a:pt x="1162" y="513"/>
                    </a:lnTo>
                    <a:lnTo>
                      <a:pt x="1162" y="513"/>
                    </a:lnTo>
                    <a:lnTo>
                      <a:pt x="1162" y="515"/>
                    </a:lnTo>
                    <a:lnTo>
                      <a:pt x="1162" y="515"/>
                    </a:lnTo>
                    <a:lnTo>
                      <a:pt x="1161" y="515"/>
                    </a:lnTo>
                    <a:lnTo>
                      <a:pt x="1161" y="515"/>
                    </a:lnTo>
                    <a:lnTo>
                      <a:pt x="1161" y="515"/>
                    </a:lnTo>
                    <a:lnTo>
                      <a:pt x="1161" y="515"/>
                    </a:lnTo>
                    <a:lnTo>
                      <a:pt x="1161" y="515"/>
                    </a:lnTo>
                    <a:lnTo>
                      <a:pt x="1161" y="515"/>
                    </a:lnTo>
                    <a:lnTo>
                      <a:pt x="1159" y="515"/>
                    </a:lnTo>
                    <a:lnTo>
                      <a:pt x="1159" y="515"/>
                    </a:lnTo>
                    <a:lnTo>
                      <a:pt x="1157" y="517"/>
                    </a:lnTo>
                    <a:lnTo>
                      <a:pt x="1157" y="517"/>
                    </a:lnTo>
                    <a:lnTo>
                      <a:pt x="1157" y="517"/>
                    </a:lnTo>
                    <a:lnTo>
                      <a:pt x="1157" y="517"/>
                    </a:lnTo>
                    <a:lnTo>
                      <a:pt x="1157" y="517"/>
                    </a:lnTo>
                    <a:lnTo>
                      <a:pt x="1153" y="517"/>
                    </a:lnTo>
                    <a:lnTo>
                      <a:pt x="1153" y="517"/>
                    </a:lnTo>
                    <a:lnTo>
                      <a:pt x="1153" y="517"/>
                    </a:lnTo>
                    <a:lnTo>
                      <a:pt x="1152" y="517"/>
                    </a:lnTo>
                    <a:lnTo>
                      <a:pt x="1152" y="517"/>
                    </a:lnTo>
                    <a:lnTo>
                      <a:pt x="1152" y="517"/>
                    </a:lnTo>
                    <a:lnTo>
                      <a:pt x="1150" y="517"/>
                    </a:lnTo>
                    <a:lnTo>
                      <a:pt x="1150" y="519"/>
                    </a:lnTo>
                    <a:lnTo>
                      <a:pt x="1150" y="519"/>
                    </a:lnTo>
                    <a:lnTo>
                      <a:pt x="1148" y="519"/>
                    </a:lnTo>
                    <a:lnTo>
                      <a:pt x="1148" y="519"/>
                    </a:lnTo>
                    <a:lnTo>
                      <a:pt x="1148" y="519"/>
                    </a:lnTo>
                    <a:lnTo>
                      <a:pt x="1148" y="519"/>
                    </a:lnTo>
                    <a:lnTo>
                      <a:pt x="1148" y="519"/>
                    </a:lnTo>
                    <a:lnTo>
                      <a:pt x="1146" y="519"/>
                    </a:lnTo>
                    <a:lnTo>
                      <a:pt x="1146" y="519"/>
                    </a:lnTo>
                    <a:lnTo>
                      <a:pt x="1146" y="519"/>
                    </a:lnTo>
                    <a:lnTo>
                      <a:pt x="1146" y="519"/>
                    </a:lnTo>
                    <a:lnTo>
                      <a:pt x="1146" y="519"/>
                    </a:lnTo>
                    <a:lnTo>
                      <a:pt x="1148" y="519"/>
                    </a:lnTo>
                    <a:lnTo>
                      <a:pt x="1148" y="521"/>
                    </a:lnTo>
                    <a:lnTo>
                      <a:pt x="1148" y="521"/>
                    </a:lnTo>
                    <a:lnTo>
                      <a:pt x="1148" y="521"/>
                    </a:lnTo>
                    <a:lnTo>
                      <a:pt x="1148" y="521"/>
                    </a:lnTo>
                    <a:lnTo>
                      <a:pt x="1148" y="521"/>
                    </a:lnTo>
                    <a:lnTo>
                      <a:pt x="1148" y="521"/>
                    </a:lnTo>
                    <a:lnTo>
                      <a:pt x="1148" y="521"/>
                    </a:lnTo>
                    <a:lnTo>
                      <a:pt x="1148" y="522"/>
                    </a:lnTo>
                    <a:lnTo>
                      <a:pt x="1148" y="522"/>
                    </a:lnTo>
                    <a:lnTo>
                      <a:pt x="1148" y="524"/>
                    </a:lnTo>
                    <a:lnTo>
                      <a:pt x="1148" y="524"/>
                    </a:lnTo>
                    <a:lnTo>
                      <a:pt x="1150" y="524"/>
                    </a:lnTo>
                    <a:lnTo>
                      <a:pt x="1150" y="526"/>
                    </a:lnTo>
                    <a:lnTo>
                      <a:pt x="1148" y="526"/>
                    </a:lnTo>
                    <a:lnTo>
                      <a:pt x="1148" y="528"/>
                    </a:lnTo>
                    <a:lnTo>
                      <a:pt x="1148" y="528"/>
                    </a:lnTo>
                    <a:lnTo>
                      <a:pt x="1148" y="528"/>
                    </a:lnTo>
                    <a:lnTo>
                      <a:pt x="1148" y="530"/>
                    </a:lnTo>
                    <a:lnTo>
                      <a:pt x="1146" y="530"/>
                    </a:lnTo>
                    <a:lnTo>
                      <a:pt x="1146" y="530"/>
                    </a:lnTo>
                    <a:lnTo>
                      <a:pt x="1146" y="530"/>
                    </a:lnTo>
                    <a:lnTo>
                      <a:pt x="1146" y="530"/>
                    </a:lnTo>
                    <a:lnTo>
                      <a:pt x="1146" y="530"/>
                    </a:lnTo>
                    <a:lnTo>
                      <a:pt x="1146" y="532"/>
                    </a:lnTo>
                    <a:lnTo>
                      <a:pt x="1146" y="533"/>
                    </a:lnTo>
                    <a:lnTo>
                      <a:pt x="1144" y="533"/>
                    </a:lnTo>
                    <a:lnTo>
                      <a:pt x="1144" y="535"/>
                    </a:lnTo>
                    <a:lnTo>
                      <a:pt x="1144" y="535"/>
                    </a:lnTo>
                    <a:lnTo>
                      <a:pt x="1144" y="535"/>
                    </a:lnTo>
                    <a:lnTo>
                      <a:pt x="1144" y="535"/>
                    </a:lnTo>
                    <a:lnTo>
                      <a:pt x="1144" y="535"/>
                    </a:lnTo>
                    <a:lnTo>
                      <a:pt x="1144" y="535"/>
                    </a:lnTo>
                    <a:lnTo>
                      <a:pt x="1144" y="537"/>
                    </a:lnTo>
                    <a:lnTo>
                      <a:pt x="1143" y="537"/>
                    </a:lnTo>
                    <a:lnTo>
                      <a:pt x="1143" y="537"/>
                    </a:lnTo>
                    <a:lnTo>
                      <a:pt x="1141" y="537"/>
                    </a:lnTo>
                    <a:lnTo>
                      <a:pt x="1141" y="537"/>
                    </a:lnTo>
                    <a:lnTo>
                      <a:pt x="1141" y="537"/>
                    </a:lnTo>
                    <a:lnTo>
                      <a:pt x="1139" y="537"/>
                    </a:lnTo>
                    <a:lnTo>
                      <a:pt x="1139" y="537"/>
                    </a:lnTo>
                    <a:lnTo>
                      <a:pt x="1139" y="539"/>
                    </a:lnTo>
                    <a:lnTo>
                      <a:pt x="1139" y="539"/>
                    </a:lnTo>
                    <a:lnTo>
                      <a:pt x="1139" y="539"/>
                    </a:lnTo>
                    <a:lnTo>
                      <a:pt x="1137" y="539"/>
                    </a:lnTo>
                    <a:lnTo>
                      <a:pt x="1137" y="539"/>
                    </a:lnTo>
                    <a:lnTo>
                      <a:pt x="1137" y="539"/>
                    </a:lnTo>
                    <a:lnTo>
                      <a:pt x="1135" y="539"/>
                    </a:lnTo>
                    <a:lnTo>
                      <a:pt x="1135" y="539"/>
                    </a:lnTo>
                    <a:lnTo>
                      <a:pt x="1133" y="539"/>
                    </a:lnTo>
                    <a:lnTo>
                      <a:pt x="1132" y="541"/>
                    </a:lnTo>
                    <a:lnTo>
                      <a:pt x="1132" y="541"/>
                    </a:lnTo>
                    <a:lnTo>
                      <a:pt x="1130" y="541"/>
                    </a:lnTo>
                    <a:lnTo>
                      <a:pt x="1130" y="541"/>
                    </a:lnTo>
                    <a:lnTo>
                      <a:pt x="1130" y="542"/>
                    </a:lnTo>
                    <a:lnTo>
                      <a:pt x="1130" y="542"/>
                    </a:lnTo>
                    <a:lnTo>
                      <a:pt x="1128" y="544"/>
                    </a:lnTo>
                    <a:lnTo>
                      <a:pt x="1128" y="544"/>
                    </a:lnTo>
                    <a:lnTo>
                      <a:pt x="1128" y="546"/>
                    </a:lnTo>
                    <a:lnTo>
                      <a:pt x="1128" y="546"/>
                    </a:lnTo>
                    <a:lnTo>
                      <a:pt x="1128" y="546"/>
                    </a:lnTo>
                    <a:lnTo>
                      <a:pt x="1128" y="548"/>
                    </a:lnTo>
                    <a:lnTo>
                      <a:pt x="1128" y="548"/>
                    </a:lnTo>
                    <a:lnTo>
                      <a:pt x="1128" y="548"/>
                    </a:lnTo>
                    <a:lnTo>
                      <a:pt x="1128" y="548"/>
                    </a:lnTo>
                    <a:lnTo>
                      <a:pt x="1128" y="548"/>
                    </a:lnTo>
                    <a:lnTo>
                      <a:pt x="1128" y="548"/>
                    </a:lnTo>
                    <a:lnTo>
                      <a:pt x="1126" y="550"/>
                    </a:lnTo>
                    <a:lnTo>
                      <a:pt x="1126" y="550"/>
                    </a:lnTo>
                    <a:lnTo>
                      <a:pt x="1126" y="550"/>
                    </a:lnTo>
                    <a:lnTo>
                      <a:pt x="1126" y="551"/>
                    </a:lnTo>
                    <a:lnTo>
                      <a:pt x="1126" y="551"/>
                    </a:lnTo>
                    <a:lnTo>
                      <a:pt x="1126" y="551"/>
                    </a:lnTo>
                    <a:lnTo>
                      <a:pt x="1126" y="553"/>
                    </a:lnTo>
                    <a:lnTo>
                      <a:pt x="1126" y="553"/>
                    </a:lnTo>
                    <a:lnTo>
                      <a:pt x="1126" y="553"/>
                    </a:lnTo>
                    <a:lnTo>
                      <a:pt x="1126" y="555"/>
                    </a:lnTo>
                    <a:lnTo>
                      <a:pt x="1126" y="555"/>
                    </a:lnTo>
                    <a:lnTo>
                      <a:pt x="1124" y="555"/>
                    </a:lnTo>
                    <a:lnTo>
                      <a:pt x="1124" y="557"/>
                    </a:lnTo>
                    <a:lnTo>
                      <a:pt x="1124" y="557"/>
                    </a:lnTo>
                    <a:lnTo>
                      <a:pt x="1123" y="559"/>
                    </a:lnTo>
                    <a:lnTo>
                      <a:pt x="1123" y="559"/>
                    </a:lnTo>
                    <a:lnTo>
                      <a:pt x="1123" y="560"/>
                    </a:lnTo>
                    <a:lnTo>
                      <a:pt x="1123" y="560"/>
                    </a:lnTo>
                    <a:lnTo>
                      <a:pt x="1123" y="560"/>
                    </a:lnTo>
                    <a:lnTo>
                      <a:pt x="1123" y="560"/>
                    </a:lnTo>
                    <a:lnTo>
                      <a:pt x="1123" y="562"/>
                    </a:lnTo>
                    <a:lnTo>
                      <a:pt x="1121" y="562"/>
                    </a:lnTo>
                    <a:lnTo>
                      <a:pt x="1121" y="562"/>
                    </a:lnTo>
                    <a:lnTo>
                      <a:pt x="1121" y="562"/>
                    </a:lnTo>
                    <a:lnTo>
                      <a:pt x="1121" y="562"/>
                    </a:lnTo>
                    <a:lnTo>
                      <a:pt x="1119" y="562"/>
                    </a:lnTo>
                    <a:lnTo>
                      <a:pt x="1119" y="564"/>
                    </a:lnTo>
                    <a:lnTo>
                      <a:pt x="1119" y="564"/>
                    </a:lnTo>
                    <a:lnTo>
                      <a:pt x="1119" y="564"/>
                    </a:lnTo>
                    <a:lnTo>
                      <a:pt x="1119" y="564"/>
                    </a:lnTo>
                    <a:lnTo>
                      <a:pt x="1119" y="564"/>
                    </a:lnTo>
                    <a:lnTo>
                      <a:pt x="1117" y="564"/>
                    </a:lnTo>
                    <a:lnTo>
                      <a:pt x="1115" y="566"/>
                    </a:lnTo>
                    <a:lnTo>
                      <a:pt x="1115" y="566"/>
                    </a:lnTo>
                    <a:lnTo>
                      <a:pt x="1114" y="566"/>
                    </a:lnTo>
                    <a:lnTo>
                      <a:pt x="1114" y="566"/>
                    </a:lnTo>
                    <a:lnTo>
                      <a:pt x="1114" y="566"/>
                    </a:lnTo>
                    <a:lnTo>
                      <a:pt x="1114" y="566"/>
                    </a:lnTo>
                    <a:lnTo>
                      <a:pt x="1112" y="566"/>
                    </a:lnTo>
                    <a:lnTo>
                      <a:pt x="1112" y="566"/>
                    </a:lnTo>
                    <a:lnTo>
                      <a:pt x="1112" y="566"/>
                    </a:lnTo>
                    <a:lnTo>
                      <a:pt x="1112" y="568"/>
                    </a:lnTo>
                    <a:lnTo>
                      <a:pt x="1112" y="568"/>
                    </a:lnTo>
                    <a:lnTo>
                      <a:pt x="1112" y="569"/>
                    </a:lnTo>
                    <a:lnTo>
                      <a:pt x="1112" y="569"/>
                    </a:lnTo>
                    <a:lnTo>
                      <a:pt x="1112" y="569"/>
                    </a:lnTo>
                    <a:lnTo>
                      <a:pt x="1112" y="569"/>
                    </a:lnTo>
                    <a:lnTo>
                      <a:pt x="1112" y="571"/>
                    </a:lnTo>
                    <a:lnTo>
                      <a:pt x="1112" y="571"/>
                    </a:lnTo>
                    <a:lnTo>
                      <a:pt x="1114" y="573"/>
                    </a:lnTo>
                    <a:lnTo>
                      <a:pt x="1114" y="573"/>
                    </a:lnTo>
                    <a:lnTo>
                      <a:pt x="1114" y="575"/>
                    </a:lnTo>
                    <a:lnTo>
                      <a:pt x="1115" y="577"/>
                    </a:lnTo>
                    <a:lnTo>
                      <a:pt x="1115" y="577"/>
                    </a:lnTo>
                    <a:lnTo>
                      <a:pt x="1115" y="577"/>
                    </a:lnTo>
                    <a:lnTo>
                      <a:pt x="1115" y="579"/>
                    </a:lnTo>
                    <a:lnTo>
                      <a:pt x="1115" y="579"/>
                    </a:lnTo>
                    <a:lnTo>
                      <a:pt x="1115" y="579"/>
                    </a:lnTo>
                    <a:lnTo>
                      <a:pt x="1117" y="579"/>
                    </a:lnTo>
                    <a:lnTo>
                      <a:pt x="1117" y="580"/>
                    </a:lnTo>
                    <a:lnTo>
                      <a:pt x="1117" y="580"/>
                    </a:lnTo>
                    <a:lnTo>
                      <a:pt x="1117" y="580"/>
                    </a:lnTo>
                    <a:lnTo>
                      <a:pt x="1117" y="580"/>
                    </a:lnTo>
                    <a:lnTo>
                      <a:pt x="1117" y="580"/>
                    </a:lnTo>
                    <a:lnTo>
                      <a:pt x="1117" y="582"/>
                    </a:lnTo>
                    <a:lnTo>
                      <a:pt x="1117" y="584"/>
                    </a:lnTo>
                    <a:lnTo>
                      <a:pt x="1117" y="584"/>
                    </a:lnTo>
                    <a:lnTo>
                      <a:pt x="1117" y="584"/>
                    </a:lnTo>
                    <a:lnTo>
                      <a:pt x="1117" y="584"/>
                    </a:lnTo>
                    <a:lnTo>
                      <a:pt x="1117" y="584"/>
                    </a:lnTo>
                    <a:lnTo>
                      <a:pt x="1117" y="586"/>
                    </a:lnTo>
                    <a:lnTo>
                      <a:pt x="1117" y="586"/>
                    </a:lnTo>
                    <a:lnTo>
                      <a:pt x="1117" y="586"/>
                    </a:lnTo>
                    <a:lnTo>
                      <a:pt x="1117" y="586"/>
                    </a:lnTo>
                    <a:lnTo>
                      <a:pt x="1117" y="586"/>
                    </a:lnTo>
                    <a:lnTo>
                      <a:pt x="1117" y="586"/>
                    </a:lnTo>
                    <a:lnTo>
                      <a:pt x="1117" y="586"/>
                    </a:lnTo>
                    <a:lnTo>
                      <a:pt x="1117" y="586"/>
                    </a:lnTo>
                    <a:lnTo>
                      <a:pt x="1117" y="588"/>
                    </a:lnTo>
                    <a:lnTo>
                      <a:pt x="1117" y="588"/>
                    </a:lnTo>
                    <a:lnTo>
                      <a:pt x="1117" y="588"/>
                    </a:lnTo>
                    <a:lnTo>
                      <a:pt x="1117" y="589"/>
                    </a:lnTo>
                    <a:lnTo>
                      <a:pt x="1117" y="589"/>
                    </a:lnTo>
                    <a:lnTo>
                      <a:pt x="1117" y="589"/>
                    </a:lnTo>
                    <a:lnTo>
                      <a:pt x="1117" y="591"/>
                    </a:lnTo>
                    <a:lnTo>
                      <a:pt x="1117" y="591"/>
                    </a:lnTo>
                    <a:lnTo>
                      <a:pt x="1117" y="591"/>
                    </a:lnTo>
                    <a:lnTo>
                      <a:pt x="1117" y="591"/>
                    </a:lnTo>
                    <a:lnTo>
                      <a:pt x="1117" y="591"/>
                    </a:lnTo>
                    <a:lnTo>
                      <a:pt x="1115" y="591"/>
                    </a:lnTo>
                    <a:lnTo>
                      <a:pt x="1115" y="591"/>
                    </a:lnTo>
                    <a:lnTo>
                      <a:pt x="1115" y="591"/>
                    </a:lnTo>
                    <a:lnTo>
                      <a:pt x="1114" y="591"/>
                    </a:lnTo>
                    <a:lnTo>
                      <a:pt x="1114" y="591"/>
                    </a:lnTo>
                    <a:lnTo>
                      <a:pt x="1114" y="593"/>
                    </a:lnTo>
                    <a:lnTo>
                      <a:pt x="1112" y="593"/>
                    </a:lnTo>
                    <a:lnTo>
                      <a:pt x="1112" y="593"/>
                    </a:lnTo>
                    <a:lnTo>
                      <a:pt x="1112" y="593"/>
                    </a:lnTo>
                    <a:lnTo>
                      <a:pt x="1112" y="593"/>
                    </a:lnTo>
                    <a:lnTo>
                      <a:pt x="1112" y="595"/>
                    </a:lnTo>
                    <a:lnTo>
                      <a:pt x="1112" y="595"/>
                    </a:lnTo>
                    <a:lnTo>
                      <a:pt x="1112" y="595"/>
                    </a:lnTo>
                    <a:lnTo>
                      <a:pt x="1112" y="595"/>
                    </a:lnTo>
                    <a:lnTo>
                      <a:pt x="1112" y="597"/>
                    </a:lnTo>
                    <a:lnTo>
                      <a:pt x="1112" y="597"/>
                    </a:lnTo>
                    <a:lnTo>
                      <a:pt x="1112" y="597"/>
                    </a:lnTo>
                    <a:lnTo>
                      <a:pt x="1112" y="597"/>
                    </a:lnTo>
                    <a:lnTo>
                      <a:pt x="1112" y="597"/>
                    </a:lnTo>
                    <a:lnTo>
                      <a:pt x="1112" y="597"/>
                    </a:lnTo>
                    <a:lnTo>
                      <a:pt x="1114" y="597"/>
                    </a:lnTo>
                    <a:lnTo>
                      <a:pt x="1114" y="597"/>
                    </a:lnTo>
                    <a:lnTo>
                      <a:pt x="1114" y="597"/>
                    </a:lnTo>
                    <a:lnTo>
                      <a:pt x="1114" y="598"/>
                    </a:lnTo>
                    <a:lnTo>
                      <a:pt x="1114" y="598"/>
                    </a:lnTo>
                    <a:lnTo>
                      <a:pt x="1115" y="598"/>
                    </a:lnTo>
                    <a:lnTo>
                      <a:pt x="1115" y="598"/>
                    </a:lnTo>
                    <a:lnTo>
                      <a:pt x="1115" y="598"/>
                    </a:lnTo>
                    <a:lnTo>
                      <a:pt x="1115" y="598"/>
                    </a:lnTo>
                    <a:lnTo>
                      <a:pt x="1115" y="598"/>
                    </a:lnTo>
                    <a:lnTo>
                      <a:pt x="1115" y="600"/>
                    </a:lnTo>
                    <a:lnTo>
                      <a:pt x="1115" y="600"/>
                    </a:lnTo>
                    <a:lnTo>
                      <a:pt x="1115" y="602"/>
                    </a:lnTo>
                    <a:lnTo>
                      <a:pt x="1115" y="602"/>
                    </a:lnTo>
                    <a:lnTo>
                      <a:pt x="1115" y="602"/>
                    </a:lnTo>
                    <a:lnTo>
                      <a:pt x="1117" y="602"/>
                    </a:lnTo>
                    <a:lnTo>
                      <a:pt x="1117" y="602"/>
                    </a:lnTo>
                    <a:lnTo>
                      <a:pt x="1117" y="602"/>
                    </a:lnTo>
                    <a:lnTo>
                      <a:pt x="1117" y="602"/>
                    </a:lnTo>
                    <a:lnTo>
                      <a:pt x="1117" y="602"/>
                    </a:lnTo>
                    <a:lnTo>
                      <a:pt x="1117" y="602"/>
                    </a:lnTo>
                    <a:lnTo>
                      <a:pt x="1119" y="604"/>
                    </a:lnTo>
                    <a:lnTo>
                      <a:pt x="1119" y="604"/>
                    </a:lnTo>
                    <a:lnTo>
                      <a:pt x="1119" y="604"/>
                    </a:lnTo>
                    <a:lnTo>
                      <a:pt x="1121" y="604"/>
                    </a:lnTo>
                    <a:lnTo>
                      <a:pt x="1121" y="604"/>
                    </a:lnTo>
                    <a:lnTo>
                      <a:pt x="1121" y="604"/>
                    </a:lnTo>
                    <a:lnTo>
                      <a:pt x="1121" y="604"/>
                    </a:lnTo>
                    <a:lnTo>
                      <a:pt x="1123" y="604"/>
                    </a:lnTo>
                    <a:lnTo>
                      <a:pt x="1123" y="604"/>
                    </a:lnTo>
                    <a:lnTo>
                      <a:pt x="1124" y="604"/>
                    </a:lnTo>
                    <a:lnTo>
                      <a:pt x="1124" y="606"/>
                    </a:lnTo>
                    <a:lnTo>
                      <a:pt x="1124" y="606"/>
                    </a:lnTo>
                    <a:lnTo>
                      <a:pt x="1126" y="606"/>
                    </a:lnTo>
                    <a:lnTo>
                      <a:pt x="1126" y="606"/>
                    </a:lnTo>
                    <a:lnTo>
                      <a:pt x="1126" y="606"/>
                    </a:lnTo>
                    <a:lnTo>
                      <a:pt x="1126" y="606"/>
                    </a:lnTo>
                    <a:lnTo>
                      <a:pt x="1126" y="606"/>
                    </a:lnTo>
                    <a:lnTo>
                      <a:pt x="1126" y="607"/>
                    </a:lnTo>
                    <a:lnTo>
                      <a:pt x="1126" y="607"/>
                    </a:lnTo>
                    <a:lnTo>
                      <a:pt x="1126" y="607"/>
                    </a:lnTo>
                    <a:lnTo>
                      <a:pt x="1126" y="609"/>
                    </a:lnTo>
                    <a:lnTo>
                      <a:pt x="1126" y="609"/>
                    </a:lnTo>
                    <a:lnTo>
                      <a:pt x="1126" y="611"/>
                    </a:lnTo>
                    <a:lnTo>
                      <a:pt x="1124" y="611"/>
                    </a:lnTo>
                    <a:lnTo>
                      <a:pt x="1124" y="611"/>
                    </a:lnTo>
                    <a:lnTo>
                      <a:pt x="1124" y="611"/>
                    </a:lnTo>
                    <a:lnTo>
                      <a:pt x="1124" y="613"/>
                    </a:lnTo>
                    <a:lnTo>
                      <a:pt x="1124" y="613"/>
                    </a:lnTo>
                    <a:lnTo>
                      <a:pt x="1124" y="613"/>
                    </a:lnTo>
                    <a:lnTo>
                      <a:pt x="1124" y="615"/>
                    </a:lnTo>
                    <a:lnTo>
                      <a:pt x="1124" y="615"/>
                    </a:lnTo>
                    <a:lnTo>
                      <a:pt x="1123" y="617"/>
                    </a:lnTo>
                    <a:lnTo>
                      <a:pt x="1123" y="617"/>
                    </a:lnTo>
                    <a:lnTo>
                      <a:pt x="1123" y="617"/>
                    </a:lnTo>
                    <a:lnTo>
                      <a:pt x="1123" y="617"/>
                    </a:lnTo>
                    <a:lnTo>
                      <a:pt x="1121" y="617"/>
                    </a:lnTo>
                    <a:lnTo>
                      <a:pt x="1121" y="617"/>
                    </a:lnTo>
                    <a:lnTo>
                      <a:pt x="1121" y="617"/>
                    </a:lnTo>
                    <a:lnTo>
                      <a:pt x="1119" y="618"/>
                    </a:lnTo>
                    <a:lnTo>
                      <a:pt x="1119" y="618"/>
                    </a:lnTo>
                    <a:lnTo>
                      <a:pt x="1119" y="618"/>
                    </a:lnTo>
                    <a:lnTo>
                      <a:pt x="1117" y="620"/>
                    </a:lnTo>
                    <a:lnTo>
                      <a:pt x="1117" y="620"/>
                    </a:lnTo>
                    <a:lnTo>
                      <a:pt x="1117" y="620"/>
                    </a:lnTo>
                    <a:lnTo>
                      <a:pt x="1117" y="620"/>
                    </a:lnTo>
                    <a:lnTo>
                      <a:pt x="1117" y="620"/>
                    </a:lnTo>
                    <a:lnTo>
                      <a:pt x="1115" y="622"/>
                    </a:lnTo>
                    <a:lnTo>
                      <a:pt x="1115" y="622"/>
                    </a:lnTo>
                    <a:lnTo>
                      <a:pt x="1115" y="622"/>
                    </a:lnTo>
                    <a:lnTo>
                      <a:pt x="1115" y="622"/>
                    </a:lnTo>
                    <a:lnTo>
                      <a:pt x="1115" y="622"/>
                    </a:lnTo>
                    <a:lnTo>
                      <a:pt x="1115" y="622"/>
                    </a:lnTo>
                    <a:lnTo>
                      <a:pt x="1117" y="624"/>
                    </a:lnTo>
                    <a:lnTo>
                      <a:pt x="1117" y="624"/>
                    </a:lnTo>
                    <a:lnTo>
                      <a:pt x="1117" y="624"/>
                    </a:lnTo>
                    <a:lnTo>
                      <a:pt x="1117" y="624"/>
                    </a:lnTo>
                    <a:lnTo>
                      <a:pt x="1117" y="624"/>
                    </a:lnTo>
                    <a:lnTo>
                      <a:pt x="1115" y="626"/>
                    </a:lnTo>
                    <a:lnTo>
                      <a:pt x="1115" y="626"/>
                    </a:lnTo>
                    <a:lnTo>
                      <a:pt x="1115" y="626"/>
                    </a:lnTo>
                    <a:lnTo>
                      <a:pt x="1114" y="626"/>
                    </a:lnTo>
                    <a:lnTo>
                      <a:pt x="1114" y="627"/>
                    </a:lnTo>
                    <a:lnTo>
                      <a:pt x="1112" y="627"/>
                    </a:lnTo>
                    <a:lnTo>
                      <a:pt x="1112" y="627"/>
                    </a:lnTo>
                    <a:lnTo>
                      <a:pt x="1110" y="627"/>
                    </a:lnTo>
                    <a:lnTo>
                      <a:pt x="1110" y="627"/>
                    </a:lnTo>
                    <a:lnTo>
                      <a:pt x="1110" y="629"/>
                    </a:lnTo>
                    <a:lnTo>
                      <a:pt x="1110" y="629"/>
                    </a:lnTo>
                    <a:lnTo>
                      <a:pt x="1110" y="629"/>
                    </a:lnTo>
                    <a:lnTo>
                      <a:pt x="1108" y="631"/>
                    </a:lnTo>
                    <a:lnTo>
                      <a:pt x="1106" y="631"/>
                    </a:lnTo>
                    <a:lnTo>
                      <a:pt x="1106" y="633"/>
                    </a:lnTo>
                    <a:lnTo>
                      <a:pt x="1105" y="633"/>
                    </a:lnTo>
                    <a:lnTo>
                      <a:pt x="1105" y="633"/>
                    </a:lnTo>
                    <a:lnTo>
                      <a:pt x="1105" y="633"/>
                    </a:lnTo>
                    <a:lnTo>
                      <a:pt x="1105" y="633"/>
                    </a:lnTo>
                    <a:lnTo>
                      <a:pt x="1105" y="635"/>
                    </a:lnTo>
                    <a:lnTo>
                      <a:pt x="1103" y="635"/>
                    </a:lnTo>
                    <a:lnTo>
                      <a:pt x="1103" y="635"/>
                    </a:lnTo>
                    <a:lnTo>
                      <a:pt x="1103" y="635"/>
                    </a:lnTo>
                    <a:lnTo>
                      <a:pt x="1103" y="635"/>
                    </a:lnTo>
                    <a:lnTo>
                      <a:pt x="1103" y="636"/>
                    </a:lnTo>
                    <a:lnTo>
                      <a:pt x="1101" y="638"/>
                    </a:lnTo>
                    <a:lnTo>
                      <a:pt x="1101" y="638"/>
                    </a:lnTo>
                    <a:lnTo>
                      <a:pt x="1099" y="638"/>
                    </a:lnTo>
                    <a:lnTo>
                      <a:pt x="1099" y="638"/>
                    </a:lnTo>
                    <a:lnTo>
                      <a:pt x="1097" y="638"/>
                    </a:lnTo>
                    <a:lnTo>
                      <a:pt x="1097" y="636"/>
                    </a:lnTo>
                    <a:lnTo>
                      <a:pt x="1096" y="636"/>
                    </a:lnTo>
                    <a:lnTo>
                      <a:pt x="1096" y="638"/>
                    </a:lnTo>
                    <a:lnTo>
                      <a:pt x="1096" y="638"/>
                    </a:lnTo>
                    <a:lnTo>
                      <a:pt x="1096" y="638"/>
                    </a:lnTo>
                    <a:lnTo>
                      <a:pt x="1094" y="638"/>
                    </a:lnTo>
                    <a:lnTo>
                      <a:pt x="1096" y="640"/>
                    </a:lnTo>
                    <a:lnTo>
                      <a:pt x="1094" y="640"/>
                    </a:lnTo>
                    <a:lnTo>
                      <a:pt x="1094" y="640"/>
                    </a:lnTo>
                    <a:lnTo>
                      <a:pt x="1094" y="640"/>
                    </a:lnTo>
                    <a:lnTo>
                      <a:pt x="1094" y="642"/>
                    </a:lnTo>
                    <a:lnTo>
                      <a:pt x="1094" y="642"/>
                    </a:lnTo>
                    <a:lnTo>
                      <a:pt x="1094" y="642"/>
                    </a:lnTo>
                    <a:lnTo>
                      <a:pt x="1094" y="642"/>
                    </a:lnTo>
                    <a:lnTo>
                      <a:pt x="1094" y="644"/>
                    </a:lnTo>
                    <a:lnTo>
                      <a:pt x="1092" y="644"/>
                    </a:lnTo>
                    <a:lnTo>
                      <a:pt x="1092" y="645"/>
                    </a:lnTo>
                    <a:lnTo>
                      <a:pt x="1092" y="645"/>
                    </a:lnTo>
                    <a:lnTo>
                      <a:pt x="1092" y="647"/>
                    </a:lnTo>
                    <a:lnTo>
                      <a:pt x="1092" y="647"/>
                    </a:lnTo>
                    <a:lnTo>
                      <a:pt x="1090" y="649"/>
                    </a:lnTo>
                    <a:lnTo>
                      <a:pt x="1090" y="651"/>
                    </a:lnTo>
                    <a:lnTo>
                      <a:pt x="1090" y="651"/>
                    </a:lnTo>
                    <a:lnTo>
                      <a:pt x="1090" y="651"/>
                    </a:lnTo>
                    <a:lnTo>
                      <a:pt x="1090" y="651"/>
                    </a:lnTo>
                    <a:lnTo>
                      <a:pt x="1090" y="653"/>
                    </a:lnTo>
                    <a:lnTo>
                      <a:pt x="1088" y="653"/>
                    </a:lnTo>
                    <a:lnTo>
                      <a:pt x="1088" y="655"/>
                    </a:lnTo>
                    <a:lnTo>
                      <a:pt x="1088" y="655"/>
                    </a:lnTo>
                    <a:lnTo>
                      <a:pt x="1088" y="655"/>
                    </a:lnTo>
                    <a:lnTo>
                      <a:pt x="1088" y="655"/>
                    </a:lnTo>
                    <a:lnTo>
                      <a:pt x="1088" y="656"/>
                    </a:lnTo>
                    <a:lnTo>
                      <a:pt x="1086" y="656"/>
                    </a:lnTo>
                    <a:lnTo>
                      <a:pt x="1085" y="656"/>
                    </a:lnTo>
                    <a:lnTo>
                      <a:pt x="1085" y="656"/>
                    </a:lnTo>
                    <a:lnTo>
                      <a:pt x="1085" y="656"/>
                    </a:lnTo>
                    <a:lnTo>
                      <a:pt x="1083" y="656"/>
                    </a:lnTo>
                    <a:lnTo>
                      <a:pt x="1083" y="656"/>
                    </a:lnTo>
                    <a:lnTo>
                      <a:pt x="1083" y="656"/>
                    </a:lnTo>
                    <a:lnTo>
                      <a:pt x="1081" y="656"/>
                    </a:lnTo>
                    <a:lnTo>
                      <a:pt x="1081" y="658"/>
                    </a:lnTo>
                    <a:lnTo>
                      <a:pt x="1081" y="658"/>
                    </a:lnTo>
                    <a:lnTo>
                      <a:pt x="1081" y="658"/>
                    </a:lnTo>
                    <a:lnTo>
                      <a:pt x="1081" y="658"/>
                    </a:lnTo>
                    <a:lnTo>
                      <a:pt x="1081" y="658"/>
                    </a:lnTo>
                    <a:lnTo>
                      <a:pt x="1079" y="660"/>
                    </a:lnTo>
                    <a:lnTo>
                      <a:pt x="1079" y="660"/>
                    </a:lnTo>
                    <a:lnTo>
                      <a:pt x="1079" y="660"/>
                    </a:lnTo>
                    <a:lnTo>
                      <a:pt x="1079" y="660"/>
                    </a:lnTo>
                    <a:lnTo>
                      <a:pt x="1077" y="662"/>
                    </a:lnTo>
                    <a:lnTo>
                      <a:pt x="1077" y="662"/>
                    </a:lnTo>
                    <a:lnTo>
                      <a:pt x="1076" y="662"/>
                    </a:lnTo>
                    <a:lnTo>
                      <a:pt x="1072" y="662"/>
                    </a:lnTo>
                    <a:lnTo>
                      <a:pt x="1070" y="662"/>
                    </a:lnTo>
                    <a:lnTo>
                      <a:pt x="1067" y="662"/>
                    </a:lnTo>
                    <a:lnTo>
                      <a:pt x="1065" y="662"/>
                    </a:lnTo>
                    <a:lnTo>
                      <a:pt x="1061" y="662"/>
                    </a:lnTo>
                    <a:lnTo>
                      <a:pt x="1061" y="664"/>
                    </a:lnTo>
                    <a:lnTo>
                      <a:pt x="1059" y="664"/>
                    </a:lnTo>
                    <a:lnTo>
                      <a:pt x="1059" y="664"/>
                    </a:lnTo>
                    <a:lnTo>
                      <a:pt x="1059" y="664"/>
                    </a:lnTo>
                    <a:lnTo>
                      <a:pt x="1058" y="664"/>
                    </a:lnTo>
                    <a:lnTo>
                      <a:pt x="1058" y="664"/>
                    </a:lnTo>
                    <a:lnTo>
                      <a:pt x="1058" y="664"/>
                    </a:lnTo>
                    <a:lnTo>
                      <a:pt x="1056" y="665"/>
                    </a:lnTo>
                    <a:lnTo>
                      <a:pt x="1056" y="665"/>
                    </a:lnTo>
                    <a:lnTo>
                      <a:pt x="1056" y="665"/>
                    </a:lnTo>
                    <a:lnTo>
                      <a:pt x="1056" y="665"/>
                    </a:lnTo>
                    <a:lnTo>
                      <a:pt x="1056" y="667"/>
                    </a:lnTo>
                    <a:lnTo>
                      <a:pt x="1054" y="667"/>
                    </a:lnTo>
                    <a:lnTo>
                      <a:pt x="1054" y="667"/>
                    </a:lnTo>
                    <a:lnTo>
                      <a:pt x="1056" y="667"/>
                    </a:lnTo>
                    <a:lnTo>
                      <a:pt x="1056" y="667"/>
                    </a:lnTo>
                    <a:lnTo>
                      <a:pt x="1056" y="669"/>
                    </a:lnTo>
                    <a:lnTo>
                      <a:pt x="1056" y="669"/>
                    </a:lnTo>
                    <a:lnTo>
                      <a:pt x="1056" y="669"/>
                    </a:lnTo>
                    <a:lnTo>
                      <a:pt x="1056" y="669"/>
                    </a:lnTo>
                    <a:lnTo>
                      <a:pt x="1056" y="671"/>
                    </a:lnTo>
                    <a:lnTo>
                      <a:pt x="1056" y="671"/>
                    </a:lnTo>
                    <a:lnTo>
                      <a:pt x="1054" y="671"/>
                    </a:lnTo>
                    <a:lnTo>
                      <a:pt x="1054" y="673"/>
                    </a:lnTo>
                    <a:lnTo>
                      <a:pt x="1054" y="673"/>
                    </a:lnTo>
                    <a:lnTo>
                      <a:pt x="1054" y="673"/>
                    </a:lnTo>
                    <a:lnTo>
                      <a:pt x="1054" y="673"/>
                    </a:lnTo>
                    <a:lnTo>
                      <a:pt x="1054" y="674"/>
                    </a:lnTo>
                    <a:lnTo>
                      <a:pt x="1054" y="674"/>
                    </a:lnTo>
                    <a:lnTo>
                      <a:pt x="1056" y="674"/>
                    </a:lnTo>
                    <a:lnTo>
                      <a:pt x="1056" y="674"/>
                    </a:lnTo>
                    <a:lnTo>
                      <a:pt x="1054" y="674"/>
                    </a:lnTo>
                    <a:lnTo>
                      <a:pt x="1054" y="674"/>
                    </a:lnTo>
                    <a:lnTo>
                      <a:pt x="1054" y="676"/>
                    </a:lnTo>
                    <a:lnTo>
                      <a:pt x="1054" y="676"/>
                    </a:lnTo>
                    <a:lnTo>
                      <a:pt x="1054" y="676"/>
                    </a:lnTo>
                    <a:lnTo>
                      <a:pt x="1052" y="676"/>
                    </a:lnTo>
                    <a:lnTo>
                      <a:pt x="1050" y="676"/>
                    </a:lnTo>
                    <a:lnTo>
                      <a:pt x="1050" y="678"/>
                    </a:lnTo>
                    <a:lnTo>
                      <a:pt x="1050" y="678"/>
                    </a:lnTo>
                    <a:lnTo>
                      <a:pt x="1048" y="678"/>
                    </a:lnTo>
                    <a:lnTo>
                      <a:pt x="1048" y="678"/>
                    </a:lnTo>
                    <a:lnTo>
                      <a:pt x="1048" y="678"/>
                    </a:lnTo>
                    <a:lnTo>
                      <a:pt x="1048" y="678"/>
                    </a:lnTo>
                    <a:lnTo>
                      <a:pt x="1047" y="678"/>
                    </a:lnTo>
                    <a:lnTo>
                      <a:pt x="1047" y="678"/>
                    </a:lnTo>
                    <a:lnTo>
                      <a:pt x="1047" y="678"/>
                    </a:lnTo>
                    <a:lnTo>
                      <a:pt x="1045" y="678"/>
                    </a:lnTo>
                    <a:lnTo>
                      <a:pt x="1045" y="678"/>
                    </a:lnTo>
                    <a:lnTo>
                      <a:pt x="1045" y="680"/>
                    </a:lnTo>
                    <a:lnTo>
                      <a:pt x="1043" y="680"/>
                    </a:lnTo>
                    <a:lnTo>
                      <a:pt x="1043" y="680"/>
                    </a:lnTo>
                    <a:lnTo>
                      <a:pt x="1043" y="680"/>
                    </a:lnTo>
                    <a:lnTo>
                      <a:pt x="1043" y="680"/>
                    </a:lnTo>
                    <a:lnTo>
                      <a:pt x="1043" y="682"/>
                    </a:lnTo>
                    <a:lnTo>
                      <a:pt x="1041" y="682"/>
                    </a:lnTo>
                    <a:lnTo>
                      <a:pt x="1041" y="682"/>
                    </a:lnTo>
                    <a:lnTo>
                      <a:pt x="1041" y="682"/>
                    </a:lnTo>
                    <a:lnTo>
                      <a:pt x="1041" y="682"/>
                    </a:lnTo>
                    <a:lnTo>
                      <a:pt x="1039" y="682"/>
                    </a:lnTo>
                    <a:lnTo>
                      <a:pt x="1039" y="682"/>
                    </a:lnTo>
                    <a:lnTo>
                      <a:pt x="1039" y="682"/>
                    </a:lnTo>
                    <a:lnTo>
                      <a:pt x="1036" y="682"/>
                    </a:lnTo>
                    <a:lnTo>
                      <a:pt x="1036" y="683"/>
                    </a:lnTo>
                    <a:lnTo>
                      <a:pt x="1036" y="683"/>
                    </a:lnTo>
                    <a:lnTo>
                      <a:pt x="1036" y="683"/>
                    </a:lnTo>
                    <a:lnTo>
                      <a:pt x="1034" y="683"/>
                    </a:lnTo>
                    <a:lnTo>
                      <a:pt x="1034" y="683"/>
                    </a:lnTo>
                    <a:lnTo>
                      <a:pt x="1034" y="683"/>
                    </a:lnTo>
                    <a:lnTo>
                      <a:pt x="1030" y="687"/>
                    </a:lnTo>
                    <a:lnTo>
                      <a:pt x="1029" y="689"/>
                    </a:lnTo>
                    <a:lnTo>
                      <a:pt x="1027" y="691"/>
                    </a:lnTo>
                    <a:lnTo>
                      <a:pt x="1027" y="691"/>
                    </a:lnTo>
                    <a:lnTo>
                      <a:pt x="1027" y="691"/>
                    </a:lnTo>
                    <a:lnTo>
                      <a:pt x="1027" y="691"/>
                    </a:lnTo>
                    <a:lnTo>
                      <a:pt x="1027" y="691"/>
                    </a:lnTo>
                    <a:lnTo>
                      <a:pt x="1027" y="691"/>
                    </a:lnTo>
                    <a:lnTo>
                      <a:pt x="1025" y="689"/>
                    </a:lnTo>
                    <a:lnTo>
                      <a:pt x="1023" y="689"/>
                    </a:lnTo>
                    <a:lnTo>
                      <a:pt x="1023" y="689"/>
                    </a:lnTo>
                    <a:lnTo>
                      <a:pt x="1021" y="689"/>
                    </a:lnTo>
                    <a:lnTo>
                      <a:pt x="1021" y="689"/>
                    </a:lnTo>
                    <a:lnTo>
                      <a:pt x="1021" y="689"/>
                    </a:lnTo>
                    <a:lnTo>
                      <a:pt x="1020" y="689"/>
                    </a:lnTo>
                    <a:lnTo>
                      <a:pt x="1020" y="689"/>
                    </a:lnTo>
                    <a:lnTo>
                      <a:pt x="1020" y="689"/>
                    </a:lnTo>
                    <a:lnTo>
                      <a:pt x="1018" y="689"/>
                    </a:lnTo>
                    <a:lnTo>
                      <a:pt x="1018" y="689"/>
                    </a:lnTo>
                    <a:lnTo>
                      <a:pt x="1018" y="689"/>
                    </a:lnTo>
                    <a:lnTo>
                      <a:pt x="1018" y="689"/>
                    </a:lnTo>
                    <a:lnTo>
                      <a:pt x="1018" y="689"/>
                    </a:lnTo>
                    <a:lnTo>
                      <a:pt x="1018" y="689"/>
                    </a:lnTo>
                    <a:lnTo>
                      <a:pt x="1016" y="689"/>
                    </a:lnTo>
                    <a:lnTo>
                      <a:pt x="1016" y="689"/>
                    </a:lnTo>
                    <a:lnTo>
                      <a:pt x="1016" y="689"/>
                    </a:lnTo>
                    <a:lnTo>
                      <a:pt x="1016" y="689"/>
                    </a:lnTo>
                    <a:lnTo>
                      <a:pt x="1016" y="689"/>
                    </a:lnTo>
                    <a:lnTo>
                      <a:pt x="1016" y="689"/>
                    </a:lnTo>
                    <a:lnTo>
                      <a:pt x="1016" y="689"/>
                    </a:lnTo>
                    <a:lnTo>
                      <a:pt x="1016" y="689"/>
                    </a:lnTo>
                    <a:lnTo>
                      <a:pt x="1014" y="689"/>
                    </a:lnTo>
                    <a:lnTo>
                      <a:pt x="1014" y="687"/>
                    </a:lnTo>
                    <a:lnTo>
                      <a:pt x="1012" y="687"/>
                    </a:lnTo>
                    <a:lnTo>
                      <a:pt x="1012" y="685"/>
                    </a:lnTo>
                    <a:lnTo>
                      <a:pt x="1011" y="685"/>
                    </a:lnTo>
                    <a:lnTo>
                      <a:pt x="1011" y="685"/>
                    </a:lnTo>
                    <a:lnTo>
                      <a:pt x="1011" y="683"/>
                    </a:lnTo>
                    <a:lnTo>
                      <a:pt x="1011" y="683"/>
                    </a:lnTo>
                    <a:lnTo>
                      <a:pt x="1011" y="683"/>
                    </a:lnTo>
                    <a:lnTo>
                      <a:pt x="1011" y="683"/>
                    </a:lnTo>
                    <a:lnTo>
                      <a:pt x="1011" y="683"/>
                    </a:lnTo>
                    <a:lnTo>
                      <a:pt x="1011" y="682"/>
                    </a:lnTo>
                    <a:lnTo>
                      <a:pt x="1011" y="682"/>
                    </a:lnTo>
                    <a:lnTo>
                      <a:pt x="1009" y="680"/>
                    </a:lnTo>
                    <a:lnTo>
                      <a:pt x="1009" y="680"/>
                    </a:lnTo>
                    <a:lnTo>
                      <a:pt x="1009" y="678"/>
                    </a:lnTo>
                    <a:lnTo>
                      <a:pt x="1007" y="678"/>
                    </a:lnTo>
                    <a:lnTo>
                      <a:pt x="1005" y="674"/>
                    </a:lnTo>
                    <a:lnTo>
                      <a:pt x="1005" y="673"/>
                    </a:lnTo>
                    <a:lnTo>
                      <a:pt x="1005" y="673"/>
                    </a:lnTo>
                    <a:lnTo>
                      <a:pt x="1005" y="673"/>
                    </a:lnTo>
                    <a:lnTo>
                      <a:pt x="1003" y="671"/>
                    </a:lnTo>
                    <a:lnTo>
                      <a:pt x="1001" y="669"/>
                    </a:lnTo>
                    <a:lnTo>
                      <a:pt x="1001" y="669"/>
                    </a:lnTo>
                    <a:lnTo>
                      <a:pt x="1000" y="667"/>
                    </a:lnTo>
                    <a:lnTo>
                      <a:pt x="1000" y="667"/>
                    </a:lnTo>
                    <a:lnTo>
                      <a:pt x="1000" y="667"/>
                    </a:lnTo>
                    <a:lnTo>
                      <a:pt x="998" y="667"/>
                    </a:lnTo>
                    <a:lnTo>
                      <a:pt x="998" y="665"/>
                    </a:lnTo>
                    <a:lnTo>
                      <a:pt x="996" y="665"/>
                    </a:lnTo>
                    <a:lnTo>
                      <a:pt x="996" y="665"/>
                    </a:lnTo>
                    <a:lnTo>
                      <a:pt x="992" y="665"/>
                    </a:lnTo>
                    <a:lnTo>
                      <a:pt x="992" y="664"/>
                    </a:lnTo>
                    <a:lnTo>
                      <a:pt x="992" y="664"/>
                    </a:lnTo>
                    <a:lnTo>
                      <a:pt x="991" y="664"/>
                    </a:lnTo>
                    <a:lnTo>
                      <a:pt x="991" y="664"/>
                    </a:lnTo>
                    <a:lnTo>
                      <a:pt x="989" y="664"/>
                    </a:lnTo>
                    <a:lnTo>
                      <a:pt x="987" y="662"/>
                    </a:lnTo>
                    <a:lnTo>
                      <a:pt x="987" y="662"/>
                    </a:lnTo>
                    <a:lnTo>
                      <a:pt x="985" y="660"/>
                    </a:lnTo>
                    <a:lnTo>
                      <a:pt x="983" y="658"/>
                    </a:lnTo>
                    <a:lnTo>
                      <a:pt x="982" y="656"/>
                    </a:lnTo>
                    <a:lnTo>
                      <a:pt x="982" y="656"/>
                    </a:lnTo>
                    <a:lnTo>
                      <a:pt x="980" y="656"/>
                    </a:lnTo>
                    <a:lnTo>
                      <a:pt x="978" y="656"/>
                    </a:lnTo>
                    <a:lnTo>
                      <a:pt x="978" y="655"/>
                    </a:lnTo>
                    <a:lnTo>
                      <a:pt x="976" y="655"/>
                    </a:lnTo>
                    <a:lnTo>
                      <a:pt x="976" y="655"/>
                    </a:lnTo>
                    <a:lnTo>
                      <a:pt x="974" y="653"/>
                    </a:lnTo>
                    <a:lnTo>
                      <a:pt x="973" y="653"/>
                    </a:lnTo>
                    <a:lnTo>
                      <a:pt x="971" y="653"/>
                    </a:lnTo>
                    <a:lnTo>
                      <a:pt x="971" y="651"/>
                    </a:lnTo>
                    <a:lnTo>
                      <a:pt x="971" y="651"/>
                    </a:lnTo>
                    <a:lnTo>
                      <a:pt x="971" y="651"/>
                    </a:lnTo>
                    <a:lnTo>
                      <a:pt x="971" y="651"/>
                    </a:lnTo>
                    <a:lnTo>
                      <a:pt x="971" y="651"/>
                    </a:lnTo>
                    <a:lnTo>
                      <a:pt x="969" y="651"/>
                    </a:lnTo>
                    <a:lnTo>
                      <a:pt x="969" y="651"/>
                    </a:lnTo>
                    <a:lnTo>
                      <a:pt x="969" y="649"/>
                    </a:lnTo>
                    <a:lnTo>
                      <a:pt x="967" y="649"/>
                    </a:lnTo>
                    <a:lnTo>
                      <a:pt x="967" y="647"/>
                    </a:lnTo>
                    <a:lnTo>
                      <a:pt x="967" y="647"/>
                    </a:lnTo>
                    <a:lnTo>
                      <a:pt x="967" y="647"/>
                    </a:lnTo>
                    <a:lnTo>
                      <a:pt x="967" y="647"/>
                    </a:lnTo>
                    <a:lnTo>
                      <a:pt x="965" y="645"/>
                    </a:lnTo>
                    <a:lnTo>
                      <a:pt x="965" y="645"/>
                    </a:lnTo>
                    <a:lnTo>
                      <a:pt x="965" y="645"/>
                    </a:lnTo>
                    <a:lnTo>
                      <a:pt x="965" y="645"/>
                    </a:lnTo>
                    <a:lnTo>
                      <a:pt x="965" y="644"/>
                    </a:lnTo>
                    <a:lnTo>
                      <a:pt x="965" y="644"/>
                    </a:lnTo>
                    <a:lnTo>
                      <a:pt x="963" y="644"/>
                    </a:lnTo>
                    <a:lnTo>
                      <a:pt x="963" y="644"/>
                    </a:lnTo>
                    <a:lnTo>
                      <a:pt x="963" y="642"/>
                    </a:lnTo>
                    <a:lnTo>
                      <a:pt x="963" y="642"/>
                    </a:lnTo>
                    <a:lnTo>
                      <a:pt x="962" y="642"/>
                    </a:lnTo>
                    <a:lnTo>
                      <a:pt x="962" y="642"/>
                    </a:lnTo>
                    <a:lnTo>
                      <a:pt x="960" y="642"/>
                    </a:lnTo>
                    <a:lnTo>
                      <a:pt x="960" y="642"/>
                    </a:lnTo>
                    <a:lnTo>
                      <a:pt x="958" y="642"/>
                    </a:lnTo>
                    <a:lnTo>
                      <a:pt x="958" y="642"/>
                    </a:lnTo>
                    <a:lnTo>
                      <a:pt x="956" y="640"/>
                    </a:lnTo>
                    <a:lnTo>
                      <a:pt x="956" y="638"/>
                    </a:lnTo>
                    <a:lnTo>
                      <a:pt x="956" y="638"/>
                    </a:lnTo>
                    <a:lnTo>
                      <a:pt x="956" y="638"/>
                    </a:lnTo>
                    <a:lnTo>
                      <a:pt x="954" y="638"/>
                    </a:lnTo>
                    <a:lnTo>
                      <a:pt x="954" y="638"/>
                    </a:lnTo>
                    <a:lnTo>
                      <a:pt x="954" y="638"/>
                    </a:lnTo>
                    <a:lnTo>
                      <a:pt x="954" y="640"/>
                    </a:lnTo>
                    <a:lnTo>
                      <a:pt x="954" y="640"/>
                    </a:lnTo>
                    <a:lnTo>
                      <a:pt x="954" y="640"/>
                    </a:lnTo>
                    <a:lnTo>
                      <a:pt x="954" y="640"/>
                    </a:lnTo>
                    <a:lnTo>
                      <a:pt x="954" y="640"/>
                    </a:lnTo>
                    <a:lnTo>
                      <a:pt x="953" y="640"/>
                    </a:lnTo>
                    <a:lnTo>
                      <a:pt x="953" y="640"/>
                    </a:lnTo>
                    <a:lnTo>
                      <a:pt x="953" y="640"/>
                    </a:lnTo>
                    <a:lnTo>
                      <a:pt x="953" y="640"/>
                    </a:lnTo>
                    <a:lnTo>
                      <a:pt x="951" y="640"/>
                    </a:lnTo>
                    <a:lnTo>
                      <a:pt x="951" y="640"/>
                    </a:lnTo>
                    <a:lnTo>
                      <a:pt x="949" y="640"/>
                    </a:lnTo>
                    <a:lnTo>
                      <a:pt x="949" y="640"/>
                    </a:lnTo>
                    <a:lnTo>
                      <a:pt x="949" y="640"/>
                    </a:lnTo>
                    <a:lnTo>
                      <a:pt x="949" y="638"/>
                    </a:lnTo>
                    <a:lnTo>
                      <a:pt x="949" y="638"/>
                    </a:lnTo>
                    <a:lnTo>
                      <a:pt x="949" y="638"/>
                    </a:lnTo>
                    <a:lnTo>
                      <a:pt x="949" y="638"/>
                    </a:lnTo>
                    <a:lnTo>
                      <a:pt x="947" y="638"/>
                    </a:lnTo>
                    <a:lnTo>
                      <a:pt x="947" y="638"/>
                    </a:lnTo>
                    <a:lnTo>
                      <a:pt x="947" y="638"/>
                    </a:lnTo>
                    <a:lnTo>
                      <a:pt x="947" y="638"/>
                    </a:lnTo>
                    <a:lnTo>
                      <a:pt x="947" y="638"/>
                    </a:lnTo>
                    <a:lnTo>
                      <a:pt x="947" y="638"/>
                    </a:lnTo>
                    <a:lnTo>
                      <a:pt x="945" y="638"/>
                    </a:lnTo>
                    <a:lnTo>
                      <a:pt x="945" y="638"/>
                    </a:lnTo>
                    <a:lnTo>
                      <a:pt x="945" y="638"/>
                    </a:lnTo>
                    <a:lnTo>
                      <a:pt x="945" y="638"/>
                    </a:lnTo>
                    <a:lnTo>
                      <a:pt x="945" y="638"/>
                    </a:lnTo>
                    <a:lnTo>
                      <a:pt x="945" y="638"/>
                    </a:lnTo>
                    <a:lnTo>
                      <a:pt x="945" y="638"/>
                    </a:lnTo>
                    <a:lnTo>
                      <a:pt x="945" y="638"/>
                    </a:lnTo>
                    <a:lnTo>
                      <a:pt x="945" y="638"/>
                    </a:lnTo>
                    <a:lnTo>
                      <a:pt x="944" y="636"/>
                    </a:lnTo>
                    <a:lnTo>
                      <a:pt x="944" y="636"/>
                    </a:lnTo>
                    <a:lnTo>
                      <a:pt x="944" y="636"/>
                    </a:lnTo>
                    <a:lnTo>
                      <a:pt x="944" y="636"/>
                    </a:lnTo>
                    <a:lnTo>
                      <a:pt x="944" y="636"/>
                    </a:lnTo>
                    <a:lnTo>
                      <a:pt x="944" y="636"/>
                    </a:lnTo>
                    <a:lnTo>
                      <a:pt x="944" y="636"/>
                    </a:lnTo>
                    <a:lnTo>
                      <a:pt x="944" y="636"/>
                    </a:lnTo>
                    <a:lnTo>
                      <a:pt x="944" y="636"/>
                    </a:lnTo>
                    <a:lnTo>
                      <a:pt x="942" y="636"/>
                    </a:lnTo>
                    <a:lnTo>
                      <a:pt x="942" y="636"/>
                    </a:lnTo>
                    <a:lnTo>
                      <a:pt x="942" y="636"/>
                    </a:lnTo>
                    <a:lnTo>
                      <a:pt x="942" y="636"/>
                    </a:lnTo>
                    <a:lnTo>
                      <a:pt x="942" y="636"/>
                    </a:lnTo>
                    <a:lnTo>
                      <a:pt x="942" y="635"/>
                    </a:lnTo>
                    <a:lnTo>
                      <a:pt x="940" y="635"/>
                    </a:lnTo>
                    <a:lnTo>
                      <a:pt x="940" y="635"/>
                    </a:lnTo>
                    <a:lnTo>
                      <a:pt x="940" y="636"/>
                    </a:lnTo>
                    <a:lnTo>
                      <a:pt x="940" y="636"/>
                    </a:lnTo>
                    <a:lnTo>
                      <a:pt x="938" y="636"/>
                    </a:lnTo>
                    <a:lnTo>
                      <a:pt x="938" y="635"/>
                    </a:lnTo>
                    <a:lnTo>
                      <a:pt x="938" y="636"/>
                    </a:lnTo>
                    <a:lnTo>
                      <a:pt x="938" y="636"/>
                    </a:lnTo>
                    <a:lnTo>
                      <a:pt x="936" y="636"/>
                    </a:lnTo>
                    <a:lnTo>
                      <a:pt x="936" y="636"/>
                    </a:lnTo>
                    <a:lnTo>
                      <a:pt x="936" y="636"/>
                    </a:lnTo>
                    <a:lnTo>
                      <a:pt x="936" y="638"/>
                    </a:lnTo>
                    <a:lnTo>
                      <a:pt x="936" y="638"/>
                    </a:lnTo>
                    <a:lnTo>
                      <a:pt x="936" y="638"/>
                    </a:lnTo>
                    <a:lnTo>
                      <a:pt x="936" y="638"/>
                    </a:lnTo>
                    <a:lnTo>
                      <a:pt x="936" y="638"/>
                    </a:lnTo>
                    <a:lnTo>
                      <a:pt x="936" y="640"/>
                    </a:lnTo>
                    <a:lnTo>
                      <a:pt x="936" y="640"/>
                    </a:lnTo>
                    <a:lnTo>
                      <a:pt x="936" y="640"/>
                    </a:lnTo>
                    <a:lnTo>
                      <a:pt x="936" y="642"/>
                    </a:lnTo>
                    <a:lnTo>
                      <a:pt x="936" y="642"/>
                    </a:lnTo>
                    <a:lnTo>
                      <a:pt x="936" y="644"/>
                    </a:lnTo>
                    <a:lnTo>
                      <a:pt x="935" y="644"/>
                    </a:lnTo>
                    <a:lnTo>
                      <a:pt x="935" y="644"/>
                    </a:lnTo>
                    <a:lnTo>
                      <a:pt x="933" y="642"/>
                    </a:lnTo>
                    <a:lnTo>
                      <a:pt x="931" y="642"/>
                    </a:lnTo>
                    <a:lnTo>
                      <a:pt x="931" y="642"/>
                    </a:lnTo>
                    <a:lnTo>
                      <a:pt x="931" y="642"/>
                    </a:lnTo>
                    <a:lnTo>
                      <a:pt x="927" y="642"/>
                    </a:lnTo>
                    <a:lnTo>
                      <a:pt x="926" y="642"/>
                    </a:lnTo>
                    <a:lnTo>
                      <a:pt x="926" y="642"/>
                    </a:lnTo>
                    <a:lnTo>
                      <a:pt x="926" y="640"/>
                    </a:lnTo>
                    <a:lnTo>
                      <a:pt x="924" y="640"/>
                    </a:lnTo>
                    <a:lnTo>
                      <a:pt x="924" y="640"/>
                    </a:lnTo>
                    <a:lnTo>
                      <a:pt x="924" y="640"/>
                    </a:lnTo>
                    <a:lnTo>
                      <a:pt x="922" y="640"/>
                    </a:lnTo>
                    <a:lnTo>
                      <a:pt x="922" y="640"/>
                    </a:lnTo>
                    <a:lnTo>
                      <a:pt x="922" y="640"/>
                    </a:lnTo>
                    <a:lnTo>
                      <a:pt x="920" y="640"/>
                    </a:lnTo>
                    <a:lnTo>
                      <a:pt x="920" y="640"/>
                    </a:lnTo>
                    <a:lnTo>
                      <a:pt x="920" y="640"/>
                    </a:lnTo>
                    <a:lnTo>
                      <a:pt x="920" y="638"/>
                    </a:lnTo>
                    <a:lnTo>
                      <a:pt x="918" y="638"/>
                    </a:lnTo>
                    <a:lnTo>
                      <a:pt x="918" y="638"/>
                    </a:lnTo>
                    <a:lnTo>
                      <a:pt x="918" y="638"/>
                    </a:lnTo>
                    <a:lnTo>
                      <a:pt x="916" y="638"/>
                    </a:lnTo>
                    <a:lnTo>
                      <a:pt x="916" y="638"/>
                    </a:lnTo>
                    <a:lnTo>
                      <a:pt x="916" y="640"/>
                    </a:lnTo>
                    <a:lnTo>
                      <a:pt x="916" y="640"/>
                    </a:lnTo>
                    <a:lnTo>
                      <a:pt x="916" y="640"/>
                    </a:lnTo>
                    <a:lnTo>
                      <a:pt x="916" y="640"/>
                    </a:lnTo>
                    <a:lnTo>
                      <a:pt x="916" y="640"/>
                    </a:lnTo>
                    <a:lnTo>
                      <a:pt x="916" y="642"/>
                    </a:lnTo>
                    <a:lnTo>
                      <a:pt x="915" y="642"/>
                    </a:lnTo>
                    <a:lnTo>
                      <a:pt x="915" y="642"/>
                    </a:lnTo>
                    <a:lnTo>
                      <a:pt x="915" y="642"/>
                    </a:lnTo>
                    <a:lnTo>
                      <a:pt x="915" y="642"/>
                    </a:lnTo>
                    <a:lnTo>
                      <a:pt x="915" y="644"/>
                    </a:lnTo>
                    <a:lnTo>
                      <a:pt x="915" y="644"/>
                    </a:lnTo>
                    <a:lnTo>
                      <a:pt x="915" y="644"/>
                    </a:lnTo>
                    <a:lnTo>
                      <a:pt x="915" y="644"/>
                    </a:lnTo>
                    <a:lnTo>
                      <a:pt x="915" y="644"/>
                    </a:lnTo>
                    <a:lnTo>
                      <a:pt x="915" y="644"/>
                    </a:lnTo>
                    <a:lnTo>
                      <a:pt x="915" y="644"/>
                    </a:lnTo>
                    <a:lnTo>
                      <a:pt x="913" y="644"/>
                    </a:lnTo>
                    <a:lnTo>
                      <a:pt x="913" y="644"/>
                    </a:lnTo>
                    <a:lnTo>
                      <a:pt x="913" y="645"/>
                    </a:lnTo>
                    <a:lnTo>
                      <a:pt x="913" y="645"/>
                    </a:lnTo>
                    <a:lnTo>
                      <a:pt x="913" y="645"/>
                    </a:lnTo>
                    <a:lnTo>
                      <a:pt x="911" y="645"/>
                    </a:lnTo>
                    <a:lnTo>
                      <a:pt x="911" y="645"/>
                    </a:lnTo>
                    <a:lnTo>
                      <a:pt x="911" y="645"/>
                    </a:lnTo>
                    <a:lnTo>
                      <a:pt x="911" y="645"/>
                    </a:lnTo>
                    <a:lnTo>
                      <a:pt x="911" y="645"/>
                    </a:lnTo>
                    <a:lnTo>
                      <a:pt x="913" y="645"/>
                    </a:lnTo>
                    <a:lnTo>
                      <a:pt x="913" y="645"/>
                    </a:lnTo>
                    <a:lnTo>
                      <a:pt x="913" y="647"/>
                    </a:lnTo>
                    <a:lnTo>
                      <a:pt x="913" y="647"/>
                    </a:lnTo>
                    <a:lnTo>
                      <a:pt x="915" y="647"/>
                    </a:lnTo>
                    <a:lnTo>
                      <a:pt x="915" y="647"/>
                    </a:lnTo>
                    <a:lnTo>
                      <a:pt x="913" y="647"/>
                    </a:lnTo>
                    <a:lnTo>
                      <a:pt x="913" y="647"/>
                    </a:lnTo>
                    <a:lnTo>
                      <a:pt x="913" y="647"/>
                    </a:lnTo>
                    <a:lnTo>
                      <a:pt x="913" y="649"/>
                    </a:lnTo>
                    <a:lnTo>
                      <a:pt x="913" y="649"/>
                    </a:lnTo>
                    <a:lnTo>
                      <a:pt x="913" y="649"/>
                    </a:lnTo>
                    <a:lnTo>
                      <a:pt x="913" y="649"/>
                    </a:lnTo>
                    <a:lnTo>
                      <a:pt x="911" y="651"/>
                    </a:lnTo>
                    <a:lnTo>
                      <a:pt x="911" y="651"/>
                    </a:lnTo>
                    <a:lnTo>
                      <a:pt x="911" y="651"/>
                    </a:lnTo>
                    <a:lnTo>
                      <a:pt x="911" y="651"/>
                    </a:lnTo>
                    <a:lnTo>
                      <a:pt x="911" y="651"/>
                    </a:lnTo>
                    <a:lnTo>
                      <a:pt x="911" y="651"/>
                    </a:lnTo>
                    <a:lnTo>
                      <a:pt x="911" y="651"/>
                    </a:lnTo>
                    <a:lnTo>
                      <a:pt x="911" y="653"/>
                    </a:lnTo>
                    <a:lnTo>
                      <a:pt x="909" y="655"/>
                    </a:lnTo>
                    <a:lnTo>
                      <a:pt x="909" y="655"/>
                    </a:lnTo>
                    <a:lnTo>
                      <a:pt x="909" y="655"/>
                    </a:lnTo>
                    <a:lnTo>
                      <a:pt x="907" y="658"/>
                    </a:lnTo>
                    <a:lnTo>
                      <a:pt x="907" y="658"/>
                    </a:lnTo>
                    <a:lnTo>
                      <a:pt x="907" y="658"/>
                    </a:lnTo>
                    <a:lnTo>
                      <a:pt x="907" y="658"/>
                    </a:lnTo>
                    <a:lnTo>
                      <a:pt x="907" y="658"/>
                    </a:lnTo>
                    <a:lnTo>
                      <a:pt x="907" y="658"/>
                    </a:lnTo>
                    <a:lnTo>
                      <a:pt x="906" y="658"/>
                    </a:lnTo>
                    <a:lnTo>
                      <a:pt x="906" y="658"/>
                    </a:lnTo>
                    <a:lnTo>
                      <a:pt x="906" y="658"/>
                    </a:lnTo>
                    <a:lnTo>
                      <a:pt x="906" y="658"/>
                    </a:lnTo>
                    <a:lnTo>
                      <a:pt x="906" y="658"/>
                    </a:lnTo>
                    <a:lnTo>
                      <a:pt x="906" y="656"/>
                    </a:lnTo>
                    <a:lnTo>
                      <a:pt x="906" y="656"/>
                    </a:lnTo>
                    <a:lnTo>
                      <a:pt x="906" y="656"/>
                    </a:lnTo>
                    <a:lnTo>
                      <a:pt x="904" y="656"/>
                    </a:lnTo>
                    <a:lnTo>
                      <a:pt x="904" y="656"/>
                    </a:lnTo>
                    <a:lnTo>
                      <a:pt x="904" y="656"/>
                    </a:lnTo>
                    <a:lnTo>
                      <a:pt x="904" y="658"/>
                    </a:lnTo>
                    <a:lnTo>
                      <a:pt x="904" y="658"/>
                    </a:lnTo>
                    <a:lnTo>
                      <a:pt x="904" y="658"/>
                    </a:lnTo>
                    <a:lnTo>
                      <a:pt x="902" y="658"/>
                    </a:lnTo>
                    <a:lnTo>
                      <a:pt x="902" y="658"/>
                    </a:lnTo>
                    <a:lnTo>
                      <a:pt x="902" y="656"/>
                    </a:lnTo>
                    <a:lnTo>
                      <a:pt x="902" y="656"/>
                    </a:lnTo>
                    <a:lnTo>
                      <a:pt x="902" y="656"/>
                    </a:lnTo>
                    <a:lnTo>
                      <a:pt x="902" y="656"/>
                    </a:lnTo>
                    <a:lnTo>
                      <a:pt x="902" y="656"/>
                    </a:lnTo>
                    <a:lnTo>
                      <a:pt x="902" y="656"/>
                    </a:lnTo>
                    <a:lnTo>
                      <a:pt x="902" y="656"/>
                    </a:lnTo>
                    <a:lnTo>
                      <a:pt x="902" y="656"/>
                    </a:lnTo>
                    <a:lnTo>
                      <a:pt x="900" y="656"/>
                    </a:lnTo>
                    <a:lnTo>
                      <a:pt x="900" y="656"/>
                    </a:lnTo>
                    <a:lnTo>
                      <a:pt x="900" y="656"/>
                    </a:lnTo>
                    <a:lnTo>
                      <a:pt x="900" y="658"/>
                    </a:lnTo>
                    <a:lnTo>
                      <a:pt x="900" y="658"/>
                    </a:lnTo>
                    <a:lnTo>
                      <a:pt x="900" y="658"/>
                    </a:lnTo>
                    <a:lnTo>
                      <a:pt x="900" y="658"/>
                    </a:lnTo>
                    <a:lnTo>
                      <a:pt x="900" y="658"/>
                    </a:lnTo>
                    <a:lnTo>
                      <a:pt x="900" y="660"/>
                    </a:lnTo>
                    <a:lnTo>
                      <a:pt x="898" y="660"/>
                    </a:lnTo>
                    <a:lnTo>
                      <a:pt x="898" y="658"/>
                    </a:lnTo>
                    <a:lnTo>
                      <a:pt x="898" y="658"/>
                    </a:lnTo>
                    <a:lnTo>
                      <a:pt x="898" y="656"/>
                    </a:lnTo>
                    <a:lnTo>
                      <a:pt x="898" y="656"/>
                    </a:lnTo>
                    <a:lnTo>
                      <a:pt x="898" y="656"/>
                    </a:lnTo>
                    <a:lnTo>
                      <a:pt x="897" y="656"/>
                    </a:lnTo>
                    <a:lnTo>
                      <a:pt x="897" y="656"/>
                    </a:lnTo>
                    <a:lnTo>
                      <a:pt x="897" y="656"/>
                    </a:lnTo>
                    <a:lnTo>
                      <a:pt x="897" y="656"/>
                    </a:lnTo>
                    <a:lnTo>
                      <a:pt x="895" y="656"/>
                    </a:lnTo>
                    <a:lnTo>
                      <a:pt x="895" y="656"/>
                    </a:lnTo>
                    <a:lnTo>
                      <a:pt x="895" y="656"/>
                    </a:lnTo>
                    <a:lnTo>
                      <a:pt x="895" y="656"/>
                    </a:lnTo>
                    <a:lnTo>
                      <a:pt x="895" y="656"/>
                    </a:lnTo>
                    <a:lnTo>
                      <a:pt x="895" y="656"/>
                    </a:lnTo>
                    <a:lnTo>
                      <a:pt x="895" y="656"/>
                    </a:lnTo>
                    <a:lnTo>
                      <a:pt x="895" y="655"/>
                    </a:lnTo>
                    <a:lnTo>
                      <a:pt x="895" y="655"/>
                    </a:lnTo>
                    <a:lnTo>
                      <a:pt x="895" y="655"/>
                    </a:lnTo>
                    <a:lnTo>
                      <a:pt x="895" y="655"/>
                    </a:lnTo>
                    <a:lnTo>
                      <a:pt x="895" y="655"/>
                    </a:lnTo>
                    <a:lnTo>
                      <a:pt x="893" y="655"/>
                    </a:lnTo>
                    <a:lnTo>
                      <a:pt x="893" y="656"/>
                    </a:lnTo>
                    <a:lnTo>
                      <a:pt x="893" y="656"/>
                    </a:lnTo>
                    <a:lnTo>
                      <a:pt x="893" y="656"/>
                    </a:lnTo>
                    <a:lnTo>
                      <a:pt x="893" y="656"/>
                    </a:lnTo>
                    <a:lnTo>
                      <a:pt x="893" y="658"/>
                    </a:lnTo>
                    <a:lnTo>
                      <a:pt x="893" y="658"/>
                    </a:lnTo>
                    <a:lnTo>
                      <a:pt x="893" y="658"/>
                    </a:lnTo>
                    <a:lnTo>
                      <a:pt x="893" y="658"/>
                    </a:lnTo>
                    <a:lnTo>
                      <a:pt x="893" y="658"/>
                    </a:lnTo>
                    <a:lnTo>
                      <a:pt x="891" y="658"/>
                    </a:lnTo>
                    <a:lnTo>
                      <a:pt x="889" y="658"/>
                    </a:lnTo>
                    <a:lnTo>
                      <a:pt x="889" y="658"/>
                    </a:lnTo>
                    <a:lnTo>
                      <a:pt x="889" y="658"/>
                    </a:lnTo>
                    <a:lnTo>
                      <a:pt x="889" y="660"/>
                    </a:lnTo>
                    <a:lnTo>
                      <a:pt x="889" y="660"/>
                    </a:lnTo>
                    <a:lnTo>
                      <a:pt x="889" y="660"/>
                    </a:lnTo>
                    <a:lnTo>
                      <a:pt x="889" y="660"/>
                    </a:lnTo>
                    <a:lnTo>
                      <a:pt x="889" y="660"/>
                    </a:lnTo>
                    <a:lnTo>
                      <a:pt x="889" y="660"/>
                    </a:lnTo>
                    <a:lnTo>
                      <a:pt x="889" y="660"/>
                    </a:lnTo>
                    <a:lnTo>
                      <a:pt x="888" y="660"/>
                    </a:lnTo>
                    <a:lnTo>
                      <a:pt x="888" y="660"/>
                    </a:lnTo>
                    <a:lnTo>
                      <a:pt x="888" y="660"/>
                    </a:lnTo>
                    <a:lnTo>
                      <a:pt x="888" y="660"/>
                    </a:lnTo>
                    <a:lnTo>
                      <a:pt x="888" y="658"/>
                    </a:lnTo>
                    <a:lnTo>
                      <a:pt x="888" y="658"/>
                    </a:lnTo>
                    <a:lnTo>
                      <a:pt x="888" y="658"/>
                    </a:lnTo>
                    <a:lnTo>
                      <a:pt x="888" y="658"/>
                    </a:lnTo>
                    <a:lnTo>
                      <a:pt x="888" y="656"/>
                    </a:lnTo>
                    <a:lnTo>
                      <a:pt x="888" y="656"/>
                    </a:lnTo>
                    <a:lnTo>
                      <a:pt x="888" y="656"/>
                    </a:lnTo>
                    <a:lnTo>
                      <a:pt x="888" y="656"/>
                    </a:lnTo>
                    <a:lnTo>
                      <a:pt x="888" y="655"/>
                    </a:lnTo>
                    <a:lnTo>
                      <a:pt x="888" y="655"/>
                    </a:lnTo>
                    <a:lnTo>
                      <a:pt x="888" y="655"/>
                    </a:lnTo>
                    <a:lnTo>
                      <a:pt x="888" y="655"/>
                    </a:lnTo>
                    <a:lnTo>
                      <a:pt x="888" y="655"/>
                    </a:lnTo>
                    <a:lnTo>
                      <a:pt x="886" y="655"/>
                    </a:lnTo>
                    <a:lnTo>
                      <a:pt x="886" y="653"/>
                    </a:lnTo>
                    <a:lnTo>
                      <a:pt x="886" y="653"/>
                    </a:lnTo>
                    <a:lnTo>
                      <a:pt x="886" y="653"/>
                    </a:lnTo>
                    <a:lnTo>
                      <a:pt x="886" y="653"/>
                    </a:lnTo>
                    <a:lnTo>
                      <a:pt x="886" y="653"/>
                    </a:lnTo>
                    <a:lnTo>
                      <a:pt x="884" y="653"/>
                    </a:lnTo>
                    <a:lnTo>
                      <a:pt x="884" y="653"/>
                    </a:lnTo>
                    <a:lnTo>
                      <a:pt x="884" y="653"/>
                    </a:lnTo>
                    <a:lnTo>
                      <a:pt x="884" y="653"/>
                    </a:lnTo>
                    <a:lnTo>
                      <a:pt x="884" y="651"/>
                    </a:lnTo>
                    <a:lnTo>
                      <a:pt x="884" y="651"/>
                    </a:lnTo>
                    <a:lnTo>
                      <a:pt x="884" y="651"/>
                    </a:lnTo>
                    <a:lnTo>
                      <a:pt x="882" y="651"/>
                    </a:lnTo>
                    <a:lnTo>
                      <a:pt x="882" y="651"/>
                    </a:lnTo>
                    <a:lnTo>
                      <a:pt x="882" y="651"/>
                    </a:lnTo>
                    <a:lnTo>
                      <a:pt x="882" y="651"/>
                    </a:lnTo>
                    <a:lnTo>
                      <a:pt x="880" y="649"/>
                    </a:lnTo>
                    <a:lnTo>
                      <a:pt x="880" y="649"/>
                    </a:lnTo>
                    <a:lnTo>
                      <a:pt x="880" y="649"/>
                    </a:lnTo>
                    <a:lnTo>
                      <a:pt x="880" y="649"/>
                    </a:lnTo>
                    <a:lnTo>
                      <a:pt x="880" y="649"/>
                    </a:lnTo>
                    <a:lnTo>
                      <a:pt x="880" y="647"/>
                    </a:lnTo>
                    <a:lnTo>
                      <a:pt x="880" y="647"/>
                    </a:lnTo>
                    <a:lnTo>
                      <a:pt x="880" y="647"/>
                    </a:lnTo>
                    <a:lnTo>
                      <a:pt x="880" y="647"/>
                    </a:lnTo>
                    <a:lnTo>
                      <a:pt x="880" y="647"/>
                    </a:lnTo>
                    <a:lnTo>
                      <a:pt x="878" y="647"/>
                    </a:lnTo>
                    <a:lnTo>
                      <a:pt x="878" y="647"/>
                    </a:lnTo>
                    <a:lnTo>
                      <a:pt x="878" y="645"/>
                    </a:lnTo>
                    <a:lnTo>
                      <a:pt x="878" y="645"/>
                    </a:lnTo>
                    <a:lnTo>
                      <a:pt x="877" y="645"/>
                    </a:lnTo>
                    <a:lnTo>
                      <a:pt x="877" y="645"/>
                    </a:lnTo>
                    <a:lnTo>
                      <a:pt x="875" y="645"/>
                    </a:lnTo>
                    <a:lnTo>
                      <a:pt x="873" y="644"/>
                    </a:lnTo>
                    <a:lnTo>
                      <a:pt x="873" y="644"/>
                    </a:lnTo>
                    <a:lnTo>
                      <a:pt x="873" y="644"/>
                    </a:lnTo>
                    <a:lnTo>
                      <a:pt x="871" y="644"/>
                    </a:lnTo>
                    <a:lnTo>
                      <a:pt x="871" y="644"/>
                    </a:lnTo>
                    <a:lnTo>
                      <a:pt x="871" y="644"/>
                    </a:lnTo>
                    <a:lnTo>
                      <a:pt x="871" y="642"/>
                    </a:lnTo>
                    <a:lnTo>
                      <a:pt x="871" y="642"/>
                    </a:lnTo>
                    <a:lnTo>
                      <a:pt x="871" y="642"/>
                    </a:lnTo>
                    <a:lnTo>
                      <a:pt x="871" y="640"/>
                    </a:lnTo>
                    <a:lnTo>
                      <a:pt x="871" y="640"/>
                    </a:lnTo>
                    <a:lnTo>
                      <a:pt x="871" y="640"/>
                    </a:lnTo>
                    <a:lnTo>
                      <a:pt x="869" y="638"/>
                    </a:lnTo>
                    <a:lnTo>
                      <a:pt x="869" y="638"/>
                    </a:lnTo>
                    <a:lnTo>
                      <a:pt x="869" y="636"/>
                    </a:lnTo>
                    <a:lnTo>
                      <a:pt x="869" y="636"/>
                    </a:lnTo>
                    <a:lnTo>
                      <a:pt x="869" y="636"/>
                    </a:lnTo>
                    <a:lnTo>
                      <a:pt x="869" y="635"/>
                    </a:lnTo>
                    <a:lnTo>
                      <a:pt x="869" y="635"/>
                    </a:lnTo>
                    <a:lnTo>
                      <a:pt x="869" y="633"/>
                    </a:lnTo>
                    <a:lnTo>
                      <a:pt x="869" y="633"/>
                    </a:lnTo>
                    <a:lnTo>
                      <a:pt x="868" y="633"/>
                    </a:lnTo>
                    <a:lnTo>
                      <a:pt x="868" y="631"/>
                    </a:lnTo>
                    <a:lnTo>
                      <a:pt x="868" y="631"/>
                    </a:lnTo>
                    <a:lnTo>
                      <a:pt x="868" y="631"/>
                    </a:lnTo>
                    <a:lnTo>
                      <a:pt x="868" y="631"/>
                    </a:lnTo>
                    <a:lnTo>
                      <a:pt x="868" y="631"/>
                    </a:lnTo>
                    <a:lnTo>
                      <a:pt x="866" y="631"/>
                    </a:lnTo>
                    <a:lnTo>
                      <a:pt x="866" y="631"/>
                    </a:lnTo>
                    <a:lnTo>
                      <a:pt x="866" y="631"/>
                    </a:lnTo>
                    <a:lnTo>
                      <a:pt x="864" y="631"/>
                    </a:lnTo>
                    <a:lnTo>
                      <a:pt x="864" y="631"/>
                    </a:lnTo>
                    <a:lnTo>
                      <a:pt x="864" y="631"/>
                    </a:lnTo>
                    <a:lnTo>
                      <a:pt x="864" y="629"/>
                    </a:lnTo>
                    <a:lnTo>
                      <a:pt x="864" y="629"/>
                    </a:lnTo>
                    <a:lnTo>
                      <a:pt x="862" y="629"/>
                    </a:lnTo>
                    <a:lnTo>
                      <a:pt x="862" y="629"/>
                    </a:lnTo>
                    <a:lnTo>
                      <a:pt x="862" y="629"/>
                    </a:lnTo>
                    <a:lnTo>
                      <a:pt x="862" y="627"/>
                    </a:lnTo>
                    <a:lnTo>
                      <a:pt x="862" y="627"/>
                    </a:lnTo>
                    <a:lnTo>
                      <a:pt x="862" y="627"/>
                    </a:lnTo>
                    <a:lnTo>
                      <a:pt x="862" y="627"/>
                    </a:lnTo>
                    <a:lnTo>
                      <a:pt x="860" y="627"/>
                    </a:lnTo>
                    <a:lnTo>
                      <a:pt x="860" y="627"/>
                    </a:lnTo>
                    <a:lnTo>
                      <a:pt x="860" y="626"/>
                    </a:lnTo>
                    <a:lnTo>
                      <a:pt x="859" y="626"/>
                    </a:lnTo>
                    <a:lnTo>
                      <a:pt x="859" y="626"/>
                    </a:lnTo>
                    <a:lnTo>
                      <a:pt x="859" y="626"/>
                    </a:lnTo>
                    <a:lnTo>
                      <a:pt x="859" y="624"/>
                    </a:lnTo>
                    <a:lnTo>
                      <a:pt x="859" y="624"/>
                    </a:lnTo>
                    <a:lnTo>
                      <a:pt x="857" y="624"/>
                    </a:lnTo>
                    <a:lnTo>
                      <a:pt x="857" y="622"/>
                    </a:lnTo>
                    <a:lnTo>
                      <a:pt x="855" y="622"/>
                    </a:lnTo>
                    <a:lnTo>
                      <a:pt x="855" y="620"/>
                    </a:lnTo>
                    <a:lnTo>
                      <a:pt x="855" y="620"/>
                    </a:lnTo>
                    <a:lnTo>
                      <a:pt x="855" y="620"/>
                    </a:lnTo>
                    <a:lnTo>
                      <a:pt x="855" y="620"/>
                    </a:lnTo>
                    <a:lnTo>
                      <a:pt x="853" y="618"/>
                    </a:lnTo>
                    <a:lnTo>
                      <a:pt x="853" y="618"/>
                    </a:lnTo>
                    <a:lnTo>
                      <a:pt x="853" y="617"/>
                    </a:lnTo>
                    <a:lnTo>
                      <a:pt x="853" y="617"/>
                    </a:lnTo>
                    <a:lnTo>
                      <a:pt x="853" y="617"/>
                    </a:lnTo>
                    <a:lnTo>
                      <a:pt x="853" y="617"/>
                    </a:lnTo>
                    <a:lnTo>
                      <a:pt x="851" y="617"/>
                    </a:lnTo>
                    <a:lnTo>
                      <a:pt x="851" y="617"/>
                    </a:lnTo>
                    <a:lnTo>
                      <a:pt x="851" y="617"/>
                    </a:lnTo>
                    <a:lnTo>
                      <a:pt x="851" y="617"/>
                    </a:lnTo>
                    <a:lnTo>
                      <a:pt x="851" y="617"/>
                    </a:lnTo>
                    <a:lnTo>
                      <a:pt x="851" y="617"/>
                    </a:lnTo>
                    <a:lnTo>
                      <a:pt x="851" y="617"/>
                    </a:lnTo>
                    <a:lnTo>
                      <a:pt x="851" y="617"/>
                    </a:lnTo>
                    <a:lnTo>
                      <a:pt x="850" y="617"/>
                    </a:lnTo>
                    <a:lnTo>
                      <a:pt x="850" y="615"/>
                    </a:lnTo>
                    <a:lnTo>
                      <a:pt x="850" y="615"/>
                    </a:lnTo>
                    <a:lnTo>
                      <a:pt x="850" y="615"/>
                    </a:lnTo>
                    <a:lnTo>
                      <a:pt x="850" y="615"/>
                    </a:lnTo>
                    <a:lnTo>
                      <a:pt x="850" y="615"/>
                    </a:lnTo>
                    <a:lnTo>
                      <a:pt x="850" y="615"/>
                    </a:lnTo>
                    <a:lnTo>
                      <a:pt x="850" y="613"/>
                    </a:lnTo>
                    <a:lnTo>
                      <a:pt x="850" y="613"/>
                    </a:lnTo>
                    <a:lnTo>
                      <a:pt x="850" y="613"/>
                    </a:lnTo>
                    <a:lnTo>
                      <a:pt x="848" y="611"/>
                    </a:lnTo>
                    <a:lnTo>
                      <a:pt x="848" y="611"/>
                    </a:lnTo>
                    <a:lnTo>
                      <a:pt x="848" y="609"/>
                    </a:lnTo>
                    <a:lnTo>
                      <a:pt x="848" y="609"/>
                    </a:lnTo>
                    <a:lnTo>
                      <a:pt x="846" y="609"/>
                    </a:lnTo>
                    <a:lnTo>
                      <a:pt x="846" y="609"/>
                    </a:lnTo>
                    <a:lnTo>
                      <a:pt x="846" y="609"/>
                    </a:lnTo>
                    <a:lnTo>
                      <a:pt x="844" y="609"/>
                    </a:lnTo>
                    <a:lnTo>
                      <a:pt x="844" y="609"/>
                    </a:lnTo>
                    <a:lnTo>
                      <a:pt x="844" y="607"/>
                    </a:lnTo>
                    <a:lnTo>
                      <a:pt x="844" y="607"/>
                    </a:lnTo>
                    <a:lnTo>
                      <a:pt x="842" y="607"/>
                    </a:lnTo>
                    <a:lnTo>
                      <a:pt x="842" y="606"/>
                    </a:lnTo>
                    <a:lnTo>
                      <a:pt x="842" y="606"/>
                    </a:lnTo>
                    <a:lnTo>
                      <a:pt x="841" y="606"/>
                    </a:lnTo>
                    <a:lnTo>
                      <a:pt x="841" y="606"/>
                    </a:lnTo>
                    <a:lnTo>
                      <a:pt x="839" y="606"/>
                    </a:lnTo>
                    <a:lnTo>
                      <a:pt x="839" y="606"/>
                    </a:lnTo>
                    <a:lnTo>
                      <a:pt x="839" y="606"/>
                    </a:lnTo>
                    <a:lnTo>
                      <a:pt x="839" y="606"/>
                    </a:lnTo>
                    <a:lnTo>
                      <a:pt x="839" y="606"/>
                    </a:lnTo>
                    <a:lnTo>
                      <a:pt x="837" y="606"/>
                    </a:lnTo>
                    <a:lnTo>
                      <a:pt x="837" y="606"/>
                    </a:lnTo>
                    <a:lnTo>
                      <a:pt x="837" y="606"/>
                    </a:lnTo>
                    <a:lnTo>
                      <a:pt x="837" y="604"/>
                    </a:lnTo>
                    <a:lnTo>
                      <a:pt x="839" y="604"/>
                    </a:lnTo>
                    <a:lnTo>
                      <a:pt x="839" y="604"/>
                    </a:lnTo>
                    <a:lnTo>
                      <a:pt x="839" y="604"/>
                    </a:lnTo>
                    <a:lnTo>
                      <a:pt x="839" y="604"/>
                    </a:lnTo>
                    <a:lnTo>
                      <a:pt x="839" y="604"/>
                    </a:lnTo>
                    <a:lnTo>
                      <a:pt x="837" y="604"/>
                    </a:lnTo>
                    <a:lnTo>
                      <a:pt x="837" y="604"/>
                    </a:lnTo>
                    <a:lnTo>
                      <a:pt x="837" y="604"/>
                    </a:lnTo>
                    <a:lnTo>
                      <a:pt x="837" y="604"/>
                    </a:lnTo>
                    <a:lnTo>
                      <a:pt x="837" y="604"/>
                    </a:lnTo>
                    <a:lnTo>
                      <a:pt x="837" y="604"/>
                    </a:lnTo>
                    <a:lnTo>
                      <a:pt x="837" y="604"/>
                    </a:lnTo>
                    <a:lnTo>
                      <a:pt x="835" y="604"/>
                    </a:lnTo>
                    <a:lnTo>
                      <a:pt x="835" y="604"/>
                    </a:lnTo>
                    <a:lnTo>
                      <a:pt x="835" y="604"/>
                    </a:lnTo>
                    <a:lnTo>
                      <a:pt x="835" y="604"/>
                    </a:lnTo>
                    <a:lnTo>
                      <a:pt x="835" y="604"/>
                    </a:lnTo>
                    <a:lnTo>
                      <a:pt x="833" y="604"/>
                    </a:lnTo>
                    <a:lnTo>
                      <a:pt x="833" y="604"/>
                    </a:lnTo>
                    <a:lnTo>
                      <a:pt x="833" y="604"/>
                    </a:lnTo>
                    <a:lnTo>
                      <a:pt x="831" y="606"/>
                    </a:lnTo>
                    <a:lnTo>
                      <a:pt x="831" y="607"/>
                    </a:lnTo>
                    <a:lnTo>
                      <a:pt x="830" y="609"/>
                    </a:lnTo>
                    <a:lnTo>
                      <a:pt x="830" y="609"/>
                    </a:lnTo>
                    <a:lnTo>
                      <a:pt x="830" y="609"/>
                    </a:lnTo>
                    <a:lnTo>
                      <a:pt x="828" y="609"/>
                    </a:lnTo>
                    <a:lnTo>
                      <a:pt x="828" y="609"/>
                    </a:lnTo>
                    <a:lnTo>
                      <a:pt x="828" y="609"/>
                    </a:lnTo>
                    <a:lnTo>
                      <a:pt x="828" y="607"/>
                    </a:lnTo>
                    <a:lnTo>
                      <a:pt x="826" y="607"/>
                    </a:lnTo>
                    <a:lnTo>
                      <a:pt x="826" y="606"/>
                    </a:lnTo>
                    <a:lnTo>
                      <a:pt x="824" y="606"/>
                    </a:lnTo>
                    <a:lnTo>
                      <a:pt x="824" y="604"/>
                    </a:lnTo>
                    <a:lnTo>
                      <a:pt x="822" y="604"/>
                    </a:lnTo>
                    <a:lnTo>
                      <a:pt x="821" y="602"/>
                    </a:lnTo>
                    <a:lnTo>
                      <a:pt x="821" y="602"/>
                    </a:lnTo>
                    <a:lnTo>
                      <a:pt x="819" y="602"/>
                    </a:lnTo>
                    <a:lnTo>
                      <a:pt x="817" y="602"/>
                    </a:lnTo>
                    <a:lnTo>
                      <a:pt x="817" y="604"/>
                    </a:lnTo>
                    <a:lnTo>
                      <a:pt x="815" y="604"/>
                    </a:lnTo>
                    <a:lnTo>
                      <a:pt x="813" y="606"/>
                    </a:lnTo>
                    <a:lnTo>
                      <a:pt x="812" y="607"/>
                    </a:lnTo>
                    <a:lnTo>
                      <a:pt x="812" y="609"/>
                    </a:lnTo>
                    <a:lnTo>
                      <a:pt x="810" y="609"/>
                    </a:lnTo>
                    <a:lnTo>
                      <a:pt x="810" y="609"/>
                    </a:lnTo>
                    <a:lnTo>
                      <a:pt x="808" y="609"/>
                    </a:lnTo>
                    <a:lnTo>
                      <a:pt x="806" y="609"/>
                    </a:lnTo>
                    <a:lnTo>
                      <a:pt x="804" y="611"/>
                    </a:lnTo>
                    <a:lnTo>
                      <a:pt x="803" y="611"/>
                    </a:lnTo>
                    <a:lnTo>
                      <a:pt x="803" y="613"/>
                    </a:lnTo>
                    <a:lnTo>
                      <a:pt x="801" y="613"/>
                    </a:lnTo>
                    <a:lnTo>
                      <a:pt x="801" y="615"/>
                    </a:lnTo>
                    <a:lnTo>
                      <a:pt x="801" y="617"/>
                    </a:lnTo>
                    <a:lnTo>
                      <a:pt x="799" y="617"/>
                    </a:lnTo>
                    <a:lnTo>
                      <a:pt x="799" y="618"/>
                    </a:lnTo>
                    <a:lnTo>
                      <a:pt x="797" y="618"/>
                    </a:lnTo>
                    <a:lnTo>
                      <a:pt x="797" y="617"/>
                    </a:lnTo>
                    <a:lnTo>
                      <a:pt x="795" y="617"/>
                    </a:lnTo>
                    <a:lnTo>
                      <a:pt x="795" y="615"/>
                    </a:lnTo>
                    <a:lnTo>
                      <a:pt x="793" y="613"/>
                    </a:lnTo>
                    <a:lnTo>
                      <a:pt x="792" y="611"/>
                    </a:lnTo>
                    <a:lnTo>
                      <a:pt x="792" y="611"/>
                    </a:lnTo>
                    <a:lnTo>
                      <a:pt x="792" y="611"/>
                    </a:lnTo>
                    <a:lnTo>
                      <a:pt x="792" y="611"/>
                    </a:lnTo>
                    <a:lnTo>
                      <a:pt x="790" y="609"/>
                    </a:lnTo>
                    <a:lnTo>
                      <a:pt x="790" y="609"/>
                    </a:lnTo>
                    <a:lnTo>
                      <a:pt x="790" y="611"/>
                    </a:lnTo>
                    <a:lnTo>
                      <a:pt x="788" y="611"/>
                    </a:lnTo>
                    <a:lnTo>
                      <a:pt x="788" y="611"/>
                    </a:lnTo>
                    <a:lnTo>
                      <a:pt x="788" y="611"/>
                    </a:lnTo>
                    <a:lnTo>
                      <a:pt x="788" y="613"/>
                    </a:lnTo>
                    <a:lnTo>
                      <a:pt x="788" y="615"/>
                    </a:lnTo>
                    <a:lnTo>
                      <a:pt x="788" y="617"/>
                    </a:lnTo>
                    <a:lnTo>
                      <a:pt x="786" y="618"/>
                    </a:lnTo>
                    <a:lnTo>
                      <a:pt x="786" y="620"/>
                    </a:lnTo>
                    <a:lnTo>
                      <a:pt x="784" y="622"/>
                    </a:lnTo>
                    <a:lnTo>
                      <a:pt x="784" y="622"/>
                    </a:lnTo>
                    <a:lnTo>
                      <a:pt x="784" y="622"/>
                    </a:lnTo>
                    <a:lnTo>
                      <a:pt x="784" y="622"/>
                    </a:lnTo>
                    <a:lnTo>
                      <a:pt x="784" y="624"/>
                    </a:lnTo>
                    <a:lnTo>
                      <a:pt x="783" y="624"/>
                    </a:lnTo>
                    <a:lnTo>
                      <a:pt x="783" y="624"/>
                    </a:lnTo>
                    <a:lnTo>
                      <a:pt x="783" y="624"/>
                    </a:lnTo>
                    <a:lnTo>
                      <a:pt x="781" y="624"/>
                    </a:lnTo>
                    <a:lnTo>
                      <a:pt x="781" y="624"/>
                    </a:lnTo>
                    <a:lnTo>
                      <a:pt x="781" y="624"/>
                    </a:lnTo>
                    <a:lnTo>
                      <a:pt x="779" y="624"/>
                    </a:lnTo>
                    <a:lnTo>
                      <a:pt x="779" y="624"/>
                    </a:lnTo>
                    <a:lnTo>
                      <a:pt x="777" y="624"/>
                    </a:lnTo>
                    <a:lnTo>
                      <a:pt x="775" y="624"/>
                    </a:lnTo>
                    <a:lnTo>
                      <a:pt x="775" y="624"/>
                    </a:lnTo>
                    <a:lnTo>
                      <a:pt x="774" y="624"/>
                    </a:lnTo>
                    <a:lnTo>
                      <a:pt x="774" y="624"/>
                    </a:lnTo>
                    <a:lnTo>
                      <a:pt x="772" y="624"/>
                    </a:lnTo>
                    <a:lnTo>
                      <a:pt x="772" y="624"/>
                    </a:lnTo>
                    <a:lnTo>
                      <a:pt x="772" y="624"/>
                    </a:lnTo>
                    <a:lnTo>
                      <a:pt x="770" y="624"/>
                    </a:lnTo>
                    <a:lnTo>
                      <a:pt x="770" y="624"/>
                    </a:lnTo>
                    <a:lnTo>
                      <a:pt x="770" y="624"/>
                    </a:lnTo>
                    <a:lnTo>
                      <a:pt x="770" y="626"/>
                    </a:lnTo>
                    <a:lnTo>
                      <a:pt x="770" y="627"/>
                    </a:lnTo>
                    <a:lnTo>
                      <a:pt x="770" y="627"/>
                    </a:lnTo>
                    <a:lnTo>
                      <a:pt x="770" y="629"/>
                    </a:lnTo>
                    <a:lnTo>
                      <a:pt x="770" y="629"/>
                    </a:lnTo>
                    <a:lnTo>
                      <a:pt x="770" y="629"/>
                    </a:lnTo>
                    <a:lnTo>
                      <a:pt x="770" y="631"/>
                    </a:lnTo>
                    <a:lnTo>
                      <a:pt x="770" y="633"/>
                    </a:lnTo>
                    <a:lnTo>
                      <a:pt x="768" y="635"/>
                    </a:lnTo>
                    <a:lnTo>
                      <a:pt x="768" y="635"/>
                    </a:lnTo>
                    <a:lnTo>
                      <a:pt x="770" y="636"/>
                    </a:lnTo>
                    <a:lnTo>
                      <a:pt x="770" y="636"/>
                    </a:lnTo>
                    <a:lnTo>
                      <a:pt x="770" y="636"/>
                    </a:lnTo>
                    <a:lnTo>
                      <a:pt x="770" y="636"/>
                    </a:lnTo>
                    <a:lnTo>
                      <a:pt x="770" y="636"/>
                    </a:lnTo>
                    <a:lnTo>
                      <a:pt x="772" y="638"/>
                    </a:lnTo>
                    <a:lnTo>
                      <a:pt x="772" y="638"/>
                    </a:lnTo>
                    <a:lnTo>
                      <a:pt x="774" y="638"/>
                    </a:lnTo>
                    <a:lnTo>
                      <a:pt x="774" y="638"/>
                    </a:lnTo>
                    <a:lnTo>
                      <a:pt x="774" y="638"/>
                    </a:lnTo>
                    <a:lnTo>
                      <a:pt x="775" y="638"/>
                    </a:lnTo>
                    <a:lnTo>
                      <a:pt x="777" y="638"/>
                    </a:lnTo>
                    <a:lnTo>
                      <a:pt x="777" y="640"/>
                    </a:lnTo>
                    <a:lnTo>
                      <a:pt x="779" y="640"/>
                    </a:lnTo>
                    <a:lnTo>
                      <a:pt x="779" y="642"/>
                    </a:lnTo>
                    <a:lnTo>
                      <a:pt x="777" y="644"/>
                    </a:lnTo>
                    <a:lnTo>
                      <a:pt x="777" y="645"/>
                    </a:lnTo>
                    <a:lnTo>
                      <a:pt x="777" y="647"/>
                    </a:lnTo>
                    <a:lnTo>
                      <a:pt x="777" y="649"/>
                    </a:lnTo>
                    <a:lnTo>
                      <a:pt x="777" y="651"/>
                    </a:lnTo>
                    <a:lnTo>
                      <a:pt x="777" y="655"/>
                    </a:lnTo>
                    <a:lnTo>
                      <a:pt x="777" y="658"/>
                    </a:lnTo>
                    <a:lnTo>
                      <a:pt x="777" y="658"/>
                    </a:lnTo>
                    <a:lnTo>
                      <a:pt x="777" y="660"/>
                    </a:lnTo>
                    <a:lnTo>
                      <a:pt x="777" y="660"/>
                    </a:lnTo>
                    <a:lnTo>
                      <a:pt x="777" y="662"/>
                    </a:lnTo>
                    <a:lnTo>
                      <a:pt x="777" y="662"/>
                    </a:lnTo>
                    <a:lnTo>
                      <a:pt x="777" y="662"/>
                    </a:lnTo>
                    <a:lnTo>
                      <a:pt x="775" y="662"/>
                    </a:lnTo>
                    <a:lnTo>
                      <a:pt x="775" y="662"/>
                    </a:lnTo>
                    <a:lnTo>
                      <a:pt x="774" y="662"/>
                    </a:lnTo>
                    <a:lnTo>
                      <a:pt x="774" y="662"/>
                    </a:lnTo>
                    <a:lnTo>
                      <a:pt x="774" y="660"/>
                    </a:lnTo>
                    <a:lnTo>
                      <a:pt x="772" y="660"/>
                    </a:lnTo>
                    <a:lnTo>
                      <a:pt x="772" y="660"/>
                    </a:lnTo>
                    <a:lnTo>
                      <a:pt x="772" y="660"/>
                    </a:lnTo>
                    <a:lnTo>
                      <a:pt x="772" y="660"/>
                    </a:lnTo>
                    <a:lnTo>
                      <a:pt x="770" y="660"/>
                    </a:lnTo>
                    <a:lnTo>
                      <a:pt x="770" y="658"/>
                    </a:lnTo>
                    <a:lnTo>
                      <a:pt x="770" y="658"/>
                    </a:lnTo>
                    <a:lnTo>
                      <a:pt x="770" y="658"/>
                    </a:lnTo>
                    <a:lnTo>
                      <a:pt x="768" y="658"/>
                    </a:lnTo>
                    <a:lnTo>
                      <a:pt x="768" y="658"/>
                    </a:lnTo>
                    <a:lnTo>
                      <a:pt x="768" y="658"/>
                    </a:lnTo>
                    <a:lnTo>
                      <a:pt x="768" y="658"/>
                    </a:lnTo>
                    <a:lnTo>
                      <a:pt x="768" y="658"/>
                    </a:lnTo>
                    <a:lnTo>
                      <a:pt x="768" y="658"/>
                    </a:lnTo>
                    <a:lnTo>
                      <a:pt x="768" y="658"/>
                    </a:lnTo>
                    <a:lnTo>
                      <a:pt x="768" y="660"/>
                    </a:lnTo>
                    <a:lnTo>
                      <a:pt x="766" y="660"/>
                    </a:lnTo>
                    <a:lnTo>
                      <a:pt x="766" y="660"/>
                    </a:lnTo>
                    <a:lnTo>
                      <a:pt x="766" y="660"/>
                    </a:lnTo>
                    <a:lnTo>
                      <a:pt x="765" y="662"/>
                    </a:lnTo>
                    <a:lnTo>
                      <a:pt x="765" y="664"/>
                    </a:lnTo>
                    <a:lnTo>
                      <a:pt x="765" y="664"/>
                    </a:lnTo>
                    <a:lnTo>
                      <a:pt x="765" y="664"/>
                    </a:lnTo>
                    <a:lnTo>
                      <a:pt x="763" y="665"/>
                    </a:lnTo>
                    <a:lnTo>
                      <a:pt x="763" y="665"/>
                    </a:lnTo>
                    <a:lnTo>
                      <a:pt x="763" y="665"/>
                    </a:lnTo>
                    <a:lnTo>
                      <a:pt x="763" y="665"/>
                    </a:lnTo>
                    <a:lnTo>
                      <a:pt x="763" y="667"/>
                    </a:lnTo>
                    <a:lnTo>
                      <a:pt x="765" y="667"/>
                    </a:lnTo>
                    <a:lnTo>
                      <a:pt x="765" y="667"/>
                    </a:lnTo>
                    <a:lnTo>
                      <a:pt x="765" y="667"/>
                    </a:lnTo>
                    <a:lnTo>
                      <a:pt x="765" y="667"/>
                    </a:lnTo>
                    <a:lnTo>
                      <a:pt x="765" y="669"/>
                    </a:lnTo>
                    <a:lnTo>
                      <a:pt x="765" y="669"/>
                    </a:lnTo>
                    <a:lnTo>
                      <a:pt x="765" y="669"/>
                    </a:lnTo>
                    <a:lnTo>
                      <a:pt x="765" y="669"/>
                    </a:lnTo>
                    <a:lnTo>
                      <a:pt x="765" y="669"/>
                    </a:lnTo>
                    <a:lnTo>
                      <a:pt x="766" y="669"/>
                    </a:lnTo>
                    <a:lnTo>
                      <a:pt x="766" y="671"/>
                    </a:lnTo>
                    <a:lnTo>
                      <a:pt x="768" y="673"/>
                    </a:lnTo>
                    <a:lnTo>
                      <a:pt x="768" y="673"/>
                    </a:lnTo>
                    <a:lnTo>
                      <a:pt x="768" y="673"/>
                    </a:lnTo>
                    <a:lnTo>
                      <a:pt x="768" y="673"/>
                    </a:lnTo>
                    <a:lnTo>
                      <a:pt x="768" y="674"/>
                    </a:lnTo>
                    <a:lnTo>
                      <a:pt x="768" y="674"/>
                    </a:lnTo>
                    <a:lnTo>
                      <a:pt x="768" y="676"/>
                    </a:lnTo>
                    <a:lnTo>
                      <a:pt x="768" y="676"/>
                    </a:lnTo>
                    <a:lnTo>
                      <a:pt x="768" y="676"/>
                    </a:lnTo>
                    <a:lnTo>
                      <a:pt x="766" y="676"/>
                    </a:lnTo>
                    <a:lnTo>
                      <a:pt x="766" y="676"/>
                    </a:lnTo>
                    <a:lnTo>
                      <a:pt x="766" y="676"/>
                    </a:lnTo>
                    <a:lnTo>
                      <a:pt x="766" y="676"/>
                    </a:lnTo>
                    <a:lnTo>
                      <a:pt x="765" y="676"/>
                    </a:lnTo>
                    <a:lnTo>
                      <a:pt x="765" y="676"/>
                    </a:lnTo>
                    <a:lnTo>
                      <a:pt x="765" y="676"/>
                    </a:lnTo>
                    <a:lnTo>
                      <a:pt x="765" y="676"/>
                    </a:lnTo>
                    <a:lnTo>
                      <a:pt x="765" y="676"/>
                    </a:lnTo>
                    <a:lnTo>
                      <a:pt x="763" y="676"/>
                    </a:lnTo>
                    <a:lnTo>
                      <a:pt x="763" y="676"/>
                    </a:lnTo>
                    <a:lnTo>
                      <a:pt x="763" y="676"/>
                    </a:lnTo>
                    <a:lnTo>
                      <a:pt x="761" y="676"/>
                    </a:lnTo>
                    <a:lnTo>
                      <a:pt x="761" y="676"/>
                    </a:lnTo>
                    <a:lnTo>
                      <a:pt x="761" y="676"/>
                    </a:lnTo>
                    <a:lnTo>
                      <a:pt x="759" y="676"/>
                    </a:lnTo>
                    <a:lnTo>
                      <a:pt x="759" y="676"/>
                    </a:lnTo>
                    <a:lnTo>
                      <a:pt x="757" y="678"/>
                    </a:lnTo>
                    <a:lnTo>
                      <a:pt x="757" y="678"/>
                    </a:lnTo>
                    <a:lnTo>
                      <a:pt x="755" y="680"/>
                    </a:lnTo>
                    <a:lnTo>
                      <a:pt x="754" y="683"/>
                    </a:lnTo>
                    <a:lnTo>
                      <a:pt x="754" y="685"/>
                    </a:lnTo>
                    <a:lnTo>
                      <a:pt x="752" y="685"/>
                    </a:lnTo>
                    <a:lnTo>
                      <a:pt x="752" y="687"/>
                    </a:lnTo>
                    <a:lnTo>
                      <a:pt x="750" y="687"/>
                    </a:lnTo>
                    <a:lnTo>
                      <a:pt x="750" y="687"/>
                    </a:lnTo>
                    <a:lnTo>
                      <a:pt x="748" y="687"/>
                    </a:lnTo>
                    <a:lnTo>
                      <a:pt x="746" y="687"/>
                    </a:lnTo>
                    <a:lnTo>
                      <a:pt x="746" y="687"/>
                    </a:lnTo>
                    <a:lnTo>
                      <a:pt x="745" y="687"/>
                    </a:lnTo>
                    <a:lnTo>
                      <a:pt x="745" y="687"/>
                    </a:lnTo>
                    <a:lnTo>
                      <a:pt x="745" y="687"/>
                    </a:lnTo>
                    <a:lnTo>
                      <a:pt x="745" y="687"/>
                    </a:lnTo>
                    <a:lnTo>
                      <a:pt x="745" y="687"/>
                    </a:lnTo>
                    <a:lnTo>
                      <a:pt x="745" y="689"/>
                    </a:lnTo>
                    <a:lnTo>
                      <a:pt x="743" y="691"/>
                    </a:lnTo>
                    <a:lnTo>
                      <a:pt x="743" y="691"/>
                    </a:lnTo>
                    <a:lnTo>
                      <a:pt x="743" y="693"/>
                    </a:lnTo>
                    <a:lnTo>
                      <a:pt x="743" y="693"/>
                    </a:lnTo>
                    <a:lnTo>
                      <a:pt x="743" y="693"/>
                    </a:lnTo>
                    <a:lnTo>
                      <a:pt x="741" y="693"/>
                    </a:lnTo>
                    <a:lnTo>
                      <a:pt x="741" y="693"/>
                    </a:lnTo>
                    <a:lnTo>
                      <a:pt x="739" y="693"/>
                    </a:lnTo>
                    <a:lnTo>
                      <a:pt x="739" y="693"/>
                    </a:lnTo>
                    <a:lnTo>
                      <a:pt x="737" y="693"/>
                    </a:lnTo>
                    <a:lnTo>
                      <a:pt x="737" y="693"/>
                    </a:lnTo>
                    <a:lnTo>
                      <a:pt x="737" y="693"/>
                    </a:lnTo>
                    <a:lnTo>
                      <a:pt x="737" y="693"/>
                    </a:lnTo>
                    <a:lnTo>
                      <a:pt x="736" y="693"/>
                    </a:lnTo>
                    <a:lnTo>
                      <a:pt x="736" y="693"/>
                    </a:lnTo>
                    <a:lnTo>
                      <a:pt x="736" y="693"/>
                    </a:lnTo>
                    <a:lnTo>
                      <a:pt x="734" y="693"/>
                    </a:lnTo>
                    <a:lnTo>
                      <a:pt x="734" y="693"/>
                    </a:lnTo>
                    <a:lnTo>
                      <a:pt x="734" y="694"/>
                    </a:lnTo>
                    <a:lnTo>
                      <a:pt x="734" y="694"/>
                    </a:lnTo>
                    <a:lnTo>
                      <a:pt x="732" y="694"/>
                    </a:lnTo>
                    <a:lnTo>
                      <a:pt x="732" y="694"/>
                    </a:lnTo>
                    <a:lnTo>
                      <a:pt x="732" y="694"/>
                    </a:lnTo>
                    <a:lnTo>
                      <a:pt x="732" y="694"/>
                    </a:lnTo>
                    <a:lnTo>
                      <a:pt x="732" y="694"/>
                    </a:lnTo>
                    <a:lnTo>
                      <a:pt x="730" y="694"/>
                    </a:lnTo>
                    <a:lnTo>
                      <a:pt x="730" y="694"/>
                    </a:lnTo>
                    <a:lnTo>
                      <a:pt x="730" y="694"/>
                    </a:lnTo>
                    <a:lnTo>
                      <a:pt x="728" y="694"/>
                    </a:lnTo>
                    <a:lnTo>
                      <a:pt x="728" y="694"/>
                    </a:lnTo>
                    <a:lnTo>
                      <a:pt x="728" y="694"/>
                    </a:lnTo>
                    <a:lnTo>
                      <a:pt x="728" y="694"/>
                    </a:lnTo>
                    <a:lnTo>
                      <a:pt x="727" y="694"/>
                    </a:lnTo>
                    <a:lnTo>
                      <a:pt x="727" y="694"/>
                    </a:lnTo>
                    <a:lnTo>
                      <a:pt x="725" y="694"/>
                    </a:lnTo>
                    <a:lnTo>
                      <a:pt x="723" y="694"/>
                    </a:lnTo>
                    <a:lnTo>
                      <a:pt x="721" y="693"/>
                    </a:lnTo>
                    <a:lnTo>
                      <a:pt x="721" y="693"/>
                    </a:lnTo>
                    <a:lnTo>
                      <a:pt x="719" y="693"/>
                    </a:lnTo>
                    <a:lnTo>
                      <a:pt x="718" y="693"/>
                    </a:lnTo>
                    <a:lnTo>
                      <a:pt x="718" y="693"/>
                    </a:lnTo>
                    <a:lnTo>
                      <a:pt x="716" y="693"/>
                    </a:lnTo>
                    <a:lnTo>
                      <a:pt x="716" y="693"/>
                    </a:lnTo>
                    <a:lnTo>
                      <a:pt x="716" y="693"/>
                    </a:lnTo>
                    <a:lnTo>
                      <a:pt x="716" y="693"/>
                    </a:lnTo>
                    <a:lnTo>
                      <a:pt x="716" y="694"/>
                    </a:lnTo>
                    <a:lnTo>
                      <a:pt x="714" y="696"/>
                    </a:lnTo>
                    <a:lnTo>
                      <a:pt x="714" y="698"/>
                    </a:lnTo>
                    <a:lnTo>
                      <a:pt x="714" y="698"/>
                    </a:lnTo>
                    <a:lnTo>
                      <a:pt x="714" y="698"/>
                    </a:lnTo>
                    <a:lnTo>
                      <a:pt x="716" y="700"/>
                    </a:lnTo>
                    <a:lnTo>
                      <a:pt x="716" y="700"/>
                    </a:lnTo>
                    <a:lnTo>
                      <a:pt x="718" y="702"/>
                    </a:lnTo>
                    <a:lnTo>
                      <a:pt x="718" y="702"/>
                    </a:lnTo>
                    <a:lnTo>
                      <a:pt x="719" y="702"/>
                    </a:lnTo>
                    <a:lnTo>
                      <a:pt x="721" y="703"/>
                    </a:lnTo>
                    <a:lnTo>
                      <a:pt x="721" y="703"/>
                    </a:lnTo>
                    <a:lnTo>
                      <a:pt x="721" y="703"/>
                    </a:lnTo>
                    <a:lnTo>
                      <a:pt x="723" y="702"/>
                    </a:lnTo>
                    <a:lnTo>
                      <a:pt x="723" y="702"/>
                    </a:lnTo>
                    <a:lnTo>
                      <a:pt x="725" y="702"/>
                    </a:lnTo>
                    <a:lnTo>
                      <a:pt x="725" y="702"/>
                    </a:lnTo>
                    <a:lnTo>
                      <a:pt x="727" y="702"/>
                    </a:lnTo>
                    <a:lnTo>
                      <a:pt x="727" y="702"/>
                    </a:lnTo>
                    <a:lnTo>
                      <a:pt x="730" y="702"/>
                    </a:lnTo>
                    <a:lnTo>
                      <a:pt x="730" y="702"/>
                    </a:lnTo>
                    <a:lnTo>
                      <a:pt x="730" y="702"/>
                    </a:lnTo>
                    <a:lnTo>
                      <a:pt x="732" y="703"/>
                    </a:lnTo>
                    <a:lnTo>
                      <a:pt x="734" y="703"/>
                    </a:lnTo>
                    <a:lnTo>
                      <a:pt x="734" y="703"/>
                    </a:lnTo>
                    <a:lnTo>
                      <a:pt x="734" y="705"/>
                    </a:lnTo>
                    <a:lnTo>
                      <a:pt x="734" y="705"/>
                    </a:lnTo>
                    <a:lnTo>
                      <a:pt x="734" y="705"/>
                    </a:lnTo>
                    <a:lnTo>
                      <a:pt x="734" y="705"/>
                    </a:lnTo>
                    <a:lnTo>
                      <a:pt x="734" y="705"/>
                    </a:lnTo>
                    <a:lnTo>
                      <a:pt x="734" y="705"/>
                    </a:lnTo>
                    <a:lnTo>
                      <a:pt x="734" y="705"/>
                    </a:lnTo>
                    <a:lnTo>
                      <a:pt x="734" y="707"/>
                    </a:lnTo>
                    <a:lnTo>
                      <a:pt x="734" y="707"/>
                    </a:lnTo>
                    <a:lnTo>
                      <a:pt x="734" y="707"/>
                    </a:lnTo>
                    <a:lnTo>
                      <a:pt x="734" y="707"/>
                    </a:lnTo>
                    <a:lnTo>
                      <a:pt x="734" y="707"/>
                    </a:lnTo>
                    <a:lnTo>
                      <a:pt x="734" y="707"/>
                    </a:lnTo>
                    <a:lnTo>
                      <a:pt x="734" y="709"/>
                    </a:lnTo>
                    <a:lnTo>
                      <a:pt x="736" y="709"/>
                    </a:lnTo>
                    <a:lnTo>
                      <a:pt x="736" y="709"/>
                    </a:lnTo>
                    <a:lnTo>
                      <a:pt x="737" y="709"/>
                    </a:lnTo>
                    <a:lnTo>
                      <a:pt x="737" y="709"/>
                    </a:lnTo>
                    <a:lnTo>
                      <a:pt x="737" y="709"/>
                    </a:lnTo>
                    <a:lnTo>
                      <a:pt x="737" y="709"/>
                    </a:lnTo>
                    <a:lnTo>
                      <a:pt x="737" y="709"/>
                    </a:lnTo>
                    <a:lnTo>
                      <a:pt x="737" y="709"/>
                    </a:lnTo>
                    <a:lnTo>
                      <a:pt x="739" y="711"/>
                    </a:lnTo>
                    <a:lnTo>
                      <a:pt x="741" y="714"/>
                    </a:lnTo>
                    <a:lnTo>
                      <a:pt x="741" y="714"/>
                    </a:lnTo>
                    <a:lnTo>
                      <a:pt x="741" y="714"/>
                    </a:lnTo>
                    <a:lnTo>
                      <a:pt x="741" y="716"/>
                    </a:lnTo>
                    <a:lnTo>
                      <a:pt x="741" y="718"/>
                    </a:lnTo>
                    <a:lnTo>
                      <a:pt x="741" y="718"/>
                    </a:lnTo>
                    <a:lnTo>
                      <a:pt x="741" y="718"/>
                    </a:lnTo>
                    <a:lnTo>
                      <a:pt x="741" y="718"/>
                    </a:lnTo>
                    <a:lnTo>
                      <a:pt x="741" y="720"/>
                    </a:lnTo>
                    <a:lnTo>
                      <a:pt x="741" y="720"/>
                    </a:lnTo>
                    <a:lnTo>
                      <a:pt x="741" y="720"/>
                    </a:lnTo>
                    <a:lnTo>
                      <a:pt x="741" y="721"/>
                    </a:lnTo>
                    <a:lnTo>
                      <a:pt x="741" y="721"/>
                    </a:lnTo>
                    <a:lnTo>
                      <a:pt x="741" y="721"/>
                    </a:lnTo>
                    <a:lnTo>
                      <a:pt x="741" y="721"/>
                    </a:lnTo>
                    <a:lnTo>
                      <a:pt x="741" y="721"/>
                    </a:lnTo>
                    <a:lnTo>
                      <a:pt x="739" y="721"/>
                    </a:lnTo>
                    <a:lnTo>
                      <a:pt x="739" y="721"/>
                    </a:lnTo>
                    <a:lnTo>
                      <a:pt x="739" y="721"/>
                    </a:lnTo>
                    <a:lnTo>
                      <a:pt x="737" y="721"/>
                    </a:lnTo>
                    <a:lnTo>
                      <a:pt x="737" y="721"/>
                    </a:lnTo>
                    <a:lnTo>
                      <a:pt x="737" y="721"/>
                    </a:lnTo>
                    <a:lnTo>
                      <a:pt x="737" y="721"/>
                    </a:lnTo>
                    <a:lnTo>
                      <a:pt x="736" y="720"/>
                    </a:lnTo>
                    <a:lnTo>
                      <a:pt x="736" y="720"/>
                    </a:lnTo>
                    <a:lnTo>
                      <a:pt x="736" y="720"/>
                    </a:lnTo>
                    <a:lnTo>
                      <a:pt x="736" y="720"/>
                    </a:lnTo>
                    <a:lnTo>
                      <a:pt x="736" y="720"/>
                    </a:lnTo>
                    <a:lnTo>
                      <a:pt x="734" y="720"/>
                    </a:lnTo>
                    <a:lnTo>
                      <a:pt x="734" y="720"/>
                    </a:lnTo>
                    <a:lnTo>
                      <a:pt x="734" y="720"/>
                    </a:lnTo>
                    <a:lnTo>
                      <a:pt x="732" y="720"/>
                    </a:lnTo>
                    <a:lnTo>
                      <a:pt x="732" y="718"/>
                    </a:lnTo>
                    <a:lnTo>
                      <a:pt x="730" y="718"/>
                    </a:lnTo>
                    <a:lnTo>
                      <a:pt x="730" y="718"/>
                    </a:lnTo>
                    <a:lnTo>
                      <a:pt x="728" y="718"/>
                    </a:lnTo>
                    <a:lnTo>
                      <a:pt x="728" y="718"/>
                    </a:lnTo>
                    <a:lnTo>
                      <a:pt x="728" y="718"/>
                    </a:lnTo>
                    <a:lnTo>
                      <a:pt x="728" y="718"/>
                    </a:lnTo>
                    <a:lnTo>
                      <a:pt x="727" y="718"/>
                    </a:lnTo>
                    <a:lnTo>
                      <a:pt x="727" y="718"/>
                    </a:lnTo>
                    <a:lnTo>
                      <a:pt x="727" y="718"/>
                    </a:lnTo>
                    <a:lnTo>
                      <a:pt x="725" y="720"/>
                    </a:lnTo>
                    <a:lnTo>
                      <a:pt x="725" y="720"/>
                    </a:lnTo>
                    <a:lnTo>
                      <a:pt x="723" y="720"/>
                    </a:lnTo>
                    <a:lnTo>
                      <a:pt x="723" y="721"/>
                    </a:lnTo>
                    <a:lnTo>
                      <a:pt x="723" y="721"/>
                    </a:lnTo>
                    <a:lnTo>
                      <a:pt x="721" y="721"/>
                    </a:lnTo>
                    <a:lnTo>
                      <a:pt x="721" y="721"/>
                    </a:lnTo>
                    <a:lnTo>
                      <a:pt x="721" y="721"/>
                    </a:lnTo>
                    <a:lnTo>
                      <a:pt x="721" y="721"/>
                    </a:lnTo>
                    <a:lnTo>
                      <a:pt x="721" y="721"/>
                    </a:lnTo>
                    <a:lnTo>
                      <a:pt x="721" y="721"/>
                    </a:lnTo>
                    <a:lnTo>
                      <a:pt x="719" y="723"/>
                    </a:lnTo>
                    <a:lnTo>
                      <a:pt x="719" y="721"/>
                    </a:lnTo>
                    <a:lnTo>
                      <a:pt x="718" y="721"/>
                    </a:lnTo>
                    <a:lnTo>
                      <a:pt x="716" y="721"/>
                    </a:lnTo>
                    <a:lnTo>
                      <a:pt x="716" y="721"/>
                    </a:lnTo>
                    <a:lnTo>
                      <a:pt x="716" y="721"/>
                    </a:lnTo>
                    <a:lnTo>
                      <a:pt x="716" y="721"/>
                    </a:lnTo>
                    <a:lnTo>
                      <a:pt x="714" y="721"/>
                    </a:lnTo>
                    <a:lnTo>
                      <a:pt x="714" y="723"/>
                    </a:lnTo>
                    <a:lnTo>
                      <a:pt x="714" y="723"/>
                    </a:lnTo>
                    <a:lnTo>
                      <a:pt x="714" y="723"/>
                    </a:lnTo>
                    <a:lnTo>
                      <a:pt x="714" y="723"/>
                    </a:lnTo>
                    <a:lnTo>
                      <a:pt x="714" y="725"/>
                    </a:lnTo>
                    <a:lnTo>
                      <a:pt x="714" y="725"/>
                    </a:lnTo>
                    <a:lnTo>
                      <a:pt x="714" y="727"/>
                    </a:lnTo>
                    <a:lnTo>
                      <a:pt x="716" y="729"/>
                    </a:lnTo>
                    <a:lnTo>
                      <a:pt x="716" y="729"/>
                    </a:lnTo>
                    <a:lnTo>
                      <a:pt x="714" y="730"/>
                    </a:lnTo>
                    <a:lnTo>
                      <a:pt x="714" y="732"/>
                    </a:lnTo>
                    <a:lnTo>
                      <a:pt x="714" y="734"/>
                    </a:lnTo>
                    <a:lnTo>
                      <a:pt x="714" y="738"/>
                    </a:lnTo>
                    <a:lnTo>
                      <a:pt x="712" y="740"/>
                    </a:lnTo>
                    <a:lnTo>
                      <a:pt x="712" y="740"/>
                    </a:lnTo>
                    <a:lnTo>
                      <a:pt x="712" y="741"/>
                    </a:lnTo>
                    <a:lnTo>
                      <a:pt x="712" y="741"/>
                    </a:lnTo>
                    <a:lnTo>
                      <a:pt x="710" y="741"/>
                    </a:lnTo>
                    <a:lnTo>
                      <a:pt x="710" y="743"/>
                    </a:lnTo>
                    <a:lnTo>
                      <a:pt x="708" y="743"/>
                    </a:lnTo>
                    <a:lnTo>
                      <a:pt x="708" y="743"/>
                    </a:lnTo>
                    <a:lnTo>
                      <a:pt x="707" y="743"/>
                    </a:lnTo>
                    <a:lnTo>
                      <a:pt x="705" y="743"/>
                    </a:lnTo>
                    <a:lnTo>
                      <a:pt x="703" y="743"/>
                    </a:lnTo>
                    <a:lnTo>
                      <a:pt x="703" y="743"/>
                    </a:lnTo>
                    <a:lnTo>
                      <a:pt x="701" y="741"/>
                    </a:lnTo>
                    <a:lnTo>
                      <a:pt x="699" y="741"/>
                    </a:lnTo>
                    <a:lnTo>
                      <a:pt x="699" y="741"/>
                    </a:lnTo>
                    <a:lnTo>
                      <a:pt x="699" y="741"/>
                    </a:lnTo>
                    <a:lnTo>
                      <a:pt x="699" y="741"/>
                    </a:lnTo>
                    <a:lnTo>
                      <a:pt x="698" y="741"/>
                    </a:lnTo>
                    <a:lnTo>
                      <a:pt x="698" y="743"/>
                    </a:lnTo>
                    <a:lnTo>
                      <a:pt x="694" y="745"/>
                    </a:lnTo>
                    <a:lnTo>
                      <a:pt x="694" y="747"/>
                    </a:lnTo>
                    <a:lnTo>
                      <a:pt x="694" y="747"/>
                    </a:lnTo>
                    <a:lnTo>
                      <a:pt x="692" y="747"/>
                    </a:lnTo>
                    <a:lnTo>
                      <a:pt x="692" y="747"/>
                    </a:lnTo>
                    <a:lnTo>
                      <a:pt x="692" y="749"/>
                    </a:lnTo>
                    <a:lnTo>
                      <a:pt x="692" y="749"/>
                    </a:lnTo>
                    <a:lnTo>
                      <a:pt x="694" y="750"/>
                    </a:lnTo>
                    <a:lnTo>
                      <a:pt x="694" y="750"/>
                    </a:lnTo>
                    <a:lnTo>
                      <a:pt x="694" y="750"/>
                    </a:lnTo>
                    <a:lnTo>
                      <a:pt x="694" y="750"/>
                    </a:lnTo>
                    <a:lnTo>
                      <a:pt x="694" y="750"/>
                    </a:lnTo>
                    <a:lnTo>
                      <a:pt x="696" y="750"/>
                    </a:lnTo>
                    <a:lnTo>
                      <a:pt x="696" y="750"/>
                    </a:lnTo>
                    <a:lnTo>
                      <a:pt x="696" y="752"/>
                    </a:lnTo>
                    <a:lnTo>
                      <a:pt x="698" y="752"/>
                    </a:lnTo>
                    <a:lnTo>
                      <a:pt x="698" y="752"/>
                    </a:lnTo>
                    <a:lnTo>
                      <a:pt x="698" y="752"/>
                    </a:lnTo>
                    <a:lnTo>
                      <a:pt x="699" y="754"/>
                    </a:lnTo>
                    <a:lnTo>
                      <a:pt x="699" y="754"/>
                    </a:lnTo>
                    <a:lnTo>
                      <a:pt x="699" y="754"/>
                    </a:lnTo>
                    <a:lnTo>
                      <a:pt x="699" y="754"/>
                    </a:lnTo>
                    <a:lnTo>
                      <a:pt x="699" y="754"/>
                    </a:lnTo>
                    <a:lnTo>
                      <a:pt x="701" y="756"/>
                    </a:lnTo>
                    <a:lnTo>
                      <a:pt x="701" y="756"/>
                    </a:lnTo>
                    <a:lnTo>
                      <a:pt x="701" y="758"/>
                    </a:lnTo>
                    <a:lnTo>
                      <a:pt x="701" y="758"/>
                    </a:lnTo>
                    <a:lnTo>
                      <a:pt x="703" y="758"/>
                    </a:lnTo>
                    <a:lnTo>
                      <a:pt x="703" y="758"/>
                    </a:lnTo>
                    <a:lnTo>
                      <a:pt x="703" y="758"/>
                    </a:lnTo>
                    <a:lnTo>
                      <a:pt x="703" y="758"/>
                    </a:lnTo>
                    <a:lnTo>
                      <a:pt x="703" y="758"/>
                    </a:lnTo>
                    <a:lnTo>
                      <a:pt x="703" y="759"/>
                    </a:lnTo>
                    <a:lnTo>
                      <a:pt x="705" y="759"/>
                    </a:lnTo>
                    <a:lnTo>
                      <a:pt x="705" y="759"/>
                    </a:lnTo>
                    <a:lnTo>
                      <a:pt x="705" y="759"/>
                    </a:lnTo>
                    <a:lnTo>
                      <a:pt x="705" y="759"/>
                    </a:lnTo>
                    <a:lnTo>
                      <a:pt x="705" y="759"/>
                    </a:lnTo>
                    <a:lnTo>
                      <a:pt x="705" y="761"/>
                    </a:lnTo>
                    <a:lnTo>
                      <a:pt x="705" y="761"/>
                    </a:lnTo>
                    <a:lnTo>
                      <a:pt x="703" y="761"/>
                    </a:lnTo>
                    <a:lnTo>
                      <a:pt x="703" y="763"/>
                    </a:lnTo>
                    <a:lnTo>
                      <a:pt x="701" y="763"/>
                    </a:lnTo>
                    <a:lnTo>
                      <a:pt x="701" y="763"/>
                    </a:lnTo>
                    <a:lnTo>
                      <a:pt x="699" y="763"/>
                    </a:lnTo>
                    <a:lnTo>
                      <a:pt x="699" y="763"/>
                    </a:lnTo>
                    <a:lnTo>
                      <a:pt x="698" y="763"/>
                    </a:lnTo>
                    <a:lnTo>
                      <a:pt x="698" y="763"/>
                    </a:lnTo>
                    <a:lnTo>
                      <a:pt x="696" y="763"/>
                    </a:lnTo>
                    <a:lnTo>
                      <a:pt x="694" y="763"/>
                    </a:lnTo>
                    <a:lnTo>
                      <a:pt x="694" y="761"/>
                    </a:lnTo>
                    <a:lnTo>
                      <a:pt x="692" y="761"/>
                    </a:lnTo>
                    <a:lnTo>
                      <a:pt x="689" y="761"/>
                    </a:lnTo>
                    <a:lnTo>
                      <a:pt x="689" y="761"/>
                    </a:lnTo>
                    <a:lnTo>
                      <a:pt x="689" y="759"/>
                    </a:lnTo>
                    <a:lnTo>
                      <a:pt x="687" y="759"/>
                    </a:lnTo>
                    <a:lnTo>
                      <a:pt x="687" y="759"/>
                    </a:lnTo>
                    <a:lnTo>
                      <a:pt x="687" y="759"/>
                    </a:lnTo>
                    <a:lnTo>
                      <a:pt x="687" y="761"/>
                    </a:lnTo>
                    <a:lnTo>
                      <a:pt x="685" y="761"/>
                    </a:lnTo>
                    <a:lnTo>
                      <a:pt x="685" y="761"/>
                    </a:lnTo>
                    <a:lnTo>
                      <a:pt x="685" y="761"/>
                    </a:lnTo>
                    <a:lnTo>
                      <a:pt x="685" y="761"/>
                    </a:lnTo>
                    <a:lnTo>
                      <a:pt x="685" y="761"/>
                    </a:lnTo>
                    <a:lnTo>
                      <a:pt x="685" y="763"/>
                    </a:lnTo>
                    <a:lnTo>
                      <a:pt x="685" y="765"/>
                    </a:lnTo>
                    <a:lnTo>
                      <a:pt x="685" y="765"/>
                    </a:lnTo>
                    <a:lnTo>
                      <a:pt x="685" y="765"/>
                    </a:lnTo>
                    <a:lnTo>
                      <a:pt x="687" y="767"/>
                    </a:lnTo>
                    <a:lnTo>
                      <a:pt x="689" y="768"/>
                    </a:lnTo>
                    <a:lnTo>
                      <a:pt x="689" y="768"/>
                    </a:lnTo>
                    <a:lnTo>
                      <a:pt x="689" y="768"/>
                    </a:lnTo>
                    <a:lnTo>
                      <a:pt x="689" y="768"/>
                    </a:lnTo>
                    <a:lnTo>
                      <a:pt x="689" y="768"/>
                    </a:lnTo>
                    <a:lnTo>
                      <a:pt x="690" y="768"/>
                    </a:lnTo>
                    <a:lnTo>
                      <a:pt x="690" y="768"/>
                    </a:lnTo>
                    <a:lnTo>
                      <a:pt x="690" y="767"/>
                    </a:lnTo>
                    <a:lnTo>
                      <a:pt x="690" y="767"/>
                    </a:lnTo>
                    <a:lnTo>
                      <a:pt x="692" y="767"/>
                    </a:lnTo>
                    <a:lnTo>
                      <a:pt x="692" y="767"/>
                    </a:lnTo>
                    <a:lnTo>
                      <a:pt x="692" y="767"/>
                    </a:lnTo>
                    <a:lnTo>
                      <a:pt x="694" y="767"/>
                    </a:lnTo>
                    <a:lnTo>
                      <a:pt x="694" y="767"/>
                    </a:lnTo>
                    <a:lnTo>
                      <a:pt x="694" y="767"/>
                    </a:lnTo>
                    <a:lnTo>
                      <a:pt x="696" y="767"/>
                    </a:lnTo>
                    <a:lnTo>
                      <a:pt x="696" y="768"/>
                    </a:lnTo>
                    <a:lnTo>
                      <a:pt x="696" y="768"/>
                    </a:lnTo>
                    <a:lnTo>
                      <a:pt x="696" y="768"/>
                    </a:lnTo>
                    <a:lnTo>
                      <a:pt x="694" y="770"/>
                    </a:lnTo>
                    <a:lnTo>
                      <a:pt x="694" y="770"/>
                    </a:lnTo>
                    <a:lnTo>
                      <a:pt x="694" y="770"/>
                    </a:lnTo>
                    <a:lnTo>
                      <a:pt x="694" y="770"/>
                    </a:lnTo>
                    <a:lnTo>
                      <a:pt x="694" y="770"/>
                    </a:lnTo>
                    <a:lnTo>
                      <a:pt x="692" y="772"/>
                    </a:lnTo>
                    <a:lnTo>
                      <a:pt x="692" y="772"/>
                    </a:lnTo>
                    <a:lnTo>
                      <a:pt x="692" y="772"/>
                    </a:lnTo>
                    <a:lnTo>
                      <a:pt x="692" y="772"/>
                    </a:lnTo>
                    <a:lnTo>
                      <a:pt x="690" y="774"/>
                    </a:lnTo>
                    <a:lnTo>
                      <a:pt x="690" y="774"/>
                    </a:lnTo>
                    <a:lnTo>
                      <a:pt x="689" y="776"/>
                    </a:lnTo>
                    <a:lnTo>
                      <a:pt x="689" y="776"/>
                    </a:lnTo>
                    <a:lnTo>
                      <a:pt x="689" y="776"/>
                    </a:lnTo>
                    <a:lnTo>
                      <a:pt x="687" y="778"/>
                    </a:lnTo>
                    <a:lnTo>
                      <a:pt x="683" y="779"/>
                    </a:lnTo>
                    <a:lnTo>
                      <a:pt x="683" y="779"/>
                    </a:lnTo>
                    <a:lnTo>
                      <a:pt x="680" y="779"/>
                    </a:lnTo>
                    <a:lnTo>
                      <a:pt x="674" y="779"/>
                    </a:lnTo>
                    <a:lnTo>
                      <a:pt x="674" y="779"/>
                    </a:lnTo>
                    <a:lnTo>
                      <a:pt x="672" y="779"/>
                    </a:lnTo>
                    <a:lnTo>
                      <a:pt x="670" y="779"/>
                    </a:lnTo>
                    <a:lnTo>
                      <a:pt x="669" y="779"/>
                    </a:lnTo>
                    <a:lnTo>
                      <a:pt x="669" y="779"/>
                    </a:lnTo>
                    <a:lnTo>
                      <a:pt x="667" y="779"/>
                    </a:lnTo>
                    <a:lnTo>
                      <a:pt x="667" y="779"/>
                    </a:lnTo>
                    <a:lnTo>
                      <a:pt x="667" y="779"/>
                    </a:lnTo>
                    <a:lnTo>
                      <a:pt x="667" y="779"/>
                    </a:lnTo>
                    <a:lnTo>
                      <a:pt x="665" y="778"/>
                    </a:lnTo>
                    <a:lnTo>
                      <a:pt x="665" y="778"/>
                    </a:lnTo>
                    <a:lnTo>
                      <a:pt x="663" y="776"/>
                    </a:lnTo>
                    <a:lnTo>
                      <a:pt x="663" y="776"/>
                    </a:lnTo>
                    <a:lnTo>
                      <a:pt x="663" y="776"/>
                    </a:lnTo>
                    <a:lnTo>
                      <a:pt x="663" y="776"/>
                    </a:lnTo>
                    <a:lnTo>
                      <a:pt x="663" y="776"/>
                    </a:lnTo>
                    <a:lnTo>
                      <a:pt x="661" y="776"/>
                    </a:lnTo>
                    <a:lnTo>
                      <a:pt x="661" y="776"/>
                    </a:lnTo>
                    <a:lnTo>
                      <a:pt x="661" y="776"/>
                    </a:lnTo>
                    <a:lnTo>
                      <a:pt x="661" y="776"/>
                    </a:lnTo>
                    <a:lnTo>
                      <a:pt x="661" y="776"/>
                    </a:lnTo>
                    <a:lnTo>
                      <a:pt x="661" y="776"/>
                    </a:lnTo>
                    <a:lnTo>
                      <a:pt x="660" y="776"/>
                    </a:lnTo>
                    <a:lnTo>
                      <a:pt x="658" y="779"/>
                    </a:lnTo>
                    <a:lnTo>
                      <a:pt x="656" y="781"/>
                    </a:lnTo>
                    <a:lnTo>
                      <a:pt x="654" y="781"/>
                    </a:lnTo>
                    <a:lnTo>
                      <a:pt x="654" y="781"/>
                    </a:lnTo>
                    <a:lnTo>
                      <a:pt x="654" y="781"/>
                    </a:lnTo>
                    <a:lnTo>
                      <a:pt x="652" y="781"/>
                    </a:lnTo>
                    <a:lnTo>
                      <a:pt x="652" y="781"/>
                    </a:lnTo>
                    <a:lnTo>
                      <a:pt x="651" y="781"/>
                    </a:lnTo>
                    <a:lnTo>
                      <a:pt x="651" y="781"/>
                    </a:lnTo>
                    <a:lnTo>
                      <a:pt x="651" y="781"/>
                    </a:lnTo>
                    <a:lnTo>
                      <a:pt x="651" y="781"/>
                    </a:lnTo>
                    <a:lnTo>
                      <a:pt x="649" y="781"/>
                    </a:lnTo>
                    <a:lnTo>
                      <a:pt x="649" y="781"/>
                    </a:lnTo>
                    <a:lnTo>
                      <a:pt x="649" y="781"/>
                    </a:lnTo>
                    <a:lnTo>
                      <a:pt x="649" y="783"/>
                    </a:lnTo>
                    <a:lnTo>
                      <a:pt x="649" y="783"/>
                    </a:lnTo>
                    <a:lnTo>
                      <a:pt x="649" y="783"/>
                    </a:lnTo>
                    <a:lnTo>
                      <a:pt x="649" y="783"/>
                    </a:lnTo>
                    <a:lnTo>
                      <a:pt x="649" y="785"/>
                    </a:lnTo>
                    <a:lnTo>
                      <a:pt x="651" y="785"/>
                    </a:lnTo>
                    <a:lnTo>
                      <a:pt x="652" y="785"/>
                    </a:lnTo>
                    <a:lnTo>
                      <a:pt x="652" y="787"/>
                    </a:lnTo>
                    <a:lnTo>
                      <a:pt x="652" y="787"/>
                    </a:lnTo>
                    <a:lnTo>
                      <a:pt x="652" y="787"/>
                    </a:lnTo>
                    <a:lnTo>
                      <a:pt x="652" y="788"/>
                    </a:lnTo>
                    <a:lnTo>
                      <a:pt x="652" y="788"/>
                    </a:lnTo>
                    <a:lnTo>
                      <a:pt x="652" y="788"/>
                    </a:lnTo>
                    <a:lnTo>
                      <a:pt x="652" y="788"/>
                    </a:lnTo>
                    <a:lnTo>
                      <a:pt x="651" y="788"/>
                    </a:lnTo>
                    <a:lnTo>
                      <a:pt x="651" y="790"/>
                    </a:lnTo>
                    <a:lnTo>
                      <a:pt x="651" y="790"/>
                    </a:lnTo>
                    <a:lnTo>
                      <a:pt x="651" y="790"/>
                    </a:lnTo>
                    <a:lnTo>
                      <a:pt x="651" y="792"/>
                    </a:lnTo>
                    <a:lnTo>
                      <a:pt x="651" y="792"/>
                    </a:lnTo>
                    <a:lnTo>
                      <a:pt x="651" y="792"/>
                    </a:lnTo>
                    <a:lnTo>
                      <a:pt x="651" y="792"/>
                    </a:lnTo>
                    <a:lnTo>
                      <a:pt x="651" y="792"/>
                    </a:lnTo>
                    <a:lnTo>
                      <a:pt x="651" y="792"/>
                    </a:lnTo>
                    <a:lnTo>
                      <a:pt x="651" y="792"/>
                    </a:lnTo>
                    <a:lnTo>
                      <a:pt x="649" y="792"/>
                    </a:lnTo>
                    <a:lnTo>
                      <a:pt x="649" y="792"/>
                    </a:lnTo>
                    <a:lnTo>
                      <a:pt x="649" y="792"/>
                    </a:lnTo>
                    <a:lnTo>
                      <a:pt x="649" y="792"/>
                    </a:lnTo>
                    <a:lnTo>
                      <a:pt x="649" y="792"/>
                    </a:lnTo>
                    <a:lnTo>
                      <a:pt x="647" y="792"/>
                    </a:lnTo>
                    <a:lnTo>
                      <a:pt x="647" y="792"/>
                    </a:lnTo>
                    <a:lnTo>
                      <a:pt x="647" y="792"/>
                    </a:lnTo>
                    <a:lnTo>
                      <a:pt x="647" y="792"/>
                    </a:lnTo>
                    <a:lnTo>
                      <a:pt x="647" y="792"/>
                    </a:lnTo>
                    <a:lnTo>
                      <a:pt x="647" y="792"/>
                    </a:lnTo>
                    <a:lnTo>
                      <a:pt x="647" y="792"/>
                    </a:lnTo>
                    <a:lnTo>
                      <a:pt x="645" y="792"/>
                    </a:lnTo>
                    <a:lnTo>
                      <a:pt x="645" y="792"/>
                    </a:lnTo>
                    <a:lnTo>
                      <a:pt x="645" y="792"/>
                    </a:lnTo>
                    <a:lnTo>
                      <a:pt x="645" y="794"/>
                    </a:lnTo>
                    <a:lnTo>
                      <a:pt x="643" y="796"/>
                    </a:lnTo>
                    <a:lnTo>
                      <a:pt x="643" y="796"/>
                    </a:lnTo>
                    <a:lnTo>
                      <a:pt x="643" y="796"/>
                    </a:lnTo>
                    <a:lnTo>
                      <a:pt x="643" y="796"/>
                    </a:lnTo>
                    <a:lnTo>
                      <a:pt x="642" y="796"/>
                    </a:lnTo>
                    <a:lnTo>
                      <a:pt x="642" y="797"/>
                    </a:lnTo>
                    <a:lnTo>
                      <a:pt x="642" y="797"/>
                    </a:lnTo>
                    <a:lnTo>
                      <a:pt x="640" y="797"/>
                    </a:lnTo>
                    <a:lnTo>
                      <a:pt x="640" y="797"/>
                    </a:lnTo>
                    <a:lnTo>
                      <a:pt x="640" y="796"/>
                    </a:lnTo>
                    <a:lnTo>
                      <a:pt x="640" y="796"/>
                    </a:lnTo>
                    <a:lnTo>
                      <a:pt x="640" y="796"/>
                    </a:lnTo>
                    <a:lnTo>
                      <a:pt x="640" y="796"/>
                    </a:lnTo>
                    <a:lnTo>
                      <a:pt x="638" y="796"/>
                    </a:lnTo>
                    <a:lnTo>
                      <a:pt x="638" y="796"/>
                    </a:lnTo>
                    <a:lnTo>
                      <a:pt x="638" y="796"/>
                    </a:lnTo>
                    <a:lnTo>
                      <a:pt x="638" y="796"/>
                    </a:lnTo>
                    <a:lnTo>
                      <a:pt x="638" y="796"/>
                    </a:lnTo>
                    <a:lnTo>
                      <a:pt x="636" y="796"/>
                    </a:lnTo>
                    <a:lnTo>
                      <a:pt x="636" y="796"/>
                    </a:lnTo>
                    <a:lnTo>
                      <a:pt x="636" y="796"/>
                    </a:lnTo>
                    <a:lnTo>
                      <a:pt x="636" y="796"/>
                    </a:lnTo>
                    <a:lnTo>
                      <a:pt x="636" y="796"/>
                    </a:lnTo>
                    <a:lnTo>
                      <a:pt x="634" y="796"/>
                    </a:lnTo>
                    <a:lnTo>
                      <a:pt x="634" y="796"/>
                    </a:lnTo>
                    <a:lnTo>
                      <a:pt x="634" y="796"/>
                    </a:lnTo>
                    <a:lnTo>
                      <a:pt x="634" y="796"/>
                    </a:lnTo>
                    <a:lnTo>
                      <a:pt x="634" y="797"/>
                    </a:lnTo>
                    <a:lnTo>
                      <a:pt x="634" y="797"/>
                    </a:lnTo>
                    <a:lnTo>
                      <a:pt x="634" y="797"/>
                    </a:lnTo>
                    <a:lnTo>
                      <a:pt x="634" y="797"/>
                    </a:lnTo>
                    <a:lnTo>
                      <a:pt x="634" y="797"/>
                    </a:lnTo>
                    <a:lnTo>
                      <a:pt x="634" y="797"/>
                    </a:lnTo>
                    <a:lnTo>
                      <a:pt x="633" y="797"/>
                    </a:lnTo>
                    <a:lnTo>
                      <a:pt x="631" y="797"/>
                    </a:lnTo>
                    <a:lnTo>
                      <a:pt x="631" y="797"/>
                    </a:lnTo>
                    <a:lnTo>
                      <a:pt x="631" y="797"/>
                    </a:lnTo>
                    <a:lnTo>
                      <a:pt x="631" y="797"/>
                    </a:lnTo>
                    <a:lnTo>
                      <a:pt x="631" y="799"/>
                    </a:lnTo>
                    <a:lnTo>
                      <a:pt x="631" y="799"/>
                    </a:lnTo>
                    <a:lnTo>
                      <a:pt x="631" y="799"/>
                    </a:lnTo>
                    <a:lnTo>
                      <a:pt x="631" y="799"/>
                    </a:lnTo>
                    <a:lnTo>
                      <a:pt x="629" y="799"/>
                    </a:lnTo>
                    <a:lnTo>
                      <a:pt x="629" y="799"/>
                    </a:lnTo>
                    <a:lnTo>
                      <a:pt x="627" y="799"/>
                    </a:lnTo>
                    <a:lnTo>
                      <a:pt x="627" y="79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29">
                <a:extLst>
                  <a:ext uri="{FF2B5EF4-FFF2-40B4-BE49-F238E27FC236}">
                    <a16:creationId xmlns:a16="http://schemas.microsoft.com/office/drawing/2014/main" id="{BB6E30D3-089F-9C20-A832-CFB394DC2921}"/>
                  </a:ext>
                </a:extLst>
              </p:cNvPr>
              <p:cNvSpPr>
                <a:spLocks/>
              </p:cNvSpPr>
              <p:nvPr/>
            </p:nvSpPr>
            <p:spPr bwMode="auto">
              <a:xfrm>
                <a:off x="1823" y="2032"/>
                <a:ext cx="1228" cy="799"/>
              </a:xfrm>
              <a:custGeom>
                <a:avLst/>
                <a:gdLst>
                  <a:gd name="T0" fmla="*/ 578 w 1228"/>
                  <a:gd name="T1" fmla="*/ 745 h 799"/>
                  <a:gd name="T2" fmla="*/ 540 w 1228"/>
                  <a:gd name="T3" fmla="*/ 709 h 799"/>
                  <a:gd name="T4" fmla="*/ 526 w 1228"/>
                  <a:gd name="T5" fmla="*/ 671 h 799"/>
                  <a:gd name="T6" fmla="*/ 524 w 1228"/>
                  <a:gd name="T7" fmla="*/ 620 h 799"/>
                  <a:gd name="T8" fmla="*/ 535 w 1228"/>
                  <a:gd name="T9" fmla="*/ 586 h 799"/>
                  <a:gd name="T10" fmla="*/ 555 w 1228"/>
                  <a:gd name="T11" fmla="*/ 548 h 799"/>
                  <a:gd name="T12" fmla="*/ 548 w 1228"/>
                  <a:gd name="T13" fmla="*/ 504 h 799"/>
                  <a:gd name="T14" fmla="*/ 508 w 1228"/>
                  <a:gd name="T15" fmla="*/ 490 h 799"/>
                  <a:gd name="T16" fmla="*/ 490 w 1228"/>
                  <a:gd name="T17" fmla="*/ 542 h 799"/>
                  <a:gd name="T18" fmla="*/ 430 w 1228"/>
                  <a:gd name="T19" fmla="*/ 569 h 799"/>
                  <a:gd name="T20" fmla="*/ 388 w 1228"/>
                  <a:gd name="T21" fmla="*/ 577 h 799"/>
                  <a:gd name="T22" fmla="*/ 327 w 1228"/>
                  <a:gd name="T23" fmla="*/ 569 h 799"/>
                  <a:gd name="T24" fmla="*/ 262 w 1228"/>
                  <a:gd name="T25" fmla="*/ 560 h 799"/>
                  <a:gd name="T26" fmla="*/ 37 w 1228"/>
                  <a:gd name="T27" fmla="*/ 226 h 799"/>
                  <a:gd name="T28" fmla="*/ 39 w 1228"/>
                  <a:gd name="T29" fmla="*/ 143 h 799"/>
                  <a:gd name="T30" fmla="*/ 160 w 1228"/>
                  <a:gd name="T31" fmla="*/ 81 h 799"/>
                  <a:gd name="T32" fmla="*/ 325 w 1228"/>
                  <a:gd name="T33" fmla="*/ 25 h 799"/>
                  <a:gd name="T34" fmla="*/ 453 w 1228"/>
                  <a:gd name="T35" fmla="*/ 36 h 799"/>
                  <a:gd name="T36" fmla="*/ 537 w 1228"/>
                  <a:gd name="T37" fmla="*/ 25 h 799"/>
                  <a:gd name="T38" fmla="*/ 542 w 1228"/>
                  <a:gd name="T39" fmla="*/ 81 h 799"/>
                  <a:gd name="T40" fmla="*/ 566 w 1228"/>
                  <a:gd name="T41" fmla="*/ 124 h 799"/>
                  <a:gd name="T42" fmla="*/ 620 w 1228"/>
                  <a:gd name="T43" fmla="*/ 150 h 799"/>
                  <a:gd name="T44" fmla="*/ 651 w 1228"/>
                  <a:gd name="T45" fmla="*/ 179 h 799"/>
                  <a:gd name="T46" fmla="*/ 633 w 1228"/>
                  <a:gd name="T47" fmla="*/ 226 h 799"/>
                  <a:gd name="T48" fmla="*/ 665 w 1228"/>
                  <a:gd name="T49" fmla="*/ 244 h 799"/>
                  <a:gd name="T50" fmla="*/ 705 w 1228"/>
                  <a:gd name="T51" fmla="*/ 226 h 799"/>
                  <a:gd name="T52" fmla="*/ 739 w 1228"/>
                  <a:gd name="T53" fmla="*/ 188 h 799"/>
                  <a:gd name="T54" fmla="*/ 786 w 1228"/>
                  <a:gd name="T55" fmla="*/ 179 h 799"/>
                  <a:gd name="T56" fmla="*/ 803 w 1228"/>
                  <a:gd name="T57" fmla="*/ 211 h 799"/>
                  <a:gd name="T58" fmla="*/ 781 w 1228"/>
                  <a:gd name="T59" fmla="*/ 224 h 799"/>
                  <a:gd name="T60" fmla="*/ 784 w 1228"/>
                  <a:gd name="T61" fmla="*/ 249 h 799"/>
                  <a:gd name="T62" fmla="*/ 812 w 1228"/>
                  <a:gd name="T63" fmla="*/ 275 h 799"/>
                  <a:gd name="T64" fmla="*/ 844 w 1228"/>
                  <a:gd name="T65" fmla="*/ 287 h 799"/>
                  <a:gd name="T66" fmla="*/ 871 w 1228"/>
                  <a:gd name="T67" fmla="*/ 269 h 799"/>
                  <a:gd name="T68" fmla="*/ 935 w 1228"/>
                  <a:gd name="T69" fmla="*/ 253 h 799"/>
                  <a:gd name="T70" fmla="*/ 980 w 1228"/>
                  <a:gd name="T71" fmla="*/ 266 h 799"/>
                  <a:gd name="T72" fmla="*/ 989 w 1228"/>
                  <a:gd name="T73" fmla="*/ 300 h 799"/>
                  <a:gd name="T74" fmla="*/ 1034 w 1228"/>
                  <a:gd name="T75" fmla="*/ 325 h 799"/>
                  <a:gd name="T76" fmla="*/ 1023 w 1228"/>
                  <a:gd name="T77" fmla="*/ 369 h 799"/>
                  <a:gd name="T78" fmla="*/ 1020 w 1228"/>
                  <a:gd name="T79" fmla="*/ 396 h 799"/>
                  <a:gd name="T80" fmla="*/ 1061 w 1228"/>
                  <a:gd name="T81" fmla="*/ 427 h 799"/>
                  <a:gd name="T82" fmla="*/ 1027 w 1228"/>
                  <a:gd name="T83" fmla="*/ 450 h 799"/>
                  <a:gd name="T84" fmla="*/ 992 w 1228"/>
                  <a:gd name="T85" fmla="*/ 436 h 799"/>
                  <a:gd name="T86" fmla="*/ 945 w 1228"/>
                  <a:gd name="T87" fmla="*/ 456 h 799"/>
                  <a:gd name="T88" fmla="*/ 947 w 1228"/>
                  <a:gd name="T89" fmla="*/ 499 h 799"/>
                  <a:gd name="T90" fmla="*/ 994 w 1228"/>
                  <a:gd name="T91" fmla="*/ 495 h 799"/>
                  <a:gd name="T92" fmla="*/ 1030 w 1228"/>
                  <a:gd name="T93" fmla="*/ 492 h 799"/>
                  <a:gd name="T94" fmla="*/ 1074 w 1228"/>
                  <a:gd name="T95" fmla="*/ 470 h 799"/>
                  <a:gd name="T96" fmla="*/ 1117 w 1228"/>
                  <a:gd name="T97" fmla="*/ 465 h 799"/>
                  <a:gd name="T98" fmla="*/ 1159 w 1228"/>
                  <a:gd name="T99" fmla="*/ 456 h 799"/>
                  <a:gd name="T100" fmla="*/ 1206 w 1228"/>
                  <a:gd name="T101" fmla="*/ 465 h 799"/>
                  <a:gd name="T102" fmla="*/ 1199 w 1228"/>
                  <a:gd name="T103" fmla="*/ 488 h 799"/>
                  <a:gd name="T104" fmla="*/ 1148 w 1228"/>
                  <a:gd name="T105" fmla="*/ 519 h 799"/>
                  <a:gd name="T106" fmla="*/ 1117 w 1228"/>
                  <a:gd name="T107" fmla="*/ 586 h 799"/>
                  <a:gd name="T108" fmla="*/ 1096 w 1228"/>
                  <a:gd name="T109" fmla="*/ 638 h 799"/>
                  <a:gd name="T110" fmla="*/ 1018 w 1228"/>
                  <a:gd name="T111" fmla="*/ 689 h 799"/>
                  <a:gd name="T112" fmla="*/ 942 w 1228"/>
                  <a:gd name="T113" fmla="*/ 636 h 799"/>
                  <a:gd name="T114" fmla="*/ 898 w 1228"/>
                  <a:gd name="T115" fmla="*/ 658 h 799"/>
                  <a:gd name="T116" fmla="*/ 857 w 1228"/>
                  <a:gd name="T117" fmla="*/ 622 h 799"/>
                  <a:gd name="T118" fmla="*/ 777 w 1228"/>
                  <a:gd name="T119" fmla="*/ 624 h 799"/>
                  <a:gd name="T120" fmla="*/ 741 w 1228"/>
                  <a:gd name="T121" fmla="*/ 693 h 799"/>
                  <a:gd name="T122" fmla="*/ 716 w 1228"/>
                  <a:gd name="T123" fmla="*/ 721 h 799"/>
                  <a:gd name="T124" fmla="*/ 674 w 1228"/>
                  <a:gd name="T125" fmla="*/ 77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8" h="799">
                    <a:moveTo>
                      <a:pt x="627" y="799"/>
                    </a:moveTo>
                    <a:lnTo>
                      <a:pt x="623" y="799"/>
                    </a:lnTo>
                    <a:lnTo>
                      <a:pt x="623" y="799"/>
                    </a:lnTo>
                    <a:lnTo>
                      <a:pt x="622" y="799"/>
                    </a:lnTo>
                    <a:lnTo>
                      <a:pt x="622" y="799"/>
                    </a:lnTo>
                    <a:lnTo>
                      <a:pt x="622" y="799"/>
                    </a:lnTo>
                    <a:lnTo>
                      <a:pt x="620" y="799"/>
                    </a:lnTo>
                    <a:lnTo>
                      <a:pt x="620" y="799"/>
                    </a:lnTo>
                    <a:lnTo>
                      <a:pt x="618" y="799"/>
                    </a:lnTo>
                    <a:lnTo>
                      <a:pt x="618" y="799"/>
                    </a:lnTo>
                    <a:lnTo>
                      <a:pt x="618" y="799"/>
                    </a:lnTo>
                    <a:lnTo>
                      <a:pt x="616" y="799"/>
                    </a:lnTo>
                    <a:lnTo>
                      <a:pt x="616" y="799"/>
                    </a:lnTo>
                    <a:lnTo>
                      <a:pt x="614" y="797"/>
                    </a:lnTo>
                    <a:lnTo>
                      <a:pt x="613" y="796"/>
                    </a:lnTo>
                    <a:lnTo>
                      <a:pt x="613" y="794"/>
                    </a:lnTo>
                    <a:lnTo>
                      <a:pt x="611" y="794"/>
                    </a:lnTo>
                    <a:lnTo>
                      <a:pt x="611" y="794"/>
                    </a:lnTo>
                    <a:lnTo>
                      <a:pt x="609" y="792"/>
                    </a:lnTo>
                    <a:lnTo>
                      <a:pt x="609" y="792"/>
                    </a:lnTo>
                    <a:lnTo>
                      <a:pt x="607" y="792"/>
                    </a:lnTo>
                    <a:lnTo>
                      <a:pt x="607" y="792"/>
                    </a:lnTo>
                    <a:lnTo>
                      <a:pt x="605" y="790"/>
                    </a:lnTo>
                    <a:lnTo>
                      <a:pt x="605" y="790"/>
                    </a:lnTo>
                    <a:lnTo>
                      <a:pt x="605" y="790"/>
                    </a:lnTo>
                    <a:lnTo>
                      <a:pt x="607" y="790"/>
                    </a:lnTo>
                    <a:lnTo>
                      <a:pt x="607" y="790"/>
                    </a:lnTo>
                    <a:lnTo>
                      <a:pt x="607" y="788"/>
                    </a:lnTo>
                    <a:lnTo>
                      <a:pt x="607" y="788"/>
                    </a:lnTo>
                    <a:lnTo>
                      <a:pt x="607" y="788"/>
                    </a:lnTo>
                    <a:lnTo>
                      <a:pt x="607" y="788"/>
                    </a:lnTo>
                    <a:lnTo>
                      <a:pt x="607" y="788"/>
                    </a:lnTo>
                    <a:lnTo>
                      <a:pt x="607" y="787"/>
                    </a:lnTo>
                    <a:lnTo>
                      <a:pt x="607" y="787"/>
                    </a:lnTo>
                    <a:lnTo>
                      <a:pt x="607" y="787"/>
                    </a:lnTo>
                    <a:lnTo>
                      <a:pt x="607" y="787"/>
                    </a:lnTo>
                    <a:lnTo>
                      <a:pt x="605" y="787"/>
                    </a:lnTo>
                    <a:lnTo>
                      <a:pt x="604" y="787"/>
                    </a:lnTo>
                    <a:lnTo>
                      <a:pt x="604" y="787"/>
                    </a:lnTo>
                    <a:lnTo>
                      <a:pt x="604" y="787"/>
                    </a:lnTo>
                    <a:lnTo>
                      <a:pt x="602" y="785"/>
                    </a:lnTo>
                    <a:lnTo>
                      <a:pt x="602" y="785"/>
                    </a:lnTo>
                    <a:lnTo>
                      <a:pt x="602" y="785"/>
                    </a:lnTo>
                    <a:lnTo>
                      <a:pt x="602" y="785"/>
                    </a:lnTo>
                    <a:lnTo>
                      <a:pt x="602" y="785"/>
                    </a:lnTo>
                    <a:lnTo>
                      <a:pt x="602" y="783"/>
                    </a:lnTo>
                    <a:lnTo>
                      <a:pt x="604" y="783"/>
                    </a:lnTo>
                    <a:lnTo>
                      <a:pt x="604" y="783"/>
                    </a:lnTo>
                    <a:lnTo>
                      <a:pt x="604" y="781"/>
                    </a:lnTo>
                    <a:lnTo>
                      <a:pt x="604" y="781"/>
                    </a:lnTo>
                    <a:lnTo>
                      <a:pt x="604" y="779"/>
                    </a:lnTo>
                    <a:lnTo>
                      <a:pt x="602" y="778"/>
                    </a:lnTo>
                    <a:lnTo>
                      <a:pt x="600" y="778"/>
                    </a:lnTo>
                    <a:lnTo>
                      <a:pt x="598" y="776"/>
                    </a:lnTo>
                    <a:lnTo>
                      <a:pt x="598" y="774"/>
                    </a:lnTo>
                    <a:lnTo>
                      <a:pt x="598" y="772"/>
                    </a:lnTo>
                    <a:lnTo>
                      <a:pt x="598" y="770"/>
                    </a:lnTo>
                    <a:lnTo>
                      <a:pt x="598" y="768"/>
                    </a:lnTo>
                    <a:lnTo>
                      <a:pt x="598" y="767"/>
                    </a:lnTo>
                    <a:lnTo>
                      <a:pt x="598" y="767"/>
                    </a:lnTo>
                    <a:lnTo>
                      <a:pt x="600" y="767"/>
                    </a:lnTo>
                    <a:lnTo>
                      <a:pt x="600" y="767"/>
                    </a:lnTo>
                    <a:lnTo>
                      <a:pt x="600" y="765"/>
                    </a:lnTo>
                    <a:lnTo>
                      <a:pt x="600" y="765"/>
                    </a:lnTo>
                    <a:lnTo>
                      <a:pt x="600" y="765"/>
                    </a:lnTo>
                    <a:lnTo>
                      <a:pt x="598" y="765"/>
                    </a:lnTo>
                    <a:lnTo>
                      <a:pt x="598" y="765"/>
                    </a:lnTo>
                    <a:lnTo>
                      <a:pt x="598" y="765"/>
                    </a:lnTo>
                    <a:lnTo>
                      <a:pt x="598" y="765"/>
                    </a:lnTo>
                    <a:lnTo>
                      <a:pt x="596" y="765"/>
                    </a:lnTo>
                    <a:lnTo>
                      <a:pt x="596" y="765"/>
                    </a:lnTo>
                    <a:lnTo>
                      <a:pt x="596" y="765"/>
                    </a:lnTo>
                    <a:lnTo>
                      <a:pt x="595" y="767"/>
                    </a:lnTo>
                    <a:lnTo>
                      <a:pt x="595" y="767"/>
                    </a:lnTo>
                    <a:lnTo>
                      <a:pt x="595" y="767"/>
                    </a:lnTo>
                    <a:lnTo>
                      <a:pt x="595" y="767"/>
                    </a:lnTo>
                    <a:lnTo>
                      <a:pt x="593" y="767"/>
                    </a:lnTo>
                    <a:lnTo>
                      <a:pt x="593" y="767"/>
                    </a:lnTo>
                    <a:lnTo>
                      <a:pt x="593" y="765"/>
                    </a:lnTo>
                    <a:lnTo>
                      <a:pt x="593" y="765"/>
                    </a:lnTo>
                    <a:lnTo>
                      <a:pt x="593" y="765"/>
                    </a:lnTo>
                    <a:lnTo>
                      <a:pt x="593" y="765"/>
                    </a:lnTo>
                    <a:lnTo>
                      <a:pt x="593" y="765"/>
                    </a:lnTo>
                    <a:lnTo>
                      <a:pt x="595" y="763"/>
                    </a:lnTo>
                    <a:lnTo>
                      <a:pt x="595" y="761"/>
                    </a:lnTo>
                    <a:lnTo>
                      <a:pt x="595" y="761"/>
                    </a:lnTo>
                    <a:lnTo>
                      <a:pt x="595" y="761"/>
                    </a:lnTo>
                    <a:lnTo>
                      <a:pt x="595" y="759"/>
                    </a:lnTo>
                    <a:lnTo>
                      <a:pt x="595" y="759"/>
                    </a:lnTo>
                    <a:lnTo>
                      <a:pt x="595" y="759"/>
                    </a:lnTo>
                    <a:lnTo>
                      <a:pt x="595" y="759"/>
                    </a:lnTo>
                    <a:lnTo>
                      <a:pt x="595" y="758"/>
                    </a:lnTo>
                    <a:lnTo>
                      <a:pt x="595" y="758"/>
                    </a:lnTo>
                    <a:lnTo>
                      <a:pt x="595" y="758"/>
                    </a:lnTo>
                    <a:lnTo>
                      <a:pt x="593" y="758"/>
                    </a:lnTo>
                    <a:lnTo>
                      <a:pt x="593" y="758"/>
                    </a:lnTo>
                    <a:lnTo>
                      <a:pt x="593" y="756"/>
                    </a:lnTo>
                    <a:lnTo>
                      <a:pt x="591" y="756"/>
                    </a:lnTo>
                    <a:lnTo>
                      <a:pt x="591" y="756"/>
                    </a:lnTo>
                    <a:lnTo>
                      <a:pt x="591" y="756"/>
                    </a:lnTo>
                    <a:lnTo>
                      <a:pt x="591" y="756"/>
                    </a:lnTo>
                    <a:lnTo>
                      <a:pt x="591" y="756"/>
                    </a:lnTo>
                    <a:lnTo>
                      <a:pt x="589" y="756"/>
                    </a:lnTo>
                    <a:lnTo>
                      <a:pt x="589" y="756"/>
                    </a:lnTo>
                    <a:lnTo>
                      <a:pt x="589" y="756"/>
                    </a:lnTo>
                    <a:lnTo>
                      <a:pt x="589" y="754"/>
                    </a:lnTo>
                    <a:lnTo>
                      <a:pt x="587" y="754"/>
                    </a:lnTo>
                    <a:lnTo>
                      <a:pt x="587" y="754"/>
                    </a:lnTo>
                    <a:lnTo>
                      <a:pt x="587" y="754"/>
                    </a:lnTo>
                    <a:lnTo>
                      <a:pt x="587" y="754"/>
                    </a:lnTo>
                    <a:lnTo>
                      <a:pt x="587" y="754"/>
                    </a:lnTo>
                    <a:lnTo>
                      <a:pt x="587" y="754"/>
                    </a:lnTo>
                    <a:lnTo>
                      <a:pt x="585" y="752"/>
                    </a:lnTo>
                    <a:lnTo>
                      <a:pt x="585" y="752"/>
                    </a:lnTo>
                    <a:lnTo>
                      <a:pt x="585" y="752"/>
                    </a:lnTo>
                    <a:lnTo>
                      <a:pt x="585" y="752"/>
                    </a:lnTo>
                    <a:lnTo>
                      <a:pt x="585" y="752"/>
                    </a:lnTo>
                    <a:lnTo>
                      <a:pt x="585" y="752"/>
                    </a:lnTo>
                    <a:lnTo>
                      <a:pt x="585" y="752"/>
                    </a:lnTo>
                    <a:lnTo>
                      <a:pt x="584" y="752"/>
                    </a:lnTo>
                    <a:lnTo>
                      <a:pt x="584" y="752"/>
                    </a:lnTo>
                    <a:lnTo>
                      <a:pt x="584" y="752"/>
                    </a:lnTo>
                    <a:lnTo>
                      <a:pt x="582" y="752"/>
                    </a:lnTo>
                    <a:lnTo>
                      <a:pt x="582" y="752"/>
                    </a:lnTo>
                    <a:lnTo>
                      <a:pt x="582" y="752"/>
                    </a:lnTo>
                    <a:lnTo>
                      <a:pt x="582" y="750"/>
                    </a:lnTo>
                    <a:lnTo>
                      <a:pt x="580" y="750"/>
                    </a:lnTo>
                    <a:lnTo>
                      <a:pt x="580" y="750"/>
                    </a:lnTo>
                    <a:lnTo>
                      <a:pt x="578" y="750"/>
                    </a:lnTo>
                    <a:lnTo>
                      <a:pt x="578" y="750"/>
                    </a:lnTo>
                    <a:lnTo>
                      <a:pt x="578" y="750"/>
                    </a:lnTo>
                    <a:lnTo>
                      <a:pt x="576" y="750"/>
                    </a:lnTo>
                    <a:lnTo>
                      <a:pt x="576" y="750"/>
                    </a:lnTo>
                    <a:lnTo>
                      <a:pt x="576" y="750"/>
                    </a:lnTo>
                    <a:lnTo>
                      <a:pt x="576" y="750"/>
                    </a:lnTo>
                    <a:lnTo>
                      <a:pt x="576" y="750"/>
                    </a:lnTo>
                    <a:lnTo>
                      <a:pt x="576" y="749"/>
                    </a:lnTo>
                    <a:lnTo>
                      <a:pt x="576" y="749"/>
                    </a:lnTo>
                    <a:lnTo>
                      <a:pt x="578" y="749"/>
                    </a:lnTo>
                    <a:lnTo>
                      <a:pt x="578" y="747"/>
                    </a:lnTo>
                    <a:lnTo>
                      <a:pt x="578" y="747"/>
                    </a:lnTo>
                    <a:lnTo>
                      <a:pt x="578" y="745"/>
                    </a:lnTo>
                    <a:lnTo>
                      <a:pt x="578" y="745"/>
                    </a:lnTo>
                    <a:lnTo>
                      <a:pt x="578" y="745"/>
                    </a:lnTo>
                    <a:lnTo>
                      <a:pt x="578" y="745"/>
                    </a:lnTo>
                    <a:lnTo>
                      <a:pt x="578" y="743"/>
                    </a:lnTo>
                    <a:lnTo>
                      <a:pt x="578" y="743"/>
                    </a:lnTo>
                    <a:lnTo>
                      <a:pt x="578" y="743"/>
                    </a:lnTo>
                    <a:lnTo>
                      <a:pt x="578" y="743"/>
                    </a:lnTo>
                    <a:lnTo>
                      <a:pt x="576" y="741"/>
                    </a:lnTo>
                    <a:lnTo>
                      <a:pt x="576" y="741"/>
                    </a:lnTo>
                    <a:lnTo>
                      <a:pt x="576" y="741"/>
                    </a:lnTo>
                    <a:lnTo>
                      <a:pt x="576" y="741"/>
                    </a:lnTo>
                    <a:lnTo>
                      <a:pt x="575" y="741"/>
                    </a:lnTo>
                    <a:lnTo>
                      <a:pt x="575" y="740"/>
                    </a:lnTo>
                    <a:lnTo>
                      <a:pt x="575" y="740"/>
                    </a:lnTo>
                    <a:lnTo>
                      <a:pt x="575" y="740"/>
                    </a:lnTo>
                    <a:lnTo>
                      <a:pt x="573" y="740"/>
                    </a:lnTo>
                    <a:lnTo>
                      <a:pt x="573" y="740"/>
                    </a:lnTo>
                    <a:lnTo>
                      <a:pt x="573" y="740"/>
                    </a:lnTo>
                    <a:lnTo>
                      <a:pt x="573" y="740"/>
                    </a:lnTo>
                    <a:lnTo>
                      <a:pt x="573" y="740"/>
                    </a:lnTo>
                    <a:lnTo>
                      <a:pt x="573" y="738"/>
                    </a:lnTo>
                    <a:lnTo>
                      <a:pt x="571" y="738"/>
                    </a:lnTo>
                    <a:lnTo>
                      <a:pt x="571" y="740"/>
                    </a:lnTo>
                    <a:lnTo>
                      <a:pt x="571" y="740"/>
                    </a:lnTo>
                    <a:lnTo>
                      <a:pt x="571" y="740"/>
                    </a:lnTo>
                    <a:lnTo>
                      <a:pt x="571" y="740"/>
                    </a:lnTo>
                    <a:lnTo>
                      <a:pt x="571" y="740"/>
                    </a:lnTo>
                    <a:lnTo>
                      <a:pt x="571" y="740"/>
                    </a:lnTo>
                    <a:lnTo>
                      <a:pt x="571" y="740"/>
                    </a:lnTo>
                    <a:lnTo>
                      <a:pt x="571" y="740"/>
                    </a:lnTo>
                    <a:lnTo>
                      <a:pt x="569" y="740"/>
                    </a:lnTo>
                    <a:lnTo>
                      <a:pt x="569" y="740"/>
                    </a:lnTo>
                    <a:lnTo>
                      <a:pt x="569" y="740"/>
                    </a:lnTo>
                    <a:lnTo>
                      <a:pt x="569" y="740"/>
                    </a:lnTo>
                    <a:lnTo>
                      <a:pt x="569" y="738"/>
                    </a:lnTo>
                    <a:lnTo>
                      <a:pt x="567" y="738"/>
                    </a:lnTo>
                    <a:lnTo>
                      <a:pt x="567" y="736"/>
                    </a:lnTo>
                    <a:lnTo>
                      <a:pt x="567" y="736"/>
                    </a:lnTo>
                    <a:lnTo>
                      <a:pt x="567" y="736"/>
                    </a:lnTo>
                    <a:lnTo>
                      <a:pt x="567" y="734"/>
                    </a:lnTo>
                    <a:lnTo>
                      <a:pt x="567" y="734"/>
                    </a:lnTo>
                    <a:lnTo>
                      <a:pt x="567" y="734"/>
                    </a:lnTo>
                    <a:lnTo>
                      <a:pt x="566" y="734"/>
                    </a:lnTo>
                    <a:lnTo>
                      <a:pt x="566" y="734"/>
                    </a:lnTo>
                    <a:lnTo>
                      <a:pt x="566" y="732"/>
                    </a:lnTo>
                    <a:lnTo>
                      <a:pt x="566" y="732"/>
                    </a:lnTo>
                    <a:lnTo>
                      <a:pt x="566" y="732"/>
                    </a:lnTo>
                    <a:lnTo>
                      <a:pt x="566" y="730"/>
                    </a:lnTo>
                    <a:lnTo>
                      <a:pt x="566" y="730"/>
                    </a:lnTo>
                    <a:lnTo>
                      <a:pt x="566" y="730"/>
                    </a:lnTo>
                    <a:lnTo>
                      <a:pt x="566" y="729"/>
                    </a:lnTo>
                    <a:lnTo>
                      <a:pt x="566" y="729"/>
                    </a:lnTo>
                    <a:lnTo>
                      <a:pt x="566" y="729"/>
                    </a:lnTo>
                    <a:lnTo>
                      <a:pt x="566" y="729"/>
                    </a:lnTo>
                    <a:lnTo>
                      <a:pt x="566" y="729"/>
                    </a:lnTo>
                    <a:lnTo>
                      <a:pt x="566" y="727"/>
                    </a:lnTo>
                    <a:lnTo>
                      <a:pt x="566" y="727"/>
                    </a:lnTo>
                    <a:lnTo>
                      <a:pt x="566" y="727"/>
                    </a:lnTo>
                    <a:lnTo>
                      <a:pt x="566" y="727"/>
                    </a:lnTo>
                    <a:lnTo>
                      <a:pt x="566" y="727"/>
                    </a:lnTo>
                    <a:lnTo>
                      <a:pt x="566" y="727"/>
                    </a:lnTo>
                    <a:lnTo>
                      <a:pt x="564" y="727"/>
                    </a:lnTo>
                    <a:lnTo>
                      <a:pt x="564" y="725"/>
                    </a:lnTo>
                    <a:lnTo>
                      <a:pt x="564" y="725"/>
                    </a:lnTo>
                    <a:lnTo>
                      <a:pt x="564" y="725"/>
                    </a:lnTo>
                    <a:lnTo>
                      <a:pt x="564" y="725"/>
                    </a:lnTo>
                    <a:lnTo>
                      <a:pt x="562" y="725"/>
                    </a:lnTo>
                    <a:lnTo>
                      <a:pt x="562" y="725"/>
                    </a:lnTo>
                    <a:lnTo>
                      <a:pt x="562" y="723"/>
                    </a:lnTo>
                    <a:lnTo>
                      <a:pt x="562" y="723"/>
                    </a:lnTo>
                    <a:lnTo>
                      <a:pt x="560" y="723"/>
                    </a:lnTo>
                    <a:lnTo>
                      <a:pt x="560" y="723"/>
                    </a:lnTo>
                    <a:lnTo>
                      <a:pt x="558" y="723"/>
                    </a:lnTo>
                    <a:lnTo>
                      <a:pt x="558" y="723"/>
                    </a:lnTo>
                    <a:lnTo>
                      <a:pt x="558" y="723"/>
                    </a:lnTo>
                    <a:lnTo>
                      <a:pt x="558" y="721"/>
                    </a:lnTo>
                    <a:lnTo>
                      <a:pt x="558" y="721"/>
                    </a:lnTo>
                    <a:lnTo>
                      <a:pt x="558" y="721"/>
                    </a:lnTo>
                    <a:lnTo>
                      <a:pt x="558" y="721"/>
                    </a:lnTo>
                    <a:lnTo>
                      <a:pt x="558" y="721"/>
                    </a:lnTo>
                    <a:lnTo>
                      <a:pt x="558" y="721"/>
                    </a:lnTo>
                    <a:lnTo>
                      <a:pt x="558" y="720"/>
                    </a:lnTo>
                    <a:lnTo>
                      <a:pt x="558" y="720"/>
                    </a:lnTo>
                    <a:lnTo>
                      <a:pt x="558" y="720"/>
                    </a:lnTo>
                    <a:lnTo>
                      <a:pt x="558" y="720"/>
                    </a:lnTo>
                    <a:lnTo>
                      <a:pt x="558" y="720"/>
                    </a:lnTo>
                    <a:lnTo>
                      <a:pt x="558" y="718"/>
                    </a:lnTo>
                    <a:lnTo>
                      <a:pt x="558" y="718"/>
                    </a:lnTo>
                    <a:lnTo>
                      <a:pt x="558" y="718"/>
                    </a:lnTo>
                    <a:lnTo>
                      <a:pt x="558" y="718"/>
                    </a:lnTo>
                    <a:lnTo>
                      <a:pt x="558" y="718"/>
                    </a:lnTo>
                    <a:lnTo>
                      <a:pt x="558" y="718"/>
                    </a:lnTo>
                    <a:lnTo>
                      <a:pt x="557" y="716"/>
                    </a:lnTo>
                    <a:lnTo>
                      <a:pt x="555" y="716"/>
                    </a:lnTo>
                    <a:lnTo>
                      <a:pt x="555" y="716"/>
                    </a:lnTo>
                    <a:lnTo>
                      <a:pt x="553" y="716"/>
                    </a:lnTo>
                    <a:lnTo>
                      <a:pt x="553" y="716"/>
                    </a:lnTo>
                    <a:lnTo>
                      <a:pt x="553" y="716"/>
                    </a:lnTo>
                    <a:lnTo>
                      <a:pt x="551" y="716"/>
                    </a:lnTo>
                    <a:lnTo>
                      <a:pt x="551" y="716"/>
                    </a:lnTo>
                    <a:lnTo>
                      <a:pt x="551" y="716"/>
                    </a:lnTo>
                    <a:lnTo>
                      <a:pt x="549" y="716"/>
                    </a:lnTo>
                    <a:lnTo>
                      <a:pt x="549" y="716"/>
                    </a:lnTo>
                    <a:lnTo>
                      <a:pt x="549" y="716"/>
                    </a:lnTo>
                    <a:lnTo>
                      <a:pt x="548" y="716"/>
                    </a:lnTo>
                    <a:lnTo>
                      <a:pt x="548" y="716"/>
                    </a:lnTo>
                    <a:lnTo>
                      <a:pt x="548" y="716"/>
                    </a:lnTo>
                    <a:lnTo>
                      <a:pt x="546" y="716"/>
                    </a:lnTo>
                    <a:lnTo>
                      <a:pt x="546" y="716"/>
                    </a:lnTo>
                    <a:lnTo>
                      <a:pt x="546" y="716"/>
                    </a:lnTo>
                    <a:lnTo>
                      <a:pt x="546" y="716"/>
                    </a:lnTo>
                    <a:lnTo>
                      <a:pt x="544" y="716"/>
                    </a:lnTo>
                    <a:lnTo>
                      <a:pt x="544" y="716"/>
                    </a:lnTo>
                    <a:lnTo>
                      <a:pt x="544" y="716"/>
                    </a:lnTo>
                    <a:lnTo>
                      <a:pt x="544" y="716"/>
                    </a:lnTo>
                    <a:lnTo>
                      <a:pt x="542" y="716"/>
                    </a:lnTo>
                    <a:lnTo>
                      <a:pt x="542" y="714"/>
                    </a:lnTo>
                    <a:lnTo>
                      <a:pt x="542" y="714"/>
                    </a:lnTo>
                    <a:lnTo>
                      <a:pt x="542" y="714"/>
                    </a:lnTo>
                    <a:lnTo>
                      <a:pt x="542" y="714"/>
                    </a:lnTo>
                    <a:lnTo>
                      <a:pt x="542" y="714"/>
                    </a:lnTo>
                    <a:lnTo>
                      <a:pt x="542" y="712"/>
                    </a:lnTo>
                    <a:lnTo>
                      <a:pt x="542" y="712"/>
                    </a:lnTo>
                    <a:lnTo>
                      <a:pt x="542" y="712"/>
                    </a:lnTo>
                    <a:lnTo>
                      <a:pt x="542" y="712"/>
                    </a:lnTo>
                    <a:lnTo>
                      <a:pt x="544" y="712"/>
                    </a:lnTo>
                    <a:lnTo>
                      <a:pt x="544" y="712"/>
                    </a:lnTo>
                    <a:lnTo>
                      <a:pt x="544" y="712"/>
                    </a:lnTo>
                    <a:lnTo>
                      <a:pt x="544" y="711"/>
                    </a:lnTo>
                    <a:lnTo>
                      <a:pt x="542" y="711"/>
                    </a:lnTo>
                    <a:lnTo>
                      <a:pt x="542" y="711"/>
                    </a:lnTo>
                    <a:lnTo>
                      <a:pt x="542" y="711"/>
                    </a:lnTo>
                    <a:lnTo>
                      <a:pt x="542" y="709"/>
                    </a:lnTo>
                    <a:lnTo>
                      <a:pt x="542" y="709"/>
                    </a:lnTo>
                    <a:lnTo>
                      <a:pt x="542" y="709"/>
                    </a:lnTo>
                    <a:lnTo>
                      <a:pt x="542" y="709"/>
                    </a:lnTo>
                    <a:lnTo>
                      <a:pt x="542" y="709"/>
                    </a:lnTo>
                    <a:lnTo>
                      <a:pt x="540" y="709"/>
                    </a:lnTo>
                    <a:lnTo>
                      <a:pt x="540" y="709"/>
                    </a:lnTo>
                    <a:lnTo>
                      <a:pt x="540" y="709"/>
                    </a:lnTo>
                    <a:lnTo>
                      <a:pt x="540" y="709"/>
                    </a:lnTo>
                    <a:lnTo>
                      <a:pt x="540" y="709"/>
                    </a:lnTo>
                    <a:lnTo>
                      <a:pt x="540" y="709"/>
                    </a:lnTo>
                    <a:lnTo>
                      <a:pt x="540" y="709"/>
                    </a:lnTo>
                    <a:lnTo>
                      <a:pt x="540" y="707"/>
                    </a:lnTo>
                    <a:lnTo>
                      <a:pt x="538" y="707"/>
                    </a:lnTo>
                    <a:lnTo>
                      <a:pt x="538" y="707"/>
                    </a:lnTo>
                    <a:lnTo>
                      <a:pt x="538" y="707"/>
                    </a:lnTo>
                    <a:lnTo>
                      <a:pt x="538" y="705"/>
                    </a:lnTo>
                    <a:lnTo>
                      <a:pt x="538" y="705"/>
                    </a:lnTo>
                    <a:lnTo>
                      <a:pt x="538" y="705"/>
                    </a:lnTo>
                    <a:lnTo>
                      <a:pt x="538" y="703"/>
                    </a:lnTo>
                    <a:lnTo>
                      <a:pt x="540" y="702"/>
                    </a:lnTo>
                    <a:lnTo>
                      <a:pt x="540" y="702"/>
                    </a:lnTo>
                    <a:lnTo>
                      <a:pt x="540" y="702"/>
                    </a:lnTo>
                    <a:lnTo>
                      <a:pt x="540" y="702"/>
                    </a:lnTo>
                    <a:lnTo>
                      <a:pt x="540" y="702"/>
                    </a:lnTo>
                    <a:lnTo>
                      <a:pt x="542" y="703"/>
                    </a:lnTo>
                    <a:lnTo>
                      <a:pt x="542" y="703"/>
                    </a:lnTo>
                    <a:lnTo>
                      <a:pt x="542" y="703"/>
                    </a:lnTo>
                    <a:lnTo>
                      <a:pt x="542" y="703"/>
                    </a:lnTo>
                    <a:lnTo>
                      <a:pt x="544" y="703"/>
                    </a:lnTo>
                    <a:lnTo>
                      <a:pt x="544" y="703"/>
                    </a:lnTo>
                    <a:lnTo>
                      <a:pt x="544" y="702"/>
                    </a:lnTo>
                    <a:lnTo>
                      <a:pt x="544" y="702"/>
                    </a:lnTo>
                    <a:lnTo>
                      <a:pt x="546" y="702"/>
                    </a:lnTo>
                    <a:lnTo>
                      <a:pt x="546" y="700"/>
                    </a:lnTo>
                    <a:lnTo>
                      <a:pt x="546" y="700"/>
                    </a:lnTo>
                    <a:lnTo>
                      <a:pt x="546" y="698"/>
                    </a:lnTo>
                    <a:lnTo>
                      <a:pt x="546" y="698"/>
                    </a:lnTo>
                    <a:lnTo>
                      <a:pt x="546" y="698"/>
                    </a:lnTo>
                    <a:lnTo>
                      <a:pt x="544" y="696"/>
                    </a:lnTo>
                    <a:lnTo>
                      <a:pt x="544" y="696"/>
                    </a:lnTo>
                    <a:lnTo>
                      <a:pt x="544" y="696"/>
                    </a:lnTo>
                    <a:lnTo>
                      <a:pt x="544" y="696"/>
                    </a:lnTo>
                    <a:lnTo>
                      <a:pt x="544" y="696"/>
                    </a:lnTo>
                    <a:lnTo>
                      <a:pt x="542" y="696"/>
                    </a:lnTo>
                    <a:lnTo>
                      <a:pt x="542" y="696"/>
                    </a:lnTo>
                    <a:lnTo>
                      <a:pt x="542" y="696"/>
                    </a:lnTo>
                    <a:lnTo>
                      <a:pt x="542" y="696"/>
                    </a:lnTo>
                    <a:lnTo>
                      <a:pt x="542" y="696"/>
                    </a:lnTo>
                    <a:lnTo>
                      <a:pt x="542" y="698"/>
                    </a:lnTo>
                    <a:lnTo>
                      <a:pt x="542" y="698"/>
                    </a:lnTo>
                    <a:lnTo>
                      <a:pt x="542" y="698"/>
                    </a:lnTo>
                    <a:lnTo>
                      <a:pt x="542" y="698"/>
                    </a:lnTo>
                    <a:lnTo>
                      <a:pt x="542" y="700"/>
                    </a:lnTo>
                    <a:lnTo>
                      <a:pt x="542" y="700"/>
                    </a:lnTo>
                    <a:lnTo>
                      <a:pt x="542" y="700"/>
                    </a:lnTo>
                    <a:lnTo>
                      <a:pt x="542" y="700"/>
                    </a:lnTo>
                    <a:lnTo>
                      <a:pt x="540" y="700"/>
                    </a:lnTo>
                    <a:lnTo>
                      <a:pt x="540" y="700"/>
                    </a:lnTo>
                    <a:lnTo>
                      <a:pt x="540" y="700"/>
                    </a:lnTo>
                    <a:lnTo>
                      <a:pt x="540" y="698"/>
                    </a:lnTo>
                    <a:lnTo>
                      <a:pt x="538" y="698"/>
                    </a:lnTo>
                    <a:lnTo>
                      <a:pt x="538" y="696"/>
                    </a:lnTo>
                    <a:lnTo>
                      <a:pt x="538" y="696"/>
                    </a:lnTo>
                    <a:lnTo>
                      <a:pt x="538" y="696"/>
                    </a:lnTo>
                    <a:lnTo>
                      <a:pt x="537" y="694"/>
                    </a:lnTo>
                    <a:lnTo>
                      <a:pt x="537" y="694"/>
                    </a:lnTo>
                    <a:lnTo>
                      <a:pt x="537" y="694"/>
                    </a:lnTo>
                    <a:lnTo>
                      <a:pt x="537" y="694"/>
                    </a:lnTo>
                    <a:lnTo>
                      <a:pt x="537" y="694"/>
                    </a:lnTo>
                    <a:lnTo>
                      <a:pt x="537" y="694"/>
                    </a:lnTo>
                    <a:lnTo>
                      <a:pt x="537" y="694"/>
                    </a:lnTo>
                    <a:lnTo>
                      <a:pt x="537" y="693"/>
                    </a:lnTo>
                    <a:lnTo>
                      <a:pt x="537" y="693"/>
                    </a:lnTo>
                    <a:lnTo>
                      <a:pt x="537" y="691"/>
                    </a:lnTo>
                    <a:lnTo>
                      <a:pt x="537" y="691"/>
                    </a:lnTo>
                    <a:lnTo>
                      <a:pt x="537" y="691"/>
                    </a:lnTo>
                    <a:lnTo>
                      <a:pt x="538" y="689"/>
                    </a:lnTo>
                    <a:lnTo>
                      <a:pt x="538" y="689"/>
                    </a:lnTo>
                    <a:lnTo>
                      <a:pt x="538" y="689"/>
                    </a:lnTo>
                    <a:lnTo>
                      <a:pt x="538" y="687"/>
                    </a:lnTo>
                    <a:lnTo>
                      <a:pt x="538" y="687"/>
                    </a:lnTo>
                    <a:lnTo>
                      <a:pt x="538" y="687"/>
                    </a:lnTo>
                    <a:lnTo>
                      <a:pt x="537" y="687"/>
                    </a:lnTo>
                    <a:lnTo>
                      <a:pt x="537" y="687"/>
                    </a:lnTo>
                    <a:lnTo>
                      <a:pt x="537" y="687"/>
                    </a:lnTo>
                    <a:lnTo>
                      <a:pt x="537" y="687"/>
                    </a:lnTo>
                    <a:lnTo>
                      <a:pt x="537" y="687"/>
                    </a:lnTo>
                    <a:lnTo>
                      <a:pt x="537" y="685"/>
                    </a:lnTo>
                    <a:lnTo>
                      <a:pt x="535" y="685"/>
                    </a:lnTo>
                    <a:lnTo>
                      <a:pt x="535" y="685"/>
                    </a:lnTo>
                    <a:lnTo>
                      <a:pt x="535" y="685"/>
                    </a:lnTo>
                    <a:lnTo>
                      <a:pt x="535" y="685"/>
                    </a:lnTo>
                    <a:lnTo>
                      <a:pt x="535" y="685"/>
                    </a:lnTo>
                    <a:lnTo>
                      <a:pt x="533" y="683"/>
                    </a:lnTo>
                    <a:lnTo>
                      <a:pt x="533" y="683"/>
                    </a:lnTo>
                    <a:lnTo>
                      <a:pt x="533" y="683"/>
                    </a:lnTo>
                    <a:lnTo>
                      <a:pt x="533" y="682"/>
                    </a:lnTo>
                    <a:lnTo>
                      <a:pt x="533" y="682"/>
                    </a:lnTo>
                    <a:lnTo>
                      <a:pt x="533" y="682"/>
                    </a:lnTo>
                    <a:lnTo>
                      <a:pt x="533" y="682"/>
                    </a:lnTo>
                    <a:lnTo>
                      <a:pt x="533" y="682"/>
                    </a:lnTo>
                    <a:lnTo>
                      <a:pt x="533" y="680"/>
                    </a:lnTo>
                    <a:lnTo>
                      <a:pt x="531" y="680"/>
                    </a:lnTo>
                    <a:lnTo>
                      <a:pt x="531" y="680"/>
                    </a:lnTo>
                    <a:lnTo>
                      <a:pt x="531" y="680"/>
                    </a:lnTo>
                    <a:lnTo>
                      <a:pt x="531" y="678"/>
                    </a:lnTo>
                    <a:lnTo>
                      <a:pt x="529" y="678"/>
                    </a:lnTo>
                    <a:lnTo>
                      <a:pt x="529" y="678"/>
                    </a:lnTo>
                    <a:lnTo>
                      <a:pt x="529" y="678"/>
                    </a:lnTo>
                    <a:lnTo>
                      <a:pt x="529" y="678"/>
                    </a:lnTo>
                    <a:lnTo>
                      <a:pt x="529" y="678"/>
                    </a:lnTo>
                    <a:lnTo>
                      <a:pt x="529" y="678"/>
                    </a:lnTo>
                    <a:lnTo>
                      <a:pt x="529" y="678"/>
                    </a:lnTo>
                    <a:lnTo>
                      <a:pt x="529" y="678"/>
                    </a:lnTo>
                    <a:lnTo>
                      <a:pt x="529" y="676"/>
                    </a:lnTo>
                    <a:lnTo>
                      <a:pt x="529" y="676"/>
                    </a:lnTo>
                    <a:lnTo>
                      <a:pt x="529" y="676"/>
                    </a:lnTo>
                    <a:lnTo>
                      <a:pt x="529" y="676"/>
                    </a:lnTo>
                    <a:lnTo>
                      <a:pt x="529" y="676"/>
                    </a:lnTo>
                    <a:lnTo>
                      <a:pt x="529" y="674"/>
                    </a:lnTo>
                    <a:lnTo>
                      <a:pt x="531" y="674"/>
                    </a:lnTo>
                    <a:lnTo>
                      <a:pt x="531" y="674"/>
                    </a:lnTo>
                    <a:lnTo>
                      <a:pt x="531" y="674"/>
                    </a:lnTo>
                    <a:lnTo>
                      <a:pt x="531" y="674"/>
                    </a:lnTo>
                    <a:lnTo>
                      <a:pt x="531" y="674"/>
                    </a:lnTo>
                    <a:lnTo>
                      <a:pt x="531" y="674"/>
                    </a:lnTo>
                    <a:lnTo>
                      <a:pt x="531" y="674"/>
                    </a:lnTo>
                    <a:lnTo>
                      <a:pt x="533" y="673"/>
                    </a:lnTo>
                    <a:lnTo>
                      <a:pt x="533" y="673"/>
                    </a:lnTo>
                    <a:lnTo>
                      <a:pt x="533" y="673"/>
                    </a:lnTo>
                    <a:lnTo>
                      <a:pt x="533" y="673"/>
                    </a:lnTo>
                    <a:lnTo>
                      <a:pt x="533" y="673"/>
                    </a:lnTo>
                    <a:lnTo>
                      <a:pt x="531" y="673"/>
                    </a:lnTo>
                    <a:lnTo>
                      <a:pt x="531" y="673"/>
                    </a:lnTo>
                    <a:lnTo>
                      <a:pt x="531" y="673"/>
                    </a:lnTo>
                    <a:lnTo>
                      <a:pt x="531" y="671"/>
                    </a:lnTo>
                    <a:lnTo>
                      <a:pt x="531" y="671"/>
                    </a:lnTo>
                    <a:lnTo>
                      <a:pt x="531" y="671"/>
                    </a:lnTo>
                    <a:lnTo>
                      <a:pt x="531" y="671"/>
                    </a:lnTo>
                    <a:lnTo>
                      <a:pt x="531" y="671"/>
                    </a:lnTo>
                    <a:lnTo>
                      <a:pt x="531" y="671"/>
                    </a:lnTo>
                    <a:lnTo>
                      <a:pt x="531" y="671"/>
                    </a:lnTo>
                    <a:lnTo>
                      <a:pt x="531" y="671"/>
                    </a:lnTo>
                    <a:lnTo>
                      <a:pt x="531" y="671"/>
                    </a:lnTo>
                    <a:lnTo>
                      <a:pt x="529" y="671"/>
                    </a:lnTo>
                    <a:lnTo>
                      <a:pt x="529" y="671"/>
                    </a:lnTo>
                    <a:lnTo>
                      <a:pt x="528" y="671"/>
                    </a:lnTo>
                    <a:lnTo>
                      <a:pt x="528" y="671"/>
                    </a:lnTo>
                    <a:lnTo>
                      <a:pt x="528" y="671"/>
                    </a:lnTo>
                    <a:lnTo>
                      <a:pt x="528" y="671"/>
                    </a:lnTo>
                    <a:lnTo>
                      <a:pt x="526" y="671"/>
                    </a:lnTo>
                    <a:lnTo>
                      <a:pt x="526" y="671"/>
                    </a:lnTo>
                    <a:lnTo>
                      <a:pt x="526" y="671"/>
                    </a:lnTo>
                    <a:lnTo>
                      <a:pt x="526" y="671"/>
                    </a:lnTo>
                    <a:lnTo>
                      <a:pt x="526" y="669"/>
                    </a:lnTo>
                    <a:lnTo>
                      <a:pt x="526" y="669"/>
                    </a:lnTo>
                    <a:lnTo>
                      <a:pt x="526" y="669"/>
                    </a:lnTo>
                    <a:lnTo>
                      <a:pt x="526" y="669"/>
                    </a:lnTo>
                    <a:lnTo>
                      <a:pt x="526" y="669"/>
                    </a:lnTo>
                    <a:lnTo>
                      <a:pt x="526" y="665"/>
                    </a:lnTo>
                    <a:lnTo>
                      <a:pt x="526" y="665"/>
                    </a:lnTo>
                    <a:lnTo>
                      <a:pt x="526" y="665"/>
                    </a:lnTo>
                    <a:lnTo>
                      <a:pt x="526" y="665"/>
                    </a:lnTo>
                    <a:lnTo>
                      <a:pt x="526" y="664"/>
                    </a:lnTo>
                    <a:lnTo>
                      <a:pt x="526" y="664"/>
                    </a:lnTo>
                    <a:lnTo>
                      <a:pt x="526" y="664"/>
                    </a:lnTo>
                    <a:lnTo>
                      <a:pt x="526" y="664"/>
                    </a:lnTo>
                    <a:lnTo>
                      <a:pt x="526" y="664"/>
                    </a:lnTo>
                    <a:lnTo>
                      <a:pt x="526" y="664"/>
                    </a:lnTo>
                    <a:lnTo>
                      <a:pt x="526" y="662"/>
                    </a:lnTo>
                    <a:lnTo>
                      <a:pt x="526" y="662"/>
                    </a:lnTo>
                    <a:lnTo>
                      <a:pt x="526" y="662"/>
                    </a:lnTo>
                    <a:lnTo>
                      <a:pt x="526" y="662"/>
                    </a:lnTo>
                    <a:lnTo>
                      <a:pt x="526" y="662"/>
                    </a:lnTo>
                    <a:lnTo>
                      <a:pt x="526" y="660"/>
                    </a:lnTo>
                    <a:lnTo>
                      <a:pt x="526" y="660"/>
                    </a:lnTo>
                    <a:lnTo>
                      <a:pt x="526" y="660"/>
                    </a:lnTo>
                    <a:lnTo>
                      <a:pt x="526" y="660"/>
                    </a:lnTo>
                    <a:lnTo>
                      <a:pt x="526" y="660"/>
                    </a:lnTo>
                    <a:lnTo>
                      <a:pt x="526" y="660"/>
                    </a:lnTo>
                    <a:lnTo>
                      <a:pt x="528" y="658"/>
                    </a:lnTo>
                    <a:lnTo>
                      <a:pt x="528" y="658"/>
                    </a:lnTo>
                    <a:lnTo>
                      <a:pt x="528" y="658"/>
                    </a:lnTo>
                    <a:lnTo>
                      <a:pt x="528" y="656"/>
                    </a:lnTo>
                    <a:lnTo>
                      <a:pt x="528" y="656"/>
                    </a:lnTo>
                    <a:lnTo>
                      <a:pt x="528" y="656"/>
                    </a:lnTo>
                    <a:lnTo>
                      <a:pt x="528" y="656"/>
                    </a:lnTo>
                    <a:lnTo>
                      <a:pt x="528" y="656"/>
                    </a:lnTo>
                    <a:lnTo>
                      <a:pt x="528" y="655"/>
                    </a:lnTo>
                    <a:lnTo>
                      <a:pt x="528" y="655"/>
                    </a:lnTo>
                    <a:lnTo>
                      <a:pt x="528" y="655"/>
                    </a:lnTo>
                    <a:lnTo>
                      <a:pt x="528" y="653"/>
                    </a:lnTo>
                    <a:lnTo>
                      <a:pt x="528" y="653"/>
                    </a:lnTo>
                    <a:lnTo>
                      <a:pt x="528" y="653"/>
                    </a:lnTo>
                    <a:lnTo>
                      <a:pt x="528" y="653"/>
                    </a:lnTo>
                    <a:lnTo>
                      <a:pt x="528" y="653"/>
                    </a:lnTo>
                    <a:lnTo>
                      <a:pt x="529" y="651"/>
                    </a:lnTo>
                    <a:lnTo>
                      <a:pt x="529" y="649"/>
                    </a:lnTo>
                    <a:lnTo>
                      <a:pt x="529" y="649"/>
                    </a:lnTo>
                    <a:lnTo>
                      <a:pt x="529" y="649"/>
                    </a:lnTo>
                    <a:lnTo>
                      <a:pt x="531" y="649"/>
                    </a:lnTo>
                    <a:lnTo>
                      <a:pt x="531" y="647"/>
                    </a:lnTo>
                    <a:lnTo>
                      <a:pt x="531" y="647"/>
                    </a:lnTo>
                    <a:lnTo>
                      <a:pt x="531" y="647"/>
                    </a:lnTo>
                    <a:lnTo>
                      <a:pt x="531" y="647"/>
                    </a:lnTo>
                    <a:lnTo>
                      <a:pt x="531" y="647"/>
                    </a:lnTo>
                    <a:lnTo>
                      <a:pt x="529" y="647"/>
                    </a:lnTo>
                    <a:lnTo>
                      <a:pt x="529" y="647"/>
                    </a:lnTo>
                    <a:lnTo>
                      <a:pt x="529" y="647"/>
                    </a:lnTo>
                    <a:lnTo>
                      <a:pt x="529" y="647"/>
                    </a:lnTo>
                    <a:lnTo>
                      <a:pt x="529" y="647"/>
                    </a:lnTo>
                    <a:lnTo>
                      <a:pt x="528" y="647"/>
                    </a:lnTo>
                    <a:lnTo>
                      <a:pt x="528" y="647"/>
                    </a:lnTo>
                    <a:lnTo>
                      <a:pt x="528" y="647"/>
                    </a:lnTo>
                    <a:lnTo>
                      <a:pt x="528" y="647"/>
                    </a:lnTo>
                    <a:lnTo>
                      <a:pt x="528" y="647"/>
                    </a:lnTo>
                    <a:lnTo>
                      <a:pt x="528" y="647"/>
                    </a:lnTo>
                    <a:lnTo>
                      <a:pt x="528" y="647"/>
                    </a:lnTo>
                    <a:lnTo>
                      <a:pt x="528" y="647"/>
                    </a:lnTo>
                    <a:lnTo>
                      <a:pt x="528" y="645"/>
                    </a:lnTo>
                    <a:lnTo>
                      <a:pt x="528" y="645"/>
                    </a:lnTo>
                    <a:lnTo>
                      <a:pt x="528" y="645"/>
                    </a:lnTo>
                    <a:lnTo>
                      <a:pt x="528" y="645"/>
                    </a:lnTo>
                    <a:lnTo>
                      <a:pt x="528" y="645"/>
                    </a:lnTo>
                    <a:lnTo>
                      <a:pt x="528" y="645"/>
                    </a:lnTo>
                    <a:lnTo>
                      <a:pt x="528" y="645"/>
                    </a:lnTo>
                    <a:lnTo>
                      <a:pt x="528" y="645"/>
                    </a:lnTo>
                    <a:lnTo>
                      <a:pt x="528" y="645"/>
                    </a:lnTo>
                    <a:lnTo>
                      <a:pt x="529" y="645"/>
                    </a:lnTo>
                    <a:lnTo>
                      <a:pt x="529" y="645"/>
                    </a:lnTo>
                    <a:lnTo>
                      <a:pt x="529" y="645"/>
                    </a:lnTo>
                    <a:lnTo>
                      <a:pt x="529" y="645"/>
                    </a:lnTo>
                    <a:lnTo>
                      <a:pt x="529" y="644"/>
                    </a:lnTo>
                    <a:lnTo>
                      <a:pt x="528" y="644"/>
                    </a:lnTo>
                    <a:lnTo>
                      <a:pt x="528" y="644"/>
                    </a:lnTo>
                    <a:lnTo>
                      <a:pt x="528" y="644"/>
                    </a:lnTo>
                    <a:lnTo>
                      <a:pt x="528" y="642"/>
                    </a:lnTo>
                    <a:lnTo>
                      <a:pt x="526" y="642"/>
                    </a:lnTo>
                    <a:lnTo>
                      <a:pt x="526" y="642"/>
                    </a:lnTo>
                    <a:lnTo>
                      <a:pt x="526" y="642"/>
                    </a:lnTo>
                    <a:lnTo>
                      <a:pt x="526" y="642"/>
                    </a:lnTo>
                    <a:lnTo>
                      <a:pt x="526" y="642"/>
                    </a:lnTo>
                    <a:lnTo>
                      <a:pt x="526" y="640"/>
                    </a:lnTo>
                    <a:lnTo>
                      <a:pt x="524" y="640"/>
                    </a:lnTo>
                    <a:lnTo>
                      <a:pt x="524" y="638"/>
                    </a:lnTo>
                    <a:lnTo>
                      <a:pt x="524" y="638"/>
                    </a:lnTo>
                    <a:lnTo>
                      <a:pt x="522" y="638"/>
                    </a:lnTo>
                    <a:lnTo>
                      <a:pt x="522" y="638"/>
                    </a:lnTo>
                    <a:lnTo>
                      <a:pt x="522" y="638"/>
                    </a:lnTo>
                    <a:lnTo>
                      <a:pt x="522" y="636"/>
                    </a:lnTo>
                    <a:lnTo>
                      <a:pt x="522" y="636"/>
                    </a:lnTo>
                    <a:lnTo>
                      <a:pt x="522" y="636"/>
                    </a:lnTo>
                    <a:lnTo>
                      <a:pt x="522" y="636"/>
                    </a:lnTo>
                    <a:lnTo>
                      <a:pt x="522" y="636"/>
                    </a:lnTo>
                    <a:lnTo>
                      <a:pt x="522" y="635"/>
                    </a:lnTo>
                    <a:lnTo>
                      <a:pt x="522" y="635"/>
                    </a:lnTo>
                    <a:lnTo>
                      <a:pt x="520" y="635"/>
                    </a:lnTo>
                    <a:lnTo>
                      <a:pt x="520" y="635"/>
                    </a:lnTo>
                    <a:lnTo>
                      <a:pt x="520" y="635"/>
                    </a:lnTo>
                    <a:lnTo>
                      <a:pt x="520" y="635"/>
                    </a:lnTo>
                    <a:lnTo>
                      <a:pt x="520" y="633"/>
                    </a:lnTo>
                    <a:lnTo>
                      <a:pt x="520" y="633"/>
                    </a:lnTo>
                    <a:lnTo>
                      <a:pt x="520" y="633"/>
                    </a:lnTo>
                    <a:lnTo>
                      <a:pt x="520" y="633"/>
                    </a:lnTo>
                    <a:lnTo>
                      <a:pt x="520" y="633"/>
                    </a:lnTo>
                    <a:lnTo>
                      <a:pt x="519" y="633"/>
                    </a:lnTo>
                    <a:lnTo>
                      <a:pt x="519" y="633"/>
                    </a:lnTo>
                    <a:lnTo>
                      <a:pt x="519" y="631"/>
                    </a:lnTo>
                    <a:lnTo>
                      <a:pt x="519" y="631"/>
                    </a:lnTo>
                    <a:lnTo>
                      <a:pt x="519" y="631"/>
                    </a:lnTo>
                    <a:lnTo>
                      <a:pt x="520" y="631"/>
                    </a:lnTo>
                    <a:lnTo>
                      <a:pt x="520" y="631"/>
                    </a:lnTo>
                    <a:lnTo>
                      <a:pt x="520" y="631"/>
                    </a:lnTo>
                    <a:lnTo>
                      <a:pt x="520" y="631"/>
                    </a:lnTo>
                    <a:lnTo>
                      <a:pt x="520" y="631"/>
                    </a:lnTo>
                    <a:lnTo>
                      <a:pt x="520" y="629"/>
                    </a:lnTo>
                    <a:lnTo>
                      <a:pt x="520" y="629"/>
                    </a:lnTo>
                    <a:lnTo>
                      <a:pt x="520" y="629"/>
                    </a:lnTo>
                    <a:lnTo>
                      <a:pt x="520" y="629"/>
                    </a:lnTo>
                    <a:lnTo>
                      <a:pt x="520" y="629"/>
                    </a:lnTo>
                    <a:lnTo>
                      <a:pt x="520" y="627"/>
                    </a:lnTo>
                    <a:lnTo>
                      <a:pt x="520" y="627"/>
                    </a:lnTo>
                    <a:lnTo>
                      <a:pt x="520" y="626"/>
                    </a:lnTo>
                    <a:lnTo>
                      <a:pt x="520" y="626"/>
                    </a:lnTo>
                    <a:lnTo>
                      <a:pt x="522" y="626"/>
                    </a:lnTo>
                    <a:lnTo>
                      <a:pt x="522" y="626"/>
                    </a:lnTo>
                    <a:lnTo>
                      <a:pt x="522" y="626"/>
                    </a:lnTo>
                    <a:lnTo>
                      <a:pt x="522" y="626"/>
                    </a:lnTo>
                    <a:lnTo>
                      <a:pt x="522" y="626"/>
                    </a:lnTo>
                    <a:lnTo>
                      <a:pt x="524" y="626"/>
                    </a:lnTo>
                    <a:lnTo>
                      <a:pt x="524" y="626"/>
                    </a:lnTo>
                    <a:lnTo>
                      <a:pt x="524" y="626"/>
                    </a:lnTo>
                    <a:lnTo>
                      <a:pt x="524" y="622"/>
                    </a:lnTo>
                    <a:lnTo>
                      <a:pt x="524" y="622"/>
                    </a:lnTo>
                    <a:lnTo>
                      <a:pt x="524" y="622"/>
                    </a:lnTo>
                    <a:lnTo>
                      <a:pt x="524" y="620"/>
                    </a:lnTo>
                    <a:lnTo>
                      <a:pt x="524" y="620"/>
                    </a:lnTo>
                    <a:lnTo>
                      <a:pt x="526" y="620"/>
                    </a:lnTo>
                    <a:lnTo>
                      <a:pt x="526" y="620"/>
                    </a:lnTo>
                    <a:lnTo>
                      <a:pt x="526" y="620"/>
                    </a:lnTo>
                    <a:lnTo>
                      <a:pt x="528" y="620"/>
                    </a:lnTo>
                    <a:lnTo>
                      <a:pt x="528" y="620"/>
                    </a:lnTo>
                    <a:lnTo>
                      <a:pt x="528" y="620"/>
                    </a:lnTo>
                    <a:lnTo>
                      <a:pt x="528" y="620"/>
                    </a:lnTo>
                    <a:lnTo>
                      <a:pt x="529" y="620"/>
                    </a:lnTo>
                    <a:lnTo>
                      <a:pt x="529" y="620"/>
                    </a:lnTo>
                    <a:lnTo>
                      <a:pt x="529" y="618"/>
                    </a:lnTo>
                    <a:lnTo>
                      <a:pt x="529" y="618"/>
                    </a:lnTo>
                    <a:lnTo>
                      <a:pt x="529" y="618"/>
                    </a:lnTo>
                    <a:lnTo>
                      <a:pt x="529" y="618"/>
                    </a:lnTo>
                    <a:lnTo>
                      <a:pt x="529" y="618"/>
                    </a:lnTo>
                    <a:lnTo>
                      <a:pt x="529" y="618"/>
                    </a:lnTo>
                    <a:lnTo>
                      <a:pt x="529" y="618"/>
                    </a:lnTo>
                    <a:lnTo>
                      <a:pt x="531" y="618"/>
                    </a:lnTo>
                    <a:lnTo>
                      <a:pt x="531" y="617"/>
                    </a:lnTo>
                    <a:lnTo>
                      <a:pt x="531" y="617"/>
                    </a:lnTo>
                    <a:lnTo>
                      <a:pt x="531" y="617"/>
                    </a:lnTo>
                    <a:lnTo>
                      <a:pt x="531" y="617"/>
                    </a:lnTo>
                    <a:lnTo>
                      <a:pt x="531" y="617"/>
                    </a:lnTo>
                    <a:lnTo>
                      <a:pt x="531" y="617"/>
                    </a:lnTo>
                    <a:lnTo>
                      <a:pt x="531" y="617"/>
                    </a:lnTo>
                    <a:lnTo>
                      <a:pt x="531" y="617"/>
                    </a:lnTo>
                    <a:lnTo>
                      <a:pt x="531" y="615"/>
                    </a:lnTo>
                    <a:lnTo>
                      <a:pt x="529" y="615"/>
                    </a:lnTo>
                    <a:lnTo>
                      <a:pt x="529" y="615"/>
                    </a:lnTo>
                    <a:lnTo>
                      <a:pt x="529" y="615"/>
                    </a:lnTo>
                    <a:lnTo>
                      <a:pt x="529" y="613"/>
                    </a:lnTo>
                    <a:lnTo>
                      <a:pt x="529" y="613"/>
                    </a:lnTo>
                    <a:lnTo>
                      <a:pt x="529" y="613"/>
                    </a:lnTo>
                    <a:lnTo>
                      <a:pt x="528" y="611"/>
                    </a:lnTo>
                    <a:lnTo>
                      <a:pt x="528" y="611"/>
                    </a:lnTo>
                    <a:lnTo>
                      <a:pt x="528" y="611"/>
                    </a:lnTo>
                    <a:lnTo>
                      <a:pt x="528" y="611"/>
                    </a:lnTo>
                    <a:lnTo>
                      <a:pt x="528" y="611"/>
                    </a:lnTo>
                    <a:lnTo>
                      <a:pt x="526" y="611"/>
                    </a:lnTo>
                    <a:lnTo>
                      <a:pt x="526" y="611"/>
                    </a:lnTo>
                    <a:lnTo>
                      <a:pt x="526" y="611"/>
                    </a:lnTo>
                    <a:lnTo>
                      <a:pt x="526" y="611"/>
                    </a:lnTo>
                    <a:lnTo>
                      <a:pt x="526" y="611"/>
                    </a:lnTo>
                    <a:lnTo>
                      <a:pt x="524" y="611"/>
                    </a:lnTo>
                    <a:lnTo>
                      <a:pt x="524" y="611"/>
                    </a:lnTo>
                    <a:lnTo>
                      <a:pt x="524" y="611"/>
                    </a:lnTo>
                    <a:lnTo>
                      <a:pt x="522" y="611"/>
                    </a:lnTo>
                    <a:lnTo>
                      <a:pt x="522" y="611"/>
                    </a:lnTo>
                    <a:lnTo>
                      <a:pt x="522" y="611"/>
                    </a:lnTo>
                    <a:lnTo>
                      <a:pt x="522" y="609"/>
                    </a:lnTo>
                    <a:lnTo>
                      <a:pt x="522" y="609"/>
                    </a:lnTo>
                    <a:lnTo>
                      <a:pt x="522" y="609"/>
                    </a:lnTo>
                    <a:lnTo>
                      <a:pt x="524" y="609"/>
                    </a:lnTo>
                    <a:lnTo>
                      <a:pt x="524" y="609"/>
                    </a:lnTo>
                    <a:lnTo>
                      <a:pt x="524" y="609"/>
                    </a:lnTo>
                    <a:lnTo>
                      <a:pt x="524" y="607"/>
                    </a:lnTo>
                    <a:lnTo>
                      <a:pt x="526" y="606"/>
                    </a:lnTo>
                    <a:lnTo>
                      <a:pt x="526" y="606"/>
                    </a:lnTo>
                    <a:lnTo>
                      <a:pt x="526" y="606"/>
                    </a:lnTo>
                    <a:lnTo>
                      <a:pt x="526" y="606"/>
                    </a:lnTo>
                    <a:lnTo>
                      <a:pt x="524" y="606"/>
                    </a:lnTo>
                    <a:lnTo>
                      <a:pt x="524" y="606"/>
                    </a:lnTo>
                    <a:lnTo>
                      <a:pt x="524" y="604"/>
                    </a:lnTo>
                    <a:lnTo>
                      <a:pt x="524" y="604"/>
                    </a:lnTo>
                    <a:lnTo>
                      <a:pt x="524" y="604"/>
                    </a:lnTo>
                    <a:lnTo>
                      <a:pt x="524" y="604"/>
                    </a:lnTo>
                    <a:lnTo>
                      <a:pt x="522" y="604"/>
                    </a:lnTo>
                    <a:lnTo>
                      <a:pt x="522" y="604"/>
                    </a:lnTo>
                    <a:lnTo>
                      <a:pt x="524" y="604"/>
                    </a:lnTo>
                    <a:lnTo>
                      <a:pt x="524" y="604"/>
                    </a:lnTo>
                    <a:lnTo>
                      <a:pt x="524" y="602"/>
                    </a:lnTo>
                    <a:lnTo>
                      <a:pt x="524" y="602"/>
                    </a:lnTo>
                    <a:lnTo>
                      <a:pt x="524" y="602"/>
                    </a:lnTo>
                    <a:lnTo>
                      <a:pt x="524" y="602"/>
                    </a:lnTo>
                    <a:lnTo>
                      <a:pt x="524" y="602"/>
                    </a:lnTo>
                    <a:lnTo>
                      <a:pt x="526" y="602"/>
                    </a:lnTo>
                    <a:lnTo>
                      <a:pt x="526" y="602"/>
                    </a:lnTo>
                    <a:lnTo>
                      <a:pt x="526" y="602"/>
                    </a:lnTo>
                    <a:lnTo>
                      <a:pt x="526" y="602"/>
                    </a:lnTo>
                    <a:lnTo>
                      <a:pt x="526" y="602"/>
                    </a:lnTo>
                    <a:lnTo>
                      <a:pt x="526" y="602"/>
                    </a:lnTo>
                    <a:lnTo>
                      <a:pt x="528" y="602"/>
                    </a:lnTo>
                    <a:lnTo>
                      <a:pt x="528" y="600"/>
                    </a:lnTo>
                    <a:lnTo>
                      <a:pt x="528" y="600"/>
                    </a:lnTo>
                    <a:lnTo>
                      <a:pt x="528" y="600"/>
                    </a:lnTo>
                    <a:lnTo>
                      <a:pt x="528" y="600"/>
                    </a:lnTo>
                    <a:lnTo>
                      <a:pt x="528" y="600"/>
                    </a:lnTo>
                    <a:lnTo>
                      <a:pt x="528" y="600"/>
                    </a:lnTo>
                    <a:lnTo>
                      <a:pt x="528" y="598"/>
                    </a:lnTo>
                    <a:lnTo>
                      <a:pt x="528" y="598"/>
                    </a:lnTo>
                    <a:lnTo>
                      <a:pt x="528" y="598"/>
                    </a:lnTo>
                    <a:lnTo>
                      <a:pt x="528" y="598"/>
                    </a:lnTo>
                    <a:lnTo>
                      <a:pt x="528" y="597"/>
                    </a:lnTo>
                    <a:lnTo>
                      <a:pt x="529" y="597"/>
                    </a:lnTo>
                    <a:lnTo>
                      <a:pt x="529" y="597"/>
                    </a:lnTo>
                    <a:lnTo>
                      <a:pt x="529" y="597"/>
                    </a:lnTo>
                    <a:lnTo>
                      <a:pt x="529" y="597"/>
                    </a:lnTo>
                    <a:lnTo>
                      <a:pt x="531" y="597"/>
                    </a:lnTo>
                    <a:lnTo>
                      <a:pt x="531" y="597"/>
                    </a:lnTo>
                    <a:lnTo>
                      <a:pt x="531" y="597"/>
                    </a:lnTo>
                    <a:lnTo>
                      <a:pt x="531" y="595"/>
                    </a:lnTo>
                    <a:lnTo>
                      <a:pt x="531" y="595"/>
                    </a:lnTo>
                    <a:lnTo>
                      <a:pt x="531" y="595"/>
                    </a:lnTo>
                    <a:lnTo>
                      <a:pt x="531" y="595"/>
                    </a:lnTo>
                    <a:lnTo>
                      <a:pt x="531" y="595"/>
                    </a:lnTo>
                    <a:lnTo>
                      <a:pt x="531" y="593"/>
                    </a:lnTo>
                    <a:lnTo>
                      <a:pt x="533" y="593"/>
                    </a:lnTo>
                    <a:lnTo>
                      <a:pt x="533" y="593"/>
                    </a:lnTo>
                    <a:lnTo>
                      <a:pt x="533" y="593"/>
                    </a:lnTo>
                    <a:lnTo>
                      <a:pt x="533" y="591"/>
                    </a:lnTo>
                    <a:lnTo>
                      <a:pt x="533" y="591"/>
                    </a:lnTo>
                    <a:lnTo>
                      <a:pt x="533" y="591"/>
                    </a:lnTo>
                    <a:lnTo>
                      <a:pt x="533" y="591"/>
                    </a:lnTo>
                    <a:lnTo>
                      <a:pt x="533" y="591"/>
                    </a:lnTo>
                    <a:lnTo>
                      <a:pt x="533" y="591"/>
                    </a:lnTo>
                    <a:lnTo>
                      <a:pt x="535" y="591"/>
                    </a:lnTo>
                    <a:lnTo>
                      <a:pt x="535" y="591"/>
                    </a:lnTo>
                    <a:lnTo>
                      <a:pt x="535" y="591"/>
                    </a:lnTo>
                    <a:lnTo>
                      <a:pt x="535" y="591"/>
                    </a:lnTo>
                    <a:lnTo>
                      <a:pt x="535" y="591"/>
                    </a:lnTo>
                    <a:lnTo>
                      <a:pt x="535" y="591"/>
                    </a:lnTo>
                    <a:lnTo>
                      <a:pt x="537" y="591"/>
                    </a:lnTo>
                    <a:lnTo>
                      <a:pt x="537" y="591"/>
                    </a:lnTo>
                    <a:lnTo>
                      <a:pt x="537" y="591"/>
                    </a:lnTo>
                    <a:lnTo>
                      <a:pt x="537" y="589"/>
                    </a:lnTo>
                    <a:lnTo>
                      <a:pt x="537" y="589"/>
                    </a:lnTo>
                    <a:lnTo>
                      <a:pt x="537" y="589"/>
                    </a:lnTo>
                    <a:lnTo>
                      <a:pt x="537" y="589"/>
                    </a:lnTo>
                    <a:lnTo>
                      <a:pt x="535" y="589"/>
                    </a:lnTo>
                    <a:lnTo>
                      <a:pt x="535" y="588"/>
                    </a:lnTo>
                    <a:lnTo>
                      <a:pt x="535" y="588"/>
                    </a:lnTo>
                    <a:lnTo>
                      <a:pt x="535" y="588"/>
                    </a:lnTo>
                    <a:lnTo>
                      <a:pt x="535" y="588"/>
                    </a:lnTo>
                    <a:lnTo>
                      <a:pt x="535" y="588"/>
                    </a:lnTo>
                    <a:lnTo>
                      <a:pt x="535" y="588"/>
                    </a:lnTo>
                    <a:lnTo>
                      <a:pt x="535" y="588"/>
                    </a:lnTo>
                    <a:lnTo>
                      <a:pt x="535" y="588"/>
                    </a:lnTo>
                    <a:lnTo>
                      <a:pt x="535" y="586"/>
                    </a:lnTo>
                    <a:lnTo>
                      <a:pt x="535" y="586"/>
                    </a:lnTo>
                    <a:lnTo>
                      <a:pt x="535" y="586"/>
                    </a:lnTo>
                    <a:lnTo>
                      <a:pt x="535" y="586"/>
                    </a:lnTo>
                    <a:lnTo>
                      <a:pt x="535" y="586"/>
                    </a:lnTo>
                    <a:lnTo>
                      <a:pt x="535" y="586"/>
                    </a:lnTo>
                    <a:lnTo>
                      <a:pt x="535" y="586"/>
                    </a:lnTo>
                    <a:lnTo>
                      <a:pt x="537" y="586"/>
                    </a:lnTo>
                    <a:lnTo>
                      <a:pt x="537" y="586"/>
                    </a:lnTo>
                    <a:lnTo>
                      <a:pt x="535" y="586"/>
                    </a:lnTo>
                    <a:lnTo>
                      <a:pt x="535" y="586"/>
                    </a:lnTo>
                    <a:lnTo>
                      <a:pt x="535" y="586"/>
                    </a:lnTo>
                    <a:lnTo>
                      <a:pt x="535" y="586"/>
                    </a:lnTo>
                    <a:lnTo>
                      <a:pt x="533" y="586"/>
                    </a:lnTo>
                    <a:lnTo>
                      <a:pt x="533" y="586"/>
                    </a:lnTo>
                    <a:lnTo>
                      <a:pt x="533" y="586"/>
                    </a:lnTo>
                    <a:lnTo>
                      <a:pt x="533" y="586"/>
                    </a:lnTo>
                    <a:lnTo>
                      <a:pt x="531" y="586"/>
                    </a:lnTo>
                    <a:lnTo>
                      <a:pt x="531" y="586"/>
                    </a:lnTo>
                    <a:lnTo>
                      <a:pt x="531" y="584"/>
                    </a:lnTo>
                    <a:lnTo>
                      <a:pt x="531" y="584"/>
                    </a:lnTo>
                    <a:lnTo>
                      <a:pt x="531" y="584"/>
                    </a:lnTo>
                    <a:lnTo>
                      <a:pt x="531" y="584"/>
                    </a:lnTo>
                    <a:lnTo>
                      <a:pt x="531" y="584"/>
                    </a:lnTo>
                    <a:lnTo>
                      <a:pt x="531" y="584"/>
                    </a:lnTo>
                    <a:lnTo>
                      <a:pt x="531" y="584"/>
                    </a:lnTo>
                    <a:lnTo>
                      <a:pt x="531" y="582"/>
                    </a:lnTo>
                    <a:lnTo>
                      <a:pt x="531" y="582"/>
                    </a:lnTo>
                    <a:lnTo>
                      <a:pt x="531" y="582"/>
                    </a:lnTo>
                    <a:lnTo>
                      <a:pt x="531" y="582"/>
                    </a:lnTo>
                    <a:lnTo>
                      <a:pt x="531" y="582"/>
                    </a:lnTo>
                    <a:lnTo>
                      <a:pt x="531" y="580"/>
                    </a:lnTo>
                    <a:lnTo>
                      <a:pt x="531" y="580"/>
                    </a:lnTo>
                    <a:lnTo>
                      <a:pt x="529" y="580"/>
                    </a:lnTo>
                    <a:lnTo>
                      <a:pt x="529" y="580"/>
                    </a:lnTo>
                    <a:lnTo>
                      <a:pt x="529" y="580"/>
                    </a:lnTo>
                    <a:lnTo>
                      <a:pt x="529" y="579"/>
                    </a:lnTo>
                    <a:lnTo>
                      <a:pt x="529" y="579"/>
                    </a:lnTo>
                    <a:lnTo>
                      <a:pt x="529" y="579"/>
                    </a:lnTo>
                    <a:lnTo>
                      <a:pt x="529" y="579"/>
                    </a:lnTo>
                    <a:lnTo>
                      <a:pt x="529" y="579"/>
                    </a:lnTo>
                    <a:lnTo>
                      <a:pt x="529" y="579"/>
                    </a:lnTo>
                    <a:lnTo>
                      <a:pt x="531" y="577"/>
                    </a:lnTo>
                    <a:lnTo>
                      <a:pt x="531" y="577"/>
                    </a:lnTo>
                    <a:lnTo>
                      <a:pt x="531" y="577"/>
                    </a:lnTo>
                    <a:lnTo>
                      <a:pt x="531" y="577"/>
                    </a:lnTo>
                    <a:lnTo>
                      <a:pt x="531" y="577"/>
                    </a:lnTo>
                    <a:lnTo>
                      <a:pt x="531" y="577"/>
                    </a:lnTo>
                    <a:lnTo>
                      <a:pt x="531" y="577"/>
                    </a:lnTo>
                    <a:lnTo>
                      <a:pt x="533" y="577"/>
                    </a:lnTo>
                    <a:lnTo>
                      <a:pt x="533" y="577"/>
                    </a:lnTo>
                    <a:lnTo>
                      <a:pt x="533" y="577"/>
                    </a:lnTo>
                    <a:lnTo>
                      <a:pt x="533" y="577"/>
                    </a:lnTo>
                    <a:lnTo>
                      <a:pt x="535" y="577"/>
                    </a:lnTo>
                    <a:lnTo>
                      <a:pt x="535" y="577"/>
                    </a:lnTo>
                    <a:lnTo>
                      <a:pt x="535" y="577"/>
                    </a:lnTo>
                    <a:lnTo>
                      <a:pt x="535" y="575"/>
                    </a:lnTo>
                    <a:lnTo>
                      <a:pt x="535" y="575"/>
                    </a:lnTo>
                    <a:lnTo>
                      <a:pt x="535" y="575"/>
                    </a:lnTo>
                    <a:lnTo>
                      <a:pt x="535" y="575"/>
                    </a:lnTo>
                    <a:lnTo>
                      <a:pt x="535" y="575"/>
                    </a:lnTo>
                    <a:lnTo>
                      <a:pt x="533" y="575"/>
                    </a:lnTo>
                    <a:lnTo>
                      <a:pt x="533" y="575"/>
                    </a:lnTo>
                    <a:lnTo>
                      <a:pt x="533" y="575"/>
                    </a:lnTo>
                    <a:lnTo>
                      <a:pt x="533" y="575"/>
                    </a:lnTo>
                    <a:lnTo>
                      <a:pt x="531" y="575"/>
                    </a:lnTo>
                    <a:lnTo>
                      <a:pt x="531" y="573"/>
                    </a:lnTo>
                    <a:lnTo>
                      <a:pt x="531" y="573"/>
                    </a:lnTo>
                    <a:lnTo>
                      <a:pt x="531" y="573"/>
                    </a:lnTo>
                    <a:lnTo>
                      <a:pt x="531" y="571"/>
                    </a:lnTo>
                    <a:lnTo>
                      <a:pt x="531" y="571"/>
                    </a:lnTo>
                    <a:lnTo>
                      <a:pt x="531" y="571"/>
                    </a:lnTo>
                    <a:lnTo>
                      <a:pt x="531" y="571"/>
                    </a:lnTo>
                    <a:lnTo>
                      <a:pt x="531" y="569"/>
                    </a:lnTo>
                    <a:lnTo>
                      <a:pt x="533" y="569"/>
                    </a:lnTo>
                    <a:lnTo>
                      <a:pt x="533" y="569"/>
                    </a:lnTo>
                    <a:lnTo>
                      <a:pt x="533" y="568"/>
                    </a:lnTo>
                    <a:lnTo>
                      <a:pt x="533" y="568"/>
                    </a:lnTo>
                    <a:lnTo>
                      <a:pt x="533" y="568"/>
                    </a:lnTo>
                    <a:lnTo>
                      <a:pt x="533" y="568"/>
                    </a:lnTo>
                    <a:lnTo>
                      <a:pt x="535" y="566"/>
                    </a:lnTo>
                    <a:lnTo>
                      <a:pt x="535" y="566"/>
                    </a:lnTo>
                    <a:lnTo>
                      <a:pt x="535" y="566"/>
                    </a:lnTo>
                    <a:lnTo>
                      <a:pt x="535" y="566"/>
                    </a:lnTo>
                    <a:lnTo>
                      <a:pt x="537" y="566"/>
                    </a:lnTo>
                    <a:lnTo>
                      <a:pt x="537" y="566"/>
                    </a:lnTo>
                    <a:lnTo>
                      <a:pt x="537" y="566"/>
                    </a:lnTo>
                    <a:lnTo>
                      <a:pt x="537" y="566"/>
                    </a:lnTo>
                    <a:lnTo>
                      <a:pt x="537" y="564"/>
                    </a:lnTo>
                    <a:lnTo>
                      <a:pt x="538" y="564"/>
                    </a:lnTo>
                    <a:lnTo>
                      <a:pt x="538" y="564"/>
                    </a:lnTo>
                    <a:lnTo>
                      <a:pt x="538" y="564"/>
                    </a:lnTo>
                    <a:lnTo>
                      <a:pt x="538" y="564"/>
                    </a:lnTo>
                    <a:lnTo>
                      <a:pt x="540" y="564"/>
                    </a:lnTo>
                    <a:lnTo>
                      <a:pt x="540" y="564"/>
                    </a:lnTo>
                    <a:lnTo>
                      <a:pt x="540" y="564"/>
                    </a:lnTo>
                    <a:lnTo>
                      <a:pt x="540" y="564"/>
                    </a:lnTo>
                    <a:lnTo>
                      <a:pt x="542" y="564"/>
                    </a:lnTo>
                    <a:lnTo>
                      <a:pt x="542" y="564"/>
                    </a:lnTo>
                    <a:lnTo>
                      <a:pt x="542" y="564"/>
                    </a:lnTo>
                    <a:lnTo>
                      <a:pt x="542" y="564"/>
                    </a:lnTo>
                    <a:lnTo>
                      <a:pt x="542" y="564"/>
                    </a:lnTo>
                    <a:lnTo>
                      <a:pt x="542" y="564"/>
                    </a:lnTo>
                    <a:lnTo>
                      <a:pt x="542" y="564"/>
                    </a:lnTo>
                    <a:lnTo>
                      <a:pt x="542" y="564"/>
                    </a:lnTo>
                    <a:lnTo>
                      <a:pt x="542" y="564"/>
                    </a:lnTo>
                    <a:lnTo>
                      <a:pt x="540" y="562"/>
                    </a:lnTo>
                    <a:lnTo>
                      <a:pt x="540" y="562"/>
                    </a:lnTo>
                    <a:lnTo>
                      <a:pt x="540" y="562"/>
                    </a:lnTo>
                    <a:lnTo>
                      <a:pt x="540" y="562"/>
                    </a:lnTo>
                    <a:lnTo>
                      <a:pt x="540" y="562"/>
                    </a:lnTo>
                    <a:lnTo>
                      <a:pt x="538" y="562"/>
                    </a:lnTo>
                    <a:lnTo>
                      <a:pt x="538" y="562"/>
                    </a:lnTo>
                    <a:lnTo>
                      <a:pt x="538" y="562"/>
                    </a:lnTo>
                    <a:lnTo>
                      <a:pt x="538" y="562"/>
                    </a:lnTo>
                    <a:lnTo>
                      <a:pt x="538" y="562"/>
                    </a:lnTo>
                    <a:lnTo>
                      <a:pt x="540" y="560"/>
                    </a:lnTo>
                    <a:lnTo>
                      <a:pt x="540" y="560"/>
                    </a:lnTo>
                    <a:lnTo>
                      <a:pt x="542" y="560"/>
                    </a:lnTo>
                    <a:lnTo>
                      <a:pt x="544" y="560"/>
                    </a:lnTo>
                    <a:lnTo>
                      <a:pt x="546" y="560"/>
                    </a:lnTo>
                    <a:lnTo>
                      <a:pt x="546" y="560"/>
                    </a:lnTo>
                    <a:lnTo>
                      <a:pt x="546" y="560"/>
                    </a:lnTo>
                    <a:lnTo>
                      <a:pt x="546" y="560"/>
                    </a:lnTo>
                    <a:lnTo>
                      <a:pt x="548" y="560"/>
                    </a:lnTo>
                    <a:lnTo>
                      <a:pt x="548" y="560"/>
                    </a:lnTo>
                    <a:lnTo>
                      <a:pt x="548" y="559"/>
                    </a:lnTo>
                    <a:lnTo>
                      <a:pt x="549" y="559"/>
                    </a:lnTo>
                    <a:lnTo>
                      <a:pt x="549" y="557"/>
                    </a:lnTo>
                    <a:lnTo>
                      <a:pt x="549" y="557"/>
                    </a:lnTo>
                    <a:lnTo>
                      <a:pt x="549" y="557"/>
                    </a:lnTo>
                    <a:lnTo>
                      <a:pt x="549" y="557"/>
                    </a:lnTo>
                    <a:lnTo>
                      <a:pt x="551" y="557"/>
                    </a:lnTo>
                    <a:lnTo>
                      <a:pt x="551" y="557"/>
                    </a:lnTo>
                    <a:lnTo>
                      <a:pt x="553" y="557"/>
                    </a:lnTo>
                    <a:lnTo>
                      <a:pt x="553" y="557"/>
                    </a:lnTo>
                    <a:lnTo>
                      <a:pt x="553" y="555"/>
                    </a:lnTo>
                    <a:lnTo>
                      <a:pt x="553" y="555"/>
                    </a:lnTo>
                    <a:lnTo>
                      <a:pt x="553" y="555"/>
                    </a:lnTo>
                    <a:lnTo>
                      <a:pt x="553" y="553"/>
                    </a:lnTo>
                    <a:lnTo>
                      <a:pt x="553" y="553"/>
                    </a:lnTo>
                    <a:lnTo>
                      <a:pt x="553" y="553"/>
                    </a:lnTo>
                    <a:lnTo>
                      <a:pt x="553" y="553"/>
                    </a:lnTo>
                    <a:lnTo>
                      <a:pt x="555" y="551"/>
                    </a:lnTo>
                    <a:lnTo>
                      <a:pt x="555" y="551"/>
                    </a:lnTo>
                    <a:lnTo>
                      <a:pt x="555" y="551"/>
                    </a:lnTo>
                    <a:lnTo>
                      <a:pt x="555" y="550"/>
                    </a:lnTo>
                    <a:lnTo>
                      <a:pt x="555" y="548"/>
                    </a:lnTo>
                    <a:lnTo>
                      <a:pt x="555" y="548"/>
                    </a:lnTo>
                    <a:lnTo>
                      <a:pt x="555" y="548"/>
                    </a:lnTo>
                    <a:lnTo>
                      <a:pt x="555" y="546"/>
                    </a:lnTo>
                    <a:lnTo>
                      <a:pt x="555" y="546"/>
                    </a:lnTo>
                    <a:lnTo>
                      <a:pt x="555" y="546"/>
                    </a:lnTo>
                    <a:lnTo>
                      <a:pt x="555" y="546"/>
                    </a:lnTo>
                    <a:lnTo>
                      <a:pt x="555" y="546"/>
                    </a:lnTo>
                    <a:lnTo>
                      <a:pt x="555" y="546"/>
                    </a:lnTo>
                    <a:lnTo>
                      <a:pt x="557" y="544"/>
                    </a:lnTo>
                    <a:lnTo>
                      <a:pt x="557" y="544"/>
                    </a:lnTo>
                    <a:lnTo>
                      <a:pt x="558" y="544"/>
                    </a:lnTo>
                    <a:lnTo>
                      <a:pt x="560" y="544"/>
                    </a:lnTo>
                    <a:lnTo>
                      <a:pt x="560" y="544"/>
                    </a:lnTo>
                    <a:lnTo>
                      <a:pt x="560" y="544"/>
                    </a:lnTo>
                    <a:lnTo>
                      <a:pt x="562" y="544"/>
                    </a:lnTo>
                    <a:lnTo>
                      <a:pt x="562" y="544"/>
                    </a:lnTo>
                    <a:lnTo>
                      <a:pt x="562" y="544"/>
                    </a:lnTo>
                    <a:lnTo>
                      <a:pt x="562" y="544"/>
                    </a:lnTo>
                    <a:lnTo>
                      <a:pt x="562" y="544"/>
                    </a:lnTo>
                    <a:lnTo>
                      <a:pt x="562" y="542"/>
                    </a:lnTo>
                    <a:lnTo>
                      <a:pt x="562" y="542"/>
                    </a:lnTo>
                    <a:lnTo>
                      <a:pt x="562" y="542"/>
                    </a:lnTo>
                    <a:lnTo>
                      <a:pt x="562" y="542"/>
                    </a:lnTo>
                    <a:lnTo>
                      <a:pt x="562" y="542"/>
                    </a:lnTo>
                    <a:lnTo>
                      <a:pt x="562" y="542"/>
                    </a:lnTo>
                    <a:lnTo>
                      <a:pt x="560" y="542"/>
                    </a:lnTo>
                    <a:lnTo>
                      <a:pt x="558" y="541"/>
                    </a:lnTo>
                    <a:lnTo>
                      <a:pt x="558" y="541"/>
                    </a:lnTo>
                    <a:lnTo>
                      <a:pt x="558" y="539"/>
                    </a:lnTo>
                    <a:lnTo>
                      <a:pt x="558" y="539"/>
                    </a:lnTo>
                    <a:lnTo>
                      <a:pt x="558" y="539"/>
                    </a:lnTo>
                    <a:lnTo>
                      <a:pt x="558" y="539"/>
                    </a:lnTo>
                    <a:lnTo>
                      <a:pt x="557" y="539"/>
                    </a:lnTo>
                    <a:lnTo>
                      <a:pt x="557" y="539"/>
                    </a:lnTo>
                    <a:lnTo>
                      <a:pt x="557" y="539"/>
                    </a:lnTo>
                    <a:lnTo>
                      <a:pt x="557" y="537"/>
                    </a:lnTo>
                    <a:lnTo>
                      <a:pt x="557" y="537"/>
                    </a:lnTo>
                    <a:lnTo>
                      <a:pt x="555" y="537"/>
                    </a:lnTo>
                    <a:lnTo>
                      <a:pt x="555" y="537"/>
                    </a:lnTo>
                    <a:lnTo>
                      <a:pt x="555" y="535"/>
                    </a:lnTo>
                    <a:lnTo>
                      <a:pt x="555" y="535"/>
                    </a:lnTo>
                    <a:lnTo>
                      <a:pt x="555" y="535"/>
                    </a:lnTo>
                    <a:lnTo>
                      <a:pt x="555" y="535"/>
                    </a:lnTo>
                    <a:lnTo>
                      <a:pt x="555" y="533"/>
                    </a:lnTo>
                    <a:lnTo>
                      <a:pt x="553" y="533"/>
                    </a:lnTo>
                    <a:lnTo>
                      <a:pt x="553" y="532"/>
                    </a:lnTo>
                    <a:lnTo>
                      <a:pt x="553" y="532"/>
                    </a:lnTo>
                    <a:lnTo>
                      <a:pt x="553" y="532"/>
                    </a:lnTo>
                    <a:lnTo>
                      <a:pt x="553" y="530"/>
                    </a:lnTo>
                    <a:lnTo>
                      <a:pt x="551" y="530"/>
                    </a:lnTo>
                    <a:lnTo>
                      <a:pt x="551" y="530"/>
                    </a:lnTo>
                    <a:lnTo>
                      <a:pt x="551" y="530"/>
                    </a:lnTo>
                    <a:lnTo>
                      <a:pt x="549" y="528"/>
                    </a:lnTo>
                    <a:lnTo>
                      <a:pt x="549" y="528"/>
                    </a:lnTo>
                    <a:lnTo>
                      <a:pt x="549" y="528"/>
                    </a:lnTo>
                    <a:lnTo>
                      <a:pt x="549" y="526"/>
                    </a:lnTo>
                    <a:lnTo>
                      <a:pt x="549" y="526"/>
                    </a:lnTo>
                    <a:lnTo>
                      <a:pt x="549" y="524"/>
                    </a:lnTo>
                    <a:lnTo>
                      <a:pt x="549" y="524"/>
                    </a:lnTo>
                    <a:lnTo>
                      <a:pt x="549" y="524"/>
                    </a:lnTo>
                    <a:lnTo>
                      <a:pt x="549" y="524"/>
                    </a:lnTo>
                    <a:lnTo>
                      <a:pt x="549" y="524"/>
                    </a:lnTo>
                    <a:lnTo>
                      <a:pt x="551" y="524"/>
                    </a:lnTo>
                    <a:lnTo>
                      <a:pt x="551" y="522"/>
                    </a:lnTo>
                    <a:lnTo>
                      <a:pt x="551" y="522"/>
                    </a:lnTo>
                    <a:lnTo>
                      <a:pt x="551" y="522"/>
                    </a:lnTo>
                    <a:lnTo>
                      <a:pt x="551" y="522"/>
                    </a:lnTo>
                    <a:lnTo>
                      <a:pt x="551" y="522"/>
                    </a:lnTo>
                    <a:lnTo>
                      <a:pt x="551" y="522"/>
                    </a:lnTo>
                    <a:lnTo>
                      <a:pt x="551" y="522"/>
                    </a:lnTo>
                    <a:lnTo>
                      <a:pt x="551" y="522"/>
                    </a:lnTo>
                    <a:lnTo>
                      <a:pt x="553" y="521"/>
                    </a:lnTo>
                    <a:lnTo>
                      <a:pt x="553" y="521"/>
                    </a:lnTo>
                    <a:lnTo>
                      <a:pt x="553" y="521"/>
                    </a:lnTo>
                    <a:lnTo>
                      <a:pt x="553" y="521"/>
                    </a:lnTo>
                    <a:lnTo>
                      <a:pt x="553" y="521"/>
                    </a:lnTo>
                    <a:lnTo>
                      <a:pt x="553" y="519"/>
                    </a:lnTo>
                    <a:lnTo>
                      <a:pt x="553" y="519"/>
                    </a:lnTo>
                    <a:lnTo>
                      <a:pt x="553" y="519"/>
                    </a:lnTo>
                    <a:lnTo>
                      <a:pt x="553" y="517"/>
                    </a:lnTo>
                    <a:lnTo>
                      <a:pt x="553" y="517"/>
                    </a:lnTo>
                    <a:lnTo>
                      <a:pt x="553" y="517"/>
                    </a:lnTo>
                    <a:lnTo>
                      <a:pt x="553" y="517"/>
                    </a:lnTo>
                    <a:lnTo>
                      <a:pt x="553" y="517"/>
                    </a:lnTo>
                    <a:lnTo>
                      <a:pt x="553" y="515"/>
                    </a:lnTo>
                    <a:lnTo>
                      <a:pt x="553" y="515"/>
                    </a:lnTo>
                    <a:lnTo>
                      <a:pt x="553" y="515"/>
                    </a:lnTo>
                    <a:lnTo>
                      <a:pt x="553" y="515"/>
                    </a:lnTo>
                    <a:lnTo>
                      <a:pt x="553" y="515"/>
                    </a:lnTo>
                    <a:lnTo>
                      <a:pt x="555" y="515"/>
                    </a:lnTo>
                    <a:lnTo>
                      <a:pt x="555" y="515"/>
                    </a:lnTo>
                    <a:lnTo>
                      <a:pt x="555" y="515"/>
                    </a:lnTo>
                    <a:lnTo>
                      <a:pt x="555" y="515"/>
                    </a:lnTo>
                    <a:lnTo>
                      <a:pt x="555" y="515"/>
                    </a:lnTo>
                    <a:lnTo>
                      <a:pt x="555" y="515"/>
                    </a:lnTo>
                    <a:lnTo>
                      <a:pt x="555" y="515"/>
                    </a:lnTo>
                    <a:lnTo>
                      <a:pt x="555" y="515"/>
                    </a:lnTo>
                    <a:lnTo>
                      <a:pt x="555" y="515"/>
                    </a:lnTo>
                    <a:lnTo>
                      <a:pt x="555" y="513"/>
                    </a:lnTo>
                    <a:lnTo>
                      <a:pt x="555" y="513"/>
                    </a:lnTo>
                    <a:lnTo>
                      <a:pt x="555" y="513"/>
                    </a:lnTo>
                    <a:lnTo>
                      <a:pt x="555" y="512"/>
                    </a:lnTo>
                    <a:lnTo>
                      <a:pt x="555" y="512"/>
                    </a:lnTo>
                    <a:lnTo>
                      <a:pt x="555" y="512"/>
                    </a:lnTo>
                    <a:lnTo>
                      <a:pt x="555" y="512"/>
                    </a:lnTo>
                    <a:lnTo>
                      <a:pt x="555" y="512"/>
                    </a:lnTo>
                    <a:lnTo>
                      <a:pt x="555" y="510"/>
                    </a:lnTo>
                    <a:lnTo>
                      <a:pt x="555" y="510"/>
                    </a:lnTo>
                    <a:lnTo>
                      <a:pt x="555" y="510"/>
                    </a:lnTo>
                    <a:lnTo>
                      <a:pt x="555" y="510"/>
                    </a:lnTo>
                    <a:lnTo>
                      <a:pt x="555" y="510"/>
                    </a:lnTo>
                    <a:lnTo>
                      <a:pt x="557" y="510"/>
                    </a:lnTo>
                    <a:lnTo>
                      <a:pt x="557" y="508"/>
                    </a:lnTo>
                    <a:lnTo>
                      <a:pt x="557" y="508"/>
                    </a:lnTo>
                    <a:lnTo>
                      <a:pt x="557" y="508"/>
                    </a:lnTo>
                    <a:lnTo>
                      <a:pt x="557" y="508"/>
                    </a:lnTo>
                    <a:lnTo>
                      <a:pt x="557" y="508"/>
                    </a:lnTo>
                    <a:lnTo>
                      <a:pt x="555" y="508"/>
                    </a:lnTo>
                    <a:lnTo>
                      <a:pt x="555" y="508"/>
                    </a:lnTo>
                    <a:lnTo>
                      <a:pt x="553" y="508"/>
                    </a:lnTo>
                    <a:lnTo>
                      <a:pt x="553" y="508"/>
                    </a:lnTo>
                    <a:lnTo>
                      <a:pt x="553" y="508"/>
                    </a:lnTo>
                    <a:lnTo>
                      <a:pt x="553" y="508"/>
                    </a:lnTo>
                    <a:lnTo>
                      <a:pt x="553" y="508"/>
                    </a:lnTo>
                    <a:lnTo>
                      <a:pt x="553" y="506"/>
                    </a:lnTo>
                    <a:lnTo>
                      <a:pt x="553" y="506"/>
                    </a:lnTo>
                    <a:lnTo>
                      <a:pt x="553" y="506"/>
                    </a:lnTo>
                    <a:lnTo>
                      <a:pt x="553" y="506"/>
                    </a:lnTo>
                    <a:lnTo>
                      <a:pt x="551" y="506"/>
                    </a:lnTo>
                    <a:lnTo>
                      <a:pt x="551" y="506"/>
                    </a:lnTo>
                    <a:lnTo>
                      <a:pt x="551" y="506"/>
                    </a:lnTo>
                    <a:lnTo>
                      <a:pt x="551" y="506"/>
                    </a:lnTo>
                    <a:lnTo>
                      <a:pt x="551" y="506"/>
                    </a:lnTo>
                    <a:lnTo>
                      <a:pt x="549" y="506"/>
                    </a:lnTo>
                    <a:lnTo>
                      <a:pt x="549" y="506"/>
                    </a:lnTo>
                    <a:lnTo>
                      <a:pt x="549" y="506"/>
                    </a:lnTo>
                    <a:lnTo>
                      <a:pt x="548" y="506"/>
                    </a:lnTo>
                    <a:lnTo>
                      <a:pt x="548" y="506"/>
                    </a:lnTo>
                    <a:lnTo>
                      <a:pt x="548" y="506"/>
                    </a:lnTo>
                    <a:lnTo>
                      <a:pt x="548" y="506"/>
                    </a:lnTo>
                    <a:lnTo>
                      <a:pt x="546" y="504"/>
                    </a:lnTo>
                    <a:lnTo>
                      <a:pt x="548" y="504"/>
                    </a:lnTo>
                    <a:lnTo>
                      <a:pt x="548" y="504"/>
                    </a:lnTo>
                    <a:lnTo>
                      <a:pt x="548" y="504"/>
                    </a:lnTo>
                    <a:lnTo>
                      <a:pt x="548" y="504"/>
                    </a:lnTo>
                    <a:lnTo>
                      <a:pt x="546" y="503"/>
                    </a:lnTo>
                    <a:lnTo>
                      <a:pt x="546" y="503"/>
                    </a:lnTo>
                    <a:lnTo>
                      <a:pt x="546" y="503"/>
                    </a:lnTo>
                    <a:lnTo>
                      <a:pt x="546" y="503"/>
                    </a:lnTo>
                    <a:lnTo>
                      <a:pt x="546" y="501"/>
                    </a:lnTo>
                    <a:lnTo>
                      <a:pt x="546" y="501"/>
                    </a:lnTo>
                    <a:lnTo>
                      <a:pt x="546" y="501"/>
                    </a:lnTo>
                    <a:lnTo>
                      <a:pt x="546" y="501"/>
                    </a:lnTo>
                    <a:lnTo>
                      <a:pt x="546" y="501"/>
                    </a:lnTo>
                    <a:lnTo>
                      <a:pt x="546" y="501"/>
                    </a:lnTo>
                    <a:lnTo>
                      <a:pt x="546" y="501"/>
                    </a:lnTo>
                    <a:lnTo>
                      <a:pt x="546" y="501"/>
                    </a:lnTo>
                    <a:lnTo>
                      <a:pt x="548" y="499"/>
                    </a:lnTo>
                    <a:lnTo>
                      <a:pt x="548" y="499"/>
                    </a:lnTo>
                    <a:lnTo>
                      <a:pt x="548" y="499"/>
                    </a:lnTo>
                    <a:lnTo>
                      <a:pt x="548" y="499"/>
                    </a:lnTo>
                    <a:lnTo>
                      <a:pt x="548" y="497"/>
                    </a:lnTo>
                    <a:lnTo>
                      <a:pt x="548" y="497"/>
                    </a:lnTo>
                    <a:lnTo>
                      <a:pt x="548" y="497"/>
                    </a:lnTo>
                    <a:lnTo>
                      <a:pt x="548" y="497"/>
                    </a:lnTo>
                    <a:lnTo>
                      <a:pt x="548" y="497"/>
                    </a:lnTo>
                    <a:lnTo>
                      <a:pt x="548" y="495"/>
                    </a:lnTo>
                    <a:lnTo>
                      <a:pt x="548" y="495"/>
                    </a:lnTo>
                    <a:lnTo>
                      <a:pt x="548" y="495"/>
                    </a:lnTo>
                    <a:lnTo>
                      <a:pt x="548" y="495"/>
                    </a:lnTo>
                    <a:lnTo>
                      <a:pt x="548" y="495"/>
                    </a:lnTo>
                    <a:lnTo>
                      <a:pt x="548" y="494"/>
                    </a:lnTo>
                    <a:lnTo>
                      <a:pt x="548" y="494"/>
                    </a:lnTo>
                    <a:lnTo>
                      <a:pt x="548" y="494"/>
                    </a:lnTo>
                    <a:lnTo>
                      <a:pt x="548" y="494"/>
                    </a:lnTo>
                    <a:lnTo>
                      <a:pt x="548" y="494"/>
                    </a:lnTo>
                    <a:lnTo>
                      <a:pt x="546" y="494"/>
                    </a:lnTo>
                    <a:lnTo>
                      <a:pt x="546" y="492"/>
                    </a:lnTo>
                    <a:lnTo>
                      <a:pt x="546" y="492"/>
                    </a:lnTo>
                    <a:lnTo>
                      <a:pt x="546" y="492"/>
                    </a:lnTo>
                    <a:lnTo>
                      <a:pt x="544" y="492"/>
                    </a:lnTo>
                    <a:lnTo>
                      <a:pt x="544" y="492"/>
                    </a:lnTo>
                    <a:lnTo>
                      <a:pt x="544" y="492"/>
                    </a:lnTo>
                    <a:lnTo>
                      <a:pt x="544" y="492"/>
                    </a:lnTo>
                    <a:lnTo>
                      <a:pt x="544" y="492"/>
                    </a:lnTo>
                    <a:lnTo>
                      <a:pt x="544" y="492"/>
                    </a:lnTo>
                    <a:lnTo>
                      <a:pt x="542" y="492"/>
                    </a:lnTo>
                    <a:lnTo>
                      <a:pt x="542" y="492"/>
                    </a:lnTo>
                    <a:lnTo>
                      <a:pt x="542" y="492"/>
                    </a:lnTo>
                    <a:lnTo>
                      <a:pt x="542" y="490"/>
                    </a:lnTo>
                    <a:lnTo>
                      <a:pt x="542" y="490"/>
                    </a:lnTo>
                    <a:lnTo>
                      <a:pt x="542" y="490"/>
                    </a:lnTo>
                    <a:lnTo>
                      <a:pt x="542" y="490"/>
                    </a:lnTo>
                    <a:lnTo>
                      <a:pt x="540" y="490"/>
                    </a:lnTo>
                    <a:lnTo>
                      <a:pt x="540" y="488"/>
                    </a:lnTo>
                    <a:lnTo>
                      <a:pt x="540" y="488"/>
                    </a:lnTo>
                    <a:lnTo>
                      <a:pt x="540" y="486"/>
                    </a:lnTo>
                    <a:lnTo>
                      <a:pt x="540" y="486"/>
                    </a:lnTo>
                    <a:lnTo>
                      <a:pt x="540" y="486"/>
                    </a:lnTo>
                    <a:lnTo>
                      <a:pt x="538" y="486"/>
                    </a:lnTo>
                    <a:lnTo>
                      <a:pt x="538" y="488"/>
                    </a:lnTo>
                    <a:lnTo>
                      <a:pt x="538" y="488"/>
                    </a:lnTo>
                    <a:lnTo>
                      <a:pt x="538" y="488"/>
                    </a:lnTo>
                    <a:lnTo>
                      <a:pt x="538" y="488"/>
                    </a:lnTo>
                    <a:lnTo>
                      <a:pt x="538" y="488"/>
                    </a:lnTo>
                    <a:lnTo>
                      <a:pt x="538" y="490"/>
                    </a:lnTo>
                    <a:lnTo>
                      <a:pt x="538" y="490"/>
                    </a:lnTo>
                    <a:lnTo>
                      <a:pt x="537" y="490"/>
                    </a:lnTo>
                    <a:lnTo>
                      <a:pt x="537" y="490"/>
                    </a:lnTo>
                    <a:lnTo>
                      <a:pt x="537" y="490"/>
                    </a:lnTo>
                    <a:lnTo>
                      <a:pt x="535" y="490"/>
                    </a:lnTo>
                    <a:lnTo>
                      <a:pt x="535" y="490"/>
                    </a:lnTo>
                    <a:lnTo>
                      <a:pt x="535" y="490"/>
                    </a:lnTo>
                    <a:lnTo>
                      <a:pt x="535" y="490"/>
                    </a:lnTo>
                    <a:lnTo>
                      <a:pt x="533" y="490"/>
                    </a:lnTo>
                    <a:lnTo>
                      <a:pt x="531" y="490"/>
                    </a:lnTo>
                    <a:lnTo>
                      <a:pt x="531" y="490"/>
                    </a:lnTo>
                    <a:lnTo>
                      <a:pt x="531" y="488"/>
                    </a:lnTo>
                    <a:lnTo>
                      <a:pt x="531" y="488"/>
                    </a:lnTo>
                    <a:lnTo>
                      <a:pt x="531" y="488"/>
                    </a:lnTo>
                    <a:lnTo>
                      <a:pt x="529" y="490"/>
                    </a:lnTo>
                    <a:lnTo>
                      <a:pt x="529" y="490"/>
                    </a:lnTo>
                    <a:lnTo>
                      <a:pt x="529" y="490"/>
                    </a:lnTo>
                    <a:lnTo>
                      <a:pt x="529" y="490"/>
                    </a:lnTo>
                    <a:lnTo>
                      <a:pt x="529" y="492"/>
                    </a:lnTo>
                    <a:lnTo>
                      <a:pt x="529" y="492"/>
                    </a:lnTo>
                    <a:lnTo>
                      <a:pt x="529" y="492"/>
                    </a:lnTo>
                    <a:lnTo>
                      <a:pt x="529" y="494"/>
                    </a:lnTo>
                    <a:lnTo>
                      <a:pt x="529" y="494"/>
                    </a:lnTo>
                    <a:lnTo>
                      <a:pt x="528" y="494"/>
                    </a:lnTo>
                    <a:lnTo>
                      <a:pt x="528" y="494"/>
                    </a:lnTo>
                    <a:lnTo>
                      <a:pt x="528" y="494"/>
                    </a:lnTo>
                    <a:lnTo>
                      <a:pt x="528" y="494"/>
                    </a:lnTo>
                    <a:lnTo>
                      <a:pt x="528" y="494"/>
                    </a:lnTo>
                    <a:lnTo>
                      <a:pt x="528" y="494"/>
                    </a:lnTo>
                    <a:lnTo>
                      <a:pt x="528" y="492"/>
                    </a:lnTo>
                    <a:lnTo>
                      <a:pt x="528" y="492"/>
                    </a:lnTo>
                    <a:lnTo>
                      <a:pt x="528" y="492"/>
                    </a:lnTo>
                    <a:lnTo>
                      <a:pt x="528" y="492"/>
                    </a:lnTo>
                    <a:lnTo>
                      <a:pt x="526" y="492"/>
                    </a:lnTo>
                    <a:lnTo>
                      <a:pt x="526" y="492"/>
                    </a:lnTo>
                    <a:lnTo>
                      <a:pt x="526" y="492"/>
                    </a:lnTo>
                    <a:lnTo>
                      <a:pt x="526" y="492"/>
                    </a:lnTo>
                    <a:lnTo>
                      <a:pt x="526" y="492"/>
                    </a:lnTo>
                    <a:lnTo>
                      <a:pt x="524" y="492"/>
                    </a:lnTo>
                    <a:lnTo>
                      <a:pt x="524" y="492"/>
                    </a:lnTo>
                    <a:lnTo>
                      <a:pt x="522" y="492"/>
                    </a:lnTo>
                    <a:lnTo>
                      <a:pt x="522" y="492"/>
                    </a:lnTo>
                    <a:lnTo>
                      <a:pt x="522" y="492"/>
                    </a:lnTo>
                    <a:lnTo>
                      <a:pt x="522" y="492"/>
                    </a:lnTo>
                    <a:lnTo>
                      <a:pt x="522" y="492"/>
                    </a:lnTo>
                    <a:lnTo>
                      <a:pt x="520" y="492"/>
                    </a:lnTo>
                    <a:lnTo>
                      <a:pt x="520" y="492"/>
                    </a:lnTo>
                    <a:lnTo>
                      <a:pt x="520" y="492"/>
                    </a:lnTo>
                    <a:lnTo>
                      <a:pt x="520" y="492"/>
                    </a:lnTo>
                    <a:lnTo>
                      <a:pt x="520" y="492"/>
                    </a:lnTo>
                    <a:lnTo>
                      <a:pt x="520" y="492"/>
                    </a:lnTo>
                    <a:lnTo>
                      <a:pt x="519" y="492"/>
                    </a:lnTo>
                    <a:lnTo>
                      <a:pt x="519" y="492"/>
                    </a:lnTo>
                    <a:lnTo>
                      <a:pt x="519" y="492"/>
                    </a:lnTo>
                    <a:lnTo>
                      <a:pt x="519" y="492"/>
                    </a:lnTo>
                    <a:lnTo>
                      <a:pt x="517" y="492"/>
                    </a:lnTo>
                    <a:lnTo>
                      <a:pt x="517" y="492"/>
                    </a:lnTo>
                    <a:lnTo>
                      <a:pt x="517" y="492"/>
                    </a:lnTo>
                    <a:lnTo>
                      <a:pt x="517" y="492"/>
                    </a:lnTo>
                    <a:lnTo>
                      <a:pt x="517" y="492"/>
                    </a:lnTo>
                    <a:lnTo>
                      <a:pt x="515" y="492"/>
                    </a:lnTo>
                    <a:lnTo>
                      <a:pt x="515" y="492"/>
                    </a:lnTo>
                    <a:lnTo>
                      <a:pt x="515" y="492"/>
                    </a:lnTo>
                    <a:lnTo>
                      <a:pt x="515" y="492"/>
                    </a:lnTo>
                    <a:lnTo>
                      <a:pt x="515" y="490"/>
                    </a:lnTo>
                    <a:lnTo>
                      <a:pt x="515" y="490"/>
                    </a:lnTo>
                    <a:lnTo>
                      <a:pt x="513" y="490"/>
                    </a:lnTo>
                    <a:lnTo>
                      <a:pt x="513" y="492"/>
                    </a:lnTo>
                    <a:lnTo>
                      <a:pt x="511" y="492"/>
                    </a:lnTo>
                    <a:lnTo>
                      <a:pt x="511" y="492"/>
                    </a:lnTo>
                    <a:lnTo>
                      <a:pt x="511" y="492"/>
                    </a:lnTo>
                    <a:lnTo>
                      <a:pt x="511" y="492"/>
                    </a:lnTo>
                    <a:lnTo>
                      <a:pt x="510" y="492"/>
                    </a:lnTo>
                    <a:lnTo>
                      <a:pt x="510" y="492"/>
                    </a:lnTo>
                    <a:lnTo>
                      <a:pt x="510" y="492"/>
                    </a:lnTo>
                    <a:lnTo>
                      <a:pt x="510" y="492"/>
                    </a:lnTo>
                    <a:lnTo>
                      <a:pt x="510" y="492"/>
                    </a:lnTo>
                    <a:lnTo>
                      <a:pt x="508" y="492"/>
                    </a:lnTo>
                    <a:lnTo>
                      <a:pt x="508" y="492"/>
                    </a:lnTo>
                    <a:lnTo>
                      <a:pt x="508" y="490"/>
                    </a:lnTo>
                    <a:lnTo>
                      <a:pt x="508" y="490"/>
                    </a:lnTo>
                    <a:lnTo>
                      <a:pt x="508" y="490"/>
                    </a:lnTo>
                    <a:lnTo>
                      <a:pt x="508" y="490"/>
                    </a:lnTo>
                    <a:lnTo>
                      <a:pt x="506" y="490"/>
                    </a:lnTo>
                    <a:lnTo>
                      <a:pt x="506" y="490"/>
                    </a:lnTo>
                    <a:lnTo>
                      <a:pt x="506" y="490"/>
                    </a:lnTo>
                    <a:lnTo>
                      <a:pt x="506" y="490"/>
                    </a:lnTo>
                    <a:lnTo>
                      <a:pt x="506" y="490"/>
                    </a:lnTo>
                    <a:lnTo>
                      <a:pt x="506" y="488"/>
                    </a:lnTo>
                    <a:lnTo>
                      <a:pt x="504" y="488"/>
                    </a:lnTo>
                    <a:lnTo>
                      <a:pt x="504" y="490"/>
                    </a:lnTo>
                    <a:lnTo>
                      <a:pt x="504" y="490"/>
                    </a:lnTo>
                    <a:lnTo>
                      <a:pt x="504" y="490"/>
                    </a:lnTo>
                    <a:lnTo>
                      <a:pt x="504" y="490"/>
                    </a:lnTo>
                    <a:lnTo>
                      <a:pt x="504" y="490"/>
                    </a:lnTo>
                    <a:lnTo>
                      <a:pt x="504" y="490"/>
                    </a:lnTo>
                    <a:lnTo>
                      <a:pt x="504" y="492"/>
                    </a:lnTo>
                    <a:lnTo>
                      <a:pt x="504" y="492"/>
                    </a:lnTo>
                    <a:lnTo>
                      <a:pt x="504" y="492"/>
                    </a:lnTo>
                    <a:lnTo>
                      <a:pt x="504" y="492"/>
                    </a:lnTo>
                    <a:lnTo>
                      <a:pt x="504" y="494"/>
                    </a:lnTo>
                    <a:lnTo>
                      <a:pt x="504" y="494"/>
                    </a:lnTo>
                    <a:lnTo>
                      <a:pt x="504" y="494"/>
                    </a:lnTo>
                    <a:lnTo>
                      <a:pt x="504" y="494"/>
                    </a:lnTo>
                    <a:lnTo>
                      <a:pt x="504" y="494"/>
                    </a:lnTo>
                    <a:lnTo>
                      <a:pt x="504" y="494"/>
                    </a:lnTo>
                    <a:lnTo>
                      <a:pt x="504" y="495"/>
                    </a:lnTo>
                    <a:lnTo>
                      <a:pt x="502" y="495"/>
                    </a:lnTo>
                    <a:lnTo>
                      <a:pt x="502" y="495"/>
                    </a:lnTo>
                    <a:lnTo>
                      <a:pt x="502" y="495"/>
                    </a:lnTo>
                    <a:lnTo>
                      <a:pt x="502" y="497"/>
                    </a:lnTo>
                    <a:lnTo>
                      <a:pt x="502" y="497"/>
                    </a:lnTo>
                    <a:lnTo>
                      <a:pt x="502" y="497"/>
                    </a:lnTo>
                    <a:lnTo>
                      <a:pt x="502" y="497"/>
                    </a:lnTo>
                    <a:lnTo>
                      <a:pt x="502" y="497"/>
                    </a:lnTo>
                    <a:lnTo>
                      <a:pt x="502" y="499"/>
                    </a:lnTo>
                    <a:lnTo>
                      <a:pt x="502" y="499"/>
                    </a:lnTo>
                    <a:lnTo>
                      <a:pt x="502" y="499"/>
                    </a:lnTo>
                    <a:lnTo>
                      <a:pt x="502" y="501"/>
                    </a:lnTo>
                    <a:lnTo>
                      <a:pt x="500" y="501"/>
                    </a:lnTo>
                    <a:lnTo>
                      <a:pt x="500" y="501"/>
                    </a:lnTo>
                    <a:lnTo>
                      <a:pt x="500" y="501"/>
                    </a:lnTo>
                    <a:lnTo>
                      <a:pt x="500" y="501"/>
                    </a:lnTo>
                    <a:lnTo>
                      <a:pt x="499" y="503"/>
                    </a:lnTo>
                    <a:lnTo>
                      <a:pt x="499" y="503"/>
                    </a:lnTo>
                    <a:lnTo>
                      <a:pt x="497" y="503"/>
                    </a:lnTo>
                    <a:lnTo>
                      <a:pt x="497" y="503"/>
                    </a:lnTo>
                    <a:lnTo>
                      <a:pt x="497" y="504"/>
                    </a:lnTo>
                    <a:lnTo>
                      <a:pt x="495" y="504"/>
                    </a:lnTo>
                    <a:lnTo>
                      <a:pt x="495" y="504"/>
                    </a:lnTo>
                    <a:lnTo>
                      <a:pt x="495" y="506"/>
                    </a:lnTo>
                    <a:lnTo>
                      <a:pt x="495" y="506"/>
                    </a:lnTo>
                    <a:lnTo>
                      <a:pt x="493" y="506"/>
                    </a:lnTo>
                    <a:lnTo>
                      <a:pt x="493" y="506"/>
                    </a:lnTo>
                    <a:lnTo>
                      <a:pt x="493" y="506"/>
                    </a:lnTo>
                    <a:lnTo>
                      <a:pt x="493" y="506"/>
                    </a:lnTo>
                    <a:lnTo>
                      <a:pt x="493" y="506"/>
                    </a:lnTo>
                    <a:lnTo>
                      <a:pt x="493" y="506"/>
                    </a:lnTo>
                    <a:lnTo>
                      <a:pt x="491" y="508"/>
                    </a:lnTo>
                    <a:lnTo>
                      <a:pt x="491" y="508"/>
                    </a:lnTo>
                    <a:lnTo>
                      <a:pt x="491" y="508"/>
                    </a:lnTo>
                    <a:lnTo>
                      <a:pt x="491" y="508"/>
                    </a:lnTo>
                    <a:lnTo>
                      <a:pt x="490" y="510"/>
                    </a:lnTo>
                    <a:lnTo>
                      <a:pt x="490" y="510"/>
                    </a:lnTo>
                    <a:lnTo>
                      <a:pt x="490" y="510"/>
                    </a:lnTo>
                    <a:lnTo>
                      <a:pt x="490" y="510"/>
                    </a:lnTo>
                    <a:lnTo>
                      <a:pt x="490" y="512"/>
                    </a:lnTo>
                    <a:lnTo>
                      <a:pt x="490" y="513"/>
                    </a:lnTo>
                    <a:lnTo>
                      <a:pt x="490" y="513"/>
                    </a:lnTo>
                    <a:lnTo>
                      <a:pt x="490" y="513"/>
                    </a:lnTo>
                    <a:lnTo>
                      <a:pt x="490" y="513"/>
                    </a:lnTo>
                    <a:lnTo>
                      <a:pt x="490" y="515"/>
                    </a:lnTo>
                    <a:lnTo>
                      <a:pt x="490" y="515"/>
                    </a:lnTo>
                    <a:lnTo>
                      <a:pt x="490" y="515"/>
                    </a:lnTo>
                    <a:lnTo>
                      <a:pt x="490" y="515"/>
                    </a:lnTo>
                    <a:lnTo>
                      <a:pt x="488" y="515"/>
                    </a:lnTo>
                    <a:lnTo>
                      <a:pt x="488" y="515"/>
                    </a:lnTo>
                    <a:lnTo>
                      <a:pt x="488" y="515"/>
                    </a:lnTo>
                    <a:lnTo>
                      <a:pt x="488" y="517"/>
                    </a:lnTo>
                    <a:lnTo>
                      <a:pt x="488" y="517"/>
                    </a:lnTo>
                    <a:lnTo>
                      <a:pt x="488" y="517"/>
                    </a:lnTo>
                    <a:lnTo>
                      <a:pt x="488" y="517"/>
                    </a:lnTo>
                    <a:lnTo>
                      <a:pt x="488" y="517"/>
                    </a:lnTo>
                    <a:lnTo>
                      <a:pt x="488" y="517"/>
                    </a:lnTo>
                    <a:lnTo>
                      <a:pt x="488" y="519"/>
                    </a:lnTo>
                    <a:lnTo>
                      <a:pt x="488" y="519"/>
                    </a:lnTo>
                    <a:lnTo>
                      <a:pt x="488" y="519"/>
                    </a:lnTo>
                    <a:lnTo>
                      <a:pt x="488" y="521"/>
                    </a:lnTo>
                    <a:lnTo>
                      <a:pt x="488" y="521"/>
                    </a:lnTo>
                    <a:lnTo>
                      <a:pt x="488" y="521"/>
                    </a:lnTo>
                    <a:lnTo>
                      <a:pt x="490" y="521"/>
                    </a:lnTo>
                    <a:lnTo>
                      <a:pt x="490" y="521"/>
                    </a:lnTo>
                    <a:lnTo>
                      <a:pt x="490" y="521"/>
                    </a:lnTo>
                    <a:lnTo>
                      <a:pt x="490" y="522"/>
                    </a:lnTo>
                    <a:lnTo>
                      <a:pt x="490" y="524"/>
                    </a:lnTo>
                    <a:lnTo>
                      <a:pt x="491" y="524"/>
                    </a:lnTo>
                    <a:lnTo>
                      <a:pt x="491" y="524"/>
                    </a:lnTo>
                    <a:lnTo>
                      <a:pt x="491" y="526"/>
                    </a:lnTo>
                    <a:lnTo>
                      <a:pt x="491" y="526"/>
                    </a:lnTo>
                    <a:lnTo>
                      <a:pt x="491" y="526"/>
                    </a:lnTo>
                    <a:lnTo>
                      <a:pt x="491" y="526"/>
                    </a:lnTo>
                    <a:lnTo>
                      <a:pt x="493" y="526"/>
                    </a:lnTo>
                    <a:lnTo>
                      <a:pt x="493" y="526"/>
                    </a:lnTo>
                    <a:lnTo>
                      <a:pt x="493" y="528"/>
                    </a:lnTo>
                    <a:lnTo>
                      <a:pt x="493" y="528"/>
                    </a:lnTo>
                    <a:lnTo>
                      <a:pt x="493" y="528"/>
                    </a:lnTo>
                    <a:lnTo>
                      <a:pt x="493" y="528"/>
                    </a:lnTo>
                    <a:lnTo>
                      <a:pt x="493" y="530"/>
                    </a:lnTo>
                    <a:lnTo>
                      <a:pt x="493" y="530"/>
                    </a:lnTo>
                    <a:lnTo>
                      <a:pt x="493" y="530"/>
                    </a:lnTo>
                    <a:lnTo>
                      <a:pt x="493" y="530"/>
                    </a:lnTo>
                    <a:lnTo>
                      <a:pt x="493" y="530"/>
                    </a:lnTo>
                    <a:lnTo>
                      <a:pt x="493" y="530"/>
                    </a:lnTo>
                    <a:lnTo>
                      <a:pt x="493" y="532"/>
                    </a:lnTo>
                    <a:lnTo>
                      <a:pt x="495" y="532"/>
                    </a:lnTo>
                    <a:lnTo>
                      <a:pt x="495" y="532"/>
                    </a:lnTo>
                    <a:lnTo>
                      <a:pt x="495" y="533"/>
                    </a:lnTo>
                    <a:lnTo>
                      <a:pt x="495" y="533"/>
                    </a:lnTo>
                    <a:lnTo>
                      <a:pt x="495" y="533"/>
                    </a:lnTo>
                    <a:lnTo>
                      <a:pt x="495" y="533"/>
                    </a:lnTo>
                    <a:lnTo>
                      <a:pt x="495" y="533"/>
                    </a:lnTo>
                    <a:lnTo>
                      <a:pt x="495" y="535"/>
                    </a:lnTo>
                    <a:lnTo>
                      <a:pt x="495" y="535"/>
                    </a:lnTo>
                    <a:lnTo>
                      <a:pt x="493" y="535"/>
                    </a:lnTo>
                    <a:lnTo>
                      <a:pt x="493" y="535"/>
                    </a:lnTo>
                    <a:lnTo>
                      <a:pt x="493" y="537"/>
                    </a:lnTo>
                    <a:lnTo>
                      <a:pt x="493" y="537"/>
                    </a:lnTo>
                    <a:lnTo>
                      <a:pt x="493" y="537"/>
                    </a:lnTo>
                    <a:lnTo>
                      <a:pt x="493" y="539"/>
                    </a:lnTo>
                    <a:lnTo>
                      <a:pt x="493" y="539"/>
                    </a:lnTo>
                    <a:lnTo>
                      <a:pt x="493" y="539"/>
                    </a:lnTo>
                    <a:lnTo>
                      <a:pt x="491" y="539"/>
                    </a:lnTo>
                    <a:lnTo>
                      <a:pt x="491" y="539"/>
                    </a:lnTo>
                    <a:lnTo>
                      <a:pt x="491" y="539"/>
                    </a:lnTo>
                    <a:lnTo>
                      <a:pt x="491" y="539"/>
                    </a:lnTo>
                    <a:lnTo>
                      <a:pt x="491" y="539"/>
                    </a:lnTo>
                    <a:lnTo>
                      <a:pt x="491" y="539"/>
                    </a:lnTo>
                    <a:lnTo>
                      <a:pt x="491" y="541"/>
                    </a:lnTo>
                    <a:lnTo>
                      <a:pt x="491" y="541"/>
                    </a:lnTo>
                    <a:lnTo>
                      <a:pt x="491" y="541"/>
                    </a:lnTo>
                    <a:lnTo>
                      <a:pt x="490" y="541"/>
                    </a:lnTo>
                    <a:lnTo>
                      <a:pt x="490" y="541"/>
                    </a:lnTo>
                    <a:lnTo>
                      <a:pt x="490" y="541"/>
                    </a:lnTo>
                    <a:lnTo>
                      <a:pt x="490" y="541"/>
                    </a:lnTo>
                    <a:lnTo>
                      <a:pt x="490" y="542"/>
                    </a:lnTo>
                    <a:lnTo>
                      <a:pt x="490" y="542"/>
                    </a:lnTo>
                    <a:lnTo>
                      <a:pt x="490" y="542"/>
                    </a:lnTo>
                    <a:lnTo>
                      <a:pt x="490" y="542"/>
                    </a:lnTo>
                    <a:lnTo>
                      <a:pt x="488" y="542"/>
                    </a:lnTo>
                    <a:lnTo>
                      <a:pt x="488" y="544"/>
                    </a:lnTo>
                    <a:lnTo>
                      <a:pt x="488" y="544"/>
                    </a:lnTo>
                    <a:lnTo>
                      <a:pt x="488" y="546"/>
                    </a:lnTo>
                    <a:lnTo>
                      <a:pt x="488" y="546"/>
                    </a:lnTo>
                    <a:lnTo>
                      <a:pt x="488" y="546"/>
                    </a:lnTo>
                    <a:lnTo>
                      <a:pt x="488" y="548"/>
                    </a:lnTo>
                    <a:lnTo>
                      <a:pt x="488" y="548"/>
                    </a:lnTo>
                    <a:lnTo>
                      <a:pt x="486" y="548"/>
                    </a:lnTo>
                    <a:lnTo>
                      <a:pt x="486" y="548"/>
                    </a:lnTo>
                    <a:lnTo>
                      <a:pt x="486" y="548"/>
                    </a:lnTo>
                    <a:lnTo>
                      <a:pt x="486" y="548"/>
                    </a:lnTo>
                    <a:lnTo>
                      <a:pt x="484" y="548"/>
                    </a:lnTo>
                    <a:lnTo>
                      <a:pt x="484" y="548"/>
                    </a:lnTo>
                    <a:lnTo>
                      <a:pt x="482" y="548"/>
                    </a:lnTo>
                    <a:lnTo>
                      <a:pt x="482" y="550"/>
                    </a:lnTo>
                    <a:lnTo>
                      <a:pt x="481" y="550"/>
                    </a:lnTo>
                    <a:lnTo>
                      <a:pt x="481" y="550"/>
                    </a:lnTo>
                    <a:lnTo>
                      <a:pt x="481" y="550"/>
                    </a:lnTo>
                    <a:lnTo>
                      <a:pt x="479" y="550"/>
                    </a:lnTo>
                    <a:lnTo>
                      <a:pt x="477" y="550"/>
                    </a:lnTo>
                    <a:lnTo>
                      <a:pt x="477" y="551"/>
                    </a:lnTo>
                    <a:lnTo>
                      <a:pt x="477" y="551"/>
                    </a:lnTo>
                    <a:lnTo>
                      <a:pt x="475" y="551"/>
                    </a:lnTo>
                    <a:lnTo>
                      <a:pt x="475" y="553"/>
                    </a:lnTo>
                    <a:lnTo>
                      <a:pt x="473" y="555"/>
                    </a:lnTo>
                    <a:lnTo>
                      <a:pt x="473" y="557"/>
                    </a:lnTo>
                    <a:lnTo>
                      <a:pt x="473" y="557"/>
                    </a:lnTo>
                    <a:lnTo>
                      <a:pt x="472" y="557"/>
                    </a:lnTo>
                    <a:lnTo>
                      <a:pt x="472" y="557"/>
                    </a:lnTo>
                    <a:lnTo>
                      <a:pt x="472" y="557"/>
                    </a:lnTo>
                    <a:lnTo>
                      <a:pt x="470" y="557"/>
                    </a:lnTo>
                    <a:lnTo>
                      <a:pt x="470" y="555"/>
                    </a:lnTo>
                    <a:lnTo>
                      <a:pt x="470" y="553"/>
                    </a:lnTo>
                    <a:lnTo>
                      <a:pt x="468" y="553"/>
                    </a:lnTo>
                    <a:lnTo>
                      <a:pt x="468" y="553"/>
                    </a:lnTo>
                    <a:lnTo>
                      <a:pt x="468" y="553"/>
                    </a:lnTo>
                    <a:lnTo>
                      <a:pt x="466" y="551"/>
                    </a:lnTo>
                    <a:lnTo>
                      <a:pt x="466" y="551"/>
                    </a:lnTo>
                    <a:lnTo>
                      <a:pt x="464" y="551"/>
                    </a:lnTo>
                    <a:lnTo>
                      <a:pt x="464" y="551"/>
                    </a:lnTo>
                    <a:lnTo>
                      <a:pt x="463" y="551"/>
                    </a:lnTo>
                    <a:lnTo>
                      <a:pt x="463" y="551"/>
                    </a:lnTo>
                    <a:lnTo>
                      <a:pt x="463" y="551"/>
                    </a:lnTo>
                    <a:lnTo>
                      <a:pt x="463" y="551"/>
                    </a:lnTo>
                    <a:lnTo>
                      <a:pt x="461" y="551"/>
                    </a:lnTo>
                    <a:lnTo>
                      <a:pt x="461" y="553"/>
                    </a:lnTo>
                    <a:lnTo>
                      <a:pt x="461" y="553"/>
                    </a:lnTo>
                    <a:lnTo>
                      <a:pt x="461" y="555"/>
                    </a:lnTo>
                    <a:lnTo>
                      <a:pt x="461" y="555"/>
                    </a:lnTo>
                    <a:lnTo>
                      <a:pt x="459" y="555"/>
                    </a:lnTo>
                    <a:lnTo>
                      <a:pt x="459" y="555"/>
                    </a:lnTo>
                    <a:lnTo>
                      <a:pt x="459" y="555"/>
                    </a:lnTo>
                    <a:lnTo>
                      <a:pt x="457" y="555"/>
                    </a:lnTo>
                    <a:lnTo>
                      <a:pt x="457" y="555"/>
                    </a:lnTo>
                    <a:lnTo>
                      <a:pt x="457" y="555"/>
                    </a:lnTo>
                    <a:lnTo>
                      <a:pt x="457" y="555"/>
                    </a:lnTo>
                    <a:lnTo>
                      <a:pt x="455" y="555"/>
                    </a:lnTo>
                    <a:lnTo>
                      <a:pt x="455" y="555"/>
                    </a:lnTo>
                    <a:lnTo>
                      <a:pt x="455" y="555"/>
                    </a:lnTo>
                    <a:lnTo>
                      <a:pt x="455" y="555"/>
                    </a:lnTo>
                    <a:lnTo>
                      <a:pt x="455" y="555"/>
                    </a:lnTo>
                    <a:lnTo>
                      <a:pt x="453" y="555"/>
                    </a:lnTo>
                    <a:lnTo>
                      <a:pt x="453" y="557"/>
                    </a:lnTo>
                    <a:lnTo>
                      <a:pt x="453" y="557"/>
                    </a:lnTo>
                    <a:lnTo>
                      <a:pt x="453" y="557"/>
                    </a:lnTo>
                    <a:lnTo>
                      <a:pt x="453" y="557"/>
                    </a:lnTo>
                    <a:lnTo>
                      <a:pt x="453" y="557"/>
                    </a:lnTo>
                    <a:lnTo>
                      <a:pt x="453" y="557"/>
                    </a:lnTo>
                    <a:lnTo>
                      <a:pt x="453" y="557"/>
                    </a:lnTo>
                    <a:lnTo>
                      <a:pt x="452" y="557"/>
                    </a:lnTo>
                    <a:lnTo>
                      <a:pt x="452" y="557"/>
                    </a:lnTo>
                    <a:lnTo>
                      <a:pt x="452" y="557"/>
                    </a:lnTo>
                    <a:lnTo>
                      <a:pt x="452" y="557"/>
                    </a:lnTo>
                    <a:lnTo>
                      <a:pt x="452" y="557"/>
                    </a:lnTo>
                    <a:lnTo>
                      <a:pt x="450" y="557"/>
                    </a:lnTo>
                    <a:lnTo>
                      <a:pt x="450" y="557"/>
                    </a:lnTo>
                    <a:lnTo>
                      <a:pt x="450" y="557"/>
                    </a:lnTo>
                    <a:lnTo>
                      <a:pt x="450" y="559"/>
                    </a:lnTo>
                    <a:lnTo>
                      <a:pt x="448" y="559"/>
                    </a:lnTo>
                    <a:lnTo>
                      <a:pt x="448" y="559"/>
                    </a:lnTo>
                    <a:lnTo>
                      <a:pt x="448" y="560"/>
                    </a:lnTo>
                    <a:lnTo>
                      <a:pt x="448" y="560"/>
                    </a:lnTo>
                    <a:lnTo>
                      <a:pt x="448" y="560"/>
                    </a:lnTo>
                    <a:lnTo>
                      <a:pt x="446" y="560"/>
                    </a:lnTo>
                    <a:lnTo>
                      <a:pt x="446" y="560"/>
                    </a:lnTo>
                    <a:lnTo>
                      <a:pt x="446" y="562"/>
                    </a:lnTo>
                    <a:lnTo>
                      <a:pt x="446" y="562"/>
                    </a:lnTo>
                    <a:lnTo>
                      <a:pt x="446" y="564"/>
                    </a:lnTo>
                    <a:lnTo>
                      <a:pt x="444" y="564"/>
                    </a:lnTo>
                    <a:lnTo>
                      <a:pt x="444" y="564"/>
                    </a:lnTo>
                    <a:lnTo>
                      <a:pt x="444" y="564"/>
                    </a:lnTo>
                    <a:lnTo>
                      <a:pt x="444" y="564"/>
                    </a:lnTo>
                    <a:lnTo>
                      <a:pt x="444" y="566"/>
                    </a:lnTo>
                    <a:lnTo>
                      <a:pt x="443" y="566"/>
                    </a:lnTo>
                    <a:lnTo>
                      <a:pt x="443" y="566"/>
                    </a:lnTo>
                    <a:lnTo>
                      <a:pt x="443" y="566"/>
                    </a:lnTo>
                    <a:lnTo>
                      <a:pt x="443" y="566"/>
                    </a:lnTo>
                    <a:lnTo>
                      <a:pt x="443" y="566"/>
                    </a:lnTo>
                    <a:lnTo>
                      <a:pt x="443" y="568"/>
                    </a:lnTo>
                    <a:lnTo>
                      <a:pt x="443" y="568"/>
                    </a:lnTo>
                    <a:lnTo>
                      <a:pt x="441" y="568"/>
                    </a:lnTo>
                    <a:lnTo>
                      <a:pt x="441" y="568"/>
                    </a:lnTo>
                    <a:lnTo>
                      <a:pt x="441" y="568"/>
                    </a:lnTo>
                    <a:lnTo>
                      <a:pt x="441" y="568"/>
                    </a:lnTo>
                    <a:lnTo>
                      <a:pt x="441" y="568"/>
                    </a:lnTo>
                    <a:lnTo>
                      <a:pt x="439" y="568"/>
                    </a:lnTo>
                    <a:lnTo>
                      <a:pt x="439" y="568"/>
                    </a:lnTo>
                    <a:lnTo>
                      <a:pt x="439" y="568"/>
                    </a:lnTo>
                    <a:lnTo>
                      <a:pt x="439" y="568"/>
                    </a:lnTo>
                    <a:lnTo>
                      <a:pt x="439" y="568"/>
                    </a:lnTo>
                    <a:lnTo>
                      <a:pt x="437" y="568"/>
                    </a:lnTo>
                    <a:lnTo>
                      <a:pt x="437" y="568"/>
                    </a:lnTo>
                    <a:lnTo>
                      <a:pt x="437" y="568"/>
                    </a:lnTo>
                    <a:lnTo>
                      <a:pt x="437" y="568"/>
                    </a:lnTo>
                    <a:lnTo>
                      <a:pt x="437" y="569"/>
                    </a:lnTo>
                    <a:lnTo>
                      <a:pt x="437" y="569"/>
                    </a:lnTo>
                    <a:lnTo>
                      <a:pt x="437" y="569"/>
                    </a:lnTo>
                    <a:lnTo>
                      <a:pt x="437" y="569"/>
                    </a:lnTo>
                    <a:lnTo>
                      <a:pt x="435" y="569"/>
                    </a:lnTo>
                    <a:lnTo>
                      <a:pt x="435" y="569"/>
                    </a:lnTo>
                    <a:lnTo>
                      <a:pt x="435" y="569"/>
                    </a:lnTo>
                    <a:lnTo>
                      <a:pt x="435" y="569"/>
                    </a:lnTo>
                    <a:lnTo>
                      <a:pt x="435" y="569"/>
                    </a:lnTo>
                    <a:lnTo>
                      <a:pt x="435" y="569"/>
                    </a:lnTo>
                    <a:lnTo>
                      <a:pt x="434" y="569"/>
                    </a:lnTo>
                    <a:lnTo>
                      <a:pt x="434" y="569"/>
                    </a:lnTo>
                    <a:lnTo>
                      <a:pt x="434" y="569"/>
                    </a:lnTo>
                    <a:lnTo>
                      <a:pt x="434" y="569"/>
                    </a:lnTo>
                    <a:lnTo>
                      <a:pt x="434" y="569"/>
                    </a:lnTo>
                    <a:lnTo>
                      <a:pt x="434" y="571"/>
                    </a:lnTo>
                    <a:lnTo>
                      <a:pt x="432" y="571"/>
                    </a:lnTo>
                    <a:lnTo>
                      <a:pt x="432" y="571"/>
                    </a:lnTo>
                    <a:lnTo>
                      <a:pt x="432" y="571"/>
                    </a:lnTo>
                    <a:lnTo>
                      <a:pt x="432" y="571"/>
                    </a:lnTo>
                    <a:lnTo>
                      <a:pt x="432" y="571"/>
                    </a:lnTo>
                    <a:lnTo>
                      <a:pt x="432" y="571"/>
                    </a:lnTo>
                    <a:lnTo>
                      <a:pt x="432" y="571"/>
                    </a:lnTo>
                    <a:lnTo>
                      <a:pt x="430" y="569"/>
                    </a:lnTo>
                    <a:lnTo>
                      <a:pt x="430" y="569"/>
                    </a:lnTo>
                    <a:lnTo>
                      <a:pt x="430" y="569"/>
                    </a:lnTo>
                    <a:lnTo>
                      <a:pt x="430" y="569"/>
                    </a:lnTo>
                    <a:lnTo>
                      <a:pt x="430" y="569"/>
                    </a:lnTo>
                    <a:lnTo>
                      <a:pt x="430" y="569"/>
                    </a:lnTo>
                    <a:lnTo>
                      <a:pt x="430" y="569"/>
                    </a:lnTo>
                    <a:lnTo>
                      <a:pt x="430" y="569"/>
                    </a:lnTo>
                    <a:lnTo>
                      <a:pt x="430" y="568"/>
                    </a:lnTo>
                    <a:lnTo>
                      <a:pt x="428" y="568"/>
                    </a:lnTo>
                    <a:lnTo>
                      <a:pt x="428" y="568"/>
                    </a:lnTo>
                    <a:lnTo>
                      <a:pt x="428" y="568"/>
                    </a:lnTo>
                    <a:lnTo>
                      <a:pt x="428" y="568"/>
                    </a:lnTo>
                    <a:lnTo>
                      <a:pt x="428" y="568"/>
                    </a:lnTo>
                    <a:lnTo>
                      <a:pt x="428" y="568"/>
                    </a:lnTo>
                    <a:lnTo>
                      <a:pt x="428" y="566"/>
                    </a:lnTo>
                    <a:lnTo>
                      <a:pt x="428" y="566"/>
                    </a:lnTo>
                    <a:lnTo>
                      <a:pt x="426" y="566"/>
                    </a:lnTo>
                    <a:lnTo>
                      <a:pt x="426" y="566"/>
                    </a:lnTo>
                    <a:lnTo>
                      <a:pt x="426" y="566"/>
                    </a:lnTo>
                    <a:lnTo>
                      <a:pt x="426" y="566"/>
                    </a:lnTo>
                    <a:lnTo>
                      <a:pt x="426" y="566"/>
                    </a:lnTo>
                    <a:lnTo>
                      <a:pt x="426" y="566"/>
                    </a:lnTo>
                    <a:lnTo>
                      <a:pt x="426" y="566"/>
                    </a:lnTo>
                    <a:lnTo>
                      <a:pt x="426" y="566"/>
                    </a:lnTo>
                    <a:lnTo>
                      <a:pt x="426" y="566"/>
                    </a:lnTo>
                    <a:lnTo>
                      <a:pt x="425" y="566"/>
                    </a:lnTo>
                    <a:lnTo>
                      <a:pt x="425" y="566"/>
                    </a:lnTo>
                    <a:lnTo>
                      <a:pt x="425" y="566"/>
                    </a:lnTo>
                    <a:lnTo>
                      <a:pt x="425" y="566"/>
                    </a:lnTo>
                    <a:lnTo>
                      <a:pt x="425" y="568"/>
                    </a:lnTo>
                    <a:lnTo>
                      <a:pt x="425" y="568"/>
                    </a:lnTo>
                    <a:lnTo>
                      <a:pt x="425" y="568"/>
                    </a:lnTo>
                    <a:lnTo>
                      <a:pt x="425" y="568"/>
                    </a:lnTo>
                    <a:lnTo>
                      <a:pt x="423" y="568"/>
                    </a:lnTo>
                    <a:lnTo>
                      <a:pt x="423" y="568"/>
                    </a:lnTo>
                    <a:lnTo>
                      <a:pt x="423" y="568"/>
                    </a:lnTo>
                    <a:lnTo>
                      <a:pt x="423" y="568"/>
                    </a:lnTo>
                    <a:lnTo>
                      <a:pt x="423" y="568"/>
                    </a:lnTo>
                    <a:lnTo>
                      <a:pt x="423" y="568"/>
                    </a:lnTo>
                    <a:lnTo>
                      <a:pt x="423" y="569"/>
                    </a:lnTo>
                    <a:lnTo>
                      <a:pt x="423" y="569"/>
                    </a:lnTo>
                    <a:lnTo>
                      <a:pt x="423" y="569"/>
                    </a:lnTo>
                    <a:lnTo>
                      <a:pt x="423" y="569"/>
                    </a:lnTo>
                    <a:lnTo>
                      <a:pt x="423" y="569"/>
                    </a:lnTo>
                    <a:lnTo>
                      <a:pt x="421" y="569"/>
                    </a:lnTo>
                    <a:lnTo>
                      <a:pt x="421" y="569"/>
                    </a:lnTo>
                    <a:lnTo>
                      <a:pt x="421" y="569"/>
                    </a:lnTo>
                    <a:lnTo>
                      <a:pt x="421" y="569"/>
                    </a:lnTo>
                    <a:lnTo>
                      <a:pt x="421" y="569"/>
                    </a:lnTo>
                    <a:lnTo>
                      <a:pt x="421" y="569"/>
                    </a:lnTo>
                    <a:lnTo>
                      <a:pt x="421" y="569"/>
                    </a:lnTo>
                    <a:lnTo>
                      <a:pt x="419" y="569"/>
                    </a:lnTo>
                    <a:lnTo>
                      <a:pt x="419" y="569"/>
                    </a:lnTo>
                    <a:lnTo>
                      <a:pt x="419" y="569"/>
                    </a:lnTo>
                    <a:lnTo>
                      <a:pt x="419" y="569"/>
                    </a:lnTo>
                    <a:lnTo>
                      <a:pt x="419" y="569"/>
                    </a:lnTo>
                    <a:lnTo>
                      <a:pt x="419" y="569"/>
                    </a:lnTo>
                    <a:lnTo>
                      <a:pt x="417" y="569"/>
                    </a:lnTo>
                    <a:lnTo>
                      <a:pt x="417" y="569"/>
                    </a:lnTo>
                    <a:lnTo>
                      <a:pt x="415" y="569"/>
                    </a:lnTo>
                    <a:lnTo>
                      <a:pt x="415" y="569"/>
                    </a:lnTo>
                    <a:lnTo>
                      <a:pt x="415" y="569"/>
                    </a:lnTo>
                    <a:lnTo>
                      <a:pt x="415" y="569"/>
                    </a:lnTo>
                    <a:lnTo>
                      <a:pt x="415" y="569"/>
                    </a:lnTo>
                    <a:lnTo>
                      <a:pt x="415" y="569"/>
                    </a:lnTo>
                    <a:lnTo>
                      <a:pt x="415" y="569"/>
                    </a:lnTo>
                    <a:lnTo>
                      <a:pt x="415" y="569"/>
                    </a:lnTo>
                    <a:lnTo>
                      <a:pt x="415" y="569"/>
                    </a:lnTo>
                    <a:lnTo>
                      <a:pt x="415" y="571"/>
                    </a:lnTo>
                    <a:lnTo>
                      <a:pt x="414" y="571"/>
                    </a:lnTo>
                    <a:lnTo>
                      <a:pt x="414" y="571"/>
                    </a:lnTo>
                    <a:lnTo>
                      <a:pt x="414" y="571"/>
                    </a:lnTo>
                    <a:lnTo>
                      <a:pt x="414" y="571"/>
                    </a:lnTo>
                    <a:lnTo>
                      <a:pt x="414" y="571"/>
                    </a:lnTo>
                    <a:lnTo>
                      <a:pt x="414" y="571"/>
                    </a:lnTo>
                    <a:lnTo>
                      <a:pt x="414" y="571"/>
                    </a:lnTo>
                    <a:lnTo>
                      <a:pt x="412" y="571"/>
                    </a:lnTo>
                    <a:lnTo>
                      <a:pt x="412" y="571"/>
                    </a:lnTo>
                    <a:lnTo>
                      <a:pt x="412" y="571"/>
                    </a:lnTo>
                    <a:lnTo>
                      <a:pt x="410" y="571"/>
                    </a:lnTo>
                    <a:lnTo>
                      <a:pt x="410" y="571"/>
                    </a:lnTo>
                    <a:lnTo>
                      <a:pt x="410" y="571"/>
                    </a:lnTo>
                    <a:lnTo>
                      <a:pt x="410" y="571"/>
                    </a:lnTo>
                    <a:lnTo>
                      <a:pt x="410" y="571"/>
                    </a:lnTo>
                    <a:lnTo>
                      <a:pt x="410" y="571"/>
                    </a:lnTo>
                    <a:lnTo>
                      <a:pt x="410" y="571"/>
                    </a:lnTo>
                    <a:lnTo>
                      <a:pt x="408" y="573"/>
                    </a:lnTo>
                    <a:lnTo>
                      <a:pt x="408" y="573"/>
                    </a:lnTo>
                    <a:lnTo>
                      <a:pt x="408" y="573"/>
                    </a:lnTo>
                    <a:lnTo>
                      <a:pt x="406" y="573"/>
                    </a:lnTo>
                    <a:lnTo>
                      <a:pt x="406" y="573"/>
                    </a:lnTo>
                    <a:lnTo>
                      <a:pt x="406" y="573"/>
                    </a:lnTo>
                    <a:lnTo>
                      <a:pt x="405" y="573"/>
                    </a:lnTo>
                    <a:lnTo>
                      <a:pt x="405" y="573"/>
                    </a:lnTo>
                    <a:lnTo>
                      <a:pt x="405" y="573"/>
                    </a:lnTo>
                    <a:lnTo>
                      <a:pt x="405" y="573"/>
                    </a:lnTo>
                    <a:lnTo>
                      <a:pt x="403" y="573"/>
                    </a:lnTo>
                    <a:lnTo>
                      <a:pt x="403" y="573"/>
                    </a:lnTo>
                    <a:lnTo>
                      <a:pt x="403" y="573"/>
                    </a:lnTo>
                    <a:lnTo>
                      <a:pt x="401" y="573"/>
                    </a:lnTo>
                    <a:lnTo>
                      <a:pt x="401" y="573"/>
                    </a:lnTo>
                    <a:lnTo>
                      <a:pt x="401" y="573"/>
                    </a:lnTo>
                    <a:lnTo>
                      <a:pt x="399" y="573"/>
                    </a:lnTo>
                    <a:lnTo>
                      <a:pt x="399" y="573"/>
                    </a:lnTo>
                    <a:lnTo>
                      <a:pt x="399" y="573"/>
                    </a:lnTo>
                    <a:lnTo>
                      <a:pt x="399" y="575"/>
                    </a:lnTo>
                    <a:lnTo>
                      <a:pt x="399" y="575"/>
                    </a:lnTo>
                    <a:lnTo>
                      <a:pt x="397" y="575"/>
                    </a:lnTo>
                    <a:lnTo>
                      <a:pt x="397" y="575"/>
                    </a:lnTo>
                    <a:lnTo>
                      <a:pt x="397" y="575"/>
                    </a:lnTo>
                    <a:lnTo>
                      <a:pt x="397" y="575"/>
                    </a:lnTo>
                    <a:lnTo>
                      <a:pt x="396" y="575"/>
                    </a:lnTo>
                    <a:lnTo>
                      <a:pt x="396" y="575"/>
                    </a:lnTo>
                    <a:lnTo>
                      <a:pt x="396" y="577"/>
                    </a:lnTo>
                    <a:lnTo>
                      <a:pt x="396" y="577"/>
                    </a:lnTo>
                    <a:lnTo>
                      <a:pt x="396" y="577"/>
                    </a:lnTo>
                    <a:lnTo>
                      <a:pt x="396" y="577"/>
                    </a:lnTo>
                    <a:lnTo>
                      <a:pt x="396" y="577"/>
                    </a:lnTo>
                    <a:lnTo>
                      <a:pt x="396" y="577"/>
                    </a:lnTo>
                    <a:lnTo>
                      <a:pt x="394" y="577"/>
                    </a:lnTo>
                    <a:lnTo>
                      <a:pt x="394" y="577"/>
                    </a:lnTo>
                    <a:lnTo>
                      <a:pt x="394" y="577"/>
                    </a:lnTo>
                    <a:lnTo>
                      <a:pt x="394" y="577"/>
                    </a:lnTo>
                    <a:lnTo>
                      <a:pt x="394" y="577"/>
                    </a:lnTo>
                    <a:lnTo>
                      <a:pt x="394" y="577"/>
                    </a:lnTo>
                    <a:lnTo>
                      <a:pt x="392" y="577"/>
                    </a:lnTo>
                    <a:lnTo>
                      <a:pt x="392" y="577"/>
                    </a:lnTo>
                    <a:lnTo>
                      <a:pt x="392" y="577"/>
                    </a:lnTo>
                    <a:lnTo>
                      <a:pt x="392" y="575"/>
                    </a:lnTo>
                    <a:lnTo>
                      <a:pt x="392" y="575"/>
                    </a:lnTo>
                    <a:lnTo>
                      <a:pt x="392" y="575"/>
                    </a:lnTo>
                    <a:lnTo>
                      <a:pt x="390" y="575"/>
                    </a:lnTo>
                    <a:lnTo>
                      <a:pt x="390" y="575"/>
                    </a:lnTo>
                    <a:lnTo>
                      <a:pt x="390" y="575"/>
                    </a:lnTo>
                    <a:lnTo>
                      <a:pt x="390" y="575"/>
                    </a:lnTo>
                    <a:lnTo>
                      <a:pt x="390" y="577"/>
                    </a:lnTo>
                    <a:lnTo>
                      <a:pt x="390" y="577"/>
                    </a:lnTo>
                    <a:lnTo>
                      <a:pt x="390" y="577"/>
                    </a:lnTo>
                    <a:lnTo>
                      <a:pt x="388" y="577"/>
                    </a:lnTo>
                    <a:lnTo>
                      <a:pt x="388" y="577"/>
                    </a:lnTo>
                    <a:lnTo>
                      <a:pt x="388" y="577"/>
                    </a:lnTo>
                    <a:lnTo>
                      <a:pt x="388" y="577"/>
                    </a:lnTo>
                    <a:lnTo>
                      <a:pt x="388" y="577"/>
                    </a:lnTo>
                    <a:lnTo>
                      <a:pt x="388" y="577"/>
                    </a:lnTo>
                    <a:lnTo>
                      <a:pt x="388" y="577"/>
                    </a:lnTo>
                    <a:lnTo>
                      <a:pt x="387" y="577"/>
                    </a:lnTo>
                    <a:lnTo>
                      <a:pt x="385" y="577"/>
                    </a:lnTo>
                    <a:lnTo>
                      <a:pt x="385" y="577"/>
                    </a:lnTo>
                    <a:lnTo>
                      <a:pt x="385" y="577"/>
                    </a:lnTo>
                    <a:lnTo>
                      <a:pt x="385" y="577"/>
                    </a:lnTo>
                    <a:lnTo>
                      <a:pt x="383" y="577"/>
                    </a:lnTo>
                    <a:lnTo>
                      <a:pt x="383" y="577"/>
                    </a:lnTo>
                    <a:lnTo>
                      <a:pt x="383" y="575"/>
                    </a:lnTo>
                    <a:lnTo>
                      <a:pt x="381" y="577"/>
                    </a:lnTo>
                    <a:lnTo>
                      <a:pt x="381" y="577"/>
                    </a:lnTo>
                    <a:lnTo>
                      <a:pt x="381" y="577"/>
                    </a:lnTo>
                    <a:lnTo>
                      <a:pt x="381" y="577"/>
                    </a:lnTo>
                    <a:lnTo>
                      <a:pt x="381" y="577"/>
                    </a:lnTo>
                    <a:lnTo>
                      <a:pt x="379" y="577"/>
                    </a:lnTo>
                    <a:lnTo>
                      <a:pt x="379" y="577"/>
                    </a:lnTo>
                    <a:lnTo>
                      <a:pt x="379" y="577"/>
                    </a:lnTo>
                    <a:lnTo>
                      <a:pt x="378" y="577"/>
                    </a:lnTo>
                    <a:lnTo>
                      <a:pt x="378" y="575"/>
                    </a:lnTo>
                    <a:lnTo>
                      <a:pt x="378" y="575"/>
                    </a:lnTo>
                    <a:lnTo>
                      <a:pt x="378" y="575"/>
                    </a:lnTo>
                    <a:lnTo>
                      <a:pt x="378" y="575"/>
                    </a:lnTo>
                    <a:lnTo>
                      <a:pt x="378" y="573"/>
                    </a:lnTo>
                    <a:lnTo>
                      <a:pt x="378" y="573"/>
                    </a:lnTo>
                    <a:lnTo>
                      <a:pt x="378" y="573"/>
                    </a:lnTo>
                    <a:lnTo>
                      <a:pt x="378" y="571"/>
                    </a:lnTo>
                    <a:lnTo>
                      <a:pt x="378" y="571"/>
                    </a:lnTo>
                    <a:lnTo>
                      <a:pt x="378" y="571"/>
                    </a:lnTo>
                    <a:lnTo>
                      <a:pt x="378" y="571"/>
                    </a:lnTo>
                    <a:lnTo>
                      <a:pt x="378" y="569"/>
                    </a:lnTo>
                    <a:lnTo>
                      <a:pt x="378" y="569"/>
                    </a:lnTo>
                    <a:lnTo>
                      <a:pt x="376" y="569"/>
                    </a:lnTo>
                    <a:lnTo>
                      <a:pt x="376" y="569"/>
                    </a:lnTo>
                    <a:lnTo>
                      <a:pt x="376" y="569"/>
                    </a:lnTo>
                    <a:lnTo>
                      <a:pt x="376" y="569"/>
                    </a:lnTo>
                    <a:lnTo>
                      <a:pt x="374" y="569"/>
                    </a:lnTo>
                    <a:lnTo>
                      <a:pt x="374" y="569"/>
                    </a:lnTo>
                    <a:lnTo>
                      <a:pt x="372" y="569"/>
                    </a:lnTo>
                    <a:lnTo>
                      <a:pt x="372" y="569"/>
                    </a:lnTo>
                    <a:lnTo>
                      <a:pt x="372" y="569"/>
                    </a:lnTo>
                    <a:lnTo>
                      <a:pt x="372" y="569"/>
                    </a:lnTo>
                    <a:lnTo>
                      <a:pt x="372" y="569"/>
                    </a:lnTo>
                    <a:lnTo>
                      <a:pt x="372" y="569"/>
                    </a:lnTo>
                    <a:lnTo>
                      <a:pt x="372" y="569"/>
                    </a:lnTo>
                    <a:lnTo>
                      <a:pt x="370" y="569"/>
                    </a:lnTo>
                    <a:lnTo>
                      <a:pt x="370" y="571"/>
                    </a:lnTo>
                    <a:lnTo>
                      <a:pt x="370" y="571"/>
                    </a:lnTo>
                    <a:lnTo>
                      <a:pt x="370" y="571"/>
                    </a:lnTo>
                    <a:lnTo>
                      <a:pt x="368" y="571"/>
                    </a:lnTo>
                    <a:lnTo>
                      <a:pt x="368" y="571"/>
                    </a:lnTo>
                    <a:lnTo>
                      <a:pt x="368" y="571"/>
                    </a:lnTo>
                    <a:lnTo>
                      <a:pt x="368" y="571"/>
                    </a:lnTo>
                    <a:lnTo>
                      <a:pt x="367" y="571"/>
                    </a:lnTo>
                    <a:lnTo>
                      <a:pt x="367" y="571"/>
                    </a:lnTo>
                    <a:lnTo>
                      <a:pt x="367" y="571"/>
                    </a:lnTo>
                    <a:lnTo>
                      <a:pt x="365" y="573"/>
                    </a:lnTo>
                    <a:lnTo>
                      <a:pt x="365" y="573"/>
                    </a:lnTo>
                    <a:lnTo>
                      <a:pt x="365" y="573"/>
                    </a:lnTo>
                    <a:lnTo>
                      <a:pt x="365" y="573"/>
                    </a:lnTo>
                    <a:lnTo>
                      <a:pt x="363" y="573"/>
                    </a:lnTo>
                    <a:lnTo>
                      <a:pt x="363" y="573"/>
                    </a:lnTo>
                    <a:lnTo>
                      <a:pt x="363" y="573"/>
                    </a:lnTo>
                    <a:lnTo>
                      <a:pt x="363" y="573"/>
                    </a:lnTo>
                    <a:lnTo>
                      <a:pt x="363" y="575"/>
                    </a:lnTo>
                    <a:lnTo>
                      <a:pt x="361" y="575"/>
                    </a:lnTo>
                    <a:lnTo>
                      <a:pt x="361" y="575"/>
                    </a:lnTo>
                    <a:lnTo>
                      <a:pt x="361" y="575"/>
                    </a:lnTo>
                    <a:lnTo>
                      <a:pt x="361" y="575"/>
                    </a:lnTo>
                    <a:lnTo>
                      <a:pt x="359" y="575"/>
                    </a:lnTo>
                    <a:lnTo>
                      <a:pt x="359" y="575"/>
                    </a:lnTo>
                    <a:lnTo>
                      <a:pt x="359" y="575"/>
                    </a:lnTo>
                    <a:lnTo>
                      <a:pt x="359" y="575"/>
                    </a:lnTo>
                    <a:lnTo>
                      <a:pt x="359" y="575"/>
                    </a:lnTo>
                    <a:lnTo>
                      <a:pt x="359" y="575"/>
                    </a:lnTo>
                    <a:lnTo>
                      <a:pt x="358" y="575"/>
                    </a:lnTo>
                    <a:lnTo>
                      <a:pt x="358" y="575"/>
                    </a:lnTo>
                    <a:lnTo>
                      <a:pt x="358" y="575"/>
                    </a:lnTo>
                    <a:lnTo>
                      <a:pt x="356" y="575"/>
                    </a:lnTo>
                    <a:lnTo>
                      <a:pt x="356" y="575"/>
                    </a:lnTo>
                    <a:lnTo>
                      <a:pt x="356" y="575"/>
                    </a:lnTo>
                    <a:lnTo>
                      <a:pt x="356" y="575"/>
                    </a:lnTo>
                    <a:lnTo>
                      <a:pt x="356" y="575"/>
                    </a:lnTo>
                    <a:lnTo>
                      <a:pt x="354" y="575"/>
                    </a:lnTo>
                    <a:lnTo>
                      <a:pt x="354" y="575"/>
                    </a:lnTo>
                    <a:lnTo>
                      <a:pt x="354" y="573"/>
                    </a:lnTo>
                    <a:lnTo>
                      <a:pt x="352" y="573"/>
                    </a:lnTo>
                    <a:lnTo>
                      <a:pt x="352" y="573"/>
                    </a:lnTo>
                    <a:lnTo>
                      <a:pt x="350" y="573"/>
                    </a:lnTo>
                    <a:lnTo>
                      <a:pt x="350" y="573"/>
                    </a:lnTo>
                    <a:lnTo>
                      <a:pt x="350" y="573"/>
                    </a:lnTo>
                    <a:lnTo>
                      <a:pt x="350" y="571"/>
                    </a:lnTo>
                    <a:lnTo>
                      <a:pt x="350" y="571"/>
                    </a:lnTo>
                    <a:lnTo>
                      <a:pt x="349" y="571"/>
                    </a:lnTo>
                    <a:lnTo>
                      <a:pt x="349" y="571"/>
                    </a:lnTo>
                    <a:lnTo>
                      <a:pt x="349" y="571"/>
                    </a:lnTo>
                    <a:lnTo>
                      <a:pt x="349" y="571"/>
                    </a:lnTo>
                    <a:lnTo>
                      <a:pt x="349" y="571"/>
                    </a:lnTo>
                    <a:lnTo>
                      <a:pt x="347" y="571"/>
                    </a:lnTo>
                    <a:lnTo>
                      <a:pt x="347" y="571"/>
                    </a:lnTo>
                    <a:lnTo>
                      <a:pt x="347" y="571"/>
                    </a:lnTo>
                    <a:lnTo>
                      <a:pt x="347" y="573"/>
                    </a:lnTo>
                    <a:lnTo>
                      <a:pt x="347" y="573"/>
                    </a:lnTo>
                    <a:lnTo>
                      <a:pt x="345" y="573"/>
                    </a:lnTo>
                    <a:lnTo>
                      <a:pt x="345" y="573"/>
                    </a:lnTo>
                    <a:lnTo>
                      <a:pt x="343" y="573"/>
                    </a:lnTo>
                    <a:lnTo>
                      <a:pt x="343" y="573"/>
                    </a:lnTo>
                    <a:lnTo>
                      <a:pt x="343" y="573"/>
                    </a:lnTo>
                    <a:lnTo>
                      <a:pt x="341" y="573"/>
                    </a:lnTo>
                    <a:lnTo>
                      <a:pt x="341" y="573"/>
                    </a:lnTo>
                    <a:lnTo>
                      <a:pt x="341" y="571"/>
                    </a:lnTo>
                    <a:lnTo>
                      <a:pt x="340" y="571"/>
                    </a:lnTo>
                    <a:lnTo>
                      <a:pt x="340" y="571"/>
                    </a:lnTo>
                    <a:lnTo>
                      <a:pt x="340" y="571"/>
                    </a:lnTo>
                    <a:lnTo>
                      <a:pt x="340" y="569"/>
                    </a:lnTo>
                    <a:lnTo>
                      <a:pt x="340" y="569"/>
                    </a:lnTo>
                    <a:lnTo>
                      <a:pt x="338" y="569"/>
                    </a:lnTo>
                    <a:lnTo>
                      <a:pt x="338" y="569"/>
                    </a:lnTo>
                    <a:lnTo>
                      <a:pt x="338" y="569"/>
                    </a:lnTo>
                    <a:lnTo>
                      <a:pt x="338" y="569"/>
                    </a:lnTo>
                    <a:lnTo>
                      <a:pt x="338" y="569"/>
                    </a:lnTo>
                    <a:lnTo>
                      <a:pt x="336" y="569"/>
                    </a:lnTo>
                    <a:lnTo>
                      <a:pt x="336" y="569"/>
                    </a:lnTo>
                    <a:lnTo>
                      <a:pt x="336" y="569"/>
                    </a:lnTo>
                    <a:lnTo>
                      <a:pt x="336" y="569"/>
                    </a:lnTo>
                    <a:lnTo>
                      <a:pt x="336" y="569"/>
                    </a:lnTo>
                    <a:lnTo>
                      <a:pt x="334" y="569"/>
                    </a:lnTo>
                    <a:lnTo>
                      <a:pt x="334" y="568"/>
                    </a:lnTo>
                    <a:lnTo>
                      <a:pt x="334" y="568"/>
                    </a:lnTo>
                    <a:lnTo>
                      <a:pt x="334" y="568"/>
                    </a:lnTo>
                    <a:lnTo>
                      <a:pt x="334" y="568"/>
                    </a:lnTo>
                    <a:lnTo>
                      <a:pt x="332" y="568"/>
                    </a:lnTo>
                    <a:lnTo>
                      <a:pt x="332" y="568"/>
                    </a:lnTo>
                    <a:lnTo>
                      <a:pt x="332" y="568"/>
                    </a:lnTo>
                    <a:lnTo>
                      <a:pt x="332" y="568"/>
                    </a:lnTo>
                    <a:lnTo>
                      <a:pt x="330" y="568"/>
                    </a:lnTo>
                    <a:lnTo>
                      <a:pt x="330" y="568"/>
                    </a:lnTo>
                    <a:lnTo>
                      <a:pt x="330" y="568"/>
                    </a:lnTo>
                    <a:lnTo>
                      <a:pt x="329" y="568"/>
                    </a:lnTo>
                    <a:lnTo>
                      <a:pt x="329" y="568"/>
                    </a:lnTo>
                    <a:lnTo>
                      <a:pt x="329" y="568"/>
                    </a:lnTo>
                    <a:lnTo>
                      <a:pt x="327" y="569"/>
                    </a:lnTo>
                    <a:lnTo>
                      <a:pt x="327" y="569"/>
                    </a:lnTo>
                    <a:lnTo>
                      <a:pt x="327" y="569"/>
                    </a:lnTo>
                    <a:lnTo>
                      <a:pt x="325" y="569"/>
                    </a:lnTo>
                    <a:lnTo>
                      <a:pt x="325" y="569"/>
                    </a:lnTo>
                    <a:lnTo>
                      <a:pt x="325" y="568"/>
                    </a:lnTo>
                    <a:lnTo>
                      <a:pt x="323" y="568"/>
                    </a:lnTo>
                    <a:lnTo>
                      <a:pt x="323" y="568"/>
                    </a:lnTo>
                    <a:lnTo>
                      <a:pt x="323" y="568"/>
                    </a:lnTo>
                    <a:lnTo>
                      <a:pt x="323" y="568"/>
                    </a:lnTo>
                    <a:lnTo>
                      <a:pt x="321" y="568"/>
                    </a:lnTo>
                    <a:lnTo>
                      <a:pt x="321" y="568"/>
                    </a:lnTo>
                    <a:lnTo>
                      <a:pt x="321" y="568"/>
                    </a:lnTo>
                    <a:lnTo>
                      <a:pt x="321" y="568"/>
                    </a:lnTo>
                    <a:lnTo>
                      <a:pt x="320" y="568"/>
                    </a:lnTo>
                    <a:lnTo>
                      <a:pt x="318" y="568"/>
                    </a:lnTo>
                    <a:lnTo>
                      <a:pt x="318" y="568"/>
                    </a:lnTo>
                    <a:lnTo>
                      <a:pt x="316" y="566"/>
                    </a:lnTo>
                    <a:lnTo>
                      <a:pt x="314" y="564"/>
                    </a:lnTo>
                    <a:lnTo>
                      <a:pt x="314" y="564"/>
                    </a:lnTo>
                    <a:lnTo>
                      <a:pt x="314" y="564"/>
                    </a:lnTo>
                    <a:lnTo>
                      <a:pt x="312" y="562"/>
                    </a:lnTo>
                    <a:lnTo>
                      <a:pt x="312" y="562"/>
                    </a:lnTo>
                    <a:lnTo>
                      <a:pt x="311" y="560"/>
                    </a:lnTo>
                    <a:lnTo>
                      <a:pt x="311" y="560"/>
                    </a:lnTo>
                    <a:lnTo>
                      <a:pt x="311" y="560"/>
                    </a:lnTo>
                    <a:lnTo>
                      <a:pt x="311" y="560"/>
                    </a:lnTo>
                    <a:lnTo>
                      <a:pt x="309" y="560"/>
                    </a:lnTo>
                    <a:lnTo>
                      <a:pt x="307" y="559"/>
                    </a:lnTo>
                    <a:lnTo>
                      <a:pt x="307" y="559"/>
                    </a:lnTo>
                    <a:lnTo>
                      <a:pt x="305" y="559"/>
                    </a:lnTo>
                    <a:lnTo>
                      <a:pt x="305" y="559"/>
                    </a:lnTo>
                    <a:lnTo>
                      <a:pt x="305" y="559"/>
                    </a:lnTo>
                    <a:lnTo>
                      <a:pt x="303" y="559"/>
                    </a:lnTo>
                    <a:lnTo>
                      <a:pt x="303" y="560"/>
                    </a:lnTo>
                    <a:lnTo>
                      <a:pt x="303" y="560"/>
                    </a:lnTo>
                    <a:lnTo>
                      <a:pt x="302" y="560"/>
                    </a:lnTo>
                    <a:lnTo>
                      <a:pt x="302" y="560"/>
                    </a:lnTo>
                    <a:lnTo>
                      <a:pt x="302" y="560"/>
                    </a:lnTo>
                    <a:lnTo>
                      <a:pt x="302" y="560"/>
                    </a:lnTo>
                    <a:lnTo>
                      <a:pt x="300" y="560"/>
                    </a:lnTo>
                    <a:lnTo>
                      <a:pt x="300" y="560"/>
                    </a:lnTo>
                    <a:lnTo>
                      <a:pt x="300" y="560"/>
                    </a:lnTo>
                    <a:lnTo>
                      <a:pt x="300" y="560"/>
                    </a:lnTo>
                    <a:lnTo>
                      <a:pt x="298" y="560"/>
                    </a:lnTo>
                    <a:lnTo>
                      <a:pt x="298" y="560"/>
                    </a:lnTo>
                    <a:lnTo>
                      <a:pt x="298" y="560"/>
                    </a:lnTo>
                    <a:lnTo>
                      <a:pt x="298" y="560"/>
                    </a:lnTo>
                    <a:lnTo>
                      <a:pt x="298" y="560"/>
                    </a:lnTo>
                    <a:lnTo>
                      <a:pt x="298" y="560"/>
                    </a:lnTo>
                    <a:lnTo>
                      <a:pt x="296" y="560"/>
                    </a:lnTo>
                    <a:lnTo>
                      <a:pt x="296" y="560"/>
                    </a:lnTo>
                    <a:lnTo>
                      <a:pt x="296" y="562"/>
                    </a:lnTo>
                    <a:lnTo>
                      <a:pt x="296" y="562"/>
                    </a:lnTo>
                    <a:lnTo>
                      <a:pt x="296" y="562"/>
                    </a:lnTo>
                    <a:lnTo>
                      <a:pt x="294" y="562"/>
                    </a:lnTo>
                    <a:lnTo>
                      <a:pt x="294" y="562"/>
                    </a:lnTo>
                    <a:lnTo>
                      <a:pt x="294" y="562"/>
                    </a:lnTo>
                    <a:lnTo>
                      <a:pt x="294" y="560"/>
                    </a:lnTo>
                    <a:lnTo>
                      <a:pt x="292" y="560"/>
                    </a:lnTo>
                    <a:lnTo>
                      <a:pt x="292" y="560"/>
                    </a:lnTo>
                    <a:lnTo>
                      <a:pt x="292" y="560"/>
                    </a:lnTo>
                    <a:lnTo>
                      <a:pt x="292" y="560"/>
                    </a:lnTo>
                    <a:lnTo>
                      <a:pt x="292" y="560"/>
                    </a:lnTo>
                    <a:lnTo>
                      <a:pt x="292" y="560"/>
                    </a:lnTo>
                    <a:lnTo>
                      <a:pt x="292" y="560"/>
                    </a:lnTo>
                    <a:lnTo>
                      <a:pt x="292" y="560"/>
                    </a:lnTo>
                    <a:lnTo>
                      <a:pt x="291" y="560"/>
                    </a:lnTo>
                    <a:lnTo>
                      <a:pt x="291" y="560"/>
                    </a:lnTo>
                    <a:lnTo>
                      <a:pt x="291" y="560"/>
                    </a:lnTo>
                    <a:lnTo>
                      <a:pt x="291" y="562"/>
                    </a:lnTo>
                    <a:lnTo>
                      <a:pt x="291" y="562"/>
                    </a:lnTo>
                    <a:lnTo>
                      <a:pt x="291" y="562"/>
                    </a:lnTo>
                    <a:lnTo>
                      <a:pt x="291" y="562"/>
                    </a:lnTo>
                    <a:lnTo>
                      <a:pt x="289" y="562"/>
                    </a:lnTo>
                    <a:lnTo>
                      <a:pt x="289" y="562"/>
                    </a:lnTo>
                    <a:lnTo>
                      <a:pt x="289" y="562"/>
                    </a:lnTo>
                    <a:lnTo>
                      <a:pt x="289" y="562"/>
                    </a:lnTo>
                    <a:lnTo>
                      <a:pt x="289" y="562"/>
                    </a:lnTo>
                    <a:lnTo>
                      <a:pt x="289" y="562"/>
                    </a:lnTo>
                    <a:lnTo>
                      <a:pt x="289" y="562"/>
                    </a:lnTo>
                    <a:lnTo>
                      <a:pt x="287" y="562"/>
                    </a:lnTo>
                    <a:lnTo>
                      <a:pt x="287" y="562"/>
                    </a:lnTo>
                    <a:lnTo>
                      <a:pt x="287" y="562"/>
                    </a:lnTo>
                    <a:lnTo>
                      <a:pt x="287" y="562"/>
                    </a:lnTo>
                    <a:lnTo>
                      <a:pt x="287" y="562"/>
                    </a:lnTo>
                    <a:lnTo>
                      <a:pt x="287" y="562"/>
                    </a:lnTo>
                    <a:lnTo>
                      <a:pt x="285" y="562"/>
                    </a:lnTo>
                    <a:lnTo>
                      <a:pt x="285" y="562"/>
                    </a:lnTo>
                    <a:lnTo>
                      <a:pt x="285" y="562"/>
                    </a:lnTo>
                    <a:lnTo>
                      <a:pt x="285" y="562"/>
                    </a:lnTo>
                    <a:lnTo>
                      <a:pt x="285" y="562"/>
                    </a:lnTo>
                    <a:lnTo>
                      <a:pt x="283" y="562"/>
                    </a:lnTo>
                    <a:lnTo>
                      <a:pt x="283" y="562"/>
                    </a:lnTo>
                    <a:lnTo>
                      <a:pt x="283" y="562"/>
                    </a:lnTo>
                    <a:lnTo>
                      <a:pt x="283" y="562"/>
                    </a:lnTo>
                    <a:lnTo>
                      <a:pt x="282" y="562"/>
                    </a:lnTo>
                    <a:lnTo>
                      <a:pt x="282" y="562"/>
                    </a:lnTo>
                    <a:lnTo>
                      <a:pt x="282" y="562"/>
                    </a:lnTo>
                    <a:lnTo>
                      <a:pt x="282" y="562"/>
                    </a:lnTo>
                    <a:lnTo>
                      <a:pt x="282" y="562"/>
                    </a:lnTo>
                    <a:lnTo>
                      <a:pt x="282" y="562"/>
                    </a:lnTo>
                    <a:lnTo>
                      <a:pt x="280" y="562"/>
                    </a:lnTo>
                    <a:lnTo>
                      <a:pt x="280" y="562"/>
                    </a:lnTo>
                    <a:lnTo>
                      <a:pt x="280" y="562"/>
                    </a:lnTo>
                    <a:lnTo>
                      <a:pt x="280" y="562"/>
                    </a:lnTo>
                    <a:lnTo>
                      <a:pt x="278" y="562"/>
                    </a:lnTo>
                    <a:lnTo>
                      <a:pt x="278" y="562"/>
                    </a:lnTo>
                    <a:lnTo>
                      <a:pt x="278" y="562"/>
                    </a:lnTo>
                    <a:lnTo>
                      <a:pt x="278" y="562"/>
                    </a:lnTo>
                    <a:lnTo>
                      <a:pt x="278" y="562"/>
                    </a:lnTo>
                    <a:lnTo>
                      <a:pt x="278" y="562"/>
                    </a:lnTo>
                    <a:lnTo>
                      <a:pt x="276" y="562"/>
                    </a:lnTo>
                    <a:lnTo>
                      <a:pt x="276" y="564"/>
                    </a:lnTo>
                    <a:lnTo>
                      <a:pt x="276" y="564"/>
                    </a:lnTo>
                    <a:lnTo>
                      <a:pt x="276" y="564"/>
                    </a:lnTo>
                    <a:lnTo>
                      <a:pt x="276" y="564"/>
                    </a:lnTo>
                    <a:lnTo>
                      <a:pt x="276" y="566"/>
                    </a:lnTo>
                    <a:lnTo>
                      <a:pt x="274" y="566"/>
                    </a:lnTo>
                    <a:lnTo>
                      <a:pt x="274" y="566"/>
                    </a:lnTo>
                    <a:lnTo>
                      <a:pt x="274" y="566"/>
                    </a:lnTo>
                    <a:lnTo>
                      <a:pt x="274" y="566"/>
                    </a:lnTo>
                    <a:lnTo>
                      <a:pt x="273" y="566"/>
                    </a:lnTo>
                    <a:lnTo>
                      <a:pt x="273" y="566"/>
                    </a:lnTo>
                    <a:lnTo>
                      <a:pt x="273" y="568"/>
                    </a:lnTo>
                    <a:lnTo>
                      <a:pt x="273" y="568"/>
                    </a:lnTo>
                    <a:lnTo>
                      <a:pt x="271" y="568"/>
                    </a:lnTo>
                    <a:lnTo>
                      <a:pt x="271" y="568"/>
                    </a:lnTo>
                    <a:lnTo>
                      <a:pt x="269" y="566"/>
                    </a:lnTo>
                    <a:lnTo>
                      <a:pt x="269" y="566"/>
                    </a:lnTo>
                    <a:lnTo>
                      <a:pt x="269" y="566"/>
                    </a:lnTo>
                    <a:lnTo>
                      <a:pt x="269" y="566"/>
                    </a:lnTo>
                    <a:lnTo>
                      <a:pt x="269" y="566"/>
                    </a:lnTo>
                    <a:lnTo>
                      <a:pt x="269" y="566"/>
                    </a:lnTo>
                    <a:lnTo>
                      <a:pt x="269" y="566"/>
                    </a:lnTo>
                    <a:lnTo>
                      <a:pt x="269" y="564"/>
                    </a:lnTo>
                    <a:lnTo>
                      <a:pt x="269" y="564"/>
                    </a:lnTo>
                    <a:lnTo>
                      <a:pt x="267" y="564"/>
                    </a:lnTo>
                    <a:lnTo>
                      <a:pt x="267" y="562"/>
                    </a:lnTo>
                    <a:lnTo>
                      <a:pt x="265" y="562"/>
                    </a:lnTo>
                    <a:lnTo>
                      <a:pt x="265" y="560"/>
                    </a:lnTo>
                    <a:lnTo>
                      <a:pt x="265" y="560"/>
                    </a:lnTo>
                    <a:lnTo>
                      <a:pt x="264" y="560"/>
                    </a:lnTo>
                    <a:lnTo>
                      <a:pt x="264" y="560"/>
                    </a:lnTo>
                    <a:lnTo>
                      <a:pt x="264" y="560"/>
                    </a:lnTo>
                    <a:lnTo>
                      <a:pt x="262" y="560"/>
                    </a:lnTo>
                    <a:lnTo>
                      <a:pt x="260" y="560"/>
                    </a:lnTo>
                    <a:lnTo>
                      <a:pt x="258" y="560"/>
                    </a:lnTo>
                    <a:lnTo>
                      <a:pt x="258" y="560"/>
                    </a:lnTo>
                    <a:lnTo>
                      <a:pt x="258" y="560"/>
                    </a:lnTo>
                    <a:lnTo>
                      <a:pt x="258" y="560"/>
                    </a:lnTo>
                    <a:lnTo>
                      <a:pt x="256" y="559"/>
                    </a:lnTo>
                    <a:lnTo>
                      <a:pt x="256" y="559"/>
                    </a:lnTo>
                    <a:lnTo>
                      <a:pt x="255" y="559"/>
                    </a:lnTo>
                    <a:lnTo>
                      <a:pt x="255" y="559"/>
                    </a:lnTo>
                    <a:lnTo>
                      <a:pt x="255" y="559"/>
                    </a:lnTo>
                    <a:lnTo>
                      <a:pt x="255" y="559"/>
                    </a:lnTo>
                    <a:lnTo>
                      <a:pt x="255" y="559"/>
                    </a:lnTo>
                    <a:lnTo>
                      <a:pt x="255" y="559"/>
                    </a:lnTo>
                    <a:lnTo>
                      <a:pt x="253" y="559"/>
                    </a:lnTo>
                    <a:lnTo>
                      <a:pt x="253" y="559"/>
                    </a:lnTo>
                    <a:lnTo>
                      <a:pt x="253" y="559"/>
                    </a:lnTo>
                    <a:lnTo>
                      <a:pt x="251" y="559"/>
                    </a:lnTo>
                    <a:lnTo>
                      <a:pt x="249" y="559"/>
                    </a:lnTo>
                    <a:lnTo>
                      <a:pt x="249" y="559"/>
                    </a:lnTo>
                    <a:lnTo>
                      <a:pt x="247" y="555"/>
                    </a:lnTo>
                    <a:lnTo>
                      <a:pt x="245" y="553"/>
                    </a:lnTo>
                    <a:lnTo>
                      <a:pt x="245" y="553"/>
                    </a:lnTo>
                    <a:lnTo>
                      <a:pt x="244" y="551"/>
                    </a:lnTo>
                    <a:lnTo>
                      <a:pt x="242" y="544"/>
                    </a:lnTo>
                    <a:lnTo>
                      <a:pt x="240" y="542"/>
                    </a:lnTo>
                    <a:lnTo>
                      <a:pt x="240" y="541"/>
                    </a:lnTo>
                    <a:lnTo>
                      <a:pt x="238" y="539"/>
                    </a:lnTo>
                    <a:lnTo>
                      <a:pt x="235" y="532"/>
                    </a:lnTo>
                    <a:lnTo>
                      <a:pt x="231" y="524"/>
                    </a:lnTo>
                    <a:lnTo>
                      <a:pt x="229" y="521"/>
                    </a:lnTo>
                    <a:lnTo>
                      <a:pt x="224" y="506"/>
                    </a:lnTo>
                    <a:lnTo>
                      <a:pt x="218" y="495"/>
                    </a:lnTo>
                    <a:lnTo>
                      <a:pt x="211" y="479"/>
                    </a:lnTo>
                    <a:lnTo>
                      <a:pt x="200" y="457"/>
                    </a:lnTo>
                    <a:lnTo>
                      <a:pt x="189" y="434"/>
                    </a:lnTo>
                    <a:lnTo>
                      <a:pt x="186" y="427"/>
                    </a:lnTo>
                    <a:lnTo>
                      <a:pt x="184" y="423"/>
                    </a:lnTo>
                    <a:lnTo>
                      <a:pt x="184" y="421"/>
                    </a:lnTo>
                    <a:lnTo>
                      <a:pt x="182" y="419"/>
                    </a:lnTo>
                    <a:lnTo>
                      <a:pt x="180" y="414"/>
                    </a:lnTo>
                    <a:lnTo>
                      <a:pt x="177" y="408"/>
                    </a:lnTo>
                    <a:lnTo>
                      <a:pt x="173" y="399"/>
                    </a:lnTo>
                    <a:lnTo>
                      <a:pt x="171" y="398"/>
                    </a:lnTo>
                    <a:lnTo>
                      <a:pt x="170" y="390"/>
                    </a:lnTo>
                    <a:lnTo>
                      <a:pt x="168" y="387"/>
                    </a:lnTo>
                    <a:lnTo>
                      <a:pt x="166" y="383"/>
                    </a:lnTo>
                    <a:lnTo>
                      <a:pt x="162" y="378"/>
                    </a:lnTo>
                    <a:lnTo>
                      <a:pt x="160" y="374"/>
                    </a:lnTo>
                    <a:lnTo>
                      <a:pt x="157" y="367"/>
                    </a:lnTo>
                    <a:lnTo>
                      <a:pt x="157" y="367"/>
                    </a:lnTo>
                    <a:lnTo>
                      <a:pt x="155" y="361"/>
                    </a:lnTo>
                    <a:lnTo>
                      <a:pt x="155" y="360"/>
                    </a:lnTo>
                    <a:lnTo>
                      <a:pt x="153" y="358"/>
                    </a:lnTo>
                    <a:lnTo>
                      <a:pt x="150" y="349"/>
                    </a:lnTo>
                    <a:lnTo>
                      <a:pt x="148" y="345"/>
                    </a:lnTo>
                    <a:lnTo>
                      <a:pt x="144" y="340"/>
                    </a:lnTo>
                    <a:lnTo>
                      <a:pt x="137" y="323"/>
                    </a:lnTo>
                    <a:lnTo>
                      <a:pt x="137" y="323"/>
                    </a:lnTo>
                    <a:lnTo>
                      <a:pt x="137" y="322"/>
                    </a:lnTo>
                    <a:lnTo>
                      <a:pt x="130" y="307"/>
                    </a:lnTo>
                    <a:lnTo>
                      <a:pt x="130" y="307"/>
                    </a:lnTo>
                    <a:lnTo>
                      <a:pt x="128" y="305"/>
                    </a:lnTo>
                    <a:lnTo>
                      <a:pt x="128" y="305"/>
                    </a:lnTo>
                    <a:lnTo>
                      <a:pt x="128" y="305"/>
                    </a:lnTo>
                    <a:lnTo>
                      <a:pt x="126" y="305"/>
                    </a:lnTo>
                    <a:lnTo>
                      <a:pt x="126" y="305"/>
                    </a:lnTo>
                    <a:lnTo>
                      <a:pt x="126" y="305"/>
                    </a:lnTo>
                    <a:lnTo>
                      <a:pt x="126" y="305"/>
                    </a:lnTo>
                    <a:lnTo>
                      <a:pt x="126" y="305"/>
                    </a:lnTo>
                    <a:lnTo>
                      <a:pt x="126" y="305"/>
                    </a:lnTo>
                    <a:lnTo>
                      <a:pt x="124" y="305"/>
                    </a:lnTo>
                    <a:lnTo>
                      <a:pt x="124" y="305"/>
                    </a:lnTo>
                    <a:lnTo>
                      <a:pt x="124" y="305"/>
                    </a:lnTo>
                    <a:lnTo>
                      <a:pt x="124" y="304"/>
                    </a:lnTo>
                    <a:lnTo>
                      <a:pt x="122" y="304"/>
                    </a:lnTo>
                    <a:lnTo>
                      <a:pt x="122" y="304"/>
                    </a:lnTo>
                    <a:lnTo>
                      <a:pt x="122" y="304"/>
                    </a:lnTo>
                    <a:lnTo>
                      <a:pt x="122" y="304"/>
                    </a:lnTo>
                    <a:lnTo>
                      <a:pt x="122" y="304"/>
                    </a:lnTo>
                    <a:lnTo>
                      <a:pt x="121" y="304"/>
                    </a:lnTo>
                    <a:lnTo>
                      <a:pt x="121" y="304"/>
                    </a:lnTo>
                    <a:lnTo>
                      <a:pt x="121" y="302"/>
                    </a:lnTo>
                    <a:lnTo>
                      <a:pt x="121" y="302"/>
                    </a:lnTo>
                    <a:lnTo>
                      <a:pt x="119" y="302"/>
                    </a:lnTo>
                    <a:lnTo>
                      <a:pt x="119" y="302"/>
                    </a:lnTo>
                    <a:lnTo>
                      <a:pt x="119" y="302"/>
                    </a:lnTo>
                    <a:lnTo>
                      <a:pt x="119" y="302"/>
                    </a:lnTo>
                    <a:lnTo>
                      <a:pt x="119" y="302"/>
                    </a:lnTo>
                    <a:lnTo>
                      <a:pt x="119" y="302"/>
                    </a:lnTo>
                    <a:lnTo>
                      <a:pt x="119" y="302"/>
                    </a:lnTo>
                    <a:lnTo>
                      <a:pt x="117" y="300"/>
                    </a:lnTo>
                    <a:lnTo>
                      <a:pt x="117" y="300"/>
                    </a:lnTo>
                    <a:lnTo>
                      <a:pt x="117" y="300"/>
                    </a:lnTo>
                    <a:lnTo>
                      <a:pt x="108" y="296"/>
                    </a:lnTo>
                    <a:lnTo>
                      <a:pt x="108" y="296"/>
                    </a:lnTo>
                    <a:lnTo>
                      <a:pt x="108" y="296"/>
                    </a:lnTo>
                    <a:lnTo>
                      <a:pt x="108" y="295"/>
                    </a:lnTo>
                    <a:lnTo>
                      <a:pt x="112" y="293"/>
                    </a:lnTo>
                    <a:lnTo>
                      <a:pt x="113" y="293"/>
                    </a:lnTo>
                    <a:lnTo>
                      <a:pt x="113" y="291"/>
                    </a:lnTo>
                    <a:lnTo>
                      <a:pt x="113" y="291"/>
                    </a:lnTo>
                    <a:lnTo>
                      <a:pt x="113" y="291"/>
                    </a:lnTo>
                    <a:lnTo>
                      <a:pt x="113" y="291"/>
                    </a:lnTo>
                    <a:lnTo>
                      <a:pt x="113" y="291"/>
                    </a:lnTo>
                    <a:lnTo>
                      <a:pt x="113" y="291"/>
                    </a:lnTo>
                    <a:lnTo>
                      <a:pt x="113" y="291"/>
                    </a:lnTo>
                    <a:lnTo>
                      <a:pt x="113" y="289"/>
                    </a:lnTo>
                    <a:lnTo>
                      <a:pt x="113" y="289"/>
                    </a:lnTo>
                    <a:lnTo>
                      <a:pt x="113" y="289"/>
                    </a:lnTo>
                    <a:lnTo>
                      <a:pt x="113" y="289"/>
                    </a:lnTo>
                    <a:lnTo>
                      <a:pt x="113" y="289"/>
                    </a:lnTo>
                    <a:lnTo>
                      <a:pt x="104" y="284"/>
                    </a:lnTo>
                    <a:lnTo>
                      <a:pt x="103" y="284"/>
                    </a:lnTo>
                    <a:lnTo>
                      <a:pt x="101" y="282"/>
                    </a:lnTo>
                    <a:lnTo>
                      <a:pt x="97" y="280"/>
                    </a:lnTo>
                    <a:lnTo>
                      <a:pt x="95" y="278"/>
                    </a:lnTo>
                    <a:lnTo>
                      <a:pt x="95" y="278"/>
                    </a:lnTo>
                    <a:lnTo>
                      <a:pt x="94" y="278"/>
                    </a:lnTo>
                    <a:lnTo>
                      <a:pt x="90" y="275"/>
                    </a:lnTo>
                    <a:lnTo>
                      <a:pt x="88" y="273"/>
                    </a:lnTo>
                    <a:lnTo>
                      <a:pt x="81" y="269"/>
                    </a:lnTo>
                    <a:lnTo>
                      <a:pt x="77" y="266"/>
                    </a:lnTo>
                    <a:lnTo>
                      <a:pt x="72" y="260"/>
                    </a:lnTo>
                    <a:lnTo>
                      <a:pt x="65" y="251"/>
                    </a:lnTo>
                    <a:lnTo>
                      <a:pt x="63" y="251"/>
                    </a:lnTo>
                    <a:lnTo>
                      <a:pt x="59" y="246"/>
                    </a:lnTo>
                    <a:lnTo>
                      <a:pt x="57" y="246"/>
                    </a:lnTo>
                    <a:lnTo>
                      <a:pt x="56" y="242"/>
                    </a:lnTo>
                    <a:lnTo>
                      <a:pt x="50" y="237"/>
                    </a:lnTo>
                    <a:lnTo>
                      <a:pt x="45" y="231"/>
                    </a:lnTo>
                    <a:lnTo>
                      <a:pt x="43" y="229"/>
                    </a:lnTo>
                    <a:lnTo>
                      <a:pt x="43" y="229"/>
                    </a:lnTo>
                    <a:lnTo>
                      <a:pt x="43" y="229"/>
                    </a:lnTo>
                    <a:lnTo>
                      <a:pt x="43" y="229"/>
                    </a:lnTo>
                    <a:lnTo>
                      <a:pt x="43" y="229"/>
                    </a:lnTo>
                    <a:lnTo>
                      <a:pt x="41" y="229"/>
                    </a:lnTo>
                    <a:lnTo>
                      <a:pt x="41" y="228"/>
                    </a:lnTo>
                    <a:lnTo>
                      <a:pt x="41" y="228"/>
                    </a:lnTo>
                    <a:lnTo>
                      <a:pt x="39" y="228"/>
                    </a:lnTo>
                    <a:lnTo>
                      <a:pt x="39" y="228"/>
                    </a:lnTo>
                    <a:lnTo>
                      <a:pt x="37" y="228"/>
                    </a:lnTo>
                    <a:lnTo>
                      <a:pt x="37" y="228"/>
                    </a:lnTo>
                    <a:lnTo>
                      <a:pt x="37" y="226"/>
                    </a:lnTo>
                    <a:lnTo>
                      <a:pt x="37" y="226"/>
                    </a:lnTo>
                    <a:lnTo>
                      <a:pt x="37" y="226"/>
                    </a:lnTo>
                    <a:lnTo>
                      <a:pt x="37" y="226"/>
                    </a:lnTo>
                    <a:lnTo>
                      <a:pt x="36" y="226"/>
                    </a:lnTo>
                    <a:lnTo>
                      <a:pt x="36" y="226"/>
                    </a:lnTo>
                    <a:lnTo>
                      <a:pt x="36" y="226"/>
                    </a:lnTo>
                    <a:lnTo>
                      <a:pt x="36" y="226"/>
                    </a:lnTo>
                    <a:lnTo>
                      <a:pt x="36" y="224"/>
                    </a:lnTo>
                    <a:lnTo>
                      <a:pt x="34" y="224"/>
                    </a:lnTo>
                    <a:lnTo>
                      <a:pt x="34" y="224"/>
                    </a:lnTo>
                    <a:lnTo>
                      <a:pt x="34" y="222"/>
                    </a:lnTo>
                    <a:lnTo>
                      <a:pt x="34" y="222"/>
                    </a:lnTo>
                    <a:lnTo>
                      <a:pt x="32" y="222"/>
                    </a:lnTo>
                    <a:lnTo>
                      <a:pt x="32" y="222"/>
                    </a:lnTo>
                    <a:lnTo>
                      <a:pt x="32" y="220"/>
                    </a:lnTo>
                    <a:lnTo>
                      <a:pt x="32" y="220"/>
                    </a:lnTo>
                    <a:lnTo>
                      <a:pt x="32" y="220"/>
                    </a:lnTo>
                    <a:lnTo>
                      <a:pt x="32" y="220"/>
                    </a:lnTo>
                    <a:lnTo>
                      <a:pt x="30" y="219"/>
                    </a:lnTo>
                    <a:lnTo>
                      <a:pt x="30" y="219"/>
                    </a:lnTo>
                    <a:lnTo>
                      <a:pt x="30" y="219"/>
                    </a:lnTo>
                    <a:lnTo>
                      <a:pt x="30" y="219"/>
                    </a:lnTo>
                    <a:lnTo>
                      <a:pt x="30" y="219"/>
                    </a:lnTo>
                    <a:lnTo>
                      <a:pt x="30" y="219"/>
                    </a:lnTo>
                    <a:lnTo>
                      <a:pt x="28" y="217"/>
                    </a:lnTo>
                    <a:lnTo>
                      <a:pt x="28" y="217"/>
                    </a:lnTo>
                    <a:lnTo>
                      <a:pt x="28" y="217"/>
                    </a:lnTo>
                    <a:lnTo>
                      <a:pt x="27" y="217"/>
                    </a:lnTo>
                    <a:lnTo>
                      <a:pt x="27" y="217"/>
                    </a:lnTo>
                    <a:lnTo>
                      <a:pt x="27" y="217"/>
                    </a:lnTo>
                    <a:lnTo>
                      <a:pt x="27" y="217"/>
                    </a:lnTo>
                    <a:lnTo>
                      <a:pt x="27" y="217"/>
                    </a:lnTo>
                    <a:lnTo>
                      <a:pt x="25" y="217"/>
                    </a:lnTo>
                    <a:lnTo>
                      <a:pt x="25" y="215"/>
                    </a:lnTo>
                    <a:lnTo>
                      <a:pt x="25" y="215"/>
                    </a:lnTo>
                    <a:lnTo>
                      <a:pt x="25" y="215"/>
                    </a:lnTo>
                    <a:lnTo>
                      <a:pt x="25" y="215"/>
                    </a:lnTo>
                    <a:lnTo>
                      <a:pt x="25" y="215"/>
                    </a:lnTo>
                    <a:lnTo>
                      <a:pt x="23" y="215"/>
                    </a:lnTo>
                    <a:lnTo>
                      <a:pt x="23" y="215"/>
                    </a:lnTo>
                    <a:lnTo>
                      <a:pt x="23" y="215"/>
                    </a:lnTo>
                    <a:lnTo>
                      <a:pt x="23" y="213"/>
                    </a:lnTo>
                    <a:lnTo>
                      <a:pt x="23" y="213"/>
                    </a:lnTo>
                    <a:lnTo>
                      <a:pt x="23" y="213"/>
                    </a:lnTo>
                    <a:lnTo>
                      <a:pt x="23" y="213"/>
                    </a:lnTo>
                    <a:lnTo>
                      <a:pt x="23" y="211"/>
                    </a:lnTo>
                    <a:lnTo>
                      <a:pt x="23" y="211"/>
                    </a:lnTo>
                    <a:lnTo>
                      <a:pt x="23" y="211"/>
                    </a:lnTo>
                    <a:lnTo>
                      <a:pt x="23" y="211"/>
                    </a:lnTo>
                    <a:lnTo>
                      <a:pt x="21" y="211"/>
                    </a:lnTo>
                    <a:lnTo>
                      <a:pt x="21" y="211"/>
                    </a:lnTo>
                    <a:lnTo>
                      <a:pt x="21" y="209"/>
                    </a:lnTo>
                    <a:lnTo>
                      <a:pt x="21" y="209"/>
                    </a:lnTo>
                    <a:lnTo>
                      <a:pt x="21" y="209"/>
                    </a:lnTo>
                    <a:lnTo>
                      <a:pt x="21" y="209"/>
                    </a:lnTo>
                    <a:lnTo>
                      <a:pt x="21" y="209"/>
                    </a:lnTo>
                    <a:lnTo>
                      <a:pt x="19" y="209"/>
                    </a:lnTo>
                    <a:lnTo>
                      <a:pt x="19" y="209"/>
                    </a:lnTo>
                    <a:lnTo>
                      <a:pt x="18" y="209"/>
                    </a:lnTo>
                    <a:lnTo>
                      <a:pt x="18" y="209"/>
                    </a:lnTo>
                    <a:lnTo>
                      <a:pt x="18" y="209"/>
                    </a:lnTo>
                    <a:lnTo>
                      <a:pt x="16" y="209"/>
                    </a:lnTo>
                    <a:lnTo>
                      <a:pt x="16" y="209"/>
                    </a:lnTo>
                    <a:lnTo>
                      <a:pt x="16" y="209"/>
                    </a:lnTo>
                    <a:lnTo>
                      <a:pt x="16" y="209"/>
                    </a:lnTo>
                    <a:lnTo>
                      <a:pt x="14" y="209"/>
                    </a:lnTo>
                    <a:lnTo>
                      <a:pt x="14" y="209"/>
                    </a:lnTo>
                    <a:lnTo>
                      <a:pt x="14" y="209"/>
                    </a:lnTo>
                    <a:lnTo>
                      <a:pt x="14" y="208"/>
                    </a:lnTo>
                    <a:lnTo>
                      <a:pt x="14" y="208"/>
                    </a:lnTo>
                    <a:lnTo>
                      <a:pt x="12" y="206"/>
                    </a:lnTo>
                    <a:lnTo>
                      <a:pt x="12" y="206"/>
                    </a:lnTo>
                    <a:lnTo>
                      <a:pt x="9" y="204"/>
                    </a:lnTo>
                    <a:lnTo>
                      <a:pt x="5" y="204"/>
                    </a:lnTo>
                    <a:lnTo>
                      <a:pt x="5" y="202"/>
                    </a:lnTo>
                    <a:lnTo>
                      <a:pt x="3" y="202"/>
                    </a:lnTo>
                    <a:lnTo>
                      <a:pt x="3" y="199"/>
                    </a:lnTo>
                    <a:lnTo>
                      <a:pt x="3" y="197"/>
                    </a:lnTo>
                    <a:lnTo>
                      <a:pt x="3" y="195"/>
                    </a:lnTo>
                    <a:lnTo>
                      <a:pt x="3" y="193"/>
                    </a:lnTo>
                    <a:lnTo>
                      <a:pt x="3" y="191"/>
                    </a:lnTo>
                    <a:lnTo>
                      <a:pt x="1" y="188"/>
                    </a:lnTo>
                    <a:lnTo>
                      <a:pt x="1" y="186"/>
                    </a:lnTo>
                    <a:lnTo>
                      <a:pt x="0" y="184"/>
                    </a:lnTo>
                    <a:lnTo>
                      <a:pt x="1" y="182"/>
                    </a:lnTo>
                    <a:lnTo>
                      <a:pt x="3" y="181"/>
                    </a:lnTo>
                    <a:lnTo>
                      <a:pt x="10" y="177"/>
                    </a:lnTo>
                    <a:lnTo>
                      <a:pt x="12" y="177"/>
                    </a:lnTo>
                    <a:lnTo>
                      <a:pt x="16" y="175"/>
                    </a:lnTo>
                    <a:lnTo>
                      <a:pt x="21" y="173"/>
                    </a:lnTo>
                    <a:lnTo>
                      <a:pt x="23" y="173"/>
                    </a:lnTo>
                    <a:lnTo>
                      <a:pt x="25" y="172"/>
                    </a:lnTo>
                    <a:lnTo>
                      <a:pt x="25" y="170"/>
                    </a:lnTo>
                    <a:lnTo>
                      <a:pt x="27" y="168"/>
                    </a:lnTo>
                    <a:lnTo>
                      <a:pt x="27" y="168"/>
                    </a:lnTo>
                    <a:lnTo>
                      <a:pt x="25" y="166"/>
                    </a:lnTo>
                    <a:lnTo>
                      <a:pt x="23" y="162"/>
                    </a:lnTo>
                    <a:lnTo>
                      <a:pt x="23" y="161"/>
                    </a:lnTo>
                    <a:lnTo>
                      <a:pt x="23" y="159"/>
                    </a:lnTo>
                    <a:lnTo>
                      <a:pt x="23" y="157"/>
                    </a:lnTo>
                    <a:lnTo>
                      <a:pt x="21" y="155"/>
                    </a:lnTo>
                    <a:lnTo>
                      <a:pt x="21" y="152"/>
                    </a:lnTo>
                    <a:lnTo>
                      <a:pt x="21" y="152"/>
                    </a:lnTo>
                    <a:lnTo>
                      <a:pt x="21" y="152"/>
                    </a:lnTo>
                    <a:lnTo>
                      <a:pt x="21" y="150"/>
                    </a:lnTo>
                    <a:lnTo>
                      <a:pt x="19" y="150"/>
                    </a:lnTo>
                    <a:lnTo>
                      <a:pt x="14" y="144"/>
                    </a:lnTo>
                    <a:lnTo>
                      <a:pt x="12" y="143"/>
                    </a:lnTo>
                    <a:lnTo>
                      <a:pt x="10" y="141"/>
                    </a:lnTo>
                    <a:lnTo>
                      <a:pt x="10" y="141"/>
                    </a:lnTo>
                    <a:lnTo>
                      <a:pt x="10" y="141"/>
                    </a:lnTo>
                    <a:lnTo>
                      <a:pt x="10" y="141"/>
                    </a:lnTo>
                    <a:lnTo>
                      <a:pt x="10" y="139"/>
                    </a:lnTo>
                    <a:lnTo>
                      <a:pt x="10" y="139"/>
                    </a:lnTo>
                    <a:lnTo>
                      <a:pt x="10" y="137"/>
                    </a:lnTo>
                    <a:lnTo>
                      <a:pt x="10" y="137"/>
                    </a:lnTo>
                    <a:lnTo>
                      <a:pt x="10" y="135"/>
                    </a:lnTo>
                    <a:lnTo>
                      <a:pt x="12" y="135"/>
                    </a:lnTo>
                    <a:lnTo>
                      <a:pt x="14" y="134"/>
                    </a:lnTo>
                    <a:lnTo>
                      <a:pt x="18" y="134"/>
                    </a:lnTo>
                    <a:lnTo>
                      <a:pt x="18" y="134"/>
                    </a:lnTo>
                    <a:lnTo>
                      <a:pt x="19" y="134"/>
                    </a:lnTo>
                    <a:lnTo>
                      <a:pt x="25" y="134"/>
                    </a:lnTo>
                    <a:lnTo>
                      <a:pt x="27" y="134"/>
                    </a:lnTo>
                    <a:lnTo>
                      <a:pt x="27" y="134"/>
                    </a:lnTo>
                    <a:lnTo>
                      <a:pt x="27" y="134"/>
                    </a:lnTo>
                    <a:lnTo>
                      <a:pt x="28" y="134"/>
                    </a:lnTo>
                    <a:lnTo>
                      <a:pt x="28" y="132"/>
                    </a:lnTo>
                    <a:lnTo>
                      <a:pt x="30" y="132"/>
                    </a:lnTo>
                    <a:lnTo>
                      <a:pt x="30" y="132"/>
                    </a:lnTo>
                    <a:lnTo>
                      <a:pt x="32" y="130"/>
                    </a:lnTo>
                    <a:lnTo>
                      <a:pt x="32" y="130"/>
                    </a:lnTo>
                    <a:lnTo>
                      <a:pt x="34" y="130"/>
                    </a:lnTo>
                    <a:lnTo>
                      <a:pt x="34" y="130"/>
                    </a:lnTo>
                    <a:lnTo>
                      <a:pt x="34" y="130"/>
                    </a:lnTo>
                    <a:lnTo>
                      <a:pt x="34" y="130"/>
                    </a:lnTo>
                    <a:lnTo>
                      <a:pt x="36" y="132"/>
                    </a:lnTo>
                    <a:lnTo>
                      <a:pt x="36" y="132"/>
                    </a:lnTo>
                    <a:lnTo>
                      <a:pt x="36" y="132"/>
                    </a:lnTo>
                    <a:lnTo>
                      <a:pt x="37" y="135"/>
                    </a:lnTo>
                    <a:lnTo>
                      <a:pt x="37" y="139"/>
                    </a:lnTo>
                    <a:lnTo>
                      <a:pt x="39" y="141"/>
                    </a:lnTo>
                    <a:lnTo>
                      <a:pt x="39" y="143"/>
                    </a:lnTo>
                    <a:lnTo>
                      <a:pt x="45" y="150"/>
                    </a:lnTo>
                    <a:lnTo>
                      <a:pt x="50" y="157"/>
                    </a:lnTo>
                    <a:lnTo>
                      <a:pt x="56" y="161"/>
                    </a:lnTo>
                    <a:lnTo>
                      <a:pt x="57" y="162"/>
                    </a:lnTo>
                    <a:lnTo>
                      <a:pt x="61" y="162"/>
                    </a:lnTo>
                    <a:lnTo>
                      <a:pt x="63" y="164"/>
                    </a:lnTo>
                    <a:lnTo>
                      <a:pt x="65" y="164"/>
                    </a:lnTo>
                    <a:lnTo>
                      <a:pt x="65" y="164"/>
                    </a:lnTo>
                    <a:lnTo>
                      <a:pt x="66" y="164"/>
                    </a:lnTo>
                    <a:lnTo>
                      <a:pt x="66" y="164"/>
                    </a:lnTo>
                    <a:lnTo>
                      <a:pt x="66" y="166"/>
                    </a:lnTo>
                    <a:lnTo>
                      <a:pt x="68" y="166"/>
                    </a:lnTo>
                    <a:lnTo>
                      <a:pt x="68" y="166"/>
                    </a:lnTo>
                    <a:lnTo>
                      <a:pt x="68" y="166"/>
                    </a:lnTo>
                    <a:lnTo>
                      <a:pt x="70" y="166"/>
                    </a:lnTo>
                    <a:lnTo>
                      <a:pt x="70" y="166"/>
                    </a:lnTo>
                    <a:lnTo>
                      <a:pt x="70" y="166"/>
                    </a:lnTo>
                    <a:lnTo>
                      <a:pt x="70" y="166"/>
                    </a:lnTo>
                    <a:lnTo>
                      <a:pt x="72" y="164"/>
                    </a:lnTo>
                    <a:lnTo>
                      <a:pt x="74" y="162"/>
                    </a:lnTo>
                    <a:lnTo>
                      <a:pt x="74" y="159"/>
                    </a:lnTo>
                    <a:lnTo>
                      <a:pt x="75" y="155"/>
                    </a:lnTo>
                    <a:lnTo>
                      <a:pt x="77" y="152"/>
                    </a:lnTo>
                    <a:lnTo>
                      <a:pt x="79" y="150"/>
                    </a:lnTo>
                    <a:lnTo>
                      <a:pt x="79" y="148"/>
                    </a:lnTo>
                    <a:lnTo>
                      <a:pt x="79" y="148"/>
                    </a:lnTo>
                    <a:lnTo>
                      <a:pt x="81" y="146"/>
                    </a:lnTo>
                    <a:lnTo>
                      <a:pt x="81" y="143"/>
                    </a:lnTo>
                    <a:lnTo>
                      <a:pt x="83" y="141"/>
                    </a:lnTo>
                    <a:lnTo>
                      <a:pt x="83" y="139"/>
                    </a:lnTo>
                    <a:lnTo>
                      <a:pt x="83" y="137"/>
                    </a:lnTo>
                    <a:lnTo>
                      <a:pt x="83" y="134"/>
                    </a:lnTo>
                    <a:lnTo>
                      <a:pt x="81" y="130"/>
                    </a:lnTo>
                    <a:lnTo>
                      <a:pt x="81" y="128"/>
                    </a:lnTo>
                    <a:lnTo>
                      <a:pt x="81" y="124"/>
                    </a:lnTo>
                    <a:lnTo>
                      <a:pt x="83" y="123"/>
                    </a:lnTo>
                    <a:lnTo>
                      <a:pt x="85" y="119"/>
                    </a:lnTo>
                    <a:lnTo>
                      <a:pt x="85" y="117"/>
                    </a:lnTo>
                    <a:lnTo>
                      <a:pt x="85" y="117"/>
                    </a:lnTo>
                    <a:lnTo>
                      <a:pt x="85" y="115"/>
                    </a:lnTo>
                    <a:lnTo>
                      <a:pt x="83" y="112"/>
                    </a:lnTo>
                    <a:lnTo>
                      <a:pt x="83" y="110"/>
                    </a:lnTo>
                    <a:lnTo>
                      <a:pt x="81" y="110"/>
                    </a:lnTo>
                    <a:lnTo>
                      <a:pt x="81" y="110"/>
                    </a:lnTo>
                    <a:lnTo>
                      <a:pt x="81" y="108"/>
                    </a:lnTo>
                    <a:lnTo>
                      <a:pt x="81" y="108"/>
                    </a:lnTo>
                    <a:lnTo>
                      <a:pt x="83" y="108"/>
                    </a:lnTo>
                    <a:lnTo>
                      <a:pt x="83" y="106"/>
                    </a:lnTo>
                    <a:lnTo>
                      <a:pt x="83" y="106"/>
                    </a:lnTo>
                    <a:lnTo>
                      <a:pt x="83" y="106"/>
                    </a:lnTo>
                    <a:lnTo>
                      <a:pt x="83" y="106"/>
                    </a:lnTo>
                    <a:lnTo>
                      <a:pt x="85" y="106"/>
                    </a:lnTo>
                    <a:lnTo>
                      <a:pt x="85" y="106"/>
                    </a:lnTo>
                    <a:lnTo>
                      <a:pt x="86" y="106"/>
                    </a:lnTo>
                    <a:lnTo>
                      <a:pt x="86" y="106"/>
                    </a:lnTo>
                    <a:lnTo>
                      <a:pt x="90" y="106"/>
                    </a:lnTo>
                    <a:lnTo>
                      <a:pt x="95" y="112"/>
                    </a:lnTo>
                    <a:lnTo>
                      <a:pt x="99" y="114"/>
                    </a:lnTo>
                    <a:lnTo>
                      <a:pt x="99" y="115"/>
                    </a:lnTo>
                    <a:lnTo>
                      <a:pt x="101" y="119"/>
                    </a:lnTo>
                    <a:lnTo>
                      <a:pt x="101" y="123"/>
                    </a:lnTo>
                    <a:lnTo>
                      <a:pt x="101" y="124"/>
                    </a:lnTo>
                    <a:lnTo>
                      <a:pt x="103" y="128"/>
                    </a:lnTo>
                    <a:lnTo>
                      <a:pt x="104" y="130"/>
                    </a:lnTo>
                    <a:lnTo>
                      <a:pt x="106" y="132"/>
                    </a:lnTo>
                    <a:lnTo>
                      <a:pt x="106" y="132"/>
                    </a:lnTo>
                    <a:lnTo>
                      <a:pt x="108" y="132"/>
                    </a:lnTo>
                    <a:lnTo>
                      <a:pt x="108" y="132"/>
                    </a:lnTo>
                    <a:lnTo>
                      <a:pt x="108" y="134"/>
                    </a:lnTo>
                    <a:lnTo>
                      <a:pt x="110" y="134"/>
                    </a:lnTo>
                    <a:lnTo>
                      <a:pt x="112" y="134"/>
                    </a:lnTo>
                    <a:lnTo>
                      <a:pt x="112" y="132"/>
                    </a:lnTo>
                    <a:lnTo>
                      <a:pt x="112" y="132"/>
                    </a:lnTo>
                    <a:lnTo>
                      <a:pt x="113" y="132"/>
                    </a:lnTo>
                    <a:lnTo>
                      <a:pt x="113" y="132"/>
                    </a:lnTo>
                    <a:lnTo>
                      <a:pt x="113" y="130"/>
                    </a:lnTo>
                    <a:lnTo>
                      <a:pt x="115" y="130"/>
                    </a:lnTo>
                    <a:lnTo>
                      <a:pt x="117" y="126"/>
                    </a:lnTo>
                    <a:lnTo>
                      <a:pt x="117" y="123"/>
                    </a:lnTo>
                    <a:lnTo>
                      <a:pt x="117" y="123"/>
                    </a:lnTo>
                    <a:lnTo>
                      <a:pt x="119" y="123"/>
                    </a:lnTo>
                    <a:lnTo>
                      <a:pt x="119" y="123"/>
                    </a:lnTo>
                    <a:lnTo>
                      <a:pt x="119" y="123"/>
                    </a:lnTo>
                    <a:lnTo>
                      <a:pt x="119" y="123"/>
                    </a:lnTo>
                    <a:lnTo>
                      <a:pt x="119" y="121"/>
                    </a:lnTo>
                    <a:lnTo>
                      <a:pt x="121" y="121"/>
                    </a:lnTo>
                    <a:lnTo>
                      <a:pt x="122" y="119"/>
                    </a:lnTo>
                    <a:lnTo>
                      <a:pt x="126" y="117"/>
                    </a:lnTo>
                    <a:lnTo>
                      <a:pt x="126" y="117"/>
                    </a:lnTo>
                    <a:lnTo>
                      <a:pt x="126" y="117"/>
                    </a:lnTo>
                    <a:lnTo>
                      <a:pt x="128" y="117"/>
                    </a:lnTo>
                    <a:lnTo>
                      <a:pt x="128" y="115"/>
                    </a:lnTo>
                    <a:lnTo>
                      <a:pt x="128" y="115"/>
                    </a:lnTo>
                    <a:lnTo>
                      <a:pt x="130" y="115"/>
                    </a:lnTo>
                    <a:lnTo>
                      <a:pt x="130" y="115"/>
                    </a:lnTo>
                    <a:lnTo>
                      <a:pt x="132" y="115"/>
                    </a:lnTo>
                    <a:lnTo>
                      <a:pt x="133" y="115"/>
                    </a:lnTo>
                    <a:lnTo>
                      <a:pt x="135" y="115"/>
                    </a:lnTo>
                    <a:lnTo>
                      <a:pt x="135" y="115"/>
                    </a:lnTo>
                    <a:lnTo>
                      <a:pt x="135" y="117"/>
                    </a:lnTo>
                    <a:lnTo>
                      <a:pt x="135" y="115"/>
                    </a:lnTo>
                    <a:lnTo>
                      <a:pt x="137" y="117"/>
                    </a:lnTo>
                    <a:lnTo>
                      <a:pt x="137" y="117"/>
                    </a:lnTo>
                    <a:lnTo>
                      <a:pt x="139" y="115"/>
                    </a:lnTo>
                    <a:lnTo>
                      <a:pt x="139" y="115"/>
                    </a:lnTo>
                    <a:lnTo>
                      <a:pt x="141" y="115"/>
                    </a:lnTo>
                    <a:lnTo>
                      <a:pt x="141" y="115"/>
                    </a:lnTo>
                    <a:lnTo>
                      <a:pt x="141" y="115"/>
                    </a:lnTo>
                    <a:lnTo>
                      <a:pt x="142" y="115"/>
                    </a:lnTo>
                    <a:lnTo>
                      <a:pt x="142" y="115"/>
                    </a:lnTo>
                    <a:lnTo>
                      <a:pt x="142" y="115"/>
                    </a:lnTo>
                    <a:lnTo>
                      <a:pt x="142" y="115"/>
                    </a:lnTo>
                    <a:lnTo>
                      <a:pt x="144" y="114"/>
                    </a:lnTo>
                    <a:lnTo>
                      <a:pt x="144" y="114"/>
                    </a:lnTo>
                    <a:lnTo>
                      <a:pt x="144" y="114"/>
                    </a:lnTo>
                    <a:lnTo>
                      <a:pt x="144" y="114"/>
                    </a:lnTo>
                    <a:lnTo>
                      <a:pt x="144" y="112"/>
                    </a:lnTo>
                    <a:lnTo>
                      <a:pt x="142" y="106"/>
                    </a:lnTo>
                    <a:lnTo>
                      <a:pt x="142" y="103"/>
                    </a:lnTo>
                    <a:lnTo>
                      <a:pt x="141" y="101"/>
                    </a:lnTo>
                    <a:lnTo>
                      <a:pt x="141" y="99"/>
                    </a:lnTo>
                    <a:lnTo>
                      <a:pt x="139" y="97"/>
                    </a:lnTo>
                    <a:lnTo>
                      <a:pt x="141" y="96"/>
                    </a:lnTo>
                    <a:lnTo>
                      <a:pt x="141" y="94"/>
                    </a:lnTo>
                    <a:lnTo>
                      <a:pt x="144" y="92"/>
                    </a:lnTo>
                    <a:lnTo>
                      <a:pt x="153" y="90"/>
                    </a:lnTo>
                    <a:lnTo>
                      <a:pt x="155" y="88"/>
                    </a:lnTo>
                    <a:lnTo>
                      <a:pt x="157" y="86"/>
                    </a:lnTo>
                    <a:lnTo>
                      <a:pt x="157" y="86"/>
                    </a:lnTo>
                    <a:lnTo>
                      <a:pt x="157" y="86"/>
                    </a:lnTo>
                    <a:lnTo>
                      <a:pt x="157" y="86"/>
                    </a:lnTo>
                    <a:lnTo>
                      <a:pt x="157" y="86"/>
                    </a:lnTo>
                    <a:lnTo>
                      <a:pt x="157" y="86"/>
                    </a:lnTo>
                    <a:lnTo>
                      <a:pt x="159" y="85"/>
                    </a:lnTo>
                    <a:lnTo>
                      <a:pt x="159" y="85"/>
                    </a:lnTo>
                    <a:lnTo>
                      <a:pt x="159" y="85"/>
                    </a:lnTo>
                    <a:lnTo>
                      <a:pt x="159" y="83"/>
                    </a:lnTo>
                    <a:lnTo>
                      <a:pt x="159" y="83"/>
                    </a:lnTo>
                    <a:lnTo>
                      <a:pt x="160" y="83"/>
                    </a:lnTo>
                    <a:lnTo>
                      <a:pt x="160" y="83"/>
                    </a:lnTo>
                    <a:lnTo>
                      <a:pt x="160" y="81"/>
                    </a:lnTo>
                    <a:lnTo>
                      <a:pt x="160" y="81"/>
                    </a:lnTo>
                    <a:lnTo>
                      <a:pt x="160" y="81"/>
                    </a:lnTo>
                    <a:lnTo>
                      <a:pt x="162" y="79"/>
                    </a:lnTo>
                    <a:lnTo>
                      <a:pt x="162" y="79"/>
                    </a:lnTo>
                    <a:lnTo>
                      <a:pt x="162" y="79"/>
                    </a:lnTo>
                    <a:lnTo>
                      <a:pt x="162" y="79"/>
                    </a:lnTo>
                    <a:lnTo>
                      <a:pt x="162" y="77"/>
                    </a:lnTo>
                    <a:lnTo>
                      <a:pt x="162" y="77"/>
                    </a:lnTo>
                    <a:lnTo>
                      <a:pt x="162" y="77"/>
                    </a:lnTo>
                    <a:lnTo>
                      <a:pt x="162" y="77"/>
                    </a:lnTo>
                    <a:lnTo>
                      <a:pt x="162" y="77"/>
                    </a:lnTo>
                    <a:lnTo>
                      <a:pt x="164" y="76"/>
                    </a:lnTo>
                    <a:lnTo>
                      <a:pt x="164" y="76"/>
                    </a:lnTo>
                    <a:lnTo>
                      <a:pt x="166" y="76"/>
                    </a:lnTo>
                    <a:lnTo>
                      <a:pt x="168" y="76"/>
                    </a:lnTo>
                    <a:lnTo>
                      <a:pt x="170" y="76"/>
                    </a:lnTo>
                    <a:lnTo>
                      <a:pt x="171" y="76"/>
                    </a:lnTo>
                    <a:lnTo>
                      <a:pt x="171" y="74"/>
                    </a:lnTo>
                    <a:lnTo>
                      <a:pt x="173" y="74"/>
                    </a:lnTo>
                    <a:lnTo>
                      <a:pt x="175" y="72"/>
                    </a:lnTo>
                    <a:lnTo>
                      <a:pt x="177" y="70"/>
                    </a:lnTo>
                    <a:lnTo>
                      <a:pt x="182" y="70"/>
                    </a:lnTo>
                    <a:lnTo>
                      <a:pt x="186" y="70"/>
                    </a:lnTo>
                    <a:lnTo>
                      <a:pt x="186" y="70"/>
                    </a:lnTo>
                    <a:lnTo>
                      <a:pt x="189" y="70"/>
                    </a:lnTo>
                    <a:lnTo>
                      <a:pt x="193" y="72"/>
                    </a:lnTo>
                    <a:lnTo>
                      <a:pt x="195" y="72"/>
                    </a:lnTo>
                    <a:lnTo>
                      <a:pt x="195" y="72"/>
                    </a:lnTo>
                    <a:lnTo>
                      <a:pt x="197" y="72"/>
                    </a:lnTo>
                    <a:lnTo>
                      <a:pt x="200" y="67"/>
                    </a:lnTo>
                    <a:lnTo>
                      <a:pt x="202" y="63"/>
                    </a:lnTo>
                    <a:lnTo>
                      <a:pt x="204" y="63"/>
                    </a:lnTo>
                    <a:lnTo>
                      <a:pt x="207" y="61"/>
                    </a:lnTo>
                    <a:lnTo>
                      <a:pt x="209" y="59"/>
                    </a:lnTo>
                    <a:lnTo>
                      <a:pt x="211" y="58"/>
                    </a:lnTo>
                    <a:lnTo>
                      <a:pt x="211" y="56"/>
                    </a:lnTo>
                    <a:lnTo>
                      <a:pt x="213" y="54"/>
                    </a:lnTo>
                    <a:lnTo>
                      <a:pt x="213" y="52"/>
                    </a:lnTo>
                    <a:lnTo>
                      <a:pt x="215" y="52"/>
                    </a:lnTo>
                    <a:lnTo>
                      <a:pt x="220" y="50"/>
                    </a:lnTo>
                    <a:lnTo>
                      <a:pt x="222" y="50"/>
                    </a:lnTo>
                    <a:lnTo>
                      <a:pt x="222" y="48"/>
                    </a:lnTo>
                    <a:lnTo>
                      <a:pt x="222" y="50"/>
                    </a:lnTo>
                    <a:lnTo>
                      <a:pt x="226" y="50"/>
                    </a:lnTo>
                    <a:lnTo>
                      <a:pt x="231" y="54"/>
                    </a:lnTo>
                    <a:lnTo>
                      <a:pt x="235" y="54"/>
                    </a:lnTo>
                    <a:lnTo>
                      <a:pt x="236" y="54"/>
                    </a:lnTo>
                    <a:lnTo>
                      <a:pt x="249" y="56"/>
                    </a:lnTo>
                    <a:lnTo>
                      <a:pt x="253" y="58"/>
                    </a:lnTo>
                    <a:lnTo>
                      <a:pt x="258" y="58"/>
                    </a:lnTo>
                    <a:lnTo>
                      <a:pt x="258" y="58"/>
                    </a:lnTo>
                    <a:lnTo>
                      <a:pt x="260" y="58"/>
                    </a:lnTo>
                    <a:lnTo>
                      <a:pt x="262" y="59"/>
                    </a:lnTo>
                    <a:lnTo>
                      <a:pt x="264" y="59"/>
                    </a:lnTo>
                    <a:lnTo>
                      <a:pt x="264" y="59"/>
                    </a:lnTo>
                    <a:lnTo>
                      <a:pt x="264" y="59"/>
                    </a:lnTo>
                    <a:lnTo>
                      <a:pt x="265" y="59"/>
                    </a:lnTo>
                    <a:lnTo>
                      <a:pt x="265" y="61"/>
                    </a:lnTo>
                    <a:lnTo>
                      <a:pt x="267" y="61"/>
                    </a:lnTo>
                    <a:lnTo>
                      <a:pt x="267" y="63"/>
                    </a:lnTo>
                    <a:lnTo>
                      <a:pt x="267" y="63"/>
                    </a:lnTo>
                    <a:lnTo>
                      <a:pt x="267" y="63"/>
                    </a:lnTo>
                    <a:lnTo>
                      <a:pt x="269" y="65"/>
                    </a:lnTo>
                    <a:lnTo>
                      <a:pt x="269" y="65"/>
                    </a:lnTo>
                    <a:lnTo>
                      <a:pt x="269" y="65"/>
                    </a:lnTo>
                    <a:lnTo>
                      <a:pt x="269" y="65"/>
                    </a:lnTo>
                    <a:lnTo>
                      <a:pt x="271" y="65"/>
                    </a:lnTo>
                    <a:lnTo>
                      <a:pt x="271" y="65"/>
                    </a:lnTo>
                    <a:lnTo>
                      <a:pt x="271" y="65"/>
                    </a:lnTo>
                    <a:lnTo>
                      <a:pt x="274" y="63"/>
                    </a:lnTo>
                    <a:lnTo>
                      <a:pt x="276" y="61"/>
                    </a:lnTo>
                    <a:lnTo>
                      <a:pt x="276" y="61"/>
                    </a:lnTo>
                    <a:lnTo>
                      <a:pt x="276" y="61"/>
                    </a:lnTo>
                    <a:lnTo>
                      <a:pt x="276" y="61"/>
                    </a:lnTo>
                    <a:lnTo>
                      <a:pt x="276" y="61"/>
                    </a:lnTo>
                    <a:lnTo>
                      <a:pt x="278" y="61"/>
                    </a:lnTo>
                    <a:lnTo>
                      <a:pt x="278" y="61"/>
                    </a:lnTo>
                    <a:lnTo>
                      <a:pt x="280" y="61"/>
                    </a:lnTo>
                    <a:lnTo>
                      <a:pt x="282" y="61"/>
                    </a:lnTo>
                    <a:lnTo>
                      <a:pt x="283" y="63"/>
                    </a:lnTo>
                    <a:lnTo>
                      <a:pt x="285" y="63"/>
                    </a:lnTo>
                    <a:lnTo>
                      <a:pt x="289" y="63"/>
                    </a:lnTo>
                    <a:lnTo>
                      <a:pt x="292" y="61"/>
                    </a:lnTo>
                    <a:lnTo>
                      <a:pt x="296" y="61"/>
                    </a:lnTo>
                    <a:lnTo>
                      <a:pt x="296" y="61"/>
                    </a:lnTo>
                    <a:lnTo>
                      <a:pt x="296" y="59"/>
                    </a:lnTo>
                    <a:lnTo>
                      <a:pt x="296" y="59"/>
                    </a:lnTo>
                    <a:lnTo>
                      <a:pt x="298" y="59"/>
                    </a:lnTo>
                    <a:lnTo>
                      <a:pt x="298" y="59"/>
                    </a:lnTo>
                    <a:lnTo>
                      <a:pt x="298" y="59"/>
                    </a:lnTo>
                    <a:lnTo>
                      <a:pt x="298" y="58"/>
                    </a:lnTo>
                    <a:lnTo>
                      <a:pt x="298" y="58"/>
                    </a:lnTo>
                    <a:lnTo>
                      <a:pt x="298" y="56"/>
                    </a:lnTo>
                    <a:lnTo>
                      <a:pt x="298" y="56"/>
                    </a:lnTo>
                    <a:lnTo>
                      <a:pt x="296" y="54"/>
                    </a:lnTo>
                    <a:lnTo>
                      <a:pt x="296" y="52"/>
                    </a:lnTo>
                    <a:lnTo>
                      <a:pt x="294" y="52"/>
                    </a:lnTo>
                    <a:lnTo>
                      <a:pt x="294" y="52"/>
                    </a:lnTo>
                    <a:lnTo>
                      <a:pt x="294" y="50"/>
                    </a:lnTo>
                    <a:lnTo>
                      <a:pt x="294" y="50"/>
                    </a:lnTo>
                    <a:lnTo>
                      <a:pt x="294" y="48"/>
                    </a:lnTo>
                    <a:lnTo>
                      <a:pt x="294" y="48"/>
                    </a:lnTo>
                    <a:lnTo>
                      <a:pt x="294" y="47"/>
                    </a:lnTo>
                    <a:lnTo>
                      <a:pt x="294" y="47"/>
                    </a:lnTo>
                    <a:lnTo>
                      <a:pt x="294" y="47"/>
                    </a:lnTo>
                    <a:lnTo>
                      <a:pt x="298" y="45"/>
                    </a:lnTo>
                    <a:lnTo>
                      <a:pt x="302" y="43"/>
                    </a:lnTo>
                    <a:lnTo>
                      <a:pt x="307" y="39"/>
                    </a:lnTo>
                    <a:lnTo>
                      <a:pt x="311" y="39"/>
                    </a:lnTo>
                    <a:lnTo>
                      <a:pt x="311" y="39"/>
                    </a:lnTo>
                    <a:lnTo>
                      <a:pt x="311" y="39"/>
                    </a:lnTo>
                    <a:lnTo>
                      <a:pt x="311" y="38"/>
                    </a:lnTo>
                    <a:lnTo>
                      <a:pt x="311" y="38"/>
                    </a:lnTo>
                    <a:lnTo>
                      <a:pt x="312" y="38"/>
                    </a:lnTo>
                    <a:lnTo>
                      <a:pt x="312" y="38"/>
                    </a:lnTo>
                    <a:lnTo>
                      <a:pt x="312" y="38"/>
                    </a:lnTo>
                    <a:lnTo>
                      <a:pt x="312" y="36"/>
                    </a:lnTo>
                    <a:lnTo>
                      <a:pt x="314" y="36"/>
                    </a:lnTo>
                    <a:lnTo>
                      <a:pt x="316" y="36"/>
                    </a:lnTo>
                    <a:lnTo>
                      <a:pt x="318" y="34"/>
                    </a:lnTo>
                    <a:lnTo>
                      <a:pt x="318" y="34"/>
                    </a:lnTo>
                    <a:lnTo>
                      <a:pt x="318" y="34"/>
                    </a:lnTo>
                    <a:lnTo>
                      <a:pt x="318" y="32"/>
                    </a:lnTo>
                    <a:lnTo>
                      <a:pt x="318" y="32"/>
                    </a:lnTo>
                    <a:lnTo>
                      <a:pt x="318" y="30"/>
                    </a:lnTo>
                    <a:lnTo>
                      <a:pt x="318" y="30"/>
                    </a:lnTo>
                    <a:lnTo>
                      <a:pt x="316" y="30"/>
                    </a:lnTo>
                    <a:lnTo>
                      <a:pt x="316" y="30"/>
                    </a:lnTo>
                    <a:lnTo>
                      <a:pt x="316" y="29"/>
                    </a:lnTo>
                    <a:lnTo>
                      <a:pt x="316" y="29"/>
                    </a:lnTo>
                    <a:lnTo>
                      <a:pt x="316" y="29"/>
                    </a:lnTo>
                    <a:lnTo>
                      <a:pt x="316" y="29"/>
                    </a:lnTo>
                    <a:lnTo>
                      <a:pt x="316" y="29"/>
                    </a:lnTo>
                    <a:lnTo>
                      <a:pt x="316" y="27"/>
                    </a:lnTo>
                    <a:lnTo>
                      <a:pt x="316" y="27"/>
                    </a:lnTo>
                    <a:lnTo>
                      <a:pt x="318" y="27"/>
                    </a:lnTo>
                    <a:lnTo>
                      <a:pt x="318" y="27"/>
                    </a:lnTo>
                    <a:lnTo>
                      <a:pt x="320" y="25"/>
                    </a:lnTo>
                    <a:lnTo>
                      <a:pt x="320" y="25"/>
                    </a:lnTo>
                    <a:lnTo>
                      <a:pt x="321" y="25"/>
                    </a:lnTo>
                    <a:lnTo>
                      <a:pt x="321" y="25"/>
                    </a:lnTo>
                    <a:lnTo>
                      <a:pt x="323" y="25"/>
                    </a:lnTo>
                    <a:lnTo>
                      <a:pt x="323" y="25"/>
                    </a:lnTo>
                    <a:lnTo>
                      <a:pt x="325" y="25"/>
                    </a:lnTo>
                    <a:lnTo>
                      <a:pt x="325" y="25"/>
                    </a:lnTo>
                    <a:lnTo>
                      <a:pt x="325" y="25"/>
                    </a:lnTo>
                    <a:lnTo>
                      <a:pt x="327" y="27"/>
                    </a:lnTo>
                    <a:lnTo>
                      <a:pt x="330" y="39"/>
                    </a:lnTo>
                    <a:lnTo>
                      <a:pt x="330" y="41"/>
                    </a:lnTo>
                    <a:lnTo>
                      <a:pt x="332" y="41"/>
                    </a:lnTo>
                    <a:lnTo>
                      <a:pt x="334" y="41"/>
                    </a:lnTo>
                    <a:lnTo>
                      <a:pt x="336" y="41"/>
                    </a:lnTo>
                    <a:lnTo>
                      <a:pt x="338" y="41"/>
                    </a:lnTo>
                    <a:lnTo>
                      <a:pt x="338" y="41"/>
                    </a:lnTo>
                    <a:lnTo>
                      <a:pt x="340" y="39"/>
                    </a:lnTo>
                    <a:lnTo>
                      <a:pt x="341" y="39"/>
                    </a:lnTo>
                    <a:lnTo>
                      <a:pt x="341" y="39"/>
                    </a:lnTo>
                    <a:lnTo>
                      <a:pt x="343" y="39"/>
                    </a:lnTo>
                    <a:lnTo>
                      <a:pt x="343" y="39"/>
                    </a:lnTo>
                    <a:lnTo>
                      <a:pt x="343" y="39"/>
                    </a:lnTo>
                    <a:lnTo>
                      <a:pt x="345" y="39"/>
                    </a:lnTo>
                    <a:lnTo>
                      <a:pt x="345" y="39"/>
                    </a:lnTo>
                    <a:lnTo>
                      <a:pt x="349" y="41"/>
                    </a:lnTo>
                    <a:lnTo>
                      <a:pt x="349" y="41"/>
                    </a:lnTo>
                    <a:lnTo>
                      <a:pt x="349" y="41"/>
                    </a:lnTo>
                    <a:lnTo>
                      <a:pt x="350" y="41"/>
                    </a:lnTo>
                    <a:lnTo>
                      <a:pt x="350" y="41"/>
                    </a:lnTo>
                    <a:lnTo>
                      <a:pt x="350" y="41"/>
                    </a:lnTo>
                    <a:lnTo>
                      <a:pt x="352" y="41"/>
                    </a:lnTo>
                    <a:lnTo>
                      <a:pt x="356" y="38"/>
                    </a:lnTo>
                    <a:lnTo>
                      <a:pt x="358" y="38"/>
                    </a:lnTo>
                    <a:lnTo>
                      <a:pt x="359" y="36"/>
                    </a:lnTo>
                    <a:lnTo>
                      <a:pt x="361" y="36"/>
                    </a:lnTo>
                    <a:lnTo>
                      <a:pt x="363" y="34"/>
                    </a:lnTo>
                    <a:lnTo>
                      <a:pt x="365" y="34"/>
                    </a:lnTo>
                    <a:lnTo>
                      <a:pt x="367" y="34"/>
                    </a:lnTo>
                    <a:lnTo>
                      <a:pt x="367" y="32"/>
                    </a:lnTo>
                    <a:lnTo>
                      <a:pt x="368" y="30"/>
                    </a:lnTo>
                    <a:lnTo>
                      <a:pt x="370" y="29"/>
                    </a:lnTo>
                    <a:lnTo>
                      <a:pt x="370" y="27"/>
                    </a:lnTo>
                    <a:lnTo>
                      <a:pt x="368" y="23"/>
                    </a:lnTo>
                    <a:lnTo>
                      <a:pt x="368" y="20"/>
                    </a:lnTo>
                    <a:lnTo>
                      <a:pt x="367" y="18"/>
                    </a:lnTo>
                    <a:lnTo>
                      <a:pt x="367" y="14"/>
                    </a:lnTo>
                    <a:lnTo>
                      <a:pt x="368" y="12"/>
                    </a:lnTo>
                    <a:lnTo>
                      <a:pt x="368" y="12"/>
                    </a:lnTo>
                    <a:lnTo>
                      <a:pt x="368" y="12"/>
                    </a:lnTo>
                    <a:lnTo>
                      <a:pt x="368" y="12"/>
                    </a:lnTo>
                    <a:lnTo>
                      <a:pt x="368" y="12"/>
                    </a:lnTo>
                    <a:lnTo>
                      <a:pt x="370" y="10"/>
                    </a:lnTo>
                    <a:lnTo>
                      <a:pt x="370" y="10"/>
                    </a:lnTo>
                    <a:lnTo>
                      <a:pt x="370" y="10"/>
                    </a:lnTo>
                    <a:lnTo>
                      <a:pt x="370" y="10"/>
                    </a:lnTo>
                    <a:lnTo>
                      <a:pt x="372" y="10"/>
                    </a:lnTo>
                    <a:lnTo>
                      <a:pt x="372" y="9"/>
                    </a:lnTo>
                    <a:lnTo>
                      <a:pt x="372" y="9"/>
                    </a:lnTo>
                    <a:lnTo>
                      <a:pt x="374" y="9"/>
                    </a:lnTo>
                    <a:lnTo>
                      <a:pt x="378" y="10"/>
                    </a:lnTo>
                    <a:lnTo>
                      <a:pt x="379" y="10"/>
                    </a:lnTo>
                    <a:lnTo>
                      <a:pt x="381" y="9"/>
                    </a:lnTo>
                    <a:lnTo>
                      <a:pt x="387" y="7"/>
                    </a:lnTo>
                    <a:lnTo>
                      <a:pt x="390" y="5"/>
                    </a:lnTo>
                    <a:lnTo>
                      <a:pt x="392" y="3"/>
                    </a:lnTo>
                    <a:lnTo>
                      <a:pt x="394" y="3"/>
                    </a:lnTo>
                    <a:lnTo>
                      <a:pt x="397" y="1"/>
                    </a:lnTo>
                    <a:lnTo>
                      <a:pt x="397" y="1"/>
                    </a:lnTo>
                    <a:lnTo>
                      <a:pt x="399" y="0"/>
                    </a:lnTo>
                    <a:lnTo>
                      <a:pt x="399" y="0"/>
                    </a:lnTo>
                    <a:lnTo>
                      <a:pt x="399" y="0"/>
                    </a:lnTo>
                    <a:lnTo>
                      <a:pt x="403" y="0"/>
                    </a:lnTo>
                    <a:lnTo>
                      <a:pt x="403" y="0"/>
                    </a:lnTo>
                    <a:lnTo>
                      <a:pt x="405" y="0"/>
                    </a:lnTo>
                    <a:lnTo>
                      <a:pt x="406" y="1"/>
                    </a:lnTo>
                    <a:lnTo>
                      <a:pt x="406" y="1"/>
                    </a:lnTo>
                    <a:lnTo>
                      <a:pt x="408" y="1"/>
                    </a:lnTo>
                    <a:lnTo>
                      <a:pt x="408" y="1"/>
                    </a:lnTo>
                    <a:lnTo>
                      <a:pt x="410" y="1"/>
                    </a:lnTo>
                    <a:lnTo>
                      <a:pt x="412" y="3"/>
                    </a:lnTo>
                    <a:lnTo>
                      <a:pt x="415" y="9"/>
                    </a:lnTo>
                    <a:lnTo>
                      <a:pt x="417" y="9"/>
                    </a:lnTo>
                    <a:lnTo>
                      <a:pt x="419" y="10"/>
                    </a:lnTo>
                    <a:lnTo>
                      <a:pt x="423" y="10"/>
                    </a:lnTo>
                    <a:lnTo>
                      <a:pt x="425" y="10"/>
                    </a:lnTo>
                    <a:lnTo>
                      <a:pt x="426" y="10"/>
                    </a:lnTo>
                    <a:lnTo>
                      <a:pt x="428" y="10"/>
                    </a:lnTo>
                    <a:lnTo>
                      <a:pt x="432" y="9"/>
                    </a:lnTo>
                    <a:lnTo>
                      <a:pt x="434" y="9"/>
                    </a:lnTo>
                    <a:lnTo>
                      <a:pt x="437" y="9"/>
                    </a:lnTo>
                    <a:lnTo>
                      <a:pt x="439" y="9"/>
                    </a:lnTo>
                    <a:lnTo>
                      <a:pt x="441" y="10"/>
                    </a:lnTo>
                    <a:lnTo>
                      <a:pt x="443" y="10"/>
                    </a:lnTo>
                    <a:lnTo>
                      <a:pt x="443" y="10"/>
                    </a:lnTo>
                    <a:lnTo>
                      <a:pt x="443" y="10"/>
                    </a:lnTo>
                    <a:lnTo>
                      <a:pt x="443" y="10"/>
                    </a:lnTo>
                    <a:lnTo>
                      <a:pt x="443" y="10"/>
                    </a:lnTo>
                    <a:lnTo>
                      <a:pt x="443" y="10"/>
                    </a:lnTo>
                    <a:lnTo>
                      <a:pt x="443" y="12"/>
                    </a:lnTo>
                    <a:lnTo>
                      <a:pt x="443" y="12"/>
                    </a:lnTo>
                    <a:lnTo>
                      <a:pt x="444" y="12"/>
                    </a:lnTo>
                    <a:lnTo>
                      <a:pt x="444" y="12"/>
                    </a:lnTo>
                    <a:lnTo>
                      <a:pt x="444" y="14"/>
                    </a:lnTo>
                    <a:lnTo>
                      <a:pt x="446" y="14"/>
                    </a:lnTo>
                    <a:lnTo>
                      <a:pt x="446" y="14"/>
                    </a:lnTo>
                    <a:lnTo>
                      <a:pt x="446" y="14"/>
                    </a:lnTo>
                    <a:lnTo>
                      <a:pt x="448" y="16"/>
                    </a:lnTo>
                    <a:lnTo>
                      <a:pt x="448" y="16"/>
                    </a:lnTo>
                    <a:lnTo>
                      <a:pt x="448" y="16"/>
                    </a:lnTo>
                    <a:lnTo>
                      <a:pt x="446" y="18"/>
                    </a:lnTo>
                    <a:lnTo>
                      <a:pt x="446" y="20"/>
                    </a:lnTo>
                    <a:lnTo>
                      <a:pt x="446" y="21"/>
                    </a:lnTo>
                    <a:lnTo>
                      <a:pt x="446" y="23"/>
                    </a:lnTo>
                    <a:lnTo>
                      <a:pt x="448" y="23"/>
                    </a:lnTo>
                    <a:lnTo>
                      <a:pt x="448" y="23"/>
                    </a:lnTo>
                    <a:lnTo>
                      <a:pt x="448" y="25"/>
                    </a:lnTo>
                    <a:lnTo>
                      <a:pt x="448" y="25"/>
                    </a:lnTo>
                    <a:lnTo>
                      <a:pt x="448" y="25"/>
                    </a:lnTo>
                    <a:lnTo>
                      <a:pt x="448" y="27"/>
                    </a:lnTo>
                    <a:lnTo>
                      <a:pt x="448" y="27"/>
                    </a:lnTo>
                    <a:lnTo>
                      <a:pt x="448" y="27"/>
                    </a:lnTo>
                    <a:lnTo>
                      <a:pt x="448" y="27"/>
                    </a:lnTo>
                    <a:lnTo>
                      <a:pt x="448" y="27"/>
                    </a:lnTo>
                    <a:lnTo>
                      <a:pt x="450" y="29"/>
                    </a:lnTo>
                    <a:lnTo>
                      <a:pt x="450" y="29"/>
                    </a:lnTo>
                    <a:lnTo>
                      <a:pt x="450" y="29"/>
                    </a:lnTo>
                    <a:lnTo>
                      <a:pt x="450" y="30"/>
                    </a:lnTo>
                    <a:lnTo>
                      <a:pt x="450" y="30"/>
                    </a:lnTo>
                    <a:lnTo>
                      <a:pt x="450" y="30"/>
                    </a:lnTo>
                    <a:lnTo>
                      <a:pt x="450" y="30"/>
                    </a:lnTo>
                    <a:lnTo>
                      <a:pt x="450" y="30"/>
                    </a:lnTo>
                    <a:lnTo>
                      <a:pt x="450" y="30"/>
                    </a:lnTo>
                    <a:lnTo>
                      <a:pt x="450" y="32"/>
                    </a:lnTo>
                    <a:lnTo>
                      <a:pt x="450" y="32"/>
                    </a:lnTo>
                    <a:lnTo>
                      <a:pt x="450" y="34"/>
                    </a:lnTo>
                    <a:lnTo>
                      <a:pt x="450" y="34"/>
                    </a:lnTo>
                    <a:lnTo>
                      <a:pt x="450" y="34"/>
                    </a:lnTo>
                    <a:lnTo>
                      <a:pt x="450" y="34"/>
                    </a:lnTo>
                    <a:lnTo>
                      <a:pt x="450" y="34"/>
                    </a:lnTo>
                    <a:lnTo>
                      <a:pt x="450" y="34"/>
                    </a:lnTo>
                    <a:lnTo>
                      <a:pt x="450" y="36"/>
                    </a:lnTo>
                    <a:lnTo>
                      <a:pt x="450" y="36"/>
                    </a:lnTo>
                    <a:lnTo>
                      <a:pt x="452" y="34"/>
                    </a:lnTo>
                    <a:lnTo>
                      <a:pt x="452" y="34"/>
                    </a:lnTo>
                    <a:lnTo>
                      <a:pt x="452" y="34"/>
                    </a:lnTo>
                    <a:lnTo>
                      <a:pt x="452" y="36"/>
                    </a:lnTo>
                    <a:lnTo>
                      <a:pt x="453" y="36"/>
                    </a:lnTo>
                    <a:lnTo>
                      <a:pt x="453" y="36"/>
                    </a:lnTo>
                    <a:lnTo>
                      <a:pt x="453" y="36"/>
                    </a:lnTo>
                    <a:lnTo>
                      <a:pt x="453" y="36"/>
                    </a:lnTo>
                    <a:lnTo>
                      <a:pt x="455" y="38"/>
                    </a:lnTo>
                    <a:lnTo>
                      <a:pt x="455" y="38"/>
                    </a:lnTo>
                    <a:lnTo>
                      <a:pt x="455" y="38"/>
                    </a:lnTo>
                    <a:lnTo>
                      <a:pt x="455" y="38"/>
                    </a:lnTo>
                    <a:lnTo>
                      <a:pt x="455" y="38"/>
                    </a:lnTo>
                    <a:lnTo>
                      <a:pt x="455" y="38"/>
                    </a:lnTo>
                    <a:lnTo>
                      <a:pt x="455" y="38"/>
                    </a:lnTo>
                    <a:lnTo>
                      <a:pt x="457" y="38"/>
                    </a:lnTo>
                    <a:lnTo>
                      <a:pt x="457" y="38"/>
                    </a:lnTo>
                    <a:lnTo>
                      <a:pt x="461" y="34"/>
                    </a:lnTo>
                    <a:lnTo>
                      <a:pt x="468" y="32"/>
                    </a:lnTo>
                    <a:lnTo>
                      <a:pt x="470" y="30"/>
                    </a:lnTo>
                    <a:lnTo>
                      <a:pt x="472" y="30"/>
                    </a:lnTo>
                    <a:lnTo>
                      <a:pt x="472" y="29"/>
                    </a:lnTo>
                    <a:lnTo>
                      <a:pt x="472" y="29"/>
                    </a:lnTo>
                    <a:lnTo>
                      <a:pt x="473" y="29"/>
                    </a:lnTo>
                    <a:lnTo>
                      <a:pt x="475" y="27"/>
                    </a:lnTo>
                    <a:lnTo>
                      <a:pt x="477" y="25"/>
                    </a:lnTo>
                    <a:lnTo>
                      <a:pt x="482" y="23"/>
                    </a:lnTo>
                    <a:lnTo>
                      <a:pt x="484" y="21"/>
                    </a:lnTo>
                    <a:lnTo>
                      <a:pt x="484" y="21"/>
                    </a:lnTo>
                    <a:lnTo>
                      <a:pt x="486" y="21"/>
                    </a:lnTo>
                    <a:lnTo>
                      <a:pt x="486" y="21"/>
                    </a:lnTo>
                    <a:lnTo>
                      <a:pt x="486" y="21"/>
                    </a:lnTo>
                    <a:lnTo>
                      <a:pt x="488" y="21"/>
                    </a:lnTo>
                    <a:lnTo>
                      <a:pt x="488" y="21"/>
                    </a:lnTo>
                    <a:lnTo>
                      <a:pt x="488" y="21"/>
                    </a:lnTo>
                    <a:lnTo>
                      <a:pt x="490" y="21"/>
                    </a:lnTo>
                    <a:lnTo>
                      <a:pt x="490" y="21"/>
                    </a:lnTo>
                    <a:lnTo>
                      <a:pt x="490" y="21"/>
                    </a:lnTo>
                    <a:lnTo>
                      <a:pt x="491" y="21"/>
                    </a:lnTo>
                    <a:lnTo>
                      <a:pt x="491" y="21"/>
                    </a:lnTo>
                    <a:lnTo>
                      <a:pt x="491" y="21"/>
                    </a:lnTo>
                    <a:lnTo>
                      <a:pt x="491" y="20"/>
                    </a:lnTo>
                    <a:lnTo>
                      <a:pt x="491" y="20"/>
                    </a:lnTo>
                    <a:lnTo>
                      <a:pt x="491" y="18"/>
                    </a:lnTo>
                    <a:lnTo>
                      <a:pt x="491" y="18"/>
                    </a:lnTo>
                    <a:lnTo>
                      <a:pt x="493" y="18"/>
                    </a:lnTo>
                    <a:lnTo>
                      <a:pt x="493" y="16"/>
                    </a:lnTo>
                    <a:lnTo>
                      <a:pt x="493" y="16"/>
                    </a:lnTo>
                    <a:lnTo>
                      <a:pt x="493" y="16"/>
                    </a:lnTo>
                    <a:lnTo>
                      <a:pt x="493" y="16"/>
                    </a:lnTo>
                    <a:lnTo>
                      <a:pt x="495" y="16"/>
                    </a:lnTo>
                    <a:lnTo>
                      <a:pt x="495" y="16"/>
                    </a:lnTo>
                    <a:lnTo>
                      <a:pt x="497" y="16"/>
                    </a:lnTo>
                    <a:lnTo>
                      <a:pt x="497" y="16"/>
                    </a:lnTo>
                    <a:lnTo>
                      <a:pt x="499" y="14"/>
                    </a:lnTo>
                    <a:lnTo>
                      <a:pt x="499" y="14"/>
                    </a:lnTo>
                    <a:lnTo>
                      <a:pt x="499" y="14"/>
                    </a:lnTo>
                    <a:lnTo>
                      <a:pt x="500" y="12"/>
                    </a:lnTo>
                    <a:lnTo>
                      <a:pt x="500" y="12"/>
                    </a:lnTo>
                    <a:lnTo>
                      <a:pt x="500" y="12"/>
                    </a:lnTo>
                    <a:lnTo>
                      <a:pt x="502" y="12"/>
                    </a:lnTo>
                    <a:lnTo>
                      <a:pt x="502" y="12"/>
                    </a:lnTo>
                    <a:lnTo>
                      <a:pt x="502" y="12"/>
                    </a:lnTo>
                    <a:lnTo>
                      <a:pt x="502" y="14"/>
                    </a:lnTo>
                    <a:lnTo>
                      <a:pt x="502" y="14"/>
                    </a:lnTo>
                    <a:lnTo>
                      <a:pt x="504" y="14"/>
                    </a:lnTo>
                    <a:lnTo>
                      <a:pt x="504" y="14"/>
                    </a:lnTo>
                    <a:lnTo>
                      <a:pt x="504" y="16"/>
                    </a:lnTo>
                    <a:lnTo>
                      <a:pt x="504" y="16"/>
                    </a:lnTo>
                    <a:lnTo>
                      <a:pt x="504" y="16"/>
                    </a:lnTo>
                    <a:lnTo>
                      <a:pt x="506" y="16"/>
                    </a:lnTo>
                    <a:lnTo>
                      <a:pt x="506" y="16"/>
                    </a:lnTo>
                    <a:lnTo>
                      <a:pt x="506" y="16"/>
                    </a:lnTo>
                    <a:lnTo>
                      <a:pt x="506" y="16"/>
                    </a:lnTo>
                    <a:lnTo>
                      <a:pt x="508" y="16"/>
                    </a:lnTo>
                    <a:lnTo>
                      <a:pt x="508" y="16"/>
                    </a:lnTo>
                    <a:lnTo>
                      <a:pt x="508" y="16"/>
                    </a:lnTo>
                    <a:lnTo>
                      <a:pt x="508" y="16"/>
                    </a:lnTo>
                    <a:lnTo>
                      <a:pt x="508" y="16"/>
                    </a:lnTo>
                    <a:lnTo>
                      <a:pt x="508" y="14"/>
                    </a:lnTo>
                    <a:lnTo>
                      <a:pt x="508" y="14"/>
                    </a:lnTo>
                    <a:lnTo>
                      <a:pt x="508" y="14"/>
                    </a:lnTo>
                    <a:lnTo>
                      <a:pt x="508" y="14"/>
                    </a:lnTo>
                    <a:lnTo>
                      <a:pt x="508" y="14"/>
                    </a:lnTo>
                    <a:lnTo>
                      <a:pt x="510" y="12"/>
                    </a:lnTo>
                    <a:lnTo>
                      <a:pt x="511" y="12"/>
                    </a:lnTo>
                    <a:lnTo>
                      <a:pt x="511" y="12"/>
                    </a:lnTo>
                    <a:lnTo>
                      <a:pt x="511" y="12"/>
                    </a:lnTo>
                    <a:lnTo>
                      <a:pt x="513" y="12"/>
                    </a:lnTo>
                    <a:lnTo>
                      <a:pt x="513" y="12"/>
                    </a:lnTo>
                    <a:lnTo>
                      <a:pt x="515" y="12"/>
                    </a:lnTo>
                    <a:lnTo>
                      <a:pt x="515" y="12"/>
                    </a:lnTo>
                    <a:lnTo>
                      <a:pt x="515" y="12"/>
                    </a:lnTo>
                    <a:lnTo>
                      <a:pt x="517" y="12"/>
                    </a:lnTo>
                    <a:lnTo>
                      <a:pt x="517" y="12"/>
                    </a:lnTo>
                    <a:lnTo>
                      <a:pt x="517" y="12"/>
                    </a:lnTo>
                    <a:lnTo>
                      <a:pt x="519" y="12"/>
                    </a:lnTo>
                    <a:lnTo>
                      <a:pt x="519" y="12"/>
                    </a:lnTo>
                    <a:lnTo>
                      <a:pt x="519" y="12"/>
                    </a:lnTo>
                    <a:lnTo>
                      <a:pt x="519" y="12"/>
                    </a:lnTo>
                    <a:lnTo>
                      <a:pt x="520" y="12"/>
                    </a:lnTo>
                    <a:lnTo>
                      <a:pt x="520" y="14"/>
                    </a:lnTo>
                    <a:lnTo>
                      <a:pt x="520" y="14"/>
                    </a:lnTo>
                    <a:lnTo>
                      <a:pt x="520" y="16"/>
                    </a:lnTo>
                    <a:lnTo>
                      <a:pt x="520" y="16"/>
                    </a:lnTo>
                    <a:lnTo>
                      <a:pt x="520" y="16"/>
                    </a:lnTo>
                    <a:lnTo>
                      <a:pt x="522" y="16"/>
                    </a:lnTo>
                    <a:lnTo>
                      <a:pt x="522" y="16"/>
                    </a:lnTo>
                    <a:lnTo>
                      <a:pt x="522" y="16"/>
                    </a:lnTo>
                    <a:lnTo>
                      <a:pt x="522" y="16"/>
                    </a:lnTo>
                    <a:lnTo>
                      <a:pt x="522" y="16"/>
                    </a:lnTo>
                    <a:lnTo>
                      <a:pt x="522" y="16"/>
                    </a:lnTo>
                    <a:lnTo>
                      <a:pt x="522" y="18"/>
                    </a:lnTo>
                    <a:lnTo>
                      <a:pt x="524" y="18"/>
                    </a:lnTo>
                    <a:lnTo>
                      <a:pt x="524" y="18"/>
                    </a:lnTo>
                    <a:lnTo>
                      <a:pt x="524" y="16"/>
                    </a:lnTo>
                    <a:lnTo>
                      <a:pt x="524" y="16"/>
                    </a:lnTo>
                    <a:lnTo>
                      <a:pt x="524" y="18"/>
                    </a:lnTo>
                    <a:lnTo>
                      <a:pt x="524" y="18"/>
                    </a:lnTo>
                    <a:lnTo>
                      <a:pt x="526" y="18"/>
                    </a:lnTo>
                    <a:lnTo>
                      <a:pt x="526" y="18"/>
                    </a:lnTo>
                    <a:lnTo>
                      <a:pt x="526" y="18"/>
                    </a:lnTo>
                    <a:lnTo>
                      <a:pt x="526" y="18"/>
                    </a:lnTo>
                    <a:lnTo>
                      <a:pt x="526" y="20"/>
                    </a:lnTo>
                    <a:lnTo>
                      <a:pt x="526" y="21"/>
                    </a:lnTo>
                    <a:lnTo>
                      <a:pt x="526" y="21"/>
                    </a:lnTo>
                    <a:lnTo>
                      <a:pt x="526" y="21"/>
                    </a:lnTo>
                    <a:lnTo>
                      <a:pt x="526" y="21"/>
                    </a:lnTo>
                    <a:lnTo>
                      <a:pt x="526" y="21"/>
                    </a:lnTo>
                    <a:lnTo>
                      <a:pt x="526" y="23"/>
                    </a:lnTo>
                    <a:lnTo>
                      <a:pt x="526" y="23"/>
                    </a:lnTo>
                    <a:lnTo>
                      <a:pt x="526" y="23"/>
                    </a:lnTo>
                    <a:lnTo>
                      <a:pt x="528" y="23"/>
                    </a:lnTo>
                    <a:lnTo>
                      <a:pt x="528" y="25"/>
                    </a:lnTo>
                    <a:lnTo>
                      <a:pt x="528" y="25"/>
                    </a:lnTo>
                    <a:lnTo>
                      <a:pt x="528" y="25"/>
                    </a:lnTo>
                    <a:lnTo>
                      <a:pt x="528" y="27"/>
                    </a:lnTo>
                    <a:lnTo>
                      <a:pt x="528" y="27"/>
                    </a:lnTo>
                    <a:lnTo>
                      <a:pt x="528" y="27"/>
                    </a:lnTo>
                    <a:lnTo>
                      <a:pt x="529" y="27"/>
                    </a:lnTo>
                    <a:lnTo>
                      <a:pt x="529" y="27"/>
                    </a:lnTo>
                    <a:lnTo>
                      <a:pt x="529" y="27"/>
                    </a:lnTo>
                    <a:lnTo>
                      <a:pt x="529" y="27"/>
                    </a:lnTo>
                    <a:lnTo>
                      <a:pt x="529" y="27"/>
                    </a:lnTo>
                    <a:lnTo>
                      <a:pt x="531" y="27"/>
                    </a:lnTo>
                    <a:lnTo>
                      <a:pt x="531" y="27"/>
                    </a:lnTo>
                    <a:lnTo>
                      <a:pt x="531" y="25"/>
                    </a:lnTo>
                    <a:lnTo>
                      <a:pt x="531" y="25"/>
                    </a:lnTo>
                    <a:lnTo>
                      <a:pt x="533" y="25"/>
                    </a:lnTo>
                    <a:lnTo>
                      <a:pt x="533" y="25"/>
                    </a:lnTo>
                    <a:lnTo>
                      <a:pt x="537" y="25"/>
                    </a:lnTo>
                    <a:lnTo>
                      <a:pt x="537" y="25"/>
                    </a:lnTo>
                    <a:lnTo>
                      <a:pt x="538" y="25"/>
                    </a:lnTo>
                    <a:lnTo>
                      <a:pt x="538" y="25"/>
                    </a:lnTo>
                    <a:lnTo>
                      <a:pt x="538" y="25"/>
                    </a:lnTo>
                    <a:lnTo>
                      <a:pt x="538" y="27"/>
                    </a:lnTo>
                    <a:lnTo>
                      <a:pt x="538" y="27"/>
                    </a:lnTo>
                    <a:lnTo>
                      <a:pt x="540" y="30"/>
                    </a:lnTo>
                    <a:lnTo>
                      <a:pt x="540" y="30"/>
                    </a:lnTo>
                    <a:lnTo>
                      <a:pt x="540" y="30"/>
                    </a:lnTo>
                    <a:lnTo>
                      <a:pt x="540" y="32"/>
                    </a:lnTo>
                    <a:lnTo>
                      <a:pt x="540" y="32"/>
                    </a:lnTo>
                    <a:lnTo>
                      <a:pt x="540" y="32"/>
                    </a:lnTo>
                    <a:lnTo>
                      <a:pt x="538" y="32"/>
                    </a:lnTo>
                    <a:lnTo>
                      <a:pt x="538" y="32"/>
                    </a:lnTo>
                    <a:lnTo>
                      <a:pt x="537" y="32"/>
                    </a:lnTo>
                    <a:lnTo>
                      <a:pt x="537" y="32"/>
                    </a:lnTo>
                    <a:lnTo>
                      <a:pt x="533" y="32"/>
                    </a:lnTo>
                    <a:lnTo>
                      <a:pt x="531" y="34"/>
                    </a:lnTo>
                    <a:lnTo>
                      <a:pt x="531" y="34"/>
                    </a:lnTo>
                    <a:lnTo>
                      <a:pt x="531" y="36"/>
                    </a:lnTo>
                    <a:lnTo>
                      <a:pt x="531" y="38"/>
                    </a:lnTo>
                    <a:lnTo>
                      <a:pt x="531" y="39"/>
                    </a:lnTo>
                    <a:lnTo>
                      <a:pt x="533" y="39"/>
                    </a:lnTo>
                    <a:lnTo>
                      <a:pt x="535" y="41"/>
                    </a:lnTo>
                    <a:lnTo>
                      <a:pt x="535" y="41"/>
                    </a:lnTo>
                    <a:lnTo>
                      <a:pt x="535" y="41"/>
                    </a:lnTo>
                    <a:lnTo>
                      <a:pt x="535" y="41"/>
                    </a:lnTo>
                    <a:lnTo>
                      <a:pt x="535" y="43"/>
                    </a:lnTo>
                    <a:lnTo>
                      <a:pt x="535" y="43"/>
                    </a:lnTo>
                    <a:lnTo>
                      <a:pt x="535" y="43"/>
                    </a:lnTo>
                    <a:lnTo>
                      <a:pt x="535" y="43"/>
                    </a:lnTo>
                    <a:lnTo>
                      <a:pt x="535" y="43"/>
                    </a:lnTo>
                    <a:lnTo>
                      <a:pt x="537" y="43"/>
                    </a:lnTo>
                    <a:lnTo>
                      <a:pt x="537" y="43"/>
                    </a:lnTo>
                    <a:lnTo>
                      <a:pt x="537" y="43"/>
                    </a:lnTo>
                    <a:lnTo>
                      <a:pt x="537" y="45"/>
                    </a:lnTo>
                    <a:lnTo>
                      <a:pt x="537" y="45"/>
                    </a:lnTo>
                    <a:lnTo>
                      <a:pt x="537" y="45"/>
                    </a:lnTo>
                    <a:lnTo>
                      <a:pt x="537" y="45"/>
                    </a:lnTo>
                    <a:lnTo>
                      <a:pt x="537" y="45"/>
                    </a:lnTo>
                    <a:lnTo>
                      <a:pt x="537" y="45"/>
                    </a:lnTo>
                    <a:lnTo>
                      <a:pt x="537" y="45"/>
                    </a:lnTo>
                    <a:lnTo>
                      <a:pt x="537" y="45"/>
                    </a:lnTo>
                    <a:lnTo>
                      <a:pt x="535" y="45"/>
                    </a:lnTo>
                    <a:lnTo>
                      <a:pt x="535" y="45"/>
                    </a:lnTo>
                    <a:lnTo>
                      <a:pt x="535" y="45"/>
                    </a:lnTo>
                    <a:lnTo>
                      <a:pt x="533" y="47"/>
                    </a:lnTo>
                    <a:lnTo>
                      <a:pt x="533" y="47"/>
                    </a:lnTo>
                    <a:lnTo>
                      <a:pt x="533" y="47"/>
                    </a:lnTo>
                    <a:lnTo>
                      <a:pt x="533" y="47"/>
                    </a:lnTo>
                    <a:lnTo>
                      <a:pt x="533" y="47"/>
                    </a:lnTo>
                    <a:lnTo>
                      <a:pt x="533" y="47"/>
                    </a:lnTo>
                    <a:lnTo>
                      <a:pt x="533" y="47"/>
                    </a:lnTo>
                    <a:lnTo>
                      <a:pt x="533" y="48"/>
                    </a:lnTo>
                    <a:lnTo>
                      <a:pt x="533" y="48"/>
                    </a:lnTo>
                    <a:lnTo>
                      <a:pt x="533" y="48"/>
                    </a:lnTo>
                    <a:lnTo>
                      <a:pt x="533" y="48"/>
                    </a:lnTo>
                    <a:lnTo>
                      <a:pt x="533" y="48"/>
                    </a:lnTo>
                    <a:lnTo>
                      <a:pt x="533" y="48"/>
                    </a:lnTo>
                    <a:lnTo>
                      <a:pt x="533" y="50"/>
                    </a:lnTo>
                    <a:lnTo>
                      <a:pt x="533" y="50"/>
                    </a:lnTo>
                    <a:lnTo>
                      <a:pt x="535" y="50"/>
                    </a:lnTo>
                    <a:lnTo>
                      <a:pt x="535" y="50"/>
                    </a:lnTo>
                    <a:lnTo>
                      <a:pt x="535" y="50"/>
                    </a:lnTo>
                    <a:lnTo>
                      <a:pt x="535" y="52"/>
                    </a:lnTo>
                    <a:lnTo>
                      <a:pt x="535" y="52"/>
                    </a:lnTo>
                    <a:lnTo>
                      <a:pt x="537" y="52"/>
                    </a:lnTo>
                    <a:lnTo>
                      <a:pt x="537" y="52"/>
                    </a:lnTo>
                    <a:lnTo>
                      <a:pt x="537" y="52"/>
                    </a:lnTo>
                    <a:lnTo>
                      <a:pt x="538" y="52"/>
                    </a:lnTo>
                    <a:lnTo>
                      <a:pt x="538" y="52"/>
                    </a:lnTo>
                    <a:lnTo>
                      <a:pt x="538" y="54"/>
                    </a:lnTo>
                    <a:lnTo>
                      <a:pt x="538" y="54"/>
                    </a:lnTo>
                    <a:lnTo>
                      <a:pt x="538" y="54"/>
                    </a:lnTo>
                    <a:lnTo>
                      <a:pt x="538" y="54"/>
                    </a:lnTo>
                    <a:lnTo>
                      <a:pt x="538" y="54"/>
                    </a:lnTo>
                    <a:lnTo>
                      <a:pt x="538" y="54"/>
                    </a:lnTo>
                    <a:lnTo>
                      <a:pt x="538" y="56"/>
                    </a:lnTo>
                    <a:lnTo>
                      <a:pt x="538" y="56"/>
                    </a:lnTo>
                    <a:lnTo>
                      <a:pt x="538" y="56"/>
                    </a:lnTo>
                    <a:lnTo>
                      <a:pt x="538" y="56"/>
                    </a:lnTo>
                    <a:lnTo>
                      <a:pt x="538" y="58"/>
                    </a:lnTo>
                    <a:lnTo>
                      <a:pt x="538" y="58"/>
                    </a:lnTo>
                    <a:lnTo>
                      <a:pt x="538" y="58"/>
                    </a:lnTo>
                    <a:lnTo>
                      <a:pt x="538" y="58"/>
                    </a:lnTo>
                    <a:lnTo>
                      <a:pt x="538" y="58"/>
                    </a:lnTo>
                    <a:lnTo>
                      <a:pt x="538" y="58"/>
                    </a:lnTo>
                    <a:lnTo>
                      <a:pt x="540" y="58"/>
                    </a:lnTo>
                    <a:lnTo>
                      <a:pt x="542" y="58"/>
                    </a:lnTo>
                    <a:lnTo>
                      <a:pt x="542" y="58"/>
                    </a:lnTo>
                    <a:lnTo>
                      <a:pt x="542" y="58"/>
                    </a:lnTo>
                    <a:lnTo>
                      <a:pt x="542" y="58"/>
                    </a:lnTo>
                    <a:lnTo>
                      <a:pt x="542" y="59"/>
                    </a:lnTo>
                    <a:lnTo>
                      <a:pt x="542" y="59"/>
                    </a:lnTo>
                    <a:lnTo>
                      <a:pt x="542" y="61"/>
                    </a:lnTo>
                    <a:lnTo>
                      <a:pt x="542" y="61"/>
                    </a:lnTo>
                    <a:lnTo>
                      <a:pt x="542" y="61"/>
                    </a:lnTo>
                    <a:lnTo>
                      <a:pt x="542" y="63"/>
                    </a:lnTo>
                    <a:lnTo>
                      <a:pt x="544" y="65"/>
                    </a:lnTo>
                    <a:lnTo>
                      <a:pt x="544" y="65"/>
                    </a:lnTo>
                    <a:lnTo>
                      <a:pt x="544" y="65"/>
                    </a:lnTo>
                    <a:lnTo>
                      <a:pt x="546" y="65"/>
                    </a:lnTo>
                    <a:lnTo>
                      <a:pt x="546" y="67"/>
                    </a:lnTo>
                    <a:lnTo>
                      <a:pt x="546" y="67"/>
                    </a:lnTo>
                    <a:lnTo>
                      <a:pt x="546" y="67"/>
                    </a:lnTo>
                    <a:lnTo>
                      <a:pt x="546" y="67"/>
                    </a:lnTo>
                    <a:lnTo>
                      <a:pt x="546" y="67"/>
                    </a:lnTo>
                    <a:lnTo>
                      <a:pt x="546" y="68"/>
                    </a:lnTo>
                    <a:lnTo>
                      <a:pt x="546" y="68"/>
                    </a:lnTo>
                    <a:lnTo>
                      <a:pt x="546" y="68"/>
                    </a:lnTo>
                    <a:lnTo>
                      <a:pt x="546" y="68"/>
                    </a:lnTo>
                    <a:lnTo>
                      <a:pt x="546" y="68"/>
                    </a:lnTo>
                    <a:lnTo>
                      <a:pt x="546" y="68"/>
                    </a:lnTo>
                    <a:lnTo>
                      <a:pt x="546" y="68"/>
                    </a:lnTo>
                    <a:lnTo>
                      <a:pt x="546" y="70"/>
                    </a:lnTo>
                    <a:lnTo>
                      <a:pt x="546" y="70"/>
                    </a:lnTo>
                    <a:lnTo>
                      <a:pt x="546" y="70"/>
                    </a:lnTo>
                    <a:lnTo>
                      <a:pt x="546" y="70"/>
                    </a:lnTo>
                    <a:lnTo>
                      <a:pt x="546" y="72"/>
                    </a:lnTo>
                    <a:lnTo>
                      <a:pt x="546" y="72"/>
                    </a:lnTo>
                    <a:lnTo>
                      <a:pt x="546" y="72"/>
                    </a:lnTo>
                    <a:lnTo>
                      <a:pt x="546" y="72"/>
                    </a:lnTo>
                    <a:lnTo>
                      <a:pt x="546" y="74"/>
                    </a:lnTo>
                    <a:lnTo>
                      <a:pt x="544" y="74"/>
                    </a:lnTo>
                    <a:lnTo>
                      <a:pt x="544" y="74"/>
                    </a:lnTo>
                    <a:lnTo>
                      <a:pt x="544" y="76"/>
                    </a:lnTo>
                    <a:lnTo>
                      <a:pt x="544" y="76"/>
                    </a:lnTo>
                    <a:lnTo>
                      <a:pt x="544" y="76"/>
                    </a:lnTo>
                    <a:lnTo>
                      <a:pt x="544" y="76"/>
                    </a:lnTo>
                    <a:lnTo>
                      <a:pt x="544" y="76"/>
                    </a:lnTo>
                    <a:lnTo>
                      <a:pt x="544" y="77"/>
                    </a:lnTo>
                    <a:lnTo>
                      <a:pt x="544" y="77"/>
                    </a:lnTo>
                    <a:lnTo>
                      <a:pt x="544" y="77"/>
                    </a:lnTo>
                    <a:lnTo>
                      <a:pt x="544" y="77"/>
                    </a:lnTo>
                    <a:lnTo>
                      <a:pt x="544" y="79"/>
                    </a:lnTo>
                    <a:lnTo>
                      <a:pt x="544" y="79"/>
                    </a:lnTo>
                    <a:lnTo>
                      <a:pt x="544" y="79"/>
                    </a:lnTo>
                    <a:lnTo>
                      <a:pt x="542" y="79"/>
                    </a:lnTo>
                    <a:lnTo>
                      <a:pt x="542" y="79"/>
                    </a:lnTo>
                    <a:lnTo>
                      <a:pt x="542" y="79"/>
                    </a:lnTo>
                    <a:lnTo>
                      <a:pt x="542" y="79"/>
                    </a:lnTo>
                    <a:lnTo>
                      <a:pt x="542" y="81"/>
                    </a:lnTo>
                    <a:lnTo>
                      <a:pt x="542" y="81"/>
                    </a:lnTo>
                    <a:lnTo>
                      <a:pt x="542" y="81"/>
                    </a:lnTo>
                    <a:lnTo>
                      <a:pt x="542" y="81"/>
                    </a:lnTo>
                    <a:lnTo>
                      <a:pt x="542" y="83"/>
                    </a:lnTo>
                    <a:lnTo>
                      <a:pt x="542" y="83"/>
                    </a:lnTo>
                    <a:lnTo>
                      <a:pt x="542" y="83"/>
                    </a:lnTo>
                    <a:lnTo>
                      <a:pt x="542" y="83"/>
                    </a:lnTo>
                    <a:lnTo>
                      <a:pt x="542" y="83"/>
                    </a:lnTo>
                    <a:lnTo>
                      <a:pt x="542" y="85"/>
                    </a:lnTo>
                    <a:lnTo>
                      <a:pt x="544" y="85"/>
                    </a:lnTo>
                    <a:lnTo>
                      <a:pt x="544" y="85"/>
                    </a:lnTo>
                    <a:lnTo>
                      <a:pt x="544" y="85"/>
                    </a:lnTo>
                    <a:lnTo>
                      <a:pt x="544" y="85"/>
                    </a:lnTo>
                    <a:lnTo>
                      <a:pt x="546" y="85"/>
                    </a:lnTo>
                    <a:lnTo>
                      <a:pt x="546" y="85"/>
                    </a:lnTo>
                    <a:lnTo>
                      <a:pt x="546" y="85"/>
                    </a:lnTo>
                    <a:lnTo>
                      <a:pt x="546" y="85"/>
                    </a:lnTo>
                    <a:lnTo>
                      <a:pt x="548" y="85"/>
                    </a:lnTo>
                    <a:lnTo>
                      <a:pt x="548" y="86"/>
                    </a:lnTo>
                    <a:lnTo>
                      <a:pt x="548" y="86"/>
                    </a:lnTo>
                    <a:lnTo>
                      <a:pt x="549" y="86"/>
                    </a:lnTo>
                    <a:lnTo>
                      <a:pt x="549" y="86"/>
                    </a:lnTo>
                    <a:lnTo>
                      <a:pt x="549" y="86"/>
                    </a:lnTo>
                    <a:lnTo>
                      <a:pt x="551" y="88"/>
                    </a:lnTo>
                    <a:lnTo>
                      <a:pt x="553" y="88"/>
                    </a:lnTo>
                    <a:lnTo>
                      <a:pt x="553" y="90"/>
                    </a:lnTo>
                    <a:lnTo>
                      <a:pt x="555" y="90"/>
                    </a:lnTo>
                    <a:lnTo>
                      <a:pt x="555" y="90"/>
                    </a:lnTo>
                    <a:lnTo>
                      <a:pt x="555" y="90"/>
                    </a:lnTo>
                    <a:lnTo>
                      <a:pt x="555" y="90"/>
                    </a:lnTo>
                    <a:lnTo>
                      <a:pt x="557" y="90"/>
                    </a:lnTo>
                    <a:lnTo>
                      <a:pt x="557" y="92"/>
                    </a:lnTo>
                    <a:lnTo>
                      <a:pt x="557" y="92"/>
                    </a:lnTo>
                    <a:lnTo>
                      <a:pt x="557" y="92"/>
                    </a:lnTo>
                    <a:lnTo>
                      <a:pt x="558" y="92"/>
                    </a:lnTo>
                    <a:lnTo>
                      <a:pt x="558" y="92"/>
                    </a:lnTo>
                    <a:lnTo>
                      <a:pt x="558" y="92"/>
                    </a:lnTo>
                    <a:lnTo>
                      <a:pt x="558" y="90"/>
                    </a:lnTo>
                    <a:lnTo>
                      <a:pt x="558" y="90"/>
                    </a:lnTo>
                    <a:lnTo>
                      <a:pt x="560" y="90"/>
                    </a:lnTo>
                    <a:lnTo>
                      <a:pt x="560" y="86"/>
                    </a:lnTo>
                    <a:lnTo>
                      <a:pt x="560" y="86"/>
                    </a:lnTo>
                    <a:lnTo>
                      <a:pt x="560" y="86"/>
                    </a:lnTo>
                    <a:lnTo>
                      <a:pt x="560" y="86"/>
                    </a:lnTo>
                    <a:lnTo>
                      <a:pt x="562" y="86"/>
                    </a:lnTo>
                    <a:lnTo>
                      <a:pt x="562" y="85"/>
                    </a:lnTo>
                    <a:lnTo>
                      <a:pt x="562" y="85"/>
                    </a:lnTo>
                    <a:lnTo>
                      <a:pt x="562" y="85"/>
                    </a:lnTo>
                    <a:lnTo>
                      <a:pt x="562" y="85"/>
                    </a:lnTo>
                    <a:lnTo>
                      <a:pt x="562" y="85"/>
                    </a:lnTo>
                    <a:lnTo>
                      <a:pt x="560" y="85"/>
                    </a:lnTo>
                    <a:lnTo>
                      <a:pt x="560" y="85"/>
                    </a:lnTo>
                    <a:lnTo>
                      <a:pt x="560" y="85"/>
                    </a:lnTo>
                    <a:lnTo>
                      <a:pt x="560" y="85"/>
                    </a:lnTo>
                    <a:lnTo>
                      <a:pt x="560" y="83"/>
                    </a:lnTo>
                    <a:lnTo>
                      <a:pt x="560" y="83"/>
                    </a:lnTo>
                    <a:lnTo>
                      <a:pt x="560" y="83"/>
                    </a:lnTo>
                    <a:lnTo>
                      <a:pt x="560" y="83"/>
                    </a:lnTo>
                    <a:lnTo>
                      <a:pt x="560" y="83"/>
                    </a:lnTo>
                    <a:lnTo>
                      <a:pt x="560" y="83"/>
                    </a:lnTo>
                    <a:lnTo>
                      <a:pt x="560" y="83"/>
                    </a:lnTo>
                    <a:lnTo>
                      <a:pt x="562" y="83"/>
                    </a:lnTo>
                    <a:lnTo>
                      <a:pt x="562" y="83"/>
                    </a:lnTo>
                    <a:lnTo>
                      <a:pt x="562" y="83"/>
                    </a:lnTo>
                    <a:lnTo>
                      <a:pt x="562" y="83"/>
                    </a:lnTo>
                    <a:lnTo>
                      <a:pt x="562" y="83"/>
                    </a:lnTo>
                    <a:lnTo>
                      <a:pt x="564" y="83"/>
                    </a:lnTo>
                    <a:lnTo>
                      <a:pt x="564" y="83"/>
                    </a:lnTo>
                    <a:lnTo>
                      <a:pt x="564" y="85"/>
                    </a:lnTo>
                    <a:lnTo>
                      <a:pt x="564" y="85"/>
                    </a:lnTo>
                    <a:lnTo>
                      <a:pt x="564" y="85"/>
                    </a:lnTo>
                    <a:lnTo>
                      <a:pt x="566" y="85"/>
                    </a:lnTo>
                    <a:lnTo>
                      <a:pt x="566" y="85"/>
                    </a:lnTo>
                    <a:lnTo>
                      <a:pt x="566" y="85"/>
                    </a:lnTo>
                    <a:lnTo>
                      <a:pt x="566" y="85"/>
                    </a:lnTo>
                    <a:lnTo>
                      <a:pt x="567" y="85"/>
                    </a:lnTo>
                    <a:lnTo>
                      <a:pt x="567" y="85"/>
                    </a:lnTo>
                    <a:lnTo>
                      <a:pt x="567" y="85"/>
                    </a:lnTo>
                    <a:lnTo>
                      <a:pt x="567" y="85"/>
                    </a:lnTo>
                    <a:lnTo>
                      <a:pt x="567" y="85"/>
                    </a:lnTo>
                    <a:lnTo>
                      <a:pt x="567" y="86"/>
                    </a:lnTo>
                    <a:lnTo>
                      <a:pt x="567" y="86"/>
                    </a:lnTo>
                    <a:lnTo>
                      <a:pt x="566" y="90"/>
                    </a:lnTo>
                    <a:lnTo>
                      <a:pt x="566" y="92"/>
                    </a:lnTo>
                    <a:lnTo>
                      <a:pt x="566" y="94"/>
                    </a:lnTo>
                    <a:lnTo>
                      <a:pt x="566" y="96"/>
                    </a:lnTo>
                    <a:lnTo>
                      <a:pt x="569" y="96"/>
                    </a:lnTo>
                    <a:lnTo>
                      <a:pt x="571" y="96"/>
                    </a:lnTo>
                    <a:lnTo>
                      <a:pt x="571" y="96"/>
                    </a:lnTo>
                    <a:lnTo>
                      <a:pt x="573" y="96"/>
                    </a:lnTo>
                    <a:lnTo>
                      <a:pt x="573" y="96"/>
                    </a:lnTo>
                    <a:lnTo>
                      <a:pt x="573" y="96"/>
                    </a:lnTo>
                    <a:lnTo>
                      <a:pt x="575" y="97"/>
                    </a:lnTo>
                    <a:lnTo>
                      <a:pt x="575" y="97"/>
                    </a:lnTo>
                    <a:lnTo>
                      <a:pt x="575" y="97"/>
                    </a:lnTo>
                    <a:lnTo>
                      <a:pt x="575" y="99"/>
                    </a:lnTo>
                    <a:lnTo>
                      <a:pt x="575" y="99"/>
                    </a:lnTo>
                    <a:lnTo>
                      <a:pt x="575" y="99"/>
                    </a:lnTo>
                    <a:lnTo>
                      <a:pt x="575" y="101"/>
                    </a:lnTo>
                    <a:lnTo>
                      <a:pt x="573" y="103"/>
                    </a:lnTo>
                    <a:lnTo>
                      <a:pt x="573" y="105"/>
                    </a:lnTo>
                    <a:lnTo>
                      <a:pt x="573" y="106"/>
                    </a:lnTo>
                    <a:lnTo>
                      <a:pt x="571" y="106"/>
                    </a:lnTo>
                    <a:lnTo>
                      <a:pt x="571" y="106"/>
                    </a:lnTo>
                    <a:lnTo>
                      <a:pt x="571" y="108"/>
                    </a:lnTo>
                    <a:lnTo>
                      <a:pt x="573" y="108"/>
                    </a:lnTo>
                    <a:lnTo>
                      <a:pt x="573" y="110"/>
                    </a:lnTo>
                    <a:lnTo>
                      <a:pt x="573" y="110"/>
                    </a:lnTo>
                    <a:lnTo>
                      <a:pt x="573" y="110"/>
                    </a:lnTo>
                    <a:lnTo>
                      <a:pt x="573" y="112"/>
                    </a:lnTo>
                    <a:lnTo>
                      <a:pt x="575" y="114"/>
                    </a:lnTo>
                    <a:lnTo>
                      <a:pt x="575" y="114"/>
                    </a:lnTo>
                    <a:lnTo>
                      <a:pt x="575" y="115"/>
                    </a:lnTo>
                    <a:lnTo>
                      <a:pt x="575" y="115"/>
                    </a:lnTo>
                    <a:lnTo>
                      <a:pt x="575" y="115"/>
                    </a:lnTo>
                    <a:lnTo>
                      <a:pt x="575" y="115"/>
                    </a:lnTo>
                    <a:lnTo>
                      <a:pt x="575" y="115"/>
                    </a:lnTo>
                    <a:lnTo>
                      <a:pt x="575" y="115"/>
                    </a:lnTo>
                    <a:lnTo>
                      <a:pt x="575" y="117"/>
                    </a:lnTo>
                    <a:lnTo>
                      <a:pt x="575" y="117"/>
                    </a:lnTo>
                    <a:lnTo>
                      <a:pt x="575" y="117"/>
                    </a:lnTo>
                    <a:lnTo>
                      <a:pt x="575" y="117"/>
                    </a:lnTo>
                    <a:lnTo>
                      <a:pt x="575" y="117"/>
                    </a:lnTo>
                    <a:lnTo>
                      <a:pt x="575" y="117"/>
                    </a:lnTo>
                    <a:lnTo>
                      <a:pt x="575" y="117"/>
                    </a:lnTo>
                    <a:lnTo>
                      <a:pt x="573" y="117"/>
                    </a:lnTo>
                    <a:lnTo>
                      <a:pt x="569" y="119"/>
                    </a:lnTo>
                    <a:lnTo>
                      <a:pt x="567" y="119"/>
                    </a:lnTo>
                    <a:lnTo>
                      <a:pt x="567" y="119"/>
                    </a:lnTo>
                    <a:lnTo>
                      <a:pt x="566" y="119"/>
                    </a:lnTo>
                    <a:lnTo>
                      <a:pt x="566" y="121"/>
                    </a:lnTo>
                    <a:lnTo>
                      <a:pt x="566" y="121"/>
                    </a:lnTo>
                    <a:lnTo>
                      <a:pt x="566" y="121"/>
                    </a:lnTo>
                    <a:lnTo>
                      <a:pt x="566" y="121"/>
                    </a:lnTo>
                    <a:lnTo>
                      <a:pt x="566" y="121"/>
                    </a:lnTo>
                    <a:lnTo>
                      <a:pt x="566" y="123"/>
                    </a:lnTo>
                    <a:lnTo>
                      <a:pt x="566" y="123"/>
                    </a:lnTo>
                    <a:lnTo>
                      <a:pt x="566" y="123"/>
                    </a:lnTo>
                    <a:lnTo>
                      <a:pt x="566" y="123"/>
                    </a:lnTo>
                    <a:lnTo>
                      <a:pt x="566" y="123"/>
                    </a:lnTo>
                    <a:lnTo>
                      <a:pt x="566" y="123"/>
                    </a:lnTo>
                    <a:lnTo>
                      <a:pt x="566" y="123"/>
                    </a:lnTo>
                    <a:lnTo>
                      <a:pt x="566" y="124"/>
                    </a:lnTo>
                    <a:lnTo>
                      <a:pt x="566" y="124"/>
                    </a:lnTo>
                    <a:lnTo>
                      <a:pt x="566" y="124"/>
                    </a:lnTo>
                    <a:lnTo>
                      <a:pt x="566" y="124"/>
                    </a:lnTo>
                    <a:lnTo>
                      <a:pt x="566" y="124"/>
                    </a:lnTo>
                    <a:lnTo>
                      <a:pt x="567" y="126"/>
                    </a:lnTo>
                    <a:lnTo>
                      <a:pt x="567" y="126"/>
                    </a:lnTo>
                    <a:lnTo>
                      <a:pt x="567" y="126"/>
                    </a:lnTo>
                    <a:lnTo>
                      <a:pt x="567" y="126"/>
                    </a:lnTo>
                    <a:lnTo>
                      <a:pt x="567" y="126"/>
                    </a:lnTo>
                    <a:lnTo>
                      <a:pt x="567" y="126"/>
                    </a:lnTo>
                    <a:lnTo>
                      <a:pt x="567" y="128"/>
                    </a:lnTo>
                    <a:lnTo>
                      <a:pt x="569" y="128"/>
                    </a:lnTo>
                    <a:lnTo>
                      <a:pt x="569" y="128"/>
                    </a:lnTo>
                    <a:lnTo>
                      <a:pt x="569" y="130"/>
                    </a:lnTo>
                    <a:lnTo>
                      <a:pt x="571" y="130"/>
                    </a:lnTo>
                    <a:lnTo>
                      <a:pt x="573" y="130"/>
                    </a:lnTo>
                    <a:lnTo>
                      <a:pt x="575" y="130"/>
                    </a:lnTo>
                    <a:lnTo>
                      <a:pt x="575" y="128"/>
                    </a:lnTo>
                    <a:lnTo>
                      <a:pt x="576" y="128"/>
                    </a:lnTo>
                    <a:lnTo>
                      <a:pt x="576" y="128"/>
                    </a:lnTo>
                    <a:lnTo>
                      <a:pt x="576" y="128"/>
                    </a:lnTo>
                    <a:lnTo>
                      <a:pt x="578" y="126"/>
                    </a:lnTo>
                    <a:lnTo>
                      <a:pt x="578" y="126"/>
                    </a:lnTo>
                    <a:lnTo>
                      <a:pt x="578" y="126"/>
                    </a:lnTo>
                    <a:lnTo>
                      <a:pt x="578" y="126"/>
                    </a:lnTo>
                    <a:lnTo>
                      <a:pt x="578" y="126"/>
                    </a:lnTo>
                    <a:lnTo>
                      <a:pt x="578" y="126"/>
                    </a:lnTo>
                    <a:lnTo>
                      <a:pt x="580" y="124"/>
                    </a:lnTo>
                    <a:lnTo>
                      <a:pt x="580" y="124"/>
                    </a:lnTo>
                    <a:lnTo>
                      <a:pt x="580" y="124"/>
                    </a:lnTo>
                    <a:lnTo>
                      <a:pt x="582" y="124"/>
                    </a:lnTo>
                    <a:lnTo>
                      <a:pt x="582" y="124"/>
                    </a:lnTo>
                    <a:lnTo>
                      <a:pt x="582" y="124"/>
                    </a:lnTo>
                    <a:lnTo>
                      <a:pt x="582" y="124"/>
                    </a:lnTo>
                    <a:lnTo>
                      <a:pt x="582" y="126"/>
                    </a:lnTo>
                    <a:lnTo>
                      <a:pt x="584" y="130"/>
                    </a:lnTo>
                    <a:lnTo>
                      <a:pt x="584" y="130"/>
                    </a:lnTo>
                    <a:lnTo>
                      <a:pt x="584" y="132"/>
                    </a:lnTo>
                    <a:lnTo>
                      <a:pt x="584" y="134"/>
                    </a:lnTo>
                    <a:lnTo>
                      <a:pt x="585" y="135"/>
                    </a:lnTo>
                    <a:lnTo>
                      <a:pt x="585" y="137"/>
                    </a:lnTo>
                    <a:lnTo>
                      <a:pt x="587" y="137"/>
                    </a:lnTo>
                    <a:lnTo>
                      <a:pt x="587" y="137"/>
                    </a:lnTo>
                    <a:lnTo>
                      <a:pt x="587" y="137"/>
                    </a:lnTo>
                    <a:lnTo>
                      <a:pt x="587" y="139"/>
                    </a:lnTo>
                    <a:lnTo>
                      <a:pt x="587" y="139"/>
                    </a:lnTo>
                    <a:lnTo>
                      <a:pt x="587" y="139"/>
                    </a:lnTo>
                    <a:lnTo>
                      <a:pt x="587" y="139"/>
                    </a:lnTo>
                    <a:lnTo>
                      <a:pt x="587" y="139"/>
                    </a:lnTo>
                    <a:lnTo>
                      <a:pt x="587" y="139"/>
                    </a:lnTo>
                    <a:lnTo>
                      <a:pt x="585" y="141"/>
                    </a:lnTo>
                    <a:lnTo>
                      <a:pt x="585" y="141"/>
                    </a:lnTo>
                    <a:lnTo>
                      <a:pt x="585" y="141"/>
                    </a:lnTo>
                    <a:lnTo>
                      <a:pt x="585" y="143"/>
                    </a:lnTo>
                    <a:lnTo>
                      <a:pt x="585" y="143"/>
                    </a:lnTo>
                    <a:lnTo>
                      <a:pt x="584" y="144"/>
                    </a:lnTo>
                    <a:lnTo>
                      <a:pt x="584" y="146"/>
                    </a:lnTo>
                    <a:lnTo>
                      <a:pt x="585" y="146"/>
                    </a:lnTo>
                    <a:lnTo>
                      <a:pt x="585" y="146"/>
                    </a:lnTo>
                    <a:lnTo>
                      <a:pt x="585" y="146"/>
                    </a:lnTo>
                    <a:lnTo>
                      <a:pt x="585" y="146"/>
                    </a:lnTo>
                    <a:lnTo>
                      <a:pt x="585" y="148"/>
                    </a:lnTo>
                    <a:lnTo>
                      <a:pt x="585" y="148"/>
                    </a:lnTo>
                    <a:lnTo>
                      <a:pt x="585" y="148"/>
                    </a:lnTo>
                    <a:lnTo>
                      <a:pt x="585" y="148"/>
                    </a:lnTo>
                    <a:lnTo>
                      <a:pt x="587" y="148"/>
                    </a:lnTo>
                    <a:lnTo>
                      <a:pt x="587" y="146"/>
                    </a:lnTo>
                    <a:lnTo>
                      <a:pt x="587" y="146"/>
                    </a:lnTo>
                    <a:lnTo>
                      <a:pt x="587" y="146"/>
                    </a:lnTo>
                    <a:lnTo>
                      <a:pt x="587" y="146"/>
                    </a:lnTo>
                    <a:lnTo>
                      <a:pt x="587" y="146"/>
                    </a:lnTo>
                    <a:lnTo>
                      <a:pt x="589" y="146"/>
                    </a:lnTo>
                    <a:lnTo>
                      <a:pt x="589" y="146"/>
                    </a:lnTo>
                    <a:lnTo>
                      <a:pt x="589" y="146"/>
                    </a:lnTo>
                    <a:lnTo>
                      <a:pt x="589" y="146"/>
                    </a:lnTo>
                    <a:lnTo>
                      <a:pt x="591" y="148"/>
                    </a:lnTo>
                    <a:lnTo>
                      <a:pt x="591" y="150"/>
                    </a:lnTo>
                    <a:lnTo>
                      <a:pt x="593" y="150"/>
                    </a:lnTo>
                    <a:lnTo>
                      <a:pt x="593" y="152"/>
                    </a:lnTo>
                    <a:lnTo>
                      <a:pt x="593" y="152"/>
                    </a:lnTo>
                    <a:lnTo>
                      <a:pt x="595" y="152"/>
                    </a:lnTo>
                    <a:lnTo>
                      <a:pt x="595" y="150"/>
                    </a:lnTo>
                    <a:lnTo>
                      <a:pt x="595" y="150"/>
                    </a:lnTo>
                    <a:lnTo>
                      <a:pt x="595" y="150"/>
                    </a:lnTo>
                    <a:lnTo>
                      <a:pt x="595" y="150"/>
                    </a:lnTo>
                    <a:lnTo>
                      <a:pt x="596" y="150"/>
                    </a:lnTo>
                    <a:lnTo>
                      <a:pt x="598" y="150"/>
                    </a:lnTo>
                    <a:lnTo>
                      <a:pt x="598" y="150"/>
                    </a:lnTo>
                    <a:lnTo>
                      <a:pt x="598" y="150"/>
                    </a:lnTo>
                    <a:lnTo>
                      <a:pt x="600" y="150"/>
                    </a:lnTo>
                    <a:lnTo>
                      <a:pt x="600" y="152"/>
                    </a:lnTo>
                    <a:lnTo>
                      <a:pt x="600" y="152"/>
                    </a:lnTo>
                    <a:lnTo>
                      <a:pt x="602" y="152"/>
                    </a:lnTo>
                    <a:lnTo>
                      <a:pt x="602" y="150"/>
                    </a:lnTo>
                    <a:lnTo>
                      <a:pt x="602" y="150"/>
                    </a:lnTo>
                    <a:lnTo>
                      <a:pt x="602" y="150"/>
                    </a:lnTo>
                    <a:lnTo>
                      <a:pt x="602" y="150"/>
                    </a:lnTo>
                    <a:lnTo>
                      <a:pt x="602" y="150"/>
                    </a:lnTo>
                    <a:lnTo>
                      <a:pt x="602" y="150"/>
                    </a:lnTo>
                    <a:lnTo>
                      <a:pt x="602" y="148"/>
                    </a:lnTo>
                    <a:lnTo>
                      <a:pt x="602" y="148"/>
                    </a:lnTo>
                    <a:lnTo>
                      <a:pt x="604" y="148"/>
                    </a:lnTo>
                    <a:lnTo>
                      <a:pt x="605" y="148"/>
                    </a:lnTo>
                    <a:lnTo>
                      <a:pt x="605" y="148"/>
                    </a:lnTo>
                    <a:lnTo>
                      <a:pt x="605" y="146"/>
                    </a:lnTo>
                    <a:lnTo>
                      <a:pt x="605" y="146"/>
                    </a:lnTo>
                    <a:lnTo>
                      <a:pt x="605" y="146"/>
                    </a:lnTo>
                    <a:lnTo>
                      <a:pt x="605" y="146"/>
                    </a:lnTo>
                    <a:lnTo>
                      <a:pt x="607" y="146"/>
                    </a:lnTo>
                    <a:lnTo>
                      <a:pt x="607" y="146"/>
                    </a:lnTo>
                    <a:lnTo>
                      <a:pt x="607" y="146"/>
                    </a:lnTo>
                    <a:lnTo>
                      <a:pt x="609" y="146"/>
                    </a:lnTo>
                    <a:lnTo>
                      <a:pt x="609" y="146"/>
                    </a:lnTo>
                    <a:lnTo>
                      <a:pt x="609" y="146"/>
                    </a:lnTo>
                    <a:lnTo>
                      <a:pt x="609" y="146"/>
                    </a:lnTo>
                    <a:lnTo>
                      <a:pt x="611" y="146"/>
                    </a:lnTo>
                    <a:lnTo>
                      <a:pt x="611" y="146"/>
                    </a:lnTo>
                    <a:lnTo>
                      <a:pt x="611" y="146"/>
                    </a:lnTo>
                    <a:lnTo>
                      <a:pt x="613" y="144"/>
                    </a:lnTo>
                    <a:lnTo>
                      <a:pt x="613" y="144"/>
                    </a:lnTo>
                    <a:lnTo>
                      <a:pt x="613" y="144"/>
                    </a:lnTo>
                    <a:lnTo>
                      <a:pt x="613" y="144"/>
                    </a:lnTo>
                    <a:lnTo>
                      <a:pt x="613" y="144"/>
                    </a:lnTo>
                    <a:lnTo>
                      <a:pt x="613" y="144"/>
                    </a:lnTo>
                    <a:lnTo>
                      <a:pt x="613" y="143"/>
                    </a:lnTo>
                    <a:lnTo>
                      <a:pt x="614" y="143"/>
                    </a:lnTo>
                    <a:lnTo>
                      <a:pt x="614" y="143"/>
                    </a:lnTo>
                    <a:lnTo>
                      <a:pt x="616" y="143"/>
                    </a:lnTo>
                    <a:lnTo>
                      <a:pt x="616" y="143"/>
                    </a:lnTo>
                    <a:lnTo>
                      <a:pt x="616" y="143"/>
                    </a:lnTo>
                    <a:lnTo>
                      <a:pt x="616" y="144"/>
                    </a:lnTo>
                    <a:lnTo>
                      <a:pt x="616" y="144"/>
                    </a:lnTo>
                    <a:lnTo>
                      <a:pt x="618" y="144"/>
                    </a:lnTo>
                    <a:lnTo>
                      <a:pt x="618" y="146"/>
                    </a:lnTo>
                    <a:lnTo>
                      <a:pt x="618" y="146"/>
                    </a:lnTo>
                    <a:lnTo>
                      <a:pt x="618" y="146"/>
                    </a:lnTo>
                    <a:lnTo>
                      <a:pt x="618" y="146"/>
                    </a:lnTo>
                    <a:lnTo>
                      <a:pt x="618" y="146"/>
                    </a:lnTo>
                    <a:lnTo>
                      <a:pt x="620" y="146"/>
                    </a:lnTo>
                    <a:lnTo>
                      <a:pt x="620" y="146"/>
                    </a:lnTo>
                    <a:lnTo>
                      <a:pt x="620" y="146"/>
                    </a:lnTo>
                    <a:lnTo>
                      <a:pt x="620" y="146"/>
                    </a:lnTo>
                    <a:lnTo>
                      <a:pt x="620" y="148"/>
                    </a:lnTo>
                    <a:lnTo>
                      <a:pt x="620" y="150"/>
                    </a:lnTo>
                    <a:lnTo>
                      <a:pt x="620" y="150"/>
                    </a:lnTo>
                    <a:lnTo>
                      <a:pt x="620" y="150"/>
                    </a:lnTo>
                    <a:lnTo>
                      <a:pt x="622" y="150"/>
                    </a:lnTo>
                    <a:lnTo>
                      <a:pt x="622" y="150"/>
                    </a:lnTo>
                    <a:lnTo>
                      <a:pt x="622" y="152"/>
                    </a:lnTo>
                    <a:lnTo>
                      <a:pt x="622" y="152"/>
                    </a:lnTo>
                    <a:lnTo>
                      <a:pt x="622" y="152"/>
                    </a:lnTo>
                    <a:lnTo>
                      <a:pt x="622" y="152"/>
                    </a:lnTo>
                    <a:lnTo>
                      <a:pt x="622" y="153"/>
                    </a:lnTo>
                    <a:lnTo>
                      <a:pt x="622" y="153"/>
                    </a:lnTo>
                    <a:lnTo>
                      <a:pt x="622" y="153"/>
                    </a:lnTo>
                    <a:lnTo>
                      <a:pt x="622" y="153"/>
                    </a:lnTo>
                    <a:lnTo>
                      <a:pt x="623" y="153"/>
                    </a:lnTo>
                    <a:lnTo>
                      <a:pt x="623" y="153"/>
                    </a:lnTo>
                    <a:lnTo>
                      <a:pt x="623" y="155"/>
                    </a:lnTo>
                    <a:lnTo>
                      <a:pt x="623" y="155"/>
                    </a:lnTo>
                    <a:lnTo>
                      <a:pt x="623" y="155"/>
                    </a:lnTo>
                    <a:lnTo>
                      <a:pt x="623" y="157"/>
                    </a:lnTo>
                    <a:lnTo>
                      <a:pt x="625" y="157"/>
                    </a:lnTo>
                    <a:lnTo>
                      <a:pt x="625" y="157"/>
                    </a:lnTo>
                    <a:lnTo>
                      <a:pt x="625" y="157"/>
                    </a:lnTo>
                    <a:lnTo>
                      <a:pt x="625" y="157"/>
                    </a:lnTo>
                    <a:lnTo>
                      <a:pt x="625" y="157"/>
                    </a:lnTo>
                    <a:lnTo>
                      <a:pt x="627" y="157"/>
                    </a:lnTo>
                    <a:lnTo>
                      <a:pt x="627" y="157"/>
                    </a:lnTo>
                    <a:lnTo>
                      <a:pt x="627" y="157"/>
                    </a:lnTo>
                    <a:lnTo>
                      <a:pt x="627" y="157"/>
                    </a:lnTo>
                    <a:lnTo>
                      <a:pt x="629" y="159"/>
                    </a:lnTo>
                    <a:lnTo>
                      <a:pt x="629" y="159"/>
                    </a:lnTo>
                    <a:lnTo>
                      <a:pt x="629" y="157"/>
                    </a:lnTo>
                    <a:lnTo>
                      <a:pt x="631" y="157"/>
                    </a:lnTo>
                    <a:lnTo>
                      <a:pt x="631" y="157"/>
                    </a:lnTo>
                    <a:lnTo>
                      <a:pt x="631" y="157"/>
                    </a:lnTo>
                    <a:lnTo>
                      <a:pt x="631" y="157"/>
                    </a:lnTo>
                    <a:lnTo>
                      <a:pt x="631" y="155"/>
                    </a:lnTo>
                    <a:lnTo>
                      <a:pt x="633" y="155"/>
                    </a:lnTo>
                    <a:lnTo>
                      <a:pt x="633" y="155"/>
                    </a:lnTo>
                    <a:lnTo>
                      <a:pt x="633" y="155"/>
                    </a:lnTo>
                    <a:lnTo>
                      <a:pt x="633" y="155"/>
                    </a:lnTo>
                    <a:lnTo>
                      <a:pt x="633" y="155"/>
                    </a:lnTo>
                    <a:lnTo>
                      <a:pt x="634" y="155"/>
                    </a:lnTo>
                    <a:lnTo>
                      <a:pt x="634" y="155"/>
                    </a:lnTo>
                    <a:lnTo>
                      <a:pt x="634" y="157"/>
                    </a:lnTo>
                    <a:lnTo>
                      <a:pt x="634" y="157"/>
                    </a:lnTo>
                    <a:lnTo>
                      <a:pt x="636" y="157"/>
                    </a:lnTo>
                    <a:lnTo>
                      <a:pt x="636" y="157"/>
                    </a:lnTo>
                    <a:lnTo>
                      <a:pt x="638" y="157"/>
                    </a:lnTo>
                    <a:lnTo>
                      <a:pt x="638" y="157"/>
                    </a:lnTo>
                    <a:lnTo>
                      <a:pt x="638" y="157"/>
                    </a:lnTo>
                    <a:lnTo>
                      <a:pt x="638" y="159"/>
                    </a:lnTo>
                    <a:lnTo>
                      <a:pt x="638" y="159"/>
                    </a:lnTo>
                    <a:lnTo>
                      <a:pt x="640" y="159"/>
                    </a:lnTo>
                    <a:lnTo>
                      <a:pt x="640" y="159"/>
                    </a:lnTo>
                    <a:lnTo>
                      <a:pt x="640" y="159"/>
                    </a:lnTo>
                    <a:lnTo>
                      <a:pt x="640" y="159"/>
                    </a:lnTo>
                    <a:lnTo>
                      <a:pt x="640" y="159"/>
                    </a:lnTo>
                    <a:lnTo>
                      <a:pt x="640" y="159"/>
                    </a:lnTo>
                    <a:lnTo>
                      <a:pt x="642" y="159"/>
                    </a:lnTo>
                    <a:lnTo>
                      <a:pt x="642" y="159"/>
                    </a:lnTo>
                    <a:lnTo>
                      <a:pt x="642" y="159"/>
                    </a:lnTo>
                    <a:lnTo>
                      <a:pt x="642" y="159"/>
                    </a:lnTo>
                    <a:lnTo>
                      <a:pt x="643" y="159"/>
                    </a:lnTo>
                    <a:lnTo>
                      <a:pt x="643" y="159"/>
                    </a:lnTo>
                    <a:lnTo>
                      <a:pt x="643" y="159"/>
                    </a:lnTo>
                    <a:lnTo>
                      <a:pt x="643" y="159"/>
                    </a:lnTo>
                    <a:lnTo>
                      <a:pt x="643" y="161"/>
                    </a:lnTo>
                    <a:lnTo>
                      <a:pt x="643" y="161"/>
                    </a:lnTo>
                    <a:lnTo>
                      <a:pt x="643" y="161"/>
                    </a:lnTo>
                    <a:lnTo>
                      <a:pt x="643" y="162"/>
                    </a:lnTo>
                    <a:lnTo>
                      <a:pt x="643" y="162"/>
                    </a:lnTo>
                    <a:lnTo>
                      <a:pt x="643" y="164"/>
                    </a:lnTo>
                    <a:lnTo>
                      <a:pt x="643" y="164"/>
                    </a:lnTo>
                    <a:lnTo>
                      <a:pt x="643" y="164"/>
                    </a:lnTo>
                    <a:lnTo>
                      <a:pt x="643" y="164"/>
                    </a:lnTo>
                    <a:lnTo>
                      <a:pt x="642" y="164"/>
                    </a:lnTo>
                    <a:lnTo>
                      <a:pt x="642" y="164"/>
                    </a:lnTo>
                    <a:lnTo>
                      <a:pt x="642" y="166"/>
                    </a:lnTo>
                    <a:lnTo>
                      <a:pt x="642" y="166"/>
                    </a:lnTo>
                    <a:lnTo>
                      <a:pt x="642" y="168"/>
                    </a:lnTo>
                    <a:lnTo>
                      <a:pt x="642" y="168"/>
                    </a:lnTo>
                    <a:lnTo>
                      <a:pt x="642" y="168"/>
                    </a:lnTo>
                    <a:lnTo>
                      <a:pt x="642" y="168"/>
                    </a:lnTo>
                    <a:lnTo>
                      <a:pt x="642" y="170"/>
                    </a:lnTo>
                    <a:lnTo>
                      <a:pt x="642" y="170"/>
                    </a:lnTo>
                    <a:lnTo>
                      <a:pt x="642" y="170"/>
                    </a:lnTo>
                    <a:lnTo>
                      <a:pt x="642" y="170"/>
                    </a:lnTo>
                    <a:lnTo>
                      <a:pt x="642" y="170"/>
                    </a:lnTo>
                    <a:lnTo>
                      <a:pt x="642" y="170"/>
                    </a:lnTo>
                    <a:lnTo>
                      <a:pt x="642" y="170"/>
                    </a:lnTo>
                    <a:lnTo>
                      <a:pt x="642" y="170"/>
                    </a:lnTo>
                    <a:lnTo>
                      <a:pt x="642" y="170"/>
                    </a:lnTo>
                    <a:lnTo>
                      <a:pt x="640" y="170"/>
                    </a:lnTo>
                    <a:lnTo>
                      <a:pt x="640" y="170"/>
                    </a:lnTo>
                    <a:lnTo>
                      <a:pt x="640" y="172"/>
                    </a:lnTo>
                    <a:lnTo>
                      <a:pt x="640" y="172"/>
                    </a:lnTo>
                    <a:lnTo>
                      <a:pt x="640" y="172"/>
                    </a:lnTo>
                    <a:lnTo>
                      <a:pt x="640" y="172"/>
                    </a:lnTo>
                    <a:lnTo>
                      <a:pt x="640" y="172"/>
                    </a:lnTo>
                    <a:lnTo>
                      <a:pt x="640" y="172"/>
                    </a:lnTo>
                    <a:lnTo>
                      <a:pt x="638" y="172"/>
                    </a:lnTo>
                    <a:lnTo>
                      <a:pt x="638" y="172"/>
                    </a:lnTo>
                    <a:lnTo>
                      <a:pt x="638" y="172"/>
                    </a:lnTo>
                    <a:lnTo>
                      <a:pt x="638" y="172"/>
                    </a:lnTo>
                    <a:lnTo>
                      <a:pt x="638" y="173"/>
                    </a:lnTo>
                    <a:lnTo>
                      <a:pt x="638" y="173"/>
                    </a:lnTo>
                    <a:lnTo>
                      <a:pt x="638" y="173"/>
                    </a:lnTo>
                    <a:lnTo>
                      <a:pt x="638" y="173"/>
                    </a:lnTo>
                    <a:lnTo>
                      <a:pt x="638" y="173"/>
                    </a:lnTo>
                    <a:lnTo>
                      <a:pt x="638" y="175"/>
                    </a:lnTo>
                    <a:lnTo>
                      <a:pt x="638" y="175"/>
                    </a:lnTo>
                    <a:lnTo>
                      <a:pt x="638" y="175"/>
                    </a:lnTo>
                    <a:lnTo>
                      <a:pt x="638" y="175"/>
                    </a:lnTo>
                    <a:lnTo>
                      <a:pt x="638" y="177"/>
                    </a:lnTo>
                    <a:lnTo>
                      <a:pt x="638" y="177"/>
                    </a:lnTo>
                    <a:lnTo>
                      <a:pt x="638" y="177"/>
                    </a:lnTo>
                    <a:lnTo>
                      <a:pt x="638" y="177"/>
                    </a:lnTo>
                    <a:lnTo>
                      <a:pt x="638" y="177"/>
                    </a:lnTo>
                    <a:lnTo>
                      <a:pt x="640" y="177"/>
                    </a:lnTo>
                    <a:lnTo>
                      <a:pt x="640" y="177"/>
                    </a:lnTo>
                    <a:lnTo>
                      <a:pt x="640" y="177"/>
                    </a:lnTo>
                    <a:lnTo>
                      <a:pt x="640" y="177"/>
                    </a:lnTo>
                    <a:lnTo>
                      <a:pt x="642" y="177"/>
                    </a:lnTo>
                    <a:lnTo>
                      <a:pt x="642" y="177"/>
                    </a:lnTo>
                    <a:lnTo>
                      <a:pt x="642" y="177"/>
                    </a:lnTo>
                    <a:lnTo>
                      <a:pt x="642" y="177"/>
                    </a:lnTo>
                    <a:lnTo>
                      <a:pt x="642" y="177"/>
                    </a:lnTo>
                    <a:lnTo>
                      <a:pt x="642" y="177"/>
                    </a:lnTo>
                    <a:lnTo>
                      <a:pt x="642" y="179"/>
                    </a:lnTo>
                    <a:lnTo>
                      <a:pt x="642" y="179"/>
                    </a:lnTo>
                    <a:lnTo>
                      <a:pt x="642" y="179"/>
                    </a:lnTo>
                    <a:lnTo>
                      <a:pt x="643" y="179"/>
                    </a:lnTo>
                    <a:lnTo>
                      <a:pt x="643" y="179"/>
                    </a:lnTo>
                    <a:lnTo>
                      <a:pt x="643" y="179"/>
                    </a:lnTo>
                    <a:lnTo>
                      <a:pt x="645" y="179"/>
                    </a:lnTo>
                    <a:lnTo>
                      <a:pt x="645" y="179"/>
                    </a:lnTo>
                    <a:lnTo>
                      <a:pt x="647" y="179"/>
                    </a:lnTo>
                    <a:lnTo>
                      <a:pt x="647" y="177"/>
                    </a:lnTo>
                    <a:lnTo>
                      <a:pt x="649" y="177"/>
                    </a:lnTo>
                    <a:lnTo>
                      <a:pt x="649" y="177"/>
                    </a:lnTo>
                    <a:lnTo>
                      <a:pt x="649" y="177"/>
                    </a:lnTo>
                    <a:lnTo>
                      <a:pt x="649" y="179"/>
                    </a:lnTo>
                    <a:lnTo>
                      <a:pt x="651" y="179"/>
                    </a:lnTo>
                    <a:lnTo>
                      <a:pt x="651" y="179"/>
                    </a:lnTo>
                    <a:lnTo>
                      <a:pt x="651" y="179"/>
                    </a:lnTo>
                    <a:lnTo>
                      <a:pt x="651" y="179"/>
                    </a:lnTo>
                    <a:lnTo>
                      <a:pt x="651" y="179"/>
                    </a:lnTo>
                    <a:lnTo>
                      <a:pt x="651" y="179"/>
                    </a:lnTo>
                    <a:lnTo>
                      <a:pt x="651" y="181"/>
                    </a:lnTo>
                    <a:lnTo>
                      <a:pt x="651" y="181"/>
                    </a:lnTo>
                    <a:lnTo>
                      <a:pt x="651" y="181"/>
                    </a:lnTo>
                    <a:lnTo>
                      <a:pt x="651" y="182"/>
                    </a:lnTo>
                    <a:lnTo>
                      <a:pt x="651" y="182"/>
                    </a:lnTo>
                    <a:lnTo>
                      <a:pt x="651" y="182"/>
                    </a:lnTo>
                    <a:lnTo>
                      <a:pt x="651" y="182"/>
                    </a:lnTo>
                    <a:lnTo>
                      <a:pt x="651" y="182"/>
                    </a:lnTo>
                    <a:lnTo>
                      <a:pt x="649" y="182"/>
                    </a:lnTo>
                    <a:lnTo>
                      <a:pt x="649" y="184"/>
                    </a:lnTo>
                    <a:lnTo>
                      <a:pt x="647" y="184"/>
                    </a:lnTo>
                    <a:lnTo>
                      <a:pt x="647" y="184"/>
                    </a:lnTo>
                    <a:lnTo>
                      <a:pt x="647" y="184"/>
                    </a:lnTo>
                    <a:lnTo>
                      <a:pt x="647" y="186"/>
                    </a:lnTo>
                    <a:lnTo>
                      <a:pt x="647" y="186"/>
                    </a:lnTo>
                    <a:lnTo>
                      <a:pt x="645" y="186"/>
                    </a:lnTo>
                    <a:lnTo>
                      <a:pt x="645" y="186"/>
                    </a:lnTo>
                    <a:lnTo>
                      <a:pt x="645" y="186"/>
                    </a:lnTo>
                    <a:lnTo>
                      <a:pt x="645" y="188"/>
                    </a:lnTo>
                    <a:lnTo>
                      <a:pt x="643" y="188"/>
                    </a:lnTo>
                    <a:lnTo>
                      <a:pt x="643" y="188"/>
                    </a:lnTo>
                    <a:lnTo>
                      <a:pt x="645" y="188"/>
                    </a:lnTo>
                    <a:lnTo>
                      <a:pt x="645" y="188"/>
                    </a:lnTo>
                    <a:lnTo>
                      <a:pt x="645" y="190"/>
                    </a:lnTo>
                    <a:lnTo>
                      <a:pt x="645" y="190"/>
                    </a:lnTo>
                    <a:lnTo>
                      <a:pt x="645" y="190"/>
                    </a:lnTo>
                    <a:lnTo>
                      <a:pt x="645" y="191"/>
                    </a:lnTo>
                    <a:lnTo>
                      <a:pt x="645" y="191"/>
                    </a:lnTo>
                    <a:lnTo>
                      <a:pt x="645" y="191"/>
                    </a:lnTo>
                    <a:lnTo>
                      <a:pt x="643" y="191"/>
                    </a:lnTo>
                    <a:lnTo>
                      <a:pt x="643" y="191"/>
                    </a:lnTo>
                    <a:lnTo>
                      <a:pt x="643" y="191"/>
                    </a:lnTo>
                    <a:lnTo>
                      <a:pt x="643" y="193"/>
                    </a:lnTo>
                    <a:lnTo>
                      <a:pt x="643" y="193"/>
                    </a:lnTo>
                    <a:lnTo>
                      <a:pt x="643" y="193"/>
                    </a:lnTo>
                    <a:lnTo>
                      <a:pt x="643" y="195"/>
                    </a:lnTo>
                    <a:lnTo>
                      <a:pt x="643" y="195"/>
                    </a:lnTo>
                    <a:lnTo>
                      <a:pt x="643" y="195"/>
                    </a:lnTo>
                    <a:lnTo>
                      <a:pt x="643" y="195"/>
                    </a:lnTo>
                    <a:lnTo>
                      <a:pt x="642" y="197"/>
                    </a:lnTo>
                    <a:lnTo>
                      <a:pt x="642" y="197"/>
                    </a:lnTo>
                    <a:lnTo>
                      <a:pt x="642" y="197"/>
                    </a:lnTo>
                    <a:lnTo>
                      <a:pt x="640" y="199"/>
                    </a:lnTo>
                    <a:lnTo>
                      <a:pt x="640" y="199"/>
                    </a:lnTo>
                    <a:lnTo>
                      <a:pt x="640" y="199"/>
                    </a:lnTo>
                    <a:lnTo>
                      <a:pt x="640" y="199"/>
                    </a:lnTo>
                    <a:lnTo>
                      <a:pt x="640" y="199"/>
                    </a:lnTo>
                    <a:lnTo>
                      <a:pt x="640" y="199"/>
                    </a:lnTo>
                    <a:lnTo>
                      <a:pt x="640" y="200"/>
                    </a:lnTo>
                    <a:lnTo>
                      <a:pt x="640" y="200"/>
                    </a:lnTo>
                    <a:lnTo>
                      <a:pt x="640" y="200"/>
                    </a:lnTo>
                    <a:lnTo>
                      <a:pt x="640" y="200"/>
                    </a:lnTo>
                    <a:lnTo>
                      <a:pt x="640" y="202"/>
                    </a:lnTo>
                    <a:lnTo>
                      <a:pt x="640" y="202"/>
                    </a:lnTo>
                    <a:lnTo>
                      <a:pt x="640" y="202"/>
                    </a:lnTo>
                    <a:lnTo>
                      <a:pt x="640" y="204"/>
                    </a:lnTo>
                    <a:lnTo>
                      <a:pt x="640" y="204"/>
                    </a:lnTo>
                    <a:lnTo>
                      <a:pt x="640" y="204"/>
                    </a:lnTo>
                    <a:lnTo>
                      <a:pt x="640" y="204"/>
                    </a:lnTo>
                    <a:lnTo>
                      <a:pt x="640" y="204"/>
                    </a:lnTo>
                    <a:lnTo>
                      <a:pt x="638" y="204"/>
                    </a:lnTo>
                    <a:lnTo>
                      <a:pt x="638" y="204"/>
                    </a:lnTo>
                    <a:lnTo>
                      <a:pt x="638" y="204"/>
                    </a:lnTo>
                    <a:lnTo>
                      <a:pt x="640" y="206"/>
                    </a:lnTo>
                    <a:lnTo>
                      <a:pt x="640" y="206"/>
                    </a:lnTo>
                    <a:lnTo>
                      <a:pt x="640" y="206"/>
                    </a:lnTo>
                    <a:lnTo>
                      <a:pt x="640" y="206"/>
                    </a:lnTo>
                    <a:lnTo>
                      <a:pt x="640" y="206"/>
                    </a:lnTo>
                    <a:lnTo>
                      <a:pt x="640" y="208"/>
                    </a:lnTo>
                    <a:lnTo>
                      <a:pt x="640" y="208"/>
                    </a:lnTo>
                    <a:lnTo>
                      <a:pt x="640" y="208"/>
                    </a:lnTo>
                    <a:lnTo>
                      <a:pt x="640" y="208"/>
                    </a:lnTo>
                    <a:lnTo>
                      <a:pt x="640" y="209"/>
                    </a:lnTo>
                    <a:lnTo>
                      <a:pt x="640" y="209"/>
                    </a:lnTo>
                    <a:lnTo>
                      <a:pt x="640" y="209"/>
                    </a:lnTo>
                    <a:lnTo>
                      <a:pt x="640" y="211"/>
                    </a:lnTo>
                    <a:lnTo>
                      <a:pt x="640" y="211"/>
                    </a:lnTo>
                    <a:lnTo>
                      <a:pt x="640" y="211"/>
                    </a:lnTo>
                    <a:lnTo>
                      <a:pt x="640" y="211"/>
                    </a:lnTo>
                    <a:lnTo>
                      <a:pt x="640" y="211"/>
                    </a:lnTo>
                    <a:lnTo>
                      <a:pt x="640" y="213"/>
                    </a:lnTo>
                    <a:lnTo>
                      <a:pt x="638" y="213"/>
                    </a:lnTo>
                    <a:lnTo>
                      <a:pt x="638" y="213"/>
                    </a:lnTo>
                    <a:lnTo>
                      <a:pt x="638" y="213"/>
                    </a:lnTo>
                    <a:lnTo>
                      <a:pt x="636" y="213"/>
                    </a:lnTo>
                    <a:lnTo>
                      <a:pt x="636" y="213"/>
                    </a:lnTo>
                    <a:lnTo>
                      <a:pt x="636" y="213"/>
                    </a:lnTo>
                    <a:lnTo>
                      <a:pt x="636" y="213"/>
                    </a:lnTo>
                    <a:lnTo>
                      <a:pt x="636" y="213"/>
                    </a:lnTo>
                    <a:lnTo>
                      <a:pt x="636" y="213"/>
                    </a:lnTo>
                    <a:lnTo>
                      <a:pt x="634" y="213"/>
                    </a:lnTo>
                    <a:lnTo>
                      <a:pt x="634" y="213"/>
                    </a:lnTo>
                    <a:lnTo>
                      <a:pt x="634" y="213"/>
                    </a:lnTo>
                    <a:lnTo>
                      <a:pt x="634" y="213"/>
                    </a:lnTo>
                    <a:lnTo>
                      <a:pt x="634" y="213"/>
                    </a:lnTo>
                    <a:lnTo>
                      <a:pt x="634" y="213"/>
                    </a:lnTo>
                    <a:lnTo>
                      <a:pt x="633" y="215"/>
                    </a:lnTo>
                    <a:lnTo>
                      <a:pt x="633" y="215"/>
                    </a:lnTo>
                    <a:lnTo>
                      <a:pt x="633" y="215"/>
                    </a:lnTo>
                    <a:lnTo>
                      <a:pt x="633" y="215"/>
                    </a:lnTo>
                    <a:lnTo>
                      <a:pt x="631" y="215"/>
                    </a:lnTo>
                    <a:lnTo>
                      <a:pt x="631" y="215"/>
                    </a:lnTo>
                    <a:lnTo>
                      <a:pt x="631" y="215"/>
                    </a:lnTo>
                    <a:lnTo>
                      <a:pt x="631" y="217"/>
                    </a:lnTo>
                    <a:lnTo>
                      <a:pt x="631" y="217"/>
                    </a:lnTo>
                    <a:lnTo>
                      <a:pt x="631" y="217"/>
                    </a:lnTo>
                    <a:lnTo>
                      <a:pt x="631" y="217"/>
                    </a:lnTo>
                    <a:lnTo>
                      <a:pt x="631" y="217"/>
                    </a:lnTo>
                    <a:lnTo>
                      <a:pt x="631" y="217"/>
                    </a:lnTo>
                    <a:lnTo>
                      <a:pt x="631" y="217"/>
                    </a:lnTo>
                    <a:lnTo>
                      <a:pt x="631" y="217"/>
                    </a:lnTo>
                    <a:lnTo>
                      <a:pt x="631" y="217"/>
                    </a:lnTo>
                    <a:lnTo>
                      <a:pt x="631" y="217"/>
                    </a:lnTo>
                    <a:lnTo>
                      <a:pt x="633" y="217"/>
                    </a:lnTo>
                    <a:lnTo>
                      <a:pt x="633" y="217"/>
                    </a:lnTo>
                    <a:lnTo>
                      <a:pt x="633" y="219"/>
                    </a:lnTo>
                    <a:lnTo>
                      <a:pt x="633" y="219"/>
                    </a:lnTo>
                    <a:lnTo>
                      <a:pt x="631" y="219"/>
                    </a:lnTo>
                    <a:lnTo>
                      <a:pt x="631" y="219"/>
                    </a:lnTo>
                    <a:lnTo>
                      <a:pt x="631" y="219"/>
                    </a:lnTo>
                    <a:lnTo>
                      <a:pt x="631" y="220"/>
                    </a:lnTo>
                    <a:lnTo>
                      <a:pt x="631" y="220"/>
                    </a:lnTo>
                    <a:lnTo>
                      <a:pt x="631" y="220"/>
                    </a:lnTo>
                    <a:lnTo>
                      <a:pt x="631" y="220"/>
                    </a:lnTo>
                    <a:lnTo>
                      <a:pt x="631" y="222"/>
                    </a:lnTo>
                    <a:lnTo>
                      <a:pt x="629" y="222"/>
                    </a:lnTo>
                    <a:lnTo>
                      <a:pt x="631" y="222"/>
                    </a:lnTo>
                    <a:lnTo>
                      <a:pt x="629" y="222"/>
                    </a:lnTo>
                    <a:lnTo>
                      <a:pt x="629" y="222"/>
                    </a:lnTo>
                    <a:lnTo>
                      <a:pt x="629" y="224"/>
                    </a:lnTo>
                    <a:lnTo>
                      <a:pt x="629" y="224"/>
                    </a:lnTo>
                    <a:lnTo>
                      <a:pt x="629" y="224"/>
                    </a:lnTo>
                    <a:lnTo>
                      <a:pt x="631" y="224"/>
                    </a:lnTo>
                    <a:lnTo>
                      <a:pt x="631" y="224"/>
                    </a:lnTo>
                    <a:lnTo>
                      <a:pt x="631" y="224"/>
                    </a:lnTo>
                    <a:lnTo>
                      <a:pt x="631" y="224"/>
                    </a:lnTo>
                    <a:lnTo>
                      <a:pt x="631" y="224"/>
                    </a:lnTo>
                    <a:lnTo>
                      <a:pt x="631" y="226"/>
                    </a:lnTo>
                    <a:lnTo>
                      <a:pt x="633" y="226"/>
                    </a:lnTo>
                    <a:lnTo>
                      <a:pt x="633" y="226"/>
                    </a:lnTo>
                    <a:lnTo>
                      <a:pt x="633" y="226"/>
                    </a:lnTo>
                    <a:lnTo>
                      <a:pt x="633" y="226"/>
                    </a:lnTo>
                    <a:lnTo>
                      <a:pt x="633" y="226"/>
                    </a:lnTo>
                    <a:lnTo>
                      <a:pt x="633" y="226"/>
                    </a:lnTo>
                    <a:lnTo>
                      <a:pt x="633" y="226"/>
                    </a:lnTo>
                    <a:lnTo>
                      <a:pt x="633" y="228"/>
                    </a:lnTo>
                    <a:lnTo>
                      <a:pt x="633" y="228"/>
                    </a:lnTo>
                    <a:lnTo>
                      <a:pt x="633" y="228"/>
                    </a:lnTo>
                    <a:lnTo>
                      <a:pt x="633" y="228"/>
                    </a:lnTo>
                    <a:lnTo>
                      <a:pt x="633" y="228"/>
                    </a:lnTo>
                    <a:lnTo>
                      <a:pt x="633" y="228"/>
                    </a:lnTo>
                    <a:lnTo>
                      <a:pt x="633" y="228"/>
                    </a:lnTo>
                    <a:lnTo>
                      <a:pt x="633" y="229"/>
                    </a:lnTo>
                    <a:lnTo>
                      <a:pt x="633" y="229"/>
                    </a:lnTo>
                    <a:lnTo>
                      <a:pt x="633" y="231"/>
                    </a:lnTo>
                    <a:lnTo>
                      <a:pt x="633" y="231"/>
                    </a:lnTo>
                    <a:lnTo>
                      <a:pt x="633" y="233"/>
                    </a:lnTo>
                    <a:lnTo>
                      <a:pt x="633" y="233"/>
                    </a:lnTo>
                    <a:lnTo>
                      <a:pt x="633" y="233"/>
                    </a:lnTo>
                    <a:lnTo>
                      <a:pt x="633" y="233"/>
                    </a:lnTo>
                    <a:lnTo>
                      <a:pt x="633" y="233"/>
                    </a:lnTo>
                    <a:lnTo>
                      <a:pt x="634" y="235"/>
                    </a:lnTo>
                    <a:lnTo>
                      <a:pt x="634" y="235"/>
                    </a:lnTo>
                    <a:lnTo>
                      <a:pt x="634" y="235"/>
                    </a:lnTo>
                    <a:lnTo>
                      <a:pt x="636" y="235"/>
                    </a:lnTo>
                    <a:lnTo>
                      <a:pt x="638" y="235"/>
                    </a:lnTo>
                    <a:lnTo>
                      <a:pt x="638" y="235"/>
                    </a:lnTo>
                    <a:lnTo>
                      <a:pt x="640" y="235"/>
                    </a:lnTo>
                    <a:lnTo>
                      <a:pt x="640" y="235"/>
                    </a:lnTo>
                    <a:lnTo>
                      <a:pt x="640" y="235"/>
                    </a:lnTo>
                    <a:lnTo>
                      <a:pt x="640" y="235"/>
                    </a:lnTo>
                    <a:lnTo>
                      <a:pt x="642" y="235"/>
                    </a:lnTo>
                    <a:lnTo>
                      <a:pt x="642" y="237"/>
                    </a:lnTo>
                    <a:lnTo>
                      <a:pt x="642" y="237"/>
                    </a:lnTo>
                    <a:lnTo>
                      <a:pt x="642" y="237"/>
                    </a:lnTo>
                    <a:lnTo>
                      <a:pt x="642" y="237"/>
                    </a:lnTo>
                    <a:lnTo>
                      <a:pt x="642" y="238"/>
                    </a:lnTo>
                    <a:lnTo>
                      <a:pt x="642" y="238"/>
                    </a:lnTo>
                    <a:lnTo>
                      <a:pt x="642" y="238"/>
                    </a:lnTo>
                    <a:lnTo>
                      <a:pt x="642" y="240"/>
                    </a:lnTo>
                    <a:lnTo>
                      <a:pt x="642" y="240"/>
                    </a:lnTo>
                    <a:lnTo>
                      <a:pt x="640" y="242"/>
                    </a:lnTo>
                    <a:lnTo>
                      <a:pt x="640" y="242"/>
                    </a:lnTo>
                    <a:lnTo>
                      <a:pt x="640" y="242"/>
                    </a:lnTo>
                    <a:lnTo>
                      <a:pt x="642" y="242"/>
                    </a:lnTo>
                    <a:lnTo>
                      <a:pt x="642" y="244"/>
                    </a:lnTo>
                    <a:lnTo>
                      <a:pt x="642" y="244"/>
                    </a:lnTo>
                    <a:lnTo>
                      <a:pt x="642" y="244"/>
                    </a:lnTo>
                    <a:lnTo>
                      <a:pt x="642" y="244"/>
                    </a:lnTo>
                    <a:lnTo>
                      <a:pt x="642" y="244"/>
                    </a:lnTo>
                    <a:lnTo>
                      <a:pt x="642" y="244"/>
                    </a:lnTo>
                    <a:lnTo>
                      <a:pt x="642" y="244"/>
                    </a:lnTo>
                    <a:lnTo>
                      <a:pt x="642" y="244"/>
                    </a:lnTo>
                    <a:lnTo>
                      <a:pt x="643" y="244"/>
                    </a:lnTo>
                    <a:lnTo>
                      <a:pt x="643" y="246"/>
                    </a:lnTo>
                    <a:lnTo>
                      <a:pt x="643" y="246"/>
                    </a:lnTo>
                    <a:lnTo>
                      <a:pt x="645" y="246"/>
                    </a:lnTo>
                    <a:lnTo>
                      <a:pt x="647" y="246"/>
                    </a:lnTo>
                    <a:lnTo>
                      <a:pt x="647" y="246"/>
                    </a:lnTo>
                    <a:lnTo>
                      <a:pt x="647" y="246"/>
                    </a:lnTo>
                    <a:lnTo>
                      <a:pt x="647" y="246"/>
                    </a:lnTo>
                    <a:lnTo>
                      <a:pt x="647" y="246"/>
                    </a:lnTo>
                    <a:lnTo>
                      <a:pt x="647" y="246"/>
                    </a:lnTo>
                    <a:lnTo>
                      <a:pt x="649" y="246"/>
                    </a:lnTo>
                    <a:lnTo>
                      <a:pt x="649" y="246"/>
                    </a:lnTo>
                    <a:lnTo>
                      <a:pt x="649" y="246"/>
                    </a:lnTo>
                    <a:lnTo>
                      <a:pt x="649" y="246"/>
                    </a:lnTo>
                    <a:lnTo>
                      <a:pt x="649" y="246"/>
                    </a:lnTo>
                    <a:lnTo>
                      <a:pt x="649" y="247"/>
                    </a:lnTo>
                    <a:lnTo>
                      <a:pt x="649" y="247"/>
                    </a:lnTo>
                    <a:lnTo>
                      <a:pt x="651" y="247"/>
                    </a:lnTo>
                    <a:lnTo>
                      <a:pt x="651" y="247"/>
                    </a:lnTo>
                    <a:lnTo>
                      <a:pt x="651" y="247"/>
                    </a:lnTo>
                    <a:lnTo>
                      <a:pt x="651" y="247"/>
                    </a:lnTo>
                    <a:lnTo>
                      <a:pt x="651" y="249"/>
                    </a:lnTo>
                    <a:lnTo>
                      <a:pt x="652" y="249"/>
                    </a:lnTo>
                    <a:lnTo>
                      <a:pt x="652" y="249"/>
                    </a:lnTo>
                    <a:lnTo>
                      <a:pt x="652" y="249"/>
                    </a:lnTo>
                    <a:lnTo>
                      <a:pt x="652" y="249"/>
                    </a:lnTo>
                    <a:lnTo>
                      <a:pt x="654" y="247"/>
                    </a:lnTo>
                    <a:lnTo>
                      <a:pt x="654" y="247"/>
                    </a:lnTo>
                    <a:lnTo>
                      <a:pt x="654" y="247"/>
                    </a:lnTo>
                    <a:lnTo>
                      <a:pt x="654" y="247"/>
                    </a:lnTo>
                    <a:lnTo>
                      <a:pt x="654" y="247"/>
                    </a:lnTo>
                    <a:lnTo>
                      <a:pt x="654" y="246"/>
                    </a:lnTo>
                    <a:lnTo>
                      <a:pt x="656" y="246"/>
                    </a:lnTo>
                    <a:lnTo>
                      <a:pt x="656" y="246"/>
                    </a:lnTo>
                    <a:lnTo>
                      <a:pt x="656" y="246"/>
                    </a:lnTo>
                    <a:lnTo>
                      <a:pt x="656" y="246"/>
                    </a:lnTo>
                    <a:lnTo>
                      <a:pt x="656" y="246"/>
                    </a:lnTo>
                    <a:lnTo>
                      <a:pt x="656" y="246"/>
                    </a:lnTo>
                    <a:lnTo>
                      <a:pt x="656" y="246"/>
                    </a:lnTo>
                    <a:lnTo>
                      <a:pt x="658" y="246"/>
                    </a:lnTo>
                    <a:lnTo>
                      <a:pt x="658" y="246"/>
                    </a:lnTo>
                    <a:lnTo>
                      <a:pt x="658" y="246"/>
                    </a:lnTo>
                    <a:lnTo>
                      <a:pt x="658" y="246"/>
                    </a:lnTo>
                    <a:lnTo>
                      <a:pt x="658" y="246"/>
                    </a:lnTo>
                    <a:lnTo>
                      <a:pt x="658" y="246"/>
                    </a:lnTo>
                    <a:lnTo>
                      <a:pt x="658" y="247"/>
                    </a:lnTo>
                    <a:lnTo>
                      <a:pt x="658" y="247"/>
                    </a:lnTo>
                    <a:lnTo>
                      <a:pt x="658" y="247"/>
                    </a:lnTo>
                    <a:lnTo>
                      <a:pt x="658" y="247"/>
                    </a:lnTo>
                    <a:lnTo>
                      <a:pt x="658" y="247"/>
                    </a:lnTo>
                    <a:lnTo>
                      <a:pt x="658" y="247"/>
                    </a:lnTo>
                    <a:lnTo>
                      <a:pt x="658" y="247"/>
                    </a:lnTo>
                    <a:lnTo>
                      <a:pt x="658" y="247"/>
                    </a:lnTo>
                    <a:lnTo>
                      <a:pt x="660" y="247"/>
                    </a:lnTo>
                    <a:lnTo>
                      <a:pt x="660" y="246"/>
                    </a:lnTo>
                    <a:lnTo>
                      <a:pt x="660" y="246"/>
                    </a:lnTo>
                    <a:lnTo>
                      <a:pt x="660" y="246"/>
                    </a:lnTo>
                    <a:lnTo>
                      <a:pt x="660" y="246"/>
                    </a:lnTo>
                    <a:lnTo>
                      <a:pt x="660" y="246"/>
                    </a:lnTo>
                    <a:lnTo>
                      <a:pt x="660" y="246"/>
                    </a:lnTo>
                    <a:lnTo>
                      <a:pt x="660" y="246"/>
                    </a:lnTo>
                    <a:lnTo>
                      <a:pt x="660" y="246"/>
                    </a:lnTo>
                    <a:lnTo>
                      <a:pt x="660" y="246"/>
                    </a:lnTo>
                    <a:lnTo>
                      <a:pt x="661" y="246"/>
                    </a:lnTo>
                    <a:lnTo>
                      <a:pt x="661" y="246"/>
                    </a:lnTo>
                    <a:lnTo>
                      <a:pt x="661" y="246"/>
                    </a:lnTo>
                    <a:lnTo>
                      <a:pt x="661" y="246"/>
                    </a:lnTo>
                    <a:lnTo>
                      <a:pt x="661" y="246"/>
                    </a:lnTo>
                    <a:lnTo>
                      <a:pt x="661" y="246"/>
                    </a:lnTo>
                    <a:lnTo>
                      <a:pt x="661" y="246"/>
                    </a:lnTo>
                    <a:lnTo>
                      <a:pt x="661" y="246"/>
                    </a:lnTo>
                    <a:lnTo>
                      <a:pt x="661" y="246"/>
                    </a:lnTo>
                    <a:lnTo>
                      <a:pt x="661" y="246"/>
                    </a:lnTo>
                    <a:lnTo>
                      <a:pt x="663" y="246"/>
                    </a:lnTo>
                    <a:lnTo>
                      <a:pt x="663" y="246"/>
                    </a:lnTo>
                    <a:lnTo>
                      <a:pt x="663" y="246"/>
                    </a:lnTo>
                    <a:lnTo>
                      <a:pt x="663" y="244"/>
                    </a:lnTo>
                    <a:lnTo>
                      <a:pt x="663" y="244"/>
                    </a:lnTo>
                    <a:lnTo>
                      <a:pt x="663" y="244"/>
                    </a:lnTo>
                    <a:lnTo>
                      <a:pt x="663" y="244"/>
                    </a:lnTo>
                    <a:lnTo>
                      <a:pt x="663" y="244"/>
                    </a:lnTo>
                    <a:lnTo>
                      <a:pt x="663" y="244"/>
                    </a:lnTo>
                    <a:lnTo>
                      <a:pt x="663"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6"/>
                    </a:lnTo>
                    <a:lnTo>
                      <a:pt x="665" y="246"/>
                    </a:lnTo>
                    <a:lnTo>
                      <a:pt x="665" y="246"/>
                    </a:lnTo>
                    <a:lnTo>
                      <a:pt x="665" y="246"/>
                    </a:lnTo>
                    <a:lnTo>
                      <a:pt x="665" y="246"/>
                    </a:lnTo>
                    <a:lnTo>
                      <a:pt x="665" y="246"/>
                    </a:lnTo>
                    <a:lnTo>
                      <a:pt x="665" y="246"/>
                    </a:lnTo>
                    <a:lnTo>
                      <a:pt x="665" y="246"/>
                    </a:lnTo>
                    <a:lnTo>
                      <a:pt x="665" y="246"/>
                    </a:lnTo>
                    <a:lnTo>
                      <a:pt x="665" y="246"/>
                    </a:lnTo>
                    <a:lnTo>
                      <a:pt x="667" y="246"/>
                    </a:lnTo>
                    <a:lnTo>
                      <a:pt x="667" y="246"/>
                    </a:lnTo>
                    <a:lnTo>
                      <a:pt x="667" y="246"/>
                    </a:lnTo>
                    <a:lnTo>
                      <a:pt x="667" y="246"/>
                    </a:lnTo>
                    <a:lnTo>
                      <a:pt x="667" y="247"/>
                    </a:lnTo>
                    <a:lnTo>
                      <a:pt x="667" y="247"/>
                    </a:lnTo>
                    <a:lnTo>
                      <a:pt x="667" y="249"/>
                    </a:lnTo>
                    <a:lnTo>
                      <a:pt x="669" y="249"/>
                    </a:lnTo>
                    <a:lnTo>
                      <a:pt x="669" y="249"/>
                    </a:lnTo>
                    <a:lnTo>
                      <a:pt x="669" y="251"/>
                    </a:lnTo>
                    <a:lnTo>
                      <a:pt x="670" y="251"/>
                    </a:lnTo>
                    <a:lnTo>
                      <a:pt x="672" y="253"/>
                    </a:lnTo>
                    <a:lnTo>
                      <a:pt x="672" y="253"/>
                    </a:lnTo>
                    <a:lnTo>
                      <a:pt x="672" y="253"/>
                    </a:lnTo>
                    <a:lnTo>
                      <a:pt x="672" y="253"/>
                    </a:lnTo>
                    <a:lnTo>
                      <a:pt x="672" y="253"/>
                    </a:lnTo>
                    <a:lnTo>
                      <a:pt x="672" y="255"/>
                    </a:lnTo>
                    <a:lnTo>
                      <a:pt x="672" y="255"/>
                    </a:lnTo>
                    <a:lnTo>
                      <a:pt x="672" y="255"/>
                    </a:lnTo>
                    <a:lnTo>
                      <a:pt x="672" y="255"/>
                    </a:lnTo>
                    <a:lnTo>
                      <a:pt x="674" y="255"/>
                    </a:lnTo>
                    <a:lnTo>
                      <a:pt x="674" y="255"/>
                    </a:lnTo>
                    <a:lnTo>
                      <a:pt x="674" y="255"/>
                    </a:lnTo>
                    <a:lnTo>
                      <a:pt x="674" y="255"/>
                    </a:lnTo>
                    <a:lnTo>
                      <a:pt x="674" y="255"/>
                    </a:lnTo>
                    <a:lnTo>
                      <a:pt x="674" y="255"/>
                    </a:lnTo>
                    <a:lnTo>
                      <a:pt x="674" y="255"/>
                    </a:lnTo>
                    <a:lnTo>
                      <a:pt x="674" y="255"/>
                    </a:lnTo>
                    <a:lnTo>
                      <a:pt x="674" y="255"/>
                    </a:lnTo>
                    <a:lnTo>
                      <a:pt x="674" y="255"/>
                    </a:lnTo>
                    <a:lnTo>
                      <a:pt x="674" y="253"/>
                    </a:lnTo>
                    <a:lnTo>
                      <a:pt x="674" y="253"/>
                    </a:lnTo>
                    <a:lnTo>
                      <a:pt x="674" y="251"/>
                    </a:lnTo>
                    <a:lnTo>
                      <a:pt x="674" y="251"/>
                    </a:lnTo>
                    <a:lnTo>
                      <a:pt x="674" y="251"/>
                    </a:lnTo>
                    <a:lnTo>
                      <a:pt x="674" y="251"/>
                    </a:lnTo>
                    <a:lnTo>
                      <a:pt x="674" y="251"/>
                    </a:lnTo>
                    <a:lnTo>
                      <a:pt x="676" y="249"/>
                    </a:lnTo>
                    <a:lnTo>
                      <a:pt x="676" y="249"/>
                    </a:lnTo>
                    <a:lnTo>
                      <a:pt x="676" y="249"/>
                    </a:lnTo>
                    <a:lnTo>
                      <a:pt x="676" y="249"/>
                    </a:lnTo>
                    <a:lnTo>
                      <a:pt x="676" y="249"/>
                    </a:lnTo>
                    <a:lnTo>
                      <a:pt x="676" y="249"/>
                    </a:lnTo>
                    <a:lnTo>
                      <a:pt x="676" y="249"/>
                    </a:lnTo>
                    <a:lnTo>
                      <a:pt x="678" y="249"/>
                    </a:lnTo>
                    <a:lnTo>
                      <a:pt x="678" y="249"/>
                    </a:lnTo>
                    <a:lnTo>
                      <a:pt x="678" y="249"/>
                    </a:lnTo>
                    <a:lnTo>
                      <a:pt x="678" y="249"/>
                    </a:lnTo>
                    <a:lnTo>
                      <a:pt x="678" y="247"/>
                    </a:lnTo>
                    <a:lnTo>
                      <a:pt x="678" y="247"/>
                    </a:lnTo>
                    <a:lnTo>
                      <a:pt x="678" y="247"/>
                    </a:lnTo>
                    <a:lnTo>
                      <a:pt x="678" y="247"/>
                    </a:lnTo>
                    <a:lnTo>
                      <a:pt x="678" y="247"/>
                    </a:lnTo>
                    <a:lnTo>
                      <a:pt x="678" y="247"/>
                    </a:lnTo>
                    <a:lnTo>
                      <a:pt x="680" y="246"/>
                    </a:lnTo>
                    <a:lnTo>
                      <a:pt x="680" y="246"/>
                    </a:lnTo>
                    <a:lnTo>
                      <a:pt x="680" y="246"/>
                    </a:lnTo>
                    <a:lnTo>
                      <a:pt x="680" y="246"/>
                    </a:lnTo>
                    <a:lnTo>
                      <a:pt x="680" y="246"/>
                    </a:lnTo>
                    <a:lnTo>
                      <a:pt x="680" y="246"/>
                    </a:lnTo>
                    <a:lnTo>
                      <a:pt x="681" y="244"/>
                    </a:lnTo>
                    <a:lnTo>
                      <a:pt x="681" y="244"/>
                    </a:lnTo>
                    <a:lnTo>
                      <a:pt x="681" y="242"/>
                    </a:lnTo>
                    <a:lnTo>
                      <a:pt x="683" y="242"/>
                    </a:lnTo>
                    <a:lnTo>
                      <a:pt x="683" y="242"/>
                    </a:lnTo>
                    <a:lnTo>
                      <a:pt x="683" y="242"/>
                    </a:lnTo>
                    <a:lnTo>
                      <a:pt x="683" y="242"/>
                    </a:lnTo>
                    <a:lnTo>
                      <a:pt x="683" y="242"/>
                    </a:lnTo>
                    <a:lnTo>
                      <a:pt x="683" y="242"/>
                    </a:lnTo>
                    <a:lnTo>
                      <a:pt x="685" y="240"/>
                    </a:lnTo>
                    <a:lnTo>
                      <a:pt x="685" y="240"/>
                    </a:lnTo>
                    <a:lnTo>
                      <a:pt x="685" y="240"/>
                    </a:lnTo>
                    <a:lnTo>
                      <a:pt x="685" y="240"/>
                    </a:lnTo>
                    <a:lnTo>
                      <a:pt x="685" y="240"/>
                    </a:lnTo>
                    <a:lnTo>
                      <a:pt x="685" y="240"/>
                    </a:lnTo>
                    <a:lnTo>
                      <a:pt x="687" y="238"/>
                    </a:lnTo>
                    <a:lnTo>
                      <a:pt x="687" y="238"/>
                    </a:lnTo>
                    <a:lnTo>
                      <a:pt x="687" y="238"/>
                    </a:lnTo>
                    <a:lnTo>
                      <a:pt x="687" y="237"/>
                    </a:lnTo>
                    <a:lnTo>
                      <a:pt x="689" y="237"/>
                    </a:lnTo>
                    <a:lnTo>
                      <a:pt x="689" y="237"/>
                    </a:lnTo>
                    <a:lnTo>
                      <a:pt x="689" y="237"/>
                    </a:lnTo>
                    <a:lnTo>
                      <a:pt x="689" y="237"/>
                    </a:lnTo>
                    <a:lnTo>
                      <a:pt x="689" y="237"/>
                    </a:lnTo>
                    <a:lnTo>
                      <a:pt x="689" y="235"/>
                    </a:lnTo>
                    <a:lnTo>
                      <a:pt x="689" y="235"/>
                    </a:lnTo>
                    <a:lnTo>
                      <a:pt x="690" y="235"/>
                    </a:lnTo>
                    <a:lnTo>
                      <a:pt x="690" y="235"/>
                    </a:lnTo>
                    <a:lnTo>
                      <a:pt x="690" y="235"/>
                    </a:lnTo>
                    <a:lnTo>
                      <a:pt x="692" y="235"/>
                    </a:lnTo>
                    <a:lnTo>
                      <a:pt x="692" y="233"/>
                    </a:lnTo>
                    <a:lnTo>
                      <a:pt x="692" y="233"/>
                    </a:lnTo>
                    <a:lnTo>
                      <a:pt x="692" y="233"/>
                    </a:lnTo>
                    <a:lnTo>
                      <a:pt x="692" y="233"/>
                    </a:lnTo>
                    <a:lnTo>
                      <a:pt x="692" y="233"/>
                    </a:lnTo>
                    <a:lnTo>
                      <a:pt x="694" y="233"/>
                    </a:lnTo>
                    <a:lnTo>
                      <a:pt x="694" y="233"/>
                    </a:lnTo>
                    <a:lnTo>
                      <a:pt x="694" y="233"/>
                    </a:lnTo>
                    <a:lnTo>
                      <a:pt x="696" y="231"/>
                    </a:lnTo>
                    <a:lnTo>
                      <a:pt x="696" y="231"/>
                    </a:lnTo>
                    <a:lnTo>
                      <a:pt x="696" y="231"/>
                    </a:lnTo>
                    <a:lnTo>
                      <a:pt x="696" y="231"/>
                    </a:lnTo>
                    <a:lnTo>
                      <a:pt x="696" y="231"/>
                    </a:lnTo>
                    <a:lnTo>
                      <a:pt x="696" y="231"/>
                    </a:lnTo>
                    <a:lnTo>
                      <a:pt x="696" y="231"/>
                    </a:lnTo>
                    <a:lnTo>
                      <a:pt x="696" y="231"/>
                    </a:lnTo>
                    <a:lnTo>
                      <a:pt x="698" y="231"/>
                    </a:lnTo>
                    <a:lnTo>
                      <a:pt x="698" y="229"/>
                    </a:lnTo>
                    <a:lnTo>
                      <a:pt x="698" y="229"/>
                    </a:lnTo>
                    <a:lnTo>
                      <a:pt x="699" y="229"/>
                    </a:lnTo>
                    <a:lnTo>
                      <a:pt x="699" y="229"/>
                    </a:lnTo>
                    <a:lnTo>
                      <a:pt x="699" y="229"/>
                    </a:lnTo>
                    <a:lnTo>
                      <a:pt x="699" y="229"/>
                    </a:lnTo>
                    <a:lnTo>
                      <a:pt x="699" y="229"/>
                    </a:lnTo>
                    <a:lnTo>
                      <a:pt x="699" y="229"/>
                    </a:lnTo>
                    <a:lnTo>
                      <a:pt x="699" y="229"/>
                    </a:lnTo>
                    <a:lnTo>
                      <a:pt x="701" y="228"/>
                    </a:lnTo>
                    <a:lnTo>
                      <a:pt x="701" y="228"/>
                    </a:lnTo>
                    <a:lnTo>
                      <a:pt x="701" y="228"/>
                    </a:lnTo>
                    <a:lnTo>
                      <a:pt x="701" y="228"/>
                    </a:lnTo>
                    <a:lnTo>
                      <a:pt x="703" y="228"/>
                    </a:lnTo>
                    <a:lnTo>
                      <a:pt x="703" y="228"/>
                    </a:lnTo>
                    <a:lnTo>
                      <a:pt x="703" y="228"/>
                    </a:lnTo>
                    <a:lnTo>
                      <a:pt x="703" y="228"/>
                    </a:lnTo>
                    <a:lnTo>
                      <a:pt x="705" y="226"/>
                    </a:lnTo>
                    <a:lnTo>
                      <a:pt x="705" y="226"/>
                    </a:lnTo>
                    <a:lnTo>
                      <a:pt x="705" y="226"/>
                    </a:lnTo>
                    <a:lnTo>
                      <a:pt x="705" y="226"/>
                    </a:lnTo>
                    <a:lnTo>
                      <a:pt x="705" y="226"/>
                    </a:lnTo>
                    <a:lnTo>
                      <a:pt x="705" y="226"/>
                    </a:lnTo>
                    <a:lnTo>
                      <a:pt x="705" y="226"/>
                    </a:lnTo>
                    <a:lnTo>
                      <a:pt x="707" y="226"/>
                    </a:lnTo>
                    <a:lnTo>
                      <a:pt x="707" y="226"/>
                    </a:lnTo>
                    <a:lnTo>
                      <a:pt x="707" y="226"/>
                    </a:lnTo>
                    <a:lnTo>
                      <a:pt x="707" y="224"/>
                    </a:lnTo>
                    <a:lnTo>
                      <a:pt x="707" y="224"/>
                    </a:lnTo>
                    <a:lnTo>
                      <a:pt x="707" y="224"/>
                    </a:lnTo>
                    <a:lnTo>
                      <a:pt x="707" y="224"/>
                    </a:lnTo>
                    <a:lnTo>
                      <a:pt x="707" y="224"/>
                    </a:lnTo>
                    <a:lnTo>
                      <a:pt x="707" y="224"/>
                    </a:lnTo>
                    <a:lnTo>
                      <a:pt x="707" y="224"/>
                    </a:lnTo>
                    <a:lnTo>
                      <a:pt x="707" y="224"/>
                    </a:lnTo>
                    <a:lnTo>
                      <a:pt x="708" y="224"/>
                    </a:lnTo>
                    <a:lnTo>
                      <a:pt x="708" y="222"/>
                    </a:lnTo>
                    <a:lnTo>
                      <a:pt x="708" y="222"/>
                    </a:lnTo>
                    <a:lnTo>
                      <a:pt x="708" y="222"/>
                    </a:lnTo>
                    <a:lnTo>
                      <a:pt x="710" y="222"/>
                    </a:lnTo>
                    <a:lnTo>
                      <a:pt x="710" y="222"/>
                    </a:lnTo>
                    <a:lnTo>
                      <a:pt x="710" y="222"/>
                    </a:lnTo>
                    <a:lnTo>
                      <a:pt x="710" y="222"/>
                    </a:lnTo>
                    <a:lnTo>
                      <a:pt x="710" y="222"/>
                    </a:lnTo>
                    <a:lnTo>
                      <a:pt x="710" y="220"/>
                    </a:lnTo>
                    <a:lnTo>
                      <a:pt x="710" y="220"/>
                    </a:lnTo>
                    <a:lnTo>
                      <a:pt x="710" y="220"/>
                    </a:lnTo>
                    <a:lnTo>
                      <a:pt x="710" y="220"/>
                    </a:lnTo>
                    <a:lnTo>
                      <a:pt x="710" y="220"/>
                    </a:lnTo>
                    <a:lnTo>
                      <a:pt x="712" y="219"/>
                    </a:lnTo>
                    <a:lnTo>
                      <a:pt x="712" y="219"/>
                    </a:lnTo>
                    <a:lnTo>
                      <a:pt x="712" y="219"/>
                    </a:lnTo>
                    <a:lnTo>
                      <a:pt x="712" y="219"/>
                    </a:lnTo>
                    <a:lnTo>
                      <a:pt x="714" y="219"/>
                    </a:lnTo>
                    <a:lnTo>
                      <a:pt x="714" y="217"/>
                    </a:lnTo>
                    <a:lnTo>
                      <a:pt x="714" y="217"/>
                    </a:lnTo>
                    <a:lnTo>
                      <a:pt x="714" y="217"/>
                    </a:lnTo>
                    <a:lnTo>
                      <a:pt x="714" y="217"/>
                    </a:lnTo>
                    <a:lnTo>
                      <a:pt x="714" y="217"/>
                    </a:lnTo>
                    <a:lnTo>
                      <a:pt x="714" y="217"/>
                    </a:lnTo>
                    <a:lnTo>
                      <a:pt x="714" y="217"/>
                    </a:lnTo>
                    <a:lnTo>
                      <a:pt x="714" y="217"/>
                    </a:lnTo>
                    <a:lnTo>
                      <a:pt x="716" y="217"/>
                    </a:lnTo>
                    <a:lnTo>
                      <a:pt x="716" y="217"/>
                    </a:lnTo>
                    <a:lnTo>
                      <a:pt x="716" y="215"/>
                    </a:lnTo>
                    <a:lnTo>
                      <a:pt x="716" y="215"/>
                    </a:lnTo>
                    <a:lnTo>
                      <a:pt x="716" y="215"/>
                    </a:lnTo>
                    <a:lnTo>
                      <a:pt x="716" y="215"/>
                    </a:lnTo>
                    <a:lnTo>
                      <a:pt x="716" y="215"/>
                    </a:lnTo>
                    <a:lnTo>
                      <a:pt x="716" y="213"/>
                    </a:lnTo>
                    <a:lnTo>
                      <a:pt x="716" y="213"/>
                    </a:lnTo>
                    <a:lnTo>
                      <a:pt x="716" y="213"/>
                    </a:lnTo>
                    <a:lnTo>
                      <a:pt x="716" y="213"/>
                    </a:lnTo>
                    <a:lnTo>
                      <a:pt x="718" y="213"/>
                    </a:lnTo>
                    <a:lnTo>
                      <a:pt x="718" y="211"/>
                    </a:lnTo>
                    <a:lnTo>
                      <a:pt x="718" y="211"/>
                    </a:lnTo>
                    <a:lnTo>
                      <a:pt x="718" y="209"/>
                    </a:lnTo>
                    <a:lnTo>
                      <a:pt x="718" y="209"/>
                    </a:lnTo>
                    <a:lnTo>
                      <a:pt x="718" y="209"/>
                    </a:lnTo>
                    <a:lnTo>
                      <a:pt x="718" y="209"/>
                    </a:lnTo>
                    <a:lnTo>
                      <a:pt x="719" y="209"/>
                    </a:lnTo>
                    <a:lnTo>
                      <a:pt x="719" y="208"/>
                    </a:lnTo>
                    <a:lnTo>
                      <a:pt x="719" y="208"/>
                    </a:lnTo>
                    <a:lnTo>
                      <a:pt x="719" y="208"/>
                    </a:lnTo>
                    <a:lnTo>
                      <a:pt x="719" y="208"/>
                    </a:lnTo>
                    <a:lnTo>
                      <a:pt x="719" y="208"/>
                    </a:lnTo>
                    <a:lnTo>
                      <a:pt x="719" y="208"/>
                    </a:lnTo>
                    <a:lnTo>
                      <a:pt x="719" y="208"/>
                    </a:lnTo>
                    <a:lnTo>
                      <a:pt x="719" y="208"/>
                    </a:lnTo>
                    <a:lnTo>
                      <a:pt x="721" y="208"/>
                    </a:lnTo>
                    <a:lnTo>
                      <a:pt x="721" y="206"/>
                    </a:lnTo>
                    <a:lnTo>
                      <a:pt x="721" y="206"/>
                    </a:lnTo>
                    <a:lnTo>
                      <a:pt x="721" y="206"/>
                    </a:lnTo>
                    <a:lnTo>
                      <a:pt x="721" y="206"/>
                    </a:lnTo>
                    <a:lnTo>
                      <a:pt x="721" y="206"/>
                    </a:lnTo>
                    <a:lnTo>
                      <a:pt x="723" y="204"/>
                    </a:lnTo>
                    <a:lnTo>
                      <a:pt x="723" y="204"/>
                    </a:lnTo>
                    <a:lnTo>
                      <a:pt x="723" y="204"/>
                    </a:lnTo>
                    <a:lnTo>
                      <a:pt x="723" y="202"/>
                    </a:lnTo>
                    <a:lnTo>
                      <a:pt x="725" y="202"/>
                    </a:lnTo>
                    <a:lnTo>
                      <a:pt x="725" y="202"/>
                    </a:lnTo>
                    <a:lnTo>
                      <a:pt x="725" y="202"/>
                    </a:lnTo>
                    <a:lnTo>
                      <a:pt x="725" y="202"/>
                    </a:lnTo>
                    <a:lnTo>
                      <a:pt x="725" y="202"/>
                    </a:lnTo>
                    <a:lnTo>
                      <a:pt x="725" y="202"/>
                    </a:lnTo>
                    <a:lnTo>
                      <a:pt x="725" y="200"/>
                    </a:lnTo>
                    <a:lnTo>
                      <a:pt x="725" y="200"/>
                    </a:lnTo>
                    <a:lnTo>
                      <a:pt x="725" y="200"/>
                    </a:lnTo>
                    <a:lnTo>
                      <a:pt x="725" y="200"/>
                    </a:lnTo>
                    <a:lnTo>
                      <a:pt x="725" y="200"/>
                    </a:lnTo>
                    <a:lnTo>
                      <a:pt x="727" y="200"/>
                    </a:lnTo>
                    <a:lnTo>
                      <a:pt x="727" y="200"/>
                    </a:lnTo>
                    <a:lnTo>
                      <a:pt x="727" y="200"/>
                    </a:lnTo>
                    <a:lnTo>
                      <a:pt x="727" y="199"/>
                    </a:lnTo>
                    <a:lnTo>
                      <a:pt x="727" y="199"/>
                    </a:lnTo>
                    <a:lnTo>
                      <a:pt x="727" y="199"/>
                    </a:lnTo>
                    <a:lnTo>
                      <a:pt x="728" y="199"/>
                    </a:lnTo>
                    <a:lnTo>
                      <a:pt x="728" y="199"/>
                    </a:lnTo>
                    <a:lnTo>
                      <a:pt x="728" y="199"/>
                    </a:lnTo>
                    <a:lnTo>
                      <a:pt x="728" y="199"/>
                    </a:lnTo>
                    <a:lnTo>
                      <a:pt x="728" y="199"/>
                    </a:lnTo>
                    <a:lnTo>
                      <a:pt x="730" y="199"/>
                    </a:lnTo>
                    <a:lnTo>
                      <a:pt x="730" y="199"/>
                    </a:lnTo>
                    <a:lnTo>
                      <a:pt x="730" y="199"/>
                    </a:lnTo>
                    <a:lnTo>
                      <a:pt x="730" y="199"/>
                    </a:lnTo>
                    <a:lnTo>
                      <a:pt x="730" y="199"/>
                    </a:lnTo>
                    <a:lnTo>
                      <a:pt x="730" y="199"/>
                    </a:lnTo>
                    <a:lnTo>
                      <a:pt x="732" y="199"/>
                    </a:lnTo>
                    <a:lnTo>
                      <a:pt x="732" y="199"/>
                    </a:lnTo>
                    <a:lnTo>
                      <a:pt x="732" y="197"/>
                    </a:lnTo>
                    <a:lnTo>
                      <a:pt x="732" y="197"/>
                    </a:lnTo>
                    <a:lnTo>
                      <a:pt x="732" y="197"/>
                    </a:lnTo>
                    <a:lnTo>
                      <a:pt x="732" y="197"/>
                    </a:lnTo>
                    <a:lnTo>
                      <a:pt x="732" y="197"/>
                    </a:lnTo>
                    <a:lnTo>
                      <a:pt x="732" y="195"/>
                    </a:lnTo>
                    <a:lnTo>
                      <a:pt x="732" y="195"/>
                    </a:lnTo>
                    <a:lnTo>
                      <a:pt x="732" y="195"/>
                    </a:lnTo>
                    <a:lnTo>
                      <a:pt x="732" y="195"/>
                    </a:lnTo>
                    <a:lnTo>
                      <a:pt x="734" y="195"/>
                    </a:lnTo>
                    <a:lnTo>
                      <a:pt x="734" y="195"/>
                    </a:lnTo>
                    <a:lnTo>
                      <a:pt x="734" y="193"/>
                    </a:lnTo>
                    <a:lnTo>
                      <a:pt x="734" y="193"/>
                    </a:lnTo>
                    <a:lnTo>
                      <a:pt x="734" y="193"/>
                    </a:lnTo>
                    <a:lnTo>
                      <a:pt x="734" y="193"/>
                    </a:lnTo>
                    <a:lnTo>
                      <a:pt x="734" y="193"/>
                    </a:lnTo>
                    <a:lnTo>
                      <a:pt x="736" y="193"/>
                    </a:lnTo>
                    <a:lnTo>
                      <a:pt x="736" y="191"/>
                    </a:lnTo>
                    <a:lnTo>
                      <a:pt x="736" y="191"/>
                    </a:lnTo>
                    <a:lnTo>
                      <a:pt x="736" y="191"/>
                    </a:lnTo>
                    <a:lnTo>
                      <a:pt x="736" y="191"/>
                    </a:lnTo>
                    <a:lnTo>
                      <a:pt x="736" y="191"/>
                    </a:lnTo>
                    <a:lnTo>
                      <a:pt x="736" y="191"/>
                    </a:lnTo>
                    <a:lnTo>
                      <a:pt x="737" y="190"/>
                    </a:lnTo>
                    <a:lnTo>
                      <a:pt x="737" y="190"/>
                    </a:lnTo>
                    <a:lnTo>
                      <a:pt x="737" y="190"/>
                    </a:lnTo>
                    <a:lnTo>
                      <a:pt x="737" y="190"/>
                    </a:lnTo>
                    <a:lnTo>
                      <a:pt x="737" y="190"/>
                    </a:lnTo>
                    <a:lnTo>
                      <a:pt x="737" y="190"/>
                    </a:lnTo>
                    <a:lnTo>
                      <a:pt x="737" y="190"/>
                    </a:lnTo>
                    <a:lnTo>
                      <a:pt x="737" y="188"/>
                    </a:lnTo>
                    <a:lnTo>
                      <a:pt x="737" y="188"/>
                    </a:lnTo>
                    <a:lnTo>
                      <a:pt x="739" y="188"/>
                    </a:lnTo>
                    <a:lnTo>
                      <a:pt x="739" y="188"/>
                    </a:lnTo>
                    <a:lnTo>
                      <a:pt x="739" y="188"/>
                    </a:lnTo>
                    <a:lnTo>
                      <a:pt x="739" y="188"/>
                    </a:lnTo>
                    <a:lnTo>
                      <a:pt x="739" y="188"/>
                    </a:lnTo>
                    <a:lnTo>
                      <a:pt x="739" y="188"/>
                    </a:lnTo>
                    <a:lnTo>
                      <a:pt x="739" y="188"/>
                    </a:lnTo>
                    <a:lnTo>
                      <a:pt x="741" y="188"/>
                    </a:lnTo>
                    <a:lnTo>
                      <a:pt x="741" y="188"/>
                    </a:lnTo>
                    <a:lnTo>
                      <a:pt x="741" y="188"/>
                    </a:lnTo>
                    <a:lnTo>
                      <a:pt x="741" y="188"/>
                    </a:lnTo>
                    <a:lnTo>
                      <a:pt x="741" y="188"/>
                    </a:lnTo>
                    <a:lnTo>
                      <a:pt x="741" y="188"/>
                    </a:lnTo>
                    <a:lnTo>
                      <a:pt x="741" y="188"/>
                    </a:lnTo>
                    <a:lnTo>
                      <a:pt x="741" y="188"/>
                    </a:lnTo>
                    <a:lnTo>
                      <a:pt x="743" y="188"/>
                    </a:lnTo>
                    <a:lnTo>
                      <a:pt x="743" y="186"/>
                    </a:lnTo>
                    <a:lnTo>
                      <a:pt x="743" y="186"/>
                    </a:lnTo>
                    <a:lnTo>
                      <a:pt x="743" y="186"/>
                    </a:lnTo>
                    <a:lnTo>
                      <a:pt x="743" y="186"/>
                    </a:lnTo>
                    <a:lnTo>
                      <a:pt x="743" y="186"/>
                    </a:lnTo>
                    <a:lnTo>
                      <a:pt x="745" y="186"/>
                    </a:lnTo>
                    <a:lnTo>
                      <a:pt x="745" y="186"/>
                    </a:lnTo>
                    <a:lnTo>
                      <a:pt x="745" y="186"/>
                    </a:lnTo>
                    <a:lnTo>
                      <a:pt x="745" y="186"/>
                    </a:lnTo>
                    <a:lnTo>
                      <a:pt x="745" y="186"/>
                    </a:lnTo>
                    <a:lnTo>
                      <a:pt x="745" y="186"/>
                    </a:lnTo>
                    <a:lnTo>
                      <a:pt x="745" y="186"/>
                    </a:lnTo>
                    <a:lnTo>
                      <a:pt x="746" y="186"/>
                    </a:lnTo>
                    <a:lnTo>
                      <a:pt x="746" y="186"/>
                    </a:lnTo>
                    <a:lnTo>
                      <a:pt x="746" y="186"/>
                    </a:lnTo>
                    <a:lnTo>
                      <a:pt x="746" y="186"/>
                    </a:lnTo>
                    <a:lnTo>
                      <a:pt x="746" y="186"/>
                    </a:lnTo>
                    <a:lnTo>
                      <a:pt x="746" y="186"/>
                    </a:lnTo>
                    <a:lnTo>
                      <a:pt x="746" y="186"/>
                    </a:lnTo>
                    <a:lnTo>
                      <a:pt x="748" y="186"/>
                    </a:lnTo>
                    <a:lnTo>
                      <a:pt x="748" y="186"/>
                    </a:lnTo>
                    <a:lnTo>
                      <a:pt x="748" y="186"/>
                    </a:lnTo>
                    <a:lnTo>
                      <a:pt x="748" y="186"/>
                    </a:lnTo>
                    <a:lnTo>
                      <a:pt x="750" y="186"/>
                    </a:lnTo>
                    <a:lnTo>
                      <a:pt x="750" y="186"/>
                    </a:lnTo>
                    <a:lnTo>
                      <a:pt x="750" y="184"/>
                    </a:lnTo>
                    <a:lnTo>
                      <a:pt x="750" y="184"/>
                    </a:lnTo>
                    <a:lnTo>
                      <a:pt x="750" y="184"/>
                    </a:lnTo>
                    <a:lnTo>
                      <a:pt x="750" y="184"/>
                    </a:lnTo>
                    <a:lnTo>
                      <a:pt x="752" y="184"/>
                    </a:lnTo>
                    <a:lnTo>
                      <a:pt x="752" y="186"/>
                    </a:lnTo>
                    <a:lnTo>
                      <a:pt x="752" y="186"/>
                    </a:lnTo>
                    <a:lnTo>
                      <a:pt x="752" y="184"/>
                    </a:lnTo>
                    <a:lnTo>
                      <a:pt x="752" y="184"/>
                    </a:lnTo>
                    <a:lnTo>
                      <a:pt x="752" y="186"/>
                    </a:lnTo>
                    <a:lnTo>
                      <a:pt x="754" y="186"/>
                    </a:lnTo>
                    <a:lnTo>
                      <a:pt x="754" y="184"/>
                    </a:lnTo>
                    <a:lnTo>
                      <a:pt x="754" y="184"/>
                    </a:lnTo>
                    <a:lnTo>
                      <a:pt x="754" y="184"/>
                    </a:lnTo>
                    <a:lnTo>
                      <a:pt x="755" y="184"/>
                    </a:lnTo>
                    <a:lnTo>
                      <a:pt x="755" y="184"/>
                    </a:lnTo>
                    <a:lnTo>
                      <a:pt x="755" y="184"/>
                    </a:lnTo>
                    <a:lnTo>
                      <a:pt x="755" y="184"/>
                    </a:lnTo>
                    <a:lnTo>
                      <a:pt x="755" y="184"/>
                    </a:lnTo>
                    <a:lnTo>
                      <a:pt x="755" y="182"/>
                    </a:lnTo>
                    <a:lnTo>
                      <a:pt x="755" y="182"/>
                    </a:lnTo>
                    <a:lnTo>
                      <a:pt x="755" y="184"/>
                    </a:lnTo>
                    <a:lnTo>
                      <a:pt x="755" y="182"/>
                    </a:lnTo>
                    <a:lnTo>
                      <a:pt x="755" y="182"/>
                    </a:lnTo>
                    <a:lnTo>
                      <a:pt x="755" y="182"/>
                    </a:lnTo>
                    <a:lnTo>
                      <a:pt x="757" y="182"/>
                    </a:lnTo>
                    <a:lnTo>
                      <a:pt x="757" y="182"/>
                    </a:lnTo>
                    <a:lnTo>
                      <a:pt x="757" y="182"/>
                    </a:lnTo>
                    <a:lnTo>
                      <a:pt x="757" y="181"/>
                    </a:lnTo>
                    <a:lnTo>
                      <a:pt x="757" y="181"/>
                    </a:lnTo>
                    <a:lnTo>
                      <a:pt x="757" y="181"/>
                    </a:lnTo>
                    <a:lnTo>
                      <a:pt x="759" y="181"/>
                    </a:lnTo>
                    <a:lnTo>
                      <a:pt x="759" y="181"/>
                    </a:lnTo>
                    <a:lnTo>
                      <a:pt x="759" y="181"/>
                    </a:lnTo>
                    <a:lnTo>
                      <a:pt x="761" y="181"/>
                    </a:lnTo>
                    <a:lnTo>
                      <a:pt x="761" y="181"/>
                    </a:lnTo>
                    <a:lnTo>
                      <a:pt x="761" y="181"/>
                    </a:lnTo>
                    <a:lnTo>
                      <a:pt x="761" y="181"/>
                    </a:lnTo>
                    <a:lnTo>
                      <a:pt x="761" y="181"/>
                    </a:lnTo>
                    <a:lnTo>
                      <a:pt x="763" y="181"/>
                    </a:lnTo>
                    <a:lnTo>
                      <a:pt x="763" y="179"/>
                    </a:lnTo>
                    <a:lnTo>
                      <a:pt x="763" y="179"/>
                    </a:lnTo>
                    <a:lnTo>
                      <a:pt x="763" y="179"/>
                    </a:lnTo>
                    <a:lnTo>
                      <a:pt x="763" y="179"/>
                    </a:lnTo>
                    <a:lnTo>
                      <a:pt x="765" y="181"/>
                    </a:lnTo>
                    <a:lnTo>
                      <a:pt x="765" y="181"/>
                    </a:lnTo>
                    <a:lnTo>
                      <a:pt x="766" y="179"/>
                    </a:lnTo>
                    <a:lnTo>
                      <a:pt x="766" y="179"/>
                    </a:lnTo>
                    <a:lnTo>
                      <a:pt x="766" y="179"/>
                    </a:lnTo>
                    <a:lnTo>
                      <a:pt x="768" y="179"/>
                    </a:lnTo>
                    <a:lnTo>
                      <a:pt x="768" y="179"/>
                    </a:lnTo>
                    <a:lnTo>
                      <a:pt x="768" y="179"/>
                    </a:lnTo>
                    <a:lnTo>
                      <a:pt x="768" y="179"/>
                    </a:lnTo>
                    <a:lnTo>
                      <a:pt x="768" y="181"/>
                    </a:lnTo>
                    <a:lnTo>
                      <a:pt x="768" y="181"/>
                    </a:lnTo>
                    <a:lnTo>
                      <a:pt x="768" y="181"/>
                    </a:lnTo>
                    <a:lnTo>
                      <a:pt x="768" y="181"/>
                    </a:lnTo>
                    <a:lnTo>
                      <a:pt x="770" y="181"/>
                    </a:lnTo>
                    <a:lnTo>
                      <a:pt x="770" y="181"/>
                    </a:lnTo>
                    <a:lnTo>
                      <a:pt x="770" y="179"/>
                    </a:lnTo>
                    <a:lnTo>
                      <a:pt x="772" y="179"/>
                    </a:lnTo>
                    <a:lnTo>
                      <a:pt x="772" y="179"/>
                    </a:lnTo>
                    <a:lnTo>
                      <a:pt x="772" y="179"/>
                    </a:lnTo>
                    <a:lnTo>
                      <a:pt x="772" y="179"/>
                    </a:lnTo>
                    <a:lnTo>
                      <a:pt x="774" y="179"/>
                    </a:lnTo>
                    <a:lnTo>
                      <a:pt x="774" y="179"/>
                    </a:lnTo>
                    <a:lnTo>
                      <a:pt x="774" y="179"/>
                    </a:lnTo>
                    <a:lnTo>
                      <a:pt x="774" y="179"/>
                    </a:lnTo>
                    <a:lnTo>
                      <a:pt x="774" y="179"/>
                    </a:lnTo>
                    <a:lnTo>
                      <a:pt x="774" y="179"/>
                    </a:lnTo>
                    <a:lnTo>
                      <a:pt x="774" y="179"/>
                    </a:lnTo>
                    <a:lnTo>
                      <a:pt x="775" y="179"/>
                    </a:lnTo>
                    <a:lnTo>
                      <a:pt x="775" y="179"/>
                    </a:lnTo>
                    <a:lnTo>
                      <a:pt x="775" y="179"/>
                    </a:lnTo>
                    <a:lnTo>
                      <a:pt x="775" y="179"/>
                    </a:lnTo>
                    <a:lnTo>
                      <a:pt x="775" y="179"/>
                    </a:lnTo>
                    <a:lnTo>
                      <a:pt x="777" y="179"/>
                    </a:lnTo>
                    <a:lnTo>
                      <a:pt x="777" y="179"/>
                    </a:lnTo>
                    <a:lnTo>
                      <a:pt x="777" y="181"/>
                    </a:lnTo>
                    <a:lnTo>
                      <a:pt x="777" y="181"/>
                    </a:lnTo>
                    <a:lnTo>
                      <a:pt x="777" y="181"/>
                    </a:lnTo>
                    <a:lnTo>
                      <a:pt x="779" y="179"/>
                    </a:lnTo>
                    <a:lnTo>
                      <a:pt x="779" y="179"/>
                    </a:lnTo>
                    <a:lnTo>
                      <a:pt x="779" y="179"/>
                    </a:lnTo>
                    <a:lnTo>
                      <a:pt x="779" y="179"/>
                    </a:lnTo>
                    <a:lnTo>
                      <a:pt x="781" y="179"/>
                    </a:lnTo>
                    <a:lnTo>
                      <a:pt x="781" y="179"/>
                    </a:lnTo>
                    <a:lnTo>
                      <a:pt x="781" y="179"/>
                    </a:lnTo>
                    <a:lnTo>
                      <a:pt x="781" y="179"/>
                    </a:lnTo>
                    <a:lnTo>
                      <a:pt x="783" y="179"/>
                    </a:lnTo>
                    <a:lnTo>
                      <a:pt x="783" y="179"/>
                    </a:lnTo>
                    <a:lnTo>
                      <a:pt x="783" y="179"/>
                    </a:lnTo>
                    <a:lnTo>
                      <a:pt x="783" y="179"/>
                    </a:lnTo>
                    <a:lnTo>
                      <a:pt x="784" y="179"/>
                    </a:lnTo>
                    <a:lnTo>
                      <a:pt x="784" y="179"/>
                    </a:lnTo>
                    <a:lnTo>
                      <a:pt x="784" y="179"/>
                    </a:lnTo>
                    <a:lnTo>
                      <a:pt x="784" y="179"/>
                    </a:lnTo>
                    <a:lnTo>
                      <a:pt x="784" y="179"/>
                    </a:lnTo>
                    <a:lnTo>
                      <a:pt x="784" y="179"/>
                    </a:lnTo>
                    <a:lnTo>
                      <a:pt x="786" y="179"/>
                    </a:lnTo>
                    <a:lnTo>
                      <a:pt x="786" y="179"/>
                    </a:lnTo>
                    <a:lnTo>
                      <a:pt x="786" y="179"/>
                    </a:lnTo>
                    <a:lnTo>
                      <a:pt x="786" y="179"/>
                    </a:lnTo>
                    <a:lnTo>
                      <a:pt x="786" y="179"/>
                    </a:lnTo>
                    <a:lnTo>
                      <a:pt x="786" y="179"/>
                    </a:lnTo>
                    <a:lnTo>
                      <a:pt x="788" y="179"/>
                    </a:lnTo>
                    <a:lnTo>
                      <a:pt x="788" y="181"/>
                    </a:lnTo>
                    <a:lnTo>
                      <a:pt x="788" y="181"/>
                    </a:lnTo>
                    <a:lnTo>
                      <a:pt x="788" y="181"/>
                    </a:lnTo>
                    <a:lnTo>
                      <a:pt x="790" y="181"/>
                    </a:lnTo>
                    <a:lnTo>
                      <a:pt x="790" y="181"/>
                    </a:lnTo>
                    <a:lnTo>
                      <a:pt x="790" y="181"/>
                    </a:lnTo>
                    <a:lnTo>
                      <a:pt x="790" y="181"/>
                    </a:lnTo>
                    <a:lnTo>
                      <a:pt x="790" y="179"/>
                    </a:lnTo>
                    <a:lnTo>
                      <a:pt x="792" y="179"/>
                    </a:lnTo>
                    <a:lnTo>
                      <a:pt x="792" y="179"/>
                    </a:lnTo>
                    <a:lnTo>
                      <a:pt x="792" y="181"/>
                    </a:lnTo>
                    <a:lnTo>
                      <a:pt x="792" y="181"/>
                    </a:lnTo>
                    <a:lnTo>
                      <a:pt x="792" y="181"/>
                    </a:lnTo>
                    <a:lnTo>
                      <a:pt x="792" y="181"/>
                    </a:lnTo>
                    <a:lnTo>
                      <a:pt x="792" y="181"/>
                    </a:lnTo>
                    <a:lnTo>
                      <a:pt x="792" y="181"/>
                    </a:lnTo>
                    <a:lnTo>
                      <a:pt x="792" y="181"/>
                    </a:lnTo>
                    <a:lnTo>
                      <a:pt x="792" y="182"/>
                    </a:lnTo>
                    <a:lnTo>
                      <a:pt x="792" y="182"/>
                    </a:lnTo>
                    <a:lnTo>
                      <a:pt x="792" y="182"/>
                    </a:lnTo>
                    <a:lnTo>
                      <a:pt x="792" y="182"/>
                    </a:lnTo>
                    <a:lnTo>
                      <a:pt x="793" y="182"/>
                    </a:lnTo>
                    <a:lnTo>
                      <a:pt x="793" y="182"/>
                    </a:lnTo>
                    <a:lnTo>
                      <a:pt x="793" y="182"/>
                    </a:lnTo>
                    <a:lnTo>
                      <a:pt x="793"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3" y="184"/>
                    </a:lnTo>
                    <a:lnTo>
                      <a:pt x="793" y="184"/>
                    </a:lnTo>
                    <a:lnTo>
                      <a:pt x="793" y="184"/>
                    </a:lnTo>
                    <a:lnTo>
                      <a:pt x="795" y="184"/>
                    </a:lnTo>
                    <a:lnTo>
                      <a:pt x="795" y="186"/>
                    </a:lnTo>
                    <a:lnTo>
                      <a:pt x="795" y="186"/>
                    </a:lnTo>
                    <a:lnTo>
                      <a:pt x="795" y="186"/>
                    </a:lnTo>
                    <a:lnTo>
                      <a:pt x="795" y="186"/>
                    </a:lnTo>
                    <a:lnTo>
                      <a:pt x="797" y="186"/>
                    </a:lnTo>
                    <a:lnTo>
                      <a:pt x="797" y="186"/>
                    </a:lnTo>
                    <a:lnTo>
                      <a:pt x="797" y="186"/>
                    </a:lnTo>
                    <a:lnTo>
                      <a:pt x="797" y="186"/>
                    </a:lnTo>
                    <a:lnTo>
                      <a:pt x="797" y="186"/>
                    </a:lnTo>
                    <a:lnTo>
                      <a:pt x="797" y="188"/>
                    </a:lnTo>
                    <a:lnTo>
                      <a:pt x="799" y="188"/>
                    </a:lnTo>
                    <a:lnTo>
                      <a:pt x="799" y="188"/>
                    </a:lnTo>
                    <a:lnTo>
                      <a:pt x="799" y="188"/>
                    </a:lnTo>
                    <a:lnTo>
                      <a:pt x="799" y="186"/>
                    </a:lnTo>
                    <a:lnTo>
                      <a:pt x="799" y="186"/>
                    </a:lnTo>
                    <a:lnTo>
                      <a:pt x="799" y="186"/>
                    </a:lnTo>
                    <a:lnTo>
                      <a:pt x="799" y="186"/>
                    </a:lnTo>
                    <a:lnTo>
                      <a:pt x="799" y="186"/>
                    </a:lnTo>
                    <a:lnTo>
                      <a:pt x="799" y="188"/>
                    </a:lnTo>
                    <a:lnTo>
                      <a:pt x="799" y="188"/>
                    </a:lnTo>
                    <a:lnTo>
                      <a:pt x="799" y="188"/>
                    </a:lnTo>
                    <a:lnTo>
                      <a:pt x="799" y="188"/>
                    </a:lnTo>
                    <a:lnTo>
                      <a:pt x="801" y="190"/>
                    </a:lnTo>
                    <a:lnTo>
                      <a:pt x="801" y="190"/>
                    </a:lnTo>
                    <a:lnTo>
                      <a:pt x="801" y="190"/>
                    </a:lnTo>
                    <a:lnTo>
                      <a:pt x="801" y="190"/>
                    </a:lnTo>
                    <a:lnTo>
                      <a:pt x="801" y="190"/>
                    </a:lnTo>
                    <a:lnTo>
                      <a:pt x="801" y="190"/>
                    </a:lnTo>
                    <a:lnTo>
                      <a:pt x="801" y="190"/>
                    </a:lnTo>
                    <a:lnTo>
                      <a:pt x="801" y="190"/>
                    </a:lnTo>
                    <a:lnTo>
                      <a:pt x="803" y="190"/>
                    </a:lnTo>
                    <a:lnTo>
                      <a:pt x="803" y="190"/>
                    </a:lnTo>
                    <a:lnTo>
                      <a:pt x="803" y="190"/>
                    </a:lnTo>
                    <a:lnTo>
                      <a:pt x="803" y="190"/>
                    </a:lnTo>
                    <a:lnTo>
                      <a:pt x="803" y="190"/>
                    </a:lnTo>
                    <a:lnTo>
                      <a:pt x="803" y="191"/>
                    </a:lnTo>
                    <a:lnTo>
                      <a:pt x="803" y="191"/>
                    </a:lnTo>
                    <a:lnTo>
                      <a:pt x="803" y="191"/>
                    </a:lnTo>
                    <a:lnTo>
                      <a:pt x="801" y="191"/>
                    </a:lnTo>
                    <a:lnTo>
                      <a:pt x="801" y="191"/>
                    </a:lnTo>
                    <a:lnTo>
                      <a:pt x="801" y="193"/>
                    </a:lnTo>
                    <a:lnTo>
                      <a:pt x="801" y="193"/>
                    </a:lnTo>
                    <a:lnTo>
                      <a:pt x="801" y="193"/>
                    </a:lnTo>
                    <a:lnTo>
                      <a:pt x="801" y="193"/>
                    </a:lnTo>
                    <a:lnTo>
                      <a:pt x="803" y="193"/>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3" y="197"/>
                    </a:lnTo>
                    <a:lnTo>
                      <a:pt x="803" y="197"/>
                    </a:lnTo>
                    <a:lnTo>
                      <a:pt x="803" y="197"/>
                    </a:lnTo>
                    <a:lnTo>
                      <a:pt x="801" y="197"/>
                    </a:lnTo>
                    <a:lnTo>
                      <a:pt x="799" y="199"/>
                    </a:lnTo>
                    <a:lnTo>
                      <a:pt x="797" y="199"/>
                    </a:lnTo>
                    <a:lnTo>
                      <a:pt x="797" y="199"/>
                    </a:lnTo>
                    <a:lnTo>
                      <a:pt x="797" y="199"/>
                    </a:lnTo>
                    <a:lnTo>
                      <a:pt x="797" y="200"/>
                    </a:lnTo>
                    <a:lnTo>
                      <a:pt x="797" y="200"/>
                    </a:lnTo>
                    <a:lnTo>
                      <a:pt x="797" y="200"/>
                    </a:lnTo>
                    <a:lnTo>
                      <a:pt x="797" y="200"/>
                    </a:lnTo>
                    <a:lnTo>
                      <a:pt x="797" y="202"/>
                    </a:lnTo>
                    <a:lnTo>
                      <a:pt x="797" y="202"/>
                    </a:lnTo>
                    <a:lnTo>
                      <a:pt x="797" y="202"/>
                    </a:lnTo>
                    <a:lnTo>
                      <a:pt x="797" y="202"/>
                    </a:lnTo>
                    <a:lnTo>
                      <a:pt x="797" y="204"/>
                    </a:lnTo>
                    <a:lnTo>
                      <a:pt x="797" y="204"/>
                    </a:lnTo>
                    <a:lnTo>
                      <a:pt x="797" y="204"/>
                    </a:lnTo>
                    <a:lnTo>
                      <a:pt x="797" y="204"/>
                    </a:lnTo>
                    <a:lnTo>
                      <a:pt x="799" y="204"/>
                    </a:lnTo>
                    <a:lnTo>
                      <a:pt x="799" y="204"/>
                    </a:lnTo>
                    <a:lnTo>
                      <a:pt x="799" y="204"/>
                    </a:lnTo>
                    <a:lnTo>
                      <a:pt x="799" y="204"/>
                    </a:lnTo>
                    <a:lnTo>
                      <a:pt x="801" y="204"/>
                    </a:lnTo>
                    <a:lnTo>
                      <a:pt x="801" y="206"/>
                    </a:lnTo>
                    <a:lnTo>
                      <a:pt x="801" y="206"/>
                    </a:lnTo>
                    <a:lnTo>
                      <a:pt x="801" y="206"/>
                    </a:lnTo>
                    <a:lnTo>
                      <a:pt x="801" y="206"/>
                    </a:lnTo>
                    <a:lnTo>
                      <a:pt x="801" y="206"/>
                    </a:lnTo>
                    <a:lnTo>
                      <a:pt x="801" y="206"/>
                    </a:lnTo>
                    <a:lnTo>
                      <a:pt x="801" y="206"/>
                    </a:lnTo>
                    <a:lnTo>
                      <a:pt x="803" y="206"/>
                    </a:lnTo>
                    <a:lnTo>
                      <a:pt x="803" y="206"/>
                    </a:lnTo>
                    <a:lnTo>
                      <a:pt x="803" y="208"/>
                    </a:lnTo>
                    <a:lnTo>
                      <a:pt x="803" y="208"/>
                    </a:lnTo>
                    <a:lnTo>
                      <a:pt x="803" y="208"/>
                    </a:lnTo>
                    <a:lnTo>
                      <a:pt x="803" y="209"/>
                    </a:lnTo>
                    <a:lnTo>
                      <a:pt x="803" y="209"/>
                    </a:lnTo>
                    <a:lnTo>
                      <a:pt x="803" y="209"/>
                    </a:lnTo>
                    <a:lnTo>
                      <a:pt x="803" y="209"/>
                    </a:lnTo>
                    <a:lnTo>
                      <a:pt x="803" y="211"/>
                    </a:lnTo>
                    <a:lnTo>
                      <a:pt x="803" y="211"/>
                    </a:lnTo>
                    <a:lnTo>
                      <a:pt x="803" y="211"/>
                    </a:lnTo>
                    <a:lnTo>
                      <a:pt x="803" y="211"/>
                    </a:lnTo>
                    <a:lnTo>
                      <a:pt x="801" y="211"/>
                    </a:lnTo>
                    <a:lnTo>
                      <a:pt x="801" y="211"/>
                    </a:lnTo>
                    <a:lnTo>
                      <a:pt x="801" y="211"/>
                    </a:lnTo>
                    <a:lnTo>
                      <a:pt x="801" y="211"/>
                    </a:lnTo>
                    <a:lnTo>
                      <a:pt x="801" y="211"/>
                    </a:lnTo>
                    <a:lnTo>
                      <a:pt x="799" y="211"/>
                    </a:lnTo>
                    <a:lnTo>
                      <a:pt x="799" y="209"/>
                    </a:lnTo>
                    <a:lnTo>
                      <a:pt x="799" y="209"/>
                    </a:lnTo>
                    <a:lnTo>
                      <a:pt x="799" y="209"/>
                    </a:lnTo>
                    <a:lnTo>
                      <a:pt x="797" y="209"/>
                    </a:lnTo>
                    <a:lnTo>
                      <a:pt x="795" y="209"/>
                    </a:lnTo>
                    <a:lnTo>
                      <a:pt x="795" y="211"/>
                    </a:lnTo>
                    <a:lnTo>
                      <a:pt x="795" y="211"/>
                    </a:lnTo>
                    <a:lnTo>
                      <a:pt x="795" y="211"/>
                    </a:lnTo>
                    <a:lnTo>
                      <a:pt x="795" y="211"/>
                    </a:lnTo>
                    <a:lnTo>
                      <a:pt x="795" y="211"/>
                    </a:lnTo>
                    <a:lnTo>
                      <a:pt x="795" y="211"/>
                    </a:lnTo>
                    <a:lnTo>
                      <a:pt x="795" y="211"/>
                    </a:lnTo>
                    <a:lnTo>
                      <a:pt x="793" y="211"/>
                    </a:lnTo>
                    <a:lnTo>
                      <a:pt x="793" y="211"/>
                    </a:lnTo>
                    <a:lnTo>
                      <a:pt x="793" y="211"/>
                    </a:lnTo>
                    <a:lnTo>
                      <a:pt x="792" y="211"/>
                    </a:lnTo>
                    <a:lnTo>
                      <a:pt x="792" y="211"/>
                    </a:lnTo>
                    <a:lnTo>
                      <a:pt x="792" y="211"/>
                    </a:lnTo>
                    <a:lnTo>
                      <a:pt x="790" y="211"/>
                    </a:lnTo>
                    <a:lnTo>
                      <a:pt x="790" y="211"/>
                    </a:lnTo>
                    <a:lnTo>
                      <a:pt x="790" y="211"/>
                    </a:lnTo>
                    <a:lnTo>
                      <a:pt x="790" y="211"/>
                    </a:lnTo>
                    <a:lnTo>
                      <a:pt x="790" y="211"/>
                    </a:lnTo>
                    <a:lnTo>
                      <a:pt x="790" y="211"/>
                    </a:lnTo>
                    <a:lnTo>
                      <a:pt x="788" y="211"/>
                    </a:lnTo>
                    <a:lnTo>
                      <a:pt x="788" y="211"/>
                    </a:lnTo>
                    <a:lnTo>
                      <a:pt x="788" y="211"/>
                    </a:lnTo>
                    <a:lnTo>
                      <a:pt x="788" y="209"/>
                    </a:lnTo>
                    <a:lnTo>
                      <a:pt x="788" y="209"/>
                    </a:lnTo>
                    <a:lnTo>
                      <a:pt x="788" y="209"/>
                    </a:lnTo>
                    <a:lnTo>
                      <a:pt x="788" y="209"/>
                    </a:lnTo>
                    <a:lnTo>
                      <a:pt x="788" y="209"/>
                    </a:lnTo>
                    <a:lnTo>
                      <a:pt x="788" y="208"/>
                    </a:lnTo>
                    <a:lnTo>
                      <a:pt x="788" y="208"/>
                    </a:lnTo>
                    <a:lnTo>
                      <a:pt x="788" y="208"/>
                    </a:lnTo>
                    <a:lnTo>
                      <a:pt x="788" y="208"/>
                    </a:lnTo>
                    <a:lnTo>
                      <a:pt x="788" y="208"/>
                    </a:lnTo>
                    <a:lnTo>
                      <a:pt x="786" y="208"/>
                    </a:lnTo>
                    <a:lnTo>
                      <a:pt x="786" y="206"/>
                    </a:lnTo>
                    <a:lnTo>
                      <a:pt x="786" y="206"/>
                    </a:lnTo>
                    <a:lnTo>
                      <a:pt x="786" y="206"/>
                    </a:lnTo>
                    <a:lnTo>
                      <a:pt x="786" y="206"/>
                    </a:lnTo>
                    <a:lnTo>
                      <a:pt x="784" y="208"/>
                    </a:lnTo>
                    <a:lnTo>
                      <a:pt x="784" y="208"/>
                    </a:lnTo>
                    <a:lnTo>
                      <a:pt x="784" y="208"/>
                    </a:lnTo>
                    <a:lnTo>
                      <a:pt x="784" y="209"/>
                    </a:lnTo>
                    <a:lnTo>
                      <a:pt x="784" y="209"/>
                    </a:lnTo>
                    <a:lnTo>
                      <a:pt x="784" y="209"/>
                    </a:lnTo>
                    <a:lnTo>
                      <a:pt x="783" y="209"/>
                    </a:lnTo>
                    <a:lnTo>
                      <a:pt x="783" y="209"/>
                    </a:lnTo>
                    <a:lnTo>
                      <a:pt x="783" y="209"/>
                    </a:lnTo>
                    <a:lnTo>
                      <a:pt x="783" y="209"/>
                    </a:lnTo>
                    <a:lnTo>
                      <a:pt x="783" y="209"/>
                    </a:lnTo>
                    <a:lnTo>
                      <a:pt x="781" y="209"/>
                    </a:lnTo>
                    <a:lnTo>
                      <a:pt x="781" y="209"/>
                    </a:lnTo>
                    <a:lnTo>
                      <a:pt x="779" y="209"/>
                    </a:lnTo>
                    <a:lnTo>
                      <a:pt x="779" y="209"/>
                    </a:lnTo>
                    <a:lnTo>
                      <a:pt x="779" y="209"/>
                    </a:lnTo>
                    <a:lnTo>
                      <a:pt x="779" y="209"/>
                    </a:lnTo>
                    <a:lnTo>
                      <a:pt x="777" y="209"/>
                    </a:lnTo>
                    <a:lnTo>
                      <a:pt x="777" y="209"/>
                    </a:lnTo>
                    <a:lnTo>
                      <a:pt x="777" y="209"/>
                    </a:lnTo>
                    <a:lnTo>
                      <a:pt x="777" y="208"/>
                    </a:lnTo>
                    <a:lnTo>
                      <a:pt x="775" y="208"/>
                    </a:lnTo>
                    <a:lnTo>
                      <a:pt x="775" y="208"/>
                    </a:lnTo>
                    <a:lnTo>
                      <a:pt x="774" y="208"/>
                    </a:lnTo>
                    <a:lnTo>
                      <a:pt x="774" y="208"/>
                    </a:lnTo>
                    <a:lnTo>
                      <a:pt x="774" y="208"/>
                    </a:lnTo>
                    <a:lnTo>
                      <a:pt x="774" y="208"/>
                    </a:lnTo>
                    <a:lnTo>
                      <a:pt x="774" y="209"/>
                    </a:lnTo>
                    <a:lnTo>
                      <a:pt x="774" y="209"/>
                    </a:lnTo>
                    <a:lnTo>
                      <a:pt x="774" y="209"/>
                    </a:lnTo>
                    <a:lnTo>
                      <a:pt x="774" y="209"/>
                    </a:lnTo>
                    <a:lnTo>
                      <a:pt x="774" y="209"/>
                    </a:lnTo>
                    <a:lnTo>
                      <a:pt x="774" y="209"/>
                    </a:lnTo>
                    <a:lnTo>
                      <a:pt x="774" y="209"/>
                    </a:lnTo>
                    <a:lnTo>
                      <a:pt x="774" y="209"/>
                    </a:lnTo>
                    <a:lnTo>
                      <a:pt x="775" y="209"/>
                    </a:lnTo>
                    <a:lnTo>
                      <a:pt x="775" y="209"/>
                    </a:lnTo>
                    <a:lnTo>
                      <a:pt x="775" y="211"/>
                    </a:lnTo>
                    <a:lnTo>
                      <a:pt x="775" y="211"/>
                    </a:lnTo>
                    <a:lnTo>
                      <a:pt x="775" y="211"/>
                    </a:lnTo>
                    <a:lnTo>
                      <a:pt x="775" y="211"/>
                    </a:lnTo>
                    <a:lnTo>
                      <a:pt x="775" y="213"/>
                    </a:lnTo>
                    <a:lnTo>
                      <a:pt x="777" y="213"/>
                    </a:lnTo>
                    <a:lnTo>
                      <a:pt x="777" y="213"/>
                    </a:lnTo>
                    <a:lnTo>
                      <a:pt x="777" y="213"/>
                    </a:lnTo>
                    <a:lnTo>
                      <a:pt x="777" y="213"/>
                    </a:lnTo>
                    <a:lnTo>
                      <a:pt x="777" y="213"/>
                    </a:lnTo>
                    <a:lnTo>
                      <a:pt x="777" y="215"/>
                    </a:lnTo>
                    <a:lnTo>
                      <a:pt x="777" y="215"/>
                    </a:lnTo>
                    <a:lnTo>
                      <a:pt x="777" y="215"/>
                    </a:lnTo>
                    <a:lnTo>
                      <a:pt x="777" y="215"/>
                    </a:lnTo>
                    <a:lnTo>
                      <a:pt x="777" y="215"/>
                    </a:lnTo>
                    <a:lnTo>
                      <a:pt x="777" y="215"/>
                    </a:lnTo>
                    <a:lnTo>
                      <a:pt x="777" y="217"/>
                    </a:lnTo>
                    <a:lnTo>
                      <a:pt x="779" y="217"/>
                    </a:lnTo>
                    <a:lnTo>
                      <a:pt x="779" y="217"/>
                    </a:lnTo>
                    <a:lnTo>
                      <a:pt x="779" y="217"/>
                    </a:lnTo>
                    <a:lnTo>
                      <a:pt x="779" y="219"/>
                    </a:lnTo>
                    <a:lnTo>
                      <a:pt x="779" y="219"/>
                    </a:lnTo>
                    <a:lnTo>
                      <a:pt x="779" y="219"/>
                    </a:lnTo>
                    <a:lnTo>
                      <a:pt x="779" y="219"/>
                    </a:lnTo>
                    <a:lnTo>
                      <a:pt x="779" y="219"/>
                    </a:lnTo>
                    <a:lnTo>
                      <a:pt x="777" y="219"/>
                    </a:lnTo>
                    <a:lnTo>
                      <a:pt x="777" y="219"/>
                    </a:lnTo>
                    <a:lnTo>
                      <a:pt x="777" y="219"/>
                    </a:lnTo>
                    <a:lnTo>
                      <a:pt x="777" y="219"/>
                    </a:lnTo>
                    <a:lnTo>
                      <a:pt x="777" y="219"/>
                    </a:lnTo>
                    <a:lnTo>
                      <a:pt x="777" y="219"/>
                    </a:lnTo>
                    <a:lnTo>
                      <a:pt x="777" y="219"/>
                    </a:lnTo>
                    <a:lnTo>
                      <a:pt x="777" y="219"/>
                    </a:lnTo>
                    <a:lnTo>
                      <a:pt x="775" y="219"/>
                    </a:lnTo>
                    <a:lnTo>
                      <a:pt x="775" y="220"/>
                    </a:lnTo>
                    <a:lnTo>
                      <a:pt x="775" y="220"/>
                    </a:lnTo>
                    <a:lnTo>
                      <a:pt x="775" y="220"/>
                    </a:lnTo>
                    <a:lnTo>
                      <a:pt x="775" y="220"/>
                    </a:lnTo>
                    <a:lnTo>
                      <a:pt x="775" y="222"/>
                    </a:lnTo>
                    <a:lnTo>
                      <a:pt x="775" y="222"/>
                    </a:lnTo>
                    <a:lnTo>
                      <a:pt x="775" y="222"/>
                    </a:lnTo>
                    <a:lnTo>
                      <a:pt x="775" y="222"/>
                    </a:lnTo>
                    <a:lnTo>
                      <a:pt x="775" y="222"/>
                    </a:lnTo>
                    <a:lnTo>
                      <a:pt x="775" y="224"/>
                    </a:lnTo>
                    <a:lnTo>
                      <a:pt x="777" y="224"/>
                    </a:lnTo>
                    <a:lnTo>
                      <a:pt x="777" y="224"/>
                    </a:lnTo>
                    <a:lnTo>
                      <a:pt x="777" y="224"/>
                    </a:lnTo>
                    <a:lnTo>
                      <a:pt x="777" y="224"/>
                    </a:lnTo>
                    <a:lnTo>
                      <a:pt x="777" y="224"/>
                    </a:lnTo>
                    <a:lnTo>
                      <a:pt x="777" y="224"/>
                    </a:lnTo>
                    <a:lnTo>
                      <a:pt x="779" y="224"/>
                    </a:lnTo>
                    <a:lnTo>
                      <a:pt x="779" y="224"/>
                    </a:lnTo>
                    <a:lnTo>
                      <a:pt x="779" y="224"/>
                    </a:lnTo>
                    <a:lnTo>
                      <a:pt x="779" y="224"/>
                    </a:lnTo>
                    <a:lnTo>
                      <a:pt x="779" y="224"/>
                    </a:lnTo>
                    <a:lnTo>
                      <a:pt x="781" y="224"/>
                    </a:lnTo>
                    <a:lnTo>
                      <a:pt x="781" y="224"/>
                    </a:lnTo>
                    <a:lnTo>
                      <a:pt x="781" y="224"/>
                    </a:lnTo>
                    <a:lnTo>
                      <a:pt x="781" y="224"/>
                    </a:lnTo>
                    <a:lnTo>
                      <a:pt x="781" y="224"/>
                    </a:lnTo>
                    <a:lnTo>
                      <a:pt x="781" y="224"/>
                    </a:lnTo>
                    <a:lnTo>
                      <a:pt x="781" y="224"/>
                    </a:lnTo>
                    <a:lnTo>
                      <a:pt x="781" y="224"/>
                    </a:lnTo>
                    <a:lnTo>
                      <a:pt x="781" y="224"/>
                    </a:lnTo>
                    <a:lnTo>
                      <a:pt x="783" y="224"/>
                    </a:lnTo>
                    <a:lnTo>
                      <a:pt x="783" y="224"/>
                    </a:lnTo>
                    <a:lnTo>
                      <a:pt x="783" y="224"/>
                    </a:lnTo>
                    <a:lnTo>
                      <a:pt x="783" y="224"/>
                    </a:lnTo>
                    <a:lnTo>
                      <a:pt x="783" y="224"/>
                    </a:lnTo>
                    <a:lnTo>
                      <a:pt x="781" y="226"/>
                    </a:lnTo>
                    <a:lnTo>
                      <a:pt x="781" y="226"/>
                    </a:lnTo>
                    <a:lnTo>
                      <a:pt x="781" y="226"/>
                    </a:lnTo>
                    <a:lnTo>
                      <a:pt x="781" y="228"/>
                    </a:lnTo>
                    <a:lnTo>
                      <a:pt x="781" y="228"/>
                    </a:lnTo>
                    <a:lnTo>
                      <a:pt x="781" y="229"/>
                    </a:lnTo>
                    <a:lnTo>
                      <a:pt x="781" y="231"/>
                    </a:lnTo>
                    <a:lnTo>
                      <a:pt x="781" y="231"/>
                    </a:lnTo>
                    <a:lnTo>
                      <a:pt x="781" y="231"/>
                    </a:lnTo>
                    <a:lnTo>
                      <a:pt x="781" y="231"/>
                    </a:lnTo>
                    <a:lnTo>
                      <a:pt x="781" y="231"/>
                    </a:lnTo>
                    <a:lnTo>
                      <a:pt x="781" y="231"/>
                    </a:lnTo>
                    <a:lnTo>
                      <a:pt x="783" y="231"/>
                    </a:lnTo>
                    <a:lnTo>
                      <a:pt x="783" y="231"/>
                    </a:lnTo>
                    <a:lnTo>
                      <a:pt x="783" y="231"/>
                    </a:lnTo>
                    <a:lnTo>
                      <a:pt x="783" y="231"/>
                    </a:lnTo>
                    <a:lnTo>
                      <a:pt x="783" y="231"/>
                    </a:lnTo>
                    <a:lnTo>
                      <a:pt x="783" y="231"/>
                    </a:lnTo>
                    <a:lnTo>
                      <a:pt x="783" y="231"/>
                    </a:lnTo>
                    <a:lnTo>
                      <a:pt x="783" y="231"/>
                    </a:lnTo>
                    <a:lnTo>
                      <a:pt x="784" y="231"/>
                    </a:lnTo>
                    <a:lnTo>
                      <a:pt x="784" y="231"/>
                    </a:lnTo>
                    <a:lnTo>
                      <a:pt x="784" y="231"/>
                    </a:lnTo>
                    <a:lnTo>
                      <a:pt x="784" y="231"/>
                    </a:lnTo>
                    <a:lnTo>
                      <a:pt x="784" y="233"/>
                    </a:lnTo>
                    <a:lnTo>
                      <a:pt x="784" y="233"/>
                    </a:lnTo>
                    <a:lnTo>
                      <a:pt x="784" y="233"/>
                    </a:lnTo>
                    <a:lnTo>
                      <a:pt x="784" y="233"/>
                    </a:lnTo>
                    <a:lnTo>
                      <a:pt x="784" y="233"/>
                    </a:lnTo>
                    <a:lnTo>
                      <a:pt x="786" y="233"/>
                    </a:lnTo>
                    <a:lnTo>
                      <a:pt x="786" y="233"/>
                    </a:lnTo>
                    <a:lnTo>
                      <a:pt x="786" y="233"/>
                    </a:lnTo>
                    <a:lnTo>
                      <a:pt x="786" y="233"/>
                    </a:lnTo>
                    <a:lnTo>
                      <a:pt x="786" y="233"/>
                    </a:lnTo>
                    <a:lnTo>
                      <a:pt x="788" y="233"/>
                    </a:lnTo>
                    <a:lnTo>
                      <a:pt x="788" y="233"/>
                    </a:lnTo>
                    <a:lnTo>
                      <a:pt x="788" y="233"/>
                    </a:lnTo>
                    <a:lnTo>
                      <a:pt x="788" y="233"/>
                    </a:lnTo>
                    <a:lnTo>
                      <a:pt x="788" y="233"/>
                    </a:lnTo>
                    <a:lnTo>
                      <a:pt x="788" y="235"/>
                    </a:lnTo>
                    <a:lnTo>
                      <a:pt x="790" y="235"/>
                    </a:lnTo>
                    <a:lnTo>
                      <a:pt x="790" y="235"/>
                    </a:lnTo>
                    <a:lnTo>
                      <a:pt x="790" y="235"/>
                    </a:lnTo>
                    <a:lnTo>
                      <a:pt x="790" y="235"/>
                    </a:lnTo>
                    <a:lnTo>
                      <a:pt x="790" y="235"/>
                    </a:lnTo>
                    <a:lnTo>
                      <a:pt x="790" y="235"/>
                    </a:lnTo>
                    <a:lnTo>
                      <a:pt x="790" y="237"/>
                    </a:lnTo>
                    <a:lnTo>
                      <a:pt x="790" y="237"/>
                    </a:lnTo>
                    <a:lnTo>
                      <a:pt x="790" y="237"/>
                    </a:lnTo>
                    <a:lnTo>
                      <a:pt x="790" y="237"/>
                    </a:lnTo>
                    <a:lnTo>
                      <a:pt x="792" y="237"/>
                    </a:lnTo>
                    <a:lnTo>
                      <a:pt x="792" y="237"/>
                    </a:lnTo>
                    <a:lnTo>
                      <a:pt x="792" y="237"/>
                    </a:lnTo>
                    <a:lnTo>
                      <a:pt x="792" y="237"/>
                    </a:lnTo>
                    <a:lnTo>
                      <a:pt x="792" y="237"/>
                    </a:lnTo>
                    <a:lnTo>
                      <a:pt x="792" y="237"/>
                    </a:lnTo>
                    <a:lnTo>
                      <a:pt x="792" y="237"/>
                    </a:lnTo>
                    <a:lnTo>
                      <a:pt x="793" y="237"/>
                    </a:lnTo>
                    <a:lnTo>
                      <a:pt x="793" y="237"/>
                    </a:lnTo>
                    <a:lnTo>
                      <a:pt x="793" y="237"/>
                    </a:lnTo>
                    <a:lnTo>
                      <a:pt x="793" y="237"/>
                    </a:lnTo>
                    <a:lnTo>
                      <a:pt x="793" y="237"/>
                    </a:lnTo>
                    <a:lnTo>
                      <a:pt x="793" y="237"/>
                    </a:lnTo>
                    <a:lnTo>
                      <a:pt x="793" y="237"/>
                    </a:lnTo>
                    <a:lnTo>
                      <a:pt x="793" y="237"/>
                    </a:lnTo>
                    <a:lnTo>
                      <a:pt x="793" y="238"/>
                    </a:lnTo>
                    <a:lnTo>
                      <a:pt x="793" y="238"/>
                    </a:lnTo>
                    <a:lnTo>
                      <a:pt x="793" y="238"/>
                    </a:lnTo>
                    <a:lnTo>
                      <a:pt x="793" y="238"/>
                    </a:lnTo>
                    <a:lnTo>
                      <a:pt x="793" y="237"/>
                    </a:lnTo>
                    <a:lnTo>
                      <a:pt x="795" y="237"/>
                    </a:lnTo>
                    <a:lnTo>
                      <a:pt x="795" y="237"/>
                    </a:lnTo>
                    <a:lnTo>
                      <a:pt x="795" y="237"/>
                    </a:lnTo>
                    <a:lnTo>
                      <a:pt x="795" y="237"/>
                    </a:lnTo>
                    <a:lnTo>
                      <a:pt x="795" y="237"/>
                    </a:lnTo>
                    <a:lnTo>
                      <a:pt x="795" y="238"/>
                    </a:lnTo>
                    <a:lnTo>
                      <a:pt x="795" y="238"/>
                    </a:lnTo>
                    <a:lnTo>
                      <a:pt x="795" y="238"/>
                    </a:lnTo>
                    <a:lnTo>
                      <a:pt x="795" y="238"/>
                    </a:lnTo>
                    <a:lnTo>
                      <a:pt x="795" y="240"/>
                    </a:lnTo>
                    <a:lnTo>
                      <a:pt x="795" y="240"/>
                    </a:lnTo>
                    <a:lnTo>
                      <a:pt x="795" y="240"/>
                    </a:lnTo>
                    <a:lnTo>
                      <a:pt x="795" y="240"/>
                    </a:lnTo>
                    <a:lnTo>
                      <a:pt x="797" y="240"/>
                    </a:lnTo>
                    <a:lnTo>
                      <a:pt x="797" y="240"/>
                    </a:lnTo>
                    <a:lnTo>
                      <a:pt x="797" y="240"/>
                    </a:lnTo>
                    <a:lnTo>
                      <a:pt x="797" y="240"/>
                    </a:lnTo>
                    <a:lnTo>
                      <a:pt x="797" y="240"/>
                    </a:lnTo>
                    <a:lnTo>
                      <a:pt x="797" y="242"/>
                    </a:lnTo>
                    <a:lnTo>
                      <a:pt x="797" y="242"/>
                    </a:lnTo>
                    <a:lnTo>
                      <a:pt x="797" y="242"/>
                    </a:lnTo>
                    <a:lnTo>
                      <a:pt x="797" y="242"/>
                    </a:lnTo>
                    <a:lnTo>
                      <a:pt x="795" y="244"/>
                    </a:lnTo>
                    <a:lnTo>
                      <a:pt x="795" y="244"/>
                    </a:lnTo>
                    <a:lnTo>
                      <a:pt x="795" y="244"/>
                    </a:lnTo>
                    <a:lnTo>
                      <a:pt x="795" y="244"/>
                    </a:lnTo>
                    <a:lnTo>
                      <a:pt x="795" y="242"/>
                    </a:lnTo>
                    <a:lnTo>
                      <a:pt x="793" y="242"/>
                    </a:lnTo>
                    <a:lnTo>
                      <a:pt x="793" y="242"/>
                    </a:lnTo>
                    <a:lnTo>
                      <a:pt x="793" y="242"/>
                    </a:lnTo>
                    <a:lnTo>
                      <a:pt x="793" y="242"/>
                    </a:lnTo>
                    <a:lnTo>
                      <a:pt x="793" y="242"/>
                    </a:lnTo>
                    <a:lnTo>
                      <a:pt x="792" y="242"/>
                    </a:lnTo>
                    <a:lnTo>
                      <a:pt x="792" y="244"/>
                    </a:lnTo>
                    <a:lnTo>
                      <a:pt x="792" y="244"/>
                    </a:lnTo>
                    <a:lnTo>
                      <a:pt x="792" y="244"/>
                    </a:lnTo>
                    <a:lnTo>
                      <a:pt x="790" y="244"/>
                    </a:lnTo>
                    <a:lnTo>
                      <a:pt x="790" y="244"/>
                    </a:lnTo>
                    <a:lnTo>
                      <a:pt x="790" y="246"/>
                    </a:lnTo>
                    <a:lnTo>
                      <a:pt x="788" y="246"/>
                    </a:lnTo>
                    <a:lnTo>
                      <a:pt x="788" y="246"/>
                    </a:lnTo>
                    <a:lnTo>
                      <a:pt x="788" y="246"/>
                    </a:lnTo>
                    <a:lnTo>
                      <a:pt x="786" y="246"/>
                    </a:lnTo>
                    <a:lnTo>
                      <a:pt x="786" y="246"/>
                    </a:lnTo>
                    <a:lnTo>
                      <a:pt x="786" y="246"/>
                    </a:lnTo>
                    <a:lnTo>
                      <a:pt x="786" y="247"/>
                    </a:lnTo>
                    <a:lnTo>
                      <a:pt x="784" y="247"/>
                    </a:lnTo>
                    <a:lnTo>
                      <a:pt x="784" y="247"/>
                    </a:lnTo>
                    <a:lnTo>
                      <a:pt x="783" y="247"/>
                    </a:lnTo>
                    <a:lnTo>
                      <a:pt x="783" y="249"/>
                    </a:lnTo>
                    <a:lnTo>
                      <a:pt x="783" y="249"/>
                    </a:lnTo>
                    <a:lnTo>
                      <a:pt x="783" y="249"/>
                    </a:lnTo>
                    <a:lnTo>
                      <a:pt x="783" y="249"/>
                    </a:lnTo>
                    <a:lnTo>
                      <a:pt x="783" y="249"/>
                    </a:lnTo>
                    <a:lnTo>
                      <a:pt x="783" y="249"/>
                    </a:lnTo>
                    <a:lnTo>
                      <a:pt x="783" y="249"/>
                    </a:lnTo>
                    <a:lnTo>
                      <a:pt x="784" y="249"/>
                    </a:lnTo>
                    <a:lnTo>
                      <a:pt x="784" y="249"/>
                    </a:lnTo>
                    <a:lnTo>
                      <a:pt x="784" y="249"/>
                    </a:lnTo>
                    <a:lnTo>
                      <a:pt x="784" y="249"/>
                    </a:lnTo>
                    <a:lnTo>
                      <a:pt x="784" y="249"/>
                    </a:lnTo>
                    <a:lnTo>
                      <a:pt x="786" y="249"/>
                    </a:lnTo>
                    <a:lnTo>
                      <a:pt x="786" y="251"/>
                    </a:lnTo>
                    <a:lnTo>
                      <a:pt x="786" y="251"/>
                    </a:lnTo>
                    <a:lnTo>
                      <a:pt x="786" y="251"/>
                    </a:lnTo>
                    <a:lnTo>
                      <a:pt x="786" y="251"/>
                    </a:lnTo>
                    <a:lnTo>
                      <a:pt x="788" y="251"/>
                    </a:lnTo>
                    <a:lnTo>
                      <a:pt x="788" y="251"/>
                    </a:lnTo>
                    <a:lnTo>
                      <a:pt x="788" y="251"/>
                    </a:lnTo>
                    <a:lnTo>
                      <a:pt x="788" y="251"/>
                    </a:lnTo>
                    <a:lnTo>
                      <a:pt x="788" y="253"/>
                    </a:lnTo>
                    <a:lnTo>
                      <a:pt x="788" y="253"/>
                    </a:lnTo>
                    <a:lnTo>
                      <a:pt x="788" y="253"/>
                    </a:lnTo>
                    <a:lnTo>
                      <a:pt x="788" y="253"/>
                    </a:lnTo>
                    <a:lnTo>
                      <a:pt x="788" y="255"/>
                    </a:lnTo>
                    <a:lnTo>
                      <a:pt x="788" y="255"/>
                    </a:lnTo>
                    <a:lnTo>
                      <a:pt x="788" y="255"/>
                    </a:lnTo>
                    <a:lnTo>
                      <a:pt x="788" y="255"/>
                    </a:lnTo>
                    <a:lnTo>
                      <a:pt x="790" y="257"/>
                    </a:lnTo>
                    <a:lnTo>
                      <a:pt x="790" y="257"/>
                    </a:lnTo>
                    <a:lnTo>
                      <a:pt x="790" y="257"/>
                    </a:lnTo>
                    <a:lnTo>
                      <a:pt x="790" y="257"/>
                    </a:lnTo>
                    <a:lnTo>
                      <a:pt x="790" y="257"/>
                    </a:lnTo>
                    <a:lnTo>
                      <a:pt x="792" y="257"/>
                    </a:lnTo>
                    <a:lnTo>
                      <a:pt x="792" y="257"/>
                    </a:lnTo>
                    <a:lnTo>
                      <a:pt x="792" y="257"/>
                    </a:lnTo>
                    <a:lnTo>
                      <a:pt x="792" y="257"/>
                    </a:lnTo>
                    <a:lnTo>
                      <a:pt x="792" y="257"/>
                    </a:lnTo>
                    <a:lnTo>
                      <a:pt x="792" y="257"/>
                    </a:lnTo>
                    <a:lnTo>
                      <a:pt x="793" y="257"/>
                    </a:lnTo>
                    <a:lnTo>
                      <a:pt x="793" y="257"/>
                    </a:lnTo>
                    <a:lnTo>
                      <a:pt x="793" y="257"/>
                    </a:lnTo>
                    <a:lnTo>
                      <a:pt x="793" y="257"/>
                    </a:lnTo>
                    <a:lnTo>
                      <a:pt x="793" y="257"/>
                    </a:lnTo>
                    <a:lnTo>
                      <a:pt x="795" y="257"/>
                    </a:lnTo>
                    <a:lnTo>
                      <a:pt x="795" y="257"/>
                    </a:lnTo>
                    <a:lnTo>
                      <a:pt x="795" y="255"/>
                    </a:lnTo>
                    <a:lnTo>
                      <a:pt x="795" y="255"/>
                    </a:lnTo>
                    <a:lnTo>
                      <a:pt x="797" y="255"/>
                    </a:lnTo>
                    <a:lnTo>
                      <a:pt x="797" y="255"/>
                    </a:lnTo>
                    <a:lnTo>
                      <a:pt x="797" y="255"/>
                    </a:lnTo>
                    <a:lnTo>
                      <a:pt x="799" y="255"/>
                    </a:lnTo>
                    <a:lnTo>
                      <a:pt x="799" y="255"/>
                    </a:lnTo>
                    <a:lnTo>
                      <a:pt x="799" y="255"/>
                    </a:lnTo>
                    <a:lnTo>
                      <a:pt x="799" y="255"/>
                    </a:lnTo>
                    <a:lnTo>
                      <a:pt x="799" y="255"/>
                    </a:lnTo>
                    <a:lnTo>
                      <a:pt x="799" y="255"/>
                    </a:lnTo>
                    <a:lnTo>
                      <a:pt x="799" y="257"/>
                    </a:lnTo>
                    <a:lnTo>
                      <a:pt x="797" y="257"/>
                    </a:lnTo>
                    <a:lnTo>
                      <a:pt x="797" y="257"/>
                    </a:lnTo>
                    <a:lnTo>
                      <a:pt x="797" y="257"/>
                    </a:lnTo>
                    <a:lnTo>
                      <a:pt x="797" y="257"/>
                    </a:lnTo>
                    <a:lnTo>
                      <a:pt x="797" y="257"/>
                    </a:lnTo>
                    <a:lnTo>
                      <a:pt x="797" y="257"/>
                    </a:lnTo>
                    <a:lnTo>
                      <a:pt x="797" y="257"/>
                    </a:lnTo>
                    <a:lnTo>
                      <a:pt x="797" y="258"/>
                    </a:lnTo>
                    <a:lnTo>
                      <a:pt x="797" y="258"/>
                    </a:lnTo>
                    <a:lnTo>
                      <a:pt x="797" y="258"/>
                    </a:lnTo>
                    <a:lnTo>
                      <a:pt x="797" y="258"/>
                    </a:lnTo>
                    <a:lnTo>
                      <a:pt x="797" y="260"/>
                    </a:lnTo>
                    <a:lnTo>
                      <a:pt x="797" y="260"/>
                    </a:lnTo>
                    <a:lnTo>
                      <a:pt x="797" y="260"/>
                    </a:lnTo>
                    <a:lnTo>
                      <a:pt x="797" y="260"/>
                    </a:lnTo>
                    <a:lnTo>
                      <a:pt x="797" y="260"/>
                    </a:lnTo>
                    <a:lnTo>
                      <a:pt x="797" y="262"/>
                    </a:lnTo>
                    <a:lnTo>
                      <a:pt x="799" y="262"/>
                    </a:lnTo>
                    <a:lnTo>
                      <a:pt x="799" y="262"/>
                    </a:lnTo>
                    <a:lnTo>
                      <a:pt x="799" y="262"/>
                    </a:lnTo>
                    <a:lnTo>
                      <a:pt x="799" y="262"/>
                    </a:lnTo>
                    <a:lnTo>
                      <a:pt x="799" y="262"/>
                    </a:lnTo>
                    <a:lnTo>
                      <a:pt x="799" y="262"/>
                    </a:lnTo>
                    <a:lnTo>
                      <a:pt x="799" y="264"/>
                    </a:lnTo>
                    <a:lnTo>
                      <a:pt x="799" y="264"/>
                    </a:lnTo>
                    <a:lnTo>
                      <a:pt x="799" y="264"/>
                    </a:lnTo>
                    <a:lnTo>
                      <a:pt x="799" y="264"/>
                    </a:lnTo>
                    <a:lnTo>
                      <a:pt x="799" y="264"/>
                    </a:lnTo>
                    <a:lnTo>
                      <a:pt x="797" y="266"/>
                    </a:lnTo>
                    <a:lnTo>
                      <a:pt x="797" y="266"/>
                    </a:lnTo>
                    <a:lnTo>
                      <a:pt x="797" y="266"/>
                    </a:lnTo>
                    <a:lnTo>
                      <a:pt x="797" y="266"/>
                    </a:lnTo>
                    <a:lnTo>
                      <a:pt x="797" y="267"/>
                    </a:lnTo>
                    <a:lnTo>
                      <a:pt x="797" y="267"/>
                    </a:lnTo>
                    <a:lnTo>
                      <a:pt x="799" y="267"/>
                    </a:lnTo>
                    <a:lnTo>
                      <a:pt x="799" y="267"/>
                    </a:lnTo>
                    <a:lnTo>
                      <a:pt x="799" y="267"/>
                    </a:lnTo>
                    <a:lnTo>
                      <a:pt x="799" y="267"/>
                    </a:lnTo>
                    <a:lnTo>
                      <a:pt x="801" y="267"/>
                    </a:lnTo>
                    <a:lnTo>
                      <a:pt x="801" y="267"/>
                    </a:lnTo>
                    <a:lnTo>
                      <a:pt x="801" y="267"/>
                    </a:lnTo>
                    <a:lnTo>
                      <a:pt x="801" y="269"/>
                    </a:lnTo>
                    <a:lnTo>
                      <a:pt x="801" y="269"/>
                    </a:lnTo>
                    <a:lnTo>
                      <a:pt x="801" y="269"/>
                    </a:lnTo>
                    <a:lnTo>
                      <a:pt x="801" y="269"/>
                    </a:lnTo>
                    <a:lnTo>
                      <a:pt x="801" y="269"/>
                    </a:lnTo>
                    <a:lnTo>
                      <a:pt x="801" y="269"/>
                    </a:lnTo>
                    <a:lnTo>
                      <a:pt x="803" y="269"/>
                    </a:lnTo>
                    <a:lnTo>
                      <a:pt x="803" y="269"/>
                    </a:lnTo>
                    <a:lnTo>
                      <a:pt x="801" y="271"/>
                    </a:lnTo>
                    <a:lnTo>
                      <a:pt x="801" y="271"/>
                    </a:lnTo>
                    <a:lnTo>
                      <a:pt x="801" y="271"/>
                    </a:lnTo>
                    <a:lnTo>
                      <a:pt x="801" y="271"/>
                    </a:lnTo>
                    <a:lnTo>
                      <a:pt x="803" y="273"/>
                    </a:lnTo>
                    <a:lnTo>
                      <a:pt x="803" y="273"/>
                    </a:lnTo>
                    <a:lnTo>
                      <a:pt x="803" y="273"/>
                    </a:lnTo>
                    <a:lnTo>
                      <a:pt x="803" y="273"/>
                    </a:lnTo>
                    <a:lnTo>
                      <a:pt x="803" y="273"/>
                    </a:lnTo>
                    <a:lnTo>
                      <a:pt x="803" y="273"/>
                    </a:lnTo>
                    <a:lnTo>
                      <a:pt x="803" y="273"/>
                    </a:lnTo>
                    <a:lnTo>
                      <a:pt x="804" y="273"/>
                    </a:lnTo>
                    <a:lnTo>
                      <a:pt x="804" y="273"/>
                    </a:lnTo>
                    <a:lnTo>
                      <a:pt x="804" y="273"/>
                    </a:lnTo>
                    <a:lnTo>
                      <a:pt x="806" y="273"/>
                    </a:lnTo>
                    <a:lnTo>
                      <a:pt x="806" y="273"/>
                    </a:lnTo>
                    <a:lnTo>
                      <a:pt x="806" y="273"/>
                    </a:lnTo>
                    <a:lnTo>
                      <a:pt x="806" y="273"/>
                    </a:lnTo>
                    <a:lnTo>
                      <a:pt x="808" y="273"/>
                    </a:lnTo>
                    <a:lnTo>
                      <a:pt x="808" y="271"/>
                    </a:lnTo>
                    <a:lnTo>
                      <a:pt x="808" y="271"/>
                    </a:lnTo>
                    <a:lnTo>
                      <a:pt x="808" y="271"/>
                    </a:lnTo>
                    <a:lnTo>
                      <a:pt x="808" y="271"/>
                    </a:lnTo>
                    <a:lnTo>
                      <a:pt x="808" y="271"/>
                    </a:lnTo>
                    <a:lnTo>
                      <a:pt x="810" y="271"/>
                    </a:lnTo>
                    <a:lnTo>
                      <a:pt x="810" y="271"/>
                    </a:lnTo>
                    <a:lnTo>
                      <a:pt x="810" y="273"/>
                    </a:lnTo>
                    <a:lnTo>
                      <a:pt x="808" y="273"/>
                    </a:lnTo>
                    <a:lnTo>
                      <a:pt x="808" y="273"/>
                    </a:lnTo>
                    <a:lnTo>
                      <a:pt x="808" y="275"/>
                    </a:lnTo>
                    <a:lnTo>
                      <a:pt x="808" y="275"/>
                    </a:lnTo>
                    <a:lnTo>
                      <a:pt x="810" y="275"/>
                    </a:lnTo>
                    <a:lnTo>
                      <a:pt x="810" y="275"/>
                    </a:lnTo>
                    <a:lnTo>
                      <a:pt x="810" y="275"/>
                    </a:lnTo>
                    <a:lnTo>
                      <a:pt x="810" y="275"/>
                    </a:lnTo>
                    <a:lnTo>
                      <a:pt x="812" y="275"/>
                    </a:lnTo>
                    <a:lnTo>
                      <a:pt x="812" y="275"/>
                    </a:lnTo>
                    <a:lnTo>
                      <a:pt x="812" y="275"/>
                    </a:lnTo>
                    <a:lnTo>
                      <a:pt x="812" y="275"/>
                    </a:lnTo>
                    <a:lnTo>
                      <a:pt x="812" y="275"/>
                    </a:lnTo>
                    <a:lnTo>
                      <a:pt x="812" y="275"/>
                    </a:lnTo>
                    <a:lnTo>
                      <a:pt x="813" y="275"/>
                    </a:lnTo>
                    <a:lnTo>
                      <a:pt x="813" y="275"/>
                    </a:lnTo>
                    <a:lnTo>
                      <a:pt x="812" y="275"/>
                    </a:lnTo>
                    <a:lnTo>
                      <a:pt x="812" y="275"/>
                    </a:lnTo>
                    <a:lnTo>
                      <a:pt x="812" y="275"/>
                    </a:lnTo>
                    <a:lnTo>
                      <a:pt x="812" y="275"/>
                    </a:lnTo>
                    <a:lnTo>
                      <a:pt x="812" y="276"/>
                    </a:lnTo>
                    <a:lnTo>
                      <a:pt x="812" y="276"/>
                    </a:lnTo>
                    <a:lnTo>
                      <a:pt x="812" y="276"/>
                    </a:lnTo>
                    <a:lnTo>
                      <a:pt x="812" y="276"/>
                    </a:lnTo>
                    <a:lnTo>
                      <a:pt x="812" y="276"/>
                    </a:lnTo>
                    <a:lnTo>
                      <a:pt x="812" y="278"/>
                    </a:lnTo>
                    <a:lnTo>
                      <a:pt x="812" y="278"/>
                    </a:lnTo>
                    <a:lnTo>
                      <a:pt x="812" y="278"/>
                    </a:lnTo>
                    <a:lnTo>
                      <a:pt x="812" y="278"/>
                    </a:lnTo>
                    <a:lnTo>
                      <a:pt x="813" y="278"/>
                    </a:lnTo>
                    <a:lnTo>
                      <a:pt x="813" y="278"/>
                    </a:lnTo>
                    <a:lnTo>
                      <a:pt x="813" y="278"/>
                    </a:lnTo>
                    <a:lnTo>
                      <a:pt x="813" y="278"/>
                    </a:lnTo>
                    <a:lnTo>
                      <a:pt x="813" y="278"/>
                    </a:lnTo>
                    <a:lnTo>
                      <a:pt x="813" y="278"/>
                    </a:lnTo>
                    <a:lnTo>
                      <a:pt x="813" y="278"/>
                    </a:lnTo>
                    <a:lnTo>
                      <a:pt x="813" y="278"/>
                    </a:lnTo>
                    <a:lnTo>
                      <a:pt x="815" y="276"/>
                    </a:lnTo>
                    <a:lnTo>
                      <a:pt x="815" y="276"/>
                    </a:lnTo>
                    <a:lnTo>
                      <a:pt x="815" y="276"/>
                    </a:lnTo>
                    <a:lnTo>
                      <a:pt x="815" y="276"/>
                    </a:lnTo>
                    <a:lnTo>
                      <a:pt x="815" y="278"/>
                    </a:lnTo>
                    <a:lnTo>
                      <a:pt x="815" y="278"/>
                    </a:lnTo>
                    <a:lnTo>
                      <a:pt x="815" y="278"/>
                    </a:lnTo>
                    <a:lnTo>
                      <a:pt x="815" y="278"/>
                    </a:lnTo>
                    <a:lnTo>
                      <a:pt x="815" y="280"/>
                    </a:lnTo>
                    <a:lnTo>
                      <a:pt x="815" y="280"/>
                    </a:lnTo>
                    <a:lnTo>
                      <a:pt x="815" y="280"/>
                    </a:lnTo>
                    <a:lnTo>
                      <a:pt x="815" y="280"/>
                    </a:lnTo>
                    <a:lnTo>
                      <a:pt x="815" y="280"/>
                    </a:lnTo>
                    <a:lnTo>
                      <a:pt x="817" y="282"/>
                    </a:lnTo>
                    <a:lnTo>
                      <a:pt x="817" y="282"/>
                    </a:lnTo>
                    <a:lnTo>
                      <a:pt x="817" y="282"/>
                    </a:lnTo>
                    <a:lnTo>
                      <a:pt x="817" y="282"/>
                    </a:lnTo>
                    <a:lnTo>
                      <a:pt x="817" y="282"/>
                    </a:lnTo>
                    <a:lnTo>
                      <a:pt x="817" y="282"/>
                    </a:lnTo>
                    <a:lnTo>
                      <a:pt x="817" y="282"/>
                    </a:lnTo>
                    <a:lnTo>
                      <a:pt x="817" y="282"/>
                    </a:lnTo>
                    <a:lnTo>
                      <a:pt x="819" y="282"/>
                    </a:lnTo>
                    <a:lnTo>
                      <a:pt x="819" y="282"/>
                    </a:lnTo>
                    <a:lnTo>
                      <a:pt x="819" y="282"/>
                    </a:lnTo>
                    <a:lnTo>
                      <a:pt x="819" y="284"/>
                    </a:lnTo>
                    <a:lnTo>
                      <a:pt x="819" y="284"/>
                    </a:lnTo>
                    <a:lnTo>
                      <a:pt x="819" y="284"/>
                    </a:lnTo>
                    <a:lnTo>
                      <a:pt x="817" y="284"/>
                    </a:lnTo>
                    <a:lnTo>
                      <a:pt x="819" y="284"/>
                    </a:lnTo>
                    <a:lnTo>
                      <a:pt x="819" y="284"/>
                    </a:lnTo>
                    <a:lnTo>
                      <a:pt x="819" y="284"/>
                    </a:lnTo>
                    <a:lnTo>
                      <a:pt x="819" y="284"/>
                    </a:lnTo>
                    <a:lnTo>
                      <a:pt x="819" y="284"/>
                    </a:lnTo>
                    <a:lnTo>
                      <a:pt x="819" y="284"/>
                    </a:lnTo>
                    <a:lnTo>
                      <a:pt x="819" y="284"/>
                    </a:lnTo>
                    <a:lnTo>
                      <a:pt x="819" y="284"/>
                    </a:lnTo>
                    <a:lnTo>
                      <a:pt x="821" y="284"/>
                    </a:lnTo>
                    <a:lnTo>
                      <a:pt x="821" y="284"/>
                    </a:lnTo>
                    <a:lnTo>
                      <a:pt x="821" y="284"/>
                    </a:lnTo>
                    <a:lnTo>
                      <a:pt x="822" y="284"/>
                    </a:lnTo>
                    <a:lnTo>
                      <a:pt x="822" y="284"/>
                    </a:lnTo>
                    <a:lnTo>
                      <a:pt x="822" y="284"/>
                    </a:lnTo>
                    <a:lnTo>
                      <a:pt x="822" y="284"/>
                    </a:lnTo>
                    <a:lnTo>
                      <a:pt x="822" y="284"/>
                    </a:lnTo>
                    <a:lnTo>
                      <a:pt x="824" y="284"/>
                    </a:lnTo>
                    <a:lnTo>
                      <a:pt x="824" y="284"/>
                    </a:lnTo>
                    <a:lnTo>
                      <a:pt x="824" y="284"/>
                    </a:lnTo>
                    <a:lnTo>
                      <a:pt x="824" y="282"/>
                    </a:lnTo>
                    <a:lnTo>
                      <a:pt x="824" y="282"/>
                    </a:lnTo>
                    <a:lnTo>
                      <a:pt x="824" y="282"/>
                    </a:lnTo>
                    <a:lnTo>
                      <a:pt x="824" y="282"/>
                    </a:lnTo>
                    <a:lnTo>
                      <a:pt x="826" y="282"/>
                    </a:lnTo>
                    <a:lnTo>
                      <a:pt x="826" y="282"/>
                    </a:lnTo>
                    <a:lnTo>
                      <a:pt x="826" y="284"/>
                    </a:lnTo>
                    <a:lnTo>
                      <a:pt x="826" y="284"/>
                    </a:lnTo>
                    <a:lnTo>
                      <a:pt x="826" y="284"/>
                    </a:lnTo>
                    <a:lnTo>
                      <a:pt x="826" y="284"/>
                    </a:lnTo>
                    <a:lnTo>
                      <a:pt x="826" y="284"/>
                    </a:lnTo>
                    <a:lnTo>
                      <a:pt x="826" y="284"/>
                    </a:lnTo>
                    <a:lnTo>
                      <a:pt x="826" y="284"/>
                    </a:lnTo>
                    <a:lnTo>
                      <a:pt x="826" y="284"/>
                    </a:lnTo>
                    <a:lnTo>
                      <a:pt x="828" y="284"/>
                    </a:lnTo>
                    <a:lnTo>
                      <a:pt x="828" y="285"/>
                    </a:lnTo>
                    <a:lnTo>
                      <a:pt x="828" y="285"/>
                    </a:lnTo>
                    <a:lnTo>
                      <a:pt x="828" y="285"/>
                    </a:lnTo>
                    <a:lnTo>
                      <a:pt x="828" y="285"/>
                    </a:lnTo>
                    <a:lnTo>
                      <a:pt x="828" y="287"/>
                    </a:lnTo>
                    <a:lnTo>
                      <a:pt x="828" y="287"/>
                    </a:lnTo>
                    <a:lnTo>
                      <a:pt x="828" y="287"/>
                    </a:lnTo>
                    <a:lnTo>
                      <a:pt x="828" y="287"/>
                    </a:lnTo>
                    <a:lnTo>
                      <a:pt x="828" y="287"/>
                    </a:lnTo>
                    <a:lnTo>
                      <a:pt x="830" y="287"/>
                    </a:lnTo>
                    <a:lnTo>
                      <a:pt x="830" y="287"/>
                    </a:lnTo>
                    <a:lnTo>
                      <a:pt x="830" y="287"/>
                    </a:lnTo>
                    <a:lnTo>
                      <a:pt x="830" y="287"/>
                    </a:lnTo>
                    <a:lnTo>
                      <a:pt x="830" y="285"/>
                    </a:lnTo>
                    <a:lnTo>
                      <a:pt x="830" y="285"/>
                    </a:lnTo>
                    <a:lnTo>
                      <a:pt x="831" y="285"/>
                    </a:lnTo>
                    <a:lnTo>
                      <a:pt x="831" y="285"/>
                    </a:lnTo>
                    <a:lnTo>
                      <a:pt x="831" y="285"/>
                    </a:lnTo>
                    <a:lnTo>
                      <a:pt x="831" y="285"/>
                    </a:lnTo>
                    <a:lnTo>
                      <a:pt x="831" y="284"/>
                    </a:lnTo>
                    <a:lnTo>
                      <a:pt x="831" y="284"/>
                    </a:lnTo>
                    <a:lnTo>
                      <a:pt x="833" y="284"/>
                    </a:lnTo>
                    <a:lnTo>
                      <a:pt x="833" y="284"/>
                    </a:lnTo>
                    <a:lnTo>
                      <a:pt x="833" y="284"/>
                    </a:lnTo>
                    <a:lnTo>
                      <a:pt x="833" y="285"/>
                    </a:lnTo>
                    <a:lnTo>
                      <a:pt x="833" y="285"/>
                    </a:lnTo>
                    <a:lnTo>
                      <a:pt x="833" y="285"/>
                    </a:lnTo>
                    <a:lnTo>
                      <a:pt x="833" y="285"/>
                    </a:lnTo>
                    <a:lnTo>
                      <a:pt x="833" y="285"/>
                    </a:lnTo>
                    <a:lnTo>
                      <a:pt x="833" y="285"/>
                    </a:lnTo>
                    <a:lnTo>
                      <a:pt x="835" y="285"/>
                    </a:lnTo>
                    <a:lnTo>
                      <a:pt x="835" y="285"/>
                    </a:lnTo>
                    <a:lnTo>
                      <a:pt x="835" y="285"/>
                    </a:lnTo>
                    <a:lnTo>
                      <a:pt x="835" y="285"/>
                    </a:lnTo>
                    <a:lnTo>
                      <a:pt x="837" y="285"/>
                    </a:lnTo>
                    <a:lnTo>
                      <a:pt x="837" y="285"/>
                    </a:lnTo>
                    <a:lnTo>
                      <a:pt x="837" y="285"/>
                    </a:lnTo>
                    <a:lnTo>
                      <a:pt x="837" y="285"/>
                    </a:lnTo>
                    <a:lnTo>
                      <a:pt x="839" y="285"/>
                    </a:lnTo>
                    <a:lnTo>
                      <a:pt x="839" y="285"/>
                    </a:lnTo>
                    <a:lnTo>
                      <a:pt x="841" y="287"/>
                    </a:lnTo>
                    <a:lnTo>
                      <a:pt x="841" y="287"/>
                    </a:lnTo>
                    <a:lnTo>
                      <a:pt x="841" y="287"/>
                    </a:lnTo>
                    <a:lnTo>
                      <a:pt x="841" y="287"/>
                    </a:lnTo>
                    <a:lnTo>
                      <a:pt x="841" y="287"/>
                    </a:lnTo>
                    <a:lnTo>
                      <a:pt x="841" y="287"/>
                    </a:lnTo>
                    <a:lnTo>
                      <a:pt x="841" y="287"/>
                    </a:lnTo>
                    <a:lnTo>
                      <a:pt x="841" y="287"/>
                    </a:lnTo>
                    <a:lnTo>
                      <a:pt x="841" y="289"/>
                    </a:lnTo>
                    <a:lnTo>
                      <a:pt x="841" y="289"/>
                    </a:lnTo>
                    <a:lnTo>
                      <a:pt x="841" y="289"/>
                    </a:lnTo>
                    <a:lnTo>
                      <a:pt x="841" y="289"/>
                    </a:lnTo>
                    <a:lnTo>
                      <a:pt x="841" y="289"/>
                    </a:lnTo>
                    <a:lnTo>
                      <a:pt x="841" y="289"/>
                    </a:lnTo>
                    <a:lnTo>
                      <a:pt x="842" y="289"/>
                    </a:lnTo>
                    <a:lnTo>
                      <a:pt x="842" y="289"/>
                    </a:lnTo>
                    <a:lnTo>
                      <a:pt x="842" y="289"/>
                    </a:lnTo>
                    <a:lnTo>
                      <a:pt x="844" y="289"/>
                    </a:lnTo>
                    <a:lnTo>
                      <a:pt x="844" y="289"/>
                    </a:lnTo>
                    <a:lnTo>
                      <a:pt x="844" y="287"/>
                    </a:lnTo>
                    <a:lnTo>
                      <a:pt x="844" y="287"/>
                    </a:lnTo>
                    <a:lnTo>
                      <a:pt x="844" y="287"/>
                    </a:lnTo>
                    <a:lnTo>
                      <a:pt x="844" y="287"/>
                    </a:lnTo>
                    <a:lnTo>
                      <a:pt x="844" y="287"/>
                    </a:lnTo>
                    <a:lnTo>
                      <a:pt x="844" y="287"/>
                    </a:lnTo>
                    <a:lnTo>
                      <a:pt x="844" y="287"/>
                    </a:lnTo>
                    <a:lnTo>
                      <a:pt x="846" y="287"/>
                    </a:lnTo>
                    <a:lnTo>
                      <a:pt x="846" y="287"/>
                    </a:lnTo>
                    <a:lnTo>
                      <a:pt x="846" y="287"/>
                    </a:lnTo>
                    <a:lnTo>
                      <a:pt x="846" y="287"/>
                    </a:lnTo>
                    <a:lnTo>
                      <a:pt x="846" y="287"/>
                    </a:lnTo>
                    <a:lnTo>
                      <a:pt x="846" y="287"/>
                    </a:lnTo>
                    <a:lnTo>
                      <a:pt x="846" y="287"/>
                    </a:lnTo>
                    <a:lnTo>
                      <a:pt x="848" y="287"/>
                    </a:lnTo>
                    <a:lnTo>
                      <a:pt x="848" y="287"/>
                    </a:lnTo>
                    <a:lnTo>
                      <a:pt x="848" y="289"/>
                    </a:lnTo>
                    <a:lnTo>
                      <a:pt x="848" y="289"/>
                    </a:lnTo>
                    <a:lnTo>
                      <a:pt x="848" y="289"/>
                    </a:lnTo>
                    <a:lnTo>
                      <a:pt x="848" y="289"/>
                    </a:lnTo>
                    <a:lnTo>
                      <a:pt x="848" y="289"/>
                    </a:lnTo>
                    <a:lnTo>
                      <a:pt x="848" y="289"/>
                    </a:lnTo>
                    <a:lnTo>
                      <a:pt x="848" y="289"/>
                    </a:lnTo>
                    <a:lnTo>
                      <a:pt x="848" y="289"/>
                    </a:lnTo>
                    <a:lnTo>
                      <a:pt x="848" y="289"/>
                    </a:lnTo>
                    <a:lnTo>
                      <a:pt x="850" y="289"/>
                    </a:lnTo>
                    <a:lnTo>
                      <a:pt x="850" y="289"/>
                    </a:lnTo>
                    <a:lnTo>
                      <a:pt x="850" y="289"/>
                    </a:lnTo>
                    <a:lnTo>
                      <a:pt x="850" y="289"/>
                    </a:lnTo>
                    <a:lnTo>
                      <a:pt x="850" y="289"/>
                    </a:lnTo>
                    <a:lnTo>
                      <a:pt x="850" y="289"/>
                    </a:lnTo>
                    <a:lnTo>
                      <a:pt x="850" y="289"/>
                    </a:lnTo>
                    <a:lnTo>
                      <a:pt x="850" y="289"/>
                    </a:lnTo>
                    <a:lnTo>
                      <a:pt x="850" y="287"/>
                    </a:lnTo>
                    <a:lnTo>
                      <a:pt x="850" y="287"/>
                    </a:lnTo>
                    <a:lnTo>
                      <a:pt x="850" y="287"/>
                    </a:lnTo>
                    <a:lnTo>
                      <a:pt x="850" y="287"/>
                    </a:lnTo>
                    <a:lnTo>
                      <a:pt x="850" y="287"/>
                    </a:lnTo>
                    <a:lnTo>
                      <a:pt x="851" y="287"/>
                    </a:lnTo>
                    <a:lnTo>
                      <a:pt x="851" y="287"/>
                    </a:lnTo>
                    <a:lnTo>
                      <a:pt x="851" y="289"/>
                    </a:lnTo>
                    <a:lnTo>
                      <a:pt x="851" y="289"/>
                    </a:lnTo>
                    <a:lnTo>
                      <a:pt x="851" y="289"/>
                    </a:lnTo>
                    <a:lnTo>
                      <a:pt x="851" y="289"/>
                    </a:lnTo>
                    <a:lnTo>
                      <a:pt x="851" y="287"/>
                    </a:lnTo>
                    <a:lnTo>
                      <a:pt x="851" y="287"/>
                    </a:lnTo>
                    <a:lnTo>
                      <a:pt x="851" y="287"/>
                    </a:lnTo>
                    <a:lnTo>
                      <a:pt x="853" y="289"/>
                    </a:lnTo>
                    <a:lnTo>
                      <a:pt x="853" y="289"/>
                    </a:lnTo>
                    <a:lnTo>
                      <a:pt x="853" y="289"/>
                    </a:lnTo>
                    <a:lnTo>
                      <a:pt x="853" y="289"/>
                    </a:lnTo>
                    <a:lnTo>
                      <a:pt x="853" y="287"/>
                    </a:lnTo>
                    <a:lnTo>
                      <a:pt x="853" y="287"/>
                    </a:lnTo>
                    <a:lnTo>
                      <a:pt x="855" y="287"/>
                    </a:lnTo>
                    <a:lnTo>
                      <a:pt x="855" y="285"/>
                    </a:lnTo>
                    <a:lnTo>
                      <a:pt x="853" y="285"/>
                    </a:lnTo>
                    <a:lnTo>
                      <a:pt x="853" y="285"/>
                    </a:lnTo>
                    <a:lnTo>
                      <a:pt x="853" y="285"/>
                    </a:lnTo>
                    <a:lnTo>
                      <a:pt x="855" y="285"/>
                    </a:lnTo>
                    <a:lnTo>
                      <a:pt x="855" y="285"/>
                    </a:lnTo>
                    <a:lnTo>
                      <a:pt x="855" y="285"/>
                    </a:lnTo>
                    <a:lnTo>
                      <a:pt x="855" y="285"/>
                    </a:lnTo>
                    <a:lnTo>
                      <a:pt x="855" y="285"/>
                    </a:lnTo>
                    <a:lnTo>
                      <a:pt x="855" y="285"/>
                    </a:lnTo>
                    <a:lnTo>
                      <a:pt x="857" y="285"/>
                    </a:lnTo>
                    <a:lnTo>
                      <a:pt x="857" y="285"/>
                    </a:lnTo>
                    <a:lnTo>
                      <a:pt x="857" y="285"/>
                    </a:lnTo>
                    <a:lnTo>
                      <a:pt x="857" y="285"/>
                    </a:lnTo>
                    <a:lnTo>
                      <a:pt x="859" y="285"/>
                    </a:lnTo>
                    <a:lnTo>
                      <a:pt x="859" y="285"/>
                    </a:lnTo>
                    <a:lnTo>
                      <a:pt x="859" y="285"/>
                    </a:lnTo>
                    <a:lnTo>
                      <a:pt x="859" y="285"/>
                    </a:lnTo>
                    <a:lnTo>
                      <a:pt x="859" y="285"/>
                    </a:lnTo>
                    <a:lnTo>
                      <a:pt x="859" y="285"/>
                    </a:lnTo>
                    <a:lnTo>
                      <a:pt x="860" y="284"/>
                    </a:lnTo>
                    <a:lnTo>
                      <a:pt x="860" y="284"/>
                    </a:lnTo>
                    <a:lnTo>
                      <a:pt x="859" y="284"/>
                    </a:lnTo>
                    <a:lnTo>
                      <a:pt x="860" y="282"/>
                    </a:lnTo>
                    <a:lnTo>
                      <a:pt x="860" y="282"/>
                    </a:lnTo>
                    <a:lnTo>
                      <a:pt x="860" y="282"/>
                    </a:lnTo>
                    <a:lnTo>
                      <a:pt x="860" y="282"/>
                    </a:lnTo>
                    <a:lnTo>
                      <a:pt x="860" y="282"/>
                    </a:lnTo>
                    <a:lnTo>
                      <a:pt x="860" y="282"/>
                    </a:lnTo>
                    <a:lnTo>
                      <a:pt x="860" y="282"/>
                    </a:lnTo>
                    <a:lnTo>
                      <a:pt x="860" y="282"/>
                    </a:lnTo>
                    <a:lnTo>
                      <a:pt x="862" y="282"/>
                    </a:lnTo>
                    <a:lnTo>
                      <a:pt x="862" y="282"/>
                    </a:lnTo>
                    <a:lnTo>
                      <a:pt x="862" y="282"/>
                    </a:lnTo>
                    <a:lnTo>
                      <a:pt x="862" y="282"/>
                    </a:lnTo>
                    <a:lnTo>
                      <a:pt x="862" y="282"/>
                    </a:lnTo>
                    <a:lnTo>
                      <a:pt x="862" y="282"/>
                    </a:lnTo>
                    <a:lnTo>
                      <a:pt x="864" y="282"/>
                    </a:lnTo>
                    <a:lnTo>
                      <a:pt x="864" y="282"/>
                    </a:lnTo>
                    <a:lnTo>
                      <a:pt x="864" y="282"/>
                    </a:lnTo>
                    <a:lnTo>
                      <a:pt x="864" y="282"/>
                    </a:lnTo>
                    <a:lnTo>
                      <a:pt x="864" y="282"/>
                    </a:lnTo>
                    <a:lnTo>
                      <a:pt x="864" y="282"/>
                    </a:lnTo>
                    <a:lnTo>
                      <a:pt x="864" y="284"/>
                    </a:lnTo>
                    <a:lnTo>
                      <a:pt x="864" y="284"/>
                    </a:lnTo>
                    <a:lnTo>
                      <a:pt x="864" y="282"/>
                    </a:lnTo>
                    <a:lnTo>
                      <a:pt x="864" y="282"/>
                    </a:lnTo>
                    <a:lnTo>
                      <a:pt x="864" y="282"/>
                    </a:lnTo>
                    <a:lnTo>
                      <a:pt x="866" y="282"/>
                    </a:lnTo>
                    <a:lnTo>
                      <a:pt x="866" y="282"/>
                    </a:lnTo>
                    <a:lnTo>
                      <a:pt x="866" y="282"/>
                    </a:lnTo>
                    <a:lnTo>
                      <a:pt x="866" y="282"/>
                    </a:lnTo>
                    <a:lnTo>
                      <a:pt x="868" y="282"/>
                    </a:lnTo>
                    <a:lnTo>
                      <a:pt x="868" y="282"/>
                    </a:lnTo>
                    <a:lnTo>
                      <a:pt x="868" y="282"/>
                    </a:lnTo>
                    <a:lnTo>
                      <a:pt x="868" y="282"/>
                    </a:lnTo>
                    <a:lnTo>
                      <a:pt x="868" y="282"/>
                    </a:lnTo>
                    <a:lnTo>
                      <a:pt x="868" y="280"/>
                    </a:lnTo>
                    <a:lnTo>
                      <a:pt x="868" y="280"/>
                    </a:lnTo>
                    <a:lnTo>
                      <a:pt x="868" y="280"/>
                    </a:lnTo>
                    <a:lnTo>
                      <a:pt x="868" y="280"/>
                    </a:lnTo>
                    <a:lnTo>
                      <a:pt x="868" y="280"/>
                    </a:lnTo>
                    <a:lnTo>
                      <a:pt x="868" y="280"/>
                    </a:lnTo>
                    <a:lnTo>
                      <a:pt x="868" y="280"/>
                    </a:lnTo>
                    <a:lnTo>
                      <a:pt x="868" y="278"/>
                    </a:lnTo>
                    <a:lnTo>
                      <a:pt x="868" y="278"/>
                    </a:lnTo>
                    <a:lnTo>
                      <a:pt x="868" y="278"/>
                    </a:lnTo>
                    <a:lnTo>
                      <a:pt x="868" y="278"/>
                    </a:lnTo>
                    <a:lnTo>
                      <a:pt x="868" y="278"/>
                    </a:lnTo>
                    <a:lnTo>
                      <a:pt x="868" y="278"/>
                    </a:lnTo>
                    <a:lnTo>
                      <a:pt x="866" y="278"/>
                    </a:lnTo>
                    <a:lnTo>
                      <a:pt x="866" y="276"/>
                    </a:lnTo>
                    <a:lnTo>
                      <a:pt x="866" y="276"/>
                    </a:lnTo>
                    <a:lnTo>
                      <a:pt x="866" y="276"/>
                    </a:lnTo>
                    <a:lnTo>
                      <a:pt x="866" y="276"/>
                    </a:lnTo>
                    <a:lnTo>
                      <a:pt x="866" y="276"/>
                    </a:lnTo>
                    <a:lnTo>
                      <a:pt x="868" y="275"/>
                    </a:lnTo>
                    <a:lnTo>
                      <a:pt x="868" y="275"/>
                    </a:lnTo>
                    <a:lnTo>
                      <a:pt x="868" y="275"/>
                    </a:lnTo>
                    <a:lnTo>
                      <a:pt x="868" y="275"/>
                    </a:lnTo>
                    <a:lnTo>
                      <a:pt x="869" y="275"/>
                    </a:lnTo>
                    <a:lnTo>
                      <a:pt x="869" y="273"/>
                    </a:lnTo>
                    <a:lnTo>
                      <a:pt x="869" y="273"/>
                    </a:lnTo>
                    <a:lnTo>
                      <a:pt x="868" y="273"/>
                    </a:lnTo>
                    <a:lnTo>
                      <a:pt x="868" y="273"/>
                    </a:lnTo>
                    <a:lnTo>
                      <a:pt x="869" y="271"/>
                    </a:lnTo>
                    <a:lnTo>
                      <a:pt x="869" y="271"/>
                    </a:lnTo>
                    <a:lnTo>
                      <a:pt x="869" y="271"/>
                    </a:lnTo>
                    <a:lnTo>
                      <a:pt x="869" y="271"/>
                    </a:lnTo>
                    <a:lnTo>
                      <a:pt x="869" y="271"/>
                    </a:lnTo>
                    <a:lnTo>
                      <a:pt x="869" y="271"/>
                    </a:lnTo>
                    <a:lnTo>
                      <a:pt x="869" y="271"/>
                    </a:lnTo>
                    <a:lnTo>
                      <a:pt x="871" y="271"/>
                    </a:lnTo>
                    <a:lnTo>
                      <a:pt x="871" y="269"/>
                    </a:lnTo>
                    <a:lnTo>
                      <a:pt x="871" y="269"/>
                    </a:lnTo>
                    <a:lnTo>
                      <a:pt x="873" y="269"/>
                    </a:lnTo>
                    <a:lnTo>
                      <a:pt x="873" y="269"/>
                    </a:lnTo>
                    <a:lnTo>
                      <a:pt x="873" y="269"/>
                    </a:lnTo>
                    <a:lnTo>
                      <a:pt x="873" y="269"/>
                    </a:lnTo>
                    <a:lnTo>
                      <a:pt x="875" y="269"/>
                    </a:lnTo>
                    <a:lnTo>
                      <a:pt x="875" y="267"/>
                    </a:lnTo>
                    <a:lnTo>
                      <a:pt x="877" y="267"/>
                    </a:lnTo>
                    <a:lnTo>
                      <a:pt x="877" y="267"/>
                    </a:lnTo>
                    <a:lnTo>
                      <a:pt x="878" y="267"/>
                    </a:lnTo>
                    <a:lnTo>
                      <a:pt x="878" y="267"/>
                    </a:lnTo>
                    <a:lnTo>
                      <a:pt x="878" y="267"/>
                    </a:lnTo>
                    <a:lnTo>
                      <a:pt x="878" y="266"/>
                    </a:lnTo>
                    <a:lnTo>
                      <a:pt x="878" y="266"/>
                    </a:lnTo>
                    <a:lnTo>
                      <a:pt x="878" y="266"/>
                    </a:lnTo>
                    <a:lnTo>
                      <a:pt x="880" y="266"/>
                    </a:lnTo>
                    <a:lnTo>
                      <a:pt x="880" y="264"/>
                    </a:lnTo>
                    <a:lnTo>
                      <a:pt x="880" y="264"/>
                    </a:lnTo>
                    <a:lnTo>
                      <a:pt x="880" y="264"/>
                    </a:lnTo>
                    <a:lnTo>
                      <a:pt x="880" y="262"/>
                    </a:lnTo>
                    <a:lnTo>
                      <a:pt x="882" y="262"/>
                    </a:lnTo>
                    <a:lnTo>
                      <a:pt x="882" y="262"/>
                    </a:lnTo>
                    <a:lnTo>
                      <a:pt x="882" y="262"/>
                    </a:lnTo>
                    <a:lnTo>
                      <a:pt x="882" y="262"/>
                    </a:lnTo>
                    <a:lnTo>
                      <a:pt x="884" y="262"/>
                    </a:lnTo>
                    <a:lnTo>
                      <a:pt x="884" y="260"/>
                    </a:lnTo>
                    <a:lnTo>
                      <a:pt x="884" y="260"/>
                    </a:lnTo>
                    <a:lnTo>
                      <a:pt x="884" y="260"/>
                    </a:lnTo>
                    <a:lnTo>
                      <a:pt x="884" y="260"/>
                    </a:lnTo>
                    <a:lnTo>
                      <a:pt x="884" y="260"/>
                    </a:lnTo>
                    <a:lnTo>
                      <a:pt x="886" y="260"/>
                    </a:lnTo>
                    <a:lnTo>
                      <a:pt x="886" y="260"/>
                    </a:lnTo>
                    <a:lnTo>
                      <a:pt x="888" y="260"/>
                    </a:lnTo>
                    <a:lnTo>
                      <a:pt x="888" y="258"/>
                    </a:lnTo>
                    <a:lnTo>
                      <a:pt x="888" y="258"/>
                    </a:lnTo>
                    <a:lnTo>
                      <a:pt x="889" y="258"/>
                    </a:lnTo>
                    <a:lnTo>
                      <a:pt x="889" y="258"/>
                    </a:lnTo>
                    <a:lnTo>
                      <a:pt x="889" y="258"/>
                    </a:lnTo>
                    <a:lnTo>
                      <a:pt x="889" y="257"/>
                    </a:lnTo>
                    <a:lnTo>
                      <a:pt x="889" y="257"/>
                    </a:lnTo>
                    <a:lnTo>
                      <a:pt x="889" y="257"/>
                    </a:lnTo>
                    <a:lnTo>
                      <a:pt x="889" y="257"/>
                    </a:lnTo>
                    <a:lnTo>
                      <a:pt x="889" y="257"/>
                    </a:lnTo>
                    <a:lnTo>
                      <a:pt x="889" y="257"/>
                    </a:lnTo>
                    <a:lnTo>
                      <a:pt x="889" y="257"/>
                    </a:lnTo>
                    <a:lnTo>
                      <a:pt x="889" y="255"/>
                    </a:lnTo>
                    <a:lnTo>
                      <a:pt x="889" y="255"/>
                    </a:lnTo>
                    <a:lnTo>
                      <a:pt x="889" y="255"/>
                    </a:lnTo>
                    <a:lnTo>
                      <a:pt x="889" y="253"/>
                    </a:lnTo>
                    <a:lnTo>
                      <a:pt x="891" y="253"/>
                    </a:lnTo>
                    <a:lnTo>
                      <a:pt x="891" y="253"/>
                    </a:lnTo>
                    <a:lnTo>
                      <a:pt x="891" y="253"/>
                    </a:lnTo>
                    <a:lnTo>
                      <a:pt x="893" y="253"/>
                    </a:lnTo>
                    <a:lnTo>
                      <a:pt x="893" y="253"/>
                    </a:lnTo>
                    <a:lnTo>
                      <a:pt x="893" y="253"/>
                    </a:lnTo>
                    <a:lnTo>
                      <a:pt x="895" y="253"/>
                    </a:lnTo>
                    <a:lnTo>
                      <a:pt x="895" y="255"/>
                    </a:lnTo>
                    <a:lnTo>
                      <a:pt x="898" y="255"/>
                    </a:lnTo>
                    <a:lnTo>
                      <a:pt x="898" y="255"/>
                    </a:lnTo>
                    <a:lnTo>
                      <a:pt x="898" y="255"/>
                    </a:lnTo>
                    <a:lnTo>
                      <a:pt x="898" y="255"/>
                    </a:lnTo>
                    <a:lnTo>
                      <a:pt x="900" y="253"/>
                    </a:lnTo>
                    <a:lnTo>
                      <a:pt x="900" y="253"/>
                    </a:lnTo>
                    <a:lnTo>
                      <a:pt x="900" y="253"/>
                    </a:lnTo>
                    <a:lnTo>
                      <a:pt x="902" y="251"/>
                    </a:lnTo>
                    <a:lnTo>
                      <a:pt x="902" y="251"/>
                    </a:lnTo>
                    <a:lnTo>
                      <a:pt x="902" y="251"/>
                    </a:lnTo>
                    <a:lnTo>
                      <a:pt x="904" y="251"/>
                    </a:lnTo>
                    <a:lnTo>
                      <a:pt x="904" y="251"/>
                    </a:lnTo>
                    <a:lnTo>
                      <a:pt x="906" y="251"/>
                    </a:lnTo>
                    <a:lnTo>
                      <a:pt x="906" y="251"/>
                    </a:lnTo>
                    <a:lnTo>
                      <a:pt x="906" y="251"/>
                    </a:lnTo>
                    <a:lnTo>
                      <a:pt x="906" y="249"/>
                    </a:lnTo>
                    <a:lnTo>
                      <a:pt x="906" y="249"/>
                    </a:lnTo>
                    <a:lnTo>
                      <a:pt x="907" y="249"/>
                    </a:lnTo>
                    <a:lnTo>
                      <a:pt x="907" y="249"/>
                    </a:lnTo>
                    <a:lnTo>
                      <a:pt x="907" y="251"/>
                    </a:lnTo>
                    <a:lnTo>
                      <a:pt x="907" y="251"/>
                    </a:lnTo>
                    <a:lnTo>
                      <a:pt x="907" y="251"/>
                    </a:lnTo>
                    <a:lnTo>
                      <a:pt x="907" y="251"/>
                    </a:lnTo>
                    <a:lnTo>
                      <a:pt x="907" y="251"/>
                    </a:lnTo>
                    <a:lnTo>
                      <a:pt x="909" y="251"/>
                    </a:lnTo>
                    <a:lnTo>
                      <a:pt x="909" y="251"/>
                    </a:lnTo>
                    <a:lnTo>
                      <a:pt x="909" y="251"/>
                    </a:lnTo>
                    <a:lnTo>
                      <a:pt x="911" y="251"/>
                    </a:lnTo>
                    <a:lnTo>
                      <a:pt x="911" y="251"/>
                    </a:lnTo>
                    <a:lnTo>
                      <a:pt x="911" y="251"/>
                    </a:lnTo>
                    <a:lnTo>
                      <a:pt x="911" y="251"/>
                    </a:lnTo>
                    <a:lnTo>
                      <a:pt x="913" y="253"/>
                    </a:lnTo>
                    <a:lnTo>
                      <a:pt x="913" y="253"/>
                    </a:lnTo>
                    <a:lnTo>
                      <a:pt x="913" y="253"/>
                    </a:lnTo>
                    <a:lnTo>
                      <a:pt x="913" y="253"/>
                    </a:lnTo>
                    <a:lnTo>
                      <a:pt x="913" y="253"/>
                    </a:lnTo>
                    <a:lnTo>
                      <a:pt x="915" y="253"/>
                    </a:lnTo>
                    <a:lnTo>
                      <a:pt x="915" y="253"/>
                    </a:lnTo>
                    <a:lnTo>
                      <a:pt x="916" y="253"/>
                    </a:lnTo>
                    <a:lnTo>
                      <a:pt x="916" y="253"/>
                    </a:lnTo>
                    <a:lnTo>
                      <a:pt x="916" y="253"/>
                    </a:lnTo>
                    <a:lnTo>
                      <a:pt x="916" y="251"/>
                    </a:lnTo>
                    <a:lnTo>
                      <a:pt x="916" y="251"/>
                    </a:lnTo>
                    <a:lnTo>
                      <a:pt x="916" y="251"/>
                    </a:lnTo>
                    <a:lnTo>
                      <a:pt x="916" y="251"/>
                    </a:lnTo>
                    <a:lnTo>
                      <a:pt x="918" y="251"/>
                    </a:lnTo>
                    <a:lnTo>
                      <a:pt x="918" y="251"/>
                    </a:lnTo>
                    <a:lnTo>
                      <a:pt x="918" y="251"/>
                    </a:lnTo>
                    <a:lnTo>
                      <a:pt x="918" y="251"/>
                    </a:lnTo>
                    <a:lnTo>
                      <a:pt x="918" y="251"/>
                    </a:lnTo>
                    <a:lnTo>
                      <a:pt x="920" y="251"/>
                    </a:lnTo>
                    <a:lnTo>
                      <a:pt x="920" y="251"/>
                    </a:lnTo>
                    <a:lnTo>
                      <a:pt x="920" y="251"/>
                    </a:lnTo>
                    <a:lnTo>
                      <a:pt x="920" y="251"/>
                    </a:lnTo>
                    <a:lnTo>
                      <a:pt x="920" y="251"/>
                    </a:lnTo>
                    <a:lnTo>
                      <a:pt x="922" y="249"/>
                    </a:lnTo>
                    <a:lnTo>
                      <a:pt x="922" y="249"/>
                    </a:lnTo>
                    <a:lnTo>
                      <a:pt x="922" y="249"/>
                    </a:lnTo>
                    <a:lnTo>
                      <a:pt x="922" y="249"/>
                    </a:lnTo>
                    <a:lnTo>
                      <a:pt x="924" y="249"/>
                    </a:lnTo>
                    <a:lnTo>
                      <a:pt x="924" y="249"/>
                    </a:lnTo>
                    <a:lnTo>
                      <a:pt x="924" y="249"/>
                    </a:lnTo>
                    <a:lnTo>
                      <a:pt x="924" y="249"/>
                    </a:lnTo>
                    <a:lnTo>
                      <a:pt x="924" y="249"/>
                    </a:lnTo>
                    <a:lnTo>
                      <a:pt x="926" y="249"/>
                    </a:lnTo>
                    <a:lnTo>
                      <a:pt x="926" y="249"/>
                    </a:lnTo>
                    <a:lnTo>
                      <a:pt x="926" y="249"/>
                    </a:lnTo>
                    <a:lnTo>
                      <a:pt x="927" y="249"/>
                    </a:lnTo>
                    <a:lnTo>
                      <a:pt x="927" y="249"/>
                    </a:lnTo>
                    <a:lnTo>
                      <a:pt x="929" y="249"/>
                    </a:lnTo>
                    <a:lnTo>
                      <a:pt x="929" y="249"/>
                    </a:lnTo>
                    <a:lnTo>
                      <a:pt x="931" y="249"/>
                    </a:lnTo>
                    <a:lnTo>
                      <a:pt x="931" y="249"/>
                    </a:lnTo>
                    <a:lnTo>
                      <a:pt x="931" y="249"/>
                    </a:lnTo>
                    <a:lnTo>
                      <a:pt x="933" y="249"/>
                    </a:lnTo>
                    <a:lnTo>
                      <a:pt x="933" y="249"/>
                    </a:lnTo>
                    <a:lnTo>
                      <a:pt x="933" y="251"/>
                    </a:lnTo>
                    <a:lnTo>
                      <a:pt x="933" y="251"/>
                    </a:lnTo>
                    <a:lnTo>
                      <a:pt x="933" y="251"/>
                    </a:lnTo>
                    <a:lnTo>
                      <a:pt x="933" y="251"/>
                    </a:lnTo>
                    <a:lnTo>
                      <a:pt x="933" y="251"/>
                    </a:lnTo>
                    <a:lnTo>
                      <a:pt x="933" y="251"/>
                    </a:lnTo>
                    <a:lnTo>
                      <a:pt x="933" y="251"/>
                    </a:lnTo>
                    <a:lnTo>
                      <a:pt x="935" y="253"/>
                    </a:lnTo>
                    <a:lnTo>
                      <a:pt x="935" y="253"/>
                    </a:lnTo>
                    <a:lnTo>
                      <a:pt x="935" y="253"/>
                    </a:lnTo>
                    <a:lnTo>
                      <a:pt x="935" y="253"/>
                    </a:lnTo>
                    <a:lnTo>
                      <a:pt x="936" y="253"/>
                    </a:lnTo>
                    <a:lnTo>
                      <a:pt x="936" y="253"/>
                    </a:lnTo>
                    <a:lnTo>
                      <a:pt x="936" y="253"/>
                    </a:lnTo>
                    <a:lnTo>
                      <a:pt x="936" y="253"/>
                    </a:lnTo>
                    <a:lnTo>
                      <a:pt x="936" y="253"/>
                    </a:lnTo>
                    <a:lnTo>
                      <a:pt x="936" y="253"/>
                    </a:lnTo>
                    <a:lnTo>
                      <a:pt x="936" y="253"/>
                    </a:lnTo>
                    <a:lnTo>
                      <a:pt x="938" y="253"/>
                    </a:lnTo>
                    <a:lnTo>
                      <a:pt x="938" y="253"/>
                    </a:lnTo>
                    <a:lnTo>
                      <a:pt x="938" y="253"/>
                    </a:lnTo>
                    <a:lnTo>
                      <a:pt x="938" y="253"/>
                    </a:lnTo>
                    <a:lnTo>
                      <a:pt x="938" y="253"/>
                    </a:lnTo>
                    <a:lnTo>
                      <a:pt x="940" y="253"/>
                    </a:lnTo>
                    <a:lnTo>
                      <a:pt x="940" y="253"/>
                    </a:lnTo>
                    <a:lnTo>
                      <a:pt x="940" y="255"/>
                    </a:lnTo>
                    <a:lnTo>
                      <a:pt x="940" y="255"/>
                    </a:lnTo>
                    <a:lnTo>
                      <a:pt x="940" y="255"/>
                    </a:lnTo>
                    <a:lnTo>
                      <a:pt x="942" y="255"/>
                    </a:lnTo>
                    <a:lnTo>
                      <a:pt x="942" y="255"/>
                    </a:lnTo>
                    <a:lnTo>
                      <a:pt x="942" y="255"/>
                    </a:lnTo>
                    <a:lnTo>
                      <a:pt x="942" y="255"/>
                    </a:lnTo>
                    <a:lnTo>
                      <a:pt x="942" y="255"/>
                    </a:lnTo>
                    <a:lnTo>
                      <a:pt x="942" y="255"/>
                    </a:lnTo>
                    <a:lnTo>
                      <a:pt x="944" y="255"/>
                    </a:lnTo>
                    <a:lnTo>
                      <a:pt x="944" y="257"/>
                    </a:lnTo>
                    <a:lnTo>
                      <a:pt x="944" y="257"/>
                    </a:lnTo>
                    <a:lnTo>
                      <a:pt x="944" y="257"/>
                    </a:lnTo>
                    <a:lnTo>
                      <a:pt x="944" y="257"/>
                    </a:lnTo>
                    <a:lnTo>
                      <a:pt x="944" y="257"/>
                    </a:lnTo>
                    <a:lnTo>
                      <a:pt x="944" y="257"/>
                    </a:lnTo>
                    <a:lnTo>
                      <a:pt x="944" y="257"/>
                    </a:lnTo>
                    <a:lnTo>
                      <a:pt x="945" y="257"/>
                    </a:lnTo>
                    <a:lnTo>
                      <a:pt x="945" y="257"/>
                    </a:lnTo>
                    <a:lnTo>
                      <a:pt x="945" y="257"/>
                    </a:lnTo>
                    <a:lnTo>
                      <a:pt x="945" y="257"/>
                    </a:lnTo>
                    <a:lnTo>
                      <a:pt x="945" y="257"/>
                    </a:lnTo>
                    <a:lnTo>
                      <a:pt x="947" y="257"/>
                    </a:lnTo>
                    <a:lnTo>
                      <a:pt x="947" y="258"/>
                    </a:lnTo>
                    <a:lnTo>
                      <a:pt x="947" y="258"/>
                    </a:lnTo>
                    <a:lnTo>
                      <a:pt x="947" y="258"/>
                    </a:lnTo>
                    <a:lnTo>
                      <a:pt x="947" y="258"/>
                    </a:lnTo>
                    <a:lnTo>
                      <a:pt x="947" y="258"/>
                    </a:lnTo>
                    <a:lnTo>
                      <a:pt x="947" y="258"/>
                    </a:lnTo>
                    <a:lnTo>
                      <a:pt x="947" y="258"/>
                    </a:lnTo>
                    <a:lnTo>
                      <a:pt x="949" y="258"/>
                    </a:lnTo>
                    <a:lnTo>
                      <a:pt x="949" y="258"/>
                    </a:lnTo>
                    <a:lnTo>
                      <a:pt x="949" y="258"/>
                    </a:lnTo>
                    <a:lnTo>
                      <a:pt x="949" y="258"/>
                    </a:lnTo>
                    <a:lnTo>
                      <a:pt x="949" y="258"/>
                    </a:lnTo>
                    <a:lnTo>
                      <a:pt x="949" y="258"/>
                    </a:lnTo>
                    <a:lnTo>
                      <a:pt x="949" y="258"/>
                    </a:lnTo>
                    <a:lnTo>
                      <a:pt x="951" y="258"/>
                    </a:lnTo>
                    <a:lnTo>
                      <a:pt x="951" y="258"/>
                    </a:lnTo>
                    <a:lnTo>
                      <a:pt x="951" y="258"/>
                    </a:lnTo>
                    <a:lnTo>
                      <a:pt x="951" y="258"/>
                    </a:lnTo>
                    <a:lnTo>
                      <a:pt x="953" y="258"/>
                    </a:lnTo>
                    <a:lnTo>
                      <a:pt x="953" y="258"/>
                    </a:lnTo>
                    <a:lnTo>
                      <a:pt x="954" y="258"/>
                    </a:lnTo>
                    <a:lnTo>
                      <a:pt x="954" y="258"/>
                    </a:lnTo>
                    <a:lnTo>
                      <a:pt x="954" y="258"/>
                    </a:lnTo>
                    <a:lnTo>
                      <a:pt x="954" y="258"/>
                    </a:lnTo>
                    <a:lnTo>
                      <a:pt x="954" y="258"/>
                    </a:lnTo>
                    <a:lnTo>
                      <a:pt x="956" y="258"/>
                    </a:lnTo>
                    <a:lnTo>
                      <a:pt x="956" y="258"/>
                    </a:lnTo>
                    <a:lnTo>
                      <a:pt x="958" y="258"/>
                    </a:lnTo>
                    <a:lnTo>
                      <a:pt x="958" y="258"/>
                    </a:lnTo>
                    <a:lnTo>
                      <a:pt x="958" y="258"/>
                    </a:lnTo>
                    <a:lnTo>
                      <a:pt x="958" y="258"/>
                    </a:lnTo>
                    <a:lnTo>
                      <a:pt x="958" y="258"/>
                    </a:lnTo>
                    <a:lnTo>
                      <a:pt x="960" y="257"/>
                    </a:lnTo>
                    <a:lnTo>
                      <a:pt x="960" y="257"/>
                    </a:lnTo>
                    <a:lnTo>
                      <a:pt x="960" y="257"/>
                    </a:lnTo>
                    <a:lnTo>
                      <a:pt x="962" y="257"/>
                    </a:lnTo>
                    <a:lnTo>
                      <a:pt x="962" y="257"/>
                    </a:lnTo>
                    <a:lnTo>
                      <a:pt x="963" y="257"/>
                    </a:lnTo>
                    <a:lnTo>
                      <a:pt x="963" y="257"/>
                    </a:lnTo>
                    <a:lnTo>
                      <a:pt x="963" y="257"/>
                    </a:lnTo>
                    <a:lnTo>
                      <a:pt x="963" y="257"/>
                    </a:lnTo>
                    <a:lnTo>
                      <a:pt x="965" y="257"/>
                    </a:lnTo>
                    <a:lnTo>
                      <a:pt x="965" y="255"/>
                    </a:lnTo>
                    <a:lnTo>
                      <a:pt x="965" y="255"/>
                    </a:lnTo>
                    <a:lnTo>
                      <a:pt x="965" y="255"/>
                    </a:lnTo>
                    <a:lnTo>
                      <a:pt x="965" y="255"/>
                    </a:lnTo>
                    <a:lnTo>
                      <a:pt x="967" y="255"/>
                    </a:lnTo>
                    <a:lnTo>
                      <a:pt x="969" y="255"/>
                    </a:lnTo>
                    <a:lnTo>
                      <a:pt x="969" y="255"/>
                    </a:lnTo>
                    <a:lnTo>
                      <a:pt x="969" y="255"/>
                    </a:lnTo>
                    <a:lnTo>
                      <a:pt x="971" y="255"/>
                    </a:lnTo>
                    <a:lnTo>
                      <a:pt x="971" y="255"/>
                    </a:lnTo>
                    <a:lnTo>
                      <a:pt x="971" y="255"/>
                    </a:lnTo>
                    <a:lnTo>
                      <a:pt x="971" y="255"/>
                    </a:lnTo>
                    <a:lnTo>
                      <a:pt x="973" y="255"/>
                    </a:lnTo>
                    <a:lnTo>
                      <a:pt x="973" y="257"/>
                    </a:lnTo>
                    <a:lnTo>
                      <a:pt x="973" y="257"/>
                    </a:lnTo>
                    <a:lnTo>
                      <a:pt x="974" y="257"/>
                    </a:lnTo>
                    <a:lnTo>
                      <a:pt x="974" y="257"/>
                    </a:lnTo>
                    <a:lnTo>
                      <a:pt x="976" y="255"/>
                    </a:lnTo>
                    <a:lnTo>
                      <a:pt x="976" y="255"/>
                    </a:lnTo>
                    <a:lnTo>
                      <a:pt x="978" y="255"/>
                    </a:lnTo>
                    <a:lnTo>
                      <a:pt x="978" y="255"/>
                    </a:lnTo>
                    <a:lnTo>
                      <a:pt x="978" y="255"/>
                    </a:lnTo>
                    <a:lnTo>
                      <a:pt x="978" y="255"/>
                    </a:lnTo>
                    <a:lnTo>
                      <a:pt x="978" y="255"/>
                    </a:lnTo>
                    <a:lnTo>
                      <a:pt x="980" y="255"/>
                    </a:lnTo>
                    <a:lnTo>
                      <a:pt x="982" y="255"/>
                    </a:lnTo>
                    <a:lnTo>
                      <a:pt x="982" y="255"/>
                    </a:lnTo>
                    <a:lnTo>
                      <a:pt x="982" y="255"/>
                    </a:lnTo>
                    <a:lnTo>
                      <a:pt x="983" y="255"/>
                    </a:lnTo>
                    <a:lnTo>
                      <a:pt x="983" y="255"/>
                    </a:lnTo>
                    <a:lnTo>
                      <a:pt x="983" y="255"/>
                    </a:lnTo>
                    <a:lnTo>
                      <a:pt x="983" y="255"/>
                    </a:lnTo>
                    <a:lnTo>
                      <a:pt x="983" y="257"/>
                    </a:lnTo>
                    <a:lnTo>
                      <a:pt x="983" y="257"/>
                    </a:lnTo>
                    <a:lnTo>
                      <a:pt x="983" y="257"/>
                    </a:lnTo>
                    <a:lnTo>
                      <a:pt x="983" y="257"/>
                    </a:lnTo>
                    <a:lnTo>
                      <a:pt x="983" y="257"/>
                    </a:lnTo>
                    <a:lnTo>
                      <a:pt x="983" y="258"/>
                    </a:lnTo>
                    <a:lnTo>
                      <a:pt x="982" y="258"/>
                    </a:lnTo>
                    <a:lnTo>
                      <a:pt x="982" y="258"/>
                    </a:lnTo>
                    <a:lnTo>
                      <a:pt x="982" y="258"/>
                    </a:lnTo>
                    <a:lnTo>
                      <a:pt x="982" y="258"/>
                    </a:lnTo>
                    <a:lnTo>
                      <a:pt x="983" y="260"/>
                    </a:lnTo>
                    <a:lnTo>
                      <a:pt x="983" y="260"/>
                    </a:lnTo>
                    <a:lnTo>
                      <a:pt x="983" y="260"/>
                    </a:lnTo>
                    <a:lnTo>
                      <a:pt x="983" y="260"/>
                    </a:lnTo>
                    <a:lnTo>
                      <a:pt x="983" y="260"/>
                    </a:lnTo>
                    <a:lnTo>
                      <a:pt x="983" y="260"/>
                    </a:lnTo>
                    <a:lnTo>
                      <a:pt x="983" y="260"/>
                    </a:lnTo>
                    <a:lnTo>
                      <a:pt x="983" y="260"/>
                    </a:lnTo>
                    <a:lnTo>
                      <a:pt x="982" y="262"/>
                    </a:lnTo>
                    <a:lnTo>
                      <a:pt x="982" y="262"/>
                    </a:lnTo>
                    <a:lnTo>
                      <a:pt x="982" y="262"/>
                    </a:lnTo>
                    <a:lnTo>
                      <a:pt x="982" y="262"/>
                    </a:lnTo>
                    <a:lnTo>
                      <a:pt x="982" y="262"/>
                    </a:lnTo>
                    <a:lnTo>
                      <a:pt x="980" y="264"/>
                    </a:lnTo>
                    <a:lnTo>
                      <a:pt x="980" y="264"/>
                    </a:lnTo>
                    <a:lnTo>
                      <a:pt x="980" y="264"/>
                    </a:lnTo>
                    <a:lnTo>
                      <a:pt x="980" y="264"/>
                    </a:lnTo>
                    <a:lnTo>
                      <a:pt x="980" y="264"/>
                    </a:lnTo>
                    <a:lnTo>
                      <a:pt x="980" y="264"/>
                    </a:lnTo>
                    <a:lnTo>
                      <a:pt x="980" y="264"/>
                    </a:lnTo>
                    <a:lnTo>
                      <a:pt x="980" y="266"/>
                    </a:lnTo>
                    <a:lnTo>
                      <a:pt x="980" y="266"/>
                    </a:lnTo>
                    <a:lnTo>
                      <a:pt x="978" y="266"/>
                    </a:lnTo>
                    <a:lnTo>
                      <a:pt x="978" y="266"/>
                    </a:lnTo>
                    <a:lnTo>
                      <a:pt x="978" y="266"/>
                    </a:lnTo>
                    <a:lnTo>
                      <a:pt x="978" y="266"/>
                    </a:lnTo>
                    <a:lnTo>
                      <a:pt x="978" y="266"/>
                    </a:lnTo>
                    <a:lnTo>
                      <a:pt x="978" y="266"/>
                    </a:lnTo>
                    <a:lnTo>
                      <a:pt x="978" y="266"/>
                    </a:lnTo>
                    <a:lnTo>
                      <a:pt x="978" y="267"/>
                    </a:lnTo>
                    <a:lnTo>
                      <a:pt x="978" y="267"/>
                    </a:lnTo>
                    <a:lnTo>
                      <a:pt x="978" y="267"/>
                    </a:lnTo>
                    <a:lnTo>
                      <a:pt x="978" y="267"/>
                    </a:lnTo>
                    <a:lnTo>
                      <a:pt x="978" y="267"/>
                    </a:lnTo>
                    <a:lnTo>
                      <a:pt x="978" y="267"/>
                    </a:lnTo>
                    <a:lnTo>
                      <a:pt x="978" y="267"/>
                    </a:lnTo>
                    <a:lnTo>
                      <a:pt x="978" y="269"/>
                    </a:lnTo>
                    <a:lnTo>
                      <a:pt x="978" y="269"/>
                    </a:lnTo>
                    <a:lnTo>
                      <a:pt x="978" y="269"/>
                    </a:lnTo>
                    <a:lnTo>
                      <a:pt x="978" y="269"/>
                    </a:lnTo>
                    <a:lnTo>
                      <a:pt x="978" y="269"/>
                    </a:lnTo>
                    <a:lnTo>
                      <a:pt x="980" y="269"/>
                    </a:lnTo>
                    <a:lnTo>
                      <a:pt x="980" y="269"/>
                    </a:lnTo>
                    <a:lnTo>
                      <a:pt x="980" y="269"/>
                    </a:lnTo>
                    <a:lnTo>
                      <a:pt x="980" y="271"/>
                    </a:lnTo>
                    <a:lnTo>
                      <a:pt x="982" y="271"/>
                    </a:lnTo>
                    <a:lnTo>
                      <a:pt x="982" y="271"/>
                    </a:lnTo>
                    <a:lnTo>
                      <a:pt x="982" y="271"/>
                    </a:lnTo>
                    <a:lnTo>
                      <a:pt x="982" y="271"/>
                    </a:lnTo>
                    <a:lnTo>
                      <a:pt x="980" y="273"/>
                    </a:lnTo>
                    <a:lnTo>
                      <a:pt x="980" y="273"/>
                    </a:lnTo>
                    <a:lnTo>
                      <a:pt x="980" y="275"/>
                    </a:lnTo>
                    <a:lnTo>
                      <a:pt x="980" y="275"/>
                    </a:lnTo>
                    <a:lnTo>
                      <a:pt x="980" y="275"/>
                    </a:lnTo>
                    <a:lnTo>
                      <a:pt x="980" y="275"/>
                    </a:lnTo>
                    <a:lnTo>
                      <a:pt x="980" y="275"/>
                    </a:lnTo>
                    <a:lnTo>
                      <a:pt x="980" y="276"/>
                    </a:lnTo>
                    <a:lnTo>
                      <a:pt x="980" y="276"/>
                    </a:lnTo>
                    <a:lnTo>
                      <a:pt x="980" y="276"/>
                    </a:lnTo>
                    <a:lnTo>
                      <a:pt x="980" y="276"/>
                    </a:lnTo>
                    <a:lnTo>
                      <a:pt x="980" y="276"/>
                    </a:lnTo>
                    <a:lnTo>
                      <a:pt x="980" y="276"/>
                    </a:lnTo>
                    <a:lnTo>
                      <a:pt x="980" y="276"/>
                    </a:lnTo>
                    <a:lnTo>
                      <a:pt x="978" y="276"/>
                    </a:lnTo>
                    <a:lnTo>
                      <a:pt x="978" y="276"/>
                    </a:lnTo>
                    <a:lnTo>
                      <a:pt x="978" y="276"/>
                    </a:lnTo>
                    <a:lnTo>
                      <a:pt x="978" y="278"/>
                    </a:lnTo>
                    <a:lnTo>
                      <a:pt x="978" y="278"/>
                    </a:lnTo>
                    <a:lnTo>
                      <a:pt x="978" y="278"/>
                    </a:lnTo>
                    <a:lnTo>
                      <a:pt x="978" y="278"/>
                    </a:lnTo>
                    <a:lnTo>
                      <a:pt x="978" y="278"/>
                    </a:lnTo>
                    <a:lnTo>
                      <a:pt x="978" y="278"/>
                    </a:lnTo>
                    <a:lnTo>
                      <a:pt x="978" y="278"/>
                    </a:lnTo>
                    <a:lnTo>
                      <a:pt x="978" y="278"/>
                    </a:lnTo>
                    <a:lnTo>
                      <a:pt x="978" y="278"/>
                    </a:lnTo>
                    <a:lnTo>
                      <a:pt x="980" y="280"/>
                    </a:lnTo>
                    <a:lnTo>
                      <a:pt x="980" y="280"/>
                    </a:lnTo>
                    <a:lnTo>
                      <a:pt x="980" y="280"/>
                    </a:lnTo>
                    <a:lnTo>
                      <a:pt x="980" y="280"/>
                    </a:lnTo>
                    <a:lnTo>
                      <a:pt x="980" y="280"/>
                    </a:lnTo>
                    <a:lnTo>
                      <a:pt x="980" y="280"/>
                    </a:lnTo>
                    <a:lnTo>
                      <a:pt x="980" y="280"/>
                    </a:lnTo>
                    <a:lnTo>
                      <a:pt x="980" y="282"/>
                    </a:lnTo>
                    <a:lnTo>
                      <a:pt x="980" y="282"/>
                    </a:lnTo>
                    <a:lnTo>
                      <a:pt x="980" y="282"/>
                    </a:lnTo>
                    <a:lnTo>
                      <a:pt x="980" y="282"/>
                    </a:lnTo>
                    <a:lnTo>
                      <a:pt x="980" y="282"/>
                    </a:lnTo>
                    <a:lnTo>
                      <a:pt x="980" y="282"/>
                    </a:lnTo>
                    <a:lnTo>
                      <a:pt x="980" y="282"/>
                    </a:lnTo>
                    <a:lnTo>
                      <a:pt x="980" y="282"/>
                    </a:lnTo>
                    <a:lnTo>
                      <a:pt x="980" y="284"/>
                    </a:lnTo>
                    <a:lnTo>
                      <a:pt x="980" y="284"/>
                    </a:lnTo>
                    <a:lnTo>
                      <a:pt x="980" y="284"/>
                    </a:lnTo>
                    <a:lnTo>
                      <a:pt x="980" y="284"/>
                    </a:lnTo>
                    <a:lnTo>
                      <a:pt x="982" y="284"/>
                    </a:lnTo>
                    <a:lnTo>
                      <a:pt x="982" y="284"/>
                    </a:lnTo>
                    <a:lnTo>
                      <a:pt x="982" y="284"/>
                    </a:lnTo>
                    <a:lnTo>
                      <a:pt x="982" y="284"/>
                    </a:lnTo>
                    <a:lnTo>
                      <a:pt x="983" y="284"/>
                    </a:lnTo>
                    <a:lnTo>
                      <a:pt x="983" y="284"/>
                    </a:lnTo>
                    <a:lnTo>
                      <a:pt x="983" y="284"/>
                    </a:lnTo>
                    <a:lnTo>
                      <a:pt x="983" y="284"/>
                    </a:lnTo>
                    <a:lnTo>
                      <a:pt x="983" y="284"/>
                    </a:lnTo>
                    <a:lnTo>
                      <a:pt x="985" y="284"/>
                    </a:lnTo>
                    <a:lnTo>
                      <a:pt x="985" y="284"/>
                    </a:lnTo>
                    <a:lnTo>
                      <a:pt x="985" y="284"/>
                    </a:lnTo>
                    <a:lnTo>
                      <a:pt x="985" y="285"/>
                    </a:lnTo>
                    <a:lnTo>
                      <a:pt x="985" y="285"/>
                    </a:lnTo>
                    <a:lnTo>
                      <a:pt x="985" y="285"/>
                    </a:lnTo>
                    <a:lnTo>
                      <a:pt x="985" y="285"/>
                    </a:lnTo>
                    <a:lnTo>
                      <a:pt x="985" y="285"/>
                    </a:lnTo>
                    <a:lnTo>
                      <a:pt x="985" y="285"/>
                    </a:lnTo>
                    <a:lnTo>
                      <a:pt x="987" y="285"/>
                    </a:lnTo>
                    <a:lnTo>
                      <a:pt x="987" y="285"/>
                    </a:lnTo>
                    <a:lnTo>
                      <a:pt x="987" y="285"/>
                    </a:lnTo>
                    <a:lnTo>
                      <a:pt x="987" y="287"/>
                    </a:lnTo>
                    <a:lnTo>
                      <a:pt x="987" y="287"/>
                    </a:lnTo>
                    <a:lnTo>
                      <a:pt x="987" y="287"/>
                    </a:lnTo>
                    <a:lnTo>
                      <a:pt x="987" y="287"/>
                    </a:lnTo>
                    <a:lnTo>
                      <a:pt x="987" y="289"/>
                    </a:lnTo>
                    <a:lnTo>
                      <a:pt x="987" y="289"/>
                    </a:lnTo>
                    <a:lnTo>
                      <a:pt x="987" y="289"/>
                    </a:lnTo>
                    <a:lnTo>
                      <a:pt x="987" y="289"/>
                    </a:lnTo>
                    <a:lnTo>
                      <a:pt x="987" y="289"/>
                    </a:lnTo>
                    <a:lnTo>
                      <a:pt x="987" y="289"/>
                    </a:lnTo>
                    <a:lnTo>
                      <a:pt x="987" y="289"/>
                    </a:lnTo>
                    <a:lnTo>
                      <a:pt x="989" y="291"/>
                    </a:lnTo>
                    <a:lnTo>
                      <a:pt x="989" y="291"/>
                    </a:lnTo>
                    <a:lnTo>
                      <a:pt x="989" y="291"/>
                    </a:lnTo>
                    <a:lnTo>
                      <a:pt x="991" y="291"/>
                    </a:lnTo>
                    <a:lnTo>
                      <a:pt x="991" y="291"/>
                    </a:lnTo>
                    <a:lnTo>
                      <a:pt x="991" y="291"/>
                    </a:lnTo>
                    <a:lnTo>
                      <a:pt x="991" y="291"/>
                    </a:lnTo>
                    <a:lnTo>
                      <a:pt x="991" y="293"/>
                    </a:lnTo>
                    <a:lnTo>
                      <a:pt x="989" y="293"/>
                    </a:lnTo>
                    <a:lnTo>
                      <a:pt x="989" y="293"/>
                    </a:lnTo>
                    <a:lnTo>
                      <a:pt x="989" y="293"/>
                    </a:lnTo>
                    <a:lnTo>
                      <a:pt x="989" y="293"/>
                    </a:lnTo>
                    <a:lnTo>
                      <a:pt x="989" y="293"/>
                    </a:lnTo>
                    <a:lnTo>
                      <a:pt x="989" y="293"/>
                    </a:lnTo>
                    <a:lnTo>
                      <a:pt x="987" y="293"/>
                    </a:lnTo>
                    <a:lnTo>
                      <a:pt x="987" y="295"/>
                    </a:lnTo>
                    <a:lnTo>
                      <a:pt x="987" y="295"/>
                    </a:lnTo>
                    <a:lnTo>
                      <a:pt x="987" y="295"/>
                    </a:lnTo>
                    <a:lnTo>
                      <a:pt x="987" y="295"/>
                    </a:lnTo>
                    <a:lnTo>
                      <a:pt x="987" y="295"/>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9" y="298"/>
                    </a:lnTo>
                    <a:lnTo>
                      <a:pt x="989" y="298"/>
                    </a:lnTo>
                    <a:lnTo>
                      <a:pt x="989" y="298"/>
                    </a:lnTo>
                    <a:lnTo>
                      <a:pt x="989" y="298"/>
                    </a:lnTo>
                    <a:lnTo>
                      <a:pt x="989" y="298"/>
                    </a:lnTo>
                    <a:lnTo>
                      <a:pt x="989" y="300"/>
                    </a:lnTo>
                    <a:lnTo>
                      <a:pt x="989" y="300"/>
                    </a:lnTo>
                    <a:lnTo>
                      <a:pt x="989" y="300"/>
                    </a:lnTo>
                    <a:lnTo>
                      <a:pt x="989" y="302"/>
                    </a:lnTo>
                    <a:lnTo>
                      <a:pt x="989" y="302"/>
                    </a:lnTo>
                    <a:lnTo>
                      <a:pt x="989" y="302"/>
                    </a:lnTo>
                    <a:lnTo>
                      <a:pt x="989" y="302"/>
                    </a:lnTo>
                    <a:lnTo>
                      <a:pt x="989" y="302"/>
                    </a:lnTo>
                    <a:lnTo>
                      <a:pt x="989" y="302"/>
                    </a:lnTo>
                    <a:lnTo>
                      <a:pt x="989" y="304"/>
                    </a:lnTo>
                    <a:lnTo>
                      <a:pt x="989" y="304"/>
                    </a:lnTo>
                    <a:lnTo>
                      <a:pt x="989" y="304"/>
                    </a:lnTo>
                    <a:lnTo>
                      <a:pt x="989" y="304"/>
                    </a:lnTo>
                    <a:lnTo>
                      <a:pt x="991" y="304"/>
                    </a:lnTo>
                    <a:lnTo>
                      <a:pt x="991" y="304"/>
                    </a:lnTo>
                    <a:lnTo>
                      <a:pt x="991" y="304"/>
                    </a:lnTo>
                    <a:lnTo>
                      <a:pt x="992" y="305"/>
                    </a:lnTo>
                    <a:lnTo>
                      <a:pt x="992" y="305"/>
                    </a:lnTo>
                    <a:lnTo>
                      <a:pt x="992" y="305"/>
                    </a:lnTo>
                    <a:lnTo>
                      <a:pt x="992" y="305"/>
                    </a:lnTo>
                    <a:lnTo>
                      <a:pt x="992" y="305"/>
                    </a:lnTo>
                    <a:lnTo>
                      <a:pt x="994" y="305"/>
                    </a:lnTo>
                    <a:lnTo>
                      <a:pt x="994" y="305"/>
                    </a:lnTo>
                    <a:lnTo>
                      <a:pt x="994" y="305"/>
                    </a:lnTo>
                    <a:lnTo>
                      <a:pt x="994" y="305"/>
                    </a:lnTo>
                    <a:lnTo>
                      <a:pt x="994" y="307"/>
                    </a:lnTo>
                    <a:lnTo>
                      <a:pt x="994" y="307"/>
                    </a:lnTo>
                    <a:lnTo>
                      <a:pt x="994" y="307"/>
                    </a:lnTo>
                    <a:lnTo>
                      <a:pt x="994" y="307"/>
                    </a:lnTo>
                    <a:lnTo>
                      <a:pt x="994" y="307"/>
                    </a:lnTo>
                    <a:lnTo>
                      <a:pt x="994" y="307"/>
                    </a:lnTo>
                    <a:lnTo>
                      <a:pt x="994" y="309"/>
                    </a:lnTo>
                    <a:lnTo>
                      <a:pt x="994" y="309"/>
                    </a:lnTo>
                    <a:lnTo>
                      <a:pt x="996" y="309"/>
                    </a:lnTo>
                    <a:lnTo>
                      <a:pt x="996" y="309"/>
                    </a:lnTo>
                    <a:lnTo>
                      <a:pt x="998" y="309"/>
                    </a:lnTo>
                    <a:lnTo>
                      <a:pt x="998" y="309"/>
                    </a:lnTo>
                    <a:lnTo>
                      <a:pt x="1000" y="309"/>
                    </a:lnTo>
                    <a:lnTo>
                      <a:pt x="1000" y="309"/>
                    </a:lnTo>
                    <a:lnTo>
                      <a:pt x="1000" y="309"/>
                    </a:lnTo>
                    <a:lnTo>
                      <a:pt x="1000" y="309"/>
                    </a:lnTo>
                    <a:lnTo>
                      <a:pt x="1000" y="307"/>
                    </a:lnTo>
                    <a:lnTo>
                      <a:pt x="1000" y="307"/>
                    </a:lnTo>
                    <a:lnTo>
                      <a:pt x="1000" y="307"/>
                    </a:lnTo>
                    <a:lnTo>
                      <a:pt x="1000" y="307"/>
                    </a:lnTo>
                    <a:lnTo>
                      <a:pt x="1000" y="307"/>
                    </a:lnTo>
                    <a:lnTo>
                      <a:pt x="1001" y="307"/>
                    </a:lnTo>
                    <a:lnTo>
                      <a:pt x="1001" y="307"/>
                    </a:lnTo>
                    <a:lnTo>
                      <a:pt x="1001" y="305"/>
                    </a:lnTo>
                    <a:lnTo>
                      <a:pt x="1001" y="305"/>
                    </a:lnTo>
                    <a:lnTo>
                      <a:pt x="1001" y="305"/>
                    </a:lnTo>
                    <a:lnTo>
                      <a:pt x="1001" y="305"/>
                    </a:lnTo>
                    <a:lnTo>
                      <a:pt x="1001" y="305"/>
                    </a:lnTo>
                    <a:lnTo>
                      <a:pt x="1003" y="304"/>
                    </a:lnTo>
                    <a:lnTo>
                      <a:pt x="1003" y="304"/>
                    </a:lnTo>
                    <a:lnTo>
                      <a:pt x="1003" y="304"/>
                    </a:lnTo>
                    <a:lnTo>
                      <a:pt x="1003" y="304"/>
                    </a:lnTo>
                    <a:lnTo>
                      <a:pt x="1003" y="304"/>
                    </a:lnTo>
                    <a:lnTo>
                      <a:pt x="1005" y="304"/>
                    </a:lnTo>
                    <a:lnTo>
                      <a:pt x="1005" y="305"/>
                    </a:lnTo>
                    <a:lnTo>
                      <a:pt x="1005" y="305"/>
                    </a:lnTo>
                    <a:lnTo>
                      <a:pt x="1005" y="305"/>
                    </a:lnTo>
                    <a:lnTo>
                      <a:pt x="1005" y="305"/>
                    </a:lnTo>
                    <a:lnTo>
                      <a:pt x="1005" y="305"/>
                    </a:lnTo>
                    <a:lnTo>
                      <a:pt x="1005" y="305"/>
                    </a:lnTo>
                    <a:lnTo>
                      <a:pt x="1007" y="307"/>
                    </a:lnTo>
                    <a:lnTo>
                      <a:pt x="1007" y="307"/>
                    </a:lnTo>
                    <a:lnTo>
                      <a:pt x="1007" y="307"/>
                    </a:lnTo>
                    <a:lnTo>
                      <a:pt x="1007" y="307"/>
                    </a:lnTo>
                    <a:lnTo>
                      <a:pt x="1007" y="307"/>
                    </a:lnTo>
                    <a:lnTo>
                      <a:pt x="1007" y="307"/>
                    </a:lnTo>
                    <a:lnTo>
                      <a:pt x="1009" y="309"/>
                    </a:lnTo>
                    <a:lnTo>
                      <a:pt x="1009" y="309"/>
                    </a:lnTo>
                    <a:lnTo>
                      <a:pt x="1009" y="309"/>
                    </a:lnTo>
                    <a:lnTo>
                      <a:pt x="1011" y="311"/>
                    </a:lnTo>
                    <a:lnTo>
                      <a:pt x="1012" y="311"/>
                    </a:lnTo>
                    <a:lnTo>
                      <a:pt x="1012" y="311"/>
                    </a:lnTo>
                    <a:lnTo>
                      <a:pt x="1012" y="311"/>
                    </a:lnTo>
                    <a:lnTo>
                      <a:pt x="1012" y="311"/>
                    </a:lnTo>
                    <a:lnTo>
                      <a:pt x="1012" y="311"/>
                    </a:lnTo>
                    <a:lnTo>
                      <a:pt x="1014" y="311"/>
                    </a:lnTo>
                    <a:lnTo>
                      <a:pt x="1014" y="311"/>
                    </a:lnTo>
                    <a:lnTo>
                      <a:pt x="1014" y="313"/>
                    </a:lnTo>
                    <a:lnTo>
                      <a:pt x="1014" y="313"/>
                    </a:lnTo>
                    <a:lnTo>
                      <a:pt x="1014" y="313"/>
                    </a:lnTo>
                    <a:lnTo>
                      <a:pt x="1014" y="313"/>
                    </a:lnTo>
                    <a:lnTo>
                      <a:pt x="1014" y="313"/>
                    </a:lnTo>
                    <a:lnTo>
                      <a:pt x="1016" y="313"/>
                    </a:lnTo>
                    <a:lnTo>
                      <a:pt x="1016" y="313"/>
                    </a:lnTo>
                    <a:lnTo>
                      <a:pt x="1018" y="313"/>
                    </a:lnTo>
                    <a:lnTo>
                      <a:pt x="1018" y="313"/>
                    </a:lnTo>
                    <a:lnTo>
                      <a:pt x="1018" y="313"/>
                    </a:lnTo>
                    <a:lnTo>
                      <a:pt x="1018" y="313"/>
                    </a:lnTo>
                    <a:lnTo>
                      <a:pt x="1018" y="313"/>
                    </a:lnTo>
                    <a:lnTo>
                      <a:pt x="1018" y="313"/>
                    </a:lnTo>
                    <a:lnTo>
                      <a:pt x="1018" y="314"/>
                    </a:lnTo>
                    <a:lnTo>
                      <a:pt x="1018" y="314"/>
                    </a:lnTo>
                    <a:lnTo>
                      <a:pt x="1018" y="314"/>
                    </a:lnTo>
                    <a:lnTo>
                      <a:pt x="1018" y="314"/>
                    </a:lnTo>
                    <a:lnTo>
                      <a:pt x="1020" y="314"/>
                    </a:lnTo>
                    <a:lnTo>
                      <a:pt x="1020" y="314"/>
                    </a:lnTo>
                    <a:lnTo>
                      <a:pt x="1020" y="314"/>
                    </a:lnTo>
                    <a:lnTo>
                      <a:pt x="1020" y="314"/>
                    </a:lnTo>
                    <a:lnTo>
                      <a:pt x="1020" y="314"/>
                    </a:lnTo>
                    <a:lnTo>
                      <a:pt x="1020" y="316"/>
                    </a:lnTo>
                    <a:lnTo>
                      <a:pt x="1021" y="316"/>
                    </a:lnTo>
                    <a:lnTo>
                      <a:pt x="1021" y="316"/>
                    </a:lnTo>
                    <a:lnTo>
                      <a:pt x="1021" y="316"/>
                    </a:lnTo>
                    <a:lnTo>
                      <a:pt x="1021" y="316"/>
                    </a:lnTo>
                    <a:lnTo>
                      <a:pt x="1021" y="316"/>
                    </a:lnTo>
                    <a:lnTo>
                      <a:pt x="1023" y="316"/>
                    </a:lnTo>
                    <a:lnTo>
                      <a:pt x="1023" y="318"/>
                    </a:lnTo>
                    <a:lnTo>
                      <a:pt x="1023" y="318"/>
                    </a:lnTo>
                    <a:lnTo>
                      <a:pt x="1023" y="318"/>
                    </a:lnTo>
                    <a:lnTo>
                      <a:pt x="1023" y="318"/>
                    </a:lnTo>
                    <a:lnTo>
                      <a:pt x="1023" y="318"/>
                    </a:lnTo>
                    <a:lnTo>
                      <a:pt x="1025" y="318"/>
                    </a:lnTo>
                    <a:lnTo>
                      <a:pt x="1025" y="318"/>
                    </a:lnTo>
                    <a:lnTo>
                      <a:pt x="1025" y="318"/>
                    </a:lnTo>
                    <a:lnTo>
                      <a:pt x="1025" y="318"/>
                    </a:lnTo>
                    <a:lnTo>
                      <a:pt x="1025" y="320"/>
                    </a:lnTo>
                    <a:lnTo>
                      <a:pt x="1025" y="320"/>
                    </a:lnTo>
                    <a:lnTo>
                      <a:pt x="1025" y="320"/>
                    </a:lnTo>
                    <a:lnTo>
                      <a:pt x="1027" y="320"/>
                    </a:lnTo>
                    <a:lnTo>
                      <a:pt x="1027" y="320"/>
                    </a:lnTo>
                    <a:lnTo>
                      <a:pt x="1027" y="320"/>
                    </a:lnTo>
                    <a:lnTo>
                      <a:pt x="1027" y="320"/>
                    </a:lnTo>
                    <a:lnTo>
                      <a:pt x="1027" y="320"/>
                    </a:lnTo>
                    <a:lnTo>
                      <a:pt x="1027" y="320"/>
                    </a:lnTo>
                    <a:lnTo>
                      <a:pt x="1029" y="320"/>
                    </a:lnTo>
                    <a:lnTo>
                      <a:pt x="1029" y="322"/>
                    </a:lnTo>
                    <a:lnTo>
                      <a:pt x="1029" y="322"/>
                    </a:lnTo>
                    <a:lnTo>
                      <a:pt x="1030" y="322"/>
                    </a:lnTo>
                    <a:lnTo>
                      <a:pt x="1030" y="322"/>
                    </a:lnTo>
                    <a:lnTo>
                      <a:pt x="1030" y="322"/>
                    </a:lnTo>
                    <a:lnTo>
                      <a:pt x="1030" y="322"/>
                    </a:lnTo>
                    <a:lnTo>
                      <a:pt x="1032" y="323"/>
                    </a:lnTo>
                    <a:lnTo>
                      <a:pt x="1032" y="323"/>
                    </a:lnTo>
                    <a:lnTo>
                      <a:pt x="1032" y="323"/>
                    </a:lnTo>
                    <a:lnTo>
                      <a:pt x="1032" y="323"/>
                    </a:lnTo>
                    <a:lnTo>
                      <a:pt x="1032" y="325"/>
                    </a:lnTo>
                    <a:lnTo>
                      <a:pt x="1034" y="325"/>
                    </a:lnTo>
                    <a:lnTo>
                      <a:pt x="1034" y="325"/>
                    </a:lnTo>
                    <a:lnTo>
                      <a:pt x="1034" y="325"/>
                    </a:lnTo>
                    <a:lnTo>
                      <a:pt x="1034" y="325"/>
                    </a:lnTo>
                    <a:lnTo>
                      <a:pt x="1034" y="325"/>
                    </a:lnTo>
                    <a:lnTo>
                      <a:pt x="1034" y="327"/>
                    </a:lnTo>
                    <a:lnTo>
                      <a:pt x="1034" y="327"/>
                    </a:lnTo>
                    <a:lnTo>
                      <a:pt x="1034" y="327"/>
                    </a:lnTo>
                    <a:lnTo>
                      <a:pt x="1034" y="327"/>
                    </a:lnTo>
                    <a:lnTo>
                      <a:pt x="1034" y="327"/>
                    </a:lnTo>
                    <a:lnTo>
                      <a:pt x="1032" y="327"/>
                    </a:lnTo>
                    <a:lnTo>
                      <a:pt x="1032" y="327"/>
                    </a:lnTo>
                    <a:lnTo>
                      <a:pt x="1032" y="329"/>
                    </a:lnTo>
                    <a:lnTo>
                      <a:pt x="1032" y="329"/>
                    </a:lnTo>
                    <a:lnTo>
                      <a:pt x="1032" y="331"/>
                    </a:lnTo>
                    <a:lnTo>
                      <a:pt x="1032" y="331"/>
                    </a:lnTo>
                    <a:lnTo>
                      <a:pt x="1032" y="333"/>
                    </a:lnTo>
                    <a:lnTo>
                      <a:pt x="1032" y="333"/>
                    </a:lnTo>
                    <a:lnTo>
                      <a:pt x="1032" y="333"/>
                    </a:lnTo>
                    <a:lnTo>
                      <a:pt x="1034" y="333"/>
                    </a:lnTo>
                    <a:lnTo>
                      <a:pt x="1034" y="334"/>
                    </a:lnTo>
                    <a:lnTo>
                      <a:pt x="1034" y="334"/>
                    </a:lnTo>
                    <a:lnTo>
                      <a:pt x="1034" y="334"/>
                    </a:lnTo>
                    <a:lnTo>
                      <a:pt x="1034" y="334"/>
                    </a:lnTo>
                    <a:lnTo>
                      <a:pt x="1034" y="334"/>
                    </a:lnTo>
                    <a:lnTo>
                      <a:pt x="1034" y="334"/>
                    </a:lnTo>
                    <a:lnTo>
                      <a:pt x="1034" y="334"/>
                    </a:lnTo>
                    <a:lnTo>
                      <a:pt x="1034" y="336"/>
                    </a:lnTo>
                    <a:lnTo>
                      <a:pt x="1036" y="336"/>
                    </a:lnTo>
                    <a:lnTo>
                      <a:pt x="1036" y="336"/>
                    </a:lnTo>
                    <a:lnTo>
                      <a:pt x="1036" y="336"/>
                    </a:lnTo>
                    <a:lnTo>
                      <a:pt x="1036" y="336"/>
                    </a:lnTo>
                    <a:lnTo>
                      <a:pt x="1036" y="338"/>
                    </a:lnTo>
                    <a:lnTo>
                      <a:pt x="1036" y="338"/>
                    </a:lnTo>
                    <a:lnTo>
                      <a:pt x="1036" y="338"/>
                    </a:lnTo>
                    <a:lnTo>
                      <a:pt x="1038" y="338"/>
                    </a:lnTo>
                    <a:lnTo>
                      <a:pt x="1038" y="338"/>
                    </a:lnTo>
                    <a:lnTo>
                      <a:pt x="1038" y="338"/>
                    </a:lnTo>
                    <a:lnTo>
                      <a:pt x="1039" y="338"/>
                    </a:lnTo>
                    <a:lnTo>
                      <a:pt x="1039" y="338"/>
                    </a:lnTo>
                    <a:lnTo>
                      <a:pt x="1039" y="338"/>
                    </a:lnTo>
                    <a:lnTo>
                      <a:pt x="1041" y="338"/>
                    </a:lnTo>
                    <a:lnTo>
                      <a:pt x="1041" y="338"/>
                    </a:lnTo>
                    <a:lnTo>
                      <a:pt x="1041" y="338"/>
                    </a:lnTo>
                    <a:lnTo>
                      <a:pt x="1043" y="340"/>
                    </a:lnTo>
                    <a:lnTo>
                      <a:pt x="1043" y="340"/>
                    </a:lnTo>
                    <a:lnTo>
                      <a:pt x="1045" y="340"/>
                    </a:lnTo>
                    <a:lnTo>
                      <a:pt x="1045" y="342"/>
                    </a:lnTo>
                    <a:lnTo>
                      <a:pt x="1045" y="342"/>
                    </a:lnTo>
                    <a:lnTo>
                      <a:pt x="1045" y="342"/>
                    </a:lnTo>
                    <a:lnTo>
                      <a:pt x="1047" y="342"/>
                    </a:lnTo>
                    <a:lnTo>
                      <a:pt x="1047" y="342"/>
                    </a:lnTo>
                    <a:lnTo>
                      <a:pt x="1047" y="343"/>
                    </a:lnTo>
                    <a:lnTo>
                      <a:pt x="1047" y="343"/>
                    </a:lnTo>
                    <a:lnTo>
                      <a:pt x="1048" y="343"/>
                    </a:lnTo>
                    <a:lnTo>
                      <a:pt x="1048" y="343"/>
                    </a:lnTo>
                    <a:lnTo>
                      <a:pt x="1048" y="345"/>
                    </a:lnTo>
                    <a:lnTo>
                      <a:pt x="1048" y="345"/>
                    </a:lnTo>
                    <a:lnTo>
                      <a:pt x="1050" y="345"/>
                    </a:lnTo>
                    <a:lnTo>
                      <a:pt x="1050" y="345"/>
                    </a:lnTo>
                    <a:lnTo>
                      <a:pt x="1052" y="347"/>
                    </a:lnTo>
                    <a:lnTo>
                      <a:pt x="1052" y="349"/>
                    </a:lnTo>
                    <a:lnTo>
                      <a:pt x="1052" y="349"/>
                    </a:lnTo>
                    <a:lnTo>
                      <a:pt x="1052" y="349"/>
                    </a:lnTo>
                    <a:lnTo>
                      <a:pt x="1052" y="349"/>
                    </a:lnTo>
                    <a:lnTo>
                      <a:pt x="1052" y="349"/>
                    </a:lnTo>
                    <a:lnTo>
                      <a:pt x="1050" y="349"/>
                    </a:lnTo>
                    <a:lnTo>
                      <a:pt x="1050" y="349"/>
                    </a:lnTo>
                    <a:lnTo>
                      <a:pt x="1048" y="349"/>
                    </a:lnTo>
                    <a:lnTo>
                      <a:pt x="1048" y="349"/>
                    </a:lnTo>
                    <a:lnTo>
                      <a:pt x="1047" y="349"/>
                    </a:lnTo>
                    <a:lnTo>
                      <a:pt x="1047" y="349"/>
                    </a:lnTo>
                    <a:lnTo>
                      <a:pt x="1045" y="349"/>
                    </a:lnTo>
                    <a:lnTo>
                      <a:pt x="1045" y="347"/>
                    </a:lnTo>
                    <a:lnTo>
                      <a:pt x="1045" y="347"/>
                    </a:lnTo>
                    <a:lnTo>
                      <a:pt x="1045" y="345"/>
                    </a:lnTo>
                    <a:lnTo>
                      <a:pt x="1043" y="345"/>
                    </a:lnTo>
                    <a:lnTo>
                      <a:pt x="1043" y="343"/>
                    </a:lnTo>
                    <a:lnTo>
                      <a:pt x="1043" y="343"/>
                    </a:lnTo>
                    <a:lnTo>
                      <a:pt x="1043" y="343"/>
                    </a:lnTo>
                    <a:lnTo>
                      <a:pt x="1043" y="343"/>
                    </a:lnTo>
                    <a:lnTo>
                      <a:pt x="1043" y="343"/>
                    </a:lnTo>
                    <a:lnTo>
                      <a:pt x="1041" y="343"/>
                    </a:lnTo>
                    <a:lnTo>
                      <a:pt x="1041" y="343"/>
                    </a:lnTo>
                    <a:lnTo>
                      <a:pt x="1041" y="343"/>
                    </a:lnTo>
                    <a:lnTo>
                      <a:pt x="1039" y="345"/>
                    </a:lnTo>
                    <a:lnTo>
                      <a:pt x="1039" y="345"/>
                    </a:lnTo>
                    <a:lnTo>
                      <a:pt x="1039" y="345"/>
                    </a:lnTo>
                    <a:lnTo>
                      <a:pt x="1041" y="345"/>
                    </a:lnTo>
                    <a:lnTo>
                      <a:pt x="1041" y="345"/>
                    </a:lnTo>
                    <a:lnTo>
                      <a:pt x="1041" y="345"/>
                    </a:lnTo>
                    <a:lnTo>
                      <a:pt x="1041" y="345"/>
                    </a:lnTo>
                    <a:lnTo>
                      <a:pt x="1041" y="347"/>
                    </a:lnTo>
                    <a:lnTo>
                      <a:pt x="1041" y="347"/>
                    </a:lnTo>
                    <a:lnTo>
                      <a:pt x="1041" y="347"/>
                    </a:lnTo>
                    <a:lnTo>
                      <a:pt x="1041" y="347"/>
                    </a:lnTo>
                    <a:lnTo>
                      <a:pt x="1041" y="347"/>
                    </a:lnTo>
                    <a:lnTo>
                      <a:pt x="1041" y="347"/>
                    </a:lnTo>
                    <a:lnTo>
                      <a:pt x="1039" y="347"/>
                    </a:lnTo>
                    <a:lnTo>
                      <a:pt x="1039" y="347"/>
                    </a:lnTo>
                    <a:lnTo>
                      <a:pt x="1039" y="349"/>
                    </a:lnTo>
                    <a:lnTo>
                      <a:pt x="1039" y="351"/>
                    </a:lnTo>
                    <a:lnTo>
                      <a:pt x="1039" y="351"/>
                    </a:lnTo>
                    <a:lnTo>
                      <a:pt x="1039" y="352"/>
                    </a:lnTo>
                    <a:lnTo>
                      <a:pt x="1038" y="356"/>
                    </a:lnTo>
                    <a:lnTo>
                      <a:pt x="1036" y="358"/>
                    </a:lnTo>
                    <a:lnTo>
                      <a:pt x="1036" y="358"/>
                    </a:lnTo>
                    <a:lnTo>
                      <a:pt x="1036" y="358"/>
                    </a:lnTo>
                    <a:lnTo>
                      <a:pt x="1036" y="358"/>
                    </a:lnTo>
                    <a:lnTo>
                      <a:pt x="1036" y="358"/>
                    </a:lnTo>
                    <a:lnTo>
                      <a:pt x="1034" y="358"/>
                    </a:lnTo>
                    <a:lnTo>
                      <a:pt x="1034" y="358"/>
                    </a:lnTo>
                    <a:lnTo>
                      <a:pt x="1034" y="358"/>
                    </a:lnTo>
                    <a:lnTo>
                      <a:pt x="1032" y="360"/>
                    </a:lnTo>
                    <a:lnTo>
                      <a:pt x="1032" y="360"/>
                    </a:lnTo>
                    <a:lnTo>
                      <a:pt x="1030" y="360"/>
                    </a:lnTo>
                    <a:lnTo>
                      <a:pt x="1030" y="360"/>
                    </a:lnTo>
                    <a:lnTo>
                      <a:pt x="1029" y="360"/>
                    </a:lnTo>
                    <a:lnTo>
                      <a:pt x="1029" y="358"/>
                    </a:lnTo>
                    <a:lnTo>
                      <a:pt x="1027" y="358"/>
                    </a:lnTo>
                    <a:lnTo>
                      <a:pt x="1027" y="358"/>
                    </a:lnTo>
                    <a:lnTo>
                      <a:pt x="1027" y="356"/>
                    </a:lnTo>
                    <a:lnTo>
                      <a:pt x="1027" y="356"/>
                    </a:lnTo>
                    <a:lnTo>
                      <a:pt x="1025" y="356"/>
                    </a:lnTo>
                    <a:lnTo>
                      <a:pt x="1025" y="356"/>
                    </a:lnTo>
                    <a:lnTo>
                      <a:pt x="1023" y="356"/>
                    </a:lnTo>
                    <a:lnTo>
                      <a:pt x="1023" y="356"/>
                    </a:lnTo>
                    <a:lnTo>
                      <a:pt x="1023" y="358"/>
                    </a:lnTo>
                    <a:lnTo>
                      <a:pt x="1023" y="358"/>
                    </a:lnTo>
                    <a:lnTo>
                      <a:pt x="1023" y="358"/>
                    </a:lnTo>
                    <a:lnTo>
                      <a:pt x="1023" y="358"/>
                    </a:lnTo>
                    <a:lnTo>
                      <a:pt x="1023" y="358"/>
                    </a:lnTo>
                    <a:lnTo>
                      <a:pt x="1023" y="358"/>
                    </a:lnTo>
                    <a:lnTo>
                      <a:pt x="1025" y="360"/>
                    </a:lnTo>
                    <a:lnTo>
                      <a:pt x="1025" y="361"/>
                    </a:lnTo>
                    <a:lnTo>
                      <a:pt x="1025" y="361"/>
                    </a:lnTo>
                    <a:lnTo>
                      <a:pt x="1025" y="361"/>
                    </a:lnTo>
                    <a:lnTo>
                      <a:pt x="1027" y="361"/>
                    </a:lnTo>
                    <a:lnTo>
                      <a:pt x="1027" y="363"/>
                    </a:lnTo>
                    <a:lnTo>
                      <a:pt x="1029" y="363"/>
                    </a:lnTo>
                    <a:lnTo>
                      <a:pt x="1029" y="365"/>
                    </a:lnTo>
                    <a:lnTo>
                      <a:pt x="1027" y="367"/>
                    </a:lnTo>
                    <a:lnTo>
                      <a:pt x="1027" y="369"/>
                    </a:lnTo>
                    <a:lnTo>
                      <a:pt x="1025" y="369"/>
                    </a:lnTo>
                    <a:lnTo>
                      <a:pt x="1025" y="369"/>
                    </a:lnTo>
                    <a:lnTo>
                      <a:pt x="1023" y="369"/>
                    </a:lnTo>
                    <a:lnTo>
                      <a:pt x="1023" y="369"/>
                    </a:lnTo>
                    <a:lnTo>
                      <a:pt x="1021" y="369"/>
                    </a:lnTo>
                    <a:lnTo>
                      <a:pt x="1021" y="369"/>
                    </a:lnTo>
                    <a:lnTo>
                      <a:pt x="1021" y="369"/>
                    </a:lnTo>
                    <a:lnTo>
                      <a:pt x="1020" y="369"/>
                    </a:lnTo>
                    <a:lnTo>
                      <a:pt x="1020" y="369"/>
                    </a:lnTo>
                    <a:lnTo>
                      <a:pt x="1020" y="369"/>
                    </a:lnTo>
                    <a:lnTo>
                      <a:pt x="1020" y="369"/>
                    </a:lnTo>
                    <a:lnTo>
                      <a:pt x="1018" y="369"/>
                    </a:lnTo>
                    <a:lnTo>
                      <a:pt x="1018" y="370"/>
                    </a:lnTo>
                    <a:lnTo>
                      <a:pt x="1016" y="370"/>
                    </a:lnTo>
                    <a:lnTo>
                      <a:pt x="1016" y="370"/>
                    </a:lnTo>
                    <a:lnTo>
                      <a:pt x="1014" y="370"/>
                    </a:lnTo>
                    <a:lnTo>
                      <a:pt x="1012" y="370"/>
                    </a:lnTo>
                    <a:lnTo>
                      <a:pt x="1012" y="369"/>
                    </a:lnTo>
                    <a:lnTo>
                      <a:pt x="1012" y="369"/>
                    </a:lnTo>
                    <a:lnTo>
                      <a:pt x="1012" y="369"/>
                    </a:lnTo>
                    <a:lnTo>
                      <a:pt x="1012" y="369"/>
                    </a:lnTo>
                    <a:lnTo>
                      <a:pt x="1012" y="367"/>
                    </a:lnTo>
                    <a:lnTo>
                      <a:pt x="1012" y="365"/>
                    </a:lnTo>
                    <a:lnTo>
                      <a:pt x="1012" y="365"/>
                    </a:lnTo>
                    <a:lnTo>
                      <a:pt x="1012" y="365"/>
                    </a:lnTo>
                    <a:lnTo>
                      <a:pt x="1012" y="365"/>
                    </a:lnTo>
                    <a:lnTo>
                      <a:pt x="1014" y="363"/>
                    </a:lnTo>
                    <a:lnTo>
                      <a:pt x="1014" y="363"/>
                    </a:lnTo>
                    <a:lnTo>
                      <a:pt x="1016" y="363"/>
                    </a:lnTo>
                    <a:lnTo>
                      <a:pt x="1016" y="361"/>
                    </a:lnTo>
                    <a:lnTo>
                      <a:pt x="1016" y="361"/>
                    </a:lnTo>
                    <a:lnTo>
                      <a:pt x="1016" y="361"/>
                    </a:lnTo>
                    <a:lnTo>
                      <a:pt x="1014" y="360"/>
                    </a:lnTo>
                    <a:lnTo>
                      <a:pt x="1014" y="360"/>
                    </a:lnTo>
                    <a:lnTo>
                      <a:pt x="1014" y="358"/>
                    </a:lnTo>
                    <a:lnTo>
                      <a:pt x="1012" y="358"/>
                    </a:lnTo>
                    <a:lnTo>
                      <a:pt x="1011" y="356"/>
                    </a:lnTo>
                    <a:lnTo>
                      <a:pt x="1011" y="356"/>
                    </a:lnTo>
                    <a:lnTo>
                      <a:pt x="1007" y="356"/>
                    </a:lnTo>
                    <a:lnTo>
                      <a:pt x="1007" y="358"/>
                    </a:lnTo>
                    <a:lnTo>
                      <a:pt x="1005" y="358"/>
                    </a:lnTo>
                    <a:lnTo>
                      <a:pt x="1005" y="358"/>
                    </a:lnTo>
                    <a:lnTo>
                      <a:pt x="1005" y="358"/>
                    </a:lnTo>
                    <a:lnTo>
                      <a:pt x="1003" y="360"/>
                    </a:lnTo>
                    <a:lnTo>
                      <a:pt x="1003" y="360"/>
                    </a:lnTo>
                    <a:lnTo>
                      <a:pt x="1003" y="360"/>
                    </a:lnTo>
                    <a:lnTo>
                      <a:pt x="1003" y="361"/>
                    </a:lnTo>
                    <a:lnTo>
                      <a:pt x="1003" y="361"/>
                    </a:lnTo>
                    <a:lnTo>
                      <a:pt x="1003" y="363"/>
                    </a:lnTo>
                    <a:lnTo>
                      <a:pt x="1003" y="363"/>
                    </a:lnTo>
                    <a:lnTo>
                      <a:pt x="1003" y="363"/>
                    </a:lnTo>
                    <a:lnTo>
                      <a:pt x="1003" y="365"/>
                    </a:lnTo>
                    <a:lnTo>
                      <a:pt x="1003" y="365"/>
                    </a:lnTo>
                    <a:lnTo>
                      <a:pt x="1003" y="365"/>
                    </a:lnTo>
                    <a:lnTo>
                      <a:pt x="1001" y="365"/>
                    </a:lnTo>
                    <a:lnTo>
                      <a:pt x="1001" y="365"/>
                    </a:lnTo>
                    <a:lnTo>
                      <a:pt x="1000" y="367"/>
                    </a:lnTo>
                    <a:lnTo>
                      <a:pt x="1000" y="369"/>
                    </a:lnTo>
                    <a:lnTo>
                      <a:pt x="998" y="370"/>
                    </a:lnTo>
                    <a:lnTo>
                      <a:pt x="998" y="372"/>
                    </a:lnTo>
                    <a:lnTo>
                      <a:pt x="996" y="374"/>
                    </a:lnTo>
                    <a:lnTo>
                      <a:pt x="996" y="374"/>
                    </a:lnTo>
                    <a:lnTo>
                      <a:pt x="998" y="376"/>
                    </a:lnTo>
                    <a:lnTo>
                      <a:pt x="998" y="378"/>
                    </a:lnTo>
                    <a:lnTo>
                      <a:pt x="998" y="378"/>
                    </a:lnTo>
                    <a:lnTo>
                      <a:pt x="998" y="380"/>
                    </a:lnTo>
                    <a:lnTo>
                      <a:pt x="998" y="380"/>
                    </a:lnTo>
                    <a:lnTo>
                      <a:pt x="998" y="380"/>
                    </a:lnTo>
                    <a:lnTo>
                      <a:pt x="998" y="381"/>
                    </a:lnTo>
                    <a:lnTo>
                      <a:pt x="998" y="381"/>
                    </a:lnTo>
                    <a:lnTo>
                      <a:pt x="998" y="381"/>
                    </a:lnTo>
                    <a:lnTo>
                      <a:pt x="996" y="381"/>
                    </a:lnTo>
                    <a:lnTo>
                      <a:pt x="996" y="383"/>
                    </a:lnTo>
                    <a:lnTo>
                      <a:pt x="996" y="383"/>
                    </a:lnTo>
                    <a:lnTo>
                      <a:pt x="996" y="383"/>
                    </a:lnTo>
                    <a:lnTo>
                      <a:pt x="998" y="383"/>
                    </a:lnTo>
                    <a:lnTo>
                      <a:pt x="998" y="383"/>
                    </a:lnTo>
                    <a:lnTo>
                      <a:pt x="998" y="383"/>
                    </a:lnTo>
                    <a:lnTo>
                      <a:pt x="998" y="385"/>
                    </a:lnTo>
                    <a:lnTo>
                      <a:pt x="998" y="385"/>
                    </a:lnTo>
                    <a:lnTo>
                      <a:pt x="998" y="385"/>
                    </a:lnTo>
                    <a:lnTo>
                      <a:pt x="998" y="385"/>
                    </a:lnTo>
                    <a:lnTo>
                      <a:pt x="1000" y="385"/>
                    </a:lnTo>
                    <a:lnTo>
                      <a:pt x="1000" y="385"/>
                    </a:lnTo>
                    <a:lnTo>
                      <a:pt x="1001" y="385"/>
                    </a:lnTo>
                    <a:lnTo>
                      <a:pt x="1001" y="385"/>
                    </a:lnTo>
                    <a:lnTo>
                      <a:pt x="1003" y="385"/>
                    </a:lnTo>
                    <a:lnTo>
                      <a:pt x="1003" y="385"/>
                    </a:lnTo>
                    <a:lnTo>
                      <a:pt x="1003" y="385"/>
                    </a:lnTo>
                    <a:lnTo>
                      <a:pt x="1003" y="385"/>
                    </a:lnTo>
                    <a:lnTo>
                      <a:pt x="1005" y="385"/>
                    </a:lnTo>
                    <a:lnTo>
                      <a:pt x="1005" y="385"/>
                    </a:lnTo>
                    <a:lnTo>
                      <a:pt x="1005" y="385"/>
                    </a:lnTo>
                    <a:lnTo>
                      <a:pt x="1005" y="385"/>
                    </a:lnTo>
                    <a:lnTo>
                      <a:pt x="1007" y="385"/>
                    </a:lnTo>
                    <a:lnTo>
                      <a:pt x="1007" y="385"/>
                    </a:lnTo>
                    <a:lnTo>
                      <a:pt x="1007" y="385"/>
                    </a:lnTo>
                    <a:lnTo>
                      <a:pt x="1007" y="383"/>
                    </a:lnTo>
                    <a:lnTo>
                      <a:pt x="1009" y="383"/>
                    </a:lnTo>
                    <a:lnTo>
                      <a:pt x="1009" y="383"/>
                    </a:lnTo>
                    <a:lnTo>
                      <a:pt x="1009" y="383"/>
                    </a:lnTo>
                    <a:lnTo>
                      <a:pt x="1011" y="383"/>
                    </a:lnTo>
                    <a:lnTo>
                      <a:pt x="1011" y="383"/>
                    </a:lnTo>
                    <a:lnTo>
                      <a:pt x="1011" y="383"/>
                    </a:lnTo>
                    <a:lnTo>
                      <a:pt x="1011" y="383"/>
                    </a:lnTo>
                    <a:lnTo>
                      <a:pt x="1012" y="383"/>
                    </a:lnTo>
                    <a:lnTo>
                      <a:pt x="1012" y="383"/>
                    </a:lnTo>
                    <a:lnTo>
                      <a:pt x="1012" y="383"/>
                    </a:lnTo>
                    <a:lnTo>
                      <a:pt x="1012" y="383"/>
                    </a:lnTo>
                    <a:lnTo>
                      <a:pt x="1012" y="381"/>
                    </a:lnTo>
                    <a:lnTo>
                      <a:pt x="1012" y="381"/>
                    </a:lnTo>
                    <a:lnTo>
                      <a:pt x="1014" y="381"/>
                    </a:lnTo>
                    <a:lnTo>
                      <a:pt x="1014" y="381"/>
                    </a:lnTo>
                    <a:lnTo>
                      <a:pt x="1014" y="383"/>
                    </a:lnTo>
                    <a:lnTo>
                      <a:pt x="1014" y="383"/>
                    </a:lnTo>
                    <a:lnTo>
                      <a:pt x="1016" y="383"/>
                    </a:lnTo>
                    <a:lnTo>
                      <a:pt x="1016" y="383"/>
                    </a:lnTo>
                    <a:lnTo>
                      <a:pt x="1016" y="385"/>
                    </a:lnTo>
                    <a:lnTo>
                      <a:pt x="1016" y="385"/>
                    </a:lnTo>
                    <a:lnTo>
                      <a:pt x="1016" y="385"/>
                    </a:lnTo>
                    <a:lnTo>
                      <a:pt x="1016" y="385"/>
                    </a:lnTo>
                    <a:lnTo>
                      <a:pt x="1016" y="385"/>
                    </a:lnTo>
                    <a:lnTo>
                      <a:pt x="1016" y="385"/>
                    </a:lnTo>
                    <a:lnTo>
                      <a:pt x="1018" y="385"/>
                    </a:lnTo>
                    <a:lnTo>
                      <a:pt x="1018" y="385"/>
                    </a:lnTo>
                    <a:lnTo>
                      <a:pt x="1018" y="387"/>
                    </a:lnTo>
                    <a:lnTo>
                      <a:pt x="1020" y="387"/>
                    </a:lnTo>
                    <a:lnTo>
                      <a:pt x="1020" y="387"/>
                    </a:lnTo>
                    <a:lnTo>
                      <a:pt x="1020" y="387"/>
                    </a:lnTo>
                    <a:lnTo>
                      <a:pt x="1020" y="387"/>
                    </a:lnTo>
                    <a:lnTo>
                      <a:pt x="1020" y="389"/>
                    </a:lnTo>
                    <a:lnTo>
                      <a:pt x="1020" y="389"/>
                    </a:lnTo>
                    <a:lnTo>
                      <a:pt x="1020" y="389"/>
                    </a:lnTo>
                    <a:lnTo>
                      <a:pt x="1020" y="390"/>
                    </a:lnTo>
                    <a:lnTo>
                      <a:pt x="1020" y="390"/>
                    </a:lnTo>
                    <a:lnTo>
                      <a:pt x="1020" y="390"/>
                    </a:lnTo>
                    <a:lnTo>
                      <a:pt x="1020" y="390"/>
                    </a:lnTo>
                    <a:lnTo>
                      <a:pt x="1020" y="390"/>
                    </a:lnTo>
                    <a:lnTo>
                      <a:pt x="1020" y="392"/>
                    </a:lnTo>
                    <a:lnTo>
                      <a:pt x="1020" y="392"/>
                    </a:lnTo>
                    <a:lnTo>
                      <a:pt x="1020" y="392"/>
                    </a:lnTo>
                    <a:lnTo>
                      <a:pt x="1020" y="392"/>
                    </a:lnTo>
                    <a:lnTo>
                      <a:pt x="1020" y="392"/>
                    </a:lnTo>
                    <a:lnTo>
                      <a:pt x="1020" y="394"/>
                    </a:lnTo>
                    <a:lnTo>
                      <a:pt x="1020" y="394"/>
                    </a:lnTo>
                    <a:lnTo>
                      <a:pt x="1020" y="396"/>
                    </a:lnTo>
                    <a:lnTo>
                      <a:pt x="1020" y="396"/>
                    </a:lnTo>
                    <a:lnTo>
                      <a:pt x="1020" y="396"/>
                    </a:lnTo>
                    <a:lnTo>
                      <a:pt x="1020" y="396"/>
                    </a:lnTo>
                    <a:lnTo>
                      <a:pt x="1020" y="396"/>
                    </a:lnTo>
                    <a:lnTo>
                      <a:pt x="1020" y="398"/>
                    </a:lnTo>
                    <a:lnTo>
                      <a:pt x="1020" y="398"/>
                    </a:lnTo>
                    <a:lnTo>
                      <a:pt x="1018" y="398"/>
                    </a:lnTo>
                    <a:lnTo>
                      <a:pt x="1018" y="398"/>
                    </a:lnTo>
                    <a:lnTo>
                      <a:pt x="1018" y="398"/>
                    </a:lnTo>
                    <a:lnTo>
                      <a:pt x="1018" y="398"/>
                    </a:lnTo>
                    <a:lnTo>
                      <a:pt x="1018" y="398"/>
                    </a:lnTo>
                    <a:lnTo>
                      <a:pt x="1018" y="398"/>
                    </a:lnTo>
                    <a:lnTo>
                      <a:pt x="1020" y="399"/>
                    </a:lnTo>
                    <a:lnTo>
                      <a:pt x="1020" y="399"/>
                    </a:lnTo>
                    <a:lnTo>
                      <a:pt x="1020" y="399"/>
                    </a:lnTo>
                    <a:lnTo>
                      <a:pt x="1020" y="399"/>
                    </a:lnTo>
                    <a:lnTo>
                      <a:pt x="1018" y="399"/>
                    </a:lnTo>
                    <a:lnTo>
                      <a:pt x="1018" y="399"/>
                    </a:lnTo>
                    <a:lnTo>
                      <a:pt x="1018" y="401"/>
                    </a:lnTo>
                    <a:lnTo>
                      <a:pt x="1018" y="401"/>
                    </a:lnTo>
                    <a:lnTo>
                      <a:pt x="1016" y="401"/>
                    </a:lnTo>
                    <a:lnTo>
                      <a:pt x="1016" y="401"/>
                    </a:lnTo>
                    <a:lnTo>
                      <a:pt x="1016" y="401"/>
                    </a:lnTo>
                    <a:lnTo>
                      <a:pt x="1016" y="401"/>
                    </a:lnTo>
                    <a:lnTo>
                      <a:pt x="1014" y="401"/>
                    </a:lnTo>
                    <a:lnTo>
                      <a:pt x="1014" y="401"/>
                    </a:lnTo>
                    <a:lnTo>
                      <a:pt x="1014" y="403"/>
                    </a:lnTo>
                    <a:lnTo>
                      <a:pt x="1016" y="403"/>
                    </a:lnTo>
                    <a:lnTo>
                      <a:pt x="1018" y="405"/>
                    </a:lnTo>
                    <a:lnTo>
                      <a:pt x="1018" y="405"/>
                    </a:lnTo>
                    <a:lnTo>
                      <a:pt x="1018" y="405"/>
                    </a:lnTo>
                    <a:lnTo>
                      <a:pt x="1020" y="405"/>
                    </a:lnTo>
                    <a:lnTo>
                      <a:pt x="1020" y="405"/>
                    </a:lnTo>
                    <a:lnTo>
                      <a:pt x="1020" y="405"/>
                    </a:lnTo>
                    <a:lnTo>
                      <a:pt x="1020" y="405"/>
                    </a:lnTo>
                    <a:lnTo>
                      <a:pt x="1021" y="405"/>
                    </a:lnTo>
                    <a:lnTo>
                      <a:pt x="1023" y="405"/>
                    </a:lnTo>
                    <a:lnTo>
                      <a:pt x="1023" y="407"/>
                    </a:lnTo>
                    <a:lnTo>
                      <a:pt x="1025" y="407"/>
                    </a:lnTo>
                    <a:lnTo>
                      <a:pt x="1025" y="407"/>
                    </a:lnTo>
                    <a:lnTo>
                      <a:pt x="1025" y="407"/>
                    </a:lnTo>
                    <a:lnTo>
                      <a:pt x="1027" y="407"/>
                    </a:lnTo>
                    <a:lnTo>
                      <a:pt x="1027" y="407"/>
                    </a:lnTo>
                    <a:lnTo>
                      <a:pt x="1027" y="407"/>
                    </a:lnTo>
                    <a:lnTo>
                      <a:pt x="1027" y="407"/>
                    </a:lnTo>
                    <a:lnTo>
                      <a:pt x="1027" y="407"/>
                    </a:lnTo>
                    <a:lnTo>
                      <a:pt x="1029" y="408"/>
                    </a:lnTo>
                    <a:lnTo>
                      <a:pt x="1029" y="408"/>
                    </a:lnTo>
                    <a:lnTo>
                      <a:pt x="1029" y="408"/>
                    </a:lnTo>
                    <a:lnTo>
                      <a:pt x="1029" y="408"/>
                    </a:lnTo>
                    <a:lnTo>
                      <a:pt x="1030" y="410"/>
                    </a:lnTo>
                    <a:lnTo>
                      <a:pt x="1030" y="410"/>
                    </a:lnTo>
                    <a:lnTo>
                      <a:pt x="1030" y="410"/>
                    </a:lnTo>
                    <a:lnTo>
                      <a:pt x="1032" y="410"/>
                    </a:lnTo>
                    <a:lnTo>
                      <a:pt x="1032" y="410"/>
                    </a:lnTo>
                    <a:lnTo>
                      <a:pt x="1032" y="410"/>
                    </a:lnTo>
                    <a:lnTo>
                      <a:pt x="1032" y="412"/>
                    </a:lnTo>
                    <a:lnTo>
                      <a:pt x="1032" y="412"/>
                    </a:lnTo>
                    <a:lnTo>
                      <a:pt x="1032" y="412"/>
                    </a:lnTo>
                    <a:lnTo>
                      <a:pt x="1032" y="412"/>
                    </a:lnTo>
                    <a:lnTo>
                      <a:pt x="1034" y="410"/>
                    </a:lnTo>
                    <a:lnTo>
                      <a:pt x="1034" y="410"/>
                    </a:lnTo>
                    <a:lnTo>
                      <a:pt x="1036" y="410"/>
                    </a:lnTo>
                    <a:lnTo>
                      <a:pt x="1036" y="410"/>
                    </a:lnTo>
                    <a:lnTo>
                      <a:pt x="1036" y="410"/>
                    </a:lnTo>
                    <a:lnTo>
                      <a:pt x="1036" y="410"/>
                    </a:lnTo>
                    <a:lnTo>
                      <a:pt x="1038" y="410"/>
                    </a:lnTo>
                    <a:lnTo>
                      <a:pt x="1038" y="412"/>
                    </a:lnTo>
                    <a:lnTo>
                      <a:pt x="1039" y="412"/>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41" y="410"/>
                    </a:lnTo>
                    <a:lnTo>
                      <a:pt x="1041" y="410"/>
                    </a:lnTo>
                    <a:lnTo>
                      <a:pt x="1041" y="410"/>
                    </a:lnTo>
                    <a:lnTo>
                      <a:pt x="1041" y="410"/>
                    </a:lnTo>
                    <a:lnTo>
                      <a:pt x="1041" y="410"/>
                    </a:lnTo>
                    <a:lnTo>
                      <a:pt x="1041" y="410"/>
                    </a:lnTo>
                    <a:lnTo>
                      <a:pt x="1043" y="410"/>
                    </a:lnTo>
                    <a:lnTo>
                      <a:pt x="1043" y="412"/>
                    </a:lnTo>
                    <a:lnTo>
                      <a:pt x="1043" y="412"/>
                    </a:lnTo>
                    <a:lnTo>
                      <a:pt x="1043" y="412"/>
                    </a:lnTo>
                    <a:lnTo>
                      <a:pt x="1043" y="412"/>
                    </a:lnTo>
                    <a:lnTo>
                      <a:pt x="1043" y="412"/>
                    </a:lnTo>
                    <a:lnTo>
                      <a:pt x="1043" y="412"/>
                    </a:lnTo>
                    <a:lnTo>
                      <a:pt x="1043" y="412"/>
                    </a:lnTo>
                    <a:lnTo>
                      <a:pt x="1045" y="412"/>
                    </a:lnTo>
                    <a:lnTo>
                      <a:pt x="1045" y="412"/>
                    </a:lnTo>
                    <a:lnTo>
                      <a:pt x="1045" y="412"/>
                    </a:lnTo>
                    <a:lnTo>
                      <a:pt x="1045" y="412"/>
                    </a:lnTo>
                    <a:lnTo>
                      <a:pt x="1045" y="412"/>
                    </a:lnTo>
                    <a:lnTo>
                      <a:pt x="1047" y="412"/>
                    </a:lnTo>
                    <a:lnTo>
                      <a:pt x="1047" y="412"/>
                    </a:lnTo>
                    <a:lnTo>
                      <a:pt x="1047" y="414"/>
                    </a:lnTo>
                    <a:lnTo>
                      <a:pt x="1047" y="414"/>
                    </a:lnTo>
                    <a:lnTo>
                      <a:pt x="1047" y="414"/>
                    </a:lnTo>
                    <a:lnTo>
                      <a:pt x="1047" y="414"/>
                    </a:lnTo>
                    <a:lnTo>
                      <a:pt x="1048" y="414"/>
                    </a:lnTo>
                    <a:lnTo>
                      <a:pt x="1048" y="414"/>
                    </a:lnTo>
                    <a:lnTo>
                      <a:pt x="1048" y="414"/>
                    </a:lnTo>
                    <a:lnTo>
                      <a:pt x="1048" y="414"/>
                    </a:lnTo>
                    <a:lnTo>
                      <a:pt x="1048" y="414"/>
                    </a:lnTo>
                    <a:lnTo>
                      <a:pt x="1048" y="414"/>
                    </a:lnTo>
                    <a:lnTo>
                      <a:pt x="1048" y="414"/>
                    </a:lnTo>
                    <a:lnTo>
                      <a:pt x="1048" y="414"/>
                    </a:lnTo>
                    <a:lnTo>
                      <a:pt x="1050" y="414"/>
                    </a:lnTo>
                    <a:lnTo>
                      <a:pt x="1050" y="414"/>
                    </a:lnTo>
                    <a:lnTo>
                      <a:pt x="1050" y="414"/>
                    </a:lnTo>
                    <a:lnTo>
                      <a:pt x="1052" y="414"/>
                    </a:lnTo>
                    <a:lnTo>
                      <a:pt x="1052" y="414"/>
                    </a:lnTo>
                    <a:lnTo>
                      <a:pt x="1054" y="414"/>
                    </a:lnTo>
                    <a:lnTo>
                      <a:pt x="1054" y="414"/>
                    </a:lnTo>
                    <a:lnTo>
                      <a:pt x="1054" y="414"/>
                    </a:lnTo>
                    <a:lnTo>
                      <a:pt x="1054" y="416"/>
                    </a:lnTo>
                    <a:lnTo>
                      <a:pt x="1054" y="416"/>
                    </a:lnTo>
                    <a:lnTo>
                      <a:pt x="1056" y="416"/>
                    </a:lnTo>
                    <a:lnTo>
                      <a:pt x="1058" y="416"/>
                    </a:lnTo>
                    <a:lnTo>
                      <a:pt x="1058" y="418"/>
                    </a:lnTo>
                    <a:lnTo>
                      <a:pt x="1059" y="418"/>
                    </a:lnTo>
                    <a:lnTo>
                      <a:pt x="1059" y="418"/>
                    </a:lnTo>
                    <a:lnTo>
                      <a:pt x="1061" y="418"/>
                    </a:lnTo>
                    <a:lnTo>
                      <a:pt x="1061" y="418"/>
                    </a:lnTo>
                    <a:lnTo>
                      <a:pt x="1061" y="419"/>
                    </a:lnTo>
                    <a:lnTo>
                      <a:pt x="1061" y="421"/>
                    </a:lnTo>
                    <a:lnTo>
                      <a:pt x="1061" y="421"/>
                    </a:lnTo>
                    <a:lnTo>
                      <a:pt x="1061" y="421"/>
                    </a:lnTo>
                    <a:lnTo>
                      <a:pt x="1061" y="421"/>
                    </a:lnTo>
                    <a:lnTo>
                      <a:pt x="1061" y="423"/>
                    </a:lnTo>
                    <a:lnTo>
                      <a:pt x="1061" y="423"/>
                    </a:lnTo>
                    <a:lnTo>
                      <a:pt x="1061" y="425"/>
                    </a:lnTo>
                    <a:lnTo>
                      <a:pt x="1061" y="425"/>
                    </a:lnTo>
                    <a:lnTo>
                      <a:pt x="1063" y="425"/>
                    </a:lnTo>
                    <a:lnTo>
                      <a:pt x="1063" y="427"/>
                    </a:lnTo>
                    <a:lnTo>
                      <a:pt x="1063" y="427"/>
                    </a:lnTo>
                    <a:lnTo>
                      <a:pt x="1061" y="427"/>
                    </a:lnTo>
                    <a:lnTo>
                      <a:pt x="1061" y="427"/>
                    </a:lnTo>
                    <a:lnTo>
                      <a:pt x="1061" y="427"/>
                    </a:lnTo>
                    <a:lnTo>
                      <a:pt x="1063" y="427"/>
                    </a:lnTo>
                    <a:lnTo>
                      <a:pt x="1063" y="427"/>
                    </a:lnTo>
                    <a:lnTo>
                      <a:pt x="1063" y="428"/>
                    </a:lnTo>
                    <a:lnTo>
                      <a:pt x="1063" y="428"/>
                    </a:lnTo>
                    <a:lnTo>
                      <a:pt x="1063" y="428"/>
                    </a:lnTo>
                    <a:lnTo>
                      <a:pt x="1063" y="428"/>
                    </a:lnTo>
                    <a:lnTo>
                      <a:pt x="1063" y="428"/>
                    </a:lnTo>
                    <a:lnTo>
                      <a:pt x="1063" y="430"/>
                    </a:lnTo>
                    <a:lnTo>
                      <a:pt x="1063" y="430"/>
                    </a:lnTo>
                    <a:lnTo>
                      <a:pt x="1063" y="430"/>
                    </a:lnTo>
                    <a:lnTo>
                      <a:pt x="1063" y="430"/>
                    </a:lnTo>
                    <a:lnTo>
                      <a:pt x="1063" y="430"/>
                    </a:lnTo>
                    <a:lnTo>
                      <a:pt x="1063" y="432"/>
                    </a:lnTo>
                    <a:lnTo>
                      <a:pt x="1063" y="432"/>
                    </a:lnTo>
                    <a:lnTo>
                      <a:pt x="1063" y="434"/>
                    </a:lnTo>
                    <a:lnTo>
                      <a:pt x="1063" y="434"/>
                    </a:lnTo>
                    <a:lnTo>
                      <a:pt x="1063" y="434"/>
                    </a:lnTo>
                    <a:lnTo>
                      <a:pt x="1063" y="434"/>
                    </a:lnTo>
                    <a:lnTo>
                      <a:pt x="1065" y="434"/>
                    </a:lnTo>
                    <a:lnTo>
                      <a:pt x="1065" y="436"/>
                    </a:lnTo>
                    <a:lnTo>
                      <a:pt x="1065" y="436"/>
                    </a:lnTo>
                    <a:lnTo>
                      <a:pt x="1065" y="436"/>
                    </a:lnTo>
                    <a:lnTo>
                      <a:pt x="1065" y="436"/>
                    </a:lnTo>
                    <a:lnTo>
                      <a:pt x="1065" y="436"/>
                    </a:lnTo>
                    <a:lnTo>
                      <a:pt x="1065" y="436"/>
                    </a:lnTo>
                    <a:lnTo>
                      <a:pt x="1065" y="436"/>
                    </a:lnTo>
                    <a:lnTo>
                      <a:pt x="1067" y="436"/>
                    </a:lnTo>
                    <a:lnTo>
                      <a:pt x="1067" y="437"/>
                    </a:lnTo>
                    <a:lnTo>
                      <a:pt x="1067" y="437"/>
                    </a:lnTo>
                    <a:lnTo>
                      <a:pt x="1067" y="437"/>
                    </a:lnTo>
                    <a:lnTo>
                      <a:pt x="1067" y="439"/>
                    </a:lnTo>
                    <a:lnTo>
                      <a:pt x="1067" y="439"/>
                    </a:lnTo>
                    <a:lnTo>
                      <a:pt x="1065" y="439"/>
                    </a:lnTo>
                    <a:lnTo>
                      <a:pt x="1065" y="439"/>
                    </a:lnTo>
                    <a:lnTo>
                      <a:pt x="1065" y="439"/>
                    </a:lnTo>
                    <a:lnTo>
                      <a:pt x="1065" y="441"/>
                    </a:lnTo>
                    <a:lnTo>
                      <a:pt x="1065" y="441"/>
                    </a:lnTo>
                    <a:lnTo>
                      <a:pt x="1065" y="441"/>
                    </a:lnTo>
                    <a:lnTo>
                      <a:pt x="1065" y="441"/>
                    </a:lnTo>
                    <a:lnTo>
                      <a:pt x="1063" y="443"/>
                    </a:lnTo>
                    <a:lnTo>
                      <a:pt x="1063" y="443"/>
                    </a:lnTo>
                    <a:lnTo>
                      <a:pt x="1063" y="443"/>
                    </a:lnTo>
                    <a:lnTo>
                      <a:pt x="1063" y="443"/>
                    </a:lnTo>
                    <a:lnTo>
                      <a:pt x="1063" y="443"/>
                    </a:lnTo>
                    <a:lnTo>
                      <a:pt x="1063" y="445"/>
                    </a:lnTo>
                    <a:lnTo>
                      <a:pt x="1063" y="445"/>
                    </a:lnTo>
                    <a:lnTo>
                      <a:pt x="1061" y="445"/>
                    </a:lnTo>
                    <a:lnTo>
                      <a:pt x="1061" y="445"/>
                    </a:lnTo>
                    <a:lnTo>
                      <a:pt x="1061" y="445"/>
                    </a:lnTo>
                    <a:lnTo>
                      <a:pt x="1061" y="445"/>
                    </a:lnTo>
                    <a:lnTo>
                      <a:pt x="1061" y="445"/>
                    </a:lnTo>
                    <a:lnTo>
                      <a:pt x="1061" y="446"/>
                    </a:lnTo>
                    <a:lnTo>
                      <a:pt x="1061" y="446"/>
                    </a:lnTo>
                    <a:lnTo>
                      <a:pt x="1059" y="446"/>
                    </a:lnTo>
                    <a:lnTo>
                      <a:pt x="1059" y="446"/>
                    </a:lnTo>
                    <a:lnTo>
                      <a:pt x="1059" y="448"/>
                    </a:lnTo>
                    <a:lnTo>
                      <a:pt x="1059" y="448"/>
                    </a:lnTo>
                    <a:lnTo>
                      <a:pt x="1059" y="448"/>
                    </a:lnTo>
                    <a:lnTo>
                      <a:pt x="1059" y="448"/>
                    </a:lnTo>
                    <a:lnTo>
                      <a:pt x="1059" y="448"/>
                    </a:lnTo>
                    <a:lnTo>
                      <a:pt x="1059" y="448"/>
                    </a:lnTo>
                    <a:lnTo>
                      <a:pt x="1058" y="448"/>
                    </a:lnTo>
                    <a:lnTo>
                      <a:pt x="1058" y="450"/>
                    </a:lnTo>
                    <a:lnTo>
                      <a:pt x="1058" y="450"/>
                    </a:lnTo>
                    <a:lnTo>
                      <a:pt x="1056" y="450"/>
                    </a:lnTo>
                    <a:lnTo>
                      <a:pt x="1056" y="450"/>
                    </a:lnTo>
                    <a:lnTo>
                      <a:pt x="1056" y="450"/>
                    </a:lnTo>
                    <a:lnTo>
                      <a:pt x="1056" y="452"/>
                    </a:lnTo>
                    <a:lnTo>
                      <a:pt x="1056" y="452"/>
                    </a:lnTo>
                    <a:lnTo>
                      <a:pt x="1054" y="452"/>
                    </a:lnTo>
                    <a:lnTo>
                      <a:pt x="1054" y="452"/>
                    </a:lnTo>
                    <a:lnTo>
                      <a:pt x="1054" y="452"/>
                    </a:lnTo>
                    <a:lnTo>
                      <a:pt x="1054" y="452"/>
                    </a:lnTo>
                    <a:lnTo>
                      <a:pt x="1054" y="452"/>
                    </a:lnTo>
                    <a:lnTo>
                      <a:pt x="1052" y="454"/>
                    </a:lnTo>
                    <a:lnTo>
                      <a:pt x="1052" y="454"/>
                    </a:lnTo>
                    <a:lnTo>
                      <a:pt x="1052" y="454"/>
                    </a:lnTo>
                    <a:lnTo>
                      <a:pt x="1052" y="454"/>
                    </a:lnTo>
                    <a:lnTo>
                      <a:pt x="1050" y="454"/>
                    </a:lnTo>
                    <a:lnTo>
                      <a:pt x="1050" y="454"/>
                    </a:lnTo>
                    <a:lnTo>
                      <a:pt x="1050" y="454"/>
                    </a:lnTo>
                    <a:lnTo>
                      <a:pt x="1050" y="454"/>
                    </a:lnTo>
                    <a:lnTo>
                      <a:pt x="1050" y="454"/>
                    </a:lnTo>
                    <a:lnTo>
                      <a:pt x="1050" y="456"/>
                    </a:lnTo>
                    <a:lnTo>
                      <a:pt x="1048" y="456"/>
                    </a:lnTo>
                    <a:lnTo>
                      <a:pt x="1048" y="456"/>
                    </a:lnTo>
                    <a:lnTo>
                      <a:pt x="1048" y="456"/>
                    </a:lnTo>
                    <a:lnTo>
                      <a:pt x="1048" y="456"/>
                    </a:lnTo>
                    <a:lnTo>
                      <a:pt x="1048" y="456"/>
                    </a:lnTo>
                    <a:lnTo>
                      <a:pt x="1048" y="456"/>
                    </a:lnTo>
                    <a:lnTo>
                      <a:pt x="1047" y="456"/>
                    </a:lnTo>
                    <a:lnTo>
                      <a:pt x="1047" y="456"/>
                    </a:lnTo>
                    <a:lnTo>
                      <a:pt x="1047" y="456"/>
                    </a:lnTo>
                    <a:lnTo>
                      <a:pt x="1047" y="456"/>
                    </a:lnTo>
                    <a:lnTo>
                      <a:pt x="1045" y="456"/>
                    </a:lnTo>
                    <a:lnTo>
                      <a:pt x="1045" y="457"/>
                    </a:lnTo>
                    <a:lnTo>
                      <a:pt x="1045" y="457"/>
                    </a:lnTo>
                    <a:lnTo>
                      <a:pt x="1045" y="457"/>
                    </a:lnTo>
                    <a:lnTo>
                      <a:pt x="1043" y="456"/>
                    </a:lnTo>
                    <a:lnTo>
                      <a:pt x="1043" y="456"/>
                    </a:lnTo>
                    <a:lnTo>
                      <a:pt x="1043" y="456"/>
                    </a:lnTo>
                    <a:lnTo>
                      <a:pt x="1043" y="456"/>
                    </a:lnTo>
                    <a:lnTo>
                      <a:pt x="1041" y="456"/>
                    </a:lnTo>
                    <a:lnTo>
                      <a:pt x="1041" y="456"/>
                    </a:lnTo>
                    <a:lnTo>
                      <a:pt x="1039" y="456"/>
                    </a:lnTo>
                    <a:lnTo>
                      <a:pt x="1039" y="456"/>
                    </a:lnTo>
                    <a:lnTo>
                      <a:pt x="1039" y="456"/>
                    </a:lnTo>
                    <a:lnTo>
                      <a:pt x="1039" y="456"/>
                    </a:lnTo>
                    <a:lnTo>
                      <a:pt x="1039" y="456"/>
                    </a:lnTo>
                    <a:lnTo>
                      <a:pt x="1038" y="454"/>
                    </a:lnTo>
                    <a:lnTo>
                      <a:pt x="1038" y="454"/>
                    </a:lnTo>
                    <a:lnTo>
                      <a:pt x="1038" y="454"/>
                    </a:lnTo>
                    <a:lnTo>
                      <a:pt x="1038" y="454"/>
                    </a:lnTo>
                    <a:lnTo>
                      <a:pt x="1038" y="454"/>
                    </a:lnTo>
                    <a:lnTo>
                      <a:pt x="1036" y="454"/>
                    </a:lnTo>
                    <a:lnTo>
                      <a:pt x="1036" y="454"/>
                    </a:lnTo>
                    <a:lnTo>
                      <a:pt x="1036" y="454"/>
                    </a:lnTo>
                    <a:lnTo>
                      <a:pt x="1036" y="454"/>
                    </a:lnTo>
                    <a:lnTo>
                      <a:pt x="1034" y="452"/>
                    </a:lnTo>
                    <a:lnTo>
                      <a:pt x="1034" y="452"/>
                    </a:lnTo>
                    <a:lnTo>
                      <a:pt x="1034" y="452"/>
                    </a:lnTo>
                    <a:lnTo>
                      <a:pt x="1032" y="452"/>
                    </a:lnTo>
                    <a:lnTo>
                      <a:pt x="1032" y="452"/>
                    </a:lnTo>
                    <a:lnTo>
                      <a:pt x="1032" y="452"/>
                    </a:lnTo>
                    <a:lnTo>
                      <a:pt x="1032" y="452"/>
                    </a:lnTo>
                    <a:lnTo>
                      <a:pt x="1030" y="452"/>
                    </a:lnTo>
                    <a:lnTo>
                      <a:pt x="1030" y="452"/>
                    </a:lnTo>
                    <a:lnTo>
                      <a:pt x="1030" y="452"/>
                    </a:lnTo>
                    <a:lnTo>
                      <a:pt x="1030" y="452"/>
                    </a:lnTo>
                    <a:lnTo>
                      <a:pt x="1030" y="452"/>
                    </a:lnTo>
                    <a:lnTo>
                      <a:pt x="1029" y="452"/>
                    </a:lnTo>
                    <a:lnTo>
                      <a:pt x="1029" y="450"/>
                    </a:lnTo>
                    <a:lnTo>
                      <a:pt x="1029" y="450"/>
                    </a:lnTo>
                    <a:lnTo>
                      <a:pt x="1029" y="450"/>
                    </a:lnTo>
                    <a:lnTo>
                      <a:pt x="1029" y="450"/>
                    </a:lnTo>
                    <a:lnTo>
                      <a:pt x="1029" y="450"/>
                    </a:lnTo>
                    <a:lnTo>
                      <a:pt x="1027" y="450"/>
                    </a:lnTo>
                    <a:lnTo>
                      <a:pt x="1027" y="450"/>
                    </a:lnTo>
                    <a:lnTo>
                      <a:pt x="1027" y="450"/>
                    </a:lnTo>
                    <a:lnTo>
                      <a:pt x="1027" y="450"/>
                    </a:lnTo>
                    <a:lnTo>
                      <a:pt x="1027" y="450"/>
                    </a:lnTo>
                    <a:lnTo>
                      <a:pt x="1025" y="450"/>
                    </a:lnTo>
                    <a:lnTo>
                      <a:pt x="1025" y="450"/>
                    </a:lnTo>
                    <a:lnTo>
                      <a:pt x="1025" y="450"/>
                    </a:lnTo>
                    <a:lnTo>
                      <a:pt x="1025" y="448"/>
                    </a:lnTo>
                    <a:lnTo>
                      <a:pt x="1023" y="448"/>
                    </a:lnTo>
                    <a:lnTo>
                      <a:pt x="1023" y="448"/>
                    </a:lnTo>
                    <a:lnTo>
                      <a:pt x="1023" y="448"/>
                    </a:lnTo>
                    <a:lnTo>
                      <a:pt x="1023" y="448"/>
                    </a:lnTo>
                    <a:lnTo>
                      <a:pt x="1023" y="448"/>
                    </a:lnTo>
                    <a:lnTo>
                      <a:pt x="1023" y="448"/>
                    </a:lnTo>
                    <a:lnTo>
                      <a:pt x="1021" y="448"/>
                    </a:lnTo>
                    <a:lnTo>
                      <a:pt x="1021" y="448"/>
                    </a:lnTo>
                    <a:lnTo>
                      <a:pt x="1021" y="448"/>
                    </a:lnTo>
                    <a:lnTo>
                      <a:pt x="1020" y="448"/>
                    </a:lnTo>
                    <a:lnTo>
                      <a:pt x="1020" y="448"/>
                    </a:lnTo>
                    <a:lnTo>
                      <a:pt x="1020" y="446"/>
                    </a:lnTo>
                    <a:lnTo>
                      <a:pt x="1020" y="446"/>
                    </a:lnTo>
                    <a:lnTo>
                      <a:pt x="1020" y="446"/>
                    </a:lnTo>
                    <a:lnTo>
                      <a:pt x="1020" y="446"/>
                    </a:lnTo>
                    <a:lnTo>
                      <a:pt x="1020" y="446"/>
                    </a:lnTo>
                    <a:lnTo>
                      <a:pt x="1018" y="446"/>
                    </a:lnTo>
                    <a:lnTo>
                      <a:pt x="1018" y="446"/>
                    </a:lnTo>
                    <a:lnTo>
                      <a:pt x="1018" y="446"/>
                    </a:lnTo>
                    <a:lnTo>
                      <a:pt x="1018" y="446"/>
                    </a:lnTo>
                    <a:lnTo>
                      <a:pt x="1018" y="446"/>
                    </a:lnTo>
                    <a:lnTo>
                      <a:pt x="1018" y="446"/>
                    </a:lnTo>
                    <a:lnTo>
                      <a:pt x="1018" y="446"/>
                    </a:lnTo>
                    <a:lnTo>
                      <a:pt x="1018" y="446"/>
                    </a:lnTo>
                    <a:lnTo>
                      <a:pt x="1018" y="446"/>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3"/>
                    </a:lnTo>
                    <a:lnTo>
                      <a:pt x="1020" y="443"/>
                    </a:lnTo>
                    <a:lnTo>
                      <a:pt x="1020" y="443"/>
                    </a:lnTo>
                    <a:lnTo>
                      <a:pt x="1020" y="443"/>
                    </a:lnTo>
                    <a:lnTo>
                      <a:pt x="1018" y="441"/>
                    </a:lnTo>
                    <a:lnTo>
                      <a:pt x="1018" y="441"/>
                    </a:lnTo>
                    <a:lnTo>
                      <a:pt x="1018" y="441"/>
                    </a:lnTo>
                    <a:lnTo>
                      <a:pt x="1018" y="441"/>
                    </a:lnTo>
                    <a:lnTo>
                      <a:pt x="1018" y="441"/>
                    </a:lnTo>
                    <a:lnTo>
                      <a:pt x="1018" y="441"/>
                    </a:lnTo>
                    <a:lnTo>
                      <a:pt x="1016" y="441"/>
                    </a:lnTo>
                    <a:lnTo>
                      <a:pt x="1016" y="439"/>
                    </a:lnTo>
                    <a:lnTo>
                      <a:pt x="1016" y="439"/>
                    </a:lnTo>
                    <a:lnTo>
                      <a:pt x="1016" y="439"/>
                    </a:lnTo>
                    <a:lnTo>
                      <a:pt x="1016" y="439"/>
                    </a:lnTo>
                    <a:lnTo>
                      <a:pt x="1016" y="439"/>
                    </a:lnTo>
                    <a:lnTo>
                      <a:pt x="1016" y="439"/>
                    </a:lnTo>
                    <a:lnTo>
                      <a:pt x="1014" y="439"/>
                    </a:lnTo>
                    <a:lnTo>
                      <a:pt x="1014" y="439"/>
                    </a:lnTo>
                    <a:lnTo>
                      <a:pt x="1014" y="439"/>
                    </a:lnTo>
                    <a:lnTo>
                      <a:pt x="1014" y="437"/>
                    </a:lnTo>
                    <a:lnTo>
                      <a:pt x="1014" y="437"/>
                    </a:lnTo>
                    <a:lnTo>
                      <a:pt x="1014" y="437"/>
                    </a:lnTo>
                    <a:lnTo>
                      <a:pt x="1014" y="437"/>
                    </a:lnTo>
                    <a:lnTo>
                      <a:pt x="1012" y="437"/>
                    </a:lnTo>
                    <a:lnTo>
                      <a:pt x="1012" y="437"/>
                    </a:lnTo>
                    <a:lnTo>
                      <a:pt x="1012" y="437"/>
                    </a:lnTo>
                    <a:lnTo>
                      <a:pt x="1012" y="437"/>
                    </a:lnTo>
                    <a:lnTo>
                      <a:pt x="1012" y="437"/>
                    </a:lnTo>
                    <a:lnTo>
                      <a:pt x="1012" y="437"/>
                    </a:lnTo>
                    <a:lnTo>
                      <a:pt x="1012" y="437"/>
                    </a:lnTo>
                    <a:lnTo>
                      <a:pt x="1011" y="437"/>
                    </a:lnTo>
                    <a:lnTo>
                      <a:pt x="1011" y="437"/>
                    </a:lnTo>
                    <a:lnTo>
                      <a:pt x="1009" y="437"/>
                    </a:lnTo>
                    <a:lnTo>
                      <a:pt x="1009" y="437"/>
                    </a:lnTo>
                    <a:lnTo>
                      <a:pt x="1009" y="437"/>
                    </a:lnTo>
                    <a:lnTo>
                      <a:pt x="1009" y="437"/>
                    </a:lnTo>
                    <a:lnTo>
                      <a:pt x="1007" y="437"/>
                    </a:lnTo>
                    <a:lnTo>
                      <a:pt x="1007" y="437"/>
                    </a:lnTo>
                    <a:lnTo>
                      <a:pt x="1005" y="437"/>
                    </a:lnTo>
                    <a:lnTo>
                      <a:pt x="1005" y="437"/>
                    </a:lnTo>
                    <a:lnTo>
                      <a:pt x="1005" y="437"/>
                    </a:lnTo>
                    <a:lnTo>
                      <a:pt x="1005" y="437"/>
                    </a:lnTo>
                    <a:lnTo>
                      <a:pt x="1005" y="437"/>
                    </a:lnTo>
                    <a:lnTo>
                      <a:pt x="1005" y="437"/>
                    </a:lnTo>
                    <a:lnTo>
                      <a:pt x="1005" y="437"/>
                    </a:lnTo>
                    <a:lnTo>
                      <a:pt x="1003" y="437"/>
                    </a:lnTo>
                    <a:lnTo>
                      <a:pt x="1003" y="437"/>
                    </a:lnTo>
                    <a:lnTo>
                      <a:pt x="1003" y="437"/>
                    </a:lnTo>
                    <a:lnTo>
                      <a:pt x="1003" y="437"/>
                    </a:lnTo>
                    <a:lnTo>
                      <a:pt x="1003" y="437"/>
                    </a:lnTo>
                    <a:lnTo>
                      <a:pt x="1003" y="437"/>
                    </a:lnTo>
                    <a:lnTo>
                      <a:pt x="1003" y="437"/>
                    </a:lnTo>
                    <a:lnTo>
                      <a:pt x="1003" y="437"/>
                    </a:lnTo>
                    <a:lnTo>
                      <a:pt x="1003" y="437"/>
                    </a:lnTo>
                    <a:lnTo>
                      <a:pt x="1001" y="437"/>
                    </a:lnTo>
                    <a:lnTo>
                      <a:pt x="1001" y="437"/>
                    </a:lnTo>
                    <a:lnTo>
                      <a:pt x="1001" y="437"/>
                    </a:lnTo>
                    <a:lnTo>
                      <a:pt x="1001" y="437"/>
                    </a:lnTo>
                    <a:lnTo>
                      <a:pt x="1001" y="437"/>
                    </a:lnTo>
                    <a:lnTo>
                      <a:pt x="1001" y="437"/>
                    </a:lnTo>
                    <a:lnTo>
                      <a:pt x="1001" y="437"/>
                    </a:lnTo>
                    <a:lnTo>
                      <a:pt x="1001" y="437"/>
                    </a:lnTo>
                    <a:lnTo>
                      <a:pt x="1001" y="437"/>
                    </a:lnTo>
                    <a:lnTo>
                      <a:pt x="1001" y="437"/>
                    </a:lnTo>
                    <a:lnTo>
                      <a:pt x="1000" y="437"/>
                    </a:lnTo>
                    <a:lnTo>
                      <a:pt x="1000" y="437"/>
                    </a:lnTo>
                    <a:lnTo>
                      <a:pt x="1000" y="437"/>
                    </a:lnTo>
                    <a:lnTo>
                      <a:pt x="1000" y="437"/>
                    </a:lnTo>
                    <a:lnTo>
                      <a:pt x="1000" y="437"/>
                    </a:lnTo>
                    <a:lnTo>
                      <a:pt x="1000" y="437"/>
                    </a:lnTo>
                    <a:lnTo>
                      <a:pt x="998" y="437"/>
                    </a:lnTo>
                    <a:lnTo>
                      <a:pt x="998" y="437"/>
                    </a:lnTo>
                    <a:lnTo>
                      <a:pt x="998" y="437"/>
                    </a:lnTo>
                    <a:lnTo>
                      <a:pt x="998" y="439"/>
                    </a:lnTo>
                    <a:lnTo>
                      <a:pt x="998" y="439"/>
                    </a:lnTo>
                    <a:lnTo>
                      <a:pt x="998" y="439"/>
                    </a:lnTo>
                    <a:lnTo>
                      <a:pt x="998" y="439"/>
                    </a:lnTo>
                    <a:lnTo>
                      <a:pt x="998" y="437"/>
                    </a:lnTo>
                    <a:lnTo>
                      <a:pt x="998" y="437"/>
                    </a:lnTo>
                    <a:lnTo>
                      <a:pt x="996" y="437"/>
                    </a:lnTo>
                    <a:lnTo>
                      <a:pt x="996" y="437"/>
                    </a:lnTo>
                    <a:lnTo>
                      <a:pt x="996" y="437"/>
                    </a:lnTo>
                    <a:lnTo>
                      <a:pt x="996" y="437"/>
                    </a:lnTo>
                    <a:lnTo>
                      <a:pt x="996" y="437"/>
                    </a:lnTo>
                    <a:lnTo>
                      <a:pt x="996" y="437"/>
                    </a:lnTo>
                    <a:lnTo>
                      <a:pt x="996" y="437"/>
                    </a:lnTo>
                    <a:lnTo>
                      <a:pt x="996" y="436"/>
                    </a:lnTo>
                    <a:lnTo>
                      <a:pt x="996" y="436"/>
                    </a:lnTo>
                    <a:lnTo>
                      <a:pt x="996" y="436"/>
                    </a:lnTo>
                    <a:lnTo>
                      <a:pt x="994" y="436"/>
                    </a:lnTo>
                    <a:lnTo>
                      <a:pt x="994" y="436"/>
                    </a:lnTo>
                    <a:lnTo>
                      <a:pt x="994" y="436"/>
                    </a:lnTo>
                    <a:lnTo>
                      <a:pt x="994" y="436"/>
                    </a:lnTo>
                    <a:lnTo>
                      <a:pt x="994" y="434"/>
                    </a:lnTo>
                    <a:lnTo>
                      <a:pt x="994" y="434"/>
                    </a:lnTo>
                    <a:lnTo>
                      <a:pt x="994" y="434"/>
                    </a:lnTo>
                    <a:lnTo>
                      <a:pt x="992" y="434"/>
                    </a:lnTo>
                    <a:lnTo>
                      <a:pt x="992" y="436"/>
                    </a:lnTo>
                    <a:lnTo>
                      <a:pt x="992" y="436"/>
                    </a:lnTo>
                    <a:lnTo>
                      <a:pt x="992" y="436"/>
                    </a:lnTo>
                    <a:lnTo>
                      <a:pt x="992" y="436"/>
                    </a:lnTo>
                    <a:lnTo>
                      <a:pt x="992" y="436"/>
                    </a:lnTo>
                    <a:lnTo>
                      <a:pt x="992" y="436"/>
                    </a:lnTo>
                    <a:lnTo>
                      <a:pt x="992" y="434"/>
                    </a:lnTo>
                    <a:lnTo>
                      <a:pt x="991" y="434"/>
                    </a:lnTo>
                    <a:lnTo>
                      <a:pt x="991" y="434"/>
                    </a:lnTo>
                    <a:lnTo>
                      <a:pt x="991" y="434"/>
                    </a:lnTo>
                    <a:lnTo>
                      <a:pt x="991" y="434"/>
                    </a:lnTo>
                    <a:lnTo>
                      <a:pt x="991" y="434"/>
                    </a:lnTo>
                    <a:lnTo>
                      <a:pt x="991" y="434"/>
                    </a:lnTo>
                    <a:lnTo>
                      <a:pt x="991" y="434"/>
                    </a:lnTo>
                    <a:lnTo>
                      <a:pt x="991" y="434"/>
                    </a:lnTo>
                    <a:lnTo>
                      <a:pt x="991" y="434"/>
                    </a:lnTo>
                    <a:lnTo>
                      <a:pt x="991"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7" y="434"/>
                    </a:lnTo>
                    <a:lnTo>
                      <a:pt x="987" y="434"/>
                    </a:lnTo>
                    <a:lnTo>
                      <a:pt x="987" y="434"/>
                    </a:lnTo>
                    <a:lnTo>
                      <a:pt x="987" y="434"/>
                    </a:lnTo>
                    <a:lnTo>
                      <a:pt x="987" y="434"/>
                    </a:lnTo>
                    <a:lnTo>
                      <a:pt x="987" y="434"/>
                    </a:lnTo>
                    <a:lnTo>
                      <a:pt x="987" y="434"/>
                    </a:lnTo>
                    <a:lnTo>
                      <a:pt x="987" y="434"/>
                    </a:lnTo>
                    <a:lnTo>
                      <a:pt x="987" y="434"/>
                    </a:lnTo>
                    <a:lnTo>
                      <a:pt x="985" y="432"/>
                    </a:lnTo>
                    <a:lnTo>
                      <a:pt x="985" y="432"/>
                    </a:lnTo>
                    <a:lnTo>
                      <a:pt x="985" y="432"/>
                    </a:lnTo>
                    <a:lnTo>
                      <a:pt x="985" y="432"/>
                    </a:lnTo>
                    <a:lnTo>
                      <a:pt x="985" y="432"/>
                    </a:lnTo>
                    <a:lnTo>
                      <a:pt x="985" y="432"/>
                    </a:lnTo>
                    <a:lnTo>
                      <a:pt x="985" y="432"/>
                    </a:lnTo>
                    <a:lnTo>
                      <a:pt x="985" y="430"/>
                    </a:lnTo>
                    <a:lnTo>
                      <a:pt x="985" y="430"/>
                    </a:lnTo>
                    <a:lnTo>
                      <a:pt x="985" y="430"/>
                    </a:lnTo>
                    <a:lnTo>
                      <a:pt x="983" y="430"/>
                    </a:lnTo>
                    <a:lnTo>
                      <a:pt x="983" y="430"/>
                    </a:lnTo>
                    <a:lnTo>
                      <a:pt x="983" y="430"/>
                    </a:lnTo>
                    <a:lnTo>
                      <a:pt x="983" y="430"/>
                    </a:lnTo>
                    <a:lnTo>
                      <a:pt x="983" y="430"/>
                    </a:lnTo>
                    <a:lnTo>
                      <a:pt x="983" y="430"/>
                    </a:lnTo>
                    <a:lnTo>
                      <a:pt x="983" y="430"/>
                    </a:lnTo>
                    <a:lnTo>
                      <a:pt x="983" y="428"/>
                    </a:lnTo>
                    <a:lnTo>
                      <a:pt x="982" y="428"/>
                    </a:lnTo>
                    <a:lnTo>
                      <a:pt x="982" y="428"/>
                    </a:lnTo>
                    <a:lnTo>
                      <a:pt x="982" y="428"/>
                    </a:lnTo>
                    <a:lnTo>
                      <a:pt x="982" y="428"/>
                    </a:lnTo>
                    <a:lnTo>
                      <a:pt x="982" y="428"/>
                    </a:lnTo>
                    <a:lnTo>
                      <a:pt x="982" y="428"/>
                    </a:lnTo>
                    <a:lnTo>
                      <a:pt x="982" y="428"/>
                    </a:lnTo>
                    <a:lnTo>
                      <a:pt x="982" y="428"/>
                    </a:lnTo>
                    <a:lnTo>
                      <a:pt x="982" y="428"/>
                    </a:lnTo>
                    <a:lnTo>
                      <a:pt x="980" y="428"/>
                    </a:lnTo>
                    <a:lnTo>
                      <a:pt x="980" y="428"/>
                    </a:lnTo>
                    <a:lnTo>
                      <a:pt x="980" y="428"/>
                    </a:lnTo>
                    <a:lnTo>
                      <a:pt x="980" y="428"/>
                    </a:lnTo>
                    <a:lnTo>
                      <a:pt x="978" y="428"/>
                    </a:lnTo>
                    <a:lnTo>
                      <a:pt x="976" y="430"/>
                    </a:lnTo>
                    <a:lnTo>
                      <a:pt x="976" y="430"/>
                    </a:lnTo>
                    <a:lnTo>
                      <a:pt x="976" y="430"/>
                    </a:lnTo>
                    <a:lnTo>
                      <a:pt x="976" y="430"/>
                    </a:lnTo>
                    <a:lnTo>
                      <a:pt x="976" y="430"/>
                    </a:lnTo>
                    <a:lnTo>
                      <a:pt x="976" y="432"/>
                    </a:lnTo>
                    <a:lnTo>
                      <a:pt x="976" y="432"/>
                    </a:lnTo>
                    <a:lnTo>
                      <a:pt x="976" y="432"/>
                    </a:lnTo>
                    <a:lnTo>
                      <a:pt x="976" y="432"/>
                    </a:lnTo>
                    <a:lnTo>
                      <a:pt x="976" y="434"/>
                    </a:lnTo>
                    <a:lnTo>
                      <a:pt x="974" y="436"/>
                    </a:lnTo>
                    <a:lnTo>
                      <a:pt x="974" y="437"/>
                    </a:lnTo>
                    <a:lnTo>
                      <a:pt x="976" y="437"/>
                    </a:lnTo>
                    <a:lnTo>
                      <a:pt x="976" y="439"/>
                    </a:lnTo>
                    <a:lnTo>
                      <a:pt x="976" y="439"/>
                    </a:lnTo>
                    <a:lnTo>
                      <a:pt x="976" y="441"/>
                    </a:lnTo>
                    <a:lnTo>
                      <a:pt x="976" y="443"/>
                    </a:lnTo>
                    <a:lnTo>
                      <a:pt x="976" y="443"/>
                    </a:lnTo>
                    <a:lnTo>
                      <a:pt x="976" y="445"/>
                    </a:lnTo>
                    <a:lnTo>
                      <a:pt x="978" y="445"/>
                    </a:lnTo>
                    <a:lnTo>
                      <a:pt x="978" y="446"/>
                    </a:lnTo>
                    <a:lnTo>
                      <a:pt x="978" y="446"/>
                    </a:lnTo>
                    <a:lnTo>
                      <a:pt x="978" y="446"/>
                    </a:lnTo>
                    <a:lnTo>
                      <a:pt x="978" y="446"/>
                    </a:lnTo>
                    <a:lnTo>
                      <a:pt x="978" y="448"/>
                    </a:lnTo>
                    <a:lnTo>
                      <a:pt x="978" y="448"/>
                    </a:lnTo>
                    <a:lnTo>
                      <a:pt x="978" y="448"/>
                    </a:lnTo>
                    <a:lnTo>
                      <a:pt x="978" y="448"/>
                    </a:lnTo>
                    <a:lnTo>
                      <a:pt x="978" y="450"/>
                    </a:lnTo>
                    <a:lnTo>
                      <a:pt x="976" y="450"/>
                    </a:lnTo>
                    <a:lnTo>
                      <a:pt x="976" y="450"/>
                    </a:lnTo>
                    <a:lnTo>
                      <a:pt x="976" y="450"/>
                    </a:lnTo>
                    <a:lnTo>
                      <a:pt x="976" y="450"/>
                    </a:lnTo>
                    <a:lnTo>
                      <a:pt x="974" y="450"/>
                    </a:lnTo>
                    <a:lnTo>
                      <a:pt x="974" y="452"/>
                    </a:lnTo>
                    <a:lnTo>
                      <a:pt x="973" y="452"/>
                    </a:lnTo>
                    <a:lnTo>
                      <a:pt x="973" y="452"/>
                    </a:lnTo>
                    <a:lnTo>
                      <a:pt x="973" y="452"/>
                    </a:lnTo>
                    <a:lnTo>
                      <a:pt x="973" y="452"/>
                    </a:lnTo>
                    <a:lnTo>
                      <a:pt x="971" y="452"/>
                    </a:lnTo>
                    <a:lnTo>
                      <a:pt x="971" y="452"/>
                    </a:lnTo>
                    <a:lnTo>
                      <a:pt x="971" y="452"/>
                    </a:lnTo>
                    <a:lnTo>
                      <a:pt x="969" y="452"/>
                    </a:lnTo>
                    <a:lnTo>
                      <a:pt x="969" y="452"/>
                    </a:lnTo>
                    <a:lnTo>
                      <a:pt x="969" y="452"/>
                    </a:lnTo>
                    <a:lnTo>
                      <a:pt x="967" y="452"/>
                    </a:lnTo>
                    <a:lnTo>
                      <a:pt x="967" y="452"/>
                    </a:lnTo>
                    <a:lnTo>
                      <a:pt x="965" y="452"/>
                    </a:lnTo>
                    <a:lnTo>
                      <a:pt x="965" y="452"/>
                    </a:lnTo>
                    <a:lnTo>
                      <a:pt x="963" y="454"/>
                    </a:lnTo>
                    <a:lnTo>
                      <a:pt x="962" y="454"/>
                    </a:lnTo>
                    <a:lnTo>
                      <a:pt x="960" y="454"/>
                    </a:lnTo>
                    <a:lnTo>
                      <a:pt x="958" y="454"/>
                    </a:lnTo>
                    <a:lnTo>
                      <a:pt x="958" y="454"/>
                    </a:lnTo>
                    <a:lnTo>
                      <a:pt x="956" y="454"/>
                    </a:lnTo>
                    <a:lnTo>
                      <a:pt x="954" y="452"/>
                    </a:lnTo>
                    <a:lnTo>
                      <a:pt x="949" y="450"/>
                    </a:lnTo>
                    <a:lnTo>
                      <a:pt x="949" y="450"/>
                    </a:lnTo>
                    <a:lnTo>
                      <a:pt x="947" y="448"/>
                    </a:lnTo>
                    <a:lnTo>
                      <a:pt x="947" y="448"/>
                    </a:lnTo>
                    <a:lnTo>
                      <a:pt x="945" y="448"/>
                    </a:lnTo>
                    <a:lnTo>
                      <a:pt x="945" y="448"/>
                    </a:lnTo>
                    <a:lnTo>
                      <a:pt x="944" y="448"/>
                    </a:lnTo>
                    <a:lnTo>
                      <a:pt x="944" y="450"/>
                    </a:lnTo>
                    <a:lnTo>
                      <a:pt x="944" y="450"/>
                    </a:lnTo>
                    <a:lnTo>
                      <a:pt x="944" y="450"/>
                    </a:lnTo>
                    <a:lnTo>
                      <a:pt x="942" y="452"/>
                    </a:lnTo>
                    <a:lnTo>
                      <a:pt x="942" y="452"/>
                    </a:lnTo>
                    <a:lnTo>
                      <a:pt x="942" y="452"/>
                    </a:lnTo>
                    <a:lnTo>
                      <a:pt x="942" y="452"/>
                    </a:lnTo>
                    <a:lnTo>
                      <a:pt x="944" y="452"/>
                    </a:lnTo>
                    <a:lnTo>
                      <a:pt x="944" y="452"/>
                    </a:lnTo>
                    <a:lnTo>
                      <a:pt x="944" y="454"/>
                    </a:lnTo>
                    <a:lnTo>
                      <a:pt x="944" y="454"/>
                    </a:lnTo>
                    <a:lnTo>
                      <a:pt x="944" y="454"/>
                    </a:lnTo>
                    <a:lnTo>
                      <a:pt x="944" y="456"/>
                    </a:lnTo>
                    <a:lnTo>
                      <a:pt x="944" y="456"/>
                    </a:lnTo>
                    <a:lnTo>
                      <a:pt x="945" y="456"/>
                    </a:lnTo>
                    <a:lnTo>
                      <a:pt x="945" y="457"/>
                    </a:lnTo>
                    <a:lnTo>
                      <a:pt x="945" y="457"/>
                    </a:lnTo>
                    <a:lnTo>
                      <a:pt x="947" y="459"/>
                    </a:lnTo>
                    <a:lnTo>
                      <a:pt x="947" y="459"/>
                    </a:lnTo>
                    <a:lnTo>
                      <a:pt x="949" y="461"/>
                    </a:lnTo>
                    <a:lnTo>
                      <a:pt x="951" y="461"/>
                    </a:lnTo>
                    <a:lnTo>
                      <a:pt x="953" y="463"/>
                    </a:lnTo>
                    <a:lnTo>
                      <a:pt x="954" y="465"/>
                    </a:lnTo>
                    <a:lnTo>
                      <a:pt x="956" y="465"/>
                    </a:lnTo>
                    <a:lnTo>
                      <a:pt x="956" y="465"/>
                    </a:lnTo>
                    <a:lnTo>
                      <a:pt x="956" y="466"/>
                    </a:lnTo>
                    <a:lnTo>
                      <a:pt x="956" y="466"/>
                    </a:lnTo>
                    <a:lnTo>
                      <a:pt x="956" y="468"/>
                    </a:lnTo>
                    <a:lnTo>
                      <a:pt x="956" y="470"/>
                    </a:lnTo>
                    <a:lnTo>
                      <a:pt x="956" y="470"/>
                    </a:lnTo>
                    <a:lnTo>
                      <a:pt x="956" y="470"/>
                    </a:lnTo>
                    <a:lnTo>
                      <a:pt x="954" y="474"/>
                    </a:lnTo>
                    <a:lnTo>
                      <a:pt x="954" y="474"/>
                    </a:lnTo>
                    <a:lnTo>
                      <a:pt x="954" y="475"/>
                    </a:lnTo>
                    <a:lnTo>
                      <a:pt x="954" y="479"/>
                    </a:lnTo>
                    <a:lnTo>
                      <a:pt x="954" y="479"/>
                    </a:lnTo>
                    <a:lnTo>
                      <a:pt x="953" y="481"/>
                    </a:lnTo>
                    <a:lnTo>
                      <a:pt x="953" y="481"/>
                    </a:lnTo>
                    <a:lnTo>
                      <a:pt x="951" y="481"/>
                    </a:lnTo>
                    <a:lnTo>
                      <a:pt x="951" y="481"/>
                    </a:lnTo>
                    <a:lnTo>
                      <a:pt x="949" y="483"/>
                    </a:lnTo>
                    <a:lnTo>
                      <a:pt x="947" y="483"/>
                    </a:lnTo>
                    <a:lnTo>
                      <a:pt x="945" y="483"/>
                    </a:lnTo>
                    <a:lnTo>
                      <a:pt x="945" y="483"/>
                    </a:lnTo>
                    <a:lnTo>
                      <a:pt x="944" y="481"/>
                    </a:lnTo>
                    <a:lnTo>
                      <a:pt x="944" y="481"/>
                    </a:lnTo>
                    <a:lnTo>
                      <a:pt x="942" y="481"/>
                    </a:lnTo>
                    <a:lnTo>
                      <a:pt x="942" y="479"/>
                    </a:lnTo>
                    <a:lnTo>
                      <a:pt x="942" y="479"/>
                    </a:lnTo>
                    <a:lnTo>
                      <a:pt x="942" y="479"/>
                    </a:lnTo>
                    <a:lnTo>
                      <a:pt x="940" y="477"/>
                    </a:lnTo>
                    <a:lnTo>
                      <a:pt x="940" y="477"/>
                    </a:lnTo>
                    <a:lnTo>
                      <a:pt x="940" y="475"/>
                    </a:lnTo>
                    <a:lnTo>
                      <a:pt x="940" y="475"/>
                    </a:lnTo>
                    <a:lnTo>
                      <a:pt x="940" y="475"/>
                    </a:lnTo>
                    <a:lnTo>
                      <a:pt x="938" y="474"/>
                    </a:lnTo>
                    <a:lnTo>
                      <a:pt x="938" y="474"/>
                    </a:lnTo>
                    <a:lnTo>
                      <a:pt x="938" y="474"/>
                    </a:lnTo>
                    <a:lnTo>
                      <a:pt x="936" y="474"/>
                    </a:lnTo>
                    <a:lnTo>
                      <a:pt x="936" y="474"/>
                    </a:lnTo>
                    <a:lnTo>
                      <a:pt x="936" y="474"/>
                    </a:lnTo>
                    <a:lnTo>
                      <a:pt x="935" y="472"/>
                    </a:lnTo>
                    <a:lnTo>
                      <a:pt x="935" y="472"/>
                    </a:lnTo>
                    <a:lnTo>
                      <a:pt x="933" y="472"/>
                    </a:lnTo>
                    <a:lnTo>
                      <a:pt x="933" y="472"/>
                    </a:lnTo>
                    <a:lnTo>
                      <a:pt x="931" y="472"/>
                    </a:lnTo>
                    <a:lnTo>
                      <a:pt x="931" y="472"/>
                    </a:lnTo>
                    <a:lnTo>
                      <a:pt x="929" y="474"/>
                    </a:lnTo>
                    <a:lnTo>
                      <a:pt x="929" y="474"/>
                    </a:lnTo>
                    <a:lnTo>
                      <a:pt x="929" y="474"/>
                    </a:lnTo>
                    <a:lnTo>
                      <a:pt x="927" y="475"/>
                    </a:lnTo>
                    <a:lnTo>
                      <a:pt x="927" y="477"/>
                    </a:lnTo>
                    <a:lnTo>
                      <a:pt x="926" y="477"/>
                    </a:lnTo>
                    <a:lnTo>
                      <a:pt x="924" y="479"/>
                    </a:lnTo>
                    <a:lnTo>
                      <a:pt x="924" y="479"/>
                    </a:lnTo>
                    <a:lnTo>
                      <a:pt x="924" y="479"/>
                    </a:lnTo>
                    <a:lnTo>
                      <a:pt x="924" y="479"/>
                    </a:lnTo>
                    <a:lnTo>
                      <a:pt x="924" y="481"/>
                    </a:lnTo>
                    <a:lnTo>
                      <a:pt x="924" y="481"/>
                    </a:lnTo>
                    <a:lnTo>
                      <a:pt x="924" y="483"/>
                    </a:lnTo>
                    <a:lnTo>
                      <a:pt x="924" y="484"/>
                    </a:lnTo>
                    <a:lnTo>
                      <a:pt x="926" y="484"/>
                    </a:lnTo>
                    <a:lnTo>
                      <a:pt x="926" y="486"/>
                    </a:lnTo>
                    <a:lnTo>
                      <a:pt x="924" y="486"/>
                    </a:lnTo>
                    <a:lnTo>
                      <a:pt x="924" y="488"/>
                    </a:lnTo>
                    <a:lnTo>
                      <a:pt x="922" y="490"/>
                    </a:lnTo>
                    <a:lnTo>
                      <a:pt x="922" y="490"/>
                    </a:lnTo>
                    <a:lnTo>
                      <a:pt x="920" y="490"/>
                    </a:lnTo>
                    <a:lnTo>
                      <a:pt x="920" y="490"/>
                    </a:lnTo>
                    <a:lnTo>
                      <a:pt x="920" y="490"/>
                    </a:lnTo>
                    <a:lnTo>
                      <a:pt x="920" y="490"/>
                    </a:lnTo>
                    <a:lnTo>
                      <a:pt x="920" y="492"/>
                    </a:lnTo>
                    <a:lnTo>
                      <a:pt x="920" y="492"/>
                    </a:lnTo>
                    <a:lnTo>
                      <a:pt x="920" y="492"/>
                    </a:lnTo>
                    <a:lnTo>
                      <a:pt x="920" y="494"/>
                    </a:lnTo>
                    <a:lnTo>
                      <a:pt x="922" y="495"/>
                    </a:lnTo>
                    <a:lnTo>
                      <a:pt x="924" y="495"/>
                    </a:lnTo>
                    <a:lnTo>
                      <a:pt x="924" y="497"/>
                    </a:lnTo>
                    <a:lnTo>
                      <a:pt x="924" y="497"/>
                    </a:lnTo>
                    <a:lnTo>
                      <a:pt x="924" y="499"/>
                    </a:lnTo>
                    <a:lnTo>
                      <a:pt x="924" y="499"/>
                    </a:lnTo>
                    <a:lnTo>
                      <a:pt x="922" y="501"/>
                    </a:lnTo>
                    <a:lnTo>
                      <a:pt x="922" y="503"/>
                    </a:lnTo>
                    <a:lnTo>
                      <a:pt x="922" y="503"/>
                    </a:lnTo>
                    <a:lnTo>
                      <a:pt x="922" y="503"/>
                    </a:lnTo>
                    <a:lnTo>
                      <a:pt x="920" y="503"/>
                    </a:lnTo>
                    <a:lnTo>
                      <a:pt x="922" y="503"/>
                    </a:lnTo>
                    <a:lnTo>
                      <a:pt x="922" y="503"/>
                    </a:lnTo>
                    <a:lnTo>
                      <a:pt x="922" y="504"/>
                    </a:lnTo>
                    <a:lnTo>
                      <a:pt x="924" y="504"/>
                    </a:lnTo>
                    <a:lnTo>
                      <a:pt x="924" y="504"/>
                    </a:lnTo>
                    <a:lnTo>
                      <a:pt x="924" y="504"/>
                    </a:lnTo>
                    <a:lnTo>
                      <a:pt x="926" y="504"/>
                    </a:lnTo>
                    <a:lnTo>
                      <a:pt x="927" y="504"/>
                    </a:lnTo>
                    <a:lnTo>
                      <a:pt x="929" y="504"/>
                    </a:lnTo>
                    <a:lnTo>
                      <a:pt x="931" y="504"/>
                    </a:lnTo>
                    <a:lnTo>
                      <a:pt x="931" y="504"/>
                    </a:lnTo>
                    <a:lnTo>
                      <a:pt x="931" y="504"/>
                    </a:lnTo>
                    <a:lnTo>
                      <a:pt x="931" y="503"/>
                    </a:lnTo>
                    <a:lnTo>
                      <a:pt x="933" y="503"/>
                    </a:lnTo>
                    <a:lnTo>
                      <a:pt x="933" y="503"/>
                    </a:lnTo>
                    <a:lnTo>
                      <a:pt x="933" y="504"/>
                    </a:lnTo>
                    <a:lnTo>
                      <a:pt x="935" y="504"/>
                    </a:lnTo>
                    <a:lnTo>
                      <a:pt x="935" y="504"/>
                    </a:lnTo>
                    <a:lnTo>
                      <a:pt x="935" y="504"/>
                    </a:lnTo>
                    <a:lnTo>
                      <a:pt x="935" y="503"/>
                    </a:lnTo>
                    <a:lnTo>
                      <a:pt x="936" y="503"/>
                    </a:lnTo>
                    <a:lnTo>
                      <a:pt x="936" y="503"/>
                    </a:lnTo>
                    <a:lnTo>
                      <a:pt x="936" y="503"/>
                    </a:lnTo>
                    <a:lnTo>
                      <a:pt x="936" y="503"/>
                    </a:lnTo>
                    <a:lnTo>
                      <a:pt x="938" y="503"/>
                    </a:lnTo>
                    <a:lnTo>
                      <a:pt x="938" y="501"/>
                    </a:lnTo>
                    <a:lnTo>
                      <a:pt x="940" y="501"/>
                    </a:lnTo>
                    <a:lnTo>
                      <a:pt x="940" y="501"/>
                    </a:lnTo>
                    <a:lnTo>
                      <a:pt x="940" y="501"/>
                    </a:lnTo>
                    <a:lnTo>
                      <a:pt x="940" y="501"/>
                    </a:lnTo>
                    <a:lnTo>
                      <a:pt x="942" y="501"/>
                    </a:lnTo>
                    <a:lnTo>
                      <a:pt x="942" y="501"/>
                    </a:lnTo>
                    <a:lnTo>
                      <a:pt x="942" y="499"/>
                    </a:lnTo>
                    <a:lnTo>
                      <a:pt x="942" y="499"/>
                    </a:lnTo>
                    <a:lnTo>
                      <a:pt x="942" y="499"/>
                    </a:lnTo>
                    <a:lnTo>
                      <a:pt x="942" y="499"/>
                    </a:lnTo>
                    <a:lnTo>
                      <a:pt x="942" y="499"/>
                    </a:lnTo>
                    <a:lnTo>
                      <a:pt x="942" y="499"/>
                    </a:lnTo>
                    <a:lnTo>
                      <a:pt x="944" y="501"/>
                    </a:lnTo>
                    <a:lnTo>
                      <a:pt x="944" y="501"/>
                    </a:lnTo>
                    <a:lnTo>
                      <a:pt x="944" y="501"/>
                    </a:lnTo>
                    <a:lnTo>
                      <a:pt x="944" y="501"/>
                    </a:lnTo>
                    <a:lnTo>
                      <a:pt x="944" y="501"/>
                    </a:lnTo>
                    <a:lnTo>
                      <a:pt x="944" y="501"/>
                    </a:lnTo>
                    <a:lnTo>
                      <a:pt x="944" y="499"/>
                    </a:lnTo>
                    <a:lnTo>
                      <a:pt x="945" y="499"/>
                    </a:lnTo>
                    <a:lnTo>
                      <a:pt x="945" y="499"/>
                    </a:lnTo>
                    <a:lnTo>
                      <a:pt x="945" y="499"/>
                    </a:lnTo>
                    <a:lnTo>
                      <a:pt x="947" y="499"/>
                    </a:lnTo>
                    <a:lnTo>
                      <a:pt x="947" y="499"/>
                    </a:lnTo>
                    <a:lnTo>
                      <a:pt x="947" y="499"/>
                    </a:lnTo>
                    <a:lnTo>
                      <a:pt x="947" y="499"/>
                    </a:lnTo>
                    <a:lnTo>
                      <a:pt x="949" y="499"/>
                    </a:lnTo>
                    <a:lnTo>
                      <a:pt x="949" y="499"/>
                    </a:lnTo>
                    <a:lnTo>
                      <a:pt x="949" y="501"/>
                    </a:lnTo>
                    <a:lnTo>
                      <a:pt x="949" y="501"/>
                    </a:lnTo>
                    <a:lnTo>
                      <a:pt x="949" y="501"/>
                    </a:lnTo>
                    <a:lnTo>
                      <a:pt x="949" y="501"/>
                    </a:lnTo>
                    <a:lnTo>
                      <a:pt x="951" y="501"/>
                    </a:lnTo>
                    <a:lnTo>
                      <a:pt x="951" y="501"/>
                    </a:lnTo>
                    <a:lnTo>
                      <a:pt x="951" y="501"/>
                    </a:lnTo>
                    <a:lnTo>
                      <a:pt x="953" y="501"/>
                    </a:lnTo>
                    <a:lnTo>
                      <a:pt x="953" y="499"/>
                    </a:lnTo>
                    <a:lnTo>
                      <a:pt x="954" y="499"/>
                    </a:lnTo>
                    <a:lnTo>
                      <a:pt x="954" y="499"/>
                    </a:lnTo>
                    <a:lnTo>
                      <a:pt x="954" y="499"/>
                    </a:lnTo>
                    <a:lnTo>
                      <a:pt x="954" y="497"/>
                    </a:lnTo>
                    <a:lnTo>
                      <a:pt x="956" y="497"/>
                    </a:lnTo>
                    <a:lnTo>
                      <a:pt x="956" y="495"/>
                    </a:lnTo>
                    <a:lnTo>
                      <a:pt x="958" y="495"/>
                    </a:lnTo>
                    <a:lnTo>
                      <a:pt x="958" y="495"/>
                    </a:lnTo>
                    <a:lnTo>
                      <a:pt x="958" y="495"/>
                    </a:lnTo>
                    <a:lnTo>
                      <a:pt x="960" y="495"/>
                    </a:lnTo>
                    <a:lnTo>
                      <a:pt x="960" y="495"/>
                    </a:lnTo>
                    <a:lnTo>
                      <a:pt x="960" y="495"/>
                    </a:lnTo>
                    <a:lnTo>
                      <a:pt x="962" y="497"/>
                    </a:lnTo>
                    <a:lnTo>
                      <a:pt x="962" y="497"/>
                    </a:lnTo>
                    <a:lnTo>
                      <a:pt x="962" y="497"/>
                    </a:lnTo>
                    <a:lnTo>
                      <a:pt x="962" y="497"/>
                    </a:lnTo>
                    <a:lnTo>
                      <a:pt x="962" y="497"/>
                    </a:lnTo>
                    <a:lnTo>
                      <a:pt x="962" y="499"/>
                    </a:lnTo>
                    <a:lnTo>
                      <a:pt x="962" y="499"/>
                    </a:lnTo>
                    <a:lnTo>
                      <a:pt x="962" y="499"/>
                    </a:lnTo>
                    <a:lnTo>
                      <a:pt x="962" y="499"/>
                    </a:lnTo>
                    <a:lnTo>
                      <a:pt x="962" y="499"/>
                    </a:lnTo>
                    <a:lnTo>
                      <a:pt x="962" y="499"/>
                    </a:lnTo>
                    <a:lnTo>
                      <a:pt x="962" y="499"/>
                    </a:lnTo>
                    <a:lnTo>
                      <a:pt x="962" y="501"/>
                    </a:lnTo>
                    <a:lnTo>
                      <a:pt x="963" y="501"/>
                    </a:lnTo>
                    <a:lnTo>
                      <a:pt x="963" y="501"/>
                    </a:lnTo>
                    <a:lnTo>
                      <a:pt x="963" y="501"/>
                    </a:lnTo>
                    <a:lnTo>
                      <a:pt x="963" y="501"/>
                    </a:lnTo>
                    <a:lnTo>
                      <a:pt x="965" y="501"/>
                    </a:lnTo>
                    <a:lnTo>
                      <a:pt x="965" y="503"/>
                    </a:lnTo>
                    <a:lnTo>
                      <a:pt x="965" y="503"/>
                    </a:lnTo>
                    <a:lnTo>
                      <a:pt x="965" y="503"/>
                    </a:lnTo>
                    <a:lnTo>
                      <a:pt x="967" y="503"/>
                    </a:lnTo>
                    <a:lnTo>
                      <a:pt x="967" y="503"/>
                    </a:lnTo>
                    <a:lnTo>
                      <a:pt x="967" y="503"/>
                    </a:lnTo>
                    <a:lnTo>
                      <a:pt x="967" y="503"/>
                    </a:lnTo>
                    <a:lnTo>
                      <a:pt x="969" y="501"/>
                    </a:lnTo>
                    <a:lnTo>
                      <a:pt x="969" y="501"/>
                    </a:lnTo>
                    <a:lnTo>
                      <a:pt x="969" y="501"/>
                    </a:lnTo>
                    <a:lnTo>
                      <a:pt x="969" y="501"/>
                    </a:lnTo>
                    <a:lnTo>
                      <a:pt x="969" y="499"/>
                    </a:lnTo>
                    <a:lnTo>
                      <a:pt x="969" y="499"/>
                    </a:lnTo>
                    <a:lnTo>
                      <a:pt x="969" y="499"/>
                    </a:lnTo>
                    <a:lnTo>
                      <a:pt x="969" y="499"/>
                    </a:lnTo>
                    <a:lnTo>
                      <a:pt x="969" y="499"/>
                    </a:lnTo>
                    <a:lnTo>
                      <a:pt x="969" y="499"/>
                    </a:lnTo>
                    <a:lnTo>
                      <a:pt x="969" y="499"/>
                    </a:lnTo>
                    <a:lnTo>
                      <a:pt x="969" y="499"/>
                    </a:lnTo>
                    <a:lnTo>
                      <a:pt x="971" y="499"/>
                    </a:lnTo>
                    <a:lnTo>
                      <a:pt x="971" y="499"/>
                    </a:lnTo>
                    <a:lnTo>
                      <a:pt x="971" y="499"/>
                    </a:lnTo>
                    <a:lnTo>
                      <a:pt x="971" y="499"/>
                    </a:lnTo>
                    <a:lnTo>
                      <a:pt x="973" y="499"/>
                    </a:lnTo>
                    <a:lnTo>
                      <a:pt x="973" y="501"/>
                    </a:lnTo>
                    <a:lnTo>
                      <a:pt x="973" y="501"/>
                    </a:lnTo>
                    <a:lnTo>
                      <a:pt x="973" y="501"/>
                    </a:lnTo>
                    <a:lnTo>
                      <a:pt x="973" y="501"/>
                    </a:lnTo>
                    <a:lnTo>
                      <a:pt x="974" y="501"/>
                    </a:lnTo>
                    <a:lnTo>
                      <a:pt x="974" y="501"/>
                    </a:lnTo>
                    <a:lnTo>
                      <a:pt x="974" y="501"/>
                    </a:lnTo>
                    <a:lnTo>
                      <a:pt x="974" y="501"/>
                    </a:lnTo>
                    <a:lnTo>
                      <a:pt x="974" y="501"/>
                    </a:lnTo>
                    <a:lnTo>
                      <a:pt x="974" y="501"/>
                    </a:lnTo>
                    <a:lnTo>
                      <a:pt x="974" y="503"/>
                    </a:lnTo>
                    <a:lnTo>
                      <a:pt x="976" y="503"/>
                    </a:lnTo>
                    <a:lnTo>
                      <a:pt x="978" y="503"/>
                    </a:lnTo>
                    <a:lnTo>
                      <a:pt x="978" y="503"/>
                    </a:lnTo>
                    <a:lnTo>
                      <a:pt x="978" y="503"/>
                    </a:lnTo>
                    <a:lnTo>
                      <a:pt x="978" y="501"/>
                    </a:lnTo>
                    <a:lnTo>
                      <a:pt x="978" y="501"/>
                    </a:lnTo>
                    <a:lnTo>
                      <a:pt x="978" y="501"/>
                    </a:lnTo>
                    <a:lnTo>
                      <a:pt x="978" y="501"/>
                    </a:lnTo>
                    <a:lnTo>
                      <a:pt x="978" y="501"/>
                    </a:lnTo>
                    <a:lnTo>
                      <a:pt x="978" y="501"/>
                    </a:lnTo>
                    <a:lnTo>
                      <a:pt x="978" y="501"/>
                    </a:lnTo>
                    <a:lnTo>
                      <a:pt x="978" y="501"/>
                    </a:lnTo>
                    <a:lnTo>
                      <a:pt x="978" y="499"/>
                    </a:lnTo>
                    <a:lnTo>
                      <a:pt x="978" y="499"/>
                    </a:lnTo>
                    <a:lnTo>
                      <a:pt x="978" y="499"/>
                    </a:lnTo>
                    <a:lnTo>
                      <a:pt x="978" y="499"/>
                    </a:lnTo>
                    <a:lnTo>
                      <a:pt x="980" y="499"/>
                    </a:lnTo>
                    <a:lnTo>
                      <a:pt x="980" y="499"/>
                    </a:lnTo>
                    <a:lnTo>
                      <a:pt x="980" y="497"/>
                    </a:lnTo>
                    <a:lnTo>
                      <a:pt x="980" y="497"/>
                    </a:lnTo>
                    <a:lnTo>
                      <a:pt x="980" y="497"/>
                    </a:lnTo>
                    <a:lnTo>
                      <a:pt x="980" y="497"/>
                    </a:lnTo>
                    <a:lnTo>
                      <a:pt x="982" y="497"/>
                    </a:lnTo>
                    <a:lnTo>
                      <a:pt x="982" y="497"/>
                    </a:lnTo>
                    <a:lnTo>
                      <a:pt x="982" y="497"/>
                    </a:lnTo>
                    <a:lnTo>
                      <a:pt x="983" y="497"/>
                    </a:lnTo>
                    <a:lnTo>
                      <a:pt x="983" y="499"/>
                    </a:lnTo>
                    <a:lnTo>
                      <a:pt x="983" y="499"/>
                    </a:lnTo>
                    <a:lnTo>
                      <a:pt x="985" y="499"/>
                    </a:lnTo>
                    <a:lnTo>
                      <a:pt x="985" y="499"/>
                    </a:lnTo>
                    <a:lnTo>
                      <a:pt x="985" y="499"/>
                    </a:lnTo>
                    <a:lnTo>
                      <a:pt x="987" y="499"/>
                    </a:lnTo>
                    <a:lnTo>
                      <a:pt x="987" y="499"/>
                    </a:lnTo>
                    <a:lnTo>
                      <a:pt x="987" y="499"/>
                    </a:lnTo>
                    <a:lnTo>
                      <a:pt x="987" y="499"/>
                    </a:lnTo>
                    <a:lnTo>
                      <a:pt x="987" y="499"/>
                    </a:lnTo>
                    <a:lnTo>
                      <a:pt x="987" y="499"/>
                    </a:lnTo>
                    <a:lnTo>
                      <a:pt x="987" y="497"/>
                    </a:lnTo>
                    <a:lnTo>
                      <a:pt x="987" y="497"/>
                    </a:lnTo>
                    <a:lnTo>
                      <a:pt x="987" y="497"/>
                    </a:lnTo>
                    <a:lnTo>
                      <a:pt x="987" y="497"/>
                    </a:lnTo>
                    <a:lnTo>
                      <a:pt x="987" y="497"/>
                    </a:lnTo>
                    <a:lnTo>
                      <a:pt x="987" y="497"/>
                    </a:lnTo>
                    <a:lnTo>
                      <a:pt x="987" y="497"/>
                    </a:lnTo>
                    <a:lnTo>
                      <a:pt x="987" y="497"/>
                    </a:lnTo>
                    <a:lnTo>
                      <a:pt x="987" y="495"/>
                    </a:lnTo>
                    <a:lnTo>
                      <a:pt x="987" y="495"/>
                    </a:lnTo>
                    <a:lnTo>
                      <a:pt x="987" y="495"/>
                    </a:lnTo>
                    <a:lnTo>
                      <a:pt x="989" y="495"/>
                    </a:lnTo>
                    <a:lnTo>
                      <a:pt x="989" y="495"/>
                    </a:lnTo>
                    <a:lnTo>
                      <a:pt x="989" y="495"/>
                    </a:lnTo>
                    <a:lnTo>
                      <a:pt x="989" y="495"/>
                    </a:lnTo>
                    <a:lnTo>
                      <a:pt x="989" y="495"/>
                    </a:lnTo>
                    <a:lnTo>
                      <a:pt x="989" y="495"/>
                    </a:lnTo>
                    <a:lnTo>
                      <a:pt x="991" y="495"/>
                    </a:lnTo>
                    <a:lnTo>
                      <a:pt x="991" y="495"/>
                    </a:lnTo>
                    <a:lnTo>
                      <a:pt x="991" y="495"/>
                    </a:lnTo>
                    <a:lnTo>
                      <a:pt x="992" y="495"/>
                    </a:lnTo>
                    <a:lnTo>
                      <a:pt x="992" y="495"/>
                    </a:lnTo>
                    <a:lnTo>
                      <a:pt x="992" y="495"/>
                    </a:lnTo>
                    <a:lnTo>
                      <a:pt x="992" y="495"/>
                    </a:lnTo>
                    <a:lnTo>
                      <a:pt x="992" y="495"/>
                    </a:lnTo>
                    <a:lnTo>
                      <a:pt x="992" y="495"/>
                    </a:lnTo>
                    <a:lnTo>
                      <a:pt x="992" y="495"/>
                    </a:lnTo>
                    <a:lnTo>
                      <a:pt x="992" y="495"/>
                    </a:lnTo>
                    <a:lnTo>
                      <a:pt x="994" y="495"/>
                    </a:lnTo>
                    <a:lnTo>
                      <a:pt x="994" y="495"/>
                    </a:lnTo>
                    <a:lnTo>
                      <a:pt x="994" y="495"/>
                    </a:lnTo>
                    <a:lnTo>
                      <a:pt x="994" y="495"/>
                    </a:lnTo>
                    <a:lnTo>
                      <a:pt x="994" y="494"/>
                    </a:lnTo>
                    <a:lnTo>
                      <a:pt x="994" y="494"/>
                    </a:lnTo>
                    <a:lnTo>
                      <a:pt x="996" y="494"/>
                    </a:lnTo>
                    <a:lnTo>
                      <a:pt x="996" y="494"/>
                    </a:lnTo>
                    <a:lnTo>
                      <a:pt x="996" y="494"/>
                    </a:lnTo>
                    <a:lnTo>
                      <a:pt x="996" y="494"/>
                    </a:lnTo>
                    <a:lnTo>
                      <a:pt x="998" y="494"/>
                    </a:lnTo>
                    <a:lnTo>
                      <a:pt x="998" y="494"/>
                    </a:lnTo>
                    <a:lnTo>
                      <a:pt x="998" y="494"/>
                    </a:lnTo>
                    <a:lnTo>
                      <a:pt x="998" y="494"/>
                    </a:lnTo>
                    <a:lnTo>
                      <a:pt x="998" y="494"/>
                    </a:lnTo>
                    <a:lnTo>
                      <a:pt x="998" y="494"/>
                    </a:lnTo>
                    <a:lnTo>
                      <a:pt x="998" y="494"/>
                    </a:lnTo>
                    <a:lnTo>
                      <a:pt x="998" y="492"/>
                    </a:lnTo>
                    <a:lnTo>
                      <a:pt x="998" y="492"/>
                    </a:lnTo>
                    <a:lnTo>
                      <a:pt x="1000" y="492"/>
                    </a:lnTo>
                    <a:lnTo>
                      <a:pt x="1000" y="492"/>
                    </a:lnTo>
                    <a:lnTo>
                      <a:pt x="1000" y="492"/>
                    </a:lnTo>
                    <a:lnTo>
                      <a:pt x="1000" y="492"/>
                    </a:lnTo>
                    <a:lnTo>
                      <a:pt x="1000" y="492"/>
                    </a:lnTo>
                    <a:lnTo>
                      <a:pt x="1000" y="492"/>
                    </a:lnTo>
                    <a:lnTo>
                      <a:pt x="1001" y="494"/>
                    </a:lnTo>
                    <a:lnTo>
                      <a:pt x="1001" y="494"/>
                    </a:lnTo>
                    <a:lnTo>
                      <a:pt x="1001" y="494"/>
                    </a:lnTo>
                    <a:lnTo>
                      <a:pt x="1001" y="495"/>
                    </a:lnTo>
                    <a:lnTo>
                      <a:pt x="1001" y="495"/>
                    </a:lnTo>
                    <a:lnTo>
                      <a:pt x="1001" y="495"/>
                    </a:lnTo>
                    <a:lnTo>
                      <a:pt x="1001" y="495"/>
                    </a:lnTo>
                    <a:lnTo>
                      <a:pt x="1001" y="495"/>
                    </a:lnTo>
                    <a:lnTo>
                      <a:pt x="1001" y="495"/>
                    </a:lnTo>
                    <a:lnTo>
                      <a:pt x="1001" y="495"/>
                    </a:lnTo>
                    <a:lnTo>
                      <a:pt x="1000" y="497"/>
                    </a:lnTo>
                    <a:lnTo>
                      <a:pt x="1000" y="497"/>
                    </a:lnTo>
                    <a:lnTo>
                      <a:pt x="1000" y="497"/>
                    </a:lnTo>
                    <a:lnTo>
                      <a:pt x="1000" y="497"/>
                    </a:lnTo>
                    <a:lnTo>
                      <a:pt x="1001" y="497"/>
                    </a:lnTo>
                    <a:lnTo>
                      <a:pt x="1001" y="497"/>
                    </a:lnTo>
                    <a:lnTo>
                      <a:pt x="1001" y="497"/>
                    </a:lnTo>
                    <a:lnTo>
                      <a:pt x="1003" y="497"/>
                    </a:lnTo>
                    <a:lnTo>
                      <a:pt x="1003" y="499"/>
                    </a:lnTo>
                    <a:lnTo>
                      <a:pt x="1003" y="499"/>
                    </a:lnTo>
                    <a:lnTo>
                      <a:pt x="1003" y="499"/>
                    </a:lnTo>
                    <a:lnTo>
                      <a:pt x="1003" y="499"/>
                    </a:lnTo>
                    <a:lnTo>
                      <a:pt x="1003" y="499"/>
                    </a:lnTo>
                    <a:lnTo>
                      <a:pt x="1005" y="501"/>
                    </a:lnTo>
                    <a:lnTo>
                      <a:pt x="1007" y="501"/>
                    </a:lnTo>
                    <a:lnTo>
                      <a:pt x="1007" y="501"/>
                    </a:lnTo>
                    <a:lnTo>
                      <a:pt x="1007" y="501"/>
                    </a:lnTo>
                    <a:lnTo>
                      <a:pt x="1007" y="501"/>
                    </a:lnTo>
                    <a:lnTo>
                      <a:pt x="1007" y="501"/>
                    </a:lnTo>
                    <a:lnTo>
                      <a:pt x="1007" y="499"/>
                    </a:lnTo>
                    <a:lnTo>
                      <a:pt x="1007" y="499"/>
                    </a:lnTo>
                    <a:lnTo>
                      <a:pt x="1007" y="499"/>
                    </a:lnTo>
                    <a:lnTo>
                      <a:pt x="1007" y="499"/>
                    </a:lnTo>
                    <a:lnTo>
                      <a:pt x="1007" y="499"/>
                    </a:lnTo>
                    <a:lnTo>
                      <a:pt x="1007" y="499"/>
                    </a:lnTo>
                    <a:lnTo>
                      <a:pt x="1009" y="499"/>
                    </a:lnTo>
                    <a:lnTo>
                      <a:pt x="1009" y="499"/>
                    </a:lnTo>
                    <a:lnTo>
                      <a:pt x="1009" y="499"/>
                    </a:lnTo>
                    <a:lnTo>
                      <a:pt x="1009" y="499"/>
                    </a:lnTo>
                    <a:lnTo>
                      <a:pt x="1009" y="499"/>
                    </a:lnTo>
                    <a:lnTo>
                      <a:pt x="1009" y="499"/>
                    </a:lnTo>
                    <a:lnTo>
                      <a:pt x="1009" y="497"/>
                    </a:lnTo>
                    <a:lnTo>
                      <a:pt x="1011" y="497"/>
                    </a:lnTo>
                    <a:lnTo>
                      <a:pt x="1011" y="497"/>
                    </a:lnTo>
                    <a:lnTo>
                      <a:pt x="1011" y="497"/>
                    </a:lnTo>
                    <a:lnTo>
                      <a:pt x="1011" y="497"/>
                    </a:lnTo>
                    <a:lnTo>
                      <a:pt x="1011" y="497"/>
                    </a:lnTo>
                    <a:lnTo>
                      <a:pt x="1011" y="497"/>
                    </a:lnTo>
                    <a:lnTo>
                      <a:pt x="1011" y="497"/>
                    </a:lnTo>
                    <a:lnTo>
                      <a:pt x="1011" y="497"/>
                    </a:lnTo>
                    <a:lnTo>
                      <a:pt x="1011" y="495"/>
                    </a:lnTo>
                    <a:lnTo>
                      <a:pt x="1011" y="495"/>
                    </a:lnTo>
                    <a:lnTo>
                      <a:pt x="1012" y="495"/>
                    </a:lnTo>
                    <a:lnTo>
                      <a:pt x="1012" y="495"/>
                    </a:lnTo>
                    <a:lnTo>
                      <a:pt x="1012" y="495"/>
                    </a:lnTo>
                    <a:lnTo>
                      <a:pt x="1012" y="495"/>
                    </a:lnTo>
                    <a:lnTo>
                      <a:pt x="1012" y="495"/>
                    </a:lnTo>
                    <a:lnTo>
                      <a:pt x="1012" y="495"/>
                    </a:lnTo>
                    <a:lnTo>
                      <a:pt x="1012" y="494"/>
                    </a:lnTo>
                    <a:lnTo>
                      <a:pt x="1012" y="494"/>
                    </a:lnTo>
                    <a:lnTo>
                      <a:pt x="1014" y="494"/>
                    </a:lnTo>
                    <a:lnTo>
                      <a:pt x="1014" y="494"/>
                    </a:lnTo>
                    <a:lnTo>
                      <a:pt x="1014" y="494"/>
                    </a:lnTo>
                    <a:lnTo>
                      <a:pt x="1014" y="494"/>
                    </a:lnTo>
                    <a:lnTo>
                      <a:pt x="1014" y="494"/>
                    </a:lnTo>
                    <a:lnTo>
                      <a:pt x="1016" y="494"/>
                    </a:lnTo>
                    <a:lnTo>
                      <a:pt x="1016" y="494"/>
                    </a:lnTo>
                    <a:lnTo>
                      <a:pt x="1016" y="494"/>
                    </a:lnTo>
                    <a:lnTo>
                      <a:pt x="1016" y="495"/>
                    </a:lnTo>
                    <a:lnTo>
                      <a:pt x="1018" y="495"/>
                    </a:lnTo>
                    <a:lnTo>
                      <a:pt x="1018" y="495"/>
                    </a:lnTo>
                    <a:lnTo>
                      <a:pt x="1018" y="495"/>
                    </a:lnTo>
                    <a:lnTo>
                      <a:pt x="1018" y="495"/>
                    </a:lnTo>
                    <a:lnTo>
                      <a:pt x="1018" y="495"/>
                    </a:lnTo>
                    <a:lnTo>
                      <a:pt x="1020" y="495"/>
                    </a:lnTo>
                    <a:lnTo>
                      <a:pt x="1020" y="494"/>
                    </a:lnTo>
                    <a:lnTo>
                      <a:pt x="1021" y="494"/>
                    </a:lnTo>
                    <a:lnTo>
                      <a:pt x="1021" y="494"/>
                    </a:lnTo>
                    <a:lnTo>
                      <a:pt x="1021" y="494"/>
                    </a:lnTo>
                    <a:lnTo>
                      <a:pt x="1021" y="494"/>
                    </a:lnTo>
                    <a:lnTo>
                      <a:pt x="1023" y="494"/>
                    </a:lnTo>
                    <a:lnTo>
                      <a:pt x="1023" y="494"/>
                    </a:lnTo>
                    <a:lnTo>
                      <a:pt x="1023" y="494"/>
                    </a:lnTo>
                    <a:lnTo>
                      <a:pt x="1023" y="494"/>
                    </a:lnTo>
                    <a:lnTo>
                      <a:pt x="1023" y="494"/>
                    </a:lnTo>
                    <a:lnTo>
                      <a:pt x="1023" y="494"/>
                    </a:lnTo>
                    <a:lnTo>
                      <a:pt x="1025" y="494"/>
                    </a:lnTo>
                    <a:lnTo>
                      <a:pt x="1025" y="494"/>
                    </a:lnTo>
                    <a:lnTo>
                      <a:pt x="1025" y="494"/>
                    </a:lnTo>
                    <a:lnTo>
                      <a:pt x="1025" y="494"/>
                    </a:lnTo>
                    <a:lnTo>
                      <a:pt x="1025" y="494"/>
                    </a:lnTo>
                    <a:lnTo>
                      <a:pt x="1025" y="494"/>
                    </a:lnTo>
                    <a:lnTo>
                      <a:pt x="1025" y="494"/>
                    </a:lnTo>
                    <a:lnTo>
                      <a:pt x="1025" y="494"/>
                    </a:lnTo>
                    <a:lnTo>
                      <a:pt x="1025" y="494"/>
                    </a:lnTo>
                    <a:lnTo>
                      <a:pt x="1027" y="494"/>
                    </a:lnTo>
                    <a:lnTo>
                      <a:pt x="1027" y="494"/>
                    </a:lnTo>
                    <a:lnTo>
                      <a:pt x="1027" y="494"/>
                    </a:lnTo>
                    <a:lnTo>
                      <a:pt x="1027" y="494"/>
                    </a:lnTo>
                    <a:lnTo>
                      <a:pt x="1027" y="494"/>
                    </a:lnTo>
                    <a:lnTo>
                      <a:pt x="1027" y="492"/>
                    </a:lnTo>
                    <a:lnTo>
                      <a:pt x="1027" y="492"/>
                    </a:lnTo>
                    <a:lnTo>
                      <a:pt x="1027" y="492"/>
                    </a:lnTo>
                    <a:lnTo>
                      <a:pt x="1027" y="492"/>
                    </a:lnTo>
                    <a:lnTo>
                      <a:pt x="1027"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30" y="492"/>
                    </a:lnTo>
                    <a:lnTo>
                      <a:pt x="1030" y="492"/>
                    </a:lnTo>
                    <a:lnTo>
                      <a:pt x="1030" y="492"/>
                    </a:lnTo>
                    <a:lnTo>
                      <a:pt x="1030" y="490"/>
                    </a:lnTo>
                    <a:lnTo>
                      <a:pt x="1030" y="490"/>
                    </a:lnTo>
                    <a:lnTo>
                      <a:pt x="1030" y="490"/>
                    </a:lnTo>
                    <a:lnTo>
                      <a:pt x="1030" y="490"/>
                    </a:lnTo>
                    <a:lnTo>
                      <a:pt x="1030" y="490"/>
                    </a:lnTo>
                    <a:lnTo>
                      <a:pt x="1030" y="490"/>
                    </a:lnTo>
                    <a:lnTo>
                      <a:pt x="1032" y="490"/>
                    </a:lnTo>
                    <a:lnTo>
                      <a:pt x="1032" y="490"/>
                    </a:lnTo>
                    <a:lnTo>
                      <a:pt x="1032" y="490"/>
                    </a:lnTo>
                    <a:lnTo>
                      <a:pt x="1032" y="490"/>
                    </a:lnTo>
                    <a:lnTo>
                      <a:pt x="1030" y="488"/>
                    </a:lnTo>
                    <a:lnTo>
                      <a:pt x="1030" y="488"/>
                    </a:lnTo>
                    <a:lnTo>
                      <a:pt x="1030" y="488"/>
                    </a:lnTo>
                    <a:lnTo>
                      <a:pt x="1030" y="488"/>
                    </a:lnTo>
                    <a:lnTo>
                      <a:pt x="1030" y="488"/>
                    </a:lnTo>
                    <a:lnTo>
                      <a:pt x="1032" y="486"/>
                    </a:lnTo>
                    <a:lnTo>
                      <a:pt x="1032" y="486"/>
                    </a:lnTo>
                    <a:lnTo>
                      <a:pt x="1032" y="486"/>
                    </a:lnTo>
                    <a:lnTo>
                      <a:pt x="1032" y="486"/>
                    </a:lnTo>
                    <a:lnTo>
                      <a:pt x="1034" y="486"/>
                    </a:lnTo>
                    <a:lnTo>
                      <a:pt x="1034" y="486"/>
                    </a:lnTo>
                    <a:lnTo>
                      <a:pt x="1034" y="486"/>
                    </a:lnTo>
                    <a:lnTo>
                      <a:pt x="1034" y="484"/>
                    </a:lnTo>
                    <a:lnTo>
                      <a:pt x="1036" y="484"/>
                    </a:lnTo>
                    <a:lnTo>
                      <a:pt x="1036" y="484"/>
                    </a:lnTo>
                    <a:lnTo>
                      <a:pt x="1036" y="484"/>
                    </a:lnTo>
                    <a:lnTo>
                      <a:pt x="1036" y="484"/>
                    </a:lnTo>
                    <a:lnTo>
                      <a:pt x="1038" y="484"/>
                    </a:lnTo>
                    <a:lnTo>
                      <a:pt x="1038" y="484"/>
                    </a:lnTo>
                    <a:lnTo>
                      <a:pt x="1038" y="484"/>
                    </a:lnTo>
                    <a:lnTo>
                      <a:pt x="1038" y="484"/>
                    </a:lnTo>
                    <a:lnTo>
                      <a:pt x="1038" y="484"/>
                    </a:lnTo>
                    <a:lnTo>
                      <a:pt x="1038" y="483"/>
                    </a:lnTo>
                    <a:lnTo>
                      <a:pt x="1038" y="483"/>
                    </a:lnTo>
                    <a:lnTo>
                      <a:pt x="1038" y="483"/>
                    </a:lnTo>
                    <a:lnTo>
                      <a:pt x="1038" y="483"/>
                    </a:lnTo>
                    <a:lnTo>
                      <a:pt x="1039" y="483"/>
                    </a:lnTo>
                    <a:lnTo>
                      <a:pt x="1039" y="483"/>
                    </a:lnTo>
                    <a:lnTo>
                      <a:pt x="1039" y="483"/>
                    </a:lnTo>
                    <a:lnTo>
                      <a:pt x="1039" y="483"/>
                    </a:lnTo>
                    <a:lnTo>
                      <a:pt x="1039" y="483"/>
                    </a:lnTo>
                    <a:lnTo>
                      <a:pt x="1041" y="483"/>
                    </a:lnTo>
                    <a:lnTo>
                      <a:pt x="1041" y="483"/>
                    </a:lnTo>
                    <a:lnTo>
                      <a:pt x="1041" y="481"/>
                    </a:lnTo>
                    <a:lnTo>
                      <a:pt x="1041" y="481"/>
                    </a:lnTo>
                    <a:lnTo>
                      <a:pt x="1041" y="481"/>
                    </a:lnTo>
                    <a:lnTo>
                      <a:pt x="1041" y="481"/>
                    </a:lnTo>
                    <a:lnTo>
                      <a:pt x="1041" y="481"/>
                    </a:lnTo>
                    <a:lnTo>
                      <a:pt x="1041" y="481"/>
                    </a:lnTo>
                    <a:lnTo>
                      <a:pt x="1043" y="481"/>
                    </a:lnTo>
                    <a:lnTo>
                      <a:pt x="1043" y="481"/>
                    </a:lnTo>
                    <a:lnTo>
                      <a:pt x="1043" y="481"/>
                    </a:lnTo>
                    <a:lnTo>
                      <a:pt x="1043" y="481"/>
                    </a:lnTo>
                    <a:lnTo>
                      <a:pt x="1043" y="481"/>
                    </a:lnTo>
                    <a:lnTo>
                      <a:pt x="1043" y="481"/>
                    </a:lnTo>
                    <a:lnTo>
                      <a:pt x="1043" y="481"/>
                    </a:lnTo>
                    <a:lnTo>
                      <a:pt x="1045" y="481"/>
                    </a:lnTo>
                    <a:lnTo>
                      <a:pt x="1045" y="481"/>
                    </a:lnTo>
                    <a:lnTo>
                      <a:pt x="1045" y="481"/>
                    </a:lnTo>
                    <a:lnTo>
                      <a:pt x="1045" y="481"/>
                    </a:lnTo>
                    <a:lnTo>
                      <a:pt x="1045" y="481"/>
                    </a:lnTo>
                    <a:lnTo>
                      <a:pt x="1045" y="481"/>
                    </a:lnTo>
                    <a:lnTo>
                      <a:pt x="1045" y="481"/>
                    </a:lnTo>
                    <a:lnTo>
                      <a:pt x="1047" y="481"/>
                    </a:lnTo>
                    <a:lnTo>
                      <a:pt x="1047" y="481"/>
                    </a:lnTo>
                    <a:lnTo>
                      <a:pt x="1047" y="481"/>
                    </a:lnTo>
                    <a:lnTo>
                      <a:pt x="1048" y="479"/>
                    </a:lnTo>
                    <a:lnTo>
                      <a:pt x="1048" y="479"/>
                    </a:lnTo>
                    <a:lnTo>
                      <a:pt x="1048" y="479"/>
                    </a:lnTo>
                    <a:lnTo>
                      <a:pt x="1048" y="479"/>
                    </a:lnTo>
                    <a:lnTo>
                      <a:pt x="1050" y="479"/>
                    </a:lnTo>
                    <a:lnTo>
                      <a:pt x="1050" y="479"/>
                    </a:lnTo>
                    <a:lnTo>
                      <a:pt x="1050" y="479"/>
                    </a:lnTo>
                    <a:lnTo>
                      <a:pt x="1050" y="479"/>
                    </a:lnTo>
                    <a:lnTo>
                      <a:pt x="1050" y="479"/>
                    </a:lnTo>
                    <a:lnTo>
                      <a:pt x="1050" y="479"/>
                    </a:lnTo>
                    <a:lnTo>
                      <a:pt x="1050" y="477"/>
                    </a:lnTo>
                    <a:lnTo>
                      <a:pt x="1050" y="477"/>
                    </a:lnTo>
                    <a:lnTo>
                      <a:pt x="1050" y="477"/>
                    </a:lnTo>
                    <a:lnTo>
                      <a:pt x="1050" y="477"/>
                    </a:lnTo>
                    <a:lnTo>
                      <a:pt x="1052" y="477"/>
                    </a:lnTo>
                    <a:lnTo>
                      <a:pt x="1052" y="477"/>
                    </a:lnTo>
                    <a:lnTo>
                      <a:pt x="1052" y="477"/>
                    </a:lnTo>
                    <a:lnTo>
                      <a:pt x="1052" y="477"/>
                    </a:lnTo>
                    <a:lnTo>
                      <a:pt x="1052" y="477"/>
                    </a:lnTo>
                    <a:lnTo>
                      <a:pt x="1052" y="477"/>
                    </a:lnTo>
                    <a:lnTo>
                      <a:pt x="1054" y="477"/>
                    </a:lnTo>
                    <a:lnTo>
                      <a:pt x="1054" y="477"/>
                    </a:lnTo>
                    <a:lnTo>
                      <a:pt x="1054" y="477"/>
                    </a:lnTo>
                    <a:lnTo>
                      <a:pt x="1054" y="477"/>
                    </a:lnTo>
                    <a:lnTo>
                      <a:pt x="1054" y="477"/>
                    </a:lnTo>
                    <a:lnTo>
                      <a:pt x="1054" y="477"/>
                    </a:lnTo>
                    <a:lnTo>
                      <a:pt x="1054" y="477"/>
                    </a:lnTo>
                    <a:lnTo>
                      <a:pt x="1054" y="477"/>
                    </a:lnTo>
                    <a:lnTo>
                      <a:pt x="1054" y="477"/>
                    </a:lnTo>
                    <a:lnTo>
                      <a:pt x="1054" y="477"/>
                    </a:lnTo>
                    <a:lnTo>
                      <a:pt x="1056" y="477"/>
                    </a:lnTo>
                    <a:lnTo>
                      <a:pt x="1056" y="475"/>
                    </a:lnTo>
                    <a:lnTo>
                      <a:pt x="1056" y="475"/>
                    </a:lnTo>
                    <a:lnTo>
                      <a:pt x="1056" y="475"/>
                    </a:lnTo>
                    <a:lnTo>
                      <a:pt x="1056" y="475"/>
                    </a:lnTo>
                    <a:lnTo>
                      <a:pt x="1056" y="475"/>
                    </a:lnTo>
                    <a:lnTo>
                      <a:pt x="1058" y="475"/>
                    </a:lnTo>
                    <a:lnTo>
                      <a:pt x="1058" y="475"/>
                    </a:lnTo>
                    <a:lnTo>
                      <a:pt x="1058" y="475"/>
                    </a:lnTo>
                    <a:lnTo>
                      <a:pt x="1058" y="475"/>
                    </a:lnTo>
                    <a:lnTo>
                      <a:pt x="1058" y="475"/>
                    </a:lnTo>
                    <a:lnTo>
                      <a:pt x="1059" y="475"/>
                    </a:lnTo>
                    <a:lnTo>
                      <a:pt x="1059" y="475"/>
                    </a:lnTo>
                    <a:lnTo>
                      <a:pt x="1059" y="475"/>
                    </a:lnTo>
                    <a:lnTo>
                      <a:pt x="1059" y="475"/>
                    </a:lnTo>
                    <a:lnTo>
                      <a:pt x="1059" y="475"/>
                    </a:lnTo>
                    <a:lnTo>
                      <a:pt x="1061" y="475"/>
                    </a:lnTo>
                    <a:lnTo>
                      <a:pt x="1061" y="475"/>
                    </a:lnTo>
                    <a:lnTo>
                      <a:pt x="1061" y="475"/>
                    </a:lnTo>
                    <a:lnTo>
                      <a:pt x="1061" y="475"/>
                    </a:lnTo>
                    <a:lnTo>
                      <a:pt x="1061" y="475"/>
                    </a:lnTo>
                    <a:lnTo>
                      <a:pt x="1063" y="475"/>
                    </a:lnTo>
                    <a:lnTo>
                      <a:pt x="1063" y="475"/>
                    </a:lnTo>
                    <a:lnTo>
                      <a:pt x="1063" y="475"/>
                    </a:lnTo>
                    <a:lnTo>
                      <a:pt x="1063" y="475"/>
                    </a:lnTo>
                    <a:lnTo>
                      <a:pt x="1063" y="475"/>
                    </a:lnTo>
                    <a:lnTo>
                      <a:pt x="1065" y="475"/>
                    </a:lnTo>
                    <a:lnTo>
                      <a:pt x="1065" y="475"/>
                    </a:lnTo>
                    <a:lnTo>
                      <a:pt x="1067" y="475"/>
                    </a:lnTo>
                    <a:lnTo>
                      <a:pt x="1067" y="475"/>
                    </a:lnTo>
                    <a:lnTo>
                      <a:pt x="1068" y="475"/>
                    </a:lnTo>
                    <a:lnTo>
                      <a:pt x="1068" y="475"/>
                    </a:lnTo>
                    <a:lnTo>
                      <a:pt x="1068" y="475"/>
                    </a:lnTo>
                    <a:lnTo>
                      <a:pt x="1068" y="475"/>
                    </a:lnTo>
                    <a:lnTo>
                      <a:pt x="1068" y="474"/>
                    </a:lnTo>
                    <a:lnTo>
                      <a:pt x="1068" y="474"/>
                    </a:lnTo>
                    <a:lnTo>
                      <a:pt x="1068" y="474"/>
                    </a:lnTo>
                    <a:lnTo>
                      <a:pt x="1070" y="474"/>
                    </a:lnTo>
                    <a:lnTo>
                      <a:pt x="1070" y="474"/>
                    </a:lnTo>
                    <a:lnTo>
                      <a:pt x="1070" y="474"/>
                    </a:lnTo>
                    <a:lnTo>
                      <a:pt x="1070" y="474"/>
                    </a:lnTo>
                    <a:lnTo>
                      <a:pt x="1070" y="474"/>
                    </a:lnTo>
                    <a:lnTo>
                      <a:pt x="1072" y="472"/>
                    </a:lnTo>
                    <a:lnTo>
                      <a:pt x="1072" y="472"/>
                    </a:lnTo>
                    <a:lnTo>
                      <a:pt x="1074" y="472"/>
                    </a:lnTo>
                    <a:lnTo>
                      <a:pt x="1074" y="470"/>
                    </a:lnTo>
                    <a:lnTo>
                      <a:pt x="1074" y="470"/>
                    </a:lnTo>
                    <a:lnTo>
                      <a:pt x="1074" y="470"/>
                    </a:lnTo>
                    <a:lnTo>
                      <a:pt x="1076" y="470"/>
                    </a:lnTo>
                    <a:lnTo>
                      <a:pt x="1076" y="472"/>
                    </a:lnTo>
                    <a:lnTo>
                      <a:pt x="1076" y="472"/>
                    </a:lnTo>
                    <a:lnTo>
                      <a:pt x="1076" y="472"/>
                    </a:lnTo>
                    <a:lnTo>
                      <a:pt x="1076" y="472"/>
                    </a:lnTo>
                    <a:lnTo>
                      <a:pt x="1077" y="472"/>
                    </a:lnTo>
                    <a:lnTo>
                      <a:pt x="1077" y="472"/>
                    </a:lnTo>
                    <a:lnTo>
                      <a:pt x="1077" y="472"/>
                    </a:lnTo>
                    <a:lnTo>
                      <a:pt x="1077" y="472"/>
                    </a:lnTo>
                    <a:lnTo>
                      <a:pt x="1079" y="472"/>
                    </a:lnTo>
                    <a:lnTo>
                      <a:pt x="1079" y="472"/>
                    </a:lnTo>
                    <a:lnTo>
                      <a:pt x="1079" y="470"/>
                    </a:lnTo>
                    <a:lnTo>
                      <a:pt x="1079" y="470"/>
                    </a:lnTo>
                    <a:lnTo>
                      <a:pt x="1079" y="470"/>
                    </a:lnTo>
                    <a:lnTo>
                      <a:pt x="1079" y="470"/>
                    </a:lnTo>
                    <a:lnTo>
                      <a:pt x="1079" y="470"/>
                    </a:lnTo>
                    <a:lnTo>
                      <a:pt x="1079" y="470"/>
                    </a:lnTo>
                    <a:lnTo>
                      <a:pt x="1081" y="470"/>
                    </a:lnTo>
                    <a:lnTo>
                      <a:pt x="1081" y="470"/>
                    </a:lnTo>
                    <a:lnTo>
                      <a:pt x="1081" y="470"/>
                    </a:lnTo>
                    <a:lnTo>
                      <a:pt x="1081" y="470"/>
                    </a:lnTo>
                    <a:lnTo>
                      <a:pt x="1081" y="470"/>
                    </a:lnTo>
                    <a:lnTo>
                      <a:pt x="1081" y="468"/>
                    </a:lnTo>
                    <a:lnTo>
                      <a:pt x="1081" y="468"/>
                    </a:lnTo>
                    <a:lnTo>
                      <a:pt x="1081" y="468"/>
                    </a:lnTo>
                    <a:lnTo>
                      <a:pt x="1081" y="468"/>
                    </a:lnTo>
                    <a:lnTo>
                      <a:pt x="1083" y="468"/>
                    </a:lnTo>
                    <a:lnTo>
                      <a:pt x="1083" y="468"/>
                    </a:lnTo>
                    <a:lnTo>
                      <a:pt x="1083" y="468"/>
                    </a:lnTo>
                    <a:lnTo>
                      <a:pt x="1083" y="468"/>
                    </a:lnTo>
                    <a:lnTo>
                      <a:pt x="1083" y="468"/>
                    </a:lnTo>
                    <a:lnTo>
                      <a:pt x="1083" y="466"/>
                    </a:lnTo>
                    <a:lnTo>
                      <a:pt x="1083" y="466"/>
                    </a:lnTo>
                    <a:lnTo>
                      <a:pt x="1085" y="466"/>
                    </a:lnTo>
                    <a:lnTo>
                      <a:pt x="1085" y="466"/>
                    </a:lnTo>
                    <a:lnTo>
                      <a:pt x="1085" y="466"/>
                    </a:lnTo>
                    <a:lnTo>
                      <a:pt x="1085" y="466"/>
                    </a:lnTo>
                    <a:lnTo>
                      <a:pt x="1085" y="466"/>
                    </a:lnTo>
                    <a:lnTo>
                      <a:pt x="1086" y="466"/>
                    </a:lnTo>
                    <a:lnTo>
                      <a:pt x="1086" y="466"/>
                    </a:lnTo>
                    <a:lnTo>
                      <a:pt x="1086" y="466"/>
                    </a:lnTo>
                    <a:lnTo>
                      <a:pt x="1086" y="466"/>
                    </a:lnTo>
                    <a:lnTo>
                      <a:pt x="1086" y="466"/>
                    </a:lnTo>
                    <a:lnTo>
                      <a:pt x="1086" y="466"/>
                    </a:lnTo>
                    <a:lnTo>
                      <a:pt x="1088" y="466"/>
                    </a:lnTo>
                    <a:lnTo>
                      <a:pt x="1088" y="466"/>
                    </a:lnTo>
                    <a:lnTo>
                      <a:pt x="1088" y="466"/>
                    </a:lnTo>
                    <a:lnTo>
                      <a:pt x="1088" y="466"/>
                    </a:lnTo>
                    <a:lnTo>
                      <a:pt x="1088" y="466"/>
                    </a:lnTo>
                    <a:lnTo>
                      <a:pt x="1088" y="466"/>
                    </a:lnTo>
                    <a:lnTo>
                      <a:pt x="1088" y="466"/>
                    </a:lnTo>
                    <a:lnTo>
                      <a:pt x="1088" y="466"/>
                    </a:lnTo>
                    <a:lnTo>
                      <a:pt x="1088" y="466"/>
                    </a:lnTo>
                    <a:lnTo>
                      <a:pt x="1088" y="465"/>
                    </a:lnTo>
                    <a:lnTo>
                      <a:pt x="1090" y="465"/>
                    </a:lnTo>
                    <a:lnTo>
                      <a:pt x="1090" y="465"/>
                    </a:lnTo>
                    <a:lnTo>
                      <a:pt x="1090" y="465"/>
                    </a:lnTo>
                    <a:lnTo>
                      <a:pt x="1090" y="466"/>
                    </a:lnTo>
                    <a:lnTo>
                      <a:pt x="1090" y="466"/>
                    </a:lnTo>
                    <a:lnTo>
                      <a:pt x="1092" y="465"/>
                    </a:lnTo>
                    <a:lnTo>
                      <a:pt x="1092" y="465"/>
                    </a:lnTo>
                    <a:lnTo>
                      <a:pt x="1092" y="465"/>
                    </a:lnTo>
                    <a:lnTo>
                      <a:pt x="1092" y="465"/>
                    </a:lnTo>
                    <a:lnTo>
                      <a:pt x="1092" y="465"/>
                    </a:lnTo>
                    <a:lnTo>
                      <a:pt x="1092" y="465"/>
                    </a:lnTo>
                    <a:lnTo>
                      <a:pt x="1094" y="465"/>
                    </a:lnTo>
                    <a:lnTo>
                      <a:pt x="1094" y="466"/>
                    </a:lnTo>
                    <a:lnTo>
                      <a:pt x="1094" y="466"/>
                    </a:lnTo>
                    <a:lnTo>
                      <a:pt x="1096" y="466"/>
                    </a:lnTo>
                    <a:lnTo>
                      <a:pt x="1096" y="466"/>
                    </a:lnTo>
                    <a:lnTo>
                      <a:pt x="1096" y="466"/>
                    </a:lnTo>
                    <a:lnTo>
                      <a:pt x="1096" y="466"/>
                    </a:lnTo>
                    <a:lnTo>
                      <a:pt x="1096" y="466"/>
                    </a:lnTo>
                    <a:lnTo>
                      <a:pt x="1097" y="466"/>
                    </a:lnTo>
                    <a:lnTo>
                      <a:pt x="1097" y="466"/>
                    </a:lnTo>
                    <a:lnTo>
                      <a:pt x="1097" y="466"/>
                    </a:lnTo>
                    <a:lnTo>
                      <a:pt x="1097" y="466"/>
                    </a:lnTo>
                    <a:lnTo>
                      <a:pt x="1097" y="466"/>
                    </a:lnTo>
                    <a:lnTo>
                      <a:pt x="1097" y="466"/>
                    </a:lnTo>
                    <a:lnTo>
                      <a:pt x="1097" y="466"/>
                    </a:lnTo>
                    <a:lnTo>
                      <a:pt x="1097" y="466"/>
                    </a:lnTo>
                    <a:lnTo>
                      <a:pt x="1097" y="466"/>
                    </a:lnTo>
                    <a:lnTo>
                      <a:pt x="1099" y="466"/>
                    </a:lnTo>
                    <a:lnTo>
                      <a:pt x="1099" y="466"/>
                    </a:lnTo>
                    <a:lnTo>
                      <a:pt x="1099" y="466"/>
                    </a:lnTo>
                    <a:lnTo>
                      <a:pt x="1099" y="466"/>
                    </a:lnTo>
                    <a:lnTo>
                      <a:pt x="1101" y="465"/>
                    </a:lnTo>
                    <a:lnTo>
                      <a:pt x="1101" y="465"/>
                    </a:lnTo>
                    <a:lnTo>
                      <a:pt x="1101" y="465"/>
                    </a:lnTo>
                    <a:lnTo>
                      <a:pt x="1101" y="465"/>
                    </a:lnTo>
                    <a:lnTo>
                      <a:pt x="1101" y="465"/>
                    </a:lnTo>
                    <a:lnTo>
                      <a:pt x="1101" y="465"/>
                    </a:lnTo>
                    <a:lnTo>
                      <a:pt x="1101" y="465"/>
                    </a:lnTo>
                    <a:lnTo>
                      <a:pt x="1103" y="465"/>
                    </a:lnTo>
                    <a:lnTo>
                      <a:pt x="1103" y="465"/>
                    </a:lnTo>
                    <a:lnTo>
                      <a:pt x="1105" y="466"/>
                    </a:lnTo>
                    <a:lnTo>
                      <a:pt x="1105" y="466"/>
                    </a:lnTo>
                    <a:lnTo>
                      <a:pt x="1105" y="466"/>
                    </a:lnTo>
                    <a:lnTo>
                      <a:pt x="1105" y="466"/>
                    </a:lnTo>
                    <a:lnTo>
                      <a:pt x="1105" y="466"/>
                    </a:lnTo>
                    <a:lnTo>
                      <a:pt x="1106" y="466"/>
                    </a:lnTo>
                    <a:lnTo>
                      <a:pt x="1106" y="466"/>
                    </a:lnTo>
                    <a:lnTo>
                      <a:pt x="1106" y="466"/>
                    </a:lnTo>
                    <a:lnTo>
                      <a:pt x="1106" y="466"/>
                    </a:lnTo>
                    <a:lnTo>
                      <a:pt x="1106" y="466"/>
                    </a:lnTo>
                    <a:lnTo>
                      <a:pt x="1106" y="466"/>
                    </a:lnTo>
                    <a:lnTo>
                      <a:pt x="1106" y="466"/>
                    </a:lnTo>
                    <a:lnTo>
                      <a:pt x="1106" y="466"/>
                    </a:lnTo>
                    <a:lnTo>
                      <a:pt x="1108" y="466"/>
                    </a:lnTo>
                    <a:lnTo>
                      <a:pt x="1108" y="466"/>
                    </a:lnTo>
                    <a:lnTo>
                      <a:pt x="1108" y="466"/>
                    </a:lnTo>
                    <a:lnTo>
                      <a:pt x="1108" y="466"/>
                    </a:lnTo>
                    <a:lnTo>
                      <a:pt x="1108" y="466"/>
                    </a:lnTo>
                    <a:lnTo>
                      <a:pt x="1108" y="466"/>
                    </a:lnTo>
                    <a:lnTo>
                      <a:pt x="1108" y="466"/>
                    </a:lnTo>
                    <a:lnTo>
                      <a:pt x="1108" y="466"/>
                    </a:lnTo>
                    <a:lnTo>
                      <a:pt x="1110" y="466"/>
                    </a:lnTo>
                    <a:lnTo>
                      <a:pt x="1110" y="465"/>
                    </a:lnTo>
                    <a:lnTo>
                      <a:pt x="1110" y="465"/>
                    </a:lnTo>
                    <a:lnTo>
                      <a:pt x="1110" y="465"/>
                    </a:lnTo>
                    <a:lnTo>
                      <a:pt x="1110" y="465"/>
                    </a:lnTo>
                    <a:lnTo>
                      <a:pt x="1110" y="465"/>
                    </a:lnTo>
                    <a:lnTo>
                      <a:pt x="1110" y="465"/>
                    </a:lnTo>
                    <a:lnTo>
                      <a:pt x="1112" y="465"/>
                    </a:lnTo>
                    <a:lnTo>
                      <a:pt x="1112" y="465"/>
                    </a:lnTo>
                    <a:lnTo>
                      <a:pt x="1112" y="465"/>
                    </a:lnTo>
                    <a:lnTo>
                      <a:pt x="1112" y="465"/>
                    </a:lnTo>
                    <a:lnTo>
                      <a:pt x="1112" y="465"/>
                    </a:lnTo>
                    <a:lnTo>
                      <a:pt x="1114" y="465"/>
                    </a:lnTo>
                    <a:lnTo>
                      <a:pt x="1114" y="465"/>
                    </a:lnTo>
                    <a:lnTo>
                      <a:pt x="1114" y="465"/>
                    </a:lnTo>
                    <a:lnTo>
                      <a:pt x="1114" y="465"/>
                    </a:lnTo>
                    <a:lnTo>
                      <a:pt x="1114" y="465"/>
                    </a:lnTo>
                    <a:lnTo>
                      <a:pt x="1115" y="465"/>
                    </a:lnTo>
                    <a:lnTo>
                      <a:pt x="1115" y="465"/>
                    </a:lnTo>
                    <a:lnTo>
                      <a:pt x="1115" y="465"/>
                    </a:lnTo>
                    <a:lnTo>
                      <a:pt x="1115" y="465"/>
                    </a:lnTo>
                    <a:lnTo>
                      <a:pt x="1117" y="465"/>
                    </a:lnTo>
                    <a:lnTo>
                      <a:pt x="1117" y="465"/>
                    </a:lnTo>
                    <a:lnTo>
                      <a:pt x="1117" y="463"/>
                    </a:lnTo>
                    <a:lnTo>
                      <a:pt x="1117" y="463"/>
                    </a:lnTo>
                    <a:lnTo>
                      <a:pt x="1117" y="465"/>
                    </a:lnTo>
                    <a:lnTo>
                      <a:pt x="1117" y="465"/>
                    </a:lnTo>
                    <a:lnTo>
                      <a:pt x="1117" y="465"/>
                    </a:lnTo>
                    <a:lnTo>
                      <a:pt x="1117" y="463"/>
                    </a:lnTo>
                    <a:lnTo>
                      <a:pt x="1117" y="463"/>
                    </a:lnTo>
                    <a:lnTo>
                      <a:pt x="1119" y="463"/>
                    </a:lnTo>
                    <a:lnTo>
                      <a:pt x="1119" y="463"/>
                    </a:lnTo>
                    <a:lnTo>
                      <a:pt x="1119" y="463"/>
                    </a:lnTo>
                    <a:lnTo>
                      <a:pt x="1119" y="463"/>
                    </a:lnTo>
                    <a:lnTo>
                      <a:pt x="1119" y="463"/>
                    </a:lnTo>
                    <a:lnTo>
                      <a:pt x="1119" y="463"/>
                    </a:lnTo>
                    <a:lnTo>
                      <a:pt x="1121" y="463"/>
                    </a:lnTo>
                    <a:lnTo>
                      <a:pt x="1121" y="463"/>
                    </a:lnTo>
                    <a:lnTo>
                      <a:pt x="1121" y="463"/>
                    </a:lnTo>
                    <a:lnTo>
                      <a:pt x="1121" y="463"/>
                    </a:lnTo>
                    <a:lnTo>
                      <a:pt x="1121" y="463"/>
                    </a:lnTo>
                    <a:lnTo>
                      <a:pt x="1121" y="461"/>
                    </a:lnTo>
                    <a:lnTo>
                      <a:pt x="1121" y="461"/>
                    </a:lnTo>
                    <a:lnTo>
                      <a:pt x="1121" y="461"/>
                    </a:lnTo>
                    <a:lnTo>
                      <a:pt x="1121" y="461"/>
                    </a:lnTo>
                    <a:lnTo>
                      <a:pt x="1121" y="461"/>
                    </a:lnTo>
                    <a:lnTo>
                      <a:pt x="1121" y="459"/>
                    </a:lnTo>
                    <a:lnTo>
                      <a:pt x="1121" y="459"/>
                    </a:lnTo>
                    <a:lnTo>
                      <a:pt x="1121" y="459"/>
                    </a:lnTo>
                    <a:lnTo>
                      <a:pt x="1121" y="459"/>
                    </a:lnTo>
                    <a:lnTo>
                      <a:pt x="1121" y="459"/>
                    </a:lnTo>
                    <a:lnTo>
                      <a:pt x="1121" y="459"/>
                    </a:lnTo>
                    <a:lnTo>
                      <a:pt x="1121" y="457"/>
                    </a:lnTo>
                    <a:lnTo>
                      <a:pt x="1121" y="457"/>
                    </a:lnTo>
                    <a:lnTo>
                      <a:pt x="1123" y="457"/>
                    </a:lnTo>
                    <a:lnTo>
                      <a:pt x="1123" y="457"/>
                    </a:lnTo>
                    <a:lnTo>
                      <a:pt x="1123" y="457"/>
                    </a:lnTo>
                    <a:lnTo>
                      <a:pt x="1123" y="457"/>
                    </a:lnTo>
                    <a:lnTo>
                      <a:pt x="1123" y="457"/>
                    </a:lnTo>
                    <a:lnTo>
                      <a:pt x="1123" y="457"/>
                    </a:lnTo>
                    <a:lnTo>
                      <a:pt x="1123" y="457"/>
                    </a:lnTo>
                    <a:lnTo>
                      <a:pt x="1123" y="457"/>
                    </a:lnTo>
                    <a:lnTo>
                      <a:pt x="1123" y="457"/>
                    </a:lnTo>
                    <a:lnTo>
                      <a:pt x="1126" y="457"/>
                    </a:lnTo>
                    <a:lnTo>
                      <a:pt x="1126" y="457"/>
                    </a:lnTo>
                    <a:lnTo>
                      <a:pt x="1126" y="457"/>
                    </a:lnTo>
                    <a:lnTo>
                      <a:pt x="1126" y="457"/>
                    </a:lnTo>
                    <a:lnTo>
                      <a:pt x="1126" y="457"/>
                    </a:lnTo>
                    <a:lnTo>
                      <a:pt x="1126" y="457"/>
                    </a:lnTo>
                    <a:lnTo>
                      <a:pt x="1128" y="457"/>
                    </a:lnTo>
                    <a:lnTo>
                      <a:pt x="1128" y="457"/>
                    </a:lnTo>
                    <a:lnTo>
                      <a:pt x="1128" y="457"/>
                    </a:lnTo>
                    <a:lnTo>
                      <a:pt x="1128" y="457"/>
                    </a:lnTo>
                    <a:lnTo>
                      <a:pt x="1128" y="457"/>
                    </a:lnTo>
                    <a:lnTo>
                      <a:pt x="1128" y="457"/>
                    </a:lnTo>
                    <a:lnTo>
                      <a:pt x="1130" y="457"/>
                    </a:lnTo>
                    <a:lnTo>
                      <a:pt x="1130" y="459"/>
                    </a:lnTo>
                    <a:lnTo>
                      <a:pt x="1130" y="459"/>
                    </a:lnTo>
                    <a:lnTo>
                      <a:pt x="1130" y="459"/>
                    </a:lnTo>
                    <a:lnTo>
                      <a:pt x="1130" y="459"/>
                    </a:lnTo>
                    <a:lnTo>
                      <a:pt x="1132" y="459"/>
                    </a:lnTo>
                    <a:lnTo>
                      <a:pt x="1132" y="459"/>
                    </a:lnTo>
                    <a:lnTo>
                      <a:pt x="1132" y="459"/>
                    </a:lnTo>
                    <a:lnTo>
                      <a:pt x="1132" y="457"/>
                    </a:lnTo>
                    <a:lnTo>
                      <a:pt x="1132" y="457"/>
                    </a:lnTo>
                    <a:lnTo>
                      <a:pt x="1133" y="457"/>
                    </a:lnTo>
                    <a:lnTo>
                      <a:pt x="1133" y="459"/>
                    </a:lnTo>
                    <a:lnTo>
                      <a:pt x="1133" y="459"/>
                    </a:lnTo>
                    <a:lnTo>
                      <a:pt x="1133" y="459"/>
                    </a:lnTo>
                    <a:lnTo>
                      <a:pt x="1133" y="459"/>
                    </a:lnTo>
                    <a:lnTo>
                      <a:pt x="1133" y="459"/>
                    </a:lnTo>
                    <a:lnTo>
                      <a:pt x="1133" y="459"/>
                    </a:lnTo>
                    <a:lnTo>
                      <a:pt x="1133" y="459"/>
                    </a:lnTo>
                    <a:lnTo>
                      <a:pt x="1133" y="457"/>
                    </a:lnTo>
                    <a:lnTo>
                      <a:pt x="1133" y="457"/>
                    </a:lnTo>
                    <a:lnTo>
                      <a:pt x="1135" y="457"/>
                    </a:lnTo>
                    <a:lnTo>
                      <a:pt x="1135" y="457"/>
                    </a:lnTo>
                    <a:lnTo>
                      <a:pt x="1137" y="459"/>
                    </a:lnTo>
                    <a:lnTo>
                      <a:pt x="1137" y="459"/>
                    </a:lnTo>
                    <a:lnTo>
                      <a:pt x="1137" y="457"/>
                    </a:lnTo>
                    <a:lnTo>
                      <a:pt x="1137" y="457"/>
                    </a:lnTo>
                    <a:lnTo>
                      <a:pt x="1137" y="457"/>
                    </a:lnTo>
                    <a:lnTo>
                      <a:pt x="1137" y="457"/>
                    </a:lnTo>
                    <a:lnTo>
                      <a:pt x="1139" y="457"/>
                    </a:lnTo>
                    <a:lnTo>
                      <a:pt x="1139" y="457"/>
                    </a:lnTo>
                    <a:lnTo>
                      <a:pt x="1139" y="457"/>
                    </a:lnTo>
                    <a:lnTo>
                      <a:pt x="1139" y="457"/>
                    </a:lnTo>
                    <a:lnTo>
                      <a:pt x="1139" y="457"/>
                    </a:lnTo>
                    <a:lnTo>
                      <a:pt x="1141" y="457"/>
                    </a:lnTo>
                    <a:lnTo>
                      <a:pt x="1141" y="457"/>
                    </a:lnTo>
                    <a:lnTo>
                      <a:pt x="1141" y="457"/>
                    </a:lnTo>
                    <a:lnTo>
                      <a:pt x="1141" y="457"/>
                    </a:lnTo>
                    <a:lnTo>
                      <a:pt x="1141" y="457"/>
                    </a:lnTo>
                    <a:lnTo>
                      <a:pt x="1141" y="457"/>
                    </a:lnTo>
                    <a:lnTo>
                      <a:pt x="1141" y="457"/>
                    </a:lnTo>
                    <a:lnTo>
                      <a:pt x="1141" y="457"/>
                    </a:lnTo>
                    <a:lnTo>
                      <a:pt x="1143" y="457"/>
                    </a:lnTo>
                    <a:lnTo>
                      <a:pt x="1143" y="457"/>
                    </a:lnTo>
                    <a:lnTo>
                      <a:pt x="1143" y="457"/>
                    </a:lnTo>
                    <a:lnTo>
                      <a:pt x="1143" y="457"/>
                    </a:lnTo>
                    <a:lnTo>
                      <a:pt x="1143" y="457"/>
                    </a:lnTo>
                    <a:lnTo>
                      <a:pt x="1143" y="456"/>
                    </a:lnTo>
                    <a:lnTo>
                      <a:pt x="1143" y="456"/>
                    </a:lnTo>
                    <a:lnTo>
                      <a:pt x="1144" y="456"/>
                    </a:lnTo>
                    <a:lnTo>
                      <a:pt x="1144" y="456"/>
                    </a:lnTo>
                    <a:lnTo>
                      <a:pt x="1144" y="456"/>
                    </a:lnTo>
                    <a:lnTo>
                      <a:pt x="1144" y="456"/>
                    </a:lnTo>
                    <a:lnTo>
                      <a:pt x="1144" y="456"/>
                    </a:lnTo>
                    <a:lnTo>
                      <a:pt x="1146" y="456"/>
                    </a:lnTo>
                    <a:lnTo>
                      <a:pt x="1146" y="456"/>
                    </a:lnTo>
                    <a:lnTo>
                      <a:pt x="1146" y="456"/>
                    </a:lnTo>
                    <a:lnTo>
                      <a:pt x="1146" y="456"/>
                    </a:lnTo>
                    <a:lnTo>
                      <a:pt x="1146" y="456"/>
                    </a:lnTo>
                    <a:lnTo>
                      <a:pt x="1146" y="456"/>
                    </a:lnTo>
                    <a:lnTo>
                      <a:pt x="1148" y="456"/>
                    </a:lnTo>
                    <a:lnTo>
                      <a:pt x="1150" y="456"/>
                    </a:lnTo>
                    <a:lnTo>
                      <a:pt x="1150" y="456"/>
                    </a:lnTo>
                    <a:lnTo>
                      <a:pt x="1150" y="456"/>
                    </a:lnTo>
                    <a:lnTo>
                      <a:pt x="1150" y="456"/>
                    </a:lnTo>
                    <a:lnTo>
                      <a:pt x="1150" y="456"/>
                    </a:lnTo>
                    <a:lnTo>
                      <a:pt x="1150" y="456"/>
                    </a:lnTo>
                    <a:lnTo>
                      <a:pt x="1150" y="456"/>
                    </a:lnTo>
                    <a:lnTo>
                      <a:pt x="1152" y="456"/>
                    </a:lnTo>
                    <a:lnTo>
                      <a:pt x="1152" y="456"/>
                    </a:lnTo>
                    <a:lnTo>
                      <a:pt x="1152" y="456"/>
                    </a:lnTo>
                    <a:lnTo>
                      <a:pt x="1152" y="457"/>
                    </a:lnTo>
                    <a:lnTo>
                      <a:pt x="1152" y="457"/>
                    </a:lnTo>
                    <a:lnTo>
                      <a:pt x="1153" y="457"/>
                    </a:lnTo>
                    <a:lnTo>
                      <a:pt x="1153" y="457"/>
                    </a:lnTo>
                    <a:lnTo>
                      <a:pt x="1153" y="457"/>
                    </a:lnTo>
                    <a:lnTo>
                      <a:pt x="1153" y="457"/>
                    </a:lnTo>
                    <a:lnTo>
                      <a:pt x="1153" y="457"/>
                    </a:lnTo>
                    <a:lnTo>
                      <a:pt x="1153" y="457"/>
                    </a:lnTo>
                    <a:lnTo>
                      <a:pt x="1155" y="457"/>
                    </a:lnTo>
                    <a:lnTo>
                      <a:pt x="1155" y="457"/>
                    </a:lnTo>
                    <a:lnTo>
                      <a:pt x="1157" y="457"/>
                    </a:lnTo>
                    <a:lnTo>
                      <a:pt x="1157" y="457"/>
                    </a:lnTo>
                    <a:lnTo>
                      <a:pt x="1157" y="457"/>
                    </a:lnTo>
                    <a:lnTo>
                      <a:pt x="1157" y="457"/>
                    </a:lnTo>
                    <a:lnTo>
                      <a:pt x="1157" y="456"/>
                    </a:lnTo>
                    <a:lnTo>
                      <a:pt x="1157" y="456"/>
                    </a:lnTo>
                    <a:lnTo>
                      <a:pt x="1159" y="456"/>
                    </a:lnTo>
                    <a:lnTo>
                      <a:pt x="1159" y="456"/>
                    </a:lnTo>
                    <a:lnTo>
                      <a:pt x="1159" y="456"/>
                    </a:lnTo>
                    <a:lnTo>
                      <a:pt x="1159" y="454"/>
                    </a:lnTo>
                    <a:lnTo>
                      <a:pt x="1159" y="454"/>
                    </a:lnTo>
                    <a:lnTo>
                      <a:pt x="1159" y="456"/>
                    </a:lnTo>
                    <a:lnTo>
                      <a:pt x="1159" y="456"/>
                    </a:lnTo>
                    <a:lnTo>
                      <a:pt x="1159" y="456"/>
                    </a:lnTo>
                    <a:lnTo>
                      <a:pt x="1159" y="456"/>
                    </a:lnTo>
                    <a:lnTo>
                      <a:pt x="1159" y="456"/>
                    </a:lnTo>
                    <a:lnTo>
                      <a:pt x="1161" y="456"/>
                    </a:lnTo>
                    <a:lnTo>
                      <a:pt x="1161" y="456"/>
                    </a:lnTo>
                    <a:lnTo>
                      <a:pt x="1161" y="456"/>
                    </a:lnTo>
                    <a:lnTo>
                      <a:pt x="1161" y="456"/>
                    </a:lnTo>
                    <a:lnTo>
                      <a:pt x="1161" y="456"/>
                    </a:lnTo>
                    <a:lnTo>
                      <a:pt x="1161" y="456"/>
                    </a:lnTo>
                    <a:lnTo>
                      <a:pt x="1162" y="456"/>
                    </a:lnTo>
                    <a:lnTo>
                      <a:pt x="1162" y="456"/>
                    </a:lnTo>
                    <a:lnTo>
                      <a:pt x="1162" y="457"/>
                    </a:lnTo>
                    <a:lnTo>
                      <a:pt x="1162" y="457"/>
                    </a:lnTo>
                    <a:lnTo>
                      <a:pt x="1162" y="457"/>
                    </a:lnTo>
                    <a:lnTo>
                      <a:pt x="1162" y="457"/>
                    </a:lnTo>
                    <a:lnTo>
                      <a:pt x="1162" y="457"/>
                    </a:lnTo>
                    <a:lnTo>
                      <a:pt x="1164" y="457"/>
                    </a:lnTo>
                    <a:lnTo>
                      <a:pt x="1164" y="457"/>
                    </a:lnTo>
                    <a:lnTo>
                      <a:pt x="1164" y="457"/>
                    </a:lnTo>
                    <a:lnTo>
                      <a:pt x="1164" y="457"/>
                    </a:lnTo>
                    <a:lnTo>
                      <a:pt x="1164" y="457"/>
                    </a:lnTo>
                    <a:lnTo>
                      <a:pt x="1166" y="459"/>
                    </a:lnTo>
                    <a:lnTo>
                      <a:pt x="1166" y="459"/>
                    </a:lnTo>
                    <a:lnTo>
                      <a:pt x="1166" y="459"/>
                    </a:lnTo>
                    <a:lnTo>
                      <a:pt x="1166" y="459"/>
                    </a:lnTo>
                    <a:lnTo>
                      <a:pt x="1166" y="459"/>
                    </a:lnTo>
                    <a:lnTo>
                      <a:pt x="1166" y="459"/>
                    </a:lnTo>
                    <a:lnTo>
                      <a:pt x="1166" y="461"/>
                    </a:lnTo>
                    <a:lnTo>
                      <a:pt x="1166" y="461"/>
                    </a:lnTo>
                    <a:lnTo>
                      <a:pt x="1168" y="461"/>
                    </a:lnTo>
                    <a:lnTo>
                      <a:pt x="1168" y="461"/>
                    </a:lnTo>
                    <a:lnTo>
                      <a:pt x="1168" y="461"/>
                    </a:lnTo>
                    <a:lnTo>
                      <a:pt x="1168" y="459"/>
                    </a:lnTo>
                    <a:lnTo>
                      <a:pt x="1170" y="459"/>
                    </a:lnTo>
                    <a:lnTo>
                      <a:pt x="1170" y="459"/>
                    </a:lnTo>
                    <a:lnTo>
                      <a:pt x="1170" y="459"/>
                    </a:lnTo>
                    <a:lnTo>
                      <a:pt x="1170" y="459"/>
                    </a:lnTo>
                    <a:lnTo>
                      <a:pt x="1171" y="459"/>
                    </a:lnTo>
                    <a:lnTo>
                      <a:pt x="1171" y="461"/>
                    </a:lnTo>
                    <a:lnTo>
                      <a:pt x="1171" y="461"/>
                    </a:lnTo>
                    <a:lnTo>
                      <a:pt x="1171" y="461"/>
                    </a:lnTo>
                    <a:lnTo>
                      <a:pt x="1171" y="461"/>
                    </a:lnTo>
                    <a:lnTo>
                      <a:pt x="1171" y="461"/>
                    </a:lnTo>
                    <a:lnTo>
                      <a:pt x="1171" y="459"/>
                    </a:lnTo>
                    <a:lnTo>
                      <a:pt x="1173" y="459"/>
                    </a:lnTo>
                    <a:lnTo>
                      <a:pt x="1173" y="459"/>
                    </a:lnTo>
                    <a:lnTo>
                      <a:pt x="1173" y="459"/>
                    </a:lnTo>
                    <a:lnTo>
                      <a:pt x="1173" y="459"/>
                    </a:lnTo>
                    <a:lnTo>
                      <a:pt x="1175" y="459"/>
                    </a:lnTo>
                    <a:lnTo>
                      <a:pt x="1175" y="459"/>
                    </a:lnTo>
                    <a:lnTo>
                      <a:pt x="1175" y="459"/>
                    </a:lnTo>
                    <a:lnTo>
                      <a:pt x="1175" y="459"/>
                    </a:lnTo>
                    <a:lnTo>
                      <a:pt x="1177" y="459"/>
                    </a:lnTo>
                    <a:lnTo>
                      <a:pt x="1177" y="459"/>
                    </a:lnTo>
                    <a:lnTo>
                      <a:pt x="1177" y="459"/>
                    </a:lnTo>
                    <a:lnTo>
                      <a:pt x="1177" y="459"/>
                    </a:lnTo>
                    <a:lnTo>
                      <a:pt x="1179" y="459"/>
                    </a:lnTo>
                    <a:lnTo>
                      <a:pt x="1179" y="459"/>
                    </a:lnTo>
                    <a:lnTo>
                      <a:pt x="1179" y="459"/>
                    </a:lnTo>
                    <a:lnTo>
                      <a:pt x="1179" y="459"/>
                    </a:lnTo>
                    <a:lnTo>
                      <a:pt x="1181" y="461"/>
                    </a:lnTo>
                    <a:lnTo>
                      <a:pt x="1181" y="461"/>
                    </a:lnTo>
                    <a:lnTo>
                      <a:pt x="1181" y="461"/>
                    </a:lnTo>
                    <a:lnTo>
                      <a:pt x="1181" y="461"/>
                    </a:lnTo>
                    <a:lnTo>
                      <a:pt x="1181" y="461"/>
                    </a:lnTo>
                    <a:lnTo>
                      <a:pt x="1182" y="461"/>
                    </a:lnTo>
                    <a:lnTo>
                      <a:pt x="1182" y="461"/>
                    </a:lnTo>
                    <a:lnTo>
                      <a:pt x="1182" y="461"/>
                    </a:lnTo>
                    <a:lnTo>
                      <a:pt x="1182" y="461"/>
                    </a:lnTo>
                    <a:lnTo>
                      <a:pt x="1182" y="459"/>
                    </a:lnTo>
                    <a:lnTo>
                      <a:pt x="1182" y="461"/>
                    </a:lnTo>
                    <a:lnTo>
                      <a:pt x="1182" y="461"/>
                    </a:lnTo>
                    <a:lnTo>
                      <a:pt x="1182" y="461"/>
                    </a:lnTo>
                    <a:lnTo>
                      <a:pt x="1184" y="461"/>
                    </a:lnTo>
                    <a:lnTo>
                      <a:pt x="1184" y="461"/>
                    </a:lnTo>
                    <a:lnTo>
                      <a:pt x="1184" y="461"/>
                    </a:lnTo>
                    <a:lnTo>
                      <a:pt x="1184" y="461"/>
                    </a:lnTo>
                    <a:lnTo>
                      <a:pt x="1186" y="461"/>
                    </a:lnTo>
                    <a:lnTo>
                      <a:pt x="1186" y="461"/>
                    </a:lnTo>
                    <a:lnTo>
                      <a:pt x="1186" y="461"/>
                    </a:lnTo>
                    <a:lnTo>
                      <a:pt x="1186" y="461"/>
                    </a:lnTo>
                    <a:lnTo>
                      <a:pt x="1188" y="461"/>
                    </a:lnTo>
                    <a:lnTo>
                      <a:pt x="1188" y="461"/>
                    </a:lnTo>
                    <a:lnTo>
                      <a:pt x="1188" y="461"/>
                    </a:lnTo>
                    <a:lnTo>
                      <a:pt x="1188" y="461"/>
                    </a:lnTo>
                    <a:lnTo>
                      <a:pt x="1190" y="461"/>
                    </a:lnTo>
                    <a:lnTo>
                      <a:pt x="1190" y="461"/>
                    </a:lnTo>
                    <a:lnTo>
                      <a:pt x="1190" y="461"/>
                    </a:lnTo>
                    <a:lnTo>
                      <a:pt x="1190" y="461"/>
                    </a:lnTo>
                    <a:lnTo>
                      <a:pt x="1190" y="461"/>
                    </a:lnTo>
                    <a:lnTo>
                      <a:pt x="1190" y="461"/>
                    </a:lnTo>
                    <a:lnTo>
                      <a:pt x="1190" y="461"/>
                    </a:lnTo>
                    <a:lnTo>
                      <a:pt x="1190" y="461"/>
                    </a:lnTo>
                    <a:lnTo>
                      <a:pt x="1191" y="461"/>
                    </a:lnTo>
                    <a:lnTo>
                      <a:pt x="1191" y="461"/>
                    </a:lnTo>
                    <a:lnTo>
                      <a:pt x="1191" y="461"/>
                    </a:lnTo>
                    <a:lnTo>
                      <a:pt x="1191" y="461"/>
                    </a:lnTo>
                    <a:lnTo>
                      <a:pt x="1193" y="461"/>
                    </a:lnTo>
                    <a:lnTo>
                      <a:pt x="1193" y="461"/>
                    </a:lnTo>
                    <a:lnTo>
                      <a:pt x="1193" y="463"/>
                    </a:lnTo>
                    <a:lnTo>
                      <a:pt x="1193" y="463"/>
                    </a:lnTo>
                    <a:lnTo>
                      <a:pt x="1193" y="463"/>
                    </a:lnTo>
                    <a:lnTo>
                      <a:pt x="1193" y="463"/>
                    </a:lnTo>
                    <a:lnTo>
                      <a:pt x="1195" y="463"/>
                    </a:lnTo>
                    <a:lnTo>
                      <a:pt x="1195" y="463"/>
                    </a:lnTo>
                    <a:lnTo>
                      <a:pt x="1195" y="463"/>
                    </a:lnTo>
                    <a:lnTo>
                      <a:pt x="1195" y="463"/>
                    </a:lnTo>
                    <a:lnTo>
                      <a:pt x="1197" y="463"/>
                    </a:lnTo>
                    <a:lnTo>
                      <a:pt x="1197" y="463"/>
                    </a:lnTo>
                    <a:lnTo>
                      <a:pt x="1197" y="463"/>
                    </a:lnTo>
                    <a:lnTo>
                      <a:pt x="1197" y="463"/>
                    </a:lnTo>
                    <a:lnTo>
                      <a:pt x="1197" y="463"/>
                    </a:lnTo>
                    <a:lnTo>
                      <a:pt x="1197" y="463"/>
                    </a:lnTo>
                    <a:lnTo>
                      <a:pt x="1199" y="463"/>
                    </a:lnTo>
                    <a:lnTo>
                      <a:pt x="1199" y="463"/>
                    </a:lnTo>
                    <a:lnTo>
                      <a:pt x="1199" y="463"/>
                    </a:lnTo>
                    <a:lnTo>
                      <a:pt x="1199" y="463"/>
                    </a:lnTo>
                    <a:lnTo>
                      <a:pt x="1199" y="463"/>
                    </a:lnTo>
                    <a:lnTo>
                      <a:pt x="1199" y="463"/>
                    </a:lnTo>
                    <a:lnTo>
                      <a:pt x="1199" y="463"/>
                    </a:lnTo>
                    <a:lnTo>
                      <a:pt x="1199" y="463"/>
                    </a:lnTo>
                    <a:lnTo>
                      <a:pt x="1199" y="463"/>
                    </a:lnTo>
                    <a:lnTo>
                      <a:pt x="1199" y="463"/>
                    </a:lnTo>
                    <a:lnTo>
                      <a:pt x="1200" y="463"/>
                    </a:lnTo>
                    <a:lnTo>
                      <a:pt x="1200" y="463"/>
                    </a:lnTo>
                    <a:lnTo>
                      <a:pt x="1200" y="463"/>
                    </a:lnTo>
                    <a:lnTo>
                      <a:pt x="1202" y="463"/>
                    </a:lnTo>
                    <a:lnTo>
                      <a:pt x="1202" y="463"/>
                    </a:lnTo>
                    <a:lnTo>
                      <a:pt x="1202" y="463"/>
                    </a:lnTo>
                    <a:lnTo>
                      <a:pt x="1202" y="463"/>
                    </a:lnTo>
                    <a:lnTo>
                      <a:pt x="1202" y="463"/>
                    </a:lnTo>
                    <a:lnTo>
                      <a:pt x="1202" y="463"/>
                    </a:lnTo>
                    <a:lnTo>
                      <a:pt x="1202" y="463"/>
                    </a:lnTo>
                    <a:lnTo>
                      <a:pt x="1202" y="463"/>
                    </a:lnTo>
                    <a:lnTo>
                      <a:pt x="1202" y="463"/>
                    </a:lnTo>
                    <a:lnTo>
                      <a:pt x="1204" y="465"/>
                    </a:lnTo>
                    <a:lnTo>
                      <a:pt x="1204" y="465"/>
                    </a:lnTo>
                    <a:lnTo>
                      <a:pt x="1204" y="465"/>
                    </a:lnTo>
                    <a:lnTo>
                      <a:pt x="1204" y="465"/>
                    </a:lnTo>
                    <a:lnTo>
                      <a:pt x="1204" y="465"/>
                    </a:lnTo>
                    <a:lnTo>
                      <a:pt x="1204" y="465"/>
                    </a:lnTo>
                    <a:lnTo>
                      <a:pt x="1204" y="465"/>
                    </a:lnTo>
                    <a:lnTo>
                      <a:pt x="1204" y="465"/>
                    </a:lnTo>
                    <a:lnTo>
                      <a:pt x="1206" y="465"/>
                    </a:lnTo>
                    <a:lnTo>
                      <a:pt x="1206" y="463"/>
                    </a:lnTo>
                    <a:lnTo>
                      <a:pt x="1206" y="463"/>
                    </a:lnTo>
                    <a:lnTo>
                      <a:pt x="1206" y="463"/>
                    </a:lnTo>
                    <a:lnTo>
                      <a:pt x="1206" y="463"/>
                    </a:lnTo>
                    <a:lnTo>
                      <a:pt x="1206" y="463"/>
                    </a:lnTo>
                    <a:lnTo>
                      <a:pt x="1208" y="463"/>
                    </a:lnTo>
                    <a:lnTo>
                      <a:pt x="1208" y="463"/>
                    </a:lnTo>
                    <a:lnTo>
                      <a:pt x="1209" y="463"/>
                    </a:lnTo>
                    <a:lnTo>
                      <a:pt x="1211" y="463"/>
                    </a:lnTo>
                    <a:lnTo>
                      <a:pt x="1211" y="463"/>
                    </a:lnTo>
                    <a:lnTo>
                      <a:pt x="1211" y="463"/>
                    </a:lnTo>
                    <a:lnTo>
                      <a:pt x="1211" y="463"/>
                    </a:lnTo>
                    <a:lnTo>
                      <a:pt x="1213" y="463"/>
                    </a:lnTo>
                    <a:lnTo>
                      <a:pt x="1213" y="463"/>
                    </a:lnTo>
                    <a:lnTo>
                      <a:pt x="1213" y="463"/>
                    </a:lnTo>
                    <a:lnTo>
                      <a:pt x="1213" y="463"/>
                    </a:lnTo>
                    <a:lnTo>
                      <a:pt x="1213" y="463"/>
                    </a:lnTo>
                    <a:lnTo>
                      <a:pt x="1213" y="463"/>
                    </a:lnTo>
                    <a:lnTo>
                      <a:pt x="1215" y="463"/>
                    </a:lnTo>
                    <a:lnTo>
                      <a:pt x="1217" y="463"/>
                    </a:lnTo>
                    <a:lnTo>
                      <a:pt x="1217" y="463"/>
                    </a:lnTo>
                    <a:lnTo>
                      <a:pt x="1217" y="463"/>
                    </a:lnTo>
                    <a:lnTo>
                      <a:pt x="1219" y="463"/>
                    </a:lnTo>
                    <a:lnTo>
                      <a:pt x="1219" y="463"/>
                    </a:lnTo>
                    <a:lnTo>
                      <a:pt x="1219" y="463"/>
                    </a:lnTo>
                    <a:lnTo>
                      <a:pt x="1219" y="463"/>
                    </a:lnTo>
                    <a:lnTo>
                      <a:pt x="1220" y="463"/>
                    </a:lnTo>
                    <a:lnTo>
                      <a:pt x="1220" y="463"/>
                    </a:lnTo>
                    <a:lnTo>
                      <a:pt x="1220" y="463"/>
                    </a:lnTo>
                    <a:lnTo>
                      <a:pt x="1222" y="463"/>
                    </a:lnTo>
                    <a:lnTo>
                      <a:pt x="1224" y="463"/>
                    </a:lnTo>
                    <a:lnTo>
                      <a:pt x="1226" y="463"/>
                    </a:lnTo>
                    <a:lnTo>
                      <a:pt x="1226" y="465"/>
                    </a:lnTo>
                    <a:lnTo>
                      <a:pt x="1226" y="465"/>
                    </a:lnTo>
                    <a:lnTo>
                      <a:pt x="1226" y="465"/>
                    </a:lnTo>
                    <a:lnTo>
                      <a:pt x="1228" y="465"/>
                    </a:lnTo>
                    <a:lnTo>
                      <a:pt x="1228" y="465"/>
                    </a:lnTo>
                    <a:lnTo>
                      <a:pt x="1228" y="465"/>
                    </a:lnTo>
                    <a:lnTo>
                      <a:pt x="1228" y="465"/>
                    </a:lnTo>
                    <a:lnTo>
                      <a:pt x="1228" y="466"/>
                    </a:lnTo>
                    <a:lnTo>
                      <a:pt x="1228" y="466"/>
                    </a:lnTo>
                    <a:lnTo>
                      <a:pt x="1228" y="466"/>
                    </a:lnTo>
                    <a:lnTo>
                      <a:pt x="1228" y="466"/>
                    </a:lnTo>
                    <a:lnTo>
                      <a:pt x="1226" y="466"/>
                    </a:lnTo>
                    <a:lnTo>
                      <a:pt x="1226" y="466"/>
                    </a:lnTo>
                    <a:lnTo>
                      <a:pt x="1226" y="466"/>
                    </a:lnTo>
                    <a:lnTo>
                      <a:pt x="1226" y="466"/>
                    </a:lnTo>
                    <a:lnTo>
                      <a:pt x="1226" y="466"/>
                    </a:lnTo>
                    <a:lnTo>
                      <a:pt x="1226" y="466"/>
                    </a:lnTo>
                    <a:lnTo>
                      <a:pt x="1224" y="466"/>
                    </a:lnTo>
                    <a:lnTo>
                      <a:pt x="1224" y="466"/>
                    </a:lnTo>
                    <a:lnTo>
                      <a:pt x="1224" y="466"/>
                    </a:lnTo>
                    <a:lnTo>
                      <a:pt x="1224" y="468"/>
                    </a:lnTo>
                    <a:lnTo>
                      <a:pt x="1224" y="468"/>
                    </a:lnTo>
                    <a:lnTo>
                      <a:pt x="1224" y="468"/>
                    </a:lnTo>
                    <a:lnTo>
                      <a:pt x="1224" y="470"/>
                    </a:lnTo>
                    <a:lnTo>
                      <a:pt x="1224" y="470"/>
                    </a:lnTo>
                    <a:lnTo>
                      <a:pt x="1224" y="470"/>
                    </a:lnTo>
                    <a:lnTo>
                      <a:pt x="1224" y="470"/>
                    </a:lnTo>
                    <a:lnTo>
                      <a:pt x="1224" y="470"/>
                    </a:lnTo>
                    <a:lnTo>
                      <a:pt x="1224" y="470"/>
                    </a:lnTo>
                    <a:lnTo>
                      <a:pt x="1224" y="470"/>
                    </a:lnTo>
                    <a:lnTo>
                      <a:pt x="1224" y="470"/>
                    </a:lnTo>
                    <a:lnTo>
                      <a:pt x="1224" y="470"/>
                    </a:lnTo>
                    <a:lnTo>
                      <a:pt x="1226" y="472"/>
                    </a:lnTo>
                    <a:lnTo>
                      <a:pt x="1226" y="472"/>
                    </a:lnTo>
                    <a:lnTo>
                      <a:pt x="1226" y="474"/>
                    </a:lnTo>
                    <a:lnTo>
                      <a:pt x="1226" y="474"/>
                    </a:lnTo>
                    <a:lnTo>
                      <a:pt x="1226" y="474"/>
                    </a:lnTo>
                    <a:lnTo>
                      <a:pt x="1224" y="474"/>
                    </a:lnTo>
                    <a:lnTo>
                      <a:pt x="1224" y="474"/>
                    </a:lnTo>
                    <a:lnTo>
                      <a:pt x="1222" y="475"/>
                    </a:lnTo>
                    <a:lnTo>
                      <a:pt x="1222" y="475"/>
                    </a:lnTo>
                    <a:lnTo>
                      <a:pt x="1220" y="475"/>
                    </a:lnTo>
                    <a:lnTo>
                      <a:pt x="1220" y="475"/>
                    </a:lnTo>
                    <a:lnTo>
                      <a:pt x="1220" y="475"/>
                    </a:lnTo>
                    <a:lnTo>
                      <a:pt x="1219" y="477"/>
                    </a:lnTo>
                    <a:lnTo>
                      <a:pt x="1219" y="477"/>
                    </a:lnTo>
                    <a:lnTo>
                      <a:pt x="1217" y="477"/>
                    </a:lnTo>
                    <a:lnTo>
                      <a:pt x="1217" y="477"/>
                    </a:lnTo>
                    <a:lnTo>
                      <a:pt x="1217" y="477"/>
                    </a:lnTo>
                    <a:lnTo>
                      <a:pt x="1217" y="477"/>
                    </a:lnTo>
                    <a:lnTo>
                      <a:pt x="1217" y="477"/>
                    </a:lnTo>
                    <a:lnTo>
                      <a:pt x="1215" y="477"/>
                    </a:lnTo>
                    <a:lnTo>
                      <a:pt x="1215" y="477"/>
                    </a:lnTo>
                    <a:lnTo>
                      <a:pt x="1213" y="477"/>
                    </a:lnTo>
                    <a:lnTo>
                      <a:pt x="1213" y="477"/>
                    </a:lnTo>
                    <a:lnTo>
                      <a:pt x="1213" y="477"/>
                    </a:lnTo>
                    <a:lnTo>
                      <a:pt x="1213" y="477"/>
                    </a:lnTo>
                    <a:lnTo>
                      <a:pt x="1213" y="477"/>
                    </a:lnTo>
                    <a:lnTo>
                      <a:pt x="1213" y="477"/>
                    </a:lnTo>
                    <a:lnTo>
                      <a:pt x="1211" y="477"/>
                    </a:lnTo>
                    <a:lnTo>
                      <a:pt x="1211" y="477"/>
                    </a:lnTo>
                    <a:lnTo>
                      <a:pt x="1211" y="477"/>
                    </a:lnTo>
                    <a:lnTo>
                      <a:pt x="1211" y="477"/>
                    </a:lnTo>
                    <a:lnTo>
                      <a:pt x="1211" y="477"/>
                    </a:lnTo>
                    <a:lnTo>
                      <a:pt x="1209" y="479"/>
                    </a:lnTo>
                    <a:lnTo>
                      <a:pt x="1209" y="479"/>
                    </a:lnTo>
                    <a:lnTo>
                      <a:pt x="1209" y="479"/>
                    </a:lnTo>
                    <a:lnTo>
                      <a:pt x="1209" y="479"/>
                    </a:lnTo>
                    <a:lnTo>
                      <a:pt x="1209" y="479"/>
                    </a:lnTo>
                    <a:lnTo>
                      <a:pt x="1209" y="479"/>
                    </a:lnTo>
                    <a:lnTo>
                      <a:pt x="1208" y="479"/>
                    </a:lnTo>
                    <a:lnTo>
                      <a:pt x="1208" y="479"/>
                    </a:lnTo>
                    <a:lnTo>
                      <a:pt x="1208" y="479"/>
                    </a:lnTo>
                    <a:lnTo>
                      <a:pt x="1206" y="479"/>
                    </a:lnTo>
                    <a:lnTo>
                      <a:pt x="1206" y="479"/>
                    </a:lnTo>
                    <a:lnTo>
                      <a:pt x="1206" y="479"/>
                    </a:lnTo>
                    <a:lnTo>
                      <a:pt x="1204" y="481"/>
                    </a:lnTo>
                    <a:lnTo>
                      <a:pt x="1204" y="479"/>
                    </a:lnTo>
                    <a:lnTo>
                      <a:pt x="1204" y="479"/>
                    </a:lnTo>
                    <a:lnTo>
                      <a:pt x="1204" y="479"/>
                    </a:lnTo>
                    <a:lnTo>
                      <a:pt x="1204" y="479"/>
                    </a:lnTo>
                    <a:lnTo>
                      <a:pt x="1204" y="479"/>
                    </a:lnTo>
                    <a:lnTo>
                      <a:pt x="1204" y="479"/>
                    </a:lnTo>
                    <a:lnTo>
                      <a:pt x="1202" y="479"/>
                    </a:lnTo>
                    <a:lnTo>
                      <a:pt x="1202" y="479"/>
                    </a:lnTo>
                    <a:lnTo>
                      <a:pt x="1202" y="479"/>
                    </a:lnTo>
                    <a:lnTo>
                      <a:pt x="1200" y="479"/>
                    </a:lnTo>
                    <a:lnTo>
                      <a:pt x="1200" y="479"/>
                    </a:lnTo>
                    <a:lnTo>
                      <a:pt x="1199" y="479"/>
                    </a:lnTo>
                    <a:lnTo>
                      <a:pt x="1199" y="479"/>
                    </a:lnTo>
                    <a:lnTo>
                      <a:pt x="1199" y="479"/>
                    </a:lnTo>
                    <a:lnTo>
                      <a:pt x="1199" y="479"/>
                    </a:lnTo>
                    <a:lnTo>
                      <a:pt x="1199" y="481"/>
                    </a:lnTo>
                    <a:lnTo>
                      <a:pt x="1199" y="481"/>
                    </a:lnTo>
                    <a:lnTo>
                      <a:pt x="1199" y="481"/>
                    </a:lnTo>
                    <a:lnTo>
                      <a:pt x="1199" y="481"/>
                    </a:lnTo>
                    <a:lnTo>
                      <a:pt x="1199" y="481"/>
                    </a:lnTo>
                    <a:lnTo>
                      <a:pt x="1199" y="481"/>
                    </a:lnTo>
                    <a:lnTo>
                      <a:pt x="1199" y="483"/>
                    </a:lnTo>
                    <a:lnTo>
                      <a:pt x="1199" y="483"/>
                    </a:lnTo>
                    <a:lnTo>
                      <a:pt x="1199" y="483"/>
                    </a:lnTo>
                    <a:lnTo>
                      <a:pt x="1199" y="484"/>
                    </a:lnTo>
                    <a:lnTo>
                      <a:pt x="1199" y="484"/>
                    </a:lnTo>
                    <a:lnTo>
                      <a:pt x="1199" y="484"/>
                    </a:lnTo>
                    <a:lnTo>
                      <a:pt x="1199" y="486"/>
                    </a:lnTo>
                    <a:lnTo>
                      <a:pt x="1199" y="486"/>
                    </a:lnTo>
                    <a:lnTo>
                      <a:pt x="1199" y="486"/>
                    </a:lnTo>
                    <a:lnTo>
                      <a:pt x="1199" y="486"/>
                    </a:lnTo>
                    <a:lnTo>
                      <a:pt x="1199" y="486"/>
                    </a:lnTo>
                    <a:lnTo>
                      <a:pt x="1199" y="488"/>
                    </a:lnTo>
                    <a:lnTo>
                      <a:pt x="1199" y="488"/>
                    </a:lnTo>
                    <a:lnTo>
                      <a:pt x="1199" y="488"/>
                    </a:lnTo>
                    <a:lnTo>
                      <a:pt x="1199" y="490"/>
                    </a:lnTo>
                    <a:lnTo>
                      <a:pt x="1199" y="492"/>
                    </a:lnTo>
                    <a:lnTo>
                      <a:pt x="1200" y="492"/>
                    </a:lnTo>
                    <a:lnTo>
                      <a:pt x="1200" y="494"/>
                    </a:lnTo>
                    <a:lnTo>
                      <a:pt x="1200" y="494"/>
                    </a:lnTo>
                    <a:lnTo>
                      <a:pt x="1200" y="494"/>
                    </a:lnTo>
                    <a:lnTo>
                      <a:pt x="1199" y="494"/>
                    </a:lnTo>
                    <a:lnTo>
                      <a:pt x="1199" y="494"/>
                    </a:lnTo>
                    <a:lnTo>
                      <a:pt x="1199" y="494"/>
                    </a:lnTo>
                    <a:lnTo>
                      <a:pt x="1199" y="494"/>
                    </a:lnTo>
                    <a:lnTo>
                      <a:pt x="1197" y="494"/>
                    </a:lnTo>
                    <a:lnTo>
                      <a:pt x="1197" y="495"/>
                    </a:lnTo>
                    <a:lnTo>
                      <a:pt x="1197" y="495"/>
                    </a:lnTo>
                    <a:lnTo>
                      <a:pt x="1195" y="495"/>
                    </a:lnTo>
                    <a:lnTo>
                      <a:pt x="1195" y="495"/>
                    </a:lnTo>
                    <a:lnTo>
                      <a:pt x="1195" y="495"/>
                    </a:lnTo>
                    <a:lnTo>
                      <a:pt x="1195" y="495"/>
                    </a:lnTo>
                    <a:lnTo>
                      <a:pt x="1195" y="495"/>
                    </a:lnTo>
                    <a:lnTo>
                      <a:pt x="1193" y="495"/>
                    </a:lnTo>
                    <a:lnTo>
                      <a:pt x="1193" y="495"/>
                    </a:lnTo>
                    <a:lnTo>
                      <a:pt x="1193" y="495"/>
                    </a:lnTo>
                    <a:lnTo>
                      <a:pt x="1193" y="495"/>
                    </a:lnTo>
                    <a:lnTo>
                      <a:pt x="1193" y="495"/>
                    </a:lnTo>
                    <a:lnTo>
                      <a:pt x="1193" y="497"/>
                    </a:lnTo>
                    <a:lnTo>
                      <a:pt x="1191" y="497"/>
                    </a:lnTo>
                    <a:lnTo>
                      <a:pt x="1191" y="497"/>
                    </a:lnTo>
                    <a:lnTo>
                      <a:pt x="1191" y="499"/>
                    </a:lnTo>
                    <a:lnTo>
                      <a:pt x="1191" y="499"/>
                    </a:lnTo>
                    <a:lnTo>
                      <a:pt x="1191" y="499"/>
                    </a:lnTo>
                    <a:lnTo>
                      <a:pt x="1191" y="499"/>
                    </a:lnTo>
                    <a:lnTo>
                      <a:pt x="1190" y="499"/>
                    </a:lnTo>
                    <a:lnTo>
                      <a:pt x="1190" y="499"/>
                    </a:lnTo>
                    <a:lnTo>
                      <a:pt x="1190" y="499"/>
                    </a:lnTo>
                    <a:lnTo>
                      <a:pt x="1188" y="499"/>
                    </a:lnTo>
                    <a:lnTo>
                      <a:pt x="1188" y="499"/>
                    </a:lnTo>
                    <a:lnTo>
                      <a:pt x="1188" y="499"/>
                    </a:lnTo>
                    <a:lnTo>
                      <a:pt x="1188" y="501"/>
                    </a:lnTo>
                    <a:lnTo>
                      <a:pt x="1188" y="501"/>
                    </a:lnTo>
                    <a:lnTo>
                      <a:pt x="1188" y="501"/>
                    </a:lnTo>
                    <a:lnTo>
                      <a:pt x="1188" y="501"/>
                    </a:lnTo>
                    <a:lnTo>
                      <a:pt x="1186" y="503"/>
                    </a:lnTo>
                    <a:lnTo>
                      <a:pt x="1186" y="503"/>
                    </a:lnTo>
                    <a:lnTo>
                      <a:pt x="1186" y="503"/>
                    </a:lnTo>
                    <a:lnTo>
                      <a:pt x="1186" y="503"/>
                    </a:lnTo>
                    <a:lnTo>
                      <a:pt x="1186" y="503"/>
                    </a:lnTo>
                    <a:lnTo>
                      <a:pt x="1186" y="504"/>
                    </a:lnTo>
                    <a:lnTo>
                      <a:pt x="1186" y="504"/>
                    </a:lnTo>
                    <a:lnTo>
                      <a:pt x="1186" y="504"/>
                    </a:lnTo>
                    <a:lnTo>
                      <a:pt x="1186" y="504"/>
                    </a:lnTo>
                    <a:lnTo>
                      <a:pt x="1186" y="504"/>
                    </a:lnTo>
                    <a:lnTo>
                      <a:pt x="1186" y="504"/>
                    </a:lnTo>
                    <a:lnTo>
                      <a:pt x="1184" y="504"/>
                    </a:lnTo>
                    <a:lnTo>
                      <a:pt x="1184" y="506"/>
                    </a:lnTo>
                    <a:lnTo>
                      <a:pt x="1184" y="506"/>
                    </a:lnTo>
                    <a:lnTo>
                      <a:pt x="1184" y="506"/>
                    </a:lnTo>
                    <a:lnTo>
                      <a:pt x="1184" y="506"/>
                    </a:lnTo>
                    <a:lnTo>
                      <a:pt x="1184" y="506"/>
                    </a:lnTo>
                    <a:lnTo>
                      <a:pt x="1184" y="506"/>
                    </a:lnTo>
                    <a:lnTo>
                      <a:pt x="1182" y="508"/>
                    </a:lnTo>
                    <a:lnTo>
                      <a:pt x="1182" y="508"/>
                    </a:lnTo>
                    <a:lnTo>
                      <a:pt x="1182" y="508"/>
                    </a:lnTo>
                    <a:lnTo>
                      <a:pt x="1182" y="508"/>
                    </a:lnTo>
                    <a:lnTo>
                      <a:pt x="1182" y="508"/>
                    </a:lnTo>
                    <a:lnTo>
                      <a:pt x="1182" y="508"/>
                    </a:lnTo>
                    <a:lnTo>
                      <a:pt x="1181" y="508"/>
                    </a:lnTo>
                    <a:lnTo>
                      <a:pt x="1181" y="508"/>
                    </a:lnTo>
                    <a:lnTo>
                      <a:pt x="1181" y="510"/>
                    </a:lnTo>
                    <a:lnTo>
                      <a:pt x="1179" y="510"/>
                    </a:lnTo>
                    <a:lnTo>
                      <a:pt x="1179" y="510"/>
                    </a:lnTo>
                    <a:lnTo>
                      <a:pt x="1179" y="510"/>
                    </a:lnTo>
                    <a:lnTo>
                      <a:pt x="1179" y="510"/>
                    </a:lnTo>
                    <a:lnTo>
                      <a:pt x="1179" y="512"/>
                    </a:lnTo>
                    <a:lnTo>
                      <a:pt x="1177" y="512"/>
                    </a:lnTo>
                    <a:lnTo>
                      <a:pt x="1177" y="512"/>
                    </a:lnTo>
                    <a:lnTo>
                      <a:pt x="1177" y="512"/>
                    </a:lnTo>
                    <a:lnTo>
                      <a:pt x="1177" y="512"/>
                    </a:lnTo>
                    <a:lnTo>
                      <a:pt x="1177" y="512"/>
                    </a:lnTo>
                    <a:lnTo>
                      <a:pt x="1177" y="512"/>
                    </a:lnTo>
                    <a:lnTo>
                      <a:pt x="1175" y="512"/>
                    </a:lnTo>
                    <a:lnTo>
                      <a:pt x="1175" y="512"/>
                    </a:lnTo>
                    <a:lnTo>
                      <a:pt x="1175" y="512"/>
                    </a:lnTo>
                    <a:lnTo>
                      <a:pt x="1175" y="512"/>
                    </a:lnTo>
                    <a:lnTo>
                      <a:pt x="1173" y="512"/>
                    </a:lnTo>
                    <a:lnTo>
                      <a:pt x="1173" y="512"/>
                    </a:lnTo>
                    <a:lnTo>
                      <a:pt x="1171" y="512"/>
                    </a:lnTo>
                    <a:lnTo>
                      <a:pt x="1171" y="512"/>
                    </a:lnTo>
                    <a:lnTo>
                      <a:pt x="1171" y="512"/>
                    </a:lnTo>
                    <a:lnTo>
                      <a:pt x="1170" y="512"/>
                    </a:lnTo>
                    <a:lnTo>
                      <a:pt x="1170" y="512"/>
                    </a:lnTo>
                    <a:lnTo>
                      <a:pt x="1170" y="512"/>
                    </a:lnTo>
                    <a:lnTo>
                      <a:pt x="1170" y="512"/>
                    </a:lnTo>
                    <a:lnTo>
                      <a:pt x="1170" y="512"/>
                    </a:lnTo>
                    <a:lnTo>
                      <a:pt x="1168" y="512"/>
                    </a:lnTo>
                    <a:lnTo>
                      <a:pt x="1168" y="512"/>
                    </a:lnTo>
                    <a:lnTo>
                      <a:pt x="1166" y="513"/>
                    </a:lnTo>
                    <a:lnTo>
                      <a:pt x="1166" y="513"/>
                    </a:lnTo>
                    <a:lnTo>
                      <a:pt x="1166" y="513"/>
                    </a:lnTo>
                    <a:lnTo>
                      <a:pt x="1166" y="513"/>
                    </a:lnTo>
                    <a:lnTo>
                      <a:pt x="1166" y="513"/>
                    </a:lnTo>
                    <a:lnTo>
                      <a:pt x="1166" y="513"/>
                    </a:lnTo>
                    <a:lnTo>
                      <a:pt x="1166" y="513"/>
                    </a:lnTo>
                    <a:lnTo>
                      <a:pt x="1164" y="513"/>
                    </a:lnTo>
                    <a:lnTo>
                      <a:pt x="1164" y="513"/>
                    </a:lnTo>
                    <a:lnTo>
                      <a:pt x="1162" y="513"/>
                    </a:lnTo>
                    <a:lnTo>
                      <a:pt x="1162" y="513"/>
                    </a:lnTo>
                    <a:lnTo>
                      <a:pt x="1162" y="513"/>
                    </a:lnTo>
                    <a:lnTo>
                      <a:pt x="1162" y="513"/>
                    </a:lnTo>
                    <a:lnTo>
                      <a:pt x="1162" y="515"/>
                    </a:lnTo>
                    <a:lnTo>
                      <a:pt x="1162" y="515"/>
                    </a:lnTo>
                    <a:lnTo>
                      <a:pt x="1161" y="515"/>
                    </a:lnTo>
                    <a:lnTo>
                      <a:pt x="1161" y="515"/>
                    </a:lnTo>
                    <a:lnTo>
                      <a:pt x="1161" y="515"/>
                    </a:lnTo>
                    <a:lnTo>
                      <a:pt x="1161" y="515"/>
                    </a:lnTo>
                    <a:lnTo>
                      <a:pt x="1161" y="515"/>
                    </a:lnTo>
                    <a:lnTo>
                      <a:pt x="1161" y="515"/>
                    </a:lnTo>
                    <a:lnTo>
                      <a:pt x="1159" y="515"/>
                    </a:lnTo>
                    <a:lnTo>
                      <a:pt x="1159" y="515"/>
                    </a:lnTo>
                    <a:lnTo>
                      <a:pt x="1157" y="517"/>
                    </a:lnTo>
                    <a:lnTo>
                      <a:pt x="1157" y="517"/>
                    </a:lnTo>
                    <a:lnTo>
                      <a:pt x="1157" y="517"/>
                    </a:lnTo>
                    <a:lnTo>
                      <a:pt x="1157" y="517"/>
                    </a:lnTo>
                    <a:lnTo>
                      <a:pt x="1157" y="517"/>
                    </a:lnTo>
                    <a:lnTo>
                      <a:pt x="1153" y="517"/>
                    </a:lnTo>
                    <a:lnTo>
                      <a:pt x="1153" y="517"/>
                    </a:lnTo>
                    <a:lnTo>
                      <a:pt x="1153" y="517"/>
                    </a:lnTo>
                    <a:lnTo>
                      <a:pt x="1152" y="517"/>
                    </a:lnTo>
                    <a:lnTo>
                      <a:pt x="1152" y="517"/>
                    </a:lnTo>
                    <a:lnTo>
                      <a:pt x="1152" y="517"/>
                    </a:lnTo>
                    <a:lnTo>
                      <a:pt x="1150" y="517"/>
                    </a:lnTo>
                    <a:lnTo>
                      <a:pt x="1150" y="519"/>
                    </a:lnTo>
                    <a:lnTo>
                      <a:pt x="1150" y="519"/>
                    </a:lnTo>
                    <a:lnTo>
                      <a:pt x="1148" y="519"/>
                    </a:lnTo>
                    <a:lnTo>
                      <a:pt x="1148" y="519"/>
                    </a:lnTo>
                    <a:lnTo>
                      <a:pt x="1148" y="519"/>
                    </a:lnTo>
                    <a:lnTo>
                      <a:pt x="1148" y="519"/>
                    </a:lnTo>
                    <a:lnTo>
                      <a:pt x="1148" y="519"/>
                    </a:lnTo>
                    <a:lnTo>
                      <a:pt x="1146" y="519"/>
                    </a:lnTo>
                    <a:lnTo>
                      <a:pt x="1146" y="519"/>
                    </a:lnTo>
                    <a:lnTo>
                      <a:pt x="1146" y="519"/>
                    </a:lnTo>
                    <a:lnTo>
                      <a:pt x="1146" y="519"/>
                    </a:lnTo>
                    <a:lnTo>
                      <a:pt x="1146" y="519"/>
                    </a:lnTo>
                    <a:lnTo>
                      <a:pt x="1148" y="519"/>
                    </a:lnTo>
                    <a:lnTo>
                      <a:pt x="1148" y="521"/>
                    </a:lnTo>
                    <a:lnTo>
                      <a:pt x="1148" y="521"/>
                    </a:lnTo>
                    <a:lnTo>
                      <a:pt x="1148" y="521"/>
                    </a:lnTo>
                    <a:lnTo>
                      <a:pt x="1148" y="521"/>
                    </a:lnTo>
                    <a:lnTo>
                      <a:pt x="1148" y="521"/>
                    </a:lnTo>
                    <a:lnTo>
                      <a:pt x="1148" y="521"/>
                    </a:lnTo>
                    <a:lnTo>
                      <a:pt x="1148" y="521"/>
                    </a:lnTo>
                    <a:lnTo>
                      <a:pt x="1148" y="522"/>
                    </a:lnTo>
                    <a:lnTo>
                      <a:pt x="1148" y="522"/>
                    </a:lnTo>
                    <a:lnTo>
                      <a:pt x="1148" y="524"/>
                    </a:lnTo>
                    <a:lnTo>
                      <a:pt x="1148" y="524"/>
                    </a:lnTo>
                    <a:lnTo>
                      <a:pt x="1150" y="524"/>
                    </a:lnTo>
                    <a:lnTo>
                      <a:pt x="1150" y="526"/>
                    </a:lnTo>
                    <a:lnTo>
                      <a:pt x="1148" y="526"/>
                    </a:lnTo>
                    <a:lnTo>
                      <a:pt x="1148" y="528"/>
                    </a:lnTo>
                    <a:lnTo>
                      <a:pt x="1148" y="528"/>
                    </a:lnTo>
                    <a:lnTo>
                      <a:pt x="1148" y="528"/>
                    </a:lnTo>
                    <a:lnTo>
                      <a:pt x="1148" y="530"/>
                    </a:lnTo>
                    <a:lnTo>
                      <a:pt x="1146" y="530"/>
                    </a:lnTo>
                    <a:lnTo>
                      <a:pt x="1146" y="530"/>
                    </a:lnTo>
                    <a:lnTo>
                      <a:pt x="1146" y="530"/>
                    </a:lnTo>
                    <a:lnTo>
                      <a:pt x="1146" y="530"/>
                    </a:lnTo>
                    <a:lnTo>
                      <a:pt x="1146" y="530"/>
                    </a:lnTo>
                    <a:lnTo>
                      <a:pt x="1146" y="532"/>
                    </a:lnTo>
                    <a:lnTo>
                      <a:pt x="1146" y="533"/>
                    </a:lnTo>
                    <a:lnTo>
                      <a:pt x="1144" y="533"/>
                    </a:lnTo>
                    <a:lnTo>
                      <a:pt x="1144" y="535"/>
                    </a:lnTo>
                    <a:lnTo>
                      <a:pt x="1144" y="535"/>
                    </a:lnTo>
                    <a:lnTo>
                      <a:pt x="1144" y="535"/>
                    </a:lnTo>
                    <a:lnTo>
                      <a:pt x="1144" y="535"/>
                    </a:lnTo>
                    <a:lnTo>
                      <a:pt x="1144" y="535"/>
                    </a:lnTo>
                    <a:lnTo>
                      <a:pt x="1144" y="535"/>
                    </a:lnTo>
                    <a:lnTo>
                      <a:pt x="1144" y="537"/>
                    </a:lnTo>
                    <a:lnTo>
                      <a:pt x="1143" y="537"/>
                    </a:lnTo>
                    <a:lnTo>
                      <a:pt x="1143" y="537"/>
                    </a:lnTo>
                    <a:lnTo>
                      <a:pt x="1141" y="537"/>
                    </a:lnTo>
                    <a:lnTo>
                      <a:pt x="1141" y="537"/>
                    </a:lnTo>
                    <a:lnTo>
                      <a:pt x="1141" y="537"/>
                    </a:lnTo>
                    <a:lnTo>
                      <a:pt x="1139" y="537"/>
                    </a:lnTo>
                    <a:lnTo>
                      <a:pt x="1139" y="537"/>
                    </a:lnTo>
                    <a:lnTo>
                      <a:pt x="1139" y="539"/>
                    </a:lnTo>
                    <a:lnTo>
                      <a:pt x="1139" y="539"/>
                    </a:lnTo>
                    <a:lnTo>
                      <a:pt x="1139" y="539"/>
                    </a:lnTo>
                    <a:lnTo>
                      <a:pt x="1137" y="539"/>
                    </a:lnTo>
                    <a:lnTo>
                      <a:pt x="1137" y="539"/>
                    </a:lnTo>
                    <a:lnTo>
                      <a:pt x="1137" y="539"/>
                    </a:lnTo>
                    <a:lnTo>
                      <a:pt x="1135" y="539"/>
                    </a:lnTo>
                    <a:lnTo>
                      <a:pt x="1135" y="539"/>
                    </a:lnTo>
                    <a:lnTo>
                      <a:pt x="1133" y="539"/>
                    </a:lnTo>
                    <a:lnTo>
                      <a:pt x="1132" y="541"/>
                    </a:lnTo>
                    <a:lnTo>
                      <a:pt x="1132" y="541"/>
                    </a:lnTo>
                    <a:lnTo>
                      <a:pt x="1130" y="541"/>
                    </a:lnTo>
                    <a:lnTo>
                      <a:pt x="1130" y="541"/>
                    </a:lnTo>
                    <a:lnTo>
                      <a:pt x="1130" y="542"/>
                    </a:lnTo>
                    <a:lnTo>
                      <a:pt x="1130" y="542"/>
                    </a:lnTo>
                    <a:lnTo>
                      <a:pt x="1128" y="544"/>
                    </a:lnTo>
                    <a:lnTo>
                      <a:pt x="1128" y="544"/>
                    </a:lnTo>
                    <a:lnTo>
                      <a:pt x="1128" y="546"/>
                    </a:lnTo>
                    <a:lnTo>
                      <a:pt x="1128" y="546"/>
                    </a:lnTo>
                    <a:lnTo>
                      <a:pt x="1128" y="546"/>
                    </a:lnTo>
                    <a:lnTo>
                      <a:pt x="1128" y="548"/>
                    </a:lnTo>
                    <a:lnTo>
                      <a:pt x="1128" y="548"/>
                    </a:lnTo>
                    <a:lnTo>
                      <a:pt x="1128" y="548"/>
                    </a:lnTo>
                    <a:lnTo>
                      <a:pt x="1128" y="548"/>
                    </a:lnTo>
                    <a:lnTo>
                      <a:pt x="1128" y="548"/>
                    </a:lnTo>
                    <a:lnTo>
                      <a:pt x="1128" y="548"/>
                    </a:lnTo>
                    <a:lnTo>
                      <a:pt x="1126" y="550"/>
                    </a:lnTo>
                    <a:lnTo>
                      <a:pt x="1126" y="550"/>
                    </a:lnTo>
                    <a:lnTo>
                      <a:pt x="1126" y="550"/>
                    </a:lnTo>
                    <a:lnTo>
                      <a:pt x="1126" y="551"/>
                    </a:lnTo>
                    <a:lnTo>
                      <a:pt x="1126" y="551"/>
                    </a:lnTo>
                    <a:lnTo>
                      <a:pt x="1126" y="551"/>
                    </a:lnTo>
                    <a:lnTo>
                      <a:pt x="1126" y="553"/>
                    </a:lnTo>
                    <a:lnTo>
                      <a:pt x="1126" y="553"/>
                    </a:lnTo>
                    <a:lnTo>
                      <a:pt x="1126" y="553"/>
                    </a:lnTo>
                    <a:lnTo>
                      <a:pt x="1126" y="555"/>
                    </a:lnTo>
                    <a:lnTo>
                      <a:pt x="1126" y="555"/>
                    </a:lnTo>
                    <a:lnTo>
                      <a:pt x="1124" y="555"/>
                    </a:lnTo>
                    <a:lnTo>
                      <a:pt x="1124" y="557"/>
                    </a:lnTo>
                    <a:lnTo>
                      <a:pt x="1124" y="557"/>
                    </a:lnTo>
                    <a:lnTo>
                      <a:pt x="1123" y="559"/>
                    </a:lnTo>
                    <a:lnTo>
                      <a:pt x="1123" y="559"/>
                    </a:lnTo>
                    <a:lnTo>
                      <a:pt x="1123" y="560"/>
                    </a:lnTo>
                    <a:lnTo>
                      <a:pt x="1123" y="560"/>
                    </a:lnTo>
                    <a:lnTo>
                      <a:pt x="1123" y="560"/>
                    </a:lnTo>
                    <a:lnTo>
                      <a:pt x="1123" y="560"/>
                    </a:lnTo>
                    <a:lnTo>
                      <a:pt x="1123" y="562"/>
                    </a:lnTo>
                    <a:lnTo>
                      <a:pt x="1121" y="562"/>
                    </a:lnTo>
                    <a:lnTo>
                      <a:pt x="1121" y="562"/>
                    </a:lnTo>
                    <a:lnTo>
                      <a:pt x="1121" y="562"/>
                    </a:lnTo>
                    <a:lnTo>
                      <a:pt x="1121" y="562"/>
                    </a:lnTo>
                    <a:lnTo>
                      <a:pt x="1119" y="562"/>
                    </a:lnTo>
                    <a:lnTo>
                      <a:pt x="1119" y="564"/>
                    </a:lnTo>
                    <a:lnTo>
                      <a:pt x="1119" y="564"/>
                    </a:lnTo>
                    <a:lnTo>
                      <a:pt x="1119" y="564"/>
                    </a:lnTo>
                    <a:lnTo>
                      <a:pt x="1119" y="564"/>
                    </a:lnTo>
                    <a:lnTo>
                      <a:pt x="1119" y="564"/>
                    </a:lnTo>
                    <a:lnTo>
                      <a:pt x="1117" y="564"/>
                    </a:lnTo>
                    <a:lnTo>
                      <a:pt x="1115" y="566"/>
                    </a:lnTo>
                    <a:lnTo>
                      <a:pt x="1115" y="566"/>
                    </a:lnTo>
                    <a:lnTo>
                      <a:pt x="1114" y="566"/>
                    </a:lnTo>
                    <a:lnTo>
                      <a:pt x="1114" y="566"/>
                    </a:lnTo>
                    <a:lnTo>
                      <a:pt x="1114" y="566"/>
                    </a:lnTo>
                    <a:lnTo>
                      <a:pt x="1114" y="566"/>
                    </a:lnTo>
                    <a:lnTo>
                      <a:pt x="1112" y="566"/>
                    </a:lnTo>
                    <a:lnTo>
                      <a:pt x="1112" y="566"/>
                    </a:lnTo>
                    <a:lnTo>
                      <a:pt x="1112" y="566"/>
                    </a:lnTo>
                    <a:lnTo>
                      <a:pt x="1112" y="568"/>
                    </a:lnTo>
                    <a:lnTo>
                      <a:pt x="1112" y="568"/>
                    </a:lnTo>
                    <a:lnTo>
                      <a:pt x="1112" y="569"/>
                    </a:lnTo>
                    <a:lnTo>
                      <a:pt x="1112" y="569"/>
                    </a:lnTo>
                    <a:lnTo>
                      <a:pt x="1112" y="569"/>
                    </a:lnTo>
                    <a:lnTo>
                      <a:pt x="1112" y="569"/>
                    </a:lnTo>
                    <a:lnTo>
                      <a:pt x="1112" y="571"/>
                    </a:lnTo>
                    <a:lnTo>
                      <a:pt x="1112" y="571"/>
                    </a:lnTo>
                    <a:lnTo>
                      <a:pt x="1114" y="573"/>
                    </a:lnTo>
                    <a:lnTo>
                      <a:pt x="1114" y="573"/>
                    </a:lnTo>
                    <a:lnTo>
                      <a:pt x="1114" y="575"/>
                    </a:lnTo>
                    <a:lnTo>
                      <a:pt x="1115" y="577"/>
                    </a:lnTo>
                    <a:lnTo>
                      <a:pt x="1115" y="577"/>
                    </a:lnTo>
                    <a:lnTo>
                      <a:pt x="1115" y="577"/>
                    </a:lnTo>
                    <a:lnTo>
                      <a:pt x="1115" y="579"/>
                    </a:lnTo>
                    <a:lnTo>
                      <a:pt x="1115" y="579"/>
                    </a:lnTo>
                    <a:lnTo>
                      <a:pt x="1115" y="579"/>
                    </a:lnTo>
                    <a:lnTo>
                      <a:pt x="1117" y="579"/>
                    </a:lnTo>
                    <a:lnTo>
                      <a:pt x="1117" y="580"/>
                    </a:lnTo>
                    <a:lnTo>
                      <a:pt x="1117" y="580"/>
                    </a:lnTo>
                    <a:lnTo>
                      <a:pt x="1117" y="580"/>
                    </a:lnTo>
                    <a:lnTo>
                      <a:pt x="1117" y="580"/>
                    </a:lnTo>
                    <a:lnTo>
                      <a:pt x="1117" y="580"/>
                    </a:lnTo>
                    <a:lnTo>
                      <a:pt x="1117" y="582"/>
                    </a:lnTo>
                    <a:lnTo>
                      <a:pt x="1117" y="584"/>
                    </a:lnTo>
                    <a:lnTo>
                      <a:pt x="1117" y="584"/>
                    </a:lnTo>
                    <a:lnTo>
                      <a:pt x="1117" y="584"/>
                    </a:lnTo>
                    <a:lnTo>
                      <a:pt x="1117" y="584"/>
                    </a:lnTo>
                    <a:lnTo>
                      <a:pt x="1117" y="584"/>
                    </a:lnTo>
                    <a:lnTo>
                      <a:pt x="1117" y="586"/>
                    </a:lnTo>
                    <a:lnTo>
                      <a:pt x="1117" y="586"/>
                    </a:lnTo>
                    <a:lnTo>
                      <a:pt x="1117" y="586"/>
                    </a:lnTo>
                    <a:lnTo>
                      <a:pt x="1117" y="586"/>
                    </a:lnTo>
                    <a:lnTo>
                      <a:pt x="1117" y="586"/>
                    </a:lnTo>
                    <a:lnTo>
                      <a:pt x="1117" y="586"/>
                    </a:lnTo>
                    <a:lnTo>
                      <a:pt x="1117" y="586"/>
                    </a:lnTo>
                    <a:lnTo>
                      <a:pt x="1117" y="586"/>
                    </a:lnTo>
                    <a:lnTo>
                      <a:pt x="1117" y="588"/>
                    </a:lnTo>
                    <a:lnTo>
                      <a:pt x="1117" y="588"/>
                    </a:lnTo>
                    <a:lnTo>
                      <a:pt x="1117" y="588"/>
                    </a:lnTo>
                    <a:lnTo>
                      <a:pt x="1117" y="589"/>
                    </a:lnTo>
                    <a:lnTo>
                      <a:pt x="1117" y="589"/>
                    </a:lnTo>
                    <a:lnTo>
                      <a:pt x="1117" y="589"/>
                    </a:lnTo>
                    <a:lnTo>
                      <a:pt x="1117" y="591"/>
                    </a:lnTo>
                    <a:lnTo>
                      <a:pt x="1117" y="591"/>
                    </a:lnTo>
                    <a:lnTo>
                      <a:pt x="1117" y="591"/>
                    </a:lnTo>
                    <a:lnTo>
                      <a:pt x="1117" y="591"/>
                    </a:lnTo>
                    <a:lnTo>
                      <a:pt x="1117" y="591"/>
                    </a:lnTo>
                    <a:lnTo>
                      <a:pt x="1115" y="591"/>
                    </a:lnTo>
                    <a:lnTo>
                      <a:pt x="1115" y="591"/>
                    </a:lnTo>
                    <a:lnTo>
                      <a:pt x="1115" y="591"/>
                    </a:lnTo>
                    <a:lnTo>
                      <a:pt x="1114" y="591"/>
                    </a:lnTo>
                    <a:lnTo>
                      <a:pt x="1114" y="591"/>
                    </a:lnTo>
                    <a:lnTo>
                      <a:pt x="1114" y="593"/>
                    </a:lnTo>
                    <a:lnTo>
                      <a:pt x="1112" y="593"/>
                    </a:lnTo>
                    <a:lnTo>
                      <a:pt x="1112" y="593"/>
                    </a:lnTo>
                    <a:lnTo>
                      <a:pt x="1112" y="593"/>
                    </a:lnTo>
                    <a:lnTo>
                      <a:pt x="1112" y="593"/>
                    </a:lnTo>
                    <a:lnTo>
                      <a:pt x="1112" y="595"/>
                    </a:lnTo>
                    <a:lnTo>
                      <a:pt x="1112" y="595"/>
                    </a:lnTo>
                    <a:lnTo>
                      <a:pt x="1112" y="595"/>
                    </a:lnTo>
                    <a:lnTo>
                      <a:pt x="1112" y="595"/>
                    </a:lnTo>
                    <a:lnTo>
                      <a:pt x="1112" y="597"/>
                    </a:lnTo>
                    <a:lnTo>
                      <a:pt x="1112" y="597"/>
                    </a:lnTo>
                    <a:lnTo>
                      <a:pt x="1112" y="597"/>
                    </a:lnTo>
                    <a:lnTo>
                      <a:pt x="1112" y="597"/>
                    </a:lnTo>
                    <a:lnTo>
                      <a:pt x="1112" y="597"/>
                    </a:lnTo>
                    <a:lnTo>
                      <a:pt x="1112" y="597"/>
                    </a:lnTo>
                    <a:lnTo>
                      <a:pt x="1114" y="597"/>
                    </a:lnTo>
                    <a:lnTo>
                      <a:pt x="1114" y="597"/>
                    </a:lnTo>
                    <a:lnTo>
                      <a:pt x="1114" y="597"/>
                    </a:lnTo>
                    <a:lnTo>
                      <a:pt x="1114" y="598"/>
                    </a:lnTo>
                    <a:lnTo>
                      <a:pt x="1114" y="598"/>
                    </a:lnTo>
                    <a:lnTo>
                      <a:pt x="1115" y="598"/>
                    </a:lnTo>
                    <a:lnTo>
                      <a:pt x="1115" y="598"/>
                    </a:lnTo>
                    <a:lnTo>
                      <a:pt x="1115" y="598"/>
                    </a:lnTo>
                    <a:lnTo>
                      <a:pt x="1115" y="598"/>
                    </a:lnTo>
                    <a:lnTo>
                      <a:pt x="1115" y="598"/>
                    </a:lnTo>
                    <a:lnTo>
                      <a:pt x="1115" y="600"/>
                    </a:lnTo>
                    <a:lnTo>
                      <a:pt x="1115" y="600"/>
                    </a:lnTo>
                    <a:lnTo>
                      <a:pt x="1115" y="602"/>
                    </a:lnTo>
                    <a:lnTo>
                      <a:pt x="1115" y="602"/>
                    </a:lnTo>
                    <a:lnTo>
                      <a:pt x="1115" y="602"/>
                    </a:lnTo>
                    <a:lnTo>
                      <a:pt x="1117" y="602"/>
                    </a:lnTo>
                    <a:lnTo>
                      <a:pt x="1117" y="602"/>
                    </a:lnTo>
                    <a:lnTo>
                      <a:pt x="1117" y="602"/>
                    </a:lnTo>
                    <a:lnTo>
                      <a:pt x="1117" y="602"/>
                    </a:lnTo>
                    <a:lnTo>
                      <a:pt x="1117" y="602"/>
                    </a:lnTo>
                    <a:lnTo>
                      <a:pt x="1117" y="602"/>
                    </a:lnTo>
                    <a:lnTo>
                      <a:pt x="1119" y="604"/>
                    </a:lnTo>
                    <a:lnTo>
                      <a:pt x="1119" y="604"/>
                    </a:lnTo>
                    <a:lnTo>
                      <a:pt x="1119" y="604"/>
                    </a:lnTo>
                    <a:lnTo>
                      <a:pt x="1121" y="604"/>
                    </a:lnTo>
                    <a:lnTo>
                      <a:pt x="1121" y="604"/>
                    </a:lnTo>
                    <a:lnTo>
                      <a:pt x="1121" y="604"/>
                    </a:lnTo>
                    <a:lnTo>
                      <a:pt x="1121" y="604"/>
                    </a:lnTo>
                    <a:lnTo>
                      <a:pt x="1123" y="604"/>
                    </a:lnTo>
                    <a:lnTo>
                      <a:pt x="1123" y="604"/>
                    </a:lnTo>
                    <a:lnTo>
                      <a:pt x="1124" y="604"/>
                    </a:lnTo>
                    <a:lnTo>
                      <a:pt x="1124" y="606"/>
                    </a:lnTo>
                    <a:lnTo>
                      <a:pt x="1124" y="606"/>
                    </a:lnTo>
                    <a:lnTo>
                      <a:pt x="1126" y="606"/>
                    </a:lnTo>
                    <a:lnTo>
                      <a:pt x="1126" y="606"/>
                    </a:lnTo>
                    <a:lnTo>
                      <a:pt x="1126" y="606"/>
                    </a:lnTo>
                    <a:lnTo>
                      <a:pt x="1126" y="606"/>
                    </a:lnTo>
                    <a:lnTo>
                      <a:pt x="1126" y="606"/>
                    </a:lnTo>
                    <a:lnTo>
                      <a:pt x="1126" y="607"/>
                    </a:lnTo>
                    <a:lnTo>
                      <a:pt x="1126" y="607"/>
                    </a:lnTo>
                    <a:lnTo>
                      <a:pt x="1126" y="607"/>
                    </a:lnTo>
                    <a:lnTo>
                      <a:pt x="1126" y="609"/>
                    </a:lnTo>
                    <a:lnTo>
                      <a:pt x="1126" y="609"/>
                    </a:lnTo>
                    <a:lnTo>
                      <a:pt x="1126" y="611"/>
                    </a:lnTo>
                    <a:lnTo>
                      <a:pt x="1124" y="611"/>
                    </a:lnTo>
                    <a:lnTo>
                      <a:pt x="1124" y="611"/>
                    </a:lnTo>
                    <a:lnTo>
                      <a:pt x="1124" y="611"/>
                    </a:lnTo>
                    <a:lnTo>
                      <a:pt x="1124" y="613"/>
                    </a:lnTo>
                    <a:lnTo>
                      <a:pt x="1124" y="613"/>
                    </a:lnTo>
                    <a:lnTo>
                      <a:pt x="1124" y="613"/>
                    </a:lnTo>
                    <a:lnTo>
                      <a:pt x="1124" y="615"/>
                    </a:lnTo>
                    <a:lnTo>
                      <a:pt x="1124" y="615"/>
                    </a:lnTo>
                    <a:lnTo>
                      <a:pt x="1123" y="617"/>
                    </a:lnTo>
                    <a:lnTo>
                      <a:pt x="1123" y="617"/>
                    </a:lnTo>
                    <a:lnTo>
                      <a:pt x="1123" y="617"/>
                    </a:lnTo>
                    <a:lnTo>
                      <a:pt x="1123" y="617"/>
                    </a:lnTo>
                    <a:lnTo>
                      <a:pt x="1121" y="617"/>
                    </a:lnTo>
                    <a:lnTo>
                      <a:pt x="1121" y="617"/>
                    </a:lnTo>
                    <a:lnTo>
                      <a:pt x="1121" y="617"/>
                    </a:lnTo>
                    <a:lnTo>
                      <a:pt x="1119" y="618"/>
                    </a:lnTo>
                    <a:lnTo>
                      <a:pt x="1119" y="618"/>
                    </a:lnTo>
                    <a:lnTo>
                      <a:pt x="1119" y="618"/>
                    </a:lnTo>
                    <a:lnTo>
                      <a:pt x="1117" y="620"/>
                    </a:lnTo>
                    <a:lnTo>
                      <a:pt x="1117" y="620"/>
                    </a:lnTo>
                    <a:lnTo>
                      <a:pt x="1117" y="620"/>
                    </a:lnTo>
                    <a:lnTo>
                      <a:pt x="1117" y="620"/>
                    </a:lnTo>
                    <a:lnTo>
                      <a:pt x="1117" y="620"/>
                    </a:lnTo>
                    <a:lnTo>
                      <a:pt x="1115" y="622"/>
                    </a:lnTo>
                    <a:lnTo>
                      <a:pt x="1115" y="622"/>
                    </a:lnTo>
                    <a:lnTo>
                      <a:pt x="1115" y="622"/>
                    </a:lnTo>
                    <a:lnTo>
                      <a:pt x="1115" y="622"/>
                    </a:lnTo>
                    <a:lnTo>
                      <a:pt x="1115" y="622"/>
                    </a:lnTo>
                    <a:lnTo>
                      <a:pt x="1115" y="622"/>
                    </a:lnTo>
                    <a:lnTo>
                      <a:pt x="1117" y="624"/>
                    </a:lnTo>
                    <a:lnTo>
                      <a:pt x="1117" y="624"/>
                    </a:lnTo>
                    <a:lnTo>
                      <a:pt x="1117" y="624"/>
                    </a:lnTo>
                    <a:lnTo>
                      <a:pt x="1117" y="624"/>
                    </a:lnTo>
                    <a:lnTo>
                      <a:pt x="1117" y="624"/>
                    </a:lnTo>
                    <a:lnTo>
                      <a:pt x="1115" y="626"/>
                    </a:lnTo>
                    <a:lnTo>
                      <a:pt x="1115" y="626"/>
                    </a:lnTo>
                    <a:lnTo>
                      <a:pt x="1115" y="626"/>
                    </a:lnTo>
                    <a:lnTo>
                      <a:pt x="1114" y="626"/>
                    </a:lnTo>
                    <a:lnTo>
                      <a:pt x="1114" y="627"/>
                    </a:lnTo>
                    <a:lnTo>
                      <a:pt x="1112" y="627"/>
                    </a:lnTo>
                    <a:lnTo>
                      <a:pt x="1112" y="627"/>
                    </a:lnTo>
                    <a:lnTo>
                      <a:pt x="1110" y="627"/>
                    </a:lnTo>
                    <a:lnTo>
                      <a:pt x="1110" y="627"/>
                    </a:lnTo>
                    <a:lnTo>
                      <a:pt x="1110" y="629"/>
                    </a:lnTo>
                    <a:lnTo>
                      <a:pt x="1110" y="629"/>
                    </a:lnTo>
                    <a:lnTo>
                      <a:pt x="1110" y="629"/>
                    </a:lnTo>
                    <a:lnTo>
                      <a:pt x="1108" y="631"/>
                    </a:lnTo>
                    <a:lnTo>
                      <a:pt x="1106" y="631"/>
                    </a:lnTo>
                    <a:lnTo>
                      <a:pt x="1106" y="633"/>
                    </a:lnTo>
                    <a:lnTo>
                      <a:pt x="1105" y="633"/>
                    </a:lnTo>
                    <a:lnTo>
                      <a:pt x="1105" y="633"/>
                    </a:lnTo>
                    <a:lnTo>
                      <a:pt x="1105" y="633"/>
                    </a:lnTo>
                    <a:lnTo>
                      <a:pt x="1105" y="633"/>
                    </a:lnTo>
                    <a:lnTo>
                      <a:pt x="1105" y="635"/>
                    </a:lnTo>
                    <a:lnTo>
                      <a:pt x="1103" y="635"/>
                    </a:lnTo>
                    <a:lnTo>
                      <a:pt x="1103" y="635"/>
                    </a:lnTo>
                    <a:lnTo>
                      <a:pt x="1103" y="635"/>
                    </a:lnTo>
                    <a:lnTo>
                      <a:pt x="1103" y="635"/>
                    </a:lnTo>
                    <a:lnTo>
                      <a:pt x="1103" y="636"/>
                    </a:lnTo>
                    <a:lnTo>
                      <a:pt x="1101" y="638"/>
                    </a:lnTo>
                    <a:lnTo>
                      <a:pt x="1101" y="638"/>
                    </a:lnTo>
                    <a:lnTo>
                      <a:pt x="1099" y="638"/>
                    </a:lnTo>
                    <a:lnTo>
                      <a:pt x="1099" y="638"/>
                    </a:lnTo>
                    <a:lnTo>
                      <a:pt x="1097" y="638"/>
                    </a:lnTo>
                    <a:lnTo>
                      <a:pt x="1097" y="636"/>
                    </a:lnTo>
                    <a:lnTo>
                      <a:pt x="1096" y="636"/>
                    </a:lnTo>
                    <a:lnTo>
                      <a:pt x="1096" y="638"/>
                    </a:lnTo>
                    <a:lnTo>
                      <a:pt x="1096" y="638"/>
                    </a:lnTo>
                    <a:lnTo>
                      <a:pt x="1096" y="638"/>
                    </a:lnTo>
                    <a:lnTo>
                      <a:pt x="1094" y="638"/>
                    </a:lnTo>
                    <a:lnTo>
                      <a:pt x="1096" y="640"/>
                    </a:lnTo>
                    <a:lnTo>
                      <a:pt x="1094" y="640"/>
                    </a:lnTo>
                    <a:lnTo>
                      <a:pt x="1094" y="640"/>
                    </a:lnTo>
                    <a:lnTo>
                      <a:pt x="1094" y="640"/>
                    </a:lnTo>
                    <a:lnTo>
                      <a:pt x="1094" y="642"/>
                    </a:lnTo>
                    <a:lnTo>
                      <a:pt x="1094" y="642"/>
                    </a:lnTo>
                    <a:lnTo>
                      <a:pt x="1094" y="642"/>
                    </a:lnTo>
                    <a:lnTo>
                      <a:pt x="1094" y="642"/>
                    </a:lnTo>
                    <a:lnTo>
                      <a:pt x="1094" y="644"/>
                    </a:lnTo>
                    <a:lnTo>
                      <a:pt x="1092" y="644"/>
                    </a:lnTo>
                    <a:lnTo>
                      <a:pt x="1092" y="645"/>
                    </a:lnTo>
                    <a:lnTo>
                      <a:pt x="1092" y="645"/>
                    </a:lnTo>
                    <a:lnTo>
                      <a:pt x="1092" y="647"/>
                    </a:lnTo>
                    <a:lnTo>
                      <a:pt x="1092" y="647"/>
                    </a:lnTo>
                    <a:lnTo>
                      <a:pt x="1090" y="649"/>
                    </a:lnTo>
                    <a:lnTo>
                      <a:pt x="1090" y="651"/>
                    </a:lnTo>
                    <a:lnTo>
                      <a:pt x="1090" y="651"/>
                    </a:lnTo>
                    <a:lnTo>
                      <a:pt x="1090" y="651"/>
                    </a:lnTo>
                    <a:lnTo>
                      <a:pt x="1090" y="651"/>
                    </a:lnTo>
                    <a:lnTo>
                      <a:pt x="1090" y="653"/>
                    </a:lnTo>
                    <a:lnTo>
                      <a:pt x="1088" y="653"/>
                    </a:lnTo>
                    <a:lnTo>
                      <a:pt x="1088" y="655"/>
                    </a:lnTo>
                    <a:lnTo>
                      <a:pt x="1088" y="655"/>
                    </a:lnTo>
                    <a:lnTo>
                      <a:pt x="1088" y="655"/>
                    </a:lnTo>
                    <a:lnTo>
                      <a:pt x="1088" y="655"/>
                    </a:lnTo>
                    <a:lnTo>
                      <a:pt x="1088" y="656"/>
                    </a:lnTo>
                    <a:lnTo>
                      <a:pt x="1086" y="656"/>
                    </a:lnTo>
                    <a:lnTo>
                      <a:pt x="1085" y="656"/>
                    </a:lnTo>
                    <a:lnTo>
                      <a:pt x="1085" y="656"/>
                    </a:lnTo>
                    <a:lnTo>
                      <a:pt x="1085" y="656"/>
                    </a:lnTo>
                    <a:lnTo>
                      <a:pt x="1083" y="656"/>
                    </a:lnTo>
                    <a:lnTo>
                      <a:pt x="1083" y="656"/>
                    </a:lnTo>
                    <a:lnTo>
                      <a:pt x="1083" y="656"/>
                    </a:lnTo>
                    <a:lnTo>
                      <a:pt x="1081" y="656"/>
                    </a:lnTo>
                    <a:lnTo>
                      <a:pt x="1081" y="658"/>
                    </a:lnTo>
                    <a:lnTo>
                      <a:pt x="1081" y="658"/>
                    </a:lnTo>
                    <a:lnTo>
                      <a:pt x="1081" y="658"/>
                    </a:lnTo>
                    <a:lnTo>
                      <a:pt x="1081" y="658"/>
                    </a:lnTo>
                    <a:lnTo>
                      <a:pt x="1081" y="658"/>
                    </a:lnTo>
                    <a:lnTo>
                      <a:pt x="1079" y="660"/>
                    </a:lnTo>
                    <a:lnTo>
                      <a:pt x="1079" y="660"/>
                    </a:lnTo>
                    <a:lnTo>
                      <a:pt x="1079" y="660"/>
                    </a:lnTo>
                    <a:lnTo>
                      <a:pt x="1079" y="660"/>
                    </a:lnTo>
                    <a:lnTo>
                      <a:pt x="1077" y="662"/>
                    </a:lnTo>
                    <a:lnTo>
                      <a:pt x="1077" y="662"/>
                    </a:lnTo>
                    <a:lnTo>
                      <a:pt x="1076" y="662"/>
                    </a:lnTo>
                    <a:lnTo>
                      <a:pt x="1072" y="662"/>
                    </a:lnTo>
                    <a:lnTo>
                      <a:pt x="1070" y="662"/>
                    </a:lnTo>
                    <a:lnTo>
                      <a:pt x="1067" y="662"/>
                    </a:lnTo>
                    <a:lnTo>
                      <a:pt x="1065" y="662"/>
                    </a:lnTo>
                    <a:lnTo>
                      <a:pt x="1061" y="662"/>
                    </a:lnTo>
                    <a:lnTo>
                      <a:pt x="1061" y="664"/>
                    </a:lnTo>
                    <a:lnTo>
                      <a:pt x="1059" y="664"/>
                    </a:lnTo>
                    <a:lnTo>
                      <a:pt x="1059" y="664"/>
                    </a:lnTo>
                    <a:lnTo>
                      <a:pt x="1059" y="664"/>
                    </a:lnTo>
                    <a:lnTo>
                      <a:pt x="1058" y="664"/>
                    </a:lnTo>
                    <a:lnTo>
                      <a:pt x="1058" y="664"/>
                    </a:lnTo>
                    <a:lnTo>
                      <a:pt x="1058" y="664"/>
                    </a:lnTo>
                    <a:lnTo>
                      <a:pt x="1056" y="665"/>
                    </a:lnTo>
                    <a:lnTo>
                      <a:pt x="1056" y="665"/>
                    </a:lnTo>
                    <a:lnTo>
                      <a:pt x="1056" y="665"/>
                    </a:lnTo>
                    <a:lnTo>
                      <a:pt x="1056" y="665"/>
                    </a:lnTo>
                    <a:lnTo>
                      <a:pt x="1056" y="667"/>
                    </a:lnTo>
                    <a:lnTo>
                      <a:pt x="1054" y="667"/>
                    </a:lnTo>
                    <a:lnTo>
                      <a:pt x="1054" y="667"/>
                    </a:lnTo>
                    <a:lnTo>
                      <a:pt x="1056" y="667"/>
                    </a:lnTo>
                    <a:lnTo>
                      <a:pt x="1056" y="667"/>
                    </a:lnTo>
                    <a:lnTo>
                      <a:pt x="1056" y="669"/>
                    </a:lnTo>
                    <a:lnTo>
                      <a:pt x="1056" y="669"/>
                    </a:lnTo>
                    <a:lnTo>
                      <a:pt x="1056" y="669"/>
                    </a:lnTo>
                    <a:lnTo>
                      <a:pt x="1056" y="669"/>
                    </a:lnTo>
                    <a:lnTo>
                      <a:pt x="1056" y="671"/>
                    </a:lnTo>
                    <a:lnTo>
                      <a:pt x="1056" y="671"/>
                    </a:lnTo>
                    <a:lnTo>
                      <a:pt x="1054" y="671"/>
                    </a:lnTo>
                    <a:lnTo>
                      <a:pt x="1054" y="673"/>
                    </a:lnTo>
                    <a:lnTo>
                      <a:pt x="1054" y="673"/>
                    </a:lnTo>
                    <a:lnTo>
                      <a:pt x="1054" y="673"/>
                    </a:lnTo>
                    <a:lnTo>
                      <a:pt x="1054" y="673"/>
                    </a:lnTo>
                    <a:lnTo>
                      <a:pt x="1054" y="674"/>
                    </a:lnTo>
                    <a:lnTo>
                      <a:pt x="1054" y="674"/>
                    </a:lnTo>
                    <a:lnTo>
                      <a:pt x="1056" y="674"/>
                    </a:lnTo>
                    <a:lnTo>
                      <a:pt x="1056" y="674"/>
                    </a:lnTo>
                    <a:lnTo>
                      <a:pt x="1054" y="674"/>
                    </a:lnTo>
                    <a:lnTo>
                      <a:pt x="1054" y="674"/>
                    </a:lnTo>
                    <a:lnTo>
                      <a:pt x="1054" y="676"/>
                    </a:lnTo>
                    <a:lnTo>
                      <a:pt x="1054" y="676"/>
                    </a:lnTo>
                    <a:lnTo>
                      <a:pt x="1054" y="676"/>
                    </a:lnTo>
                    <a:lnTo>
                      <a:pt x="1052" y="676"/>
                    </a:lnTo>
                    <a:lnTo>
                      <a:pt x="1050" y="676"/>
                    </a:lnTo>
                    <a:lnTo>
                      <a:pt x="1050" y="678"/>
                    </a:lnTo>
                    <a:lnTo>
                      <a:pt x="1050" y="678"/>
                    </a:lnTo>
                    <a:lnTo>
                      <a:pt x="1048" y="678"/>
                    </a:lnTo>
                    <a:lnTo>
                      <a:pt x="1048" y="678"/>
                    </a:lnTo>
                    <a:lnTo>
                      <a:pt x="1048" y="678"/>
                    </a:lnTo>
                    <a:lnTo>
                      <a:pt x="1048" y="678"/>
                    </a:lnTo>
                    <a:lnTo>
                      <a:pt x="1047" y="678"/>
                    </a:lnTo>
                    <a:lnTo>
                      <a:pt x="1047" y="678"/>
                    </a:lnTo>
                    <a:lnTo>
                      <a:pt x="1047" y="678"/>
                    </a:lnTo>
                    <a:lnTo>
                      <a:pt x="1045" y="678"/>
                    </a:lnTo>
                    <a:lnTo>
                      <a:pt x="1045" y="678"/>
                    </a:lnTo>
                    <a:lnTo>
                      <a:pt x="1045" y="680"/>
                    </a:lnTo>
                    <a:lnTo>
                      <a:pt x="1043" y="680"/>
                    </a:lnTo>
                    <a:lnTo>
                      <a:pt x="1043" y="680"/>
                    </a:lnTo>
                    <a:lnTo>
                      <a:pt x="1043" y="680"/>
                    </a:lnTo>
                    <a:lnTo>
                      <a:pt x="1043" y="680"/>
                    </a:lnTo>
                    <a:lnTo>
                      <a:pt x="1043" y="682"/>
                    </a:lnTo>
                    <a:lnTo>
                      <a:pt x="1041" y="682"/>
                    </a:lnTo>
                    <a:lnTo>
                      <a:pt x="1041" y="682"/>
                    </a:lnTo>
                    <a:lnTo>
                      <a:pt x="1041" y="682"/>
                    </a:lnTo>
                    <a:lnTo>
                      <a:pt x="1041" y="682"/>
                    </a:lnTo>
                    <a:lnTo>
                      <a:pt x="1039" y="682"/>
                    </a:lnTo>
                    <a:lnTo>
                      <a:pt x="1039" y="682"/>
                    </a:lnTo>
                    <a:lnTo>
                      <a:pt x="1039" y="682"/>
                    </a:lnTo>
                    <a:lnTo>
                      <a:pt x="1036" y="682"/>
                    </a:lnTo>
                    <a:lnTo>
                      <a:pt x="1036" y="683"/>
                    </a:lnTo>
                    <a:lnTo>
                      <a:pt x="1036" y="683"/>
                    </a:lnTo>
                    <a:lnTo>
                      <a:pt x="1036" y="683"/>
                    </a:lnTo>
                    <a:lnTo>
                      <a:pt x="1034" y="683"/>
                    </a:lnTo>
                    <a:lnTo>
                      <a:pt x="1034" y="683"/>
                    </a:lnTo>
                    <a:lnTo>
                      <a:pt x="1034" y="683"/>
                    </a:lnTo>
                    <a:lnTo>
                      <a:pt x="1030" y="687"/>
                    </a:lnTo>
                    <a:lnTo>
                      <a:pt x="1029" y="689"/>
                    </a:lnTo>
                    <a:lnTo>
                      <a:pt x="1027" y="691"/>
                    </a:lnTo>
                    <a:lnTo>
                      <a:pt x="1027" y="691"/>
                    </a:lnTo>
                    <a:lnTo>
                      <a:pt x="1027" y="691"/>
                    </a:lnTo>
                    <a:lnTo>
                      <a:pt x="1027" y="691"/>
                    </a:lnTo>
                    <a:lnTo>
                      <a:pt x="1027" y="691"/>
                    </a:lnTo>
                    <a:lnTo>
                      <a:pt x="1027" y="691"/>
                    </a:lnTo>
                    <a:lnTo>
                      <a:pt x="1025" y="689"/>
                    </a:lnTo>
                    <a:lnTo>
                      <a:pt x="1023" y="689"/>
                    </a:lnTo>
                    <a:lnTo>
                      <a:pt x="1023" y="689"/>
                    </a:lnTo>
                    <a:lnTo>
                      <a:pt x="1021" y="689"/>
                    </a:lnTo>
                    <a:lnTo>
                      <a:pt x="1021" y="689"/>
                    </a:lnTo>
                    <a:lnTo>
                      <a:pt x="1021" y="689"/>
                    </a:lnTo>
                    <a:lnTo>
                      <a:pt x="1020" y="689"/>
                    </a:lnTo>
                    <a:lnTo>
                      <a:pt x="1020" y="689"/>
                    </a:lnTo>
                    <a:lnTo>
                      <a:pt x="1020" y="689"/>
                    </a:lnTo>
                    <a:lnTo>
                      <a:pt x="1018" y="689"/>
                    </a:lnTo>
                    <a:lnTo>
                      <a:pt x="1018" y="689"/>
                    </a:lnTo>
                    <a:lnTo>
                      <a:pt x="1018" y="689"/>
                    </a:lnTo>
                    <a:lnTo>
                      <a:pt x="1018" y="689"/>
                    </a:lnTo>
                    <a:lnTo>
                      <a:pt x="1018" y="689"/>
                    </a:lnTo>
                    <a:lnTo>
                      <a:pt x="1018" y="689"/>
                    </a:lnTo>
                    <a:lnTo>
                      <a:pt x="1016" y="689"/>
                    </a:lnTo>
                    <a:lnTo>
                      <a:pt x="1016" y="689"/>
                    </a:lnTo>
                    <a:lnTo>
                      <a:pt x="1016" y="689"/>
                    </a:lnTo>
                    <a:lnTo>
                      <a:pt x="1016" y="689"/>
                    </a:lnTo>
                    <a:lnTo>
                      <a:pt x="1016" y="689"/>
                    </a:lnTo>
                    <a:lnTo>
                      <a:pt x="1016" y="689"/>
                    </a:lnTo>
                    <a:lnTo>
                      <a:pt x="1016" y="689"/>
                    </a:lnTo>
                    <a:lnTo>
                      <a:pt x="1016" y="689"/>
                    </a:lnTo>
                    <a:lnTo>
                      <a:pt x="1014" y="689"/>
                    </a:lnTo>
                    <a:lnTo>
                      <a:pt x="1014" y="687"/>
                    </a:lnTo>
                    <a:lnTo>
                      <a:pt x="1012" y="687"/>
                    </a:lnTo>
                    <a:lnTo>
                      <a:pt x="1012" y="685"/>
                    </a:lnTo>
                    <a:lnTo>
                      <a:pt x="1011" y="685"/>
                    </a:lnTo>
                    <a:lnTo>
                      <a:pt x="1011" y="685"/>
                    </a:lnTo>
                    <a:lnTo>
                      <a:pt x="1011" y="683"/>
                    </a:lnTo>
                    <a:lnTo>
                      <a:pt x="1011" y="683"/>
                    </a:lnTo>
                    <a:lnTo>
                      <a:pt x="1011" y="683"/>
                    </a:lnTo>
                    <a:lnTo>
                      <a:pt x="1011" y="683"/>
                    </a:lnTo>
                    <a:lnTo>
                      <a:pt x="1011" y="683"/>
                    </a:lnTo>
                    <a:lnTo>
                      <a:pt x="1011" y="682"/>
                    </a:lnTo>
                    <a:lnTo>
                      <a:pt x="1011" y="682"/>
                    </a:lnTo>
                    <a:lnTo>
                      <a:pt x="1009" y="680"/>
                    </a:lnTo>
                    <a:lnTo>
                      <a:pt x="1009" y="680"/>
                    </a:lnTo>
                    <a:lnTo>
                      <a:pt x="1009" y="678"/>
                    </a:lnTo>
                    <a:lnTo>
                      <a:pt x="1007" y="678"/>
                    </a:lnTo>
                    <a:lnTo>
                      <a:pt x="1005" y="674"/>
                    </a:lnTo>
                    <a:lnTo>
                      <a:pt x="1005" y="673"/>
                    </a:lnTo>
                    <a:lnTo>
                      <a:pt x="1005" y="673"/>
                    </a:lnTo>
                    <a:lnTo>
                      <a:pt x="1005" y="673"/>
                    </a:lnTo>
                    <a:lnTo>
                      <a:pt x="1003" y="671"/>
                    </a:lnTo>
                    <a:lnTo>
                      <a:pt x="1001" y="669"/>
                    </a:lnTo>
                    <a:lnTo>
                      <a:pt x="1001" y="669"/>
                    </a:lnTo>
                    <a:lnTo>
                      <a:pt x="1000" y="667"/>
                    </a:lnTo>
                    <a:lnTo>
                      <a:pt x="1000" y="667"/>
                    </a:lnTo>
                    <a:lnTo>
                      <a:pt x="1000" y="667"/>
                    </a:lnTo>
                    <a:lnTo>
                      <a:pt x="998" y="667"/>
                    </a:lnTo>
                    <a:lnTo>
                      <a:pt x="998" y="665"/>
                    </a:lnTo>
                    <a:lnTo>
                      <a:pt x="996" y="665"/>
                    </a:lnTo>
                    <a:lnTo>
                      <a:pt x="996" y="665"/>
                    </a:lnTo>
                    <a:lnTo>
                      <a:pt x="992" y="665"/>
                    </a:lnTo>
                    <a:lnTo>
                      <a:pt x="992" y="664"/>
                    </a:lnTo>
                    <a:lnTo>
                      <a:pt x="992" y="664"/>
                    </a:lnTo>
                    <a:lnTo>
                      <a:pt x="991" y="664"/>
                    </a:lnTo>
                    <a:lnTo>
                      <a:pt x="991" y="664"/>
                    </a:lnTo>
                    <a:lnTo>
                      <a:pt x="989" y="664"/>
                    </a:lnTo>
                    <a:lnTo>
                      <a:pt x="987" y="662"/>
                    </a:lnTo>
                    <a:lnTo>
                      <a:pt x="987" y="662"/>
                    </a:lnTo>
                    <a:lnTo>
                      <a:pt x="985" y="660"/>
                    </a:lnTo>
                    <a:lnTo>
                      <a:pt x="983" y="658"/>
                    </a:lnTo>
                    <a:lnTo>
                      <a:pt x="982" y="656"/>
                    </a:lnTo>
                    <a:lnTo>
                      <a:pt x="982" y="656"/>
                    </a:lnTo>
                    <a:lnTo>
                      <a:pt x="980" y="656"/>
                    </a:lnTo>
                    <a:lnTo>
                      <a:pt x="978" y="656"/>
                    </a:lnTo>
                    <a:lnTo>
                      <a:pt x="978" y="655"/>
                    </a:lnTo>
                    <a:lnTo>
                      <a:pt x="976" y="655"/>
                    </a:lnTo>
                    <a:lnTo>
                      <a:pt x="976" y="655"/>
                    </a:lnTo>
                    <a:lnTo>
                      <a:pt x="974" y="653"/>
                    </a:lnTo>
                    <a:lnTo>
                      <a:pt x="973" y="653"/>
                    </a:lnTo>
                    <a:lnTo>
                      <a:pt x="971" y="653"/>
                    </a:lnTo>
                    <a:lnTo>
                      <a:pt x="971" y="651"/>
                    </a:lnTo>
                    <a:lnTo>
                      <a:pt x="971" y="651"/>
                    </a:lnTo>
                    <a:lnTo>
                      <a:pt x="971" y="651"/>
                    </a:lnTo>
                    <a:lnTo>
                      <a:pt x="971" y="651"/>
                    </a:lnTo>
                    <a:lnTo>
                      <a:pt x="971" y="651"/>
                    </a:lnTo>
                    <a:lnTo>
                      <a:pt x="969" y="651"/>
                    </a:lnTo>
                    <a:lnTo>
                      <a:pt x="969" y="651"/>
                    </a:lnTo>
                    <a:lnTo>
                      <a:pt x="969" y="649"/>
                    </a:lnTo>
                    <a:lnTo>
                      <a:pt x="967" y="649"/>
                    </a:lnTo>
                    <a:lnTo>
                      <a:pt x="967" y="647"/>
                    </a:lnTo>
                    <a:lnTo>
                      <a:pt x="967" y="647"/>
                    </a:lnTo>
                    <a:lnTo>
                      <a:pt x="967" y="647"/>
                    </a:lnTo>
                    <a:lnTo>
                      <a:pt x="967" y="647"/>
                    </a:lnTo>
                    <a:lnTo>
                      <a:pt x="965" y="645"/>
                    </a:lnTo>
                    <a:lnTo>
                      <a:pt x="965" y="645"/>
                    </a:lnTo>
                    <a:lnTo>
                      <a:pt x="965" y="645"/>
                    </a:lnTo>
                    <a:lnTo>
                      <a:pt x="965" y="645"/>
                    </a:lnTo>
                    <a:lnTo>
                      <a:pt x="965" y="644"/>
                    </a:lnTo>
                    <a:lnTo>
                      <a:pt x="965" y="644"/>
                    </a:lnTo>
                    <a:lnTo>
                      <a:pt x="963" y="644"/>
                    </a:lnTo>
                    <a:lnTo>
                      <a:pt x="963" y="644"/>
                    </a:lnTo>
                    <a:lnTo>
                      <a:pt x="963" y="642"/>
                    </a:lnTo>
                    <a:lnTo>
                      <a:pt x="963" y="642"/>
                    </a:lnTo>
                    <a:lnTo>
                      <a:pt x="962" y="642"/>
                    </a:lnTo>
                    <a:lnTo>
                      <a:pt x="962" y="642"/>
                    </a:lnTo>
                    <a:lnTo>
                      <a:pt x="960" y="642"/>
                    </a:lnTo>
                    <a:lnTo>
                      <a:pt x="960" y="642"/>
                    </a:lnTo>
                    <a:lnTo>
                      <a:pt x="958" y="642"/>
                    </a:lnTo>
                    <a:lnTo>
                      <a:pt x="958" y="642"/>
                    </a:lnTo>
                    <a:lnTo>
                      <a:pt x="956" y="640"/>
                    </a:lnTo>
                    <a:lnTo>
                      <a:pt x="956" y="638"/>
                    </a:lnTo>
                    <a:lnTo>
                      <a:pt x="956" y="638"/>
                    </a:lnTo>
                    <a:lnTo>
                      <a:pt x="956" y="638"/>
                    </a:lnTo>
                    <a:lnTo>
                      <a:pt x="954" y="638"/>
                    </a:lnTo>
                    <a:lnTo>
                      <a:pt x="954" y="638"/>
                    </a:lnTo>
                    <a:lnTo>
                      <a:pt x="954" y="638"/>
                    </a:lnTo>
                    <a:lnTo>
                      <a:pt x="954" y="640"/>
                    </a:lnTo>
                    <a:lnTo>
                      <a:pt x="954" y="640"/>
                    </a:lnTo>
                    <a:lnTo>
                      <a:pt x="954" y="640"/>
                    </a:lnTo>
                    <a:lnTo>
                      <a:pt x="954" y="640"/>
                    </a:lnTo>
                    <a:lnTo>
                      <a:pt x="954" y="640"/>
                    </a:lnTo>
                    <a:lnTo>
                      <a:pt x="953" y="640"/>
                    </a:lnTo>
                    <a:lnTo>
                      <a:pt x="953" y="640"/>
                    </a:lnTo>
                    <a:lnTo>
                      <a:pt x="953" y="640"/>
                    </a:lnTo>
                    <a:lnTo>
                      <a:pt x="953" y="640"/>
                    </a:lnTo>
                    <a:lnTo>
                      <a:pt x="951" y="640"/>
                    </a:lnTo>
                    <a:lnTo>
                      <a:pt x="951" y="640"/>
                    </a:lnTo>
                    <a:lnTo>
                      <a:pt x="949" y="640"/>
                    </a:lnTo>
                    <a:lnTo>
                      <a:pt x="949" y="640"/>
                    </a:lnTo>
                    <a:lnTo>
                      <a:pt x="949" y="640"/>
                    </a:lnTo>
                    <a:lnTo>
                      <a:pt x="949" y="638"/>
                    </a:lnTo>
                    <a:lnTo>
                      <a:pt x="949" y="638"/>
                    </a:lnTo>
                    <a:lnTo>
                      <a:pt x="949" y="638"/>
                    </a:lnTo>
                    <a:lnTo>
                      <a:pt x="949" y="638"/>
                    </a:lnTo>
                    <a:lnTo>
                      <a:pt x="947" y="638"/>
                    </a:lnTo>
                    <a:lnTo>
                      <a:pt x="947" y="638"/>
                    </a:lnTo>
                    <a:lnTo>
                      <a:pt x="947" y="638"/>
                    </a:lnTo>
                    <a:lnTo>
                      <a:pt x="947" y="638"/>
                    </a:lnTo>
                    <a:lnTo>
                      <a:pt x="947" y="638"/>
                    </a:lnTo>
                    <a:lnTo>
                      <a:pt x="947" y="638"/>
                    </a:lnTo>
                    <a:lnTo>
                      <a:pt x="945" y="638"/>
                    </a:lnTo>
                    <a:lnTo>
                      <a:pt x="945" y="638"/>
                    </a:lnTo>
                    <a:lnTo>
                      <a:pt x="945" y="638"/>
                    </a:lnTo>
                    <a:lnTo>
                      <a:pt x="945" y="638"/>
                    </a:lnTo>
                    <a:lnTo>
                      <a:pt x="945" y="638"/>
                    </a:lnTo>
                    <a:lnTo>
                      <a:pt x="945" y="638"/>
                    </a:lnTo>
                    <a:lnTo>
                      <a:pt x="945" y="638"/>
                    </a:lnTo>
                    <a:lnTo>
                      <a:pt x="945" y="638"/>
                    </a:lnTo>
                    <a:lnTo>
                      <a:pt x="945" y="638"/>
                    </a:lnTo>
                    <a:lnTo>
                      <a:pt x="944" y="636"/>
                    </a:lnTo>
                    <a:lnTo>
                      <a:pt x="944" y="636"/>
                    </a:lnTo>
                    <a:lnTo>
                      <a:pt x="944" y="636"/>
                    </a:lnTo>
                    <a:lnTo>
                      <a:pt x="944" y="636"/>
                    </a:lnTo>
                    <a:lnTo>
                      <a:pt x="944" y="636"/>
                    </a:lnTo>
                    <a:lnTo>
                      <a:pt x="944" y="636"/>
                    </a:lnTo>
                    <a:lnTo>
                      <a:pt x="944" y="636"/>
                    </a:lnTo>
                    <a:lnTo>
                      <a:pt x="944" y="636"/>
                    </a:lnTo>
                    <a:lnTo>
                      <a:pt x="944" y="636"/>
                    </a:lnTo>
                    <a:lnTo>
                      <a:pt x="942" y="636"/>
                    </a:lnTo>
                    <a:lnTo>
                      <a:pt x="942" y="636"/>
                    </a:lnTo>
                    <a:lnTo>
                      <a:pt x="942" y="636"/>
                    </a:lnTo>
                    <a:lnTo>
                      <a:pt x="942" y="636"/>
                    </a:lnTo>
                    <a:lnTo>
                      <a:pt x="942" y="636"/>
                    </a:lnTo>
                    <a:lnTo>
                      <a:pt x="942" y="635"/>
                    </a:lnTo>
                    <a:lnTo>
                      <a:pt x="940" y="635"/>
                    </a:lnTo>
                    <a:lnTo>
                      <a:pt x="940" y="635"/>
                    </a:lnTo>
                    <a:lnTo>
                      <a:pt x="940" y="636"/>
                    </a:lnTo>
                    <a:lnTo>
                      <a:pt x="940" y="636"/>
                    </a:lnTo>
                    <a:lnTo>
                      <a:pt x="938" y="636"/>
                    </a:lnTo>
                    <a:lnTo>
                      <a:pt x="938" y="635"/>
                    </a:lnTo>
                    <a:lnTo>
                      <a:pt x="938" y="636"/>
                    </a:lnTo>
                    <a:lnTo>
                      <a:pt x="938" y="636"/>
                    </a:lnTo>
                    <a:lnTo>
                      <a:pt x="936" y="636"/>
                    </a:lnTo>
                    <a:lnTo>
                      <a:pt x="936" y="636"/>
                    </a:lnTo>
                    <a:lnTo>
                      <a:pt x="936" y="636"/>
                    </a:lnTo>
                    <a:lnTo>
                      <a:pt x="936" y="638"/>
                    </a:lnTo>
                    <a:lnTo>
                      <a:pt x="936" y="638"/>
                    </a:lnTo>
                    <a:lnTo>
                      <a:pt x="936" y="638"/>
                    </a:lnTo>
                    <a:lnTo>
                      <a:pt x="936" y="638"/>
                    </a:lnTo>
                    <a:lnTo>
                      <a:pt x="936" y="638"/>
                    </a:lnTo>
                    <a:lnTo>
                      <a:pt x="936" y="640"/>
                    </a:lnTo>
                    <a:lnTo>
                      <a:pt x="936" y="640"/>
                    </a:lnTo>
                    <a:lnTo>
                      <a:pt x="936" y="640"/>
                    </a:lnTo>
                    <a:lnTo>
                      <a:pt x="936" y="642"/>
                    </a:lnTo>
                    <a:lnTo>
                      <a:pt x="936" y="642"/>
                    </a:lnTo>
                    <a:lnTo>
                      <a:pt x="936" y="644"/>
                    </a:lnTo>
                    <a:lnTo>
                      <a:pt x="935" y="644"/>
                    </a:lnTo>
                    <a:lnTo>
                      <a:pt x="935" y="644"/>
                    </a:lnTo>
                    <a:lnTo>
                      <a:pt x="933" y="642"/>
                    </a:lnTo>
                    <a:lnTo>
                      <a:pt x="931" y="642"/>
                    </a:lnTo>
                    <a:lnTo>
                      <a:pt x="931" y="642"/>
                    </a:lnTo>
                    <a:lnTo>
                      <a:pt x="931" y="642"/>
                    </a:lnTo>
                    <a:lnTo>
                      <a:pt x="927" y="642"/>
                    </a:lnTo>
                    <a:lnTo>
                      <a:pt x="926" y="642"/>
                    </a:lnTo>
                    <a:lnTo>
                      <a:pt x="926" y="642"/>
                    </a:lnTo>
                    <a:lnTo>
                      <a:pt x="926" y="640"/>
                    </a:lnTo>
                    <a:lnTo>
                      <a:pt x="924" y="640"/>
                    </a:lnTo>
                    <a:lnTo>
                      <a:pt x="924" y="640"/>
                    </a:lnTo>
                    <a:lnTo>
                      <a:pt x="924" y="640"/>
                    </a:lnTo>
                    <a:lnTo>
                      <a:pt x="922" y="640"/>
                    </a:lnTo>
                    <a:lnTo>
                      <a:pt x="922" y="640"/>
                    </a:lnTo>
                    <a:lnTo>
                      <a:pt x="922" y="640"/>
                    </a:lnTo>
                    <a:lnTo>
                      <a:pt x="920" y="640"/>
                    </a:lnTo>
                    <a:lnTo>
                      <a:pt x="920" y="640"/>
                    </a:lnTo>
                    <a:lnTo>
                      <a:pt x="920" y="640"/>
                    </a:lnTo>
                    <a:lnTo>
                      <a:pt x="920" y="638"/>
                    </a:lnTo>
                    <a:lnTo>
                      <a:pt x="918" y="638"/>
                    </a:lnTo>
                    <a:lnTo>
                      <a:pt x="918" y="638"/>
                    </a:lnTo>
                    <a:lnTo>
                      <a:pt x="918" y="638"/>
                    </a:lnTo>
                    <a:lnTo>
                      <a:pt x="916" y="638"/>
                    </a:lnTo>
                    <a:lnTo>
                      <a:pt x="916" y="638"/>
                    </a:lnTo>
                    <a:lnTo>
                      <a:pt x="916" y="640"/>
                    </a:lnTo>
                    <a:lnTo>
                      <a:pt x="916" y="640"/>
                    </a:lnTo>
                    <a:lnTo>
                      <a:pt x="916" y="640"/>
                    </a:lnTo>
                    <a:lnTo>
                      <a:pt x="916" y="640"/>
                    </a:lnTo>
                    <a:lnTo>
                      <a:pt x="916" y="640"/>
                    </a:lnTo>
                    <a:lnTo>
                      <a:pt x="916" y="642"/>
                    </a:lnTo>
                    <a:lnTo>
                      <a:pt x="915" y="642"/>
                    </a:lnTo>
                    <a:lnTo>
                      <a:pt x="915" y="642"/>
                    </a:lnTo>
                    <a:lnTo>
                      <a:pt x="915" y="642"/>
                    </a:lnTo>
                    <a:lnTo>
                      <a:pt x="915" y="642"/>
                    </a:lnTo>
                    <a:lnTo>
                      <a:pt x="915" y="644"/>
                    </a:lnTo>
                    <a:lnTo>
                      <a:pt x="915" y="644"/>
                    </a:lnTo>
                    <a:lnTo>
                      <a:pt x="915" y="644"/>
                    </a:lnTo>
                    <a:lnTo>
                      <a:pt x="915" y="644"/>
                    </a:lnTo>
                    <a:lnTo>
                      <a:pt x="915" y="644"/>
                    </a:lnTo>
                    <a:lnTo>
                      <a:pt x="915" y="644"/>
                    </a:lnTo>
                    <a:lnTo>
                      <a:pt x="915" y="644"/>
                    </a:lnTo>
                    <a:lnTo>
                      <a:pt x="913" y="644"/>
                    </a:lnTo>
                    <a:lnTo>
                      <a:pt x="913" y="644"/>
                    </a:lnTo>
                    <a:lnTo>
                      <a:pt x="913" y="645"/>
                    </a:lnTo>
                    <a:lnTo>
                      <a:pt x="913" y="645"/>
                    </a:lnTo>
                    <a:lnTo>
                      <a:pt x="913" y="645"/>
                    </a:lnTo>
                    <a:lnTo>
                      <a:pt x="911" y="645"/>
                    </a:lnTo>
                    <a:lnTo>
                      <a:pt x="911" y="645"/>
                    </a:lnTo>
                    <a:lnTo>
                      <a:pt x="911" y="645"/>
                    </a:lnTo>
                    <a:lnTo>
                      <a:pt x="911" y="645"/>
                    </a:lnTo>
                    <a:lnTo>
                      <a:pt x="911" y="645"/>
                    </a:lnTo>
                    <a:lnTo>
                      <a:pt x="913" y="645"/>
                    </a:lnTo>
                    <a:lnTo>
                      <a:pt x="913" y="645"/>
                    </a:lnTo>
                    <a:lnTo>
                      <a:pt x="913" y="647"/>
                    </a:lnTo>
                    <a:lnTo>
                      <a:pt x="913" y="647"/>
                    </a:lnTo>
                    <a:lnTo>
                      <a:pt x="915" y="647"/>
                    </a:lnTo>
                    <a:lnTo>
                      <a:pt x="915" y="647"/>
                    </a:lnTo>
                    <a:lnTo>
                      <a:pt x="913" y="647"/>
                    </a:lnTo>
                    <a:lnTo>
                      <a:pt x="913" y="647"/>
                    </a:lnTo>
                    <a:lnTo>
                      <a:pt x="913" y="647"/>
                    </a:lnTo>
                    <a:lnTo>
                      <a:pt x="913" y="649"/>
                    </a:lnTo>
                    <a:lnTo>
                      <a:pt x="913" y="649"/>
                    </a:lnTo>
                    <a:lnTo>
                      <a:pt x="913" y="649"/>
                    </a:lnTo>
                    <a:lnTo>
                      <a:pt x="913" y="649"/>
                    </a:lnTo>
                    <a:lnTo>
                      <a:pt x="911" y="651"/>
                    </a:lnTo>
                    <a:lnTo>
                      <a:pt x="911" y="651"/>
                    </a:lnTo>
                    <a:lnTo>
                      <a:pt x="911" y="651"/>
                    </a:lnTo>
                    <a:lnTo>
                      <a:pt x="911" y="651"/>
                    </a:lnTo>
                    <a:lnTo>
                      <a:pt x="911" y="651"/>
                    </a:lnTo>
                    <a:lnTo>
                      <a:pt x="911" y="651"/>
                    </a:lnTo>
                    <a:lnTo>
                      <a:pt x="911" y="651"/>
                    </a:lnTo>
                    <a:lnTo>
                      <a:pt x="911" y="653"/>
                    </a:lnTo>
                    <a:lnTo>
                      <a:pt x="909" y="655"/>
                    </a:lnTo>
                    <a:lnTo>
                      <a:pt x="909" y="655"/>
                    </a:lnTo>
                    <a:lnTo>
                      <a:pt x="909" y="655"/>
                    </a:lnTo>
                    <a:lnTo>
                      <a:pt x="907" y="658"/>
                    </a:lnTo>
                    <a:lnTo>
                      <a:pt x="907" y="658"/>
                    </a:lnTo>
                    <a:lnTo>
                      <a:pt x="907" y="658"/>
                    </a:lnTo>
                    <a:lnTo>
                      <a:pt x="907" y="658"/>
                    </a:lnTo>
                    <a:lnTo>
                      <a:pt x="907" y="658"/>
                    </a:lnTo>
                    <a:lnTo>
                      <a:pt x="907" y="658"/>
                    </a:lnTo>
                    <a:lnTo>
                      <a:pt x="906" y="658"/>
                    </a:lnTo>
                    <a:lnTo>
                      <a:pt x="906" y="658"/>
                    </a:lnTo>
                    <a:lnTo>
                      <a:pt x="906" y="658"/>
                    </a:lnTo>
                    <a:lnTo>
                      <a:pt x="906" y="658"/>
                    </a:lnTo>
                    <a:lnTo>
                      <a:pt x="906" y="658"/>
                    </a:lnTo>
                    <a:lnTo>
                      <a:pt x="906" y="656"/>
                    </a:lnTo>
                    <a:lnTo>
                      <a:pt x="906" y="656"/>
                    </a:lnTo>
                    <a:lnTo>
                      <a:pt x="906" y="656"/>
                    </a:lnTo>
                    <a:lnTo>
                      <a:pt x="904" y="656"/>
                    </a:lnTo>
                    <a:lnTo>
                      <a:pt x="904" y="656"/>
                    </a:lnTo>
                    <a:lnTo>
                      <a:pt x="904" y="656"/>
                    </a:lnTo>
                    <a:lnTo>
                      <a:pt x="904" y="658"/>
                    </a:lnTo>
                    <a:lnTo>
                      <a:pt x="904" y="658"/>
                    </a:lnTo>
                    <a:lnTo>
                      <a:pt x="904" y="658"/>
                    </a:lnTo>
                    <a:lnTo>
                      <a:pt x="902" y="658"/>
                    </a:lnTo>
                    <a:lnTo>
                      <a:pt x="902" y="658"/>
                    </a:lnTo>
                    <a:lnTo>
                      <a:pt x="902" y="656"/>
                    </a:lnTo>
                    <a:lnTo>
                      <a:pt x="902" y="656"/>
                    </a:lnTo>
                    <a:lnTo>
                      <a:pt x="902" y="656"/>
                    </a:lnTo>
                    <a:lnTo>
                      <a:pt x="902" y="656"/>
                    </a:lnTo>
                    <a:lnTo>
                      <a:pt x="902" y="656"/>
                    </a:lnTo>
                    <a:lnTo>
                      <a:pt x="902" y="656"/>
                    </a:lnTo>
                    <a:lnTo>
                      <a:pt x="902" y="656"/>
                    </a:lnTo>
                    <a:lnTo>
                      <a:pt x="902" y="656"/>
                    </a:lnTo>
                    <a:lnTo>
                      <a:pt x="900" y="656"/>
                    </a:lnTo>
                    <a:lnTo>
                      <a:pt x="900" y="656"/>
                    </a:lnTo>
                    <a:lnTo>
                      <a:pt x="900" y="656"/>
                    </a:lnTo>
                    <a:lnTo>
                      <a:pt x="900" y="658"/>
                    </a:lnTo>
                    <a:lnTo>
                      <a:pt x="900" y="658"/>
                    </a:lnTo>
                    <a:lnTo>
                      <a:pt x="900" y="658"/>
                    </a:lnTo>
                    <a:lnTo>
                      <a:pt x="900" y="658"/>
                    </a:lnTo>
                    <a:lnTo>
                      <a:pt x="900" y="658"/>
                    </a:lnTo>
                    <a:lnTo>
                      <a:pt x="900" y="660"/>
                    </a:lnTo>
                    <a:lnTo>
                      <a:pt x="898" y="660"/>
                    </a:lnTo>
                    <a:lnTo>
                      <a:pt x="898" y="658"/>
                    </a:lnTo>
                    <a:lnTo>
                      <a:pt x="898" y="658"/>
                    </a:lnTo>
                    <a:lnTo>
                      <a:pt x="898" y="656"/>
                    </a:lnTo>
                    <a:lnTo>
                      <a:pt x="898" y="656"/>
                    </a:lnTo>
                    <a:lnTo>
                      <a:pt x="898" y="656"/>
                    </a:lnTo>
                    <a:lnTo>
                      <a:pt x="897" y="656"/>
                    </a:lnTo>
                    <a:lnTo>
                      <a:pt x="897" y="656"/>
                    </a:lnTo>
                    <a:lnTo>
                      <a:pt x="897" y="656"/>
                    </a:lnTo>
                    <a:lnTo>
                      <a:pt x="897" y="656"/>
                    </a:lnTo>
                    <a:lnTo>
                      <a:pt x="895" y="656"/>
                    </a:lnTo>
                    <a:lnTo>
                      <a:pt x="895" y="656"/>
                    </a:lnTo>
                    <a:lnTo>
                      <a:pt x="895" y="656"/>
                    </a:lnTo>
                    <a:lnTo>
                      <a:pt x="895" y="656"/>
                    </a:lnTo>
                    <a:lnTo>
                      <a:pt x="895" y="656"/>
                    </a:lnTo>
                    <a:lnTo>
                      <a:pt x="895" y="656"/>
                    </a:lnTo>
                    <a:lnTo>
                      <a:pt x="895" y="656"/>
                    </a:lnTo>
                    <a:lnTo>
                      <a:pt x="895" y="655"/>
                    </a:lnTo>
                    <a:lnTo>
                      <a:pt x="895" y="655"/>
                    </a:lnTo>
                    <a:lnTo>
                      <a:pt x="895" y="655"/>
                    </a:lnTo>
                    <a:lnTo>
                      <a:pt x="895" y="655"/>
                    </a:lnTo>
                    <a:lnTo>
                      <a:pt x="895" y="655"/>
                    </a:lnTo>
                    <a:lnTo>
                      <a:pt x="893" y="655"/>
                    </a:lnTo>
                    <a:lnTo>
                      <a:pt x="893" y="656"/>
                    </a:lnTo>
                    <a:lnTo>
                      <a:pt x="893" y="656"/>
                    </a:lnTo>
                    <a:lnTo>
                      <a:pt x="893" y="656"/>
                    </a:lnTo>
                    <a:lnTo>
                      <a:pt x="893" y="656"/>
                    </a:lnTo>
                    <a:lnTo>
                      <a:pt x="893" y="658"/>
                    </a:lnTo>
                    <a:lnTo>
                      <a:pt x="893" y="658"/>
                    </a:lnTo>
                    <a:lnTo>
                      <a:pt x="893" y="658"/>
                    </a:lnTo>
                    <a:lnTo>
                      <a:pt x="893" y="658"/>
                    </a:lnTo>
                    <a:lnTo>
                      <a:pt x="893" y="658"/>
                    </a:lnTo>
                    <a:lnTo>
                      <a:pt x="891" y="658"/>
                    </a:lnTo>
                    <a:lnTo>
                      <a:pt x="889" y="658"/>
                    </a:lnTo>
                    <a:lnTo>
                      <a:pt x="889" y="658"/>
                    </a:lnTo>
                    <a:lnTo>
                      <a:pt x="889" y="658"/>
                    </a:lnTo>
                    <a:lnTo>
                      <a:pt x="889" y="660"/>
                    </a:lnTo>
                    <a:lnTo>
                      <a:pt x="889" y="660"/>
                    </a:lnTo>
                    <a:lnTo>
                      <a:pt x="889" y="660"/>
                    </a:lnTo>
                    <a:lnTo>
                      <a:pt x="889" y="660"/>
                    </a:lnTo>
                    <a:lnTo>
                      <a:pt x="889" y="660"/>
                    </a:lnTo>
                    <a:lnTo>
                      <a:pt x="889" y="660"/>
                    </a:lnTo>
                    <a:lnTo>
                      <a:pt x="889" y="660"/>
                    </a:lnTo>
                    <a:lnTo>
                      <a:pt x="888" y="660"/>
                    </a:lnTo>
                    <a:lnTo>
                      <a:pt x="888" y="660"/>
                    </a:lnTo>
                    <a:lnTo>
                      <a:pt x="888" y="660"/>
                    </a:lnTo>
                    <a:lnTo>
                      <a:pt x="888" y="660"/>
                    </a:lnTo>
                    <a:lnTo>
                      <a:pt x="888" y="658"/>
                    </a:lnTo>
                    <a:lnTo>
                      <a:pt x="888" y="658"/>
                    </a:lnTo>
                    <a:lnTo>
                      <a:pt x="888" y="658"/>
                    </a:lnTo>
                    <a:lnTo>
                      <a:pt x="888" y="658"/>
                    </a:lnTo>
                    <a:lnTo>
                      <a:pt x="888" y="656"/>
                    </a:lnTo>
                    <a:lnTo>
                      <a:pt x="888" y="656"/>
                    </a:lnTo>
                    <a:lnTo>
                      <a:pt x="888" y="656"/>
                    </a:lnTo>
                    <a:lnTo>
                      <a:pt x="888" y="656"/>
                    </a:lnTo>
                    <a:lnTo>
                      <a:pt x="888" y="655"/>
                    </a:lnTo>
                    <a:lnTo>
                      <a:pt x="888" y="655"/>
                    </a:lnTo>
                    <a:lnTo>
                      <a:pt x="888" y="655"/>
                    </a:lnTo>
                    <a:lnTo>
                      <a:pt x="888" y="655"/>
                    </a:lnTo>
                    <a:lnTo>
                      <a:pt x="888" y="655"/>
                    </a:lnTo>
                    <a:lnTo>
                      <a:pt x="886" y="655"/>
                    </a:lnTo>
                    <a:lnTo>
                      <a:pt x="886" y="653"/>
                    </a:lnTo>
                    <a:lnTo>
                      <a:pt x="886" y="653"/>
                    </a:lnTo>
                    <a:lnTo>
                      <a:pt x="886" y="653"/>
                    </a:lnTo>
                    <a:lnTo>
                      <a:pt x="886" y="653"/>
                    </a:lnTo>
                    <a:lnTo>
                      <a:pt x="886" y="653"/>
                    </a:lnTo>
                    <a:lnTo>
                      <a:pt x="884" y="653"/>
                    </a:lnTo>
                    <a:lnTo>
                      <a:pt x="884" y="653"/>
                    </a:lnTo>
                    <a:lnTo>
                      <a:pt x="884" y="653"/>
                    </a:lnTo>
                    <a:lnTo>
                      <a:pt x="884" y="653"/>
                    </a:lnTo>
                    <a:lnTo>
                      <a:pt x="884" y="651"/>
                    </a:lnTo>
                    <a:lnTo>
                      <a:pt x="884" y="651"/>
                    </a:lnTo>
                    <a:lnTo>
                      <a:pt x="884" y="651"/>
                    </a:lnTo>
                    <a:lnTo>
                      <a:pt x="882" y="651"/>
                    </a:lnTo>
                    <a:lnTo>
                      <a:pt x="882" y="651"/>
                    </a:lnTo>
                    <a:lnTo>
                      <a:pt x="882" y="651"/>
                    </a:lnTo>
                    <a:lnTo>
                      <a:pt x="882" y="651"/>
                    </a:lnTo>
                    <a:lnTo>
                      <a:pt x="880" y="649"/>
                    </a:lnTo>
                    <a:lnTo>
                      <a:pt x="880" y="649"/>
                    </a:lnTo>
                    <a:lnTo>
                      <a:pt x="880" y="649"/>
                    </a:lnTo>
                    <a:lnTo>
                      <a:pt x="880" y="649"/>
                    </a:lnTo>
                    <a:lnTo>
                      <a:pt x="880" y="649"/>
                    </a:lnTo>
                    <a:lnTo>
                      <a:pt x="880" y="647"/>
                    </a:lnTo>
                    <a:lnTo>
                      <a:pt x="880" y="647"/>
                    </a:lnTo>
                    <a:lnTo>
                      <a:pt x="880" y="647"/>
                    </a:lnTo>
                    <a:lnTo>
                      <a:pt x="880" y="647"/>
                    </a:lnTo>
                    <a:lnTo>
                      <a:pt x="880" y="647"/>
                    </a:lnTo>
                    <a:lnTo>
                      <a:pt x="878" y="647"/>
                    </a:lnTo>
                    <a:lnTo>
                      <a:pt x="878" y="647"/>
                    </a:lnTo>
                    <a:lnTo>
                      <a:pt x="878" y="645"/>
                    </a:lnTo>
                    <a:lnTo>
                      <a:pt x="878" y="645"/>
                    </a:lnTo>
                    <a:lnTo>
                      <a:pt x="877" y="645"/>
                    </a:lnTo>
                    <a:lnTo>
                      <a:pt x="877" y="645"/>
                    </a:lnTo>
                    <a:lnTo>
                      <a:pt x="875" y="645"/>
                    </a:lnTo>
                    <a:lnTo>
                      <a:pt x="873" y="644"/>
                    </a:lnTo>
                    <a:lnTo>
                      <a:pt x="873" y="644"/>
                    </a:lnTo>
                    <a:lnTo>
                      <a:pt x="873" y="644"/>
                    </a:lnTo>
                    <a:lnTo>
                      <a:pt x="871" y="644"/>
                    </a:lnTo>
                    <a:lnTo>
                      <a:pt x="871" y="644"/>
                    </a:lnTo>
                    <a:lnTo>
                      <a:pt x="871" y="644"/>
                    </a:lnTo>
                    <a:lnTo>
                      <a:pt x="871" y="642"/>
                    </a:lnTo>
                    <a:lnTo>
                      <a:pt x="871" y="642"/>
                    </a:lnTo>
                    <a:lnTo>
                      <a:pt x="871" y="642"/>
                    </a:lnTo>
                    <a:lnTo>
                      <a:pt x="871" y="640"/>
                    </a:lnTo>
                    <a:lnTo>
                      <a:pt x="871" y="640"/>
                    </a:lnTo>
                    <a:lnTo>
                      <a:pt x="871" y="640"/>
                    </a:lnTo>
                    <a:lnTo>
                      <a:pt x="869" y="638"/>
                    </a:lnTo>
                    <a:lnTo>
                      <a:pt x="869" y="638"/>
                    </a:lnTo>
                    <a:lnTo>
                      <a:pt x="869" y="636"/>
                    </a:lnTo>
                    <a:lnTo>
                      <a:pt x="869" y="636"/>
                    </a:lnTo>
                    <a:lnTo>
                      <a:pt x="869" y="636"/>
                    </a:lnTo>
                    <a:lnTo>
                      <a:pt x="869" y="635"/>
                    </a:lnTo>
                    <a:lnTo>
                      <a:pt x="869" y="635"/>
                    </a:lnTo>
                    <a:lnTo>
                      <a:pt x="869" y="633"/>
                    </a:lnTo>
                    <a:lnTo>
                      <a:pt x="869" y="633"/>
                    </a:lnTo>
                    <a:lnTo>
                      <a:pt x="868" y="633"/>
                    </a:lnTo>
                    <a:lnTo>
                      <a:pt x="868" y="631"/>
                    </a:lnTo>
                    <a:lnTo>
                      <a:pt x="868" y="631"/>
                    </a:lnTo>
                    <a:lnTo>
                      <a:pt x="868" y="631"/>
                    </a:lnTo>
                    <a:lnTo>
                      <a:pt x="868" y="631"/>
                    </a:lnTo>
                    <a:lnTo>
                      <a:pt x="868" y="631"/>
                    </a:lnTo>
                    <a:lnTo>
                      <a:pt x="866" y="631"/>
                    </a:lnTo>
                    <a:lnTo>
                      <a:pt x="866" y="631"/>
                    </a:lnTo>
                    <a:lnTo>
                      <a:pt x="866" y="631"/>
                    </a:lnTo>
                    <a:lnTo>
                      <a:pt x="864" y="631"/>
                    </a:lnTo>
                    <a:lnTo>
                      <a:pt x="864" y="631"/>
                    </a:lnTo>
                    <a:lnTo>
                      <a:pt x="864" y="631"/>
                    </a:lnTo>
                    <a:lnTo>
                      <a:pt x="864" y="629"/>
                    </a:lnTo>
                    <a:lnTo>
                      <a:pt x="864" y="629"/>
                    </a:lnTo>
                    <a:lnTo>
                      <a:pt x="862" y="629"/>
                    </a:lnTo>
                    <a:lnTo>
                      <a:pt x="862" y="629"/>
                    </a:lnTo>
                    <a:lnTo>
                      <a:pt x="862" y="629"/>
                    </a:lnTo>
                    <a:lnTo>
                      <a:pt x="862" y="627"/>
                    </a:lnTo>
                    <a:lnTo>
                      <a:pt x="862" y="627"/>
                    </a:lnTo>
                    <a:lnTo>
                      <a:pt x="862" y="627"/>
                    </a:lnTo>
                    <a:lnTo>
                      <a:pt x="862" y="627"/>
                    </a:lnTo>
                    <a:lnTo>
                      <a:pt x="860" y="627"/>
                    </a:lnTo>
                    <a:lnTo>
                      <a:pt x="860" y="627"/>
                    </a:lnTo>
                    <a:lnTo>
                      <a:pt x="860" y="626"/>
                    </a:lnTo>
                    <a:lnTo>
                      <a:pt x="859" y="626"/>
                    </a:lnTo>
                    <a:lnTo>
                      <a:pt x="859" y="626"/>
                    </a:lnTo>
                    <a:lnTo>
                      <a:pt x="859" y="626"/>
                    </a:lnTo>
                    <a:lnTo>
                      <a:pt x="859" y="624"/>
                    </a:lnTo>
                    <a:lnTo>
                      <a:pt x="859" y="624"/>
                    </a:lnTo>
                    <a:lnTo>
                      <a:pt x="857" y="624"/>
                    </a:lnTo>
                    <a:lnTo>
                      <a:pt x="857" y="622"/>
                    </a:lnTo>
                    <a:lnTo>
                      <a:pt x="855" y="622"/>
                    </a:lnTo>
                    <a:lnTo>
                      <a:pt x="855" y="620"/>
                    </a:lnTo>
                    <a:lnTo>
                      <a:pt x="855" y="620"/>
                    </a:lnTo>
                    <a:lnTo>
                      <a:pt x="855" y="620"/>
                    </a:lnTo>
                    <a:lnTo>
                      <a:pt x="855" y="620"/>
                    </a:lnTo>
                    <a:lnTo>
                      <a:pt x="853" y="618"/>
                    </a:lnTo>
                    <a:lnTo>
                      <a:pt x="853" y="618"/>
                    </a:lnTo>
                    <a:lnTo>
                      <a:pt x="853" y="617"/>
                    </a:lnTo>
                    <a:lnTo>
                      <a:pt x="853" y="617"/>
                    </a:lnTo>
                    <a:lnTo>
                      <a:pt x="853" y="617"/>
                    </a:lnTo>
                    <a:lnTo>
                      <a:pt x="853" y="617"/>
                    </a:lnTo>
                    <a:lnTo>
                      <a:pt x="851" y="617"/>
                    </a:lnTo>
                    <a:lnTo>
                      <a:pt x="851" y="617"/>
                    </a:lnTo>
                    <a:lnTo>
                      <a:pt x="851" y="617"/>
                    </a:lnTo>
                    <a:lnTo>
                      <a:pt x="851" y="617"/>
                    </a:lnTo>
                    <a:lnTo>
                      <a:pt x="851" y="617"/>
                    </a:lnTo>
                    <a:lnTo>
                      <a:pt x="851" y="617"/>
                    </a:lnTo>
                    <a:lnTo>
                      <a:pt x="851" y="617"/>
                    </a:lnTo>
                    <a:lnTo>
                      <a:pt x="851" y="617"/>
                    </a:lnTo>
                    <a:lnTo>
                      <a:pt x="850" y="617"/>
                    </a:lnTo>
                    <a:lnTo>
                      <a:pt x="850" y="615"/>
                    </a:lnTo>
                    <a:lnTo>
                      <a:pt x="850" y="615"/>
                    </a:lnTo>
                    <a:lnTo>
                      <a:pt x="850" y="615"/>
                    </a:lnTo>
                    <a:lnTo>
                      <a:pt x="850" y="615"/>
                    </a:lnTo>
                    <a:lnTo>
                      <a:pt x="850" y="615"/>
                    </a:lnTo>
                    <a:lnTo>
                      <a:pt x="850" y="615"/>
                    </a:lnTo>
                    <a:lnTo>
                      <a:pt x="850" y="613"/>
                    </a:lnTo>
                    <a:lnTo>
                      <a:pt x="850" y="613"/>
                    </a:lnTo>
                    <a:lnTo>
                      <a:pt x="850" y="613"/>
                    </a:lnTo>
                    <a:lnTo>
                      <a:pt x="848" y="611"/>
                    </a:lnTo>
                    <a:lnTo>
                      <a:pt x="848" y="611"/>
                    </a:lnTo>
                    <a:lnTo>
                      <a:pt x="848" y="609"/>
                    </a:lnTo>
                    <a:lnTo>
                      <a:pt x="848" y="609"/>
                    </a:lnTo>
                    <a:lnTo>
                      <a:pt x="846" y="609"/>
                    </a:lnTo>
                    <a:lnTo>
                      <a:pt x="846" y="609"/>
                    </a:lnTo>
                    <a:lnTo>
                      <a:pt x="846" y="609"/>
                    </a:lnTo>
                    <a:lnTo>
                      <a:pt x="844" y="609"/>
                    </a:lnTo>
                    <a:lnTo>
                      <a:pt x="844" y="609"/>
                    </a:lnTo>
                    <a:lnTo>
                      <a:pt x="844" y="607"/>
                    </a:lnTo>
                    <a:lnTo>
                      <a:pt x="844" y="607"/>
                    </a:lnTo>
                    <a:lnTo>
                      <a:pt x="842" y="607"/>
                    </a:lnTo>
                    <a:lnTo>
                      <a:pt x="842" y="606"/>
                    </a:lnTo>
                    <a:lnTo>
                      <a:pt x="842" y="606"/>
                    </a:lnTo>
                    <a:lnTo>
                      <a:pt x="841" y="606"/>
                    </a:lnTo>
                    <a:lnTo>
                      <a:pt x="841" y="606"/>
                    </a:lnTo>
                    <a:lnTo>
                      <a:pt x="839" y="606"/>
                    </a:lnTo>
                    <a:lnTo>
                      <a:pt x="839" y="606"/>
                    </a:lnTo>
                    <a:lnTo>
                      <a:pt x="839" y="606"/>
                    </a:lnTo>
                    <a:lnTo>
                      <a:pt x="839" y="606"/>
                    </a:lnTo>
                    <a:lnTo>
                      <a:pt x="839" y="606"/>
                    </a:lnTo>
                    <a:lnTo>
                      <a:pt x="837" y="606"/>
                    </a:lnTo>
                    <a:lnTo>
                      <a:pt x="837" y="606"/>
                    </a:lnTo>
                    <a:lnTo>
                      <a:pt x="837" y="606"/>
                    </a:lnTo>
                    <a:lnTo>
                      <a:pt x="837" y="604"/>
                    </a:lnTo>
                    <a:lnTo>
                      <a:pt x="839" y="604"/>
                    </a:lnTo>
                    <a:lnTo>
                      <a:pt x="839" y="604"/>
                    </a:lnTo>
                    <a:lnTo>
                      <a:pt x="839" y="604"/>
                    </a:lnTo>
                    <a:lnTo>
                      <a:pt x="839" y="604"/>
                    </a:lnTo>
                    <a:lnTo>
                      <a:pt x="839" y="604"/>
                    </a:lnTo>
                    <a:lnTo>
                      <a:pt x="837" y="604"/>
                    </a:lnTo>
                    <a:lnTo>
                      <a:pt x="837" y="604"/>
                    </a:lnTo>
                    <a:lnTo>
                      <a:pt x="837" y="604"/>
                    </a:lnTo>
                    <a:lnTo>
                      <a:pt x="837" y="604"/>
                    </a:lnTo>
                    <a:lnTo>
                      <a:pt x="837" y="604"/>
                    </a:lnTo>
                    <a:lnTo>
                      <a:pt x="837" y="604"/>
                    </a:lnTo>
                    <a:lnTo>
                      <a:pt x="837" y="604"/>
                    </a:lnTo>
                    <a:lnTo>
                      <a:pt x="835" y="604"/>
                    </a:lnTo>
                    <a:lnTo>
                      <a:pt x="835" y="604"/>
                    </a:lnTo>
                    <a:lnTo>
                      <a:pt x="835" y="604"/>
                    </a:lnTo>
                    <a:lnTo>
                      <a:pt x="835" y="604"/>
                    </a:lnTo>
                    <a:lnTo>
                      <a:pt x="835" y="604"/>
                    </a:lnTo>
                    <a:lnTo>
                      <a:pt x="833" y="604"/>
                    </a:lnTo>
                    <a:lnTo>
                      <a:pt x="833" y="604"/>
                    </a:lnTo>
                    <a:lnTo>
                      <a:pt x="833" y="604"/>
                    </a:lnTo>
                    <a:lnTo>
                      <a:pt x="831" y="606"/>
                    </a:lnTo>
                    <a:lnTo>
                      <a:pt x="831" y="607"/>
                    </a:lnTo>
                    <a:lnTo>
                      <a:pt x="830" y="609"/>
                    </a:lnTo>
                    <a:lnTo>
                      <a:pt x="830" y="609"/>
                    </a:lnTo>
                    <a:lnTo>
                      <a:pt x="830" y="609"/>
                    </a:lnTo>
                    <a:lnTo>
                      <a:pt x="828" y="609"/>
                    </a:lnTo>
                    <a:lnTo>
                      <a:pt x="828" y="609"/>
                    </a:lnTo>
                    <a:lnTo>
                      <a:pt x="828" y="609"/>
                    </a:lnTo>
                    <a:lnTo>
                      <a:pt x="828" y="607"/>
                    </a:lnTo>
                    <a:lnTo>
                      <a:pt x="826" y="607"/>
                    </a:lnTo>
                    <a:lnTo>
                      <a:pt x="826" y="606"/>
                    </a:lnTo>
                    <a:lnTo>
                      <a:pt x="824" y="606"/>
                    </a:lnTo>
                    <a:lnTo>
                      <a:pt x="824" y="604"/>
                    </a:lnTo>
                    <a:lnTo>
                      <a:pt x="822" y="604"/>
                    </a:lnTo>
                    <a:lnTo>
                      <a:pt x="821" y="602"/>
                    </a:lnTo>
                    <a:lnTo>
                      <a:pt x="821" y="602"/>
                    </a:lnTo>
                    <a:lnTo>
                      <a:pt x="819" y="602"/>
                    </a:lnTo>
                    <a:lnTo>
                      <a:pt x="817" y="602"/>
                    </a:lnTo>
                    <a:lnTo>
                      <a:pt x="817" y="604"/>
                    </a:lnTo>
                    <a:lnTo>
                      <a:pt x="815" y="604"/>
                    </a:lnTo>
                    <a:lnTo>
                      <a:pt x="813" y="606"/>
                    </a:lnTo>
                    <a:lnTo>
                      <a:pt x="812" y="607"/>
                    </a:lnTo>
                    <a:lnTo>
                      <a:pt x="812" y="609"/>
                    </a:lnTo>
                    <a:lnTo>
                      <a:pt x="810" y="609"/>
                    </a:lnTo>
                    <a:lnTo>
                      <a:pt x="810" y="609"/>
                    </a:lnTo>
                    <a:lnTo>
                      <a:pt x="808" y="609"/>
                    </a:lnTo>
                    <a:lnTo>
                      <a:pt x="806" y="609"/>
                    </a:lnTo>
                    <a:lnTo>
                      <a:pt x="804" y="611"/>
                    </a:lnTo>
                    <a:lnTo>
                      <a:pt x="803" y="611"/>
                    </a:lnTo>
                    <a:lnTo>
                      <a:pt x="803" y="613"/>
                    </a:lnTo>
                    <a:lnTo>
                      <a:pt x="801" y="613"/>
                    </a:lnTo>
                    <a:lnTo>
                      <a:pt x="801" y="615"/>
                    </a:lnTo>
                    <a:lnTo>
                      <a:pt x="801" y="617"/>
                    </a:lnTo>
                    <a:lnTo>
                      <a:pt x="799" y="617"/>
                    </a:lnTo>
                    <a:lnTo>
                      <a:pt x="799" y="618"/>
                    </a:lnTo>
                    <a:lnTo>
                      <a:pt x="797" y="618"/>
                    </a:lnTo>
                    <a:lnTo>
                      <a:pt x="797" y="617"/>
                    </a:lnTo>
                    <a:lnTo>
                      <a:pt x="795" y="617"/>
                    </a:lnTo>
                    <a:lnTo>
                      <a:pt x="795" y="615"/>
                    </a:lnTo>
                    <a:lnTo>
                      <a:pt x="793" y="613"/>
                    </a:lnTo>
                    <a:lnTo>
                      <a:pt x="792" y="611"/>
                    </a:lnTo>
                    <a:lnTo>
                      <a:pt x="792" y="611"/>
                    </a:lnTo>
                    <a:lnTo>
                      <a:pt x="792" y="611"/>
                    </a:lnTo>
                    <a:lnTo>
                      <a:pt x="792" y="611"/>
                    </a:lnTo>
                    <a:lnTo>
                      <a:pt x="790" y="609"/>
                    </a:lnTo>
                    <a:lnTo>
                      <a:pt x="790" y="609"/>
                    </a:lnTo>
                    <a:lnTo>
                      <a:pt x="790" y="611"/>
                    </a:lnTo>
                    <a:lnTo>
                      <a:pt x="788" y="611"/>
                    </a:lnTo>
                    <a:lnTo>
                      <a:pt x="788" y="611"/>
                    </a:lnTo>
                    <a:lnTo>
                      <a:pt x="788" y="611"/>
                    </a:lnTo>
                    <a:lnTo>
                      <a:pt x="788" y="613"/>
                    </a:lnTo>
                    <a:lnTo>
                      <a:pt x="788" y="615"/>
                    </a:lnTo>
                    <a:lnTo>
                      <a:pt x="788" y="617"/>
                    </a:lnTo>
                    <a:lnTo>
                      <a:pt x="786" y="618"/>
                    </a:lnTo>
                    <a:lnTo>
                      <a:pt x="786" y="620"/>
                    </a:lnTo>
                    <a:lnTo>
                      <a:pt x="784" y="622"/>
                    </a:lnTo>
                    <a:lnTo>
                      <a:pt x="784" y="622"/>
                    </a:lnTo>
                    <a:lnTo>
                      <a:pt x="784" y="622"/>
                    </a:lnTo>
                    <a:lnTo>
                      <a:pt x="784" y="622"/>
                    </a:lnTo>
                    <a:lnTo>
                      <a:pt x="784" y="624"/>
                    </a:lnTo>
                    <a:lnTo>
                      <a:pt x="783" y="624"/>
                    </a:lnTo>
                    <a:lnTo>
                      <a:pt x="783" y="624"/>
                    </a:lnTo>
                    <a:lnTo>
                      <a:pt x="783" y="624"/>
                    </a:lnTo>
                    <a:lnTo>
                      <a:pt x="781" y="624"/>
                    </a:lnTo>
                    <a:lnTo>
                      <a:pt x="781" y="624"/>
                    </a:lnTo>
                    <a:lnTo>
                      <a:pt x="781" y="624"/>
                    </a:lnTo>
                    <a:lnTo>
                      <a:pt x="779" y="624"/>
                    </a:lnTo>
                    <a:lnTo>
                      <a:pt x="779" y="624"/>
                    </a:lnTo>
                    <a:lnTo>
                      <a:pt x="777" y="624"/>
                    </a:lnTo>
                    <a:lnTo>
                      <a:pt x="775" y="624"/>
                    </a:lnTo>
                    <a:lnTo>
                      <a:pt x="775" y="624"/>
                    </a:lnTo>
                    <a:lnTo>
                      <a:pt x="774" y="624"/>
                    </a:lnTo>
                    <a:lnTo>
                      <a:pt x="774" y="624"/>
                    </a:lnTo>
                    <a:lnTo>
                      <a:pt x="772" y="624"/>
                    </a:lnTo>
                    <a:lnTo>
                      <a:pt x="772" y="624"/>
                    </a:lnTo>
                    <a:lnTo>
                      <a:pt x="772" y="624"/>
                    </a:lnTo>
                    <a:lnTo>
                      <a:pt x="770" y="624"/>
                    </a:lnTo>
                    <a:lnTo>
                      <a:pt x="770" y="624"/>
                    </a:lnTo>
                    <a:lnTo>
                      <a:pt x="770" y="624"/>
                    </a:lnTo>
                    <a:lnTo>
                      <a:pt x="770" y="626"/>
                    </a:lnTo>
                    <a:lnTo>
                      <a:pt x="770" y="627"/>
                    </a:lnTo>
                    <a:lnTo>
                      <a:pt x="770" y="627"/>
                    </a:lnTo>
                    <a:lnTo>
                      <a:pt x="770" y="629"/>
                    </a:lnTo>
                    <a:lnTo>
                      <a:pt x="770" y="629"/>
                    </a:lnTo>
                    <a:lnTo>
                      <a:pt x="770" y="629"/>
                    </a:lnTo>
                    <a:lnTo>
                      <a:pt x="770" y="631"/>
                    </a:lnTo>
                    <a:lnTo>
                      <a:pt x="770" y="633"/>
                    </a:lnTo>
                    <a:lnTo>
                      <a:pt x="768" y="635"/>
                    </a:lnTo>
                    <a:lnTo>
                      <a:pt x="768" y="635"/>
                    </a:lnTo>
                    <a:lnTo>
                      <a:pt x="770" y="636"/>
                    </a:lnTo>
                    <a:lnTo>
                      <a:pt x="770" y="636"/>
                    </a:lnTo>
                    <a:lnTo>
                      <a:pt x="770" y="636"/>
                    </a:lnTo>
                    <a:lnTo>
                      <a:pt x="770" y="636"/>
                    </a:lnTo>
                    <a:lnTo>
                      <a:pt x="770" y="636"/>
                    </a:lnTo>
                    <a:lnTo>
                      <a:pt x="772" y="638"/>
                    </a:lnTo>
                    <a:lnTo>
                      <a:pt x="772" y="638"/>
                    </a:lnTo>
                    <a:lnTo>
                      <a:pt x="774" y="638"/>
                    </a:lnTo>
                    <a:lnTo>
                      <a:pt x="774" y="638"/>
                    </a:lnTo>
                    <a:lnTo>
                      <a:pt x="774" y="638"/>
                    </a:lnTo>
                    <a:lnTo>
                      <a:pt x="775" y="638"/>
                    </a:lnTo>
                    <a:lnTo>
                      <a:pt x="777" y="638"/>
                    </a:lnTo>
                    <a:lnTo>
                      <a:pt x="777" y="640"/>
                    </a:lnTo>
                    <a:lnTo>
                      <a:pt x="779" y="640"/>
                    </a:lnTo>
                    <a:lnTo>
                      <a:pt x="779" y="642"/>
                    </a:lnTo>
                    <a:lnTo>
                      <a:pt x="777" y="644"/>
                    </a:lnTo>
                    <a:lnTo>
                      <a:pt x="777" y="645"/>
                    </a:lnTo>
                    <a:lnTo>
                      <a:pt x="777" y="647"/>
                    </a:lnTo>
                    <a:lnTo>
                      <a:pt x="777" y="649"/>
                    </a:lnTo>
                    <a:lnTo>
                      <a:pt x="777" y="651"/>
                    </a:lnTo>
                    <a:lnTo>
                      <a:pt x="777" y="655"/>
                    </a:lnTo>
                    <a:lnTo>
                      <a:pt x="777" y="658"/>
                    </a:lnTo>
                    <a:lnTo>
                      <a:pt x="777" y="658"/>
                    </a:lnTo>
                    <a:lnTo>
                      <a:pt x="777" y="660"/>
                    </a:lnTo>
                    <a:lnTo>
                      <a:pt x="777" y="660"/>
                    </a:lnTo>
                    <a:lnTo>
                      <a:pt x="777" y="662"/>
                    </a:lnTo>
                    <a:lnTo>
                      <a:pt x="777" y="662"/>
                    </a:lnTo>
                    <a:lnTo>
                      <a:pt x="777" y="662"/>
                    </a:lnTo>
                    <a:lnTo>
                      <a:pt x="775" y="662"/>
                    </a:lnTo>
                    <a:lnTo>
                      <a:pt x="775" y="662"/>
                    </a:lnTo>
                    <a:lnTo>
                      <a:pt x="774" y="662"/>
                    </a:lnTo>
                    <a:lnTo>
                      <a:pt x="774" y="662"/>
                    </a:lnTo>
                    <a:lnTo>
                      <a:pt x="774" y="660"/>
                    </a:lnTo>
                    <a:lnTo>
                      <a:pt x="772" y="660"/>
                    </a:lnTo>
                    <a:lnTo>
                      <a:pt x="772" y="660"/>
                    </a:lnTo>
                    <a:lnTo>
                      <a:pt x="772" y="660"/>
                    </a:lnTo>
                    <a:lnTo>
                      <a:pt x="772" y="660"/>
                    </a:lnTo>
                    <a:lnTo>
                      <a:pt x="770" y="660"/>
                    </a:lnTo>
                    <a:lnTo>
                      <a:pt x="770" y="658"/>
                    </a:lnTo>
                    <a:lnTo>
                      <a:pt x="770" y="658"/>
                    </a:lnTo>
                    <a:lnTo>
                      <a:pt x="770" y="658"/>
                    </a:lnTo>
                    <a:lnTo>
                      <a:pt x="768" y="658"/>
                    </a:lnTo>
                    <a:lnTo>
                      <a:pt x="768" y="658"/>
                    </a:lnTo>
                    <a:lnTo>
                      <a:pt x="768" y="658"/>
                    </a:lnTo>
                    <a:lnTo>
                      <a:pt x="768" y="658"/>
                    </a:lnTo>
                    <a:lnTo>
                      <a:pt x="768" y="658"/>
                    </a:lnTo>
                    <a:lnTo>
                      <a:pt x="768" y="658"/>
                    </a:lnTo>
                    <a:lnTo>
                      <a:pt x="768" y="658"/>
                    </a:lnTo>
                    <a:lnTo>
                      <a:pt x="768" y="660"/>
                    </a:lnTo>
                    <a:lnTo>
                      <a:pt x="766" y="660"/>
                    </a:lnTo>
                    <a:lnTo>
                      <a:pt x="766" y="660"/>
                    </a:lnTo>
                    <a:lnTo>
                      <a:pt x="766" y="660"/>
                    </a:lnTo>
                    <a:lnTo>
                      <a:pt x="765" y="662"/>
                    </a:lnTo>
                    <a:lnTo>
                      <a:pt x="765" y="664"/>
                    </a:lnTo>
                    <a:lnTo>
                      <a:pt x="765" y="664"/>
                    </a:lnTo>
                    <a:lnTo>
                      <a:pt x="765" y="664"/>
                    </a:lnTo>
                    <a:lnTo>
                      <a:pt x="763" y="665"/>
                    </a:lnTo>
                    <a:lnTo>
                      <a:pt x="763" y="665"/>
                    </a:lnTo>
                    <a:lnTo>
                      <a:pt x="763" y="665"/>
                    </a:lnTo>
                    <a:lnTo>
                      <a:pt x="763" y="665"/>
                    </a:lnTo>
                    <a:lnTo>
                      <a:pt x="763" y="667"/>
                    </a:lnTo>
                    <a:lnTo>
                      <a:pt x="765" y="667"/>
                    </a:lnTo>
                    <a:lnTo>
                      <a:pt x="765" y="667"/>
                    </a:lnTo>
                    <a:lnTo>
                      <a:pt x="765" y="667"/>
                    </a:lnTo>
                    <a:lnTo>
                      <a:pt x="765" y="667"/>
                    </a:lnTo>
                    <a:lnTo>
                      <a:pt x="765" y="669"/>
                    </a:lnTo>
                    <a:lnTo>
                      <a:pt x="765" y="669"/>
                    </a:lnTo>
                    <a:lnTo>
                      <a:pt x="765" y="669"/>
                    </a:lnTo>
                    <a:lnTo>
                      <a:pt x="765" y="669"/>
                    </a:lnTo>
                    <a:lnTo>
                      <a:pt x="765" y="669"/>
                    </a:lnTo>
                    <a:lnTo>
                      <a:pt x="766" y="669"/>
                    </a:lnTo>
                    <a:lnTo>
                      <a:pt x="766" y="671"/>
                    </a:lnTo>
                    <a:lnTo>
                      <a:pt x="768" y="673"/>
                    </a:lnTo>
                    <a:lnTo>
                      <a:pt x="768" y="673"/>
                    </a:lnTo>
                    <a:lnTo>
                      <a:pt x="768" y="673"/>
                    </a:lnTo>
                    <a:lnTo>
                      <a:pt x="768" y="673"/>
                    </a:lnTo>
                    <a:lnTo>
                      <a:pt x="768" y="674"/>
                    </a:lnTo>
                    <a:lnTo>
                      <a:pt x="768" y="674"/>
                    </a:lnTo>
                    <a:lnTo>
                      <a:pt x="768" y="676"/>
                    </a:lnTo>
                    <a:lnTo>
                      <a:pt x="768" y="676"/>
                    </a:lnTo>
                    <a:lnTo>
                      <a:pt x="768" y="676"/>
                    </a:lnTo>
                    <a:lnTo>
                      <a:pt x="766" y="676"/>
                    </a:lnTo>
                    <a:lnTo>
                      <a:pt x="766" y="676"/>
                    </a:lnTo>
                    <a:lnTo>
                      <a:pt x="766" y="676"/>
                    </a:lnTo>
                    <a:lnTo>
                      <a:pt x="766" y="676"/>
                    </a:lnTo>
                    <a:lnTo>
                      <a:pt x="765" y="676"/>
                    </a:lnTo>
                    <a:lnTo>
                      <a:pt x="765" y="676"/>
                    </a:lnTo>
                    <a:lnTo>
                      <a:pt x="765" y="676"/>
                    </a:lnTo>
                    <a:lnTo>
                      <a:pt x="765" y="676"/>
                    </a:lnTo>
                    <a:lnTo>
                      <a:pt x="765" y="676"/>
                    </a:lnTo>
                    <a:lnTo>
                      <a:pt x="763" y="676"/>
                    </a:lnTo>
                    <a:lnTo>
                      <a:pt x="763" y="676"/>
                    </a:lnTo>
                    <a:lnTo>
                      <a:pt x="763" y="676"/>
                    </a:lnTo>
                    <a:lnTo>
                      <a:pt x="761" y="676"/>
                    </a:lnTo>
                    <a:lnTo>
                      <a:pt x="761" y="676"/>
                    </a:lnTo>
                    <a:lnTo>
                      <a:pt x="761" y="676"/>
                    </a:lnTo>
                    <a:lnTo>
                      <a:pt x="759" y="676"/>
                    </a:lnTo>
                    <a:lnTo>
                      <a:pt x="759" y="676"/>
                    </a:lnTo>
                    <a:lnTo>
                      <a:pt x="757" y="678"/>
                    </a:lnTo>
                    <a:lnTo>
                      <a:pt x="757" y="678"/>
                    </a:lnTo>
                    <a:lnTo>
                      <a:pt x="755" y="680"/>
                    </a:lnTo>
                    <a:lnTo>
                      <a:pt x="754" y="683"/>
                    </a:lnTo>
                    <a:lnTo>
                      <a:pt x="754" y="685"/>
                    </a:lnTo>
                    <a:lnTo>
                      <a:pt x="752" y="685"/>
                    </a:lnTo>
                    <a:lnTo>
                      <a:pt x="752" y="687"/>
                    </a:lnTo>
                    <a:lnTo>
                      <a:pt x="750" y="687"/>
                    </a:lnTo>
                    <a:lnTo>
                      <a:pt x="750" y="687"/>
                    </a:lnTo>
                    <a:lnTo>
                      <a:pt x="748" y="687"/>
                    </a:lnTo>
                    <a:lnTo>
                      <a:pt x="746" y="687"/>
                    </a:lnTo>
                    <a:lnTo>
                      <a:pt x="746" y="687"/>
                    </a:lnTo>
                    <a:lnTo>
                      <a:pt x="745" y="687"/>
                    </a:lnTo>
                    <a:lnTo>
                      <a:pt x="745" y="687"/>
                    </a:lnTo>
                    <a:lnTo>
                      <a:pt x="745" y="687"/>
                    </a:lnTo>
                    <a:lnTo>
                      <a:pt x="745" y="687"/>
                    </a:lnTo>
                    <a:lnTo>
                      <a:pt x="745" y="687"/>
                    </a:lnTo>
                    <a:lnTo>
                      <a:pt x="745" y="689"/>
                    </a:lnTo>
                    <a:lnTo>
                      <a:pt x="743" y="691"/>
                    </a:lnTo>
                    <a:lnTo>
                      <a:pt x="743" y="691"/>
                    </a:lnTo>
                    <a:lnTo>
                      <a:pt x="743" y="693"/>
                    </a:lnTo>
                    <a:lnTo>
                      <a:pt x="743" y="693"/>
                    </a:lnTo>
                    <a:lnTo>
                      <a:pt x="743" y="693"/>
                    </a:lnTo>
                    <a:lnTo>
                      <a:pt x="741" y="693"/>
                    </a:lnTo>
                    <a:lnTo>
                      <a:pt x="741" y="693"/>
                    </a:lnTo>
                    <a:lnTo>
                      <a:pt x="739" y="693"/>
                    </a:lnTo>
                    <a:lnTo>
                      <a:pt x="739" y="693"/>
                    </a:lnTo>
                    <a:lnTo>
                      <a:pt x="737" y="693"/>
                    </a:lnTo>
                    <a:lnTo>
                      <a:pt x="737" y="693"/>
                    </a:lnTo>
                    <a:lnTo>
                      <a:pt x="737" y="693"/>
                    </a:lnTo>
                    <a:lnTo>
                      <a:pt x="737" y="693"/>
                    </a:lnTo>
                    <a:lnTo>
                      <a:pt x="736" y="693"/>
                    </a:lnTo>
                    <a:lnTo>
                      <a:pt x="736" y="693"/>
                    </a:lnTo>
                    <a:lnTo>
                      <a:pt x="736" y="693"/>
                    </a:lnTo>
                    <a:lnTo>
                      <a:pt x="734" y="693"/>
                    </a:lnTo>
                    <a:lnTo>
                      <a:pt x="734" y="693"/>
                    </a:lnTo>
                    <a:lnTo>
                      <a:pt x="734" y="694"/>
                    </a:lnTo>
                    <a:lnTo>
                      <a:pt x="734" y="694"/>
                    </a:lnTo>
                    <a:lnTo>
                      <a:pt x="732" y="694"/>
                    </a:lnTo>
                    <a:lnTo>
                      <a:pt x="732" y="694"/>
                    </a:lnTo>
                    <a:lnTo>
                      <a:pt x="732" y="694"/>
                    </a:lnTo>
                    <a:lnTo>
                      <a:pt x="732" y="694"/>
                    </a:lnTo>
                    <a:lnTo>
                      <a:pt x="732" y="694"/>
                    </a:lnTo>
                    <a:lnTo>
                      <a:pt x="730" y="694"/>
                    </a:lnTo>
                    <a:lnTo>
                      <a:pt x="730" y="694"/>
                    </a:lnTo>
                    <a:lnTo>
                      <a:pt x="730" y="694"/>
                    </a:lnTo>
                    <a:lnTo>
                      <a:pt x="728" y="694"/>
                    </a:lnTo>
                    <a:lnTo>
                      <a:pt x="728" y="694"/>
                    </a:lnTo>
                    <a:lnTo>
                      <a:pt x="728" y="694"/>
                    </a:lnTo>
                    <a:lnTo>
                      <a:pt x="728" y="694"/>
                    </a:lnTo>
                    <a:lnTo>
                      <a:pt x="727" y="694"/>
                    </a:lnTo>
                    <a:lnTo>
                      <a:pt x="727" y="694"/>
                    </a:lnTo>
                    <a:lnTo>
                      <a:pt x="725" y="694"/>
                    </a:lnTo>
                    <a:lnTo>
                      <a:pt x="723" y="694"/>
                    </a:lnTo>
                    <a:lnTo>
                      <a:pt x="721" y="693"/>
                    </a:lnTo>
                    <a:lnTo>
                      <a:pt x="721" y="693"/>
                    </a:lnTo>
                    <a:lnTo>
                      <a:pt x="719" y="693"/>
                    </a:lnTo>
                    <a:lnTo>
                      <a:pt x="718" y="693"/>
                    </a:lnTo>
                    <a:lnTo>
                      <a:pt x="718" y="693"/>
                    </a:lnTo>
                    <a:lnTo>
                      <a:pt x="716" y="693"/>
                    </a:lnTo>
                    <a:lnTo>
                      <a:pt x="716" y="693"/>
                    </a:lnTo>
                    <a:lnTo>
                      <a:pt x="716" y="693"/>
                    </a:lnTo>
                    <a:lnTo>
                      <a:pt x="716" y="693"/>
                    </a:lnTo>
                    <a:lnTo>
                      <a:pt x="716" y="694"/>
                    </a:lnTo>
                    <a:lnTo>
                      <a:pt x="714" y="696"/>
                    </a:lnTo>
                    <a:lnTo>
                      <a:pt x="714" y="698"/>
                    </a:lnTo>
                    <a:lnTo>
                      <a:pt x="714" y="698"/>
                    </a:lnTo>
                    <a:lnTo>
                      <a:pt x="714" y="698"/>
                    </a:lnTo>
                    <a:lnTo>
                      <a:pt x="716" y="700"/>
                    </a:lnTo>
                    <a:lnTo>
                      <a:pt x="716" y="700"/>
                    </a:lnTo>
                    <a:lnTo>
                      <a:pt x="718" y="702"/>
                    </a:lnTo>
                    <a:lnTo>
                      <a:pt x="718" y="702"/>
                    </a:lnTo>
                    <a:lnTo>
                      <a:pt x="719" y="702"/>
                    </a:lnTo>
                    <a:lnTo>
                      <a:pt x="721" y="703"/>
                    </a:lnTo>
                    <a:lnTo>
                      <a:pt x="721" y="703"/>
                    </a:lnTo>
                    <a:lnTo>
                      <a:pt x="721" y="703"/>
                    </a:lnTo>
                    <a:lnTo>
                      <a:pt x="723" y="702"/>
                    </a:lnTo>
                    <a:lnTo>
                      <a:pt x="723" y="702"/>
                    </a:lnTo>
                    <a:lnTo>
                      <a:pt x="725" y="702"/>
                    </a:lnTo>
                    <a:lnTo>
                      <a:pt x="725" y="702"/>
                    </a:lnTo>
                    <a:lnTo>
                      <a:pt x="727" y="702"/>
                    </a:lnTo>
                    <a:lnTo>
                      <a:pt x="727" y="702"/>
                    </a:lnTo>
                    <a:lnTo>
                      <a:pt x="730" y="702"/>
                    </a:lnTo>
                    <a:lnTo>
                      <a:pt x="730" y="702"/>
                    </a:lnTo>
                    <a:lnTo>
                      <a:pt x="730" y="702"/>
                    </a:lnTo>
                    <a:lnTo>
                      <a:pt x="732" y="703"/>
                    </a:lnTo>
                    <a:lnTo>
                      <a:pt x="734" y="703"/>
                    </a:lnTo>
                    <a:lnTo>
                      <a:pt x="734" y="703"/>
                    </a:lnTo>
                    <a:lnTo>
                      <a:pt x="734" y="705"/>
                    </a:lnTo>
                    <a:lnTo>
                      <a:pt x="734" y="705"/>
                    </a:lnTo>
                    <a:lnTo>
                      <a:pt x="734" y="705"/>
                    </a:lnTo>
                    <a:lnTo>
                      <a:pt x="734" y="705"/>
                    </a:lnTo>
                    <a:lnTo>
                      <a:pt x="734" y="705"/>
                    </a:lnTo>
                    <a:lnTo>
                      <a:pt x="734" y="705"/>
                    </a:lnTo>
                    <a:lnTo>
                      <a:pt x="734" y="705"/>
                    </a:lnTo>
                    <a:lnTo>
                      <a:pt x="734" y="707"/>
                    </a:lnTo>
                    <a:lnTo>
                      <a:pt x="734" y="707"/>
                    </a:lnTo>
                    <a:lnTo>
                      <a:pt x="734" y="707"/>
                    </a:lnTo>
                    <a:lnTo>
                      <a:pt x="734" y="707"/>
                    </a:lnTo>
                    <a:lnTo>
                      <a:pt x="734" y="707"/>
                    </a:lnTo>
                    <a:lnTo>
                      <a:pt x="734" y="707"/>
                    </a:lnTo>
                    <a:lnTo>
                      <a:pt x="734" y="709"/>
                    </a:lnTo>
                    <a:lnTo>
                      <a:pt x="736" y="709"/>
                    </a:lnTo>
                    <a:lnTo>
                      <a:pt x="736" y="709"/>
                    </a:lnTo>
                    <a:lnTo>
                      <a:pt x="737" y="709"/>
                    </a:lnTo>
                    <a:lnTo>
                      <a:pt x="737" y="709"/>
                    </a:lnTo>
                    <a:lnTo>
                      <a:pt x="737" y="709"/>
                    </a:lnTo>
                    <a:lnTo>
                      <a:pt x="737" y="709"/>
                    </a:lnTo>
                    <a:lnTo>
                      <a:pt x="737" y="709"/>
                    </a:lnTo>
                    <a:lnTo>
                      <a:pt x="737" y="709"/>
                    </a:lnTo>
                    <a:lnTo>
                      <a:pt x="739" y="711"/>
                    </a:lnTo>
                    <a:lnTo>
                      <a:pt x="741" y="714"/>
                    </a:lnTo>
                    <a:lnTo>
                      <a:pt x="741" y="714"/>
                    </a:lnTo>
                    <a:lnTo>
                      <a:pt x="741" y="714"/>
                    </a:lnTo>
                    <a:lnTo>
                      <a:pt x="741" y="716"/>
                    </a:lnTo>
                    <a:lnTo>
                      <a:pt x="741" y="718"/>
                    </a:lnTo>
                    <a:lnTo>
                      <a:pt x="741" y="718"/>
                    </a:lnTo>
                    <a:lnTo>
                      <a:pt x="741" y="718"/>
                    </a:lnTo>
                    <a:lnTo>
                      <a:pt x="741" y="718"/>
                    </a:lnTo>
                    <a:lnTo>
                      <a:pt x="741" y="720"/>
                    </a:lnTo>
                    <a:lnTo>
                      <a:pt x="741" y="720"/>
                    </a:lnTo>
                    <a:lnTo>
                      <a:pt x="741" y="720"/>
                    </a:lnTo>
                    <a:lnTo>
                      <a:pt x="741" y="721"/>
                    </a:lnTo>
                    <a:lnTo>
                      <a:pt x="741" y="721"/>
                    </a:lnTo>
                    <a:lnTo>
                      <a:pt x="741" y="721"/>
                    </a:lnTo>
                    <a:lnTo>
                      <a:pt x="741" y="721"/>
                    </a:lnTo>
                    <a:lnTo>
                      <a:pt x="741" y="721"/>
                    </a:lnTo>
                    <a:lnTo>
                      <a:pt x="739" y="721"/>
                    </a:lnTo>
                    <a:lnTo>
                      <a:pt x="739" y="721"/>
                    </a:lnTo>
                    <a:lnTo>
                      <a:pt x="739" y="721"/>
                    </a:lnTo>
                    <a:lnTo>
                      <a:pt x="737" y="721"/>
                    </a:lnTo>
                    <a:lnTo>
                      <a:pt x="737" y="721"/>
                    </a:lnTo>
                    <a:lnTo>
                      <a:pt x="737" y="721"/>
                    </a:lnTo>
                    <a:lnTo>
                      <a:pt x="737" y="721"/>
                    </a:lnTo>
                    <a:lnTo>
                      <a:pt x="736" y="720"/>
                    </a:lnTo>
                    <a:lnTo>
                      <a:pt x="736" y="720"/>
                    </a:lnTo>
                    <a:lnTo>
                      <a:pt x="736" y="720"/>
                    </a:lnTo>
                    <a:lnTo>
                      <a:pt x="736" y="720"/>
                    </a:lnTo>
                    <a:lnTo>
                      <a:pt x="736" y="720"/>
                    </a:lnTo>
                    <a:lnTo>
                      <a:pt x="734" y="720"/>
                    </a:lnTo>
                    <a:lnTo>
                      <a:pt x="734" y="720"/>
                    </a:lnTo>
                    <a:lnTo>
                      <a:pt x="734" y="720"/>
                    </a:lnTo>
                    <a:lnTo>
                      <a:pt x="732" y="720"/>
                    </a:lnTo>
                    <a:lnTo>
                      <a:pt x="732" y="718"/>
                    </a:lnTo>
                    <a:lnTo>
                      <a:pt x="730" y="718"/>
                    </a:lnTo>
                    <a:lnTo>
                      <a:pt x="730" y="718"/>
                    </a:lnTo>
                    <a:lnTo>
                      <a:pt x="728" y="718"/>
                    </a:lnTo>
                    <a:lnTo>
                      <a:pt x="728" y="718"/>
                    </a:lnTo>
                    <a:lnTo>
                      <a:pt x="728" y="718"/>
                    </a:lnTo>
                    <a:lnTo>
                      <a:pt x="728" y="718"/>
                    </a:lnTo>
                    <a:lnTo>
                      <a:pt x="727" y="718"/>
                    </a:lnTo>
                    <a:lnTo>
                      <a:pt x="727" y="718"/>
                    </a:lnTo>
                    <a:lnTo>
                      <a:pt x="727" y="718"/>
                    </a:lnTo>
                    <a:lnTo>
                      <a:pt x="725" y="720"/>
                    </a:lnTo>
                    <a:lnTo>
                      <a:pt x="725" y="720"/>
                    </a:lnTo>
                    <a:lnTo>
                      <a:pt x="723" y="720"/>
                    </a:lnTo>
                    <a:lnTo>
                      <a:pt x="723" y="721"/>
                    </a:lnTo>
                    <a:lnTo>
                      <a:pt x="723" y="721"/>
                    </a:lnTo>
                    <a:lnTo>
                      <a:pt x="721" y="721"/>
                    </a:lnTo>
                    <a:lnTo>
                      <a:pt x="721" y="721"/>
                    </a:lnTo>
                    <a:lnTo>
                      <a:pt x="721" y="721"/>
                    </a:lnTo>
                    <a:lnTo>
                      <a:pt x="721" y="721"/>
                    </a:lnTo>
                    <a:lnTo>
                      <a:pt x="721" y="721"/>
                    </a:lnTo>
                    <a:lnTo>
                      <a:pt x="721" y="721"/>
                    </a:lnTo>
                    <a:lnTo>
                      <a:pt x="719" y="723"/>
                    </a:lnTo>
                    <a:lnTo>
                      <a:pt x="719" y="721"/>
                    </a:lnTo>
                    <a:lnTo>
                      <a:pt x="718" y="721"/>
                    </a:lnTo>
                    <a:lnTo>
                      <a:pt x="716" y="721"/>
                    </a:lnTo>
                    <a:lnTo>
                      <a:pt x="716" y="721"/>
                    </a:lnTo>
                    <a:lnTo>
                      <a:pt x="716" y="721"/>
                    </a:lnTo>
                    <a:lnTo>
                      <a:pt x="716" y="721"/>
                    </a:lnTo>
                    <a:lnTo>
                      <a:pt x="714" y="721"/>
                    </a:lnTo>
                    <a:lnTo>
                      <a:pt x="714" y="723"/>
                    </a:lnTo>
                    <a:lnTo>
                      <a:pt x="714" y="723"/>
                    </a:lnTo>
                    <a:lnTo>
                      <a:pt x="714" y="723"/>
                    </a:lnTo>
                    <a:lnTo>
                      <a:pt x="714" y="723"/>
                    </a:lnTo>
                    <a:lnTo>
                      <a:pt x="714" y="725"/>
                    </a:lnTo>
                    <a:lnTo>
                      <a:pt x="714" y="725"/>
                    </a:lnTo>
                    <a:lnTo>
                      <a:pt x="714" y="727"/>
                    </a:lnTo>
                    <a:lnTo>
                      <a:pt x="716" y="729"/>
                    </a:lnTo>
                    <a:lnTo>
                      <a:pt x="716" y="729"/>
                    </a:lnTo>
                    <a:lnTo>
                      <a:pt x="714" y="730"/>
                    </a:lnTo>
                    <a:lnTo>
                      <a:pt x="714" y="732"/>
                    </a:lnTo>
                    <a:lnTo>
                      <a:pt x="714" y="734"/>
                    </a:lnTo>
                    <a:lnTo>
                      <a:pt x="714" y="738"/>
                    </a:lnTo>
                    <a:lnTo>
                      <a:pt x="712" y="740"/>
                    </a:lnTo>
                    <a:lnTo>
                      <a:pt x="712" y="740"/>
                    </a:lnTo>
                    <a:lnTo>
                      <a:pt x="712" y="741"/>
                    </a:lnTo>
                    <a:lnTo>
                      <a:pt x="712" y="741"/>
                    </a:lnTo>
                    <a:lnTo>
                      <a:pt x="710" y="741"/>
                    </a:lnTo>
                    <a:lnTo>
                      <a:pt x="710" y="743"/>
                    </a:lnTo>
                    <a:lnTo>
                      <a:pt x="708" y="743"/>
                    </a:lnTo>
                    <a:lnTo>
                      <a:pt x="708" y="743"/>
                    </a:lnTo>
                    <a:lnTo>
                      <a:pt x="707" y="743"/>
                    </a:lnTo>
                    <a:lnTo>
                      <a:pt x="705" y="743"/>
                    </a:lnTo>
                    <a:lnTo>
                      <a:pt x="703" y="743"/>
                    </a:lnTo>
                    <a:lnTo>
                      <a:pt x="703" y="743"/>
                    </a:lnTo>
                    <a:lnTo>
                      <a:pt x="701" y="741"/>
                    </a:lnTo>
                    <a:lnTo>
                      <a:pt x="699" y="741"/>
                    </a:lnTo>
                    <a:lnTo>
                      <a:pt x="699" y="741"/>
                    </a:lnTo>
                    <a:lnTo>
                      <a:pt x="699" y="741"/>
                    </a:lnTo>
                    <a:lnTo>
                      <a:pt x="699" y="741"/>
                    </a:lnTo>
                    <a:lnTo>
                      <a:pt x="698" y="741"/>
                    </a:lnTo>
                    <a:lnTo>
                      <a:pt x="698" y="743"/>
                    </a:lnTo>
                    <a:lnTo>
                      <a:pt x="694" y="745"/>
                    </a:lnTo>
                    <a:lnTo>
                      <a:pt x="694" y="747"/>
                    </a:lnTo>
                    <a:lnTo>
                      <a:pt x="694" y="747"/>
                    </a:lnTo>
                    <a:lnTo>
                      <a:pt x="692" y="747"/>
                    </a:lnTo>
                    <a:lnTo>
                      <a:pt x="692" y="747"/>
                    </a:lnTo>
                    <a:lnTo>
                      <a:pt x="692" y="749"/>
                    </a:lnTo>
                    <a:lnTo>
                      <a:pt x="692" y="749"/>
                    </a:lnTo>
                    <a:lnTo>
                      <a:pt x="694" y="750"/>
                    </a:lnTo>
                    <a:lnTo>
                      <a:pt x="694" y="750"/>
                    </a:lnTo>
                    <a:lnTo>
                      <a:pt x="694" y="750"/>
                    </a:lnTo>
                    <a:lnTo>
                      <a:pt x="694" y="750"/>
                    </a:lnTo>
                    <a:lnTo>
                      <a:pt x="694" y="750"/>
                    </a:lnTo>
                    <a:lnTo>
                      <a:pt x="696" y="750"/>
                    </a:lnTo>
                    <a:lnTo>
                      <a:pt x="696" y="750"/>
                    </a:lnTo>
                    <a:lnTo>
                      <a:pt x="696" y="752"/>
                    </a:lnTo>
                    <a:lnTo>
                      <a:pt x="698" y="752"/>
                    </a:lnTo>
                    <a:lnTo>
                      <a:pt x="698" y="752"/>
                    </a:lnTo>
                    <a:lnTo>
                      <a:pt x="698" y="752"/>
                    </a:lnTo>
                    <a:lnTo>
                      <a:pt x="699" y="754"/>
                    </a:lnTo>
                    <a:lnTo>
                      <a:pt x="699" y="754"/>
                    </a:lnTo>
                    <a:lnTo>
                      <a:pt x="699" y="754"/>
                    </a:lnTo>
                    <a:lnTo>
                      <a:pt x="699" y="754"/>
                    </a:lnTo>
                    <a:lnTo>
                      <a:pt x="699" y="754"/>
                    </a:lnTo>
                    <a:lnTo>
                      <a:pt x="701" y="756"/>
                    </a:lnTo>
                    <a:lnTo>
                      <a:pt x="701" y="756"/>
                    </a:lnTo>
                    <a:lnTo>
                      <a:pt x="701" y="758"/>
                    </a:lnTo>
                    <a:lnTo>
                      <a:pt x="701" y="758"/>
                    </a:lnTo>
                    <a:lnTo>
                      <a:pt x="703" y="758"/>
                    </a:lnTo>
                    <a:lnTo>
                      <a:pt x="703" y="758"/>
                    </a:lnTo>
                    <a:lnTo>
                      <a:pt x="703" y="758"/>
                    </a:lnTo>
                    <a:lnTo>
                      <a:pt x="703" y="758"/>
                    </a:lnTo>
                    <a:lnTo>
                      <a:pt x="703" y="758"/>
                    </a:lnTo>
                    <a:lnTo>
                      <a:pt x="703" y="759"/>
                    </a:lnTo>
                    <a:lnTo>
                      <a:pt x="705" y="759"/>
                    </a:lnTo>
                    <a:lnTo>
                      <a:pt x="705" y="759"/>
                    </a:lnTo>
                    <a:lnTo>
                      <a:pt x="705" y="759"/>
                    </a:lnTo>
                    <a:lnTo>
                      <a:pt x="705" y="759"/>
                    </a:lnTo>
                    <a:lnTo>
                      <a:pt x="705" y="759"/>
                    </a:lnTo>
                    <a:lnTo>
                      <a:pt x="705" y="761"/>
                    </a:lnTo>
                    <a:lnTo>
                      <a:pt x="705" y="761"/>
                    </a:lnTo>
                    <a:lnTo>
                      <a:pt x="703" y="761"/>
                    </a:lnTo>
                    <a:lnTo>
                      <a:pt x="703" y="763"/>
                    </a:lnTo>
                    <a:lnTo>
                      <a:pt x="701" y="763"/>
                    </a:lnTo>
                    <a:lnTo>
                      <a:pt x="701" y="763"/>
                    </a:lnTo>
                    <a:lnTo>
                      <a:pt x="699" y="763"/>
                    </a:lnTo>
                    <a:lnTo>
                      <a:pt x="699" y="763"/>
                    </a:lnTo>
                    <a:lnTo>
                      <a:pt x="698" y="763"/>
                    </a:lnTo>
                    <a:lnTo>
                      <a:pt x="698" y="763"/>
                    </a:lnTo>
                    <a:lnTo>
                      <a:pt x="696" y="763"/>
                    </a:lnTo>
                    <a:lnTo>
                      <a:pt x="694" y="763"/>
                    </a:lnTo>
                    <a:lnTo>
                      <a:pt x="694" y="761"/>
                    </a:lnTo>
                    <a:lnTo>
                      <a:pt x="692" y="761"/>
                    </a:lnTo>
                    <a:lnTo>
                      <a:pt x="689" y="761"/>
                    </a:lnTo>
                    <a:lnTo>
                      <a:pt x="689" y="761"/>
                    </a:lnTo>
                    <a:lnTo>
                      <a:pt x="689" y="759"/>
                    </a:lnTo>
                    <a:lnTo>
                      <a:pt x="687" y="759"/>
                    </a:lnTo>
                    <a:lnTo>
                      <a:pt x="687" y="759"/>
                    </a:lnTo>
                    <a:lnTo>
                      <a:pt x="687" y="759"/>
                    </a:lnTo>
                    <a:lnTo>
                      <a:pt x="687" y="761"/>
                    </a:lnTo>
                    <a:lnTo>
                      <a:pt x="685" y="761"/>
                    </a:lnTo>
                    <a:lnTo>
                      <a:pt x="685" y="761"/>
                    </a:lnTo>
                    <a:lnTo>
                      <a:pt x="685" y="761"/>
                    </a:lnTo>
                    <a:lnTo>
                      <a:pt x="685" y="761"/>
                    </a:lnTo>
                    <a:lnTo>
                      <a:pt x="685" y="761"/>
                    </a:lnTo>
                    <a:lnTo>
                      <a:pt x="685" y="763"/>
                    </a:lnTo>
                    <a:lnTo>
                      <a:pt x="685" y="765"/>
                    </a:lnTo>
                    <a:lnTo>
                      <a:pt x="685" y="765"/>
                    </a:lnTo>
                    <a:lnTo>
                      <a:pt x="685" y="765"/>
                    </a:lnTo>
                    <a:lnTo>
                      <a:pt x="687" y="767"/>
                    </a:lnTo>
                    <a:lnTo>
                      <a:pt x="689" y="768"/>
                    </a:lnTo>
                    <a:lnTo>
                      <a:pt x="689" y="768"/>
                    </a:lnTo>
                    <a:lnTo>
                      <a:pt x="689" y="768"/>
                    </a:lnTo>
                    <a:lnTo>
                      <a:pt x="689" y="768"/>
                    </a:lnTo>
                    <a:lnTo>
                      <a:pt x="689" y="768"/>
                    </a:lnTo>
                    <a:lnTo>
                      <a:pt x="690" y="768"/>
                    </a:lnTo>
                    <a:lnTo>
                      <a:pt x="690" y="768"/>
                    </a:lnTo>
                    <a:lnTo>
                      <a:pt x="690" y="767"/>
                    </a:lnTo>
                    <a:lnTo>
                      <a:pt x="690" y="767"/>
                    </a:lnTo>
                    <a:lnTo>
                      <a:pt x="692" y="767"/>
                    </a:lnTo>
                    <a:lnTo>
                      <a:pt x="692" y="767"/>
                    </a:lnTo>
                    <a:lnTo>
                      <a:pt x="692" y="767"/>
                    </a:lnTo>
                    <a:lnTo>
                      <a:pt x="694" y="767"/>
                    </a:lnTo>
                    <a:lnTo>
                      <a:pt x="694" y="767"/>
                    </a:lnTo>
                    <a:lnTo>
                      <a:pt x="694" y="767"/>
                    </a:lnTo>
                    <a:lnTo>
                      <a:pt x="696" y="767"/>
                    </a:lnTo>
                    <a:lnTo>
                      <a:pt x="696" y="768"/>
                    </a:lnTo>
                    <a:lnTo>
                      <a:pt x="696" y="768"/>
                    </a:lnTo>
                    <a:lnTo>
                      <a:pt x="696" y="768"/>
                    </a:lnTo>
                    <a:lnTo>
                      <a:pt x="694" y="770"/>
                    </a:lnTo>
                    <a:lnTo>
                      <a:pt x="694" y="770"/>
                    </a:lnTo>
                    <a:lnTo>
                      <a:pt x="694" y="770"/>
                    </a:lnTo>
                    <a:lnTo>
                      <a:pt x="694" y="770"/>
                    </a:lnTo>
                    <a:lnTo>
                      <a:pt x="694" y="770"/>
                    </a:lnTo>
                    <a:lnTo>
                      <a:pt x="692" y="772"/>
                    </a:lnTo>
                    <a:lnTo>
                      <a:pt x="692" y="772"/>
                    </a:lnTo>
                    <a:lnTo>
                      <a:pt x="692" y="772"/>
                    </a:lnTo>
                    <a:lnTo>
                      <a:pt x="692" y="772"/>
                    </a:lnTo>
                    <a:lnTo>
                      <a:pt x="690" y="774"/>
                    </a:lnTo>
                    <a:lnTo>
                      <a:pt x="690" y="774"/>
                    </a:lnTo>
                    <a:lnTo>
                      <a:pt x="689" y="776"/>
                    </a:lnTo>
                    <a:lnTo>
                      <a:pt x="689" y="776"/>
                    </a:lnTo>
                    <a:lnTo>
                      <a:pt x="689" y="776"/>
                    </a:lnTo>
                    <a:lnTo>
                      <a:pt x="687" y="778"/>
                    </a:lnTo>
                    <a:lnTo>
                      <a:pt x="683" y="779"/>
                    </a:lnTo>
                    <a:lnTo>
                      <a:pt x="683" y="779"/>
                    </a:lnTo>
                    <a:lnTo>
                      <a:pt x="680" y="779"/>
                    </a:lnTo>
                    <a:lnTo>
                      <a:pt x="674" y="779"/>
                    </a:lnTo>
                    <a:lnTo>
                      <a:pt x="674" y="779"/>
                    </a:lnTo>
                    <a:lnTo>
                      <a:pt x="672" y="779"/>
                    </a:lnTo>
                    <a:lnTo>
                      <a:pt x="670" y="779"/>
                    </a:lnTo>
                    <a:lnTo>
                      <a:pt x="669" y="779"/>
                    </a:lnTo>
                    <a:lnTo>
                      <a:pt x="669" y="779"/>
                    </a:lnTo>
                    <a:lnTo>
                      <a:pt x="667" y="779"/>
                    </a:lnTo>
                    <a:lnTo>
                      <a:pt x="667" y="779"/>
                    </a:lnTo>
                    <a:lnTo>
                      <a:pt x="667" y="779"/>
                    </a:lnTo>
                    <a:lnTo>
                      <a:pt x="667" y="779"/>
                    </a:lnTo>
                    <a:lnTo>
                      <a:pt x="665" y="778"/>
                    </a:lnTo>
                    <a:lnTo>
                      <a:pt x="665" y="778"/>
                    </a:lnTo>
                    <a:lnTo>
                      <a:pt x="663" y="776"/>
                    </a:lnTo>
                    <a:lnTo>
                      <a:pt x="663" y="776"/>
                    </a:lnTo>
                    <a:lnTo>
                      <a:pt x="663" y="776"/>
                    </a:lnTo>
                    <a:lnTo>
                      <a:pt x="663" y="776"/>
                    </a:lnTo>
                    <a:lnTo>
                      <a:pt x="663" y="776"/>
                    </a:lnTo>
                    <a:lnTo>
                      <a:pt x="661" y="776"/>
                    </a:lnTo>
                    <a:lnTo>
                      <a:pt x="661" y="776"/>
                    </a:lnTo>
                    <a:lnTo>
                      <a:pt x="661" y="776"/>
                    </a:lnTo>
                    <a:lnTo>
                      <a:pt x="661" y="776"/>
                    </a:lnTo>
                    <a:lnTo>
                      <a:pt x="661" y="776"/>
                    </a:lnTo>
                    <a:lnTo>
                      <a:pt x="661" y="776"/>
                    </a:lnTo>
                    <a:lnTo>
                      <a:pt x="660" y="776"/>
                    </a:lnTo>
                    <a:lnTo>
                      <a:pt x="658" y="779"/>
                    </a:lnTo>
                    <a:lnTo>
                      <a:pt x="656" y="781"/>
                    </a:lnTo>
                    <a:lnTo>
                      <a:pt x="654" y="781"/>
                    </a:lnTo>
                    <a:lnTo>
                      <a:pt x="654" y="781"/>
                    </a:lnTo>
                    <a:lnTo>
                      <a:pt x="654" y="781"/>
                    </a:lnTo>
                    <a:lnTo>
                      <a:pt x="652" y="781"/>
                    </a:lnTo>
                    <a:lnTo>
                      <a:pt x="652" y="781"/>
                    </a:lnTo>
                    <a:lnTo>
                      <a:pt x="651" y="781"/>
                    </a:lnTo>
                    <a:lnTo>
                      <a:pt x="651" y="781"/>
                    </a:lnTo>
                    <a:lnTo>
                      <a:pt x="651" y="781"/>
                    </a:lnTo>
                    <a:lnTo>
                      <a:pt x="651" y="781"/>
                    </a:lnTo>
                    <a:lnTo>
                      <a:pt x="649" y="781"/>
                    </a:lnTo>
                    <a:lnTo>
                      <a:pt x="649" y="781"/>
                    </a:lnTo>
                    <a:lnTo>
                      <a:pt x="649" y="781"/>
                    </a:lnTo>
                    <a:lnTo>
                      <a:pt x="649" y="783"/>
                    </a:lnTo>
                    <a:lnTo>
                      <a:pt x="649" y="783"/>
                    </a:lnTo>
                    <a:lnTo>
                      <a:pt x="649" y="783"/>
                    </a:lnTo>
                    <a:lnTo>
                      <a:pt x="649" y="783"/>
                    </a:lnTo>
                    <a:lnTo>
                      <a:pt x="649" y="785"/>
                    </a:lnTo>
                    <a:lnTo>
                      <a:pt x="651" y="785"/>
                    </a:lnTo>
                    <a:lnTo>
                      <a:pt x="652" y="785"/>
                    </a:lnTo>
                    <a:lnTo>
                      <a:pt x="652" y="787"/>
                    </a:lnTo>
                    <a:lnTo>
                      <a:pt x="652" y="787"/>
                    </a:lnTo>
                    <a:lnTo>
                      <a:pt x="652" y="787"/>
                    </a:lnTo>
                    <a:lnTo>
                      <a:pt x="652" y="788"/>
                    </a:lnTo>
                    <a:lnTo>
                      <a:pt x="652" y="788"/>
                    </a:lnTo>
                    <a:lnTo>
                      <a:pt x="652" y="788"/>
                    </a:lnTo>
                    <a:lnTo>
                      <a:pt x="652" y="788"/>
                    </a:lnTo>
                    <a:lnTo>
                      <a:pt x="651" y="788"/>
                    </a:lnTo>
                    <a:lnTo>
                      <a:pt x="651" y="790"/>
                    </a:lnTo>
                    <a:lnTo>
                      <a:pt x="651" y="790"/>
                    </a:lnTo>
                    <a:lnTo>
                      <a:pt x="651" y="790"/>
                    </a:lnTo>
                    <a:lnTo>
                      <a:pt x="651" y="792"/>
                    </a:lnTo>
                    <a:lnTo>
                      <a:pt x="651" y="792"/>
                    </a:lnTo>
                    <a:lnTo>
                      <a:pt x="651" y="792"/>
                    </a:lnTo>
                    <a:lnTo>
                      <a:pt x="651" y="792"/>
                    </a:lnTo>
                    <a:lnTo>
                      <a:pt x="651" y="792"/>
                    </a:lnTo>
                    <a:lnTo>
                      <a:pt x="651" y="792"/>
                    </a:lnTo>
                    <a:lnTo>
                      <a:pt x="651" y="792"/>
                    </a:lnTo>
                    <a:lnTo>
                      <a:pt x="649" y="792"/>
                    </a:lnTo>
                    <a:lnTo>
                      <a:pt x="649" y="792"/>
                    </a:lnTo>
                    <a:lnTo>
                      <a:pt x="649" y="792"/>
                    </a:lnTo>
                    <a:lnTo>
                      <a:pt x="649" y="792"/>
                    </a:lnTo>
                    <a:lnTo>
                      <a:pt x="649" y="792"/>
                    </a:lnTo>
                    <a:lnTo>
                      <a:pt x="647" y="792"/>
                    </a:lnTo>
                    <a:lnTo>
                      <a:pt x="647" y="792"/>
                    </a:lnTo>
                    <a:lnTo>
                      <a:pt x="647" y="792"/>
                    </a:lnTo>
                    <a:lnTo>
                      <a:pt x="647" y="792"/>
                    </a:lnTo>
                    <a:lnTo>
                      <a:pt x="647" y="792"/>
                    </a:lnTo>
                    <a:lnTo>
                      <a:pt x="647" y="792"/>
                    </a:lnTo>
                    <a:lnTo>
                      <a:pt x="647" y="792"/>
                    </a:lnTo>
                    <a:lnTo>
                      <a:pt x="645" y="792"/>
                    </a:lnTo>
                    <a:lnTo>
                      <a:pt x="645" y="792"/>
                    </a:lnTo>
                    <a:lnTo>
                      <a:pt x="645" y="792"/>
                    </a:lnTo>
                    <a:lnTo>
                      <a:pt x="645" y="794"/>
                    </a:lnTo>
                    <a:lnTo>
                      <a:pt x="643" y="796"/>
                    </a:lnTo>
                    <a:lnTo>
                      <a:pt x="643" y="796"/>
                    </a:lnTo>
                    <a:lnTo>
                      <a:pt x="643" y="796"/>
                    </a:lnTo>
                    <a:lnTo>
                      <a:pt x="643" y="796"/>
                    </a:lnTo>
                    <a:lnTo>
                      <a:pt x="642" y="796"/>
                    </a:lnTo>
                    <a:lnTo>
                      <a:pt x="642" y="797"/>
                    </a:lnTo>
                    <a:lnTo>
                      <a:pt x="642" y="797"/>
                    </a:lnTo>
                    <a:lnTo>
                      <a:pt x="640" y="797"/>
                    </a:lnTo>
                    <a:lnTo>
                      <a:pt x="640" y="797"/>
                    </a:lnTo>
                    <a:lnTo>
                      <a:pt x="640" y="796"/>
                    </a:lnTo>
                    <a:lnTo>
                      <a:pt x="640" y="796"/>
                    </a:lnTo>
                    <a:lnTo>
                      <a:pt x="640" y="796"/>
                    </a:lnTo>
                    <a:lnTo>
                      <a:pt x="640" y="796"/>
                    </a:lnTo>
                    <a:lnTo>
                      <a:pt x="638" y="796"/>
                    </a:lnTo>
                    <a:lnTo>
                      <a:pt x="638" y="796"/>
                    </a:lnTo>
                    <a:lnTo>
                      <a:pt x="638" y="796"/>
                    </a:lnTo>
                    <a:lnTo>
                      <a:pt x="638" y="796"/>
                    </a:lnTo>
                    <a:lnTo>
                      <a:pt x="638" y="796"/>
                    </a:lnTo>
                    <a:lnTo>
                      <a:pt x="636" y="796"/>
                    </a:lnTo>
                    <a:lnTo>
                      <a:pt x="636" y="796"/>
                    </a:lnTo>
                    <a:lnTo>
                      <a:pt x="636" y="796"/>
                    </a:lnTo>
                    <a:lnTo>
                      <a:pt x="636" y="796"/>
                    </a:lnTo>
                    <a:lnTo>
                      <a:pt x="636" y="796"/>
                    </a:lnTo>
                    <a:lnTo>
                      <a:pt x="634" y="796"/>
                    </a:lnTo>
                    <a:lnTo>
                      <a:pt x="634" y="796"/>
                    </a:lnTo>
                    <a:lnTo>
                      <a:pt x="634" y="796"/>
                    </a:lnTo>
                    <a:lnTo>
                      <a:pt x="634" y="796"/>
                    </a:lnTo>
                    <a:lnTo>
                      <a:pt x="634" y="797"/>
                    </a:lnTo>
                    <a:lnTo>
                      <a:pt x="634" y="797"/>
                    </a:lnTo>
                    <a:lnTo>
                      <a:pt x="634" y="797"/>
                    </a:lnTo>
                    <a:lnTo>
                      <a:pt x="634" y="797"/>
                    </a:lnTo>
                    <a:lnTo>
                      <a:pt x="634" y="797"/>
                    </a:lnTo>
                    <a:lnTo>
                      <a:pt x="634" y="797"/>
                    </a:lnTo>
                    <a:lnTo>
                      <a:pt x="633" y="797"/>
                    </a:lnTo>
                    <a:lnTo>
                      <a:pt x="631" y="797"/>
                    </a:lnTo>
                    <a:lnTo>
                      <a:pt x="631" y="797"/>
                    </a:lnTo>
                    <a:lnTo>
                      <a:pt x="631" y="797"/>
                    </a:lnTo>
                    <a:lnTo>
                      <a:pt x="631" y="797"/>
                    </a:lnTo>
                    <a:lnTo>
                      <a:pt x="631" y="799"/>
                    </a:lnTo>
                    <a:lnTo>
                      <a:pt x="631" y="799"/>
                    </a:lnTo>
                    <a:lnTo>
                      <a:pt x="631" y="799"/>
                    </a:lnTo>
                    <a:lnTo>
                      <a:pt x="631" y="799"/>
                    </a:lnTo>
                    <a:lnTo>
                      <a:pt x="629" y="799"/>
                    </a:lnTo>
                    <a:lnTo>
                      <a:pt x="629" y="799"/>
                    </a:lnTo>
                    <a:lnTo>
                      <a:pt x="627" y="799"/>
                    </a:lnTo>
                    <a:lnTo>
                      <a:pt x="627" y="799"/>
                    </a:lnTo>
                  </a:path>
                </a:pathLst>
              </a:custGeom>
              <a:solidFill>
                <a:schemeClr val="accent5">
                  <a:lumMod val="40000"/>
                  <a:lumOff val="60000"/>
                </a:schemeClr>
              </a:solidFill>
              <a:ln w="9525" cap="sq">
                <a:solidFill>
                  <a:srgbClr val="FFFFFF"/>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47" name="Freeform 30">
                <a:extLst>
                  <a:ext uri="{FF2B5EF4-FFF2-40B4-BE49-F238E27FC236}">
                    <a16:creationId xmlns:a16="http://schemas.microsoft.com/office/drawing/2014/main" id="{8749738C-6440-F2BB-386B-78B4E021D04E}"/>
                  </a:ext>
                </a:extLst>
              </p:cNvPr>
              <p:cNvSpPr>
                <a:spLocks/>
              </p:cNvSpPr>
              <p:nvPr/>
            </p:nvSpPr>
            <p:spPr bwMode="auto">
              <a:xfrm>
                <a:off x="2258" y="1663"/>
                <a:ext cx="1433" cy="980"/>
              </a:xfrm>
              <a:custGeom>
                <a:avLst/>
                <a:gdLst>
                  <a:gd name="T0" fmla="*/ 1022 w 1433"/>
                  <a:gd name="T1" fmla="*/ 944 h 980"/>
                  <a:gd name="T2" fmla="*/ 1042 w 1433"/>
                  <a:gd name="T3" fmla="*/ 853 h 980"/>
                  <a:gd name="T4" fmla="*/ 928 w 1433"/>
                  <a:gd name="T5" fmla="*/ 814 h 980"/>
                  <a:gd name="T6" fmla="*/ 798 w 1433"/>
                  <a:gd name="T7" fmla="*/ 803 h 980"/>
                  <a:gd name="T8" fmla="*/ 736 w 1433"/>
                  <a:gd name="T9" fmla="*/ 828 h 980"/>
                  <a:gd name="T10" fmla="*/ 670 w 1433"/>
                  <a:gd name="T11" fmla="*/ 835 h 980"/>
                  <a:gd name="T12" fmla="*/ 599 w 1433"/>
                  <a:gd name="T13" fmla="*/ 855 h 980"/>
                  <a:gd name="T14" fmla="*/ 543 w 1433"/>
                  <a:gd name="T15" fmla="*/ 870 h 980"/>
                  <a:gd name="T16" fmla="*/ 521 w 1433"/>
                  <a:gd name="T17" fmla="*/ 834 h 980"/>
                  <a:gd name="T18" fmla="*/ 574 w 1433"/>
                  <a:gd name="T19" fmla="*/ 806 h 980"/>
                  <a:gd name="T20" fmla="*/ 626 w 1433"/>
                  <a:gd name="T21" fmla="*/ 794 h 980"/>
                  <a:gd name="T22" fmla="*/ 563 w 1433"/>
                  <a:gd name="T23" fmla="*/ 745 h 980"/>
                  <a:gd name="T24" fmla="*/ 592 w 1433"/>
                  <a:gd name="T25" fmla="*/ 689 h 980"/>
                  <a:gd name="T26" fmla="*/ 543 w 1433"/>
                  <a:gd name="T27" fmla="*/ 645 h 980"/>
                  <a:gd name="T28" fmla="*/ 485 w 1433"/>
                  <a:gd name="T29" fmla="*/ 620 h 980"/>
                  <a:gd name="T30" fmla="*/ 415 w 1433"/>
                  <a:gd name="T31" fmla="*/ 656 h 980"/>
                  <a:gd name="T32" fmla="*/ 368 w 1433"/>
                  <a:gd name="T33" fmla="*/ 638 h 980"/>
                  <a:gd name="T34" fmla="*/ 346 w 1433"/>
                  <a:gd name="T35" fmla="*/ 598 h 980"/>
                  <a:gd name="T36" fmla="*/ 368 w 1433"/>
                  <a:gd name="T37" fmla="*/ 560 h 980"/>
                  <a:gd name="T38" fmla="*/ 304 w 1433"/>
                  <a:gd name="T39" fmla="*/ 557 h 980"/>
                  <a:gd name="T40" fmla="*/ 243 w 1433"/>
                  <a:gd name="T41" fmla="*/ 616 h 980"/>
                  <a:gd name="T42" fmla="*/ 194 w 1433"/>
                  <a:gd name="T43" fmla="*/ 593 h 980"/>
                  <a:gd name="T44" fmla="*/ 205 w 1433"/>
                  <a:gd name="T45" fmla="*/ 528 h 980"/>
                  <a:gd name="T46" fmla="*/ 140 w 1433"/>
                  <a:gd name="T47" fmla="*/ 486 h 980"/>
                  <a:gd name="T48" fmla="*/ 102 w 1433"/>
                  <a:gd name="T49" fmla="*/ 414 h 980"/>
                  <a:gd name="T50" fmla="*/ 11 w 1433"/>
                  <a:gd name="T51" fmla="*/ 387 h 980"/>
                  <a:gd name="T52" fmla="*/ 187 w 1433"/>
                  <a:gd name="T53" fmla="*/ 179 h 980"/>
                  <a:gd name="T54" fmla="*/ 239 w 1433"/>
                  <a:gd name="T55" fmla="*/ 23 h 980"/>
                  <a:gd name="T56" fmla="*/ 324 w 1433"/>
                  <a:gd name="T57" fmla="*/ 38 h 980"/>
                  <a:gd name="T58" fmla="*/ 377 w 1433"/>
                  <a:gd name="T59" fmla="*/ 34 h 980"/>
                  <a:gd name="T60" fmla="*/ 362 w 1433"/>
                  <a:gd name="T61" fmla="*/ 81 h 980"/>
                  <a:gd name="T62" fmla="*/ 434 w 1433"/>
                  <a:gd name="T63" fmla="*/ 95 h 980"/>
                  <a:gd name="T64" fmla="*/ 469 w 1433"/>
                  <a:gd name="T65" fmla="*/ 54 h 980"/>
                  <a:gd name="T66" fmla="*/ 507 w 1433"/>
                  <a:gd name="T67" fmla="*/ 43 h 980"/>
                  <a:gd name="T68" fmla="*/ 547 w 1433"/>
                  <a:gd name="T69" fmla="*/ 70 h 980"/>
                  <a:gd name="T70" fmla="*/ 612 w 1433"/>
                  <a:gd name="T71" fmla="*/ 70 h 980"/>
                  <a:gd name="T72" fmla="*/ 604 w 1433"/>
                  <a:gd name="T73" fmla="*/ 110 h 980"/>
                  <a:gd name="T74" fmla="*/ 662 w 1433"/>
                  <a:gd name="T75" fmla="*/ 81 h 980"/>
                  <a:gd name="T76" fmla="*/ 733 w 1433"/>
                  <a:gd name="T77" fmla="*/ 27 h 980"/>
                  <a:gd name="T78" fmla="*/ 812 w 1433"/>
                  <a:gd name="T79" fmla="*/ 56 h 980"/>
                  <a:gd name="T80" fmla="*/ 952 w 1433"/>
                  <a:gd name="T81" fmla="*/ 103 h 980"/>
                  <a:gd name="T82" fmla="*/ 1044 w 1433"/>
                  <a:gd name="T83" fmla="*/ 21 h 980"/>
                  <a:gd name="T84" fmla="*/ 1091 w 1433"/>
                  <a:gd name="T85" fmla="*/ 25 h 980"/>
                  <a:gd name="T86" fmla="*/ 1102 w 1433"/>
                  <a:gd name="T87" fmla="*/ 81 h 980"/>
                  <a:gd name="T88" fmla="*/ 1114 w 1433"/>
                  <a:gd name="T89" fmla="*/ 128 h 980"/>
                  <a:gd name="T90" fmla="*/ 1169 w 1433"/>
                  <a:gd name="T91" fmla="*/ 124 h 980"/>
                  <a:gd name="T92" fmla="*/ 1225 w 1433"/>
                  <a:gd name="T93" fmla="*/ 85 h 980"/>
                  <a:gd name="T94" fmla="*/ 1290 w 1433"/>
                  <a:gd name="T95" fmla="*/ 38 h 980"/>
                  <a:gd name="T96" fmla="*/ 1333 w 1433"/>
                  <a:gd name="T97" fmla="*/ 54 h 980"/>
                  <a:gd name="T98" fmla="*/ 1344 w 1433"/>
                  <a:gd name="T99" fmla="*/ 115 h 980"/>
                  <a:gd name="T100" fmla="*/ 1292 w 1433"/>
                  <a:gd name="T101" fmla="*/ 173 h 980"/>
                  <a:gd name="T102" fmla="*/ 1196 w 1433"/>
                  <a:gd name="T103" fmla="*/ 246 h 980"/>
                  <a:gd name="T104" fmla="*/ 1207 w 1433"/>
                  <a:gd name="T105" fmla="*/ 309 h 980"/>
                  <a:gd name="T106" fmla="*/ 1277 w 1433"/>
                  <a:gd name="T107" fmla="*/ 358 h 980"/>
                  <a:gd name="T108" fmla="*/ 1304 w 1433"/>
                  <a:gd name="T109" fmla="*/ 477 h 980"/>
                  <a:gd name="T110" fmla="*/ 1324 w 1433"/>
                  <a:gd name="T111" fmla="*/ 578 h 980"/>
                  <a:gd name="T112" fmla="*/ 1333 w 1433"/>
                  <a:gd name="T113" fmla="*/ 654 h 980"/>
                  <a:gd name="T114" fmla="*/ 1364 w 1433"/>
                  <a:gd name="T115" fmla="*/ 727 h 980"/>
                  <a:gd name="T116" fmla="*/ 1391 w 1433"/>
                  <a:gd name="T117" fmla="*/ 823 h 980"/>
                  <a:gd name="T118" fmla="*/ 1413 w 1433"/>
                  <a:gd name="T119" fmla="*/ 853 h 980"/>
                  <a:gd name="T120" fmla="*/ 1386 w 1433"/>
                  <a:gd name="T121" fmla="*/ 919 h 980"/>
                  <a:gd name="T122" fmla="*/ 1304 w 1433"/>
                  <a:gd name="T123" fmla="*/ 942 h 980"/>
                  <a:gd name="T124" fmla="*/ 1190 w 1433"/>
                  <a:gd name="T125" fmla="*/ 973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3" h="980">
                    <a:moveTo>
                      <a:pt x="1131" y="980"/>
                    </a:moveTo>
                    <a:lnTo>
                      <a:pt x="1131" y="980"/>
                    </a:lnTo>
                    <a:lnTo>
                      <a:pt x="1129" y="980"/>
                    </a:lnTo>
                    <a:lnTo>
                      <a:pt x="1129" y="980"/>
                    </a:lnTo>
                    <a:lnTo>
                      <a:pt x="1129" y="980"/>
                    </a:lnTo>
                    <a:lnTo>
                      <a:pt x="1129" y="978"/>
                    </a:lnTo>
                    <a:lnTo>
                      <a:pt x="1127" y="978"/>
                    </a:lnTo>
                    <a:lnTo>
                      <a:pt x="1127" y="978"/>
                    </a:lnTo>
                    <a:lnTo>
                      <a:pt x="1127" y="978"/>
                    </a:lnTo>
                    <a:lnTo>
                      <a:pt x="1125" y="978"/>
                    </a:lnTo>
                    <a:lnTo>
                      <a:pt x="1125" y="978"/>
                    </a:lnTo>
                    <a:lnTo>
                      <a:pt x="1124" y="978"/>
                    </a:lnTo>
                    <a:lnTo>
                      <a:pt x="1124" y="978"/>
                    </a:lnTo>
                    <a:lnTo>
                      <a:pt x="1124" y="978"/>
                    </a:lnTo>
                    <a:lnTo>
                      <a:pt x="1122" y="978"/>
                    </a:lnTo>
                    <a:lnTo>
                      <a:pt x="1120" y="978"/>
                    </a:lnTo>
                    <a:lnTo>
                      <a:pt x="1118" y="978"/>
                    </a:lnTo>
                    <a:lnTo>
                      <a:pt x="1118" y="978"/>
                    </a:lnTo>
                    <a:lnTo>
                      <a:pt x="1116" y="976"/>
                    </a:lnTo>
                    <a:lnTo>
                      <a:pt x="1116" y="976"/>
                    </a:lnTo>
                    <a:lnTo>
                      <a:pt x="1116" y="976"/>
                    </a:lnTo>
                    <a:lnTo>
                      <a:pt x="1116" y="976"/>
                    </a:lnTo>
                    <a:lnTo>
                      <a:pt x="1114" y="976"/>
                    </a:lnTo>
                    <a:lnTo>
                      <a:pt x="1114" y="976"/>
                    </a:lnTo>
                    <a:lnTo>
                      <a:pt x="1113" y="976"/>
                    </a:lnTo>
                    <a:lnTo>
                      <a:pt x="1113" y="975"/>
                    </a:lnTo>
                    <a:lnTo>
                      <a:pt x="1113" y="975"/>
                    </a:lnTo>
                    <a:lnTo>
                      <a:pt x="1113" y="975"/>
                    </a:lnTo>
                    <a:lnTo>
                      <a:pt x="1111" y="973"/>
                    </a:lnTo>
                    <a:lnTo>
                      <a:pt x="1111" y="973"/>
                    </a:lnTo>
                    <a:lnTo>
                      <a:pt x="1111" y="973"/>
                    </a:lnTo>
                    <a:lnTo>
                      <a:pt x="1111" y="973"/>
                    </a:lnTo>
                    <a:lnTo>
                      <a:pt x="1109" y="973"/>
                    </a:lnTo>
                    <a:lnTo>
                      <a:pt x="1109" y="973"/>
                    </a:lnTo>
                    <a:lnTo>
                      <a:pt x="1107" y="973"/>
                    </a:lnTo>
                    <a:lnTo>
                      <a:pt x="1107" y="973"/>
                    </a:lnTo>
                    <a:lnTo>
                      <a:pt x="1107" y="971"/>
                    </a:lnTo>
                    <a:lnTo>
                      <a:pt x="1105" y="971"/>
                    </a:lnTo>
                    <a:lnTo>
                      <a:pt x="1105" y="971"/>
                    </a:lnTo>
                    <a:lnTo>
                      <a:pt x="1105" y="971"/>
                    </a:lnTo>
                    <a:lnTo>
                      <a:pt x="1104" y="971"/>
                    </a:lnTo>
                    <a:lnTo>
                      <a:pt x="1104" y="971"/>
                    </a:lnTo>
                    <a:lnTo>
                      <a:pt x="1104" y="971"/>
                    </a:lnTo>
                    <a:lnTo>
                      <a:pt x="1102" y="971"/>
                    </a:lnTo>
                    <a:lnTo>
                      <a:pt x="1102" y="971"/>
                    </a:lnTo>
                    <a:lnTo>
                      <a:pt x="1102" y="969"/>
                    </a:lnTo>
                    <a:lnTo>
                      <a:pt x="1102" y="969"/>
                    </a:lnTo>
                    <a:lnTo>
                      <a:pt x="1102" y="969"/>
                    </a:lnTo>
                    <a:lnTo>
                      <a:pt x="1100" y="969"/>
                    </a:lnTo>
                    <a:lnTo>
                      <a:pt x="1100" y="971"/>
                    </a:lnTo>
                    <a:lnTo>
                      <a:pt x="1100" y="969"/>
                    </a:lnTo>
                    <a:lnTo>
                      <a:pt x="1100" y="969"/>
                    </a:lnTo>
                    <a:lnTo>
                      <a:pt x="1098" y="969"/>
                    </a:lnTo>
                    <a:lnTo>
                      <a:pt x="1098" y="969"/>
                    </a:lnTo>
                    <a:lnTo>
                      <a:pt x="1096" y="969"/>
                    </a:lnTo>
                    <a:lnTo>
                      <a:pt x="1096" y="969"/>
                    </a:lnTo>
                    <a:lnTo>
                      <a:pt x="1095" y="969"/>
                    </a:lnTo>
                    <a:lnTo>
                      <a:pt x="1095" y="969"/>
                    </a:lnTo>
                    <a:lnTo>
                      <a:pt x="1095" y="969"/>
                    </a:lnTo>
                    <a:lnTo>
                      <a:pt x="1093" y="969"/>
                    </a:lnTo>
                    <a:lnTo>
                      <a:pt x="1093" y="969"/>
                    </a:lnTo>
                    <a:lnTo>
                      <a:pt x="1091" y="969"/>
                    </a:lnTo>
                    <a:lnTo>
                      <a:pt x="1089" y="969"/>
                    </a:lnTo>
                    <a:lnTo>
                      <a:pt x="1089" y="969"/>
                    </a:lnTo>
                    <a:lnTo>
                      <a:pt x="1087" y="969"/>
                    </a:lnTo>
                    <a:lnTo>
                      <a:pt x="1087" y="971"/>
                    </a:lnTo>
                    <a:lnTo>
                      <a:pt x="1087" y="971"/>
                    </a:lnTo>
                    <a:lnTo>
                      <a:pt x="1087" y="971"/>
                    </a:lnTo>
                    <a:lnTo>
                      <a:pt x="1086" y="971"/>
                    </a:lnTo>
                    <a:lnTo>
                      <a:pt x="1086" y="971"/>
                    </a:lnTo>
                    <a:lnTo>
                      <a:pt x="1084" y="971"/>
                    </a:lnTo>
                    <a:lnTo>
                      <a:pt x="1084" y="971"/>
                    </a:lnTo>
                    <a:lnTo>
                      <a:pt x="1084" y="971"/>
                    </a:lnTo>
                    <a:lnTo>
                      <a:pt x="1082" y="971"/>
                    </a:lnTo>
                    <a:lnTo>
                      <a:pt x="1082" y="971"/>
                    </a:lnTo>
                    <a:lnTo>
                      <a:pt x="1080" y="971"/>
                    </a:lnTo>
                    <a:lnTo>
                      <a:pt x="1080" y="971"/>
                    </a:lnTo>
                    <a:lnTo>
                      <a:pt x="1080" y="971"/>
                    </a:lnTo>
                    <a:lnTo>
                      <a:pt x="1080" y="971"/>
                    </a:lnTo>
                    <a:lnTo>
                      <a:pt x="1080" y="971"/>
                    </a:lnTo>
                    <a:lnTo>
                      <a:pt x="1078" y="973"/>
                    </a:lnTo>
                    <a:lnTo>
                      <a:pt x="1078" y="973"/>
                    </a:lnTo>
                    <a:lnTo>
                      <a:pt x="1076" y="973"/>
                    </a:lnTo>
                    <a:lnTo>
                      <a:pt x="1076" y="973"/>
                    </a:lnTo>
                    <a:lnTo>
                      <a:pt x="1076" y="975"/>
                    </a:lnTo>
                    <a:lnTo>
                      <a:pt x="1075" y="975"/>
                    </a:lnTo>
                    <a:lnTo>
                      <a:pt x="1075" y="975"/>
                    </a:lnTo>
                    <a:lnTo>
                      <a:pt x="1075" y="975"/>
                    </a:lnTo>
                    <a:lnTo>
                      <a:pt x="1073" y="975"/>
                    </a:lnTo>
                    <a:lnTo>
                      <a:pt x="1073" y="975"/>
                    </a:lnTo>
                    <a:lnTo>
                      <a:pt x="1071" y="976"/>
                    </a:lnTo>
                    <a:lnTo>
                      <a:pt x="1071" y="976"/>
                    </a:lnTo>
                    <a:lnTo>
                      <a:pt x="1071" y="976"/>
                    </a:lnTo>
                    <a:lnTo>
                      <a:pt x="1069" y="976"/>
                    </a:lnTo>
                    <a:lnTo>
                      <a:pt x="1069" y="976"/>
                    </a:lnTo>
                    <a:lnTo>
                      <a:pt x="1067" y="976"/>
                    </a:lnTo>
                    <a:lnTo>
                      <a:pt x="1067" y="976"/>
                    </a:lnTo>
                    <a:lnTo>
                      <a:pt x="1066" y="975"/>
                    </a:lnTo>
                    <a:lnTo>
                      <a:pt x="1066" y="975"/>
                    </a:lnTo>
                    <a:lnTo>
                      <a:pt x="1066" y="975"/>
                    </a:lnTo>
                    <a:lnTo>
                      <a:pt x="1064" y="975"/>
                    </a:lnTo>
                    <a:lnTo>
                      <a:pt x="1064" y="975"/>
                    </a:lnTo>
                    <a:lnTo>
                      <a:pt x="1064" y="975"/>
                    </a:lnTo>
                    <a:lnTo>
                      <a:pt x="1062" y="975"/>
                    </a:lnTo>
                    <a:lnTo>
                      <a:pt x="1062" y="975"/>
                    </a:lnTo>
                    <a:lnTo>
                      <a:pt x="1060" y="975"/>
                    </a:lnTo>
                    <a:lnTo>
                      <a:pt x="1060" y="975"/>
                    </a:lnTo>
                    <a:lnTo>
                      <a:pt x="1058" y="975"/>
                    </a:lnTo>
                    <a:lnTo>
                      <a:pt x="1057" y="975"/>
                    </a:lnTo>
                    <a:lnTo>
                      <a:pt x="1057" y="973"/>
                    </a:lnTo>
                    <a:lnTo>
                      <a:pt x="1055" y="973"/>
                    </a:lnTo>
                    <a:lnTo>
                      <a:pt x="1055" y="973"/>
                    </a:lnTo>
                    <a:lnTo>
                      <a:pt x="1055" y="973"/>
                    </a:lnTo>
                    <a:lnTo>
                      <a:pt x="1055" y="971"/>
                    </a:lnTo>
                    <a:lnTo>
                      <a:pt x="1055" y="971"/>
                    </a:lnTo>
                    <a:lnTo>
                      <a:pt x="1053" y="971"/>
                    </a:lnTo>
                    <a:lnTo>
                      <a:pt x="1053" y="971"/>
                    </a:lnTo>
                    <a:lnTo>
                      <a:pt x="1053" y="971"/>
                    </a:lnTo>
                    <a:lnTo>
                      <a:pt x="1053" y="971"/>
                    </a:lnTo>
                    <a:lnTo>
                      <a:pt x="1053" y="971"/>
                    </a:lnTo>
                    <a:lnTo>
                      <a:pt x="1051" y="971"/>
                    </a:lnTo>
                    <a:lnTo>
                      <a:pt x="1049" y="971"/>
                    </a:lnTo>
                    <a:lnTo>
                      <a:pt x="1049" y="971"/>
                    </a:lnTo>
                    <a:lnTo>
                      <a:pt x="1048" y="971"/>
                    </a:lnTo>
                    <a:lnTo>
                      <a:pt x="1048" y="971"/>
                    </a:lnTo>
                    <a:lnTo>
                      <a:pt x="1048" y="971"/>
                    </a:lnTo>
                    <a:lnTo>
                      <a:pt x="1048" y="971"/>
                    </a:lnTo>
                    <a:lnTo>
                      <a:pt x="1048" y="969"/>
                    </a:lnTo>
                    <a:lnTo>
                      <a:pt x="1048" y="969"/>
                    </a:lnTo>
                    <a:lnTo>
                      <a:pt x="1048" y="969"/>
                    </a:lnTo>
                    <a:lnTo>
                      <a:pt x="1048" y="969"/>
                    </a:lnTo>
                    <a:lnTo>
                      <a:pt x="1049" y="967"/>
                    </a:lnTo>
                    <a:lnTo>
                      <a:pt x="1049" y="967"/>
                    </a:lnTo>
                    <a:lnTo>
                      <a:pt x="1049" y="967"/>
                    </a:lnTo>
                    <a:lnTo>
                      <a:pt x="1049" y="967"/>
                    </a:lnTo>
                    <a:lnTo>
                      <a:pt x="1049" y="967"/>
                    </a:lnTo>
                    <a:lnTo>
                      <a:pt x="1051" y="967"/>
                    </a:lnTo>
                    <a:lnTo>
                      <a:pt x="1051" y="966"/>
                    </a:lnTo>
                    <a:lnTo>
                      <a:pt x="1051" y="966"/>
                    </a:lnTo>
                    <a:lnTo>
                      <a:pt x="1051" y="966"/>
                    </a:lnTo>
                    <a:lnTo>
                      <a:pt x="1051" y="966"/>
                    </a:lnTo>
                    <a:lnTo>
                      <a:pt x="1051" y="964"/>
                    </a:lnTo>
                    <a:lnTo>
                      <a:pt x="1051" y="964"/>
                    </a:lnTo>
                    <a:lnTo>
                      <a:pt x="1053" y="964"/>
                    </a:lnTo>
                    <a:lnTo>
                      <a:pt x="1053" y="964"/>
                    </a:lnTo>
                    <a:lnTo>
                      <a:pt x="1053" y="964"/>
                    </a:lnTo>
                    <a:lnTo>
                      <a:pt x="1055" y="964"/>
                    </a:lnTo>
                    <a:lnTo>
                      <a:pt x="1055" y="964"/>
                    </a:lnTo>
                    <a:lnTo>
                      <a:pt x="1055" y="962"/>
                    </a:lnTo>
                    <a:lnTo>
                      <a:pt x="1055" y="962"/>
                    </a:lnTo>
                    <a:lnTo>
                      <a:pt x="1055" y="962"/>
                    </a:lnTo>
                    <a:lnTo>
                      <a:pt x="1055" y="962"/>
                    </a:lnTo>
                    <a:lnTo>
                      <a:pt x="1055" y="962"/>
                    </a:lnTo>
                    <a:lnTo>
                      <a:pt x="1055" y="962"/>
                    </a:lnTo>
                    <a:lnTo>
                      <a:pt x="1055" y="962"/>
                    </a:lnTo>
                    <a:lnTo>
                      <a:pt x="1055" y="962"/>
                    </a:lnTo>
                    <a:lnTo>
                      <a:pt x="1057" y="960"/>
                    </a:lnTo>
                    <a:lnTo>
                      <a:pt x="1057" y="960"/>
                    </a:lnTo>
                    <a:lnTo>
                      <a:pt x="1057" y="960"/>
                    </a:lnTo>
                    <a:lnTo>
                      <a:pt x="1057" y="960"/>
                    </a:lnTo>
                    <a:lnTo>
                      <a:pt x="1055" y="958"/>
                    </a:lnTo>
                    <a:lnTo>
                      <a:pt x="1055" y="958"/>
                    </a:lnTo>
                    <a:lnTo>
                      <a:pt x="1055" y="958"/>
                    </a:lnTo>
                    <a:lnTo>
                      <a:pt x="1053" y="957"/>
                    </a:lnTo>
                    <a:lnTo>
                      <a:pt x="1053" y="957"/>
                    </a:lnTo>
                    <a:lnTo>
                      <a:pt x="1053" y="957"/>
                    </a:lnTo>
                    <a:lnTo>
                      <a:pt x="1051" y="957"/>
                    </a:lnTo>
                    <a:lnTo>
                      <a:pt x="1051" y="957"/>
                    </a:lnTo>
                    <a:lnTo>
                      <a:pt x="1051" y="957"/>
                    </a:lnTo>
                    <a:lnTo>
                      <a:pt x="1048" y="957"/>
                    </a:lnTo>
                    <a:lnTo>
                      <a:pt x="1046" y="957"/>
                    </a:lnTo>
                    <a:lnTo>
                      <a:pt x="1046" y="957"/>
                    </a:lnTo>
                    <a:lnTo>
                      <a:pt x="1046" y="957"/>
                    </a:lnTo>
                    <a:lnTo>
                      <a:pt x="1044" y="957"/>
                    </a:lnTo>
                    <a:lnTo>
                      <a:pt x="1044" y="957"/>
                    </a:lnTo>
                    <a:lnTo>
                      <a:pt x="1044" y="957"/>
                    </a:lnTo>
                    <a:lnTo>
                      <a:pt x="1042" y="957"/>
                    </a:lnTo>
                    <a:lnTo>
                      <a:pt x="1042" y="957"/>
                    </a:lnTo>
                    <a:lnTo>
                      <a:pt x="1039" y="955"/>
                    </a:lnTo>
                    <a:lnTo>
                      <a:pt x="1039" y="955"/>
                    </a:lnTo>
                    <a:lnTo>
                      <a:pt x="1039" y="955"/>
                    </a:lnTo>
                    <a:lnTo>
                      <a:pt x="1039" y="955"/>
                    </a:lnTo>
                    <a:lnTo>
                      <a:pt x="1037" y="955"/>
                    </a:lnTo>
                    <a:lnTo>
                      <a:pt x="1037" y="955"/>
                    </a:lnTo>
                    <a:lnTo>
                      <a:pt x="1035" y="955"/>
                    </a:lnTo>
                    <a:lnTo>
                      <a:pt x="1035" y="955"/>
                    </a:lnTo>
                    <a:lnTo>
                      <a:pt x="1035" y="955"/>
                    </a:lnTo>
                    <a:lnTo>
                      <a:pt x="1033" y="955"/>
                    </a:lnTo>
                    <a:lnTo>
                      <a:pt x="1033" y="955"/>
                    </a:lnTo>
                    <a:lnTo>
                      <a:pt x="1031" y="955"/>
                    </a:lnTo>
                    <a:lnTo>
                      <a:pt x="1029" y="953"/>
                    </a:lnTo>
                    <a:lnTo>
                      <a:pt x="1029" y="953"/>
                    </a:lnTo>
                    <a:lnTo>
                      <a:pt x="1029" y="953"/>
                    </a:lnTo>
                    <a:lnTo>
                      <a:pt x="1029" y="953"/>
                    </a:lnTo>
                    <a:lnTo>
                      <a:pt x="1029" y="953"/>
                    </a:lnTo>
                    <a:lnTo>
                      <a:pt x="1029" y="951"/>
                    </a:lnTo>
                    <a:lnTo>
                      <a:pt x="1031" y="951"/>
                    </a:lnTo>
                    <a:lnTo>
                      <a:pt x="1031" y="951"/>
                    </a:lnTo>
                    <a:lnTo>
                      <a:pt x="1031" y="951"/>
                    </a:lnTo>
                    <a:lnTo>
                      <a:pt x="1031" y="951"/>
                    </a:lnTo>
                    <a:lnTo>
                      <a:pt x="1031" y="949"/>
                    </a:lnTo>
                    <a:lnTo>
                      <a:pt x="1029" y="949"/>
                    </a:lnTo>
                    <a:lnTo>
                      <a:pt x="1029" y="949"/>
                    </a:lnTo>
                    <a:lnTo>
                      <a:pt x="1029" y="949"/>
                    </a:lnTo>
                    <a:lnTo>
                      <a:pt x="1029" y="949"/>
                    </a:lnTo>
                    <a:lnTo>
                      <a:pt x="1028" y="948"/>
                    </a:lnTo>
                    <a:lnTo>
                      <a:pt x="1028" y="948"/>
                    </a:lnTo>
                    <a:lnTo>
                      <a:pt x="1026" y="948"/>
                    </a:lnTo>
                    <a:lnTo>
                      <a:pt x="1026" y="948"/>
                    </a:lnTo>
                    <a:lnTo>
                      <a:pt x="1026" y="948"/>
                    </a:lnTo>
                    <a:lnTo>
                      <a:pt x="1026" y="948"/>
                    </a:lnTo>
                    <a:lnTo>
                      <a:pt x="1026" y="948"/>
                    </a:lnTo>
                    <a:lnTo>
                      <a:pt x="1024" y="948"/>
                    </a:lnTo>
                    <a:lnTo>
                      <a:pt x="1024" y="948"/>
                    </a:lnTo>
                    <a:lnTo>
                      <a:pt x="1024" y="946"/>
                    </a:lnTo>
                    <a:lnTo>
                      <a:pt x="1022" y="946"/>
                    </a:lnTo>
                    <a:lnTo>
                      <a:pt x="1022" y="946"/>
                    </a:lnTo>
                    <a:lnTo>
                      <a:pt x="1022" y="946"/>
                    </a:lnTo>
                    <a:lnTo>
                      <a:pt x="1022" y="946"/>
                    </a:lnTo>
                    <a:lnTo>
                      <a:pt x="1022" y="944"/>
                    </a:lnTo>
                    <a:lnTo>
                      <a:pt x="1022" y="944"/>
                    </a:lnTo>
                    <a:lnTo>
                      <a:pt x="1022" y="944"/>
                    </a:lnTo>
                    <a:lnTo>
                      <a:pt x="1022" y="944"/>
                    </a:lnTo>
                    <a:lnTo>
                      <a:pt x="1022" y="944"/>
                    </a:lnTo>
                    <a:lnTo>
                      <a:pt x="1022" y="944"/>
                    </a:lnTo>
                    <a:lnTo>
                      <a:pt x="1020" y="944"/>
                    </a:lnTo>
                    <a:lnTo>
                      <a:pt x="1020" y="944"/>
                    </a:lnTo>
                    <a:lnTo>
                      <a:pt x="1019" y="944"/>
                    </a:lnTo>
                    <a:lnTo>
                      <a:pt x="1019" y="942"/>
                    </a:lnTo>
                    <a:lnTo>
                      <a:pt x="1017" y="942"/>
                    </a:lnTo>
                    <a:lnTo>
                      <a:pt x="1017" y="942"/>
                    </a:lnTo>
                    <a:lnTo>
                      <a:pt x="1017" y="942"/>
                    </a:lnTo>
                    <a:lnTo>
                      <a:pt x="1019" y="942"/>
                    </a:lnTo>
                    <a:lnTo>
                      <a:pt x="1019" y="942"/>
                    </a:lnTo>
                    <a:lnTo>
                      <a:pt x="1019" y="942"/>
                    </a:lnTo>
                    <a:lnTo>
                      <a:pt x="1019" y="940"/>
                    </a:lnTo>
                    <a:lnTo>
                      <a:pt x="1019" y="940"/>
                    </a:lnTo>
                    <a:lnTo>
                      <a:pt x="1019" y="940"/>
                    </a:lnTo>
                    <a:lnTo>
                      <a:pt x="1019" y="940"/>
                    </a:lnTo>
                    <a:lnTo>
                      <a:pt x="1017" y="940"/>
                    </a:lnTo>
                    <a:lnTo>
                      <a:pt x="1017" y="940"/>
                    </a:lnTo>
                    <a:lnTo>
                      <a:pt x="1017" y="940"/>
                    </a:lnTo>
                    <a:lnTo>
                      <a:pt x="1017" y="940"/>
                    </a:lnTo>
                    <a:lnTo>
                      <a:pt x="1017" y="940"/>
                    </a:lnTo>
                    <a:lnTo>
                      <a:pt x="1017" y="940"/>
                    </a:lnTo>
                    <a:lnTo>
                      <a:pt x="1015" y="938"/>
                    </a:lnTo>
                    <a:lnTo>
                      <a:pt x="1015" y="938"/>
                    </a:lnTo>
                    <a:lnTo>
                      <a:pt x="1015" y="938"/>
                    </a:lnTo>
                    <a:lnTo>
                      <a:pt x="1015" y="938"/>
                    </a:lnTo>
                    <a:lnTo>
                      <a:pt x="1015" y="938"/>
                    </a:lnTo>
                    <a:lnTo>
                      <a:pt x="1015" y="938"/>
                    </a:lnTo>
                    <a:lnTo>
                      <a:pt x="1013" y="937"/>
                    </a:lnTo>
                    <a:lnTo>
                      <a:pt x="1013" y="937"/>
                    </a:lnTo>
                    <a:lnTo>
                      <a:pt x="1013" y="937"/>
                    </a:lnTo>
                    <a:lnTo>
                      <a:pt x="1013" y="937"/>
                    </a:lnTo>
                    <a:lnTo>
                      <a:pt x="1013" y="935"/>
                    </a:lnTo>
                    <a:lnTo>
                      <a:pt x="1013" y="935"/>
                    </a:lnTo>
                    <a:lnTo>
                      <a:pt x="1013" y="935"/>
                    </a:lnTo>
                    <a:lnTo>
                      <a:pt x="1013" y="933"/>
                    </a:lnTo>
                    <a:lnTo>
                      <a:pt x="1013" y="933"/>
                    </a:lnTo>
                    <a:lnTo>
                      <a:pt x="1013" y="933"/>
                    </a:lnTo>
                    <a:lnTo>
                      <a:pt x="1013" y="933"/>
                    </a:lnTo>
                    <a:lnTo>
                      <a:pt x="1013" y="931"/>
                    </a:lnTo>
                    <a:lnTo>
                      <a:pt x="1013" y="931"/>
                    </a:lnTo>
                    <a:lnTo>
                      <a:pt x="1013" y="929"/>
                    </a:lnTo>
                    <a:lnTo>
                      <a:pt x="1013" y="929"/>
                    </a:lnTo>
                    <a:lnTo>
                      <a:pt x="1011" y="928"/>
                    </a:lnTo>
                    <a:lnTo>
                      <a:pt x="1011" y="928"/>
                    </a:lnTo>
                    <a:lnTo>
                      <a:pt x="1011" y="928"/>
                    </a:lnTo>
                    <a:lnTo>
                      <a:pt x="1011" y="926"/>
                    </a:lnTo>
                    <a:lnTo>
                      <a:pt x="1011" y="926"/>
                    </a:lnTo>
                    <a:lnTo>
                      <a:pt x="1011" y="926"/>
                    </a:lnTo>
                    <a:lnTo>
                      <a:pt x="1011" y="924"/>
                    </a:lnTo>
                    <a:lnTo>
                      <a:pt x="1011" y="924"/>
                    </a:lnTo>
                    <a:lnTo>
                      <a:pt x="1011" y="922"/>
                    </a:lnTo>
                    <a:lnTo>
                      <a:pt x="1011" y="922"/>
                    </a:lnTo>
                    <a:lnTo>
                      <a:pt x="1013" y="922"/>
                    </a:lnTo>
                    <a:lnTo>
                      <a:pt x="1013" y="922"/>
                    </a:lnTo>
                    <a:lnTo>
                      <a:pt x="1013" y="922"/>
                    </a:lnTo>
                    <a:lnTo>
                      <a:pt x="1013" y="922"/>
                    </a:lnTo>
                    <a:lnTo>
                      <a:pt x="1015" y="920"/>
                    </a:lnTo>
                    <a:lnTo>
                      <a:pt x="1015" y="920"/>
                    </a:lnTo>
                    <a:lnTo>
                      <a:pt x="1015" y="920"/>
                    </a:lnTo>
                    <a:lnTo>
                      <a:pt x="1015" y="920"/>
                    </a:lnTo>
                    <a:lnTo>
                      <a:pt x="1015" y="919"/>
                    </a:lnTo>
                    <a:lnTo>
                      <a:pt x="1015" y="919"/>
                    </a:lnTo>
                    <a:lnTo>
                      <a:pt x="1015" y="917"/>
                    </a:lnTo>
                    <a:lnTo>
                      <a:pt x="1015" y="917"/>
                    </a:lnTo>
                    <a:lnTo>
                      <a:pt x="1015" y="917"/>
                    </a:lnTo>
                    <a:lnTo>
                      <a:pt x="1013" y="915"/>
                    </a:lnTo>
                    <a:lnTo>
                      <a:pt x="1013" y="915"/>
                    </a:lnTo>
                    <a:lnTo>
                      <a:pt x="1013" y="915"/>
                    </a:lnTo>
                    <a:lnTo>
                      <a:pt x="1013" y="913"/>
                    </a:lnTo>
                    <a:lnTo>
                      <a:pt x="1013" y="913"/>
                    </a:lnTo>
                    <a:lnTo>
                      <a:pt x="1013" y="913"/>
                    </a:lnTo>
                    <a:lnTo>
                      <a:pt x="1013" y="913"/>
                    </a:lnTo>
                    <a:lnTo>
                      <a:pt x="1015" y="913"/>
                    </a:lnTo>
                    <a:lnTo>
                      <a:pt x="1015" y="913"/>
                    </a:lnTo>
                    <a:lnTo>
                      <a:pt x="1015" y="911"/>
                    </a:lnTo>
                    <a:lnTo>
                      <a:pt x="1015" y="911"/>
                    </a:lnTo>
                    <a:lnTo>
                      <a:pt x="1015" y="910"/>
                    </a:lnTo>
                    <a:lnTo>
                      <a:pt x="1015" y="910"/>
                    </a:lnTo>
                    <a:lnTo>
                      <a:pt x="1015" y="910"/>
                    </a:lnTo>
                    <a:lnTo>
                      <a:pt x="1015" y="908"/>
                    </a:lnTo>
                    <a:lnTo>
                      <a:pt x="1015" y="908"/>
                    </a:lnTo>
                    <a:lnTo>
                      <a:pt x="1015" y="908"/>
                    </a:lnTo>
                    <a:lnTo>
                      <a:pt x="1015" y="908"/>
                    </a:lnTo>
                    <a:lnTo>
                      <a:pt x="1013" y="906"/>
                    </a:lnTo>
                    <a:lnTo>
                      <a:pt x="1013" y="906"/>
                    </a:lnTo>
                    <a:lnTo>
                      <a:pt x="1013" y="904"/>
                    </a:lnTo>
                    <a:lnTo>
                      <a:pt x="1013" y="904"/>
                    </a:lnTo>
                    <a:lnTo>
                      <a:pt x="1013" y="904"/>
                    </a:lnTo>
                    <a:lnTo>
                      <a:pt x="1013" y="904"/>
                    </a:lnTo>
                    <a:lnTo>
                      <a:pt x="1013" y="902"/>
                    </a:lnTo>
                    <a:lnTo>
                      <a:pt x="1013" y="902"/>
                    </a:lnTo>
                    <a:lnTo>
                      <a:pt x="1013" y="902"/>
                    </a:lnTo>
                    <a:lnTo>
                      <a:pt x="1013" y="901"/>
                    </a:lnTo>
                    <a:lnTo>
                      <a:pt x="1013" y="901"/>
                    </a:lnTo>
                    <a:lnTo>
                      <a:pt x="1013" y="899"/>
                    </a:lnTo>
                    <a:lnTo>
                      <a:pt x="1013" y="899"/>
                    </a:lnTo>
                    <a:lnTo>
                      <a:pt x="1013" y="899"/>
                    </a:lnTo>
                    <a:lnTo>
                      <a:pt x="1013" y="899"/>
                    </a:lnTo>
                    <a:lnTo>
                      <a:pt x="1013" y="899"/>
                    </a:lnTo>
                    <a:lnTo>
                      <a:pt x="1013" y="897"/>
                    </a:lnTo>
                    <a:lnTo>
                      <a:pt x="1013" y="897"/>
                    </a:lnTo>
                    <a:lnTo>
                      <a:pt x="1013" y="897"/>
                    </a:lnTo>
                    <a:lnTo>
                      <a:pt x="1013" y="897"/>
                    </a:lnTo>
                    <a:lnTo>
                      <a:pt x="1015" y="897"/>
                    </a:lnTo>
                    <a:lnTo>
                      <a:pt x="1015" y="895"/>
                    </a:lnTo>
                    <a:lnTo>
                      <a:pt x="1015" y="895"/>
                    </a:lnTo>
                    <a:lnTo>
                      <a:pt x="1015" y="895"/>
                    </a:lnTo>
                    <a:lnTo>
                      <a:pt x="1017" y="895"/>
                    </a:lnTo>
                    <a:lnTo>
                      <a:pt x="1017" y="895"/>
                    </a:lnTo>
                    <a:lnTo>
                      <a:pt x="1017" y="895"/>
                    </a:lnTo>
                    <a:lnTo>
                      <a:pt x="1017" y="893"/>
                    </a:lnTo>
                    <a:lnTo>
                      <a:pt x="1017" y="893"/>
                    </a:lnTo>
                    <a:lnTo>
                      <a:pt x="1019" y="893"/>
                    </a:lnTo>
                    <a:lnTo>
                      <a:pt x="1019" y="893"/>
                    </a:lnTo>
                    <a:lnTo>
                      <a:pt x="1019" y="893"/>
                    </a:lnTo>
                    <a:lnTo>
                      <a:pt x="1019" y="893"/>
                    </a:lnTo>
                    <a:lnTo>
                      <a:pt x="1019" y="893"/>
                    </a:lnTo>
                    <a:lnTo>
                      <a:pt x="1019" y="891"/>
                    </a:lnTo>
                    <a:lnTo>
                      <a:pt x="1020" y="891"/>
                    </a:lnTo>
                    <a:lnTo>
                      <a:pt x="1020" y="891"/>
                    </a:lnTo>
                    <a:lnTo>
                      <a:pt x="1020" y="891"/>
                    </a:lnTo>
                    <a:lnTo>
                      <a:pt x="1022" y="891"/>
                    </a:lnTo>
                    <a:lnTo>
                      <a:pt x="1022" y="891"/>
                    </a:lnTo>
                    <a:lnTo>
                      <a:pt x="1022" y="891"/>
                    </a:lnTo>
                    <a:lnTo>
                      <a:pt x="1024" y="891"/>
                    </a:lnTo>
                    <a:lnTo>
                      <a:pt x="1024" y="891"/>
                    </a:lnTo>
                    <a:lnTo>
                      <a:pt x="1024" y="891"/>
                    </a:lnTo>
                    <a:lnTo>
                      <a:pt x="1024" y="891"/>
                    </a:lnTo>
                    <a:lnTo>
                      <a:pt x="1024" y="891"/>
                    </a:lnTo>
                    <a:lnTo>
                      <a:pt x="1024" y="890"/>
                    </a:lnTo>
                    <a:lnTo>
                      <a:pt x="1026" y="890"/>
                    </a:lnTo>
                    <a:lnTo>
                      <a:pt x="1026" y="890"/>
                    </a:lnTo>
                    <a:lnTo>
                      <a:pt x="1026" y="890"/>
                    </a:lnTo>
                    <a:lnTo>
                      <a:pt x="1028" y="890"/>
                    </a:lnTo>
                    <a:lnTo>
                      <a:pt x="1028" y="890"/>
                    </a:lnTo>
                    <a:lnTo>
                      <a:pt x="1028" y="888"/>
                    </a:lnTo>
                    <a:lnTo>
                      <a:pt x="1028" y="888"/>
                    </a:lnTo>
                    <a:lnTo>
                      <a:pt x="1028" y="888"/>
                    </a:lnTo>
                    <a:lnTo>
                      <a:pt x="1028" y="888"/>
                    </a:lnTo>
                    <a:lnTo>
                      <a:pt x="1029" y="888"/>
                    </a:lnTo>
                    <a:lnTo>
                      <a:pt x="1031" y="886"/>
                    </a:lnTo>
                    <a:lnTo>
                      <a:pt x="1031" y="886"/>
                    </a:lnTo>
                    <a:lnTo>
                      <a:pt x="1031" y="886"/>
                    </a:lnTo>
                    <a:lnTo>
                      <a:pt x="1033" y="886"/>
                    </a:lnTo>
                    <a:lnTo>
                      <a:pt x="1033" y="884"/>
                    </a:lnTo>
                    <a:lnTo>
                      <a:pt x="1033" y="884"/>
                    </a:lnTo>
                    <a:lnTo>
                      <a:pt x="1033" y="884"/>
                    </a:lnTo>
                    <a:lnTo>
                      <a:pt x="1035" y="882"/>
                    </a:lnTo>
                    <a:lnTo>
                      <a:pt x="1037" y="882"/>
                    </a:lnTo>
                    <a:lnTo>
                      <a:pt x="1037" y="882"/>
                    </a:lnTo>
                    <a:lnTo>
                      <a:pt x="1037" y="882"/>
                    </a:lnTo>
                    <a:lnTo>
                      <a:pt x="1039" y="882"/>
                    </a:lnTo>
                    <a:lnTo>
                      <a:pt x="1039" y="882"/>
                    </a:lnTo>
                    <a:lnTo>
                      <a:pt x="1040" y="882"/>
                    </a:lnTo>
                    <a:lnTo>
                      <a:pt x="1040" y="881"/>
                    </a:lnTo>
                    <a:lnTo>
                      <a:pt x="1040" y="881"/>
                    </a:lnTo>
                    <a:lnTo>
                      <a:pt x="1040" y="881"/>
                    </a:lnTo>
                    <a:lnTo>
                      <a:pt x="1040" y="881"/>
                    </a:lnTo>
                    <a:lnTo>
                      <a:pt x="1040" y="881"/>
                    </a:lnTo>
                    <a:lnTo>
                      <a:pt x="1040" y="881"/>
                    </a:lnTo>
                    <a:lnTo>
                      <a:pt x="1042" y="881"/>
                    </a:lnTo>
                    <a:lnTo>
                      <a:pt x="1042" y="879"/>
                    </a:lnTo>
                    <a:lnTo>
                      <a:pt x="1042" y="879"/>
                    </a:lnTo>
                    <a:lnTo>
                      <a:pt x="1042" y="879"/>
                    </a:lnTo>
                    <a:lnTo>
                      <a:pt x="1042" y="877"/>
                    </a:lnTo>
                    <a:lnTo>
                      <a:pt x="1042" y="877"/>
                    </a:lnTo>
                    <a:lnTo>
                      <a:pt x="1042" y="877"/>
                    </a:lnTo>
                    <a:lnTo>
                      <a:pt x="1042" y="877"/>
                    </a:lnTo>
                    <a:lnTo>
                      <a:pt x="1042" y="875"/>
                    </a:lnTo>
                    <a:lnTo>
                      <a:pt x="1042" y="875"/>
                    </a:lnTo>
                    <a:lnTo>
                      <a:pt x="1042" y="873"/>
                    </a:lnTo>
                    <a:lnTo>
                      <a:pt x="1042" y="873"/>
                    </a:lnTo>
                    <a:lnTo>
                      <a:pt x="1042" y="872"/>
                    </a:lnTo>
                    <a:lnTo>
                      <a:pt x="1042" y="872"/>
                    </a:lnTo>
                    <a:lnTo>
                      <a:pt x="1042" y="872"/>
                    </a:lnTo>
                    <a:lnTo>
                      <a:pt x="1042" y="872"/>
                    </a:lnTo>
                    <a:lnTo>
                      <a:pt x="1040" y="870"/>
                    </a:lnTo>
                    <a:lnTo>
                      <a:pt x="1040" y="870"/>
                    </a:lnTo>
                    <a:lnTo>
                      <a:pt x="1039" y="868"/>
                    </a:lnTo>
                    <a:lnTo>
                      <a:pt x="1039" y="868"/>
                    </a:lnTo>
                    <a:lnTo>
                      <a:pt x="1039" y="868"/>
                    </a:lnTo>
                    <a:lnTo>
                      <a:pt x="1039" y="866"/>
                    </a:lnTo>
                    <a:lnTo>
                      <a:pt x="1037" y="866"/>
                    </a:lnTo>
                    <a:lnTo>
                      <a:pt x="1037" y="866"/>
                    </a:lnTo>
                    <a:lnTo>
                      <a:pt x="1037" y="864"/>
                    </a:lnTo>
                    <a:lnTo>
                      <a:pt x="1039" y="864"/>
                    </a:lnTo>
                    <a:lnTo>
                      <a:pt x="1039" y="863"/>
                    </a:lnTo>
                    <a:lnTo>
                      <a:pt x="1039" y="863"/>
                    </a:lnTo>
                    <a:lnTo>
                      <a:pt x="1039" y="863"/>
                    </a:lnTo>
                    <a:lnTo>
                      <a:pt x="1040" y="863"/>
                    </a:lnTo>
                    <a:lnTo>
                      <a:pt x="1040" y="863"/>
                    </a:lnTo>
                    <a:lnTo>
                      <a:pt x="1042" y="863"/>
                    </a:lnTo>
                    <a:lnTo>
                      <a:pt x="1042" y="861"/>
                    </a:lnTo>
                    <a:lnTo>
                      <a:pt x="1042" y="861"/>
                    </a:lnTo>
                    <a:lnTo>
                      <a:pt x="1042" y="861"/>
                    </a:lnTo>
                    <a:lnTo>
                      <a:pt x="1042" y="861"/>
                    </a:lnTo>
                    <a:lnTo>
                      <a:pt x="1042" y="861"/>
                    </a:lnTo>
                    <a:lnTo>
                      <a:pt x="1042" y="861"/>
                    </a:lnTo>
                    <a:lnTo>
                      <a:pt x="1044" y="861"/>
                    </a:lnTo>
                    <a:lnTo>
                      <a:pt x="1044" y="861"/>
                    </a:lnTo>
                    <a:lnTo>
                      <a:pt x="1044" y="861"/>
                    </a:lnTo>
                    <a:lnTo>
                      <a:pt x="1044" y="861"/>
                    </a:lnTo>
                    <a:lnTo>
                      <a:pt x="1044" y="859"/>
                    </a:lnTo>
                    <a:lnTo>
                      <a:pt x="1044" y="859"/>
                    </a:lnTo>
                    <a:lnTo>
                      <a:pt x="1044" y="859"/>
                    </a:lnTo>
                    <a:lnTo>
                      <a:pt x="1044" y="859"/>
                    </a:lnTo>
                    <a:lnTo>
                      <a:pt x="1044" y="859"/>
                    </a:lnTo>
                    <a:lnTo>
                      <a:pt x="1042" y="857"/>
                    </a:lnTo>
                    <a:lnTo>
                      <a:pt x="1042" y="857"/>
                    </a:lnTo>
                    <a:lnTo>
                      <a:pt x="1042" y="857"/>
                    </a:lnTo>
                    <a:lnTo>
                      <a:pt x="1042" y="857"/>
                    </a:lnTo>
                    <a:lnTo>
                      <a:pt x="1040" y="857"/>
                    </a:lnTo>
                    <a:lnTo>
                      <a:pt x="1040" y="857"/>
                    </a:lnTo>
                    <a:lnTo>
                      <a:pt x="1040" y="855"/>
                    </a:lnTo>
                    <a:lnTo>
                      <a:pt x="1040" y="855"/>
                    </a:lnTo>
                    <a:lnTo>
                      <a:pt x="1040" y="855"/>
                    </a:lnTo>
                    <a:lnTo>
                      <a:pt x="1042" y="855"/>
                    </a:lnTo>
                    <a:lnTo>
                      <a:pt x="1042" y="853"/>
                    </a:lnTo>
                    <a:lnTo>
                      <a:pt x="1042" y="853"/>
                    </a:lnTo>
                    <a:lnTo>
                      <a:pt x="1042" y="853"/>
                    </a:lnTo>
                    <a:lnTo>
                      <a:pt x="1042" y="852"/>
                    </a:lnTo>
                    <a:lnTo>
                      <a:pt x="1042" y="852"/>
                    </a:lnTo>
                    <a:lnTo>
                      <a:pt x="1042" y="852"/>
                    </a:lnTo>
                    <a:lnTo>
                      <a:pt x="1042" y="852"/>
                    </a:lnTo>
                    <a:lnTo>
                      <a:pt x="1042" y="852"/>
                    </a:lnTo>
                    <a:lnTo>
                      <a:pt x="1042" y="850"/>
                    </a:lnTo>
                    <a:lnTo>
                      <a:pt x="1042" y="850"/>
                    </a:lnTo>
                    <a:lnTo>
                      <a:pt x="1042" y="850"/>
                    </a:lnTo>
                    <a:lnTo>
                      <a:pt x="1042" y="850"/>
                    </a:lnTo>
                    <a:lnTo>
                      <a:pt x="1040" y="848"/>
                    </a:lnTo>
                    <a:lnTo>
                      <a:pt x="1040" y="848"/>
                    </a:lnTo>
                    <a:lnTo>
                      <a:pt x="1040" y="846"/>
                    </a:lnTo>
                    <a:lnTo>
                      <a:pt x="1040" y="846"/>
                    </a:lnTo>
                    <a:lnTo>
                      <a:pt x="1040" y="846"/>
                    </a:lnTo>
                    <a:lnTo>
                      <a:pt x="1040" y="846"/>
                    </a:lnTo>
                    <a:lnTo>
                      <a:pt x="1040" y="846"/>
                    </a:lnTo>
                    <a:lnTo>
                      <a:pt x="1040" y="846"/>
                    </a:lnTo>
                    <a:lnTo>
                      <a:pt x="1039" y="844"/>
                    </a:lnTo>
                    <a:lnTo>
                      <a:pt x="1037" y="844"/>
                    </a:lnTo>
                    <a:lnTo>
                      <a:pt x="1037" y="844"/>
                    </a:lnTo>
                    <a:lnTo>
                      <a:pt x="1037" y="843"/>
                    </a:lnTo>
                    <a:lnTo>
                      <a:pt x="1037" y="843"/>
                    </a:lnTo>
                    <a:lnTo>
                      <a:pt x="1037" y="843"/>
                    </a:lnTo>
                    <a:lnTo>
                      <a:pt x="1037" y="843"/>
                    </a:lnTo>
                    <a:lnTo>
                      <a:pt x="1037" y="841"/>
                    </a:lnTo>
                    <a:lnTo>
                      <a:pt x="1037" y="841"/>
                    </a:lnTo>
                    <a:lnTo>
                      <a:pt x="1037" y="841"/>
                    </a:lnTo>
                    <a:lnTo>
                      <a:pt x="1037" y="841"/>
                    </a:lnTo>
                    <a:lnTo>
                      <a:pt x="1037" y="841"/>
                    </a:lnTo>
                    <a:lnTo>
                      <a:pt x="1037" y="841"/>
                    </a:lnTo>
                    <a:lnTo>
                      <a:pt x="1037" y="839"/>
                    </a:lnTo>
                    <a:lnTo>
                      <a:pt x="1037" y="839"/>
                    </a:lnTo>
                    <a:lnTo>
                      <a:pt x="1037" y="837"/>
                    </a:lnTo>
                    <a:lnTo>
                      <a:pt x="1037" y="837"/>
                    </a:lnTo>
                    <a:lnTo>
                      <a:pt x="1037" y="835"/>
                    </a:lnTo>
                    <a:lnTo>
                      <a:pt x="1037" y="835"/>
                    </a:lnTo>
                    <a:lnTo>
                      <a:pt x="1037" y="835"/>
                    </a:lnTo>
                    <a:lnTo>
                      <a:pt x="1037" y="835"/>
                    </a:lnTo>
                    <a:lnTo>
                      <a:pt x="1037" y="834"/>
                    </a:lnTo>
                    <a:lnTo>
                      <a:pt x="1037" y="834"/>
                    </a:lnTo>
                    <a:lnTo>
                      <a:pt x="1037" y="834"/>
                    </a:lnTo>
                    <a:lnTo>
                      <a:pt x="1035" y="834"/>
                    </a:lnTo>
                    <a:lnTo>
                      <a:pt x="1035" y="834"/>
                    </a:lnTo>
                    <a:lnTo>
                      <a:pt x="1035" y="834"/>
                    </a:lnTo>
                    <a:lnTo>
                      <a:pt x="1033" y="834"/>
                    </a:lnTo>
                    <a:lnTo>
                      <a:pt x="1033" y="834"/>
                    </a:lnTo>
                    <a:lnTo>
                      <a:pt x="1033" y="834"/>
                    </a:lnTo>
                    <a:lnTo>
                      <a:pt x="1033" y="834"/>
                    </a:lnTo>
                    <a:lnTo>
                      <a:pt x="1031" y="834"/>
                    </a:lnTo>
                    <a:lnTo>
                      <a:pt x="1029" y="832"/>
                    </a:lnTo>
                    <a:lnTo>
                      <a:pt x="1029" y="832"/>
                    </a:lnTo>
                    <a:lnTo>
                      <a:pt x="1029" y="832"/>
                    </a:lnTo>
                    <a:lnTo>
                      <a:pt x="1029" y="832"/>
                    </a:lnTo>
                    <a:lnTo>
                      <a:pt x="1028" y="832"/>
                    </a:lnTo>
                    <a:lnTo>
                      <a:pt x="1028" y="832"/>
                    </a:lnTo>
                    <a:lnTo>
                      <a:pt x="1028" y="832"/>
                    </a:lnTo>
                    <a:lnTo>
                      <a:pt x="1026" y="832"/>
                    </a:lnTo>
                    <a:lnTo>
                      <a:pt x="1026" y="832"/>
                    </a:lnTo>
                    <a:lnTo>
                      <a:pt x="1024" y="832"/>
                    </a:lnTo>
                    <a:lnTo>
                      <a:pt x="1024" y="830"/>
                    </a:lnTo>
                    <a:lnTo>
                      <a:pt x="1022" y="832"/>
                    </a:lnTo>
                    <a:lnTo>
                      <a:pt x="1020" y="832"/>
                    </a:lnTo>
                    <a:lnTo>
                      <a:pt x="1019" y="832"/>
                    </a:lnTo>
                    <a:lnTo>
                      <a:pt x="1017" y="832"/>
                    </a:lnTo>
                    <a:lnTo>
                      <a:pt x="1017" y="832"/>
                    </a:lnTo>
                    <a:lnTo>
                      <a:pt x="1017" y="832"/>
                    </a:lnTo>
                    <a:lnTo>
                      <a:pt x="1017" y="832"/>
                    </a:lnTo>
                    <a:lnTo>
                      <a:pt x="1015" y="832"/>
                    </a:lnTo>
                    <a:lnTo>
                      <a:pt x="1015" y="830"/>
                    </a:lnTo>
                    <a:lnTo>
                      <a:pt x="1015" y="830"/>
                    </a:lnTo>
                    <a:lnTo>
                      <a:pt x="1015" y="830"/>
                    </a:lnTo>
                    <a:lnTo>
                      <a:pt x="1015" y="830"/>
                    </a:lnTo>
                    <a:lnTo>
                      <a:pt x="1013" y="830"/>
                    </a:lnTo>
                    <a:lnTo>
                      <a:pt x="1013" y="830"/>
                    </a:lnTo>
                    <a:lnTo>
                      <a:pt x="1013" y="830"/>
                    </a:lnTo>
                    <a:lnTo>
                      <a:pt x="1011" y="830"/>
                    </a:lnTo>
                    <a:lnTo>
                      <a:pt x="1010" y="830"/>
                    </a:lnTo>
                    <a:lnTo>
                      <a:pt x="1010" y="830"/>
                    </a:lnTo>
                    <a:lnTo>
                      <a:pt x="1010" y="830"/>
                    </a:lnTo>
                    <a:lnTo>
                      <a:pt x="1008" y="832"/>
                    </a:lnTo>
                    <a:lnTo>
                      <a:pt x="1008" y="832"/>
                    </a:lnTo>
                    <a:lnTo>
                      <a:pt x="1008" y="832"/>
                    </a:lnTo>
                    <a:lnTo>
                      <a:pt x="1008" y="832"/>
                    </a:lnTo>
                    <a:lnTo>
                      <a:pt x="1006" y="834"/>
                    </a:lnTo>
                    <a:lnTo>
                      <a:pt x="1006" y="834"/>
                    </a:lnTo>
                    <a:lnTo>
                      <a:pt x="1006" y="834"/>
                    </a:lnTo>
                    <a:lnTo>
                      <a:pt x="1004" y="834"/>
                    </a:lnTo>
                    <a:lnTo>
                      <a:pt x="1002" y="834"/>
                    </a:lnTo>
                    <a:lnTo>
                      <a:pt x="1002" y="834"/>
                    </a:lnTo>
                    <a:lnTo>
                      <a:pt x="999" y="834"/>
                    </a:lnTo>
                    <a:lnTo>
                      <a:pt x="999" y="834"/>
                    </a:lnTo>
                    <a:lnTo>
                      <a:pt x="999" y="834"/>
                    </a:lnTo>
                    <a:lnTo>
                      <a:pt x="997" y="834"/>
                    </a:lnTo>
                    <a:lnTo>
                      <a:pt x="997" y="834"/>
                    </a:lnTo>
                    <a:lnTo>
                      <a:pt x="997" y="834"/>
                    </a:lnTo>
                    <a:lnTo>
                      <a:pt x="995" y="834"/>
                    </a:lnTo>
                    <a:lnTo>
                      <a:pt x="995" y="834"/>
                    </a:lnTo>
                    <a:lnTo>
                      <a:pt x="995" y="832"/>
                    </a:lnTo>
                    <a:lnTo>
                      <a:pt x="993" y="832"/>
                    </a:lnTo>
                    <a:lnTo>
                      <a:pt x="993" y="832"/>
                    </a:lnTo>
                    <a:lnTo>
                      <a:pt x="993" y="832"/>
                    </a:lnTo>
                    <a:lnTo>
                      <a:pt x="993" y="832"/>
                    </a:lnTo>
                    <a:lnTo>
                      <a:pt x="993" y="830"/>
                    </a:lnTo>
                    <a:lnTo>
                      <a:pt x="993" y="830"/>
                    </a:lnTo>
                    <a:lnTo>
                      <a:pt x="993" y="830"/>
                    </a:lnTo>
                    <a:lnTo>
                      <a:pt x="993" y="830"/>
                    </a:lnTo>
                    <a:lnTo>
                      <a:pt x="993" y="830"/>
                    </a:lnTo>
                    <a:lnTo>
                      <a:pt x="993" y="828"/>
                    </a:lnTo>
                    <a:lnTo>
                      <a:pt x="993" y="828"/>
                    </a:lnTo>
                    <a:lnTo>
                      <a:pt x="991" y="828"/>
                    </a:lnTo>
                    <a:lnTo>
                      <a:pt x="991" y="828"/>
                    </a:lnTo>
                    <a:lnTo>
                      <a:pt x="991" y="826"/>
                    </a:lnTo>
                    <a:lnTo>
                      <a:pt x="991" y="826"/>
                    </a:lnTo>
                    <a:lnTo>
                      <a:pt x="991" y="826"/>
                    </a:lnTo>
                    <a:lnTo>
                      <a:pt x="991" y="825"/>
                    </a:lnTo>
                    <a:lnTo>
                      <a:pt x="990" y="825"/>
                    </a:lnTo>
                    <a:lnTo>
                      <a:pt x="990" y="825"/>
                    </a:lnTo>
                    <a:lnTo>
                      <a:pt x="990" y="823"/>
                    </a:lnTo>
                    <a:lnTo>
                      <a:pt x="990" y="823"/>
                    </a:lnTo>
                    <a:lnTo>
                      <a:pt x="990" y="821"/>
                    </a:lnTo>
                    <a:lnTo>
                      <a:pt x="990" y="821"/>
                    </a:lnTo>
                    <a:lnTo>
                      <a:pt x="988" y="819"/>
                    </a:lnTo>
                    <a:lnTo>
                      <a:pt x="988" y="819"/>
                    </a:lnTo>
                    <a:lnTo>
                      <a:pt x="990" y="819"/>
                    </a:lnTo>
                    <a:lnTo>
                      <a:pt x="990" y="819"/>
                    </a:lnTo>
                    <a:lnTo>
                      <a:pt x="990" y="817"/>
                    </a:lnTo>
                    <a:lnTo>
                      <a:pt x="990" y="817"/>
                    </a:lnTo>
                    <a:lnTo>
                      <a:pt x="988" y="815"/>
                    </a:lnTo>
                    <a:lnTo>
                      <a:pt x="988" y="815"/>
                    </a:lnTo>
                    <a:lnTo>
                      <a:pt x="988" y="815"/>
                    </a:lnTo>
                    <a:lnTo>
                      <a:pt x="988" y="815"/>
                    </a:lnTo>
                    <a:lnTo>
                      <a:pt x="986" y="814"/>
                    </a:lnTo>
                    <a:lnTo>
                      <a:pt x="986" y="814"/>
                    </a:lnTo>
                    <a:lnTo>
                      <a:pt x="986" y="814"/>
                    </a:lnTo>
                    <a:lnTo>
                      <a:pt x="984" y="814"/>
                    </a:lnTo>
                    <a:lnTo>
                      <a:pt x="984" y="814"/>
                    </a:lnTo>
                    <a:lnTo>
                      <a:pt x="984" y="814"/>
                    </a:lnTo>
                    <a:lnTo>
                      <a:pt x="982" y="814"/>
                    </a:lnTo>
                    <a:lnTo>
                      <a:pt x="982" y="814"/>
                    </a:lnTo>
                    <a:lnTo>
                      <a:pt x="982" y="814"/>
                    </a:lnTo>
                    <a:lnTo>
                      <a:pt x="981" y="814"/>
                    </a:lnTo>
                    <a:lnTo>
                      <a:pt x="981" y="814"/>
                    </a:lnTo>
                    <a:lnTo>
                      <a:pt x="981" y="814"/>
                    </a:lnTo>
                    <a:lnTo>
                      <a:pt x="981" y="814"/>
                    </a:lnTo>
                    <a:lnTo>
                      <a:pt x="979" y="814"/>
                    </a:lnTo>
                    <a:lnTo>
                      <a:pt x="979" y="814"/>
                    </a:lnTo>
                    <a:lnTo>
                      <a:pt x="979" y="814"/>
                    </a:lnTo>
                    <a:lnTo>
                      <a:pt x="979" y="814"/>
                    </a:lnTo>
                    <a:lnTo>
                      <a:pt x="979" y="814"/>
                    </a:lnTo>
                    <a:lnTo>
                      <a:pt x="977" y="812"/>
                    </a:lnTo>
                    <a:lnTo>
                      <a:pt x="977" y="812"/>
                    </a:lnTo>
                    <a:lnTo>
                      <a:pt x="977" y="812"/>
                    </a:lnTo>
                    <a:lnTo>
                      <a:pt x="977" y="812"/>
                    </a:lnTo>
                    <a:lnTo>
                      <a:pt x="977" y="812"/>
                    </a:lnTo>
                    <a:lnTo>
                      <a:pt x="977" y="812"/>
                    </a:lnTo>
                    <a:lnTo>
                      <a:pt x="975" y="812"/>
                    </a:lnTo>
                    <a:lnTo>
                      <a:pt x="975" y="810"/>
                    </a:lnTo>
                    <a:lnTo>
                      <a:pt x="973" y="810"/>
                    </a:lnTo>
                    <a:lnTo>
                      <a:pt x="973" y="810"/>
                    </a:lnTo>
                    <a:lnTo>
                      <a:pt x="973" y="810"/>
                    </a:lnTo>
                    <a:lnTo>
                      <a:pt x="973" y="808"/>
                    </a:lnTo>
                    <a:lnTo>
                      <a:pt x="972" y="808"/>
                    </a:lnTo>
                    <a:lnTo>
                      <a:pt x="972" y="806"/>
                    </a:lnTo>
                    <a:lnTo>
                      <a:pt x="970" y="806"/>
                    </a:lnTo>
                    <a:lnTo>
                      <a:pt x="968" y="806"/>
                    </a:lnTo>
                    <a:lnTo>
                      <a:pt x="966" y="806"/>
                    </a:lnTo>
                    <a:lnTo>
                      <a:pt x="964" y="806"/>
                    </a:lnTo>
                    <a:lnTo>
                      <a:pt x="964" y="808"/>
                    </a:lnTo>
                    <a:lnTo>
                      <a:pt x="963" y="808"/>
                    </a:lnTo>
                    <a:lnTo>
                      <a:pt x="963" y="810"/>
                    </a:lnTo>
                    <a:lnTo>
                      <a:pt x="963" y="812"/>
                    </a:lnTo>
                    <a:lnTo>
                      <a:pt x="963" y="812"/>
                    </a:lnTo>
                    <a:lnTo>
                      <a:pt x="964" y="812"/>
                    </a:lnTo>
                    <a:lnTo>
                      <a:pt x="964" y="814"/>
                    </a:lnTo>
                    <a:lnTo>
                      <a:pt x="963" y="814"/>
                    </a:lnTo>
                    <a:lnTo>
                      <a:pt x="963" y="814"/>
                    </a:lnTo>
                    <a:lnTo>
                      <a:pt x="963" y="814"/>
                    </a:lnTo>
                    <a:lnTo>
                      <a:pt x="963" y="815"/>
                    </a:lnTo>
                    <a:lnTo>
                      <a:pt x="961" y="815"/>
                    </a:lnTo>
                    <a:lnTo>
                      <a:pt x="961" y="815"/>
                    </a:lnTo>
                    <a:lnTo>
                      <a:pt x="961" y="817"/>
                    </a:lnTo>
                    <a:lnTo>
                      <a:pt x="961" y="817"/>
                    </a:lnTo>
                    <a:lnTo>
                      <a:pt x="959" y="817"/>
                    </a:lnTo>
                    <a:lnTo>
                      <a:pt x="957" y="815"/>
                    </a:lnTo>
                    <a:lnTo>
                      <a:pt x="957" y="815"/>
                    </a:lnTo>
                    <a:lnTo>
                      <a:pt x="957" y="815"/>
                    </a:lnTo>
                    <a:lnTo>
                      <a:pt x="955" y="815"/>
                    </a:lnTo>
                    <a:lnTo>
                      <a:pt x="955" y="815"/>
                    </a:lnTo>
                    <a:lnTo>
                      <a:pt x="955" y="815"/>
                    </a:lnTo>
                    <a:lnTo>
                      <a:pt x="955" y="815"/>
                    </a:lnTo>
                    <a:lnTo>
                      <a:pt x="954" y="815"/>
                    </a:lnTo>
                    <a:lnTo>
                      <a:pt x="954" y="815"/>
                    </a:lnTo>
                    <a:lnTo>
                      <a:pt x="954" y="815"/>
                    </a:lnTo>
                    <a:lnTo>
                      <a:pt x="954" y="815"/>
                    </a:lnTo>
                    <a:lnTo>
                      <a:pt x="952" y="815"/>
                    </a:lnTo>
                    <a:lnTo>
                      <a:pt x="952" y="815"/>
                    </a:lnTo>
                    <a:lnTo>
                      <a:pt x="950" y="815"/>
                    </a:lnTo>
                    <a:lnTo>
                      <a:pt x="950" y="815"/>
                    </a:lnTo>
                    <a:lnTo>
                      <a:pt x="948" y="815"/>
                    </a:lnTo>
                    <a:lnTo>
                      <a:pt x="946" y="815"/>
                    </a:lnTo>
                    <a:lnTo>
                      <a:pt x="946" y="815"/>
                    </a:lnTo>
                    <a:lnTo>
                      <a:pt x="944" y="815"/>
                    </a:lnTo>
                    <a:lnTo>
                      <a:pt x="943" y="815"/>
                    </a:lnTo>
                    <a:lnTo>
                      <a:pt x="943" y="815"/>
                    </a:lnTo>
                    <a:lnTo>
                      <a:pt x="941" y="815"/>
                    </a:lnTo>
                    <a:lnTo>
                      <a:pt x="941" y="815"/>
                    </a:lnTo>
                    <a:lnTo>
                      <a:pt x="939" y="815"/>
                    </a:lnTo>
                    <a:lnTo>
                      <a:pt x="939" y="815"/>
                    </a:lnTo>
                    <a:lnTo>
                      <a:pt x="937" y="817"/>
                    </a:lnTo>
                    <a:lnTo>
                      <a:pt x="937" y="817"/>
                    </a:lnTo>
                    <a:lnTo>
                      <a:pt x="937" y="817"/>
                    </a:lnTo>
                    <a:lnTo>
                      <a:pt x="935" y="815"/>
                    </a:lnTo>
                    <a:lnTo>
                      <a:pt x="935" y="815"/>
                    </a:lnTo>
                    <a:lnTo>
                      <a:pt x="934" y="815"/>
                    </a:lnTo>
                    <a:lnTo>
                      <a:pt x="934" y="815"/>
                    </a:lnTo>
                    <a:lnTo>
                      <a:pt x="934" y="815"/>
                    </a:lnTo>
                    <a:lnTo>
                      <a:pt x="934" y="815"/>
                    </a:lnTo>
                    <a:lnTo>
                      <a:pt x="932" y="814"/>
                    </a:lnTo>
                    <a:lnTo>
                      <a:pt x="932" y="814"/>
                    </a:lnTo>
                    <a:lnTo>
                      <a:pt x="930" y="814"/>
                    </a:lnTo>
                    <a:lnTo>
                      <a:pt x="928" y="814"/>
                    </a:lnTo>
                    <a:lnTo>
                      <a:pt x="928" y="814"/>
                    </a:lnTo>
                    <a:lnTo>
                      <a:pt x="928" y="814"/>
                    </a:lnTo>
                    <a:lnTo>
                      <a:pt x="926" y="814"/>
                    </a:lnTo>
                    <a:lnTo>
                      <a:pt x="926" y="815"/>
                    </a:lnTo>
                    <a:lnTo>
                      <a:pt x="926" y="815"/>
                    </a:lnTo>
                    <a:lnTo>
                      <a:pt x="925" y="815"/>
                    </a:lnTo>
                    <a:lnTo>
                      <a:pt x="923" y="815"/>
                    </a:lnTo>
                    <a:lnTo>
                      <a:pt x="923" y="815"/>
                    </a:lnTo>
                    <a:lnTo>
                      <a:pt x="921" y="815"/>
                    </a:lnTo>
                    <a:lnTo>
                      <a:pt x="921" y="815"/>
                    </a:lnTo>
                    <a:lnTo>
                      <a:pt x="921" y="815"/>
                    </a:lnTo>
                    <a:lnTo>
                      <a:pt x="921" y="815"/>
                    </a:lnTo>
                    <a:lnTo>
                      <a:pt x="921" y="815"/>
                    </a:lnTo>
                    <a:lnTo>
                      <a:pt x="919" y="815"/>
                    </a:lnTo>
                    <a:lnTo>
                      <a:pt x="919" y="815"/>
                    </a:lnTo>
                    <a:lnTo>
                      <a:pt x="919" y="815"/>
                    </a:lnTo>
                    <a:lnTo>
                      <a:pt x="917" y="815"/>
                    </a:lnTo>
                    <a:lnTo>
                      <a:pt x="917" y="815"/>
                    </a:lnTo>
                    <a:lnTo>
                      <a:pt x="917" y="814"/>
                    </a:lnTo>
                    <a:lnTo>
                      <a:pt x="916" y="814"/>
                    </a:lnTo>
                    <a:lnTo>
                      <a:pt x="916" y="814"/>
                    </a:lnTo>
                    <a:lnTo>
                      <a:pt x="914" y="812"/>
                    </a:lnTo>
                    <a:lnTo>
                      <a:pt x="912" y="812"/>
                    </a:lnTo>
                    <a:lnTo>
                      <a:pt x="910" y="812"/>
                    </a:lnTo>
                    <a:lnTo>
                      <a:pt x="910" y="812"/>
                    </a:lnTo>
                    <a:lnTo>
                      <a:pt x="908" y="812"/>
                    </a:lnTo>
                    <a:lnTo>
                      <a:pt x="908" y="812"/>
                    </a:lnTo>
                    <a:lnTo>
                      <a:pt x="908" y="812"/>
                    </a:lnTo>
                    <a:lnTo>
                      <a:pt x="908" y="810"/>
                    </a:lnTo>
                    <a:lnTo>
                      <a:pt x="906" y="810"/>
                    </a:lnTo>
                    <a:lnTo>
                      <a:pt x="906" y="810"/>
                    </a:lnTo>
                    <a:lnTo>
                      <a:pt x="906" y="808"/>
                    </a:lnTo>
                    <a:lnTo>
                      <a:pt x="906" y="808"/>
                    </a:lnTo>
                    <a:lnTo>
                      <a:pt x="906" y="808"/>
                    </a:lnTo>
                    <a:lnTo>
                      <a:pt x="905" y="806"/>
                    </a:lnTo>
                    <a:lnTo>
                      <a:pt x="905" y="805"/>
                    </a:lnTo>
                    <a:lnTo>
                      <a:pt x="903" y="805"/>
                    </a:lnTo>
                    <a:lnTo>
                      <a:pt x="903" y="805"/>
                    </a:lnTo>
                    <a:lnTo>
                      <a:pt x="903" y="803"/>
                    </a:lnTo>
                    <a:lnTo>
                      <a:pt x="901" y="803"/>
                    </a:lnTo>
                    <a:lnTo>
                      <a:pt x="899" y="803"/>
                    </a:lnTo>
                    <a:lnTo>
                      <a:pt x="896" y="803"/>
                    </a:lnTo>
                    <a:lnTo>
                      <a:pt x="896" y="803"/>
                    </a:lnTo>
                    <a:lnTo>
                      <a:pt x="894" y="803"/>
                    </a:lnTo>
                    <a:lnTo>
                      <a:pt x="894" y="803"/>
                    </a:lnTo>
                    <a:lnTo>
                      <a:pt x="894" y="803"/>
                    </a:lnTo>
                    <a:lnTo>
                      <a:pt x="894" y="803"/>
                    </a:lnTo>
                    <a:lnTo>
                      <a:pt x="894" y="803"/>
                    </a:lnTo>
                    <a:lnTo>
                      <a:pt x="892" y="803"/>
                    </a:lnTo>
                    <a:lnTo>
                      <a:pt x="892" y="803"/>
                    </a:lnTo>
                    <a:lnTo>
                      <a:pt x="892" y="803"/>
                    </a:lnTo>
                    <a:lnTo>
                      <a:pt x="890" y="803"/>
                    </a:lnTo>
                    <a:lnTo>
                      <a:pt x="890" y="805"/>
                    </a:lnTo>
                    <a:lnTo>
                      <a:pt x="888" y="805"/>
                    </a:lnTo>
                    <a:lnTo>
                      <a:pt x="887" y="805"/>
                    </a:lnTo>
                    <a:lnTo>
                      <a:pt x="885" y="806"/>
                    </a:lnTo>
                    <a:lnTo>
                      <a:pt x="885" y="806"/>
                    </a:lnTo>
                    <a:lnTo>
                      <a:pt x="885" y="806"/>
                    </a:lnTo>
                    <a:lnTo>
                      <a:pt x="885" y="806"/>
                    </a:lnTo>
                    <a:lnTo>
                      <a:pt x="881" y="806"/>
                    </a:lnTo>
                    <a:lnTo>
                      <a:pt x="881" y="808"/>
                    </a:lnTo>
                    <a:lnTo>
                      <a:pt x="881" y="808"/>
                    </a:lnTo>
                    <a:lnTo>
                      <a:pt x="879" y="808"/>
                    </a:lnTo>
                    <a:lnTo>
                      <a:pt x="879" y="808"/>
                    </a:lnTo>
                    <a:lnTo>
                      <a:pt x="879" y="808"/>
                    </a:lnTo>
                    <a:lnTo>
                      <a:pt x="879" y="808"/>
                    </a:lnTo>
                    <a:lnTo>
                      <a:pt x="879" y="808"/>
                    </a:lnTo>
                    <a:lnTo>
                      <a:pt x="879" y="808"/>
                    </a:lnTo>
                    <a:lnTo>
                      <a:pt x="879" y="810"/>
                    </a:lnTo>
                    <a:lnTo>
                      <a:pt x="879" y="810"/>
                    </a:lnTo>
                    <a:lnTo>
                      <a:pt x="878" y="812"/>
                    </a:lnTo>
                    <a:lnTo>
                      <a:pt x="878" y="812"/>
                    </a:lnTo>
                    <a:lnTo>
                      <a:pt x="878" y="812"/>
                    </a:lnTo>
                    <a:lnTo>
                      <a:pt x="878" y="814"/>
                    </a:lnTo>
                    <a:lnTo>
                      <a:pt x="876" y="815"/>
                    </a:lnTo>
                    <a:lnTo>
                      <a:pt x="876" y="815"/>
                    </a:lnTo>
                    <a:lnTo>
                      <a:pt x="876" y="815"/>
                    </a:lnTo>
                    <a:lnTo>
                      <a:pt x="876" y="815"/>
                    </a:lnTo>
                    <a:lnTo>
                      <a:pt x="874" y="815"/>
                    </a:lnTo>
                    <a:lnTo>
                      <a:pt x="874" y="815"/>
                    </a:lnTo>
                    <a:lnTo>
                      <a:pt x="872" y="815"/>
                    </a:lnTo>
                    <a:lnTo>
                      <a:pt x="870" y="815"/>
                    </a:lnTo>
                    <a:lnTo>
                      <a:pt x="870" y="817"/>
                    </a:lnTo>
                    <a:lnTo>
                      <a:pt x="869" y="817"/>
                    </a:lnTo>
                    <a:lnTo>
                      <a:pt x="865" y="817"/>
                    </a:lnTo>
                    <a:lnTo>
                      <a:pt x="865" y="815"/>
                    </a:lnTo>
                    <a:lnTo>
                      <a:pt x="863" y="815"/>
                    </a:lnTo>
                    <a:lnTo>
                      <a:pt x="863" y="815"/>
                    </a:lnTo>
                    <a:lnTo>
                      <a:pt x="861" y="815"/>
                    </a:lnTo>
                    <a:lnTo>
                      <a:pt x="859" y="815"/>
                    </a:lnTo>
                    <a:lnTo>
                      <a:pt x="859" y="815"/>
                    </a:lnTo>
                    <a:lnTo>
                      <a:pt x="859" y="815"/>
                    </a:lnTo>
                    <a:lnTo>
                      <a:pt x="858" y="817"/>
                    </a:lnTo>
                    <a:lnTo>
                      <a:pt x="858" y="817"/>
                    </a:lnTo>
                    <a:lnTo>
                      <a:pt x="854" y="817"/>
                    </a:lnTo>
                    <a:lnTo>
                      <a:pt x="854" y="817"/>
                    </a:lnTo>
                    <a:lnTo>
                      <a:pt x="852" y="817"/>
                    </a:lnTo>
                    <a:lnTo>
                      <a:pt x="852" y="817"/>
                    </a:lnTo>
                    <a:lnTo>
                      <a:pt x="852" y="817"/>
                    </a:lnTo>
                    <a:lnTo>
                      <a:pt x="852" y="817"/>
                    </a:lnTo>
                    <a:lnTo>
                      <a:pt x="852" y="817"/>
                    </a:lnTo>
                    <a:lnTo>
                      <a:pt x="850" y="817"/>
                    </a:lnTo>
                    <a:lnTo>
                      <a:pt x="849" y="817"/>
                    </a:lnTo>
                    <a:lnTo>
                      <a:pt x="849" y="817"/>
                    </a:lnTo>
                    <a:lnTo>
                      <a:pt x="847" y="819"/>
                    </a:lnTo>
                    <a:lnTo>
                      <a:pt x="847" y="819"/>
                    </a:lnTo>
                    <a:lnTo>
                      <a:pt x="845" y="819"/>
                    </a:lnTo>
                    <a:lnTo>
                      <a:pt x="843" y="819"/>
                    </a:lnTo>
                    <a:lnTo>
                      <a:pt x="843" y="819"/>
                    </a:lnTo>
                    <a:lnTo>
                      <a:pt x="841" y="819"/>
                    </a:lnTo>
                    <a:lnTo>
                      <a:pt x="841" y="819"/>
                    </a:lnTo>
                    <a:lnTo>
                      <a:pt x="841" y="819"/>
                    </a:lnTo>
                    <a:lnTo>
                      <a:pt x="840" y="819"/>
                    </a:lnTo>
                    <a:lnTo>
                      <a:pt x="840" y="817"/>
                    </a:lnTo>
                    <a:lnTo>
                      <a:pt x="840" y="817"/>
                    </a:lnTo>
                    <a:lnTo>
                      <a:pt x="840" y="817"/>
                    </a:lnTo>
                    <a:lnTo>
                      <a:pt x="838" y="817"/>
                    </a:lnTo>
                    <a:lnTo>
                      <a:pt x="838" y="817"/>
                    </a:lnTo>
                    <a:lnTo>
                      <a:pt x="838" y="815"/>
                    </a:lnTo>
                    <a:lnTo>
                      <a:pt x="838" y="815"/>
                    </a:lnTo>
                    <a:lnTo>
                      <a:pt x="838" y="815"/>
                    </a:lnTo>
                    <a:lnTo>
                      <a:pt x="836" y="815"/>
                    </a:lnTo>
                    <a:lnTo>
                      <a:pt x="836" y="815"/>
                    </a:lnTo>
                    <a:lnTo>
                      <a:pt x="836" y="814"/>
                    </a:lnTo>
                    <a:lnTo>
                      <a:pt x="834" y="814"/>
                    </a:lnTo>
                    <a:lnTo>
                      <a:pt x="832" y="814"/>
                    </a:lnTo>
                    <a:lnTo>
                      <a:pt x="832" y="814"/>
                    </a:lnTo>
                    <a:lnTo>
                      <a:pt x="832" y="814"/>
                    </a:lnTo>
                    <a:lnTo>
                      <a:pt x="832" y="814"/>
                    </a:lnTo>
                    <a:lnTo>
                      <a:pt x="832" y="812"/>
                    </a:lnTo>
                    <a:lnTo>
                      <a:pt x="832" y="812"/>
                    </a:lnTo>
                    <a:lnTo>
                      <a:pt x="832" y="812"/>
                    </a:lnTo>
                    <a:lnTo>
                      <a:pt x="831" y="812"/>
                    </a:lnTo>
                    <a:lnTo>
                      <a:pt x="831" y="812"/>
                    </a:lnTo>
                    <a:lnTo>
                      <a:pt x="829" y="812"/>
                    </a:lnTo>
                    <a:lnTo>
                      <a:pt x="829" y="812"/>
                    </a:lnTo>
                    <a:lnTo>
                      <a:pt x="827" y="810"/>
                    </a:lnTo>
                    <a:lnTo>
                      <a:pt x="827" y="810"/>
                    </a:lnTo>
                    <a:lnTo>
                      <a:pt x="827" y="810"/>
                    </a:lnTo>
                    <a:lnTo>
                      <a:pt x="827" y="810"/>
                    </a:lnTo>
                    <a:lnTo>
                      <a:pt x="825" y="808"/>
                    </a:lnTo>
                    <a:lnTo>
                      <a:pt x="825" y="808"/>
                    </a:lnTo>
                    <a:lnTo>
                      <a:pt x="825" y="808"/>
                    </a:lnTo>
                    <a:lnTo>
                      <a:pt x="825" y="806"/>
                    </a:lnTo>
                    <a:lnTo>
                      <a:pt x="825" y="806"/>
                    </a:lnTo>
                    <a:lnTo>
                      <a:pt x="825" y="806"/>
                    </a:lnTo>
                    <a:lnTo>
                      <a:pt x="825" y="806"/>
                    </a:lnTo>
                    <a:lnTo>
                      <a:pt x="825" y="805"/>
                    </a:lnTo>
                    <a:lnTo>
                      <a:pt x="823" y="805"/>
                    </a:lnTo>
                    <a:lnTo>
                      <a:pt x="823" y="805"/>
                    </a:lnTo>
                    <a:lnTo>
                      <a:pt x="823" y="805"/>
                    </a:lnTo>
                    <a:lnTo>
                      <a:pt x="823" y="805"/>
                    </a:lnTo>
                    <a:lnTo>
                      <a:pt x="823" y="803"/>
                    </a:lnTo>
                    <a:lnTo>
                      <a:pt x="823" y="803"/>
                    </a:lnTo>
                    <a:lnTo>
                      <a:pt x="823" y="801"/>
                    </a:lnTo>
                    <a:lnTo>
                      <a:pt x="823" y="801"/>
                    </a:lnTo>
                    <a:lnTo>
                      <a:pt x="823" y="801"/>
                    </a:lnTo>
                    <a:lnTo>
                      <a:pt x="821" y="799"/>
                    </a:lnTo>
                    <a:lnTo>
                      <a:pt x="821" y="799"/>
                    </a:lnTo>
                    <a:lnTo>
                      <a:pt x="821" y="799"/>
                    </a:lnTo>
                    <a:lnTo>
                      <a:pt x="821" y="799"/>
                    </a:lnTo>
                    <a:lnTo>
                      <a:pt x="820" y="799"/>
                    </a:lnTo>
                    <a:lnTo>
                      <a:pt x="820" y="799"/>
                    </a:lnTo>
                    <a:lnTo>
                      <a:pt x="820" y="799"/>
                    </a:lnTo>
                    <a:lnTo>
                      <a:pt x="820" y="799"/>
                    </a:lnTo>
                    <a:lnTo>
                      <a:pt x="820" y="799"/>
                    </a:lnTo>
                    <a:lnTo>
                      <a:pt x="820" y="799"/>
                    </a:lnTo>
                    <a:lnTo>
                      <a:pt x="818" y="799"/>
                    </a:lnTo>
                    <a:lnTo>
                      <a:pt x="818" y="799"/>
                    </a:lnTo>
                    <a:lnTo>
                      <a:pt x="818" y="799"/>
                    </a:lnTo>
                    <a:lnTo>
                      <a:pt x="818" y="799"/>
                    </a:lnTo>
                    <a:lnTo>
                      <a:pt x="818" y="799"/>
                    </a:lnTo>
                    <a:lnTo>
                      <a:pt x="816" y="799"/>
                    </a:lnTo>
                    <a:lnTo>
                      <a:pt x="816" y="799"/>
                    </a:lnTo>
                    <a:lnTo>
                      <a:pt x="816" y="799"/>
                    </a:lnTo>
                    <a:lnTo>
                      <a:pt x="816" y="799"/>
                    </a:lnTo>
                    <a:lnTo>
                      <a:pt x="816" y="799"/>
                    </a:lnTo>
                    <a:lnTo>
                      <a:pt x="816" y="799"/>
                    </a:lnTo>
                    <a:lnTo>
                      <a:pt x="816" y="799"/>
                    </a:lnTo>
                    <a:lnTo>
                      <a:pt x="816" y="799"/>
                    </a:lnTo>
                    <a:lnTo>
                      <a:pt x="814" y="799"/>
                    </a:lnTo>
                    <a:lnTo>
                      <a:pt x="814" y="799"/>
                    </a:lnTo>
                    <a:lnTo>
                      <a:pt x="814" y="799"/>
                    </a:lnTo>
                    <a:lnTo>
                      <a:pt x="812" y="799"/>
                    </a:lnTo>
                    <a:lnTo>
                      <a:pt x="812" y="799"/>
                    </a:lnTo>
                    <a:lnTo>
                      <a:pt x="812" y="799"/>
                    </a:lnTo>
                    <a:lnTo>
                      <a:pt x="812" y="799"/>
                    </a:lnTo>
                    <a:lnTo>
                      <a:pt x="812" y="799"/>
                    </a:lnTo>
                    <a:lnTo>
                      <a:pt x="812" y="799"/>
                    </a:lnTo>
                    <a:lnTo>
                      <a:pt x="812" y="799"/>
                    </a:lnTo>
                    <a:lnTo>
                      <a:pt x="811" y="801"/>
                    </a:lnTo>
                    <a:lnTo>
                      <a:pt x="811" y="799"/>
                    </a:lnTo>
                    <a:lnTo>
                      <a:pt x="811" y="799"/>
                    </a:lnTo>
                    <a:lnTo>
                      <a:pt x="809" y="799"/>
                    </a:lnTo>
                    <a:lnTo>
                      <a:pt x="809" y="799"/>
                    </a:lnTo>
                    <a:lnTo>
                      <a:pt x="809" y="799"/>
                    </a:lnTo>
                    <a:lnTo>
                      <a:pt x="807" y="799"/>
                    </a:lnTo>
                    <a:lnTo>
                      <a:pt x="807" y="799"/>
                    </a:lnTo>
                    <a:lnTo>
                      <a:pt x="807" y="799"/>
                    </a:lnTo>
                    <a:lnTo>
                      <a:pt x="805" y="799"/>
                    </a:lnTo>
                    <a:lnTo>
                      <a:pt x="805" y="799"/>
                    </a:lnTo>
                    <a:lnTo>
                      <a:pt x="805" y="799"/>
                    </a:lnTo>
                    <a:lnTo>
                      <a:pt x="805" y="801"/>
                    </a:lnTo>
                    <a:lnTo>
                      <a:pt x="805" y="801"/>
                    </a:lnTo>
                    <a:lnTo>
                      <a:pt x="805" y="801"/>
                    </a:lnTo>
                    <a:lnTo>
                      <a:pt x="805" y="801"/>
                    </a:lnTo>
                    <a:lnTo>
                      <a:pt x="803" y="801"/>
                    </a:lnTo>
                    <a:lnTo>
                      <a:pt x="803" y="801"/>
                    </a:lnTo>
                    <a:lnTo>
                      <a:pt x="803" y="801"/>
                    </a:lnTo>
                    <a:lnTo>
                      <a:pt x="803" y="801"/>
                    </a:lnTo>
                    <a:lnTo>
                      <a:pt x="803" y="801"/>
                    </a:lnTo>
                    <a:lnTo>
                      <a:pt x="803" y="803"/>
                    </a:lnTo>
                    <a:lnTo>
                      <a:pt x="802" y="803"/>
                    </a:lnTo>
                    <a:lnTo>
                      <a:pt x="802" y="803"/>
                    </a:lnTo>
                    <a:lnTo>
                      <a:pt x="802" y="803"/>
                    </a:lnTo>
                    <a:lnTo>
                      <a:pt x="802" y="803"/>
                    </a:lnTo>
                    <a:lnTo>
                      <a:pt x="802" y="803"/>
                    </a:lnTo>
                    <a:lnTo>
                      <a:pt x="800" y="803"/>
                    </a:lnTo>
                    <a:lnTo>
                      <a:pt x="800" y="803"/>
                    </a:lnTo>
                    <a:lnTo>
                      <a:pt x="800" y="803"/>
                    </a:lnTo>
                    <a:lnTo>
                      <a:pt x="798" y="803"/>
                    </a:lnTo>
                    <a:lnTo>
                      <a:pt x="798" y="803"/>
                    </a:lnTo>
                    <a:lnTo>
                      <a:pt x="798" y="803"/>
                    </a:lnTo>
                    <a:lnTo>
                      <a:pt x="798" y="805"/>
                    </a:lnTo>
                    <a:lnTo>
                      <a:pt x="798" y="805"/>
                    </a:lnTo>
                    <a:lnTo>
                      <a:pt x="796" y="805"/>
                    </a:lnTo>
                    <a:lnTo>
                      <a:pt x="796" y="805"/>
                    </a:lnTo>
                    <a:lnTo>
                      <a:pt x="796" y="805"/>
                    </a:lnTo>
                    <a:lnTo>
                      <a:pt x="796" y="806"/>
                    </a:lnTo>
                    <a:lnTo>
                      <a:pt x="796" y="806"/>
                    </a:lnTo>
                    <a:lnTo>
                      <a:pt x="796" y="806"/>
                    </a:lnTo>
                    <a:lnTo>
                      <a:pt x="796" y="806"/>
                    </a:lnTo>
                    <a:lnTo>
                      <a:pt x="796" y="806"/>
                    </a:lnTo>
                    <a:lnTo>
                      <a:pt x="796" y="808"/>
                    </a:lnTo>
                    <a:lnTo>
                      <a:pt x="794" y="808"/>
                    </a:lnTo>
                    <a:lnTo>
                      <a:pt x="794" y="808"/>
                    </a:lnTo>
                    <a:lnTo>
                      <a:pt x="794" y="808"/>
                    </a:lnTo>
                    <a:lnTo>
                      <a:pt x="794" y="808"/>
                    </a:lnTo>
                    <a:lnTo>
                      <a:pt x="794" y="808"/>
                    </a:lnTo>
                    <a:lnTo>
                      <a:pt x="793" y="808"/>
                    </a:lnTo>
                    <a:lnTo>
                      <a:pt x="793" y="808"/>
                    </a:lnTo>
                    <a:lnTo>
                      <a:pt x="793" y="808"/>
                    </a:lnTo>
                    <a:lnTo>
                      <a:pt x="793" y="808"/>
                    </a:lnTo>
                    <a:lnTo>
                      <a:pt x="791" y="810"/>
                    </a:lnTo>
                    <a:lnTo>
                      <a:pt x="791" y="810"/>
                    </a:lnTo>
                    <a:lnTo>
                      <a:pt x="791" y="810"/>
                    </a:lnTo>
                    <a:lnTo>
                      <a:pt x="791" y="810"/>
                    </a:lnTo>
                    <a:lnTo>
                      <a:pt x="789" y="810"/>
                    </a:lnTo>
                    <a:lnTo>
                      <a:pt x="789" y="810"/>
                    </a:lnTo>
                    <a:lnTo>
                      <a:pt x="787" y="810"/>
                    </a:lnTo>
                    <a:lnTo>
                      <a:pt x="787" y="812"/>
                    </a:lnTo>
                    <a:lnTo>
                      <a:pt x="785" y="812"/>
                    </a:lnTo>
                    <a:lnTo>
                      <a:pt x="785" y="812"/>
                    </a:lnTo>
                    <a:lnTo>
                      <a:pt x="785" y="812"/>
                    </a:lnTo>
                    <a:lnTo>
                      <a:pt x="785" y="814"/>
                    </a:lnTo>
                    <a:lnTo>
                      <a:pt x="785" y="814"/>
                    </a:lnTo>
                    <a:lnTo>
                      <a:pt x="785" y="814"/>
                    </a:lnTo>
                    <a:lnTo>
                      <a:pt x="784" y="814"/>
                    </a:lnTo>
                    <a:lnTo>
                      <a:pt x="784" y="814"/>
                    </a:lnTo>
                    <a:lnTo>
                      <a:pt x="782" y="814"/>
                    </a:lnTo>
                    <a:lnTo>
                      <a:pt x="782" y="815"/>
                    </a:lnTo>
                    <a:lnTo>
                      <a:pt x="782" y="815"/>
                    </a:lnTo>
                    <a:lnTo>
                      <a:pt x="782" y="815"/>
                    </a:lnTo>
                    <a:lnTo>
                      <a:pt x="782" y="815"/>
                    </a:lnTo>
                    <a:lnTo>
                      <a:pt x="782" y="815"/>
                    </a:lnTo>
                    <a:lnTo>
                      <a:pt x="782" y="817"/>
                    </a:lnTo>
                    <a:lnTo>
                      <a:pt x="782" y="819"/>
                    </a:lnTo>
                    <a:lnTo>
                      <a:pt x="782" y="819"/>
                    </a:lnTo>
                    <a:lnTo>
                      <a:pt x="782" y="819"/>
                    </a:lnTo>
                    <a:lnTo>
                      <a:pt x="782" y="821"/>
                    </a:lnTo>
                    <a:lnTo>
                      <a:pt x="782" y="821"/>
                    </a:lnTo>
                    <a:lnTo>
                      <a:pt x="782" y="821"/>
                    </a:lnTo>
                    <a:lnTo>
                      <a:pt x="784" y="821"/>
                    </a:lnTo>
                    <a:lnTo>
                      <a:pt x="784" y="821"/>
                    </a:lnTo>
                    <a:lnTo>
                      <a:pt x="784" y="821"/>
                    </a:lnTo>
                    <a:lnTo>
                      <a:pt x="785" y="821"/>
                    </a:lnTo>
                    <a:lnTo>
                      <a:pt x="785" y="821"/>
                    </a:lnTo>
                    <a:lnTo>
                      <a:pt x="785" y="821"/>
                    </a:lnTo>
                    <a:lnTo>
                      <a:pt x="787" y="823"/>
                    </a:lnTo>
                    <a:lnTo>
                      <a:pt x="787" y="823"/>
                    </a:lnTo>
                    <a:lnTo>
                      <a:pt x="787" y="823"/>
                    </a:lnTo>
                    <a:lnTo>
                      <a:pt x="787" y="823"/>
                    </a:lnTo>
                    <a:lnTo>
                      <a:pt x="787" y="825"/>
                    </a:lnTo>
                    <a:lnTo>
                      <a:pt x="787" y="825"/>
                    </a:lnTo>
                    <a:lnTo>
                      <a:pt x="789" y="825"/>
                    </a:lnTo>
                    <a:lnTo>
                      <a:pt x="789" y="826"/>
                    </a:lnTo>
                    <a:lnTo>
                      <a:pt x="789" y="826"/>
                    </a:lnTo>
                    <a:lnTo>
                      <a:pt x="791" y="826"/>
                    </a:lnTo>
                    <a:lnTo>
                      <a:pt x="791" y="828"/>
                    </a:lnTo>
                    <a:lnTo>
                      <a:pt x="791" y="828"/>
                    </a:lnTo>
                    <a:lnTo>
                      <a:pt x="791" y="828"/>
                    </a:lnTo>
                    <a:lnTo>
                      <a:pt x="791" y="828"/>
                    </a:lnTo>
                    <a:lnTo>
                      <a:pt x="791" y="828"/>
                    </a:lnTo>
                    <a:lnTo>
                      <a:pt x="791" y="830"/>
                    </a:lnTo>
                    <a:lnTo>
                      <a:pt x="793" y="830"/>
                    </a:lnTo>
                    <a:lnTo>
                      <a:pt x="793" y="830"/>
                    </a:lnTo>
                    <a:lnTo>
                      <a:pt x="793" y="832"/>
                    </a:lnTo>
                    <a:lnTo>
                      <a:pt x="793" y="832"/>
                    </a:lnTo>
                    <a:lnTo>
                      <a:pt x="793" y="832"/>
                    </a:lnTo>
                    <a:lnTo>
                      <a:pt x="793" y="832"/>
                    </a:lnTo>
                    <a:lnTo>
                      <a:pt x="793" y="834"/>
                    </a:lnTo>
                    <a:lnTo>
                      <a:pt x="793" y="834"/>
                    </a:lnTo>
                    <a:lnTo>
                      <a:pt x="793" y="834"/>
                    </a:lnTo>
                    <a:lnTo>
                      <a:pt x="791" y="834"/>
                    </a:lnTo>
                    <a:lnTo>
                      <a:pt x="791" y="834"/>
                    </a:lnTo>
                    <a:lnTo>
                      <a:pt x="791" y="834"/>
                    </a:lnTo>
                    <a:lnTo>
                      <a:pt x="791" y="832"/>
                    </a:lnTo>
                    <a:lnTo>
                      <a:pt x="789" y="832"/>
                    </a:lnTo>
                    <a:lnTo>
                      <a:pt x="787" y="832"/>
                    </a:lnTo>
                    <a:lnTo>
                      <a:pt x="785" y="832"/>
                    </a:lnTo>
                    <a:lnTo>
                      <a:pt x="785" y="832"/>
                    </a:lnTo>
                    <a:lnTo>
                      <a:pt x="785" y="832"/>
                    </a:lnTo>
                    <a:lnTo>
                      <a:pt x="784" y="832"/>
                    </a:lnTo>
                    <a:lnTo>
                      <a:pt x="784" y="832"/>
                    </a:lnTo>
                    <a:lnTo>
                      <a:pt x="784" y="832"/>
                    </a:lnTo>
                    <a:lnTo>
                      <a:pt x="784" y="832"/>
                    </a:lnTo>
                    <a:lnTo>
                      <a:pt x="782" y="832"/>
                    </a:lnTo>
                    <a:lnTo>
                      <a:pt x="782" y="832"/>
                    </a:lnTo>
                    <a:lnTo>
                      <a:pt x="782" y="832"/>
                    </a:lnTo>
                    <a:lnTo>
                      <a:pt x="780" y="832"/>
                    </a:lnTo>
                    <a:lnTo>
                      <a:pt x="778" y="832"/>
                    </a:lnTo>
                    <a:lnTo>
                      <a:pt x="778" y="832"/>
                    </a:lnTo>
                    <a:lnTo>
                      <a:pt x="778" y="832"/>
                    </a:lnTo>
                    <a:lnTo>
                      <a:pt x="778" y="832"/>
                    </a:lnTo>
                    <a:lnTo>
                      <a:pt x="778" y="832"/>
                    </a:lnTo>
                    <a:lnTo>
                      <a:pt x="778" y="832"/>
                    </a:lnTo>
                    <a:lnTo>
                      <a:pt x="776" y="832"/>
                    </a:lnTo>
                    <a:lnTo>
                      <a:pt x="776" y="832"/>
                    </a:lnTo>
                    <a:lnTo>
                      <a:pt x="776" y="832"/>
                    </a:lnTo>
                    <a:lnTo>
                      <a:pt x="776" y="832"/>
                    </a:lnTo>
                    <a:lnTo>
                      <a:pt x="774" y="832"/>
                    </a:lnTo>
                    <a:lnTo>
                      <a:pt x="773" y="832"/>
                    </a:lnTo>
                    <a:lnTo>
                      <a:pt x="773" y="832"/>
                    </a:lnTo>
                    <a:lnTo>
                      <a:pt x="771" y="832"/>
                    </a:lnTo>
                    <a:lnTo>
                      <a:pt x="771" y="832"/>
                    </a:lnTo>
                    <a:lnTo>
                      <a:pt x="771" y="832"/>
                    </a:lnTo>
                    <a:lnTo>
                      <a:pt x="771" y="832"/>
                    </a:lnTo>
                    <a:lnTo>
                      <a:pt x="771" y="832"/>
                    </a:lnTo>
                    <a:lnTo>
                      <a:pt x="771" y="834"/>
                    </a:lnTo>
                    <a:lnTo>
                      <a:pt x="769" y="834"/>
                    </a:lnTo>
                    <a:lnTo>
                      <a:pt x="769" y="834"/>
                    </a:lnTo>
                    <a:lnTo>
                      <a:pt x="769" y="834"/>
                    </a:lnTo>
                    <a:lnTo>
                      <a:pt x="769" y="834"/>
                    </a:lnTo>
                    <a:lnTo>
                      <a:pt x="769" y="834"/>
                    </a:lnTo>
                    <a:lnTo>
                      <a:pt x="769" y="834"/>
                    </a:lnTo>
                    <a:lnTo>
                      <a:pt x="769" y="834"/>
                    </a:lnTo>
                    <a:lnTo>
                      <a:pt x="769" y="834"/>
                    </a:lnTo>
                    <a:lnTo>
                      <a:pt x="767" y="832"/>
                    </a:lnTo>
                    <a:lnTo>
                      <a:pt x="767" y="832"/>
                    </a:lnTo>
                    <a:lnTo>
                      <a:pt x="767" y="832"/>
                    </a:lnTo>
                    <a:lnTo>
                      <a:pt x="767" y="832"/>
                    </a:lnTo>
                    <a:lnTo>
                      <a:pt x="767" y="832"/>
                    </a:lnTo>
                    <a:lnTo>
                      <a:pt x="767" y="832"/>
                    </a:lnTo>
                    <a:lnTo>
                      <a:pt x="767" y="832"/>
                    </a:lnTo>
                    <a:lnTo>
                      <a:pt x="767" y="832"/>
                    </a:lnTo>
                    <a:lnTo>
                      <a:pt x="767" y="832"/>
                    </a:lnTo>
                    <a:lnTo>
                      <a:pt x="765" y="832"/>
                    </a:lnTo>
                    <a:lnTo>
                      <a:pt x="765" y="832"/>
                    </a:lnTo>
                    <a:lnTo>
                      <a:pt x="765" y="832"/>
                    </a:lnTo>
                    <a:lnTo>
                      <a:pt x="764" y="832"/>
                    </a:lnTo>
                    <a:lnTo>
                      <a:pt x="764" y="832"/>
                    </a:lnTo>
                    <a:lnTo>
                      <a:pt x="764" y="832"/>
                    </a:lnTo>
                    <a:lnTo>
                      <a:pt x="764" y="832"/>
                    </a:lnTo>
                    <a:lnTo>
                      <a:pt x="764" y="832"/>
                    </a:lnTo>
                    <a:lnTo>
                      <a:pt x="764" y="832"/>
                    </a:lnTo>
                    <a:lnTo>
                      <a:pt x="764" y="832"/>
                    </a:lnTo>
                    <a:lnTo>
                      <a:pt x="764" y="832"/>
                    </a:lnTo>
                    <a:lnTo>
                      <a:pt x="764" y="832"/>
                    </a:lnTo>
                    <a:lnTo>
                      <a:pt x="764" y="832"/>
                    </a:lnTo>
                    <a:lnTo>
                      <a:pt x="762" y="832"/>
                    </a:lnTo>
                    <a:lnTo>
                      <a:pt x="762" y="832"/>
                    </a:lnTo>
                    <a:lnTo>
                      <a:pt x="762" y="832"/>
                    </a:lnTo>
                    <a:lnTo>
                      <a:pt x="762" y="832"/>
                    </a:lnTo>
                    <a:lnTo>
                      <a:pt x="762" y="832"/>
                    </a:lnTo>
                    <a:lnTo>
                      <a:pt x="762" y="832"/>
                    </a:lnTo>
                    <a:lnTo>
                      <a:pt x="760" y="832"/>
                    </a:lnTo>
                    <a:lnTo>
                      <a:pt x="760" y="832"/>
                    </a:lnTo>
                    <a:lnTo>
                      <a:pt x="760" y="832"/>
                    </a:lnTo>
                    <a:lnTo>
                      <a:pt x="760" y="832"/>
                    </a:lnTo>
                    <a:lnTo>
                      <a:pt x="758" y="832"/>
                    </a:lnTo>
                    <a:lnTo>
                      <a:pt x="758" y="832"/>
                    </a:lnTo>
                    <a:lnTo>
                      <a:pt x="758" y="832"/>
                    </a:lnTo>
                    <a:lnTo>
                      <a:pt x="758" y="832"/>
                    </a:lnTo>
                    <a:lnTo>
                      <a:pt x="758" y="830"/>
                    </a:lnTo>
                    <a:lnTo>
                      <a:pt x="758" y="830"/>
                    </a:lnTo>
                    <a:lnTo>
                      <a:pt x="756" y="830"/>
                    </a:lnTo>
                    <a:lnTo>
                      <a:pt x="756" y="830"/>
                    </a:lnTo>
                    <a:lnTo>
                      <a:pt x="756" y="830"/>
                    </a:lnTo>
                    <a:lnTo>
                      <a:pt x="756" y="830"/>
                    </a:lnTo>
                    <a:lnTo>
                      <a:pt x="755" y="830"/>
                    </a:lnTo>
                    <a:lnTo>
                      <a:pt x="755" y="830"/>
                    </a:lnTo>
                    <a:lnTo>
                      <a:pt x="755" y="830"/>
                    </a:lnTo>
                    <a:lnTo>
                      <a:pt x="755" y="830"/>
                    </a:lnTo>
                    <a:lnTo>
                      <a:pt x="755" y="830"/>
                    </a:lnTo>
                    <a:lnTo>
                      <a:pt x="755" y="830"/>
                    </a:lnTo>
                    <a:lnTo>
                      <a:pt x="755" y="830"/>
                    </a:lnTo>
                    <a:lnTo>
                      <a:pt x="755" y="830"/>
                    </a:lnTo>
                    <a:lnTo>
                      <a:pt x="753" y="830"/>
                    </a:lnTo>
                    <a:lnTo>
                      <a:pt x="753" y="830"/>
                    </a:lnTo>
                    <a:lnTo>
                      <a:pt x="753" y="830"/>
                    </a:lnTo>
                    <a:lnTo>
                      <a:pt x="753" y="830"/>
                    </a:lnTo>
                    <a:lnTo>
                      <a:pt x="751" y="830"/>
                    </a:lnTo>
                    <a:lnTo>
                      <a:pt x="751" y="830"/>
                    </a:lnTo>
                    <a:lnTo>
                      <a:pt x="751" y="830"/>
                    </a:lnTo>
                    <a:lnTo>
                      <a:pt x="751" y="830"/>
                    </a:lnTo>
                    <a:lnTo>
                      <a:pt x="749" y="830"/>
                    </a:lnTo>
                    <a:lnTo>
                      <a:pt x="749" y="830"/>
                    </a:lnTo>
                    <a:lnTo>
                      <a:pt x="749" y="830"/>
                    </a:lnTo>
                    <a:lnTo>
                      <a:pt x="749" y="830"/>
                    </a:lnTo>
                    <a:lnTo>
                      <a:pt x="747" y="830"/>
                    </a:lnTo>
                    <a:lnTo>
                      <a:pt x="747" y="830"/>
                    </a:lnTo>
                    <a:lnTo>
                      <a:pt x="747" y="830"/>
                    </a:lnTo>
                    <a:lnTo>
                      <a:pt x="747" y="828"/>
                    </a:lnTo>
                    <a:lnTo>
                      <a:pt x="747" y="830"/>
                    </a:lnTo>
                    <a:lnTo>
                      <a:pt x="747" y="830"/>
                    </a:lnTo>
                    <a:lnTo>
                      <a:pt x="747" y="830"/>
                    </a:lnTo>
                    <a:lnTo>
                      <a:pt x="747" y="830"/>
                    </a:lnTo>
                    <a:lnTo>
                      <a:pt x="746" y="830"/>
                    </a:lnTo>
                    <a:lnTo>
                      <a:pt x="746" y="830"/>
                    </a:lnTo>
                    <a:lnTo>
                      <a:pt x="746" y="830"/>
                    </a:lnTo>
                    <a:lnTo>
                      <a:pt x="746" y="830"/>
                    </a:lnTo>
                    <a:lnTo>
                      <a:pt x="746" y="830"/>
                    </a:lnTo>
                    <a:lnTo>
                      <a:pt x="744" y="828"/>
                    </a:lnTo>
                    <a:lnTo>
                      <a:pt x="744" y="828"/>
                    </a:lnTo>
                    <a:lnTo>
                      <a:pt x="744" y="828"/>
                    </a:lnTo>
                    <a:lnTo>
                      <a:pt x="744" y="828"/>
                    </a:lnTo>
                    <a:lnTo>
                      <a:pt x="742" y="828"/>
                    </a:lnTo>
                    <a:lnTo>
                      <a:pt x="742" y="828"/>
                    </a:lnTo>
                    <a:lnTo>
                      <a:pt x="742" y="828"/>
                    </a:lnTo>
                    <a:lnTo>
                      <a:pt x="742" y="828"/>
                    </a:lnTo>
                    <a:lnTo>
                      <a:pt x="740" y="828"/>
                    </a:lnTo>
                    <a:lnTo>
                      <a:pt x="740" y="828"/>
                    </a:lnTo>
                    <a:lnTo>
                      <a:pt x="740" y="828"/>
                    </a:lnTo>
                    <a:lnTo>
                      <a:pt x="740" y="828"/>
                    </a:lnTo>
                    <a:lnTo>
                      <a:pt x="738" y="828"/>
                    </a:lnTo>
                    <a:lnTo>
                      <a:pt x="738" y="828"/>
                    </a:lnTo>
                    <a:lnTo>
                      <a:pt x="738" y="828"/>
                    </a:lnTo>
                    <a:lnTo>
                      <a:pt x="738" y="828"/>
                    </a:lnTo>
                    <a:lnTo>
                      <a:pt x="736" y="828"/>
                    </a:lnTo>
                    <a:lnTo>
                      <a:pt x="736" y="830"/>
                    </a:lnTo>
                    <a:lnTo>
                      <a:pt x="736" y="830"/>
                    </a:lnTo>
                    <a:lnTo>
                      <a:pt x="736" y="830"/>
                    </a:lnTo>
                    <a:lnTo>
                      <a:pt x="736" y="830"/>
                    </a:lnTo>
                    <a:lnTo>
                      <a:pt x="736" y="830"/>
                    </a:lnTo>
                    <a:lnTo>
                      <a:pt x="736" y="828"/>
                    </a:lnTo>
                    <a:lnTo>
                      <a:pt x="735" y="828"/>
                    </a:lnTo>
                    <a:lnTo>
                      <a:pt x="735" y="828"/>
                    </a:lnTo>
                    <a:lnTo>
                      <a:pt x="735" y="828"/>
                    </a:lnTo>
                    <a:lnTo>
                      <a:pt x="735" y="828"/>
                    </a:lnTo>
                    <a:lnTo>
                      <a:pt x="733" y="828"/>
                    </a:lnTo>
                    <a:lnTo>
                      <a:pt x="733" y="830"/>
                    </a:lnTo>
                    <a:lnTo>
                      <a:pt x="733" y="830"/>
                    </a:lnTo>
                    <a:lnTo>
                      <a:pt x="733" y="830"/>
                    </a:lnTo>
                    <a:lnTo>
                      <a:pt x="731" y="830"/>
                    </a:lnTo>
                    <a:lnTo>
                      <a:pt x="731" y="830"/>
                    </a:lnTo>
                    <a:lnTo>
                      <a:pt x="731" y="828"/>
                    </a:lnTo>
                    <a:lnTo>
                      <a:pt x="731" y="828"/>
                    </a:lnTo>
                    <a:lnTo>
                      <a:pt x="731" y="828"/>
                    </a:lnTo>
                    <a:lnTo>
                      <a:pt x="731" y="828"/>
                    </a:lnTo>
                    <a:lnTo>
                      <a:pt x="731" y="828"/>
                    </a:lnTo>
                    <a:lnTo>
                      <a:pt x="731" y="828"/>
                    </a:lnTo>
                    <a:lnTo>
                      <a:pt x="729" y="826"/>
                    </a:lnTo>
                    <a:lnTo>
                      <a:pt x="729" y="826"/>
                    </a:lnTo>
                    <a:lnTo>
                      <a:pt x="729" y="826"/>
                    </a:lnTo>
                    <a:lnTo>
                      <a:pt x="729" y="826"/>
                    </a:lnTo>
                    <a:lnTo>
                      <a:pt x="729" y="826"/>
                    </a:lnTo>
                    <a:lnTo>
                      <a:pt x="727" y="826"/>
                    </a:lnTo>
                    <a:lnTo>
                      <a:pt x="727" y="826"/>
                    </a:lnTo>
                    <a:lnTo>
                      <a:pt x="727" y="826"/>
                    </a:lnTo>
                    <a:lnTo>
                      <a:pt x="727" y="826"/>
                    </a:lnTo>
                    <a:lnTo>
                      <a:pt x="727" y="826"/>
                    </a:lnTo>
                    <a:lnTo>
                      <a:pt x="727" y="825"/>
                    </a:lnTo>
                    <a:lnTo>
                      <a:pt x="727" y="825"/>
                    </a:lnTo>
                    <a:lnTo>
                      <a:pt x="726" y="825"/>
                    </a:lnTo>
                    <a:lnTo>
                      <a:pt x="726" y="825"/>
                    </a:lnTo>
                    <a:lnTo>
                      <a:pt x="726" y="825"/>
                    </a:lnTo>
                    <a:lnTo>
                      <a:pt x="726" y="825"/>
                    </a:lnTo>
                    <a:lnTo>
                      <a:pt x="726" y="825"/>
                    </a:lnTo>
                    <a:lnTo>
                      <a:pt x="726" y="825"/>
                    </a:lnTo>
                    <a:lnTo>
                      <a:pt x="724" y="825"/>
                    </a:lnTo>
                    <a:lnTo>
                      <a:pt x="724" y="825"/>
                    </a:lnTo>
                    <a:lnTo>
                      <a:pt x="724" y="825"/>
                    </a:lnTo>
                    <a:lnTo>
                      <a:pt x="724" y="825"/>
                    </a:lnTo>
                    <a:lnTo>
                      <a:pt x="724" y="825"/>
                    </a:lnTo>
                    <a:lnTo>
                      <a:pt x="724" y="823"/>
                    </a:lnTo>
                    <a:lnTo>
                      <a:pt x="724" y="823"/>
                    </a:lnTo>
                    <a:lnTo>
                      <a:pt x="724" y="825"/>
                    </a:lnTo>
                    <a:lnTo>
                      <a:pt x="724" y="825"/>
                    </a:lnTo>
                    <a:lnTo>
                      <a:pt x="724" y="825"/>
                    </a:lnTo>
                    <a:lnTo>
                      <a:pt x="722" y="825"/>
                    </a:lnTo>
                    <a:lnTo>
                      <a:pt x="722" y="825"/>
                    </a:lnTo>
                    <a:lnTo>
                      <a:pt x="722" y="826"/>
                    </a:lnTo>
                    <a:lnTo>
                      <a:pt x="722" y="826"/>
                    </a:lnTo>
                    <a:lnTo>
                      <a:pt x="722" y="826"/>
                    </a:lnTo>
                    <a:lnTo>
                      <a:pt x="722" y="826"/>
                    </a:lnTo>
                    <a:lnTo>
                      <a:pt x="720" y="826"/>
                    </a:lnTo>
                    <a:lnTo>
                      <a:pt x="720" y="826"/>
                    </a:lnTo>
                    <a:lnTo>
                      <a:pt x="718" y="826"/>
                    </a:lnTo>
                    <a:lnTo>
                      <a:pt x="718" y="826"/>
                    </a:lnTo>
                    <a:lnTo>
                      <a:pt x="718" y="826"/>
                    </a:lnTo>
                    <a:lnTo>
                      <a:pt x="718" y="826"/>
                    </a:lnTo>
                    <a:lnTo>
                      <a:pt x="718" y="826"/>
                    </a:lnTo>
                    <a:lnTo>
                      <a:pt x="718" y="826"/>
                    </a:lnTo>
                    <a:lnTo>
                      <a:pt x="717" y="826"/>
                    </a:lnTo>
                    <a:lnTo>
                      <a:pt x="717" y="826"/>
                    </a:lnTo>
                    <a:lnTo>
                      <a:pt x="717" y="825"/>
                    </a:lnTo>
                    <a:lnTo>
                      <a:pt x="717" y="825"/>
                    </a:lnTo>
                    <a:lnTo>
                      <a:pt x="717" y="825"/>
                    </a:lnTo>
                    <a:lnTo>
                      <a:pt x="715" y="825"/>
                    </a:lnTo>
                    <a:lnTo>
                      <a:pt x="715" y="825"/>
                    </a:lnTo>
                    <a:lnTo>
                      <a:pt x="715" y="825"/>
                    </a:lnTo>
                    <a:lnTo>
                      <a:pt x="715" y="825"/>
                    </a:lnTo>
                    <a:lnTo>
                      <a:pt x="715" y="825"/>
                    </a:lnTo>
                    <a:lnTo>
                      <a:pt x="715" y="825"/>
                    </a:lnTo>
                    <a:lnTo>
                      <a:pt x="715" y="825"/>
                    </a:lnTo>
                    <a:lnTo>
                      <a:pt x="713" y="825"/>
                    </a:lnTo>
                    <a:lnTo>
                      <a:pt x="711" y="825"/>
                    </a:lnTo>
                    <a:lnTo>
                      <a:pt x="711" y="825"/>
                    </a:lnTo>
                    <a:lnTo>
                      <a:pt x="711" y="825"/>
                    </a:lnTo>
                    <a:lnTo>
                      <a:pt x="711" y="825"/>
                    </a:lnTo>
                    <a:lnTo>
                      <a:pt x="711" y="825"/>
                    </a:lnTo>
                    <a:lnTo>
                      <a:pt x="711" y="825"/>
                    </a:lnTo>
                    <a:lnTo>
                      <a:pt x="709" y="825"/>
                    </a:lnTo>
                    <a:lnTo>
                      <a:pt x="709" y="825"/>
                    </a:lnTo>
                    <a:lnTo>
                      <a:pt x="709" y="825"/>
                    </a:lnTo>
                    <a:lnTo>
                      <a:pt x="709" y="825"/>
                    </a:lnTo>
                    <a:lnTo>
                      <a:pt x="709" y="825"/>
                    </a:lnTo>
                    <a:lnTo>
                      <a:pt x="708" y="825"/>
                    </a:lnTo>
                    <a:lnTo>
                      <a:pt x="708" y="825"/>
                    </a:lnTo>
                    <a:lnTo>
                      <a:pt x="708" y="826"/>
                    </a:lnTo>
                    <a:lnTo>
                      <a:pt x="708" y="826"/>
                    </a:lnTo>
                    <a:lnTo>
                      <a:pt x="708" y="826"/>
                    </a:lnTo>
                    <a:lnTo>
                      <a:pt x="708" y="826"/>
                    </a:lnTo>
                    <a:lnTo>
                      <a:pt x="708" y="826"/>
                    </a:lnTo>
                    <a:lnTo>
                      <a:pt x="706" y="826"/>
                    </a:lnTo>
                    <a:lnTo>
                      <a:pt x="706" y="826"/>
                    </a:lnTo>
                    <a:lnTo>
                      <a:pt x="706" y="826"/>
                    </a:lnTo>
                    <a:lnTo>
                      <a:pt x="706" y="826"/>
                    </a:lnTo>
                    <a:lnTo>
                      <a:pt x="706" y="826"/>
                    </a:lnTo>
                    <a:lnTo>
                      <a:pt x="706" y="826"/>
                    </a:lnTo>
                    <a:lnTo>
                      <a:pt x="706" y="826"/>
                    </a:lnTo>
                    <a:lnTo>
                      <a:pt x="706" y="826"/>
                    </a:lnTo>
                    <a:lnTo>
                      <a:pt x="704" y="826"/>
                    </a:lnTo>
                    <a:lnTo>
                      <a:pt x="704" y="826"/>
                    </a:lnTo>
                    <a:lnTo>
                      <a:pt x="704" y="826"/>
                    </a:lnTo>
                    <a:lnTo>
                      <a:pt x="704" y="826"/>
                    </a:lnTo>
                    <a:lnTo>
                      <a:pt x="704" y="826"/>
                    </a:lnTo>
                    <a:lnTo>
                      <a:pt x="702" y="826"/>
                    </a:lnTo>
                    <a:lnTo>
                      <a:pt x="702" y="826"/>
                    </a:lnTo>
                    <a:lnTo>
                      <a:pt x="702" y="826"/>
                    </a:lnTo>
                    <a:lnTo>
                      <a:pt x="702" y="826"/>
                    </a:lnTo>
                    <a:lnTo>
                      <a:pt x="702" y="828"/>
                    </a:lnTo>
                    <a:lnTo>
                      <a:pt x="702" y="828"/>
                    </a:lnTo>
                    <a:lnTo>
                      <a:pt x="700" y="826"/>
                    </a:lnTo>
                    <a:lnTo>
                      <a:pt x="700" y="826"/>
                    </a:lnTo>
                    <a:lnTo>
                      <a:pt x="698" y="826"/>
                    </a:lnTo>
                    <a:lnTo>
                      <a:pt x="698" y="826"/>
                    </a:lnTo>
                    <a:lnTo>
                      <a:pt x="698" y="828"/>
                    </a:lnTo>
                    <a:lnTo>
                      <a:pt x="698" y="828"/>
                    </a:lnTo>
                    <a:lnTo>
                      <a:pt x="698" y="828"/>
                    </a:lnTo>
                    <a:lnTo>
                      <a:pt x="698" y="828"/>
                    </a:lnTo>
                    <a:lnTo>
                      <a:pt x="698" y="828"/>
                    </a:lnTo>
                    <a:lnTo>
                      <a:pt x="698" y="828"/>
                    </a:lnTo>
                    <a:lnTo>
                      <a:pt x="698" y="828"/>
                    </a:lnTo>
                    <a:lnTo>
                      <a:pt x="698" y="826"/>
                    </a:lnTo>
                    <a:lnTo>
                      <a:pt x="697" y="826"/>
                    </a:lnTo>
                    <a:lnTo>
                      <a:pt x="697" y="826"/>
                    </a:lnTo>
                    <a:lnTo>
                      <a:pt x="697" y="828"/>
                    </a:lnTo>
                    <a:lnTo>
                      <a:pt x="697" y="828"/>
                    </a:lnTo>
                    <a:lnTo>
                      <a:pt x="697" y="828"/>
                    </a:lnTo>
                    <a:lnTo>
                      <a:pt x="695" y="828"/>
                    </a:lnTo>
                    <a:lnTo>
                      <a:pt x="695" y="828"/>
                    </a:lnTo>
                    <a:lnTo>
                      <a:pt x="695" y="828"/>
                    </a:lnTo>
                    <a:lnTo>
                      <a:pt x="695" y="828"/>
                    </a:lnTo>
                    <a:lnTo>
                      <a:pt x="695" y="826"/>
                    </a:lnTo>
                    <a:lnTo>
                      <a:pt x="693" y="826"/>
                    </a:lnTo>
                    <a:lnTo>
                      <a:pt x="693" y="826"/>
                    </a:lnTo>
                    <a:lnTo>
                      <a:pt x="693" y="826"/>
                    </a:lnTo>
                    <a:lnTo>
                      <a:pt x="693" y="826"/>
                    </a:lnTo>
                    <a:lnTo>
                      <a:pt x="693" y="826"/>
                    </a:lnTo>
                    <a:lnTo>
                      <a:pt x="693" y="826"/>
                    </a:lnTo>
                    <a:lnTo>
                      <a:pt x="691" y="826"/>
                    </a:lnTo>
                    <a:lnTo>
                      <a:pt x="691" y="826"/>
                    </a:lnTo>
                    <a:lnTo>
                      <a:pt x="691" y="826"/>
                    </a:lnTo>
                    <a:lnTo>
                      <a:pt x="691" y="826"/>
                    </a:lnTo>
                    <a:lnTo>
                      <a:pt x="691" y="826"/>
                    </a:lnTo>
                    <a:lnTo>
                      <a:pt x="691" y="826"/>
                    </a:lnTo>
                    <a:lnTo>
                      <a:pt x="688" y="826"/>
                    </a:lnTo>
                    <a:lnTo>
                      <a:pt x="688" y="826"/>
                    </a:lnTo>
                    <a:lnTo>
                      <a:pt x="688" y="826"/>
                    </a:lnTo>
                    <a:lnTo>
                      <a:pt x="688" y="826"/>
                    </a:lnTo>
                    <a:lnTo>
                      <a:pt x="688" y="826"/>
                    </a:lnTo>
                    <a:lnTo>
                      <a:pt x="688" y="826"/>
                    </a:lnTo>
                    <a:lnTo>
                      <a:pt x="688" y="826"/>
                    </a:lnTo>
                    <a:lnTo>
                      <a:pt x="688" y="826"/>
                    </a:lnTo>
                    <a:lnTo>
                      <a:pt x="688" y="826"/>
                    </a:lnTo>
                    <a:lnTo>
                      <a:pt x="686" y="826"/>
                    </a:lnTo>
                    <a:lnTo>
                      <a:pt x="686" y="826"/>
                    </a:lnTo>
                    <a:lnTo>
                      <a:pt x="686" y="828"/>
                    </a:lnTo>
                    <a:lnTo>
                      <a:pt x="686" y="828"/>
                    </a:lnTo>
                    <a:lnTo>
                      <a:pt x="686" y="828"/>
                    </a:lnTo>
                    <a:lnTo>
                      <a:pt x="686" y="828"/>
                    </a:lnTo>
                    <a:lnTo>
                      <a:pt x="686" y="828"/>
                    </a:lnTo>
                    <a:lnTo>
                      <a:pt x="686" y="828"/>
                    </a:lnTo>
                    <a:lnTo>
                      <a:pt x="686" y="830"/>
                    </a:lnTo>
                    <a:lnTo>
                      <a:pt x="686" y="830"/>
                    </a:lnTo>
                    <a:lnTo>
                      <a:pt x="686" y="830"/>
                    </a:lnTo>
                    <a:lnTo>
                      <a:pt x="686" y="830"/>
                    </a:lnTo>
                    <a:lnTo>
                      <a:pt x="686" y="830"/>
                    </a:lnTo>
                    <a:lnTo>
                      <a:pt x="686" y="832"/>
                    </a:lnTo>
                    <a:lnTo>
                      <a:pt x="686" y="832"/>
                    </a:lnTo>
                    <a:lnTo>
                      <a:pt x="686" y="832"/>
                    </a:lnTo>
                    <a:lnTo>
                      <a:pt x="686" y="832"/>
                    </a:lnTo>
                    <a:lnTo>
                      <a:pt x="686" y="832"/>
                    </a:lnTo>
                    <a:lnTo>
                      <a:pt x="684" y="832"/>
                    </a:lnTo>
                    <a:lnTo>
                      <a:pt x="684" y="832"/>
                    </a:lnTo>
                    <a:lnTo>
                      <a:pt x="684" y="832"/>
                    </a:lnTo>
                    <a:lnTo>
                      <a:pt x="684" y="832"/>
                    </a:lnTo>
                    <a:lnTo>
                      <a:pt x="684" y="832"/>
                    </a:lnTo>
                    <a:lnTo>
                      <a:pt x="684" y="832"/>
                    </a:lnTo>
                    <a:lnTo>
                      <a:pt x="682" y="832"/>
                    </a:lnTo>
                    <a:lnTo>
                      <a:pt x="682" y="832"/>
                    </a:lnTo>
                    <a:lnTo>
                      <a:pt x="682" y="834"/>
                    </a:lnTo>
                    <a:lnTo>
                      <a:pt x="682" y="834"/>
                    </a:lnTo>
                    <a:lnTo>
                      <a:pt x="682" y="834"/>
                    </a:lnTo>
                    <a:lnTo>
                      <a:pt x="682" y="832"/>
                    </a:lnTo>
                    <a:lnTo>
                      <a:pt x="682" y="832"/>
                    </a:lnTo>
                    <a:lnTo>
                      <a:pt x="682" y="834"/>
                    </a:lnTo>
                    <a:lnTo>
                      <a:pt x="682" y="834"/>
                    </a:lnTo>
                    <a:lnTo>
                      <a:pt x="680" y="834"/>
                    </a:lnTo>
                    <a:lnTo>
                      <a:pt x="680" y="834"/>
                    </a:lnTo>
                    <a:lnTo>
                      <a:pt x="680" y="834"/>
                    </a:lnTo>
                    <a:lnTo>
                      <a:pt x="680" y="834"/>
                    </a:lnTo>
                    <a:lnTo>
                      <a:pt x="679" y="834"/>
                    </a:lnTo>
                    <a:lnTo>
                      <a:pt x="679" y="834"/>
                    </a:lnTo>
                    <a:lnTo>
                      <a:pt x="679" y="834"/>
                    </a:lnTo>
                    <a:lnTo>
                      <a:pt x="679" y="834"/>
                    </a:lnTo>
                    <a:lnTo>
                      <a:pt x="679" y="834"/>
                    </a:lnTo>
                    <a:lnTo>
                      <a:pt x="677" y="834"/>
                    </a:lnTo>
                    <a:lnTo>
                      <a:pt x="677" y="834"/>
                    </a:lnTo>
                    <a:lnTo>
                      <a:pt x="677" y="834"/>
                    </a:lnTo>
                    <a:lnTo>
                      <a:pt x="677" y="834"/>
                    </a:lnTo>
                    <a:lnTo>
                      <a:pt x="677" y="834"/>
                    </a:lnTo>
                    <a:lnTo>
                      <a:pt x="675" y="834"/>
                    </a:lnTo>
                    <a:lnTo>
                      <a:pt x="675" y="834"/>
                    </a:lnTo>
                    <a:lnTo>
                      <a:pt x="675" y="834"/>
                    </a:lnTo>
                    <a:lnTo>
                      <a:pt x="675" y="834"/>
                    </a:lnTo>
                    <a:lnTo>
                      <a:pt x="675" y="834"/>
                    </a:lnTo>
                    <a:lnTo>
                      <a:pt x="675" y="834"/>
                    </a:lnTo>
                    <a:lnTo>
                      <a:pt x="675" y="835"/>
                    </a:lnTo>
                    <a:lnTo>
                      <a:pt x="673" y="835"/>
                    </a:lnTo>
                    <a:lnTo>
                      <a:pt x="673" y="835"/>
                    </a:lnTo>
                    <a:lnTo>
                      <a:pt x="673" y="835"/>
                    </a:lnTo>
                    <a:lnTo>
                      <a:pt x="673" y="835"/>
                    </a:lnTo>
                    <a:lnTo>
                      <a:pt x="673" y="835"/>
                    </a:lnTo>
                    <a:lnTo>
                      <a:pt x="673" y="835"/>
                    </a:lnTo>
                    <a:lnTo>
                      <a:pt x="673" y="835"/>
                    </a:lnTo>
                    <a:lnTo>
                      <a:pt x="673" y="835"/>
                    </a:lnTo>
                    <a:lnTo>
                      <a:pt x="671" y="835"/>
                    </a:lnTo>
                    <a:lnTo>
                      <a:pt x="671" y="835"/>
                    </a:lnTo>
                    <a:lnTo>
                      <a:pt x="671" y="835"/>
                    </a:lnTo>
                    <a:lnTo>
                      <a:pt x="671" y="835"/>
                    </a:lnTo>
                    <a:lnTo>
                      <a:pt x="671" y="835"/>
                    </a:lnTo>
                    <a:lnTo>
                      <a:pt x="671" y="835"/>
                    </a:lnTo>
                    <a:lnTo>
                      <a:pt x="671" y="835"/>
                    </a:lnTo>
                    <a:lnTo>
                      <a:pt x="671" y="835"/>
                    </a:lnTo>
                    <a:lnTo>
                      <a:pt x="670" y="835"/>
                    </a:lnTo>
                    <a:lnTo>
                      <a:pt x="670" y="835"/>
                    </a:lnTo>
                    <a:lnTo>
                      <a:pt x="670" y="835"/>
                    </a:lnTo>
                    <a:lnTo>
                      <a:pt x="670" y="835"/>
                    </a:lnTo>
                    <a:lnTo>
                      <a:pt x="670" y="835"/>
                    </a:lnTo>
                    <a:lnTo>
                      <a:pt x="668" y="834"/>
                    </a:lnTo>
                    <a:lnTo>
                      <a:pt x="668" y="834"/>
                    </a:lnTo>
                    <a:lnTo>
                      <a:pt x="666" y="834"/>
                    </a:lnTo>
                    <a:lnTo>
                      <a:pt x="666" y="834"/>
                    </a:lnTo>
                    <a:lnTo>
                      <a:pt x="666" y="834"/>
                    </a:lnTo>
                    <a:lnTo>
                      <a:pt x="666" y="834"/>
                    </a:lnTo>
                    <a:lnTo>
                      <a:pt x="666" y="834"/>
                    </a:lnTo>
                    <a:lnTo>
                      <a:pt x="666" y="834"/>
                    </a:lnTo>
                    <a:lnTo>
                      <a:pt x="666" y="834"/>
                    </a:lnTo>
                    <a:lnTo>
                      <a:pt x="664" y="835"/>
                    </a:lnTo>
                    <a:lnTo>
                      <a:pt x="664" y="835"/>
                    </a:lnTo>
                    <a:lnTo>
                      <a:pt x="664" y="835"/>
                    </a:lnTo>
                    <a:lnTo>
                      <a:pt x="664" y="835"/>
                    </a:lnTo>
                    <a:lnTo>
                      <a:pt x="662" y="835"/>
                    </a:lnTo>
                    <a:lnTo>
                      <a:pt x="662" y="835"/>
                    </a:lnTo>
                    <a:lnTo>
                      <a:pt x="662" y="835"/>
                    </a:lnTo>
                    <a:lnTo>
                      <a:pt x="662" y="835"/>
                    </a:lnTo>
                    <a:lnTo>
                      <a:pt x="662" y="835"/>
                    </a:lnTo>
                    <a:lnTo>
                      <a:pt x="662" y="835"/>
                    </a:lnTo>
                    <a:lnTo>
                      <a:pt x="662" y="835"/>
                    </a:lnTo>
                    <a:lnTo>
                      <a:pt x="662" y="835"/>
                    </a:lnTo>
                    <a:lnTo>
                      <a:pt x="662" y="835"/>
                    </a:lnTo>
                    <a:lnTo>
                      <a:pt x="661" y="835"/>
                    </a:lnTo>
                    <a:lnTo>
                      <a:pt x="661" y="835"/>
                    </a:lnTo>
                    <a:lnTo>
                      <a:pt x="661" y="835"/>
                    </a:lnTo>
                    <a:lnTo>
                      <a:pt x="661" y="835"/>
                    </a:lnTo>
                    <a:lnTo>
                      <a:pt x="661" y="835"/>
                    </a:lnTo>
                    <a:lnTo>
                      <a:pt x="659" y="835"/>
                    </a:lnTo>
                    <a:lnTo>
                      <a:pt x="659" y="835"/>
                    </a:lnTo>
                    <a:lnTo>
                      <a:pt x="659" y="834"/>
                    </a:lnTo>
                    <a:lnTo>
                      <a:pt x="657" y="834"/>
                    </a:lnTo>
                    <a:lnTo>
                      <a:pt x="657" y="834"/>
                    </a:lnTo>
                    <a:lnTo>
                      <a:pt x="657" y="834"/>
                    </a:lnTo>
                    <a:lnTo>
                      <a:pt x="657" y="834"/>
                    </a:lnTo>
                    <a:lnTo>
                      <a:pt x="657" y="834"/>
                    </a:lnTo>
                    <a:lnTo>
                      <a:pt x="657" y="834"/>
                    </a:lnTo>
                    <a:lnTo>
                      <a:pt x="655" y="835"/>
                    </a:lnTo>
                    <a:lnTo>
                      <a:pt x="655" y="835"/>
                    </a:lnTo>
                    <a:lnTo>
                      <a:pt x="655" y="834"/>
                    </a:lnTo>
                    <a:lnTo>
                      <a:pt x="655" y="834"/>
                    </a:lnTo>
                    <a:lnTo>
                      <a:pt x="655" y="834"/>
                    </a:lnTo>
                    <a:lnTo>
                      <a:pt x="653" y="834"/>
                    </a:lnTo>
                    <a:lnTo>
                      <a:pt x="653" y="835"/>
                    </a:lnTo>
                    <a:lnTo>
                      <a:pt x="653" y="835"/>
                    </a:lnTo>
                    <a:lnTo>
                      <a:pt x="653" y="835"/>
                    </a:lnTo>
                    <a:lnTo>
                      <a:pt x="653" y="835"/>
                    </a:lnTo>
                    <a:lnTo>
                      <a:pt x="653" y="835"/>
                    </a:lnTo>
                    <a:lnTo>
                      <a:pt x="653" y="835"/>
                    </a:lnTo>
                    <a:lnTo>
                      <a:pt x="653" y="835"/>
                    </a:lnTo>
                    <a:lnTo>
                      <a:pt x="653" y="835"/>
                    </a:lnTo>
                    <a:lnTo>
                      <a:pt x="653" y="835"/>
                    </a:lnTo>
                    <a:lnTo>
                      <a:pt x="651" y="835"/>
                    </a:lnTo>
                    <a:lnTo>
                      <a:pt x="651" y="835"/>
                    </a:lnTo>
                    <a:lnTo>
                      <a:pt x="651" y="835"/>
                    </a:lnTo>
                    <a:lnTo>
                      <a:pt x="651" y="835"/>
                    </a:lnTo>
                    <a:lnTo>
                      <a:pt x="651" y="835"/>
                    </a:lnTo>
                    <a:lnTo>
                      <a:pt x="651" y="835"/>
                    </a:lnTo>
                    <a:lnTo>
                      <a:pt x="650" y="835"/>
                    </a:lnTo>
                    <a:lnTo>
                      <a:pt x="650" y="835"/>
                    </a:lnTo>
                    <a:lnTo>
                      <a:pt x="650" y="835"/>
                    </a:lnTo>
                    <a:lnTo>
                      <a:pt x="650" y="835"/>
                    </a:lnTo>
                    <a:lnTo>
                      <a:pt x="650" y="835"/>
                    </a:lnTo>
                    <a:lnTo>
                      <a:pt x="648" y="835"/>
                    </a:lnTo>
                    <a:lnTo>
                      <a:pt x="648" y="835"/>
                    </a:lnTo>
                    <a:lnTo>
                      <a:pt x="648" y="837"/>
                    </a:lnTo>
                    <a:lnTo>
                      <a:pt x="648" y="837"/>
                    </a:lnTo>
                    <a:lnTo>
                      <a:pt x="648" y="837"/>
                    </a:lnTo>
                    <a:lnTo>
                      <a:pt x="648" y="837"/>
                    </a:lnTo>
                    <a:lnTo>
                      <a:pt x="648" y="837"/>
                    </a:lnTo>
                    <a:lnTo>
                      <a:pt x="646" y="837"/>
                    </a:lnTo>
                    <a:lnTo>
                      <a:pt x="646" y="837"/>
                    </a:lnTo>
                    <a:lnTo>
                      <a:pt x="646" y="837"/>
                    </a:lnTo>
                    <a:lnTo>
                      <a:pt x="646" y="837"/>
                    </a:lnTo>
                    <a:lnTo>
                      <a:pt x="646" y="839"/>
                    </a:lnTo>
                    <a:lnTo>
                      <a:pt x="646" y="839"/>
                    </a:lnTo>
                    <a:lnTo>
                      <a:pt x="646" y="839"/>
                    </a:lnTo>
                    <a:lnTo>
                      <a:pt x="646" y="839"/>
                    </a:lnTo>
                    <a:lnTo>
                      <a:pt x="646" y="839"/>
                    </a:lnTo>
                    <a:lnTo>
                      <a:pt x="644" y="839"/>
                    </a:lnTo>
                    <a:lnTo>
                      <a:pt x="644" y="839"/>
                    </a:lnTo>
                    <a:lnTo>
                      <a:pt x="644" y="839"/>
                    </a:lnTo>
                    <a:lnTo>
                      <a:pt x="644" y="839"/>
                    </a:lnTo>
                    <a:lnTo>
                      <a:pt x="644" y="839"/>
                    </a:lnTo>
                    <a:lnTo>
                      <a:pt x="644" y="839"/>
                    </a:lnTo>
                    <a:lnTo>
                      <a:pt x="644" y="841"/>
                    </a:lnTo>
                    <a:lnTo>
                      <a:pt x="644" y="841"/>
                    </a:lnTo>
                    <a:lnTo>
                      <a:pt x="642" y="841"/>
                    </a:lnTo>
                    <a:lnTo>
                      <a:pt x="642" y="841"/>
                    </a:lnTo>
                    <a:lnTo>
                      <a:pt x="642" y="841"/>
                    </a:lnTo>
                    <a:lnTo>
                      <a:pt x="642" y="841"/>
                    </a:lnTo>
                    <a:lnTo>
                      <a:pt x="641" y="841"/>
                    </a:lnTo>
                    <a:lnTo>
                      <a:pt x="641" y="841"/>
                    </a:lnTo>
                    <a:lnTo>
                      <a:pt x="641" y="841"/>
                    </a:lnTo>
                    <a:lnTo>
                      <a:pt x="641" y="841"/>
                    </a:lnTo>
                    <a:lnTo>
                      <a:pt x="641" y="839"/>
                    </a:lnTo>
                    <a:lnTo>
                      <a:pt x="639" y="839"/>
                    </a:lnTo>
                    <a:lnTo>
                      <a:pt x="639" y="839"/>
                    </a:lnTo>
                    <a:lnTo>
                      <a:pt x="639" y="839"/>
                    </a:lnTo>
                    <a:lnTo>
                      <a:pt x="639" y="841"/>
                    </a:lnTo>
                    <a:lnTo>
                      <a:pt x="637" y="841"/>
                    </a:lnTo>
                    <a:lnTo>
                      <a:pt x="637" y="841"/>
                    </a:lnTo>
                    <a:lnTo>
                      <a:pt x="635" y="843"/>
                    </a:lnTo>
                    <a:lnTo>
                      <a:pt x="635" y="843"/>
                    </a:lnTo>
                    <a:lnTo>
                      <a:pt x="635" y="843"/>
                    </a:lnTo>
                    <a:lnTo>
                      <a:pt x="635" y="843"/>
                    </a:lnTo>
                    <a:lnTo>
                      <a:pt x="635" y="843"/>
                    </a:lnTo>
                    <a:lnTo>
                      <a:pt x="633" y="843"/>
                    </a:lnTo>
                    <a:lnTo>
                      <a:pt x="633" y="843"/>
                    </a:lnTo>
                    <a:lnTo>
                      <a:pt x="633" y="843"/>
                    </a:lnTo>
                    <a:lnTo>
                      <a:pt x="633" y="844"/>
                    </a:lnTo>
                    <a:lnTo>
                      <a:pt x="633" y="844"/>
                    </a:lnTo>
                    <a:lnTo>
                      <a:pt x="633" y="844"/>
                    </a:lnTo>
                    <a:lnTo>
                      <a:pt x="633" y="844"/>
                    </a:lnTo>
                    <a:lnTo>
                      <a:pt x="632" y="844"/>
                    </a:lnTo>
                    <a:lnTo>
                      <a:pt x="632" y="844"/>
                    </a:lnTo>
                    <a:lnTo>
                      <a:pt x="630" y="844"/>
                    </a:lnTo>
                    <a:lnTo>
                      <a:pt x="630" y="844"/>
                    </a:lnTo>
                    <a:lnTo>
                      <a:pt x="628" y="844"/>
                    </a:lnTo>
                    <a:lnTo>
                      <a:pt x="628" y="844"/>
                    </a:lnTo>
                    <a:lnTo>
                      <a:pt x="628" y="844"/>
                    </a:lnTo>
                    <a:lnTo>
                      <a:pt x="628" y="844"/>
                    </a:lnTo>
                    <a:lnTo>
                      <a:pt x="628" y="844"/>
                    </a:lnTo>
                    <a:lnTo>
                      <a:pt x="626" y="844"/>
                    </a:lnTo>
                    <a:lnTo>
                      <a:pt x="626" y="844"/>
                    </a:lnTo>
                    <a:lnTo>
                      <a:pt x="626" y="844"/>
                    </a:lnTo>
                    <a:lnTo>
                      <a:pt x="626" y="844"/>
                    </a:lnTo>
                    <a:lnTo>
                      <a:pt x="626" y="844"/>
                    </a:lnTo>
                    <a:lnTo>
                      <a:pt x="624" y="844"/>
                    </a:lnTo>
                    <a:lnTo>
                      <a:pt x="624" y="844"/>
                    </a:lnTo>
                    <a:lnTo>
                      <a:pt x="624" y="844"/>
                    </a:lnTo>
                    <a:lnTo>
                      <a:pt x="624" y="844"/>
                    </a:lnTo>
                    <a:lnTo>
                      <a:pt x="624" y="844"/>
                    </a:lnTo>
                    <a:lnTo>
                      <a:pt x="623" y="844"/>
                    </a:lnTo>
                    <a:lnTo>
                      <a:pt x="623" y="844"/>
                    </a:lnTo>
                    <a:lnTo>
                      <a:pt x="623" y="844"/>
                    </a:lnTo>
                    <a:lnTo>
                      <a:pt x="623" y="844"/>
                    </a:lnTo>
                    <a:lnTo>
                      <a:pt x="623" y="844"/>
                    </a:lnTo>
                    <a:lnTo>
                      <a:pt x="621" y="844"/>
                    </a:lnTo>
                    <a:lnTo>
                      <a:pt x="621" y="844"/>
                    </a:lnTo>
                    <a:lnTo>
                      <a:pt x="621" y="844"/>
                    </a:lnTo>
                    <a:lnTo>
                      <a:pt x="621" y="844"/>
                    </a:lnTo>
                    <a:lnTo>
                      <a:pt x="621" y="844"/>
                    </a:lnTo>
                    <a:lnTo>
                      <a:pt x="621" y="846"/>
                    </a:lnTo>
                    <a:lnTo>
                      <a:pt x="619" y="846"/>
                    </a:lnTo>
                    <a:lnTo>
                      <a:pt x="619" y="846"/>
                    </a:lnTo>
                    <a:lnTo>
                      <a:pt x="619" y="846"/>
                    </a:lnTo>
                    <a:lnTo>
                      <a:pt x="619" y="846"/>
                    </a:lnTo>
                    <a:lnTo>
                      <a:pt x="619" y="846"/>
                    </a:lnTo>
                    <a:lnTo>
                      <a:pt x="619" y="846"/>
                    </a:lnTo>
                    <a:lnTo>
                      <a:pt x="619" y="846"/>
                    </a:lnTo>
                    <a:lnTo>
                      <a:pt x="619" y="846"/>
                    </a:lnTo>
                    <a:lnTo>
                      <a:pt x="619" y="846"/>
                    </a:lnTo>
                    <a:lnTo>
                      <a:pt x="619" y="846"/>
                    </a:lnTo>
                    <a:lnTo>
                      <a:pt x="617" y="846"/>
                    </a:lnTo>
                    <a:lnTo>
                      <a:pt x="617" y="846"/>
                    </a:lnTo>
                    <a:lnTo>
                      <a:pt x="617" y="846"/>
                    </a:lnTo>
                    <a:lnTo>
                      <a:pt x="617" y="846"/>
                    </a:lnTo>
                    <a:lnTo>
                      <a:pt x="617" y="846"/>
                    </a:lnTo>
                    <a:lnTo>
                      <a:pt x="617" y="846"/>
                    </a:lnTo>
                    <a:lnTo>
                      <a:pt x="615" y="846"/>
                    </a:lnTo>
                    <a:lnTo>
                      <a:pt x="615" y="846"/>
                    </a:lnTo>
                    <a:lnTo>
                      <a:pt x="615" y="846"/>
                    </a:lnTo>
                    <a:lnTo>
                      <a:pt x="615" y="846"/>
                    </a:lnTo>
                    <a:lnTo>
                      <a:pt x="615" y="848"/>
                    </a:lnTo>
                    <a:lnTo>
                      <a:pt x="615" y="848"/>
                    </a:lnTo>
                    <a:lnTo>
                      <a:pt x="615" y="848"/>
                    </a:lnTo>
                    <a:lnTo>
                      <a:pt x="615" y="848"/>
                    </a:lnTo>
                    <a:lnTo>
                      <a:pt x="615" y="848"/>
                    </a:lnTo>
                    <a:lnTo>
                      <a:pt x="615" y="848"/>
                    </a:lnTo>
                    <a:lnTo>
                      <a:pt x="613" y="848"/>
                    </a:lnTo>
                    <a:lnTo>
                      <a:pt x="613" y="848"/>
                    </a:lnTo>
                    <a:lnTo>
                      <a:pt x="613" y="848"/>
                    </a:lnTo>
                    <a:lnTo>
                      <a:pt x="613" y="848"/>
                    </a:lnTo>
                    <a:lnTo>
                      <a:pt x="612" y="850"/>
                    </a:lnTo>
                    <a:lnTo>
                      <a:pt x="612" y="850"/>
                    </a:lnTo>
                    <a:lnTo>
                      <a:pt x="612" y="850"/>
                    </a:lnTo>
                    <a:lnTo>
                      <a:pt x="610" y="850"/>
                    </a:lnTo>
                    <a:lnTo>
                      <a:pt x="610" y="850"/>
                    </a:lnTo>
                    <a:lnTo>
                      <a:pt x="610" y="850"/>
                    </a:lnTo>
                    <a:lnTo>
                      <a:pt x="610" y="850"/>
                    </a:lnTo>
                    <a:lnTo>
                      <a:pt x="610" y="850"/>
                    </a:lnTo>
                    <a:lnTo>
                      <a:pt x="610" y="850"/>
                    </a:lnTo>
                    <a:lnTo>
                      <a:pt x="610" y="850"/>
                    </a:lnTo>
                    <a:lnTo>
                      <a:pt x="608" y="850"/>
                    </a:lnTo>
                    <a:lnTo>
                      <a:pt x="608" y="850"/>
                    </a:lnTo>
                    <a:lnTo>
                      <a:pt x="608" y="850"/>
                    </a:lnTo>
                    <a:lnTo>
                      <a:pt x="608" y="850"/>
                    </a:lnTo>
                    <a:lnTo>
                      <a:pt x="608" y="850"/>
                    </a:lnTo>
                    <a:lnTo>
                      <a:pt x="608" y="850"/>
                    </a:lnTo>
                    <a:lnTo>
                      <a:pt x="608" y="850"/>
                    </a:lnTo>
                    <a:lnTo>
                      <a:pt x="606" y="850"/>
                    </a:lnTo>
                    <a:lnTo>
                      <a:pt x="606" y="850"/>
                    </a:lnTo>
                    <a:lnTo>
                      <a:pt x="606" y="850"/>
                    </a:lnTo>
                    <a:lnTo>
                      <a:pt x="606" y="850"/>
                    </a:lnTo>
                    <a:lnTo>
                      <a:pt x="606" y="850"/>
                    </a:lnTo>
                    <a:lnTo>
                      <a:pt x="606" y="850"/>
                    </a:lnTo>
                    <a:lnTo>
                      <a:pt x="606" y="852"/>
                    </a:lnTo>
                    <a:lnTo>
                      <a:pt x="606" y="852"/>
                    </a:lnTo>
                    <a:lnTo>
                      <a:pt x="604" y="852"/>
                    </a:lnTo>
                    <a:lnTo>
                      <a:pt x="604" y="852"/>
                    </a:lnTo>
                    <a:lnTo>
                      <a:pt x="604" y="852"/>
                    </a:lnTo>
                    <a:lnTo>
                      <a:pt x="604" y="852"/>
                    </a:lnTo>
                    <a:lnTo>
                      <a:pt x="604" y="852"/>
                    </a:lnTo>
                    <a:lnTo>
                      <a:pt x="603" y="852"/>
                    </a:lnTo>
                    <a:lnTo>
                      <a:pt x="603" y="852"/>
                    </a:lnTo>
                    <a:lnTo>
                      <a:pt x="603" y="852"/>
                    </a:lnTo>
                    <a:lnTo>
                      <a:pt x="603" y="852"/>
                    </a:lnTo>
                    <a:lnTo>
                      <a:pt x="603" y="853"/>
                    </a:lnTo>
                    <a:lnTo>
                      <a:pt x="603" y="853"/>
                    </a:lnTo>
                    <a:lnTo>
                      <a:pt x="603" y="853"/>
                    </a:lnTo>
                    <a:lnTo>
                      <a:pt x="603" y="853"/>
                    </a:lnTo>
                    <a:lnTo>
                      <a:pt x="603" y="853"/>
                    </a:lnTo>
                    <a:lnTo>
                      <a:pt x="601" y="853"/>
                    </a:lnTo>
                    <a:lnTo>
                      <a:pt x="601" y="853"/>
                    </a:lnTo>
                    <a:lnTo>
                      <a:pt x="601" y="853"/>
                    </a:lnTo>
                    <a:lnTo>
                      <a:pt x="601" y="853"/>
                    </a:lnTo>
                    <a:lnTo>
                      <a:pt x="599" y="853"/>
                    </a:lnTo>
                    <a:lnTo>
                      <a:pt x="599" y="855"/>
                    </a:lnTo>
                    <a:lnTo>
                      <a:pt x="599" y="855"/>
                    </a:lnTo>
                    <a:lnTo>
                      <a:pt x="599" y="855"/>
                    </a:lnTo>
                    <a:lnTo>
                      <a:pt x="597" y="855"/>
                    </a:lnTo>
                    <a:lnTo>
                      <a:pt x="597" y="855"/>
                    </a:lnTo>
                    <a:lnTo>
                      <a:pt x="597" y="855"/>
                    </a:lnTo>
                    <a:lnTo>
                      <a:pt x="597" y="855"/>
                    </a:lnTo>
                    <a:lnTo>
                      <a:pt x="595" y="857"/>
                    </a:lnTo>
                    <a:lnTo>
                      <a:pt x="595" y="857"/>
                    </a:lnTo>
                    <a:lnTo>
                      <a:pt x="595" y="857"/>
                    </a:lnTo>
                    <a:lnTo>
                      <a:pt x="595" y="857"/>
                    </a:lnTo>
                    <a:lnTo>
                      <a:pt x="595" y="857"/>
                    </a:lnTo>
                    <a:lnTo>
                      <a:pt x="597" y="859"/>
                    </a:lnTo>
                    <a:lnTo>
                      <a:pt x="597" y="859"/>
                    </a:lnTo>
                    <a:lnTo>
                      <a:pt x="597" y="859"/>
                    </a:lnTo>
                    <a:lnTo>
                      <a:pt x="597" y="859"/>
                    </a:lnTo>
                    <a:lnTo>
                      <a:pt x="595" y="859"/>
                    </a:lnTo>
                    <a:lnTo>
                      <a:pt x="595" y="859"/>
                    </a:lnTo>
                    <a:lnTo>
                      <a:pt x="595" y="859"/>
                    </a:lnTo>
                    <a:lnTo>
                      <a:pt x="595" y="859"/>
                    </a:lnTo>
                    <a:lnTo>
                      <a:pt x="595" y="859"/>
                    </a:lnTo>
                    <a:lnTo>
                      <a:pt x="595" y="859"/>
                    </a:lnTo>
                    <a:lnTo>
                      <a:pt x="595" y="861"/>
                    </a:lnTo>
                    <a:lnTo>
                      <a:pt x="595" y="861"/>
                    </a:lnTo>
                    <a:lnTo>
                      <a:pt x="595"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2" y="861"/>
                    </a:lnTo>
                    <a:lnTo>
                      <a:pt x="592" y="861"/>
                    </a:lnTo>
                    <a:lnTo>
                      <a:pt x="592" y="861"/>
                    </a:lnTo>
                    <a:lnTo>
                      <a:pt x="592" y="861"/>
                    </a:lnTo>
                    <a:lnTo>
                      <a:pt x="592" y="861"/>
                    </a:lnTo>
                    <a:lnTo>
                      <a:pt x="592" y="863"/>
                    </a:lnTo>
                    <a:lnTo>
                      <a:pt x="592" y="863"/>
                    </a:lnTo>
                    <a:lnTo>
                      <a:pt x="592" y="863"/>
                    </a:lnTo>
                    <a:lnTo>
                      <a:pt x="592" y="863"/>
                    </a:lnTo>
                    <a:lnTo>
                      <a:pt x="592" y="863"/>
                    </a:lnTo>
                    <a:lnTo>
                      <a:pt x="590" y="863"/>
                    </a:lnTo>
                    <a:lnTo>
                      <a:pt x="590" y="863"/>
                    </a:lnTo>
                    <a:lnTo>
                      <a:pt x="590" y="863"/>
                    </a:lnTo>
                    <a:lnTo>
                      <a:pt x="590" y="863"/>
                    </a:lnTo>
                    <a:lnTo>
                      <a:pt x="590" y="863"/>
                    </a:lnTo>
                    <a:lnTo>
                      <a:pt x="590" y="863"/>
                    </a:lnTo>
                    <a:lnTo>
                      <a:pt x="590" y="863"/>
                    </a:lnTo>
                    <a:lnTo>
                      <a:pt x="590" y="863"/>
                    </a:lnTo>
                    <a:lnTo>
                      <a:pt x="590" y="863"/>
                    </a:lnTo>
                    <a:lnTo>
                      <a:pt x="588" y="863"/>
                    </a:lnTo>
                    <a:lnTo>
                      <a:pt x="588" y="863"/>
                    </a:lnTo>
                    <a:lnTo>
                      <a:pt x="588" y="863"/>
                    </a:lnTo>
                    <a:lnTo>
                      <a:pt x="588" y="863"/>
                    </a:lnTo>
                    <a:lnTo>
                      <a:pt x="588" y="863"/>
                    </a:lnTo>
                    <a:lnTo>
                      <a:pt x="588" y="863"/>
                    </a:lnTo>
                    <a:lnTo>
                      <a:pt x="586" y="863"/>
                    </a:lnTo>
                    <a:lnTo>
                      <a:pt x="586" y="863"/>
                    </a:lnTo>
                    <a:lnTo>
                      <a:pt x="586" y="863"/>
                    </a:lnTo>
                    <a:lnTo>
                      <a:pt x="586" y="863"/>
                    </a:lnTo>
                    <a:lnTo>
                      <a:pt x="585" y="863"/>
                    </a:lnTo>
                    <a:lnTo>
                      <a:pt x="585" y="864"/>
                    </a:lnTo>
                    <a:lnTo>
                      <a:pt x="583" y="864"/>
                    </a:lnTo>
                    <a:lnTo>
                      <a:pt x="583" y="864"/>
                    </a:lnTo>
                    <a:lnTo>
                      <a:pt x="583" y="864"/>
                    </a:lnTo>
                    <a:lnTo>
                      <a:pt x="583" y="864"/>
                    </a:lnTo>
                    <a:lnTo>
                      <a:pt x="583" y="864"/>
                    </a:lnTo>
                    <a:lnTo>
                      <a:pt x="581" y="864"/>
                    </a:lnTo>
                    <a:lnTo>
                      <a:pt x="581" y="863"/>
                    </a:lnTo>
                    <a:lnTo>
                      <a:pt x="581" y="863"/>
                    </a:lnTo>
                    <a:lnTo>
                      <a:pt x="581" y="863"/>
                    </a:lnTo>
                    <a:lnTo>
                      <a:pt x="579" y="863"/>
                    </a:lnTo>
                    <a:lnTo>
                      <a:pt x="579" y="863"/>
                    </a:lnTo>
                    <a:lnTo>
                      <a:pt x="579" y="863"/>
                    </a:lnTo>
                    <a:lnTo>
                      <a:pt x="579" y="863"/>
                    </a:lnTo>
                    <a:lnTo>
                      <a:pt x="579" y="863"/>
                    </a:lnTo>
                    <a:lnTo>
                      <a:pt x="577" y="863"/>
                    </a:lnTo>
                    <a:lnTo>
                      <a:pt x="577" y="863"/>
                    </a:lnTo>
                    <a:lnTo>
                      <a:pt x="577" y="864"/>
                    </a:lnTo>
                    <a:lnTo>
                      <a:pt x="577" y="864"/>
                    </a:lnTo>
                    <a:lnTo>
                      <a:pt x="577" y="864"/>
                    </a:lnTo>
                    <a:lnTo>
                      <a:pt x="577" y="864"/>
                    </a:lnTo>
                    <a:lnTo>
                      <a:pt x="577" y="864"/>
                    </a:lnTo>
                    <a:lnTo>
                      <a:pt x="577" y="864"/>
                    </a:lnTo>
                    <a:lnTo>
                      <a:pt x="576" y="864"/>
                    </a:lnTo>
                    <a:lnTo>
                      <a:pt x="576" y="864"/>
                    </a:lnTo>
                    <a:lnTo>
                      <a:pt x="576" y="866"/>
                    </a:lnTo>
                    <a:lnTo>
                      <a:pt x="576" y="866"/>
                    </a:lnTo>
                    <a:lnTo>
                      <a:pt x="576" y="866"/>
                    </a:lnTo>
                    <a:lnTo>
                      <a:pt x="576" y="866"/>
                    </a:lnTo>
                    <a:lnTo>
                      <a:pt x="576" y="866"/>
                    </a:lnTo>
                    <a:lnTo>
                      <a:pt x="576" y="866"/>
                    </a:lnTo>
                    <a:lnTo>
                      <a:pt x="576" y="866"/>
                    </a:lnTo>
                    <a:lnTo>
                      <a:pt x="576" y="866"/>
                    </a:lnTo>
                    <a:lnTo>
                      <a:pt x="574" y="866"/>
                    </a:lnTo>
                    <a:lnTo>
                      <a:pt x="574" y="868"/>
                    </a:lnTo>
                    <a:lnTo>
                      <a:pt x="574" y="868"/>
                    </a:lnTo>
                    <a:lnTo>
                      <a:pt x="574" y="868"/>
                    </a:lnTo>
                    <a:lnTo>
                      <a:pt x="574" y="868"/>
                    </a:lnTo>
                    <a:lnTo>
                      <a:pt x="574" y="868"/>
                    </a:lnTo>
                    <a:lnTo>
                      <a:pt x="574" y="868"/>
                    </a:lnTo>
                    <a:lnTo>
                      <a:pt x="572" y="868"/>
                    </a:lnTo>
                    <a:lnTo>
                      <a:pt x="572" y="868"/>
                    </a:lnTo>
                    <a:lnTo>
                      <a:pt x="572" y="868"/>
                    </a:lnTo>
                    <a:lnTo>
                      <a:pt x="572" y="868"/>
                    </a:lnTo>
                    <a:lnTo>
                      <a:pt x="572" y="868"/>
                    </a:lnTo>
                    <a:lnTo>
                      <a:pt x="572" y="868"/>
                    </a:lnTo>
                    <a:lnTo>
                      <a:pt x="572" y="870"/>
                    </a:lnTo>
                    <a:lnTo>
                      <a:pt x="572" y="870"/>
                    </a:lnTo>
                    <a:lnTo>
                      <a:pt x="572" y="870"/>
                    </a:lnTo>
                    <a:lnTo>
                      <a:pt x="572" y="870"/>
                    </a:lnTo>
                    <a:lnTo>
                      <a:pt x="572" y="870"/>
                    </a:lnTo>
                    <a:lnTo>
                      <a:pt x="570" y="870"/>
                    </a:lnTo>
                    <a:lnTo>
                      <a:pt x="568" y="868"/>
                    </a:lnTo>
                    <a:lnTo>
                      <a:pt x="568" y="868"/>
                    </a:lnTo>
                    <a:lnTo>
                      <a:pt x="568" y="868"/>
                    </a:lnTo>
                    <a:lnTo>
                      <a:pt x="568" y="868"/>
                    </a:lnTo>
                    <a:lnTo>
                      <a:pt x="568" y="868"/>
                    </a:lnTo>
                    <a:lnTo>
                      <a:pt x="568" y="866"/>
                    </a:lnTo>
                    <a:lnTo>
                      <a:pt x="566" y="866"/>
                    </a:lnTo>
                    <a:lnTo>
                      <a:pt x="566" y="866"/>
                    </a:lnTo>
                    <a:lnTo>
                      <a:pt x="566" y="866"/>
                    </a:lnTo>
                    <a:lnTo>
                      <a:pt x="565" y="866"/>
                    </a:lnTo>
                    <a:lnTo>
                      <a:pt x="565" y="866"/>
                    </a:lnTo>
                    <a:lnTo>
                      <a:pt x="565" y="866"/>
                    </a:lnTo>
                    <a:lnTo>
                      <a:pt x="565" y="866"/>
                    </a:lnTo>
                    <a:lnTo>
                      <a:pt x="566" y="864"/>
                    </a:lnTo>
                    <a:lnTo>
                      <a:pt x="566" y="864"/>
                    </a:lnTo>
                    <a:lnTo>
                      <a:pt x="566" y="864"/>
                    </a:lnTo>
                    <a:lnTo>
                      <a:pt x="566" y="864"/>
                    </a:lnTo>
                    <a:lnTo>
                      <a:pt x="566" y="864"/>
                    </a:lnTo>
                    <a:lnTo>
                      <a:pt x="566" y="864"/>
                    </a:lnTo>
                    <a:lnTo>
                      <a:pt x="566" y="864"/>
                    </a:lnTo>
                    <a:lnTo>
                      <a:pt x="566" y="863"/>
                    </a:lnTo>
                    <a:lnTo>
                      <a:pt x="566" y="863"/>
                    </a:lnTo>
                    <a:lnTo>
                      <a:pt x="566" y="863"/>
                    </a:lnTo>
                    <a:lnTo>
                      <a:pt x="565" y="861"/>
                    </a:lnTo>
                    <a:lnTo>
                      <a:pt x="565" y="861"/>
                    </a:lnTo>
                    <a:lnTo>
                      <a:pt x="565" y="861"/>
                    </a:lnTo>
                    <a:lnTo>
                      <a:pt x="565" y="861"/>
                    </a:lnTo>
                    <a:lnTo>
                      <a:pt x="565" y="861"/>
                    </a:lnTo>
                    <a:lnTo>
                      <a:pt x="565" y="861"/>
                    </a:lnTo>
                    <a:lnTo>
                      <a:pt x="563" y="861"/>
                    </a:lnTo>
                    <a:lnTo>
                      <a:pt x="563" y="861"/>
                    </a:lnTo>
                    <a:lnTo>
                      <a:pt x="563" y="863"/>
                    </a:lnTo>
                    <a:lnTo>
                      <a:pt x="563" y="863"/>
                    </a:lnTo>
                    <a:lnTo>
                      <a:pt x="563" y="863"/>
                    </a:lnTo>
                    <a:lnTo>
                      <a:pt x="563" y="863"/>
                    </a:lnTo>
                    <a:lnTo>
                      <a:pt x="563" y="863"/>
                    </a:lnTo>
                    <a:lnTo>
                      <a:pt x="563" y="863"/>
                    </a:lnTo>
                    <a:lnTo>
                      <a:pt x="563" y="863"/>
                    </a:lnTo>
                    <a:lnTo>
                      <a:pt x="561" y="863"/>
                    </a:lnTo>
                    <a:lnTo>
                      <a:pt x="561" y="863"/>
                    </a:lnTo>
                    <a:lnTo>
                      <a:pt x="561" y="863"/>
                    </a:lnTo>
                    <a:lnTo>
                      <a:pt x="561" y="863"/>
                    </a:lnTo>
                    <a:lnTo>
                      <a:pt x="559" y="863"/>
                    </a:lnTo>
                    <a:lnTo>
                      <a:pt x="559" y="863"/>
                    </a:lnTo>
                    <a:lnTo>
                      <a:pt x="559" y="864"/>
                    </a:lnTo>
                    <a:lnTo>
                      <a:pt x="559" y="864"/>
                    </a:lnTo>
                    <a:lnTo>
                      <a:pt x="559" y="864"/>
                    </a:lnTo>
                    <a:lnTo>
                      <a:pt x="559" y="864"/>
                    </a:lnTo>
                    <a:lnTo>
                      <a:pt x="557" y="864"/>
                    </a:lnTo>
                    <a:lnTo>
                      <a:pt x="557" y="864"/>
                    </a:lnTo>
                    <a:lnTo>
                      <a:pt x="557" y="864"/>
                    </a:lnTo>
                    <a:lnTo>
                      <a:pt x="557" y="864"/>
                    </a:lnTo>
                    <a:lnTo>
                      <a:pt x="557" y="864"/>
                    </a:lnTo>
                    <a:lnTo>
                      <a:pt x="557" y="864"/>
                    </a:lnTo>
                    <a:lnTo>
                      <a:pt x="557" y="864"/>
                    </a:lnTo>
                    <a:lnTo>
                      <a:pt x="557" y="864"/>
                    </a:lnTo>
                    <a:lnTo>
                      <a:pt x="556" y="864"/>
                    </a:lnTo>
                    <a:lnTo>
                      <a:pt x="556" y="864"/>
                    </a:lnTo>
                    <a:lnTo>
                      <a:pt x="556" y="864"/>
                    </a:lnTo>
                    <a:lnTo>
                      <a:pt x="554" y="864"/>
                    </a:lnTo>
                    <a:lnTo>
                      <a:pt x="554" y="864"/>
                    </a:lnTo>
                    <a:lnTo>
                      <a:pt x="554" y="864"/>
                    </a:lnTo>
                    <a:lnTo>
                      <a:pt x="554" y="864"/>
                    </a:lnTo>
                    <a:lnTo>
                      <a:pt x="554" y="864"/>
                    </a:lnTo>
                    <a:lnTo>
                      <a:pt x="554" y="864"/>
                    </a:lnTo>
                    <a:lnTo>
                      <a:pt x="552" y="864"/>
                    </a:lnTo>
                    <a:lnTo>
                      <a:pt x="552" y="864"/>
                    </a:lnTo>
                    <a:lnTo>
                      <a:pt x="552" y="864"/>
                    </a:lnTo>
                    <a:lnTo>
                      <a:pt x="552" y="866"/>
                    </a:lnTo>
                    <a:lnTo>
                      <a:pt x="552" y="866"/>
                    </a:lnTo>
                    <a:lnTo>
                      <a:pt x="552" y="866"/>
                    </a:lnTo>
                    <a:lnTo>
                      <a:pt x="552" y="866"/>
                    </a:lnTo>
                    <a:lnTo>
                      <a:pt x="552" y="866"/>
                    </a:lnTo>
                    <a:lnTo>
                      <a:pt x="552" y="866"/>
                    </a:lnTo>
                    <a:lnTo>
                      <a:pt x="552" y="866"/>
                    </a:lnTo>
                    <a:lnTo>
                      <a:pt x="552" y="866"/>
                    </a:lnTo>
                    <a:lnTo>
                      <a:pt x="552" y="868"/>
                    </a:lnTo>
                    <a:lnTo>
                      <a:pt x="552" y="868"/>
                    </a:lnTo>
                    <a:lnTo>
                      <a:pt x="552" y="868"/>
                    </a:lnTo>
                    <a:lnTo>
                      <a:pt x="552" y="868"/>
                    </a:lnTo>
                    <a:lnTo>
                      <a:pt x="552" y="868"/>
                    </a:lnTo>
                    <a:lnTo>
                      <a:pt x="552" y="868"/>
                    </a:lnTo>
                    <a:lnTo>
                      <a:pt x="550" y="868"/>
                    </a:lnTo>
                    <a:lnTo>
                      <a:pt x="550" y="868"/>
                    </a:lnTo>
                    <a:lnTo>
                      <a:pt x="550" y="868"/>
                    </a:lnTo>
                    <a:lnTo>
                      <a:pt x="548" y="868"/>
                    </a:lnTo>
                    <a:lnTo>
                      <a:pt x="548" y="868"/>
                    </a:lnTo>
                    <a:lnTo>
                      <a:pt x="548" y="866"/>
                    </a:lnTo>
                    <a:lnTo>
                      <a:pt x="547" y="866"/>
                    </a:lnTo>
                    <a:lnTo>
                      <a:pt x="547" y="866"/>
                    </a:lnTo>
                    <a:lnTo>
                      <a:pt x="547" y="866"/>
                    </a:lnTo>
                    <a:lnTo>
                      <a:pt x="545" y="866"/>
                    </a:lnTo>
                    <a:lnTo>
                      <a:pt x="545" y="866"/>
                    </a:lnTo>
                    <a:lnTo>
                      <a:pt x="545" y="866"/>
                    </a:lnTo>
                    <a:lnTo>
                      <a:pt x="545" y="866"/>
                    </a:lnTo>
                    <a:lnTo>
                      <a:pt x="545" y="868"/>
                    </a:lnTo>
                    <a:lnTo>
                      <a:pt x="545" y="868"/>
                    </a:lnTo>
                    <a:lnTo>
                      <a:pt x="543" y="868"/>
                    </a:lnTo>
                    <a:lnTo>
                      <a:pt x="543" y="868"/>
                    </a:lnTo>
                    <a:lnTo>
                      <a:pt x="543" y="868"/>
                    </a:lnTo>
                    <a:lnTo>
                      <a:pt x="543" y="868"/>
                    </a:lnTo>
                    <a:lnTo>
                      <a:pt x="543" y="870"/>
                    </a:lnTo>
                    <a:lnTo>
                      <a:pt x="543" y="870"/>
                    </a:lnTo>
                    <a:lnTo>
                      <a:pt x="543" y="870"/>
                    </a:lnTo>
                    <a:lnTo>
                      <a:pt x="543" y="870"/>
                    </a:lnTo>
                    <a:lnTo>
                      <a:pt x="543" y="870"/>
                    </a:lnTo>
                    <a:lnTo>
                      <a:pt x="543" y="870"/>
                    </a:lnTo>
                    <a:lnTo>
                      <a:pt x="543" y="870"/>
                    </a:lnTo>
                    <a:lnTo>
                      <a:pt x="543" y="870"/>
                    </a:lnTo>
                    <a:lnTo>
                      <a:pt x="543" y="872"/>
                    </a:lnTo>
                    <a:lnTo>
                      <a:pt x="543" y="872"/>
                    </a:lnTo>
                    <a:lnTo>
                      <a:pt x="543" y="872"/>
                    </a:lnTo>
                    <a:lnTo>
                      <a:pt x="541" y="872"/>
                    </a:lnTo>
                    <a:lnTo>
                      <a:pt x="539" y="872"/>
                    </a:lnTo>
                    <a:lnTo>
                      <a:pt x="539" y="870"/>
                    </a:lnTo>
                    <a:lnTo>
                      <a:pt x="539" y="870"/>
                    </a:lnTo>
                    <a:lnTo>
                      <a:pt x="539" y="870"/>
                    </a:lnTo>
                    <a:lnTo>
                      <a:pt x="539" y="870"/>
                    </a:lnTo>
                    <a:lnTo>
                      <a:pt x="539" y="870"/>
                    </a:lnTo>
                    <a:lnTo>
                      <a:pt x="539" y="870"/>
                    </a:lnTo>
                    <a:lnTo>
                      <a:pt x="538" y="870"/>
                    </a:lnTo>
                    <a:lnTo>
                      <a:pt x="538" y="870"/>
                    </a:lnTo>
                    <a:lnTo>
                      <a:pt x="538" y="870"/>
                    </a:lnTo>
                    <a:lnTo>
                      <a:pt x="538" y="870"/>
                    </a:lnTo>
                    <a:lnTo>
                      <a:pt x="538" y="868"/>
                    </a:lnTo>
                    <a:lnTo>
                      <a:pt x="536" y="868"/>
                    </a:lnTo>
                    <a:lnTo>
                      <a:pt x="536" y="868"/>
                    </a:lnTo>
                    <a:lnTo>
                      <a:pt x="536" y="868"/>
                    </a:lnTo>
                    <a:lnTo>
                      <a:pt x="536" y="868"/>
                    </a:lnTo>
                    <a:lnTo>
                      <a:pt x="534" y="868"/>
                    </a:lnTo>
                    <a:lnTo>
                      <a:pt x="534" y="868"/>
                    </a:lnTo>
                    <a:lnTo>
                      <a:pt x="534" y="868"/>
                    </a:lnTo>
                    <a:lnTo>
                      <a:pt x="534" y="868"/>
                    </a:lnTo>
                    <a:lnTo>
                      <a:pt x="534" y="868"/>
                    </a:lnTo>
                    <a:lnTo>
                      <a:pt x="534" y="868"/>
                    </a:lnTo>
                    <a:lnTo>
                      <a:pt x="534" y="868"/>
                    </a:lnTo>
                    <a:lnTo>
                      <a:pt x="534" y="868"/>
                    </a:lnTo>
                    <a:lnTo>
                      <a:pt x="534" y="870"/>
                    </a:lnTo>
                    <a:lnTo>
                      <a:pt x="534" y="870"/>
                    </a:lnTo>
                    <a:lnTo>
                      <a:pt x="534" y="870"/>
                    </a:lnTo>
                    <a:lnTo>
                      <a:pt x="534" y="870"/>
                    </a:lnTo>
                    <a:lnTo>
                      <a:pt x="532" y="872"/>
                    </a:lnTo>
                    <a:lnTo>
                      <a:pt x="532" y="872"/>
                    </a:lnTo>
                    <a:lnTo>
                      <a:pt x="532" y="872"/>
                    </a:lnTo>
                    <a:lnTo>
                      <a:pt x="532" y="872"/>
                    </a:lnTo>
                    <a:lnTo>
                      <a:pt x="530" y="872"/>
                    </a:lnTo>
                    <a:lnTo>
                      <a:pt x="530" y="872"/>
                    </a:lnTo>
                    <a:lnTo>
                      <a:pt x="530" y="872"/>
                    </a:lnTo>
                    <a:lnTo>
                      <a:pt x="530" y="870"/>
                    </a:lnTo>
                    <a:lnTo>
                      <a:pt x="528" y="870"/>
                    </a:lnTo>
                    <a:lnTo>
                      <a:pt x="528" y="870"/>
                    </a:lnTo>
                    <a:lnTo>
                      <a:pt x="528" y="870"/>
                    </a:lnTo>
                    <a:lnTo>
                      <a:pt x="528" y="870"/>
                    </a:lnTo>
                    <a:lnTo>
                      <a:pt x="527" y="870"/>
                    </a:lnTo>
                    <a:lnTo>
                      <a:pt x="527" y="868"/>
                    </a:lnTo>
                    <a:lnTo>
                      <a:pt x="527" y="868"/>
                    </a:lnTo>
                    <a:lnTo>
                      <a:pt x="527" y="868"/>
                    </a:lnTo>
                    <a:lnTo>
                      <a:pt x="527" y="868"/>
                    </a:lnTo>
                    <a:lnTo>
                      <a:pt x="527" y="868"/>
                    </a:lnTo>
                    <a:lnTo>
                      <a:pt x="527" y="868"/>
                    </a:lnTo>
                    <a:lnTo>
                      <a:pt x="527" y="868"/>
                    </a:lnTo>
                    <a:lnTo>
                      <a:pt x="527" y="866"/>
                    </a:lnTo>
                    <a:lnTo>
                      <a:pt x="527" y="866"/>
                    </a:lnTo>
                    <a:lnTo>
                      <a:pt x="527" y="866"/>
                    </a:lnTo>
                    <a:lnTo>
                      <a:pt x="527" y="866"/>
                    </a:lnTo>
                    <a:lnTo>
                      <a:pt x="527" y="866"/>
                    </a:lnTo>
                    <a:lnTo>
                      <a:pt x="525" y="864"/>
                    </a:lnTo>
                    <a:lnTo>
                      <a:pt x="525" y="864"/>
                    </a:lnTo>
                    <a:lnTo>
                      <a:pt x="525" y="864"/>
                    </a:lnTo>
                    <a:lnTo>
                      <a:pt x="523" y="864"/>
                    </a:lnTo>
                    <a:lnTo>
                      <a:pt x="523" y="864"/>
                    </a:lnTo>
                    <a:lnTo>
                      <a:pt x="523" y="864"/>
                    </a:lnTo>
                    <a:lnTo>
                      <a:pt x="521" y="864"/>
                    </a:lnTo>
                    <a:lnTo>
                      <a:pt x="521" y="866"/>
                    </a:lnTo>
                    <a:lnTo>
                      <a:pt x="519" y="866"/>
                    </a:lnTo>
                    <a:lnTo>
                      <a:pt x="519" y="868"/>
                    </a:lnTo>
                    <a:lnTo>
                      <a:pt x="519" y="868"/>
                    </a:lnTo>
                    <a:lnTo>
                      <a:pt x="519" y="868"/>
                    </a:lnTo>
                    <a:lnTo>
                      <a:pt x="518" y="868"/>
                    </a:lnTo>
                    <a:lnTo>
                      <a:pt x="518" y="870"/>
                    </a:lnTo>
                    <a:lnTo>
                      <a:pt x="516" y="870"/>
                    </a:lnTo>
                    <a:lnTo>
                      <a:pt x="516" y="870"/>
                    </a:lnTo>
                    <a:lnTo>
                      <a:pt x="516" y="870"/>
                    </a:lnTo>
                    <a:lnTo>
                      <a:pt x="514" y="870"/>
                    </a:lnTo>
                    <a:lnTo>
                      <a:pt x="514" y="870"/>
                    </a:lnTo>
                    <a:lnTo>
                      <a:pt x="514" y="870"/>
                    </a:lnTo>
                    <a:lnTo>
                      <a:pt x="514" y="870"/>
                    </a:lnTo>
                    <a:lnTo>
                      <a:pt x="514" y="868"/>
                    </a:lnTo>
                    <a:lnTo>
                      <a:pt x="514" y="868"/>
                    </a:lnTo>
                    <a:lnTo>
                      <a:pt x="512" y="868"/>
                    </a:lnTo>
                    <a:lnTo>
                      <a:pt x="512" y="868"/>
                    </a:lnTo>
                    <a:lnTo>
                      <a:pt x="512" y="868"/>
                    </a:lnTo>
                    <a:lnTo>
                      <a:pt x="512" y="868"/>
                    </a:lnTo>
                    <a:lnTo>
                      <a:pt x="510" y="868"/>
                    </a:lnTo>
                    <a:lnTo>
                      <a:pt x="510" y="868"/>
                    </a:lnTo>
                    <a:lnTo>
                      <a:pt x="510" y="868"/>
                    </a:lnTo>
                    <a:lnTo>
                      <a:pt x="509" y="868"/>
                    </a:lnTo>
                    <a:lnTo>
                      <a:pt x="509" y="870"/>
                    </a:lnTo>
                    <a:lnTo>
                      <a:pt x="509" y="870"/>
                    </a:lnTo>
                    <a:lnTo>
                      <a:pt x="509" y="870"/>
                    </a:lnTo>
                    <a:lnTo>
                      <a:pt x="509" y="870"/>
                    </a:lnTo>
                    <a:lnTo>
                      <a:pt x="509" y="870"/>
                    </a:lnTo>
                    <a:lnTo>
                      <a:pt x="509" y="870"/>
                    </a:lnTo>
                    <a:lnTo>
                      <a:pt x="507" y="868"/>
                    </a:lnTo>
                    <a:lnTo>
                      <a:pt x="507" y="868"/>
                    </a:lnTo>
                    <a:lnTo>
                      <a:pt x="507" y="868"/>
                    </a:lnTo>
                    <a:lnTo>
                      <a:pt x="507" y="868"/>
                    </a:lnTo>
                    <a:lnTo>
                      <a:pt x="507" y="868"/>
                    </a:lnTo>
                    <a:lnTo>
                      <a:pt x="507" y="868"/>
                    </a:lnTo>
                    <a:lnTo>
                      <a:pt x="507" y="870"/>
                    </a:lnTo>
                    <a:lnTo>
                      <a:pt x="507" y="870"/>
                    </a:lnTo>
                    <a:lnTo>
                      <a:pt x="505" y="870"/>
                    </a:lnTo>
                    <a:lnTo>
                      <a:pt x="505" y="870"/>
                    </a:lnTo>
                    <a:lnTo>
                      <a:pt x="505" y="870"/>
                    </a:lnTo>
                    <a:lnTo>
                      <a:pt x="505" y="870"/>
                    </a:lnTo>
                    <a:lnTo>
                      <a:pt x="503" y="870"/>
                    </a:lnTo>
                    <a:lnTo>
                      <a:pt x="503" y="872"/>
                    </a:lnTo>
                    <a:lnTo>
                      <a:pt x="501" y="872"/>
                    </a:lnTo>
                    <a:lnTo>
                      <a:pt x="501" y="872"/>
                    </a:lnTo>
                    <a:lnTo>
                      <a:pt x="501" y="872"/>
                    </a:lnTo>
                    <a:lnTo>
                      <a:pt x="501" y="872"/>
                    </a:lnTo>
                    <a:lnTo>
                      <a:pt x="500" y="872"/>
                    </a:lnTo>
                    <a:lnTo>
                      <a:pt x="500" y="873"/>
                    </a:lnTo>
                    <a:lnTo>
                      <a:pt x="500" y="873"/>
                    </a:lnTo>
                    <a:lnTo>
                      <a:pt x="500" y="873"/>
                    </a:lnTo>
                    <a:lnTo>
                      <a:pt x="498" y="873"/>
                    </a:lnTo>
                    <a:lnTo>
                      <a:pt x="498" y="872"/>
                    </a:lnTo>
                    <a:lnTo>
                      <a:pt x="498" y="872"/>
                    </a:lnTo>
                    <a:lnTo>
                      <a:pt x="496" y="872"/>
                    </a:lnTo>
                    <a:lnTo>
                      <a:pt x="496" y="873"/>
                    </a:lnTo>
                    <a:lnTo>
                      <a:pt x="496" y="873"/>
                    </a:lnTo>
                    <a:lnTo>
                      <a:pt x="496" y="873"/>
                    </a:lnTo>
                    <a:lnTo>
                      <a:pt x="494" y="873"/>
                    </a:lnTo>
                    <a:lnTo>
                      <a:pt x="492" y="873"/>
                    </a:lnTo>
                    <a:lnTo>
                      <a:pt x="491" y="873"/>
                    </a:lnTo>
                    <a:lnTo>
                      <a:pt x="489" y="873"/>
                    </a:lnTo>
                    <a:lnTo>
                      <a:pt x="489" y="873"/>
                    </a:lnTo>
                    <a:lnTo>
                      <a:pt x="489" y="873"/>
                    </a:lnTo>
                    <a:lnTo>
                      <a:pt x="487" y="873"/>
                    </a:lnTo>
                    <a:lnTo>
                      <a:pt x="487" y="872"/>
                    </a:lnTo>
                    <a:lnTo>
                      <a:pt x="487" y="872"/>
                    </a:lnTo>
                    <a:lnTo>
                      <a:pt x="485" y="872"/>
                    </a:lnTo>
                    <a:lnTo>
                      <a:pt x="487" y="872"/>
                    </a:lnTo>
                    <a:lnTo>
                      <a:pt x="487" y="872"/>
                    </a:lnTo>
                    <a:lnTo>
                      <a:pt x="487" y="872"/>
                    </a:lnTo>
                    <a:lnTo>
                      <a:pt x="487" y="870"/>
                    </a:lnTo>
                    <a:lnTo>
                      <a:pt x="489" y="868"/>
                    </a:lnTo>
                    <a:lnTo>
                      <a:pt x="489" y="868"/>
                    </a:lnTo>
                    <a:lnTo>
                      <a:pt x="489" y="866"/>
                    </a:lnTo>
                    <a:lnTo>
                      <a:pt x="489" y="866"/>
                    </a:lnTo>
                    <a:lnTo>
                      <a:pt x="489" y="864"/>
                    </a:lnTo>
                    <a:lnTo>
                      <a:pt x="487" y="864"/>
                    </a:lnTo>
                    <a:lnTo>
                      <a:pt x="485" y="863"/>
                    </a:lnTo>
                    <a:lnTo>
                      <a:pt x="485" y="861"/>
                    </a:lnTo>
                    <a:lnTo>
                      <a:pt x="485" y="861"/>
                    </a:lnTo>
                    <a:lnTo>
                      <a:pt x="485" y="861"/>
                    </a:lnTo>
                    <a:lnTo>
                      <a:pt x="485" y="859"/>
                    </a:lnTo>
                    <a:lnTo>
                      <a:pt x="485" y="859"/>
                    </a:lnTo>
                    <a:lnTo>
                      <a:pt x="485" y="859"/>
                    </a:lnTo>
                    <a:lnTo>
                      <a:pt x="485" y="859"/>
                    </a:lnTo>
                    <a:lnTo>
                      <a:pt x="487" y="859"/>
                    </a:lnTo>
                    <a:lnTo>
                      <a:pt x="487" y="859"/>
                    </a:lnTo>
                    <a:lnTo>
                      <a:pt x="489" y="857"/>
                    </a:lnTo>
                    <a:lnTo>
                      <a:pt x="489" y="855"/>
                    </a:lnTo>
                    <a:lnTo>
                      <a:pt x="491" y="855"/>
                    </a:lnTo>
                    <a:lnTo>
                      <a:pt x="491" y="853"/>
                    </a:lnTo>
                    <a:lnTo>
                      <a:pt x="489" y="853"/>
                    </a:lnTo>
                    <a:lnTo>
                      <a:pt x="489" y="852"/>
                    </a:lnTo>
                    <a:lnTo>
                      <a:pt x="489" y="850"/>
                    </a:lnTo>
                    <a:lnTo>
                      <a:pt x="489" y="850"/>
                    </a:lnTo>
                    <a:lnTo>
                      <a:pt x="489" y="848"/>
                    </a:lnTo>
                    <a:lnTo>
                      <a:pt x="489" y="848"/>
                    </a:lnTo>
                    <a:lnTo>
                      <a:pt x="489" y="848"/>
                    </a:lnTo>
                    <a:lnTo>
                      <a:pt x="489" y="848"/>
                    </a:lnTo>
                    <a:lnTo>
                      <a:pt x="491" y="846"/>
                    </a:lnTo>
                    <a:lnTo>
                      <a:pt x="492" y="846"/>
                    </a:lnTo>
                    <a:lnTo>
                      <a:pt x="492" y="844"/>
                    </a:lnTo>
                    <a:lnTo>
                      <a:pt x="494" y="843"/>
                    </a:lnTo>
                    <a:lnTo>
                      <a:pt x="494" y="843"/>
                    </a:lnTo>
                    <a:lnTo>
                      <a:pt x="494" y="843"/>
                    </a:lnTo>
                    <a:lnTo>
                      <a:pt x="496" y="841"/>
                    </a:lnTo>
                    <a:lnTo>
                      <a:pt x="496" y="841"/>
                    </a:lnTo>
                    <a:lnTo>
                      <a:pt x="498" y="841"/>
                    </a:lnTo>
                    <a:lnTo>
                      <a:pt x="498" y="841"/>
                    </a:lnTo>
                    <a:lnTo>
                      <a:pt x="500" y="841"/>
                    </a:lnTo>
                    <a:lnTo>
                      <a:pt x="500" y="841"/>
                    </a:lnTo>
                    <a:lnTo>
                      <a:pt x="500" y="841"/>
                    </a:lnTo>
                    <a:lnTo>
                      <a:pt x="501" y="843"/>
                    </a:lnTo>
                    <a:lnTo>
                      <a:pt x="501" y="843"/>
                    </a:lnTo>
                    <a:lnTo>
                      <a:pt x="501" y="843"/>
                    </a:lnTo>
                    <a:lnTo>
                      <a:pt x="503" y="843"/>
                    </a:lnTo>
                    <a:lnTo>
                      <a:pt x="503" y="843"/>
                    </a:lnTo>
                    <a:lnTo>
                      <a:pt x="503" y="843"/>
                    </a:lnTo>
                    <a:lnTo>
                      <a:pt x="505" y="844"/>
                    </a:lnTo>
                    <a:lnTo>
                      <a:pt x="505" y="844"/>
                    </a:lnTo>
                    <a:lnTo>
                      <a:pt x="505" y="844"/>
                    </a:lnTo>
                    <a:lnTo>
                      <a:pt x="505" y="846"/>
                    </a:lnTo>
                    <a:lnTo>
                      <a:pt x="505" y="846"/>
                    </a:lnTo>
                    <a:lnTo>
                      <a:pt x="507" y="848"/>
                    </a:lnTo>
                    <a:lnTo>
                      <a:pt x="507" y="848"/>
                    </a:lnTo>
                    <a:lnTo>
                      <a:pt x="507" y="848"/>
                    </a:lnTo>
                    <a:lnTo>
                      <a:pt x="507" y="848"/>
                    </a:lnTo>
                    <a:lnTo>
                      <a:pt x="507" y="850"/>
                    </a:lnTo>
                    <a:lnTo>
                      <a:pt x="509" y="850"/>
                    </a:lnTo>
                    <a:lnTo>
                      <a:pt x="509" y="850"/>
                    </a:lnTo>
                    <a:lnTo>
                      <a:pt x="510" y="852"/>
                    </a:lnTo>
                    <a:lnTo>
                      <a:pt x="510" y="852"/>
                    </a:lnTo>
                    <a:lnTo>
                      <a:pt x="510" y="852"/>
                    </a:lnTo>
                    <a:lnTo>
                      <a:pt x="512" y="852"/>
                    </a:lnTo>
                    <a:lnTo>
                      <a:pt x="514" y="852"/>
                    </a:lnTo>
                    <a:lnTo>
                      <a:pt x="516" y="850"/>
                    </a:lnTo>
                    <a:lnTo>
                      <a:pt x="516" y="850"/>
                    </a:lnTo>
                    <a:lnTo>
                      <a:pt x="518" y="850"/>
                    </a:lnTo>
                    <a:lnTo>
                      <a:pt x="518" y="850"/>
                    </a:lnTo>
                    <a:lnTo>
                      <a:pt x="519" y="848"/>
                    </a:lnTo>
                    <a:lnTo>
                      <a:pt x="519" y="848"/>
                    </a:lnTo>
                    <a:lnTo>
                      <a:pt x="519" y="844"/>
                    </a:lnTo>
                    <a:lnTo>
                      <a:pt x="519" y="843"/>
                    </a:lnTo>
                    <a:lnTo>
                      <a:pt x="519" y="843"/>
                    </a:lnTo>
                    <a:lnTo>
                      <a:pt x="521" y="839"/>
                    </a:lnTo>
                    <a:lnTo>
                      <a:pt x="521" y="839"/>
                    </a:lnTo>
                    <a:lnTo>
                      <a:pt x="521" y="839"/>
                    </a:lnTo>
                    <a:lnTo>
                      <a:pt x="521" y="837"/>
                    </a:lnTo>
                    <a:lnTo>
                      <a:pt x="521" y="835"/>
                    </a:lnTo>
                    <a:lnTo>
                      <a:pt x="521" y="835"/>
                    </a:lnTo>
                    <a:lnTo>
                      <a:pt x="521" y="834"/>
                    </a:lnTo>
                    <a:lnTo>
                      <a:pt x="521" y="834"/>
                    </a:lnTo>
                    <a:lnTo>
                      <a:pt x="519" y="834"/>
                    </a:lnTo>
                    <a:lnTo>
                      <a:pt x="518" y="832"/>
                    </a:lnTo>
                    <a:lnTo>
                      <a:pt x="516" y="830"/>
                    </a:lnTo>
                    <a:lnTo>
                      <a:pt x="514" y="830"/>
                    </a:lnTo>
                    <a:lnTo>
                      <a:pt x="512" y="828"/>
                    </a:lnTo>
                    <a:lnTo>
                      <a:pt x="512" y="828"/>
                    </a:lnTo>
                    <a:lnTo>
                      <a:pt x="510" y="826"/>
                    </a:lnTo>
                    <a:lnTo>
                      <a:pt x="510" y="826"/>
                    </a:lnTo>
                    <a:lnTo>
                      <a:pt x="510" y="825"/>
                    </a:lnTo>
                    <a:lnTo>
                      <a:pt x="509" y="825"/>
                    </a:lnTo>
                    <a:lnTo>
                      <a:pt x="509" y="825"/>
                    </a:lnTo>
                    <a:lnTo>
                      <a:pt x="509" y="823"/>
                    </a:lnTo>
                    <a:lnTo>
                      <a:pt x="509" y="823"/>
                    </a:lnTo>
                    <a:lnTo>
                      <a:pt x="509" y="823"/>
                    </a:lnTo>
                    <a:lnTo>
                      <a:pt x="509" y="821"/>
                    </a:lnTo>
                    <a:lnTo>
                      <a:pt x="509" y="821"/>
                    </a:lnTo>
                    <a:lnTo>
                      <a:pt x="507" y="821"/>
                    </a:lnTo>
                    <a:lnTo>
                      <a:pt x="507" y="821"/>
                    </a:lnTo>
                    <a:lnTo>
                      <a:pt x="507" y="821"/>
                    </a:lnTo>
                    <a:lnTo>
                      <a:pt x="507" y="821"/>
                    </a:lnTo>
                    <a:lnTo>
                      <a:pt x="507" y="819"/>
                    </a:lnTo>
                    <a:lnTo>
                      <a:pt x="509" y="819"/>
                    </a:lnTo>
                    <a:lnTo>
                      <a:pt x="509" y="819"/>
                    </a:lnTo>
                    <a:lnTo>
                      <a:pt x="509" y="819"/>
                    </a:lnTo>
                    <a:lnTo>
                      <a:pt x="509" y="817"/>
                    </a:lnTo>
                    <a:lnTo>
                      <a:pt x="510" y="817"/>
                    </a:lnTo>
                    <a:lnTo>
                      <a:pt x="510" y="817"/>
                    </a:lnTo>
                    <a:lnTo>
                      <a:pt x="512" y="817"/>
                    </a:lnTo>
                    <a:lnTo>
                      <a:pt x="512" y="817"/>
                    </a:lnTo>
                    <a:lnTo>
                      <a:pt x="514" y="819"/>
                    </a:lnTo>
                    <a:lnTo>
                      <a:pt x="514" y="819"/>
                    </a:lnTo>
                    <a:lnTo>
                      <a:pt x="519" y="821"/>
                    </a:lnTo>
                    <a:lnTo>
                      <a:pt x="521" y="823"/>
                    </a:lnTo>
                    <a:lnTo>
                      <a:pt x="523" y="823"/>
                    </a:lnTo>
                    <a:lnTo>
                      <a:pt x="523" y="823"/>
                    </a:lnTo>
                    <a:lnTo>
                      <a:pt x="525" y="823"/>
                    </a:lnTo>
                    <a:lnTo>
                      <a:pt x="527" y="823"/>
                    </a:lnTo>
                    <a:lnTo>
                      <a:pt x="528" y="823"/>
                    </a:lnTo>
                    <a:lnTo>
                      <a:pt x="530" y="821"/>
                    </a:lnTo>
                    <a:lnTo>
                      <a:pt x="530" y="821"/>
                    </a:lnTo>
                    <a:lnTo>
                      <a:pt x="532" y="821"/>
                    </a:lnTo>
                    <a:lnTo>
                      <a:pt x="532" y="821"/>
                    </a:lnTo>
                    <a:lnTo>
                      <a:pt x="534" y="821"/>
                    </a:lnTo>
                    <a:lnTo>
                      <a:pt x="534" y="821"/>
                    </a:lnTo>
                    <a:lnTo>
                      <a:pt x="534" y="821"/>
                    </a:lnTo>
                    <a:lnTo>
                      <a:pt x="536" y="821"/>
                    </a:lnTo>
                    <a:lnTo>
                      <a:pt x="536" y="821"/>
                    </a:lnTo>
                    <a:lnTo>
                      <a:pt x="536" y="821"/>
                    </a:lnTo>
                    <a:lnTo>
                      <a:pt x="538" y="821"/>
                    </a:lnTo>
                    <a:lnTo>
                      <a:pt x="538" y="821"/>
                    </a:lnTo>
                    <a:lnTo>
                      <a:pt x="538" y="821"/>
                    </a:lnTo>
                    <a:lnTo>
                      <a:pt x="538" y="821"/>
                    </a:lnTo>
                    <a:lnTo>
                      <a:pt x="539" y="821"/>
                    </a:lnTo>
                    <a:lnTo>
                      <a:pt x="539" y="819"/>
                    </a:lnTo>
                    <a:lnTo>
                      <a:pt x="541" y="819"/>
                    </a:lnTo>
                    <a:lnTo>
                      <a:pt x="541" y="819"/>
                    </a:lnTo>
                    <a:lnTo>
                      <a:pt x="541" y="819"/>
                    </a:lnTo>
                    <a:lnTo>
                      <a:pt x="541" y="819"/>
                    </a:lnTo>
                    <a:lnTo>
                      <a:pt x="543" y="819"/>
                    </a:lnTo>
                    <a:lnTo>
                      <a:pt x="543" y="817"/>
                    </a:lnTo>
                    <a:lnTo>
                      <a:pt x="543" y="817"/>
                    </a:lnTo>
                    <a:lnTo>
                      <a:pt x="543" y="817"/>
                    </a:lnTo>
                    <a:lnTo>
                      <a:pt x="543" y="817"/>
                    </a:lnTo>
                    <a:lnTo>
                      <a:pt x="543" y="815"/>
                    </a:lnTo>
                    <a:lnTo>
                      <a:pt x="543" y="815"/>
                    </a:lnTo>
                    <a:lnTo>
                      <a:pt x="543" y="815"/>
                    </a:lnTo>
                    <a:lnTo>
                      <a:pt x="543" y="815"/>
                    </a:lnTo>
                    <a:lnTo>
                      <a:pt x="543" y="814"/>
                    </a:lnTo>
                    <a:lnTo>
                      <a:pt x="541" y="814"/>
                    </a:lnTo>
                    <a:lnTo>
                      <a:pt x="541" y="812"/>
                    </a:lnTo>
                    <a:lnTo>
                      <a:pt x="541" y="812"/>
                    </a:lnTo>
                    <a:lnTo>
                      <a:pt x="541" y="810"/>
                    </a:lnTo>
                    <a:lnTo>
                      <a:pt x="541" y="808"/>
                    </a:lnTo>
                    <a:lnTo>
                      <a:pt x="541" y="808"/>
                    </a:lnTo>
                    <a:lnTo>
                      <a:pt x="541" y="806"/>
                    </a:lnTo>
                    <a:lnTo>
                      <a:pt x="539" y="806"/>
                    </a:lnTo>
                    <a:lnTo>
                      <a:pt x="539" y="805"/>
                    </a:lnTo>
                    <a:lnTo>
                      <a:pt x="541" y="803"/>
                    </a:lnTo>
                    <a:lnTo>
                      <a:pt x="541" y="801"/>
                    </a:lnTo>
                    <a:lnTo>
                      <a:pt x="541" y="801"/>
                    </a:lnTo>
                    <a:lnTo>
                      <a:pt x="541" y="801"/>
                    </a:lnTo>
                    <a:lnTo>
                      <a:pt x="541" y="801"/>
                    </a:lnTo>
                    <a:lnTo>
                      <a:pt x="541" y="799"/>
                    </a:lnTo>
                    <a:lnTo>
                      <a:pt x="541" y="799"/>
                    </a:lnTo>
                    <a:lnTo>
                      <a:pt x="541" y="799"/>
                    </a:lnTo>
                    <a:lnTo>
                      <a:pt x="541" y="799"/>
                    </a:lnTo>
                    <a:lnTo>
                      <a:pt x="541" y="799"/>
                    </a:lnTo>
                    <a:lnTo>
                      <a:pt x="543" y="797"/>
                    </a:lnTo>
                    <a:lnTo>
                      <a:pt x="545" y="797"/>
                    </a:lnTo>
                    <a:lnTo>
                      <a:pt x="545" y="797"/>
                    </a:lnTo>
                    <a:lnTo>
                      <a:pt x="545" y="797"/>
                    </a:lnTo>
                    <a:lnTo>
                      <a:pt x="545" y="797"/>
                    </a:lnTo>
                    <a:lnTo>
                      <a:pt x="547" y="797"/>
                    </a:lnTo>
                    <a:lnTo>
                      <a:pt x="547" y="797"/>
                    </a:lnTo>
                    <a:lnTo>
                      <a:pt x="547" y="797"/>
                    </a:lnTo>
                    <a:lnTo>
                      <a:pt x="547" y="797"/>
                    </a:lnTo>
                    <a:lnTo>
                      <a:pt x="547" y="797"/>
                    </a:lnTo>
                    <a:lnTo>
                      <a:pt x="547" y="797"/>
                    </a:lnTo>
                    <a:lnTo>
                      <a:pt x="547" y="797"/>
                    </a:lnTo>
                    <a:lnTo>
                      <a:pt x="547" y="797"/>
                    </a:lnTo>
                    <a:lnTo>
                      <a:pt x="547" y="797"/>
                    </a:lnTo>
                    <a:lnTo>
                      <a:pt x="548" y="797"/>
                    </a:lnTo>
                    <a:lnTo>
                      <a:pt x="548" y="799"/>
                    </a:lnTo>
                    <a:lnTo>
                      <a:pt x="548" y="799"/>
                    </a:lnTo>
                    <a:lnTo>
                      <a:pt x="548" y="799"/>
                    </a:lnTo>
                    <a:lnTo>
                      <a:pt x="548" y="799"/>
                    </a:lnTo>
                    <a:lnTo>
                      <a:pt x="548" y="799"/>
                    </a:lnTo>
                    <a:lnTo>
                      <a:pt x="548" y="799"/>
                    </a:lnTo>
                    <a:lnTo>
                      <a:pt x="548" y="799"/>
                    </a:lnTo>
                    <a:lnTo>
                      <a:pt x="550" y="799"/>
                    </a:lnTo>
                    <a:lnTo>
                      <a:pt x="550" y="799"/>
                    </a:lnTo>
                    <a:lnTo>
                      <a:pt x="550" y="799"/>
                    </a:lnTo>
                    <a:lnTo>
                      <a:pt x="550" y="801"/>
                    </a:lnTo>
                    <a:lnTo>
                      <a:pt x="550" y="801"/>
                    </a:lnTo>
                    <a:lnTo>
                      <a:pt x="550" y="801"/>
                    </a:lnTo>
                    <a:lnTo>
                      <a:pt x="550" y="801"/>
                    </a:lnTo>
                    <a:lnTo>
                      <a:pt x="550" y="801"/>
                    </a:lnTo>
                    <a:lnTo>
                      <a:pt x="550" y="801"/>
                    </a:lnTo>
                    <a:lnTo>
                      <a:pt x="550" y="801"/>
                    </a:lnTo>
                    <a:lnTo>
                      <a:pt x="552" y="803"/>
                    </a:lnTo>
                    <a:lnTo>
                      <a:pt x="552" y="803"/>
                    </a:lnTo>
                    <a:lnTo>
                      <a:pt x="552" y="803"/>
                    </a:lnTo>
                    <a:lnTo>
                      <a:pt x="552" y="803"/>
                    </a:lnTo>
                    <a:lnTo>
                      <a:pt x="552" y="803"/>
                    </a:lnTo>
                    <a:lnTo>
                      <a:pt x="552" y="803"/>
                    </a:lnTo>
                    <a:lnTo>
                      <a:pt x="552" y="803"/>
                    </a:lnTo>
                    <a:lnTo>
                      <a:pt x="552" y="803"/>
                    </a:lnTo>
                    <a:lnTo>
                      <a:pt x="552"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6" y="803"/>
                    </a:lnTo>
                    <a:lnTo>
                      <a:pt x="556" y="803"/>
                    </a:lnTo>
                    <a:lnTo>
                      <a:pt x="556" y="803"/>
                    </a:lnTo>
                    <a:lnTo>
                      <a:pt x="556" y="803"/>
                    </a:lnTo>
                    <a:lnTo>
                      <a:pt x="556" y="803"/>
                    </a:lnTo>
                    <a:lnTo>
                      <a:pt x="556" y="803"/>
                    </a:lnTo>
                    <a:lnTo>
                      <a:pt x="556" y="803"/>
                    </a:lnTo>
                    <a:lnTo>
                      <a:pt x="556" y="803"/>
                    </a:lnTo>
                    <a:lnTo>
                      <a:pt x="556" y="803"/>
                    </a:lnTo>
                    <a:lnTo>
                      <a:pt x="556" y="803"/>
                    </a:lnTo>
                    <a:lnTo>
                      <a:pt x="557" y="803"/>
                    </a:lnTo>
                    <a:lnTo>
                      <a:pt x="557" y="805"/>
                    </a:lnTo>
                    <a:lnTo>
                      <a:pt x="557" y="805"/>
                    </a:lnTo>
                    <a:lnTo>
                      <a:pt x="557" y="805"/>
                    </a:lnTo>
                    <a:lnTo>
                      <a:pt x="557" y="805"/>
                    </a:lnTo>
                    <a:lnTo>
                      <a:pt x="557" y="805"/>
                    </a:lnTo>
                    <a:lnTo>
                      <a:pt x="557" y="805"/>
                    </a:lnTo>
                    <a:lnTo>
                      <a:pt x="557" y="803"/>
                    </a:lnTo>
                    <a:lnTo>
                      <a:pt x="559" y="803"/>
                    </a:lnTo>
                    <a:lnTo>
                      <a:pt x="559" y="803"/>
                    </a:lnTo>
                    <a:lnTo>
                      <a:pt x="559" y="803"/>
                    </a:lnTo>
                    <a:lnTo>
                      <a:pt x="559" y="805"/>
                    </a:lnTo>
                    <a:lnTo>
                      <a:pt x="559" y="805"/>
                    </a:lnTo>
                    <a:lnTo>
                      <a:pt x="559" y="805"/>
                    </a:lnTo>
                    <a:lnTo>
                      <a:pt x="559" y="805"/>
                    </a:lnTo>
                    <a:lnTo>
                      <a:pt x="561" y="805"/>
                    </a:lnTo>
                    <a:lnTo>
                      <a:pt x="561" y="805"/>
                    </a:lnTo>
                    <a:lnTo>
                      <a:pt x="561" y="805"/>
                    </a:lnTo>
                    <a:lnTo>
                      <a:pt x="561" y="806"/>
                    </a:lnTo>
                    <a:lnTo>
                      <a:pt x="561" y="806"/>
                    </a:lnTo>
                    <a:lnTo>
                      <a:pt x="561" y="806"/>
                    </a:lnTo>
                    <a:lnTo>
                      <a:pt x="561" y="806"/>
                    </a:lnTo>
                    <a:lnTo>
                      <a:pt x="561" y="806"/>
                    </a:lnTo>
                    <a:lnTo>
                      <a:pt x="561" y="806"/>
                    </a:lnTo>
                    <a:lnTo>
                      <a:pt x="561" y="806"/>
                    </a:lnTo>
                    <a:lnTo>
                      <a:pt x="563" y="806"/>
                    </a:lnTo>
                    <a:lnTo>
                      <a:pt x="563" y="806"/>
                    </a:lnTo>
                    <a:lnTo>
                      <a:pt x="563" y="808"/>
                    </a:lnTo>
                    <a:lnTo>
                      <a:pt x="563" y="808"/>
                    </a:lnTo>
                    <a:lnTo>
                      <a:pt x="563" y="808"/>
                    </a:lnTo>
                    <a:lnTo>
                      <a:pt x="563" y="808"/>
                    </a:lnTo>
                    <a:lnTo>
                      <a:pt x="563" y="806"/>
                    </a:lnTo>
                    <a:lnTo>
                      <a:pt x="563" y="806"/>
                    </a:lnTo>
                    <a:lnTo>
                      <a:pt x="563" y="806"/>
                    </a:lnTo>
                    <a:lnTo>
                      <a:pt x="565" y="806"/>
                    </a:lnTo>
                    <a:lnTo>
                      <a:pt x="565" y="806"/>
                    </a:lnTo>
                    <a:lnTo>
                      <a:pt x="565" y="806"/>
                    </a:lnTo>
                    <a:lnTo>
                      <a:pt x="565" y="806"/>
                    </a:lnTo>
                    <a:lnTo>
                      <a:pt x="565" y="806"/>
                    </a:lnTo>
                    <a:lnTo>
                      <a:pt x="565" y="806"/>
                    </a:lnTo>
                    <a:lnTo>
                      <a:pt x="566" y="806"/>
                    </a:lnTo>
                    <a:lnTo>
                      <a:pt x="566" y="806"/>
                    </a:lnTo>
                    <a:lnTo>
                      <a:pt x="566" y="806"/>
                    </a:lnTo>
                    <a:lnTo>
                      <a:pt x="566" y="806"/>
                    </a:lnTo>
                    <a:lnTo>
                      <a:pt x="566" y="806"/>
                    </a:lnTo>
                    <a:lnTo>
                      <a:pt x="566" y="806"/>
                    </a:lnTo>
                    <a:lnTo>
                      <a:pt x="566" y="806"/>
                    </a:lnTo>
                    <a:lnTo>
                      <a:pt x="566" y="806"/>
                    </a:lnTo>
                    <a:lnTo>
                      <a:pt x="566" y="806"/>
                    </a:lnTo>
                    <a:lnTo>
                      <a:pt x="566" y="806"/>
                    </a:lnTo>
                    <a:lnTo>
                      <a:pt x="568" y="806"/>
                    </a:lnTo>
                    <a:lnTo>
                      <a:pt x="568" y="806"/>
                    </a:lnTo>
                    <a:lnTo>
                      <a:pt x="568" y="806"/>
                    </a:lnTo>
                    <a:lnTo>
                      <a:pt x="568" y="806"/>
                    </a:lnTo>
                    <a:lnTo>
                      <a:pt x="568" y="806"/>
                    </a:lnTo>
                    <a:lnTo>
                      <a:pt x="568" y="806"/>
                    </a:lnTo>
                    <a:lnTo>
                      <a:pt x="568" y="806"/>
                    </a:lnTo>
                    <a:lnTo>
                      <a:pt x="568" y="806"/>
                    </a:lnTo>
                    <a:lnTo>
                      <a:pt x="568" y="806"/>
                    </a:lnTo>
                    <a:lnTo>
                      <a:pt x="570" y="806"/>
                    </a:lnTo>
                    <a:lnTo>
                      <a:pt x="570" y="806"/>
                    </a:lnTo>
                    <a:lnTo>
                      <a:pt x="570" y="806"/>
                    </a:lnTo>
                    <a:lnTo>
                      <a:pt x="570" y="806"/>
                    </a:lnTo>
                    <a:lnTo>
                      <a:pt x="570" y="806"/>
                    </a:lnTo>
                    <a:lnTo>
                      <a:pt x="570" y="806"/>
                    </a:lnTo>
                    <a:lnTo>
                      <a:pt x="570" y="806"/>
                    </a:lnTo>
                    <a:lnTo>
                      <a:pt x="572" y="806"/>
                    </a:lnTo>
                    <a:lnTo>
                      <a:pt x="572" y="806"/>
                    </a:lnTo>
                    <a:lnTo>
                      <a:pt x="574" y="806"/>
                    </a:lnTo>
                    <a:lnTo>
                      <a:pt x="574" y="806"/>
                    </a:lnTo>
                    <a:lnTo>
                      <a:pt x="574" y="806"/>
                    </a:lnTo>
                    <a:lnTo>
                      <a:pt x="574" y="806"/>
                    </a:lnTo>
                    <a:lnTo>
                      <a:pt x="576" y="806"/>
                    </a:lnTo>
                    <a:lnTo>
                      <a:pt x="576" y="806"/>
                    </a:lnTo>
                    <a:lnTo>
                      <a:pt x="577" y="806"/>
                    </a:lnTo>
                    <a:lnTo>
                      <a:pt x="577" y="806"/>
                    </a:lnTo>
                    <a:lnTo>
                      <a:pt x="577" y="806"/>
                    </a:lnTo>
                    <a:lnTo>
                      <a:pt x="577" y="806"/>
                    </a:lnTo>
                    <a:lnTo>
                      <a:pt x="577" y="806"/>
                    </a:lnTo>
                    <a:lnTo>
                      <a:pt x="577" y="806"/>
                    </a:lnTo>
                    <a:lnTo>
                      <a:pt x="577" y="806"/>
                    </a:lnTo>
                    <a:lnTo>
                      <a:pt x="579" y="806"/>
                    </a:lnTo>
                    <a:lnTo>
                      <a:pt x="579" y="806"/>
                    </a:lnTo>
                    <a:lnTo>
                      <a:pt x="579" y="806"/>
                    </a:lnTo>
                    <a:lnTo>
                      <a:pt x="579" y="806"/>
                    </a:lnTo>
                    <a:lnTo>
                      <a:pt x="579" y="808"/>
                    </a:lnTo>
                    <a:lnTo>
                      <a:pt x="579" y="808"/>
                    </a:lnTo>
                    <a:lnTo>
                      <a:pt x="579" y="808"/>
                    </a:lnTo>
                    <a:lnTo>
                      <a:pt x="581" y="808"/>
                    </a:lnTo>
                    <a:lnTo>
                      <a:pt x="581" y="808"/>
                    </a:lnTo>
                    <a:lnTo>
                      <a:pt x="581" y="808"/>
                    </a:lnTo>
                    <a:lnTo>
                      <a:pt x="581" y="808"/>
                    </a:lnTo>
                    <a:lnTo>
                      <a:pt x="581" y="808"/>
                    </a:lnTo>
                    <a:lnTo>
                      <a:pt x="581" y="808"/>
                    </a:lnTo>
                    <a:lnTo>
                      <a:pt x="581" y="810"/>
                    </a:lnTo>
                    <a:lnTo>
                      <a:pt x="583" y="810"/>
                    </a:lnTo>
                    <a:lnTo>
                      <a:pt x="583" y="810"/>
                    </a:lnTo>
                    <a:lnTo>
                      <a:pt x="583" y="810"/>
                    </a:lnTo>
                    <a:lnTo>
                      <a:pt x="583" y="810"/>
                    </a:lnTo>
                    <a:lnTo>
                      <a:pt x="583" y="810"/>
                    </a:lnTo>
                    <a:lnTo>
                      <a:pt x="583" y="810"/>
                    </a:lnTo>
                    <a:lnTo>
                      <a:pt x="585" y="812"/>
                    </a:lnTo>
                    <a:lnTo>
                      <a:pt x="585" y="812"/>
                    </a:lnTo>
                    <a:lnTo>
                      <a:pt x="585" y="812"/>
                    </a:lnTo>
                    <a:lnTo>
                      <a:pt x="585" y="812"/>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3" y="815"/>
                    </a:lnTo>
                    <a:lnTo>
                      <a:pt x="583" y="815"/>
                    </a:lnTo>
                    <a:lnTo>
                      <a:pt x="583" y="815"/>
                    </a:lnTo>
                    <a:lnTo>
                      <a:pt x="583" y="815"/>
                    </a:lnTo>
                    <a:lnTo>
                      <a:pt x="583" y="815"/>
                    </a:lnTo>
                    <a:lnTo>
                      <a:pt x="583" y="815"/>
                    </a:lnTo>
                    <a:lnTo>
                      <a:pt x="583" y="815"/>
                    </a:lnTo>
                    <a:lnTo>
                      <a:pt x="583" y="815"/>
                    </a:lnTo>
                    <a:lnTo>
                      <a:pt x="583" y="815"/>
                    </a:lnTo>
                    <a:lnTo>
                      <a:pt x="585" y="815"/>
                    </a:lnTo>
                    <a:lnTo>
                      <a:pt x="585" y="815"/>
                    </a:lnTo>
                    <a:lnTo>
                      <a:pt x="585" y="815"/>
                    </a:lnTo>
                    <a:lnTo>
                      <a:pt x="585" y="815"/>
                    </a:lnTo>
                    <a:lnTo>
                      <a:pt x="585" y="815"/>
                    </a:lnTo>
                    <a:lnTo>
                      <a:pt x="585" y="817"/>
                    </a:lnTo>
                    <a:lnTo>
                      <a:pt x="585" y="817"/>
                    </a:lnTo>
                    <a:lnTo>
                      <a:pt x="586" y="817"/>
                    </a:lnTo>
                    <a:lnTo>
                      <a:pt x="586" y="817"/>
                    </a:lnTo>
                    <a:lnTo>
                      <a:pt x="586" y="817"/>
                    </a:lnTo>
                    <a:lnTo>
                      <a:pt x="588" y="817"/>
                    </a:lnTo>
                    <a:lnTo>
                      <a:pt x="588" y="817"/>
                    </a:lnTo>
                    <a:lnTo>
                      <a:pt x="588" y="817"/>
                    </a:lnTo>
                    <a:lnTo>
                      <a:pt x="588" y="817"/>
                    </a:lnTo>
                    <a:lnTo>
                      <a:pt x="588" y="817"/>
                    </a:lnTo>
                    <a:lnTo>
                      <a:pt x="588" y="817"/>
                    </a:lnTo>
                    <a:lnTo>
                      <a:pt x="590" y="817"/>
                    </a:lnTo>
                    <a:lnTo>
                      <a:pt x="590" y="819"/>
                    </a:lnTo>
                    <a:lnTo>
                      <a:pt x="590" y="819"/>
                    </a:lnTo>
                    <a:lnTo>
                      <a:pt x="590" y="819"/>
                    </a:lnTo>
                    <a:lnTo>
                      <a:pt x="592" y="819"/>
                    </a:lnTo>
                    <a:lnTo>
                      <a:pt x="592" y="819"/>
                    </a:lnTo>
                    <a:lnTo>
                      <a:pt x="592" y="819"/>
                    </a:lnTo>
                    <a:lnTo>
                      <a:pt x="592" y="819"/>
                    </a:lnTo>
                    <a:lnTo>
                      <a:pt x="592" y="819"/>
                    </a:lnTo>
                    <a:lnTo>
                      <a:pt x="594" y="819"/>
                    </a:lnTo>
                    <a:lnTo>
                      <a:pt x="594" y="819"/>
                    </a:lnTo>
                    <a:lnTo>
                      <a:pt x="594" y="819"/>
                    </a:lnTo>
                    <a:lnTo>
                      <a:pt x="594" y="819"/>
                    </a:lnTo>
                    <a:lnTo>
                      <a:pt x="594" y="819"/>
                    </a:lnTo>
                    <a:lnTo>
                      <a:pt x="594" y="821"/>
                    </a:lnTo>
                    <a:lnTo>
                      <a:pt x="595" y="821"/>
                    </a:lnTo>
                    <a:lnTo>
                      <a:pt x="595" y="821"/>
                    </a:lnTo>
                    <a:lnTo>
                      <a:pt x="595" y="821"/>
                    </a:lnTo>
                    <a:lnTo>
                      <a:pt x="595" y="821"/>
                    </a:lnTo>
                    <a:lnTo>
                      <a:pt x="595" y="821"/>
                    </a:lnTo>
                    <a:lnTo>
                      <a:pt x="597" y="821"/>
                    </a:lnTo>
                    <a:lnTo>
                      <a:pt x="597" y="821"/>
                    </a:lnTo>
                    <a:lnTo>
                      <a:pt x="597" y="821"/>
                    </a:lnTo>
                    <a:lnTo>
                      <a:pt x="597" y="821"/>
                    </a:lnTo>
                    <a:lnTo>
                      <a:pt x="599" y="821"/>
                    </a:lnTo>
                    <a:lnTo>
                      <a:pt x="599" y="821"/>
                    </a:lnTo>
                    <a:lnTo>
                      <a:pt x="599" y="821"/>
                    </a:lnTo>
                    <a:lnTo>
                      <a:pt x="601" y="823"/>
                    </a:lnTo>
                    <a:lnTo>
                      <a:pt x="601" y="823"/>
                    </a:lnTo>
                    <a:lnTo>
                      <a:pt x="601" y="823"/>
                    </a:lnTo>
                    <a:lnTo>
                      <a:pt x="601" y="823"/>
                    </a:lnTo>
                    <a:lnTo>
                      <a:pt x="603" y="823"/>
                    </a:lnTo>
                    <a:lnTo>
                      <a:pt x="603" y="823"/>
                    </a:lnTo>
                    <a:lnTo>
                      <a:pt x="603" y="823"/>
                    </a:lnTo>
                    <a:lnTo>
                      <a:pt x="603" y="823"/>
                    </a:lnTo>
                    <a:lnTo>
                      <a:pt x="603" y="823"/>
                    </a:lnTo>
                    <a:lnTo>
                      <a:pt x="604" y="825"/>
                    </a:lnTo>
                    <a:lnTo>
                      <a:pt x="604" y="825"/>
                    </a:lnTo>
                    <a:lnTo>
                      <a:pt x="604" y="825"/>
                    </a:lnTo>
                    <a:lnTo>
                      <a:pt x="604" y="825"/>
                    </a:lnTo>
                    <a:lnTo>
                      <a:pt x="604" y="825"/>
                    </a:lnTo>
                    <a:lnTo>
                      <a:pt x="606" y="825"/>
                    </a:lnTo>
                    <a:lnTo>
                      <a:pt x="606" y="825"/>
                    </a:lnTo>
                    <a:lnTo>
                      <a:pt x="608" y="825"/>
                    </a:lnTo>
                    <a:lnTo>
                      <a:pt x="608" y="825"/>
                    </a:lnTo>
                    <a:lnTo>
                      <a:pt x="608" y="825"/>
                    </a:lnTo>
                    <a:lnTo>
                      <a:pt x="608" y="825"/>
                    </a:lnTo>
                    <a:lnTo>
                      <a:pt x="610" y="826"/>
                    </a:lnTo>
                    <a:lnTo>
                      <a:pt x="610" y="826"/>
                    </a:lnTo>
                    <a:lnTo>
                      <a:pt x="610" y="826"/>
                    </a:lnTo>
                    <a:lnTo>
                      <a:pt x="610" y="825"/>
                    </a:lnTo>
                    <a:lnTo>
                      <a:pt x="612" y="825"/>
                    </a:lnTo>
                    <a:lnTo>
                      <a:pt x="612" y="825"/>
                    </a:lnTo>
                    <a:lnTo>
                      <a:pt x="612" y="825"/>
                    </a:lnTo>
                    <a:lnTo>
                      <a:pt x="612" y="825"/>
                    </a:lnTo>
                    <a:lnTo>
                      <a:pt x="613" y="825"/>
                    </a:lnTo>
                    <a:lnTo>
                      <a:pt x="613" y="825"/>
                    </a:lnTo>
                    <a:lnTo>
                      <a:pt x="613" y="825"/>
                    </a:lnTo>
                    <a:lnTo>
                      <a:pt x="613" y="825"/>
                    </a:lnTo>
                    <a:lnTo>
                      <a:pt x="613" y="825"/>
                    </a:lnTo>
                    <a:lnTo>
                      <a:pt x="613" y="825"/>
                    </a:lnTo>
                    <a:lnTo>
                      <a:pt x="615" y="825"/>
                    </a:lnTo>
                    <a:lnTo>
                      <a:pt x="615" y="823"/>
                    </a:lnTo>
                    <a:lnTo>
                      <a:pt x="615" y="823"/>
                    </a:lnTo>
                    <a:lnTo>
                      <a:pt x="615" y="823"/>
                    </a:lnTo>
                    <a:lnTo>
                      <a:pt x="615" y="823"/>
                    </a:lnTo>
                    <a:lnTo>
                      <a:pt x="615" y="823"/>
                    </a:lnTo>
                    <a:lnTo>
                      <a:pt x="617" y="823"/>
                    </a:lnTo>
                    <a:lnTo>
                      <a:pt x="617" y="823"/>
                    </a:lnTo>
                    <a:lnTo>
                      <a:pt x="617" y="823"/>
                    </a:lnTo>
                    <a:lnTo>
                      <a:pt x="617" y="823"/>
                    </a:lnTo>
                    <a:lnTo>
                      <a:pt x="619" y="821"/>
                    </a:lnTo>
                    <a:lnTo>
                      <a:pt x="619" y="821"/>
                    </a:lnTo>
                    <a:lnTo>
                      <a:pt x="619" y="821"/>
                    </a:lnTo>
                    <a:lnTo>
                      <a:pt x="619" y="821"/>
                    </a:lnTo>
                    <a:lnTo>
                      <a:pt x="619" y="821"/>
                    </a:lnTo>
                    <a:lnTo>
                      <a:pt x="621" y="821"/>
                    </a:lnTo>
                    <a:lnTo>
                      <a:pt x="621" y="821"/>
                    </a:lnTo>
                    <a:lnTo>
                      <a:pt x="621" y="819"/>
                    </a:lnTo>
                    <a:lnTo>
                      <a:pt x="621" y="819"/>
                    </a:lnTo>
                    <a:lnTo>
                      <a:pt x="621" y="819"/>
                    </a:lnTo>
                    <a:lnTo>
                      <a:pt x="623" y="819"/>
                    </a:lnTo>
                    <a:lnTo>
                      <a:pt x="623" y="819"/>
                    </a:lnTo>
                    <a:lnTo>
                      <a:pt x="623" y="817"/>
                    </a:lnTo>
                    <a:lnTo>
                      <a:pt x="624" y="817"/>
                    </a:lnTo>
                    <a:lnTo>
                      <a:pt x="624" y="817"/>
                    </a:lnTo>
                    <a:lnTo>
                      <a:pt x="624" y="817"/>
                    </a:lnTo>
                    <a:lnTo>
                      <a:pt x="624" y="817"/>
                    </a:lnTo>
                    <a:lnTo>
                      <a:pt x="624" y="817"/>
                    </a:lnTo>
                    <a:lnTo>
                      <a:pt x="624" y="817"/>
                    </a:lnTo>
                    <a:lnTo>
                      <a:pt x="624" y="815"/>
                    </a:lnTo>
                    <a:lnTo>
                      <a:pt x="624" y="815"/>
                    </a:lnTo>
                    <a:lnTo>
                      <a:pt x="626" y="815"/>
                    </a:lnTo>
                    <a:lnTo>
                      <a:pt x="626" y="815"/>
                    </a:lnTo>
                    <a:lnTo>
                      <a:pt x="626" y="814"/>
                    </a:lnTo>
                    <a:lnTo>
                      <a:pt x="626" y="814"/>
                    </a:lnTo>
                    <a:lnTo>
                      <a:pt x="626" y="814"/>
                    </a:lnTo>
                    <a:lnTo>
                      <a:pt x="626" y="814"/>
                    </a:lnTo>
                    <a:lnTo>
                      <a:pt x="626" y="814"/>
                    </a:lnTo>
                    <a:lnTo>
                      <a:pt x="628" y="814"/>
                    </a:lnTo>
                    <a:lnTo>
                      <a:pt x="628" y="814"/>
                    </a:lnTo>
                    <a:lnTo>
                      <a:pt x="628" y="812"/>
                    </a:lnTo>
                    <a:lnTo>
                      <a:pt x="628" y="812"/>
                    </a:lnTo>
                    <a:lnTo>
                      <a:pt x="628" y="812"/>
                    </a:lnTo>
                    <a:lnTo>
                      <a:pt x="628" y="812"/>
                    </a:lnTo>
                    <a:lnTo>
                      <a:pt x="628" y="812"/>
                    </a:lnTo>
                    <a:lnTo>
                      <a:pt x="630" y="810"/>
                    </a:lnTo>
                    <a:lnTo>
                      <a:pt x="630" y="810"/>
                    </a:lnTo>
                    <a:lnTo>
                      <a:pt x="630" y="810"/>
                    </a:lnTo>
                    <a:lnTo>
                      <a:pt x="630" y="810"/>
                    </a:lnTo>
                    <a:lnTo>
                      <a:pt x="630" y="808"/>
                    </a:lnTo>
                    <a:lnTo>
                      <a:pt x="630" y="808"/>
                    </a:lnTo>
                    <a:lnTo>
                      <a:pt x="630" y="808"/>
                    </a:lnTo>
                    <a:lnTo>
                      <a:pt x="632" y="808"/>
                    </a:lnTo>
                    <a:lnTo>
                      <a:pt x="632" y="808"/>
                    </a:lnTo>
                    <a:lnTo>
                      <a:pt x="632" y="806"/>
                    </a:lnTo>
                    <a:lnTo>
                      <a:pt x="632" y="806"/>
                    </a:lnTo>
                    <a:lnTo>
                      <a:pt x="632" y="806"/>
                    </a:lnTo>
                    <a:lnTo>
                      <a:pt x="632" y="805"/>
                    </a:lnTo>
                    <a:lnTo>
                      <a:pt x="630" y="805"/>
                    </a:lnTo>
                    <a:lnTo>
                      <a:pt x="630" y="805"/>
                    </a:lnTo>
                    <a:lnTo>
                      <a:pt x="630" y="805"/>
                    </a:lnTo>
                    <a:lnTo>
                      <a:pt x="630" y="805"/>
                    </a:lnTo>
                    <a:lnTo>
                      <a:pt x="630" y="805"/>
                    </a:lnTo>
                    <a:lnTo>
                      <a:pt x="630" y="805"/>
                    </a:lnTo>
                    <a:lnTo>
                      <a:pt x="630" y="805"/>
                    </a:lnTo>
                    <a:lnTo>
                      <a:pt x="630" y="803"/>
                    </a:lnTo>
                    <a:lnTo>
                      <a:pt x="628" y="803"/>
                    </a:lnTo>
                    <a:lnTo>
                      <a:pt x="628" y="803"/>
                    </a:lnTo>
                    <a:lnTo>
                      <a:pt x="628" y="803"/>
                    </a:lnTo>
                    <a:lnTo>
                      <a:pt x="628" y="803"/>
                    </a:lnTo>
                    <a:lnTo>
                      <a:pt x="628" y="801"/>
                    </a:lnTo>
                    <a:lnTo>
                      <a:pt x="628" y="801"/>
                    </a:lnTo>
                    <a:lnTo>
                      <a:pt x="628" y="799"/>
                    </a:lnTo>
                    <a:lnTo>
                      <a:pt x="628" y="799"/>
                    </a:lnTo>
                    <a:lnTo>
                      <a:pt x="628" y="799"/>
                    </a:lnTo>
                    <a:lnTo>
                      <a:pt x="628" y="799"/>
                    </a:lnTo>
                    <a:lnTo>
                      <a:pt x="628" y="799"/>
                    </a:lnTo>
                    <a:lnTo>
                      <a:pt x="628" y="797"/>
                    </a:lnTo>
                    <a:lnTo>
                      <a:pt x="628" y="797"/>
                    </a:lnTo>
                    <a:lnTo>
                      <a:pt x="628" y="797"/>
                    </a:lnTo>
                    <a:lnTo>
                      <a:pt x="628" y="797"/>
                    </a:lnTo>
                    <a:lnTo>
                      <a:pt x="628" y="797"/>
                    </a:lnTo>
                    <a:lnTo>
                      <a:pt x="628" y="796"/>
                    </a:lnTo>
                    <a:lnTo>
                      <a:pt x="628" y="796"/>
                    </a:lnTo>
                    <a:lnTo>
                      <a:pt x="626" y="796"/>
                    </a:lnTo>
                    <a:lnTo>
                      <a:pt x="626" y="796"/>
                    </a:lnTo>
                    <a:lnTo>
                      <a:pt x="626" y="796"/>
                    </a:lnTo>
                    <a:lnTo>
                      <a:pt x="628" y="796"/>
                    </a:lnTo>
                    <a:lnTo>
                      <a:pt x="628" y="796"/>
                    </a:lnTo>
                    <a:lnTo>
                      <a:pt x="628" y="794"/>
                    </a:lnTo>
                    <a:lnTo>
                      <a:pt x="626" y="794"/>
                    </a:lnTo>
                    <a:lnTo>
                      <a:pt x="626" y="794"/>
                    </a:lnTo>
                    <a:lnTo>
                      <a:pt x="626" y="792"/>
                    </a:lnTo>
                    <a:lnTo>
                      <a:pt x="626" y="792"/>
                    </a:lnTo>
                    <a:lnTo>
                      <a:pt x="626" y="790"/>
                    </a:lnTo>
                    <a:lnTo>
                      <a:pt x="626" y="790"/>
                    </a:lnTo>
                    <a:lnTo>
                      <a:pt x="626" y="790"/>
                    </a:lnTo>
                    <a:lnTo>
                      <a:pt x="626" y="790"/>
                    </a:lnTo>
                    <a:lnTo>
                      <a:pt x="626" y="788"/>
                    </a:lnTo>
                    <a:lnTo>
                      <a:pt x="626" y="787"/>
                    </a:lnTo>
                    <a:lnTo>
                      <a:pt x="626" y="787"/>
                    </a:lnTo>
                    <a:lnTo>
                      <a:pt x="624" y="787"/>
                    </a:lnTo>
                    <a:lnTo>
                      <a:pt x="624" y="787"/>
                    </a:lnTo>
                    <a:lnTo>
                      <a:pt x="623" y="787"/>
                    </a:lnTo>
                    <a:lnTo>
                      <a:pt x="623" y="785"/>
                    </a:lnTo>
                    <a:lnTo>
                      <a:pt x="621" y="785"/>
                    </a:lnTo>
                    <a:lnTo>
                      <a:pt x="619" y="785"/>
                    </a:lnTo>
                    <a:lnTo>
                      <a:pt x="619" y="785"/>
                    </a:lnTo>
                    <a:lnTo>
                      <a:pt x="619" y="783"/>
                    </a:lnTo>
                    <a:lnTo>
                      <a:pt x="619" y="783"/>
                    </a:lnTo>
                    <a:lnTo>
                      <a:pt x="619" y="783"/>
                    </a:lnTo>
                    <a:lnTo>
                      <a:pt x="617" y="783"/>
                    </a:lnTo>
                    <a:lnTo>
                      <a:pt x="617" y="783"/>
                    </a:lnTo>
                    <a:lnTo>
                      <a:pt x="615" y="783"/>
                    </a:lnTo>
                    <a:lnTo>
                      <a:pt x="615" y="783"/>
                    </a:lnTo>
                    <a:lnTo>
                      <a:pt x="615" y="783"/>
                    </a:lnTo>
                    <a:lnTo>
                      <a:pt x="613" y="783"/>
                    </a:lnTo>
                    <a:lnTo>
                      <a:pt x="613" y="783"/>
                    </a:lnTo>
                    <a:lnTo>
                      <a:pt x="613" y="783"/>
                    </a:lnTo>
                    <a:lnTo>
                      <a:pt x="613" y="783"/>
                    </a:lnTo>
                    <a:lnTo>
                      <a:pt x="613" y="783"/>
                    </a:lnTo>
                    <a:lnTo>
                      <a:pt x="613" y="783"/>
                    </a:lnTo>
                    <a:lnTo>
                      <a:pt x="613" y="783"/>
                    </a:lnTo>
                    <a:lnTo>
                      <a:pt x="613" y="783"/>
                    </a:lnTo>
                    <a:lnTo>
                      <a:pt x="612" y="783"/>
                    </a:lnTo>
                    <a:lnTo>
                      <a:pt x="612" y="783"/>
                    </a:lnTo>
                    <a:lnTo>
                      <a:pt x="612" y="783"/>
                    </a:lnTo>
                    <a:lnTo>
                      <a:pt x="612" y="783"/>
                    </a:lnTo>
                    <a:lnTo>
                      <a:pt x="612" y="781"/>
                    </a:lnTo>
                    <a:lnTo>
                      <a:pt x="612" y="781"/>
                    </a:lnTo>
                    <a:lnTo>
                      <a:pt x="610" y="781"/>
                    </a:lnTo>
                    <a:lnTo>
                      <a:pt x="610" y="781"/>
                    </a:lnTo>
                    <a:lnTo>
                      <a:pt x="610" y="781"/>
                    </a:lnTo>
                    <a:lnTo>
                      <a:pt x="610" y="781"/>
                    </a:lnTo>
                    <a:lnTo>
                      <a:pt x="610" y="781"/>
                    </a:lnTo>
                    <a:lnTo>
                      <a:pt x="608" y="781"/>
                    </a:lnTo>
                    <a:lnTo>
                      <a:pt x="608" y="781"/>
                    </a:lnTo>
                    <a:lnTo>
                      <a:pt x="608" y="781"/>
                    </a:lnTo>
                    <a:lnTo>
                      <a:pt x="608" y="781"/>
                    </a:lnTo>
                    <a:lnTo>
                      <a:pt x="608" y="781"/>
                    </a:lnTo>
                    <a:lnTo>
                      <a:pt x="608" y="781"/>
                    </a:lnTo>
                    <a:lnTo>
                      <a:pt x="608" y="781"/>
                    </a:lnTo>
                    <a:lnTo>
                      <a:pt x="608" y="779"/>
                    </a:lnTo>
                    <a:lnTo>
                      <a:pt x="606" y="779"/>
                    </a:lnTo>
                    <a:lnTo>
                      <a:pt x="606" y="779"/>
                    </a:lnTo>
                    <a:lnTo>
                      <a:pt x="606" y="779"/>
                    </a:lnTo>
                    <a:lnTo>
                      <a:pt x="606" y="779"/>
                    </a:lnTo>
                    <a:lnTo>
                      <a:pt x="606" y="779"/>
                    </a:lnTo>
                    <a:lnTo>
                      <a:pt x="606"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81"/>
                    </a:lnTo>
                    <a:lnTo>
                      <a:pt x="603" y="781"/>
                    </a:lnTo>
                    <a:lnTo>
                      <a:pt x="603" y="779"/>
                    </a:lnTo>
                    <a:lnTo>
                      <a:pt x="601" y="779"/>
                    </a:lnTo>
                    <a:lnTo>
                      <a:pt x="601" y="779"/>
                    </a:lnTo>
                    <a:lnTo>
                      <a:pt x="601" y="779"/>
                    </a:lnTo>
                    <a:lnTo>
                      <a:pt x="601" y="779"/>
                    </a:lnTo>
                    <a:lnTo>
                      <a:pt x="599" y="779"/>
                    </a:lnTo>
                    <a:lnTo>
                      <a:pt x="599" y="779"/>
                    </a:lnTo>
                    <a:lnTo>
                      <a:pt x="597" y="781"/>
                    </a:lnTo>
                    <a:lnTo>
                      <a:pt x="597" y="781"/>
                    </a:lnTo>
                    <a:lnTo>
                      <a:pt x="597" y="781"/>
                    </a:lnTo>
                    <a:lnTo>
                      <a:pt x="597" y="781"/>
                    </a:lnTo>
                    <a:lnTo>
                      <a:pt x="597" y="779"/>
                    </a:lnTo>
                    <a:lnTo>
                      <a:pt x="597" y="779"/>
                    </a:lnTo>
                    <a:lnTo>
                      <a:pt x="597" y="779"/>
                    </a:lnTo>
                    <a:lnTo>
                      <a:pt x="595" y="779"/>
                    </a:lnTo>
                    <a:lnTo>
                      <a:pt x="595" y="779"/>
                    </a:lnTo>
                    <a:lnTo>
                      <a:pt x="595" y="779"/>
                    </a:lnTo>
                    <a:lnTo>
                      <a:pt x="594" y="777"/>
                    </a:lnTo>
                    <a:lnTo>
                      <a:pt x="594" y="777"/>
                    </a:lnTo>
                    <a:lnTo>
                      <a:pt x="594" y="777"/>
                    </a:lnTo>
                    <a:lnTo>
                      <a:pt x="594" y="777"/>
                    </a:lnTo>
                    <a:lnTo>
                      <a:pt x="592" y="776"/>
                    </a:lnTo>
                    <a:lnTo>
                      <a:pt x="592" y="776"/>
                    </a:lnTo>
                    <a:lnTo>
                      <a:pt x="592" y="776"/>
                    </a:lnTo>
                    <a:lnTo>
                      <a:pt x="592" y="776"/>
                    </a:lnTo>
                    <a:lnTo>
                      <a:pt x="592" y="776"/>
                    </a:lnTo>
                    <a:lnTo>
                      <a:pt x="590" y="776"/>
                    </a:lnTo>
                    <a:lnTo>
                      <a:pt x="590" y="776"/>
                    </a:lnTo>
                    <a:lnTo>
                      <a:pt x="590" y="776"/>
                    </a:lnTo>
                    <a:lnTo>
                      <a:pt x="588" y="776"/>
                    </a:lnTo>
                    <a:lnTo>
                      <a:pt x="588" y="774"/>
                    </a:lnTo>
                    <a:lnTo>
                      <a:pt x="586" y="774"/>
                    </a:lnTo>
                    <a:lnTo>
                      <a:pt x="585" y="774"/>
                    </a:lnTo>
                    <a:lnTo>
                      <a:pt x="585" y="774"/>
                    </a:lnTo>
                    <a:lnTo>
                      <a:pt x="585" y="774"/>
                    </a:lnTo>
                    <a:lnTo>
                      <a:pt x="585" y="774"/>
                    </a:lnTo>
                    <a:lnTo>
                      <a:pt x="583" y="774"/>
                    </a:lnTo>
                    <a:lnTo>
                      <a:pt x="583" y="774"/>
                    </a:lnTo>
                    <a:lnTo>
                      <a:pt x="583" y="774"/>
                    </a:lnTo>
                    <a:lnTo>
                      <a:pt x="581" y="772"/>
                    </a:lnTo>
                    <a:lnTo>
                      <a:pt x="579" y="772"/>
                    </a:lnTo>
                    <a:lnTo>
                      <a:pt x="579" y="770"/>
                    </a:lnTo>
                    <a:lnTo>
                      <a:pt x="579" y="770"/>
                    </a:lnTo>
                    <a:lnTo>
                      <a:pt x="581" y="770"/>
                    </a:lnTo>
                    <a:lnTo>
                      <a:pt x="581" y="770"/>
                    </a:lnTo>
                    <a:lnTo>
                      <a:pt x="581" y="770"/>
                    </a:lnTo>
                    <a:lnTo>
                      <a:pt x="581" y="770"/>
                    </a:lnTo>
                    <a:lnTo>
                      <a:pt x="583" y="770"/>
                    </a:lnTo>
                    <a:lnTo>
                      <a:pt x="583" y="770"/>
                    </a:lnTo>
                    <a:lnTo>
                      <a:pt x="583" y="768"/>
                    </a:lnTo>
                    <a:lnTo>
                      <a:pt x="583" y="768"/>
                    </a:lnTo>
                    <a:lnTo>
                      <a:pt x="585" y="768"/>
                    </a:lnTo>
                    <a:lnTo>
                      <a:pt x="585" y="768"/>
                    </a:lnTo>
                    <a:lnTo>
                      <a:pt x="585" y="768"/>
                    </a:lnTo>
                    <a:lnTo>
                      <a:pt x="585" y="768"/>
                    </a:lnTo>
                    <a:lnTo>
                      <a:pt x="583" y="767"/>
                    </a:lnTo>
                    <a:lnTo>
                      <a:pt x="583" y="767"/>
                    </a:lnTo>
                    <a:lnTo>
                      <a:pt x="583" y="767"/>
                    </a:lnTo>
                    <a:lnTo>
                      <a:pt x="583" y="767"/>
                    </a:lnTo>
                    <a:lnTo>
                      <a:pt x="583" y="767"/>
                    </a:lnTo>
                    <a:lnTo>
                      <a:pt x="583" y="767"/>
                    </a:lnTo>
                    <a:lnTo>
                      <a:pt x="585" y="767"/>
                    </a:lnTo>
                    <a:lnTo>
                      <a:pt x="585" y="767"/>
                    </a:lnTo>
                    <a:lnTo>
                      <a:pt x="585" y="765"/>
                    </a:lnTo>
                    <a:lnTo>
                      <a:pt x="585" y="765"/>
                    </a:lnTo>
                    <a:lnTo>
                      <a:pt x="585" y="765"/>
                    </a:lnTo>
                    <a:lnTo>
                      <a:pt x="585" y="765"/>
                    </a:lnTo>
                    <a:lnTo>
                      <a:pt x="585" y="765"/>
                    </a:lnTo>
                    <a:lnTo>
                      <a:pt x="585" y="763"/>
                    </a:lnTo>
                    <a:lnTo>
                      <a:pt x="585" y="763"/>
                    </a:lnTo>
                    <a:lnTo>
                      <a:pt x="585" y="761"/>
                    </a:lnTo>
                    <a:lnTo>
                      <a:pt x="585" y="761"/>
                    </a:lnTo>
                    <a:lnTo>
                      <a:pt x="585" y="761"/>
                    </a:lnTo>
                    <a:lnTo>
                      <a:pt x="585" y="761"/>
                    </a:lnTo>
                    <a:lnTo>
                      <a:pt x="585" y="761"/>
                    </a:lnTo>
                    <a:lnTo>
                      <a:pt x="585" y="759"/>
                    </a:lnTo>
                    <a:lnTo>
                      <a:pt x="585" y="759"/>
                    </a:lnTo>
                    <a:lnTo>
                      <a:pt x="585" y="759"/>
                    </a:lnTo>
                    <a:lnTo>
                      <a:pt x="585" y="759"/>
                    </a:lnTo>
                    <a:lnTo>
                      <a:pt x="585" y="759"/>
                    </a:lnTo>
                    <a:lnTo>
                      <a:pt x="585" y="758"/>
                    </a:lnTo>
                    <a:lnTo>
                      <a:pt x="585" y="758"/>
                    </a:lnTo>
                    <a:lnTo>
                      <a:pt x="585" y="758"/>
                    </a:lnTo>
                    <a:lnTo>
                      <a:pt x="585" y="756"/>
                    </a:lnTo>
                    <a:lnTo>
                      <a:pt x="585" y="756"/>
                    </a:lnTo>
                    <a:lnTo>
                      <a:pt x="585" y="756"/>
                    </a:lnTo>
                    <a:lnTo>
                      <a:pt x="585" y="756"/>
                    </a:lnTo>
                    <a:lnTo>
                      <a:pt x="583" y="756"/>
                    </a:lnTo>
                    <a:lnTo>
                      <a:pt x="583" y="754"/>
                    </a:lnTo>
                    <a:lnTo>
                      <a:pt x="583" y="754"/>
                    </a:lnTo>
                    <a:lnTo>
                      <a:pt x="581" y="754"/>
                    </a:lnTo>
                    <a:lnTo>
                      <a:pt x="581" y="754"/>
                    </a:lnTo>
                    <a:lnTo>
                      <a:pt x="581" y="754"/>
                    </a:lnTo>
                    <a:lnTo>
                      <a:pt x="581" y="754"/>
                    </a:lnTo>
                    <a:lnTo>
                      <a:pt x="581" y="754"/>
                    </a:lnTo>
                    <a:lnTo>
                      <a:pt x="581" y="754"/>
                    </a:lnTo>
                    <a:lnTo>
                      <a:pt x="581" y="752"/>
                    </a:lnTo>
                    <a:lnTo>
                      <a:pt x="581" y="752"/>
                    </a:lnTo>
                    <a:lnTo>
                      <a:pt x="579" y="752"/>
                    </a:lnTo>
                    <a:lnTo>
                      <a:pt x="579" y="752"/>
                    </a:lnTo>
                    <a:lnTo>
                      <a:pt x="579" y="750"/>
                    </a:lnTo>
                    <a:lnTo>
                      <a:pt x="579" y="750"/>
                    </a:lnTo>
                    <a:lnTo>
                      <a:pt x="577" y="750"/>
                    </a:lnTo>
                    <a:lnTo>
                      <a:pt x="577" y="750"/>
                    </a:lnTo>
                    <a:lnTo>
                      <a:pt x="577" y="752"/>
                    </a:lnTo>
                    <a:lnTo>
                      <a:pt x="577" y="752"/>
                    </a:lnTo>
                    <a:lnTo>
                      <a:pt x="577" y="752"/>
                    </a:lnTo>
                    <a:lnTo>
                      <a:pt x="577" y="752"/>
                    </a:lnTo>
                    <a:lnTo>
                      <a:pt x="576" y="752"/>
                    </a:lnTo>
                    <a:lnTo>
                      <a:pt x="576" y="752"/>
                    </a:lnTo>
                    <a:lnTo>
                      <a:pt x="576" y="752"/>
                    </a:lnTo>
                    <a:lnTo>
                      <a:pt x="576" y="752"/>
                    </a:lnTo>
                    <a:lnTo>
                      <a:pt x="574" y="752"/>
                    </a:lnTo>
                    <a:lnTo>
                      <a:pt x="574" y="752"/>
                    </a:lnTo>
                    <a:lnTo>
                      <a:pt x="574" y="752"/>
                    </a:lnTo>
                    <a:lnTo>
                      <a:pt x="572" y="752"/>
                    </a:lnTo>
                    <a:lnTo>
                      <a:pt x="572" y="754"/>
                    </a:lnTo>
                    <a:lnTo>
                      <a:pt x="572" y="754"/>
                    </a:lnTo>
                    <a:lnTo>
                      <a:pt x="572" y="754"/>
                    </a:lnTo>
                    <a:lnTo>
                      <a:pt x="570" y="754"/>
                    </a:lnTo>
                    <a:lnTo>
                      <a:pt x="570" y="754"/>
                    </a:lnTo>
                    <a:lnTo>
                      <a:pt x="570" y="754"/>
                    </a:lnTo>
                    <a:lnTo>
                      <a:pt x="570" y="754"/>
                    </a:lnTo>
                    <a:lnTo>
                      <a:pt x="568" y="754"/>
                    </a:lnTo>
                    <a:lnTo>
                      <a:pt x="568" y="754"/>
                    </a:lnTo>
                    <a:lnTo>
                      <a:pt x="568" y="754"/>
                    </a:lnTo>
                    <a:lnTo>
                      <a:pt x="568" y="754"/>
                    </a:lnTo>
                    <a:lnTo>
                      <a:pt x="566" y="754"/>
                    </a:lnTo>
                    <a:lnTo>
                      <a:pt x="566" y="754"/>
                    </a:lnTo>
                    <a:lnTo>
                      <a:pt x="565" y="754"/>
                    </a:lnTo>
                    <a:lnTo>
                      <a:pt x="565" y="754"/>
                    </a:lnTo>
                    <a:lnTo>
                      <a:pt x="563" y="754"/>
                    </a:lnTo>
                    <a:lnTo>
                      <a:pt x="563" y="754"/>
                    </a:lnTo>
                    <a:lnTo>
                      <a:pt x="563" y="754"/>
                    </a:lnTo>
                    <a:lnTo>
                      <a:pt x="563" y="754"/>
                    </a:lnTo>
                    <a:lnTo>
                      <a:pt x="563" y="752"/>
                    </a:lnTo>
                    <a:lnTo>
                      <a:pt x="563" y="752"/>
                    </a:lnTo>
                    <a:lnTo>
                      <a:pt x="563" y="752"/>
                    </a:lnTo>
                    <a:lnTo>
                      <a:pt x="561" y="752"/>
                    </a:lnTo>
                    <a:lnTo>
                      <a:pt x="561" y="752"/>
                    </a:lnTo>
                    <a:lnTo>
                      <a:pt x="561" y="752"/>
                    </a:lnTo>
                    <a:lnTo>
                      <a:pt x="561" y="750"/>
                    </a:lnTo>
                    <a:lnTo>
                      <a:pt x="563" y="750"/>
                    </a:lnTo>
                    <a:lnTo>
                      <a:pt x="563" y="750"/>
                    </a:lnTo>
                    <a:lnTo>
                      <a:pt x="563" y="750"/>
                    </a:lnTo>
                    <a:lnTo>
                      <a:pt x="563" y="749"/>
                    </a:lnTo>
                    <a:lnTo>
                      <a:pt x="563" y="749"/>
                    </a:lnTo>
                    <a:lnTo>
                      <a:pt x="563" y="749"/>
                    </a:lnTo>
                    <a:lnTo>
                      <a:pt x="563" y="747"/>
                    </a:lnTo>
                    <a:lnTo>
                      <a:pt x="563" y="747"/>
                    </a:lnTo>
                    <a:lnTo>
                      <a:pt x="563" y="745"/>
                    </a:lnTo>
                    <a:lnTo>
                      <a:pt x="561" y="743"/>
                    </a:lnTo>
                    <a:lnTo>
                      <a:pt x="561" y="743"/>
                    </a:lnTo>
                    <a:lnTo>
                      <a:pt x="563" y="741"/>
                    </a:lnTo>
                    <a:lnTo>
                      <a:pt x="563" y="739"/>
                    </a:lnTo>
                    <a:lnTo>
                      <a:pt x="565" y="738"/>
                    </a:lnTo>
                    <a:lnTo>
                      <a:pt x="565" y="736"/>
                    </a:lnTo>
                    <a:lnTo>
                      <a:pt x="566" y="734"/>
                    </a:lnTo>
                    <a:lnTo>
                      <a:pt x="566" y="734"/>
                    </a:lnTo>
                    <a:lnTo>
                      <a:pt x="568" y="734"/>
                    </a:lnTo>
                    <a:lnTo>
                      <a:pt x="568" y="734"/>
                    </a:lnTo>
                    <a:lnTo>
                      <a:pt x="568" y="734"/>
                    </a:lnTo>
                    <a:lnTo>
                      <a:pt x="568" y="732"/>
                    </a:lnTo>
                    <a:lnTo>
                      <a:pt x="568" y="732"/>
                    </a:lnTo>
                    <a:lnTo>
                      <a:pt x="568" y="732"/>
                    </a:lnTo>
                    <a:lnTo>
                      <a:pt x="568" y="730"/>
                    </a:lnTo>
                    <a:lnTo>
                      <a:pt x="568" y="730"/>
                    </a:lnTo>
                    <a:lnTo>
                      <a:pt x="568" y="729"/>
                    </a:lnTo>
                    <a:lnTo>
                      <a:pt x="568" y="729"/>
                    </a:lnTo>
                    <a:lnTo>
                      <a:pt x="568" y="729"/>
                    </a:lnTo>
                    <a:lnTo>
                      <a:pt x="570" y="727"/>
                    </a:lnTo>
                    <a:lnTo>
                      <a:pt x="570" y="727"/>
                    </a:lnTo>
                    <a:lnTo>
                      <a:pt x="570" y="727"/>
                    </a:lnTo>
                    <a:lnTo>
                      <a:pt x="572" y="727"/>
                    </a:lnTo>
                    <a:lnTo>
                      <a:pt x="572" y="725"/>
                    </a:lnTo>
                    <a:lnTo>
                      <a:pt x="576" y="725"/>
                    </a:lnTo>
                    <a:lnTo>
                      <a:pt x="576" y="725"/>
                    </a:lnTo>
                    <a:lnTo>
                      <a:pt x="577" y="727"/>
                    </a:lnTo>
                    <a:lnTo>
                      <a:pt x="579" y="727"/>
                    </a:lnTo>
                    <a:lnTo>
                      <a:pt x="579" y="729"/>
                    </a:lnTo>
                    <a:lnTo>
                      <a:pt x="579" y="729"/>
                    </a:lnTo>
                    <a:lnTo>
                      <a:pt x="581" y="730"/>
                    </a:lnTo>
                    <a:lnTo>
                      <a:pt x="581" y="730"/>
                    </a:lnTo>
                    <a:lnTo>
                      <a:pt x="581" y="730"/>
                    </a:lnTo>
                    <a:lnTo>
                      <a:pt x="581" y="732"/>
                    </a:lnTo>
                    <a:lnTo>
                      <a:pt x="579" y="732"/>
                    </a:lnTo>
                    <a:lnTo>
                      <a:pt x="579" y="732"/>
                    </a:lnTo>
                    <a:lnTo>
                      <a:pt x="577" y="734"/>
                    </a:lnTo>
                    <a:lnTo>
                      <a:pt x="577" y="734"/>
                    </a:lnTo>
                    <a:lnTo>
                      <a:pt x="577" y="734"/>
                    </a:lnTo>
                    <a:lnTo>
                      <a:pt x="577" y="734"/>
                    </a:lnTo>
                    <a:lnTo>
                      <a:pt x="577" y="736"/>
                    </a:lnTo>
                    <a:lnTo>
                      <a:pt x="577" y="738"/>
                    </a:lnTo>
                    <a:lnTo>
                      <a:pt x="577" y="738"/>
                    </a:lnTo>
                    <a:lnTo>
                      <a:pt x="577" y="738"/>
                    </a:lnTo>
                    <a:lnTo>
                      <a:pt x="577" y="738"/>
                    </a:lnTo>
                    <a:lnTo>
                      <a:pt x="577" y="739"/>
                    </a:lnTo>
                    <a:lnTo>
                      <a:pt x="579" y="739"/>
                    </a:lnTo>
                    <a:lnTo>
                      <a:pt x="581" y="739"/>
                    </a:lnTo>
                    <a:lnTo>
                      <a:pt x="581" y="739"/>
                    </a:lnTo>
                    <a:lnTo>
                      <a:pt x="583" y="739"/>
                    </a:lnTo>
                    <a:lnTo>
                      <a:pt x="583" y="738"/>
                    </a:lnTo>
                    <a:lnTo>
                      <a:pt x="585" y="738"/>
                    </a:lnTo>
                    <a:lnTo>
                      <a:pt x="585" y="738"/>
                    </a:lnTo>
                    <a:lnTo>
                      <a:pt x="585" y="738"/>
                    </a:lnTo>
                    <a:lnTo>
                      <a:pt x="585" y="738"/>
                    </a:lnTo>
                    <a:lnTo>
                      <a:pt x="586" y="738"/>
                    </a:lnTo>
                    <a:lnTo>
                      <a:pt x="586" y="738"/>
                    </a:lnTo>
                    <a:lnTo>
                      <a:pt x="586" y="738"/>
                    </a:lnTo>
                    <a:lnTo>
                      <a:pt x="588" y="738"/>
                    </a:lnTo>
                    <a:lnTo>
                      <a:pt x="588" y="738"/>
                    </a:lnTo>
                    <a:lnTo>
                      <a:pt x="590" y="738"/>
                    </a:lnTo>
                    <a:lnTo>
                      <a:pt x="590" y="738"/>
                    </a:lnTo>
                    <a:lnTo>
                      <a:pt x="592" y="738"/>
                    </a:lnTo>
                    <a:lnTo>
                      <a:pt x="592" y="736"/>
                    </a:lnTo>
                    <a:lnTo>
                      <a:pt x="594" y="734"/>
                    </a:lnTo>
                    <a:lnTo>
                      <a:pt x="594" y="732"/>
                    </a:lnTo>
                    <a:lnTo>
                      <a:pt x="592" y="732"/>
                    </a:lnTo>
                    <a:lnTo>
                      <a:pt x="592" y="730"/>
                    </a:lnTo>
                    <a:lnTo>
                      <a:pt x="590" y="730"/>
                    </a:lnTo>
                    <a:lnTo>
                      <a:pt x="590" y="730"/>
                    </a:lnTo>
                    <a:lnTo>
                      <a:pt x="590" y="730"/>
                    </a:lnTo>
                    <a:lnTo>
                      <a:pt x="590" y="729"/>
                    </a:lnTo>
                    <a:lnTo>
                      <a:pt x="588" y="727"/>
                    </a:lnTo>
                    <a:lnTo>
                      <a:pt x="588" y="727"/>
                    </a:lnTo>
                    <a:lnTo>
                      <a:pt x="588" y="727"/>
                    </a:lnTo>
                    <a:lnTo>
                      <a:pt x="588" y="727"/>
                    </a:lnTo>
                    <a:lnTo>
                      <a:pt x="588" y="727"/>
                    </a:lnTo>
                    <a:lnTo>
                      <a:pt x="588" y="727"/>
                    </a:lnTo>
                    <a:lnTo>
                      <a:pt x="588" y="725"/>
                    </a:lnTo>
                    <a:lnTo>
                      <a:pt x="588" y="725"/>
                    </a:lnTo>
                    <a:lnTo>
                      <a:pt x="590" y="725"/>
                    </a:lnTo>
                    <a:lnTo>
                      <a:pt x="590" y="725"/>
                    </a:lnTo>
                    <a:lnTo>
                      <a:pt x="592" y="725"/>
                    </a:lnTo>
                    <a:lnTo>
                      <a:pt x="592" y="725"/>
                    </a:lnTo>
                    <a:lnTo>
                      <a:pt x="592" y="727"/>
                    </a:lnTo>
                    <a:lnTo>
                      <a:pt x="592" y="727"/>
                    </a:lnTo>
                    <a:lnTo>
                      <a:pt x="594" y="727"/>
                    </a:lnTo>
                    <a:lnTo>
                      <a:pt x="594" y="729"/>
                    </a:lnTo>
                    <a:lnTo>
                      <a:pt x="595" y="729"/>
                    </a:lnTo>
                    <a:lnTo>
                      <a:pt x="595" y="729"/>
                    </a:lnTo>
                    <a:lnTo>
                      <a:pt x="597" y="729"/>
                    </a:lnTo>
                    <a:lnTo>
                      <a:pt x="597" y="729"/>
                    </a:lnTo>
                    <a:lnTo>
                      <a:pt x="599" y="727"/>
                    </a:lnTo>
                    <a:lnTo>
                      <a:pt x="599" y="727"/>
                    </a:lnTo>
                    <a:lnTo>
                      <a:pt x="599" y="727"/>
                    </a:lnTo>
                    <a:lnTo>
                      <a:pt x="601" y="727"/>
                    </a:lnTo>
                    <a:lnTo>
                      <a:pt x="601" y="727"/>
                    </a:lnTo>
                    <a:lnTo>
                      <a:pt x="601" y="727"/>
                    </a:lnTo>
                    <a:lnTo>
                      <a:pt x="601" y="727"/>
                    </a:lnTo>
                    <a:lnTo>
                      <a:pt x="601" y="727"/>
                    </a:lnTo>
                    <a:lnTo>
                      <a:pt x="603" y="725"/>
                    </a:lnTo>
                    <a:lnTo>
                      <a:pt x="604" y="721"/>
                    </a:lnTo>
                    <a:lnTo>
                      <a:pt x="604" y="720"/>
                    </a:lnTo>
                    <a:lnTo>
                      <a:pt x="604" y="720"/>
                    </a:lnTo>
                    <a:lnTo>
                      <a:pt x="604" y="718"/>
                    </a:lnTo>
                    <a:lnTo>
                      <a:pt x="604" y="716"/>
                    </a:lnTo>
                    <a:lnTo>
                      <a:pt x="604" y="716"/>
                    </a:lnTo>
                    <a:lnTo>
                      <a:pt x="606" y="716"/>
                    </a:lnTo>
                    <a:lnTo>
                      <a:pt x="606" y="716"/>
                    </a:lnTo>
                    <a:lnTo>
                      <a:pt x="606" y="716"/>
                    </a:lnTo>
                    <a:lnTo>
                      <a:pt x="606" y="716"/>
                    </a:lnTo>
                    <a:lnTo>
                      <a:pt x="606" y="716"/>
                    </a:lnTo>
                    <a:lnTo>
                      <a:pt x="606" y="716"/>
                    </a:lnTo>
                    <a:lnTo>
                      <a:pt x="606" y="714"/>
                    </a:lnTo>
                    <a:lnTo>
                      <a:pt x="606" y="714"/>
                    </a:lnTo>
                    <a:lnTo>
                      <a:pt x="606" y="714"/>
                    </a:lnTo>
                    <a:lnTo>
                      <a:pt x="606" y="714"/>
                    </a:lnTo>
                    <a:lnTo>
                      <a:pt x="604" y="714"/>
                    </a:lnTo>
                    <a:lnTo>
                      <a:pt x="604" y="714"/>
                    </a:lnTo>
                    <a:lnTo>
                      <a:pt x="604" y="714"/>
                    </a:lnTo>
                    <a:lnTo>
                      <a:pt x="606" y="712"/>
                    </a:lnTo>
                    <a:lnTo>
                      <a:pt x="606" y="712"/>
                    </a:lnTo>
                    <a:lnTo>
                      <a:pt x="606" y="712"/>
                    </a:lnTo>
                    <a:lnTo>
                      <a:pt x="608" y="712"/>
                    </a:lnTo>
                    <a:lnTo>
                      <a:pt x="608" y="712"/>
                    </a:lnTo>
                    <a:lnTo>
                      <a:pt x="608" y="712"/>
                    </a:lnTo>
                    <a:lnTo>
                      <a:pt x="608" y="712"/>
                    </a:lnTo>
                    <a:lnTo>
                      <a:pt x="608" y="712"/>
                    </a:lnTo>
                    <a:lnTo>
                      <a:pt x="608" y="714"/>
                    </a:lnTo>
                    <a:lnTo>
                      <a:pt x="610" y="714"/>
                    </a:lnTo>
                    <a:lnTo>
                      <a:pt x="610" y="716"/>
                    </a:lnTo>
                    <a:lnTo>
                      <a:pt x="610" y="716"/>
                    </a:lnTo>
                    <a:lnTo>
                      <a:pt x="610" y="718"/>
                    </a:lnTo>
                    <a:lnTo>
                      <a:pt x="612" y="718"/>
                    </a:lnTo>
                    <a:lnTo>
                      <a:pt x="612" y="718"/>
                    </a:lnTo>
                    <a:lnTo>
                      <a:pt x="613" y="718"/>
                    </a:lnTo>
                    <a:lnTo>
                      <a:pt x="613" y="718"/>
                    </a:lnTo>
                    <a:lnTo>
                      <a:pt x="615" y="718"/>
                    </a:lnTo>
                    <a:lnTo>
                      <a:pt x="615" y="718"/>
                    </a:lnTo>
                    <a:lnTo>
                      <a:pt x="617" y="718"/>
                    </a:lnTo>
                    <a:lnTo>
                      <a:pt x="617" y="718"/>
                    </a:lnTo>
                    <a:lnTo>
                      <a:pt x="617" y="718"/>
                    </a:lnTo>
                    <a:lnTo>
                      <a:pt x="617" y="718"/>
                    </a:lnTo>
                    <a:lnTo>
                      <a:pt x="617" y="718"/>
                    </a:lnTo>
                    <a:lnTo>
                      <a:pt x="617" y="716"/>
                    </a:lnTo>
                    <a:lnTo>
                      <a:pt x="615" y="714"/>
                    </a:lnTo>
                    <a:lnTo>
                      <a:pt x="615" y="714"/>
                    </a:lnTo>
                    <a:lnTo>
                      <a:pt x="613" y="714"/>
                    </a:lnTo>
                    <a:lnTo>
                      <a:pt x="613" y="714"/>
                    </a:lnTo>
                    <a:lnTo>
                      <a:pt x="613" y="712"/>
                    </a:lnTo>
                    <a:lnTo>
                      <a:pt x="613" y="712"/>
                    </a:lnTo>
                    <a:lnTo>
                      <a:pt x="612" y="712"/>
                    </a:lnTo>
                    <a:lnTo>
                      <a:pt x="612" y="712"/>
                    </a:lnTo>
                    <a:lnTo>
                      <a:pt x="612" y="711"/>
                    </a:lnTo>
                    <a:lnTo>
                      <a:pt x="612" y="711"/>
                    </a:lnTo>
                    <a:lnTo>
                      <a:pt x="610" y="711"/>
                    </a:lnTo>
                    <a:lnTo>
                      <a:pt x="610" y="711"/>
                    </a:lnTo>
                    <a:lnTo>
                      <a:pt x="610" y="711"/>
                    </a:lnTo>
                    <a:lnTo>
                      <a:pt x="610" y="709"/>
                    </a:lnTo>
                    <a:lnTo>
                      <a:pt x="608" y="709"/>
                    </a:lnTo>
                    <a:lnTo>
                      <a:pt x="608" y="709"/>
                    </a:lnTo>
                    <a:lnTo>
                      <a:pt x="606" y="707"/>
                    </a:lnTo>
                    <a:lnTo>
                      <a:pt x="606" y="707"/>
                    </a:lnTo>
                    <a:lnTo>
                      <a:pt x="606" y="707"/>
                    </a:lnTo>
                    <a:lnTo>
                      <a:pt x="604" y="707"/>
                    </a:lnTo>
                    <a:lnTo>
                      <a:pt x="604" y="707"/>
                    </a:lnTo>
                    <a:lnTo>
                      <a:pt x="604" y="707"/>
                    </a:lnTo>
                    <a:lnTo>
                      <a:pt x="603" y="707"/>
                    </a:lnTo>
                    <a:lnTo>
                      <a:pt x="603" y="707"/>
                    </a:lnTo>
                    <a:lnTo>
                      <a:pt x="603" y="707"/>
                    </a:lnTo>
                    <a:lnTo>
                      <a:pt x="601" y="707"/>
                    </a:lnTo>
                    <a:lnTo>
                      <a:pt x="601" y="707"/>
                    </a:lnTo>
                    <a:lnTo>
                      <a:pt x="601" y="707"/>
                    </a:lnTo>
                    <a:lnTo>
                      <a:pt x="601" y="705"/>
                    </a:lnTo>
                    <a:lnTo>
                      <a:pt x="601" y="705"/>
                    </a:lnTo>
                    <a:lnTo>
                      <a:pt x="601" y="705"/>
                    </a:lnTo>
                    <a:lnTo>
                      <a:pt x="601" y="705"/>
                    </a:lnTo>
                    <a:lnTo>
                      <a:pt x="599" y="705"/>
                    </a:lnTo>
                    <a:lnTo>
                      <a:pt x="599" y="703"/>
                    </a:lnTo>
                    <a:lnTo>
                      <a:pt x="599" y="703"/>
                    </a:lnTo>
                    <a:lnTo>
                      <a:pt x="599" y="703"/>
                    </a:lnTo>
                    <a:lnTo>
                      <a:pt x="599" y="703"/>
                    </a:lnTo>
                    <a:lnTo>
                      <a:pt x="599" y="703"/>
                    </a:lnTo>
                    <a:lnTo>
                      <a:pt x="599" y="703"/>
                    </a:lnTo>
                    <a:lnTo>
                      <a:pt x="599" y="703"/>
                    </a:lnTo>
                    <a:lnTo>
                      <a:pt x="599" y="702"/>
                    </a:lnTo>
                    <a:lnTo>
                      <a:pt x="597" y="702"/>
                    </a:lnTo>
                    <a:lnTo>
                      <a:pt x="597" y="702"/>
                    </a:lnTo>
                    <a:lnTo>
                      <a:pt x="597" y="702"/>
                    </a:lnTo>
                    <a:lnTo>
                      <a:pt x="597" y="700"/>
                    </a:lnTo>
                    <a:lnTo>
                      <a:pt x="597" y="700"/>
                    </a:lnTo>
                    <a:lnTo>
                      <a:pt x="597" y="698"/>
                    </a:lnTo>
                    <a:lnTo>
                      <a:pt x="597" y="698"/>
                    </a:lnTo>
                    <a:lnTo>
                      <a:pt x="597" y="696"/>
                    </a:lnTo>
                    <a:lnTo>
                      <a:pt x="597" y="696"/>
                    </a:lnTo>
                    <a:lnTo>
                      <a:pt x="599" y="696"/>
                    </a:lnTo>
                    <a:lnTo>
                      <a:pt x="599" y="696"/>
                    </a:lnTo>
                    <a:lnTo>
                      <a:pt x="599" y="696"/>
                    </a:lnTo>
                    <a:lnTo>
                      <a:pt x="599" y="696"/>
                    </a:lnTo>
                    <a:lnTo>
                      <a:pt x="599" y="696"/>
                    </a:lnTo>
                    <a:lnTo>
                      <a:pt x="599" y="694"/>
                    </a:lnTo>
                    <a:lnTo>
                      <a:pt x="599" y="694"/>
                    </a:lnTo>
                    <a:lnTo>
                      <a:pt x="599" y="694"/>
                    </a:lnTo>
                    <a:lnTo>
                      <a:pt x="599" y="694"/>
                    </a:lnTo>
                    <a:lnTo>
                      <a:pt x="599" y="694"/>
                    </a:lnTo>
                    <a:lnTo>
                      <a:pt x="597" y="694"/>
                    </a:lnTo>
                    <a:lnTo>
                      <a:pt x="597" y="692"/>
                    </a:lnTo>
                    <a:lnTo>
                      <a:pt x="597" y="692"/>
                    </a:lnTo>
                    <a:lnTo>
                      <a:pt x="597" y="692"/>
                    </a:lnTo>
                    <a:lnTo>
                      <a:pt x="597" y="692"/>
                    </a:lnTo>
                    <a:lnTo>
                      <a:pt x="595" y="691"/>
                    </a:lnTo>
                    <a:lnTo>
                      <a:pt x="595" y="691"/>
                    </a:lnTo>
                    <a:lnTo>
                      <a:pt x="595" y="691"/>
                    </a:lnTo>
                    <a:lnTo>
                      <a:pt x="595" y="691"/>
                    </a:lnTo>
                    <a:lnTo>
                      <a:pt x="594" y="691"/>
                    </a:lnTo>
                    <a:lnTo>
                      <a:pt x="594" y="691"/>
                    </a:lnTo>
                    <a:lnTo>
                      <a:pt x="594" y="689"/>
                    </a:lnTo>
                    <a:lnTo>
                      <a:pt x="592" y="689"/>
                    </a:lnTo>
                    <a:lnTo>
                      <a:pt x="592" y="689"/>
                    </a:lnTo>
                    <a:lnTo>
                      <a:pt x="592" y="689"/>
                    </a:lnTo>
                    <a:lnTo>
                      <a:pt x="592" y="689"/>
                    </a:lnTo>
                    <a:lnTo>
                      <a:pt x="592" y="689"/>
                    </a:lnTo>
                    <a:lnTo>
                      <a:pt x="592" y="689"/>
                    </a:lnTo>
                    <a:lnTo>
                      <a:pt x="590" y="689"/>
                    </a:lnTo>
                    <a:lnTo>
                      <a:pt x="590" y="689"/>
                    </a:lnTo>
                    <a:lnTo>
                      <a:pt x="590" y="689"/>
                    </a:lnTo>
                    <a:lnTo>
                      <a:pt x="590" y="687"/>
                    </a:lnTo>
                    <a:lnTo>
                      <a:pt x="590" y="687"/>
                    </a:lnTo>
                    <a:lnTo>
                      <a:pt x="590" y="687"/>
                    </a:lnTo>
                    <a:lnTo>
                      <a:pt x="590" y="687"/>
                    </a:lnTo>
                    <a:lnTo>
                      <a:pt x="588" y="687"/>
                    </a:lnTo>
                    <a:lnTo>
                      <a:pt x="588" y="687"/>
                    </a:lnTo>
                    <a:lnTo>
                      <a:pt x="588" y="687"/>
                    </a:lnTo>
                    <a:lnTo>
                      <a:pt x="588" y="687"/>
                    </a:lnTo>
                    <a:lnTo>
                      <a:pt x="588" y="687"/>
                    </a:lnTo>
                    <a:lnTo>
                      <a:pt x="588" y="685"/>
                    </a:lnTo>
                    <a:lnTo>
                      <a:pt x="586" y="685"/>
                    </a:lnTo>
                    <a:lnTo>
                      <a:pt x="586" y="685"/>
                    </a:lnTo>
                    <a:lnTo>
                      <a:pt x="586" y="685"/>
                    </a:lnTo>
                    <a:lnTo>
                      <a:pt x="586" y="685"/>
                    </a:lnTo>
                    <a:lnTo>
                      <a:pt x="586" y="685"/>
                    </a:lnTo>
                    <a:lnTo>
                      <a:pt x="585" y="685"/>
                    </a:lnTo>
                    <a:lnTo>
                      <a:pt x="585" y="683"/>
                    </a:lnTo>
                    <a:lnTo>
                      <a:pt x="585" y="683"/>
                    </a:lnTo>
                    <a:lnTo>
                      <a:pt x="585" y="683"/>
                    </a:lnTo>
                    <a:lnTo>
                      <a:pt x="585" y="683"/>
                    </a:lnTo>
                    <a:lnTo>
                      <a:pt x="585" y="683"/>
                    </a:lnTo>
                    <a:lnTo>
                      <a:pt x="583" y="683"/>
                    </a:lnTo>
                    <a:lnTo>
                      <a:pt x="583" y="683"/>
                    </a:lnTo>
                    <a:lnTo>
                      <a:pt x="583" y="683"/>
                    </a:lnTo>
                    <a:lnTo>
                      <a:pt x="583" y="683"/>
                    </a:lnTo>
                    <a:lnTo>
                      <a:pt x="583" y="682"/>
                    </a:lnTo>
                    <a:lnTo>
                      <a:pt x="583" y="682"/>
                    </a:lnTo>
                    <a:lnTo>
                      <a:pt x="583" y="682"/>
                    </a:lnTo>
                    <a:lnTo>
                      <a:pt x="583" y="682"/>
                    </a:lnTo>
                    <a:lnTo>
                      <a:pt x="583" y="682"/>
                    </a:lnTo>
                    <a:lnTo>
                      <a:pt x="583" y="682"/>
                    </a:lnTo>
                    <a:lnTo>
                      <a:pt x="581" y="682"/>
                    </a:lnTo>
                    <a:lnTo>
                      <a:pt x="581" y="682"/>
                    </a:lnTo>
                    <a:lnTo>
                      <a:pt x="579" y="682"/>
                    </a:lnTo>
                    <a:lnTo>
                      <a:pt x="579" y="682"/>
                    </a:lnTo>
                    <a:lnTo>
                      <a:pt x="579" y="682"/>
                    </a:lnTo>
                    <a:lnTo>
                      <a:pt x="579" y="682"/>
                    </a:lnTo>
                    <a:lnTo>
                      <a:pt x="579" y="682"/>
                    </a:lnTo>
                    <a:lnTo>
                      <a:pt x="579" y="680"/>
                    </a:lnTo>
                    <a:lnTo>
                      <a:pt x="579" y="680"/>
                    </a:lnTo>
                    <a:lnTo>
                      <a:pt x="577" y="680"/>
                    </a:lnTo>
                    <a:lnTo>
                      <a:pt x="577" y="680"/>
                    </a:lnTo>
                    <a:lnTo>
                      <a:pt x="577" y="680"/>
                    </a:lnTo>
                    <a:lnTo>
                      <a:pt x="577" y="680"/>
                    </a:lnTo>
                    <a:lnTo>
                      <a:pt x="577" y="680"/>
                    </a:lnTo>
                    <a:lnTo>
                      <a:pt x="576" y="680"/>
                    </a:lnTo>
                    <a:lnTo>
                      <a:pt x="574" y="678"/>
                    </a:lnTo>
                    <a:lnTo>
                      <a:pt x="574" y="678"/>
                    </a:lnTo>
                    <a:lnTo>
                      <a:pt x="574" y="678"/>
                    </a:lnTo>
                    <a:lnTo>
                      <a:pt x="572" y="676"/>
                    </a:lnTo>
                    <a:lnTo>
                      <a:pt x="572" y="676"/>
                    </a:lnTo>
                    <a:lnTo>
                      <a:pt x="572" y="676"/>
                    </a:lnTo>
                    <a:lnTo>
                      <a:pt x="572" y="676"/>
                    </a:lnTo>
                    <a:lnTo>
                      <a:pt x="572" y="676"/>
                    </a:lnTo>
                    <a:lnTo>
                      <a:pt x="572" y="676"/>
                    </a:lnTo>
                    <a:lnTo>
                      <a:pt x="570" y="674"/>
                    </a:lnTo>
                    <a:lnTo>
                      <a:pt x="570" y="674"/>
                    </a:lnTo>
                    <a:lnTo>
                      <a:pt x="570" y="674"/>
                    </a:lnTo>
                    <a:lnTo>
                      <a:pt x="570" y="674"/>
                    </a:lnTo>
                    <a:lnTo>
                      <a:pt x="570" y="674"/>
                    </a:lnTo>
                    <a:lnTo>
                      <a:pt x="570" y="674"/>
                    </a:lnTo>
                    <a:lnTo>
                      <a:pt x="570" y="673"/>
                    </a:lnTo>
                    <a:lnTo>
                      <a:pt x="568" y="673"/>
                    </a:lnTo>
                    <a:lnTo>
                      <a:pt x="568" y="673"/>
                    </a:lnTo>
                    <a:lnTo>
                      <a:pt x="568" y="673"/>
                    </a:lnTo>
                    <a:lnTo>
                      <a:pt x="568" y="673"/>
                    </a:lnTo>
                    <a:lnTo>
                      <a:pt x="568" y="673"/>
                    </a:lnTo>
                    <a:lnTo>
                      <a:pt x="566" y="674"/>
                    </a:lnTo>
                    <a:lnTo>
                      <a:pt x="566" y="674"/>
                    </a:lnTo>
                    <a:lnTo>
                      <a:pt x="566" y="674"/>
                    </a:lnTo>
                    <a:lnTo>
                      <a:pt x="566" y="674"/>
                    </a:lnTo>
                    <a:lnTo>
                      <a:pt x="566" y="674"/>
                    </a:lnTo>
                    <a:lnTo>
                      <a:pt x="566" y="676"/>
                    </a:lnTo>
                    <a:lnTo>
                      <a:pt x="566" y="676"/>
                    </a:lnTo>
                    <a:lnTo>
                      <a:pt x="565" y="676"/>
                    </a:lnTo>
                    <a:lnTo>
                      <a:pt x="565" y="676"/>
                    </a:lnTo>
                    <a:lnTo>
                      <a:pt x="565" y="676"/>
                    </a:lnTo>
                    <a:lnTo>
                      <a:pt x="565" y="676"/>
                    </a:lnTo>
                    <a:lnTo>
                      <a:pt x="565" y="676"/>
                    </a:lnTo>
                    <a:lnTo>
                      <a:pt x="565" y="678"/>
                    </a:lnTo>
                    <a:lnTo>
                      <a:pt x="565" y="678"/>
                    </a:lnTo>
                    <a:lnTo>
                      <a:pt x="565" y="678"/>
                    </a:lnTo>
                    <a:lnTo>
                      <a:pt x="565" y="678"/>
                    </a:lnTo>
                    <a:lnTo>
                      <a:pt x="563" y="678"/>
                    </a:lnTo>
                    <a:lnTo>
                      <a:pt x="563" y="678"/>
                    </a:lnTo>
                    <a:lnTo>
                      <a:pt x="561" y="678"/>
                    </a:lnTo>
                    <a:lnTo>
                      <a:pt x="561" y="678"/>
                    </a:lnTo>
                    <a:lnTo>
                      <a:pt x="559" y="678"/>
                    </a:lnTo>
                    <a:lnTo>
                      <a:pt x="559" y="678"/>
                    </a:lnTo>
                    <a:lnTo>
                      <a:pt x="559" y="676"/>
                    </a:lnTo>
                    <a:lnTo>
                      <a:pt x="559" y="676"/>
                    </a:lnTo>
                    <a:lnTo>
                      <a:pt x="559" y="676"/>
                    </a:lnTo>
                    <a:lnTo>
                      <a:pt x="559" y="676"/>
                    </a:lnTo>
                    <a:lnTo>
                      <a:pt x="559" y="676"/>
                    </a:lnTo>
                    <a:lnTo>
                      <a:pt x="559" y="676"/>
                    </a:lnTo>
                    <a:lnTo>
                      <a:pt x="559" y="674"/>
                    </a:lnTo>
                    <a:lnTo>
                      <a:pt x="559" y="674"/>
                    </a:lnTo>
                    <a:lnTo>
                      <a:pt x="559" y="674"/>
                    </a:lnTo>
                    <a:lnTo>
                      <a:pt x="559" y="674"/>
                    </a:lnTo>
                    <a:lnTo>
                      <a:pt x="557" y="674"/>
                    </a:lnTo>
                    <a:lnTo>
                      <a:pt x="557" y="674"/>
                    </a:lnTo>
                    <a:lnTo>
                      <a:pt x="557" y="674"/>
                    </a:lnTo>
                    <a:lnTo>
                      <a:pt x="557" y="674"/>
                    </a:lnTo>
                    <a:lnTo>
                      <a:pt x="557" y="674"/>
                    </a:lnTo>
                    <a:lnTo>
                      <a:pt x="556" y="673"/>
                    </a:lnTo>
                    <a:lnTo>
                      <a:pt x="556" y="673"/>
                    </a:lnTo>
                    <a:lnTo>
                      <a:pt x="556" y="673"/>
                    </a:lnTo>
                    <a:lnTo>
                      <a:pt x="554" y="673"/>
                    </a:lnTo>
                    <a:lnTo>
                      <a:pt x="554" y="673"/>
                    </a:lnTo>
                    <a:lnTo>
                      <a:pt x="554" y="673"/>
                    </a:lnTo>
                    <a:lnTo>
                      <a:pt x="554" y="673"/>
                    </a:lnTo>
                    <a:lnTo>
                      <a:pt x="554" y="671"/>
                    </a:lnTo>
                    <a:lnTo>
                      <a:pt x="554" y="671"/>
                    </a:lnTo>
                    <a:lnTo>
                      <a:pt x="554" y="671"/>
                    </a:lnTo>
                    <a:lnTo>
                      <a:pt x="554" y="671"/>
                    </a:lnTo>
                    <a:lnTo>
                      <a:pt x="554" y="671"/>
                    </a:lnTo>
                    <a:lnTo>
                      <a:pt x="554" y="671"/>
                    </a:lnTo>
                    <a:lnTo>
                      <a:pt x="554" y="669"/>
                    </a:lnTo>
                    <a:lnTo>
                      <a:pt x="554" y="669"/>
                    </a:lnTo>
                    <a:lnTo>
                      <a:pt x="554" y="669"/>
                    </a:lnTo>
                    <a:lnTo>
                      <a:pt x="554" y="667"/>
                    </a:lnTo>
                    <a:lnTo>
                      <a:pt x="554" y="667"/>
                    </a:lnTo>
                    <a:lnTo>
                      <a:pt x="554" y="667"/>
                    </a:lnTo>
                    <a:lnTo>
                      <a:pt x="554" y="667"/>
                    </a:lnTo>
                    <a:lnTo>
                      <a:pt x="554" y="667"/>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4"/>
                    </a:lnTo>
                    <a:lnTo>
                      <a:pt x="552" y="664"/>
                    </a:lnTo>
                    <a:lnTo>
                      <a:pt x="552" y="664"/>
                    </a:lnTo>
                    <a:lnTo>
                      <a:pt x="552" y="664"/>
                    </a:lnTo>
                    <a:lnTo>
                      <a:pt x="552" y="664"/>
                    </a:lnTo>
                    <a:lnTo>
                      <a:pt x="552" y="662"/>
                    </a:lnTo>
                    <a:lnTo>
                      <a:pt x="554" y="662"/>
                    </a:lnTo>
                    <a:lnTo>
                      <a:pt x="554" y="662"/>
                    </a:lnTo>
                    <a:lnTo>
                      <a:pt x="554" y="662"/>
                    </a:lnTo>
                    <a:lnTo>
                      <a:pt x="554" y="662"/>
                    </a:lnTo>
                    <a:lnTo>
                      <a:pt x="554" y="662"/>
                    </a:lnTo>
                    <a:lnTo>
                      <a:pt x="554" y="662"/>
                    </a:lnTo>
                    <a:lnTo>
                      <a:pt x="556" y="662"/>
                    </a:lnTo>
                    <a:lnTo>
                      <a:pt x="556" y="660"/>
                    </a:lnTo>
                    <a:lnTo>
                      <a:pt x="556" y="660"/>
                    </a:lnTo>
                    <a:lnTo>
                      <a:pt x="556" y="660"/>
                    </a:lnTo>
                    <a:lnTo>
                      <a:pt x="556" y="660"/>
                    </a:lnTo>
                    <a:lnTo>
                      <a:pt x="554" y="660"/>
                    </a:lnTo>
                    <a:lnTo>
                      <a:pt x="554" y="660"/>
                    </a:lnTo>
                    <a:lnTo>
                      <a:pt x="554" y="660"/>
                    </a:lnTo>
                    <a:lnTo>
                      <a:pt x="552" y="658"/>
                    </a:lnTo>
                    <a:lnTo>
                      <a:pt x="552" y="658"/>
                    </a:lnTo>
                    <a:lnTo>
                      <a:pt x="552" y="658"/>
                    </a:lnTo>
                    <a:lnTo>
                      <a:pt x="552" y="658"/>
                    </a:lnTo>
                    <a:lnTo>
                      <a:pt x="552" y="658"/>
                    </a:lnTo>
                    <a:lnTo>
                      <a:pt x="552" y="658"/>
                    </a:lnTo>
                    <a:lnTo>
                      <a:pt x="552" y="658"/>
                    </a:lnTo>
                    <a:lnTo>
                      <a:pt x="552" y="656"/>
                    </a:lnTo>
                    <a:lnTo>
                      <a:pt x="552" y="656"/>
                    </a:lnTo>
                    <a:lnTo>
                      <a:pt x="552" y="656"/>
                    </a:lnTo>
                    <a:lnTo>
                      <a:pt x="552" y="656"/>
                    </a:lnTo>
                    <a:lnTo>
                      <a:pt x="552" y="654"/>
                    </a:lnTo>
                    <a:lnTo>
                      <a:pt x="552" y="654"/>
                    </a:lnTo>
                    <a:lnTo>
                      <a:pt x="552" y="654"/>
                    </a:lnTo>
                    <a:lnTo>
                      <a:pt x="550" y="654"/>
                    </a:lnTo>
                    <a:lnTo>
                      <a:pt x="550" y="654"/>
                    </a:lnTo>
                    <a:lnTo>
                      <a:pt x="550" y="654"/>
                    </a:lnTo>
                    <a:lnTo>
                      <a:pt x="550" y="654"/>
                    </a:lnTo>
                    <a:lnTo>
                      <a:pt x="550" y="654"/>
                    </a:lnTo>
                    <a:lnTo>
                      <a:pt x="550" y="654"/>
                    </a:lnTo>
                    <a:lnTo>
                      <a:pt x="550" y="653"/>
                    </a:lnTo>
                    <a:lnTo>
                      <a:pt x="550" y="653"/>
                    </a:lnTo>
                    <a:lnTo>
                      <a:pt x="550" y="653"/>
                    </a:lnTo>
                    <a:lnTo>
                      <a:pt x="548" y="653"/>
                    </a:lnTo>
                    <a:lnTo>
                      <a:pt x="548" y="653"/>
                    </a:lnTo>
                    <a:lnTo>
                      <a:pt x="548" y="653"/>
                    </a:lnTo>
                    <a:lnTo>
                      <a:pt x="548" y="653"/>
                    </a:lnTo>
                    <a:lnTo>
                      <a:pt x="548" y="653"/>
                    </a:lnTo>
                    <a:lnTo>
                      <a:pt x="547" y="653"/>
                    </a:lnTo>
                    <a:lnTo>
                      <a:pt x="547" y="653"/>
                    </a:lnTo>
                    <a:lnTo>
                      <a:pt x="547" y="653"/>
                    </a:lnTo>
                    <a:lnTo>
                      <a:pt x="547" y="653"/>
                    </a:lnTo>
                    <a:lnTo>
                      <a:pt x="545" y="653"/>
                    </a:lnTo>
                    <a:lnTo>
                      <a:pt x="545" y="653"/>
                    </a:lnTo>
                    <a:lnTo>
                      <a:pt x="545" y="653"/>
                    </a:lnTo>
                    <a:lnTo>
                      <a:pt x="545" y="653"/>
                    </a:lnTo>
                    <a:lnTo>
                      <a:pt x="545" y="651"/>
                    </a:lnTo>
                    <a:lnTo>
                      <a:pt x="545" y="651"/>
                    </a:lnTo>
                    <a:lnTo>
                      <a:pt x="545" y="651"/>
                    </a:lnTo>
                    <a:lnTo>
                      <a:pt x="545" y="651"/>
                    </a:lnTo>
                    <a:lnTo>
                      <a:pt x="545" y="651"/>
                    </a:lnTo>
                    <a:lnTo>
                      <a:pt x="545" y="651"/>
                    </a:lnTo>
                    <a:lnTo>
                      <a:pt x="545" y="651"/>
                    </a:lnTo>
                    <a:lnTo>
                      <a:pt x="545" y="651"/>
                    </a:lnTo>
                    <a:lnTo>
                      <a:pt x="545" y="649"/>
                    </a:lnTo>
                    <a:lnTo>
                      <a:pt x="545" y="649"/>
                    </a:lnTo>
                    <a:lnTo>
                      <a:pt x="545" y="649"/>
                    </a:lnTo>
                    <a:lnTo>
                      <a:pt x="545" y="649"/>
                    </a:lnTo>
                    <a:lnTo>
                      <a:pt x="545" y="649"/>
                    </a:lnTo>
                    <a:lnTo>
                      <a:pt x="545" y="649"/>
                    </a:lnTo>
                    <a:lnTo>
                      <a:pt x="545" y="649"/>
                    </a:lnTo>
                    <a:lnTo>
                      <a:pt x="543" y="647"/>
                    </a:lnTo>
                    <a:lnTo>
                      <a:pt x="543" y="647"/>
                    </a:lnTo>
                    <a:lnTo>
                      <a:pt x="543" y="647"/>
                    </a:lnTo>
                    <a:lnTo>
                      <a:pt x="543" y="647"/>
                    </a:lnTo>
                    <a:lnTo>
                      <a:pt x="543" y="647"/>
                    </a:lnTo>
                    <a:lnTo>
                      <a:pt x="543" y="647"/>
                    </a:lnTo>
                    <a:lnTo>
                      <a:pt x="543" y="647"/>
                    </a:lnTo>
                    <a:lnTo>
                      <a:pt x="543" y="647"/>
                    </a:lnTo>
                    <a:lnTo>
                      <a:pt x="543" y="647"/>
                    </a:lnTo>
                    <a:lnTo>
                      <a:pt x="543" y="645"/>
                    </a:lnTo>
                    <a:lnTo>
                      <a:pt x="543" y="645"/>
                    </a:lnTo>
                    <a:lnTo>
                      <a:pt x="543" y="645"/>
                    </a:lnTo>
                    <a:lnTo>
                      <a:pt x="545" y="645"/>
                    </a:lnTo>
                    <a:lnTo>
                      <a:pt x="545" y="645"/>
                    </a:lnTo>
                    <a:lnTo>
                      <a:pt x="545" y="645"/>
                    </a:lnTo>
                    <a:lnTo>
                      <a:pt x="545" y="645"/>
                    </a:lnTo>
                    <a:lnTo>
                      <a:pt x="545" y="645"/>
                    </a:lnTo>
                    <a:lnTo>
                      <a:pt x="545" y="645"/>
                    </a:lnTo>
                    <a:lnTo>
                      <a:pt x="545" y="645"/>
                    </a:lnTo>
                    <a:lnTo>
                      <a:pt x="545" y="644"/>
                    </a:lnTo>
                    <a:lnTo>
                      <a:pt x="545" y="644"/>
                    </a:lnTo>
                    <a:lnTo>
                      <a:pt x="545" y="644"/>
                    </a:lnTo>
                    <a:lnTo>
                      <a:pt x="545" y="644"/>
                    </a:lnTo>
                    <a:lnTo>
                      <a:pt x="545" y="644"/>
                    </a:lnTo>
                    <a:lnTo>
                      <a:pt x="545" y="642"/>
                    </a:lnTo>
                    <a:lnTo>
                      <a:pt x="545" y="642"/>
                    </a:lnTo>
                    <a:lnTo>
                      <a:pt x="547" y="640"/>
                    </a:lnTo>
                    <a:lnTo>
                      <a:pt x="547" y="640"/>
                    </a:lnTo>
                    <a:lnTo>
                      <a:pt x="547" y="640"/>
                    </a:lnTo>
                    <a:lnTo>
                      <a:pt x="547" y="640"/>
                    </a:lnTo>
                    <a:lnTo>
                      <a:pt x="545" y="640"/>
                    </a:lnTo>
                    <a:lnTo>
                      <a:pt x="545" y="638"/>
                    </a:lnTo>
                    <a:lnTo>
                      <a:pt x="545" y="638"/>
                    </a:lnTo>
                    <a:lnTo>
                      <a:pt x="545" y="638"/>
                    </a:lnTo>
                    <a:lnTo>
                      <a:pt x="543" y="638"/>
                    </a:lnTo>
                    <a:lnTo>
                      <a:pt x="543" y="638"/>
                    </a:lnTo>
                    <a:lnTo>
                      <a:pt x="543" y="638"/>
                    </a:lnTo>
                    <a:lnTo>
                      <a:pt x="543" y="638"/>
                    </a:lnTo>
                    <a:lnTo>
                      <a:pt x="543" y="638"/>
                    </a:lnTo>
                    <a:lnTo>
                      <a:pt x="543" y="636"/>
                    </a:lnTo>
                    <a:lnTo>
                      <a:pt x="543" y="636"/>
                    </a:lnTo>
                    <a:lnTo>
                      <a:pt x="543" y="636"/>
                    </a:lnTo>
                    <a:lnTo>
                      <a:pt x="543" y="636"/>
                    </a:lnTo>
                    <a:lnTo>
                      <a:pt x="543" y="636"/>
                    </a:lnTo>
                    <a:lnTo>
                      <a:pt x="543" y="636"/>
                    </a:lnTo>
                    <a:lnTo>
                      <a:pt x="543" y="636"/>
                    </a:lnTo>
                    <a:lnTo>
                      <a:pt x="543" y="635"/>
                    </a:lnTo>
                    <a:lnTo>
                      <a:pt x="543" y="635"/>
                    </a:lnTo>
                    <a:lnTo>
                      <a:pt x="543" y="635"/>
                    </a:lnTo>
                    <a:lnTo>
                      <a:pt x="543" y="635"/>
                    </a:lnTo>
                    <a:lnTo>
                      <a:pt x="543" y="635"/>
                    </a:lnTo>
                    <a:lnTo>
                      <a:pt x="543" y="635"/>
                    </a:lnTo>
                    <a:lnTo>
                      <a:pt x="543" y="635"/>
                    </a:lnTo>
                    <a:lnTo>
                      <a:pt x="545" y="635"/>
                    </a:lnTo>
                    <a:lnTo>
                      <a:pt x="545" y="635"/>
                    </a:lnTo>
                    <a:lnTo>
                      <a:pt x="545" y="633"/>
                    </a:lnTo>
                    <a:lnTo>
                      <a:pt x="545" y="633"/>
                    </a:lnTo>
                    <a:lnTo>
                      <a:pt x="545" y="633"/>
                    </a:lnTo>
                    <a:lnTo>
                      <a:pt x="545" y="633"/>
                    </a:lnTo>
                    <a:lnTo>
                      <a:pt x="545" y="633"/>
                    </a:lnTo>
                    <a:lnTo>
                      <a:pt x="545" y="633"/>
                    </a:lnTo>
                    <a:lnTo>
                      <a:pt x="545" y="633"/>
                    </a:lnTo>
                    <a:lnTo>
                      <a:pt x="547" y="631"/>
                    </a:lnTo>
                    <a:lnTo>
                      <a:pt x="547" y="631"/>
                    </a:lnTo>
                    <a:lnTo>
                      <a:pt x="547" y="631"/>
                    </a:lnTo>
                    <a:lnTo>
                      <a:pt x="547" y="631"/>
                    </a:lnTo>
                    <a:lnTo>
                      <a:pt x="547" y="631"/>
                    </a:lnTo>
                    <a:lnTo>
                      <a:pt x="548" y="629"/>
                    </a:lnTo>
                    <a:lnTo>
                      <a:pt x="548" y="629"/>
                    </a:lnTo>
                    <a:lnTo>
                      <a:pt x="548" y="629"/>
                    </a:lnTo>
                    <a:lnTo>
                      <a:pt x="548" y="629"/>
                    </a:lnTo>
                    <a:lnTo>
                      <a:pt x="548" y="629"/>
                    </a:lnTo>
                    <a:lnTo>
                      <a:pt x="548" y="629"/>
                    </a:lnTo>
                    <a:lnTo>
                      <a:pt x="548" y="629"/>
                    </a:lnTo>
                    <a:lnTo>
                      <a:pt x="548" y="629"/>
                    </a:lnTo>
                    <a:lnTo>
                      <a:pt x="547" y="627"/>
                    </a:lnTo>
                    <a:lnTo>
                      <a:pt x="547" y="627"/>
                    </a:lnTo>
                    <a:lnTo>
                      <a:pt x="547" y="627"/>
                    </a:lnTo>
                    <a:lnTo>
                      <a:pt x="547" y="627"/>
                    </a:lnTo>
                    <a:lnTo>
                      <a:pt x="548" y="627"/>
                    </a:lnTo>
                    <a:lnTo>
                      <a:pt x="548" y="626"/>
                    </a:lnTo>
                    <a:lnTo>
                      <a:pt x="548" y="626"/>
                    </a:lnTo>
                    <a:lnTo>
                      <a:pt x="548" y="626"/>
                    </a:lnTo>
                    <a:lnTo>
                      <a:pt x="548" y="626"/>
                    </a:lnTo>
                    <a:lnTo>
                      <a:pt x="548" y="626"/>
                    </a:lnTo>
                    <a:lnTo>
                      <a:pt x="548" y="624"/>
                    </a:lnTo>
                    <a:lnTo>
                      <a:pt x="548" y="624"/>
                    </a:lnTo>
                    <a:lnTo>
                      <a:pt x="548" y="624"/>
                    </a:lnTo>
                    <a:lnTo>
                      <a:pt x="548" y="624"/>
                    </a:lnTo>
                    <a:lnTo>
                      <a:pt x="547" y="624"/>
                    </a:lnTo>
                    <a:lnTo>
                      <a:pt x="547" y="624"/>
                    </a:lnTo>
                    <a:lnTo>
                      <a:pt x="547" y="624"/>
                    </a:lnTo>
                    <a:lnTo>
                      <a:pt x="545" y="624"/>
                    </a:lnTo>
                    <a:lnTo>
                      <a:pt x="543" y="624"/>
                    </a:lnTo>
                    <a:lnTo>
                      <a:pt x="543" y="624"/>
                    </a:lnTo>
                    <a:lnTo>
                      <a:pt x="543" y="624"/>
                    </a:lnTo>
                    <a:lnTo>
                      <a:pt x="543" y="624"/>
                    </a:lnTo>
                    <a:lnTo>
                      <a:pt x="543" y="624"/>
                    </a:lnTo>
                    <a:lnTo>
                      <a:pt x="541" y="624"/>
                    </a:lnTo>
                    <a:lnTo>
                      <a:pt x="541" y="624"/>
                    </a:lnTo>
                    <a:lnTo>
                      <a:pt x="539" y="626"/>
                    </a:lnTo>
                    <a:lnTo>
                      <a:pt x="539" y="626"/>
                    </a:lnTo>
                    <a:lnTo>
                      <a:pt x="538" y="626"/>
                    </a:lnTo>
                    <a:lnTo>
                      <a:pt x="538" y="626"/>
                    </a:lnTo>
                    <a:lnTo>
                      <a:pt x="538" y="624"/>
                    </a:lnTo>
                    <a:lnTo>
                      <a:pt x="536" y="624"/>
                    </a:lnTo>
                    <a:lnTo>
                      <a:pt x="536" y="624"/>
                    </a:lnTo>
                    <a:lnTo>
                      <a:pt x="536" y="624"/>
                    </a:lnTo>
                    <a:lnTo>
                      <a:pt x="536" y="624"/>
                    </a:lnTo>
                    <a:lnTo>
                      <a:pt x="534" y="624"/>
                    </a:lnTo>
                    <a:lnTo>
                      <a:pt x="534" y="624"/>
                    </a:lnTo>
                    <a:lnTo>
                      <a:pt x="534" y="624"/>
                    </a:lnTo>
                    <a:lnTo>
                      <a:pt x="532" y="624"/>
                    </a:lnTo>
                    <a:lnTo>
                      <a:pt x="530" y="624"/>
                    </a:lnTo>
                    <a:lnTo>
                      <a:pt x="530" y="624"/>
                    </a:lnTo>
                    <a:lnTo>
                      <a:pt x="530" y="624"/>
                    </a:lnTo>
                    <a:lnTo>
                      <a:pt x="530" y="624"/>
                    </a:lnTo>
                    <a:lnTo>
                      <a:pt x="530" y="626"/>
                    </a:lnTo>
                    <a:lnTo>
                      <a:pt x="528" y="626"/>
                    </a:lnTo>
                    <a:lnTo>
                      <a:pt x="528" y="626"/>
                    </a:lnTo>
                    <a:lnTo>
                      <a:pt x="528" y="626"/>
                    </a:lnTo>
                    <a:lnTo>
                      <a:pt x="528" y="626"/>
                    </a:lnTo>
                    <a:lnTo>
                      <a:pt x="527" y="626"/>
                    </a:lnTo>
                    <a:lnTo>
                      <a:pt x="527" y="626"/>
                    </a:lnTo>
                    <a:lnTo>
                      <a:pt x="525" y="626"/>
                    </a:lnTo>
                    <a:lnTo>
                      <a:pt x="525" y="626"/>
                    </a:lnTo>
                    <a:lnTo>
                      <a:pt x="525" y="626"/>
                    </a:lnTo>
                    <a:lnTo>
                      <a:pt x="523" y="627"/>
                    </a:lnTo>
                    <a:lnTo>
                      <a:pt x="523" y="627"/>
                    </a:lnTo>
                    <a:lnTo>
                      <a:pt x="523" y="627"/>
                    </a:lnTo>
                    <a:lnTo>
                      <a:pt x="523" y="627"/>
                    </a:lnTo>
                    <a:lnTo>
                      <a:pt x="523" y="627"/>
                    </a:lnTo>
                    <a:lnTo>
                      <a:pt x="521" y="627"/>
                    </a:lnTo>
                    <a:lnTo>
                      <a:pt x="521" y="627"/>
                    </a:lnTo>
                    <a:lnTo>
                      <a:pt x="519" y="627"/>
                    </a:lnTo>
                    <a:lnTo>
                      <a:pt x="519" y="627"/>
                    </a:lnTo>
                    <a:lnTo>
                      <a:pt x="519" y="627"/>
                    </a:lnTo>
                    <a:lnTo>
                      <a:pt x="519" y="627"/>
                    </a:lnTo>
                    <a:lnTo>
                      <a:pt x="519" y="627"/>
                    </a:lnTo>
                    <a:lnTo>
                      <a:pt x="518" y="627"/>
                    </a:lnTo>
                    <a:lnTo>
                      <a:pt x="518" y="627"/>
                    </a:lnTo>
                    <a:lnTo>
                      <a:pt x="516" y="627"/>
                    </a:lnTo>
                    <a:lnTo>
                      <a:pt x="516" y="627"/>
                    </a:lnTo>
                    <a:lnTo>
                      <a:pt x="516" y="627"/>
                    </a:lnTo>
                    <a:lnTo>
                      <a:pt x="516" y="627"/>
                    </a:lnTo>
                    <a:lnTo>
                      <a:pt x="514" y="627"/>
                    </a:lnTo>
                    <a:lnTo>
                      <a:pt x="514" y="627"/>
                    </a:lnTo>
                    <a:lnTo>
                      <a:pt x="514" y="627"/>
                    </a:lnTo>
                    <a:lnTo>
                      <a:pt x="514" y="627"/>
                    </a:lnTo>
                    <a:lnTo>
                      <a:pt x="514" y="627"/>
                    </a:lnTo>
                    <a:lnTo>
                      <a:pt x="514" y="627"/>
                    </a:lnTo>
                    <a:lnTo>
                      <a:pt x="514" y="627"/>
                    </a:lnTo>
                    <a:lnTo>
                      <a:pt x="512" y="627"/>
                    </a:lnTo>
                    <a:lnTo>
                      <a:pt x="512" y="627"/>
                    </a:lnTo>
                    <a:lnTo>
                      <a:pt x="512" y="627"/>
                    </a:lnTo>
                    <a:lnTo>
                      <a:pt x="512" y="627"/>
                    </a:lnTo>
                    <a:lnTo>
                      <a:pt x="512" y="627"/>
                    </a:lnTo>
                    <a:lnTo>
                      <a:pt x="512" y="627"/>
                    </a:lnTo>
                    <a:lnTo>
                      <a:pt x="512" y="627"/>
                    </a:lnTo>
                    <a:lnTo>
                      <a:pt x="512" y="626"/>
                    </a:lnTo>
                    <a:lnTo>
                      <a:pt x="510" y="626"/>
                    </a:lnTo>
                    <a:lnTo>
                      <a:pt x="510" y="626"/>
                    </a:lnTo>
                    <a:lnTo>
                      <a:pt x="510" y="626"/>
                    </a:lnTo>
                    <a:lnTo>
                      <a:pt x="510" y="626"/>
                    </a:lnTo>
                    <a:lnTo>
                      <a:pt x="510" y="626"/>
                    </a:lnTo>
                    <a:lnTo>
                      <a:pt x="509" y="626"/>
                    </a:lnTo>
                    <a:lnTo>
                      <a:pt x="509" y="626"/>
                    </a:lnTo>
                    <a:lnTo>
                      <a:pt x="509" y="626"/>
                    </a:lnTo>
                    <a:lnTo>
                      <a:pt x="509" y="626"/>
                    </a:lnTo>
                    <a:lnTo>
                      <a:pt x="509" y="626"/>
                    </a:lnTo>
                    <a:lnTo>
                      <a:pt x="509" y="626"/>
                    </a:lnTo>
                    <a:lnTo>
                      <a:pt x="509" y="626"/>
                    </a:lnTo>
                    <a:lnTo>
                      <a:pt x="509" y="624"/>
                    </a:lnTo>
                    <a:lnTo>
                      <a:pt x="507" y="624"/>
                    </a:lnTo>
                    <a:lnTo>
                      <a:pt x="507" y="624"/>
                    </a:lnTo>
                    <a:lnTo>
                      <a:pt x="507" y="624"/>
                    </a:lnTo>
                    <a:lnTo>
                      <a:pt x="507" y="624"/>
                    </a:lnTo>
                    <a:lnTo>
                      <a:pt x="507" y="624"/>
                    </a:lnTo>
                    <a:lnTo>
                      <a:pt x="507" y="624"/>
                    </a:lnTo>
                    <a:lnTo>
                      <a:pt x="505" y="624"/>
                    </a:lnTo>
                    <a:lnTo>
                      <a:pt x="505" y="624"/>
                    </a:lnTo>
                    <a:lnTo>
                      <a:pt x="505" y="624"/>
                    </a:lnTo>
                    <a:lnTo>
                      <a:pt x="505" y="622"/>
                    </a:lnTo>
                    <a:lnTo>
                      <a:pt x="505" y="622"/>
                    </a:lnTo>
                    <a:lnTo>
                      <a:pt x="503" y="622"/>
                    </a:lnTo>
                    <a:lnTo>
                      <a:pt x="503" y="622"/>
                    </a:lnTo>
                    <a:lnTo>
                      <a:pt x="503" y="622"/>
                    </a:lnTo>
                    <a:lnTo>
                      <a:pt x="503" y="622"/>
                    </a:lnTo>
                    <a:lnTo>
                      <a:pt x="503" y="622"/>
                    </a:lnTo>
                    <a:lnTo>
                      <a:pt x="501" y="622"/>
                    </a:lnTo>
                    <a:lnTo>
                      <a:pt x="501" y="622"/>
                    </a:lnTo>
                    <a:lnTo>
                      <a:pt x="501" y="622"/>
                    </a:lnTo>
                    <a:lnTo>
                      <a:pt x="501" y="622"/>
                    </a:lnTo>
                    <a:lnTo>
                      <a:pt x="501" y="622"/>
                    </a:lnTo>
                    <a:lnTo>
                      <a:pt x="501" y="622"/>
                    </a:lnTo>
                    <a:lnTo>
                      <a:pt x="501" y="622"/>
                    </a:lnTo>
                    <a:lnTo>
                      <a:pt x="500" y="622"/>
                    </a:lnTo>
                    <a:lnTo>
                      <a:pt x="500" y="622"/>
                    </a:lnTo>
                    <a:lnTo>
                      <a:pt x="500" y="622"/>
                    </a:lnTo>
                    <a:lnTo>
                      <a:pt x="500" y="622"/>
                    </a:lnTo>
                    <a:lnTo>
                      <a:pt x="498" y="620"/>
                    </a:lnTo>
                    <a:lnTo>
                      <a:pt x="498" y="620"/>
                    </a:lnTo>
                    <a:lnTo>
                      <a:pt x="498" y="620"/>
                    </a:lnTo>
                    <a:lnTo>
                      <a:pt x="498" y="620"/>
                    </a:lnTo>
                    <a:lnTo>
                      <a:pt x="498" y="620"/>
                    </a:lnTo>
                    <a:lnTo>
                      <a:pt x="498" y="620"/>
                    </a:lnTo>
                    <a:lnTo>
                      <a:pt x="498" y="620"/>
                    </a:lnTo>
                    <a:lnTo>
                      <a:pt x="498" y="618"/>
                    </a:lnTo>
                    <a:lnTo>
                      <a:pt x="498" y="618"/>
                    </a:lnTo>
                    <a:lnTo>
                      <a:pt x="496" y="618"/>
                    </a:lnTo>
                    <a:lnTo>
                      <a:pt x="496" y="618"/>
                    </a:lnTo>
                    <a:lnTo>
                      <a:pt x="496" y="618"/>
                    </a:lnTo>
                    <a:lnTo>
                      <a:pt x="494" y="618"/>
                    </a:lnTo>
                    <a:lnTo>
                      <a:pt x="494" y="618"/>
                    </a:lnTo>
                    <a:lnTo>
                      <a:pt x="492" y="618"/>
                    </a:lnTo>
                    <a:lnTo>
                      <a:pt x="492" y="618"/>
                    </a:lnTo>
                    <a:lnTo>
                      <a:pt x="491" y="618"/>
                    </a:lnTo>
                    <a:lnTo>
                      <a:pt x="491" y="618"/>
                    </a:lnTo>
                    <a:lnTo>
                      <a:pt x="491" y="618"/>
                    </a:lnTo>
                    <a:lnTo>
                      <a:pt x="489" y="618"/>
                    </a:lnTo>
                    <a:lnTo>
                      <a:pt x="489" y="618"/>
                    </a:lnTo>
                    <a:lnTo>
                      <a:pt x="489" y="618"/>
                    </a:lnTo>
                    <a:lnTo>
                      <a:pt x="489" y="618"/>
                    </a:lnTo>
                    <a:lnTo>
                      <a:pt x="489" y="618"/>
                    </a:lnTo>
                    <a:lnTo>
                      <a:pt x="487" y="618"/>
                    </a:lnTo>
                    <a:lnTo>
                      <a:pt x="487" y="618"/>
                    </a:lnTo>
                    <a:lnTo>
                      <a:pt x="487" y="618"/>
                    </a:lnTo>
                    <a:lnTo>
                      <a:pt x="487" y="618"/>
                    </a:lnTo>
                    <a:lnTo>
                      <a:pt x="485" y="620"/>
                    </a:lnTo>
                    <a:lnTo>
                      <a:pt x="485" y="620"/>
                    </a:lnTo>
                    <a:lnTo>
                      <a:pt x="485" y="620"/>
                    </a:lnTo>
                    <a:lnTo>
                      <a:pt x="485" y="620"/>
                    </a:lnTo>
                    <a:lnTo>
                      <a:pt x="485" y="620"/>
                    </a:lnTo>
                    <a:lnTo>
                      <a:pt x="483" y="620"/>
                    </a:lnTo>
                    <a:lnTo>
                      <a:pt x="483" y="620"/>
                    </a:lnTo>
                    <a:lnTo>
                      <a:pt x="483" y="620"/>
                    </a:lnTo>
                    <a:lnTo>
                      <a:pt x="483" y="620"/>
                    </a:lnTo>
                    <a:lnTo>
                      <a:pt x="483" y="620"/>
                    </a:lnTo>
                    <a:lnTo>
                      <a:pt x="481" y="620"/>
                    </a:lnTo>
                    <a:lnTo>
                      <a:pt x="481" y="620"/>
                    </a:lnTo>
                    <a:lnTo>
                      <a:pt x="481" y="620"/>
                    </a:lnTo>
                    <a:lnTo>
                      <a:pt x="481" y="620"/>
                    </a:lnTo>
                    <a:lnTo>
                      <a:pt x="481" y="622"/>
                    </a:lnTo>
                    <a:lnTo>
                      <a:pt x="481" y="622"/>
                    </a:lnTo>
                    <a:lnTo>
                      <a:pt x="481" y="622"/>
                    </a:lnTo>
                    <a:lnTo>
                      <a:pt x="480" y="622"/>
                    </a:lnTo>
                    <a:lnTo>
                      <a:pt x="480" y="622"/>
                    </a:lnTo>
                    <a:lnTo>
                      <a:pt x="478" y="622"/>
                    </a:lnTo>
                    <a:lnTo>
                      <a:pt x="478" y="622"/>
                    </a:lnTo>
                    <a:lnTo>
                      <a:pt x="478" y="622"/>
                    </a:lnTo>
                    <a:lnTo>
                      <a:pt x="478" y="622"/>
                    </a:lnTo>
                    <a:lnTo>
                      <a:pt x="478" y="622"/>
                    </a:lnTo>
                    <a:lnTo>
                      <a:pt x="476" y="620"/>
                    </a:lnTo>
                    <a:lnTo>
                      <a:pt x="476" y="620"/>
                    </a:lnTo>
                    <a:lnTo>
                      <a:pt x="476" y="620"/>
                    </a:lnTo>
                    <a:lnTo>
                      <a:pt x="476" y="620"/>
                    </a:lnTo>
                    <a:lnTo>
                      <a:pt x="474" y="620"/>
                    </a:lnTo>
                    <a:lnTo>
                      <a:pt x="474" y="620"/>
                    </a:lnTo>
                    <a:lnTo>
                      <a:pt x="474" y="620"/>
                    </a:lnTo>
                    <a:lnTo>
                      <a:pt x="472" y="620"/>
                    </a:lnTo>
                    <a:lnTo>
                      <a:pt x="472" y="620"/>
                    </a:lnTo>
                    <a:lnTo>
                      <a:pt x="472" y="620"/>
                    </a:lnTo>
                    <a:lnTo>
                      <a:pt x="472" y="620"/>
                    </a:lnTo>
                    <a:lnTo>
                      <a:pt x="472" y="620"/>
                    </a:lnTo>
                    <a:lnTo>
                      <a:pt x="472" y="618"/>
                    </a:lnTo>
                    <a:lnTo>
                      <a:pt x="472" y="618"/>
                    </a:lnTo>
                    <a:lnTo>
                      <a:pt x="471" y="618"/>
                    </a:lnTo>
                    <a:lnTo>
                      <a:pt x="471" y="618"/>
                    </a:lnTo>
                    <a:lnTo>
                      <a:pt x="471" y="620"/>
                    </a:lnTo>
                    <a:lnTo>
                      <a:pt x="471" y="620"/>
                    </a:lnTo>
                    <a:lnTo>
                      <a:pt x="471" y="620"/>
                    </a:lnTo>
                    <a:lnTo>
                      <a:pt x="469" y="620"/>
                    </a:lnTo>
                    <a:lnTo>
                      <a:pt x="469" y="620"/>
                    </a:lnTo>
                    <a:lnTo>
                      <a:pt x="467" y="620"/>
                    </a:lnTo>
                    <a:lnTo>
                      <a:pt x="467" y="620"/>
                    </a:lnTo>
                    <a:lnTo>
                      <a:pt x="467" y="620"/>
                    </a:lnTo>
                    <a:lnTo>
                      <a:pt x="465" y="622"/>
                    </a:lnTo>
                    <a:lnTo>
                      <a:pt x="465" y="622"/>
                    </a:lnTo>
                    <a:lnTo>
                      <a:pt x="465" y="622"/>
                    </a:lnTo>
                    <a:lnTo>
                      <a:pt x="463" y="624"/>
                    </a:lnTo>
                    <a:lnTo>
                      <a:pt x="463" y="624"/>
                    </a:lnTo>
                    <a:lnTo>
                      <a:pt x="463" y="624"/>
                    </a:lnTo>
                    <a:lnTo>
                      <a:pt x="463" y="624"/>
                    </a:lnTo>
                    <a:lnTo>
                      <a:pt x="460" y="624"/>
                    </a:lnTo>
                    <a:lnTo>
                      <a:pt x="460" y="622"/>
                    </a:lnTo>
                    <a:lnTo>
                      <a:pt x="458" y="622"/>
                    </a:lnTo>
                    <a:lnTo>
                      <a:pt x="458" y="622"/>
                    </a:lnTo>
                    <a:lnTo>
                      <a:pt x="458" y="622"/>
                    </a:lnTo>
                    <a:lnTo>
                      <a:pt x="456" y="622"/>
                    </a:lnTo>
                    <a:lnTo>
                      <a:pt x="456" y="622"/>
                    </a:lnTo>
                    <a:lnTo>
                      <a:pt x="456" y="622"/>
                    </a:lnTo>
                    <a:lnTo>
                      <a:pt x="454" y="622"/>
                    </a:lnTo>
                    <a:lnTo>
                      <a:pt x="454" y="624"/>
                    </a:lnTo>
                    <a:lnTo>
                      <a:pt x="454" y="624"/>
                    </a:lnTo>
                    <a:lnTo>
                      <a:pt x="454" y="624"/>
                    </a:lnTo>
                    <a:lnTo>
                      <a:pt x="454" y="626"/>
                    </a:lnTo>
                    <a:lnTo>
                      <a:pt x="454" y="626"/>
                    </a:lnTo>
                    <a:lnTo>
                      <a:pt x="454" y="626"/>
                    </a:lnTo>
                    <a:lnTo>
                      <a:pt x="454" y="626"/>
                    </a:lnTo>
                    <a:lnTo>
                      <a:pt x="454" y="626"/>
                    </a:lnTo>
                    <a:lnTo>
                      <a:pt x="454" y="626"/>
                    </a:lnTo>
                    <a:lnTo>
                      <a:pt x="454" y="626"/>
                    </a:lnTo>
                    <a:lnTo>
                      <a:pt x="454" y="627"/>
                    </a:lnTo>
                    <a:lnTo>
                      <a:pt x="454" y="627"/>
                    </a:lnTo>
                    <a:lnTo>
                      <a:pt x="454" y="627"/>
                    </a:lnTo>
                    <a:lnTo>
                      <a:pt x="453" y="627"/>
                    </a:lnTo>
                    <a:lnTo>
                      <a:pt x="453" y="627"/>
                    </a:lnTo>
                    <a:lnTo>
                      <a:pt x="453" y="629"/>
                    </a:lnTo>
                    <a:lnTo>
                      <a:pt x="451" y="629"/>
                    </a:lnTo>
                    <a:lnTo>
                      <a:pt x="451" y="629"/>
                    </a:lnTo>
                    <a:lnTo>
                      <a:pt x="449" y="629"/>
                    </a:lnTo>
                    <a:lnTo>
                      <a:pt x="449" y="629"/>
                    </a:lnTo>
                    <a:lnTo>
                      <a:pt x="449" y="629"/>
                    </a:lnTo>
                    <a:lnTo>
                      <a:pt x="449" y="629"/>
                    </a:lnTo>
                    <a:lnTo>
                      <a:pt x="449" y="629"/>
                    </a:lnTo>
                    <a:lnTo>
                      <a:pt x="449" y="631"/>
                    </a:lnTo>
                    <a:lnTo>
                      <a:pt x="447" y="631"/>
                    </a:lnTo>
                    <a:lnTo>
                      <a:pt x="447" y="631"/>
                    </a:lnTo>
                    <a:lnTo>
                      <a:pt x="447" y="631"/>
                    </a:lnTo>
                    <a:lnTo>
                      <a:pt x="447" y="631"/>
                    </a:lnTo>
                    <a:lnTo>
                      <a:pt x="445" y="631"/>
                    </a:lnTo>
                    <a:lnTo>
                      <a:pt x="445" y="633"/>
                    </a:lnTo>
                    <a:lnTo>
                      <a:pt x="445" y="633"/>
                    </a:lnTo>
                    <a:lnTo>
                      <a:pt x="445" y="633"/>
                    </a:lnTo>
                    <a:lnTo>
                      <a:pt x="445" y="635"/>
                    </a:lnTo>
                    <a:lnTo>
                      <a:pt x="443" y="635"/>
                    </a:lnTo>
                    <a:lnTo>
                      <a:pt x="443" y="635"/>
                    </a:lnTo>
                    <a:lnTo>
                      <a:pt x="443" y="635"/>
                    </a:lnTo>
                    <a:lnTo>
                      <a:pt x="443" y="636"/>
                    </a:lnTo>
                    <a:lnTo>
                      <a:pt x="443" y="636"/>
                    </a:lnTo>
                    <a:lnTo>
                      <a:pt x="443" y="636"/>
                    </a:lnTo>
                    <a:lnTo>
                      <a:pt x="442" y="636"/>
                    </a:lnTo>
                    <a:lnTo>
                      <a:pt x="442" y="636"/>
                    </a:lnTo>
                    <a:lnTo>
                      <a:pt x="440" y="636"/>
                    </a:lnTo>
                    <a:lnTo>
                      <a:pt x="440" y="638"/>
                    </a:lnTo>
                    <a:lnTo>
                      <a:pt x="438" y="638"/>
                    </a:lnTo>
                    <a:lnTo>
                      <a:pt x="438" y="638"/>
                    </a:lnTo>
                    <a:lnTo>
                      <a:pt x="438" y="638"/>
                    </a:lnTo>
                    <a:lnTo>
                      <a:pt x="438" y="638"/>
                    </a:lnTo>
                    <a:lnTo>
                      <a:pt x="436" y="638"/>
                    </a:lnTo>
                    <a:lnTo>
                      <a:pt x="436" y="638"/>
                    </a:lnTo>
                    <a:lnTo>
                      <a:pt x="436" y="640"/>
                    </a:lnTo>
                    <a:lnTo>
                      <a:pt x="434" y="640"/>
                    </a:lnTo>
                    <a:lnTo>
                      <a:pt x="434" y="640"/>
                    </a:lnTo>
                    <a:lnTo>
                      <a:pt x="434" y="640"/>
                    </a:lnTo>
                    <a:lnTo>
                      <a:pt x="434" y="640"/>
                    </a:lnTo>
                    <a:lnTo>
                      <a:pt x="434" y="640"/>
                    </a:lnTo>
                    <a:lnTo>
                      <a:pt x="434" y="640"/>
                    </a:lnTo>
                    <a:lnTo>
                      <a:pt x="434" y="640"/>
                    </a:lnTo>
                    <a:lnTo>
                      <a:pt x="433" y="642"/>
                    </a:lnTo>
                    <a:lnTo>
                      <a:pt x="433" y="642"/>
                    </a:lnTo>
                    <a:lnTo>
                      <a:pt x="434" y="642"/>
                    </a:lnTo>
                    <a:lnTo>
                      <a:pt x="434" y="642"/>
                    </a:lnTo>
                    <a:lnTo>
                      <a:pt x="434" y="644"/>
                    </a:lnTo>
                    <a:lnTo>
                      <a:pt x="433" y="644"/>
                    </a:lnTo>
                    <a:lnTo>
                      <a:pt x="433" y="644"/>
                    </a:lnTo>
                    <a:lnTo>
                      <a:pt x="433" y="644"/>
                    </a:lnTo>
                    <a:lnTo>
                      <a:pt x="433" y="644"/>
                    </a:lnTo>
                    <a:lnTo>
                      <a:pt x="431" y="645"/>
                    </a:lnTo>
                    <a:lnTo>
                      <a:pt x="431" y="645"/>
                    </a:lnTo>
                    <a:lnTo>
                      <a:pt x="431" y="645"/>
                    </a:lnTo>
                    <a:lnTo>
                      <a:pt x="431" y="645"/>
                    </a:lnTo>
                    <a:lnTo>
                      <a:pt x="431" y="645"/>
                    </a:lnTo>
                    <a:lnTo>
                      <a:pt x="431" y="647"/>
                    </a:lnTo>
                    <a:lnTo>
                      <a:pt x="433" y="647"/>
                    </a:lnTo>
                    <a:lnTo>
                      <a:pt x="433" y="647"/>
                    </a:lnTo>
                    <a:lnTo>
                      <a:pt x="433" y="647"/>
                    </a:lnTo>
                    <a:lnTo>
                      <a:pt x="433" y="647"/>
                    </a:lnTo>
                    <a:lnTo>
                      <a:pt x="433" y="647"/>
                    </a:lnTo>
                    <a:lnTo>
                      <a:pt x="433" y="647"/>
                    </a:lnTo>
                    <a:lnTo>
                      <a:pt x="433" y="649"/>
                    </a:lnTo>
                    <a:lnTo>
                      <a:pt x="433" y="649"/>
                    </a:lnTo>
                    <a:lnTo>
                      <a:pt x="433" y="649"/>
                    </a:lnTo>
                    <a:lnTo>
                      <a:pt x="433" y="649"/>
                    </a:lnTo>
                    <a:lnTo>
                      <a:pt x="433" y="649"/>
                    </a:lnTo>
                    <a:lnTo>
                      <a:pt x="433" y="649"/>
                    </a:lnTo>
                    <a:lnTo>
                      <a:pt x="433" y="649"/>
                    </a:lnTo>
                    <a:lnTo>
                      <a:pt x="433" y="651"/>
                    </a:lnTo>
                    <a:lnTo>
                      <a:pt x="433" y="651"/>
                    </a:lnTo>
                    <a:lnTo>
                      <a:pt x="433" y="651"/>
                    </a:lnTo>
                    <a:lnTo>
                      <a:pt x="433" y="651"/>
                    </a:lnTo>
                    <a:lnTo>
                      <a:pt x="433" y="651"/>
                    </a:lnTo>
                    <a:lnTo>
                      <a:pt x="431" y="651"/>
                    </a:lnTo>
                    <a:lnTo>
                      <a:pt x="431" y="651"/>
                    </a:lnTo>
                    <a:lnTo>
                      <a:pt x="431" y="651"/>
                    </a:lnTo>
                    <a:lnTo>
                      <a:pt x="431" y="651"/>
                    </a:lnTo>
                    <a:lnTo>
                      <a:pt x="429" y="651"/>
                    </a:lnTo>
                    <a:lnTo>
                      <a:pt x="429" y="651"/>
                    </a:lnTo>
                    <a:lnTo>
                      <a:pt x="429" y="651"/>
                    </a:lnTo>
                    <a:lnTo>
                      <a:pt x="429" y="653"/>
                    </a:lnTo>
                    <a:lnTo>
                      <a:pt x="429" y="653"/>
                    </a:lnTo>
                    <a:lnTo>
                      <a:pt x="429" y="651"/>
                    </a:lnTo>
                    <a:lnTo>
                      <a:pt x="429" y="651"/>
                    </a:lnTo>
                    <a:lnTo>
                      <a:pt x="429" y="651"/>
                    </a:lnTo>
                    <a:lnTo>
                      <a:pt x="429" y="651"/>
                    </a:lnTo>
                    <a:lnTo>
                      <a:pt x="429" y="651"/>
                    </a:lnTo>
                    <a:lnTo>
                      <a:pt x="429" y="651"/>
                    </a:lnTo>
                    <a:lnTo>
                      <a:pt x="427" y="651"/>
                    </a:lnTo>
                    <a:lnTo>
                      <a:pt x="427" y="651"/>
                    </a:lnTo>
                    <a:lnTo>
                      <a:pt x="427" y="651"/>
                    </a:lnTo>
                    <a:lnTo>
                      <a:pt x="427" y="651"/>
                    </a:lnTo>
                    <a:lnTo>
                      <a:pt x="427" y="651"/>
                    </a:lnTo>
                    <a:lnTo>
                      <a:pt x="427" y="651"/>
                    </a:lnTo>
                    <a:lnTo>
                      <a:pt x="425" y="651"/>
                    </a:lnTo>
                    <a:lnTo>
                      <a:pt x="425" y="651"/>
                    </a:lnTo>
                    <a:lnTo>
                      <a:pt x="425" y="651"/>
                    </a:lnTo>
                    <a:lnTo>
                      <a:pt x="425" y="651"/>
                    </a:lnTo>
                    <a:lnTo>
                      <a:pt x="425" y="651"/>
                    </a:lnTo>
                    <a:lnTo>
                      <a:pt x="425" y="651"/>
                    </a:lnTo>
                    <a:lnTo>
                      <a:pt x="425" y="651"/>
                    </a:lnTo>
                    <a:lnTo>
                      <a:pt x="425" y="651"/>
                    </a:lnTo>
                    <a:lnTo>
                      <a:pt x="424" y="653"/>
                    </a:lnTo>
                    <a:lnTo>
                      <a:pt x="425" y="653"/>
                    </a:lnTo>
                    <a:lnTo>
                      <a:pt x="425" y="653"/>
                    </a:lnTo>
                    <a:lnTo>
                      <a:pt x="424" y="654"/>
                    </a:lnTo>
                    <a:lnTo>
                      <a:pt x="424" y="654"/>
                    </a:lnTo>
                    <a:lnTo>
                      <a:pt x="424" y="654"/>
                    </a:lnTo>
                    <a:lnTo>
                      <a:pt x="424" y="654"/>
                    </a:lnTo>
                    <a:lnTo>
                      <a:pt x="424" y="654"/>
                    </a:lnTo>
                    <a:lnTo>
                      <a:pt x="424" y="654"/>
                    </a:lnTo>
                    <a:lnTo>
                      <a:pt x="422" y="654"/>
                    </a:lnTo>
                    <a:lnTo>
                      <a:pt x="422" y="654"/>
                    </a:lnTo>
                    <a:lnTo>
                      <a:pt x="422" y="654"/>
                    </a:lnTo>
                    <a:lnTo>
                      <a:pt x="422" y="654"/>
                    </a:lnTo>
                    <a:lnTo>
                      <a:pt x="420" y="654"/>
                    </a:lnTo>
                    <a:lnTo>
                      <a:pt x="420" y="654"/>
                    </a:lnTo>
                    <a:lnTo>
                      <a:pt x="420" y="654"/>
                    </a:lnTo>
                    <a:lnTo>
                      <a:pt x="420" y="654"/>
                    </a:lnTo>
                    <a:lnTo>
                      <a:pt x="420" y="654"/>
                    </a:lnTo>
                    <a:lnTo>
                      <a:pt x="420" y="654"/>
                    </a:lnTo>
                    <a:lnTo>
                      <a:pt x="418" y="654"/>
                    </a:lnTo>
                    <a:lnTo>
                      <a:pt x="418" y="654"/>
                    </a:lnTo>
                    <a:lnTo>
                      <a:pt x="418" y="654"/>
                    </a:lnTo>
                    <a:lnTo>
                      <a:pt x="420" y="654"/>
                    </a:lnTo>
                    <a:lnTo>
                      <a:pt x="420" y="656"/>
                    </a:lnTo>
                    <a:lnTo>
                      <a:pt x="418" y="656"/>
                    </a:lnTo>
                    <a:lnTo>
                      <a:pt x="418" y="656"/>
                    </a:lnTo>
                    <a:lnTo>
                      <a:pt x="418" y="658"/>
                    </a:lnTo>
                    <a:lnTo>
                      <a:pt x="418" y="658"/>
                    </a:lnTo>
                    <a:lnTo>
                      <a:pt x="418" y="658"/>
                    </a:lnTo>
                    <a:lnTo>
                      <a:pt x="418" y="658"/>
                    </a:lnTo>
                    <a:lnTo>
                      <a:pt x="416" y="656"/>
                    </a:lnTo>
                    <a:lnTo>
                      <a:pt x="416" y="656"/>
                    </a:lnTo>
                    <a:lnTo>
                      <a:pt x="416" y="656"/>
                    </a:lnTo>
                    <a:lnTo>
                      <a:pt x="416" y="658"/>
                    </a:lnTo>
                    <a:lnTo>
                      <a:pt x="416" y="658"/>
                    </a:lnTo>
                    <a:lnTo>
                      <a:pt x="416" y="658"/>
                    </a:lnTo>
                    <a:lnTo>
                      <a:pt x="416" y="658"/>
                    </a:lnTo>
                    <a:lnTo>
                      <a:pt x="416" y="656"/>
                    </a:lnTo>
                    <a:lnTo>
                      <a:pt x="416" y="656"/>
                    </a:lnTo>
                    <a:lnTo>
                      <a:pt x="415" y="656"/>
                    </a:lnTo>
                    <a:lnTo>
                      <a:pt x="415" y="656"/>
                    </a:lnTo>
                    <a:lnTo>
                      <a:pt x="415" y="656"/>
                    </a:lnTo>
                    <a:lnTo>
                      <a:pt x="415" y="656"/>
                    </a:lnTo>
                    <a:lnTo>
                      <a:pt x="415" y="656"/>
                    </a:lnTo>
                    <a:lnTo>
                      <a:pt x="415" y="658"/>
                    </a:lnTo>
                    <a:lnTo>
                      <a:pt x="415" y="658"/>
                    </a:lnTo>
                    <a:lnTo>
                      <a:pt x="415" y="658"/>
                    </a:lnTo>
                    <a:lnTo>
                      <a:pt x="415" y="658"/>
                    </a:lnTo>
                    <a:lnTo>
                      <a:pt x="415" y="658"/>
                    </a:lnTo>
                    <a:lnTo>
                      <a:pt x="415" y="658"/>
                    </a:lnTo>
                    <a:lnTo>
                      <a:pt x="415" y="658"/>
                    </a:lnTo>
                    <a:lnTo>
                      <a:pt x="415" y="658"/>
                    </a:lnTo>
                    <a:lnTo>
                      <a:pt x="413" y="658"/>
                    </a:lnTo>
                    <a:lnTo>
                      <a:pt x="413" y="658"/>
                    </a:lnTo>
                    <a:lnTo>
                      <a:pt x="413" y="658"/>
                    </a:lnTo>
                    <a:lnTo>
                      <a:pt x="413" y="658"/>
                    </a:lnTo>
                    <a:lnTo>
                      <a:pt x="413" y="658"/>
                    </a:lnTo>
                    <a:lnTo>
                      <a:pt x="413" y="658"/>
                    </a:lnTo>
                    <a:lnTo>
                      <a:pt x="413" y="658"/>
                    </a:lnTo>
                    <a:lnTo>
                      <a:pt x="413" y="658"/>
                    </a:lnTo>
                    <a:lnTo>
                      <a:pt x="413" y="658"/>
                    </a:lnTo>
                    <a:lnTo>
                      <a:pt x="413" y="656"/>
                    </a:lnTo>
                    <a:lnTo>
                      <a:pt x="413" y="656"/>
                    </a:lnTo>
                    <a:lnTo>
                      <a:pt x="411" y="656"/>
                    </a:lnTo>
                    <a:lnTo>
                      <a:pt x="411" y="656"/>
                    </a:lnTo>
                    <a:lnTo>
                      <a:pt x="411" y="656"/>
                    </a:lnTo>
                    <a:lnTo>
                      <a:pt x="411" y="656"/>
                    </a:lnTo>
                    <a:lnTo>
                      <a:pt x="411" y="656"/>
                    </a:lnTo>
                    <a:lnTo>
                      <a:pt x="411" y="656"/>
                    </a:lnTo>
                    <a:lnTo>
                      <a:pt x="411" y="656"/>
                    </a:lnTo>
                    <a:lnTo>
                      <a:pt x="409" y="656"/>
                    </a:lnTo>
                    <a:lnTo>
                      <a:pt x="409" y="656"/>
                    </a:lnTo>
                    <a:lnTo>
                      <a:pt x="409" y="656"/>
                    </a:lnTo>
                    <a:lnTo>
                      <a:pt x="409" y="656"/>
                    </a:lnTo>
                    <a:lnTo>
                      <a:pt x="409" y="656"/>
                    </a:lnTo>
                    <a:lnTo>
                      <a:pt x="409" y="656"/>
                    </a:lnTo>
                    <a:lnTo>
                      <a:pt x="409" y="656"/>
                    </a:lnTo>
                    <a:lnTo>
                      <a:pt x="409" y="658"/>
                    </a:lnTo>
                    <a:lnTo>
                      <a:pt x="409" y="658"/>
                    </a:lnTo>
                    <a:lnTo>
                      <a:pt x="407" y="658"/>
                    </a:lnTo>
                    <a:lnTo>
                      <a:pt x="407" y="658"/>
                    </a:lnTo>
                    <a:lnTo>
                      <a:pt x="407" y="658"/>
                    </a:lnTo>
                    <a:lnTo>
                      <a:pt x="406" y="658"/>
                    </a:lnTo>
                    <a:lnTo>
                      <a:pt x="406" y="658"/>
                    </a:lnTo>
                    <a:lnTo>
                      <a:pt x="406" y="658"/>
                    </a:lnTo>
                    <a:lnTo>
                      <a:pt x="406" y="658"/>
                    </a:lnTo>
                    <a:lnTo>
                      <a:pt x="406" y="658"/>
                    </a:lnTo>
                    <a:lnTo>
                      <a:pt x="406" y="658"/>
                    </a:lnTo>
                    <a:lnTo>
                      <a:pt x="406" y="656"/>
                    </a:lnTo>
                    <a:lnTo>
                      <a:pt x="406" y="656"/>
                    </a:lnTo>
                    <a:lnTo>
                      <a:pt x="406" y="656"/>
                    </a:lnTo>
                    <a:lnTo>
                      <a:pt x="406" y="656"/>
                    </a:lnTo>
                    <a:lnTo>
                      <a:pt x="406" y="656"/>
                    </a:lnTo>
                    <a:lnTo>
                      <a:pt x="406" y="656"/>
                    </a:lnTo>
                    <a:lnTo>
                      <a:pt x="406" y="656"/>
                    </a:lnTo>
                    <a:lnTo>
                      <a:pt x="406" y="656"/>
                    </a:lnTo>
                    <a:lnTo>
                      <a:pt x="404" y="654"/>
                    </a:lnTo>
                    <a:lnTo>
                      <a:pt x="404" y="654"/>
                    </a:lnTo>
                    <a:lnTo>
                      <a:pt x="402" y="654"/>
                    </a:lnTo>
                    <a:lnTo>
                      <a:pt x="402" y="654"/>
                    </a:lnTo>
                    <a:lnTo>
                      <a:pt x="402" y="654"/>
                    </a:lnTo>
                    <a:lnTo>
                      <a:pt x="402" y="654"/>
                    </a:lnTo>
                    <a:lnTo>
                      <a:pt x="400" y="654"/>
                    </a:lnTo>
                    <a:lnTo>
                      <a:pt x="400" y="654"/>
                    </a:lnTo>
                    <a:lnTo>
                      <a:pt x="400" y="654"/>
                    </a:lnTo>
                    <a:lnTo>
                      <a:pt x="400" y="654"/>
                    </a:lnTo>
                    <a:lnTo>
                      <a:pt x="398" y="654"/>
                    </a:lnTo>
                    <a:lnTo>
                      <a:pt x="398" y="654"/>
                    </a:lnTo>
                    <a:lnTo>
                      <a:pt x="398" y="654"/>
                    </a:lnTo>
                    <a:lnTo>
                      <a:pt x="398" y="654"/>
                    </a:lnTo>
                    <a:lnTo>
                      <a:pt x="398" y="654"/>
                    </a:lnTo>
                    <a:lnTo>
                      <a:pt x="398" y="654"/>
                    </a:lnTo>
                    <a:lnTo>
                      <a:pt x="398" y="653"/>
                    </a:lnTo>
                    <a:lnTo>
                      <a:pt x="398" y="653"/>
                    </a:lnTo>
                    <a:lnTo>
                      <a:pt x="398" y="653"/>
                    </a:lnTo>
                    <a:lnTo>
                      <a:pt x="396" y="653"/>
                    </a:lnTo>
                    <a:lnTo>
                      <a:pt x="396" y="653"/>
                    </a:lnTo>
                    <a:lnTo>
                      <a:pt x="396" y="654"/>
                    </a:lnTo>
                    <a:lnTo>
                      <a:pt x="396" y="654"/>
                    </a:lnTo>
                    <a:lnTo>
                      <a:pt x="396" y="654"/>
                    </a:lnTo>
                    <a:lnTo>
                      <a:pt x="396" y="654"/>
                    </a:lnTo>
                    <a:lnTo>
                      <a:pt x="395" y="654"/>
                    </a:lnTo>
                    <a:lnTo>
                      <a:pt x="395" y="654"/>
                    </a:lnTo>
                    <a:lnTo>
                      <a:pt x="395" y="656"/>
                    </a:lnTo>
                    <a:lnTo>
                      <a:pt x="395" y="656"/>
                    </a:lnTo>
                    <a:lnTo>
                      <a:pt x="395" y="656"/>
                    </a:lnTo>
                    <a:lnTo>
                      <a:pt x="395" y="656"/>
                    </a:lnTo>
                    <a:lnTo>
                      <a:pt x="393" y="656"/>
                    </a:lnTo>
                    <a:lnTo>
                      <a:pt x="393" y="656"/>
                    </a:lnTo>
                    <a:lnTo>
                      <a:pt x="393" y="656"/>
                    </a:lnTo>
                    <a:lnTo>
                      <a:pt x="393" y="656"/>
                    </a:lnTo>
                    <a:lnTo>
                      <a:pt x="393" y="656"/>
                    </a:lnTo>
                    <a:lnTo>
                      <a:pt x="393" y="654"/>
                    </a:lnTo>
                    <a:lnTo>
                      <a:pt x="393" y="654"/>
                    </a:lnTo>
                    <a:lnTo>
                      <a:pt x="393" y="654"/>
                    </a:lnTo>
                    <a:lnTo>
                      <a:pt x="393" y="654"/>
                    </a:lnTo>
                    <a:lnTo>
                      <a:pt x="393" y="653"/>
                    </a:lnTo>
                    <a:lnTo>
                      <a:pt x="391" y="653"/>
                    </a:lnTo>
                    <a:lnTo>
                      <a:pt x="391" y="653"/>
                    </a:lnTo>
                    <a:lnTo>
                      <a:pt x="391" y="653"/>
                    </a:lnTo>
                    <a:lnTo>
                      <a:pt x="391" y="653"/>
                    </a:lnTo>
                    <a:lnTo>
                      <a:pt x="391" y="653"/>
                    </a:lnTo>
                    <a:lnTo>
                      <a:pt x="391" y="653"/>
                    </a:lnTo>
                    <a:lnTo>
                      <a:pt x="391" y="653"/>
                    </a:lnTo>
                    <a:lnTo>
                      <a:pt x="391" y="653"/>
                    </a:lnTo>
                    <a:lnTo>
                      <a:pt x="391" y="651"/>
                    </a:lnTo>
                    <a:lnTo>
                      <a:pt x="391" y="651"/>
                    </a:lnTo>
                    <a:lnTo>
                      <a:pt x="389" y="651"/>
                    </a:lnTo>
                    <a:lnTo>
                      <a:pt x="389" y="651"/>
                    </a:lnTo>
                    <a:lnTo>
                      <a:pt x="389" y="651"/>
                    </a:lnTo>
                    <a:lnTo>
                      <a:pt x="389" y="651"/>
                    </a:lnTo>
                    <a:lnTo>
                      <a:pt x="389" y="653"/>
                    </a:lnTo>
                    <a:lnTo>
                      <a:pt x="389" y="653"/>
                    </a:lnTo>
                    <a:lnTo>
                      <a:pt x="389" y="653"/>
                    </a:lnTo>
                    <a:lnTo>
                      <a:pt x="387" y="653"/>
                    </a:lnTo>
                    <a:lnTo>
                      <a:pt x="387" y="653"/>
                    </a:lnTo>
                    <a:lnTo>
                      <a:pt x="387" y="653"/>
                    </a:lnTo>
                    <a:lnTo>
                      <a:pt x="387" y="653"/>
                    </a:lnTo>
                    <a:lnTo>
                      <a:pt x="387" y="653"/>
                    </a:lnTo>
                    <a:lnTo>
                      <a:pt x="386" y="653"/>
                    </a:lnTo>
                    <a:lnTo>
                      <a:pt x="386" y="653"/>
                    </a:lnTo>
                    <a:lnTo>
                      <a:pt x="386" y="653"/>
                    </a:lnTo>
                    <a:lnTo>
                      <a:pt x="384" y="653"/>
                    </a:lnTo>
                    <a:lnTo>
                      <a:pt x="384" y="653"/>
                    </a:lnTo>
                    <a:lnTo>
                      <a:pt x="384" y="653"/>
                    </a:lnTo>
                    <a:lnTo>
                      <a:pt x="384" y="653"/>
                    </a:lnTo>
                    <a:lnTo>
                      <a:pt x="384" y="653"/>
                    </a:lnTo>
                    <a:lnTo>
                      <a:pt x="384" y="653"/>
                    </a:lnTo>
                    <a:lnTo>
                      <a:pt x="384" y="653"/>
                    </a:lnTo>
                    <a:lnTo>
                      <a:pt x="384" y="653"/>
                    </a:lnTo>
                    <a:lnTo>
                      <a:pt x="384" y="653"/>
                    </a:lnTo>
                    <a:lnTo>
                      <a:pt x="382" y="653"/>
                    </a:lnTo>
                    <a:lnTo>
                      <a:pt x="384" y="653"/>
                    </a:lnTo>
                    <a:lnTo>
                      <a:pt x="384" y="653"/>
                    </a:lnTo>
                    <a:lnTo>
                      <a:pt x="384" y="653"/>
                    </a:lnTo>
                    <a:lnTo>
                      <a:pt x="384" y="651"/>
                    </a:lnTo>
                    <a:lnTo>
                      <a:pt x="384" y="651"/>
                    </a:lnTo>
                    <a:lnTo>
                      <a:pt x="384" y="651"/>
                    </a:lnTo>
                    <a:lnTo>
                      <a:pt x="382" y="651"/>
                    </a:lnTo>
                    <a:lnTo>
                      <a:pt x="382" y="651"/>
                    </a:lnTo>
                    <a:lnTo>
                      <a:pt x="382" y="651"/>
                    </a:lnTo>
                    <a:lnTo>
                      <a:pt x="382" y="651"/>
                    </a:lnTo>
                    <a:lnTo>
                      <a:pt x="382" y="651"/>
                    </a:lnTo>
                    <a:lnTo>
                      <a:pt x="382" y="651"/>
                    </a:lnTo>
                    <a:lnTo>
                      <a:pt x="382" y="651"/>
                    </a:lnTo>
                    <a:lnTo>
                      <a:pt x="382" y="651"/>
                    </a:lnTo>
                    <a:lnTo>
                      <a:pt x="380" y="649"/>
                    </a:lnTo>
                    <a:lnTo>
                      <a:pt x="380" y="649"/>
                    </a:lnTo>
                    <a:lnTo>
                      <a:pt x="380" y="649"/>
                    </a:lnTo>
                    <a:lnTo>
                      <a:pt x="380" y="649"/>
                    </a:lnTo>
                    <a:lnTo>
                      <a:pt x="380" y="649"/>
                    </a:lnTo>
                    <a:lnTo>
                      <a:pt x="380" y="647"/>
                    </a:lnTo>
                    <a:lnTo>
                      <a:pt x="380" y="647"/>
                    </a:lnTo>
                    <a:lnTo>
                      <a:pt x="380" y="647"/>
                    </a:lnTo>
                    <a:lnTo>
                      <a:pt x="380" y="647"/>
                    </a:lnTo>
                    <a:lnTo>
                      <a:pt x="380" y="645"/>
                    </a:lnTo>
                    <a:lnTo>
                      <a:pt x="380" y="645"/>
                    </a:lnTo>
                    <a:lnTo>
                      <a:pt x="380" y="645"/>
                    </a:lnTo>
                    <a:lnTo>
                      <a:pt x="380" y="645"/>
                    </a:lnTo>
                    <a:lnTo>
                      <a:pt x="378" y="647"/>
                    </a:lnTo>
                    <a:lnTo>
                      <a:pt x="378" y="647"/>
                    </a:lnTo>
                    <a:lnTo>
                      <a:pt x="378" y="647"/>
                    </a:lnTo>
                    <a:lnTo>
                      <a:pt x="378" y="647"/>
                    </a:lnTo>
                    <a:lnTo>
                      <a:pt x="378" y="647"/>
                    </a:lnTo>
                    <a:lnTo>
                      <a:pt x="378" y="647"/>
                    </a:lnTo>
                    <a:lnTo>
                      <a:pt x="378" y="647"/>
                    </a:lnTo>
                    <a:lnTo>
                      <a:pt x="378" y="647"/>
                    </a:lnTo>
                    <a:lnTo>
                      <a:pt x="377" y="647"/>
                    </a:lnTo>
                    <a:lnTo>
                      <a:pt x="377" y="647"/>
                    </a:lnTo>
                    <a:lnTo>
                      <a:pt x="377" y="647"/>
                    </a:lnTo>
                    <a:lnTo>
                      <a:pt x="377" y="647"/>
                    </a:lnTo>
                    <a:lnTo>
                      <a:pt x="377" y="645"/>
                    </a:lnTo>
                    <a:lnTo>
                      <a:pt x="377" y="645"/>
                    </a:lnTo>
                    <a:lnTo>
                      <a:pt x="377" y="645"/>
                    </a:lnTo>
                    <a:lnTo>
                      <a:pt x="377" y="645"/>
                    </a:lnTo>
                    <a:lnTo>
                      <a:pt x="377" y="645"/>
                    </a:lnTo>
                    <a:lnTo>
                      <a:pt x="377" y="644"/>
                    </a:lnTo>
                    <a:lnTo>
                      <a:pt x="377" y="644"/>
                    </a:lnTo>
                    <a:lnTo>
                      <a:pt x="377" y="644"/>
                    </a:lnTo>
                    <a:lnTo>
                      <a:pt x="377" y="644"/>
                    </a:lnTo>
                    <a:lnTo>
                      <a:pt x="378" y="644"/>
                    </a:lnTo>
                    <a:lnTo>
                      <a:pt x="378" y="644"/>
                    </a:lnTo>
                    <a:lnTo>
                      <a:pt x="377" y="644"/>
                    </a:lnTo>
                    <a:lnTo>
                      <a:pt x="377" y="644"/>
                    </a:lnTo>
                    <a:lnTo>
                      <a:pt x="377" y="644"/>
                    </a:lnTo>
                    <a:lnTo>
                      <a:pt x="377" y="644"/>
                    </a:lnTo>
                    <a:lnTo>
                      <a:pt x="377" y="644"/>
                    </a:lnTo>
                    <a:lnTo>
                      <a:pt x="377" y="644"/>
                    </a:lnTo>
                    <a:lnTo>
                      <a:pt x="377" y="644"/>
                    </a:lnTo>
                    <a:lnTo>
                      <a:pt x="375" y="644"/>
                    </a:lnTo>
                    <a:lnTo>
                      <a:pt x="375" y="644"/>
                    </a:lnTo>
                    <a:lnTo>
                      <a:pt x="375" y="644"/>
                    </a:lnTo>
                    <a:lnTo>
                      <a:pt x="375" y="644"/>
                    </a:lnTo>
                    <a:lnTo>
                      <a:pt x="373" y="644"/>
                    </a:lnTo>
                    <a:lnTo>
                      <a:pt x="373" y="644"/>
                    </a:lnTo>
                    <a:lnTo>
                      <a:pt x="373" y="642"/>
                    </a:lnTo>
                    <a:lnTo>
                      <a:pt x="373" y="642"/>
                    </a:lnTo>
                    <a:lnTo>
                      <a:pt x="375" y="642"/>
                    </a:lnTo>
                    <a:lnTo>
                      <a:pt x="375" y="640"/>
                    </a:lnTo>
                    <a:lnTo>
                      <a:pt x="375" y="640"/>
                    </a:lnTo>
                    <a:lnTo>
                      <a:pt x="373" y="640"/>
                    </a:lnTo>
                    <a:lnTo>
                      <a:pt x="373" y="640"/>
                    </a:lnTo>
                    <a:lnTo>
                      <a:pt x="373" y="640"/>
                    </a:lnTo>
                    <a:lnTo>
                      <a:pt x="373" y="640"/>
                    </a:lnTo>
                    <a:lnTo>
                      <a:pt x="373" y="640"/>
                    </a:lnTo>
                    <a:lnTo>
                      <a:pt x="373" y="642"/>
                    </a:lnTo>
                    <a:lnTo>
                      <a:pt x="371" y="642"/>
                    </a:lnTo>
                    <a:lnTo>
                      <a:pt x="371" y="642"/>
                    </a:lnTo>
                    <a:lnTo>
                      <a:pt x="371" y="642"/>
                    </a:lnTo>
                    <a:lnTo>
                      <a:pt x="371" y="642"/>
                    </a:lnTo>
                    <a:lnTo>
                      <a:pt x="369" y="642"/>
                    </a:lnTo>
                    <a:lnTo>
                      <a:pt x="369" y="642"/>
                    </a:lnTo>
                    <a:lnTo>
                      <a:pt x="369" y="642"/>
                    </a:lnTo>
                    <a:lnTo>
                      <a:pt x="368" y="642"/>
                    </a:lnTo>
                    <a:lnTo>
                      <a:pt x="368" y="642"/>
                    </a:lnTo>
                    <a:lnTo>
                      <a:pt x="368" y="642"/>
                    </a:lnTo>
                    <a:lnTo>
                      <a:pt x="368" y="642"/>
                    </a:lnTo>
                    <a:lnTo>
                      <a:pt x="368" y="642"/>
                    </a:lnTo>
                    <a:lnTo>
                      <a:pt x="368" y="642"/>
                    </a:lnTo>
                    <a:lnTo>
                      <a:pt x="368" y="642"/>
                    </a:lnTo>
                    <a:lnTo>
                      <a:pt x="366" y="640"/>
                    </a:lnTo>
                    <a:lnTo>
                      <a:pt x="366" y="640"/>
                    </a:lnTo>
                    <a:lnTo>
                      <a:pt x="366" y="640"/>
                    </a:lnTo>
                    <a:lnTo>
                      <a:pt x="366" y="640"/>
                    </a:lnTo>
                    <a:lnTo>
                      <a:pt x="368" y="638"/>
                    </a:lnTo>
                    <a:lnTo>
                      <a:pt x="368" y="638"/>
                    </a:lnTo>
                    <a:lnTo>
                      <a:pt x="366" y="638"/>
                    </a:lnTo>
                    <a:lnTo>
                      <a:pt x="366" y="638"/>
                    </a:lnTo>
                    <a:lnTo>
                      <a:pt x="366" y="638"/>
                    </a:lnTo>
                    <a:lnTo>
                      <a:pt x="366" y="638"/>
                    </a:lnTo>
                    <a:lnTo>
                      <a:pt x="366" y="638"/>
                    </a:lnTo>
                    <a:lnTo>
                      <a:pt x="366" y="638"/>
                    </a:lnTo>
                    <a:lnTo>
                      <a:pt x="366" y="636"/>
                    </a:lnTo>
                    <a:lnTo>
                      <a:pt x="366" y="636"/>
                    </a:lnTo>
                    <a:lnTo>
                      <a:pt x="366" y="636"/>
                    </a:lnTo>
                    <a:lnTo>
                      <a:pt x="364" y="636"/>
                    </a:lnTo>
                    <a:lnTo>
                      <a:pt x="364" y="636"/>
                    </a:lnTo>
                    <a:lnTo>
                      <a:pt x="364" y="636"/>
                    </a:lnTo>
                    <a:lnTo>
                      <a:pt x="364" y="636"/>
                    </a:lnTo>
                    <a:lnTo>
                      <a:pt x="362" y="636"/>
                    </a:lnTo>
                    <a:lnTo>
                      <a:pt x="362" y="636"/>
                    </a:lnTo>
                    <a:lnTo>
                      <a:pt x="362" y="635"/>
                    </a:lnTo>
                    <a:lnTo>
                      <a:pt x="362" y="635"/>
                    </a:lnTo>
                    <a:lnTo>
                      <a:pt x="362" y="635"/>
                    </a:lnTo>
                    <a:lnTo>
                      <a:pt x="362" y="635"/>
                    </a:lnTo>
                    <a:lnTo>
                      <a:pt x="364" y="633"/>
                    </a:lnTo>
                    <a:lnTo>
                      <a:pt x="364" y="633"/>
                    </a:lnTo>
                    <a:lnTo>
                      <a:pt x="364" y="633"/>
                    </a:lnTo>
                    <a:lnTo>
                      <a:pt x="364" y="633"/>
                    </a:lnTo>
                    <a:lnTo>
                      <a:pt x="364" y="633"/>
                    </a:lnTo>
                    <a:lnTo>
                      <a:pt x="364" y="631"/>
                    </a:lnTo>
                    <a:lnTo>
                      <a:pt x="364" y="631"/>
                    </a:lnTo>
                    <a:lnTo>
                      <a:pt x="364" y="631"/>
                    </a:lnTo>
                    <a:lnTo>
                      <a:pt x="364" y="631"/>
                    </a:lnTo>
                    <a:lnTo>
                      <a:pt x="364" y="631"/>
                    </a:lnTo>
                    <a:lnTo>
                      <a:pt x="364" y="631"/>
                    </a:lnTo>
                    <a:lnTo>
                      <a:pt x="362" y="631"/>
                    </a:lnTo>
                    <a:lnTo>
                      <a:pt x="362" y="629"/>
                    </a:lnTo>
                    <a:lnTo>
                      <a:pt x="362" y="629"/>
                    </a:lnTo>
                    <a:lnTo>
                      <a:pt x="362" y="629"/>
                    </a:lnTo>
                    <a:lnTo>
                      <a:pt x="362" y="629"/>
                    </a:lnTo>
                    <a:lnTo>
                      <a:pt x="362" y="629"/>
                    </a:lnTo>
                    <a:lnTo>
                      <a:pt x="362" y="627"/>
                    </a:lnTo>
                    <a:lnTo>
                      <a:pt x="362" y="627"/>
                    </a:lnTo>
                    <a:lnTo>
                      <a:pt x="362" y="627"/>
                    </a:lnTo>
                    <a:lnTo>
                      <a:pt x="362" y="627"/>
                    </a:lnTo>
                    <a:lnTo>
                      <a:pt x="362" y="626"/>
                    </a:lnTo>
                    <a:lnTo>
                      <a:pt x="362" y="626"/>
                    </a:lnTo>
                    <a:lnTo>
                      <a:pt x="362" y="626"/>
                    </a:lnTo>
                    <a:lnTo>
                      <a:pt x="362" y="626"/>
                    </a:lnTo>
                    <a:lnTo>
                      <a:pt x="362" y="626"/>
                    </a:lnTo>
                    <a:lnTo>
                      <a:pt x="362" y="626"/>
                    </a:lnTo>
                    <a:lnTo>
                      <a:pt x="362" y="626"/>
                    </a:lnTo>
                    <a:lnTo>
                      <a:pt x="364" y="626"/>
                    </a:lnTo>
                    <a:lnTo>
                      <a:pt x="364" y="624"/>
                    </a:lnTo>
                    <a:lnTo>
                      <a:pt x="364" y="624"/>
                    </a:lnTo>
                    <a:lnTo>
                      <a:pt x="364" y="624"/>
                    </a:lnTo>
                    <a:lnTo>
                      <a:pt x="364" y="624"/>
                    </a:lnTo>
                    <a:lnTo>
                      <a:pt x="364" y="624"/>
                    </a:lnTo>
                    <a:lnTo>
                      <a:pt x="364" y="624"/>
                    </a:lnTo>
                    <a:lnTo>
                      <a:pt x="362" y="624"/>
                    </a:lnTo>
                    <a:lnTo>
                      <a:pt x="362" y="624"/>
                    </a:lnTo>
                    <a:lnTo>
                      <a:pt x="362" y="624"/>
                    </a:lnTo>
                    <a:lnTo>
                      <a:pt x="360" y="624"/>
                    </a:lnTo>
                    <a:lnTo>
                      <a:pt x="360" y="624"/>
                    </a:lnTo>
                    <a:lnTo>
                      <a:pt x="360" y="626"/>
                    </a:lnTo>
                    <a:lnTo>
                      <a:pt x="360" y="626"/>
                    </a:lnTo>
                    <a:lnTo>
                      <a:pt x="358" y="626"/>
                    </a:lnTo>
                    <a:lnTo>
                      <a:pt x="358" y="626"/>
                    </a:lnTo>
                    <a:lnTo>
                      <a:pt x="358" y="626"/>
                    </a:lnTo>
                    <a:lnTo>
                      <a:pt x="358" y="626"/>
                    </a:lnTo>
                    <a:lnTo>
                      <a:pt x="358" y="626"/>
                    </a:lnTo>
                    <a:lnTo>
                      <a:pt x="357" y="626"/>
                    </a:lnTo>
                    <a:lnTo>
                      <a:pt x="357" y="626"/>
                    </a:lnTo>
                    <a:lnTo>
                      <a:pt x="357" y="626"/>
                    </a:lnTo>
                    <a:lnTo>
                      <a:pt x="357" y="626"/>
                    </a:lnTo>
                    <a:lnTo>
                      <a:pt x="357" y="626"/>
                    </a:lnTo>
                    <a:lnTo>
                      <a:pt x="357" y="626"/>
                    </a:lnTo>
                    <a:lnTo>
                      <a:pt x="355" y="626"/>
                    </a:lnTo>
                    <a:lnTo>
                      <a:pt x="355" y="626"/>
                    </a:lnTo>
                    <a:lnTo>
                      <a:pt x="355" y="626"/>
                    </a:lnTo>
                    <a:lnTo>
                      <a:pt x="355" y="626"/>
                    </a:lnTo>
                    <a:lnTo>
                      <a:pt x="355" y="626"/>
                    </a:lnTo>
                    <a:lnTo>
                      <a:pt x="353" y="624"/>
                    </a:lnTo>
                    <a:lnTo>
                      <a:pt x="353" y="624"/>
                    </a:lnTo>
                    <a:lnTo>
                      <a:pt x="353" y="624"/>
                    </a:lnTo>
                    <a:lnTo>
                      <a:pt x="353" y="624"/>
                    </a:lnTo>
                    <a:lnTo>
                      <a:pt x="353" y="622"/>
                    </a:lnTo>
                    <a:lnTo>
                      <a:pt x="353" y="622"/>
                    </a:lnTo>
                    <a:lnTo>
                      <a:pt x="353" y="622"/>
                    </a:lnTo>
                    <a:lnTo>
                      <a:pt x="353" y="622"/>
                    </a:lnTo>
                    <a:lnTo>
                      <a:pt x="353" y="620"/>
                    </a:lnTo>
                    <a:lnTo>
                      <a:pt x="353" y="620"/>
                    </a:lnTo>
                    <a:lnTo>
                      <a:pt x="353" y="620"/>
                    </a:lnTo>
                    <a:lnTo>
                      <a:pt x="353" y="620"/>
                    </a:lnTo>
                    <a:lnTo>
                      <a:pt x="351" y="620"/>
                    </a:lnTo>
                    <a:lnTo>
                      <a:pt x="351" y="620"/>
                    </a:lnTo>
                    <a:lnTo>
                      <a:pt x="351" y="620"/>
                    </a:lnTo>
                    <a:lnTo>
                      <a:pt x="351" y="620"/>
                    </a:lnTo>
                    <a:lnTo>
                      <a:pt x="351" y="618"/>
                    </a:lnTo>
                    <a:lnTo>
                      <a:pt x="349" y="618"/>
                    </a:lnTo>
                    <a:lnTo>
                      <a:pt x="349" y="618"/>
                    </a:lnTo>
                    <a:lnTo>
                      <a:pt x="349" y="618"/>
                    </a:lnTo>
                    <a:lnTo>
                      <a:pt x="349" y="618"/>
                    </a:lnTo>
                    <a:lnTo>
                      <a:pt x="349" y="618"/>
                    </a:lnTo>
                    <a:lnTo>
                      <a:pt x="348" y="618"/>
                    </a:lnTo>
                    <a:lnTo>
                      <a:pt x="348" y="618"/>
                    </a:lnTo>
                    <a:lnTo>
                      <a:pt x="348" y="618"/>
                    </a:lnTo>
                    <a:lnTo>
                      <a:pt x="348" y="618"/>
                    </a:lnTo>
                    <a:lnTo>
                      <a:pt x="348" y="618"/>
                    </a:lnTo>
                    <a:lnTo>
                      <a:pt x="348" y="618"/>
                    </a:lnTo>
                    <a:lnTo>
                      <a:pt x="348" y="618"/>
                    </a:lnTo>
                    <a:lnTo>
                      <a:pt x="348" y="616"/>
                    </a:lnTo>
                    <a:lnTo>
                      <a:pt x="349" y="616"/>
                    </a:lnTo>
                    <a:lnTo>
                      <a:pt x="349" y="616"/>
                    </a:lnTo>
                    <a:lnTo>
                      <a:pt x="351" y="616"/>
                    </a:lnTo>
                    <a:lnTo>
                      <a:pt x="351" y="615"/>
                    </a:lnTo>
                    <a:lnTo>
                      <a:pt x="351" y="615"/>
                    </a:lnTo>
                    <a:lnTo>
                      <a:pt x="351" y="615"/>
                    </a:lnTo>
                    <a:lnTo>
                      <a:pt x="353" y="615"/>
                    </a:lnTo>
                    <a:lnTo>
                      <a:pt x="353" y="615"/>
                    </a:lnTo>
                    <a:lnTo>
                      <a:pt x="353" y="615"/>
                    </a:lnTo>
                    <a:lnTo>
                      <a:pt x="355" y="615"/>
                    </a:lnTo>
                    <a:lnTo>
                      <a:pt x="355" y="613"/>
                    </a:lnTo>
                    <a:lnTo>
                      <a:pt x="355" y="613"/>
                    </a:lnTo>
                    <a:lnTo>
                      <a:pt x="357" y="613"/>
                    </a:lnTo>
                    <a:lnTo>
                      <a:pt x="357" y="613"/>
                    </a:lnTo>
                    <a:lnTo>
                      <a:pt x="357" y="613"/>
                    </a:lnTo>
                    <a:lnTo>
                      <a:pt x="357" y="611"/>
                    </a:lnTo>
                    <a:lnTo>
                      <a:pt x="358" y="611"/>
                    </a:lnTo>
                    <a:lnTo>
                      <a:pt x="358" y="611"/>
                    </a:lnTo>
                    <a:lnTo>
                      <a:pt x="358" y="611"/>
                    </a:lnTo>
                    <a:lnTo>
                      <a:pt x="358" y="611"/>
                    </a:lnTo>
                    <a:lnTo>
                      <a:pt x="358" y="611"/>
                    </a:lnTo>
                    <a:lnTo>
                      <a:pt x="360" y="611"/>
                    </a:lnTo>
                    <a:lnTo>
                      <a:pt x="360" y="611"/>
                    </a:lnTo>
                    <a:lnTo>
                      <a:pt x="360" y="613"/>
                    </a:lnTo>
                    <a:lnTo>
                      <a:pt x="360" y="613"/>
                    </a:lnTo>
                    <a:lnTo>
                      <a:pt x="360" y="613"/>
                    </a:lnTo>
                    <a:lnTo>
                      <a:pt x="360" y="613"/>
                    </a:lnTo>
                    <a:lnTo>
                      <a:pt x="362" y="611"/>
                    </a:lnTo>
                    <a:lnTo>
                      <a:pt x="362" y="611"/>
                    </a:lnTo>
                    <a:lnTo>
                      <a:pt x="362" y="611"/>
                    </a:lnTo>
                    <a:lnTo>
                      <a:pt x="362" y="611"/>
                    </a:lnTo>
                    <a:lnTo>
                      <a:pt x="362" y="609"/>
                    </a:lnTo>
                    <a:lnTo>
                      <a:pt x="362" y="609"/>
                    </a:lnTo>
                    <a:lnTo>
                      <a:pt x="362" y="609"/>
                    </a:lnTo>
                    <a:lnTo>
                      <a:pt x="362" y="609"/>
                    </a:lnTo>
                    <a:lnTo>
                      <a:pt x="362" y="609"/>
                    </a:lnTo>
                    <a:lnTo>
                      <a:pt x="360" y="609"/>
                    </a:lnTo>
                    <a:lnTo>
                      <a:pt x="360" y="609"/>
                    </a:lnTo>
                    <a:lnTo>
                      <a:pt x="360" y="609"/>
                    </a:lnTo>
                    <a:lnTo>
                      <a:pt x="360" y="609"/>
                    </a:lnTo>
                    <a:lnTo>
                      <a:pt x="360" y="607"/>
                    </a:lnTo>
                    <a:lnTo>
                      <a:pt x="360" y="607"/>
                    </a:lnTo>
                    <a:lnTo>
                      <a:pt x="360" y="607"/>
                    </a:lnTo>
                    <a:lnTo>
                      <a:pt x="360" y="607"/>
                    </a:lnTo>
                    <a:lnTo>
                      <a:pt x="360" y="606"/>
                    </a:lnTo>
                    <a:lnTo>
                      <a:pt x="360" y="606"/>
                    </a:lnTo>
                    <a:lnTo>
                      <a:pt x="360" y="606"/>
                    </a:lnTo>
                    <a:lnTo>
                      <a:pt x="360" y="606"/>
                    </a:lnTo>
                    <a:lnTo>
                      <a:pt x="360" y="606"/>
                    </a:lnTo>
                    <a:lnTo>
                      <a:pt x="358" y="606"/>
                    </a:lnTo>
                    <a:lnTo>
                      <a:pt x="358" y="607"/>
                    </a:lnTo>
                    <a:lnTo>
                      <a:pt x="358" y="607"/>
                    </a:lnTo>
                    <a:lnTo>
                      <a:pt x="358" y="607"/>
                    </a:lnTo>
                    <a:lnTo>
                      <a:pt x="358" y="607"/>
                    </a:lnTo>
                    <a:lnTo>
                      <a:pt x="358" y="606"/>
                    </a:lnTo>
                    <a:lnTo>
                      <a:pt x="358" y="606"/>
                    </a:lnTo>
                    <a:lnTo>
                      <a:pt x="358" y="606"/>
                    </a:lnTo>
                    <a:lnTo>
                      <a:pt x="358" y="606"/>
                    </a:lnTo>
                    <a:lnTo>
                      <a:pt x="358" y="606"/>
                    </a:lnTo>
                    <a:lnTo>
                      <a:pt x="358" y="606"/>
                    </a:lnTo>
                    <a:lnTo>
                      <a:pt x="358" y="606"/>
                    </a:lnTo>
                    <a:lnTo>
                      <a:pt x="358" y="606"/>
                    </a:lnTo>
                    <a:lnTo>
                      <a:pt x="357" y="606"/>
                    </a:lnTo>
                    <a:lnTo>
                      <a:pt x="357" y="606"/>
                    </a:lnTo>
                    <a:lnTo>
                      <a:pt x="357" y="606"/>
                    </a:lnTo>
                    <a:lnTo>
                      <a:pt x="357" y="606"/>
                    </a:lnTo>
                    <a:lnTo>
                      <a:pt x="357" y="606"/>
                    </a:lnTo>
                    <a:lnTo>
                      <a:pt x="357" y="606"/>
                    </a:lnTo>
                    <a:lnTo>
                      <a:pt x="357" y="606"/>
                    </a:lnTo>
                    <a:lnTo>
                      <a:pt x="355" y="606"/>
                    </a:lnTo>
                    <a:lnTo>
                      <a:pt x="355" y="606"/>
                    </a:lnTo>
                    <a:lnTo>
                      <a:pt x="355" y="606"/>
                    </a:lnTo>
                    <a:lnTo>
                      <a:pt x="355" y="606"/>
                    </a:lnTo>
                    <a:lnTo>
                      <a:pt x="355" y="604"/>
                    </a:lnTo>
                    <a:lnTo>
                      <a:pt x="355" y="604"/>
                    </a:lnTo>
                    <a:lnTo>
                      <a:pt x="355" y="604"/>
                    </a:lnTo>
                    <a:lnTo>
                      <a:pt x="355" y="604"/>
                    </a:lnTo>
                    <a:lnTo>
                      <a:pt x="355" y="604"/>
                    </a:lnTo>
                    <a:lnTo>
                      <a:pt x="355" y="604"/>
                    </a:lnTo>
                    <a:lnTo>
                      <a:pt x="353" y="604"/>
                    </a:lnTo>
                    <a:lnTo>
                      <a:pt x="353" y="602"/>
                    </a:lnTo>
                    <a:lnTo>
                      <a:pt x="353" y="602"/>
                    </a:lnTo>
                    <a:lnTo>
                      <a:pt x="353" y="602"/>
                    </a:lnTo>
                    <a:lnTo>
                      <a:pt x="353" y="602"/>
                    </a:lnTo>
                    <a:lnTo>
                      <a:pt x="353" y="602"/>
                    </a:lnTo>
                    <a:lnTo>
                      <a:pt x="351" y="602"/>
                    </a:lnTo>
                    <a:lnTo>
                      <a:pt x="351" y="602"/>
                    </a:lnTo>
                    <a:lnTo>
                      <a:pt x="351" y="602"/>
                    </a:lnTo>
                    <a:lnTo>
                      <a:pt x="351" y="602"/>
                    </a:lnTo>
                    <a:lnTo>
                      <a:pt x="351" y="602"/>
                    </a:lnTo>
                    <a:lnTo>
                      <a:pt x="349" y="602"/>
                    </a:lnTo>
                    <a:lnTo>
                      <a:pt x="349" y="602"/>
                    </a:lnTo>
                    <a:lnTo>
                      <a:pt x="349" y="602"/>
                    </a:lnTo>
                    <a:lnTo>
                      <a:pt x="349" y="602"/>
                    </a:lnTo>
                    <a:lnTo>
                      <a:pt x="349" y="602"/>
                    </a:lnTo>
                    <a:lnTo>
                      <a:pt x="349" y="600"/>
                    </a:lnTo>
                    <a:lnTo>
                      <a:pt x="349" y="600"/>
                    </a:lnTo>
                    <a:lnTo>
                      <a:pt x="349" y="600"/>
                    </a:lnTo>
                    <a:lnTo>
                      <a:pt x="349" y="600"/>
                    </a:lnTo>
                    <a:lnTo>
                      <a:pt x="348" y="600"/>
                    </a:lnTo>
                    <a:lnTo>
                      <a:pt x="348" y="600"/>
                    </a:lnTo>
                    <a:lnTo>
                      <a:pt x="348" y="600"/>
                    </a:lnTo>
                    <a:lnTo>
                      <a:pt x="348" y="600"/>
                    </a:lnTo>
                    <a:lnTo>
                      <a:pt x="348" y="600"/>
                    </a:lnTo>
                    <a:lnTo>
                      <a:pt x="348" y="600"/>
                    </a:lnTo>
                    <a:lnTo>
                      <a:pt x="348" y="600"/>
                    </a:lnTo>
                    <a:lnTo>
                      <a:pt x="348" y="600"/>
                    </a:lnTo>
                    <a:lnTo>
                      <a:pt x="346" y="600"/>
                    </a:lnTo>
                    <a:lnTo>
                      <a:pt x="346" y="600"/>
                    </a:lnTo>
                    <a:lnTo>
                      <a:pt x="346" y="600"/>
                    </a:lnTo>
                    <a:lnTo>
                      <a:pt x="346" y="600"/>
                    </a:lnTo>
                    <a:lnTo>
                      <a:pt x="346" y="600"/>
                    </a:lnTo>
                    <a:lnTo>
                      <a:pt x="346" y="600"/>
                    </a:lnTo>
                    <a:lnTo>
                      <a:pt x="346" y="598"/>
                    </a:lnTo>
                    <a:lnTo>
                      <a:pt x="346" y="597"/>
                    </a:lnTo>
                    <a:lnTo>
                      <a:pt x="346" y="597"/>
                    </a:lnTo>
                    <a:lnTo>
                      <a:pt x="346" y="595"/>
                    </a:lnTo>
                    <a:lnTo>
                      <a:pt x="346" y="595"/>
                    </a:lnTo>
                    <a:lnTo>
                      <a:pt x="346" y="595"/>
                    </a:lnTo>
                    <a:lnTo>
                      <a:pt x="348" y="593"/>
                    </a:lnTo>
                    <a:lnTo>
                      <a:pt x="348" y="593"/>
                    </a:lnTo>
                    <a:lnTo>
                      <a:pt x="348" y="593"/>
                    </a:lnTo>
                    <a:lnTo>
                      <a:pt x="348" y="593"/>
                    </a:lnTo>
                    <a:lnTo>
                      <a:pt x="348" y="593"/>
                    </a:lnTo>
                    <a:lnTo>
                      <a:pt x="346" y="593"/>
                    </a:lnTo>
                    <a:lnTo>
                      <a:pt x="346" y="593"/>
                    </a:lnTo>
                    <a:lnTo>
                      <a:pt x="346" y="593"/>
                    </a:lnTo>
                    <a:lnTo>
                      <a:pt x="346" y="593"/>
                    </a:lnTo>
                    <a:lnTo>
                      <a:pt x="346" y="593"/>
                    </a:lnTo>
                    <a:lnTo>
                      <a:pt x="346" y="593"/>
                    </a:lnTo>
                    <a:lnTo>
                      <a:pt x="346" y="593"/>
                    </a:lnTo>
                    <a:lnTo>
                      <a:pt x="346" y="593"/>
                    </a:lnTo>
                    <a:lnTo>
                      <a:pt x="346" y="593"/>
                    </a:lnTo>
                    <a:lnTo>
                      <a:pt x="344" y="593"/>
                    </a:lnTo>
                    <a:lnTo>
                      <a:pt x="344" y="593"/>
                    </a:lnTo>
                    <a:lnTo>
                      <a:pt x="344" y="593"/>
                    </a:lnTo>
                    <a:lnTo>
                      <a:pt x="344" y="593"/>
                    </a:lnTo>
                    <a:lnTo>
                      <a:pt x="344" y="593"/>
                    </a:lnTo>
                    <a:lnTo>
                      <a:pt x="342" y="593"/>
                    </a:lnTo>
                    <a:lnTo>
                      <a:pt x="342" y="593"/>
                    </a:lnTo>
                    <a:lnTo>
                      <a:pt x="342" y="593"/>
                    </a:lnTo>
                    <a:lnTo>
                      <a:pt x="342" y="593"/>
                    </a:lnTo>
                    <a:lnTo>
                      <a:pt x="342" y="593"/>
                    </a:lnTo>
                    <a:lnTo>
                      <a:pt x="342" y="593"/>
                    </a:lnTo>
                    <a:lnTo>
                      <a:pt x="340" y="593"/>
                    </a:lnTo>
                    <a:lnTo>
                      <a:pt x="340" y="591"/>
                    </a:lnTo>
                    <a:lnTo>
                      <a:pt x="340" y="591"/>
                    </a:lnTo>
                    <a:lnTo>
                      <a:pt x="340" y="591"/>
                    </a:lnTo>
                    <a:lnTo>
                      <a:pt x="340" y="591"/>
                    </a:lnTo>
                    <a:lnTo>
                      <a:pt x="340" y="591"/>
                    </a:lnTo>
                    <a:lnTo>
                      <a:pt x="340" y="589"/>
                    </a:lnTo>
                    <a:lnTo>
                      <a:pt x="340" y="589"/>
                    </a:lnTo>
                    <a:lnTo>
                      <a:pt x="340" y="589"/>
                    </a:lnTo>
                    <a:lnTo>
                      <a:pt x="340" y="589"/>
                    </a:lnTo>
                    <a:lnTo>
                      <a:pt x="340" y="588"/>
                    </a:lnTo>
                    <a:lnTo>
                      <a:pt x="342" y="588"/>
                    </a:lnTo>
                    <a:lnTo>
                      <a:pt x="342" y="588"/>
                    </a:lnTo>
                    <a:lnTo>
                      <a:pt x="342" y="588"/>
                    </a:lnTo>
                    <a:lnTo>
                      <a:pt x="342" y="588"/>
                    </a:lnTo>
                    <a:lnTo>
                      <a:pt x="342" y="588"/>
                    </a:lnTo>
                    <a:lnTo>
                      <a:pt x="342" y="588"/>
                    </a:lnTo>
                    <a:lnTo>
                      <a:pt x="342" y="588"/>
                    </a:lnTo>
                    <a:lnTo>
                      <a:pt x="342" y="588"/>
                    </a:lnTo>
                    <a:lnTo>
                      <a:pt x="344" y="588"/>
                    </a:lnTo>
                    <a:lnTo>
                      <a:pt x="344" y="588"/>
                    </a:lnTo>
                    <a:lnTo>
                      <a:pt x="344" y="588"/>
                    </a:lnTo>
                    <a:lnTo>
                      <a:pt x="344" y="588"/>
                    </a:lnTo>
                    <a:lnTo>
                      <a:pt x="344" y="588"/>
                    </a:lnTo>
                    <a:lnTo>
                      <a:pt x="344" y="586"/>
                    </a:lnTo>
                    <a:lnTo>
                      <a:pt x="344" y="586"/>
                    </a:lnTo>
                    <a:lnTo>
                      <a:pt x="344" y="586"/>
                    </a:lnTo>
                    <a:lnTo>
                      <a:pt x="342" y="586"/>
                    </a:lnTo>
                    <a:lnTo>
                      <a:pt x="342" y="584"/>
                    </a:lnTo>
                    <a:lnTo>
                      <a:pt x="342" y="584"/>
                    </a:lnTo>
                    <a:lnTo>
                      <a:pt x="342" y="584"/>
                    </a:lnTo>
                    <a:lnTo>
                      <a:pt x="342" y="584"/>
                    </a:lnTo>
                    <a:lnTo>
                      <a:pt x="342" y="584"/>
                    </a:lnTo>
                    <a:lnTo>
                      <a:pt x="342" y="584"/>
                    </a:lnTo>
                    <a:lnTo>
                      <a:pt x="342" y="582"/>
                    </a:lnTo>
                    <a:lnTo>
                      <a:pt x="342" y="582"/>
                    </a:lnTo>
                    <a:lnTo>
                      <a:pt x="342" y="582"/>
                    </a:lnTo>
                    <a:lnTo>
                      <a:pt x="342" y="582"/>
                    </a:lnTo>
                    <a:lnTo>
                      <a:pt x="342" y="582"/>
                    </a:lnTo>
                    <a:lnTo>
                      <a:pt x="340" y="582"/>
                    </a:lnTo>
                    <a:lnTo>
                      <a:pt x="340" y="580"/>
                    </a:lnTo>
                    <a:lnTo>
                      <a:pt x="340" y="580"/>
                    </a:lnTo>
                    <a:lnTo>
                      <a:pt x="340" y="580"/>
                    </a:lnTo>
                    <a:lnTo>
                      <a:pt x="340" y="580"/>
                    </a:lnTo>
                    <a:lnTo>
                      <a:pt x="340" y="578"/>
                    </a:lnTo>
                    <a:lnTo>
                      <a:pt x="340" y="578"/>
                    </a:lnTo>
                    <a:lnTo>
                      <a:pt x="339" y="578"/>
                    </a:lnTo>
                    <a:lnTo>
                      <a:pt x="339" y="578"/>
                    </a:lnTo>
                    <a:lnTo>
                      <a:pt x="339" y="578"/>
                    </a:lnTo>
                    <a:lnTo>
                      <a:pt x="339" y="578"/>
                    </a:lnTo>
                    <a:lnTo>
                      <a:pt x="339" y="578"/>
                    </a:lnTo>
                    <a:lnTo>
                      <a:pt x="339" y="578"/>
                    </a:lnTo>
                    <a:lnTo>
                      <a:pt x="339" y="578"/>
                    </a:lnTo>
                    <a:lnTo>
                      <a:pt x="339" y="578"/>
                    </a:lnTo>
                    <a:lnTo>
                      <a:pt x="339" y="577"/>
                    </a:lnTo>
                    <a:lnTo>
                      <a:pt x="339" y="577"/>
                    </a:lnTo>
                    <a:lnTo>
                      <a:pt x="339" y="577"/>
                    </a:lnTo>
                    <a:lnTo>
                      <a:pt x="339" y="577"/>
                    </a:lnTo>
                    <a:lnTo>
                      <a:pt x="340" y="577"/>
                    </a:lnTo>
                    <a:lnTo>
                      <a:pt x="340" y="577"/>
                    </a:lnTo>
                    <a:lnTo>
                      <a:pt x="342" y="577"/>
                    </a:lnTo>
                    <a:lnTo>
                      <a:pt x="342" y="578"/>
                    </a:lnTo>
                    <a:lnTo>
                      <a:pt x="342" y="578"/>
                    </a:lnTo>
                    <a:lnTo>
                      <a:pt x="342" y="578"/>
                    </a:lnTo>
                    <a:lnTo>
                      <a:pt x="344" y="578"/>
                    </a:lnTo>
                    <a:lnTo>
                      <a:pt x="344" y="578"/>
                    </a:lnTo>
                    <a:lnTo>
                      <a:pt x="344" y="578"/>
                    </a:lnTo>
                    <a:lnTo>
                      <a:pt x="344" y="578"/>
                    </a:lnTo>
                    <a:lnTo>
                      <a:pt x="346" y="578"/>
                    </a:lnTo>
                    <a:lnTo>
                      <a:pt x="346" y="578"/>
                    </a:lnTo>
                    <a:lnTo>
                      <a:pt x="348" y="578"/>
                    </a:lnTo>
                    <a:lnTo>
                      <a:pt x="348" y="578"/>
                    </a:lnTo>
                    <a:lnTo>
                      <a:pt x="348" y="578"/>
                    </a:lnTo>
                    <a:lnTo>
                      <a:pt x="348" y="578"/>
                    </a:lnTo>
                    <a:lnTo>
                      <a:pt x="348" y="578"/>
                    </a:lnTo>
                    <a:lnTo>
                      <a:pt x="349" y="578"/>
                    </a:lnTo>
                    <a:lnTo>
                      <a:pt x="349" y="578"/>
                    </a:lnTo>
                    <a:lnTo>
                      <a:pt x="349" y="578"/>
                    </a:lnTo>
                    <a:lnTo>
                      <a:pt x="349" y="577"/>
                    </a:lnTo>
                    <a:lnTo>
                      <a:pt x="349" y="577"/>
                    </a:lnTo>
                    <a:lnTo>
                      <a:pt x="349" y="577"/>
                    </a:lnTo>
                    <a:lnTo>
                      <a:pt x="351" y="575"/>
                    </a:lnTo>
                    <a:lnTo>
                      <a:pt x="351" y="575"/>
                    </a:lnTo>
                    <a:lnTo>
                      <a:pt x="351" y="575"/>
                    </a:lnTo>
                    <a:lnTo>
                      <a:pt x="351" y="575"/>
                    </a:lnTo>
                    <a:lnTo>
                      <a:pt x="351" y="577"/>
                    </a:lnTo>
                    <a:lnTo>
                      <a:pt x="353" y="577"/>
                    </a:lnTo>
                    <a:lnTo>
                      <a:pt x="353" y="577"/>
                    </a:lnTo>
                    <a:lnTo>
                      <a:pt x="353" y="577"/>
                    </a:lnTo>
                    <a:lnTo>
                      <a:pt x="353" y="577"/>
                    </a:lnTo>
                    <a:lnTo>
                      <a:pt x="353" y="577"/>
                    </a:lnTo>
                    <a:lnTo>
                      <a:pt x="353" y="578"/>
                    </a:lnTo>
                    <a:lnTo>
                      <a:pt x="353" y="578"/>
                    </a:lnTo>
                    <a:lnTo>
                      <a:pt x="353" y="578"/>
                    </a:lnTo>
                    <a:lnTo>
                      <a:pt x="353" y="578"/>
                    </a:lnTo>
                    <a:lnTo>
                      <a:pt x="353" y="578"/>
                    </a:lnTo>
                    <a:lnTo>
                      <a:pt x="353" y="580"/>
                    </a:lnTo>
                    <a:lnTo>
                      <a:pt x="353" y="580"/>
                    </a:lnTo>
                    <a:lnTo>
                      <a:pt x="353" y="580"/>
                    </a:lnTo>
                    <a:lnTo>
                      <a:pt x="355" y="580"/>
                    </a:lnTo>
                    <a:lnTo>
                      <a:pt x="355" y="580"/>
                    </a:lnTo>
                    <a:lnTo>
                      <a:pt x="355" y="580"/>
                    </a:lnTo>
                    <a:lnTo>
                      <a:pt x="355" y="580"/>
                    </a:lnTo>
                    <a:lnTo>
                      <a:pt x="355" y="580"/>
                    </a:lnTo>
                    <a:lnTo>
                      <a:pt x="355" y="580"/>
                    </a:lnTo>
                    <a:lnTo>
                      <a:pt x="357" y="580"/>
                    </a:lnTo>
                    <a:lnTo>
                      <a:pt x="357" y="580"/>
                    </a:lnTo>
                    <a:lnTo>
                      <a:pt x="357" y="580"/>
                    </a:lnTo>
                    <a:lnTo>
                      <a:pt x="358" y="580"/>
                    </a:lnTo>
                    <a:lnTo>
                      <a:pt x="358" y="580"/>
                    </a:lnTo>
                    <a:lnTo>
                      <a:pt x="358" y="580"/>
                    </a:lnTo>
                    <a:lnTo>
                      <a:pt x="360" y="580"/>
                    </a:lnTo>
                    <a:lnTo>
                      <a:pt x="360" y="580"/>
                    </a:lnTo>
                    <a:lnTo>
                      <a:pt x="360" y="580"/>
                    </a:lnTo>
                    <a:lnTo>
                      <a:pt x="360" y="580"/>
                    </a:lnTo>
                    <a:lnTo>
                      <a:pt x="360" y="580"/>
                    </a:lnTo>
                    <a:lnTo>
                      <a:pt x="360" y="580"/>
                    </a:lnTo>
                    <a:lnTo>
                      <a:pt x="360" y="580"/>
                    </a:lnTo>
                    <a:lnTo>
                      <a:pt x="360" y="578"/>
                    </a:lnTo>
                    <a:lnTo>
                      <a:pt x="362" y="578"/>
                    </a:lnTo>
                    <a:lnTo>
                      <a:pt x="364" y="578"/>
                    </a:lnTo>
                    <a:lnTo>
                      <a:pt x="364" y="578"/>
                    </a:lnTo>
                    <a:lnTo>
                      <a:pt x="364" y="578"/>
                    </a:lnTo>
                    <a:lnTo>
                      <a:pt x="364" y="580"/>
                    </a:lnTo>
                    <a:lnTo>
                      <a:pt x="366" y="580"/>
                    </a:lnTo>
                    <a:lnTo>
                      <a:pt x="366" y="580"/>
                    </a:lnTo>
                    <a:lnTo>
                      <a:pt x="366" y="580"/>
                    </a:lnTo>
                    <a:lnTo>
                      <a:pt x="366" y="580"/>
                    </a:lnTo>
                    <a:lnTo>
                      <a:pt x="366" y="580"/>
                    </a:lnTo>
                    <a:lnTo>
                      <a:pt x="368" y="580"/>
                    </a:lnTo>
                    <a:lnTo>
                      <a:pt x="368" y="580"/>
                    </a:lnTo>
                    <a:lnTo>
                      <a:pt x="368" y="580"/>
                    </a:lnTo>
                    <a:lnTo>
                      <a:pt x="368" y="580"/>
                    </a:lnTo>
                    <a:lnTo>
                      <a:pt x="368" y="578"/>
                    </a:lnTo>
                    <a:lnTo>
                      <a:pt x="368" y="578"/>
                    </a:lnTo>
                    <a:lnTo>
                      <a:pt x="368" y="578"/>
                    </a:lnTo>
                    <a:lnTo>
                      <a:pt x="368" y="578"/>
                    </a:lnTo>
                    <a:lnTo>
                      <a:pt x="368" y="577"/>
                    </a:lnTo>
                    <a:lnTo>
                      <a:pt x="368" y="577"/>
                    </a:lnTo>
                    <a:lnTo>
                      <a:pt x="368" y="577"/>
                    </a:lnTo>
                    <a:lnTo>
                      <a:pt x="368" y="575"/>
                    </a:lnTo>
                    <a:lnTo>
                      <a:pt x="368" y="575"/>
                    </a:lnTo>
                    <a:lnTo>
                      <a:pt x="366" y="575"/>
                    </a:lnTo>
                    <a:lnTo>
                      <a:pt x="366" y="575"/>
                    </a:lnTo>
                    <a:lnTo>
                      <a:pt x="366" y="575"/>
                    </a:lnTo>
                    <a:lnTo>
                      <a:pt x="366" y="575"/>
                    </a:lnTo>
                    <a:lnTo>
                      <a:pt x="366" y="575"/>
                    </a:lnTo>
                    <a:lnTo>
                      <a:pt x="366" y="575"/>
                    </a:lnTo>
                    <a:lnTo>
                      <a:pt x="366" y="575"/>
                    </a:lnTo>
                    <a:lnTo>
                      <a:pt x="366" y="573"/>
                    </a:lnTo>
                    <a:lnTo>
                      <a:pt x="364" y="573"/>
                    </a:lnTo>
                    <a:lnTo>
                      <a:pt x="364" y="573"/>
                    </a:lnTo>
                    <a:lnTo>
                      <a:pt x="364" y="573"/>
                    </a:lnTo>
                    <a:lnTo>
                      <a:pt x="364" y="573"/>
                    </a:lnTo>
                    <a:lnTo>
                      <a:pt x="362" y="573"/>
                    </a:lnTo>
                    <a:lnTo>
                      <a:pt x="362" y="573"/>
                    </a:lnTo>
                    <a:lnTo>
                      <a:pt x="362" y="573"/>
                    </a:lnTo>
                    <a:lnTo>
                      <a:pt x="362" y="573"/>
                    </a:lnTo>
                    <a:lnTo>
                      <a:pt x="362" y="571"/>
                    </a:lnTo>
                    <a:lnTo>
                      <a:pt x="362" y="571"/>
                    </a:lnTo>
                    <a:lnTo>
                      <a:pt x="362" y="571"/>
                    </a:lnTo>
                    <a:lnTo>
                      <a:pt x="362" y="571"/>
                    </a:lnTo>
                    <a:lnTo>
                      <a:pt x="362" y="569"/>
                    </a:lnTo>
                    <a:lnTo>
                      <a:pt x="362" y="569"/>
                    </a:lnTo>
                    <a:lnTo>
                      <a:pt x="362" y="569"/>
                    </a:lnTo>
                    <a:lnTo>
                      <a:pt x="362" y="569"/>
                    </a:lnTo>
                    <a:lnTo>
                      <a:pt x="362" y="568"/>
                    </a:lnTo>
                    <a:lnTo>
                      <a:pt x="362" y="568"/>
                    </a:lnTo>
                    <a:lnTo>
                      <a:pt x="362" y="568"/>
                    </a:lnTo>
                    <a:lnTo>
                      <a:pt x="364" y="568"/>
                    </a:lnTo>
                    <a:lnTo>
                      <a:pt x="366" y="566"/>
                    </a:lnTo>
                    <a:lnTo>
                      <a:pt x="368" y="566"/>
                    </a:lnTo>
                    <a:lnTo>
                      <a:pt x="368" y="566"/>
                    </a:lnTo>
                    <a:lnTo>
                      <a:pt x="368" y="566"/>
                    </a:lnTo>
                    <a:lnTo>
                      <a:pt x="368" y="566"/>
                    </a:lnTo>
                    <a:lnTo>
                      <a:pt x="368" y="566"/>
                    </a:lnTo>
                    <a:lnTo>
                      <a:pt x="368" y="566"/>
                    </a:lnTo>
                    <a:lnTo>
                      <a:pt x="368" y="566"/>
                    </a:lnTo>
                    <a:lnTo>
                      <a:pt x="368" y="566"/>
                    </a:lnTo>
                    <a:lnTo>
                      <a:pt x="368" y="566"/>
                    </a:lnTo>
                    <a:lnTo>
                      <a:pt x="368" y="564"/>
                    </a:lnTo>
                    <a:lnTo>
                      <a:pt x="368" y="564"/>
                    </a:lnTo>
                    <a:lnTo>
                      <a:pt x="368" y="564"/>
                    </a:lnTo>
                    <a:lnTo>
                      <a:pt x="368" y="564"/>
                    </a:lnTo>
                    <a:lnTo>
                      <a:pt x="368" y="562"/>
                    </a:lnTo>
                    <a:lnTo>
                      <a:pt x="366" y="562"/>
                    </a:lnTo>
                    <a:lnTo>
                      <a:pt x="366" y="562"/>
                    </a:lnTo>
                    <a:lnTo>
                      <a:pt x="366" y="562"/>
                    </a:lnTo>
                    <a:lnTo>
                      <a:pt x="366" y="562"/>
                    </a:lnTo>
                    <a:lnTo>
                      <a:pt x="366" y="560"/>
                    </a:lnTo>
                    <a:lnTo>
                      <a:pt x="366" y="560"/>
                    </a:lnTo>
                    <a:lnTo>
                      <a:pt x="368" y="560"/>
                    </a:lnTo>
                    <a:lnTo>
                      <a:pt x="368" y="560"/>
                    </a:lnTo>
                    <a:lnTo>
                      <a:pt x="368" y="560"/>
                    </a:lnTo>
                    <a:lnTo>
                      <a:pt x="368" y="559"/>
                    </a:lnTo>
                    <a:lnTo>
                      <a:pt x="368" y="559"/>
                    </a:lnTo>
                    <a:lnTo>
                      <a:pt x="368" y="559"/>
                    </a:lnTo>
                    <a:lnTo>
                      <a:pt x="368" y="559"/>
                    </a:lnTo>
                    <a:lnTo>
                      <a:pt x="368" y="559"/>
                    </a:lnTo>
                    <a:lnTo>
                      <a:pt x="366" y="559"/>
                    </a:lnTo>
                    <a:lnTo>
                      <a:pt x="366" y="559"/>
                    </a:lnTo>
                    <a:lnTo>
                      <a:pt x="366" y="559"/>
                    </a:lnTo>
                    <a:lnTo>
                      <a:pt x="366" y="559"/>
                    </a:lnTo>
                    <a:lnTo>
                      <a:pt x="366" y="559"/>
                    </a:lnTo>
                    <a:lnTo>
                      <a:pt x="366" y="559"/>
                    </a:lnTo>
                    <a:lnTo>
                      <a:pt x="366" y="559"/>
                    </a:lnTo>
                    <a:lnTo>
                      <a:pt x="366" y="559"/>
                    </a:lnTo>
                    <a:lnTo>
                      <a:pt x="364" y="557"/>
                    </a:lnTo>
                    <a:lnTo>
                      <a:pt x="364" y="557"/>
                    </a:lnTo>
                    <a:lnTo>
                      <a:pt x="364" y="557"/>
                    </a:lnTo>
                    <a:lnTo>
                      <a:pt x="364" y="557"/>
                    </a:lnTo>
                    <a:lnTo>
                      <a:pt x="364" y="555"/>
                    </a:lnTo>
                    <a:lnTo>
                      <a:pt x="364" y="555"/>
                    </a:lnTo>
                    <a:lnTo>
                      <a:pt x="364" y="555"/>
                    </a:lnTo>
                    <a:lnTo>
                      <a:pt x="364" y="555"/>
                    </a:lnTo>
                    <a:lnTo>
                      <a:pt x="364" y="555"/>
                    </a:lnTo>
                    <a:lnTo>
                      <a:pt x="364" y="557"/>
                    </a:lnTo>
                    <a:lnTo>
                      <a:pt x="364" y="557"/>
                    </a:lnTo>
                    <a:lnTo>
                      <a:pt x="364" y="557"/>
                    </a:lnTo>
                    <a:lnTo>
                      <a:pt x="362" y="557"/>
                    </a:lnTo>
                    <a:lnTo>
                      <a:pt x="362" y="555"/>
                    </a:lnTo>
                    <a:lnTo>
                      <a:pt x="362" y="555"/>
                    </a:lnTo>
                    <a:lnTo>
                      <a:pt x="362" y="555"/>
                    </a:lnTo>
                    <a:lnTo>
                      <a:pt x="362" y="555"/>
                    </a:lnTo>
                    <a:lnTo>
                      <a:pt x="362" y="555"/>
                    </a:lnTo>
                    <a:lnTo>
                      <a:pt x="360" y="555"/>
                    </a:lnTo>
                    <a:lnTo>
                      <a:pt x="360" y="555"/>
                    </a:lnTo>
                    <a:lnTo>
                      <a:pt x="360" y="555"/>
                    </a:lnTo>
                    <a:lnTo>
                      <a:pt x="360" y="555"/>
                    </a:lnTo>
                    <a:lnTo>
                      <a:pt x="360" y="553"/>
                    </a:lnTo>
                    <a:lnTo>
                      <a:pt x="358" y="553"/>
                    </a:lnTo>
                    <a:lnTo>
                      <a:pt x="358" y="553"/>
                    </a:lnTo>
                    <a:lnTo>
                      <a:pt x="358" y="553"/>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58" y="551"/>
                    </a:lnTo>
                    <a:lnTo>
                      <a:pt x="358" y="551"/>
                    </a:lnTo>
                    <a:lnTo>
                      <a:pt x="358" y="551"/>
                    </a:lnTo>
                    <a:lnTo>
                      <a:pt x="358" y="551"/>
                    </a:lnTo>
                    <a:lnTo>
                      <a:pt x="357" y="551"/>
                    </a:lnTo>
                    <a:lnTo>
                      <a:pt x="357" y="551"/>
                    </a:lnTo>
                    <a:lnTo>
                      <a:pt x="357" y="551"/>
                    </a:lnTo>
                    <a:lnTo>
                      <a:pt x="357" y="551"/>
                    </a:lnTo>
                    <a:lnTo>
                      <a:pt x="357" y="550"/>
                    </a:lnTo>
                    <a:lnTo>
                      <a:pt x="357" y="550"/>
                    </a:lnTo>
                    <a:lnTo>
                      <a:pt x="357" y="550"/>
                    </a:lnTo>
                    <a:lnTo>
                      <a:pt x="357" y="550"/>
                    </a:lnTo>
                    <a:lnTo>
                      <a:pt x="357" y="550"/>
                    </a:lnTo>
                    <a:lnTo>
                      <a:pt x="357" y="550"/>
                    </a:lnTo>
                    <a:lnTo>
                      <a:pt x="357" y="550"/>
                    </a:lnTo>
                    <a:lnTo>
                      <a:pt x="357" y="548"/>
                    </a:lnTo>
                    <a:lnTo>
                      <a:pt x="357" y="548"/>
                    </a:lnTo>
                    <a:lnTo>
                      <a:pt x="355" y="548"/>
                    </a:lnTo>
                    <a:lnTo>
                      <a:pt x="355" y="550"/>
                    </a:lnTo>
                    <a:lnTo>
                      <a:pt x="355" y="550"/>
                    </a:lnTo>
                    <a:lnTo>
                      <a:pt x="355" y="550"/>
                    </a:lnTo>
                    <a:lnTo>
                      <a:pt x="355" y="550"/>
                    </a:lnTo>
                    <a:lnTo>
                      <a:pt x="353" y="550"/>
                    </a:lnTo>
                    <a:lnTo>
                      <a:pt x="353" y="550"/>
                    </a:lnTo>
                    <a:lnTo>
                      <a:pt x="353" y="550"/>
                    </a:lnTo>
                    <a:lnTo>
                      <a:pt x="353" y="548"/>
                    </a:lnTo>
                    <a:lnTo>
                      <a:pt x="351" y="548"/>
                    </a:lnTo>
                    <a:lnTo>
                      <a:pt x="351" y="548"/>
                    </a:lnTo>
                    <a:lnTo>
                      <a:pt x="351" y="548"/>
                    </a:lnTo>
                    <a:lnTo>
                      <a:pt x="351" y="548"/>
                    </a:lnTo>
                    <a:lnTo>
                      <a:pt x="351" y="548"/>
                    </a:lnTo>
                    <a:lnTo>
                      <a:pt x="351" y="548"/>
                    </a:lnTo>
                    <a:lnTo>
                      <a:pt x="349" y="548"/>
                    </a:lnTo>
                    <a:lnTo>
                      <a:pt x="349" y="548"/>
                    </a:lnTo>
                    <a:lnTo>
                      <a:pt x="349" y="548"/>
                    </a:lnTo>
                    <a:lnTo>
                      <a:pt x="349" y="548"/>
                    </a:lnTo>
                    <a:lnTo>
                      <a:pt x="349" y="548"/>
                    </a:lnTo>
                    <a:lnTo>
                      <a:pt x="349" y="548"/>
                    </a:lnTo>
                    <a:lnTo>
                      <a:pt x="348" y="548"/>
                    </a:lnTo>
                    <a:lnTo>
                      <a:pt x="348" y="548"/>
                    </a:lnTo>
                    <a:lnTo>
                      <a:pt x="348" y="548"/>
                    </a:lnTo>
                    <a:lnTo>
                      <a:pt x="348" y="548"/>
                    </a:lnTo>
                    <a:lnTo>
                      <a:pt x="346" y="548"/>
                    </a:lnTo>
                    <a:lnTo>
                      <a:pt x="346" y="548"/>
                    </a:lnTo>
                    <a:lnTo>
                      <a:pt x="346" y="548"/>
                    </a:lnTo>
                    <a:lnTo>
                      <a:pt x="346" y="548"/>
                    </a:lnTo>
                    <a:lnTo>
                      <a:pt x="344" y="548"/>
                    </a:lnTo>
                    <a:lnTo>
                      <a:pt x="344" y="548"/>
                    </a:lnTo>
                    <a:lnTo>
                      <a:pt x="344" y="548"/>
                    </a:lnTo>
                    <a:lnTo>
                      <a:pt x="344" y="548"/>
                    </a:lnTo>
                    <a:lnTo>
                      <a:pt x="342" y="550"/>
                    </a:lnTo>
                    <a:lnTo>
                      <a:pt x="342" y="550"/>
                    </a:lnTo>
                    <a:lnTo>
                      <a:pt x="342" y="550"/>
                    </a:lnTo>
                    <a:lnTo>
                      <a:pt x="342" y="548"/>
                    </a:lnTo>
                    <a:lnTo>
                      <a:pt x="342" y="548"/>
                    </a:lnTo>
                    <a:lnTo>
                      <a:pt x="340" y="548"/>
                    </a:lnTo>
                    <a:lnTo>
                      <a:pt x="340" y="548"/>
                    </a:lnTo>
                    <a:lnTo>
                      <a:pt x="340" y="548"/>
                    </a:lnTo>
                    <a:lnTo>
                      <a:pt x="340" y="548"/>
                    </a:lnTo>
                    <a:lnTo>
                      <a:pt x="340" y="548"/>
                    </a:lnTo>
                    <a:lnTo>
                      <a:pt x="339" y="548"/>
                    </a:lnTo>
                    <a:lnTo>
                      <a:pt x="339" y="548"/>
                    </a:lnTo>
                    <a:lnTo>
                      <a:pt x="339" y="548"/>
                    </a:lnTo>
                    <a:lnTo>
                      <a:pt x="339" y="548"/>
                    </a:lnTo>
                    <a:lnTo>
                      <a:pt x="339" y="548"/>
                    </a:lnTo>
                    <a:lnTo>
                      <a:pt x="339" y="548"/>
                    </a:lnTo>
                    <a:lnTo>
                      <a:pt x="339" y="548"/>
                    </a:lnTo>
                    <a:lnTo>
                      <a:pt x="337" y="548"/>
                    </a:lnTo>
                    <a:lnTo>
                      <a:pt x="337" y="548"/>
                    </a:lnTo>
                    <a:lnTo>
                      <a:pt x="337" y="548"/>
                    </a:lnTo>
                    <a:lnTo>
                      <a:pt x="337" y="548"/>
                    </a:lnTo>
                    <a:lnTo>
                      <a:pt x="335" y="548"/>
                    </a:lnTo>
                    <a:lnTo>
                      <a:pt x="335" y="550"/>
                    </a:lnTo>
                    <a:lnTo>
                      <a:pt x="335" y="550"/>
                    </a:lnTo>
                    <a:lnTo>
                      <a:pt x="333" y="550"/>
                    </a:lnTo>
                    <a:lnTo>
                      <a:pt x="333" y="550"/>
                    </a:lnTo>
                    <a:lnTo>
                      <a:pt x="333" y="550"/>
                    </a:lnTo>
                    <a:lnTo>
                      <a:pt x="333" y="550"/>
                    </a:lnTo>
                    <a:lnTo>
                      <a:pt x="333" y="548"/>
                    </a:lnTo>
                    <a:lnTo>
                      <a:pt x="333" y="548"/>
                    </a:lnTo>
                    <a:lnTo>
                      <a:pt x="333" y="548"/>
                    </a:lnTo>
                    <a:lnTo>
                      <a:pt x="333" y="548"/>
                    </a:lnTo>
                    <a:lnTo>
                      <a:pt x="331" y="548"/>
                    </a:lnTo>
                    <a:lnTo>
                      <a:pt x="331" y="548"/>
                    </a:lnTo>
                    <a:lnTo>
                      <a:pt x="331" y="548"/>
                    </a:lnTo>
                    <a:lnTo>
                      <a:pt x="330" y="550"/>
                    </a:lnTo>
                    <a:lnTo>
                      <a:pt x="330" y="550"/>
                    </a:lnTo>
                    <a:lnTo>
                      <a:pt x="328" y="548"/>
                    </a:lnTo>
                    <a:lnTo>
                      <a:pt x="328" y="548"/>
                    </a:lnTo>
                    <a:lnTo>
                      <a:pt x="328" y="548"/>
                    </a:lnTo>
                    <a:lnTo>
                      <a:pt x="328" y="548"/>
                    </a:lnTo>
                    <a:lnTo>
                      <a:pt x="328" y="550"/>
                    </a:lnTo>
                    <a:lnTo>
                      <a:pt x="326" y="550"/>
                    </a:lnTo>
                    <a:lnTo>
                      <a:pt x="326" y="550"/>
                    </a:lnTo>
                    <a:lnTo>
                      <a:pt x="326" y="550"/>
                    </a:lnTo>
                    <a:lnTo>
                      <a:pt x="326" y="550"/>
                    </a:lnTo>
                    <a:lnTo>
                      <a:pt x="326" y="550"/>
                    </a:lnTo>
                    <a:lnTo>
                      <a:pt x="324" y="550"/>
                    </a:lnTo>
                    <a:lnTo>
                      <a:pt x="324" y="550"/>
                    </a:lnTo>
                    <a:lnTo>
                      <a:pt x="324" y="550"/>
                    </a:lnTo>
                    <a:lnTo>
                      <a:pt x="322" y="550"/>
                    </a:lnTo>
                    <a:lnTo>
                      <a:pt x="322" y="550"/>
                    </a:lnTo>
                    <a:lnTo>
                      <a:pt x="322" y="550"/>
                    </a:lnTo>
                    <a:lnTo>
                      <a:pt x="322" y="551"/>
                    </a:lnTo>
                    <a:lnTo>
                      <a:pt x="322" y="551"/>
                    </a:lnTo>
                    <a:lnTo>
                      <a:pt x="322" y="551"/>
                    </a:lnTo>
                    <a:lnTo>
                      <a:pt x="320" y="551"/>
                    </a:lnTo>
                    <a:lnTo>
                      <a:pt x="320" y="551"/>
                    </a:lnTo>
                    <a:lnTo>
                      <a:pt x="320" y="551"/>
                    </a:lnTo>
                    <a:lnTo>
                      <a:pt x="320" y="553"/>
                    </a:lnTo>
                    <a:lnTo>
                      <a:pt x="320" y="551"/>
                    </a:lnTo>
                    <a:lnTo>
                      <a:pt x="320" y="551"/>
                    </a:lnTo>
                    <a:lnTo>
                      <a:pt x="320" y="553"/>
                    </a:lnTo>
                    <a:lnTo>
                      <a:pt x="320" y="553"/>
                    </a:lnTo>
                    <a:lnTo>
                      <a:pt x="320" y="553"/>
                    </a:lnTo>
                    <a:lnTo>
                      <a:pt x="320" y="553"/>
                    </a:lnTo>
                    <a:lnTo>
                      <a:pt x="320" y="553"/>
                    </a:lnTo>
                    <a:lnTo>
                      <a:pt x="319" y="553"/>
                    </a:lnTo>
                    <a:lnTo>
                      <a:pt x="319" y="553"/>
                    </a:lnTo>
                    <a:lnTo>
                      <a:pt x="319" y="553"/>
                    </a:lnTo>
                    <a:lnTo>
                      <a:pt x="319" y="555"/>
                    </a:lnTo>
                    <a:lnTo>
                      <a:pt x="317" y="555"/>
                    </a:lnTo>
                    <a:lnTo>
                      <a:pt x="317" y="553"/>
                    </a:lnTo>
                    <a:lnTo>
                      <a:pt x="317" y="553"/>
                    </a:lnTo>
                    <a:lnTo>
                      <a:pt x="317" y="555"/>
                    </a:lnTo>
                    <a:lnTo>
                      <a:pt x="317" y="555"/>
                    </a:lnTo>
                    <a:lnTo>
                      <a:pt x="317" y="553"/>
                    </a:lnTo>
                    <a:lnTo>
                      <a:pt x="315" y="553"/>
                    </a:lnTo>
                    <a:lnTo>
                      <a:pt x="315" y="553"/>
                    </a:lnTo>
                    <a:lnTo>
                      <a:pt x="315" y="553"/>
                    </a:lnTo>
                    <a:lnTo>
                      <a:pt x="315" y="553"/>
                    </a:lnTo>
                    <a:lnTo>
                      <a:pt x="315" y="555"/>
                    </a:lnTo>
                    <a:lnTo>
                      <a:pt x="315" y="555"/>
                    </a:lnTo>
                    <a:lnTo>
                      <a:pt x="313" y="555"/>
                    </a:lnTo>
                    <a:lnTo>
                      <a:pt x="313" y="555"/>
                    </a:lnTo>
                    <a:lnTo>
                      <a:pt x="313" y="555"/>
                    </a:lnTo>
                    <a:lnTo>
                      <a:pt x="313" y="555"/>
                    </a:lnTo>
                    <a:lnTo>
                      <a:pt x="311" y="555"/>
                    </a:lnTo>
                    <a:lnTo>
                      <a:pt x="311" y="555"/>
                    </a:lnTo>
                    <a:lnTo>
                      <a:pt x="311" y="555"/>
                    </a:lnTo>
                    <a:lnTo>
                      <a:pt x="311" y="555"/>
                    </a:lnTo>
                    <a:lnTo>
                      <a:pt x="311" y="555"/>
                    </a:lnTo>
                    <a:lnTo>
                      <a:pt x="311" y="555"/>
                    </a:lnTo>
                    <a:lnTo>
                      <a:pt x="311" y="555"/>
                    </a:lnTo>
                    <a:lnTo>
                      <a:pt x="310" y="555"/>
                    </a:lnTo>
                    <a:lnTo>
                      <a:pt x="310" y="555"/>
                    </a:lnTo>
                    <a:lnTo>
                      <a:pt x="310" y="555"/>
                    </a:lnTo>
                    <a:lnTo>
                      <a:pt x="310" y="555"/>
                    </a:lnTo>
                    <a:lnTo>
                      <a:pt x="310" y="555"/>
                    </a:lnTo>
                    <a:lnTo>
                      <a:pt x="310" y="555"/>
                    </a:lnTo>
                    <a:lnTo>
                      <a:pt x="310" y="555"/>
                    </a:lnTo>
                    <a:lnTo>
                      <a:pt x="308" y="555"/>
                    </a:lnTo>
                    <a:lnTo>
                      <a:pt x="308" y="555"/>
                    </a:lnTo>
                    <a:lnTo>
                      <a:pt x="308" y="555"/>
                    </a:lnTo>
                    <a:lnTo>
                      <a:pt x="308" y="555"/>
                    </a:lnTo>
                    <a:lnTo>
                      <a:pt x="308" y="555"/>
                    </a:lnTo>
                    <a:lnTo>
                      <a:pt x="308" y="557"/>
                    </a:lnTo>
                    <a:lnTo>
                      <a:pt x="306" y="557"/>
                    </a:lnTo>
                    <a:lnTo>
                      <a:pt x="306" y="557"/>
                    </a:lnTo>
                    <a:lnTo>
                      <a:pt x="306" y="557"/>
                    </a:lnTo>
                    <a:lnTo>
                      <a:pt x="306" y="557"/>
                    </a:lnTo>
                    <a:lnTo>
                      <a:pt x="306" y="557"/>
                    </a:lnTo>
                    <a:lnTo>
                      <a:pt x="306" y="557"/>
                    </a:lnTo>
                    <a:lnTo>
                      <a:pt x="306" y="557"/>
                    </a:lnTo>
                    <a:lnTo>
                      <a:pt x="306" y="557"/>
                    </a:lnTo>
                    <a:lnTo>
                      <a:pt x="304" y="557"/>
                    </a:lnTo>
                    <a:lnTo>
                      <a:pt x="304" y="557"/>
                    </a:lnTo>
                    <a:lnTo>
                      <a:pt x="304" y="557"/>
                    </a:lnTo>
                    <a:lnTo>
                      <a:pt x="304" y="557"/>
                    </a:lnTo>
                    <a:lnTo>
                      <a:pt x="304" y="557"/>
                    </a:lnTo>
                    <a:lnTo>
                      <a:pt x="304" y="557"/>
                    </a:lnTo>
                    <a:lnTo>
                      <a:pt x="304" y="557"/>
                    </a:lnTo>
                    <a:lnTo>
                      <a:pt x="302" y="557"/>
                    </a:lnTo>
                    <a:lnTo>
                      <a:pt x="302" y="557"/>
                    </a:lnTo>
                    <a:lnTo>
                      <a:pt x="302" y="559"/>
                    </a:lnTo>
                    <a:lnTo>
                      <a:pt x="302" y="559"/>
                    </a:lnTo>
                    <a:lnTo>
                      <a:pt x="302" y="559"/>
                    </a:lnTo>
                    <a:lnTo>
                      <a:pt x="302" y="559"/>
                    </a:lnTo>
                    <a:lnTo>
                      <a:pt x="302" y="559"/>
                    </a:lnTo>
                    <a:lnTo>
                      <a:pt x="302" y="559"/>
                    </a:lnTo>
                    <a:lnTo>
                      <a:pt x="302" y="559"/>
                    </a:lnTo>
                    <a:lnTo>
                      <a:pt x="301" y="560"/>
                    </a:lnTo>
                    <a:lnTo>
                      <a:pt x="301" y="560"/>
                    </a:lnTo>
                    <a:lnTo>
                      <a:pt x="301" y="560"/>
                    </a:lnTo>
                    <a:lnTo>
                      <a:pt x="301" y="560"/>
                    </a:lnTo>
                    <a:lnTo>
                      <a:pt x="301" y="560"/>
                    </a:lnTo>
                    <a:lnTo>
                      <a:pt x="301" y="560"/>
                    </a:lnTo>
                    <a:lnTo>
                      <a:pt x="301" y="562"/>
                    </a:lnTo>
                    <a:lnTo>
                      <a:pt x="299" y="562"/>
                    </a:lnTo>
                    <a:lnTo>
                      <a:pt x="299" y="562"/>
                    </a:lnTo>
                    <a:lnTo>
                      <a:pt x="299" y="562"/>
                    </a:lnTo>
                    <a:lnTo>
                      <a:pt x="299" y="562"/>
                    </a:lnTo>
                    <a:lnTo>
                      <a:pt x="299" y="562"/>
                    </a:lnTo>
                    <a:lnTo>
                      <a:pt x="299" y="564"/>
                    </a:lnTo>
                    <a:lnTo>
                      <a:pt x="299" y="564"/>
                    </a:lnTo>
                    <a:lnTo>
                      <a:pt x="297" y="564"/>
                    </a:lnTo>
                    <a:lnTo>
                      <a:pt x="297" y="564"/>
                    </a:lnTo>
                    <a:lnTo>
                      <a:pt x="297" y="564"/>
                    </a:lnTo>
                    <a:lnTo>
                      <a:pt x="297" y="564"/>
                    </a:lnTo>
                    <a:lnTo>
                      <a:pt x="297" y="566"/>
                    </a:lnTo>
                    <a:lnTo>
                      <a:pt x="297" y="566"/>
                    </a:lnTo>
                    <a:lnTo>
                      <a:pt x="297" y="566"/>
                    </a:lnTo>
                    <a:lnTo>
                      <a:pt x="297" y="566"/>
                    </a:lnTo>
                    <a:lnTo>
                      <a:pt x="297" y="566"/>
                    </a:lnTo>
                    <a:lnTo>
                      <a:pt x="297" y="568"/>
                    </a:lnTo>
                    <a:lnTo>
                      <a:pt x="297" y="568"/>
                    </a:lnTo>
                    <a:lnTo>
                      <a:pt x="295" y="568"/>
                    </a:lnTo>
                    <a:lnTo>
                      <a:pt x="295" y="568"/>
                    </a:lnTo>
                    <a:lnTo>
                      <a:pt x="295" y="568"/>
                    </a:lnTo>
                    <a:lnTo>
                      <a:pt x="295" y="568"/>
                    </a:lnTo>
                    <a:lnTo>
                      <a:pt x="295" y="568"/>
                    </a:lnTo>
                    <a:lnTo>
                      <a:pt x="295" y="568"/>
                    </a:lnTo>
                    <a:lnTo>
                      <a:pt x="293" y="568"/>
                    </a:lnTo>
                    <a:lnTo>
                      <a:pt x="293" y="568"/>
                    </a:lnTo>
                    <a:lnTo>
                      <a:pt x="293" y="568"/>
                    </a:lnTo>
                    <a:lnTo>
                      <a:pt x="293" y="568"/>
                    </a:lnTo>
                    <a:lnTo>
                      <a:pt x="293" y="568"/>
                    </a:lnTo>
                    <a:lnTo>
                      <a:pt x="292" y="568"/>
                    </a:lnTo>
                    <a:lnTo>
                      <a:pt x="292" y="568"/>
                    </a:lnTo>
                    <a:lnTo>
                      <a:pt x="292" y="568"/>
                    </a:lnTo>
                    <a:lnTo>
                      <a:pt x="292" y="569"/>
                    </a:lnTo>
                    <a:lnTo>
                      <a:pt x="292" y="569"/>
                    </a:lnTo>
                    <a:lnTo>
                      <a:pt x="292" y="569"/>
                    </a:lnTo>
                    <a:lnTo>
                      <a:pt x="290" y="569"/>
                    </a:lnTo>
                    <a:lnTo>
                      <a:pt x="290" y="569"/>
                    </a:lnTo>
                    <a:lnTo>
                      <a:pt x="290" y="569"/>
                    </a:lnTo>
                    <a:lnTo>
                      <a:pt x="290" y="569"/>
                    </a:lnTo>
                    <a:lnTo>
                      <a:pt x="290" y="569"/>
                    </a:lnTo>
                    <a:lnTo>
                      <a:pt x="290" y="571"/>
                    </a:lnTo>
                    <a:lnTo>
                      <a:pt x="290" y="571"/>
                    </a:lnTo>
                    <a:lnTo>
                      <a:pt x="290" y="571"/>
                    </a:lnTo>
                    <a:lnTo>
                      <a:pt x="290" y="571"/>
                    </a:lnTo>
                    <a:lnTo>
                      <a:pt x="290" y="571"/>
                    </a:lnTo>
                    <a:lnTo>
                      <a:pt x="290" y="571"/>
                    </a:lnTo>
                    <a:lnTo>
                      <a:pt x="288" y="571"/>
                    </a:lnTo>
                    <a:lnTo>
                      <a:pt x="288" y="573"/>
                    </a:lnTo>
                    <a:lnTo>
                      <a:pt x="288" y="573"/>
                    </a:lnTo>
                    <a:lnTo>
                      <a:pt x="288" y="573"/>
                    </a:lnTo>
                    <a:lnTo>
                      <a:pt x="286" y="575"/>
                    </a:lnTo>
                    <a:lnTo>
                      <a:pt x="286" y="575"/>
                    </a:lnTo>
                    <a:lnTo>
                      <a:pt x="286" y="575"/>
                    </a:lnTo>
                    <a:lnTo>
                      <a:pt x="286" y="575"/>
                    </a:lnTo>
                    <a:lnTo>
                      <a:pt x="286" y="575"/>
                    </a:lnTo>
                    <a:lnTo>
                      <a:pt x="286" y="577"/>
                    </a:lnTo>
                    <a:lnTo>
                      <a:pt x="284" y="577"/>
                    </a:lnTo>
                    <a:lnTo>
                      <a:pt x="284" y="577"/>
                    </a:lnTo>
                    <a:lnTo>
                      <a:pt x="284" y="577"/>
                    </a:lnTo>
                    <a:lnTo>
                      <a:pt x="284" y="577"/>
                    </a:lnTo>
                    <a:lnTo>
                      <a:pt x="284" y="577"/>
                    </a:lnTo>
                    <a:lnTo>
                      <a:pt x="284" y="577"/>
                    </a:lnTo>
                    <a:lnTo>
                      <a:pt x="284" y="577"/>
                    </a:lnTo>
                    <a:lnTo>
                      <a:pt x="284" y="577"/>
                    </a:lnTo>
                    <a:lnTo>
                      <a:pt x="284" y="578"/>
                    </a:lnTo>
                    <a:lnTo>
                      <a:pt x="283" y="578"/>
                    </a:lnTo>
                    <a:lnTo>
                      <a:pt x="283" y="578"/>
                    </a:lnTo>
                    <a:lnTo>
                      <a:pt x="283" y="578"/>
                    </a:lnTo>
                    <a:lnTo>
                      <a:pt x="283" y="578"/>
                    </a:lnTo>
                    <a:lnTo>
                      <a:pt x="283" y="580"/>
                    </a:lnTo>
                    <a:lnTo>
                      <a:pt x="283" y="580"/>
                    </a:lnTo>
                    <a:lnTo>
                      <a:pt x="283" y="582"/>
                    </a:lnTo>
                    <a:lnTo>
                      <a:pt x="281" y="582"/>
                    </a:lnTo>
                    <a:lnTo>
                      <a:pt x="281" y="582"/>
                    </a:lnTo>
                    <a:lnTo>
                      <a:pt x="281" y="582"/>
                    </a:lnTo>
                    <a:lnTo>
                      <a:pt x="281" y="582"/>
                    </a:lnTo>
                    <a:lnTo>
                      <a:pt x="281" y="584"/>
                    </a:lnTo>
                    <a:lnTo>
                      <a:pt x="281" y="584"/>
                    </a:lnTo>
                    <a:lnTo>
                      <a:pt x="281" y="584"/>
                    </a:lnTo>
                    <a:lnTo>
                      <a:pt x="281" y="584"/>
                    </a:lnTo>
                    <a:lnTo>
                      <a:pt x="281" y="584"/>
                    </a:lnTo>
                    <a:lnTo>
                      <a:pt x="281" y="586"/>
                    </a:lnTo>
                    <a:lnTo>
                      <a:pt x="281" y="586"/>
                    </a:lnTo>
                    <a:lnTo>
                      <a:pt x="279" y="586"/>
                    </a:lnTo>
                    <a:lnTo>
                      <a:pt x="279" y="586"/>
                    </a:lnTo>
                    <a:lnTo>
                      <a:pt x="279" y="586"/>
                    </a:lnTo>
                    <a:lnTo>
                      <a:pt x="279" y="586"/>
                    </a:lnTo>
                    <a:lnTo>
                      <a:pt x="279" y="586"/>
                    </a:lnTo>
                    <a:lnTo>
                      <a:pt x="279" y="586"/>
                    </a:lnTo>
                    <a:lnTo>
                      <a:pt x="279" y="586"/>
                    </a:lnTo>
                    <a:lnTo>
                      <a:pt x="279" y="586"/>
                    </a:lnTo>
                    <a:lnTo>
                      <a:pt x="279" y="588"/>
                    </a:lnTo>
                    <a:lnTo>
                      <a:pt x="277" y="588"/>
                    </a:lnTo>
                    <a:lnTo>
                      <a:pt x="277" y="588"/>
                    </a:lnTo>
                    <a:lnTo>
                      <a:pt x="277" y="588"/>
                    </a:lnTo>
                    <a:lnTo>
                      <a:pt x="277" y="588"/>
                    </a:lnTo>
                    <a:lnTo>
                      <a:pt x="275" y="589"/>
                    </a:lnTo>
                    <a:lnTo>
                      <a:pt x="275" y="589"/>
                    </a:lnTo>
                    <a:lnTo>
                      <a:pt x="275" y="589"/>
                    </a:lnTo>
                    <a:lnTo>
                      <a:pt x="275" y="589"/>
                    </a:lnTo>
                    <a:lnTo>
                      <a:pt x="275" y="589"/>
                    </a:lnTo>
                    <a:lnTo>
                      <a:pt x="275" y="591"/>
                    </a:lnTo>
                    <a:lnTo>
                      <a:pt x="275" y="591"/>
                    </a:lnTo>
                    <a:lnTo>
                      <a:pt x="275" y="591"/>
                    </a:lnTo>
                    <a:lnTo>
                      <a:pt x="275" y="591"/>
                    </a:lnTo>
                    <a:lnTo>
                      <a:pt x="275" y="591"/>
                    </a:lnTo>
                    <a:lnTo>
                      <a:pt x="273" y="591"/>
                    </a:lnTo>
                    <a:lnTo>
                      <a:pt x="273" y="591"/>
                    </a:lnTo>
                    <a:lnTo>
                      <a:pt x="273" y="591"/>
                    </a:lnTo>
                    <a:lnTo>
                      <a:pt x="273" y="593"/>
                    </a:lnTo>
                    <a:lnTo>
                      <a:pt x="272" y="593"/>
                    </a:lnTo>
                    <a:lnTo>
                      <a:pt x="272" y="593"/>
                    </a:lnTo>
                    <a:lnTo>
                      <a:pt x="272" y="593"/>
                    </a:lnTo>
                    <a:lnTo>
                      <a:pt x="272" y="593"/>
                    </a:lnTo>
                    <a:lnTo>
                      <a:pt x="272" y="593"/>
                    </a:lnTo>
                    <a:lnTo>
                      <a:pt x="272" y="593"/>
                    </a:lnTo>
                    <a:lnTo>
                      <a:pt x="272" y="593"/>
                    </a:lnTo>
                    <a:lnTo>
                      <a:pt x="272" y="593"/>
                    </a:lnTo>
                    <a:lnTo>
                      <a:pt x="272" y="595"/>
                    </a:lnTo>
                    <a:lnTo>
                      <a:pt x="272" y="595"/>
                    </a:lnTo>
                    <a:lnTo>
                      <a:pt x="272" y="595"/>
                    </a:lnTo>
                    <a:lnTo>
                      <a:pt x="270" y="595"/>
                    </a:lnTo>
                    <a:lnTo>
                      <a:pt x="270" y="595"/>
                    </a:lnTo>
                    <a:lnTo>
                      <a:pt x="270" y="595"/>
                    </a:lnTo>
                    <a:lnTo>
                      <a:pt x="270" y="595"/>
                    </a:lnTo>
                    <a:lnTo>
                      <a:pt x="270" y="595"/>
                    </a:lnTo>
                    <a:lnTo>
                      <a:pt x="270" y="595"/>
                    </a:lnTo>
                    <a:lnTo>
                      <a:pt x="270" y="595"/>
                    </a:lnTo>
                    <a:lnTo>
                      <a:pt x="268" y="597"/>
                    </a:lnTo>
                    <a:lnTo>
                      <a:pt x="268" y="597"/>
                    </a:lnTo>
                    <a:lnTo>
                      <a:pt x="268" y="597"/>
                    </a:lnTo>
                    <a:lnTo>
                      <a:pt x="268" y="597"/>
                    </a:lnTo>
                    <a:lnTo>
                      <a:pt x="266" y="597"/>
                    </a:lnTo>
                    <a:lnTo>
                      <a:pt x="266" y="597"/>
                    </a:lnTo>
                    <a:lnTo>
                      <a:pt x="266" y="597"/>
                    </a:lnTo>
                    <a:lnTo>
                      <a:pt x="266" y="597"/>
                    </a:lnTo>
                    <a:lnTo>
                      <a:pt x="264" y="598"/>
                    </a:lnTo>
                    <a:lnTo>
                      <a:pt x="264" y="598"/>
                    </a:lnTo>
                    <a:lnTo>
                      <a:pt x="264" y="598"/>
                    </a:lnTo>
                    <a:lnTo>
                      <a:pt x="264" y="598"/>
                    </a:lnTo>
                    <a:lnTo>
                      <a:pt x="264" y="598"/>
                    </a:lnTo>
                    <a:lnTo>
                      <a:pt x="264" y="598"/>
                    </a:lnTo>
                    <a:lnTo>
                      <a:pt x="264" y="598"/>
                    </a:lnTo>
                    <a:lnTo>
                      <a:pt x="263" y="598"/>
                    </a:lnTo>
                    <a:lnTo>
                      <a:pt x="263" y="598"/>
                    </a:lnTo>
                    <a:lnTo>
                      <a:pt x="263" y="600"/>
                    </a:lnTo>
                    <a:lnTo>
                      <a:pt x="261" y="600"/>
                    </a:lnTo>
                    <a:lnTo>
                      <a:pt x="261" y="600"/>
                    </a:lnTo>
                    <a:lnTo>
                      <a:pt x="261" y="600"/>
                    </a:lnTo>
                    <a:lnTo>
                      <a:pt x="261" y="600"/>
                    </a:lnTo>
                    <a:lnTo>
                      <a:pt x="261" y="600"/>
                    </a:lnTo>
                    <a:lnTo>
                      <a:pt x="261" y="600"/>
                    </a:lnTo>
                    <a:lnTo>
                      <a:pt x="261" y="600"/>
                    </a:lnTo>
                    <a:lnTo>
                      <a:pt x="261" y="600"/>
                    </a:lnTo>
                    <a:lnTo>
                      <a:pt x="259" y="602"/>
                    </a:lnTo>
                    <a:lnTo>
                      <a:pt x="259" y="602"/>
                    </a:lnTo>
                    <a:lnTo>
                      <a:pt x="259" y="602"/>
                    </a:lnTo>
                    <a:lnTo>
                      <a:pt x="257" y="602"/>
                    </a:lnTo>
                    <a:lnTo>
                      <a:pt x="257" y="602"/>
                    </a:lnTo>
                    <a:lnTo>
                      <a:pt x="257" y="602"/>
                    </a:lnTo>
                    <a:lnTo>
                      <a:pt x="257" y="602"/>
                    </a:lnTo>
                    <a:lnTo>
                      <a:pt x="257" y="602"/>
                    </a:lnTo>
                    <a:lnTo>
                      <a:pt x="257" y="604"/>
                    </a:lnTo>
                    <a:lnTo>
                      <a:pt x="255" y="604"/>
                    </a:lnTo>
                    <a:lnTo>
                      <a:pt x="255" y="604"/>
                    </a:lnTo>
                    <a:lnTo>
                      <a:pt x="255" y="604"/>
                    </a:lnTo>
                    <a:lnTo>
                      <a:pt x="254" y="604"/>
                    </a:lnTo>
                    <a:lnTo>
                      <a:pt x="254" y="604"/>
                    </a:lnTo>
                    <a:lnTo>
                      <a:pt x="254" y="606"/>
                    </a:lnTo>
                    <a:lnTo>
                      <a:pt x="254" y="606"/>
                    </a:lnTo>
                    <a:lnTo>
                      <a:pt x="254" y="606"/>
                    </a:lnTo>
                    <a:lnTo>
                      <a:pt x="254" y="606"/>
                    </a:lnTo>
                    <a:lnTo>
                      <a:pt x="254" y="606"/>
                    </a:lnTo>
                    <a:lnTo>
                      <a:pt x="252" y="606"/>
                    </a:lnTo>
                    <a:lnTo>
                      <a:pt x="252" y="607"/>
                    </a:lnTo>
                    <a:lnTo>
                      <a:pt x="252" y="607"/>
                    </a:lnTo>
                    <a:lnTo>
                      <a:pt x="252" y="607"/>
                    </a:lnTo>
                    <a:lnTo>
                      <a:pt x="250" y="609"/>
                    </a:lnTo>
                    <a:lnTo>
                      <a:pt x="250" y="609"/>
                    </a:lnTo>
                    <a:lnTo>
                      <a:pt x="250" y="609"/>
                    </a:lnTo>
                    <a:lnTo>
                      <a:pt x="250" y="609"/>
                    </a:lnTo>
                    <a:lnTo>
                      <a:pt x="250" y="609"/>
                    </a:lnTo>
                    <a:lnTo>
                      <a:pt x="250" y="609"/>
                    </a:lnTo>
                    <a:lnTo>
                      <a:pt x="248" y="611"/>
                    </a:lnTo>
                    <a:lnTo>
                      <a:pt x="248" y="611"/>
                    </a:lnTo>
                    <a:lnTo>
                      <a:pt x="248" y="611"/>
                    </a:lnTo>
                    <a:lnTo>
                      <a:pt x="248" y="611"/>
                    </a:lnTo>
                    <a:lnTo>
                      <a:pt x="248" y="611"/>
                    </a:lnTo>
                    <a:lnTo>
                      <a:pt x="248" y="611"/>
                    </a:lnTo>
                    <a:lnTo>
                      <a:pt x="246" y="611"/>
                    </a:lnTo>
                    <a:lnTo>
                      <a:pt x="246" y="613"/>
                    </a:lnTo>
                    <a:lnTo>
                      <a:pt x="246" y="613"/>
                    </a:lnTo>
                    <a:lnTo>
                      <a:pt x="245" y="615"/>
                    </a:lnTo>
                    <a:lnTo>
                      <a:pt x="245" y="615"/>
                    </a:lnTo>
                    <a:lnTo>
                      <a:pt x="245" y="615"/>
                    </a:lnTo>
                    <a:lnTo>
                      <a:pt x="245" y="615"/>
                    </a:lnTo>
                    <a:lnTo>
                      <a:pt x="245" y="615"/>
                    </a:lnTo>
                    <a:lnTo>
                      <a:pt x="245" y="615"/>
                    </a:lnTo>
                    <a:lnTo>
                      <a:pt x="243" y="616"/>
                    </a:lnTo>
                    <a:lnTo>
                      <a:pt x="243" y="616"/>
                    </a:lnTo>
                    <a:lnTo>
                      <a:pt x="243" y="616"/>
                    </a:lnTo>
                    <a:lnTo>
                      <a:pt x="243" y="616"/>
                    </a:lnTo>
                    <a:lnTo>
                      <a:pt x="243" y="616"/>
                    </a:lnTo>
                    <a:lnTo>
                      <a:pt x="243" y="616"/>
                    </a:lnTo>
                    <a:lnTo>
                      <a:pt x="243" y="618"/>
                    </a:lnTo>
                    <a:lnTo>
                      <a:pt x="243" y="618"/>
                    </a:lnTo>
                    <a:lnTo>
                      <a:pt x="243" y="618"/>
                    </a:lnTo>
                    <a:lnTo>
                      <a:pt x="243" y="618"/>
                    </a:lnTo>
                    <a:lnTo>
                      <a:pt x="241" y="618"/>
                    </a:lnTo>
                    <a:lnTo>
                      <a:pt x="241" y="618"/>
                    </a:lnTo>
                    <a:lnTo>
                      <a:pt x="241" y="618"/>
                    </a:lnTo>
                    <a:lnTo>
                      <a:pt x="241" y="618"/>
                    </a:lnTo>
                    <a:lnTo>
                      <a:pt x="241" y="618"/>
                    </a:lnTo>
                    <a:lnTo>
                      <a:pt x="241" y="618"/>
                    </a:lnTo>
                    <a:lnTo>
                      <a:pt x="241" y="618"/>
                    </a:lnTo>
                    <a:lnTo>
                      <a:pt x="239" y="620"/>
                    </a:lnTo>
                    <a:lnTo>
                      <a:pt x="239" y="620"/>
                    </a:lnTo>
                    <a:lnTo>
                      <a:pt x="239" y="620"/>
                    </a:lnTo>
                    <a:lnTo>
                      <a:pt x="239" y="620"/>
                    </a:lnTo>
                    <a:lnTo>
                      <a:pt x="239" y="620"/>
                    </a:lnTo>
                    <a:lnTo>
                      <a:pt x="239" y="622"/>
                    </a:lnTo>
                    <a:lnTo>
                      <a:pt x="239" y="622"/>
                    </a:lnTo>
                    <a:lnTo>
                      <a:pt x="239" y="624"/>
                    </a:lnTo>
                    <a:lnTo>
                      <a:pt x="239" y="624"/>
                    </a:lnTo>
                    <a:lnTo>
                      <a:pt x="239" y="624"/>
                    </a:lnTo>
                    <a:lnTo>
                      <a:pt x="239" y="624"/>
                    </a:lnTo>
                    <a:lnTo>
                      <a:pt x="239" y="624"/>
                    </a:lnTo>
                    <a:lnTo>
                      <a:pt x="239" y="624"/>
                    </a:lnTo>
                    <a:lnTo>
                      <a:pt x="239" y="624"/>
                    </a:lnTo>
                    <a:lnTo>
                      <a:pt x="239" y="624"/>
                    </a:lnTo>
                    <a:lnTo>
                      <a:pt x="239" y="624"/>
                    </a:lnTo>
                    <a:lnTo>
                      <a:pt x="239" y="624"/>
                    </a:lnTo>
                    <a:lnTo>
                      <a:pt x="237" y="624"/>
                    </a:lnTo>
                    <a:lnTo>
                      <a:pt x="237" y="624"/>
                    </a:lnTo>
                    <a:lnTo>
                      <a:pt x="237" y="624"/>
                    </a:lnTo>
                    <a:lnTo>
                      <a:pt x="237" y="624"/>
                    </a:lnTo>
                    <a:lnTo>
                      <a:pt x="237" y="622"/>
                    </a:lnTo>
                    <a:lnTo>
                      <a:pt x="237" y="622"/>
                    </a:lnTo>
                    <a:lnTo>
                      <a:pt x="237" y="622"/>
                    </a:lnTo>
                    <a:lnTo>
                      <a:pt x="237" y="622"/>
                    </a:lnTo>
                    <a:lnTo>
                      <a:pt x="237" y="622"/>
                    </a:lnTo>
                    <a:lnTo>
                      <a:pt x="235" y="620"/>
                    </a:lnTo>
                    <a:lnTo>
                      <a:pt x="234" y="620"/>
                    </a:lnTo>
                    <a:lnTo>
                      <a:pt x="234" y="618"/>
                    </a:lnTo>
                    <a:lnTo>
                      <a:pt x="234" y="618"/>
                    </a:lnTo>
                    <a:lnTo>
                      <a:pt x="232" y="618"/>
                    </a:lnTo>
                    <a:lnTo>
                      <a:pt x="232" y="616"/>
                    </a:lnTo>
                    <a:lnTo>
                      <a:pt x="232" y="616"/>
                    </a:lnTo>
                    <a:lnTo>
                      <a:pt x="232" y="615"/>
                    </a:lnTo>
                    <a:lnTo>
                      <a:pt x="232" y="615"/>
                    </a:lnTo>
                    <a:lnTo>
                      <a:pt x="232" y="615"/>
                    </a:lnTo>
                    <a:lnTo>
                      <a:pt x="232" y="615"/>
                    </a:lnTo>
                    <a:lnTo>
                      <a:pt x="230" y="615"/>
                    </a:lnTo>
                    <a:lnTo>
                      <a:pt x="230" y="615"/>
                    </a:lnTo>
                    <a:lnTo>
                      <a:pt x="230" y="615"/>
                    </a:lnTo>
                    <a:lnTo>
                      <a:pt x="230" y="615"/>
                    </a:lnTo>
                    <a:lnTo>
                      <a:pt x="230" y="615"/>
                    </a:lnTo>
                    <a:lnTo>
                      <a:pt x="230" y="615"/>
                    </a:lnTo>
                    <a:lnTo>
                      <a:pt x="230" y="615"/>
                    </a:lnTo>
                    <a:lnTo>
                      <a:pt x="230" y="615"/>
                    </a:lnTo>
                    <a:lnTo>
                      <a:pt x="230" y="615"/>
                    </a:lnTo>
                    <a:lnTo>
                      <a:pt x="230" y="615"/>
                    </a:lnTo>
                    <a:lnTo>
                      <a:pt x="230" y="613"/>
                    </a:lnTo>
                    <a:lnTo>
                      <a:pt x="230" y="613"/>
                    </a:lnTo>
                    <a:lnTo>
                      <a:pt x="230" y="613"/>
                    </a:lnTo>
                    <a:lnTo>
                      <a:pt x="230" y="613"/>
                    </a:lnTo>
                    <a:lnTo>
                      <a:pt x="230" y="613"/>
                    </a:lnTo>
                    <a:lnTo>
                      <a:pt x="230" y="613"/>
                    </a:lnTo>
                    <a:lnTo>
                      <a:pt x="230" y="613"/>
                    </a:lnTo>
                    <a:lnTo>
                      <a:pt x="230" y="613"/>
                    </a:lnTo>
                    <a:lnTo>
                      <a:pt x="230" y="613"/>
                    </a:lnTo>
                    <a:lnTo>
                      <a:pt x="230" y="613"/>
                    </a:lnTo>
                    <a:lnTo>
                      <a:pt x="230" y="613"/>
                    </a:lnTo>
                    <a:lnTo>
                      <a:pt x="228" y="613"/>
                    </a:lnTo>
                    <a:lnTo>
                      <a:pt x="228" y="613"/>
                    </a:lnTo>
                    <a:lnTo>
                      <a:pt x="228" y="613"/>
                    </a:lnTo>
                    <a:lnTo>
                      <a:pt x="228" y="613"/>
                    </a:lnTo>
                    <a:lnTo>
                      <a:pt x="228" y="613"/>
                    </a:lnTo>
                    <a:lnTo>
                      <a:pt x="228" y="613"/>
                    </a:lnTo>
                    <a:lnTo>
                      <a:pt x="228" y="613"/>
                    </a:lnTo>
                    <a:lnTo>
                      <a:pt x="228" y="615"/>
                    </a:lnTo>
                    <a:lnTo>
                      <a:pt x="228" y="615"/>
                    </a:lnTo>
                    <a:lnTo>
                      <a:pt x="228" y="615"/>
                    </a:lnTo>
                    <a:lnTo>
                      <a:pt x="226" y="615"/>
                    </a:lnTo>
                    <a:lnTo>
                      <a:pt x="226" y="615"/>
                    </a:lnTo>
                    <a:lnTo>
                      <a:pt x="226" y="615"/>
                    </a:lnTo>
                    <a:lnTo>
                      <a:pt x="226" y="615"/>
                    </a:lnTo>
                    <a:lnTo>
                      <a:pt x="226" y="615"/>
                    </a:lnTo>
                    <a:lnTo>
                      <a:pt x="226" y="615"/>
                    </a:lnTo>
                    <a:lnTo>
                      <a:pt x="226" y="615"/>
                    </a:lnTo>
                    <a:lnTo>
                      <a:pt x="226" y="615"/>
                    </a:lnTo>
                    <a:lnTo>
                      <a:pt x="226" y="615"/>
                    </a:lnTo>
                    <a:lnTo>
                      <a:pt x="226" y="615"/>
                    </a:lnTo>
                    <a:lnTo>
                      <a:pt x="225" y="615"/>
                    </a:lnTo>
                    <a:lnTo>
                      <a:pt x="225" y="615"/>
                    </a:lnTo>
                    <a:lnTo>
                      <a:pt x="225" y="615"/>
                    </a:lnTo>
                    <a:lnTo>
                      <a:pt x="225" y="615"/>
                    </a:lnTo>
                    <a:lnTo>
                      <a:pt x="225" y="615"/>
                    </a:lnTo>
                    <a:lnTo>
                      <a:pt x="225" y="615"/>
                    </a:lnTo>
                    <a:lnTo>
                      <a:pt x="225" y="615"/>
                    </a:lnTo>
                    <a:lnTo>
                      <a:pt x="225" y="615"/>
                    </a:lnTo>
                    <a:lnTo>
                      <a:pt x="225" y="615"/>
                    </a:lnTo>
                    <a:lnTo>
                      <a:pt x="225" y="616"/>
                    </a:lnTo>
                    <a:lnTo>
                      <a:pt x="223" y="616"/>
                    </a:lnTo>
                    <a:lnTo>
                      <a:pt x="223" y="616"/>
                    </a:lnTo>
                    <a:lnTo>
                      <a:pt x="223" y="616"/>
                    </a:lnTo>
                    <a:lnTo>
                      <a:pt x="223" y="616"/>
                    </a:lnTo>
                    <a:lnTo>
                      <a:pt x="223" y="616"/>
                    </a:lnTo>
                    <a:lnTo>
                      <a:pt x="223" y="616"/>
                    </a:lnTo>
                    <a:lnTo>
                      <a:pt x="223" y="616"/>
                    </a:lnTo>
                    <a:lnTo>
                      <a:pt x="223" y="616"/>
                    </a:lnTo>
                    <a:lnTo>
                      <a:pt x="223" y="615"/>
                    </a:lnTo>
                    <a:lnTo>
                      <a:pt x="223" y="615"/>
                    </a:lnTo>
                    <a:lnTo>
                      <a:pt x="223" y="615"/>
                    </a:lnTo>
                    <a:lnTo>
                      <a:pt x="223" y="615"/>
                    </a:lnTo>
                    <a:lnTo>
                      <a:pt x="223" y="615"/>
                    </a:lnTo>
                    <a:lnTo>
                      <a:pt x="223" y="615"/>
                    </a:lnTo>
                    <a:lnTo>
                      <a:pt x="221" y="615"/>
                    </a:lnTo>
                    <a:lnTo>
                      <a:pt x="221" y="615"/>
                    </a:lnTo>
                    <a:lnTo>
                      <a:pt x="221" y="615"/>
                    </a:lnTo>
                    <a:lnTo>
                      <a:pt x="221" y="615"/>
                    </a:lnTo>
                    <a:lnTo>
                      <a:pt x="221" y="615"/>
                    </a:lnTo>
                    <a:lnTo>
                      <a:pt x="221" y="615"/>
                    </a:lnTo>
                    <a:lnTo>
                      <a:pt x="221" y="615"/>
                    </a:lnTo>
                    <a:lnTo>
                      <a:pt x="219" y="615"/>
                    </a:lnTo>
                    <a:lnTo>
                      <a:pt x="219" y="616"/>
                    </a:lnTo>
                    <a:lnTo>
                      <a:pt x="219" y="616"/>
                    </a:lnTo>
                    <a:lnTo>
                      <a:pt x="219" y="616"/>
                    </a:lnTo>
                    <a:lnTo>
                      <a:pt x="219" y="616"/>
                    </a:lnTo>
                    <a:lnTo>
                      <a:pt x="219" y="616"/>
                    </a:lnTo>
                    <a:lnTo>
                      <a:pt x="217" y="618"/>
                    </a:lnTo>
                    <a:lnTo>
                      <a:pt x="217" y="618"/>
                    </a:lnTo>
                    <a:lnTo>
                      <a:pt x="217" y="618"/>
                    </a:lnTo>
                    <a:lnTo>
                      <a:pt x="217" y="618"/>
                    </a:lnTo>
                    <a:lnTo>
                      <a:pt x="216" y="618"/>
                    </a:lnTo>
                    <a:lnTo>
                      <a:pt x="216" y="616"/>
                    </a:lnTo>
                    <a:lnTo>
                      <a:pt x="216" y="616"/>
                    </a:lnTo>
                    <a:lnTo>
                      <a:pt x="216" y="616"/>
                    </a:lnTo>
                    <a:lnTo>
                      <a:pt x="216" y="616"/>
                    </a:lnTo>
                    <a:lnTo>
                      <a:pt x="214" y="616"/>
                    </a:lnTo>
                    <a:lnTo>
                      <a:pt x="214" y="616"/>
                    </a:lnTo>
                    <a:lnTo>
                      <a:pt x="214" y="615"/>
                    </a:lnTo>
                    <a:lnTo>
                      <a:pt x="214" y="615"/>
                    </a:lnTo>
                    <a:lnTo>
                      <a:pt x="214" y="615"/>
                    </a:lnTo>
                    <a:lnTo>
                      <a:pt x="214" y="615"/>
                    </a:lnTo>
                    <a:lnTo>
                      <a:pt x="214" y="615"/>
                    </a:lnTo>
                    <a:lnTo>
                      <a:pt x="212" y="615"/>
                    </a:lnTo>
                    <a:lnTo>
                      <a:pt x="212" y="615"/>
                    </a:lnTo>
                    <a:lnTo>
                      <a:pt x="212" y="615"/>
                    </a:lnTo>
                    <a:lnTo>
                      <a:pt x="212" y="615"/>
                    </a:lnTo>
                    <a:lnTo>
                      <a:pt x="212" y="615"/>
                    </a:lnTo>
                    <a:lnTo>
                      <a:pt x="212" y="615"/>
                    </a:lnTo>
                    <a:lnTo>
                      <a:pt x="210" y="615"/>
                    </a:lnTo>
                    <a:lnTo>
                      <a:pt x="208" y="615"/>
                    </a:lnTo>
                    <a:lnTo>
                      <a:pt x="208" y="615"/>
                    </a:lnTo>
                    <a:lnTo>
                      <a:pt x="208" y="613"/>
                    </a:lnTo>
                    <a:lnTo>
                      <a:pt x="207" y="613"/>
                    </a:lnTo>
                    <a:lnTo>
                      <a:pt x="207" y="613"/>
                    </a:lnTo>
                    <a:lnTo>
                      <a:pt x="207" y="613"/>
                    </a:lnTo>
                    <a:lnTo>
                      <a:pt x="207" y="613"/>
                    </a:lnTo>
                    <a:lnTo>
                      <a:pt x="207" y="613"/>
                    </a:lnTo>
                    <a:lnTo>
                      <a:pt x="207" y="613"/>
                    </a:lnTo>
                    <a:lnTo>
                      <a:pt x="207" y="613"/>
                    </a:lnTo>
                    <a:lnTo>
                      <a:pt x="207" y="613"/>
                    </a:lnTo>
                    <a:lnTo>
                      <a:pt x="207" y="611"/>
                    </a:lnTo>
                    <a:lnTo>
                      <a:pt x="205" y="611"/>
                    </a:lnTo>
                    <a:lnTo>
                      <a:pt x="205" y="611"/>
                    </a:lnTo>
                    <a:lnTo>
                      <a:pt x="205" y="611"/>
                    </a:lnTo>
                    <a:lnTo>
                      <a:pt x="207" y="609"/>
                    </a:lnTo>
                    <a:lnTo>
                      <a:pt x="207" y="609"/>
                    </a:lnTo>
                    <a:lnTo>
                      <a:pt x="207" y="607"/>
                    </a:lnTo>
                    <a:lnTo>
                      <a:pt x="207" y="607"/>
                    </a:lnTo>
                    <a:lnTo>
                      <a:pt x="207" y="607"/>
                    </a:lnTo>
                    <a:lnTo>
                      <a:pt x="207" y="606"/>
                    </a:lnTo>
                    <a:lnTo>
                      <a:pt x="207" y="606"/>
                    </a:lnTo>
                    <a:lnTo>
                      <a:pt x="207" y="606"/>
                    </a:lnTo>
                    <a:lnTo>
                      <a:pt x="207" y="606"/>
                    </a:lnTo>
                    <a:lnTo>
                      <a:pt x="207" y="604"/>
                    </a:lnTo>
                    <a:lnTo>
                      <a:pt x="205" y="604"/>
                    </a:lnTo>
                    <a:lnTo>
                      <a:pt x="205" y="604"/>
                    </a:lnTo>
                    <a:lnTo>
                      <a:pt x="205" y="604"/>
                    </a:lnTo>
                    <a:lnTo>
                      <a:pt x="205" y="604"/>
                    </a:lnTo>
                    <a:lnTo>
                      <a:pt x="203" y="604"/>
                    </a:lnTo>
                    <a:lnTo>
                      <a:pt x="203" y="604"/>
                    </a:lnTo>
                    <a:lnTo>
                      <a:pt x="201" y="604"/>
                    </a:lnTo>
                    <a:lnTo>
                      <a:pt x="199" y="604"/>
                    </a:lnTo>
                    <a:lnTo>
                      <a:pt x="199" y="604"/>
                    </a:lnTo>
                    <a:lnTo>
                      <a:pt x="199" y="604"/>
                    </a:lnTo>
                    <a:lnTo>
                      <a:pt x="198" y="602"/>
                    </a:lnTo>
                    <a:lnTo>
                      <a:pt x="198" y="602"/>
                    </a:lnTo>
                    <a:lnTo>
                      <a:pt x="198" y="602"/>
                    </a:lnTo>
                    <a:lnTo>
                      <a:pt x="198" y="602"/>
                    </a:lnTo>
                    <a:lnTo>
                      <a:pt x="198" y="602"/>
                    </a:lnTo>
                    <a:lnTo>
                      <a:pt x="198" y="602"/>
                    </a:lnTo>
                    <a:lnTo>
                      <a:pt x="198" y="602"/>
                    </a:lnTo>
                    <a:lnTo>
                      <a:pt x="198" y="602"/>
                    </a:lnTo>
                    <a:lnTo>
                      <a:pt x="198" y="600"/>
                    </a:lnTo>
                    <a:lnTo>
                      <a:pt x="198" y="600"/>
                    </a:lnTo>
                    <a:lnTo>
                      <a:pt x="198" y="598"/>
                    </a:lnTo>
                    <a:lnTo>
                      <a:pt x="198" y="598"/>
                    </a:lnTo>
                    <a:lnTo>
                      <a:pt x="198" y="597"/>
                    </a:lnTo>
                    <a:lnTo>
                      <a:pt x="198" y="597"/>
                    </a:lnTo>
                    <a:lnTo>
                      <a:pt x="198" y="597"/>
                    </a:lnTo>
                    <a:lnTo>
                      <a:pt x="198" y="597"/>
                    </a:lnTo>
                    <a:lnTo>
                      <a:pt x="198" y="597"/>
                    </a:lnTo>
                    <a:lnTo>
                      <a:pt x="198" y="597"/>
                    </a:lnTo>
                    <a:lnTo>
                      <a:pt x="198" y="597"/>
                    </a:lnTo>
                    <a:lnTo>
                      <a:pt x="198" y="595"/>
                    </a:lnTo>
                    <a:lnTo>
                      <a:pt x="198" y="595"/>
                    </a:lnTo>
                    <a:lnTo>
                      <a:pt x="198" y="595"/>
                    </a:lnTo>
                    <a:lnTo>
                      <a:pt x="198" y="595"/>
                    </a:lnTo>
                    <a:lnTo>
                      <a:pt x="198" y="595"/>
                    </a:lnTo>
                    <a:lnTo>
                      <a:pt x="198" y="595"/>
                    </a:lnTo>
                    <a:lnTo>
                      <a:pt x="198" y="595"/>
                    </a:lnTo>
                    <a:lnTo>
                      <a:pt x="196" y="595"/>
                    </a:lnTo>
                    <a:lnTo>
                      <a:pt x="196" y="593"/>
                    </a:lnTo>
                    <a:lnTo>
                      <a:pt x="196" y="593"/>
                    </a:lnTo>
                    <a:lnTo>
                      <a:pt x="196" y="593"/>
                    </a:lnTo>
                    <a:lnTo>
                      <a:pt x="196" y="593"/>
                    </a:lnTo>
                    <a:lnTo>
                      <a:pt x="196" y="593"/>
                    </a:lnTo>
                    <a:lnTo>
                      <a:pt x="194" y="593"/>
                    </a:lnTo>
                    <a:lnTo>
                      <a:pt x="194" y="593"/>
                    </a:lnTo>
                    <a:lnTo>
                      <a:pt x="194" y="593"/>
                    </a:lnTo>
                    <a:lnTo>
                      <a:pt x="194" y="591"/>
                    </a:lnTo>
                    <a:lnTo>
                      <a:pt x="194" y="591"/>
                    </a:lnTo>
                    <a:lnTo>
                      <a:pt x="196" y="591"/>
                    </a:lnTo>
                    <a:lnTo>
                      <a:pt x="194" y="591"/>
                    </a:lnTo>
                    <a:lnTo>
                      <a:pt x="196" y="591"/>
                    </a:lnTo>
                    <a:lnTo>
                      <a:pt x="196" y="589"/>
                    </a:lnTo>
                    <a:lnTo>
                      <a:pt x="196" y="589"/>
                    </a:lnTo>
                    <a:lnTo>
                      <a:pt x="196" y="589"/>
                    </a:lnTo>
                    <a:lnTo>
                      <a:pt x="196" y="589"/>
                    </a:lnTo>
                    <a:lnTo>
                      <a:pt x="196" y="588"/>
                    </a:lnTo>
                    <a:lnTo>
                      <a:pt x="196" y="588"/>
                    </a:lnTo>
                    <a:lnTo>
                      <a:pt x="196" y="588"/>
                    </a:lnTo>
                    <a:lnTo>
                      <a:pt x="198" y="588"/>
                    </a:lnTo>
                    <a:lnTo>
                      <a:pt x="198" y="588"/>
                    </a:lnTo>
                    <a:lnTo>
                      <a:pt x="198" y="586"/>
                    </a:lnTo>
                    <a:lnTo>
                      <a:pt x="198" y="586"/>
                    </a:lnTo>
                    <a:lnTo>
                      <a:pt x="196" y="586"/>
                    </a:lnTo>
                    <a:lnTo>
                      <a:pt x="196" y="586"/>
                    </a:lnTo>
                    <a:lnTo>
                      <a:pt x="196" y="586"/>
                    </a:lnTo>
                    <a:lnTo>
                      <a:pt x="196" y="586"/>
                    </a:lnTo>
                    <a:lnTo>
                      <a:pt x="196" y="586"/>
                    </a:lnTo>
                    <a:lnTo>
                      <a:pt x="196" y="586"/>
                    </a:lnTo>
                    <a:lnTo>
                      <a:pt x="196" y="586"/>
                    </a:lnTo>
                    <a:lnTo>
                      <a:pt x="196" y="586"/>
                    </a:lnTo>
                    <a:lnTo>
                      <a:pt x="196" y="586"/>
                    </a:lnTo>
                    <a:lnTo>
                      <a:pt x="196" y="586"/>
                    </a:lnTo>
                    <a:lnTo>
                      <a:pt x="196" y="584"/>
                    </a:lnTo>
                    <a:lnTo>
                      <a:pt x="196" y="584"/>
                    </a:lnTo>
                    <a:lnTo>
                      <a:pt x="196" y="584"/>
                    </a:lnTo>
                    <a:lnTo>
                      <a:pt x="198" y="584"/>
                    </a:lnTo>
                    <a:lnTo>
                      <a:pt x="198" y="584"/>
                    </a:lnTo>
                    <a:lnTo>
                      <a:pt x="198" y="584"/>
                    </a:lnTo>
                    <a:lnTo>
                      <a:pt x="198" y="584"/>
                    </a:lnTo>
                    <a:lnTo>
                      <a:pt x="199" y="582"/>
                    </a:lnTo>
                    <a:lnTo>
                      <a:pt x="199" y="582"/>
                    </a:lnTo>
                    <a:lnTo>
                      <a:pt x="199" y="582"/>
                    </a:lnTo>
                    <a:lnTo>
                      <a:pt x="199" y="582"/>
                    </a:lnTo>
                    <a:lnTo>
                      <a:pt x="199" y="582"/>
                    </a:lnTo>
                    <a:lnTo>
                      <a:pt x="199" y="582"/>
                    </a:lnTo>
                    <a:lnTo>
                      <a:pt x="201" y="582"/>
                    </a:lnTo>
                    <a:lnTo>
                      <a:pt x="201" y="582"/>
                    </a:lnTo>
                    <a:lnTo>
                      <a:pt x="201" y="582"/>
                    </a:lnTo>
                    <a:lnTo>
                      <a:pt x="201" y="582"/>
                    </a:lnTo>
                    <a:lnTo>
                      <a:pt x="201" y="582"/>
                    </a:lnTo>
                    <a:lnTo>
                      <a:pt x="201" y="582"/>
                    </a:lnTo>
                    <a:lnTo>
                      <a:pt x="203" y="582"/>
                    </a:lnTo>
                    <a:lnTo>
                      <a:pt x="203" y="582"/>
                    </a:lnTo>
                    <a:lnTo>
                      <a:pt x="203" y="582"/>
                    </a:lnTo>
                    <a:lnTo>
                      <a:pt x="205" y="582"/>
                    </a:lnTo>
                    <a:lnTo>
                      <a:pt x="205" y="580"/>
                    </a:lnTo>
                    <a:lnTo>
                      <a:pt x="205" y="580"/>
                    </a:lnTo>
                    <a:lnTo>
                      <a:pt x="205" y="580"/>
                    </a:lnTo>
                    <a:lnTo>
                      <a:pt x="205" y="580"/>
                    </a:lnTo>
                    <a:lnTo>
                      <a:pt x="205" y="580"/>
                    </a:lnTo>
                    <a:lnTo>
                      <a:pt x="205" y="578"/>
                    </a:lnTo>
                    <a:lnTo>
                      <a:pt x="205" y="578"/>
                    </a:lnTo>
                    <a:lnTo>
                      <a:pt x="205" y="578"/>
                    </a:lnTo>
                    <a:lnTo>
                      <a:pt x="205" y="577"/>
                    </a:lnTo>
                    <a:lnTo>
                      <a:pt x="205" y="577"/>
                    </a:lnTo>
                    <a:lnTo>
                      <a:pt x="205" y="577"/>
                    </a:lnTo>
                    <a:lnTo>
                      <a:pt x="205" y="577"/>
                    </a:lnTo>
                    <a:lnTo>
                      <a:pt x="205" y="575"/>
                    </a:lnTo>
                    <a:lnTo>
                      <a:pt x="205" y="575"/>
                    </a:lnTo>
                    <a:lnTo>
                      <a:pt x="205" y="575"/>
                    </a:lnTo>
                    <a:lnTo>
                      <a:pt x="205" y="575"/>
                    </a:lnTo>
                    <a:lnTo>
                      <a:pt x="205" y="575"/>
                    </a:lnTo>
                    <a:lnTo>
                      <a:pt x="203" y="573"/>
                    </a:lnTo>
                    <a:lnTo>
                      <a:pt x="203" y="573"/>
                    </a:lnTo>
                    <a:lnTo>
                      <a:pt x="203" y="573"/>
                    </a:lnTo>
                    <a:lnTo>
                      <a:pt x="205" y="573"/>
                    </a:lnTo>
                    <a:lnTo>
                      <a:pt x="205" y="573"/>
                    </a:lnTo>
                    <a:lnTo>
                      <a:pt x="205" y="573"/>
                    </a:lnTo>
                    <a:lnTo>
                      <a:pt x="205" y="573"/>
                    </a:lnTo>
                    <a:lnTo>
                      <a:pt x="205" y="573"/>
                    </a:lnTo>
                    <a:lnTo>
                      <a:pt x="205" y="571"/>
                    </a:lnTo>
                    <a:lnTo>
                      <a:pt x="205" y="571"/>
                    </a:lnTo>
                    <a:lnTo>
                      <a:pt x="205" y="571"/>
                    </a:lnTo>
                    <a:lnTo>
                      <a:pt x="205" y="569"/>
                    </a:lnTo>
                    <a:lnTo>
                      <a:pt x="205" y="569"/>
                    </a:lnTo>
                    <a:lnTo>
                      <a:pt x="205" y="569"/>
                    </a:lnTo>
                    <a:lnTo>
                      <a:pt x="205" y="569"/>
                    </a:lnTo>
                    <a:lnTo>
                      <a:pt x="205" y="568"/>
                    </a:lnTo>
                    <a:lnTo>
                      <a:pt x="205" y="568"/>
                    </a:lnTo>
                    <a:lnTo>
                      <a:pt x="205" y="568"/>
                    </a:lnTo>
                    <a:lnTo>
                      <a:pt x="205" y="568"/>
                    </a:lnTo>
                    <a:lnTo>
                      <a:pt x="205" y="568"/>
                    </a:lnTo>
                    <a:lnTo>
                      <a:pt x="205" y="568"/>
                    </a:lnTo>
                    <a:lnTo>
                      <a:pt x="207" y="566"/>
                    </a:lnTo>
                    <a:lnTo>
                      <a:pt x="207" y="566"/>
                    </a:lnTo>
                    <a:lnTo>
                      <a:pt x="207" y="566"/>
                    </a:lnTo>
                    <a:lnTo>
                      <a:pt x="208" y="564"/>
                    </a:lnTo>
                    <a:lnTo>
                      <a:pt x="208" y="564"/>
                    </a:lnTo>
                    <a:lnTo>
                      <a:pt x="208" y="564"/>
                    </a:lnTo>
                    <a:lnTo>
                      <a:pt x="208" y="564"/>
                    </a:lnTo>
                    <a:lnTo>
                      <a:pt x="208" y="562"/>
                    </a:lnTo>
                    <a:lnTo>
                      <a:pt x="208" y="562"/>
                    </a:lnTo>
                    <a:lnTo>
                      <a:pt x="208" y="562"/>
                    </a:lnTo>
                    <a:lnTo>
                      <a:pt x="208" y="560"/>
                    </a:lnTo>
                    <a:lnTo>
                      <a:pt x="208" y="560"/>
                    </a:lnTo>
                    <a:lnTo>
                      <a:pt x="208" y="560"/>
                    </a:lnTo>
                    <a:lnTo>
                      <a:pt x="210" y="560"/>
                    </a:lnTo>
                    <a:lnTo>
                      <a:pt x="210" y="560"/>
                    </a:lnTo>
                    <a:lnTo>
                      <a:pt x="210" y="560"/>
                    </a:lnTo>
                    <a:lnTo>
                      <a:pt x="210" y="559"/>
                    </a:lnTo>
                    <a:lnTo>
                      <a:pt x="210" y="559"/>
                    </a:lnTo>
                    <a:lnTo>
                      <a:pt x="210" y="559"/>
                    </a:lnTo>
                    <a:lnTo>
                      <a:pt x="210" y="557"/>
                    </a:lnTo>
                    <a:lnTo>
                      <a:pt x="210" y="557"/>
                    </a:lnTo>
                    <a:lnTo>
                      <a:pt x="208" y="557"/>
                    </a:lnTo>
                    <a:lnTo>
                      <a:pt x="208" y="557"/>
                    </a:lnTo>
                    <a:lnTo>
                      <a:pt x="210" y="557"/>
                    </a:lnTo>
                    <a:lnTo>
                      <a:pt x="210" y="555"/>
                    </a:lnTo>
                    <a:lnTo>
                      <a:pt x="210" y="555"/>
                    </a:lnTo>
                    <a:lnTo>
                      <a:pt x="210" y="555"/>
                    </a:lnTo>
                    <a:lnTo>
                      <a:pt x="212" y="555"/>
                    </a:lnTo>
                    <a:lnTo>
                      <a:pt x="212" y="555"/>
                    </a:lnTo>
                    <a:lnTo>
                      <a:pt x="212" y="553"/>
                    </a:lnTo>
                    <a:lnTo>
                      <a:pt x="212" y="553"/>
                    </a:lnTo>
                    <a:lnTo>
                      <a:pt x="212" y="553"/>
                    </a:lnTo>
                    <a:lnTo>
                      <a:pt x="214" y="553"/>
                    </a:lnTo>
                    <a:lnTo>
                      <a:pt x="214" y="551"/>
                    </a:lnTo>
                    <a:lnTo>
                      <a:pt x="216" y="551"/>
                    </a:lnTo>
                    <a:lnTo>
                      <a:pt x="216" y="551"/>
                    </a:lnTo>
                    <a:lnTo>
                      <a:pt x="216" y="551"/>
                    </a:lnTo>
                    <a:lnTo>
                      <a:pt x="216" y="551"/>
                    </a:lnTo>
                    <a:lnTo>
                      <a:pt x="216" y="551"/>
                    </a:lnTo>
                    <a:lnTo>
                      <a:pt x="216" y="550"/>
                    </a:lnTo>
                    <a:lnTo>
                      <a:pt x="216" y="550"/>
                    </a:lnTo>
                    <a:lnTo>
                      <a:pt x="216" y="550"/>
                    </a:lnTo>
                    <a:lnTo>
                      <a:pt x="216" y="548"/>
                    </a:lnTo>
                    <a:lnTo>
                      <a:pt x="216" y="548"/>
                    </a:lnTo>
                    <a:lnTo>
                      <a:pt x="216" y="548"/>
                    </a:lnTo>
                    <a:lnTo>
                      <a:pt x="216" y="548"/>
                    </a:lnTo>
                    <a:lnTo>
                      <a:pt x="216" y="548"/>
                    </a:lnTo>
                    <a:lnTo>
                      <a:pt x="216" y="548"/>
                    </a:lnTo>
                    <a:lnTo>
                      <a:pt x="214" y="548"/>
                    </a:lnTo>
                    <a:lnTo>
                      <a:pt x="214" y="546"/>
                    </a:lnTo>
                    <a:lnTo>
                      <a:pt x="214" y="546"/>
                    </a:lnTo>
                    <a:lnTo>
                      <a:pt x="214" y="546"/>
                    </a:lnTo>
                    <a:lnTo>
                      <a:pt x="212" y="546"/>
                    </a:lnTo>
                    <a:lnTo>
                      <a:pt x="212" y="548"/>
                    </a:lnTo>
                    <a:lnTo>
                      <a:pt x="210" y="548"/>
                    </a:lnTo>
                    <a:lnTo>
                      <a:pt x="210" y="548"/>
                    </a:lnTo>
                    <a:lnTo>
                      <a:pt x="208" y="548"/>
                    </a:lnTo>
                    <a:lnTo>
                      <a:pt x="208" y="548"/>
                    </a:lnTo>
                    <a:lnTo>
                      <a:pt x="208" y="548"/>
                    </a:lnTo>
                    <a:lnTo>
                      <a:pt x="207" y="548"/>
                    </a:lnTo>
                    <a:lnTo>
                      <a:pt x="207" y="548"/>
                    </a:lnTo>
                    <a:lnTo>
                      <a:pt x="207" y="548"/>
                    </a:lnTo>
                    <a:lnTo>
                      <a:pt x="207" y="546"/>
                    </a:lnTo>
                    <a:lnTo>
                      <a:pt x="207" y="546"/>
                    </a:lnTo>
                    <a:lnTo>
                      <a:pt x="207" y="546"/>
                    </a:lnTo>
                    <a:lnTo>
                      <a:pt x="207" y="546"/>
                    </a:lnTo>
                    <a:lnTo>
                      <a:pt x="207" y="546"/>
                    </a:lnTo>
                    <a:lnTo>
                      <a:pt x="207" y="546"/>
                    </a:lnTo>
                    <a:lnTo>
                      <a:pt x="205" y="546"/>
                    </a:lnTo>
                    <a:lnTo>
                      <a:pt x="205" y="546"/>
                    </a:lnTo>
                    <a:lnTo>
                      <a:pt x="205" y="546"/>
                    </a:lnTo>
                    <a:lnTo>
                      <a:pt x="205" y="546"/>
                    </a:lnTo>
                    <a:lnTo>
                      <a:pt x="203" y="546"/>
                    </a:lnTo>
                    <a:lnTo>
                      <a:pt x="203" y="546"/>
                    </a:lnTo>
                    <a:lnTo>
                      <a:pt x="203" y="546"/>
                    </a:lnTo>
                    <a:lnTo>
                      <a:pt x="203" y="546"/>
                    </a:lnTo>
                    <a:lnTo>
                      <a:pt x="203" y="546"/>
                    </a:lnTo>
                    <a:lnTo>
                      <a:pt x="203" y="544"/>
                    </a:lnTo>
                    <a:lnTo>
                      <a:pt x="203" y="544"/>
                    </a:lnTo>
                    <a:lnTo>
                      <a:pt x="203" y="544"/>
                    </a:lnTo>
                    <a:lnTo>
                      <a:pt x="203" y="544"/>
                    </a:lnTo>
                    <a:lnTo>
                      <a:pt x="203" y="542"/>
                    </a:lnTo>
                    <a:lnTo>
                      <a:pt x="203" y="542"/>
                    </a:lnTo>
                    <a:lnTo>
                      <a:pt x="203" y="542"/>
                    </a:lnTo>
                    <a:lnTo>
                      <a:pt x="203" y="542"/>
                    </a:lnTo>
                    <a:lnTo>
                      <a:pt x="203" y="542"/>
                    </a:lnTo>
                    <a:lnTo>
                      <a:pt x="203" y="541"/>
                    </a:lnTo>
                    <a:lnTo>
                      <a:pt x="203" y="541"/>
                    </a:lnTo>
                    <a:lnTo>
                      <a:pt x="203" y="541"/>
                    </a:lnTo>
                    <a:lnTo>
                      <a:pt x="203" y="541"/>
                    </a:lnTo>
                    <a:lnTo>
                      <a:pt x="205" y="541"/>
                    </a:lnTo>
                    <a:lnTo>
                      <a:pt x="205" y="541"/>
                    </a:lnTo>
                    <a:lnTo>
                      <a:pt x="205" y="541"/>
                    </a:lnTo>
                    <a:lnTo>
                      <a:pt x="205" y="541"/>
                    </a:lnTo>
                    <a:lnTo>
                      <a:pt x="205" y="541"/>
                    </a:lnTo>
                    <a:lnTo>
                      <a:pt x="205" y="541"/>
                    </a:lnTo>
                    <a:lnTo>
                      <a:pt x="205" y="539"/>
                    </a:lnTo>
                    <a:lnTo>
                      <a:pt x="205" y="539"/>
                    </a:lnTo>
                    <a:lnTo>
                      <a:pt x="207" y="539"/>
                    </a:lnTo>
                    <a:lnTo>
                      <a:pt x="207" y="539"/>
                    </a:lnTo>
                    <a:lnTo>
                      <a:pt x="207" y="539"/>
                    </a:lnTo>
                    <a:lnTo>
                      <a:pt x="207" y="539"/>
                    </a:lnTo>
                    <a:lnTo>
                      <a:pt x="207" y="539"/>
                    </a:lnTo>
                    <a:lnTo>
                      <a:pt x="207" y="539"/>
                    </a:lnTo>
                    <a:lnTo>
                      <a:pt x="207" y="539"/>
                    </a:lnTo>
                    <a:lnTo>
                      <a:pt x="207" y="539"/>
                    </a:lnTo>
                    <a:lnTo>
                      <a:pt x="207" y="539"/>
                    </a:lnTo>
                    <a:lnTo>
                      <a:pt x="207" y="537"/>
                    </a:lnTo>
                    <a:lnTo>
                      <a:pt x="207" y="537"/>
                    </a:lnTo>
                    <a:lnTo>
                      <a:pt x="207" y="537"/>
                    </a:lnTo>
                    <a:lnTo>
                      <a:pt x="207" y="537"/>
                    </a:lnTo>
                    <a:lnTo>
                      <a:pt x="207" y="535"/>
                    </a:lnTo>
                    <a:lnTo>
                      <a:pt x="207" y="535"/>
                    </a:lnTo>
                    <a:lnTo>
                      <a:pt x="207" y="533"/>
                    </a:lnTo>
                    <a:lnTo>
                      <a:pt x="207" y="533"/>
                    </a:lnTo>
                    <a:lnTo>
                      <a:pt x="208" y="533"/>
                    </a:lnTo>
                    <a:lnTo>
                      <a:pt x="208" y="533"/>
                    </a:lnTo>
                    <a:lnTo>
                      <a:pt x="208" y="533"/>
                    </a:lnTo>
                    <a:lnTo>
                      <a:pt x="208" y="533"/>
                    </a:lnTo>
                    <a:lnTo>
                      <a:pt x="208" y="531"/>
                    </a:lnTo>
                    <a:lnTo>
                      <a:pt x="208" y="531"/>
                    </a:lnTo>
                    <a:lnTo>
                      <a:pt x="208" y="530"/>
                    </a:lnTo>
                    <a:lnTo>
                      <a:pt x="208" y="530"/>
                    </a:lnTo>
                    <a:lnTo>
                      <a:pt x="208" y="530"/>
                    </a:lnTo>
                    <a:lnTo>
                      <a:pt x="208" y="528"/>
                    </a:lnTo>
                    <a:lnTo>
                      <a:pt x="208" y="528"/>
                    </a:lnTo>
                    <a:lnTo>
                      <a:pt x="208" y="528"/>
                    </a:lnTo>
                    <a:lnTo>
                      <a:pt x="208" y="528"/>
                    </a:lnTo>
                    <a:lnTo>
                      <a:pt x="207" y="528"/>
                    </a:lnTo>
                    <a:lnTo>
                      <a:pt x="207" y="528"/>
                    </a:lnTo>
                    <a:lnTo>
                      <a:pt x="207" y="528"/>
                    </a:lnTo>
                    <a:lnTo>
                      <a:pt x="207" y="528"/>
                    </a:lnTo>
                    <a:lnTo>
                      <a:pt x="205" y="528"/>
                    </a:lnTo>
                    <a:lnTo>
                      <a:pt x="205" y="528"/>
                    </a:lnTo>
                    <a:lnTo>
                      <a:pt x="205" y="528"/>
                    </a:lnTo>
                    <a:lnTo>
                      <a:pt x="205" y="528"/>
                    </a:lnTo>
                    <a:lnTo>
                      <a:pt x="205" y="528"/>
                    </a:lnTo>
                    <a:lnTo>
                      <a:pt x="205" y="528"/>
                    </a:lnTo>
                    <a:lnTo>
                      <a:pt x="203" y="528"/>
                    </a:lnTo>
                    <a:lnTo>
                      <a:pt x="203" y="528"/>
                    </a:lnTo>
                    <a:lnTo>
                      <a:pt x="203" y="526"/>
                    </a:lnTo>
                    <a:lnTo>
                      <a:pt x="203" y="526"/>
                    </a:lnTo>
                    <a:lnTo>
                      <a:pt x="203" y="526"/>
                    </a:lnTo>
                    <a:lnTo>
                      <a:pt x="201" y="526"/>
                    </a:lnTo>
                    <a:lnTo>
                      <a:pt x="201" y="526"/>
                    </a:lnTo>
                    <a:lnTo>
                      <a:pt x="199" y="526"/>
                    </a:lnTo>
                    <a:lnTo>
                      <a:pt x="199" y="526"/>
                    </a:lnTo>
                    <a:lnTo>
                      <a:pt x="199" y="524"/>
                    </a:lnTo>
                    <a:lnTo>
                      <a:pt x="199" y="524"/>
                    </a:lnTo>
                    <a:lnTo>
                      <a:pt x="198" y="524"/>
                    </a:lnTo>
                    <a:lnTo>
                      <a:pt x="198" y="524"/>
                    </a:lnTo>
                    <a:lnTo>
                      <a:pt x="198" y="524"/>
                    </a:lnTo>
                    <a:lnTo>
                      <a:pt x="198" y="524"/>
                    </a:lnTo>
                    <a:lnTo>
                      <a:pt x="198" y="524"/>
                    </a:lnTo>
                    <a:lnTo>
                      <a:pt x="196" y="524"/>
                    </a:lnTo>
                    <a:lnTo>
                      <a:pt x="196" y="526"/>
                    </a:lnTo>
                    <a:lnTo>
                      <a:pt x="196" y="526"/>
                    </a:lnTo>
                    <a:lnTo>
                      <a:pt x="196" y="526"/>
                    </a:lnTo>
                    <a:lnTo>
                      <a:pt x="196" y="526"/>
                    </a:lnTo>
                    <a:lnTo>
                      <a:pt x="194" y="526"/>
                    </a:lnTo>
                    <a:lnTo>
                      <a:pt x="194" y="528"/>
                    </a:lnTo>
                    <a:lnTo>
                      <a:pt x="194" y="528"/>
                    </a:lnTo>
                    <a:lnTo>
                      <a:pt x="192" y="526"/>
                    </a:lnTo>
                    <a:lnTo>
                      <a:pt x="192" y="526"/>
                    </a:lnTo>
                    <a:lnTo>
                      <a:pt x="192" y="526"/>
                    </a:lnTo>
                    <a:lnTo>
                      <a:pt x="192" y="526"/>
                    </a:lnTo>
                    <a:lnTo>
                      <a:pt x="190" y="526"/>
                    </a:lnTo>
                    <a:lnTo>
                      <a:pt x="190" y="526"/>
                    </a:lnTo>
                    <a:lnTo>
                      <a:pt x="190" y="526"/>
                    </a:lnTo>
                    <a:lnTo>
                      <a:pt x="190" y="526"/>
                    </a:lnTo>
                    <a:lnTo>
                      <a:pt x="190" y="526"/>
                    </a:lnTo>
                    <a:lnTo>
                      <a:pt x="188" y="526"/>
                    </a:lnTo>
                    <a:lnTo>
                      <a:pt x="188" y="524"/>
                    </a:lnTo>
                    <a:lnTo>
                      <a:pt x="188" y="524"/>
                    </a:lnTo>
                    <a:lnTo>
                      <a:pt x="188" y="524"/>
                    </a:lnTo>
                    <a:lnTo>
                      <a:pt x="188" y="522"/>
                    </a:lnTo>
                    <a:lnTo>
                      <a:pt x="188" y="522"/>
                    </a:lnTo>
                    <a:lnTo>
                      <a:pt x="187" y="522"/>
                    </a:lnTo>
                    <a:lnTo>
                      <a:pt x="187" y="522"/>
                    </a:lnTo>
                    <a:lnTo>
                      <a:pt x="187" y="522"/>
                    </a:lnTo>
                    <a:lnTo>
                      <a:pt x="187" y="522"/>
                    </a:lnTo>
                    <a:lnTo>
                      <a:pt x="187" y="521"/>
                    </a:lnTo>
                    <a:lnTo>
                      <a:pt x="187" y="521"/>
                    </a:lnTo>
                    <a:lnTo>
                      <a:pt x="187" y="521"/>
                    </a:lnTo>
                    <a:lnTo>
                      <a:pt x="187" y="521"/>
                    </a:lnTo>
                    <a:lnTo>
                      <a:pt x="187" y="519"/>
                    </a:lnTo>
                    <a:lnTo>
                      <a:pt x="187" y="519"/>
                    </a:lnTo>
                    <a:lnTo>
                      <a:pt x="185" y="519"/>
                    </a:lnTo>
                    <a:lnTo>
                      <a:pt x="185" y="519"/>
                    </a:lnTo>
                    <a:lnTo>
                      <a:pt x="185" y="519"/>
                    </a:lnTo>
                    <a:lnTo>
                      <a:pt x="185" y="517"/>
                    </a:lnTo>
                    <a:lnTo>
                      <a:pt x="185" y="515"/>
                    </a:lnTo>
                    <a:lnTo>
                      <a:pt x="185" y="515"/>
                    </a:lnTo>
                    <a:lnTo>
                      <a:pt x="185" y="515"/>
                    </a:lnTo>
                    <a:lnTo>
                      <a:pt x="185" y="515"/>
                    </a:lnTo>
                    <a:lnTo>
                      <a:pt x="183" y="515"/>
                    </a:lnTo>
                    <a:lnTo>
                      <a:pt x="183" y="515"/>
                    </a:lnTo>
                    <a:lnTo>
                      <a:pt x="183" y="515"/>
                    </a:lnTo>
                    <a:lnTo>
                      <a:pt x="183" y="515"/>
                    </a:lnTo>
                    <a:lnTo>
                      <a:pt x="183" y="515"/>
                    </a:lnTo>
                    <a:lnTo>
                      <a:pt x="183" y="513"/>
                    </a:lnTo>
                    <a:lnTo>
                      <a:pt x="181" y="513"/>
                    </a:lnTo>
                    <a:lnTo>
                      <a:pt x="181" y="513"/>
                    </a:lnTo>
                    <a:lnTo>
                      <a:pt x="181" y="512"/>
                    </a:lnTo>
                    <a:lnTo>
                      <a:pt x="181" y="512"/>
                    </a:lnTo>
                    <a:lnTo>
                      <a:pt x="181" y="512"/>
                    </a:lnTo>
                    <a:lnTo>
                      <a:pt x="179" y="512"/>
                    </a:lnTo>
                    <a:lnTo>
                      <a:pt x="179" y="512"/>
                    </a:lnTo>
                    <a:lnTo>
                      <a:pt x="178" y="512"/>
                    </a:lnTo>
                    <a:lnTo>
                      <a:pt x="178" y="513"/>
                    </a:lnTo>
                    <a:lnTo>
                      <a:pt x="178" y="513"/>
                    </a:lnTo>
                    <a:lnTo>
                      <a:pt x="178" y="513"/>
                    </a:lnTo>
                    <a:lnTo>
                      <a:pt x="178" y="513"/>
                    </a:lnTo>
                    <a:lnTo>
                      <a:pt x="178" y="513"/>
                    </a:lnTo>
                    <a:lnTo>
                      <a:pt x="178" y="513"/>
                    </a:lnTo>
                    <a:lnTo>
                      <a:pt x="176" y="515"/>
                    </a:lnTo>
                    <a:lnTo>
                      <a:pt x="176" y="515"/>
                    </a:lnTo>
                    <a:lnTo>
                      <a:pt x="176" y="515"/>
                    </a:lnTo>
                    <a:lnTo>
                      <a:pt x="174" y="515"/>
                    </a:lnTo>
                    <a:lnTo>
                      <a:pt x="174" y="515"/>
                    </a:lnTo>
                    <a:lnTo>
                      <a:pt x="174" y="515"/>
                    </a:lnTo>
                    <a:lnTo>
                      <a:pt x="174" y="515"/>
                    </a:lnTo>
                    <a:lnTo>
                      <a:pt x="172" y="515"/>
                    </a:lnTo>
                    <a:lnTo>
                      <a:pt x="172" y="515"/>
                    </a:lnTo>
                    <a:lnTo>
                      <a:pt x="172" y="515"/>
                    </a:lnTo>
                    <a:lnTo>
                      <a:pt x="170" y="515"/>
                    </a:lnTo>
                    <a:lnTo>
                      <a:pt x="170" y="515"/>
                    </a:lnTo>
                    <a:lnTo>
                      <a:pt x="170" y="515"/>
                    </a:lnTo>
                    <a:lnTo>
                      <a:pt x="170" y="515"/>
                    </a:lnTo>
                    <a:lnTo>
                      <a:pt x="170" y="517"/>
                    </a:lnTo>
                    <a:lnTo>
                      <a:pt x="170" y="517"/>
                    </a:lnTo>
                    <a:lnTo>
                      <a:pt x="169" y="517"/>
                    </a:lnTo>
                    <a:lnTo>
                      <a:pt x="167" y="517"/>
                    </a:lnTo>
                    <a:lnTo>
                      <a:pt x="167" y="517"/>
                    </a:lnTo>
                    <a:lnTo>
                      <a:pt x="167" y="519"/>
                    </a:lnTo>
                    <a:lnTo>
                      <a:pt x="167" y="519"/>
                    </a:lnTo>
                    <a:lnTo>
                      <a:pt x="167" y="519"/>
                    </a:lnTo>
                    <a:lnTo>
                      <a:pt x="167" y="519"/>
                    </a:lnTo>
                    <a:lnTo>
                      <a:pt x="167" y="519"/>
                    </a:lnTo>
                    <a:lnTo>
                      <a:pt x="167" y="519"/>
                    </a:lnTo>
                    <a:lnTo>
                      <a:pt x="167" y="521"/>
                    </a:lnTo>
                    <a:lnTo>
                      <a:pt x="165" y="521"/>
                    </a:lnTo>
                    <a:lnTo>
                      <a:pt x="165" y="521"/>
                    </a:lnTo>
                    <a:lnTo>
                      <a:pt x="165" y="519"/>
                    </a:lnTo>
                    <a:lnTo>
                      <a:pt x="163" y="519"/>
                    </a:lnTo>
                    <a:lnTo>
                      <a:pt x="163" y="519"/>
                    </a:lnTo>
                    <a:lnTo>
                      <a:pt x="163" y="519"/>
                    </a:lnTo>
                    <a:lnTo>
                      <a:pt x="161" y="519"/>
                    </a:lnTo>
                    <a:lnTo>
                      <a:pt x="160" y="519"/>
                    </a:lnTo>
                    <a:lnTo>
                      <a:pt x="160" y="519"/>
                    </a:lnTo>
                    <a:lnTo>
                      <a:pt x="160" y="519"/>
                    </a:lnTo>
                    <a:lnTo>
                      <a:pt x="160" y="519"/>
                    </a:lnTo>
                    <a:lnTo>
                      <a:pt x="160" y="521"/>
                    </a:lnTo>
                    <a:lnTo>
                      <a:pt x="158" y="521"/>
                    </a:lnTo>
                    <a:lnTo>
                      <a:pt x="158" y="521"/>
                    </a:lnTo>
                    <a:lnTo>
                      <a:pt x="158" y="519"/>
                    </a:lnTo>
                    <a:lnTo>
                      <a:pt x="156" y="519"/>
                    </a:lnTo>
                    <a:lnTo>
                      <a:pt x="156" y="517"/>
                    </a:lnTo>
                    <a:lnTo>
                      <a:pt x="154" y="515"/>
                    </a:lnTo>
                    <a:lnTo>
                      <a:pt x="154" y="515"/>
                    </a:lnTo>
                    <a:lnTo>
                      <a:pt x="154" y="515"/>
                    </a:lnTo>
                    <a:lnTo>
                      <a:pt x="154" y="515"/>
                    </a:lnTo>
                    <a:lnTo>
                      <a:pt x="152" y="515"/>
                    </a:lnTo>
                    <a:lnTo>
                      <a:pt x="152" y="515"/>
                    </a:lnTo>
                    <a:lnTo>
                      <a:pt x="152" y="515"/>
                    </a:lnTo>
                    <a:lnTo>
                      <a:pt x="152" y="515"/>
                    </a:lnTo>
                    <a:lnTo>
                      <a:pt x="152" y="515"/>
                    </a:lnTo>
                    <a:lnTo>
                      <a:pt x="152" y="517"/>
                    </a:lnTo>
                    <a:lnTo>
                      <a:pt x="150" y="517"/>
                    </a:lnTo>
                    <a:lnTo>
                      <a:pt x="150" y="517"/>
                    </a:lnTo>
                    <a:lnTo>
                      <a:pt x="150" y="517"/>
                    </a:lnTo>
                    <a:lnTo>
                      <a:pt x="150" y="517"/>
                    </a:lnTo>
                    <a:lnTo>
                      <a:pt x="150" y="515"/>
                    </a:lnTo>
                    <a:lnTo>
                      <a:pt x="150" y="515"/>
                    </a:lnTo>
                    <a:lnTo>
                      <a:pt x="150" y="515"/>
                    </a:lnTo>
                    <a:lnTo>
                      <a:pt x="150" y="515"/>
                    </a:lnTo>
                    <a:lnTo>
                      <a:pt x="149" y="515"/>
                    </a:lnTo>
                    <a:lnTo>
                      <a:pt x="149" y="513"/>
                    </a:lnTo>
                    <a:lnTo>
                      <a:pt x="150" y="512"/>
                    </a:lnTo>
                    <a:lnTo>
                      <a:pt x="150" y="512"/>
                    </a:lnTo>
                    <a:lnTo>
                      <a:pt x="150" y="510"/>
                    </a:lnTo>
                    <a:lnTo>
                      <a:pt x="150" y="510"/>
                    </a:lnTo>
                    <a:lnTo>
                      <a:pt x="150" y="510"/>
                    </a:lnTo>
                    <a:lnTo>
                      <a:pt x="152" y="508"/>
                    </a:lnTo>
                    <a:lnTo>
                      <a:pt x="152" y="508"/>
                    </a:lnTo>
                    <a:lnTo>
                      <a:pt x="152" y="508"/>
                    </a:lnTo>
                    <a:lnTo>
                      <a:pt x="152" y="508"/>
                    </a:lnTo>
                    <a:lnTo>
                      <a:pt x="152" y="508"/>
                    </a:lnTo>
                    <a:lnTo>
                      <a:pt x="152" y="508"/>
                    </a:lnTo>
                    <a:lnTo>
                      <a:pt x="152" y="506"/>
                    </a:lnTo>
                    <a:lnTo>
                      <a:pt x="152" y="506"/>
                    </a:lnTo>
                    <a:lnTo>
                      <a:pt x="152" y="506"/>
                    </a:lnTo>
                    <a:lnTo>
                      <a:pt x="150" y="506"/>
                    </a:lnTo>
                    <a:lnTo>
                      <a:pt x="150" y="504"/>
                    </a:lnTo>
                    <a:lnTo>
                      <a:pt x="149" y="503"/>
                    </a:lnTo>
                    <a:lnTo>
                      <a:pt x="149" y="501"/>
                    </a:lnTo>
                    <a:lnTo>
                      <a:pt x="149" y="499"/>
                    </a:lnTo>
                    <a:lnTo>
                      <a:pt x="149" y="499"/>
                    </a:lnTo>
                    <a:lnTo>
                      <a:pt x="147" y="495"/>
                    </a:lnTo>
                    <a:lnTo>
                      <a:pt x="147" y="493"/>
                    </a:lnTo>
                    <a:lnTo>
                      <a:pt x="147" y="493"/>
                    </a:lnTo>
                    <a:lnTo>
                      <a:pt x="147" y="493"/>
                    </a:lnTo>
                    <a:lnTo>
                      <a:pt x="147" y="493"/>
                    </a:lnTo>
                    <a:lnTo>
                      <a:pt x="145" y="493"/>
                    </a:lnTo>
                    <a:lnTo>
                      <a:pt x="145" y="493"/>
                    </a:lnTo>
                    <a:lnTo>
                      <a:pt x="145" y="493"/>
                    </a:lnTo>
                    <a:lnTo>
                      <a:pt x="143" y="495"/>
                    </a:lnTo>
                    <a:lnTo>
                      <a:pt x="143" y="495"/>
                    </a:lnTo>
                    <a:lnTo>
                      <a:pt x="143" y="495"/>
                    </a:lnTo>
                    <a:lnTo>
                      <a:pt x="143" y="495"/>
                    </a:lnTo>
                    <a:lnTo>
                      <a:pt x="143" y="495"/>
                    </a:lnTo>
                    <a:lnTo>
                      <a:pt x="143" y="495"/>
                    </a:lnTo>
                    <a:lnTo>
                      <a:pt x="141" y="497"/>
                    </a:lnTo>
                    <a:lnTo>
                      <a:pt x="141" y="497"/>
                    </a:lnTo>
                    <a:lnTo>
                      <a:pt x="141" y="497"/>
                    </a:lnTo>
                    <a:lnTo>
                      <a:pt x="140" y="497"/>
                    </a:lnTo>
                    <a:lnTo>
                      <a:pt x="140" y="499"/>
                    </a:lnTo>
                    <a:lnTo>
                      <a:pt x="138" y="499"/>
                    </a:lnTo>
                    <a:lnTo>
                      <a:pt x="136" y="499"/>
                    </a:lnTo>
                    <a:lnTo>
                      <a:pt x="134" y="499"/>
                    </a:lnTo>
                    <a:lnTo>
                      <a:pt x="134" y="497"/>
                    </a:lnTo>
                    <a:lnTo>
                      <a:pt x="134" y="497"/>
                    </a:lnTo>
                    <a:lnTo>
                      <a:pt x="132" y="497"/>
                    </a:lnTo>
                    <a:lnTo>
                      <a:pt x="132" y="495"/>
                    </a:lnTo>
                    <a:lnTo>
                      <a:pt x="132" y="495"/>
                    </a:lnTo>
                    <a:lnTo>
                      <a:pt x="132" y="495"/>
                    </a:lnTo>
                    <a:lnTo>
                      <a:pt x="132" y="495"/>
                    </a:lnTo>
                    <a:lnTo>
                      <a:pt x="132" y="495"/>
                    </a:lnTo>
                    <a:lnTo>
                      <a:pt x="132" y="495"/>
                    </a:lnTo>
                    <a:lnTo>
                      <a:pt x="131" y="493"/>
                    </a:lnTo>
                    <a:lnTo>
                      <a:pt x="131" y="493"/>
                    </a:lnTo>
                    <a:lnTo>
                      <a:pt x="131" y="493"/>
                    </a:lnTo>
                    <a:lnTo>
                      <a:pt x="131" y="493"/>
                    </a:lnTo>
                    <a:lnTo>
                      <a:pt x="131" y="493"/>
                    </a:lnTo>
                    <a:lnTo>
                      <a:pt x="131" y="492"/>
                    </a:lnTo>
                    <a:lnTo>
                      <a:pt x="131" y="492"/>
                    </a:lnTo>
                    <a:lnTo>
                      <a:pt x="131" y="492"/>
                    </a:lnTo>
                    <a:lnTo>
                      <a:pt x="131" y="492"/>
                    </a:lnTo>
                    <a:lnTo>
                      <a:pt x="131" y="492"/>
                    </a:lnTo>
                    <a:lnTo>
                      <a:pt x="131" y="492"/>
                    </a:lnTo>
                    <a:lnTo>
                      <a:pt x="131" y="492"/>
                    </a:lnTo>
                    <a:lnTo>
                      <a:pt x="131" y="490"/>
                    </a:lnTo>
                    <a:lnTo>
                      <a:pt x="131" y="490"/>
                    </a:lnTo>
                    <a:lnTo>
                      <a:pt x="131" y="490"/>
                    </a:lnTo>
                    <a:lnTo>
                      <a:pt x="131" y="490"/>
                    </a:lnTo>
                    <a:lnTo>
                      <a:pt x="131" y="490"/>
                    </a:lnTo>
                    <a:lnTo>
                      <a:pt x="131" y="488"/>
                    </a:lnTo>
                    <a:lnTo>
                      <a:pt x="132" y="488"/>
                    </a:lnTo>
                    <a:lnTo>
                      <a:pt x="132" y="488"/>
                    </a:lnTo>
                    <a:lnTo>
                      <a:pt x="134" y="488"/>
                    </a:lnTo>
                    <a:lnTo>
                      <a:pt x="138" y="486"/>
                    </a:lnTo>
                    <a:lnTo>
                      <a:pt x="140" y="486"/>
                    </a:lnTo>
                    <a:lnTo>
                      <a:pt x="140" y="486"/>
                    </a:lnTo>
                    <a:lnTo>
                      <a:pt x="140" y="486"/>
                    </a:lnTo>
                    <a:lnTo>
                      <a:pt x="140" y="486"/>
                    </a:lnTo>
                    <a:lnTo>
                      <a:pt x="140" y="486"/>
                    </a:lnTo>
                    <a:lnTo>
                      <a:pt x="140" y="486"/>
                    </a:lnTo>
                    <a:lnTo>
                      <a:pt x="140" y="486"/>
                    </a:lnTo>
                    <a:lnTo>
                      <a:pt x="140" y="484"/>
                    </a:lnTo>
                    <a:lnTo>
                      <a:pt x="140" y="484"/>
                    </a:lnTo>
                    <a:lnTo>
                      <a:pt x="140" y="484"/>
                    </a:lnTo>
                    <a:lnTo>
                      <a:pt x="140" y="484"/>
                    </a:lnTo>
                    <a:lnTo>
                      <a:pt x="140" y="484"/>
                    </a:lnTo>
                    <a:lnTo>
                      <a:pt x="140" y="484"/>
                    </a:lnTo>
                    <a:lnTo>
                      <a:pt x="140" y="483"/>
                    </a:lnTo>
                    <a:lnTo>
                      <a:pt x="140" y="483"/>
                    </a:lnTo>
                    <a:lnTo>
                      <a:pt x="138" y="481"/>
                    </a:lnTo>
                    <a:lnTo>
                      <a:pt x="138" y="479"/>
                    </a:lnTo>
                    <a:lnTo>
                      <a:pt x="138" y="479"/>
                    </a:lnTo>
                    <a:lnTo>
                      <a:pt x="138" y="479"/>
                    </a:lnTo>
                    <a:lnTo>
                      <a:pt x="138" y="477"/>
                    </a:lnTo>
                    <a:lnTo>
                      <a:pt x="136" y="477"/>
                    </a:lnTo>
                    <a:lnTo>
                      <a:pt x="136" y="475"/>
                    </a:lnTo>
                    <a:lnTo>
                      <a:pt x="136" y="475"/>
                    </a:lnTo>
                    <a:lnTo>
                      <a:pt x="138" y="475"/>
                    </a:lnTo>
                    <a:lnTo>
                      <a:pt x="138" y="474"/>
                    </a:lnTo>
                    <a:lnTo>
                      <a:pt x="138" y="472"/>
                    </a:lnTo>
                    <a:lnTo>
                      <a:pt x="140" y="470"/>
                    </a:lnTo>
                    <a:lnTo>
                      <a:pt x="140" y="468"/>
                    </a:lnTo>
                    <a:lnTo>
                      <a:pt x="140" y="468"/>
                    </a:lnTo>
                    <a:lnTo>
                      <a:pt x="140" y="468"/>
                    </a:lnTo>
                    <a:lnTo>
                      <a:pt x="140" y="466"/>
                    </a:lnTo>
                    <a:lnTo>
                      <a:pt x="140" y="466"/>
                    </a:lnTo>
                    <a:lnTo>
                      <a:pt x="140" y="466"/>
                    </a:lnTo>
                    <a:lnTo>
                      <a:pt x="138" y="465"/>
                    </a:lnTo>
                    <a:lnTo>
                      <a:pt x="138" y="465"/>
                    </a:lnTo>
                    <a:lnTo>
                      <a:pt x="138" y="465"/>
                    </a:lnTo>
                    <a:lnTo>
                      <a:pt x="136" y="465"/>
                    </a:lnTo>
                    <a:lnTo>
                      <a:pt x="136" y="465"/>
                    </a:lnTo>
                    <a:lnTo>
                      <a:pt x="134" y="465"/>
                    </a:lnTo>
                    <a:lnTo>
                      <a:pt x="131" y="465"/>
                    </a:lnTo>
                    <a:lnTo>
                      <a:pt x="131" y="463"/>
                    </a:lnTo>
                    <a:lnTo>
                      <a:pt x="131" y="461"/>
                    </a:lnTo>
                    <a:lnTo>
                      <a:pt x="131" y="459"/>
                    </a:lnTo>
                    <a:lnTo>
                      <a:pt x="132" y="455"/>
                    </a:lnTo>
                    <a:lnTo>
                      <a:pt x="132" y="455"/>
                    </a:lnTo>
                    <a:lnTo>
                      <a:pt x="132" y="454"/>
                    </a:lnTo>
                    <a:lnTo>
                      <a:pt x="132" y="454"/>
                    </a:lnTo>
                    <a:lnTo>
                      <a:pt x="132" y="454"/>
                    </a:lnTo>
                    <a:lnTo>
                      <a:pt x="132" y="454"/>
                    </a:lnTo>
                    <a:lnTo>
                      <a:pt x="132" y="454"/>
                    </a:lnTo>
                    <a:lnTo>
                      <a:pt x="131" y="454"/>
                    </a:lnTo>
                    <a:lnTo>
                      <a:pt x="131" y="454"/>
                    </a:lnTo>
                    <a:lnTo>
                      <a:pt x="131" y="454"/>
                    </a:lnTo>
                    <a:lnTo>
                      <a:pt x="131" y="454"/>
                    </a:lnTo>
                    <a:lnTo>
                      <a:pt x="129" y="454"/>
                    </a:lnTo>
                    <a:lnTo>
                      <a:pt x="129" y="454"/>
                    </a:lnTo>
                    <a:lnTo>
                      <a:pt x="129" y="454"/>
                    </a:lnTo>
                    <a:lnTo>
                      <a:pt x="129" y="452"/>
                    </a:lnTo>
                    <a:lnTo>
                      <a:pt x="129" y="452"/>
                    </a:lnTo>
                    <a:lnTo>
                      <a:pt x="127" y="452"/>
                    </a:lnTo>
                    <a:lnTo>
                      <a:pt x="127" y="452"/>
                    </a:lnTo>
                    <a:lnTo>
                      <a:pt x="127" y="452"/>
                    </a:lnTo>
                    <a:lnTo>
                      <a:pt x="127" y="452"/>
                    </a:lnTo>
                    <a:lnTo>
                      <a:pt x="127" y="452"/>
                    </a:lnTo>
                    <a:lnTo>
                      <a:pt x="125" y="452"/>
                    </a:lnTo>
                    <a:lnTo>
                      <a:pt x="125" y="452"/>
                    </a:lnTo>
                    <a:lnTo>
                      <a:pt x="125" y="452"/>
                    </a:lnTo>
                    <a:lnTo>
                      <a:pt x="125" y="452"/>
                    </a:lnTo>
                    <a:lnTo>
                      <a:pt x="125" y="452"/>
                    </a:lnTo>
                    <a:lnTo>
                      <a:pt x="125" y="452"/>
                    </a:lnTo>
                    <a:lnTo>
                      <a:pt x="125" y="452"/>
                    </a:lnTo>
                    <a:lnTo>
                      <a:pt x="125" y="454"/>
                    </a:lnTo>
                    <a:lnTo>
                      <a:pt x="125" y="454"/>
                    </a:lnTo>
                    <a:lnTo>
                      <a:pt x="125" y="454"/>
                    </a:lnTo>
                    <a:lnTo>
                      <a:pt x="125" y="454"/>
                    </a:lnTo>
                    <a:lnTo>
                      <a:pt x="127" y="454"/>
                    </a:lnTo>
                    <a:lnTo>
                      <a:pt x="127" y="454"/>
                    </a:lnTo>
                    <a:lnTo>
                      <a:pt x="127" y="454"/>
                    </a:lnTo>
                    <a:lnTo>
                      <a:pt x="127" y="454"/>
                    </a:lnTo>
                    <a:lnTo>
                      <a:pt x="127" y="454"/>
                    </a:lnTo>
                    <a:lnTo>
                      <a:pt x="127" y="455"/>
                    </a:lnTo>
                    <a:lnTo>
                      <a:pt x="125" y="455"/>
                    </a:lnTo>
                    <a:lnTo>
                      <a:pt x="125" y="455"/>
                    </a:lnTo>
                    <a:lnTo>
                      <a:pt x="125" y="455"/>
                    </a:lnTo>
                    <a:lnTo>
                      <a:pt x="125" y="455"/>
                    </a:lnTo>
                    <a:lnTo>
                      <a:pt x="125" y="459"/>
                    </a:lnTo>
                    <a:lnTo>
                      <a:pt x="123" y="459"/>
                    </a:lnTo>
                    <a:lnTo>
                      <a:pt x="123" y="459"/>
                    </a:lnTo>
                    <a:lnTo>
                      <a:pt x="123" y="461"/>
                    </a:lnTo>
                    <a:lnTo>
                      <a:pt x="123" y="461"/>
                    </a:lnTo>
                    <a:lnTo>
                      <a:pt x="123" y="461"/>
                    </a:lnTo>
                    <a:lnTo>
                      <a:pt x="122" y="461"/>
                    </a:lnTo>
                    <a:lnTo>
                      <a:pt x="122" y="461"/>
                    </a:lnTo>
                    <a:lnTo>
                      <a:pt x="122" y="461"/>
                    </a:lnTo>
                    <a:lnTo>
                      <a:pt x="122" y="459"/>
                    </a:lnTo>
                    <a:lnTo>
                      <a:pt x="120" y="459"/>
                    </a:lnTo>
                    <a:lnTo>
                      <a:pt x="120" y="459"/>
                    </a:lnTo>
                    <a:lnTo>
                      <a:pt x="120" y="459"/>
                    </a:lnTo>
                    <a:lnTo>
                      <a:pt x="120" y="459"/>
                    </a:lnTo>
                    <a:lnTo>
                      <a:pt x="118" y="459"/>
                    </a:lnTo>
                    <a:lnTo>
                      <a:pt x="118" y="457"/>
                    </a:lnTo>
                    <a:lnTo>
                      <a:pt x="116" y="457"/>
                    </a:lnTo>
                    <a:lnTo>
                      <a:pt x="114" y="455"/>
                    </a:lnTo>
                    <a:lnTo>
                      <a:pt x="114" y="455"/>
                    </a:lnTo>
                    <a:lnTo>
                      <a:pt x="114" y="455"/>
                    </a:lnTo>
                    <a:lnTo>
                      <a:pt x="113" y="455"/>
                    </a:lnTo>
                    <a:lnTo>
                      <a:pt x="113" y="455"/>
                    </a:lnTo>
                    <a:lnTo>
                      <a:pt x="113" y="454"/>
                    </a:lnTo>
                    <a:lnTo>
                      <a:pt x="111" y="454"/>
                    </a:lnTo>
                    <a:lnTo>
                      <a:pt x="111" y="454"/>
                    </a:lnTo>
                    <a:lnTo>
                      <a:pt x="111" y="454"/>
                    </a:lnTo>
                    <a:lnTo>
                      <a:pt x="111" y="454"/>
                    </a:lnTo>
                    <a:lnTo>
                      <a:pt x="109" y="454"/>
                    </a:lnTo>
                    <a:lnTo>
                      <a:pt x="109" y="454"/>
                    </a:lnTo>
                    <a:lnTo>
                      <a:pt x="109" y="454"/>
                    </a:lnTo>
                    <a:lnTo>
                      <a:pt x="109" y="454"/>
                    </a:lnTo>
                    <a:lnTo>
                      <a:pt x="107" y="454"/>
                    </a:lnTo>
                    <a:lnTo>
                      <a:pt x="107" y="452"/>
                    </a:lnTo>
                    <a:lnTo>
                      <a:pt x="107" y="452"/>
                    </a:lnTo>
                    <a:lnTo>
                      <a:pt x="107" y="452"/>
                    </a:lnTo>
                    <a:lnTo>
                      <a:pt x="107" y="452"/>
                    </a:lnTo>
                    <a:lnTo>
                      <a:pt x="107" y="452"/>
                    </a:lnTo>
                    <a:lnTo>
                      <a:pt x="107" y="450"/>
                    </a:lnTo>
                    <a:lnTo>
                      <a:pt x="107" y="450"/>
                    </a:lnTo>
                    <a:lnTo>
                      <a:pt x="107" y="450"/>
                    </a:lnTo>
                    <a:lnTo>
                      <a:pt x="107" y="450"/>
                    </a:lnTo>
                    <a:lnTo>
                      <a:pt x="107" y="448"/>
                    </a:lnTo>
                    <a:lnTo>
                      <a:pt x="107" y="448"/>
                    </a:lnTo>
                    <a:lnTo>
                      <a:pt x="107" y="448"/>
                    </a:lnTo>
                    <a:lnTo>
                      <a:pt x="107" y="448"/>
                    </a:lnTo>
                    <a:lnTo>
                      <a:pt x="109" y="448"/>
                    </a:lnTo>
                    <a:lnTo>
                      <a:pt x="109" y="448"/>
                    </a:lnTo>
                    <a:lnTo>
                      <a:pt x="109" y="448"/>
                    </a:lnTo>
                    <a:lnTo>
                      <a:pt x="109" y="446"/>
                    </a:lnTo>
                    <a:lnTo>
                      <a:pt x="109" y="446"/>
                    </a:lnTo>
                    <a:lnTo>
                      <a:pt x="109" y="446"/>
                    </a:lnTo>
                    <a:lnTo>
                      <a:pt x="109" y="446"/>
                    </a:lnTo>
                    <a:lnTo>
                      <a:pt x="109" y="445"/>
                    </a:lnTo>
                    <a:lnTo>
                      <a:pt x="109" y="445"/>
                    </a:lnTo>
                    <a:lnTo>
                      <a:pt x="109" y="445"/>
                    </a:lnTo>
                    <a:lnTo>
                      <a:pt x="109" y="445"/>
                    </a:lnTo>
                    <a:lnTo>
                      <a:pt x="109" y="445"/>
                    </a:lnTo>
                    <a:lnTo>
                      <a:pt x="109" y="443"/>
                    </a:lnTo>
                    <a:lnTo>
                      <a:pt x="109" y="443"/>
                    </a:lnTo>
                    <a:lnTo>
                      <a:pt x="111" y="443"/>
                    </a:lnTo>
                    <a:lnTo>
                      <a:pt x="111" y="441"/>
                    </a:lnTo>
                    <a:lnTo>
                      <a:pt x="111" y="441"/>
                    </a:lnTo>
                    <a:lnTo>
                      <a:pt x="111" y="441"/>
                    </a:lnTo>
                    <a:lnTo>
                      <a:pt x="111" y="441"/>
                    </a:lnTo>
                    <a:lnTo>
                      <a:pt x="111" y="439"/>
                    </a:lnTo>
                    <a:lnTo>
                      <a:pt x="111" y="439"/>
                    </a:lnTo>
                    <a:lnTo>
                      <a:pt x="111" y="439"/>
                    </a:lnTo>
                    <a:lnTo>
                      <a:pt x="111" y="439"/>
                    </a:lnTo>
                    <a:lnTo>
                      <a:pt x="111" y="437"/>
                    </a:lnTo>
                    <a:lnTo>
                      <a:pt x="111" y="437"/>
                    </a:lnTo>
                    <a:lnTo>
                      <a:pt x="111" y="437"/>
                    </a:lnTo>
                    <a:lnTo>
                      <a:pt x="111" y="437"/>
                    </a:lnTo>
                    <a:lnTo>
                      <a:pt x="111" y="437"/>
                    </a:lnTo>
                    <a:lnTo>
                      <a:pt x="111" y="437"/>
                    </a:lnTo>
                    <a:lnTo>
                      <a:pt x="111" y="437"/>
                    </a:lnTo>
                    <a:lnTo>
                      <a:pt x="111" y="436"/>
                    </a:lnTo>
                    <a:lnTo>
                      <a:pt x="111" y="436"/>
                    </a:lnTo>
                    <a:lnTo>
                      <a:pt x="111" y="436"/>
                    </a:lnTo>
                    <a:lnTo>
                      <a:pt x="111" y="436"/>
                    </a:lnTo>
                    <a:lnTo>
                      <a:pt x="111" y="436"/>
                    </a:lnTo>
                    <a:lnTo>
                      <a:pt x="111" y="434"/>
                    </a:lnTo>
                    <a:lnTo>
                      <a:pt x="109" y="434"/>
                    </a:lnTo>
                    <a:lnTo>
                      <a:pt x="109" y="434"/>
                    </a:lnTo>
                    <a:lnTo>
                      <a:pt x="109" y="434"/>
                    </a:lnTo>
                    <a:lnTo>
                      <a:pt x="107" y="432"/>
                    </a:lnTo>
                    <a:lnTo>
                      <a:pt x="107" y="430"/>
                    </a:lnTo>
                    <a:lnTo>
                      <a:pt x="107" y="430"/>
                    </a:lnTo>
                    <a:lnTo>
                      <a:pt x="107" y="430"/>
                    </a:lnTo>
                    <a:lnTo>
                      <a:pt x="107" y="428"/>
                    </a:lnTo>
                    <a:lnTo>
                      <a:pt x="107" y="428"/>
                    </a:lnTo>
                    <a:lnTo>
                      <a:pt x="107" y="427"/>
                    </a:lnTo>
                    <a:lnTo>
                      <a:pt x="107" y="427"/>
                    </a:lnTo>
                    <a:lnTo>
                      <a:pt x="107" y="427"/>
                    </a:lnTo>
                    <a:lnTo>
                      <a:pt x="107" y="427"/>
                    </a:lnTo>
                    <a:lnTo>
                      <a:pt x="105" y="427"/>
                    </a:lnTo>
                    <a:lnTo>
                      <a:pt x="103" y="427"/>
                    </a:lnTo>
                    <a:lnTo>
                      <a:pt x="103" y="427"/>
                    </a:lnTo>
                    <a:lnTo>
                      <a:pt x="103" y="427"/>
                    </a:lnTo>
                    <a:lnTo>
                      <a:pt x="103" y="427"/>
                    </a:lnTo>
                    <a:lnTo>
                      <a:pt x="103" y="427"/>
                    </a:lnTo>
                    <a:lnTo>
                      <a:pt x="103" y="427"/>
                    </a:lnTo>
                    <a:lnTo>
                      <a:pt x="103" y="425"/>
                    </a:lnTo>
                    <a:lnTo>
                      <a:pt x="103" y="425"/>
                    </a:lnTo>
                    <a:lnTo>
                      <a:pt x="103" y="425"/>
                    </a:lnTo>
                    <a:lnTo>
                      <a:pt x="103" y="425"/>
                    </a:lnTo>
                    <a:lnTo>
                      <a:pt x="103" y="423"/>
                    </a:lnTo>
                    <a:lnTo>
                      <a:pt x="103" y="423"/>
                    </a:lnTo>
                    <a:lnTo>
                      <a:pt x="103" y="423"/>
                    </a:lnTo>
                    <a:lnTo>
                      <a:pt x="103" y="423"/>
                    </a:lnTo>
                    <a:lnTo>
                      <a:pt x="103" y="423"/>
                    </a:lnTo>
                    <a:lnTo>
                      <a:pt x="103" y="423"/>
                    </a:lnTo>
                    <a:lnTo>
                      <a:pt x="103" y="421"/>
                    </a:lnTo>
                    <a:lnTo>
                      <a:pt x="103" y="421"/>
                    </a:lnTo>
                    <a:lnTo>
                      <a:pt x="102" y="421"/>
                    </a:lnTo>
                    <a:lnTo>
                      <a:pt x="102" y="421"/>
                    </a:lnTo>
                    <a:lnTo>
                      <a:pt x="102" y="421"/>
                    </a:lnTo>
                    <a:lnTo>
                      <a:pt x="100" y="421"/>
                    </a:lnTo>
                    <a:lnTo>
                      <a:pt x="100" y="421"/>
                    </a:lnTo>
                    <a:lnTo>
                      <a:pt x="100" y="419"/>
                    </a:lnTo>
                    <a:lnTo>
                      <a:pt x="100" y="419"/>
                    </a:lnTo>
                    <a:lnTo>
                      <a:pt x="100" y="419"/>
                    </a:lnTo>
                    <a:lnTo>
                      <a:pt x="98" y="419"/>
                    </a:lnTo>
                    <a:lnTo>
                      <a:pt x="98" y="419"/>
                    </a:lnTo>
                    <a:lnTo>
                      <a:pt x="98" y="417"/>
                    </a:lnTo>
                    <a:lnTo>
                      <a:pt x="98" y="417"/>
                    </a:lnTo>
                    <a:lnTo>
                      <a:pt x="98" y="417"/>
                    </a:lnTo>
                    <a:lnTo>
                      <a:pt x="98" y="417"/>
                    </a:lnTo>
                    <a:lnTo>
                      <a:pt x="98" y="417"/>
                    </a:lnTo>
                    <a:lnTo>
                      <a:pt x="98" y="417"/>
                    </a:lnTo>
                    <a:lnTo>
                      <a:pt x="98" y="416"/>
                    </a:lnTo>
                    <a:lnTo>
                      <a:pt x="98" y="416"/>
                    </a:lnTo>
                    <a:lnTo>
                      <a:pt x="98" y="416"/>
                    </a:lnTo>
                    <a:lnTo>
                      <a:pt x="98" y="416"/>
                    </a:lnTo>
                    <a:lnTo>
                      <a:pt x="98" y="416"/>
                    </a:lnTo>
                    <a:lnTo>
                      <a:pt x="98" y="416"/>
                    </a:lnTo>
                    <a:lnTo>
                      <a:pt x="98" y="416"/>
                    </a:lnTo>
                    <a:lnTo>
                      <a:pt x="100" y="414"/>
                    </a:lnTo>
                    <a:lnTo>
                      <a:pt x="100" y="414"/>
                    </a:lnTo>
                    <a:lnTo>
                      <a:pt x="100" y="414"/>
                    </a:lnTo>
                    <a:lnTo>
                      <a:pt x="102" y="414"/>
                    </a:lnTo>
                    <a:lnTo>
                      <a:pt x="102" y="414"/>
                    </a:lnTo>
                    <a:lnTo>
                      <a:pt x="102" y="414"/>
                    </a:lnTo>
                    <a:lnTo>
                      <a:pt x="102" y="414"/>
                    </a:lnTo>
                    <a:lnTo>
                      <a:pt x="102" y="414"/>
                    </a:lnTo>
                    <a:lnTo>
                      <a:pt x="102" y="414"/>
                    </a:lnTo>
                    <a:lnTo>
                      <a:pt x="102" y="414"/>
                    </a:lnTo>
                    <a:lnTo>
                      <a:pt x="102" y="414"/>
                    </a:lnTo>
                    <a:lnTo>
                      <a:pt x="102" y="412"/>
                    </a:lnTo>
                    <a:lnTo>
                      <a:pt x="102" y="412"/>
                    </a:lnTo>
                    <a:lnTo>
                      <a:pt x="102" y="412"/>
                    </a:lnTo>
                    <a:lnTo>
                      <a:pt x="100" y="412"/>
                    </a:lnTo>
                    <a:lnTo>
                      <a:pt x="100" y="412"/>
                    </a:lnTo>
                    <a:lnTo>
                      <a:pt x="100" y="412"/>
                    </a:lnTo>
                    <a:lnTo>
                      <a:pt x="100" y="412"/>
                    </a:lnTo>
                    <a:lnTo>
                      <a:pt x="100" y="412"/>
                    </a:lnTo>
                    <a:lnTo>
                      <a:pt x="100" y="410"/>
                    </a:lnTo>
                    <a:lnTo>
                      <a:pt x="100" y="410"/>
                    </a:lnTo>
                    <a:lnTo>
                      <a:pt x="100" y="410"/>
                    </a:lnTo>
                    <a:lnTo>
                      <a:pt x="100" y="410"/>
                    </a:lnTo>
                    <a:lnTo>
                      <a:pt x="98" y="408"/>
                    </a:lnTo>
                    <a:lnTo>
                      <a:pt x="96" y="408"/>
                    </a:lnTo>
                    <a:lnTo>
                      <a:pt x="96" y="407"/>
                    </a:lnTo>
                    <a:lnTo>
                      <a:pt x="96" y="405"/>
                    </a:lnTo>
                    <a:lnTo>
                      <a:pt x="96" y="403"/>
                    </a:lnTo>
                    <a:lnTo>
                      <a:pt x="96" y="403"/>
                    </a:lnTo>
                    <a:lnTo>
                      <a:pt x="98" y="401"/>
                    </a:lnTo>
                    <a:lnTo>
                      <a:pt x="102" y="401"/>
                    </a:lnTo>
                    <a:lnTo>
                      <a:pt x="102" y="401"/>
                    </a:lnTo>
                    <a:lnTo>
                      <a:pt x="103" y="401"/>
                    </a:lnTo>
                    <a:lnTo>
                      <a:pt x="103" y="401"/>
                    </a:lnTo>
                    <a:lnTo>
                      <a:pt x="105" y="401"/>
                    </a:lnTo>
                    <a:lnTo>
                      <a:pt x="105" y="401"/>
                    </a:lnTo>
                    <a:lnTo>
                      <a:pt x="105" y="401"/>
                    </a:lnTo>
                    <a:lnTo>
                      <a:pt x="105" y="399"/>
                    </a:lnTo>
                    <a:lnTo>
                      <a:pt x="105" y="399"/>
                    </a:lnTo>
                    <a:lnTo>
                      <a:pt x="105" y="399"/>
                    </a:lnTo>
                    <a:lnTo>
                      <a:pt x="103" y="396"/>
                    </a:lnTo>
                    <a:lnTo>
                      <a:pt x="103" y="396"/>
                    </a:lnTo>
                    <a:lnTo>
                      <a:pt x="103" y="394"/>
                    </a:lnTo>
                    <a:lnTo>
                      <a:pt x="103" y="394"/>
                    </a:lnTo>
                    <a:lnTo>
                      <a:pt x="103" y="394"/>
                    </a:lnTo>
                    <a:lnTo>
                      <a:pt x="102" y="394"/>
                    </a:lnTo>
                    <a:lnTo>
                      <a:pt x="102" y="394"/>
                    </a:lnTo>
                    <a:lnTo>
                      <a:pt x="98" y="394"/>
                    </a:lnTo>
                    <a:lnTo>
                      <a:pt x="98" y="394"/>
                    </a:lnTo>
                    <a:lnTo>
                      <a:pt x="96" y="394"/>
                    </a:lnTo>
                    <a:lnTo>
                      <a:pt x="96" y="394"/>
                    </a:lnTo>
                    <a:lnTo>
                      <a:pt x="96" y="396"/>
                    </a:lnTo>
                    <a:lnTo>
                      <a:pt x="96" y="396"/>
                    </a:lnTo>
                    <a:lnTo>
                      <a:pt x="94" y="396"/>
                    </a:lnTo>
                    <a:lnTo>
                      <a:pt x="94" y="396"/>
                    </a:lnTo>
                    <a:lnTo>
                      <a:pt x="94" y="396"/>
                    </a:lnTo>
                    <a:lnTo>
                      <a:pt x="94" y="396"/>
                    </a:lnTo>
                    <a:lnTo>
                      <a:pt x="94" y="396"/>
                    </a:lnTo>
                    <a:lnTo>
                      <a:pt x="93" y="396"/>
                    </a:lnTo>
                    <a:lnTo>
                      <a:pt x="93" y="396"/>
                    </a:lnTo>
                    <a:lnTo>
                      <a:pt x="93" y="396"/>
                    </a:lnTo>
                    <a:lnTo>
                      <a:pt x="93" y="394"/>
                    </a:lnTo>
                    <a:lnTo>
                      <a:pt x="93" y="394"/>
                    </a:lnTo>
                    <a:lnTo>
                      <a:pt x="93" y="394"/>
                    </a:lnTo>
                    <a:lnTo>
                      <a:pt x="93" y="392"/>
                    </a:lnTo>
                    <a:lnTo>
                      <a:pt x="91" y="392"/>
                    </a:lnTo>
                    <a:lnTo>
                      <a:pt x="91" y="392"/>
                    </a:lnTo>
                    <a:lnTo>
                      <a:pt x="91" y="392"/>
                    </a:lnTo>
                    <a:lnTo>
                      <a:pt x="91" y="390"/>
                    </a:lnTo>
                    <a:lnTo>
                      <a:pt x="91" y="390"/>
                    </a:lnTo>
                    <a:lnTo>
                      <a:pt x="91" y="390"/>
                    </a:lnTo>
                    <a:lnTo>
                      <a:pt x="91" y="390"/>
                    </a:lnTo>
                    <a:lnTo>
                      <a:pt x="91" y="390"/>
                    </a:lnTo>
                    <a:lnTo>
                      <a:pt x="91" y="389"/>
                    </a:lnTo>
                    <a:lnTo>
                      <a:pt x="91" y="387"/>
                    </a:lnTo>
                    <a:lnTo>
                      <a:pt x="91" y="387"/>
                    </a:lnTo>
                    <a:lnTo>
                      <a:pt x="91" y="387"/>
                    </a:lnTo>
                    <a:lnTo>
                      <a:pt x="91" y="387"/>
                    </a:lnTo>
                    <a:lnTo>
                      <a:pt x="89" y="387"/>
                    </a:lnTo>
                    <a:lnTo>
                      <a:pt x="89" y="387"/>
                    </a:lnTo>
                    <a:lnTo>
                      <a:pt x="89" y="385"/>
                    </a:lnTo>
                    <a:lnTo>
                      <a:pt x="89" y="385"/>
                    </a:lnTo>
                    <a:lnTo>
                      <a:pt x="89" y="387"/>
                    </a:lnTo>
                    <a:lnTo>
                      <a:pt x="89" y="387"/>
                    </a:lnTo>
                    <a:lnTo>
                      <a:pt x="87" y="387"/>
                    </a:lnTo>
                    <a:lnTo>
                      <a:pt x="87" y="385"/>
                    </a:lnTo>
                    <a:lnTo>
                      <a:pt x="87" y="385"/>
                    </a:lnTo>
                    <a:lnTo>
                      <a:pt x="87" y="385"/>
                    </a:lnTo>
                    <a:lnTo>
                      <a:pt x="87" y="385"/>
                    </a:lnTo>
                    <a:lnTo>
                      <a:pt x="87" y="385"/>
                    </a:lnTo>
                    <a:lnTo>
                      <a:pt x="87" y="385"/>
                    </a:lnTo>
                    <a:lnTo>
                      <a:pt x="85" y="385"/>
                    </a:lnTo>
                    <a:lnTo>
                      <a:pt x="85" y="385"/>
                    </a:lnTo>
                    <a:lnTo>
                      <a:pt x="85" y="385"/>
                    </a:lnTo>
                    <a:lnTo>
                      <a:pt x="85" y="383"/>
                    </a:lnTo>
                    <a:lnTo>
                      <a:pt x="85" y="383"/>
                    </a:lnTo>
                    <a:lnTo>
                      <a:pt x="85" y="381"/>
                    </a:lnTo>
                    <a:lnTo>
                      <a:pt x="84" y="381"/>
                    </a:lnTo>
                    <a:lnTo>
                      <a:pt x="84" y="381"/>
                    </a:lnTo>
                    <a:lnTo>
                      <a:pt x="84" y="381"/>
                    </a:lnTo>
                    <a:lnTo>
                      <a:pt x="84" y="381"/>
                    </a:lnTo>
                    <a:lnTo>
                      <a:pt x="82" y="381"/>
                    </a:lnTo>
                    <a:lnTo>
                      <a:pt x="82" y="381"/>
                    </a:lnTo>
                    <a:lnTo>
                      <a:pt x="82" y="381"/>
                    </a:lnTo>
                    <a:lnTo>
                      <a:pt x="80" y="381"/>
                    </a:lnTo>
                    <a:lnTo>
                      <a:pt x="80" y="381"/>
                    </a:lnTo>
                    <a:lnTo>
                      <a:pt x="80" y="381"/>
                    </a:lnTo>
                    <a:lnTo>
                      <a:pt x="78" y="381"/>
                    </a:lnTo>
                    <a:lnTo>
                      <a:pt x="78" y="381"/>
                    </a:lnTo>
                    <a:lnTo>
                      <a:pt x="76" y="381"/>
                    </a:lnTo>
                    <a:lnTo>
                      <a:pt x="76" y="381"/>
                    </a:lnTo>
                    <a:lnTo>
                      <a:pt x="76" y="381"/>
                    </a:lnTo>
                    <a:lnTo>
                      <a:pt x="75" y="381"/>
                    </a:lnTo>
                    <a:lnTo>
                      <a:pt x="73" y="383"/>
                    </a:lnTo>
                    <a:lnTo>
                      <a:pt x="73" y="383"/>
                    </a:lnTo>
                    <a:lnTo>
                      <a:pt x="73" y="383"/>
                    </a:lnTo>
                    <a:lnTo>
                      <a:pt x="73" y="383"/>
                    </a:lnTo>
                    <a:lnTo>
                      <a:pt x="73" y="383"/>
                    </a:lnTo>
                    <a:lnTo>
                      <a:pt x="73" y="385"/>
                    </a:lnTo>
                    <a:lnTo>
                      <a:pt x="73" y="385"/>
                    </a:lnTo>
                    <a:lnTo>
                      <a:pt x="73" y="385"/>
                    </a:lnTo>
                    <a:lnTo>
                      <a:pt x="73" y="385"/>
                    </a:lnTo>
                    <a:lnTo>
                      <a:pt x="73" y="385"/>
                    </a:lnTo>
                    <a:lnTo>
                      <a:pt x="71" y="385"/>
                    </a:lnTo>
                    <a:lnTo>
                      <a:pt x="71" y="385"/>
                    </a:lnTo>
                    <a:lnTo>
                      <a:pt x="71" y="385"/>
                    </a:lnTo>
                    <a:lnTo>
                      <a:pt x="71" y="385"/>
                    </a:lnTo>
                    <a:lnTo>
                      <a:pt x="69" y="385"/>
                    </a:lnTo>
                    <a:lnTo>
                      <a:pt x="69" y="385"/>
                    </a:lnTo>
                    <a:lnTo>
                      <a:pt x="69" y="385"/>
                    </a:lnTo>
                    <a:lnTo>
                      <a:pt x="69" y="383"/>
                    </a:lnTo>
                    <a:lnTo>
                      <a:pt x="69" y="383"/>
                    </a:lnTo>
                    <a:lnTo>
                      <a:pt x="67" y="383"/>
                    </a:lnTo>
                    <a:lnTo>
                      <a:pt x="67" y="383"/>
                    </a:lnTo>
                    <a:lnTo>
                      <a:pt x="67" y="381"/>
                    </a:lnTo>
                    <a:lnTo>
                      <a:pt x="67" y="381"/>
                    </a:lnTo>
                    <a:lnTo>
                      <a:pt x="67" y="381"/>
                    </a:lnTo>
                    <a:lnTo>
                      <a:pt x="65" y="381"/>
                    </a:lnTo>
                    <a:lnTo>
                      <a:pt x="65" y="381"/>
                    </a:lnTo>
                    <a:lnTo>
                      <a:pt x="65" y="381"/>
                    </a:lnTo>
                    <a:lnTo>
                      <a:pt x="64" y="383"/>
                    </a:lnTo>
                    <a:lnTo>
                      <a:pt x="64" y="383"/>
                    </a:lnTo>
                    <a:lnTo>
                      <a:pt x="62" y="385"/>
                    </a:lnTo>
                    <a:lnTo>
                      <a:pt x="62" y="385"/>
                    </a:lnTo>
                    <a:lnTo>
                      <a:pt x="60" y="385"/>
                    </a:lnTo>
                    <a:lnTo>
                      <a:pt x="60" y="385"/>
                    </a:lnTo>
                    <a:lnTo>
                      <a:pt x="58" y="385"/>
                    </a:lnTo>
                    <a:lnTo>
                      <a:pt x="58" y="385"/>
                    </a:lnTo>
                    <a:lnTo>
                      <a:pt x="58" y="385"/>
                    </a:lnTo>
                    <a:lnTo>
                      <a:pt x="58" y="385"/>
                    </a:lnTo>
                    <a:lnTo>
                      <a:pt x="58" y="387"/>
                    </a:lnTo>
                    <a:lnTo>
                      <a:pt x="56" y="387"/>
                    </a:lnTo>
                    <a:lnTo>
                      <a:pt x="56" y="387"/>
                    </a:lnTo>
                    <a:lnTo>
                      <a:pt x="56" y="389"/>
                    </a:lnTo>
                    <a:lnTo>
                      <a:pt x="56" y="389"/>
                    </a:lnTo>
                    <a:lnTo>
                      <a:pt x="56" y="390"/>
                    </a:lnTo>
                    <a:lnTo>
                      <a:pt x="56" y="390"/>
                    </a:lnTo>
                    <a:lnTo>
                      <a:pt x="56" y="390"/>
                    </a:lnTo>
                    <a:lnTo>
                      <a:pt x="55" y="390"/>
                    </a:lnTo>
                    <a:lnTo>
                      <a:pt x="55" y="390"/>
                    </a:lnTo>
                    <a:lnTo>
                      <a:pt x="55" y="390"/>
                    </a:lnTo>
                    <a:lnTo>
                      <a:pt x="53" y="390"/>
                    </a:lnTo>
                    <a:lnTo>
                      <a:pt x="53" y="390"/>
                    </a:lnTo>
                    <a:lnTo>
                      <a:pt x="53" y="390"/>
                    </a:lnTo>
                    <a:lnTo>
                      <a:pt x="51" y="390"/>
                    </a:lnTo>
                    <a:lnTo>
                      <a:pt x="51" y="390"/>
                    </a:lnTo>
                    <a:lnTo>
                      <a:pt x="51" y="390"/>
                    </a:lnTo>
                    <a:lnTo>
                      <a:pt x="49" y="390"/>
                    </a:lnTo>
                    <a:lnTo>
                      <a:pt x="49" y="390"/>
                    </a:lnTo>
                    <a:lnTo>
                      <a:pt x="47" y="392"/>
                    </a:lnTo>
                    <a:lnTo>
                      <a:pt x="42" y="394"/>
                    </a:lnTo>
                    <a:lnTo>
                      <a:pt x="40" y="396"/>
                    </a:lnTo>
                    <a:lnTo>
                      <a:pt x="38" y="398"/>
                    </a:lnTo>
                    <a:lnTo>
                      <a:pt x="37" y="398"/>
                    </a:lnTo>
                    <a:lnTo>
                      <a:pt x="37" y="398"/>
                    </a:lnTo>
                    <a:lnTo>
                      <a:pt x="37" y="399"/>
                    </a:lnTo>
                    <a:lnTo>
                      <a:pt x="35" y="399"/>
                    </a:lnTo>
                    <a:lnTo>
                      <a:pt x="33" y="401"/>
                    </a:lnTo>
                    <a:lnTo>
                      <a:pt x="26" y="403"/>
                    </a:lnTo>
                    <a:lnTo>
                      <a:pt x="22" y="407"/>
                    </a:lnTo>
                    <a:lnTo>
                      <a:pt x="22" y="407"/>
                    </a:lnTo>
                    <a:lnTo>
                      <a:pt x="20" y="407"/>
                    </a:lnTo>
                    <a:lnTo>
                      <a:pt x="20" y="407"/>
                    </a:lnTo>
                    <a:lnTo>
                      <a:pt x="20" y="407"/>
                    </a:lnTo>
                    <a:lnTo>
                      <a:pt x="20" y="407"/>
                    </a:lnTo>
                    <a:lnTo>
                      <a:pt x="20" y="407"/>
                    </a:lnTo>
                    <a:lnTo>
                      <a:pt x="20" y="407"/>
                    </a:lnTo>
                    <a:lnTo>
                      <a:pt x="20" y="407"/>
                    </a:lnTo>
                    <a:lnTo>
                      <a:pt x="18" y="405"/>
                    </a:lnTo>
                    <a:lnTo>
                      <a:pt x="18" y="405"/>
                    </a:lnTo>
                    <a:lnTo>
                      <a:pt x="18" y="405"/>
                    </a:lnTo>
                    <a:lnTo>
                      <a:pt x="18" y="405"/>
                    </a:lnTo>
                    <a:lnTo>
                      <a:pt x="17" y="405"/>
                    </a:lnTo>
                    <a:lnTo>
                      <a:pt x="17" y="403"/>
                    </a:lnTo>
                    <a:lnTo>
                      <a:pt x="17" y="403"/>
                    </a:lnTo>
                    <a:lnTo>
                      <a:pt x="17" y="403"/>
                    </a:lnTo>
                    <a:lnTo>
                      <a:pt x="15" y="405"/>
                    </a:lnTo>
                    <a:lnTo>
                      <a:pt x="15" y="405"/>
                    </a:lnTo>
                    <a:lnTo>
                      <a:pt x="15" y="403"/>
                    </a:lnTo>
                    <a:lnTo>
                      <a:pt x="15" y="403"/>
                    </a:lnTo>
                    <a:lnTo>
                      <a:pt x="15" y="403"/>
                    </a:lnTo>
                    <a:lnTo>
                      <a:pt x="15" y="403"/>
                    </a:lnTo>
                    <a:lnTo>
                      <a:pt x="15" y="403"/>
                    </a:lnTo>
                    <a:lnTo>
                      <a:pt x="15" y="403"/>
                    </a:lnTo>
                    <a:lnTo>
                      <a:pt x="15" y="401"/>
                    </a:lnTo>
                    <a:lnTo>
                      <a:pt x="15" y="401"/>
                    </a:lnTo>
                    <a:lnTo>
                      <a:pt x="15" y="399"/>
                    </a:lnTo>
                    <a:lnTo>
                      <a:pt x="15" y="399"/>
                    </a:lnTo>
                    <a:lnTo>
                      <a:pt x="15" y="399"/>
                    </a:lnTo>
                    <a:lnTo>
                      <a:pt x="15" y="399"/>
                    </a:lnTo>
                    <a:lnTo>
                      <a:pt x="15" y="399"/>
                    </a:lnTo>
                    <a:lnTo>
                      <a:pt x="15" y="399"/>
                    </a:lnTo>
                    <a:lnTo>
                      <a:pt x="15" y="398"/>
                    </a:lnTo>
                    <a:lnTo>
                      <a:pt x="15" y="398"/>
                    </a:lnTo>
                    <a:lnTo>
                      <a:pt x="15" y="398"/>
                    </a:lnTo>
                    <a:lnTo>
                      <a:pt x="13" y="396"/>
                    </a:lnTo>
                    <a:lnTo>
                      <a:pt x="13" y="396"/>
                    </a:lnTo>
                    <a:lnTo>
                      <a:pt x="13" y="396"/>
                    </a:lnTo>
                    <a:lnTo>
                      <a:pt x="13" y="396"/>
                    </a:lnTo>
                    <a:lnTo>
                      <a:pt x="13" y="396"/>
                    </a:lnTo>
                    <a:lnTo>
                      <a:pt x="13" y="394"/>
                    </a:lnTo>
                    <a:lnTo>
                      <a:pt x="13" y="394"/>
                    </a:lnTo>
                    <a:lnTo>
                      <a:pt x="13" y="394"/>
                    </a:lnTo>
                    <a:lnTo>
                      <a:pt x="13" y="392"/>
                    </a:lnTo>
                    <a:lnTo>
                      <a:pt x="13" y="392"/>
                    </a:lnTo>
                    <a:lnTo>
                      <a:pt x="11" y="392"/>
                    </a:lnTo>
                    <a:lnTo>
                      <a:pt x="11" y="390"/>
                    </a:lnTo>
                    <a:lnTo>
                      <a:pt x="11" y="389"/>
                    </a:lnTo>
                    <a:lnTo>
                      <a:pt x="11" y="387"/>
                    </a:lnTo>
                    <a:lnTo>
                      <a:pt x="13" y="385"/>
                    </a:lnTo>
                    <a:lnTo>
                      <a:pt x="13" y="385"/>
                    </a:lnTo>
                    <a:lnTo>
                      <a:pt x="13" y="385"/>
                    </a:lnTo>
                    <a:lnTo>
                      <a:pt x="11" y="383"/>
                    </a:lnTo>
                    <a:lnTo>
                      <a:pt x="11" y="383"/>
                    </a:lnTo>
                    <a:lnTo>
                      <a:pt x="11" y="383"/>
                    </a:lnTo>
                    <a:lnTo>
                      <a:pt x="9" y="383"/>
                    </a:lnTo>
                    <a:lnTo>
                      <a:pt x="9" y="381"/>
                    </a:lnTo>
                    <a:lnTo>
                      <a:pt x="9" y="381"/>
                    </a:lnTo>
                    <a:lnTo>
                      <a:pt x="8" y="381"/>
                    </a:lnTo>
                    <a:lnTo>
                      <a:pt x="8" y="381"/>
                    </a:lnTo>
                    <a:lnTo>
                      <a:pt x="8" y="379"/>
                    </a:lnTo>
                    <a:lnTo>
                      <a:pt x="8" y="379"/>
                    </a:lnTo>
                    <a:lnTo>
                      <a:pt x="8" y="379"/>
                    </a:lnTo>
                    <a:lnTo>
                      <a:pt x="8" y="379"/>
                    </a:lnTo>
                    <a:lnTo>
                      <a:pt x="8" y="379"/>
                    </a:lnTo>
                    <a:lnTo>
                      <a:pt x="8" y="379"/>
                    </a:lnTo>
                    <a:lnTo>
                      <a:pt x="8" y="379"/>
                    </a:lnTo>
                    <a:lnTo>
                      <a:pt x="8" y="379"/>
                    </a:lnTo>
                    <a:lnTo>
                      <a:pt x="9" y="379"/>
                    </a:lnTo>
                    <a:lnTo>
                      <a:pt x="9" y="378"/>
                    </a:lnTo>
                    <a:lnTo>
                      <a:pt x="9" y="378"/>
                    </a:lnTo>
                    <a:lnTo>
                      <a:pt x="9" y="376"/>
                    </a:lnTo>
                    <a:lnTo>
                      <a:pt x="9" y="376"/>
                    </a:lnTo>
                    <a:lnTo>
                      <a:pt x="9" y="374"/>
                    </a:lnTo>
                    <a:lnTo>
                      <a:pt x="8" y="370"/>
                    </a:lnTo>
                    <a:lnTo>
                      <a:pt x="8" y="370"/>
                    </a:lnTo>
                    <a:lnTo>
                      <a:pt x="8" y="367"/>
                    </a:lnTo>
                    <a:lnTo>
                      <a:pt x="6" y="365"/>
                    </a:lnTo>
                    <a:lnTo>
                      <a:pt x="6" y="363"/>
                    </a:lnTo>
                    <a:lnTo>
                      <a:pt x="6" y="361"/>
                    </a:lnTo>
                    <a:lnTo>
                      <a:pt x="6" y="360"/>
                    </a:lnTo>
                    <a:lnTo>
                      <a:pt x="6" y="360"/>
                    </a:lnTo>
                    <a:lnTo>
                      <a:pt x="4" y="358"/>
                    </a:lnTo>
                    <a:lnTo>
                      <a:pt x="4" y="356"/>
                    </a:lnTo>
                    <a:lnTo>
                      <a:pt x="2" y="354"/>
                    </a:lnTo>
                    <a:lnTo>
                      <a:pt x="2" y="351"/>
                    </a:lnTo>
                    <a:lnTo>
                      <a:pt x="0" y="349"/>
                    </a:lnTo>
                    <a:lnTo>
                      <a:pt x="0" y="347"/>
                    </a:lnTo>
                    <a:lnTo>
                      <a:pt x="0" y="347"/>
                    </a:lnTo>
                    <a:lnTo>
                      <a:pt x="0" y="345"/>
                    </a:lnTo>
                    <a:lnTo>
                      <a:pt x="2" y="345"/>
                    </a:lnTo>
                    <a:lnTo>
                      <a:pt x="2" y="343"/>
                    </a:lnTo>
                    <a:lnTo>
                      <a:pt x="6" y="342"/>
                    </a:lnTo>
                    <a:lnTo>
                      <a:pt x="8" y="338"/>
                    </a:lnTo>
                    <a:lnTo>
                      <a:pt x="8" y="336"/>
                    </a:lnTo>
                    <a:lnTo>
                      <a:pt x="8" y="334"/>
                    </a:lnTo>
                    <a:lnTo>
                      <a:pt x="8" y="332"/>
                    </a:lnTo>
                    <a:lnTo>
                      <a:pt x="8" y="331"/>
                    </a:lnTo>
                    <a:lnTo>
                      <a:pt x="8" y="331"/>
                    </a:lnTo>
                    <a:lnTo>
                      <a:pt x="8" y="331"/>
                    </a:lnTo>
                    <a:lnTo>
                      <a:pt x="8" y="329"/>
                    </a:lnTo>
                    <a:lnTo>
                      <a:pt x="8" y="327"/>
                    </a:lnTo>
                    <a:lnTo>
                      <a:pt x="9" y="325"/>
                    </a:lnTo>
                    <a:lnTo>
                      <a:pt x="11" y="323"/>
                    </a:lnTo>
                    <a:lnTo>
                      <a:pt x="13" y="322"/>
                    </a:lnTo>
                    <a:lnTo>
                      <a:pt x="17" y="320"/>
                    </a:lnTo>
                    <a:lnTo>
                      <a:pt x="18" y="318"/>
                    </a:lnTo>
                    <a:lnTo>
                      <a:pt x="22" y="316"/>
                    </a:lnTo>
                    <a:lnTo>
                      <a:pt x="24" y="314"/>
                    </a:lnTo>
                    <a:lnTo>
                      <a:pt x="26" y="313"/>
                    </a:lnTo>
                    <a:lnTo>
                      <a:pt x="28" y="313"/>
                    </a:lnTo>
                    <a:lnTo>
                      <a:pt x="29" y="311"/>
                    </a:lnTo>
                    <a:lnTo>
                      <a:pt x="31" y="309"/>
                    </a:lnTo>
                    <a:lnTo>
                      <a:pt x="33" y="309"/>
                    </a:lnTo>
                    <a:lnTo>
                      <a:pt x="35" y="307"/>
                    </a:lnTo>
                    <a:lnTo>
                      <a:pt x="37" y="307"/>
                    </a:lnTo>
                    <a:lnTo>
                      <a:pt x="38" y="305"/>
                    </a:lnTo>
                    <a:lnTo>
                      <a:pt x="40" y="302"/>
                    </a:lnTo>
                    <a:lnTo>
                      <a:pt x="42" y="300"/>
                    </a:lnTo>
                    <a:lnTo>
                      <a:pt x="44" y="300"/>
                    </a:lnTo>
                    <a:lnTo>
                      <a:pt x="46" y="300"/>
                    </a:lnTo>
                    <a:lnTo>
                      <a:pt x="49" y="300"/>
                    </a:lnTo>
                    <a:lnTo>
                      <a:pt x="51" y="300"/>
                    </a:lnTo>
                    <a:lnTo>
                      <a:pt x="53" y="300"/>
                    </a:lnTo>
                    <a:lnTo>
                      <a:pt x="56" y="304"/>
                    </a:lnTo>
                    <a:lnTo>
                      <a:pt x="56" y="304"/>
                    </a:lnTo>
                    <a:lnTo>
                      <a:pt x="58" y="305"/>
                    </a:lnTo>
                    <a:lnTo>
                      <a:pt x="60" y="307"/>
                    </a:lnTo>
                    <a:lnTo>
                      <a:pt x="60" y="307"/>
                    </a:lnTo>
                    <a:lnTo>
                      <a:pt x="64" y="309"/>
                    </a:lnTo>
                    <a:lnTo>
                      <a:pt x="69" y="309"/>
                    </a:lnTo>
                    <a:lnTo>
                      <a:pt x="75" y="311"/>
                    </a:lnTo>
                    <a:lnTo>
                      <a:pt x="76" y="311"/>
                    </a:lnTo>
                    <a:lnTo>
                      <a:pt x="80" y="311"/>
                    </a:lnTo>
                    <a:lnTo>
                      <a:pt x="80" y="309"/>
                    </a:lnTo>
                    <a:lnTo>
                      <a:pt x="82" y="309"/>
                    </a:lnTo>
                    <a:lnTo>
                      <a:pt x="84" y="309"/>
                    </a:lnTo>
                    <a:lnTo>
                      <a:pt x="85" y="307"/>
                    </a:lnTo>
                    <a:lnTo>
                      <a:pt x="87" y="307"/>
                    </a:lnTo>
                    <a:lnTo>
                      <a:pt x="89" y="307"/>
                    </a:lnTo>
                    <a:lnTo>
                      <a:pt x="91" y="307"/>
                    </a:lnTo>
                    <a:lnTo>
                      <a:pt x="91" y="309"/>
                    </a:lnTo>
                    <a:lnTo>
                      <a:pt x="91" y="307"/>
                    </a:lnTo>
                    <a:lnTo>
                      <a:pt x="91" y="307"/>
                    </a:lnTo>
                    <a:lnTo>
                      <a:pt x="93" y="307"/>
                    </a:lnTo>
                    <a:lnTo>
                      <a:pt x="93" y="307"/>
                    </a:lnTo>
                    <a:lnTo>
                      <a:pt x="94" y="305"/>
                    </a:lnTo>
                    <a:lnTo>
                      <a:pt x="94" y="304"/>
                    </a:lnTo>
                    <a:lnTo>
                      <a:pt x="96" y="300"/>
                    </a:lnTo>
                    <a:lnTo>
                      <a:pt x="96" y="298"/>
                    </a:lnTo>
                    <a:lnTo>
                      <a:pt x="96" y="298"/>
                    </a:lnTo>
                    <a:lnTo>
                      <a:pt x="96" y="296"/>
                    </a:lnTo>
                    <a:lnTo>
                      <a:pt x="96" y="296"/>
                    </a:lnTo>
                    <a:lnTo>
                      <a:pt x="96" y="294"/>
                    </a:lnTo>
                    <a:lnTo>
                      <a:pt x="94" y="291"/>
                    </a:lnTo>
                    <a:lnTo>
                      <a:pt x="94" y="291"/>
                    </a:lnTo>
                    <a:lnTo>
                      <a:pt x="93" y="289"/>
                    </a:lnTo>
                    <a:lnTo>
                      <a:pt x="93" y="287"/>
                    </a:lnTo>
                    <a:lnTo>
                      <a:pt x="93" y="287"/>
                    </a:lnTo>
                    <a:lnTo>
                      <a:pt x="91" y="284"/>
                    </a:lnTo>
                    <a:lnTo>
                      <a:pt x="89" y="282"/>
                    </a:lnTo>
                    <a:lnTo>
                      <a:pt x="87" y="280"/>
                    </a:lnTo>
                    <a:lnTo>
                      <a:pt x="87" y="280"/>
                    </a:lnTo>
                    <a:lnTo>
                      <a:pt x="85" y="278"/>
                    </a:lnTo>
                    <a:lnTo>
                      <a:pt x="85" y="278"/>
                    </a:lnTo>
                    <a:lnTo>
                      <a:pt x="85" y="278"/>
                    </a:lnTo>
                    <a:lnTo>
                      <a:pt x="87" y="275"/>
                    </a:lnTo>
                    <a:lnTo>
                      <a:pt x="87" y="271"/>
                    </a:lnTo>
                    <a:lnTo>
                      <a:pt x="87" y="269"/>
                    </a:lnTo>
                    <a:lnTo>
                      <a:pt x="87" y="269"/>
                    </a:lnTo>
                    <a:lnTo>
                      <a:pt x="87" y="267"/>
                    </a:lnTo>
                    <a:lnTo>
                      <a:pt x="85" y="266"/>
                    </a:lnTo>
                    <a:lnTo>
                      <a:pt x="85" y="264"/>
                    </a:lnTo>
                    <a:lnTo>
                      <a:pt x="85" y="262"/>
                    </a:lnTo>
                    <a:lnTo>
                      <a:pt x="85" y="260"/>
                    </a:lnTo>
                    <a:lnTo>
                      <a:pt x="85" y="258"/>
                    </a:lnTo>
                    <a:lnTo>
                      <a:pt x="85" y="258"/>
                    </a:lnTo>
                    <a:lnTo>
                      <a:pt x="85" y="258"/>
                    </a:lnTo>
                    <a:lnTo>
                      <a:pt x="85" y="258"/>
                    </a:lnTo>
                    <a:lnTo>
                      <a:pt x="85" y="256"/>
                    </a:lnTo>
                    <a:lnTo>
                      <a:pt x="85" y="256"/>
                    </a:lnTo>
                    <a:lnTo>
                      <a:pt x="85" y="256"/>
                    </a:lnTo>
                    <a:lnTo>
                      <a:pt x="87" y="256"/>
                    </a:lnTo>
                    <a:lnTo>
                      <a:pt x="87" y="256"/>
                    </a:lnTo>
                    <a:lnTo>
                      <a:pt x="89" y="255"/>
                    </a:lnTo>
                    <a:lnTo>
                      <a:pt x="91" y="255"/>
                    </a:lnTo>
                    <a:lnTo>
                      <a:pt x="93" y="253"/>
                    </a:lnTo>
                    <a:lnTo>
                      <a:pt x="96" y="253"/>
                    </a:lnTo>
                    <a:lnTo>
                      <a:pt x="98" y="253"/>
                    </a:lnTo>
                    <a:lnTo>
                      <a:pt x="98" y="253"/>
                    </a:lnTo>
                    <a:lnTo>
                      <a:pt x="100" y="251"/>
                    </a:lnTo>
                    <a:lnTo>
                      <a:pt x="102" y="251"/>
                    </a:lnTo>
                    <a:lnTo>
                      <a:pt x="102" y="251"/>
                    </a:lnTo>
                    <a:lnTo>
                      <a:pt x="103" y="251"/>
                    </a:lnTo>
                    <a:lnTo>
                      <a:pt x="105" y="251"/>
                    </a:lnTo>
                    <a:lnTo>
                      <a:pt x="107" y="251"/>
                    </a:lnTo>
                    <a:lnTo>
                      <a:pt x="107" y="249"/>
                    </a:lnTo>
                    <a:lnTo>
                      <a:pt x="109" y="249"/>
                    </a:lnTo>
                    <a:lnTo>
                      <a:pt x="111" y="247"/>
                    </a:lnTo>
                    <a:lnTo>
                      <a:pt x="111" y="246"/>
                    </a:lnTo>
                    <a:lnTo>
                      <a:pt x="113" y="244"/>
                    </a:lnTo>
                    <a:lnTo>
                      <a:pt x="113" y="244"/>
                    </a:lnTo>
                    <a:lnTo>
                      <a:pt x="114" y="242"/>
                    </a:lnTo>
                    <a:lnTo>
                      <a:pt x="114" y="242"/>
                    </a:lnTo>
                    <a:lnTo>
                      <a:pt x="116" y="242"/>
                    </a:lnTo>
                    <a:lnTo>
                      <a:pt x="116" y="242"/>
                    </a:lnTo>
                    <a:lnTo>
                      <a:pt x="118" y="240"/>
                    </a:lnTo>
                    <a:lnTo>
                      <a:pt x="120" y="240"/>
                    </a:lnTo>
                    <a:lnTo>
                      <a:pt x="120" y="240"/>
                    </a:lnTo>
                    <a:lnTo>
                      <a:pt x="120" y="240"/>
                    </a:lnTo>
                    <a:lnTo>
                      <a:pt x="122" y="238"/>
                    </a:lnTo>
                    <a:lnTo>
                      <a:pt x="122" y="237"/>
                    </a:lnTo>
                    <a:lnTo>
                      <a:pt x="122" y="235"/>
                    </a:lnTo>
                    <a:lnTo>
                      <a:pt x="123" y="231"/>
                    </a:lnTo>
                    <a:lnTo>
                      <a:pt x="123" y="229"/>
                    </a:lnTo>
                    <a:lnTo>
                      <a:pt x="123" y="228"/>
                    </a:lnTo>
                    <a:lnTo>
                      <a:pt x="127" y="226"/>
                    </a:lnTo>
                    <a:lnTo>
                      <a:pt x="132" y="222"/>
                    </a:lnTo>
                    <a:lnTo>
                      <a:pt x="134" y="218"/>
                    </a:lnTo>
                    <a:lnTo>
                      <a:pt x="136" y="215"/>
                    </a:lnTo>
                    <a:lnTo>
                      <a:pt x="138" y="213"/>
                    </a:lnTo>
                    <a:lnTo>
                      <a:pt x="140" y="213"/>
                    </a:lnTo>
                    <a:lnTo>
                      <a:pt x="140" y="209"/>
                    </a:lnTo>
                    <a:lnTo>
                      <a:pt x="140" y="208"/>
                    </a:lnTo>
                    <a:lnTo>
                      <a:pt x="140" y="208"/>
                    </a:lnTo>
                    <a:lnTo>
                      <a:pt x="138" y="204"/>
                    </a:lnTo>
                    <a:lnTo>
                      <a:pt x="138" y="204"/>
                    </a:lnTo>
                    <a:lnTo>
                      <a:pt x="138" y="202"/>
                    </a:lnTo>
                    <a:lnTo>
                      <a:pt x="140" y="199"/>
                    </a:lnTo>
                    <a:lnTo>
                      <a:pt x="143" y="195"/>
                    </a:lnTo>
                    <a:lnTo>
                      <a:pt x="145" y="195"/>
                    </a:lnTo>
                    <a:lnTo>
                      <a:pt x="145" y="195"/>
                    </a:lnTo>
                    <a:lnTo>
                      <a:pt x="145" y="195"/>
                    </a:lnTo>
                    <a:lnTo>
                      <a:pt x="147" y="195"/>
                    </a:lnTo>
                    <a:lnTo>
                      <a:pt x="147" y="195"/>
                    </a:lnTo>
                    <a:lnTo>
                      <a:pt x="147" y="195"/>
                    </a:lnTo>
                    <a:lnTo>
                      <a:pt x="149" y="195"/>
                    </a:lnTo>
                    <a:lnTo>
                      <a:pt x="149" y="195"/>
                    </a:lnTo>
                    <a:lnTo>
                      <a:pt x="150" y="197"/>
                    </a:lnTo>
                    <a:lnTo>
                      <a:pt x="152" y="199"/>
                    </a:lnTo>
                    <a:lnTo>
                      <a:pt x="154" y="199"/>
                    </a:lnTo>
                    <a:lnTo>
                      <a:pt x="156" y="199"/>
                    </a:lnTo>
                    <a:lnTo>
                      <a:pt x="158" y="199"/>
                    </a:lnTo>
                    <a:lnTo>
                      <a:pt x="160" y="199"/>
                    </a:lnTo>
                    <a:lnTo>
                      <a:pt x="161" y="199"/>
                    </a:lnTo>
                    <a:lnTo>
                      <a:pt x="161" y="199"/>
                    </a:lnTo>
                    <a:lnTo>
                      <a:pt x="163" y="197"/>
                    </a:lnTo>
                    <a:lnTo>
                      <a:pt x="167" y="197"/>
                    </a:lnTo>
                    <a:lnTo>
                      <a:pt x="169" y="195"/>
                    </a:lnTo>
                    <a:lnTo>
                      <a:pt x="170" y="195"/>
                    </a:lnTo>
                    <a:lnTo>
                      <a:pt x="172" y="193"/>
                    </a:lnTo>
                    <a:lnTo>
                      <a:pt x="176" y="195"/>
                    </a:lnTo>
                    <a:lnTo>
                      <a:pt x="178" y="195"/>
                    </a:lnTo>
                    <a:lnTo>
                      <a:pt x="179" y="193"/>
                    </a:lnTo>
                    <a:lnTo>
                      <a:pt x="181" y="193"/>
                    </a:lnTo>
                    <a:lnTo>
                      <a:pt x="183" y="193"/>
                    </a:lnTo>
                    <a:lnTo>
                      <a:pt x="185" y="191"/>
                    </a:lnTo>
                    <a:lnTo>
                      <a:pt x="185" y="190"/>
                    </a:lnTo>
                    <a:lnTo>
                      <a:pt x="185" y="190"/>
                    </a:lnTo>
                    <a:lnTo>
                      <a:pt x="185" y="188"/>
                    </a:lnTo>
                    <a:lnTo>
                      <a:pt x="185" y="188"/>
                    </a:lnTo>
                    <a:lnTo>
                      <a:pt x="185" y="188"/>
                    </a:lnTo>
                    <a:lnTo>
                      <a:pt x="187" y="186"/>
                    </a:lnTo>
                    <a:lnTo>
                      <a:pt x="187" y="186"/>
                    </a:lnTo>
                    <a:lnTo>
                      <a:pt x="188" y="184"/>
                    </a:lnTo>
                    <a:lnTo>
                      <a:pt x="188" y="182"/>
                    </a:lnTo>
                    <a:lnTo>
                      <a:pt x="188" y="182"/>
                    </a:lnTo>
                    <a:lnTo>
                      <a:pt x="188" y="181"/>
                    </a:lnTo>
                    <a:lnTo>
                      <a:pt x="188" y="181"/>
                    </a:lnTo>
                    <a:lnTo>
                      <a:pt x="188" y="179"/>
                    </a:lnTo>
                    <a:lnTo>
                      <a:pt x="187" y="179"/>
                    </a:lnTo>
                    <a:lnTo>
                      <a:pt x="185" y="175"/>
                    </a:lnTo>
                    <a:lnTo>
                      <a:pt x="185" y="175"/>
                    </a:lnTo>
                    <a:lnTo>
                      <a:pt x="183" y="173"/>
                    </a:lnTo>
                    <a:lnTo>
                      <a:pt x="183" y="173"/>
                    </a:lnTo>
                    <a:lnTo>
                      <a:pt x="183" y="171"/>
                    </a:lnTo>
                    <a:lnTo>
                      <a:pt x="183" y="171"/>
                    </a:lnTo>
                    <a:lnTo>
                      <a:pt x="183" y="170"/>
                    </a:lnTo>
                    <a:lnTo>
                      <a:pt x="183" y="162"/>
                    </a:lnTo>
                    <a:lnTo>
                      <a:pt x="185" y="161"/>
                    </a:lnTo>
                    <a:lnTo>
                      <a:pt x="183" y="159"/>
                    </a:lnTo>
                    <a:lnTo>
                      <a:pt x="183" y="157"/>
                    </a:lnTo>
                    <a:lnTo>
                      <a:pt x="179" y="155"/>
                    </a:lnTo>
                    <a:lnTo>
                      <a:pt x="178" y="153"/>
                    </a:lnTo>
                    <a:lnTo>
                      <a:pt x="176" y="152"/>
                    </a:lnTo>
                    <a:lnTo>
                      <a:pt x="172" y="150"/>
                    </a:lnTo>
                    <a:lnTo>
                      <a:pt x="169" y="148"/>
                    </a:lnTo>
                    <a:lnTo>
                      <a:pt x="167" y="146"/>
                    </a:lnTo>
                    <a:lnTo>
                      <a:pt x="165" y="143"/>
                    </a:lnTo>
                    <a:lnTo>
                      <a:pt x="161" y="139"/>
                    </a:lnTo>
                    <a:lnTo>
                      <a:pt x="160" y="137"/>
                    </a:lnTo>
                    <a:lnTo>
                      <a:pt x="160" y="135"/>
                    </a:lnTo>
                    <a:lnTo>
                      <a:pt x="160" y="133"/>
                    </a:lnTo>
                    <a:lnTo>
                      <a:pt x="160" y="130"/>
                    </a:lnTo>
                    <a:lnTo>
                      <a:pt x="160" y="126"/>
                    </a:lnTo>
                    <a:lnTo>
                      <a:pt x="160" y="124"/>
                    </a:lnTo>
                    <a:lnTo>
                      <a:pt x="161" y="124"/>
                    </a:lnTo>
                    <a:lnTo>
                      <a:pt x="161" y="123"/>
                    </a:lnTo>
                    <a:lnTo>
                      <a:pt x="163" y="123"/>
                    </a:lnTo>
                    <a:lnTo>
                      <a:pt x="167" y="123"/>
                    </a:lnTo>
                    <a:lnTo>
                      <a:pt x="172" y="126"/>
                    </a:lnTo>
                    <a:lnTo>
                      <a:pt x="174" y="126"/>
                    </a:lnTo>
                    <a:lnTo>
                      <a:pt x="174" y="126"/>
                    </a:lnTo>
                    <a:lnTo>
                      <a:pt x="176" y="128"/>
                    </a:lnTo>
                    <a:lnTo>
                      <a:pt x="185" y="135"/>
                    </a:lnTo>
                    <a:lnTo>
                      <a:pt x="190" y="137"/>
                    </a:lnTo>
                    <a:lnTo>
                      <a:pt x="192" y="139"/>
                    </a:lnTo>
                    <a:lnTo>
                      <a:pt x="194" y="139"/>
                    </a:lnTo>
                    <a:lnTo>
                      <a:pt x="196" y="139"/>
                    </a:lnTo>
                    <a:lnTo>
                      <a:pt x="198" y="139"/>
                    </a:lnTo>
                    <a:lnTo>
                      <a:pt x="198" y="139"/>
                    </a:lnTo>
                    <a:lnTo>
                      <a:pt x="198" y="139"/>
                    </a:lnTo>
                    <a:lnTo>
                      <a:pt x="198" y="139"/>
                    </a:lnTo>
                    <a:lnTo>
                      <a:pt x="198" y="137"/>
                    </a:lnTo>
                    <a:lnTo>
                      <a:pt x="198" y="137"/>
                    </a:lnTo>
                    <a:lnTo>
                      <a:pt x="199" y="137"/>
                    </a:lnTo>
                    <a:lnTo>
                      <a:pt x="199" y="137"/>
                    </a:lnTo>
                    <a:lnTo>
                      <a:pt x="201" y="135"/>
                    </a:lnTo>
                    <a:lnTo>
                      <a:pt x="201" y="135"/>
                    </a:lnTo>
                    <a:lnTo>
                      <a:pt x="203" y="133"/>
                    </a:lnTo>
                    <a:lnTo>
                      <a:pt x="205" y="132"/>
                    </a:lnTo>
                    <a:lnTo>
                      <a:pt x="205" y="132"/>
                    </a:lnTo>
                    <a:lnTo>
                      <a:pt x="207" y="128"/>
                    </a:lnTo>
                    <a:lnTo>
                      <a:pt x="207" y="128"/>
                    </a:lnTo>
                    <a:lnTo>
                      <a:pt x="207" y="126"/>
                    </a:lnTo>
                    <a:lnTo>
                      <a:pt x="208" y="126"/>
                    </a:lnTo>
                    <a:lnTo>
                      <a:pt x="208" y="124"/>
                    </a:lnTo>
                    <a:lnTo>
                      <a:pt x="208" y="124"/>
                    </a:lnTo>
                    <a:lnTo>
                      <a:pt x="208" y="123"/>
                    </a:lnTo>
                    <a:lnTo>
                      <a:pt x="208" y="119"/>
                    </a:lnTo>
                    <a:lnTo>
                      <a:pt x="207" y="117"/>
                    </a:lnTo>
                    <a:lnTo>
                      <a:pt x="207" y="117"/>
                    </a:lnTo>
                    <a:lnTo>
                      <a:pt x="207" y="115"/>
                    </a:lnTo>
                    <a:lnTo>
                      <a:pt x="207" y="115"/>
                    </a:lnTo>
                    <a:lnTo>
                      <a:pt x="207" y="114"/>
                    </a:lnTo>
                    <a:lnTo>
                      <a:pt x="207" y="114"/>
                    </a:lnTo>
                    <a:lnTo>
                      <a:pt x="205" y="114"/>
                    </a:lnTo>
                    <a:lnTo>
                      <a:pt x="205" y="114"/>
                    </a:lnTo>
                    <a:lnTo>
                      <a:pt x="205" y="112"/>
                    </a:lnTo>
                    <a:lnTo>
                      <a:pt x="205" y="112"/>
                    </a:lnTo>
                    <a:lnTo>
                      <a:pt x="203" y="110"/>
                    </a:lnTo>
                    <a:lnTo>
                      <a:pt x="203" y="110"/>
                    </a:lnTo>
                    <a:lnTo>
                      <a:pt x="203" y="108"/>
                    </a:lnTo>
                    <a:lnTo>
                      <a:pt x="203" y="106"/>
                    </a:lnTo>
                    <a:lnTo>
                      <a:pt x="201" y="106"/>
                    </a:lnTo>
                    <a:lnTo>
                      <a:pt x="201" y="105"/>
                    </a:lnTo>
                    <a:lnTo>
                      <a:pt x="201" y="105"/>
                    </a:lnTo>
                    <a:lnTo>
                      <a:pt x="201" y="105"/>
                    </a:lnTo>
                    <a:lnTo>
                      <a:pt x="203" y="103"/>
                    </a:lnTo>
                    <a:lnTo>
                      <a:pt x="203" y="101"/>
                    </a:lnTo>
                    <a:lnTo>
                      <a:pt x="203" y="101"/>
                    </a:lnTo>
                    <a:lnTo>
                      <a:pt x="203" y="99"/>
                    </a:lnTo>
                    <a:lnTo>
                      <a:pt x="203" y="97"/>
                    </a:lnTo>
                    <a:lnTo>
                      <a:pt x="205" y="95"/>
                    </a:lnTo>
                    <a:lnTo>
                      <a:pt x="205" y="94"/>
                    </a:lnTo>
                    <a:lnTo>
                      <a:pt x="205" y="92"/>
                    </a:lnTo>
                    <a:lnTo>
                      <a:pt x="203" y="92"/>
                    </a:lnTo>
                    <a:lnTo>
                      <a:pt x="203" y="92"/>
                    </a:lnTo>
                    <a:lnTo>
                      <a:pt x="203" y="90"/>
                    </a:lnTo>
                    <a:lnTo>
                      <a:pt x="203" y="90"/>
                    </a:lnTo>
                    <a:lnTo>
                      <a:pt x="203" y="88"/>
                    </a:lnTo>
                    <a:lnTo>
                      <a:pt x="203" y="88"/>
                    </a:lnTo>
                    <a:lnTo>
                      <a:pt x="203" y="86"/>
                    </a:lnTo>
                    <a:lnTo>
                      <a:pt x="203" y="85"/>
                    </a:lnTo>
                    <a:lnTo>
                      <a:pt x="205" y="83"/>
                    </a:lnTo>
                    <a:lnTo>
                      <a:pt x="205" y="83"/>
                    </a:lnTo>
                    <a:lnTo>
                      <a:pt x="205" y="81"/>
                    </a:lnTo>
                    <a:lnTo>
                      <a:pt x="205" y="79"/>
                    </a:lnTo>
                    <a:lnTo>
                      <a:pt x="205" y="79"/>
                    </a:lnTo>
                    <a:lnTo>
                      <a:pt x="205" y="79"/>
                    </a:lnTo>
                    <a:lnTo>
                      <a:pt x="205" y="79"/>
                    </a:lnTo>
                    <a:lnTo>
                      <a:pt x="207" y="77"/>
                    </a:lnTo>
                    <a:lnTo>
                      <a:pt x="208" y="77"/>
                    </a:lnTo>
                    <a:lnTo>
                      <a:pt x="208" y="77"/>
                    </a:lnTo>
                    <a:lnTo>
                      <a:pt x="208" y="77"/>
                    </a:lnTo>
                    <a:lnTo>
                      <a:pt x="210" y="76"/>
                    </a:lnTo>
                    <a:lnTo>
                      <a:pt x="212" y="76"/>
                    </a:lnTo>
                    <a:lnTo>
                      <a:pt x="214" y="74"/>
                    </a:lnTo>
                    <a:lnTo>
                      <a:pt x="214" y="74"/>
                    </a:lnTo>
                    <a:lnTo>
                      <a:pt x="216" y="72"/>
                    </a:lnTo>
                    <a:lnTo>
                      <a:pt x="216" y="72"/>
                    </a:lnTo>
                    <a:lnTo>
                      <a:pt x="217" y="70"/>
                    </a:lnTo>
                    <a:lnTo>
                      <a:pt x="217" y="70"/>
                    </a:lnTo>
                    <a:lnTo>
                      <a:pt x="217" y="70"/>
                    </a:lnTo>
                    <a:lnTo>
                      <a:pt x="219" y="70"/>
                    </a:lnTo>
                    <a:lnTo>
                      <a:pt x="221" y="70"/>
                    </a:lnTo>
                    <a:lnTo>
                      <a:pt x="221" y="70"/>
                    </a:lnTo>
                    <a:lnTo>
                      <a:pt x="223" y="70"/>
                    </a:lnTo>
                    <a:lnTo>
                      <a:pt x="223" y="70"/>
                    </a:lnTo>
                    <a:lnTo>
                      <a:pt x="223" y="70"/>
                    </a:lnTo>
                    <a:lnTo>
                      <a:pt x="225" y="70"/>
                    </a:lnTo>
                    <a:lnTo>
                      <a:pt x="226" y="70"/>
                    </a:lnTo>
                    <a:lnTo>
                      <a:pt x="226" y="70"/>
                    </a:lnTo>
                    <a:lnTo>
                      <a:pt x="226" y="68"/>
                    </a:lnTo>
                    <a:lnTo>
                      <a:pt x="228" y="68"/>
                    </a:lnTo>
                    <a:lnTo>
                      <a:pt x="228" y="68"/>
                    </a:lnTo>
                    <a:lnTo>
                      <a:pt x="228" y="68"/>
                    </a:lnTo>
                    <a:lnTo>
                      <a:pt x="228" y="68"/>
                    </a:lnTo>
                    <a:lnTo>
                      <a:pt x="230" y="68"/>
                    </a:lnTo>
                    <a:lnTo>
                      <a:pt x="232" y="68"/>
                    </a:lnTo>
                    <a:lnTo>
                      <a:pt x="234" y="67"/>
                    </a:lnTo>
                    <a:lnTo>
                      <a:pt x="235" y="67"/>
                    </a:lnTo>
                    <a:lnTo>
                      <a:pt x="235" y="67"/>
                    </a:lnTo>
                    <a:lnTo>
                      <a:pt x="237" y="67"/>
                    </a:lnTo>
                    <a:lnTo>
                      <a:pt x="237" y="67"/>
                    </a:lnTo>
                    <a:lnTo>
                      <a:pt x="239" y="67"/>
                    </a:lnTo>
                    <a:lnTo>
                      <a:pt x="239" y="67"/>
                    </a:lnTo>
                    <a:lnTo>
                      <a:pt x="241" y="67"/>
                    </a:lnTo>
                    <a:lnTo>
                      <a:pt x="241" y="67"/>
                    </a:lnTo>
                    <a:lnTo>
                      <a:pt x="241" y="67"/>
                    </a:lnTo>
                    <a:lnTo>
                      <a:pt x="243" y="67"/>
                    </a:lnTo>
                    <a:lnTo>
                      <a:pt x="243" y="67"/>
                    </a:lnTo>
                    <a:lnTo>
                      <a:pt x="243" y="67"/>
                    </a:lnTo>
                    <a:lnTo>
                      <a:pt x="243" y="67"/>
                    </a:lnTo>
                    <a:lnTo>
                      <a:pt x="243" y="67"/>
                    </a:lnTo>
                    <a:lnTo>
                      <a:pt x="243" y="67"/>
                    </a:lnTo>
                    <a:lnTo>
                      <a:pt x="245" y="67"/>
                    </a:lnTo>
                    <a:lnTo>
                      <a:pt x="245" y="65"/>
                    </a:lnTo>
                    <a:lnTo>
                      <a:pt x="246" y="65"/>
                    </a:lnTo>
                    <a:lnTo>
                      <a:pt x="248" y="63"/>
                    </a:lnTo>
                    <a:lnTo>
                      <a:pt x="248" y="63"/>
                    </a:lnTo>
                    <a:lnTo>
                      <a:pt x="252" y="61"/>
                    </a:lnTo>
                    <a:lnTo>
                      <a:pt x="255" y="61"/>
                    </a:lnTo>
                    <a:lnTo>
                      <a:pt x="257" y="59"/>
                    </a:lnTo>
                    <a:lnTo>
                      <a:pt x="257" y="59"/>
                    </a:lnTo>
                    <a:lnTo>
                      <a:pt x="257" y="59"/>
                    </a:lnTo>
                    <a:lnTo>
                      <a:pt x="257" y="59"/>
                    </a:lnTo>
                    <a:lnTo>
                      <a:pt x="257" y="59"/>
                    </a:lnTo>
                    <a:lnTo>
                      <a:pt x="259" y="59"/>
                    </a:lnTo>
                    <a:lnTo>
                      <a:pt x="259" y="57"/>
                    </a:lnTo>
                    <a:lnTo>
                      <a:pt x="261" y="57"/>
                    </a:lnTo>
                    <a:lnTo>
                      <a:pt x="261" y="56"/>
                    </a:lnTo>
                    <a:lnTo>
                      <a:pt x="261" y="56"/>
                    </a:lnTo>
                    <a:lnTo>
                      <a:pt x="261" y="56"/>
                    </a:lnTo>
                    <a:lnTo>
                      <a:pt x="261" y="56"/>
                    </a:lnTo>
                    <a:lnTo>
                      <a:pt x="259" y="54"/>
                    </a:lnTo>
                    <a:lnTo>
                      <a:pt x="259" y="54"/>
                    </a:lnTo>
                    <a:lnTo>
                      <a:pt x="259" y="54"/>
                    </a:lnTo>
                    <a:lnTo>
                      <a:pt x="259" y="54"/>
                    </a:lnTo>
                    <a:lnTo>
                      <a:pt x="257" y="54"/>
                    </a:lnTo>
                    <a:lnTo>
                      <a:pt x="257" y="52"/>
                    </a:lnTo>
                    <a:lnTo>
                      <a:pt x="255" y="52"/>
                    </a:lnTo>
                    <a:lnTo>
                      <a:pt x="254" y="50"/>
                    </a:lnTo>
                    <a:lnTo>
                      <a:pt x="252" y="48"/>
                    </a:lnTo>
                    <a:lnTo>
                      <a:pt x="250" y="48"/>
                    </a:lnTo>
                    <a:lnTo>
                      <a:pt x="250" y="48"/>
                    </a:lnTo>
                    <a:lnTo>
                      <a:pt x="248" y="48"/>
                    </a:lnTo>
                    <a:lnTo>
                      <a:pt x="248" y="47"/>
                    </a:lnTo>
                    <a:lnTo>
                      <a:pt x="248" y="47"/>
                    </a:lnTo>
                    <a:lnTo>
                      <a:pt x="248" y="45"/>
                    </a:lnTo>
                    <a:lnTo>
                      <a:pt x="248" y="45"/>
                    </a:lnTo>
                    <a:lnTo>
                      <a:pt x="248" y="43"/>
                    </a:lnTo>
                    <a:lnTo>
                      <a:pt x="248" y="43"/>
                    </a:lnTo>
                    <a:lnTo>
                      <a:pt x="248" y="41"/>
                    </a:lnTo>
                    <a:lnTo>
                      <a:pt x="248" y="39"/>
                    </a:lnTo>
                    <a:lnTo>
                      <a:pt x="248" y="39"/>
                    </a:lnTo>
                    <a:lnTo>
                      <a:pt x="248" y="39"/>
                    </a:lnTo>
                    <a:lnTo>
                      <a:pt x="248" y="39"/>
                    </a:lnTo>
                    <a:lnTo>
                      <a:pt x="248" y="38"/>
                    </a:lnTo>
                    <a:lnTo>
                      <a:pt x="246" y="38"/>
                    </a:lnTo>
                    <a:lnTo>
                      <a:pt x="246" y="38"/>
                    </a:lnTo>
                    <a:lnTo>
                      <a:pt x="245" y="36"/>
                    </a:lnTo>
                    <a:lnTo>
                      <a:pt x="243" y="36"/>
                    </a:lnTo>
                    <a:lnTo>
                      <a:pt x="239" y="36"/>
                    </a:lnTo>
                    <a:lnTo>
                      <a:pt x="239" y="36"/>
                    </a:lnTo>
                    <a:lnTo>
                      <a:pt x="237" y="36"/>
                    </a:lnTo>
                    <a:lnTo>
                      <a:pt x="237" y="36"/>
                    </a:lnTo>
                    <a:lnTo>
                      <a:pt x="237" y="36"/>
                    </a:lnTo>
                    <a:lnTo>
                      <a:pt x="237" y="34"/>
                    </a:lnTo>
                    <a:lnTo>
                      <a:pt x="235" y="34"/>
                    </a:lnTo>
                    <a:lnTo>
                      <a:pt x="235" y="32"/>
                    </a:lnTo>
                    <a:lnTo>
                      <a:pt x="235" y="32"/>
                    </a:lnTo>
                    <a:lnTo>
                      <a:pt x="235" y="30"/>
                    </a:lnTo>
                    <a:lnTo>
                      <a:pt x="235" y="30"/>
                    </a:lnTo>
                    <a:lnTo>
                      <a:pt x="235" y="29"/>
                    </a:lnTo>
                    <a:lnTo>
                      <a:pt x="235" y="29"/>
                    </a:lnTo>
                    <a:lnTo>
                      <a:pt x="235" y="29"/>
                    </a:lnTo>
                    <a:lnTo>
                      <a:pt x="235" y="27"/>
                    </a:lnTo>
                    <a:lnTo>
                      <a:pt x="234" y="27"/>
                    </a:lnTo>
                    <a:lnTo>
                      <a:pt x="234" y="27"/>
                    </a:lnTo>
                    <a:lnTo>
                      <a:pt x="234" y="27"/>
                    </a:lnTo>
                    <a:lnTo>
                      <a:pt x="234" y="25"/>
                    </a:lnTo>
                    <a:lnTo>
                      <a:pt x="234" y="25"/>
                    </a:lnTo>
                    <a:lnTo>
                      <a:pt x="234" y="25"/>
                    </a:lnTo>
                    <a:lnTo>
                      <a:pt x="234" y="25"/>
                    </a:lnTo>
                    <a:lnTo>
                      <a:pt x="234" y="23"/>
                    </a:lnTo>
                    <a:lnTo>
                      <a:pt x="234" y="23"/>
                    </a:lnTo>
                    <a:lnTo>
                      <a:pt x="234" y="23"/>
                    </a:lnTo>
                    <a:lnTo>
                      <a:pt x="234" y="23"/>
                    </a:lnTo>
                    <a:lnTo>
                      <a:pt x="234" y="23"/>
                    </a:lnTo>
                    <a:lnTo>
                      <a:pt x="235" y="23"/>
                    </a:lnTo>
                    <a:lnTo>
                      <a:pt x="237" y="23"/>
                    </a:lnTo>
                    <a:lnTo>
                      <a:pt x="239" y="23"/>
                    </a:lnTo>
                    <a:lnTo>
                      <a:pt x="241" y="23"/>
                    </a:lnTo>
                    <a:lnTo>
                      <a:pt x="243" y="21"/>
                    </a:lnTo>
                    <a:lnTo>
                      <a:pt x="243" y="21"/>
                    </a:lnTo>
                    <a:lnTo>
                      <a:pt x="245" y="21"/>
                    </a:lnTo>
                    <a:lnTo>
                      <a:pt x="245" y="21"/>
                    </a:lnTo>
                    <a:lnTo>
                      <a:pt x="246" y="21"/>
                    </a:lnTo>
                    <a:lnTo>
                      <a:pt x="248" y="19"/>
                    </a:lnTo>
                    <a:lnTo>
                      <a:pt x="248" y="19"/>
                    </a:lnTo>
                    <a:lnTo>
                      <a:pt x="250" y="18"/>
                    </a:lnTo>
                    <a:lnTo>
                      <a:pt x="250" y="18"/>
                    </a:lnTo>
                    <a:lnTo>
                      <a:pt x="252" y="18"/>
                    </a:lnTo>
                    <a:lnTo>
                      <a:pt x="254" y="18"/>
                    </a:lnTo>
                    <a:lnTo>
                      <a:pt x="255" y="19"/>
                    </a:lnTo>
                    <a:lnTo>
                      <a:pt x="257" y="19"/>
                    </a:lnTo>
                    <a:lnTo>
                      <a:pt x="259" y="19"/>
                    </a:lnTo>
                    <a:lnTo>
                      <a:pt x="261" y="19"/>
                    </a:lnTo>
                    <a:lnTo>
                      <a:pt x="261" y="19"/>
                    </a:lnTo>
                    <a:lnTo>
                      <a:pt x="263" y="19"/>
                    </a:lnTo>
                    <a:lnTo>
                      <a:pt x="264" y="19"/>
                    </a:lnTo>
                    <a:lnTo>
                      <a:pt x="268" y="18"/>
                    </a:lnTo>
                    <a:lnTo>
                      <a:pt x="270" y="18"/>
                    </a:lnTo>
                    <a:lnTo>
                      <a:pt x="270" y="18"/>
                    </a:lnTo>
                    <a:lnTo>
                      <a:pt x="270" y="18"/>
                    </a:lnTo>
                    <a:lnTo>
                      <a:pt x="270" y="18"/>
                    </a:lnTo>
                    <a:lnTo>
                      <a:pt x="270" y="18"/>
                    </a:lnTo>
                    <a:lnTo>
                      <a:pt x="272" y="18"/>
                    </a:lnTo>
                    <a:lnTo>
                      <a:pt x="272" y="18"/>
                    </a:lnTo>
                    <a:lnTo>
                      <a:pt x="272" y="18"/>
                    </a:lnTo>
                    <a:lnTo>
                      <a:pt x="273" y="18"/>
                    </a:lnTo>
                    <a:lnTo>
                      <a:pt x="273" y="18"/>
                    </a:lnTo>
                    <a:lnTo>
                      <a:pt x="273" y="18"/>
                    </a:lnTo>
                    <a:lnTo>
                      <a:pt x="275" y="19"/>
                    </a:lnTo>
                    <a:lnTo>
                      <a:pt x="277" y="19"/>
                    </a:lnTo>
                    <a:lnTo>
                      <a:pt x="277" y="19"/>
                    </a:lnTo>
                    <a:lnTo>
                      <a:pt x="277" y="19"/>
                    </a:lnTo>
                    <a:lnTo>
                      <a:pt x="277" y="19"/>
                    </a:lnTo>
                    <a:lnTo>
                      <a:pt x="277" y="21"/>
                    </a:lnTo>
                    <a:lnTo>
                      <a:pt x="277" y="21"/>
                    </a:lnTo>
                    <a:lnTo>
                      <a:pt x="279" y="23"/>
                    </a:lnTo>
                    <a:lnTo>
                      <a:pt x="279" y="23"/>
                    </a:lnTo>
                    <a:lnTo>
                      <a:pt x="279" y="23"/>
                    </a:lnTo>
                    <a:lnTo>
                      <a:pt x="279" y="23"/>
                    </a:lnTo>
                    <a:lnTo>
                      <a:pt x="279" y="23"/>
                    </a:lnTo>
                    <a:lnTo>
                      <a:pt x="279" y="25"/>
                    </a:lnTo>
                    <a:lnTo>
                      <a:pt x="279" y="25"/>
                    </a:lnTo>
                    <a:lnTo>
                      <a:pt x="279" y="25"/>
                    </a:lnTo>
                    <a:lnTo>
                      <a:pt x="279" y="27"/>
                    </a:lnTo>
                    <a:lnTo>
                      <a:pt x="279" y="27"/>
                    </a:lnTo>
                    <a:lnTo>
                      <a:pt x="279" y="27"/>
                    </a:lnTo>
                    <a:lnTo>
                      <a:pt x="277" y="27"/>
                    </a:lnTo>
                    <a:lnTo>
                      <a:pt x="277" y="27"/>
                    </a:lnTo>
                    <a:lnTo>
                      <a:pt x="277" y="29"/>
                    </a:lnTo>
                    <a:lnTo>
                      <a:pt x="277" y="29"/>
                    </a:lnTo>
                    <a:lnTo>
                      <a:pt x="277" y="29"/>
                    </a:lnTo>
                    <a:lnTo>
                      <a:pt x="277" y="29"/>
                    </a:lnTo>
                    <a:lnTo>
                      <a:pt x="277" y="29"/>
                    </a:lnTo>
                    <a:lnTo>
                      <a:pt x="277" y="29"/>
                    </a:lnTo>
                    <a:lnTo>
                      <a:pt x="279" y="29"/>
                    </a:lnTo>
                    <a:lnTo>
                      <a:pt x="279" y="29"/>
                    </a:lnTo>
                    <a:lnTo>
                      <a:pt x="281" y="30"/>
                    </a:lnTo>
                    <a:lnTo>
                      <a:pt x="281" y="30"/>
                    </a:lnTo>
                    <a:lnTo>
                      <a:pt x="283" y="30"/>
                    </a:lnTo>
                    <a:lnTo>
                      <a:pt x="283" y="30"/>
                    </a:lnTo>
                    <a:lnTo>
                      <a:pt x="284" y="30"/>
                    </a:lnTo>
                    <a:lnTo>
                      <a:pt x="284" y="30"/>
                    </a:lnTo>
                    <a:lnTo>
                      <a:pt x="286" y="30"/>
                    </a:lnTo>
                    <a:lnTo>
                      <a:pt x="286" y="30"/>
                    </a:lnTo>
                    <a:lnTo>
                      <a:pt x="286" y="30"/>
                    </a:lnTo>
                    <a:lnTo>
                      <a:pt x="286" y="29"/>
                    </a:lnTo>
                    <a:lnTo>
                      <a:pt x="288" y="29"/>
                    </a:lnTo>
                    <a:lnTo>
                      <a:pt x="290" y="27"/>
                    </a:lnTo>
                    <a:lnTo>
                      <a:pt x="290" y="27"/>
                    </a:lnTo>
                    <a:lnTo>
                      <a:pt x="290" y="27"/>
                    </a:lnTo>
                    <a:lnTo>
                      <a:pt x="290" y="27"/>
                    </a:lnTo>
                    <a:lnTo>
                      <a:pt x="290" y="27"/>
                    </a:lnTo>
                    <a:lnTo>
                      <a:pt x="290" y="27"/>
                    </a:lnTo>
                    <a:lnTo>
                      <a:pt x="290" y="27"/>
                    </a:lnTo>
                    <a:lnTo>
                      <a:pt x="290" y="25"/>
                    </a:lnTo>
                    <a:lnTo>
                      <a:pt x="288" y="23"/>
                    </a:lnTo>
                    <a:lnTo>
                      <a:pt x="288" y="23"/>
                    </a:lnTo>
                    <a:lnTo>
                      <a:pt x="288" y="23"/>
                    </a:lnTo>
                    <a:lnTo>
                      <a:pt x="288" y="21"/>
                    </a:lnTo>
                    <a:lnTo>
                      <a:pt x="288" y="21"/>
                    </a:lnTo>
                    <a:lnTo>
                      <a:pt x="286" y="19"/>
                    </a:lnTo>
                    <a:lnTo>
                      <a:pt x="286" y="18"/>
                    </a:lnTo>
                    <a:lnTo>
                      <a:pt x="286" y="18"/>
                    </a:lnTo>
                    <a:lnTo>
                      <a:pt x="286" y="18"/>
                    </a:lnTo>
                    <a:lnTo>
                      <a:pt x="288" y="18"/>
                    </a:lnTo>
                    <a:lnTo>
                      <a:pt x="288" y="16"/>
                    </a:lnTo>
                    <a:lnTo>
                      <a:pt x="292" y="12"/>
                    </a:lnTo>
                    <a:lnTo>
                      <a:pt x="293" y="12"/>
                    </a:lnTo>
                    <a:lnTo>
                      <a:pt x="293" y="10"/>
                    </a:lnTo>
                    <a:lnTo>
                      <a:pt x="293" y="10"/>
                    </a:lnTo>
                    <a:lnTo>
                      <a:pt x="293" y="10"/>
                    </a:lnTo>
                    <a:lnTo>
                      <a:pt x="293" y="9"/>
                    </a:lnTo>
                    <a:lnTo>
                      <a:pt x="293" y="9"/>
                    </a:lnTo>
                    <a:lnTo>
                      <a:pt x="293" y="9"/>
                    </a:lnTo>
                    <a:lnTo>
                      <a:pt x="293" y="7"/>
                    </a:lnTo>
                    <a:lnTo>
                      <a:pt x="293" y="7"/>
                    </a:lnTo>
                    <a:lnTo>
                      <a:pt x="293" y="7"/>
                    </a:lnTo>
                    <a:lnTo>
                      <a:pt x="293" y="5"/>
                    </a:lnTo>
                    <a:lnTo>
                      <a:pt x="293" y="5"/>
                    </a:lnTo>
                    <a:lnTo>
                      <a:pt x="293" y="5"/>
                    </a:lnTo>
                    <a:lnTo>
                      <a:pt x="293" y="3"/>
                    </a:lnTo>
                    <a:lnTo>
                      <a:pt x="293" y="3"/>
                    </a:lnTo>
                    <a:lnTo>
                      <a:pt x="295" y="3"/>
                    </a:lnTo>
                    <a:lnTo>
                      <a:pt x="295" y="3"/>
                    </a:lnTo>
                    <a:lnTo>
                      <a:pt x="297" y="3"/>
                    </a:lnTo>
                    <a:lnTo>
                      <a:pt x="297" y="3"/>
                    </a:lnTo>
                    <a:lnTo>
                      <a:pt x="299" y="3"/>
                    </a:lnTo>
                    <a:lnTo>
                      <a:pt x="299" y="3"/>
                    </a:lnTo>
                    <a:lnTo>
                      <a:pt x="301" y="3"/>
                    </a:lnTo>
                    <a:lnTo>
                      <a:pt x="302" y="3"/>
                    </a:lnTo>
                    <a:lnTo>
                      <a:pt x="304" y="1"/>
                    </a:lnTo>
                    <a:lnTo>
                      <a:pt x="306" y="1"/>
                    </a:lnTo>
                    <a:lnTo>
                      <a:pt x="308" y="1"/>
                    </a:lnTo>
                    <a:lnTo>
                      <a:pt x="308" y="0"/>
                    </a:lnTo>
                    <a:lnTo>
                      <a:pt x="310" y="0"/>
                    </a:lnTo>
                    <a:lnTo>
                      <a:pt x="310" y="0"/>
                    </a:lnTo>
                    <a:lnTo>
                      <a:pt x="310" y="0"/>
                    </a:lnTo>
                    <a:lnTo>
                      <a:pt x="310" y="0"/>
                    </a:lnTo>
                    <a:lnTo>
                      <a:pt x="311" y="0"/>
                    </a:lnTo>
                    <a:lnTo>
                      <a:pt x="311" y="0"/>
                    </a:lnTo>
                    <a:lnTo>
                      <a:pt x="313" y="1"/>
                    </a:lnTo>
                    <a:lnTo>
                      <a:pt x="313" y="1"/>
                    </a:lnTo>
                    <a:lnTo>
                      <a:pt x="313" y="1"/>
                    </a:lnTo>
                    <a:lnTo>
                      <a:pt x="313" y="1"/>
                    </a:lnTo>
                    <a:lnTo>
                      <a:pt x="315" y="1"/>
                    </a:lnTo>
                    <a:lnTo>
                      <a:pt x="317" y="1"/>
                    </a:lnTo>
                    <a:lnTo>
                      <a:pt x="317" y="1"/>
                    </a:lnTo>
                    <a:lnTo>
                      <a:pt x="319" y="1"/>
                    </a:lnTo>
                    <a:lnTo>
                      <a:pt x="319" y="1"/>
                    </a:lnTo>
                    <a:lnTo>
                      <a:pt x="319" y="1"/>
                    </a:lnTo>
                    <a:lnTo>
                      <a:pt x="319" y="1"/>
                    </a:lnTo>
                    <a:lnTo>
                      <a:pt x="319" y="1"/>
                    </a:lnTo>
                    <a:lnTo>
                      <a:pt x="319" y="1"/>
                    </a:lnTo>
                    <a:lnTo>
                      <a:pt x="319" y="1"/>
                    </a:lnTo>
                    <a:lnTo>
                      <a:pt x="319" y="3"/>
                    </a:lnTo>
                    <a:lnTo>
                      <a:pt x="319" y="3"/>
                    </a:lnTo>
                    <a:lnTo>
                      <a:pt x="319" y="3"/>
                    </a:lnTo>
                    <a:lnTo>
                      <a:pt x="319" y="3"/>
                    </a:lnTo>
                    <a:lnTo>
                      <a:pt x="319" y="5"/>
                    </a:lnTo>
                    <a:lnTo>
                      <a:pt x="319" y="5"/>
                    </a:lnTo>
                    <a:lnTo>
                      <a:pt x="319" y="5"/>
                    </a:lnTo>
                    <a:lnTo>
                      <a:pt x="319" y="5"/>
                    </a:lnTo>
                    <a:lnTo>
                      <a:pt x="319" y="7"/>
                    </a:lnTo>
                    <a:lnTo>
                      <a:pt x="319" y="7"/>
                    </a:lnTo>
                    <a:lnTo>
                      <a:pt x="319" y="9"/>
                    </a:lnTo>
                    <a:lnTo>
                      <a:pt x="319" y="9"/>
                    </a:lnTo>
                    <a:lnTo>
                      <a:pt x="319" y="9"/>
                    </a:lnTo>
                    <a:lnTo>
                      <a:pt x="319" y="9"/>
                    </a:lnTo>
                    <a:lnTo>
                      <a:pt x="319" y="10"/>
                    </a:lnTo>
                    <a:lnTo>
                      <a:pt x="319" y="10"/>
                    </a:lnTo>
                    <a:lnTo>
                      <a:pt x="319" y="10"/>
                    </a:lnTo>
                    <a:lnTo>
                      <a:pt x="319" y="10"/>
                    </a:lnTo>
                    <a:lnTo>
                      <a:pt x="319" y="12"/>
                    </a:lnTo>
                    <a:lnTo>
                      <a:pt x="319" y="12"/>
                    </a:lnTo>
                    <a:lnTo>
                      <a:pt x="319" y="12"/>
                    </a:lnTo>
                    <a:lnTo>
                      <a:pt x="317" y="12"/>
                    </a:lnTo>
                    <a:lnTo>
                      <a:pt x="317" y="14"/>
                    </a:lnTo>
                    <a:lnTo>
                      <a:pt x="317" y="14"/>
                    </a:lnTo>
                    <a:lnTo>
                      <a:pt x="317" y="18"/>
                    </a:lnTo>
                    <a:lnTo>
                      <a:pt x="317" y="18"/>
                    </a:lnTo>
                    <a:lnTo>
                      <a:pt x="317" y="21"/>
                    </a:lnTo>
                    <a:lnTo>
                      <a:pt x="317" y="23"/>
                    </a:lnTo>
                    <a:lnTo>
                      <a:pt x="317" y="23"/>
                    </a:lnTo>
                    <a:lnTo>
                      <a:pt x="317" y="25"/>
                    </a:lnTo>
                    <a:lnTo>
                      <a:pt x="317" y="30"/>
                    </a:lnTo>
                    <a:lnTo>
                      <a:pt x="317" y="32"/>
                    </a:lnTo>
                    <a:lnTo>
                      <a:pt x="319" y="34"/>
                    </a:lnTo>
                    <a:lnTo>
                      <a:pt x="319" y="34"/>
                    </a:lnTo>
                    <a:lnTo>
                      <a:pt x="319" y="34"/>
                    </a:lnTo>
                    <a:lnTo>
                      <a:pt x="320" y="34"/>
                    </a:lnTo>
                    <a:lnTo>
                      <a:pt x="320" y="36"/>
                    </a:lnTo>
                    <a:lnTo>
                      <a:pt x="320" y="36"/>
                    </a:lnTo>
                    <a:lnTo>
                      <a:pt x="320" y="36"/>
                    </a:lnTo>
                    <a:lnTo>
                      <a:pt x="320" y="38"/>
                    </a:lnTo>
                    <a:lnTo>
                      <a:pt x="320" y="38"/>
                    </a:lnTo>
                    <a:lnTo>
                      <a:pt x="320" y="38"/>
                    </a:lnTo>
                    <a:lnTo>
                      <a:pt x="319" y="38"/>
                    </a:lnTo>
                    <a:lnTo>
                      <a:pt x="319" y="38"/>
                    </a:lnTo>
                    <a:lnTo>
                      <a:pt x="319" y="39"/>
                    </a:lnTo>
                    <a:lnTo>
                      <a:pt x="319" y="39"/>
                    </a:lnTo>
                    <a:lnTo>
                      <a:pt x="319" y="39"/>
                    </a:lnTo>
                    <a:lnTo>
                      <a:pt x="319" y="41"/>
                    </a:lnTo>
                    <a:lnTo>
                      <a:pt x="319" y="41"/>
                    </a:lnTo>
                    <a:lnTo>
                      <a:pt x="319" y="41"/>
                    </a:lnTo>
                    <a:lnTo>
                      <a:pt x="319" y="41"/>
                    </a:lnTo>
                    <a:lnTo>
                      <a:pt x="319" y="43"/>
                    </a:lnTo>
                    <a:lnTo>
                      <a:pt x="319" y="43"/>
                    </a:lnTo>
                    <a:lnTo>
                      <a:pt x="319" y="43"/>
                    </a:lnTo>
                    <a:lnTo>
                      <a:pt x="319" y="43"/>
                    </a:lnTo>
                    <a:lnTo>
                      <a:pt x="320" y="43"/>
                    </a:lnTo>
                    <a:lnTo>
                      <a:pt x="320" y="43"/>
                    </a:lnTo>
                    <a:lnTo>
                      <a:pt x="320" y="43"/>
                    </a:lnTo>
                    <a:lnTo>
                      <a:pt x="320" y="43"/>
                    </a:lnTo>
                    <a:lnTo>
                      <a:pt x="320" y="43"/>
                    </a:lnTo>
                    <a:lnTo>
                      <a:pt x="320" y="43"/>
                    </a:lnTo>
                    <a:lnTo>
                      <a:pt x="320" y="43"/>
                    </a:lnTo>
                    <a:lnTo>
                      <a:pt x="320" y="43"/>
                    </a:lnTo>
                    <a:lnTo>
                      <a:pt x="320" y="43"/>
                    </a:lnTo>
                    <a:lnTo>
                      <a:pt x="320" y="41"/>
                    </a:lnTo>
                    <a:lnTo>
                      <a:pt x="320" y="41"/>
                    </a:lnTo>
                    <a:lnTo>
                      <a:pt x="322" y="41"/>
                    </a:lnTo>
                    <a:lnTo>
                      <a:pt x="322" y="41"/>
                    </a:lnTo>
                    <a:lnTo>
                      <a:pt x="322" y="41"/>
                    </a:lnTo>
                    <a:lnTo>
                      <a:pt x="322" y="41"/>
                    </a:lnTo>
                    <a:lnTo>
                      <a:pt x="322" y="41"/>
                    </a:lnTo>
                    <a:lnTo>
                      <a:pt x="322" y="41"/>
                    </a:lnTo>
                    <a:lnTo>
                      <a:pt x="322" y="39"/>
                    </a:lnTo>
                    <a:lnTo>
                      <a:pt x="322" y="39"/>
                    </a:lnTo>
                    <a:lnTo>
                      <a:pt x="322" y="39"/>
                    </a:lnTo>
                    <a:lnTo>
                      <a:pt x="322" y="39"/>
                    </a:lnTo>
                    <a:lnTo>
                      <a:pt x="322" y="39"/>
                    </a:lnTo>
                    <a:lnTo>
                      <a:pt x="322" y="39"/>
                    </a:lnTo>
                    <a:lnTo>
                      <a:pt x="322" y="39"/>
                    </a:lnTo>
                    <a:lnTo>
                      <a:pt x="322" y="38"/>
                    </a:lnTo>
                    <a:lnTo>
                      <a:pt x="322" y="38"/>
                    </a:lnTo>
                    <a:lnTo>
                      <a:pt x="324" y="38"/>
                    </a:lnTo>
                    <a:lnTo>
                      <a:pt x="324" y="38"/>
                    </a:lnTo>
                    <a:lnTo>
                      <a:pt x="324" y="38"/>
                    </a:lnTo>
                    <a:lnTo>
                      <a:pt x="324" y="38"/>
                    </a:lnTo>
                    <a:lnTo>
                      <a:pt x="324" y="36"/>
                    </a:lnTo>
                    <a:lnTo>
                      <a:pt x="324" y="36"/>
                    </a:lnTo>
                    <a:lnTo>
                      <a:pt x="324" y="36"/>
                    </a:lnTo>
                    <a:lnTo>
                      <a:pt x="324" y="36"/>
                    </a:lnTo>
                    <a:lnTo>
                      <a:pt x="324" y="36"/>
                    </a:lnTo>
                    <a:lnTo>
                      <a:pt x="324" y="36"/>
                    </a:lnTo>
                    <a:lnTo>
                      <a:pt x="324" y="36"/>
                    </a:lnTo>
                    <a:lnTo>
                      <a:pt x="326" y="36"/>
                    </a:lnTo>
                    <a:lnTo>
                      <a:pt x="326" y="36"/>
                    </a:lnTo>
                    <a:lnTo>
                      <a:pt x="326" y="36"/>
                    </a:lnTo>
                    <a:lnTo>
                      <a:pt x="326" y="36"/>
                    </a:lnTo>
                    <a:lnTo>
                      <a:pt x="326" y="36"/>
                    </a:lnTo>
                    <a:lnTo>
                      <a:pt x="326" y="36"/>
                    </a:lnTo>
                    <a:lnTo>
                      <a:pt x="328" y="36"/>
                    </a:lnTo>
                    <a:lnTo>
                      <a:pt x="328" y="36"/>
                    </a:lnTo>
                    <a:lnTo>
                      <a:pt x="328" y="36"/>
                    </a:lnTo>
                    <a:lnTo>
                      <a:pt x="328" y="38"/>
                    </a:lnTo>
                    <a:lnTo>
                      <a:pt x="328" y="38"/>
                    </a:lnTo>
                    <a:lnTo>
                      <a:pt x="330" y="38"/>
                    </a:lnTo>
                    <a:lnTo>
                      <a:pt x="330" y="38"/>
                    </a:lnTo>
                    <a:lnTo>
                      <a:pt x="330" y="38"/>
                    </a:lnTo>
                    <a:lnTo>
                      <a:pt x="331" y="38"/>
                    </a:lnTo>
                    <a:lnTo>
                      <a:pt x="331" y="38"/>
                    </a:lnTo>
                    <a:lnTo>
                      <a:pt x="331" y="38"/>
                    </a:lnTo>
                    <a:lnTo>
                      <a:pt x="331" y="39"/>
                    </a:lnTo>
                    <a:lnTo>
                      <a:pt x="333" y="39"/>
                    </a:lnTo>
                    <a:lnTo>
                      <a:pt x="333" y="39"/>
                    </a:lnTo>
                    <a:lnTo>
                      <a:pt x="333" y="39"/>
                    </a:lnTo>
                    <a:lnTo>
                      <a:pt x="333" y="39"/>
                    </a:lnTo>
                    <a:lnTo>
                      <a:pt x="333" y="39"/>
                    </a:lnTo>
                    <a:lnTo>
                      <a:pt x="335" y="39"/>
                    </a:lnTo>
                    <a:lnTo>
                      <a:pt x="335" y="41"/>
                    </a:lnTo>
                    <a:lnTo>
                      <a:pt x="335" y="41"/>
                    </a:lnTo>
                    <a:lnTo>
                      <a:pt x="335" y="41"/>
                    </a:lnTo>
                    <a:lnTo>
                      <a:pt x="337" y="41"/>
                    </a:lnTo>
                    <a:lnTo>
                      <a:pt x="337" y="41"/>
                    </a:lnTo>
                    <a:lnTo>
                      <a:pt x="337" y="41"/>
                    </a:lnTo>
                    <a:lnTo>
                      <a:pt x="337" y="41"/>
                    </a:lnTo>
                    <a:lnTo>
                      <a:pt x="337" y="41"/>
                    </a:lnTo>
                    <a:lnTo>
                      <a:pt x="337" y="41"/>
                    </a:lnTo>
                    <a:lnTo>
                      <a:pt x="337" y="41"/>
                    </a:lnTo>
                    <a:lnTo>
                      <a:pt x="339" y="41"/>
                    </a:lnTo>
                    <a:lnTo>
                      <a:pt x="339" y="41"/>
                    </a:lnTo>
                    <a:lnTo>
                      <a:pt x="339" y="41"/>
                    </a:lnTo>
                    <a:lnTo>
                      <a:pt x="339" y="41"/>
                    </a:lnTo>
                    <a:lnTo>
                      <a:pt x="340" y="41"/>
                    </a:lnTo>
                    <a:lnTo>
                      <a:pt x="340" y="41"/>
                    </a:lnTo>
                    <a:lnTo>
                      <a:pt x="342" y="41"/>
                    </a:lnTo>
                    <a:lnTo>
                      <a:pt x="342" y="41"/>
                    </a:lnTo>
                    <a:lnTo>
                      <a:pt x="342" y="41"/>
                    </a:lnTo>
                    <a:lnTo>
                      <a:pt x="342" y="41"/>
                    </a:lnTo>
                    <a:lnTo>
                      <a:pt x="344" y="41"/>
                    </a:lnTo>
                    <a:lnTo>
                      <a:pt x="344" y="41"/>
                    </a:lnTo>
                    <a:lnTo>
                      <a:pt x="344" y="41"/>
                    </a:lnTo>
                    <a:lnTo>
                      <a:pt x="344" y="41"/>
                    </a:lnTo>
                    <a:lnTo>
                      <a:pt x="344" y="41"/>
                    </a:lnTo>
                    <a:lnTo>
                      <a:pt x="346" y="41"/>
                    </a:lnTo>
                    <a:lnTo>
                      <a:pt x="346" y="41"/>
                    </a:lnTo>
                    <a:lnTo>
                      <a:pt x="346" y="41"/>
                    </a:lnTo>
                    <a:lnTo>
                      <a:pt x="346" y="41"/>
                    </a:lnTo>
                    <a:lnTo>
                      <a:pt x="346" y="41"/>
                    </a:lnTo>
                    <a:lnTo>
                      <a:pt x="346" y="39"/>
                    </a:lnTo>
                    <a:lnTo>
                      <a:pt x="348" y="39"/>
                    </a:lnTo>
                    <a:lnTo>
                      <a:pt x="348" y="39"/>
                    </a:lnTo>
                    <a:lnTo>
                      <a:pt x="348" y="39"/>
                    </a:lnTo>
                    <a:lnTo>
                      <a:pt x="348" y="39"/>
                    </a:lnTo>
                    <a:lnTo>
                      <a:pt x="348" y="39"/>
                    </a:lnTo>
                    <a:lnTo>
                      <a:pt x="348" y="39"/>
                    </a:lnTo>
                    <a:lnTo>
                      <a:pt x="348" y="39"/>
                    </a:lnTo>
                    <a:lnTo>
                      <a:pt x="348" y="38"/>
                    </a:lnTo>
                    <a:lnTo>
                      <a:pt x="348" y="38"/>
                    </a:lnTo>
                    <a:lnTo>
                      <a:pt x="348" y="38"/>
                    </a:lnTo>
                    <a:lnTo>
                      <a:pt x="349" y="38"/>
                    </a:lnTo>
                    <a:lnTo>
                      <a:pt x="349" y="38"/>
                    </a:lnTo>
                    <a:lnTo>
                      <a:pt x="349" y="38"/>
                    </a:lnTo>
                    <a:lnTo>
                      <a:pt x="349" y="38"/>
                    </a:lnTo>
                    <a:lnTo>
                      <a:pt x="349" y="38"/>
                    </a:lnTo>
                    <a:lnTo>
                      <a:pt x="349" y="36"/>
                    </a:lnTo>
                    <a:lnTo>
                      <a:pt x="349" y="36"/>
                    </a:lnTo>
                    <a:lnTo>
                      <a:pt x="351" y="36"/>
                    </a:lnTo>
                    <a:lnTo>
                      <a:pt x="351" y="36"/>
                    </a:lnTo>
                    <a:lnTo>
                      <a:pt x="351" y="36"/>
                    </a:lnTo>
                    <a:lnTo>
                      <a:pt x="351" y="34"/>
                    </a:lnTo>
                    <a:lnTo>
                      <a:pt x="351" y="34"/>
                    </a:lnTo>
                    <a:lnTo>
                      <a:pt x="351" y="34"/>
                    </a:lnTo>
                    <a:lnTo>
                      <a:pt x="351" y="34"/>
                    </a:lnTo>
                    <a:lnTo>
                      <a:pt x="351" y="34"/>
                    </a:lnTo>
                    <a:lnTo>
                      <a:pt x="353" y="34"/>
                    </a:lnTo>
                    <a:lnTo>
                      <a:pt x="353" y="32"/>
                    </a:lnTo>
                    <a:lnTo>
                      <a:pt x="353" y="32"/>
                    </a:lnTo>
                    <a:lnTo>
                      <a:pt x="353" y="32"/>
                    </a:lnTo>
                    <a:lnTo>
                      <a:pt x="353" y="32"/>
                    </a:lnTo>
                    <a:lnTo>
                      <a:pt x="353" y="32"/>
                    </a:lnTo>
                    <a:lnTo>
                      <a:pt x="353" y="32"/>
                    </a:lnTo>
                    <a:lnTo>
                      <a:pt x="353" y="30"/>
                    </a:lnTo>
                    <a:lnTo>
                      <a:pt x="353" y="30"/>
                    </a:lnTo>
                    <a:lnTo>
                      <a:pt x="353" y="30"/>
                    </a:lnTo>
                    <a:lnTo>
                      <a:pt x="355" y="30"/>
                    </a:lnTo>
                    <a:lnTo>
                      <a:pt x="355" y="29"/>
                    </a:lnTo>
                    <a:lnTo>
                      <a:pt x="355" y="29"/>
                    </a:lnTo>
                    <a:lnTo>
                      <a:pt x="355" y="29"/>
                    </a:lnTo>
                    <a:lnTo>
                      <a:pt x="355" y="29"/>
                    </a:lnTo>
                    <a:lnTo>
                      <a:pt x="355" y="27"/>
                    </a:lnTo>
                    <a:lnTo>
                      <a:pt x="355" y="27"/>
                    </a:lnTo>
                    <a:lnTo>
                      <a:pt x="355" y="27"/>
                    </a:lnTo>
                    <a:lnTo>
                      <a:pt x="355" y="27"/>
                    </a:lnTo>
                    <a:lnTo>
                      <a:pt x="355" y="27"/>
                    </a:lnTo>
                    <a:lnTo>
                      <a:pt x="357" y="25"/>
                    </a:lnTo>
                    <a:lnTo>
                      <a:pt x="357" y="25"/>
                    </a:lnTo>
                    <a:lnTo>
                      <a:pt x="357" y="25"/>
                    </a:lnTo>
                    <a:lnTo>
                      <a:pt x="357" y="25"/>
                    </a:lnTo>
                    <a:lnTo>
                      <a:pt x="357" y="25"/>
                    </a:lnTo>
                    <a:lnTo>
                      <a:pt x="357" y="23"/>
                    </a:lnTo>
                    <a:lnTo>
                      <a:pt x="357" y="23"/>
                    </a:lnTo>
                    <a:lnTo>
                      <a:pt x="357" y="23"/>
                    </a:lnTo>
                    <a:lnTo>
                      <a:pt x="358" y="23"/>
                    </a:lnTo>
                    <a:lnTo>
                      <a:pt x="358" y="21"/>
                    </a:lnTo>
                    <a:lnTo>
                      <a:pt x="358" y="21"/>
                    </a:lnTo>
                    <a:lnTo>
                      <a:pt x="358" y="21"/>
                    </a:lnTo>
                    <a:lnTo>
                      <a:pt x="358" y="21"/>
                    </a:lnTo>
                    <a:lnTo>
                      <a:pt x="360" y="21"/>
                    </a:lnTo>
                    <a:lnTo>
                      <a:pt x="360" y="23"/>
                    </a:lnTo>
                    <a:lnTo>
                      <a:pt x="360" y="23"/>
                    </a:lnTo>
                    <a:lnTo>
                      <a:pt x="360" y="23"/>
                    </a:lnTo>
                    <a:lnTo>
                      <a:pt x="360" y="23"/>
                    </a:lnTo>
                    <a:lnTo>
                      <a:pt x="362" y="23"/>
                    </a:lnTo>
                    <a:lnTo>
                      <a:pt x="362" y="23"/>
                    </a:lnTo>
                    <a:lnTo>
                      <a:pt x="362" y="23"/>
                    </a:lnTo>
                    <a:lnTo>
                      <a:pt x="362" y="23"/>
                    </a:lnTo>
                    <a:lnTo>
                      <a:pt x="364" y="23"/>
                    </a:lnTo>
                    <a:lnTo>
                      <a:pt x="364" y="23"/>
                    </a:lnTo>
                    <a:lnTo>
                      <a:pt x="364" y="23"/>
                    </a:lnTo>
                    <a:lnTo>
                      <a:pt x="364" y="23"/>
                    </a:lnTo>
                    <a:lnTo>
                      <a:pt x="364" y="23"/>
                    </a:lnTo>
                    <a:lnTo>
                      <a:pt x="364" y="23"/>
                    </a:lnTo>
                    <a:lnTo>
                      <a:pt x="366" y="23"/>
                    </a:lnTo>
                    <a:lnTo>
                      <a:pt x="366" y="23"/>
                    </a:lnTo>
                    <a:lnTo>
                      <a:pt x="366" y="23"/>
                    </a:lnTo>
                    <a:lnTo>
                      <a:pt x="368" y="23"/>
                    </a:lnTo>
                    <a:lnTo>
                      <a:pt x="368" y="23"/>
                    </a:lnTo>
                    <a:lnTo>
                      <a:pt x="368" y="23"/>
                    </a:lnTo>
                    <a:lnTo>
                      <a:pt x="368" y="23"/>
                    </a:lnTo>
                    <a:lnTo>
                      <a:pt x="368" y="23"/>
                    </a:lnTo>
                    <a:lnTo>
                      <a:pt x="368" y="23"/>
                    </a:lnTo>
                    <a:lnTo>
                      <a:pt x="369" y="23"/>
                    </a:lnTo>
                    <a:lnTo>
                      <a:pt x="369" y="23"/>
                    </a:lnTo>
                    <a:lnTo>
                      <a:pt x="369" y="23"/>
                    </a:lnTo>
                    <a:lnTo>
                      <a:pt x="369" y="23"/>
                    </a:lnTo>
                    <a:lnTo>
                      <a:pt x="369" y="23"/>
                    </a:lnTo>
                    <a:lnTo>
                      <a:pt x="369" y="23"/>
                    </a:lnTo>
                    <a:lnTo>
                      <a:pt x="369" y="23"/>
                    </a:lnTo>
                    <a:lnTo>
                      <a:pt x="371" y="23"/>
                    </a:lnTo>
                    <a:lnTo>
                      <a:pt x="369" y="25"/>
                    </a:lnTo>
                    <a:lnTo>
                      <a:pt x="369" y="25"/>
                    </a:lnTo>
                    <a:lnTo>
                      <a:pt x="371" y="25"/>
                    </a:lnTo>
                    <a:lnTo>
                      <a:pt x="371" y="25"/>
                    </a:lnTo>
                    <a:lnTo>
                      <a:pt x="369" y="25"/>
                    </a:lnTo>
                    <a:lnTo>
                      <a:pt x="369" y="25"/>
                    </a:lnTo>
                    <a:lnTo>
                      <a:pt x="369" y="25"/>
                    </a:lnTo>
                    <a:lnTo>
                      <a:pt x="371" y="25"/>
                    </a:lnTo>
                    <a:lnTo>
                      <a:pt x="371" y="25"/>
                    </a:lnTo>
                    <a:lnTo>
                      <a:pt x="371" y="25"/>
                    </a:lnTo>
                    <a:lnTo>
                      <a:pt x="371" y="27"/>
                    </a:lnTo>
                    <a:lnTo>
                      <a:pt x="371" y="27"/>
                    </a:lnTo>
                    <a:lnTo>
                      <a:pt x="369" y="27"/>
                    </a:lnTo>
                    <a:lnTo>
                      <a:pt x="369" y="27"/>
                    </a:lnTo>
                    <a:lnTo>
                      <a:pt x="369" y="27"/>
                    </a:lnTo>
                    <a:lnTo>
                      <a:pt x="369" y="27"/>
                    </a:lnTo>
                    <a:lnTo>
                      <a:pt x="369" y="27"/>
                    </a:lnTo>
                    <a:lnTo>
                      <a:pt x="369" y="27"/>
                    </a:lnTo>
                    <a:lnTo>
                      <a:pt x="369" y="27"/>
                    </a:lnTo>
                    <a:lnTo>
                      <a:pt x="369" y="27"/>
                    </a:lnTo>
                    <a:lnTo>
                      <a:pt x="369" y="27"/>
                    </a:lnTo>
                    <a:lnTo>
                      <a:pt x="369" y="27"/>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30"/>
                    </a:lnTo>
                    <a:lnTo>
                      <a:pt x="369" y="30"/>
                    </a:lnTo>
                    <a:lnTo>
                      <a:pt x="369" y="30"/>
                    </a:lnTo>
                    <a:lnTo>
                      <a:pt x="369" y="30"/>
                    </a:lnTo>
                    <a:lnTo>
                      <a:pt x="369" y="30"/>
                    </a:lnTo>
                    <a:lnTo>
                      <a:pt x="369" y="30"/>
                    </a:lnTo>
                    <a:lnTo>
                      <a:pt x="369" y="30"/>
                    </a:lnTo>
                    <a:lnTo>
                      <a:pt x="369" y="32"/>
                    </a:lnTo>
                    <a:lnTo>
                      <a:pt x="369" y="32"/>
                    </a:lnTo>
                    <a:lnTo>
                      <a:pt x="369" y="32"/>
                    </a:lnTo>
                    <a:lnTo>
                      <a:pt x="369" y="32"/>
                    </a:lnTo>
                    <a:lnTo>
                      <a:pt x="369" y="32"/>
                    </a:lnTo>
                    <a:lnTo>
                      <a:pt x="369" y="32"/>
                    </a:lnTo>
                    <a:lnTo>
                      <a:pt x="369" y="32"/>
                    </a:lnTo>
                    <a:lnTo>
                      <a:pt x="369" y="32"/>
                    </a:lnTo>
                    <a:lnTo>
                      <a:pt x="371" y="32"/>
                    </a:lnTo>
                    <a:lnTo>
                      <a:pt x="371" y="32"/>
                    </a:lnTo>
                    <a:lnTo>
                      <a:pt x="371" y="32"/>
                    </a:lnTo>
                    <a:lnTo>
                      <a:pt x="371" y="32"/>
                    </a:lnTo>
                    <a:lnTo>
                      <a:pt x="371" y="32"/>
                    </a:lnTo>
                    <a:lnTo>
                      <a:pt x="371" y="34"/>
                    </a:lnTo>
                    <a:lnTo>
                      <a:pt x="371" y="34"/>
                    </a:lnTo>
                    <a:lnTo>
                      <a:pt x="371" y="34"/>
                    </a:lnTo>
                    <a:lnTo>
                      <a:pt x="373" y="34"/>
                    </a:lnTo>
                    <a:lnTo>
                      <a:pt x="373" y="34"/>
                    </a:lnTo>
                    <a:lnTo>
                      <a:pt x="373" y="34"/>
                    </a:lnTo>
                    <a:lnTo>
                      <a:pt x="373" y="34"/>
                    </a:lnTo>
                    <a:lnTo>
                      <a:pt x="373" y="34"/>
                    </a:lnTo>
                    <a:lnTo>
                      <a:pt x="375" y="36"/>
                    </a:lnTo>
                    <a:lnTo>
                      <a:pt x="375" y="36"/>
                    </a:lnTo>
                    <a:lnTo>
                      <a:pt x="375" y="36"/>
                    </a:lnTo>
                    <a:lnTo>
                      <a:pt x="377" y="36"/>
                    </a:lnTo>
                    <a:lnTo>
                      <a:pt x="377" y="36"/>
                    </a:lnTo>
                    <a:lnTo>
                      <a:pt x="377" y="34"/>
                    </a:lnTo>
                    <a:lnTo>
                      <a:pt x="377" y="34"/>
                    </a:lnTo>
                    <a:lnTo>
                      <a:pt x="377" y="36"/>
                    </a:lnTo>
                    <a:lnTo>
                      <a:pt x="377" y="36"/>
                    </a:lnTo>
                    <a:lnTo>
                      <a:pt x="378" y="36"/>
                    </a:lnTo>
                    <a:lnTo>
                      <a:pt x="378" y="36"/>
                    </a:lnTo>
                    <a:lnTo>
                      <a:pt x="378" y="36"/>
                    </a:lnTo>
                    <a:lnTo>
                      <a:pt x="378" y="36"/>
                    </a:lnTo>
                    <a:lnTo>
                      <a:pt x="378" y="36"/>
                    </a:lnTo>
                    <a:lnTo>
                      <a:pt x="378" y="36"/>
                    </a:lnTo>
                    <a:lnTo>
                      <a:pt x="380" y="36"/>
                    </a:lnTo>
                    <a:lnTo>
                      <a:pt x="380" y="36"/>
                    </a:lnTo>
                    <a:lnTo>
                      <a:pt x="380" y="36"/>
                    </a:lnTo>
                    <a:lnTo>
                      <a:pt x="380" y="36"/>
                    </a:lnTo>
                    <a:lnTo>
                      <a:pt x="380" y="38"/>
                    </a:lnTo>
                    <a:lnTo>
                      <a:pt x="380" y="38"/>
                    </a:lnTo>
                    <a:lnTo>
                      <a:pt x="382" y="38"/>
                    </a:lnTo>
                    <a:lnTo>
                      <a:pt x="382" y="38"/>
                    </a:lnTo>
                    <a:lnTo>
                      <a:pt x="382" y="38"/>
                    </a:lnTo>
                    <a:lnTo>
                      <a:pt x="382" y="38"/>
                    </a:lnTo>
                    <a:lnTo>
                      <a:pt x="382" y="38"/>
                    </a:lnTo>
                    <a:lnTo>
                      <a:pt x="380" y="38"/>
                    </a:lnTo>
                    <a:lnTo>
                      <a:pt x="380" y="38"/>
                    </a:lnTo>
                    <a:lnTo>
                      <a:pt x="380" y="39"/>
                    </a:lnTo>
                    <a:lnTo>
                      <a:pt x="380" y="39"/>
                    </a:lnTo>
                    <a:lnTo>
                      <a:pt x="380" y="39"/>
                    </a:lnTo>
                    <a:lnTo>
                      <a:pt x="380" y="39"/>
                    </a:lnTo>
                    <a:lnTo>
                      <a:pt x="380" y="39"/>
                    </a:lnTo>
                    <a:lnTo>
                      <a:pt x="380" y="39"/>
                    </a:lnTo>
                    <a:lnTo>
                      <a:pt x="380" y="39"/>
                    </a:lnTo>
                    <a:lnTo>
                      <a:pt x="380" y="41"/>
                    </a:lnTo>
                    <a:lnTo>
                      <a:pt x="380" y="41"/>
                    </a:lnTo>
                    <a:lnTo>
                      <a:pt x="380" y="41"/>
                    </a:lnTo>
                    <a:lnTo>
                      <a:pt x="380" y="41"/>
                    </a:lnTo>
                    <a:lnTo>
                      <a:pt x="380" y="41"/>
                    </a:lnTo>
                    <a:lnTo>
                      <a:pt x="380" y="41"/>
                    </a:lnTo>
                    <a:lnTo>
                      <a:pt x="380" y="41"/>
                    </a:lnTo>
                    <a:lnTo>
                      <a:pt x="380" y="43"/>
                    </a:lnTo>
                    <a:lnTo>
                      <a:pt x="380" y="43"/>
                    </a:lnTo>
                    <a:lnTo>
                      <a:pt x="380" y="43"/>
                    </a:lnTo>
                    <a:lnTo>
                      <a:pt x="380" y="43"/>
                    </a:lnTo>
                    <a:lnTo>
                      <a:pt x="380" y="43"/>
                    </a:lnTo>
                    <a:lnTo>
                      <a:pt x="380" y="43"/>
                    </a:lnTo>
                    <a:lnTo>
                      <a:pt x="378" y="45"/>
                    </a:lnTo>
                    <a:lnTo>
                      <a:pt x="378" y="45"/>
                    </a:lnTo>
                    <a:lnTo>
                      <a:pt x="378" y="45"/>
                    </a:lnTo>
                    <a:lnTo>
                      <a:pt x="378" y="45"/>
                    </a:lnTo>
                    <a:lnTo>
                      <a:pt x="378" y="45"/>
                    </a:lnTo>
                    <a:lnTo>
                      <a:pt x="378" y="45"/>
                    </a:lnTo>
                    <a:lnTo>
                      <a:pt x="378" y="45"/>
                    </a:lnTo>
                    <a:lnTo>
                      <a:pt x="378" y="45"/>
                    </a:lnTo>
                    <a:lnTo>
                      <a:pt x="378" y="45"/>
                    </a:lnTo>
                    <a:lnTo>
                      <a:pt x="378" y="45"/>
                    </a:lnTo>
                    <a:lnTo>
                      <a:pt x="377" y="47"/>
                    </a:lnTo>
                    <a:lnTo>
                      <a:pt x="377" y="47"/>
                    </a:lnTo>
                    <a:lnTo>
                      <a:pt x="377" y="47"/>
                    </a:lnTo>
                    <a:lnTo>
                      <a:pt x="377" y="47"/>
                    </a:lnTo>
                    <a:lnTo>
                      <a:pt x="377" y="47"/>
                    </a:lnTo>
                    <a:lnTo>
                      <a:pt x="377" y="47"/>
                    </a:lnTo>
                    <a:lnTo>
                      <a:pt x="375" y="47"/>
                    </a:lnTo>
                    <a:lnTo>
                      <a:pt x="375" y="47"/>
                    </a:lnTo>
                    <a:lnTo>
                      <a:pt x="375" y="47"/>
                    </a:lnTo>
                    <a:lnTo>
                      <a:pt x="375" y="47"/>
                    </a:lnTo>
                    <a:lnTo>
                      <a:pt x="375" y="47"/>
                    </a:lnTo>
                    <a:lnTo>
                      <a:pt x="375" y="47"/>
                    </a:lnTo>
                    <a:lnTo>
                      <a:pt x="375" y="47"/>
                    </a:lnTo>
                    <a:lnTo>
                      <a:pt x="375" y="47"/>
                    </a:lnTo>
                    <a:lnTo>
                      <a:pt x="375" y="47"/>
                    </a:lnTo>
                    <a:lnTo>
                      <a:pt x="375" y="48"/>
                    </a:lnTo>
                    <a:lnTo>
                      <a:pt x="375" y="48"/>
                    </a:lnTo>
                    <a:lnTo>
                      <a:pt x="373" y="48"/>
                    </a:lnTo>
                    <a:lnTo>
                      <a:pt x="373" y="48"/>
                    </a:lnTo>
                    <a:lnTo>
                      <a:pt x="373" y="48"/>
                    </a:lnTo>
                    <a:lnTo>
                      <a:pt x="373" y="48"/>
                    </a:lnTo>
                    <a:lnTo>
                      <a:pt x="373" y="48"/>
                    </a:lnTo>
                    <a:lnTo>
                      <a:pt x="373" y="48"/>
                    </a:lnTo>
                    <a:lnTo>
                      <a:pt x="373" y="48"/>
                    </a:lnTo>
                    <a:lnTo>
                      <a:pt x="373" y="48"/>
                    </a:lnTo>
                    <a:lnTo>
                      <a:pt x="373" y="48"/>
                    </a:lnTo>
                    <a:lnTo>
                      <a:pt x="373" y="50"/>
                    </a:lnTo>
                    <a:lnTo>
                      <a:pt x="373" y="50"/>
                    </a:lnTo>
                    <a:lnTo>
                      <a:pt x="373" y="50"/>
                    </a:lnTo>
                    <a:lnTo>
                      <a:pt x="371" y="50"/>
                    </a:lnTo>
                    <a:lnTo>
                      <a:pt x="371" y="50"/>
                    </a:lnTo>
                    <a:lnTo>
                      <a:pt x="371" y="50"/>
                    </a:lnTo>
                    <a:lnTo>
                      <a:pt x="371" y="50"/>
                    </a:lnTo>
                    <a:lnTo>
                      <a:pt x="371" y="50"/>
                    </a:lnTo>
                    <a:lnTo>
                      <a:pt x="371" y="50"/>
                    </a:lnTo>
                    <a:lnTo>
                      <a:pt x="371" y="50"/>
                    </a:lnTo>
                    <a:lnTo>
                      <a:pt x="371" y="50"/>
                    </a:lnTo>
                    <a:lnTo>
                      <a:pt x="371" y="50"/>
                    </a:lnTo>
                    <a:lnTo>
                      <a:pt x="369" y="50"/>
                    </a:lnTo>
                    <a:lnTo>
                      <a:pt x="371" y="50"/>
                    </a:lnTo>
                    <a:lnTo>
                      <a:pt x="371" y="50"/>
                    </a:lnTo>
                    <a:lnTo>
                      <a:pt x="371" y="52"/>
                    </a:lnTo>
                    <a:lnTo>
                      <a:pt x="371" y="52"/>
                    </a:lnTo>
                    <a:lnTo>
                      <a:pt x="371" y="52"/>
                    </a:lnTo>
                    <a:lnTo>
                      <a:pt x="371" y="52"/>
                    </a:lnTo>
                    <a:lnTo>
                      <a:pt x="371" y="52"/>
                    </a:lnTo>
                    <a:lnTo>
                      <a:pt x="371" y="52"/>
                    </a:lnTo>
                    <a:lnTo>
                      <a:pt x="371" y="52"/>
                    </a:lnTo>
                    <a:lnTo>
                      <a:pt x="371" y="54"/>
                    </a:lnTo>
                    <a:lnTo>
                      <a:pt x="371" y="54"/>
                    </a:lnTo>
                    <a:lnTo>
                      <a:pt x="371" y="54"/>
                    </a:lnTo>
                    <a:lnTo>
                      <a:pt x="371" y="54"/>
                    </a:lnTo>
                    <a:lnTo>
                      <a:pt x="371" y="54"/>
                    </a:lnTo>
                    <a:lnTo>
                      <a:pt x="371" y="54"/>
                    </a:lnTo>
                    <a:lnTo>
                      <a:pt x="371" y="54"/>
                    </a:lnTo>
                    <a:lnTo>
                      <a:pt x="371" y="54"/>
                    </a:lnTo>
                    <a:lnTo>
                      <a:pt x="371" y="54"/>
                    </a:lnTo>
                    <a:lnTo>
                      <a:pt x="371" y="56"/>
                    </a:lnTo>
                    <a:lnTo>
                      <a:pt x="371" y="56"/>
                    </a:lnTo>
                    <a:lnTo>
                      <a:pt x="371" y="56"/>
                    </a:lnTo>
                    <a:lnTo>
                      <a:pt x="371" y="57"/>
                    </a:lnTo>
                    <a:lnTo>
                      <a:pt x="371" y="57"/>
                    </a:lnTo>
                    <a:lnTo>
                      <a:pt x="371" y="57"/>
                    </a:lnTo>
                    <a:lnTo>
                      <a:pt x="371" y="57"/>
                    </a:lnTo>
                    <a:lnTo>
                      <a:pt x="371" y="57"/>
                    </a:lnTo>
                    <a:lnTo>
                      <a:pt x="371" y="57"/>
                    </a:lnTo>
                    <a:lnTo>
                      <a:pt x="371" y="57"/>
                    </a:lnTo>
                    <a:lnTo>
                      <a:pt x="371" y="59"/>
                    </a:lnTo>
                    <a:lnTo>
                      <a:pt x="371" y="59"/>
                    </a:lnTo>
                    <a:lnTo>
                      <a:pt x="371" y="59"/>
                    </a:lnTo>
                    <a:lnTo>
                      <a:pt x="371" y="61"/>
                    </a:lnTo>
                    <a:lnTo>
                      <a:pt x="371" y="61"/>
                    </a:lnTo>
                    <a:lnTo>
                      <a:pt x="371" y="61"/>
                    </a:lnTo>
                    <a:lnTo>
                      <a:pt x="371" y="61"/>
                    </a:lnTo>
                    <a:lnTo>
                      <a:pt x="371" y="63"/>
                    </a:lnTo>
                    <a:lnTo>
                      <a:pt x="371" y="63"/>
                    </a:lnTo>
                    <a:lnTo>
                      <a:pt x="371" y="63"/>
                    </a:lnTo>
                    <a:lnTo>
                      <a:pt x="371" y="63"/>
                    </a:lnTo>
                    <a:lnTo>
                      <a:pt x="371" y="63"/>
                    </a:lnTo>
                    <a:lnTo>
                      <a:pt x="369" y="63"/>
                    </a:lnTo>
                    <a:lnTo>
                      <a:pt x="369" y="65"/>
                    </a:lnTo>
                    <a:lnTo>
                      <a:pt x="369" y="65"/>
                    </a:lnTo>
                    <a:lnTo>
                      <a:pt x="369" y="65"/>
                    </a:lnTo>
                    <a:lnTo>
                      <a:pt x="369" y="65"/>
                    </a:lnTo>
                    <a:lnTo>
                      <a:pt x="369" y="65"/>
                    </a:lnTo>
                    <a:lnTo>
                      <a:pt x="368" y="65"/>
                    </a:lnTo>
                    <a:lnTo>
                      <a:pt x="368" y="65"/>
                    </a:lnTo>
                    <a:lnTo>
                      <a:pt x="368" y="65"/>
                    </a:lnTo>
                    <a:lnTo>
                      <a:pt x="368" y="65"/>
                    </a:lnTo>
                    <a:lnTo>
                      <a:pt x="368" y="65"/>
                    </a:lnTo>
                    <a:lnTo>
                      <a:pt x="366" y="65"/>
                    </a:lnTo>
                    <a:lnTo>
                      <a:pt x="366" y="65"/>
                    </a:lnTo>
                    <a:lnTo>
                      <a:pt x="366" y="65"/>
                    </a:lnTo>
                    <a:lnTo>
                      <a:pt x="366" y="65"/>
                    </a:lnTo>
                    <a:lnTo>
                      <a:pt x="366" y="65"/>
                    </a:lnTo>
                    <a:lnTo>
                      <a:pt x="366" y="67"/>
                    </a:lnTo>
                    <a:lnTo>
                      <a:pt x="364" y="67"/>
                    </a:lnTo>
                    <a:lnTo>
                      <a:pt x="364" y="67"/>
                    </a:lnTo>
                    <a:lnTo>
                      <a:pt x="364" y="67"/>
                    </a:lnTo>
                    <a:lnTo>
                      <a:pt x="364" y="67"/>
                    </a:lnTo>
                    <a:lnTo>
                      <a:pt x="362" y="67"/>
                    </a:lnTo>
                    <a:lnTo>
                      <a:pt x="362" y="68"/>
                    </a:lnTo>
                    <a:lnTo>
                      <a:pt x="362" y="68"/>
                    </a:lnTo>
                    <a:lnTo>
                      <a:pt x="362" y="68"/>
                    </a:lnTo>
                    <a:lnTo>
                      <a:pt x="362" y="68"/>
                    </a:lnTo>
                    <a:lnTo>
                      <a:pt x="362" y="68"/>
                    </a:lnTo>
                    <a:lnTo>
                      <a:pt x="362" y="68"/>
                    </a:lnTo>
                    <a:lnTo>
                      <a:pt x="362" y="68"/>
                    </a:lnTo>
                    <a:lnTo>
                      <a:pt x="362" y="70"/>
                    </a:lnTo>
                    <a:lnTo>
                      <a:pt x="362" y="70"/>
                    </a:lnTo>
                    <a:lnTo>
                      <a:pt x="362" y="70"/>
                    </a:lnTo>
                    <a:lnTo>
                      <a:pt x="360" y="70"/>
                    </a:lnTo>
                    <a:lnTo>
                      <a:pt x="360" y="70"/>
                    </a:lnTo>
                    <a:lnTo>
                      <a:pt x="360" y="70"/>
                    </a:lnTo>
                    <a:lnTo>
                      <a:pt x="360" y="70"/>
                    </a:lnTo>
                    <a:lnTo>
                      <a:pt x="360" y="70"/>
                    </a:lnTo>
                    <a:lnTo>
                      <a:pt x="360" y="70"/>
                    </a:lnTo>
                    <a:lnTo>
                      <a:pt x="360" y="70"/>
                    </a:lnTo>
                    <a:lnTo>
                      <a:pt x="358" y="70"/>
                    </a:lnTo>
                    <a:lnTo>
                      <a:pt x="358" y="72"/>
                    </a:lnTo>
                    <a:lnTo>
                      <a:pt x="358" y="72"/>
                    </a:lnTo>
                    <a:lnTo>
                      <a:pt x="358" y="72"/>
                    </a:lnTo>
                    <a:lnTo>
                      <a:pt x="358" y="72"/>
                    </a:lnTo>
                    <a:lnTo>
                      <a:pt x="358" y="72"/>
                    </a:lnTo>
                    <a:lnTo>
                      <a:pt x="358" y="72"/>
                    </a:lnTo>
                    <a:lnTo>
                      <a:pt x="358" y="72"/>
                    </a:lnTo>
                    <a:lnTo>
                      <a:pt x="358" y="72"/>
                    </a:lnTo>
                    <a:lnTo>
                      <a:pt x="358" y="72"/>
                    </a:lnTo>
                    <a:lnTo>
                      <a:pt x="358" y="72"/>
                    </a:lnTo>
                    <a:lnTo>
                      <a:pt x="358" y="72"/>
                    </a:lnTo>
                    <a:lnTo>
                      <a:pt x="357" y="72"/>
                    </a:lnTo>
                    <a:lnTo>
                      <a:pt x="357" y="72"/>
                    </a:lnTo>
                    <a:lnTo>
                      <a:pt x="357" y="72"/>
                    </a:lnTo>
                    <a:lnTo>
                      <a:pt x="357" y="72"/>
                    </a:lnTo>
                    <a:lnTo>
                      <a:pt x="357" y="74"/>
                    </a:lnTo>
                    <a:lnTo>
                      <a:pt x="357" y="74"/>
                    </a:lnTo>
                    <a:lnTo>
                      <a:pt x="357" y="74"/>
                    </a:lnTo>
                    <a:lnTo>
                      <a:pt x="357" y="74"/>
                    </a:lnTo>
                    <a:lnTo>
                      <a:pt x="357" y="74"/>
                    </a:lnTo>
                    <a:lnTo>
                      <a:pt x="357" y="74"/>
                    </a:lnTo>
                    <a:lnTo>
                      <a:pt x="357" y="74"/>
                    </a:lnTo>
                    <a:lnTo>
                      <a:pt x="355" y="74"/>
                    </a:lnTo>
                    <a:lnTo>
                      <a:pt x="355" y="74"/>
                    </a:lnTo>
                    <a:lnTo>
                      <a:pt x="355" y="74"/>
                    </a:lnTo>
                    <a:lnTo>
                      <a:pt x="355" y="76"/>
                    </a:lnTo>
                    <a:lnTo>
                      <a:pt x="355" y="76"/>
                    </a:lnTo>
                    <a:lnTo>
                      <a:pt x="355" y="76"/>
                    </a:lnTo>
                    <a:lnTo>
                      <a:pt x="355" y="76"/>
                    </a:lnTo>
                    <a:lnTo>
                      <a:pt x="355" y="76"/>
                    </a:lnTo>
                    <a:lnTo>
                      <a:pt x="355" y="76"/>
                    </a:lnTo>
                    <a:lnTo>
                      <a:pt x="355" y="77"/>
                    </a:lnTo>
                    <a:lnTo>
                      <a:pt x="357" y="77"/>
                    </a:lnTo>
                    <a:lnTo>
                      <a:pt x="357" y="77"/>
                    </a:lnTo>
                    <a:lnTo>
                      <a:pt x="357" y="77"/>
                    </a:lnTo>
                    <a:lnTo>
                      <a:pt x="357" y="77"/>
                    </a:lnTo>
                    <a:lnTo>
                      <a:pt x="357" y="77"/>
                    </a:lnTo>
                    <a:lnTo>
                      <a:pt x="358" y="79"/>
                    </a:lnTo>
                    <a:lnTo>
                      <a:pt x="358" y="79"/>
                    </a:lnTo>
                    <a:lnTo>
                      <a:pt x="358" y="79"/>
                    </a:lnTo>
                    <a:lnTo>
                      <a:pt x="358" y="79"/>
                    </a:lnTo>
                    <a:lnTo>
                      <a:pt x="358" y="79"/>
                    </a:lnTo>
                    <a:lnTo>
                      <a:pt x="360" y="79"/>
                    </a:lnTo>
                    <a:lnTo>
                      <a:pt x="360" y="79"/>
                    </a:lnTo>
                    <a:lnTo>
                      <a:pt x="360" y="79"/>
                    </a:lnTo>
                    <a:lnTo>
                      <a:pt x="360" y="79"/>
                    </a:lnTo>
                    <a:lnTo>
                      <a:pt x="362" y="79"/>
                    </a:lnTo>
                    <a:lnTo>
                      <a:pt x="362" y="81"/>
                    </a:lnTo>
                    <a:lnTo>
                      <a:pt x="362" y="81"/>
                    </a:lnTo>
                    <a:lnTo>
                      <a:pt x="362" y="81"/>
                    </a:lnTo>
                    <a:lnTo>
                      <a:pt x="362" y="81"/>
                    </a:lnTo>
                    <a:lnTo>
                      <a:pt x="362" y="81"/>
                    </a:lnTo>
                    <a:lnTo>
                      <a:pt x="364" y="81"/>
                    </a:lnTo>
                    <a:lnTo>
                      <a:pt x="364" y="81"/>
                    </a:lnTo>
                    <a:lnTo>
                      <a:pt x="364" y="79"/>
                    </a:lnTo>
                    <a:lnTo>
                      <a:pt x="364" y="79"/>
                    </a:lnTo>
                    <a:lnTo>
                      <a:pt x="364" y="79"/>
                    </a:lnTo>
                    <a:lnTo>
                      <a:pt x="364" y="79"/>
                    </a:lnTo>
                    <a:lnTo>
                      <a:pt x="366" y="79"/>
                    </a:lnTo>
                    <a:lnTo>
                      <a:pt x="366" y="79"/>
                    </a:lnTo>
                    <a:lnTo>
                      <a:pt x="366" y="79"/>
                    </a:lnTo>
                    <a:lnTo>
                      <a:pt x="366" y="79"/>
                    </a:lnTo>
                    <a:lnTo>
                      <a:pt x="366" y="79"/>
                    </a:lnTo>
                    <a:lnTo>
                      <a:pt x="368" y="79"/>
                    </a:lnTo>
                    <a:lnTo>
                      <a:pt x="368" y="79"/>
                    </a:lnTo>
                    <a:lnTo>
                      <a:pt x="368" y="79"/>
                    </a:lnTo>
                    <a:lnTo>
                      <a:pt x="368" y="79"/>
                    </a:lnTo>
                    <a:lnTo>
                      <a:pt x="368" y="79"/>
                    </a:lnTo>
                    <a:lnTo>
                      <a:pt x="368" y="79"/>
                    </a:lnTo>
                    <a:lnTo>
                      <a:pt x="369" y="79"/>
                    </a:lnTo>
                    <a:lnTo>
                      <a:pt x="369" y="79"/>
                    </a:lnTo>
                    <a:lnTo>
                      <a:pt x="369" y="79"/>
                    </a:lnTo>
                    <a:lnTo>
                      <a:pt x="369" y="79"/>
                    </a:lnTo>
                    <a:lnTo>
                      <a:pt x="371" y="79"/>
                    </a:lnTo>
                    <a:lnTo>
                      <a:pt x="371" y="81"/>
                    </a:lnTo>
                    <a:lnTo>
                      <a:pt x="371" y="81"/>
                    </a:lnTo>
                    <a:lnTo>
                      <a:pt x="371" y="81"/>
                    </a:lnTo>
                    <a:lnTo>
                      <a:pt x="371" y="81"/>
                    </a:lnTo>
                    <a:lnTo>
                      <a:pt x="371" y="81"/>
                    </a:lnTo>
                    <a:lnTo>
                      <a:pt x="373" y="81"/>
                    </a:lnTo>
                    <a:lnTo>
                      <a:pt x="373" y="83"/>
                    </a:lnTo>
                    <a:lnTo>
                      <a:pt x="373" y="83"/>
                    </a:lnTo>
                    <a:lnTo>
                      <a:pt x="373" y="83"/>
                    </a:lnTo>
                    <a:lnTo>
                      <a:pt x="373" y="83"/>
                    </a:lnTo>
                    <a:lnTo>
                      <a:pt x="373" y="83"/>
                    </a:lnTo>
                    <a:lnTo>
                      <a:pt x="373" y="83"/>
                    </a:lnTo>
                    <a:lnTo>
                      <a:pt x="373" y="85"/>
                    </a:lnTo>
                    <a:lnTo>
                      <a:pt x="373" y="85"/>
                    </a:lnTo>
                    <a:lnTo>
                      <a:pt x="373" y="85"/>
                    </a:lnTo>
                    <a:lnTo>
                      <a:pt x="373" y="85"/>
                    </a:lnTo>
                    <a:lnTo>
                      <a:pt x="375" y="86"/>
                    </a:lnTo>
                    <a:lnTo>
                      <a:pt x="375" y="86"/>
                    </a:lnTo>
                    <a:lnTo>
                      <a:pt x="375" y="86"/>
                    </a:lnTo>
                    <a:lnTo>
                      <a:pt x="375" y="86"/>
                    </a:lnTo>
                    <a:lnTo>
                      <a:pt x="375" y="86"/>
                    </a:lnTo>
                    <a:lnTo>
                      <a:pt x="375" y="86"/>
                    </a:lnTo>
                    <a:lnTo>
                      <a:pt x="377" y="86"/>
                    </a:lnTo>
                    <a:lnTo>
                      <a:pt x="377" y="86"/>
                    </a:lnTo>
                    <a:lnTo>
                      <a:pt x="377" y="86"/>
                    </a:lnTo>
                    <a:lnTo>
                      <a:pt x="377" y="86"/>
                    </a:lnTo>
                    <a:lnTo>
                      <a:pt x="377" y="86"/>
                    </a:lnTo>
                    <a:lnTo>
                      <a:pt x="377" y="86"/>
                    </a:lnTo>
                    <a:lnTo>
                      <a:pt x="377" y="88"/>
                    </a:lnTo>
                    <a:lnTo>
                      <a:pt x="377" y="88"/>
                    </a:lnTo>
                    <a:lnTo>
                      <a:pt x="377" y="88"/>
                    </a:lnTo>
                    <a:lnTo>
                      <a:pt x="378" y="88"/>
                    </a:lnTo>
                    <a:lnTo>
                      <a:pt x="378" y="88"/>
                    </a:lnTo>
                    <a:lnTo>
                      <a:pt x="378" y="88"/>
                    </a:lnTo>
                    <a:lnTo>
                      <a:pt x="378" y="90"/>
                    </a:lnTo>
                    <a:lnTo>
                      <a:pt x="380" y="90"/>
                    </a:lnTo>
                    <a:lnTo>
                      <a:pt x="380" y="90"/>
                    </a:lnTo>
                    <a:lnTo>
                      <a:pt x="380" y="90"/>
                    </a:lnTo>
                    <a:lnTo>
                      <a:pt x="380" y="90"/>
                    </a:lnTo>
                    <a:lnTo>
                      <a:pt x="380" y="90"/>
                    </a:lnTo>
                    <a:lnTo>
                      <a:pt x="380" y="90"/>
                    </a:lnTo>
                    <a:lnTo>
                      <a:pt x="382" y="92"/>
                    </a:lnTo>
                    <a:lnTo>
                      <a:pt x="382" y="92"/>
                    </a:lnTo>
                    <a:lnTo>
                      <a:pt x="382" y="92"/>
                    </a:lnTo>
                    <a:lnTo>
                      <a:pt x="384" y="92"/>
                    </a:lnTo>
                    <a:lnTo>
                      <a:pt x="384" y="92"/>
                    </a:lnTo>
                    <a:lnTo>
                      <a:pt x="384" y="92"/>
                    </a:lnTo>
                    <a:lnTo>
                      <a:pt x="384" y="92"/>
                    </a:lnTo>
                    <a:lnTo>
                      <a:pt x="386" y="92"/>
                    </a:lnTo>
                    <a:lnTo>
                      <a:pt x="386" y="94"/>
                    </a:lnTo>
                    <a:lnTo>
                      <a:pt x="386" y="94"/>
                    </a:lnTo>
                    <a:lnTo>
                      <a:pt x="386" y="94"/>
                    </a:lnTo>
                    <a:lnTo>
                      <a:pt x="387" y="95"/>
                    </a:lnTo>
                    <a:lnTo>
                      <a:pt x="387" y="95"/>
                    </a:lnTo>
                    <a:lnTo>
                      <a:pt x="387" y="95"/>
                    </a:lnTo>
                    <a:lnTo>
                      <a:pt x="387" y="95"/>
                    </a:lnTo>
                    <a:lnTo>
                      <a:pt x="387" y="95"/>
                    </a:lnTo>
                    <a:lnTo>
                      <a:pt x="387" y="95"/>
                    </a:lnTo>
                    <a:lnTo>
                      <a:pt x="387" y="95"/>
                    </a:lnTo>
                    <a:lnTo>
                      <a:pt x="387" y="97"/>
                    </a:lnTo>
                    <a:lnTo>
                      <a:pt x="387" y="97"/>
                    </a:lnTo>
                    <a:lnTo>
                      <a:pt x="387" y="97"/>
                    </a:lnTo>
                    <a:lnTo>
                      <a:pt x="387" y="97"/>
                    </a:lnTo>
                    <a:lnTo>
                      <a:pt x="387" y="97"/>
                    </a:lnTo>
                    <a:lnTo>
                      <a:pt x="389" y="97"/>
                    </a:lnTo>
                    <a:lnTo>
                      <a:pt x="389" y="97"/>
                    </a:lnTo>
                    <a:lnTo>
                      <a:pt x="389" y="97"/>
                    </a:lnTo>
                    <a:lnTo>
                      <a:pt x="389" y="95"/>
                    </a:lnTo>
                    <a:lnTo>
                      <a:pt x="389" y="95"/>
                    </a:lnTo>
                    <a:lnTo>
                      <a:pt x="389" y="95"/>
                    </a:lnTo>
                    <a:lnTo>
                      <a:pt x="389" y="95"/>
                    </a:lnTo>
                    <a:lnTo>
                      <a:pt x="389" y="95"/>
                    </a:lnTo>
                    <a:lnTo>
                      <a:pt x="391" y="95"/>
                    </a:lnTo>
                    <a:lnTo>
                      <a:pt x="391" y="95"/>
                    </a:lnTo>
                    <a:lnTo>
                      <a:pt x="391" y="95"/>
                    </a:lnTo>
                    <a:lnTo>
                      <a:pt x="391" y="95"/>
                    </a:lnTo>
                    <a:lnTo>
                      <a:pt x="391" y="95"/>
                    </a:lnTo>
                    <a:lnTo>
                      <a:pt x="391" y="95"/>
                    </a:lnTo>
                    <a:lnTo>
                      <a:pt x="391" y="95"/>
                    </a:lnTo>
                    <a:lnTo>
                      <a:pt x="391" y="95"/>
                    </a:lnTo>
                    <a:lnTo>
                      <a:pt x="393" y="95"/>
                    </a:lnTo>
                    <a:lnTo>
                      <a:pt x="393" y="95"/>
                    </a:lnTo>
                    <a:lnTo>
                      <a:pt x="393" y="95"/>
                    </a:lnTo>
                    <a:lnTo>
                      <a:pt x="393" y="95"/>
                    </a:lnTo>
                    <a:lnTo>
                      <a:pt x="393" y="95"/>
                    </a:lnTo>
                    <a:lnTo>
                      <a:pt x="393" y="97"/>
                    </a:lnTo>
                    <a:lnTo>
                      <a:pt x="395" y="97"/>
                    </a:lnTo>
                    <a:lnTo>
                      <a:pt x="395" y="97"/>
                    </a:lnTo>
                    <a:lnTo>
                      <a:pt x="395" y="97"/>
                    </a:lnTo>
                    <a:lnTo>
                      <a:pt x="395" y="97"/>
                    </a:lnTo>
                    <a:lnTo>
                      <a:pt x="396" y="95"/>
                    </a:lnTo>
                    <a:lnTo>
                      <a:pt x="396" y="95"/>
                    </a:lnTo>
                    <a:lnTo>
                      <a:pt x="396" y="95"/>
                    </a:lnTo>
                    <a:lnTo>
                      <a:pt x="396" y="95"/>
                    </a:lnTo>
                    <a:lnTo>
                      <a:pt x="396" y="95"/>
                    </a:lnTo>
                    <a:lnTo>
                      <a:pt x="396" y="95"/>
                    </a:lnTo>
                    <a:lnTo>
                      <a:pt x="396" y="95"/>
                    </a:lnTo>
                    <a:lnTo>
                      <a:pt x="396" y="95"/>
                    </a:lnTo>
                    <a:lnTo>
                      <a:pt x="396" y="95"/>
                    </a:lnTo>
                    <a:lnTo>
                      <a:pt x="398" y="94"/>
                    </a:lnTo>
                    <a:lnTo>
                      <a:pt x="398" y="94"/>
                    </a:lnTo>
                    <a:lnTo>
                      <a:pt x="398" y="94"/>
                    </a:lnTo>
                    <a:lnTo>
                      <a:pt x="398" y="94"/>
                    </a:lnTo>
                    <a:lnTo>
                      <a:pt x="398" y="95"/>
                    </a:lnTo>
                    <a:lnTo>
                      <a:pt x="400" y="95"/>
                    </a:lnTo>
                    <a:lnTo>
                      <a:pt x="400" y="95"/>
                    </a:lnTo>
                    <a:lnTo>
                      <a:pt x="400" y="95"/>
                    </a:lnTo>
                    <a:lnTo>
                      <a:pt x="400" y="95"/>
                    </a:lnTo>
                    <a:lnTo>
                      <a:pt x="400" y="95"/>
                    </a:lnTo>
                    <a:lnTo>
                      <a:pt x="400" y="95"/>
                    </a:lnTo>
                    <a:lnTo>
                      <a:pt x="402" y="95"/>
                    </a:lnTo>
                    <a:lnTo>
                      <a:pt x="402" y="95"/>
                    </a:lnTo>
                    <a:lnTo>
                      <a:pt x="404" y="95"/>
                    </a:lnTo>
                    <a:lnTo>
                      <a:pt x="404" y="95"/>
                    </a:lnTo>
                    <a:lnTo>
                      <a:pt x="404" y="95"/>
                    </a:lnTo>
                    <a:lnTo>
                      <a:pt x="404" y="95"/>
                    </a:lnTo>
                    <a:lnTo>
                      <a:pt x="404" y="95"/>
                    </a:lnTo>
                    <a:lnTo>
                      <a:pt x="404" y="95"/>
                    </a:lnTo>
                    <a:lnTo>
                      <a:pt x="404" y="95"/>
                    </a:lnTo>
                    <a:lnTo>
                      <a:pt x="406" y="95"/>
                    </a:lnTo>
                    <a:lnTo>
                      <a:pt x="406" y="95"/>
                    </a:lnTo>
                    <a:lnTo>
                      <a:pt x="406" y="95"/>
                    </a:lnTo>
                    <a:lnTo>
                      <a:pt x="406" y="95"/>
                    </a:lnTo>
                    <a:lnTo>
                      <a:pt x="406" y="95"/>
                    </a:lnTo>
                    <a:lnTo>
                      <a:pt x="406" y="95"/>
                    </a:lnTo>
                    <a:lnTo>
                      <a:pt x="407" y="95"/>
                    </a:lnTo>
                    <a:lnTo>
                      <a:pt x="407" y="95"/>
                    </a:lnTo>
                    <a:lnTo>
                      <a:pt x="407" y="95"/>
                    </a:lnTo>
                    <a:lnTo>
                      <a:pt x="407" y="95"/>
                    </a:lnTo>
                    <a:lnTo>
                      <a:pt x="407" y="95"/>
                    </a:lnTo>
                    <a:lnTo>
                      <a:pt x="407" y="95"/>
                    </a:lnTo>
                    <a:lnTo>
                      <a:pt x="407" y="95"/>
                    </a:lnTo>
                    <a:lnTo>
                      <a:pt x="409" y="97"/>
                    </a:lnTo>
                    <a:lnTo>
                      <a:pt x="409" y="97"/>
                    </a:lnTo>
                    <a:lnTo>
                      <a:pt x="411" y="97"/>
                    </a:lnTo>
                    <a:lnTo>
                      <a:pt x="411" y="97"/>
                    </a:lnTo>
                    <a:lnTo>
                      <a:pt x="411" y="97"/>
                    </a:lnTo>
                    <a:lnTo>
                      <a:pt x="411" y="97"/>
                    </a:lnTo>
                    <a:lnTo>
                      <a:pt x="411" y="97"/>
                    </a:lnTo>
                    <a:lnTo>
                      <a:pt x="413" y="97"/>
                    </a:lnTo>
                    <a:lnTo>
                      <a:pt x="413" y="97"/>
                    </a:lnTo>
                    <a:lnTo>
                      <a:pt x="413" y="97"/>
                    </a:lnTo>
                    <a:lnTo>
                      <a:pt x="415" y="97"/>
                    </a:lnTo>
                    <a:lnTo>
                      <a:pt x="415" y="99"/>
                    </a:lnTo>
                    <a:lnTo>
                      <a:pt x="416" y="99"/>
                    </a:lnTo>
                    <a:lnTo>
                      <a:pt x="416" y="99"/>
                    </a:lnTo>
                    <a:lnTo>
                      <a:pt x="416" y="99"/>
                    </a:lnTo>
                    <a:lnTo>
                      <a:pt x="418" y="99"/>
                    </a:lnTo>
                    <a:lnTo>
                      <a:pt x="418" y="99"/>
                    </a:lnTo>
                    <a:lnTo>
                      <a:pt x="420" y="99"/>
                    </a:lnTo>
                    <a:lnTo>
                      <a:pt x="420" y="99"/>
                    </a:lnTo>
                    <a:lnTo>
                      <a:pt x="420" y="99"/>
                    </a:lnTo>
                    <a:lnTo>
                      <a:pt x="422" y="99"/>
                    </a:lnTo>
                    <a:lnTo>
                      <a:pt x="422" y="99"/>
                    </a:lnTo>
                    <a:lnTo>
                      <a:pt x="422" y="99"/>
                    </a:lnTo>
                    <a:lnTo>
                      <a:pt x="422" y="99"/>
                    </a:lnTo>
                    <a:lnTo>
                      <a:pt x="424" y="99"/>
                    </a:lnTo>
                    <a:lnTo>
                      <a:pt x="424" y="99"/>
                    </a:lnTo>
                    <a:lnTo>
                      <a:pt x="424" y="99"/>
                    </a:lnTo>
                    <a:lnTo>
                      <a:pt x="424" y="99"/>
                    </a:lnTo>
                    <a:lnTo>
                      <a:pt x="424" y="99"/>
                    </a:lnTo>
                    <a:lnTo>
                      <a:pt x="424" y="99"/>
                    </a:lnTo>
                    <a:lnTo>
                      <a:pt x="425" y="99"/>
                    </a:lnTo>
                    <a:lnTo>
                      <a:pt x="425" y="99"/>
                    </a:lnTo>
                    <a:lnTo>
                      <a:pt x="425" y="99"/>
                    </a:lnTo>
                    <a:lnTo>
                      <a:pt x="425" y="99"/>
                    </a:lnTo>
                    <a:lnTo>
                      <a:pt x="425" y="99"/>
                    </a:lnTo>
                    <a:lnTo>
                      <a:pt x="425" y="99"/>
                    </a:lnTo>
                    <a:lnTo>
                      <a:pt x="425" y="99"/>
                    </a:lnTo>
                    <a:lnTo>
                      <a:pt x="427" y="99"/>
                    </a:lnTo>
                    <a:lnTo>
                      <a:pt x="427" y="97"/>
                    </a:lnTo>
                    <a:lnTo>
                      <a:pt x="427" y="97"/>
                    </a:lnTo>
                    <a:lnTo>
                      <a:pt x="427" y="97"/>
                    </a:lnTo>
                    <a:lnTo>
                      <a:pt x="427" y="97"/>
                    </a:lnTo>
                    <a:lnTo>
                      <a:pt x="429" y="97"/>
                    </a:lnTo>
                    <a:lnTo>
                      <a:pt x="429" y="97"/>
                    </a:lnTo>
                    <a:lnTo>
                      <a:pt x="429" y="97"/>
                    </a:lnTo>
                    <a:lnTo>
                      <a:pt x="429" y="97"/>
                    </a:lnTo>
                    <a:lnTo>
                      <a:pt x="431" y="97"/>
                    </a:lnTo>
                    <a:lnTo>
                      <a:pt x="431" y="97"/>
                    </a:lnTo>
                    <a:lnTo>
                      <a:pt x="431" y="97"/>
                    </a:lnTo>
                    <a:lnTo>
                      <a:pt x="431" y="97"/>
                    </a:lnTo>
                    <a:lnTo>
                      <a:pt x="431" y="97"/>
                    </a:lnTo>
                    <a:lnTo>
                      <a:pt x="431" y="97"/>
                    </a:lnTo>
                    <a:lnTo>
                      <a:pt x="431" y="97"/>
                    </a:lnTo>
                    <a:lnTo>
                      <a:pt x="431" y="97"/>
                    </a:lnTo>
                    <a:lnTo>
                      <a:pt x="431" y="97"/>
                    </a:lnTo>
                    <a:lnTo>
                      <a:pt x="431" y="97"/>
                    </a:lnTo>
                    <a:lnTo>
                      <a:pt x="431" y="97"/>
                    </a:lnTo>
                    <a:lnTo>
                      <a:pt x="433" y="97"/>
                    </a:lnTo>
                    <a:lnTo>
                      <a:pt x="433" y="97"/>
                    </a:lnTo>
                    <a:lnTo>
                      <a:pt x="433" y="97"/>
                    </a:lnTo>
                    <a:lnTo>
                      <a:pt x="433" y="97"/>
                    </a:lnTo>
                    <a:lnTo>
                      <a:pt x="433" y="97"/>
                    </a:lnTo>
                    <a:lnTo>
                      <a:pt x="434" y="97"/>
                    </a:lnTo>
                    <a:lnTo>
                      <a:pt x="434" y="97"/>
                    </a:lnTo>
                    <a:lnTo>
                      <a:pt x="434" y="97"/>
                    </a:lnTo>
                    <a:lnTo>
                      <a:pt x="434" y="97"/>
                    </a:lnTo>
                    <a:lnTo>
                      <a:pt x="434" y="95"/>
                    </a:lnTo>
                    <a:lnTo>
                      <a:pt x="434" y="95"/>
                    </a:lnTo>
                    <a:lnTo>
                      <a:pt x="434" y="95"/>
                    </a:lnTo>
                    <a:lnTo>
                      <a:pt x="434" y="95"/>
                    </a:lnTo>
                    <a:lnTo>
                      <a:pt x="434" y="95"/>
                    </a:lnTo>
                    <a:lnTo>
                      <a:pt x="436" y="95"/>
                    </a:lnTo>
                    <a:lnTo>
                      <a:pt x="436" y="94"/>
                    </a:lnTo>
                    <a:lnTo>
                      <a:pt x="436" y="94"/>
                    </a:lnTo>
                    <a:lnTo>
                      <a:pt x="436" y="94"/>
                    </a:lnTo>
                    <a:lnTo>
                      <a:pt x="438" y="94"/>
                    </a:lnTo>
                    <a:lnTo>
                      <a:pt x="438" y="94"/>
                    </a:lnTo>
                    <a:lnTo>
                      <a:pt x="438" y="94"/>
                    </a:lnTo>
                    <a:lnTo>
                      <a:pt x="438" y="94"/>
                    </a:lnTo>
                    <a:lnTo>
                      <a:pt x="438" y="94"/>
                    </a:lnTo>
                    <a:lnTo>
                      <a:pt x="438" y="94"/>
                    </a:lnTo>
                    <a:lnTo>
                      <a:pt x="438" y="94"/>
                    </a:lnTo>
                    <a:lnTo>
                      <a:pt x="438" y="94"/>
                    </a:lnTo>
                    <a:lnTo>
                      <a:pt x="438" y="94"/>
                    </a:lnTo>
                    <a:lnTo>
                      <a:pt x="438" y="92"/>
                    </a:lnTo>
                    <a:lnTo>
                      <a:pt x="438" y="92"/>
                    </a:lnTo>
                    <a:lnTo>
                      <a:pt x="440" y="92"/>
                    </a:lnTo>
                    <a:lnTo>
                      <a:pt x="440" y="92"/>
                    </a:lnTo>
                    <a:lnTo>
                      <a:pt x="440" y="92"/>
                    </a:lnTo>
                    <a:lnTo>
                      <a:pt x="440" y="92"/>
                    </a:lnTo>
                    <a:lnTo>
                      <a:pt x="440" y="92"/>
                    </a:lnTo>
                    <a:lnTo>
                      <a:pt x="440" y="92"/>
                    </a:lnTo>
                    <a:lnTo>
                      <a:pt x="440" y="92"/>
                    </a:lnTo>
                    <a:lnTo>
                      <a:pt x="440" y="92"/>
                    </a:lnTo>
                    <a:lnTo>
                      <a:pt x="442" y="92"/>
                    </a:lnTo>
                    <a:lnTo>
                      <a:pt x="442" y="90"/>
                    </a:lnTo>
                    <a:lnTo>
                      <a:pt x="442" y="90"/>
                    </a:lnTo>
                    <a:lnTo>
                      <a:pt x="442" y="90"/>
                    </a:lnTo>
                    <a:lnTo>
                      <a:pt x="442" y="90"/>
                    </a:lnTo>
                    <a:lnTo>
                      <a:pt x="442" y="90"/>
                    </a:lnTo>
                    <a:lnTo>
                      <a:pt x="442" y="90"/>
                    </a:lnTo>
                    <a:lnTo>
                      <a:pt x="442" y="88"/>
                    </a:lnTo>
                    <a:lnTo>
                      <a:pt x="442" y="88"/>
                    </a:lnTo>
                    <a:lnTo>
                      <a:pt x="443" y="88"/>
                    </a:lnTo>
                    <a:lnTo>
                      <a:pt x="443" y="88"/>
                    </a:lnTo>
                    <a:lnTo>
                      <a:pt x="443" y="88"/>
                    </a:lnTo>
                    <a:lnTo>
                      <a:pt x="443" y="88"/>
                    </a:lnTo>
                    <a:lnTo>
                      <a:pt x="443" y="88"/>
                    </a:lnTo>
                    <a:lnTo>
                      <a:pt x="443" y="88"/>
                    </a:lnTo>
                    <a:lnTo>
                      <a:pt x="445" y="86"/>
                    </a:lnTo>
                    <a:lnTo>
                      <a:pt x="445" y="86"/>
                    </a:lnTo>
                    <a:lnTo>
                      <a:pt x="445" y="86"/>
                    </a:lnTo>
                    <a:lnTo>
                      <a:pt x="445" y="86"/>
                    </a:lnTo>
                    <a:lnTo>
                      <a:pt x="445" y="86"/>
                    </a:lnTo>
                    <a:lnTo>
                      <a:pt x="447" y="86"/>
                    </a:lnTo>
                    <a:lnTo>
                      <a:pt x="447" y="85"/>
                    </a:lnTo>
                    <a:lnTo>
                      <a:pt x="447" y="85"/>
                    </a:lnTo>
                    <a:lnTo>
                      <a:pt x="447" y="85"/>
                    </a:lnTo>
                    <a:lnTo>
                      <a:pt x="447" y="85"/>
                    </a:lnTo>
                    <a:lnTo>
                      <a:pt x="447" y="85"/>
                    </a:lnTo>
                    <a:lnTo>
                      <a:pt x="447" y="85"/>
                    </a:lnTo>
                    <a:lnTo>
                      <a:pt x="447" y="85"/>
                    </a:lnTo>
                    <a:lnTo>
                      <a:pt x="449" y="85"/>
                    </a:lnTo>
                    <a:lnTo>
                      <a:pt x="449" y="85"/>
                    </a:lnTo>
                    <a:lnTo>
                      <a:pt x="449" y="85"/>
                    </a:lnTo>
                    <a:lnTo>
                      <a:pt x="449" y="85"/>
                    </a:lnTo>
                    <a:lnTo>
                      <a:pt x="449" y="83"/>
                    </a:lnTo>
                    <a:lnTo>
                      <a:pt x="449" y="83"/>
                    </a:lnTo>
                    <a:lnTo>
                      <a:pt x="449" y="83"/>
                    </a:lnTo>
                    <a:lnTo>
                      <a:pt x="449" y="81"/>
                    </a:lnTo>
                    <a:lnTo>
                      <a:pt x="449" y="81"/>
                    </a:lnTo>
                    <a:lnTo>
                      <a:pt x="449" y="81"/>
                    </a:lnTo>
                    <a:lnTo>
                      <a:pt x="449" y="79"/>
                    </a:lnTo>
                    <a:lnTo>
                      <a:pt x="449" y="79"/>
                    </a:lnTo>
                    <a:lnTo>
                      <a:pt x="449" y="79"/>
                    </a:lnTo>
                    <a:lnTo>
                      <a:pt x="449" y="79"/>
                    </a:lnTo>
                    <a:lnTo>
                      <a:pt x="449" y="79"/>
                    </a:lnTo>
                    <a:lnTo>
                      <a:pt x="449" y="79"/>
                    </a:lnTo>
                    <a:lnTo>
                      <a:pt x="449" y="79"/>
                    </a:lnTo>
                    <a:lnTo>
                      <a:pt x="451" y="77"/>
                    </a:lnTo>
                    <a:lnTo>
                      <a:pt x="451" y="77"/>
                    </a:lnTo>
                    <a:lnTo>
                      <a:pt x="451" y="77"/>
                    </a:lnTo>
                    <a:lnTo>
                      <a:pt x="451" y="76"/>
                    </a:lnTo>
                    <a:lnTo>
                      <a:pt x="451" y="76"/>
                    </a:lnTo>
                    <a:lnTo>
                      <a:pt x="451" y="76"/>
                    </a:lnTo>
                    <a:lnTo>
                      <a:pt x="453" y="76"/>
                    </a:lnTo>
                    <a:lnTo>
                      <a:pt x="453" y="74"/>
                    </a:lnTo>
                    <a:lnTo>
                      <a:pt x="453" y="74"/>
                    </a:lnTo>
                    <a:lnTo>
                      <a:pt x="453" y="74"/>
                    </a:lnTo>
                    <a:lnTo>
                      <a:pt x="453" y="72"/>
                    </a:lnTo>
                    <a:lnTo>
                      <a:pt x="453" y="72"/>
                    </a:lnTo>
                    <a:lnTo>
                      <a:pt x="453" y="72"/>
                    </a:lnTo>
                    <a:lnTo>
                      <a:pt x="454" y="72"/>
                    </a:lnTo>
                    <a:lnTo>
                      <a:pt x="454" y="72"/>
                    </a:lnTo>
                    <a:lnTo>
                      <a:pt x="454" y="72"/>
                    </a:lnTo>
                    <a:lnTo>
                      <a:pt x="454" y="72"/>
                    </a:lnTo>
                    <a:lnTo>
                      <a:pt x="454" y="72"/>
                    </a:lnTo>
                    <a:lnTo>
                      <a:pt x="454" y="72"/>
                    </a:lnTo>
                    <a:lnTo>
                      <a:pt x="454" y="72"/>
                    </a:lnTo>
                    <a:lnTo>
                      <a:pt x="456" y="72"/>
                    </a:lnTo>
                    <a:lnTo>
                      <a:pt x="456" y="72"/>
                    </a:lnTo>
                    <a:lnTo>
                      <a:pt x="456" y="72"/>
                    </a:lnTo>
                    <a:lnTo>
                      <a:pt x="456" y="72"/>
                    </a:lnTo>
                    <a:lnTo>
                      <a:pt x="456" y="72"/>
                    </a:lnTo>
                    <a:lnTo>
                      <a:pt x="456" y="72"/>
                    </a:lnTo>
                    <a:lnTo>
                      <a:pt x="456" y="72"/>
                    </a:lnTo>
                    <a:lnTo>
                      <a:pt x="458" y="72"/>
                    </a:lnTo>
                    <a:lnTo>
                      <a:pt x="458" y="72"/>
                    </a:lnTo>
                    <a:lnTo>
                      <a:pt x="458" y="72"/>
                    </a:lnTo>
                    <a:lnTo>
                      <a:pt x="458" y="72"/>
                    </a:lnTo>
                    <a:lnTo>
                      <a:pt x="458" y="72"/>
                    </a:lnTo>
                    <a:lnTo>
                      <a:pt x="458" y="72"/>
                    </a:lnTo>
                    <a:lnTo>
                      <a:pt x="458" y="72"/>
                    </a:lnTo>
                    <a:lnTo>
                      <a:pt x="458" y="72"/>
                    </a:lnTo>
                    <a:lnTo>
                      <a:pt x="458" y="70"/>
                    </a:lnTo>
                    <a:lnTo>
                      <a:pt x="458" y="70"/>
                    </a:lnTo>
                    <a:lnTo>
                      <a:pt x="458" y="70"/>
                    </a:lnTo>
                    <a:lnTo>
                      <a:pt x="458" y="70"/>
                    </a:lnTo>
                    <a:lnTo>
                      <a:pt x="458" y="70"/>
                    </a:lnTo>
                    <a:lnTo>
                      <a:pt x="458" y="70"/>
                    </a:lnTo>
                    <a:lnTo>
                      <a:pt x="458" y="68"/>
                    </a:lnTo>
                    <a:lnTo>
                      <a:pt x="458" y="68"/>
                    </a:lnTo>
                    <a:lnTo>
                      <a:pt x="458" y="68"/>
                    </a:lnTo>
                    <a:lnTo>
                      <a:pt x="458" y="68"/>
                    </a:lnTo>
                    <a:lnTo>
                      <a:pt x="458" y="68"/>
                    </a:lnTo>
                    <a:lnTo>
                      <a:pt x="458" y="68"/>
                    </a:lnTo>
                    <a:lnTo>
                      <a:pt x="458" y="68"/>
                    </a:lnTo>
                    <a:lnTo>
                      <a:pt x="458" y="68"/>
                    </a:lnTo>
                    <a:lnTo>
                      <a:pt x="458" y="67"/>
                    </a:lnTo>
                    <a:lnTo>
                      <a:pt x="458" y="67"/>
                    </a:lnTo>
                    <a:lnTo>
                      <a:pt x="458" y="67"/>
                    </a:lnTo>
                    <a:lnTo>
                      <a:pt x="458" y="67"/>
                    </a:lnTo>
                    <a:lnTo>
                      <a:pt x="458" y="67"/>
                    </a:lnTo>
                    <a:lnTo>
                      <a:pt x="458" y="67"/>
                    </a:lnTo>
                    <a:lnTo>
                      <a:pt x="458" y="65"/>
                    </a:lnTo>
                    <a:lnTo>
                      <a:pt x="458" y="65"/>
                    </a:lnTo>
                    <a:lnTo>
                      <a:pt x="456" y="65"/>
                    </a:lnTo>
                    <a:lnTo>
                      <a:pt x="456" y="65"/>
                    </a:lnTo>
                    <a:lnTo>
                      <a:pt x="456" y="65"/>
                    </a:lnTo>
                    <a:lnTo>
                      <a:pt x="456" y="65"/>
                    </a:lnTo>
                    <a:lnTo>
                      <a:pt x="456" y="65"/>
                    </a:lnTo>
                    <a:lnTo>
                      <a:pt x="456" y="63"/>
                    </a:lnTo>
                    <a:lnTo>
                      <a:pt x="456" y="63"/>
                    </a:lnTo>
                    <a:lnTo>
                      <a:pt x="456" y="63"/>
                    </a:lnTo>
                    <a:lnTo>
                      <a:pt x="456" y="63"/>
                    </a:lnTo>
                    <a:lnTo>
                      <a:pt x="456" y="63"/>
                    </a:lnTo>
                    <a:lnTo>
                      <a:pt x="454" y="63"/>
                    </a:lnTo>
                    <a:lnTo>
                      <a:pt x="454" y="63"/>
                    </a:lnTo>
                    <a:lnTo>
                      <a:pt x="454" y="63"/>
                    </a:lnTo>
                    <a:lnTo>
                      <a:pt x="454" y="63"/>
                    </a:lnTo>
                    <a:lnTo>
                      <a:pt x="454" y="63"/>
                    </a:lnTo>
                    <a:lnTo>
                      <a:pt x="454" y="61"/>
                    </a:lnTo>
                    <a:lnTo>
                      <a:pt x="454" y="61"/>
                    </a:lnTo>
                    <a:lnTo>
                      <a:pt x="454" y="61"/>
                    </a:lnTo>
                    <a:lnTo>
                      <a:pt x="454" y="61"/>
                    </a:lnTo>
                    <a:lnTo>
                      <a:pt x="454" y="61"/>
                    </a:lnTo>
                    <a:lnTo>
                      <a:pt x="454" y="61"/>
                    </a:lnTo>
                    <a:lnTo>
                      <a:pt x="454" y="61"/>
                    </a:lnTo>
                    <a:lnTo>
                      <a:pt x="454" y="61"/>
                    </a:lnTo>
                    <a:lnTo>
                      <a:pt x="454" y="59"/>
                    </a:lnTo>
                    <a:lnTo>
                      <a:pt x="454" y="59"/>
                    </a:lnTo>
                    <a:lnTo>
                      <a:pt x="454" y="59"/>
                    </a:lnTo>
                    <a:lnTo>
                      <a:pt x="454" y="59"/>
                    </a:lnTo>
                    <a:lnTo>
                      <a:pt x="454" y="59"/>
                    </a:lnTo>
                    <a:lnTo>
                      <a:pt x="454" y="59"/>
                    </a:lnTo>
                    <a:lnTo>
                      <a:pt x="454" y="59"/>
                    </a:lnTo>
                    <a:lnTo>
                      <a:pt x="454" y="59"/>
                    </a:lnTo>
                    <a:lnTo>
                      <a:pt x="454" y="57"/>
                    </a:lnTo>
                    <a:lnTo>
                      <a:pt x="454" y="57"/>
                    </a:lnTo>
                    <a:lnTo>
                      <a:pt x="454" y="57"/>
                    </a:lnTo>
                    <a:lnTo>
                      <a:pt x="454" y="57"/>
                    </a:lnTo>
                    <a:lnTo>
                      <a:pt x="454" y="57"/>
                    </a:lnTo>
                    <a:lnTo>
                      <a:pt x="454" y="57"/>
                    </a:lnTo>
                    <a:lnTo>
                      <a:pt x="456" y="57"/>
                    </a:lnTo>
                    <a:lnTo>
                      <a:pt x="456" y="57"/>
                    </a:lnTo>
                    <a:lnTo>
                      <a:pt x="456" y="57"/>
                    </a:lnTo>
                    <a:lnTo>
                      <a:pt x="456" y="57"/>
                    </a:lnTo>
                    <a:lnTo>
                      <a:pt x="456" y="57"/>
                    </a:lnTo>
                    <a:lnTo>
                      <a:pt x="456" y="57"/>
                    </a:lnTo>
                    <a:lnTo>
                      <a:pt x="458" y="57"/>
                    </a:lnTo>
                    <a:lnTo>
                      <a:pt x="458" y="57"/>
                    </a:lnTo>
                    <a:lnTo>
                      <a:pt x="458" y="57"/>
                    </a:lnTo>
                    <a:lnTo>
                      <a:pt x="458" y="57"/>
                    </a:lnTo>
                    <a:lnTo>
                      <a:pt x="458" y="57"/>
                    </a:lnTo>
                    <a:lnTo>
                      <a:pt x="458" y="57"/>
                    </a:lnTo>
                    <a:lnTo>
                      <a:pt x="458" y="57"/>
                    </a:lnTo>
                    <a:lnTo>
                      <a:pt x="460" y="57"/>
                    </a:lnTo>
                    <a:lnTo>
                      <a:pt x="460" y="57"/>
                    </a:lnTo>
                    <a:lnTo>
                      <a:pt x="460" y="57"/>
                    </a:lnTo>
                    <a:lnTo>
                      <a:pt x="460" y="57"/>
                    </a:lnTo>
                    <a:lnTo>
                      <a:pt x="460" y="57"/>
                    </a:lnTo>
                    <a:lnTo>
                      <a:pt x="460" y="59"/>
                    </a:lnTo>
                    <a:lnTo>
                      <a:pt x="460" y="59"/>
                    </a:lnTo>
                    <a:lnTo>
                      <a:pt x="460" y="59"/>
                    </a:lnTo>
                    <a:lnTo>
                      <a:pt x="460" y="59"/>
                    </a:lnTo>
                    <a:lnTo>
                      <a:pt x="462" y="57"/>
                    </a:lnTo>
                    <a:lnTo>
                      <a:pt x="462" y="57"/>
                    </a:lnTo>
                    <a:lnTo>
                      <a:pt x="462" y="57"/>
                    </a:lnTo>
                    <a:lnTo>
                      <a:pt x="463" y="57"/>
                    </a:lnTo>
                    <a:lnTo>
                      <a:pt x="463" y="57"/>
                    </a:lnTo>
                    <a:lnTo>
                      <a:pt x="463" y="57"/>
                    </a:lnTo>
                    <a:lnTo>
                      <a:pt x="463" y="57"/>
                    </a:lnTo>
                    <a:lnTo>
                      <a:pt x="463" y="59"/>
                    </a:lnTo>
                    <a:lnTo>
                      <a:pt x="463" y="59"/>
                    </a:lnTo>
                    <a:lnTo>
                      <a:pt x="463" y="59"/>
                    </a:lnTo>
                    <a:lnTo>
                      <a:pt x="463" y="59"/>
                    </a:lnTo>
                    <a:lnTo>
                      <a:pt x="463" y="59"/>
                    </a:lnTo>
                    <a:lnTo>
                      <a:pt x="463" y="59"/>
                    </a:lnTo>
                    <a:lnTo>
                      <a:pt x="465" y="59"/>
                    </a:lnTo>
                    <a:lnTo>
                      <a:pt x="465" y="59"/>
                    </a:lnTo>
                    <a:lnTo>
                      <a:pt x="465" y="59"/>
                    </a:lnTo>
                    <a:lnTo>
                      <a:pt x="465" y="59"/>
                    </a:lnTo>
                    <a:lnTo>
                      <a:pt x="465" y="59"/>
                    </a:lnTo>
                    <a:lnTo>
                      <a:pt x="465" y="57"/>
                    </a:lnTo>
                    <a:lnTo>
                      <a:pt x="467" y="57"/>
                    </a:lnTo>
                    <a:lnTo>
                      <a:pt x="467" y="57"/>
                    </a:lnTo>
                    <a:lnTo>
                      <a:pt x="467" y="57"/>
                    </a:lnTo>
                    <a:lnTo>
                      <a:pt x="467" y="57"/>
                    </a:lnTo>
                    <a:lnTo>
                      <a:pt x="467" y="57"/>
                    </a:lnTo>
                    <a:lnTo>
                      <a:pt x="467" y="57"/>
                    </a:lnTo>
                    <a:lnTo>
                      <a:pt x="467" y="57"/>
                    </a:lnTo>
                    <a:lnTo>
                      <a:pt x="467" y="57"/>
                    </a:lnTo>
                    <a:lnTo>
                      <a:pt x="467" y="57"/>
                    </a:lnTo>
                    <a:lnTo>
                      <a:pt x="467" y="57"/>
                    </a:lnTo>
                    <a:lnTo>
                      <a:pt x="467" y="56"/>
                    </a:lnTo>
                    <a:lnTo>
                      <a:pt x="467" y="56"/>
                    </a:lnTo>
                    <a:lnTo>
                      <a:pt x="467" y="56"/>
                    </a:lnTo>
                    <a:lnTo>
                      <a:pt x="467" y="54"/>
                    </a:lnTo>
                    <a:lnTo>
                      <a:pt x="469" y="54"/>
                    </a:lnTo>
                    <a:lnTo>
                      <a:pt x="469" y="54"/>
                    </a:lnTo>
                    <a:lnTo>
                      <a:pt x="469" y="54"/>
                    </a:lnTo>
                    <a:lnTo>
                      <a:pt x="469" y="54"/>
                    </a:lnTo>
                    <a:lnTo>
                      <a:pt x="469" y="52"/>
                    </a:lnTo>
                    <a:lnTo>
                      <a:pt x="469" y="52"/>
                    </a:lnTo>
                    <a:lnTo>
                      <a:pt x="469" y="52"/>
                    </a:lnTo>
                    <a:lnTo>
                      <a:pt x="469" y="50"/>
                    </a:lnTo>
                    <a:lnTo>
                      <a:pt x="469" y="50"/>
                    </a:lnTo>
                    <a:lnTo>
                      <a:pt x="469" y="50"/>
                    </a:lnTo>
                    <a:lnTo>
                      <a:pt x="469" y="50"/>
                    </a:lnTo>
                    <a:lnTo>
                      <a:pt x="469" y="50"/>
                    </a:lnTo>
                    <a:lnTo>
                      <a:pt x="469" y="50"/>
                    </a:lnTo>
                    <a:lnTo>
                      <a:pt x="469" y="50"/>
                    </a:lnTo>
                    <a:lnTo>
                      <a:pt x="469" y="50"/>
                    </a:lnTo>
                    <a:lnTo>
                      <a:pt x="469" y="50"/>
                    </a:lnTo>
                    <a:lnTo>
                      <a:pt x="469" y="50"/>
                    </a:lnTo>
                    <a:lnTo>
                      <a:pt x="469" y="48"/>
                    </a:lnTo>
                    <a:lnTo>
                      <a:pt x="469" y="48"/>
                    </a:lnTo>
                    <a:lnTo>
                      <a:pt x="469" y="48"/>
                    </a:lnTo>
                    <a:lnTo>
                      <a:pt x="469" y="48"/>
                    </a:lnTo>
                    <a:lnTo>
                      <a:pt x="471" y="48"/>
                    </a:lnTo>
                    <a:lnTo>
                      <a:pt x="471" y="48"/>
                    </a:lnTo>
                    <a:lnTo>
                      <a:pt x="471" y="47"/>
                    </a:lnTo>
                    <a:lnTo>
                      <a:pt x="472" y="47"/>
                    </a:lnTo>
                    <a:lnTo>
                      <a:pt x="472" y="47"/>
                    </a:lnTo>
                    <a:lnTo>
                      <a:pt x="472" y="45"/>
                    </a:lnTo>
                    <a:lnTo>
                      <a:pt x="472" y="45"/>
                    </a:lnTo>
                    <a:lnTo>
                      <a:pt x="472" y="43"/>
                    </a:lnTo>
                    <a:lnTo>
                      <a:pt x="472" y="43"/>
                    </a:lnTo>
                    <a:lnTo>
                      <a:pt x="472" y="43"/>
                    </a:lnTo>
                    <a:lnTo>
                      <a:pt x="472" y="41"/>
                    </a:lnTo>
                    <a:lnTo>
                      <a:pt x="472" y="41"/>
                    </a:lnTo>
                    <a:lnTo>
                      <a:pt x="472" y="41"/>
                    </a:lnTo>
                    <a:lnTo>
                      <a:pt x="472" y="41"/>
                    </a:lnTo>
                    <a:lnTo>
                      <a:pt x="472" y="41"/>
                    </a:lnTo>
                    <a:lnTo>
                      <a:pt x="472" y="41"/>
                    </a:lnTo>
                    <a:lnTo>
                      <a:pt x="472" y="39"/>
                    </a:lnTo>
                    <a:lnTo>
                      <a:pt x="472" y="39"/>
                    </a:lnTo>
                    <a:lnTo>
                      <a:pt x="472" y="39"/>
                    </a:lnTo>
                    <a:lnTo>
                      <a:pt x="472" y="39"/>
                    </a:lnTo>
                    <a:lnTo>
                      <a:pt x="472" y="38"/>
                    </a:lnTo>
                    <a:lnTo>
                      <a:pt x="472" y="38"/>
                    </a:lnTo>
                    <a:lnTo>
                      <a:pt x="472" y="38"/>
                    </a:lnTo>
                    <a:lnTo>
                      <a:pt x="472" y="38"/>
                    </a:lnTo>
                    <a:lnTo>
                      <a:pt x="472" y="36"/>
                    </a:lnTo>
                    <a:lnTo>
                      <a:pt x="472" y="36"/>
                    </a:lnTo>
                    <a:lnTo>
                      <a:pt x="472" y="36"/>
                    </a:lnTo>
                    <a:lnTo>
                      <a:pt x="472" y="36"/>
                    </a:lnTo>
                    <a:lnTo>
                      <a:pt x="472" y="34"/>
                    </a:lnTo>
                    <a:lnTo>
                      <a:pt x="472" y="34"/>
                    </a:lnTo>
                    <a:lnTo>
                      <a:pt x="472" y="34"/>
                    </a:lnTo>
                    <a:lnTo>
                      <a:pt x="472" y="34"/>
                    </a:lnTo>
                    <a:lnTo>
                      <a:pt x="472" y="34"/>
                    </a:lnTo>
                    <a:lnTo>
                      <a:pt x="472" y="34"/>
                    </a:lnTo>
                    <a:lnTo>
                      <a:pt x="472" y="34"/>
                    </a:lnTo>
                    <a:lnTo>
                      <a:pt x="472" y="34"/>
                    </a:lnTo>
                    <a:lnTo>
                      <a:pt x="472" y="34"/>
                    </a:lnTo>
                    <a:lnTo>
                      <a:pt x="471" y="34"/>
                    </a:lnTo>
                    <a:lnTo>
                      <a:pt x="471" y="32"/>
                    </a:lnTo>
                    <a:lnTo>
                      <a:pt x="471" y="32"/>
                    </a:lnTo>
                    <a:lnTo>
                      <a:pt x="471" y="32"/>
                    </a:lnTo>
                    <a:lnTo>
                      <a:pt x="471" y="32"/>
                    </a:lnTo>
                    <a:lnTo>
                      <a:pt x="471" y="32"/>
                    </a:lnTo>
                    <a:lnTo>
                      <a:pt x="471" y="32"/>
                    </a:lnTo>
                    <a:lnTo>
                      <a:pt x="471" y="30"/>
                    </a:lnTo>
                    <a:lnTo>
                      <a:pt x="471" y="30"/>
                    </a:lnTo>
                    <a:lnTo>
                      <a:pt x="471" y="30"/>
                    </a:lnTo>
                    <a:lnTo>
                      <a:pt x="471" y="30"/>
                    </a:lnTo>
                    <a:lnTo>
                      <a:pt x="471" y="30"/>
                    </a:lnTo>
                    <a:lnTo>
                      <a:pt x="472" y="30"/>
                    </a:lnTo>
                    <a:lnTo>
                      <a:pt x="472" y="30"/>
                    </a:lnTo>
                    <a:lnTo>
                      <a:pt x="472" y="29"/>
                    </a:lnTo>
                    <a:lnTo>
                      <a:pt x="472" y="29"/>
                    </a:lnTo>
                    <a:lnTo>
                      <a:pt x="472" y="29"/>
                    </a:lnTo>
                    <a:lnTo>
                      <a:pt x="472" y="29"/>
                    </a:lnTo>
                    <a:lnTo>
                      <a:pt x="472" y="29"/>
                    </a:lnTo>
                    <a:lnTo>
                      <a:pt x="472" y="29"/>
                    </a:lnTo>
                    <a:lnTo>
                      <a:pt x="474" y="29"/>
                    </a:lnTo>
                    <a:lnTo>
                      <a:pt x="474" y="29"/>
                    </a:lnTo>
                    <a:lnTo>
                      <a:pt x="474" y="29"/>
                    </a:lnTo>
                    <a:lnTo>
                      <a:pt x="474" y="29"/>
                    </a:lnTo>
                    <a:lnTo>
                      <a:pt x="474" y="29"/>
                    </a:lnTo>
                    <a:lnTo>
                      <a:pt x="474" y="29"/>
                    </a:lnTo>
                    <a:lnTo>
                      <a:pt x="476" y="27"/>
                    </a:lnTo>
                    <a:lnTo>
                      <a:pt x="476" y="27"/>
                    </a:lnTo>
                    <a:lnTo>
                      <a:pt x="476" y="27"/>
                    </a:lnTo>
                    <a:lnTo>
                      <a:pt x="476" y="27"/>
                    </a:lnTo>
                    <a:lnTo>
                      <a:pt x="476" y="27"/>
                    </a:lnTo>
                    <a:lnTo>
                      <a:pt x="476" y="27"/>
                    </a:lnTo>
                    <a:lnTo>
                      <a:pt x="476" y="27"/>
                    </a:lnTo>
                    <a:lnTo>
                      <a:pt x="476" y="27"/>
                    </a:lnTo>
                    <a:lnTo>
                      <a:pt x="476" y="25"/>
                    </a:lnTo>
                    <a:lnTo>
                      <a:pt x="476" y="25"/>
                    </a:lnTo>
                    <a:lnTo>
                      <a:pt x="476" y="25"/>
                    </a:lnTo>
                    <a:lnTo>
                      <a:pt x="476" y="25"/>
                    </a:lnTo>
                    <a:lnTo>
                      <a:pt x="478" y="25"/>
                    </a:lnTo>
                    <a:lnTo>
                      <a:pt x="478" y="25"/>
                    </a:lnTo>
                    <a:lnTo>
                      <a:pt x="478" y="27"/>
                    </a:lnTo>
                    <a:lnTo>
                      <a:pt x="478" y="27"/>
                    </a:lnTo>
                    <a:lnTo>
                      <a:pt x="478" y="27"/>
                    </a:lnTo>
                    <a:lnTo>
                      <a:pt x="478" y="27"/>
                    </a:lnTo>
                    <a:lnTo>
                      <a:pt x="478" y="27"/>
                    </a:lnTo>
                    <a:lnTo>
                      <a:pt x="478" y="27"/>
                    </a:lnTo>
                    <a:lnTo>
                      <a:pt x="478" y="27"/>
                    </a:lnTo>
                    <a:lnTo>
                      <a:pt x="478" y="27"/>
                    </a:lnTo>
                    <a:lnTo>
                      <a:pt x="480" y="25"/>
                    </a:lnTo>
                    <a:lnTo>
                      <a:pt x="480" y="25"/>
                    </a:lnTo>
                    <a:lnTo>
                      <a:pt x="480" y="25"/>
                    </a:lnTo>
                    <a:lnTo>
                      <a:pt x="480" y="25"/>
                    </a:lnTo>
                    <a:lnTo>
                      <a:pt x="481" y="25"/>
                    </a:lnTo>
                    <a:lnTo>
                      <a:pt x="481" y="25"/>
                    </a:lnTo>
                    <a:lnTo>
                      <a:pt x="481" y="25"/>
                    </a:lnTo>
                    <a:lnTo>
                      <a:pt x="481" y="23"/>
                    </a:lnTo>
                    <a:lnTo>
                      <a:pt x="481" y="23"/>
                    </a:lnTo>
                    <a:lnTo>
                      <a:pt x="481" y="23"/>
                    </a:lnTo>
                    <a:lnTo>
                      <a:pt x="483" y="23"/>
                    </a:lnTo>
                    <a:lnTo>
                      <a:pt x="483" y="25"/>
                    </a:lnTo>
                    <a:lnTo>
                      <a:pt x="483" y="25"/>
                    </a:lnTo>
                    <a:lnTo>
                      <a:pt x="483" y="25"/>
                    </a:lnTo>
                    <a:lnTo>
                      <a:pt x="485" y="25"/>
                    </a:lnTo>
                    <a:lnTo>
                      <a:pt x="485" y="25"/>
                    </a:lnTo>
                    <a:lnTo>
                      <a:pt x="485" y="25"/>
                    </a:lnTo>
                    <a:lnTo>
                      <a:pt x="485" y="25"/>
                    </a:lnTo>
                    <a:lnTo>
                      <a:pt x="485" y="25"/>
                    </a:lnTo>
                    <a:lnTo>
                      <a:pt x="487" y="25"/>
                    </a:lnTo>
                    <a:lnTo>
                      <a:pt x="487" y="25"/>
                    </a:lnTo>
                    <a:lnTo>
                      <a:pt x="487" y="23"/>
                    </a:lnTo>
                    <a:lnTo>
                      <a:pt x="487" y="23"/>
                    </a:lnTo>
                    <a:lnTo>
                      <a:pt x="487" y="23"/>
                    </a:lnTo>
                    <a:lnTo>
                      <a:pt x="487" y="23"/>
                    </a:lnTo>
                    <a:lnTo>
                      <a:pt x="487" y="21"/>
                    </a:lnTo>
                    <a:lnTo>
                      <a:pt x="487" y="21"/>
                    </a:lnTo>
                    <a:lnTo>
                      <a:pt x="487" y="21"/>
                    </a:lnTo>
                    <a:lnTo>
                      <a:pt x="487" y="21"/>
                    </a:lnTo>
                    <a:lnTo>
                      <a:pt x="487" y="21"/>
                    </a:lnTo>
                    <a:lnTo>
                      <a:pt x="487" y="21"/>
                    </a:lnTo>
                    <a:lnTo>
                      <a:pt x="487" y="21"/>
                    </a:lnTo>
                    <a:lnTo>
                      <a:pt x="489" y="21"/>
                    </a:lnTo>
                    <a:lnTo>
                      <a:pt x="489" y="21"/>
                    </a:lnTo>
                    <a:lnTo>
                      <a:pt x="489" y="21"/>
                    </a:lnTo>
                    <a:lnTo>
                      <a:pt x="489" y="21"/>
                    </a:lnTo>
                    <a:lnTo>
                      <a:pt x="489" y="21"/>
                    </a:lnTo>
                    <a:lnTo>
                      <a:pt x="489" y="21"/>
                    </a:lnTo>
                    <a:lnTo>
                      <a:pt x="491" y="21"/>
                    </a:lnTo>
                    <a:lnTo>
                      <a:pt x="491" y="21"/>
                    </a:lnTo>
                    <a:lnTo>
                      <a:pt x="491" y="21"/>
                    </a:lnTo>
                    <a:lnTo>
                      <a:pt x="491" y="21"/>
                    </a:lnTo>
                    <a:lnTo>
                      <a:pt x="492" y="21"/>
                    </a:lnTo>
                    <a:lnTo>
                      <a:pt x="492" y="23"/>
                    </a:lnTo>
                    <a:lnTo>
                      <a:pt x="492" y="23"/>
                    </a:lnTo>
                    <a:lnTo>
                      <a:pt x="492" y="23"/>
                    </a:lnTo>
                    <a:lnTo>
                      <a:pt x="492" y="23"/>
                    </a:lnTo>
                    <a:lnTo>
                      <a:pt x="492" y="23"/>
                    </a:lnTo>
                    <a:lnTo>
                      <a:pt x="492" y="23"/>
                    </a:lnTo>
                    <a:lnTo>
                      <a:pt x="492" y="25"/>
                    </a:lnTo>
                    <a:lnTo>
                      <a:pt x="494" y="23"/>
                    </a:lnTo>
                    <a:lnTo>
                      <a:pt x="494" y="23"/>
                    </a:lnTo>
                    <a:lnTo>
                      <a:pt x="494" y="23"/>
                    </a:lnTo>
                    <a:lnTo>
                      <a:pt x="494" y="23"/>
                    </a:lnTo>
                    <a:lnTo>
                      <a:pt x="494" y="23"/>
                    </a:lnTo>
                    <a:lnTo>
                      <a:pt x="496" y="23"/>
                    </a:lnTo>
                    <a:lnTo>
                      <a:pt x="496" y="25"/>
                    </a:lnTo>
                    <a:lnTo>
                      <a:pt x="496" y="25"/>
                    </a:lnTo>
                    <a:lnTo>
                      <a:pt x="496" y="25"/>
                    </a:lnTo>
                    <a:lnTo>
                      <a:pt x="496" y="27"/>
                    </a:lnTo>
                    <a:lnTo>
                      <a:pt x="498" y="27"/>
                    </a:lnTo>
                    <a:lnTo>
                      <a:pt x="498" y="27"/>
                    </a:lnTo>
                    <a:lnTo>
                      <a:pt x="498" y="27"/>
                    </a:lnTo>
                    <a:lnTo>
                      <a:pt x="498" y="27"/>
                    </a:lnTo>
                    <a:lnTo>
                      <a:pt x="500" y="27"/>
                    </a:lnTo>
                    <a:lnTo>
                      <a:pt x="500" y="27"/>
                    </a:lnTo>
                    <a:lnTo>
                      <a:pt x="500" y="27"/>
                    </a:lnTo>
                    <a:lnTo>
                      <a:pt x="500" y="29"/>
                    </a:lnTo>
                    <a:lnTo>
                      <a:pt x="500" y="30"/>
                    </a:lnTo>
                    <a:lnTo>
                      <a:pt x="500" y="30"/>
                    </a:lnTo>
                    <a:lnTo>
                      <a:pt x="500" y="30"/>
                    </a:lnTo>
                    <a:lnTo>
                      <a:pt x="500" y="32"/>
                    </a:lnTo>
                    <a:lnTo>
                      <a:pt x="500" y="32"/>
                    </a:lnTo>
                    <a:lnTo>
                      <a:pt x="500" y="32"/>
                    </a:lnTo>
                    <a:lnTo>
                      <a:pt x="500" y="32"/>
                    </a:lnTo>
                    <a:lnTo>
                      <a:pt x="500" y="32"/>
                    </a:lnTo>
                    <a:lnTo>
                      <a:pt x="500" y="32"/>
                    </a:lnTo>
                    <a:lnTo>
                      <a:pt x="500" y="34"/>
                    </a:lnTo>
                    <a:lnTo>
                      <a:pt x="501" y="34"/>
                    </a:lnTo>
                    <a:lnTo>
                      <a:pt x="501" y="34"/>
                    </a:lnTo>
                    <a:lnTo>
                      <a:pt x="501" y="32"/>
                    </a:lnTo>
                    <a:lnTo>
                      <a:pt x="501" y="32"/>
                    </a:lnTo>
                    <a:lnTo>
                      <a:pt x="501" y="32"/>
                    </a:lnTo>
                    <a:lnTo>
                      <a:pt x="501" y="32"/>
                    </a:lnTo>
                    <a:lnTo>
                      <a:pt x="501" y="32"/>
                    </a:lnTo>
                    <a:lnTo>
                      <a:pt x="501" y="32"/>
                    </a:lnTo>
                    <a:lnTo>
                      <a:pt x="503" y="32"/>
                    </a:lnTo>
                    <a:lnTo>
                      <a:pt x="503" y="34"/>
                    </a:lnTo>
                    <a:lnTo>
                      <a:pt x="503" y="34"/>
                    </a:lnTo>
                    <a:lnTo>
                      <a:pt x="503" y="34"/>
                    </a:lnTo>
                    <a:lnTo>
                      <a:pt x="503" y="34"/>
                    </a:lnTo>
                    <a:lnTo>
                      <a:pt x="503" y="34"/>
                    </a:lnTo>
                    <a:lnTo>
                      <a:pt x="503" y="36"/>
                    </a:lnTo>
                    <a:lnTo>
                      <a:pt x="503" y="36"/>
                    </a:lnTo>
                    <a:lnTo>
                      <a:pt x="503" y="36"/>
                    </a:lnTo>
                    <a:lnTo>
                      <a:pt x="505" y="36"/>
                    </a:lnTo>
                    <a:lnTo>
                      <a:pt x="505" y="36"/>
                    </a:lnTo>
                    <a:lnTo>
                      <a:pt x="505" y="36"/>
                    </a:lnTo>
                    <a:lnTo>
                      <a:pt x="505" y="36"/>
                    </a:lnTo>
                    <a:lnTo>
                      <a:pt x="505" y="36"/>
                    </a:lnTo>
                    <a:lnTo>
                      <a:pt x="505" y="36"/>
                    </a:lnTo>
                    <a:lnTo>
                      <a:pt x="507" y="36"/>
                    </a:lnTo>
                    <a:lnTo>
                      <a:pt x="507" y="36"/>
                    </a:lnTo>
                    <a:lnTo>
                      <a:pt x="507" y="36"/>
                    </a:lnTo>
                    <a:lnTo>
                      <a:pt x="507" y="38"/>
                    </a:lnTo>
                    <a:lnTo>
                      <a:pt x="507" y="38"/>
                    </a:lnTo>
                    <a:lnTo>
                      <a:pt x="507" y="38"/>
                    </a:lnTo>
                    <a:lnTo>
                      <a:pt x="507" y="38"/>
                    </a:lnTo>
                    <a:lnTo>
                      <a:pt x="507" y="38"/>
                    </a:lnTo>
                    <a:lnTo>
                      <a:pt x="507" y="38"/>
                    </a:lnTo>
                    <a:lnTo>
                      <a:pt x="507" y="38"/>
                    </a:lnTo>
                    <a:lnTo>
                      <a:pt x="507" y="38"/>
                    </a:lnTo>
                    <a:lnTo>
                      <a:pt x="507" y="39"/>
                    </a:lnTo>
                    <a:lnTo>
                      <a:pt x="507" y="39"/>
                    </a:lnTo>
                    <a:lnTo>
                      <a:pt x="507" y="39"/>
                    </a:lnTo>
                    <a:lnTo>
                      <a:pt x="507" y="41"/>
                    </a:lnTo>
                    <a:lnTo>
                      <a:pt x="507" y="43"/>
                    </a:lnTo>
                    <a:lnTo>
                      <a:pt x="507" y="43"/>
                    </a:lnTo>
                    <a:lnTo>
                      <a:pt x="507" y="43"/>
                    </a:lnTo>
                    <a:lnTo>
                      <a:pt x="507" y="43"/>
                    </a:lnTo>
                    <a:lnTo>
                      <a:pt x="507" y="43"/>
                    </a:lnTo>
                    <a:lnTo>
                      <a:pt x="507" y="43"/>
                    </a:lnTo>
                    <a:lnTo>
                      <a:pt x="507" y="43"/>
                    </a:lnTo>
                    <a:lnTo>
                      <a:pt x="509" y="43"/>
                    </a:lnTo>
                    <a:lnTo>
                      <a:pt x="509" y="43"/>
                    </a:lnTo>
                    <a:lnTo>
                      <a:pt x="509" y="43"/>
                    </a:lnTo>
                    <a:lnTo>
                      <a:pt x="509" y="43"/>
                    </a:lnTo>
                    <a:lnTo>
                      <a:pt x="510" y="43"/>
                    </a:lnTo>
                    <a:lnTo>
                      <a:pt x="510" y="45"/>
                    </a:lnTo>
                    <a:lnTo>
                      <a:pt x="510" y="45"/>
                    </a:lnTo>
                    <a:lnTo>
                      <a:pt x="510" y="45"/>
                    </a:lnTo>
                    <a:lnTo>
                      <a:pt x="510" y="45"/>
                    </a:lnTo>
                    <a:lnTo>
                      <a:pt x="510" y="45"/>
                    </a:lnTo>
                    <a:lnTo>
                      <a:pt x="512" y="45"/>
                    </a:lnTo>
                    <a:lnTo>
                      <a:pt x="512" y="45"/>
                    </a:lnTo>
                    <a:lnTo>
                      <a:pt x="512" y="47"/>
                    </a:lnTo>
                    <a:lnTo>
                      <a:pt x="512" y="47"/>
                    </a:lnTo>
                    <a:lnTo>
                      <a:pt x="512" y="48"/>
                    </a:lnTo>
                    <a:lnTo>
                      <a:pt x="512" y="48"/>
                    </a:lnTo>
                    <a:lnTo>
                      <a:pt x="512" y="48"/>
                    </a:lnTo>
                    <a:lnTo>
                      <a:pt x="512" y="48"/>
                    </a:lnTo>
                    <a:lnTo>
                      <a:pt x="510" y="50"/>
                    </a:lnTo>
                    <a:lnTo>
                      <a:pt x="510" y="50"/>
                    </a:lnTo>
                    <a:lnTo>
                      <a:pt x="510" y="50"/>
                    </a:lnTo>
                    <a:lnTo>
                      <a:pt x="510" y="50"/>
                    </a:lnTo>
                    <a:lnTo>
                      <a:pt x="510" y="50"/>
                    </a:lnTo>
                    <a:lnTo>
                      <a:pt x="509" y="52"/>
                    </a:lnTo>
                    <a:lnTo>
                      <a:pt x="509" y="52"/>
                    </a:lnTo>
                    <a:lnTo>
                      <a:pt x="510" y="54"/>
                    </a:lnTo>
                    <a:lnTo>
                      <a:pt x="510" y="54"/>
                    </a:lnTo>
                    <a:lnTo>
                      <a:pt x="510" y="54"/>
                    </a:lnTo>
                    <a:lnTo>
                      <a:pt x="510" y="54"/>
                    </a:lnTo>
                    <a:lnTo>
                      <a:pt x="510" y="54"/>
                    </a:lnTo>
                    <a:lnTo>
                      <a:pt x="510" y="56"/>
                    </a:lnTo>
                    <a:lnTo>
                      <a:pt x="510" y="56"/>
                    </a:lnTo>
                    <a:lnTo>
                      <a:pt x="510" y="57"/>
                    </a:lnTo>
                    <a:lnTo>
                      <a:pt x="510" y="57"/>
                    </a:lnTo>
                    <a:lnTo>
                      <a:pt x="510" y="57"/>
                    </a:lnTo>
                    <a:lnTo>
                      <a:pt x="510" y="57"/>
                    </a:lnTo>
                    <a:lnTo>
                      <a:pt x="512" y="57"/>
                    </a:lnTo>
                    <a:lnTo>
                      <a:pt x="512" y="57"/>
                    </a:lnTo>
                    <a:lnTo>
                      <a:pt x="510" y="59"/>
                    </a:lnTo>
                    <a:lnTo>
                      <a:pt x="510" y="59"/>
                    </a:lnTo>
                    <a:lnTo>
                      <a:pt x="510" y="59"/>
                    </a:lnTo>
                    <a:lnTo>
                      <a:pt x="510" y="59"/>
                    </a:lnTo>
                    <a:lnTo>
                      <a:pt x="510" y="59"/>
                    </a:lnTo>
                    <a:lnTo>
                      <a:pt x="510" y="59"/>
                    </a:lnTo>
                    <a:lnTo>
                      <a:pt x="510" y="59"/>
                    </a:lnTo>
                    <a:lnTo>
                      <a:pt x="510" y="61"/>
                    </a:lnTo>
                    <a:lnTo>
                      <a:pt x="509" y="61"/>
                    </a:lnTo>
                    <a:lnTo>
                      <a:pt x="509" y="61"/>
                    </a:lnTo>
                    <a:lnTo>
                      <a:pt x="509" y="61"/>
                    </a:lnTo>
                    <a:lnTo>
                      <a:pt x="509" y="61"/>
                    </a:lnTo>
                    <a:lnTo>
                      <a:pt x="509" y="61"/>
                    </a:lnTo>
                    <a:lnTo>
                      <a:pt x="509" y="61"/>
                    </a:lnTo>
                    <a:lnTo>
                      <a:pt x="509" y="63"/>
                    </a:lnTo>
                    <a:lnTo>
                      <a:pt x="509" y="63"/>
                    </a:lnTo>
                    <a:lnTo>
                      <a:pt x="509" y="63"/>
                    </a:lnTo>
                    <a:lnTo>
                      <a:pt x="509" y="63"/>
                    </a:lnTo>
                    <a:lnTo>
                      <a:pt x="509" y="63"/>
                    </a:lnTo>
                    <a:lnTo>
                      <a:pt x="509" y="63"/>
                    </a:lnTo>
                    <a:lnTo>
                      <a:pt x="509" y="63"/>
                    </a:lnTo>
                    <a:lnTo>
                      <a:pt x="509" y="63"/>
                    </a:lnTo>
                    <a:lnTo>
                      <a:pt x="509" y="63"/>
                    </a:lnTo>
                    <a:lnTo>
                      <a:pt x="509" y="65"/>
                    </a:lnTo>
                    <a:lnTo>
                      <a:pt x="509" y="65"/>
                    </a:lnTo>
                    <a:lnTo>
                      <a:pt x="509" y="65"/>
                    </a:lnTo>
                    <a:lnTo>
                      <a:pt x="509" y="67"/>
                    </a:lnTo>
                    <a:lnTo>
                      <a:pt x="509" y="67"/>
                    </a:lnTo>
                    <a:lnTo>
                      <a:pt x="509" y="67"/>
                    </a:lnTo>
                    <a:lnTo>
                      <a:pt x="509" y="67"/>
                    </a:lnTo>
                    <a:lnTo>
                      <a:pt x="509" y="67"/>
                    </a:lnTo>
                    <a:lnTo>
                      <a:pt x="509" y="67"/>
                    </a:lnTo>
                    <a:lnTo>
                      <a:pt x="509" y="67"/>
                    </a:lnTo>
                    <a:lnTo>
                      <a:pt x="509" y="68"/>
                    </a:lnTo>
                    <a:lnTo>
                      <a:pt x="509" y="68"/>
                    </a:lnTo>
                    <a:lnTo>
                      <a:pt x="509" y="68"/>
                    </a:lnTo>
                    <a:lnTo>
                      <a:pt x="509" y="68"/>
                    </a:lnTo>
                    <a:lnTo>
                      <a:pt x="509" y="68"/>
                    </a:lnTo>
                    <a:lnTo>
                      <a:pt x="509" y="68"/>
                    </a:lnTo>
                    <a:lnTo>
                      <a:pt x="509" y="70"/>
                    </a:lnTo>
                    <a:lnTo>
                      <a:pt x="509" y="70"/>
                    </a:lnTo>
                    <a:lnTo>
                      <a:pt x="509" y="72"/>
                    </a:lnTo>
                    <a:lnTo>
                      <a:pt x="509" y="74"/>
                    </a:lnTo>
                    <a:lnTo>
                      <a:pt x="509" y="74"/>
                    </a:lnTo>
                    <a:lnTo>
                      <a:pt x="509" y="74"/>
                    </a:lnTo>
                    <a:lnTo>
                      <a:pt x="510" y="74"/>
                    </a:lnTo>
                    <a:lnTo>
                      <a:pt x="510" y="74"/>
                    </a:lnTo>
                    <a:lnTo>
                      <a:pt x="510" y="76"/>
                    </a:lnTo>
                    <a:lnTo>
                      <a:pt x="510" y="76"/>
                    </a:lnTo>
                    <a:lnTo>
                      <a:pt x="510" y="76"/>
                    </a:lnTo>
                    <a:lnTo>
                      <a:pt x="510" y="76"/>
                    </a:lnTo>
                    <a:lnTo>
                      <a:pt x="510" y="76"/>
                    </a:lnTo>
                    <a:lnTo>
                      <a:pt x="512" y="77"/>
                    </a:lnTo>
                    <a:lnTo>
                      <a:pt x="512" y="77"/>
                    </a:lnTo>
                    <a:lnTo>
                      <a:pt x="512" y="77"/>
                    </a:lnTo>
                    <a:lnTo>
                      <a:pt x="512" y="77"/>
                    </a:lnTo>
                    <a:lnTo>
                      <a:pt x="512" y="77"/>
                    </a:lnTo>
                    <a:lnTo>
                      <a:pt x="512" y="77"/>
                    </a:lnTo>
                    <a:lnTo>
                      <a:pt x="512" y="77"/>
                    </a:lnTo>
                    <a:lnTo>
                      <a:pt x="512" y="79"/>
                    </a:lnTo>
                    <a:lnTo>
                      <a:pt x="512" y="79"/>
                    </a:lnTo>
                    <a:lnTo>
                      <a:pt x="512" y="79"/>
                    </a:lnTo>
                    <a:lnTo>
                      <a:pt x="514" y="79"/>
                    </a:lnTo>
                    <a:lnTo>
                      <a:pt x="514" y="79"/>
                    </a:lnTo>
                    <a:lnTo>
                      <a:pt x="514" y="79"/>
                    </a:lnTo>
                    <a:lnTo>
                      <a:pt x="514" y="79"/>
                    </a:lnTo>
                    <a:lnTo>
                      <a:pt x="514" y="79"/>
                    </a:lnTo>
                    <a:lnTo>
                      <a:pt x="516" y="79"/>
                    </a:lnTo>
                    <a:lnTo>
                      <a:pt x="516" y="77"/>
                    </a:lnTo>
                    <a:lnTo>
                      <a:pt x="516" y="77"/>
                    </a:lnTo>
                    <a:lnTo>
                      <a:pt x="516" y="77"/>
                    </a:lnTo>
                    <a:lnTo>
                      <a:pt x="518" y="77"/>
                    </a:lnTo>
                    <a:lnTo>
                      <a:pt x="518" y="77"/>
                    </a:lnTo>
                    <a:lnTo>
                      <a:pt x="518" y="77"/>
                    </a:lnTo>
                    <a:lnTo>
                      <a:pt x="519" y="77"/>
                    </a:lnTo>
                    <a:lnTo>
                      <a:pt x="519" y="77"/>
                    </a:lnTo>
                    <a:lnTo>
                      <a:pt x="519" y="77"/>
                    </a:lnTo>
                    <a:lnTo>
                      <a:pt x="519" y="77"/>
                    </a:lnTo>
                    <a:lnTo>
                      <a:pt x="519" y="76"/>
                    </a:lnTo>
                    <a:lnTo>
                      <a:pt x="519" y="76"/>
                    </a:lnTo>
                    <a:lnTo>
                      <a:pt x="519" y="76"/>
                    </a:lnTo>
                    <a:lnTo>
                      <a:pt x="519" y="76"/>
                    </a:lnTo>
                    <a:lnTo>
                      <a:pt x="519" y="76"/>
                    </a:lnTo>
                    <a:lnTo>
                      <a:pt x="519" y="76"/>
                    </a:lnTo>
                    <a:lnTo>
                      <a:pt x="519" y="76"/>
                    </a:lnTo>
                    <a:lnTo>
                      <a:pt x="519" y="76"/>
                    </a:lnTo>
                    <a:lnTo>
                      <a:pt x="519" y="74"/>
                    </a:lnTo>
                    <a:lnTo>
                      <a:pt x="521" y="74"/>
                    </a:lnTo>
                    <a:lnTo>
                      <a:pt x="521" y="74"/>
                    </a:lnTo>
                    <a:lnTo>
                      <a:pt x="521" y="74"/>
                    </a:lnTo>
                    <a:lnTo>
                      <a:pt x="523" y="74"/>
                    </a:lnTo>
                    <a:lnTo>
                      <a:pt x="523" y="74"/>
                    </a:lnTo>
                    <a:lnTo>
                      <a:pt x="525" y="72"/>
                    </a:lnTo>
                    <a:lnTo>
                      <a:pt x="525" y="72"/>
                    </a:lnTo>
                    <a:lnTo>
                      <a:pt x="525" y="72"/>
                    </a:lnTo>
                    <a:lnTo>
                      <a:pt x="525" y="70"/>
                    </a:lnTo>
                    <a:lnTo>
                      <a:pt x="525" y="70"/>
                    </a:lnTo>
                    <a:lnTo>
                      <a:pt x="525" y="70"/>
                    </a:lnTo>
                    <a:lnTo>
                      <a:pt x="527" y="70"/>
                    </a:lnTo>
                    <a:lnTo>
                      <a:pt x="527" y="70"/>
                    </a:lnTo>
                    <a:lnTo>
                      <a:pt x="527" y="70"/>
                    </a:lnTo>
                    <a:lnTo>
                      <a:pt x="527" y="70"/>
                    </a:lnTo>
                    <a:lnTo>
                      <a:pt x="527" y="70"/>
                    </a:lnTo>
                    <a:lnTo>
                      <a:pt x="527" y="68"/>
                    </a:lnTo>
                    <a:lnTo>
                      <a:pt x="527" y="68"/>
                    </a:lnTo>
                    <a:lnTo>
                      <a:pt x="528" y="68"/>
                    </a:lnTo>
                    <a:lnTo>
                      <a:pt x="528" y="70"/>
                    </a:lnTo>
                    <a:lnTo>
                      <a:pt x="528" y="70"/>
                    </a:lnTo>
                    <a:lnTo>
                      <a:pt x="530" y="70"/>
                    </a:lnTo>
                    <a:lnTo>
                      <a:pt x="530" y="70"/>
                    </a:lnTo>
                    <a:lnTo>
                      <a:pt x="530" y="70"/>
                    </a:lnTo>
                    <a:lnTo>
                      <a:pt x="530" y="70"/>
                    </a:lnTo>
                    <a:lnTo>
                      <a:pt x="530" y="70"/>
                    </a:lnTo>
                    <a:lnTo>
                      <a:pt x="530" y="70"/>
                    </a:lnTo>
                    <a:lnTo>
                      <a:pt x="532" y="70"/>
                    </a:lnTo>
                    <a:lnTo>
                      <a:pt x="532" y="70"/>
                    </a:lnTo>
                    <a:lnTo>
                      <a:pt x="534" y="70"/>
                    </a:lnTo>
                    <a:lnTo>
                      <a:pt x="534" y="70"/>
                    </a:lnTo>
                    <a:lnTo>
                      <a:pt x="534" y="70"/>
                    </a:lnTo>
                    <a:lnTo>
                      <a:pt x="534" y="70"/>
                    </a:lnTo>
                    <a:lnTo>
                      <a:pt x="534" y="70"/>
                    </a:lnTo>
                    <a:lnTo>
                      <a:pt x="534" y="70"/>
                    </a:lnTo>
                    <a:lnTo>
                      <a:pt x="534" y="68"/>
                    </a:lnTo>
                    <a:lnTo>
                      <a:pt x="534" y="68"/>
                    </a:lnTo>
                    <a:lnTo>
                      <a:pt x="534" y="68"/>
                    </a:lnTo>
                    <a:lnTo>
                      <a:pt x="534" y="67"/>
                    </a:lnTo>
                    <a:lnTo>
                      <a:pt x="534" y="67"/>
                    </a:lnTo>
                    <a:lnTo>
                      <a:pt x="534" y="67"/>
                    </a:lnTo>
                    <a:lnTo>
                      <a:pt x="536" y="65"/>
                    </a:lnTo>
                    <a:lnTo>
                      <a:pt x="536" y="65"/>
                    </a:lnTo>
                    <a:lnTo>
                      <a:pt x="536" y="65"/>
                    </a:lnTo>
                    <a:lnTo>
                      <a:pt x="534" y="63"/>
                    </a:lnTo>
                    <a:lnTo>
                      <a:pt x="534" y="63"/>
                    </a:lnTo>
                    <a:lnTo>
                      <a:pt x="536" y="61"/>
                    </a:lnTo>
                    <a:lnTo>
                      <a:pt x="536" y="61"/>
                    </a:lnTo>
                    <a:lnTo>
                      <a:pt x="536" y="61"/>
                    </a:lnTo>
                    <a:lnTo>
                      <a:pt x="536" y="61"/>
                    </a:lnTo>
                    <a:lnTo>
                      <a:pt x="536" y="61"/>
                    </a:lnTo>
                    <a:lnTo>
                      <a:pt x="536" y="61"/>
                    </a:lnTo>
                    <a:lnTo>
                      <a:pt x="538" y="63"/>
                    </a:lnTo>
                    <a:lnTo>
                      <a:pt x="538" y="63"/>
                    </a:lnTo>
                    <a:lnTo>
                      <a:pt x="538" y="63"/>
                    </a:lnTo>
                    <a:lnTo>
                      <a:pt x="538" y="65"/>
                    </a:lnTo>
                    <a:lnTo>
                      <a:pt x="539" y="67"/>
                    </a:lnTo>
                    <a:lnTo>
                      <a:pt x="539" y="67"/>
                    </a:lnTo>
                    <a:lnTo>
                      <a:pt x="539" y="67"/>
                    </a:lnTo>
                    <a:lnTo>
                      <a:pt x="539" y="67"/>
                    </a:lnTo>
                    <a:lnTo>
                      <a:pt x="539" y="67"/>
                    </a:lnTo>
                    <a:lnTo>
                      <a:pt x="541" y="67"/>
                    </a:lnTo>
                    <a:lnTo>
                      <a:pt x="541" y="67"/>
                    </a:lnTo>
                    <a:lnTo>
                      <a:pt x="541" y="67"/>
                    </a:lnTo>
                    <a:lnTo>
                      <a:pt x="541" y="67"/>
                    </a:lnTo>
                    <a:lnTo>
                      <a:pt x="541" y="68"/>
                    </a:lnTo>
                    <a:lnTo>
                      <a:pt x="541" y="68"/>
                    </a:lnTo>
                    <a:lnTo>
                      <a:pt x="541" y="68"/>
                    </a:lnTo>
                    <a:lnTo>
                      <a:pt x="541" y="68"/>
                    </a:lnTo>
                    <a:lnTo>
                      <a:pt x="541" y="68"/>
                    </a:lnTo>
                    <a:lnTo>
                      <a:pt x="541" y="68"/>
                    </a:lnTo>
                    <a:lnTo>
                      <a:pt x="541" y="70"/>
                    </a:lnTo>
                    <a:lnTo>
                      <a:pt x="541" y="70"/>
                    </a:lnTo>
                    <a:lnTo>
                      <a:pt x="543" y="70"/>
                    </a:lnTo>
                    <a:lnTo>
                      <a:pt x="543" y="70"/>
                    </a:lnTo>
                    <a:lnTo>
                      <a:pt x="543" y="72"/>
                    </a:lnTo>
                    <a:lnTo>
                      <a:pt x="543" y="72"/>
                    </a:lnTo>
                    <a:lnTo>
                      <a:pt x="543" y="72"/>
                    </a:lnTo>
                    <a:lnTo>
                      <a:pt x="543" y="72"/>
                    </a:lnTo>
                    <a:lnTo>
                      <a:pt x="543" y="72"/>
                    </a:lnTo>
                    <a:lnTo>
                      <a:pt x="545" y="72"/>
                    </a:lnTo>
                    <a:lnTo>
                      <a:pt x="545" y="72"/>
                    </a:lnTo>
                    <a:lnTo>
                      <a:pt x="545" y="70"/>
                    </a:lnTo>
                    <a:lnTo>
                      <a:pt x="545" y="70"/>
                    </a:lnTo>
                    <a:lnTo>
                      <a:pt x="545" y="70"/>
                    </a:lnTo>
                    <a:lnTo>
                      <a:pt x="545" y="70"/>
                    </a:lnTo>
                    <a:lnTo>
                      <a:pt x="545" y="70"/>
                    </a:lnTo>
                    <a:lnTo>
                      <a:pt x="547" y="70"/>
                    </a:lnTo>
                    <a:lnTo>
                      <a:pt x="547" y="70"/>
                    </a:lnTo>
                    <a:lnTo>
                      <a:pt x="547" y="70"/>
                    </a:lnTo>
                    <a:lnTo>
                      <a:pt x="547" y="70"/>
                    </a:lnTo>
                    <a:lnTo>
                      <a:pt x="547" y="70"/>
                    </a:lnTo>
                    <a:lnTo>
                      <a:pt x="548" y="70"/>
                    </a:lnTo>
                    <a:lnTo>
                      <a:pt x="548" y="70"/>
                    </a:lnTo>
                    <a:lnTo>
                      <a:pt x="548" y="68"/>
                    </a:lnTo>
                    <a:lnTo>
                      <a:pt x="548" y="68"/>
                    </a:lnTo>
                    <a:lnTo>
                      <a:pt x="548" y="68"/>
                    </a:lnTo>
                    <a:lnTo>
                      <a:pt x="550" y="68"/>
                    </a:lnTo>
                    <a:lnTo>
                      <a:pt x="550" y="68"/>
                    </a:lnTo>
                    <a:lnTo>
                      <a:pt x="550" y="68"/>
                    </a:lnTo>
                    <a:lnTo>
                      <a:pt x="550" y="68"/>
                    </a:lnTo>
                    <a:lnTo>
                      <a:pt x="550" y="68"/>
                    </a:lnTo>
                    <a:lnTo>
                      <a:pt x="550" y="68"/>
                    </a:lnTo>
                    <a:lnTo>
                      <a:pt x="550" y="70"/>
                    </a:lnTo>
                    <a:lnTo>
                      <a:pt x="550" y="70"/>
                    </a:lnTo>
                    <a:lnTo>
                      <a:pt x="552" y="70"/>
                    </a:lnTo>
                    <a:lnTo>
                      <a:pt x="552" y="70"/>
                    </a:lnTo>
                    <a:lnTo>
                      <a:pt x="552" y="68"/>
                    </a:lnTo>
                    <a:lnTo>
                      <a:pt x="552" y="68"/>
                    </a:lnTo>
                    <a:lnTo>
                      <a:pt x="552" y="68"/>
                    </a:lnTo>
                    <a:lnTo>
                      <a:pt x="552" y="68"/>
                    </a:lnTo>
                    <a:lnTo>
                      <a:pt x="554" y="68"/>
                    </a:lnTo>
                    <a:lnTo>
                      <a:pt x="554" y="70"/>
                    </a:lnTo>
                    <a:lnTo>
                      <a:pt x="554" y="70"/>
                    </a:lnTo>
                    <a:lnTo>
                      <a:pt x="554" y="70"/>
                    </a:lnTo>
                    <a:lnTo>
                      <a:pt x="554" y="70"/>
                    </a:lnTo>
                    <a:lnTo>
                      <a:pt x="554" y="70"/>
                    </a:lnTo>
                    <a:lnTo>
                      <a:pt x="554" y="70"/>
                    </a:lnTo>
                    <a:lnTo>
                      <a:pt x="554" y="70"/>
                    </a:lnTo>
                    <a:lnTo>
                      <a:pt x="556" y="70"/>
                    </a:lnTo>
                    <a:lnTo>
                      <a:pt x="556" y="70"/>
                    </a:lnTo>
                    <a:lnTo>
                      <a:pt x="556" y="70"/>
                    </a:lnTo>
                    <a:lnTo>
                      <a:pt x="556" y="70"/>
                    </a:lnTo>
                    <a:lnTo>
                      <a:pt x="557" y="70"/>
                    </a:lnTo>
                    <a:lnTo>
                      <a:pt x="557" y="70"/>
                    </a:lnTo>
                    <a:lnTo>
                      <a:pt x="557" y="70"/>
                    </a:lnTo>
                    <a:lnTo>
                      <a:pt x="557" y="72"/>
                    </a:lnTo>
                    <a:lnTo>
                      <a:pt x="557" y="72"/>
                    </a:lnTo>
                    <a:lnTo>
                      <a:pt x="557" y="72"/>
                    </a:lnTo>
                    <a:lnTo>
                      <a:pt x="557" y="72"/>
                    </a:lnTo>
                    <a:lnTo>
                      <a:pt x="557" y="72"/>
                    </a:lnTo>
                    <a:lnTo>
                      <a:pt x="559" y="72"/>
                    </a:lnTo>
                    <a:lnTo>
                      <a:pt x="559" y="72"/>
                    </a:lnTo>
                    <a:lnTo>
                      <a:pt x="559" y="72"/>
                    </a:lnTo>
                    <a:lnTo>
                      <a:pt x="559" y="74"/>
                    </a:lnTo>
                    <a:lnTo>
                      <a:pt x="559" y="74"/>
                    </a:lnTo>
                    <a:lnTo>
                      <a:pt x="559" y="74"/>
                    </a:lnTo>
                    <a:lnTo>
                      <a:pt x="559" y="74"/>
                    </a:lnTo>
                    <a:lnTo>
                      <a:pt x="559" y="74"/>
                    </a:lnTo>
                    <a:lnTo>
                      <a:pt x="559" y="74"/>
                    </a:lnTo>
                    <a:lnTo>
                      <a:pt x="559" y="76"/>
                    </a:lnTo>
                    <a:lnTo>
                      <a:pt x="559" y="76"/>
                    </a:lnTo>
                    <a:lnTo>
                      <a:pt x="559" y="76"/>
                    </a:lnTo>
                    <a:lnTo>
                      <a:pt x="559" y="76"/>
                    </a:lnTo>
                    <a:lnTo>
                      <a:pt x="559" y="76"/>
                    </a:lnTo>
                    <a:lnTo>
                      <a:pt x="561" y="76"/>
                    </a:lnTo>
                    <a:lnTo>
                      <a:pt x="561" y="76"/>
                    </a:lnTo>
                    <a:lnTo>
                      <a:pt x="561" y="76"/>
                    </a:lnTo>
                    <a:lnTo>
                      <a:pt x="561" y="76"/>
                    </a:lnTo>
                    <a:lnTo>
                      <a:pt x="563" y="76"/>
                    </a:lnTo>
                    <a:lnTo>
                      <a:pt x="563" y="77"/>
                    </a:lnTo>
                    <a:lnTo>
                      <a:pt x="563" y="77"/>
                    </a:lnTo>
                    <a:lnTo>
                      <a:pt x="563" y="77"/>
                    </a:lnTo>
                    <a:lnTo>
                      <a:pt x="563" y="77"/>
                    </a:lnTo>
                    <a:lnTo>
                      <a:pt x="563" y="77"/>
                    </a:lnTo>
                    <a:lnTo>
                      <a:pt x="565" y="77"/>
                    </a:lnTo>
                    <a:lnTo>
                      <a:pt x="565" y="77"/>
                    </a:lnTo>
                    <a:lnTo>
                      <a:pt x="565" y="77"/>
                    </a:lnTo>
                    <a:lnTo>
                      <a:pt x="566" y="77"/>
                    </a:lnTo>
                    <a:lnTo>
                      <a:pt x="566" y="77"/>
                    </a:lnTo>
                    <a:lnTo>
                      <a:pt x="566" y="77"/>
                    </a:lnTo>
                    <a:lnTo>
                      <a:pt x="566" y="77"/>
                    </a:lnTo>
                    <a:lnTo>
                      <a:pt x="568" y="77"/>
                    </a:lnTo>
                    <a:lnTo>
                      <a:pt x="568" y="77"/>
                    </a:lnTo>
                    <a:lnTo>
                      <a:pt x="570" y="79"/>
                    </a:lnTo>
                    <a:lnTo>
                      <a:pt x="570" y="79"/>
                    </a:lnTo>
                    <a:lnTo>
                      <a:pt x="572" y="79"/>
                    </a:lnTo>
                    <a:lnTo>
                      <a:pt x="572" y="79"/>
                    </a:lnTo>
                    <a:lnTo>
                      <a:pt x="574" y="79"/>
                    </a:lnTo>
                    <a:lnTo>
                      <a:pt x="574" y="79"/>
                    </a:lnTo>
                    <a:lnTo>
                      <a:pt x="574" y="79"/>
                    </a:lnTo>
                    <a:lnTo>
                      <a:pt x="574" y="79"/>
                    </a:lnTo>
                    <a:lnTo>
                      <a:pt x="576" y="79"/>
                    </a:lnTo>
                    <a:lnTo>
                      <a:pt x="576" y="79"/>
                    </a:lnTo>
                    <a:lnTo>
                      <a:pt x="576" y="79"/>
                    </a:lnTo>
                    <a:lnTo>
                      <a:pt x="576" y="79"/>
                    </a:lnTo>
                    <a:lnTo>
                      <a:pt x="576" y="77"/>
                    </a:lnTo>
                    <a:lnTo>
                      <a:pt x="576" y="77"/>
                    </a:lnTo>
                    <a:lnTo>
                      <a:pt x="577" y="77"/>
                    </a:lnTo>
                    <a:lnTo>
                      <a:pt x="577" y="77"/>
                    </a:lnTo>
                    <a:lnTo>
                      <a:pt x="577" y="77"/>
                    </a:lnTo>
                    <a:lnTo>
                      <a:pt x="577" y="77"/>
                    </a:lnTo>
                    <a:lnTo>
                      <a:pt x="579" y="77"/>
                    </a:lnTo>
                    <a:lnTo>
                      <a:pt x="579" y="76"/>
                    </a:lnTo>
                    <a:lnTo>
                      <a:pt x="579" y="76"/>
                    </a:lnTo>
                    <a:lnTo>
                      <a:pt x="579" y="76"/>
                    </a:lnTo>
                    <a:lnTo>
                      <a:pt x="579" y="76"/>
                    </a:lnTo>
                    <a:lnTo>
                      <a:pt x="579" y="76"/>
                    </a:lnTo>
                    <a:lnTo>
                      <a:pt x="579" y="76"/>
                    </a:lnTo>
                    <a:lnTo>
                      <a:pt x="579" y="76"/>
                    </a:lnTo>
                    <a:lnTo>
                      <a:pt x="581" y="76"/>
                    </a:lnTo>
                    <a:lnTo>
                      <a:pt x="581" y="76"/>
                    </a:lnTo>
                    <a:lnTo>
                      <a:pt x="581" y="76"/>
                    </a:lnTo>
                    <a:lnTo>
                      <a:pt x="581" y="76"/>
                    </a:lnTo>
                    <a:lnTo>
                      <a:pt x="581" y="76"/>
                    </a:lnTo>
                    <a:lnTo>
                      <a:pt x="581" y="76"/>
                    </a:lnTo>
                    <a:lnTo>
                      <a:pt x="583" y="76"/>
                    </a:lnTo>
                    <a:lnTo>
                      <a:pt x="583" y="76"/>
                    </a:lnTo>
                    <a:lnTo>
                      <a:pt x="583" y="76"/>
                    </a:lnTo>
                    <a:lnTo>
                      <a:pt x="583" y="76"/>
                    </a:lnTo>
                    <a:lnTo>
                      <a:pt x="585" y="76"/>
                    </a:lnTo>
                    <a:lnTo>
                      <a:pt x="585" y="76"/>
                    </a:lnTo>
                    <a:lnTo>
                      <a:pt x="585" y="76"/>
                    </a:lnTo>
                    <a:lnTo>
                      <a:pt x="585" y="76"/>
                    </a:lnTo>
                    <a:lnTo>
                      <a:pt x="585" y="74"/>
                    </a:lnTo>
                    <a:lnTo>
                      <a:pt x="585" y="74"/>
                    </a:lnTo>
                    <a:lnTo>
                      <a:pt x="585" y="74"/>
                    </a:lnTo>
                    <a:lnTo>
                      <a:pt x="586" y="74"/>
                    </a:lnTo>
                    <a:lnTo>
                      <a:pt x="586" y="74"/>
                    </a:lnTo>
                    <a:lnTo>
                      <a:pt x="586" y="74"/>
                    </a:lnTo>
                    <a:lnTo>
                      <a:pt x="586" y="76"/>
                    </a:lnTo>
                    <a:lnTo>
                      <a:pt x="586" y="76"/>
                    </a:lnTo>
                    <a:lnTo>
                      <a:pt x="586" y="76"/>
                    </a:lnTo>
                    <a:lnTo>
                      <a:pt x="586" y="76"/>
                    </a:lnTo>
                    <a:lnTo>
                      <a:pt x="588" y="74"/>
                    </a:lnTo>
                    <a:lnTo>
                      <a:pt x="588" y="74"/>
                    </a:lnTo>
                    <a:lnTo>
                      <a:pt x="588" y="72"/>
                    </a:lnTo>
                    <a:lnTo>
                      <a:pt x="588" y="72"/>
                    </a:lnTo>
                    <a:lnTo>
                      <a:pt x="588" y="72"/>
                    </a:lnTo>
                    <a:lnTo>
                      <a:pt x="588" y="72"/>
                    </a:lnTo>
                    <a:lnTo>
                      <a:pt x="588" y="72"/>
                    </a:lnTo>
                    <a:lnTo>
                      <a:pt x="590" y="72"/>
                    </a:lnTo>
                    <a:lnTo>
                      <a:pt x="590" y="72"/>
                    </a:lnTo>
                    <a:lnTo>
                      <a:pt x="590" y="72"/>
                    </a:lnTo>
                    <a:lnTo>
                      <a:pt x="590" y="72"/>
                    </a:lnTo>
                    <a:lnTo>
                      <a:pt x="590" y="72"/>
                    </a:lnTo>
                    <a:lnTo>
                      <a:pt x="590" y="72"/>
                    </a:lnTo>
                    <a:lnTo>
                      <a:pt x="592" y="72"/>
                    </a:lnTo>
                    <a:lnTo>
                      <a:pt x="592" y="72"/>
                    </a:lnTo>
                    <a:lnTo>
                      <a:pt x="592" y="72"/>
                    </a:lnTo>
                    <a:lnTo>
                      <a:pt x="592" y="72"/>
                    </a:lnTo>
                    <a:lnTo>
                      <a:pt x="592" y="72"/>
                    </a:lnTo>
                    <a:lnTo>
                      <a:pt x="592" y="72"/>
                    </a:lnTo>
                    <a:lnTo>
                      <a:pt x="592" y="72"/>
                    </a:lnTo>
                    <a:lnTo>
                      <a:pt x="594" y="72"/>
                    </a:lnTo>
                    <a:lnTo>
                      <a:pt x="594" y="72"/>
                    </a:lnTo>
                    <a:lnTo>
                      <a:pt x="594" y="72"/>
                    </a:lnTo>
                    <a:lnTo>
                      <a:pt x="594" y="72"/>
                    </a:lnTo>
                    <a:lnTo>
                      <a:pt x="594" y="72"/>
                    </a:lnTo>
                    <a:lnTo>
                      <a:pt x="594" y="72"/>
                    </a:lnTo>
                    <a:lnTo>
                      <a:pt x="595" y="70"/>
                    </a:lnTo>
                    <a:lnTo>
                      <a:pt x="595" y="70"/>
                    </a:lnTo>
                    <a:lnTo>
                      <a:pt x="595" y="70"/>
                    </a:lnTo>
                    <a:lnTo>
                      <a:pt x="595" y="68"/>
                    </a:lnTo>
                    <a:lnTo>
                      <a:pt x="595" y="68"/>
                    </a:lnTo>
                    <a:lnTo>
                      <a:pt x="595" y="68"/>
                    </a:lnTo>
                    <a:lnTo>
                      <a:pt x="595" y="67"/>
                    </a:lnTo>
                    <a:lnTo>
                      <a:pt x="595" y="67"/>
                    </a:lnTo>
                    <a:lnTo>
                      <a:pt x="595" y="67"/>
                    </a:lnTo>
                    <a:lnTo>
                      <a:pt x="595" y="67"/>
                    </a:lnTo>
                    <a:lnTo>
                      <a:pt x="595" y="67"/>
                    </a:lnTo>
                    <a:lnTo>
                      <a:pt x="595" y="67"/>
                    </a:lnTo>
                    <a:lnTo>
                      <a:pt x="597" y="65"/>
                    </a:lnTo>
                    <a:lnTo>
                      <a:pt x="597" y="65"/>
                    </a:lnTo>
                    <a:lnTo>
                      <a:pt x="597" y="65"/>
                    </a:lnTo>
                    <a:lnTo>
                      <a:pt x="597" y="65"/>
                    </a:lnTo>
                    <a:lnTo>
                      <a:pt x="597" y="65"/>
                    </a:lnTo>
                    <a:lnTo>
                      <a:pt x="597" y="65"/>
                    </a:lnTo>
                    <a:lnTo>
                      <a:pt x="599" y="65"/>
                    </a:lnTo>
                    <a:lnTo>
                      <a:pt x="599" y="65"/>
                    </a:lnTo>
                    <a:lnTo>
                      <a:pt x="599" y="65"/>
                    </a:lnTo>
                    <a:lnTo>
                      <a:pt x="599" y="65"/>
                    </a:lnTo>
                    <a:lnTo>
                      <a:pt x="599" y="65"/>
                    </a:lnTo>
                    <a:lnTo>
                      <a:pt x="599" y="65"/>
                    </a:lnTo>
                    <a:lnTo>
                      <a:pt x="599" y="65"/>
                    </a:lnTo>
                    <a:lnTo>
                      <a:pt x="599" y="67"/>
                    </a:lnTo>
                    <a:lnTo>
                      <a:pt x="599" y="67"/>
                    </a:lnTo>
                    <a:lnTo>
                      <a:pt x="601" y="67"/>
                    </a:lnTo>
                    <a:lnTo>
                      <a:pt x="601" y="67"/>
                    </a:lnTo>
                    <a:lnTo>
                      <a:pt x="601" y="67"/>
                    </a:lnTo>
                    <a:lnTo>
                      <a:pt x="601" y="67"/>
                    </a:lnTo>
                    <a:lnTo>
                      <a:pt x="601" y="67"/>
                    </a:lnTo>
                    <a:lnTo>
                      <a:pt x="601" y="67"/>
                    </a:lnTo>
                    <a:lnTo>
                      <a:pt x="601" y="67"/>
                    </a:lnTo>
                    <a:lnTo>
                      <a:pt x="601" y="67"/>
                    </a:lnTo>
                    <a:lnTo>
                      <a:pt x="601" y="67"/>
                    </a:lnTo>
                    <a:lnTo>
                      <a:pt x="601" y="67"/>
                    </a:lnTo>
                    <a:lnTo>
                      <a:pt x="601" y="68"/>
                    </a:lnTo>
                    <a:lnTo>
                      <a:pt x="601" y="68"/>
                    </a:lnTo>
                    <a:lnTo>
                      <a:pt x="601" y="68"/>
                    </a:lnTo>
                    <a:lnTo>
                      <a:pt x="603" y="68"/>
                    </a:lnTo>
                    <a:lnTo>
                      <a:pt x="603" y="68"/>
                    </a:lnTo>
                    <a:lnTo>
                      <a:pt x="603" y="68"/>
                    </a:lnTo>
                    <a:lnTo>
                      <a:pt x="603" y="68"/>
                    </a:lnTo>
                    <a:lnTo>
                      <a:pt x="604" y="68"/>
                    </a:lnTo>
                    <a:lnTo>
                      <a:pt x="604" y="68"/>
                    </a:lnTo>
                    <a:lnTo>
                      <a:pt x="604" y="68"/>
                    </a:lnTo>
                    <a:lnTo>
                      <a:pt x="604" y="70"/>
                    </a:lnTo>
                    <a:lnTo>
                      <a:pt x="606" y="70"/>
                    </a:lnTo>
                    <a:lnTo>
                      <a:pt x="606" y="70"/>
                    </a:lnTo>
                    <a:lnTo>
                      <a:pt x="606" y="70"/>
                    </a:lnTo>
                    <a:lnTo>
                      <a:pt x="606" y="70"/>
                    </a:lnTo>
                    <a:lnTo>
                      <a:pt x="606" y="70"/>
                    </a:lnTo>
                    <a:lnTo>
                      <a:pt x="608" y="70"/>
                    </a:lnTo>
                    <a:lnTo>
                      <a:pt x="608" y="70"/>
                    </a:lnTo>
                    <a:lnTo>
                      <a:pt x="608" y="70"/>
                    </a:lnTo>
                    <a:lnTo>
                      <a:pt x="608" y="70"/>
                    </a:lnTo>
                    <a:lnTo>
                      <a:pt x="610" y="70"/>
                    </a:lnTo>
                    <a:lnTo>
                      <a:pt x="610" y="70"/>
                    </a:lnTo>
                    <a:lnTo>
                      <a:pt x="610" y="70"/>
                    </a:lnTo>
                    <a:lnTo>
                      <a:pt x="610" y="68"/>
                    </a:lnTo>
                    <a:lnTo>
                      <a:pt x="610" y="68"/>
                    </a:lnTo>
                    <a:lnTo>
                      <a:pt x="610" y="68"/>
                    </a:lnTo>
                    <a:lnTo>
                      <a:pt x="610" y="68"/>
                    </a:lnTo>
                    <a:lnTo>
                      <a:pt x="610" y="68"/>
                    </a:lnTo>
                    <a:lnTo>
                      <a:pt x="610" y="68"/>
                    </a:lnTo>
                    <a:lnTo>
                      <a:pt x="610" y="68"/>
                    </a:lnTo>
                    <a:lnTo>
                      <a:pt x="610" y="68"/>
                    </a:lnTo>
                    <a:lnTo>
                      <a:pt x="612" y="68"/>
                    </a:lnTo>
                    <a:lnTo>
                      <a:pt x="612" y="68"/>
                    </a:lnTo>
                    <a:lnTo>
                      <a:pt x="612" y="70"/>
                    </a:lnTo>
                    <a:lnTo>
                      <a:pt x="612" y="70"/>
                    </a:lnTo>
                    <a:lnTo>
                      <a:pt x="612" y="70"/>
                    </a:lnTo>
                    <a:lnTo>
                      <a:pt x="612" y="70"/>
                    </a:lnTo>
                    <a:lnTo>
                      <a:pt x="612" y="70"/>
                    </a:lnTo>
                    <a:lnTo>
                      <a:pt x="613" y="70"/>
                    </a:lnTo>
                    <a:lnTo>
                      <a:pt x="612" y="70"/>
                    </a:lnTo>
                    <a:lnTo>
                      <a:pt x="612" y="70"/>
                    </a:lnTo>
                    <a:lnTo>
                      <a:pt x="612" y="70"/>
                    </a:lnTo>
                    <a:lnTo>
                      <a:pt x="612" y="70"/>
                    </a:lnTo>
                    <a:lnTo>
                      <a:pt x="612" y="72"/>
                    </a:lnTo>
                    <a:lnTo>
                      <a:pt x="612" y="72"/>
                    </a:lnTo>
                    <a:lnTo>
                      <a:pt x="612" y="72"/>
                    </a:lnTo>
                    <a:lnTo>
                      <a:pt x="612" y="72"/>
                    </a:lnTo>
                    <a:lnTo>
                      <a:pt x="612" y="72"/>
                    </a:lnTo>
                    <a:lnTo>
                      <a:pt x="612" y="74"/>
                    </a:lnTo>
                    <a:lnTo>
                      <a:pt x="612" y="74"/>
                    </a:lnTo>
                    <a:lnTo>
                      <a:pt x="612" y="74"/>
                    </a:lnTo>
                    <a:lnTo>
                      <a:pt x="613" y="74"/>
                    </a:lnTo>
                    <a:lnTo>
                      <a:pt x="613" y="74"/>
                    </a:lnTo>
                    <a:lnTo>
                      <a:pt x="613" y="74"/>
                    </a:lnTo>
                    <a:lnTo>
                      <a:pt x="613" y="76"/>
                    </a:lnTo>
                    <a:lnTo>
                      <a:pt x="612" y="76"/>
                    </a:lnTo>
                    <a:lnTo>
                      <a:pt x="612" y="76"/>
                    </a:lnTo>
                    <a:lnTo>
                      <a:pt x="612" y="76"/>
                    </a:lnTo>
                    <a:lnTo>
                      <a:pt x="612" y="76"/>
                    </a:lnTo>
                    <a:lnTo>
                      <a:pt x="610" y="76"/>
                    </a:lnTo>
                    <a:lnTo>
                      <a:pt x="610" y="76"/>
                    </a:lnTo>
                    <a:lnTo>
                      <a:pt x="610" y="76"/>
                    </a:lnTo>
                    <a:lnTo>
                      <a:pt x="610" y="76"/>
                    </a:lnTo>
                    <a:lnTo>
                      <a:pt x="610" y="76"/>
                    </a:lnTo>
                    <a:lnTo>
                      <a:pt x="610" y="76"/>
                    </a:lnTo>
                    <a:lnTo>
                      <a:pt x="610" y="76"/>
                    </a:lnTo>
                    <a:lnTo>
                      <a:pt x="610" y="76"/>
                    </a:lnTo>
                    <a:lnTo>
                      <a:pt x="610" y="74"/>
                    </a:lnTo>
                    <a:lnTo>
                      <a:pt x="608" y="74"/>
                    </a:lnTo>
                    <a:lnTo>
                      <a:pt x="608" y="74"/>
                    </a:lnTo>
                    <a:lnTo>
                      <a:pt x="608" y="74"/>
                    </a:lnTo>
                    <a:lnTo>
                      <a:pt x="608" y="74"/>
                    </a:lnTo>
                    <a:lnTo>
                      <a:pt x="608" y="76"/>
                    </a:lnTo>
                    <a:lnTo>
                      <a:pt x="608" y="76"/>
                    </a:lnTo>
                    <a:lnTo>
                      <a:pt x="608" y="76"/>
                    </a:lnTo>
                    <a:lnTo>
                      <a:pt x="608" y="76"/>
                    </a:lnTo>
                    <a:lnTo>
                      <a:pt x="608" y="76"/>
                    </a:lnTo>
                    <a:lnTo>
                      <a:pt x="608" y="76"/>
                    </a:lnTo>
                    <a:lnTo>
                      <a:pt x="606" y="76"/>
                    </a:lnTo>
                    <a:lnTo>
                      <a:pt x="606" y="76"/>
                    </a:lnTo>
                    <a:lnTo>
                      <a:pt x="606" y="77"/>
                    </a:lnTo>
                    <a:lnTo>
                      <a:pt x="606" y="76"/>
                    </a:lnTo>
                    <a:lnTo>
                      <a:pt x="606" y="76"/>
                    </a:lnTo>
                    <a:lnTo>
                      <a:pt x="606" y="76"/>
                    </a:lnTo>
                    <a:lnTo>
                      <a:pt x="606" y="76"/>
                    </a:lnTo>
                    <a:lnTo>
                      <a:pt x="606" y="76"/>
                    </a:lnTo>
                    <a:lnTo>
                      <a:pt x="606" y="76"/>
                    </a:lnTo>
                    <a:lnTo>
                      <a:pt x="604" y="76"/>
                    </a:lnTo>
                    <a:lnTo>
                      <a:pt x="604" y="76"/>
                    </a:lnTo>
                    <a:lnTo>
                      <a:pt x="604" y="76"/>
                    </a:lnTo>
                    <a:lnTo>
                      <a:pt x="603" y="76"/>
                    </a:lnTo>
                    <a:lnTo>
                      <a:pt x="603" y="76"/>
                    </a:lnTo>
                    <a:lnTo>
                      <a:pt x="603" y="76"/>
                    </a:lnTo>
                    <a:lnTo>
                      <a:pt x="603" y="76"/>
                    </a:lnTo>
                    <a:lnTo>
                      <a:pt x="603" y="76"/>
                    </a:lnTo>
                    <a:lnTo>
                      <a:pt x="603" y="76"/>
                    </a:lnTo>
                    <a:lnTo>
                      <a:pt x="603" y="77"/>
                    </a:lnTo>
                    <a:lnTo>
                      <a:pt x="603" y="77"/>
                    </a:lnTo>
                    <a:lnTo>
                      <a:pt x="601" y="77"/>
                    </a:lnTo>
                    <a:lnTo>
                      <a:pt x="601" y="77"/>
                    </a:lnTo>
                    <a:lnTo>
                      <a:pt x="601" y="77"/>
                    </a:lnTo>
                    <a:lnTo>
                      <a:pt x="601" y="79"/>
                    </a:lnTo>
                    <a:lnTo>
                      <a:pt x="601" y="79"/>
                    </a:lnTo>
                    <a:lnTo>
                      <a:pt x="599" y="79"/>
                    </a:lnTo>
                    <a:lnTo>
                      <a:pt x="599" y="81"/>
                    </a:lnTo>
                    <a:lnTo>
                      <a:pt x="599" y="81"/>
                    </a:lnTo>
                    <a:lnTo>
                      <a:pt x="599" y="81"/>
                    </a:lnTo>
                    <a:lnTo>
                      <a:pt x="599" y="81"/>
                    </a:lnTo>
                    <a:lnTo>
                      <a:pt x="599" y="81"/>
                    </a:lnTo>
                    <a:lnTo>
                      <a:pt x="599" y="81"/>
                    </a:lnTo>
                    <a:lnTo>
                      <a:pt x="599" y="83"/>
                    </a:lnTo>
                    <a:lnTo>
                      <a:pt x="599" y="83"/>
                    </a:lnTo>
                    <a:lnTo>
                      <a:pt x="601" y="83"/>
                    </a:lnTo>
                    <a:lnTo>
                      <a:pt x="601" y="83"/>
                    </a:lnTo>
                    <a:lnTo>
                      <a:pt x="601" y="83"/>
                    </a:lnTo>
                    <a:lnTo>
                      <a:pt x="601" y="83"/>
                    </a:lnTo>
                    <a:lnTo>
                      <a:pt x="603" y="83"/>
                    </a:lnTo>
                    <a:lnTo>
                      <a:pt x="603" y="83"/>
                    </a:lnTo>
                    <a:lnTo>
                      <a:pt x="603" y="83"/>
                    </a:lnTo>
                    <a:lnTo>
                      <a:pt x="603" y="83"/>
                    </a:lnTo>
                    <a:lnTo>
                      <a:pt x="603" y="83"/>
                    </a:lnTo>
                    <a:lnTo>
                      <a:pt x="604" y="83"/>
                    </a:lnTo>
                    <a:lnTo>
                      <a:pt x="604" y="81"/>
                    </a:lnTo>
                    <a:lnTo>
                      <a:pt x="604" y="81"/>
                    </a:lnTo>
                    <a:lnTo>
                      <a:pt x="604" y="81"/>
                    </a:lnTo>
                    <a:lnTo>
                      <a:pt x="604" y="81"/>
                    </a:lnTo>
                    <a:lnTo>
                      <a:pt x="604" y="81"/>
                    </a:lnTo>
                    <a:lnTo>
                      <a:pt x="604" y="81"/>
                    </a:lnTo>
                    <a:lnTo>
                      <a:pt x="606" y="81"/>
                    </a:lnTo>
                    <a:lnTo>
                      <a:pt x="606" y="83"/>
                    </a:lnTo>
                    <a:lnTo>
                      <a:pt x="606" y="83"/>
                    </a:lnTo>
                    <a:lnTo>
                      <a:pt x="606" y="85"/>
                    </a:lnTo>
                    <a:lnTo>
                      <a:pt x="604" y="85"/>
                    </a:lnTo>
                    <a:lnTo>
                      <a:pt x="604" y="85"/>
                    </a:lnTo>
                    <a:lnTo>
                      <a:pt x="606" y="85"/>
                    </a:lnTo>
                    <a:lnTo>
                      <a:pt x="606" y="85"/>
                    </a:lnTo>
                    <a:lnTo>
                      <a:pt x="606" y="85"/>
                    </a:lnTo>
                    <a:lnTo>
                      <a:pt x="606" y="83"/>
                    </a:lnTo>
                    <a:lnTo>
                      <a:pt x="608" y="83"/>
                    </a:lnTo>
                    <a:lnTo>
                      <a:pt x="608" y="83"/>
                    </a:lnTo>
                    <a:lnTo>
                      <a:pt x="608" y="83"/>
                    </a:lnTo>
                    <a:lnTo>
                      <a:pt x="608" y="83"/>
                    </a:lnTo>
                    <a:lnTo>
                      <a:pt x="608" y="83"/>
                    </a:lnTo>
                    <a:lnTo>
                      <a:pt x="608" y="83"/>
                    </a:lnTo>
                    <a:lnTo>
                      <a:pt x="608" y="83"/>
                    </a:lnTo>
                    <a:lnTo>
                      <a:pt x="608" y="83"/>
                    </a:lnTo>
                    <a:lnTo>
                      <a:pt x="608" y="83"/>
                    </a:lnTo>
                    <a:lnTo>
                      <a:pt x="608" y="83"/>
                    </a:lnTo>
                    <a:lnTo>
                      <a:pt x="608" y="81"/>
                    </a:lnTo>
                    <a:lnTo>
                      <a:pt x="608" y="81"/>
                    </a:lnTo>
                    <a:lnTo>
                      <a:pt x="610" y="81"/>
                    </a:lnTo>
                    <a:lnTo>
                      <a:pt x="610" y="81"/>
                    </a:lnTo>
                    <a:lnTo>
                      <a:pt x="610" y="81"/>
                    </a:lnTo>
                    <a:lnTo>
                      <a:pt x="610" y="81"/>
                    </a:lnTo>
                    <a:lnTo>
                      <a:pt x="610" y="81"/>
                    </a:lnTo>
                    <a:lnTo>
                      <a:pt x="610" y="81"/>
                    </a:lnTo>
                    <a:lnTo>
                      <a:pt x="610" y="81"/>
                    </a:lnTo>
                    <a:lnTo>
                      <a:pt x="610" y="81"/>
                    </a:lnTo>
                    <a:lnTo>
                      <a:pt x="610" y="83"/>
                    </a:lnTo>
                    <a:lnTo>
                      <a:pt x="610" y="83"/>
                    </a:lnTo>
                    <a:lnTo>
                      <a:pt x="612" y="83"/>
                    </a:lnTo>
                    <a:lnTo>
                      <a:pt x="612" y="83"/>
                    </a:lnTo>
                    <a:lnTo>
                      <a:pt x="612" y="83"/>
                    </a:lnTo>
                    <a:lnTo>
                      <a:pt x="612" y="83"/>
                    </a:lnTo>
                    <a:lnTo>
                      <a:pt x="613" y="83"/>
                    </a:lnTo>
                    <a:lnTo>
                      <a:pt x="613" y="83"/>
                    </a:lnTo>
                    <a:lnTo>
                      <a:pt x="613" y="83"/>
                    </a:lnTo>
                    <a:lnTo>
                      <a:pt x="613" y="83"/>
                    </a:lnTo>
                    <a:lnTo>
                      <a:pt x="613" y="83"/>
                    </a:lnTo>
                    <a:lnTo>
                      <a:pt x="613" y="81"/>
                    </a:lnTo>
                    <a:lnTo>
                      <a:pt x="613" y="81"/>
                    </a:lnTo>
                    <a:lnTo>
                      <a:pt x="613" y="81"/>
                    </a:lnTo>
                    <a:lnTo>
                      <a:pt x="613" y="81"/>
                    </a:lnTo>
                    <a:lnTo>
                      <a:pt x="613" y="81"/>
                    </a:lnTo>
                    <a:lnTo>
                      <a:pt x="615" y="81"/>
                    </a:lnTo>
                    <a:lnTo>
                      <a:pt x="615" y="81"/>
                    </a:lnTo>
                    <a:lnTo>
                      <a:pt x="615" y="81"/>
                    </a:lnTo>
                    <a:lnTo>
                      <a:pt x="615" y="83"/>
                    </a:lnTo>
                    <a:lnTo>
                      <a:pt x="615" y="83"/>
                    </a:lnTo>
                    <a:lnTo>
                      <a:pt x="615" y="83"/>
                    </a:lnTo>
                    <a:lnTo>
                      <a:pt x="615" y="83"/>
                    </a:lnTo>
                    <a:lnTo>
                      <a:pt x="615" y="83"/>
                    </a:lnTo>
                    <a:lnTo>
                      <a:pt x="615" y="83"/>
                    </a:lnTo>
                    <a:lnTo>
                      <a:pt x="615" y="83"/>
                    </a:lnTo>
                    <a:lnTo>
                      <a:pt x="613" y="83"/>
                    </a:lnTo>
                    <a:lnTo>
                      <a:pt x="613" y="83"/>
                    </a:lnTo>
                    <a:lnTo>
                      <a:pt x="613" y="83"/>
                    </a:lnTo>
                    <a:lnTo>
                      <a:pt x="613" y="83"/>
                    </a:lnTo>
                    <a:lnTo>
                      <a:pt x="613" y="83"/>
                    </a:lnTo>
                    <a:lnTo>
                      <a:pt x="613" y="85"/>
                    </a:lnTo>
                    <a:lnTo>
                      <a:pt x="612" y="85"/>
                    </a:lnTo>
                    <a:lnTo>
                      <a:pt x="612" y="85"/>
                    </a:lnTo>
                    <a:lnTo>
                      <a:pt x="612" y="86"/>
                    </a:lnTo>
                    <a:lnTo>
                      <a:pt x="612" y="86"/>
                    </a:lnTo>
                    <a:lnTo>
                      <a:pt x="612" y="86"/>
                    </a:lnTo>
                    <a:lnTo>
                      <a:pt x="610" y="88"/>
                    </a:lnTo>
                    <a:lnTo>
                      <a:pt x="610" y="88"/>
                    </a:lnTo>
                    <a:lnTo>
                      <a:pt x="610" y="90"/>
                    </a:lnTo>
                    <a:lnTo>
                      <a:pt x="610" y="90"/>
                    </a:lnTo>
                    <a:lnTo>
                      <a:pt x="610" y="90"/>
                    </a:lnTo>
                    <a:lnTo>
                      <a:pt x="610" y="92"/>
                    </a:lnTo>
                    <a:lnTo>
                      <a:pt x="610" y="92"/>
                    </a:lnTo>
                    <a:lnTo>
                      <a:pt x="610" y="92"/>
                    </a:lnTo>
                    <a:lnTo>
                      <a:pt x="610" y="92"/>
                    </a:lnTo>
                    <a:lnTo>
                      <a:pt x="610" y="92"/>
                    </a:lnTo>
                    <a:lnTo>
                      <a:pt x="610" y="92"/>
                    </a:lnTo>
                    <a:lnTo>
                      <a:pt x="610" y="92"/>
                    </a:lnTo>
                    <a:lnTo>
                      <a:pt x="608" y="92"/>
                    </a:lnTo>
                    <a:lnTo>
                      <a:pt x="608" y="92"/>
                    </a:lnTo>
                    <a:lnTo>
                      <a:pt x="608" y="92"/>
                    </a:lnTo>
                    <a:lnTo>
                      <a:pt x="608" y="92"/>
                    </a:lnTo>
                    <a:lnTo>
                      <a:pt x="608" y="92"/>
                    </a:lnTo>
                    <a:lnTo>
                      <a:pt x="608" y="92"/>
                    </a:lnTo>
                    <a:lnTo>
                      <a:pt x="608" y="92"/>
                    </a:lnTo>
                    <a:lnTo>
                      <a:pt x="608" y="92"/>
                    </a:lnTo>
                    <a:lnTo>
                      <a:pt x="606" y="92"/>
                    </a:lnTo>
                    <a:lnTo>
                      <a:pt x="606" y="92"/>
                    </a:lnTo>
                    <a:lnTo>
                      <a:pt x="606" y="92"/>
                    </a:lnTo>
                    <a:lnTo>
                      <a:pt x="606" y="92"/>
                    </a:lnTo>
                    <a:lnTo>
                      <a:pt x="606" y="92"/>
                    </a:lnTo>
                    <a:lnTo>
                      <a:pt x="606" y="94"/>
                    </a:lnTo>
                    <a:lnTo>
                      <a:pt x="606" y="94"/>
                    </a:lnTo>
                    <a:lnTo>
                      <a:pt x="606" y="94"/>
                    </a:lnTo>
                    <a:lnTo>
                      <a:pt x="606" y="95"/>
                    </a:lnTo>
                    <a:lnTo>
                      <a:pt x="606" y="95"/>
                    </a:lnTo>
                    <a:lnTo>
                      <a:pt x="606" y="95"/>
                    </a:lnTo>
                    <a:lnTo>
                      <a:pt x="606" y="95"/>
                    </a:lnTo>
                    <a:lnTo>
                      <a:pt x="606" y="95"/>
                    </a:lnTo>
                    <a:lnTo>
                      <a:pt x="608" y="97"/>
                    </a:lnTo>
                    <a:lnTo>
                      <a:pt x="608" y="97"/>
                    </a:lnTo>
                    <a:lnTo>
                      <a:pt x="608" y="97"/>
                    </a:lnTo>
                    <a:lnTo>
                      <a:pt x="608" y="97"/>
                    </a:lnTo>
                    <a:lnTo>
                      <a:pt x="608" y="97"/>
                    </a:lnTo>
                    <a:lnTo>
                      <a:pt x="608" y="99"/>
                    </a:lnTo>
                    <a:lnTo>
                      <a:pt x="608" y="99"/>
                    </a:lnTo>
                    <a:lnTo>
                      <a:pt x="610" y="99"/>
                    </a:lnTo>
                    <a:lnTo>
                      <a:pt x="610" y="99"/>
                    </a:lnTo>
                    <a:lnTo>
                      <a:pt x="610" y="99"/>
                    </a:lnTo>
                    <a:lnTo>
                      <a:pt x="610" y="99"/>
                    </a:lnTo>
                    <a:lnTo>
                      <a:pt x="610" y="99"/>
                    </a:lnTo>
                    <a:lnTo>
                      <a:pt x="610" y="101"/>
                    </a:lnTo>
                    <a:lnTo>
                      <a:pt x="610" y="101"/>
                    </a:lnTo>
                    <a:lnTo>
                      <a:pt x="610" y="101"/>
                    </a:lnTo>
                    <a:lnTo>
                      <a:pt x="610" y="101"/>
                    </a:lnTo>
                    <a:lnTo>
                      <a:pt x="608" y="103"/>
                    </a:lnTo>
                    <a:lnTo>
                      <a:pt x="608" y="105"/>
                    </a:lnTo>
                    <a:lnTo>
                      <a:pt x="606" y="105"/>
                    </a:lnTo>
                    <a:lnTo>
                      <a:pt x="606" y="106"/>
                    </a:lnTo>
                    <a:lnTo>
                      <a:pt x="606" y="106"/>
                    </a:lnTo>
                    <a:lnTo>
                      <a:pt x="606" y="106"/>
                    </a:lnTo>
                    <a:lnTo>
                      <a:pt x="604" y="108"/>
                    </a:lnTo>
                    <a:lnTo>
                      <a:pt x="604" y="108"/>
                    </a:lnTo>
                    <a:lnTo>
                      <a:pt x="604" y="108"/>
                    </a:lnTo>
                    <a:lnTo>
                      <a:pt x="604" y="108"/>
                    </a:lnTo>
                    <a:lnTo>
                      <a:pt x="604" y="108"/>
                    </a:lnTo>
                    <a:lnTo>
                      <a:pt x="604" y="108"/>
                    </a:lnTo>
                    <a:lnTo>
                      <a:pt x="604" y="110"/>
                    </a:lnTo>
                    <a:lnTo>
                      <a:pt x="604" y="110"/>
                    </a:lnTo>
                    <a:lnTo>
                      <a:pt x="604" y="110"/>
                    </a:lnTo>
                    <a:lnTo>
                      <a:pt x="604" y="110"/>
                    </a:lnTo>
                    <a:lnTo>
                      <a:pt x="604" y="110"/>
                    </a:lnTo>
                    <a:lnTo>
                      <a:pt x="604" y="110"/>
                    </a:lnTo>
                    <a:lnTo>
                      <a:pt x="606" y="110"/>
                    </a:lnTo>
                    <a:lnTo>
                      <a:pt x="606" y="110"/>
                    </a:lnTo>
                    <a:lnTo>
                      <a:pt x="606" y="110"/>
                    </a:lnTo>
                    <a:lnTo>
                      <a:pt x="606" y="110"/>
                    </a:lnTo>
                    <a:lnTo>
                      <a:pt x="608" y="110"/>
                    </a:lnTo>
                    <a:lnTo>
                      <a:pt x="608" y="110"/>
                    </a:lnTo>
                    <a:lnTo>
                      <a:pt x="608" y="110"/>
                    </a:lnTo>
                    <a:lnTo>
                      <a:pt x="608" y="110"/>
                    </a:lnTo>
                    <a:lnTo>
                      <a:pt x="608" y="108"/>
                    </a:lnTo>
                    <a:lnTo>
                      <a:pt x="610" y="108"/>
                    </a:lnTo>
                    <a:lnTo>
                      <a:pt x="610" y="108"/>
                    </a:lnTo>
                    <a:lnTo>
                      <a:pt x="610" y="108"/>
                    </a:lnTo>
                    <a:lnTo>
                      <a:pt x="610" y="108"/>
                    </a:lnTo>
                    <a:lnTo>
                      <a:pt x="610" y="106"/>
                    </a:lnTo>
                    <a:lnTo>
                      <a:pt x="610" y="106"/>
                    </a:lnTo>
                    <a:lnTo>
                      <a:pt x="610" y="106"/>
                    </a:lnTo>
                    <a:lnTo>
                      <a:pt x="612" y="106"/>
                    </a:lnTo>
                    <a:lnTo>
                      <a:pt x="612" y="105"/>
                    </a:lnTo>
                    <a:lnTo>
                      <a:pt x="613" y="105"/>
                    </a:lnTo>
                    <a:lnTo>
                      <a:pt x="613" y="105"/>
                    </a:lnTo>
                    <a:lnTo>
                      <a:pt x="615" y="105"/>
                    </a:lnTo>
                    <a:lnTo>
                      <a:pt x="615" y="105"/>
                    </a:lnTo>
                    <a:lnTo>
                      <a:pt x="615" y="105"/>
                    </a:lnTo>
                    <a:lnTo>
                      <a:pt x="617" y="105"/>
                    </a:lnTo>
                    <a:lnTo>
                      <a:pt x="617" y="105"/>
                    </a:lnTo>
                    <a:lnTo>
                      <a:pt x="617" y="105"/>
                    </a:lnTo>
                    <a:lnTo>
                      <a:pt x="619" y="105"/>
                    </a:lnTo>
                    <a:lnTo>
                      <a:pt x="619" y="105"/>
                    </a:lnTo>
                    <a:lnTo>
                      <a:pt x="619" y="105"/>
                    </a:lnTo>
                    <a:lnTo>
                      <a:pt x="619" y="105"/>
                    </a:lnTo>
                    <a:lnTo>
                      <a:pt x="621" y="105"/>
                    </a:lnTo>
                    <a:lnTo>
                      <a:pt x="621" y="105"/>
                    </a:lnTo>
                    <a:lnTo>
                      <a:pt x="621" y="105"/>
                    </a:lnTo>
                    <a:lnTo>
                      <a:pt x="621" y="105"/>
                    </a:lnTo>
                    <a:lnTo>
                      <a:pt x="623" y="103"/>
                    </a:lnTo>
                    <a:lnTo>
                      <a:pt x="623" y="103"/>
                    </a:lnTo>
                    <a:lnTo>
                      <a:pt x="623" y="103"/>
                    </a:lnTo>
                    <a:lnTo>
                      <a:pt x="623" y="103"/>
                    </a:lnTo>
                    <a:lnTo>
                      <a:pt x="623" y="101"/>
                    </a:lnTo>
                    <a:lnTo>
                      <a:pt x="623" y="101"/>
                    </a:lnTo>
                    <a:lnTo>
                      <a:pt x="621" y="101"/>
                    </a:lnTo>
                    <a:lnTo>
                      <a:pt x="621" y="101"/>
                    </a:lnTo>
                    <a:lnTo>
                      <a:pt x="621" y="99"/>
                    </a:lnTo>
                    <a:lnTo>
                      <a:pt x="621" y="99"/>
                    </a:lnTo>
                    <a:lnTo>
                      <a:pt x="621" y="97"/>
                    </a:lnTo>
                    <a:lnTo>
                      <a:pt x="623" y="97"/>
                    </a:lnTo>
                    <a:lnTo>
                      <a:pt x="623" y="97"/>
                    </a:lnTo>
                    <a:lnTo>
                      <a:pt x="623" y="97"/>
                    </a:lnTo>
                    <a:lnTo>
                      <a:pt x="623" y="95"/>
                    </a:lnTo>
                    <a:lnTo>
                      <a:pt x="623" y="95"/>
                    </a:lnTo>
                    <a:lnTo>
                      <a:pt x="624" y="95"/>
                    </a:lnTo>
                    <a:lnTo>
                      <a:pt x="624" y="95"/>
                    </a:lnTo>
                    <a:lnTo>
                      <a:pt x="624" y="94"/>
                    </a:lnTo>
                    <a:lnTo>
                      <a:pt x="624" y="94"/>
                    </a:lnTo>
                    <a:lnTo>
                      <a:pt x="624" y="94"/>
                    </a:lnTo>
                    <a:lnTo>
                      <a:pt x="624" y="94"/>
                    </a:lnTo>
                    <a:lnTo>
                      <a:pt x="624" y="92"/>
                    </a:lnTo>
                    <a:lnTo>
                      <a:pt x="624" y="92"/>
                    </a:lnTo>
                    <a:lnTo>
                      <a:pt x="624" y="92"/>
                    </a:lnTo>
                    <a:lnTo>
                      <a:pt x="626" y="94"/>
                    </a:lnTo>
                    <a:lnTo>
                      <a:pt x="626" y="94"/>
                    </a:lnTo>
                    <a:lnTo>
                      <a:pt x="626" y="94"/>
                    </a:lnTo>
                    <a:lnTo>
                      <a:pt x="626" y="94"/>
                    </a:lnTo>
                    <a:lnTo>
                      <a:pt x="628" y="94"/>
                    </a:lnTo>
                    <a:lnTo>
                      <a:pt x="628" y="94"/>
                    </a:lnTo>
                    <a:lnTo>
                      <a:pt x="628" y="95"/>
                    </a:lnTo>
                    <a:lnTo>
                      <a:pt x="628" y="95"/>
                    </a:lnTo>
                    <a:lnTo>
                      <a:pt x="630" y="95"/>
                    </a:lnTo>
                    <a:lnTo>
                      <a:pt x="630" y="95"/>
                    </a:lnTo>
                    <a:lnTo>
                      <a:pt x="630" y="95"/>
                    </a:lnTo>
                    <a:lnTo>
                      <a:pt x="630" y="95"/>
                    </a:lnTo>
                    <a:lnTo>
                      <a:pt x="630" y="95"/>
                    </a:lnTo>
                    <a:lnTo>
                      <a:pt x="630" y="95"/>
                    </a:lnTo>
                    <a:lnTo>
                      <a:pt x="632" y="95"/>
                    </a:lnTo>
                    <a:lnTo>
                      <a:pt x="632" y="95"/>
                    </a:lnTo>
                    <a:lnTo>
                      <a:pt x="632" y="95"/>
                    </a:lnTo>
                    <a:lnTo>
                      <a:pt x="632" y="94"/>
                    </a:lnTo>
                    <a:lnTo>
                      <a:pt x="632" y="94"/>
                    </a:lnTo>
                    <a:lnTo>
                      <a:pt x="632" y="92"/>
                    </a:lnTo>
                    <a:lnTo>
                      <a:pt x="632" y="92"/>
                    </a:lnTo>
                    <a:lnTo>
                      <a:pt x="632" y="92"/>
                    </a:lnTo>
                    <a:lnTo>
                      <a:pt x="632" y="92"/>
                    </a:lnTo>
                    <a:lnTo>
                      <a:pt x="632" y="92"/>
                    </a:lnTo>
                    <a:lnTo>
                      <a:pt x="632" y="90"/>
                    </a:lnTo>
                    <a:lnTo>
                      <a:pt x="632" y="90"/>
                    </a:lnTo>
                    <a:lnTo>
                      <a:pt x="633" y="90"/>
                    </a:lnTo>
                    <a:lnTo>
                      <a:pt x="633" y="90"/>
                    </a:lnTo>
                    <a:lnTo>
                      <a:pt x="633" y="90"/>
                    </a:lnTo>
                    <a:lnTo>
                      <a:pt x="633" y="90"/>
                    </a:lnTo>
                    <a:lnTo>
                      <a:pt x="633" y="90"/>
                    </a:lnTo>
                    <a:lnTo>
                      <a:pt x="633" y="90"/>
                    </a:lnTo>
                    <a:lnTo>
                      <a:pt x="633" y="90"/>
                    </a:lnTo>
                    <a:lnTo>
                      <a:pt x="633" y="90"/>
                    </a:lnTo>
                    <a:lnTo>
                      <a:pt x="635" y="90"/>
                    </a:lnTo>
                    <a:lnTo>
                      <a:pt x="635" y="92"/>
                    </a:lnTo>
                    <a:lnTo>
                      <a:pt x="635" y="92"/>
                    </a:lnTo>
                    <a:lnTo>
                      <a:pt x="635" y="92"/>
                    </a:lnTo>
                    <a:lnTo>
                      <a:pt x="637" y="92"/>
                    </a:lnTo>
                    <a:lnTo>
                      <a:pt x="637" y="92"/>
                    </a:lnTo>
                    <a:lnTo>
                      <a:pt x="639" y="92"/>
                    </a:lnTo>
                    <a:lnTo>
                      <a:pt x="639" y="92"/>
                    </a:lnTo>
                    <a:lnTo>
                      <a:pt x="639" y="92"/>
                    </a:lnTo>
                    <a:lnTo>
                      <a:pt x="641" y="92"/>
                    </a:lnTo>
                    <a:lnTo>
                      <a:pt x="641" y="92"/>
                    </a:lnTo>
                    <a:lnTo>
                      <a:pt x="641" y="92"/>
                    </a:lnTo>
                    <a:lnTo>
                      <a:pt x="641" y="92"/>
                    </a:lnTo>
                    <a:lnTo>
                      <a:pt x="642" y="92"/>
                    </a:lnTo>
                    <a:lnTo>
                      <a:pt x="642" y="92"/>
                    </a:lnTo>
                    <a:lnTo>
                      <a:pt x="644" y="92"/>
                    </a:lnTo>
                    <a:lnTo>
                      <a:pt x="644" y="90"/>
                    </a:lnTo>
                    <a:lnTo>
                      <a:pt x="644" y="90"/>
                    </a:lnTo>
                    <a:lnTo>
                      <a:pt x="646" y="92"/>
                    </a:lnTo>
                    <a:lnTo>
                      <a:pt x="646" y="94"/>
                    </a:lnTo>
                    <a:lnTo>
                      <a:pt x="646" y="94"/>
                    </a:lnTo>
                    <a:lnTo>
                      <a:pt x="646" y="94"/>
                    </a:lnTo>
                    <a:lnTo>
                      <a:pt x="646" y="94"/>
                    </a:lnTo>
                    <a:lnTo>
                      <a:pt x="646" y="95"/>
                    </a:lnTo>
                    <a:lnTo>
                      <a:pt x="646" y="95"/>
                    </a:lnTo>
                    <a:lnTo>
                      <a:pt x="646" y="97"/>
                    </a:lnTo>
                    <a:lnTo>
                      <a:pt x="646" y="97"/>
                    </a:lnTo>
                    <a:lnTo>
                      <a:pt x="648" y="97"/>
                    </a:lnTo>
                    <a:lnTo>
                      <a:pt x="648" y="97"/>
                    </a:lnTo>
                    <a:lnTo>
                      <a:pt x="648" y="97"/>
                    </a:lnTo>
                    <a:lnTo>
                      <a:pt x="648" y="97"/>
                    </a:lnTo>
                    <a:lnTo>
                      <a:pt x="648" y="97"/>
                    </a:lnTo>
                    <a:lnTo>
                      <a:pt x="648" y="97"/>
                    </a:lnTo>
                    <a:lnTo>
                      <a:pt x="648" y="97"/>
                    </a:lnTo>
                    <a:lnTo>
                      <a:pt x="648" y="97"/>
                    </a:lnTo>
                    <a:lnTo>
                      <a:pt x="648" y="97"/>
                    </a:lnTo>
                    <a:lnTo>
                      <a:pt x="648" y="97"/>
                    </a:lnTo>
                    <a:lnTo>
                      <a:pt x="650" y="97"/>
                    </a:lnTo>
                    <a:lnTo>
                      <a:pt x="650" y="97"/>
                    </a:lnTo>
                    <a:lnTo>
                      <a:pt x="650" y="97"/>
                    </a:lnTo>
                    <a:lnTo>
                      <a:pt x="650" y="95"/>
                    </a:lnTo>
                    <a:lnTo>
                      <a:pt x="651" y="95"/>
                    </a:lnTo>
                    <a:lnTo>
                      <a:pt x="651" y="95"/>
                    </a:lnTo>
                    <a:lnTo>
                      <a:pt x="651" y="95"/>
                    </a:lnTo>
                    <a:lnTo>
                      <a:pt x="651" y="95"/>
                    </a:lnTo>
                    <a:lnTo>
                      <a:pt x="651" y="95"/>
                    </a:lnTo>
                    <a:lnTo>
                      <a:pt x="651" y="95"/>
                    </a:lnTo>
                    <a:lnTo>
                      <a:pt x="651" y="95"/>
                    </a:lnTo>
                    <a:lnTo>
                      <a:pt x="653" y="94"/>
                    </a:lnTo>
                    <a:lnTo>
                      <a:pt x="653" y="94"/>
                    </a:lnTo>
                    <a:lnTo>
                      <a:pt x="653" y="94"/>
                    </a:lnTo>
                    <a:lnTo>
                      <a:pt x="653" y="94"/>
                    </a:lnTo>
                    <a:lnTo>
                      <a:pt x="653" y="94"/>
                    </a:lnTo>
                    <a:lnTo>
                      <a:pt x="653" y="94"/>
                    </a:lnTo>
                    <a:lnTo>
                      <a:pt x="653" y="94"/>
                    </a:lnTo>
                    <a:lnTo>
                      <a:pt x="655" y="94"/>
                    </a:lnTo>
                    <a:lnTo>
                      <a:pt x="655" y="94"/>
                    </a:lnTo>
                    <a:lnTo>
                      <a:pt x="655" y="94"/>
                    </a:lnTo>
                    <a:lnTo>
                      <a:pt x="655" y="94"/>
                    </a:lnTo>
                    <a:lnTo>
                      <a:pt x="655" y="94"/>
                    </a:lnTo>
                    <a:lnTo>
                      <a:pt x="655" y="94"/>
                    </a:lnTo>
                    <a:lnTo>
                      <a:pt x="657" y="94"/>
                    </a:lnTo>
                    <a:lnTo>
                      <a:pt x="657" y="94"/>
                    </a:lnTo>
                    <a:lnTo>
                      <a:pt x="657" y="94"/>
                    </a:lnTo>
                    <a:lnTo>
                      <a:pt x="657" y="94"/>
                    </a:lnTo>
                    <a:lnTo>
                      <a:pt x="657" y="94"/>
                    </a:lnTo>
                    <a:lnTo>
                      <a:pt x="657" y="92"/>
                    </a:lnTo>
                    <a:lnTo>
                      <a:pt x="657" y="92"/>
                    </a:lnTo>
                    <a:lnTo>
                      <a:pt x="657" y="92"/>
                    </a:lnTo>
                    <a:lnTo>
                      <a:pt x="659" y="92"/>
                    </a:lnTo>
                    <a:lnTo>
                      <a:pt x="659" y="92"/>
                    </a:lnTo>
                    <a:lnTo>
                      <a:pt x="659" y="92"/>
                    </a:lnTo>
                    <a:lnTo>
                      <a:pt x="659" y="92"/>
                    </a:lnTo>
                    <a:lnTo>
                      <a:pt x="659" y="92"/>
                    </a:lnTo>
                    <a:lnTo>
                      <a:pt x="659" y="92"/>
                    </a:lnTo>
                    <a:lnTo>
                      <a:pt x="659" y="90"/>
                    </a:lnTo>
                    <a:lnTo>
                      <a:pt x="659" y="90"/>
                    </a:lnTo>
                    <a:lnTo>
                      <a:pt x="659" y="90"/>
                    </a:lnTo>
                    <a:lnTo>
                      <a:pt x="659" y="90"/>
                    </a:lnTo>
                    <a:lnTo>
                      <a:pt x="661" y="90"/>
                    </a:lnTo>
                    <a:lnTo>
                      <a:pt x="661" y="90"/>
                    </a:lnTo>
                    <a:lnTo>
                      <a:pt x="661" y="90"/>
                    </a:lnTo>
                    <a:lnTo>
                      <a:pt x="661" y="88"/>
                    </a:lnTo>
                    <a:lnTo>
                      <a:pt x="661" y="88"/>
                    </a:lnTo>
                    <a:lnTo>
                      <a:pt x="661" y="88"/>
                    </a:lnTo>
                    <a:lnTo>
                      <a:pt x="661" y="88"/>
                    </a:lnTo>
                    <a:lnTo>
                      <a:pt x="661" y="88"/>
                    </a:lnTo>
                    <a:lnTo>
                      <a:pt x="661" y="88"/>
                    </a:lnTo>
                    <a:lnTo>
                      <a:pt x="661" y="88"/>
                    </a:lnTo>
                    <a:lnTo>
                      <a:pt x="661" y="88"/>
                    </a:lnTo>
                    <a:lnTo>
                      <a:pt x="661" y="88"/>
                    </a:lnTo>
                    <a:lnTo>
                      <a:pt x="662" y="88"/>
                    </a:lnTo>
                    <a:lnTo>
                      <a:pt x="662" y="88"/>
                    </a:lnTo>
                    <a:lnTo>
                      <a:pt x="662" y="86"/>
                    </a:lnTo>
                    <a:lnTo>
                      <a:pt x="662" y="86"/>
                    </a:lnTo>
                    <a:lnTo>
                      <a:pt x="662" y="86"/>
                    </a:lnTo>
                    <a:lnTo>
                      <a:pt x="662" y="86"/>
                    </a:lnTo>
                    <a:lnTo>
                      <a:pt x="662" y="86"/>
                    </a:lnTo>
                    <a:lnTo>
                      <a:pt x="662" y="86"/>
                    </a:lnTo>
                    <a:lnTo>
                      <a:pt x="661" y="85"/>
                    </a:lnTo>
                    <a:lnTo>
                      <a:pt x="661" y="85"/>
                    </a:lnTo>
                    <a:lnTo>
                      <a:pt x="661" y="85"/>
                    </a:lnTo>
                    <a:lnTo>
                      <a:pt x="661" y="85"/>
                    </a:lnTo>
                    <a:lnTo>
                      <a:pt x="662" y="85"/>
                    </a:lnTo>
                    <a:lnTo>
                      <a:pt x="662" y="85"/>
                    </a:lnTo>
                    <a:lnTo>
                      <a:pt x="662" y="85"/>
                    </a:lnTo>
                    <a:lnTo>
                      <a:pt x="662" y="85"/>
                    </a:lnTo>
                    <a:lnTo>
                      <a:pt x="662" y="85"/>
                    </a:lnTo>
                    <a:lnTo>
                      <a:pt x="662" y="85"/>
                    </a:lnTo>
                    <a:lnTo>
                      <a:pt x="662" y="85"/>
                    </a:lnTo>
                    <a:lnTo>
                      <a:pt x="662" y="85"/>
                    </a:lnTo>
                    <a:lnTo>
                      <a:pt x="662" y="83"/>
                    </a:lnTo>
                    <a:lnTo>
                      <a:pt x="664" y="83"/>
                    </a:lnTo>
                    <a:lnTo>
                      <a:pt x="664" y="83"/>
                    </a:lnTo>
                    <a:lnTo>
                      <a:pt x="664" y="83"/>
                    </a:lnTo>
                    <a:lnTo>
                      <a:pt x="664" y="83"/>
                    </a:lnTo>
                    <a:lnTo>
                      <a:pt x="664" y="83"/>
                    </a:lnTo>
                    <a:lnTo>
                      <a:pt x="664" y="83"/>
                    </a:lnTo>
                    <a:lnTo>
                      <a:pt x="664" y="83"/>
                    </a:lnTo>
                    <a:lnTo>
                      <a:pt x="664" y="81"/>
                    </a:lnTo>
                    <a:lnTo>
                      <a:pt x="664" y="81"/>
                    </a:lnTo>
                    <a:lnTo>
                      <a:pt x="664" y="81"/>
                    </a:lnTo>
                    <a:lnTo>
                      <a:pt x="664" y="81"/>
                    </a:lnTo>
                    <a:lnTo>
                      <a:pt x="664" y="81"/>
                    </a:lnTo>
                    <a:lnTo>
                      <a:pt x="664" y="81"/>
                    </a:lnTo>
                    <a:lnTo>
                      <a:pt x="662" y="81"/>
                    </a:lnTo>
                    <a:lnTo>
                      <a:pt x="662" y="81"/>
                    </a:lnTo>
                    <a:lnTo>
                      <a:pt x="662" y="81"/>
                    </a:lnTo>
                    <a:lnTo>
                      <a:pt x="662" y="79"/>
                    </a:lnTo>
                    <a:lnTo>
                      <a:pt x="662" y="79"/>
                    </a:lnTo>
                    <a:lnTo>
                      <a:pt x="662" y="79"/>
                    </a:lnTo>
                    <a:lnTo>
                      <a:pt x="662" y="79"/>
                    </a:lnTo>
                    <a:lnTo>
                      <a:pt x="662" y="79"/>
                    </a:lnTo>
                    <a:lnTo>
                      <a:pt x="662" y="79"/>
                    </a:lnTo>
                    <a:lnTo>
                      <a:pt x="662" y="79"/>
                    </a:lnTo>
                    <a:lnTo>
                      <a:pt x="662" y="79"/>
                    </a:lnTo>
                    <a:lnTo>
                      <a:pt x="662" y="77"/>
                    </a:lnTo>
                    <a:lnTo>
                      <a:pt x="662" y="77"/>
                    </a:lnTo>
                    <a:lnTo>
                      <a:pt x="662" y="77"/>
                    </a:lnTo>
                    <a:lnTo>
                      <a:pt x="662" y="77"/>
                    </a:lnTo>
                    <a:lnTo>
                      <a:pt x="662" y="77"/>
                    </a:lnTo>
                    <a:lnTo>
                      <a:pt x="662" y="77"/>
                    </a:lnTo>
                    <a:lnTo>
                      <a:pt x="662" y="77"/>
                    </a:lnTo>
                    <a:lnTo>
                      <a:pt x="664" y="77"/>
                    </a:lnTo>
                    <a:lnTo>
                      <a:pt x="664" y="76"/>
                    </a:lnTo>
                    <a:lnTo>
                      <a:pt x="662" y="76"/>
                    </a:lnTo>
                    <a:lnTo>
                      <a:pt x="662" y="76"/>
                    </a:lnTo>
                    <a:lnTo>
                      <a:pt x="662" y="76"/>
                    </a:lnTo>
                    <a:lnTo>
                      <a:pt x="662" y="76"/>
                    </a:lnTo>
                    <a:lnTo>
                      <a:pt x="662" y="76"/>
                    </a:lnTo>
                    <a:lnTo>
                      <a:pt x="662" y="76"/>
                    </a:lnTo>
                    <a:lnTo>
                      <a:pt x="662" y="76"/>
                    </a:lnTo>
                    <a:lnTo>
                      <a:pt x="664" y="76"/>
                    </a:lnTo>
                    <a:lnTo>
                      <a:pt x="664" y="76"/>
                    </a:lnTo>
                    <a:lnTo>
                      <a:pt x="664" y="76"/>
                    </a:lnTo>
                    <a:lnTo>
                      <a:pt x="664" y="74"/>
                    </a:lnTo>
                    <a:lnTo>
                      <a:pt x="664" y="74"/>
                    </a:lnTo>
                    <a:lnTo>
                      <a:pt x="664" y="74"/>
                    </a:lnTo>
                    <a:lnTo>
                      <a:pt x="664" y="74"/>
                    </a:lnTo>
                    <a:lnTo>
                      <a:pt x="664" y="72"/>
                    </a:lnTo>
                    <a:lnTo>
                      <a:pt x="664" y="72"/>
                    </a:lnTo>
                    <a:lnTo>
                      <a:pt x="664" y="72"/>
                    </a:lnTo>
                    <a:lnTo>
                      <a:pt x="664" y="72"/>
                    </a:lnTo>
                    <a:lnTo>
                      <a:pt x="664" y="70"/>
                    </a:lnTo>
                    <a:lnTo>
                      <a:pt x="664" y="70"/>
                    </a:lnTo>
                    <a:lnTo>
                      <a:pt x="664" y="70"/>
                    </a:lnTo>
                    <a:lnTo>
                      <a:pt x="664" y="70"/>
                    </a:lnTo>
                    <a:lnTo>
                      <a:pt x="664" y="70"/>
                    </a:lnTo>
                    <a:lnTo>
                      <a:pt x="664" y="70"/>
                    </a:lnTo>
                    <a:lnTo>
                      <a:pt x="664" y="68"/>
                    </a:lnTo>
                    <a:lnTo>
                      <a:pt x="664" y="68"/>
                    </a:lnTo>
                    <a:lnTo>
                      <a:pt x="664" y="68"/>
                    </a:lnTo>
                    <a:lnTo>
                      <a:pt x="664" y="68"/>
                    </a:lnTo>
                    <a:lnTo>
                      <a:pt x="664" y="68"/>
                    </a:lnTo>
                    <a:lnTo>
                      <a:pt x="662" y="68"/>
                    </a:lnTo>
                    <a:lnTo>
                      <a:pt x="662" y="68"/>
                    </a:lnTo>
                    <a:lnTo>
                      <a:pt x="662" y="67"/>
                    </a:lnTo>
                    <a:lnTo>
                      <a:pt x="662" y="67"/>
                    </a:lnTo>
                    <a:lnTo>
                      <a:pt x="662" y="67"/>
                    </a:lnTo>
                    <a:lnTo>
                      <a:pt x="662" y="67"/>
                    </a:lnTo>
                    <a:lnTo>
                      <a:pt x="662" y="67"/>
                    </a:lnTo>
                    <a:lnTo>
                      <a:pt x="662" y="67"/>
                    </a:lnTo>
                    <a:lnTo>
                      <a:pt x="662" y="67"/>
                    </a:lnTo>
                    <a:lnTo>
                      <a:pt x="662" y="67"/>
                    </a:lnTo>
                    <a:lnTo>
                      <a:pt x="661" y="67"/>
                    </a:lnTo>
                    <a:lnTo>
                      <a:pt x="661" y="67"/>
                    </a:lnTo>
                    <a:lnTo>
                      <a:pt x="661" y="67"/>
                    </a:lnTo>
                    <a:lnTo>
                      <a:pt x="661" y="67"/>
                    </a:lnTo>
                    <a:lnTo>
                      <a:pt x="661" y="65"/>
                    </a:lnTo>
                    <a:lnTo>
                      <a:pt x="661" y="65"/>
                    </a:lnTo>
                    <a:lnTo>
                      <a:pt x="659" y="65"/>
                    </a:lnTo>
                    <a:lnTo>
                      <a:pt x="659" y="65"/>
                    </a:lnTo>
                    <a:lnTo>
                      <a:pt x="659" y="65"/>
                    </a:lnTo>
                    <a:lnTo>
                      <a:pt x="659" y="63"/>
                    </a:lnTo>
                    <a:lnTo>
                      <a:pt x="657" y="63"/>
                    </a:lnTo>
                    <a:lnTo>
                      <a:pt x="657" y="63"/>
                    </a:lnTo>
                    <a:lnTo>
                      <a:pt x="657" y="63"/>
                    </a:lnTo>
                    <a:lnTo>
                      <a:pt x="657" y="63"/>
                    </a:lnTo>
                    <a:lnTo>
                      <a:pt x="657" y="63"/>
                    </a:lnTo>
                    <a:lnTo>
                      <a:pt x="657" y="61"/>
                    </a:lnTo>
                    <a:lnTo>
                      <a:pt x="657" y="61"/>
                    </a:lnTo>
                    <a:lnTo>
                      <a:pt x="657" y="61"/>
                    </a:lnTo>
                    <a:lnTo>
                      <a:pt x="657" y="61"/>
                    </a:lnTo>
                    <a:lnTo>
                      <a:pt x="655" y="59"/>
                    </a:lnTo>
                    <a:lnTo>
                      <a:pt x="655" y="59"/>
                    </a:lnTo>
                    <a:lnTo>
                      <a:pt x="655" y="59"/>
                    </a:lnTo>
                    <a:lnTo>
                      <a:pt x="655" y="59"/>
                    </a:lnTo>
                    <a:lnTo>
                      <a:pt x="657" y="57"/>
                    </a:lnTo>
                    <a:lnTo>
                      <a:pt x="661" y="57"/>
                    </a:lnTo>
                    <a:lnTo>
                      <a:pt x="662" y="56"/>
                    </a:lnTo>
                    <a:lnTo>
                      <a:pt x="664" y="56"/>
                    </a:lnTo>
                    <a:lnTo>
                      <a:pt x="664" y="56"/>
                    </a:lnTo>
                    <a:lnTo>
                      <a:pt x="668" y="54"/>
                    </a:lnTo>
                    <a:lnTo>
                      <a:pt x="668" y="54"/>
                    </a:lnTo>
                    <a:lnTo>
                      <a:pt x="668" y="54"/>
                    </a:lnTo>
                    <a:lnTo>
                      <a:pt x="668" y="54"/>
                    </a:lnTo>
                    <a:lnTo>
                      <a:pt x="670" y="54"/>
                    </a:lnTo>
                    <a:lnTo>
                      <a:pt x="670" y="52"/>
                    </a:lnTo>
                    <a:lnTo>
                      <a:pt x="670" y="52"/>
                    </a:lnTo>
                    <a:lnTo>
                      <a:pt x="670" y="52"/>
                    </a:lnTo>
                    <a:lnTo>
                      <a:pt x="671" y="52"/>
                    </a:lnTo>
                    <a:lnTo>
                      <a:pt x="671" y="52"/>
                    </a:lnTo>
                    <a:lnTo>
                      <a:pt x="671" y="52"/>
                    </a:lnTo>
                    <a:lnTo>
                      <a:pt x="673" y="52"/>
                    </a:lnTo>
                    <a:lnTo>
                      <a:pt x="673" y="50"/>
                    </a:lnTo>
                    <a:lnTo>
                      <a:pt x="673" y="50"/>
                    </a:lnTo>
                    <a:lnTo>
                      <a:pt x="675" y="50"/>
                    </a:lnTo>
                    <a:lnTo>
                      <a:pt x="675" y="50"/>
                    </a:lnTo>
                    <a:lnTo>
                      <a:pt x="675" y="50"/>
                    </a:lnTo>
                    <a:lnTo>
                      <a:pt x="677" y="50"/>
                    </a:lnTo>
                    <a:lnTo>
                      <a:pt x="677" y="50"/>
                    </a:lnTo>
                    <a:lnTo>
                      <a:pt x="677" y="48"/>
                    </a:lnTo>
                    <a:lnTo>
                      <a:pt x="679" y="48"/>
                    </a:lnTo>
                    <a:lnTo>
                      <a:pt x="679" y="48"/>
                    </a:lnTo>
                    <a:lnTo>
                      <a:pt x="679" y="48"/>
                    </a:lnTo>
                    <a:lnTo>
                      <a:pt x="680" y="48"/>
                    </a:lnTo>
                    <a:lnTo>
                      <a:pt x="680" y="48"/>
                    </a:lnTo>
                    <a:lnTo>
                      <a:pt x="680" y="48"/>
                    </a:lnTo>
                    <a:lnTo>
                      <a:pt x="682" y="47"/>
                    </a:lnTo>
                    <a:lnTo>
                      <a:pt x="682" y="47"/>
                    </a:lnTo>
                    <a:lnTo>
                      <a:pt x="682" y="47"/>
                    </a:lnTo>
                    <a:lnTo>
                      <a:pt x="682" y="47"/>
                    </a:lnTo>
                    <a:lnTo>
                      <a:pt x="684" y="47"/>
                    </a:lnTo>
                    <a:lnTo>
                      <a:pt x="684" y="47"/>
                    </a:lnTo>
                    <a:lnTo>
                      <a:pt x="684" y="47"/>
                    </a:lnTo>
                    <a:lnTo>
                      <a:pt x="686" y="45"/>
                    </a:lnTo>
                    <a:lnTo>
                      <a:pt x="686" y="45"/>
                    </a:lnTo>
                    <a:lnTo>
                      <a:pt x="686" y="45"/>
                    </a:lnTo>
                    <a:lnTo>
                      <a:pt x="686" y="45"/>
                    </a:lnTo>
                    <a:lnTo>
                      <a:pt x="688" y="45"/>
                    </a:lnTo>
                    <a:lnTo>
                      <a:pt x="686" y="45"/>
                    </a:lnTo>
                    <a:lnTo>
                      <a:pt x="686" y="45"/>
                    </a:lnTo>
                    <a:lnTo>
                      <a:pt x="686" y="45"/>
                    </a:lnTo>
                    <a:lnTo>
                      <a:pt x="686" y="43"/>
                    </a:lnTo>
                    <a:lnTo>
                      <a:pt x="686" y="43"/>
                    </a:lnTo>
                    <a:lnTo>
                      <a:pt x="688" y="43"/>
                    </a:lnTo>
                    <a:lnTo>
                      <a:pt x="688" y="43"/>
                    </a:lnTo>
                    <a:lnTo>
                      <a:pt x="688" y="43"/>
                    </a:lnTo>
                    <a:lnTo>
                      <a:pt x="689" y="43"/>
                    </a:lnTo>
                    <a:lnTo>
                      <a:pt x="689" y="43"/>
                    </a:lnTo>
                    <a:lnTo>
                      <a:pt x="689" y="43"/>
                    </a:lnTo>
                    <a:lnTo>
                      <a:pt x="691" y="43"/>
                    </a:lnTo>
                    <a:lnTo>
                      <a:pt x="691" y="43"/>
                    </a:lnTo>
                    <a:lnTo>
                      <a:pt x="691" y="43"/>
                    </a:lnTo>
                    <a:lnTo>
                      <a:pt x="691" y="43"/>
                    </a:lnTo>
                    <a:lnTo>
                      <a:pt x="691" y="43"/>
                    </a:lnTo>
                    <a:lnTo>
                      <a:pt x="693" y="43"/>
                    </a:lnTo>
                    <a:lnTo>
                      <a:pt x="693" y="43"/>
                    </a:lnTo>
                    <a:lnTo>
                      <a:pt x="693" y="43"/>
                    </a:lnTo>
                    <a:lnTo>
                      <a:pt x="693" y="43"/>
                    </a:lnTo>
                    <a:lnTo>
                      <a:pt x="693" y="43"/>
                    </a:lnTo>
                    <a:lnTo>
                      <a:pt x="695" y="43"/>
                    </a:lnTo>
                    <a:lnTo>
                      <a:pt x="695" y="43"/>
                    </a:lnTo>
                    <a:lnTo>
                      <a:pt x="695" y="43"/>
                    </a:lnTo>
                    <a:lnTo>
                      <a:pt x="695" y="43"/>
                    </a:lnTo>
                    <a:lnTo>
                      <a:pt x="697" y="43"/>
                    </a:lnTo>
                    <a:lnTo>
                      <a:pt x="697" y="43"/>
                    </a:lnTo>
                    <a:lnTo>
                      <a:pt x="697" y="43"/>
                    </a:lnTo>
                    <a:lnTo>
                      <a:pt x="697" y="43"/>
                    </a:lnTo>
                    <a:lnTo>
                      <a:pt x="697" y="43"/>
                    </a:lnTo>
                    <a:lnTo>
                      <a:pt x="697" y="41"/>
                    </a:lnTo>
                    <a:lnTo>
                      <a:pt x="697" y="41"/>
                    </a:lnTo>
                    <a:lnTo>
                      <a:pt x="697" y="41"/>
                    </a:lnTo>
                    <a:lnTo>
                      <a:pt x="697" y="41"/>
                    </a:lnTo>
                    <a:lnTo>
                      <a:pt x="697" y="41"/>
                    </a:lnTo>
                    <a:lnTo>
                      <a:pt x="698" y="41"/>
                    </a:lnTo>
                    <a:lnTo>
                      <a:pt x="698" y="41"/>
                    </a:lnTo>
                    <a:lnTo>
                      <a:pt x="698" y="41"/>
                    </a:lnTo>
                    <a:lnTo>
                      <a:pt x="700" y="39"/>
                    </a:lnTo>
                    <a:lnTo>
                      <a:pt x="700" y="39"/>
                    </a:lnTo>
                    <a:lnTo>
                      <a:pt x="700" y="39"/>
                    </a:lnTo>
                    <a:lnTo>
                      <a:pt x="702" y="39"/>
                    </a:lnTo>
                    <a:lnTo>
                      <a:pt x="702" y="39"/>
                    </a:lnTo>
                    <a:lnTo>
                      <a:pt x="702" y="39"/>
                    </a:lnTo>
                    <a:lnTo>
                      <a:pt x="702" y="38"/>
                    </a:lnTo>
                    <a:lnTo>
                      <a:pt x="704" y="38"/>
                    </a:lnTo>
                    <a:lnTo>
                      <a:pt x="704" y="38"/>
                    </a:lnTo>
                    <a:lnTo>
                      <a:pt x="704" y="38"/>
                    </a:lnTo>
                    <a:lnTo>
                      <a:pt x="704" y="38"/>
                    </a:lnTo>
                    <a:lnTo>
                      <a:pt x="704" y="38"/>
                    </a:lnTo>
                    <a:lnTo>
                      <a:pt x="706" y="38"/>
                    </a:lnTo>
                    <a:lnTo>
                      <a:pt x="706" y="38"/>
                    </a:lnTo>
                    <a:lnTo>
                      <a:pt x="706" y="38"/>
                    </a:lnTo>
                    <a:lnTo>
                      <a:pt x="706" y="36"/>
                    </a:lnTo>
                    <a:lnTo>
                      <a:pt x="706" y="36"/>
                    </a:lnTo>
                    <a:lnTo>
                      <a:pt x="706" y="36"/>
                    </a:lnTo>
                    <a:lnTo>
                      <a:pt x="706" y="36"/>
                    </a:lnTo>
                    <a:lnTo>
                      <a:pt x="706" y="36"/>
                    </a:lnTo>
                    <a:lnTo>
                      <a:pt x="706" y="36"/>
                    </a:lnTo>
                    <a:lnTo>
                      <a:pt x="706" y="36"/>
                    </a:lnTo>
                    <a:lnTo>
                      <a:pt x="709" y="36"/>
                    </a:lnTo>
                    <a:lnTo>
                      <a:pt x="709" y="36"/>
                    </a:lnTo>
                    <a:lnTo>
                      <a:pt x="709" y="36"/>
                    </a:lnTo>
                    <a:lnTo>
                      <a:pt x="711" y="36"/>
                    </a:lnTo>
                    <a:lnTo>
                      <a:pt x="711" y="36"/>
                    </a:lnTo>
                    <a:lnTo>
                      <a:pt x="711" y="36"/>
                    </a:lnTo>
                    <a:lnTo>
                      <a:pt x="711" y="36"/>
                    </a:lnTo>
                    <a:lnTo>
                      <a:pt x="713" y="36"/>
                    </a:lnTo>
                    <a:lnTo>
                      <a:pt x="713" y="36"/>
                    </a:lnTo>
                    <a:lnTo>
                      <a:pt x="713" y="36"/>
                    </a:lnTo>
                    <a:lnTo>
                      <a:pt x="715" y="36"/>
                    </a:lnTo>
                    <a:lnTo>
                      <a:pt x="715" y="34"/>
                    </a:lnTo>
                    <a:lnTo>
                      <a:pt x="715" y="34"/>
                    </a:lnTo>
                    <a:lnTo>
                      <a:pt x="715" y="34"/>
                    </a:lnTo>
                    <a:lnTo>
                      <a:pt x="717" y="34"/>
                    </a:lnTo>
                    <a:lnTo>
                      <a:pt x="717" y="34"/>
                    </a:lnTo>
                    <a:lnTo>
                      <a:pt x="717" y="32"/>
                    </a:lnTo>
                    <a:lnTo>
                      <a:pt x="717" y="32"/>
                    </a:lnTo>
                    <a:lnTo>
                      <a:pt x="717" y="32"/>
                    </a:lnTo>
                    <a:lnTo>
                      <a:pt x="718" y="34"/>
                    </a:lnTo>
                    <a:lnTo>
                      <a:pt x="718" y="34"/>
                    </a:lnTo>
                    <a:lnTo>
                      <a:pt x="720" y="34"/>
                    </a:lnTo>
                    <a:lnTo>
                      <a:pt x="720" y="34"/>
                    </a:lnTo>
                    <a:lnTo>
                      <a:pt x="722" y="32"/>
                    </a:lnTo>
                    <a:lnTo>
                      <a:pt x="724" y="32"/>
                    </a:lnTo>
                    <a:lnTo>
                      <a:pt x="724" y="32"/>
                    </a:lnTo>
                    <a:lnTo>
                      <a:pt x="726" y="32"/>
                    </a:lnTo>
                    <a:lnTo>
                      <a:pt x="726" y="30"/>
                    </a:lnTo>
                    <a:lnTo>
                      <a:pt x="727" y="30"/>
                    </a:lnTo>
                    <a:lnTo>
                      <a:pt x="727" y="30"/>
                    </a:lnTo>
                    <a:lnTo>
                      <a:pt x="729" y="29"/>
                    </a:lnTo>
                    <a:lnTo>
                      <a:pt x="731" y="29"/>
                    </a:lnTo>
                    <a:lnTo>
                      <a:pt x="731" y="29"/>
                    </a:lnTo>
                    <a:lnTo>
                      <a:pt x="731" y="29"/>
                    </a:lnTo>
                    <a:lnTo>
                      <a:pt x="731" y="29"/>
                    </a:lnTo>
                    <a:lnTo>
                      <a:pt x="731" y="29"/>
                    </a:lnTo>
                    <a:lnTo>
                      <a:pt x="731" y="27"/>
                    </a:lnTo>
                    <a:lnTo>
                      <a:pt x="733" y="27"/>
                    </a:lnTo>
                    <a:lnTo>
                      <a:pt x="735" y="27"/>
                    </a:lnTo>
                    <a:lnTo>
                      <a:pt x="736" y="25"/>
                    </a:lnTo>
                    <a:lnTo>
                      <a:pt x="736" y="25"/>
                    </a:lnTo>
                    <a:lnTo>
                      <a:pt x="736" y="25"/>
                    </a:lnTo>
                    <a:lnTo>
                      <a:pt x="736" y="23"/>
                    </a:lnTo>
                    <a:lnTo>
                      <a:pt x="738" y="23"/>
                    </a:lnTo>
                    <a:lnTo>
                      <a:pt x="738" y="23"/>
                    </a:lnTo>
                    <a:lnTo>
                      <a:pt x="738" y="23"/>
                    </a:lnTo>
                    <a:lnTo>
                      <a:pt x="738" y="21"/>
                    </a:lnTo>
                    <a:lnTo>
                      <a:pt x="740" y="21"/>
                    </a:lnTo>
                    <a:lnTo>
                      <a:pt x="740" y="21"/>
                    </a:lnTo>
                    <a:lnTo>
                      <a:pt x="740" y="21"/>
                    </a:lnTo>
                    <a:lnTo>
                      <a:pt x="740" y="21"/>
                    </a:lnTo>
                    <a:lnTo>
                      <a:pt x="740" y="19"/>
                    </a:lnTo>
                    <a:lnTo>
                      <a:pt x="740" y="19"/>
                    </a:lnTo>
                    <a:lnTo>
                      <a:pt x="740" y="19"/>
                    </a:lnTo>
                    <a:lnTo>
                      <a:pt x="740" y="19"/>
                    </a:lnTo>
                    <a:lnTo>
                      <a:pt x="742" y="19"/>
                    </a:lnTo>
                    <a:lnTo>
                      <a:pt x="742" y="19"/>
                    </a:lnTo>
                    <a:lnTo>
                      <a:pt x="742" y="19"/>
                    </a:lnTo>
                    <a:lnTo>
                      <a:pt x="742" y="18"/>
                    </a:lnTo>
                    <a:lnTo>
                      <a:pt x="742" y="18"/>
                    </a:lnTo>
                    <a:lnTo>
                      <a:pt x="742" y="18"/>
                    </a:lnTo>
                    <a:lnTo>
                      <a:pt x="742" y="18"/>
                    </a:lnTo>
                    <a:lnTo>
                      <a:pt x="744" y="18"/>
                    </a:lnTo>
                    <a:lnTo>
                      <a:pt x="744" y="18"/>
                    </a:lnTo>
                    <a:lnTo>
                      <a:pt x="746" y="19"/>
                    </a:lnTo>
                    <a:lnTo>
                      <a:pt x="746" y="19"/>
                    </a:lnTo>
                    <a:lnTo>
                      <a:pt x="747" y="19"/>
                    </a:lnTo>
                    <a:lnTo>
                      <a:pt x="747" y="19"/>
                    </a:lnTo>
                    <a:lnTo>
                      <a:pt x="749" y="19"/>
                    </a:lnTo>
                    <a:lnTo>
                      <a:pt x="749" y="21"/>
                    </a:lnTo>
                    <a:lnTo>
                      <a:pt x="749" y="21"/>
                    </a:lnTo>
                    <a:lnTo>
                      <a:pt x="749" y="21"/>
                    </a:lnTo>
                    <a:lnTo>
                      <a:pt x="749" y="21"/>
                    </a:lnTo>
                    <a:lnTo>
                      <a:pt x="749" y="21"/>
                    </a:lnTo>
                    <a:lnTo>
                      <a:pt x="749" y="23"/>
                    </a:lnTo>
                    <a:lnTo>
                      <a:pt x="751" y="23"/>
                    </a:lnTo>
                    <a:lnTo>
                      <a:pt x="753" y="23"/>
                    </a:lnTo>
                    <a:lnTo>
                      <a:pt x="753" y="23"/>
                    </a:lnTo>
                    <a:lnTo>
                      <a:pt x="753" y="25"/>
                    </a:lnTo>
                    <a:lnTo>
                      <a:pt x="755" y="25"/>
                    </a:lnTo>
                    <a:lnTo>
                      <a:pt x="755" y="27"/>
                    </a:lnTo>
                    <a:lnTo>
                      <a:pt x="756" y="27"/>
                    </a:lnTo>
                    <a:lnTo>
                      <a:pt x="756" y="27"/>
                    </a:lnTo>
                    <a:lnTo>
                      <a:pt x="756" y="27"/>
                    </a:lnTo>
                    <a:lnTo>
                      <a:pt x="756" y="27"/>
                    </a:lnTo>
                    <a:lnTo>
                      <a:pt x="756" y="29"/>
                    </a:lnTo>
                    <a:lnTo>
                      <a:pt x="758" y="29"/>
                    </a:lnTo>
                    <a:lnTo>
                      <a:pt x="758" y="29"/>
                    </a:lnTo>
                    <a:lnTo>
                      <a:pt x="760" y="29"/>
                    </a:lnTo>
                    <a:lnTo>
                      <a:pt x="760" y="29"/>
                    </a:lnTo>
                    <a:lnTo>
                      <a:pt x="760" y="30"/>
                    </a:lnTo>
                    <a:lnTo>
                      <a:pt x="762" y="30"/>
                    </a:lnTo>
                    <a:lnTo>
                      <a:pt x="764" y="32"/>
                    </a:lnTo>
                    <a:lnTo>
                      <a:pt x="764" y="32"/>
                    </a:lnTo>
                    <a:lnTo>
                      <a:pt x="764" y="32"/>
                    </a:lnTo>
                    <a:lnTo>
                      <a:pt x="764" y="32"/>
                    </a:lnTo>
                    <a:lnTo>
                      <a:pt x="765" y="32"/>
                    </a:lnTo>
                    <a:lnTo>
                      <a:pt x="765" y="32"/>
                    </a:lnTo>
                    <a:lnTo>
                      <a:pt x="767" y="34"/>
                    </a:lnTo>
                    <a:lnTo>
                      <a:pt x="767" y="34"/>
                    </a:lnTo>
                    <a:lnTo>
                      <a:pt x="767" y="34"/>
                    </a:lnTo>
                    <a:lnTo>
                      <a:pt x="767" y="34"/>
                    </a:lnTo>
                    <a:lnTo>
                      <a:pt x="769" y="34"/>
                    </a:lnTo>
                    <a:lnTo>
                      <a:pt x="769" y="34"/>
                    </a:lnTo>
                    <a:lnTo>
                      <a:pt x="769" y="36"/>
                    </a:lnTo>
                    <a:lnTo>
                      <a:pt x="769" y="36"/>
                    </a:lnTo>
                    <a:lnTo>
                      <a:pt x="771" y="36"/>
                    </a:lnTo>
                    <a:lnTo>
                      <a:pt x="771" y="36"/>
                    </a:lnTo>
                    <a:lnTo>
                      <a:pt x="771" y="36"/>
                    </a:lnTo>
                    <a:lnTo>
                      <a:pt x="771" y="36"/>
                    </a:lnTo>
                    <a:lnTo>
                      <a:pt x="771" y="36"/>
                    </a:lnTo>
                    <a:lnTo>
                      <a:pt x="771" y="36"/>
                    </a:lnTo>
                    <a:lnTo>
                      <a:pt x="771" y="36"/>
                    </a:lnTo>
                    <a:lnTo>
                      <a:pt x="771" y="36"/>
                    </a:lnTo>
                    <a:lnTo>
                      <a:pt x="771" y="36"/>
                    </a:lnTo>
                    <a:lnTo>
                      <a:pt x="771" y="38"/>
                    </a:lnTo>
                    <a:lnTo>
                      <a:pt x="771" y="38"/>
                    </a:lnTo>
                    <a:lnTo>
                      <a:pt x="771" y="38"/>
                    </a:lnTo>
                    <a:lnTo>
                      <a:pt x="771" y="38"/>
                    </a:lnTo>
                    <a:lnTo>
                      <a:pt x="773" y="38"/>
                    </a:lnTo>
                    <a:lnTo>
                      <a:pt x="773" y="38"/>
                    </a:lnTo>
                    <a:lnTo>
                      <a:pt x="773" y="38"/>
                    </a:lnTo>
                    <a:lnTo>
                      <a:pt x="773" y="38"/>
                    </a:lnTo>
                    <a:lnTo>
                      <a:pt x="774" y="38"/>
                    </a:lnTo>
                    <a:lnTo>
                      <a:pt x="774" y="38"/>
                    </a:lnTo>
                    <a:lnTo>
                      <a:pt x="774" y="39"/>
                    </a:lnTo>
                    <a:lnTo>
                      <a:pt x="774" y="39"/>
                    </a:lnTo>
                    <a:lnTo>
                      <a:pt x="774" y="39"/>
                    </a:lnTo>
                    <a:lnTo>
                      <a:pt x="774" y="39"/>
                    </a:lnTo>
                    <a:lnTo>
                      <a:pt x="776" y="39"/>
                    </a:lnTo>
                    <a:lnTo>
                      <a:pt x="776" y="39"/>
                    </a:lnTo>
                    <a:lnTo>
                      <a:pt x="776" y="39"/>
                    </a:lnTo>
                    <a:lnTo>
                      <a:pt x="776" y="39"/>
                    </a:lnTo>
                    <a:lnTo>
                      <a:pt x="778" y="39"/>
                    </a:lnTo>
                    <a:lnTo>
                      <a:pt x="778" y="39"/>
                    </a:lnTo>
                    <a:lnTo>
                      <a:pt x="778" y="39"/>
                    </a:lnTo>
                    <a:lnTo>
                      <a:pt x="778" y="41"/>
                    </a:lnTo>
                    <a:lnTo>
                      <a:pt x="778" y="41"/>
                    </a:lnTo>
                    <a:lnTo>
                      <a:pt x="778" y="41"/>
                    </a:lnTo>
                    <a:lnTo>
                      <a:pt x="778" y="41"/>
                    </a:lnTo>
                    <a:lnTo>
                      <a:pt x="780" y="41"/>
                    </a:lnTo>
                    <a:lnTo>
                      <a:pt x="780" y="41"/>
                    </a:lnTo>
                    <a:lnTo>
                      <a:pt x="780" y="43"/>
                    </a:lnTo>
                    <a:lnTo>
                      <a:pt x="782" y="45"/>
                    </a:lnTo>
                    <a:lnTo>
                      <a:pt x="782" y="45"/>
                    </a:lnTo>
                    <a:lnTo>
                      <a:pt x="782" y="45"/>
                    </a:lnTo>
                    <a:lnTo>
                      <a:pt x="782" y="45"/>
                    </a:lnTo>
                    <a:lnTo>
                      <a:pt x="782" y="45"/>
                    </a:lnTo>
                    <a:lnTo>
                      <a:pt x="782" y="45"/>
                    </a:lnTo>
                    <a:lnTo>
                      <a:pt x="782" y="47"/>
                    </a:lnTo>
                    <a:lnTo>
                      <a:pt x="782" y="47"/>
                    </a:lnTo>
                    <a:lnTo>
                      <a:pt x="782" y="47"/>
                    </a:lnTo>
                    <a:lnTo>
                      <a:pt x="782" y="47"/>
                    </a:lnTo>
                    <a:lnTo>
                      <a:pt x="784" y="47"/>
                    </a:lnTo>
                    <a:lnTo>
                      <a:pt x="784" y="47"/>
                    </a:lnTo>
                    <a:lnTo>
                      <a:pt x="785" y="47"/>
                    </a:lnTo>
                    <a:lnTo>
                      <a:pt x="785" y="47"/>
                    </a:lnTo>
                    <a:lnTo>
                      <a:pt x="785" y="47"/>
                    </a:lnTo>
                    <a:lnTo>
                      <a:pt x="785" y="47"/>
                    </a:lnTo>
                    <a:lnTo>
                      <a:pt x="785" y="47"/>
                    </a:lnTo>
                    <a:lnTo>
                      <a:pt x="787" y="47"/>
                    </a:lnTo>
                    <a:lnTo>
                      <a:pt x="787" y="47"/>
                    </a:lnTo>
                    <a:lnTo>
                      <a:pt x="787" y="47"/>
                    </a:lnTo>
                    <a:lnTo>
                      <a:pt x="787" y="48"/>
                    </a:lnTo>
                    <a:lnTo>
                      <a:pt x="787" y="48"/>
                    </a:lnTo>
                    <a:lnTo>
                      <a:pt x="789" y="48"/>
                    </a:lnTo>
                    <a:lnTo>
                      <a:pt x="789" y="48"/>
                    </a:lnTo>
                    <a:lnTo>
                      <a:pt x="791" y="48"/>
                    </a:lnTo>
                    <a:lnTo>
                      <a:pt x="791" y="48"/>
                    </a:lnTo>
                    <a:lnTo>
                      <a:pt x="793" y="50"/>
                    </a:lnTo>
                    <a:lnTo>
                      <a:pt x="793" y="50"/>
                    </a:lnTo>
                    <a:lnTo>
                      <a:pt x="793" y="50"/>
                    </a:lnTo>
                    <a:lnTo>
                      <a:pt x="793" y="50"/>
                    </a:lnTo>
                    <a:lnTo>
                      <a:pt x="791" y="52"/>
                    </a:lnTo>
                    <a:lnTo>
                      <a:pt x="791" y="52"/>
                    </a:lnTo>
                    <a:lnTo>
                      <a:pt x="791" y="54"/>
                    </a:lnTo>
                    <a:lnTo>
                      <a:pt x="791" y="54"/>
                    </a:lnTo>
                    <a:lnTo>
                      <a:pt x="791" y="54"/>
                    </a:lnTo>
                    <a:lnTo>
                      <a:pt x="793" y="54"/>
                    </a:lnTo>
                    <a:lnTo>
                      <a:pt x="793" y="54"/>
                    </a:lnTo>
                    <a:lnTo>
                      <a:pt x="794" y="54"/>
                    </a:lnTo>
                    <a:lnTo>
                      <a:pt x="794" y="54"/>
                    </a:lnTo>
                    <a:lnTo>
                      <a:pt x="796" y="54"/>
                    </a:lnTo>
                    <a:lnTo>
                      <a:pt x="798" y="54"/>
                    </a:lnTo>
                    <a:lnTo>
                      <a:pt x="798" y="54"/>
                    </a:lnTo>
                    <a:lnTo>
                      <a:pt x="798" y="54"/>
                    </a:lnTo>
                    <a:lnTo>
                      <a:pt x="798" y="56"/>
                    </a:lnTo>
                    <a:lnTo>
                      <a:pt x="798" y="56"/>
                    </a:lnTo>
                    <a:lnTo>
                      <a:pt x="798" y="56"/>
                    </a:lnTo>
                    <a:lnTo>
                      <a:pt x="798" y="56"/>
                    </a:lnTo>
                    <a:lnTo>
                      <a:pt x="798" y="56"/>
                    </a:lnTo>
                    <a:lnTo>
                      <a:pt x="798" y="56"/>
                    </a:lnTo>
                    <a:lnTo>
                      <a:pt x="798" y="56"/>
                    </a:lnTo>
                    <a:lnTo>
                      <a:pt x="798" y="56"/>
                    </a:lnTo>
                    <a:lnTo>
                      <a:pt x="798" y="57"/>
                    </a:lnTo>
                    <a:lnTo>
                      <a:pt x="798" y="57"/>
                    </a:lnTo>
                    <a:lnTo>
                      <a:pt x="798" y="57"/>
                    </a:lnTo>
                    <a:lnTo>
                      <a:pt x="798" y="57"/>
                    </a:lnTo>
                    <a:lnTo>
                      <a:pt x="798" y="57"/>
                    </a:lnTo>
                    <a:lnTo>
                      <a:pt x="798" y="57"/>
                    </a:lnTo>
                    <a:lnTo>
                      <a:pt x="798" y="57"/>
                    </a:lnTo>
                    <a:lnTo>
                      <a:pt x="798" y="57"/>
                    </a:lnTo>
                    <a:lnTo>
                      <a:pt x="800" y="57"/>
                    </a:lnTo>
                    <a:lnTo>
                      <a:pt x="800" y="57"/>
                    </a:lnTo>
                    <a:lnTo>
                      <a:pt x="800" y="57"/>
                    </a:lnTo>
                    <a:lnTo>
                      <a:pt x="800" y="57"/>
                    </a:lnTo>
                    <a:lnTo>
                      <a:pt x="800" y="57"/>
                    </a:lnTo>
                    <a:lnTo>
                      <a:pt x="800" y="57"/>
                    </a:lnTo>
                    <a:lnTo>
                      <a:pt x="800" y="57"/>
                    </a:lnTo>
                    <a:lnTo>
                      <a:pt x="800" y="57"/>
                    </a:lnTo>
                    <a:lnTo>
                      <a:pt x="802" y="59"/>
                    </a:lnTo>
                    <a:lnTo>
                      <a:pt x="802" y="59"/>
                    </a:lnTo>
                    <a:lnTo>
                      <a:pt x="802" y="59"/>
                    </a:lnTo>
                    <a:lnTo>
                      <a:pt x="802" y="57"/>
                    </a:lnTo>
                    <a:lnTo>
                      <a:pt x="802" y="57"/>
                    </a:lnTo>
                    <a:lnTo>
                      <a:pt x="802" y="57"/>
                    </a:lnTo>
                    <a:lnTo>
                      <a:pt x="802" y="57"/>
                    </a:lnTo>
                    <a:lnTo>
                      <a:pt x="802" y="57"/>
                    </a:lnTo>
                    <a:lnTo>
                      <a:pt x="803" y="57"/>
                    </a:lnTo>
                    <a:lnTo>
                      <a:pt x="803" y="57"/>
                    </a:lnTo>
                    <a:lnTo>
                      <a:pt x="803" y="57"/>
                    </a:lnTo>
                    <a:lnTo>
                      <a:pt x="803" y="57"/>
                    </a:lnTo>
                    <a:lnTo>
                      <a:pt x="803" y="57"/>
                    </a:lnTo>
                    <a:lnTo>
                      <a:pt x="803" y="57"/>
                    </a:lnTo>
                    <a:lnTo>
                      <a:pt x="803" y="57"/>
                    </a:lnTo>
                    <a:lnTo>
                      <a:pt x="803" y="57"/>
                    </a:lnTo>
                    <a:lnTo>
                      <a:pt x="805" y="57"/>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7" y="54"/>
                    </a:lnTo>
                    <a:lnTo>
                      <a:pt x="807" y="56"/>
                    </a:lnTo>
                    <a:lnTo>
                      <a:pt x="807" y="56"/>
                    </a:lnTo>
                    <a:lnTo>
                      <a:pt x="809" y="56"/>
                    </a:lnTo>
                    <a:lnTo>
                      <a:pt x="809" y="56"/>
                    </a:lnTo>
                    <a:lnTo>
                      <a:pt x="809" y="56"/>
                    </a:lnTo>
                    <a:lnTo>
                      <a:pt x="809" y="56"/>
                    </a:lnTo>
                    <a:lnTo>
                      <a:pt x="811" y="56"/>
                    </a:lnTo>
                    <a:lnTo>
                      <a:pt x="811" y="56"/>
                    </a:lnTo>
                    <a:lnTo>
                      <a:pt x="811" y="56"/>
                    </a:lnTo>
                    <a:lnTo>
                      <a:pt x="811" y="56"/>
                    </a:lnTo>
                    <a:lnTo>
                      <a:pt x="811" y="56"/>
                    </a:lnTo>
                    <a:lnTo>
                      <a:pt x="811" y="56"/>
                    </a:lnTo>
                    <a:lnTo>
                      <a:pt x="811" y="56"/>
                    </a:lnTo>
                    <a:lnTo>
                      <a:pt x="811" y="56"/>
                    </a:lnTo>
                    <a:lnTo>
                      <a:pt x="811"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4" y="56"/>
                    </a:lnTo>
                    <a:lnTo>
                      <a:pt x="814" y="57"/>
                    </a:lnTo>
                    <a:lnTo>
                      <a:pt x="814" y="57"/>
                    </a:lnTo>
                    <a:lnTo>
                      <a:pt x="814" y="57"/>
                    </a:lnTo>
                    <a:lnTo>
                      <a:pt x="814" y="57"/>
                    </a:lnTo>
                    <a:lnTo>
                      <a:pt x="814" y="57"/>
                    </a:lnTo>
                    <a:lnTo>
                      <a:pt x="814" y="57"/>
                    </a:lnTo>
                    <a:lnTo>
                      <a:pt x="814" y="57"/>
                    </a:lnTo>
                    <a:lnTo>
                      <a:pt x="814" y="57"/>
                    </a:lnTo>
                    <a:lnTo>
                      <a:pt x="816" y="57"/>
                    </a:lnTo>
                    <a:lnTo>
                      <a:pt x="816" y="57"/>
                    </a:lnTo>
                    <a:lnTo>
                      <a:pt x="816" y="57"/>
                    </a:lnTo>
                    <a:lnTo>
                      <a:pt x="816" y="57"/>
                    </a:lnTo>
                    <a:lnTo>
                      <a:pt x="816" y="57"/>
                    </a:lnTo>
                    <a:lnTo>
                      <a:pt x="816" y="57"/>
                    </a:lnTo>
                    <a:lnTo>
                      <a:pt x="816" y="57"/>
                    </a:lnTo>
                    <a:lnTo>
                      <a:pt x="816" y="57"/>
                    </a:lnTo>
                    <a:lnTo>
                      <a:pt x="816" y="57"/>
                    </a:lnTo>
                    <a:lnTo>
                      <a:pt x="816" y="57"/>
                    </a:lnTo>
                    <a:lnTo>
                      <a:pt x="818" y="57"/>
                    </a:lnTo>
                    <a:lnTo>
                      <a:pt x="818" y="57"/>
                    </a:lnTo>
                    <a:lnTo>
                      <a:pt x="818" y="57"/>
                    </a:lnTo>
                    <a:lnTo>
                      <a:pt x="818" y="57"/>
                    </a:lnTo>
                    <a:lnTo>
                      <a:pt x="818" y="57"/>
                    </a:lnTo>
                    <a:lnTo>
                      <a:pt x="818" y="57"/>
                    </a:lnTo>
                    <a:lnTo>
                      <a:pt x="818" y="57"/>
                    </a:lnTo>
                    <a:lnTo>
                      <a:pt x="818" y="57"/>
                    </a:lnTo>
                    <a:lnTo>
                      <a:pt x="818" y="57"/>
                    </a:lnTo>
                    <a:lnTo>
                      <a:pt x="818" y="57"/>
                    </a:lnTo>
                    <a:lnTo>
                      <a:pt x="818" y="59"/>
                    </a:lnTo>
                    <a:lnTo>
                      <a:pt x="818" y="59"/>
                    </a:lnTo>
                    <a:lnTo>
                      <a:pt x="818" y="59"/>
                    </a:lnTo>
                    <a:lnTo>
                      <a:pt x="820" y="59"/>
                    </a:lnTo>
                    <a:lnTo>
                      <a:pt x="820" y="61"/>
                    </a:lnTo>
                    <a:lnTo>
                      <a:pt x="820" y="61"/>
                    </a:lnTo>
                    <a:lnTo>
                      <a:pt x="820" y="61"/>
                    </a:lnTo>
                    <a:lnTo>
                      <a:pt x="820" y="61"/>
                    </a:lnTo>
                    <a:lnTo>
                      <a:pt x="820" y="63"/>
                    </a:lnTo>
                    <a:lnTo>
                      <a:pt x="820" y="63"/>
                    </a:lnTo>
                    <a:lnTo>
                      <a:pt x="820" y="63"/>
                    </a:lnTo>
                    <a:lnTo>
                      <a:pt x="820" y="63"/>
                    </a:lnTo>
                    <a:lnTo>
                      <a:pt x="820" y="63"/>
                    </a:lnTo>
                    <a:lnTo>
                      <a:pt x="820" y="63"/>
                    </a:lnTo>
                    <a:lnTo>
                      <a:pt x="820" y="65"/>
                    </a:lnTo>
                    <a:lnTo>
                      <a:pt x="821" y="65"/>
                    </a:lnTo>
                    <a:lnTo>
                      <a:pt x="821" y="65"/>
                    </a:lnTo>
                    <a:lnTo>
                      <a:pt x="821" y="65"/>
                    </a:lnTo>
                    <a:lnTo>
                      <a:pt x="823" y="67"/>
                    </a:lnTo>
                    <a:lnTo>
                      <a:pt x="823" y="67"/>
                    </a:lnTo>
                    <a:lnTo>
                      <a:pt x="823" y="67"/>
                    </a:lnTo>
                    <a:lnTo>
                      <a:pt x="823" y="67"/>
                    </a:lnTo>
                    <a:lnTo>
                      <a:pt x="823" y="67"/>
                    </a:lnTo>
                    <a:lnTo>
                      <a:pt x="823" y="67"/>
                    </a:lnTo>
                    <a:lnTo>
                      <a:pt x="825" y="67"/>
                    </a:lnTo>
                    <a:lnTo>
                      <a:pt x="825" y="67"/>
                    </a:lnTo>
                    <a:lnTo>
                      <a:pt x="825" y="67"/>
                    </a:lnTo>
                    <a:lnTo>
                      <a:pt x="825" y="68"/>
                    </a:lnTo>
                    <a:lnTo>
                      <a:pt x="827" y="68"/>
                    </a:lnTo>
                    <a:lnTo>
                      <a:pt x="827" y="68"/>
                    </a:lnTo>
                    <a:lnTo>
                      <a:pt x="827" y="68"/>
                    </a:lnTo>
                    <a:lnTo>
                      <a:pt x="827" y="68"/>
                    </a:lnTo>
                    <a:lnTo>
                      <a:pt x="827" y="68"/>
                    </a:lnTo>
                    <a:lnTo>
                      <a:pt x="829" y="68"/>
                    </a:lnTo>
                    <a:lnTo>
                      <a:pt x="829" y="68"/>
                    </a:lnTo>
                    <a:lnTo>
                      <a:pt x="829" y="70"/>
                    </a:lnTo>
                    <a:lnTo>
                      <a:pt x="831" y="70"/>
                    </a:lnTo>
                    <a:lnTo>
                      <a:pt x="831" y="70"/>
                    </a:lnTo>
                    <a:lnTo>
                      <a:pt x="832" y="70"/>
                    </a:lnTo>
                    <a:lnTo>
                      <a:pt x="832" y="70"/>
                    </a:lnTo>
                    <a:lnTo>
                      <a:pt x="832" y="72"/>
                    </a:lnTo>
                    <a:lnTo>
                      <a:pt x="834" y="72"/>
                    </a:lnTo>
                    <a:lnTo>
                      <a:pt x="834" y="72"/>
                    </a:lnTo>
                    <a:lnTo>
                      <a:pt x="834" y="72"/>
                    </a:lnTo>
                    <a:lnTo>
                      <a:pt x="836" y="74"/>
                    </a:lnTo>
                    <a:lnTo>
                      <a:pt x="838" y="74"/>
                    </a:lnTo>
                    <a:lnTo>
                      <a:pt x="838" y="74"/>
                    </a:lnTo>
                    <a:lnTo>
                      <a:pt x="840" y="74"/>
                    </a:lnTo>
                    <a:lnTo>
                      <a:pt x="840" y="76"/>
                    </a:lnTo>
                    <a:lnTo>
                      <a:pt x="840" y="76"/>
                    </a:lnTo>
                    <a:lnTo>
                      <a:pt x="840" y="76"/>
                    </a:lnTo>
                    <a:lnTo>
                      <a:pt x="840" y="76"/>
                    </a:lnTo>
                    <a:lnTo>
                      <a:pt x="841" y="76"/>
                    </a:lnTo>
                    <a:lnTo>
                      <a:pt x="843" y="77"/>
                    </a:lnTo>
                    <a:lnTo>
                      <a:pt x="845" y="77"/>
                    </a:lnTo>
                    <a:lnTo>
                      <a:pt x="845" y="77"/>
                    </a:lnTo>
                    <a:lnTo>
                      <a:pt x="845" y="77"/>
                    </a:lnTo>
                    <a:lnTo>
                      <a:pt x="852" y="81"/>
                    </a:lnTo>
                    <a:lnTo>
                      <a:pt x="854" y="81"/>
                    </a:lnTo>
                    <a:lnTo>
                      <a:pt x="858" y="83"/>
                    </a:lnTo>
                    <a:lnTo>
                      <a:pt x="858" y="83"/>
                    </a:lnTo>
                    <a:lnTo>
                      <a:pt x="859" y="83"/>
                    </a:lnTo>
                    <a:lnTo>
                      <a:pt x="861" y="83"/>
                    </a:lnTo>
                    <a:lnTo>
                      <a:pt x="863" y="83"/>
                    </a:lnTo>
                    <a:lnTo>
                      <a:pt x="863" y="83"/>
                    </a:lnTo>
                    <a:lnTo>
                      <a:pt x="863" y="83"/>
                    </a:lnTo>
                    <a:lnTo>
                      <a:pt x="865" y="83"/>
                    </a:lnTo>
                    <a:lnTo>
                      <a:pt x="865" y="83"/>
                    </a:lnTo>
                    <a:lnTo>
                      <a:pt x="865" y="83"/>
                    </a:lnTo>
                    <a:lnTo>
                      <a:pt x="867" y="83"/>
                    </a:lnTo>
                    <a:lnTo>
                      <a:pt x="867" y="83"/>
                    </a:lnTo>
                    <a:lnTo>
                      <a:pt x="869" y="83"/>
                    </a:lnTo>
                    <a:lnTo>
                      <a:pt x="869" y="83"/>
                    </a:lnTo>
                    <a:lnTo>
                      <a:pt x="869" y="83"/>
                    </a:lnTo>
                    <a:lnTo>
                      <a:pt x="870" y="83"/>
                    </a:lnTo>
                    <a:lnTo>
                      <a:pt x="870" y="83"/>
                    </a:lnTo>
                    <a:lnTo>
                      <a:pt x="872" y="83"/>
                    </a:lnTo>
                    <a:lnTo>
                      <a:pt x="872" y="83"/>
                    </a:lnTo>
                    <a:lnTo>
                      <a:pt x="874" y="85"/>
                    </a:lnTo>
                    <a:lnTo>
                      <a:pt x="876" y="85"/>
                    </a:lnTo>
                    <a:lnTo>
                      <a:pt x="878" y="85"/>
                    </a:lnTo>
                    <a:lnTo>
                      <a:pt x="878" y="85"/>
                    </a:lnTo>
                    <a:lnTo>
                      <a:pt x="878" y="86"/>
                    </a:lnTo>
                    <a:lnTo>
                      <a:pt x="879" y="86"/>
                    </a:lnTo>
                    <a:lnTo>
                      <a:pt x="879" y="86"/>
                    </a:lnTo>
                    <a:lnTo>
                      <a:pt x="881" y="86"/>
                    </a:lnTo>
                    <a:lnTo>
                      <a:pt x="883" y="88"/>
                    </a:lnTo>
                    <a:lnTo>
                      <a:pt x="885" y="88"/>
                    </a:lnTo>
                    <a:lnTo>
                      <a:pt x="887" y="88"/>
                    </a:lnTo>
                    <a:lnTo>
                      <a:pt x="890" y="90"/>
                    </a:lnTo>
                    <a:lnTo>
                      <a:pt x="892" y="92"/>
                    </a:lnTo>
                    <a:lnTo>
                      <a:pt x="894" y="95"/>
                    </a:lnTo>
                    <a:lnTo>
                      <a:pt x="892" y="99"/>
                    </a:lnTo>
                    <a:lnTo>
                      <a:pt x="894" y="101"/>
                    </a:lnTo>
                    <a:lnTo>
                      <a:pt x="896" y="103"/>
                    </a:lnTo>
                    <a:lnTo>
                      <a:pt x="896" y="105"/>
                    </a:lnTo>
                    <a:lnTo>
                      <a:pt x="894" y="108"/>
                    </a:lnTo>
                    <a:lnTo>
                      <a:pt x="896" y="110"/>
                    </a:lnTo>
                    <a:lnTo>
                      <a:pt x="896" y="110"/>
                    </a:lnTo>
                    <a:lnTo>
                      <a:pt x="896" y="110"/>
                    </a:lnTo>
                    <a:lnTo>
                      <a:pt x="897" y="110"/>
                    </a:lnTo>
                    <a:lnTo>
                      <a:pt x="897" y="110"/>
                    </a:lnTo>
                    <a:lnTo>
                      <a:pt x="897" y="110"/>
                    </a:lnTo>
                    <a:lnTo>
                      <a:pt x="899" y="110"/>
                    </a:lnTo>
                    <a:lnTo>
                      <a:pt x="899" y="110"/>
                    </a:lnTo>
                    <a:lnTo>
                      <a:pt x="899" y="110"/>
                    </a:lnTo>
                    <a:lnTo>
                      <a:pt x="901" y="110"/>
                    </a:lnTo>
                    <a:lnTo>
                      <a:pt x="903" y="112"/>
                    </a:lnTo>
                    <a:lnTo>
                      <a:pt x="903" y="112"/>
                    </a:lnTo>
                    <a:lnTo>
                      <a:pt x="903" y="112"/>
                    </a:lnTo>
                    <a:lnTo>
                      <a:pt x="903" y="112"/>
                    </a:lnTo>
                    <a:lnTo>
                      <a:pt x="903" y="112"/>
                    </a:lnTo>
                    <a:lnTo>
                      <a:pt x="905" y="112"/>
                    </a:lnTo>
                    <a:lnTo>
                      <a:pt x="905" y="112"/>
                    </a:lnTo>
                    <a:lnTo>
                      <a:pt x="905" y="112"/>
                    </a:lnTo>
                    <a:lnTo>
                      <a:pt x="905" y="110"/>
                    </a:lnTo>
                    <a:lnTo>
                      <a:pt x="905" y="110"/>
                    </a:lnTo>
                    <a:lnTo>
                      <a:pt x="906" y="110"/>
                    </a:lnTo>
                    <a:lnTo>
                      <a:pt x="906" y="108"/>
                    </a:lnTo>
                    <a:lnTo>
                      <a:pt x="906" y="108"/>
                    </a:lnTo>
                    <a:lnTo>
                      <a:pt x="908" y="108"/>
                    </a:lnTo>
                    <a:lnTo>
                      <a:pt x="908" y="106"/>
                    </a:lnTo>
                    <a:lnTo>
                      <a:pt x="908" y="106"/>
                    </a:lnTo>
                    <a:lnTo>
                      <a:pt x="908" y="105"/>
                    </a:lnTo>
                    <a:lnTo>
                      <a:pt x="910" y="105"/>
                    </a:lnTo>
                    <a:lnTo>
                      <a:pt x="910" y="105"/>
                    </a:lnTo>
                    <a:lnTo>
                      <a:pt x="910" y="103"/>
                    </a:lnTo>
                    <a:lnTo>
                      <a:pt x="910" y="103"/>
                    </a:lnTo>
                    <a:lnTo>
                      <a:pt x="910" y="103"/>
                    </a:lnTo>
                    <a:lnTo>
                      <a:pt x="910" y="103"/>
                    </a:lnTo>
                    <a:lnTo>
                      <a:pt x="912" y="101"/>
                    </a:lnTo>
                    <a:lnTo>
                      <a:pt x="912" y="101"/>
                    </a:lnTo>
                    <a:lnTo>
                      <a:pt x="912" y="101"/>
                    </a:lnTo>
                    <a:lnTo>
                      <a:pt x="912" y="101"/>
                    </a:lnTo>
                    <a:lnTo>
                      <a:pt x="914" y="101"/>
                    </a:lnTo>
                    <a:lnTo>
                      <a:pt x="914" y="101"/>
                    </a:lnTo>
                    <a:lnTo>
                      <a:pt x="916" y="99"/>
                    </a:lnTo>
                    <a:lnTo>
                      <a:pt x="916" y="99"/>
                    </a:lnTo>
                    <a:lnTo>
                      <a:pt x="916" y="99"/>
                    </a:lnTo>
                    <a:lnTo>
                      <a:pt x="916" y="99"/>
                    </a:lnTo>
                    <a:lnTo>
                      <a:pt x="917" y="101"/>
                    </a:lnTo>
                    <a:lnTo>
                      <a:pt x="917" y="101"/>
                    </a:lnTo>
                    <a:lnTo>
                      <a:pt x="919" y="101"/>
                    </a:lnTo>
                    <a:lnTo>
                      <a:pt x="921" y="101"/>
                    </a:lnTo>
                    <a:lnTo>
                      <a:pt x="921" y="101"/>
                    </a:lnTo>
                    <a:lnTo>
                      <a:pt x="923" y="101"/>
                    </a:lnTo>
                    <a:lnTo>
                      <a:pt x="925" y="101"/>
                    </a:lnTo>
                    <a:lnTo>
                      <a:pt x="925" y="101"/>
                    </a:lnTo>
                    <a:lnTo>
                      <a:pt x="925" y="101"/>
                    </a:lnTo>
                    <a:lnTo>
                      <a:pt x="926" y="103"/>
                    </a:lnTo>
                    <a:lnTo>
                      <a:pt x="928" y="103"/>
                    </a:lnTo>
                    <a:lnTo>
                      <a:pt x="928" y="103"/>
                    </a:lnTo>
                    <a:lnTo>
                      <a:pt x="930" y="103"/>
                    </a:lnTo>
                    <a:lnTo>
                      <a:pt x="930" y="103"/>
                    </a:lnTo>
                    <a:lnTo>
                      <a:pt x="932" y="103"/>
                    </a:lnTo>
                    <a:lnTo>
                      <a:pt x="934" y="103"/>
                    </a:lnTo>
                    <a:lnTo>
                      <a:pt x="934" y="103"/>
                    </a:lnTo>
                    <a:lnTo>
                      <a:pt x="934" y="105"/>
                    </a:lnTo>
                    <a:lnTo>
                      <a:pt x="934" y="105"/>
                    </a:lnTo>
                    <a:lnTo>
                      <a:pt x="937" y="105"/>
                    </a:lnTo>
                    <a:lnTo>
                      <a:pt x="939" y="105"/>
                    </a:lnTo>
                    <a:lnTo>
                      <a:pt x="939" y="105"/>
                    </a:lnTo>
                    <a:lnTo>
                      <a:pt x="939" y="105"/>
                    </a:lnTo>
                    <a:lnTo>
                      <a:pt x="941" y="105"/>
                    </a:lnTo>
                    <a:lnTo>
                      <a:pt x="943" y="105"/>
                    </a:lnTo>
                    <a:lnTo>
                      <a:pt x="943" y="105"/>
                    </a:lnTo>
                    <a:lnTo>
                      <a:pt x="943" y="106"/>
                    </a:lnTo>
                    <a:lnTo>
                      <a:pt x="943" y="106"/>
                    </a:lnTo>
                    <a:lnTo>
                      <a:pt x="944" y="106"/>
                    </a:lnTo>
                    <a:lnTo>
                      <a:pt x="946" y="106"/>
                    </a:lnTo>
                    <a:lnTo>
                      <a:pt x="946" y="106"/>
                    </a:lnTo>
                    <a:lnTo>
                      <a:pt x="946" y="106"/>
                    </a:lnTo>
                    <a:lnTo>
                      <a:pt x="948" y="106"/>
                    </a:lnTo>
                    <a:lnTo>
                      <a:pt x="948" y="106"/>
                    </a:lnTo>
                    <a:lnTo>
                      <a:pt x="950" y="106"/>
                    </a:lnTo>
                    <a:lnTo>
                      <a:pt x="950" y="105"/>
                    </a:lnTo>
                    <a:lnTo>
                      <a:pt x="950" y="105"/>
                    </a:lnTo>
                    <a:lnTo>
                      <a:pt x="950" y="105"/>
                    </a:lnTo>
                    <a:lnTo>
                      <a:pt x="952" y="105"/>
                    </a:lnTo>
                    <a:lnTo>
                      <a:pt x="952" y="105"/>
                    </a:lnTo>
                    <a:lnTo>
                      <a:pt x="952" y="103"/>
                    </a:lnTo>
                    <a:lnTo>
                      <a:pt x="952" y="103"/>
                    </a:lnTo>
                    <a:lnTo>
                      <a:pt x="952" y="103"/>
                    </a:lnTo>
                    <a:lnTo>
                      <a:pt x="952" y="103"/>
                    </a:lnTo>
                    <a:lnTo>
                      <a:pt x="952" y="103"/>
                    </a:lnTo>
                    <a:lnTo>
                      <a:pt x="954" y="101"/>
                    </a:lnTo>
                    <a:lnTo>
                      <a:pt x="954" y="99"/>
                    </a:lnTo>
                    <a:lnTo>
                      <a:pt x="955" y="97"/>
                    </a:lnTo>
                    <a:lnTo>
                      <a:pt x="955" y="97"/>
                    </a:lnTo>
                    <a:lnTo>
                      <a:pt x="955" y="97"/>
                    </a:lnTo>
                    <a:lnTo>
                      <a:pt x="955" y="95"/>
                    </a:lnTo>
                    <a:lnTo>
                      <a:pt x="955" y="95"/>
                    </a:lnTo>
                    <a:lnTo>
                      <a:pt x="955" y="95"/>
                    </a:lnTo>
                    <a:lnTo>
                      <a:pt x="955" y="94"/>
                    </a:lnTo>
                    <a:lnTo>
                      <a:pt x="955" y="94"/>
                    </a:lnTo>
                    <a:lnTo>
                      <a:pt x="955" y="94"/>
                    </a:lnTo>
                    <a:lnTo>
                      <a:pt x="955" y="94"/>
                    </a:lnTo>
                    <a:lnTo>
                      <a:pt x="955" y="94"/>
                    </a:lnTo>
                    <a:lnTo>
                      <a:pt x="955" y="92"/>
                    </a:lnTo>
                    <a:lnTo>
                      <a:pt x="955" y="92"/>
                    </a:lnTo>
                    <a:lnTo>
                      <a:pt x="957" y="92"/>
                    </a:lnTo>
                    <a:lnTo>
                      <a:pt x="957" y="92"/>
                    </a:lnTo>
                    <a:lnTo>
                      <a:pt x="957" y="90"/>
                    </a:lnTo>
                    <a:lnTo>
                      <a:pt x="957" y="90"/>
                    </a:lnTo>
                    <a:lnTo>
                      <a:pt x="959" y="90"/>
                    </a:lnTo>
                    <a:lnTo>
                      <a:pt x="959" y="90"/>
                    </a:lnTo>
                    <a:lnTo>
                      <a:pt x="959" y="90"/>
                    </a:lnTo>
                    <a:lnTo>
                      <a:pt x="961" y="90"/>
                    </a:lnTo>
                    <a:lnTo>
                      <a:pt x="961" y="90"/>
                    </a:lnTo>
                    <a:lnTo>
                      <a:pt x="961" y="90"/>
                    </a:lnTo>
                    <a:lnTo>
                      <a:pt x="963" y="90"/>
                    </a:lnTo>
                    <a:lnTo>
                      <a:pt x="963" y="90"/>
                    </a:lnTo>
                    <a:lnTo>
                      <a:pt x="963" y="90"/>
                    </a:lnTo>
                    <a:lnTo>
                      <a:pt x="964" y="90"/>
                    </a:lnTo>
                    <a:lnTo>
                      <a:pt x="966" y="90"/>
                    </a:lnTo>
                    <a:lnTo>
                      <a:pt x="966" y="90"/>
                    </a:lnTo>
                    <a:lnTo>
                      <a:pt x="968" y="90"/>
                    </a:lnTo>
                    <a:lnTo>
                      <a:pt x="968" y="90"/>
                    </a:lnTo>
                    <a:lnTo>
                      <a:pt x="968" y="90"/>
                    </a:lnTo>
                    <a:lnTo>
                      <a:pt x="970" y="90"/>
                    </a:lnTo>
                    <a:lnTo>
                      <a:pt x="972" y="90"/>
                    </a:lnTo>
                    <a:lnTo>
                      <a:pt x="972" y="90"/>
                    </a:lnTo>
                    <a:lnTo>
                      <a:pt x="972" y="90"/>
                    </a:lnTo>
                    <a:lnTo>
                      <a:pt x="973" y="90"/>
                    </a:lnTo>
                    <a:lnTo>
                      <a:pt x="973" y="90"/>
                    </a:lnTo>
                    <a:lnTo>
                      <a:pt x="973" y="90"/>
                    </a:lnTo>
                    <a:lnTo>
                      <a:pt x="973" y="90"/>
                    </a:lnTo>
                    <a:lnTo>
                      <a:pt x="973" y="90"/>
                    </a:lnTo>
                    <a:lnTo>
                      <a:pt x="975" y="90"/>
                    </a:lnTo>
                    <a:lnTo>
                      <a:pt x="975" y="90"/>
                    </a:lnTo>
                    <a:lnTo>
                      <a:pt x="975" y="92"/>
                    </a:lnTo>
                    <a:lnTo>
                      <a:pt x="977" y="92"/>
                    </a:lnTo>
                    <a:lnTo>
                      <a:pt x="979" y="92"/>
                    </a:lnTo>
                    <a:lnTo>
                      <a:pt x="979" y="92"/>
                    </a:lnTo>
                    <a:lnTo>
                      <a:pt x="979" y="92"/>
                    </a:lnTo>
                    <a:lnTo>
                      <a:pt x="979" y="92"/>
                    </a:lnTo>
                    <a:lnTo>
                      <a:pt x="981" y="92"/>
                    </a:lnTo>
                    <a:lnTo>
                      <a:pt x="981" y="92"/>
                    </a:lnTo>
                    <a:lnTo>
                      <a:pt x="981" y="92"/>
                    </a:lnTo>
                    <a:lnTo>
                      <a:pt x="982" y="92"/>
                    </a:lnTo>
                    <a:lnTo>
                      <a:pt x="982" y="92"/>
                    </a:lnTo>
                    <a:lnTo>
                      <a:pt x="982" y="90"/>
                    </a:lnTo>
                    <a:lnTo>
                      <a:pt x="982" y="90"/>
                    </a:lnTo>
                    <a:lnTo>
                      <a:pt x="982" y="90"/>
                    </a:lnTo>
                    <a:lnTo>
                      <a:pt x="982" y="90"/>
                    </a:lnTo>
                    <a:lnTo>
                      <a:pt x="984" y="90"/>
                    </a:lnTo>
                    <a:lnTo>
                      <a:pt x="984" y="88"/>
                    </a:lnTo>
                    <a:lnTo>
                      <a:pt x="986" y="88"/>
                    </a:lnTo>
                    <a:lnTo>
                      <a:pt x="986" y="88"/>
                    </a:lnTo>
                    <a:lnTo>
                      <a:pt x="986" y="88"/>
                    </a:lnTo>
                    <a:lnTo>
                      <a:pt x="986" y="88"/>
                    </a:lnTo>
                    <a:lnTo>
                      <a:pt x="986" y="88"/>
                    </a:lnTo>
                    <a:lnTo>
                      <a:pt x="988" y="88"/>
                    </a:lnTo>
                    <a:lnTo>
                      <a:pt x="988" y="88"/>
                    </a:lnTo>
                    <a:lnTo>
                      <a:pt x="990" y="88"/>
                    </a:lnTo>
                    <a:lnTo>
                      <a:pt x="990" y="88"/>
                    </a:lnTo>
                    <a:lnTo>
                      <a:pt x="990" y="86"/>
                    </a:lnTo>
                    <a:lnTo>
                      <a:pt x="990" y="86"/>
                    </a:lnTo>
                    <a:lnTo>
                      <a:pt x="991" y="86"/>
                    </a:lnTo>
                    <a:lnTo>
                      <a:pt x="991" y="86"/>
                    </a:lnTo>
                    <a:lnTo>
                      <a:pt x="993" y="86"/>
                    </a:lnTo>
                    <a:lnTo>
                      <a:pt x="993" y="86"/>
                    </a:lnTo>
                    <a:lnTo>
                      <a:pt x="993" y="86"/>
                    </a:lnTo>
                    <a:lnTo>
                      <a:pt x="995" y="86"/>
                    </a:lnTo>
                    <a:lnTo>
                      <a:pt x="997" y="86"/>
                    </a:lnTo>
                    <a:lnTo>
                      <a:pt x="1001" y="86"/>
                    </a:lnTo>
                    <a:lnTo>
                      <a:pt x="1001" y="86"/>
                    </a:lnTo>
                    <a:lnTo>
                      <a:pt x="1001" y="86"/>
                    </a:lnTo>
                    <a:lnTo>
                      <a:pt x="1001" y="86"/>
                    </a:lnTo>
                    <a:lnTo>
                      <a:pt x="1001" y="85"/>
                    </a:lnTo>
                    <a:lnTo>
                      <a:pt x="1001" y="85"/>
                    </a:lnTo>
                    <a:lnTo>
                      <a:pt x="1002" y="85"/>
                    </a:lnTo>
                    <a:lnTo>
                      <a:pt x="1002" y="83"/>
                    </a:lnTo>
                    <a:lnTo>
                      <a:pt x="1002" y="83"/>
                    </a:lnTo>
                    <a:lnTo>
                      <a:pt x="1002" y="83"/>
                    </a:lnTo>
                    <a:lnTo>
                      <a:pt x="1002" y="81"/>
                    </a:lnTo>
                    <a:lnTo>
                      <a:pt x="1002" y="81"/>
                    </a:lnTo>
                    <a:lnTo>
                      <a:pt x="1004" y="81"/>
                    </a:lnTo>
                    <a:lnTo>
                      <a:pt x="1004" y="81"/>
                    </a:lnTo>
                    <a:lnTo>
                      <a:pt x="1004" y="81"/>
                    </a:lnTo>
                    <a:lnTo>
                      <a:pt x="1004" y="79"/>
                    </a:lnTo>
                    <a:lnTo>
                      <a:pt x="1004" y="79"/>
                    </a:lnTo>
                    <a:lnTo>
                      <a:pt x="1006" y="79"/>
                    </a:lnTo>
                    <a:lnTo>
                      <a:pt x="1006" y="77"/>
                    </a:lnTo>
                    <a:lnTo>
                      <a:pt x="1006" y="77"/>
                    </a:lnTo>
                    <a:lnTo>
                      <a:pt x="1006" y="77"/>
                    </a:lnTo>
                    <a:lnTo>
                      <a:pt x="1006" y="76"/>
                    </a:lnTo>
                    <a:lnTo>
                      <a:pt x="1006" y="76"/>
                    </a:lnTo>
                    <a:lnTo>
                      <a:pt x="1006" y="74"/>
                    </a:lnTo>
                    <a:lnTo>
                      <a:pt x="1006" y="74"/>
                    </a:lnTo>
                    <a:lnTo>
                      <a:pt x="1006" y="72"/>
                    </a:lnTo>
                    <a:lnTo>
                      <a:pt x="1006" y="72"/>
                    </a:lnTo>
                    <a:lnTo>
                      <a:pt x="1006" y="72"/>
                    </a:lnTo>
                    <a:lnTo>
                      <a:pt x="1006" y="70"/>
                    </a:lnTo>
                    <a:lnTo>
                      <a:pt x="1006" y="70"/>
                    </a:lnTo>
                    <a:lnTo>
                      <a:pt x="1006" y="70"/>
                    </a:lnTo>
                    <a:lnTo>
                      <a:pt x="1006" y="70"/>
                    </a:lnTo>
                    <a:lnTo>
                      <a:pt x="1006" y="70"/>
                    </a:lnTo>
                    <a:lnTo>
                      <a:pt x="1006" y="68"/>
                    </a:lnTo>
                    <a:lnTo>
                      <a:pt x="1006" y="68"/>
                    </a:lnTo>
                    <a:lnTo>
                      <a:pt x="1006" y="68"/>
                    </a:lnTo>
                    <a:lnTo>
                      <a:pt x="1006" y="68"/>
                    </a:lnTo>
                    <a:lnTo>
                      <a:pt x="1006" y="68"/>
                    </a:lnTo>
                    <a:lnTo>
                      <a:pt x="1008" y="68"/>
                    </a:lnTo>
                    <a:lnTo>
                      <a:pt x="1010" y="67"/>
                    </a:lnTo>
                    <a:lnTo>
                      <a:pt x="1010" y="67"/>
                    </a:lnTo>
                    <a:lnTo>
                      <a:pt x="1010" y="67"/>
                    </a:lnTo>
                    <a:lnTo>
                      <a:pt x="1010" y="67"/>
                    </a:lnTo>
                    <a:lnTo>
                      <a:pt x="1011" y="67"/>
                    </a:lnTo>
                    <a:lnTo>
                      <a:pt x="1011" y="65"/>
                    </a:lnTo>
                    <a:lnTo>
                      <a:pt x="1011" y="63"/>
                    </a:lnTo>
                    <a:lnTo>
                      <a:pt x="1013" y="63"/>
                    </a:lnTo>
                    <a:lnTo>
                      <a:pt x="1013" y="63"/>
                    </a:lnTo>
                    <a:lnTo>
                      <a:pt x="1013" y="61"/>
                    </a:lnTo>
                    <a:lnTo>
                      <a:pt x="1013" y="59"/>
                    </a:lnTo>
                    <a:lnTo>
                      <a:pt x="1013" y="59"/>
                    </a:lnTo>
                    <a:lnTo>
                      <a:pt x="1013" y="59"/>
                    </a:lnTo>
                    <a:lnTo>
                      <a:pt x="1013" y="59"/>
                    </a:lnTo>
                    <a:lnTo>
                      <a:pt x="1013" y="57"/>
                    </a:lnTo>
                    <a:lnTo>
                      <a:pt x="1011" y="57"/>
                    </a:lnTo>
                    <a:lnTo>
                      <a:pt x="1011" y="57"/>
                    </a:lnTo>
                    <a:lnTo>
                      <a:pt x="1011" y="56"/>
                    </a:lnTo>
                    <a:lnTo>
                      <a:pt x="1011" y="56"/>
                    </a:lnTo>
                    <a:lnTo>
                      <a:pt x="1011" y="56"/>
                    </a:lnTo>
                    <a:lnTo>
                      <a:pt x="1013" y="56"/>
                    </a:lnTo>
                    <a:lnTo>
                      <a:pt x="1015" y="56"/>
                    </a:lnTo>
                    <a:lnTo>
                      <a:pt x="1017" y="56"/>
                    </a:lnTo>
                    <a:lnTo>
                      <a:pt x="1017" y="54"/>
                    </a:lnTo>
                    <a:lnTo>
                      <a:pt x="1017" y="54"/>
                    </a:lnTo>
                    <a:lnTo>
                      <a:pt x="1017" y="54"/>
                    </a:lnTo>
                    <a:lnTo>
                      <a:pt x="1019" y="54"/>
                    </a:lnTo>
                    <a:lnTo>
                      <a:pt x="1019" y="54"/>
                    </a:lnTo>
                    <a:lnTo>
                      <a:pt x="1020" y="54"/>
                    </a:lnTo>
                    <a:lnTo>
                      <a:pt x="1020" y="54"/>
                    </a:lnTo>
                    <a:lnTo>
                      <a:pt x="1020" y="54"/>
                    </a:lnTo>
                    <a:lnTo>
                      <a:pt x="1022" y="54"/>
                    </a:lnTo>
                    <a:lnTo>
                      <a:pt x="1022" y="54"/>
                    </a:lnTo>
                    <a:lnTo>
                      <a:pt x="1022" y="54"/>
                    </a:lnTo>
                    <a:lnTo>
                      <a:pt x="1024" y="54"/>
                    </a:lnTo>
                    <a:lnTo>
                      <a:pt x="1024" y="54"/>
                    </a:lnTo>
                    <a:lnTo>
                      <a:pt x="1024" y="54"/>
                    </a:lnTo>
                    <a:lnTo>
                      <a:pt x="1024" y="54"/>
                    </a:lnTo>
                    <a:lnTo>
                      <a:pt x="1024" y="52"/>
                    </a:lnTo>
                    <a:lnTo>
                      <a:pt x="1026" y="52"/>
                    </a:lnTo>
                    <a:lnTo>
                      <a:pt x="1028" y="50"/>
                    </a:lnTo>
                    <a:lnTo>
                      <a:pt x="1028" y="50"/>
                    </a:lnTo>
                    <a:lnTo>
                      <a:pt x="1028" y="50"/>
                    </a:lnTo>
                    <a:lnTo>
                      <a:pt x="1028" y="50"/>
                    </a:lnTo>
                    <a:lnTo>
                      <a:pt x="1028" y="50"/>
                    </a:lnTo>
                    <a:lnTo>
                      <a:pt x="1029" y="52"/>
                    </a:lnTo>
                    <a:lnTo>
                      <a:pt x="1029" y="52"/>
                    </a:lnTo>
                    <a:lnTo>
                      <a:pt x="1029" y="52"/>
                    </a:lnTo>
                    <a:lnTo>
                      <a:pt x="1029" y="52"/>
                    </a:lnTo>
                    <a:lnTo>
                      <a:pt x="1029" y="52"/>
                    </a:lnTo>
                    <a:lnTo>
                      <a:pt x="1029" y="50"/>
                    </a:lnTo>
                    <a:lnTo>
                      <a:pt x="1031" y="50"/>
                    </a:lnTo>
                    <a:lnTo>
                      <a:pt x="1033" y="48"/>
                    </a:lnTo>
                    <a:lnTo>
                      <a:pt x="1033" y="48"/>
                    </a:lnTo>
                    <a:lnTo>
                      <a:pt x="1033" y="48"/>
                    </a:lnTo>
                    <a:lnTo>
                      <a:pt x="1033" y="48"/>
                    </a:lnTo>
                    <a:lnTo>
                      <a:pt x="1033" y="47"/>
                    </a:lnTo>
                    <a:lnTo>
                      <a:pt x="1033" y="43"/>
                    </a:lnTo>
                    <a:lnTo>
                      <a:pt x="1033" y="41"/>
                    </a:lnTo>
                    <a:lnTo>
                      <a:pt x="1033" y="41"/>
                    </a:lnTo>
                    <a:lnTo>
                      <a:pt x="1033" y="39"/>
                    </a:lnTo>
                    <a:lnTo>
                      <a:pt x="1033" y="39"/>
                    </a:lnTo>
                    <a:lnTo>
                      <a:pt x="1035" y="38"/>
                    </a:lnTo>
                    <a:lnTo>
                      <a:pt x="1035" y="38"/>
                    </a:lnTo>
                    <a:lnTo>
                      <a:pt x="1035" y="36"/>
                    </a:lnTo>
                    <a:lnTo>
                      <a:pt x="1035" y="36"/>
                    </a:lnTo>
                    <a:lnTo>
                      <a:pt x="1037" y="36"/>
                    </a:lnTo>
                    <a:lnTo>
                      <a:pt x="1037" y="36"/>
                    </a:lnTo>
                    <a:lnTo>
                      <a:pt x="1037" y="36"/>
                    </a:lnTo>
                    <a:lnTo>
                      <a:pt x="1039" y="34"/>
                    </a:lnTo>
                    <a:lnTo>
                      <a:pt x="1039" y="34"/>
                    </a:lnTo>
                    <a:lnTo>
                      <a:pt x="1039" y="34"/>
                    </a:lnTo>
                    <a:lnTo>
                      <a:pt x="1039" y="32"/>
                    </a:lnTo>
                    <a:lnTo>
                      <a:pt x="1040" y="32"/>
                    </a:lnTo>
                    <a:lnTo>
                      <a:pt x="1040" y="32"/>
                    </a:lnTo>
                    <a:lnTo>
                      <a:pt x="1040" y="32"/>
                    </a:lnTo>
                    <a:lnTo>
                      <a:pt x="1040" y="32"/>
                    </a:lnTo>
                    <a:lnTo>
                      <a:pt x="1042" y="32"/>
                    </a:lnTo>
                    <a:lnTo>
                      <a:pt x="1042" y="30"/>
                    </a:lnTo>
                    <a:lnTo>
                      <a:pt x="1042" y="30"/>
                    </a:lnTo>
                    <a:lnTo>
                      <a:pt x="1042" y="30"/>
                    </a:lnTo>
                    <a:lnTo>
                      <a:pt x="1042" y="30"/>
                    </a:lnTo>
                    <a:lnTo>
                      <a:pt x="1042" y="29"/>
                    </a:lnTo>
                    <a:lnTo>
                      <a:pt x="1042" y="29"/>
                    </a:lnTo>
                    <a:lnTo>
                      <a:pt x="1042" y="27"/>
                    </a:lnTo>
                    <a:lnTo>
                      <a:pt x="1042" y="27"/>
                    </a:lnTo>
                    <a:lnTo>
                      <a:pt x="1042" y="27"/>
                    </a:lnTo>
                    <a:lnTo>
                      <a:pt x="1042" y="27"/>
                    </a:lnTo>
                    <a:lnTo>
                      <a:pt x="1042" y="25"/>
                    </a:lnTo>
                    <a:lnTo>
                      <a:pt x="1042" y="25"/>
                    </a:lnTo>
                    <a:lnTo>
                      <a:pt x="1042" y="23"/>
                    </a:lnTo>
                    <a:lnTo>
                      <a:pt x="1042" y="23"/>
                    </a:lnTo>
                    <a:lnTo>
                      <a:pt x="1042" y="23"/>
                    </a:lnTo>
                    <a:lnTo>
                      <a:pt x="1042" y="23"/>
                    </a:lnTo>
                    <a:lnTo>
                      <a:pt x="1042" y="23"/>
                    </a:lnTo>
                    <a:lnTo>
                      <a:pt x="1042" y="23"/>
                    </a:lnTo>
                    <a:lnTo>
                      <a:pt x="1042" y="21"/>
                    </a:lnTo>
                    <a:lnTo>
                      <a:pt x="1042" y="21"/>
                    </a:lnTo>
                    <a:lnTo>
                      <a:pt x="1042" y="21"/>
                    </a:lnTo>
                    <a:lnTo>
                      <a:pt x="1042" y="21"/>
                    </a:lnTo>
                    <a:lnTo>
                      <a:pt x="1044" y="21"/>
                    </a:lnTo>
                    <a:lnTo>
                      <a:pt x="1044" y="21"/>
                    </a:lnTo>
                    <a:lnTo>
                      <a:pt x="1044" y="21"/>
                    </a:lnTo>
                    <a:lnTo>
                      <a:pt x="1044" y="21"/>
                    </a:lnTo>
                    <a:lnTo>
                      <a:pt x="1044" y="21"/>
                    </a:lnTo>
                    <a:lnTo>
                      <a:pt x="1044" y="21"/>
                    </a:lnTo>
                    <a:lnTo>
                      <a:pt x="1044" y="21"/>
                    </a:lnTo>
                    <a:lnTo>
                      <a:pt x="1044" y="21"/>
                    </a:lnTo>
                    <a:lnTo>
                      <a:pt x="1044" y="21"/>
                    </a:lnTo>
                    <a:lnTo>
                      <a:pt x="1044" y="19"/>
                    </a:lnTo>
                    <a:lnTo>
                      <a:pt x="1044" y="19"/>
                    </a:lnTo>
                    <a:lnTo>
                      <a:pt x="1044" y="19"/>
                    </a:lnTo>
                    <a:lnTo>
                      <a:pt x="1044" y="19"/>
                    </a:lnTo>
                    <a:lnTo>
                      <a:pt x="1044" y="19"/>
                    </a:lnTo>
                    <a:lnTo>
                      <a:pt x="1044" y="19"/>
                    </a:lnTo>
                    <a:lnTo>
                      <a:pt x="1044" y="19"/>
                    </a:lnTo>
                    <a:lnTo>
                      <a:pt x="1044" y="19"/>
                    </a:lnTo>
                    <a:lnTo>
                      <a:pt x="1044" y="18"/>
                    </a:lnTo>
                    <a:lnTo>
                      <a:pt x="1044" y="18"/>
                    </a:lnTo>
                    <a:lnTo>
                      <a:pt x="1044" y="18"/>
                    </a:lnTo>
                    <a:lnTo>
                      <a:pt x="1044" y="18"/>
                    </a:lnTo>
                    <a:lnTo>
                      <a:pt x="1044" y="18"/>
                    </a:lnTo>
                    <a:lnTo>
                      <a:pt x="1046" y="18"/>
                    </a:lnTo>
                    <a:lnTo>
                      <a:pt x="1046" y="18"/>
                    </a:lnTo>
                    <a:lnTo>
                      <a:pt x="1046" y="18"/>
                    </a:lnTo>
                    <a:lnTo>
                      <a:pt x="1046" y="18"/>
                    </a:lnTo>
                    <a:lnTo>
                      <a:pt x="1046" y="18"/>
                    </a:lnTo>
                    <a:lnTo>
                      <a:pt x="1046" y="18"/>
                    </a:lnTo>
                    <a:lnTo>
                      <a:pt x="1046" y="18"/>
                    </a:lnTo>
                    <a:lnTo>
                      <a:pt x="1048" y="18"/>
                    </a:lnTo>
                    <a:lnTo>
                      <a:pt x="1048" y="18"/>
                    </a:lnTo>
                    <a:lnTo>
                      <a:pt x="1048" y="18"/>
                    </a:lnTo>
                    <a:lnTo>
                      <a:pt x="1048" y="18"/>
                    </a:lnTo>
                    <a:lnTo>
                      <a:pt x="1049" y="16"/>
                    </a:lnTo>
                    <a:lnTo>
                      <a:pt x="1049" y="16"/>
                    </a:lnTo>
                    <a:lnTo>
                      <a:pt x="1049" y="16"/>
                    </a:lnTo>
                    <a:lnTo>
                      <a:pt x="1049" y="16"/>
                    </a:lnTo>
                    <a:lnTo>
                      <a:pt x="1049" y="16"/>
                    </a:lnTo>
                    <a:lnTo>
                      <a:pt x="1049" y="16"/>
                    </a:lnTo>
                    <a:lnTo>
                      <a:pt x="1049" y="16"/>
                    </a:lnTo>
                    <a:lnTo>
                      <a:pt x="1049" y="16"/>
                    </a:lnTo>
                    <a:lnTo>
                      <a:pt x="1049" y="16"/>
                    </a:lnTo>
                    <a:lnTo>
                      <a:pt x="1049" y="14"/>
                    </a:lnTo>
                    <a:lnTo>
                      <a:pt x="1049" y="14"/>
                    </a:lnTo>
                    <a:lnTo>
                      <a:pt x="1051" y="14"/>
                    </a:lnTo>
                    <a:lnTo>
                      <a:pt x="1051" y="14"/>
                    </a:lnTo>
                    <a:lnTo>
                      <a:pt x="1051" y="14"/>
                    </a:lnTo>
                    <a:lnTo>
                      <a:pt x="1051" y="14"/>
                    </a:lnTo>
                    <a:lnTo>
                      <a:pt x="1051" y="14"/>
                    </a:lnTo>
                    <a:lnTo>
                      <a:pt x="1053" y="14"/>
                    </a:lnTo>
                    <a:lnTo>
                      <a:pt x="1053" y="14"/>
                    </a:lnTo>
                    <a:lnTo>
                      <a:pt x="1053" y="14"/>
                    </a:lnTo>
                    <a:lnTo>
                      <a:pt x="1053" y="14"/>
                    </a:lnTo>
                    <a:lnTo>
                      <a:pt x="1053" y="14"/>
                    </a:lnTo>
                    <a:lnTo>
                      <a:pt x="1053" y="14"/>
                    </a:lnTo>
                    <a:lnTo>
                      <a:pt x="1053" y="14"/>
                    </a:lnTo>
                    <a:lnTo>
                      <a:pt x="1053" y="14"/>
                    </a:lnTo>
                    <a:lnTo>
                      <a:pt x="1053" y="16"/>
                    </a:lnTo>
                    <a:lnTo>
                      <a:pt x="1053" y="16"/>
                    </a:lnTo>
                    <a:lnTo>
                      <a:pt x="1053" y="16"/>
                    </a:lnTo>
                    <a:lnTo>
                      <a:pt x="1053" y="16"/>
                    </a:lnTo>
                    <a:lnTo>
                      <a:pt x="1055" y="14"/>
                    </a:lnTo>
                    <a:lnTo>
                      <a:pt x="1053" y="14"/>
                    </a:lnTo>
                    <a:lnTo>
                      <a:pt x="1053" y="14"/>
                    </a:lnTo>
                    <a:lnTo>
                      <a:pt x="1053" y="14"/>
                    </a:lnTo>
                    <a:lnTo>
                      <a:pt x="1055" y="14"/>
                    </a:lnTo>
                    <a:lnTo>
                      <a:pt x="1055" y="14"/>
                    </a:lnTo>
                    <a:lnTo>
                      <a:pt x="1055" y="12"/>
                    </a:lnTo>
                    <a:lnTo>
                      <a:pt x="1055" y="12"/>
                    </a:lnTo>
                    <a:lnTo>
                      <a:pt x="1055" y="12"/>
                    </a:lnTo>
                    <a:lnTo>
                      <a:pt x="1055" y="12"/>
                    </a:lnTo>
                    <a:lnTo>
                      <a:pt x="1055" y="12"/>
                    </a:lnTo>
                    <a:lnTo>
                      <a:pt x="1055" y="10"/>
                    </a:lnTo>
                    <a:lnTo>
                      <a:pt x="1055" y="10"/>
                    </a:lnTo>
                    <a:lnTo>
                      <a:pt x="1055" y="10"/>
                    </a:lnTo>
                    <a:lnTo>
                      <a:pt x="1055" y="10"/>
                    </a:lnTo>
                    <a:lnTo>
                      <a:pt x="1055" y="10"/>
                    </a:lnTo>
                    <a:lnTo>
                      <a:pt x="1057" y="9"/>
                    </a:lnTo>
                    <a:lnTo>
                      <a:pt x="1057" y="9"/>
                    </a:lnTo>
                    <a:lnTo>
                      <a:pt x="1057" y="9"/>
                    </a:lnTo>
                    <a:lnTo>
                      <a:pt x="1057" y="9"/>
                    </a:lnTo>
                    <a:lnTo>
                      <a:pt x="1057" y="9"/>
                    </a:lnTo>
                    <a:lnTo>
                      <a:pt x="1057" y="9"/>
                    </a:lnTo>
                    <a:lnTo>
                      <a:pt x="1057" y="9"/>
                    </a:lnTo>
                    <a:lnTo>
                      <a:pt x="1057" y="9"/>
                    </a:lnTo>
                    <a:lnTo>
                      <a:pt x="1057" y="9"/>
                    </a:lnTo>
                    <a:lnTo>
                      <a:pt x="1058" y="7"/>
                    </a:lnTo>
                    <a:lnTo>
                      <a:pt x="1058" y="7"/>
                    </a:lnTo>
                    <a:lnTo>
                      <a:pt x="1058" y="7"/>
                    </a:lnTo>
                    <a:lnTo>
                      <a:pt x="1058" y="7"/>
                    </a:lnTo>
                    <a:lnTo>
                      <a:pt x="1060" y="7"/>
                    </a:lnTo>
                    <a:lnTo>
                      <a:pt x="1060" y="7"/>
                    </a:lnTo>
                    <a:lnTo>
                      <a:pt x="1062" y="7"/>
                    </a:lnTo>
                    <a:lnTo>
                      <a:pt x="1062" y="7"/>
                    </a:lnTo>
                    <a:lnTo>
                      <a:pt x="1062" y="7"/>
                    </a:lnTo>
                    <a:lnTo>
                      <a:pt x="1062" y="7"/>
                    </a:lnTo>
                    <a:lnTo>
                      <a:pt x="1064" y="7"/>
                    </a:lnTo>
                    <a:lnTo>
                      <a:pt x="1064" y="7"/>
                    </a:lnTo>
                    <a:lnTo>
                      <a:pt x="1064" y="7"/>
                    </a:lnTo>
                    <a:lnTo>
                      <a:pt x="1064" y="7"/>
                    </a:lnTo>
                    <a:lnTo>
                      <a:pt x="1066" y="7"/>
                    </a:lnTo>
                    <a:lnTo>
                      <a:pt x="1066" y="7"/>
                    </a:lnTo>
                    <a:lnTo>
                      <a:pt x="1066" y="7"/>
                    </a:lnTo>
                    <a:lnTo>
                      <a:pt x="1066" y="5"/>
                    </a:lnTo>
                    <a:lnTo>
                      <a:pt x="1067" y="5"/>
                    </a:lnTo>
                    <a:lnTo>
                      <a:pt x="1067" y="5"/>
                    </a:lnTo>
                    <a:lnTo>
                      <a:pt x="1067" y="5"/>
                    </a:lnTo>
                    <a:lnTo>
                      <a:pt x="1067" y="5"/>
                    </a:lnTo>
                    <a:lnTo>
                      <a:pt x="1067" y="5"/>
                    </a:lnTo>
                    <a:lnTo>
                      <a:pt x="1069" y="5"/>
                    </a:lnTo>
                    <a:lnTo>
                      <a:pt x="1069" y="5"/>
                    </a:lnTo>
                    <a:lnTo>
                      <a:pt x="1069" y="5"/>
                    </a:lnTo>
                    <a:lnTo>
                      <a:pt x="1069" y="5"/>
                    </a:lnTo>
                    <a:lnTo>
                      <a:pt x="1069" y="5"/>
                    </a:lnTo>
                    <a:lnTo>
                      <a:pt x="1071" y="5"/>
                    </a:lnTo>
                    <a:lnTo>
                      <a:pt x="1071" y="5"/>
                    </a:lnTo>
                    <a:lnTo>
                      <a:pt x="1071" y="5"/>
                    </a:lnTo>
                    <a:lnTo>
                      <a:pt x="1071" y="5"/>
                    </a:lnTo>
                    <a:lnTo>
                      <a:pt x="1071" y="3"/>
                    </a:lnTo>
                    <a:lnTo>
                      <a:pt x="1073" y="3"/>
                    </a:lnTo>
                    <a:lnTo>
                      <a:pt x="1073" y="3"/>
                    </a:lnTo>
                    <a:lnTo>
                      <a:pt x="1073" y="3"/>
                    </a:lnTo>
                    <a:lnTo>
                      <a:pt x="1073" y="3"/>
                    </a:lnTo>
                    <a:lnTo>
                      <a:pt x="1073" y="3"/>
                    </a:lnTo>
                    <a:lnTo>
                      <a:pt x="1073" y="3"/>
                    </a:lnTo>
                    <a:lnTo>
                      <a:pt x="1073" y="3"/>
                    </a:lnTo>
                    <a:lnTo>
                      <a:pt x="1073" y="3"/>
                    </a:lnTo>
                    <a:lnTo>
                      <a:pt x="1073" y="3"/>
                    </a:lnTo>
                    <a:lnTo>
                      <a:pt x="1073" y="3"/>
                    </a:lnTo>
                    <a:lnTo>
                      <a:pt x="1073" y="3"/>
                    </a:lnTo>
                    <a:lnTo>
                      <a:pt x="1075" y="3"/>
                    </a:lnTo>
                    <a:lnTo>
                      <a:pt x="1075" y="3"/>
                    </a:lnTo>
                    <a:lnTo>
                      <a:pt x="1075" y="3"/>
                    </a:lnTo>
                    <a:lnTo>
                      <a:pt x="1075" y="3"/>
                    </a:lnTo>
                    <a:lnTo>
                      <a:pt x="1076" y="3"/>
                    </a:lnTo>
                    <a:lnTo>
                      <a:pt x="1076" y="3"/>
                    </a:lnTo>
                    <a:lnTo>
                      <a:pt x="1076" y="5"/>
                    </a:lnTo>
                    <a:lnTo>
                      <a:pt x="1076" y="5"/>
                    </a:lnTo>
                    <a:lnTo>
                      <a:pt x="1076" y="5"/>
                    </a:lnTo>
                    <a:lnTo>
                      <a:pt x="1076" y="5"/>
                    </a:lnTo>
                    <a:lnTo>
                      <a:pt x="1076" y="5"/>
                    </a:lnTo>
                    <a:lnTo>
                      <a:pt x="1078" y="7"/>
                    </a:lnTo>
                    <a:lnTo>
                      <a:pt x="1078" y="7"/>
                    </a:lnTo>
                    <a:lnTo>
                      <a:pt x="1078" y="7"/>
                    </a:lnTo>
                    <a:lnTo>
                      <a:pt x="1080" y="7"/>
                    </a:lnTo>
                    <a:lnTo>
                      <a:pt x="1080" y="7"/>
                    </a:lnTo>
                    <a:lnTo>
                      <a:pt x="1080" y="7"/>
                    </a:lnTo>
                    <a:lnTo>
                      <a:pt x="1080" y="7"/>
                    </a:lnTo>
                    <a:lnTo>
                      <a:pt x="1080" y="9"/>
                    </a:lnTo>
                    <a:lnTo>
                      <a:pt x="1082" y="9"/>
                    </a:lnTo>
                    <a:lnTo>
                      <a:pt x="1082" y="9"/>
                    </a:lnTo>
                    <a:lnTo>
                      <a:pt x="1082" y="9"/>
                    </a:lnTo>
                    <a:lnTo>
                      <a:pt x="1082" y="10"/>
                    </a:lnTo>
                    <a:lnTo>
                      <a:pt x="1082" y="10"/>
                    </a:lnTo>
                    <a:lnTo>
                      <a:pt x="1082" y="10"/>
                    </a:lnTo>
                    <a:lnTo>
                      <a:pt x="1082" y="10"/>
                    </a:lnTo>
                    <a:lnTo>
                      <a:pt x="1082" y="10"/>
                    </a:lnTo>
                    <a:lnTo>
                      <a:pt x="1082" y="12"/>
                    </a:lnTo>
                    <a:lnTo>
                      <a:pt x="1082" y="12"/>
                    </a:lnTo>
                    <a:lnTo>
                      <a:pt x="1082" y="12"/>
                    </a:lnTo>
                    <a:lnTo>
                      <a:pt x="1082" y="12"/>
                    </a:lnTo>
                    <a:lnTo>
                      <a:pt x="1084" y="12"/>
                    </a:lnTo>
                    <a:lnTo>
                      <a:pt x="1084" y="12"/>
                    </a:lnTo>
                    <a:lnTo>
                      <a:pt x="1084" y="12"/>
                    </a:lnTo>
                    <a:lnTo>
                      <a:pt x="1084" y="12"/>
                    </a:lnTo>
                    <a:lnTo>
                      <a:pt x="1084" y="12"/>
                    </a:lnTo>
                    <a:lnTo>
                      <a:pt x="1084" y="12"/>
                    </a:lnTo>
                    <a:lnTo>
                      <a:pt x="1086" y="12"/>
                    </a:lnTo>
                    <a:lnTo>
                      <a:pt x="1086" y="12"/>
                    </a:lnTo>
                    <a:lnTo>
                      <a:pt x="1086" y="12"/>
                    </a:lnTo>
                    <a:lnTo>
                      <a:pt x="1086" y="12"/>
                    </a:lnTo>
                    <a:lnTo>
                      <a:pt x="1086" y="12"/>
                    </a:lnTo>
                    <a:lnTo>
                      <a:pt x="1086" y="12"/>
                    </a:lnTo>
                    <a:lnTo>
                      <a:pt x="1086" y="12"/>
                    </a:lnTo>
                    <a:lnTo>
                      <a:pt x="1086" y="12"/>
                    </a:lnTo>
                    <a:lnTo>
                      <a:pt x="1086" y="14"/>
                    </a:lnTo>
                    <a:lnTo>
                      <a:pt x="1087" y="14"/>
                    </a:lnTo>
                    <a:lnTo>
                      <a:pt x="1087" y="14"/>
                    </a:lnTo>
                    <a:lnTo>
                      <a:pt x="1087" y="14"/>
                    </a:lnTo>
                    <a:lnTo>
                      <a:pt x="1087" y="14"/>
                    </a:lnTo>
                    <a:lnTo>
                      <a:pt x="1087" y="14"/>
                    </a:lnTo>
                    <a:lnTo>
                      <a:pt x="1089" y="14"/>
                    </a:lnTo>
                    <a:lnTo>
                      <a:pt x="1089" y="14"/>
                    </a:lnTo>
                    <a:lnTo>
                      <a:pt x="1089" y="14"/>
                    </a:lnTo>
                    <a:lnTo>
                      <a:pt x="1089" y="14"/>
                    </a:lnTo>
                    <a:lnTo>
                      <a:pt x="1089" y="16"/>
                    </a:lnTo>
                    <a:lnTo>
                      <a:pt x="1089" y="16"/>
                    </a:lnTo>
                    <a:lnTo>
                      <a:pt x="1089" y="16"/>
                    </a:lnTo>
                    <a:lnTo>
                      <a:pt x="1089" y="16"/>
                    </a:lnTo>
                    <a:lnTo>
                      <a:pt x="1089" y="16"/>
                    </a:lnTo>
                    <a:lnTo>
                      <a:pt x="1089" y="18"/>
                    </a:lnTo>
                    <a:lnTo>
                      <a:pt x="1089" y="18"/>
                    </a:lnTo>
                    <a:lnTo>
                      <a:pt x="1089" y="19"/>
                    </a:lnTo>
                    <a:lnTo>
                      <a:pt x="1089" y="19"/>
                    </a:lnTo>
                    <a:lnTo>
                      <a:pt x="1089" y="19"/>
                    </a:lnTo>
                    <a:lnTo>
                      <a:pt x="1089" y="19"/>
                    </a:lnTo>
                    <a:lnTo>
                      <a:pt x="1087" y="19"/>
                    </a:lnTo>
                    <a:lnTo>
                      <a:pt x="1087" y="21"/>
                    </a:lnTo>
                    <a:lnTo>
                      <a:pt x="1089" y="21"/>
                    </a:lnTo>
                    <a:lnTo>
                      <a:pt x="1089" y="21"/>
                    </a:lnTo>
                    <a:lnTo>
                      <a:pt x="1089" y="21"/>
                    </a:lnTo>
                    <a:lnTo>
                      <a:pt x="1089" y="21"/>
                    </a:lnTo>
                    <a:lnTo>
                      <a:pt x="1089" y="21"/>
                    </a:lnTo>
                    <a:lnTo>
                      <a:pt x="1089" y="21"/>
                    </a:lnTo>
                    <a:lnTo>
                      <a:pt x="1091" y="21"/>
                    </a:lnTo>
                    <a:lnTo>
                      <a:pt x="1091" y="21"/>
                    </a:lnTo>
                    <a:lnTo>
                      <a:pt x="1091" y="21"/>
                    </a:lnTo>
                    <a:lnTo>
                      <a:pt x="1091" y="21"/>
                    </a:lnTo>
                    <a:lnTo>
                      <a:pt x="1091" y="21"/>
                    </a:lnTo>
                    <a:lnTo>
                      <a:pt x="1091" y="23"/>
                    </a:lnTo>
                    <a:lnTo>
                      <a:pt x="1091" y="23"/>
                    </a:lnTo>
                    <a:lnTo>
                      <a:pt x="1091" y="23"/>
                    </a:lnTo>
                    <a:lnTo>
                      <a:pt x="1091" y="23"/>
                    </a:lnTo>
                    <a:lnTo>
                      <a:pt x="1091" y="23"/>
                    </a:lnTo>
                    <a:lnTo>
                      <a:pt x="1091" y="23"/>
                    </a:lnTo>
                    <a:lnTo>
                      <a:pt x="1091" y="23"/>
                    </a:lnTo>
                    <a:lnTo>
                      <a:pt x="1091" y="23"/>
                    </a:lnTo>
                    <a:lnTo>
                      <a:pt x="1091" y="23"/>
                    </a:lnTo>
                    <a:lnTo>
                      <a:pt x="1091" y="25"/>
                    </a:lnTo>
                    <a:lnTo>
                      <a:pt x="1091" y="25"/>
                    </a:lnTo>
                    <a:lnTo>
                      <a:pt x="1091" y="25"/>
                    </a:lnTo>
                    <a:lnTo>
                      <a:pt x="1091" y="25"/>
                    </a:lnTo>
                    <a:lnTo>
                      <a:pt x="1091" y="25"/>
                    </a:lnTo>
                    <a:lnTo>
                      <a:pt x="1091" y="25"/>
                    </a:lnTo>
                    <a:lnTo>
                      <a:pt x="1091" y="25"/>
                    </a:lnTo>
                    <a:lnTo>
                      <a:pt x="1091" y="25"/>
                    </a:lnTo>
                    <a:lnTo>
                      <a:pt x="1091" y="25"/>
                    </a:lnTo>
                    <a:lnTo>
                      <a:pt x="1093" y="25"/>
                    </a:lnTo>
                    <a:lnTo>
                      <a:pt x="1093" y="25"/>
                    </a:lnTo>
                    <a:lnTo>
                      <a:pt x="1093" y="25"/>
                    </a:lnTo>
                    <a:lnTo>
                      <a:pt x="1091" y="27"/>
                    </a:lnTo>
                    <a:lnTo>
                      <a:pt x="1091" y="27"/>
                    </a:lnTo>
                    <a:lnTo>
                      <a:pt x="1091" y="27"/>
                    </a:lnTo>
                    <a:lnTo>
                      <a:pt x="1091" y="27"/>
                    </a:lnTo>
                    <a:lnTo>
                      <a:pt x="1089" y="27"/>
                    </a:lnTo>
                    <a:lnTo>
                      <a:pt x="1089" y="27"/>
                    </a:lnTo>
                    <a:lnTo>
                      <a:pt x="1089" y="27"/>
                    </a:lnTo>
                    <a:lnTo>
                      <a:pt x="1089" y="27"/>
                    </a:lnTo>
                    <a:lnTo>
                      <a:pt x="1089" y="27"/>
                    </a:lnTo>
                    <a:lnTo>
                      <a:pt x="1087" y="27"/>
                    </a:lnTo>
                    <a:lnTo>
                      <a:pt x="1087" y="27"/>
                    </a:lnTo>
                    <a:lnTo>
                      <a:pt x="1089" y="29"/>
                    </a:lnTo>
                    <a:lnTo>
                      <a:pt x="1089" y="29"/>
                    </a:lnTo>
                    <a:lnTo>
                      <a:pt x="1087" y="29"/>
                    </a:lnTo>
                    <a:lnTo>
                      <a:pt x="1087" y="29"/>
                    </a:lnTo>
                    <a:lnTo>
                      <a:pt x="1087" y="29"/>
                    </a:lnTo>
                    <a:lnTo>
                      <a:pt x="1087" y="30"/>
                    </a:lnTo>
                    <a:lnTo>
                      <a:pt x="1087" y="30"/>
                    </a:lnTo>
                    <a:lnTo>
                      <a:pt x="1087" y="30"/>
                    </a:lnTo>
                    <a:lnTo>
                      <a:pt x="1086" y="30"/>
                    </a:lnTo>
                    <a:lnTo>
                      <a:pt x="1086" y="30"/>
                    </a:lnTo>
                    <a:lnTo>
                      <a:pt x="1087" y="30"/>
                    </a:lnTo>
                    <a:lnTo>
                      <a:pt x="1086" y="32"/>
                    </a:lnTo>
                    <a:lnTo>
                      <a:pt x="1086" y="32"/>
                    </a:lnTo>
                    <a:lnTo>
                      <a:pt x="1086" y="32"/>
                    </a:lnTo>
                    <a:lnTo>
                      <a:pt x="1086" y="32"/>
                    </a:lnTo>
                    <a:lnTo>
                      <a:pt x="1086" y="32"/>
                    </a:lnTo>
                    <a:lnTo>
                      <a:pt x="1084" y="32"/>
                    </a:lnTo>
                    <a:lnTo>
                      <a:pt x="1084" y="32"/>
                    </a:lnTo>
                    <a:lnTo>
                      <a:pt x="1084" y="32"/>
                    </a:lnTo>
                    <a:lnTo>
                      <a:pt x="1084" y="32"/>
                    </a:lnTo>
                    <a:lnTo>
                      <a:pt x="1084" y="32"/>
                    </a:lnTo>
                    <a:lnTo>
                      <a:pt x="1084" y="32"/>
                    </a:lnTo>
                    <a:lnTo>
                      <a:pt x="1084" y="32"/>
                    </a:lnTo>
                    <a:lnTo>
                      <a:pt x="1084" y="34"/>
                    </a:lnTo>
                    <a:lnTo>
                      <a:pt x="1084" y="34"/>
                    </a:lnTo>
                    <a:lnTo>
                      <a:pt x="1084" y="34"/>
                    </a:lnTo>
                    <a:lnTo>
                      <a:pt x="1084" y="32"/>
                    </a:lnTo>
                    <a:lnTo>
                      <a:pt x="1086" y="32"/>
                    </a:lnTo>
                    <a:lnTo>
                      <a:pt x="1086" y="32"/>
                    </a:lnTo>
                    <a:lnTo>
                      <a:pt x="1086" y="32"/>
                    </a:lnTo>
                    <a:lnTo>
                      <a:pt x="1086" y="34"/>
                    </a:lnTo>
                    <a:lnTo>
                      <a:pt x="1086" y="34"/>
                    </a:lnTo>
                    <a:lnTo>
                      <a:pt x="1086" y="34"/>
                    </a:lnTo>
                    <a:lnTo>
                      <a:pt x="1086" y="34"/>
                    </a:lnTo>
                    <a:lnTo>
                      <a:pt x="1086" y="36"/>
                    </a:lnTo>
                    <a:lnTo>
                      <a:pt x="1087" y="36"/>
                    </a:lnTo>
                    <a:lnTo>
                      <a:pt x="1087" y="36"/>
                    </a:lnTo>
                    <a:lnTo>
                      <a:pt x="1087" y="36"/>
                    </a:lnTo>
                    <a:lnTo>
                      <a:pt x="1087" y="36"/>
                    </a:lnTo>
                    <a:lnTo>
                      <a:pt x="1089" y="36"/>
                    </a:lnTo>
                    <a:lnTo>
                      <a:pt x="1089" y="36"/>
                    </a:lnTo>
                    <a:lnTo>
                      <a:pt x="1089" y="36"/>
                    </a:lnTo>
                    <a:lnTo>
                      <a:pt x="1089" y="38"/>
                    </a:lnTo>
                    <a:lnTo>
                      <a:pt x="1089" y="38"/>
                    </a:lnTo>
                    <a:lnTo>
                      <a:pt x="1089" y="38"/>
                    </a:lnTo>
                    <a:lnTo>
                      <a:pt x="1087" y="38"/>
                    </a:lnTo>
                    <a:lnTo>
                      <a:pt x="1087" y="38"/>
                    </a:lnTo>
                    <a:lnTo>
                      <a:pt x="1087" y="38"/>
                    </a:lnTo>
                    <a:lnTo>
                      <a:pt x="1086" y="38"/>
                    </a:lnTo>
                    <a:lnTo>
                      <a:pt x="1086" y="38"/>
                    </a:lnTo>
                    <a:lnTo>
                      <a:pt x="1086" y="38"/>
                    </a:lnTo>
                    <a:lnTo>
                      <a:pt x="1084" y="38"/>
                    </a:lnTo>
                    <a:lnTo>
                      <a:pt x="1084" y="38"/>
                    </a:lnTo>
                    <a:lnTo>
                      <a:pt x="1084" y="38"/>
                    </a:lnTo>
                    <a:lnTo>
                      <a:pt x="1082" y="38"/>
                    </a:lnTo>
                    <a:lnTo>
                      <a:pt x="1082" y="38"/>
                    </a:lnTo>
                    <a:lnTo>
                      <a:pt x="1082" y="38"/>
                    </a:lnTo>
                    <a:lnTo>
                      <a:pt x="1082" y="39"/>
                    </a:lnTo>
                    <a:lnTo>
                      <a:pt x="1082" y="39"/>
                    </a:lnTo>
                    <a:lnTo>
                      <a:pt x="1082" y="39"/>
                    </a:lnTo>
                    <a:lnTo>
                      <a:pt x="1082" y="39"/>
                    </a:lnTo>
                    <a:lnTo>
                      <a:pt x="1082" y="39"/>
                    </a:lnTo>
                    <a:lnTo>
                      <a:pt x="1082" y="41"/>
                    </a:lnTo>
                    <a:lnTo>
                      <a:pt x="1082" y="41"/>
                    </a:lnTo>
                    <a:lnTo>
                      <a:pt x="1082" y="41"/>
                    </a:lnTo>
                    <a:lnTo>
                      <a:pt x="1084" y="41"/>
                    </a:lnTo>
                    <a:lnTo>
                      <a:pt x="1084" y="41"/>
                    </a:lnTo>
                    <a:lnTo>
                      <a:pt x="1084" y="41"/>
                    </a:lnTo>
                    <a:lnTo>
                      <a:pt x="1084" y="41"/>
                    </a:lnTo>
                    <a:lnTo>
                      <a:pt x="1084" y="41"/>
                    </a:lnTo>
                    <a:lnTo>
                      <a:pt x="1084" y="41"/>
                    </a:lnTo>
                    <a:lnTo>
                      <a:pt x="1084" y="41"/>
                    </a:lnTo>
                    <a:lnTo>
                      <a:pt x="1084" y="43"/>
                    </a:lnTo>
                    <a:lnTo>
                      <a:pt x="1084" y="45"/>
                    </a:lnTo>
                    <a:lnTo>
                      <a:pt x="1084" y="45"/>
                    </a:lnTo>
                    <a:lnTo>
                      <a:pt x="1084" y="45"/>
                    </a:lnTo>
                    <a:lnTo>
                      <a:pt x="1084" y="45"/>
                    </a:lnTo>
                    <a:lnTo>
                      <a:pt x="1084" y="45"/>
                    </a:lnTo>
                    <a:lnTo>
                      <a:pt x="1086" y="45"/>
                    </a:lnTo>
                    <a:lnTo>
                      <a:pt x="1087" y="45"/>
                    </a:lnTo>
                    <a:lnTo>
                      <a:pt x="1087" y="45"/>
                    </a:lnTo>
                    <a:lnTo>
                      <a:pt x="1087" y="47"/>
                    </a:lnTo>
                    <a:lnTo>
                      <a:pt x="1087" y="47"/>
                    </a:lnTo>
                    <a:lnTo>
                      <a:pt x="1087" y="47"/>
                    </a:lnTo>
                    <a:lnTo>
                      <a:pt x="1087" y="47"/>
                    </a:lnTo>
                    <a:lnTo>
                      <a:pt x="1086" y="47"/>
                    </a:lnTo>
                    <a:lnTo>
                      <a:pt x="1084" y="48"/>
                    </a:lnTo>
                    <a:lnTo>
                      <a:pt x="1084" y="48"/>
                    </a:lnTo>
                    <a:lnTo>
                      <a:pt x="1084" y="48"/>
                    </a:lnTo>
                    <a:lnTo>
                      <a:pt x="1082" y="48"/>
                    </a:lnTo>
                    <a:lnTo>
                      <a:pt x="1082" y="48"/>
                    </a:lnTo>
                    <a:lnTo>
                      <a:pt x="1082" y="47"/>
                    </a:lnTo>
                    <a:lnTo>
                      <a:pt x="1080" y="47"/>
                    </a:lnTo>
                    <a:lnTo>
                      <a:pt x="1080" y="47"/>
                    </a:lnTo>
                    <a:lnTo>
                      <a:pt x="1080" y="47"/>
                    </a:lnTo>
                    <a:lnTo>
                      <a:pt x="1080" y="47"/>
                    </a:lnTo>
                    <a:lnTo>
                      <a:pt x="1080" y="47"/>
                    </a:lnTo>
                    <a:lnTo>
                      <a:pt x="1080" y="47"/>
                    </a:lnTo>
                    <a:lnTo>
                      <a:pt x="1078" y="47"/>
                    </a:lnTo>
                    <a:lnTo>
                      <a:pt x="1078" y="47"/>
                    </a:lnTo>
                    <a:lnTo>
                      <a:pt x="1078" y="48"/>
                    </a:lnTo>
                    <a:lnTo>
                      <a:pt x="1078" y="48"/>
                    </a:lnTo>
                    <a:lnTo>
                      <a:pt x="1076" y="50"/>
                    </a:lnTo>
                    <a:lnTo>
                      <a:pt x="1076" y="50"/>
                    </a:lnTo>
                    <a:lnTo>
                      <a:pt x="1076" y="50"/>
                    </a:lnTo>
                    <a:lnTo>
                      <a:pt x="1078" y="50"/>
                    </a:lnTo>
                    <a:lnTo>
                      <a:pt x="1078" y="52"/>
                    </a:lnTo>
                    <a:lnTo>
                      <a:pt x="1078" y="52"/>
                    </a:lnTo>
                    <a:lnTo>
                      <a:pt x="1080" y="52"/>
                    </a:lnTo>
                    <a:lnTo>
                      <a:pt x="1080" y="52"/>
                    </a:lnTo>
                    <a:lnTo>
                      <a:pt x="1080" y="52"/>
                    </a:lnTo>
                    <a:lnTo>
                      <a:pt x="1082" y="52"/>
                    </a:lnTo>
                    <a:lnTo>
                      <a:pt x="1082" y="52"/>
                    </a:lnTo>
                    <a:lnTo>
                      <a:pt x="1082" y="52"/>
                    </a:lnTo>
                    <a:lnTo>
                      <a:pt x="1082" y="52"/>
                    </a:lnTo>
                    <a:lnTo>
                      <a:pt x="1082" y="52"/>
                    </a:lnTo>
                    <a:lnTo>
                      <a:pt x="1082" y="52"/>
                    </a:lnTo>
                    <a:lnTo>
                      <a:pt x="1084" y="52"/>
                    </a:lnTo>
                    <a:lnTo>
                      <a:pt x="1084" y="52"/>
                    </a:lnTo>
                    <a:lnTo>
                      <a:pt x="1084" y="52"/>
                    </a:lnTo>
                    <a:lnTo>
                      <a:pt x="1084" y="52"/>
                    </a:lnTo>
                    <a:lnTo>
                      <a:pt x="1084" y="52"/>
                    </a:lnTo>
                    <a:lnTo>
                      <a:pt x="1087" y="52"/>
                    </a:lnTo>
                    <a:lnTo>
                      <a:pt x="1087" y="52"/>
                    </a:lnTo>
                    <a:lnTo>
                      <a:pt x="1089" y="52"/>
                    </a:lnTo>
                    <a:lnTo>
                      <a:pt x="1091" y="50"/>
                    </a:lnTo>
                    <a:lnTo>
                      <a:pt x="1091" y="50"/>
                    </a:lnTo>
                    <a:lnTo>
                      <a:pt x="1091" y="50"/>
                    </a:lnTo>
                    <a:lnTo>
                      <a:pt x="1091" y="50"/>
                    </a:lnTo>
                    <a:lnTo>
                      <a:pt x="1091" y="50"/>
                    </a:lnTo>
                    <a:lnTo>
                      <a:pt x="1093" y="50"/>
                    </a:lnTo>
                    <a:lnTo>
                      <a:pt x="1093" y="50"/>
                    </a:lnTo>
                    <a:lnTo>
                      <a:pt x="1093" y="50"/>
                    </a:lnTo>
                    <a:lnTo>
                      <a:pt x="1093" y="50"/>
                    </a:lnTo>
                    <a:lnTo>
                      <a:pt x="1095" y="52"/>
                    </a:lnTo>
                    <a:lnTo>
                      <a:pt x="1095" y="52"/>
                    </a:lnTo>
                    <a:lnTo>
                      <a:pt x="1095" y="52"/>
                    </a:lnTo>
                    <a:lnTo>
                      <a:pt x="1095" y="54"/>
                    </a:lnTo>
                    <a:lnTo>
                      <a:pt x="1095" y="54"/>
                    </a:lnTo>
                    <a:lnTo>
                      <a:pt x="1095" y="54"/>
                    </a:lnTo>
                    <a:lnTo>
                      <a:pt x="1095" y="56"/>
                    </a:lnTo>
                    <a:lnTo>
                      <a:pt x="1095" y="56"/>
                    </a:lnTo>
                    <a:lnTo>
                      <a:pt x="1093" y="56"/>
                    </a:lnTo>
                    <a:lnTo>
                      <a:pt x="1093" y="57"/>
                    </a:lnTo>
                    <a:lnTo>
                      <a:pt x="1093" y="57"/>
                    </a:lnTo>
                    <a:lnTo>
                      <a:pt x="1091" y="57"/>
                    </a:lnTo>
                    <a:lnTo>
                      <a:pt x="1091" y="57"/>
                    </a:lnTo>
                    <a:lnTo>
                      <a:pt x="1091" y="57"/>
                    </a:lnTo>
                    <a:lnTo>
                      <a:pt x="1091" y="57"/>
                    </a:lnTo>
                    <a:lnTo>
                      <a:pt x="1091" y="57"/>
                    </a:lnTo>
                    <a:lnTo>
                      <a:pt x="1091" y="57"/>
                    </a:lnTo>
                    <a:lnTo>
                      <a:pt x="1091" y="59"/>
                    </a:lnTo>
                    <a:lnTo>
                      <a:pt x="1091" y="61"/>
                    </a:lnTo>
                    <a:lnTo>
                      <a:pt x="1091" y="61"/>
                    </a:lnTo>
                    <a:lnTo>
                      <a:pt x="1091" y="63"/>
                    </a:lnTo>
                    <a:lnTo>
                      <a:pt x="1091" y="63"/>
                    </a:lnTo>
                    <a:lnTo>
                      <a:pt x="1091" y="63"/>
                    </a:lnTo>
                    <a:lnTo>
                      <a:pt x="1091" y="63"/>
                    </a:lnTo>
                    <a:lnTo>
                      <a:pt x="1093" y="63"/>
                    </a:lnTo>
                    <a:lnTo>
                      <a:pt x="1093" y="63"/>
                    </a:lnTo>
                    <a:lnTo>
                      <a:pt x="1093" y="65"/>
                    </a:lnTo>
                    <a:lnTo>
                      <a:pt x="1093" y="65"/>
                    </a:lnTo>
                    <a:lnTo>
                      <a:pt x="1095" y="65"/>
                    </a:lnTo>
                    <a:lnTo>
                      <a:pt x="1095" y="65"/>
                    </a:lnTo>
                    <a:lnTo>
                      <a:pt x="1095" y="65"/>
                    </a:lnTo>
                    <a:lnTo>
                      <a:pt x="1096" y="65"/>
                    </a:lnTo>
                    <a:lnTo>
                      <a:pt x="1096" y="65"/>
                    </a:lnTo>
                    <a:lnTo>
                      <a:pt x="1098" y="65"/>
                    </a:lnTo>
                    <a:lnTo>
                      <a:pt x="1098" y="65"/>
                    </a:lnTo>
                    <a:lnTo>
                      <a:pt x="1100" y="65"/>
                    </a:lnTo>
                    <a:lnTo>
                      <a:pt x="1100" y="67"/>
                    </a:lnTo>
                    <a:lnTo>
                      <a:pt x="1100" y="67"/>
                    </a:lnTo>
                    <a:lnTo>
                      <a:pt x="1100" y="68"/>
                    </a:lnTo>
                    <a:lnTo>
                      <a:pt x="1100" y="70"/>
                    </a:lnTo>
                    <a:lnTo>
                      <a:pt x="1100" y="72"/>
                    </a:lnTo>
                    <a:lnTo>
                      <a:pt x="1100" y="74"/>
                    </a:lnTo>
                    <a:lnTo>
                      <a:pt x="1098" y="74"/>
                    </a:lnTo>
                    <a:lnTo>
                      <a:pt x="1098" y="74"/>
                    </a:lnTo>
                    <a:lnTo>
                      <a:pt x="1096" y="74"/>
                    </a:lnTo>
                    <a:lnTo>
                      <a:pt x="1096" y="74"/>
                    </a:lnTo>
                    <a:lnTo>
                      <a:pt x="1095" y="74"/>
                    </a:lnTo>
                    <a:lnTo>
                      <a:pt x="1093" y="76"/>
                    </a:lnTo>
                    <a:lnTo>
                      <a:pt x="1093" y="76"/>
                    </a:lnTo>
                    <a:lnTo>
                      <a:pt x="1093" y="76"/>
                    </a:lnTo>
                    <a:lnTo>
                      <a:pt x="1091" y="76"/>
                    </a:lnTo>
                    <a:lnTo>
                      <a:pt x="1091" y="76"/>
                    </a:lnTo>
                    <a:lnTo>
                      <a:pt x="1091" y="76"/>
                    </a:lnTo>
                    <a:lnTo>
                      <a:pt x="1091" y="77"/>
                    </a:lnTo>
                    <a:lnTo>
                      <a:pt x="1091" y="77"/>
                    </a:lnTo>
                    <a:lnTo>
                      <a:pt x="1091" y="77"/>
                    </a:lnTo>
                    <a:lnTo>
                      <a:pt x="1091" y="77"/>
                    </a:lnTo>
                    <a:lnTo>
                      <a:pt x="1091" y="79"/>
                    </a:lnTo>
                    <a:lnTo>
                      <a:pt x="1091" y="79"/>
                    </a:lnTo>
                    <a:lnTo>
                      <a:pt x="1093" y="81"/>
                    </a:lnTo>
                    <a:lnTo>
                      <a:pt x="1095" y="81"/>
                    </a:lnTo>
                    <a:lnTo>
                      <a:pt x="1096" y="83"/>
                    </a:lnTo>
                    <a:lnTo>
                      <a:pt x="1096" y="83"/>
                    </a:lnTo>
                    <a:lnTo>
                      <a:pt x="1098" y="83"/>
                    </a:lnTo>
                    <a:lnTo>
                      <a:pt x="1100" y="83"/>
                    </a:lnTo>
                    <a:lnTo>
                      <a:pt x="1100" y="83"/>
                    </a:lnTo>
                    <a:lnTo>
                      <a:pt x="1100" y="83"/>
                    </a:lnTo>
                    <a:lnTo>
                      <a:pt x="1100" y="83"/>
                    </a:lnTo>
                    <a:lnTo>
                      <a:pt x="1102" y="83"/>
                    </a:lnTo>
                    <a:lnTo>
                      <a:pt x="1102" y="81"/>
                    </a:lnTo>
                    <a:lnTo>
                      <a:pt x="1102" y="81"/>
                    </a:lnTo>
                    <a:lnTo>
                      <a:pt x="1102" y="81"/>
                    </a:lnTo>
                    <a:lnTo>
                      <a:pt x="1102" y="81"/>
                    </a:lnTo>
                    <a:lnTo>
                      <a:pt x="1104" y="81"/>
                    </a:lnTo>
                    <a:lnTo>
                      <a:pt x="1104" y="81"/>
                    </a:lnTo>
                    <a:lnTo>
                      <a:pt x="1104" y="81"/>
                    </a:lnTo>
                    <a:lnTo>
                      <a:pt x="1104" y="81"/>
                    </a:lnTo>
                    <a:lnTo>
                      <a:pt x="1104" y="81"/>
                    </a:lnTo>
                    <a:lnTo>
                      <a:pt x="1104" y="81"/>
                    </a:lnTo>
                    <a:lnTo>
                      <a:pt x="1105" y="79"/>
                    </a:lnTo>
                    <a:lnTo>
                      <a:pt x="1105" y="79"/>
                    </a:lnTo>
                    <a:lnTo>
                      <a:pt x="1107" y="79"/>
                    </a:lnTo>
                    <a:lnTo>
                      <a:pt x="1107" y="79"/>
                    </a:lnTo>
                    <a:lnTo>
                      <a:pt x="1107" y="79"/>
                    </a:lnTo>
                    <a:lnTo>
                      <a:pt x="1107" y="79"/>
                    </a:lnTo>
                    <a:lnTo>
                      <a:pt x="1107" y="79"/>
                    </a:lnTo>
                    <a:lnTo>
                      <a:pt x="1107" y="79"/>
                    </a:lnTo>
                    <a:lnTo>
                      <a:pt x="1107" y="79"/>
                    </a:lnTo>
                    <a:lnTo>
                      <a:pt x="1107" y="81"/>
                    </a:lnTo>
                    <a:lnTo>
                      <a:pt x="1107" y="81"/>
                    </a:lnTo>
                    <a:lnTo>
                      <a:pt x="1107" y="81"/>
                    </a:lnTo>
                    <a:lnTo>
                      <a:pt x="1107" y="81"/>
                    </a:lnTo>
                    <a:lnTo>
                      <a:pt x="1107" y="83"/>
                    </a:lnTo>
                    <a:lnTo>
                      <a:pt x="1105" y="83"/>
                    </a:lnTo>
                    <a:lnTo>
                      <a:pt x="1105" y="85"/>
                    </a:lnTo>
                    <a:lnTo>
                      <a:pt x="1105" y="85"/>
                    </a:lnTo>
                    <a:lnTo>
                      <a:pt x="1105" y="86"/>
                    </a:lnTo>
                    <a:lnTo>
                      <a:pt x="1105" y="86"/>
                    </a:lnTo>
                    <a:lnTo>
                      <a:pt x="1105" y="86"/>
                    </a:lnTo>
                    <a:lnTo>
                      <a:pt x="1105" y="86"/>
                    </a:lnTo>
                    <a:lnTo>
                      <a:pt x="1105" y="86"/>
                    </a:lnTo>
                    <a:lnTo>
                      <a:pt x="1105" y="86"/>
                    </a:lnTo>
                    <a:lnTo>
                      <a:pt x="1104" y="86"/>
                    </a:lnTo>
                    <a:lnTo>
                      <a:pt x="1104" y="86"/>
                    </a:lnTo>
                    <a:lnTo>
                      <a:pt x="1102" y="86"/>
                    </a:lnTo>
                    <a:lnTo>
                      <a:pt x="1102" y="86"/>
                    </a:lnTo>
                    <a:lnTo>
                      <a:pt x="1102" y="88"/>
                    </a:lnTo>
                    <a:lnTo>
                      <a:pt x="1102" y="88"/>
                    </a:lnTo>
                    <a:lnTo>
                      <a:pt x="1102" y="90"/>
                    </a:lnTo>
                    <a:lnTo>
                      <a:pt x="1104" y="90"/>
                    </a:lnTo>
                    <a:lnTo>
                      <a:pt x="1104" y="90"/>
                    </a:lnTo>
                    <a:lnTo>
                      <a:pt x="1104" y="90"/>
                    </a:lnTo>
                    <a:lnTo>
                      <a:pt x="1104" y="90"/>
                    </a:lnTo>
                    <a:lnTo>
                      <a:pt x="1104" y="90"/>
                    </a:lnTo>
                    <a:lnTo>
                      <a:pt x="1105" y="90"/>
                    </a:lnTo>
                    <a:lnTo>
                      <a:pt x="1107" y="90"/>
                    </a:lnTo>
                    <a:lnTo>
                      <a:pt x="1107" y="90"/>
                    </a:lnTo>
                    <a:lnTo>
                      <a:pt x="1107" y="92"/>
                    </a:lnTo>
                    <a:lnTo>
                      <a:pt x="1107" y="92"/>
                    </a:lnTo>
                    <a:lnTo>
                      <a:pt x="1107" y="92"/>
                    </a:lnTo>
                    <a:lnTo>
                      <a:pt x="1109" y="92"/>
                    </a:lnTo>
                    <a:lnTo>
                      <a:pt x="1109" y="92"/>
                    </a:lnTo>
                    <a:lnTo>
                      <a:pt x="1109" y="92"/>
                    </a:lnTo>
                    <a:lnTo>
                      <a:pt x="1109" y="94"/>
                    </a:lnTo>
                    <a:lnTo>
                      <a:pt x="1109" y="94"/>
                    </a:lnTo>
                    <a:lnTo>
                      <a:pt x="1107" y="95"/>
                    </a:lnTo>
                    <a:lnTo>
                      <a:pt x="1107" y="95"/>
                    </a:lnTo>
                    <a:lnTo>
                      <a:pt x="1107" y="95"/>
                    </a:lnTo>
                    <a:lnTo>
                      <a:pt x="1107" y="95"/>
                    </a:lnTo>
                    <a:lnTo>
                      <a:pt x="1105" y="95"/>
                    </a:lnTo>
                    <a:lnTo>
                      <a:pt x="1105" y="95"/>
                    </a:lnTo>
                    <a:lnTo>
                      <a:pt x="1105" y="97"/>
                    </a:lnTo>
                    <a:lnTo>
                      <a:pt x="1104" y="97"/>
                    </a:lnTo>
                    <a:lnTo>
                      <a:pt x="1104" y="97"/>
                    </a:lnTo>
                    <a:lnTo>
                      <a:pt x="1104" y="97"/>
                    </a:lnTo>
                    <a:lnTo>
                      <a:pt x="1104" y="95"/>
                    </a:lnTo>
                    <a:lnTo>
                      <a:pt x="1104" y="95"/>
                    </a:lnTo>
                    <a:lnTo>
                      <a:pt x="1104" y="95"/>
                    </a:lnTo>
                    <a:lnTo>
                      <a:pt x="1102" y="95"/>
                    </a:lnTo>
                    <a:lnTo>
                      <a:pt x="1102" y="95"/>
                    </a:lnTo>
                    <a:lnTo>
                      <a:pt x="1102" y="95"/>
                    </a:lnTo>
                    <a:lnTo>
                      <a:pt x="1100" y="97"/>
                    </a:lnTo>
                    <a:lnTo>
                      <a:pt x="1100" y="97"/>
                    </a:lnTo>
                    <a:lnTo>
                      <a:pt x="1100" y="97"/>
                    </a:lnTo>
                    <a:lnTo>
                      <a:pt x="1098" y="97"/>
                    </a:lnTo>
                    <a:lnTo>
                      <a:pt x="1098" y="97"/>
                    </a:lnTo>
                    <a:lnTo>
                      <a:pt x="1098" y="97"/>
                    </a:lnTo>
                    <a:lnTo>
                      <a:pt x="1098" y="97"/>
                    </a:lnTo>
                    <a:lnTo>
                      <a:pt x="1096" y="97"/>
                    </a:lnTo>
                    <a:lnTo>
                      <a:pt x="1096" y="97"/>
                    </a:lnTo>
                    <a:lnTo>
                      <a:pt x="1096" y="97"/>
                    </a:lnTo>
                    <a:lnTo>
                      <a:pt x="1096" y="99"/>
                    </a:lnTo>
                    <a:lnTo>
                      <a:pt x="1096" y="99"/>
                    </a:lnTo>
                    <a:lnTo>
                      <a:pt x="1096" y="99"/>
                    </a:lnTo>
                    <a:lnTo>
                      <a:pt x="1096" y="99"/>
                    </a:lnTo>
                    <a:lnTo>
                      <a:pt x="1096" y="99"/>
                    </a:lnTo>
                    <a:lnTo>
                      <a:pt x="1096" y="99"/>
                    </a:lnTo>
                    <a:lnTo>
                      <a:pt x="1096" y="101"/>
                    </a:lnTo>
                    <a:lnTo>
                      <a:pt x="1096" y="101"/>
                    </a:lnTo>
                    <a:lnTo>
                      <a:pt x="1096" y="101"/>
                    </a:lnTo>
                    <a:lnTo>
                      <a:pt x="1096" y="103"/>
                    </a:lnTo>
                    <a:lnTo>
                      <a:pt x="1095" y="103"/>
                    </a:lnTo>
                    <a:lnTo>
                      <a:pt x="1095" y="105"/>
                    </a:lnTo>
                    <a:lnTo>
                      <a:pt x="1095" y="105"/>
                    </a:lnTo>
                    <a:lnTo>
                      <a:pt x="1095" y="106"/>
                    </a:lnTo>
                    <a:lnTo>
                      <a:pt x="1095" y="106"/>
                    </a:lnTo>
                    <a:lnTo>
                      <a:pt x="1095" y="106"/>
                    </a:lnTo>
                    <a:lnTo>
                      <a:pt x="1095"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5" y="106"/>
                    </a:lnTo>
                    <a:lnTo>
                      <a:pt x="1095" y="106"/>
                    </a:lnTo>
                    <a:lnTo>
                      <a:pt x="1095" y="108"/>
                    </a:lnTo>
                    <a:lnTo>
                      <a:pt x="1096" y="108"/>
                    </a:lnTo>
                    <a:lnTo>
                      <a:pt x="1096" y="108"/>
                    </a:lnTo>
                    <a:lnTo>
                      <a:pt x="1098" y="108"/>
                    </a:lnTo>
                    <a:lnTo>
                      <a:pt x="1098" y="108"/>
                    </a:lnTo>
                    <a:lnTo>
                      <a:pt x="1100" y="110"/>
                    </a:lnTo>
                    <a:lnTo>
                      <a:pt x="1102" y="110"/>
                    </a:lnTo>
                    <a:lnTo>
                      <a:pt x="1102" y="110"/>
                    </a:lnTo>
                    <a:lnTo>
                      <a:pt x="1104" y="110"/>
                    </a:lnTo>
                    <a:lnTo>
                      <a:pt x="1104" y="110"/>
                    </a:lnTo>
                    <a:lnTo>
                      <a:pt x="1105" y="110"/>
                    </a:lnTo>
                    <a:lnTo>
                      <a:pt x="1105" y="110"/>
                    </a:lnTo>
                    <a:lnTo>
                      <a:pt x="1105" y="110"/>
                    </a:lnTo>
                    <a:lnTo>
                      <a:pt x="1105" y="110"/>
                    </a:lnTo>
                    <a:lnTo>
                      <a:pt x="1105" y="110"/>
                    </a:lnTo>
                    <a:lnTo>
                      <a:pt x="1107" y="110"/>
                    </a:lnTo>
                    <a:lnTo>
                      <a:pt x="1107" y="108"/>
                    </a:lnTo>
                    <a:lnTo>
                      <a:pt x="1107" y="108"/>
                    </a:lnTo>
                    <a:lnTo>
                      <a:pt x="1109" y="110"/>
                    </a:lnTo>
                    <a:lnTo>
                      <a:pt x="1109" y="110"/>
                    </a:lnTo>
                    <a:lnTo>
                      <a:pt x="1111" y="110"/>
                    </a:lnTo>
                    <a:lnTo>
                      <a:pt x="1111" y="110"/>
                    </a:lnTo>
                    <a:lnTo>
                      <a:pt x="1111" y="110"/>
                    </a:lnTo>
                    <a:lnTo>
                      <a:pt x="1111" y="110"/>
                    </a:lnTo>
                    <a:lnTo>
                      <a:pt x="1109" y="112"/>
                    </a:lnTo>
                    <a:lnTo>
                      <a:pt x="1109" y="112"/>
                    </a:lnTo>
                    <a:lnTo>
                      <a:pt x="1109" y="112"/>
                    </a:lnTo>
                    <a:lnTo>
                      <a:pt x="1107" y="112"/>
                    </a:lnTo>
                    <a:lnTo>
                      <a:pt x="1105" y="114"/>
                    </a:lnTo>
                    <a:lnTo>
                      <a:pt x="1104" y="114"/>
                    </a:lnTo>
                    <a:lnTo>
                      <a:pt x="1104" y="114"/>
                    </a:lnTo>
                    <a:lnTo>
                      <a:pt x="1102" y="114"/>
                    </a:lnTo>
                    <a:lnTo>
                      <a:pt x="1102" y="114"/>
                    </a:lnTo>
                    <a:lnTo>
                      <a:pt x="1100" y="114"/>
                    </a:lnTo>
                    <a:lnTo>
                      <a:pt x="1100" y="112"/>
                    </a:lnTo>
                    <a:lnTo>
                      <a:pt x="1098" y="112"/>
                    </a:lnTo>
                    <a:lnTo>
                      <a:pt x="1096" y="112"/>
                    </a:lnTo>
                    <a:lnTo>
                      <a:pt x="1095" y="112"/>
                    </a:lnTo>
                    <a:lnTo>
                      <a:pt x="1095" y="112"/>
                    </a:lnTo>
                    <a:lnTo>
                      <a:pt x="1095" y="114"/>
                    </a:lnTo>
                    <a:lnTo>
                      <a:pt x="1093" y="114"/>
                    </a:lnTo>
                    <a:lnTo>
                      <a:pt x="1093" y="114"/>
                    </a:lnTo>
                    <a:lnTo>
                      <a:pt x="1093" y="115"/>
                    </a:lnTo>
                    <a:lnTo>
                      <a:pt x="1093" y="115"/>
                    </a:lnTo>
                    <a:lnTo>
                      <a:pt x="1093" y="117"/>
                    </a:lnTo>
                    <a:lnTo>
                      <a:pt x="1093" y="117"/>
                    </a:lnTo>
                    <a:lnTo>
                      <a:pt x="1093" y="117"/>
                    </a:lnTo>
                    <a:lnTo>
                      <a:pt x="1095" y="117"/>
                    </a:lnTo>
                    <a:lnTo>
                      <a:pt x="1095" y="119"/>
                    </a:lnTo>
                    <a:lnTo>
                      <a:pt x="1095" y="119"/>
                    </a:lnTo>
                    <a:lnTo>
                      <a:pt x="1095" y="119"/>
                    </a:lnTo>
                    <a:lnTo>
                      <a:pt x="1095" y="119"/>
                    </a:lnTo>
                    <a:lnTo>
                      <a:pt x="1095" y="119"/>
                    </a:lnTo>
                    <a:lnTo>
                      <a:pt x="1095" y="119"/>
                    </a:lnTo>
                    <a:lnTo>
                      <a:pt x="1095" y="119"/>
                    </a:lnTo>
                    <a:lnTo>
                      <a:pt x="1096" y="119"/>
                    </a:lnTo>
                    <a:lnTo>
                      <a:pt x="1096" y="119"/>
                    </a:lnTo>
                    <a:lnTo>
                      <a:pt x="1096" y="121"/>
                    </a:lnTo>
                    <a:lnTo>
                      <a:pt x="1098" y="121"/>
                    </a:lnTo>
                    <a:lnTo>
                      <a:pt x="1098" y="121"/>
                    </a:lnTo>
                    <a:lnTo>
                      <a:pt x="1098" y="121"/>
                    </a:lnTo>
                    <a:lnTo>
                      <a:pt x="1098" y="121"/>
                    </a:lnTo>
                    <a:lnTo>
                      <a:pt x="1098" y="121"/>
                    </a:lnTo>
                    <a:lnTo>
                      <a:pt x="1100" y="121"/>
                    </a:lnTo>
                    <a:lnTo>
                      <a:pt x="1100" y="121"/>
                    </a:lnTo>
                    <a:lnTo>
                      <a:pt x="1102" y="121"/>
                    </a:lnTo>
                    <a:lnTo>
                      <a:pt x="1102" y="121"/>
                    </a:lnTo>
                    <a:lnTo>
                      <a:pt x="1102" y="121"/>
                    </a:lnTo>
                    <a:lnTo>
                      <a:pt x="1102" y="121"/>
                    </a:lnTo>
                    <a:lnTo>
                      <a:pt x="1102" y="121"/>
                    </a:lnTo>
                    <a:lnTo>
                      <a:pt x="1104" y="121"/>
                    </a:lnTo>
                    <a:lnTo>
                      <a:pt x="1104" y="121"/>
                    </a:lnTo>
                    <a:lnTo>
                      <a:pt x="1104" y="121"/>
                    </a:lnTo>
                    <a:lnTo>
                      <a:pt x="1104" y="121"/>
                    </a:lnTo>
                    <a:lnTo>
                      <a:pt x="1104" y="121"/>
                    </a:lnTo>
                    <a:lnTo>
                      <a:pt x="1105" y="121"/>
                    </a:lnTo>
                    <a:lnTo>
                      <a:pt x="1105" y="123"/>
                    </a:lnTo>
                    <a:lnTo>
                      <a:pt x="1105" y="123"/>
                    </a:lnTo>
                    <a:lnTo>
                      <a:pt x="1105" y="123"/>
                    </a:lnTo>
                    <a:lnTo>
                      <a:pt x="1107" y="123"/>
                    </a:lnTo>
                    <a:lnTo>
                      <a:pt x="1107" y="123"/>
                    </a:lnTo>
                    <a:lnTo>
                      <a:pt x="1107" y="124"/>
                    </a:lnTo>
                    <a:lnTo>
                      <a:pt x="1107" y="124"/>
                    </a:lnTo>
                    <a:lnTo>
                      <a:pt x="1107" y="124"/>
                    </a:lnTo>
                    <a:lnTo>
                      <a:pt x="1107" y="124"/>
                    </a:lnTo>
                    <a:lnTo>
                      <a:pt x="1107" y="124"/>
                    </a:lnTo>
                    <a:lnTo>
                      <a:pt x="1107" y="126"/>
                    </a:lnTo>
                    <a:lnTo>
                      <a:pt x="1107" y="126"/>
                    </a:lnTo>
                    <a:lnTo>
                      <a:pt x="1107" y="126"/>
                    </a:lnTo>
                    <a:lnTo>
                      <a:pt x="1107" y="128"/>
                    </a:lnTo>
                    <a:lnTo>
                      <a:pt x="1107" y="128"/>
                    </a:lnTo>
                    <a:lnTo>
                      <a:pt x="1107" y="130"/>
                    </a:lnTo>
                    <a:lnTo>
                      <a:pt x="1107" y="130"/>
                    </a:lnTo>
                    <a:lnTo>
                      <a:pt x="1109" y="130"/>
                    </a:lnTo>
                    <a:lnTo>
                      <a:pt x="1109" y="130"/>
                    </a:lnTo>
                    <a:lnTo>
                      <a:pt x="1109" y="130"/>
                    </a:lnTo>
                    <a:lnTo>
                      <a:pt x="1109" y="130"/>
                    </a:lnTo>
                    <a:lnTo>
                      <a:pt x="1111" y="130"/>
                    </a:lnTo>
                    <a:lnTo>
                      <a:pt x="1111" y="130"/>
                    </a:lnTo>
                    <a:lnTo>
                      <a:pt x="1111" y="130"/>
                    </a:lnTo>
                    <a:lnTo>
                      <a:pt x="1111" y="128"/>
                    </a:lnTo>
                    <a:lnTo>
                      <a:pt x="1111" y="128"/>
                    </a:lnTo>
                    <a:lnTo>
                      <a:pt x="1111" y="128"/>
                    </a:lnTo>
                    <a:lnTo>
                      <a:pt x="1111" y="128"/>
                    </a:lnTo>
                    <a:lnTo>
                      <a:pt x="1113" y="128"/>
                    </a:lnTo>
                    <a:lnTo>
                      <a:pt x="1113" y="126"/>
                    </a:lnTo>
                    <a:lnTo>
                      <a:pt x="1113" y="126"/>
                    </a:lnTo>
                    <a:lnTo>
                      <a:pt x="1113" y="126"/>
                    </a:lnTo>
                    <a:lnTo>
                      <a:pt x="1114" y="128"/>
                    </a:lnTo>
                    <a:lnTo>
                      <a:pt x="1114" y="128"/>
                    </a:lnTo>
                    <a:lnTo>
                      <a:pt x="1114" y="128"/>
                    </a:lnTo>
                    <a:lnTo>
                      <a:pt x="1114" y="128"/>
                    </a:lnTo>
                    <a:lnTo>
                      <a:pt x="1114" y="128"/>
                    </a:lnTo>
                    <a:lnTo>
                      <a:pt x="1114" y="128"/>
                    </a:lnTo>
                    <a:lnTo>
                      <a:pt x="1114" y="130"/>
                    </a:lnTo>
                    <a:lnTo>
                      <a:pt x="1114" y="130"/>
                    </a:lnTo>
                    <a:lnTo>
                      <a:pt x="1114" y="132"/>
                    </a:lnTo>
                    <a:lnTo>
                      <a:pt x="1114" y="133"/>
                    </a:lnTo>
                    <a:lnTo>
                      <a:pt x="1114" y="135"/>
                    </a:lnTo>
                    <a:lnTo>
                      <a:pt x="1114" y="135"/>
                    </a:lnTo>
                    <a:lnTo>
                      <a:pt x="1114" y="135"/>
                    </a:lnTo>
                    <a:lnTo>
                      <a:pt x="1114" y="137"/>
                    </a:lnTo>
                    <a:lnTo>
                      <a:pt x="1114" y="137"/>
                    </a:lnTo>
                    <a:lnTo>
                      <a:pt x="1114" y="137"/>
                    </a:lnTo>
                    <a:lnTo>
                      <a:pt x="1114" y="139"/>
                    </a:lnTo>
                    <a:lnTo>
                      <a:pt x="1113" y="141"/>
                    </a:lnTo>
                    <a:lnTo>
                      <a:pt x="1111" y="143"/>
                    </a:lnTo>
                    <a:lnTo>
                      <a:pt x="1109" y="144"/>
                    </a:lnTo>
                    <a:lnTo>
                      <a:pt x="1109" y="144"/>
                    </a:lnTo>
                    <a:lnTo>
                      <a:pt x="1109" y="144"/>
                    </a:lnTo>
                    <a:lnTo>
                      <a:pt x="1109" y="144"/>
                    </a:lnTo>
                    <a:lnTo>
                      <a:pt x="1109" y="144"/>
                    </a:lnTo>
                    <a:lnTo>
                      <a:pt x="1109" y="144"/>
                    </a:lnTo>
                    <a:lnTo>
                      <a:pt x="1109" y="144"/>
                    </a:lnTo>
                    <a:lnTo>
                      <a:pt x="1111" y="144"/>
                    </a:lnTo>
                    <a:lnTo>
                      <a:pt x="1111" y="146"/>
                    </a:lnTo>
                    <a:lnTo>
                      <a:pt x="1111" y="146"/>
                    </a:lnTo>
                    <a:lnTo>
                      <a:pt x="1111" y="146"/>
                    </a:lnTo>
                    <a:lnTo>
                      <a:pt x="1111" y="146"/>
                    </a:lnTo>
                    <a:lnTo>
                      <a:pt x="1111" y="148"/>
                    </a:lnTo>
                    <a:lnTo>
                      <a:pt x="1113" y="148"/>
                    </a:lnTo>
                    <a:lnTo>
                      <a:pt x="1113" y="148"/>
                    </a:lnTo>
                    <a:lnTo>
                      <a:pt x="1113" y="148"/>
                    </a:lnTo>
                    <a:lnTo>
                      <a:pt x="1114" y="148"/>
                    </a:lnTo>
                    <a:lnTo>
                      <a:pt x="1114" y="148"/>
                    </a:lnTo>
                    <a:lnTo>
                      <a:pt x="1114" y="150"/>
                    </a:lnTo>
                    <a:lnTo>
                      <a:pt x="1114" y="150"/>
                    </a:lnTo>
                    <a:lnTo>
                      <a:pt x="1114" y="150"/>
                    </a:lnTo>
                    <a:lnTo>
                      <a:pt x="1114" y="150"/>
                    </a:lnTo>
                    <a:lnTo>
                      <a:pt x="1114" y="150"/>
                    </a:lnTo>
                    <a:lnTo>
                      <a:pt x="1114" y="150"/>
                    </a:lnTo>
                    <a:lnTo>
                      <a:pt x="1114" y="150"/>
                    </a:lnTo>
                    <a:lnTo>
                      <a:pt x="1114" y="150"/>
                    </a:lnTo>
                    <a:lnTo>
                      <a:pt x="1114" y="152"/>
                    </a:lnTo>
                    <a:lnTo>
                      <a:pt x="1113" y="152"/>
                    </a:lnTo>
                    <a:lnTo>
                      <a:pt x="1114" y="152"/>
                    </a:lnTo>
                    <a:lnTo>
                      <a:pt x="1114" y="152"/>
                    </a:lnTo>
                    <a:lnTo>
                      <a:pt x="1114" y="153"/>
                    </a:lnTo>
                    <a:lnTo>
                      <a:pt x="1114" y="153"/>
                    </a:lnTo>
                    <a:lnTo>
                      <a:pt x="1114" y="153"/>
                    </a:lnTo>
                    <a:lnTo>
                      <a:pt x="1114" y="153"/>
                    </a:lnTo>
                    <a:lnTo>
                      <a:pt x="1116" y="155"/>
                    </a:lnTo>
                    <a:lnTo>
                      <a:pt x="1116" y="155"/>
                    </a:lnTo>
                    <a:lnTo>
                      <a:pt x="1116" y="155"/>
                    </a:lnTo>
                    <a:lnTo>
                      <a:pt x="1116" y="155"/>
                    </a:lnTo>
                    <a:lnTo>
                      <a:pt x="1116" y="155"/>
                    </a:lnTo>
                    <a:lnTo>
                      <a:pt x="1116" y="155"/>
                    </a:lnTo>
                    <a:lnTo>
                      <a:pt x="1118" y="155"/>
                    </a:lnTo>
                    <a:lnTo>
                      <a:pt x="1118" y="155"/>
                    </a:lnTo>
                    <a:lnTo>
                      <a:pt x="1118" y="155"/>
                    </a:lnTo>
                    <a:lnTo>
                      <a:pt x="1120" y="155"/>
                    </a:lnTo>
                    <a:lnTo>
                      <a:pt x="1120" y="155"/>
                    </a:lnTo>
                    <a:lnTo>
                      <a:pt x="1122" y="155"/>
                    </a:lnTo>
                    <a:lnTo>
                      <a:pt x="1122" y="155"/>
                    </a:lnTo>
                    <a:lnTo>
                      <a:pt x="1122" y="155"/>
                    </a:lnTo>
                    <a:lnTo>
                      <a:pt x="1122" y="155"/>
                    </a:lnTo>
                    <a:lnTo>
                      <a:pt x="1122" y="155"/>
                    </a:lnTo>
                    <a:lnTo>
                      <a:pt x="1122" y="155"/>
                    </a:lnTo>
                    <a:lnTo>
                      <a:pt x="1124" y="155"/>
                    </a:lnTo>
                    <a:lnTo>
                      <a:pt x="1125" y="155"/>
                    </a:lnTo>
                    <a:lnTo>
                      <a:pt x="1125" y="157"/>
                    </a:lnTo>
                    <a:lnTo>
                      <a:pt x="1125" y="157"/>
                    </a:lnTo>
                    <a:lnTo>
                      <a:pt x="1125" y="157"/>
                    </a:lnTo>
                    <a:lnTo>
                      <a:pt x="1125" y="157"/>
                    </a:lnTo>
                    <a:lnTo>
                      <a:pt x="1125" y="157"/>
                    </a:lnTo>
                    <a:lnTo>
                      <a:pt x="1127" y="157"/>
                    </a:lnTo>
                    <a:lnTo>
                      <a:pt x="1125" y="157"/>
                    </a:lnTo>
                    <a:lnTo>
                      <a:pt x="1125" y="159"/>
                    </a:lnTo>
                    <a:lnTo>
                      <a:pt x="1124" y="159"/>
                    </a:lnTo>
                    <a:lnTo>
                      <a:pt x="1124" y="159"/>
                    </a:lnTo>
                    <a:lnTo>
                      <a:pt x="1122" y="159"/>
                    </a:lnTo>
                    <a:lnTo>
                      <a:pt x="1122" y="159"/>
                    </a:lnTo>
                    <a:lnTo>
                      <a:pt x="1122" y="161"/>
                    </a:lnTo>
                    <a:lnTo>
                      <a:pt x="1122" y="161"/>
                    </a:lnTo>
                    <a:lnTo>
                      <a:pt x="1122" y="161"/>
                    </a:lnTo>
                    <a:lnTo>
                      <a:pt x="1122" y="162"/>
                    </a:lnTo>
                    <a:lnTo>
                      <a:pt x="1122" y="162"/>
                    </a:lnTo>
                    <a:lnTo>
                      <a:pt x="1122" y="164"/>
                    </a:lnTo>
                    <a:lnTo>
                      <a:pt x="1120" y="164"/>
                    </a:lnTo>
                    <a:lnTo>
                      <a:pt x="1118" y="164"/>
                    </a:lnTo>
                    <a:lnTo>
                      <a:pt x="1118" y="164"/>
                    </a:lnTo>
                    <a:lnTo>
                      <a:pt x="1118" y="166"/>
                    </a:lnTo>
                    <a:lnTo>
                      <a:pt x="1116" y="166"/>
                    </a:lnTo>
                    <a:lnTo>
                      <a:pt x="1116" y="166"/>
                    </a:lnTo>
                    <a:lnTo>
                      <a:pt x="1116" y="168"/>
                    </a:lnTo>
                    <a:lnTo>
                      <a:pt x="1118" y="170"/>
                    </a:lnTo>
                    <a:lnTo>
                      <a:pt x="1118" y="170"/>
                    </a:lnTo>
                    <a:lnTo>
                      <a:pt x="1120" y="170"/>
                    </a:lnTo>
                    <a:lnTo>
                      <a:pt x="1120" y="170"/>
                    </a:lnTo>
                    <a:lnTo>
                      <a:pt x="1122" y="171"/>
                    </a:lnTo>
                    <a:lnTo>
                      <a:pt x="1124" y="171"/>
                    </a:lnTo>
                    <a:lnTo>
                      <a:pt x="1124" y="170"/>
                    </a:lnTo>
                    <a:lnTo>
                      <a:pt x="1124" y="170"/>
                    </a:lnTo>
                    <a:lnTo>
                      <a:pt x="1124" y="168"/>
                    </a:lnTo>
                    <a:lnTo>
                      <a:pt x="1124" y="168"/>
                    </a:lnTo>
                    <a:lnTo>
                      <a:pt x="1124" y="166"/>
                    </a:lnTo>
                    <a:lnTo>
                      <a:pt x="1125" y="166"/>
                    </a:lnTo>
                    <a:lnTo>
                      <a:pt x="1125" y="166"/>
                    </a:lnTo>
                    <a:lnTo>
                      <a:pt x="1127" y="166"/>
                    </a:lnTo>
                    <a:lnTo>
                      <a:pt x="1127" y="166"/>
                    </a:lnTo>
                    <a:lnTo>
                      <a:pt x="1129" y="166"/>
                    </a:lnTo>
                    <a:lnTo>
                      <a:pt x="1131" y="166"/>
                    </a:lnTo>
                    <a:lnTo>
                      <a:pt x="1133" y="166"/>
                    </a:lnTo>
                    <a:lnTo>
                      <a:pt x="1134" y="166"/>
                    </a:lnTo>
                    <a:lnTo>
                      <a:pt x="1136" y="166"/>
                    </a:lnTo>
                    <a:lnTo>
                      <a:pt x="1138" y="164"/>
                    </a:lnTo>
                    <a:lnTo>
                      <a:pt x="1140" y="166"/>
                    </a:lnTo>
                    <a:lnTo>
                      <a:pt x="1140" y="166"/>
                    </a:lnTo>
                    <a:lnTo>
                      <a:pt x="1140" y="166"/>
                    </a:lnTo>
                    <a:lnTo>
                      <a:pt x="1140" y="166"/>
                    </a:lnTo>
                    <a:lnTo>
                      <a:pt x="1138" y="168"/>
                    </a:lnTo>
                    <a:lnTo>
                      <a:pt x="1138" y="168"/>
                    </a:lnTo>
                    <a:lnTo>
                      <a:pt x="1136" y="168"/>
                    </a:lnTo>
                    <a:lnTo>
                      <a:pt x="1134" y="168"/>
                    </a:lnTo>
                    <a:lnTo>
                      <a:pt x="1134" y="168"/>
                    </a:lnTo>
                    <a:lnTo>
                      <a:pt x="1134" y="170"/>
                    </a:lnTo>
                    <a:lnTo>
                      <a:pt x="1134" y="170"/>
                    </a:lnTo>
                    <a:lnTo>
                      <a:pt x="1134" y="171"/>
                    </a:lnTo>
                    <a:lnTo>
                      <a:pt x="1134" y="171"/>
                    </a:lnTo>
                    <a:lnTo>
                      <a:pt x="1136" y="171"/>
                    </a:lnTo>
                    <a:lnTo>
                      <a:pt x="1136" y="171"/>
                    </a:lnTo>
                    <a:lnTo>
                      <a:pt x="1138" y="171"/>
                    </a:lnTo>
                    <a:lnTo>
                      <a:pt x="1140" y="171"/>
                    </a:lnTo>
                    <a:lnTo>
                      <a:pt x="1142" y="171"/>
                    </a:lnTo>
                    <a:lnTo>
                      <a:pt x="1142" y="171"/>
                    </a:lnTo>
                    <a:lnTo>
                      <a:pt x="1143" y="170"/>
                    </a:lnTo>
                    <a:lnTo>
                      <a:pt x="1143" y="170"/>
                    </a:lnTo>
                    <a:lnTo>
                      <a:pt x="1143" y="168"/>
                    </a:lnTo>
                    <a:lnTo>
                      <a:pt x="1143" y="168"/>
                    </a:lnTo>
                    <a:lnTo>
                      <a:pt x="1143" y="168"/>
                    </a:lnTo>
                    <a:lnTo>
                      <a:pt x="1143" y="166"/>
                    </a:lnTo>
                    <a:lnTo>
                      <a:pt x="1143" y="166"/>
                    </a:lnTo>
                    <a:lnTo>
                      <a:pt x="1145" y="166"/>
                    </a:lnTo>
                    <a:lnTo>
                      <a:pt x="1145" y="166"/>
                    </a:lnTo>
                    <a:lnTo>
                      <a:pt x="1145" y="166"/>
                    </a:lnTo>
                    <a:lnTo>
                      <a:pt x="1147" y="166"/>
                    </a:lnTo>
                    <a:lnTo>
                      <a:pt x="1147" y="166"/>
                    </a:lnTo>
                    <a:lnTo>
                      <a:pt x="1147" y="166"/>
                    </a:lnTo>
                    <a:lnTo>
                      <a:pt x="1147" y="164"/>
                    </a:lnTo>
                    <a:lnTo>
                      <a:pt x="1147" y="164"/>
                    </a:lnTo>
                    <a:lnTo>
                      <a:pt x="1147" y="164"/>
                    </a:lnTo>
                    <a:lnTo>
                      <a:pt x="1147" y="162"/>
                    </a:lnTo>
                    <a:lnTo>
                      <a:pt x="1149" y="162"/>
                    </a:lnTo>
                    <a:lnTo>
                      <a:pt x="1149" y="162"/>
                    </a:lnTo>
                    <a:lnTo>
                      <a:pt x="1149" y="162"/>
                    </a:lnTo>
                    <a:lnTo>
                      <a:pt x="1149" y="161"/>
                    </a:lnTo>
                    <a:lnTo>
                      <a:pt x="1149" y="161"/>
                    </a:lnTo>
                    <a:lnTo>
                      <a:pt x="1149" y="161"/>
                    </a:lnTo>
                    <a:lnTo>
                      <a:pt x="1149" y="161"/>
                    </a:lnTo>
                    <a:lnTo>
                      <a:pt x="1149" y="161"/>
                    </a:lnTo>
                    <a:lnTo>
                      <a:pt x="1149" y="161"/>
                    </a:lnTo>
                    <a:lnTo>
                      <a:pt x="1149" y="161"/>
                    </a:lnTo>
                    <a:lnTo>
                      <a:pt x="1149" y="161"/>
                    </a:lnTo>
                    <a:lnTo>
                      <a:pt x="1149" y="159"/>
                    </a:lnTo>
                    <a:lnTo>
                      <a:pt x="1149" y="159"/>
                    </a:lnTo>
                    <a:lnTo>
                      <a:pt x="1149" y="159"/>
                    </a:lnTo>
                    <a:lnTo>
                      <a:pt x="1151" y="159"/>
                    </a:lnTo>
                    <a:lnTo>
                      <a:pt x="1151" y="159"/>
                    </a:lnTo>
                    <a:lnTo>
                      <a:pt x="1151" y="159"/>
                    </a:lnTo>
                    <a:lnTo>
                      <a:pt x="1151" y="159"/>
                    </a:lnTo>
                    <a:lnTo>
                      <a:pt x="1151" y="157"/>
                    </a:lnTo>
                    <a:lnTo>
                      <a:pt x="1151" y="157"/>
                    </a:lnTo>
                    <a:lnTo>
                      <a:pt x="1151" y="157"/>
                    </a:lnTo>
                    <a:lnTo>
                      <a:pt x="1151" y="155"/>
                    </a:lnTo>
                    <a:lnTo>
                      <a:pt x="1152" y="155"/>
                    </a:lnTo>
                    <a:lnTo>
                      <a:pt x="1152" y="153"/>
                    </a:lnTo>
                    <a:lnTo>
                      <a:pt x="1152" y="153"/>
                    </a:lnTo>
                    <a:lnTo>
                      <a:pt x="1152" y="152"/>
                    </a:lnTo>
                    <a:lnTo>
                      <a:pt x="1152" y="150"/>
                    </a:lnTo>
                    <a:lnTo>
                      <a:pt x="1156" y="148"/>
                    </a:lnTo>
                    <a:lnTo>
                      <a:pt x="1160" y="146"/>
                    </a:lnTo>
                    <a:lnTo>
                      <a:pt x="1163" y="144"/>
                    </a:lnTo>
                    <a:lnTo>
                      <a:pt x="1163" y="141"/>
                    </a:lnTo>
                    <a:lnTo>
                      <a:pt x="1165" y="139"/>
                    </a:lnTo>
                    <a:lnTo>
                      <a:pt x="1165" y="137"/>
                    </a:lnTo>
                    <a:lnTo>
                      <a:pt x="1165" y="137"/>
                    </a:lnTo>
                    <a:lnTo>
                      <a:pt x="1165" y="137"/>
                    </a:lnTo>
                    <a:lnTo>
                      <a:pt x="1163" y="135"/>
                    </a:lnTo>
                    <a:lnTo>
                      <a:pt x="1160" y="133"/>
                    </a:lnTo>
                    <a:lnTo>
                      <a:pt x="1160" y="133"/>
                    </a:lnTo>
                    <a:lnTo>
                      <a:pt x="1160" y="133"/>
                    </a:lnTo>
                    <a:lnTo>
                      <a:pt x="1160" y="132"/>
                    </a:lnTo>
                    <a:lnTo>
                      <a:pt x="1160" y="132"/>
                    </a:lnTo>
                    <a:lnTo>
                      <a:pt x="1160" y="132"/>
                    </a:lnTo>
                    <a:lnTo>
                      <a:pt x="1160" y="132"/>
                    </a:lnTo>
                    <a:lnTo>
                      <a:pt x="1160" y="132"/>
                    </a:lnTo>
                    <a:lnTo>
                      <a:pt x="1160" y="132"/>
                    </a:lnTo>
                    <a:lnTo>
                      <a:pt x="1162" y="132"/>
                    </a:lnTo>
                    <a:lnTo>
                      <a:pt x="1162" y="132"/>
                    </a:lnTo>
                    <a:lnTo>
                      <a:pt x="1162" y="132"/>
                    </a:lnTo>
                    <a:lnTo>
                      <a:pt x="1162" y="130"/>
                    </a:lnTo>
                    <a:lnTo>
                      <a:pt x="1162" y="130"/>
                    </a:lnTo>
                    <a:lnTo>
                      <a:pt x="1162" y="130"/>
                    </a:lnTo>
                    <a:lnTo>
                      <a:pt x="1162" y="130"/>
                    </a:lnTo>
                    <a:lnTo>
                      <a:pt x="1162" y="130"/>
                    </a:lnTo>
                    <a:lnTo>
                      <a:pt x="1163" y="130"/>
                    </a:lnTo>
                    <a:lnTo>
                      <a:pt x="1163" y="130"/>
                    </a:lnTo>
                    <a:lnTo>
                      <a:pt x="1163" y="128"/>
                    </a:lnTo>
                    <a:lnTo>
                      <a:pt x="1163" y="128"/>
                    </a:lnTo>
                    <a:lnTo>
                      <a:pt x="1163" y="128"/>
                    </a:lnTo>
                    <a:lnTo>
                      <a:pt x="1165" y="128"/>
                    </a:lnTo>
                    <a:lnTo>
                      <a:pt x="1165" y="128"/>
                    </a:lnTo>
                    <a:lnTo>
                      <a:pt x="1165" y="128"/>
                    </a:lnTo>
                    <a:lnTo>
                      <a:pt x="1165" y="128"/>
                    </a:lnTo>
                    <a:lnTo>
                      <a:pt x="1165" y="126"/>
                    </a:lnTo>
                    <a:lnTo>
                      <a:pt x="1165" y="126"/>
                    </a:lnTo>
                    <a:lnTo>
                      <a:pt x="1165" y="126"/>
                    </a:lnTo>
                    <a:lnTo>
                      <a:pt x="1167" y="126"/>
                    </a:lnTo>
                    <a:lnTo>
                      <a:pt x="1167" y="126"/>
                    </a:lnTo>
                    <a:lnTo>
                      <a:pt x="1167" y="126"/>
                    </a:lnTo>
                    <a:lnTo>
                      <a:pt x="1169" y="124"/>
                    </a:lnTo>
                    <a:lnTo>
                      <a:pt x="1169" y="124"/>
                    </a:lnTo>
                    <a:lnTo>
                      <a:pt x="1169" y="124"/>
                    </a:lnTo>
                    <a:lnTo>
                      <a:pt x="1169" y="124"/>
                    </a:lnTo>
                    <a:lnTo>
                      <a:pt x="1169" y="124"/>
                    </a:lnTo>
                    <a:lnTo>
                      <a:pt x="1169" y="124"/>
                    </a:lnTo>
                    <a:lnTo>
                      <a:pt x="1169" y="123"/>
                    </a:lnTo>
                    <a:lnTo>
                      <a:pt x="1171" y="123"/>
                    </a:lnTo>
                    <a:lnTo>
                      <a:pt x="1171" y="121"/>
                    </a:lnTo>
                    <a:lnTo>
                      <a:pt x="1171" y="121"/>
                    </a:lnTo>
                    <a:lnTo>
                      <a:pt x="1171" y="119"/>
                    </a:lnTo>
                    <a:lnTo>
                      <a:pt x="1171" y="119"/>
                    </a:lnTo>
                    <a:lnTo>
                      <a:pt x="1171" y="119"/>
                    </a:lnTo>
                    <a:lnTo>
                      <a:pt x="1171" y="119"/>
                    </a:lnTo>
                    <a:lnTo>
                      <a:pt x="1171" y="117"/>
                    </a:lnTo>
                    <a:lnTo>
                      <a:pt x="1171" y="117"/>
                    </a:lnTo>
                    <a:lnTo>
                      <a:pt x="1171" y="117"/>
                    </a:lnTo>
                    <a:lnTo>
                      <a:pt x="1171" y="115"/>
                    </a:lnTo>
                    <a:lnTo>
                      <a:pt x="1171" y="115"/>
                    </a:lnTo>
                    <a:lnTo>
                      <a:pt x="1172" y="115"/>
                    </a:lnTo>
                    <a:lnTo>
                      <a:pt x="1172" y="115"/>
                    </a:lnTo>
                    <a:lnTo>
                      <a:pt x="1172" y="115"/>
                    </a:lnTo>
                    <a:lnTo>
                      <a:pt x="1172" y="114"/>
                    </a:lnTo>
                    <a:lnTo>
                      <a:pt x="1172" y="114"/>
                    </a:lnTo>
                    <a:lnTo>
                      <a:pt x="1172" y="114"/>
                    </a:lnTo>
                    <a:lnTo>
                      <a:pt x="1174" y="114"/>
                    </a:lnTo>
                    <a:lnTo>
                      <a:pt x="1174" y="114"/>
                    </a:lnTo>
                    <a:lnTo>
                      <a:pt x="1174" y="114"/>
                    </a:lnTo>
                    <a:lnTo>
                      <a:pt x="1174" y="114"/>
                    </a:lnTo>
                    <a:lnTo>
                      <a:pt x="1174" y="114"/>
                    </a:lnTo>
                    <a:lnTo>
                      <a:pt x="1174" y="114"/>
                    </a:lnTo>
                    <a:lnTo>
                      <a:pt x="1176" y="112"/>
                    </a:lnTo>
                    <a:lnTo>
                      <a:pt x="1176" y="112"/>
                    </a:lnTo>
                    <a:lnTo>
                      <a:pt x="1176" y="112"/>
                    </a:lnTo>
                    <a:lnTo>
                      <a:pt x="1176" y="112"/>
                    </a:lnTo>
                    <a:lnTo>
                      <a:pt x="1176" y="112"/>
                    </a:lnTo>
                    <a:lnTo>
                      <a:pt x="1176" y="112"/>
                    </a:lnTo>
                    <a:lnTo>
                      <a:pt x="1176" y="112"/>
                    </a:lnTo>
                    <a:lnTo>
                      <a:pt x="1178" y="110"/>
                    </a:lnTo>
                    <a:lnTo>
                      <a:pt x="1178" y="110"/>
                    </a:lnTo>
                    <a:lnTo>
                      <a:pt x="1178" y="110"/>
                    </a:lnTo>
                    <a:lnTo>
                      <a:pt x="1178" y="110"/>
                    </a:lnTo>
                    <a:lnTo>
                      <a:pt x="1178" y="110"/>
                    </a:lnTo>
                    <a:lnTo>
                      <a:pt x="1176" y="110"/>
                    </a:lnTo>
                    <a:lnTo>
                      <a:pt x="1176" y="108"/>
                    </a:lnTo>
                    <a:lnTo>
                      <a:pt x="1176" y="108"/>
                    </a:lnTo>
                    <a:lnTo>
                      <a:pt x="1178" y="108"/>
                    </a:lnTo>
                    <a:lnTo>
                      <a:pt x="1178" y="108"/>
                    </a:lnTo>
                    <a:lnTo>
                      <a:pt x="1178" y="108"/>
                    </a:lnTo>
                    <a:lnTo>
                      <a:pt x="1178" y="108"/>
                    </a:lnTo>
                    <a:lnTo>
                      <a:pt x="1178" y="106"/>
                    </a:lnTo>
                    <a:lnTo>
                      <a:pt x="1178" y="106"/>
                    </a:lnTo>
                    <a:lnTo>
                      <a:pt x="1178" y="105"/>
                    </a:lnTo>
                    <a:lnTo>
                      <a:pt x="1178" y="105"/>
                    </a:lnTo>
                    <a:lnTo>
                      <a:pt x="1178" y="105"/>
                    </a:lnTo>
                    <a:lnTo>
                      <a:pt x="1178" y="105"/>
                    </a:lnTo>
                    <a:lnTo>
                      <a:pt x="1178" y="105"/>
                    </a:lnTo>
                    <a:lnTo>
                      <a:pt x="1180" y="105"/>
                    </a:lnTo>
                    <a:lnTo>
                      <a:pt x="1180" y="105"/>
                    </a:lnTo>
                    <a:lnTo>
                      <a:pt x="1180" y="105"/>
                    </a:lnTo>
                    <a:lnTo>
                      <a:pt x="1180" y="105"/>
                    </a:lnTo>
                    <a:lnTo>
                      <a:pt x="1180" y="105"/>
                    </a:lnTo>
                    <a:lnTo>
                      <a:pt x="1180" y="105"/>
                    </a:lnTo>
                    <a:lnTo>
                      <a:pt x="1180" y="105"/>
                    </a:lnTo>
                    <a:lnTo>
                      <a:pt x="1180" y="105"/>
                    </a:lnTo>
                    <a:lnTo>
                      <a:pt x="1180" y="105"/>
                    </a:lnTo>
                    <a:lnTo>
                      <a:pt x="1181" y="105"/>
                    </a:lnTo>
                    <a:lnTo>
                      <a:pt x="1181" y="105"/>
                    </a:lnTo>
                    <a:lnTo>
                      <a:pt x="1181" y="103"/>
                    </a:lnTo>
                    <a:lnTo>
                      <a:pt x="1181" y="103"/>
                    </a:lnTo>
                    <a:lnTo>
                      <a:pt x="1181" y="103"/>
                    </a:lnTo>
                    <a:lnTo>
                      <a:pt x="1183" y="101"/>
                    </a:lnTo>
                    <a:lnTo>
                      <a:pt x="1183" y="101"/>
                    </a:lnTo>
                    <a:lnTo>
                      <a:pt x="1183" y="101"/>
                    </a:lnTo>
                    <a:lnTo>
                      <a:pt x="1183" y="101"/>
                    </a:lnTo>
                    <a:lnTo>
                      <a:pt x="1183" y="101"/>
                    </a:lnTo>
                    <a:lnTo>
                      <a:pt x="1183" y="101"/>
                    </a:lnTo>
                    <a:lnTo>
                      <a:pt x="1183" y="101"/>
                    </a:lnTo>
                    <a:lnTo>
                      <a:pt x="1185" y="101"/>
                    </a:lnTo>
                    <a:lnTo>
                      <a:pt x="1185" y="101"/>
                    </a:lnTo>
                    <a:lnTo>
                      <a:pt x="1185" y="101"/>
                    </a:lnTo>
                    <a:lnTo>
                      <a:pt x="1185" y="101"/>
                    </a:lnTo>
                    <a:lnTo>
                      <a:pt x="1185" y="101"/>
                    </a:lnTo>
                    <a:lnTo>
                      <a:pt x="1185" y="101"/>
                    </a:lnTo>
                    <a:lnTo>
                      <a:pt x="1185" y="101"/>
                    </a:lnTo>
                    <a:lnTo>
                      <a:pt x="1187" y="101"/>
                    </a:lnTo>
                    <a:lnTo>
                      <a:pt x="1187" y="101"/>
                    </a:lnTo>
                    <a:lnTo>
                      <a:pt x="1187" y="101"/>
                    </a:lnTo>
                    <a:lnTo>
                      <a:pt x="1187" y="101"/>
                    </a:lnTo>
                    <a:lnTo>
                      <a:pt x="1187" y="101"/>
                    </a:lnTo>
                    <a:lnTo>
                      <a:pt x="1187" y="101"/>
                    </a:lnTo>
                    <a:lnTo>
                      <a:pt x="1189" y="101"/>
                    </a:lnTo>
                    <a:lnTo>
                      <a:pt x="1189" y="101"/>
                    </a:lnTo>
                    <a:lnTo>
                      <a:pt x="1189" y="101"/>
                    </a:lnTo>
                    <a:lnTo>
                      <a:pt x="1189" y="101"/>
                    </a:lnTo>
                    <a:lnTo>
                      <a:pt x="1189" y="101"/>
                    </a:lnTo>
                    <a:lnTo>
                      <a:pt x="1190" y="101"/>
                    </a:lnTo>
                    <a:lnTo>
                      <a:pt x="1190" y="101"/>
                    </a:lnTo>
                    <a:lnTo>
                      <a:pt x="1190" y="101"/>
                    </a:lnTo>
                    <a:lnTo>
                      <a:pt x="1190" y="101"/>
                    </a:lnTo>
                    <a:lnTo>
                      <a:pt x="1190" y="101"/>
                    </a:lnTo>
                    <a:lnTo>
                      <a:pt x="1190" y="101"/>
                    </a:lnTo>
                    <a:lnTo>
                      <a:pt x="1190" y="101"/>
                    </a:lnTo>
                    <a:lnTo>
                      <a:pt x="1192" y="101"/>
                    </a:lnTo>
                    <a:lnTo>
                      <a:pt x="1192" y="101"/>
                    </a:lnTo>
                    <a:lnTo>
                      <a:pt x="1192" y="101"/>
                    </a:lnTo>
                    <a:lnTo>
                      <a:pt x="1192" y="101"/>
                    </a:lnTo>
                    <a:lnTo>
                      <a:pt x="1192" y="101"/>
                    </a:lnTo>
                    <a:lnTo>
                      <a:pt x="1192" y="101"/>
                    </a:lnTo>
                    <a:lnTo>
                      <a:pt x="1192" y="101"/>
                    </a:lnTo>
                    <a:lnTo>
                      <a:pt x="1192" y="99"/>
                    </a:lnTo>
                    <a:lnTo>
                      <a:pt x="1192" y="99"/>
                    </a:lnTo>
                    <a:lnTo>
                      <a:pt x="1192" y="99"/>
                    </a:lnTo>
                    <a:lnTo>
                      <a:pt x="1192" y="99"/>
                    </a:lnTo>
                    <a:lnTo>
                      <a:pt x="1194" y="99"/>
                    </a:lnTo>
                    <a:lnTo>
                      <a:pt x="1194" y="99"/>
                    </a:lnTo>
                    <a:lnTo>
                      <a:pt x="1194" y="99"/>
                    </a:lnTo>
                    <a:lnTo>
                      <a:pt x="1194" y="99"/>
                    </a:lnTo>
                    <a:lnTo>
                      <a:pt x="1194" y="99"/>
                    </a:lnTo>
                    <a:lnTo>
                      <a:pt x="1196" y="99"/>
                    </a:lnTo>
                    <a:lnTo>
                      <a:pt x="1196" y="99"/>
                    </a:lnTo>
                    <a:lnTo>
                      <a:pt x="1196" y="99"/>
                    </a:lnTo>
                    <a:lnTo>
                      <a:pt x="1196" y="99"/>
                    </a:lnTo>
                    <a:lnTo>
                      <a:pt x="1198" y="99"/>
                    </a:lnTo>
                    <a:lnTo>
                      <a:pt x="1198" y="99"/>
                    </a:lnTo>
                    <a:lnTo>
                      <a:pt x="1198" y="99"/>
                    </a:lnTo>
                    <a:lnTo>
                      <a:pt x="1198" y="99"/>
                    </a:lnTo>
                    <a:lnTo>
                      <a:pt x="1199" y="99"/>
                    </a:lnTo>
                    <a:lnTo>
                      <a:pt x="1199" y="99"/>
                    </a:lnTo>
                    <a:lnTo>
                      <a:pt x="1199" y="99"/>
                    </a:lnTo>
                    <a:lnTo>
                      <a:pt x="1199" y="97"/>
                    </a:lnTo>
                    <a:lnTo>
                      <a:pt x="1199" y="97"/>
                    </a:lnTo>
                    <a:lnTo>
                      <a:pt x="1199" y="97"/>
                    </a:lnTo>
                    <a:lnTo>
                      <a:pt x="1199" y="97"/>
                    </a:lnTo>
                    <a:lnTo>
                      <a:pt x="1201" y="97"/>
                    </a:lnTo>
                    <a:lnTo>
                      <a:pt x="1201" y="97"/>
                    </a:lnTo>
                    <a:lnTo>
                      <a:pt x="1201" y="97"/>
                    </a:lnTo>
                    <a:lnTo>
                      <a:pt x="1201" y="97"/>
                    </a:lnTo>
                    <a:lnTo>
                      <a:pt x="1201" y="97"/>
                    </a:lnTo>
                    <a:lnTo>
                      <a:pt x="1201" y="97"/>
                    </a:lnTo>
                    <a:lnTo>
                      <a:pt x="1201" y="97"/>
                    </a:lnTo>
                    <a:lnTo>
                      <a:pt x="1203" y="97"/>
                    </a:lnTo>
                    <a:lnTo>
                      <a:pt x="1203" y="97"/>
                    </a:lnTo>
                    <a:lnTo>
                      <a:pt x="1203" y="97"/>
                    </a:lnTo>
                    <a:lnTo>
                      <a:pt x="1203" y="97"/>
                    </a:lnTo>
                    <a:lnTo>
                      <a:pt x="1203" y="97"/>
                    </a:lnTo>
                    <a:lnTo>
                      <a:pt x="1203" y="97"/>
                    </a:lnTo>
                    <a:lnTo>
                      <a:pt x="1205" y="97"/>
                    </a:lnTo>
                    <a:lnTo>
                      <a:pt x="1205" y="97"/>
                    </a:lnTo>
                    <a:lnTo>
                      <a:pt x="1205" y="97"/>
                    </a:lnTo>
                    <a:lnTo>
                      <a:pt x="1205" y="97"/>
                    </a:lnTo>
                    <a:lnTo>
                      <a:pt x="1207" y="97"/>
                    </a:lnTo>
                    <a:lnTo>
                      <a:pt x="1207" y="97"/>
                    </a:lnTo>
                    <a:lnTo>
                      <a:pt x="1209" y="97"/>
                    </a:lnTo>
                    <a:lnTo>
                      <a:pt x="1209" y="97"/>
                    </a:lnTo>
                    <a:lnTo>
                      <a:pt x="1209" y="97"/>
                    </a:lnTo>
                    <a:lnTo>
                      <a:pt x="1210" y="97"/>
                    </a:lnTo>
                    <a:lnTo>
                      <a:pt x="1210" y="97"/>
                    </a:lnTo>
                    <a:lnTo>
                      <a:pt x="1210" y="97"/>
                    </a:lnTo>
                    <a:lnTo>
                      <a:pt x="1210" y="97"/>
                    </a:lnTo>
                    <a:lnTo>
                      <a:pt x="1210" y="95"/>
                    </a:lnTo>
                    <a:lnTo>
                      <a:pt x="1210" y="95"/>
                    </a:lnTo>
                    <a:lnTo>
                      <a:pt x="1210" y="95"/>
                    </a:lnTo>
                    <a:lnTo>
                      <a:pt x="1210" y="95"/>
                    </a:lnTo>
                    <a:lnTo>
                      <a:pt x="1210" y="95"/>
                    </a:lnTo>
                    <a:lnTo>
                      <a:pt x="1210" y="95"/>
                    </a:lnTo>
                    <a:lnTo>
                      <a:pt x="1212" y="95"/>
                    </a:lnTo>
                    <a:lnTo>
                      <a:pt x="1212" y="95"/>
                    </a:lnTo>
                    <a:lnTo>
                      <a:pt x="1212" y="95"/>
                    </a:lnTo>
                    <a:lnTo>
                      <a:pt x="1212" y="95"/>
                    </a:lnTo>
                    <a:lnTo>
                      <a:pt x="1212" y="94"/>
                    </a:lnTo>
                    <a:lnTo>
                      <a:pt x="1212" y="94"/>
                    </a:lnTo>
                    <a:lnTo>
                      <a:pt x="1212" y="94"/>
                    </a:lnTo>
                    <a:lnTo>
                      <a:pt x="1214" y="94"/>
                    </a:lnTo>
                    <a:lnTo>
                      <a:pt x="1214" y="94"/>
                    </a:lnTo>
                    <a:lnTo>
                      <a:pt x="1214" y="94"/>
                    </a:lnTo>
                    <a:lnTo>
                      <a:pt x="1214" y="94"/>
                    </a:lnTo>
                    <a:lnTo>
                      <a:pt x="1214" y="94"/>
                    </a:lnTo>
                    <a:lnTo>
                      <a:pt x="1216" y="94"/>
                    </a:lnTo>
                    <a:lnTo>
                      <a:pt x="1216" y="94"/>
                    </a:lnTo>
                    <a:lnTo>
                      <a:pt x="1216" y="94"/>
                    </a:lnTo>
                    <a:lnTo>
                      <a:pt x="1216" y="94"/>
                    </a:lnTo>
                    <a:lnTo>
                      <a:pt x="1216" y="94"/>
                    </a:lnTo>
                    <a:lnTo>
                      <a:pt x="1216" y="94"/>
                    </a:lnTo>
                    <a:lnTo>
                      <a:pt x="1218" y="94"/>
                    </a:lnTo>
                    <a:lnTo>
                      <a:pt x="1218" y="94"/>
                    </a:lnTo>
                    <a:lnTo>
                      <a:pt x="1218" y="94"/>
                    </a:lnTo>
                    <a:lnTo>
                      <a:pt x="1218" y="94"/>
                    </a:lnTo>
                    <a:lnTo>
                      <a:pt x="1218" y="92"/>
                    </a:lnTo>
                    <a:lnTo>
                      <a:pt x="1218" y="92"/>
                    </a:lnTo>
                    <a:lnTo>
                      <a:pt x="1218" y="92"/>
                    </a:lnTo>
                    <a:lnTo>
                      <a:pt x="1219" y="92"/>
                    </a:lnTo>
                    <a:lnTo>
                      <a:pt x="1219" y="92"/>
                    </a:lnTo>
                    <a:lnTo>
                      <a:pt x="1219" y="92"/>
                    </a:lnTo>
                    <a:lnTo>
                      <a:pt x="1219" y="92"/>
                    </a:lnTo>
                    <a:lnTo>
                      <a:pt x="1219" y="92"/>
                    </a:lnTo>
                    <a:lnTo>
                      <a:pt x="1221" y="92"/>
                    </a:lnTo>
                    <a:lnTo>
                      <a:pt x="1221" y="92"/>
                    </a:lnTo>
                    <a:lnTo>
                      <a:pt x="1221" y="92"/>
                    </a:lnTo>
                    <a:lnTo>
                      <a:pt x="1221" y="92"/>
                    </a:lnTo>
                    <a:lnTo>
                      <a:pt x="1221" y="92"/>
                    </a:lnTo>
                    <a:lnTo>
                      <a:pt x="1221" y="92"/>
                    </a:lnTo>
                    <a:lnTo>
                      <a:pt x="1223" y="92"/>
                    </a:lnTo>
                    <a:lnTo>
                      <a:pt x="1223" y="92"/>
                    </a:lnTo>
                    <a:lnTo>
                      <a:pt x="1223" y="92"/>
                    </a:lnTo>
                    <a:lnTo>
                      <a:pt x="1223" y="92"/>
                    </a:lnTo>
                    <a:lnTo>
                      <a:pt x="1225" y="92"/>
                    </a:lnTo>
                    <a:lnTo>
                      <a:pt x="1225" y="92"/>
                    </a:lnTo>
                    <a:lnTo>
                      <a:pt x="1225" y="92"/>
                    </a:lnTo>
                    <a:lnTo>
                      <a:pt x="1225" y="92"/>
                    </a:lnTo>
                    <a:lnTo>
                      <a:pt x="1225" y="90"/>
                    </a:lnTo>
                    <a:lnTo>
                      <a:pt x="1225" y="90"/>
                    </a:lnTo>
                    <a:lnTo>
                      <a:pt x="1227" y="90"/>
                    </a:lnTo>
                    <a:lnTo>
                      <a:pt x="1227" y="88"/>
                    </a:lnTo>
                    <a:lnTo>
                      <a:pt x="1228" y="88"/>
                    </a:lnTo>
                    <a:lnTo>
                      <a:pt x="1228" y="88"/>
                    </a:lnTo>
                    <a:lnTo>
                      <a:pt x="1228" y="86"/>
                    </a:lnTo>
                    <a:lnTo>
                      <a:pt x="1230" y="86"/>
                    </a:lnTo>
                    <a:lnTo>
                      <a:pt x="1230" y="85"/>
                    </a:lnTo>
                    <a:lnTo>
                      <a:pt x="1230" y="85"/>
                    </a:lnTo>
                    <a:lnTo>
                      <a:pt x="1230" y="85"/>
                    </a:lnTo>
                    <a:lnTo>
                      <a:pt x="1228" y="85"/>
                    </a:lnTo>
                    <a:lnTo>
                      <a:pt x="1228" y="85"/>
                    </a:lnTo>
                    <a:lnTo>
                      <a:pt x="1227" y="85"/>
                    </a:lnTo>
                    <a:lnTo>
                      <a:pt x="1225" y="85"/>
                    </a:lnTo>
                    <a:lnTo>
                      <a:pt x="1225" y="85"/>
                    </a:lnTo>
                    <a:lnTo>
                      <a:pt x="1225" y="85"/>
                    </a:lnTo>
                    <a:lnTo>
                      <a:pt x="1223" y="83"/>
                    </a:lnTo>
                    <a:lnTo>
                      <a:pt x="1223" y="83"/>
                    </a:lnTo>
                    <a:lnTo>
                      <a:pt x="1223" y="83"/>
                    </a:lnTo>
                    <a:lnTo>
                      <a:pt x="1223" y="81"/>
                    </a:lnTo>
                    <a:lnTo>
                      <a:pt x="1223" y="79"/>
                    </a:lnTo>
                    <a:lnTo>
                      <a:pt x="1221" y="79"/>
                    </a:lnTo>
                    <a:lnTo>
                      <a:pt x="1221" y="77"/>
                    </a:lnTo>
                    <a:lnTo>
                      <a:pt x="1219" y="77"/>
                    </a:lnTo>
                    <a:lnTo>
                      <a:pt x="1219" y="76"/>
                    </a:lnTo>
                    <a:lnTo>
                      <a:pt x="1219" y="74"/>
                    </a:lnTo>
                    <a:lnTo>
                      <a:pt x="1219" y="74"/>
                    </a:lnTo>
                    <a:lnTo>
                      <a:pt x="1219" y="72"/>
                    </a:lnTo>
                    <a:lnTo>
                      <a:pt x="1219" y="72"/>
                    </a:lnTo>
                    <a:lnTo>
                      <a:pt x="1221" y="70"/>
                    </a:lnTo>
                    <a:lnTo>
                      <a:pt x="1223" y="70"/>
                    </a:lnTo>
                    <a:lnTo>
                      <a:pt x="1223" y="70"/>
                    </a:lnTo>
                    <a:lnTo>
                      <a:pt x="1223" y="70"/>
                    </a:lnTo>
                    <a:lnTo>
                      <a:pt x="1225" y="70"/>
                    </a:lnTo>
                    <a:lnTo>
                      <a:pt x="1227" y="70"/>
                    </a:lnTo>
                    <a:lnTo>
                      <a:pt x="1227" y="70"/>
                    </a:lnTo>
                    <a:lnTo>
                      <a:pt x="1227" y="70"/>
                    </a:lnTo>
                    <a:lnTo>
                      <a:pt x="1228" y="70"/>
                    </a:lnTo>
                    <a:lnTo>
                      <a:pt x="1228" y="70"/>
                    </a:lnTo>
                    <a:lnTo>
                      <a:pt x="1228" y="70"/>
                    </a:lnTo>
                    <a:lnTo>
                      <a:pt x="1228" y="70"/>
                    </a:lnTo>
                    <a:lnTo>
                      <a:pt x="1230" y="70"/>
                    </a:lnTo>
                    <a:lnTo>
                      <a:pt x="1230" y="70"/>
                    </a:lnTo>
                    <a:lnTo>
                      <a:pt x="1232" y="70"/>
                    </a:lnTo>
                    <a:lnTo>
                      <a:pt x="1234" y="70"/>
                    </a:lnTo>
                    <a:lnTo>
                      <a:pt x="1234" y="70"/>
                    </a:lnTo>
                    <a:lnTo>
                      <a:pt x="1234" y="70"/>
                    </a:lnTo>
                    <a:lnTo>
                      <a:pt x="1236" y="70"/>
                    </a:lnTo>
                    <a:lnTo>
                      <a:pt x="1236" y="70"/>
                    </a:lnTo>
                    <a:lnTo>
                      <a:pt x="1236" y="70"/>
                    </a:lnTo>
                    <a:lnTo>
                      <a:pt x="1236" y="70"/>
                    </a:lnTo>
                    <a:lnTo>
                      <a:pt x="1236" y="70"/>
                    </a:lnTo>
                    <a:lnTo>
                      <a:pt x="1236" y="68"/>
                    </a:lnTo>
                    <a:lnTo>
                      <a:pt x="1236" y="68"/>
                    </a:lnTo>
                    <a:lnTo>
                      <a:pt x="1236" y="68"/>
                    </a:lnTo>
                    <a:lnTo>
                      <a:pt x="1236" y="68"/>
                    </a:lnTo>
                    <a:lnTo>
                      <a:pt x="1236" y="68"/>
                    </a:lnTo>
                    <a:lnTo>
                      <a:pt x="1236" y="68"/>
                    </a:lnTo>
                    <a:lnTo>
                      <a:pt x="1234" y="68"/>
                    </a:lnTo>
                    <a:lnTo>
                      <a:pt x="1234" y="68"/>
                    </a:lnTo>
                    <a:lnTo>
                      <a:pt x="1234" y="67"/>
                    </a:lnTo>
                    <a:lnTo>
                      <a:pt x="1234" y="67"/>
                    </a:lnTo>
                    <a:lnTo>
                      <a:pt x="1234" y="67"/>
                    </a:lnTo>
                    <a:lnTo>
                      <a:pt x="1234" y="67"/>
                    </a:lnTo>
                    <a:lnTo>
                      <a:pt x="1234" y="67"/>
                    </a:lnTo>
                    <a:lnTo>
                      <a:pt x="1234" y="67"/>
                    </a:lnTo>
                    <a:lnTo>
                      <a:pt x="1234" y="67"/>
                    </a:lnTo>
                    <a:lnTo>
                      <a:pt x="1234" y="65"/>
                    </a:lnTo>
                    <a:lnTo>
                      <a:pt x="1234" y="65"/>
                    </a:lnTo>
                    <a:lnTo>
                      <a:pt x="1236" y="65"/>
                    </a:lnTo>
                    <a:lnTo>
                      <a:pt x="1236" y="65"/>
                    </a:lnTo>
                    <a:lnTo>
                      <a:pt x="1236" y="63"/>
                    </a:lnTo>
                    <a:lnTo>
                      <a:pt x="1236" y="63"/>
                    </a:lnTo>
                    <a:lnTo>
                      <a:pt x="1236" y="63"/>
                    </a:lnTo>
                    <a:lnTo>
                      <a:pt x="1236" y="63"/>
                    </a:lnTo>
                    <a:lnTo>
                      <a:pt x="1236" y="63"/>
                    </a:lnTo>
                    <a:lnTo>
                      <a:pt x="1236" y="63"/>
                    </a:lnTo>
                    <a:lnTo>
                      <a:pt x="1236" y="63"/>
                    </a:lnTo>
                    <a:lnTo>
                      <a:pt x="1236" y="63"/>
                    </a:lnTo>
                    <a:lnTo>
                      <a:pt x="1237" y="63"/>
                    </a:lnTo>
                    <a:lnTo>
                      <a:pt x="1237" y="63"/>
                    </a:lnTo>
                    <a:lnTo>
                      <a:pt x="1237" y="63"/>
                    </a:lnTo>
                    <a:lnTo>
                      <a:pt x="1237" y="63"/>
                    </a:lnTo>
                    <a:lnTo>
                      <a:pt x="1239" y="63"/>
                    </a:lnTo>
                    <a:lnTo>
                      <a:pt x="1239" y="63"/>
                    </a:lnTo>
                    <a:lnTo>
                      <a:pt x="1239" y="63"/>
                    </a:lnTo>
                    <a:lnTo>
                      <a:pt x="1241" y="63"/>
                    </a:lnTo>
                    <a:lnTo>
                      <a:pt x="1241" y="63"/>
                    </a:lnTo>
                    <a:lnTo>
                      <a:pt x="1241" y="63"/>
                    </a:lnTo>
                    <a:lnTo>
                      <a:pt x="1243" y="63"/>
                    </a:lnTo>
                    <a:lnTo>
                      <a:pt x="1243" y="63"/>
                    </a:lnTo>
                    <a:lnTo>
                      <a:pt x="1243" y="63"/>
                    </a:lnTo>
                    <a:lnTo>
                      <a:pt x="1245" y="63"/>
                    </a:lnTo>
                    <a:lnTo>
                      <a:pt x="1245" y="63"/>
                    </a:lnTo>
                    <a:lnTo>
                      <a:pt x="1245" y="65"/>
                    </a:lnTo>
                    <a:lnTo>
                      <a:pt x="1245" y="65"/>
                    </a:lnTo>
                    <a:lnTo>
                      <a:pt x="1245" y="65"/>
                    </a:lnTo>
                    <a:lnTo>
                      <a:pt x="1247" y="65"/>
                    </a:lnTo>
                    <a:lnTo>
                      <a:pt x="1248" y="65"/>
                    </a:lnTo>
                    <a:lnTo>
                      <a:pt x="1248" y="65"/>
                    </a:lnTo>
                    <a:lnTo>
                      <a:pt x="1248" y="65"/>
                    </a:lnTo>
                    <a:lnTo>
                      <a:pt x="1248" y="65"/>
                    </a:lnTo>
                    <a:lnTo>
                      <a:pt x="1250" y="65"/>
                    </a:lnTo>
                    <a:lnTo>
                      <a:pt x="1250" y="65"/>
                    </a:lnTo>
                    <a:lnTo>
                      <a:pt x="1250" y="65"/>
                    </a:lnTo>
                    <a:lnTo>
                      <a:pt x="1250" y="65"/>
                    </a:lnTo>
                    <a:lnTo>
                      <a:pt x="1250" y="65"/>
                    </a:lnTo>
                    <a:lnTo>
                      <a:pt x="1252" y="65"/>
                    </a:lnTo>
                    <a:lnTo>
                      <a:pt x="1252" y="65"/>
                    </a:lnTo>
                    <a:lnTo>
                      <a:pt x="1252" y="67"/>
                    </a:lnTo>
                    <a:lnTo>
                      <a:pt x="1252" y="67"/>
                    </a:lnTo>
                    <a:lnTo>
                      <a:pt x="1252" y="67"/>
                    </a:lnTo>
                    <a:lnTo>
                      <a:pt x="1254" y="65"/>
                    </a:lnTo>
                    <a:lnTo>
                      <a:pt x="1254" y="65"/>
                    </a:lnTo>
                    <a:lnTo>
                      <a:pt x="1254" y="65"/>
                    </a:lnTo>
                    <a:lnTo>
                      <a:pt x="1254" y="65"/>
                    </a:lnTo>
                    <a:lnTo>
                      <a:pt x="1256" y="65"/>
                    </a:lnTo>
                    <a:lnTo>
                      <a:pt x="1256" y="65"/>
                    </a:lnTo>
                    <a:lnTo>
                      <a:pt x="1256" y="65"/>
                    </a:lnTo>
                    <a:lnTo>
                      <a:pt x="1256" y="65"/>
                    </a:lnTo>
                    <a:lnTo>
                      <a:pt x="1256" y="63"/>
                    </a:lnTo>
                    <a:lnTo>
                      <a:pt x="1256" y="63"/>
                    </a:lnTo>
                    <a:lnTo>
                      <a:pt x="1257" y="63"/>
                    </a:lnTo>
                    <a:lnTo>
                      <a:pt x="1257" y="63"/>
                    </a:lnTo>
                    <a:lnTo>
                      <a:pt x="1257" y="63"/>
                    </a:lnTo>
                    <a:lnTo>
                      <a:pt x="1257" y="63"/>
                    </a:lnTo>
                    <a:lnTo>
                      <a:pt x="1259" y="63"/>
                    </a:lnTo>
                    <a:lnTo>
                      <a:pt x="1259" y="63"/>
                    </a:lnTo>
                    <a:lnTo>
                      <a:pt x="1259" y="63"/>
                    </a:lnTo>
                    <a:lnTo>
                      <a:pt x="1259" y="63"/>
                    </a:lnTo>
                    <a:lnTo>
                      <a:pt x="1259" y="63"/>
                    </a:lnTo>
                    <a:lnTo>
                      <a:pt x="1261" y="63"/>
                    </a:lnTo>
                    <a:lnTo>
                      <a:pt x="1261" y="65"/>
                    </a:lnTo>
                    <a:lnTo>
                      <a:pt x="1261" y="65"/>
                    </a:lnTo>
                    <a:lnTo>
                      <a:pt x="1261" y="65"/>
                    </a:lnTo>
                    <a:lnTo>
                      <a:pt x="1261" y="65"/>
                    </a:lnTo>
                    <a:lnTo>
                      <a:pt x="1261" y="65"/>
                    </a:lnTo>
                    <a:lnTo>
                      <a:pt x="1261" y="65"/>
                    </a:lnTo>
                    <a:lnTo>
                      <a:pt x="1261" y="63"/>
                    </a:lnTo>
                    <a:lnTo>
                      <a:pt x="1263" y="63"/>
                    </a:lnTo>
                    <a:lnTo>
                      <a:pt x="1263" y="63"/>
                    </a:lnTo>
                    <a:lnTo>
                      <a:pt x="1263" y="63"/>
                    </a:lnTo>
                    <a:lnTo>
                      <a:pt x="1263" y="63"/>
                    </a:lnTo>
                    <a:lnTo>
                      <a:pt x="1263" y="63"/>
                    </a:lnTo>
                    <a:lnTo>
                      <a:pt x="1265" y="63"/>
                    </a:lnTo>
                    <a:lnTo>
                      <a:pt x="1265" y="63"/>
                    </a:lnTo>
                    <a:lnTo>
                      <a:pt x="1265" y="61"/>
                    </a:lnTo>
                    <a:lnTo>
                      <a:pt x="1265" y="61"/>
                    </a:lnTo>
                    <a:lnTo>
                      <a:pt x="1265" y="61"/>
                    </a:lnTo>
                    <a:lnTo>
                      <a:pt x="1265" y="61"/>
                    </a:lnTo>
                    <a:lnTo>
                      <a:pt x="1266" y="59"/>
                    </a:lnTo>
                    <a:lnTo>
                      <a:pt x="1266" y="59"/>
                    </a:lnTo>
                    <a:lnTo>
                      <a:pt x="1266" y="59"/>
                    </a:lnTo>
                    <a:lnTo>
                      <a:pt x="1266" y="59"/>
                    </a:lnTo>
                    <a:lnTo>
                      <a:pt x="1268" y="59"/>
                    </a:lnTo>
                    <a:lnTo>
                      <a:pt x="1268" y="59"/>
                    </a:lnTo>
                    <a:lnTo>
                      <a:pt x="1268" y="57"/>
                    </a:lnTo>
                    <a:lnTo>
                      <a:pt x="1268" y="57"/>
                    </a:lnTo>
                    <a:lnTo>
                      <a:pt x="1268" y="57"/>
                    </a:lnTo>
                    <a:lnTo>
                      <a:pt x="1268" y="59"/>
                    </a:lnTo>
                    <a:lnTo>
                      <a:pt x="1270" y="59"/>
                    </a:lnTo>
                    <a:lnTo>
                      <a:pt x="1270" y="59"/>
                    </a:lnTo>
                    <a:lnTo>
                      <a:pt x="1270" y="57"/>
                    </a:lnTo>
                    <a:lnTo>
                      <a:pt x="1270" y="57"/>
                    </a:lnTo>
                    <a:lnTo>
                      <a:pt x="1270" y="57"/>
                    </a:lnTo>
                    <a:lnTo>
                      <a:pt x="1270" y="57"/>
                    </a:lnTo>
                    <a:lnTo>
                      <a:pt x="1270" y="57"/>
                    </a:lnTo>
                    <a:lnTo>
                      <a:pt x="1270" y="57"/>
                    </a:lnTo>
                    <a:lnTo>
                      <a:pt x="1270" y="57"/>
                    </a:lnTo>
                    <a:lnTo>
                      <a:pt x="1270" y="56"/>
                    </a:lnTo>
                    <a:lnTo>
                      <a:pt x="1270" y="56"/>
                    </a:lnTo>
                    <a:lnTo>
                      <a:pt x="1270" y="56"/>
                    </a:lnTo>
                    <a:lnTo>
                      <a:pt x="1272" y="56"/>
                    </a:lnTo>
                    <a:lnTo>
                      <a:pt x="1272" y="56"/>
                    </a:lnTo>
                    <a:lnTo>
                      <a:pt x="1272" y="56"/>
                    </a:lnTo>
                    <a:lnTo>
                      <a:pt x="1272" y="56"/>
                    </a:lnTo>
                    <a:lnTo>
                      <a:pt x="1274" y="56"/>
                    </a:lnTo>
                    <a:lnTo>
                      <a:pt x="1274" y="56"/>
                    </a:lnTo>
                    <a:lnTo>
                      <a:pt x="1274" y="56"/>
                    </a:lnTo>
                    <a:lnTo>
                      <a:pt x="1274" y="56"/>
                    </a:lnTo>
                    <a:lnTo>
                      <a:pt x="1275" y="54"/>
                    </a:lnTo>
                    <a:lnTo>
                      <a:pt x="1275" y="54"/>
                    </a:lnTo>
                    <a:lnTo>
                      <a:pt x="1275" y="54"/>
                    </a:lnTo>
                    <a:lnTo>
                      <a:pt x="1275" y="54"/>
                    </a:lnTo>
                    <a:lnTo>
                      <a:pt x="1277" y="54"/>
                    </a:lnTo>
                    <a:lnTo>
                      <a:pt x="1277" y="54"/>
                    </a:lnTo>
                    <a:lnTo>
                      <a:pt x="1277" y="54"/>
                    </a:lnTo>
                    <a:lnTo>
                      <a:pt x="1277" y="54"/>
                    </a:lnTo>
                    <a:lnTo>
                      <a:pt x="1277" y="54"/>
                    </a:lnTo>
                    <a:lnTo>
                      <a:pt x="1277" y="54"/>
                    </a:lnTo>
                    <a:lnTo>
                      <a:pt x="1279" y="54"/>
                    </a:lnTo>
                    <a:lnTo>
                      <a:pt x="1279" y="54"/>
                    </a:lnTo>
                    <a:lnTo>
                      <a:pt x="1279" y="54"/>
                    </a:lnTo>
                    <a:lnTo>
                      <a:pt x="1279" y="54"/>
                    </a:lnTo>
                    <a:lnTo>
                      <a:pt x="1279" y="54"/>
                    </a:lnTo>
                    <a:lnTo>
                      <a:pt x="1279" y="54"/>
                    </a:lnTo>
                    <a:lnTo>
                      <a:pt x="1281" y="54"/>
                    </a:lnTo>
                    <a:lnTo>
                      <a:pt x="1281" y="54"/>
                    </a:lnTo>
                    <a:lnTo>
                      <a:pt x="1281" y="54"/>
                    </a:lnTo>
                    <a:lnTo>
                      <a:pt x="1283" y="54"/>
                    </a:lnTo>
                    <a:lnTo>
                      <a:pt x="1283" y="54"/>
                    </a:lnTo>
                    <a:lnTo>
                      <a:pt x="1283" y="54"/>
                    </a:lnTo>
                    <a:lnTo>
                      <a:pt x="1283" y="54"/>
                    </a:lnTo>
                    <a:lnTo>
                      <a:pt x="1283" y="54"/>
                    </a:lnTo>
                    <a:lnTo>
                      <a:pt x="1284" y="54"/>
                    </a:lnTo>
                    <a:lnTo>
                      <a:pt x="1284" y="54"/>
                    </a:lnTo>
                    <a:lnTo>
                      <a:pt x="1284" y="54"/>
                    </a:lnTo>
                    <a:lnTo>
                      <a:pt x="1284" y="54"/>
                    </a:lnTo>
                    <a:lnTo>
                      <a:pt x="1286" y="54"/>
                    </a:lnTo>
                    <a:lnTo>
                      <a:pt x="1286" y="54"/>
                    </a:lnTo>
                    <a:lnTo>
                      <a:pt x="1286" y="54"/>
                    </a:lnTo>
                    <a:lnTo>
                      <a:pt x="1288" y="52"/>
                    </a:lnTo>
                    <a:lnTo>
                      <a:pt x="1288" y="52"/>
                    </a:lnTo>
                    <a:lnTo>
                      <a:pt x="1288" y="50"/>
                    </a:lnTo>
                    <a:lnTo>
                      <a:pt x="1288" y="50"/>
                    </a:lnTo>
                    <a:lnTo>
                      <a:pt x="1288" y="48"/>
                    </a:lnTo>
                    <a:lnTo>
                      <a:pt x="1288" y="48"/>
                    </a:lnTo>
                    <a:lnTo>
                      <a:pt x="1288" y="48"/>
                    </a:lnTo>
                    <a:lnTo>
                      <a:pt x="1290" y="47"/>
                    </a:lnTo>
                    <a:lnTo>
                      <a:pt x="1290" y="47"/>
                    </a:lnTo>
                    <a:lnTo>
                      <a:pt x="1290" y="47"/>
                    </a:lnTo>
                    <a:lnTo>
                      <a:pt x="1288" y="47"/>
                    </a:lnTo>
                    <a:lnTo>
                      <a:pt x="1288" y="45"/>
                    </a:lnTo>
                    <a:lnTo>
                      <a:pt x="1288" y="45"/>
                    </a:lnTo>
                    <a:lnTo>
                      <a:pt x="1288" y="45"/>
                    </a:lnTo>
                    <a:lnTo>
                      <a:pt x="1288" y="43"/>
                    </a:lnTo>
                    <a:lnTo>
                      <a:pt x="1288" y="43"/>
                    </a:lnTo>
                    <a:lnTo>
                      <a:pt x="1288" y="41"/>
                    </a:lnTo>
                    <a:lnTo>
                      <a:pt x="1290" y="41"/>
                    </a:lnTo>
                    <a:lnTo>
                      <a:pt x="1290" y="41"/>
                    </a:lnTo>
                    <a:lnTo>
                      <a:pt x="1290" y="41"/>
                    </a:lnTo>
                    <a:lnTo>
                      <a:pt x="1290" y="41"/>
                    </a:lnTo>
                    <a:lnTo>
                      <a:pt x="1292" y="41"/>
                    </a:lnTo>
                    <a:lnTo>
                      <a:pt x="1290" y="39"/>
                    </a:lnTo>
                    <a:lnTo>
                      <a:pt x="1290" y="39"/>
                    </a:lnTo>
                    <a:lnTo>
                      <a:pt x="1290" y="38"/>
                    </a:lnTo>
                    <a:lnTo>
                      <a:pt x="1290" y="38"/>
                    </a:lnTo>
                    <a:lnTo>
                      <a:pt x="1288" y="38"/>
                    </a:lnTo>
                    <a:lnTo>
                      <a:pt x="1288" y="38"/>
                    </a:lnTo>
                    <a:lnTo>
                      <a:pt x="1288" y="38"/>
                    </a:lnTo>
                    <a:lnTo>
                      <a:pt x="1288" y="38"/>
                    </a:lnTo>
                    <a:lnTo>
                      <a:pt x="1288" y="36"/>
                    </a:lnTo>
                    <a:lnTo>
                      <a:pt x="1288" y="36"/>
                    </a:lnTo>
                    <a:lnTo>
                      <a:pt x="1288" y="36"/>
                    </a:lnTo>
                    <a:lnTo>
                      <a:pt x="1288" y="34"/>
                    </a:lnTo>
                    <a:lnTo>
                      <a:pt x="1288" y="34"/>
                    </a:lnTo>
                    <a:lnTo>
                      <a:pt x="1286" y="34"/>
                    </a:lnTo>
                    <a:lnTo>
                      <a:pt x="1286" y="34"/>
                    </a:lnTo>
                    <a:lnTo>
                      <a:pt x="1286" y="32"/>
                    </a:lnTo>
                    <a:lnTo>
                      <a:pt x="1286" y="32"/>
                    </a:lnTo>
                    <a:lnTo>
                      <a:pt x="1286" y="32"/>
                    </a:lnTo>
                    <a:lnTo>
                      <a:pt x="1286" y="32"/>
                    </a:lnTo>
                    <a:lnTo>
                      <a:pt x="1286" y="30"/>
                    </a:lnTo>
                    <a:lnTo>
                      <a:pt x="1286" y="30"/>
                    </a:lnTo>
                    <a:lnTo>
                      <a:pt x="1286" y="30"/>
                    </a:lnTo>
                    <a:lnTo>
                      <a:pt x="1286" y="30"/>
                    </a:lnTo>
                    <a:lnTo>
                      <a:pt x="1288" y="29"/>
                    </a:lnTo>
                    <a:lnTo>
                      <a:pt x="1288" y="29"/>
                    </a:lnTo>
                    <a:lnTo>
                      <a:pt x="1288" y="29"/>
                    </a:lnTo>
                    <a:lnTo>
                      <a:pt x="1288" y="29"/>
                    </a:lnTo>
                    <a:lnTo>
                      <a:pt x="1288" y="29"/>
                    </a:lnTo>
                    <a:lnTo>
                      <a:pt x="1288" y="27"/>
                    </a:lnTo>
                    <a:lnTo>
                      <a:pt x="1288" y="27"/>
                    </a:lnTo>
                    <a:lnTo>
                      <a:pt x="1288" y="27"/>
                    </a:lnTo>
                    <a:lnTo>
                      <a:pt x="1288" y="27"/>
                    </a:lnTo>
                    <a:lnTo>
                      <a:pt x="1288" y="27"/>
                    </a:lnTo>
                    <a:lnTo>
                      <a:pt x="1288" y="27"/>
                    </a:lnTo>
                    <a:lnTo>
                      <a:pt x="1286" y="25"/>
                    </a:lnTo>
                    <a:lnTo>
                      <a:pt x="1286" y="25"/>
                    </a:lnTo>
                    <a:lnTo>
                      <a:pt x="1286" y="25"/>
                    </a:lnTo>
                    <a:lnTo>
                      <a:pt x="1286" y="25"/>
                    </a:lnTo>
                    <a:lnTo>
                      <a:pt x="1286" y="23"/>
                    </a:lnTo>
                    <a:lnTo>
                      <a:pt x="1286" y="23"/>
                    </a:lnTo>
                    <a:lnTo>
                      <a:pt x="1284" y="23"/>
                    </a:lnTo>
                    <a:lnTo>
                      <a:pt x="1284" y="23"/>
                    </a:lnTo>
                    <a:lnTo>
                      <a:pt x="1284" y="21"/>
                    </a:lnTo>
                    <a:lnTo>
                      <a:pt x="1286" y="21"/>
                    </a:lnTo>
                    <a:lnTo>
                      <a:pt x="1286" y="21"/>
                    </a:lnTo>
                    <a:lnTo>
                      <a:pt x="1286" y="21"/>
                    </a:lnTo>
                    <a:lnTo>
                      <a:pt x="1286" y="21"/>
                    </a:lnTo>
                    <a:lnTo>
                      <a:pt x="1286" y="21"/>
                    </a:lnTo>
                    <a:lnTo>
                      <a:pt x="1288" y="19"/>
                    </a:lnTo>
                    <a:lnTo>
                      <a:pt x="1288" y="19"/>
                    </a:lnTo>
                    <a:lnTo>
                      <a:pt x="1290" y="19"/>
                    </a:lnTo>
                    <a:lnTo>
                      <a:pt x="1290" y="18"/>
                    </a:lnTo>
                    <a:lnTo>
                      <a:pt x="1290" y="18"/>
                    </a:lnTo>
                    <a:lnTo>
                      <a:pt x="1290" y="18"/>
                    </a:lnTo>
                    <a:lnTo>
                      <a:pt x="1290" y="16"/>
                    </a:lnTo>
                    <a:lnTo>
                      <a:pt x="1290" y="16"/>
                    </a:lnTo>
                    <a:lnTo>
                      <a:pt x="1290" y="16"/>
                    </a:lnTo>
                    <a:lnTo>
                      <a:pt x="1292" y="16"/>
                    </a:lnTo>
                    <a:lnTo>
                      <a:pt x="1292" y="16"/>
                    </a:lnTo>
                    <a:lnTo>
                      <a:pt x="1292" y="14"/>
                    </a:lnTo>
                    <a:lnTo>
                      <a:pt x="1292" y="14"/>
                    </a:lnTo>
                    <a:lnTo>
                      <a:pt x="1292" y="14"/>
                    </a:lnTo>
                    <a:lnTo>
                      <a:pt x="1292" y="14"/>
                    </a:lnTo>
                    <a:lnTo>
                      <a:pt x="1294" y="12"/>
                    </a:lnTo>
                    <a:lnTo>
                      <a:pt x="1294" y="12"/>
                    </a:lnTo>
                    <a:lnTo>
                      <a:pt x="1294" y="12"/>
                    </a:lnTo>
                    <a:lnTo>
                      <a:pt x="1294" y="12"/>
                    </a:lnTo>
                    <a:lnTo>
                      <a:pt x="1294" y="12"/>
                    </a:lnTo>
                    <a:lnTo>
                      <a:pt x="1294" y="12"/>
                    </a:lnTo>
                    <a:lnTo>
                      <a:pt x="1294" y="10"/>
                    </a:lnTo>
                    <a:lnTo>
                      <a:pt x="1294" y="9"/>
                    </a:lnTo>
                    <a:lnTo>
                      <a:pt x="1294" y="9"/>
                    </a:lnTo>
                    <a:lnTo>
                      <a:pt x="1295" y="9"/>
                    </a:lnTo>
                    <a:lnTo>
                      <a:pt x="1295" y="9"/>
                    </a:lnTo>
                    <a:lnTo>
                      <a:pt x="1295" y="9"/>
                    </a:lnTo>
                    <a:lnTo>
                      <a:pt x="1295" y="9"/>
                    </a:lnTo>
                    <a:lnTo>
                      <a:pt x="1297" y="9"/>
                    </a:lnTo>
                    <a:lnTo>
                      <a:pt x="1297" y="9"/>
                    </a:lnTo>
                    <a:lnTo>
                      <a:pt x="1297" y="10"/>
                    </a:lnTo>
                    <a:lnTo>
                      <a:pt x="1297" y="10"/>
                    </a:lnTo>
                    <a:lnTo>
                      <a:pt x="1299" y="10"/>
                    </a:lnTo>
                    <a:lnTo>
                      <a:pt x="1299" y="10"/>
                    </a:lnTo>
                    <a:lnTo>
                      <a:pt x="1299" y="10"/>
                    </a:lnTo>
                    <a:lnTo>
                      <a:pt x="1301" y="10"/>
                    </a:lnTo>
                    <a:lnTo>
                      <a:pt x="1301" y="10"/>
                    </a:lnTo>
                    <a:lnTo>
                      <a:pt x="1301" y="10"/>
                    </a:lnTo>
                    <a:lnTo>
                      <a:pt x="1303" y="10"/>
                    </a:lnTo>
                    <a:lnTo>
                      <a:pt x="1303" y="10"/>
                    </a:lnTo>
                    <a:lnTo>
                      <a:pt x="1303" y="10"/>
                    </a:lnTo>
                    <a:lnTo>
                      <a:pt x="1304" y="10"/>
                    </a:lnTo>
                    <a:lnTo>
                      <a:pt x="1304" y="10"/>
                    </a:lnTo>
                    <a:lnTo>
                      <a:pt x="1304" y="12"/>
                    </a:lnTo>
                    <a:lnTo>
                      <a:pt x="1304" y="12"/>
                    </a:lnTo>
                    <a:lnTo>
                      <a:pt x="1306" y="12"/>
                    </a:lnTo>
                    <a:lnTo>
                      <a:pt x="1306" y="12"/>
                    </a:lnTo>
                    <a:lnTo>
                      <a:pt x="1306" y="12"/>
                    </a:lnTo>
                    <a:lnTo>
                      <a:pt x="1306" y="12"/>
                    </a:lnTo>
                    <a:lnTo>
                      <a:pt x="1306" y="12"/>
                    </a:lnTo>
                    <a:lnTo>
                      <a:pt x="1308" y="12"/>
                    </a:lnTo>
                    <a:lnTo>
                      <a:pt x="1308" y="12"/>
                    </a:lnTo>
                    <a:lnTo>
                      <a:pt x="1308" y="12"/>
                    </a:lnTo>
                    <a:lnTo>
                      <a:pt x="1308" y="12"/>
                    </a:lnTo>
                    <a:lnTo>
                      <a:pt x="1310" y="12"/>
                    </a:lnTo>
                    <a:lnTo>
                      <a:pt x="1310" y="12"/>
                    </a:lnTo>
                    <a:lnTo>
                      <a:pt x="1310" y="12"/>
                    </a:lnTo>
                    <a:lnTo>
                      <a:pt x="1310" y="14"/>
                    </a:lnTo>
                    <a:lnTo>
                      <a:pt x="1310" y="14"/>
                    </a:lnTo>
                    <a:lnTo>
                      <a:pt x="1310" y="14"/>
                    </a:lnTo>
                    <a:lnTo>
                      <a:pt x="1310" y="14"/>
                    </a:lnTo>
                    <a:lnTo>
                      <a:pt x="1310" y="16"/>
                    </a:lnTo>
                    <a:lnTo>
                      <a:pt x="1310" y="16"/>
                    </a:lnTo>
                    <a:lnTo>
                      <a:pt x="1312" y="18"/>
                    </a:lnTo>
                    <a:lnTo>
                      <a:pt x="1312" y="18"/>
                    </a:lnTo>
                    <a:lnTo>
                      <a:pt x="1312" y="19"/>
                    </a:lnTo>
                    <a:lnTo>
                      <a:pt x="1312" y="19"/>
                    </a:lnTo>
                    <a:lnTo>
                      <a:pt x="1312" y="21"/>
                    </a:lnTo>
                    <a:lnTo>
                      <a:pt x="1312" y="21"/>
                    </a:lnTo>
                    <a:lnTo>
                      <a:pt x="1312" y="21"/>
                    </a:lnTo>
                    <a:lnTo>
                      <a:pt x="1313" y="21"/>
                    </a:lnTo>
                    <a:lnTo>
                      <a:pt x="1313" y="21"/>
                    </a:lnTo>
                    <a:lnTo>
                      <a:pt x="1313" y="21"/>
                    </a:lnTo>
                    <a:lnTo>
                      <a:pt x="1315" y="23"/>
                    </a:lnTo>
                    <a:lnTo>
                      <a:pt x="1315" y="23"/>
                    </a:lnTo>
                    <a:lnTo>
                      <a:pt x="1315" y="23"/>
                    </a:lnTo>
                    <a:lnTo>
                      <a:pt x="1315" y="23"/>
                    </a:lnTo>
                    <a:lnTo>
                      <a:pt x="1315" y="25"/>
                    </a:lnTo>
                    <a:lnTo>
                      <a:pt x="1315" y="27"/>
                    </a:lnTo>
                    <a:lnTo>
                      <a:pt x="1315" y="27"/>
                    </a:lnTo>
                    <a:lnTo>
                      <a:pt x="1315" y="27"/>
                    </a:lnTo>
                    <a:lnTo>
                      <a:pt x="1315" y="27"/>
                    </a:lnTo>
                    <a:lnTo>
                      <a:pt x="1315" y="29"/>
                    </a:lnTo>
                    <a:lnTo>
                      <a:pt x="1315" y="30"/>
                    </a:lnTo>
                    <a:lnTo>
                      <a:pt x="1315" y="30"/>
                    </a:lnTo>
                    <a:lnTo>
                      <a:pt x="1315" y="30"/>
                    </a:lnTo>
                    <a:lnTo>
                      <a:pt x="1315" y="30"/>
                    </a:lnTo>
                    <a:lnTo>
                      <a:pt x="1315" y="30"/>
                    </a:lnTo>
                    <a:lnTo>
                      <a:pt x="1315" y="32"/>
                    </a:lnTo>
                    <a:lnTo>
                      <a:pt x="1315" y="32"/>
                    </a:lnTo>
                    <a:lnTo>
                      <a:pt x="1315" y="32"/>
                    </a:lnTo>
                    <a:lnTo>
                      <a:pt x="1315" y="32"/>
                    </a:lnTo>
                    <a:lnTo>
                      <a:pt x="1315" y="32"/>
                    </a:lnTo>
                    <a:lnTo>
                      <a:pt x="1315" y="34"/>
                    </a:lnTo>
                    <a:lnTo>
                      <a:pt x="1315" y="34"/>
                    </a:lnTo>
                    <a:lnTo>
                      <a:pt x="1315" y="34"/>
                    </a:lnTo>
                    <a:lnTo>
                      <a:pt x="1315" y="34"/>
                    </a:lnTo>
                    <a:lnTo>
                      <a:pt x="1315" y="34"/>
                    </a:lnTo>
                    <a:lnTo>
                      <a:pt x="1315" y="36"/>
                    </a:lnTo>
                    <a:lnTo>
                      <a:pt x="1315" y="36"/>
                    </a:lnTo>
                    <a:lnTo>
                      <a:pt x="1315" y="36"/>
                    </a:lnTo>
                    <a:lnTo>
                      <a:pt x="1315" y="36"/>
                    </a:lnTo>
                    <a:lnTo>
                      <a:pt x="1315" y="36"/>
                    </a:lnTo>
                    <a:lnTo>
                      <a:pt x="1315" y="36"/>
                    </a:lnTo>
                    <a:lnTo>
                      <a:pt x="1315" y="36"/>
                    </a:lnTo>
                    <a:lnTo>
                      <a:pt x="1315" y="38"/>
                    </a:lnTo>
                    <a:lnTo>
                      <a:pt x="1315" y="38"/>
                    </a:lnTo>
                    <a:lnTo>
                      <a:pt x="1315" y="38"/>
                    </a:lnTo>
                    <a:lnTo>
                      <a:pt x="1315" y="38"/>
                    </a:lnTo>
                    <a:lnTo>
                      <a:pt x="1315" y="38"/>
                    </a:lnTo>
                    <a:lnTo>
                      <a:pt x="1317" y="38"/>
                    </a:lnTo>
                    <a:lnTo>
                      <a:pt x="1317" y="38"/>
                    </a:lnTo>
                    <a:lnTo>
                      <a:pt x="1317" y="38"/>
                    </a:lnTo>
                    <a:lnTo>
                      <a:pt x="1317" y="39"/>
                    </a:lnTo>
                    <a:lnTo>
                      <a:pt x="1317" y="39"/>
                    </a:lnTo>
                    <a:lnTo>
                      <a:pt x="1317" y="39"/>
                    </a:lnTo>
                    <a:lnTo>
                      <a:pt x="1317" y="39"/>
                    </a:lnTo>
                    <a:lnTo>
                      <a:pt x="1317" y="41"/>
                    </a:lnTo>
                    <a:lnTo>
                      <a:pt x="1317" y="41"/>
                    </a:lnTo>
                    <a:lnTo>
                      <a:pt x="1317" y="41"/>
                    </a:lnTo>
                    <a:lnTo>
                      <a:pt x="1317" y="41"/>
                    </a:lnTo>
                    <a:lnTo>
                      <a:pt x="1317" y="41"/>
                    </a:lnTo>
                    <a:lnTo>
                      <a:pt x="1319" y="41"/>
                    </a:lnTo>
                    <a:lnTo>
                      <a:pt x="1319" y="41"/>
                    </a:lnTo>
                    <a:lnTo>
                      <a:pt x="1319" y="41"/>
                    </a:lnTo>
                    <a:lnTo>
                      <a:pt x="1321" y="41"/>
                    </a:lnTo>
                    <a:lnTo>
                      <a:pt x="1321" y="41"/>
                    </a:lnTo>
                    <a:lnTo>
                      <a:pt x="1321" y="41"/>
                    </a:lnTo>
                    <a:lnTo>
                      <a:pt x="1321" y="41"/>
                    </a:lnTo>
                    <a:lnTo>
                      <a:pt x="1321" y="41"/>
                    </a:lnTo>
                    <a:lnTo>
                      <a:pt x="1321" y="41"/>
                    </a:lnTo>
                    <a:lnTo>
                      <a:pt x="1322" y="43"/>
                    </a:lnTo>
                    <a:lnTo>
                      <a:pt x="1322" y="43"/>
                    </a:lnTo>
                    <a:lnTo>
                      <a:pt x="1322" y="43"/>
                    </a:lnTo>
                    <a:lnTo>
                      <a:pt x="1322" y="43"/>
                    </a:lnTo>
                    <a:lnTo>
                      <a:pt x="1322" y="43"/>
                    </a:lnTo>
                    <a:lnTo>
                      <a:pt x="1322" y="43"/>
                    </a:lnTo>
                    <a:lnTo>
                      <a:pt x="1324" y="45"/>
                    </a:lnTo>
                    <a:lnTo>
                      <a:pt x="1324" y="45"/>
                    </a:lnTo>
                    <a:lnTo>
                      <a:pt x="1324" y="45"/>
                    </a:lnTo>
                    <a:lnTo>
                      <a:pt x="1324" y="45"/>
                    </a:lnTo>
                    <a:lnTo>
                      <a:pt x="1324" y="45"/>
                    </a:lnTo>
                    <a:lnTo>
                      <a:pt x="1324" y="45"/>
                    </a:lnTo>
                    <a:lnTo>
                      <a:pt x="1324" y="47"/>
                    </a:lnTo>
                    <a:lnTo>
                      <a:pt x="1324" y="47"/>
                    </a:lnTo>
                    <a:lnTo>
                      <a:pt x="1324" y="47"/>
                    </a:lnTo>
                    <a:lnTo>
                      <a:pt x="1324" y="47"/>
                    </a:lnTo>
                    <a:lnTo>
                      <a:pt x="1324" y="47"/>
                    </a:lnTo>
                    <a:lnTo>
                      <a:pt x="1326" y="47"/>
                    </a:lnTo>
                    <a:lnTo>
                      <a:pt x="1326" y="48"/>
                    </a:lnTo>
                    <a:lnTo>
                      <a:pt x="1326" y="48"/>
                    </a:lnTo>
                    <a:lnTo>
                      <a:pt x="1326" y="48"/>
                    </a:lnTo>
                    <a:lnTo>
                      <a:pt x="1326" y="48"/>
                    </a:lnTo>
                    <a:lnTo>
                      <a:pt x="1326" y="48"/>
                    </a:lnTo>
                    <a:lnTo>
                      <a:pt x="1326" y="48"/>
                    </a:lnTo>
                    <a:lnTo>
                      <a:pt x="1328" y="50"/>
                    </a:lnTo>
                    <a:lnTo>
                      <a:pt x="1328" y="50"/>
                    </a:lnTo>
                    <a:lnTo>
                      <a:pt x="1328" y="50"/>
                    </a:lnTo>
                    <a:lnTo>
                      <a:pt x="1328" y="50"/>
                    </a:lnTo>
                    <a:lnTo>
                      <a:pt x="1328" y="50"/>
                    </a:lnTo>
                    <a:lnTo>
                      <a:pt x="1328" y="50"/>
                    </a:lnTo>
                    <a:lnTo>
                      <a:pt x="1328" y="50"/>
                    </a:lnTo>
                    <a:lnTo>
                      <a:pt x="1328" y="52"/>
                    </a:lnTo>
                    <a:lnTo>
                      <a:pt x="1328" y="52"/>
                    </a:lnTo>
                    <a:lnTo>
                      <a:pt x="1330" y="52"/>
                    </a:lnTo>
                    <a:lnTo>
                      <a:pt x="1330" y="52"/>
                    </a:lnTo>
                    <a:lnTo>
                      <a:pt x="1330" y="52"/>
                    </a:lnTo>
                    <a:lnTo>
                      <a:pt x="1330" y="52"/>
                    </a:lnTo>
                    <a:lnTo>
                      <a:pt x="1330" y="52"/>
                    </a:lnTo>
                    <a:lnTo>
                      <a:pt x="1330" y="52"/>
                    </a:lnTo>
                    <a:lnTo>
                      <a:pt x="1330" y="54"/>
                    </a:lnTo>
                    <a:lnTo>
                      <a:pt x="1330" y="54"/>
                    </a:lnTo>
                    <a:lnTo>
                      <a:pt x="1330" y="54"/>
                    </a:lnTo>
                    <a:lnTo>
                      <a:pt x="1332" y="54"/>
                    </a:lnTo>
                    <a:lnTo>
                      <a:pt x="1332" y="54"/>
                    </a:lnTo>
                    <a:lnTo>
                      <a:pt x="1332" y="54"/>
                    </a:lnTo>
                    <a:lnTo>
                      <a:pt x="1333" y="54"/>
                    </a:lnTo>
                    <a:lnTo>
                      <a:pt x="1333" y="54"/>
                    </a:lnTo>
                    <a:lnTo>
                      <a:pt x="1333" y="52"/>
                    </a:lnTo>
                    <a:lnTo>
                      <a:pt x="1335" y="52"/>
                    </a:lnTo>
                    <a:lnTo>
                      <a:pt x="1335" y="52"/>
                    </a:lnTo>
                    <a:lnTo>
                      <a:pt x="1335" y="54"/>
                    </a:lnTo>
                    <a:lnTo>
                      <a:pt x="1335" y="54"/>
                    </a:lnTo>
                    <a:lnTo>
                      <a:pt x="1335" y="54"/>
                    </a:lnTo>
                    <a:lnTo>
                      <a:pt x="1337" y="54"/>
                    </a:lnTo>
                    <a:lnTo>
                      <a:pt x="1337" y="54"/>
                    </a:lnTo>
                    <a:lnTo>
                      <a:pt x="1337" y="54"/>
                    </a:lnTo>
                    <a:lnTo>
                      <a:pt x="1337" y="54"/>
                    </a:lnTo>
                    <a:lnTo>
                      <a:pt x="1337" y="54"/>
                    </a:lnTo>
                    <a:lnTo>
                      <a:pt x="1337" y="54"/>
                    </a:lnTo>
                    <a:lnTo>
                      <a:pt x="1337" y="54"/>
                    </a:lnTo>
                    <a:lnTo>
                      <a:pt x="1339" y="54"/>
                    </a:lnTo>
                    <a:lnTo>
                      <a:pt x="1339" y="54"/>
                    </a:lnTo>
                    <a:lnTo>
                      <a:pt x="1339" y="56"/>
                    </a:lnTo>
                    <a:lnTo>
                      <a:pt x="1339" y="56"/>
                    </a:lnTo>
                    <a:lnTo>
                      <a:pt x="1341" y="56"/>
                    </a:lnTo>
                    <a:lnTo>
                      <a:pt x="1341" y="56"/>
                    </a:lnTo>
                    <a:lnTo>
                      <a:pt x="1341" y="56"/>
                    </a:lnTo>
                    <a:lnTo>
                      <a:pt x="1341" y="56"/>
                    </a:lnTo>
                    <a:lnTo>
                      <a:pt x="1341" y="56"/>
                    </a:lnTo>
                    <a:lnTo>
                      <a:pt x="1341" y="56"/>
                    </a:lnTo>
                    <a:lnTo>
                      <a:pt x="1341" y="56"/>
                    </a:lnTo>
                    <a:lnTo>
                      <a:pt x="1341" y="56"/>
                    </a:lnTo>
                    <a:lnTo>
                      <a:pt x="1339" y="57"/>
                    </a:lnTo>
                    <a:lnTo>
                      <a:pt x="1339" y="57"/>
                    </a:lnTo>
                    <a:lnTo>
                      <a:pt x="1339" y="57"/>
                    </a:lnTo>
                    <a:lnTo>
                      <a:pt x="1339" y="57"/>
                    </a:lnTo>
                    <a:lnTo>
                      <a:pt x="1341" y="57"/>
                    </a:lnTo>
                    <a:lnTo>
                      <a:pt x="1341" y="59"/>
                    </a:lnTo>
                    <a:lnTo>
                      <a:pt x="1341" y="59"/>
                    </a:lnTo>
                    <a:lnTo>
                      <a:pt x="1341" y="59"/>
                    </a:lnTo>
                    <a:lnTo>
                      <a:pt x="1341" y="59"/>
                    </a:lnTo>
                    <a:lnTo>
                      <a:pt x="1341" y="59"/>
                    </a:lnTo>
                    <a:lnTo>
                      <a:pt x="1341" y="61"/>
                    </a:lnTo>
                    <a:lnTo>
                      <a:pt x="1342" y="61"/>
                    </a:lnTo>
                    <a:lnTo>
                      <a:pt x="1342" y="61"/>
                    </a:lnTo>
                    <a:lnTo>
                      <a:pt x="1342" y="61"/>
                    </a:lnTo>
                    <a:lnTo>
                      <a:pt x="1342" y="61"/>
                    </a:lnTo>
                    <a:lnTo>
                      <a:pt x="1344" y="63"/>
                    </a:lnTo>
                    <a:lnTo>
                      <a:pt x="1344" y="63"/>
                    </a:lnTo>
                    <a:lnTo>
                      <a:pt x="1344" y="63"/>
                    </a:lnTo>
                    <a:lnTo>
                      <a:pt x="1344" y="63"/>
                    </a:lnTo>
                    <a:lnTo>
                      <a:pt x="1344" y="63"/>
                    </a:lnTo>
                    <a:lnTo>
                      <a:pt x="1344" y="63"/>
                    </a:lnTo>
                    <a:lnTo>
                      <a:pt x="1344" y="63"/>
                    </a:lnTo>
                    <a:lnTo>
                      <a:pt x="1344" y="63"/>
                    </a:lnTo>
                    <a:lnTo>
                      <a:pt x="1344" y="63"/>
                    </a:lnTo>
                    <a:lnTo>
                      <a:pt x="1344" y="65"/>
                    </a:lnTo>
                    <a:lnTo>
                      <a:pt x="1344" y="65"/>
                    </a:lnTo>
                    <a:lnTo>
                      <a:pt x="1344" y="65"/>
                    </a:lnTo>
                    <a:lnTo>
                      <a:pt x="1344" y="65"/>
                    </a:lnTo>
                    <a:lnTo>
                      <a:pt x="1344" y="65"/>
                    </a:lnTo>
                    <a:lnTo>
                      <a:pt x="1344" y="65"/>
                    </a:lnTo>
                    <a:lnTo>
                      <a:pt x="1344" y="65"/>
                    </a:lnTo>
                    <a:lnTo>
                      <a:pt x="1344" y="65"/>
                    </a:lnTo>
                    <a:lnTo>
                      <a:pt x="1344" y="65"/>
                    </a:lnTo>
                    <a:lnTo>
                      <a:pt x="1346" y="65"/>
                    </a:lnTo>
                    <a:lnTo>
                      <a:pt x="1346" y="65"/>
                    </a:lnTo>
                    <a:lnTo>
                      <a:pt x="1346" y="67"/>
                    </a:lnTo>
                    <a:lnTo>
                      <a:pt x="1348" y="67"/>
                    </a:lnTo>
                    <a:lnTo>
                      <a:pt x="1348" y="67"/>
                    </a:lnTo>
                    <a:lnTo>
                      <a:pt x="1348" y="67"/>
                    </a:lnTo>
                    <a:lnTo>
                      <a:pt x="1348" y="67"/>
                    </a:lnTo>
                    <a:lnTo>
                      <a:pt x="1348" y="67"/>
                    </a:lnTo>
                    <a:lnTo>
                      <a:pt x="1348" y="67"/>
                    </a:lnTo>
                    <a:lnTo>
                      <a:pt x="1348" y="68"/>
                    </a:lnTo>
                    <a:lnTo>
                      <a:pt x="1348" y="68"/>
                    </a:lnTo>
                    <a:lnTo>
                      <a:pt x="1348" y="68"/>
                    </a:lnTo>
                    <a:lnTo>
                      <a:pt x="1348" y="68"/>
                    </a:lnTo>
                    <a:lnTo>
                      <a:pt x="1348" y="68"/>
                    </a:lnTo>
                    <a:lnTo>
                      <a:pt x="1348" y="68"/>
                    </a:lnTo>
                    <a:lnTo>
                      <a:pt x="1348" y="68"/>
                    </a:lnTo>
                    <a:lnTo>
                      <a:pt x="1348" y="70"/>
                    </a:lnTo>
                    <a:lnTo>
                      <a:pt x="1348" y="70"/>
                    </a:lnTo>
                    <a:lnTo>
                      <a:pt x="1350" y="70"/>
                    </a:lnTo>
                    <a:lnTo>
                      <a:pt x="1350" y="70"/>
                    </a:lnTo>
                    <a:lnTo>
                      <a:pt x="1350" y="70"/>
                    </a:lnTo>
                    <a:lnTo>
                      <a:pt x="1350" y="70"/>
                    </a:lnTo>
                    <a:lnTo>
                      <a:pt x="1350" y="68"/>
                    </a:lnTo>
                    <a:lnTo>
                      <a:pt x="1350" y="68"/>
                    </a:lnTo>
                    <a:lnTo>
                      <a:pt x="1351" y="68"/>
                    </a:lnTo>
                    <a:lnTo>
                      <a:pt x="1351" y="68"/>
                    </a:lnTo>
                    <a:lnTo>
                      <a:pt x="1351" y="70"/>
                    </a:lnTo>
                    <a:lnTo>
                      <a:pt x="1351" y="70"/>
                    </a:lnTo>
                    <a:lnTo>
                      <a:pt x="1351" y="70"/>
                    </a:lnTo>
                    <a:lnTo>
                      <a:pt x="1351" y="72"/>
                    </a:lnTo>
                    <a:lnTo>
                      <a:pt x="1351" y="72"/>
                    </a:lnTo>
                    <a:lnTo>
                      <a:pt x="1351" y="72"/>
                    </a:lnTo>
                    <a:lnTo>
                      <a:pt x="1351" y="72"/>
                    </a:lnTo>
                    <a:lnTo>
                      <a:pt x="1351" y="72"/>
                    </a:lnTo>
                    <a:lnTo>
                      <a:pt x="1351" y="72"/>
                    </a:lnTo>
                    <a:lnTo>
                      <a:pt x="1353" y="72"/>
                    </a:lnTo>
                    <a:lnTo>
                      <a:pt x="1353" y="72"/>
                    </a:lnTo>
                    <a:lnTo>
                      <a:pt x="1353" y="72"/>
                    </a:lnTo>
                    <a:lnTo>
                      <a:pt x="1355" y="72"/>
                    </a:lnTo>
                    <a:lnTo>
                      <a:pt x="1355" y="72"/>
                    </a:lnTo>
                    <a:lnTo>
                      <a:pt x="1355" y="72"/>
                    </a:lnTo>
                    <a:lnTo>
                      <a:pt x="1355" y="72"/>
                    </a:lnTo>
                    <a:lnTo>
                      <a:pt x="1355" y="74"/>
                    </a:lnTo>
                    <a:lnTo>
                      <a:pt x="1357" y="74"/>
                    </a:lnTo>
                    <a:lnTo>
                      <a:pt x="1357" y="74"/>
                    </a:lnTo>
                    <a:lnTo>
                      <a:pt x="1357" y="74"/>
                    </a:lnTo>
                    <a:lnTo>
                      <a:pt x="1357" y="74"/>
                    </a:lnTo>
                    <a:lnTo>
                      <a:pt x="1357" y="74"/>
                    </a:lnTo>
                    <a:lnTo>
                      <a:pt x="1359" y="74"/>
                    </a:lnTo>
                    <a:lnTo>
                      <a:pt x="1359" y="74"/>
                    </a:lnTo>
                    <a:lnTo>
                      <a:pt x="1359" y="74"/>
                    </a:lnTo>
                    <a:lnTo>
                      <a:pt x="1359" y="74"/>
                    </a:lnTo>
                    <a:lnTo>
                      <a:pt x="1359" y="76"/>
                    </a:lnTo>
                    <a:lnTo>
                      <a:pt x="1359" y="76"/>
                    </a:lnTo>
                    <a:lnTo>
                      <a:pt x="1359" y="76"/>
                    </a:lnTo>
                    <a:lnTo>
                      <a:pt x="1359" y="76"/>
                    </a:lnTo>
                    <a:lnTo>
                      <a:pt x="1359" y="76"/>
                    </a:lnTo>
                    <a:lnTo>
                      <a:pt x="1360" y="76"/>
                    </a:lnTo>
                    <a:lnTo>
                      <a:pt x="1360" y="77"/>
                    </a:lnTo>
                    <a:lnTo>
                      <a:pt x="1360" y="77"/>
                    </a:lnTo>
                    <a:lnTo>
                      <a:pt x="1360" y="77"/>
                    </a:lnTo>
                    <a:lnTo>
                      <a:pt x="1360" y="79"/>
                    </a:lnTo>
                    <a:lnTo>
                      <a:pt x="1360" y="79"/>
                    </a:lnTo>
                    <a:lnTo>
                      <a:pt x="1360" y="79"/>
                    </a:lnTo>
                    <a:lnTo>
                      <a:pt x="1360" y="79"/>
                    </a:lnTo>
                    <a:lnTo>
                      <a:pt x="1362" y="79"/>
                    </a:lnTo>
                    <a:lnTo>
                      <a:pt x="1362" y="79"/>
                    </a:lnTo>
                    <a:lnTo>
                      <a:pt x="1362" y="79"/>
                    </a:lnTo>
                    <a:lnTo>
                      <a:pt x="1362" y="79"/>
                    </a:lnTo>
                    <a:lnTo>
                      <a:pt x="1362" y="81"/>
                    </a:lnTo>
                    <a:lnTo>
                      <a:pt x="1362" y="81"/>
                    </a:lnTo>
                    <a:lnTo>
                      <a:pt x="1362" y="81"/>
                    </a:lnTo>
                    <a:lnTo>
                      <a:pt x="1360" y="81"/>
                    </a:lnTo>
                    <a:lnTo>
                      <a:pt x="1360" y="81"/>
                    </a:lnTo>
                    <a:lnTo>
                      <a:pt x="1360" y="81"/>
                    </a:lnTo>
                    <a:lnTo>
                      <a:pt x="1360" y="81"/>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2" y="83"/>
                    </a:lnTo>
                    <a:lnTo>
                      <a:pt x="1362" y="83"/>
                    </a:lnTo>
                    <a:lnTo>
                      <a:pt x="1362" y="83"/>
                    </a:lnTo>
                    <a:lnTo>
                      <a:pt x="1362" y="83"/>
                    </a:lnTo>
                    <a:lnTo>
                      <a:pt x="1362" y="85"/>
                    </a:lnTo>
                    <a:lnTo>
                      <a:pt x="1362" y="85"/>
                    </a:lnTo>
                    <a:lnTo>
                      <a:pt x="1364" y="85"/>
                    </a:lnTo>
                    <a:lnTo>
                      <a:pt x="1362" y="85"/>
                    </a:lnTo>
                    <a:lnTo>
                      <a:pt x="1362" y="85"/>
                    </a:lnTo>
                    <a:lnTo>
                      <a:pt x="1362" y="86"/>
                    </a:lnTo>
                    <a:lnTo>
                      <a:pt x="1362" y="86"/>
                    </a:lnTo>
                    <a:lnTo>
                      <a:pt x="1364" y="86"/>
                    </a:lnTo>
                    <a:lnTo>
                      <a:pt x="1364" y="86"/>
                    </a:lnTo>
                    <a:lnTo>
                      <a:pt x="1364" y="86"/>
                    </a:lnTo>
                    <a:lnTo>
                      <a:pt x="1364" y="86"/>
                    </a:lnTo>
                    <a:lnTo>
                      <a:pt x="1366" y="86"/>
                    </a:lnTo>
                    <a:lnTo>
                      <a:pt x="1368" y="85"/>
                    </a:lnTo>
                    <a:lnTo>
                      <a:pt x="1368" y="85"/>
                    </a:lnTo>
                    <a:lnTo>
                      <a:pt x="1369" y="85"/>
                    </a:lnTo>
                    <a:lnTo>
                      <a:pt x="1369" y="85"/>
                    </a:lnTo>
                    <a:lnTo>
                      <a:pt x="1369" y="86"/>
                    </a:lnTo>
                    <a:lnTo>
                      <a:pt x="1371" y="86"/>
                    </a:lnTo>
                    <a:lnTo>
                      <a:pt x="1371" y="88"/>
                    </a:lnTo>
                    <a:lnTo>
                      <a:pt x="1371" y="88"/>
                    </a:lnTo>
                    <a:lnTo>
                      <a:pt x="1371" y="90"/>
                    </a:lnTo>
                    <a:lnTo>
                      <a:pt x="1369" y="90"/>
                    </a:lnTo>
                    <a:lnTo>
                      <a:pt x="1369" y="90"/>
                    </a:lnTo>
                    <a:lnTo>
                      <a:pt x="1368" y="90"/>
                    </a:lnTo>
                    <a:lnTo>
                      <a:pt x="1366" y="92"/>
                    </a:lnTo>
                    <a:lnTo>
                      <a:pt x="1366" y="90"/>
                    </a:lnTo>
                    <a:lnTo>
                      <a:pt x="1364" y="90"/>
                    </a:lnTo>
                    <a:lnTo>
                      <a:pt x="1364" y="90"/>
                    </a:lnTo>
                    <a:lnTo>
                      <a:pt x="1362" y="90"/>
                    </a:lnTo>
                    <a:lnTo>
                      <a:pt x="1360" y="88"/>
                    </a:lnTo>
                    <a:lnTo>
                      <a:pt x="1359" y="88"/>
                    </a:lnTo>
                    <a:lnTo>
                      <a:pt x="1357" y="90"/>
                    </a:lnTo>
                    <a:lnTo>
                      <a:pt x="1357" y="90"/>
                    </a:lnTo>
                    <a:lnTo>
                      <a:pt x="1357" y="90"/>
                    </a:lnTo>
                    <a:lnTo>
                      <a:pt x="1357" y="92"/>
                    </a:lnTo>
                    <a:lnTo>
                      <a:pt x="1357" y="94"/>
                    </a:lnTo>
                    <a:lnTo>
                      <a:pt x="1357" y="94"/>
                    </a:lnTo>
                    <a:lnTo>
                      <a:pt x="1359" y="95"/>
                    </a:lnTo>
                    <a:lnTo>
                      <a:pt x="1359" y="95"/>
                    </a:lnTo>
                    <a:lnTo>
                      <a:pt x="1360" y="97"/>
                    </a:lnTo>
                    <a:lnTo>
                      <a:pt x="1360" y="97"/>
                    </a:lnTo>
                    <a:lnTo>
                      <a:pt x="1362" y="97"/>
                    </a:lnTo>
                    <a:lnTo>
                      <a:pt x="1362" y="97"/>
                    </a:lnTo>
                    <a:lnTo>
                      <a:pt x="1364" y="99"/>
                    </a:lnTo>
                    <a:lnTo>
                      <a:pt x="1364" y="99"/>
                    </a:lnTo>
                    <a:lnTo>
                      <a:pt x="1364" y="99"/>
                    </a:lnTo>
                    <a:lnTo>
                      <a:pt x="1366" y="101"/>
                    </a:lnTo>
                    <a:lnTo>
                      <a:pt x="1366" y="101"/>
                    </a:lnTo>
                    <a:lnTo>
                      <a:pt x="1366" y="101"/>
                    </a:lnTo>
                    <a:lnTo>
                      <a:pt x="1364" y="103"/>
                    </a:lnTo>
                    <a:lnTo>
                      <a:pt x="1364" y="103"/>
                    </a:lnTo>
                    <a:lnTo>
                      <a:pt x="1364" y="103"/>
                    </a:lnTo>
                    <a:lnTo>
                      <a:pt x="1362" y="105"/>
                    </a:lnTo>
                    <a:lnTo>
                      <a:pt x="1360" y="105"/>
                    </a:lnTo>
                    <a:lnTo>
                      <a:pt x="1360" y="106"/>
                    </a:lnTo>
                    <a:lnTo>
                      <a:pt x="1359" y="108"/>
                    </a:lnTo>
                    <a:lnTo>
                      <a:pt x="1357" y="108"/>
                    </a:lnTo>
                    <a:lnTo>
                      <a:pt x="1357" y="108"/>
                    </a:lnTo>
                    <a:lnTo>
                      <a:pt x="1355" y="110"/>
                    </a:lnTo>
                    <a:lnTo>
                      <a:pt x="1353" y="110"/>
                    </a:lnTo>
                    <a:lnTo>
                      <a:pt x="1351" y="110"/>
                    </a:lnTo>
                    <a:lnTo>
                      <a:pt x="1351" y="110"/>
                    </a:lnTo>
                    <a:lnTo>
                      <a:pt x="1351" y="110"/>
                    </a:lnTo>
                    <a:lnTo>
                      <a:pt x="1351" y="110"/>
                    </a:lnTo>
                    <a:lnTo>
                      <a:pt x="1350" y="110"/>
                    </a:lnTo>
                    <a:lnTo>
                      <a:pt x="1348" y="110"/>
                    </a:lnTo>
                    <a:lnTo>
                      <a:pt x="1348" y="110"/>
                    </a:lnTo>
                    <a:lnTo>
                      <a:pt x="1348" y="110"/>
                    </a:lnTo>
                    <a:lnTo>
                      <a:pt x="1346" y="112"/>
                    </a:lnTo>
                    <a:lnTo>
                      <a:pt x="1346" y="112"/>
                    </a:lnTo>
                    <a:lnTo>
                      <a:pt x="1346" y="114"/>
                    </a:lnTo>
                    <a:lnTo>
                      <a:pt x="1344" y="115"/>
                    </a:lnTo>
                    <a:lnTo>
                      <a:pt x="1344" y="117"/>
                    </a:lnTo>
                    <a:lnTo>
                      <a:pt x="1342" y="117"/>
                    </a:lnTo>
                    <a:lnTo>
                      <a:pt x="1342" y="117"/>
                    </a:lnTo>
                    <a:lnTo>
                      <a:pt x="1342" y="119"/>
                    </a:lnTo>
                    <a:lnTo>
                      <a:pt x="1341" y="119"/>
                    </a:lnTo>
                    <a:lnTo>
                      <a:pt x="1341" y="117"/>
                    </a:lnTo>
                    <a:lnTo>
                      <a:pt x="1339" y="117"/>
                    </a:lnTo>
                    <a:lnTo>
                      <a:pt x="1339" y="117"/>
                    </a:lnTo>
                    <a:lnTo>
                      <a:pt x="1339" y="115"/>
                    </a:lnTo>
                    <a:lnTo>
                      <a:pt x="1339" y="114"/>
                    </a:lnTo>
                    <a:lnTo>
                      <a:pt x="1339" y="114"/>
                    </a:lnTo>
                    <a:lnTo>
                      <a:pt x="1337" y="112"/>
                    </a:lnTo>
                    <a:lnTo>
                      <a:pt x="1337" y="112"/>
                    </a:lnTo>
                    <a:lnTo>
                      <a:pt x="1335" y="112"/>
                    </a:lnTo>
                    <a:lnTo>
                      <a:pt x="1335" y="112"/>
                    </a:lnTo>
                    <a:lnTo>
                      <a:pt x="1333" y="112"/>
                    </a:lnTo>
                    <a:lnTo>
                      <a:pt x="1332" y="112"/>
                    </a:lnTo>
                    <a:lnTo>
                      <a:pt x="1332" y="114"/>
                    </a:lnTo>
                    <a:lnTo>
                      <a:pt x="1332" y="114"/>
                    </a:lnTo>
                    <a:lnTo>
                      <a:pt x="1332" y="115"/>
                    </a:lnTo>
                    <a:lnTo>
                      <a:pt x="1332" y="115"/>
                    </a:lnTo>
                    <a:lnTo>
                      <a:pt x="1332" y="117"/>
                    </a:lnTo>
                    <a:lnTo>
                      <a:pt x="1332" y="119"/>
                    </a:lnTo>
                    <a:lnTo>
                      <a:pt x="1333" y="119"/>
                    </a:lnTo>
                    <a:lnTo>
                      <a:pt x="1333" y="119"/>
                    </a:lnTo>
                    <a:lnTo>
                      <a:pt x="1335" y="121"/>
                    </a:lnTo>
                    <a:lnTo>
                      <a:pt x="1337" y="121"/>
                    </a:lnTo>
                    <a:lnTo>
                      <a:pt x="1337" y="121"/>
                    </a:lnTo>
                    <a:lnTo>
                      <a:pt x="1339" y="121"/>
                    </a:lnTo>
                    <a:lnTo>
                      <a:pt x="1341" y="121"/>
                    </a:lnTo>
                    <a:lnTo>
                      <a:pt x="1342" y="121"/>
                    </a:lnTo>
                    <a:lnTo>
                      <a:pt x="1342" y="121"/>
                    </a:lnTo>
                    <a:lnTo>
                      <a:pt x="1344" y="121"/>
                    </a:lnTo>
                    <a:lnTo>
                      <a:pt x="1346" y="119"/>
                    </a:lnTo>
                    <a:lnTo>
                      <a:pt x="1348" y="119"/>
                    </a:lnTo>
                    <a:lnTo>
                      <a:pt x="1348" y="119"/>
                    </a:lnTo>
                    <a:lnTo>
                      <a:pt x="1348" y="119"/>
                    </a:lnTo>
                    <a:lnTo>
                      <a:pt x="1348" y="119"/>
                    </a:lnTo>
                    <a:lnTo>
                      <a:pt x="1348" y="119"/>
                    </a:lnTo>
                    <a:lnTo>
                      <a:pt x="1350" y="121"/>
                    </a:lnTo>
                    <a:lnTo>
                      <a:pt x="1350" y="121"/>
                    </a:lnTo>
                    <a:lnTo>
                      <a:pt x="1350" y="121"/>
                    </a:lnTo>
                    <a:lnTo>
                      <a:pt x="1350" y="121"/>
                    </a:lnTo>
                    <a:lnTo>
                      <a:pt x="1350" y="121"/>
                    </a:lnTo>
                    <a:lnTo>
                      <a:pt x="1348" y="121"/>
                    </a:lnTo>
                    <a:lnTo>
                      <a:pt x="1348" y="121"/>
                    </a:lnTo>
                    <a:lnTo>
                      <a:pt x="1348" y="121"/>
                    </a:lnTo>
                    <a:lnTo>
                      <a:pt x="1348" y="123"/>
                    </a:lnTo>
                    <a:lnTo>
                      <a:pt x="1348" y="123"/>
                    </a:lnTo>
                    <a:lnTo>
                      <a:pt x="1348" y="123"/>
                    </a:lnTo>
                    <a:lnTo>
                      <a:pt x="1350" y="123"/>
                    </a:lnTo>
                    <a:lnTo>
                      <a:pt x="1350" y="123"/>
                    </a:lnTo>
                    <a:lnTo>
                      <a:pt x="1348" y="124"/>
                    </a:lnTo>
                    <a:lnTo>
                      <a:pt x="1348" y="126"/>
                    </a:lnTo>
                    <a:lnTo>
                      <a:pt x="1348" y="126"/>
                    </a:lnTo>
                    <a:lnTo>
                      <a:pt x="1348" y="128"/>
                    </a:lnTo>
                    <a:lnTo>
                      <a:pt x="1348" y="130"/>
                    </a:lnTo>
                    <a:lnTo>
                      <a:pt x="1346" y="132"/>
                    </a:lnTo>
                    <a:lnTo>
                      <a:pt x="1346" y="132"/>
                    </a:lnTo>
                    <a:lnTo>
                      <a:pt x="1346" y="132"/>
                    </a:lnTo>
                    <a:lnTo>
                      <a:pt x="1346" y="132"/>
                    </a:lnTo>
                    <a:lnTo>
                      <a:pt x="1344" y="132"/>
                    </a:lnTo>
                    <a:lnTo>
                      <a:pt x="1342" y="132"/>
                    </a:lnTo>
                    <a:lnTo>
                      <a:pt x="1342" y="132"/>
                    </a:lnTo>
                    <a:lnTo>
                      <a:pt x="1341" y="130"/>
                    </a:lnTo>
                    <a:lnTo>
                      <a:pt x="1339" y="130"/>
                    </a:lnTo>
                    <a:lnTo>
                      <a:pt x="1335" y="126"/>
                    </a:lnTo>
                    <a:lnTo>
                      <a:pt x="1332" y="126"/>
                    </a:lnTo>
                    <a:lnTo>
                      <a:pt x="1332" y="126"/>
                    </a:lnTo>
                    <a:lnTo>
                      <a:pt x="1332" y="126"/>
                    </a:lnTo>
                    <a:lnTo>
                      <a:pt x="1330" y="124"/>
                    </a:lnTo>
                    <a:lnTo>
                      <a:pt x="1330" y="124"/>
                    </a:lnTo>
                    <a:lnTo>
                      <a:pt x="1330" y="124"/>
                    </a:lnTo>
                    <a:lnTo>
                      <a:pt x="1328" y="124"/>
                    </a:lnTo>
                    <a:lnTo>
                      <a:pt x="1328" y="124"/>
                    </a:lnTo>
                    <a:lnTo>
                      <a:pt x="1328" y="124"/>
                    </a:lnTo>
                    <a:lnTo>
                      <a:pt x="1328" y="124"/>
                    </a:lnTo>
                    <a:lnTo>
                      <a:pt x="1328" y="124"/>
                    </a:lnTo>
                    <a:lnTo>
                      <a:pt x="1328" y="124"/>
                    </a:lnTo>
                    <a:lnTo>
                      <a:pt x="1328" y="124"/>
                    </a:lnTo>
                    <a:lnTo>
                      <a:pt x="1328" y="124"/>
                    </a:lnTo>
                    <a:lnTo>
                      <a:pt x="1326" y="126"/>
                    </a:lnTo>
                    <a:lnTo>
                      <a:pt x="1326" y="126"/>
                    </a:lnTo>
                    <a:lnTo>
                      <a:pt x="1326" y="126"/>
                    </a:lnTo>
                    <a:lnTo>
                      <a:pt x="1326" y="126"/>
                    </a:lnTo>
                    <a:lnTo>
                      <a:pt x="1326" y="126"/>
                    </a:lnTo>
                    <a:lnTo>
                      <a:pt x="1326" y="126"/>
                    </a:lnTo>
                    <a:lnTo>
                      <a:pt x="1328" y="128"/>
                    </a:lnTo>
                    <a:lnTo>
                      <a:pt x="1328" y="130"/>
                    </a:lnTo>
                    <a:lnTo>
                      <a:pt x="1328" y="130"/>
                    </a:lnTo>
                    <a:lnTo>
                      <a:pt x="1328" y="132"/>
                    </a:lnTo>
                    <a:lnTo>
                      <a:pt x="1328" y="133"/>
                    </a:lnTo>
                    <a:lnTo>
                      <a:pt x="1328" y="133"/>
                    </a:lnTo>
                    <a:lnTo>
                      <a:pt x="1328" y="135"/>
                    </a:lnTo>
                    <a:lnTo>
                      <a:pt x="1330" y="135"/>
                    </a:lnTo>
                    <a:lnTo>
                      <a:pt x="1332" y="137"/>
                    </a:lnTo>
                    <a:lnTo>
                      <a:pt x="1332" y="137"/>
                    </a:lnTo>
                    <a:lnTo>
                      <a:pt x="1333" y="139"/>
                    </a:lnTo>
                    <a:lnTo>
                      <a:pt x="1335" y="139"/>
                    </a:lnTo>
                    <a:lnTo>
                      <a:pt x="1335" y="141"/>
                    </a:lnTo>
                    <a:lnTo>
                      <a:pt x="1335" y="141"/>
                    </a:lnTo>
                    <a:lnTo>
                      <a:pt x="1335" y="141"/>
                    </a:lnTo>
                    <a:lnTo>
                      <a:pt x="1335" y="143"/>
                    </a:lnTo>
                    <a:lnTo>
                      <a:pt x="1335" y="143"/>
                    </a:lnTo>
                    <a:lnTo>
                      <a:pt x="1335" y="143"/>
                    </a:lnTo>
                    <a:lnTo>
                      <a:pt x="1333" y="144"/>
                    </a:lnTo>
                    <a:lnTo>
                      <a:pt x="1332" y="144"/>
                    </a:lnTo>
                    <a:lnTo>
                      <a:pt x="1332" y="144"/>
                    </a:lnTo>
                    <a:lnTo>
                      <a:pt x="1332" y="144"/>
                    </a:lnTo>
                    <a:lnTo>
                      <a:pt x="1332" y="144"/>
                    </a:lnTo>
                    <a:lnTo>
                      <a:pt x="1332" y="144"/>
                    </a:lnTo>
                    <a:lnTo>
                      <a:pt x="1332" y="143"/>
                    </a:lnTo>
                    <a:lnTo>
                      <a:pt x="1330" y="143"/>
                    </a:lnTo>
                    <a:lnTo>
                      <a:pt x="1330" y="143"/>
                    </a:lnTo>
                    <a:lnTo>
                      <a:pt x="1330" y="143"/>
                    </a:lnTo>
                    <a:lnTo>
                      <a:pt x="1330" y="143"/>
                    </a:lnTo>
                    <a:lnTo>
                      <a:pt x="1328" y="143"/>
                    </a:lnTo>
                    <a:lnTo>
                      <a:pt x="1328" y="143"/>
                    </a:lnTo>
                    <a:lnTo>
                      <a:pt x="1326" y="143"/>
                    </a:lnTo>
                    <a:lnTo>
                      <a:pt x="1321" y="143"/>
                    </a:lnTo>
                    <a:lnTo>
                      <a:pt x="1321" y="143"/>
                    </a:lnTo>
                    <a:lnTo>
                      <a:pt x="1321" y="141"/>
                    </a:lnTo>
                    <a:lnTo>
                      <a:pt x="1321" y="141"/>
                    </a:lnTo>
                    <a:lnTo>
                      <a:pt x="1321" y="141"/>
                    </a:lnTo>
                    <a:lnTo>
                      <a:pt x="1321" y="139"/>
                    </a:lnTo>
                    <a:lnTo>
                      <a:pt x="1321" y="139"/>
                    </a:lnTo>
                    <a:lnTo>
                      <a:pt x="1322" y="137"/>
                    </a:lnTo>
                    <a:lnTo>
                      <a:pt x="1322" y="137"/>
                    </a:lnTo>
                    <a:lnTo>
                      <a:pt x="1322" y="135"/>
                    </a:lnTo>
                    <a:lnTo>
                      <a:pt x="1322" y="135"/>
                    </a:lnTo>
                    <a:lnTo>
                      <a:pt x="1322" y="135"/>
                    </a:lnTo>
                    <a:lnTo>
                      <a:pt x="1321" y="133"/>
                    </a:lnTo>
                    <a:lnTo>
                      <a:pt x="1321" y="133"/>
                    </a:lnTo>
                    <a:lnTo>
                      <a:pt x="1319" y="133"/>
                    </a:lnTo>
                    <a:lnTo>
                      <a:pt x="1319" y="133"/>
                    </a:lnTo>
                    <a:lnTo>
                      <a:pt x="1319" y="133"/>
                    </a:lnTo>
                    <a:lnTo>
                      <a:pt x="1319" y="133"/>
                    </a:lnTo>
                    <a:lnTo>
                      <a:pt x="1317" y="133"/>
                    </a:lnTo>
                    <a:lnTo>
                      <a:pt x="1317" y="133"/>
                    </a:lnTo>
                    <a:lnTo>
                      <a:pt x="1315" y="135"/>
                    </a:lnTo>
                    <a:lnTo>
                      <a:pt x="1315" y="135"/>
                    </a:lnTo>
                    <a:lnTo>
                      <a:pt x="1315" y="135"/>
                    </a:lnTo>
                    <a:lnTo>
                      <a:pt x="1315" y="135"/>
                    </a:lnTo>
                    <a:lnTo>
                      <a:pt x="1313" y="135"/>
                    </a:lnTo>
                    <a:lnTo>
                      <a:pt x="1313" y="135"/>
                    </a:lnTo>
                    <a:lnTo>
                      <a:pt x="1313" y="135"/>
                    </a:lnTo>
                    <a:lnTo>
                      <a:pt x="1313" y="135"/>
                    </a:lnTo>
                    <a:lnTo>
                      <a:pt x="1313" y="135"/>
                    </a:lnTo>
                    <a:lnTo>
                      <a:pt x="1313" y="135"/>
                    </a:lnTo>
                    <a:lnTo>
                      <a:pt x="1313" y="135"/>
                    </a:lnTo>
                    <a:lnTo>
                      <a:pt x="1313" y="137"/>
                    </a:lnTo>
                    <a:lnTo>
                      <a:pt x="1312" y="137"/>
                    </a:lnTo>
                    <a:lnTo>
                      <a:pt x="1312" y="137"/>
                    </a:lnTo>
                    <a:lnTo>
                      <a:pt x="1312" y="137"/>
                    </a:lnTo>
                    <a:lnTo>
                      <a:pt x="1312" y="139"/>
                    </a:lnTo>
                    <a:lnTo>
                      <a:pt x="1312" y="139"/>
                    </a:lnTo>
                    <a:lnTo>
                      <a:pt x="1310" y="141"/>
                    </a:lnTo>
                    <a:lnTo>
                      <a:pt x="1310" y="143"/>
                    </a:lnTo>
                    <a:lnTo>
                      <a:pt x="1310" y="144"/>
                    </a:lnTo>
                    <a:lnTo>
                      <a:pt x="1310" y="144"/>
                    </a:lnTo>
                    <a:lnTo>
                      <a:pt x="1308" y="144"/>
                    </a:lnTo>
                    <a:lnTo>
                      <a:pt x="1308" y="146"/>
                    </a:lnTo>
                    <a:lnTo>
                      <a:pt x="1306" y="146"/>
                    </a:lnTo>
                    <a:lnTo>
                      <a:pt x="1304" y="148"/>
                    </a:lnTo>
                    <a:lnTo>
                      <a:pt x="1304" y="148"/>
                    </a:lnTo>
                    <a:lnTo>
                      <a:pt x="1304" y="148"/>
                    </a:lnTo>
                    <a:lnTo>
                      <a:pt x="1303" y="148"/>
                    </a:lnTo>
                    <a:lnTo>
                      <a:pt x="1303" y="150"/>
                    </a:lnTo>
                    <a:lnTo>
                      <a:pt x="1303" y="152"/>
                    </a:lnTo>
                    <a:lnTo>
                      <a:pt x="1303" y="153"/>
                    </a:lnTo>
                    <a:lnTo>
                      <a:pt x="1303" y="153"/>
                    </a:lnTo>
                    <a:lnTo>
                      <a:pt x="1303" y="155"/>
                    </a:lnTo>
                    <a:lnTo>
                      <a:pt x="1303" y="155"/>
                    </a:lnTo>
                    <a:lnTo>
                      <a:pt x="1304" y="155"/>
                    </a:lnTo>
                    <a:lnTo>
                      <a:pt x="1304" y="157"/>
                    </a:lnTo>
                    <a:lnTo>
                      <a:pt x="1306" y="157"/>
                    </a:lnTo>
                    <a:lnTo>
                      <a:pt x="1306" y="159"/>
                    </a:lnTo>
                    <a:lnTo>
                      <a:pt x="1306" y="159"/>
                    </a:lnTo>
                    <a:lnTo>
                      <a:pt x="1306" y="161"/>
                    </a:lnTo>
                    <a:lnTo>
                      <a:pt x="1304" y="161"/>
                    </a:lnTo>
                    <a:lnTo>
                      <a:pt x="1304" y="161"/>
                    </a:lnTo>
                    <a:lnTo>
                      <a:pt x="1303" y="162"/>
                    </a:lnTo>
                    <a:lnTo>
                      <a:pt x="1303" y="161"/>
                    </a:lnTo>
                    <a:lnTo>
                      <a:pt x="1301" y="161"/>
                    </a:lnTo>
                    <a:lnTo>
                      <a:pt x="1301" y="161"/>
                    </a:lnTo>
                    <a:lnTo>
                      <a:pt x="1301" y="161"/>
                    </a:lnTo>
                    <a:lnTo>
                      <a:pt x="1299" y="161"/>
                    </a:lnTo>
                    <a:lnTo>
                      <a:pt x="1299" y="161"/>
                    </a:lnTo>
                    <a:lnTo>
                      <a:pt x="1297" y="161"/>
                    </a:lnTo>
                    <a:lnTo>
                      <a:pt x="1297" y="161"/>
                    </a:lnTo>
                    <a:lnTo>
                      <a:pt x="1297" y="161"/>
                    </a:lnTo>
                    <a:lnTo>
                      <a:pt x="1297" y="161"/>
                    </a:lnTo>
                    <a:lnTo>
                      <a:pt x="1295" y="159"/>
                    </a:lnTo>
                    <a:lnTo>
                      <a:pt x="1295" y="159"/>
                    </a:lnTo>
                    <a:lnTo>
                      <a:pt x="1294" y="159"/>
                    </a:lnTo>
                    <a:lnTo>
                      <a:pt x="1294" y="159"/>
                    </a:lnTo>
                    <a:lnTo>
                      <a:pt x="1292" y="157"/>
                    </a:lnTo>
                    <a:lnTo>
                      <a:pt x="1292" y="157"/>
                    </a:lnTo>
                    <a:lnTo>
                      <a:pt x="1290" y="155"/>
                    </a:lnTo>
                    <a:lnTo>
                      <a:pt x="1290" y="155"/>
                    </a:lnTo>
                    <a:lnTo>
                      <a:pt x="1290" y="155"/>
                    </a:lnTo>
                    <a:lnTo>
                      <a:pt x="1290" y="155"/>
                    </a:lnTo>
                    <a:lnTo>
                      <a:pt x="1288" y="155"/>
                    </a:lnTo>
                    <a:lnTo>
                      <a:pt x="1288" y="157"/>
                    </a:lnTo>
                    <a:lnTo>
                      <a:pt x="1288" y="157"/>
                    </a:lnTo>
                    <a:lnTo>
                      <a:pt x="1288" y="159"/>
                    </a:lnTo>
                    <a:lnTo>
                      <a:pt x="1288" y="159"/>
                    </a:lnTo>
                    <a:lnTo>
                      <a:pt x="1288" y="161"/>
                    </a:lnTo>
                    <a:lnTo>
                      <a:pt x="1288" y="161"/>
                    </a:lnTo>
                    <a:lnTo>
                      <a:pt x="1288" y="162"/>
                    </a:lnTo>
                    <a:lnTo>
                      <a:pt x="1288" y="164"/>
                    </a:lnTo>
                    <a:lnTo>
                      <a:pt x="1290" y="164"/>
                    </a:lnTo>
                    <a:lnTo>
                      <a:pt x="1290" y="166"/>
                    </a:lnTo>
                    <a:lnTo>
                      <a:pt x="1292" y="168"/>
                    </a:lnTo>
                    <a:lnTo>
                      <a:pt x="1294" y="168"/>
                    </a:lnTo>
                    <a:lnTo>
                      <a:pt x="1294" y="170"/>
                    </a:lnTo>
                    <a:lnTo>
                      <a:pt x="1294" y="171"/>
                    </a:lnTo>
                    <a:lnTo>
                      <a:pt x="1294" y="171"/>
                    </a:lnTo>
                    <a:lnTo>
                      <a:pt x="1294" y="171"/>
                    </a:lnTo>
                    <a:lnTo>
                      <a:pt x="1294" y="173"/>
                    </a:lnTo>
                    <a:lnTo>
                      <a:pt x="1294" y="173"/>
                    </a:lnTo>
                    <a:lnTo>
                      <a:pt x="1292" y="173"/>
                    </a:lnTo>
                    <a:lnTo>
                      <a:pt x="1292" y="173"/>
                    </a:lnTo>
                    <a:lnTo>
                      <a:pt x="1292" y="173"/>
                    </a:lnTo>
                    <a:lnTo>
                      <a:pt x="1290" y="173"/>
                    </a:lnTo>
                    <a:lnTo>
                      <a:pt x="1290" y="175"/>
                    </a:lnTo>
                    <a:lnTo>
                      <a:pt x="1286" y="175"/>
                    </a:lnTo>
                    <a:lnTo>
                      <a:pt x="1283" y="175"/>
                    </a:lnTo>
                    <a:lnTo>
                      <a:pt x="1279" y="175"/>
                    </a:lnTo>
                    <a:lnTo>
                      <a:pt x="1279" y="175"/>
                    </a:lnTo>
                    <a:lnTo>
                      <a:pt x="1279" y="175"/>
                    </a:lnTo>
                    <a:lnTo>
                      <a:pt x="1277" y="175"/>
                    </a:lnTo>
                    <a:lnTo>
                      <a:pt x="1275" y="175"/>
                    </a:lnTo>
                    <a:lnTo>
                      <a:pt x="1275" y="173"/>
                    </a:lnTo>
                    <a:lnTo>
                      <a:pt x="1274" y="173"/>
                    </a:lnTo>
                    <a:lnTo>
                      <a:pt x="1272" y="173"/>
                    </a:lnTo>
                    <a:lnTo>
                      <a:pt x="1272" y="173"/>
                    </a:lnTo>
                    <a:lnTo>
                      <a:pt x="1272" y="173"/>
                    </a:lnTo>
                    <a:lnTo>
                      <a:pt x="1272" y="173"/>
                    </a:lnTo>
                    <a:lnTo>
                      <a:pt x="1270" y="173"/>
                    </a:lnTo>
                    <a:lnTo>
                      <a:pt x="1270" y="175"/>
                    </a:lnTo>
                    <a:lnTo>
                      <a:pt x="1270" y="175"/>
                    </a:lnTo>
                    <a:lnTo>
                      <a:pt x="1270" y="175"/>
                    </a:lnTo>
                    <a:lnTo>
                      <a:pt x="1270" y="177"/>
                    </a:lnTo>
                    <a:lnTo>
                      <a:pt x="1270" y="177"/>
                    </a:lnTo>
                    <a:lnTo>
                      <a:pt x="1270" y="177"/>
                    </a:lnTo>
                    <a:lnTo>
                      <a:pt x="1270" y="177"/>
                    </a:lnTo>
                    <a:lnTo>
                      <a:pt x="1270" y="179"/>
                    </a:lnTo>
                    <a:lnTo>
                      <a:pt x="1270" y="179"/>
                    </a:lnTo>
                    <a:lnTo>
                      <a:pt x="1272" y="179"/>
                    </a:lnTo>
                    <a:lnTo>
                      <a:pt x="1272" y="181"/>
                    </a:lnTo>
                    <a:lnTo>
                      <a:pt x="1274" y="182"/>
                    </a:lnTo>
                    <a:lnTo>
                      <a:pt x="1274" y="184"/>
                    </a:lnTo>
                    <a:lnTo>
                      <a:pt x="1274" y="186"/>
                    </a:lnTo>
                    <a:lnTo>
                      <a:pt x="1270" y="188"/>
                    </a:lnTo>
                    <a:lnTo>
                      <a:pt x="1266" y="188"/>
                    </a:lnTo>
                    <a:lnTo>
                      <a:pt x="1265" y="188"/>
                    </a:lnTo>
                    <a:lnTo>
                      <a:pt x="1265" y="188"/>
                    </a:lnTo>
                    <a:lnTo>
                      <a:pt x="1263" y="186"/>
                    </a:lnTo>
                    <a:lnTo>
                      <a:pt x="1261" y="186"/>
                    </a:lnTo>
                    <a:lnTo>
                      <a:pt x="1261" y="188"/>
                    </a:lnTo>
                    <a:lnTo>
                      <a:pt x="1261" y="188"/>
                    </a:lnTo>
                    <a:lnTo>
                      <a:pt x="1261" y="188"/>
                    </a:lnTo>
                    <a:lnTo>
                      <a:pt x="1259" y="188"/>
                    </a:lnTo>
                    <a:lnTo>
                      <a:pt x="1259" y="190"/>
                    </a:lnTo>
                    <a:lnTo>
                      <a:pt x="1257" y="191"/>
                    </a:lnTo>
                    <a:lnTo>
                      <a:pt x="1256" y="191"/>
                    </a:lnTo>
                    <a:lnTo>
                      <a:pt x="1256" y="191"/>
                    </a:lnTo>
                    <a:lnTo>
                      <a:pt x="1256" y="191"/>
                    </a:lnTo>
                    <a:lnTo>
                      <a:pt x="1254" y="191"/>
                    </a:lnTo>
                    <a:lnTo>
                      <a:pt x="1254" y="191"/>
                    </a:lnTo>
                    <a:lnTo>
                      <a:pt x="1254" y="191"/>
                    </a:lnTo>
                    <a:lnTo>
                      <a:pt x="1252" y="191"/>
                    </a:lnTo>
                    <a:lnTo>
                      <a:pt x="1252" y="190"/>
                    </a:lnTo>
                    <a:lnTo>
                      <a:pt x="1252" y="190"/>
                    </a:lnTo>
                    <a:lnTo>
                      <a:pt x="1252" y="190"/>
                    </a:lnTo>
                    <a:lnTo>
                      <a:pt x="1252" y="188"/>
                    </a:lnTo>
                    <a:lnTo>
                      <a:pt x="1252" y="186"/>
                    </a:lnTo>
                    <a:lnTo>
                      <a:pt x="1252" y="186"/>
                    </a:lnTo>
                    <a:lnTo>
                      <a:pt x="1252" y="184"/>
                    </a:lnTo>
                    <a:lnTo>
                      <a:pt x="1252" y="184"/>
                    </a:lnTo>
                    <a:lnTo>
                      <a:pt x="1254" y="182"/>
                    </a:lnTo>
                    <a:lnTo>
                      <a:pt x="1254" y="182"/>
                    </a:lnTo>
                    <a:lnTo>
                      <a:pt x="1254" y="182"/>
                    </a:lnTo>
                    <a:lnTo>
                      <a:pt x="1254" y="181"/>
                    </a:lnTo>
                    <a:lnTo>
                      <a:pt x="1254" y="181"/>
                    </a:lnTo>
                    <a:lnTo>
                      <a:pt x="1254" y="181"/>
                    </a:lnTo>
                    <a:lnTo>
                      <a:pt x="1254" y="179"/>
                    </a:lnTo>
                    <a:lnTo>
                      <a:pt x="1254" y="179"/>
                    </a:lnTo>
                    <a:lnTo>
                      <a:pt x="1254" y="179"/>
                    </a:lnTo>
                    <a:lnTo>
                      <a:pt x="1254" y="179"/>
                    </a:lnTo>
                    <a:lnTo>
                      <a:pt x="1252" y="179"/>
                    </a:lnTo>
                    <a:lnTo>
                      <a:pt x="1250" y="179"/>
                    </a:lnTo>
                    <a:lnTo>
                      <a:pt x="1250" y="179"/>
                    </a:lnTo>
                    <a:lnTo>
                      <a:pt x="1250" y="179"/>
                    </a:lnTo>
                    <a:lnTo>
                      <a:pt x="1248" y="179"/>
                    </a:lnTo>
                    <a:lnTo>
                      <a:pt x="1248" y="179"/>
                    </a:lnTo>
                    <a:lnTo>
                      <a:pt x="1248" y="179"/>
                    </a:lnTo>
                    <a:lnTo>
                      <a:pt x="1247" y="181"/>
                    </a:lnTo>
                    <a:lnTo>
                      <a:pt x="1247" y="181"/>
                    </a:lnTo>
                    <a:lnTo>
                      <a:pt x="1247" y="181"/>
                    </a:lnTo>
                    <a:lnTo>
                      <a:pt x="1245" y="181"/>
                    </a:lnTo>
                    <a:lnTo>
                      <a:pt x="1245" y="181"/>
                    </a:lnTo>
                    <a:lnTo>
                      <a:pt x="1245" y="182"/>
                    </a:lnTo>
                    <a:lnTo>
                      <a:pt x="1245" y="182"/>
                    </a:lnTo>
                    <a:lnTo>
                      <a:pt x="1243" y="182"/>
                    </a:lnTo>
                    <a:lnTo>
                      <a:pt x="1243" y="184"/>
                    </a:lnTo>
                    <a:lnTo>
                      <a:pt x="1243" y="184"/>
                    </a:lnTo>
                    <a:lnTo>
                      <a:pt x="1243" y="184"/>
                    </a:lnTo>
                    <a:lnTo>
                      <a:pt x="1243" y="184"/>
                    </a:lnTo>
                    <a:lnTo>
                      <a:pt x="1241" y="186"/>
                    </a:lnTo>
                    <a:lnTo>
                      <a:pt x="1241" y="186"/>
                    </a:lnTo>
                    <a:lnTo>
                      <a:pt x="1241" y="186"/>
                    </a:lnTo>
                    <a:lnTo>
                      <a:pt x="1241" y="186"/>
                    </a:lnTo>
                    <a:lnTo>
                      <a:pt x="1239" y="186"/>
                    </a:lnTo>
                    <a:lnTo>
                      <a:pt x="1236" y="186"/>
                    </a:lnTo>
                    <a:lnTo>
                      <a:pt x="1236" y="186"/>
                    </a:lnTo>
                    <a:lnTo>
                      <a:pt x="1236" y="186"/>
                    </a:lnTo>
                    <a:lnTo>
                      <a:pt x="1234" y="186"/>
                    </a:lnTo>
                    <a:lnTo>
                      <a:pt x="1234" y="186"/>
                    </a:lnTo>
                    <a:lnTo>
                      <a:pt x="1234" y="184"/>
                    </a:lnTo>
                    <a:lnTo>
                      <a:pt x="1234" y="184"/>
                    </a:lnTo>
                    <a:lnTo>
                      <a:pt x="1232" y="184"/>
                    </a:lnTo>
                    <a:lnTo>
                      <a:pt x="1230" y="181"/>
                    </a:lnTo>
                    <a:lnTo>
                      <a:pt x="1230" y="181"/>
                    </a:lnTo>
                    <a:lnTo>
                      <a:pt x="1230" y="181"/>
                    </a:lnTo>
                    <a:lnTo>
                      <a:pt x="1228" y="181"/>
                    </a:lnTo>
                    <a:lnTo>
                      <a:pt x="1228" y="181"/>
                    </a:lnTo>
                    <a:lnTo>
                      <a:pt x="1228" y="181"/>
                    </a:lnTo>
                    <a:lnTo>
                      <a:pt x="1228" y="181"/>
                    </a:lnTo>
                    <a:lnTo>
                      <a:pt x="1227" y="181"/>
                    </a:lnTo>
                    <a:lnTo>
                      <a:pt x="1225" y="181"/>
                    </a:lnTo>
                    <a:lnTo>
                      <a:pt x="1225" y="182"/>
                    </a:lnTo>
                    <a:lnTo>
                      <a:pt x="1225" y="182"/>
                    </a:lnTo>
                    <a:lnTo>
                      <a:pt x="1225" y="182"/>
                    </a:lnTo>
                    <a:lnTo>
                      <a:pt x="1225" y="184"/>
                    </a:lnTo>
                    <a:lnTo>
                      <a:pt x="1225" y="184"/>
                    </a:lnTo>
                    <a:lnTo>
                      <a:pt x="1227" y="186"/>
                    </a:lnTo>
                    <a:lnTo>
                      <a:pt x="1227" y="188"/>
                    </a:lnTo>
                    <a:lnTo>
                      <a:pt x="1227" y="190"/>
                    </a:lnTo>
                    <a:lnTo>
                      <a:pt x="1225" y="191"/>
                    </a:lnTo>
                    <a:lnTo>
                      <a:pt x="1225" y="191"/>
                    </a:lnTo>
                    <a:lnTo>
                      <a:pt x="1225" y="191"/>
                    </a:lnTo>
                    <a:lnTo>
                      <a:pt x="1225" y="191"/>
                    </a:lnTo>
                    <a:lnTo>
                      <a:pt x="1221" y="191"/>
                    </a:lnTo>
                    <a:lnTo>
                      <a:pt x="1221" y="191"/>
                    </a:lnTo>
                    <a:lnTo>
                      <a:pt x="1219" y="191"/>
                    </a:lnTo>
                    <a:lnTo>
                      <a:pt x="1219" y="191"/>
                    </a:lnTo>
                    <a:lnTo>
                      <a:pt x="1219" y="191"/>
                    </a:lnTo>
                    <a:lnTo>
                      <a:pt x="1218" y="191"/>
                    </a:lnTo>
                    <a:lnTo>
                      <a:pt x="1218" y="191"/>
                    </a:lnTo>
                    <a:lnTo>
                      <a:pt x="1218" y="191"/>
                    </a:lnTo>
                    <a:lnTo>
                      <a:pt x="1216" y="191"/>
                    </a:lnTo>
                    <a:lnTo>
                      <a:pt x="1216" y="191"/>
                    </a:lnTo>
                    <a:lnTo>
                      <a:pt x="1214" y="191"/>
                    </a:lnTo>
                    <a:lnTo>
                      <a:pt x="1214" y="191"/>
                    </a:lnTo>
                    <a:lnTo>
                      <a:pt x="1214" y="193"/>
                    </a:lnTo>
                    <a:lnTo>
                      <a:pt x="1214" y="193"/>
                    </a:lnTo>
                    <a:lnTo>
                      <a:pt x="1214" y="193"/>
                    </a:lnTo>
                    <a:lnTo>
                      <a:pt x="1214" y="195"/>
                    </a:lnTo>
                    <a:lnTo>
                      <a:pt x="1214" y="195"/>
                    </a:lnTo>
                    <a:lnTo>
                      <a:pt x="1216" y="195"/>
                    </a:lnTo>
                    <a:lnTo>
                      <a:pt x="1216" y="195"/>
                    </a:lnTo>
                    <a:lnTo>
                      <a:pt x="1218" y="199"/>
                    </a:lnTo>
                    <a:lnTo>
                      <a:pt x="1218" y="200"/>
                    </a:lnTo>
                    <a:lnTo>
                      <a:pt x="1219" y="200"/>
                    </a:lnTo>
                    <a:lnTo>
                      <a:pt x="1219" y="200"/>
                    </a:lnTo>
                    <a:lnTo>
                      <a:pt x="1219" y="200"/>
                    </a:lnTo>
                    <a:lnTo>
                      <a:pt x="1219" y="202"/>
                    </a:lnTo>
                    <a:lnTo>
                      <a:pt x="1221" y="202"/>
                    </a:lnTo>
                    <a:lnTo>
                      <a:pt x="1221" y="202"/>
                    </a:lnTo>
                    <a:lnTo>
                      <a:pt x="1221" y="202"/>
                    </a:lnTo>
                    <a:lnTo>
                      <a:pt x="1221" y="202"/>
                    </a:lnTo>
                    <a:lnTo>
                      <a:pt x="1221" y="204"/>
                    </a:lnTo>
                    <a:lnTo>
                      <a:pt x="1221" y="204"/>
                    </a:lnTo>
                    <a:lnTo>
                      <a:pt x="1223" y="204"/>
                    </a:lnTo>
                    <a:lnTo>
                      <a:pt x="1223" y="206"/>
                    </a:lnTo>
                    <a:lnTo>
                      <a:pt x="1223" y="206"/>
                    </a:lnTo>
                    <a:lnTo>
                      <a:pt x="1223" y="206"/>
                    </a:lnTo>
                    <a:lnTo>
                      <a:pt x="1223" y="206"/>
                    </a:lnTo>
                    <a:lnTo>
                      <a:pt x="1223" y="208"/>
                    </a:lnTo>
                    <a:lnTo>
                      <a:pt x="1223" y="208"/>
                    </a:lnTo>
                    <a:lnTo>
                      <a:pt x="1221" y="208"/>
                    </a:lnTo>
                    <a:lnTo>
                      <a:pt x="1221" y="208"/>
                    </a:lnTo>
                    <a:lnTo>
                      <a:pt x="1219" y="208"/>
                    </a:lnTo>
                    <a:lnTo>
                      <a:pt x="1218" y="208"/>
                    </a:lnTo>
                    <a:lnTo>
                      <a:pt x="1216" y="208"/>
                    </a:lnTo>
                    <a:lnTo>
                      <a:pt x="1216" y="208"/>
                    </a:lnTo>
                    <a:lnTo>
                      <a:pt x="1214" y="209"/>
                    </a:lnTo>
                    <a:lnTo>
                      <a:pt x="1214" y="209"/>
                    </a:lnTo>
                    <a:lnTo>
                      <a:pt x="1214" y="209"/>
                    </a:lnTo>
                    <a:lnTo>
                      <a:pt x="1214" y="209"/>
                    </a:lnTo>
                    <a:lnTo>
                      <a:pt x="1214" y="211"/>
                    </a:lnTo>
                    <a:lnTo>
                      <a:pt x="1214" y="211"/>
                    </a:lnTo>
                    <a:lnTo>
                      <a:pt x="1216" y="213"/>
                    </a:lnTo>
                    <a:lnTo>
                      <a:pt x="1216" y="213"/>
                    </a:lnTo>
                    <a:lnTo>
                      <a:pt x="1216" y="213"/>
                    </a:lnTo>
                    <a:lnTo>
                      <a:pt x="1216" y="213"/>
                    </a:lnTo>
                    <a:lnTo>
                      <a:pt x="1218" y="215"/>
                    </a:lnTo>
                    <a:lnTo>
                      <a:pt x="1218" y="215"/>
                    </a:lnTo>
                    <a:lnTo>
                      <a:pt x="1218" y="215"/>
                    </a:lnTo>
                    <a:lnTo>
                      <a:pt x="1218" y="217"/>
                    </a:lnTo>
                    <a:lnTo>
                      <a:pt x="1218" y="218"/>
                    </a:lnTo>
                    <a:lnTo>
                      <a:pt x="1218" y="218"/>
                    </a:lnTo>
                    <a:lnTo>
                      <a:pt x="1216" y="220"/>
                    </a:lnTo>
                    <a:lnTo>
                      <a:pt x="1216" y="220"/>
                    </a:lnTo>
                    <a:lnTo>
                      <a:pt x="1216" y="220"/>
                    </a:lnTo>
                    <a:lnTo>
                      <a:pt x="1216" y="222"/>
                    </a:lnTo>
                    <a:lnTo>
                      <a:pt x="1214" y="222"/>
                    </a:lnTo>
                    <a:lnTo>
                      <a:pt x="1212" y="224"/>
                    </a:lnTo>
                    <a:lnTo>
                      <a:pt x="1212" y="224"/>
                    </a:lnTo>
                    <a:lnTo>
                      <a:pt x="1210" y="224"/>
                    </a:lnTo>
                    <a:lnTo>
                      <a:pt x="1209" y="226"/>
                    </a:lnTo>
                    <a:lnTo>
                      <a:pt x="1209" y="226"/>
                    </a:lnTo>
                    <a:lnTo>
                      <a:pt x="1209" y="226"/>
                    </a:lnTo>
                    <a:lnTo>
                      <a:pt x="1207" y="226"/>
                    </a:lnTo>
                    <a:lnTo>
                      <a:pt x="1207" y="226"/>
                    </a:lnTo>
                    <a:lnTo>
                      <a:pt x="1205" y="228"/>
                    </a:lnTo>
                    <a:lnTo>
                      <a:pt x="1203" y="228"/>
                    </a:lnTo>
                    <a:lnTo>
                      <a:pt x="1203" y="228"/>
                    </a:lnTo>
                    <a:lnTo>
                      <a:pt x="1201" y="229"/>
                    </a:lnTo>
                    <a:lnTo>
                      <a:pt x="1201" y="229"/>
                    </a:lnTo>
                    <a:lnTo>
                      <a:pt x="1201" y="229"/>
                    </a:lnTo>
                    <a:lnTo>
                      <a:pt x="1201" y="231"/>
                    </a:lnTo>
                    <a:lnTo>
                      <a:pt x="1201" y="231"/>
                    </a:lnTo>
                    <a:lnTo>
                      <a:pt x="1201" y="231"/>
                    </a:lnTo>
                    <a:lnTo>
                      <a:pt x="1199" y="231"/>
                    </a:lnTo>
                    <a:lnTo>
                      <a:pt x="1199" y="231"/>
                    </a:lnTo>
                    <a:lnTo>
                      <a:pt x="1199" y="231"/>
                    </a:lnTo>
                    <a:lnTo>
                      <a:pt x="1199" y="233"/>
                    </a:lnTo>
                    <a:lnTo>
                      <a:pt x="1199" y="233"/>
                    </a:lnTo>
                    <a:lnTo>
                      <a:pt x="1199" y="235"/>
                    </a:lnTo>
                    <a:lnTo>
                      <a:pt x="1199" y="237"/>
                    </a:lnTo>
                    <a:lnTo>
                      <a:pt x="1199" y="240"/>
                    </a:lnTo>
                    <a:lnTo>
                      <a:pt x="1199" y="240"/>
                    </a:lnTo>
                    <a:lnTo>
                      <a:pt x="1199" y="240"/>
                    </a:lnTo>
                    <a:lnTo>
                      <a:pt x="1199" y="242"/>
                    </a:lnTo>
                    <a:lnTo>
                      <a:pt x="1199" y="242"/>
                    </a:lnTo>
                    <a:lnTo>
                      <a:pt x="1198" y="242"/>
                    </a:lnTo>
                    <a:lnTo>
                      <a:pt x="1198" y="242"/>
                    </a:lnTo>
                    <a:lnTo>
                      <a:pt x="1198" y="242"/>
                    </a:lnTo>
                    <a:lnTo>
                      <a:pt x="1196" y="246"/>
                    </a:lnTo>
                    <a:lnTo>
                      <a:pt x="1196" y="246"/>
                    </a:lnTo>
                    <a:lnTo>
                      <a:pt x="1196" y="246"/>
                    </a:lnTo>
                    <a:lnTo>
                      <a:pt x="1196" y="246"/>
                    </a:lnTo>
                    <a:lnTo>
                      <a:pt x="1196" y="246"/>
                    </a:lnTo>
                    <a:lnTo>
                      <a:pt x="1196" y="247"/>
                    </a:lnTo>
                    <a:lnTo>
                      <a:pt x="1196" y="247"/>
                    </a:lnTo>
                    <a:lnTo>
                      <a:pt x="1196" y="247"/>
                    </a:lnTo>
                    <a:lnTo>
                      <a:pt x="1196" y="247"/>
                    </a:lnTo>
                    <a:lnTo>
                      <a:pt x="1196" y="249"/>
                    </a:lnTo>
                    <a:lnTo>
                      <a:pt x="1196" y="249"/>
                    </a:lnTo>
                    <a:lnTo>
                      <a:pt x="1198" y="249"/>
                    </a:lnTo>
                    <a:lnTo>
                      <a:pt x="1198" y="251"/>
                    </a:lnTo>
                    <a:lnTo>
                      <a:pt x="1198" y="251"/>
                    </a:lnTo>
                    <a:lnTo>
                      <a:pt x="1198" y="251"/>
                    </a:lnTo>
                    <a:lnTo>
                      <a:pt x="1198" y="251"/>
                    </a:lnTo>
                    <a:lnTo>
                      <a:pt x="1199" y="253"/>
                    </a:lnTo>
                    <a:lnTo>
                      <a:pt x="1199" y="253"/>
                    </a:lnTo>
                    <a:lnTo>
                      <a:pt x="1199" y="253"/>
                    </a:lnTo>
                    <a:lnTo>
                      <a:pt x="1199" y="253"/>
                    </a:lnTo>
                    <a:lnTo>
                      <a:pt x="1199" y="255"/>
                    </a:lnTo>
                    <a:lnTo>
                      <a:pt x="1198" y="256"/>
                    </a:lnTo>
                    <a:lnTo>
                      <a:pt x="1198" y="256"/>
                    </a:lnTo>
                    <a:lnTo>
                      <a:pt x="1198" y="256"/>
                    </a:lnTo>
                    <a:lnTo>
                      <a:pt x="1198" y="258"/>
                    </a:lnTo>
                    <a:lnTo>
                      <a:pt x="1198" y="258"/>
                    </a:lnTo>
                    <a:lnTo>
                      <a:pt x="1198" y="258"/>
                    </a:lnTo>
                    <a:lnTo>
                      <a:pt x="1198" y="258"/>
                    </a:lnTo>
                    <a:lnTo>
                      <a:pt x="1198" y="258"/>
                    </a:lnTo>
                    <a:lnTo>
                      <a:pt x="1198" y="258"/>
                    </a:lnTo>
                    <a:lnTo>
                      <a:pt x="1196" y="258"/>
                    </a:lnTo>
                    <a:lnTo>
                      <a:pt x="1196" y="260"/>
                    </a:lnTo>
                    <a:lnTo>
                      <a:pt x="1196" y="260"/>
                    </a:lnTo>
                    <a:lnTo>
                      <a:pt x="1196" y="260"/>
                    </a:lnTo>
                    <a:lnTo>
                      <a:pt x="1196" y="260"/>
                    </a:lnTo>
                    <a:lnTo>
                      <a:pt x="1196" y="262"/>
                    </a:lnTo>
                    <a:lnTo>
                      <a:pt x="1196" y="262"/>
                    </a:lnTo>
                    <a:lnTo>
                      <a:pt x="1196" y="262"/>
                    </a:lnTo>
                    <a:lnTo>
                      <a:pt x="1196" y="262"/>
                    </a:lnTo>
                    <a:lnTo>
                      <a:pt x="1196" y="264"/>
                    </a:lnTo>
                    <a:lnTo>
                      <a:pt x="1196" y="264"/>
                    </a:lnTo>
                    <a:lnTo>
                      <a:pt x="1198" y="266"/>
                    </a:lnTo>
                    <a:lnTo>
                      <a:pt x="1198" y="266"/>
                    </a:lnTo>
                    <a:lnTo>
                      <a:pt x="1199" y="266"/>
                    </a:lnTo>
                    <a:lnTo>
                      <a:pt x="1203" y="267"/>
                    </a:lnTo>
                    <a:lnTo>
                      <a:pt x="1207" y="267"/>
                    </a:lnTo>
                    <a:lnTo>
                      <a:pt x="1209" y="267"/>
                    </a:lnTo>
                    <a:lnTo>
                      <a:pt x="1210" y="267"/>
                    </a:lnTo>
                    <a:lnTo>
                      <a:pt x="1212" y="266"/>
                    </a:lnTo>
                    <a:lnTo>
                      <a:pt x="1214" y="266"/>
                    </a:lnTo>
                    <a:lnTo>
                      <a:pt x="1218" y="266"/>
                    </a:lnTo>
                    <a:lnTo>
                      <a:pt x="1218" y="266"/>
                    </a:lnTo>
                    <a:lnTo>
                      <a:pt x="1218" y="266"/>
                    </a:lnTo>
                    <a:lnTo>
                      <a:pt x="1221" y="266"/>
                    </a:lnTo>
                    <a:lnTo>
                      <a:pt x="1223" y="266"/>
                    </a:lnTo>
                    <a:lnTo>
                      <a:pt x="1223" y="267"/>
                    </a:lnTo>
                    <a:lnTo>
                      <a:pt x="1225" y="267"/>
                    </a:lnTo>
                    <a:lnTo>
                      <a:pt x="1225" y="269"/>
                    </a:lnTo>
                    <a:lnTo>
                      <a:pt x="1225" y="269"/>
                    </a:lnTo>
                    <a:lnTo>
                      <a:pt x="1225" y="271"/>
                    </a:lnTo>
                    <a:lnTo>
                      <a:pt x="1223" y="273"/>
                    </a:lnTo>
                    <a:lnTo>
                      <a:pt x="1223" y="275"/>
                    </a:lnTo>
                    <a:lnTo>
                      <a:pt x="1221" y="276"/>
                    </a:lnTo>
                    <a:lnTo>
                      <a:pt x="1219" y="278"/>
                    </a:lnTo>
                    <a:lnTo>
                      <a:pt x="1218" y="278"/>
                    </a:lnTo>
                    <a:lnTo>
                      <a:pt x="1216" y="280"/>
                    </a:lnTo>
                    <a:lnTo>
                      <a:pt x="1214" y="280"/>
                    </a:lnTo>
                    <a:lnTo>
                      <a:pt x="1212" y="280"/>
                    </a:lnTo>
                    <a:lnTo>
                      <a:pt x="1210" y="280"/>
                    </a:lnTo>
                    <a:lnTo>
                      <a:pt x="1209" y="278"/>
                    </a:lnTo>
                    <a:lnTo>
                      <a:pt x="1207" y="278"/>
                    </a:lnTo>
                    <a:lnTo>
                      <a:pt x="1205" y="278"/>
                    </a:lnTo>
                    <a:lnTo>
                      <a:pt x="1205" y="278"/>
                    </a:lnTo>
                    <a:lnTo>
                      <a:pt x="1203" y="278"/>
                    </a:lnTo>
                    <a:lnTo>
                      <a:pt x="1203" y="278"/>
                    </a:lnTo>
                    <a:lnTo>
                      <a:pt x="1203" y="278"/>
                    </a:lnTo>
                    <a:lnTo>
                      <a:pt x="1203" y="278"/>
                    </a:lnTo>
                    <a:lnTo>
                      <a:pt x="1201" y="280"/>
                    </a:lnTo>
                    <a:lnTo>
                      <a:pt x="1201" y="280"/>
                    </a:lnTo>
                    <a:lnTo>
                      <a:pt x="1199" y="280"/>
                    </a:lnTo>
                    <a:lnTo>
                      <a:pt x="1199" y="282"/>
                    </a:lnTo>
                    <a:lnTo>
                      <a:pt x="1199" y="282"/>
                    </a:lnTo>
                    <a:lnTo>
                      <a:pt x="1199" y="282"/>
                    </a:lnTo>
                    <a:lnTo>
                      <a:pt x="1199" y="284"/>
                    </a:lnTo>
                    <a:lnTo>
                      <a:pt x="1199" y="284"/>
                    </a:lnTo>
                    <a:lnTo>
                      <a:pt x="1199" y="285"/>
                    </a:lnTo>
                    <a:lnTo>
                      <a:pt x="1199" y="285"/>
                    </a:lnTo>
                    <a:lnTo>
                      <a:pt x="1199" y="285"/>
                    </a:lnTo>
                    <a:lnTo>
                      <a:pt x="1199" y="285"/>
                    </a:lnTo>
                    <a:lnTo>
                      <a:pt x="1199" y="287"/>
                    </a:lnTo>
                    <a:lnTo>
                      <a:pt x="1199" y="287"/>
                    </a:lnTo>
                    <a:lnTo>
                      <a:pt x="1199" y="287"/>
                    </a:lnTo>
                    <a:lnTo>
                      <a:pt x="1201" y="287"/>
                    </a:lnTo>
                    <a:lnTo>
                      <a:pt x="1201" y="289"/>
                    </a:lnTo>
                    <a:lnTo>
                      <a:pt x="1201" y="289"/>
                    </a:lnTo>
                    <a:lnTo>
                      <a:pt x="1201" y="289"/>
                    </a:lnTo>
                    <a:lnTo>
                      <a:pt x="1201" y="289"/>
                    </a:lnTo>
                    <a:lnTo>
                      <a:pt x="1201" y="289"/>
                    </a:lnTo>
                    <a:lnTo>
                      <a:pt x="1201" y="289"/>
                    </a:lnTo>
                    <a:lnTo>
                      <a:pt x="1201" y="291"/>
                    </a:lnTo>
                    <a:lnTo>
                      <a:pt x="1201" y="291"/>
                    </a:lnTo>
                    <a:lnTo>
                      <a:pt x="1201" y="291"/>
                    </a:lnTo>
                    <a:lnTo>
                      <a:pt x="1203" y="291"/>
                    </a:lnTo>
                    <a:lnTo>
                      <a:pt x="1205" y="291"/>
                    </a:lnTo>
                    <a:lnTo>
                      <a:pt x="1205" y="291"/>
                    </a:lnTo>
                    <a:lnTo>
                      <a:pt x="1205" y="291"/>
                    </a:lnTo>
                    <a:lnTo>
                      <a:pt x="1205" y="291"/>
                    </a:lnTo>
                    <a:lnTo>
                      <a:pt x="1205" y="291"/>
                    </a:lnTo>
                    <a:lnTo>
                      <a:pt x="1207" y="291"/>
                    </a:lnTo>
                    <a:lnTo>
                      <a:pt x="1207" y="291"/>
                    </a:lnTo>
                    <a:lnTo>
                      <a:pt x="1209" y="291"/>
                    </a:lnTo>
                    <a:lnTo>
                      <a:pt x="1209" y="291"/>
                    </a:lnTo>
                    <a:lnTo>
                      <a:pt x="1209" y="291"/>
                    </a:lnTo>
                    <a:lnTo>
                      <a:pt x="1210" y="291"/>
                    </a:lnTo>
                    <a:lnTo>
                      <a:pt x="1210" y="291"/>
                    </a:lnTo>
                    <a:lnTo>
                      <a:pt x="1212" y="291"/>
                    </a:lnTo>
                    <a:lnTo>
                      <a:pt x="1212" y="291"/>
                    </a:lnTo>
                    <a:lnTo>
                      <a:pt x="1212" y="291"/>
                    </a:lnTo>
                    <a:lnTo>
                      <a:pt x="1212" y="291"/>
                    </a:lnTo>
                    <a:lnTo>
                      <a:pt x="1212" y="291"/>
                    </a:lnTo>
                    <a:lnTo>
                      <a:pt x="1212" y="291"/>
                    </a:lnTo>
                    <a:lnTo>
                      <a:pt x="1212" y="291"/>
                    </a:lnTo>
                    <a:lnTo>
                      <a:pt x="1214" y="291"/>
                    </a:lnTo>
                    <a:lnTo>
                      <a:pt x="1214" y="291"/>
                    </a:lnTo>
                    <a:lnTo>
                      <a:pt x="1216" y="291"/>
                    </a:lnTo>
                    <a:lnTo>
                      <a:pt x="1216" y="291"/>
                    </a:lnTo>
                    <a:lnTo>
                      <a:pt x="1218" y="289"/>
                    </a:lnTo>
                    <a:lnTo>
                      <a:pt x="1218" y="289"/>
                    </a:lnTo>
                    <a:lnTo>
                      <a:pt x="1218" y="289"/>
                    </a:lnTo>
                    <a:lnTo>
                      <a:pt x="1218" y="289"/>
                    </a:lnTo>
                    <a:lnTo>
                      <a:pt x="1219" y="289"/>
                    </a:lnTo>
                    <a:lnTo>
                      <a:pt x="1219" y="289"/>
                    </a:lnTo>
                    <a:lnTo>
                      <a:pt x="1221" y="289"/>
                    </a:lnTo>
                    <a:lnTo>
                      <a:pt x="1221" y="289"/>
                    </a:lnTo>
                    <a:lnTo>
                      <a:pt x="1221" y="289"/>
                    </a:lnTo>
                    <a:lnTo>
                      <a:pt x="1221" y="289"/>
                    </a:lnTo>
                    <a:lnTo>
                      <a:pt x="1223" y="287"/>
                    </a:lnTo>
                    <a:lnTo>
                      <a:pt x="1223" y="287"/>
                    </a:lnTo>
                    <a:lnTo>
                      <a:pt x="1223" y="287"/>
                    </a:lnTo>
                    <a:lnTo>
                      <a:pt x="1223" y="287"/>
                    </a:lnTo>
                    <a:lnTo>
                      <a:pt x="1223" y="287"/>
                    </a:lnTo>
                    <a:lnTo>
                      <a:pt x="1225" y="287"/>
                    </a:lnTo>
                    <a:lnTo>
                      <a:pt x="1225" y="287"/>
                    </a:lnTo>
                    <a:lnTo>
                      <a:pt x="1227" y="287"/>
                    </a:lnTo>
                    <a:lnTo>
                      <a:pt x="1227" y="287"/>
                    </a:lnTo>
                    <a:lnTo>
                      <a:pt x="1227" y="287"/>
                    </a:lnTo>
                    <a:lnTo>
                      <a:pt x="1227" y="287"/>
                    </a:lnTo>
                    <a:lnTo>
                      <a:pt x="1228" y="287"/>
                    </a:lnTo>
                    <a:lnTo>
                      <a:pt x="1228" y="287"/>
                    </a:lnTo>
                    <a:lnTo>
                      <a:pt x="1228" y="285"/>
                    </a:lnTo>
                    <a:lnTo>
                      <a:pt x="1228" y="285"/>
                    </a:lnTo>
                    <a:lnTo>
                      <a:pt x="1230" y="285"/>
                    </a:lnTo>
                    <a:lnTo>
                      <a:pt x="1230" y="285"/>
                    </a:lnTo>
                    <a:lnTo>
                      <a:pt x="1230" y="285"/>
                    </a:lnTo>
                    <a:lnTo>
                      <a:pt x="1232" y="287"/>
                    </a:lnTo>
                    <a:lnTo>
                      <a:pt x="1234" y="287"/>
                    </a:lnTo>
                    <a:lnTo>
                      <a:pt x="1236" y="287"/>
                    </a:lnTo>
                    <a:lnTo>
                      <a:pt x="1236" y="289"/>
                    </a:lnTo>
                    <a:lnTo>
                      <a:pt x="1236" y="291"/>
                    </a:lnTo>
                    <a:lnTo>
                      <a:pt x="1237" y="291"/>
                    </a:lnTo>
                    <a:lnTo>
                      <a:pt x="1237" y="293"/>
                    </a:lnTo>
                    <a:lnTo>
                      <a:pt x="1236" y="294"/>
                    </a:lnTo>
                    <a:lnTo>
                      <a:pt x="1236" y="296"/>
                    </a:lnTo>
                    <a:lnTo>
                      <a:pt x="1236" y="298"/>
                    </a:lnTo>
                    <a:lnTo>
                      <a:pt x="1234" y="300"/>
                    </a:lnTo>
                    <a:lnTo>
                      <a:pt x="1232" y="302"/>
                    </a:lnTo>
                    <a:lnTo>
                      <a:pt x="1230" y="302"/>
                    </a:lnTo>
                    <a:lnTo>
                      <a:pt x="1230" y="302"/>
                    </a:lnTo>
                    <a:lnTo>
                      <a:pt x="1230" y="304"/>
                    </a:lnTo>
                    <a:lnTo>
                      <a:pt x="1228" y="302"/>
                    </a:lnTo>
                    <a:lnTo>
                      <a:pt x="1228" y="302"/>
                    </a:lnTo>
                    <a:lnTo>
                      <a:pt x="1227" y="302"/>
                    </a:lnTo>
                    <a:lnTo>
                      <a:pt x="1225" y="302"/>
                    </a:lnTo>
                    <a:lnTo>
                      <a:pt x="1223" y="300"/>
                    </a:lnTo>
                    <a:lnTo>
                      <a:pt x="1223" y="300"/>
                    </a:lnTo>
                    <a:lnTo>
                      <a:pt x="1221" y="300"/>
                    </a:lnTo>
                    <a:lnTo>
                      <a:pt x="1219" y="300"/>
                    </a:lnTo>
                    <a:lnTo>
                      <a:pt x="1218" y="300"/>
                    </a:lnTo>
                    <a:lnTo>
                      <a:pt x="1216" y="300"/>
                    </a:lnTo>
                    <a:lnTo>
                      <a:pt x="1214" y="300"/>
                    </a:lnTo>
                    <a:lnTo>
                      <a:pt x="1214" y="300"/>
                    </a:lnTo>
                    <a:lnTo>
                      <a:pt x="1212" y="300"/>
                    </a:lnTo>
                    <a:lnTo>
                      <a:pt x="1210" y="300"/>
                    </a:lnTo>
                    <a:lnTo>
                      <a:pt x="1209" y="300"/>
                    </a:lnTo>
                    <a:lnTo>
                      <a:pt x="1209" y="300"/>
                    </a:lnTo>
                    <a:lnTo>
                      <a:pt x="1207" y="300"/>
                    </a:lnTo>
                    <a:lnTo>
                      <a:pt x="1205" y="300"/>
                    </a:lnTo>
                    <a:lnTo>
                      <a:pt x="1205" y="300"/>
                    </a:lnTo>
                    <a:lnTo>
                      <a:pt x="1203" y="300"/>
                    </a:lnTo>
                    <a:lnTo>
                      <a:pt x="1203" y="300"/>
                    </a:lnTo>
                    <a:lnTo>
                      <a:pt x="1203" y="300"/>
                    </a:lnTo>
                    <a:lnTo>
                      <a:pt x="1201" y="300"/>
                    </a:lnTo>
                    <a:lnTo>
                      <a:pt x="1201" y="300"/>
                    </a:lnTo>
                    <a:lnTo>
                      <a:pt x="1201" y="300"/>
                    </a:lnTo>
                    <a:lnTo>
                      <a:pt x="1201" y="300"/>
                    </a:lnTo>
                    <a:lnTo>
                      <a:pt x="1201" y="300"/>
                    </a:lnTo>
                    <a:lnTo>
                      <a:pt x="1201" y="302"/>
                    </a:lnTo>
                    <a:lnTo>
                      <a:pt x="1199" y="302"/>
                    </a:lnTo>
                    <a:lnTo>
                      <a:pt x="1199" y="302"/>
                    </a:lnTo>
                    <a:lnTo>
                      <a:pt x="1199" y="304"/>
                    </a:lnTo>
                    <a:lnTo>
                      <a:pt x="1199" y="304"/>
                    </a:lnTo>
                    <a:lnTo>
                      <a:pt x="1199" y="304"/>
                    </a:lnTo>
                    <a:lnTo>
                      <a:pt x="1199" y="304"/>
                    </a:lnTo>
                    <a:lnTo>
                      <a:pt x="1199" y="305"/>
                    </a:lnTo>
                    <a:lnTo>
                      <a:pt x="1201" y="305"/>
                    </a:lnTo>
                    <a:lnTo>
                      <a:pt x="1201" y="305"/>
                    </a:lnTo>
                    <a:lnTo>
                      <a:pt x="1201" y="305"/>
                    </a:lnTo>
                    <a:lnTo>
                      <a:pt x="1201" y="305"/>
                    </a:lnTo>
                    <a:lnTo>
                      <a:pt x="1201" y="307"/>
                    </a:lnTo>
                    <a:lnTo>
                      <a:pt x="1201" y="307"/>
                    </a:lnTo>
                    <a:lnTo>
                      <a:pt x="1201" y="307"/>
                    </a:lnTo>
                    <a:lnTo>
                      <a:pt x="1201" y="307"/>
                    </a:lnTo>
                    <a:lnTo>
                      <a:pt x="1201" y="307"/>
                    </a:lnTo>
                    <a:lnTo>
                      <a:pt x="1201" y="307"/>
                    </a:lnTo>
                    <a:lnTo>
                      <a:pt x="1203" y="307"/>
                    </a:lnTo>
                    <a:lnTo>
                      <a:pt x="1203" y="307"/>
                    </a:lnTo>
                    <a:lnTo>
                      <a:pt x="1203" y="309"/>
                    </a:lnTo>
                    <a:lnTo>
                      <a:pt x="1203" y="309"/>
                    </a:lnTo>
                    <a:lnTo>
                      <a:pt x="1205" y="309"/>
                    </a:lnTo>
                    <a:lnTo>
                      <a:pt x="1205" y="309"/>
                    </a:lnTo>
                    <a:lnTo>
                      <a:pt x="1205" y="309"/>
                    </a:lnTo>
                    <a:lnTo>
                      <a:pt x="1205" y="309"/>
                    </a:lnTo>
                    <a:lnTo>
                      <a:pt x="1207" y="309"/>
                    </a:lnTo>
                    <a:lnTo>
                      <a:pt x="1207" y="309"/>
                    </a:lnTo>
                    <a:lnTo>
                      <a:pt x="1207" y="309"/>
                    </a:lnTo>
                    <a:lnTo>
                      <a:pt x="1207" y="309"/>
                    </a:lnTo>
                    <a:lnTo>
                      <a:pt x="1207" y="309"/>
                    </a:lnTo>
                    <a:lnTo>
                      <a:pt x="1209" y="311"/>
                    </a:lnTo>
                    <a:lnTo>
                      <a:pt x="1209" y="311"/>
                    </a:lnTo>
                    <a:lnTo>
                      <a:pt x="1209" y="311"/>
                    </a:lnTo>
                    <a:lnTo>
                      <a:pt x="1209" y="311"/>
                    </a:lnTo>
                    <a:lnTo>
                      <a:pt x="1210" y="311"/>
                    </a:lnTo>
                    <a:lnTo>
                      <a:pt x="1210" y="311"/>
                    </a:lnTo>
                    <a:lnTo>
                      <a:pt x="1212" y="311"/>
                    </a:lnTo>
                    <a:lnTo>
                      <a:pt x="1212" y="311"/>
                    </a:lnTo>
                    <a:lnTo>
                      <a:pt x="1214" y="311"/>
                    </a:lnTo>
                    <a:lnTo>
                      <a:pt x="1216" y="311"/>
                    </a:lnTo>
                    <a:lnTo>
                      <a:pt x="1218" y="311"/>
                    </a:lnTo>
                    <a:lnTo>
                      <a:pt x="1218" y="311"/>
                    </a:lnTo>
                    <a:lnTo>
                      <a:pt x="1218" y="311"/>
                    </a:lnTo>
                    <a:lnTo>
                      <a:pt x="1219" y="311"/>
                    </a:lnTo>
                    <a:lnTo>
                      <a:pt x="1219" y="311"/>
                    </a:lnTo>
                    <a:lnTo>
                      <a:pt x="1219" y="311"/>
                    </a:lnTo>
                    <a:lnTo>
                      <a:pt x="1221" y="311"/>
                    </a:lnTo>
                    <a:lnTo>
                      <a:pt x="1223" y="311"/>
                    </a:lnTo>
                    <a:lnTo>
                      <a:pt x="1223" y="311"/>
                    </a:lnTo>
                    <a:lnTo>
                      <a:pt x="1225" y="311"/>
                    </a:lnTo>
                    <a:lnTo>
                      <a:pt x="1227" y="311"/>
                    </a:lnTo>
                    <a:lnTo>
                      <a:pt x="1227" y="311"/>
                    </a:lnTo>
                    <a:lnTo>
                      <a:pt x="1227" y="311"/>
                    </a:lnTo>
                    <a:lnTo>
                      <a:pt x="1228" y="311"/>
                    </a:lnTo>
                    <a:lnTo>
                      <a:pt x="1228" y="313"/>
                    </a:lnTo>
                    <a:lnTo>
                      <a:pt x="1228" y="313"/>
                    </a:lnTo>
                    <a:lnTo>
                      <a:pt x="1230" y="314"/>
                    </a:lnTo>
                    <a:lnTo>
                      <a:pt x="1228" y="316"/>
                    </a:lnTo>
                    <a:lnTo>
                      <a:pt x="1228" y="316"/>
                    </a:lnTo>
                    <a:lnTo>
                      <a:pt x="1228" y="316"/>
                    </a:lnTo>
                    <a:lnTo>
                      <a:pt x="1227" y="316"/>
                    </a:lnTo>
                    <a:lnTo>
                      <a:pt x="1227" y="318"/>
                    </a:lnTo>
                    <a:lnTo>
                      <a:pt x="1227" y="318"/>
                    </a:lnTo>
                    <a:lnTo>
                      <a:pt x="1227" y="318"/>
                    </a:lnTo>
                    <a:lnTo>
                      <a:pt x="1227" y="318"/>
                    </a:lnTo>
                    <a:lnTo>
                      <a:pt x="1227" y="318"/>
                    </a:lnTo>
                    <a:lnTo>
                      <a:pt x="1225" y="318"/>
                    </a:lnTo>
                    <a:lnTo>
                      <a:pt x="1225" y="320"/>
                    </a:lnTo>
                    <a:lnTo>
                      <a:pt x="1225" y="320"/>
                    </a:lnTo>
                    <a:lnTo>
                      <a:pt x="1223" y="320"/>
                    </a:lnTo>
                    <a:lnTo>
                      <a:pt x="1223" y="320"/>
                    </a:lnTo>
                    <a:lnTo>
                      <a:pt x="1223" y="320"/>
                    </a:lnTo>
                    <a:lnTo>
                      <a:pt x="1223" y="322"/>
                    </a:lnTo>
                    <a:lnTo>
                      <a:pt x="1221" y="322"/>
                    </a:lnTo>
                    <a:lnTo>
                      <a:pt x="1221" y="323"/>
                    </a:lnTo>
                    <a:lnTo>
                      <a:pt x="1221" y="323"/>
                    </a:lnTo>
                    <a:lnTo>
                      <a:pt x="1221" y="325"/>
                    </a:lnTo>
                    <a:lnTo>
                      <a:pt x="1223" y="325"/>
                    </a:lnTo>
                    <a:lnTo>
                      <a:pt x="1223" y="325"/>
                    </a:lnTo>
                    <a:lnTo>
                      <a:pt x="1223" y="325"/>
                    </a:lnTo>
                    <a:lnTo>
                      <a:pt x="1223" y="327"/>
                    </a:lnTo>
                    <a:lnTo>
                      <a:pt x="1223" y="327"/>
                    </a:lnTo>
                    <a:lnTo>
                      <a:pt x="1225" y="327"/>
                    </a:lnTo>
                    <a:lnTo>
                      <a:pt x="1225" y="327"/>
                    </a:lnTo>
                    <a:lnTo>
                      <a:pt x="1225" y="327"/>
                    </a:lnTo>
                    <a:lnTo>
                      <a:pt x="1225" y="329"/>
                    </a:lnTo>
                    <a:lnTo>
                      <a:pt x="1225" y="329"/>
                    </a:lnTo>
                    <a:lnTo>
                      <a:pt x="1227" y="329"/>
                    </a:lnTo>
                    <a:lnTo>
                      <a:pt x="1227" y="329"/>
                    </a:lnTo>
                    <a:lnTo>
                      <a:pt x="1227" y="329"/>
                    </a:lnTo>
                    <a:lnTo>
                      <a:pt x="1227" y="329"/>
                    </a:lnTo>
                    <a:lnTo>
                      <a:pt x="1228" y="329"/>
                    </a:lnTo>
                    <a:lnTo>
                      <a:pt x="1230" y="329"/>
                    </a:lnTo>
                    <a:lnTo>
                      <a:pt x="1230" y="329"/>
                    </a:lnTo>
                    <a:lnTo>
                      <a:pt x="1230" y="329"/>
                    </a:lnTo>
                    <a:lnTo>
                      <a:pt x="1230" y="329"/>
                    </a:lnTo>
                    <a:lnTo>
                      <a:pt x="1230" y="329"/>
                    </a:lnTo>
                    <a:lnTo>
                      <a:pt x="1232" y="327"/>
                    </a:lnTo>
                    <a:lnTo>
                      <a:pt x="1234" y="327"/>
                    </a:lnTo>
                    <a:lnTo>
                      <a:pt x="1234" y="327"/>
                    </a:lnTo>
                    <a:lnTo>
                      <a:pt x="1234" y="327"/>
                    </a:lnTo>
                    <a:lnTo>
                      <a:pt x="1236" y="327"/>
                    </a:lnTo>
                    <a:lnTo>
                      <a:pt x="1236" y="327"/>
                    </a:lnTo>
                    <a:lnTo>
                      <a:pt x="1237" y="325"/>
                    </a:lnTo>
                    <a:lnTo>
                      <a:pt x="1241" y="325"/>
                    </a:lnTo>
                    <a:lnTo>
                      <a:pt x="1241" y="325"/>
                    </a:lnTo>
                    <a:lnTo>
                      <a:pt x="1241" y="327"/>
                    </a:lnTo>
                    <a:lnTo>
                      <a:pt x="1243" y="327"/>
                    </a:lnTo>
                    <a:lnTo>
                      <a:pt x="1243" y="327"/>
                    </a:lnTo>
                    <a:lnTo>
                      <a:pt x="1243" y="327"/>
                    </a:lnTo>
                    <a:lnTo>
                      <a:pt x="1245" y="327"/>
                    </a:lnTo>
                    <a:lnTo>
                      <a:pt x="1245" y="327"/>
                    </a:lnTo>
                    <a:lnTo>
                      <a:pt x="1245" y="327"/>
                    </a:lnTo>
                    <a:lnTo>
                      <a:pt x="1245" y="327"/>
                    </a:lnTo>
                    <a:lnTo>
                      <a:pt x="1247" y="327"/>
                    </a:lnTo>
                    <a:lnTo>
                      <a:pt x="1247" y="327"/>
                    </a:lnTo>
                    <a:lnTo>
                      <a:pt x="1247" y="327"/>
                    </a:lnTo>
                    <a:lnTo>
                      <a:pt x="1247" y="327"/>
                    </a:lnTo>
                    <a:lnTo>
                      <a:pt x="1248" y="327"/>
                    </a:lnTo>
                    <a:lnTo>
                      <a:pt x="1247" y="325"/>
                    </a:lnTo>
                    <a:lnTo>
                      <a:pt x="1247" y="323"/>
                    </a:lnTo>
                    <a:lnTo>
                      <a:pt x="1247" y="323"/>
                    </a:lnTo>
                    <a:lnTo>
                      <a:pt x="1247" y="323"/>
                    </a:lnTo>
                    <a:lnTo>
                      <a:pt x="1245" y="323"/>
                    </a:lnTo>
                    <a:lnTo>
                      <a:pt x="1245" y="322"/>
                    </a:lnTo>
                    <a:lnTo>
                      <a:pt x="1243" y="320"/>
                    </a:lnTo>
                    <a:lnTo>
                      <a:pt x="1245" y="320"/>
                    </a:lnTo>
                    <a:lnTo>
                      <a:pt x="1245" y="318"/>
                    </a:lnTo>
                    <a:lnTo>
                      <a:pt x="1245" y="318"/>
                    </a:lnTo>
                    <a:lnTo>
                      <a:pt x="1245" y="318"/>
                    </a:lnTo>
                    <a:lnTo>
                      <a:pt x="1245" y="318"/>
                    </a:lnTo>
                    <a:lnTo>
                      <a:pt x="1248" y="318"/>
                    </a:lnTo>
                    <a:lnTo>
                      <a:pt x="1248" y="318"/>
                    </a:lnTo>
                    <a:lnTo>
                      <a:pt x="1248" y="318"/>
                    </a:lnTo>
                    <a:lnTo>
                      <a:pt x="1250" y="318"/>
                    </a:lnTo>
                    <a:lnTo>
                      <a:pt x="1250" y="318"/>
                    </a:lnTo>
                    <a:lnTo>
                      <a:pt x="1250" y="318"/>
                    </a:lnTo>
                    <a:lnTo>
                      <a:pt x="1250" y="320"/>
                    </a:lnTo>
                    <a:lnTo>
                      <a:pt x="1250" y="320"/>
                    </a:lnTo>
                    <a:lnTo>
                      <a:pt x="1252" y="320"/>
                    </a:lnTo>
                    <a:lnTo>
                      <a:pt x="1252" y="320"/>
                    </a:lnTo>
                    <a:lnTo>
                      <a:pt x="1252" y="320"/>
                    </a:lnTo>
                    <a:lnTo>
                      <a:pt x="1252" y="320"/>
                    </a:lnTo>
                    <a:lnTo>
                      <a:pt x="1252" y="322"/>
                    </a:lnTo>
                    <a:lnTo>
                      <a:pt x="1252" y="322"/>
                    </a:lnTo>
                    <a:lnTo>
                      <a:pt x="1254" y="322"/>
                    </a:lnTo>
                    <a:lnTo>
                      <a:pt x="1254" y="322"/>
                    </a:lnTo>
                    <a:lnTo>
                      <a:pt x="1254" y="322"/>
                    </a:lnTo>
                    <a:lnTo>
                      <a:pt x="1254" y="322"/>
                    </a:lnTo>
                    <a:lnTo>
                      <a:pt x="1254" y="322"/>
                    </a:lnTo>
                    <a:lnTo>
                      <a:pt x="1254" y="322"/>
                    </a:lnTo>
                    <a:lnTo>
                      <a:pt x="1254" y="323"/>
                    </a:lnTo>
                    <a:lnTo>
                      <a:pt x="1254" y="323"/>
                    </a:lnTo>
                    <a:lnTo>
                      <a:pt x="1254" y="323"/>
                    </a:lnTo>
                    <a:lnTo>
                      <a:pt x="1254" y="323"/>
                    </a:lnTo>
                    <a:lnTo>
                      <a:pt x="1254" y="323"/>
                    </a:lnTo>
                    <a:lnTo>
                      <a:pt x="1254" y="323"/>
                    </a:lnTo>
                    <a:lnTo>
                      <a:pt x="1256" y="325"/>
                    </a:lnTo>
                    <a:lnTo>
                      <a:pt x="1256" y="325"/>
                    </a:lnTo>
                    <a:lnTo>
                      <a:pt x="1257" y="327"/>
                    </a:lnTo>
                    <a:lnTo>
                      <a:pt x="1257" y="329"/>
                    </a:lnTo>
                    <a:lnTo>
                      <a:pt x="1257" y="331"/>
                    </a:lnTo>
                    <a:lnTo>
                      <a:pt x="1259" y="331"/>
                    </a:lnTo>
                    <a:lnTo>
                      <a:pt x="1259" y="331"/>
                    </a:lnTo>
                    <a:lnTo>
                      <a:pt x="1259" y="332"/>
                    </a:lnTo>
                    <a:lnTo>
                      <a:pt x="1259" y="332"/>
                    </a:lnTo>
                    <a:lnTo>
                      <a:pt x="1259" y="334"/>
                    </a:lnTo>
                    <a:lnTo>
                      <a:pt x="1259" y="334"/>
                    </a:lnTo>
                    <a:lnTo>
                      <a:pt x="1259" y="334"/>
                    </a:lnTo>
                    <a:lnTo>
                      <a:pt x="1257" y="338"/>
                    </a:lnTo>
                    <a:lnTo>
                      <a:pt x="1257" y="338"/>
                    </a:lnTo>
                    <a:lnTo>
                      <a:pt x="1256" y="338"/>
                    </a:lnTo>
                    <a:lnTo>
                      <a:pt x="1256" y="338"/>
                    </a:lnTo>
                    <a:lnTo>
                      <a:pt x="1256" y="338"/>
                    </a:lnTo>
                    <a:lnTo>
                      <a:pt x="1256" y="340"/>
                    </a:lnTo>
                    <a:lnTo>
                      <a:pt x="1256" y="340"/>
                    </a:lnTo>
                    <a:lnTo>
                      <a:pt x="1254" y="340"/>
                    </a:lnTo>
                    <a:lnTo>
                      <a:pt x="1254" y="340"/>
                    </a:lnTo>
                    <a:lnTo>
                      <a:pt x="1254" y="342"/>
                    </a:lnTo>
                    <a:lnTo>
                      <a:pt x="1254" y="342"/>
                    </a:lnTo>
                    <a:lnTo>
                      <a:pt x="1254" y="342"/>
                    </a:lnTo>
                    <a:lnTo>
                      <a:pt x="1254" y="342"/>
                    </a:lnTo>
                    <a:lnTo>
                      <a:pt x="1254" y="343"/>
                    </a:lnTo>
                    <a:lnTo>
                      <a:pt x="1252" y="343"/>
                    </a:lnTo>
                    <a:lnTo>
                      <a:pt x="1252" y="343"/>
                    </a:lnTo>
                    <a:lnTo>
                      <a:pt x="1252" y="343"/>
                    </a:lnTo>
                    <a:lnTo>
                      <a:pt x="1252" y="343"/>
                    </a:lnTo>
                    <a:lnTo>
                      <a:pt x="1252" y="343"/>
                    </a:lnTo>
                    <a:lnTo>
                      <a:pt x="1250" y="345"/>
                    </a:lnTo>
                    <a:lnTo>
                      <a:pt x="1250" y="347"/>
                    </a:lnTo>
                    <a:lnTo>
                      <a:pt x="1250" y="347"/>
                    </a:lnTo>
                    <a:lnTo>
                      <a:pt x="1248" y="349"/>
                    </a:lnTo>
                    <a:lnTo>
                      <a:pt x="1248" y="349"/>
                    </a:lnTo>
                    <a:lnTo>
                      <a:pt x="1247" y="349"/>
                    </a:lnTo>
                    <a:lnTo>
                      <a:pt x="1247" y="349"/>
                    </a:lnTo>
                    <a:lnTo>
                      <a:pt x="1247" y="349"/>
                    </a:lnTo>
                    <a:lnTo>
                      <a:pt x="1247" y="351"/>
                    </a:lnTo>
                    <a:lnTo>
                      <a:pt x="1245" y="352"/>
                    </a:lnTo>
                    <a:lnTo>
                      <a:pt x="1245" y="352"/>
                    </a:lnTo>
                    <a:lnTo>
                      <a:pt x="1245" y="354"/>
                    </a:lnTo>
                    <a:lnTo>
                      <a:pt x="1247" y="356"/>
                    </a:lnTo>
                    <a:lnTo>
                      <a:pt x="1247" y="356"/>
                    </a:lnTo>
                    <a:lnTo>
                      <a:pt x="1247" y="356"/>
                    </a:lnTo>
                    <a:lnTo>
                      <a:pt x="1248" y="356"/>
                    </a:lnTo>
                    <a:lnTo>
                      <a:pt x="1248" y="356"/>
                    </a:lnTo>
                    <a:lnTo>
                      <a:pt x="1250" y="356"/>
                    </a:lnTo>
                    <a:lnTo>
                      <a:pt x="1252" y="356"/>
                    </a:lnTo>
                    <a:lnTo>
                      <a:pt x="1252" y="356"/>
                    </a:lnTo>
                    <a:lnTo>
                      <a:pt x="1254" y="356"/>
                    </a:lnTo>
                    <a:lnTo>
                      <a:pt x="1257" y="356"/>
                    </a:lnTo>
                    <a:lnTo>
                      <a:pt x="1259" y="354"/>
                    </a:lnTo>
                    <a:lnTo>
                      <a:pt x="1261" y="354"/>
                    </a:lnTo>
                    <a:lnTo>
                      <a:pt x="1261" y="354"/>
                    </a:lnTo>
                    <a:lnTo>
                      <a:pt x="1261" y="354"/>
                    </a:lnTo>
                    <a:lnTo>
                      <a:pt x="1261" y="354"/>
                    </a:lnTo>
                    <a:lnTo>
                      <a:pt x="1261" y="352"/>
                    </a:lnTo>
                    <a:lnTo>
                      <a:pt x="1263" y="352"/>
                    </a:lnTo>
                    <a:lnTo>
                      <a:pt x="1265" y="351"/>
                    </a:lnTo>
                    <a:lnTo>
                      <a:pt x="1268" y="351"/>
                    </a:lnTo>
                    <a:lnTo>
                      <a:pt x="1270" y="351"/>
                    </a:lnTo>
                    <a:lnTo>
                      <a:pt x="1270" y="351"/>
                    </a:lnTo>
                    <a:lnTo>
                      <a:pt x="1272" y="349"/>
                    </a:lnTo>
                    <a:lnTo>
                      <a:pt x="1274" y="349"/>
                    </a:lnTo>
                    <a:lnTo>
                      <a:pt x="1275" y="349"/>
                    </a:lnTo>
                    <a:lnTo>
                      <a:pt x="1275" y="349"/>
                    </a:lnTo>
                    <a:lnTo>
                      <a:pt x="1275" y="349"/>
                    </a:lnTo>
                    <a:lnTo>
                      <a:pt x="1275" y="349"/>
                    </a:lnTo>
                    <a:lnTo>
                      <a:pt x="1277" y="349"/>
                    </a:lnTo>
                    <a:lnTo>
                      <a:pt x="1277" y="349"/>
                    </a:lnTo>
                    <a:lnTo>
                      <a:pt x="1279" y="349"/>
                    </a:lnTo>
                    <a:lnTo>
                      <a:pt x="1281" y="349"/>
                    </a:lnTo>
                    <a:lnTo>
                      <a:pt x="1283" y="349"/>
                    </a:lnTo>
                    <a:lnTo>
                      <a:pt x="1284" y="351"/>
                    </a:lnTo>
                    <a:lnTo>
                      <a:pt x="1286" y="351"/>
                    </a:lnTo>
                    <a:lnTo>
                      <a:pt x="1286" y="352"/>
                    </a:lnTo>
                    <a:lnTo>
                      <a:pt x="1286" y="352"/>
                    </a:lnTo>
                    <a:lnTo>
                      <a:pt x="1286" y="354"/>
                    </a:lnTo>
                    <a:lnTo>
                      <a:pt x="1286" y="356"/>
                    </a:lnTo>
                    <a:lnTo>
                      <a:pt x="1284" y="356"/>
                    </a:lnTo>
                    <a:lnTo>
                      <a:pt x="1283" y="358"/>
                    </a:lnTo>
                    <a:lnTo>
                      <a:pt x="1283" y="358"/>
                    </a:lnTo>
                    <a:lnTo>
                      <a:pt x="1283" y="358"/>
                    </a:lnTo>
                    <a:lnTo>
                      <a:pt x="1281" y="358"/>
                    </a:lnTo>
                    <a:lnTo>
                      <a:pt x="1281" y="358"/>
                    </a:lnTo>
                    <a:lnTo>
                      <a:pt x="1281" y="358"/>
                    </a:lnTo>
                    <a:lnTo>
                      <a:pt x="1279" y="358"/>
                    </a:lnTo>
                    <a:lnTo>
                      <a:pt x="1279" y="358"/>
                    </a:lnTo>
                    <a:lnTo>
                      <a:pt x="1279" y="358"/>
                    </a:lnTo>
                    <a:lnTo>
                      <a:pt x="1279" y="358"/>
                    </a:lnTo>
                    <a:lnTo>
                      <a:pt x="1277" y="358"/>
                    </a:lnTo>
                    <a:lnTo>
                      <a:pt x="1277" y="358"/>
                    </a:lnTo>
                    <a:lnTo>
                      <a:pt x="1275" y="358"/>
                    </a:lnTo>
                    <a:lnTo>
                      <a:pt x="1274" y="360"/>
                    </a:lnTo>
                    <a:lnTo>
                      <a:pt x="1274" y="360"/>
                    </a:lnTo>
                    <a:lnTo>
                      <a:pt x="1272" y="360"/>
                    </a:lnTo>
                    <a:lnTo>
                      <a:pt x="1272" y="361"/>
                    </a:lnTo>
                    <a:lnTo>
                      <a:pt x="1270" y="361"/>
                    </a:lnTo>
                    <a:lnTo>
                      <a:pt x="1270" y="361"/>
                    </a:lnTo>
                    <a:lnTo>
                      <a:pt x="1270" y="361"/>
                    </a:lnTo>
                    <a:lnTo>
                      <a:pt x="1270" y="363"/>
                    </a:lnTo>
                    <a:lnTo>
                      <a:pt x="1270" y="363"/>
                    </a:lnTo>
                    <a:lnTo>
                      <a:pt x="1270" y="363"/>
                    </a:lnTo>
                    <a:lnTo>
                      <a:pt x="1270" y="363"/>
                    </a:lnTo>
                    <a:lnTo>
                      <a:pt x="1270" y="365"/>
                    </a:lnTo>
                    <a:lnTo>
                      <a:pt x="1270" y="365"/>
                    </a:lnTo>
                    <a:lnTo>
                      <a:pt x="1270" y="365"/>
                    </a:lnTo>
                    <a:lnTo>
                      <a:pt x="1270" y="365"/>
                    </a:lnTo>
                    <a:lnTo>
                      <a:pt x="1270" y="367"/>
                    </a:lnTo>
                    <a:lnTo>
                      <a:pt x="1270" y="369"/>
                    </a:lnTo>
                    <a:lnTo>
                      <a:pt x="1270" y="369"/>
                    </a:lnTo>
                    <a:lnTo>
                      <a:pt x="1270" y="370"/>
                    </a:lnTo>
                    <a:lnTo>
                      <a:pt x="1270" y="370"/>
                    </a:lnTo>
                    <a:lnTo>
                      <a:pt x="1272" y="372"/>
                    </a:lnTo>
                    <a:lnTo>
                      <a:pt x="1272" y="374"/>
                    </a:lnTo>
                    <a:lnTo>
                      <a:pt x="1272" y="374"/>
                    </a:lnTo>
                    <a:lnTo>
                      <a:pt x="1274" y="376"/>
                    </a:lnTo>
                    <a:lnTo>
                      <a:pt x="1274" y="376"/>
                    </a:lnTo>
                    <a:lnTo>
                      <a:pt x="1274" y="376"/>
                    </a:lnTo>
                    <a:lnTo>
                      <a:pt x="1274" y="376"/>
                    </a:lnTo>
                    <a:lnTo>
                      <a:pt x="1274" y="378"/>
                    </a:lnTo>
                    <a:lnTo>
                      <a:pt x="1274" y="378"/>
                    </a:lnTo>
                    <a:lnTo>
                      <a:pt x="1275" y="378"/>
                    </a:lnTo>
                    <a:lnTo>
                      <a:pt x="1275" y="378"/>
                    </a:lnTo>
                    <a:lnTo>
                      <a:pt x="1275" y="378"/>
                    </a:lnTo>
                    <a:lnTo>
                      <a:pt x="1277" y="379"/>
                    </a:lnTo>
                    <a:lnTo>
                      <a:pt x="1277" y="379"/>
                    </a:lnTo>
                    <a:lnTo>
                      <a:pt x="1279" y="379"/>
                    </a:lnTo>
                    <a:lnTo>
                      <a:pt x="1279" y="381"/>
                    </a:lnTo>
                    <a:lnTo>
                      <a:pt x="1281" y="381"/>
                    </a:lnTo>
                    <a:lnTo>
                      <a:pt x="1281" y="381"/>
                    </a:lnTo>
                    <a:lnTo>
                      <a:pt x="1283" y="381"/>
                    </a:lnTo>
                    <a:lnTo>
                      <a:pt x="1284" y="381"/>
                    </a:lnTo>
                    <a:lnTo>
                      <a:pt x="1284" y="381"/>
                    </a:lnTo>
                    <a:lnTo>
                      <a:pt x="1284" y="381"/>
                    </a:lnTo>
                    <a:lnTo>
                      <a:pt x="1286" y="381"/>
                    </a:lnTo>
                    <a:lnTo>
                      <a:pt x="1286" y="381"/>
                    </a:lnTo>
                    <a:lnTo>
                      <a:pt x="1286" y="381"/>
                    </a:lnTo>
                    <a:lnTo>
                      <a:pt x="1286" y="381"/>
                    </a:lnTo>
                    <a:lnTo>
                      <a:pt x="1286" y="381"/>
                    </a:lnTo>
                    <a:lnTo>
                      <a:pt x="1288" y="383"/>
                    </a:lnTo>
                    <a:lnTo>
                      <a:pt x="1288" y="383"/>
                    </a:lnTo>
                    <a:lnTo>
                      <a:pt x="1288" y="383"/>
                    </a:lnTo>
                    <a:lnTo>
                      <a:pt x="1288" y="383"/>
                    </a:lnTo>
                    <a:lnTo>
                      <a:pt x="1288" y="383"/>
                    </a:lnTo>
                    <a:lnTo>
                      <a:pt x="1290" y="383"/>
                    </a:lnTo>
                    <a:lnTo>
                      <a:pt x="1290" y="383"/>
                    </a:lnTo>
                    <a:lnTo>
                      <a:pt x="1290" y="383"/>
                    </a:lnTo>
                    <a:lnTo>
                      <a:pt x="1290" y="385"/>
                    </a:lnTo>
                    <a:lnTo>
                      <a:pt x="1290" y="385"/>
                    </a:lnTo>
                    <a:lnTo>
                      <a:pt x="1292" y="385"/>
                    </a:lnTo>
                    <a:lnTo>
                      <a:pt x="1292" y="385"/>
                    </a:lnTo>
                    <a:lnTo>
                      <a:pt x="1292" y="385"/>
                    </a:lnTo>
                    <a:lnTo>
                      <a:pt x="1292" y="387"/>
                    </a:lnTo>
                    <a:lnTo>
                      <a:pt x="1292" y="387"/>
                    </a:lnTo>
                    <a:lnTo>
                      <a:pt x="1292" y="387"/>
                    </a:lnTo>
                    <a:lnTo>
                      <a:pt x="1292" y="387"/>
                    </a:lnTo>
                    <a:lnTo>
                      <a:pt x="1292" y="387"/>
                    </a:lnTo>
                    <a:lnTo>
                      <a:pt x="1292" y="387"/>
                    </a:lnTo>
                    <a:lnTo>
                      <a:pt x="1292" y="389"/>
                    </a:lnTo>
                    <a:lnTo>
                      <a:pt x="1294" y="390"/>
                    </a:lnTo>
                    <a:lnTo>
                      <a:pt x="1294" y="390"/>
                    </a:lnTo>
                    <a:lnTo>
                      <a:pt x="1294" y="390"/>
                    </a:lnTo>
                    <a:lnTo>
                      <a:pt x="1294" y="390"/>
                    </a:lnTo>
                    <a:lnTo>
                      <a:pt x="1292" y="392"/>
                    </a:lnTo>
                    <a:lnTo>
                      <a:pt x="1292" y="392"/>
                    </a:lnTo>
                    <a:lnTo>
                      <a:pt x="1292" y="392"/>
                    </a:lnTo>
                    <a:lnTo>
                      <a:pt x="1292" y="392"/>
                    </a:lnTo>
                    <a:lnTo>
                      <a:pt x="1292" y="394"/>
                    </a:lnTo>
                    <a:lnTo>
                      <a:pt x="1292" y="394"/>
                    </a:lnTo>
                    <a:lnTo>
                      <a:pt x="1292" y="396"/>
                    </a:lnTo>
                    <a:lnTo>
                      <a:pt x="1292" y="396"/>
                    </a:lnTo>
                    <a:lnTo>
                      <a:pt x="1292" y="398"/>
                    </a:lnTo>
                    <a:lnTo>
                      <a:pt x="1290" y="398"/>
                    </a:lnTo>
                    <a:lnTo>
                      <a:pt x="1290" y="399"/>
                    </a:lnTo>
                    <a:lnTo>
                      <a:pt x="1288" y="401"/>
                    </a:lnTo>
                    <a:lnTo>
                      <a:pt x="1286" y="401"/>
                    </a:lnTo>
                    <a:lnTo>
                      <a:pt x="1284" y="403"/>
                    </a:lnTo>
                    <a:lnTo>
                      <a:pt x="1283" y="405"/>
                    </a:lnTo>
                    <a:lnTo>
                      <a:pt x="1283" y="405"/>
                    </a:lnTo>
                    <a:lnTo>
                      <a:pt x="1281" y="407"/>
                    </a:lnTo>
                    <a:lnTo>
                      <a:pt x="1281" y="407"/>
                    </a:lnTo>
                    <a:lnTo>
                      <a:pt x="1281" y="407"/>
                    </a:lnTo>
                    <a:lnTo>
                      <a:pt x="1279" y="408"/>
                    </a:lnTo>
                    <a:lnTo>
                      <a:pt x="1279" y="408"/>
                    </a:lnTo>
                    <a:lnTo>
                      <a:pt x="1277" y="410"/>
                    </a:lnTo>
                    <a:lnTo>
                      <a:pt x="1277" y="410"/>
                    </a:lnTo>
                    <a:lnTo>
                      <a:pt x="1277" y="412"/>
                    </a:lnTo>
                    <a:lnTo>
                      <a:pt x="1277" y="414"/>
                    </a:lnTo>
                    <a:lnTo>
                      <a:pt x="1277" y="416"/>
                    </a:lnTo>
                    <a:lnTo>
                      <a:pt x="1279" y="416"/>
                    </a:lnTo>
                    <a:lnTo>
                      <a:pt x="1279" y="416"/>
                    </a:lnTo>
                    <a:lnTo>
                      <a:pt x="1281" y="417"/>
                    </a:lnTo>
                    <a:lnTo>
                      <a:pt x="1283" y="417"/>
                    </a:lnTo>
                    <a:lnTo>
                      <a:pt x="1286" y="417"/>
                    </a:lnTo>
                    <a:lnTo>
                      <a:pt x="1286" y="417"/>
                    </a:lnTo>
                    <a:lnTo>
                      <a:pt x="1288" y="417"/>
                    </a:lnTo>
                    <a:lnTo>
                      <a:pt x="1290" y="419"/>
                    </a:lnTo>
                    <a:lnTo>
                      <a:pt x="1292" y="419"/>
                    </a:lnTo>
                    <a:lnTo>
                      <a:pt x="1292" y="419"/>
                    </a:lnTo>
                    <a:lnTo>
                      <a:pt x="1294" y="421"/>
                    </a:lnTo>
                    <a:lnTo>
                      <a:pt x="1295" y="423"/>
                    </a:lnTo>
                    <a:lnTo>
                      <a:pt x="1295" y="423"/>
                    </a:lnTo>
                    <a:lnTo>
                      <a:pt x="1295" y="425"/>
                    </a:lnTo>
                    <a:lnTo>
                      <a:pt x="1297" y="425"/>
                    </a:lnTo>
                    <a:lnTo>
                      <a:pt x="1297" y="427"/>
                    </a:lnTo>
                    <a:lnTo>
                      <a:pt x="1299" y="428"/>
                    </a:lnTo>
                    <a:lnTo>
                      <a:pt x="1299" y="430"/>
                    </a:lnTo>
                    <a:lnTo>
                      <a:pt x="1301" y="430"/>
                    </a:lnTo>
                    <a:lnTo>
                      <a:pt x="1303" y="432"/>
                    </a:lnTo>
                    <a:lnTo>
                      <a:pt x="1304" y="434"/>
                    </a:lnTo>
                    <a:lnTo>
                      <a:pt x="1306" y="434"/>
                    </a:lnTo>
                    <a:lnTo>
                      <a:pt x="1306" y="434"/>
                    </a:lnTo>
                    <a:lnTo>
                      <a:pt x="1308" y="436"/>
                    </a:lnTo>
                    <a:lnTo>
                      <a:pt x="1308" y="437"/>
                    </a:lnTo>
                    <a:lnTo>
                      <a:pt x="1308" y="437"/>
                    </a:lnTo>
                    <a:lnTo>
                      <a:pt x="1308" y="439"/>
                    </a:lnTo>
                    <a:lnTo>
                      <a:pt x="1308" y="441"/>
                    </a:lnTo>
                    <a:lnTo>
                      <a:pt x="1306" y="441"/>
                    </a:lnTo>
                    <a:lnTo>
                      <a:pt x="1306" y="443"/>
                    </a:lnTo>
                    <a:lnTo>
                      <a:pt x="1304" y="443"/>
                    </a:lnTo>
                    <a:lnTo>
                      <a:pt x="1304" y="443"/>
                    </a:lnTo>
                    <a:lnTo>
                      <a:pt x="1304" y="445"/>
                    </a:lnTo>
                    <a:lnTo>
                      <a:pt x="1303" y="445"/>
                    </a:lnTo>
                    <a:lnTo>
                      <a:pt x="1303" y="445"/>
                    </a:lnTo>
                    <a:lnTo>
                      <a:pt x="1301" y="446"/>
                    </a:lnTo>
                    <a:lnTo>
                      <a:pt x="1301" y="446"/>
                    </a:lnTo>
                    <a:lnTo>
                      <a:pt x="1299" y="446"/>
                    </a:lnTo>
                    <a:lnTo>
                      <a:pt x="1297" y="446"/>
                    </a:lnTo>
                    <a:lnTo>
                      <a:pt x="1295" y="446"/>
                    </a:lnTo>
                    <a:lnTo>
                      <a:pt x="1294" y="448"/>
                    </a:lnTo>
                    <a:lnTo>
                      <a:pt x="1294" y="448"/>
                    </a:lnTo>
                    <a:lnTo>
                      <a:pt x="1292" y="450"/>
                    </a:lnTo>
                    <a:lnTo>
                      <a:pt x="1292" y="450"/>
                    </a:lnTo>
                    <a:lnTo>
                      <a:pt x="1292" y="452"/>
                    </a:lnTo>
                    <a:lnTo>
                      <a:pt x="1292" y="454"/>
                    </a:lnTo>
                    <a:lnTo>
                      <a:pt x="1294" y="455"/>
                    </a:lnTo>
                    <a:lnTo>
                      <a:pt x="1294" y="457"/>
                    </a:lnTo>
                    <a:lnTo>
                      <a:pt x="1294" y="459"/>
                    </a:lnTo>
                    <a:lnTo>
                      <a:pt x="1295" y="461"/>
                    </a:lnTo>
                    <a:lnTo>
                      <a:pt x="1295" y="461"/>
                    </a:lnTo>
                    <a:lnTo>
                      <a:pt x="1295" y="461"/>
                    </a:lnTo>
                    <a:lnTo>
                      <a:pt x="1297" y="463"/>
                    </a:lnTo>
                    <a:lnTo>
                      <a:pt x="1299" y="463"/>
                    </a:lnTo>
                    <a:lnTo>
                      <a:pt x="1301" y="465"/>
                    </a:lnTo>
                    <a:lnTo>
                      <a:pt x="1301" y="465"/>
                    </a:lnTo>
                    <a:lnTo>
                      <a:pt x="1301" y="466"/>
                    </a:lnTo>
                    <a:lnTo>
                      <a:pt x="1301" y="466"/>
                    </a:lnTo>
                    <a:lnTo>
                      <a:pt x="1301" y="468"/>
                    </a:lnTo>
                    <a:lnTo>
                      <a:pt x="1299" y="468"/>
                    </a:lnTo>
                    <a:lnTo>
                      <a:pt x="1299" y="468"/>
                    </a:lnTo>
                    <a:lnTo>
                      <a:pt x="1297" y="468"/>
                    </a:lnTo>
                    <a:lnTo>
                      <a:pt x="1297" y="468"/>
                    </a:lnTo>
                    <a:lnTo>
                      <a:pt x="1297" y="468"/>
                    </a:lnTo>
                    <a:lnTo>
                      <a:pt x="1295" y="468"/>
                    </a:lnTo>
                    <a:lnTo>
                      <a:pt x="1295" y="468"/>
                    </a:lnTo>
                    <a:lnTo>
                      <a:pt x="1294" y="468"/>
                    </a:lnTo>
                    <a:lnTo>
                      <a:pt x="1294" y="468"/>
                    </a:lnTo>
                    <a:lnTo>
                      <a:pt x="1294" y="466"/>
                    </a:lnTo>
                    <a:lnTo>
                      <a:pt x="1292" y="466"/>
                    </a:lnTo>
                    <a:lnTo>
                      <a:pt x="1292" y="465"/>
                    </a:lnTo>
                    <a:lnTo>
                      <a:pt x="1292" y="465"/>
                    </a:lnTo>
                    <a:lnTo>
                      <a:pt x="1290" y="465"/>
                    </a:lnTo>
                    <a:lnTo>
                      <a:pt x="1290" y="463"/>
                    </a:lnTo>
                    <a:lnTo>
                      <a:pt x="1290" y="463"/>
                    </a:lnTo>
                    <a:lnTo>
                      <a:pt x="1288" y="463"/>
                    </a:lnTo>
                    <a:lnTo>
                      <a:pt x="1288" y="463"/>
                    </a:lnTo>
                    <a:lnTo>
                      <a:pt x="1288" y="463"/>
                    </a:lnTo>
                    <a:lnTo>
                      <a:pt x="1286" y="463"/>
                    </a:lnTo>
                    <a:lnTo>
                      <a:pt x="1286" y="463"/>
                    </a:lnTo>
                    <a:lnTo>
                      <a:pt x="1286" y="463"/>
                    </a:lnTo>
                    <a:lnTo>
                      <a:pt x="1286" y="463"/>
                    </a:lnTo>
                    <a:lnTo>
                      <a:pt x="1286" y="463"/>
                    </a:lnTo>
                    <a:lnTo>
                      <a:pt x="1286" y="463"/>
                    </a:lnTo>
                    <a:lnTo>
                      <a:pt x="1286" y="463"/>
                    </a:lnTo>
                    <a:lnTo>
                      <a:pt x="1284" y="463"/>
                    </a:lnTo>
                    <a:lnTo>
                      <a:pt x="1284" y="465"/>
                    </a:lnTo>
                    <a:lnTo>
                      <a:pt x="1284" y="465"/>
                    </a:lnTo>
                    <a:lnTo>
                      <a:pt x="1286" y="465"/>
                    </a:lnTo>
                    <a:lnTo>
                      <a:pt x="1286" y="465"/>
                    </a:lnTo>
                    <a:lnTo>
                      <a:pt x="1286" y="466"/>
                    </a:lnTo>
                    <a:lnTo>
                      <a:pt x="1286" y="468"/>
                    </a:lnTo>
                    <a:lnTo>
                      <a:pt x="1288" y="468"/>
                    </a:lnTo>
                    <a:lnTo>
                      <a:pt x="1288" y="468"/>
                    </a:lnTo>
                    <a:lnTo>
                      <a:pt x="1290" y="470"/>
                    </a:lnTo>
                    <a:lnTo>
                      <a:pt x="1290" y="470"/>
                    </a:lnTo>
                    <a:lnTo>
                      <a:pt x="1290" y="470"/>
                    </a:lnTo>
                    <a:lnTo>
                      <a:pt x="1290" y="470"/>
                    </a:lnTo>
                    <a:lnTo>
                      <a:pt x="1290" y="472"/>
                    </a:lnTo>
                    <a:lnTo>
                      <a:pt x="1290" y="472"/>
                    </a:lnTo>
                    <a:lnTo>
                      <a:pt x="1292" y="475"/>
                    </a:lnTo>
                    <a:lnTo>
                      <a:pt x="1292" y="475"/>
                    </a:lnTo>
                    <a:lnTo>
                      <a:pt x="1292" y="477"/>
                    </a:lnTo>
                    <a:lnTo>
                      <a:pt x="1292" y="477"/>
                    </a:lnTo>
                    <a:lnTo>
                      <a:pt x="1294" y="477"/>
                    </a:lnTo>
                    <a:lnTo>
                      <a:pt x="1294" y="477"/>
                    </a:lnTo>
                    <a:lnTo>
                      <a:pt x="1294" y="479"/>
                    </a:lnTo>
                    <a:lnTo>
                      <a:pt x="1294" y="479"/>
                    </a:lnTo>
                    <a:lnTo>
                      <a:pt x="1294" y="479"/>
                    </a:lnTo>
                    <a:lnTo>
                      <a:pt x="1294" y="479"/>
                    </a:lnTo>
                    <a:lnTo>
                      <a:pt x="1295" y="479"/>
                    </a:lnTo>
                    <a:lnTo>
                      <a:pt x="1295" y="479"/>
                    </a:lnTo>
                    <a:lnTo>
                      <a:pt x="1295" y="481"/>
                    </a:lnTo>
                    <a:lnTo>
                      <a:pt x="1297" y="481"/>
                    </a:lnTo>
                    <a:lnTo>
                      <a:pt x="1299" y="479"/>
                    </a:lnTo>
                    <a:lnTo>
                      <a:pt x="1299" y="479"/>
                    </a:lnTo>
                    <a:lnTo>
                      <a:pt x="1301" y="479"/>
                    </a:lnTo>
                    <a:lnTo>
                      <a:pt x="1301" y="479"/>
                    </a:lnTo>
                    <a:lnTo>
                      <a:pt x="1301" y="477"/>
                    </a:lnTo>
                    <a:lnTo>
                      <a:pt x="1303" y="477"/>
                    </a:lnTo>
                    <a:lnTo>
                      <a:pt x="1303" y="477"/>
                    </a:lnTo>
                    <a:lnTo>
                      <a:pt x="1303" y="477"/>
                    </a:lnTo>
                    <a:lnTo>
                      <a:pt x="1304" y="477"/>
                    </a:lnTo>
                    <a:lnTo>
                      <a:pt x="1304" y="477"/>
                    </a:lnTo>
                    <a:lnTo>
                      <a:pt x="1304" y="479"/>
                    </a:lnTo>
                    <a:lnTo>
                      <a:pt x="1306" y="479"/>
                    </a:lnTo>
                    <a:lnTo>
                      <a:pt x="1306" y="481"/>
                    </a:lnTo>
                    <a:lnTo>
                      <a:pt x="1306" y="481"/>
                    </a:lnTo>
                    <a:lnTo>
                      <a:pt x="1306" y="481"/>
                    </a:lnTo>
                    <a:lnTo>
                      <a:pt x="1306" y="483"/>
                    </a:lnTo>
                    <a:lnTo>
                      <a:pt x="1306" y="483"/>
                    </a:lnTo>
                    <a:lnTo>
                      <a:pt x="1306" y="483"/>
                    </a:lnTo>
                    <a:lnTo>
                      <a:pt x="1306" y="483"/>
                    </a:lnTo>
                    <a:lnTo>
                      <a:pt x="1304" y="483"/>
                    </a:lnTo>
                    <a:lnTo>
                      <a:pt x="1304" y="484"/>
                    </a:lnTo>
                    <a:lnTo>
                      <a:pt x="1304" y="484"/>
                    </a:lnTo>
                    <a:lnTo>
                      <a:pt x="1304" y="484"/>
                    </a:lnTo>
                    <a:lnTo>
                      <a:pt x="1304" y="484"/>
                    </a:lnTo>
                    <a:lnTo>
                      <a:pt x="1304" y="484"/>
                    </a:lnTo>
                    <a:lnTo>
                      <a:pt x="1303" y="486"/>
                    </a:lnTo>
                    <a:lnTo>
                      <a:pt x="1301" y="486"/>
                    </a:lnTo>
                    <a:lnTo>
                      <a:pt x="1301" y="486"/>
                    </a:lnTo>
                    <a:lnTo>
                      <a:pt x="1301" y="486"/>
                    </a:lnTo>
                    <a:lnTo>
                      <a:pt x="1299" y="488"/>
                    </a:lnTo>
                    <a:lnTo>
                      <a:pt x="1297" y="488"/>
                    </a:lnTo>
                    <a:lnTo>
                      <a:pt x="1295" y="488"/>
                    </a:lnTo>
                    <a:lnTo>
                      <a:pt x="1295" y="490"/>
                    </a:lnTo>
                    <a:lnTo>
                      <a:pt x="1294" y="490"/>
                    </a:lnTo>
                    <a:lnTo>
                      <a:pt x="1294" y="490"/>
                    </a:lnTo>
                    <a:lnTo>
                      <a:pt x="1294" y="490"/>
                    </a:lnTo>
                    <a:lnTo>
                      <a:pt x="1292" y="492"/>
                    </a:lnTo>
                    <a:lnTo>
                      <a:pt x="1290" y="493"/>
                    </a:lnTo>
                    <a:lnTo>
                      <a:pt x="1290" y="493"/>
                    </a:lnTo>
                    <a:lnTo>
                      <a:pt x="1290" y="495"/>
                    </a:lnTo>
                    <a:lnTo>
                      <a:pt x="1288" y="495"/>
                    </a:lnTo>
                    <a:lnTo>
                      <a:pt x="1288" y="497"/>
                    </a:lnTo>
                    <a:lnTo>
                      <a:pt x="1288" y="497"/>
                    </a:lnTo>
                    <a:lnTo>
                      <a:pt x="1288" y="497"/>
                    </a:lnTo>
                    <a:lnTo>
                      <a:pt x="1288" y="499"/>
                    </a:lnTo>
                    <a:lnTo>
                      <a:pt x="1288" y="501"/>
                    </a:lnTo>
                    <a:lnTo>
                      <a:pt x="1290" y="501"/>
                    </a:lnTo>
                    <a:lnTo>
                      <a:pt x="1290" y="503"/>
                    </a:lnTo>
                    <a:lnTo>
                      <a:pt x="1290" y="504"/>
                    </a:lnTo>
                    <a:lnTo>
                      <a:pt x="1290" y="504"/>
                    </a:lnTo>
                    <a:lnTo>
                      <a:pt x="1290" y="504"/>
                    </a:lnTo>
                    <a:lnTo>
                      <a:pt x="1290" y="506"/>
                    </a:lnTo>
                    <a:lnTo>
                      <a:pt x="1290" y="506"/>
                    </a:lnTo>
                    <a:lnTo>
                      <a:pt x="1290" y="506"/>
                    </a:lnTo>
                    <a:lnTo>
                      <a:pt x="1290" y="506"/>
                    </a:lnTo>
                    <a:lnTo>
                      <a:pt x="1292" y="508"/>
                    </a:lnTo>
                    <a:lnTo>
                      <a:pt x="1292" y="508"/>
                    </a:lnTo>
                    <a:lnTo>
                      <a:pt x="1292" y="510"/>
                    </a:lnTo>
                    <a:lnTo>
                      <a:pt x="1294" y="510"/>
                    </a:lnTo>
                    <a:lnTo>
                      <a:pt x="1294" y="512"/>
                    </a:lnTo>
                    <a:lnTo>
                      <a:pt x="1295" y="512"/>
                    </a:lnTo>
                    <a:lnTo>
                      <a:pt x="1297" y="512"/>
                    </a:lnTo>
                    <a:lnTo>
                      <a:pt x="1297" y="512"/>
                    </a:lnTo>
                    <a:lnTo>
                      <a:pt x="1299" y="512"/>
                    </a:lnTo>
                    <a:lnTo>
                      <a:pt x="1301" y="512"/>
                    </a:lnTo>
                    <a:lnTo>
                      <a:pt x="1303" y="512"/>
                    </a:lnTo>
                    <a:lnTo>
                      <a:pt x="1303" y="512"/>
                    </a:lnTo>
                    <a:lnTo>
                      <a:pt x="1303" y="510"/>
                    </a:lnTo>
                    <a:lnTo>
                      <a:pt x="1306" y="510"/>
                    </a:lnTo>
                    <a:lnTo>
                      <a:pt x="1308" y="510"/>
                    </a:lnTo>
                    <a:lnTo>
                      <a:pt x="1308" y="512"/>
                    </a:lnTo>
                    <a:lnTo>
                      <a:pt x="1310" y="512"/>
                    </a:lnTo>
                    <a:lnTo>
                      <a:pt x="1312" y="512"/>
                    </a:lnTo>
                    <a:lnTo>
                      <a:pt x="1312" y="512"/>
                    </a:lnTo>
                    <a:lnTo>
                      <a:pt x="1313" y="513"/>
                    </a:lnTo>
                    <a:lnTo>
                      <a:pt x="1313" y="513"/>
                    </a:lnTo>
                    <a:lnTo>
                      <a:pt x="1315" y="515"/>
                    </a:lnTo>
                    <a:lnTo>
                      <a:pt x="1315" y="515"/>
                    </a:lnTo>
                    <a:lnTo>
                      <a:pt x="1315" y="517"/>
                    </a:lnTo>
                    <a:lnTo>
                      <a:pt x="1315" y="519"/>
                    </a:lnTo>
                    <a:lnTo>
                      <a:pt x="1313" y="519"/>
                    </a:lnTo>
                    <a:lnTo>
                      <a:pt x="1313" y="519"/>
                    </a:lnTo>
                    <a:lnTo>
                      <a:pt x="1313" y="519"/>
                    </a:lnTo>
                    <a:lnTo>
                      <a:pt x="1312" y="519"/>
                    </a:lnTo>
                    <a:lnTo>
                      <a:pt x="1312" y="519"/>
                    </a:lnTo>
                    <a:lnTo>
                      <a:pt x="1312" y="519"/>
                    </a:lnTo>
                    <a:lnTo>
                      <a:pt x="1312" y="519"/>
                    </a:lnTo>
                    <a:lnTo>
                      <a:pt x="1310" y="519"/>
                    </a:lnTo>
                    <a:lnTo>
                      <a:pt x="1310" y="521"/>
                    </a:lnTo>
                    <a:lnTo>
                      <a:pt x="1310" y="521"/>
                    </a:lnTo>
                    <a:lnTo>
                      <a:pt x="1310" y="521"/>
                    </a:lnTo>
                    <a:lnTo>
                      <a:pt x="1310" y="521"/>
                    </a:lnTo>
                    <a:lnTo>
                      <a:pt x="1310" y="521"/>
                    </a:lnTo>
                    <a:lnTo>
                      <a:pt x="1308" y="521"/>
                    </a:lnTo>
                    <a:lnTo>
                      <a:pt x="1306" y="522"/>
                    </a:lnTo>
                    <a:lnTo>
                      <a:pt x="1304" y="522"/>
                    </a:lnTo>
                    <a:lnTo>
                      <a:pt x="1304" y="524"/>
                    </a:lnTo>
                    <a:lnTo>
                      <a:pt x="1304" y="524"/>
                    </a:lnTo>
                    <a:lnTo>
                      <a:pt x="1303" y="526"/>
                    </a:lnTo>
                    <a:lnTo>
                      <a:pt x="1303" y="528"/>
                    </a:lnTo>
                    <a:lnTo>
                      <a:pt x="1304" y="528"/>
                    </a:lnTo>
                    <a:lnTo>
                      <a:pt x="1304" y="530"/>
                    </a:lnTo>
                    <a:lnTo>
                      <a:pt x="1306" y="531"/>
                    </a:lnTo>
                    <a:lnTo>
                      <a:pt x="1306" y="531"/>
                    </a:lnTo>
                    <a:lnTo>
                      <a:pt x="1306" y="533"/>
                    </a:lnTo>
                    <a:lnTo>
                      <a:pt x="1308" y="535"/>
                    </a:lnTo>
                    <a:lnTo>
                      <a:pt x="1308" y="537"/>
                    </a:lnTo>
                    <a:lnTo>
                      <a:pt x="1306" y="539"/>
                    </a:lnTo>
                    <a:lnTo>
                      <a:pt x="1306" y="539"/>
                    </a:lnTo>
                    <a:lnTo>
                      <a:pt x="1306" y="541"/>
                    </a:lnTo>
                    <a:lnTo>
                      <a:pt x="1306" y="541"/>
                    </a:lnTo>
                    <a:lnTo>
                      <a:pt x="1306" y="541"/>
                    </a:lnTo>
                    <a:lnTo>
                      <a:pt x="1306" y="541"/>
                    </a:lnTo>
                    <a:lnTo>
                      <a:pt x="1306" y="542"/>
                    </a:lnTo>
                    <a:lnTo>
                      <a:pt x="1306" y="542"/>
                    </a:lnTo>
                    <a:lnTo>
                      <a:pt x="1306" y="542"/>
                    </a:lnTo>
                    <a:lnTo>
                      <a:pt x="1306" y="544"/>
                    </a:lnTo>
                    <a:lnTo>
                      <a:pt x="1306" y="544"/>
                    </a:lnTo>
                    <a:lnTo>
                      <a:pt x="1306" y="544"/>
                    </a:lnTo>
                    <a:lnTo>
                      <a:pt x="1306" y="544"/>
                    </a:lnTo>
                    <a:lnTo>
                      <a:pt x="1306" y="544"/>
                    </a:lnTo>
                    <a:lnTo>
                      <a:pt x="1306" y="546"/>
                    </a:lnTo>
                    <a:lnTo>
                      <a:pt x="1306" y="546"/>
                    </a:lnTo>
                    <a:lnTo>
                      <a:pt x="1306" y="546"/>
                    </a:lnTo>
                    <a:lnTo>
                      <a:pt x="1306" y="546"/>
                    </a:lnTo>
                    <a:lnTo>
                      <a:pt x="1304" y="548"/>
                    </a:lnTo>
                    <a:lnTo>
                      <a:pt x="1304" y="548"/>
                    </a:lnTo>
                    <a:lnTo>
                      <a:pt x="1304" y="548"/>
                    </a:lnTo>
                    <a:lnTo>
                      <a:pt x="1304" y="548"/>
                    </a:lnTo>
                    <a:lnTo>
                      <a:pt x="1304" y="550"/>
                    </a:lnTo>
                    <a:lnTo>
                      <a:pt x="1304" y="550"/>
                    </a:lnTo>
                    <a:lnTo>
                      <a:pt x="1304" y="550"/>
                    </a:lnTo>
                    <a:lnTo>
                      <a:pt x="1303" y="550"/>
                    </a:lnTo>
                    <a:lnTo>
                      <a:pt x="1303" y="551"/>
                    </a:lnTo>
                    <a:lnTo>
                      <a:pt x="1303" y="551"/>
                    </a:lnTo>
                    <a:lnTo>
                      <a:pt x="1303" y="551"/>
                    </a:lnTo>
                    <a:lnTo>
                      <a:pt x="1303" y="553"/>
                    </a:lnTo>
                    <a:lnTo>
                      <a:pt x="1301" y="553"/>
                    </a:lnTo>
                    <a:lnTo>
                      <a:pt x="1301" y="553"/>
                    </a:lnTo>
                    <a:lnTo>
                      <a:pt x="1301" y="553"/>
                    </a:lnTo>
                    <a:lnTo>
                      <a:pt x="1301" y="555"/>
                    </a:lnTo>
                    <a:lnTo>
                      <a:pt x="1301" y="555"/>
                    </a:lnTo>
                    <a:lnTo>
                      <a:pt x="1301" y="555"/>
                    </a:lnTo>
                    <a:lnTo>
                      <a:pt x="1301" y="555"/>
                    </a:lnTo>
                    <a:lnTo>
                      <a:pt x="1299" y="555"/>
                    </a:lnTo>
                    <a:lnTo>
                      <a:pt x="1299" y="557"/>
                    </a:lnTo>
                    <a:lnTo>
                      <a:pt x="1299" y="557"/>
                    </a:lnTo>
                    <a:lnTo>
                      <a:pt x="1299" y="559"/>
                    </a:lnTo>
                    <a:lnTo>
                      <a:pt x="1299" y="559"/>
                    </a:lnTo>
                    <a:lnTo>
                      <a:pt x="1299" y="559"/>
                    </a:lnTo>
                    <a:lnTo>
                      <a:pt x="1299" y="560"/>
                    </a:lnTo>
                    <a:lnTo>
                      <a:pt x="1301" y="560"/>
                    </a:lnTo>
                    <a:lnTo>
                      <a:pt x="1301" y="560"/>
                    </a:lnTo>
                    <a:lnTo>
                      <a:pt x="1301" y="560"/>
                    </a:lnTo>
                    <a:lnTo>
                      <a:pt x="1301" y="560"/>
                    </a:lnTo>
                    <a:lnTo>
                      <a:pt x="1301" y="560"/>
                    </a:lnTo>
                    <a:lnTo>
                      <a:pt x="1303" y="560"/>
                    </a:lnTo>
                    <a:lnTo>
                      <a:pt x="1303" y="560"/>
                    </a:lnTo>
                    <a:lnTo>
                      <a:pt x="1303" y="560"/>
                    </a:lnTo>
                    <a:lnTo>
                      <a:pt x="1304" y="560"/>
                    </a:lnTo>
                    <a:lnTo>
                      <a:pt x="1304" y="560"/>
                    </a:lnTo>
                    <a:lnTo>
                      <a:pt x="1304" y="560"/>
                    </a:lnTo>
                    <a:lnTo>
                      <a:pt x="1304" y="559"/>
                    </a:lnTo>
                    <a:lnTo>
                      <a:pt x="1304" y="559"/>
                    </a:lnTo>
                    <a:lnTo>
                      <a:pt x="1304" y="559"/>
                    </a:lnTo>
                    <a:lnTo>
                      <a:pt x="1304" y="559"/>
                    </a:lnTo>
                    <a:lnTo>
                      <a:pt x="1306" y="559"/>
                    </a:lnTo>
                    <a:lnTo>
                      <a:pt x="1306" y="557"/>
                    </a:lnTo>
                    <a:lnTo>
                      <a:pt x="1308" y="557"/>
                    </a:lnTo>
                    <a:lnTo>
                      <a:pt x="1310" y="555"/>
                    </a:lnTo>
                    <a:lnTo>
                      <a:pt x="1312" y="553"/>
                    </a:lnTo>
                    <a:lnTo>
                      <a:pt x="1312" y="553"/>
                    </a:lnTo>
                    <a:lnTo>
                      <a:pt x="1313" y="553"/>
                    </a:lnTo>
                    <a:lnTo>
                      <a:pt x="1315" y="553"/>
                    </a:lnTo>
                    <a:lnTo>
                      <a:pt x="1317" y="553"/>
                    </a:lnTo>
                    <a:lnTo>
                      <a:pt x="1317" y="555"/>
                    </a:lnTo>
                    <a:lnTo>
                      <a:pt x="1317" y="555"/>
                    </a:lnTo>
                    <a:lnTo>
                      <a:pt x="1317" y="555"/>
                    </a:lnTo>
                    <a:lnTo>
                      <a:pt x="1317" y="557"/>
                    </a:lnTo>
                    <a:lnTo>
                      <a:pt x="1317" y="557"/>
                    </a:lnTo>
                    <a:lnTo>
                      <a:pt x="1317" y="557"/>
                    </a:lnTo>
                    <a:lnTo>
                      <a:pt x="1317" y="557"/>
                    </a:lnTo>
                    <a:lnTo>
                      <a:pt x="1317" y="557"/>
                    </a:lnTo>
                    <a:lnTo>
                      <a:pt x="1319" y="557"/>
                    </a:lnTo>
                    <a:lnTo>
                      <a:pt x="1319" y="559"/>
                    </a:lnTo>
                    <a:lnTo>
                      <a:pt x="1319" y="559"/>
                    </a:lnTo>
                    <a:lnTo>
                      <a:pt x="1319" y="559"/>
                    </a:lnTo>
                    <a:lnTo>
                      <a:pt x="1319" y="559"/>
                    </a:lnTo>
                    <a:lnTo>
                      <a:pt x="1319" y="560"/>
                    </a:lnTo>
                    <a:lnTo>
                      <a:pt x="1321" y="560"/>
                    </a:lnTo>
                    <a:lnTo>
                      <a:pt x="1321" y="560"/>
                    </a:lnTo>
                    <a:lnTo>
                      <a:pt x="1321" y="560"/>
                    </a:lnTo>
                    <a:lnTo>
                      <a:pt x="1322" y="562"/>
                    </a:lnTo>
                    <a:lnTo>
                      <a:pt x="1322" y="562"/>
                    </a:lnTo>
                    <a:lnTo>
                      <a:pt x="1322" y="562"/>
                    </a:lnTo>
                    <a:lnTo>
                      <a:pt x="1326" y="564"/>
                    </a:lnTo>
                    <a:lnTo>
                      <a:pt x="1326" y="566"/>
                    </a:lnTo>
                    <a:lnTo>
                      <a:pt x="1326" y="566"/>
                    </a:lnTo>
                    <a:lnTo>
                      <a:pt x="1326" y="566"/>
                    </a:lnTo>
                    <a:lnTo>
                      <a:pt x="1328" y="566"/>
                    </a:lnTo>
                    <a:lnTo>
                      <a:pt x="1328" y="566"/>
                    </a:lnTo>
                    <a:lnTo>
                      <a:pt x="1328" y="566"/>
                    </a:lnTo>
                    <a:lnTo>
                      <a:pt x="1328" y="566"/>
                    </a:lnTo>
                    <a:lnTo>
                      <a:pt x="1328" y="566"/>
                    </a:lnTo>
                    <a:lnTo>
                      <a:pt x="1328" y="568"/>
                    </a:lnTo>
                    <a:lnTo>
                      <a:pt x="1330" y="568"/>
                    </a:lnTo>
                    <a:lnTo>
                      <a:pt x="1332" y="568"/>
                    </a:lnTo>
                    <a:lnTo>
                      <a:pt x="1333" y="569"/>
                    </a:lnTo>
                    <a:lnTo>
                      <a:pt x="1335" y="571"/>
                    </a:lnTo>
                    <a:lnTo>
                      <a:pt x="1335" y="571"/>
                    </a:lnTo>
                    <a:lnTo>
                      <a:pt x="1335" y="573"/>
                    </a:lnTo>
                    <a:lnTo>
                      <a:pt x="1337" y="573"/>
                    </a:lnTo>
                    <a:lnTo>
                      <a:pt x="1337" y="575"/>
                    </a:lnTo>
                    <a:lnTo>
                      <a:pt x="1337" y="577"/>
                    </a:lnTo>
                    <a:lnTo>
                      <a:pt x="1337" y="577"/>
                    </a:lnTo>
                    <a:lnTo>
                      <a:pt x="1335" y="578"/>
                    </a:lnTo>
                    <a:lnTo>
                      <a:pt x="1335" y="578"/>
                    </a:lnTo>
                    <a:lnTo>
                      <a:pt x="1335" y="580"/>
                    </a:lnTo>
                    <a:lnTo>
                      <a:pt x="1333" y="582"/>
                    </a:lnTo>
                    <a:lnTo>
                      <a:pt x="1332" y="584"/>
                    </a:lnTo>
                    <a:lnTo>
                      <a:pt x="1332" y="584"/>
                    </a:lnTo>
                    <a:lnTo>
                      <a:pt x="1330" y="584"/>
                    </a:lnTo>
                    <a:lnTo>
                      <a:pt x="1330" y="584"/>
                    </a:lnTo>
                    <a:lnTo>
                      <a:pt x="1330" y="582"/>
                    </a:lnTo>
                    <a:lnTo>
                      <a:pt x="1328" y="582"/>
                    </a:lnTo>
                    <a:lnTo>
                      <a:pt x="1326" y="582"/>
                    </a:lnTo>
                    <a:lnTo>
                      <a:pt x="1326" y="580"/>
                    </a:lnTo>
                    <a:lnTo>
                      <a:pt x="1326" y="580"/>
                    </a:lnTo>
                    <a:lnTo>
                      <a:pt x="1326" y="580"/>
                    </a:lnTo>
                    <a:lnTo>
                      <a:pt x="1326" y="578"/>
                    </a:lnTo>
                    <a:lnTo>
                      <a:pt x="1324" y="578"/>
                    </a:lnTo>
                    <a:lnTo>
                      <a:pt x="1324" y="578"/>
                    </a:lnTo>
                    <a:lnTo>
                      <a:pt x="1324" y="577"/>
                    </a:lnTo>
                    <a:lnTo>
                      <a:pt x="1324" y="577"/>
                    </a:lnTo>
                    <a:lnTo>
                      <a:pt x="1324" y="577"/>
                    </a:lnTo>
                    <a:lnTo>
                      <a:pt x="1324" y="575"/>
                    </a:lnTo>
                    <a:lnTo>
                      <a:pt x="1322" y="573"/>
                    </a:lnTo>
                    <a:lnTo>
                      <a:pt x="1322" y="573"/>
                    </a:lnTo>
                    <a:lnTo>
                      <a:pt x="1322" y="573"/>
                    </a:lnTo>
                    <a:lnTo>
                      <a:pt x="1322" y="571"/>
                    </a:lnTo>
                    <a:lnTo>
                      <a:pt x="1321" y="571"/>
                    </a:lnTo>
                    <a:lnTo>
                      <a:pt x="1321" y="571"/>
                    </a:lnTo>
                    <a:lnTo>
                      <a:pt x="1321" y="571"/>
                    </a:lnTo>
                    <a:lnTo>
                      <a:pt x="1321" y="571"/>
                    </a:lnTo>
                    <a:lnTo>
                      <a:pt x="1319" y="573"/>
                    </a:lnTo>
                    <a:lnTo>
                      <a:pt x="1319" y="573"/>
                    </a:lnTo>
                    <a:lnTo>
                      <a:pt x="1319" y="573"/>
                    </a:lnTo>
                    <a:lnTo>
                      <a:pt x="1319" y="573"/>
                    </a:lnTo>
                    <a:lnTo>
                      <a:pt x="1317" y="573"/>
                    </a:lnTo>
                    <a:lnTo>
                      <a:pt x="1317" y="575"/>
                    </a:lnTo>
                    <a:lnTo>
                      <a:pt x="1317" y="577"/>
                    </a:lnTo>
                    <a:lnTo>
                      <a:pt x="1315" y="577"/>
                    </a:lnTo>
                    <a:lnTo>
                      <a:pt x="1313" y="578"/>
                    </a:lnTo>
                    <a:lnTo>
                      <a:pt x="1313" y="580"/>
                    </a:lnTo>
                    <a:lnTo>
                      <a:pt x="1312" y="582"/>
                    </a:lnTo>
                    <a:lnTo>
                      <a:pt x="1312" y="582"/>
                    </a:lnTo>
                    <a:lnTo>
                      <a:pt x="1310" y="584"/>
                    </a:lnTo>
                    <a:lnTo>
                      <a:pt x="1306" y="584"/>
                    </a:lnTo>
                    <a:lnTo>
                      <a:pt x="1306" y="582"/>
                    </a:lnTo>
                    <a:lnTo>
                      <a:pt x="1304" y="582"/>
                    </a:lnTo>
                    <a:lnTo>
                      <a:pt x="1303" y="582"/>
                    </a:lnTo>
                    <a:lnTo>
                      <a:pt x="1301" y="580"/>
                    </a:lnTo>
                    <a:lnTo>
                      <a:pt x="1301" y="580"/>
                    </a:lnTo>
                    <a:lnTo>
                      <a:pt x="1301" y="580"/>
                    </a:lnTo>
                    <a:lnTo>
                      <a:pt x="1299" y="580"/>
                    </a:lnTo>
                    <a:lnTo>
                      <a:pt x="1299" y="580"/>
                    </a:lnTo>
                    <a:lnTo>
                      <a:pt x="1299" y="582"/>
                    </a:lnTo>
                    <a:lnTo>
                      <a:pt x="1299" y="582"/>
                    </a:lnTo>
                    <a:lnTo>
                      <a:pt x="1297" y="582"/>
                    </a:lnTo>
                    <a:lnTo>
                      <a:pt x="1297" y="582"/>
                    </a:lnTo>
                    <a:lnTo>
                      <a:pt x="1297" y="582"/>
                    </a:lnTo>
                    <a:lnTo>
                      <a:pt x="1297" y="584"/>
                    </a:lnTo>
                    <a:lnTo>
                      <a:pt x="1297" y="584"/>
                    </a:lnTo>
                    <a:lnTo>
                      <a:pt x="1297" y="584"/>
                    </a:lnTo>
                    <a:lnTo>
                      <a:pt x="1297" y="584"/>
                    </a:lnTo>
                    <a:lnTo>
                      <a:pt x="1297" y="586"/>
                    </a:lnTo>
                    <a:lnTo>
                      <a:pt x="1297" y="586"/>
                    </a:lnTo>
                    <a:lnTo>
                      <a:pt x="1299" y="586"/>
                    </a:lnTo>
                    <a:lnTo>
                      <a:pt x="1299" y="586"/>
                    </a:lnTo>
                    <a:lnTo>
                      <a:pt x="1299" y="586"/>
                    </a:lnTo>
                    <a:lnTo>
                      <a:pt x="1299" y="586"/>
                    </a:lnTo>
                    <a:lnTo>
                      <a:pt x="1299" y="588"/>
                    </a:lnTo>
                    <a:lnTo>
                      <a:pt x="1299" y="588"/>
                    </a:lnTo>
                    <a:lnTo>
                      <a:pt x="1301" y="588"/>
                    </a:lnTo>
                    <a:lnTo>
                      <a:pt x="1301" y="588"/>
                    </a:lnTo>
                    <a:lnTo>
                      <a:pt x="1301" y="588"/>
                    </a:lnTo>
                    <a:lnTo>
                      <a:pt x="1303" y="588"/>
                    </a:lnTo>
                    <a:lnTo>
                      <a:pt x="1303" y="588"/>
                    </a:lnTo>
                    <a:lnTo>
                      <a:pt x="1303" y="588"/>
                    </a:lnTo>
                    <a:lnTo>
                      <a:pt x="1304" y="588"/>
                    </a:lnTo>
                    <a:lnTo>
                      <a:pt x="1304" y="588"/>
                    </a:lnTo>
                    <a:lnTo>
                      <a:pt x="1304" y="588"/>
                    </a:lnTo>
                    <a:lnTo>
                      <a:pt x="1306" y="586"/>
                    </a:lnTo>
                    <a:lnTo>
                      <a:pt x="1306" y="586"/>
                    </a:lnTo>
                    <a:lnTo>
                      <a:pt x="1306" y="586"/>
                    </a:lnTo>
                    <a:lnTo>
                      <a:pt x="1308" y="586"/>
                    </a:lnTo>
                    <a:lnTo>
                      <a:pt x="1308" y="586"/>
                    </a:lnTo>
                    <a:lnTo>
                      <a:pt x="1310" y="586"/>
                    </a:lnTo>
                    <a:lnTo>
                      <a:pt x="1312" y="586"/>
                    </a:lnTo>
                    <a:lnTo>
                      <a:pt x="1313" y="586"/>
                    </a:lnTo>
                    <a:lnTo>
                      <a:pt x="1315" y="588"/>
                    </a:lnTo>
                    <a:lnTo>
                      <a:pt x="1317" y="588"/>
                    </a:lnTo>
                    <a:lnTo>
                      <a:pt x="1319" y="588"/>
                    </a:lnTo>
                    <a:lnTo>
                      <a:pt x="1321" y="588"/>
                    </a:lnTo>
                    <a:lnTo>
                      <a:pt x="1322" y="589"/>
                    </a:lnTo>
                    <a:lnTo>
                      <a:pt x="1324" y="589"/>
                    </a:lnTo>
                    <a:lnTo>
                      <a:pt x="1326" y="589"/>
                    </a:lnTo>
                    <a:lnTo>
                      <a:pt x="1328" y="589"/>
                    </a:lnTo>
                    <a:lnTo>
                      <a:pt x="1330" y="589"/>
                    </a:lnTo>
                    <a:lnTo>
                      <a:pt x="1332" y="588"/>
                    </a:lnTo>
                    <a:lnTo>
                      <a:pt x="1332" y="588"/>
                    </a:lnTo>
                    <a:lnTo>
                      <a:pt x="1333" y="586"/>
                    </a:lnTo>
                    <a:lnTo>
                      <a:pt x="1335" y="586"/>
                    </a:lnTo>
                    <a:lnTo>
                      <a:pt x="1337" y="584"/>
                    </a:lnTo>
                    <a:lnTo>
                      <a:pt x="1337" y="584"/>
                    </a:lnTo>
                    <a:lnTo>
                      <a:pt x="1337" y="584"/>
                    </a:lnTo>
                    <a:lnTo>
                      <a:pt x="1339" y="584"/>
                    </a:lnTo>
                    <a:lnTo>
                      <a:pt x="1339" y="584"/>
                    </a:lnTo>
                    <a:lnTo>
                      <a:pt x="1341" y="584"/>
                    </a:lnTo>
                    <a:lnTo>
                      <a:pt x="1341" y="584"/>
                    </a:lnTo>
                    <a:lnTo>
                      <a:pt x="1341" y="584"/>
                    </a:lnTo>
                    <a:lnTo>
                      <a:pt x="1341" y="584"/>
                    </a:lnTo>
                    <a:lnTo>
                      <a:pt x="1342" y="586"/>
                    </a:lnTo>
                    <a:lnTo>
                      <a:pt x="1342" y="586"/>
                    </a:lnTo>
                    <a:lnTo>
                      <a:pt x="1342" y="586"/>
                    </a:lnTo>
                    <a:lnTo>
                      <a:pt x="1342" y="586"/>
                    </a:lnTo>
                    <a:lnTo>
                      <a:pt x="1342" y="586"/>
                    </a:lnTo>
                    <a:lnTo>
                      <a:pt x="1342" y="588"/>
                    </a:lnTo>
                    <a:lnTo>
                      <a:pt x="1342" y="588"/>
                    </a:lnTo>
                    <a:lnTo>
                      <a:pt x="1342" y="588"/>
                    </a:lnTo>
                    <a:lnTo>
                      <a:pt x="1342" y="588"/>
                    </a:lnTo>
                    <a:lnTo>
                      <a:pt x="1342" y="589"/>
                    </a:lnTo>
                    <a:lnTo>
                      <a:pt x="1342" y="589"/>
                    </a:lnTo>
                    <a:lnTo>
                      <a:pt x="1342" y="591"/>
                    </a:lnTo>
                    <a:lnTo>
                      <a:pt x="1341" y="591"/>
                    </a:lnTo>
                    <a:lnTo>
                      <a:pt x="1341" y="591"/>
                    </a:lnTo>
                    <a:lnTo>
                      <a:pt x="1341" y="591"/>
                    </a:lnTo>
                    <a:lnTo>
                      <a:pt x="1341" y="591"/>
                    </a:lnTo>
                    <a:lnTo>
                      <a:pt x="1341" y="591"/>
                    </a:lnTo>
                    <a:lnTo>
                      <a:pt x="1341" y="591"/>
                    </a:lnTo>
                    <a:lnTo>
                      <a:pt x="1341" y="593"/>
                    </a:lnTo>
                    <a:lnTo>
                      <a:pt x="1339" y="593"/>
                    </a:lnTo>
                    <a:lnTo>
                      <a:pt x="1339" y="593"/>
                    </a:lnTo>
                    <a:lnTo>
                      <a:pt x="1339" y="593"/>
                    </a:lnTo>
                    <a:lnTo>
                      <a:pt x="1337" y="593"/>
                    </a:lnTo>
                    <a:lnTo>
                      <a:pt x="1337" y="593"/>
                    </a:lnTo>
                    <a:lnTo>
                      <a:pt x="1335" y="595"/>
                    </a:lnTo>
                    <a:lnTo>
                      <a:pt x="1335" y="595"/>
                    </a:lnTo>
                    <a:lnTo>
                      <a:pt x="1332" y="597"/>
                    </a:lnTo>
                    <a:lnTo>
                      <a:pt x="1330" y="597"/>
                    </a:lnTo>
                    <a:lnTo>
                      <a:pt x="1326" y="598"/>
                    </a:lnTo>
                    <a:lnTo>
                      <a:pt x="1324" y="598"/>
                    </a:lnTo>
                    <a:lnTo>
                      <a:pt x="1324" y="598"/>
                    </a:lnTo>
                    <a:lnTo>
                      <a:pt x="1324" y="598"/>
                    </a:lnTo>
                    <a:lnTo>
                      <a:pt x="1322" y="600"/>
                    </a:lnTo>
                    <a:lnTo>
                      <a:pt x="1322" y="600"/>
                    </a:lnTo>
                    <a:lnTo>
                      <a:pt x="1322" y="600"/>
                    </a:lnTo>
                    <a:lnTo>
                      <a:pt x="1321" y="600"/>
                    </a:lnTo>
                    <a:lnTo>
                      <a:pt x="1321" y="600"/>
                    </a:lnTo>
                    <a:lnTo>
                      <a:pt x="1321" y="600"/>
                    </a:lnTo>
                    <a:lnTo>
                      <a:pt x="1319" y="602"/>
                    </a:lnTo>
                    <a:lnTo>
                      <a:pt x="1319" y="602"/>
                    </a:lnTo>
                    <a:lnTo>
                      <a:pt x="1319" y="604"/>
                    </a:lnTo>
                    <a:lnTo>
                      <a:pt x="1319" y="604"/>
                    </a:lnTo>
                    <a:lnTo>
                      <a:pt x="1319" y="606"/>
                    </a:lnTo>
                    <a:lnTo>
                      <a:pt x="1319" y="606"/>
                    </a:lnTo>
                    <a:lnTo>
                      <a:pt x="1319" y="606"/>
                    </a:lnTo>
                    <a:lnTo>
                      <a:pt x="1319" y="606"/>
                    </a:lnTo>
                    <a:lnTo>
                      <a:pt x="1319" y="607"/>
                    </a:lnTo>
                    <a:lnTo>
                      <a:pt x="1319" y="607"/>
                    </a:lnTo>
                    <a:lnTo>
                      <a:pt x="1319" y="607"/>
                    </a:lnTo>
                    <a:lnTo>
                      <a:pt x="1321" y="607"/>
                    </a:lnTo>
                    <a:lnTo>
                      <a:pt x="1321" y="607"/>
                    </a:lnTo>
                    <a:lnTo>
                      <a:pt x="1321" y="609"/>
                    </a:lnTo>
                    <a:lnTo>
                      <a:pt x="1321" y="609"/>
                    </a:lnTo>
                    <a:lnTo>
                      <a:pt x="1321" y="611"/>
                    </a:lnTo>
                    <a:lnTo>
                      <a:pt x="1321" y="611"/>
                    </a:lnTo>
                    <a:lnTo>
                      <a:pt x="1322" y="613"/>
                    </a:lnTo>
                    <a:lnTo>
                      <a:pt x="1322" y="613"/>
                    </a:lnTo>
                    <a:lnTo>
                      <a:pt x="1322" y="616"/>
                    </a:lnTo>
                    <a:lnTo>
                      <a:pt x="1322" y="618"/>
                    </a:lnTo>
                    <a:lnTo>
                      <a:pt x="1324" y="618"/>
                    </a:lnTo>
                    <a:lnTo>
                      <a:pt x="1326" y="620"/>
                    </a:lnTo>
                    <a:lnTo>
                      <a:pt x="1326" y="622"/>
                    </a:lnTo>
                    <a:lnTo>
                      <a:pt x="1326" y="622"/>
                    </a:lnTo>
                    <a:lnTo>
                      <a:pt x="1328" y="624"/>
                    </a:lnTo>
                    <a:lnTo>
                      <a:pt x="1328" y="624"/>
                    </a:lnTo>
                    <a:lnTo>
                      <a:pt x="1328" y="626"/>
                    </a:lnTo>
                    <a:lnTo>
                      <a:pt x="1328" y="626"/>
                    </a:lnTo>
                    <a:lnTo>
                      <a:pt x="1328" y="627"/>
                    </a:lnTo>
                    <a:lnTo>
                      <a:pt x="1328" y="627"/>
                    </a:lnTo>
                    <a:lnTo>
                      <a:pt x="1328" y="627"/>
                    </a:lnTo>
                    <a:lnTo>
                      <a:pt x="1326" y="629"/>
                    </a:lnTo>
                    <a:lnTo>
                      <a:pt x="1326" y="631"/>
                    </a:lnTo>
                    <a:lnTo>
                      <a:pt x="1326" y="631"/>
                    </a:lnTo>
                    <a:lnTo>
                      <a:pt x="1324" y="631"/>
                    </a:lnTo>
                    <a:lnTo>
                      <a:pt x="1324" y="631"/>
                    </a:lnTo>
                    <a:lnTo>
                      <a:pt x="1324" y="631"/>
                    </a:lnTo>
                    <a:lnTo>
                      <a:pt x="1324" y="633"/>
                    </a:lnTo>
                    <a:lnTo>
                      <a:pt x="1324" y="633"/>
                    </a:lnTo>
                    <a:lnTo>
                      <a:pt x="1324" y="633"/>
                    </a:lnTo>
                    <a:lnTo>
                      <a:pt x="1324" y="635"/>
                    </a:lnTo>
                    <a:lnTo>
                      <a:pt x="1324" y="635"/>
                    </a:lnTo>
                    <a:lnTo>
                      <a:pt x="1324" y="635"/>
                    </a:lnTo>
                    <a:lnTo>
                      <a:pt x="1326" y="636"/>
                    </a:lnTo>
                    <a:lnTo>
                      <a:pt x="1326" y="636"/>
                    </a:lnTo>
                    <a:lnTo>
                      <a:pt x="1328" y="636"/>
                    </a:lnTo>
                    <a:lnTo>
                      <a:pt x="1328" y="636"/>
                    </a:lnTo>
                    <a:lnTo>
                      <a:pt x="1328" y="636"/>
                    </a:lnTo>
                    <a:lnTo>
                      <a:pt x="1330" y="636"/>
                    </a:lnTo>
                    <a:lnTo>
                      <a:pt x="1330" y="636"/>
                    </a:lnTo>
                    <a:lnTo>
                      <a:pt x="1332" y="636"/>
                    </a:lnTo>
                    <a:lnTo>
                      <a:pt x="1332" y="636"/>
                    </a:lnTo>
                    <a:lnTo>
                      <a:pt x="1332" y="636"/>
                    </a:lnTo>
                    <a:lnTo>
                      <a:pt x="1333" y="636"/>
                    </a:lnTo>
                    <a:lnTo>
                      <a:pt x="1333" y="636"/>
                    </a:lnTo>
                    <a:lnTo>
                      <a:pt x="1335" y="635"/>
                    </a:lnTo>
                    <a:lnTo>
                      <a:pt x="1335" y="635"/>
                    </a:lnTo>
                    <a:lnTo>
                      <a:pt x="1335" y="633"/>
                    </a:lnTo>
                    <a:lnTo>
                      <a:pt x="1337" y="633"/>
                    </a:lnTo>
                    <a:lnTo>
                      <a:pt x="1339" y="633"/>
                    </a:lnTo>
                    <a:lnTo>
                      <a:pt x="1339" y="633"/>
                    </a:lnTo>
                    <a:lnTo>
                      <a:pt x="1341" y="633"/>
                    </a:lnTo>
                    <a:lnTo>
                      <a:pt x="1341" y="633"/>
                    </a:lnTo>
                    <a:lnTo>
                      <a:pt x="1342" y="633"/>
                    </a:lnTo>
                    <a:lnTo>
                      <a:pt x="1342" y="635"/>
                    </a:lnTo>
                    <a:lnTo>
                      <a:pt x="1342" y="636"/>
                    </a:lnTo>
                    <a:lnTo>
                      <a:pt x="1342" y="636"/>
                    </a:lnTo>
                    <a:lnTo>
                      <a:pt x="1342" y="638"/>
                    </a:lnTo>
                    <a:lnTo>
                      <a:pt x="1341" y="638"/>
                    </a:lnTo>
                    <a:lnTo>
                      <a:pt x="1341" y="640"/>
                    </a:lnTo>
                    <a:lnTo>
                      <a:pt x="1341" y="640"/>
                    </a:lnTo>
                    <a:lnTo>
                      <a:pt x="1339" y="640"/>
                    </a:lnTo>
                    <a:lnTo>
                      <a:pt x="1339" y="640"/>
                    </a:lnTo>
                    <a:lnTo>
                      <a:pt x="1339" y="642"/>
                    </a:lnTo>
                    <a:lnTo>
                      <a:pt x="1335" y="644"/>
                    </a:lnTo>
                    <a:lnTo>
                      <a:pt x="1333" y="644"/>
                    </a:lnTo>
                    <a:lnTo>
                      <a:pt x="1332" y="645"/>
                    </a:lnTo>
                    <a:lnTo>
                      <a:pt x="1330" y="645"/>
                    </a:lnTo>
                    <a:lnTo>
                      <a:pt x="1330" y="647"/>
                    </a:lnTo>
                    <a:lnTo>
                      <a:pt x="1330" y="647"/>
                    </a:lnTo>
                    <a:lnTo>
                      <a:pt x="1330" y="649"/>
                    </a:lnTo>
                    <a:lnTo>
                      <a:pt x="1330" y="651"/>
                    </a:lnTo>
                    <a:lnTo>
                      <a:pt x="1330" y="651"/>
                    </a:lnTo>
                    <a:lnTo>
                      <a:pt x="1332" y="653"/>
                    </a:lnTo>
                    <a:lnTo>
                      <a:pt x="1332" y="653"/>
                    </a:lnTo>
                    <a:lnTo>
                      <a:pt x="1332" y="653"/>
                    </a:lnTo>
                    <a:lnTo>
                      <a:pt x="1332" y="653"/>
                    </a:lnTo>
                    <a:lnTo>
                      <a:pt x="1332" y="653"/>
                    </a:lnTo>
                    <a:lnTo>
                      <a:pt x="1333" y="654"/>
                    </a:lnTo>
                    <a:lnTo>
                      <a:pt x="1333" y="654"/>
                    </a:lnTo>
                    <a:lnTo>
                      <a:pt x="1333" y="654"/>
                    </a:lnTo>
                    <a:lnTo>
                      <a:pt x="1333" y="654"/>
                    </a:lnTo>
                    <a:lnTo>
                      <a:pt x="1333" y="656"/>
                    </a:lnTo>
                    <a:lnTo>
                      <a:pt x="1333" y="656"/>
                    </a:lnTo>
                    <a:lnTo>
                      <a:pt x="1333" y="656"/>
                    </a:lnTo>
                    <a:lnTo>
                      <a:pt x="1333" y="656"/>
                    </a:lnTo>
                    <a:lnTo>
                      <a:pt x="1335" y="658"/>
                    </a:lnTo>
                    <a:lnTo>
                      <a:pt x="1333" y="660"/>
                    </a:lnTo>
                    <a:lnTo>
                      <a:pt x="1333" y="660"/>
                    </a:lnTo>
                    <a:lnTo>
                      <a:pt x="1333" y="660"/>
                    </a:lnTo>
                    <a:lnTo>
                      <a:pt x="1333" y="660"/>
                    </a:lnTo>
                    <a:lnTo>
                      <a:pt x="1333" y="662"/>
                    </a:lnTo>
                    <a:lnTo>
                      <a:pt x="1333" y="662"/>
                    </a:lnTo>
                    <a:lnTo>
                      <a:pt x="1333" y="662"/>
                    </a:lnTo>
                    <a:lnTo>
                      <a:pt x="1333" y="662"/>
                    </a:lnTo>
                    <a:lnTo>
                      <a:pt x="1332" y="662"/>
                    </a:lnTo>
                    <a:lnTo>
                      <a:pt x="1330" y="664"/>
                    </a:lnTo>
                    <a:lnTo>
                      <a:pt x="1330" y="664"/>
                    </a:lnTo>
                    <a:lnTo>
                      <a:pt x="1330" y="664"/>
                    </a:lnTo>
                    <a:lnTo>
                      <a:pt x="1328" y="664"/>
                    </a:lnTo>
                    <a:lnTo>
                      <a:pt x="1326" y="664"/>
                    </a:lnTo>
                    <a:lnTo>
                      <a:pt x="1326" y="664"/>
                    </a:lnTo>
                    <a:lnTo>
                      <a:pt x="1326" y="664"/>
                    </a:lnTo>
                    <a:lnTo>
                      <a:pt x="1326" y="664"/>
                    </a:lnTo>
                    <a:lnTo>
                      <a:pt x="1326" y="664"/>
                    </a:lnTo>
                    <a:lnTo>
                      <a:pt x="1324" y="664"/>
                    </a:lnTo>
                    <a:lnTo>
                      <a:pt x="1324" y="665"/>
                    </a:lnTo>
                    <a:lnTo>
                      <a:pt x="1322" y="665"/>
                    </a:lnTo>
                    <a:lnTo>
                      <a:pt x="1322" y="665"/>
                    </a:lnTo>
                    <a:lnTo>
                      <a:pt x="1322" y="665"/>
                    </a:lnTo>
                    <a:lnTo>
                      <a:pt x="1322" y="665"/>
                    </a:lnTo>
                    <a:lnTo>
                      <a:pt x="1322" y="667"/>
                    </a:lnTo>
                    <a:lnTo>
                      <a:pt x="1321" y="667"/>
                    </a:lnTo>
                    <a:lnTo>
                      <a:pt x="1321" y="667"/>
                    </a:lnTo>
                    <a:lnTo>
                      <a:pt x="1321" y="669"/>
                    </a:lnTo>
                    <a:lnTo>
                      <a:pt x="1322" y="669"/>
                    </a:lnTo>
                    <a:lnTo>
                      <a:pt x="1322" y="669"/>
                    </a:lnTo>
                    <a:lnTo>
                      <a:pt x="1322" y="669"/>
                    </a:lnTo>
                    <a:lnTo>
                      <a:pt x="1324" y="671"/>
                    </a:lnTo>
                    <a:lnTo>
                      <a:pt x="1324" y="671"/>
                    </a:lnTo>
                    <a:lnTo>
                      <a:pt x="1324" y="671"/>
                    </a:lnTo>
                    <a:lnTo>
                      <a:pt x="1326" y="673"/>
                    </a:lnTo>
                    <a:lnTo>
                      <a:pt x="1328" y="673"/>
                    </a:lnTo>
                    <a:lnTo>
                      <a:pt x="1328" y="674"/>
                    </a:lnTo>
                    <a:lnTo>
                      <a:pt x="1330" y="674"/>
                    </a:lnTo>
                    <a:lnTo>
                      <a:pt x="1330" y="674"/>
                    </a:lnTo>
                    <a:lnTo>
                      <a:pt x="1332" y="674"/>
                    </a:lnTo>
                    <a:lnTo>
                      <a:pt x="1332" y="674"/>
                    </a:lnTo>
                    <a:lnTo>
                      <a:pt x="1332" y="674"/>
                    </a:lnTo>
                    <a:lnTo>
                      <a:pt x="1332" y="676"/>
                    </a:lnTo>
                    <a:lnTo>
                      <a:pt x="1333" y="676"/>
                    </a:lnTo>
                    <a:lnTo>
                      <a:pt x="1333" y="676"/>
                    </a:lnTo>
                    <a:lnTo>
                      <a:pt x="1333" y="676"/>
                    </a:lnTo>
                    <a:lnTo>
                      <a:pt x="1333" y="676"/>
                    </a:lnTo>
                    <a:lnTo>
                      <a:pt x="1333" y="678"/>
                    </a:lnTo>
                    <a:lnTo>
                      <a:pt x="1333" y="678"/>
                    </a:lnTo>
                    <a:lnTo>
                      <a:pt x="1333" y="678"/>
                    </a:lnTo>
                    <a:lnTo>
                      <a:pt x="1333" y="680"/>
                    </a:lnTo>
                    <a:lnTo>
                      <a:pt x="1333" y="680"/>
                    </a:lnTo>
                    <a:lnTo>
                      <a:pt x="1332" y="682"/>
                    </a:lnTo>
                    <a:lnTo>
                      <a:pt x="1332" y="682"/>
                    </a:lnTo>
                    <a:lnTo>
                      <a:pt x="1332" y="682"/>
                    </a:lnTo>
                    <a:lnTo>
                      <a:pt x="1332" y="683"/>
                    </a:lnTo>
                    <a:lnTo>
                      <a:pt x="1332" y="683"/>
                    </a:lnTo>
                    <a:lnTo>
                      <a:pt x="1332" y="683"/>
                    </a:lnTo>
                    <a:lnTo>
                      <a:pt x="1332" y="683"/>
                    </a:lnTo>
                    <a:lnTo>
                      <a:pt x="1332" y="685"/>
                    </a:lnTo>
                    <a:lnTo>
                      <a:pt x="1332" y="685"/>
                    </a:lnTo>
                    <a:lnTo>
                      <a:pt x="1332" y="685"/>
                    </a:lnTo>
                    <a:lnTo>
                      <a:pt x="1332" y="685"/>
                    </a:lnTo>
                    <a:lnTo>
                      <a:pt x="1332" y="687"/>
                    </a:lnTo>
                    <a:lnTo>
                      <a:pt x="1332" y="687"/>
                    </a:lnTo>
                    <a:lnTo>
                      <a:pt x="1332" y="687"/>
                    </a:lnTo>
                    <a:lnTo>
                      <a:pt x="1332" y="687"/>
                    </a:lnTo>
                    <a:lnTo>
                      <a:pt x="1332" y="687"/>
                    </a:lnTo>
                    <a:lnTo>
                      <a:pt x="1332" y="689"/>
                    </a:lnTo>
                    <a:lnTo>
                      <a:pt x="1332" y="689"/>
                    </a:lnTo>
                    <a:lnTo>
                      <a:pt x="1333" y="689"/>
                    </a:lnTo>
                    <a:lnTo>
                      <a:pt x="1333" y="689"/>
                    </a:lnTo>
                    <a:lnTo>
                      <a:pt x="1333" y="689"/>
                    </a:lnTo>
                    <a:lnTo>
                      <a:pt x="1333" y="689"/>
                    </a:lnTo>
                    <a:lnTo>
                      <a:pt x="1335" y="689"/>
                    </a:lnTo>
                    <a:lnTo>
                      <a:pt x="1335" y="689"/>
                    </a:lnTo>
                    <a:lnTo>
                      <a:pt x="1337" y="689"/>
                    </a:lnTo>
                    <a:lnTo>
                      <a:pt x="1337" y="689"/>
                    </a:lnTo>
                    <a:lnTo>
                      <a:pt x="1337" y="689"/>
                    </a:lnTo>
                    <a:lnTo>
                      <a:pt x="1339" y="689"/>
                    </a:lnTo>
                    <a:lnTo>
                      <a:pt x="1339" y="689"/>
                    </a:lnTo>
                    <a:lnTo>
                      <a:pt x="1339" y="689"/>
                    </a:lnTo>
                    <a:lnTo>
                      <a:pt x="1339" y="687"/>
                    </a:lnTo>
                    <a:lnTo>
                      <a:pt x="1339" y="687"/>
                    </a:lnTo>
                    <a:lnTo>
                      <a:pt x="1339" y="687"/>
                    </a:lnTo>
                    <a:lnTo>
                      <a:pt x="1341" y="687"/>
                    </a:lnTo>
                    <a:lnTo>
                      <a:pt x="1341" y="687"/>
                    </a:lnTo>
                    <a:lnTo>
                      <a:pt x="1342" y="687"/>
                    </a:lnTo>
                    <a:lnTo>
                      <a:pt x="1342" y="687"/>
                    </a:lnTo>
                    <a:lnTo>
                      <a:pt x="1342" y="685"/>
                    </a:lnTo>
                    <a:lnTo>
                      <a:pt x="1344" y="685"/>
                    </a:lnTo>
                    <a:lnTo>
                      <a:pt x="1344" y="685"/>
                    </a:lnTo>
                    <a:lnTo>
                      <a:pt x="1344" y="685"/>
                    </a:lnTo>
                    <a:lnTo>
                      <a:pt x="1344" y="685"/>
                    </a:lnTo>
                    <a:lnTo>
                      <a:pt x="1344" y="685"/>
                    </a:lnTo>
                    <a:lnTo>
                      <a:pt x="1346" y="685"/>
                    </a:lnTo>
                    <a:lnTo>
                      <a:pt x="1346" y="685"/>
                    </a:lnTo>
                    <a:lnTo>
                      <a:pt x="1346" y="685"/>
                    </a:lnTo>
                    <a:lnTo>
                      <a:pt x="1346" y="685"/>
                    </a:lnTo>
                    <a:lnTo>
                      <a:pt x="1346" y="685"/>
                    </a:lnTo>
                    <a:lnTo>
                      <a:pt x="1346" y="685"/>
                    </a:lnTo>
                    <a:lnTo>
                      <a:pt x="1346" y="685"/>
                    </a:lnTo>
                    <a:lnTo>
                      <a:pt x="1348" y="685"/>
                    </a:lnTo>
                    <a:lnTo>
                      <a:pt x="1348" y="685"/>
                    </a:lnTo>
                    <a:lnTo>
                      <a:pt x="1350" y="685"/>
                    </a:lnTo>
                    <a:lnTo>
                      <a:pt x="1350" y="685"/>
                    </a:lnTo>
                    <a:lnTo>
                      <a:pt x="1350" y="685"/>
                    </a:lnTo>
                    <a:lnTo>
                      <a:pt x="1350" y="685"/>
                    </a:lnTo>
                    <a:lnTo>
                      <a:pt x="1350" y="687"/>
                    </a:lnTo>
                    <a:lnTo>
                      <a:pt x="1350" y="687"/>
                    </a:lnTo>
                    <a:lnTo>
                      <a:pt x="1351" y="687"/>
                    </a:lnTo>
                    <a:lnTo>
                      <a:pt x="1351" y="687"/>
                    </a:lnTo>
                    <a:lnTo>
                      <a:pt x="1353" y="687"/>
                    </a:lnTo>
                    <a:lnTo>
                      <a:pt x="1353" y="687"/>
                    </a:lnTo>
                    <a:lnTo>
                      <a:pt x="1353" y="687"/>
                    </a:lnTo>
                    <a:lnTo>
                      <a:pt x="1355" y="687"/>
                    </a:lnTo>
                    <a:lnTo>
                      <a:pt x="1357" y="687"/>
                    </a:lnTo>
                    <a:lnTo>
                      <a:pt x="1357" y="687"/>
                    </a:lnTo>
                    <a:lnTo>
                      <a:pt x="1359" y="689"/>
                    </a:lnTo>
                    <a:lnTo>
                      <a:pt x="1360" y="689"/>
                    </a:lnTo>
                    <a:lnTo>
                      <a:pt x="1362" y="689"/>
                    </a:lnTo>
                    <a:lnTo>
                      <a:pt x="1362" y="689"/>
                    </a:lnTo>
                    <a:lnTo>
                      <a:pt x="1364" y="689"/>
                    </a:lnTo>
                    <a:lnTo>
                      <a:pt x="1364" y="687"/>
                    </a:lnTo>
                    <a:lnTo>
                      <a:pt x="1364" y="687"/>
                    </a:lnTo>
                    <a:lnTo>
                      <a:pt x="1366" y="687"/>
                    </a:lnTo>
                    <a:lnTo>
                      <a:pt x="1366" y="687"/>
                    </a:lnTo>
                    <a:lnTo>
                      <a:pt x="1366" y="687"/>
                    </a:lnTo>
                    <a:lnTo>
                      <a:pt x="1366" y="689"/>
                    </a:lnTo>
                    <a:lnTo>
                      <a:pt x="1368" y="689"/>
                    </a:lnTo>
                    <a:lnTo>
                      <a:pt x="1368" y="689"/>
                    </a:lnTo>
                    <a:lnTo>
                      <a:pt x="1368" y="689"/>
                    </a:lnTo>
                    <a:lnTo>
                      <a:pt x="1368" y="691"/>
                    </a:lnTo>
                    <a:lnTo>
                      <a:pt x="1368" y="692"/>
                    </a:lnTo>
                    <a:lnTo>
                      <a:pt x="1368" y="692"/>
                    </a:lnTo>
                    <a:lnTo>
                      <a:pt x="1369" y="692"/>
                    </a:lnTo>
                    <a:lnTo>
                      <a:pt x="1369" y="694"/>
                    </a:lnTo>
                    <a:lnTo>
                      <a:pt x="1368" y="694"/>
                    </a:lnTo>
                    <a:lnTo>
                      <a:pt x="1369" y="694"/>
                    </a:lnTo>
                    <a:lnTo>
                      <a:pt x="1369" y="696"/>
                    </a:lnTo>
                    <a:lnTo>
                      <a:pt x="1369" y="696"/>
                    </a:lnTo>
                    <a:lnTo>
                      <a:pt x="1369" y="696"/>
                    </a:lnTo>
                    <a:lnTo>
                      <a:pt x="1369" y="696"/>
                    </a:lnTo>
                    <a:lnTo>
                      <a:pt x="1369" y="696"/>
                    </a:lnTo>
                    <a:lnTo>
                      <a:pt x="1369" y="696"/>
                    </a:lnTo>
                    <a:lnTo>
                      <a:pt x="1369" y="696"/>
                    </a:lnTo>
                    <a:lnTo>
                      <a:pt x="1369" y="698"/>
                    </a:lnTo>
                    <a:lnTo>
                      <a:pt x="1371" y="698"/>
                    </a:lnTo>
                    <a:lnTo>
                      <a:pt x="1371" y="700"/>
                    </a:lnTo>
                    <a:lnTo>
                      <a:pt x="1371" y="700"/>
                    </a:lnTo>
                    <a:lnTo>
                      <a:pt x="1371" y="700"/>
                    </a:lnTo>
                    <a:lnTo>
                      <a:pt x="1371" y="702"/>
                    </a:lnTo>
                    <a:lnTo>
                      <a:pt x="1371" y="702"/>
                    </a:lnTo>
                    <a:lnTo>
                      <a:pt x="1371" y="703"/>
                    </a:lnTo>
                    <a:lnTo>
                      <a:pt x="1371" y="703"/>
                    </a:lnTo>
                    <a:lnTo>
                      <a:pt x="1369" y="703"/>
                    </a:lnTo>
                    <a:lnTo>
                      <a:pt x="1369" y="705"/>
                    </a:lnTo>
                    <a:lnTo>
                      <a:pt x="1368" y="705"/>
                    </a:lnTo>
                    <a:lnTo>
                      <a:pt x="1368" y="705"/>
                    </a:lnTo>
                    <a:lnTo>
                      <a:pt x="1368" y="705"/>
                    </a:lnTo>
                    <a:lnTo>
                      <a:pt x="1368" y="705"/>
                    </a:lnTo>
                    <a:lnTo>
                      <a:pt x="1364" y="705"/>
                    </a:lnTo>
                    <a:lnTo>
                      <a:pt x="1362" y="705"/>
                    </a:lnTo>
                    <a:lnTo>
                      <a:pt x="1357" y="707"/>
                    </a:lnTo>
                    <a:lnTo>
                      <a:pt x="1355" y="707"/>
                    </a:lnTo>
                    <a:lnTo>
                      <a:pt x="1351" y="707"/>
                    </a:lnTo>
                    <a:lnTo>
                      <a:pt x="1351" y="707"/>
                    </a:lnTo>
                    <a:lnTo>
                      <a:pt x="1350" y="707"/>
                    </a:lnTo>
                    <a:lnTo>
                      <a:pt x="1350" y="709"/>
                    </a:lnTo>
                    <a:lnTo>
                      <a:pt x="1348" y="709"/>
                    </a:lnTo>
                    <a:lnTo>
                      <a:pt x="1348" y="709"/>
                    </a:lnTo>
                    <a:lnTo>
                      <a:pt x="1348" y="709"/>
                    </a:lnTo>
                    <a:lnTo>
                      <a:pt x="1348" y="709"/>
                    </a:lnTo>
                    <a:lnTo>
                      <a:pt x="1348" y="709"/>
                    </a:lnTo>
                    <a:lnTo>
                      <a:pt x="1346" y="711"/>
                    </a:lnTo>
                    <a:lnTo>
                      <a:pt x="1346" y="711"/>
                    </a:lnTo>
                    <a:lnTo>
                      <a:pt x="1346" y="711"/>
                    </a:lnTo>
                    <a:lnTo>
                      <a:pt x="1346" y="711"/>
                    </a:lnTo>
                    <a:lnTo>
                      <a:pt x="1348" y="711"/>
                    </a:lnTo>
                    <a:lnTo>
                      <a:pt x="1348" y="712"/>
                    </a:lnTo>
                    <a:lnTo>
                      <a:pt x="1348" y="712"/>
                    </a:lnTo>
                    <a:lnTo>
                      <a:pt x="1348" y="714"/>
                    </a:lnTo>
                    <a:lnTo>
                      <a:pt x="1348" y="714"/>
                    </a:lnTo>
                    <a:lnTo>
                      <a:pt x="1348" y="714"/>
                    </a:lnTo>
                    <a:lnTo>
                      <a:pt x="1348" y="714"/>
                    </a:lnTo>
                    <a:lnTo>
                      <a:pt x="1348" y="714"/>
                    </a:lnTo>
                    <a:lnTo>
                      <a:pt x="1348" y="716"/>
                    </a:lnTo>
                    <a:lnTo>
                      <a:pt x="1350" y="716"/>
                    </a:lnTo>
                    <a:lnTo>
                      <a:pt x="1351" y="716"/>
                    </a:lnTo>
                    <a:lnTo>
                      <a:pt x="1351" y="714"/>
                    </a:lnTo>
                    <a:lnTo>
                      <a:pt x="1355" y="714"/>
                    </a:lnTo>
                    <a:lnTo>
                      <a:pt x="1355" y="714"/>
                    </a:lnTo>
                    <a:lnTo>
                      <a:pt x="1357" y="716"/>
                    </a:lnTo>
                    <a:lnTo>
                      <a:pt x="1357" y="716"/>
                    </a:lnTo>
                    <a:lnTo>
                      <a:pt x="1357" y="716"/>
                    </a:lnTo>
                    <a:lnTo>
                      <a:pt x="1359" y="716"/>
                    </a:lnTo>
                    <a:lnTo>
                      <a:pt x="1359" y="716"/>
                    </a:lnTo>
                    <a:lnTo>
                      <a:pt x="1359" y="716"/>
                    </a:lnTo>
                    <a:lnTo>
                      <a:pt x="1359" y="716"/>
                    </a:lnTo>
                    <a:lnTo>
                      <a:pt x="1360" y="716"/>
                    </a:lnTo>
                    <a:lnTo>
                      <a:pt x="1360" y="716"/>
                    </a:lnTo>
                    <a:lnTo>
                      <a:pt x="1360" y="718"/>
                    </a:lnTo>
                    <a:lnTo>
                      <a:pt x="1362" y="718"/>
                    </a:lnTo>
                    <a:lnTo>
                      <a:pt x="1362" y="720"/>
                    </a:lnTo>
                    <a:lnTo>
                      <a:pt x="1362" y="721"/>
                    </a:lnTo>
                    <a:lnTo>
                      <a:pt x="1362" y="723"/>
                    </a:lnTo>
                    <a:lnTo>
                      <a:pt x="1362" y="723"/>
                    </a:lnTo>
                    <a:lnTo>
                      <a:pt x="1362" y="723"/>
                    </a:lnTo>
                    <a:lnTo>
                      <a:pt x="1362" y="725"/>
                    </a:lnTo>
                    <a:lnTo>
                      <a:pt x="1362" y="725"/>
                    </a:lnTo>
                    <a:lnTo>
                      <a:pt x="1362" y="725"/>
                    </a:lnTo>
                    <a:lnTo>
                      <a:pt x="1362" y="725"/>
                    </a:lnTo>
                    <a:lnTo>
                      <a:pt x="1364" y="725"/>
                    </a:lnTo>
                    <a:lnTo>
                      <a:pt x="1364" y="727"/>
                    </a:lnTo>
                    <a:lnTo>
                      <a:pt x="1364" y="727"/>
                    </a:lnTo>
                    <a:lnTo>
                      <a:pt x="1364" y="727"/>
                    </a:lnTo>
                    <a:lnTo>
                      <a:pt x="1364" y="727"/>
                    </a:lnTo>
                    <a:lnTo>
                      <a:pt x="1364" y="727"/>
                    </a:lnTo>
                    <a:lnTo>
                      <a:pt x="1364" y="727"/>
                    </a:lnTo>
                    <a:lnTo>
                      <a:pt x="1364" y="729"/>
                    </a:lnTo>
                    <a:lnTo>
                      <a:pt x="1364" y="730"/>
                    </a:lnTo>
                    <a:lnTo>
                      <a:pt x="1362" y="732"/>
                    </a:lnTo>
                    <a:lnTo>
                      <a:pt x="1362" y="732"/>
                    </a:lnTo>
                    <a:lnTo>
                      <a:pt x="1362" y="732"/>
                    </a:lnTo>
                    <a:lnTo>
                      <a:pt x="1362" y="734"/>
                    </a:lnTo>
                    <a:lnTo>
                      <a:pt x="1364" y="734"/>
                    </a:lnTo>
                    <a:lnTo>
                      <a:pt x="1364" y="734"/>
                    </a:lnTo>
                    <a:lnTo>
                      <a:pt x="1364" y="736"/>
                    </a:lnTo>
                    <a:lnTo>
                      <a:pt x="1364" y="736"/>
                    </a:lnTo>
                    <a:lnTo>
                      <a:pt x="1366" y="736"/>
                    </a:lnTo>
                    <a:lnTo>
                      <a:pt x="1366" y="736"/>
                    </a:lnTo>
                    <a:lnTo>
                      <a:pt x="1366" y="736"/>
                    </a:lnTo>
                    <a:lnTo>
                      <a:pt x="1369" y="736"/>
                    </a:lnTo>
                    <a:lnTo>
                      <a:pt x="1369" y="734"/>
                    </a:lnTo>
                    <a:lnTo>
                      <a:pt x="1369" y="734"/>
                    </a:lnTo>
                    <a:lnTo>
                      <a:pt x="1369" y="734"/>
                    </a:lnTo>
                    <a:lnTo>
                      <a:pt x="1369" y="734"/>
                    </a:lnTo>
                    <a:lnTo>
                      <a:pt x="1369" y="734"/>
                    </a:lnTo>
                    <a:lnTo>
                      <a:pt x="1371" y="734"/>
                    </a:lnTo>
                    <a:lnTo>
                      <a:pt x="1371" y="732"/>
                    </a:lnTo>
                    <a:lnTo>
                      <a:pt x="1371" y="732"/>
                    </a:lnTo>
                    <a:lnTo>
                      <a:pt x="1371" y="732"/>
                    </a:lnTo>
                    <a:lnTo>
                      <a:pt x="1371" y="732"/>
                    </a:lnTo>
                    <a:lnTo>
                      <a:pt x="1373" y="730"/>
                    </a:lnTo>
                    <a:lnTo>
                      <a:pt x="1373" y="730"/>
                    </a:lnTo>
                    <a:lnTo>
                      <a:pt x="1373" y="730"/>
                    </a:lnTo>
                    <a:lnTo>
                      <a:pt x="1373" y="730"/>
                    </a:lnTo>
                    <a:lnTo>
                      <a:pt x="1373" y="730"/>
                    </a:lnTo>
                    <a:lnTo>
                      <a:pt x="1373" y="729"/>
                    </a:lnTo>
                    <a:lnTo>
                      <a:pt x="1373" y="729"/>
                    </a:lnTo>
                    <a:lnTo>
                      <a:pt x="1375" y="729"/>
                    </a:lnTo>
                    <a:lnTo>
                      <a:pt x="1375" y="729"/>
                    </a:lnTo>
                    <a:lnTo>
                      <a:pt x="1375" y="729"/>
                    </a:lnTo>
                    <a:lnTo>
                      <a:pt x="1375" y="730"/>
                    </a:lnTo>
                    <a:lnTo>
                      <a:pt x="1375" y="730"/>
                    </a:lnTo>
                    <a:lnTo>
                      <a:pt x="1377" y="730"/>
                    </a:lnTo>
                    <a:lnTo>
                      <a:pt x="1377" y="730"/>
                    </a:lnTo>
                    <a:lnTo>
                      <a:pt x="1377" y="730"/>
                    </a:lnTo>
                    <a:lnTo>
                      <a:pt x="1377" y="730"/>
                    </a:lnTo>
                    <a:lnTo>
                      <a:pt x="1377" y="732"/>
                    </a:lnTo>
                    <a:lnTo>
                      <a:pt x="1377" y="732"/>
                    </a:lnTo>
                    <a:lnTo>
                      <a:pt x="1379" y="734"/>
                    </a:lnTo>
                    <a:lnTo>
                      <a:pt x="1379" y="736"/>
                    </a:lnTo>
                    <a:lnTo>
                      <a:pt x="1380" y="738"/>
                    </a:lnTo>
                    <a:lnTo>
                      <a:pt x="1380" y="739"/>
                    </a:lnTo>
                    <a:lnTo>
                      <a:pt x="1380" y="741"/>
                    </a:lnTo>
                    <a:lnTo>
                      <a:pt x="1380" y="743"/>
                    </a:lnTo>
                    <a:lnTo>
                      <a:pt x="1380" y="743"/>
                    </a:lnTo>
                    <a:lnTo>
                      <a:pt x="1379" y="745"/>
                    </a:lnTo>
                    <a:lnTo>
                      <a:pt x="1379" y="745"/>
                    </a:lnTo>
                    <a:lnTo>
                      <a:pt x="1379" y="747"/>
                    </a:lnTo>
                    <a:lnTo>
                      <a:pt x="1379" y="747"/>
                    </a:lnTo>
                    <a:lnTo>
                      <a:pt x="1379" y="749"/>
                    </a:lnTo>
                    <a:lnTo>
                      <a:pt x="1379" y="750"/>
                    </a:lnTo>
                    <a:lnTo>
                      <a:pt x="1379" y="750"/>
                    </a:lnTo>
                    <a:lnTo>
                      <a:pt x="1379" y="752"/>
                    </a:lnTo>
                    <a:lnTo>
                      <a:pt x="1379" y="752"/>
                    </a:lnTo>
                    <a:lnTo>
                      <a:pt x="1379" y="754"/>
                    </a:lnTo>
                    <a:lnTo>
                      <a:pt x="1379" y="754"/>
                    </a:lnTo>
                    <a:lnTo>
                      <a:pt x="1379" y="754"/>
                    </a:lnTo>
                    <a:lnTo>
                      <a:pt x="1379" y="754"/>
                    </a:lnTo>
                    <a:lnTo>
                      <a:pt x="1379" y="756"/>
                    </a:lnTo>
                    <a:lnTo>
                      <a:pt x="1379" y="756"/>
                    </a:lnTo>
                    <a:lnTo>
                      <a:pt x="1377" y="756"/>
                    </a:lnTo>
                    <a:lnTo>
                      <a:pt x="1377" y="756"/>
                    </a:lnTo>
                    <a:lnTo>
                      <a:pt x="1377" y="756"/>
                    </a:lnTo>
                    <a:lnTo>
                      <a:pt x="1375" y="756"/>
                    </a:lnTo>
                    <a:lnTo>
                      <a:pt x="1375" y="756"/>
                    </a:lnTo>
                    <a:lnTo>
                      <a:pt x="1375" y="756"/>
                    </a:lnTo>
                    <a:lnTo>
                      <a:pt x="1375" y="758"/>
                    </a:lnTo>
                    <a:lnTo>
                      <a:pt x="1373" y="758"/>
                    </a:lnTo>
                    <a:lnTo>
                      <a:pt x="1373" y="758"/>
                    </a:lnTo>
                    <a:lnTo>
                      <a:pt x="1371" y="758"/>
                    </a:lnTo>
                    <a:lnTo>
                      <a:pt x="1371" y="759"/>
                    </a:lnTo>
                    <a:lnTo>
                      <a:pt x="1371" y="759"/>
                    </a:lnTo>
                    <a:lnTo>
                      <a:pt x="1371" y="759"/>
                    </a:lnTo>
                    <a:lnTo>
                      <a:pt x="1369" y="761"/>
                    </a:lnTo>
                    <a:lnTo>
                      <a:pt x="1369" y="761"/>
                    </a:lnTo>
                    <a:lnTo>
                      <a:pt x="1369" y="761"/>
                    </a:lnTo>
                    <a:lnTo>
                      <a:pt x="1369" y="763"/>
                    </a:lnTo>
                    <a:lnTo>
                      <a:pt x="1369" y="763"/>
                    </a:lnTo>
                    <a:lnTo>
                      <a:pt x="1368" y="763"/>
                    </a:lnTo>
                    <a:lnTo>
                      <a:pt x="1369" y="765"/>
                    </a:lnTo>
                    <a:lnTo>
                      <a:pt x="1369" y="765"/>
                    </a:lnTo>
                    <a:lnTo>
                      <a:pt x="1369" y="767"/>
                    </a:lnTo>
                    <a:lnTo>
                      <a:pt x="1369" y="767"/>
                    </a:lnTo>
                    <a:lnTo>
                      <a:pt x="1369" y="767"/>
                    </a:lnTo>
                    <a:lnTo>
                      <a:pt x="1371" y="768"/>
                    </a:lnTo>
                    <a:lnTo>
                      <a:pt x="1371" y="768"/>
                    </a:lnTo>
                    <a:lnTo>
                      <a:pt x="1373" y="768"/>
                    </a:lnTo>
                    <a:lnTo>
                      <a:pt x="1373" y="768"/>
                    </a:lnTo>
                    <a:lnTo>
                      <a:pt x="1373" y="770"/>
                    </a:lnTo>
                    <a:lnTo>
                      <a:pt x="1375" y="770"/>
                    </a:lnTo>
                    <a:lnTo>
                      <a:pt x="1377" y="770"/>
                    </a:lnTo>
                    <a:lnTo>
                      <a:pt x="1379" y="770"/>
                    </a:lnTo>
                    <a:lnTo>
                      <a:pt x="1380" y="770"/>
                    </a:lnTo>
                    <a:lnTo>
                      <a:pt x="1382" y="770"/>
                    </a:lnTo>
                    <a:lnTo>
                      <a:pt x="1384" y="770"/>
                    </a:lnTo>
                    <a:lnTo>
                      <a:pt x="1384" y="770"/>
                    </a:lnTo>
                    <a:lnTo>
                      <a:pt x="1384" y="772"/>
                    </a:lnTo>
                    <a:lnTo>
                      <a:pt x="1384" y="772"/>
                    </a:lnTo>
                    <a:lnTo>
                      <a:pt x="1384" y="772"/>
                    </a:lnTo>
                    <a:lnTo>
                      <a:pt x="1384" y="772"/>
                    </a:lnTo>
                    <a:lnTo>
                      <a:pt x="1386" y="772"/>
                    </a:lnTo>
                    <a:lnTo>
                      <a:pt x="1386" y="774"/>
                    </a:lnTo>
                    <a:lnTo>
                      <a:pt x="1386" y="774"/>
                    </a:lnTo>
                    <a:lnTo>
                      <a:pt x="1386" y="774"/>
                    </a:lnTo>
                    <a:lnTo>
                      <a:pt x="1386" y="776"/>
                    </a:lnTo>
                    <a:lnTo>
                      <a:pt x="1386" y="776"/>
                    </a:lnTo>
                    <a:lnTo>
                      <a:pt x="1388" y="776"/>
                    </a:lnTo>
                    <a:lnTo>
                      <a:pt x="1388" y="777"/>
                    </a:lnTo>
                    <a:lnTo>
                      <a:pt x="1388" y="777"/>
                    </a:lnTo>
                    <a:lnTo>
                      <a:pt x="1389" y="777"/>
                    </a:lnTo>
                    <a:lnTo>
                      <a:pt x="1389" y="777"/>
                    </a:lnTo>
                    <a:lnTo>
                      <a:pt x="1389" y="779"/>
                    </a:lnTo>
                    <a:lnTo>
                      <a:pt x="1389" y="779"/>
                    </a:lnTo>
                    <a:lnTo>
                      <a:pt x="1389" y="779"/>
                    </a:lnTo>
                    <a:lnTo>
                      <a:pt x="1391" y="779"/>
                    </a:lnTo>
                    <a:lnTo>
                      <a:pt x="1391" y="781"/>
                    </a:lnTo>
                    <a:lnTo>
                      <a:pt x="1391" y="781"/>
                    </a:lnTo>
                    <a:lnTo>
                      <a:pt x="1393" y="781"/>
                    </a:lnTo>
                    <a:lnTo>
                      <a:pt x="1393" y="783"/>
                    </a:lnTo>
                    <a:lnTo>
                      <a:pt x="1393" y="783"/>
                    </a:lnTo>
                    <a:lnTo>
                      <a:pt x="1393" y="783"/>
                    </a:lnTo>
                    <a:lnTo>
                      <a:pt x="1393" y="783"/>
                    </a:lnTo>
                    <a:lnTo>
                      <a:pt x="1393" y="783"/>
                    </a:lnTo>
                    <a:lnTo>
                      <a:pt x="1395" y="785"/>
                    </a:lnTo>
                    <a:lnTo>
                      <a:pt x="1395" y="785"/>
                    </a:lnTo>
                    <a:lnTo>
                      <a:pt x="1395" y="785"/>
                    </a:lnTo>
                    <a:lnTo>
                      <a:pt x="1395" y="785"/>
                    </a:lnTo>
                    <a:lnTo>
                      <a:pt x="1395" y="785"/>
                    </a:lnTo>
                    <a:lnTo>
                      <a:pt x="1395" y="787"/>
                    </a:lnTo>
                    <a:lnTo>
                      <a:pt x="1395" y="787"/>
                    </a:lnTo>
                    <a:lnTo>
                      <a:pt x="1397" y="787"/>
                    </a:lnTo>
                    <a:lnTo>
                      <a:pt x="1397" y="787"/>
                    </a:lnTo>
                    <a:lnTo>
                      <a:pt x="1397" y="787"/>
                    </a:lnTo>
                    <a:lnTo>
                      <a:pt x="1397" y="788"/>
                    </a:lnTo>
                    <a:lnTo>
                      <a:pt x="1398" y="788"/>
                    </a:lnTo>
                    <a:lnTo>
                      <a:pt x="1398" y="790"/>
                    </a:lnTo>
                    <a:lnTo>
                      <a:pt x="1398" y="790"/>
                    </a:lnTo>
                    <a:lnTo>
                      <a:pt x="1398" y="790"/>
                    </a:lnTo>
                    <a:lnTo>
                      <a:pt x="1398" y="790"/>
                    </a:lnTo>
                    <a:lnTo>
                      <a:pt x="1398" y="790"/>
                    </a:lnTo>
                    <a:lnTo>
                      <a:pt x="1398" y="792"/>
                    </a:lnTo>
                    <a:lnTo>
                      <a:pt x="1398" y="792"/>
                    </a:lnTo>
                    <a:lnTo>
                      <a:pt x="1397" y="792"/>
                    </a:lnTo>
                    <a:lnTo>
                      <a:pt x="1397" y="794"/>
                    </a:lnTo>
                    <a:lnTo>
                      <a:pt x="1397" y="794"/>
                    </a:lnTo>
                    <a:lnTo>
                      <a:pt x="1397" y="794"/>
                    </a:lnTo>
                    <a:lnTo>
                      <a:pt x="1397" y="794"/>
                    </a:lnTo>
                    <a:lnTo>
                      <a:pt x="1395" y="796"/>
                    </a:lnTo>
                    <a:lnTo>
                      <a:pt x="1395" y="796"/>
                    </a:lnTo>
                    <a:lnTo>
                      <a:pt x="1395" y="796"/>
                    </a:lnTo>
                    <a:lnTo>
                      <a:pt x="1393" y="797"/>
                    </a:lnTo>
                    <a:lnTo>
                      <a:pt x="1393" y="797"/>
                    </a:lnTo>
                    <a:lnTo>
                      <a:pt x="1393" y="799"/>
                    </a:lnTo>
                    <a:lnTo>
                      <a:pt x="1393" y="799"/>
                    </a:lnTo>
                    <a:lnTo>
                      <a:pt x="1393" y="799"/>
                    </a:lnTo>
                    <a:lnTo>
                      <a:pt x="1393" y="799"/>
                    </a:lnTo>
                    <a:lnTo>
                      <a:pt x="1393" y="799"/>
                    </a:lnTo>
                    <a:lnTo>
                      <a:pt x="1393" y="799"/>
                    </a:lnTo>
                    <a:lnTo>
                      <a:pt x="1395" y="801"/>
                    </a:lnTo>
                    <a:lnTo>
                      <a:pt x="1395" y="805"/>
                    </a:lnTo>
                    <a:lnTo>
                      <a:pt x="1395" y="805"/>
                    </a:lnTo>
                    <a:lnTo>
                      <a:pt x="1397" y="806"/>
                    </a:lnTo>
                    <a:lnTo>
                      <a:pt x="1397" y="806"/>
                    </a:lnTo>
                    <a:lnTo>
                      <a:pt x="1397" y="808"/>
                    </a:lnTo>
                    <a:lnTo>
                      <a:pt x="1398" y="808"/>
                    </a:lnTo>
                    <a:lnTo>
                      <a:pt x="1398" y="808"/>
                    </a:lnTo>
                    <a:lnTo>
                      <a:pt x="1398" y="808"/>
                    </a:lnTo>
                    <a:lnTo>
                      <a:pt x="1398" y="808"/>
                    </a:lnTo>
                    <a:lnTo>
                      <a:pt x="1398" y="810"/>
                    </a:lnTo>
                    <a:lnTo>
                      <a:pt x="1398" y="810"/>
                    </a:lnTo>
                    <a:lnTo>
                      <a:pt x="1398" y="810"/>
                    </a:lnTo>
                    <a:lnTo>
                      <a:pt x="1398" y="812"/>
                    </a:lnTo>
                    <a:lnTo>
                      <a:pt x="1398" y="812"/>
                    </a:lnTo>
                    <a:lnTo>
                      <a:pt x="1398" y="812"/>
                    </a:lnTo>
                    <a:lnTo>
                      <a:pt x="1398" y="812"/>
                    </a:lnTo>
                    <a:lnTo>
                      <a:pt x="1398" y="812"/>
                    </a:lnTo>
                    <a:lnTo>
                      <a:pt x="1398" y="814"/>
                    </a:lnTo>
                    <a:lnTo>
                      <a:pt x="1398" y="814"/>
                    </a:lnTo>
                    <a:lnTo>
                      <a:pt x="1398" y="814"/>
                    </a:lnTo>
                    <a:lnTo>
                      <a:pt x="1398" y="815"/>
                    </a:lnTo>
                    <a:lnTo>
                      <a:pt x="1400" y="817"/>
                    </a:lnTo>
                    <a:lnTo>
                      <a:pt x="1400" y="817"/>
                    </a:lnTo>
                    <a:lnTo>
                      <a:pt x="1400" y="817"/>
                    </a:lnTo>
                    <a:lnTo>
                      <a:pt x="1400" y="817"/>
                    </a:lnTo>
                    <a:lnTo>
                      <a:pt x="1400" y="819"/>
                    </a:lnTo>
                    <a:lnTo>
                      <a:pt x="1400" y="819"/>
                    </a:lnTo>
                    <a:lnTo>
                      <a:pt x="1400" y="819"/>
                    </a:lnTo>
                    <a:lnTo>
                      <a:pt x="1400" y="819"/>
                    </a:lnTo>
                    <a:lnTo>
                      <a:pt x="1400" y="819"/>
                    </a:lnTo>
                    <a:lnTo>
                      <a:pt x="1400" y="819"/>
                    </a:lnTo>
                    <a:lnTo>
                      <a:pt x="1400" y="821"/>
                    </a:lnTo>
                    <a:lnTo>
                      <a:pt x="1400" y="821"/>
                    </a:lnTo>
                    <a:lnTo>
                      <a:pt x="1400" y="821"/>
                    </a:lnTo>
                    <a:lnTo>
                      <a:pt x="1400" y="821"/>
                    </a:lnTo>
                    <a:lnTo>
                      <a:pt x="1400" y="821"/>
                    </a:lnTo>
                    <a:lnTo>
                      <a:pt x="1400" y="821"/>
                    </a:lnTo>
                    <a:lnTo>
                      <a:pt x="1400" y="821"/>
                    </a:lnTo>
                    <a:lnTo>
                      <a:pt x="1398" y="821"/>
                    </a:lnTo>
                    <a:lnTo>
                      <a:pt x="1398" y="821"/>
                    </a:lnTo>
                    <a:lnTo>
                      <a:pt x="1398" y="821"/>
                    </a:lnTo>
                    <a:lnTo>
                      <a:pt x="1398" y="821"/>
                    </a:lnTo>
                    <a:lnTo>
                      <a:pt x="1398" y="821"/>
                    </a:lnTo>
                    <a:lnTo>
                      <a:pt x="1398" y="821"/>
                    </a:lnTo>
                    <a:lnTo>
                      <a:pt x="1397" y="821"/>
                    </a:lnTo>
                    <a:lnTo>
                      <a:pt x="1397" y="821"/>
                    </a:lnTo>
                    <a:lnTo>
                      <a:pt x="1395" y="821"/>
                    </a:lnTo>
                    <a:lnTo>
                      <a:pt x="1395" y="821"/>
                    </a:lnTo>
                    <a:lnTo>
                      <a:pt x="1395" y="821"/>
                    </a:lnTo>
                    <a:lnTo>
                      <a:pt x="1395" y="821"/>
                    </a:lnTo>
                    <a:lnTo>
                      <a:pt x="1395" y="821"/>
                    </a:lnTo>
                    <a:lnTo>
                      <a:pt x="1393" y="821"/>
                    </a:lnTo>
                    <a:lnTo>
                      <a:pt x="1393" y="821"/>
                    </a:lnTo>
                    <a:lnTo>
                      <a:pt x="1391" y="821"/>
                    </a:lnTo>
                    <a:lnTo>
                      <a:pt x="1391" y="821"/>
                    </a:lnTo>
                    <a:lnTo>
                      <a:pt x="1391" y="821"/>
                    </a:lnTo>
                    <a:lnTo>
                      <a:pt x="1391" y="823"/>
                    </a:lnTo>
                    <a:lnTo>
                      <a:pt x="1391" y="823"/>
                    </a:lnTo>
                    <a:lnTo>
                      <a:pt x="1391" y="823"/>
                    </a:lnTo>
                    <a:lnTo>
                      <a:pt x="1391" y="823"/>
                    </a:lnTo>
                    <a:lnTo>
                      <a:pt x="1389" y="823"/>
                    </a:lnTo>
                    <a:lnTo>
                      <a:pt x="1389" y="825"/>
                    </a:lnTo>
                    <a:lnTo>
                      <a:pt x="1389" y="825"/>
                    </a:lnTo>
                    <a:lnTo>
                      <a:pt x="1389" y="825"/>
                    </a:lnTo>
                    <a:lnTo>
                      <a:pt x="1391" y="826"/>
                    </a:lnTo>
                    <a:lnTo>
                      <a:pt x="1391" y="826"/>
                    </a:lnTo>
                    <a:lnTo>
                      <a:pt x="1391" y="826"/>
                    </a:lnTo>
                    <a:lnTo>
                      <a:pt x="1391" y="826"/>
                    </a:lnTo>
                    <a:lnTo>
                      <a:pt x="1391" y="826"/>
                    </a:lnTo>
                    <a:lnTo>
                      <a:pt x="1391" y="826"/>
                    </a:lnTo>
                    <a:lnTo>
                      <a:pt x="1393" y="826"/>
                    </a:lnTo>
                    <a:lnTo>
                      <a:pt x="1393" y="826"/>
                    </a:lnTo>
                    <a:lnTo>
                      <a:pt x="1393" y="826"/>
                    </a:lnTo>
                    <a:lnTo>
                      <a:pt x="1393" y="826"/>
                    </a:lnTo>
                    <a:lnTo>
                      <a:pt x="1393" y="826"/>
                    </a:lnTo>
                    <a:lnTo>
                      <a:pt x="1393" y="826"/>
                    </a:lnTo>
                    <a:lnTo>
                      <a:pt x="1395" y="826"/>
                    </a:lnTo>
                    <a:lnTo>
                      <a:pt x="1395" y="826"/>
                    </a:lnTo>
                    <a:lnTo>
                      <a:pt x="1395" y="826"/>
                    </a:lnTo>
                    <a:lnTo>
                      <a:pt x="1395" y="826"/>
                    </a:lnTo>
                    <a:lnTo>
                      <a:pt x="1395" y="826"/>
                    </a:lnTo>
                    <a:lnTo>
                      <a:pt x="1395" y="826"/>
                    </a:lnTo>
                    <a:lnTo>
                      <a:pt x="1395" y="826"/>
                    </a:lnTo>
                    <a:lnTo>
                      <a:pt x="1395" y="826"/>
                    </a:lnTo>
                    <a:lnTo>
                      <a:pt x="1395" y="826"/>
                    </a:lnTo>
                    <a:lnTo>
                      <a:pt x="1395" y="826"/>
                    </a:lnTo>
                    <a:lnTo>
                      <a:pt x="1397" y="826"/>
                    </a:lnTo>
                    <a:lnTo>
                      <a:pt x="1397" y="826"/>
                    </a:lnTo>
                    <a:lnTo>
                      <a:pt x="1397" y="826"/>
                    </a:lnTo>
                    <a:lnTo>
                      <a:pt x="1397" y="826"/>
                    </a:lnTo>
                    <a:lnTo>
                      <a:pt x="1397" y="826"/>
                    </a:lnTo>
                    <a:lnTo>
                      <a:pt x="1397" y="826"/>
                    </a:lnTo>
                    <a:lnTo>
                      <a:pt x="1398" y="825"/>
                    </a:lnTo>
                    <a:lnTo>
                      <a:pt x="1398" y="825"/>
                    </a:lnTo>
                    <a:lnTo>
                      <a:pt x="1400" y="825"/>
                    </a:lnTo>
                    <a:lnTo>
                      <a:pt x="1400" y="825"/>
                    </a:lnTo>
                    <a:lnTo>
                      <a:pt x="1400" y="823"/>
                    </a:lnTo>
                    <a:lnTo>
                      <a:pt x="1402" y="823"/>
                    </a:lnTo>
                    <a:lnTo>
                      <a:pt x="1404" y="823"/>
                    </a:lnTo>
                    <a:lnTo>
                      <a:pt x="1404" y="823"/>
                    </a:lnTo>
                    <a:lnTo>
                      <a:pt x="1404" y="825"/>
                    </a:lnTo>
                    <a:lnTo>
                      <a:pt x="1406" y="825"/>
                    </a:lnTo>
                    <a:lnTo>
                      <a:pt x="1406" y="825"/>
                    </a:lnTo>
                    <a:lnTo>
                      <a:pt x="1407" y="825"/>
                    </a:lnTo>
                    <a:lnTo>
                      <a:pt x="1407" y="825"/>
                    </a:lnTo>
                    <a:lnTo>
                      <a:pt x="1407" y="825"/>
                    </a:lnTo>
                    <a:lnTo>
                      <a:pt x="1407" y="825"/>
                    </a:lnTo>
                    <a:lnTo>
                      <a:pt x="1407" y="825"/>
                    </a:lnTo>
                    <a:lnTo>
                      <a:pt x="1407" y="825"/>
                    </a:lnTo>
                    <a:lnTo>
                      <a:pt x="1407" y="825"/>
                    </a:lnTo>
                    <a:lnTo>
                      <a:pt x="1407" y="825"/>
                    </a:lnTo>
                    <a:lnTo>
                      <a:pt x="1407" y="826"/>
                    </a:lnTo>
                    <a:lnTo>
                      <a:pt x="1407" y="826"/>
                    </a:lnTo>
                    <a:lnTo>
                      <a:pt x="1407" y="826"/>
                    </a:lnTo>
                    <a:lnTo>
                      <a:pt x="1407" y="826"/>
                    </a:lnTo>
                    <a:lnTo>
                      <a:pt x="1407" y="826"/>
                    </a:lnTo>
                    <a:lnTo>
                      <a:pt x="1407" y="828"/>
                    </a:lnTo>
                    <a:lnTo>
                      <a:pt x="1407" y="828"/>
                    </a:lnTo>
                    <a:lnTo>
                      <a:pt x="1406" y="828"/>
                    </a:lnTo>
                    <a:lnTo>
                      <a:pt x="1406" y="828"/>
                    </a:lnTo>
                    <a:lnTo>
                      <a:pt x="1406" y="830"/>
                    </a:lnTo>
                    <a:lnTo>
                      <a:pt x="1406" y="830"/>
                    </a:lnTo>
                    <a:lnTo>
                      <a:pt x="1406" y="832"/>
                    </a:lnTo>
                    <a:lnTo>
                      <a:pt x="1406" y="832"/>
                    </a:lnTo>
                    <a:lnTo>
                      <a:pt x="1406" y="832"/>
                    </a:lnTo>
                    <a:lnTo>
                      <a:pt x="1406" y="834"/>
                    </a:lnTo>
                    <a:lnTo>
                      <a:pt x="1406" y="834"/>
                    </a:lnTo>
                    <a:lnTo>
                      <a:pt x="1406" y="834"/>
                    </a:lnTo>
                    <a:lnTo>
                      <a:pt x="1406" y="834"/>
                    </a:lnTo>
                    <a:lnTo>
                      <a:pt x="1406" y="834"/>
                    </a:lnTo>
                    <a:lnTo>
                      <a:pt x="1406" y="834"/>
                    </a:lnTo>
                    <a:lnTo>
                      <a:pt x="1406" y="835"/>
                    </a:lnTo>
                    <a:lnTo>
                      <a:pt x="1406" y="835"/>
                    </a:lnTo>
                    <a:lnTo>
                      <a:pt x="1404" y="835"/>
                    </a:lnTo>
                    <a:lnTo>
                      <a:pt x="1404" y="835"/>
                    </a:lnTo>
                    <a:lnTo>
                      <a:pt x="1404" y="835"/>
                    </a:lnTo>
                    <a:lnTo>
                      <a:pt x="1404" y="835"/>
                    </a:lnTo>
                    <a:lnTo>
                      <a:pt x="1404" y="835"/>
                    </a:lnTo>
                    <a:lnTo>
                      <a:pt x="1404" y="837"/>
                    </a:lnTo>
                    <a:lnTo>
                      <a:pt x="1404" y="837"/>
                    </a:lnTo>
                    <a:lnTo>
                      <a:pt x="1404" y="837"/>
                    </a:lnTo>
                    <a:lnTo>
                      <a:pt x="1404" y="837"/>
                    </a:lnTo>
                    <a:lnTo>
                      <a:pt x="1404" y="837"/>
                    </a:lnTo>
                    <a:lnTo>
                      <a:pt x="1404" y="837"/>
                    </a:lnTo>
                    <a:lnTo>
                      <a:pt x="1402" y="839"/>
                    </a:lnTo>
                    <a:lnTo>
                      <a:pt x="1402" y="839"/>
                    </a:lnTo>
                    <a:lnTo>
                      <a:pt x="1402" y="839"/>
                    </a:lnTo>
                    <a:lnTo>
                      <a:pt x="1402" y="839"/>
                    </a:lnTo>
                    <a:lnTo>
                      <a:pt x="1402" y="839"/>
                    </a:lnTo>
                    <a:lnTo>
                      <a:pt x="1402" y="839"/>
                    </a:lnTo>
                    <a:lnTo>
                      <a:pt x="1402" y="839"/>
                    </a:lnTo>
                    <a:lnTo>
                      <a:pt x="1400" y="839"/>
                    </a:lnTo>
                    <a:lnTo>
                      <a:pt x="1400" y="839"/>
                    </a:lnTo>
                    <a:lnTo>
                      <a:pt x="1400" y="839"/>
                    </a:lnTo>
                    <a:lnTo>
                      <a:pt x="1400" y="839"/>
                    </a:lnTo>
                    <a:lnTo>
                      <a:pt x="1398" y="841"/>
                    </a:lnTo>
                    <a:lnTo>
                      <a:pt x="1398" y="841"/>
                    </a:lnTo>
                    <a:lnTo>
                      <a:pt x="1398" y="843"/>
                    </a:lnTo>
                    <a:lnTo>
                      <a:pt x="1398" y="844"/>
                    </a:lnTo>
                    <a:lnTo>
                      <a:pt x="1398" y="844"/>
                    </a:lnTo>
                    <a:lnTo>
                      <a:pt x="1397" y="846"/>
                    </a:lnTo>
                    <a:lnTo>
                      <a:pt x="1397" y="846"/>
                    </a:lnTo>
                    <a:lnTo>
                      <a:pt x="1395" y="848"/>
                    </a:lnTo>
                    <a:lnTo>
                      <a:pt x="1395" y="850"/>
                    </a:lnTo>
                    <a:lnTo>
                      <a:pt x="1395" y="850"/>
                    </a:lnTo>
                    <a:lnTo>
                      <a:pt x="1395" y="850"/>
                    </a:lnTo>
                    <a:lnTo>
                      <a:pt x="1395" y="852"/>
                    </a:lnTo>
                    <a:lnTo>
                      <a:pt x="1395" y="852"/>
                    </a:lnTo>
                    <a:lnTo>
                      <a:pt x="1393" y="852"/>
                    </a:lnTo>
                    <a:lnTo>
                      <a:pt x="1393" y="852"/>
                    </a:lnTo>
                    <a:lnTo>
                      <a:pt x="1393" y="852"/>
                    </a:lnTo>
                    <a:lnTo>
                      <a:pt x="1393" y="852"/>
                    </a:lnTo>
                    <a:lnTo>
                      <a:pt x="1393" y="853"/>
                    </a:lnTo>
                    <a:lnTo>
                      <a:pt x="1393" y="853"/>
                    </a:lnTo>
                    <a:lnTo>
                      <a:pt x="1393" y="853"/>
                    </a:lnTo>
                    <a:lnTo>
                      <a:pt x="1395" y="853"/>
                    </a:lnTo>
                    <a:lnTo>
                      <a:pt x="1395" y="853"/>
                    </a:lnTo>
                    <a:lnTo>
                      <a:pt x="1395" y="853"/>
                    </a:lnTo>
                    <a:lnTo>
                      <a:pt x="1397" y="855"/>
                    </a:lnTo>
                    <a:lnTo>
                      <a:pt x="1397" y="855"/>
                    </a:lnTo>
                    <a:lnTo>
                      <a:pt x="1397" y="855"/>
                    </a:lnTo>
                    <a:lnTo>
                      <a:pt x="1397" y="855"/>
                    </a:lnTo>
                    <a:lnTo>
                      <a:pt x="1397" y="857"/>
                    </a:lnTo>
                    <a:lnTo>
                      <a:pt x="1397" y="857"/>
                    </a:lnTo>
                    <a:lnTo>
                      <a:pt x="1397" y="859"/>
                    </a:lnTo>
                    <a:lnTo>
                      <a:pt x="1397" y="859"/>
                    </a:lnTo>
                    <a:lnTo>
                      <a:pt x="1397" y="859"/>
                    </a:lnTo>
                    <a:lnTo>
                      <a:pt x="1397" y="859"/>
                    </a:lnTo>
                    <a:lnTo>
                      <a:pt x="1395" y="859"/>
                    </a:lnTo>
                    <a:lnTo>
                      <a:pt x="1395" y="861"/>
                    </a:lnTo>
                    <a:lnTo>
                      <a:pt x="1395" y="861"/>
                    </a:lnTo>
                    <a:lnTo>
                      <a:pt x="1395" y="861"/>
                    </a:lnTo>
                    <a:lnTo>
                      <a:pt x="1395" y="861"/>
                    </a:lnTo>
                    <a:lnTo>
                      <a:pt x="1395" y="861"/>
                    </a:lnTo>
                    <a:lnTo>
                      <a:pt x="1395" y="861"/>
                    </a:lnTo>
                    <a:lnTo>
                      <a:pt x="1395" y="861"/>
                    </a:lnTo>
                    <a:lnTo>
                      <a:pt x="1395" y="863"/>
                    </a:lnTo>
                    <a:lnTo>
                      <a:pt x="1395" y="863"/>
                    </a:lnTo>
                    <a:lnTo>
                      <a:pt x="1395" y="863"/>
                    </a:lnTo>
                    <a:lnTo>
                      <a:pt x="1393" y="864"/>
                    </a:lnTo>
                    <a:lnTo>
                      <a:pt x="1393" y="864"/>
                    </a:lnTo>
                    <a:lnTo>
                      <a:pt x="1393" y="866"/>
                    </a:lnTo>
                    <a:lnTo>
                      <a:pt x="1395" y="866"/>
                    </a:lnTo>
                    <a:lnTo>
                      <a:pt x="1395" y="866"/>
                    </a:lnTo>
                    <a:lnTo>
                      <a:pt x="1395" y="866"/>
                    </a:lnTo>
                    <a:lnTo>
                      <a:pt x="1395" y="866"/>
                    </a:lnTo>
                    <a:lnTo>
                      <a:pt x="1397" y="866"/>
                    </a:lnTo>
                    <a:lnTo>
                      <a:pt x="1397" y="866"/>
                    </a:lnTo>
                    <a:lnTo>
                      <a:pt x="1397" y="868"/>
                    </a:lnTo>
                    <a:lnTo>
                      <a:pt x="1397" y="868"/>
                    </a:lnTo>
                    <a:lnTo>
                      <a:pt x="1398" y="868"/>
                    </a:lnTo>
                    <a:lnTo>
                      <a:pt x="1398" y="868"/>
                    </a:lnTo>
                    <a:lnTo>
                      <a:pt x="1400" y="868"/>
                    </a:lnTo>
                    <a:lnTo>
                      <a:pt x="1400" y="868"/>
                    </a:lnTo>
                    <a:lnTo>
                      <a:pt x="1402" y="868"/>
                    </a:lnTo>
                    <a:lnTo>
                      <a:pt x="1402" y="870"/>
                    </a:lnTo>
                    <a:lnTo>
                      <a:pt x="1406" y="870"/>
                    </a:lnTo>
                    <a:lnTo>
                      <a:pt x="1406" y="870"/>
                    </a:lnTo>
                    <a:lnTo>
                      <a:pt x="1407" y="870"/>
                    </a:lnTo>
                    <a:lnTo>
                      <a:pt x="1407" y="868"/>
                    </a:lnTo>
                    <a:lnTo>
                      <a:pt x="1407" y="868"/>
                    </a:lnTo>
                    <a:lnTo>
                      <a:pt x="1409" y="868"/>
                    </a:lnTo>
                    <a:lnTo>
                      <a:pt x="1409" y="868"/>
                    </a:lnTo>
                    <a:lnTo>
                      <a:pt x="1409" y="868"/>
                    </a:lnTo>
                    <a:lnTo>
                      <a:pt x="1409" y="866"/>
                    </a:lnTo>
                    <a:lnTo>
                      <a:pt x="1407" y="866"/>
                    </a:lnTo>
                    <a:lnTo>
                      <a:pt x="1407" y="866"/>
                    </a:lnTo>
                    <a:lnTo>
                      <a:pt x="1407" y="866"/>
                    </a:lnTo>
                    <a:lnTo>
                      <a:pt x="1407" y="866"/>
                    </a:lnTo>
                    <a:lnTo>
                      <a:pt x="1407" y="866"/>
                    </a:lnTo>
                    <a:lnTo>
                      <a:pt x="1407" y="866"/>
                    </a:lnTo>
                    <a:lnTo>
                      <a:pt x="1407" y="864"/>
                    </a:lnTo>
                    <a:lnTo>
                      <a:pt x="1407" y="864"/>
                    </a:lnTo>
                    <a:lnTo>
                      <a:pt x="1407" y="864"/>
                    </a:lnTo>
                    <a:lnTo>
                      <a:pt x="1407" y="864"/>
                    </a:lnTo>
                    <a:lnTo>
                      <a:pt x="1406" y="863"/>
                    </a:lnTo>
                    <a:lnTo>
                      <a:pt x="1406" y="863"/>
                    </a:lnTo>
                    <a:lnTo>
                      <a:pt x="1406" y="863"/>
                    </a:lnTo>
                    <a:lnTo>
                      <a:pt x="1406" y="861"/>
                    </a:lnTo>
                    <a:lnTo>
                      <a:pt x="1406" y="861"/>
                    </a:lnTo>
                    <a:lnTo>
                      <a:pt x="1406" y="861"/>
                    </a:lnTo>
                    <a:lnTo>
                      <a:pt x="1406" y="859"/>
                    </a:lnTo>
                    <a:lnTo>
                      <a:pt x="1404" y="859"/>
                    </a:lnTo>
                    <a:lnTo>
                      <a:pt x="1404" y="857"/>
                    </a:lnTo>
                    <a:lnTo>
                      <a:pt x="1404" y="855"/>
                    </a:lnTo>
                    <a:lnTo>
                      <a:pt x="1404" y="855"/>
                    </a:lnTo>
                    <a:lnTo>
                      <a:pt x="1404" y="855"/>
                    </a:lnTo>
                    <a:lnTo>
                      <a:pt x="1404" y="855"/>
                    </a:lnTo>
                    <a:lnTo>
                      <a:pt x="1404" y="855"/>
                    </a:lnTo>
                    <a:lnTo>
                      <a:pt x="1404" y="855"/>
                    </a:lnTo>
                    <a:lnTo>
                      <a:pt x="1402" y="853"/>
                    </a:lnTo>
                    <a:lnTo>
                      <a:pt x="1404" y="852"/>
                    </a:lnTo>
                    <a:lnTo>
                      <a:pt x="1404" y="852"/>
                    </a:lnTo>
                    <a:lnTo>
                      <a:pt x="1404" y="852"/>
                    </a:lnTo>
                    <a:lnTo>
                      <a:pt x="1404" y="850"/>
                    </a:lnTo>
                    <a:lnTo>
                      <a:pt x="1404" y="850"/>
                    </a:lnTo>
                    <a:lnTo>
                      <a:pt x="1404" y="850"/>
                    </a:lnTo>
                    <a:lnTo>
                      <a:pt x="1404" y="848"/>
                    </a:lnTo>
                    <a:lnTo>
                      <a:pt x="1406" y="848"/>
                    </a:lnTo>
                    <a:lnTo>
                      <a:pt x="1406" y="848"/>
                    </a:lnTo>
                    <a:lnTo>
                      <a:pt x="1406" y="848"/>
                    </a:lnTo>
                    <a:lnTo>
                      <a:pt x="1406" y="848"/>
                    </a:lnTo>
                    <a:lnTo>
                      <a:pt x="1406" y="848"/>
                    </a:lnTo>
                    <a:lnTo>
                      <a:pt x="1407" y="848"/>
                    </a:lnTo>
                    <a:lnTo>
                      <a:pt x="1407" y="848"/>
                    </a:lnTo>
                    <a:lnTo>
                      <a:pt x="1409" y="848"/>
                    </a:lnTo>
                    <a:lnTo>
                      <a:pt x="1409" y="848"/>
                    </a:lnTo>
                    <a:lnTo>
                      <a:pt x="1409" y="850"/>
                    </a:lnTo>
                    <a:lnTo>
                      <a:pt x="1411" y="850"/>
                    </a:lnTo>
                    <a:lnTo>
                      <a:pt x="1411" y="850"/>
                    </a:lnTo>
                    <a:lnTo>
                      <a:pt x="1411" y="850"/>
                    </a:lnTo>
                    <a:lnTo>
                      <a:pt x="1411" y="852"/>
                    </a:lnTo>
                    <a:lnTo>
                      <a:pt x="1413" y="852"/>
                    </a:lnTo>
                    <a:lnTo>
                      <a:pt x="1413" y="852"/>
                    </a:lnTo>
                    <a:lnTo>
                      <a:pt x="1413" y="852"/>
                    </a:lnTo>
                    <a:lnTo>
                      <a:pt x="1413" y="852"/>
                    </a:lnTo>
                    <a:lnTo>
                      <a:pt x="1413" y="853"/>
                    </a:lnTo>
                    <a:lnTo>
                      <a:pt x="1413" y="853"/>
                    </a:lnTo>
                    <a:lnTo>
                      <a:pt x="1413" y="853"/>
                    </a:lnTo>
                    <a:lnTo>
                      <a:pt x="1413" y="855"/>
                    </a:lnTo>
                    <a:lnTo>
                      <a:pt x="1413" y="855"/>
                    </a:lnTo>
                    <a:lnTo>
                      <a:pt x="1413" y="855"/>
                    </a:lnTo>
                    <a:lnTo>
                      <a:pt x="1413" y="855"/>
                    </a:lnTo>
                    <a:lnTo>
                      <a:pt x="1413" y="857"/>
                    </a:lnTo>
                    <a:lnTo>
                      <a:pt x="1413" y="857"/>
                    </a:lnTo>
                    <a:lnTo>
                      <a:pt x="1413" y="857"/>
                    </a:lnTo>
                    <a:lnTo>
                      <a:pt x="1413" y="857"/>
                    </a:lnTo>
                    <a:lnTo>
                      <a:pt x="1415" y="859"/>
                    </a:lnTo>
                    <a:lnTo>
                      <a:pt x="1415" y="859"/>
                    </a:lnTo>
                    <a:lnTo>
                      <a:pt x="1415" y="859"/>
                    </a:lnTo>
                    <a:lnTo>
                      <a:pt x="1415" y="861"/>
                    </a:lnTo>
                    <a:lnTo>
                      <a:pt x="1415" y="863"/>
                    </a:lnTo>
                    <a:lnTo>
                      <a:pt x="1415" y="863"/>
                    </a:lnTo>
                    <a:lnTo>
                      <a:pt x="1415" y="863"/>
                    </a:lnTo>
                    <a:lnTo>
                      <a:pt x="1415" y="864"/>
                    </a:lnTo>
                    <a:lnTo>
                      <a:pt x="1415" y="864"/>
                    </a:lnTo>
                    <a:lnTo>
                      <a:pt x="1417" y="864"/>
                    </a:lnTo>
                    <a:lnTo>
                      <a:pt x="1417" y="866"/>
                    </a:lnTo>
                    <a:lnTo>
                      <a:pt x="1417" y="866"/>
                    </a:lnTo>
                    <a:lnTo>
                      <a:pt x="1417" y="866"/>
                    </a:lnTo>
                    <a:lnTo>
                      <a:pt x="1417" y="868"/>
                    </a:lnTo>
                    <a:lnTo>
                      <a:pt x="1415" y="868"/>
                    </a:lnTo>
                    <a:lnTo>
                      <a:pt x="1415" y="868"/>
                    </a:lnTo>
                    <a:lnTo>
                      <a:pt x="1417" y="868"/>
                    </a:lnTo>
                    <a:lnTo>
                      <a:pt x="1417" y="868"/>
                    </a:lnTo>
                    <a:lnTo>
                      <a:pt x="1417" y="870"/>
                    </a:lnTo>
                    <a:lnTo>
                      <a:pt x="1417" y="870"/>
                    </a:lnTo>
                    <a:lnTo>
                      <a:pt x="1418" y="870"/>
                    </a:lnTo>
                    <a:lnTo>
                      <a:pt x="1418" y="870"/>
                    </a:lnTo>
                    <a:lnTo>
                      <a:pt x="1420" y="870"/>
                    </a:lnTo>
                    <a:lnTo>
                      <a:pt x="1420" y="868"/>
                    </a:lnTo>
                    <a:lnTo>
                      <a:pt x="1420" y="868"/>
                    </a:lnTo>
                    <a:lnTo>
                      <a:pt x="1420" y="868"/>
                    </a:lnTo>
                    <a:lnTo>
                      <a:pt x="1422" y="868"/>
                    </a:lnTo>
                    <a:lnTo>
                      <a:pt x="1422" y="868"/>
                    </a:lnTo>
                    <a:lnTo>
                      <a:pt x="1422" y="868"/>
                    </a:lnTo>
                    <a:lnTo>
                      <a:pt x="1422" y="866"/>
                    </a:lnTo>
                    <a:lnTo>
                      <a:pt x="1424" y="866"/>
                    </a:lnTo>
                    <a:lnTo>
                      <a:pt x="1424" y="866"/>
                    </a:lnTo>
                    <a:lnTo>
                      <a:pt x="1426" y="866"/>
                    </a:lnTo>
                    <a:lnTo>
                      <a:pt x="1426" y="866"/>
                    </a:lnTo>
                    <a:lnTo>
                      <a:pt x="1426" y="866"/>
                    </a:lnTo>
                    <a:lnTo>
                      <a:pt x="1426" y="866"/>
                    </a:lnTo>
                    <a:lnTo>
                      <a:pt x="1426" y="866"/>
                    </a:lnTo>
                    <a:lnTo>
                      <a:pt x="1427" y="866"/>
                    </a:lnTo>
                    <a:lnTo>
                      <a:pt x="1427" y="866"/>
                    </a:lnTo>
                    <a:lnTo>
                      <a:pt x="1429" y="866"/>
                    </a:lnTo>
                    <a:lnTo>
                      <a:pt x="1429" y="864"/>
                    </a:lnTo>
                    <a:lnTo>
                      <a:pt x="1429" y="864"/>
                    </a:lnTo>
                    <a:lnTo>
                      <a:pt x="1429" y="864"/>
                    </a:lnTo>
                    <a:lnTo>
                      <a:pt x="1431" y="864"/>
                    </a:lnTo>
                    <a:lnTo>
                      <a:pt x="1431" y="864"/>
                    </a:lnTo>
                    <a:lnTo>
                      <a:pt x="1431" y="864"/>
                    </a:lnTo>
                    <a:lnTo>
                      <a:pt x="1433" y="864"/>
                    </a:lnTo>
                    <a:lnTo>
                      <a:pt x="1433" y="864"/>
                    </a:lnTo>
                    <a:lnTo>
                      <a:pt x="1433" y="866"/>
                    </a:lnTo>
                    <a:lnTo>
                      <a:pt x="1433" y="866"/>
                    </a:lnTo>
                    <a:lnTo>
                      <a:pt x="1433" y="866"/>
                    </a:lnTo>
                    <a:lnTo>
                      <a:pt x="1433" y="866"/>
                    </a:lnTo>
                    <a:lnTo>
                      <a:pt x="1433" y="866"/>
                    </a:lnTo>
                    <a:lnTo>
                      <a:pt x="1433" y="866"/>
                    </a:lnTo>
                    <a:lnTo>
                      <a:pt x="1433" y="866"/>
                    </a:lnTo>
                    <a:lnTo>
                      <a:pt x="1433" y="868"/>
                    </a:lnTo>
                    <a:lnTo>
                      <a:pt x="1433" y="868"/>
                    </a:lnTo>
                    <a:lnTo>
                      <a:pt x="1433" y="868"/>
                    </a:lnTo>
                    <a:lnTo>
                      <a:pt x="1433" y="868"/>
                    </a:lnTo>
                    <a:lnTo>
                      <a:pt x="1431" y="868"/>
                    </a:lnTo>
                    <a:lnTo>
                      <a:pt x="1431" y="870"/>
                    </a:lnTo>
                    <a:lnTo>
                      <a:pt x="1431" y="870"/>
                    </a:lnTo>
                    <a:lnTo>
                      <a:pt x="1431" y="870"/>
                    </a:lnTo>
                    <a:lnTo>
                      <a:pt x="1431" y="870"/>
                    </a:lnTo>
                    <a:lnTo>
                      <a:pt x="1431" y="870"/>
                    </a:lnTo>
                    <a:lnTo>
                      <a:pt x="1431" y="870"/>
                    </a:lnTo>
                    <a:lnTo>
                      <a:pt x="1431" y="870"/>
                    </a:lnTo>
                    <a:lnTo>
                      <a:pt x="1429" y="872"/>
                    </a:lnTo>
                    <a:lnTo>
                      <a:pt x="1429" y="872"/>
                    </a:lnTo>
                    <a:lnTo>
                      <a:pt x="1429" y="872"/>
                    </a:lnTo>
                    <a:lnTo>
                      <a:pt x="1427" y="870"/>
                    </a:lnTo>
                    <a:lnTo>
                      <a:pt x="1427" y="870"/>
                    </a:lnTo>
                    <a:lnTo>
                      <a:pt x="1427" y="870"/>
                    </a:lnTo>
                    <a:lnTo>
                      <a:pt x="1427" y="870"/>
                    </a:lnTo>
                    <a:lnTo>
                      <a:pt x="1426" y="870"/>
                    </a:lnTo>
                    <a:lnTo>
                      <a:pt x="1426" y="872"/>
                    </a:lnTo>
                    <a:lnTo>
                      <a:pt x="1426" y="872"/>
                    </a:lnTo>
                    <a:lnTo>
                      <a:pt x="1426" y="872"/>
                    </a:lnTo>
                    <a:lnTo>
                      <a:pt x="1424" y="872"/>
                    </a:lnTo>
                    <a:lnTo>
                      <a:pt x="1424" y="872"/>
                    </a:lnTo>
                    <a:lnTo>
                      <a:pt x="1424" y="872"/>
                    </a:lnTo>
                    <a:lnTo>
                      <a:pt x="1424" y="872"/>
                    </a:lnTo>
                    <a:lnTo>
                      <a:pt x="1424" y="872"/>
                    </a:lnTo>
                    <a:lnTo>
                      <a:pt x="1424" y="872"/>
                    </a:lnTo>
                    <a:lnTo>
                      <a:pt x="1424" y="873"/>
                    </a:lnTo>
                    <a:lnTo>
                      <a:pt x="1424" y="873"/>
                    </a:lnTo>
                    <a:lnTo>
                      <a:pt x="1424" y="875"/>
                    </a:lnTo>
                    <a:lnTo>
                      <a:pt x="1424" y="875"/>
                    </a:lnTo>
                    <a:lnTo>
                      <a:pt x="1424" y="875"/>
                    </a:lnTo>
                    <a:lnTo>
                      <a:pt x="1424" y="875"/>
                    </a:lnTo>
                    <a:lnTo>
                      <a:pt x="1424" y="875"/>
                    </a:lnTo>
                    <a:lnTo>
                      <a:pt x="1424" y="875"/>
                    </a:lnTo>
                    <a:lnTo>
                      <a:pt x="1424" y="875"/>
                    </a:lnTo>
                    <a:lnTo>
                      <a:pt x="1424" y="877"/>
                    </a:lnTo>
                    <a:lnTo>
                      <a:pt x="1424" y="877"/>
                    </a:lnTo>
                    <a:lnTo>
                      <a:pt x="1424" y="877"/>
                    </a:lnTo>
                    <a:lnTo>
                      <a:pt x="1424" y="877"/>
                    </a:lnTo>
                    <a:lnTo>
                      <a:pt x="1424" y="877"/>
                    </a:lnTo>
                    <a:lnTo>
                      <a:pt x="1424" y="877"/>
                    </a:lnTo>
                    <a:lnTo>
                      <a:pt x="1424" y="877"/>
                    </a:lnTo>
                    <a:lnTo>
                      <a:pt x="1424" y="879"/>
                    </a:lnTo>
                    <a:lnTo>
                      <a:pt x="1424" y="879"/>
                    </a:lnTo>
                    <a:lnTo>
                      <a:pt x="1424" y="879"/>
                    </a:lnTo>
                    <a:lnTo>
                      <a:pt x="1424" y="879"/>
                    </a:lnTo>
                    <a:lnTo>
                      <a:pt x="1424" y="881"/>
                    </a:lnTo>
                    <a:lnTo>
                      <a:pt x="1424" y="881"/>
                    </a:lnTo>
                    <a:lnTo>
                      <a:pt x="1424" y="881"/>
                    </a:lnTo>
                    <a:lnTo>
                      <a:pt x="1424" y="881"/>
                    </a:lnTo>
                    <a:lnTo>
                      <a:pt x="1424" y="881"/>
                    </a:lnTo>
                    <a:lnTo>
                      <a:pt x="1424" y="881"/>
                    </a:lnTo>
                    <a:lnTo>
                      <a:pt x="1424" y="882"/>
                    </a:lnTo>
                    <a:lnTo>
                      <a:pt x="1424" y="882"/>
                    </a:lnTo>
                    <a:lnTo>
                      <a:pt x="1424" y="882"/>
                    </a:lnTo>
                    <a:lnTo>
                      <a:pt x="1424" y="882"/>
                    </a:lnTo>
                    <a:lnTo>
                      <a:pt x="1424" y="882"/>
                    </a:lnTo>
                    <a:lnTo>
                      <a:pt x="1422" y="884"/>
                    </a:lnTo>
                    <a:lnTo>
                      <a:pt x="1422" y="884"/>
                    </a:lnTo>
                    <a:lnTo>
                      <a:pt x="1422" y="884"/>
                    </a:lnTo>
                    <a:lnTo>
                      <a:pt x="1422" y="884"/>
                    </a:lnTo>
                    <a:lnTo>
                      <a:pt x="1422" y="884"/>
                    </a:lnTo>
                    <a:lnTo>
                      <a:pt x="1422" y="886"/>
                    </a:lnTo>
                    <a:lnTo>
                      <a:pt x="1420" y="886"/>
                    </a:lnTo>
                    <a:lnTo>
                      <a:pt x="1420" y="886"/>
                    </a:lnTo>
                    <a:lnTo>
                      <a:pt x="1420" y="886"/>
                    </a:lnTo>
                    <a:lnTo>
                      <a:pt x="1420" y="886"/>
                    </a:lnTo>
                    <a:lnTo>
                      <a:pt x="1420" y="886"/>
                    </a:lnTo>
                    <a:lnTo>
                      <a:pt x="1420" y="886"/>
                    </a:lnTo>
                    <a:lnTo>
                      <a:pt x="1420" y="888"/>
                    </a:lnTo>
                    <a:lnTo>
                      <a:pt x="1418" y="888"/>
                    </a:lnTo>
                    <a:lnTo>
                      <a:pt x="1418" y="888"/>
                    </a:lnTo>
                    <a:lnTo>
                      <a:pt x="1418" y="888"/>
                    </a:lnTo>
                    <a:lnTo>
                      <a:pt x="1417" y="890"/>
                    </a:lnTo>
                    <a:lnTo>
                      <a:pt x="1417" y="890"/>
                    </a:lnTo>
                    <a:lnTo>
                      <a:pt x="1417" y="890"/>
                    </a:lnTo>
                    <a:lnTo>
                      <a:pt x="1417" y="890"/>
                    </a:lnTo>
                    <a:lnTo>
                      <a:pt x="1417" y="890"/>
                    </a:lnTo>
                    <a:lnTo>
                      <a:pt x="1417" y="890"/>
                    </a:lnTo>
                    <a:lnTo>
                      <a:pt x="1415" y="890"/>
                    </a:lnTo>
                    <a:lnTo>
                      <a:pt x="1415" y="890"/>
                    </a:lnTo>
                    <a:lnTo>
                      <a:pt x="1415" y="890"/>
                    </a:lnTo>
                    <a:lnTo>
                      <a:pt x="1415" y="890"/>
                    </a:lnTo>
                    <a:lnTo>
                      <a:pt x="1415" y="891"/>
                    </a:lnTo>
                    <a:lnTo>
                      <a:pt x="1413" y="891"/>
                    </a:lnTo>
                    <a:lnTo>
                      <a:pt x="1413" y="891"/>
                    </a:lnTo>
                    <a:lnTo>
                      <a:pt x="1413" y="891"/>
                    </a:lnTo>
                    <a:lnTo>
                      <a:pt x="1413" y="893"/>
                    </a:lnTo>
                    <a:lnTo>
                      <a:pt x="1413" y="893"/>
                    </a:lnTo>
                    <a:lnTo>
                      <a:pt x="1411" y="893"/>
                    </a:lnTo>
                    <a:lnTo>
                      <a:pt x="1411" y="893"/>
                    </a:lnTo>
                    <a:lnTo>
                      <a:pt x="1411" y="893"/>
                    </a:lnTo>
                    <a:lnTo>
                      <a:pt x="1411" y="893"/>
                    </a:lnTo>
                    <a:lnTo>
                      <a:pt x="1411" y="895"/>
                    </a:lnTo>
                    <a:lnTo>
                      <a:pt x="1409" y="895"/>
                    </a:lnTo>
                    <a:lnTo>
                      <a:pt x="1409" y="897"/>
                    </a:lnTo>
                    <a:lnTo>
                      <a:pt x="1407" y="899"/>
                    </a:lnTo>
                    <a:lnTo>
                      <a:pt x="1407" y="899"/>
                    </a:lnTo>
                    <a:lnTo>
                      <a:pt x="1406" y="899"/>
                    </a:lnTo>
                    <a:lnTo>
                      <a:pt x="1404" y="899"/>
                    </a:lnTo>
                    <a:lnTo>
                      <a:pt x="1404" y="901"/>
                    </a:lnTo>
                    <a:lnTo>
                      <a:pt x="1404" y="901"/>
                    </a:lnTo>
                    <a:lnTo>
                      <a:pt x="1404" y="901"/>
                    </a:lnTo>
                    <a:lnTo>
                      <a:pt x="1404" y="901"/>
                    </a:lnTo>
                    <a:lnTo>
                      <a:pt x="1404" y="901"/>
                    </a:lnTo>
                    <a:lnTo>
                      <a:pt x="1404" y="901"/>
                    </a:lnTo>
                    <a:lnTo>
                      <a:pt x="1402" y="901"/>
                    </a:lnTo>
                    <a:lnTo>
                      <a:pt x="1402" y="902"/>
                    </a:lnTo>
                    <a:lnTo>
                      <a:pt x="1402" y="902"/>
                    </a:lnTo>
                    <a:lnTo>
                      <a:pt x="1402" y="902"/>
                    </a:lnTo>
                    <a:lnTo>
                      <a:pt x="1402" y="904"/>
                    </a:lnTo>
                    <a:lnTo>
                      <a:pt x="1402" y="904"/>
                    </a:lnTo>
                    <a:lnTo>
                      <a:pt x="1402" y="906"/>
                    </a:lnTo>
                    <a:lnTo>
                      <a:pt x="1402" y="906"/>
                    </a:lnTo>
                    <a:lnTo>
                      <a:pt x="1400" y="906"/>
                    </a:lnTo>
                    <a:lnTo>
                      <a:pt x="1400" y="906"/>
                    </a:lnTo>
                    <a:lnTo>
                      <a:pt x="1400" y="906"/>
                    </a:lnTo>
                    <a:lnTo>
                      <a:pt x="1398" y="906"/>
                    </a:lnTo>
                    <a:lnTo>
                      <a:pt x="1398" y="908"/>
                    </a:lnTo>
                    <a:lnTo>
                      <a:pt x="1398" y="908"/>
                    </a:lnTo>
                    <a:lnTo>
                      <a:pt x="1397" y="908"/>
                    </a:lnTo>
                    <a:lnTo>
                      <a:pt x="1397" y="908"/>
                    </a:lnTo>
                    <a:lnTo>
                      <a:pt x="1397" y="910"/>
                    </a:lnTo>
                    <a:lnTo>
                      <a:pt x="1397" y="910"/>
                    </a:lnTo>
                    <a:lnTo>
                      <a:pt x="1395" y="910"/>
                    </a:lnTo>
                    <a:lnTo>
                      <a:pt x="1395" y="910"/>
                    </a:lnTo>
                    <a:lnTo>
                      <a:pt x="1395" y="910"/>
                    </a:lnTo>
                    <a:lnTo>
                      <a:pt x="1395" y="910"/>
                    </a:lnTo>
                    <a:lnTo>
                      <a:pt x="1393" y="910"/>
                    </a:lnTo>
                    <a:lnTo>
                      <a:pt x="1393" y="910"/>
                    </a:lnTo>
                    <a:lnTo>
                      <a:pt x="1393" y="911"/>
                    </a:lnTo>
                    <a:lnTo>
                      <a:pt x="1393" y="911"/>
                    </a:lnTo>
                    <a:lnTo>
                      <a:pt x="1393" y="911"/>
                    </a:lnTo>
                    <a:lnTo>
                      <a:pt x="1393" y="911"/>
                    </a:lnTo>
                    <a:lnTo>
                      <a:pt x="1391" y="911"/>
                    </a:lnTo>
                    <a:lnTo>
                      <a:pt x="1391" y="911"/>
                    </a:lnTo>
                    <a:lnTo>
                      <a:pt x="1391" y="911"/>
                    </a:lnTo>
                    <a:lnTo>
                      <a:pt x="1391" y="911"/>
                    </a:lnTo>
                    <a:lnTo>
                      <a:pt x="1391" y="911"/>
                    </a:lnTo>
                    <a:lnTo>
                      <a:pt x="1391" y="913"/>
                    </a:lnTo>
                    <a:lnTo>
                      <a:pt x="1389" y="913"/>
                    </a:lnTo>
                    <a:lnTo>
                      <a:pt x="1389" y="913"/>
                    </a:lnTo>
                    <a:lnTo>
                      <a:pt x="1389" y="913"/>
                    </a:lnTo>
                    <a:lnTo>
                      <a:pt x="1389" y="913"/>
                    </a:lnTo>
                    <a:lnTo>
                      <a:pt x="1389" y="915"/>
                    </a:lnTo>
                    <a:lnTo>
                      <a:pt x="1389" y="915"/>
                    </a:lnTo>
                    <a:lnTo>
                      <a:pt x="1388" y="915"/>
                    </a:lnTo>
                    <a:lnTo>
                      <a:pt x="1388" y="915"/>
                    </a:lnTo>
                    <a:lnTo>
                      <a:pt x="1388" y="917"/>
                    </a:lnTo>
                    <a:lnTo>
                      <a:pt x="1388" y="917"/>
                    </a:lnTo>
                    <a:lnTo>
                      <a:pt x="1388" y="917"/>
                    </a:lnTo>
                    <a:lnTo>
                      <a:pt x="1386" y="917"/>
                    </a:lnTo>
                    <a:lnTo>
                      <a:pt x="1386" y="917"/>
                    </a:lnTo>
                    <a:lnTo>
                      <a:pt x="1386" y="919"/>
                    </a:lnTo>
                    <a:lnTo>
                      <a:pt x="1386" y="919"/>
                    </a:lnTo>
                    <a:lnTo>
                      <a:pt x="1386" y="919"/>
                    </a:lnTo>
                    <a:lnTo>
                      <a:pt x="1384" y="920"/>
                    </a:lnTo>
                    <a:lnTo>
                      <a:pt x="1384" y="920"/>
                    </a:lnTo>
                    <a:lnTo>
                      <a:pt x="1384" y="920"/>
                    </a:lnTo>
                    <a:lnTo>
                      <a:pt x="1384" y="922"/>
                    </a:lnTo>
                    <a:lnTo>
                      <a:pt x="1384" y="922"/>
                    </a:lnTo>
                    <a:lnTo>
                      <a:pt x="1384" y="922"/>
                    </a:lnTo>
                    <a:lnTo>
                      <a:pt x="1384" y="922"/>
                    </a:lnTo>
                    <a:lnTo>
                      <a:pt x="1384" y="922"/>
                    </a:lnTo>
                    <a:lnTo>
                      <a:pt x="1384" y="922"/>
                    </a:lnTo>
                    <a:lnTo>
                      <a:pt x="1382" y="922"/>
                    </a:lnTo>
                    <a:lnTo>
                      <a:pt x="1382" y="922"/>
                    </a:lnTo>
                    <a:lnTo>
                      <a:pt x="1380" y="924"/>
                    </a:lnTo>
                    <a:lnTo>
                      <a:pt x="1380" y="924"/>
                    </a:lnTo>
                    <a:lnTo>
                      <a:pt x="1379" y="924"/>
                    </a:lnTo>
                    <a:lnTo>
                      <a:pt x="1379" y="924"/>
                    </a:lnTo>
                    <a:lnTo>
                      <a:pt x="1377" y="922"/>
                    </a:lnTo>
                    <a:lnTo>
                      <a:pt x="1377" y="922"/>
                    </a:lnTo>
                    <a:lnTo>
                      <a:pt x="1377" y="922"/>
                    </a:lnTo>
                    <a:lnTo>
                      <a:pt x="1375" y="922"/>
                    </a:lnTo>
                    <a:lnTo>
                      <a:pt x="1373" y="922"/>
                    </a:lnTo>
                    <a:lnTo>
                      <a:pt x="1373" y="922"/>
                    </a:lnTo>
                    <a:lnTo>
                      <a:pt x="1373" y="922"/>
                    </a:lnTo>
                    <a:lnTo>
                      <a:pt x="1373" y="922"/>
                    </a:lnTo>
                    <a:lnTo>
                      <a:pt x="1371" y="922"/>
                    </a:lnTo>
                    <a:lnTo>
                      <a:pt x="1371" y="922"/>
                    </a:lnTo>
                    <a:lnTo>
                      <a:pt x="1371" y="922"/>
                    </a:lnTo>
                    <a:lnTo>
                      <a:pt x="1369" y="920"/>
                    </a:lnTo>
                    <a:lnTo>
                      <a:pt x="1369" y="920"/>
                    </a:lnTo>
                    <a:lnTo>
                      <a:pt x="1369" y="920"/>
                    </a:lnTo>
                    <a:lnTo>
                      <a:pt x="1369" y="920"/>
                    </a:lnTo>
                    <a:lnTo>
                      <a:pt x="1369" y="919"/>
                    </a:lnTo>
                    <a:lnTo>
                      <a:pt x="1368" y="919"/>
                    </a:lnTo>
                    <a:lnTo>
                      <a:pt x="1368" y="920"/>
                    </a:lnTo>
                    <a:lnTo>
                      <a:pt x="1368" y="919"/>
                    </a:lnTo>
                    <a:lnTo>
                      <a:pt x="1368" y="919"/>
                    </a:lnTo>
                    <a:lnTo>
                      <a:pt x="1368" y="919"/>
                    </a:lnTo>
                    <a:lnTo>
                      <a:pt x="1366" y="919"/>
                    </a:lnTo>
                    <a:lnTo>
                      <a:pt x="1366" y="919"/>
                    </a:lnTo>
                    <a:lnTo>
                      <a:pt x="1366" y="919"/>
                    </a:lnTo>
                    <a:lnTo>
                      <a:pt x="1366" y="919"/>
                    </a:lnTo>
                    <a:lnTo>
                      <a:pt x="1364" y="919"/>
                    </a:lnTo>
                    <a:lnTo>
                      <a:pt x="1364" y="919"/>
                    </a:lnTo>
                    <a:lnTo>
                      <a:pt x="1364" y="919"/>
                    </a:lnTo>
                    <a:lnTo>
                      <a:pt x="1364" y="919"/>
                    </a:lnTo>
                    <a:lnTo>
                      <a:pt x="1364" y="917"/>
                    </a:lnTo>
                    <a:lnTo>
                      <a:pt x="1364" y="917"/>
                    </a:lnTo>
                    <a:lnTo>
                      <a:pt x="1362" y="917"/>
                    </a:lnTo>
                    <a:lnTo>
                      <a:pt x="1362" y="917"/>
                    </a:lnTo>
                    <a:lnTo>
                      <a:pt x="1362" y="917"/>
                    </a:lnTo>
                    <a:lnTo>
                      <a:pt x="1362" y="917"/>
                    </a:lnTo>
                    <a:lnTo>
                      <a:pt x="1360" y="917"/>
                    </a:lnTo>
                    <a:lnTo>
                      <a:pt x="1360" y="917"/>
                    </a:lnTo>
                    <a:lnTo>
                      <a:pt x="1360" y="917"/>
                    </a:lnTo>
                    <a:lnTo>
                      <a:pt x="1360" y="917"/>
                    </a:lnTo>
                    <a:lnTo>
                      <a:pt x="1360" y="917"/>
                    </a:lnTo>
                    <a:lnTo>
                      <a:pt x="1360" y="917"/>
                    </a:lnTo>
                    <a:lnTo>
                      <a:pt x="1359" y="917"/>
                    </a:lnTo>
                    <a:lnTo>
                      <a:pt x="1359" y="915"/>
                    </a:lnTo>
                    <a:lnTo>
                      <a:pt x="1359" y="917"/>
                    </a:lnTo>
                    <a:lnTo>
                      <a:pt x="1357" y="917"/>
                    </a:lnTo>
                    <a:lnTo>
                      <a:pt x="1357" y="917"/>
                    </a:lnTo>
                    <a:lnTo>
                      <a:pt x="1357" y="917"/>
                    </a:lnTo>
                    <a:lnTo>
                      <a:pt x="1355" y="917"/>
                    </a:lnTo>
                    <a:lnTo>
                      <a:pt x="1353" y="919"/>
                    </a:lnTo>
                    <a:lnTo>
                      <a:pt x="1353" y="919"/>
                    </a:lnTo>
                    <a:lnTo>
                      <a:pt x="1353" y="919"/>
                    </a:lnTo>
                    <a:lnTo>
                      <a:pt x="1353" y="919"/>
                    </a:lnTo>
                    <a:lnTo>
                      <a:pt x="1351" y="919"/>
                    </a:lnTo>
                    <a:lnTo>
                      <a:pt x="1351" y="919"/>
                    </a:lnTo>
                    <a:lnTo>
                      <a:pt x="1351" y="919"/>
                    </a:lnTo>
                    <a:lnTo>
                      <a:pt x="1351" y="920"/>
                    </a:lnTo>
                    <a:lnTo>
                      <a:pt x="1351" y="920"/>
                    </a:lnTo>
                    <a:lnTo>
                      <a:pt x="1351" y="920"/>
                    </a:lnTo>
                    <a:lnTo>
                      <a:pt x="1351" y="920"/>
                    </a:lnTo>
                    <a:lnTo>
                      <a:pt x="1351" y="920"/>
                    </a:lnTo>
                    <a:lnTo>
                      <a:pt x="1353" y="920"/>
                    </a:lnTo>
                    <a:lnTo>
                      <a:pt x="1353" y="920"/>
                    </a:lnTo>
                    <a:lnTo>
                      <a:pt x="1353" y="920"/>
                    </a:lnTo>
                    <a:lnTo>
                      <a:pt x="1353" y="920"/>
                    </a:lnTo>
                    <a:lnTo>
                      <a:pt x="1355" y="920"/>
                    </a:lnTo>
                    <a:lnTo>
                      <a:pt x="1355" y="920"/>
                    </a:lnTo>
                    <a:lnTo>
                      <a:pt x="1355" y="922"/>
                    </a:lnTo>
                    <a:lnTo>
                      <a:pt x="1355" y="922"/>
                    </a:lnTo>
                    <a:lnTo>
                      <a:pt x="1355" y="922"/>
                    </a:lnTo>
                    <a:lnTo>
                      <a:pt x="1355" y="922"/>
                    </a:lnTo>
                    <a:lnTo>
                      <a:pt x="1355" y="924"/>
                    </a:lnTo>
                    <a:lnTo>
                      <a:pt x="1353" y="924"/>
                    </a:lnTo>
                    <a:lnTo>
                      <a:pt x="1353" y="924"/>
                    </a:lnTo>
                    <a:lnTo>
                      <a:pt x="1353" y="924"/>
                    </a:lnTo>
                    <a:lnTo>
                      <a:pt x="1353" y="924"/>
                    </a:lnTo>
                    <a:lnTo>
                      <a:pt x="1353" y="924"/>
                    </a:lnTo>
                    <a:lnTo>
                      <a:pt x="1353" y="926"/>
                    </a:lnTo>
                    <a:lnTo>
                      <a:pt x="1351" y="926"/>
                    </a:lnTo>
                    <a:lnTo>
                      <a:pt x="1351" y="926"/>
                    </a:lnTo>
                    <a:lnTo>
                      <a:pt x="1351" y="926"/>
                    </a:lnTo>
                    <a:lnTo>
                      <a:pt x="1350" y="926"/>
                    </a:lnTo>
                    <a:lnTo>
                      <a:pt x="1350" y="928"/>
                    </a:lnTo>
                    <a:lnTo>
                      <a:pt x="1350" y="928"/>
                    </a:lnTo>
                    <a:lnTo>
                      <a:pt x="1348" y="928"/>
                    </a:lnTo>
                    <a:lnTo>
                      <a:pt x="1348" y="928"/>
                    </a:lnTo>
                    <a:lnTo>
                      <a:pt x="1348" y="928"/>
                    </a:lnTo>
                    <a:lnTo>
                      <a:pt x="1348" y="928"/>
                    </a:lnTo>
                    <a:lnTo>
                      <a:pt x="1346" y="928"/>
                    </a:lnTo>
                    <a:lnTo>
                      <a:pt x="1346" y="928"/>
                    </a:lnTo>
                    <a:lnTo>
                      <a:pt x="1346" y="928"/>
                    </a:lnTo>
                    <a:lnTo>
                      <a:pt x="1344" y="928"/>
                    </a:lnTo>
                    <a:lnTo>
                      <a:pt x="1344" y="928"/>
                    </a:lnTo>
                    <a:lnTo>
                      <a:pt x="1344" y="928"/>
                    </a:lnTo>
                    <a:lnTo>
                      <a:pt x="1342" y="928"/>
                    </a:lnTo>
                    <a:lnTo>
                      <a:pt x="1342" y="928"/>
                    </a:lnTo>
                    <a:lnTo>
                      <a:pt x="1342" y="928"/>
                    </a:lnTo>
                    <a:lnTo>
                      <a:pt x="1342" y="928"/>
                    </a:lnTo>
                    <a:lnTo>
                      <a:pt x="1342" y="928"/>
                    </a:lnTo>
                    <a:lnTo>
                      <a:pt x="1342" y="928"/>
                    </a:lnTo>
                    <a:lnTo>
                      <a:pt x="1342" y="928"/>
                    </a:lnTo>
                    <a:lnTo>
                      <a:pt x="1342" y="929"/>
                    </a:lnTo>
                    <a:lnTo>
                      <a:pt x="1341" y="929"/>
                    </a:lnTo>
                    <a:lnTo>
                      <a:pt x="1341" y="929"/>
                    </a:lnTo>
                    <a:lnTo>
                      <a:pt x="1341" y="929"/>
                    </a:lnTo>
                    <a:lnTo>
                      <a:pt x="1341" y="929"/>
                    </a:lnTo>
                    <a:lnTo>
                      <a:pt x="1341" y="929"/>
                    </a:lnTo>
                    <a:lnTo>
                      <a:pt x="1341" y="929"/>
                    </a:lnTo>
                    <a:lnTo>
                      <a:pt x="1341" y="931"/>
                    </a:lnTo>
                    <a:lnTo>
                      <a:pt x="1341" y="931"/>
                    </a:lnTo>
                    <a:lnTo>
                      <a:pt x="1341" y="931"/>
                    </a:lnTo>
                    <a:lnTo>
                      <a:pt x="1341" y="931"/>
                    </a:lnTo>
                    <a:lnTo>
                      <a:pt x="1341" y="933"/>
                    </a:lnTo>
                    <a:lnTo>
                      <a:pt x="1341" y="933"/>
                    </a:lnTo>
                    <a:lnTo>
                      <a:pt x="1341" y="933"/>
                    </a:lnTo>
                    <a:lnTo>
                      <a:pt x="1341" y="933"/>
                    </a:lnTo>
                    <a:lnTo>
                      <a:pt x="1341" y="935"/>
                    </a:lnTo>
                    <a:lnTo>
                      <a:pt x="1341" y="935"/>
                    </a:lnTo>
                    <a:lnTo>
                      <a:pt x="1341" y="935"/>
                    </a:lnTo>
                    <a:lnTo>
                      <a:pt x="1341" y="935"/>
                    </a:lnTo>
                    <a:lnTo>
                      <a:pt x="1341" y="935"/>
                    </a:lnTo>
                    <a:lnTo>
                      <a:pt x="1341" y="935"/>
                    </a:lnTo>
                    <a:lnTo>
                      <a:pt x="1341" y="937"/>
                    </a:lnTo>
                    <a:lnTo>
                      <a:pt x="1339" y="937"/>
                    </a:lnTo>
                    <a:lnTo>
                      <a:pt x="1339" y="937"/>
                    </a:lnTo>
                    <a:lnTo>
                      <a:pt x="1339" y="937"/>
                    </a:lnTo>
                    <a:lnTo>
                      <a:pt x="1339" y="938"/>
                    </a:lnTo>
                    <a:lnTo>
                      <a:pt x="1339" y="938"/>
                    </a:lnTo>
                    <a:lnTo>
                      <a:pt x="1339" y="938"/>
                    </a:lnTo>
                    <a:lnTo>
                      <a:pt x="1339" y="940"/>
                    </a:lnTo>
                    <a:lnTo>
                      <a:pt x="1339" y="940"/>
                    </a:lnTo>
                    <a:lnTo>
                      <a:pt x="1339" y="940"/>
                    </a:lnTo>
                    <a:lnTo>
                      <a:pt x="1339" y="940"/>
                    </a:lnTo>
                    <a:lnTo>
                      <a:pt x="1339" y="940"/>
                    </a:lnTo>
                    <a:lnTo>
                      <a:pt x="1337" y="940"/>
                    </a:lnTo>
                    <a:lnTo>
                      <a:pt x="1337" y="940"/>
                    </a:lnTo>
                    <a:lnTo>
                      <a:pt x="1337" y="940"/>
                    </a:lnTo>
                    <a:lnTo>
                      <a:pt x="1335" y="940"/>
                    </a:lnTo>
                    <a:lnTo>
                      <a:pt x="1335" y="940"/>
                    </a:lnTo>
                    <a:lnTo>
                      <a:pt x="1335" y="938"/>
                    </a:lnTo>
                    <a:lnTo>
                      <a:pt x="1333" y="938"/>
                    </a:lnTo>
                    <a:lnTo>
                      <a:pt x="1333" y="938"/>
                    </a:lnTo>
                    <a:lnTo>
                      <a:pt x="1333" y="938"/>
                    </a:lnTo>
                    <a:lnTo>
                      <a:pt x="1332" y="938"/>
                    </a:lnTo>
                    <a:lnTo>
                      <a:pt x="1332" y="938"/>
                    </a:lnTo>
                    <a:lnTo>
                      <a:pt x="1332" y="938"/>
                    </a:lnTo>
                    <a:lnTo>
                      <a:pt x="1330" y="938"/>
                    </a:lnTo>
                    <a:lnTo>
                      <a:pt x="1330" y="938"/>
                    </a:lnTo>
                    <a:lnTo>
                      <a:pt x="1328" y="938"/>
                    </a:lnTo>
                    <a:lnTo>
                      <a:pt x="1326" y="938"/>
                    </a:lnTo>
                    <a:lnTo>
                      <a:pt x="1326" y="938"/>
                    </a:lnTo>
                    <a:lnTo>
                      <a:pt x="1324" y="938"/>
                    </a:lnTo>
                    <a:lnTo>
                      <a:pt x="1324" y="938"/>
                    </a:lnTo>
                    <a:lnTo>
                      <a:pt x="1322" y="937"/>
                    </a:lnTo>
                    <a:lnTo>
                      <a:pt x="1322" y="937"/>
                    </a:lnTo>
                    <a:lnTo>
                      <a:pt x="1322" y="937"/>
                    </a:lnTo>
                    <a:lnTo>
                      <a:pt x="1322" y="937"/>
                    </a:lnTo>
                    <a:lnTo>
                      <a:pt x="1321" y="937"/>
                    </a:lnTo>
                    <a:lnTo>
                      <a:pt x="1321" y="937"/>
                    </a:lnTo>
                    <a:lnTo>
                      <a:pt x="1321" y="937"/>
                    </a:lnTo>
                    <a:lnTo>
                      <a:pt x="1321" y="937"/>
                    </a:lnTo>
                    <a:lnTo>
                      <a:pt x="1319" y="938"/>
                    </a:lnTo>
                    <a:lnTo>
                      <a:pt x="1319" y="938"/>
                    </a:lnTo>
                    <a:lnTo>
                      <a:pt x="1319" y="938"/>
                    </a:lnTo>
                    <a:lnTo>
                      <a:pt x="1319" y="938"/>
                    </a:lnTo>
                    <a:lnTo>
                      <a:pt x="1319" y="938"/>
                    </a:lnTo>
                    <a:lnTo>
                      <a:pt x="1319" y="938"/>
                    </a:lnTo>
                    <a:lnTo>
                      <a:pt x="1319" y="940"/>
                    </a:lnTo>
                    <a:lnTo>
                      <a:pt x="1319" y="940"/>
                    </a:lnTo>
                    <a:lnTo>
                      <a:pt x="1319" y="940"/>
                    </a:lnTo>
                    <a:lnTo>
                      <a:pt x="1317" y="940"/>
                    </a:lnTo>
                    <a:lnTo>
                      <a:pt x="1317" y="940"/>
                    </a:lnTo>
                    <a:lnTo>
                      <a:pt x="1317" y="940"/>
                    </a:lnTo>
                    <a:lnTo>
                      <a:pt x="1317" y="940"/>
                    </a:lnTo>
                    <a:lnTo>
                      <a:pt x="1317" y="942"/>
                    </a:lnTo>
                    <a:lnTo>
                      <a:pt x="1317" y="942"/>
                    </a:lnTo>
                    <a:lnTo>
                      <a:pt x="1317" y="942"/>
                    </a:lnTo>
                    <a:lnTo>
                      <a:pt x="1317" y="942"/>
                    </a:lnTo>
                    <a:lnTo>
                      <a:pt x="1315" y="942"/>
                    </a:lnTo>
                    <a:lnTo>
                      <a:pt x="1315" y="942"/>
                    </a:lnTo>
                    <a:lnTo>
                      <a:pt x="1315" y="942"/>
                    </a:lnTo>
                    <a:lnTo>
                      <a:pt x="1315" y="942"/>
                    </a:lnTo>
                    <a:lnTo>
                      <a:pt x="1315" y="942"/>
                    </a:lnTo>
                    <a:lnTo>
                      <a:pt x="1315" y="942"/>
                    </a:lnTo>
                    <a:lnTo>
                      <a:pt x="1313" y="942"/>
                    </a:lnTo>
                    <a:lnTo>
                      <a:pt x="1313" y="942"/>
                    </a:lnTo>
                    <a:lnTo>
                      <a:pt x="1313" y="942"/>
                    </a:lnTo>
                    <a:lnTo>
                      <a:pt x="1312" y="942"/>
                    </a:lnTo>
                    <a:lnTo>
                      <a:pt x="1312" y="942"/>
                    </a:lnTo>
                    <a:lnTo>
                      <a:pt x="1312" y="942"/>
                    </a:lnTo>
                    <a:lnTo>
                      <a:pt x="1312" y="942"/>
                    </a:lnTo>
                    <a:lnTo>
                      <a:pt x="1310" y="942"/>
                    </a:lnTo>
                    <a:lnTo>
                      <a:pt x="1310" y="942"/>
                    </a:lnTo>
                    <a:lnTo>
                      <a:pt x="1310" y="942"/>
                    </a:lnTo>
                    <a:lnTo>
                      <a:pt x="1310" y="942"/>
                    </a:lnTo>
                    <a:lnTo>
                      <a:pt x="1310" y="942"/>
                    </a:lnTo>
                    <a:lnTo>
                      <a:pt x="1310" y="942"/>
                    </a:lnTo>
                    <a:lnTo>
                      <a:pt x="1310" y="944"/>
                    </a:lnTo>
                    <a:lnTo>
                      <a:pt x="1308" y="944"/>
                    </a:lnTo>
                    <a:lnTo>
                      <a:pt x="1308" y="944"/>
                    </a:lnTo>
                    <a:lnTo>
                      <a:pt x="1308" y="944"/>
                    </a:lnTo>
                    <a:lnTo>
                      <a:pt x="1308" y="944"/>
                    </a:lnTo>
                    <a:lnTo>
                      <a:pt x="1306" y="944"/>
                    </a:lnTo>
                    <a:lnTo>
                      <a:pt x="1306" y="944"/>
                    </a:lnTo>
                    <a:lnTo>
                      <a:pt x="1306" y="944"/>
                    </a:lnTo>
                    <a:lnTo>
                      <a:pt x="1306" y="944"/>
                    </a:lnTo>
                    <a:lnTo>
                      <a:pt x="1304" y="942"/>
                    </a:lnTo>
                    <a:lnTo>
                      <a:pt x="1304" y="942"/>
                    </a:lnTo>
                    <a:lnTo>
                      <a:pt x="1304" y="942"/>
                    </a:lnTo>
                    <a:lnTo>
                      <a:pt x="1304" y="942"/>
                    </a:lnTo>
                    <a:lnTo>
                      <a:pt x="1304" y="942"/>
                    </a:lnTo>
                    <a:lnTo>
                      <a:pt x="1303" y="940"/>
                    </a:lnTo>
                    <a:lnTo>
                      <a:pt x="1303" y="940"/>
                    </a:lnTo>
                    <a:lnTo>
                      <a:pt x="1303" y="940"/>
                    </a:lnTo>
                    <a:lnTo>
                      <a:pt x="1303" y="938"/>
                    </a:lnTo>
                    <a:lnTo>
                      <a:pt x="1301" y="938"/>
                    </a:lnTo>
                    <a:lnTo>
                      <a:pt x="1301" y="937"/>
                    </a:lnTo>
                    <a:lnTo>
                      <a:pt x="1301" y="937"/>
                    </a:lnTo>
                    <a:lnTo>
                      <a:pt x="1301" y="937"/>
                    </a:lnTo>
                    <a:lnTo>
                      <a:pt x="1301" y="937"/>
                    </a:lnTo>
                    <a:lnTo>
                      <a:pt x="1301" y="937"/>
                    </a:lnTo>
                    <a:lnTo>
                      <a:pt x="1301" y="935"/>
                    </a:lnTo>
                    <a:lnTo>
                      <a:pt x="1301" y="935"/>
                    </a:lnTo>
                    <a:lnTo>
                      <a:pt x="1301" y="933"/>
                    </a:lnTo>
                    <a:lnTo>
                      <a:pt x="1301" y="933"/>
                    </a:lnTo>
                    <a:lnTo>
                      <a:pt x="1301" y="933"/>
                    </a:lnTo>
                    <a:lnTo>
                      <a:pt x="1301" y="933"/>
                    </a:lnTo>
                    <a:lnTo>
                      <a:pt x="1301" y="933"/>
                    </a:lnTo>
                    <a:lnTo>
                      <a:pt x="1299" y="931"/>
                    </a:lnTo>
                    <a:lnTo>
                      <a:pt x="1299" y="931"/>
                    </a:lnTo>
                    <a:lnTo>
                      <a:pt x="1297" y="931"/>
                    </a:lnTo>
                    <a:lnTo>
                      <a:pt x="1295" y="931"/>
                    </a:lnTo>
                    <a:lnTo>
                      <a:pt x="1295" y="931"/>
                    </a:lnTo>
                    <a:lnTo>
                      <a:pt x="1295" y="931"/>
                    </a:lnTo>
                    <a:lnTo>
                      <a:pt x="1294" y="931"/>
                    </a:lnTo>
                    <a:lnTo>
                      <a:pt x="1294" y="931"/>
                    </a:lnTo>
                    <a:lnTo>
                      <a:pt x="1292" y="931"/>
                    </a:lnTo>
                    <a:lnTo>
                      <a:pt x="1292" y="931"/>
                    </a:lnTo>
                    <a:lnTo>
                      <a:pt x="1292" y="931"/>
                    </a:lnTo>
                    <a:lnTo>
                      <a:pt x="1292" y="933"/>
                    </a:lnTo>
                    <a:lnTo>
                      <a:pt x="1292" y="933"/>
                    </a:lnTo>
                    <a:lnTo>
                      <a:pt x="1290" y="933"/>
                    </a:lnTo>
                    <a:lnTo>
                      <a:pt x="1290" y="931"/>
                    </a:lnTo>
                    <a:lnTo>
                      <a:pt x="1290" y="931"/>
                    </a:lnTo>
                    <a:lnTo>
                      <a:pt x="1288" y="933"/>
                    </a:lnTo>
                    <a:lnTo>
                      <a:pt x="1288" y="933"/>
                    </a:lnTo>
                    <a:lnTo>
                      <a:pt x="1286" y="933"/>
                    </a:lnTo>
                    <a:lnTo>
                      <a:pt x="1286" y="933"/>
                    </a:lnTo>
                    <a:lnTo>
                      <a:pt x="1286" y="933"/>
                    </a:lnTo>
                    <a:lnTo>
                      <a:pt x="1284" y="933"/>
                    </a:lnTo>
                    <a:lnTo>
                      <a:pt x="1284" y="933"/>
                    </a:lnTo>
                    <a:lnTo>
                      <a:pt x="1284" y="935"/>
                    </a:lnTo>
                    <a:lnTo>
                      <a:pt x="1284" y="935"/>
                    </a:lnTo>
                    <a:lnTo>
                      <a:pt x="1284" y="935"/>
                    </a:lnTo>
                    <a:lnTo>
                      <a:pt x="1284" y="935"/>
                    </a:lnTo>
                    <a:lnTo>
                      <a:pt x="1284" y="937"/>
                    </a:lnTo>
                    <a:lnTo>
                      <a:pt x="1284" y="937"/>
                    </a:lnTo>
                    <a:lnTo>
                      <a:pt x="1283" y="937"/>
                    </a:lnTo>
                    <a:lnTo>
                      <a:pt x="1283" y="938"/>
                    </a:lnTo>
                    <a:lnTo>
                      <a:pt x="1283" y="938"/>
                    </a:lnTo>
                    <a:lnTo>
                      <a:pt x="1283" y="938"/>
                    </a:lnTo>
                    <a:lnTo>
                      <a:pt x="1283" y="938"/>
                    </a:lnTo>
                    <a:lnTo>
                      <a:pt x="1283" y="938"/>
                    </a:lnTo>
                    <a:lnTo>
                      <a:pt x="1281" y="938"/>
                    </a:lnTo>
                    <a:lnTo>
                      <a:pt x="1281" y="938"/>
                    </a:lnTo>
                    <a:lnTo>
                      <a:pt x="1281" y="938"/>
                    </a:lnTo>
                    <a:lnTo>
                      <a:pt x="1281" y="938"/>
                    </a:lnTo>
                    <a:lnTo>
                      <a:pt x="1279" y="938"/>
                    </a:lnTo>
                    <a:lnTo>
                      <a:pt x="1279" y="938"/>
                    </a:lnTo>
                    <a:lnTo>
                      <a:pt x="1277" y="938"/>
                    </a:lnTo>
                    <a:lnTo>
                      <a:pt x="1275" y="938"/>
                    </a:lnTo>
                    <a:lnTo>
                      <a:pt x="1275" y="938"/>
                    </a:lnTo>
                    <a:lnTo>
                      <a:pt x="1275" y="938"/>
                    </a:lnTo>
                    <a:lnTo>
                      <a:pt x="1275" y="938"/>
                    </a:lnTo>
                    <a:lnTo>
                      <a:pt x="1274" y="938"/>
                    </a:lnTo>
                    <a:lnTo>
                      <a:pt x="1274" y="938"/>
                    </a:lnTo>
                    <a:lnTo>
                      <a:pt x="1274" y="938"/>
                    </a:lnTo>
                    <a:lnTo>
                      <a:pt x="1272" y="938"/>
                    </a:lnTo>
                    <a:lnTo>
                      <a:pt x="1272" y="938"/>
                    </a:lnTo>
                    <a:lnTo>
                      <a:pt x="1270" y="938"/>
                    </a:lnTo>
                    <a:lnTo>
                      <a:pt x="1270" y="938"/>
                    </a:lnTo>
                    <a:lnTo>
                      <a:pt x="1270" y="938"/>
                    </a:lnTo>
                    <a:lnTo>
                      <a:pt x="1268" y="938"/>
                    </a:lnTo>
                    <a:lnTo>
                      <a:pt x="1268" y="938"/>
                    </a:lnTo>
                    <a:lnTo>
                      <a:pt x="1268" y="940"/>
                    </a:lnTo>
                    <a:lnTo>
                      <a:pt x="1266" y="940"/>
                    </a:lnTo>
                    <a:lnTo>
                      <a:pt x="1266" y="940"/>
                    </a:lnTo>
                    <a:lnTo>
                      <a:pt x="1266" y="940"/>
                    </a:lnTo>
                    <a:lnTo>
                      <a:pt x="1265" y="940"/>
                    </a:lnTo>
                    <a:lnTo>
                      <a:pt x="1265" y="940"/>
                    </a:lnTo>
                    <a:lnTo>
                      <a:pt x="1265" y="940"/>
                    </a:lnTo>
                    <a:lnTo>
                      <a:pt x="1263" y="940"/>
                    </a:lnTo>
                    <a:lnTo>
                      <a:pt x="1261" y="940"/>
                    </a:lnTo>
                    <a:lnTo>
                      <a:pt x="1261" y="940"/>
                    </a:lnTo>
                    <a:lnTo>
                      <a:pt x="1259" y="940"/>
                    </a:lnTo>
                    <a:lnTo>
                      <a:pt x="1257" y="940"/>
                    </a:lnTo>
                    <a:lnTo>
                      <a:pt x="1257" y="940"/>
                    </a:lnTo>
                    <a:lnTo>
                      <a:pt x="1256" y="940"/>
                    </a:lnTo>
                    <a:lnTo>
                      <a:pt x="1254" y="940"/>
                    </a:lnTo>
                    <a:lnTo>
                      <a:pt x="1254" y="940"/>
                    </a:lnTo>
                    <a:lnTo>
                      <a:pt x="1254" y="940"/>
                    </a:lnTo>
                    <a:lnTo>
                      <a:pt x="1252" y="940"/>
                    </a:lnTo>
                    <a:lnTo>
                      <a:pt x="1252" y="940"/>
                    </a:lnTo>
                    <a:lnTo>
                      <a:pt x="1252" y="940"/>
                    </a:lnTo>
                    <a:lnTo>
                      <a:pt x="1252" y="942"/>
                    </a:lnTo>
                    <a:lnTo>
                      <a:pt x="1252" y="942"/>
                    </a:lnTo>
                    <a:lnTo>
                      <a:pt x="1250" y="942"/>
                    </a:lnTo>
                    <a:lnTo>
                      <a:pt x="1250" y="942"/>
                    </a:lnTo>
                    <a:lnTo>
                      <a:pt x="1248" y="942"/>
                    </a:lnTo>
                    <a:lnTo>
                      <a:pt x="1247" y="944"/>
                    </a:lnTo>
                    <a:lnTo>
                      <a:pt x="1247" y="944"/>
                    </a:lnTo>
                    <a:lnTo>
                      <a:pt x="1247" y="944"/>
                    </a:lnTo>
                    <a:lnTo>
                      <a:pt x="1245" y="944"/>
                    </a:lnTo>
                    <a:lnTo>
                      <a:pt x="1245" y="944"/>
                    </a:lnTo>
                    <a:lnTo>
                      <a:pt x="1245" y="946"/>
                    </a:lnTo>
                    <a:lnTo>
                      <a:pt x="1245" y="946"/>
                    </a:lnTo>
                    <a:lnTo>
                      <a:pt x="1243" y="946"/>
                    </a:lnTo>
                    <a:lnTo>
                      <a:pt x="1243" y="946"/>
                    </a:lnTo>
                    <a:lnTo>
                      <a:pt x="1243" y="946"/>
                    </a:lnTo>
                    <a:lnTo>
                      <a:pt x="1241" y="946"/>
                    </a:lnTo>
                    <a:lnTo>
                      <a:pt x="1239" y="948"/>
                    </a:lnTo>
                    <a:lnTo>
                      <a:pt x="1239" y="948"/>
                    </a:lnTo>
                    <a:lnTo>
                      <a:pt x="1239" y="948"/>
                    </a:lnTo>
                    <a:lnTo>
                      <a:pt x="1237" y="949"/>
                    </a:lnTo>
                    <a:lnTo>
                      <a:pt x="1237" y="949"/>
                    </a:lnTo>
                    <a:lnTo>
                      <a:pt x="1237" y="951"/>
                    </a:lnTo>
                    <a:lnTo>
                      <a:pt x="1237" y="953"/>
                    </a:lnTo>
                    <a:lnTo>
                      <a:pt x="1237" y="953"/>
                    </a:lnTo>
                    <a:lnTo>
                      <a:pt x="1237" y="953"/>
                    </a:lnTo>
                    <a:lnTo>
                      <a:pt x="1237" y="955"/>
                    </a:lnTo>
                    <a:lnTo>
                      <a:pt x="1236" y="955"/>
                    </a:lnTo>
                    <a:lnTo>
                      <a:pt x="1236" y="955"/>
                    </a:lnTo>
                    <a:lnTo>
                      <a:pt x="1236" y="957"/>
                    </a:lnTo>
                    <a:lnTo>
                      <a:pt x="1236" y="957"/>
                    </a:lnTo>
                    <a:lnTo>
                      <a:pt x="1234" y="957"/>
                    </a:lnTo>
                    <a:lnTo>
                      <a:pt x="1234" y="957"/>
                    </a:lnTo>
                    <a:lnTo>
                      <a:pt x="1234" y="957"/>
                    </a:lnTo>
                    <a:lnTo>
                      <a:pt x="1232" y="957"/>
                    </a:lnTo>
                    <a:lnTo>
                      <a:pt x="1232" y="957"/>
                    </a:lnTo>
                    <a:lnTo>
                      <a:pt x="1232" y="957"/>
                    </a:lnTo>
                    <a:lnTo>
                      <a:pt x="1232" y="957"/>
                    </a:lnTo>
                    <a:lnTo>
                      <a:pt x="1230" y="957"/>
                    </a:lnTo>
                    <a:lnTo>
                      <a:pt x="1230" y="957"/>
                    </a:lnTo>
                    <a:lnTo>
                      <a:pt x="1230" y="957"/>
                    </a:lnTo>
                    <a:lnTo>
                      <a:pt x="1228" y="957"/>
                    </a:lnTo>
                    <a:lnTo>
                      <a:pt x="1228" y="957"/>
                    </a:lnTo>
                    <a:lnTo>
                      <a:pt x="1228" y="957"/>
                    </a:lnTo>
                    <a:lnTo>
                      <a:pt x="1227" y="958"/>
                    </a:lnTo>
                    <a:lnTo>
                      <a:pt x="1225" y="960"/>
                    </a:lnTo>
                    <a:lnTo>
                      <a:pt x="1225" y="960"/>
                    </a:lnTo>
                    <a:lnTo>
                      <a:pt x="1223" y="960"/>
                    </a:lnTo>
                    <a:lnTo>
                      <a:pt x="1223" y="960"/>
                    </a:lnTo>
                    <a:lnTo>
                      <a:pt x="1223" y="960"/>
                    </a:lnTo>
                    <a:lnTo>
                      <a:pt x="1221" y="962"/>
                    </a:lnTo>
                    <a:lnTo>
                      <a:pt x="1219" y="962"/>
                    </a:lnTo>
                    <a:lnTo>
                      <a:pt x="1219" y="962"/>
                    </a:lnTo>
                    <a:lnTo>
                      <a:pt x="1218" y="962"/>
                    </a:lnTo>
                    <a:lnTo>
                      <a:pt x="1218" y="962"/>
                    </a:lnTo>
                    <a:lnTo>
                      <a:pt x="1218" y="962"/>
                    </a:lnTo>
                    <a:lnTo>
                      <a:pt x="1216" y="962"/>
                    </a:lnTo>
                    <a:lnTo>
                      <a:pt x="1216" y="962"/>
                    </a:lnTo>
                    <a:lnTo>
                      <a:pt x="1216" y="962"/>
                    </a:lnTo>
                    <a:lnTo>
                      <a:pt x="1214" y="962"/>
                    </a:lnTo>
                    <a:lnTo>
                      <a:pt x="1214" y="964"/>
                    </a:lnTo>
                    <a:lnTo>
                      <a:pt x="1214" y="964"/>
                    </a:lnTo>
                    <a:lnTo>
                      <a:pt x="1214" y="964"/>
                    </a:lnTo>
                    <a:lnTo>
                      <a:pt x="1212" y="964"/>
                    </a:lnTo>
                    <a:lnTo>
                      <a:pt x="1212" y="964"/>
                    </a:lnTo>
                    <a:lnTo>
                      <a:pt x="1212" y="964"/>
                    </a:lnTo>
                    <a:lnTo>
                      <a:pt x="1210" y="964"/>
                    </a:lnTo>
                    <a:lnTo>
                      <a:pt x="1209" y="964"/>
                    </a:lnTo>
                    <a:lnTo>
                      <a:pt x="1209" y="964"/>
                    </a:lnTo>
                    <a:lnTo>
                      <a:pt x="1207" y="964"/>
                    </a:lnTo>
                    <a:lnTo>
                      <a:pt x="1207" y="964"/>
                    </a:lnTo>
                    <a:lnTo>
                      <a:pt x="1207" y="964"/>
                    </a:lnTo>
                    <a:lnTo>
                      <a:pt x="1205" y="964"/>
                    </a:lnTo>
                    <a:lnTo>
                      <a:pt x="1203" y="964"/>
                    </a:lnTo>
                    <a:lnTo>
                      <a:pt x="1201" y="964"/>
                    </a:lnTo>
                    <a:lnTo>
                      <a:pt x="1201" y="964"/>
                    </a:lnTo>
                    <a:lnTo>
                      <a:pt x="1201" y="964"/>
                    </a:lnTo>
                    <a:lnTo>
                      <a:pt x="1201" y="964"/>
                    </a:lnTo>
                    <a:lnTo>
                      <a:pt x="1199" y="964"/>
                    </a:lnTo>
                    <a:lnTo>
                      <a:pt x="1199" y="964"/>
                    </a:lnTo>
                    <a:lnTo>
                      <a:pt x="1199" y="964"/>
                    </a:lnTo>
                    <a:lnTo>
                      <a:pt x="1199" y="964"/>
                    </a:lnTo>
                    <a:lnTo>
                      <a:pt x="1199" y="964"/>
                    </a:lnTo>
                    <a:lnTo>
                      <a:pt x="1198" y="964"/>
                    </a:lnTo>
                    <a:lnTo>
                      <a:pt x="1198" y="964"/>
                    </a:lnTo>
                    <a:lnTo>
                      <a:pt x="1198" y="964"/>
                    </a:lnTo>
                    <a:lnTo>
                      <a:pt x="1198" y="964"/>
                    </a:lnTo>
                    <a:lnTo>
                      <a:pt x="1198" y="964"/>
                    </a:lnTo>
                    <a:lnTo>
                      <a:pt x="1198" y="964"/>
                    </a:lnTo>
                    <a:lnTo>
                      <a:pt x="1198" y="966"/>
                    </a:lnTo>
                    <a:lnTo>
                      <a:pt x="1196" y="966"/>
                    </a:lnTo>
                    <a:lnTo>
                      <a:pt x="1196" y="966"/>
                    </a:lnTo>
                    <a:lnTo>
                      <a:pt x="1196" y="966"/>
                    </a:lnTo>
                    <a:lnTo>
                      <a:pt x="1196" y="966"/>
                    </a:lnTo>
                    <a:lnTo>
                      <a:pt x="1196" y="966"/>
                    </a:lnTo>
                    <a:lnTo>
                      <a:pt x="1196" y="966"/>
                    </a:lnTo>
                    <a:lnTo>
                      <a:pt x="1194" y="966"/>
                    </a:lnTo>
                    <a:lnTo>
                      <a:pt x="1192" y="966"/>
                    </a:lnTo>
                    <a:lnTo>
                      <a:pt x="1192" y="966"/>
                    </a:lnTo>
                    <a:lnTo>
                      <a:pt x="1190" y="966"/>
                    </a:lnTo>
                    <a:lnTo>
                      <a:pt x="1190" y="966"/>
                    </a:lnTo>
                    <a:lnTo>
                      <a:pt x="1189" y="966"/>
                    </a:lnTo>
                    <a:lnTo>
                      <a:pt x="1189" y="966"/>
                    </a:lnTo>
                    <a:lnTo>
                      <a:pt x="1189" y="966"/>
                    </a:lnTo>
                    <a:lnTo>
                      <a:pt x="1189" y="967"/>
                    </a:lnTo>
                    <a:lnTo>
                      <a:pt x="1189" y="967"/>
                    </a:lnTo>
                    <a:lnTo>
                      <a:pt x="1189" y="967"/>
                    </a:lnTo>
                    <a:lnTo>
                      <a:pt x="1189" y="967"/>
                    </a:lnTo>
                    <a:lnTo>
                      <a:pt x="1189" y="967"/>
                    </a:lnTo>
                    <a:lnTo>
                      <a:pt x="1189" y="969"/>
                    </a:lnTo>
                    <a:lnTo>
                      <a:pt x="1189" y="969"/>
                    </a:lnTo>
                    <a:lnTo>
                      <a:pt x="1189" y="969"/>
                    </a:lnTo>
                    <a:lnTo>
                      <a:pt x="1189" y="971"/>
                    </a:lnTo>
                    <a:lnTo>
                      <a:pt x="1189" y="971"/>
                    </a:lnTo>
                    <a:lnTo>
                      <a:pt x="1189" y="971"/>
                    </a:lnTo>
                    <a:lnTo>
                      <a:pt x="1190" y="971"/>
                    </a:lnTo>
                    <a:lnTo>
                      <a:pt x="1190" y="971"/>
                    </a:lnTo>
                    <a:lnTo>
                      <a:pt x="1190" y="971"/>
                    </a:lnTo>
                    <a:lnTo>
                      <a:pt x="1190" y="971"/>
                    </a:lnTo>
                    <a:lnTo>
                      <a:pt x="1190" y="973"/>
                    </a:lnTo>
                    <a:lnTo>
                      <a:pt x="1192" y="973"/>
                    </a:lnTo>
                    <a:lnTo>
                      <a:pt x="1192" y="973"/>
                    </a:lnTo>
                    <a:lnTo>
                      <a:pt x="1190" y="973"/>
                    </a:lnTo>
                    <a:lnTo>
                      <a:pt x="1190" y="973"/>
                    </a:lnTo>
                    <a:lnTo>
                      <a:pt x="1190" y="973"/>
                    </a:lnTo>
                    <a:lnTo>
                      <a:pt x="1190" y="973"/>
                    </a:lnTo>
                    <a:lnTo>
                      <a:pt x="1190" y="973"/>
                    </a:lnTo>
                    <a:lnTo>
                      <a:pt x="1190" y="975"/>
                    </a:lnTo>
                    <a:lnTo>
                      <a:pt x="1189" y="975"/>
                    </a:lnTo>
                    <a:lnTo>
                      <a:pt x="1189" y="975"/>
                    </a:lnTo>
                    <a:lnTo>
                      <a:pt x="1189" y="975"/>
                    </a:lnTo>
                    <a:lnTo>
                      <a:pt x="1189" y="976"/>
                    </a:lnTo>
                    <a:lnTo>
                      <a:pt x="1189" y="976"/>
                    </a:lnTo>
                    <a:lnTo>
                      <a:pt x="1187" y="976"/>
                    </a:lnTo>
                    <a:lnTo>
                      <a:pt x="1187" y="976"/>
                    </a:lnTo>
                    <a:lnTo>
                      <a:pt x="1187" y="976"/>
                    </a:lnTo>
                    <a:lnTo>
                      <a:pt x="1187" y="976"/>
                    </a:lnTo>
                    <a:lnTo>
                      <a:pt x="1187" y="976"/>
                    </a:lnTo>
                    <a:lnTo>
                      <a:pt x="1187" y="976"/>
                    </a:lnTo>
                    <a:lnTo>
                      <a:pt x="1187" y="976"/>
                    </a:lnTo>
                    <a:lnTo>
                      <a:pt x="1187" y="976"/>
                    </a:lnTo>
                    <a:lnTo>
                      <a:pt x="1187" y="976"/>
                    </a:lnTo>
                    <a:lnTo>
                      <a:pt x="1185" y="976"/>
                    </a:lnTo>
                    <a:lnTo>
                      <a:pt x="1185" y="976"/>
                    </a:lnTo>
                    <a:lnTo>
                      <a:pt x="1185" y="976"/>
                    </a:lnTo>
                    <a:lnTo>
                      <a:pt x="1183" y="976"/>
                    </a:lnTo>
                    <a:lnTo>
                      <a:pt x="1183" y="976"/>
                    </a:lnTo>
                    <a:lnTo>
                      <a:pt x="1183" y="975"/>
                    </a:lnTo>
                    <a:lnTo>
                      <a:pt x="1183" y="975"/>
                    </a:lnTo>
                    <a:lnTo>
                      <a:pt x="1181" y="975"/>
                    </a:lnTo>
                    <a:lnTo>
                      <a:pt x="1181" y="975"/>
                    </a:lnTo>
                    <a:lnTo>
                      <a:pt x="1181" y="976"/>
                    </a:lnTo>
                    <a:lnTo>
                      <a:pt x="1181" y="976"/>
                    </a:lnTo>
                    <a:lnTo>
                      <a:pt x="1181" y="976"/>
                    </a:lnTo>
                    <a:lnTo>
                      <a:pt x="1181" y="975"/>
                    </a:lnTo>
                    <a:lnTo>
                      <a:pt x="1181" y="975"/>
                    </a:lnTo>
                    <a:lnTo>
                      <a:pt x="1181" y="975"/>
                    </a:lnTo>
                    <a:lnTo>
                      <a:pt x="1181" y="975"/>
                    </a:lnTo>
                    <a:lnTo>
                      <a:pt x="1181" y="975"/>
                    </a:lnTo>
                    <a:lnTo>
                      <a:pt x="1180" y="975"/>
                    </a:lnTo>
                    <a:lnTo>
                      <a:pt x="1180" y="976"/>
                    </a:lnTo>
                    <a:lnTo>
                      <a:pt x="1180" y="975"/>
                    </a:lnTo>
                    <a:lnTo>
                      <a:pt x="1180" y="975"/>
                    </a:lnTo>
                    <a:lnTo>
                      <a:pt x="1180" y="975"/>
                    </a:lnTo>
                    <a:lnTo>
                      <a:pt x="1178" y="975"/>
                    </a:lnTo>
                    <a:lnTo>
                      <a:pt x="1178" y="975"/>
                    </a:lnTo>
                    <a:lnTo>
                      <a:pt x="1178" y="975"/>
                    </a:lnTo>
                    <a:lnTo>
                      <a:pt x="1178" y="975"/>
                    </a:lnTo>
                    <a:lnTo>
                      <a:pt x="1178" y="975"/>
                    </a:lnTo>
                    <a:lnTo>
                      <a:pt x="1178" y="975"/>
                    </a:lnTo>
                    <a:lnTo>
                      <a:pt x="1178" y="975"/>
                    </a:lnTo>
                    <a:lnTo>
                      <a:pt x="1178" y="975"/>
                    </a:lnTo>
                    <a:lnTo>
                      <a:pt x="1176" y="975"/>
                    </a:lnTo>
                    <a:lnTo>
                      <a:pt x="1176" y="975"/>
                    </a:lnTo>
                    <a:lnTo>
                      <a:pt x="1176" y="975"/>
                    </a:lnTo>
                    <a:lnTo>
                      <a:pt x="1176" y="975"/>
                    </a:lnTo>
                    <a:lnTo>
                      <a:pt x="1176" y="975"/>
                    </a:lnTo>
                    <a:lnTo>
                      <a:pt x="1176" y="975"/>
                    </a:lnTo>
                    <a:lnTo>
                      <a:pt x="1176" y="975"/>
                    </a:lnTo>
                    <a:lnTo>
                      <a:pt x="1174" y="975"/>
                    </a:lnTo>
                    <a:lnTo>
                      <a:pt x="1174" y="975"/>
                    </a:lnTo>
                    <a:lnTo>
                      <a:pt x="1174" y="975"/>
                    </a:lnTo>
                    <a:lnTo>
                      <a:pt x="1174" y="975"/>
                    </a:lnTo>
                    <a:lnTo>
                      <a:pt x="1174" y="975"/>
                    </a:lnTo>
                    <a:lnTo>
                      <a:pt x="1174" y="975"/>
                    </a:lnTo>
                    <a:lnTo>
                      <a:pt x="1174" y="975"/>
                    </a:lnTo>
                    <a:lnTo>
                      <a:pt x="1174" y="975"/>
                    </a:lnTo>
                    <a:lnTo>
                      <a:pt x="1174" y="975"/>
                    </a:lnTo>
                    <a:lnTo>
                      <a:pt x="1174" y="976"/>
                    </a:lnTo>
                    <a:lnTo>
                      <a:pt x="1172" y="976"/>
                    </a:lnTo>
                    <a:lnTo>
                      <a:pt x="1172" y="975"/>
                    </a:lnTo>
                    <a:lnTo>
                      <a:pt x="1172" y="975"/>
                    </a:lnTo>
                    <a:lnTo>
                      <a:pt x="1172" y="975"/>
                    </a:lnTo>
                    <a:lnTo>
                      <a:pt x="1172" y="975"/>
                    </a:lnTo>
                    <a:lnTo>
                      <a:pt x="1172" y="975"/>
                    </a:lnTo>
                    <a:lnTo>
                      <a:pt x="1171" y="975"/>
                    </a:lnTo>
                    <a:lnTo>
                      <a:pt x="1171" y="975"/>
                    </a:lnTo>
                    <a:lnTo>
                      <a:pt x="1171" y="975"/>
                    </a:lnTo>
                    <a:lnTo>
                      <a:pt x="1171" y="975"/>
                    </a:lnTo>
                    <a:lnTo>
                      <a:pt x="1171" y="975"/>
                    </a:lnTo>
                    <a:lnTo>
                      <a:pt x="1171" y="975"/>
                    </a:lnTo>
                    <a:lnTo>
                      <a:pt x="1171" y="975"/>
                    </a:lnTo>
                    <a:lnTo>
                      <a:pt x="1171" y="975"/>
                    </a:lnTo>
                    <a:lnTo>
                      <a:pt x="1171" y="975"/>
                    </a:lnTo>
                    <a:lnTo>
                      <a:pt x="1169" y="976"/>
                    </a:lnTo>
                    <a:lnTo>
                      <a:pt x="1169" y="976"/>
                    </a:lnTo>
                    <a:lnTo>
                      <a:pt x="1169" y="976"/>
                    </a:lnTo>
                    <a:lnTo>
                      <a:pt x="1169" y="976"/>
                    </a:lnTo>
                    <a:lnTo>
                      <a:pt x="1169" y="976"/>
                    </a:lnTo>
                    <a:lnTo>
                      <a:pt x="1169" y="976"/>
                    </a:lnTo>
                    <a:lnTo>
                      <a:pt x="1169" y="976"/>
                    </a:lnTo>
                    <a:lnTo>
                      <a:pt x="1169" y="976"/>
                    </a:lnTo>
                    <a:lnTo>
                      <a:pt x="1167" y="976"/>
                    </a:lnTo>
                    <a:lnTo>
                      <a:pt x="1167" y="976"/>
                    </a:lnTo>
                    <a:lnTo>
                      <a:pt x="1167" y="976"/>
                    </a:lnTo>
                    <a:lnTo>
                      <a:pt x="1167" y="976"/>
                    </a:lnTo>
                    <a:lnTo>
                      <a:pt x="1167" y="976"/>
                    </a:lnTo>
                    <a:lnTo>
                      <a:pt x="1167" y="976"/>
                    </a:lnTo>
                    <a:lnTo>
                      <a:pt x="1165" y="976"/>
                    </a:lnTo>
                    <a:lnTo>
                      <a:pt x="1165" y="976"/>
                    </a:lnTo>
                    <a:lnTo>
                      <a:pt x="1165" y="976"/>
                    </a:lnTo>
                    <a:lnTo>
                      <a:pt x="1165" y="976"/>
                    </a:lnTo>
                    <a:lnTo>
                      <a:pt x="1165" y="975"/>
                    </a:lnTo>
                    <a:lnTo>
                      <a:pt x="1165" y="975"/>
                    </a:lnTo>
                    <a:lnTo>
                      <a:pt x="1165" y="975"/>
                    </a:lnTo>
                    <a:lnTo>
                      <a:pt x="1163" y="975"/>
                    </a:lnTo>
                    <a:lnTo>
                      <a:pt x="1163" y="975"/>
                    </a:lnTo>
                    <a:lnTo>
                      <a:pt x="1162" y="975"/>
                    </a:lnTo>
                    <a:lnTo>
                      <a:pt x="1162" y="975"/>
                    </a:lnTo>
                    <a:lnTo>
                      <a:pt x="1162" y="975"/>
                    </a:lnTo>
                    <a:lnTo>
                      <a:pt x="1162" y="975"/>
                    </a:lnTo>
                    <a:lnTo>
                      <a:pt x="1160" y="975"/>
                    </a:lnTo>
                    <a:lnTo>
                      <a:pt x="1160" y="975"/>
                    </a:lnTo>
                    <a:lnTo>
                      <a:pt x="1160" y="975"/>
                    </a:lnTo>
                    <a:lnTo>
                      <a:pt x="1158" y="975"/>
                    </a:lnTo>
                    <a:lnTo>
                      <a:pt x="1158" y="975"/>
                    </a:lnTo>
                    <a:lnTo>
                      <a:pt x="1158" y="975"/>
                    </a:lnTo>
                    <a:lnTo>
                      <a:pt x="1158" y="973"/>
                    </a:lnTo>
                    <a:lnTo>
                      <a:pt x="1156" y="973"/>
                    </a:lnTo>
                    <a:lnTo>
                      <a:pt x="1156" y="973"/>
                    </a:lnTo>
                    <a:lnTo>
                      <a:pt x="1156" y="973"/>
                    </a:lnTo>
                    <a:lnTo>
                      <a:pt x="1156" y="975"/>
                    </a:lnTo>
                    <a:lnTo>
                      <a:pt x="1156" y="975"/>
                    </a:lnTo>
                    <a:lnTo>
                      <a:pt x="1156" y="975"/>
                    </a:lnTo>
                    <a:lnTo>
                      <a:pt x="1156" y="975"/>
                    </a:lnTo>
                    <a:lnTo>
                      <a:pt x="1156" y="975"/>
                    </a:lnTo>
                    <a:lnTo>
                      <a:pt x="1154" y="975"/>
                    </a:lnTo>
                    <a:lnTo>
                      <a:pt x="1154" y="975"/>
                    </a:lnTo>
                    <a:lnTo>
                      <a:pt x="1154" y="975"/>
                    </a:lnTo>
                    <a:lnTo>
                      <a:pt x="1154" y="975"/>
                    </a:lnTo>
                    <a:lnTo>
                      <a:pt x="1154" y="975"/>
                    </a:lnTo>
                    <a:lnTo>
                      <a:pt x="1154" y="975"/>
                    </a:lnTo>
                    <a:lnTo>
                      <a:pt x="1154" y="975"/>
                    </a:lnTo>
                    <a:lnTo>
                      <a:pt x="1152" y="975"/>
                    </a:lnTo>
                    <a:lnTo>
                      <a:pt x="1152" y="975"/>
                    </a:lnTo>
                    <a:lnTo>
                      <a:pt x="1152" y="975"/>
                    </a:lnTo>
                    <a:lnTo>
                      <a:pt x="1151" y="973"/>
                    </a:lnTo>
                    <a:lnTo>
                      <a:pt x="1151" y="973"/>
                    </a:lnTo>
                    <a:lnTo>
                      <a:pt x="1151" y="975"/>
                    </a:lnTo>
                    <a:lnTo>
                      <a:pt x="1151" y="975"/>
                    </a:lnTo>
                    <a:lnTo>
                      <a:pt x="1149" y="975"/>
                    </a:lnTo>
                    <a:lnTo>
                      <a:pt x="1149" y="975"/>
                    </a:lnTo>
                    <a:lnTo>
                      <a:pt x="1149" y="975"/>
                    </a:lnTo>
                    <a:lnTo>
                      <a:pt x="1149" y="975"/>
                    </a:lnTo>
                    <a:lnTo>
                      <a:pt x="1147" y="975"/>
                    </a:lnTo>
                    <a:lnTo>
                      <a:pt x="1147" y="975"/>
                    </a:lnTo>
                    <a:lnTo>
                      <a:pt x="1147" y="975"/>
                    </a:lnTo>
                    <a:lnTo>
                      <a:pt x="1147" y="975"/>
                    </a:lnTo>
                    <a:lnTo>
                      <a:pt x="1145" y="975"/>
                    </a:lnTo>
                    <a:lnTo>
                      <a:pt x="1145" y="975"/>
                    </a:lnTo>
                    <a:lnTo>
                      <a:pt x="1145" y="975"/>
                    </a:lnTo>
                    <a:lnTo>
                      <a:pt x="1145" y="975"/>
                    </a:lnTo>
                    <a:lnTo>
                      <a:pt x="1145" y="975"/>
                    </a:lnTo>
                    <a:lnTo>
                      <a:pt x="1145" y="975"/>
                    </a:lnTo>
                    <a:lnTo>
                      <a:pt x="1145" y="975"/>
                    </a:lnTo>
                    <a:lnTo>
                      <a:pt x="1143" y="975"/>
                    </a:lnTo>
                    <a:lnTo>
                      <a:pt x="1143" y="975"/>
                    </a:lnTo>
                    <a:lnTo>
                      <a:pt x="1143" y="975"/>
                    </a:lnTo>
                    <a:lnTo>
                      <a:pt x="1143" y="975"/>
                    </a:lnTo>
                    <a:lnTo>
                      <a:pt x="1142" y="975"/>
                    </a:lnTo>
                    <a:lnTo>
                      <a:pt x="1142" y="975"/>
                    </a:lnTo>
                    <a:lnTo>
                      <a:pt x="1142" y="976"/>
                    </a:lnTo>
                    <a:lnTo>
                      <a:pt x="1142" y="976"/>
                    </a:lnTo>
                    <a:lnTo>
                      <a:pt x="1142" y="976"/>
                    </a:lnTo>
                    <a:lnTo>
                      <a:pt x="1140" y="976"/>
                    </a:lnTo>
                    <a:lnTo>
                      <a:pt x="1140" y="976"/>
                    </a:lnTo>
                    <a:lnTo>
                      <a:pt x="1140" y="976"/>
                    </a:lnTo>
                    <a:lnTo>
                      <a:pt x="1140" y="976"/>
                    </a:lnTo>
                    <a:lnTo>
                      <a:pt x="1140" y="976"/>
                    </a:lnTo>
                    <a:lnTo>
                      <a:pt x="1138" y="976"/>
                    </a:lnTo>
                    <a:lnTo>
                      <a:pt x="1138" y="976"/>
                    </a:lnTo>
                    <a:lnTo>
                      <a:pt x="1138" y="976"/>
                    </a:lnTo>
                    <a:lnTo>
                      <a:pt x="1138" y="976"/>
                    </a:lnTo>
                    <a:lnTo>
                      <a:pt x="1138" y="976"/>
                    </a:lnTo>
                    <a:lnTo>
                      <a:pt x="1138" y="976"/>
                    </a:lnTo>
                    <a:lnTo>
                      <a:pt x="1138" y="978"/>
                    </a:lnTo>
                    <a:lnTo>
                      <a:pt x="1136" y="978"/>
                    </a:lnTo>
                    <a:lnTo>
                      <a:pt x="1136" y="978"/>
                    </a:lnTo>
                    <a:lnTo>
                      <a:pt x="1136" y="978"/>
                    </a:lnTo>
                    <a:lnTo>
                      <a:pt x="1136" y="980"/>
                    </a:lnTo>
                    <a:lnTo>
                      <a:pt x="1134" y="980"/>
                    </a:lnTo>
                    <a:lnTo>
                      <a:pt x="1134" y="980"/>
                    </a:lnTo>
                    <a:lnTo>
                      <a:pt x="1134" y="980"/>
                    </a:lnTo>
                    <a:lnTo>
                      <a:pt x="1134" y="980"/>
                    </a:lnTo>
                    <a:lnTo>
                      <a:pt x="1133" y="980"/>
                    </a:lnTo>
                    <a:lnTo>
                      <a:pt x="1133" y="980"/>
                    </a:lnTo>
                    <a:lnTo>
                      <a:pt x="1131" y="980"/>
                    </a:lnTo>
                    <a:close/>
                  </a:path>
                </a:pathLst>
              </a:custGeom>
              <a:solidFill>
                <a:schemeClr val="accent5">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1">
                <a:extLst>
                  <a:ext uri="{FF2B5EF4-FFF2-40B4-BE49-F238E27FC236}">
                    <a16:creationId xmlns:a16="http://schemas.microsoft.com/office/drawing/2014/main" id="{C7B0DA19-A707-F4B8-A52E-8A0000CABC34}"/>
                  </a:ext>
                </a:extLst>
              </p:cNvPr>
              <p:cNvSpPr>
                <a:spLocks/>
              </p:cNvSpPr>
              <p:nvPr/>
            </p:nvSpPr>
            <p:spPr bwMode="auto">
              <a:xfrm>
                <a:off x="2258" y="1663"/>
                <a:ext cx="1433" cy="980"/>
              </a:xfrm>
              <a:custGeom>
                <a:avLst/>
                <a:gdLst>
                  <a:gd name="T0" fmla="*/ 1022 w 1433"/>
                  <a:gd name="T1" fmla="*/ 944 h 980"/>
                  <a:gd name="T2" fmla="*/ 1042 w 1433"/>
                  <a:gd name="T3" fmla="*/ 853 h 980"/>
                  <a:gd name="T4" fmla="*/ 928 w 1433"/>
                  <a:gd name="T5" fmla="*/ 814 h 980"/>
                  <a:gd name="T6" fmla="*/ 798 w 1433"/>
                  <a:gd name="T7" fmla="*/ 803 h 980"/>
                  <a:gd name="T8" fmla="*/ 736 w 1433"/>
                  <a:gd name="T9" fmla="*/ 828 h 980"/>
                  <a:gd name="T10" fmla="*/ 670 w 1433"/>
                  <a:gd name="T11" fmla="*/ 835 h 980"/>
                  <a:gd name="T12" fmla="*/ 599 w 1433"/>
                  <a:gd name="T13" fmla="*/ 855 h 980"/>
                  <a:gd name="T14" fmla="*/ 543 w 1433"/>
                  <a:gd name="T15" fmla="*/ 870 h 980"/>
                  <a:gd name="T16" fmla="*/ 521 w 1433"/>
                  <a:gd name="T17" fmla="*/ 834 h 980"/>
                  <a:gd name="T18" fmla="*/ 574 w 1433"/>
                  <a:gd name="T19" fmla="*/ 806 h 980"/>
                  <a:gd name="T20" fmla="*/ 626 w 1433"/>
                  <a:gd name="T21" fmla="*/ 794 h 980"/>
                  <a:gd name="T22" fmla="*/ 563 w 1433"/>
                  <a:gd name="T23" fmla="*/ 745 h 980"/>
                  <a:gd name="T24" fmla="*/ 592 w 1433"/>
                  <a:gd name="T25" fmla="*/ 689 h 980"/>
                  <a:gd name="T26" fmla="*/ 543 w 1433"/>
                  <a:gd name="T27" fmla="*/ 645 h 980"/>
                  <a:gd name="T28" fmla="*/ 485 w 1433"/>
                  <a:gd name="T29" fmla="*/ 620 h 980"/>
                  <a:gd name="T30" fmla="*/ 415 w 1433"/>
                  <a:gd name="T31" fmla="*/ 656 h 980"/>
                  <a:gd name="T32" fmla="*/ 368 w 1433"/>
                  <a:gd name="T33" fmla="*/ 638 h 980"/>
                  <a:gd name="T34" fmla="*/ 346 w 1433"/>
                  <a:gd name="T35" fmla="*/ 598 h 980"/>
                  <a:gd name="T36" fmla="*/ 368 w 1433"/>
                  <a:gd name="T37" fmla="*/ 560 h 980"/>
                  <a:gd name="T38" fmla="*/ 304 w 1433"/>
                  <a:gd name="T39" fmla="*/ 557 h 980"/>
                  <a:gd name="T40" fmla="*/ 243 w 1433"/>
                  <a:gd name="T41" fmla="*/ 616 h 980"/>
                  <a:gd name="T42" fmla="*/ 194 w 1433"/>
                  <a:gd name="T43" fmla="*/ 593 h 980"/>
                  <a:gd name="T44" fmla="*/ 205 w 1433"/>
                  <a:gd name="T45" fmla="*/ 528 h 980"/>
                  <a:gd name="T46" fmla="*/ 140 w 1433"/>
                  <a:gd name="T47" fmla="*/ 486 h 980"/>
                  <a:gd name="T48" fmla="*/ 102 w 1433"/>
                  <a:gd name="T49" fmla="*/ 414 h 980"/>
                  <a:gd name="T50" fmla="*/ 11 w 1433"/>
                  <a:gd name="T51" fmla="*/ 387 h 980"/>
                  <a:gd name="T52" fmla="*/ 187 w 1433"/>
                  <a:gd name="T53" fmla="*/ 179 h 980"/>
                  <a:gd name="T54" fmla="*/ 239 w 1433"/>
                  <a:gd name="T55" fmla="*/ 23 h 980"/>
                  <a:gd name="T56" fmla="*/ 324 w 1433"/>
                  <a:gd name="T57" fmla="*/ 38 h 980"/>
                  <a:gd name="T58" fmla="*/ 377 w 1433"/>
                  <a:gd name="T59" fmla="*/ 34 h 980"/>
                  <a:gd name="T60" fmla="*/ 362 w 1433"/>
                  <a:gd name="T61" fmla="*/ 81 h 980"/>
                  <a:gd name="T62" fmla="*/ 434 w 1433"/>
                  <a:gd name="T63" fmla="*/ 95 h 980"/>
                  <a:gd name="T64" fmla="*/ 469 w 1433"/>
                  <a:gd name="T65" fmla="*/ 54 h 980"/>
                  <a:gd name="T66" fmla="*/ 507 w 1433"/>
                  <a:gd name="T67" fmla="*/ 43 h 980"/>
                  <a:gd name="T68" fmla="*/ 547 w 1433"/>
                  <a:gd name="T69" fmla="*/ 70 h 980"/>
                  <a:gd name="T70" fmla="*/ 612 w 1433"/>
                  <a:gd name="T71" fmla="*/ 70 h 980"/>
                  <a:gd name="T72" fmla="*/ 604 w 1433"/>
                  <a:gd name="T73" fmla="*/ 110 h 980"/>
                  <a:gd name="T74" fmla="*/ 662 w 1433"/>
                  <a:gd name="T75" fmla="*/ 81 h 980"/>
                  <a:gd name="T76" fmla="*/ 733 w 1433"/>
                  <a:gd name="T77" fmla="*/ 27 h 980"/>
                  <a:gd name="T78" fmla="*/ 812 w 1433"/>
                  <a:gd name="T79" fmla="*/ 56 h 980"/>
                  <a:gd name="T80" fmla="*/ 952 w 1433"/>
                  <a:gd name="T81" fmla="*/ 103 h 980"/>
                  <a:gd name="T82" fmla="*/ 1044 w 1433"/>
                  <a:gd name="T83" fmla="*/ 21 h 980"/>
                  <a:gd name="T84" fmla="*/ 1091 w 1433"/>
                  <a:gd name="T85" fmla="*/ 25 h 980"/>
                  <a:gd name="T86" fmla="*/ 1102 w 1433"/>
                  <a:gd name="T87" fmla="*/ 81 h 980"/>
                  <a:gd name="T88" fmla="*/ 1114 w 1433"/>
                  <a:gd name="T89" fmla="*/ 128 h 980"/>
                  <a:gd name="T90" fmla="*/ 1169 w 1433"/>
                  <a:gd name="T91" fmla="*/ 124 h 980"/>
                  <a:gd name="T92" fmla="*/ 1225 w 1433"/>
                  <a:gd name="T93" fmla="*/ 85 h 980"/>
                  <a:gd name="T94" fmla="*/ 1290 w 1433"/>
                  <a:gd name="T95" fmla="*/ 38 h 980"/>
                  <a:gd name="T96" fmla="*/ 1333 w 1433"/>
                  <a:gd name="T97" fmla="*/ 54 h 980"/>
                  <a:gd name="T98" fmla="*/ 1344 w 1433"/>
                  <a:gd name="T99" fmla="*/ 115 h 980"/>
                  <a:gd name="T100" fmla="*/ 1292 w 1433"/>
                  <a:gd name="T101" fmla="*/ 173 h 980"/>
                  <a:gd name="T102" fmla="*/ 1196 w 1433"/>
                  <a:gd name="T103" fmla="*/ 246 h 980"/>
                  <a:gd name="T104" fmla="*/ 1207 w 1433"/>
                  <a:gd name="T105" fmla="*/ 309 h 980"/>
                  <a:gd name="T106" fmla="*/ 1277 w 1433"/>
                  <a:gd name="T107" fmla="*/ 358 h 980"/>
                  <a:gd name="T108" fmla="*/ 1304 w 1433"/>
                  <a:gd name="T109" fmla="*/ 477 h 980"/>
                  <a:gd name="T110" fmla="*/ 1324 w 1433"/>
                  <a:gd name="T111" fmla="*/ 578 h 980"/>
                  <a:gd name="T112" fmla="*/ 1333 w 1433"/>
                  <a:gd name="T113" fmla="*/ 654 h 980"/>
                  <a:gd name="T114" fmla="*/ 1364 w 1433"/>
                  <a:gd name="T115" fmla="*/ 727 h 980"/>
                  <a:gd name="T116" fmla="*/ 1391 w 1433"/>
                  <a:gd name="T117" fmla="*/ 823 h 980"/>
                  <a:gd name="T118" fmla="*/ 1413 w 1433"/>
                  <a:gd name="T119" fmla="*/ 853 h 980"/>
                  <a:gd name="T120" fmla="*/ 1386 w 1433"/>
                  <a:gd name="T121" fmla="*/ 919 h 980"/>
                  <a:gd name="T122" fmla="*/ 1304 w 1433"/>
                  <a:gd name="T123" fmla="*/ 942 h 980"/>
                  <a:gd name="T124" fmla="*/ 1190 w 1433"/>
                  <a:gd name="T125" fmla="*/ 973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3" h="980">
                    <a:moveTo>
                      <a:pt x="1131" y="980"/>
                    </a:moveTo>
                    <a:lnTo>
                      <a:pt x="1131" y="980"/>
                    </a:lnTo>
                    <a:lnTo>
                      <a:pt x="1129" y="980"/>
                    </a:lnTo>
                    <a:lnTo>
                      <a:pt x="1129" y="980"/>
                    </a:lnTo>
                    <a:lnTo>
                      <a:pt x="1129" y="980"/>
                    </a:lnTo>
                    <a:lnTo>
                      <a:pt x="1129" y="978"/>
                    </a:lnTo>
                    <a:lnTo>
                      <a:pt x="1127" y="978"/>
                    </a:lnTo>
                    <a:lnTo>
                      <a:pt x="1127" y="978"/>
                    </a:lnTo>
                    <a:lnTo>
                      <a:pt x="1127" y="978"/>
                    </a:lnTo>
                    <a:lnTo>
                      <a:pt x="1125" y="978"/>
                    </a:lnTo>
                    <a:lnTo>
                      <a:pt x="1125" y="978"/>
                    </a:lnTo>
                    <a:lnTo>
                      <a:pt x="1124" y="978"/>
                    </a:lnTo>
                    <a:lnTo>
                      <a:pt x="1124" y="978"/>
                    </a:lnTo>
                    <a:lnTo>
                      <a:pt x="1124" y="978"/>
                    </a:lnTo>
                    <a:lnTo>
                      <a:pt x="1122" y="978"/>
                    </a:lnTo>
                    <a:lnTo>
                      <a:pt x="1120" y="978"/>
                    </a:lnTo>
                    <a:lnTo>
                      <a:pt x="1118" y="978"/>
                    </a:lnTo>
                    <a:lnTo>
                      <a:pt x="1118" y="978"/>
                    </a:lnTo>
                    <a:lnTo>
                      <a:pt x="1116" y="976"/>
                    </a:lnTo>
                    <a:lnTo>
                      <a:pt x="1116" y="976"/>
                    </a:lnTo>
                    <a:lnTo>
                      <a:pt x="1116" y="976"/>
                    </a:lnTo>
                    <a:lnTo>
                      <a:pt x="1116" y="976"/>
                    </a:lnTo>
                    <a:lnTo>
                      <a:pt x="1114" y="976"/>
                    </a:lnTo>
                    <a:lnTo>
                      <a:pt x="1114" y="976"/>
                    </a:lnTo>
                    <a:lnTo>
                      <a:pt x="1113" y="976"/>
                    </a:lnTo>
                    <a:lnTo>
                      <a:pt x="1113" y="975"/>
                    </a:lnTo>
                    <a:lnTo>
                      <a:pt x="1113" y="975"/>
                    </a:lnTo>
                    <a:lnTo>
                      <a:pt x="1113" y="975"/>
                    </a:lnTo>
                    <a:lnTo>
                      <a:pt x="1111" y="973"/>
                    </a:lnTo>
                    <a:lnTo>
                      <a:pt x="1111" y="973"/>
                    </a:lnTo>
                    <a:lnTo>
                      <a:pt x="1111" y="973"/>
                    </a:lnTo>
                    <a:lnTo>
                      <a:pt x="1111" y="973"/>
                    </a:lnTo>
                    <a:lnTo>
                      <a:pt x="1109" y="973"/>
                    </a:lnTo>
                    <a:lnTo>
                      <a:pt x="1109" y="973"/>
                    </a:lnTo>
                    <a:lnTo>
                      <a:pt x="1107" y="973"/>
                    </a:lnTo>
                    <a:lnTo>
                      <a:pt x="1107" y="973"/>
                    </a:lnTo>
                    <a:lnTo>
                      <a:pt x="1107" y="971"/>
                    </a:lnTo>
                    <a:lnTo>
                      <a:pt x="1105" y="971"/>
                    </a:lnTo>
                    <a:lnTo>
                      <a:pt x="1105" y="971"/>
                    </a:lnTo>
                    <a:lnTo>
                      <a:pt x="1105" y="971"/>
                    </a:lnTo>
                    <a:lnTo>
                      <a:pt x="1104" y="971"/>
                    </a:lnTo>
                    <a:lnTo>
                      <a:pt x="1104" y="971"/>
                    </a:lnTo>
                    <a:lnTo>
                      <a:pt x="1104" y="971"/>
                    </a:lnTo>
                    <a:lnTo>
                      <a:pt x="1102" y="971"/>
                    </a:lnTo>
                    <a:lnTo>
                      <a:pt x="1102" y="971"/>
                    </a:lnTo>
                    <a:lnTo>
                      <a:pt x="1102" y="969"/>
                    </a:lnTo>
                    <a:lnTo>
                      <a:pt x="1102" y="969"/>
                    </a:lnTo>
                    <a:lnTo>
                      <a:pt x="1102" y="969"/>
                    </a:lnTo>
                    <a:lnTo>
                      <a:pt x="1100" y="969"/>
                    </a:lnTo>
                    <a:lnTo>
                      <a:pt x="1100" y="971"/>
                    </a:lnTo>
                    <a:lnTo>
                      <a:pt x="1100" y="969"/>
                    </a:lnTo>
                    <a:lnTo>
                      <a:pt x="1100" y="969"/>
                    </a:lnTo>
                    <a:lnTo>
                      <a:pt x="1098" y="969"/>
                    </a:lnTo>
                    <a:lnTo>
                      <a:pt x="1098" y="969"/>
                    </a:lnTo>
                    <a:lnTo>
                      <a:pt x="1096" y="969"/>
                    </a:lnTo>
                    <a:lnTo>
                      <a:pt x="1096" y="969"/>
                    </a:lnTo>
                    <a:lnTo>
                      <a:pt x="1095" y="969"/>
                    </a:lnTo>
                    <a:lnTo>
                      <a:pt x="1095" y="969"/>
                    </a:lnTo>
                    <a:lnTo>
                      <a:pt x="1095" y="969"/>
                    </a:lnTo>
                    <a:lnTo>
                      <a:pt x="1093" y="969"/>
                    </a:lnTo>
                    <a:lnTo>
                      <a:pt x="1093" y="969"/>
                    </a:lnTo>
                    <a:lnTo>
                      <a:pt x="1091" y="969"/>
                    </a:lnTo>
                    <a:lnTo>
                      <a:pt x="1089" y="969"/>
                    </a:lnTo>
                    <a:lnTo>
                      <a:pt x="1089" y="969"/>
                    </a:lnTo>
                    <a:lnTo>
                      <a:pt x="1087" y="969"/>
                    </a:lnTo>
                    <a:lnTo>
                      <a:pt x="1087" y="971"/>
                    </a:lnTo>
                    <a:lnTo>
                      <a:pt x="1087" y="971"/>
                    </a:lnTo>
                    <a:lnTo>
                      <a:pt x="1087" y="971"/>
                    </a:lnTo>
                    <a:lnTo>
                      <a:pt x="1086" y="971"/>
                    </a:lnTo>
                    <a:lnTo>
                      <a:pt x="1086" y="971"/>
                    </a:lnTo>
                    <a:lnTo>
                      <a:pt x="1084" y="971"/>
                    </a:lnTo>
                    <a:lnTo>
                      <a:pt x="1084" y="971"/>
                    </a:lnTo>
                    <a:lnTo>
                      <a:pt x="1084" y="971"/>
                    </a:lnTo>
                    <a:lnTo>
                      <a:pt x="1082" y="971"/>
                    </a:lnTo>
                    <a:lnTo>
                      <a:pt x="1082" y="971"/>
                    </a:lnTo>
                    <a:lnTo>
                      <a:pt x="1080" y="971"/>
                    </a:lnTo>
                    <a:lnTo>
                      <a:pt x="1080" y="971"/>
                    </a:lnTo>
                    <a:lnTo>
                      <a:pt x="1080" y="971"/>
                    </a:lnTo>
                    <a:lnTo>
                      <a:pt x="1080" y="971"/>
                    </a:lnTo>
                    <a:lnTo>
                      <a:pt x="1080" y="971"/>
                    </a:lnTo>
                    <a:lnTo>
                      <a:pt x="1078" y="973"/>
                    </a:lnTo>
                    <a:lnTo>
                      <a:pt x="1078" y="973"/>
                    </a:lnTo>
                    <a:lnTo>
                      <a:pt x="1076" y="973"/>
                    </a:lnTo>
                    <a:lnTo>
                      <a:pt x="1076" y="973"/>
                    </a:lnTo>
                    <a:lnTo>
                      <a:pt x="1076" y="975"/>
                    </a:lnTo>
                    <a:lnTo>
                      <a:pt x="1075" y="975"/>
                    </a:lnTo>
                    <a:lnTo>
                      <a:pt x="1075" y="975"/>
                    </a:lnTo>
                    <a:lnTo>
                      <a:pt x="1075" y="975"/>
                    </a:lnTo>
                    <a:lnTo>
                      <a:pt x="1073" y="975"/>
                    </a:lnTo>
                    <a:lnTo>
                      <a:pt x="1073" y="975"/>
                    </a:lnTo>
                    <a:lnTo>
                      <a:pt x="1071" y="976"/>
                    </a:lnTo>
                    <a:lnTo>
                      <a:pt x="1071" y="976"/>
                    </a:lnTo>
                    <a:lnTo>
                      <a:pt x="1071" y="976"/>
                    </a:lnTo>
                    <a:lnTo>
                      <a:pt x="1069" y="976"/>
                    </a:lnTo>
                    <a:lnTo>
                      <a:pt x="1069" y="976"/>
                    </a:lnTo>
                    <a:lnTo>
                      <a:pt x="1067" y="976"/>
                    </a:lnTo>
                    <a:lnTo>
                      <a:pt x="1067" y="976"/>
                    </a:lnTo>
                    <a:lnTo>
                      <a:pt x="1066" y="975"/>
                    </a:lnTo>
                    <a:lnTo>
                      <a:pt x="1066" y="975"/>
                    </a:lnTo>
                    <a:lnTo>
                      <a:pt x="1066" y="975"/>
                    </a:lnTo>
                    <a:lnTo>
                      <a:pt x="1064" y="975"/>
                    </a:lnTo>
                    <a:lnTo>
                      <a:pt x="1064" y="975"/>
                    </a:lnTo>
                    <a:lnTo>
                      <a:pt x="1064" y="975"/>
                    </a:lnTo>
                    <a:lnTo>
                      <a:pt x="1062" y="975"/>
                    </a:lnTo>
                    <a:lnTo>
                      <a:pt x="1062" y="975"/>
                    </a:lnTo>
                    <a:lnTo>
                      <a:pt x="1060" y="975"/>
                    </a:lnTo>
                    <a:lnTo>
                      <a:pt x="1060" y="975"/>
                    </a:lnTo>
                    <a:lnTo>
                      <a:pt x="1058" y="975"/>
                    </a:lnTo>
                    <a:lnTo>
                      <a:pt x="1057" y="975"/>
                    </a:lnTo>
                    <a:lnTo>
                      <a:pt x="1057" y="973"/>
                    </a:lnTo>
                    <a:lnTo>
                      <a:pt x="1055" y="973"/>
                    </a:lnTo>
                    <a:lnTo>
                      <a:pt x="1055" y="973"/>
                    </a:lnTo>
                    <a:lnTo>
                      <a:pt x="1055" y="973"/>
                    </a:lnTo>
                    <a:lnTo>
                      <a:pt x="1055" y="971"/>
                    </a:lnTo>
                    <a:lnTo>
                      <a:pt x="1055" y="971"/>
                    </a:lnTo>
                    <a:lnTo>
                      <a:pt x="1053" y="971"/>
                    </a:lnTo>
                    <a:lnTo>
                      <a:pt x="1053" y="971"/>
                    </a:lnTo>
                    <a:lnTo>
                      <a:pt x="1053" y="971"/>
                    </a:lnTo>
                    <a:lnTo>
                      <a:pt x="1053" y="971"/>
                    </a:lnTo>
                    <a:lnTo>
                      <a:pt x="1053" y="971"/>
                    </a:lnTo>
                    <a:lnTo>
                      <a:pt x="1051" y="971"/>
                    </a:lnTo>
                    <a:lnTo>
                      <a:pt x="1049" y="971"/>
                    </a:lnTo>
                    <a:lnTo>
                      <a:pt x="1049" y="971"/>
                    </a:lnTo>
                    <a:lnTo>
                      <a:pt x="1048" y="971"/>
                    </a:lnTo>
                    <a:lnTo>
                      <a:pt x="1048" y="971"/>
                    </a:lnTo>
                    <a:lnTo>
                      <a:pt x="1048" y="971"/>
                    </a:lnTo>
                    <a:lnTo>
                      <a:pt x="1048" y="971"/>
                    </a:lnTo>
                    <a:lnTo>
                      <a:pt x="1048" y="969"/>
                    </a:lnTo>
                    <a:lnTo>
                      <a:pt x="1048" y="969"/>
                    </a:lnTo>
                    <a:lnTo>
                      <a:pt x="1048" y="969"/>
                    </a:lnTo>
                    <a:lnTo>
                      <a:pt x="1048" y="969"/>
                    </a:lnTo>
                    <a:lnTo>
                      <a:pt x="1049" y="967"/>
                    </a:lnTo>
                    <a:lnTo>
                      <a:pt x="1049" y="967"/>
                    </a:lnTo>
                    <a:lnTo>
                      <a:pt x="1049" y="967"/>
                    </a:lnTo>
                    <a:lnTo>
                      <a:pt x="1049" y="967"/>
                    </a:lnTo>
                    <a:lnTo>
                      <a:pt x="1049" y="967"/>
                    </a:lnTo>
                    <a:lnTo>
                      <a:pt x="1051" y="967"/>
                    </a:lnTo>
                    <a:lnTo>
                      <a:pt x="1051" y="966"/>
                    </a:lnTo>
                    <a:lnTo>
                      <a:pt x="1051" y="966"/>
                    </a:lnTo>
                    <a:lnTo>
                      <a:pt x="1051" y="966"/>
                    </a:lnTo>
                    <a:lnTo>
                      <a:pt x="1051" y="966"/>
                    </a:lnTo>
                    <a:lnTo>
                      <a:pt x="1051" y="964"/>
                    </a:lnTo>
                    <a:lnTo>
                      <a:pt x="1051" y="964"/>
                    </a:lnTo>
                    <a:lnTo>
                      <a:pt x="1053" y="964"/>
                    </a:lnTo>
                    <a:lnTo>
                      <a:pt x="1053" y="964"/>
                    </a:lnTo>
                    <a:lnTo>
                      <a:pt x="1053" y="964"/>
                    </a:lnTo>
                    <a:lnTo>
                      <a:pt x="1055" y="964"/>
                    </a:lnTo>
                    <a:lnTo>
                      <a:pt x="1055" y="964"/>
                    </a:lnTo>
                    <a:lnTo>
                      <a:pt x="1055" y="962"/>
                    </a:lnTo>
                    <a:lnTo>
                      <a:pt x="1055" y="962"/>
                    </a:lnTo>
                    <a:lnTo>
                      <a:pt x="1055" y="962"/>
                    </a:lnTo>
                    <a:lnTo>
                      <a:pt x="1055" y="962"/>
                    </a:lnTo>
                    <a:lnTo>
                      <a:pt x="1055" y="962"/>
                    </a:lnTo>
                    <a:lnTo>
                      <a:pt x="1055" y="962"/>
                    </a:lnTo>
                    <a:lnTo>
                      <a:pt x="1055" y="962"/>
                    </a:lnTo>
                    <a:lnTo>
                      <a:pt x="1055" y="962"/>
                    </a:lnTo>
                    <a:lnTo>
                      <a:pt x="1057" y="960"/>
                    </a:lnTo>
                    <a:lnTo>
                      <a:pt x="1057" y="960"/>
                    </a:lnTo>
                    <a:lnTo>
                      <a:pt x="1057" y="960"/>
                    </a:lnTo>
                    <a:lnTo>
                      <a:pt x="1057" y="960"/>
                    </a:lnTo>
                    <a:lnTo>
                      <a:pt x="1055" y="958"/>
                    </a:lnTo>
                    <a:lnTo>
                      <a:pt x="1055" y="958"/>
                    </a:lnTo>
                    <a:lnTo>
                      <a:pt x="1055" y="958"/>
                    </a:lnTo>
                    <a:lnTo>
                      <a:pt x="1053" y="957"/>
                    </a:lnTo>
                    <a:lnTo>
                      <a:pt x="1053" y="957"/>
                    </a:lnTo>
                    <a:lnTo>
                      <a:pt x="1053" y="957"/>
                    </a:lnTo>
                    <a:lnTo>
                      <a:pt x="1051" y="957"/>
                    </a:lnTo>
                    <a:lnTo>
                      <a:pt x="1051" y="957"/>
                    </a:lnTo>
                    <a:lnTo>
                      <a:pt x="1051" y="957"/>
                    </a:lnTo>
                    <a:lnTo>
                      <a:pt x="1048" y="957"/>
                    </a:lnTo>
                    <a:lnTo>
                      <a:pt x="1046" y="957"/>
                    </a:lnTo>
                    <a:lnTo>
                      <a:pt x="1046" y="957"/>
                    </a:lnTo>
                    <a:lnTo>
                      <a:pt x="1046" y="957"/>
                    </a:lnTo>
                    <a:lnTo>
                      <a:pt x="1044" y="957"/>
                    </a:lnTo>
                    <a:lnTo>
                      <a:pt x="1044" y="957"/>
                    </a:lnTo>
                    <a:lnTo>
                      <a:pt x="1044" y="957"/>
                    </a:lnTo>
                    <a:lnTo>
                      <a:pt x="1042" y="957"/>
                    </a:lnTo>
                    <a:lnTo>
                      <a:pt x="1042" y="957"/>
                    </a:lnTo>
                    <a:lnTo>
                      <a:pt x="1039" y="955"/>
                    </a:lnTo>
                    <a:lnTo>
                      <a:pt x="1039" y="955"/>
                    </a:lnTo>
                    <a:lnTo>
                      <a:pt x="1039" y="955"/>
                    </a:lnTo>
                    <a:lnTo>
                      <a:pt x="1039" y="955"/>
                    </a:lnTo>
                    <a:lnTo>
                      <a:pt x="1037" y="955"/>
                    </a:lnTo>
                    <a:lnTo>
                      <a:pt x="1037" y="955"/>
                    </a:lnTo>
                    <a:lnTo>
                      <a:pt x="1035" y="955"/>
                    </a:lnTo>
                    <a:lnTo>
                      <a:pt x="1035" y="955"/>
                    </a:lnTo>
                    <a:lnTo>
                      <a:pt x="1035" y="955"/>
                    </a:lnTo>
                    <a:lnTo>
                      <a:pt x="1033" y="955"/>
                    </a:lnTo>
                    <a:lnTo>
                      <a:pt x="1033" y="955"/>
                    </a:lnTo>
                    <a:lnTo>
                      <a:pt x="1031" y="955"/>
                    </a:lnTo>
                    <a:lnTo>
                      <a:pt x="1029" y="953"/>
                    </a:lnTo>
                    <a:lnTo>
                      <a:pt x="1029" y="953"/>
                    </a:lnTo>
                    <a:lnTo>
                      <a:pt x="1029" y="953"/>
                    </a:lnTo>
                    <a:lnTo>
                      <a:pt x="1029" y="953"/>
                    </a:lnTo>
                    <a:lnTo>
                      <a:pt x="1029" y="953"/>
                    </a:lnTo>
                    <a:lnTo>
                      <a:pt x="1029" y="951"/>
                    </a:lnTo>
                    <a:lnTo>
                      <a:pt x="1031" y="951"/>
                    </a:lnTo>
                    <a:lnTo>
                      <a:pt x="1031" y="951"/>
                    </a:lnTo>
                    <a:lnTo>
                      <a:pt x="1031" y="951"/>
                    </a:lnTo>
                    <a:lnTo>
                      <a:pt x="1031" y="951"/>
                    </a:lnTo>
                    <a:lnTo>
                      <a:pt x="1031" y="949"/>
                    </a:lnTo>
                    <a:lnTo>
                      <a:pt x="1029" y="949"/>
                    </a:lnTo>
                    <a:lnTo>
                      <a:pt x="1029" y="949"/>
                    </a:lnTo>
                    <a:lnTo>
                      <a:pt x="1029" y="949"/>
                    </a:lnTo>
                    <a:lnTo>
                      <a:pt x="1029" y="949"/>
                    </a:lnTo>
                    <a:lnTo>
                      <a:pt x="1028" y="948"/>
                    </a:lnTo>
                    <a:lnTo>
                      <a:pt x="1028" y="948"/>
                    </a:lnTo>
                    <a:lnTo>
                      <a:pt x="1026" y="948"/>
                    </a:lnTo>
                    <a:lnTo>
                      <a:pt x="1026" y="948"/>
                    </a:lnTo>
                    <a:lnTo>
                      <a:pt x="1026" y="948"/>
                    </a:lnTo>
                    <a:lnTo>
                      <a:pt x="1026" y="948"/>
                    </a:lnTo>
                    <a:lnTo>
                      <a:pt x="1026" y="948"/>
                    </a:lnTo>
                    <a:lnTo>
                      <a:pt x="1024" y="948"/>
                    </a:lnTo>
                    <a:lnTo>
                      <a:pt x="1024" y="948"/>
                    </a:lnTo>
                    <a:lnTo>
                      <a:pt x="1024" y="946"/>
                    </a:lnTo>
                    <a:lnTo>
                      <a:pt x="1022" y="946"/>
                    </a:lnTo>
                    <a:lnTo>
                      <a:pt x="1022" y="946"/>
                    </a:lnTo>
                    <a:lnTo>
                      <a:pt x="1022" y="946"/>
                    </a:lnTo>
                    <a:lnTo>
                      <a:pt x="1022" y="946"/>
                    </a:lnTo>
                    <a:lnTo>
                      <a:pt x="1022" y="944"/>
                    </a:lnTo>
                    <a:lnTo>
                      <a:pt x="1022" y="944"/>
                    </a:lnTo>
                    <a:lnTo>
                      <a:pt x="1022" y="944"/>
                    </a:lnTo>
                    <a:lnTo>
                      <a:pt x="1022" y="944"/>
                    </a:lnTo>
                    <a:lnTo>
                      <a:pt x="1022" y="944"/>
                    </a:lnTo>
                    <a:lnTo>
                      <a:pt x="1022" y="944"/>
                    </a:lnTo>
                    <a:lnTo>
                      <a:pt x="1020" y="944"/>
                    </a:lnTo>
                    <a:lnTo>
                      <a:pt x="1020" y="944"/>
                    </a:lnTo>
                    <a:lnTo>
                      <a:pt x="1019" y="944"/>
                    </a:lnTo>
                    <a:lnTo>
                      <a:pt x="1019" y="942"/>
                    </a:lnTo>
                    <a:lnTo>
                      <a:pt x="1017" y="942"/>
                    </a:lnTo>
                    <a:lnTo>
                      <a:pt x="1017" y="942"/>
                    </a:lnTo>
                    <a:lnTo>
                      <a:pt x="1017" y="942"/>
                    </a:lnTo>
                    <a:lnTo>
                      <a:pt x="1019" y="942"/>
                    </a:lnTo>
                    <a:lnTo>
                      <a:pt x="1019" y="942"/>
                    </a:lnTo>
                    <a:lnTo>
                      <a:pt x="1019" y="942"/>
                    </a:lnTo>
                    <a:lnTo>
                      <a:pt x="1019" y="940"/>
                    </a:lnTo>
                    <a:lnTo>
                      <a:pt x="1019" y="940"/>
                    </a:lnTo>
                    <a:lnTo>
                      <a:pt x="1019" y="940"/>
                    </a:lnTo>
                    <a:lnTo>
                      <a:pt x="1019" y="940"/>
                    </a:lnTo>
                    <a:lnTo>
                      <a:pt x="1017" y="940"/>
                    </a:lnTo>
                    <a:lnTo>
                      <a:pt x="1017" y="940"/>
                    </a:lnTo>
                    <a:lnTo>
                      <a:pt x="1017" y="940"/>
                    </a:lnTo>
                    <a:lnTo>
                      <a:pt x="1017" y="940"/>
                    </a:lnTo>
                    <a:lnTo>
                      <a:pt x="1017" y="940"/>
                    </a:lnTo>
                    <a:lnTo>
                      <a:pt x="1017" y="940"/>
                    </a:lnTo>
                    <a:lnTo>
                      <a:pt x="1015" y="938"/>
                    </a:lnTo>
                    <a:lnTo>
                      <a:pt x="1015" y="938"/>
                    </a:lnTo>
                    <a:lnTo>
                      <a:pt x="1015" y="938"/>
                    </a:lnTo>
                    <a:lnTo>
                      <a:pt x="1015" y="938"/>
                    </a:lnTo>
                    <a:lnTo>
                      <a:pt x="1015" y="938"/>
                    </a:lnTo>
                    <a:lnTo>
                      <a:pt x="1015" y="938"/>
                    </a:lnTo>
                    <a:lnTo>
                      <a:pt x="1013" y="937"/>
                    </a:lnTo>
                    <a:lnTo>
                      <a:pt x="1013" y="937"/>
                    </a:lnTo>
                    <a:lnTo>
                      <a:pt x="1013" y="937"/>
                    </a:lnTo>
                    <a:lnTo>
                      <a:pt x="1013" y="937"/>
                    </a:lnTo>
                    <a:lnTo>
                      <a:pt x="1013" y="935"/>
                    </a:lnTo>
                    <a:lnTo>
                      <a:pt x="1013" y="935"/>
                    </a:lnTo>
                    <a:lnTo>
                      <a:pt x="1013" y="935"/>
                    </a:lnTo>
                    <a:lnTo>
                      <a:pt x="1013" y="933"/>
                    </a:lnTo>
                    <a:lnTo>
                      <a:pt x="1013" y="933"/>
                    </a:lnTo>
                    <a:lnTo>
                      <a:pt x="1013" y="933"/>
                    </a:lnTo>
                    <a:lnTo>
                      <a:pt x="1013" y="933"/>
                    </a:lnTo>
                    <a:lnTo>
                      <a:pt x="1013" y="931"/>
                    </a:lnTo>
                    <a:lnTo>
                      <a:pt x="1013" y="931"/>
                    </a:lnTo>
                    <a:lnTo>
                      <a:pt x="1013" y="929"/>
                    </a:lnTo>
                    <a:lnTo>
                      <a:pt x="1013" y="929"/>
                    </a:lnTo>
                    <a:lnTo>
                      <a:pt x="1011" y="928"/>
                    </a:lnTo>
                    <a:lnTo>
                      <a:pt x="1011" y="928"/>
                    </a:lnTo>
                    <a:lnTo>
                      <a:pt x="1011" y="928"/>
                    </a:lnTo>
                    <a:lnTo>
                      <a:pt x="1011" y="926"/>
                    </a:lnTo>
                    <a:lnTo>
                      <a:pt x="1011" y="926"/>
                    </a:lnTo>
                    <a:lnTo>
                      <a:pt x="1011" y="926"/>
                    </a:lnTo>
                    <a:lnTo>
                      <a:pt x="1011" y="924"/>
                    </a:lnTo>
                    <a:lnTo>
                      <a:pt x="1011" y="924"/>
                    </a:lnTo>
                    <a:lnTo>
                      <a:pt x="1011" y="922"/>
                    </a:lnTo>
                    <a:lnTo>
                      <a:pt x="1011" y="922"/>
                    </a:lnTo>
                    <a:lnTo>
                      <a:pt x="1013" y="922"/>
                    </a:lnTo>
                    <a:lnTo>
                      <a:pt x="1013" y="922"/>
                    </a:lnTo>
                    <a:lnTo>
                      <a:pt x="1013" y="922"/>
                    </a:lnTo>
                    <a:lnTo>
                      <a:pt x="1013" y="922"/>
                    </a:lnTo>
                    <a:lnTo>
                      <a:pt x="1015" y="920"/>
                    </a:lnTo>
                    <a:lnTo>
                      <a:pt x="1015" y="920"/>
                    </a:lnTo>
                    <a:lnTo>
                      <a:pt x="1015" y="920"/>
                    </a:lnTo>
                    <a:lnTo>
                      <a:pt x="1015" y="920"/>
                    </a:lnTo>
                    <a:lnTo>
                      <a:pt x="1015" y="919"/>
                    </a:lnTo>
                    <a:lnTo>
                      <a:pt x="1015" y="919"/>
                    </a:lnTo>
                    <a:lnTo>
                      <a:pt x="1015" y="917"/>
                    </a:lnTo>
                    <a:lnTo>
                      <a:pt x="1015" y="917"/>
                    </a:lnTo>
                    <a:lnTo>
                      <a:pt x="1015" y="917"/>
                    </a:lnTo>
                    <a:lnTo>
                      <a:pt x="1013" y="915"/>
                    </a:lnTo>
                    <a:lnTo>
                      <a:pt x="1013" y="915"/>
                    </a:lnTo>
                    <a:lnTo>
                      <a:pt x="1013" y="915"/>
                    </a:lnTo>
                    <a:lnTo>
                      <a:pt x="1013" y="913"/>
                    </a:lnTo>
                    <a:lnTo>
                      <a:pt x="1013" y="913"/>
                    </a:lnTo>
                    <a:lnTo>
                      <a:pt x="1013" y="913"/>
                    </a:lnTo>
                    <a:lnTo>
                      <a:pt x="1013" y="913"/>
                    </a:lnTo>
                    <a:lnTo>
                      <a:pt x="1015" y="913"/>
                    </a:lnTo>
                    <a:lnTo>
                      <a:pt x="1015" y="913"/>
                    </a:lnTo>
                    <a:lnTo>
                      <a:pt x="1015" y="911"/>
                    </a:lnTo>
                    <a:lnTo>
                      <a:pt x="1015" y="911"/>
                    </a:lnTo>
                    <a:lnTo>
                      <a:pt x="1015" y="910"/>
                    </a:lnTo>
                    <a:lnTo>
                      <a:pt x="1015" y="910"/>
                    </a:lnTo>
                    <a:lnTo>
                      <a:pt x="1015" y="910"/>
                    </a:lnTo>
                    <a:lnTo>
                      <a:pt x="1015" y="908"/>
                    </a:lnTo>
                    <a:lnTo>
                      <a:pt x="1015" y="908"/>
                    </a:lnTo>
                    <a:lnTo>
                      <a:pt x="1015" y="908"/>
                    </a:lnTo>
                    <a:lnTo>
                      <a:pt x="1015" y="908"/>
                    </a:lnTo>
                    <a:lnTo>
                      <a:pt x="1013" y="906"/>
                    </a:lnTo>
                    <a:lnTo>
                      <a:pt x="1013" y="906"/>
                    </a:lnTo>
                    <a:lnTo>
                      <a:pt x="1013" y="904"/>
                    </a:lnTo>
                    <a:lnTo>
                      <a:pt x="1013" y="904"/>
                    </a:lnTo>
                    <a:lnTo>
                      <a:pt x="1013" y="904"/>
                    </a:lnTo>
                    <a:lnTo>
                      <a:pt x="1013" y="904"/>
                    </a:lnTo>
                    <a:lnTo>
                      <a:pt x="1013" y="902"/>
                    </a:lnTo>
                    <a:lnTo>
                      <a:pt x="1013" y="902"/>
                    </a:lnTo>
                    <a:lnTo>
                      <a:pt x="1013" y="902"/>
                    </a:lnTo>
                    <a:lnTo>
                      <a:pt x="1013" y="901"/>
                    </a:lnTo>
                    <a:lnTo>
                      <a:pt x="1013" y="901"/>
                    </a:lnTo>
                    <a:lnTo>
                      <a:pt x="1013" y="899"/>
                    </a:lnTo>
                    <a:lnTo>
                      <a:pt x="1013" y="899"/>
                    </a:lnTo>
                    <a:lnTo>
                      <a:pt x="1013" y="899"/>
                    </a:lnTo>
                    <a:lnTo>
                      <a:pt x="1013" y="899"/>
                    </a:lnTo>
                    <a:lnTo>
                      <a:pt x="1013" y="899"/>
                    </a:lnTo>
                    <a:lnTo>
                      <a:pt x="1013" y="897"/>
                    </a:lnTo>
                    <a:lnTo>
                      <a:pt x="1013" y="897"/>
                    </a:lnTo>
                    <a:lnTo>
                      <a:pt x="1013" y="897"/>
                    </a:lnTo>
                    <a:lnTo>
                      <a:pt x="1013" y="897"/>
                    </a:lnTo>
                    <a:lnTo>
                      <a:pt x="1015" y="897"/>
                    </a:lnTo>
                    <a:lnTo>
                      <a:pt x="1015" y="895"/>
                    </a:lnTo>
                    <a:lnTo>
                      <a:pt x="1015" y="895"/>
                    </a:lnTo>
                    <a:lnTo>
                      <a:pt x="1015" y="895"/>
                    </a:lnTo>
                    <a:lnTo>
                      <a:pt x="1017" y="895"/>
                    </a:lnTo>
                    <a:lnTo>
                      <a:pt x="1017" y="895"/>
                    </a:lnTo>
                    <a:lnTo>
                      <a:pt x="1017" y="895"/>
                    </a:lnTo>
                    <a:lnTo>
                      <a:pt x="1017" y="893"/>
                    </a:lnTo>
                    <a:lnTo>
                      <a:pt x="1017" y="893"/>
                    </a:lnTo>
                    <a:lnTo>
                      <a:pt x="1019" y="893"/>
                    </a:lnTo>
                    <a:lnTo>
                      <a:pt x="1019" y="893"/>
                    </a:lnTo>
                    <a:lnTo>
                      <a:pt x="1019" y="893"/>
                    </a:lnTo>
                    <a:lnTo>
                      <a:pt x="1019" y="893"/>
                    </a:lnTo>
                    <a:lnTo>
                      <a:pt x="1019" y="893"/>
                    </a:lnTo>
                    <a:lnTo>
                      <a:pt x="1019" y="891"/>
                    </a:lnTo>
                    <a:lnTo>
                      <a:pt x="1020" y="891"/>
                    </a:lnTo>
                    <a:lnTo>
                      <a:pt x="1020" y="891"/>
                    </a:lnTo>
                    <a:lnTo>
                      <a:pt x="1020" y="891"/>
                    </a:lnTo>
                    <a:lnTo>
                      <a:pt x="1022" y="891"/>
                    </a:lnTo>
                    <a:lnTo>
                      <a:pt x="1022" y="891"/>
                    </a:lnTo>
                    <a:lnTo>
                      <a:pt x="1022" y="891"/>
                    </a:lnTo>
                    <a:lnTo>
                      <a:pt x="1024" y="891"/>
                    </a:lnTo>
                    <a:lnTo>
                      <a:pt x="1024" y="891"/>
                    </a:lnTo>
                    <a:lnTo>
                      <a:pt x="1024" y="891"/>
                    </a:lnTo>
                    <a:lnTo>
                      <a:pt x="1024" y="891"/>
                    </a:lnTo>
                    <a:lnTo>
                      <a:pt x="1024" y="891"/>
                    </a:lnTo>
                    <a:lnTo>
                      <a:pt x="1024" y="890"/>
                    </a:lnTo>
                    <a:lnTo>
                      <a:pt x="1026" y="890"/>
                    </a:lnTo>
                    <a:lnTo>
                      <a:pt x="1026" y="890"/>
                    </a:lnTo>
                    <a:lnTo>
                      <a:pt x="1026" y="890"/>
                    </a:lnTo>
                    <a:lnTo>
                      <a:pt x="1028" y="890"/>
                    </a:lnTo>
                    <a:lnTo>
                      <a:pt x="1028" y="890"/>
                    </a:lnTo>
                    <a:lnTo>
                      <a:pt x="1028" y="888"/>
                    </a:lnTo>
                    <a:lnTo>
                      <a:pt x="1028" y="888"/>
                    </a:lnTo>
                    <a:lnTo>
                      <a:pt x="1028" y="888"/>
                    </a:lnTo>
                    <a:lnTo>
                      <a:pt x="1028" y="888"/>
                    </a:lnTo>
                    <a:lnTo>
                      <a:pt x="1029" y="888"/>
                    </a:lnTo>
                    <a:lnTo>
                      <a:pt x="1031" y="886"/>
                    </a:lnTo>
                    <a:lnTo>
                      <a:pt x="1031" y="886"/>
                    </a:lnTo>
                    <a:lnTo>
                      <a:pt x="1031" y="886"/>
                    </a:lnTo>
                    <a:lnTo>
                      <a:pt x="1033" y="886"/>
                    </a:lnTo>
                    <a:lnTo>
                      <a:pt x="1033" y="884"/>
                    </a:lnTo>
                    <a:lnTo>
                      <a:pt x="1033" y="884"/>
                    </a:lnTo>
                    <a:lnTo>
                      <a:pt x="1033" y="884"/>
                    </a:lnTo>
                    <a:lnTo>
                      <a:pt x="1035" y="882"/>
                    </a:lnTo>
                    <a:lnTo>
                      <a:pt x="1037" y="882"/>
                    </a:lnTo>
                    <a:lnTo>
                      <a:pt x="1037" y="882"/>
                    </a:lnTo>
                    <a:lnTo>
                      <a:pt x="1037" y="882"/>
                    </a:lnTo>
                    <a:lnTo>
                      <a:pt x="1039" y="882"/>
                    </a:lnTo>
                    <a:lnTo>
                      <a:pt x="1039" y="882"/>
                    </a:lnTo>
                    <a:lnTo>
                      <a:pt x="1040" y="882"/>
                    </a:lnTo>
                    <a:lnTo>
                      <a:pt x="1040" y="881"/>
                    </a:lnTo>
                    <a:lnTo>
                      <a:pt x="1040" y="881"/>
                    </a:lnTo>
                    <a:lnTo>
                      <a:pt x="1040" y="881"/>
                    </a:lnTo>
                    <a:lnTo>
                      <a:pt x="1040" y="881"/>
                    </a:lnTo>
                    <a:lnTo>
                      <a:pt x="1040" y="881"/>
                    </a:lnTo>
                    <a:lnTo>
                      <a:pt x="1040" y="881"/>
                    </a:lnTo>
                    <a:lnTo>
                      <a:pt x="1042" y="881"/>
                    </a:lnTo>
                    <a:lnTo>
                      <a:pt x="1042" y="879"/>
                    </a:lnTo>
                    <a:lnTo>
                      <a:pt x="1042" y="879"/>
                    </a:lnTo>
                    <a:lnTo>
                      <a:pt x="1042" y="879"/>
                    </a:lnTo>
                    <a:lnTo>
                      <a:pt x="1042" y="877"/>
                    </a:lnTo>
                    <a:lnTo>
                      <a:pt x="1042" y="877"/>
                    </a:lnTo>
                    <a:lnTo>
                      <a:pt x="1042" y="877"/>
                    </a:lnTo>
                    <a:lnTo>
                      <a:pt x="1042" y="877"/>
                    </a:lnTo>
                    <a:lnTo>
                      <a:pt x="1042" y="875"/>
                    </a:lnTo>
                    <a:lnTo>
                      <a:pt x="1042" y="875"/>
                    </a:lnTo>
                    <a:lnTo>
                      <a:pt x="1042" y="873"/>
                    </a:lnTo>
                    <a:lnTo>
                      <a:pt x="1042" y="873"/>
                    </a:lnTo>
                    <a:lnTo>
                      <a:pt x="1042" y="872"/>
                    </a:lnTo>
                    <a:lnTo>
                      <a:pt x="1042" y="872"/>
                    </a:lnTo>
                    <a:lnTo>
                      <a:pt x="1042" y="872"/>
                    </a:lnTo>
                    <a:lnTo>
                      <a:pt x="1042" y="872"/>
                    </a:lnTo>
                    <a:lnTo>
                      <a:pt x="1040" y="870"/>
                    </a:lnTo>
                    <a:lnTo>
                      <a:pt x="1040" y="870"/>
                    </a:lnTo>
                    <a:lnTo>
                      <a:pt x="1039" y="868"/>
                    </a:lnTo>
                    <a:lnTo>
                      <a:pt x="1039" y="868"/>
                    </a:lnTo>
                    <a:lnTo>
                      <a:pt x="1039" y="868"/>
                    </a:lnTo>
                    <a:lnTo>
                      <a:pt x="1039" y="866"/>
                    </a:lnTo>
                    <a:lnTo>
                      <a:pt x="1037" y="866"/>
                    </a:lnTo>
                    <a:lnTo>
                      <a:pt x="1037" y="866"/>
                    </a:lnTo>
                    <a:lnTo>
                      <a:pt x="1037" y="864"/>
                    </a:lnTo>
                    <a:lnTo>
                      <a:pt x="1039" y="864"/>
                    </a:lnTo>
                    <a:lnTo>
                      <a:pt x="1039" y="863"/>
                    </a:lnTo>
                    <a:lnTo>
                      <a:pt x="1039" y="863"/>
                    </a:lnTo>
                    <a:lnTo>
                      <a:pt x="1039" y="863"/>
                    </a:lnTo>
                    <a:lnTo>
                      <a:pt x="1040" y="863"/>
                    </a:lnTo>
                    <a:lnTo>
                      <a:pt x="1040" y="863"/>
                    </a:lnTo>
                    <a:lnTo>
                      <a:pt x="1042" y="863"/>
                    </a:lnTo>
                    <a:lnTo>
                      <a:pt x="1042" y="861"/>
                    </a:lnTo>
                    <a:lnTo>
                      <a:pt x="1042" y="861"/>
                    </a:lnTo>
                    <a:lnTo>
                      <a:pt x="1042" y="861"/>
                    </a:lnTo>
                    <a:lnTo>
                      <a:pt x="1042" y="861"/>
                    </a:lnTo>
                    <a:lnTo>
                      <a:pt x="1042" y="861"/>
                    </a:lnTo>
                    <a:lnTo>
                      <a:pt x="1042" y="861"/>
                    </a:lnTo>
                    <a:lnTo>
                      <a:pt x="1044" y="861"/>
                    </a:lnTo>
                    <a:lnTo>
                      <a:pt x="1044" y="861"/>
                    </a:lnTo>
                    <a:lnTo>
                      <a:pt x="1044" y="861"/>
                    </a:lnTo>
                    <a:lnTo>
                      <a:pt x="1044" y="861"/>
                    </a:lnTo>
                    <a:lnTo>
                      <a:pt x="1044" y="859"/>
                    </a:lnTo>
                    <a:lnTo>
                      <a:pt x="1044" y="859"/>
                    </a:lnTo>
                    <a:lnTo>
                      <a:pt x="1044" y="859"/>
                    </a:lnTo>
                    <a:lnTo>
                      <a:pt x="1044" y="859"/>
                    </a:lnTo>
                    <a:lnTo>
                      <a:pt x="1044" y="859"/>
                    </a:lnTo>
                    <a:lnTo>
                      <a:pt x="1042" y="857"/>
                    </a:lnTo>
                    <a:lnTo>
                      <a:pt x="1042" y="857"/>
                    </a:lnTo>
                    <a:lnTo>
                      <a:pt x="1042" y="857"/>
                    </a:lnTo>
                    <a:lnTo>
                      <a:pt x="1042" y="857"/>
                    </a:lnTo>
                    <a:lnTo>
                      <a:pt x="1040" y="857"/>
                    </a:lnTo>
                    <a:lnTo>
                      <a:pt x="1040" y="857"/>
                    </a:lnTo>
                    <a:lnTo>
                      <a:pt x="1040" y="855"/>
                    </a:lnTo>
                    <a:lnTo>
                      <a:pt x="1040" y="855"/>
                    </a:lnTo>
                    <a:lnTo>
                      <a:pt x="1040" y="855"/>
                    </a:lnTo>
                    <a:lnTo>
                      <a:pt x="1042" y="855"/>
                    </a:lnTo>
                    <a:lnTo>
                      <a:pt x="1042" y="853"/>
                    </a:lnTo>
                    <a:lnTo>
                      <a:pt x="1042" y="853"/>
                    </a:lnTo>
                    <a:lnTo>
                      <a:pt x="1042" y="853"/>
                    </a:lnTo>
                    <a:lnTo>
                      <a:pt x="1042" y="852"/>
                    </a:lnTo>
                    <a:lnTo>
                      <a:pt x="1042" y="852"/>
                    </a:lnTo>
                    <a:lnTo>
                      <a:pt x="1042" y="852"/>
                    </a:lnTo>
                    <a:lnTo>
                      <a:pt x="1042" y="852"/>
                    </a:lnTo>
                    <a:lnTo>
                      <a:pt x="1042" y="852"/>
                    </a:lnTo>
                    <a:lnTo>
                      <a:pt x="1042" y="850"/>
                    </a:lnTo>
                    <a:lnTo>
                      <a:pt x="1042" y="850"/>
                    </a:lnTo>
                    <a:lnTo>
                      <a:pt x="1042" y="850"/>
                    </a:lnTo>
                    <a:lnTo>
                      <a:pt x="1042" y="850"/>
                    </a:lnTo>
                    <a:lnTo>
                      <a:pt x="1040" y="848"/>
                    </a:lnTo>
                    <a:lnTo>
                      <a:pt x="1040" y="848"/>
                    </a:lnTo>
                    <a:lnTo>
                      <a:pt x="1040" y="846"/>
                    </a:lnTo>
                    <a:lnTo>
                      <a:pt x="1040" y="846"/>
                    </a:lnTo>
                    <a:lnTo>
                      <a:pt x="1040" y="846"/>
                    </a:lnTo>
                    <a:lnTo>
                      <a:pt x="1040" y="846"/>
                    </a:lnTo>
                    <a:lnTo>
                      <a:pt x="1040" y="846"/>
                    </a:lnTo>
                    <a:lnTo>
                      <a:pt x="1040" y="846"/>
                    </a:lnTo>
                    <a:lnTo>
                      <a:pt x="1039" y="844"/>
                    </a:lnTo>
                    <a:lnTo>
                      <a:pt x="1037" y="844"/>
                    </a:lnTo>
                    <a:lnTo>
                      <a:pt x="1037" y="844"/>
                    </a:lnTo>
                    <a:lnTo>
                      <a:pt x="1037" y="843"/>
                    </a:lnTo>
                    <a:lnTo>
                      <a:pt x="1037" y="843"/>
                    </a:lnTo>
                    <a:lnTo>
                      <a:pt x="1037" y="843"/>
                    </a:lnTo>
                    <a:lnTo>
                      <a:pt x="1037" y="843"/>
                    </a:lnTo>
                    <a:lnTo>
                      <a:pt x="1037" y="841"/>
                    </a:lnTo>
                    <a:lnTo>
                      <a:pt x="1037" y="841"/>
                    </a:lnTo>
                    <a:lnTo>
                      <a:pt x="1037" y="841"/>
                    </a:lnTo>
                    <a:lnTo>
                      <a:pt x="1037" y="841"/>
                    </a:lnTo>
                    <a:lnTo>
                      <a:pt x="1037" y="841"/>
                    </a:lnTo>
                    <a:lnTo>
                      <a:pt x="1037" y="841"/>
                    </a:lnTo>
                    <a:lnTo>
                      <a:pt x="1037" y="839"/>
                    </a:lnTo>
                    <a:lnTo>
                      <a:pt x="1037" y="839"/>
                    </a:lnTo>
                    <a:lnTo>
                      <a:pt x="1037" y="837"/>
                    </a:lnTo>
                    <a:lnTo>
                      <a:pt x="1037" y="837"/>
                    </a:lnTo>
                    <a:lnTo>
                      <a:pt x="1037" y="835"/>
                    </a:lnTo>
                    <a:lnTo>
                      <a:pt x="1037" y="835"/>
                    </a:lnTo>
                    <a:lnTo>
                      <a:pt x="1037" y="835"/>
                    </a:lnTo>
                    <a:lnTo>
                      <a:pt x="1037" y="835"/>
                    </a:lnTo>
                    <a:lnTo>
                      <a:pt x="1037" y="834"/>
                    </a:lnTo>
                    <a:lnTo>
                      <a:pt x="1037" y="834"/>
                    </a:lnTo>
                    <a:lnTo>
                      <a:pt x="1037" y="834"/>
                    </a:lnTo>
                    <a:lnTo>
                      <a:pt x="1035" y="834"/>
                    </a:lnTo>
                    <a:lnTo>
                      <a:pt x="1035" y="834"/>
                    </a:lnTo>
                    <a:lnTo>
                      <a:pt x="1035" y="834"/>
                    </a:lnTo>
                    <a:lnTo>
                      <a:pt x="1033" y="834"/>
                    </a:lnTo>
                    <a:lnTo>
                      <a:pt x="1033" y="834"/>
                    </a:lnTo>
                    <a:lnTo>
                      <a:pt x="1033" y="834"/>
                    </a:lnTo>
                    <a:lnTo>
                      <a:pt x="1033" y="834"/>
                    </a:lnTo>
                    <a:lnTo>
                      <a:pt x="1031" y="834"/>
                    </a:lnTo>
                    <a:lnTo>
                      <a:pt x="1029" y="832"/>
                    </a:lnTo>
                    <a:lnTo>
                      <a:pt x="1029" y="832"/>
                    </a:lnTo>
                    <a:lnTo>
                      <a:pt x="1029" y="832"/>
                    </a:lnTo>
                    <a:lnTo>
                      <a:pt x="1029" y="832"/>
                    </a:lnTo>
                    <a:lnTo>
                      <a:pt x="1028" y="832"/>
                    </a:lnTo>
                    <a:lnTo>
                      <a:pt x="1028" y="832"/>
                    </a:lnTo>
                    <a:lnTo>
                      <a:pt x="1028" y="832"/>
                    </a:lnTo>
                    <a:lnTo>
                      <a:pt x="1026" y="832"/>
                    </a:lnTo>
                    <a:lnTo>
                      <a:pt x="1026" y="832"/>
                    </a:lnTo>
                    <a:lnTo>
                      <a:pt x="1024" y="832"/>
                    </a:lnTo>
                    <a:lnTo>
                      <a:pt x="1024" y="830"/>
                    </a:lnTo>
                    <a:lnTo>
                      <a:pt x="1022" y="832"/>
                    </a:lnTo>
                    <a:lnTo>
                      <a:pt x="1020" y="832"/>
                    </a:lnTo>
                    <a:lnTo>
                      <a:pt x="1019" y="832"/>
                    </a:lnTo>
                    <a:lnTo>
                      <a:pt x="1017" y="832"/>
                    </a:lnTo>
                    <a:lnTo>
                      <a:pt x="1017" y="832"/>
                    </a:lnTo>
                    <a:lnTo>
                      <a:pt x="1017" y="832"/>
                    </a:lnTo>
                    <a:lnTo>
                      <a:pt x="1017" y="832"/>
                    </a:lnTo>
                    <a:lnTo>
                      <a:pt x="1015" y="832"/>
                    </a:lnTo>
                    <a:lnTo>
                      <a:pt x="1015" y="830"/>
                    </a:lnTo>
                    <a:lnTo>
                      <a:pt x="1015" y="830"/>
                    </a:lnTo>
                    <a:lnTo>
                      <a:pt x="1015" y="830"/>
                    </a:lnTo>
                    <a:lnTo>
                      <a:pt x="1015" y="830"/>
                    </a:lnTo>
                    <a:lnTo>
                      <a:pt x="1013" y="830"/>
                    </a:lnTo>
                    <a:lnTo>
                      <a:pt x="1013" y="830"/>
                    </a:lnTo>
                    <a:lnTo>
                      <a:pt x="1013" y="830"/>
                    </a:lnTo>
                    <a:lnTo>
                      <a:pt x="1011" y="830"/>
                    </a:lnTo>
                    <a:lnTo>
                      <a:pt x="1010" y="830"/>
                    </a:lnTo>
                    <a:lnTo>
                      <a:pt x="1010" y="830"/>
                    </a:lnTo>
                    <a:lnTo>
                      <a:pt x="1010" y="830"/>
                    </a:lnTo>
                    <a:lnTo>
                      <a:pt x="1008" y="832"/>
                    </a:lnTo>
                    <a:lnTo>
                      <a:pt x="1008" y="832"/>
                    </a:lnTo>
                    <a:lnTo>
                      <a:pt x="1008" y="832"/>
                    </a:lnTo>
                    <a:lnTo>
                      <a:pt x="1008" y="832"/>
                    </a:lnTo>
                    <a:lnTo>
                      <a:pt x="1006" y="834"/>
                    </a:lnTo>
                    <a:lnTo>
                      <a:pt x="1006" y="834"/>
                    </a:lnTo>
                    <a:lnTo>
                      <a:pt x="1006" y="834"/>
                    </a:lnTo>
                    <a:lnTo>
                      <a:pt x="1004" y="834"/>
                    </a:lnTo>
                    <a:lnTo>
                      <a:pt x="1002" y="834"/>
                    </a:lnTo>
                    <a:lnTo>
                      <a:pt x="1002" y="834"/>
                    </a:lnTo>
                    <a:lnTo>
                      <a:pt x="999" y="834"/>
                    </a:lnTo>
                    <a:lnTo>
                      <a:pt x="999" y="834"/>
                    </a:lnTo>
                    <a:lnTo>
                      <a:pt x="999" y="834"/>
                    </a:lnTo>
                    <a:lnTo>
                      <a:pt x="997" y="834"/>
                    </a:lnTo>
                    <a:lnTo>
                      <a:pt x="997" y="834"/>
                    </a:lnTo>
                    <a:lnTo>
                      <a:pt x="997" y="834"/>
                    </a:lnTo>
                    <a:lnTo>
                      <a:pt x="995" y="834"/>
                    </a:lnTo>
                    <a:lnTo>
                      <a:pt x="995" y="834"/>
                    </a:lnTo>
                    <a:lnTo>
                      <a:pt x="995" y="832"/>
                    </a:lnTo>
                    <a:lnTo>
                      <a:pt x="993" y="832"/>
                    </a:lnTo>
                    <a:lnTo>
                      <a:pt x="993" y="832"/>
                    </a:lnTo>
                    <a:lnTo>
                      <a:pt x="993" y="832"/>
                    </a:lnTo>
                    <a:lnTo>
                      <a:pt x="993" y="832"/>
                    </a:lnTo>
                    <a:lnTo>
                      <a:pt x="993" y="830"/>
                    </a:lnTo>
                    <a:lnTo>
                      <a:pt x="993" y="830"/>
                    </a:lnTo>
                    <a:lnTo>
                      <a:pt x="993" y="830"/>
                    </a:lnTo>
                    <a:lnTo>
                      <a:pt x="993" y="830"/>
                    </a:lnTo>
                    <a:lnTo>
                      <a:pt x="993" y="830"/>
                    </a:lnTo>
                    <a:lnTo>
                      <a:pt x="993" y="828"/>
                    </a:lnTo>
                    <a:lnTo>
                      <a:pt x="993" y="828"/>
                    </a:lnTo>
                    <a:lnTo>
                      <a:pt x="991" y="828"/>
                    </a:lnTo>
                    <a:lnTo>
                      <a:pt x="991" y="828"/>
                    </a:lnTo>
                    <a:lnTo>
                      <a:pt x="991" y="826"/>
                    </a:lnTo>
                    <a:lnTo>
                      <a:pt x="991" y="826"/>
                    </a:lnTo>
                    <a:lnTo>
                      <a:pt x="991" y="826"/>
                    </a:lnTo>
                    <a:lnTo>
                      <a:pt x="991" y="825"/>
                    </a:lnTo>
                    <a:lnTo>
                      <a:pt x="990" y="825"/>
                    </a:lnTo>
                    <a:lnTo>
                      <a:pt x="990" y="825"/>
                    </a:lnTo>
                    <a:lnTo>
                      <a:pt x="990" y="823"/>
                    </a:lnTo>
                    <a:lnTo>
                      <a:pt x="990" y="823"/>
                    </a:lnTo>
                    <a:lnTo>
                      <a:pt x="990" y="821"/>
                    </a:lnTo>
                    <a:lnTo>
                      <a:pt x="990" y="821"/>
                    </a:lnTo>
                    <a:lnTo>
                      <a:pt x="988" y="819"/>
                    </a:lnTo>
                    <a:lnTo>
                      <a:pt x="988" y="819"/>
                    </a:lnTo>
                    <a:lnTo>
                      <a:pt x="990" y="819"/>
                    </a:lnTo>
                    <a:lnTo>
                      <a:pt x="990" y="819"/>
                    </a:lnTo>
                    <a:lnTo>
                      <a:pt x="990" y="817"/>
                    </a:lnTo>
                    <a:lnTo>
                      <a:pt x="990" y="817"/>
                    </a:lnTo>
                    <a:lnTo>
                      <a:pt x="988" y="815"/>
                    </a:lnTo>
                    <a:lnTo>
                      <a:pt x="988" y="815"/>
                    </a:lnTo>
                    <a:lnTo>
                      <a:pt x="988" y="815"/>
                    </a:lnTo>
                    <a:lnTo>
                      <a:pt x="988" y="815"/>
                    </a:lnTo>
                    <a:lnTo>
                      <a:pt x="986" y="814"/>
                    </a:lnTo>
                    <a:lnTo>
                      <a:pt x="986" y="814"/>
                    </a:lnTo>
                    <a:lnTo>
                      <a:pt x="986" y="814"/>
                    </a:lnTo>
                    <a:lnTo>
                      <a:pt x="984" y="814"/>
                    </a:lnTo>
                    <a:lnTo>
                      <a:pt x="984" y="814"/>
                    </a:lnTo>
                    <a:lnTo>
                      <a:pt x="984" y="814"/>
                    </a:lnTo>
                    <a:lnTo>
                      <a:pt x="982" y="814"/>
                    </a:lnTo>
                    <a:lnTo>
                      <a:pt x="982" y="814"/>
                    </a:lnTo>
                    <a:lnTo>
                      <a:pt x="982" y="814"/>
                    </a:lnTo>
                    <a:lnTo>
                      <a:pt x="981" y="814"/>
                    </a:lnTo>
                    <a:lnTo>
                      <a:pt x="981" y="814"/>
                    </a:lnTo>
                    <a:lnTo>
                      <a:pt x="981" y="814"/>
                    </a:lnTo>
                    <a:lnTo>
                      <a:pt x="981" y="814"/>
                    </a:lnTo>
                    <a:lnTo>
                      <a:pt x="979" y="814"/>
                    </a:lnTo>
                    <a:lnTo>
                      <a:pt x="979" y="814"/>
                    </a:lnTo>
                    <a:lnTo>
                      <a:pt x="979" y="814"/>
                    </a:lnTo>
                    <a:lnTo>
                      <a:pt x="979" y="814"/>
                    </a:lnTo>
                    <a:lnTo>
                      <a:pt x="979" y="814"/>
                    </a:lnTo>
                    <a:lnTo>
                      <a:pt x="977" y="812"/>
                    </a:lnTo>
                    <a:lnTo>
                      <a:pt x="977" y="812"/>
                    </a:lnTo>
                    <a:lnTo>
                      <a:pt x="977" y="812"/>
                    </a:lnTo>
                    <a:lnTo>
                      <a:pt x="977" y="812"/>
                    </a:lnTo>
                    <a:lnTo>
                      <a:pt x="977" y="812"/>
                    </a:lnTo>
                    <a:lnTo>
                      <a:pt x="977" y="812"/>
                    </a:lnTo>
                    <a:lnTo>
                      <a:pt x="975" y="812"/>
                    </a:lnTo>
                    <a:lnTo>
                      <a:pt x="975" y="810"/>
                    </a:lnTo>
                    <a:lnTo>
                      <a:pt x="973" y="810"/>
                    </a:lnTo>
                    <a:lnTo>
                      <a:pt x="973" y="810"/>
                    </a:lnTo>
                    <a:lnTo>
                      <a:pt x="973" y="810"/>
                    </a:lnTo>
                    <a:lnTo>
                      <a:pt x="973" y="808"/>
                    </a:lnTo>
                    <a:lnTo>
                      <a:pt x="972" y="808"/>
                    </a:lnTo>
                    <a:lnTo>
                      <a:pt x="972" y="806"/>
                    </a:lnTo>
                    <a:lnTo>
                      <a:pt x="970" y="806"/>
                    </a:lnTo>
                    <a:lnTo>
                      <a:pt x="968" y="806"/>
                    </a:lnTo>
                    <a:lnTo>
                      <a:pt x="966" y="806"/>
                    </a:lnTo>
                    <a:lnTo>
                      <a:pt x="964" y="806"/>
                    </a:lnTo>
                    <a:lnTo>
                      <a:pt x="964" y="808"/>
                    </a:lnTo>
                    <a:lnTo>
                      <a:pt x="963" y="808"/>
                    </a:lnTo>
                    <a:lnTo>
                      <a:pt x="963" y="810"/>
                    </a:lnTo>
                    <a:lnTo>
                      <a:pt x="963" y="812"/>
                    </a:lnTo>
                    <a:lnTo>
                      <a:pt x="963" y="812"/>
                    </a:lnTo>
                    <a:lnTo>
                      <a:pt x="964" y="812"/>
                    </a:lnTo>
                    <a:lnTo>
                      <a:pt x="964" y="814"/>
                    </a:lnTo>
                    <a:lnTo>
                      <a:pt x="963" y="814"/>
                    </a:lnTo>
                    <a:lnTo>
                      <a:pt x="963" y="814"/>
                    </a:lnTo>
                    <a:lnTo>
                      <a:pt x="963" y="814"/>
                    </a:lnTo>
                    <a:lnTo>
                      <a:pt x="963" y="815"/>
                    </a:lnTo>
                    <a:lnTo>
                      <a:pt x="961" y="815"/>
                    </a:lnTo>
                    <a:lnTo>
                      <a:pt x="961" y="815"/>
                    </a:lnTo>
                    <a:lnTo>
                      <a:pt x="961" y="817"/>
                    </a:lnTo>
                    <a:lnTo>
                      <a:pt x="961" y="817"/>
                    </a:lnTo>
                    <a:lnTo>
                      <a:pt x="959" y="817"/>
                    </a:lnTo>
                    <a:lnTo>
                      <a:pt x="957" y="815"/>
                    </a:lnTo>
                    <a:lnTo>
                      <a:pt x="957" y="815"/>
                    </a:lnTo>
                    <a:lnTo>
                      <a:pt x="957" y="815"/>
                    </a:lnTo>
                    <a:lnTo>
                      <a:pt x="955" y="815"/>
                    </a:lnTo>
                    <a:lnTo>
                      <a:pt x="955" y="815"/>
                    </a:lnTo>
                    <a:lnTo>
                      <a:pt x="955" y="815"/>
                    </a:lnTo>
                    <a:lnTo>
                      <a:pt x="955" y="815"/>
                    </a:lnTo>
                    <a:lnTo>
                      <a:pt x="954" y="815"/>
                    </a:lnTo>
                    <a:lnTo>
                      <a:pt x="954" y="815"/>
                    </a:lnTo>
                    <a:lnTo>
                      <a:pt x="954" y="815"/>
                    </a:lnTo>
                    <a:lnTo>
                      <a:pt x="954" y="815"/>
                    </a:lnTo>
                    <a:lnTo>
                      <a:pt x="952" y="815"/>
                    </a:lnTo>
                    <a:lnTo>
                      <a:pt x="952" y="815"/>
                    </a:lnTo>
                    <a:lnTo>
                      <a:pt x="950" y="815"/>
                    </a:lnTo>
                    <a:lnTo>
                      <a:pt x="950" y="815"/>
                    </a:lnTo>
                    <a:lnTo>
                      <a:pt x="948" y="815"/>
                    </a:lnTo>
                    <a:lnTo>
                      <a:pt x="946" y="815"/>
                    </a:lnTo>
                    <a:lnTo>
                      <a:pt x="946" y="815"/>
                    </a:lnTo>
                    <a:lnTo>
                      <a:pt x="944" y="815"/>
                    </a:lnTo>
                    <a:lnTo>
                      <a:pt x="943" y="815"/>
                    </a:lnTo>
                    <a:lnTo>
                      <a:pt x="943" y="815"/>
                    </a:lnTo>
                    <a:lnTo>
                      <a:pt x="941" y="815"/>
                    </a:lnTo>
                    <a:lnTo>
                      <a:pt x="941" y="815"/>
                    </a:lnTo>
                    <a:lnTo>
                      <a:pt x="939" y="815"/>
                    </a:lnTo>
                    <a:lnTo>
                      <a:pt x="939" y="815"/>
                    </a:lnTo>
                    <a:lnTo>
                      <a:pt x="937" y="817"/>
                    </a:lnTo>
                    <a:lnTo>
                      <a:pt x="937" y="817"/>
                    </a:lnTo>
                    <a:lnTo>
                      <a:pt x="937" y="817"/>
                    </a:lnTo>
                    <a:lnTo>
                      <a:pt x="935" y="815"/>
                    </a:lnTo>
                    <a:lnTo>
                      <a:pt x="935" y="815"/>
                    </a:lnTo>
                    <a:lnTo>
                      <a:pt x="934" y="815"/>
                    </a:lnTo>
                    <a:lnTo>
                      <a:pt x="934" y="815"/>
                    </a:lnTo>
                    <a:lnTo>
                      <a:pt x="934" y="815"/>
                    </a:lnTo>
                    <a:lnTo>
                      <a:pt x="934" y="815"/>
                    </a:lnTo>
                    <a:lnTo>
                      <a:pt x="932" y="814"/>
                    </a:lnTo>
                    <a:lnTo>
                      <a:pt x="932" y="814"/>
                    </a:lnTo>
                    <a:lnTo>
                      <a:pt x="930" y="814"/>
                    </a:lnTo>
                    <a:lnTo>
                      <a:pt x="928" y="814"/>
                    </a:lnTo>
                    <a:lnTo>
                      <a:pt x="928" y="814"/>
                    </a:lnTo>
                    <a:lnTo>
                      <a:pt x="928" y="814"/>
                    </a:lnTo>
                    <a:lnTo>
                      <a:pt x="926" y="814"/>
                    </a:lnTo>
                    <a:lnTo>
                      <a:pt x="926" y="815"/>
                    </a:lnTo>
                    <a:lnTo>
                      <a:pt x="926" y="815"/>
                    </a:lnTo>
                    <a:lnTo>
                      <a:pt x="925" y="815"/>
                    </a:lnTo>
                    <a:lnTo>
                      <a:pt x="923" y="815"/>
                    </a:lnTo>
                    <a:lnTo>
                      <a:pt x="923" y="815"/>
                    </a:lnTo>
                    <a:lnTo>
                      <a:pt x="921" y="815"/>
                    </a:lnTo>
                    <a:lnTo>
                      <a:pt x="921" y="815"/>
                    </a:lnTo>
                    <a:lnTo>
                      <a:pt x="921" y="815"/>
                    </a:lnTo>
                    <a:lnTo>
                      <a:pt x="921" y="815"/>
                    </a:lnTo>
                    <a:lnTo>
                      <a:pt x="921" y="815"/>
                    </a:lnTo>
                    <a:lnTo>
                      <a:pt x="919" y="815"/>
                    </a:lnTo>
                    <a:lnTo>
                      <a:pt x="919" y="815"/>
                    </a:lnTo>
                    <a:lnTo>
                      <a:pt x="919" y="815"/>
                    </a:lnTo>
                    <a:lnTo>
                      <a:pt x="917" y="815"/>
                    </a:lnTo>
                    <a:lnTo>
                      <a:pt x="917" y="815"/>
                    </a:lnTo>
                    <a:lnTo>
                      <a:pt x="917" y="814"/>
                    </a:lnTo>
                    <a:lnTo>
                      <a:pt x="916" y="814"/>
                    </a:lnTo>
                    <a:lnTo>
                      <a:pt x="916" y="814"/>
                    </a:lnTo>
                    <a:lnTo>
                      <a:pt x="914" y="812"/>
                    </a:lnTo>
                    <a:lnTo>
                      <a:pt x="912" y="812"/>
                    </a:lnTo>
                    <a:lnTo>
                      <a:pt x="910" y="812"/>
                    </a:lnTo>
                    <a:lnTo>
                      <a:pt x="910" y="812"/>
                    </a:lnTo>
                    <a:lnTo>
                      <a:pt x="908" y="812"/>
                    </a:lnTo>
                    <a:lnTo>
                      <a:pt x="908" y="812"/>
                    </a:lnTo>
                    <a:lnTo>
                      <a:pt x="908" y="812"/>
                    </a:lnTo>
                    <a:lnTo>
                      <a:pt x="908" y="810"/>
                    </a:lnTo>
                    <a:lnTo>
                      <a:pt x="906" y="810"/>
                    </a:lnTo>
                    <a:lnTo>
                      <a:pt x="906" y="810"/>
                    </a:lnTo>
                    <a:lnTo>
                      <a:pt x="906" y="808"/>
                    </a:lnTo>
                    <a:lnTo>
                      <a:pt x="906" y="808"/>
                    </a:lnTo>
                    <a:lnTo>
                      <a:pt x="906" y="808"/>
                    </a:lnTo>
                    <a:lnTo>
                      <a:pt x="905" y="806"/>
                    </a:lnTo>
                    <a:lnTo>
                      <a:pt x="905" y="805"/>
                    </a:lnTo>
                    <a:lnTo>
                      <a:pt x="903" y="805"/>
                    </a:lnTo>
                    <a:lnTo>
                      <a:pt x="903" y="805"/>
                    </a:lnTo>
                    <a:lnTo>
                      <a:pt x="903" y="803"/>
                    </a:lnTo>
                    <a:lnTo>
                      <a:pt x="901" y="803"/>
                    </a:lnTo>
                    <a:lnTo>
                      <a:pt x="899" y="803"/>
                    </a:lnTo>
                    <a:lnTo>
                      <a:pt x="896" y="803"/>
                    </a:lnTo>
                    <a:lnTo>
                      <a:pt x="896" y="803"/>
                    </a:lnTo>
                    <a:lnTo>
                      <a:pt x="894" y="803"/>
                    </a:lnTo>
                    <a:lnTo>
                      <a:pt x="894" y="803"/>
                    </a:lnTo>
                    <a:lnTo>
                      <a:pt x="894" y="803"/>
                    </a:lnTo>
                    <a:lnTo>
                      <a:pt x="894" y="803"/>
                    </a:lnTo>
                    <a:lnTo>
                      <a:pt x="894" y="803"/>
                    </a:lnTo>
                    <a:lnTo>
                      <a:pt x="892" y="803"/>
                    </a:lnTo>
                    <a:lnTo>
                      <a:pt x="892" y="803"/>
                    </a:lnTo>
                    <a:lnTo>
                      <a:pt x="892" y="803"/>
                    </a:lnTo>
                    <a:lnTo>
                      <a:pt x="890" y="803"/>
                    </a:lnTo>
                    <a:lnTo>
                      <a:pt x="890" y="805"/>
                    </a:lnTo>
                    <a:lnTo>
                      <a:pt x="888" y="805"/>
                    </a:lnTo>
                    <a:lnTo>
                      <a:pt x="887" y="805"/>
                    </a:lnTo>
                    <a:lnTo>
                      <a:pt x="885" y="806"/>
                    </a:lnTo>
                    <a:lnTo>
                      <a:pt x="885" y="806"/>
                    </a:lnTo>
                    <a:lnTo>
                      <a:pt x="885" y="806"/>
                    </a:lnTo>
                    <a:lnTo>
                      <a:pt x="885" y="806"/>
                    </a:lnTo>
                    <a:lnTo>
                      <a:pt x="881" y="806"/>
                    </a:lnTo>
                    <a:lnTo>
                      <a:pt x="881" y="808"/>
                    </a:lnTo>
                    <a:lnTo>
                      <a:pt x="881" y="808"/>
                    </a:lnTo>
                    <a:lnTo>
                      <a:pt x="879" y="808"/>
                    </a:lnTo>
                    <a:lnTo>
                      <a:pt x="879" y="808"/>
                    </a:lnTo>
                    <a:lnTo>
                      <a:pt x="879" y="808"/>
                    </a:lnTo>
                    <a:lnTo>
                      <a:pt x="879" y="808"/>
                    </a:lnTo>
                    <a:lnTo>
                      <a:pt x="879" y="808"/>
                    </a:lnTo>
                    <a:lnTo>
                      <a:pt x="879" y="808"/>
                    </a:lnTo>
                    <a:lnTo>
                      <a:pt x="879" y="810"/>
                    </a:lnTo>
                    <a:lnTo>
                      <a:pt x="879" y="810"/>
                    </a:lnTo>
                    <a:lnTo>
                      <a:pt x="878" y="812"/>
                    </a:lnTo>
                    <a:lnTo>
                      <a:pt x="878" y="812"/>
                    </a:lnTo>
                    <a:lnTo>
                      <a:pt x="878" y="812"/>
                    </a:lnTo>
                    <a:lnTo>
                      <a:pt x="878" y="814"/>
                    </a:lnTo>
                    <a:lnTo>
                      <a:pt x="876" y="815"/>
                    </a:lnTo>
                    <a:lnTo>
                      <a:pt x="876" y="815"/>
                    </a:lnTo>
                    <a:lnTo>
                      <a:pt x="876" y="815"/>
                    </a:lnTo>
                    <a:lnTo>
                      <a:pt x="876" y="815"/>
                    </a:lnTo>
                    <a:lnTo>
                      <a:pt x="874" y="815"/>
                    </a:lnTo>
                    <a:lnTo>
                      <a:pt x="874" y="815"/>
                    </a:lnTo>
                    <a:lnTo>
                      <a:pt x="872" y="815"/>
                    </a:lnTo>
                    <a:lnTo>
                      <a:pt x="870" y="815"/>
                    </a:lnTo>
                    <a:lnTo>
                      <a:pt x="870" y="817"/>
                    </a:lnTo>
                    <a:lnTo>
                      <a:pt x="869" y="817"/>
                    </a:lnTo>
                    <a:lnTo>
                      <a:pt x="865" y="817"/>
                    </a:lnTo>
                    <a:lnTo>
                      <a:pt x="865" y="815"/>
                    </a:lnTo>
                    <a:lnTo>
                      <a:pt x="863" y="815"/>
                    </a:lnTo>
                    <a:lnTo>
                      <a:pt x="863" y="815"/>
                    </a:lnTo>
                    <a:lnTo>
                      <a:pt x="861" y="815"/>
                    </a:lnTo>
                    <a:lnTo>
                      <a:pt x="859" y="815"/>
                    </a:lnTo>
                    <a:lnTo>
                      <a:pt x="859" y="815"/>
                    </a:lnTo>
                    <a:lnTo>
                      <a:pt x="859" y="815"/>
                    </a:lnTo>
                    <a:lnTo>
                      <a:pt x="858" y="817"/>
                    </a:lnTo>
                    <a:lnTo>
                      <a:pt x="858" y="817"/>
                    </a:lnTo>
                    <a:lnTo>
                      <a:pt x="854" y="817"/>
                    </a:lnTo>
                    <a:lnTo>
                      <a:pt x="854" y="817"/>
                    </a:lnTo>
                    <a:lnTo>
                      <a:pt x="852" y="817"/>
                    </a:lnTo>
                    <a:lnTo>
                      <a:pt x="852" y="817"/>
                    </a:lnTo>
                    <a:lnTo>
                      <a:pt x="852" y="817"/>
                    </a:lnTo>
                    <a:lnTo>
                      <a:pt x="852" y="817"/>
                    </a:lnTo>
                    <a:lnTo>
                      <a:pt x="852" y="817"/>
                    </a:lnTo>
                    <a:lnTo>
                      <a:pt x="850" y="817"/>
                    </a:lnTo>
                    <a:lnTo>
                      <a:pt x="849" y="817"/>
                    </a:lnTo>
                    <a:lnTo>
                      <a:pt x="849" y="817"/>
                    </a:lnTo>
                    <a:lnTo>
                      <a:pt x="847" y="819"/>
                    </a:lnTo>
                    <a:lnTo>
                      <a:pt x="847" y="819"/>
                    </a:lnTo>
                    <a:lnTo>
                      <a:pt x="845" y="819"/>
                    </a:lnTo>
                    <a:lnTo>
                      <a:pt x="843" y="819"/>
                    </a:lnTo>
                    <a:lnTo>
                      <a:pt x="843" y="819"/>
                    </a:lnTo>
                    <a:lnTo>
                      <a:pt x="841" y="819"/>
                    </a:lnTo>
                    <a:lnTo>
                      <a:pt x="841" y="819"/>
                    </a:lnTo>
                    <a:lnTo>
                      <a:pt x="841" y="819"/>
                    </a:lnTo>
                    <a:lnTo>
                      <a:pt x="840" y="819"/>
                    </a:lnTo>
                    <a:lnTo>
                      <a:pt x="840" y="817"/>
                    </a:lnTo>
                    <a:lnTo>
                      <a:pt x="840" y="817"/>
                    </a:lnTo>
                    <a:lnTo>
                      <a:pt x="840" y="817"/>
                    </a:lnTo>
                    <a:lnTo>
                      <a:pt x="838" y="817"/>
                    </a:lnTo>
                    <a:lnTo>
                      <a:pt x="838" y="817"/>
                    </a:lnTo>
                    <a:lnTo>
                      <a:pt x="838" y="815"/>
                    </a:lnTo>
                    <a:lnTo>
                      <a:pt x="838" y="815"/>
                    </a:lnTo>
                    <a:lnTo>
                      <a:pt x="838" y="815"/>
                    </a:lnTo>
                    <a:lnTo>
                      <a:pt x="836" y="815"/>
                    </a:lnTo>
                    <a:lnTo>
                      <a:pt x="836" y="815"/>
                    </a:lnTo>
                    <a:lnTo>
                      <a:pt x="836" y="814"/>
                    </a:lnTo>
                    <a:lnTo>
                      <a:pt x="834" y="814"/>
                    </a:lnTo>
                    <a:lnTo>
                      <a:pt x="832" y="814"/>
                    </a:lnTo>
                    <a:lnTo>
                      <a:pt x="832" y="814"/>
                    </a:lnTo>
                    <a:lnTo>
                      <a:pt x="832" y="814"/>
                    </a:lnTo>
                    <a:lnTo>
                      <a:pt x="832" y="814"/>
                    </a:lnTo>
                    <a:lnTo>
                      <a:pt x="832" y="812"/>
                    </a:lnTo>
                    <a:lnTo>
                      <a:pt x="832" y="812"/>
                    </a:lnTo>
                    <a:lnTo>
                      <a:pt x="832" y="812"/>
                    </a:lnTo>
                    <a:lnTo>
                      <a:pt x="831" y="812"/>
                    </a:lnTo>
                    <a:lnTo>
                      <a:pt x="831" y="812"/>
                    </a:lnTo>
                    <a:lnTo>
                      <a:pt x="829" y="812"/>
                    </a:lnTo>
                    <a:lnTo>
                      <a:pt x="829" y="812"/>
                    </a:lnTo>
                    <a:lnTo>
                      <a:pt x="827" y="810"/>
                    </a:lnTo>
                    <a:lnTo>
                      <a:pt x="827" y="810"/>
                    </a:lnTo>
                    <a:lnTo>
                      <a:pt x="827" y="810"/>
                    </a:lnTo>
                    <a:lnTo>
                      <a:pt x="827" y="810"/>
                    </a:lnTo>
                    <a:lnTo>
                      <a:pt x="825" y="808"/>
                    </a:lnTo>
                    <a:lnTo>
                      <a:pt x="825" y="808"/>
                    </a:lnTo>
                    <a:lnTo>
                      <a:pt x="825" y="808"/>
                    </a:lnTo>
                    <a:lnTo>
                      <a:pt x="825" y="806"/>
                    </a:lnTo>
                    <a:lnTo>
                      <a:pt x="825" y="806"/>
                    </a:lnTo>
                    <a:lnTo>
                      <a:pt x="825" y="806"/>
                    </a:lnTo>
                    <a:lnTo>
                      <a:pt x="825" y="806"/>
                    </a:lnTo>
                    <a:lnTo>
                      <a:pt x="825" y="805"/>
                    </a:lnTo>
                    <a:lnTo>
                      <a:pt x="823" y="805"/>
                    </a:lnTo>
                    <a:lnTo>
                      <a:pt x="823" y="805"/>
                    </a:lnTo>
                    <a:lnTo>
                      <a:pt x="823" y="805"/>
                    </a:lnTo>
                    <a:lnTo>
                      <a:pt x="823" y="805"/>
                    </a:lnTo>
                    <a:lnTo>
                      <a:pt x="823" y="803"/>
                    </a:lnTo>
                    <a:lnTo>
                      <a:pt x="823" y="803"/>
                    </a:lnTo>
                    <a:lnTo>
                      <a:pt x="823" y="801"/>
                    </a:lnTo>
                    <a:lnTo>
                      <a:pt x="823" y="801"/>
                    </a:lnTo>
                    <a:lnTo>
                      <a:pt x="823" y="801"/>
                    </a:lnTo>
                    <a:lnTo>
                      <a:pt x="821" y="799"/>
                    </a:lnTo>
                    <a:lnTo>
                      <a:pt x="821" y="799"/>
                    </a:lnTo>
                    <a:lnTo>
                      <a:pt x="821" y="799"/>
                    </a:lnTo>
                    <a:lnTo>
                      <a:pt x="821" y="799"/>
                    </a:lnTo>
                    <a:lnTo>
                      <a:pt x="820" y="799"/>
                    </a:lnTo>
                    <a:lnTo>
                      <a:pt x="820" y="799"/>
                    </a:lnTo>
                    <a:lnTo>
                      <a:pt x="820" y="799"/>
                    </a:lnTo>
                    <a:lnTo>
                      <a:pt x="820" y="799"/>
                    </a:lnTo>
                    <a:lnTo>
                      <a:pt x="820" y="799"/>
                    </a:lnTo>
                    <a:lnTo>
                      <a:pt x="820" y="799"/>
                    </a:lnTo>
                    <a:lnTo>
                      <a:pt x="818" y="799"/>
                    </a:lnTo>
                    <a:lnTo>
                      <a:pt x="818" y="799"/>
                    </a:lnTo>
                    <a:lnTo>
                      <a:pt x="818" y="799"/>
                    </a:lnTo>
                    <a:lnTo>
                      <a:pt x="818" y="799"/>
                    </a:lnTo>
                    <a:lnTo>
                      <a:pt x="818" y="799"/>
                    </a:lnTo>
                    <a:lnTo>
                      <a:pt x="816" y="799"/>
                    </a:lnTo>
                    <a:lnTo>
                      <a:pt x="816" y="799"/>
                    </a:lnTo>
                    <a:lnTo>
                      <a:pt x="816" y="799"/>
                    </a:lnTo>
                    <a:lnTo>
                      <a:pt x="816" y="799"/>
                    </a:lnTo>
                    <a:lnTo>
                      <a:pt x="816" y="799"/>
                    </a:lnTo>
                    <a:lnTo>
                      <a:pt x="816" y="799"/>
                    </a:lnTo>
                    <a:lnTo>
                      <a:pt x="816" y="799"/>
                    </a:lnTo>
                    <a:lnTo>
                      <a:pt x="816" y="799"/>
                    </a:lnTo>
                    <a:lnTo>
                      <a:pt x="814" y="799"/>
                    </a:lnTo>
                    <a:lnTo>
                      <a:pt x="814" y="799"/>
                    </a:lnTo>
                    <a:lnTo>
                      <a:pt x="814" y="799"/>
                    </a:lnTo>
                    <a:lnTo>
                      <a:pt x="812" y="799"/>
                    </a:lnTo>
                    <a:lnTo>
                      <a:pt x="812" y="799"/>
                    </a:lnTo>
                    <a:lnTo>
                      <a:pt x="812" y="799"/>
                    </a:lnTo>
                    <a:lnTo>
                      <a:pt x="812" y="799"/>
                    </a:lnTo>
                    <a:lnTo>
                      <a:pt x="812" y="799"/>
                    </a:lnTo>
                    <a:lnTo>
                      <a:pt x="812" y="799"/>
                    </a:lnTo>
                    <a:lnTo>
                      <a:pt x="812" y="799"/>
                    </a:lnTo>
                    <a:lnTo>
                      <a:pt x="811" y="801"/>
                    </a:lnTo>
                    <a:lnTo>
                      <a:pt x="811" y="799"/>
                    </a:lnTo>
                    <a:lnTo>
                      <a:pt x="811" y="799"/>
                    </a:lnTo>
                    <a:lnTo>
                      <a:pt x="809" y="799"/>
                    </a:lnTo>
                    <a:lnTo>
                      <a:pt x="809" y="799"/>
                    </a:lnTo>
                    <a:lnTo>
                      <a:pt x="809" y="799"/>
                    </a:lnTo>
                    <a:lnTo>
                      <a:pt x="807" y="799"/>
                    </a:lnTo>
                    <a:lnTo>
                      <a:pt x="807" y="799"/>
                    </a:lnTo>
                    <a:lnTo>
                      <a:pt x="807" y="799"/>
                    </a:lnTo>
                    <a:lnTo>
                      <a:pt x="805" y="799"/>
                    </a:lnTo>
                    <a:lnTo>
                      <a:pt x="805" y="799"/>
                    </a:lnTo>
                    <a:lnTo>
                      <a:pt x="805" y="799"/>
                    </a:lnTo>
                    <a:lnTo>
                      <a:pt x="805" y="801"/>
                    </a:lnTo>
                    <a:lnTo>
                      <a:pt x="805" y="801"/>
                    </a:lnTo>
                    <a:lnTo>
                      <a:pt x="805" y="801"/>
                    </a:lnTo>
                    <a:lnTo>
                      <a:pt x="805" y="801"/>
                    </a:lnTo>
                    <a:lnTo>
                      <a:pt x="803" y="801"/>
                    </a:lnTo>
                    <a:lnTo>
                      <a:pt x="803" y="801"/>
                    </a:lnTo>
                    <a:lnTo>
                      <a:pt x="803" y="801"/>
                    </a:lnTo>
                    <a:lnTo>
                      <a:pt x="803" y="801"/>
                    </a:lnTo>
                    <a:lnTo>
                      <a:pt x="803" y="801"/>
                    </a:lnTo>
                    <a:lnTo>
                      <a:pt x="803" y="803"/>
                    </a:lnTo>
                    <a:lnTo>
                      <a:pt x="802" y="803"/>
                    </a:lnTo>
                    <a:lnTo>
                      <a:pt x="802" y="803"/>
                    </a:lnTo>
                    <a:lnTo>
                      <a:pt x="802" y="803"/>
                    </a:lnTo>
                    <a:lnTo>
                      <a:pt x="802" y="803"/>
                    </a:lnTo>
                    <a:lnTo>
                      <a:pt x="802" y="803"/>
                    </a:lnTo>
                    <a:lnTo>
                      <a:pt x="800" y="803"/>
                    </a:lnTo>
                    <a:lnTo>
                      <a:pt x="800" y="803"/>
                    </a:lnTo>
                    <a:lnTo>
                      <a:pt x="800" y="803"/>
                    </a:lnTo>
                    <a:lnTo>
                      <a:pt x="798" y="803"/>
                    </a:lnTo>
                    <a:lnTo>
                      <a:pt x="798" y="803"/>
                    </a:lnTo>
                    <a:lnTo>
                      <a:pt x="798" y="803"/>
                    </a:lnTo>
                    <a:lnTo>
                      <a:pt x="798" y="805"/>
                    </a:lnTo>
                    <a:lnTo>
                      <a:pt x="798" y="805"/>
                    </a:lnTo>
                    <a:lnTo>
                      <a:pt x="796" y="805"/>
                    </a:lnTo>
                    <a:lnTo>
                      <a:pt x="796" y="805"/>
                    </a:lnTo>
                    <a:lnTo>
                      <a:pt x="796" y="805"/>
                    </a:lnTo>
                    <a:lnTo>
                      <a:pt x="796" y="806"/>
                    </a:lnTo>
                    <a:lnTo>
                      <a:pt x="796" y="806"/>
                    </a:lnTo>
                    <a:lnTo>
                      <a:pt x="796" y="806"/>
                    </a:lnTo>
                    <a:lnTo>
                      <a:pt x="796" y="806"/>
                    </a:lnTo>
                    <a:lnTo>
                      <a:pt x="796" y="806"/>
                    </a:lnTo>
                    <a:lnTo>
                      <a:pt x="796" y="808"/>
                    </a:lnTo>
                    <a:lnTo>
                      <a:pt x="794" y="808"/>
                    </a:lnTo>
                    <a:lnTo>
                      <a:pt x="794" y="808"/>
                    </a:lnTo>
                    <a:lnTo>
                      <a:pt x="794" y="808"/>
                    </a:lnTo>
                    <a:lnTo>
                      <a:pt x="794" y="808"/>
                    </a:lnTo>
                    <a:lnTo>
                      <a:pt x="794" y="808"/>
                    </a:lnTo>
                    <a:lnTo>
                      <a:pt x="793" y="808"/>
                    </a:lnTo>
                    <a:lnTo>
                      <a:pt x="793" y="808"/>
                    </a:lnTo>
                    <a:lnTo>
                      <a:pt x="793" y="808"/>
                    </a:lnTo>
                    <a:lnTo>
                      <a:pt x="793" y="808"/>
                    </a:lnTo>
                    <a:lnTo>
                      <a:pt x="791" y="810"/>
                    </a:lnTo>
                    <a:lnTo>
                      <a:pt x="791" y="810"/>
                    </a:lnTo>
                    <a:lnTo>
                      <a:pt x="791" y="810"/>
                    </a:lnTo>
                    <a:lnTo>
                      <a:pt x="791" y="810"/>
                    </a:lnTo>
                    <a:lnTo>
                      <a:pt x="789" y="810"/>
                    </a:lnTo>
                    <a:lnTo>
                      <a:pt x="789" y="810"/>
                    </a:lnTo>
                    <a:lnTo>
                      <a:pt x="787" y="810"/>
                    </a:lnTo>
                    <a:lnTo>
                      <a:pt x="787" y="812"/>
                    </a:lnTo>
                    <a:lnTo>
                      <a:pt x="785" y="812"/>
                    </a:lnTo>
                    <a:lnTo>
                      <a:pt x="785" y="812"/>
                    </a:lnTo>
                    <a:lnTo>
                      <a:pt x="785" y="812"/>
                    </a:lnTo>
                    <a:lnTo>
                      <a:pt x="785" y="814"/>
                    </a:lnTo>
                    <a:lnTo>
                      <a:pt x="785" y="814"/>
                    </a:lnTo>
                    <a:lnTo>
                      <a:pt x="785" y="814"/>
                    </a:lnTo>
                    <a:lnTo>
                      <a:pt x="784" y="814"/>
                    </a:lnTo>
                    <a:lnTo>
                      <a:pt x="784" y="814"/>
                    </a:lnTo>
                    <a:lnTo>
                      <a:pt x="782" y="814"/>
                    </a:lnTo>
                    <a:lnTo>
                      <a:pt x="782" y="815"/>
                    </a:lnTo>
                    <a:lnTo>
                      <a:pt x="782" y="815"/>
                    </a:lnTo>
                    <a:lnTo>
                      <a:pt x="782" y="815"/>
                    </a:lnTo>
                    <a:lnTo>
                      <a:pt x="782" y="815"/>
                    </a:lnTo>
                    <a:lnTo>
                      <a:pt x="782" y="815"/>
                    </a:lnTo>
                    <a:lnTo>
                      <a:pt x="782" y="817"/>
                    </a:lnTo>
                    <a:lnTo>
                      <a:pt x="782" y="819"/>
                    </a:lnTo>
                    <a:lnTo>
                      <a:pt x="782" y="819"/>
                    </a:lnTo>
                    <a:lnTo>
                      <a:pt x="782" y="819"/>
                    </a:lnTo>
                    <a:lnTo>
                      <a:pt x="782" y="821"/>
                    </a:lnTo>
                    <a:lnTo>
                      <a:pt x="782" y="821"/>
                    </a:lnTo>
                    <a:lnTo>
                      <a:pt x="782" y="821"/>
                    </a:lnTo>
                    <a:lnTo>
                      <a:pt x="784" y="821"/>
                    </a:lnTo>
                    <a:lnTo>
                      <a:pt x="784" y="821"/>
                    </a:lnTo>
                    <a:lnTo>
                      <a:pt x="784" y="821"/>
                    </a:lnTo>
                    <a:lnTo>
                      <a:pt x="785" y="821"/>
                    </a:lnTo>
                    <a:lnTo>
                      <a:pt x="785" y="821"/>
                    </a:lnTo>
                    <a:lnTo>
                      <a:pt x="785" y="821"/>
                    </a:lnTo>
                    <a:lnTo>
                      <a:pt x="787" y="823"/>
                    </a:lnTo>
                    <a:lnTo>
                      <a:pt x="787" y="823"/>
                    </a:lnTo>
                    <a:lnTo>
                      <a:pt x="787" y="823"/>
                    </a:lnTo>
                    <a:lnTo>
                      <a:pt x="787" y="823"/>
                    </a:lnTo>
                    <a:lnTo>
                      <a:pt x="787" y="825"/>
                    </a:lnTo>
                    <a:lnTo>
                      <a:pt x="787" y="825"/>
                    </a:lnTo>
                    <a:lnTo>
                      <a:pt x="789" y="825"/>
                    </a:lnTo>
                    <a:lnTo>
                      <a:pt x="789" y="826"/>
                    </a:lnTo>
                    <a:lnTo>
                      <a:pt x="789" y="826"/>
                    </a:lnTo>
                    <a:lnTo>
                      <a:pt x="791" y="826"/>
                    </a:lnTo>
                    <a:lnTo>
                      <a:pt x="791" y="828"/>
                    </a:lnTo>
                    <a:lnTo>
                      <a:pt x="791" y="828"/>
                    </a:lnTo>
                    <a:lnTo>
                      <a:pt x="791" y="828"/>
                    </a:lnTo>
                    <a:lnTo>
                      <a:pt x="791" y="828"/>
                    </a:lnTo>
                    <a:lnTo>
                      <a:pt x="791" y="828"/>
                    </a:lnTo>
                    <a:lnTo>
                      <a:pt x="791" y="830"/>
                    </a:lnTo>
                    <a:lnTo>
                      <a:pt x="793" y="830"/>
                    </a:lnTo>
                    <a:lnTo>
                      <a:pt x="793" y="830"/>
                    </a:lnTo>
                    <a:lnTo>
                      <a:pt x="793" y="832"/>
                    </a:lnTo>
                    <a:lnTo>
                      <a:pt x="793" y="832"/>
                    </a:lnTo>
                    <a:lnTo>
                      <a:pt x="793" y="832"/>
                    </a:lnTo>
                    <a:lnTo>
                      <a:pt x="793" y="832"/>
                    </a:lnTo>
                    <a:lnTo>
                      <a:pt x="793" y="834"/>
                    </a:lnTo>
                    <a:lnTo>
                      <a:pt x="793" y="834"/>
                    </a:lnTo>
                    <a:lnTo>
                      <a:pt x="793" y="834"/>
                    </a:lnTo>
                    <a:lnTo>
                      <a:pt x="791" y="834"/>
                    </a:lnTo>
                    <a:lnTo>
                      <a:pt x="791" y="834"/>
                    </a:lnTo>
                    <a:lnTo>
                      <a:pt x="791" y="834"/>
                    </a:lnTo>
                    <a:lnTo>
                      <a:pt x="791" y="832"/>
                    </a:lnTo>
                    <a:lnTo>
                      <a:pt x="789" y="832"/>
                    </a:lnTo>
                    <a:lnTo>
                      <a:pt x="787" y="832"/>
                    </a:lnTo>
                    <a:lnTo>
                      <a:pt x="785" y="832"/>
                    </a:lnTo>
                    <a:lnTo>
                      <a:pt x="785" y="832"/>
                    </a:lnTo>
                    <a:lnTo>
                      <a:pt x="785" y="832"/>
                    </a:lnTo>
                    <a:lnTo>
                      <a:pt x="784" y="832"/>
                    </a:lnTo>
                    <a:lnTo>
                      <a:pt x="784" y="832"/>
                    </a:lnTo>
                    <a:lnTo>
                      <a:pt x="784" y="832"/>
                    </a:lnTo>
                    <a:lnTo>
                      <a:pt x="784" y="832"/>
                    </a:lnTo>
                    <a:lnTo>
                      <a:pt x="782" y="832"/>
                    </a:lnTo>
                    <a:lnTo>
                      <a:pt x="782" y="832"/>
                    </a:lnTo>
                    <a:lnTo>
                      <a:pt x="782" y="832"/>
                    </a:lnTo>
                    <a:lnTo>
                      <a:pt x="780" y="832"/>
                    </a:lnTo>
                    <a:lnTo>
                      <a:pt x="778" y="832"/>
                    </a:lnTo>
                    <a:lnTo>
                      <a:pt x="778" y="832"/>
                    </a:lnTo>
                    <a:lnTo>
                      <a:pt x="778" y="832"/>
                    </a:lnTo>
                    <a:lnTo>
                      <a:pt x="778" y="832"/>
                    </a:lnTo>
                    <a:lnTo>
                      <a:pt x="778" y="832"/>
                    </a:lnTo>
                    <a:lnTo>
                      <a:pt x="778" y="832"/>
                    </a:lnTo>
                    <a:lnTo>
                      <a:pt x="776" y="832"/>
                    </a:lnTo>
                    <a:lnTo>
                      <a:pt x="776" y="832"/>
                    </a:lnTo>
                    <a:lnTo>
                      <a:pt x="776" y="832"/>
                    </a:lnTo>
                    <a:lnTo>
                      <a:pt x="776" y="832"/>
                    </a:lnTo>
                    <a:lnTo>
                      <a:pt x="774" y="832"/>
                    </a:lnTo>
                    <a:lnTo>
                      <a:pt x="773" y="832"/>
                    </a:lnTo>
                    <a:lnTo>
                      <a:pt x="773" y="832"/>
                    </a:lnTo>
                    <a:lnTo>
                      <a:pt x="771" y="832"/>
                    </a:lnTo>
                    <a:lnTo>
                      <a:pt x="771" y="832"/>
                    </a:lnTo>
                    <a:lnTo>
                      <a:pt x="771" y="832"/>
                    </a:lnTo>
                    <a:lnTo>
                      <a:pt x="771" y="832"/>
                    </a:lnTo>
                    <a:lnTo>
                      <a:pt x="771" y="832"/>
                    </a:lnTo>
                    <a:lnTo>
                      <a:pt x="771" y="834"/>
                    </a:lnTo>
                    <a:lnTo>
                      <a:pt x="769" y="834"/>
                    </a:lnTo>
                    <a:lnTo>
                      <a:pt x="769" y="834"/>
                    </a:lnTo>
                    <a:lnTo>
                      <a:pt x="769" y="834"/>
                    </a:lnTo>
                    <a:lnTo>
                      <a:pt x="769" y="834"/>
                    </a:lnTo>
                    <a:lnTo>
                      <a:pt x="769" y="834"/>
                    </a:lnTo>
                    <a:lnTo>
                      <a:pt x="769" y="834"/>
                    </a:lnTo>
                    <a:lnTo>
                      <a:pt x="769" y="834"/>
                    </a:lnTo>
                    <a:lnTo>
                      <a:pt x="769" y="834"/>
                    </a:lnTo>
                    <a:lnTo>
                      <a:pt x="767" y="832"/>
                    </a:lnTo>
                    <a:lnTo>
                      <a:pt x="767" y="832"/>
                    </a:lnTo>
                    <a:lnTo>
                      <a:pt x="767" y="832"/>
                    </a:lnTo>
                    <a:lnTo>
                      <a:pt x="767" y="832"/>
                    </a:lnTo>
                    <a:lnTo>
                      <a:pt x="767" y="832"/>
                    </a:lnTo>
                    <a:lnTo>
                      <a:pt x="767" y="832"/>
                    </a:lnTo>
                    <a:lnTo>
                      <a:pt x="767" y="832"/>
                    </a:lnTo>
                    <a:lnTo>
                      <a:pt x="767" y="832"/>
                    </a:lnTo>
                    <a:lnTo>
                      <a:pt x="767" y="832"/>
                    </a:lnTo>
                    <a:lnTo>
                      <a:pt x="765" y="832"/>
                    </a:lnTo>
                    <a:lnTo>
                      <a:pt x="765" y="832"/>
                    </a:lnTo>
                    <a:lnTo>
                      <a:pt x="765" y="832"/>
                    </a:lnTo>
                    <a:lnTo>
                      <a:pt x="764" y="832"/>
                    </a:lnTo>
                    <a:lnTo>
                      <a:pt x="764" y="832"/>
                    </a:lnTo>
                    <a:lnTo>
                      <a:pt x="764" y="832"/>
                    </a:lnTo>
                    <a:lnTo>
                      <a:pt x="764" y="832"/>
                    </a:lnTo>
                    <a:lnTo>
                      <a:pt x="764" y="832"/>
                    </a:lnTo>
                    <a:lnTo>
                      <a:pt x="764" y="832"/>
                    </a:lnTo>
                    <a:lnTo>
                      <a:pt x="764" y="832"/>
                    </a:lnTo>
                    <a:lnTo>
                      <a:pt x="764" y="832"/>
                    </a:lnTo>
                    <a:lnTo>
                      <a:pt x="764" y="832"/>
                    </a:lnTo>
                    <a:lnTo>
                      <a:pt x="764" y="832"/>
                    </a:lnTo>
                    <a:lnTo>
                      <a:pt x="762" y="832"/>
                    </a:lnTo>
                    <a:lnTo>
                      <a:pt x="762" y="832"/>
                    </a:lnTo>
                    <a:lnTo>
                      <a:pt x="762" y="832"/>
                    </a:lnTo>
                    <a:lnTo>
                      <a:pt x="762" y="832"/>
                    </a:lnTo>
                    <a:lnTo>
                      <a:pt x="762" y="832"/>
                    </a:lnTo>
                    <a:lnTo>
                      <a:pt x="762" y="832"/>
                    </a:lnTo>
                    <a:lnTo>
                      <a:pt x="760" y="832"/>
                    </a:lnTo>
                    <a:lnTo>
                      <a:pt x="760" y="832"/>
                    </a:lnTo>
                    <a:lnTo>
                      <a:pt x="760" y="832"/>
                    </a:lnTo>
                    <a:lnTo>
                      <a:pt x="760" y="832"/>
                    </a:lnTo>
                    <a:lnTo>
                      <a:pt x="758" y="832"/>
                    </a:lnTo>
                    <a:lnTo>
                      <a:pt x="758" y="832"/>
                    </a:lnTo>
                    <a:lnTo>
                      <a:pt x="758" y="832"/>
                    </a:lnTo>
                    <a:lnTo>
                      <a:pt x="758" y="832"/>
                    </a:lnTo>
                    <a:lnTo>
                      <a:pt x="758" y="830"/>
                    </a:lnTo>
                    <a:lnTo>
                      <a:pt x="758" y="830"/>
                    </a:lnTo>
                    <a:lnTo>
                      <a:pt x="756" y="830"/>
                    </a:lnTo>
                    <a:lnTo>
                      <a:pt x="756" y="830"/>
                    </a:lnTo>
                    <a:lnTo>
                      <a:pt x="756" y="830"/>
                    </a:lnTo>
                    <a:lnTo>
                      <a:pt x="756" y="830"/>
                    </a:lnTo>
                    <a:lnTo>
                      <a:pt x="755" y="830"/>
                    </a:lnTo>
                    <a:lnTo>
                      <a:pt x="755" y="830"/>
                    </a:lnTo>
                    <a:lnTo>
                      <a:pt x="755" y="830"/>
                    </a:lnTo>
                    <a:lnTo>
                      <a:pt x="755" y="830"/>
                    </a:lnTo>
                    <a:lnTo>
                      <a:pt x="755" y="830"/>
                    </a:lnTo>
                    <a:lnTo>
                      <a:pt x="755" y="830"/>
                    </a:lnTo>
                    <a:lnTo>
                      <a:pt x="755" y="830"/>
                    </a:lnTo>
                    <a:lnTo>
                      <a:pt x="755" y="830"/>
                    </a:lnTo>
                    <a:lnTo>
                      <a:pt x="753" y="830"/>
                    </a:lnTo>
                    <a:lnTo>
                      <a:pt x="753" y="830"/>
                    </a:lnTo>
                    <a:lnTo>
                      <a:pt x="753" y="830"/>
                    </a:lnTo>
                    <a:lnTo>
                      <a:pt x="753" y="830"/>
                    </a:lnTo>
                    <a:lnTo>
                      <a:pt x="751" y="830"/>
                    </a:lnTo>
                    <a:lnTo>
                      <a:pt x="751" y="830"/>
                    </a:lnTo>
                    <a:lnTo>
                      <a:pt x="751" y="830"/>
                    </a:lnTo>
                    <a:lnTo>
                      <a:pt x="751" y="830"/>
                    </a:lnTo>
                    <a:lnTo>
                      <a:pt x="749" y="830"/>
                    </a:lnTo>
                    <a:lnTo>
                      <a:pt x="749" y="830"/>
                    </a:lnTo>
                    <a:lnTo>
                      <a:pt x="749" y="830"/>
                    </a:lnTo>
                    <a:lnTo>
                      <a:pt x="749" y="830"/>
                    </a:lnTo>
                    <a:lnTo>
                      <a:pt x="747" y="830"/>
                    </a:lnTo>
                    <a:lnTo>
                      <a:pt x="747" y="830"/>
                    </a:lnTo>
                    <a:lnTo>
                      <a:pt x="747" y="830"/>
                    </a:lnTo>
                    <a:lnTo>
                      <a:pt x="747" y="828"/>
                    </a:lnTo>
                    <a:lnTo>
                      <a:pt x="747" y="830"/>
                    </a:lnTo>
                    <a:lnTo>
                      <a:pt x="747" y="830"/>
                    </a:lnTo>
                    <a:lnTo>
                      <a:pt x="747" y="830"/>
                    </a:lnTo>
                    <a:lnTo>
                      <a:pt x="747" y="830"/>
                    </a:lnTo>
                    <a:lnTo>
                      <a:pt x="746" y="830"/>
                    </a:lnTo>
                    <a:lnTo>
                      <a:pt x="746" y="830"/>
                    </a:lnTo>
                    <a:lnTo>
                      <a:pt x="746" y="830"/>
                    </a:lnTo>
                    <a:lnTo>
                      <a:pt x="746" y="830"/>
                    </a:lnTo>
                    <a:lnTo>
                      <a:pt x="746" y="830"/>
                    </a:lnTo>
                    <a:lnTo>
                      <a:pt x="744" y="828"/>
                    </a:lnTo>
                    <a:lnTo>
                      <a:pt x="744" y="828"/>
                    </a:lnTo>
                    <a:lnTo>
                      <a:pt x="744" y="828"/>
                    </a:lnTo>
                    <a:lnTo>
                      <a:pt x="744" y="828"/>
                    </a:lnTo>
                    <a:lnTo>
                      <a:pt x="742" y="828"/>
                    </a:lnTo>
                    <a:lnTo>
                      <a:pt x="742" y="828"/>
                    </a:lnTo>
                    <a:lnTo>
                      <a:pt x="742" y="828"/>
                    </a:lnTo>
                    <a:lnTo>
                      <a:pt x="742" y="828"/>
                    </a:lnTo>
                    <a:lnTo>
                      <a:pt x="740" y="828"/>
                    </a:lnTo>
                    <a:lnTo>
                      <a:pt x="740" y="828"/>
                    </a:lnTo>
                    <a:lnTo>
                      <a:pt x="740" y="828"/>
                    </a:lnTo>
                    <a:lnTo>
                      <a:pt x="740" y="828"/>
                    </a:lnTo>
                    <a:lnTo>
                      <a:pt x="738" y="828"/>
                    </a:lnTo>
                    <a:lnTo>
                      <a:pt x="738" y="828"/>
                    </a:lnTo>
                    <a:lnTo>
                      <a:pt x="738" y="828"/>
                    </a:lnTo>
                    <a:lnTo>
                      <a:pt x="738" y="828"/>
                    </a:lnTo>
                    <a:lnTo>
                      <a:pt x="736" y="828"/>
                    </a:lnTo>
                    <a:lnTo>
                      <a:pt x="736" y="830"/>
                    </a:lnTo>
                    <a:lnTo>
                      <a:pt x="736" y="830"/>
                    </a:lnTo>
                    <a:lnTo>
                      <a:pt x="736" y="830"/>
                    </a:lnTo>
                    <a:lnTo>
                      <a:pt x="736" y="830"/>
                    </a:lnTo>
                    <a:lnTo>
                      <a:pt x="736" y="830"/>
                    </a:lnTo>
                    <a:lnTo>
                      <a:pt x="736" y="828"/>
                    </a:lnTo>
                    <a:lnTo>
                      <a:pt x="735" y="828"/>
                    </a:lnTo>
                    <a:lnTo>
                      <a:pt x="735" y="828"/>
                    </a:lnTo>
                    <a:lnTo>
                      <a:pt x="735" y="828"/>
                    </a:lnTo>
                    <a:lnTo>
                      <a:pt x="735" y="828"/>
                    </a:lnTo>
                    <a:lnTo>
                      <a:pt x="733" y="828"/>
                    </a:lnTo>
                    <a:lnTo>
                      <a:pt x="733" y="830"/>
                    </a:lnTo>
                    <a:lnTo>
                      <a:pt x="733" y="830"/>
                    </a:lnTo>
                    <a:lnTo>
                      <a:pt x="733" y="830"/>
                    </a:lnTo>
                    <a:lnTo>
                      <a:pt x="731" y="830"/>
                    </a:lnTo>
                    <a:lnTo>
                      <a:pt x="731" y="830"/>
                    </a:lnTo>
                    <a:lnTo>
                      <a:pt x="731" y="828"/>
                    </a:lnTo>
                    <a:lnTo>
                      <a:pt x="731" y="828"/>
                    </a:lnTo>
                    <a:lnTo>
                      <a:pt x="731" y="828"/>
                    </a:lnTo>
                    <a:lnTo>
                      <a:pt x="731" y="828"/>
                    </a:lnTo>
                    <a:lnTo>
                      <a:pt x="731" y="828"/>
                    </a:lnTo>
                    <a:lnTo>
                      <a:pt x="731" y="828"/>
                    </a:lnTo>
                    <a:lnTo>
                      <a:pt x="729" y="826"/>
                    </a:lnTo>
                    <a:lnTo>
                      <a:pt x="729" y="826"/>
                    </a:lnTo>
                    <a:lnTo>
                      <a:pt x="729" y="826"/>
                    </a:lnTo>
                    <a:lnTo>
                      <a:pt x="729" y="826"/>
                    </a:lnTo>
                    <a:lnTo>
                      <a:pt x="729" y="826"/>
                    </a:lnTo>
                    <a:lnTo>
                      <a:pt x="727" y="826"/>
                    </a:lnTo>
                    <a:lnTo>
                      <a:pt x="727" y="826"/>
                    </a:lnTo>
                    <a:lnTo>
                      <a:pt x="727" y="826"/>
                    </a:lnTo>
                    <a:lnTo>
                      <a:pt x="727" y="826"/>
                    </a:lnTo>
                    <a:lnTo>
                      <a:pt x="727" y="826"/>
                    </a:lnTo>
                    <a:lnTo>
                      <a:pt x="727" y="825"/>
                    </a:lnTo>
                    <a:lnTo>
                      <a:pt x="727" y="825"/>
                    </a:lnTo>
                    <a:lnTo>
                      <a:pt x="726" y="825"/>
                    </a:lnTo>
                    <a:lnTo>
                      <a:pt x="726" y="825"/>
                    </a:lnTo>
                    <a:lnTo>
                      <a:pt x="726" y="825"/>
                    </a:lnTo>
                    <a:lnTo>
                      <a:pt x="726" y="825"/>
                    </a:lnTo>
                    <a:lnTo>
                      <a:pt x="726" y="825"/>
                    </a:lnTo>
                    <a:lnTo>
                      <a:pt x="726" y="825"/>
                    </a:lnTo>
                    <a:lnTo>
                      <a:pt x="724" y="825"/>
                    </a:lnTo>
                    <a:lnTo>
                      <a:pt x="724" y="825"/>
                    </a:lnTo>
                    <a:lnTo>
                      <a:pt x="724" y="825"/>
                    </a:lnTo>
                    <a:lnTo>
                      <a:pt x="724" y="825"/>
                    </a:lnTo>
                    <a:lnTo>
                      <a:pt x="724" y="825"/>
                    </a:lnTo>
                    <a:lnTo>
                      <a:pt x="724" y="823"/>
                    </a:lnTo>
                    <a:lnTo>
                      <a:pt x="724" y="823"/>
                    </a:lnTo>
                    <a:lnTo>
                      <a:pt x="724" y="825"/>
                    </a:lnTo>
                    <a:lnTo>
                      <a:pt x="724" y="825"/>
                    </a:lnTo>
                    <a:lnTo>
                      <a:pt x="724" y="825"/>
                    </a:lnTo>
                    <a:lnTo>
                      <a:pt x="722" y="825"/>
                    </a:lnTo>
                    <a:lnTo>
                      <a:pt x="722" y="825"/>
                    </a:lnTo>
                    <a:lnTo>
                      <a:pt x="722" y="826"/>
                    </a:lnTo>
                    <a:lnTo>
                      <a:pt x="722" y="826"/>
                    </a:lnTo>
                    <a:lnTo>
                      <a:pt x="722" y="826"/>
                    </a:lnTo>
                    <a:lnTo>
                      <a:pt x="722" y="826"/>
                    </a:lnTo>
                    <a:lnTo>
                      <a:pt x="720" y="826"/>
                    </a:lnTo>
                    <a:lnTo>
                      <a:pt x="720" y="826"/>
                    </a:lnTo>
                    <a:lnTo>
                      <a:pt x="718" y="826"/>
                    </a:lnTo>
                    <a:lnTo>
                      <a:pt x="718" y="826"/>
                    </a:lnTo>
                    <a:lnTo>
                      <a:pt x="718" y="826"/>
                    </a:lnTo>
                    <a:lnTo>
                      <a:pt x="718" y="826"/>
                    </a:lnTo>
                    <a:lnTo>
                      <a:pt x="718" y="826"/>
                    </a:lnTo>
                    <a:lnTo>
                      <a:pt x="718" y="826"/>
                    </a:lnTo>
                    <a:lnTo>
                      <a:pt x="717" y="826"/>
                    </a:lnTo>
                    <a:lnTo>
                      <a:pt x="717" y="826"/>
                    </a:lnTo>
                    <a:lnTo>
                      <a:pt x="717" y="825"/>
                    </a:lnTo>
                    <a:lnTo>
                      <a:pt x="717" y="825"/>
                    </a:lnTo>
                    <a:lnTo>
                      <a:pt x="717" y="825"/>
                    </a:lnTo>
                    <a:lnTo>
                      <a:pt x="715" y="825"/>
                    </a:lnTo>
                    <a:lnTo>
                      <a:pt x="715" y="825"/>
                    </a:lnTo>
                    <a:lnTo>
                      <a:pt x="715" y="825"/>
                    </a:lnTo>
                    <a:lnTo>
                      <a:pt x="715" y="825"/>
                    </a:lnTo>
                    <a:lnTo>
                      <a:pt x="715" y="825"/>
                    </a:lnTo>
                    <a:lnTo>
                      <a:pt x="715" y="825"/>
                    </a:lnTo>
                    <a:lnTo>
                      <a:pt x="715" y="825"/>
                    </a:lnTo>
                    <a:lnTo>
                      <a:pt x="713" y="825"/>
                    </a:lnTo>
                    <a:lnTo>
                      <a:pt x="711" y="825"/>
                    </a:lnTo>
                    <a:lnTo>
                      <a:pt x="711" y="825"/>
                    </a:lnTo>
                    <a:lnTo>
                      <a:pt x="711" y="825"/>
                    </a:lnTo>
                    <a:lnTo>
                      <a:pt x="711" y="825"/>
                    </a:lnTo>
                    <a:lnTo>
                      <a:pt x="711" y="825"/>
                    </a:lnTo>
                    <a:lnTo>
                      <a:pt x="711" y="825"/>
                    </a:lnTo>
                    <a:lnTo>
                      <a:pt x="709" y="825"/>
                    </a:lnTo>
                    <a:lnTo>
                      <a:pt x="709" y="825"/>
                    </a:lnTo>
                    <a:lnTo>
                      <a:pt x="709" y="825"/>
                    </a:lnTo>
                    <a:lnTo>
                      <a:pt x="709" y="825"/>
                    </a:lnTo>
                    <a:lnTo>
                      <a:pt x="709" y="825"/>
                    </a:lnTo>
                    <a:lnTo>
                      <a:pt x="708" y="825"/>
                    </a:lnTo>
                    <a:lnTo>
                      <a:pt x="708" y="825"/>
                    </a:lnTo>
                    <a:lnTo>
                      <a:pt x="708" y="826"/>
                    </a:lnTo>
                    <a:lnTo>
                      <a:pt x="708" y="826"/>
                    </a:lnTo>
                    <a:lnTo>
                      <a:pt x="708" y="826"/>
                    </a:lnTo>
                    <a:lnTo>
                      <a:pt x="708" y="826"/>
                    </a:lnTo>
                    <a:lnTo>
                      <a:pt x="708" y="826"/>
                    </a:lnTo>
                    <a:lnTo>
                      <a:pt x="706" y="826"/>
                    </a:lnTo>
                    <a:lnTo>
                      <a:pt x="706" y="826"/>
                    </a:lnTo>
                    <a:lnTo>
                      <a:pt x="706" y="826"/>
                    </a:lnTo>
                    <a:lnTo>
                      <a:pt x="706" y="826"/>
                    </a:lnTo>
                    <a:lnTo>
                      <a:pt x="706" y="826"/>
                    </a:lnTo>
                    <a:lnTo>
                      <a:pt x="706" y="826"/>
                    </a:lnTo>
                    <a:lnTo>
                      <a:pt x="706" y="826"/>
                    </a:lnTo>
                    <a:lnTo>
                      <a:pt x="706" y="826"/>
                    </a:lnTo>
                    <a:lnTo>
                      <a:pt x="704" y="826"/>
                    </a:lnTo>
                    <a:lnTo>
                      <a:pt x="704" y="826"/>
                    </a:lnTo>
                    <a:lnTo>
                      <a:pt x="704" y="826"/>
                    </a:lnTo>
                    <a:lnTo>
                      <a:pt x="704" y="826"/>
                    </a:lnTo>
                    <a:lnTo>
                      <a:pt x="704" y="826"/>
                    </a:lnTo>
                    <a:lnTo>
                      <a:pt x="702" y="826"/>
                    </a:lnTo>
                    <a:lnTo>
                      <a:pt x="702" y="826"/>
                    </a:lnTo>
                    <a:lnTo>
                      <a:pt x="702" y="826"/>
                    </a:lnTo>
                    <a:lnTo>
                      <a:pt x="702" y="826"/>
                    </a:lnTo>
                    <a:lnTo>
                      <a:pt x="702" y="828"/>
                    </a:lnTo>
                    <a:lnTo>
                      <a:pt x="702" y="828"/>
                    </a:lnTo>
                    <a:lnTo>
                      <a:pt x="700" y="826"/>
                    </a:lnTo>
                    <a:lnTo>
                      <a:pt x="700" y="826"/>
                    </a:lnTo>
                    <a:lnTo>
                      <a:pt x="698" y="826"/>
                    </a:lnTo>
                    <a:lnTo>
                      <a:pt x="698" y="826"/>
                    </a:lnTo>
                    <a:lnTo>
                      <a:pt x="698" y="828"/>
                    </a:lnTo>
                    <a:lnTo>
                      <a:pt x="698" y="828"/>
                    </a:lnTo>
                    <a:lnTo>
                      <a:pt x="698" y="828"/>
                    </a:lnTo>
                    <a:lnTo>
                      <a:pt x="698" y="828"/>
                    </a:lnTo>
                    <a:lnTo>
                      <a:pt x="698" y="828"/>
                    </a:lnTo>
                    <a:lnTo>
                      <a:pt x="698" y="828"/>
                    </a:lnTo>
                    <a:lnTo>
                      <a:pt x="698" y="828"/>
                    </a:lnTo>
                    <a:lnTo>
                      <a:pt x="698" y="826"/>
                    </a:lnTo>
                    <a:lnTo>
                      <a:pt x="697" y="826"/>
                    </a:lnTo>
                    <a:lnTo>
                      <a:pt x="697" y="826"/>
                    </a:lnTo>
                    <a:lnTo>
                      <a:pt x="697" y="828"/>
                    </a:lnTo>
                    <a:lnTo>
                      <a:pt x="697" y="828"/>
                    </a:lnTo>
                    <a:lnTo>
                      <a:pt x="697" y="828"/>
                    </a:lnTo>
                    <a:lnTo>
                      <a:pt x="695" y="828"/>
                    </a:lnTo>
                    <a:lnTo>
                      <a:pt x="695" y="828"/>
                    </a:lnTo>
                    <a:lnTo>
                      <a:pt x="695" y="828"/>
                    </a:lnTo>
                    <a:lnTo>
                      <a:pt x="695" y="828"/>
                    </a:lnTo>
                    <a:lnTo>
                      <a:pt x="695" y="826"/>
                    </a:lnTo>
                    <a:lnTo>
                      <a:pt x="693" y="826"/>
                    </a:lnTo>
                    <a:lnTo>
                      <a:pt x="693" y="826"/>
                    </a:lnTo>
                    <a:lnTo>
                      <a:pt x="693" y="826"/>
                    </a:lnTo>
                    <a:lnTo>
                      <a:pt x="693" y="826"/>
                    </a:lnTo>
                    <a:lnTo>
                      <a:pt x="693" y="826"/>
                    </a:lnTo>
                    <a:lnTo>
                      <a:pt x="693" y="826"/>
                    </a:lnTo>
                    <a:lnTo>
                      <a:pt x="691" y="826"/>
                    </a:lnTo>
                    <a:lnTo>
                      <a:pt x="691" y="826"/>
                    </a:lnTo>
                    <a:lnTo>
                      <a:pt x="691" y="826"/>
                    </a:lnTo>
                    <a:lnTo>
                      <a:pt x="691" y="826"/>
                    </a:lnTo>
                    <a:lnTo>
                      <a:pt x="691" y="826"/>
                    </a:lnTo>
                    <a:lnTo>
                      <a:pt x="691" y="826"/>
                    </a:lnTo>
                    <a:lnTo>
                      <a:pt x="688" y="826"/>
                    </a:lnTo>
                    <a:lnTo>
                      <a:pt x="688" y="826"/>
                    </a:lnTo>
                    <a:lnTo>
                      <a:pt x="688" y="826"/>
                    </a:lnTo>
                    <a:lnTo>
                      <a:pt x="688" y="826"/>
                    </a:lnTo>
                    <a:lnTo>
                      <a:pt x="688" y="826"/>
                    </a:lnTo>
                    <a:lnTo>
                      <a:pt x="688" y="826"/>
                    </a:lnTo>
                    <a:lnTo>
                      <a:pt x="688" y="826"/>
                    </a:lnTo>
                    <a:lnTo>
                      <a:pt x="688" y="826"/>
                    </a:lnTo>
                    <a:lnTo>
                      <a:pt x="688" y="826"/>
                    </a:lnTo>
                    <a:lnTo>
                      <a:pt x="686" y="826"/>
                    </a:lnTo>
                    <a:lnTo>
                      <a:pt x="686" y="826"/>
                    </a:lnTo>
                    <a:lnTo>
                      <a:pt x="686" y="828"/>
                    </a:lnTo>
                    <a:lnTo>
                      <a:pt x="686" y="828"/>
                    </a:lnTo>
                    <a:lnTo>
                      <a:pt x="686" y="828"/>
                    </a:lnTo>
                    <a:lnTo>
                      <a:pt x="686" y="828"/>
                    </a:lnTo>
                    <a:lnTo>
                      <a:pt x="686" y="828"/>
                    </a:lnTo>
                    <a:lnTo>
                      <a:pt x="686" y="828"/>
                    </a:lnTo>
                    <a:lnTo>
                      <a:pt x="686" y="830"/>
                    </a:lnTo>
                    <a:lnTo>
                      <a:pt x="686" y="830"/>
                    </a:lnTo>
                    <a:lnTo>
                      <a:pt x="686" y="830"/>
                    </a:lnTo>
                    <a:lnTo>
                      <a:pt x="686" y="830"/>
                    </a:lnTo>
                    <a:lnTo>
                      <a:pt x="686" y="830"/>
                    </a:lnTo>
                    <a:lnTo>
                      <a:pt x="686" y="832"/>
                    </a:lnTo>
                    <a:lnTo>
                      <a:pt x="686" y="832"/>
                    </a:lnTo>
                    <a:lnTo>
                      <a:pt x="686" y="832"/>
                    </a:lnTo>
                    <a:lnTo>
                      <a:pt x="686" y="832"/>
                    </a:lnTo>
                    <a:lnTo>
                      <a:pt x="686" y="832"/>
                    </a:lnTo>
                    <a:lnTo>
                      <a:pt x="684" y="832"/>
                    </a:lnTo>
                    <a:lnTo>
                      <a:pt x="684" y="832"/>
                    </a:lnTo>
                    <a:lnTo>
                      <a:pt x="684" y="832"/>
                    </a:lnTo>
                    <a:lnTo>
                      <a:pt x="684" y="832"/>
                    </a:lnTo>
                    <a:lnTo>
                      <a:pt x="684" y="832"/>
                    </a:lnTo>
                    <a:lnTo>
                      <a:pt x="684" y="832"/>
                    </a:lnTo>
                    <a:lnTo>
                      <a:pt x="682" y="832"/>
                    </a:lnTo>
                    <a:lnTo>
                      <a:pt x="682" y="832"/>
                    </a:lnTo>
                    <a:lnTo>
                      <a:pt x="682" y="834"/>
                    </a:lnTo>
                    <a:lnTo>
                      <a:pt x="682" y="834"/>
                    </a:lnTo>
                    <a:lnTo>
                      <a:pt x="682" y="834"/>
                    </a:lnTo>
                    <a:lnTo>
                      <a:pt x="682" y="832"/>
                    </a:lnTo>
                    <a:lnTo>
                      <a:pt x="682" y="832"/>
                    </a:lnTo>
                    <a:lnTo>
                      <a:pt x="682" y="834"/>
                    </a:lnTo>
                    <a:lnTo>
                      <a:pt x="682" y="834"/>
                    </a:lnTo>
                    <a:lnTo>
                      <a:pt x="680" y="834"/>
                    </a:lnTo>
                    <a:lnTo>
                      <a:pt x="680" y="834"/>
                    </a:lnTo>
                    <a:lnTo>
                      <a:pt x="680" y="834"/>
                    </a:lnTo>
                    <a:lnTo>
                      <a:pt x="680" y="834"/>
                    </a:lnTo>
                    <a:lnTo>
                      <a:pt x="679" y="834"/>
                    </a:lnTo>
                    <a:lnTo>
                      <a:pt x="679" y="834"/>
                    </a:lnTo>
                    <a:lnTo>
                      <a:pt x="679" y="834"/>
                    </a:lnTo>
                    <a:lnTo>
                      <a:pt x="679" y="834"/>
                    </a:lnTo>
                    <a:lnTo>
                      <a:pt x="679" y="834"/>
                    </a:lnTo>
                    <a:lnTo>
                      <a:pt x="677" y="834"/>
                    </a:lnTo>
                    <a:lnTo>
                      <a:pt x="677" y="834"/>
                    </a:lnTo>
                    <a:lnTo>
                      <a:pt x="677" y="834"/>
                    </a:lnTo>
                    <a:lnTo>
                      <a:pt x="677" y="834"/>
                    </a:lnTo>
                    <a:lnTo>
                      <a:pt x="677" y="834"/>
                    </a:lnTo>
                    <a:lnTo>
                      <a:pt x="675" y="834"/>
                    </a:lnTo>
                    <a:lnTo>
                      <a:pt x="675" y="834"/>
                    </a:lnTo>
                    <a:lnTo>
                      <a:pt x="675" y="834"/>
                    </a:lnTo>
                    <a:lnTo>
                      <a:pt x="675" y="834"/>
                    </a:lnTo>
                    <a:lnTo>
                      <a:pt x="675" y="834"/>
                    </a:lnTo>
                    <a:lnTo>
                      <a:pt x="675" y="834"/>
                    </a:lnTo>
                    <a:lnTo>
                      <a:pt x="675" y="835"/>
                    </a:lnTo>
                    <a:lnTo>
                      <a:pt x="673" y="835"/>
                    </a:lnTo>
                    <a:lnTo>
                      <a:pt x="673" y="835"/>
                    </a:lnTo>
                    <a:lnTo>
                      <a:pt x="673" y="835"/>
                    </a:lnTo>
                    <a:lnTo>
                      <a:pt x="673" y="835"/>
                    </a:lnTo>
                    <a:lnTo>
                      <a:pt x="673" y="835"/>
                    </a:lnTo>
                    <a:lnTo>
                      <a:pt x="673" y="835"/>
                    </a:lnTo>
                    <a:lnTo>
                      <a:pt x="673" y="835"/>
                    </a:lnTo>
                    <a:lnTo>
                      <a:pt x="673" y="835"/>
                    </a:lnTo>
                    <a:lnTo>
                      <a:pt x="671" y="835"/>
                    </a:lnTo>
                    <a:lnTo>
                      <a:pt x="671" y="835"/>
                    </a:lnTo>
                    <a:lnTo>
                      <a:pt x="671" y="835"/>
                    </a:lnTo>
                    <a:lnTo>
                      <a:pt x="671" y="835"/>
                    </a:lnTo>
                    <a:lnTo>
                      <a:pt x="671" y="835"/>
                    </a:lnTo>
                    <a:lnTo>
                      <a:pt x="671" y="835"/>
                    </a:lnTo>
                    <a:lnTo>
                      <a:pt x="671" y="835"/>
                    </a:lnTo>
                    <a:lnTo>
                      <a:pt x="671" y="835"/>
                    </a:lnTo>
                    <a:lnTo>
                      <a:pt x="670" y="835"/>
                    </a:lnTo>
                    <a:lnTo>
                      <a:pt x="670" y="835"/>
                    </a:lnTo>
                    <a:lnTo>
                      <a:pt x="670" y="835"/>
                    </a:lnTo>
                    <a:lnTo>
                      <a:pt x="670" y="835"/>
                    </a:lnTo>
                    <a:lnTo>
                      <a:pt x="670" y="835"/>
                    </a:lnTo>
                    <a:lnTo>
                      <a:pt x="668" y="834"/>
                    </a:lnTo>
                    <a:lnTo>
                      <a:pt x="668" y="834"/>
                    </a:lnTo>
                    <a:lnTo>
                      <a:pt x="666" y="834"/>
                    </a:lnTo>
                    <a:lnTo>
                      <a:pt x="666" y="834"/>
                    </a:lnTo>
                    <a:lnTo>
                      <a:pt x="666" y="834"/>
                    </a:lnTo>
                    <a:lnTo>
                      <a:pt x="666" y="834"/>
                    </a:lnTo>
                    <a:lnTo>
                      <a:pt x="666" y="834"/>
                    </a:lnTo>
                    <a:lnTo>
                      <a:pt x="666" y="834"/>
                    </a:lnTo>
                    <a:lnTo>
                      <a:pt x="666" y="834"/>
                    </a:lnTo>
                    <a:lnTo>
                      <a:pt x="664" y="835"/>
                    </a:lnTo>
                    <a:lnTo>
                      <a:pt x="664" y="835"/>
                    </a:lnTo>
                    <a:lnTo>
                      <a:pt x="664" y="835"/>
                    </a:lnTo>
                    <a:lnTo>
                      <a:pt x="664" y="835"/>
                    </a:lnTo>
                    <a:lnTo>
                      <a:pt x="662" y="835"/>
                    </a:lnTo>
                    <a:lnTo>
                      <a:pt x="662" y="835"/>
                    </a:lnTo>
                    <a:lnTo>
                      <a:pt x="662" y="835"/>
                    </a:lnTo>
                    <a:lnTo>
                      <a:pt x="662" y="835"/>
                    </a:lnTo>
                    <a:lnTo>
                      <a:pt x="662" y="835"/>
                    </a:lnTo>
                    <a:lnTo>
                      <a:pt x="662" y="835"/>
                    </a:lnTo>
                    <a:lnTo>
                      <a:pt x="662" y="835"/>
                    </a:lnTo>
                    <a:lnTo>
                      <a:pt x="662" y="835"/>
                    </a:lnTo>
                    <a:lnTo>
                      <a:pt x="662" y="835"/>
                    </a:lnTo>
                    <a:lnTo>
                      <a:pt x="661" y="835"/>
                    </a:lnTo>
                    <a:lnTo>
                      <a:pt x="661" y="835"/>
                    </a:lnTo>
                    <a:lnTo>
                      <a:pt x="661" y="835"/>
                    </a:lnTo>
                    <a:lnTo>
                      <a:pt x="661" y="835"/>
                    </a:lnTo>
                    <a:lnTo>
                      <a:pt x="661" y="835"/>
                    </a:lnTo>
                    <a:lnTo>
                      <a:pt x="659" y="835"/>
                    </a:lnTo>
                    <a:lnTo>
                      <a:pt x="659" y="835"/>
                    </a:lnTo>
                    <a:lnTo>
                      <a:pt x="659" y="834"/>
                    </a:lnTo>
                    <a:lnTo>
                      <a:pt x="657" y="834"/>
                    </a:lnTo>
                    <a:lnTo>
                      <a:pt x="657" y="834"/>
                    </a:lnTo>
                    <a:lnTo>
                      <a:pt x="657" y="834"/>
                    </a:lnTo>
                    <a:lnTo>
                      <a:pt x="657" y="834"/>
                    </a:lnTo>
                    <a:lnTo>
                      <a:pt x="657" y="834"/>
                    </a:lnTo>
                    <a:lnTo>
                      <a:pt x="657" y="834"/>
                    </a:lnTo>
                    <a:lnTo>
                      <a:pt x="655" y="835"/>
                    </a:lnTo>
                    <a:lnTo>
                      <a:pt x="655" y="835"/>
                    </a:lnTo>
                    <a:lnTo>
                      <a:pt x="655" y="834"/>
                    </a:lnTo>
                    <a:lnTo>
                      <a:pt x="655" y="834"/>
                    </a:lnTo>
                    <a:lnTo>
                      <a:pt x="655" y="834"/>
                    </a:lnTo>
                    <a:lnTo>
                      <a:pt x="653" y="834"/>
                    </a:lnTo>
                    <a:lnTo>
                      <a:pt x="653" y="835"/>
                    </a:lnTo>
                    <a:lnTo>
                      <a:pt x="653" y="835"/>
                    </a:lnTo>
                    <a:lnTo>
                      <a:pt x="653" y="835"/>
                    </a:lnTo>
                    <a:lnTo>
                      <a:pt x="653" y="835"/>
                    </a:lnTo>
                    <a:lnTo>
                      <a:pt x="653" y="835"/>
                    </a:lnTo>
                    <a:lnTo>
                      <a:pt x="653" y="835"/>
                    </a:lnTo>
                    <a:lnTo>
                      <a:pt x="653" y="835"/>
                    </a:lnTo>
                    <a:lnTo>
                      <a:pt x="653" y="835"/>
                    </a:lnTo>
                    <a:lnTo>
                      <a:pt x="653" y="835"/>
                    </a:lnTo>
                    <a:lnTo>
                      <a:pt x="651" y="835"/>
                    </a:lnTo>
                    <a:lnTo>
                      <a:pt x="651" y="835"/>
                    </a:lnTo>
                    <a:lnTo>
                      <a:pt x="651" y="835"/>
                    </a:lnTo>
                    <a:lnTo>
                      <a:pt x="651" y="835"/>
                    </a:lnTo>
                    <a:lnTo>
                      <a:pt x="651" y="835"/>
                    </a:lnTo>
                    <a:lnTo>
                      <a:pt x="651" y="835"/>
                    </a:lnTo>
                    <a:lnTo>
                      <a:pt x="650" y="835"/>
                    </a:lnTo>
                    <a:lnTo>
                      <a:pt x="650" y="835"/>
                    </a:lnTo>
                    <a:lnTo>
                      <a:pt x="650" y="835"/>
                    </a:lnTo>
                    <a:lnTo>
                      <a:pt x="650" y="835"/>
                    </a:lnTo>
                    <a:lnTo>
                      <a:pt x="650" y="835"/>
                    </a:lnTo>
                    <a:lnTo>
                      <a:pt x="648" y="835"/>
                    </a:lnTo>
                    <a:lnTo>
                      <a:pt x="648" y="835"/>
                    </a:lnTo>
                    <a:lnTo>
                      <a:pt x="648" y="837"/>
                    </a:lnTo>
                    <a:lnTo>
                      <a:pt x="648" y="837"/>
                    </a:lnTo>
                    <a:lnTo>
                      <a:pt x="648" y="837"/>
                    </a:lnTo>
                    <a:lnTo>
                      <a:pt x="648" y="837"/>
                    </a:lnTo>
                    <a:lnTo>
                      <a:pt x="648" y="837"/>
                    </a:lnTo>
                    <a:lnTo>
                      <a:pt x="646" y="837"/>
                    </a:lnTo>
                    <a:lnTo>
                      <a:pt x="646" y="837"/>
                    </a:lnTo>
                    <a:lnTo>
                      <a:pt x="646" y="837"/>
                    </a:lnTo>
                    <a:lnTo>
                      <a:pt x="646" y="837"/>
                    </a:lnTo>
                    <a:lnTo>
                      <a:pt x="646" y="839"/>
                    </a:lnTo>
                    <a:lnTo>
                      <a:pt x="646" y="839"/>
                    </a:lnTo>
                    <a:lnTo>
                      <a:pt x="646" y="839"/>
                    </a:lnTo>
                    <a:lnTo>
                      <a:pt x="646" y="839"/>
                    </a:lnTo>
                    <a:lnTo>
                      <a:pt x="646" y="839"/>
                    </a:lnTo>
                    <a:lnTo>
                      <a:pt x="644" y="839"/>
                    </a:lnTo>
                    <a:lnTo>
                      <a:pt x="644" y="839"/>
                    </a:lnTo>
                    <a:lnTo>
                      <a:pt x="644" y="839"/>
                    </a:lnTo>
                    <a:lnTo>
                      <a:pt x="644" y="839"/>
                    </a:lnTo>
                    <a:lnTo>
                      <a:pt x="644" y="839"/>
                    </a:lnTo>
                    <a:lnTo>
                      <a:pt x="644" y="839"/>
                    </a:lnTo>
                    <a:lnTo>
                      <a:pt x="644" y="841"/>
                    </a:lnTo>
                    <a:lnTo>
                      <a:pt x="644" y="841"/>
                    </a:lnTo>
                    <a:lnTo>
                      <a:pt x="642" y="841"/>
                    </a:lnTo>
                    <a:lnTo>
                      <a:pt x="642" y="841"/>
                    </a:lnTo>
                    <a:lnTo>
                      <a:pt x="642" y="841"/>
                    </a:lnTo>
                    <a:lnTo>
                      <a:pt x="642" y="841"/>
                    </a:lnTo>
                    <a:lnTo>
                      <a:pt x="641" y="841"/>
                    </a:lnTo>
                    <a:lnTo>
                      <a:pt x="641" y="841"/>
                    </a:lnTo>
                    <a:lnTo>
                      <a:pt x="641" y="841"/>
                    </a:lnTo>
                    <a:lnTo>
                      <a:pt x="641" y="841"/>
                    </a:lnTo>
                    <a:lnTo>
                      <a:pt x="641" y="839"/>
                    </a:lnTo>
                    <a:lnTo>
                      <a:pt x="639" y="839"/>
                    </a:lnTo>
                    <a:lnTo>
                      <a:pt x="639" y="839"/>
                    </a:lnTo>
                    <a:lnTo>
                      <a:pt x="639" y="839"/>
                    </a:lnTo>
                    <a:lnTo>
                      <a:pt x="639" y="841"/>
                    </a:lnTo>
                    <a:lnTo>
                      <a:pt x="637" y="841"/>
                    </a:lnTo>
                    <a:lnTo>
                      <a:pt x="637" y="841"/>
                    </a:lnTo>
                    <a:lnTo>
                      <a:pt x="635" y="843"/>
                    </a:lnTo>
                    <a:lnTo>
                      <a:pt x="635" y="843"/>
                    </a:lnTo>
                    <a:lnTo>
                      <a:pt x="635" y="843"/>
                    </a:lnTo>
                    <a:lnTo>
                      <a:pt x="635" y="843"/>
                    </a:lnTo>
                    <a:lnTo>
                      <a:pt x="635" y="843"/>
                    </a:lnTo>
                    <a:lnTo>
                      <a:pt x="633" y="843"/>
                    </a:lnTo>
                    <a:lnTo>
                      <a:pt x="633" y="843"/>
                    </a:lnTo>
                    <a:lnTo>
                      <a:pt x="633" y="843"/>
                    </a:lnTo>
                    <a:lnTo>
                      <a:pt x="633" y="844"/>
                    </a:lnTo>
                    <a:lnTo>
                      <a:pt x="633" y="844"/>
                    </a:lnTo>
                    <a:lnTo>
                      <a:pt x="633" y="844"/>
                    </a:lnTo>
                    <a:lnTo>
                      <a:pt x="633" y="844"/>
                    </a:lnTo>
                    <a:lnTo>
                      <a:pt x="632" y="844"/>
                    </a:lnTo>
                    <a:lnTo>
                      <a:pt x="632" y="844"/>
                    </a:lnTo>
                    <a:lnTo>
                      <a:pt x="630" y="844"/>
                    </a:lnTo>
                    <a:lnTo>
                      <a:pt x="630" y="844"/>
                    </a:lnTo>
                    <a:lnTo>
                      <a:pt x="628" y="844"/>
                    </a:lnTo>
                    <a:lnTo>
                      <a:pt x="628" y="844"/>
                    </a:lnTo>
                    <a:lnTo>
                      <a:pt x="628" y="844"/>
                    </a:lnTo>
                    <a:lnTo>
                      <a:pt x="628" y="844"/>
                    </a:lnTo>
                    <a:lnTo>
                      <a:pt x="628" y="844"/>
                    </a:lnTo>
                    <a:lnTo>
                      <a:pt x="626" y="844"/>
                    </a:lnTo>
                    <a:lnTo>
                      <a:pt x="626" y="844"/>
                    </a:lnTo>
                    <a:lnTo>
                      <a:pt x="626" y="844"/>
                    </a:lnTo>
                    <a:lnTo>
                      <a:pt x="626" y="844"/>
                    </a:lnTo>
                    <a:lnTo>
                      <a:pt x="626" y="844"/>
                    </a:lnTo>
                    <a:lnTo>
                      <a:pt x="624" y="844"/>
                    </a:lnTo>
                    <a:lnTo>
                      <a:pt x="624" y="844"/>
                    </a:lnTo>
                    <a:lnTo>
                      <a:pt x="624" y="844"/>
                    </a:lnTo>
                    <a:lnTo>
                      <a:pt x="624" y="844"/>
                    </a:lnTo>
                    <a:lnTo>
                      <a:pt x="624" y="844"/>
                    </a:lnTo>
                    <a:lnTo>
                      <a:pt x="623" y="844"/>
                    </a:lnTo>
                    <a:lnTo>
                      <a:pt x="623" y="844"/>
                    </a:lnTo>
                    <a:lnTo>
                      <a:pt x="623" y="844"/>
                    </a:lnTo>
                    <a:lnTo>
                      <a:pt x="623" y="844"/>
                    </a:lnTo>
                    <a:lnTo>
                      <a:pt x="623" y="844"/>
                    </a:lnTo>
                    <a:lnTo>
                      <a:pt x="621" y="844"/>
                    </a:lnTo>
                    <a:lnTo>
                      <a:pt x="621" y="844"/>
                    </a:lnTo>
                    <a:lnTo>
                      <a:pt x="621" y="844"/>
                    </a:lnTo>
                    <a:lnTo>
                      <a:pt x="621" y="844"/>
                    </a:lnTo>
                    <a:lnTo>
                      <a:pt x="621" y="844"/>
                    </a:lnTo>
                    <a:lnTo>
                      <a:pt x="621" y="846"/>
                    </a:lnTo>
                    <a:lnTo>
                      <a:pt x="619" y="846"/>
                    </a:lnTo>
                    <a:lnTo>
                      <a:pt x="619" y="846"/>
                    </a:lnTo>
                    <a:lnTo>
                      <a:pt x="619" y="846"/>
                    </a:lnTo>
                    <a:lnTo>
                      <a:pt x="619" y="846"/>
                    </a:lnTo>
                    <a:lnTo>
                      <a:pt x="619" y="846"/>
                    </a:lnTo>
                    <a:lnTo>
                      <a:pt x="619" y="846"/>
                    </a:lnTo>
                    <a:lnTo>
                      <a:pt x="619" y="846"/>
                    </a:lnTo>
                    <a:lnTo>
                      <a:pt x="619" y="846"/>
                    </a:lnTo>
                    <a:lnTo>
                      <a:pt x="619" y="846"/>
                    </a:lnTo>
                    <a:lnTo>
                      <a:pt x="619" y="846"/>
                    </a:lnTo>
                    <a:lnTo>
                      <a:pt x="617" y="846"/>
                    </a:lnTo>
                    <a:lnTo>
                      <a:pt x="617" y="846"/>
                    </a:lnTo>
                    <a:lnTo>
                      <a:pt x="617" y="846"/>
                    </a:lnTo>
                    <a:lnTo>
                      <a:pt x="617" y="846"/>
                    </a:lnTo>
                    <a:lnTo>
                      <a:pt x="617" y="846"/>
                    </a:lnTo>
                    <a:lnTo>
                      <a:pt x="617" y="846"/>
                    </a:lnTo>
                    <a:lnTo>
                      <a:pt x="615" y="846"/>
                    </a:lnTo>
                    <a:lnTo>
                      <a:pt x="615" y="846"/>
                    </a:lnTo>
                    <a:lnTo>
                      <a:pt x="615" y="846"/>
                    </a:lnTo>
                    <a:lnTo>
                      <a:pt x="615" y="846"/>
                    </a:lnTo>
                    <a:lnTo>
                      <a:pt x="615" y="848"/>
                    </a:lnTo>
                    <a:lnTo>
                      <a:pt x="615" y="848"/>
                    </a:lnTo>
                    <a:lnTo>
                      <a:pt x="615" y="848"/>
                    </a:lnTo>
                    <a:lnTo>
                      <a:pt x="615" y="848"/>
                    </a:lnTo>
                    <a:lnTo>
                      <a:pt x="615" y="848"/>
                    </a:lnTo>
                    <a:lnTo>
                      <a:pt x="615" y="848"/>
                    </a:lnTo>
                    <a:lnTo>
                      <a:pt x="613" y="848"/>
                    </a:lnTo>
                    <a:lnTo>
                      <a:pt x="613" y="848"/>
                    </a:lnTo>
                    <a:lnTo>
                      <a:pt x="613" y="848"/>
                    </a:lnTo>
                    <a:lnTo>
                      <a:pt x="613" y="848"/>
                    </a:lnTo>
                    <a:lnTo>
                      <a:pt x="612" y="850"/>
                    </a:lnTo>
                    <a:lnTo>
                      <a:pt x="612" y="850"/>
                    </a:lnTo>
                    <a:lnTo>
                      <a:pt x="612" y="850"/>
                    </a:lnTo>
                    <a:lnTo>
                      <a:pt x="610" y="850"/>
                    </a:lnTo>
                    <a:lnTo>
                      <a:pt x="610" y="850"/>
                    </a:lnTo>
                    <a:lnTo>
                      <a:pt x="610" y="850"/>
                    </a:lnTo>
                    <a:lnTo>
                      <a:pt x="610" y="850"/>
                    </a:lnTo>
                    <a:lnTo>
                      <a:pt x="610" y="850"/>
                    </a:lnTo>
                    <a:lnTo>
                      <a:pt x="610" y="850"/>
                    </a:lnTo>
                    <a:lnTo>
                      <a:pt x="610" y="850"/>
                    </a:lnTo>
                    <a:lnTo>
                      <a:pt x="608" y="850"/>
                    </a:lnTo>
                    <a:lnTo>
                      <a:pt x="608" y="850"/>
                    </a:lnTo>
                    <a:lnTo>
                      <a:pt x="608" y="850"/>
                    </a:lnTo>
                    <a:lnTo>
                      <a:pt x="608" y="850"/>
                    </a:lnTo>
                    <a:lnTo>
                      <a:pt x="608" y="850"/>
                    </a:lnTo>
                    <a:lnTo>
                      <a:pt x="608" y="850"/>
                    </a:lnTo>
                    <a:lnTo>
                      <a:pt x="608" y="850"/>
                    </a:lnTo>
                    <a:lnTo>
                      <a:pt x="606" y="850"/>
                    </a:lnTo>
                    <a:lnTo>
                      <a:pt x="606" y="850"/>
                    </a:lnTo>
                    <a:lnTo>
                      <a:pt x="606" y="850"/>
                    </a:lnTo>
                    <a:lnTo>
                      <a:pt x="606" y="850"/>
                    </a:lnTo>
                    <a:lnTo>
                      <a:pt x="606" y="850"/>
                    </a:lnTo>
                    <a:lnTo>
                      <a:pt x="606" y="850"/>
                    </a:lnTo>
                    <a:lnTo>
                      <a:pt x="606" y="852"/>
                    </a:lnTo>
                    <a:lnTo>
                      <a:pt x="606" y="852"/>
                    </a:lnTo>
                    <a:lnTo>
                      <a:pt x="604" y="852"/>
                    </a:lnTo>
                    <a:lnTo>
                      <a:pt x="604" y="852"/>
                    </a:lnTo>
                    <a:lnTo>
                      <a:pt x="604" y="852"/>
                    </a:lnTo>
                    <a:lnTo>
                      <a:pt x="604" y="852"/>
                    </a:lnTo>
                    <a:lnTo>
                      <a:pt x="604" y="852"/>
                    </a:lnTo>
                    <a:lnTo>
                      <a:pt x="603" y="852"/>
                    </a:lnTo>
                    <a:lnTo>
                      <a:pt x="603" y="852"/>
                    </a:lnTo>
                    <a:lnTo>
                      <a:pt x="603" y="852"/>
                    </a:lnTo>
                    <a:lnTo>
                      <a:pt x="603" y="852"/>
                    </a:lnTo>
                    <a:lnTo>
                      <a:pt x="603" y="853"/>
                    </a:lnTo>
                    <a:lnTo>
                      <a:pt x="603" y="853"/>
                    </a:lnTo>
                    <a:lnTo>
                      <a:pt x="603" y="853"/>
                    </a:lnTo>
                    <a:lnTo>
                      <a:pt x="603" y="853"/>
                    </a:lnTo>
                    <a:lnTo>
                      <a:pt x="603" y="853"/>
                    </a:lnTo>
                    <a:lnTo>
                      <a:pt x="601" y="853"/>
                    </a:lnTo>
                    <a:lnTo>
                      <a:pt x="601" y="853"/>
                    </a:lnTo>
                    <a:lnTo>
                      <a:pt x="601" y="853"/>
                    </a:lnTo>
                    <a:lnTo>
                      <a:pt x="601" y="853"/>
                    </a:lnTo>
                    <a:lnTo>
                      <a:pt x="599" y="853"/>
                    </a:lnTo>
                    <a:lnTo>
                      <a:pt x="599" y="855"/>
                    </a:lnTo>
                    <a:lnTo>
                      <a:pt x="599" y="855"/>
                    </a:lnTo>
                    <a:lnTo>
                      <a:pt x="599" y="855"/>
                    </a:lnTo>
                    <a:lnTo>
                      <a:pt x="597" y="855"/>
                    </a:lnTo>
                    <a:lnTo>
                      <a:pt x="597" y="855"/>
                    </a:lnTo>
                    <a:lnTo>
                      <a:pt x="597" y="855"/>
                    </a:lnTo>
                    <a:lnTo>
                      <a:pt x="597" y="855"/>
                    </a:lnTo>
                    <a:lnTo>
                      <a:pt x="595" y="857"/>
                    </a:lnTo>
                    <a:lnTo>
                      <a:pt x="595" y="857"/>
                    </a:lnTo>
                    <a:lnTo>
                      <a:pt x="595" y="857"/>
                    </a:lnTo>
                    <a:lnTo>
                      <a:pt x="595" y="857"/>
                    </a:lnTo>
                    <a:lnTo>
                      <a:pt x="595" y="857"/>
                    </a:lnTo>
                    <a:lnTo>
                      <a:pt x="597" y="859"/>
                    </a:lnTo>
                    <a:lnTo>
                      <a:pt x="597" y="859"/>
                    </a:lnTo>
                    <a:lnTo>
                      <a:pt x="597" y="859"/>
                    </a:lnTo>
                    <a:lnTo>
                      <a:pt x="597" y="859"/>
                    </a:lnTo>
                    <a:lnTo>
                      <a:pt x="595" y="859"/>
                    </a:lnTo>
                    <a:lnTo>
                      <a:pt x="595" y="859"/>
                    </a:lnTo>
                    <a:lnTo>
                      <a:pt x="595" y="859"/>
                    </a:lnTo>
                    <a:lnTo>
                      <a:pt x="595" y="859"/>
                    </a:lnTo>
                    <a:lnTo>
                      <a:pt x="595" y="859"/>
                    </a:lnTo>
                    <a:lnTo>
                      <a:pt x="595" y="859"/>
                    </a:lnTo>
                    <a:lnTo>
                      <a:pt x="595" y="861"/>
                    </a:lnTo>
                    <a:lnTo>
                      <a:pt x="595" y="861"/>
                    </a:lnTo>
                    <a:lnTo>
                      <a:pt x="595"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2" y="861"/>
                    </a:lnTo>
                    <a:lnTo>
                      <a:pt x="592" y="861"/>
                    </a:lnTo>
                    <a:lnTo>
                      <a:pt x="592" y="861"/>
                    </a:lnTo>
                    <a:lnTo>
                      <a:pt x="592" y="861"/>
                    </a:lnTo>
                    <a:lnTo>
                      <a:pt x="592" y="861"/>
                    </a:lnTo>
                    <a:lnTo>
                      <a:pt x="592" y="863"/>
                    </a:lnTo>
                    <a:lnTo>
                      <a:pt x="592" y="863"/>
                    </a:lnTo>
                    <a:lnTo>
                      <a:pt x="592" y="863"/>
                    </a:lnTo>
                    <a:lnTo>
                      <a:pt x="592" y="863"/>
                    </a:lnTo>
                    <a:lnTo>
                      <a:pt x="592" y="863"/>
                    </a:lnTo>
                    <a:lnTo>
                      <a:pt x="590" y="863"/>
                    </a:lnTo>
                    <a:lnTo>
                      <a:pt x="590" y="863"/>
                    </a:lnTo>
                    <a:lnTo>
                      <a:pt x="590" y="863"/>
                    </a:lnTo>
                    <a:lnTo>
                      <a:pt x="590" y="863"/>
                    </a:lnTo>
                    <a:lnTo>
                      <a:pt x="590" y="863"/>
                    </a:lnTo>
                    <a:lnTo>
                      <a:pt x="590" y="863"/>
                    </a:lnTo>
                    <a:lnTo>
                      <a:pt x="590" y="863"/>
                    </a:lnTo>
                    <a:lnTo>
                      <a:pt x="590" y="863"/>
                    </a:lnTo>
                    <a:lnTo>
                      <a:pt x="590" y="863"/>
                    </a:lnTo>
                    <a:lnTo>
                      <a:pt x="588" y="863"/>
                    </a:lnTo>
                    <a:lnTo>
                      <a:pt x="588" y="863"/>
                    </a:lnTo>
                    <a:lnTo>
                      <a:pt x="588" y="863"/>
                    </a:lnTo>
                    <a:lnTo>
                      <a:pt x="588" y="863"/>
                    </a:lnTo>
                    <a:lnTo>
                      <a:pt x="588" y="863"/>
                    </a:lnTo>
                    <a:lnTo>
                      <a:pt x="588" y="863"/>
                    </a:lnTo>
                    <a:lnTo>
                      <a:pt x="586" y="863"/>
                    </a:lnTo>
                    <a:lnTo>
                      <a:pt x="586" y="863"/>
                    </a:lnTo>
                    <a:lnTo>
                      <a:pt x="586" y="863"/>
                    </a:lnTo>
                    <a:lnTo>
                      <a:pt x="586" y="863"/>
                    </a:lnTo>
                    <a:lnTo>
                      <a:pt x="585" y="863"/>
                    </a:lnTo>
                    <a:lnTo>
                      <a:pt x="585" y="864"/>
                    </a:lnTo>
                    <a:lnTo>
                      <a:pt x="583" y="864"/>
                    </a:lnTo>
                    <a:lnTo>
                      <a:pt x="583" y="864"/>
                    </a:lnTo>
                    <a:lnTo>
                      <a:pt x="583" y="864"/>
                    </a:lnTo>
                    <a:lnTo>
                      <a:pt x="583" y="864"/>
                    </a:lnTo>
                    <a:lnTo>
                      <a:pt x="583" y="864"/>
                    </a:lnTo>
                    <a:lnTo>
                      <a:pt x="581" y="864"/>
                    </a:lnTo>
                    <a:lnTo>
                      <a:pt x="581" y="863"/>
                    </a:lnTo>
                    <a:lnTo>
                      <a:pt x="581" y="863"/>
                    </a:lnTo>
                    <a:lnTo>
                      <a:pt x="581" y="863"/>
                    </a:lnTo>
                    <a:lnTo>
                      <a:pt x="579" y="863"/>
                    </a:lnTo>
                    <a:lnTo>
                      <a:pt x="579" y="863"/>
                    </a:lnTo>
                    <a:lnTo>
                      <a:pt x="579" y="863"/>
                    </a:lnTo>
                    <a:lnTo>
                      <a:pt x="579" y="863"/>
                    </a:lnTo>
                    <a:lnTo>
                      <a:pt x="579" y="863"/>
                    </a:lnTo>
                    <a:lnTo>
                      <a:pt x="577" y="863"/>
                    </a:lnTo>
                    <a:lnTo>
                      <a:pt x="577" y="863"/>
                    </a:lnTo>
                    <a:lnTo>
                      <a:pt x="577" y="864"/>
                    </a:lnTo>
                    <a:lnTo>
                      <a:pt x="577" y="864"/>
                    </a:lnTo>
                    <a:lnTo>
                      <a:pt x="577" y="864"/>
                    </a:lnTo>
                    <a:lnTo>
                      <a:pt x="577" y="864"/>
                    </a:lnTo>
                    <a:lnTo>
                      <a:pt x="577" y="864"/>
                    </a:lnTo>
                    <a:lnTo>
                      <a:pt x="577" y="864"/>
                    </a:lnTo>
                    <a:lnTo>
                      <a:pt x="576" y="864"/>
                    </a:lnTo>
                    <a:lnTo>
                      <a:pt x="576" y="864"/>
                    </a:lnTo>
                    <a:lnTo>
                      <a:pt x="576" y="866"/>
                    </a:lnTo>
                    <a:lnTo>
                      <a:pt x="576" y="866"/>
                    </a:lnTo>
                    <a:lnTo>
                      <a:pt x="576" y="866"/>
                    </a:lnTo>
                    <a:lnTo>
                      <a:pt x="576" y="866"/>
                    </a:lnTo>
                    <a:lnTo>
                      <a:pt x="576" y="866"/>
                    </a:lnTo>
                    <a:lnTo>
                      <a:pt x="576" y="866"/>
                    </a:lnTo>
                    <a:lnTo>
                      <a:pt x="576" y="866"/>
                    </a:lnTo>
                    <a:lnTo>
                      <a:pt x="576" y="866"/>
                    </a:lnTo>
                    <a:lnTo>
                      <a:pt x="574" y="866"/>
                    </a:lnTo>
                    <a:lnTo>
                      <a:pt x="574" y="868"/>
                    </a:lnTo>
                    <a:lnTo>
                      <a:pt x="574" y="868"/>
                    </a:lnTo>
                    <a:lnTo>
                      <a:pt x="574" y="868"/>
                    </a:lnTo>
                    <a:lnTo>
                      <a:pt x="574" y="868"/>
                    </a:lnTo>
                    <a:lnTo>
                      <a:pt x="574" y="868"/>
                    </a:lnTo>
                    <a:lnTo>
                      <a:pt x="574" y="868"/>
                    </a:lnTo>
                    <a:lnTo>
                      <a:pt x="572" y="868"/>
                    </a:lnTo>
                    <a:lnTo>
                      <a:pt x="572" y="868"/>
                    </a:lnTo>
                    <a:lnTo>
                      <a:pt x="572" y="868"/>
                    </a:lnTo>
                    <a:lnTo>
                      <a:pt x="572" y="868"/>
                    </a:lnTo>
                    <a:lnTo>
                      <a:pt x="572" y="868"/>
                    </a:lnTo>
                    <a:lnTo>
                      <a:pt x="572" y="868"/>
                    </a:lnTo>
                    <a:lnTo>
                      <a:pt x="572" y="870"/>
                    </a:lnTo>
                    <a:lnTo>
                      <a:pt x="572" y="870"/>
                    </a:lnTo>
                    <a:lnTo>
                      <a:pt x="572" y="870"/>
                    </a:lnTo>
                    <a:lnTo>
                      <a:pt x="572" y="870"/>
                    </a:lnTo>
                    <a:lnTo>
                      <a:pt x="572" y="870"/>
                    </a:lnTo>
                    <a:lnTo>
                      <a:pt x="570" y="870"/>
                    </a:lnTo>
                    <a:lnTo>
                      <a:pt x="568" y="868"/>
                    </a:lnTo>
                    <a:lnTo>
                      <a:pt x="568" y="868"/>
                    </a:lnTo>
                    <a:lnTo>
                      <a:pt x="568" y="868"/>
                    </a:lnTo>
                    <a:lnTo>
                      <a:pt x="568" y="868"/>
                    </a:lnTo>
                    <a:lnTo>
                      <a:pt x="568" y="868"/>
                    </a:lnTo>
                    <a:lnTo>
                      <a:pt x="568" y="866"/>
                    </a:lnTo>
                    <a:lnTo>
                      <a:pt x="566" y="866"/>
                    </a:lnTo>
                    <a:lnTo>
                      <a:pt x="566" y="866"/>
                    </a:lnTo>
                    <a:lnTo>
                      <a:pt x="566" y="866"/>
                    </a:lnTo>
                    <a:lnTo>
                      <a:pt x="565" y="866"/>
                    </a:lnTo>
                    <a:lnTo>
                      <a:pt x="565" y="866"/>
                    </a:lnTo>
                    <a:lnTo>
                      <a:pt x="565" y="866"/>
                    </a:lnTo>
                    <a:lnTo>
                      <a:pt x="565" y="866"/>
                    </a:lnTo>
                    <a:lnTo>
                      <a:pt x="566" y="864"/>
                    </a:lnTo>
                    <a:lnTo>
                      <a:pt x="566" y="864"/>
                    </a:lnTo>
                    <a:lnTo>
                      <a:pt x="566" y="864"/>
                    </a:lnTo>
                    <a:lnTo>
                      <a:pt x="566" y="864"/>
                    </a:lnTo>
                    <a:lnTo>
                      <a:pt x="566" y="864"/>
                    </a:lnTo>
                    <a:lnTo>
                      <a:pt x="566" y="864"/>
                    </a:lnTo>
                    <a:lnTo>
                      <a:pt x="566" y="864"/>
                    </a:lnTo>
                    <a:lnTo>
                      <a:pt x="566" y="863"/>
                    </a:lnTo>
                    <a:lnTo>
                      <a:pt x="566" y="863"/>
                    </a:lnTo>
                    <a:lnTo>
                      <a:pt x="566" y="863"/>
                    </a:lnTo>
                    <a:lnTo>
                      <a:pt x="565" y="861"/>
                    </a:lnTo>
                    <a:lnTo>
                      <a:pt x="565" y="861"/>
                    </a:lnTo>
                    <a:lnTo>
                      <a:pt x="565" y="861"/>
                    </a:lnTo>
                    <a:lnTo>
                      <a:pt x="565" y="861"/>
                    </a:lnTo>
                    <a:lnTo>
                      <a:pt x="565" y="861"/>
                    </a:lnTo>
                    <a:lnTo>
                      <a:pt x="565" y="861"/>
                    </a:lnTo>
                    <a:lnTo>
                      <a:pt x="563" y="861"/>
                    </a:lnTo>
                    <a:lnTo>
                      <a:pt x="563" y="861"/>
                    </a:lnTo>
                    <a:lnTo>
                      <a:pt x="563" y="863"/>
                    </a:lnTo>
                    <a:lnTo>
                      <a:pt x="563" y="863"/>
                    </a:lnTo>
                    <a:lnTo>
                      <a:pt x="563" y="863"/>
                    </a:lnTo>
                    <a:lnTo>
                      <a:pt x="563" y="863"/>
                    </a:lnTo>
                    <a:lnTo>
                      <a:pt x="563" y="863"/>
                    </a:lnTo>
                    <a:lnTo>
                      <a:pt x="563" y="863"/>
                    </a:lnTo>
                    <a:lnTo>
                      <a:pt x="563" y="863"/>
                    </a:lnTo>
                    <a:lnTo>
                      <a:pt x="561" y="863"/>
                    </a:lnTo>
                    <a:lnTo>
                      <a:pt x="561" y="863"/>
                    </a:lnTo>
                    <a:lnTo>
                      <a:pt x="561" y="863"/>
                    </a:lnTo>
                    <a:lnTo>
                      <a:pt x="561" y="863"/>
                    </a:lnTo>
                    <a:lnTo>
                      <a:pt x="559" y="863"/>
                    </a:lnTo>
                    <a:lnTo>
                      <a:pt x="559" y="863"/>
                    </a:lnTo>
                    <a:lnTo>
                      <a:pt x="559" y="864"/>
                    </a:lnTo>
                    <a:lnTo>
                      <a:pt x="559" y="864"/>
                    </a:lnTo>
                    <a:lnTo>
                      <a:pt x="559" y="864"/>
                    </a:lnTo>
                    <a:lnTo>
                      <a:pt x="559" y="864"/>
                    </a:lnTo>
                    <a:lnTo>
                      <a:pt x="557" y="864"/>
                    </a:lnTo>
                    <a:lnTo>
                      <a:pt x="557" y="864"/>
                    </a:lnTo>
                    <a:lnTo>
                      <a:pt x="557" y="864"/>
                    </a:lnTo>
                    <a:lnTo>
                      <a:pt x="557" y="864"/>
                    </a:lnTo>
                    <a:lnTo>
                      <a:pt x="557" y="864"/>
                    </a:lnTo>
                    <a:lnTo>
                      <a:pt x="557" y="864"/>
                    </a:lnTo>
                    <a:lnTo>
                      <a:pt x="557" y="864"/>
                    </a:lnTo>
                    <a:lnTo>
                      <a:pt x="557" y="864"/>
                    </a:lnTo>
                    <a:lnTo>
                      <a:pt x="556" y="864"/>
                    </a:lnTo>
                    <a:lnTo>
                      <a:pt x="556" y="864"/>
                    </a:lnTo>
                    <a:lnTo>
                      <a:pt x="556" y="864"/>
                    </a:lnTo>
                    <a:lnTo>
                      <a:pt x="554" y="864"/>
                    </a:lnTo>
                    <a:lnTo>
                      <a:pt x="554" y="864"/>
                    </a:lnTo>
                    <a:lnTo>
                      <a:pt x="554" y="864"/>
                    </a:lnTo>
                    <a:lnTo>
                      <a:pt x="554" y="864"/>
                    </a:lnTo>
                    <a:lnTo>
                      <a:pt x="554" y="864"/>
                    </a:lnTo>
                    <a:lnTo>
                      <a:pt x="554" y="864"/>
                    </a:lnTo>
                    <a:lnTo>
                      <a:pt x="552" y="864"/>
                    </a:lnTo>
                    <a:lnTo>
                      <a:pt x="552" y="864"/>
                    </a:lnTo>
                    <a:lnTo>
                      <a:pt x="552" y="864"/>
                    </a:lnTo>
                    <a:lnTo>
                      <a:pt x="552" y="866"/>
                    </a:lnTo>
                    <a:lnTo>
                      <a:pt x="552" y="866"/>
                    </a:lnTo>
                    <a:lnTo>
                      <a:pt x="552" y="866"/>
                    </a:lnTo>
                    <a:lnTo>
                      <a:pt x="552" y="866"/>
                    </a:lnTo>
                    <a:lnTo>
                      <a:pt x="552" y="866"/>
                    </a:lnTo>
                    <a:lnTo>
                      <a:pt x="552" y="866"/>
                    </a:lnTo>
                    <a:lnTo>
                      <a:pt x="552" y="866"/>
                    </a:lnTo>
                    <a:lnTo>
                      <a:pt x="552" y="866"/>
                    </a:lnTo>
                    <a:lnTo>
                      <a:pt x="552" y="868"/>
                    </a:lnTo>
                    <a:lnTo>
                      <a:pt x="552" y="868"/>
                    </a:lnTo>
                    <a:lnTo>
                      <a:pt x="552" y="868"/>
                    </a:lnTo>
                    <a:lnTo>
                      <a:pt x="552" y="868"/>
                    </a:lnTo>
                    <a:lnTo>
                      <a:pt x="552" y="868"/>
                    </a:lnTo>
                    <a:lnTo>
                      <a:pt x="552" y="868"/>
                    </a:lnTo>
                    <a:lnTo>
                      <a:pt x="550" y="868"/>
                    </a:lnTo>
                    <a:lnTo>
                      <a:pt x="550" y="868"/>
                    </a:lnTo>
                    <a:lnTo>
                      <a:pt x="550" y="868"/>
                    </a:lnTo>
                    <a:lnTo>
                      <a:pt x="548" y="868"/>
                    </a:lnTo>
                    <a:lnTo>
                      <a:pt x="548" y="868"/>
                    </a:lnTo>
                    <a:lnTo>
                      <a:pt x="548" y="866"/>
                    </a:lnTo>
                    <a:lnTo>
                      <a:pt x="547" y="866"/>
                    </a:lnTo>
                    <a:lnTo>
                      <a:pt x="547" y="866"/>
                    </a:lnTo>
                    <a:lnTo>
                      <a:pt x="547" y="866"/>
                    </a:lnTo>
                    <a:lnTo>
                      <a:pt x="545" y="866"/>
                    </a:lnTo>
                    <a:lnTo>
                      <a:pt x="545" y="866"/>
                    </a:lnTo>
                    <a:lnTo>
                      <a:pt x="545" y="866"/>
                    </a:lnTo>
                    <a:lnTo>
                      <a:pt x="545" y="866"/>
                    </a:lnTo>
                    <a:lnTo>
                      <a:pt x="545" y="868"/>
                    </a:lnTo>
                    <a:lnTo>
                      <a:pt x="545" y="868"/>
                    </a:lnTo>
                    <a:lnTo>
                      <a:pt x="543" y="868"/>
                    </a:lnTo>
                    <a:lnTo>
                      <a:pt x="543" y="868"/>
                    </a:lnTo>
                    <a:lnTo>
                      <a:pt x="543" y="868"/>
                    </a:lnTo>
                    <a:lnTo>
                      <a:pt x="543" y="868"/>
                    </a:lnTo>
                    <a:lnTo>
                      <a:pt x="543" y="870"/>
                    </a:lnTo>
                    <a:lnTo>
                      <a:pt x="543" y="870"/>
                    </a:lnTo>
                    <a:lnTo>
                      <a:pt x="543" y="870"/>
                    </a:lnTo>
                    <a:lnTo>
                      <a:pt x="543" y="870"/>
                    </a:lnTo>
                    <a:lnTo>
                      <a:pt x="543" y="870"/>
                    </a:lnTo>
                    <a:lnTo>
                      <a:pt x="543" y="870"/>
                    </a:lnTo>
                    <a:lnTo>
                      <a:pt x="543" y="870"/>
                    </a:lnTo>
                    <a:lnTo>
                      <a:pt x="543" y="870"/>
                    </a:lnTo>
                    <a:lnTo>
                      <a:pt x="543" y="872"/>
                    </a:lnTo>
                    <a:lnTo>
                      <a:pt x="543" y="872"/>
                    </a:lnTo>
                    <a:lnTo>
                      <a:pt x="543" y="872"/>
                    </a:lnTo>
                    <a:lnTo>
                      <a:pt x="541" y="872"/>
                    </a:lnTo>
                    <a:lnTo>
                      <a:pt x="539" y="872"/>
                    </a:lnTo>
                    <a:lnTo>
                      <a:pt x="539" y="870"/>
                    </a:lnTo>
                    <a:lnTo>
                      <a:pt x="539" y="870"/>
                    </a:lnTo>
                    <a:lnTo>
                      <a:pt x="539" y="870"/>
                    </a:lnTo>
                    <a:lnTo>
                      <a:pt x="539" y="870"/>
                    </a:lnTo>
                    <a:lnTo>
                      <a:pt x="539" y="870"/>
                    </a:lnTo>
                    <a:lnTo>
                      <a:pt x="539" y="870"/>
                    </a:lnTo>
                    <a:lnTo>
                      <a:pt x="538" y="870"/>
                    </a:lnTo>
                    <a:lnTo>
                      <a:pt x="538" y="870"/>
                    </a:lnTo>
                    <a:lnTo>
                      <a:pt x="538" y="870"/>
                    </a:lnTo>
                    <a:lnTo>
                      <a:pt x="538" y="870"/>
                    </a:lnTo>
                    <a:lnTo>
                      <a:pt x="538" y="868"/>
                    </a:lnTo>
                    <a:lnTo>
                      <a:pt x="536" y="868"/>
                    </a:lnTo>
                    <a:lnTo>
                      <a:pt x="536" y="868"/>
                    </a:lnTo>
                    <a:lnTo>
                      <a:pt x="536" y="868"/>
                    </a:lnTo>
                    <a:lnTo>
                      <a:pt x="536" y="868"/>
                    </a:lnTo>
                    <a:lnTo>
                      <a:pt x="534" y="868"/>
                    </a:lnTo>
                    <a:lnTo>
                      <a:pt x="534" y="868"/>
                    </a:lnTo>
                    <a:lnTo>
                      <a:pt x="534" y="868"/>
                    </a:lnTo>
                    <a:lnTo>
                      <a:pt x="534" y="868"/>
                    </a:lnTo>
                    <a:lnTo>
                      <a:pt x="534" y="868"/>
                    </a:lnTo>
                    <a:lnTo>
                      <a:pt x="534" y="868"/>
                    </a:lnTo>
                    <a:lnTo>
                      <a:pt x="534" y="868"/>
                    </a:lnTo>
                    <a:lnTo>
                      <a:pt x="534" y="868"/>
                    </a:lnTo>
                    <a:lnTo>
                      <a:pt x="534" y="870"/>
                    </a:lnTo>
                    <a:lnTo>
                      <a:pt x="534" y="870"/>
                    </a:lnTo>
                    <a:lnTo>
                      <a:pt x="534" y="870"/>
                    </a:lnTo>
                    <a:lnTo>
                      <a:pt x="534" y="870"/>
                    </a:lnTo>
                    <a:lnTo>
                      <a:pt x="532" y="872"/>
                    </a:lnTo>
                    <a:lnTo>
                      <a:pt x="532" y="872"/>
                    </a:lnTo>
                    <a:lnTo>
                      <a:pt x="532" y="872"/>
                    </a:lnTo>
                    <a:lnTo>
                      <a:pt x="532" y="872"/>
                    </a:lnTo>
                    <a:lnTo>
                      <a:pt x="530" y="872"/>
                    </a:lnTo>
                    <a:lnTo>
                      <a:pt x="530" y="872"/>
                    </a:lnTo>
                    <a:lnTo>
                      <a:pt x="530" y="872"/>
                    </a:lnTo>
                    <a:lnTo>
                      <a:pt x="530" y="870"/>
                    </a:lnTo>
                    <a:lnTo>
                      <a:pt x="528" y="870"/>
                    </a:lnTo>
                    <a:lnTo>
                      <a:pt x="528" y="870"/>
                    </a:lnTo>
                    <a:lnTo>
                      <a:pt x="528" y="870"/>
                    </a:lnTo>
                    <a:lnTo>
                      <a:pt x="528" y="870"/>
                    </a:lnTo>
                    <a:lnTo>
                      <a:pt x="527" y="870"/>
                    </a:lnTo>
                    <a:lnTo>
                      <a:pt x="527" y="868"/>
                    </a:lnTo>
                    <a:lnTo>
                      <a:pt x="527" y="868"/>
                    </a:lnTo>
                    <a:lnTo>
                      <a:pt x="527" y="868"/>
                    </a:lnTo>
                    <a:lnTo>
                      <a:pt x="527" y="868"/>
                    </a:lnTo>
                    <a:lnTo>
                      <a:pt x="527" y="868"/>
                    </a:lnTo>
                    <a:lnTo>
                      <a:pt x="527" y="868"/>
                    </a:lnTo>
                    <a:lnTo>
                      <a:pt x="527" y="868"/>
                    </a:lnTo>
                    <a:lnTo>
                      <a:pt x="527" y="866"/>
                    </a:lnTo>
                    <a:lnTo>
                      <a:pt x="527" y="866"/>
                    </a:lnTo>
                    <a:lnTo>
                      <a:pt x="527" y="866"/>
                    </a:lnTo>
                    <a:lnTo>
                      <a:pt x="527" y="866"/>
                    </a:lnTo>
                    <a:lnTo>
                      <a:pt x="527" y="866"/>
                    </a:lnTo>
                    <a:lnTo>
                      <a:pt x="525" y="864"/>
                    </a:lnTo>
                    <a:lnTo>
                      <a:pt x="525" y="864"/>
                    </a:lnTo>
                    <a:lnTo>
                      <a:pt x="525" y="864"/>
                    </a:lnTo>
                    <a:lnTo>
                      <a:pt x="523" y="864"/>
                    </a:lnTo>
                    <a:lnTo>
                      <a:pt x="523" y="864"/>
                    </a:lnTo>
                    <a:lnTo>
                      <a:pt x="523" y="864"/>
                    </a:lnTo>
                    <a:lnTo>
                      <a:pt x="521" y="864"/>
                    </a:lnTo>
                    <a:lnTo>
                      <a:pt x="521" y="866"/>
                    </a:lnTo>
                    <a:lnTo>
                      <a:pt x="519" y="866"/>
                    </a:lnTo>
                    <a:lnTo>
                      <a:pt x="519" y="868"/>
                    </a:lnTo>
                    <a:lnTo>
                      <a:pt x="519" y="868"/>
                    </a:lnTo>
                    <a:lnTo>
                      <a:pt x="519" y="868"/>
                    </a:lnTo>
                    <a:lnTo>
                      <a:pt x="518" y="868"/>
                    </a:lnTo>
                    <a:lnTo>
                      <a:pt x="518" y="870"/>
                    </a:lnTo>
                    <a:lnTo>
                      <a:pt x="516" y="870"/>
                    </a:lnTo>
                    <a:lnTo>
                      <a:pt x="516" y="870"/>
                    </a:lnTo>
                    <a:lnTo>
                      <a:pt x="516" y="870"/>
                    </a:lnTo>
                    <a:lnTo>
                      <a:pt x="514" y="870"/>
                    </a:lnTo>
                    <a:lnTo>
                      <a:pt x="514" y="870"/>
                    </a:lnTo>
                    <a:lnTo>
                      <a:pt x="514" y="870"/>
                    </a:lnTo>
                    <a:lnTo>
                      <a:pt x="514" y="870"/>
                    </a:lnTo>
                    <a:lnTo>
                      <a:pt x="514" y="868"/>
                    </a:lnTo>
                    <a:lnTo>
                      <a:pt x="514" y="868"/>
                    </a:lnTo>
                    <a:lnTo>
                      <a:pt x="512" y="868"/>
                    </a:lnTo>
                    <a:lnTo>
                      <a:pt x="512" y="868"/>
                    </a:lnTo>
                    <a:lnTo>
                      <a:pt x="512" y="868"/>
                    </a:lnTo>
                    <a:lnTo>
                      <a:pt x="512" y="868"/>
                    </a:lnTo>
                    <a:lnTo>
                      <a:pt x="510" y="868"/>
                    </a:lnTo>
                    <a:lnTo>
                      <a:pt x="510" y="868"/>
                    </a:lnTo>
                    <a:lnTo>
                      <a:pt x="510" y="868"/>
                    </a:lnTo>
                    <a:lnTo>
                      <a:pt x="509" y="868"/>
                    </a:lnTo>
                    <a:lnTo>
                      <a:pt x="509" y="870"/>
                    </a:lnTo>
                    <a:lnTo>
                      <a:pt x="509" y="870"/>
                    </a:lnTo>
                    <a:lnTo>
                      <a:pt x="509" y="870"/>
                    </a:lnTo>
                    <a:lnTo>
                      <a:pt x="509" y="870"/>
                    </a:lnTo>
                    <a:lnTo>
                      <a:pt x="509" y="870"/>
                    </a:lnTo>
                    <a:lnTo>
                      <a:pt x="509" y="870"/>
                    </a:lnTo>
                    <a:lnTo>
                      <a:pt x="507" y="868"/>
                    </a:lnTo>
                    <a:lnTo>
                      <a:pt x="507" y="868"/>
                    </a:lnTo>
                    <a:lnTo>
                      <a:pt x="507" y="868"/>
                    </a:lnTo>
                    <a:lnTo>
                      <a:pt x="507" y="868"/>
                    </a:lnTo>
                    <a:lnTo>
                      <a:pt x="507" y="868"/>
                    </a:lnTo>
                    <a:lnTo>
                      <a:pt x="507" y="868"/>
                    </a:lnTo>
                    <a:lnTo>
                      <a:pt x="507" y="870"/>
                    </a:lnTo>
                    <a:lnTo>
                      <a:pt x="507" y="870"/>
                    </a:lnTo>
                    <a:lnTo>
                      <a:pt x="505" y="870"/>
                    </a:lnTo>
                    <a:lnTo>
                      <a:pt x="505" y="870"/>
                    </a:lnTo>
                    <a:lnTo>
                      <a:pt x="505" y="870"/>
                    </a:lnTo>
                    <a:lnTo>
                      <a:pt x="505" y="870"/>
                    </a:lnTo>
                    <a:lnTo>
                      <a:pt x="503" y="870"/>
                    </a:lnTo>
                    <a:lnTo>
                      <a:pt x="503" y="872"/>
                    </a:lnTo>
                    <a:lnTo>
                      <a:pt x="501" y="872"/>
                    </a:lnTo>
                    <a:lnTo>
                      <a:pt x="501" y="872"/>
                    </a:lnTo>
                    <a:lnTo>
                      <a:pt x="501" y="872"/>
                    </a:lnTo>
                    <a:lnTo>
                      <a:pt x="501" y="872"/>
                    </a:lnTo>
                    <a:lnTo>
                      <a:pt x="500" y="872"/>
                    </a:lnTo>
                    <a:lnTo>
                      <a:pt x="500" y="873"/>
                    </a:lnTo>
                    <a:lnTo>
                      <a:pt x="500" y="873"/>
                    </a:lnTo>
                    <a:lnTo>
                      <a:pt x="500" y="873"/>
                    </a:lnTo>
                    <a:lnTo>
                      <a:pt x="498" y="873"/>
                    </a:lnTo>
                    <a:lnTo>
                      <a:pt x="498" y="872"/>
                    </a:lnTo>
                    <a:lnTo>
                      <a:pt x="498" y="872"/>
                    </a:lnTo>
                    <a:lnTo>
                      <a:pt x="496" y="872"/>
                    </a:lnTo>
                    <a:lnTo>
                      <a:pt x="496" y="873"/>
                    </a:lnTo>
                    <a:lnTo>
                      <a:pt x="496" y="873"/>
                    </a:lnTo>
                    <a:lnTo>
                      <a:pt x="496" y="873"/>
                    </a:lnTo>
                    <a:lnTo>
                      <a:pt x="494" y="873"/>
                    </a:lnTo>
                    <a:lnTo>
                      <a:pt x="492" y="873"/>
                    </a:lnTo>
                    <a:lnTo>
                      <a:pt x="491" y="873"/>
                    </a:lnTo>
                    <a:lnTo>
                      <a:pt x="489" y="873"/>
                    </a:lnTo>
                    <a:lnTo>
                      <a:pt x="489" y="873"/>
                    </a:lnTo>
                    <a:lnTo>
                      <a:pt x="489" y="873"/>
                    </a:lnTo>
                    <a:lnTo>
                      <a:pt x="487" y="873"/>
                    </a:lnTo>
                    <a:lnTo>
                      <a:pt x="487" y="872"/>
                    </a:lnTo>
                    <a:lnTo>
                      <a:pt x="487" y="872"/>
                    </a:lnTo>
                    <a:lnTo>
                      <a:pt x="485" y="872"/>
                    </a:lnTo>
                    <a:lnTo>
                      <a:pt x="487" y="872"/>
                    </a:lnTo>
                    <a:lnTo>
                      <a:pt x="487" y="872"/>
                    </a:lnTo>
                    <a:lnTo>
                      <a:pt x="487" y="872"/>
                    </a:lnTo>
                    <a:lnTo>
                      <a:pt x="487" y="870"/>
                    </a:lnTo>
                    <a:lnTo>
                      <a:pt x="489" y="868"/>
                    </a:lnTo>
                    <a:lnTo>
                      <a:pt x="489" y="868"/>
                    </a:lnTo>
                    <a:lnTo>
                      <a:pt x="489" y="866"/>
                    </a:lnTo>
                    <a:lnTo>
                      <a:pt x="489" y="866"/>
                    </a:lnTo>
                    <a:lnTo>
                      <a:pt x="489" y="864"/>
                    </a:lnTo>
                    <a:lnTo>
                      <a:pt x="487" y="864"/>
                    </a:lnTo>
                    <a:lnTo>
                      <a:pt x="485" y="863"/>
                    </a:lnTo>
                    <a:lnTo>
                      <a:pt x="485" y="861"/>
                    </a:lnTo>
                    <a:lnTo>
                      <a:pt x="485" y="861"/>
                    </a:lnTo>
                    <a:lnTo>
                      <a:pt x="485" y="861"/>
                    </a:lnTo>
                    <a:lnTo>
                      <a:pt x="485" y="859"/>
                    </a:lnTo>
                    <a:lnTo>
                      <a:pt x="485" y="859"/>
                    </a:lnTo>
                    <a:lnTo>
                      <a:pt x="485" y="859"/>
                    </a:lnTo>
                    <a:lnTo>
                      <a:pt x="485" y="859"/>
                    </a:lnTo>
                    <a:lnTo>
                      <a:pt x="487" y="859"/>
                    </a:lnTo>
                    <a:lnTo>
                      <a:pt x="487" y="859"/>
                    </a:lnTo>
                    <a:lnTo>
                      <a:pt x="489" y="857"/>
                    </a:lnTo>
                    <a:lnTo>
                      <a:pt x="489" y="855"/>
                    </a:lnTo>
                    <a:lnTo>
                      <a:pt x="491" y="855"/>
                    </a:lnTo>
                    <a:lnTo>
                      <a:pt x="491" y="853"/>
                    </a:lnTo>
                    <a:lnTo>
                      <a:pt x="489" y="853"/>
                    </a:lnTo>
                    <a:lnTo>
                      <a:pt x="489" y="852"/>
                    </a:lnTo>
                    <a:lnTo>
                      <a:pt x="489" y="850"/>
                    </a:lnTo>
                    <a:lnTo>
                      <a:pt x="489" y="850"/>
                    </a:lnTo>
                    <a:lnTo>
                      <a:pt x="489" y="848"/>
                    </a:lnTo>
                    <a:lnTo>
                      <a:pt x="489" y="848"/>
                    </a:lnTo>
                    <a:lnTo>
                      <a:pt x="489" y="848"/>
                    </a:lnTo>
                    <a:lnTo>
                      <a:pt x="489" y="848"/>
                    </a:lnTo>
                    <a:lnTo>
                      <a:pt x="491" y="846"/>
                    </a:lnTo>
                    <a:lnTo>
                      <a:pt x="492" y="846"/>
                    </a:lnTo>
                    <a:lnTo>
                      <a:pt x="492" y="844"/>
                    </a:lnTo>
                    <a:lnTo>
                      <a:pt x="494" y="843"/>
                    </a:lnTo>
                    <a:lnTo>
                      <a:pt x="494" y="843"/>
                    </a:lnTo>
                    <a:lnTo>
                      <a:pt x="494" y="843"/>
                    </a:lnTo>
                    <a:lnTo>
                      <a:pt x="496" y="841"/>
                    </a:lnTo>
                    <a:lnTo>
                      <a:pt x="496" y="841"/>
                    </a:lnTo>
                    <a:lnTo>
                      <a:pt x="498" y="841"/>
                    </a:lnTo>
                    <a:lnTo>
                      <a:pt x="498" y="841"/>
                    </a:lnTo>
                    <a:lnTo>
                      <a:pt x="500" y="841"/>
                    </a:lnTo>
                    <a:lnTo>
                      <a:pt x="500" y="841"/>
                    </a:lnTo>
                    <a:lnTo>
                      <a:pt x="500" y="841"/>
                    </a:lnTo>
                    <a:lnTo>
                      <a:pt x="501" y="843"/>
                    </a:lnTo>
                    <a:lnTo>
                      <a:pt x="501" y="843"/>
                    </a:lnTo>
                    <a:lnTo>
                      <a:pt x="501" y="843"/>
                    </a:lnTo>
                    <a:lnTo>
                      <a:pt x="503" y="843"/>
                    </a:lnTo>
                    <a:lnTo>
                      <a:pt x="503" y="843"/>
                    </a:lnTo>
                    <a:lnTo>
                      <a:pt x="503" y="843"/>
                    </a:lnTo>
                    <a:lnTo>
                      <a:pt x="505" y="844"/>
                    </a:lnTo>
                    <a:lnTo>
                      <a:pt x="505" y="844"/>
                    </a:lnTo>
                    <a:lnTo>
                      <a:pt x="505" y="844"/>
                    </a:lnTo>
                    <a:lnTo>
                      <a:pt x="505" y="846"/>
                    </a:lnTo>
                    <a:lnTo>
                      <a:pt x="505" y="846"/>
                    </a:lnTo>
                    <a:lnTo>
                      <a:pt x="507" y="848"/>
                    </a:lnTo>
                    <a:lnTo>
                      <a:pt x="507" y="848"/>
                    </a:lnTo>
                    <a:lnTo>
                      <a:pt x="507" y="848"/>
                    </a:lnTo>
                    <a:lnTo>
                      <a:pt x="507" y="848"/>
                    </a:lnTo>
                    <a:lnTo>
                      <a:pt x="507" y="850"/>
                    </a:lnTo>
                    <a:lnTo>
                      <a:pt x="509" y="850"/>
                    </a:lnTo>
                    <a:lnTo>
                      <a:pt x="509" y="850"/>
                    </a:lnTo>
                    <a:lnTo>
                      <a:pt x="510" y="852"/>
                    </a:lnTo>
                    <a:lnTo>
                      <a:pt x="510" y="852"/>
                    </a:lnTo>
                    <a:lnTo>
                      <a:pt x="510" y="852"/>
                    </a:lnTo>
                    <a:lnTo>
                      <a:pt x="512" y="852"/>
                    </a:lnTo>
                    <a:lnTo>
                      <a:pt x="514" y="852"/>
                    </a:lnTo>
                    <a:lnTo>
                      <a:pt x="516" y="850"/>
                    </a:lnTo>
                    <a:lnTo>
                      <a:pt x="516" y="850"/>
                    </a:lnTo>
                    <a:lnTo>
                      <a:pt x="518" y="850"/>
                    </a:lnTo>
                    <a:lnTo>
                      <a:pt x="518" y="850"/>
                    </a:lnTo>
                    <a:lnTo>
                      <a:pt x="519" y="848"/>
                    </a:lnTo>
                    <a:lnTo>
                      <a:pt x="519" y="848"/>
                    </a:lnTo>
                    <a:lnTo>
                      <a:pt x="519" y="844"/>
                    </a:lnTo>
                    <a:lnTo>
                      <a:pt x="519" y="843"/>
                    </a:lnTo>
                    <a:lnTo>
                      <a:pt x="519" y="843"/>
                    </a:lnTo>
                    <a:lnTo>
                      <a:pt x="521" y="839"/>
                    </a:lnTo>
                    <a:lnTo>
                      <a:pt x="521" y="839"/>
                    </a:lnTo>
                    <a:lnTo>
                      <a:pt x="521" y="839"/>
                    </a:lnTo>
                    <a:lnTo>
                      <a:pt x="521" y="837"/>
                    </a:lnTo>
                    <a:lnTo>
                      <a:pt x="521" y="835"/>
                    </a:lnTo>
                    <a:lnTo>
                      <a:pt x="521" y="835"/>
                    </a:lnTo>
                    <a:lnTo>
                      <a:pt x="521" y="834"/>
                    </a:lnTo>
                    <a:lnTo>
                      <a:pt x="521" y="834"/>
                    </a:lnTo>
                    <a:lnTo>
                      <a:pt x="519" y="834"/>
                    </a:lnTo>
                    <a:lnTo>
                      <a:pt x="518" y="832"/>
                    </a:lnTo>
                    <a:lnTo>
                      <a:pt x="516" y="830"/>
                    </a:lnTo>
                    <a:lnTo>
                      <a:pt x="514" y="830"/>
                    </a:lnTo>
                    <a:lnTo>
                      <a:pt x="512" y="828"/>
                    </a:lnTo>
                    <a:lnTo>
                      <a:pt x="512" y="828"/>
                    </a:lnTo>
                    <a:lnTo>
                      <a:pt x="510" y="826"/>
                    </a:lnTo>
                    <a:lnTo>
                      <a:pt x="510" y="826"/>
                    </a:lnTo>
                    <a:lnTo>
                      <a:pt x="510" y="825"/>
                    </a:lnTo>
                    <a:lnTo>
                      <a:pt x="509" y="825"/>
                    </a:lnTo>
                    <a:lnTo>
                      <a:pt x="509" y="825"/>
                    </a:lnTo>
                    <a:lnTo>
                      <a:pt x="509" y="823"/>
                    </a:lnTo>
                    <a:lnTo>
                      <a:pt x="509" y="823"/>
                    </a:lnTo>
                    <a:lnTo>
                      <a:pt x="509" y="823"/>
                    </a:lnTo>
                    <a:lnTo>
                      <a:pt x="509" y="821"/>
                    </a:lnTo>
                    <a:lnTo>
                      <a:pt x="509" y="821"/>
                    </a:lnTo>
                    <a:lnTo>
                      <a:pt x="507" y="821"/>
                    </a:lnTo>
                    <a:lnTo>
                      <a:pt x="507" y="821"/>
                    </a:lnTo>
                    <a:lnTo>
                      <a:pt x="507" y="821"/>
                    </a:lnTo>
                    <a:lnTo>
                      <a:pt x="507" y="821"/>
                    </a:lnTo>
                    <a:lnTo>
                      <a:pt x="507" y="819"/>
                    </a:lnTo>
                    <a:lnTo>
                      <a:pt x="509" y="819"/>
                    </a:lnTo>
                    <a:lnTo>
                      <a:pt x="509" y="819"/>
                    </a:lnTo>
                    <a:lnTo>
                      <a:pt x="509" y="819"/>
                    </a:lnTo>
                    <a:lnTo>
                      <a:pt x="509" y="817"/>
                    </a:lnTo>
                    <a:lnTo>
                      <a:pt x="510" y="817"/>
                    </a:lnTo>
                    <a:lnTo>
                      <a:pt x="510" y="817"/>
                    </a:lnTo>
                    <a:lnTo>
                      <a:pt x="512" y="817"/>
                    </a:lnTo>
                    <a:lnTo>
                      <a:pt x="512" y="817"/>
                    </a:lnTo>
                    <a:lnTo>
                      <a:pt x="514" y="819"/>
                    </a:lnTo>
                    <a:lnTo>
                      <a:pt x="514" y="819"/>
                    </a:lnTo>
                    <a:lnTo>
                      <a:pt x="519" y="821"/>
                    </a:lnTo>
                    <a:lnTo>
                      <a:pt x="521" y="823"/>
                    </a:lnTo>
                    <a:lnTo>
                      <a:pt x="523" y="823"/>
                    </a:lnTo>
                    <a:lnTo>
                      <a:pt x="523" y="823"/>
                    </a:lnTo>
                    <a:lnTo>
                      <a:pt x="525" y="823"/>
                    </a:lnTo>
                    <a:lnTo>
                      <a:pt x="527" y="823"/>
                    </a:lnTo>
                    <a:lnTo>
                      <a:pt x="528" y="823"/>
                    </a:lnTo>
                    <a:lnTo>
                      <a:pt x="530" y="821"/>
                    </a:lnTo>
                    <a:lnTo>
                      <a:pt x="530" y="821"/>
                    </a:lnTo>
                    <a:lnTo>
                      <a:pt x="532" y="821"/>
                    </a:lnTo>
                    <a:lnTo>
                      <a:pt x="532" y="821"/>
                    </a:lnTo>
                    <a:lnTo>
                      <a:pt x="534" y="821"/>
                    </a:lnTo>
                    <a:lnTo>
                      <a:pt x="534" y="821"/>
                    </a:lnTo>
                    <a:lnTo>
                      <a:pt x="534" y="821"/>
                    </a:lnTo>
                    <a:lnTo>
                      <a:pt x="536" y="821"/>
                    </a:lnTo>
                    <a:lnTo>
                      <a:pt x="536" y="821"/>
                    </a:lnTo>
                    <a:lnTo>
                      <a:pt x="536" y="821"/>
                    </a:lnTo>
                    <a:lnTo>
                      <a:pt x="538" y="821"/>
                    </a:lnTo>
                    <a:lnTo>
                      <a:pt x="538" y="821"/>
                    </a:lnTo>
                    <a:lnTo>
                      <a:pt x="538" y="821"/>
                    </a:lnTo>
                    <a:lnTo>
                      <a:pt x="538" y="821"/>
                    </a:lnTo>
                    <a:lnTo>
                      <a:pt x="539" y="821"/>
                    </a:lnTo>
                    <a:lnTo>
                      <a:pt x="539" y="819"/>
                    </a:lnTo>
                    <a:lnTo>
                      <a:pt x="541" y="819"/>
                    </a:lnTo>
                    <a:lnTo>
                      <a:pt x="541" y="819"/>
                    </a:lnTo>
                    <a:lnTo>
                      <a:pt x="541" y="819"/>
                    </a:lnTo>
                    <a:lnTo>
                      <a:pt x="541" y="819"/>
                    </a:lnTo>
                    <a:lnTo>
                      <a:pt x="543" y="819"/>
                    </a:lnTo>
                    <a:lnTo>
                      <a:pt x="543" y="817"/>
                    </a:lnTo>
                    <a:lnTo>
                      <a:pt x="543" y="817"/>
                    </a:lnTo>
                    <a:lnTo>
                      <a:pt x="543" y="817"/>
                    </a:lnTo>
                    <a:lnTo>
                      <a:pt x="543" y="817"/>
                    </a:lnTo>
                    <a:lnTo>
                      <a:pt x="543" y="815"/>
                    </a:lnTo>
                    <a:lnTo>
                      <a:pt x="543" y="815"/>
                    </a:lnTo>
                    <a:lnTo>
                      <a:pt x="543" y="815"/>
                    </a:lnTo>
                    <a:lnTo>
                      <a:pt x="543" y="815"/>
                    </a:lnTo>
                    <a:lnTo>
                      <a:pt x="543" y="814"/>
                    </a:lnTo>
                    <a:lnTo>
                      <a:pt x="541" y="814"/>
                    </a:lnTo>
                    <a:lnTo>
                      <a:pt x="541" y="812"/>
                    </a:lnTo>
                    <a:lnTo>
                      <a:pt x="541" y="812"/>
                    </a:lnTo>
                    <a:lnTo>
                      <a:pt x="541" y="810"/>
                    </a:lnTo>
                    <a:lnTo>
                      <a:pt x="541" y="808"/>
                    </a:lnTo>
                    <a:lnTo>
                      <a:pt x="541" y="808"/>
                    </a:lnTo>
                    <a:lnTo>
                      <a:pt x="541" y="806"/>
                    </a:lnTo>
                    <a:lnTo>
                      <a:pt x="539" y="806"/>
                    </a:lnTo>
                    <a:lnTo>
                      <a:pt x="539" y="805"/>
                    </a:lnTo>
                    <a:lnTo>
                      <a:pt x="541" y="803"/>
                    </a:lnTo>
                    <a:lnTo>
                      <a:pt x="541" y="801"/>
                    </a:lnTo>
                    <a:lnTo>
                      <a:pt x="541" y="801"/>
                    </a:lnTo>
                    <a:lnTo>
                      <a:pt x="541" y="801"/>
                    </a:lnTo>
                    <a:lnTo>
                      <a:pt x="541" y="801"/>
                    </a:lnTo>
                    <a:lnTo>
                      <a:pt x="541" y="799"/>
                    </a:lnTo>
                    <a:lnTo>
                      <a:pt x="541" y="799"/>
                    </a:lnTo>
                    <a:lnTo>
                      <a:pt x="541" y="799"/>
                    </a:lnTo>
                    <a:lnTo>
                      <a:pt x="541" y="799"/>
                    </a:lnTo>
                    <a:lnTo>
                      <a:pt x="541" y="799"/>
                    </a:lnTo>
                    <a:lnTo>
                      <a:pt x="543" y="797"/>
                    </a:lnTo>
                    <a:lnTo>
                      <a:pt x="545" y="797"/>
                    </a:lnTo>
                    <a:lnTo>
                      <a:pt x="545" y="797"/>
                    </a:lnTo>
                    <a:lnTo>
                      <a:pt x="545" y="797"/>
                    </a:lnTo>
                    <a:lnTo>
                      <a:pt x="545" y="797"/>
                    </a:lnTo>
                    <a:lnTo>
                      <a:pt x="547" y="797"/>
                    </a:lnTo>
                    <a:lnTo>
                      <a:pt x="547" y="797"/>
                    </a:lnTo>
                    <a:lnTo>
                      <a:pt x="547" y="797"/>
                    </a:lnTo>
                    <a:lnTo>
                      <a:pt x="547" y="797"/>
                    </a:lnTo>
                    <a:lnTo>
                      <a:pt x="547" y="797"/>
                    </a:lnTo>
                    <a:lnTo>
                      <a:pt x="547" y="797"/>
                    </a:lnTo>
                    <a:lnTo>
                      <a:pt x="547" y="797"/>
                    </a:lnTo>
                    <a:lnTo>
                      <a:pt x="547" y="797"/>
                    </a:lnTo>
                    <a:lnTo>
                      <a:pt x="547" y="797"/>
                    </a:lnTo>
                    <a:lnTo>
                      <a:pt x="548" y="797"/>
                    </a:lnTo>
                    <a:lnTo>
                      <a:pt x="548" y="799"/>
                    </a:lnTo>
                    <a:lnTo>
                      <a:pt x="548" y="799"/>
                    </a:lnTo>
                    <a:lnTo>
                      <a:pt x="548" y="799"/>
                    </a:lnTo>
                    <a:lnTo>
                      <a:pt x="548" y="799"/>
                    </a:lnTo>
                    <a:lnTo>
                      <a:pt x="548" y="799"/>
                    </a:lnTo>
                    <a:lnTo>
                      <a:pt x="548" y="799"/>
                    </a:lnTo>
                    <a:lnTo>
                      <a:pt x="548" y="799"/>
                    </a:lnTo>
                    <a:lnTo>
                      <a:pt x="550" y="799"/>
                    </a:lnTo>
                    <a:lnTo>
                      <a:pt x="550" y="799"/>
                    </a:lnTo>
                    <a:lnTo>
                      <a:pt x="550" y="799"/>
                    </a:lnTo>
                    <a:lnTo>
                      <a:pt x="550" y="801"/>
                    </a:lnTo>
                    <a:lnTo>
                      <a:pt x="550" y="801"/>
                    </a:lnTo>
                    <a:lnTo>
                      <a:pt x="550" y="801"/>
                    </a:lnTo>
                    <a:lnTo>
                      <a:pt x="550" y="801"/>
                    </a:lnTo>
                    <a:lnTo>
                      <a:pt x="550" y="801"/>
                    </a:lnTo>
                    <a:lnTo>
                      <a:pt x="550" y="801"/>
                    </a:lnTo>
                    <a:lnTo>
                      <a:pt x="550" y="801"/>
                    </a:lnTo>
                    <a:lnTo>
                      <a:pt x="552" y="803"/>
                    </a:lnTo>
                    <a:lnTo>
                      <a:pt x="552" y="803"/>
                    </a:lnTo>
                    <a:lnTo>
                      <a:pt x="552" y="803"/>
                    </a:lnTo>
                    <a:lnTo>
                      <a:pt x="552" y="803"/>
                    </a:lnTo>
                    <a:lnTo>
                      <a:pt x="552" y="803"/>
                    </a:lnTo>
                    <a:lnTo>
                      <a:pt x="552" y="803"/>
                    </a:lnTo>
                    <a:lnTo>
                      <a:pt x="552" y="803"/>
                    </a:lnTo>
                    <a:lnTo>
                      <a:pt x="552" y="803"/>
                    </a:lnTo>
                    <a:lnTo>
                      <a:pt x="552"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6" y="803"/>
                    </a:lnTo>
                    <a:lnTo>
                      <a:pt x="556" y="803"/>
                    </a:lnTo>
                    <a:lnTo>
                      <a:pt x="556" y="803"/>
                    </a:lnTo>
                    <a:lnTo>
                      <a:pt x="556" y="803"/>
                    </a:lnTo>
                    <a:lnTo>
                      <a:pt x="556" y="803"/>
                    </a:lnTo>
                    <a:lnTo>
                      <a:pt x="556" y="803"/>
                    </a:lnTo>
                    <a:lnTo>
                      <a:pt x="556" y="803"/>
                    </a:lnTo>
                    <a:lnTo>
                      <a:pt x="556" y="803"/>
                    </a:lnTo>
                    <a:lnTo>
                      <a:pt x="556" y="803"/>
                    </a:lnTo>
                    <a:lnTo>
                      <a:pt x="556" y="803"/>
                    </a:lnTo>
                    <a:lnTo>
                      <a:pt x="557" y="803"/>
                    </a:lnTo>
                    <a:lnTo>
                      <a:pt x="557" y="805"/>
                    </a:lnTo>
                    <a:lnTo>
                      <a:pt x="557" y="805"/>
                    </a:lnTo>
                    <a:lnTo>
                      <a:pt x="557" y="805"/>
                    </a:lnTo>
                    <a:lnTo>
                      <a:pt x="557" y="805"/>
                    </a:lnTo>
                    <a:lnTo>
                      <a:pt x="557" y="805"/>
                    </a:lnTo>
                    <a:lnTo>
                      <a:pt x="557" y="805"/>
                    </a:lnTo>
                    <a:lnTo>
                      <a:pt x="557" y="803"/>
                    </a:lnTo>
                    <a:lnTo>
                      <a:pt x="559" y="803"/>
                    </a:lnTo>
                    <a:lnTo>
                      <a:pt x="559" y="803"/>
                    </a:lnTo>
                    <a:lnTo>
                      <a:pt x="559" y="803"/>
                    </a:lnTo>
                    <a:lnTo>
                      <a:pt x="559" y="805"/>
                    </a:lnTo>
                    <a:lnTo>
                      <a:pt x="559" y="805"/>
                    </a:lnTo>
                    <a:lnTo>
                      <a:pt x="559" y="805"/>
                    </a:lnTo>
                    <a:lnTo>
                      <a:pt x="559" y="805"/>
                    </a:lnTo>
                    <a:lnTo>
                      <a:pt x="561" y="805"/>
                    </a:lnTo>
                    <a:lnTo>
                      <a:pt x="561" y="805"/>
                    </a:lnTo>
                    <a:lnTo>
                      <a:pt x="561" y="805"/>
                    </a:lnTo>
                    <a:lnTo>
                      <a:pt x="561" y="806"/>
                    </a:lnTo>
                    <a:lnTo>
                      <a:pt x="561" y="806"/>
                    </a:lnTo>
                    <a:lnTo>
                      <a:pt x="561" y="806"/>
                    </a:lnTo>
                    <a:lnTo>
                      <a:pt x="561" y="806"/>
                    </a:lnTo>
                    <a:lnTo>
                      <a:pt x="561" y="806"/>
                    </a:lnTo>
                    <a:lnTo>
                      <a:pt x="561" y="806"/>
                    </a:lnTo>
                    <a:lnTo>
                      <a:pt x="561" y="806"/>
                    </a:lnTo>
                    <a:lnTo>
                      <a:pt x="563" y="806"/>
                    </a:lnTo>
                    <a:lnTo>
                      <a:pt x="563" y="806"/>
                    </a:lnTo>
                    <a:lnTo>
                      <a:pt x="563" y="808"/>
                    </a:lnTo>
                    <a:lnTo>
                      <a:pt x="563" y="808"/>
                    </a:lnTo>
                    <a:lnTo>
                      <a:pt x="563" y="808"/>
                    </a:lnTo>
                    <a:lnTo>
                      <a:pt x="563" y="808"/>
                    </a:lnTo>
                    <a:lnTo>
                      <a:pt x="563" y="806"/>
                    </a:lnTo>
                    <a:lnTo>
                      <a:pt x="563" y="806"/>
                    </a:lnTo>
                    <a:lnTo>
                      <a:pt x="563" y="806"/>
                    </a:lnTo>
                    <a:lnTo>
                      <a:pt x="565" y="806"/>
                    </a:lnTo>
                    <a:lnTo>
                      <a:pt x="565" y="806"/>
                    </a:lnTo>
                    <a:lnTo>
                      <a:pt x="565" y="806"/>
                    </a:lnTo>
                    <a:lnTo>
                      <a:pt x="565" y="806"/>
                    </a:lnTo>
                    <a:lnTo>
                      <a:pt x="565" y="806"/>
                    </a:lnTo>
                    <a:lnTo>
                      <a:pt x="565" y="806"/>
                    </a:lnTo>
                    <a:lnTo>
                      <a:pt x="566" y="806"/>
                    </a:lnTo>
                    <a:lnTo>
                      <a:pt x="566" y="806"/>
                    </a:lnTo>
                    <a:lnTo>
                      <a:pt x="566" y="806"/>
                    </a:lnTo>
                    <a:lnTo>
                      <a:pt x="566" y="806"/>
                    </a:lnTo>
                    <a:lnTo>
                      <a:pt x="566" y="806"/>
                    </a:lnTo>
                    <a:lnTo>
                      <a:pt x="566" y="806"/>
                    </a:lnTo>
                    <a:lnTo>
                      <a:pt x="566" y="806"/>
                    </a:lnTo>
                    <a:lnTo>
                      <a:pt x="566" y="806"/>
                    </a:lnTo>
                    <a:lnTo>
                      <a:pt x="566" y="806"/>
                    </a:lnTo>
                    <a:lnTo>
                      <a:pt x="566" y="806"/>
                    </a:lnTo>
                    <a:lnTo>
                      <a:pt x="568" y="806"/>
                    </a:lnTo>
                    <a:lnTo>
                      <a:pt x="568" y="806"/>
                    </a:lnTo>
                    <a:lnTo>
                      <a:pt x="568" y="806"/>
                    </a:lnTo>
                    <a:lnTo>
                      <a:pt x="568" y="806"/>
                    </a:lnTo>
                    <a:lnTo>
                      <a:pt x="568" y="806"/>
                    </a:lnTo>
                    <a:lnTo>
                      <a:pt x="568" y="806"/>
                    </a:lnTo>
                    <a:lnTo>
                      <a:pt x="568" y="806"/>
                    </a:lnTo>
                    <a:lnTo>
                      <a:pt x="568" y="806"/>
                    </a:lnTo>
                    <a:lnTo>
                      <a:pt x="568" y="806"/>
                    </a:lnTo>
                    <a:lnTo>
                      <a:pt x="570" y="806"/>
                    </a:lnTo>
                    <a:lnTo>
                      <a:pt x="570" y="806"/>
                    </a:lnTo>
                    <a:lnTo>
                      <a:pt x="570" y="806"/>
                    </a:lnTo>
                    <a:lnTo>
                      <a:pt x="570" y="806"/>
                    </a:lnTo>
                    <a:lnTo>
                      <a:pt x="570" y="806"/>
                    </a:lnTo>
                    <a:lnTo>
                      <a:pt x="570" y="806"/>
                    </a:lnTo>
                    <a:lnTo>
                      <a:pt x="570" y="806"/>
                    </a:lnTo>
                    <a:lnTo>
                      <a:pt x="572" y="806"/>
                    </a:lnTo>
                    <a:lnTo>
                      <a:pt x="572" y="806"/>
                    </a:lnTo>
                    <a:lnTo>
                      <a:pt x="574" y="806"/>
                    </a:lnTo>
                    <a:lnTo>
                      <a:pt x="574" y="806"/>
                    </a:lnTo>
                    <a:lnTo>
                      <a:pt x="574" y="806"/>
                    </a:lnTo>
                    <a:lnTo>
                      <a:pt x="574" y="806"/>
                    </a:lnTo>
                    <a:lnTo>
                      <a:pt x="576" y="806"/>
                    </a:lnTo>
                    <a:lnTo>
                      <a:pt x="576" y="806"/>
                    </a:lnTo>
                    <a:lnTo>
                      <a:pt x="577" y="806"/>
                    </a:lnTo>
                    <a:lnTo>
                      <a:pt x="577" y="806"/>
                    </a:lnTo>
                    <a:lnTo>
                      <a:pt x="577" y="806"/>
                    </a:lnTo>
                    <a:lnTo>
                      <a:pt x="577" y="806"/>
                    </a:lnTo>
                    <a:lnTo>
                      <a:pt x="577" y="806"/>
                    </a:lnTo>
                    <a:lnTo>
                      <a:pt x="577" y="806"/>
                    </a:lnTo>
                    <a:lnTo>
                      <a:pt x="577" y="806"/>
                    </a:lnTo>
                    <a:lnTo>
                      <a:pt x="579" y="806"/>
                    </a:lnTo>
                    <a:lnTo>
                      <a:pt x="579" y="806"/>
                    </a:lnTo>
                    <a:lnTo>
                      <a:pt x="579" y="806"/>
                    </a:lnTo>
                    <a:lnTo>
                      <a:pt x="579" y="806"/>
                    </a:lnTo>
                    <a:lnTo>
                      <a:pt x="579" y="808"/>
                    </a:lnTo>
                    <a:lnTo>
                      <a:pt x="579" y="808"/>
                    </a:lnTo>
                    <a:lnTo>
                      <a:pt x="579" y="808"/>
                    </a:lnTo>
                    <a:lnTo>
                      <a:pt x="581" y="808"/>
                    </a:lnTo>
                    <a:lnTo>
                      <a:pt x="581" y="808"/>
                    </a:lnTo>
                    <a:lnTo>
                      <a:pt x="581" y="808"/>
                    </a:lnTo>
                    <a:lnTo>
                      <a:pt x="581" y="808"/>
                    </a:lnTo>
                    <a:lnTo>
                      <a:pt x="581" y="808"/>
                    </a:lnTo>
                    <a:lnTo>
                      <a:pt x="581" y="808"/>
                    </a:lnTo>
                    <a:lnTo>
                      <a:pt x="581" y="810"/>
                    </a:lnTo>
                    <a:lnTo>
                      <a:pt x="583" y="810"/>
                    </a:lnTo>
                    <a:lnTo>
                      <a:pt x="583" y="810"/>
                    </a:lnTo>
                    <a:lnTo>
                      <a:pt x="583" y="810"/>
                    </a:lnTo>
                    <a:lnTo>
                      <a:pt x="583" y="810"/>
                    </a:lnTo>
                    <a:lnTo>
                      <a:pt x="583" y="810"/>
                    </a:lnTo>
                    <a:lnTo>
                      <a:pt x="583" y="810"/>
                    </a:lnTo>
                    <a:lnTo>
                      <a:pt x="585" y="812"/>
                    </a:lnTo>
                    <a:lnTo>
                      <a:pt x="585" y="812"/>
                    </a:lnTo>
                    <a:lnTo>
                      <a:pt x="585" y="812"/>
                    </a:lnTo>
                    <a:lnTo>
                      <a:pt x="585" y="812"/>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3" y="815"/>
                    </a:lnTo>
                    <a:lnTo>
                      <a:pt x="583" y="815"/>
                    </a:lnTo>
                    <a:lnTo>
                      <a:pt x="583" y="815"/>
                    </a:lnTo>
                    <a:lnTo>
                      <a:pt x="583" y="815"/>
                    </a:lnTo>
                    <a:lnTo>
                      <a:pt x="583" y="815"/>
                    </a:lnTo>
                    <a:lnTo>
                      <a:pt x="583" y="815"/>
                    </a:lnTo>
                    <a:lnTo>
                      <a:pt x="583" y="815"/>
                    </a:lnTo>
                    <a:lnTo>
                      <a:pt x="583" y="815"/>
                    </a:lnTo>
                    <a:lnTo>
                      <a:pt x="583" y="815"/>
                    </a:lnTo>
                    <a:lnTo>
                      <a:pt x="585" y="815"/>
                    </a:lnTo>
                    <a:lnTo>
                      <a:pt x="585" y="815"/>
                    </a:lnTo>
                    <a:lnTo>
                      <a:pt x="585" y="815"/>
                    </a:lnTo>
                    <a:lnTo>
                      <a:pt x="585" y="815"/>
                    </a:lnTo>
                    <a:lnTo>
                      <a:pt x="585" y="815"/>
                    </a:lnTo>
                    <a:lnTo>
                      <a:pt x="585" y="817"/>
                    </a:lnTo>
                    <a:lnTo>
                      <a:pt x="585" y="817"/>
                    </a:lnTo>
                    <a:lnTo>
                      <a:pt x="586" y="817"/>
                    </a:lnTo>
                    <a:lnTo>
                      <a:pt x="586" y="817"/>
                    </a:lnTo>
                    <a:lnTo>
                      <a:pt x="586" y="817"/>
                    </a:lnTo>
                    <a:lnTo>
                      <a:pt x="588" y="817"/>
                    </a:lnTo>
                    <a:lnTo>
                      <a:pt x="588" y="817"/>
                    </a:lnTo>
                    <a:lnTo>
                      <a:pt x="588" y="817"/>
                    </a:lnTo>
                    <a:lnTo>
                      <a:pt x="588" y="817"/>
                    </a:lnTo>
                    <a:lnTo>
                      <a:pt x="588" y="817"/>
                    </a:lnTo>
                    <a:lnTo>
                      <a:pt x="588" y="817"/>
                    </a:lnTo>
                    <a:lnTo>
                      <a:pt x="590" y="817"/>
                    </a:lnTo>
                    <a:lnTo>
                      <a:pt x="590" y="819"/>
                    </a:lnTo>
                    <a:lnTo>
                      <a:pt x="590" y="819"/>
                    </a:lnTo>
                    <a:lnTo>
                      <a:pt x="590" y="819"/>
                    </a:lnTo>
                    <a:lnTo>
                      <a:pt x="592" y="819"/>
                    </a:lnTo>
                    <a:lnTo>
                      <a:pt x="592" y="819"/>
                    </a:lnTo>
                    <a:lnTo>
                      <a:pt x="592" y="819"/>
                    </a:lnTo>
                    <a:lnTo>
                      <a:pt x="592" y="819"/>
                    </a:lnTo>
                    <a:lnTo>
                      <a:pt x="592" y="819"/>
                    </a:lnTo>
                    <a:lnTo>
                      <a:pt x="594" y="819"/>
                    </a:lnTo>
                    <a:lnTo>
                      <a:pt x="594" y="819"/>
                    </a:lnTo>
                    <a:lnTo>
                      <a:pt x="594" y="819"/>
                    </a:lnTo>
                    <a:lnTo>
                      <a:pt x="594" y="819"/>
                    </a:lnTo>
                    <a:lnTo>
                      <a:pt x="594" y="819"/>
                    </a:lnTo>
                    <a:lnTo>
                      <a:pt x="594" y="821"/>
                    </a:lnTo>
                    <a:lnTo>
                      <a:pt x="595" y="821"/>
                    </a:lnTo>
                    <a:lnTo>
                      <a:pt x="595" y="821"/>
                    </a:lnTo>
                    <a:lnTo>
                      <a:pt x="595" y="821"/>
                    </a:lnTo>
                    <a:lnTo>
                      <a:pt x="595" y="821"/>
                    </a:lnTo>
                    <a:lnTo>
                      <a:pt x="595" y="821"/>
                    </a:lnTo>
                    <a:lnTo>
                      <a:pt x="597" y="821"/>
                    </a:lnTo>
                    <a:lnTo>
                      <a:pt x="597" y="821"/>
                    </a:lnTo>
                    <a:lnTo>
                      <a:pt x="597" y="821"/>
                    </a:lnTo>
                    <a:lnTo>
                      <a:pt x="597" y="821"/>
                    </a:lnTo>
                    <a:lnTo>
                      <a:pt x="599" y="821"/>
                    </a:lnTo>
                    <a:lnTo>
                      <a:pt x="599" y="821"/>
                    </a:lnTo>
                    <a:lnTo>
                      <a:pt x="599" y="821"/>
                    </a:lnTo>
                    <a:lnTo>
                      <a:pt x="601" y="823"/>
                    </a:lnTo>
                    <a:lnTo>
                      <a:pt x="601" y="823"/>
                    </a:lnTo>
                    <a:lnTo>
                      <a:pt x="601" y="823"/>
                    </a:lnTo>
                    <a:lnTo>
                      <a:pt x="601" y="823"/>
                    </a:lnTo>
                    <a:lnTo>
                      <a:pt x="603" y="823"/>
                    </a:lnTo>
                    <a:lnTo>
                      <a:pt x="603" y="823"/>
                    </a:lnTo>
                    <a:lnTo>
                      <a:pt x="603" y="823"/>
                    </a:lnTo>
                    <a:lnTo>
                      <a:pt x="603" y="823"/>
                    </a:lnTo>
                    <a:lnTo>
                      <a:pt x="603" y="823"/>
                    </a:lnTo>
                    <a:lnTo>
                      <a:pt x="604" y="825"/>
                    </a:lnTo>
                    <a:lnTo>
                      <a:pt x="604" y="825"/>
                    </a:lnTo>
                    <a:lnTo>
                      <a:pt x="604" y="825"/>
                    </a:lnTo>
                    <a:lnTo>
                      <a:pt x="604" y="825"/>
                    </a:lnTo>
                    <a:lnTo>
                      <a:pt x="604" y="825"/>
                    </a:lnTo>
                    <a:lnTo>
                      <a:pt x="606" y="825"/>
                    </a:lnTo>
                    <a:lnTo>
                      <a:pt x="606" y="825"/>
                    </a:lnTo>
                    <a:lnTo>
                      <a:pt x="608" y="825"/>
                    </a:lnTo>
                    <a:lnTo>
                      <a:pt x="608" y="825"/>
                    </a:lnTo>
                    <a:lnTo>
                      <a:pt x="608" y="825"/>
                    </a:lnTo>
                    <a:lnTo>
                      <a:pt x="608" y="825"/>
                    </a:lnTo>
                    <a:lnTo>
                      <a:pt x="610" y="826"/>
                    </a:lnTo>
                    <a:lnTo>
                      <a:pt x="610" y="826"/>
                    </a:lnTo>
                    <a:lnTo>
                      <a:pt x="610" y="826"/>
                    </a:lnTo>
                    <a:lnTo>
                      <a:pt x="610" y="825"/>
                    </a:lnTo>
                    <a:lnTo>
                      <a:pt x="612" y="825"/>
                    </a:lnTo>
                    <a:lnTo>
                      <a:pt x="612" y="825"/>
                    </a:lnTo>
                    <a:lnTo>
                      <a:pt x="612" y="825"/>
                    </a:lnTo>
                    <a:lnTo>
                      <a:pt x="612" y="825"/>
                    </a:lnTo>
                    <a:lnTo>
                      <a:pt x="613" y="825"/>
                    </a:lnTo>
                    <a:lnTo>
                      <a:pt x="613" y="825"/>
                    </a:lnTo>
                    <a:lnTo>
                      <a:pt x="613" y="825"/>
                    </a:lnTo>
                    <a:lnTo>
                      <a:pt x="613" y="825"/>
                    </a:lnTo>
                    <a:lnTo>
                      <a:pt x="613" y="825"/>
                    </a:lnTo>
                    <a:lnTo>
                      <a:pt x="613" y="825"/>
                    </a:lnTo>
                    <a:lnTo>
                      <a:pt x="615" y="825"/>
                    </a:lnTo>
                    <a:lnTo>
                      <a:pt x="615" y="823"/>
                    </a:lnTo>
                    <a:lnTo>
                      <a:pt x="615" y="823"/>
                    </a:lnTo>
                    <a:lnTo>
                      <a:pt x="615" y="823"/>
                    </a:lnTo>
                    <a:lnTo>
                      <a:pt x="615" y="823"/>
                    </a:lnTo>
                    <a:lnTo>
                      <a:pt x="615" y="823"/>
                    </a:lnTo>
                    <a:lnTo>
                      <a:pt x="617" y="823"/>
                    </a:lnTo>
                    <a:lnTo>
                      <a:pt x="617" y="823"/>
                    </a:lnTo>
                    <a:lnTo>
                      <a:pt x="617" y="823"/>
                    </a:lnTo>
                    <a:lnTo>
                      <a:pt x="617" y="823"/>
                    </a:lnTo>
                    <a:lnTo>
                      <a:pt x="619" y="821"/>
                    </a:lnTo>
                    <a:lnTo>
                      <a:pt x="619" y="821"/>
                    </a:lnTo>
                    <a:lnTo>
                      <a:pt x="619" y="821"/>
                    </a:lnTo>
                    <a:lnTo>
                      <a:pt x="619" y="821"/>
                    </a:lnTo>
                    <a:lnTo>
                      <a:pt x="619" y="821"/>
                    </a:lnTo>
                    <a:lnTo>
                      <a:pt x="621" y="821"/>
                    </a:lnTo>
                    <a:lnTo>
                      <a:pt x="621" y="821"/>
                    </a:lnTo>
                    <a:lnTo>
                      <a:pt x="621" y="819"/>
                    </a:lnTo>
                    <a:lnTo>
                      <a:pt x="621" y="819"/>
                    </a:lnTo>
                    <a:lnTo>
                      <a:pt x="621" y="819"/>
                    </a:lnTo>
                    <a:lnTo>
                      <a:pt x="623" y="819"/>
                    </a:lnTo>
                    <a:lnTo>
                      <a:pt x="623" y="819"/>
                    </a:lnTo>
                    <a:lnTo>
                      <a:pt x="623" y="817"/>
                    </a:lnTo>
                    <a:lnTo>
                      <a:pt x="624" y="817"/>
                    </a:lnTo>
                    <a:lnTo>
                      <a:pt x="624" y="817"/>
                    </a:lnTo>
                    <a:lnTo>
                      <a:pt x="624" y="817"/>
                    </a:lnTo>
                    <a:lnTo>
                      <a:pt x="624" y="817"/>
                    </a:lnTo>
                    <a:lnTo>
                      <a:pt x="624" y="817"/>
                    </a:lnTo>
                    <a:lnTo>
                      <a:pt x="624" y="817"/>
                    </a:lnTo>
                    <a:lnTo>
                      <a:pt x="624" y="815"/>
                    </a:lnTo>
                    <a:lnTo>
                      <a:pt x="624" y="815"/>
                    </a:lnTo>
                    <a:lnTo>
                      <a:pt x="626" y="815"/>
                    </a:lnTo>
                    <a:lnTo>
                      <a:pt x="626" y="815"/>
                    </a:lnTo>
                    <a:lnTo>
                      <a:pt x="626" y="814"/>
                    </a:lnTo>
                    <a:lnTo>
                      <a:pt x="626" y="814"/>
                    </a:lnTo>
                    <a:lnTo>
                      <a:pt x="626" y="814"/>
                    </a:lnTo>
                    <a:lnTo>
                      <a:pt x="626" y="814"/>
                    </a:lnTo>
                    <a:lnTo>
                      <a:pt x="626" y="814"/>
                    </a:lnTo>
                    <a:lnTo>
                      <a:pt x="628" y="814"/>
                    </a:lnTo>
                    <a:lnTo>
                      <a:pt x="628" y="814"/>
                    </a:lnTo>
                    <a:lnTo>
                      <a:pt x="628" y="812"/>
                    </a:lnTo>
                    <a:lnTo>
                      <a:pt x="628" y="812"/>
                    </a:lnTo>
                    <a:lnTo>
                      <a:pt x="628" y="812"/>
                    </a:lnTo>
                    <a:lnTo>
                      <a:pt x="628" y="812"/>
                    </a:lnTo>
                    <a:lnTo>
                      <a:pt x="628" y="812"/>
                    </a:lnTo>
                    <a:lnTo>
                      <a:pt x="630" y="810"/>
                    </a:lnTo>
                    <a:lnTo>
                      <a:pt x="630" y="810"/>
                    </a:lnTo>
                    <a:lnTo>
                      <a:pt x="630" y="810"/>
                    </a:lnTo>
                    <a:lnTo>
                      <a:pt x="630" y="810"/>
                    </a:lnTo>
                    <a:lnTo>
                      <a:pt x="630" y="808"/>
                    </a:lnTo>
                    <a:lnTo>
                      <a:pt x="630" y="808"/>
                    </a:lnTo>
                    <a:lnTo>
                      <a:pt x="630" y="808"/>
                    </a:lnTo>
                    <a:lnTo>
                      <a:pt x="632" y="808"/>
                    </a:lnTo>
                    <a:lnTo>
                      <a:pt x="632" y="808"/>
                    </a:lnTo>
                    <a:lnTo>
                      <a:pt x="632" y="806"/>
                    </a:lnTo>
                    <a:lnTo>
                      <a:pt x="632" y="806"/>
                    </a:lnTo>
                    <a:lnTo>
                      <a:pt x="632" y="806"/>
                    </a:lnTo>
                    <a:lnTo>
                      <a:pt x="632" y="805"/>
                    </a:lnTo>
                    <a:lnTo>
                      <a:pt x="630" y="805"/>
                    </a:lnTo>
                    <a:lnTo>
                      <a:pt x="630" y="805"/>
                    </a:lnTo>
                    <a:lnTo>
                      <a:pt x="630" y="805"/>
                    </a:lnTo>
                    <a:lnTo>
                      <a:pt x="630" y="805"/>
                    </a:lnTo>
                    <a:lnTo>
                      <a:pt x="630" y="805"/>
                    </a:lnTo>
                    <a:lnTo>
                      <a:pt x="630" y="805"/>
                    </a:lnTo>
                    <a:lnTo>
                      <a:pt x="630" y="805"/>
                    </a:lnTo>
                    <a:lnTo>
                      <a:pt x="630" y="803"/>
                    </a:lnTo>
                    <a:lnTo>
                      <a:pt x="628" y="803"/>
                    </a:lnTo>
                    <a:lnTo>
                      <a:pt x="628" y="803"/>
                    </a:lnTo>
                    <a:lnTo>
                      <a:pt x="628" y="803"/>
                    </a:lnTo>
                    <a:lnTo>
                      <a:pt x="628" y="803"/>
                    </a:lnTo>
                    <a:lnTo>
                      <a:pt x="628" y="801"/>
                    </a:lnTo>
                    <a:lnTo>
                      <a:pt x="628" y="801"/>
                    </a:lnTo>
                    <a:lnTo>
                      <a:pt x="628" y="799"/>
                    </a:lnTo>
                    <a:lnTo>
                      <a:pt x="628" y="799"/>
                    </a:lnTo>
                    <a:lnTo>
                      <a:pt x="628" y="799"/>
                    </a:lnTo>
                    <a:lnTo>
                      <a:pt x="628" y="799"/>
                    </a:lnTo>
                    <a:lnTo>
                      <a:pt x="628" y="799"/>
                    </a:lnTo>
                    <a:lnTo>
                      <a:pt x="628" y="797"/>
                    </a:lnTo>
                    <a:lnTo>
                      <a:pt x="628" y="797"/>
                    </a:lnTo>
                    <a:lnTo>
                      <a:pt x="628" y="797"/>
                    </a:lnTo>
                    <a:lnTo>
                      <a:pt x="628" y="797"/>
                    </a:lnTo>
                    <a:lnTo>
                      <a:pt x="628" y="797"/>
                    </a:lnTo>
                    <a:lnTo>
                      <a:pt x="628" y="796"/>
                    </a:lnTo>
                    <a:lnTo>
                      <a:pt x="628" y="796"/>
                    </a:lnTo>
                    <a:lnTo>
                      <a:pt x="626" y="796"/>
                    </a:lnTo>
                    <a:lnTo>
                      <a:pt x="626" y="796"/>
                    </a:lnTo>
                    <a:lnTo>
                      <a:pt x="626" y="796"/>
                    </a:lnTo>
                    <a:lnTo>
                      <a:pt x="628" y="796"/>
                    </a:lnTo>
                    <a:lnTo>
                      <a:pt x="628" y="796"/>
                    </a:lnTo>
                    <a:lnTo>
                      <a:pt x="628" y="794"/>
                    </a:lnTo>
                    <a:lnTo>
                      <a:pt x="626" y="794"/>
                    </a:lnTo>
                    <a:lnTo>
                      <a:pt x="626" y="794"/>
                    </a:lnTo>
                    <a:lnTo>
                      <a:pt x="626" y="792"/>
                    </a:lnTo>
                    <a:lnTo>
                      <a:pt x="626" y="792"/>
                    </a:lnTo>
                    <a:lnTo>
                      <a:pt x="626" y="790"/>
                    </a:lnTo>
                    <a:lnTo>
                      <a:pt x="626" y="790"/>
                    </a:lnTo>
                    <a:lnTo>
                      <a:pt x="626" y="790"/>
                    </a:lnTo>
                    <a:lnTo>
                      <a:pt x="626" y="790"/>
                    </a:lnTo>
                    <a:lnTo>
                      <a:pt x="626" y="788"/>
                    </a:lnTo>
                    <a:lnTo>
                      <a:pt x="626" y="787"/>
                    </a:lnTo>
                    <a:lnTo>
                      <a:pt x="626" y="787"/>
                    </a:lnTo>
                    <a:lnTo>
                      <a:pt x="624" y="787"/>
                    </a:lnTo>
                    <a:lnTo>
                      <a:pt x="624" y="787"/>
                    </a:lnTo>
                    <a:lnTo>
                      <a:pt x="623" y="787"/>
                    </a:lnTo>
                    <a:lnTo>
                      <a:pt x="623" y="785"/>
                    </a:lnTo>
                    <a:lnTo>
                      <a:pt x="621" y="785"/>
                    </a:lnTo>
                    <a:lnTo>
                      <a:pt x="619" y="785"/>
                    </a:lnTo>
                    <a:lnTo>
                      <a:pt x="619" y="785"/>
                    </a:lnTo>
                    <a:lnTo>
                      <a:pt x="619" y="783"/>
                    </a:lnTo>
                    <a:lnTo>
                      <a:pt x="619" y="783"/>
                    </a:lnTo>
                    <a:lnTo>
                      <a:pt x="619" y="783"/>
                    </a:lnTo>
                    <a:lnTo>
                      <a:pt x="617" y="783"/>
                    </a:lnTo>
                    <a:lnTo>
                      <a:pt x="617" y="783"/>
                    </a:lnTo>
                    <a:lnTo>
                      <a:pt x="615" y="783"/>
                    </a:lnTo>
                    <a:lnTo>
                      <a:pt x="615" y="783"/>
                    </a:lnTo>
                    <a:lnTo>
                      <a:pt x="615" y="783"/>
                    </a:lnTo>
                    <a:lnTo>
                      <a:pt x="613" y="783"/>
                    </a:lnTo>
                    <a:lnTo>
                      <a:pt x="613" y="783"/>
                    </a:lnTo>
                    <a:lnTo>
                      <a:pt x="613" y="783"/>
                    </a:lnTo>
                    <a:lnTo>
                      <a:pt x="613" y="783"/>
                    </a:lnTo>
                    <a:lnTo>
                      <a:pt x="613" y="783"/>
                    </a:lnTo>
                    <a:lnTo>
                      <a:pt x="613" y="783"/>
                    </a:lnTo>
                    <a:lnTo>
                      <a:pt x="613" y="783"/>
                    </a:lnTo>
                    <a:lnTo>
                      <a:pt x="613" y="783"/>
                    </a:lnTo>
                    <a:lnTo>
                      <a:pt x="612" y="783"/>
                    </a:lnTo>
                    <a:lnTo>
                      <a:pt x="612" y="783"/>
                    </a:lnTo>
                    <a:lnTo>
                      <a:pt x="612" y="783"/>
                    </a:lnTo>
                    <a:lnTo>
                      <a:pt x="612" y="783"/>
                    </a:lnTo>
                    <a:lnTo>
                      <a:pt x="612" y="781"/>
                    </a:lnTo>
                    <a:lnTo>
                      <a:pt x="612" y="781"/>
                    </a:lnTo>
                    <a:lnTo>
                      <a:pt x="610" y="781"/>
                    </a:lnTo>
                    <a:lnTo>
                      <a:pt x="610" y="781"/>
                    </a:lnTo>
                    <a:lnTo>
                      <a:pt x="610" y="781"/>
                    </a:lnTo>
                    <a:lnTo>
                      <a:pt x="610" y="781"/>
                    </a:lnTo>
                    <a:lnTo>
                      <a:pt x="610" y="781"/>
                    </a:lnTo>
                    <a:lnTo>
                      <a:pt x="608" y="781"/>
                    </a:lnTo>
                    <a:lnTo>
                      <a:pt x="608" y="781"/>
                    </a:lnTo>
                    <a:lnTo>
                      <a:pt x="608" y="781"/>
                    </a:lnTo>
                    <a:lnTo>
                      <a:pt x="608" y="781"/>
                    </a:lnTo>
                    <a:lnTo>
                      <a:pt x="608" y="781"/>
                    </a:lnTo>
                    <a:lnTo>
                      <a:pt x="608" y="781"/>
                    </a:lnTo>
                    <a:lnTo>
                      <a:pt x="608" y="781"/>
                    </a:lnTo>
                    <a:lnTo>
                      <a:pt x="608" y="779"/>
                    </a:lnTo>
                    <a:lnTo>
                      <a:pt x="606" y="779"/>
                    </a:lnTo>
                    <a:lnTo>
                      <a:pt x="606" y="779"/>
                    </a:lnTo>
                    <a:lnTo>
                      <a:pt x="606" y="779"/>
                    </a:lnTo>
                    <a:lnTo>
                      <a:pt x="606" y="779"/>
                    </a:lnTo>
                    <a:lnTo>
                      <a:pt x="606" y="779"/>
                    </a:lnTo>
                    <a:lnTo>
                      <a:pt x="606"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81"/>
                    </a:lnTo>
                    <a:lnTo>
                      <a:pt x="603" y="781"/>
                    </a:lnTo>
                    <a:lnTo>
                      <a:pt x="603" y="779"/>
                    </a:lnTo>
                    <a:lnTo>
                      <a:pt x="601" y="779"/>
                    </a:lnTo>
                    <a:lnTo>
                      <a:pt x="601" y="779"/>
                    </a:lnTo>
                    <a:lnTo>
                      <a:pt x="601" y="779"/>
                    </a:lnTo>
                    <a:lnTo>
                      <a:pt x="601" y="779"/>
                    </a:lnTo>
                    <a:lnTo>
                      <a:pt x="599" y="779"/>
                    </a:lnTo>
                    <a:lnTo>
                      <a:pt x="599" y="779"/>
                    </a:lnTo>
                    <a:lnTo>
                      <a:pt x="597" y="781"/>
                    </a:lnTo>
                    <a:lnTo>
                      <a:pt x="597" y="781"/>
                    </a:lnTo>
                    <a:lnTo>
                      <a:pt x="597" y="781"/>
                    </a:lnTo>
                    <a:lnTo>
                      <a:pt x="597" y="781"/>
                    </a:lnTo>
                    <a:lnTo>
                      <a:pt x="597" y="779"/>
                    </a:lnTo>
                    <a:lnTo>
                      <a:pt x="597" y="779"/>
                    </a:lnTo>
                    <a:lnTo>
                      <a:pt x="597" y="779"/>
                    </a:lnTo>
                    <a:lnTo>
                      <a:pt x="595" y="779"/>
                    </a:lnTo>
                    <a:lnTo>
                      <a:pt x="595" y="779"/>
                    </a:lnTo>
                    <a:lnTo>
                      <a:pt x="595" y="779"/>
                    </a:lnTo>
                    <a:lnTo>
                      <a:pt x="594" y="777"/>
                    </a:lnTo>
                    <a:lnTo>
                      <a:pt x="594" y="777"/>
                    </a:lnTo>
                    <a:lnTo>
                      <a:pt x="594" y="777"/>
                    </a:lnTo>
                    <a:lnTo>
                      <a:pt x="594" y="777"/>
                    </a:lnTo>
                    <a:lnTo>
                      <a:pt x="592" y="776"/>
                    </a:lnTo>
                    <a:lnTo>
                      <a:pt x="592" y="776"/>
                    </a:lnTo>
                    <a:lnTo>
                      <a:pt x="592" y="776"/>
                    </a:lnTo>
                    <a:lnTo>
                      <a:pt x="592" y="776"/>
                    </a:lnTo>
                    <a:lnTo>
                      <a:pt x="592" y="776"/>
                    </a:lnTo>
                    <a:lnTo>
                      <a:pt x="590" y="776"/>
                    </a:lnTo>
                    <a:lnTo>
                      <a:pt x="590" y="776"/>
                    </a:lnTo>
                    <a:lnTo>
                      <a:pt x="590" y="776"/>
                    </a:lnTo>
                    <a:lnTo>
                      <a:pt x="588" y="776"/>
                    </a:lnTo>
                    <a:lnTo>
                      <a:pt x="588" y="774"/>
                    </a:lnTo>
                    <a:lnTo>
                      <a:pt x="586" y="774"/>
                    </a:lnTo>
                    <a:lnTo>
                      <a:pt x="585" y="774"/>
                    </a:lnTo>
                    <a:lnTo>
                      <a:pt x="585" y="774"/>
                    </a:lnTo>
                    <a:lnTo>
                      <a:pt x="585" y="774"/>
                    </a:lnTo>
                    <a:lnTo>
                      <a:pt x="585" y="774"/>
                    </a:lnTo>
                    <a:lnTo>
                      <a:pt x="583" y="774"/>
                    </a:lnTo>
                    <a:lnTo>
                      <a:pt x="583" y="774"/>
                    </a:lnTo>
                    <a:lnTo>
                      <a:pt x="583" y="774"/>
                    </a:lnTo>
                    <a:lnTo>
                      <a:pt x="581" y="772"/>
                    </a:lnTo>
                    <a:lnTo>
                      <a:pt x="579" y="772"/>
                    </a:lnTo>
                    <a:lnTo>
                      <a:pt x="579" y="770"/>
                    </a:lnTo>
                    <a:lnTo>
                      <a:pt x="579" y="770"/>
                    </a:lnTo>
                    <a:lnTo>
                      <a:pt x="581" y="770"/>
                    </a:lnTo>
                    <a:lnTo>
                      <a:pt x="581" y="770"/>
                    </a:lnTo>
                    <a:lnTo>
                      <a:pt x="581" y="770"/>
                    </a:lnTo>
                    <a:lnTo>
                      <a:pt x="581" y="770"/>
                    </a:lnTo>
                    <a:lnTo>
                      <a:pt x="583" y="770"/>
                    </a:lnTo>
                    <a:lnTo>
                      <a:pt x="583" y="770"/>
                    </a:lnTo>
                    <a:lnTo>
                      <a:pt x="583" y="768"/>
                    </a:lnTo>
                    <a:lnTo>
                      <a:pt x="583" y="768"/>
                    </a:lnTo>
                    <a:lnTo>
                      <a:pt x="585" y="768"/>
                    </a:lnTo>
                    <a:lnTo>
                      <a:pt x="585" y="768"/>
                    </a:lnTo>
                    <a:lnTo>
                      <a:pt x="585" y="768"/>
                    </a:lnTo>
                    <a:lnTo>
                      <a:pt x="585" y="768"/>
                    </a:lnTo>
                    <a:lnTo>
                      <a:pt x="583" y="767"/>
                    </a:lnTo>
                    <a:lnTo>
                      <a:pt x="583" y="767"/>
                    </a:lnTo>
                    <a:lnTo>
                      <a:pt x="583" y="767"/>
                    </a:lnTo>
                    <a:lnTo>
                      <a:pt x="583" y="767"/>
                    </a:lnTo>
                    <a:lnTo>
                      <a:pt x="583" y="767"/>
                    </a:lnTo>
                    <a:lnTo>
                      <a:pt x="583" y="767"/>
                    </a:lnTo>
                    <a:lnTo>
                      <a:pt x="585" y="767"/>
                    </a:lnTo>
                    <a:lnTo>
                      <a:pt x="585" y="767"/>
                    </a:lnTo>
                    <a:lnTo>
                      <a:pt x="585" y="765"/>
                    </a:lnTo>
                    <a:lnTo>
                      <a:pt x="585" y="765"/>
                    </a:lnTo>
                    <a:lnTo>
                      <a:pt x="585" y="765"/>
                    </a:lnTo>
                    <a:lnTo>
                      <a:pt x="585" y="765"/>
                    </a:lnTo>
                    <a:lnTo>
                      <a:pt x="585" y="765"/>
                    </a:lnTo>
                    <a:lnTo>
                      <a:pt x="585" y="763"/>
                    </a:lnTo>
                    <a:lnTo>
                      <a:pt x="585" y="763"/>
                    </a:lnTo>
                    <a:lnTo>
                      <a:pt x="585" y="761"/>
                    </a:lnTo>
                    <a:lnTo>
                      <a:pt x="585" y="761"/>
                    </a:lnTo>
                    <a:lnTo>
                      <a:pt x="585" y="761"/>
                    </a:lnTo>
                    <a:lnTo>
                      <a:pt x="585" y="761"/>
                    </a:lnTo>
                    <a:lnTo>
                      <a:pt x="585" y="761"/>
                    </a:lnTo>
                    <a:lnTo>
                      <a:pt x="585" y="759"/>
                    </a:lnTo>
                    <a:lnTo>
                      <a:pt x="585" y="759"/>
                    </a:lnTo>
                    <a:lnTo>
                      <a:pt x="585" y="759"/>
                    </a:lnTo>
                    <a:lnTo>
                      <a:pt x="585" y="759"/>
                    </a:lnTo>
                    <a:lnTo>
                      <a:pt x="585" y="759"/>
                    </a:lnTo>
                    <a:lnTo>
                      <a:pt x="585" y="758"/>
                    </a:lnTo>
                    <a:lnTo>
                      <a:pt x="585" y="758"/>
                    </a:lnTo>
                    <a:lnTo>
                      <a:pt x="585" y="758"/>
                    </a:lnTo>
                    <a:lnTo>
                      <a:pt x="585" y="756"/>
                    </a:lnTo>
                    <a:lnTo>
                      <a:pt x="585" y="756"/>
                    </a:lnTo>
                    <a:lnTo>
                      <a:pt x="585" y="756"/>
                    </a:lnTo>
                    <a:lnTo>
                      <a:pt x="585" y="756"/>
                    </a:lnTo>
                    <a:lnTo>
                      <a:pt x="583" y="756"/>
                    </a:lnTo>
                    <a:lnTo>
                      <a:pt x="583" y="754"/>
                    </a:lnTo>
                    <a:lnTo>
                      <a:pt x="583" y="754"/>
                    </a:lnTo>
                    <a:lnTo>
                      <a:pt x="581" y="754"/>
                    </a:lnTo>
                    <a:lnTo>
                      <a:pt x="581" y="754"/>
                    </a:lnTo>
                    <a:lnTo>
                      <a:pt x="581" y="754"/>
                    </a:lnTo>
                    <a:lnTo>
                      <a:pt x="581" y="754"/>
                    </a:lnTo>
                    <a:lnTo>
                      <a:pt x="581" y="754"/>
                    </a:lnTo>
                    <a:lnTo>
                      <a:pt x="581" y="754"/>
                    </a:lnTo>
                    <a:lnTo>
                      <a:pt x="581" y="752"/>
                    </a:lnTo>
                    <a:lnTo>
                      <a:pt x="581" y="752"/>
                    </a:lnTo>
                    <a:lnTo>
                      <a:pt x="579" y="752"/>
                    </a:lnTo>
                    <a:lnTo>
                      <a:pt x="579" y="752"/>
                    </a:lnTo>
                    <a:lnTo>
                      <a:pt x="579" y="750"/>
                    </a:lnTo>
                    <a:lnTo>
                      <a:pt x="579" y="750"/>
                    </a:lnTo>
                    <a:lnTo>
                      <a:pt x="577" y="750"/>
                    </a:lnTo>
                    <a:lnTo>
                      <a:pt x="577" y="750"/>
                    </a:lnTo>
                    <a:lnTo>
                      <a:pt x="577" y="752"/>
                    </a:lnTo>
                    <a:lnTo>
                      <a:pt x="577" y="752"/>
                    </a:lnTo>
                    <a:lnTo>
                      <a:pt x="577" y="752"/>
                    </a:lnTo>
                    <a:lnTo>
                      <a:pt x="577" y="752"/>
                    </a:lnTo>
                    <a:lnTo>
                      <a:pt x="576" y="752"/>
                    </a:lnTo>
                    <a:lnTo>
                      <a:pt x="576" y="752"/>
                    </a:lnTo>
                    <a:lnTo>
                      <a:pt x="576" y="752"/>
                    </a:lnTo>
                    <a:lnTo>
                      <a:pt x="576" y="752"/>
                    </a:lnTo>
                    <a:lnTo>
                      <a:pt x="574" y="752"/>
                    </a:lnTo>
                    <a:lnTo>
                      <a:pt x="574" y="752"/>
                    </a:lnTo>
                    <a:lnTo>
                      <a:pt x="574" y="752"/>
                    </a:lnTo>
                    <a:lnTo>
                      <a:pt x="572" y="752"/>
                    </a:lnTo>
                    <a:lnTo>
                      <a:pt x="572" y="754"/>
                    </a:lnTo>
                    <a:lnTo>
                      <a:pt x="572" y="754"/>
                    </a:lnTo>
                    <a:lnTo>
                      <a:pt x="572" y="754"/>
                    </a:lnTo>
                    <a:lnTo>
                      <a:pt x="570" y="754"/>
                    </a:lnTo>
                    <a:lnTo>
                      <a:pt x="570" y="754"/>
                    </a:lnTo>
                    <a:lnTo>
                      <a:pt x="570" y="754"/>
                    </a:lnTo>
                    <a:lnTo>
                      <a:pt x="570" y="754"/>
                    </a:lnTo>
                    <a:lnTo>
                      <a:pt x="568" y="754"/>
                    </a:lnTo>
                    <a:lnTo>
                      <a:pt x="568" y="754"/>
                    </a:lnTo>
                    <a:lnTo>
                      <a:pt x="568" y="754"/>
                    </a:lnTo>
                    <a:lnTo>
                      <a:pt x="568" y="754"/>
                    </a:lnTo>
                    <a:lnTo>
                      <a:pt x="566" y="754"/>
                    </a:lnTo>
                    <a:lnTo>
                      <a:pt x="566" y="754"/>
                    </a:lnTo>
                    <a:lnTo>
                      <a:pt x="565" y="754"/>
                    </a:lnTo>
                    <a:lnTo>
                      <a:pt x="565" y="754"/>
                    </a:lnTo>
                    <a:lnTo>
                      <a:pt x="563" y="754"/>
                    </a:lnTo>
                    <a:lnTo>
                      <a:pt x="563" y="754"/>
                    </a:lnTo>
                    <a:lnTo>
                      <a:pt x="563" y="754"/>
                    </a:lnTo>
                    <a:lnTo>
                      <a:pt x="563" y="754"/>
                    </a:lnTo>
                    <a:lnTo>
                      <a:pt x="563" y="752"/>
                    </a:lnTo>
                    <a:lnTo>
                      <a:pt x="563" y="752"/>
                    </a:lnTo>
                    <a:lnTo>
                      <a:pt x="563" y="752"/>
                    </a:lnTo>
                    <a:lnTo>
                      <a:pt x="561" y="752"/>
                    </a:lnTo>
                    <a:lnTo>
                      <a:pt x="561" y="752"/>
                    </a:lnTo>
                    <a:lnTo>
                      <a:pt x="561" y="752"/>
                    </a:lnTo>
                    <a:lnTo>
                      <a:pt x="561" y="750"/>
                    </a:lnTo>
                    <a:lnTo>
                      <a:pt x="563" y="750"/>
                    </a:lnTo>
                    <a:lnTo>
                      <a:pt x="563" y="750"/>
                    </a:lnTo>
                    <a:lnTo>
                      <a:pt x="563" y="750"/>
                    </a:lnTo>
                    <a:lnTo>
                      <a:pt x="563" y="749"/>
                    </a:lnTo>
                    <a:lnTo>
                      <a:pt x="563" y="749"/>
                    </a:lnTo>
                    <a:lnTo>
                      <a:pt x="563" y="749"/>
                    </a:lnTo>
                    <a:lnTo>
                      <a:pt x="563" y="747"/>
                    </a:lnTo>
                    <a:lnTo>
                      <a:pt x="563" y="747"/>
                    </a:lnTo>
                    <a:lnTo>
                      <a:pt x="563" y="745"/>
                    </a:lnTo>
                    <a:lnTo>
                      <a:pt x="561" y="743"/>
                    </a:lnTo>
                    <a:lnTo>
                      <a:pt x="561" y="743"/>
                    </a:lnTo>
                    <a:lnTo>
                      <a:pt x="563" y="741"/>
                    </a:lnTo>
                    <a:lnTo>
                      <a:pt x="563" y="739"/>
                    </a:lnTo>
                    <a:lnTo>
                      <a:pt x="565" y="738"/>
                    </a:lnTo>
                    <a:lnTo>
                      <a:pt x="565" y="736"/>
                    </a:lnTo>
                    <a:lnTo>
                      <a:pt x="566" y="734"/>
                    </a:lnTo>
                    <a:lnTo>
                      <a:pt x="566" y="734"/>
                    </a:lnTo>
                    <a:lnTo>
                      <a:pt x="568" y="734"/>
                    </a:lnTo>
                    <a:lnTo>
                      <a:pt x="568" y="734"/>
                    </a:lnTo>
                    <a:lnTo>
                      <a:pt x="568" y="734"/>
                    </a:lnTo>
                    <a:lnTo>
                      <a:pt x="568" y="732"/>
                    </a:lnTo>
                    <a:lnTo>
                      <a:pt x="568" y="732"/>
                    </a:lnTo>
                    <a:lnTo>
                      <a:pt x="568" y="732"/>
                    </a:lnTo>
                    <a:lnTo>
                      <a:pt x="568" y="730"/>
                    </a:lnTo>
                    <a:lnTo>
                      <a:pt x="568" y="730"/>
                    </a:lnTo>
                    <a:lnTo>
                      <a:pt x="568" y="729"/>
                    </a:lnTo>
                    <a:lnTo>
                      <a:pt x="568" y="729"/>
                    </a:lnTo>
                    <a:lnTo>
                      <a:pt x="568" y="729"/>
                    </a:lnTo>
                    <a:lnTo>
                      <a:pt x="570" y="727"/>
                    </a:lnTo>
                    <a:lnTo>
                      <a:pt x="570" y="727"/>
                    </a:lnTo>
                    <a:lnTo>
                      <a:pt x="570" y="727"/>
                    </a:lnTo>
                    <a:lnTo>
                      <a:pt x="572" y="727"/>
                    </a:lnTo>
                    <a:lnTo>
                      <a:pt x="572" y="725"/>
                    </a:lnTo>
                    <a:lnTo>
                      <a:pt x="576" y="725"/>
                    </a:lnTo>
                    <a:lnTo>
                      <a:pt x="576" y="725"/>
                    </a:lnTo>
                    <a:lnTo>
                      <a:pt x="577" y="727"/>
                    </a:lnTo>
                    <a:lnTo>
                      <a:pt x="579" y="727"/>
                    </a:lnTo>
                    <a:lnTo>
                      <a:pt x="579" y="729"/>
                    </a:lnTo>
                    <a:lnTo>
                      <a:pt x="579" y="729"/>
                    </a:lnTo>
                    <a:lnTo>
                      <a:pt x="581" y="730"/>
                    </a:lnTo>
                    <a:lnTo>
                      <a:pt x="581" y="730"/>
                    </a:lnTo>
                    <a:lnTo>
                      <a:pt x="581" y="730"/>
                    </a:lnTo>
                    <a:lnTo>
                      <a:pt x="581" y="732"/>
                    </a:lnTo>
                    <a:lnTo>
                      <a:pt x="579" y="732"/>
                    </a:lnTo>
                    <a:lnTo>
                      <a:pt x="579" y="732"/>
                    </a:lnTo>
                    <a:lnTo>
                      <a:pt x="577" y="734"/>
                    </a:lnTo>
                    <a:lnTo>
                      <a:pt x="577" y="734"/>
                    </a:lnTo>
                    <a:lnTo>
                      <a:pt x="577" y="734"/>
                    </a:lnTo>
                    <a:lnTo>
                      <a:pt x="577" y="734"/>
                    </a:lnTo>
                    <a:lnTo>
                      <a:pt x="577" y="736"/>
                    </a:lnTo>
                    <a:lnTo>
                      <a:pt x="577" y="738"/>
                    </a:lnTo>
                    <a:lnTo>
                      <a:pt x="577" y="738"/>
                    </a:lnTo>
                    <a:lnTo>
                      <a:pt x="577" y="738"/>
                    </a:lnTo>
                    <a:lnTo>
                      <a:pt x="577" y="738"/>
                    </a:lnTo>
                    <a:lnTo>
                      <a:pt x="577" y="739"/>
                    </a:lnTo>
                    <a:lnTo>
                      <a:pt x="579" y="739"/>
                    </a:lnTo>
                    <a:lnTo>
                      <a:pt x="581" y="739"/>
                    </a:lnTo>
                    <a:lnTo>
                      <a:pt x="581" y="739"/>
                    </a:lnTo>
                    <a:lnTo>
                      <a:pt x="583" y="739"/>
                    </a:lnTo>
                    <a:lnTo>
                      <a:pt x="583" y="738"/>
                    </a:lnTo>
                    <a:lnTo>
                      <a:pt x="585" y="738"/>
                    </a:lnTo>
                    <a:lnTo>
                      <a:pt x="585" y="738"/>
                    </a:lnTo>
                    <a:lnTo>
                      <a:pt x="585" y="738"/>
                    </a:lnTo>
                    <a:lnTo>
                      <a:pt x="585" y="738"/>
                    </a:lnTo>
                    <a:lnTo>
                      <a:pt x="586" y="738"/>
                    </a:lnTo>
                    <a:lnTo>
                      <a:pt x="586" y="738"/>
                    </a:lnTo>
                    <a:lnTo>
                      <a:pt x="586" y="738"/>
                    </a:lnTo>
                    <a:lnTo>
                      <a:pt x="588" y="738"/>
                    </a:lnTo>
                    <a:lnTo>
                      <a:pt x="588" y="738"/>
                    </a:lnTo>
                    <a:lnTo>
                      <a:pt x="590" y="738"/>
                    </a:lnTo>
                    <a:lnTo>
                      <a:pt x="590" y="738"/>
                    </a:lnTo>
                    <a:lnTo>
                      <a:pt x="592" y="738"/>
                    </a:lnTo>
                    <a:lnTo>
                      <a:pt x="592" y="736"/>
                    </a:lnTo>
                    <a:lnTo>
                      <a:pt x="594" y="734"/>
                    </a:lnTo>
                    <a:lnTo>
                      <a:pt x="594" y="732"/>
                    </a:lnTo>
                    <a:lnTo>
                      <a:pt x="592" y="732"/>
                    </a:lnTo>
                    <a:lnTo>
                      <a:pt x="592" y="730"/>
                    </a:lnTo>
                    <a:lnTo>
                      <a:pt x="590" y="730"/>
                    </a:lnTo>
                    <a:lnTo>
                      <a:pt x="590" y="730"/>
                    </a:lnTo>
                    <a:lnTo>
                      <a:pt x="590" y="730"/>
                    </a:lnTo>
                    <a:lnTo>
                      <a:pt x="590" y="729"/>
                    </a:lnTo>
                    <a:lnTo>
                      <a:pt x="588" y="727"/>
                    </a:lnTo>
                    <a:lnTo>
                      <a:pt x="588" y="727"/>
                    </a:lnTo>
                    <a:lnTo>
                      <a:pt x="588" y="727"/>
                    </a:lnTo>
                    <a:lnTo>
                      <a:pt x="588" y="727"/>
                    </a:lnTo>
                    <a:lnTo>
                      <a:pt x="588" y="727"/>
                    </a:lnTo>
                    <a:lnTo>
                      <a:pt x="588" y="727"/>
                    </a:lnTo>
                    <a:lnTo>
                      <a:pt x="588" y="725"/>
                    </a:lnTo>
                    <a:lnTo>
                      <a:pt x="588" y="725"/>
                    </a:lnTo>
                    <a:lnTo>
                      <a:pt x="590" y="725"/>
                    </a:lnTo>
                    <a:lnTo>
                      <a:pt x="590" y="725"/>
                    </a:lnTo>
                    <a:lnTo>
                      <a:pt x="592" y="725"/>
                    </a:lnTo>
                    <a:lnTo>
                      <a:pt x="592" y="725"/>
                    </a:lnTo>
                    <a:lnTo>
                      <a:pt x="592" y="727"/>
                    </a:lnTo>
                    <a:lnTo>
                      <a:pt x="592" y="727"/>
                    </a:lnTo>
                    <a:lnTo>
                      <a:pt x="594" y="727"/>
                    </a:lnTo>
                    <a:lnTo>
                      <a:pt x="594" y="729"/>
                    </a:lnTo>
                    <a:lnTo>
                      <a:pt x="595" y="729"/>
                    </a:lnTo>
                    <a:lnTo>
                      <a:pt x="595" y="729"/>
                    </a:lnTo>
                    <a:lnTo>
                      <a:pt x="597" y="729"/>
                    </a:lnTo>
                    <a:lnTo>
                      <a:pt x="597" y="729"/>
                    </a:lnTo>
                    <a:lnTo>
                      <a:pt x="599" y="727"/>
                    </a:lnTo>
                    <a:lnTo>
                      <a:pt x="599" y="727"/>
                    </a:lnTo>
                    <a:lnTo>
                      <a:pt x="599" y="727"/>
                    </a:lnTo>
                    <a:lnTo>
                      <a:pt x="601" y="727"/>
                    </a:lnTo>
                    <a:lnTo>
                      <a:pt x="601" y="727"/>
                    </a:lnTo>
                    <a:lnTo>
                      <a:pt x="601" y="727"/>
                    </a:lnTo>
                    <a:lnTo>
                      <a:pt x="601" y="727"/>
                    </a:lnTo>
                    <a:lnTo>
                      <a:pt x="601" y="727"/>
                    </a:lnTo>
                    <a:lnTo>
                      <a:pt x="603" y="725"/>
                    </a:lnTo>
                    <a:lnTo>
                      <a:pt x="604" y="721"/>
                    </a:lnTo>
                    <a:lnTo>
                      <a:pt x="604" y="720"/>
                    </a:lnTo>
                    <a:lnTo>
                      <a:pt x="604" y="720"/>
                    </a:lnTo>
                    <a:lnTo>
                      <a:pt x="604" y="718"/>
                    </a:lnTo>
                    <a:lnTo>
                      <a:pt x="604" y="716"/>
                    </a:lnTo>
                    <a:lnTo>
                      <a:pt x="604" y="716"/>
                    </a:lnTo>
                    <a:lnTo>
                      <a:pt x="606" y="716"/>
                    </a:lnTo>
                    <a:lnTo>
                      <a:pt x="606" y="716"/>
                    </a:lnTo>
                    <a:lnTo>
                      <a:pt x="606" y="716"/>
                    </a:lnTo>
                    <a:lnTo>
                      <a:pt x="606" y="716"/>
                    </a:lnTo>
                    <a:lnTo>
                      <a:pt x="606" y="716"/>
                    </a:lnTo>
                    <a:lnTo>
                      <a:pt x="606" y="716"/>
                    </a:lnTo>
                    <a:lnTo>
                      <a:pt x="606" y="714"/>
                    </a:lnTo>
                    <a:lnTo>
                      <a:pt x="606" y="714"/>
                    </a:lnTo>
                    <a:lnTo>
                      <a:pt x="606" y="714"/>
                    </a:lnTo>
                    <a:lnTo>
                      <a:pt x="606" y="714"/>
                    </a:lnTo>
                    <a:lnTo>
                      <a:pt x="604" y="714"/>
                    </a:lnTo>
                    <a:lnTo>
                      <a:pt x="604" y="714"/>
                    </a:lnTo>
                    <a:lnTo>
                      <a:pt x="604" y="714"/>
                    </a:lnTo>
                    <a:lnTo>
                      <a:pt x="606" y="712"/>
                    </a:lnTo>
                    <a:lnTo>
                      <a:pt x="606" y="712"/>
                    </a:lnTo>
                    <a:lnTo>
                      <a:pt x="606" y="712"/>
                    </a:lnTo>
                    <a:lnTo>
                      <a:pt x="608" y="712"/>
                    </a:lnTo>
                    <a:lnTo>
                      <a:pt x="608" y="712"/>
                    </a:lnTo>
                    <a:lnTo>
                      <a:pt x="608" y="712"/>
                    </a:lnTo>
                    <a:lnTo>
                      <a:pt x="608" y="712"/>
                    </a:lnTo>
                    <a:lnTo>
                      <a:pt x="608" y="712"/>
                    </a:lnTo>
                    <a:lnTo>
                      <a:pt x="608" y="714"/>
                    </a:lnTo>
                    <a:lnTo>
                      <a:pt x="610" y="714"/>
                    </a:lnTo>
                    <a:lnTo>
                      <a:pt x="610" y="716"/>
                    </a:lnTo>
                    <a:lnTo>
                      <a:pt x="610" y="716"/>
                    </a:lnTo>
                    <a:lnTo>
                      <a:pt x="610" y="718"/>
                    </a:lnTo>
                    <a:lnTo>
                      <a:pt x="612" y="718"/>
                    </a:lnTo>
                    <a:lnTo>
                      <a:pt x="612" y="718"/>
                    </a:lnTo>
                    <a:lnTo>
                      <a:pt x="613" y="718"/>
                    </a:lnTo>
                    <a:lnTo>
                      <a:pt x="613" y="718"/>
                    </a:lnTo>
                    <a:lnTo>
                      <a:pt x="615" y="718"/>
                    </a:lnTo>
                    <a:lnTo>
                      <a:pt x="615" y="718"/>
                    </a:lnTo>
                    <a:lnTo>
                      <a:pt x="617" y="718"/>
                    </a:lnTo>
                    <a:lnTo>
                      <a:pt x="617" y="718"/>
                    </a:lnTo>
                    <a:lnTo>
                      <a:pt x="617" y="718"/>
                    </a:lnTo>
                    <a:lnTo>
                      <a:pt x="617" y="718"/>
                    </a:lnTo>
                    <a:lnTo>
                      <a:pt x="617" y="718"/>
                    </a:lnTo>
                    <a:lnTo>
                      <a:pt x="617" y="716"/>
                    </a:lnTo>
                    <a:lnTo>
                      <a:pt x="615" y="714"/>
                    </a:lnTo>
                    <a:lnTo>
                      <a:pt x="615" y="714"/>
                    </a:lnTo>
                    <a:lnTo>
                      <a:pt x="613" y="714"/>
                    </a:lnTo>
                    <a:lnTo>
                      <a:pt x="613" y="714"/>
                    </a:lnTo>
                    <a:lnTo>
                      <a:pt x="613" y="712"/>
                    </a:lnTo>
                    <a:lnTo>
                      <a:pt x="613" y="712"/>
                    </a:lnTo>
                    <a:lnTo>
                      <a:pt x="612" y="712"/>
                    </a:lnTo>
                    <a:lnTo>
                      <a:pt x="612" y="712"/>
                    </a:lnTo>
                    <a:lnTo>
                      <a:pt x="612" y="711"/>
                    </a:lnTo>
                    <a:lnTo>
                      <a:pt x="612" y="711"/>
                    </a:lnTo>
                    <a:lnTo>
                      <a:pt x="610" y="711"/>
                    </a:lnTo>
                    <a:lnTo>
                      <a:pt x="610" y="711"/>
                    </a:lnTo>
                    <a:lnTo>
                      <a:pt x="610" y="711"/>
                    </a:lnTo>
                    <a:lnTo>
                      <a:pt x="610" y="709"/>
                    </a:lnTo>
                    <a:lnTo>
                      <a:pt x="608" y="709"/>
                    </a:lnTo>
                    <a:lnTo>
                      <a:pt x="608" y="709"/>
                    </a:lnTo>
                    <a:lnTo>
                      <a:pt x="606" y="707"/>
                    </a:lnTo>
                    <a:lnTo>
                      <a:pt x="606" y="707"/>
                    </a:lnTo>
                    <a:lnTo>
                      <a:pt x="606" y="707"/>
                    </a:lnTo>
                    <a:lnTo>
                      <a:pt x="604" y="707"/>
                    </a:lnTo>
                    <a:lnTo>
                      <a:pt x="604" y="707"/>
                    </a:lnTo>
                    <a:lnTo>
                      <a:pt x="604" y="707"/>
                    </a:lnTo>
                    <a:lnTo>
                      <a:pt x="603" y="707"/>
                    </a:lnTo>
                    <a:lnTo>
                      <a:pt x="603" y="707"/>
                    </a:lnTo>
                    <a:lnTo>
                      <a:pt x="603" y="707"/>
                    </a:lnTo>
                    <a:lnTo>
                      <a:pt x="601" y="707"/>
                    </a:lnTo>
                    <a:lnTo>
                      <a:pt x="601" y="707"/>
                    </a:lnTo>
                    <a:lnTo>
                      <a:pt x="601" y="707"/>
                    </a:lnTo>
                    <a:lnTo>
                      <a:pt x="601" y="705"/>
                    </a:lnTo>
                    <a:lnTo>
                      <a:pt x="601" y="705"/>
                    </a:lnTo>
                    <a:lnTo>
                      <a:pt x="601" y="705"/>
                    </a:lnTo>
                    <a:lnTo>
                      <a:pt x="601" y="705"/>
                    </a:lnTo>
                    <a:lnTo>
                      <a:pt x="599" y="705"/>
                    </a:lnTo>
                    <a:lnTo>
                      <a:pt x="599" y="703"/>
                    </a:lnTo>
                    <a:lnTo>
                      <a:pt x="599" y="703"/>
                    </a:lnTo>
                    <a:lnTo>
                      <a:pt x="599" y="703"/>
                    </a:lnTo>
                    <a:lnTo>
                      <a:pt x="599" y="703"/>
                    </a:lnTo>
                    <a:lnTo>
                      <a:pt x="599" y="703"/>
                    </a:lnTo>
                    <a:lnTo>
                      <a:pt x="599" y="703"/>
                    </a:lnTo>
                    <a:lnTo>
                      <a:pt x="599" y="703"/>
                    </a:lnTo>
                    <a:lnTo>
                      <a:pt x="599" y="702"/>
                    </a:lnTo>
                    <a:lnTo>
                      <a:pt x="597" y="702"/>
                    </a:lnTo>
                    <a:lnTo>
                      <a:pt x="597" y="702"/>
                    </a:lnTo>
                    <a:lnTo>
                      <a:pt x="597" y="702"/>
                    </a:lnTo>
                    <a:lnTo>
                      <a:pt x="597" y="700"/>
                    </a:lnTo>
                    <a:lnTo>
                      <a:pt x="597" y="700"/>
                    </a:lnTo>
                    <a:lnTo>
                      <a:pt x="597" y="698"/>
                    </a:lnTo>
                    <a:lnTo>
                      <a:pt x="597" y="698"/>
                    </a:lnTo>
                    <a:lnTo>
                      <a:pt x="597" y="696"/>
                    </a:lnTo>
                    <a:lnTo>
                      <a:pt x="597" y="696"/>
                    </a:lnTo>
                    <a:lnTo>
                      <a:pt x="599" y="696"/>
                    </a:lnTo>
                    <a:lnTo>
                      <a:pt x="599" y="696"/>
                    </a:lnTo>
                    <a:lnTo>
                      <a:pt x="599" y="696"/>
                    </a:lnTo>
                    <a:lnTo>
                      <a:pt x="599" y="696"/>
                    </a:lnTo>
                    <a:lnTo>
                      <a:pt x="599" y="696"/>
                    </a:lnTo>
                    <a:lnTo>
                      <a:pt x="599" y="694"/>
                    </a:lnTo>
                    <a:lnTo>
                      <a:pt x="599" y="694"/>
                    </a:lnTo>
                    <a:lnTo>
                      <a:pt x="599" y="694"/>
                    </a:lnTo>
                    <a:lnTo>
                      <a:pt x="599" y="694"/>
                    </a:lnTo>
                    <a:lnTo>
                      <a:pt x="599" y="694"/>
                    </a:lnTo>
                    <a:lnTo>
                      <a:pt x="597" y="694"/>
                    </a:lnTo>
                    <a:lnTo>
                      <a:pt x="597" y="692"/>
                    </a:lnTo>
                    <a:lnTo>
                      <a:pt x="597" y="692"/>
                    </a:lnTo>
                    <a:lnTo>
                      <a:pt x="597" y="692"/>
                    </a:lnTo>
                    <a:lnTo>
                      <a:pt x="597" y="692"/>
                    </a:lnTo>
                    <a:lnTo>
                      <a:pt x="595" y="691"/>
                    </a:lnTo>
                    <a:lnTo>
                      <a:pt x="595" y="691"/>
                    </a:lnTo>
                    <a:lnTo>
                      <a:pt x="595" y="691"/>
                    </a:lnTo>
                    <a:lnTo>
                      <a:pt x="595" y="691"/>
                    </a:lnTo>
                    <a:lnTo>
                      <a:pt x="594" y="691"/>
                    </a:lnTo>
                    <a:lnTo>
                      <a:pt x="594" y="691"/>
                    </a:lnTo>
                    <a:lnTo>
                      <a:pt x="594" y="689"/>
                    </a:lnTo>
                    <a:lnTo>
                      <a:pt x="592" y="689"/>
                    </a:lnTo>
                    <a:lnTo>
                      <a:pt x="592" y="689"/>
                    </a:lnTo>
                    <a:lnTo>
                      <a:pt x="592" y="689"/>
                    </a:lnTo>
                    <a:lnTo>
                      <a:pt x="592" y="689"/>
                    </a:lnTo>
                    <a:lnTo>
                      <a:pt x="592" y="689"/>
                    </a:lnTo>
                    <a:lnTo>
                      <a:pt x="592" y="689"/>
                    </a:lnTo>
                    <a:lnTo>
                      <a:pt x="590" y="689"/>
                    </a:lnTo>
                    <a:lnTo>
                      <a:pt x="590" y="689"/>
                    </a:lnTo>
                    <a:lnTo>
                      <a:pt x="590" y="689"/>
                    </a:lnTo>
                    <a:lnTo>
                      <a:pt x="590" y="687"/>
                    </a:lnTo>
                    <a:lnTo>
                      <a:pt x="590" y="687"/>
                    </a:lnTo>
                    <a:lnTo>
                      <a:pt x="590" y="687"/>
                    </a:lnTo>
                    <a:lnTo>
                      <a:pt x="590" y="687"/>
                    </a:lnTo>
                    <a:lnTo>
                      <a:pt x="588" y="687"/>
                    </a:lnTo>
                    <a:lnTo>
                      <a:pt x="588" y="687"/>
                    </a:lnTo>
                    <a:lnTo>
                      <a:pt x="588" y="687"/>
                    </a:lnTo>
                    <a:lnTo>
                      <a:pt x="588" y="687"/>
                    </a:lnTo>
                    <a:lnTo>
                      <a:pt x="588" y="687"/>
                    </a:lnTo>
                    <a:lnTo>
                      <a:pt x="588" y="685"/>
                    </a:lnTo>
                    <a:lnTo>
                      <a:pt x="586" y="685"/>
                    </a:lnTo>
                    <a:lnTo>
                      <a:pt x="586" y="685"/>
                    </a:lnTo>
                    <a:lnTo>
                      <a:pt x="586" y="685"/>
                    </a:lnTo>
                    <a:lnTo>
                      <a:pt x="586" y="685"/>
                    </a:lnTo>
                    <a:lnTo>
                      <a:pt x="586" y="685"/>
                    </a:lnTo>
                    <a:lnTo>
                      <a:pt x="585" y="685"/>
                    </a:lnTo>
                    <a:lnTo>
                      <a:pt x="585" y="683"/>
                    </a:lnTo>
                    <a:lnTo>
                      <a:pt x="585" y="683"/>
                    </a:lnTo>
                    <a:lnTo>
                      <a:pt x="585" y="683"/>
                    </a:lnTo>
                    <a:lnTo>
                      <a:pt x="585" y="683"/>
                    </a:lnTo>
                    <a:lnTo>
                      <a:pt x="585" y="683"/>
                    </a:lnTo>
                    <a:lnTo>
                      <a:pt x="583" y="683"/>
                    </a:lnTo>
                    <a:lnTo>
                      <a:pt x="583" y="683"/>
                    </a:lnTo>
                    <a:lnTo>
                      <a:pt x="583" y="683"/>
                    </a:lnTo>
                    <a:lnTo>
                      <a:pt x="583" y="683"/>
                    </a:lnTo>
                    <a:lnTo>
                      <a:pt x="583" y="682"/>
                    </a:lnTo>
                    <a:lnTo>
                      <a:pt x="583" y="682"/>
                    </a:lnTo>
                    <a:lnTo>
                      <a:pt x="583" y="682"/>
                    </a:lnTo>
                    <a:lnTo>
                      <a:pt x="583" y="682"/>
                    </a:lnTo>
                    <a:lnTo>
                      <a:pt x="583" y="682"/>
                    </a:lnTo>
                    <a:lnTo>
                      <a:pt x="583" y="682"/>
                    </a:lnTo>
                    <a:lnTo>
                      <a:pt x="581" y="682"/>
                    </a:lnTo>
                    <a:lnTo>
                      <a:pt x="581" y="682"/>
                    </a:lnTo>
                    <a:lnTo>
                      <a:pt x="579" y="682"/>
                    </a:lnTo>
                    <a:lnTo>
                      <a:pt x="579" y="682"/>
                    </a:lnTo>
                    <a:lnTo>
                      <a:pt x="579" y="682"/>
                    </a:lnTo>
                    <a:lnTo>
                      <a:pt x="579" y="682"/>
                    </a:lnTo>
                    <a:lnTo>
                      <a:pt x="579" y="682"/>
                    </a:lnTo>
                    <a:lnTo>
                      <a:pt x="579" y="680"/>
                    </a:lnTo>
                    <a:lnTo>
                      <a:pt x="579" y="680"/>
                    </a:lnTo>
                    <a:lnTo>
                      <a:pt x="577" y="680"/>
                    </a:lnTo>
                    <a:lnTo>
                      <a:pt x="577" y="680"/>
                    </a:lnTo>
                    <a:lnTo>
                      <a:pt x="577" y="680"/>
                    </a:lnTo>
                    <a:lnTo>
                      <a:pt x="577" y="680"/>
                    </a:lnTo>
                    <a:lnTo>
                      <a:pt x="577" y="680"/>
                    </a:lnTo>
                    <a:lnTo>
                      <a:pt x="576" y="680"/>
                    </a:lnTo>
                    <a:lnTo>
                      <a:pt x="574" y="678"/>
                    </a:lnTo>
                    <a:lnTo>
                      <a:pt x="574" y="678"/>
                    </a:lnTo>
                    <a:lnTo>
                      <a:pt x="574" y="678"/>
                    </a:lnTo>
                    <a:lnTo>
                      <a:pt x="572" y="676"/>
                    </a:lnTo>
                    <a:lnTo>
                      <a:pt x="572" y="676"/>
                    </a:lnTo>
                    <a:lnTo>
                      <a:pt x="572" y="676"/>
                    </a:lnTo>
                    <a:lnTo>
                      <a:pt x="572" y="676"/>
                    </a:lnTo>
                    <a:lnTo>
                      <a:pt x="572" y="676"/>
                    </a:lnTo>
                    <a:lnTo>
                      <a:pt x="572" y="676"/>
                    </a:lnTo>
                    <a:lnTo>
                      <a:pt x="570" y="674"/>
                    </a:lnTo>
                    <a:lnTo>
                      <a:pt x="570" y="674"/>
                    </a:lnTo>
                    <a:lnTo>
                      <a:pt x="570" y="674"/>
                    </a:lnTo>
                    <a:lnTo>
                      <a:pt x="570" y="674"/>
                    </a:lnTo>
                    <a:lnTo>
                      <a:pt x="570" y="674"/>
                    </a:lnTo>
                    <a:lnTo>
                      <a:pt x="570" y="674"/>
                    </a:lnTo>
                    <a:lnTo>
                      <a:pt x="570" y="673"/>
                    </a:lnTo>
                    <a:lnTo>
                      <a:pt x="568" y="673"/>
                    </a:lnTo>
                    <a:lnTo>
                      <a:pt x="568" y="673"/>
                    </a:lnTo>
                    <a:lnTo>
                      <a:pt x="568" y="673"/>
                    </a:lnTo>
                    <a:lnTo>
                      <a:pt x="568" y="673"/>
                    </a:lnTo>
                    <a:lnTo>
                      <a:pt x="568" y="673"/>
                    </a:lnTo>
                    <a:lnTo>
                      <a:pt x="566" y="674"/>
                    </a:lnTo>
                    <a:lnTo>
                      <a:pt x="566" y="674"/>
                    </a:lnTo>
                    <a:lnTo>
                      <a:pt x="566" y="674"/>
                    </a:lnTo>
                    <a:lnTo>
                      <a:pt x="566" y="674"/>
                    </a:lnTo>
                    <a:lnTo>
                      <a:pt x="566" y="674"/>
                    </a:lnTo>
                    <a:lnTo>
                      <a:pt x="566" y="676"/>
                    </a:lnTo>
                    <a:lnTo>
                      <a:pt x="566" y="676"/>
                    </a:lnTo>
                    <a:lnTo>
                      <a:pt x="565" y="676"/>
                    </a:lnTo>
                    <a:lnTo>
                      <a:pt x="565" y="676"/>
                    </a:lnTo>
                    <a:lnTo>
                      <a:pt x="565" y="676"/>
                    </a:lnTo>
                    <a:lnTo>
                      <a:pt x="565" y="676"/>
                    </a:lnTo>
                    <a:lnTo>
                      <a:pt x="565" y="676"/>
                    </a:lnTo>
                    <a:lnTo>
                      <a:pt x="565" y="678"/>
                    </a:lnTo>
                    <a:lnTo>
                      <a:pt x="565" y="678"/>
                    </a:lnTo>
                    <a:lnTo>
                      <a:pt x="565" y="678"/>
                    </a:lnTo>
                    <a:lnTo>
                      <a:pt x="565" y="678"/>
                    </a:lnTo>
                    <a:lnTo>
                      <a:pt x="563" y="678"/>
                    </a:lnTo>
                    <a:lnTo>
                      <a:pt x="563" y="678"/>
                    </a:lnTo>
                    <a:lnTo>
                      <a:pt x="561" y="678"/>
                    </a:lnTo>
                    <a:lnTo>
                      <a:pt x="561" y="678"/>
                    </a:lnTo>
                    <a:lnTo>
                      <a:pt x="559" y="678"/>
                    </a:lnTo>
                    <a:lnTo>
                      <a:pt x="559" y="678"/>
                    </a:lnTo>
                    <a:lnTo>
                      <a:pt x="559" y="676"/>
                    </a:lnTo>
                    <a:lnTo>
                      <a:pt x="559" y="676"/>
                    </a:lnTo>
                    <a:lnTo>
                      <a:pt x="559" y="676"/>
                    </a:lnTo>
                    <a:lnTo>
                      <a:pt x="559" y="676"/>
                    </a:lnTo>
                    <a:lnTo>
                      <a:pt x="559" y="676"/>
                    </a:lnTo>
                    <a:lnTo>
                      <a:pt x="559" y="676"/>
                    </a:lnTo>
                    <a:lnTo>
                      <a:pt x="559" y="674"/>
                    </a:lnTo>
                    <a:lnTo>
                      <a:pt x="559" y="674"/>
                    </a:lnTo>
                    <a:lnTo>
                      <a:pt x="559" y="674"/>
                    </a:lnTo>
                    <a:lnTo>
                      <a:pt x="559" y="674"/>
                    </a:lnTo>
                    <a:lnTo>
                      <a:pt x="557" y="674"/>
                    </a:lnTo>
                    <a:lnTo>
                      <a:pt x="557" y="674"/>
                    </a:lnTo>
                    <a:lnTo>
                      <a:pt x="557" y="674"/>
                    </a:lnTo>
                    <a:lnTo>
                      <a:pt x="557" y="674"/>
                    </a:lnTo>
                    <a:lnTo>
                      <a:pt x="557" y="674"/>
                    </a:lnTo>
                    <a:lnTo>
                      <a:pt x="556" y="673"/>
                    </a:lnTo>
                    <a:lnTo>
                      <a:pt x="556" y="673"/>
                    </a:lnTo>
                    <a:lnTo>
                      <a:pt x="556" y="673"/>
                    </a:lnTo>
                    <a:lnTo>
                      <a:pt x="554" y="673"/>
                    </a:lnTo>
                    <a:lnTo>
                      <a:pt x="554" y="673"/>
                    </a:lnTo>
                    <a:lnTo>
                      <a:pt x="554" y="673"/>
                    </a:lnTo>
                    <a:lnTo>
                      <a:pt x="554" y="673"/>
                    </a:lnTo>
                    <a:lnTo>
                      <a:pt x="554" y="671"/>
                    </a:lnTo>
                    <a:lnTo>
                      <a:pt x="554" y="671"/>
                    </a:lnTo>
                    <a:lnTo>
                      <a:pt x="554" y="671"/>
                    </a:lnTo>
                    <a:lnTo>
                      <a:pt x="554" y="671"/>
                    </a:lnTo>
                    <a:lnTo>
                      <a:pt x="554" y="671"/>
                    </a:lnTo>
                    <a:lnTo>
                      <a:pt x="554" y="671"/>
                    </a:lnTo>
                    <a:lnTo>
                      <a:pt x="554" y="669"/>
                    </a:lnTo>
                    <a:lnTo>
                      <a:pt x="554" y="669"/>
                    </a:lnTo>
                    <a:lnTo>
                      <a:pt x="554" y="669"/>
                    </a:lnTo>
                    <a:lnTo>
                      <a:pt x="554" y="667"/>
                    </a:lnTo>
                    <a:lnTo>
                      <a:pt x="554" y="667"/>
                    </a:lnTo>
                    <a:lnTo>
                      <a:pt x="554" y="667"/>
                    </a:lnTo>
                    <a:lnTo>
                      <a:pt x="554" y="667"/>
                    </a:lnTo>
                    <a:lnTo>
                      <a:pt x="554" y="667"/>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4"/>
                    </a:lnTo>
                    <a:lnTo>
                      <a:pt x="552" y="664"/>
                    </a:lnTo>
                    <a:lnTo>
                      <a:pt x="552" y="664"/>
                    </a:lnTo>
                    <a:lnTo>
                      <a:pt x="552" y="664"/>
                    </a:lnTo>
                    <a:lnTo>
                      <a:pt x="552" y="664"/>
                    </a:lnTo>
                    <a:lnTo>
                      <a:pt x="552" y="662"/>
                    </a:lnTo>
                    <a:lnTo>
                      <a:pt x="554" y="662"/>
                    </a:lnTo>
                    <a:lnTo>
                      <a:pt x="554" y="662"/>
                    </a:lnTo>
                    <a:lnTo>
                      <a:pt x="554" y="662"/>
                    </a:lnTo>
                    <a:lnTo>
                      <a:pt x="554" y="662"/>
                    </a:lnTo>
                    <a:lnTo>
                      <a:pt x="554" y="662"/>
                    </a:lnTo>
                    <a:lnTo>
                      <a:pt x="554" y="662"/>
                    </a:lnTo>
                    <a:lnTo>
                      <a:pt x="556" y="662"/>
                    </a:lnTo>
                    <a:lnTo>
                      <a:pt x="556" y="660"/>
                    </a:lnTo>
                    <a:lnTo>
                      <a:pt x="556" y="660"/>
                    </a:lnTo>
                    <a:lnTo>
                      <a:pt x="556" y="660"/>
                    </a:lnTo>
                    <a:lnTo>
                      <a:pt x="556" y="660"/>
                    </a:lnTo>
                    <a:lnTo>
                      <a:pt x="554" y="660"/>
                    </a:lnTo>
                    <a:lnTo>
                      <a:pt x="554" y="660"/>
                    </a:lnTo>
                    <a:lnTo>
                      <a:pt x="554" y="660"/>
                    </a:lnTo>
                    <a:lnTo>
                      <a:pt x="552" y="658"/>
                    </a:lnTo>
                    <a:lnTo>
                      <a:pt x="552" y="658"/>
                    </a:lnTo>
                    <a:lnTo>
                      <a:pt x="552" y="658"/>
                    </a:lnTo>
                    <a:lnTo>
                      <a:pt x="552" y="658"/>
                    </a:lnTo>
                    <a:lnTo>
                      <a:pt x="552" y="658"/>
                    </a:lnTo>
                    <a:lnTo>
                      <a:pt x="552" y="658"/>
                    </a:lnTo>
                    <a:lnTo>
                      <a:pt x="552" y="658"/>
                    </a:lnTo>
                    <a:lnTo>
                      <a:pt x="552" y="656"/>
                    </a:lnTo>
                    <a:lnTo>
                      <a:pt x="552" y="656"/>
                    </a:lnTo>
                    <a:lnTo>
                      <a:pt x="552" y="656"/>
                    </a:lnTo>
                    <a:lnTo>
                      <a:pt x="552" y="656"/>
                    </a:lnTo>
                    <a:lnTo>
                      <a:pt x="552" y="654"/>
                    </a:lnTo>
                    <a:lnTo>
                      <a:pt x="552" y="654"/>
                    </a:lnTo>
                    <a:lnTo>
                      <a:pt x="552" y="654"/>
                    </a:lnTo>
                    <a:lnTo>
                      <a:pt x="550" y="654"/>
                    </a:lnTo>
                    <a:lnTo>
                      <a:pt x="550" y="654"/>
                    </a:lnTo>
                    <a:lnTo>
                      <a:pt x="550" y="654"/>
                    </a:lnTo>
                    <a:lnTo>
                      <a:pt x="550" y="654"/>
                    </a:lnTo>
                    <a:lnTo>
                      <a:pt x="550" y="654"/>
                    </a:lnTo>
                    <a:lnTo>
                      <a:pt x="550" y="654"/>
                    </a:lnTo>
                    <a:lnTo>
                      <a:pt x="550" y="653"/>
                    </a:lnTo>
                    <a:lnTo>
                      <a:pt x="550" y="653"/>
                    </a:lnTo>
                    <a:lnTo>
                      <a:pt x="550" y="653"/>
                    </a:lnTo>
                    <a:lnTo>
                      <a:pt x="548" y="653"/>
                    </a:lnTo>
                    <a:lnTo>
                      <a:pt x="548" y="653"/>
                    </a:lnTo>
                    <a:lnTo>
                      <a:pt x="548" y="653"/>
                    </a:lnTo>
                    <a:lnTo>
                      <a:pt x="548" y="653"/>
                    </a:lnTo>
                    <a:lnTo>
                      <a:pt x="548" y="653"/>
                    </a:lnTo>
                    <a:lnTo>
                      <a:pt x="547" y="653"/>
                    </a:lnTo>
                    <a:lnTo>
                      <a:pt x="547" y="653"/>
                    </a:lnTo>
                    <a:lnTo>
                      <a:pt x="547" y="653"/>
                    </a:lnTo>
                    <a:lnTo>
                      <a:pt x="547" y="653"/>
                    </a:lnTo>
                    <a:lnTo>
                      <a:pt x="545" y="653"/>
                    </a:lnTo>
                    <a:lnTo>
                      <a:pt x="545" y="653"/>
                    </a:lnTo>
                    <a:lnTo>
                      <a:pt x="545" y="653"/>
                    </a:lnTo>
                    <a:lnTo>
                      <a:pt x="545" y="653"/>
                    </a:lnTo>
                    <a:lnTo>
                      <a:pt x="545" y="651"/>
                    </a:lnTo>
                    <a:lnTo>
                      <a:pt x="545" y="651"/>
                    </a:lnTo>
                    <a:lnTo>
                      <a:pt x="545" y="651"/>
                    </a:lnTo>
                    <a:lnTo>
                      <a:pt x="545" y="651"/>
                    </a:lnTo>
                    <a:lnTo>
                      <a:pt x="545" y="651"/>
                    </a:lnTo>
                    <a:lnTo>
                      <a:pt x="545" y="651"/>
                    </a:lnTo>
                    <a:lnTo>
                      <a:pt x="545" y="651"/>
                    </a:lnTo>
                    <a:lnTo>
                      <a:pt x="545" y="651"/>
                    </a:lnTo>
                    <a:lnTo>
                      <a:pt x="545" y="649"/>
                    </a:lnTo>
                    <a:lnTo>
                      <a:pt x="545" y="649"/>
                    </a:lnTo>
                    <a:lnTo>
                      <a:pt x="545" y="649"/>
                    </a:lnTo>
                    <a:lnTo>
                      <a:pt x="545" y="649"/>
                    </a:lnTo>
                    <a:lnTo>
                      <a:pt x="545" y="649"/>
                    </a:lnTo>
                    <a:lnTo>
                      <a:pt x="545" y="649"/>
                    </a:lnTo>
                    <a:lnTo>
                      <a:pt x="545" y="649"/>
                    </a:lnTo>
                    <a:lnTo>
                      <a:pt x="543" y="647"/>
                    </a:lnTo>
                    <a:lnTo>
                      <a:pt x="543" y="647"/>
                    </a:lnTo>
                    <a:lnTo>
                      <a:pt x="543" y="647"/>
                    </a:lnTo>
                    <a:lnTo>
                      <a:pt x="543" y="647"/>
                    </a:lnTo>
                    <a:lnTo>
                      <a:pt x="543" y="647"/>
                    </a:lnTo>
                    <a:lnTo>
                      <a:pt x="543" y="647"/>
                    </a:lnTo>
                    <a:lnTo>
                      <a:pt x="543" y="647"/>
                    </a:lnTo>
                    <a:lnTo>
                      <a:pt x="543" y="647"/>
                    </a:lnTo>
                    <a:lnTo>
                      <a:pt x="543" y="647"/>
                    </a:lnTo>
                    <a:lnTo>
                      <a:pt x="543" y="645"/>
                    </a:lnTo>
                    <a:lnTo>
                      <a:pt x="543" y="645"/>
                    </a:lnTo>
                    <a:lnTo>
                      <a:pt x="543" y="645"/>
                    </a:lnTo>
                    <a:lnTo>
                      <a:pt x="545" y="645"/>
                    </a:lnTo>
                    <a:lnTo>
                      <a:pt x="545" y="645"/>
                    </a:lnTo>
                    <a:lnTo>
                      <a:pt x="545" y="645"/>
                    </a:lnTo>
                    <a:lnTo>
                      <a:pt x="545" y="645"/>
                    </a:lnTo>
                    <a:lnTo>
                      <a:pt x="545" y="645"/>
                    </a:lnTo>
                    <a:lnTo>
                      <a:pt x="545" y="645"/>
                    </a:lnTo>
                    <a:lnTo>
                      <a:pt x="545" y="645"/>
                    </a:lnTo>
                    <a:lnTo>
                      <a:pt x="545" y="644"/>
                    </a:lnTo>
                    <a:lnTo>
                      <a:pt x="545" y="644"/>
                    </a:lnTo>
                    <a:lnTo>
                      <a:pt x="545" y="644"/>
                    </a:lnTo>
                    <a:lnTo>
                      <a:pt x="545" y="644"/>
                    </a:lnTo>
                    <a:lnTo>
                      <a:pt x="545" y="644"/>
                    </a:lnTo>
                    <a:lnTo>
                      <a:pt x="545" y="642"/>
                    </a:lnTo>
                    <a:lnTo>
                      <a:pt x="545" y="642"/>
                    </a:lnTo>
                    <a:lnTo>
                      <a:pt x="547" y="640"/>
                    </a:lnTo>
                    <a:lnTo>
                      <a:pt x="547" y="640"/>
                    </a:lnTo>
                    <a:lnTo>
                      <a:pt x="547" y="640"/>
                    </a:lnTo>
                    <a:lnTo>
                      <a:pt x="547" y="640"/>
                    </a:lnTo>
                    <a:lnTo>
                      <a:pt x="545" y="640"/>
                    </a:lnTo>
                    <a:lnTo>
                      <a:pt x="545" y="638"/>
                    </a:lnTo>
                    <a:lnTo>
                      <a:pt x="545" y="638"/>
                    </a:lnTo>
                    <a:lnTo>
                      <a:pt x="545" y="638"/>
                    </a:lnTo>
                    <a:lnTo>
                      <a:pt x="543" y="638"/>
                    </a:lnTo>
                    <a:lnTo>
                      <a:pt x="543" y="638"/>
                    </a:lnTo>
                    <a:lnTo>
                      <a:pt x="543" y="638"/>
                    </a:lnTo>
                    <a:lnTo>
                      <a:pt x="543" y="638"/>
                    </a:lnTo>
                    <a:lnTo>
                      <a:pt x="543" y="638"/>
                    </a:lnTo>
                    <a:lnTo>
                      <a:pt x="543" y="636"/>
                    </a:lnTo>
                    <a:lnTo>
                      <a:pt x="543" y="636"/>
                    </a:lnTo>
                    <a:lnTo>
                      <a:pt x="543" y="636"/>
                    </a:lnTo>
                    <a:lnTo>
                      <a:pt x="543" y="636"/>
                    </a:lnTo>
                    <a:lnTo>
                      <a:pt x="543" y="636"/>
                    </a:lnTo>
                    <a:lnTo>
                      <a:pt x="543" y="636"/>
                    </a:lnTo>
                    <a:lnTo>
                      <a:pt x="543" y="636"/>
                    </a:lnTo>
                    <a:lnTo>
                      <a:pt x="543" y="635"/>
                    </a:lnTo>
                    <a:lnTo>
                      <a:pt x="543" y="635"/>
                    </a:lnTo>
                    <a:lnTo>
                      <a:pt x="543" y="635"/>
                    </a:lnTo>
                    <a:lnTo>
                      <a:pt x="543" y="635"/>
                    </a:lnTo>
                    <a:lnTo>
                      <a:pt x="543" y="635"/>
                    </a:lnTo>
                    <a:lnTo>
                      <a:pt x="543" y="635"/>
                    </a:lnTo>
                    <a:lnTo>
                      <a:pt x="543" y="635"/>
                    </a:lnTo>
                    <a:lnTo>
                      <a:pt x="545" y="635"/>
                    </a:lnTo>
                    <a:lnTo>
                      <a:pt x="545" y="635"/>
                    </a:lnTo>
                    <a:lnTo>
                      <a:pt x="545" y="633"/>
                    </a:lnTo>
                    <a:lnTo>
                      <a:pt x="545" y="633"/>
                    </a:lnTo>
                    <a:lnTo>
                      <a:pt x="545" y="633"/>
                    </a:lnTo>
                    <a:lnTo>
                      <a:pt x="545" y="633"/>
                    </a:lnTo>
                    <a:lnTo>
                      <a:pt x="545" y="633"/>
                    </a:lnTo>
                    <a:lnTo>
                      <a:pt x="545" y="633"/>
                    </a:lnTo>
                    <a:lnTo>
                      <a:pt x="545" y="633"/>
                    </a:lnTo>
                    <a:lnTo>
                      <a:pt x="547" y="631"/>
                    </a:lnTo>
                    <a:lnTo>
                      <a:pt x="547" y="631"/>
                    </a:lnTo>
                    <a:lnTo>
                      <a:pt x="547" y="631"/>
                    </a:lnTo>
                    <a:lnTo>
                      <a:pt x="547" y="631"/>
                    </a:lnTo>
                    <a:lnTo>
                      <a:pt x="547" y="631"/>
                    </a:lnTo>
                    <a:lnTo>
                      <a:pt x="548" y="629"/>
                    </a:lnTo>
                    <a:lnTo>
                      <a:pt x="548" y="629"/>
                    </a:lnTo>
                    <a:lnTo>
                      <a:pt x="548" y="629"/>
                    </a:lnTo>
                    <a:lnTo>
                      <a:pt x="548" y="629"/>
                    </a:lnTo>
                    <a:lnTo>
                      <a:pt x="548" y="629"/>
                    </a:lnTo>
                    <a:lnTo>
                      <a:pt x="548" y="629"/>
                    </a:lnTo>
                    <a:lnTo>
                      <a:pt x="548" y="629"/>
                    </a:lnTo>
                    <a:lnTo>
                      <a:pt x="548" y="629"/>
                    </a:lnTo>
                    <a:lnTo>
                      <a:pt x="547" y="627"/>
                    </a:lnTo>
                    <a:lnTo>
                      <a:pt x="547" y="627"/>
                    </a:lnTo>
                    <a:lnTo>
                      <a:pt x="547" y="627"/>
                    </a:lnTo>
                    <a:lnTo>
                      <a:pt x="547" y="627"/>
                    </a:lnTo>
                    <a:lnTo>
                      <a:pt x="548" y="627"/>
                    </a:lnTo>
                    <a:lnTo>
                      <a:pt x="548" y="626"/>
                    </a:lnTo>
                    <a:lnTo>
                      <a:pt x="548" y="626"/>
                    </a:lnTo>
                    <a:lnTo>
                      <a:pt x="548" y="626"/>
                    </a:lnTo>
                    <a:lnTo>
                      <a:pt x="548" y="626"/>
                    </a:lnTo>
                    <a:lnTo>
                      <a:pt x="548" y="626"/>
                    </a:lnTo>
                    <a:lnTo>
                      <a:pt x="548" y="624"/>
                    </a:lnTo>
                    <a:lnTo>
                      <a:pt x="548" y="624"/>
                    </a:lnTo>
                    <a:lnTo>
                      <a:pt x="548" y="624"/>
                    </a:lnTo>
                    <a:lnTo>
                      <a:pt x="548" y="624"/>
                    </a:lnTo>
                    <a:lnTo>
                      <a:pt x="547" y="624"/>
                    </a:lnTo>
                    <a:lnTo>
                      <a:pt x="547" y="624"/>
                    </a:lnTo>
                    <a:lnTo>
                      <a:pt x="547" y="624"/>
                    </a:lnTo>
                    <a:lnTo>
                      <a:pt x="545" y="624"/>
                    </a:lnTo>
                    <a:lnTo>
                      <a:pt x="543" y="624"/>
                    </a:lnTo>
                    <a:lnTo>
                      <a:pt x="543" y="624"/>
                    </a:lnTo>
                    <a:lnTo>
                      <a:pt x="543" y="624"/>
                    </a:lnTo>
                    <a:lnTo>
                      <a:pt x="543" y="624"/>
                    </a:lnTo>
                    <a:lnTo>
                      <a:pt x="543" y="624"/>
                    </a:lnTo>
                    <a:lnTo>
                      <a:pt x="541" y="624"/>
                    </a:lnTo>
                    <a:lnTo>
                      <a:pt x="541" y="624"/>
                    </a:lnTo>
                    <a:lnTo>
                      <a:pt x="539" y="626"/>
                    </a:lnTo>
                    <a:lnTo>
                      <a:pt x="539" y="626"/>
                    </a:lnTo>
                    <a:lnTo>
                      <a:pt x="538" y="626"/>
                    </a:lnTo>
                    <a:lnTo>
                      <a:pt x="538" y="626"/>
                    </a:lnTo>
                    <a:lnTo>
                      <a:pt x="538" y="624"/>
                    </a:lnTo>
                    <a:lnTo>
                      <a:pt x="536" y="624"/>
                    </a:lnTo>
                    <a:lnTo>
                      <a:pt x="536" y="624"/>
                    </a:lnTo>
                    <a:lnTo>
                      <a:pt x="536" y="624"/>
                    </a:lnTo>
                    <a:lnTo>
                      <a:pt x="536" y="624"/>
                    </a:lnTo>
                    <a:lnTo>
                      <a:pt x="534" y="624"/>
                    </a:lnTo>
                    <a:lnTo>
                      <a:pt x="534" y="624"/>
                    </a:lnTo>
                    <a:lnTo>
                      <a:pt x="534" y="624"/>
                    </a:lnTo>
                    <a:lnTo>
                      <a:pt x="532" y="624"/>
                    </a:lnTo>
                    <a:lnTo>
                      <a:pt x="530" y="624"/>
                    </a:lnTo>
                    <a:lnTo>
                      <a:pt x="530" y="624"/>
                    </a:lnTo>
                    <a:lnTo>
                      <a:pt x="530" y="624"/>
                    </a:lnTo>
                    <a:lnTo>
                      <a:pt x="530" y="624"/>
                    </a:lnTo>
                    <a:lnTo>
                      <a:pt x="530" y="626"/>
                    </a:lnTo>
                    <a:lnTo>
                      <a:pt x="528" y="626"/>
                    </a:lnTo>
                    <a:lnTo>
                      <a:pt x="528" y="626"/>
                    </a:lnTo>
                    <a:lnTo>
                      <a:pt x="528" y="626"/>
                    </a:lnTo>
                    <a:lnTo>
                      <a:pt x="528" y="626"/>
                    </a:lnTo>
                    <a:lnTo>
                      <a:pt x="527" y="626"/>
                    </a:lnTo>
                    <a:lnTo>
                      <a:pt x="527" y="626"/>
                    </a:lnTo>
                    <a:lnTo>
                      <a:pt x="525" y="626"/>
                    </a:lnTo>
                    <a:lnTo>
                      <a:pt x="525" y="626"/>
                    </a:lnTo>
                    <a:lnTo>
                      <a:pt x="525" y="626"/>
                    </a:lnTo>
                    <a:lnTo>
                      <a:pt x="523" y="627"/>
                    </a:lnTo>
                    <a:lnTo>
                      <a:pt x="523" y="627"/>
                    </a:lnTo>
                    <a:lnTo>
                      <a:pt x="523" y="627"/>
                    </a:lnTo>
                    <a:lnTo>
                      <a:pt x="523" y="627"/>
                    </a:lnTo>
                    <a:lnTo>
                      <a:pt x="523" y="627"/>
                    </a:lnTo>
                    <a:lnTo>
                      <a:pt x="521" y="627"/>
                    </a:lnTo>
                    <a:lnTo>
                      <a:pt x="521" y="627"/>
                    </a:lnTo>
                    <a:lnTo>
                      <a:pt x="519" y="627"/>
                    </a:lnTo>
                    <a:lnTo>
                      <a:pt x="519" y="627"/>
                    </a:lnTo>
                    <a:lnTo>
                      <a:pt x="519" y="627"/>
                    </a:lnTo>
                    <a:lnTo>
                      <a:pt x="519" y="627"/>
                    </a:lnTo>
                    <a:lnTo>
                      <a:pt x="519" y="627"/>
                    </a:lnTo>
                    <a:lnTo>
                      <a:pt x="518" y="627"/>
                    </a:lnTo>
                    <a:lnTo>
                      <a:pt x="518" y="627"/>
                    </a:lnTo>
                    <a:lnTo>
                      <a:pt x="516" y="627"/>
                    </a:lnTo>
                    <a:lnTo>
                      <a:pt x="516" y="627"/>
                    </a:lnTo>
                    <a:lnTo>
                      <a:pt x="516" y="627"/>
                    </a:lnTo>
                    <a:lnTo>
                      <a:pt x="516" y="627"/>
                    </a:lnTo>
                    <a:lnTo>
                      <a:pt x="514" y="627"/>
                    </a:lnTo>
                    <a:lnTo>
                      <a:pt x="514" y="627"/>
                    </a:lnTo>
                    <a:lnTo>
                      <a:pt x="514" y="627"/>
                    </a:lnTo>
                    <a:lnTo>
                      <a:pt x="514" y="627"/>
                    </a:lnTo>
                    <a:lnTo>
                      <a:pt x="514" y="627"/>
                    </a:lnTo>
                    <a:lnTo>
                      <a:pt x="514" y="627"/>
                    </a:lnTo>
                    <a:lnTo>
                      <a:pt x="514" y="627"/>
                    </a:lnTo>
                    <a:lnTo>
                      <a:pt x="512" y="627"/>
                    </a:lnTo>
                    <a:lnTo>
                      <a:pt x="512" y="627"/>
                    </a:lnTo>
                    <a:lnTo>
                      <a:pt x="512" y="627"/>
                    </a:lnTo>
                    <a:lnTo>
                      <a:pt x="512" y="627"/>
                    </a:lnTo>
                    <a:lnTo>
                      <a:pt x="512" y="627"/>
                    </a:lnTo>
                    <a:lnTo>
                      <a:pt x="512" y="627"/>
                    </a:lnTo>
                    <a:lnTo>
                      <a:pt x="512" y="627"/>
                    </a:lnTo>
                    <a:lnTo>
                      <a:pt x="512" y="626"/>
                    </a:lnTo>
                    <a:lnTo>
                      <a:pt x="510" y="626"/>
                    </a:lnTo>
                    <a:lnTo>
                      <a:pt x="510" y="626"/>
                    </a:lnTo>
                    <a:lnTo>
                      <a:pt x="510" y="626"/>
                    </a:lnTo>
                    <a:lnTo>
                      <a:pt x="510" y="626"/>
                    </a:lnTo>
                    <a:lnTo>
                      <a:pt x="510" y="626"/>
                    </a:lnTo>
                    <a:lnTo>
                      <a:pt x="509" y="626"/>
                    </a:lnTo>
                    <a:lnTo>
                      <a:pt x="509" y="626"/>
                    </a:lnTo>
                    <a:lnTo>
                      <a:pt x="509" y="626"/>
                    </a:lnTo>
                    <a:lnTo>
                      <a:pt x="509" y="626"/>
                    </a:lnTo>
                    <a:lnTo>
                      <a:pt x="509" y="626"/>
                    </a:lnTo>
                    <a:lnTo>
                      <a:pt x="509" y="626"/>
                    </a:lnTo>
                    <a:lnTo>
                      <a:pt x="509" y="626"/>
                    </a:lnTo>
                    <a:lnTo>
                      <a:pt x="509" y="624"/>
                    </a:lnTo>
                    <a:lnTo>
                      <a:pt x="507" y="624"/>
                    </a:lnTo>
                    <a:lnTo>
                      <a:pt x="507" y="624"/>
                    </a:lnTo>
                    <a:lnTo>
                      <a:pt x="507" y="624"/>
                    </a:lnTo>
                    <a:lnTo>
                      <a:pt x="507" y="624"/>
                    </a:lnTo>
                    <a:lnTo>
                      <a:pt x="507" y="624"/>
                    </a:lnTo>
                    <a:lnTo>
                      <a:pt x="507" y="624"/>
                    </a:lnTo>
                    <a:lnTo>
                      <a:pt x="505" y="624"/>
                    </a:lnTo>
                    <a:lnTo>
                      <a:pt x="505" y="624"/>
                    </a:lnTo>
                    <a:lnTo>
                      <a:pt x="505" y="624"/>
                    </a:lnTo>
                    <a:lnTo>
                      <a:pt x="505" y="622"/>
                    </a:lnTo>
                    <a:lnTo>
                      <a:pt x="505" y="622"/>
                    </a:lnTo>
                    <a:lnTo>
                      <a:pt x="503" y="622"/>
                    </a:lnTo>
                    <a:lnTo>
                      <a:pt x="503" y="622"/>
                    </a:lnTo>
                    <a:lnTo>
                      <a:pt x="503" y="622"/>
                    </a:lnTo>
                    <a:lnTo>
                      <a:pt x="503" y="622"/>
                    </a:lnTo>
                    <a:lnTo>
                      <a:pt x="503" y="622"/>
                    </a:lnTo>
                    <a:lnTo>
                      <a:pt x="501" y="622"/>
                    </a:lnTo>
                    <a:lnTo>
                      <a:pt x="501" y="622"/>
                    </a:lnTo>
                    <a:lnTo>
                      <a:pt x="501" y="622"/>
                    </a:lnTo>
                    <a:lnTo>
                      <a:pt x="501" y="622"/>
                    </a:lnTo>
                    <a:lnTo>
                      <a:pt x="501" y="622"/>
                    </a:lnTo>
                    <a:lnTo>
                      <a:pt x="501" y="622"/>
                    </a:lnTo>
                    <a:lnTo>
                      <a:pt x="501" y="622"/>
                    </a:lnTo>
                    <a:lnTo>
                      <a:pt x="500" y="622"/>
                    </a:lnTo>
                    <a:lnTo>
                      <a:pt x="500" y="622"/>
                    </a:lnTo>
                    <a:lnTo>
                      <a:pt x="500" y="622"/>
                    </a:lnTo>
                    <a:lnTo>
                      <a:pt x="500" y="622"/>
                    </a:lnTo>
                    <a:lnTo>
                      <a:pt x="498" y="620"/>
                    </a:lnTo>
                    <a:lnTo>
                      <a:pt x="498" y="620"/>
                    </a:lnTo>
                    <a:lnTo>
                      <a:pt x="498" y="620"/>
                    </a:lnTo>
                    <a:lnTo>
                      <a:pt x="498" y="620"/>
                    </a:lnTo>
                    <a:lnTo>
                      <a:pt x="498" y="620"/>
                    </a:lnTo>
                    <a:lnTo>
                      <a:pt x="498" y="620"/>
                    </a:lnTo>
                    <a:lnTo>
                      <a:pt x="498" y="620"/>
                    </a:lnTo>
                    <a:lnTo>
                      <a:pt x="498" y="618"/>
                    </a:lnTo>
                    <a:lnTo>
                      <a:pt x="498" y="618"/>
                    </a:lnTo>
                    <a:lnTo>
                      <a:pt x="496" y="618"/>
                    </a:lnTo>
                    <a:lnTo>
                      <a:pt x="496" y="618"/>
                    </a:lnTo>
                    <a:lnTo>
                      <a:pt x="496" y="618"/>
                    </a:lnTo>
                    <a:lnTo>
                      <a:pt x="494" y="618"/>
                    </a:lnTo>
                    <a:lnTo>
                      <a:pt x="494" y="618"/>
                    </a:lnTo>
                    <a:lnTo>
                      <a:pt x="492" y="618"/>
                    </a:lnTo>
                    <a:lnTo>
                      <a:pt x="492" y="618"/>
                    </a:lnTo>
                    <a:lnTo>
                      <a:pt x="491" y="618"/>
                    </a:lnTo>
                    <a:lnTo>
                      <a:pt x="491" y="618"/>
                    </a:lnTo>
                    <a:lnTo>
                      <a:pt x="491" y="618"/>
                    </a:lnTo>
                    <a:lnTo>
                      <a:pt x="489" y="618"/>
                    </a:lnTo>
                    <a:lnTo>
                      <a:pt x="489" y="618"/>
                    </a:lnTo>
                    <a:lnTo>
                      <a:pt x="489" y="618"/>
                    </a:lnTo>
                    <a:lnTo>
                      <a:pt x="489" y="618"/>
                    </a:lnTo>
                    <a:lnTo>
                      <a:pt x="489" y="618"/>
                    </a:lnTo>
                    <a:lnTo>
                      <a:pt x="487" y="618"/>
                    </a:lnTo>
                    <a:lnTo>
                      <a:pt x="487" y="618"/>
                    </a:lnTo>
                    <a:lnTo>
                      <a:pt x="487" y="618"/>
                    </a:lnTo>
                    <a:lnTo>
                      <a:pt x="487" y="618"/>
                    </a:lnTo>
                    <a:lnTo>
                      <a:pt x="485" y="620"/>
                    </a:lnTo>
                    <a:lnTo>
                      <a:pt x="485" y="620"/>
                    </a:lnTo>
                    <a:lnTo>
                      <a:pt x="485" y="620"/>
                    </a:lnTo>
                    <a:lnTo>
                      <a:pt x="485" y="620"/>
                    </a:lnTo>
                    <a:lnTo>
                      <a:pt x="485" y="620"/>
                    </a:lnTo>
                    <a:lnTo>
                      <a:pt x="483" y="620"/>
                    </a:lnTo>
                    <a:lnTo>
                      <a:pt x="483" y="620"/>
                    </a:lnTo>
                    <a:lnTo>
                      <a:pt x="483" y="620"/>
                    </a:lnTo>
                    <a:lnTo>
                      <a:pt x="483" y="620"/>
                    </a:lnTo>
                    <a:lnTo>
                      <a:pt x="483" y="620"/>
                    </a:lnTo>
                    <a:lnTo>
                      <a:pt x="481" y="620"/>
                    </a:lnTo>
                    <a:lnTo>
                      <a:pt x="481" y="620"/>
                    </a:lnTo>
                    <a:lnTo>
                      <a:pt x="481" y="620"/>
                    </a:lnTo>
                    <a:lnTo>
                      <a:pt x="481" y="620"/>
                    </a:lnTo>
                    <a:lnTo>
                      <a:pt x="481" y="622"/>
                    </a:lnTo>
                    <a:lnTo>
                      <a:pt x="481" y="622"/>
                    </a:lnTo>
                    <a:lnTo>
                      <a:pt x="481" y="622"/>
                    </a:lnTo>
                    <a:lnTo>
                      <a:pt x="480" y="622"/>
                    </a:lnTo>
                    <a:lnTo>
                      <a:pt x="480" y="622"/>
                    </a:lnTo>
                    <a:lnTo>
                      <a:pt x="478" y="622"/>
                    </a:lnTo>
                    <a:lnTo>
                      <a:pt x="478" y="622"/>
                    </a:lnTo>
                    <a:lnTo>
                      <a:pt x="478" y="622"/>
                    </a:lnTo>
                    <a:lnTo>
                      <a:pt x="478" y="622"/>
                    </a:lnTo>
                    <a:lnTo>
                      <a:pt x="478" y="622"/>
                    </a:lnTo>
                    <a:lnTo>
                      <a:pt x="476" y="620"/>
                    </a:lnTo>
                    <a:lnTo>
                      <a:pt x="476" y="620"/>
                    </a:lnTo>
                    <a:lnTo>
                      <a:pt x="476" y="620"/>
                    </a:lnTo>
                    <a:lnTo>
                      <a:pt x="476" y="620"/>
                    </a:lnTo>
                    <a:lnTo>
                      <a:pt x="474" y="620"/>
                    </a:lnTo>
                    <a:lnTo>
                      <a:pt x="474" y="620"/>
                    </a:lnTo>
                    <a:lnTo>
                      <a:pt x="474" y="620"/>
                    </a:lnTo>
                    <a:lnTo>
                      <a:pt x="472" y="620"/>
                    </a:lnTo>
                    <a:lnTo>
                      <a:pt x="472" y="620"/>
                    </a:lnTo>
                    <a:lnTo>
                      <a:pt x="472" y="620"/>
                    </a:lnTo>
                    <a:lnTo>
                      <a:pt x="472" y="620"/>
                    </a:lnTo>
                    <a:lnTo>
                      <a:pt x="472" y="620"/>
                    </a:lnTo>
                    <a:lnTo>
                      <a:pt x="472" y="618"/>
                    </a:lnTo>
                    <a:lnTo>
                      <a:pt x="472" y="618"/>
                    </a:lnTo>
                    <a:lnTo>
                      <a:pt x="471" y="618"/>
                    </a:lnTo>
                    <a:lnTo>
                      <a:pt x="471" y="618"/>
                    </a:lnTo>
                    <a:lnTo>
                      <a:pt x="471" y="620"/>
                    </a:lnTo>
                    <a:lnTo>
                      <a:pt x="471" y="620"/>
                    </a:lnTo>
                    <a:lnTo>
                      <a:pt x="471" y="620"/>
                    </a:lnTo>
                    <a:lnTo>
                      <a:pt x="469" y="620"/>
                    </a:lnTo>
                    <a:lnTo>
                      <a:pt x="469" y="620"/>
                    </a:lnTo>
                    <a:lnTo>
                      <a:pt x="467" y="620"/>
                    </a:lnTo>
                    <a:lnTo>
                      <a:pt x="467" y="620"/>
                    </a:lnTo>
                    <a:lnTo>
                      <a:pt x="467" y="620"/>
                    </a:lnTo>
                    <a:lnTo>
                      <a:pt x="465" y="622"/>
                    </a:lnTo>
                    <a:lnTo>
                      <a:pt x="465" y="622"/>
                    </a:lnTo>
                    <a:lnTo>
                      <a:pt x="465" y="622"/>
                    </a:lnTo>
                    <a:lnTo>
                      <a:pt x="463" y="624"/>
                    </a:lnTo>
                    <a:lnTo>
                      <a:pt x="463" y="624"/>
                    </a:lnTo>
                    <a:lnTo>
                      <a:pt x="463" y="624"/>
                    </a:lnTo>
                    <a:lnTo>
                      <a:pt x="463" y="624"/>
                    </a:lnTo>
                    <a:lnTo>
                      <a:pt x="460" y="624"/>
                    </a:lnTo>
                    <a:lnTo>
                      <a:pt x="460" y="622"/>
                    </a:lnTo>
                    <a:lnTo>
                      <a:pt x="458" y="622"/>
                    </a:lnTo>
                    <a:lnTo>
                      <a:pt x="458" y="622"/>
                    </a:lnTo>
                    <a:lnTo>
                      <a:pt x="458" y="622"/>
                    </a:lnTo>
                    <a:lnTo>
                      <a:pt x="456" y="622"/>
                    </a:lnTo>
                    <a:lnTo>
                      <a:pt x="456" y="622"/>
                    </a:lnTo>
                    <a:lnTo>
                      <a:pt x="456" y="622"/>
                    </a:lnTo>
                    <a:lnTo>
                      <a:pt x="454" y="622"/>
                    </a:lnTo>
                    <a:lnTo>
                      <a:pt x="454" y="624"/>
                    </a:lnTo>
                    <a:lnTo>
                      <a:pt x="454" y="624"/>
                    </a:lnTo>
                    <a:lnTo>
                      <a:pt x="454" y="624"/>
                    </a:lnTo>
                    <a:lnTo>
                      <a:pt x="454" y="626"/>
                    </a:lnTo>
                    <a:lnTo>
                      <a:pt x="454" y="626"/>
                    </a:lnTo>
                    <a:lnTo>
                      <a:pt x="454" y="626"/>
                    </a:lnTo>
                    <a:lnTo>
                      <a:pt x="454" y="626"/>
                    </a:lnTo>
                    <a:lnTo>
                      <a:pt x="454" y="626"/>
                    </a:lnTo>
                    <a:lnTo>
                      <a:pt x="454" y="626"/>
                    </a:lnTo>
                    <a:lnTo>
                      <a:pt x="454" y="626"/>
                    </a:lnTo>
                    <a:lnTo>
                      <a:pt x="454" y="627"/>
                    </a:lnTo>
                    <a:lnTo>
                      <a:pt x="454" y="627"/>
                    </a:lnTo>
                    <a:lnTo>
                      <a:pt x="454" y="627"/>
                    </a:lnTo>
                    <a:lnTo>
                      <a:pt x="453" y="627"/>
                    </a:lnTo>
                    <a:lnTo>
                      <a:pt x="453" y="627"/>
                    </a:lnTo>
                    <a:lnTo>
                      <a:pt x="453" y="629"/>
                    </a:lnTo>
                    <a:lnTo>
                      <a:pt x="451" y="629"/>
                    </a:lnTo>
                    <a:lnTo>
                      <a:pt x="451" y="629"/>
                    </a:lnTo>
                    <a:lnTo>
                      <a:pt x="449" y="629"/>
                    </a:lnTo>
                    <a:lnTo>
                      <a:pt x="449" y="629"/>
                    </a:lnTo>
                    <a:lnTo>
                      <a:pt x="449" y="629"/>
                    </a:lnTo>
                    <a:lnTo>
                      <a:pt x="449" y="629"/>
                    </a:lnTo>
                    <a:lnTo>
                      <a:pt x="449" y="629"/>
                    </a:lnTo>
                    <a:lnTo>
                      <a:pt x="449" y="631"/>
                    </a:lnTo>
                    <a:lnTo>
                      <a:pt x="447" y="631"/>
                    </a:lnTo>
                    <a:lnTo>
                      <a:pt x="447" y="631"/>
                    </a:lnTo>
                    <a:lnTo>
                      <a:pt x="447" y="631"/>
                    </a:lnTo>
                    <a:lnTo>
                      <a:pt x="447" y="631"/>
                    </a:lnTo>
                    <a:lnTo>
                      <a:pt x="445" y="631"/>
                    </a:lnTo>
                    <a:lnTo>
                      <a:pt x="445" y="633"/>
                    </a:lnTo>
                    <a:lnTo>
                      <a:pt x="445" y="633"/>
                    </a:lnTo>
                    <a:lnTo>
                      <a:pt x="445" y="633"/>
                    </a:lnTo>
                    <a:lnTo>
                      <a:pt x="445" y="635"/>
                    </a:lnTo>
                    <a:lnTo>
                      <a:pt x="443" y="635"/>
                    </a:lnTo>
                    <a:lnTo>
                      <a:pt x="443" y="635"/>
                    </a:lnTo>
                    <a:lnTo>
                      <a:pt x="443" y="635"/>
                    </a:lnTo>
                    <a:lnTo>
                      <a:pt x="443" y="636"/>
                    </a:lnTo>
                    <a:lnTo>
                      <a:pt x="443" y="636"/>
                    </a:lnTo>
                    <a:lnTo>
                      <a:pt x="443" y="636"/>
                    </a:lnTo>
                    <a:lnTo>
                      <a:pt x="442" y="636"/>
                    </a:lnTo>
                    <a:lnTo>
                      <a:pt x="442" y="636"/>
                    </a:lnTo>
                    <a:lnTo>
                      <a:pt x="440" y="636"/>
                    </a:lnTo>
                    <a:lnTo>
                      <a:pt x="440" y="638"/>
                    </a:lnTo>
                    <a:lnTo>
                      <a:pt x="438" y="638"/>
                    </a:lnTo>
                    <a:lnTo>
                      <a:pt x="438" y="638"/>
                    </a:lnTo>
                    <a:lnTo>
                      <a:pt x="438" y="638"/>
                    </a:lnTo>
                    <a:lnTo>
                      <a:pt x="438" y="638"/>
                    </a:lnTo>
                    <a:lnTo>
                      <a:pt x="436" y="638"/>
                    </a:lnTo>
                    <a:lnTo>
                      <a:pt x="436" y="638"/>
                    </a:lnTo>
                    <a:lnTo>
                      <a:pt x="436" y="640"/>
                    </a:lnTo>
                    <a:lnTo>
                      <a:pt x="434" y="640"/>
                    </a:lnTo>
                    <a:lnTo>
                      <a:pt x="434" y="640"/>
                    </a:lnTo>
                    <a:lnTo>
                      <a:pt x="434" y="640"/>
                    </a:lnTo>
                    <a:lnTo>
                      <a:pt x="434" y="640"/>
                    </a:lnTo>
                    <a:lnTo>
                      <a:pt x="434" y="640"/>
                    </a:lnTo>
                    <a:lnTo>
                      <a:pt x="434" y="640"/>
                    </a:lnTo>
                    <a:lnTo>
                      <a:pt x="434" y="640"/>
                    </a:lnTo>
                    <a:lnTo>
                      <a:pt x="433" y="642"/>
                    </a:lnTo>
                    <a:lnTo>
                      <a:pt x="433" y="642"/>
                    </a:lnTo>
                    <a:lnTo>
                      <a:pt x="434" y="642"/>
                    </a:lnTo>
                    <a:lnTo>
                      <a:pt x="434" y="642"/>
                    </a:lnTo>
                    <a:lnTo>
                      <a:pt x="434" y="644"/>
                    </a:lnTo>
                    <a:lnTo>
                      <a:pt x="433" y="644"/>
                    </a:lnTo>
                    <a:lnTo>
                      <a:pt x="433" y="644"/>
                    </a:lnTo>
                    <a:lnTo>
                      <a:pt x="433" y="644"/>
                    </a:lnTo>
                    <a:lnTo>
                      <a:pt x="433" y="644"/>
                    </a:lnTo>
                    <a:lnTo>
                      <a:pt x="431" y="645"/>
                    </a:lnTo>
                    <a:lnTo>
                      <a:pt x="431" y="645"/>
                    </a:lnTo>
                    <a:lnTo>
                      <a:pt x="431" y="645"/>
                    </a:lnTo>
                    <a:lnTo>
                      <a:pt x="431" y="645"/>
                    </a:lnTo>
                    <a:lnTo>
                      <a:pt x="431" y="645"/>
                    </a:lnTo>
                    <a:lnTo>
                      <a:pt x="431" y="647"/>
                    </a:lnTo>
                    <a:lnTo>
                      <a:pt x="433" y="647"/>
                    </a:lnTo>
                    <a:lnTo>
                      <a:pt x="433" y="647"/>
                    </a:lnTo>
                    <a:lnTo>
                      <a:pt x="433" y="647"/>
                    </a:lnTo>
                    <a:lnTo>
                      <a:pt x="433" y="647"/>
                    </a:lnTo>
                    <a:lnTo>
                      <a:pt x="433" y="647"/>
                    </a:lnTo>
                    <a:lnTo>
                      <a:pt x="433" y="647"/>
                    </a:lnTo>
                    <a:lnTo>
                      <a:pt x="433" y="649"/>
                    </a:lnTo>
                    <a:lnTo>
                      <a:pt x="433" y="649"/>
                    </a:lnTo>
                    <a:lnTo>
                      <a:pt x="433" y="649"/>
                    </a:lnTo>
                    <a:lnTo>
                      <a:pt x="433" y="649"/>
                    </a:lnTo>
                    <a:lnTo>
                      <a:pt x="433" y="649"/>
                    </a:lnTo>
                    <a:lnTo>
                      <a:pt x="433" y="649"/>
                    </a:lnTo>
                    <a:lnTo>
                      <a:pt x="433" y="649"/>
                    </a:lnTo>
                    <a:lnTo>
                      <a:pt x="433" y="651"/>
                    </a:lnTo>
                    <a:lnTo>
                      <a:pt x="433" y="651"/>
                    </a:lnTo>
                    <a:lnTo>
                      <a:pt x="433" y="651"/>
                    </a:lnTo>
                    <a:lnTo>
                      <a:pt x="433" y="651"/>
                    </a:lnTo>
                    <a:lnTo>
                      <a:pt x="433" y="651"/>
                    </a:lnTo>
                    <a:lnTo>
                      <a:pt x="431" y="651"/>
                    </a:lnTo>
                    <a:lnTo>
                      <a:pt x="431" y="651"/>
                    </a:lnTo>
                    <a:lnTo>
                      <a:pt x="431" y="651"/>
                    </a:lnTo>
                    <a:lnTo>
                      <a:pt x="431" y="651"/>
                    </a:lnTo>
                    <a:lnTo>
                      <a:pt x="429" y="651"/>
                    </a:lnTo>
                    <a:lnTo>
                      <a:pt x="429" y="651"/>
                    </a:lnTo>
                    <a:lnTo>
                      <a:pt x="429" y="651"/>
                    </a:lnTo>
                    <a:lnTo>
                      <a:pt x="429" y="653"/>
                    </a:lnTo>
                    <a:lnTo>
                      <a:pt x="429" y="653"/>
                    </a:lnTo>
                    <a:lnTo>
                      <a:pt x="429" y="651"/>
                    </a:lnTo>
                    <a:lnTo>
                      <a:pt x="429" y="651"/>
                    </a:lnTo>
                    <a:lnTo>
                      <a:pt x="429" y="651"/>
                    </a:lnTo>
                    <a:lnTo>
                      <a:pt x="429" y="651"/>
                    </a:lnTo>
                    <a:lnTo>
                      <a:pt x="429" y="651"/>
                    </a:lnTo>
                    <a:lnTo>
                      <a:pt x="429" y="651"/>
                    </a:lnTo>
                    <a:lnTo>
                      <a:pt x="427" y="651"/>
                    </a:lnTo>
                    <a:lnTo>
                      <a:pt x="427" y="651"/>
                    </a:lnTo>
                    <a:lnTo>
                      <a:pt x="427" y="651"/>
                    </a:lnTo>
                    <a:lnTo>
                      <a:pt x="427" y="651"/>
                    </a:lnTo>
                    <a:lnTo>
                      <a:pt x="427" y="651"/>
                    </a:lnTo>
                    <a:lnTo>
                      <a:pt x="427" y="651"/>
                    </a:lnTo>
                    <a:lnTo>
                      <a:pt x="425" y="651"/>
                    </a:lnTo>
                    <a:lnTo>
                      <a:pt x="425" y="651"/>
                    </a:lnTo>
                    <a:lnTo>
                      <a:pt x="425" y="651"/>
                    </a:lnTo>
                    <a:lnTo>
                      <a:pt x="425" y="651"/>
                    </a:lnTo>
                    <a:lnTo>
                      <a:pt x="425" y="651"/>
                    </a:lnTo>
                    <a:lnTo>
                      <a:pt x="425" y="651"/>
                    </a:lnTo>
                    <a:lnTo>
                      <a:pt x="425" y="651"/>
                    </a:lnTo>
                    <a:lnTo>
                      <a:pt x="425" y="651"/>
                    </a:lnTo>
                    <a:lnTo>
                      <a:pt x="424" y="653"/>
                    </a:lnTo>
                    <a:lnTo>
                      <a:pt x="425" y="653"/>
                    </a:lnTo>
                    <a:lnTo>
                      <a:pt x="425" y="653"/>
                    </a:lnTo>
                    <a:lnTo>
                      <a:pt x="424" y="654"/>
                    </a:lnTo>
                    <a:lnTo>
                      <a:pt x="424" y="654"/>
                    </a:lnTo>
                    <a:lnTo>
                      <a:pt x="424" y="654"/>
                    </a:lnTo>
                    <a:lnTo>
                      <a:pt x="424" y="654"/>
                    </a:lnTo>
                    <a:lnTo>
                      <a:pt x="424" y="654"/>
                    </a:lnTo>
                    <a:lnTo>
                      <a:pt x="424" y="654"/>
                    </a:lnTo>
                    <a:lnTo>
                      <a:pt x="422" y="654"/>
                    </a:lnTo>
                    <a:lnTo>
                      <a:pt x="422" y="654"/>
                    </a:lnTo>
                    <a:lnTo>
                      <a:pt x="422" y="654"/>
                    </a:lnTo>
                    <a:lnTo>
                      <a:pt x="422" y="654"/>
                    </a:lnTo>
                    <a:lnTo>
                      <a:pt x="420" y="654"/>
                    </a:lnTo>
                    <a:lnTo>
                      <a:pt x="420" y="654"/>
                    </a:lnTo>
                    <a:lnTo>
                      <a:pt x="420" y="654"/>
                    </a:lnTo>
                    <a:lnTo>
                      <a:pt x="420" y="654"/>
                    </a:lnTo>
                    <a:lnTo>
                      <a:pt x="420" y="654"/>
                    </a:lnTo>
                    <a:lnTo>
                      <a:pt x="420" y="654"/>
                    </a:lnTo>
                    <a:lnTo>
                      <a:pt x="418" y="654"/>
                    </a:lnTo>
                    <a:lnTo>
                      <a:pt x="418" y="654"/>
                    </a:lnTo>
                    <a:lnTo>
                      <a:pt x="418" y="654"/>
                    </a:lnTo>
                    <a:lnTo>
                      <a:pt x="420" y="654"/>
                    </a:lnTo>
                    <a:lnTo>
                      <a:pt x="420" y="656"/>
                    </a:lnTo>
                    <a:lnTo>
                      <a:pt x="418" y="656"/>
                    </a:lnTo>
                    <a:lnTo>
                      <a:pt x="418" y="656"/>
                    </a:lnTo>
                    <a:lnTo>
                      <a:pt x="418" y="658"/>
                    </a:lnTo>
                    <a:lnTo>
                      <a:pt x="418" y="658"/>
                    </a:lnTo>
                    <a:lnTo>
                      <a:pt x="418" y="658"/>
                    </a:lnTo>
                    <a:lnTo>
                      <a:pt x="418" y="658"/>
                    </a:lnTo>
                    <a:lnTo>
                      <a:pt x="416" y="656"/>
                    </a:lnTo>
                    <a:lnTo>
                      <a:pt x="416" y="656"/>
                    </a:lnTo>
                    <a:lnTo>
                      <a:pt x="416" y="656"/>
                    </a:lnTo>
                    <a:lnTo>
                      <a:pt x="416" y="658"/>
                    </a:lnTo>
                    <a:lnTo>
                      <a:pt x="416" y="658"/>
                    </a:lnTo>
                    <a:lnTo>
                      <a:pt x="416" y="658"/>
                    </a:lnTo>
                    <a:lnTo>
                      <a:pt x="416" y="658"/>
                    </a:lnTo>
                    <a:lnTo>
                      <a:pt x="416" y="656"/>
                    </a:lnTo>
                    <a:lnTo>
                      <a:pt x="416" y="656"/>
                    </a:lnTo>
                    <a:lnTo>
                      <a:pt x="415" y="656"/>
                    </a:lnTo>
                    <a:lnTo>
                      <a:pt x="415" y="656"/>
                    </a:lnTo>
                    <a:lnTo>
                      <a:pt x="415" y="656"/>
                    </a:lnTo>
                    <a:lnTo>
                      <a:pt x="415" y="656"/>
                    </a:lnTo>
                    <a:lnTo>
                      <a:pt x="415" y="656"/>
                    </a:lnTo>
                    <a:lnTo>
                      <a:pt x="415" y="658"/>
                    </a:lnTo>
                    <a:lnTo>
                      <a:pt x="415" y="658"/>
                    </a:lnTo>
                    <a:lnTo>
                      <a:pt x="415" y="658"/>
                    </a:lnTo>
                    <a:lnTo>
                      <a:pt x="415" y="658"/>
                    </a:lnTo>
                    <a:lnTo>
                      <a:pt x="415" y="658"/>
                    </a:lnTo>
                    <a:lnTo>
                      <a:pt x="415" y="658"/>
                    </a:lnTo>
                    <a:lnTo>
                      <a:pt x="415" y="658"/>
                    </a:lnTo>
                    <a:lnTo>
                      <a:pt x="415" y="658"/>
                    </a:lnTo>
                    <a:lnTo>
                      <a:pt x="413" y="658"/>
                    </a:lnTo>
                    <a:lnTo>
                      <a:pt x="413" y="658"/>
                    </a:lnTo>
                    <a:lnTo>
                      <a:pt x="413" y="658"/>
                    </a:lnTo>
                    <a:lnTo>
                      <a:pt x="413" y="658"/>
                    </a:lnTo>
                    <a:lnTo>
                      <a:pt x="413" y="658"/>
                    </a:lnTo>
                    <a:lnTo>
                      <a:pt x="413" y="658"/>
                    </a:lnTo>
                    <a:lnTo>
                      <a:pt x="413" y="658"/>
                    </a:lnTo>
                    <a:lnTo>
                      <a:pt x="413" y="658"/>
                    </a:lnTo>
                    <a:lnTo>
                      <a:pt x="413" y="658"/>
                    </a:lnTo>
                    <a:lnTo>
                      <a:pt x="413" y="656"/>
                    </a:lnTo>
                    <a:lnTo>
                      <a:pt x="413" y="656"/>
                    </a:lnTo>
                    <a:lnTo>
                      <a:pt x="411" y="656"/>
                    </a:lnTo>
                    <a:lnTo>
                      <a:pt x="411" y="656"/>
                    </a:lnTo>
                    <a:lnTo>
                      <a:pt x="411" y="656"/>
                    </a:lnTo>
                    <a:lnTo>
                      <a:pt x="411" y="656"/>
                    </a:lnTo>
                    <a:lnTo>
                      <a:pt x="411" y="656"/>
                    </a:lnTo>
                    <a:lnTo>
                      <a:pt x="411" y="656"/>
                    </a:lnTo>
                    <a:lnTo>
                      <a:pt x="411" y="656"/>
                    </a:lnTo>
                    <a:lnTo>
                      <a:pt x="409" y="656"/>
                    </a:lnTo>
                    <a:lnTo>
                      <a:pt x="409" y="656"/>
                    </a:lnTo>
                    <a:lnTo>
                      <a:pt x="409" y="656"/>
                    </a:lnTo>
                    <a:lnTo>
                      <a:pt x="409" y="656"/>
                    </a:lnTo>
                    <a:lnTo>
                      <a:pt x="409" y="656"/>
                    </a:lnTo>
                    <a:lnTo>
                      <a:pt x="409" y="656"/>
                    </a:lnTo>
                    <a:lnTo>
                      <a:pt x="409" y="656"/>
                    </a:lnTo>
                    <a:lnTo>
                      <a:pt x="409" y="658"/>
                    </a:lnTo>
                    <a:lnTo>
                      <a:pt x="409" y="658"/>
                    </a:lnTo>
                    <a:lnTo>
                      <a:pt x="407" y="658"/>
                    </a:lnTo>
                    <a:lnTo>
                      <a:pt x="407" y="658"/>
                    </a:lnTo>
                    <a:lnTo>
                      <a:pt x="407" y="658"/>
                    </a:lnTo>
                    <a:lnTo>
                      <a:pt x="406" y="658"/>
                    </a:lnTo>
                    <a:lnTo>
                      <a:pt x="406" y="658"/>
                    </a:lnTo>
                    <a:lnTo>
                      <a:pt x="406" y="658"/>
                    </a:lnTo>
                    <a:lnTo>
                      <a:pt x="406" y="658"/>
                    </a:lnTo>
                    <a:lnTo>
                      <a:pt x="406" y="658"/>
                    </a:lnTo>
                    <a:lnTo>
                      <a:pt x="406" y="658"/>
                    </a:lnTo>
                    <a:lnTo>
                      <a:pt x="406" y="656"/>
                    </a:lnTo>
                    <a:lnTo>
                      <a:pt x="406" y="656"/>
                    </a:lnTo>
                    <a:lnTo>
                      <a:pt x="406" y="656"/>
                    </a:lnTo>
                    <a:lnTo>
                      <a:pt x="406" y="656"/>
                    </a:lnTo>
                    <a:lnTo>
                      <a:pt x="406" y="656"/>
                    </a:lnTo>
                    <a:lnTo>
                      <a:pt x="406" y="656"/>
                    </a:lnTo>
                    <a:lnTo>
                      <a:pt x="406" y="656"/>
                    </a:lnTo>
                    <a:lnTo>
                      <a:pt x="406" y="656"/>
                    </a:lnTo>
                    <a:lnTo>
                      <a:pt x="404" y="654"/>
                    </a:lnTo>
                    <a:lnTo>
                      <a:pt x="404" y="654"/>
                    </a:lnTo>
                    <a:lnTo>
                      <a:pt x="402" y="654"/>
                    </a:lnTo>
                    <a:lnTo>
                      <a:pt x="402" y="654"/>
                    </a:lnTo>
                    <a:lnTo>
                      <a:pt x="402" y="654"/>
                    </a:lnTo>
                    <a:lnTo>
                      <a:pt x="402" y="654"/>
                    </a:lnTo>
                    <a:lnTo>
                      <a:pt x="400" y="654"/>
                    </a:lnTo>
                    <a:lnTo>
                      <a:pt x="400" y="654"/>
                    </a:lnTo>
                    <a:lnTo>
                      <a:pt x="400" y="654"/>
                    </a:lnTo>
                    <a:lnTo>
                      <a:pt x="400" y="654"/>
                    </a:lnTo>
                    <a:lnTo>
                      <a:pt x="398" y="654"/>
                    </a:lnTo>
                    <a:lnTo>
                      <a:pt x="398" y="654"/>
                    </a:lnTo>
                    <a:lnTo>
                      <a:pt x="398" y="654"/>
                    </a:lnTo>
                    <a:lnTo>
                      <a:pt x="398" y="654"/>
                    </a:lnTo>
                    <a:lnTo>
                      <a:pt x="398" y="654"/>
                    </a:lnTo>
                    <a:lnTo>
                      <a:pt x="398" y="654"/>
                    </a:lnTo>
                    <a:lnTo>
                      <a:pt x="398" y="653"/>
                    </a:lnTo>
                    <a:lnTo>
                      <a:pt x="398" y="653"/>
                    </a:lnTo>
                    <a:lnTo>
                      <a:pt x="398" y="653"/>
                    </a:lnTo>
                    <a:lnTo>
                      <a:pt x="396" y="653"/>
                    </a:lnTo>
                    <a:lnTo>
                      <a:pt x="396" y="653"/>
                    </a:lnTo>
                    <a:lnTo>
                      <a:pt x="396" y="654"/>
                    </a:lnTo>
                    <a:lnTo>
                      <a:pt x="396" y="654"/>
                    </a:lnTo>
                    <a:lnTo>
                      <a:pt x="396" y="654"/>
                    </a:lnTo>
                    <a:lnTo>
                      <a:pt x="396" y="654"/>
                    </a:lnTo>
                    <a:lnTo>
                      <a:pt x="395" y="654"/>
                    </a:lnTo>
                    <a:lnTo>
                      <a:pt x="395" y="654"/>
                    </a:lnTo>
                    <a:lnTo>
                      <a:pt x="395" y="656"/>
                    </a:lnTo>
                    <a:lnTo>
                      <a:pt x="395" y="656"/>
                    </a:lnTo>
                    <a:lnTo>
                      <a:pt x="395" y="656"/>
                    </a:lnTo>
                    <a:lnTo>
                      <a:pt x="395" y="656"/>
                    </a:lnTo>
                    <a:lnTo>
                      <a:pt x="393" y="656"/>
                    </a:lnTo>
                    <a:lnTo>
                      <a:pt x="393" y="656"/>
                    </a:lnTo>
                    <a:lnTo>
                      <a:pt x="393" y="656"/>
                    </a:lnTo>
                    <a:lnTo>
                      <a:pt x="393" y="656"/>
                    </a:lnTo>
                    <a:lnTo>
                      <a:pt x="393" y="656"/>
                    </a:lnTo>
                    <a:lnTo>
                      <a:pt x="393" y="654"/>
                    </a:lnTo>
                    <a:lnTo>
                      <a:pt x="393" y="654"/>
                    </a:lnTo>
                    <a:lnTo>
                      <a:pt x="393" y="654"/>
                    </a:lnTo>
                    <a:lnTo>
                      <a:pt x="393" y="654"/>
                    </a:lnTo>
                    <a:lnTo>
                      <a:pt x="393" y="653"/>
                    </a:lnTo>
                    <a:lnTo>
                      <a:pt x="391" y="653"/>
                    </a:lnTo>
                    <a:lnTo>
                      <a:pt x="391" y="653"/>
                    </a:lnTo>
                    <a:lnTo>
                      <a:pt x="391" y="653"/>
                    </a:lnTo>
                    <a:lnTo>
                      <a:pt x="391" y="653"/>
                    </a:lnTo>
                    <a:lnTo>
                      <a:pt x="391" y="653"/>
                    </a:lnTo>
                    <a:lnTo>
                      <a:pt x="391" y="653"/>
                    </a:lnTo>
                    <a:lnTo>
                      <a:pt x="391" y="653"/>
                    </a:lnTo>
                    <a:lnTo>
                      <a:pt x="391" y="653"/>
                    </a:lnTo>
                    <a:lnTo>
                      <a:pt x="391" y="651"/>
                    </a:lnTo>
                    <a:lnTo>
                      <a:pt x="391" y="651"/>
                    </a:lnTo>
                    <a:lnTo>
                      <a:pt x="389" y="651"/>
                    </a:lnTo>
                    <a:lnTo>
                      <a:pt x="389" y="651"/>
                    </a:lnTo>
                    <a:lnTo>
                      <a:pt x="389" y="651"/>
                    </a:lnTo>
                    <a:lnTo>
                      <a:pt x="389" y="651"/>
                    </a:lnTo>
                    <a:lnTo>
                      <a:pt x="389" y="653"/>
                    </a:lnTo>
                    <a:lnTo>
                      <a:pt x="389" y="653"/>
                    </a:lnTo>
                    <a:lnTo>
                      <a:pt x="389" y="653"/>
                    </a:lnTo>
                    <a:lnTo>
                      <a:pt x="387" y="653"/>
                    </a:lnTo>
                    <a:lnTo>
                      <a:pt x="387" y="653"/>
                    </a:lnTo>
                    <a:lnTo>
                      <a:pt x="387" y="653"/>
                    </a:lnTo>
                    <a:lnTo>
                      <a:pt x="387" y="653"/>
                    </a:lnTo>
                    <a:lnTo>
                      <a:pt x="387" y="653"/>
                    </a:lnTo>
                    <a:lnTo>
                      <a:pt x="386" y="653"/>
                    </a:lnTo>
                    <a:lnTo>
                      <a:pt x="386" y="653"/>
                    </a:lnTo>
                    <a:lnTo>
                      <a:pt x="386" y="653"/>
                    </a:lnTo>
                    <a:lnTo>
                      <a:pt x="384" y="653"/>
                    </a:lnTo>
                    <a:lnTo>
                      <a:pt x="384" y="653"/>
                    </a:lnTo>
                    <a:lnTo>
                      <a:pt x="384" y="653"/>
                    </a:lnTo>
                    <a:lnTo>
                      <a:pt x="384" y="653"/>
                    </a:lnTo>
                    <a:lnTo>
                      <a:pt x="384" y="653"/>
                    </a:lnTo>
                    <a:lnTo>
                      <a:pt x="384" y="653"/>
                    </a:lnTo>
                    <a:lnTo>
                      <a:pt x="384" y="653"/>
                    </a:lnTo>
                    <a:lnTo>
                      <a:pt x="384" y="653"/>
                    </a:lnTo>
                    <a:lnTo>
                      <a:pt x="384" y="653"/>
                    </a:lnTo>
                    <a:lnTo>
                      <a:pt x="382" y="653"/>
                    </a:lnTo>
                    <a:lnTo>
                      <a:pt x="384" y="653"/>
                    </a:lnTo>
                    <a:lnTo>
                      <a:pt x="384" y="653"/>
                    </a:lnTo>
                    <a:lnTo>
                      <a:pt x="384" y="653"/>
                    </a:lnTo>
                    <a:lnTo>
                      <a:pt x="384" y="651"/>
                    </a:lnTo>
                    <a:lnTo>
                      <a:pt x="384" y="651"/>
                    </a:lnTo>
                    <a:lnTo>
                      <a:pt x="384" y="651"/>
                    </a:lnTo>
                    <a:lnTo>
                      <a:pt x="382" y="651"/>
                    </a:lnTo>
                    <a:lnTo>
                      <a:pt x="382" y="651"/>
                    </a:lnTo>
                    <a:lnTo>
                      <a:pt x="382" y="651"/>
                    </a:lnTo>
                    <a:lnTo>
                      <a:pt x="382" y="651"/>
                    </a:lnTo>
                    <a:lnTo>
                      <a:pt x="382" y="651"/>
                    </a:lnTo>
                    <a:lnTo>
                      <a:pt x="382" y="651"/>
                    </a:lnTo>
                    <a:lnTo>
                      <a:pt x="382" y="651"/>
                    </a:lnTo>
                    <a:lnTo>
                      <a:pt x="382" y="651"/>
                    </a:lnTo>
                    <a:lnTo>
                      <a:pt x="380" y="649"/>
                    </a:lnTo>
                    <a:lnTo>
                      <a:pt x="380" y="649"/>
                    </a:lnTo>
                    <a:lnTo>
                      <a:pt x="380" y="649"/>
                    </a:lnTo>
                    <a:lnTo>
                      <a:pt x="380" y="649"/>
                    </a:lnTo>
                    <a:lnTo>
                      <a:pt x="380" y="649"/>
                    </a:lnTo>
                    <a:lnTo>
                      <a:pt x="380" y="647"/>
                    </a:lnTo>
                    <a:lnTo>
                      <a:pt x="380" y="647"/>
                    </a:lnTo>
                    <a:lnTo>
                      <a:pt x="380" y="647"/>
                    </a:lnTo>
                    <a:lnTo>
                      <a:pt x="380" y="647"/>
                    </a:lnTo>
                    <a:lnTo>
                      <a:pt x="380" y="645"/>
                    </a:lnTo>
                    <a:lnTo>
                      <a:pt x="380" y="645"/>
                    </a:lnTo>
                    <a:lnTo>
                      <a:pt x="380" y="645"/>
                    </a:lnTo>
                    <a:lnTo>
                      <a:pt x="380" y="645"/>
                    </a:lnTo>
                    <a:lnTo>
                      <a:pt x="378" y="647"/>
                    </a:lnTo>
                    <a:lnTo>
                      <a:pt x="378" y="647"/>
                    </a:lnTo>
                    <a:lnTo>
                      <a:pt x="378" y="647"/>
                    </a:lnTo>
                    <a:lnTo>
                      <a:pt x="378" y="647"/>
                    </a:lnTo>
                    <a:lnTo>
                      <a:pt x="378" y="647"/>
                    </a:lnTo>
                    <a:lnTo>
                      <a:pt x="378" y="647"/>
                    </a:lnTo>
                    <a:lnTo>
                      <a:pt x="378" y="647"/>
                    </a:lnTo>
                    <a:lnTo>
                      <a:pt x="378" y="647"/>
                    </a:lnTo>
                    <a:lnTo>
                      <a:pt x="377" y="647"/>
                    </a:lnTo>
                    <a:lnTo>
                      <a:pt x="377" y="647"/>
                    </a:lnTo>
                    <a:lnTo>
                      <a:pt x="377" y="647"/>
                    </a:lnTo>
                    <a:lnTo>
                      <a:pt x="377" y="647"/>
                    </a:lnTo>
                    <a:lnTo>
                      <a:pt x="377" y="645"/>
                    </a:lnTo>
                    <a:lnTo>
                      <a:pt x="377" y="645"/>
                    </a:lnTo>
                    <a:lnTo>
                      <a:pt x="377" y="645"/>
                    </a:lnTo>
                    <a:lnTo>
                      <a:pt x="377" y="645"/>
                    </a:lnTo>
                    <a:lnTo>
                      <a:pt x="377" y="645"/>
                    </a:lnTo>
                    <a:lnTo>
                      <a:pt x="377" y="644"/>
                    </a:lnTo>
                    <a:lnTo>
                      <a:pt x="377" y="644"/>
                    </a:lnTo>
                    <a:lnTo>
                      <a:pt x="377" y="644"/>
                    </a:lnTo>
                    <a:lnTo>
                      <a:pt x="377" y="644"/>
                    </a:lnTo>
                    <a:lnTo>
                      <a:pt x="378" y="644"/>
                    </a:lnTo>
                    <a:lnTo>
                      <a:pt x="378" y="644"/>
                    </a:lnTo>
                    <a:lnTo>
                      <a:pt x="377" y="644"/>
                    </a:lnTo>
                    <a:lnTo>
                      <a:pt x="377" y="644"/>
                    </a:lnTo>
                    <a:lnTo>
                      <a:pt x="377" y="644"/>
                    </a:lnTo>
                    <a:lnTo>
                      <a:pt x="377" y="644"/>
                    </a:lnTo>
                    <a:lnTo>
                      <a:pt x="377" y="644"/>
                    </a:lnTo>
                    <a:lnTo>
                      <a:pt x="377" y="644"/>
                    </a:lnTo>
                    <a:lnTo>
                      <a:pt x="377" y="644"/>
                    </a:lnTo>
                    <a:lnTo>
                      <a:pt x="375" y="644"/>
                    </a:lnTo>
                    <a:lnTo>
                      <a:pt x="375" y="644"/>
                    </a:lnTo>
                    <a:lnTo>
                      <a:pt x="375" y="644"/>
                    </a:lnTo>
                    <a:lnTo>
                      <a:pt x="375" y="644"/>
                    </a:lnTo>
                    <a:lnTo>
                      <a:pt x="373" y="644"/>
                    </a:lnTo>
                    <a:lnTo>
                      <a:pt x="373" y="644"/>
                    </a:lnTo>
                    <a:lnTo>
                      <a:pt x="373" y="642"/>
                    </a:lnTo>
                    <a:lnTo>
                      <a:pt x="373" y="642"/>
                    </a:lnTo>
                    <a:lnTo>
                      <a:pt x="375" y="642"/>
                    </a:lnTo>
                    <a:lnTo>
                      <a:pt x="375" y="640"/>
                    </a:lnTo>
                    <a:lnTo>
                      <a:pt x="375" y="640"/>
                    </a:lnTo>
                    <a:lnTo>
                      <a:pt x="373" y="640"/>
                    </a:lnTo>
                    <a:lnTo>
                      <a:pt x="373" y="640"/>
                    </a:lnTo>
                    <a:lnTo>
                      <a:pt x="373" y="640"/>
                    </a:lnTo>
                    <a:lnTo>
                      <a:pt x="373" y="640"/>
                    </a:lnTo>
                    <a:lnTo>
                      <a:pt x="373" y="640"/>
                    </a:lnTo>
                    <a:lnTo>
                      <a:pt x="373" y="642"/>
                    </a:lnTo>
                    <a:lnTo>
                      <a:pt x="371" y="642"/>
                    </a:lnTo>
                    <a:lnTo>
                      <a:pt x="371" y="642"/>
                    </a:lnTo>
                    <a:lnTo>
                      <a:pt x="371" y="642"/>
                    </a:lnTo>
                    <a:lnTo>
                      <a:pt x="371" y="642"/>
                    </a:lnTo>
                    <a:lnTo>
                      <a:pt x="369" y="642"/>
                    </a:lnTo>
                    <a:lnTo>
                      <a:pt x="369" y="642"/>
                    </a:lnTo>
                    <a:lnTo>
                      <a:pt x="369" y="642"/>
                    </a:lnTo>
                    <a:lnTo>
                      <a:pt x="368" y="642"/>
                    </a:lnTo>
                    <a:lnTo>
                      <a:pt x="368" y="642"/>
                    </a:lnTo>
                    <a:lnTo>
                      <a:pt x="368" y="642"/>
                    </a:lnTo>
                    <a:lnTo>
                      <a:pt x="368" y="642"/>
                    </a:lnTo>
                    <a:lnTo>
                      <a:pt x="368" y="642"/>
                    </a:lnTo>
                    <a:lnTo>
                      <a:pt x="368" y="642"/>
                    </a:lnTo>
                    <a:lnTo>
                      <a:pt x="368" y="642"/>
                    </a:lnTo>
                    <a:lnTo>
                      <a:pt x="366" y="640"/>
                    </a:lnTo>
                    <a:lnTo>
                      <a:pt x="366" y="640"/>
                    </a:lnTo>
                    <a:lnTo>
                      <a:pt x="366" y="640"/>
                    </a:lnTo>
                    <a:lnTo>
                      <a:pt x="366" y="640"/>
                    </a:lnTo>
                    <a:lnTo>
                      <a:pt x="368" y="638"/>
                    </a:lnTo>
                    <a:lnTo>
                      <a:pt x="368" y="638"/>
                    </a:lnTo>
                    <a:lnTo>
                      <a:pt x="366" y="638"/>
                    </a:lnTo>
                    <a:lnTo>
                      <a:pt x="366" y="638"/>
                    </a:lnTo>
                    <a:lnTo>
                      <a:pt x="366" y="638"/>
                    </a:lnTo>
                    <a:lnTo>
                      <a:pt x="366" y="638"/>
                    </a:lnTo>
                    <a:lnTo>
                      <a:pt x="366" y="638"/>
                    </a:lnTo>
                    <a:lnTo>
                      <a:pt x="366" y="638"/>
                    </a:lnTo>
                    <a:lnTo>
                      <a:pt x="366" y="636"/>
                    </a:lnTo>
                    <a:lnTo>
                      <a:pt x="366" y="636"/>
                    </a:lnTo>
                    <a:lnTo>
                      <a:pt x="366" y="636"/>
                    </a:lnTo>
                    <a:lnTo>
                      <a:pt x="364" y="636"/>
                    </a:lnTo>
                    <a:lnTo>
                      <a:pt x="364" y="636"/>
                    </a:lnTo>
                    <a:lnTo>
                      <a:pt x="364" y="636"/>
                    </a:lnTo>
                    <a:lnTo>
                      <a:pt x="364" y="636"/>
                    </a:lnTo>
                    <a:lnTo>
                      <a:pt x="362" y="636"/>
                    </a:lnTo>
                    <a:lnTo>
                      <a:pt x="362" y="636"/>
                    </a:lnTo>
                    <a:lnTo>
                      <a:pt x="362" y="635"/>
                    </a:lnTo>
                    <a:lnTo>
                      <a:pt x="362" y="635"/>
                    </a:lnTo>
                    <a:lnTo>
                      <a:pt x="362" y="635"/>
                    </a:lnTo>
                    <a:lnTo>
                      <a:pt x="362" y="635"/>
                    </a:lnTo>
                    <a:lnTo>
                      <a:pt x="364" y="633"/>
                    </a:lnTo>
                    <a:lnTo>
                      <a:pt x="364" y="633"/>
                    </a:lnTo>
                    <a:lnTo>
                      <a:pt x="364" y="633"/>
                    </a:lnTo>
                    <a:lnTo>
                      <a:pt x="364" y="633"/>
                    </a:lnTo>
                    <a:lnTo>
                      <a:pt x="364" y="633"/>
                    </a:lnTo>
                    <a:lnTo>
                      <a:pt x="364" y="631"/>
                    </a:lnTo>
                    <a:lnTo>
                      <a:pt x="364" y="631"/>
                    </a:lnTo>
                    <a:lnTo>
                      <a:pt x="364" y="631"/>
                    </a:lnTo>
                    <a:lnTo>
                      <a:pt x="364" y="631"/>
                    </a:lnTo>
                    <a:lnTo>
                      <a:pt x="364" y="631"/>
                    </a:lnTo>
                    <a:lnTo>
                      <a:pt x="364" y="631"/>
                    </a:lnTo>
                    <a:lnTo>
                      <a:pt x="362" y="631"/>
                    </a:lnTo>
                    <a:lnTo>
                      <a:pt x="362" y="629"/>
                    </a:lnTo>
                    <a:lnTo>
                      <a:pt x="362" y="629"/>
                    </a:lnTo>
                    <a:lnTo>
                      <a:pt x="362" y="629"/>
                    </a:lnTo>
                    <a:lnTo>
                      <a:pt x="362" y="629"/>
                    </a:lnTo>
                    <a:lnTo>
                      <a:pt x="362" y="629"/>
                    </a:lnTo>
                    <a:lnTo>
                      <a:pt x="362" y="627"/>
                    </a:lnTo>
                    <a:lnTo>
                      <a:pt x="362" y="627"/>
                    </a:lnTo>
                    <a:lnTo>
                      <a:pt x="362" y="627"/>
                    </a:lnTo>
                    <a:lnTo>
                      <a:pt x="362" y="627"/>
                    </a:lnTo>
                    <a:lnTo>
                      <a:pt x="362" y="626"/>
                    </a:lnTo>
                    <a:lnTo>
                      <a:pt x="362" y="626"/>
                    </a:lnTo>
                    <a:lnTo>
                      <a:pt x="362" y="626"/>
                    </a:lnTo>
                    <a:lnTo>
                      <a:pt x="362" y="626"/>
                    </a:lnTo>
                    <a:lnTo>
                      <a:pt x="362" y="626"/>
                    </a:lnTo>
                    <a:lnTo>
                      <a:pt x="362" y="626"/>
                    </a:lnTo>
                    <a:lnTo>
                      <a:pt x="362" y="626"/>
                    </a:lnTo>
                    <a:lnTo>
                      <a:pt x="364" y="626"/>
                    </a:lnTo>
                    <a:lnTo>
                      <a:pt x="364" y="624"/>
                    </a:lnTo>
                    <a:lnTo>
                      <a:pt x="364" y="624"/>
                    </a:lnTo>
                    <a:lnTo>
                      <a:pt x="364" y="624"/>
                    </a:lnTo>
                    <a:lnTo>
                      <a:pt x="364" y="624"/>
                    </a:lnTo>
                    <a:lnTo>
                      <a:pt x="364" y="624"/>
                    </a:lnTo>
                    <a:lnTo>
                      <a:pt x="364" y="624"/>
                    </a:lnTo>
                    <a:lnTo>
                      <a:pt x="362" y="624"/>
                    </a:lnTo>
                    <a:lnTo>
                      <a:pt x="362" y="624"/>
                    </a:lnTo>
                    <a:lnTo>
                      <a:pt x="362" y="624"/>
                    </a:lnTo>
                    <a:lnTo>
                      <a:pt x="360" y="624"/>
                    </a:lnTo>
                    <a:lnTo>
                      <a:pt x="360" y="624"/>
                    </a:lnTo>
                    <a:lnTo>
                      <a:pt x="360" y="626"/>
                    </a:lnTo>
                    <a:lnTo>
                      <a:pt x="360" y="626"/>
                    </a:lnTo>
                    <a:lnTo>
                      <a:pt x="358" y="626"/>
                    </a:lnTo>
                    <a:lnTo>
                      <a:pt x="358" y="626"/>
                    </a:lnTo>
                    <a:lnTo>
                      <a:pt x="358" y="626"/>
                    </a:lnTo>
                    <a:lnTo>
                      <a:pt x="358" y="626"/>
                    </a:lnTo>
                    <a:lnTo>
                      <a:pt x="358" y="626"/>
                    </a:lnTo>
                    <a:lnTo>
                      <a:pt x="357" y="626"/>
                    </a:lnTo>
                    <a:lnTo>
                      <a:pt x="357" y="626"/>
                    </a:lnTo>
                    <a:lnTo>
                      <a:pt x="357" y="626"/>
                    </a:lnTo>
                    <a:lnTo>
                      <a:pt x="357" y="626"/>
                    </a:lnTo>
                    <a:lnTo>
                      <a:pt x="357" y="626"/>
                    </a:lnTo>
                    <a:lnTo>
                      <a:pt x="357" y="626"/>
                    </a:lnTo>
                    <a:lnTo>
                      <a:pt x="355" y="626"/>
                    </a:lnTo>
                    <a:lnTo>
                      <a:pt x="355" y="626"/>
                    </a:lnTo>
                    <a:lnTo>
                      <a:pt x="355" y="626"/>
                    </a:lnTo>
                    <a:lnTo>
                      <a:pt x="355" y="626"/>
                    </a:lnTo>
                    <a:lnTo>
                      <a:pt x="355" y="626"/>
                    </a:lnTo>
                    <a:lnTo>
                      <a:pt x="353" y="624"/>
                    </a:lnTo>
                    <a:lnTo>
                      <a:pt x="353" y="624"/>
                    </a:lnTo>
                    <a:lnTo>
                      <a:pt x="353" y="624"/>
                    </a:lnTo>
                    <a:lnTo>
                      <a:pt x="353" y="624"/>
                    </a:lnTo>
                    <a:lnTo>
                      <a:pt x="353" y="622"/>
                    </a:lnTo>
                    <a:lnTo>
                      <a:pt x="353" y="622"/>
                    </a:lnTo>
                    <a:lnTo>
                      <a:pt x="353" y="622"/>
                    </a:lnTo>
                    <a:lnTo>
                      <a:pt x="353" y="622"/>
                    </a:lnTo>
                    <a:lnTo>
                      <a:pt x="353" y="620"/>
                    </a:lnTo>
                    <a:lnTo>
                      <a:pt x="353" y="620"/>
                    </a:lnTo>
                    <a:lnTo>
                      <a:pt x="353" y="620"/>
                    </a:lnTo>
                    <a:lnTo>
                      <a:pt x="353" y="620"/>
                    </a:lnTo>
                    <a:lnTo>
                      <a:pt x="351" y="620"/>
                    </a:lnTo>
                    <a:lnTo>
                      <a:pt x="351" y="620"/>
                    </a:lnTo>
                    <a:lnTo>
                      <a:pt x="351" y="620"/>
                    </a:lnTo>
                    <a:lnTo>
                      <a:pt x="351" y="620"/>
                    </a:lnTo>
                    <a:lnTo>
                      <a:pt x="351" y="618"/>
                    </a:lnTo>
                    <a:lnTo>
                      <a:pt x="349" y="618"/>
                    </a:lnTo>
                    <a:lnTo>
                      <a:pt x="349" y="618"/>
                    </a:lnTo>
                    <a:lnTo>
                      <a:pt x="349" y="618"/>
                    </a:lnTo>
                    <a:lnTo>
                      <a:pt x="349" y="618"/>
                    </a:lnTo>
                    <a:lnTo>
                      <a:pt x="349" y="618"/>
                    </a:lnTo>
                    <a:lnTo>
                      <a:pt x="348" y="618"/>
                    </a:lnTo>
                    <a:lnTo>
                      <a:pt x="348" y="618"/>
                    </a:lnTo>
                    <a:lnTo>
                      <a:pt x="348" y="618"/>
                    </a:lnTo>
                    <a:lnTo>
                      <a:pt x="348" y="618"/>
                    </a:lnTo>
                    <a:lnTo>
                      <a:pt x="348" y="618"/>
                    </a:lnTo>
                    <a:lnTo>
                      <a:pt x="348" y="618"/>
                    </a:lnTo>
                    <a:lnTo>
                      <a:pt x="348" y="618"/>
                    </a:lnTo>
                    <a:lnTo>
                      <a:pt x="348" y="616"/>
                    </a:lnTo>
                    <a:lnTo>
                      <a:pt x="349" y="616"/>
                    </a:lnTo>
                    <a:lnTo>
                      <a:pt x="349" y="616"/>
                    </a:lnTo>
                    <a:lnTo>
                      <a:pt x="351" y="616"/>
                    </a:lnTo>
                    <a:lnTo>
                      <a:pt x="351" y="615"/>
                    </a:lnTo>
                    <a:lnTo>
                      <a:pt x="351" y="615"/>
                    </a:lnTo>
                    <a:lnTo>
                      <a:pt x="351" y="615"/>
                    </a:lnTo>
                    <a:lnTo>
                      <a:pt x="353" y="615"/>
                    </a:lnTo>
                    <a:lnTo>
                      <a:pt x="353" y="615"/>
                    </a:lnTo>
                    <a:lnTo>
                      <a:pt x="353" y="615"/>
                    </a:lnTo>
                    <a:lnTo>
                      <a:pt x="355" y="615"/>
                    </a:lnTo>
                    <a:lnTo>
                      <a:pt x="355" y="613"/>
                    </a:lnTo>
                    <a:lnTo>
                      <a:pt x="355" y="613"/>
                    </a:lnTo>
                    <a:lnTo>
                      <a:pt x="357" y="613"/>
                    </a:lnTo>
                    <a:lnTo>
                      <a:pt x="357" y="613"/>
                    </a:lnTo>
                    <a:lnTo>
                      <a:pt x="357" y="613"/>
                    </a:lnTo>
                    <a:lnTo>
                      <a:pt x="357" y="611"/>
                    </a:lnTo>
                    <a:lnTo>
                      <a:pt x="358" y="611"/>
                    </a:lnTo>
                    <a:lnTo>
                      <a:pt x="358" y="611"/>
                    </a:lnTo>
                    <a:lnTo>
                      <a:pt x="358" y="611"/>
                    </a:lnTo>
                    <a:lnTo>
                      <a:pt x="358" y="611"/>
                    </a:lnTo>
                    <a:lnTo>
                      <a:pt x="358" y="611"/>
                    </a:lnTo>
                    <a:lnTo>
                      <a:pt x="360" y="611"/>
                    </a:lnTo>
                    <a:lnTo>
                      <a:pt x="360" y="611"/>
                    </a:lnTo>
                    <a:lnTo>
                      <a:pt x="360" y="613"/>
                    </a:lnTo>
                    <a:lnTo>
                      <a:pt x="360" y="613"/>
                    </a:lnTo>
                    <a:lnTo>
                      <a:pt x="360" y="613"/>
                    </a:lnTo>
                    <a:lnTo>
                      <a:pt x="360" y="613"/>
                    </a:lnTo>
                    <a:lnTo>
                      <a:pt x="362" y="611"/>
                    </a:lnTo>
                    <a:lnTo>
                      <a:pt x="362" y="611"/>
                    </a:lnTo>
                    <a:lnTo>
                      <a:pt x="362" y="611"/>
                    </a:lnTo>
                    <a:lnTo>
                      <a:pt x="362" y="611"/>
                    </a:lnTo>
                    <a:lnTo>
                      <a:pt x="362" y="609"/>
                    </a:lnTo>
                    <a:lnTo>
                      <a:pt x="362" y="609"/>
                    </a:lnTo>
                    <a:lnTo>
                      <a:pt x="362" y="609"/>
                    </a:lnTo>
                    <a:lnTo>
                      <a:pt x="362" y="609"/>
                    </a:lnTo>
                    <a:lnTo>
                      <a:pt x="362" y="609"/>
                    </a:lnTo>
                    <a:lnTo>
                      <a:pt x="360" y="609"/>
                    </a:lnTo>
                    <a:lnTo>
                      <a:pt x="360" y="609"/>
                    </a:lnTo>
                    <a:lnTo>
                      <a:pt x="360" y="609"/>
                    </a:lnTo>
                    <a:lnTo>
                      <a:pt x="360" y="609"/>
                    </a:lnTo>
                    <a:lnTo>
                      <a:pt x="360" y="607"/>
                    </a:lnTo>
                    <a:lnTo>
                      <a:pt x="360" y="607"/>
                    </a:lnTo>
                    <a:lnTo>
                      <a:pt x="360" y="607"/>
                    </a:lnTo>
                    <a:lnTo>
                      <a:pt x="360" y="607"/>
                    </a:lnTo>
                    <a:lnTo>
                      <a:pt x="360" y="606"/>
                    </a:lnTo>
                    <a:lnTo>
                      <a:pt x="360" y="606"/>
                    </a:lnTo>
                    <a:lnTo>
                      <a:pt x="360" y="606"/>
                    </a:lnTo>
                    <a:lnTo>
                      <a:pt x="360" y="606"/>
                    </a:lnTo>
                    <a:lnTo>
                      <a:pt x="360" y="606"/>
                    </a:lnTo>
                    <a:lnTo>
                      <a:pt x="358" y="606"/>
                    </a:lnTo>
                    <a:lnTo>
                      <a:pt x="358" y="607"/>
                    </a:lnTo>
                    <a:lnTo>
                      <a:pt x="358" y="607"/>
                    </a:lnTo>
                    <a:lnTo>
                      <a:pt x="358" y="607"/>
                    </a:lnTo>
                    <a:lnTo>
                      <a:pt x="358" y="607"/>
                    </a:lnTo>
                    <a:lnTo>
                      <a:pt x="358" y="606"/>
                    </a:lnTo>
                    <a:lnTo>
                      <a:pt x="358" y="606"/>
                    </a:lnTo>
                    <a:lnTo>
                      <a:pt x="358" y="606"/>
                    </a:lnTo>
                    <a:lnTo>
                      <a:pt x="358" y="606"/>
                    </a:lnTo>
                    <a:lnTo>
                      <a:pt x="358" y="606"/>
                    </a:lnTo>
                    <a:lnTo>
                      <a:pt x="358" y="606"/>
                    </a:lnTo>
                    <a:lnTo>
                      <a:pt x="358" y="606"/>
                    </a:lnTo>
                    <a:lnTo>
                      <a:pt x="358" y="606"/>
                    </a:lnTo>
                    <a:lnTo>
                      <a:pt x="357" y="606"/>
                    </a:lnTo>
                    <a:lnTo>
                      <a:pt x="357" y="606"/>
                    </a:lnTo>
                    <a:lnTo>
                      <a:pt x="357" y="606"/>
                    </a:lnTo>
                    <a:lnTo>
                      <a:pt x="357" y="606"/>
                    </a:lnTo>
                    <a:lnTo>
                      <a:pt x="357" y="606"/>
                    </a:lnTo>
                    <a:lnTo>
                      <a:pt x="357" y="606"/>
                    </a:lnTo>
                    <a:lnTo>
                      <a:pt x="357" y="606"/>
                    </a:lnTo>
                    <a:lnTo>
                      <a:pt x="355" y="606"/>
                    </a:lnTo>
                    <a:lnTo>
                      <a:pt x="355" y="606"/>
                    </a:lnTo>
                    <a:lnTo>
                      <a:pt x="355" y="606"/>
                    </a:lnTo>
                    <a:lnTo>
                      <a:pt x="355" y="606"/>
                    </a:lnTo>
                    <a:lnTo>
                      <a:pt x="355" y="604"/>
                    </a:lnTo>
                    <a:lnTo>
                      <a:pt x="355" y="604"/>
                    </a:lnTo>
                    <a:lnTo>
                      <a:pt x="355" y="604"/>
                    </a:lnTo>
                    <a:lnTo>
                      <a:pt x="355" y="604"/>
                    </a:lnTo>
                    <a:lnTo>
                      <a:pt x="355" y="604"/>
                    </a:lnTo>
                    <a:lnTo>
                      <a:pt x="355" y="604"/>
                    </a:lnTo>
                    <a:lnTo>
                      <a:pt x="353" y="604"/>
                    </a:lnTo>
                    <a:lnTo>
                      <a:pt x="353" y="602"/>
                    </a:lnTo>
                    <a:lnTo>
                      <a:pt x="353" y="602"/>
                    </a:lnTo>
                    <a:lnTo>
                      <a:pt x="353" y="602"/>
                    </a:lnTo>
                    <a:lnTo>
                      <a:pt x="353" y="602"/>
                    </a:lnTo>
                    <a:lnTo>
                      <a:pt x="353" y="602"/>
                    </a:lnTo>
                    <a:lnTo>
                      <a:pt x="351" y="602"/>
                    </a:lnTo>
                    <a:lnTo>
                      <a:pt x="351" y="602"/>
                    </a:lnTo>
                    <a:lnTo>
                      <a:pt x="351" y="602"/>
                    </a:lnTo>
                    <a:lnTo>
                      <a:pt x="351" y="602"/>
                    </a:lnTo>
                    <a:lnTo>
                      <a:pt x="351" y="602"/>
                    </a:lnTo>
                    <a:lnTo>
                      <a:pt x="349" y="602"/>
                    </a:lnTo>
                    <a:lnTo>
                      <a:pt x="349" y="602"/>
                    </a:lnTo>
                    <a:lnTo>
                      <a:pt x="349" y="602"/>
                    </a:lnTo>
                    <a:lnTo>
                      <a:pt x="349" y="602"/>
                    </a:lnTo>
                    <a:lnTo>
                      <a:pt x="349" y="602"/>
                    </a:lnTo>
                    <a:lnTo>
                      <a:pt x="349" y="600"/>
                    </a:lnTo>
                    <a:lnTo>
                      <a:pt x="349" y="600"/>
                    </a:lnTo>
                    <a:lnTo>
                      <a:pt x="349" y="600"/>
                    </a:lnTo>
                    <a:lnTo>
                      <a:pt x="349" y="600"/>
                    </a:lnTo>
                    <a:lnTo>
                      <a:pt x="348" y="600"/>
                    </a:lnTo>
                    <a:lnTo>
                      <a:pt x="348" y="600"/>
                    </a:lnTo>
                    <a:lnTo>
                      <a:pt x="348" y="600"/>
                    </a:lnTo>
                    <a:lnTo>
                      <a:pt x="348" y="600"/>
                    </a:lnTo>
                    <a:lnTo>
                      <a:pt x="348" y="600"/>
                    </a:lnTo>
                    <a:lnTo>
                      <a:pt x="348" y="600"/>
                    </a:lnTo>
                    <a:lnTo>
                      <a:pt x="348" y="600"/>
                    </a:lnTo>
                    <a:lnTo>
                      <a:pt x="348" y="600"/>
                    </a:lnTo>
                    <a:lnTo>
                      <a:pt x="346" y="600"/>
                    </a:lnTo>
                    <a:lnTo>
                      <a:pt x="346" y="600"/>
                    </a:lnTo>
                    <a:lnTo>
                      <a:pt x="346" y="600"/>
                    </a:lnTo>
                    <a:lnTo>
                      <a:pt x="346" y="600"/>
                    </a:lnTo>
                    <a:lnTo>
                      <a:pt x="346" y="600"/>
                    </a:lnTo>
                    <a:lnTo>
                      <a:pt x="346" y="600"/>
                    </a:lnTo>
                    <a:lnTo>
                      <a:pt x="346" y="598"/>
                    </a:lnTo>
                    <a:lnTo>
                      <a:pt x="346" y="597"/>
                    </a:lnTo>
                    <a:lnTo>
                      <a:pt x="346" y="597"/>
                    </a:lnTo>
                    <a:lnTo>
                      <a:pt x="346" y="595"/>
                    </a:lnTo>
                    <a:lnTo>
                      <a:pt x="346" y="595"/>
                    </a:lnTo>
                    <a:lnTo>
                      <a:pt x="346" y="595"/>
                    </a:lnTo>
                    <a:lnTo>
                      <a:pt x="348" y="593"/>
                    </a:lnTo>
                    <a:lnTo>
                      <a:pt x="348" y="593"/>
                    </a:lnTo>
                    <a:lnTo>
                      <a:pt x="348" y="593"/>
                    </a:lnTo>
                    <a:lnTo>
                      <a:pt x="348" y="593"/>
                    </a:lnTo>
                    <a:lnTo>
                      <a:pt x="348" y="593"/>
                    </a:lnTo>
                    <a:lnTo>
                      <a:pt x="346" y="593"/>
                    </a:lnTo>
                    <a:lnTo>
                      <a:pt x="346" y="593"/>
                    </a:lnTo>
                    <a:lnTo>
                      <a:pt x="346" y="593"/>
                    </a:lnTo>
                    <a:lnTo>
                      <a:pt x="346" y="593"/>
                    </a:lnTo>
                    <a:lnTo>
                      <a:pt x="346" y="593"/>
                    </a:lnTo>
                    <a:lnTo>
                      <a:pt x="346" y="593"/>
                    </a:lnTo>
                    <a:lnTo>
                      <a:pt x="346" y="593"/>
                    </a:lnTo>
                    <a:lnTo>
                      <a:pt x="346" y="593"/>
                    </a:lnTo>
                    <a:lnTo>
                      <a:pt x="346" y="593"/>
                    </a:lnTo>
                    <a:lnTo>
                      <a:pt x="344" y="593"/>
                    </a:lnTo>
                    <a:lnTo>
                      <a:pt x="344" y="593"/>
                    </a:lnTo>
                    <a:lnTo>
                      <a:pt x="344" y="593"/>
                    </a:lnTo>
                    <a:lnTo>
                      <a:pt x="344" y="593"/>
                    </a:lnTo>
                    <a:lnTo>
                      <a:pt x="344" y="593"/>
                    </a:lnTo>
                    <a:lnTo>
                      <a:pt x="342" y="593"/>
                    </a:lnTo>
                    <a:lnTo>
                      <a:pt x="342" y="593"/>
                    </a:lnTo>
                    <a:lnTo>
                      <a:pt x="342" y="593"/>
                    </a:lnTo>
                    <a:lnTo>
                      <a:pt x="342" y="593"/>
                    </a:lnTo>
                    <a:lnTo>
                      <a:pt x="342" y="593"/>
                    </a:lnTo>
                    <a:lnTo>
                      <a:pt x="342" y="593"/>
                    </a:lnTo>
                    <a:lnTo>
                      <a:pt x="340" y="593"/>
                    </a:lnTo>
                    <a:lnTo>
                      <a:pt x="340" y="591"/>
                    </a:lnTo>
                    <a:lnTo>
                      <a:pt x="340" y="591"/>
                    </a:lnTo>
                    <a:lnTo>
                      <a:pt x="340" y="591"/>
                    </a:lnTo>
                    <a:lnTo>
                      <a:pt x="340" y="591"/>
                    </a:lnTo>
                    <a:lnTo>
                      <a:pt x="340" y="591"/>
                    </a:lnTo>
                    <a:lnTo>
                      <a:pt x="340" y="589"/>
                    </a:lnTo>
                    <a:lnTo>
                      <a:pt x="340" y="589"/>
                    </a:lnTo>
                    <a:lnTo>
                      <a:pt x="340" y="589"/>
                    </a:lnTo>
                    <a:lnTo>
                      <a:pt x="340" y="589"/>
                    </a:lnTo>
                    <a:lnTo>
                      <a:pt x="340" y="588"/>
                    </a:lnTo>
                    <a:lnTo>
                      <a:pt x="342" y="588"/>
                    </a:lnTo>
                    <a:lnTo>
                      <a:pt x="342" y="588"/>
                    </a:lnTo>
                    <a:lnTo>
                      <a:pt x="342" y="588"/>
                    </a:lnTo>
                    <a:lnTo>
                      <a:pt x="342" y="588"/>
                    </a:lnTo>
                    <a:lnTo>
                      <a:pt x="342" y="588"/>
                    </a:lnTo>
                    <a:lnTo>
                      <a:pt x="342" y="588"/>
                    </a:lnTo>
                    <a:lnTo>
                      <a:pt x="342" y="588"/>
                    </a:lnTo>
                    <a:lnTo>
                      <a:pt x="342" y="588"/>
                    </a:lnTo>
                    <a:lnTo>
                      <a:pt x="344" y="588"/>
                    </a:lnTo>
                    <a:lnTo>
                      <a:pt x="344" y="588"/>
                    </a:lnTo>
                    <a:lnTo>
                      <a:pt x="344" y="588"/>
                    </a:lnTo>
                    <a:lnTo>
                      <a:pt x="344" y="588"/>
                    </a:lnTo>
                    <a:lnTo>
                      <a:pt x="344" y="588"/>
                    </a:lnTo>
                    <a:lnTo>
                      <a:pt x="344" y="586"/>
                    </a:lnTo>
                    <a:lnTo>
                      <a:pt x="344" y="586"/>
                    </a:lnTo>
                    <a:lnTo>
                      <a:pt x="344" y="586"/>
                    </a:lnTo>
                    <a:lnTo>
                      <a:pt x="342" y="586"/>
                    </a:lnTo>
                    <a:lnTo>
                      <a:pt x="342" y="584"/>
                    </a:lnTo>
                    <a:lnTo>
                      <a:pt x="342" y="584"/>
                    </a:lnTo>
                    <a:lnTo>
                      <a:pt x="342" y="584"/>
                    </a:lnTo>
                    <a:lnTo>
                      <a:pt x="342" y="584"/>
                    </a:lnTo>
                    <a:lnTo>
                      <a:pt x="342" y="584"/>
                    </a:lnTo>
                    <a:lnTo>
                      <a:pt x="342" y="584"/>
                    </a:lnTo>
                    <a:lnTo>
                      <a:pt x="342" y="582"/>
                    </a:lnTo>
                    <a:lnTo>
                      <a:pt x="342" y="582"/>
                    </a:lnTo>
                    <a:lnTo>
                      <a:pt x="342" y="582"/>
                    </a:lnTo>
                    <a:lnTo>
                      <a:pt x="342" y="582"/>
                    </a:lnTo>
                    <a:lnTo>
                      <a:pt x="342" y="582"/>
                    </a:lnTo>
                    <a:lnTo>
                      <a:pt x="340" y="582"/>
                    </a:lnTo>
                    <a:lnTo>
                      <a:pt x="340" y="580"/>
                    </a:lnTo>
                    <a:lnTo>
                      <a:pt x="340" y="580"/>
                    </a:lnTo>
                    <a:lnTo>
                      <a:pt x="340" y="580"/>
                    </a:lnTo>
                    <a:lnTo>
                      <a:pt x="340" y="580"/>
                    </a:lnTo>
                    <a:lnTo>
                      <a:pt x="340" y="578"/>
                    </a:lnTo>
                    <a:lnTo>
                      <a:pt x="340" y="578"/>
                    </a:lnTo>
                    <a:lnTo>
                      <a:pt x="339" y="578"/>
                    </a:lnTo>
                    <a:lnTo>
                      <a:pt x="339" y="578"/>
                    </a:lnTo>
                    <a:lnTo>
                      <a:pt x="339" y="578"/>
                    </a:lnTo>
                    <a:lnTo>
                      <a:pt x="339" y="578"/>
                    </a:lnTo>
                    <a:lnTo>
                      <a:pt x="339" y="578"/>
                    </a:lnTo>
                    <a:lnTo>
                      <a:pt x="339" y="578"/>
                    </a:lnTo>
                    <a:lnTo>
                      <a:pt x="339" y="578"/>
                    </a:lnTo>
                    <a:lnTo>
                      <a:pt x="339" y="578"/>
                    </a:lnTo>
                    <a:lnTo>
                      <a:pt x="339" y="577"/>
                    </a:lnTo>
                    <a:lnTo>
                      <a:pt x="339" y="577"/>
                    </a:lnTo>
                    <a:lnTo>
                      <a:pt x="339" y="577"/>
                    </a:lnTo>
                    <a:lnTo>
                      <a:pt x="339" y="577"/>
                    </a:lnTo>
                    <a:lnTo>
                      <a:pt x="340" y="577"/>
                    </a:lnTo>
                    <a:lnTo>
                      <a:pt x="340" y="577"/>
                    </a:lnTo>
                    <a:lnTo>
                      <a:pt x="342" y="577"/>
                    </a:lnTo>
                    <a:lnTo>
                      <a:pt x="342" y="578"/>
                    </a:lnTo>
                    <a:lnTo>
                      <a:pt x="342" y="578"/>
                    </a:lnTo>
                    <a:lnTo>
                      <a:pt x="342" y="578"/>
                    </a:lnTo>
                    <a:lnTo>
                      <a:pt x="344" y="578"/>
                    </a:lnTo>
                    <a:lnTo>
                      <a:pt x="344" y="578"/>
                    </a:lnTo>
                    <a:lnTo>
                      <a:pt x="344" y="578"/>
                    </a:lnTo>
                    <a:lnTo>
                      <a:pt x="344" y="578"/>
                    </a:lnTo>
                    <a:lnTo>
                      <a:pt x="346" y="578"/>
                    </a:lnTo>
                    <a:lnTo>
                      <a:pt x="346" y="578"/>
                    </a:lnTo>
                    <a:lnTo>
                      <a:pt x="348" y="578"/>
                    </a:lnTo>
                    <a:lnTo>
                      <a:pt x="348" y="578"/>
                    </a:lnTo>
                    <a:lnTo>
                      <a:pt x="348" y="578"/>
                    </a:lnTo>
                    <a:lnTo>
                      <a:pt x="348" y="578"/>
                    </a:lnTo>
                    <a:lnTo>
                      <a:pt x="348" y="578"/>
                    </a:lnTo>
                    <a:lnTo>
                      <a:pt x="349" y="578"/>
                    </a:lnTo>
                    <a:lnTo>
                      <a:pt x="349" y="578"/>
                    </a:lnTo>
                    <a:lnTo>
                      <a:pt x="349" y="578"/>
                    </a:lnTo>
                    <a:lnTo>
                      <a:pt x="349" y="577"/>
                    </a:lnTo>
                    <a:lnTo>
                      <a:pt x="349" y="577"/>
                    </a:lnTo>
                    <a:lnTo>
                      <a:pt x="349" y="577"/>
                    </a:lnTo>
                    <a:lnTo>
                      <a:pt x="351" y="575"/>
                    </a:lnTo>
                    <a:lnTo>
                      <a:pt x="351" y="575"/>
                    </a:lnTo>
                    <a:lnTo>
                      <a:pt x="351" y="575"/>
                    </a:lnTo>
                    <a:lnTo>
                      <a:pt x="351" y="575"/>
                    </a:lnTo>
                    <a:lnTo>
                      <a:pt x="351" y="577"/>
                    </a:lnTo>
                    <a:lnTo>
                      <a:pt x="353" y="577"/>
                    </a:lnTo>
                    <a:lnTo>
                      <a:pt x="353" y="577"/>
                    </a:lnTo>
                    <a:lnTo>
                      <a:pt x="353" y="577"/>
                    </a:lnTo>
                    <a:lnTo>
                      <a:pt x="353" y="577"/>
                    </a:lnTo>
                    <a:lnTo>
                      <a:pt x="353" y="577"/>
                    </a:lnTo>
                    <a:lnTo>
                      <a:pt x="353" y="578"/>
                    </a:lnTo>
                    <a:lnTo>
                      <a:pt x="353" y="578"/>
                    </a:lnTo>
                    <a:lnTo>
                      <a:pt x="353" y="578"/>
                    </a:lnTo>
                    <a:lnTo>
                      <a:pt x="353" y="578"/>
                    </a:lnTo>
                    <a:lnTo>
                      <a:pt x="353" y="578"/>
                    </a:lnTo>
                    <a:lnTo>
                      <a:pt x="353" y="580"/>
                    </a:lnTo>
                    <a:lnTo>
                      <a:pt x="353" y="580"/>
                    </a:lnTo>
                    <a:lnTo>
                      <a:pt x="353" y="580"/>
                    </a:lnTo>
                    <a:lnTo>
                      <a:pt x="355" y="580"/>
                    </a:lnTo>
                    <a:lnTo>
                      <a:pt x="355" y="580"/>
                    </a:lnTo>
                    <a:lnTo>
                      <a:pt x="355" y="580"/>
                    </a:lnTo>
                    <a:lnTo>
                      <a:pt x="355" y="580"/>
                    </a:lnTo>
                    <a:lnTo>
                      <a:pt x="355" y="580"/>
                    </a:lnTo>
                    <a:lnTo>
                      <a:pt x="355" y="580"/>
                    </a:lnTo>
                    <a:lnTo>
                      <a:pt x="357" y="580"/>
                    </a:lnTo>
                    <a:lnTo>
                      <a:pt x="357" y="580"/>
                    </a:lnTo>
                    <a:lnTo>
                      <a:pt x="357" y="580"/>
                    </a:lnTo>
                    <a:lnTo>
                      <a:pt x="358" y="580"/>
                    </a:lnTo>
                    <a:lnTo>
                      <a:pt x="358" y="580"/>
                    </a:lnTo>
                    <a:lnTo>
                      <a:pt x="358" y="580"/>
                    </a:lnTo>
                    <a:lnTo>
                      <a:pt x="360" y="580"/>
                    </a:lnTo>
                    <a:lnTo>
                      <a:pt x="360" y="580"/>
                    </a:lnTo>
                    <a:lnTo>
                      <a:pt x="360" y="580"/>
                    </a:lnTo>
                    <a:lnTo>
                      <a:pt x="360" y="580"/>
                    </a:lnTo>
                    <a:lnTo>
                      <a:pt x="360" y="580"/>
                    </a:lnTo>
                    <a:lnTo>
                      <a:pt x="360" y="580"/>
                    </a:lnTo>
                    <a:lnTo>
                      <a:pt x="360" y="580"/>
                    </a:lnTo>
                    <a:lnTo>
                      <a:pt x="360" y="578"/>
                    </a:lnTo>
                    <a:lnTo>
                      <a:pt x="362" y="578"/>
                    </a:lnTo>
                    <a:lnTo>
                      <a:pt x="364" y="578"/>
                    </a:lnTo>
                    <a:lnTo>
                      <a:pt x="364" y="578"/>
                    </a:lnTo>
                    <a:lnTo>
                      <a:pt x="364" y="578"/>
                    </a:lnTo>
                    <a:lnTo>
                      <a:pt x="364" y="580"/>
                    </a:lnTo>
                    <a:lnTo>
                      <a:pt x="366" y="580"/>
                    </a:lnTo>
                    <a:lnTo>
                      <a:pt x="366" y="580"/>
                    </a:lnTo>
                    <a:lnTo>
                      <a:pt x="366" y="580"/>
                    </a:lnTo>
                    <a:lnTo>
                      <a:pt x="366" y="580"/>
                    </a:lnTo>
                    <a:lnTo>
                      <a:pt x="366" y="580"/>
                    </a:lnTo>
                    <a:lnTo>
                      <a:pt x="368" y="580"/>
                    </a:lnTo>
                    <a:lnTo>
                      <a:pt x="368" y="580"/>
                    </a:lnTo>
                    <a:lnTo>
                      <a:pt x="368" y="580"/>
                    </a:lnTo>
                    <a:lnTo>
                      <a:pt x="368" y="580"/>
                    </a:lnTo>
                    <a:lnTo>
                      <a:pt x="368" y="578"/>
                    </a:lnTo>
                    <a:lnTo>
                      <a:pt x="368" y="578"/>
                    </a:lnTo>
                    <a:lnTo>
                      <a:pt x="368" y="578"/>
                    </a:lnTo>
                    <a:lnTo>
                      <a:pt x="368" y="578"/>
                    </a:lnTo>
                    <a:lnTo>
                      <a:pt x="368" y="577"/>
                    </a:lnTo>
                    <a:lnTo>
                      <a:pt x="368" y="577"/>
                    </a:lnTo>
                    <a:lnTo>
                      <a:pt x="368" y="577"/>
                    </a:lnTo>
                    <a:lnTo>
                      <a:pt x="368" y="575"/>
                    </a:lnTo>
                    <a:lnTo>
                      <a:pt x="368" y="575"/>
                    </a:lnTo>
                    <a:lnTo>
                      <a:pt x="366" y="575"/>
                    </a:lnTo>
                    <a:lnTo>
                      <a:pt x="366" y="575"/>
                    </a:lnTo>
                    <a:lnTo>
                      <a:pt x="366" y="575"/>
                    </a:lnTo>
                    <a:lnTo>
                      <a:pt x="366" y="575"/>
                    </a:lnTo>
                    <a:lnTo>
                      <a:pt x="366" y="575"/>
                    </a:lnTo>
                    <a:lnTo>
                      <a:pt x="366" y="575"/>
                    </a:lnTo>
                    <a:lnTo>
                      <a:pt x="366" y="575"/>
                    </a:lnTo>
                    <a:lnTo>
                      <a:pt x="366" y="573"/>
                    </a:lnTo>
                    <a:lnTo>
                      <a:pt x="364" y="573"/>
                    </a:lnTo>
                    <a:lnTo>
                      <a:pt x="364" y="573"/>
                    </a:lnTo>
                    <a:lnTo>
                      <a:pt x="364" y="573"/>
                    </a:lnTo>
                    <a:lnTo>
                      <a:pt x="364" y="573"/>
                    </a:lnTo>
                    <a:lnTo>
                      <a:pt x="362" y="573"/>
                    </a:lnTo>
                    <a:lnTo>
                      <a:pt x="362" y="573"/>
                    </a:lnTo>
                    <a:lnTo>
                      <a:pt x="362" y="573"/>
                    </a:lnTo>
                    <a:lnTo>
                      <a:pt x="362" y="573"/>
                    </a:lnTo>
                    <a:lnTo>
                      <a:pt x="362" y="571"/>
                    </a:lnTo>
                    <a:lnTo>
                      <a:pt x="362" y="571"/>
                    </a:lnTo>
                    <a:lnTo>
                      <a:pt x="362" y="571"/>
                    </a:lnTo>
                    <a:lnTo>
                      <a:pt x="362" y="571"/>
                    </a:lnTo>
                    <a:lnTo>
                      <a:pt x="362" y="569"/>
                    </a:lnTo>
                    <a:lnTo>
                      <a:pt x="362" y="569"/>
                    </a:lnTo>
                    <a:lnTo>
                      <a:pt x="362" y="569"/>
                    </a:lnTo>
                    <a:lnTo>
                      <a:pt x="362" y="569"/>
                    </a:lnTo>
                    <a:lnTo>
                      <a:pt x="362" y="568"/>
                    </a:lnTo>
                    <a:lnTo>
                      <a:pt x="362" y="568"/>
                    </a:lnTo>
                    <a:lnTo>
                      <a:pt x="362" y="568"/>
                    </a:lnTo>
                    <a:lnTo>
                      <a:pt x="364" y="568"/>
                    </a:lnTo>
                    <a:lnTo>
                      <a:pt x="366" y="566"/>
                    </a:lnTo>
                    <a:lnTo>
                      <a:pt x="368" y="566"/>
                    </a:lnTo>
                    <a:lnTo>
                      <a:pt x="368" y="566"/>
                    </a:lnTo>
                    <a:lnTo>
                      <a:pt x="368" y="566"/>
                    </a:lnTo>
                    <a:lnTo>
                      <a:pt x="368" y="566"/>
                    </a:lnTo>
                    <a:lnTo>
                      <a:pt x="368" y="566"/>
                    </a:lnTo>
                    <a:lnTo>
                      <a:pt x="368" y="566"/>
                    </a:lnTo>
                    <a:lnTo>
                      <a:pt x="368" y="566"/>
                    </a:lnTo>
                    <a:lnTo>
                      <a:pt x="368" y="566"/>
                    </a:lnTo>
                    <a:lnTo>
                      <a:pt x="368" y="566"/>
                    </a:lnTo>
                    <a:lnTo>
                      <a:pt x="368" y="564"/>
                    </a:lnTo>
                    <a:lnTo>
                      <a:pt x="368" y="564"/>
                    </a:lnTo>
                    <a:lnTo>
                      <a:pt x="368" y="564"/>
                    </a:lnTo>
                    <a:lnTo>
                      <a:pt x="368" y="564"/>
                    </a:lnTo>
                    <a:lnTo>
                      <a:pt x="368" y="562"/>
                    </a:lnTo>
                    <a:lnTo>
                      <a:pt x="366" y="562"/>
                    </a:lnTo>
                    <a:lnTo>
                      <a:pt x="366" y="562"/>
                    </a:lnTo>
                    <a:lnTo>
                      <a:pt x="366" y="562"/>
                    </a:lnTo>
                    <a:lnTo>
                      <a:pt x="366" y="562"/>
                    </a:lnTo>
                    <a:lnTo>
                      <a:pt x="366" y="560"/>
                    </a:lnTo>
                    <a:lnTo>
                      <a:pt x="366" y="560"/>
                    </a:lnTo>
                    <a:lnTo>
                      <a:pt x="368" y="560"/>
                    </a:lnTo>
                    <a:lnTo>
                      <a:pt x="368" y="560"/>
                    </a:lnTo>
                    <a:lnTo>
                      <a:pt x="368" y="560"/>
                    </a:lnTo>
                    <a:lnTo>
                      <a:pt x="368" y="559"/>
                    </a:lnTo>
                    <a:lnTo>
                      <a:pt x="368" y="559"/>
                    </a:lnTo>
                    <a:lnTo>
                      <a:pt x="368" y="559"/>
                    </a:lnTo>
                    <a:lnTo>
                      <a:pt x="368" y="559"/>
                    </a:lnTo>
                    <a:lnTo>
                      <a:pt x="368" y="559"/>
                    </a:lnTo>
                    <a:lnTo>
                      <a:pt x="366" y="559"/>
                    </a:lnTo>
                    <a:lnTo>
                      <a:pt x="366" y="559"/>
                    </a:lnTo>
                    <a:lnTo>
                      <a:pt x="366" y="559"/>
                    </a:lnTo>
                    <a:lnTo>
                      <a:pt x="366" y="559"/>
                    </a:lnTo>
                    <a:lnTo>
                      <a:pt x="366" y="559"/>
                    </a:lnTo>
                    <a:lnTo>
                      <a:pt x="366" y="559"/>
                    </a:lnTo>
                    <a:lnTo>
                      <a:pt x="366" y="559"/>
                    </a:lnTo>
                    <a:lnTo>
                      <a:pt x="366" y="559"/>
                    </a:lnTo>
                    <a:lnTo>
                      <a:pt x="364" y="557"/>
                    </a:lnTo>
                    <a:lnTo>
                      <a:pt x="364" y="557"/>
                    </a:lnTo>
                    <a:lnTo>
                      <a:pt x="364" y="557"/>
                    </a:lnTo>
                    <a:lnTo>
                      <a:pt x="364" y="557"/>
                    </a:lnTo>
                    <a:lnTo>
                      <a:pt x="364" y="555"/>
                    </a:lnTo>
                    <a:lnTo>
                      <a:pt x="364" y="555"/>
                    </a:lnTo>
                    <a:lnTo>
                      <a:pt x="364" y="555"/>
                    </a:lnTo>
                    <a:lnTo>
                      <a:pt x="364" y="555"/>
                    </a:lnTo>
                    <a:lnTo>
                      <a:pt x="364" y="555"/>
                    </a:lnTo>
                    <a:lnTo>
                      <a:pt x="364" y="557"/>
                    </a:lnTo>
                    <a:lnTo>
                      <a:pt x="364" y="557"/>
                    </a:lnTo>
                    <a:lnTo>
                      <a:pt x="364" y="557"/>
                    </a:lnTo>
                    <a:lnTo>
                      <a:pt x="362" y="557"/>
                    </a:lnTo>
                    <a:lnTo>
                      <a:pt x="362" y="555"/>
                    </a:lnTo>
                    <a:lnTo>
                      <a:pt x="362" y="555"/>
                    </a:lnTo>
                    <a:lnTo>
                      <a:pt x="362" y="555"/>
                    </a:lnTo>
                    <a:lnTo>
                      <a:pt x="362" y="555"/>
                    </a:lnTo>
                    <a:lnTo>
                      <a:pt x="362" y="555"/>
                    </a:lnTo>
                    <a:lnTo>
                      <a:pt x="360" y="555"/>
                    </a:lnTo>
                    <a:lnTo>
                      <a:pt x="360" y="555"/>
                    </a:lnTo>
                    <a:lnTo>
                      <a:pt x="360" y="555"/>
                    </a:lnTo>
                    <a:lnTo>
                      <a:pt x="360" y="555"/>
                    </a:lnTo>
                    <a:lnTo>
                      <a:pt x="360" y="553"/>
                    </a:lnTo>
                    <a:lnTo>
                      <a:pt x="358" y="553"/>
                    </a:lnTo>
                    <a:lnTo>
                      <a:pt x="358" y="553"/>
                    </a:lnTo>
                    <a:lnTo>
                      <a:pt x="358" y="553"/>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58" y="551"/>
                    </a:lnTo>
                    <a:lnTo>
                      <a:pt x="358" y="551"/>
                    </a:lnTo>
                    <a:lnTo>
                      <a:pt x="358" y="551"/>
                    </a:lnTo>
                    <a:lnTo>
                      <a:pt x="358" y="551"/>
                    </a:lnTo>
                    <a:lnTo>
                      <a:pt x="357" y="551"/>
                    </a:lnTo>
                    <a:lnTo>
                      <a:pt x="357" y="551"/>
                    </a:lnTo>
                    <a:lnTo>
                      <a:pt x="357" y="551"/>
                    </a:lnTo>
                    <a:lnTo>
                      <a:pt x="357" y="551"/>
                    </a:lnTo>
                    <a:lnTo>
                      <a:pt x="357" y="550"/>
                    </a:lnTo>
                    <a:lnTo>
                      <a:pt x="357" y="550"/>
                    </a:lnTo>
                    <a:lnTo>
                      <a:pt x="357" y="550"/>
                    </a:lnTo>
                    <a:lnTo>
                      <a:pt x="357" y="550"/>
                    </a:lnTo>
                    <a:lnTo>
                      <a:pt x="357" y="550"/>
                    </a:lnTo>
                    <a:lnTo>
                      <a:pt x="357" y="550"/>
                    </a:lnTo>
                    <a:lnTo>
                      <a:pt x="357" y="550"/>
                    </a:lnTo>
                    <a:lnTo>
                      <a:pt x="357" y="548"/>
                    </a:lnTo>
                    <a:lnTo>
                      <a:pt x="357" y="548"/>
                    </a:lnTo>
                    <a:lnTo>
                      <a:pt x="355" y="548"/>
                    </a:lnTo>
                    <a:lnTo>
                      <a:pt x="355" y="550"/>
                    </a:lnTo>
                    <a:lnTo>
                      <a:pt x="355" y="550"/>
                    </a:lnTo>
                    <a:lnTo>
                      <a:pt x="355" y="550"/>
                    </a:lnTo>
                    <a:lnTo>
                      <a:pt x="355" y="550"/>
                    </a:lnTo>
                    <a:lnTo>
                      <a:pt x="353" y="550"/>
                    </a:lnTo>
                    <a:lnTo>
                      <a:pt x="353" y="550"/>
                    </a:lnTo>
                    <a:lnTo>
                      <a:pt x="353" y="550"/>
                    </a:lnTo>
                    <a:lnTo>
                      <a:pt x="353" y="548"/>
                    </a:lnTo>
                    <a:lnTo>
                      <a:pt x="351" y="548"/>
                    </a:lnTo>
                    <a:lnTo>
                      <a:pt x="351" y="548"/>
                    </a:lnTo>
                    <a:lnTo>
                      <a:pt x="351" y="548"/>
                    </a:lnTo>
                    <a:lnTo>
                      <a:pt x="351" y="548"/>
                    </a:lnTo>
                    <a:lnTo>
                      <a:pt x="351" y="548"/>
                    </a:lnTo>
                    <a:lnTo>
                      <a:pt x="351" y="548"/>
                    </a:lnTo>
                    <a:lnTo>
                      <a:pt x="349" y="548"/>
                    </a:lnTo>
                    <a:lnTo>
                      <a:pt x="349" y="548"/>
                    </a:lnTo>
                    <a:lnTo>
                      <a:pt x="349" y="548"/>
                    </a:lnTo>
                    <a:lnTo>
                      <a:pt x="349" y="548"/>
                    </a:lnTo>
                    <a:lnTo>
                      <a:pt x="349" y="548"/>
                    </a:lnTo>
                    <a:lnTo>
                      <a:pt x="349" y="548"/>
                    </a:lnTo>
                    <a:lnTo>
                      <a:pt x="348" y="548"/>
                    </a:lnTo>
                    <a:lnTo>
                      <a:pt x="348" y="548"/>
                    </a:lnTo>
                    <a:lnTo>
                      <a:pt x="348" y="548"/>
                    </a:lnTo>
                    <a:lnTo>
                      <a:pt x="348" y="548"/>
                    </a:lnTo>
                    <a:lnTo>
                      <a:pt x="346" y="548"/>
                    </a:lnTo>
                    <a:lnTo>
                      <a:pt x="346" y="548"/>
                    </a:lnTo>
                    <a:lnTo>
                      <a:pt x="346" y="548"/>
                    </a:lnTo>
                    <a:lnTo>
                      <a:pt x="346" y="548"/>
                    </a:lnTo>
                    <a:lnTo>
                      <a:pt x="344" y="548"/>
                    </a:lnTo>
                    <a:lnTo>
                      <a:pt x="344" y="548"/>
                    </a:lnTo>
                    <a:lnTo>
                      <a:pt x="344" y="548"/>
                    </a:lnTo>
                    <a:lnTo>
                      <a:pt x="344" y="548"/>
                    </a:lnTo>
                    <a:lnTo>
                      <a:pt x="342" y="550"/>
                    </a:lnTo>
                    <a:lnTo>
                      <a:pt x="342" y="550"/>
                    </a:lnTo>
                    <a:lnTo>
                      <a:pt x="342" y="550"/>
                    </a:lnTo>
                    <a:lnTo>
                      <a:pt x="342" y="548"/>
                    </a:lnTo>
                    <a:lnTo>
                      <a:pt x="342" y="548"/>
                    </a:lnTo>
                    <a:lnTo>
                      <a:pt x="340" y="548"/>
                    </a:lnTo>
                    <a:lnTo>
                      <a:pt x="340" y="548"/>
                    </a:lnTo>
                    <a:lnTo>
                      <a:pt x="340" y="548"/>
                    </a:lnTo>
                    <a:lnTo>
                      <a:pt x="340" y="548"/>
                    </a:lnTo>
                    <a:lnTo>
                      <a:pt x="340" y="548"/>
                    </a:lnTo>
                    <a:lnTo>
                      <a:pt x="339" y="548"/>
                    </a:lnTo>
                    <a:lnTo>
                      <a:pt x="339" y="548"/>
                    </a:lnTo>
                    <a:lnTo>
                      <a:pt x="339" y="548"/>
                    </a:lnTo>
                    <a:lnTo>
                      <a:pt x="339" y="548"/>
                    </a:lnTo>
                    <a:lnTo>
                      <a:pt x="339" y="548"/>
                    </a:lnTo>
                    <a:lnTo>
                      <a:pt x="339" y="548"/>
                    </a:lnTo>
                    <a:lnTo>
                      <a:pt x="339" y="548"/>
                    </a:lnTo>
                    <a:lnTo>
                      <a:pt x="337" y="548"/>
                    </a:lnTo>
                    <a:lnTo>
                      <a:pt x="337" y="548"/>
                    </a:lnTo>
                    <a:lnTo>
                      <a:pt x="337" y="548"/>
                    </a:lnTo>
                    <a:lnTo>
                      <a:pt x="337" y="548"/>
                    </a:lnTo>
                    <a:lnTo>
                      <a:pt x="335" y="548"/>
                    </a:lnTo>
                    <a:lnTo>
                      <a:pt x="335" y="550"/>
                    </a:lnTo>
                    <a:lnTo>
                      <a:pt x="335" y="550"/>
                    </a:lnTo>
                    <a:lnTo>
                      <a:pt x="333" y="550"/>
                    </a:lnTo>
                    <a:lnTo>
                      <a:pt x="333" y="550"/>
                    </a:lnTo>
                    <a:lnTo>
                      <a:pt x="333" y="550"/>
                    </a:lnTo>
                    <a:lnTo>
                      <a:pt x="333" y="550"/>
                    </a:lnTo>
                    <a:lnTo>
                      <a:pt x="333" y="548"/>
                    </a:lnTo>
                    <a:lnTo>
                      <a:pt x="333" y="548"/>
                    </a:lnTo>
                    <a:lnTo>
                      <a:pt x="333" y="548"/>
                    </a:lnTo>
                    <a:lnTo>
                      <a:pt x="333" y="548"/>
                    </a:lnTo>
                    <a:lnTo>
                      <a:pt x="331" y="548"/>
                    </a:lnTo>
                    <a:lnTo>
                      <a:pt x="331" y="548"/>
                    </a:lnTo>
                    <a:lnTo>
                      <a:pt x="331" y="548"/>
                    </a:lnTo>
                    <a:lnTo>
                      <a:pt x="330" y="550"/>
                    </a:lnTo>
                    <a:lnTo>
                      <a:pt x="330" y="550"/>
                    </a:lnTo>
                    <a:lnTo>
                      <a:pt x="328" y="548"/>
                    </a:lnTo>
                    <a:lnTo>
                      <a:pt x="328" y="548"/>
                    </a:lnTo>
                    <a:lnTo>
                      <a:pt x="328" y="548"/>
                    </a:lnTo>
                    <a:lnTo>
                      <a:pt x="328" y="548"/>
                    </a:lnTo>
                    <a:lnTo>
                      <a:pt x="328" y="550"/>
                    </a:lnTo>
                    <a:lnTo>
                      <a:pt x="326" y="550"/>
                    </a:lnTo>
                    <a:lnTo>
                      <a:pt x="326" y="550"/>
                    </a:lnTo>
                    <a:lnTo>
                      <a:pt x="326" y="550"/>
                    </a:lnTo>
                    <a:lnTo>
                      <a:pt x="326" y="550"/>
                    </a:lnTo>
                    <a:lnTo>
                      <a:pt x="326" y="550"/>
                    </a:lnTo>
                    <a:lnTo>
                      <a:pt x="324" y="550"/>
                    </a:lnTo>
                    <a:lnTo>
                      <a:pt x="324" y="550"/>
                    </a:lnTo>
                    <a:lnTo>
                      <a:pt x="324" y="550"/>
                    </a:lnTo>
                    <a:lnTo>
                      <a:pt x="322" y="550"/>
                    </a:lnTo>
                    <a:lnTo>
                      <a:pt x="322" y="550"/>
                    </a:lnTo>
                    <a:lnTo>
                      <a:pt x="322" y="550"/>
                    </a:lnTo>
                    <a:lnTo>
                      <a:pt x="322" y="551"/>
                    </a:lnTo>
                    <a:lnTo>
                      <a:pt x="322" y="551"/>
                    </a:lnTo>
                    <a:lnTo>
                      <a:pt x="322" y="551"/>
                    </a:lnTo>
                    <a:lnTo>
                      <a:pt x="320" y="551"/>
                    </a:lnTo>
                    <a:lnTo>
                      <a:pt x="320" y="551"/>
                    </a:lnTo>
                    <a:lnTo>
                      <a:pt x="320" y="551"/>
                    </a:lnTo>
                    <a:lnTo>
                      <a:pt x="320" y="553"/>
                    </a:lnTo>
                    <a:lnTo>
                      <a:pt x="320" y="551"/>
                    </a:lnTo>
                    <a:lnTo>
                      <a:pt x="320" y="551"/>
                    </a:lnTo>
                    <a:lnTo>
                      <a:pt x="320" y="553"/>
                    </a:lnTo>
                    <a:lnTo>
                      <a:pt x="320" y="553"/>
                    </a:lnTo>
                    <a:lnTo>
                      <a:pt x="320" y="553"/>
                    </a:lnTo>
                    <a:lnTo>
                      <a:pt x="320" y="553"/>
                    </a:lnTo>
                    <a:lnTo>
                      <a:pt x="320" y="553"/>
                    </a:lnTo>
                    <a:lnTo>
                      <a:pt x="319" y="553"/>
                    </a:lnTo>
                    <a:lnTo>
                      <a:pt x="319" y="553"/>
                    </a:lnTo>
                    <a:lnTo>
                      <a:pt x="319" y="553"/>
                    </a:lnTo>
                    <a:lnTo>
                      <a:pt x="319" y="555"/>
                    </a:lnTo>
                    <a:lnTo>
                      <a:pt x="317" y="555"/>
                    </a:lnTo>
                    <a:lnTo>
                      <a:pt x="317" y="553"/>
                    </a:lnTo>
                    <a:lnTo>
                      <a:pt x="317" y="553"/>
                    </a:lnTo>
                    <a:lnTo>
                      <a:pt x="317" y="555"/>
                    </a:lnTo>
                    <a:lnTo>
                      <a:pt x="317" y="555"/>
                    </a:lnTo>
                    <a:lnTo>
                      <a:pt x="317" y="553"/>
                    </a:lnTo>
                    <a:lnTo>
                      <a:pt x="315" y="553"/>
                    </a:lnTo>
                    <a:lnTo>
                      <a:pt x="315" y="553"/>
                    </a:lnTo>
                    <a:lnTo>
                      <a:pt x="315" y="553"/>
                    </a:lnTo>
                    <a:lnTo>
                      <a:pt x="315" y="553"/>
                    </a:lnTo>
                    <a:lnTo>
                      <a:pt x="315" y="555"/>
                    </a:lnTo>
                    <a:lnTo>
                      <a:pt x="315" y="555"/>
                    </a:lnTo>
                    <a:lnTo>
                      <a:pt x="313" y="555"/>
                    </a:lnTo>
                    <a:lnTo>
                      <a:pt x="313" y="555"/>
                    </a:lnTo>
                    <a:lnTo>
                      <a:pt x="313" y="555"/>
                    </a:lnTo>
                    <a:lnTo>
                      <a:pt x="313" y="555"/>
                    </a:lnTo>
                    <a:lnTo>
                      <a:pt x="311" y="555"/>
                    </a:lnTo>
                    <a:lnTo>
                      <a:pt x="311" y="555"/>
                    </a:lnTo>
                    <a:lnTo>
                      <a:pt x="311" y="555"/>
                    </a:lnTo>
                    <a:lnTo>
                      <a:pt x="311" y="555"/>
                    </a:lnTo>
                    <a:lnTo>
                      <a:pt x="311" y="555"/>
                    </a:lnTo>
                    <a:lnTo>
                      <a:pt x="311" y="555"/>
                    </a:lnTo>
                    <a:lnTo>
                      <a:pt x="311" y="555"/>
                    </a:lnTo>
                    <a:lnTo>
                      <a:pt x="310" y="555"/>
                    </a:lnTo>
                    <a:lnTo>
                      <a:pt x="310" y="555"/>
                    </a:lnTo>
                    <a:lnTo>
                      <a:pt x="310" y="555"/>
                    </a:lnTo>
                    <a:lnTo>
                      <a:pt x="310" y="555"/>
                    </a:lnTo>
                    <a:lnTo>
                      <a:pt x="310" y="555"/>
                    </a:lnTo>
                    <a:lnTo>
                      <a:pt x="310" y="555"/>
                    </a:lnTo>
                    <a:lnTo>
                      <a:pt x="310" y="555"/>
                    </a:lnTo>
                    <a:lnTo>
                      <a:pt x="308" y="555"/>
                    </a:lnTo>
                    <a:lnTo>
                      <a:pt x="308" y="555"/>
                    </a:lnTo>
                    <a:lnTo>
                      <a:pt x="308" y="555"/>
                    </a:lnTo>
                    <a:lnTo>
                      <a:pt x="308" y="555"/>
                    </a:lnTo>
                    <a:lnTo>
                      <a:pt x="308" y="555"/>
                    </a:lnTo>
                    <a:lnTo>
                      <a:pt x="308" y="557"/>
                    </a:lnTo>
                    <a:lnTo>
                      <a:pt x="306" y="557"/>
                    </a:lnTo>
                    <a:lnTo>
                      <a:pt x="306" y="557"/>
                    </a:lnTo>
                    <a:lnTo>
                      <a:pt x="306" y="557"/>
                    </a:lnTo>
                    <a:lnTo>
                      <a:pt x="306" y="557"/>
                    </a:lnTo>
                    <a:lnTo>
                      <a:pt x="306" y="557"/>
                    </a:lnTo>
                    <a:lnTo>
                      <a:pt x="306" y="557"/>
                    </a:lnTo>
                    <a:lnTo>
                      <a:pt x="306" y="557"/>
                    </a:lnTo>
                    <a:lnTo>
                      <a:pt x="306" y="557"/>
                    </a:lnTo>
                    <a:lnTo>
                      <a:pt x="304" y="557"/>
                    </a:lnTo>
                    <a:lnTo>
                      <a:pt x="304" y="557"/>
                    </a:lnTo>
                    <a:lnTo>
                      <a:pt x="304" y="557"/>
                    </a:lnTo>
                    <a:lnTo>
                      <a:pt x="304" y="557"/>
                    </a:lnTo>
                    <a:lnTo>
                      <a:pt x="304" y="557"/>
                    </a:lnTo>
                    <a:lnTo>
                      <a:pt x="304" y="557"/>
                    </a:lnTo>
                    <a:lnTo>
                      <a:pt x="304" y="557"/>
                    </a:lnTo>
                    <a:lnTo>
                      <a:pt x="302" y="557"/>
                    </a:lnTo>
                    <a:lnTo>
                      <a:pt x="302" y="557"/>
                    </a:lnTo>
                    <a:lnTo>
                      <a:pt x="302" y="559"/>
                    </a:lnTo>
                    <a:lnTo>
                      <a:pt x="302" y="559"/>
                    </a:lnTo>
                    <a:lnTo>
                      <a:pt x="302" y="559"/>
                    </a:lnTo>
                    <a:lnTo>
                      <a:pt x="302" y="559"/>
                    </a:lnTo>
                    <a:lnTo>
                      <a:pt x="302" y="559"/>
                    </a:lnTo>
                    <a:lnTo>
                      <a:pt x="302" y="559"/>
                    </a:lnTo>
                    <a:lnTo>
                      <a:pt x="302" y="559"/>
                    </a:lnTo>
                    <a:lnTo>
                      <a:pt x="301" y="560"/>
                    </a:lnTo>
                    <a:lnTo>
                      <a:pt x="301" y="560"/>
                    </a:lnTo>
                    <a:lnTo>
                      <a:pt x="301" y="560"/>
                    </a:lnTo>
                    <a:lnTo>
                      <a:pt x="301" y="560"/>
                    </a:lnTo>
                    <a:lnTo>
                      <a:pt x="301" y="560"/>
                    </a:lnTo>
                    <a:lnTo>
                      <a:pt x="301" y="560"/>
                    </a:lnTo>
                    <a:lnTo>
                      <a:pt x="301" y="562"/>
                    </a:lnTo>
                    <a:lnTo>
                      <a:pt x="299" y="562"/>
                    </a:lnTo>
                    <a:lnTo>
                      <a:pt x="299" y="562"/>
                    </a:lnTo>
                    <a:lnTo>
                      <a:pt x="299" y="562"/>
                    </a:lnTo>
                    <a:lnTo>
                      <a:pt x="299" y="562"/>
                    </a:lnTo>
                    <a:lnTo>
                      <a:pt x="299" y="562"/>
                    </a:lnTo>
                    <a:lnTo>
                      <a:pt x="299" y="564"/>
                    </a:lnTo>
                    <a:lnTo>
                      <a:pt x="299" y="564"/>
                    </a:lnTo>
                    <a:lnTo>
                      <a:pt x="297" y="564"/>
                    </a:lnTo>
                    <a:lnTo>
                      <a:pt x="297" y="564"/>
                    </a:lnTo>
                    <a:lnTo>
                      <a:pt x="297" y="564"/>
                    </a:lnTo>
                    <a:lnTo>
                      <a:pt x="297" y="564"/>
                    </a:lnTo>
                    <a:lnTo>
                      <a:pt x="297" y="566"/>
                    </a:lnTo>
                    <a:lnTo>
                      <a:pt x="297" y="566"/>
                    </a:lnTo>
                    <a:lnTo>
                      <a:pt x="297" y="566"/>
                    </a:lnTo>
                    <a:lnTo>
                      <a:pt x="297" y="566"/>
                    </a:lnTo>
                    <a:lnTo>
                      <a:pt x="297" y="566"/>
                    </a:lnTo>
                    <a:lnTo>
                      <a:pt x="297" y="568"/>
                    </a:lnTo>
                    <a:lnTo>
                      <a:pt x="297" y="568"/>
                    </a:lnTo>
                    <a:lnTo>
                      <a:pt x="295" y="568"/>
                    </a:lnTo>
                    <a:lnTo>
                      <a:pt x="295" y="568"/>
                    </a:lnTo>
                    <a:lnTo>
                      <a:pt x="295" y="568"/>
                    </a:lnTo>
                    <a:lnTo>
                      <a:pt x="295" y="568"/>
                    </a:lnTo>
                    <a:lnTo>
                      <a:pt x="295" y="568"/>
                    </a:lnTo>
                    <a:lnTo>
                      <a:pt x="295" y="568"/>
                    </a:lnTo>
                    <a:lnTo>
                      <a:pt x="293" y="568"/>
                    </a:lnTo>
                    <a:lnTo>
                      <a:pt x="293" y="568"/>
                    </a:lnTo>
                    <a:lnTo>
                      <a:pt x="293" y="568"/>
                    </a:lnTo>
                    <a:lnTo>
                      <a:pt x="293" y="568"/>
                    </a:lnTo>
                    <a:lnTo>
                      <a:pt x="293" y="568"/>
                    </a:lnTo>
                    <a:lnTo>
                      <a:pt x="292" y="568"/>
                    </a:lnTo>
                    <a:lnTo>
                      <a:pt x="292" y="568"/>
                    </a:lnTo>
                    <a:lnTo>
                      <a:pt x="292" y="568"/>
                    </a:lnTo>
                    <a:lnTo>
                      <a:pt x="292" y="569"/>
                    </a:lnTo>
                    <a:lnTo>
                      <a:pt x="292" y="569"/>
                    </a:lnTo>
                    <a:lnTo>
                      <a:pt x="292" y="569"/>
                    </a:lnTo>
                    <a:lnTo>
                      <a:pt x="290" y="569"/>
                    </a:lnTo>
                    <a:lnTo>
                      <a:pt x="290" y="569"/>
                    </a:lnTo>
                    <a:lnTo>
                      <a:pt x="290" y="569"/>
                    </a:lnTo>
                    <a:lnTo>
                      <a:pt x="290" y="569"/>
                    </a:lnTo>
                    <a:lnTo>
                      <a:pt x="290" y="569"/>
                    </a:lnTo>
                    <a:lnTo>
                      <a:pt x="290" y="571"/>
                    </a:lnTo>
                    <a:lnTo>
                      <a:pt x="290" y="571"/>
                    </a:lnTo>
                    <a:lnTo>
                      <a:pt x="290" y="571"/>
                    </a:lnTo>
                    <a:lnTo>
                      <a:pt x="290" y="571"/>
                    </a:lnTo>
                    <a:lnTo>
                      <a:pt x="290" y="571"/>
                    </a:lnTo>
                    <a:lnTo>
                      <a:pt x="290" y="571"/>
                    </a:lnTo>
                    <a:lnTo>
                      <a:pt x="288" y="571"/>
                    </a:lnTo>
                    <a:lnTo>
                      <a:pt x="288" y="573"/>
                    </a:lnTo>
                    <a:lnTo>
                      <a:pt x="288" y="573"/>
                    </a:lnTo>
                    <a:lnTo>
                      <a:pt x="288" y="573"/>
                    </a:lnTo>
                    <a:lnTo>
                      <a:pt x="286" y="575"/>
                    </a:lnTo>
                    <a:lnTo>
                      <a:pt x="286" y="575"/>
                    </a:lnTo>
                    <a:lnTo>
                      <a:pt x="286" y="575"/>
                    </a:lnTo>
                    <a:lnTo>
                      <a:pt x="286" y="575"/>
                    </a:lnTo>
                    <a:lnTo>
                      <a:pt x="286" y="575"/>
                    </a:lnTo>
                    <a:lnTo>
                      <a:pt x="286" y="577"/>
                    </a:lnTo>
                    <a:lnTo>
                      <a:pt x="284" y="577"/>
                    </a:lnTo>
                    <a:lnTo>
                      <a:pt x="284" y="577"/>
                    </a:lnTo>
                    <a:lnTo>
                      <a:pt x="284" y="577"/>
                    </a:lnTo>
                    <a:lnTo>
                      <a:pt x="284" y="577"/>
                    </a:lnTo>
                    <a:lnTo>
                      <a:pt x="284" y="577"/>
                    </a:lnTo>
                    <a:lnTo>
                      <a:pt x="284" y="577"/>
                    </a:lnTo>
                    <a:lnTo>
                      <a:pt x="284" y="577"/>
                    </a:lnTo>
                    <a:lnTo>
                      <a:pt x="284" y="577"/>
                    </a:lnTo>
                    <a:lnTo>
                      <a:pt x="284" y="578"/>
                    </a:lnTo>
                    <a:lnTo>
                      <a:pt x="283" y="578"/>
                    </a:lnTo>
                    <a:lnTo>
                      <a:pt x="283" y="578"/>
                    </a:lnTo>
                    <a:lnTo>
                      <a:pt x="283" y="578"/>
                    </a:lnTo>
                    <a:lnTo>
                      <a:pt x="283" y="578"/>
                    </a:lnTo>
                    <a:lnTo>
                      <a:pt x="283" y="580"/>
                    </a:lnTo>
                    <a:lnTo>
                      <a:pt x="283" y="580"/>
                    </a:lnTo>
                    <a:lnTo>
                      <a:pt x="283" y="582"/>
                    </a:lnTo>
                    <a:lnTo>
                      <a:pt x="281" y="582"/>
                    </a:lnTo>
                    <a:lnTo>
                      <a:pt x="281" y="582"/>
                    </a:lnTo>
                    <a:lnTo>
                      <a:pt x="281" y="582"/>
                    </a:lnTo>
                    <a:lnTo>
                      <a:pt x="281" y="582"/>
                    </a:lnTo>
                    <a:lnTo>
                      <a:pt x="281" y="584"/>
                    </a:lnTo>
                    <a:lnTo>
                      <a:pt x="281" y="584"/>
                    </a:lnTo>
                    <a:lnTo>
                      <a:pt x="281" y="584"/>
                    </a:lnTo>
                    <a:lnTo>
                      <a:pt x="281" y="584"/>
                    </a:lnTo>
                    <a:lnTo>
                      <a:pt x="281" y="584"/>
                    </a:lnTo>
                    <a:lnTo>
                      <a:pt x="281" y="586"/>
                    </a:lnTo>
                    <a:lnTo>
                      <a:pt x="281" y="586"/>
                    </a:lnTo>
                    <a:lnTo>
                      <a:pt x="279" y="586"/>
                    </a:lnTo>
                    <a:lnTo>
                      <a:pt x="279" y="586"/>
                    </a:lnTo>
                    <a:lnTo>
                      <a:pt x="279" y="586"/>
                    </a:lnTo>
                    <a:lnTo>
                      <a:pt x="279" y="586"/>
                    </a:lnTo>
                    <a:lnTo>
                      <a:pt x="279" y="586"/>
                    </a:lnTo>
                    <a:lnTo>
                      <a:pt x="279" y="586"/>
                    </a:lnTo>
                    <a:lnTo>
                      <a:pt x="279" y="586"/>
                    </a:lnTo>
                    <a:lnTo>
                      <a:pt x="279" y="586"/>
                    </a:lnTo>
                    <a:lnTo>
                      <a:pt x="279" y="588"/>
                    </a:lnTo>
                    <a:lnTo>
                      <a:pt x="277" y="588"/>
                    </a:lnTo>
                    <a:lnTo>
                      <a:pt x="277" y="588"/>
                    </a:lnTo>
                    <a:lnTo>
                      <a:pt x="277" y="588"/>
                    </a:lnTo>
                    <a:lnTo>
                      <a:pt x="277" y="588"/>
                    </a:lnTo>
                    <a:lnTo>
                      <a:pt x="275" y="589"/>
                    </a:lnTo>
                    <a:lnTo>
                      <a:pt x="275" y="589"/>
                    </a:lnTo>
                    <a:lnTo>
                      <a:pt x="275" y="589"/>
                    </a:lnTo>
                    <a:lnTo>
                      <a:pt x="275" y="589"/>
                    </a:lnTo>
                    <a:lnTo>
                      <a:pt x="275" y="589"/>
                    </a:lnTo>
                    <a:lnTo>
                      <a:pt x="275" y="591"/>
                    </a:lnTo>
                    <a:lnTo>
                      <a:pt x="275" y="591"/>
                    </a:lnTo>
                    <a:lnTo>
                      <a:pt x="275" y="591"/>
                    </a:lnTo>
                    <a:lnTo>
                      <a:pt x="275" y="591"/>
                    </a:lnTo>
                    <a:lnTo>
                      <a:pt x="275" y="591"/>
                    </a:lnTo>
                    <a:lnTo>
                      <a:pt x="273" y="591"/>
                    </a:lnTo>
                    <a:lnTo>
                      <a:pt x="273" y="591"/>
                    </a:lnTo>
                    <a:lnTo>
                      <a:pt x="273" y="591"/>
                    </a:lnTo>
                    <a:lnTo>
                      <a:pt x="273" y="593"/>
                    </a:lnTo>
                    <a:lnTo>
                      <a:pt x="272" y="593"/>
                    </a:lnTo>
                    <a:lnTo>
                      <a:pt x="272" y="593"/>
                    </a:lnTo>
                    <a:lnTo>
                      <a:pt x="272" y="593"/>
                    </a:lnTo>
                    <a:lnTo>
                      <a:pt x="272" y="593"/>
                    </a:lnTo>
                    <a:lnTo>
                      <a:pt x="272" y="593"/>
                    </a:lnTo>
                    <a:lnTo>
                      <a:pt x="272" y="593"/>
                    </a:lnTo>
                    <a:lnTo>
                      <a:pt x="272" y="593"/>
                    </a:lnTo>
                    <a:lnTo>
                      <a:pt x="272" y="593"/>
                    </a:lnTo>
                    <a:lnTo>
                      <a:pt x="272" y="595"/>
                    </a:lnTo>
                    <a:lnTo>
                      <a:pt x="272" y="595"/>
                    </a:lnTo>
                    <a:lnTo>
                      <a:pt x="272" y="595"/>
                    </a:lnTo>
                    <a:lnTo>
                      <a:pt x="270" y="595"/>
                    </a:lnTo>
                    <a:lnTo>
                      <a:pt x="270" y="595"/>
                    </a:lnTo>
                    <a:lnTo>
                      <a:pt x="270" y="595"/>
                    </a:lnTo>
                    <a:lnTo>
                      <a:pt x="270" y="595"/>
                    </a:lnTo>
                    <a:lnTo>
                      <a:pt x="270" y="595"/>
                    </a:lnTo>
                    <a:lnTo>
                      <a:pt x="270" y="595"/>
                    </a:lnTo>
                    <a:lnTo>
                      <a:pt x="270" y="595"/>
                    </a:lnTo>
                    <a:lnTo>
                      <a:pt x="268" y="597"/>
                    </a:lnTo>
                    <a:lnTo>
                      <a:pt x="268" y="597"/>
                    </a:lnTo>
                    <a:lnTo>
                      <a:pt x="268" y="597"/>
                    </a:lnTo>
                    <a:lnTo>
                      <a:pt x="268" y="597"/>
                    </a:lnTo>
                    <a:lnTo>
                      <a:pt x="266" y="597"/>
                    </a:lnTo>
                    <a:lnTo>
                      <a:pt x="266" y="597"/>
                    </a:lnTo>
                    <a:lnTo>
                      <a:pt x="266" y="597"/>
                    </a:lnTo>
                    <a:lnTo>
                      <a:pt x="266" y="597"/>
                    </a:lnTo>
                    <a:lnTo>
                      <a:pt x="264" y="598"/>
                    </a:lnTo>
                    <a:lnTo>
                      <a:pt x="264" y="598"/>
                    </a:lnTo>
                    <a:lnTo>
                      <a:pt x="264" y="598"/>
                    </a:lnTo>
                    <a:lnTo>
                      <a:pt x="264" y="598"/>
                    </a:lnTo>
                    <a:lnTo>
                      <a:pt x="264" y="598"/>
                    </a:lnTo>
                    <a:lnTo>
                      <a:pt x="264" y="598"/>
                    </a:lnTo>
                    <a:lnTo>
                      <a:pt x="264" y="598"/>
                    </a:lnTo>
                    <a:lnTo>
                      <a:pt x="263" y="598"/>
                    </a:lnTo>
                    <a:lnTo>
                      <a:pt x="263" y="598"/>
                    </a:lnTo>
                    <a:lnTo>
                      <a:pt x="263" y="600"/>
                    </a:lnTo>
                    <a:lnTo>
                      <a:pt x="261" y="600"/>
                    </a:lnTo>
                    <a:lnTo>
                      <a:pt x="261" y="600"/>
                    </a:lnTo>
                    <a:lnTo>
                      <a:pt x="261" y="600"/>
                    </a:lnTo>
                    <a:lnTo>
                      <a:pt x="261" y="600"/>
                    </a:lnTo>
                    <a:lnTo>
                      <a:pt x="261" y="600"/>
                    </a:lnTo>
                    <a:lnTo>
                      <a:pt x="261" y="600"/>
                    </a:lnTo>
                    <a:lnTo>
                      <a:pt x="261" y="600"/>
                    </a:lnTo>
                    <a:lnTo>
                      <a:pt x="261" y="600"/>
                    </a:lnTo>
                    <a:lnTo>
                      <a:pt x="259" y="602"/>
                    </a:lnTo>
                    <a:lnTo>
                      <a:pt x="259" y="602"/>
                    </a:lnTo>
                    <a:lnTo>
                      <a:pt x="259" y="602"/>
                    </a:lnTo>
                    <a:lnTo>
                      <a:pt x="257" y="602"/>
                    </a:lnTo>
                    <a:lnTo>
                      <a:pt x="257" y="602"/>
                    </a:lnTo>
                    <a:lnTo>
                      <a:pt x="257" y="602"/>
                    </a:lnTo>
                    <a:lnTo>
                      <a:pt x="257" y="602"/>
                    </a:lnTo>
                    <a:lnTo>
                      <a:pt x="257" y="602"/>
                    </a:lnTo>
                    <a:lnTo>
                      <a:pt x="257" y="604"/>
                    </a:lnTo>
                    <a:lnTo>
                      <a:pt x="255" y="604"/>
                    </a:lnTo>
                    <a:lnTo>
                      <a:pt x="255" y="604"/>
                    </a:lnTo>
                    <a:lnTo>
                      <a:pt x="255" y="604"/>
                    </a:lnTo>
                    <a:lnTo>
                      <a:pt x="254" y="604"/>
                    </a:lnTo>
                    <a:lnTo>
                      <a:pt x="254" y="604"/>
                    </a:lnTo>
                    <a:lnTo>
                      <a:pt x="254" y="606"/>
                    </a:lnTo>
                    <a:lnTo>
                      <a:pt x="254" y="606"/>
                    </a:lnTo>
                    <a:lnTo>
                      <a:pt x="254" y="606"/>
                    </a:lnTo>
                    <a:lnTo>
                      <a:pt x="254" y="606"/>
                    </a:lnTo>
                    <a:lnTo>
                      <a:pt x="254" y="606"/>
                    </a:lnTo>
                    <a:lnTo>
                      <a:pt x="252" y="606"/>
                    </a:lnTo>
                    <a:lnTo>
                      <a:pt x="252" y="607"/>
                    </a:lnTo>
                    <a:lnTo>
                      <a:pt x="252" y="607"/>
                    </a:lnTo>
                    <a:lnTo>
                      <a:pt x="252" y="607"/>
                    </a:lnTo>
                    <a:lnTo>
                      <a:pt x="250" y="609"/>
                    </a:lnTo>
                    <a:lnTo>
                      <a:pt x="250" y="609"/>
                    </a:lnTo>
                    <a:lnTo>
                      <a:pt x="250" y="609"/>
                    </a:lnTo>
                    <a:lnTo>
                      <a:pt x="250" y="609"/>
                    </a:lnTo>
                    <a:lnTo>
                      <a:pt x="250" y="609"/>
                    </a:lnTo>
                    <a:lnTo>
                      <a:pt x="250" y="609"/>
                    </a:lnTo>
                    <a:lnTo>
                      <a:pt x="248" y="611"/>
                    </a:lnTo>
                    <a:lnTo>
                      <a:pt x="248" y="611"/>
                    </a:lnTo>
                    <a:lnTo>
                      <a:pt x="248" y="611"/>
                    </a:lnTo>
                    <a:lnTo>
                      <a:pt x="248" y="611"/>
                    </a:lnTo>
                    <a:lnTo>
                      <a:pt x="248" y="611"/>
                    </a:lnTo>
                    <a:lnTo>
                      <a:pt x="248" y="611"/>
                    </a:lnTo>
                    <a:lnTo>
                      <a:pt x="246" y="611"/>
                    </a:lnTo>
                    <a:lnTo>
                      <a:pt x="246" y="613"/>
                    </a:lnTo>
                    <a:lnTo>
                      <a:pt x="246" y="613"/>
                    </a:lnTo>
                    <a:lnTo>
                      <a:pt x="245" y="615"/>
                    </a:lnTo>
                    <a:lnTo>
                      <a:pt x="245" y="615"/>
                    </a:lnTo>
                    <a:lnTo>
                      <a:pt x="245" y="615"/>
                    </a:lnTo>
                    <a:lnTo>
                      <a:pt x="245" y="615"/>
                    </a:lnTo>
                    <a:lnTo>
                      <a:pt x="245" y="615"/>
                    </a:lnTo>
                    <a:lnTo>
                      <a:pt x="245" y="615"/>
                    </a:lnTo>
                    <a:lnTo>
                      <a:pt x="243" y="616"/>
                    </a:lnTo>
                    <a:lnTo>
                      <a:pt x="243" y="616"/>
                    </a:lnTo>
                    <a:lnTo>
                      <a:pt x="243" y="616"/>
                    </a:lnTo>
                    <a:lnTo>
                      <a:pt x="243" y="616"/>
                    </a:lnTo>
                    <a:lnTo>
                      <a:pt x="243" y="616"/>
                    </a:lnTo>
                    <a:lnTo>
                      <a:pt x="243" y="616"/>
                    </a:lnTo>
                    <a:lnTo>
                      <a:pt x="243" y="618"/>
                    </a:lnTo>
                    <a:lnTo>
                      <a:pt x="243" y="618"/>
                    </a:lnTo>
                    <a:lnTo>
                      <a:pt x="243" y="618"/>
                    </a:lnTo>
                    <a:lnTo>
                      <a:pt x="243" y="618"/>
                    </a:lnTo>
                    <a:lnTo>
                      <a:pt x="241" y="618"/>
                    </a:lnTo>
                    <a:lnTo>
                      <a:pt x="241" y="618"/>
                    </a:lnTo>
                    <a:lnTo>
                      <a:pt x="241" y="618"/>
                    </a:lnTo>
                    <a:lnTo>
                      <a:pt x="241" y="618"/>
                    </a:lnTo>
                    <a:lnTo>
                      <a:pt x="241" y="618"/>
                    </a:lnTo>
                    <a:lnTo>
                      <a:pt x="241" y="618"/>
                    </a:lnTo>
                    <a:lnTo>
                      <a:pt x="241" y="618"/>
                    </a:lnTo>
                    <a:lnTo>
                      <a:pt x="239" y="620"/>
                    </a:lnTo>
                    <a:lnTo>
                      <a:pt x="239" y="620"/>
                    </a:lnTo>
                    <a:lnTo>
                      <a:pt x="239" y="620"/>
                    </a:lnTo>
                    <a:lnTo>
                      <a:pt x="239" y="620"/>
                    </a:lnTo>
                    <a:lnTo>
                      <a:pt x="239" y="620"/>
                    </a:lnTo>
                    <a:lnTo>
                      <a:pt x="239" y="622"/>
                    </a:lnTo>
                    <a:lnTo>
                      <a:pt x="239" y="622"/>
                    </a:lnTo>
                    <a:lnTo>
                      <a:pt x="239" y="624"/>
                    </a:lnTo>
                    <a:lnTo>
                      <a:pt x="239" y="624"/>
                    </a:lnTo>
                    <a:lnTo>
                      <a:pt x="239" y="624"/>
                    </a:lnTo>
                    <a:lnTo>
                      <a:pt x="239" y="624"/>
                    </a:lnTo>
                    <a:lnTo>
                      <a:pt x="239" y="624"/>
                    </a:lnTo>
                    <a:lnTo>
                      <a:pt x="239" y="624"/>
                    </a:lnTo>
                    <a:lnTo>
                      <a:pt x="239" y="624"/>
                    </a:lnTo>
                    <a:lnTo>
                      <a:pt x="239" y="624"/>
                    </a:lnTo>
                    <a:lnTo>
                      <a:pt x="239" y="624"/>
                    </a:lnTo>
                    <a:lnTo>
                      <a:pt x="239" y="624"/>
                    </a:lnTo>
                    <a:lnTo>
                      <a:pt x="237" y="624"/>
                    </a:lnTo>
                    <a:lnTo>
                      <a:pt x="237" y="624"/>
                    </a:lnTo>
                    <a:lnTo>
                      <a:pt x="237" y="624"/>
                    </a:lnTo>
                    <a:lnTo>
                      <a:pt x="237" y="624"/>
                    </a:lnTo>
                    <a:lnTo>
                      <a:pt x="237" y="622"/>
                    </a:lnTo>
                    <a:lnTo>
                      <a:pt x="237" y="622"/>
                    </a:lnTo>
                    <a:lnTo>
                      <a:pt x="237" y="622"/>
                    </a:lnTo>
                    <a:lnTo>
                      <a:pt x="237" y="622"/>
                    </a:lnTo>
                    <a:lnTo>
                      <a:pt x="237" y="622"/>
                    </a:lnTo>
                    <a:lnTo>
                      <a:pt x="235" y="620"/>
                    </a:lnTo>
                    <a:lnTo>
                      <a:pt x="234" y="620"/>
                    </a:lnTo>
                    <a:lnTo>
                      <a:pt x="234" y="618"/>
                    </a:lnTo>
                    <a:lnTo>
                      <a:pt x="234" y="618"/>
                    </a:lnTo>
                    <a:lnTo>
                      <a:pt x="232" y="618"/>
                    </a:lnTo>
                    <a:lnTo>
                      <a:pt x="232" y="616"/>
                    </a:lnTo>
                    <a:lnTo>
                      <a:pt x="232" y="616"/>
                    </a:lnTo>
                    <a:lnTo>
                      <a:pt x="232" y="615"/>
                    </a:lnTo>
                    <a:lnTo>
                      <a:pt x="232" y="615"/>
                    </a:lnTo>
                    <a:lnTo>
                      <a:pt x="232" y="615"/>
                    </a:lnTo>
                    <a:lnTo>
                      <a:pt x="232" y="615"/>
                    </a:lnTo>
                    <a:lnTo>
                      <a:pt x="230" y="615"/>
                    </a:lnTo>
                    <a:lnTo>
                      <a:pt x="230" y="615"/>
                    </a:lnTo>
                    <a:lnTo>
                      <a:pt x="230" y="615"/>
                    </a:lnTo>
                    <a:lnTo>
                      <a:pt x="230" y="615"/>
                    </a:lnTo>
                    <a:lnTo>
                      <a:pt x="230" y="615"/>
                    </a:lnTo>
                    <a:lnTo>
                      <a:pt x="230" y="615"/>
                    </a:lnTo>
                    <a:lnTo>
                      <a:pt x="230" y="615"/>
                    </a:lnTo>
                    <a:lnTo>
                      <a:pt x="230" y="615"/>
                    </a:lnTo>
                    <a:lnTo>
                      <a:pt x="230" y="615"/>
                    </a:lnTo>
                    <a:lnTo>
                      <a:pt x="230" y="615"/>
                    </a:lnTo>
                    <a:lnTo>
                      <a:pt x="230" y="613"/>
                    </a:lnTo>
                    <a:lnTo>
                      <a:pt x="230" y="613"/>
                    </a:lnTo>
                    <a:lnTo>
                      <a:pt x="230" y="613"/>
                    </a:lnTo>
                    <a:lnTo>
                      <a:pt x="230" y="613"/>
                    </a:lnTo>
                    <a:lnTo>
                      <a:pt x="230" y="613"/>
                    </a:lnTo>
                    <a:lnTo>
                      <a:pt x="230" y="613"/>
                    </a:lnTo>
                    <a:lnTo>
                      <a:pt x="230" y="613"/>
                    </a:lnTo>
                    <a:lnTo>
                      <a:pt x="230" y="613"/>
                    </a:lnTo>
                    <a:lnTo>
                      <a:pt x="230" y="613"/>
                    </a:lnTo>
                    <a:lnTo>
                      <a:pt x="230" y="613"/>
                    </a:lnTo>
                    <a:lnTo>
                      <a:pt x="230" y="613"/>
                    </a:lnTo>
                    <a:lnTo>
                      <a:pt x="228" y="613"/>
                    </a:lnTo>
                    <a:lnTo>
                      <a:pt x="228" y="613"/>
                    </a:lnTo>
                    <a:lnTo>
                      <a:pt x="228" y="613"/>
                    </a:lnTo>
                    <a:lnTo>
                      <a:pt x="228" y="613"/>
                    </a:lnTo>
                    <a:lnTo>
                      <a:pt x="228" y="613"/>
                    </a:lnTo>
                    <a:lnTo>
                      <a:pt x="228" y="613"/>
                    </a:lnTo>
                    <a:lnTo>
                      <a:pt x="228" y="613"/>
                    </a:lnTo>
                    <a:lnTo>
                      <a:pt x="228" y="615"/>
                    </a:lnTo>
                    <a:lnTo>
                      <a:pt x="228" y="615"/>
                    </a:lnTo>
                    <a:lnTo>
                      <a:pt x="228" y="615"/>
                    </a:lnTo>
                    <a:lnTo>
                      <a:pt x="226" y="615"/>
                    </a:lnTo>
                    <a:lnTo>
                      <a:pt x="226" y="615"/>
                    </a:lnTo>
                    <a:lnTo>
                      <a:pt x="226" y="615"/>
                    </a:lnTo>
                    <a:lnTo>
                      <a:pt x="226" y="615"/>
                    </a:lnTo>
                    <a:lnTo>
                      <a:pt x="226" y="615"/>
                    </a:lnTo>
                    <a:lnTo>
                      <a:pt x="226" y="615"/>
                    </a:lnTo>
                    <a:lnTo>
                      <a:pt x="226" y="615"/>
                    </a:lnTo>
                    <a:lnTo>
                      <a:pt x="226" y="615"/>
                    </a:lnTo>
                    <a:lnTo>
                      <a:pt x="226" y="615"/>
                    </a:lnTo>
                    <a:lnTo>
                      <a:pt x="226" y="615"/>
                    </a:lnTo>
                    <a:lnTo>
                      <a:pt x="225" y="615"/>
                    </a:lnTo>
                    <a:lnTo>
                      <a:pt x="225" y="615"/>
                    </a:lnTo>
                    <a:lnTo>
                      <a:pt x="225" y="615"/>
                    </a:lnTo>
                    <a:lnTo>
                      <a:pt x="225" y="615"/>
                    </a:lnTo>
                    <a:lnTo>
                      <a:pt x="225" y="615"/>
                    </a:lnTo>
                    <a:lnTo>
                      <a:pt x="225" y="615"/>
                    </a:lnTo>
                    <a:lnTo>
                      <a:pt x="225" y="615"/>
                    </a:lnTo>
                    <a:lnTo>
                      <a:pt x="225" y="615"/>
                    </a:lnTo>
                    <a:lnTo>
                      <a:pt x="225" y="615"/>
                    </a:lnTo>
                    <a:lnTo>
                      <a:pt x="225" y="616"/>
                    </a:lnTo>
                    <a:lnTo>
                      <a:pt x="223" y="616"/>
                    </a:lnTo>
                    <a:lnTo>
                      <a:pt x="223" y="616"/>
                    </a:lnTo>
                    <a:lnTo>
                      <a:pt x="223" y="616"/>
                    </a:lnTo>
                    <a:lnTo>
                      <a:pt x="223" y="616"/>
                    </a:lnTo>
                    <a:lnTo>
                      <a:pt x="223" y="616"/>
                    </a:lnTo>
                    <a:lnTo>
                      <a:pt x="223" y="616"/>
                    </a:lnTo>
                    <a:lnTo>
                      <a:pt x="223" y="616"/>
                    </a:lnTo>
                    <a:lnTo>
                      <a:pt x="223" y="616"/>
                    </a:lnTo>
                    <a:lnTo>
                      <a:pt x="223" y="615"/>
                    </a:lnTo>
                    <a:lnTo>
                      <a:pt x="223" y="615"/>
                    </a:lnTo>
                    <a:lnTo>
                      <a:pt x="223" y="615"/>
                    </a:lnTo>
                    <a:lnTo>
                      <a:pt x="223" y="615"/>
                    </a:lnTo>
                    <a:lnTo>
                      <a:pt x="223" y="615"/>
                    </a:lnTo>
                    <a:lnTo>
                      <a:pt x="223" y="615"/>
                    </a:lnTo>
                    <a:lnTo>
                      <a:pt x="221" y="615"/>
                    </a:lnTo>
                    <a:lnTo>
                      <a:pt x="221" y="615"/>
                    </a:lnTo>
                    <a:lnTo>
                      <a:pt x="221" y="615"/>
                    </a:lnTo>
                    <a:lnTo>
                      <a:pt x="221" y="615"/>
                    </a:lnTo>
                    <a:lnTo>
                      <a:pt x="221" y="615"/>
                    </a:lnTo>
                    <a:lnTo>
                      <a:pt x="221" y="615"/>
                    </a:lnTo>
                    <a:lnTo>
                      <a:pt x="221" y="615"/>
                    </a:lnTo>
                    <a:lnTo>
                      <a:pt x="219" y="615"/>
                    </a:lnTo>
                    <a:lnTo>
                      <a:pt x="219" y="616"/>
                    </a:lnTo>
                    <a:lnTo>
                      <a:pt x="219" y="616"/>
                    </a:lnTo>
                    <a:lnTo>
                      <a:pt x="219" y="616"/>
                    </a:lnTo>
                    <a:lnTo>
                      <a:pt x="219" y="616"/>
                    </a:lnTo>
                    <a:lnTo>
                      <a:pt x="219" y="616"/>
                    </a:lnTo>
                    <a:lnTo>
                      <a:pt x="217" y="618"/>
                    </a:lnTo>
                    <a:lnTo>
                      <a:pt x="217" y="618"/>
                    </a:lnTo>
                    <a:lnTo>
                      <a:pt x="217" y="618"/>
                    </a:lnTo>
                    <a:lnTo>
                      <a:pt x="217" y="618"/>
                    </a:lnTo>
                    <a:lnTo>
                      <a:pt x="216" y="618"/>
                    </a:lnTo>
                    <a:lnTo>
                      <a:pt x="216" y="616"/>
                    </a:lnTo>
                    <a:lnTo>
                      <a:pt x="216" y="616"/>
                    </a:lnTo>
                    <a:lnTo>
                      <a:pt x="216" y="616"/>
                    </a:lnTo>
                    <a:lnTo>
                      <a:pt x="216" y="616"/>
                    </a:lnTo>
                    <a:lnTo>
                      <a:pt x="214" y="616"/>
                    </a:lnTo>
                    <a:lnTo>
                      <a:pt x="214" y="616"/>
                    </a:lnTo>
                    <a:lnTo>
                      <a:pt x="214" y="615"/>
                    </a:lnTo>
                    <a:lnTo>
                      <a:pt x="214" y="615"/>
                    </a:lnTo>
                    <a:lnTo>
                      <a:pt x="214" y="615"/>
                    </a:lnTo>
                    <a:lnTo>
                      <a:pt x="214" y="615"/>
                    </a:lnTo>
                    <a:lnTo>
                      <a:pt x="214" y="615"/>
                    </a:lnTo>
                    <a:lnTo>
                      <a:pt x="212" y="615"/>
                    </a:lnTo>
                    <a:lnTo>
                      <a:pt x="212" y="615"/>
                    </a:lnTo>
                    <a:lnTo>
                      <a:pt x="212" y="615"/>
                    </a:lnTo>
                    <a:lnTo>
                      <a:pt x="212" y="615"/>
                    </a:lnTo>
                    <a:lnTo>
                      <a:pt x="212" y="615"/>
                    </a:lnTo>
                    <a:lnTo>
                      <a:pt x="212" y="615"/>
                    </a:lnTo>
                    <a:lnTo>
                      <a:pt x="210" y="615"/>
                    </a:lnTo>
                    <a:lnTo>
                      <a:pt x="208" y="615"/>
                    </a:lnTo>
                    <a:lnTo>
                      <a:pt x="208" y="615"/>
                    </a:lnTo>
                    <a:lnTo>
                      <a:pt x="208" y="613"/>
                    </a:lnTo>
                    <a:lnTo>
                      <a:pt x="207" y="613"/>
                    </a:lnTo>
                    <a:lnTo>
                      <a:pt x="207" y="613"/>
                    </a:lnTo>
                    <a:lnTo>
                      <a:pt x="207" y="613"/>
                    </a:lnTo>
                    <a:lnTo>
                      <a:pt x="207" y="613"/>
                    </a:lnTo>
                    <a:lnTo>
                      <a:pt x="207" y="613"/>
                    </a:lnTo>
                    <a:lnTo>
                      <a:pt x="207" y="613"/>
                    </a:lnTo>
                    <a:lnTo>
                      <a:pt x="207" y="613"/>
                    </a:lnTo>
                    <a:lnTo>
                      <a:pt x="207" y="613"/>
                    </a:lnTo>
                    <a:lnTo>
                      <a:pt x="207" y="611"/>
                    </a:lnTo>
                    <a:lnTo>
                      <a:pt x="205" y="611"/>
                    </a:lnTo>
                    <a:lnTo>
                      <a:pt x="205" y="611"/>
                    </a:lnTo>
                    <a:lnTo>
                      <a:pt x="205" y="611"/>
                    </a:lnTo>
                    <a:lnTo>
                      <a:pt x="207" y="609"/>
                    </a:lnTo>
                    <a:lnTo>
                      <a:pt x="207" y="609"/>
                    </a:lnTo>
                    <a:lnTo>
                      <a:pt x="207" y="607"/>
                    </a:lnTo>
                    <a:lnTo>
                      <a:pt x="207" y="607"/>
                    </a:lnTo>
                    <a:lnTo>
                      <a:pt x="207" y="607"/>
                    </a:lnTo>
                    <a:lnTo>
                      <a:pt x="207" y="606"/>
                    </a:lnTo>
                    <a:lnTo>
                      <a:pt x="207" y="606"/>
                    </a:lnTo>
                    <a:lnTo>
                      <a:pt x="207" y="606"/>
                    </a:lnTo>
                    <a:lnTo>
                      <a:pt x="207" y="606"/>
                    </a:lnTo>
                    <a:lnTo>
                      <a:pt x="207" y="604"/>
                    </a:lnTo>
                    <a:lnTo>
                      <a:pt x="205" y="604"/>
                    </a:lnTo>
                    <a:lnTo>
                      <a:pt x="205" y="604"/>
                    </a:lnTo>
                    <a:lnTo>
                      <a:pt x="205" y="604"/>
                    </a:lnTo>
                    <a:lnTo>
                      <a:pt x="205" y="604"/>
                    </a:lnTo>
                    <a:lnTo>
                      <a:pt x="203" y="604"/>
                    </a:lnTo>
                    <a:lnTo>
                      <a:pt x="203" y="604"/>
                    </a:lnTo>
                    <a:lnTo>
                      <a:pt x="201" y="604"/>
                    </a:lnTo>
                    <a:lnTo>
                      <a:pt x="199" y="604"/>
                    </a:lnTo>
                    <a:lnTo>
                      <a:pt x="199" y="604"/>
                    </a:lnTo>
                    <a:lnTo>
                      <a:pt x="199" y="604"/>
                    </a:lnTo>
                    <a:lnTo>
                      <a:pt x="198" y="602"/>
                    </a:lnTo>
                    <a:lnTo>
                      <a:pt x="198" y="602"/>
                    </a:lnTo>
                    <a:lnTo>
                      <a:pt x="198" y="602"/>
                    </a:lnTo>
                    <a:lnTo>
                      <a:pt x="198" y="602"/>
                    </a:lnTo>
                    <a:lnTo>
                      <a:pt x="198" y="602"/>
                    </a:lnTo>
                    <a:lnTo>
                      <a:pt x="198" y="602"/>
                    </a:lnTo>
                    <a:lnTo>
                      <a:pt x="198" y="602"/>
                    </a:lnTo>
                    <a:lnTo>
                      <a:pt x="198" y="602"/>
                    </a:lnTo>
                    <a:lnTo>
                      <a:pt x="198" y="600"/>
                    </a:lnTo>
                    <a:lnTo>
                      <a:pt x="198" y="600"/>
                    </a:lnTo>
                    <a:lnTo>
                      <a:pt x="198" y="598"/>
                    </a:lnTo>
                    <a:lnTo>
                      <a:pt x="198" y="598"/>
                    </a:lnTo>
                    <a:lnTo>
                      <a:pt x="198" y="597"/>
                    </a:lnTo>
                    <a:lnTo>
                      <a:pt x="198" y="597"/>
                    </a:lnTo>
                    <a:lnTo>
                      <a:pt x="198" y="597"/>
                    </a:lnTo>
                    <a:lnTo>
                      <a:pt x="198" y="597"/>
                    </a:lnTo>
                    <a:lnTo>
                      <a:pt x="198" y="597"/>
                    </a:lnTo>
                    <a:lnTo>
                      <a:pt x="198" y="597"/>
                    </a:lnTo>
                    <a:lnTo>
                      <a:pt x="198" y="597"/>
                    </a:lnTo>
                    <a:lnTo>
                      <a:pt x="198" y="595"/>
                    </a:lnTo>
                    <a:lnTo>
                      <a:pt x="198" y="595"/>
                    </a:lnTo>
                    <a:lnTo>
                      <a:pt x="198" y="595"/>
                    </a:lnTo>
                    <a:lnTo>
                      <a:pt x="198" y="595"/>
                    </a:lnTo>
                    <a:lnTo>
                      <a:pt x="198" y="595"/>
                    </a:lnTo>
                    <a:lnTo>
                      <a:pt x="198" y="595"/>
                    </a:lnTo>
                    <a:lnTo>
                      <a:pt x="198" y="595"/>
                    </a:lnTo>
                    <a:lnTo>
                      <a:pt x="196" y="595"/>
                    </a:lnTo>
                    <a:lnTo>
                      <a:pt x="196" y="593"/>
                    </a:lnTo>
                    <a:lnTo>
                      <a:pt x="196" y="593"/>
                    </a:lnTo>
                    <a:lnTo>
                      <a:pt x="196" y="593"/>
                    </a:lnTo>
                    <a:lnTo>
                      <a:pt x="196" y="593"/>
                    </a:lnTo>
                    <a:lnTo>
                      <a:pt x="196" y="593"/>
                    </a:lnTo>
                    <a:lnTo>
                      <a:pt x="194" y="593"/>
                    </a:lnTo>
                    <a:lnTo>
                      <a:pt x="194" y="593"/>
                    </a:lnTo>
                    <a:lnTo>
                      <a:pt x="194" y="593"/>
                    </a:lnTo>
                    <a:lnTo>
                      <a:pt x="194" y="591"/>
                    </a:lnTo>
                    <a:lnTo>
                      <a:pt x="194" y="591"/>
                    </a:lnTo>
                    <a:lnTo>
                      <a:pt x="196" y="591"/>
                    </a:lnTo>
                    <a:lnTo>
                      <a:pt x="194" y="591"/>
                    </a:lnTo>
                    <a:lnTo>
                      <a:pt x="196" y="591"/>
                    </a:lnTo>
                    <a:lnTo>
                      <a:pt x="196" y="589"/>
                    </a:lnTo>
                    <a:lnTo>
                      <a:pt x="196" y="589"/>
                    </a:lnTo>
                    <a:lnTo>
                      <a:pt x="196" y="589"/>
                    </a:lnTo>
                    <a:lnTo>
                      <a:pt x="196" y="589"/>
                    </a:lnTo>
                    <a:lnTo>
                      <a:pt x="196" y="588"/>
                    </a:lnTo>
                    <a:lnTo>
                      <a:pt x="196" y="588"/>
                    </a:lnTo>
                    <a:lnTo>
                      <a:pt x="196" y="588"/>
                    </a:lnTo>
                    <a:lnTo>
                      <a:pt x="198" y="588"/>
                    </a:lnTo>
                    <a:lnTo>
                      <a:pt x="198" y="588"/>
                    </a:lnTo>
                    <a:lnTo>
                      <a:pt x="198" y="586"/>
                    </a:lnTo>
                    <a:lnTo>
                      <a:pt x="198" y="586"/>
                    </a:lnTo>
                    <a:lnTo>
                      <a:pt x="196" y="586"/>
                    </a:lnTo>
                    <a:lnTo>
                      <a:pt x="196" y="586"/>
                    </a:lnTo>
                    <a:lnTo>
                      <a:pt x="196" y="586"/>
                    </a:lnTo>
                    <a:lnTo>
                      <a:pt x="196" y="586"/>
                    </a:lnTo>
                    <a:lnTo>
                      <a:pt x="196" y="586"/>
                    </a:lnTo>
                    <a:lnTo>
                      <a:pt x="196" y="586"/>
                    </a:lnTo>
                    <a:lnTo>
                      <a:pt x="196" y="586"/>
                    </a:lnTo>
                    <a:lnTo>
                      <a:pt x="196" y="586"/>
                    </a:lnTo>
                    <a:lnTo>
                      <a:pt x="196" y="586"/>
                    </a:lnTo>
                    <a:lnTo>
                      <a:pt x="196" y="586"/>
                    </a:lnTo>
                    <a:lnTo>
                      <a:pt x="196" y="584"/>
                    </a:lnTo>
                    <a:lnTo>
                      <a:pt x="196" y="584"/>
                    </a:lnTo>
                    <a:lnTo>
                      <a:pt x="196" y="584"/>
                    </a:lnTo>
                    <a:lnTo>
                      <a:pt x="198" y="584"/>
                    </a:lnTo>
                    <a:lnTo>
                      <a:pt x="198" y="584"/>
                    </a:lnTo>
                    <a:lnTo>
                      <a:pt x="198" y="584"/>
                    </a:lnTo>
                    <a:lnTo>
                      <a:pt x="198" y="584"/>
                    </a:lnTo>
                    <a:lnTo>
                      <a:pt x="199" y="582"/>
                    </a:lnTo>
                    <a:lnTo>
                      <a:pt x="199" y="582"/>
                    </a:lnTo>
                    <a:lnTo>
                      <a:pt x="199" y="582"/>
                    </a:lnTo>
                    <a:lnTo>
                      <a:pt x="199" y="582"/>
                    </a:lnTo>
                    <a:lnTo>
                      <a:pt x="199" y="582"/>
                    </a:lnTo>
                    <a:lnTo>
                      <a:pt x="199" y="582"/>
                    </a:lnTo>
                    <a:lnTo>
                      <a:pt x="201" y="582"/>
                    </a:lnTo>
                    <a:lnTo>
                      <a:pt x="201" y="582"/>
                    </a:lnTo>
                    <a:lnTo>
                      <a:pt x="201" y="582"/>
                    </a:lnTo>
                    <a:lnTo>
                      <a:pt x="201" y="582"/>
                    </a:lnTo>
                    <a:lnTo>
                      <a:pt x="201" y="582"/>
                    </a:lnTo>
                    <a:lnTo>
                      <a:pt x="201" y="582"/>
                    </a:lnTo>
                    <a:lnTo>
                      <a:pt x="203" y="582"/>
                    </a:lnTo>
                    <a:lnTo>
                      <a:pt x="203" y="582"/>
                    </a:lnTo>
                    <a:lnTo>
                      <a:pt x="203" y="582"/>
                    </a:lnTo>
                    <a:lnTo>
                      <a:pt x="205" y="582"/>
                    </a:lnTo>
                    <a:lnTo>
                      <a:pt x="205" y="580"/>
                    </a:lnTo>
                    <a:lnTo>
                      <a:pt x="205" y="580"/>
                    </a:lnTo>
                    <a:lnTo>
                      <a:pt x="205" y="580"/>
                    </a:lnTo>
                    <a:lnTo>
                      <a:pt x="205" y="580"/>
                    </a:lnTo>
                    <a:lnTo>
                      <a:pt x="205" y="580"/>
                    </a:lnTo>
                    <a:lnTo>
                      <a:pt x="205" y="578"/>
                    </a:lnTo>
                    <a:lnTo>
                      <a:pt x="205" y="578"/>
                    </a:lnTo>
                    <a:lnTo>
                      <a:pt x="205" y="578"/>
                    </a:lnTo>
                    <a:lnTo>
                      <a:pt x="205" y="577"/>
                    </a:lnTo>
                    <a:lnTo>
                      <a:pt x="205" y="577"/>
                    </a:lnTo>
                    <a:lnTo>
                      <a:pt x="205" y="577"/>
                    </a:lnTo>
                    <a:lnTo>
                      <a:pt x="205" y="577"/>
                    </a:lnTo>
                    <a:lnTo>
                      <a:pt x="205" y="575"/>
                    </a:lnTo>
                    <a:lnTo>
                      <a:pt x="205" y="575"/>
                    </a:lnTo>
                    <a:lnTo>
                      <a:pt x="205" y="575"/>
                    </a:lnTo>
                    <a:lnTo>
                      <a:pt x="205" y="575"/>
                    </a:lnTo>
                    <a:lnTo>
                      <a:pt x="205" y="575"/>
                    </a:lnTo>
                    <a:lnTo>
                      <a:pt x="203" y="573"/>
                    </a:lnTo>
                    <a:lnTo>
                      <a:pt x="203" y="573"/>
                    </a:lnTo>
                    <a:lnTo>
                      <a:pt x="203" y="573"/>
                    </a:lnTo>
                    <a:lnTo>
                      <a:pt x="205" y="573"/>
                    </a:lnTo>
                    <a:lnTo>
                      <a:pt x="205" y="573"/>
                    </a:lnTo>
                    <a:lnTo>
                      <a:pt x="205" y="573"/>
                    </a:lnTo>
                    <a:lnTo>
                      <a:pt x="205" y="573"/>
                    </a:lnTo>
                    <a:lnTo>
                      <a:pt x="205" y="573"/>
                    </a:lnTo>
                    <a:lnTo>
                      <a:pt x="205" y="571"/>
                    </a:lnTo>
                    <a:lnTo>
                      <a:pt x="205" y="571"/>
                    </a:lnTo>
                    <a:lnTo>
                      <a:pt x="205" y="571"/>
                    </a:lnTo>
                    <a:lnTo>
                      <a:pt x="205" y="569"/>
                    </a:lnTo>
                    <a:lnTo>
                      <a:pt x="205" y="569"/>
                    </a:lnTo>
                    <a:lnTo>
                      <a:pt x="205" y="569"/>
                    </a:lnTo>
                    <a:lnTo>
                      <a:pt x="205" y="569"/>
                    </a:lnTo>
                    <a:lnTo>
                      <a:pt x="205" y="568"/>
                    </a:lnTo>
                    <a:lnTo>
                      <a:pt x="205" y="568"/>
                    </a:lnTo>
                    <a:lnTo>
                      <a:pt x="205" y="568"/>
                    </a:lnTo>
                    <a:lnTo>
                      <a:pt x="205" y="568"/>
                    </a:lnTo>
                    <a:lnTo>
                      <a:pt x="205" y="568"/>
                    </a:lnTo>
                    <a:lnTo>
                      <a:pt x="205" y="568"/>
                    </a:lnTo>
                    <a:lnTo>
                      <a:pt x="207" y="566"/>
                    </a:lnTo>
                    <a:lnTo>
                      <a:pt x="207" y="566"/>
                    </a:lnTo>
                    <a:lnTo>
                      <a:pt x="207" y="566"/>
                    </a:lnTo>
                    <a:lnTo>
                      <a:pt x="208" y="564"/>
                    </a:lnTo>
                    <a:lnTo>
                      <a:pt x="208" y="564"/>
                    </a:lnTo>
                    <a:lnTo>
                      <a:pt x="208" y="564"/>
                    </a:lnTo>
                    <a:lnTo>
                      <a:pt x="208" y="564"/>
                    </a:lnTo>
                    <a:lnTo>
                      <a:pt x="208" y="562"/>
                    </a:lnTo>
                    <a:lnTo>
                      <a:pt x="208" y="562"/>
                    </a:lnTo>
                    <a:lnTo>
                      <a:pt x="208" y="562"/>
                    </a:lnTo>
                    <a:lnTo>
                      <a:pt x="208" y="560"/>
                    </a:lnTo>
                    <a:lnTo>
                      <a:pt x="208" y="560"/>
                    </a:lnTo>
                    <a:lnTo>
                      <a:pt x="208" y="560"/>
                    </a:lnTo>
                    <a:lnTo>
                      <a:pt x="210" y="560"/>
                    </a:lnTo>
                    <a:lnTo>
                      <a:pt x="210" y="560"/>
                    </a:lnTo>
                    <a:lnTo>
                      <a:pt x="210" y="560"/>
                    </a:lnTo>
                    <a:lnTo>
                      <a:pt x="210" y="559"/>
                    </a:lnTo>
                    <a:lnTo>
                      <a:pt x="210" y="559"/>
                    </a:lnTo>
                    <a:lnTo>
                      <a:pt x="210" y="559"/>
                    </a:lnTo>
                    <a:lnTo>
                      <a:pt x="210" y="557"/>
                    </a:lnTo>
                    <a:lnTo>
                      <a:pt x="210" y="557"/>
                    </a:lnTo>
                    <a:lnTo>
                      <a:pt x="208" y="557"/>
                    </a:lnTo>
                    <a:lnTo>
                      <a:pt x="208" y="557"/>
                    </a:lnTo>
                    <a:lnTo>
                      <a:pt x="210" y="557"/>
                    </a:lnTo>
                    <a:lnTo>
                      <a:pt x="210" y="555"/>
                    </a:lnTo>
                    <a:lnTo>
                      <a:pt x="210" y="555"/>
                    </a:lnTo>
                    <a:lnTo>
                      <a:pt x="210" y="555"/>
                    </a:lnTo>
                    <a:lnTo>
                      <a:pt x="212" y="555"/>
                    </a:lnTo>
                    <a:lnTo>
                      <a:pt x="212" y="555"/>
                    </a:lnTo>
                    <a:lnTo>
                      <a:pt x="212" y="553"/>
                    </a:lnTo>
                    <a:lnTo>
                      <a:pt x="212" y="553"/>
                    </a:lnTo>
                    <a:lnTo>
                      <a:pt x="212" y="553"/>
                    </a:lnTo>
                    <a:lnTo>
                      <a:pt x="214" y="553"/>
                    </a:lnTo>
                    <a:lnTo>
                      <a:pt x="214" y="551"/>
                    </a:lnTo>
                    <a:lnTo>
                      <a:pt x="216" y="551"/>
                    </a:lnTo>
                    <a:lnTo>
                      <a:pt x="216" y="551"/>
                    </a:lnTo>
                    <a:lnTo>
                      <a:pt x="216" y="551"/>
                    </a:lnTo>
                    <a:lnTo>
                      <a:pt x="216" y="551"/>
                    </a:lnTo>
                    <a:lnTo>
                      <a:pt x="216" y="551"/>
                    </a:lnTo>
                    <a:lnTo>
                      <a:pt x="216" y="550"/>
                    </a:lnTo>
                    <a:lnTo>
                      <a:pt x="216" y="550"/>
                    </a:lnTo>
                    <a:lnTo>
                      <a:pt x="216" y="550"/>
                    </a:lnTo>
                    <a:lnTo>
                      <a:pt x="216" y="548"/>
                    </a:lnTo>
                    <a:lnTo>
                      <a:pt x="216" y="548"/>
                    </a:lnTo>
                    <a:lnTo>
                      <a:pt x="216" y="548"/>
                    </a:lnTo>
                    <a:lnTo>
                      <a:pt x="216" y="548"/>
                    </a:lnTo>
                    <a:lnTo>
                      <a:pt x="216" y="548"/>
                    </a:lnTo>
                    <a:lnTo>
                      <a:pt x="216" y="548"/>
                    </a:lnTo>
                    <a:lnTo>
                      <a:pt x="214" y="548"/>
                    </a:lnTo>
                    <a:lnTo>
                      <a:pt x="214" y="546"/>
                    </a:lnTo>
                    <a:lnTo>
                      <a:pt x="214" y="546"/>
                    </a:lnTo>
                    <a:lnTo>
                      <a:pt x="214" y="546"/>
                    </a:lnTo>
                    <a:lnTo>
                      <a:pt x="212" y="546"/>
                    </a:lnTo>
                    <a:lnTo>
                      <a:pt x="212" y="548"/>
                    </a:lnTo>
                    <a:lnTo>
                      <a:pt x="210" y="548"/>
                    </a:lnTo>
                    <a:lnTo>
                      <a:pt x="210" y="548"/>
                    </a:lnTo>
                    <a:lnTo>
                      <a:pt x="208" y="548"/>
                    </a:lnTo>
                    <a:lnTo>
                      <a:pt x="208" y="548"/>
                    </a:lnTo>
                    <a:lnTo>
                      <a:pt x="208" y="548"/>
                    </a:lnTo>
                    <a:lnTo>
                      <a:pt x="207" y="548"/>
                    </a:lnTo>
                    <a:lnTo>
                      <a:pt x="207" y="548"/>
                    </a:lnTo>
                    <a:lnTo>
                      <a:pt x="207" y="548"/>
                    </a:lnTo>
                    <a:lnTo>
                      <a:pt x="207" y="546"/>
                    </a:lnTo>
                    <a:lnTo>
                      <a:pt x="207" y="546"/>
                    </a:lnTo>
                    <a:lnTo>
                      <a:pt x="207" y="546"/>
                    </a:lnTo>
                    <a:lnTo>
                      <a:pt x="207" y="546"/>
                    </a:lnTo>
                    <a:lnTo>
                      <a:pt x="207" y="546"/>
                    </a:lnTo>
                    <a:lnTo>
                      <a:pt x="207" y="546"/>
                    </a:lnTo>
                    <a:lnTo>
                      <a:pt x="205" y="546"/>
                    </a:lnTo>
                    <a:lnTo>
                      <a:pt x="205" y="546"/>
                    </a:lnTo>
                    <a:lnTo>
                      <a:pt x="205" y="546"/>
                    </a:lnTo>
                    <a:lnTo>
                      <a:pt x="205" y="546"/>
                    </a:lnTo>
                    <a:lnTo>
                      <a:pt x="203" y="546"/>
                    </a:lnTo>
                    <a:lnTo>
                      <a:pt x="203" y="546"/>
                    </a:lnTo>
                    <a:lnTo>
                      <a:pt x="203" y="546"/>
                    </a:lnTo>
                    <a:lnTo>
                      <a:pt x="203" y="546"/>
                    </a:lnTo>
                    <a:lnTo>
                      <a:pt x="203" y="546"/>
                    </a:lnTo>
                    <a:lnTo>
                      <a:pt x="203" y="544"/>
                    </a:lnTo>
                    <a:lnTo>
                      <a:pt x="203" y="544"/>
                    </a:lnTo>
                    <a:lnTo>
                      <a:pt x="203" y="544"/>
                    </a:lnTo>
                    <a:lnTo>
                      <a:pt x="203" y="544"/>
                    </a:lnTo>
                    <a:lnTo>
                      <a:pt x="203" y="542"/>
                    </a:lnTo>
                    <a:lnTo>
                      <a:pt x="203" y="542"/>
                    </a:lnTo>
                    <a:lnTo>
                      <a:pt x="203" y="542"/>
                    </a:lnTo>
                    <a:lnTo>
                      <a:pt x="203" y="542"/>
                    </a:lnTo>
                    <a:lnTo>
                      <a:pt x="203" y="542"/>
                    </a:lnTo>
                    <a:lnTo>
                      <a:pt x="203" y="541"/>
                    </a:lnTo>
                    <a:lnTo>
                      <a:pt x="203" y="541"/>
                    </a:lnTo>
                    <a:lnTo>
                      <a:pt x="203" y="541"/>
                    </a:lnTo>
                    <a:lnTo>
                      <a:pt x="203" y="541"/>
                    </a:lnTo>
                    <a:lnTo>
                      <a:pt x="205" y="541"/>
                    </a:lnTo>
                    <a:lnTo>
                      <a:pt x="205" y="541"/>
                    </a:lnTo>
                    <a:lnTo>
                      <a:pt x="205" y="541"/>
                    </a:lnTo>
                    <a:lnTo>
                      <a:pt x="205" y="541"/>
                    </a:lnTo>
                    <a:lnTo>
                      <a:pt x="205" y="541"/>
                    </a:lnTo>
                    <a:lnTo>
                      <a:pt x="205" y="541"/>
                    </a:lnTo>
                    <a:lnTo>
                      <a:pt x="205" y="539"/>
                    </a:lnTo>
                    <a:lnTo>
                      <a:pt x="205" y="539"/>
                    </a:lnTo>
                    <a:lnTo>
                      <a:pt x="207" y="539"/>
                    </a:lnTo>
                    <a:lnTo>
                      <a:pt x="207" y="539"/>
                    </a:lnTo>
                    <a:lnTo>
                      <a:pt x="207" y="539"/>
                    </a:lnTo>
                    <a:lnTo>
                      <a:pt x="207" y="539"/>
                    </a:lnTo>
                    <a:lnTo>
                      <a:pt x="207" y="539"/>
                    </a:lnTo>
                    <a:lnTo>
                      <a:pt x="207" y="539"/>
                    </a:lnTo>
                    <a:lnTo>
                      <a:pt x="207" y="539"/>
                    </a:lnTo>
                    <a:lnTo>
                      <a:pt x="207" y="539"/>
                    </a:lnTo>
                    <a:lnTo>
                      <a:pt x="207" y="539"/>
                    </a:lnTo>
                    <a:lnTo>
                      <a:pt x="207" y="537"/>
                    </a:lnTo>
                    <a:lnTo>
                      <a:pt x="207" y="537"/>
                    </a:lnTo>
                    <a:lnTo>
                      <a:pt x="207" y="537"/>
                    </a:lnTo>
                    <a:lnTo>
                      <a:pt x="207" y="537"/>
                    </a:lnTo>
                    <a:lnTo>
                      <a:pt x="207" y="535"/>
                    </a:lnTo>
                    <a:lnTo>
                      <a:pt x="207" y="535"/>
                    </a:lnTo>
                    <a:lnTo>
                      <a:pt x="207" y="533"/>
                    </a:lnTo>
                    <a:lnTo>
                      <a:pt x="207" y="533"/>
                    </a:lnTo>
                    <a:lnTo>
                      <a:pt x="208" y="533"/>
                    </a:lnTo>
                    <a:lnTo>
                      <a:pt x="208" y="533"/>
                    </a:lnTo>
                    <a:lnTo>
                      <a:pt x="208" y="533"/>
                    </a:lnTo>
                    <a:lnTo>
                      <a:pt x="208" y="533"/>
                    </a:lnTo>
                    <a:lnTo>
                      <a:pt x="208" y="531"/>
                    </a:lnTo>
                    <a:lnTo>
                      <a:pt x="208" y="531"/>
                    </a:lnTo>
                    <a:lnTo>
                      <a:pt x="208" y="530"/>
                    </a:lnTo>
                    <a:lnTo>
                      <a:pt x="208" y="530"/>
                    </a:lnTo>
                    <a:lnTo>
                      <a:pt x="208" y="530"/>
                    </a:lnTo>
                    <a:lnTo>
                      <a:pt x="208" y="528"/>
                    </a:lnTo>
                    <a:lnTo>
                      <a:pt x="208" y="528"/>
                    </a:lnTo>
                    <a:lnTo>
                      <a:pt x="208" y="528"/>
                    </a:lnTo>
                    <a:lnTo>
                      <a:pt x="208" y="528"/>
                    </a:lnTo>
                    <a:lnTo>
                      <a:pt x="207" y="528"/>
                    </a:lnTo>
                    <a:lnTo>
                      <a:pt x="207" y="528"/>
                    </a:lnTo>
                    <a:lnTo>
                      <a:pt x="207" y="528"/>
                    </a:lnTo>
                    <a:lnTo>
                      <a:pt x="207" y="528"/>
                    </a:lnTo>
                    <a:lnTo>
                      <a:pt x="205" y="528"/>
                    </a:lnTo>
                    <a:lnTo>
                      <a:pt x="205" y="528"/>
                    </a:lnTo>
                    <a:lnTo>
                      <a:pt x="205" y="528"/>
                    </a:lnTo>
                    <a:lnTo>
                      <a:pt x="205" y="528"/>
                    </a:lnTo>
                    <a:lnTo>
                      <a:pt x="205" y="528"/>
                    </a:lnTo>
                    <a:lnTo>
                      <a:pt x="205" y="528"/>
                    </a:lnTo>
                    <a:lnTo>
                      <a:pt x="203" y="528"/>
                    </a:lnTo>
                    <a:lnTo>
                      <a:pt x="203" y="528"/>
                    </a:lnTo>
                    <a:lnTo>
                      <a:pt x="203" y="526"/>
                    </a:lnTo>
                    <a:lnTo>
                      <a:pt x="203" y="526"/>
                    </a:lnTo>
                    <a:lnTo>
                      <a:pt x="203" y="526"/>
                    </a:lnTo>
                    <a:lnTo>
                      <a:pt x="201" y="526"/>
                    </a:lnTo>
                    <a:lnTo>
                      <a:pt x="201" y="526"/>
                    </a:lnTo>
                    <a:lnTo>
                      <a:pt x="199" y="526"/>
                    </a:lnTo>
                    <a:lnTo>
                      <a:pt x="199" y="526"/>
                    </a:lnTo>
                    <a:lnTo>
                      <a:pt x="199" y="524"/>
                    </a:lnTo>
                    <a:lnTo>
                      <a:pt x="199" y="524"/>
                    </a:lnTo>
                    <a:lnTo>
                      <a:pt x="198" y="524"/>
                    </a:lnTo>
                    <a:lnTo>
                      <a:pt x="198" y="524"/>
                    </a:lnTo>
                    <a:lnTo>
                      <a:pt x="198" y="524"/>
                    </a:lnTo>
                    <a:lnTo>
                      <a:pt x="198" y="524"/>
                    </a:lnTo>
                    <a:lnTo>
                      <a:pt x="198" y="524"/>
                    </a:lnTo>
                    <a:lnTo>
                      <a:pt x="196" y="524"/>
                    </a:lnTo>
                    <a:lnTo>
                      <a:pt x="196" y="526"/>
                    </a:lnTo>
                    <a:lnTo>
                      <a:pt x="196" y="526"/>
                    </a:lnTo>
                    <a:lnTo>
                      <a:pt x="196" y="526"/>
                    </a:lnTo>
                    <a:lnTo>
                      <a:pt x="196" y="526"/>
                    </a:lnTo>
                    <a:lnTo>
                      <a:pt x="194" y="526"/>
                    </a:lnTo>
                    <a:lnTo>
                      <a:pt x="194" y="528"/>
                    </a:lnTo>
                    <a:lnTo>
                      <a:pt x="194" y="528"/>
                    </a:lnTo>
                    <a:lnTo>
                      <a:pt x="192" y="526"/>
                    </a:lnTo>
                    <a:lnTo>
                      <a:pt x="192" y="526"/>
                    </a:lnTo>
                    <a:lnTo>
                      <a:pt x="192" y="526"/>
                    </a:lnTo>
                    <a:lnTo>
                      <a:pt x="192" y="526"/>
                    </a:lnTo>
                    <a:lnTo>
                      <a:pt x="190" y="526"/>
                    </a:lnTo>
                    <a:lnTo>
                      <a:pt x="190" y="526"/>
                    </a:lnTo>
                    <a:lnTo>
                      <a:pt x="190" y="526"/>
                    </a:lnTo>
                    <a:lnTo>
                      <a:pt x="190" y="526"/>
                    </a:lnTo>
                    <a:lnTo>
                      <a:pt x="190" y="526"/>
                    </a:lnTo>
                    <a:lnTo>
                      <a:pt x="188" y="526"/>
                    </a:lnTo>
                    <a:lnTo>
                      <a:pt x="188" y="524"/>
                    </a:lnTo>
                    <a:lnTo>
                      <a:pt x="188" y="524"/>
                    </a:lnTo>
                    <a:lnTo>
                      <a:pt x="188" y="524"/>
                    </a:lnTo>
                    <a:lnTo>
                      <a:pt x="188" y="522"/>
                    </a:lnTo>
                    <a:lnTo>
                      <a:pt x="188" y="522"/>
                    </a:lnTo>
                    <a:lnTo>
                      <a:pt x="187" y="522"/>
                    </a:lnTo>
                    <a:lnTo>
                      <a:pt x="187" y="522"/>
                    </a:lnTo>
                    <a:lnTo>
                      <a:pt x="187" y="522"/>
                    </a:lnTo>
                    <a:lnTo>
                      <a:pt x="187" y="522"/>
                    </a:lnTo>
                    <a:lnTo>
                      <a:pt x="187" y="521"/>
                    </a:lnTo>
                    <a:lnTo>
                      <a:pt x="187" y="521"/>
                    </a:lnTo>
                    <a:lnTo>
                      <a:pt x="187" y="521"/>
                    </a:lnTo>
                    <a:lnTo>
                      <a:pt x="187" y="521"/>
                    </a:lnTo>
                    <a:lnTo>
                      <a:pt x="187" y="519"/>
                    </a:lnTo>
                    <a:lnTo>
                      <a:pt x="187" y="519"/>
                    </a:lnTo>
                    <a:lnTo>
                      <a:pt x="185" y="519"/>
                    </a:lnTo>
                    <a:lnTo>
                      <a:pt x="185" y="519"/>
                    </a:lnTo>
                    <a:lnTo>
                      <a:pt x="185" y="519"/>
                    </a:lnTo>
                    <a:lnTo>
                      <a:pt x="185" y="517"/>
                    </a:lnTo>
                    <a:lnTo>
                      <a:pt x="185" y="515"/>
                    </a:lnTo>
                    <a:lnTo>
                      <a:pt x="185" y="515"/>
                    </a:lnTo>
                    <a:lnTo>
                      <a:pt x="185" y="515"/>
                    </a:lnTo>
                    <a:lnTo>
                      <a:pt x="185" y="515"/>
                    </a:lnTo>
                    <a:lnTo>
                      <a:pt x="183" y="515"/>
                    </a:lnTo>
                    <a:lnTo>
                      <a:pt x="183" y="515"/>
                    </a:lnTo>
                    <a:lnTo>
                      <a:pt x="183" y="515"/>
                    </a:lnTo>
                    <a:lnTo>
                      <a:pt x="183" y="515"/>
                    </a:lnTo>
                    <a:lnTo>
                      <a:pt x="183" y="515"/>
                    </a:lnTo>
                    <a:lnTo>
                      <a:pt x="183" y="513"/>
                    </a:lnTo>
                    <a:lnTo>
                      <a:pt x="181" y="513"/>
                    </a:lnTo>
                    <a:lnTo>
                      <a:pt x="181" y="513"/>
                    </a:lnTo>
                    <a:lnTo>
                      <a:pt x="181" y="512"/>
                    </a:lnTo>
                    <a:lnTo>
                      <a:pt x="181" y="512"/>
                    </a:lnTo>
                    <a:lnTo>
                      <a:pt x="181" y="512"/>
                    </a:lnTo>
                    <a:lnTo>
                      <a:pt x="179" y="512"/>
                    </a:lnTo>
                    <a:lnTo>
                      <a:pt x="179" y="512"/>
                    </a:lnTo>
                    <a:lnTo>
                      <a:pt x="178" y="512"/>
                    </a:lnTo>
                    <a:lnTo>
                      <a:pt x="178" y="513"/>
                    </a:lnTo>
                    <a:lnTo>
                      <a:pt x="178" y="513"/>
                    </a:lnTo>
                    <a:lnTo>
                      <a:pt x="178" y="513"/>
                    </a:lnTo>
                    <a:lnTo>
                      <a:pt x="178" y="513"/>
                    </a:lnTo>
                    <a:lnTo>
                      <a:pt x="178" y="513"/>
                    </a:lnTo>
                    <a:lnTo>
                      <a:pt x="178" y="513"/>
                    </a:lnTo>
                    <a:lnTo>
                      <a:pt x="176" y="515"/>
                    </a:lnTo>
                    <a:lnTo>
                      <a:pt x="176" y="515"/>
                    </a:lnTo>
                    <a:lnTo>
                      <a:pt x="176" y="515"/>
                    </a:lnTo>
                    <a:lnTo>
                      <a:pt x="174" y="515"/>
                    </a:lnTo>
                    <a:lnTo>
                      <a:pt x="174" y="515"/>
                    </a:lnTo>
                    <a:lnTo>
                      <a:pt x="174" y="515"/>
                    </a:lnTo>
                    <a:lnTo>
                      <a:pt x="174" y="515"/>
                    </a:lnTo>
                    <a:lnTo>
                      <a:pt x="172" y="515"/>
                    </a:lnTo>
                    <a:lnTo>
                      <a:pt x="172" y="515"/>
                    </a:lnTo>
                    <a:lnTo>
                      <a:pt x="172" y="515"/>
                    </a:lnTo>
                    <a:lnTo>
                      <a:pt x="170" y="515"/>
                    </a:lnTo>
                    <a:lnTo>
                      <a:pt x="170" y="515"/>
                    </a:lnTo>
                    <a:lnTo>
                      <a:pt x="170" y="515"/>
                    </a:lnTo>
                    <a:lnTo>
                      <a:pt x="170" y="515"/>
                    </a:lnTo>
                    <a:lnTo>
                      <a:pt x="170" y="517"/>
                    </a:lnTo>
                    <a:lnTo>
                      <a:pt x="170" y="517"/>
                    </a:lnTo>
                    <a:lnTo>
                      <a:pt x="169" y="517"/>
                    </a:lnTo>
                    <a:lnTo>
                      <a:pt x="167" y="517"/>
                    </a:lnTo>
                    <a:lnTo>
                      <a:pt x="167" y="517"/>
                    </a:lnTo>
                    <a:lnTo>
                      <a:pt x="167" y="519"/>
                    </a:lnTo>
                    <a:lnTo>
                      <a:pt x="167" y="519"/>
                    </a:lnTo>
                    <a:lnTo>
                      <a:pt x="167" y="519"/>
                    </a:lnTo>
                    <a:lnTo>
                      <a:pt x="167" y="519"/>
                    </a:lnTo>
                    <a:lnTo>
                      <a:pt x="167" y="519"/>
                    </a:lnTo>
                    <a:lnTo>
                      <a:pt x="167" y="519"/>
                    </a:lnTo>
                    <a:lnTo>
                      <a:pt x="167" y="521"/>
                    </a:lnTo>
                    <a:lnTo>
                      <a:pt x="165" y="521"/>
                    </a:lnTo>
                    <a:lnTo>
                      <a:pt x="165" y="521"/>
                    </a:lnTo>
                    <a:lnTo>
                      <a:pt x="165" y="519"/>
                    </a:lnTo>
                    <a:lnTo>
                      <a:pt x="163" y="519"/>
                    </a:lnTo>
                    <a:lnTo>
                      <a:pt x="163" y="519"/>
                    </a:lnTo>
                    <a:lnTo>
                      <a:pt x="163" y="519"/>
                    </a:lnTo>
                    <a:lnTo>
                      <a:pt x="161" y="519"/>
                    </a:lnTo>
                    <a:lnTo>
                      <a:pt x="160" y="519"/>
                    </a:lnTo>
                    <a:lnTo>
                      <a:pt x="160" y="519"/>
                    </a:lnTo>
                    <a:lnTo>
                      <a:pt x="160" y="519"/>
                    </a:lnTo>
                    <a:lnTo>
                      <a:pt x="160" y="519"/>
                    </a:lnTo>
                    <a:lnTo>
                      <a:pt x="160" y="521"/>
                    </a:lnTo>
                    <a:lnTo>
                      <a:pt x="158" y="521"/>
                    </a:lnTo>
                    <a:lnTo>
                      <a:pt x="158" y="521"/>
                    </a:lnTo>
                    <a:lnTo>
                      <a:pt x="158" y="519"/>
                    </a:lnTo>
                    <a:lnTo>
                      <a:pt x="156" y="519"/>
                    </a:lnTo>
                    <a:lnTo>
                      <a:pt x="156" y="517"/>
                    </a:lnTo>
                    <a:lnTo>
                      <a:pt x="154" y="515"/>
                    </a:lnTo>
                    <a:lnTo>
                      <a:pt x="154" y="515"/>
                    </a:lnTo>
                    <a:lnTo>
                      <a:pt x="154" y="515"/>
                    </a:lnTo>
                    <a:lnTo>
                      <a:pt x="154" y="515"/>
                    </a:lnTo>
                    <a:lnTo>
                      <a:pt x="152" y="515"/>
                    </a:lnTo>
                    <a:lnTo>
                      <a:pt x="152" y="515"/>
                    </a:lnTo>
                    <a:lnTo>
                      <a:pt x="152" y="515"/>
                    </a:lnTo>
                    <a:lnTo>
                      <a:pt x="152" y="515"/>
                    </a:lnTo>
                    <a:lnTo>
                      <a:pt x="152" y="515"/>
                    </a:lnTo>
                    <a:lnTo>
                      <a:pt x="152" y="517"/>
                    </a:lnTo>
                    <a:lnTo>
                      <a:pt x="150" y="517"/>
                    </a:lnTo>
                    <a:lnTo>
                      <a:pt x="150" y="517"/>
                    </a:lnTo>
                    <a:lnTo>
                      <a:pt x="150" y="517"/>
                    </a:lnTo>
                    <a:lnTo>
                      <a:pt x="150" y="517"/>
                    </a:lnTo>
                    <a:lnTo>
                      <a:pt x="150" y="515"/>
                    </a:lnTo>
                    <a:lnTo>
                      <a:pt x="150" y="515"/>
                    </a:lnTo>
                    <a:lnTo>
                      <a:pt x="150" y="515"/>
                    </a:lnTo>
                    <a:lnTo>
                      <a:pt x="150" y="515"/>
                    </a:lnTo>
                    <a:lnTo>
                      <a:pt x="149" y="515"/>
                    </a:lnTo>
                    <a:lnTo>
                      <a:pt x="149" y="513"/>
                    </a:lnTo>
                    <a:lnTo>
                      <a:pt x="150" y="512"/>
                    </a:lnTo>
                    <a:lnTo>
                      <a:pt x="150" y="512"/>
                    </a:lnTo>
                    <a:lnTo>
                      <a:pt x="150" y="510"/>
                    </a:lnTo>
                    <a:lnTo>
                      <a:pt x="150" y="510"/>
                    </a:lnTo>
                    <a:lnTo>
                      <a:pt x="150" y="510"/>
                    </a:lnTo>
                    <a:lnTo>
                      <a:pt x="152" y="508"/>
                    </a:lnTo>
                    <a:lnTo>
                      <a:pt x="152" y="508"/>
                    </a:lnTo>
                    <a:lnTo>
                      <a:pt x="152" y="508"/>
                    </a:lnTo>
                    <a:lnTo>
                      <a:pt x="152" y="508"/>
                    </a:lnTo>
                    <a:lnTo>
                      <a:pt x="152" y="508"/>
                    </a:lnTo>
                    <a:lnTo>
                      <a:pt x="152" y="508"/>
                    </a:lnTo>
                    <a:lnTo>
                      <a:pt x="152" y="506"/>
                    </a:lnTo>
                    <a:lnTo>
                      <a:pt x="152" y="506"/>
                    </a:lnTo>
                    <a:lnTo>
                      <a:pt x="152" y="506"/>
                    </a:lnTo>
                    <a:lnTo>
                      <a:pt x="150" y="506"/>
                    </a:lnTo>
                    <a:lnTo>
                      <a:pt x="150" y="504"/>
                    </a:lnTo>
                    <a:lnTo>
                      <a:pt x="149" y="503"/>
                    </a:lnTo>
                    <a:lnTo>
                      <a:pt x="149" y="501"/>
                    </a:lnTo>
                    <a:lnTo>
                      <a:pt x="149" y="499"/>
                    </a:lnTo>
                    <a:lnTo>
                      <a:pt x="149" y="499"/>
                    </a:lnTo>
                    <a:lnTo>
                      <a:pt x="147" y="495"/>
                    </a:lnTo>
                    <a:lnTo>
                      <a:pt x="147" y="493"/>
                    </a:lnTo>
                    <a:lnTo>
                      <a:pt x="147" y="493"/>
                    </a:lnTo>
                    <a:lnTo>
                      <a:pt x="147" y="493"/>
                    </a:lnTo>
                    <a:lnTo>
                      <a:pt x="147" y="493"/>
                    </a:lnTo>
                    <a:lnTo>
                      <a:pt x="145" y="493"/>
                    </a:lnTo>
                    <a:lnTo>
                      <a:pt x="145" y="493"/>
                    </a:lnTo>
                    <a:lnTo>
                      <a:pt x="145" y="493"/>
                    </a:lnTo>
                    <a:lnTo>
                      <a:pt x="143" y="495"/>
                    </a:lnTo>
                    <a:lnTo>
                      <a:pt x="143" y="495"/>
                    </a:lnTo>
                    <a:lnTo>
                      <a:pt x="143" y="495"/>
                    </a:lnTo>
                    <a:lnTo>
                      <a:pt x="143" y="495"/>
                    </a:lnTo>
                    <a:lnTo>
                      <a:pt x="143" y="495"/>
                    </a:lnTo>
                    <a:lnTo>
                      <a:pt x="143" y="495"/>
                    </a:lnTo>
                    <a:lnTo>
                      <a:pt x="141" y="497"/>
                    </a:lnTo>
                    <a:lnTo>
                      <a:pt x="141" y="497"/>
                    </a:lnTo>
                    <a:lnTo>
                      <a:pt x="141" y="497"/>
                    </a:lnTo>
                    <a:lnTo>
                      <a:pt x="140" y="497"/>
                    </a:lnTo>
                    <a:lnTo>
                      <a:pt x="140" y="499"/>
                    </a:lnTo>
                    <a:lnTo>
                      <a:pt x="138" y="499"/>
                    </a:lnTo>
                    <a:lnTo>
                      <a:pt x="136" y="499"/>
                    </a:lnTo>
                    <a:lnTo>
                      <a:pt x="134" y="499"/>
                    </a:lnTo>
                    <a:lnTo>
                      <a:pt x="134" y="497"/>
                    </a:lnTo>
                    <a:lnTo>
                      <a:pt x="134" y="497"/>
                    </a:lnTo>
                    <a:lnTo>
                      <a:pt x="132" y="497"/>
                    </a:lnTo>
                    <a:lnTo>
                      <a:pt x="132" y="495"/>
                    </a:lnTo>
                    <a:lnTo>
                      <a:pt x="132" y="495"/>
                    </a:lnTo>
                    <a:lnTo>
                      <a:pt x="132" y="495"/>
                    </a:lnTo>
                    <a:lnTo>
                      <a:pt x="132" y="495"/>
                    </a:lnTo>
                    <a:lnTo>
                      <a:pt x="132" y="495"/>
                    </a:lnTo>
                    <a:lnTo>
                      <a:pt x="132" y="495"/>
                    </a:lnTo>
                    <a:lnTo>
                      <a:pt x="131" y="493"/>
                    </a:lnTo>
                    <a:lnTo>
                      <a:pt x="131" y="493"/>
                    </a:lnTo>
                    <a:lnTo>
                      <a:pt x="131" y="493"/>
                    </a:lnTo>
                    <a:lnTo>
                      <a:pt x="131" y="493"/>
                    </a:lnTo>
                    <a:lnTo>
                      <a:pt x="131" y="493"/>
                    </a:lnTo>
                    <a:lnTo>
                      <a:pt x="131" y="492"/>
                    </a:lnTo>
                    <a:lnTo>
                      <a:pt x="131" y="492"/>
                    </a:lnTo>
                    <a:lnTo>
                      <a:pt x="131" y="492"/>
                    </a:lnTo>
                    <a:lnTo>
                      <a:pt x="131" y="492"/>
                    </a:lnTo>
                    <a:lnTo>
                      <a:pt x="131" y="492"/>
                    </a:lnTo>
                    <a:lnTo>
                      <a:pt x="131" y="492"/>
                    </a:lnTo>
                    <a:lnTo>
                      <a:pt x="131" y="492"/>
                    </a:lnTo>
                    <a:lnTo>
                      <a:pt x="131" y="490"/>
                    </a:lnTo>
                    <a:lnTo>
                      <a:pt x="131" y="490"/>
                    </a:lnTo>
                    <a:lnTo>
                      <a:pt x="131" y="490"/>
                    </a:lnTo>
                    <a:lnTo>
                      <a:pt x="131" y="490"/>
                    </a:lnTo>
                    <a:lnTo>
                      <a:pt x="131" y="490"/>
                    </a:lnTo>
                    <a:lnTo>
                      <a:pt x="131" y="488"/>
                    </a:lnTo>
                    <a:lnTo>
                      <a:pt x="132" y="488"/>
                    </a:lnTo>
                    <a:lnTo>
                      <a:pt x="132" y="488"/>
                    </a:lnTo>
                    <a:lnTo>
                      <a:pt x="134" y="488"/>
                    </a:lnTo>
                    <a:lnTo>
                      <a:pt x="138" y="486"/>
                    </a:lnTo>
                    <a:lnTo>
                      <a:pt x="140" y="486"/>
                    </a:lnTo>
                    <a:lnTo>
                      <a:pt x="140" y="486"/>
                    </a:lnTo>
                    <a:lnTo>
                      <a:pt x="140" y="486"/>
                    </a:lnTo>
                    <a:lnTo>
                      <a:pt x="140" y="486"/>
                    </a:lnTo>
                    <a:lnTo>
                      <a:pt x="140" y="486"/>
                    </a:lnTo>
                    <a:lnTo>
                      <a:pt x="140" y="486"/>
                    </a:lnTo>
                    <a:lnTo>
                      <a:pt x="140" y="486"/>
                    </a:lnTo>
                    <a:lnTo>
                      <a:pt x="140" y="484"/>
                    </a:lnTo>
                    <a:lnTo>
                      <a:pt x="140" y="484"/>
                    </a:lnTo>
                    <a:lnTo>
                      <a:pt x="140" y="484"/>
                    </a:lnTo>
                    <a:lnTo>
                      <a:pt x="140" y="484"/>
                    </a:lnTo>
                    <a:lnTo>
                      <a:pt x="140" y="484"/>
                    </a:lnTo>
                    <a:lnTo>
                      <a:pt x="140" y="484"/>
                    </a:lnTo>
                    <a:lnTo>
                      <a:pt x="140" y="483"/>
                    </a:lnTo>
                    <a:lnTo>
                      <a:pt x="140" y="483"/>
                    </a:lnTo>
                    <a:lnTo>
                      <a:pt x="138" y="481"/>
                    </a:lnTo>
                    <a:lnTo>
                      <a:pt x="138" y="479"/>
                    </a:lnTo>
                    <a:lnTo>
                      <a:pt x="138" y="479"/>
                    </a:lnTo>
                    <a:lnTo>
                      <a:pt x="138" y="479"/>
                    </a:lnTo>
                    <a:lnTo>
                      <a:pt x="138" y="477"/>
                    </a:lnTo>
                    <a:lnTo>
                      <a:pt x="136" y="477"/>
                    </a:lnTo>
                    <a:lnTo>
                      <a:pt x="136" y="475"/>
                    </a:lnTo>
                    <a:lnTo>
                      <a:pt x="136" y="475"/>
                    </a:lnTo>
                    <a:lnTo>
                      <a:pt x="138" y="475"/>
                    </a:lnTo>
                    <a:lnTo>
                      <a:pt x="138" y="474"/>
                    </a:lnTo>
                    <a:lnTo>
                      <a:pt x="138" y="472"/>
                    </a:lnTo>
                    <a:lnTo>
                      <a:pt x="140" y="470"/>
                    </a:lnTo>
                    <a:lnTo>
                      <a:pt x="140" y="468"/>
                    </a:lnTo>
                    <a:lnTo>
                      <a:pt x="140" y="468"/>
                    </a:lnTo>
                    <a:lnTo>
                      <a:pt x="140" y="468"/>
                    </a:lnTo>
                    <a:lnTo>
                      <a:pt x="140" y="466"/>
                    </a:lnTo>
                    <a:lnTo>
                      <a:pt x="140" y="466"/>
                    </a:lnTo>
                    <a:lnTo>
                      <a:pt x="140" y="466"/>
                    </a:lnTo>
                    <a:lnTo>
                      <a:pt x="138" y="465"/>
                    </a:lnTo>
                    <a:lnTo>
                      <a:pt x="138" y="465"/>
                    </a:lnTo>
                    <a:lnTo>
                      <a:pt x="138" y="465"/>
                    </a:lnTo>
                    <a:lnTo>
                      <a:pt x="136" y="465"/>
                    </a:lnTo>
                    <a:lnTo>
                      <a:pt x="136" y="465"/>
                    </a:lnTo>
                    <a:lnTo>
                      <a:pt x="134" y="465"/>
                    </a:lnTo>
                    <a:lnTo>
                      <a:pt x="131" y="465"/>
                    </a:lnTo>
                    <a:lnTo>
                      <a:pt x="131" y="463"/>
                    </a:lnTo>
                    <a:lnTo>
                      <a:pt x="131" y="461"/>
                    </a:lnTo>
                    <a:lnTo>
                      <a:pt x="131" y="459"/>
                    </a:lnTo>
                    <a:lnTo>
                      <a:pt x="132" y="455"/>
                    </a:lnTo>
                    <a:lnTo>
                      <a:pt x="132" y="455"/>
                    </a:lnTo>
                    <a:lnTo>
                      <a:pt x="132" y="454"/>
                    </a:lnTo>
                    <a:lnTo>
                      <a:pt x="132" y="454"/>
                    </a:lnTo>
                    <a:lnTo>
                      <a:pt x="132" y="454"/>
                    </a:lnTo>
                    <a:lnTo>
                      <a:pt x="132" y="454"/>
                    </a:lnTo>
                    <a:lnTo>
                      <a:pt x="132" y="454"/>
                    </a:lnTo>
                    <a:lnTo>
                      <a:pt x="131" y="454"/>
                    </a:lnTo>
                    <a:lnTo>
                      <a:pt x="131" y="454"/>
                    </a:lnTo>
                    <a:lnTo>
                      <a:pt x="131" y="454"/>
                    </a:lnTo>
                    <a:lnTo>
                      <a:pt x="131" y="454"/>
                    </a:lnTo>
                    <a:lnTo>
                      <a:pt x="129" y="454"/>
                    </a:lnTo>
                    <a:lnTo>
                      <a:pt x="129" y="454"/>
                    </a:lnTo>
                    <a:lnTo>
                      <a:pt x="129" y="454"/>
                    </a:lnTo>
                    <a:lnTo>
                      <a:pt x="129" y="452"/>
                    </a:lnTo>
                    <a:lnTo>
                      <a:pt x="129" y="452"/>
                    </a:lnTo>
                    <a:lnTo>
                      <a:pt x="127" y="452"/>
                    </a:lnTo>
                    <a:lnTo>
                      <a:pt x="127" y="452"/>
                    </a:lnTo>
                    <a:lnTo>
                      <a:pt x="127" y="452"/>
                    </a:lnTo>
                    <a:lnTo>
                      <a:pt x="127" y="452"/>
                    </a:lnTo>
                    <a:lnTo>
                      <a:pt x="127" y="452"/>
                    </a:lnTo>
                    <a:lnTo>
                      <a:pt x="125" y="452"/>
                    </a:lnTo>
                    <a:lnTo>
                      <a:pt x="125" y="452"/>
                    </a:lnTo>
                    <a:lnTo>
                      <a:pt x="125" y="452"/>
                    </a:lnTo>
                    <a:lnTo>
                      <a:pt x="125" y="452"/>
                    </a:lnTo>
                    <a:lnTo>
                      <a:pt x="125" y="452"/>
                    </a:lnTo>
                    <a:lnTo>
                      <a:pt x="125" y="452"/>
                    </a:lnTo>
                    <a:lnTo>
                      <a:pt x="125" y="452"/>
                    </a:lnTo>
                    <a:lnTo>
                      <a:pt x="125" y="454"/>
                    </a:lnTo>
                    <a:lnTo>
                      <a:pt x="125" y="454"/>
                    </a:lnTo>
                    <a:lnTo>
                      <a:pt x="125" y="454"/>
                    </a:lnTo>
                    <a:lnTo>
                      <a:pt x="125" y="454"/>
                    </a:lnTo>
                    <a:lnTo>
                      <a:pt x="127" y="454"/>
                    </a:lnTo>
                    <a:lnTo>
                      <a:pt x="127" y="454"/>
                    </a:lnTo>
                    <a:lnTo>
                      <a:pt x="127" y="454"/>
                    </a:lnTo>
                    <a:lnTo>
                      <a:pt x="127" y="454"/>
                    </a:lnTo>
                    <a:lnTo>
                      <a:pt x="127" y="454"/>
                    </a:lnTo>
                    <a:lnTo>
                      <a:pt x="127" y="455"/>
                    </a:lnTo>
                    <a:lnTo>
                      <a:pt x="125" y="455"/>
                    </a:lnTo>
                    <a:lnTo>
                      <a:pt x="125" y="455"/>
                    </a:lnTo>
                    <a:lnTo>
                      <a:pt x="125" y="455"/>
                    </a:lnTo>
                    <a:lnTo>
                      <a:pt x="125" y="455"/>
                    </a:lnTo>
                    <a:lnTo>
                      <a:pt x="125" y="459"/>
                    </a:lnTo>
                    <a:lnTo>
                      <a:pt x="123" y="459"/>
                    </a:lnTo>
                    <a:lnTo>
                      <a:pt x="123" y="459"/>
                    </a:lnTo>
                    <a:lnTo>
                      <a:pt x="123" y="461"/>
                    </a:lnTo>
                    <a:lnTo>
                      <a:pt x="123" y="461"/>
                    </a:lnTo>
                    <a:lnTo>
                      <a:pt x="123" y="461"/>
                    </a:lnTo>
                    <a:lnTo>
                      <a:pt x="122" y="461"/>
                    </a:lnTo>
                    <a:lnTo>
                      <a:pt x="122" y="461"/>
                    </a:lnTo>
                    <a:lnTo>
                      <a:pt x="122" y="461"/>
                    </a:lnTo>
                    <a:lnTo>
                      <a:pt x="122" y="459"/>
                    </a:lnTo>
                    <a:lnTo>
                      <a:pt x="120" y="459"/>
                    </a:lnTo>
                    <a:lnTo>
                      <a:pt x="120" y="459"/>
                    </a:lnTo>
                    <a:lnTo>
                      <a:pt x="120" y="459"/>
                    </a:lnTo>
                    <a:lnTo>
                      <a:pt x="120" y="459"/>
                    </a:lnTo>
                    <a:lnTo>
                      <a:pt x="118" y="459"/>
                    </a:lnTo>
                    <a:lnTo>
                      <a:pt x="118" y="457"/>
                    </a:lnTo>
                    <a:lnTo>
                      <a:pt x="116" y="457"/>
                    </a:lnTo>
                    <a:lnTo>
                      <a:pt x="114" y="455"/>
                    </a:lnTo>
                    <a:lnTo>
                      <a:pt x="114" y="455"/>
                    </a:lnTo>
                    <a:lnTo>
                      <a:pt x="114" y="455"/>
                    </a:lnTo>
                    <a:lnTo>
                      <a:pt x="113" y="455"/>
                    </a:lnTo>
                    <a:lnTo>
                      <a:pt x="113" y="455"/>
                    </a:lnTo>
                    <a:lnTo>
                      <a:pt x="113" y="454"/>
                    </a:lnTo>
                    <a:lnTo>
                      <a:pt x="111" y="454"/>
                    </a:lnTo>
                    <a:lnTo>
                      <a:pt x="111" y="454"/>
                    </a:lnTo>
                    <a:lnTo>
                      <a:pt x="111" y="454"/>
                    </a:lnTo>
                    <a:lnTo>
                      <a:pt x="111" y="454"/>
                    </a:lnTo>
                    <a:lnTo>
                      <a:pt x="109" y="454"/>
                    </a:lnTo>
                    <a:lnTo>
                      <a:pt x="109" y="454"/>
                    </a:lnTo>
                    <a:lnTo>
                      <a:pt x="109" y="454"/>
                    </a:lnTo>
                    <a:lnTo>
                      <a:pt x="109" y="454"/>
                    </a:lnTo>
                    <a:lnTo>
                      <a:pt x="107" y="454"/>
                    </a:lnTo>
                    <a:lnTo>
                      <a:pt x="107" y="452"/>
                    </a:lnTo>
                    <a:lnTo>
                      <a:pt x="107" y="452"/>
                    </a:lnTo>
                    <a:lnTo>
                      <a:pt x="107" y="452"/>
                    </a:lnTo>
                    <a:lnTo>
                      <a:pt x="107" y="452"/>
                    </a:lnTo>
                    <a:lnTo>
                      <a:pt x="107" y="452"/>
                    </a:lnTo>
                    <a:lnTo>
                      <a:pt x="107" y="450"/>
                    </a:lnTo>
                    <a:lnTo>
                      <a:pt x="107" y="450"/>
                    </a:lnTo>
                    <a:lnTo>
                      <a:pt x="107" y="450"/>
                    </a:lnTo>
                    <a:lnTo>
                      <a:pt x="107" y="450"/>
                    </a:lnTo>
                    <a:lnTo>
                      <a:pt x="107" y="448"/>
                    </a:lnTo>
                    <a:lnTo>
                      <a:pt x="107" y="448"/>
                    </a:lnTo>
                    <a:lnTo>
                      <a:pt x="107" y="448"/>
                    </a:lnTo>
                    <a:lnTo>
                      <a:pt x="107" y="448"/>
                    </a:lnTo>
                    <a:lnTo>
                      <a:pt x="109" y="448"/>
                    </a:lnTo>
                    <a:lnTo>
                      <a:pt x="109" y="448"/>
                    </a:lnTo>
                    <a:lnTo>
                      <a:pt x="109" y="448"/>
                    </a:lnTo>
                    <a:lnTo>
                      <a:pt x="109" y="446"/>
                    </a:lnTo>
                    <a:lnTo>
                      <a:pt x="109" y="446"/>
                    </a:lnTo>
                    <a:lnTo>
                      <a:pt x="109" y="446"/>
                    </a:lnTo>
                    <a:lnTo>
                      <a:pt x="109" y="446"/>
                    </a:lnTo>
                    <a:lnTo>
                      <a:pt x="109" y="445"/>
                    </a:lnTo>
                    <a:lnTo>
                      <a:pt x="109" y="445"/>
                    </a:lnTo>
                    <a:lnTo>
                      <a:pt x="109" y="445"/>
                    </a:lnTo>
                    <a:lnTo>
                      <a:pt x="109" y="445"/>
                    </a:lnTo>
                    <a:lnTo>
                      <a:pt x="109" y="445"/>
                    </a:lnTo>
                    <a:lnTo>
                      <a:pt x="109" y="443"/>
                    </a:lnTo>
                    <a:lnTo>
                      <a:pt x="109" y="443"/>
                    </a:lnTo>
                    <a:lnTo>
                      <a:pt x="111" y="443"/>
                    </a:lnTo>
                    <a:lnTo>
                      <a:pt x="111" y="441"/>
                    </a:lnTo>
                    <a:lnTo>
                      <a:pt x="111" y="441"/>
                    </a:lnTo>
                    <a:lnTo>
                      <a:pt x="111" y="441"/>
                    </a:lnTo>
                    <a:lnTo>
                      <a:pt x="111" y="441"/>
                    </a:lnTo>
                    <a:lnTo>
                      <a:pt x="111" y="439"/>
                    </a:lnTo>
                    <a:lnTo>
                      <a:pt x="111" y="439"/>
                    </a:lnTo>
                    <a:lnTo>
                      <a:pt x="111" y="439"/>
                    </a:lnTo>
                    <a:lnTo>
                      <a:pt x="111" y="439"/>
                    </a:lnTo>
                    <a:lnTo>
                      <a:pt x="111" y="437"/>
                    </a:lnTo>
                    <a:lnTo>
                      <a:pt x="111" y="437"/>
                    </a:lnTo>
                    <a:lnTo>
                      <a:pt x="111" y="437"/>
                    </a:lnTo>
                    <a:lnTo>
                      <a:pt x="111" y="437"/>
                    </a:lnTo>
                    <a:lnTo>
                      <a:pt x="111" y="437"/>
                    </a:lnTo>
                    <a:lnTo>
                      <a:pt x="111" y="437"/>
                    </a:lnTo>
                    <a:lnTo>
                      <a:pt x="111" y="437"/>
                    </a:lnTo>
                    <a:lnTo>
                      <a:pt x="111" y="436"/>
                    </a:lnTo>
                    <a:lnTo>
                      <a:pt x="111" y="436"/>
                    </a:lnTo>
                    <a:lnTo>
                      <a:pt x="111" y="436"/>
                    </a:lnTo>
                    <a:lnTo>
                      <a:pt x="111" y="436"/>
                    </a:lnTo>
                    <a:lnTo>
                      <a:pt x="111" y="436"/>
                    </a:lnTo>
                    <a:lnTo>
                      <a:pt x="111" y="434"/>
                    </a:lnTo>
                    <a:lnTo>
                      <a:pt x="109" y="434"/>
                    </a:lnTo>
                    <a:lnTo>
                      <a:pt x="109" y="434"/>
                    </a:lnTo>
                    <a:lnTo>
                      <a:pt x="109" y="434"/>
                    </a:lnTo>
                    <a:lnTo>
                      <a:pt x="107" y="432"/>
                    </a:lnTo>
                    <a:lnTo>
                      <a:pt x="107" y="430"/>
                    </a:lnTo>
                    <a:lnTo>
                      <a:pt x="107" y="430"/>
                    </a:lnTo>
                    <a:lnTo>
                      <a:pt x="107" y="430"/>
                    </a:lnTo>
                    <a:lnTo>
                      <a:pt x="107" y="428"/>
                    </a:lnTo>
                    <a:lnTo>
                      <a:pt x="107" y="428"/>
                    </a:lnTo>
                    <a:lnTo>
                      <a:pt x="107" y="427"/>
                    </a:lnTo>
                    <a:lnTo>
                      <a:pt x="107" y="427"/>
                    </a:lnTo>
                    <a:lnTo>
                      <a:pt x="107" y="427"/>
                    </a:lnTo>
                    <a:lnTo>
                      <a:pt x="107" y="427"/>
                    </a:lnTo>
                    <a:lnTo>
                      <a:pt x="105" y="427"/>
                    </a:lnTo>
                    <a:lnTo>
                      <a:pt x="103" y="427"/>
                    </a:lnTo>
                    <a:lnTo>
                      <a:pt x="103" y="427"/>
                    </a:lnTo>
                    <a:lnTo>
                      <a:pt x="103" y="427"/>
                    </a:lnTo>
                    <a:lnTo>
                      <a:pt x="103" y="427"/>
                    </a:lnTo>
                    <a:lnTo>
                      <a:pt x="103" y="427"/>
                    </a:lnTo>
                    <a:lnTo>
                      <a:pt x="103" y="427"/>
                    </a:lnTo>
                    <a:lnTo>
                      <a:pt x="103" y="425"/>
                    </a:lnTo>
                    <a:lnTo>
                      <a:pt x="103" y="425"/>
                    </a:lnTo>
                    <a:lnTo>
                      <a:pt x="103" y="425"/>
                    </a:lnTo>
                    <a:lnTo>
                      <a:pt x="103" y="425"/>
                    </a:lnTo>
                    <a:lnTo>
                      <a:pt x="103" y="423"/>
                    </a:lnTo>
                    <a:lnTo>
                      <a:pt x="103" y="423"/>
                    </a:lnTo>
                    <a:lnTo>
                      <a:pt x="103" y="423"/>
                    </a:lnTo>
                    <a:lnTo>
                      <a:pt x="103" y="423"/>
                    </a:lnTo>
                    <a:lnTo>
                      <a:pt x="103" y="423"/>
                    </a:lnTo>
                    <a:lnTo>
                      <a:pt x="103" y="423"/>
                    </a:lnTo>
                    <a:lnTo>
                      <a:pt x="103" y="421"/>
                    </a:lnTo>
                    <a:lnTo>
                      <a:pt x="103" y="421"/>
                    </a:lnTo>
                    <a:lnTo>
                      <a:pt x="102" y="421"/>
                    </a:lnTo>
                    <a:lnTo>
                      <a:pt x="102" y="421"/>
                    </a:lnTo>
                    <a:lnTo>
                      <a:pt x="102" y="421"/>
                    </a:lnTo>
                    <a:lnTo>
                      <a:pt x="100" y="421"/>
                    </a:lnTo>
                    <a:lnTo>
                      <a:pt x="100" y="421"/>
                    </a:lnTo>
                    <a:lnTo>
                      <a:pt x="100" y="419"/>
                    </a:lnTo>
                    <a:lnTo>
                      <a:pt x="100" y="419"/>
                    </a:lnTo>
                    <a:lnTo>
                      <a:pt x="100" y="419"/>
                    </a:lnTo>
                    <a:lnTo>
                      <a:pt x="98" y="419"/>
                    </a:lnTo>
                    <a:lnTo>
                      <a:pt x="98" y="419"/>
                    </a:lnTo>
                    <a:lnTo>
                      <a:pt x="98" y="417"/>
                    </a:lnTo>
                    <a:lnTo>
                      <a:pt x="98" y="417"/>
                    </a:lnTo>
                    <a:lnTo>
                      <a:pt x="98" y="417"/>
                    </a:lnTo>
                    <a:lnTo>
                      <a:pt x="98" y="417"/>
                    </a:lnTo>
                    <a:lnTo>
                      <a:pt x="98" y="417"/>
                    </a:lnTo>
                    <a:lnTo>
                      <a:pt x="98" y="417"/>
                    </a:lnTo>
                    <a:lnTo>
                      <a:pt x="98" y="416"/>
                    </a:lnTo>
                    <a:lnTo>
                      <a:pt x="98" y="416"/>
                    </a:lnTo>
                    <a:lnTo>
                      <a:pt x="98" y="416"/>
                    </a:lnTo>
                    <a:lnTo>
                      <a:pt x="98" y="416"/>
                    </a:lnTo>
                    <a:lnTo>
                      <a:pt x="98" y="416"/>
                    </a:lnTo>
                    <a:lnTo>
                      <a:pt x="98" y="416"/>
                    </a:lnTo>
                    <a:lnTo>
                      <a:pt x="98" y="416"/>
                    </a:lnTo>
                    <a:lnTo>
                      <a:pt x="100" y="414"/>
                    </a:lnTo>
                    <a:lnTo>
                      <a:pt x="100" y="414"/>
                    </a:lnTo>
                    <a:lnTo>
                      <a:pt x="100" y="414"/>
                    </a:lnTo>
                    <a:lnTo>
                      <a:pt x="102" y="414"/>
                    </a:lnTo>
                    <a:lnTo>
                      <a:pt x="102" y="414"/>
                    </a:lnTo>
                    <a:lnTo>
                      <a:pt x="102" y="414"/>
                    </a:lnTo>
                    <a:lnTo>
                      <a:pt x="102" y="414"/>
                    </a:lnTo>
                    <a:lnTo>
                      <a:pt x="102" y="414"/>
                    </a:lnTo>
                    <a:lnTo>
                      <a:pt x="102" y="414"/>
                    </a:lnTo>
                    <a:lnTo>
                      <a:pt x="102" y="414"/>
                    </a:lnTo>
                    <a:lnTo>
                      <a:pt x="102" y="414"/>
                    </a:lnTo>
                    <a:lnTo>
                      <a:pt x="102" y="412"/>
                    </a:lnTo>
                    <a:lnTo>
                      <a:pt x="102" y="412"/>
                    </a:lnTo>
                    <a:lnTo>
                      <a:pt x="102" y="412"/>
                    </a:lnTo>
                    <a:lnTo>
                      <a:pt x="100" y="412"/>
                    </a:lnTo>
                    <a:lnTo>
                      <a:pt x="100" y="412"/>
                    </a:lnTo>
                    <a:lnTo>
                      <a:pt x="100" y="412"/>
                    </a:lnTo>
                    <a:lnTo>
                      <a:pt x="100" y="412"/>
                    </a:lnTo>
                    <a:lnTo>
                      <a:pt x="100" y="412"/>
                    </a:lnTo>
                    <a:lnTo>
                      <a:pt x="100" y="410"/>
                    </a:lnTo>
                    <a:lnTo>
                      <a:pt x="100" y="410"/>
                    </a:lnTo>
                    <a:lnTo>
                      <a:pt x="100" y="410"/>
                    </a:lnTo>
                    <a:lnTo>
                      <a:pt x="100" y="410"/>
                    </a:lnTo>
                    <a:lnTo>
                      <a:pt x="98" y="408"/>
                    </a:lnTo>
                    <a:lnTo>
                      <a:pt x="96" y="408"/>
                    </a:lnTo>
                    <a:lnTo>
                      <a:pt x="96" y="407"/>
                    </a:lnTo>
                    <a:lnTo>
                      <a:pt x="96" y="405"/>
                    </a:lnTo>
                    <a:lnTo>
                      <a:pt x="96" y="403"/>
                    </a:lnTo>
                    <a:lnTo>
                      <a:pt x="96" y="403"/>
                    </a:lnTo>
                    <a:lnTo>
                      <a:pt x="98" y="401"/>
                    </a:lnTo>
                    <a:lnTo>
                      <a:pt x="102" y="401"/>
                    </a:lnTo>
                    <a:lnTo>
                      <a:pt x="102" y="401"/>
                    </a:lnTo>
                    <a:lnTo>
                      <a:pt x="103" y="401"/>
                    </a:lnTo>
                    <a:lnTo>
                      <a:pt x="103" y="401"/>
                    </a:lnTo>
                    <a:lnTo>
                      <a:pt x="105" y="401"/>
                    </a:lnTo>
                    <a:lnTo>
                      <a:pt x="105" y="401"/>
                    </a:lnTo>
                    <a:lnTo>
                      <a:pt x="105" y="401"/>
                    </a:lnTo>
                    <a:lnTo>
                      <a:pt x="105" y="399"/>
                    </a:lnTo>
                    <a:lnTo>
                      <a:pt x="105" y="399"/>
                    </a:lnTo>
                    <a:lnTo>
                      <a:pt x="105" y="399"/>
                    </a:lnTo>
                    <a:lnTo>
                      <a:pt x="103" y="396"/>
                    </a:lnTo>
                    <a:lnTo>
                      <a:pt x="103" y="396"/>
                    </a:lnTo>
                    <a:lnTo>
                      <a:pt x="103" y="394"/>
                    </a:lnTo>
                    <a:lnTo>
                      <a:pt x="103" y="394"/>
                    </a:lnTo>
                    <a:lnTo>
                      <a:pt x="103" y="394"/>
                    </a:lnTo>
                    <a:lnTo>
                      <a:pt x="102" y="394"/>
                    </a:lnTo>
                    <a:lnTo>
                      <a:pt x="102" y="394"/>
                    </a:lnTo>
                    <a:lnTo>
                      <a:pt x="98" y="394"/>
                    </a:lnTo>
                    <a:lnTo>
                      <a:pt x="98" y="394"/>
                    </a:lnTo>
                    <a:lnTo>
                      <a:pt x="96" y="394"/>
                    </a:lnTo>
                    <a:lnTo>
                      <a:pt x="96" y="394"/>
                    </a:lnTo>
                    <a:lnTo>
                      <a:pt x="96" y="396"/>
                    </a:lnTo>
                    <a:lnTo>
                      <a:pt x="96" y="396"/>
                    </a:lnTo>
                    <a:lnTo>
                      <a:pt x="94" y="396"/>
                    </a:lnTo>
                    <a:lnTo>
                      <a:pt x="94" y="396"/>
                    </a:lnTo>
                    <a:lnTo>
                      <a:pt x="94" y="396"/>
                    </a:lnTo>
                    <a:lnTo>
                      <a:pt x="94" y="396"/>
                    </a:lnTo>
                    <a:lnTo>
                      <a:pt x="94" y="396"/>
                    </a:lnTo>
                    <a:lnTo>
                      <a:pt x="93" y="396"/>
                    </a:lnTo>
                    <a:lnTo>
                      <a:pt x="93" y="396"/>
                    </a:lnTo>
                    <a:lnTo>
                      <a:pt x="93" y="396"/>
                    </a:lnTo>
                    <a:lnTo>
                      <a:pt x="93" y="394"/>
                    </a:lnTo>
                    <a:lnTo>
                      <a:pt x="93" y="394"/>
                    </a:lnTo>
                    <a:lnTo>
                      <a:pt x="93" y="394"/>
                    </a:lnTo>
                    <a:lnTo>
                      <a:pt x="93" y="392"/>
                    </a:lnTo>
                    <a:lnTo>
                      <a:pt x="91" y="392"/>
                    </a:lnTo>
                    <a:lnTo>
                      <a:pt x="91" y="392"/>
                    </a:lnTo>
                    <a:lnTo>
                      <a:pt x="91" y="392"/>
                    </a:lnTo>
                    <a:lnTo>
                      <a:pt x="91" y="390"/>
                    </a:lnTo>
                    <a:lnTo>
                      <a:pt x="91" y="390"/>
                    </a:lnTo>
                    <a:lnTo>
                      <a:pt x="91" y="390"/>
                    </a:lnTo>
                    <a:lnTo>
                      <a:pt x="91" y="390"/>
                    </a:lnTo>
                    <a:lnTo>
                      <a:pt x="91" y="390"/>
                    </a:lnTo>
                    <a:lnTo>
                      <a:pt x="91" y="389"/>
                    </a:lnTo>
                    <a:lnTo>
                      <a:pt x="91" y="387"/>
                    </a:lnTo>
                    <a:lnTo>
                      <a:pt x="91" y="387"/>
                    </a:lnTo>
                    <a:lnTo>
                      <a:pt x="91" y="387"/>
                    </a:lnTo>
                    <a:lnTo>
                      <a:pt x="91" y="387"/>
                    </a:lnTo>
                    <a:lnTo>
                      <a:pt x="89" y="387"/>
                    </a:lnTo>
                    <a:lnTo>
                      <a:pt x="89" y="387"/>
                    </a:lnTo>
                    <a:lnTo>
                      <a:pt x="89" y="385"/>
                    </a:lnTo>
                    <a:lnTo>
                      <a:pt x="89" y="385"/>
                    </a:lnTo>
                    <a:lnTo>
                      <a:pt x="89" y="387"/>
                    </a:lnTo>
                    <a:lnTo>
                      <a:pt x="89" y="387"/>
                    </a:lnTo>
                    <a:lnTo>
                      <a:pt x="87" y="387"/>
                    </a:lnTo>
                    <a:lnTo>
                      <a:pt x="87" y="385"/>
                    </a:lnTo>
                    <a:lnTo>
                      <a:pt x="87" y="385"/>
                    </a:lnTo>
                    <a:lnTo>
                      <a:pt x="87" y="385"/>
                    </a:lnTo>
                    <a:lnTo>
                      <a:pt x="87" y="385"/>
                    </a:lnTo>
                    <a:lnTo>
                      <a:pt x="87" y="385"/>
                    </a:lnTo>
                    <a:lnTo>
                      <a:pt x="87" y="385"/>
                    </a:lnTo>
                    <a:lnTo>
                      <a:pt x="85" y="385"/>
                    </a:lnTo>
                    <a:lnTo>
                      <a:pt x="85" y="385"/>
                    </a:lnTo>
                    <a:lnTo>
                      <a:pt x="85" y="385"/>
                    </a:lnTo>
                    <a:lnTo>
                      <a:pt x="85" y="383"/>
                    </a:lnTo>
                    <a:lnTo>
                      <a:pt x="85" y="383"/>
                    </a:lnTo>
                    <a:lnTo>
                      <a:pt x="85" y="381"/>
                    </a:lnTo>
                    <a:lnTo>
                      <a:pt x="84" y="381"/>
                    </a:lnTo>
                    <a:lnTo>
                      <a:pt x="84" y="381"/>
                    </a:lnTo>
                    <a:lnTo>
                      <a:pt x="84" y="381"/>
                    </a:lnTo>
                    <a:lnTo>
                      <a:pt x="84" y="381"/>
                    </a:lnTo>
                    <a:lnTo>
                      <a:pt x="82" y="381"/>
                    </a:lnTo>
                    <a:lnTo>
                      <a:pt x="82" y="381"/>
                    </a:lnTo>
                    <a:lnTo>
                      <a:pt x="82" y="381"/>
                    </a:lnTo>
                    <a:lnTo>
                      <a:pt x="80" y="381"/>
                    </a:lnTo>
                    <a:lnTo>
                      <a:pt x="80" y="381"/>
                    </a:lnTo>
                    <a:lnTo>
                      <a:pt x="80" y="381"/>
                    </a:lnTo>
                    <a:lnTo>
                      <a:pt x="78" y="381"/>
                    </a:lnTo>
                    <a:lnTo>
                      <a:pt x="78" y="381"/>
                    </a:lnTo>
                    <a:lnTo>
                      <a:pt x="76" y="381"/>
                    </a:lnTo>
                    <a:lnTo>
                      <a:pt x="76" y="381"/>
                    </a:lnTo>
                    <a:lnTo>
                      <a:pt x="76" y="381"/>
                    </a:lnTo>
                    <a:lnTo>
                      <a:pt x="75" y="381"/>
                    </a:lnTo>
                    <a:lnTo>
                      <a:pt x="73" y="383"/>
                    </a:lnTo>
                    <a:lnTo>
                      <a:pt x="73" y="383"/>
                    </a:lnTo>
                    <a:lnTo>
                      <a:pt x="73" y="383"/>
                    </a:lnTo>
                    <a:lnTo>
                      <a:pt x="73" y="383"/>
                    </a:lnTo>
                    <a:lnTo>
                      <a:pt x="73" y="383"/>
                    </a:lnTo>
                    <a:lnTo>
                      <a:pt x="73" y="385"/>
                    </a:lnTo>
                    <a:lnTo>
                      <a:pt x="73" y="385"/>
                    </a:lnTo>
                    <a:lnTo>
                      <a:pt x="73" y="385"/>
                    </a:lnTo>
                    <a:lnTo>
                      <a:pt x="73" y="385"/>
                    </a:lnTo>
                    <a:lnTo>
                      <a:pt x="73" y="385"/>
                    </a:lnTo>
                    <a:lnTo>
                      <a:pt x="71" y="385"/>
                    </a:lnTo>
                    <a:lnTo>
                      <a:pt x="71" y="385"/>
                    </a:lnTo>
                    <a:lnTo>
                      <a:pt x="71" y="385"/>
                    </a:lnTo>
                    <a:lnTo>
                      <a:pt x="71" y="385"/>
                    </a:lnTo>
                    <a:lnTo>
                      <a:pt x="69" y="385"/>
                    </a:lnTo>
                    <a:lnTo>
                      <a:pt x="69" y="385"/>
                    </a:lnTo>
                    <a:lnTo>
                      <a:pt x="69" y="385"/>
                    </a:lnTo>
                    <a:lnTo>
                      <a:pt x="69" y="383"/>
                    </a:lnTo>
                    <a:lnTo>
                      <a:pt x="69" y="383"/>
                    </a:lnTo>
                    <a:lnTo>
                      <a:pt x="67" y="383"/>
                    </a:lnTo>
                    <a:lnTo>
                      <a:pt x="67" y="383"/>
                    </a:lnTo>
                    <a:lnTo>
                      <a:pt x="67" y="381"/>
                    </a:lnTo>
                    <a:lnTo>
                      <a:pt x="67" y="381"/>
                    </a:lnTo>
                    <a:lnTo>
                      <a:pt x="67" y="381"/>
                    </a:lnTo>
                    <a:lnTo>
                      <a:pt x="65" y="381"/>
                    </a:lnTo>
                    <a:lnTo>
                      <a:pt x="65" y="381"/>
                    </a:lnTo>
                    <a:lnTo>
                      <a:pt x="65" y="381"/>
                    </a:lnTo>
                    <a:lnTo>
                      <a:pt x="64" y="383"/>
                    </a:lnTo>
                    <a:lnTo>
                      <a:pt x="64" y="383"/>
                    </a:lnTo>
                    <a:lnTo>
                      <a:pt x="62" y="385"/>
                    </a:lnTo>
                    <a:lnTo>
                      <a:pt x="62" y="385"/>
                    </a:lnTo>
                    <a:lnTo>
                      <a:pt x="60" y="385"/>
                    </a:lnTo>
                    <a:lnTo>
                      <a:pt x="60" y="385"/>
                    </a:lnTo>
                    <a:lnTo>
                      <a:pt x="58" y="385"/>
                    </a:lnTo>
                    <a:lnTo>
                      <a:pt x="58" y="385"/>
                    </a:lnTo>
                    <a:lnTo>
                      <a:pt x="58" y="385"/>
                    </a:lnTo>
                    <a:lnTo>
                      <a:pt x="58" y="385"/>
                    </a:lnTo>
                    <a:lnTo>
                      <a:pt x="58" y="387"/>
                    </a:lnTo>
                    <a:lnTo>
                      <a:pt x="56" y="387"/>
                    </a:lnTo>
                    <a:lnTo>
                      <a:pt x="56" y="387"/>
                    </a:lnTo>
                    <a:lnTo>
                      <a:pt x="56" y="389"/>
                    </a:lnTo>
                    <a:lnTo>
                      <a:pt x="56" y="389"/>
                    </a:lnTo>
                    <a:lnTo>
                      <a:pt x="56" y="390"/>
                    </a:lnTo>
                    <a:lnTo>
                      <a:pt x="56" y="390"/>
                    </a:lnTo>
                    <a:lnTo>
                      <a:pt x="56" y="390"/>
                    </a:lnTo>
                    <a:lnTo>
                      <a:pt x="55" y="390"/>
                    </a:lnTo>
                    <a:lnTo>
                      <a:pt x="55" y="390"/>
                    </a:lnTo>
                    <a:lnTo>
                      <a:pt x="55" y="390"/>
                    </a:lnTo>
                    <a:lnTo>
                      <a:pt x="53" y="390"/>
                    </a:lnTo>
                    <a:lnTo>
                      <a:pt x="53" y="390"/>
                    </a:lnTo>
                    <a:lnTo>
                      <a:pt x="53" y="390"/>
                    </a:lnTo>
                    <a:lnTo>
                      <a:pt x="51" y="390"/>
                    </a:lnTo>
                    <a:lnTo>
                      <a:pt x="51" y="390"/>
                    </a:lnTo>
                    <a:lnTo>
                      <a:pt x="51" y="390"/>
                    </a:lnTo>
                    <a:lnTo>
                      <a:pt x="49" y="390"/>
                    </a:lnTo>
                    <a:lnTo>
                      <a:pt x="49" y="390"/>
                    </a:lnTo>
                    <a:lnTo>
                      <a:pt x="47" y="392"/>
                    </a:lnTo>
                    <a:lnTo>
                      <a:pt x="42" y="394"/>
                    </a:lnTo>
                    <a:lnTo>
                      <a:pt x="40" y="396"/>
                    </a:lnTo>
                    <a:lnTo>
                      <a:pt x="38" y="398"/>
                    </a:lnTo>
                    <a:lnTo>
                      <a:pt x="37" y="398"/>
                    </a:lnTo>
                    <a:lnTo>
                      <a:pt x="37" y="398"/>
                    </a:lnTo>
                    <a:lnTo>
                      <a:pt x="37" y="399"/>
                    </a:lnTo>
                    <a:lnTo>
                      <a:pt x="35" y="399"/>
                    </a:lnTo>
                    <a:lnTo>
                      <a:pt x="33" y="401"/>
                    </a:lnTo>
                    <a:lnTo>
                      <a:pt x="26" y="403"/>
                    </a:lnTo>
                    <a:lnTo>
                      <a:pt x="22" y="407"/>
                    </a:lnTo>
                    <a:lnTo>
                      <a:pt x="22" y="407"/>
                    </a:lnTo>
                    <a:lnTo>
                      <a:pt x="20" y="407"/>
                    </a:lnTo>
                    <a:lnTo>
                      <a:pt x="20" y="407"/>
                    </a:lnTo>
                    <a:lnTo>
                      <a:pt x="20" y="407"/>
                    </a:lnTo>
                    <a:lnTo>
                      <a:pt x="20" y="407"/>
                    </a:lnTo>
                    <a:lnTo>
                      <a:pt x="20" y="407"/>
                    </a:lnTo>
                    <a:lnTo>
                      <a:pt x="20" y="407"/>
                    </a:lnTo>
                    <a:lnTo>
                      <a:pt x="20" y="407"/>
                    </a:lnTo>
                    <a:lnTo>
                      <a:pt x="18" y="405"/>
                    </a:lnTo>
                    <a:lnTo>
                      <a:pt x="18" y="405"/>
                    </a:lnTo>
                    <a:lnTo>
                      <a:pt x="18" y="405"/>
                    </a:lnTo>
                    <a:lnTo>
                      <a:pt x="18" y="405"/>
                    </a:lnTo>
                    <a:lnTo>
                      <a:pt x="17" y="405"/>
                    </a:lnTo>
                    <a:lnTo>
                      <a:pt x="17" y="403"/>
                    </a:lnTo>
                    <a:lnTo>
                      <a:pt x="17" y="403"/>
                    </a:lnTo>
                    <a:lnTo>
                      <a:pt x="17" y="403"/>
                    </a:lnTo>
                    <a:lnTo>
                      <a:pt x="15" y="405"/>
                    </a:lnTo>
                    <a:lnTo>
                      <a:pt x="15" y="405"/>
                    </a:lnTo>
                    <a:lnTo>
                      <a:pt x="15" y="403"/>
                    </a:lnTo>
                    <a:lnTo>
                      <a:pt x="15" y="403"/>
                    </a:lnTo>
                    <a:lnTo>
                      <a:pt x="15" y="403"/>
                    </a:lnTo>
                    <a:lnTo>
                      <a:pt x="15" y="403"/>
                    </a:lnTo>
                    <a:lnTo>
                      <a:pt x="15" y="403"/>
                    </a:lnTo>
                    <a:lnTo>
                      <a:pt x="15" y="403"/>
                    </a:lnTo>
                    <a:lnTo>
                      <a:pt x="15" y="401"/>
                    </a:lnTo>
                    <a:lnTo>
                      <a:pt x="15" y="401"/>
                    </a:lnTo>
                    <a:lnTo>
                      <a:pt x="15" y="399"/>
                    </a:lnTo>
                    <a:lnTo>
                      <a:pt x="15" y="399"/>
                    </a:lnTo>
                    <a:lnTo>
                      <a:pt x="15" y="399"/>
                    </a:lnTo>
                    <a:lnTo>
                      <a:pt x="15" y="399"/>
                    </a:lnTo>
                    <a:lnTo>
                      <a:pt x="15" y="399"/>
                    </a:lnTo>
                    <a:lnTo>
                      <a:pt x="15" y="399"/>
                    </a:lnTo>
                    <a:lnTo>
                      <a:pt x="15" y="398"/>
                    </a:lnTo>
                    <a:lnTo>
                      <a:pt x="15" y="398"/>
                    </a:lnTo>
                    <a:lnTo>
                      <a:pt x="15" y="398"/>
                    </a:lnTo>
                    <a:lnTo>
                      <a:pt x="13" y="396"/>
                    </a:lnTo>
                    <a:lnTo>
                      <a:pt x="13" y="396"/>
                    </a:lnTo>
                    <a:lnTo>
                      <a:pt x="13" y="396"/>
                    </a:lnTo>
                    <a:lnTo>
                      <a:pt x="13" y="396"/>
                    </a:lnTo>
                    <a:lnTo>
                      <a:pt x="13" y="396"/>
                    </a:lnTo>
                    <a:lnTo>
                      <a:pt x="13" y="394"/>
                    </a:lnTo>
                    <a:lnTo>
                      <a:pt x="13" y="394"/>
                    </a:lnTo>
                    <a:lnTo>
                      <a:pt x="13" y="394"/>
                    </a:lnTo>
                    <a:lnTo>
                      <a:pt x="13" y="392"/>
                    </a:lnTo>
                    <a:lnTo>
                      <a:pt x="13" y="392"/>
                    </a:lnTo>
                    <a:lnTo>
                      <a:pt x="11" y="392"/>
                    </a:lnTo>
                    <a:lnTo>
                      <a:pt x="11" y="390"/>
                    </a:lnTo>
                    <a:lnTo>
                      <a:pt x="11" y="389"/>
                    </a:lnTo>
                    <a:lnTo>
                      <a:pt x="11" y="387"/>
                    </a:lnTo>
                    <a:lnTo>
                      <a:pt x="13" y="385"/>
                    </a:lnTo>
                    <a:lnTo>
                      <a:pt x="13" y="385"/>
                    </a:lnTo>
                    <a:lnTo>
                      <a:pt x="13" y="385"/>
                    </a:lnTo>
                    <a:lnTo>
                      <a:pt x="11" y="383"/>
                    </a:lnTo>
                    <a:lnTo>
                      <a:pt x="11" y="383"/>
                    </a:lnTo>
                    <a:lnTo>
                      <a:pt x="11" y="383"/>
                    </a:lnTo>
                    <a:lnTo>
                      <a:pt x="9" y="383"/>
                    </a:lnTo>
                    <a:lnTo>
                      <a:pt x="9" y="381"/>
                    </a:lnTo>
                    <a:lnTo>
                      <a:pt x="9" y="381"/>
                    </a:lnTo>
                    <a:lnTo>
                      <a:pt x="8" y="381"/>
                    </a:lnTo>
                    <a:lnTo>
                      <a:pt x="8" y="381"/>
                    </a:lnTo>
                    <a:lnTo>
                      <a:pt x="8" y="379"/>
                    </a:lnTo>
                    <a:lnTo>
                      <a:pt x="8" y="379"/>
                    </a:lnTo>
                    <a:lnTo>
                      <a:pt x="8" y="379"/>
                    </a:lnTo>
                    <a:lnTo>
                      <a:pt x="8" y="379"/>
                    </a:lnTo>
                    <a:lnTo>
                      <a:pt x="8" y="379"/>
                    </a:lnTo>
                    <a:lnTo>
                      <a:pt x="8" y="379"/>
                    </a:lnTo>
                    <a:lnTo>
                      <a:pt x="8" y="379"/>
                    </a:lnTo>
                    <a:lnTo>
                      <a:pt x="8" y="379"/>
                    </a:lnTo>
                    <a:lnTo>
                      <a:pt x="9" y="379"/>
                    </a:lnTo>
                    <a:lnTo>
                      <a:pt x="9" y="378"/>
                    </a:lnTo>
                    <a:lnTo>
                      <a:pt x="9" y="378"/>
                    </a:lnTo>
                    <a:lnTo>
                      <a:pt x="9" y="376"/>
                    </a:lnTo>
                    <a:lnTo>
                      <a:pt x="9" y="376"/>
                    </a:lnTo>
                    <a:lnTo>
                      <a:pt x="9" y="374"/>
                    </a:lnTo>
                    <a:lnTo>
                      <a:pt x="8" y="370"/>
                    </a:lnTo>
                    <a:lnTo>
                      <a:pt x="8" y="370"/>
                    </a:lnTo>
                    <a:lnTo>
                      <a:pt x="8" y="367"/>
                    </a:lnTo>
                    <a:lnTo>
                      <a:pt x="6" y="365"/>
                    </a:lnTo>
                    <a:lnTo>
                      <a:pt x="6" y="363"/>
                    </a:lnTo>
                    <a:lnTo>
                      <a:pt x="6" y="361"/>
                    </a:lnTo>
                    <a:lnTo>
                      <a:pt x="6" y="360"/>
                    </a:lnTo>
                    <a:lnTo>
                      <a:pt x="6" y="360"/>
                    </a:lnTo>
                    <a:lnTo>
                      <a:pt x="4" y="358"/>
                    </a:lnTo>
                    <a:lnTo>
                      <a:pt x="4" y="356"/>
                    </a:lnTo>
                    <a:lnTo>
                      <a:pt x="2" y="354"/>
                    </a:lnTo>
                    <a:lnTo>
                      <a:pt x="2" y="351"/>
                    </a:lnTo>
                    <a:lnTo>
                      <a:pt x="0" y="349"/>
                    </a:lnTo>
                    <a:lnTo>
                      <a:pt x="0" y="347"/>
                    </a:lnTo>
                    <a:lnTo>
                      <a:pt x="0" y="347"/>
                    </a:lnTo>
                    <a:lnTo>
                      <a:pt x="0" y="345"/>
                    </a:lnTo>
                    <a:lnTo>
                      <a:pt x="2" y="345"/>
                    </a:lnTo>
                    <a:lnTo>
                      <a:pt x="2" y="343"/>
                    </a:lnTo>
                    <a:lnTo>
                      <a:pt x="6" y="342"/>
                    </a:lnTo>
                    <a:lnTo>
                      <a:pt x="8" y="338"/>
                    </a:lnTo>
                    <a:lnTo>
                      <a:pt x="8" y="336"/>
                    </a:lnTo>
                    <a:lnTo>
                      <a:pt x="8" y="334"/>
                    </a:lnTo>
                    <a:lnTo>
                      <a:pt x="8" y="332"/>
                    </a:lnTo>
                    <a:lnTo>
                      <a:pt x="8" y="331"/>
                    </a:lnTo>
                    <a:lnTo>
                      <a:pt x="8" y="331"/>
                    </a:lnTo>
                    <a:lnTo>
                      <a:pt x="8" y="331"/>
                    </a:lnTo>
                    <a:lnTo>
                      <a:pt x="8" y="329"/>
                    </a:lnTo>
                    <a:lnTo>
                      <a:pt x="8" y="327"/>
                    </a:lnTo>
                    <a:lnTo>
                      <a:pt x="9" y="325"/>
                    </a:lnTo>
                    <a:lnTo>
                      <a:pt x="11" y="323"/>
                    </a:lnTo>
                    <a:lnTo>
                      <a:pt x="13" y="322"/>
                    </a:lnTo>
                    <a:lnTo>
                      <a:pt x="17" y="320"/>
                    </a:lnTo>
                    <a:lnTo>
                      <a:pt x="18" y="318"/>
                    </a:lnTo>
                    <a:lnTo>
                      <a:pt x="22" y="316"/>
                    </a:lnTo>
                    <a:lnTo>
                      <a:pt x="24" y="314"/>
                    </a:lnTo>
                    <a:lnTo>
                      <a:pt x="26" y="313"/>
                    </a:lnTo>
                    <a:lnTo>
                      <a:pt x="28" y="313"/>
                    </a:lnTo>
                    <a:lnTo>
                      <a:pt x="29" y="311"/>
                    </a:lnTo>
                    <a:lnTo>
                      <a:pt x="31" y="309"/>
                    </a:lnTo>
                    <a:lnTo>
                      <a:pt x="33" y="309"/>
                    </a:lnTo>
                    <a:lnTo>
                      <a:pt x="35" y="307"/>
                    </a:lnTo>
                    <a:lnTo>
                      <a:pt x="37" y="307"/>
                    </a:lnTo>
                    <a:lnTo>
                      <a:pt x="38" y="305"/>
                    </a:lnTo>
                    <a:lnTo>
                      <a:pt x="40" y="302"/>
                    </a:lnTo>
                    <a:lnTo>
                      <a:pt x="42" y="300"/>
                    </a:lnTo>
                    <a:lnTo>
                      <a:pt x="44" y="300"/>
                    </a:lnTo>
                    <a:lnTo>
                      <a:pt x="46" y="300"/>
                    </a:lnTo>
                    <a:lnTo>
                      <a:pt x="49" y="300"/>
                    </a:lnTo>
                    <a:lnTo>
                      <a:pt x="51" y="300"/>
                    </a:lnTo>
                    <a:lnTo>
                      <a:pt x="53" y="300"/>
                    </a:lnTo>
                    <a:lnTo>
                      <a:pt x="56" y="304"/>
                    </a:lnTo>
                    <a:lnTo>
                      <a:pt x="56" y="304"/>
                    </a:lnTo>
                    <a:lnTo>
                      <a:pt x="58" y="305"/>
                    </a:lnTo>
                    <a:lnTo>
                      <a:pt x="60" y="307"/>
                    </a:lnTo>
                    <a:lnTo>
                      <a:pt x="60" y="307"/>
                    </a:lnTo>
                    <a:lnTo>
                      <a:pt x="64" y="309"/>
                    </a:lnTo>
                    <a:lnTo>
                      <a:pt x="69" y="309"/>
                    </a:lnTo>
                    <a:lnTo>
                      <a:pt x="75" y="311"/>
                    </a:lnTo>
                    <a:lnTo>
                      <a:pt x="76" y="311"/>
                    </a:lnTo>
                    <a:lnTo>
                      <a:pt x="80" y="311"/>
                    </a:lnTo>
                    <a:lnTo>
                      <a:pt x="80" y="309"/>
                    </a:lnTo>
                    <a:lnTo>
                      <a:pt x="82" y="309"/>
                    </a:lnTo>
                    <a:lnTo>
                      <a:pt x="84" y="309"/>
                    </a:lnTo>
                    <a:lnTo>
                      <a:pt x="85" y="307"/>
                    </a:lnTo>
                    <a:lnTo>
                      <a:pt x="87" y="307"/>
                    </a:lnTo>
                    <a:lnTo>
                      <a:pt x="89" y="307"/>
                    </a:lnTo>
                    <a:lnTo>
                      <a:pt x="91" y="307"/>
                    </a:lnTo>
                    <a:lnTo>
                      <a:pt x="91" y="309"/>
                    </a:lnTo>
                    <a:lnTo>
                      <a:pt x="91" y="307"/>
                    </a:lnTo>
                    <a:lnTo>
                      <a:pt x="91" y="307"/>
                    </a:lnTo>
                    <a:lnTo>
                      <a:pt x="93" y="307"/>
                    </a:lnTo>
                    <a:lnTo>
                      <a:pt x="93" y="307"/>
                    </a:lnTo>
                    <a:lnTo>
                      <a:pt x="94" y="305"/>
                    </a:lnTo>
                    <a:lnTo>
                      <a:pt x="94" y="304"/>
                    </a:lnTo>
                    <a:lnTo>
                      <a:pt x="96" y="300"/>
                    </a:lnTo>
                    <a:lnTo>
                      <a:pt x="96" y="298"/>
                    </a:lnTo>
                    <a:lnTo>
                      <a:pt x="96" y="298"/>
                    </a:lnTo>
                    <a:lnTo>
                      <a:pt x="96" y="296"/>
                    </a:lnTo>
                    <a:lnTo>
                      <a:pt x="96" y="296"/>
                    </a:lnTo>
                    <a:lnTo>
                      <a:pt x="96" y="294"/>
                    </a:lnTo>
                    <a:lnTo>
                      <a:pt x="94" y="291"/>
                    </a:lnTo>
                    <a:lnTo>
                      <a:pt x="94" y="291"/>
                    </a:lnTo>
                    <a:lnTo>
                      <a:pt x="93" y="289"/>
                    </a:lnTo>
                    <a:lnTo>
                      <a:pt x="93" y="287"/>
                    </a:lnTo>
                    <a:lnTo>
                      <a:pt x="93" y="287"/>
                    </a:lnTo>
                    <a:lnTo>
                      <a:pt x="91" y="284"/>
                    </a:lnTo>
                    <a:lnTo>
                      <a:pt x="89" y="282"/>
                    </a:lnTo>
                    <a:lnTo>
                      <a:pt x="87" y="280"/>
                    </a:lnTo>
                    <a:lnTo>
                      <a:pt x="87" y="280"/>
                    </a:lnTo>
                    <a:lnTo>
                      <a:pt x="85" y="278"/>
                    </a:lnTo>
                    <a:lnTo>
                      <a:pt x="85" y="278"/>
                    </a:lnTo>
                    <a:lnTo>
                      <a:pt x="85" y="278"/>
                    </a:lnTo>
                    <a:lnTo>
                      <a:pt x="87" y="275"/>
                    </a:lnTo>
                    <a:lnTo>
                      <a:pt x="87" y="271"/>
                    </a:lnTo>
                    <a:lnTo>
                      <a:pt x="87" y="269"/>
                    </a:lnTo>
                    <a:lnTo>
                      <a:pt x="87" y="269"/>
                    </a:lnTo>
                    <a:lnTo>
                      <a:pt x="87" y="267"/>
                    </a:lnTo>
                    <a:lnTo>
                      <a:pt x="85" y="266"/>
                    </a:lnTo>
                    <a:lnTo>
                      <a:pt x="85" y="264"/>
                    </a:lnTo>
                    <a:lnTo>
                      <a:pt x="85" y="262"/>
                    </a:lnTo>
                    <a:lnTo>
                      <a:pt x="85" y="260"/>
                    </a:lnTo>
                    <a:lnTo>
                      <a:pt x="85" y="258"/>
                    </a:lnTo>
                    <a:lnTo>
                      <a:pt x="85" y="258"/>
                    </a:lnTo>
                    <a:lnTo>
                      <a:pt x="85" y="258"/>
                    </a:lnTo>
                    <a:lnTo>
                      <a:pt x="85" y="258"/>
                    </a:lnTo>
                    <a:lnTo>
                      <a:pt x="85" y="256"/>
                    </a:lnTo>
                    <a:lnTo>
                      <a:pt x="85" y="256"/>
                    </a:lnTo>
                    <a:lnTo>
                      <a:pt x="85" y="256"/>
                    </a:lnTo>
                    <a:lnTo>
                      <a:pt x="87" y="256"/>
                    </a:lnTo>
                    <a:lnTo>
                      <a:pt x="87" y="256"/>
                    </a:lnTo>
                    <a:lnTo>
                      <a:pt x="89" y="255"/>
                    </a:lnTo>
                    <a:lnTo>
                      <a:pt x="91" y="255"/>
                    </a:lnTo>
                    <a:lnTo>
                      <a:pt x="93" y="253"/>
                    </a:lnTo>
                    <a:lnTo>
                      <a:pt x="96" y="253"/>
                    </a:lnTo>
                    <a:lnTo>
                      <a:pt x="98" y="253"/>
                    </a:lnTo>
                    <a:lnTo>
                      <a:pt x="98" y="253"/>
                    </a:lnTo>
                    <a:lnTo>
                      <a:pt x="100" y="251"/>
                    </a:lnTo>
                    <a:lnTo>
                      <a:pt x="102" y="251"/>
                    </a:lnTo>
                    <a:lnTo>
                      <a:pt x="102" y="251"/>
                    </a:lnTo>
                    <a:lnTo>
                      <a:pt x="103" y="251"/>
                    </a:lnTo>
                    <a:lnTo>
                      <a:pt x="105" y="251"/>
                    </a:lnTo>
                    <a:lnTo>
                      <a:pt x="107" y="251"/>
                    </a:lnTo>
                    <a:lnTo>
                      <a:pt x="107" y="249"/>
                    </a:lnTo>
                    <a:lnTo>
                      <a:pt x="109" y="249"/>
                    </a:lnTo>
                    <a:lnTo>
                      <a:pt x="111" y="247"/>
                    </a:lnTo>
                    <a:lnTo>
                      <a:pt x="111" y="246"/>
                    </a:lnTo>
                    <a:lnTo>
                      <a:pt x="113" y="244"/>
                    </a:lnTo>
                    <a:lnTo>
                      <a:pt x="113" y="244"/>
                    </a:lnTo>
                    <a:lnTo>
                      <a:pt x="114" y="242"/>
                    </a:lnTo>
                    <a:lnTo>
                      <a:pt x="114" y="242"/>
                    </a:lnTo>
                    <a:lnTo>
                      <a:pt x="116" y="242"/>
                    </a:lnTo>
                    <a:lnTo>
                      <a:pt x="116" y="242"/>
                    </a:lnTo>
                    <a:lnTo>
                      <a:pt x="118" y="240"/>
                    </a:lnTo>
                    <a:lnTo>
                      <a:pt x="120" y="240"/>
                    </a:lnTo>
                    <a:lnTo>
                      <a:pt x="120" y="240"/>
                    </a:lnTo>
                    <a:lnTo>
                      <a:pt x="120" y="240"/>
                    </a:lnTo>
                    <a:lnTo>
                      <a:pt x="122" y="238"/>
                    </a:lnTo>
                    <a:lnTo>
                      <a:pt x="122" y="237"/>
                    </a:lnTo>
                    <a:lnTo>
                      <a:pt x="122" y="235"/>
                    </a:lnTo>
                    <a:lnTo>
                      <a:pt x="123" y="231"/>
                    </a:lnTo>
                    <a:lnTo>
                      <a:pt x="123" y="229"/>
                    </a:lnTo>
                    <a:lnTo>
                      <a:pt x="123" y="228"/>
                    </a:lnTo>
                    <a:lnTo>
                      <a:pt x="127" y="226"/>
                    </a:lnTo>
                    <a:lnTo>
                      <a:pt x="132" y="222"/>
                    </a:lnTo>
                    <a:lnTo>
                      <a:pt x="134" y="218"/>
                    </a:lnTo>
                    <a:lnTo>
                      <a:pt x="136" y="215"/>
                    </a:lnTo>
                    <a:lnTo>
                      <a:pt x="138" y="213"/>
                    </a:lnTo>
                    <a:lnTo>
                      <a:pt x="140" y="213"/>
                    </a:lnTo>
                    <a:lnTo>
                      <a:pt x="140" y="209"/>
                    </a:lnTo>
                    <a:lnTo>
                      <a:pt x="140" y="208"/>
                    </a:lnTo>
                    <a:lnTo>
                      <a:pt x="140" y="208"/>
                    </a:lnTo>
                    <a:lnTo>
                      <a:pt x="138" y="204"/>
                    </a:lnTo>
                    <a:lnTo>
                      <a:pt x="138" y="204"/>
                    </a:lnTo>
                    <a:lnTo>
                      <a:pt x="138" y="202"/>
                    </a:lnTo>
                    <a:lnTo>
                      <a:pt x="140" y="199"/>
                    </a:lnTo>
                    <a:lnTo>
                      <a:pt x="143" y="195"/>
                    </a:lnTo>
                    <a:lnTo>
                      <a:pt x="145" y="195"/>
                    </a:lnTo>
                    <a:lnTo>
                      <a:pt x="145" y="195"/>
                    </a:lnTo>
                    <a:lnTo>
                      <a:pt x="145" y="195"/>
                    </a:lnTo>
                    <a:lnTo>
                      <a:pt x="147" y="195"/>
                    </a:lnTo>
                    <a:lnTo>
                      <a:pt x="147" y="195"/>
                    </a:lnTo>
                    <a:lnTo>
                      <a:pt x="147" y="195"/>
                    </a:lnTo>
                    <a:lnTo>
                      <a:pt x="149" y="195"/>
                    </a:lnTo>
                    <a:lnTo>
                      <a:pt x="149" y="195"/>
                    </a:lnTo>
                    <a:lnTo>
                      <a:pt x="150" y="197"/>
                    </a:lnTo>
                    <a:lnTo>
                      <a:pt x="152" y="199"/>
                    </a:lnTo>
                    <a:lnTo>
                      <a:pt x="154" y="199"/>
                    </a:lnTo>
                    <a:lnTo>
                      <a:pt x="156" y="199"/>
                    </a:lnTo>
                    <a:lnTo>
                      <a:pt x="158" y="199"/>
                    </a:lnTo>
                    <a:lnTo>
                      <a:pt x="160" y="199"/>
                    </a:lnTo>
                    <a:lnTo>
                      <a:pt x="161" y="199"/>
                    </a:lnTo>
                    <a:lnTo>
                      <a:pt x="161" y="199"/>
                    </a:lnTo>
                    <a:lnTo>
                      <a:pt x="163" y="197"/>
                    </a:lnTo>
                    <a:lnTo>
                      <a:pt x="167" y="197"/>
                    </a:lnTo>
                    <a:lnTo>
                      <a:pt x="169" y="195"/>
                    </a:lnTo>
                    <a:lnTo>
                      <a:pt x="170" y="195"/>
                    </a:lnTo>
                    <a:lnTo>
                      <a:pt x="172" y="193"/>
                    </a:lnTo>
                    <a:lnTo>
                      <a:pt x="176" y="195"/>
                    </a:lnTo>
                    <a:lnTo>
                      <a:pt x="178" y="195"/>
                    </a:lnTo>
                    <a:lnTo>
                      <a:pt x="179" y="193"/>
                    </a:lnTo>
                    <a:lnTo>
                      <a:pt x="181" y="193"/>
                    </a:lnTo>
                    <a:lnTo>
                      <a:pt x="183" y="193"/>
                    </a:lnTo>
                    <a:lnTo>
                      <a:pt x="185" y="191"/>
                    </a:lnTo>
                    <a:lnTo>
                      <a:pt x="185" y="190"/>
                    </a:lnTo>
                    <a:lnTo>
                      <a:pt x="185" y="190"/>
                    </a:lnTo>
                    <a:lnTo>
                      <a:pt x="185" y="188"/>
                    </a:lnTo>
                    <a:lnTo>
                      <a:pt x="185" y="188"/>
                    </a:lnTo>
                    <a:lnTo>
                      <a:pt x="185" y="188"/>
                    </a:lnTo>
                    <a:lnTo>
                      <a:pt x="187" y="186"/>
                    </a:lnTo>
                    <a:lnTo>
                      <a:pt x="187" y="186"/>
                    </a:lnTo>
                    <a:lnTo>
                      <a:pt x="188" y="184"/>
                    </a:lnTo>
                    <a:lnTo>
                      <a:pt x="188" y="182"/>
                    </a:lnTo>
                    <a:lnTo>
                      <a:pt x="188" y="182"/>
                    </a:lnTo>
                    <a:lnTo>
                      <a:pt x="188" y="181"/>
                    </a:lnTo>
                    <a:lnTo>
                      <a:pt x="188" y="181"/>
                    </a:lnTo>
                    <a:lnTo>
                      <a:pt x="188" y="179"/>
                    </a:lnTo>
                    <a:lnTo>
                      <a:pt x="187" y="179"/>
                    </a:lnTo>
                    <a:lnTo>
                      <a:pt x="185" y="175"/>
                    </a:lnTo>
                    <a:lnTo>
                      <a:pt x="185" y="175"/>
                    </a:lnTo>
                    <a:lnTo>
                      <a:pt x="183" y="173"/>
                    </a:lnTo>
                    <a:lnTo>
                      <a:pt x="183" y="173"/>
                    </a:lnTo>
                    <a:lnTo>
                      <a:pt x="183" y="171"/>
                    </a:lnTo>
                    <a:lnTo>
                      <a:pt x="183" y="171"/>
                    </a:lnTo>
                    <a:lnTo>
                      <a:pt x="183" y="170"/>
                    </a:lnTo>
                    <a:lnTo>
                      <a:pt x="183" y="162"/>
                    </a:lnTo>
                    <a:lnTo>
                      <a:pt x="185" y="161"/>
                    </a:lnTo>
                    <a:lnTo>
                      <a:pt x="183" y="159"/>
                    </a:lnTo>
                    <a:lnTo>
                      <a:pt x="183" y="157"/>
                    </a:lnTo>
                    <a:lnTo>
                      <a:pt x="179" y="155"/>
                    </a:lnTo>
                    <a:lnTo>
                      <a:pt x="178" y="153"/>
                    </a:lnTo>
                    <a:lnTo>
                      <a:pt x="176" y="152"/>
                    </a:lnTo>
                    <a:lnTo>
                      <a:pt x="172" y="150"/>
                    </a:lnTo>
                    <a:lnTo>
                      <a:pt x="169" y="148"/>
                    </a:lnTo>
                    <a:lnTo>
                      <a:pt x="167" y="146"/>
                    </a:lnTo>
                    <a:lnTo>
                      <a:pt x="165" y="143"/>
                    </a:lnTo>
                    <a:lnTo>
                      <a:pt x="161" y="139"/>
                    </a:lnTo>
                    <a:lnTo>
                      <a:pt x="160" y="137"/>
                    </a:lnTo>
                    <a:lnTo>
                      <a:pt x="160" y="135"/>
                    </a:lnTo>
                    <a:lnTo>
                      <a:pt x="160" y="133"/>
                    </a:lnTo>
                    <a:lnTo>
                      <a:pt x="160" y="130"/>
                    </a:lnTo>
                    <a:lnTo>
                      <a:pt x="160" y="126"/>
                    </a:lnTo>
                    <a:lnTo>
                      <a:pt x="160" y="124"/>
                    </a:lnTo>
                    <a:lnTo>
                      <a:pt x="161" y="124"/>
                    </a:lnTo>
                    <a:lnTo>
                      <a:pt x="161" y="123"/>
                    </a:lnTo>
                    <a:lnTo>
                      <a:pt x="163" y="123"/>
                    </a:lnTo>
                    <a:lnTo>
                      <a:pt x="167" y="123"/>
                    </a:lnTo>
                    <a:lnTo>
                      <a:pt x="172" y="126"/>
                    </a:lnTo>
                    <a:lnTo>
                      <a:pt x="174" y="126"/>
                    </a:lnTo>
                    <a:lnTo>
                      <a:pt x="174" y="126"/>
                    </a:lnTo>
                    <a:lnTo>
                      <a:pt x="176" y="128"/>
                    </a:lnTo>
                    <a:lnTo>
                      <a:pt x="185" y="135"/>
                    </a:lnTo>
                    <a:lnTo>
                      <a:pt x="190" y="137"/>
                    </a:lnTo>
                    <a:lnTo>
                      <a:pt x="192" y="139"/>
                    </a:lnTo>
                    <a:lnTo>
                      <a:pt x="194" y="139"/>
                    </a:lnTo>
                    <a:lnTo>
                      <a:pt x="196" y="139"/>
                    </a:lnTo>
                    <a:lnTo>
                      <a:pt x="198" y="139"/>
                    </a:lnTo>
                    <a:lnTo>
                      <a:pt x="198" y="139"/>
                    </a:lnTo>
                    <a:lnTo>
                      <a:pt x="198" y="139"/>
                    </a:lnTo>
                    <a:lnTo>
                      <a:pt x="198" y="139"/>
                    </a:lnTo>
                    <a:lnTo>
                      <a:pt x="198" y="137"/>
                    </a:lnTo>
                    <a:lnTo>
                      <a:pt x="198" y="137"/>
                    </a:lnTo>
                    <a:lnTo>
                      <a:pt x="199" y="137"/>
                    </a:lnTo>
                    <a:lnTo>
                      <a:pt x="199" y="137"/>
                    </a:lnTo>
                    <a:lnTo>
                      <a:pt x="201" y="135"/>
                    </a:lnTo>
                    <a:lnTo>
                      <a:pt x="201" y="135"/>
                    </a:lnTo>
                    <a:lnTo>
                      <a:pt x="203" y="133"/>
                    </a:lnTo>
                    <a:lnTo>
                      <a:pt x="205" y="132"/>
                    </a:lnTo>
                    <a:lnTo>
                      <a:pt x="205" y="132"/>
                    </a:lnTo>
                    <a:lnTo>
                      <a:pt x="207" y="128"/>
                    </a:lnTo>
                    <a:lnTo>
                      <a:pt x="207" y="128"/>
                    </a:lnTo>
                    <a:lnTo>
                      <a:pt x="207" y="126"/>
                    </a:lnTo>
                    <a:lnTo>
                      <a:pt x="208" y="126"/>
                    </a:lnTo>
                    <a:lnTo>
                      <a:pt x="208" y="124"/>
                    </a:lnTo>
                    <a:lnTo>
                      <a:pt x="208" y="124"/>
                    </a:lnTo>
                    <a:lnTo>
                      <a:pt x="208" y="123"/>
                    </a:lnTo>
                    <a:lnTo>
                      <a:pt x="208" y="119"/>
                    </a:lnTo>
                    <a:lnTo>
                      <a:pt x="207" y="117"/>
                    </a:lnTo>
                    <a:lnTo>
                      <a:pt x="207" y="117"/>
                    </a:lnTo>
                    <a:lnTo>
                      <a:pt x="207" y="115"/>
                    </a:lnTo>
                    <a:lnTo>
                      <a:pt x="207" y="115"/>
                    </a:lnTo>
                    <a:lnTo>
                      <a:pt x="207" y="114"/>
                    </a:lnTo>
                    <a:lnTo>
                      <a:pt x="207" y="114"/>
                    </a:lnTo>
                    <a:lnTo>
                      <a:pt x="205" y="114"/>
                    </a:lnTo>
                    <a:lnTo>
                      <a:pt x="205" y="114"/>
                    </a:lnTo>
                    <a:lnTo>
                      <a:pt x="205" y="112"/>
                    </a:lnTo>
                    <a:lnTo>
                      <a:pt x="205" y="112"/>
                    </a:lnTo>
                    <a:lnTo>
                      <a:pt x="203" y="110"/>
                    </a:lnTo>
                    <a:lnTo>
                      <a:pt x="203" y="110"/>
                    </a:lnTo>
                    <a:lnTo>
                      <a:pt x="203" y="108"/>
                    </a:lnTo>
                    <a:lnTo>
                      <a:pt x="203" y="106"/>
                    </a:lnTo>
                    <a:lnTo>
                      <a:pt x="201" y="106"/>
                    </a:lnTo>
                    <a:lnTo>
                      <a:pt x="201" y="105"/>
                    </a:lnTo>
                    <a:lnTo>
                      <a:pt x="201" y="105"/>
                    </a:lnTo>
                    <a:lnTo>
                      <a:pt x="201" y="105"/>
                    </a:lnTo>
                    <a:lnTo>
                      <a:pt x="203" y="103"/>
                    </a:lnTo>
                    <a:lnTo>
                      <a:pt x="203" y="101"/>
                    </a:lnTo>
                    <a:lnTo>
                      <a:pt x="203" y="101"/>
                    </a:lnTo>
                    <a:lnTo>
                      <a:pt x="203" y="99"/>
                    </a:lnTo>
                    <a:lnTo>
                      <a:pt x="203" y="97"/>
                    </a:lnTo>
                    <a:lnTo>
                      <a:pt x="205" y="95"/>
                    </a:lnTo>
                    <a:lnTo>
                      <a:pt x="205" y="94"/>
                    </a:lnTo>
                    <a:lnTo>
                      <a:pt x="205" y="92"/>
                    </a:lnTo>
                    <a:lnTo>
                      <a:pt x="203" y="92"/>
                    </a:lnTo>
                    <a:lnTo>
                      <a:pt x="203" y="92"/>
                    </a:lnTo>
                    <a:lnTo>
                      <a:pt x="203" y="90"/>
                    </a:lnTo>
                    <a:lnTo>
                      <a:pt x="203" y="90"/>
                    </a:lnTo>
                    <a:lnTo>
                      <a:pt x="203" y="88"/>
                    </a:lnTo>
                    <a:lnTo>
                      <a:pt x="203" y="88"/>
                    </a:lnTo>
                    <a:lnTo>
                      <a:pt x="203" y="86"/>
                    </a:lnTo>
                    <a:lnTo>
                      <a:pt x="203" y="85"/>
                    </a:lnTo>
                    <a:lnTo>
                      <a:pt x="205" y="83"/>
                    </a:lnTo>
                    <a:lnTo>
                      <a:pt x="205" y="83"/>
                    </a:lnTo>
                    <a:lnTo>
                      <a:pt x="205" y="81"/>
                    </a:lnTo>
                    <a:lnTo>
                      <a:pt x="205" y="79"/>
                    </a:lnTo>
                    <a:lnTo>
                      <a:pt x="205" y="79"/>
                    </a:lnTo>
                    <a:lnTo>
                      <a:pt x="205" y="79"/>
                    </a:lnTo>
                    <a:lnTo>
                      <a:pt x="205" y="79"/>
                    </a:lnTo>
                    <a:lnTo>
                      <a:pt x="207" y="77"/>
                    </a:lnTo>
                    <a:lnTo>
                      <a:pt x="208" y="77"/>
                    </a:lnTo>
                    <a:lnTo>
                      <a:pt x="208" y="77"/>
                    </a:lnTo>
                    <a:lnTo>
                      <a:pt x="208" y="77"/>
                    </a:lnTo>
                    <a:lnTo>
                      <a:pt x="210" y="76"/>
                    </a:lnTo>
                    <a:lnTo>
                      <a:pt x="212" y="76"/>
                    </a:lnTo>
                    <a:lnTo>
                      <a:pt x="214" y="74"/>
                    </a:lnTo>
                    <a:lnTo>
                      <a:pt x="214" y="74"/>
                    </a:lnTo>
                    <a:lnTo>
                      <a:pt x="216" y="72"/>
                    </a:lnTo>
                    <a:lnTo>
                      <a:pt x="216" y="72"/>
                    </a:lnTo>
                    <a:lnTo>
                      <a:pt x="217" y="70"/>
                    </a:lnTo>
                    <a:lnTo>
                      <a:pt x="217" y="70"/>
                    </a:lnTo>
                    <a:lnTo>
                      <a:pt x="217" y="70"/>
                    </a:lnTo>
                    <a:lnTo>
                      <a:pt x="219" y="70"/>
                    </a:lnTo>
                    <a:lnTo>
                      <a:pt x="221" y="70"/>
                    </a:lnTo>
                    <a:lnTo>
                      <a:pt x="221" y="70"/>
                    </a:lnTo>
                    <a:lnTo>
                      <a:pt x="223" y="70"/>
                    </a:lnTo>
                    <a:lnTo>
                      <a:pt x="223" y="70"/>
                    </a:lnTo>
                    <a:lnTo>
                      <a:pt x="223" y="70"/>
                    </a:lnTo>
                    <a:lnTo>
                      <a:pt x="225" y="70"/>
                    </a:lnTo>
                    <a:lnTo>
                      <a:pt x="226" y="70"/>
                    </a:lnTo>
                    <a:lnTo>
                      <a:pt x="226" y="70"/>
                    </a:lnTo>
                    <a:lnTo>
                      <a:pt x="226" y="68"/>
                    </a:lnTo>
                    <a:lnTo>
                      <a:pt x="228" y="68"/>
                    </a:lnTo>
                    <a:lnTo>
                      <a:pt x="228" y="68"/>
                    </a:lnTo>
                    <a:lnTo>
                      <a:pt x="228" y="68"/>
                    </a:lnTo>
                    <a:lnTo>
                      <a:pt x="228" y="68"/>
                    </a:lnTo>
                    <a:lnTo>
                      <a:pt x="230" y="68"/>
                    </a:lnTo>
                    <a:lnTo>
                      <a:pt x="232" y="68"/>
                    </a:lnTo>
                    <a:lnTo>
                      <a:pt x="234" y="67"/>
                    </a:lnTo>
                    <a:lnTo>
                      <a:pt x="235" y="67"/>
                    </a:lnTo>
                    <a:lnTo>
                      <a:pt x="235" y="67"/>
                    </a:lnTo>
                    <a:lnTo>
                      <a:pt x="237" y="67"/>
                    </a:lnTo>
                    <a:lnTo>
                      <a:pt x="237" y="67"/>
                    </a:lnTo>
                    <a:lnTo>
                      <a:pt x="239" y="67"/>
                    </a:lnTo>
                    <a:lnTo>
                      <a:pt x="239" y="67"/>
                    </a:lnTo>
                    <a:lnTo>
                      <a:pt x="241" y="67"/>
                    </a:lnTo>
                    <a:lnTo>
                      <a:pt x="241" y="67"/>
                    </a:lnTo>
                    <a:lnTo>
                      <a:pt x="241" y="67"/>
                    </a:lnTo>
                    <a:lnTo>
                      <a:pt x="243" y="67"/>
                    </a:lnTo>
                    <a:lnTo>
                      <a:pt x="243" y="67"/>
                    </a:lnTo>
                    <a:lnTo>
                      <a:pt x="243" y="67"/>
                    </a:lnTo>
                    <a:lnTo>
                      <a:pt x="243" y="67"/>
                    </a:lnTo>
                    <a:lnTo>
                      <a:pt x="243" y="67"/>
                    </a:lnTo>
                    <a:lnTo>
                      <a:pt x="243" y="67"/>
                    </a:lnTo>
                    <a:lnTo>
                      <a:pt x="245" y="67"/>
                    </a:lnTo>
                    <a:lnTo>
                      <a:pt x="245" y="65"/>
                    </a:lnTo>
                    <a:lnTo>
                      <a:pt x="246" y="65"/>
                    </a:lnTo>
                    <a:lnTo>
                      <a:pt x="248" y="63"/>
                    </a:lnTo>
                    <a:lnTo>
                      <a:pt x="248" y="63"/>
                    </a:lnTo>
                    <a:lnTo>
                      <a:pt x="252" y="61"/>
                    </a:lnTo>
                    <a:lnTo>
                      <a:pt x="255" y="61"/>
                    </a:lnTo>
                    <a:lnTo>
                      <a:pt x="257" y="59"/>
                    </a:lnTo>
                    <a:lnTo>
                      <a:pt x="257" y="59"/>
                    </a:lnTo>
                    <a:lnTo>
                      <a:pt x="257" y="59"/>
                    </a:lnTo>
                    <a:lnTo>
                      <a:pt x="257" y="59"/>
                    </a:lnTo>
                    <a:lnTo>
                      <a:pt x="257" y="59"/>
                    </a:lnTo>
                    <a:lnTo>
                      <a:pt x="259" y="59"/>
                    </a:lnTo>
                    <a:lnTo>
                      <a:pt x="259" y="57"/>
                    </a:lnTo>
                    <a:lnTo>
                      <a:pt x="261" y="57"/>
                    </a:lnTo>
                    <a:lnTo>
                      <a:pt x="261" y="56"/>
                    </a:lnTo>
                    <a:lnTo>
                      <a:pt x="261" y="56"/>
                    </a:lnTo>
                    <a:lnTo>
                      <a:pt x="261" y="56"/>
                    </a:lnTo>
                    <a:lnTo>
                      <a:pt x="261" y="56"/>
                    </a:lnTo>
                    <a:lnTo>
                      <a:pt x="259" y="54"/>
                    </a:lnTo>
                    <a:lnTo>
                      <a:pt x="259" y="54"/>
                    </a:lnTo>
                    <a:lnTo>
                      <a:pt x="259" y="54"/>
                    </a:lnTo>
                    <a:lnTo>
                      <a:pt x="259" y="54"/>
                    </a:lnTo>
                    <a:lnTo>
                      <a:pt x="257" y="54"/>
                    </a:lnTo>
                    <a:lnTo>
                      <a:pt x="257" y="52"/>
                    </a:lnTo>
                    <a:lnTo>
                      <a:pt x="255" y="52"/>
                    </a:lnTo>
                    <a:lnTo>
                      <a:pt x="254" y="50"/>
                    </a:lnTo>
                    <a:lnTo>
                      <a:pt x="252" y="48"/>
                    </a:lnTo>
                    <a:lnTo>
                      <a:pt x="250" y="48"/>
                    </a:lnTo>
                    <a:lnTo>
                      <a:pt x="250" y="48"/>
                    </a:lnTo>
                    <a:lnTo>
                      <a:pt x="248" y="48"/>
                    </a:lnTo>
                    <a:lnTo>
                      <a:pt x="248" y="47"/>
                    </a:lnTo>
                    <a:lnTo>
                      <a:pt x="248" y="47"/>
                    </a:lnTo>
                    <a:lnTo>
                      <a:pt x="248" y="45"/>
                    </a:lnTo>
                    <a:lnTo>
                      <a:pt x="248" y="45"/>
                    </a:lnTo>
                    <a:lnTo>
                      <a:pt x="248" y="43"/>
                    </a:lnTo>
                    <a:lnTo>
                      <a:pt x="248" y="43"/>
                    </a:lnTo>
                    <a:lnTo>
                      <a:pt x="248" y="41"/>
                    </a:lnTo>
                    <a:lnTo>
                      <a:pt x="248" y="39"/>
                    </a:lnTo>
                    <a:lnTo>
                      <a:pt x="248" y="39"/>
                    </a:lnTo>
                    <a:lnTo>
                      <a:pt x="248" y="39"/>
                    </a:lnTo>
                    <a:lnTo>
                      <a:pt x="248" y="39"/>
                    </a:lnTo>
                    <a:lnTo>
                      <a:pt x="248" y="38"/>
                    </a:lnTo>
                    <a:lnTo>
                      <a:pt x="246" y="38"/>
                    </a:lnTo>
                    <a:lnTo>
                      <a:pt x="246" y="38"/>
                    </a:lnTo>
                    <a:lnTo>
                      <a:pt x="245" y="36"/>
                    </a:lnTo>
                    <a:lnTo>
                      <a:pt x="243" y="36"/>
                    </a:lnTo>
                    <a:lnTo>
                      <a:pt x="239" y="36"/>
                    </a:lnTo>
                    <a:lnTo>
                      <a:pt x="239" y="36"/>
                    </a:lnTo>
                    <a:lnTo>
                      <a:pt x="237" y="36"/>
                    </a:lnTo>
                    <a:lnTo>
                      <a:pt x="237" y="36"/>
                    </a:lnTo>
                    <a:lnTo>
                      <a:pt x="237" y="36"/>
                    </a:lnTo>
                    <a:lnTo>
                      <a:pt x="237" y="34"/>
                    </a:lnTo>
                    <a:lnTo>
                      <a:pt x="235" y="34"/>
                    </a:lnTo>
                    <a:lnTo>
                      <a:pt x="235" y="32"/>
                    </a:lnTo>
                    <a:lnTo>
                      <a:pt x="235" y="32"/>
                    </a:lnTo>
                    <a:lnTo>
                      <a:pt x="235" y="30"/>
                    </a:lnTo>
                    <a:lnTo>
                      <a:pt x="235" y="30"/>
                    </a:lnTo>
                    <a:lnTo>
                      <a:pt x="235" y="29"/>
                    </a:lnTo>
                    <a:lnTo>
                      <a:pt x="235" y="29"/>
                    </a:lnTo>
                    <a:lnTo>
                      <a:pt x="235" y="29"/>
                    </a:lnTo>
                    <a:lnTo>
                      <a:pt x="235" y="27"/>
                    </a:lnTo>
                    <a:lnTo>
                      <a:pt x="234" y="27"/>
                    </a:lnTo>
                    <a:lnTo>
                      <a:pt x="234" y="27"/>
                    </a:lnTo>
                    <a:lnTo>
                      <a:pt x="234" y="27"/>
                    </a:lnTo>
                    <a:lnTo>
                      <a:pt x="234" y="25"/>
                    </a:lnTo>
                    <a:lnTo>
                      <a:pt x="234" y="25"/>
                    </a:lnTo>
                    <a:lnTo>
                      <a:pt x="234" y="25"/>
                    </a:lnTo>
                    <a:lnTo>
                      <a:pt x="234" y="25"/>
                    </a:lnTo>
                    <a:lnTo>
                      <a:pt x="234" y="23"/>
                    </a:lnTo>
                    <a:lnTo>
                      <a:pt x="234" y="23"/>
                    </a:lnTo>
                    <a:lnTo>
                      <a:pt x="234" y="23"/>
                    </a:lnTo>
                    <a:lnTo>
                      <a:pt x="234" y="23"/>
                    </a:lnTo>
                    <a:lnTo>
                      <a:pt x="234" y="23"/>
                    </a:lnTo>
                    <a:lnTo>
                      <a:pt x="235" y="23"/>
                    </a:lnTo>
                    <a:lnTo>
                      <a:pt x="237" y="23"/>
                    </a:lnTo>
                    <a:lnTo>
                      <a:pt x="239" y="23"/>
                    </a:lnTo>
                    <a:lnTo>
                      <a:pt x="241" y="23"/>
                    </a:lnTo>
                    <a:lnTo>
                      <a:pt x="243" y="21"/>
                    </a:lnTo>
                    <a:lnTo>
                      <a:pt x="243" y="21"/>
                    </a:lnTo>
                    <a:lnTo>
                      <a:pt x="245" y="21"/>
                    </a:lnTo>
                    <a:lnTo>
                      <a:pt x="245" y="21"/>
                    </a:lnTo>
                    <a:lnTo>
                      <a:pt x="246" y="21"/>
                    </a:lnTo>
                    <a:lnTo>
                      <a:pt x="248" y="19"/>
                    </a:lnTo>
                    <a:lnTo>
                      <a:pt x="248" y="19"/>
                    </a:lnTo>
                    <a:lnTo>
                      <a:pt x="250" y="18"/>
                    </a:lnTo>
                    <a:lnTo>
                      <a:pt x="250" y="18"/>
                    </a:lnTo>
                    <a:lnTo>
                      <a:pt x="252" y="18"/>
                    </a:lnTo>
                    <a:lnTo>
                      <a:pt x="254" y="18"/>
                    </a:lnTo>
                    <a:lnTo>
                      <a:pt x="255" y="19"/>
                    </a:lnTo>
                    <a:lnTo>
                      <a:pt x="257" y="19"/>
                    </a:lnTo>
                    <a:lnTo>
                      <a:pt x="259" y="19"/>
                    </a:lnTo>
                    <a:lnTo>
                      <a:pt x="261" y="19"/>
                    </a:lnTo>
                    <a:lnTo>
                      <a:pt x="261" y="19"/>
                    </a:lnTo>
                    <a:lnTo>
                      <a:pt x="263" y="19"/>
                    </a:lnTo>
                    <a:lnTo>
                      <a:pt x="264" y="19"/>
                    </a:lnTo>
                    <a:lnTo>
                      <a:pt x="268" y="18"/>
                    </a:lnTo>
                    <a:lnTo>
                      <a:pt x="270" y="18"/>
                    </a:lnTo>
                    <a:lnTo>
                      <a:pt x="270" y="18"/>
                    </a:lnTo>
                    <a:lnTo>
                      <a:pt x="270" y="18"/>
                    </a:lnTo>
                    <a:lnTo>
                      <a:pt x="270" y="18"/>
                    </a:lnTo>
                    <a:lnTo>
                      <a:pt x="270" y="18"/>
                    </a:lnTo>
                    <a:lnTo>
                      <a:pt x="272" y="18"/>
                    </a:lnTo>
                    <a:lnTo>
                      <a:pt x="272" y="18"/>
                    </a:lnTo>
                    <a:lnTo>
                      <a:pt x="272" y="18"/>
                    </a:lnTo>
                    <a:lnTo>
                      <a:pt x="273" y="18"/>
                    </a:lnTo>
                    <a:lnTo>
                      <a:pt x="273" y="18"/>
                    </a:lnTo>
                    <a:lnTo>
                      <a:pt x="273" y="18"/>
                    </a:lnTo>
                    <a:lnTo>
                      <a:pt x="275" y="19"/>
                    </a:lnTo>
                    <a:lnTo>
                      <a:pt x="277" y="19"/>
                    </a:lnTo>
                    <a:lnTo>
                      <a:pt x="277" y="19"/>
                    </a:lnTo>
                    <a:lnTo>
                      <a:pt x="277" y="19"/>
                    </a:lnTo>
                    <a:lnTo>
                      <a:pt x="277" y="19"/>
                    </a:lnTo>
                    <a:lnTo>
                      <a:pt x="277" y="21"/>
                    </a:lnTo>
                    <a:lnTo>
                      <a:pt x="277" y="21"/>
                    </a:lnTo>
                    <a:lnTo>
                      <a:pt x="279" y="23"/>
                    </a:lnTo>
                    <a:lnTo>
                      <a:pt x="279" y="23"/>
                    </a:lnTo>
                    <a:lnTo>
                      <a:pt x="279" y="23"/>
                    </a:lnTo>
                    <a:lnTo>
                      <a:pt x="279" y="23"/>
                    </a:lnTo>
                    <a:lnTo>
                      <a:pt x="279" y="23"/>
                    </a:lnTo>
                    <a:lnTo>
                      <a:pt x="279" y="25"/>
                    </a:lnTo>
                    <a:lnTo>
                      <a:pt x="279" y="25"/>
                    </a:lnTo>
                    <a:lnTo>
                      <a:pt x="279" y="25"/>
                    </a:lnTo>
                    <a:lnTo>
                      <a:pt x="279" y="27"/>
                    </a:lnTo>
                    <a:lnTo>
                      <a:pt x="279" y="27"/>
                    </a:lnTo>
                    <a:lnTo>
                      <a:pt x="279" y="27"/>
                    </a:lnTo>
                    <a:lnTo>
                      <a:pt x="277" y="27"/>
                    </a:lnTo>
                    <a:lnTo>
                      <a:pt x="277" y="27"/>
                    </a:lnTo>
                    <a:lnTo>
                      <a:pt x="277" y="29"/>
                    </a:lnTo>
                    <a:lnTo>
                      <a:pt x="277" y="29"/>
                    </a:lnTo>
                    <a:lnTo>
                      <a:pt x="277" y="29"/>
                    </a:lnTo>
                    <a:lnTo>
                      <a:pt x="277" y="29"/>
                    </a:lnTo>
                    <a:lnTo>
                      <a:pt x="277" y="29"/>
                    </a:lnTo>
                    <a:lnTo>
                      <a:pt x="277" y="29"/>
                    </a:lnTo>
                    <a:lnTo>
                      <a:pt x="279" y="29"/>
                    </a:lnTo>
                    <a:lnTo>
                      <a:pt x="279" y="29"/>
                    </a:lnTo>
                    <a:lnTo>
                      <a:pt x="281" y="30"/>
                    </a:lnTo>
                    <a:lnTo>
                      <a:pt x="281" y="30"/>
                    </a:lnTo>
                    <a:lnTo>
                      <a:pt x="283" y="30"/>
                    </a:lnTo>
                    <a:lnTo>
                      <a:pt x="283" y="30"/>
                    </a:lnTo>
                    <a:lnTo>
                      <a:pt x="284" y="30"/>
                    </a:lnTo>
                    <a:lnTo>
                      <a:pt x="284" y="30"/>
                    </a:lnTo>
                    <a:lnTo>
                      <a:pt x="286" y="30"/>
                    </a:lnTo>
                    <a:lnTo>
                      <a:pt x="286" y="30"/>
                    </a:lnTo>
                    <a:lnTo>
                      <a:pt x="286" y="30"/>
                    </a:lnTo>
                    <a:lnTo>
                      <a:pt x="286" y="29"/>
                    </a:lnTo>
                    <a:lnTo>
                      <a:pt x="288" y="29"/>
                    </a:lnTo>
                    <a:lnTo>
                      <a:pt x="290" y="27"/>
                    </a:lnTo>
                    <a:lnTo>
                      <a:pt x="290" y="27"/>
                    </a:lnTo>
                    <a:lnTo>
                      <a:pt x="290" y="27"/>
                    </a:lnTo>
                    <a:lnTo>
                      <a:pt x="290" y="27"/>
                    </a:lnTo>
                    <a:lnTo>
                      <a:pt x="290" y="27"/>
                    </a:lnTo>
                    <a:lnTo>
                      <a:pt x="290" y="27"/>
                    </a:lnTo>
                    <a:lnTo>
                      <a:pt x="290" y="27"/>
                    </a:lnTo>
                    <a:lnTo>
                      <a:pt x="290" y="25"/>
                    </a:lnTo>
                    <a:lnTo>
                      <a:pt x="288" y="23"/>
                    </a:lnTo>
                    <a:lnTo>
                      <a:pt x="288" y="23"/>
                    </a:lnTo>
                    <a:lnTo>
                      <a:pt x="288" y="23"/>
                    </a:lnTo>
                    <a:lnTo>
                      <a:pt x="288" y="21"/>
                    </a:lnTo>
                    <a:lnTo>
                      <a:pt x="288" y="21"/>
                    </a:lnTo>
                    <a:lnTo>
                      <a:pt x="286" y="19"/>
                    </a:lnTo>
                    <a:lnTo>
                      <a:pt x="286" y="18"/>
                    </a:lnTo>
                    <a:lnTo>
                      <a:pt x="286" y="18"/>
                    </a:lnTo>
                    <a:lnTo>
                      <a:pt x="286" y="18"/>
                    </a:lnTo>
                    <a:lnTo>
                      <a:pt x="288" y="18"/>
                    </a:lnTo>
                    <a:lnTo>
                      <a:pt x="288" y="16"/>
                    </a:lnTo>
                    <a:lnTo>
                      <a:pt x="292" y="12"/>
                    </a:lnTo>
                    <a:lnTo>
                      <a:pt x="293" y="12"/>
                    </a:lnTo>
                    <a:lnTo>
                      <a:pt x="293" y="10"/>
                    </a:lnTo>
                    <a:lnTo>
                      <a:pt x="293" y="10"/>
                    </a:lnTo>
                    <a:lnTo>
                      <a:pt x="293" y="10"/>
                    </a:lnTo>
                    <a:lnTo>
                      <a:pt x="293" y="9"/>
                    </a:lnTo>
                    <a:lnTo>
                      <a:pt x="293" y="9"/>
                    </a:lnTo>
                    <a:lnTo>
                      <a:pt x="293" y="9"/>
                    </a:lnTo>
                    <a:lnTo>
                      <a:pt x="293" y="7"/>
                    </a:lnTo>
                    <a:lnTo>
                      <a:pt x="293" y="7"/>
                    </a:lnTo>
                    <a:lnTo>
                      <a:pt x="293" y="7"/>
                    </a:lnTo>
                    <a:lnTo>
                      <a:pt x="293" y="5"/>
                    </a:lnTo>
                    <a:lnTo>
                      <a:pt x="293" y="5"/>
                    </a:lnTo>
                    <a:lnTo>
                      <a:pt x="293" y="5"/>
                    </a:lnTo>
                    <a:lnTo>
                      <a:pt x="293" y="3"/>
                    </a:lnTo>
                    <a:lnTo>
                      <a:pt x="293" y="3"/>
                    </a:lnTo>
                    <a:lnTo>
                      <a:pt x="295" y="3"/>
                    </a:lnTo>
                    <a:lnTo>
                      <a:pt x="295" y="3"/>
                    </a:lnTo>
                    <a:lnTo>
                      <a:pt x="297" y="3"/>
                    </a:lnTo>
                    <a:lnTo>
                      <a:pt x="297" y="3"/>
                    </a:lnTo>
                    <a:lnTo>
                      <a:pt x="299" y="3"/>
                    </a:lnTo>
                    <a:lnTo>
                      <a:pt x="299" y="3"/>
                    </a:lnTo>
                    <a:lnTo>
                      <a:pt x="301" y="3"/>
                    </a:lnTo>
                    <a:lnTo>
                      <a:pt x="302" y="3"/>
                    </a:lnTo>
                    <a:lnTo>
                      <a:pt x="304" y="1"/>
                    </a:lnTo>
                    <a:lnTo>
                      <a:pt x="306" y="1"/>
                    </a:lnTo>
                    <a:lnTo>
                      <a:pt x="308" y="1"/>
                    </a:lnTo>
                    <a:lnTo>
                      <a:pt x="308" y="0"/>
                    </a:lnTo>
                    <a:lnTo>
                      <a:pt x="310" y="0"/>
                    </a:lnTo>
                    <a:lnTo>
                      <a:pt x="310" y="0"/>
                    </a:lnTo>
                    <a:lnTo>
                      <a:pt x="310" y="0"/>
                    </a:lnTo>
                    <a:lnTo>
                      <a:pt x="310" y="0"/>
                    </a:lnTo>
                    <a:lnTo>
                      <a:pt x="311" y="0"/>
                    </a:lnTo>
                    <a:lnTo>
                      <a:pt x="311" y="0"/>
                    </a:lnTo>
                    <a:lnTo>
                      <a:pt x="313" y="1"/>
                    </a:lnTo>
                    <a:lnTo>
                      <a:pt x="313" y="1"/>
                    </a:lnTo>
                    <a:lnTo>
                      <a:pt x="313" y="1"/>
                    </a:lnTo>
                    <a:lnTo>
                      <a:pt x="313" y="1"/>
                    </a:lnTo>
                    <a:lnTo>
                      <a:pt x="315" y="1"/>
                    </a:lnTo>
                    <a:lnTo>
                      <a:pt x="317" y="1"/>
                    </a:lnTo>
                    <a:lnTo>
                      <a:pt x="317" y="1"/>
                    </a:lnTo>
                    <a:lnTo>
                      <a:pt x="319" y="1"/>
                    </a:lnTo>
                    <a:lnTo>
                      <a:pt x="319" y="1"/>
                    </a:lnTo>
                    <a:lnTo>
                      <a:pt x="319" y="1"/>
                    </a:lnTo>
                    <a:lnTo>
                      <a:pt x="319" y="1"/>
                    </a:lnTo>
                    <a:lnTo>
                      <a:pt x="319" y="1"/>
                    </a:lnTo>
                    <a:lnTo>
                      <a:pt x="319" y="1"/>
                    </a:lnTo>
                    <a:lnTo>
                      <a:pt x="319" y="1"/>
                    </a:lnTo>
                    <a:lnTo>
                      <a:pt x="319" y="3"/>
                    </a:lnTo>
                    <a:lnTo>
                      <a:pt x="319" y="3"/>
                    </a:lnTo>
                    <a:lnTo>
                      <a:pt x="319" y="3"/>
                    </a:lnTo>
                    <a:lnTo>
                      <a:pt x="319" y="3"/>
                    </a:lnTo>
                    <a:lnTo>
                      <a:pt x="319" y="5"/>
                    </a:lnTo>
                    <a:lnTo>
                      <a:pt x="319" y="5"/>
                    </a:lnTo>
                    <a:lnTo>
                      <a:pt x="319" y="5"/>
                    </a:lnTo>
                    <a:lnTo>
                      <a:pt x="319" y="5"/>
                    </a:lnTo>
                    <a:lnTo>
                      <a:pt x="319" y="7"/>
                    </a:lnTo>
                    <a:lnTo>
                      <a:pt x="319" y="7"/>
                    </a:lnTo>
                    <a:lnTo>
                      <a:pt x="319" y="9"/>
                    </a:lnTo>
                    <a:lnTo>
                      <a:pt x="319" y="9"/>
                    </a:lnTo>
                    <a:lnTo>
                      <a:pt x="319" y="9"/>
                    </a:lnTo>
                    <a:lnTo>
                      <a:pt x="319" y="9"/>
                    </a:lnTo>
                    <a:lnTo>
                      <a:pt x="319" y="10"/>
                    </a:lnTo>
                    <a:lnTo>
                      <a:pt x="319" y="10"/>
                    </a:lnTo>
                    <a:lnTo>
                      <a:pt x="319" y="10"/>
                    </a:lnTo>
                    <a:lnTo>
                      <a:pt x="319" y="10"/>
                    </a:lnTo>
                    <a:lnTo>
                      <a:pt x="319" y="12"/>
                    </a:lnTo>
                    <a:lnTo>
                      <a:pt x="319" y="12"/>
                    </a:lnTo>
                    <a:lnTo>
                      <a:pt x="319" y="12"/>
                    </a:lnTo>
                    <a:lnTo>
                      <a:pt x="317" y="12"/>
                    </a:lnTo>
                    <a:lnTo>
                      <a:pt x="317" y="14"/>
                    </a:lnTo>
                    <a:lnTo>
                      <a:pt x="317" y="14"/>
                    </a:lnTo>
                    <a:lnTo>
                      <a:pt x="317" y="18"/>
                    </a:lnTo>
                    <a:lnTo>
                      <a:pt x="317" y="18"/>
                    </a:lnTo>
                    <a:lnTo>
                      <a:pt x="317" y="21"/>
                    </a:lnTo>
                    <a:lnTo>
                      <a:pt x="317" y="23"/>
                    </a:lnTo>
                    <a:lnTo>
                      <a:pt x="317" y="23"/>
                    </a:lnTo>
                    <a:lnTo>
                      <a:pt x="317" y="25"/>
                    </a:lnTo>
                    <a:lnTo>
                      <a:pt x="317" y="30"/>
                    </a:lnTo>
                    <a:lnTo>
                      <a:pt x="317" y="32"/>
                    </a:lnTo>
                    <a:lnTo>
                      <a:pt x="319" y="34"/>
                    </a:lnTo>
                    <a:lnTo>
                      <a:pt x="319" y="34"/>
                    </a:lnTo>
                    <a:lnTo>
                      <a:pt x="319" y="34"/>
                    </a:lnTo>
                    <a:lnTo>
                      <a:pt x="320" y="34"/>
                    </a:lnTo>
                    <a:lnTo>
                      <a:pt x="320" y="36"/>
                    </a:lnTo>
                    <a:lnTo>
                      <a:pt x="320" y="36"/>
                    </a:lnTo>
                    <a:lnTo>
                      <a:pt x="320" y="36"/>
                    </a:lnTo>
                    <a:lnTo>
                      <a:pt x="320" y="38"/>
                    </a:lnTo>
                    <a:lnTo>
                      <a:pt x="320" y="38"/>
                    </a:lnTo>
                    <a:lnTo>
                      <a:pt x="320" y="38"/>
                    </a:lnTo>
                    <a:lnTo>
                      <a:pt x="319" y="38"/>
                    </a:lnTo>
                    <a:lnTo>
                      <a:pt x="319" y="38"/>
                    </a:lnTo>
                    <a:lnTo>
                      <a:pt x="319" y="39"/>
                    </a:lnTo>
                    <a:lnTo>
                      <a:pt x="319" y="39"/>
                    </a:lnTo>
                    <a:lnTo>
                      <a:pt x="319" y="39"/>
                    </a:lnTo>
                    <a:lnTo>
                      <a:pt x="319" y="41"/>
                    </a:lnTo>
                    <a:lnTo>
                      <a:pt x="319" y="41"/>
                    </a:lnTo>
                    <a:lnTo>
                      <a:pt x="319" y="41"/>
                    </a:lnTo>
                    <a:lnTo>
                      <a:pt x="319" y="41"/>
                    </a:lnTo>
                    <a:lnTo>
                      <a:pt x="319" y="43"/>
                    </a:lnTo>
                    <a:lnTo>
                      <a:pt x="319" y="43"/>
                    </a:lnTo>
                    <a:lnTo>
                      <a:pt x="319" y="43"/>
                    </a:lnTo>
                    <a:lnTo>
                      <a:pt x="319" y="43"/>
                    </a:lnTo>
                    <a:lnTo>
                      <a:pt x="320" y="43"/>
                    </a:lnTo>
                    <a:lnTo>
                      <a:pt x="320" y="43"/>
                    </a:lnTo>
                    <a:lnTo>
                      <a:pt x="320" y="43"/>
                    </a:lnTo>
                    <a:lnTo>
                      <a:pt x="320" y="43"/>
                    </a:lnTo>
                    <a:lnTo>
                      <a:pt x="320" y="43"/>
                    </a:lnTo>
                    <a:lnTo>
                      <a:pt x="320" y="43"/>
                    </a:lnTo>
                    <a:lnTo>
                      <a:pt x="320" y="43"/>
                    </a:lnTo>
                    <a:lnTo>
                      <a:pt x="320" y="43"/>
                    </a:lnTo>
                    <a:lnTo>
                      <a:pt x="320" y="43"/>
                    </a:lnTo>
                    <a:lnTo>
                      <a:pt x="320" y="41"/>
                    </a:lnTo>
                    <a:lnTo>
                      <a:pt x="320" y="41"/>
                    </a:lnTo>
                    <a:lnTo>
                      <a:pt x="322" y="41"/>
                    </a:lnTo>
                    <a:lnTo>
                      <a:pt x="322" y="41"/>
                    </a:lnTo>
                    <a:lnTo>
                      <a:pt x="322" y="41"/>
                    </a:lnTo>
                    <a:lnTo>
                      <a:pt x="322" y="41"/>
                    </a:lnTo>
                    <a:lnTo>
                      <a:pt x="322" y="41"/>
                    </a:lnTo>
                    <a:lnTo>
                      <a:pt x="322" y="41"/>
                    </a:lnTo>
                    <a:lnTo>
                      <a:pt x="322" y="39"/>
                    </a:lnTo>
                    <a:lnTo>
                      <a:pt x="322" y="39"/>
                    </a:lnTo>
                    <a:lnTo>
                      <a:pt x="322" y="39"/>
                    </a:lnTo>
                    <a:lnTo>
                      <a:pt x="322" y="39"/>
                    </a:lnTo>
                    <a:lnTo>
                      <a:pt x="322" y="39"/>
                    </a:lnTo>
                    <a:lnTo>
                      <a:pt x="322" y="39"/>
                    </a:lnTo>
                    <a:lnTo>
                      <a:pt x="322" y="39"/>
                    </a:lnTo>
                    <a:lnTo>
                      <a:pt x="322" y="38"/>
                    </a:lnTo>
                    <a:lnTo>
                      <a:pt x="322" y="38"/>
                    </a:lnTo>
                    <a:lnTo>
                      <a:pt x="324" y="38"/>
                    </a:lnTo>
                    <a:lnTo>
                      <a:pt x="324" y="38"/>
                    </a:lnTo>
                    <a:lnTo>
                      <a:pt x="324" y="38"/>
                    </a:lnTo>
                    <a:lnTo>
                      <a:pt x="324" y="38"/>
                    </a:lnTo>
                    <a:lnTo>
                      <a:pt x="324" y="36"/>
                    </a:lnTo>
                    <a:lnTo>
                      <a:pt x="324" y="36"/>
                    </a:lnTo>
                    <a:lnTo>
                      <a:pt x="324" y="36"/>
                    </a:lnTo>
                    <a:lnTo>
                      <a:pt x="324" y="36"/>
                    </a:lnTo>
                    <a:lnTo>
                      <a:pt x="324" y="36"/>
                    </a:lnTo>
                    <a:lnTo>
                      <a:pt x="324" y="36"/>
                    </a:lnTo>
                    <a:lnTo>
                      <a:pt x="324" y="36"/>
                    </a:lnTo>
                    <a:lnTo>
                      <a:pt x="326" y="36"/>
                    </a:lnTo>
                    <a:lnTo>
                      <a:pt x="326" y="36"/>
                    </a:lnTo>
                    <a:lnTo>
                      <a:pt x="326" y="36"/>
                    </a:lnTo>
                    <a:lnTo>
                      <a:pt x="326" y="36"/>
                    </a:lnTo>
                    <a:lnTo>
                      <a:pt x="326" y="36"/>
                    </a:lnTo>
                    <a:lnTo>
                      <a:pt x="326" y="36"/>
                    </a:lnTo>
                    <a:lnTo>
                      <a:pt x="328" y="36"/>
                    </a:lnTo>
                    <a:lnTo>
                      <a:pt x="328" y="36"/>
                    </a:lnTo>
                    <a:lnTo>
                      <a:pt x="328" y="36"/>
                    </a:lnTo>
                    <a:lnTo>
                      <a:pt x="328" y="38"/>
                    </a:lnTo>
                    <a:lnTo>
                      <a:pt x="328" y="38"/>
                    </a:lnTo>
                    <a:lnTo>
                      <a:pt x="330" y="38"/>
                    </a:lnTo>
                    <a:lnTo>
                      <a:pt x="330" y="38"/>
                    </a:lnTo>
                    <a:lnTo>
                      <a:pt x="330" y="38"/>
                    </a:lnTo>
                    <a:lnTo>
                      <a:pt x="331" y="38"/>
                    </a:lnTo>
                    <a:lnTo>
                      <a:pt x="331" y="38"/>
                    </a:lnTo>
                    <a:lnTo>
                      <a:pt x="331" y="38"/>
                    </a:lnTo>
                    <a:lnTo>
                      <a:pt x="331" y="39"/>
                    </a:lnTo>
                    <a:lnTo>
                      <a:pt x="333" y="39"/>
                    </a:lnTo>
                    <a:lnTo>
                      <a:pt x="333" y="39"/>
                    </a:lnTo>
                    <a:lnTo>
                      <a:pt x="333" y="39"/>
                    </a:lnTo>
                    <a:lnTo>
                      <a:pt x="333" y="39"/>
                    </a:lnTo>
                    <a:lnTo>
                      <a:pt x="333" y="39"/>
                    </a:lnTo>
                    <a:lnTo>
                      <a:pt x="335" y="39"/>
                    </a:lnTo>
                    <a:lnTo>
                      <a:pt x="335" y="41"/>
                    </a:lnTo>
                    <a:lnTo>
                      <a:pt x="335" y="41"/>
                    </a:lnTo>
                    <a:lnTo>
                      <a:pt x="335" y="41"/>
                    </a:lnTo>
                    <a:lnTo>
                      <a:pt x="337" y="41"/>
                    </a:lnTo>
                    <a:lnTo>
                      <a:pt x="337" y="41"/>
                    </a:lnTo>
                    <a:lnTo>
                      <a:pt x="337" y="41"/>
                    </a:lnTo>
                    <a:lnTo>
                      <a:pt x="337" y="41"/>
                    </a:lnTo>
                    <a:lnTo>
                      <a:pt x="337" y="41"/>
                    </a:lnTo>
                    <a:lnTo>
                      <a:pt x="337" y="41"/>
                    </a:lnTo>
                    <a:lnTo>
                      <a:pt x="337" y="41"/>
                    </a:lnTo>
                    <a:lnTo>
                      <a:pt x="339" y="41"/>
                    </a:lnTo>
                    <a:lnTo>
                      <a:pt x="339" y="41"/>
                    </a:lnTo>
                    <a:lnTo>
                      <a:pt x="339" y="41"/>
                    </a:lnTo>
                    <a:lnTo>
                      <a:pt x="339" y="41"/>
                    </a:lnTo>
                    <a:lnTo>
                      <a:pt x="340" y="41"/>
                    </a:lnTo>
                    <a:lnTo>
                      <a:pt x="340" y="41"/>
                    </a:lnTo>
                    <a:lnTo>
                      <a:pt x="342" y="41"/>
                    </a:lnTo>
                    <a:lnTo>
                      <a:pt x="342" y="41"/>
                    </a:lnTo>
                    <a:lnTo>
                      <a:pt x="342" y="41"/>
                    </a:lnTo>
                    <a:lnTo>
                      <a:pt x="342" y="41"/>
                    </a:lnTo>
                    <a:lnTo>
                      <a:pt x="344" y="41"/>
                    </a:lnTo>
                    <a:lnTo>
                      <a:pt x="344" y="41"/>
                    </a:lnTo>
                    <a:lnTo>
                      <a:pt x="344" y="41"/>
                    </a:lnTo>
                    <a:lnTo>
                      <a:pt x="344" y="41"/>
                    </a:lnTo>
                    <a:lnTo>
                      <a:pt x="344" y="41"/>
                    </a:lnTo>
                    <a:lnTo>
                      <a:pt x="346" y="41"/>
                    </a:lnTo>
                    <a:lnTo>
                      <a:pt x="346" y="41"/>
                    </a:lnTo>
                    <a:lnTo>
                      <a:pt x="346" y="41"/>
                    </a:lnTo>
                    <a:lnTo>
                      <a:pt x="346" y="41"/>
                    </a:lnTo>
                    <a:lnTo>
                      <a:pt x="346" y="41"/>
                    </a:lnTo>
                    <a:lnTo>
                      <a:pt x="346" y="39"/>
                    </a:lnTo>
                    <a:lnTo>
                      <a:pt x="348" y="39"/>
                    </a:lnTo>
                    <a:lnTo>
                      <a:pt x="348" y="39"/>
                    </a:lnTo>
                    <a:lnTo>
                      <a:pt x="348" y="39"/>
                    </a:lnTo>
                    <a:lnTo>
                      <a:pt x="348" y="39"/>
                    </a:lnTo>
                    <a:lnTo>
                      <a:pt x="348" y="39"/>
                    </a:lnTo>
                    <a:lnTo>
                      <a:pt x="348" y="39"/>
                    </a:lnTo>
                    <a:lnTo>
                      <a:pt x="348" y="39"/>
                    </a:lnTo>
                    <a:lnTo>
                      <a:pt x="348" y="38"/>
                    </a:lnTo>
                    <a:lnTo>
                      <a:pt x="348" y="38"/>
                    </a:lnTo>
                    <a:lnTo>
                      <a:pt x="348" y="38"/>
                    </a:lnTo>
                    <a:lnTo>
                      <a:pt x="349" y="38"/>
                    </a:lnTo>
                    <a:lnTo>
                      <a:pt x="349" y="38"/>
                    </a:lnTo>
                    <a:lnTo>
                      <a:pt x="349" y="38"/>
                    </a:lnTo>
                    <a:lnTo>
                      <a:pt x="349" y="38"/>
                    </a:lnTo>
                    <a:lnTo>
                      <a:pt x="349" y="38"/>
                    </a:lnTo>
                    <a:lnTo>
                      <a:pt x="349" y="36"/>
                    </a:lnTo>
                    <a:lnTo>
                      <a:pt x="349" y="36"/>
                    </a:lnTo>
                    <a:lnTo>
                      <a:pt x="351" y="36"/>
                    </a:lnTo>
                    <a:lnTo>
                      <a:pt x="351" y="36"/>
                    </a:lnTo>
                    <a:lnTo>
                      <a:pt x="351" y="36"/>
                    </a:lnTo>
                    <a:lnTo>
                      <a:pt x="351" y="34"/>
                    </a:lnTo>
                    <a:lnTo>
                      <a:pt x="351" y="34"/>
                    </a:lnTo>
                    <a:lnTo>
                      <a:pt x="351" y="34"/>
                    </a:lnTo>
                    <a:lnTo>
                      <a:pt x="351" y="34"/>
                    </a:lnTo>
                    <a:lnTo>
                      <a:pt x="351" y="34"/>
                    </a:lnTo>
                    <a:lnTo>
                      <a:pt x="353" y="34"/>
                    </a:lnTo>
                    <a:lnTo>
                      <a:pt x="353" y="32"/>
                    </a:lnTo>
                    <a:lnTo>
                      <a:pt x="353" y="32"/>
                    </a:lnTo>
                    <a:lnTo>
                      <a:pt x="353" y="32"/>
                    </a:lnTo>
                    <a:lnTo>
                      <a:pt x="353" y="32"/>
                    </a:lnTo>
                    <a:lnTo>
                      <a:pt x="353" y="32"/>
                    </a:lnTo>
                    <a:lnTo>
                      <a:pt x="353" y="32"/>
                    </a:lnTo>
                    <a:lnTo>
                      <a:pt x="353" y="30"/>
                    </a:lnTo>
                    <a:lnTo>
                      <a:pt x="353" y="30"/>
                    </a:lnTo>
                    <a:lnTo>
                      <a:pt x="353" y="30"/>
                    </a:lnTo>
                    <a:lnTo>
                      <a:pt x="355" y="30"/>
                    </a:lnTo>
                    <a:lnTo>
                      <a:pt x="355" y="29"/>
                    </a:lnTo>
                    <a:lnTo>
                      <a:pt x="355" y="29"/>
                    </a:lnTo>
                    <a:lnTo>
                      <a:pt x="355" y="29"/>
                    </a:lnTo>
                    <a:lnTo>
                      <a:pt x="355" y="29"/>
                    </a:lnTo>
                    <a:lnTo>
                      <a:pt x="355" y="27"/>
                    </a:lnTo>
                    <a:lnTo>
                      <a:pt x="355" y="27"/>
                    </a:lnTo>
                    <a:lnTo>
                      <a:pt x="355" y="27"/>
                    </a:lnTo>
                    <a:lnTo>
                      <a:pt x="355" y="27"/>
                    </a:lnTo>
                    <a:lnTo>
                      <a:pt x="355" y="27"/>
                    </a:lnTo>
                    <a:lnTo>
                      <a:pt x="357" y="25"/>
                    </a:lnTo>
                    <a:lnTo>
                      <a:pt x="357" y="25"/>
                    </a:lnTo>
                    <a:lnTo>
                      <a:pt x="357" y="25"/>
                    </a:lnTo>
                    <a:lnTo>
                      <a:pt x="357" y="25"/>
                    </a:lnTo>
                    <a:lnTo>
                      <a:pt x="357" y="25"/>
                    </a:lnTo>
                    <a:lnTo>
                      <a:pt x="357" y="23"/>
                    </a:lnTo>
                    <a:lnTo>
                      <a:pt x="357" y="23"/>
                    </a:lnTo>
                    <a:lnTo>
                      <a:pt x="357" y="23"/>
                    </a:lnTo>
                    <a:lnTo>
                      <a:pt x="358" y="23"/>
                    </a:lnTo>
                    <a:lnTo>
                      <a:pt x="358" y="21"/>
                    </a:lnTo>
                    <a:lnTo>
                      <a:pt x="358" y="21"/>
                    </a:lnTo>
                    <a:lnTo>
                      <a:pt x="358" y="21"/>
                    </a:lnTo>
                    <a:lnTo>
                      <a:pt x="358" y="21"/>
                    </a:lnTo>
                    <a:lnTo>
                      <a:pt x="360" y="21"/>
                    </a:lnTo>
                    <a:lnTo>
                      <a:pt x="360" y="23"/>
                    </a:lnTo>
                    <a:lnTo>
                      <a:pt x="360" y="23"/>
                    </a:lnTo>
                    <a:lnTo>
                      <a:pt x="360" y="23"/>
                    </a:lnTo>
                    <a:lnTo>
                      <a:pt x="360" y="23"/>
                    </a:lnTo>
                    <a:lnTo>
                      <a:pt x="362" y="23"/>
                    </a:lnTo>
                    <a:lnTo>
                      <a:pt x="362" y="23"/>
                    </a:lnTo>
                    <a:lnTo>
                      <a:pt x="362" y="23"/>
                    </a:lnTo>
                    <a:lnTo>
                      <a:pt x="362" y="23"/>
                    </a:lnTo>
                    <a:lnTo>
                      <a:pt x="364" y="23"/>
                    </a:lnTo>
                    <a:lnTo>
                      <a:pt x="364" y="23"/>
                    </a:lnTo>
                    <a:lnTo>
                      <a:pt x="364" y="23"/>
                    </a:lnTo>
                    <a:lnTo>
                      <a:pt x="364" y="23"/>
                    </a:lnTo>
                    <a:lnTo>
                      <a:pt x="364" y="23"/>
                    </a:lnTo>
                    <a:lnTo>
                      <a:pt x="364" y="23"/>
                    </a:lnTo>
                    <a:lnTo>
                      <a:pt x="366" y="23"/>
                    </a:lnTo>
                    <a:lnTo>
                      <a:pt x="366" y="23"/>
                    </a:lnTo>
                    <a:lnTo>
                      <a:pt x="366" y="23"/>
                    </a:lnTo>
                    <a:lnTo>
                      <a:pt x="368" y="23"/>
                    </a:lnTo>
                    <a:lnTo>
                      <a:pt x="368" y="23"/>
                    </a:lnTo>
                    <a:lnTo>
                      <a:pt x="368" y="23"/>
                    </a:lnTo>
                    <a:lnTo>
                      <a:pt x="368" y="23"/>
                    </a:lnTo>
                    <a:lnTo>
                      <a:pt x="368" y="23"/>
                    </a:lnTo>
                    <a:lnTo>
                      <a:pt x="368" y="23"/>
                    </a:lnTo>
                    <a:lnTo>
                      <a:pt x="369" y="23"/>
                    </a:lnTo>
                    <a:lnTo>
                      <a:pt x="369" y="23"/>
                    </a:lnTo>
                    <a:lnTo>
                      <a:pt x="369" y="23"/>
                    </a:lnTo>
                    <a:lnTo>
                      <a:pt x="369" y="23"/>
                    </a:lnTo>
                    <a:lnTo>
                      <a:pt x="369" y="23"/>
                    </a:lnTo>
                    <a:lnTo>
                      <a:pt x="369" y="23"/>
                    </a:lnTo>
                    <a:lnTo>
                      <a:pt x="369" y="23"/>
                    </a:lnTo>
                    <a:lnTo>
                      <a:pt x="371" y="23"/>
                    </a:lnTo>
                    <a:lnTo>
                      <a:pt x="369" y="25"/>
                    </a:lnTo>
                    <a:lnTo>
                      <a:pt x="369" y="25"/>
                    </a:lnTo>
                    <a:lnTo>
                      <a:pt x="371" y="25"/>
                    </a:lnTo>
                    <a:lnTo>
                      <a:pt x="371" y="25"/>
                    </a:lnTo>
                    <a:lnTo>
                      <a:pt x="369" y="25"/>
                    </a:lnTo>
                    <a:lnTo>
                      <a:pt x="369" y="25"/>
                    </a:lnTo>
                    <a:lnTo>
                      <a:pt x="369" y="25"/>
                    </a:lnTo>
                    <a:lnTo>
                      <a:pt x="371" y="25"/>
                    </a:lnTo>
                    <a:lnTo>
                      <a:pt x="371" y="25"/>
                    </a:lnTo>
                    <a:lnTo>
                      <a:pt x="371" y="25"/>
                    </a:lnTo>
                    <a:lnTo>
                      <a:pt x="371" y="27"/>
                    </a:lnTo>
                    <a:lnTo>
                      <a:pt x="371" y="27"/>
                    </a:lnTo>
                    <a:lnTo>
                      <a:pt x="369" y="27"/>
                    </a:lnTo>
                    <a:lnTo>
                      <a:pt x="369" y="27"/>
                    </a:lnTo>
                    <a:lnTo>
                      <a:pt x="369" y="27"/>
                    </a:lnTo>
                    <a:lnTo>
                      <a:pt x="369" y="27"/>
                    </a:lnTo>
                    <a:lnTo>
                      <a:pt x="369" y="27"/>
                    </a:lnTo>
                    <a:lnTo>
                      <a:pt x="369" y="27"/>
                    </a:lnTo>
                    <a:lnTo>
                      <a:pt x="369" y="27"/>
                    </a:lnTo>
                    <a:lnTo>
                      <a:pt x="369" y="27"/>
                    </a:lnTo>
                    <a:lnTo>
                      <a:pt x="369" y="27"/>
                    </a:lnTo>
                    <a:lnTo>
                      <a:pt x="369" y="27"/>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30"/>
                    </a:lnTo>
                    <a:lnTo>
                      <a:pt x="369" y="30"/>
                    </a:lnTo>
                    <a:lnTo>
                      <a:pt x="369" y="30"/>
                    </a:lnTo>
                    <a:lnTo>
                      <a:pt x="369" y="30"/>
                    </a:lnTo>
                    <a:lnTo>
                      <a:pt x="369" y="30"/>
                    </a:lnTo>
                    <a:lnTo>
                      <a:pt x="369" y="30"/>
                    </a:lnTo>
                    <a:lnTo>
                      <a:pt x="369" y="30"/>
                    </a:lnTo>
                    <a:lnTo>
                      <a:pt x="369" y="32"/>
                    </a:lnTo>
                    <a:lnTo>
                      <a:pt x="369" y="32"/>
                    </a:lnTo>
                    <a:lnTo>
                      <a:pt x="369" y="32"/>
                    </a:lnTo>
                    <a:lnTo>
                      <a:pt x="369" y="32"/>
                    </a:lnTo>
                    <a:lnTo>
                      <a:pt x="369" y="32"/>
                    </a:lnTo>
                    <a:lnTo>
                      <a:pt x="369" y="32"/>
                    </a:lnTo>
                    <a:lnTo>
                      <a:pt x="369" y="32"/>
                    </a:lnTo>
                    <a:lnTo>
                      <a:pt x="369" y="32"/>
                    </a:lnTo>
                    <a:lnTo>
                      <a:pt x="371" y="32"/>
                    </a:lnTo>
                    <a:lnTo>
                      <a:pt x="371" y="32"/>
                    </a:lnTo>
                    <a:lnTo>
                      <a:pt x="371" y="32"/>
                    </a:lnTo>
                    <a:lnTo>
                      <a:pt x="371" y="32"/>
                    </a:lnTo>
                    <a:lnTo>
                      <a:pt x="371" y="32"/>
                    </a:lnTo>
                    <a:lnTo>
                      <a:pt x="371" y="34"/>
                    </a:lnTo>
                    <a:lnTo>
                      <a:pt x="371" y="34"/>
                    </a:lnTo>
                    <a:lnTo>
                      <a:pt x="371" y="34"/>
                    </a:lnTo>
                    <a:lnTo>
                      <a:pt x="373" y="34"/>
                    </a:lnTo>
                    <a:lnTo>
                      <a:pt x="373" y="34"/>
                    </a:lnTo>
                    <a:lnTo>
                      <a:pt x="373" y="34"/>
                    </a:lnTo>
                    <a:lnTo>
                      <a:pt x="373" y="34"/>
                    </a:lnTo>
                    <a:lnTo>
                      <a:pt x="373" y="34"/>
                    </a:lnTo>
                    <a:lnTo>
                      <a:pt x="375" y="36"/>
                    </a:lnTo>
                    <a:lnTo>
                      <a:pt x="375" y="36"/>
                    </a:lnTo>
                    <a:lnTo>
                      <a:pt x="375" y="36"/>
                    </a:lnTo>
                    <a:lnTo>
                      <a:pt x="377" y="36"/>
                    </a:lnTo>
                    <a:lnTo>
                      <a:pt x="377" y="36"/>
                    </a:lnTo>
                    <a:lnTo>
                      <a:pt x="377" y="34"/>
                    </a:lnTo>
                    <a:lnTo>
                      <a:pt x="377" y="34"/>
                    </a:lnTo>
                    <a:lnTo>
                      <a:pt x="377" y="36"/>
                    </a:lnTo>
                    <a:lnTo>
                      <a:pt x="377" y="36"/>
                    </a:lnTo>
                    <a:lnTo>
                      <a:pt x="378" y="36"/>
                    </a:lnTo>
                    <a:lnTo>
                      <a:pt x="378" y="36"/>
                    </a:lnTo>
                    <a:lnTo>
                      <a:pt x="378" y="36"/>
                    </a:lnTo>
                    <a:lnTo>
                      <a:pt x="378" y="36"/>
                    </a:lnTo>
                    <a:lnTo>
                      <a:pt x="378" y="36"/>
                    </a:lnTo>
                    <a:lnTo>
                      <a:pt x="378" y="36"/>
                    </a:lnTo>
                    <a:lnTo>
                      <a:pt x="380" y="36"/>
                    </a:lnTo>
                    <a:lnTo>
                      <a:pt x="380" y="36"/>
                    </a:lnTo>
                    <a:lnTo>
                      <a:pt x="380" y="36"/>
                    </a:lnTo>
                    <a:lnTo>
                      <a:pt x="380" y="36"/>
                    </a:lnTo>
                    <a:lnTo>
                      <a:pt x="380" y="38"/>
                    </a:lnTo>
                    <a:lnTo>
                      <a:pt x="380" y="38"/>
                    </a:lnTo>
                    <a:lnTo>
                      <a:pt x="382" y="38"/>
                    </a:lnTo>
                    <a:lnTo>
                      <a:pt x="382" y="38"/>
                    </a:lnTo>
                    <a:lnTo>
                      <a:pt x="382" y="38"/>
                    </a:lnTo>
                    <a:lnTo>
                      <a:pt x="382" y="38"/>
                    </a:lnTo>
                    <a:lnTo>
                      <a:pt x="382" y="38"/>
                    </a:lnTo>
                    <a:lnTo>
                      <a:pt x="380" y="38"/>
                    </a:lnTo>
                    <a:lnTo>
                      <a:pt x="380" y="38"/>
                    </a:lnTo>
                    <a:lnTo>
                      <a:pt x="380" y="39"/>
                    </a:lnTo>
                    <a:lnTo>
                      <a:pt x="380" y="39"/>
                    </a:lnTo>
                    <a:lnTo>
                      <a:pt x="380" y="39"/>
                    </a:lnTo>
                    <a:lnTo>
                      <a:pt x="380" y="39"/>
                    </a:lnTo>
                    <a:lnTo>
                      <a:pt x="380" y="39"/>
                    </a:lnTo>
                    <a:lnTo>
                      <a:pt x="380" y="39"/>
                    </a:lnTo>
                    <a:lnTo>
                      <a:pt x="380" y="39"/>
                    </a:lnTo>
                    <a:lnTo>
                      <a:pt x="380" y="41"/>
                    </a:lnTo>
                    <a:lnTo>
                      <a:pt x="380" y="41"/>
                    </a:lnTo>
                    <a:lnTo>
                      <a:pt x="380" y="41"/>
                    </a:lnTo>
                    <a:lnTo>
                      <a:pt x="380" y="41"/>
                    </a:lnTo>
                    <a:lnTo>
                      <a:pt x="380" y="41"/>
                    </a:lnTo>
                    <a:lnTo>
                      <a:pt x="380" y="41"/>
                    </a:lnTo>
                    <a:lnTo>
                      <a:pt x="380" y="41"/>
                    </a:lnTo>
                    <a:lnTo>
                      <a:pt x="380" y="43"/>
                    </a:lnTo>
                    <a:lnTo>
                      <a:pt x="380" y="43"/>
                    </a:lnTo>
                    <a:lnTo>
                      <a:pt x="380" y="43"/>
                    </a:lnTo>
                    <a:lnTo>
                      <a:pt x="380" y="43"/>
                    </a:lnTo>
                    <a:lnTo>
                      <a:pt x="380" y="43"/>
                    </a:lnTo>
                    <a:lnTo>
                      <a:pt x="380" y="43"/>
                    </a:lnTo>
                    <a:lnTo>
                      <a:pt x="378" y="45"/>
                    </a:lnTo>
                    <a:lnTo>
                      <a:pt x="378" y="45"/>
                    </a:lnTo>
                    <a:lnTo>
                      <a:pt x="378" y="45"/>
                    </a:lnTo>
                    <a:lnTo>
                      <a:pt x="378" y="45"/>
                    </a:lnTo>
                    <a:lnTo>
                      <a:pt x="378" y="45"/>
                    </a:lnTo>
                    <a:lnTo>
                      <a:pt x="378" y="45"/>
                    </a:lnTo>
                    <a:lnTo>
                      <a:pt x="378" y="45"/>
                    </a:lnTo>
                    <a:lnTo>
                      <a:pt x="378" y="45"/>
                    </a:lnTo>
                    <a:lnTo>
                      <a:pt x="378" y="45"/>
                    </a:lnTo>
                    <a:lnTo>
                      <a:pt x="378" y="45"/>
                    </a:lnTo>
                    <a:lnTo>
                      <a:pt x="377" y="47"/>
                    </a:lnTo>
                    <a:lnTo>
                      <a:pt x="377" y="47"/>
                    </a:lnTo>
                    <a:lnTo>
                      <a:pt x="377" y="47"/>
                    </a:lnTo>
                    <a:lnTo>
                      <a:pt x="377" y="47"/>
                    </a:lnTo>
                    <a:lnTo>
                      <a:pt x="377" y="47"/>
                    </a:lnTo>
                    <a:lnTo>
                      <a:pt x="377" y="47"/>
                    </a:lnTo>
                    <a:lnTo>
                      <a:pt x="375" y="47"/>
                    </a:lnTo>
                    <a:lnTo>
                      <a:pt x="375" y="47"/>
                    </a:lnTo>
                    <a:lnTo>
                      <a:pt x="375" y="47"/>
                    </a:lnTo>
                    <a:lnTo>
                      <a:pt x="375" y="47"/>
                    </a:lnTo>
                    <a:lnTo>
                      <a:pt x="375" y="47"/>
                    </a:lnTo>
                    <a:lnTo>
                      <a:pt x="375" y="47"/>
                    </a:lnTo>
                    <a:lnTo>
                      <a:pt x="375" y="47"/>
                    </a:lnTo>
                    <a:lnTo>
                      <a:pt x="375" y="47"/>
                    </a:lnTo>
                    <a:lnTo>
                      <a:pt x="375" y="47"/>
                    </a:lnTo>
                    <a:lnTo>
                      <a:pt x="375" y="48"/>
                    </a:lnTo>
                    <a:lnTo>
                      <a:pt x="375" y="48"/>
                    </a:lnTo>
                    <a:lnTo>
                      <a:pt x="373" y="48"/>
                    </a:lnTo>
                    <a:lnTo>
                      <a:pt x="373" y="48"/>
                    </a:lnTo>
                    <a:lnTo>
                      <a:pt x="373" y="48"/>
                    </a:lnTo>
                    <a:lnTo>
                      <a:pt x="373" y="48"/>
                    </a:lnTo>
                    <a:lnTo>
                      <a:pt x="373" y="48"/>
                    </a:lnTo>
                    <a:lnTo>
                      <a:pt x="373" y="48"/>
                    </a:lnTo>
                    <a:lnTo>
                      <a:pt x="373" y="48"/>
                    </a:lnTo>
                    <a:lnTo>
                      <a:pt x="373" y="48"/>
                    </a:lnTo>
                    <a:lnTo>
                      <a:pt x="373" y="48"/>
                    </a:lnTo>
                    <a:lnTo>
                      <a:pt x="373" y="50"/>
                    </a:lnTo>
                    <a:lnTo>
                      <a:pt x="373" y="50"/>
                    </a:lnTo>
                    <a:lnTo>
                      <a:pt x="373" y="50"/>
                    </a:lnTo>
                    <a:lnTo>
                      <a:pt x="371" y="50"/>
                    </a:lnTo>
                    <a:lnTo>
                      <a:pt x="371" y="50"/>
                    </a:lnTo>
                    <a:lnTo>
                      <a:pt x="371" y="50"/>
                    </a:lnTo>
                    <a:lnTo>
                      <a:pt x="371" y="50"/>
                    </a:lnTo>
                    <a:lnTo>
                      <a:pt x="371" y="50"/>
                    </a:lnTo>
                    <a:lnTo>
                      <a:pt x="371" y="50"/>
                    </a:lnTo>
                    <a:lnTo>
                      <a:pt x="371" y="50"/>
                    </a:lnTo>
                    <a:lnTo>
                      <a:pt x="371" y="50"/>
                    </a:lnTo>
                    <a:lnTo>
                      <a:pt x="371" y="50"/>
                    </a:lnTo>
                    <a:lnTo>
                      <a:pt x="369" y="50"/>
                    </a:lnTo>
                    <a:lnTo>
                      <a:pt x="371" y="50"/>
                    </a:lnTo>
                    <a:lnTo>
                      <a:pt x="371" y="50"/>
                    </a:lnTo>
                    <a:lnTo>
                      <a:pt x="371" y="52"/>
                    </a:lnTo>
                    <a:lnTo>
                      <a:pt x="371" y="52"/>
                    </a:lnTo>
                    <a:lnTo>
                      <a:pt x="371" y="52"/>
                    </a:lnTo>
                    <a:lnTo>
                      <a:pt x="371" y="52"/>
                    </a:lnTo>
                    <a:lnTo>
                      <a:pt x="371" y="52"/>
                    </a:lnTo>
                    <a:lnTo>
                      <a:pt x="371" y="52"/>
                    </a:lnTo>
                    <a:lnTo>
                      <a:pt x="371" y="52"/>
                    </a:lnTo>
                    <a:lnTo>
                      <a:pt x="371" y="54"/>
                    </a:lnTo>
                    <a:lnTo>
                      <a:pt x="371" y="54"/>
                    </a:lnTo>
                    <a:lnTo>
                      <a:pt x="371" y="54"/>
                    </a:lnTo>
                    <a:lnTo>
                      <a:pt x="371" y="54"/>
                    </a:lnTo>
                    <a:lnTo>
                      <a:pt x="371" y="54"/>
                    </a:lnTo>
                    <a:lnTo>
                      <a:pt x="371" y="54"/>
                    </a:lnTo>
                    <a:lnTo>
                      <a:pt x="371" y="54"/>
                    </a:lnTo>
                    <a:lnTo>
                      <a:pt x="371" y="54"/>
                    </a:lnTo>
                    <a:lnTo>
                      <a:pt x="371" y="54"/>
                    </a:lnTo>
                    <a:lnTo>
                      <a:pt x="371" y="56"/>
                    </a:lnTo>
                    <a:lnTo>
                      <a:pt x="371" y="56"/>
                    </a:lnTo>
                    <a:lnTo>
                      <a:pt x="371" y="56"/>
                    </a:lnTo>
                    <a:lnTo>
                      <a:pt x="371" y="57"/>
                    </a:lnTo>
                    <a:lnTo>
                      <a:pt x="371" y="57"/>
                    </a:lnTo>
                    <a:lnTo>
                      <a:pt x="371" y="57"/>
                    </a:lnTo>
                    <a:lnTo>
                      <a:pt x="371" y="57"/>
                    </a:lnTo>
                    <a:lnTo>
                      <a:pt x="371" y="57"/>
                    </a:lnTo>
                    <a:lnTo>
                      <a:pt x="371" y="57"/>
                    </a:lnTo>
                    <a:lnTo>
                      <a:pt x="371" y="57"/>
                    </a:lnTo>
                    <a:lnTo>
                      <a:pt x="371" y="59"/>
                    </a:lnTo>
                    <a:lnTo>
                      <a:pt x="371" y="59"/>
                    </a:lnTo>
                    <a:lnTo>
                      <a:pt x="371" y="59"/>
                    </a:lnTo>
                    <a:lnTo>
                      <a:pt x="371" y="61"/>
                    </a:lnTo>
                    <a:lnTo>
                      <a:pt x="371" y="61"/>
                    </a:lnTo>
                    <a:lnTo>
                      <a:pt x="371" y="61"/>
                    </a:lnTo>
                    <a:lnTo>
                      <a:pt x="371" y="61"/>
                    </a:lnTo>
                    <a:lnTo>
                      <a:pt x="371" y="63"/>
                    </a:lnTo>
                    <a:lnTo>
                      <a:pt x="371" y="63"/>
                    </a:lnTo>
                    <a:lnTo>
                      <a:pt x="371" y="63"/>
                    </a:lnTo>
                    <a:lnTo>
                      <a:pt x="371" y="63"/>
                    </a:lnTo>
                    <a:lnTo>
                      <a:pt x="371" y="63"/>
                    </a:lnTo>
                    <a:lnTo>
                      <a:pt x="369" y="63"/>
                    </a:lnTo>
                    <a:lnTo>
                      <a:pt x="369" y="65"/>
                    </a:lnTo>
                    <a:lnTo>
                      <a:pt x="369" y="65"/>
                    </a:lnTo>
                    <a:lnTo>
                      <a:pt x="369" y="65"/>
                    </a:lnTo>
                    <a:lnTo>
                      <a:pt x="369" y="65"/>
                    </a:lnTo>
                    <a:lnTo>
                      <a:pt x="369" y="65"/>
                    </a:lnTo>
                    <a:lnTo>
                      <a:pt x="368" y="65"/>
                    </a:lnTo>
                    <a:lnTo>
                      <a:pt x="368" y="65"/>
                    </a:lnTo>
                    <a:lnTo>
                      <a:pt x="368" y="65"/>
                    </a:lnTo>
                    <a:lnTo>
                      <a:pt x="368" y="65"/>
                    </a:lnTo>
                    <a:lnTo>
                      <a:pt x="368" y="65"/>
                    </a:lnTo>
                    <a:lnTo>
                      <a:pt x="366" y="65"/>
                    </a:lnTo>
                    <a:lnTo>
                      <a:pt x="366" y="65"/>
                    </a:lnTo>
                    <a:lnTo>
                      <a:pt x="366" y="65"/>
                    </a:lnTo>
                    <a:lnTo>
                      <a:pt x="366" y="65"/>
                    </a:lnTo>
                    <a:lnTo>
                      <a:pt x="366" y="65"/>
                    </a:lnTo>
                    <a:lnTo>
                      <a:pt x="366" y="67"/>
                    </a:lnTo>
                    <a:lnTo>
                      <a:pt x="364" y="67"/>
                    </a:lnTo>
                    <a:lnTo>
                      <a:pt x="364" y="67"/>
                    </a:lnTo>
                    <a:lnTo>
                      <a:pt x="364" y="67"/>
                    </a:lnTo>
                    <a:lnTo>
                      <a:pt x="364" y="67"/>
                    </a:lnTo>
                    <a:lnTo>
                      <a:pt x="362" y="67"/>
                    </a:lnTo>
                    <a:lnTo>
                      <a:pt x="362" y="68"/>
                    </a:lnTo>
                    <a:lnTo>
                      <a:pt x="362" y="68"/>
                    </a:lnTo>
                    <a:lnTo>
                      <a:pt x="362" y="68"/>
                    </a:lnTo>
                    <a:lnTo>
                      <a:pt x="362" y="68"/>
                    </a:lnTo>
                    <a:lnTo>
                      <a:pt x="362" y="68"/>
                    </a:lnTo>
                    <a:lnTo>
                      <a:pt x="362" y="68"/>
                    </a:lnTo>
                    <a:lnTo>
                      <a:pt x="362" y="68"/>
                    </a:lnTo>
                    <a:lnTo>
                      <a:pt x="362" y="70"/>
                    </a:lnTo>
                    <a:lnTo>
                      <a:pt x="362" y="70"/>
                    </a:lnTo>
                    <a:lnTo>
                      <a:pt x="362" y="70"/>
                    </a:lnTo>
                    <a:lnTo>
                      <a:pt x="360" y="70"/>
                    </a:lnTo>
                    <a:lnTo>
                      <a:pt x="360" y="70"/>
                    </a:lnTo>
                    <a:lnTo>
                      <a:pt x="360" y="70"/>
                    </a:lnTo>
                    <a:lnTo>
                      <a:pt x="360" y="70"/>
                    </a:lnTo>
                    <a:lnTo>
                      <a:pt x="360" y="70"/>
                    </a:lnTo>
                    <a:lnTo>
                      <a:pt x="360" y="70"/>
                    </a:lnTo>
                    <a:lnTo>
                      <a:pt x="360" y="70"/>
                    </a:lnTo>
                    <a:lnTo>
                      <a:pt x="358" y="70"/>
                    </a:lnTo>
                    <a:lnTo>
                      <a:pt x="358" y="72"/>
                    </a:lnTo>
                    <a:lnTo>
                      <a:pt x="358" y="72"/>
                    </a:lnTo>
                    <a:lnTo>
                      <a:pt x="358" y="72"/>
                    </a:lnTo>
                    <a:lnTo>
                      <a:pt x="358" y="72"/>
                    </a:lnTo>
                    <a:lnTo>
                      <a:pt x="358" y="72"/>
                    </a:lnTo>
                    <a:lnTo>
                      <a:pt x="358" y="72"/>
                    </a:lnTo>
                    <a:lnTo>
                      <a:pt x="358" y="72"/>
                    </a:lnTo>
                    <a:lnTo>
                      <a:pt x="358" y="72"/>
                    </a:lnTo>
                    <a:lnTo>
                      <a:pt x="358" y="72"/>
                    </a:lnTo>
                    <a:lnTo>
                      <a:pt x="358" y="72"/>
                    </a:lnTo>
                    <a:lnTo>
                      <a:pt x="358" y="72"/>
                    </a:lnTo>
                    <a:lnTo>
                      <a:pt x="357" y="72"/>
                    </a:lnTo>
                    <a:lnTo>
                      <a:pt x="357" y="72"/>
                    </a:lnTo>
                    <a:lnTo>
                      <a:pt x="357" y="72"/>
                    </a:lnTo>
                    <a:lnTo>
                      <a:pt x="357" y="72"/>
                    </a:lnTo>
                    <a:lnTo>
                      <a:pt x="357" y="74"/>
                    </a:lnTo>
                    <a:lnTo>
                      <a:pt x="357" y="74"/>
                    </a:lnTo>
                    <a:lnTo>
                      <a:pt x="357" y="74"/>
                    </a:lnTo>
                    <a:lnTo>
                      <a:pt x="357" y="74"/>
                    </a:lnTo>
                    <a:lnTo>
                      <a:pt x="357" y="74"/>
                    </a:lnTo>
                    <a:lnTo>
                      <a:pt x="357" y="74"/>
                    </a:lnTo>
                    <a:lnTo>
                      <a:pt x="357" y="74"/>
                    </a:lnTo>
                    <a:lnTo>
                      <a:pt x="355" y="74"/>
                    </a:lnTo>
                    <a:lnTo>
                      <a:pt x="355" y="74"/>
                    </a:lnTo>
                    <a:lnTo>
                      <a:pt x="355" y="74"/>
                    </a:lnTo>
                    <a:lnTo>
                      <a:pt x="355" y="76"/>
                    </a:lnTo>
                    <a:lnTo>
                      <a:pt x="355" y="76"/>
                    </a:lnTo>
                    <a:lnTo>
                      <a:pt x="355" y="76"/>
                    </a:lnTo>
                    <a:lnTo>
                      <a:pt x="355" y="76"/>
                    </a:lnTo>
                    <a:lnTo>
                      <a:pt x="355" y="76"/>
                    </a:lnTo>
                    <a:lnTo>
                      <a:pt x="355" y="76"/>
                    </a:lnTo>
                    <a:lnTo>
                      <a:pt x="355" y="77"/>
                    </a:lnTo>
                    <a:lnTo>
                      <a:pt x="357" y="77"/>
                    </a:lnTo>
                    <a:lnTo>
                      <a:pt x="357" y="77"/>
                    </a:lnTo>
                    <a:lnTo>
                      <a:pt x="357" y="77"/>
                    </a:lnTo>
                    <a:lnTo>
                      <a:pt x="357" y="77"/>
                    </a:lnTo>
                    <a:lnTo>
                      <a:pt x="357" y="77"/>
                    </a:lnTo>
                    <a:lnTo>
                      <a:pt x="358" y="79"/>
                    </a:lnTo>
                    <a:lnTo>
                      <a:pt x="358" y="79"/>
                    </a:lnTo>
                    <a:lnTo>
                      <a:pt x="358" y="79"/>
                    </a:lnTo>
                    <a:lnTo>
                      <a:pt x="358" y="79"/>
                    </a:lnTo>
                    <a:lnTo>
                      <a:pt x="358" y="79"/>
                    </a:lnTo>
                    <a:lnTo>
                      <a:pt x="360" y="79"/>
                    </a:lnTo>
                    <a:lnTo>
                      <a:pt x="360" y="79"/>
                    </a:lnTo>
                    <a:lnTo>
                      <a:pt x="360" y="79"/>
                    </a:lnTo>
                    <a:lnTo>
                      <a:pt x="360" y="79"/>
                    </a:lnTo>
                    <a:lnTo>
                      <a:pt x="362" y="79"/>
                    </a:lnTo>
                    <a:lnTo>
                      <a:pt x="362" y="81"/>
                    </a:lnTo>
                    <a:lnTo>
                      <a:pt x="362" y="81"/>
                    </a:lnTo>
                    <a:lnTo>
                      <a:pt x="362" y="81"/>
                    </a:lnTo>
                    <a:lnTo>
                      <a:pt x="362" y="81"/>
                    </a:lnTo>
                    <a:lnTo>
                      <a:pt x="362" y="81"/>
                    </a:lnTo>
                    <a:lnTo>
                      <a:pt x="364" y="81"/>
                    </a:lnTo>
                    <a:lnTo>
                      <a:pt x="364" y="81"/>
                    </a:lnTo>
                    <a:lnTo>
                      <a:pt x="364" y="79"/>
                    </a:lnTo>
                    <a:lnTo>
                      <a:pt x="364" y="79"/>
                    </a:lnTo>
                    <a:lnTo>
                      <a:pt x="364" y="79"/>
                    </a:lnTo>
                    <a:lnTo>
                      <a:pt x="364" y="79"/>
                    </a:lnTo>
                    <a:lnTo>
                      <a:pt x="366" y="79"/>
                    </a:lnTo>
                    <a:lnTo>
                      <a:pt x="366" y="79"/>
                    </a:lnTo>
                    <a:lnTo>
                      <a:pt x="366" y="79"/>
                    </a:lnTo>
                    <a:lnTo>
                      <a:pt x="366" y="79"/>
                    </a:lnTo>
                    <a:lnTo>
                      <a:pt x="366" y="79"/>
                    </a:lnTo>
                    <a:lnTo>
                      <a:pt x="368" y="79"/>
                    </a:lnTo>
                    <a:lnTo>
                      <a:pt x="368" y="79"/>
                    </a:lnTo>
                    <a:lnTo>
                      <a:pt x="368" y="79"/>
                    </a:lnTo>
                    <a:lnTo>
                      <a:pt x="368" y="79"/>
                    </a:lnTo>
                    <a:lnTo>
                      <a:pt x="368" y="79"/>
                    </a:lnTo>
                    <a:lnTo>
                      <a:pt x="368" y="79"/>
                    </a:lnTo>
                    <a:lnTo>
                      <a:pt x="369" y="79"/>
                    </a:lnTo>
                    <a:lnTo>
                      <a:pt x="369" y="79"/>
                    </a:lnTo>
                    <a:lnTo>
                      <a:pt x="369" y="79"/>
                    </a:lnTo>
                    <a:lnTo>
                      <a:pt x="369" y="79"/>
                    </a:lnTo>
                    <a:lnTo>
                      <a:pt x="371" y="79"/>
                    </a:lnTo>
                    <a:lnTo>
                      <a:pt x="371" y="81"/>
                    </a:lnTo>
                    <a:lnTo>
                      <a:pt x="371" y="81"/>
                    </a:lnTo>
                    <a:lnTo>
                      <a:pt x="371" y="81"/>
                    </a:lnTo>
                    <a:lnTo>
                      <a:pt x="371" y="81"/>
                    </a:lnTo>
                    <a:lnTo>
                      <a:pt x="371" y="81"/>
                    </a:lnTo>
                    <a:lnTo>
                      <a:pt x="373" y="81"/>
                    </a:lnTo>
                    <a:lnTo>
                      <a:pt x="373" y="83"/>
                    </a:lnTo>
                    <a:lnTo>
                      <a:pt x="373" y="83"/>
                    </a:lnTo>
                    <a:lnTo>
                      <a:pt x="373" y="83"/>
                    </a:lnTo>
                    <a:lnTo>
                      <a:pt x="373" y="83"/>
                    </a:lnTo>
                    <a:lnTo>
                      <a:pt x="373" y="83"/>
                    </a:lnTo>
                    <a:lnTo>
                      <a:pt x="373" y="83"/>
                    </a:lnTo>
                    <a:lnTo>
                      <a:pt x="373" y="85"/>
                    </a:lnTo>
                    <a:lnTo>
                      <a:pt x="373" y="85"/>
                    </a:lnTo>
                    <a:lnTo>
                      <a:pt x="373" y="85"/>
                    </a:lnTo>
                    <a:lnTo>
                      <a:pt x="373" y="85"/>
                    </a:lnTo>
                    <a:lnTo>
                      <a:pt x="375" y="86"/>
                    </a:lnTo>
                    <a:lnTo>
                      <a:pt x="375" y="86"/>
                    </a:lnTo>
                    <a:lnTo>
                      <a:pt x="375" y="86"/>
                    </a:lnTo>
                    <a:lnTo>
                      <a:pt x="375" y="86"/>
                    </a:lnTo>
                    <a:lnTo>
                      <a:pt x="375" y="86"/>
                    </a:lnTo>
                    <a:lnTo>
                      <a:pt x="375" y="86"/>
                    </a:lnTo>
                    <a:lnTo>
                      <a:pt x="377" y="86"/>
                    </a:lnTo>
                    <a:lnTo>
                      <a:pt x="377" y="86"/>
                    </a:lnTo>
                    <a:lnTo>
                      <a:pt x="377" y="86"/>
                    </a:lnTo>
                    <a:lnTo>
                      <a:pt x="377" y="86"/>
                    </a:lnTo>
                    <a:lnTo>
                      <a:pt x="377" y="86"/>
                    </a:lnTo>
                    <a:lnTo>
                      <a:pt x="377" y="86"/>
                    </a:lnTo>
                    <a:lnTo>
                      <a:pt x="377" y="88"/>
                    </a:lnTo>
                    <a:lnTo>
                      <a:pt x="377" y="88"/>
                    </a:lnTo>
                    <a:lnTo>
                      <a:pt x="377" y="88"/>
                    </a:lnTo>
                    <a:lnTo>
                      <a:pt x="378" y="88"/>
                    </a:lnTo>
                    <a:lnTo>
                      <a:pt x="378" y="88"/>
                    </a:lnTo>
                    <a:lnTo>
                      <a:pt x="378" y="88"/>
                    </a:lnTo>
                    <a:lnTo>
                      <a:pt x="378" y="90"/>
                    </a:lnTo>
                    <a:lnTo>
                      <a:pt x="380" y="90"/>
                    </a:lnTo>
                    <a:lnTo>
                      <a:pt x="380" y="90"/>
                    </a:lnTo>
                    <a:lnTo>
                      <a:pt x="380" y="90"/>
                    </a:lnTo>
                    <a:lnTo>
                      <a:pt x="380" y="90"/>
                    </a:lnTo>
                    <a:lnTo>
                      <a:pt x="380" y="90"/>
                    </a:lnTo>
                    <a:lnTo>
                      <a:pt x="380" y="90"/>
                    </a:lnTo>
                    <a:lnTo>
                      <a:pt x="382" y="92"/>
                    </a:lnTo>
                    <a:lnTo>
                      <a:pt x="382" y="92"/>
                    </a:lnTo>
                    <a:lnTo>
                      <a:pt x="382" y="92"/>
                    </a:lnTo>
                    <a:lnTo>
                      <a:pt x="384" y="92"/>
                    </a:lnTo>
                    <a:lnTo>
                      <a:pt x="384" y="92"/>
                    </a:lnTo>
                    <a:lnTo>
                      <a:pt x="384" y="92"/>
                    </a:lnTo>
                    <a:lnTo>
                      <a:pt x="384" y="92"/>
                    </a:lnTo>
                    <a:lnTo>
                      <a:pt x="386" y="92"/>
                    </a:lnTo>
                    <a:lnTo>
                      <a:pt x="386" y="94"/>
                    </a:lnTo>
                    <a:lnTo>
                      <a:pt x="386" y="94"/>
                    </a:lnTo>
                    <a:lnTo>
                      <a:pt x="386" y="94"/>
                    </a:lnTo>
                    <a:lnTo>
                      <a:pt x="387" y="95"/>
                    </a:lnTo>
                    <a:lnTo>
                      <a:pt x="387" y="95"/>
                    </a:lnTo>
                    <a:lnTo>
                      <a:pt x="387" y="95"/>
                    </a:lnTo>
                    <a:lnTo>
                      <a:pt x="387" y="95"/>
                    </a:lnTo>
                    <a:lnTo>
                      <a:pt x="387" y="95"/>
                    </a:lnTo>
                    <a:lnTo>
                      <a:pt x="387" y="95"/>
                    </a:lnTo>
                    <a:lnTo>
                      <a:pt x="387" y="95"/>
                    </a:lnTo>
                    <a:lnTo>
                      <a:pt x="387" y="97"/>
                    </a:lnTo>
                    <a:lnTo>
                      <a:pt x="387" y="97"/>
                    </a:lnTo>
                    <a:lnTo>
                      <a:pt x="387" y="97"/>
                    </a:lnTo>
                    <a:lnTo>
                      <a:pt x="387" y="97"/>
                    </a:lnTo>
                    <a:lnTo>
                      <a:pt x="387" y="97"/>
                    </a:lnTo>
                    <a:lnTo>
                      <a:pt x="389" y="97"/>
                    </a:lnTo>
                    <a:lnTo>
                      <a:pt x="389" y="97"/>
                    </a:lnTo>
                    <a:lnTo>
                      <a:pt x="389" y="97"/>
                    </a:lnTo>
                    <a:lnTo>
                      <a:pt x="389" y="95"/>
                    </a:lnTo>
                    <a:lnTo>
                      <a:pt x="389" y="95"/>
                    </a:lnTo>
                    <a:lnTo>
                      <a:pt x="389" y="95"/>
                    </a:lnTo>
                    <a:lnTo>
                      <a:pt x="389" y="95"/>
                    </a:lnTo>
                    <a:lnTo>
                      <a:pt x="389" y="95"/>
                    </a:lnTo>
                    <a:lnTo>
                      <a:pt x="391" y="95"/>
                    </a:lnTo>
                    <a:lnTo>
                      <a:pt x="391" y="95"/>
                    </a:lnTo>
                    <a:lnTo>
                      <a:pt x="391" y="95"/>
                    </a:lnTo>
                    <a:lnTo>
                      <a:pt x="391" y="95"/>
                    </a:lnTo>
                    <a:lnTo>
                      <a:pt x="391" y="95"/>
                    </a:lnTo>
                    <a:lnTo>
                      <a:pt x="391" y="95"/>
                    </a:lnTo>
                    <a:lnTo>
                      <a:pt x="391" y="95"/>
                    </a:lnTo>
                    <a:lnTo>
                      <a:pt x="391" y="95"/>
                    </a:lnTo>
                    <a:lnTo>
                      <a:pt x="393" y="95"/>
                    </a:lnTo>
                    <a:lnTo>
                      <a:pt x="393" y="95"/>
                    </a:lnTo>
                    <a:lnTo>
                      <a:pt x="393" y="95"/>
                    </a:lnTo>
                    <a:lnTo>
                      <a:pt x="393" y="95"/>
                    </a:lnTo>
                    <a:lnTo>
                      <a:pt x="393" y="95"/>
                    </a:lnTo>
                    <a:lnTo>
                      <a:pt x="393" y="97"/>
                    </a:lnTo>
                    <a:lnTo>
                      <a:pt x="395" y="97"/>
                    </a:lnTo>
                    <a:lnTo>
                      <a:pt x="395" y="97"/>
                    </a:lnTo>
                    <a:lnTo>
                      <a:pt x="395" y="97"/>
                    </a:lnTo>
                    <a:lnTo>
                      <a:pt x="395" y="97"/>
                    </a:lnTo>
                    <a:lnTo>
                      <a:pt x="396" y="95"/>
                    </a:lnTo>
                    <a:lnTo>
                      <a:pt x="396" y="95"/>
                    </a:lnTo>
                    <a:lnTo>
                      <a:pt x="396" y="95"/>
                    </a:lnTo>
                    <a:lnTo>
                      <a:pt x="396" y="95"/>
                    </a:lnTo>
                    <a:lnTo>
                      <a:pt x="396" y="95"/>
                    </a:lnTo>
                    <a:lnTo>
                      <a:pt x="396" y="95"/>
                    </a:lnTo>
                    <a:lnTo>
                      <a:pt x="396" y="95"/>
                    </a:lnTo>
                    <a:lnTo>
                      <a:pt x="396" y="95"/>
                    </a:lnTo>
                    <a:lnTo>
                      <a:pt x="396" y="95"/>
                    </a:lnTo>
                    <a:lnTo>
                      <a:pt x="398" y="94"/>
                    </a:lnTo>
                    <a:lnTo>
                      <a:pt x="398" y="94"/>
                    </a:lnTo>
                    <a:lnTo>
                      <a:pt x="398" y="94"/>
                    </a:lnTo>
                    <a:lnTo>
                      <a:pt x="398" y="94"/>
                    </a:lnTo>
                    <a:lnTo>
                      <a:pt x="398" y="95"/>
                    </a:lnTo>
                    <a:lnTo>
                      <a:pt x="400" y="95"/>
                    </a:lnTo>
                    <a:lnTo>
                      <a:pt x="400" y="95"/>
                    </a:lnTo>
                    <a:lnTo>
                      <a:pt x="400" y="95"/>
                    </a:lnTo>
                    <a:lnTo>
                      <a:pt x="400" y="95"/>
                    </a:lnTo>
                    <a:lnTo>
                      <a:pt x="400" y="95"/>
                    </a:lnTo>
                    <a:lnTo>
                      <a:pt x="400" y="95"/>
                    </a:lnTo>
                    <a:lnTo>
                      <a:pt x="402" y="95"/>
                    </a:lnTo>
                    <a:lnTo>
                      <a:pt x="402" y="95"/>
                    </a:lnTo>
                    <a:lnTo>
                      <a:pt x="404" y="95"/>
                    </a:lnTo>
                    <a:lnTo>
                      <a:pt x="404" y="95"/>
                    </a:lnTo>
                    <a:lnTo>
                      <a:pt x="404" y="95"/>
                    </a:lnTo>
                    <a:lnTo>
                      <a:pt x="404" y="95"/>
                    </a:lnTo>
                    <a:lnTo>
                      <a:pt x="404" y="95"/>
                    </a:lnTo>
                    <a:lnTo>
                      <a:pt x="404" y="95"/>
                    </a:lnTo>
                    <a:lnTo>
                      <a:pt x="404" y="95"/>
                    </a:lnTo>
                    <a:lnTo>
                      <a:pt x="406" y="95"/>
                    </a:lnTo>
                    <a:lnTo>
                      <a:pt x="406" y="95"/>
                    </a:lnTo>
                    <a:lnTo>
                      <a:pt x="406" y="95"/>
                    </a:lnTo>
                    <a:lnTo>
                      <a:pt x="406" y="95"/>
                    </a:lnTo>
                    <a:lnTo>
                      <a:pt x="406" y="95"/>
                    </a:lnTo>
                    <a:lnTo>
                      <a:pt x="406" y="95"/>
                    </a:lnTo>
                    <a:lnTo>
                      <a:pt x="407" y="95"/>
                    </a:lnTo>
                    <a:lnTo>
                      <a:pt x="407" y="95"/>
                    </a:lnTo>
                    <a:lnTo>
                      <a:pt x="407" y="95"/>
                    </a:lnTo>
                    <a:lnTo>
                      <a:pt x="407" y="95"/>
                    </a:lnTo>
                    <a:lnTo>
                      <a:pt x="407" y="95"/>
                    </a:lnTo>
                    <a:lnTo>
                      <a:pt x="407" y="95"/>
                    </a:lnTo>
                    <a:lnTo>
                      <a:pt x="407" y="95"/>
                    </a:lnTo>
                    <a:lnTo>
                      <a:pt x="409" y="97"/>
                    </a:lnTo>
                    <a:lnTo>
                      <a:pt x="409" y="97"/>
                    </a:lnTo>
                    <a:lnTo>
                      <a:pt x="411" y="97"/>
                    </a:lnTo>
                    <a:lnTo>
                      <a:pt x="411" y="97"/>
                    </a:lnTo>
                    <a:lnTo>
                      <a:pt x="411" y="97"/>
                    </a:lnTo>
                    <a:lnTo>
                      <a:pt x="411" y="97"/>
                    </a:lnTo>
                    <a:lnTo>
                      <a:pt x="411" y="97"/>
                    </a:lnTo>
                    <a:lnTo>
                      <a:pt x="413" y="97"/>
                    </a:lnTo>
                    <a:lnTo>
                      <a:pt x="413" y="97"/>
                    </a:lnTo>
                    <a:lnTo>
                      <a:pt x="413" y="97"/>
                    </a:lnTo>
                    <a:lnTo>
                      <a:pt x="415" y="97"/>
                    </a:lnTo>
                    <a:lnTo>
                      <a:pt x="415" y="99"/>
                    </a:lnTo>
                    <a:lnTo>
                      <a:pt x="416" y="99"/>
                    </a:lnTo>
                    <a:lnTo>
                      <a:pt x="416" y="99"/>
                    </a:lnTo>
                    <a:lnTo>
                      <a:pt x="416" y="99"/>
                    </a:lnTo>
                    <a:lnTo>
                      <a:pt x="418" y="99"/>
                    </a:lnTo>
                    <a:lnTo>
                      <a:pt x="418" y="99"/>
                    </a:lnTo>
                    <a:lnTo>
                      <a:pt x="420" y="99"/>
                    </a:lnTo>
                    <a:lnTo>
                      <a:pt x="420" y="99"/>
                    </a:lnTo>
                    <a:lnTo>
                      <a:pt x="420" y="99"/>
                    </a:lnTo>
                    <a:lnTo>
                      <a:pt x="422" y="99"/>
                    </a:lnTo>
                    <a:lnTo>
                      <a:pt x="422" y="99"/>
                    </a:lnTo>
                    <a:lnTo>
                      <a:pt x="422" y="99"/>
                    </a:lnTo>
                    <a:lnTo>
                      <a:pt x="422" y="99"/>
                    </a:lnTo>
                    <a:lnTo>
                      <a:pt x="424" y="99"/>
                    </a:lnTo>
                    <a:lnTo>
                      <a:pt x="424" y="99"/>
                    </a:lnTo>
                    <a:lnTo>
                      <a:pt x="424" y="99"/>
                    </a:lnTo>
                    <a:lnTo>
                      <a:pt x="424" y="99"/>
                    </a:lnTo>
                    <a:lnTo>
                      <a:pt x="424" y="99"/>
                    </a:lnTo>
                    <a:lnTo>
                      <a:pt x="424" y="99"/>
                    </a:lnTo>
                    <a:lnTo>
                      <a:pt x="425" y="99"/>
                    </a:lnTo>
                    <a:lnTo>
                      <a:pt x="425" y="99"/>
                    </a:lnTo>
                    <a:lnTo>
                      <a:pt x="425" y="99"/>
                    </a:lnTo>
                    <a:lnTo>
                      <a:pt x="425" y="99"/>
                    </a:lnTo>
                    <a:lnTo>
                      <a:pt x="425" y="99"/>
                    </a:lnTo>
                    <a:lnTo>
                      <a:pt x="425" y="99"/>
                    </a:lnTo>
                    <a:lnTo>
                      <a:pt x="425" y="99"/>
                    </a:lnTo>
                    <a:lnTo>
                      <a:pt x="427" y="99"/>
                    </a:lnTo>
                    <a:lnTo>
                      <a:pt x="427" y="97"/>
                    </a:lnTo>
                    <a:lnTo>
                      <a:pt x="427" y="97"/>
                    </a:lnTo>
                    <a:lnTo>
                      <a:pt x="427" y="97"/>
                    </a:lnTo>
                    <a:lnTo>
                      <a:pt x="427" y="97"/>
                    </a:lnTo>
                    <a:lnTo>
                      <a:pt x="429" y="97"/>
                    </a:lnTo>
                    <a:lnTo>
                      <a:pt x="429" y="97"/>
                    </a:lnTo>
                    <a:lnTo>
                      <a:pt x="429" y="97"/>
                    </a:lnTo>
                    <a:lnTo>
                      <a:pt x="429" y="97"/>
                    </a:lnTo>
                    <a:lnTo>
                      <a:pt x="431" y="97"/>
                    </a:lnTo>
                    <a:lnTo>
                      <a:pt x="431" y="97"/>
                    </a:lnTo>
                    <a:lnTo>
                      <a:pt x="431" y="97"/>
                    </a:lnTo>
                    <a:lnTo>
                      <a:pt x="431" y="97"/>
                    </a:lnTo>
                    <a:lnTo>
                      <a:pt x="431" y="97"/>
                    </a:lnTo>
                    <a:lnTo>
                      <a:pt x="431" y="97"/>
                    </a:lnTo>
                    <a:lnTo>
                      <a:pt x="431" y="97"/>
                    </a:lnTo>
                    <a:lnTo>
                      <a:pt x="431" y="97"/>
                    </a:lnTo>
                    <a:lnTo>
                      <a:pt x="431" y="97"/>
                    </a:lnTo>
                    <a:lnTo>
                      <a:pt x="431" y="97"/>
                    </a:lnTo>
                    <a:lnTo>
                      <a:pt x="431" y="97"/>
                    </a:lnTo>
                    <a:lnTo>
                      <a:pt x="433" y="97"/>
                    </a:lnTo>
                    <a:lnTo>
                      <a:pt x="433" y="97"/>
                    </a:lnTo>
                    <a:lnTo>
                      <a:pt x="433" y="97"/>
                    </a:lnTo>
                    <a:lnTo>
                      <a:pt x="433" y="97"/>
                    </a:lnTo>
                    <a:lnTo>
                      <a:pt x="433" y="97"/>
                    </a:lnTo>
                    <a:lnTo>
                      <a:pt x="434" y="97"/>
                    </a:lnTo>
                    <a:lnTo>
                      <a:pt x="434" y="97"/>
                    </a:lnTo>
                    <a:lnTo>
                      <a:pt x="434" y="97"/>
                    </a:lnTo>
                    <a:lnTo>
                      <a:pt x="434" y="97"/>
                    </a:lnTo>
                    <a:lnTo>
                      <a:pt x="434" y="95"/>
                    </a:lnTo>
                    <a:lnTo>
                      <a:pt x="434" y="95"/>
                    </a:lnTo>
                    <a:lnTo>
                      <a:pt x="434" y="95"/>
                    </a:lnTo>
                    <a:lnTo>
                      <a:pt x="434" y="95"/>
                    </a:lnTo>
                    <a:lnTo>
                      <a:pt x="434" y="95"/>
                    </a:lnTo>
                    <a:lnTo>
                      <a:pt x="436" y="95"/>
                    </a:lnTo>
                    <a:lnTo>
                      <a:pt x="436" y="94"/>
                    </a:lnTo>
                    <a:lnTo>
                      <a:pt x="436" y="94"/>
                    </a:lnTo>
                    <a:lnTo>
                      <a:pt x="436" y="94"/>
                    </a:lnTo>
                    <a:lnTo>
                      <a:pt x="438" y="94"/>
                    </a:lnTo>
                    <a:lnTo>
                      <a:pt x="438" y="94"/>
                    </a:lnTo>
                    <a:lnTo>
                      <a:pt x="438" y="94"/>
                    </a:lnTo>
                    <a:lnTo>
                      <a:pt x="438" y="94"/>
                    </a:lnTo>
                    <a:lnTo>
                      <a:pt x="438" y="94"/>
                    </a:lnTo>
                    <a:lnTo>
                      <a:pt x="438" y="94"/>
                    </a:lnTo>
                    <a:lnTo>
                      <a:pt x="438" y="94"/>
                    </a:lnTo>
                    <a:lnTo>
                      <a:pt x="438" y="94"/>
                    </a:lnTo>
                    <a:lnTo>
                      <a:pt x="438" y="94"/>
                    </a:lnTo>
                    <a:lnTo>
                      <a:pt x="438" y="92"/>
                    </a:lnTo>
                    <a:lnTo>
                      <a:pt x="438" y="92"/>
                    </a:lnTo>
                    <a:lnTo>
                      <a:pt x="440" y="92"/>
                    </a:lnTo>
                    <a:lnTo>
                      <a:pt x="440" y="92"/>
                    </a:lnTo>
                    <a:lnTo>
                      <a:pt x="440" y="92"/>
                    </a:lnTo>
                    <a:lnTo>
                      <a:pt x="440" y="92"/>
                    </a:lnTo>
                    <a:lnTo>
                      <a:pt x="440" y="92"/>
                    </a:lnTo>
                    <a:lnTo>
                      <a:pt x="440" y="92"/>
                    </a:lnTo>
                    <a:lnTo>
                      <a:pt x="440" y="92"/>
                    </a:lnTo>
                    <a:lnTo>
                      <a:pt x="440" y="92"/>
                    </a:lnTo>
                    <a:lnTo>
                      <a:pt x="442" y="92"/>
                    </a:lnTo>
                    <a:lnTo>
                      <a:pt x="442" y="90"/>
                    </a:lnTo>
                    <a:lnTo>
                      <a:pt x="442" y="90"/>
                    </a:lnTo>
                    <a:lnTo>
                      <a:pt x="442" y="90"/>
                    </a:lnTo>
                    <a:lnTo>
                      <a:pt x="442" y="90"/>
                    </a:lnTo>
                    <a:lnTo>
                      <a:pt x="442" y="90"/>
                    </a:lnTo>
                    <a:lnTo>
                      <a:pt x="442" y="90"/>
                    </a:lnTo>
                    <a:lnTo>
                      <a:pt x="442" y="88"/>
                    </a:lnTo>
                    <a:lnTo>
                      <a:pt x="442" y="88"/>
                    </a:lnTo>
                    <a:lnTo>
                      <a:pt x="443" y="88"/>
                    </a:lnTo>
                    <a:lnTo>
                      <a:pt x="443" y="88"/>
                    </a:lnTo>
                    <a:lnTo>
                      <a:pt x="443" y="88"/>
                    </a:lnTo>
                    <a:lnTo>
                      <a:pt x="443" y="88"/>
                    </a:lnTo>
                    <a:lnTo>
                      <a:pt x="443" y="88"/>
                    </a:lnTo>
                    <a:lnTo>
                      <a:pt x="443" y="88"/>
                    </a:lnTo>
                    <a:lnTo>
                      <a:pt x="445" y="86"/>
                    </a:lnTo>
                    <a:lnTo>
                      <a:pt x="445" y="86"/>
                    </a:lnTo>
                    <a:lnTo>
                      <a:pt x="445" y="86"/>
                    </a:lnTo>
                    <a:lnTo>
                      <a:pt x="445" y="86"/>
                    </a:lnTo>
                    <a:lnTo>
                      <a:pt x="445" y="86"/>
                    </a:lnTo>
                    <a:lnTo>
                      <a:pt x="447" y="86"/>
                    </a:lnTo>
                    <a:lnTo>
                      <a:pt x="447" y="85"/>
                    </a:lnTo>
                    <a:lnTo>
                      <a:pt x="447" y="85"/>
                    </a:lnTo>
                    <a:lnTo>
                      <a:pt x="447" y="85"/>
                    </a:lnTo>
                    <a:lnTo>
                      <a:pt x="447" y="85"/>
                    </a:lnTo>
                    <a:lnTo>
                      <a:pt x="447" y="85"/>
                    </a:lnTo>
                    <a:lnTo>
                      <a:pt x="447" y="85"/>
                    </a:lnTo>
                    <a:lnTo>
                      <a:pt x="447" y="85"/>
                    </a:lnTo>
                    <a:lnTo>
                      <a:pt x="449" y="85"/>
                    </a:lnTo>
                    <a:lnTo>
                      <a:pt x="449" y="85"/>
                    </a:lnTo>
                    <a:lnTo>
                      <a:pt x="449" y="85"/>
                    </a:lnTo>
                    <a:lnTo>
                      <a:pt x="449" y="85"/>
                    </a:lnTo>
                    <a:lnTo>
                      <a:pt x="449" y="83"/>
                    </a:lnTo>
                    <a:lnTo>
                      <a:pt x="449" y="83"/>
                    </a:lnTo>
                    <a:lnTo>
                      <a:pt x="449" y="83"/>
                    </a:lnTo>
                    <a:lnTo>
                      <a:pt x="449" y="81"/>
                    </a:lnTo>
                    <a:lnTo>
                      <a:pt x="449" y="81"/>
                    </a:lnTo>
                    <a:lnTo>
                      <a:pt x="449" y="81"/>
                    </a:lnTo>
                    <a:lnTo>
                      <a:pt x="449" y="79"/>
                    </a:lnTo>
                    <a:lnTo>
                      <a:pt x="449" y="79"/>
                    </a:lnTo>
                    <a:lnTo>
                      <a:pt x="449" y="79"/>
                    </a:lnTo>
                    <a:lnTo>
                      <a:pt x="449" y="79"/>
                    </a:lnTo>
                    <a:lnTo>
                      <a:pt x="449" y="79"/>
                    </a:lnTo>
                    <a:lnTo>
                      <a:pt x="449" y="79"/>
                    </a:lnTo>
                    <a:lnTo>
                      <a:pt x="449" y="79"/>
                    </a:lnTo>
                    <a:lnTo>
                      <a:pt x="451" y="77"/>
                    </a:lnTo>
                    <a:lnTo>
                      <a:pt x="451" y="77"/>
                    </a:lnTo>
                    <a:lnTo>
                      <a:pt x="451" y="77"/>
                    </a:lnTo>
                    <a:lnTo>
                      <a:pt x="451" y="76"/>
                    </a:lnTo>
                    <a:lnTo>
                      <a:pt x="451" y="76"/>
                    </a:lnTo>
                    <a:lnTo>
                      <a:pt x="451" y="76"/>
                    </a:lnTo>
                    <a:lnTo>
                      <a:pt x="453" y="76"/>
                    </a:lnTo>
                    <a:lnTo>
                      <a:pt x="453" y="74"/>
                    </a:lnTo>
                    <a:lnTo>
                      <a:pt x="453" y="74"/>
                    </a:lnTo>
                    <a:lnTo>
                      <a:pt x="453" y="74"/>
                    </a:lnTo>
                    <a:lnTo>
                      <a:pt x="453" y="72"/>
                    </a:lnTo>
                    <a:lnTo>
                      <a:pt x="453" y="72"/>
                    </a:lnTo>
                    <a:lnTo>
                      <a:pt x="453" y="72"/>
                    </a:lnTo>
                    <a:lnTo>
                      <a:pt x="454" y="72"/>
                    </a:lnTo>
                    <a:lnTo>
                      <a:pt x="454" y="72"/>
                    </a:lnTo>
                    <a:lnTo>
                      <a:pt x="454" y="72"/>
                    </a:lnTo>
                    <a:lnTo>
                      <a:pt x="454" y="72"/>
                    </a:lnTo>
                    <a:lnTo>
                      <a:pt x="454" y="72"/>
                    </a:lnTo>
                    <a:lnTo>
                      <a:pt x="454" y="72"/>
                    </a:lnTo>
                    <a:lnTo>
                      <a:pt x="454" y="72"/>
                    </a:lnTo>
                    <a:lnTo>
                      <a:pt x="456" y="72"/>
                    </a:lnTo>
                    <a:lnTo>
                      <a:pt x="456" y="72"/>
                    </a:lnTo>
                    <a:lnTo>
                      <a:pt x="456" y="72"/>
                    </a:lnTo>
                    <a:lnTo>
                      <a:pt x="456" y="72"/>
                    </a:lnTo>
                    <a:lnTo>
                      <a:pt x="456" y="72"/>
                    </a:lnTo>
                    <a:lnTo>
                      <a:pt x="456" y="72"/>
                    </a:lnTo>
                    <a:lnTo>
                      <a:pt x="456" y="72"/>
                    </a:lnTo>
                    <a:lnTo>
                      <a:pt x="458" y="72"/>
                    </a:lnTo>
                    <a:lnTo>
                      <a:pt x="458" y="72"/>
                    </a:lnTo>
                    <a:lnTo>
                      <a:pt x="458" y="72"/>
                    </a:lnTo>
                    <a:lnTo>
                      <a:pt x="458" y="72"/>
                    </a:lnTo>
                    <a:lnTo>
                      <a:pt x="458" y="72"/>
                    </a:lnTo>
                    <a:lnTo>
                      <a:pt x="458" y="72"/>
                    </a:lnTo>
                    <a:lnTo>
                      <a:pt x="458" y="72"/>
                    </a:lnTo>
                    <a:lnTo>
                      <a:pt x="458" y="72"/>
                    </a:lnTo>
                    <a:lnTo>
                      <a:pt x="458" y="70"/>
                    </a:lnTo>
                    <a:lnTo>
                      <a:pt x="458" y="70"/>
                    </a:lnTo>
                    <a:lnTo>
                      <a:pt x="458" y="70"/>
                    </a:lnTo>
                    <a:lnTo>
                      <a:pt x="458" y="70"/>
                    </a:lnTo>
                    <a:lnTo>
                      <a:pt x="458" y="70"/>
                    </a:lnTo>
                    <a:lnTo>
                      <a:pt x="458" y="70"/>
                    </a:lnTo>
                    <a:lnTo>
                      <a:pt x="458" y="68"/>
                    </a:lnTo>
                    <a:lnTo>
                      <a:pt x="458" y="68"/>
                    </a:lnTo>
                    <a:lnTo>
                      <a:pt x="458" y="68"/>
                    </a:lnTo>
                    <a:lnTo>
                      <a:pt x="458" y="68"/>
                    </a:lnTo>
                    <a:lnTo>
                      <a:pt x="458" y="68"/>
                    </a:lnTo>
                    <a:lnTo>
                      <a:pt x="458" y="68"/>
                    </a:lnTo>
                    <a:lnTo>
                      <a:pt x="458" y="68"/>
                    </a:lnTo>
                    <a:lnTo>
                      <a:pt x="458" y="68"/>
                    </a:lnTo>
                    <a:lnTo>
                      <a:pt x="458" y="67"/>
                    </a:lnTo>
                    <a:lnTo>
                      <a:pt x="458" y="67"/>
                    </a:lnTo>
                    <a:lnTo>
                      <a:pt x="458" y="67"/>
                    </a:lnTo>
                    <a:lnTo>
                      <a:pt x="458" y="67"/>
                    </a:lnTo>
                    <a:lnTo>
                      <a:pt x="458" y="67"/>
                    </a:lnTo>
                    <a:lnTo>
                      <a:pt x="458" y="67"/>
                    </a:lnTo>
                    <a:lnTo>
                      <a:pt x="458" y="65"/>
                    </a:lnTo>
                    <a:lnTo>
                      <a:pt x="458" y="65"/>
                    </a:lnTo>
                    <a:lnTo>
                      <a:pt x="456" y="65"/>
                    </a:lnTo>
                    <a:lnTo>
                      <a:pt x="456" y="65"/>
                    </a:lnTo>
                    <a:lnTo>
                      <a:pt x="456" y="65"/>
                    </a:lnTo>
                    <a:lnTo>
                      <a:pt x="456" y="65"/>
                    </a:lnTo>
                    <a:lnTo>
                      <a:pt x="456" y="65"/>
                    </a:lnTo>
                    <a:lnTo>
                      <a:pt x="456" y="63"/>
                    </a:lnTo>
                    <a:lnTo>
                      <a:pt x="456" y="63"/>
                    </a:lnTo>
                    <a:lnTo>
                      <a:pt x="456" y="63"/>
                    </a:lnTo>
                    <a:lnTo>
                      <a:pt x="456" y="63"/>
                    </a:lnTo>
                    <a:lnTo>
                      <a:pt x="456" y="63"/>
                    </a:lnTo>
                    <a:lnTo>
                      <a:pt x="454" y="63"/>
                    </a:lnTo>
                    <a:lnTo>
                      <a:pt x="454" y="63"/>
                    </a:lnTo>
                    <a:lnTo>
                      <a:pt x="454" y="63"/>
                    </a:lnTo>
                    <a:lnTo>
                      <a:pt x="454" y="63"/>
                    </a:lnTo>
                    <a:lnTo>
                      <a:pt x="454" y="63"/>
                    </a:lnTo>
                    <a:lnTo>
                      <a:pt x="454" y="61"/>
                    </a:lnTo>
                    <a:lnTo>
                      <a:pt x="454" y="61"/>
                    </a:lnTo>
                    <a:lnTo>
                      <a:pt x="454" y="61"/>
                    </a:lnTo>
                    <a:lnTo>
                      <a:pt x="454" y="61"/>
                    </a:lnTo>
                    <a:lnTo>
                      <a:pt x="454" y="61"/>
                    </a:lnTo>
                    <a:lnTo>
                      <a:pt x="454" y="61"/>
                    </a:lnTo>
                    <a:lnTo>
                      <a:pt x="454" y="61"/>
                    </a:lnTo>
                    <a:lnTo>
                      <a:pt x="454" y="61"/>
                    </a:lnTo>
                    <a:lnTo>
                      <a:pt x="454" y="59"/>
                    </a:lnTo>
                    <a:lnTo>
                      <a:pt x="454" y="59"/>
                    </a:lnTo>
                    <a:lnTo>
                      <a:pt x="454" y="59"/>
                    </a:lnTo>
                    <a:lnTo>
                      <a:pt x="454" y="59"/>
                    </a:lnTo>
                    <a:lnTo>
                      <a:pt x="454" y="59"/>
                    </a:lnTo>
                    <a:lnTo>
                      <a:pt x="454" y="59"/>
                    </a:lnTo>
                    <a:lnTo>
                      <a:pt x="454" y="59"/>
                    </a:lnTo>
                    <a:lnTo>
                      <a:pt x="454" y="59"/>
                    </a:lnTo>
                    <a:lnTo>
                      <a:pt x="454" y="57"/>
                    </a:lnTo>
                    <a:lnTo>
                      <a:pt x="454" y="57"/>
                    </a:lnTo>
                    <a:lnTo>
                      <a:pt x="454" y="57"/>
                    </a:lnTo>
                    <a:lnTo>
                      <a:pt x="454" y="57"/>
                    </a:lnTo>
                    <a:lnTo>
                      <a:pt x="454" y="57"/>
                    </a:lnTo>
                    <a:lnTo>
                      <a:pt x="454" y="57"/>
                    </a:lnTo>
                    <a:lnTo>
                      <a:pt x="456" y="57"/>
                    </a:lnTo>
                    <a:lnTo>
                      <a:pt x="456" y="57"/>
                    </a:lnTo>
                    <a:lnTo>
                      <a:pt x="456" y="57"/>
                    </a:lnTo>
                    <a:lnTo>
                      <a:pt x="456" y="57"/>
                    </a:lnTo>
                    <a:lnTo>
                      <a:pt x="456" y="57"/>
                    </a:lnTo>
                    <a:lnTo>
                      <a:pt x="456" y="57"/>
                    </a:lnTo>
                    <a:lnTo>
                      <a:pt x="458" y="57"/>
                    </a:lnTo>
                    <a:lnTo>
                      <a:pt x="458" y="57"/>
                    </a:lnTo>
                    <a:lnTo>
                      <a:pt x="458" y="57"/>
                    </a:lnTo>
                    <a:lnTo>
                      <a:pt x="458" y="57"/>
                    </a:lnTo>
                    <a:lnTo>
                      <a:pt x="458" y="57"/>
                    </a:lnTo>
                    <a:lnTo>
                      <a:pt x="458" y="57"/>
                    </a:lnTo>
                    <a:lnTo>
                      <a:pt x="458" y="57"/>
                    </a:lnTo>
                    <a:lnTo>
                      <a:pt x="460" y="57"/>
                    </a:lnTo>
                    <a:lnTo>
                      <a:pt x="460" y="57"/>
                    </a:lnTo>
                    <a:lnTo>
                      <a:pt x="460" y="57"/>
                    </a:lnTo>
                    <a:lnTo>
                      <a:pt x="460" y="57"/>
                    </a:lnTo>
                    <a:lnTo>
                      <a:pt x="460" y="57"/>
                    </a:lnTo>
                    <a:lnTo>
                      <a:pt x="460" y="59"/>
                    </a:lnTo>
                    <a:lnTo>
                      <a:pt x="460" y="59"/>
                    </a:lnTo>
                    <a:lnTo>
                      <a:pt x="460" y="59"/>
                    </a:lnTo>
                    <a:lnTo>
                      <a:pt x="460" y="59"/>
                    </a:lnTo>
                    <a:lnTo>
                      <a:pt x="462" y="57"/>
                    </a:lnTo>
                    <a:lnTo>
                      <a:pt x="462" y="57"/>
                    </a:lnTo>
                    <a:lnTo>
                      <a:pt x="462" y="57"/>
                    </a:lnTo>
                    <a:lnTo>
                      <a:pt x="463" y="57"/>
                    </a:lnTo>
                    <a:lnTo>
                      <a:pt x="463" y="57"/>
                    </a:lnTo>
                    <a:lnTo>
                      <a:pt x="463" y="57"/>
                    </a:lnTo>
                    <a:lnTo>
                      <a:pt x="463" y="57"/>
                    </a:lnTo>
                    <a:lnTo>
                      <a:pt x="463" y="59"/>
                    </a:lnTo>
                    <a:lnTo>
                      <a:pt x="463" y="59"/>
                    </a:lnTo>
                    <a:lnTo>
                      <a:pt x="463" y="59"/>
                    </a:lnTo>
                    <a:lnTo>
                      <a:pt x="463" y="59"/>
                    </a:lnTo>
                    <a:lnTo>
                      <a:pt x="463" y="59"/>
                    </a:lnTo>
                    <a:lnTo>
                      <a:pt x="463" y="59"/>
                    </a:lnTo>
                    <a:lnTo>
                      <a:pt x="465" y="59"/>
                    </a:lnTo>
                    <a:lnTo>
                      <a:pt x="465" y="59"/>
                    </a:lnTo>
                    <a:lnTo>
                      <a:pt x="465" y="59"/>
                    </a:lnTo>
                    <a:lnTo>
                      <a:pt x="465" y="59"/>
                    </a:lnTo>
                    <a:lnTo>
                      <a:pt x="465" y="59"/>
                    </a:lnTo>
                    <a:lnTo>
                      <a:pt x="465" y="57"/>
                    </a:lnTo>
                    <a:lnTo>
                      <a:pt x="467" y="57"/>
                    </a:lnTo>
                    <a:lnTo>
                      <a:pt x="467" y="57"/>
                    </a:lnTo>
                    <a:lnTo>
                      <a:pt x="467" y="57"/>
                    </a:lnTo>
                    <a:lnTo>
                      <a:pt x="467" y="57"/>
                    </a:lnTo>
                    <a:lnTo>
                      <a:pt x="467" y="57"/>
                    </a:lnTo>
                    <a:lnTo>
                      <a:pt x="467" y="57"/>
                    </a:lnTo>
                    <a:lnTo>
                      <a:pt x="467" y="57"/>
                    </a:lnTo>
                    <a:lnTo>
                      <a:pt x="467" y="57"/>
                    </a:lnTo>
                    <a:lnTo>
                      <a:pt x="467" y="57"/>
                    </a:lnTo>
                    <a:lnTo>
                      <a:pt x="467" y="57"/>
                    </a:lnTo>
                    <a:lnTo>
                      <a:pt x="467" y="56"/>
                    </a:lnTo>
                    <a:lnTo>
                      <a:pt x="467" y="56"/>
                    </a:lnTo>
                    <a:lnTo>
                      <a:pt x="467" y="56"/>
                    </a:lnTo>
                    <a:lnTo>
                      <a:pt x="467" y="54"/>
                    </a:lnTo>
                    <a:lnTo>
                      <a:pt x="469" y="54"/>
                    </a:lnTo>
                    <a:lnTo>
                      <a:pt x="469" y="54"/>
                    </a:lnTo>
                    <a:lnTo>
                      <a:pt x="469" y="54"/>
                    </a:lnTo>
                    <a:lnTo>
                      <a:pt x="469" y="54"/>
                    </a:lnTo>
                    <a:lnTo>
                      <a:pt x="469" y="52"/>
                    </a:lnTo>
                    <a:lnTo>
                      <a:pt x="469" y="52"/>
                    </a:lnTo>
                    <a:lnTo>
                      <a:pt x="469" y="52"/>
                    </a:lnTo>
                    <a:lnTo>
                      <a:pt x="469" y="50"/>
                    </a:lnTo>
                    <a:lnTo>
                      <a:pt x="469" y="50"/>
                    </a:lnTo>
                    <a:lnTo>
                      <a:pt x="469" y="50"/>
                    </a:lnTo>
                    <a:lnTo>
                      <a:pt x="469" y="50"/>
                    </a:lnTo>
                    <a:lnTo>
                      <a:pt x="469" y="50"/>
                    </a:lnTo>
                    <a:lnTo>
                      <a:pt x="469" y="50"/>
                    </a:lnTo>
                    <a:lnTo>
                      <a:pt x="469" y="50"/>
                    </a:lnTo>
                    <a:lnTo>
                      <a:pt x="469" y="50"/>
                    </a:lnTo>
                    <a:lnTo>
                      <a:pt x="469" y="50"/>
                    </a:lnTo>
                    <a:lnTo>
                      <a:pt x="469" y="50"/>
                    </a:lnTo>
                    <a:lnTo>
                      <a:pt x="469" y="48"/>
                    </a:lnTo>
                    <a:lnTo>
                      <a:pt x="469" y="48"/>
                    </a:lnTo>
                    <a:lnTo>
                      <a:pt x="469" y="48"/>
                    </a:lnTo>
                    <a:lnTo>
                      <a:pt x="469" y="48"/>
                    </a:lnTo>
                    <a:lnTo>
                      <a:pt x="471" y="48"/>
                    </a:lnTo>
                    <a:lnTo>
                      <a:pt x="471" y="48"/>
                    </a:lnTo>
                    <a:lnTo>
                      <a:pt x="471" y="47"/>
                    </a:lnTo>
                    <a:lnTo>
                      <a:pt x="472" y="47"/>
                    </a:lnTo>
                    <a:lnTo>
                      <a:pt x="472" y="47"/>
                    </a:lnTo>
                    <a:lnTo>
                      <a:pt x="472" y="45"/>
                    </a:lnTo>
                    <a:lnTo>
                      <a:pt x="472" y="45"/>
                    </a:lnTo>
                    <a:lnTo>
                      <a:pt x="472" y="43"/>
                    </a:lnTo>
                    <a:lnTo>
                      <a:pt x="472" y="43"/>
                    </a:lnTo>
                    <a:lnTo>
                      <a:pt x="472" y="43"/>
                    </a:lnTo>
                    <a:lnTo>
                      <a:pt x="472" y="41"/>
                    </a:lnTo>
                    <a:lnTo>
                      <a:pt x="472" y="41"/>
                    </a:lnTo>
                    <a:lnTo>
                      <a:pt x="472" y="41"/>
                    </a:lnTo>
                    <a:lnTo>
                      <a:pt x="472" y="41"/>
                    </a:lnTo>
                    <a:lnTo>
                      <a:pt x="472" y="41"/>
                    </a:lnTo>
                    <a:lnTo>
                      <a:pt x="472" y="41"/>
                    </a:lnTo>
                    <a:lnTo>
                      <a:pt x="472" y="39"/>
                    </a:lnTo>
                    <a:lnTo>
                      <a:pt x="472" y="39"/>
                    </a:lnTo>
                    <a:lnTo>
                      <a:pt x="472" y="39"/>
                    </a:lnTo>
                    <a:lnTo>
                      <a:pt x="472" y="39"/>
                    </a:lnTo>
                    <a:lnTo>
                      <a:pt x="472" y="38"/>
                    </a:lnTo>
                    <a:lnTo>
                      <a:pt x="472" y="38"/>
                    </a:lnTo>
                    <a:lnTo>
                      <a:pt x="472" y="38"/>
                    </a:lnTo>
                    <a:lnTo>
                      <a:pt x="472" y="38"/>
                    </a:lnTo>
                    <a:lnTo>
                      <a:pt x="472" y="36"/>
                    </a:lnTo>
                    <a:lnTo>
                      <a:pt x="472" y="36"/>
                    </a:lnTo>
                    <a:lnTo>
                      <a:pt x="472" y="36"/>
                    </a:lnTo>
                    <a:lnTo>
                      <a:pt x="472" y="36"/>
                    </a:lnTo>
                    <a:lnTo>
                      <a:pt x="472" y="34"/>
                    </a:lnTo>
                    <a:lnTo>
                      <a:pt x="472" y="34"/>
                    </a:lnTo>
                    <a:lnTo>
                      <a:pt x="472" y="34"/>
                    </a:lnTo>
                    <a:lnTo>
                      <a:pt x="472" y="34"/>
                    </a:lnTo>
                    <a:lnTo>
                      <a:pt x="472" y="34"/>
                    </a:lnTo>
                    <a:lnTo>
                      <a:pt x="472" y="34"/>
                    </a:lnTo>
                    <a:lnTo>
                      <a:pt x="472" y="34"/>
                    </a:lnTo>
                    <a:lnTo>
                      <a:pt x="472" y="34"/>
                    </a:lnTo>
                    <a:lnTo>
                      <a:pt x="472" y="34"/>
                    </a:lnTo>
                    <a:lnTo>
                      <a:pt x="471" y="34"/>
                    </a:lnTo>
                    <a:lnTo>
                      <a:pt x="471" y="32"/>
                    </a:lnTo>
                    <a:lnTo>
                      <a:pt x="471" y="32"/>
                    </a:lnTo>
                    <a:lnTo>
                      <a:pt x="471" y="32"/>
                    </a:lnTo>
                    <a:lnTo>
                      <a:pt x="471" y="32"/>
                    </a:lnTo>
                    <a:lnTo>
                      <a:pt x="471" y="32"/>
                    </a:lnTo>
                    <a:lnTo>
                      <a:pt x="471" y="32"/>
                    </a:lnTo>
                    <a:lnTo>
                      <a:pt x="471" y="30"/>
                    </a:lnTo>
                    <a:lnTo>
                      <a:pt x="471" y="30"/>
                    </a:lnTo>
                    <a:lnTo>
                      <a:pt x="471" y="30"/>
                    </a:lnTo>
                    <a:lnTo>
                      <a:pt x="471" y="30"/>
                    </a:lnTo>
                    <a:lnTo>
                      <a:pt x="471" y="30"/>
                    </a:lnTo>
                    <a:lnTo>
                      <a:pt x="472" y="30"/>
                    </a:lnTo>
                    <a:lnTo>
                      <a:pt x="472" y="30"/>
                    </a:lnTo>
                    <a:lnTo>
                      <a:pt x="472" y="29"/>
                    </a:lnTo>
                    <a:lnTo>
                      <a:pt x="472" y="29"/>
                    </a:lnTo>
                    <a:lnTo>
                      <a:pt x="472" y="29"/>
                    </a:lnTo>
                    <a:lnTo>
                      <a:pt x="472" y="29"/>
                    </a:lnTo>
                    <a:lnTo>
                      <a:pt x="472" y="29"/>
                    </a:lnTo>
                    <a:lnTo>
                      <a:pt x="472" y="29"/>
                    </a:lnTo>
                    <a:lnTo>
                      <a:pt x="474" y="29"/>
                    </a:lnTo>
                    <a:lnTo>
                      <a:pt x="474" y="29"/>
                    </a:lnTo>
                    <a:lnTo>
                      <a:pt x="474" y="29"/>
                    </a:lnTo>
                    <a:lnTo>
                      <a:pt x="474" y="29"/>
                    </a:lnTo>
                    <a:lnTo>
                      <a:pt x="474" y="29"/>
                    </a:lnTo>
                    <a:lnTo>
                      <a:pt x="474" y="29"/>
                    </a:lnTo>
                    <a:lnTo>
                      <a:pt x="476" y="27"/>
                    </a:lnTo>
                    <a:lnTo>
                      <a:pt x="476" y="27"/>
                    </a:lnTo>
                    <a:lnTo>
                      <a:pt x="476" y="27"/>
                    </a:lnTo>
                    <a:lnTo>
                      <a:pt x="476" y="27"/>
                    </a:lnTo>
                    <a:lnTo>
                      <a:pt x="476" y="27"/>
                    </a:lnTo>
                    <a:lnTo>
                      <a:pt x="476" y="27"/>
                    </a:lnTo>
                    <a:lnTo>
                      <a:pt x="476" y="27"/>
                    </a:lnTo>
                    <a:lnTo>
                      <a:pt x="476" y="27"/>
                    </a:lnTo>
                    <a:lnTo>
                      <a:pt x="476" y="25"/>
                    </a:lnTo>
                    <a:lnTo>
                      <a:pt x="476" y="25"/>
                    </a:lnTo>
                    <a:lnTo>
                      <a:pt x="476" y="25"/>
                    </a:lnTo>
                    <a:lnTo>
                      <a:pt x="476" y="25"/>
                    </a:lnTo>
                    <a:lnTo>
                      <a:pt x="478" y="25"/>
                    </a:lnTo>
                    <a:lnTo>
                      <a:pt x="478" y="25"/>
                    </a:lnTo>
                    <a:lnTo>
                      <a:pt x="478" y="27"/>
                    </a:lnTo>
                    <a:lnTo>
                      <a:pt x="478" y="27"/>
                    </a:lnTo>
                    <a:lnTo>
                      <a:pt x="478" y="27"/>
                    </a:lnTo>
                    <a:lnTo>
                      <a:pt x="478" y="27"/>
                    </a:lnTo>
                    <a:lnTo>
                      <a:pt x="478" y="27"/>
                    </a:lnTo>
                    <a:lnTo>
                      <a:pt x="478" y="27"/>
                    </a:lnTo>
                    <a:lnTo>
                      <a:pt x="478" y="27"/>
                    </a:lnTo>
                    <a:lnTo>
                      <a:pt x="478" y="27"/>
                    </a:lnTo>
                    <a:lnTo>
                      <a:pt x="480" y="25"/>
                    </a:lnTo>
                    <a:lnTo>
                      <a:pt x="480" y="25"/>
                    </a:lnTo>
                    <a:lnTo>
                      <a:pt x="480" y="25"/>
                    </a:lnTo>
                    <a:lnTo>
                      <a:pt x="480" y="25"/>
                    </a:lnTo>
                    <a:lnTo>
                      <a:pt x="481" y="25"/>
                    </a:lnTo>
                    <a:lnTo>
                      <a:pt x="481" y="25"/>
                    </a:lnTo>
                    <a:lnTo>
                      <a:pt x="481" y="25"/>
                    </a:lnTo>
                    <a:lnTo>
                      <a:pt x="481" y="23"/>
                    </a:lnTo>
                    <a:lnTo>
                      <a:pt x="481" y="23"/>
                    </a:lnTo>
                    <a:lnTo>
                      <a:pt x="481" y="23"/>
                    </a:lnTo>
                    <a:lnTo>
                      <a:pt x="483" y="23"/>
                    </a:lnTo>
                    <a:lnTo>
                      <a:pt x="483" y="25"/>
                    </a:lnTo>
                    <a:lnTo>
                      <a:pt x="483" y="25"/>
                    </a:lnTo>
                    <a:lnTo>
                      <a:pt x="483" y="25"/>
                    </a:lnTo>
                    <a:lnTo>
                      <a:pt x="485" y="25"/>
                    </a:lnTo>
                    <a:lnTo>
                      <a:pt x="485" y="25"/>
                    </a:lnTo>
                    <a:lnTo>
                      <a:pt x="485" y="25"/>
                    </a:lnTo>
                    <a:lnTo>
                      <a:pt x="485" y="25"/>
                    </a:lnTo>
                    <a:lnTo>
                      <a:pt x="485" y="25"/>
                    </a:lnTo>
                    <a:lnTo>
                      <a:pt x="487" y="25"/>
                    </a:lnTo>
                    <a:lnTo>
                      <a:pt x="487" y="25"/>
                    </a:lnTo>
                    <a:lnTo>
                      <a:pt x="487" y="23"/>
                    </a:lnTo>
                    <a:lnTo>
                      <a:pt x="487" y="23"/>
                    </a:lnTo>
                    <a:lnTo>
                      <a:pt x="487" y="23"/>
                    </a:lnTo>
                    <a:lnTo>
                      <a:pt x="487" y="23"/>
                    </a:lnTo>
                    <a:lnTo>
                      <a:pt x="487" y="21"/>
                    </a:lnTo>
                    <a:lnTo>
                      <a:pt x="487" y="21"/>
                    </a:lnTo>
                    <a:lnTo>
                      <a:pt x="487" y="21"/>
                    </a:lnTo>
                    <a:lnTo>
                      <a:pt x="487" y="21"/>
                    </a:lnTo>
                    <a:lnTo>
                      <a:pt x="487" y="21"/>
                    </a:lnTo>
                    <a:lnTo>
                      <a:pt x="487" y="21"/>
                    </a:lnTo>
                    <a:lnTo>
                      <a:pt x="487" y="21"/>
                    </a:lnTo>
                    <a:lnTo>
                      <a:pt x="489" y="21"/>
                    </a:lnTo>
                    <a:lnTo>
                      <a:pt x="489" y="21"/>
                    </a:lnTo>
                    <a:lnTo>
                      <a:pt x="489" y="21"/>
                    </a:lnTo>
                    <a:lnTo>
                      <a:pt x="489" y="21"/>
                    </a:lnTo>
                    <a:lnTo>
                      <a:pt x="489" y="21"/>
                    </a:lnTo>
                    <a:lnTo>
                      <a:pt x="489" y="21"/>
                    </a:lnTo>
                    <a:lnTo>
                      <a:pt x="491" y="21"/>
                    </a:lnTo>
                    <a:lnTo>
                      <a:pt x="491" y="21"/>
                    </a:lnTo>
                    <a:lnTo>
                      <a:pt x="491" y="21"/>
                    </a:lnTo>
                    <a:lnTo>
                      <a:pt x="491" y="21"/>
                    </a:lnTo>
                    <a:lnTo>
                      <a:pt x="492" y="21"/>
                    </a:lnTo>
                    <a:lnTo>
                      <a:pt x="492" y="23"/>
                    </a:lnTo>
                    <a:lnTo>
                      <a:pt x="492" y="23"/>
                    </a:lnTo>
                    <a:lnTo>
                      <a:pt x="492" y="23"/>
                    </a:lnTo>
                    <a:lnTo>
                      <a:pt x="492" y="23"/>
                    </a:lnTo>
                    <a:lnTo>
                      <a:pt x="492" y="23"/>
                    </a:lnTo>
                    <a:lnTo>
                      <a:pt x="492" y="23"/>
                    </a:lnTo>
                    <a:lnTo>
                      <a:pt x="492" y="25"/>
                    </a:lnTo>
                    <a:lnTo>
                      <a:pt x="494" y="23"/>
                    </a:lnTo>
                    <a:lnTo>
                      <a:pt x="494" y="23"/>
                    </a:lnTo>
                    <a:lnTo>
                      <a:pt x="494" y="23"/>
                    </a:lnTo>
                    <a:lnTo>
                      <a:pt x="494" y="23"/>
                    </a:lnTo>
                    <a:lnTo>
                      <a:pt x="494" y="23"/>
                    </a:lnTo>
                    <a:lnTo>
                      <a:pt x="496" y="23"/>
                    </a:lnTo>
                    <a:lnTo>
                      <a:pt x="496" y="25"/>
                    </a:lnTo>
                    <a:lnTo>
                      <a:pt x="496" y="25"/>
                    </a:lnTo>
                    <a:lnTo>
                      <a:pt x="496" y="25"/>
                    </a:lnTo>
                    <a:lnTo>
                      <a:pt x="496" y="27"/>
                    </a:lnTo>
                    <a:lnTo>
                      <a:pt x="498" y="27"/>
                    </a:lnTo>
                    <a:lnTo>
                      <a:pt x="498" y="27"/>
                    </a:lnTo>
                    <a:lnTo>
                      <a:pt x="498" y="27"/>
                    </a:lnTo>
                    <a:lnTo>
                      <a:pt x="498" y="27"/>
                    </a:lnTo>
                    <a:lnTo>
                      <a:pt x="500" y="27"/>
                    </a:lnTo>
                    <a:lnTo>
                      <a:pt x="500" y="27"/>
                    </a:lnTo>
                    <a:lnTo>
                      <a:pt x="500" y="27"/>
                    </a:lnTo>
                    <a:lnTo>
                      <a:pt x="500" y="29"/>
                    </a:lnTo>
                    <a:lnTo>
                      <a:pt x="500" y="30"/>
                    </a:lnTo>
                    <a:lnTo>
                      <a:pt x="500" y="30"/>
                    </a:lnTo>
                    <a:lnTo>
                      <a:pt x="500" y="30"/>
                    </a:lnTo>
                    <a:lnTo>
                      <a:pt x="500" y="32"/>
                    </a:lnTo>
                    <a:lnTo>
                      <a:pt x="500" y="32"/>
                    </a:lnTo>
                    <a:lnTo>
                      <a:pt x="500" y="32"/>
                    </a:lnTo>
                    <a:lnTo>
                      <a:pt x="500" y="32"/>
                    </a:lnTo>
                    <a:lnTo>
                      <a:pt x="500" y="32"/>
                    </a:lnTo>
                    <a:lnTo>
                      <a:pt x="500" y="32"/>
                    </a:lnTo>
                    <a:lnTo>
                      <a:pt x="500" y="34"/>
                    </a:lnTo>
                    <a:lnTo>
                      <a:pt x="501" y="34"/>
                    </a:lnTo>
                    <a:lnTo>
                      <a:pt x="501" y="34"/>
                    </a:lnTo>
                    <a:lnTo>
                      <a:pt x="501" y="32"/>
                    </a:lnTo>
                    <a:lnTo>
                      <a:pt x="501" y="32"/>
                    </a:lnTo>
                    <a:lnTo>
                      <a:pt x="501" y="32"/>
                    </a:lnTo>
                    <a:lnTo>
                      <a:pt x="501" y="32"/>
                    </a:lnTo>
                    <a:lnTo>
                      <a:pt x="501" y="32"/>
                    </a:lnTo>
                    <a:lnTo>
                      <a:pt x="501" y="32"/>
                    </a:lnTo>
                    <a:lnTo>
                      <a:pt x="503" y="32"/>
                    </a:lnTo>
                    <a:lnTo>
                      <a:pt x="503" y="34"/>
                    </a:lnTo>
                    <a:lnTo>
                      <a:pt x="503" y="34"/>
                    </a:lnTo>
                    <a:lnTo>
                      <a:pt x="503" y="34"/>
                    </a:lnTo>
                    <a:lnTo>
                      <a:pt x="503" y="34"/>
                    </a:lnTo>
                    <a:lnTo>
                      <a:pt x="503" y="34"/>
                    </a:lnTo>
                    <a:lnTo>
                      <a:pt x="503" y="36"/>
                    </a:lnTo>
                    <a:lnTo>
                      <a:pt x="503" y="36"/>
                    </a:lnTo>
                    <a:lnTo>
                      <a:pt x="503" y="36"/>
                    </a:lnTo>
                    <a:lnTo>
                      <a:pt x="505" y="36"/>
                    </a:lnTo>
                    <a:lnTo>
                      <a:pt x="505" y="36"/>
                    </a:lnTo>
                    <a:lnTo>
                      <a:pt x="505" y="36"/>
                    </a:lnTo>
                    <a:lnTo>
                      <a:pt x="505" y="36"/>
                    </a:lnTo>
                    <a:lnTo>
                      <a:pt x="505" y="36"/>
                    </a:lnTo>
                    <a:lnTo>
                      <a:pt x="505" y="36"/>
                    </a:lnTo>
                    <a:lnTo>
                      <a:pt x="507" y="36"/>
                    </a:lnTo>
                    <a:lnTo>
                      <a:pt x="507" y="36"/>
                    </a:lnTo>
                    <a:lnTo>
                      <a:pt x="507" y="36"/>
                    </a:lnTo>
                    <a:lnTo>
                      <a:pt x="507" y="38"/>
                    </a:lnTo>
                    <a:lnTo>
                      <a:pt x="507" y="38"/>
                    </a:lnTo>
                    <a:lnTo>
                      <a:pt x="507" y="38"/>
                    </a:lnTo>
                    <a:lnTo>
                      <a:pt x="507" y="38"/>
                    </a:lnTo>
                    <a:lnTo>
                      <a:pt x="507" y="38"/>
                    </a:lnTo>
                    <a:lnTo>
                      <a:pt x="507" y="38"/>
                    </a:lnTo>
                    <a:lnTo>
                      <a:pt x="507" y="38"/>
                    </a:lnTo>
                    <a:lnTo>
                      <a:pt x="507" y="38"/>
                    </a:lnTo>
                    <a:lnTo>
                      <a:pt x="507" y="39"/>
                    </a:lnTo>
                    <a:lnTo>
                      <a:pt x="507" y="39"/>
                    </a:lnTo>
                    <a:lnTo>
                      <a:pt x="507" y="39"/>
                    </a:lnTo>
                    <a:lnTo>
                      <a:pt x="507" y="41"/>
                    </a:lnTo>
                    <a:lnTo>
                      <a:pt x="507" y="43"/>
                    </a:lnTo>
                    <a:lnTo>
                      <a:pt x="507" y="43"/>
                    </a:lnTo>
                    <a:lnTo>
                      <a:pt x="507" y="43"/>
                    </a:lnTo>
                    <a:lnTo>
                      <a:pt x="507" y="43"/>
                    </a:lnTo>
                    <a:lnTo>
                      <a:pt x="507" y="43"/>
                    </a:lnTo>
                    <a:lnTo>
                      <a:pt x="507" y="43"/>
                    </a:lnTo>
                    <a:lnTo>
                      <a:pt x="507" y="43"/>
                    </a:lnTo>
                    <a:lnTo>
                      <a:pt x="509" y="43"/>
                    </a:lnTo>
                    <a:lnTo>
                      <a:pt x="509" y="43"/>
                    </a:lnTo>
                    <a:lnTo>
                      <a:pt x="509" y="43"/>
                    </a:lnTo>
                    <a:lnTo>
                      <a:pt x="509" y="43"/>
                    </a:lnTo>
                    <a:lnTo>
                      <a:pt x="510" y="43"/>
                    </a:lnTo>
                    <a:lnTo>
                      <a:pt x="510" y="45"/>
                    </a:lnTo>
                    <a:lnTo>
                      <a:pt x="510" y="45"/>
                    </a:lnTo>
                    <a:lnTo>
                      <a:pt x="510" y="45"/>
                    </a:lnTo>
                    <a:lnTo>
                      <a:pt x="510" y="45"/>
                    </a:lnTo>
                    <a:lnTo>
                      <a:pt x="510" y="45"/>
                    </a:lnTo>
                    <a:lnTo>
                      <a:pt x="512" y="45"/>
                    </a:lnTo>
                    <a:lnTo>
                      <a:pt x="512" y="45"/>
                    </a:lnTo>
                    <a:lnTo>
                      <a:pt x="512" y="47"/>
                    </a:lnTo>
                    <a:lnTo>
                      <a:pt x="512" y="47"/>
                    </a:lnTo>
                    <a:lnTo>
                      <a:pt x="512" y="48"/>
                    </a:lnTo>
                    <a:lnTo>
                      <a:pt x="512" y="48"/>
                    </a:lnTo>
                    <a:lnTo>
                      <a:pt x="512" y="48"/>
                    </a:lnTo>
                    <a:lnTo>
                      <a:pt x="512" y="48"/>
                    </a:lnTo>
                    <a:lnTo>
                      <a:pt x="510" y="50"/>
                    </a:lnTo>
                    <a:lnTo>
                      <a:pt x="510" y="50"/>
                    </a:lnTo>
                    <a:lnTo>
                      <a:pt x="510" y="50"/>
                    </a:lnTo>
                    <a:lnTo>
                      <a:pt x="510" y="50"/>
                    </a:lnTo>
                    <a:lnTo>
                      <a:pt x="510" y="50"/>
                    </a:lnTo>
                    <a:lnTo>
                      <a:pt x="509" y="52"/>
                    </a:lnTo>
                    <a:lnTo>
                      <a:pt x="509" y="52"/>
                    </a:lnTo>
                    <a:lnTo>
                      <a:pt x="510" y="54"/>
                    </a:lnTo>
                    <a:lnTo>
                      <a:pt x="510" y="54"/>
                    </a:lnTo>
                    <a:lnTo>
                      <a:pt x="510" y="54"/>
                    </a:lnTo>
                    <a:lnTo>
                      <a:pt x="510" y="54"/>
                    </a:lnTo>
                    <a:lnTo>
                      <a:pt x="510" y="54"/>
                    </a:lnTo>
                    <a:lnTo>
                      <a:pt x="510" y="56"/>
                    </a:lnTo>
                    <a:lnTo>
                      <a:pt x="510" y="56"/>
                    </a:lnTo>
                    <a:lnTo>
                      <a:pt x="510" y="57"/>
                    </a:lnTo>
                    <a:lnTo>
                      <a:pt x="510" y="57"/>
                    </a:lnTo>
                    <a:lnTo>
                      <a:pt x="510" y="57"/>
                    </a:lnTo>
                    <a:lnTo>
                      <a:pt x="510" y="57"/>
                    </a:lnTo>
                    <a:lnTo>
                      <a:pt x="512" y="57"/>
                    </a:lnTo>
                    <a:lnTo>
                      <a:pt x="512" y="57"/>
                    </a:lnTo>
                    <a:lnTo>
                      <a:pt x="510" y="59"/>
                    </a:lnTo>
                    <a:lnTo>
                      <a:pt x="510" y="59"/>
                    </a:lnTo>
                    <a:lnTo>
                      <a:pt x="510" y="59"/>
                    </a:lnTo>
                    <a:lnTo>
                      <a:pt x="510" y="59"/>
                    </a:lnTo>
                    <a:lnTo>
                      <a:pt x="510" y="59"/>
                    </a:lnTo>
                    <a:lnTo>
                      <a:pt x="510" y="59"/>
                    </a:lnTo>
                    <a:lnTo>
                      <a:pt x="510" y="59"/>
                    </a:lnTo>
                    <a:lnTo>
                      <a:pt x="510" y="61"/>
                    </a:lnTo>
                    <a:lnTo>
                      <a:pt x="509" y="61"/>
                    </a:lnTo>
                    <a:lnTo>
                      <a:pt x="509" y="61"/>
                    </a:lnTo>
                    <a:lnTo>
                      <a:pt x="509" y="61"/>
                    </a:lnTo>
                    <a:lnTo>
                      <a:pt x="509" y="61"/>
                    </a:lnTo>
                    <a:lnTo>
                      <a:pt x="509" y="61"/>
                    </a:lnTo>
                    <a:lnTo>
                      <a:pt x="509" y="61"/>
                    </a:lnTo>
                    <a:lnTo>
                      <a:pt x="509" y="63"/>
                    </a:lnTo>
                    <a:lnTo>
                      <a:pt x="509" y="63"/>
                    </a:lnTo>
                    <a:lnTo>
                      <a:pt x="509" y="63"/>
                    </a:lnTo>
                    <a:lnTo>
                      <a:pt x="509" y="63"/>
                    </a:lnTo>
                    <a:lnTo>
                      <a:pt x="509" y="63"/>
                    </a:lnTo>
                    <a:lnTo>
                      <a:pt x="509" y="63"/>
                    </a:lnTo>
                    <a:lnTo>
                      <a:pt x="509" y="63"/>
                    </a:lnTo>
                    <a:lnTo>
                      <a:pt x="509" y="63"/>
                    </a:lnTo>
                    <a:lnTo>
                      <a:pt x="509" y="63"/>
                    </a:lnTo>
                    <a:lnTo>
                      <a:pt x="509" y="65"/>
                    </a:lnTo>
                    <a:lnTo>
                      <a:pt x="509" y="65"/>
                    </a:lnTo>
                    <a:lnTo>
                      <a:pt x="509" y="65"/>
                    </a:lnTo>
                    <a:lnTo>
                      <a:pt x="509" y="67"/>
                    </a:lnTo>
                    <a:lnTo>
                      <a:pt x="509" y="67"/>
                    </a:lnTo>
                    <a:lnTo>
                      <a:pt x="509" y="67"/>
                    </a:lnTo>
                    <a:lnTo>
                      <a:pt x="509" y="67"/>
                    </a:lnTo>
                    <a:lnTo>
                      <a:pt x="509" y="67"/>
                    </a:lnTo>
                    <a:lnTo>
                      <a:pt x="509" y="67"/>
                    </a:lnTo>
                    <a:lnTo>
                      <a:pt x="509" y="67"/>
                    </a:lnTo>
                    <a:lnTo>
                      <a:pt x="509" y="68"/>
                    </a:lnTo>
                    <a:lnTo>
                      <a:pt x="509" y="68"/>
                    </a:lnTo>
                    <a:lnTo>
                      <a:pt x="509" y="68"/>
                    </a:lnTo>
                    <a:lnTo>
                      <a:pt x="509" y="68"/>
                    </a:lnTo>
                    <a:lnTo>
                      <a:pt x="509" y="68"/>
                    </a:lnTo>
                    <a:lnTo>
                      <a:pt x="509" y="68"/>
                    </a:lnTo>
                    <a:lnTo>
                      <a:pt x="509" y="70"/>
                    </a:lnTo>
                    <a:lnTo>
                      <a:pt x="509" y="70"/>
                    </a:lnTo>
                    <a:lnTo>
                      <a:pt x="509" y="72"/>
                    </a:lnTo>
                    <a:lnTo>
                      <a:pt x="509" y="74"/>
                    </a:lnTo>
                    <a:lnTo>
                      <a:pt x="509" y="74"/>
                    </a:lnTo>
                    <a:lnTo>
                      <a:pt x="509" y="74"/>
                    </a:lnTo>
                    <a:lnTo>
                      <a:pt x="510" y="74"/>
                    </a:lnTo>
                    <a:lnTo>
                      <a:pt x="510" y="74"/>
                    </a:lnTo>
                    <a:lnTo>
                      <a:pt x="510" y="76"/>
                    </a:lnTo>
                    <a:lnTo>
                      <a:pt x="510" y="76"/>
                    </a:lnTo>
                    <a:lnTo>
                      <a:pt x="510" y="76"/>
                    </a:lnTo>
                    <a:lnTo>
                      <a:pt x="510" y="76"/>
                    </a:lnTo>
                    <a:lnTo>
                      <a:pt x="510" y="76"/>
                    </a:lnTo>
                    <a:lnTo>
                      <a:pt x="512" y="77"/>
                    </a:lnTo>
                    <a:lnTo>
                      <a:pt x="512" y="77"/>
                    </a:lnTo>
                    <a:lnTo>
                      <a:pt x="512" y="77"/>
                    </a:lnTo>
                    <a:lnTo>
                      <a:pt x="512" y="77"/>
                    </a:lnTo>
                    <a:lnTo>
                      <a:pt x="512" y="77"/>
                    </a:lnTo>
                    <a:lnTo>
                      <a:pt x="512" y="77"/>
                    </a:lnTo>
                    <a:lnTo>
                      <a:pt x="512" y="77"/>
                    </a:lnTo>
                    <a:lnTo>
                      <a:pt x="512" y="79"/>
                    </a:lnTo>
                    <a:lnTo>
                      <a:pt x="512" y="79"/>
                    </a:lnTo>
                    <a:lnTo>
                      <a:pt x="512" y="79"/>
                    </a:lnTo>
                    <a:lnTo>
                      <a:pt x="514" y="79"/>
                    </a:lnTo>
                    <a:lnTo>
                      <a:pt x="514" y="79"/>
                    </a:lnTo>
                    <a:lnTo>
                      <a:pt x="514" y="79"/>
                    </a:lnTo>
                    <a:lnTo>
                      <a:pt x="514" y="79"/>
                    </a:lnTo>
                    <a:lnTo>
                      <a:pt x="514" y="79"/>
                    </a:lnTo>
                    <a:lnTo>
                      <a:pt x="516" y="79"/>
                    </a:lnTo>
                    <a:lnTo>
                      <a:pt x="516" y="77"/>
                    </a:lnTo>
                    <a:lnTo>
                      <a:pt x="516" y="77"/>
                    </a:lnTo>
                    <a:lnTo>
                      <a:pt x="516" y="77"/>
                    </a:lnTo>
                    <a:lnTo>
                      <a:pt x="518" y="77"/>
                    </a:lnTo>
                    <a:lnTo>
                      <a:pt x="518" y="77"/>
                    </a:lnTo>
                    <a:lnTo>
                      <a:pt x="518" y="77"/>
                    </a:lnTo>
                    <a:lnTo>
                      <a:pt x="519" y="77"/>
                    </a:lnTo>
                    <a:lnTo>
                      <a:pt x="519" y="77"/>
                    </a:lnTo>
                    <a:lnTo>
                      <a:pt x="519" y="77"/>
                    </a:lnTo>
                    <a:lnTo>
                      <a:pt x="519" y="77"/>
                    </a:lnTo>
                    <a:lnTo>
                      <a:pt x="519" y="76"/>
                    </a:lnTo>
                    <a:lnTo>
                      <a:pt x="519" y="76"/>
                    </a:lnTo>
                    <a:lnTo>
                      <a:pt x="519" y="76"/>
                    </a:lnTo>
                    <a:lnTo>
                      <a:pt x="519" y="76"/>
                    </a:lnTo>
                    <a:lnTo>
                      <a:pt x="519" y="76"/>
                    </a:lnTo>
                    <a:lnTo>
                      <a:pt x="519" y="76"/>
                    </a:lnTo>
                    <a:lnTo>
                      <a:pt x="519" y="76"/>
                    </a:lnTo>
                    <a:lnTo>
                      <a:pt x="519" y="76"/>
                    </a:lnTo>
                    <a:lnTo>
                      <a:pt x="519" y="74"/>
                    </a:lnTo>
                    <a:lnTo>
                      <a:pt x="521" y="74"/>
                    </a:lnTo>
                    <a:lnTo>
                      <a:pt x="521" y="74"/>
                    </a:lnTo>
                    <a:lnTo>
                      <a:pt x="521" y="74"/>
                    </a:lnTo>
                    <a:lnTo>
                      <a:pt x="523" y="74"/>
                    </a:lnTo>
                    <a:lnTo>
                      <a:pt x="523" y="74"/>
                    </a:lnTo>
                    <a:lnTo>
                      <a:pt x="525" y="72"/>
                    </a:lnTo>
                    <a:lnTo>
                      <a:pt x="525" y="72"/>
                    </a:lnTo>
                    <a:lnTo>
                      <a:pt x="525" y="72"/>
                    </a:lnTo>
                    <a:lnTo>
                      <a:pt x="525" y="70"/>
                    </a:lnTo>
                    <a:lnTo>
                      <a:pt x="525" y="70"/>
                    </a:lnTo>
                    <a:lnTo>
                      <a:pt x="525" y="70"/>
                    </a:lnTo>
                    <a:lnTo>
                      <a:pt x="527" y="70"/>
                    </a:lnTo>
                    <a:lnTo>
                      <a:pt x="527" y="70"/>
                    </a:lnTo>
                    <a:lnTo>
                      <a:pt x="527" y="70"/>
                    </a:lnTo>
                    <a:lnTo>
                      <a:pt x="527" y="70"/>
                    </a:lnTo>
                    <a:lnTo>
                      <a:pt x="527" y="70"/>
                    </a:lnTo>
                    <a:lnTo>
                      <a:pt x="527" y="68"/>
                    </a:lnTo>
                    <a:lnTo>
                      <a:pt x="527" y="68"/>
                    </a:lnTo>
                    <a:lnTo>
                      <a:pt x="528" y="68"/>
                    </a:lnTo>
                    <a:lnTo>
                      <a:pt x="528" y="70"/>
                    </a:lnTo>
                    <a:lnTo>
                      <a:pt x="528" y="70"/>
                    </a:lnTo>
                    <a:lnTo>
                      <a:pt x="530" y="70"/>
                    </a:lnTo>
                    <a:lnTo>
                      <a:pt x="530" y="70"/>
                    </a:lnTo>
                    <a:lnTo>
                      <a:pt x="530" y="70"/>
                    </a:lnTo>
                    <a:lnTo>
                      <a:pt x="530" y="70"/>
                    </a:lnTo>
                    <a:lnTo>
                      <a:pt x="530" y="70"/>
                    </a:lnTo>
                    <a:lnTo>
                      <a:pt x="530" y="70"/>
                    </a:lnTo>
                    <a:lnTo>
                      <a:pt x="532" y="70"/>
                    </a:lnTo>
                    <a:lnTo>
                      <a:pt x="532" y="70"/>
                    </a:lnTo>
                    <a:lnTo>
                      <a:pt x="534" y="70"/>
                    </a:lnTo>
                    <a:lnTo>
                      <a:pt x="534" y="70"/>
                    </a:lnTo>
                    <a:lnTo>
                      <a:pt x="534" y="70"/>
                    </a:lnTo>
                    <a:lnTo>
                      <a:pt x="534" y="70"/>
                    </a:lnTo>
                    <a:lnTo>
                      <a:pt x="534" y="70"/>
                    </a:lnTo>
                    <a:lnTo>
                      <a:pt x="534" y="70"/>
                    </a:lnTo>
                    <a:lnTo>
                      <a:pt x="534" y="68"/>
                    </a:lnTo>
                    <a:lnTo>
                      <a:pt x="534" y="68"/>
                    </a:lnTo>
                    <a:lnTo>
                      <a:pt x="534" y="68"/>
                    </a:lnTo>
                    <a:lnTo>
                      <a:pt x="534" y="67"/>
                    </a:lnTo>
                    <a:lnTo>
                      <a:pt x="534" y="67"/>
                    </a:lnTo>
                    <a:lnTo>
                      <a:pt x="534" y="67"/>
                    </a:lnTo>
                    <a:lnTo>
                      <a:pt x="536" y="65"/>
                    </a:lnTo>
                    <a:lnTo>
                      <a:pt x="536" y="65"/>
                    </a:lnTo>
                    <a:lnTo>
                      <a:pt x="536" y="65"/>
                    </a:lnTo>
                    <a:lnTo>
                      <a:pt x="534" y="63"/>
                    </a:lnTo>
                    <a:lnTo>
                      <a:pt x="534" y="63"/>
                    </a:lnTo>
                    <a:lnTo>
                      <a:pt x="536" y="61"/>
                    </a:lnTo>
                    <a:lnTo>
                      <a:pt x="536" y="61"/>
                    </a:lnTo>
                    <a:lnTo>
                      <a:pt x="536" y="61"/>
                    </a:lnTo>
                    <a:lnTo>
                      <a:pt x="536" y="61"/>
                    </a:lnTo>
                    <a:lnTo>
                      <a:pt x="536" y="61"/>
                    </a:lnTo>
                    <a:lnTo>
                      <a:pt x="536" y="61"/>
                    </a:lnTo>
                    <a:lnTo>
                      <a:pt x="538" y="63"/>
                    </a:lnTo>
                    <a:lnTo>
                      <a:pt x="538" y="63"/>
                    </a:lnTo>
                    <a:lnTo>
                      <a:pt x="538" y="63"/>
                    </a:lnTo>
                    <a:lnTo>
                      <a:pt x="538" y="65"/>
                    </a:lnTo>
                    <a:lnTo>
                      <a:pt x="539" y="67"/>
                    </a:lnTo>
                    <a:lnTo>
                      <a:pt x="539" y="67"/>
                    </a:lnTo>
                    <a:lnTo>
                      <a:pt x="539" y="67"/>
                    </a:lnTo>
                    <a:lnTo>
                      <a:pt x="539" y="67"/>
                    </a:lnTo>
                    <a:lnTo>
                      <a:pt x="539" y="67"/>
                    </a:lnTo>
                    <a:lnTo>
                      <a:pt x="541" y="67"/>
                    </a:lnTo>
                    <a:lnTo>
                      <a:pt x="541" y="67"/>
                    </a:lnTo>
                    <a:lnTo>
                      <a:pt x="541" y="67"/>
                    </a:lnTo>
                    <a:lnTo>
                      <a:pt x="541" y="67"/>
                    </a:lnTo>
                    <a:lnTo>
                      <a:pt x="541" y="68"/>
                    </a:lnTo>
                    <a:lnTo>
                      <a:pt x="541" y="68"/>
                    </a:lnTo>
                    <a:lnTo>
                      <a:pt x="541" y="68"/>
                    </a:lnTo>
                    <a:lnTo>
                      <a:pt x="541" y="68"/>
                    </a:lnTo>
                    <a:lnTo>
                      <a:pt x="541" y="68"/>
                    </a:lnTo>
                    <a:lnTo>
                      <a:pt x="541" y="68"/>
                    </a:lnTo>
                    <a:lnTo>
                      <a:pt x="541" y="70"/>
                    </a:lnTo>
                    <a:lnTo>
                      <a:pt x="541" y="70"/>
                    </a:lnTo>
                    <a:lnTo>
                      <a:pt x="543" y="70"/>
                    </a:lnTo>
                    <a:lnTo>
                      <a:pt x="543" y="70"/>
                    </a:lnTo>
                    <a:lnTo>
                      <a:pt x="543" y="72"/>
                    </a:lnTo>
                    <a:lnTo>
                      <a:pt x="543" y="72"/>
                    </a:lnTo>
                    <a:lnTo>
                      <a:pt x="543" y="72"/>
                    </a:lnTo>
                    <a:lnTo>
                      <a:pt x="543" y="72"/>
                    </a:lnTo>
                    <a:lnTo>
                      <a:pt x="543" y="72"/>
                    </a:lnTo>
                    <a:lnTo>
                      <a:pt x="545" y="72"/>
                    </a:lnTo>
                    <a:lnTo>
                      <a:pt x="545" y="72"/>
                    </a:lnTo>
                    <a:lnTo>
                      <a:pt x="545" y="70"/>
                    </a:lnTo>
                    <a:lnTo>
                      <a:pt x="545" y="70"/>
                    </a:lnTo>
                    <a:lnTo>
                      <a:pt x="545" y="70"/>
                    </a:lnTo>
                    <a:lnTo>
                      <a:pt x="545" y="70"/>
                    </a:lnTo>
                    <a:lnTo>
                      <a:pt x="545" y="70"/>
                    </a:lnTo>
                    <a:lnTo>
                      <a:pt x="547" y="70"/>
                    </a:lnTo>
                    <a:lnTo>
                      <a:pt x="547" y="70"/>
                    </a:lnTo>
                    <a:lnTo>
                      <a:pt x="547" y="70"/>
                    </a:lnTo>
                    <a:lnTo>
                      <a:pt x="547" y="70"/>
                    </a:lnTo>
                    <a:lnTo>
                      <a:pt x="547" y="70"/>
                    </a:lnTo>
                    <a:lnTo>
                      <a:pt x="548" y="70"/>
                    </a:lnTo>
                    <a:lnTo>
                      <a:pt x="548" y="70"/>
                    </a:lnTo>
                    <a:lnTo>
                      <a:pt x="548" y="68"/>
                    </a:lnTo>
                    <a:lnTo>
                      <a:pt x="548" y="68"/>
                    </a:lnTo>
                    <a:lnTo>
                      <a:pt x="548" y="68"/>
                    </a:lnTo>
                    <a:lnTo>
                      <a:pt x="550" y="68"/>
                    </a:lnTo>
                    <a:lnTo>
                      <a:pt x="550" y="68"/>
                    </a:lnTo>
                    <a:lnTo>
                      <a:pt x="550" y="68"/>
                    </a:lnTo>
                    <a:lnTo>
                      <a:pt x="550" y="68"/>
                    </a:lnTo>
                    <a:lnTo>
                      <a:pt x="550" y="68"/>
                    </a:lnTo>
                    <a:lnTo>
                      <a:pt x="550" y="68"/>
                    </a:lnTo>
                    <a:lnTo>
                      <a:pt x="550" y="70"/>
                    </a:lnTo>
                    <a:lnTo>
                      <a:pt x="550" y="70"/>
                    </a:lnTo>
                    <a:lnTo>
                      <a:pt x="552" y="70"/>
                    </a:lnTo>
                    <a:lnTo>
                      <a:pt x="552" y="70"/>
                    </a:lnTo>
                    <a:lnTo>
                      <a:pt x="552" y="68"/>
                    </a:lnTo>
                    <a:lnTo>
                      <a:pt x="552" y="68"/>
                    </a:lnTo>
                    <a:lnTo>
                      <a:pt x="552" y="68"/>
                    </a:lnTo>
                    <a:lnTo>
                      <a:pt x="552" y="68"/>
                    </a:lnTo>
                    <a:lnTo>
                      <a:pt x="554" y="68"/>
                    </a:lnTo>
                    <a:lnTo>
                      <a:pt x="554" y="70"/>
                    </a:lnTo>
                    <a:lnTo>
                      <a:pt x="554" y="70"/>
                    </a:lnTo>
                    <a:lnTo>
                      <a:pt x="554" y="70"/>
                    </a:lnTo>
                    <a:lnTo>
                      <a:pt x="554" y="70"/>
                    </a:lnTo>
                    <a:lnTo>
                      <a:pt x="554" y="70"/>
                    </a:lnTo>
                    <a:lnTo>
                      <a:pt x="554" y="70"/>
                    </a:lnTo>
                    <a:lnTo>
                      <a:pt x="554" y="70"/>
                    </a:lnTo>
                    <a:lnTo>
                      <a:pt x="556" y="70"/>
                    </a:lnTo>
                    <a:lnTo>
                      <a:pt x="556" y="70"/>
                    </a:lnTo>
                    <a:lnTo>
                      <a:pt x="556" y="70"/>
                    </a:lnTo>
                    <a:lnTo>
                      <a:pt x="556" y="70"/>
                    </a:lnTo>
                    <a:lnTo>
                      <a:pt x="557" y="70"/>
                    </a:lnTo>
                    <a:lnTo>
                      <a:pt x="557" y="70"/>
                    </a:lnTo>
                    <a:lnTo>
                      <a:pt x="557" y="70"/>
                    </a:lnTo>
                    <a:lnTo>
                      <a:pt x="557" y="72"/>
                    </a:lnTo>
                    <a:lnTo>
                      <a:pt x="557" y="72"/>
                    </a:lnTo>
                    <a:lnTo>
                      <a:pt x="557" y="72"/>
                    </a:lnTo>
                    <a:lnTo>
                      <a:pt x="557" y="72"/>
                    </a:lnTo>
                    <a:lnTo>
                      <a:pt x="557" y="72"/>
                    </a:lnTo>
                    <a:lnTo>
                      <a:pt x="559" y="72"/>
                    </a:lnTo>
                    <a:lnTo>
                      <a:pt x="559" y="72"/>
                    </a:lnTo>
                    <a:lnTo>
                      <a:pt x="559" y="72"/>
                    </a:lnTo>
                    <a:lnTo>
                      <a:pt x="559" y="74"/>
                    </a:lnTo>
                    <a:lnTo>
                      <a:pt x="559" y="74"/>
                    </a:lnTo>
                    <a:lnTo>
                      <a:pt x="559" y="74"/>
                    </a:lnTo>
                    <a:lnTo>
                      <a:pt x="559" y="74"/>
                    </a:lnTo>
                    <a:lnTo>
                      <a:pt x="559" y="74"/>
                    </a:lnTo>
                    <a:lnTo>
                      <a:pt x="559" y="74"/>
                    </a:lnTo>
                    <a:lnTo>
                      <a:pt x="559" y="76"/>
                    </a:lnTo>
                    <a:lnTo>
                      <a:pt x="559" y="76"/>
                    </a:lnTo>
                    <a:lnTo>
                      <a:pt x="559" y="76"/>
                    </a:lnTo>
                    <a:lnTo>
                      <a:pt x="559" y="76"/>
                    </a:lnTo>
                    <a:lnTo>
                      <a:pt x="559" y="76"/>
                    </a:lnTo>
                    <a:lnTo>
                      <a:pt x="561" y="76"/>
                    </a:lnTo>
                    <a:lnTo>
                      <a:pt x="561" y="76"/>
                    </a:lnTo>
                    <a:lnTo>
                      <a:pt x="561" y="76"/>
                    </a:lnTo>
                    <a:lnTo>
                      <a:pt x="561" y="76"/>
                    </a:lnTo>
                    <a:lnTo>
                      <a:pt x="563" y="76"/>
                    </a:lnTo>
                    <a:lnTo>
                      <a:pt x="563" y="77"/>
                    </a:lnTo>
                    <a:lnTo>
                      <a:pt x="563" y="77"/>
                    </a:lnTo>
                    <a:lnTo>
                      <a:pt x="563" y="77"/>
                    </a:lnTo>
                    <a:lnTo>
                      <a:pt x="563" y="77"/>
                    </a:lnTo>
                    <a:lnTo>
                      <a:pt x="563" y="77"/>
                    </a:lnTo>
                    <a:lnTo>
                      <a:pt x="565" y="77"/>
                    </a:lnTo>
                    <a:lnTo>
                      <a:pt x="565" y="77"/>
                    </a:lnTo>
                    <a:lnTo>
                      <a:pt x="565" y="77"/>
                    </a:lnTo>
                    <a:lnTo>
                      <a:pt x="566" y="77"/>
                    </a:lnTo>
                    <a:lnTo>
                      <a:pt x="566" y="77"/>
                    </a:lnTo>
                    <a:lnTo>
                      <a:pt x="566" y="77"/>
                    </a:lnTo>
                    <a:lnTo>
                      <a:pt x="566" y="77"/>
                    </a:lnTo>
                    <a:lnTo>
                      <a:pt x="568" y="77"/>
                    </a:lnTo>
                    <a:lnTo>
                      <a:pt x="568" y="77"/>
                    </a:lnTo>
                    <a:lnTo>
                      <a:pt x="570" y="79"/>
                    </a:lnTo>
                    <a:lnTo>
                      <a:pt x="570" y="79"/>
                    </a:lnTo>
                    <a:lnTo>
                      <a:pt x="572" y="79"/>
                    </a:lnTo>
                    <a:lnTo>
                      <a:pt x="572" y="79"/>
                    </a:lnTo>
                    <a:lnTo>
                      <a:pt x="574" y="79"/>
                    </a:lnTo>
                    <a:lnTo>
                      <a:pt x="574" y="79"/>
                    </a:lnTo>
                    <a:lnTo>
                      <a:pt x="574" y="79"/>
                    </a:lnTo>
                    <a:lnTo>
                      <a:pt x="574" y="79"/>
                    </a:lnTo>
                    <a:lnTo>
                      <a:pt x="576" y="79"/>
                    </a:lnTo>
                    <a:lnTo>
                      <a:pt x="576" y="79"/>
                    </a:lnTo>
                    <a:lnTo>
                      <a:pt x="576" y="79"/>
                    </a:lnTo>
                    <a:lnTo>
                      <a:pt x="576" y="79"/>
                    </a:lnTo>
                    <a:lnTo>
                      <a:pt x="576" y="77"/>
                    </a:lnTo>
                    <a:lnTo>
                      <a:pt x="576" y="77"/>
                    </a:lnTo>
                    <a:lnTo>
                      <a:pt x="577" y="77"/>
                    </a:lnTo>
                    <a:lnTo>
                      <a:pt x="577" y="77"/>
                    </a:lnTo>
                    <a:lnTo>
                      <a:pt x="577" y="77"/>
                    </a:lnTo>
                    <a:lnTo>
                      <a:pt x="577" y="77"/>
                    </a:lnTo>
                    <a:lnTo>
                      <a:pt x="579" y="77"/>
                    </a:lnTo>
                    <a:lnTo>
                      <a:pt x="579" y="76"/>
                    </a:lnTo>
                    <a:lnTo>
                      <a:pt x="579" y="76"/>
                    </a:lnTo>
                    <a:lnTo>
                      <a:pt x="579" y="76"/>
                    </a:lnTo>
                    <a:lnTo>
                      <a:pt x="579" y="76"/>
                    </a:lnTo>
                    <a:lnTo>
                      <a:pt x="579" y="76"/>
                    </a:lnTo>
                    <a:lnTo>
                      <a:pt x="579" y="76"/>
                    </a:lnTo>
                    <a:lnTo>
                      <a:pt x="579" y="76"/>
                    </a:lnTo>
                    <a:lnTo>
                      <a:pt x="581" y="76"/>
                    </a:lnTo>
                    <a:lnTo>
                      <a:pt x="581" y="76"/>
                    </a:lnTo>
                    <a:lnTo>
                      <a:pt x="581" y="76"/>
                    </a:lnTo>
                    <a:lnTo>
                      <a:pt x="581" y="76"/>
                    </a:lnTo>
                    <a:lnTo>
                      <a:pt x="581" y="76"/>
                    </a:lnTo>
                    <a:lnTo>
                      <a:pt x="581" y="76"/>
                    </a:lnTo>
                    <a:lnTo>
                      <a:pt x="583" y="76"/>
                    </a:lnTo>
                    <a:lnTo>
                      <a:pt x="583" y="76"/>
                    </a:lnTo>
                    <a:lnTo>
                      <a:pt x="583" y="76"/>
                    </a:lnTo>
                    <a:lnTo>
                      <a:pt x="583" y="76"/>
                    </a:lnTo>
                    <a:lnTo>
                      <a:pt x="585" y="76"/>
                    </a:lnTo>
                    <a:lnTo>
                      <a:pt x="585" y="76"/>
                    </a:lnTo>
                    <a:lnTo>
                      <a:pt x="585" y="76"/>
                    </a:lnTo>
                    <a:lnTo>
                      <a:pt x="585" y="76"/>
                    </a:lnTo>
                    <a:lnTo>
                      <a:pt x="585" y="74"/>
                    </a:lnTo>
                    <a:lnTo>
                      <a:pt x="585" y="74"/>
                    </a:lnTo>
                    <a:lnTo>
                      <a:pt x="585" y="74"/>
                    </a:lnTo>
                    <a:lnTo>
                      <a:pt x="586" y="74"/>
                    </a:lnTo>
                    <a:lnTo>
                      <a:pt x="586" y="74"/>
                    </a:lnTo>
                    <a:lnTo>
                      <a:pt x="586" y="74"/>
                    </a:lnTo>
                    <a:lnTo>
                      <a:pt x="586" y="76"/>
                    </a:lnTo>
                    <a:lnTo>
                      <a:pt x="586" y="76"/>
                    </a:lnTo>
                    <a:lnTo>
                      <a:pt x="586" y="76"/>
                    </a:lnTo>
                    <a:lnTo>
                      <a:pt x="586" y="76"/>
                    </a:lnTo>
                    <a:lnTo>
                      <a:pt x="588" y="74"/>
                    </a:lnTo>
                    <a:lnTo>
                      <a:pt x="588" y="74"/>
                    </a:lnTo>
                    <a:lnTo>
                      <a:pt x="588" y="72"/>
                    </a:lnTo>
                    <a:lnTo>
                      <a:pt x="588" y="72"/>
                    </a:lnTo>
                    <a:lnTo>
                      <a:pt x="588" y="72"/>
                    </a:lnTo>
                    <a:lnTo>
                      <a:pt x="588" y="72"/>
                    </a:lnTo>
                    <a:lnTo>
                      <a:pt x="588" y="72"/>
                    </a:lnTo>
                    <a:lnTo>
                      <a:pt x="590" y="72"/>
                    </a:lnTo>
                    <a:lnTo>
                      <a:pt x="590" y="72"/>
                    </a:lnTo>
                    <a:lnTo>
                      <a:pt x="590" y="72"/>
                    </a:lnTo>
                    <a:lnTo>
                      <a:pt x="590" y="72"/>
                    </a:lnTo>
                    <a:lnTo>
                      <a:pt x="590" y="72"/>
                    </a:lnTo>
                    <a:lnTo>
                      <a:pt x="590" y="72"/>
                    </a:lnTo>
                    <a:lnTo>
                      <a:pt x="592" y="72"/>
                    </a:lnTo>
                    <a:lnTo>
                      <a:pt x="592" y="72"/>
                    </a:lnTo>
                    <a:lnTo>
                      <a:pt x="592" y="72"/>
                    </a:lnTo>
                    <a:lnTo>
                      <a:pt x="592" y="72"/>
                    </a:lnTo>
                    <a:lnTo>
                      <a:pt x="592" y="72"/>
                    </a:lnTo>
                    <a:lnTo>
                      <a:pt x="592" y="72"/>
                    </a:lnTo>
                    <a:lnTo>
                      <a:pt x="592" y="72"/>
                    </a:lnTo>
                    <a:lnTo>
                      <a:pt x="594" y="72"/>
                    </a:lnTo>
                    <a:lnTo>
                      <a:pt x="594" y="72"/>
                    </a:lnTo>
                    <a:lnTo>
                      <a:pt x="594" y="72"/>
                    </a:lnTo>
                    <a:lnTo>
                      <a:pt x="594" y="72"/>
                    </a:lnTo>
                    <a:lnTo>
                      <a:pt x="594" y="72"/>
                    </a:lnTo>
                    <a:lnTo>
                      <a:pt x="594" y="72"/>
                    </a:lnTo>
                    <a:lnTo>
                      <a:pt x="595" y="70"/>
                    </a:lnTo>
                    <a:lnTo>
                      <a:pt x="595" y="70"/>
                    </a:lnTo>
                    <a:lnTo>
                      <a:pt x="595" y="70"/>
                    </a:lnTo>
                    <a:lnTo>
                      <a:pt x="595" y="68"/>
                    </a:lnTo>
                    <a:lnTo>
                      <a:pt x="595" y="68"/>
                    </a:lnTo>
                    <a:lnTo>
                      <a:pt x="595" y="68"/>
                    </a:lnTo>
                    <a:lnTo>
                      <a:pt x="595" y="67"/>
                    </a:lnTo>
                    <a:lnTo>
                      <a:pt x="595" y="67"/>
                    </a:lnTo>
                    <a:lnTo>
                      <a:pt x="595" y="67"/>
                    </a:lnTo>
                    <a:lnTo>
                      <a:pt x="595" y="67"/>
                    </a:lnTo>
                    <a:lnTo>
                      <a:pt x="595" y="67"/>
                    </a:lnTo>
                    <a:lnTo>
                      <a:pt x="595" y="67"/>
                    </a:lnTo>
                    <a:lnTo>
                      <a:pt x="597" y="65"/>
                    </a:lnTo>
                    <a:lnTo>
                      <a:pt x="597" y="65"/>
                    </a:lnTo>
                    <a:lnTo>
                      <a:pt x="597" y="65"/>
                    </a:lnTo>
                    <a:lnTo>
                      <a:pt x="597" y="65"/>
                    </a:lnTo>
                    <a:lnTo>
                      <a:pt x="597" y="65"/>
                    </a:lnTo>
                    <a:lnTo>
                      <a:pt x="597" y="65"/>
                    </a:lnTo>
                    <a:lnTo>
                      <a:pt x="599" y="65"/>
                    </a:lnTo>
                    <a:lnTo>
                      <a:pt x="599" y="65"/>
                    </a:lnTo>
                    <a:lnTo>
                      <a:pt x="599" y="65"/>
                    </a:lnTo>
                    <a:lnTo>
                      <a:pt x="599" y="65"/>
                    </a:lnTo>
                    <a:lnTo>
                      <a:pt x="599" y="65"/>
                    </a:lnTo>
                    <a:lnTo>
                      <a:pt x="599" y="65"/>
                    </a:lnTo>
                    <a:lnTo>
                      <a:pt x="599" y="65"/>
                    </a:lnTo>
                    <a:lnTo>
                      <a:pt x="599" y="67"/>
                    </a:lnTo>
                    <a:lnTo>
                      <a:pt x="599" y="67"/>
                    </a:lnTo>
                    <a:lnTo>
                      <a:pt x="601" y="67"/>
                    </a:lnTo>
                    <a:lnTo>
                      <a:pt x="601" y="67"/>
                    </a:lnTo>
                    <a:lnTo>
                      <a:pt x="601" y="67"/>
                    </a:lnTo>
                    <a:lnTo>
                      <a:pt x="601" y="67"/>
                    </a:lnTo>
                    <a:lnTo>
                      <a:pt x="601" y="67"/>
                    </a:lnTo>
                    <a:lnTo>
                      <a:pt x="601" y="67"/>
                    </a:lnTo>
                    <a:lnTo>
                      <a:pt x="601" y="67"/>
                    </a:lnTo>
                    <a:lnTo>
                      <a:pt x="601" y="67"/>
                    </a:lnTo>
                    <a:lnTo>
                      <a:pt x="601" y="67"/>
                    </a:lnTo>
                    <a:lnTo>
                      <a:pt x="601" y="67"/>
                    </a:lnTo>
                    <a:lnTo>
                      <a:pt x="601" y="68"/>
                    </a:lnTo>
                    <a:lnTo>
                      <a:pt x="601" y="68"/>
                    </a:lnTo>
                    <a:lnTo>
                      <a:pt x="601" y="68"/>
                    </a:lnTo>
                    <a:lnTo>
                      <a:pt x="603" y="68"/>
                    </a:lnTo>
                    <a:lnTo>
                      <a:pt x="603" y="68"/>
                    </a:lnTo>
                    <a:lnTo>
                      <a:pt x="603" y="68"/>
                    </a:lnTo>
                    <a:lnTo>
                      <a:pt x="603" y="68"/>
                    </a:lnTo>
                    <a:lnTo>
                      <a:pt x="604" y="68"/>
                    </a:lnTo>
                    <a:lnTo>
                      <a:pt x="604" y="68"/>
                    </a:lnTo>
                    <a:lnTo>
                      <a:pt x="604" y="68"/>
                    </a:lnTo>
                    <a:lnTo>
                      <a:pt x="604" y="70"/>
                    </a:lnTo>
                    <a:lnTo>
                      <a:pt x="606" y="70"/>
                    </a:lnTo>
                    <a:lnTo>
                      <a:pt x="606" y="70"/>
                    </a:lnTo>
                    <a:lnTo>
                      <a:pt x="606" y="70"/>
                    </a:lnTo>
                    <a:lnTo>
                      <a:pt x="606" y="70"/>
                    </a:lnTo>
                    <a:lnTo>
                      <a:pt x="606" y="70"/>
                    </a:lnTo>
                    <a:lnTo>
                      <a:pt x="608" y="70"/>
                    </a:lnTo>
                    <a:lnTo>
                      <a:pt x="608" y="70"/>
                    </a:lnTo>
                    <a:lnTo>
                      <a:pt x="608" y="70"/>
                    </a:lnTo>
                    <a:lnTo>
                      <a:pt x="608" y="70"/>
                    </a:lnTo>
                    <a:lnTo>
                      <a:pt x="610" y="70"/>
                    </a:lnTo>
                    <a:lnTo>
                      <a:pt x="610" y="70"/>
                    </a:lnTo>
                    <a:lnTo>
                      <a:pt x="610" y="70"/>
                    </a:lnTo>
                    <a:lnTo>
                      <a:pt x="610" y="68"/>
                    </a:lnTo>
                    <a:lnTo>
                      <a:pt x="610" y="68"/>
                    </a:lnTo>
                    <a:lnTo>
                      <a:pt x="610" y="68"/>
                    </a:lnTo>
                    <a:lnTo>
                      <a:pt x="610" y="68"/>
                    </a:lnTo>
                    <a:lnTo>
                      <a:pt x="610" y="68"/>
                    </a:lnTo>
                    <a:lnTo>
                      <a:pt x="610" y="68"/>
                    </a:lnTo>
                    <a:lnTo>
                      <a:pt x="610" y="68"/>
                    </a:lnTo>
                    <a:lnTo>
                      <a:pt x="610" y="68"/>
                    </a:lnTo>
                    <a:lnTo>
                      <a:pt x="612" y="68"/>
                    </a:lnTo>
                    <a:lnTo>
                      <a:pt x="612" y="68"/>
                    </a:lnTo>
                    <a:lnTo>
                      <a:pt x="612" y="70"/>
                    </a:lnTo>
                    <a:lnTo>
                      <a:pt x="612" y="70"/>
                    </a:lnTo>
                    <a:lnTo>
                      <a:pt x="612" y="70"/>
                    </a:lnTo>
                    <a:lnTo>
                      <a:pt x="612" y="70"/>
                    </a:lnTo>
                    <a:lnTo>
                      <a:pt x="612" y="70"/>
                    </a:lnTo>
                    <a:lnTo>
                      <a:pt x="613" y="70"/>
                    </a:lnTo>
                    <a:lnTo>
                      <a:pt x="612" y="70"/>
                    </a:lnTo>
                    <a:lnTo>
                      <a:pt x="612" y="70"/>
                    </a:lnTo>
                    <a:lnTo>
                      <a:pt x="612" y="70"/>
                    </a:lnTo>
                    <a:lnTo>
                      <a:pt x="612" y="70"/>
                    </a:lnTo>
                    <a:lnTo>
                      <a:pt x="612" y="72"/>
                    </a:lnTo>
                    <a:lnTo>
                      <a:pt x="612" y="72"/>
                    </a:lnTo>
                    <a:lnTo>
                      <a:pt x="612" y="72"/>
                    </a:lnTo>
                    <a:lnTo>
                      <a:pt x="612" y="72"/>
                    </a:lnTo>
                    <a:lnTo>
                      <a:pt x="612" y="72"/>
                    </a:lnTo>
                    <a:lnTo>
                      <a:pt x="612" y="74"/>
                    </a:lnTo>
                    <a:lnTo>
                      <a:pt x="612" y="74"/>
                    </a:lnTo>
                    <a:lnTo>
                      <a:pt x="612" y="74"/>
                    </a:lnTo>
                    <a:lnTo>
                      <a:pt x="613" y="74"/>
                    </a:lnTo>
                    <a:lnTo>
                      <a:pt x="613" y="74"/>
                    </a:lnTo>
                    <a:lnTo>
                      <a:pt x="613" y="74"/>
                    </a:lnTo>
                    <a:lnTo>
                      <a:pt x="613" y="76"/>
                    </a:lnTo>
                    <a:lnTo>
                      <a:pt x="612" y="76"/>
                    </a:lnTo>
                    <a:lnTo>
                      <a:pt x="612" y="76"/>
                    </a:lnTo>
                    <a:lnTo>
                      <a:pt x="612" y="76"/>
                    </a:lnTo>
                    <a:lnTo>
                      <a:pt x="612" y="76"/>
                    </a:lnTo>
                    <a:lnTo>
                      <a:pt x="610" y="76"/>
                    </a:lnTo>
                    <a:lnTo>
                      <a:pt x="610" y="76"/>
                    </a:lnTo>
                    <a:lnTo>
                      <a:pt x="610" y="76"/>
                    </a:lnTo>
                    <a:lnTo>
                      <a:pt x="610" y="76"/>
                    </a:lnTo>
                    <a:lnTo>
                      <a:pt x="610" y="76"/>
                    </a:lnTo>
                    <a:lnTo>
                      <a:pt x="610" y="76"/>
                    </a:lnTo>
                    <a:lnTo>
                      <a:pt x="610" y="76"/>
                    </a:lnTo>
                    <a:lnTo>
                      <a:pt x="610" y="76"/>
                    </a:lnTo>
                    <a:lnTo>
                      <a:pt x="610" y="74"/>
                    </a:lnTo>
                    <a:lnTo>
                      <a:pt x="608" y="74"/>
                    </a:lnTo>
                    <a:lnTo>
                      <a:pt x="608" y="74"/>
                    </a:lnTo>
                    <a:lnTo>
                      <a:pt x="608" y="74"/>
                    </a:lnTo>
                    <a:lnTo>
                      <a:pt x="608" y="74"/>
                    </a:lnTo>
                    <a:lnTo>
                      <a:pt x="608" y="76"/>
                    </a:lnTo>
                    <a:lnTo>
                      <a:pt x="608" y="76"/>
                    </a:lnTo>
                    <a:lnTo>
                      <a:pt x="608" y="76"/>
                    </a:lnTo>
                    <a:lnTo>
                      <a:pt x="608" y="76"/>
                    </a:lnTo>
                    <a:lnTo>
                      <a:pt x="608" y="76"/>
                    </a:lnTo>
                    <a:lnTo>
                      <a:pt x="608" y="76"/>
                    </a:lnTo>
                    <a:lnTo>
                      <a:pt x="606" y="76"/>
                    </a:lnTo>
                    <a:lnTo>
                      <a:pt x="606" y="76"/>
                    </a:lnTo>
                    <a:lnTo>
                      <a:pt x="606" y="77"/>
                    </a:lnTo>
                    <a:lnTo>
                      <a:pt x="606" y="76"/>
                    </a:lnTo>
                    <a:lnTo>
                      <a:pt x="606" y="76"/>
                    </a:lnTo>
                    <a:lnTo>
                      <a:pt x="606" y="76"/>
                    </a:lnTo>
                    <a:lnTo>
                      <a:pt x="606" y="76"/>
                    </a:lnTo>
                    <a:lnTo>
                      <a:pt x="606" y="76"/>
                    </a:lnTo>
                    <a:lnTo>
                      <a:pt x="606" y="76"/>
                    </a:lnTo>
                    <a:lnTo>
                      <a:pt x="604" y="76"/>
                    </a:lnTo>
                    <a:lnTo>
                      <a:pt x="604" y="76"/>
                    </a:lnTo>
                    <a:lnTo>
                      <a:pt x="604" y="76"/>
                    </a:lnTo>
                    <a:lnTo>
                      <a:pt x="603" y="76"/>
                    </a:lnTo>
                    <a:lnTo>
                      <a:pt x="603" y="76"/>
                    </a:lnTo>
                    <a:lnTo>
                      <a:pt x="603" y="76"/>
                    </a:lnTo>
                    <a:lnTo>
                      <a:pt x="603" y="76"/>
                    </a:lnTo>
                    <a:lnTo>
                      <a:pt x="603" y="76"/>
                    </a:lnTo>
                    <a:lnTo>
                      <a:pt x="603" y="76"/>
                    </a:lnTo>
                    <a:lnTo>
                      <a:pt x="603" y="77"/>
                    </a:lnTo>
                    <a:lnTo>
                      <a:pt x="603" y="77"/>
                    </a:lnTo>
                    <a:lnTo>
                      <a:pt x="601" y="77"/>
                    </a:lnTo>
                    <a:lnTo>
                      <a:pt x="601" y="77"/>
                    </a:lnTo>
                    <a:lnTo>
                      <a:pt x="601" y="77"/>
                    </a:lnTo>
                    <a:lnTo>
                      <a:pt x="601" y="79"/>
                    </a:lnTo>
                    <a:lnTo>
                      <a:pt x="601" y="79"/>
                    </a:lnTo>
                    <a:lnTo>
                      <a:pt x="599" y="79"/>
                    </a:lnTo>
                    <a:lnTo>
                      <a:pt x="599" y="81"/>
                    </a:lnTo>
                    <a:lnTo>
                      <a:pt x="599" y="81"/>
                    </a:lnTo>
                    <a:lnTo>
                      <a:pt x="599" y="81"/>
                    </a:lnTo>
                    <a:lnTo>
                      <a:pt x="599" y="81"/>
                    </a:lnTo>
                    <a:lnTo>
                      <a:pt x="599" y="81"/>
                    </a:lnTo>
                    <a:lnTo>
                      <a:pt x="599" y="81"/>
                    </a:lnTo>
                    <a:lnTo>
                      <a:pt x="599" y="83"/>
                    </a:lnTo>
                    <a:lnTo>
                      <a:pt x="599" y="83"/>
                    </a:lnTo>
                    <a:lnTo>
                      <a:pt x="601" y="83"/>
                    </a:lnTo>
                    <a:lnTo>
                      <a:pt x="601" y="83"/>
                    </a:lnTo>
                    <a:lnTo>
                      <a:pt x="601" y="83"/>
                    </a:lnTo>
                    <a:lnTo>
                      <a:pt x="601" y="83"/>
                    </a:lnTo>
                    <a:lnTo>
                      <a:pt x="603" y="83"/>
                    </a:lnTo>
                    <a:lnTo>
                      <a:pt x="603" y="83"/>
                    </a:lnTo>
                    <a:lnTo>
                      <a:pt x="603" y="83"/>
                    </a:lnTo>
                    <a:lnTo>
                      <a:pt x="603" y="83"/>
                    </a:lnTo>
                    <a:lnTo>
                      <a:pt x="603" y="83"/>
                    </a:lnTo>
                    <a:lnTo>
                      <a:pt x="604" y="83"/>
                    </a:lnTo>
                    <a:lnTo>
                      <a:pt x="604" y="81"/>
                    </a:lnTo>
                    <a:lnTo>
                      <a:pt x="604" y="81"/>
                    </a:lnTo>
                    <a:lnTo>
                      <a:pt x="604" y="81"/>
                    </a:lnTo>
                    <a:lnTo>
                      <a:pt x="604" y="81"/>
                    </a:lnTo>
                    <a:lnTo>
                      <a:pt x="604" y="81"/>
                    </a:lnTo>
                    <a:lnTo>
                      <a:pt x="604" y="81"/>
                    </a:lnTo>
                    <a:lnTo>
                      <a:pt x="606" y="81"/>
                    </a:lnTo>
                    <a:lnTo>
                      <a:pt x="606" y="83"/>
                    </a:lnTo>
                    <a:lnTo>
                      <a:pt x="606" y="83"/>
                    </a:lnTo>
                    <a:lnTo>
                      <a:pt x="606" y="85"/>
                    </a:lnTo>
                    <a:lnTo>
                      <a:pt x="604" y="85"/>
                    </a:lnTo>
                    <a:lnTo>
                      <a:pt x="604" y="85"/>
                    </a:lnTo>
                    <a:lnTo>
                      <a:pt x="606" y="85"/>
                    </a:lnTo>
                    <a:lnTo>
                      <a:pt x="606" y="85"/>
                    </a:lnTo>
                    <a:lnTo>
                      <a:pt x="606" y="85"/>
                    </a:lnTo>
                    <a:lnTo>
                      <a:pt x="606" y="83"/>
                    </a:lnTo>
                    <a:lnTo>
                      <a:pt x="608" y="83"/>
                    </a:lnTo>
                    <a:lnTo>
                      <a:pt x="608" y="83"/>
                    </a:lnTo>
                    <a:lnTo>
                      <a:pt x="608" y="83"/>
                    </a:lnTo>
                    <a:lnTo>
                      <a:pt x="608" y="83"/>
                    </a:lnTo>
                    <a:lnTo>
                      <a:pt x="608" y="83"/>
                    </a:lnTo>
                    <a:lnTo>
                      <a:pt x="608" y="83"/>
                    </a:lnTo>
                    <a:lnTo>
                      <a:pt x="608" y="83"/>
                    </a:lnTo>
                    <a:lnTo>
                      <a:pt x="608" y="83"/>
                    </a:lnTo>
                    <a:lnTo>
                      <a:pt x="608" y="83"/>
                    </a:lnTo>
                    <a:lnTo>
                      <a:pt x="608" y="83"/>
                    </a:lnTo>
                    <a:lnTo>
                      <a:pt x="608" y="81"/>
                    </a:lnTo>
                    <a:lnTo>
                      <a:pt x="608" y="81"/>
                    </a:lnTo>
                    <a:lnTo>
                      <a:pt x="610" y="81"/>
                    </a:lnTo>
                    <a:lnTo>
                      <a:pt x="610" y="81"/>
                    </a:lnTo>
                    <a:lnTo>
                      <a:pt x="610" y="81"/>
                    </a:lnTo>
                    <a:lnTo>
                      <a:pt x="610" y="81"/>
                    </a:lnTo>
                    <a:lnTo>
                      <a:pt x="610" y="81"/>
                    </a:lnTo>
                    <a:lnTo>
                      <a:pt x="610" y="81"/>
                    </a:lnTo>
                    <a:lnTo>
                      <a:pt x="610" y="81"/>
                    </a:lnTo>
                    <a:lnTo>
                      <a:pt x="610" y="81"/>
                    </a:lnTo>
                    <a:lnTo>
                      <a:pt x="610" y="83"/>
                    </a:lnTo>
                    <a:lnTo>
                      <a:pt x="610" y="83"/>
                    </a:lnTo>
                    <a:lnTo>
                      <a:pt x="612" y="83"/>
                    </a:lnTo>
                    <a:lnTo>
                      <a:pt x="612" y="83"/>
                    </a:lnTo>
                    <a:lnTo>
                      <a:pt x="612" y="83"/>
                    </a:lnTo>
                    <a:lnTo>
                      <a:pt x="612" y="83"/>
                    </a:lnTo>
                    <a:lnTo>
                      <a:pt x="613" y="83"/>
                    </a:lnTo>
                    <a:lnTo>
                      <a:pt x="613" y="83"/>
                    </a:lnTo>
                    <a:lnTo>
                      <a:pt x="613" y="83"/>
                    </a:lnTo>
                    <a:lnTo>
                      <a:pt x="613" y="83"/>
                    </a:lnTo>
                    <a:lnTo>
                      <a:pt x="613" y="83"/>
                    </a:lnTo>
                    <a:lnTo>
                      <a:pt x="613" y="81"/>
                    </a:lnTo>
                    <a:lnTo>
                      <a:pt x="613" y="81"/>
                    </a:lnTo>
                    <a:lnTo>
                      <a:pt x="613" y="81"/>
                    </a:lnTo>
                    <a:lnTo>
                      <a:pt x="613" y="81"/>
                    </a:lnTo>
                    <a:lnTo>
                      <a:pt x="613" y="81"/>
                    </a:lnTo>
                    <a:lnTo>
                      <a:pt x="615" y="81"/>
                    </a:lnTo>
                    <a:lnTo>
                      <a:pt x="615" y="81"/>
                    </a:lnTo>
                    <a:lnTo>
                      <a:pt x="615" y="81"/>
                    </a:lnTo>
                    <a:lnTo>
                      <a:pt x="615" y="83"/>
                    </a:lnTo>
                    <a:lnTo>
                      <a:pt x="615" y="83"/>
                    </a:lnTo>
                    <a:lnTo>
                      <a:pt x="615" y="83"/>
                    </a:lnTo>
                    <a:lnTo>
                      <a:pt x="615" y="83"/>
                    </a:lnTo>
                    <a:lnTo>
                      <a:pt x="615" y="83"/>
                    </a:lnTo>
                    <a:lnTo>
                      <a:pt x="615" y="83"/>
                    </a:lnTo>
                    <a:lnTo>
                      <a:pt x="615" y="83"/>
                    </a:lnTo>
                    <a:lnTo>
                      <a:pt x="613" y="83"/>
                    </a:lnTo>
                    <a:lnTo>
                      <a:pt x="613" y="83"/>
                    </a:lnTo>
                    <a:lnTo>
                      <a:pt x="613" y="83"/>
                    </a:lnTo>
                    <a:lnTo>
                      <a:pt x="613" y="83"/>
                    </a:lnTo>
                    <a:lnTo>
                      <a:pt x="613" y="83"/>
                    </a:lnTo>
                    <a:lnTo>
                      <a:pt x="613" y="85"/>
                    </a:lnTo>
                    <a:lnTo>
                      <a:pt x="612" y="85"/>
                    </a:lnTo>
                    <a:lnTo>
                      <a:pt x="612" y="85"/>
                    </a:lnTo>
                    <a:lnTo>
                      <a:pt x="612" y="86"/>
                    </a:lnTo>
                    <a:lnTo>
                      <a:pt x="612" y="86"/>
                    </a:lnTo>
                    <a:lnTo>
                      <a:pt x="612" y="86"/>
                    </a:lnTo>
                    <a:lnTo>
                      <a:pt x="610" y="88"/>
                    </a:lnTo>
                    <a:lnTo>
                      <a:pt x="610" y="88"/>
                    </a:lnTo>
                    <a:lnTo>
                      <a:pt x="610" y="90"/>
                    </a:lnTo>
                    <a:lnTo>
                      <a:pt x="610" y="90"/>
                    </a:lnTo>
                    <a:lnTo>
                      <a:pt x="610" y="90"/>
                    </a:lnTo>
                    <a:lnTo>
                      <a:pt x="610" y="92"/>
                    </a:lnTo>
                    <a:lnTo>
                      <a:pt x="610" y="92"/>
                    </a:lnTo>
                    <a:lnTo>
                      <a:pt x="610" y="92"/>
                    </a:lnTo>
                    <a:lnTo>
                      <a:pt x="610" y="92"/>
                    </a:lnTo>
                    <a:lnTo>
                      <a:pt x="610" y="92"/>
                    </a:lnTo>
                    <a:lnTo>
                      <a:pt x="610" y="92"/>
                    </a:lnTo>
                    <a:lnTo>
                      <a:pt x="610" y="92"/>
                    </a:lnTo>
                    <a:lnTo>
                      <a:pt x="608" y="92"/>
                    </a:lnTo>
                    <a:lnTo>
                      <a:pt x="608" y="92"/>
                    </a:lnTo>
                    <a:lnTo>
                      <a:pt x="608" y="92"/>
                    </a:lnTo>
                    <a:lnTo>
                      <a:pt x="608" y="92"/>
                    </a:lnTo>
                    <a:lnTo>
                      <a:pt x="608" y="92"/>
                    </a:lnTo>
                    <a:lnTo>
                      <a:pt x="608" y="92"/>
                    </a:lnTo>
                    <a:lnTo>
                      <a:pt x="608" y="92"/>
                    </a:lnTo>
                    <a:lnTo>
                      <a:pt x="608" y="92"/>
                    </a:lnTo>
                    <a:lnTo>
                      <a:pt x="606" y="92"/>
                    </a:lnTo>
                    <a:lnTo>
                      <a:pt x="606" y="92"/>
                    </a:lnTo>
                    <a:lnTo>
                      <a:pt x="606" y="92"/>
                    </a:lnTo>
                    <a:lnTo>
                      <a:pt x="606" y="92"/>
                    </a:lnTo>
                    <a:lnTo>
                      <a:pt x="606" y="92"/>
                    </a:lnTo>
                    <a:lnTo>
                      <a:pt x="606" y="94"/>
                    </a:lnTo>
                    <a:lnTo>
                      <a:pt x="606" y="94"/>
                    </a:lnTo>
                    <a:lnTo>
                      <a:pt x="606" y="94"/>
                    </a:lnTo>
                    <a:lnTo>
                      <a:pt x="606" y="95"/>
                    </a:lnTo>
                    <a:lnTo>
                      <a:pt x="606" y="95"/>
                    </a:lnTo>
                    <a:lnTo>
                      <a:pt x="606" y="95"/>
                    </a:lnTo>
                    <a:lnTo>
                      <a:pt x="606" y="95"/>
                    </a:lnTo>
                    <a:lnTo>
                      <a:pt x="606" y="95"/>
                    </a:lnTo>
                    <a:lnTo>
                      <a:pt x="608" y="97"/>
                    </a:lnTo>
                    <a:lnTo>
                      <a:pt x="608" y="97"/>
                    </a:lnTo>
                    <a:lnTo>
                      <a:pt x="608" y="97"/>
                    </a:lnTo>
                    <a:lnTo>
                      <a:pt x="608" y="97"/>
                    </a:lnTo>
                    <a:lnTo>
                      <a:pt x="608" y="97"/>
                    </a:lnTo>
                    <a:lnTo>
                      <a:pt x="608" y="99"/>
                    </a:lnTo>
                    <a:lnTo>
                      <a:pt x="608" y="99"/>
                    </a:lnTo>
                    <a:lnTo>
                      <a:pt x="610" y="99"/>
                    </a:lnTo>
                    <a:lnTo>
                      <a:pt x="610" y="99"/>
                    </a:lnTo>
                    <a:lnTo>
                      <a:pt x="610" y="99"/>
                    </a:lnTo>
                    <a:lnTo>
                      <a:pt x="610" y="99"/>
                    </a:lnTo>
                    <a:lnTo>
                      <a:pt x="610" y="99"/>
                    </a:lnTo>
                    <a:lnTo>
                      <a:pt x="610" y="101"/>
                    </a:lnTo>
                    <a:lnTo>
                      <a:pt x="610" y="101"/>
                    </a:lnTo>
                    <a:lnTo>
                      <a:pt x="610" y="101"/>
                    </a:lnTo>
                    <a:lnTo>
                      <a:pt x="610" y="101"/>
                    </a:lnTo>
                    <a:lnTo>
                      <a:pt x="608" y="103"/>
                    </a:lnTo>
                    <a:lnTo>
                      <a:pt x="608" y="105"/>
                    </a:lnTo>
                    <a:lnTo>
                      <a:pt x="606" y="105"/>
                    </a:lnTo>
                    <a:lnTo>
                      <a:pt x="606" y="106"/>
                    </a:lnTo>
                    <a:lnTo>
                      <a:pt x="606" y="106"/>
                    </a:lnTo>
                    <a:lnTo>
                      <a:pt x="606" y="106"/>
                    </a:lnTo>
                    <a:lnTo>
                      <a:pt x="604" y="108"/>
                    </a:lnTo>
                    <a:lnTo>
                      <a:pt x="604" y="108"/>
                    </a:lnTo>
                    <a:lnTo>
                      <a:pt x="604" y="108"/>
                    </a:lnTo>
                    <a:lnTo>
                      <a:pt x="604" y="108"/>
                    </a:lnTo>
                    <a:lnTo>
                      <a:pt x="604" y="108"/>
                    </a:lnTo>
                    <a:lnTo>
                      <a:pt x="604" y="108"/>
                    </a:lnTo>
                    <a:lnTo>
                      <a:pt x="604" y="110"/>
                    </a:lnTo>
                    <a:lnTo>
                      <a:pt x="604" y="110"/>
                    </a:lnTo>
                    <a:lnTo>
                      <a:pt x="604" y="110"/>
                    </a:lnTo>
                    <a:lnTo>
                      <a:pt x="604" y="110"/>
                    </a:lnTo>
                    <a:lnTo>
                      <a:pt x="604" y="110"/>
                    </a:lnTo>
                    <a:lnTo>
                      <a:pt x="604" y="110"/>
                    </a:lnTo>
                    <a:lnTo>
                      <a:pt x="606" y="110"/>
                    </a:lnTo>
                    <a:lnTo>
                      <a:pt x="606" y="110"/>
                    </a:lnTo>
                    <a:lnTo>
                      <a:pt x="606" y="110"/>
                    </a:lnTo>
                    <a:lnTo>
                      <a:pt x="606" y="110"/>
                    </a:lnTo>
                    <a:lnTo>
                      <a:pt x="608" y="110"/>
                    </a:lnTo>
                    <a:lnTo>
                      <a:pt x="608" y="110"/>
                    </a:lnTo>
                    <a:lnTo>
                      <a:pt x="608" y="110"/>
                    </a:lnTo>
                    <a:lnTo>
                      <a:pt x="608" y="110"/>
                    </a:lnTo>
                    <a:lnTo>
                      <a:pt x="608" y="108"/>
                    </a:lnTo>
                    <a:lnTo>
                      <a:pt x="610" y="108"/>
                    </a:lnTo>
                    <a:lnTo>
                      <a:pt x="610" y="108"/>
                    </a:lnTo>
                    <a:lnTo>
                      <a:pt x="610" y="108"/>
                    </a:lnTo>
                    <a:lnTo>
                      <a:pt x="610" y="108"/>
                    </a:lnTo>
                    <a:lnTo>
                      <a:pt x="610" y="106"/>
                    </a:lnTo>
                    <a:lnTo>
                      <a:pt x="610" y="106"/>
                    </a:lnTo>
                    <a:lnTo>
                      <a:pt x="610" y="106"/>
                    </a:lnTo>
                    <a:lnTo>
                      <a:pt x="612" y="106"/>
                    </a:lnTo>
                    <a:lnTo>
                      <a:pt x="612" y="105"/>
                    </a:lnTo>
                    <a:lnTo>
                      <a:pt x="613" y="105"/>
                    </a:lnTo>
                    <a:lnTo>
                      <a:pt x="613" y="105"/>
                    </a:lnTo>
                    <a:lnTo>
                      <a:pt x="615" y="105"/>
                    </a:lnTo>
                    <a:lnTo>
                      <a:pt x="615" y="105"/>
                    </a:lnTo>
                    <a:lnTo>
                      <a:pt x="615" y="105"/>
                    </a:lnTo>
                    <a:lnTo>
                      <a:pt x="617" y="105"/>
                    </a:lnTo>
                    <a:lnTo>
                      <a:pt x="617" y="105"/>
                    </a:lnTo>
                    <a:lnTo>
                      <a:pt x="617" y="105"/>
                    </a:lnTo>
                    <a:lnTo>
                      <a:pt x="619" y="105"/>
                    </a:lnTo>
                    <a:lnTo>
                      <a:pt x="619" y="105"/>
                    </a:lnTo>
                    <a:lnTo>
                      <a:pt x="619" y="105"/>
                    </a:lnTo>
                    <a:lnTo>
                      <a:pt x="619" y="105"/>
                    </a:lnTo>
                    <a:lnTo>
                      <a:pt x="621" y="105"/>
                    </a:lnTo>
                    <a:lnTo>
                      <a:pt x="621" y="105"/>
                    </a:lnTo>
                    <a:lnTo>
                      <a:pt x="621" y="105"/>
                    </a:lnTo>
                    <a:lnTo>
                      <a:pt x="621" y="105"/>
                    </a:lnTo>
                    <a:lnTo>
                      <a:pt x="623" y="103"/>
                    </a:lnTo>
                    <a:lnTo>
                      <a:pt x="623" y="103"/>
                    </a:lnTo>
                    <a:lnTo>
                      <a:pt x="623" y="103"/>
                    </a:lnTo>
                    <a:lnTo>
                      <a:pt x="623" y="103"/>
                    </a:lnTo>
                    <a:lnTo>
                      <a:pt x="623" y="101"/>
                    </a:lnTo>
                    <a:lnTo>
                      <a:pt x="623" y="101"/>
                    </a:lnTo>
                    <a:lnTo>
                      <a:pt x="621" y="101"/>
                    </a:lnTo>
                    <a:lnTo>
                      <a:pt x="621" y="101"/>
                    </a:lnTo>
                    <a:lnTo>
                      <a:pt x="621" y="99"/>
                    </a:lnTo>
                    <a:lnTo>
                      <a:pt x="621" y="99"/>
                    </a:lnTo>
                    <a:lnTo>
                      <a:pt x="621" y="97"/>
                    </a:lnTo>
                    <a:lnTo>
                      <a:pt x="623" y="97"/>
                    </a:lnTo>
                    <a:lnTo>
                      <a:pt x="623" y="97"/>
                    </a:lnTo>
                    <a:lnTo>
                      <a:pt x="623" y="97"/>
                    </a:lnTo>
                    <a:lnTo>
                      <a:pt x="623" y="95"/>
                    </a:lnTo>
                    <a:lnTo>
                      <a:pt x="623" y="95"/>
                    </a:lnTo>
                    <a:lnTo>
                      <a:pt x="624" y="95"/>
                    </a:lnTo>
                    <a:lnTo>
                      <a:pt x="624" y="95"/>
                    </a:lnTo>
                    <a:lnTo>
                      <a:pt x="624" y="94"/>
                    </a:lnTo>
                    <a:lnTo>
                      <a:pt x="624" y="94"/>
                    </a:lnTo>
                    <a:lnTo>
                      <a:pt x="624" y="94"/>
                    </a:lnTo>
                    <a:lnTo>
                      <a:pt x="624" y="94"/>
                    </a:lnTo>
                    <a:lnTo>
                      <a:pt x="624" y="92"/>
                    </a:lnTo>
                    <a:lnTo>
                      <a:pt x="624" y="92"/>
                    </a:lnTo>
                    <a:lnTo>
                      <a:pt x="624" y="92"/>
                    </a:lnTo>
                    <a:lnTo>
                      <a:pt x="626" y="94"/>
                    </a:lnTo>
                    <a:lnTo>
                      <a:pt x="626" y="94"/>
                    </a:lnTo>
                    <a:lnTo>
                      <a:pt x="626" y="94"/>
                    </a:lnTo>
                    <a:lnTo>
                      <a:pt x="626" y="94"/>
                    </a:lnTo>
                    <a:lnTo>
                      <a:pt x="628" y="94"/>
                    </a:lnTo>
                    <a:lnTo>
                      <a:pt x="628" y="94"/>
                    </a:lnTo>
                    <a:lnTo>
                      <a:pt x="628" y="95"/>
                    </a:lnTo>
                    <a:lnTo>
                      <a:pt x="628" y="95"/>
                    </a:lnTo>
                    <a:lnTo>
                      <a:pt x="630" y="95"/>
                    </a:lnTo>
                    <a:lnTo>
                      <a:pt x="630" y="95"/>
                    </a:lnTo>
                    <a:lnTo>
                      <a:pt x="630" y="95"/>
                    </a:lnTo>
                    <a:lnTo>
                      <a:pt x="630" y="95"/>
                    </a:lnTo>
                    <a:lnTo>
                      <a:pt x="630" y="95"/>
                    </a:lnTo>
                    <a:lnTo>
                      <a:pt x="630" y="95"/>
                    </a:lnTo>
                    <a:lnTo>
                      <a:pt x="632" y="95"/>
                    </a:lnTo>
                    <a:lnTo>
                      <a:pt x="632" y="95"/>
                    </a:lnTo>
                    <a:lnTo>
                      <a:pt x="632" y="95"/>
                    </a:lnTo>
                    <a:lnTo>
                      <a:pt x="632" y="94"/>
                    </a:lnTo>
                    <a:lnTo>
                      <a:pt x="632" y="94"/>
                    </a:lnTo>
                    <a:lnTo>
                      <a:pt x="632" y="92"/>
                    </a:lnTo>
                    <a:lnTo>
                      <a:pt x="632" y="92"/>
                    </a:lnTo>
                    <a:lnTo>
                      <a:pt x="632" y="92"/>
                    </a:lnTo>
                    <a:lnTo>
                      <a:pt x="632" y="92"/>
                    </a:lnTo>
                    <a:lnTo>
                      <a:pt x="632" y="92"/>
                    </a:lnTo>
                    <a:lnTo>
                      <a:pt x="632" y="90"/>
                    </a:lnTo>
                    <a:lnTo>
                      <a:pt x="632" y="90"/>
                    </a:lnTo>
                    <a:lnTo>
                      <a:pt x="633" y="90"/>
                    </a:lnTo>
                    <a:lnTo>
                      <a:pt x="633" y="90"/>
                    </a:lnTo>
                    <a:lnTo>
                      <a:pt x="633" y="90"/>
                    </a:lnTo>
                    <a:lnTo>
                      <a:pt x="633" y="90"/>
                    </a:lnTo>
                    <a:lnTo>
                      <a:pt x="633" y="90"/>
                    </a:lnTo>
                    <a:lnTo>
                      <a:pt x="633" y="90"/>
                    </a:lnTo>
                    <a:lnTo>
                      <a:pt x="633" y="90"/>
                    </a:lnTo>
                    <a:lnTo>
                      <a:pt x="633" y="90"/>
                    </a:lnTo>
                    <a:lnTo>
                      <a:pt x="635" y="90"/>
                    </a:lnTo>
                    <a:lnTo>
                      <a:pt x="635" y="92"/>
                    </a:lnTo>
                    <a:lnTo>
                      <a:pt x="635" y="92"/>
                    </a:lnTo>
                    <a:lnTo>
                      <a:pt x="635" y="92"/>
                    </a:lnTo>
                    <a:lnTo>
                      <a:pt x="637" y="92"/>
                    </a:lnTo>
                    <a:lnTo>
                      <a:pt x="637" y="92"/>
                    </a:lnTo>
                    <a:lnTo>
                      <a:pt x="639" y="92"/>
                    </a:lnTo>
                    <a:lnTo>
                      <a:pt x="639" y="92"/>
                    </a:lnTo>
                    <a:lnTo>
                      <a:pt x="639" y="92"/>
                    </a:lnTo>
                    <a:lnTo>
                      <a:pt x="641" y="92"/>
                    </a:lnTo>
                    <a:lnTo>
                      <a:pt x="641" y="92"/>
                    </a:lnTo>
                    <a:lnTo>
                      <a:pt x="641" y="92"/>
                    </a:lnTo>
                    <a:lnTo>
                      <a:pt x="641" y="92"/>
                    </a:lnTo>
                    <a:lnTo>
                      <a:pt x="642" y="92"/>
                    </a:lnTo>
                    <a:lnTo>
                      <a:pt x="642" y="92"/>
                    </a:lnTo>
                    <a:lnTo>
                      <a:pt x="644" y="92"/>
                    </a:lnTo>
                    <a:lnTo>
                      <a:pt x="644" y="90"/>
                    </a:lnTo>
                    <a:lnTo>
                      <a:pt x="644" y="90"/>
                    </a:lnTo>
                    <a:lnTo>
                      <a:pt x="646" y="92"/>
                    </a:lnTo>
                    <a:lnTo>
                      <a:pt x="646" y="94"/>
                    </a:lnTo>
                    <a:lnTo>
                      <a:pt x="646" y="94"/>
                    </a:lnTo>
                    <a:lnTo>
                      <a:pt x="646" y="94"/>
                    </a:lnTo>
                    <a:lnTo>
                      <a:pt x="646" y="94"/>
                    </a:lnTo>
                    <a:lnTo>
                      <a:pt x="646" y="95"/>
                    </a:lnTo>
                    <a:lnTo>
                      <a:pt x="646" y="95"/>
                    </a:lnTo>
                    <a:lnTo>
                      <a:pt x="646" y="97"/>
                    </a:lnTo>
                    <a:lnTo>
                      <a:pt x="646" y="97"/>
                    </a:lnTo>
                    <a:lnTo>
                      <a:pt x="648" y="97"/>
                    </a:lnTo>
                    <a:lnTo>
                      <a:pt x="648" y="97"/>
                    </a:lnTo>
                    <a:lnTo>
                      <a:pt x="648" y="97"/>
                    </a:lnTo>
                    <a:lnTo>
                      <a:pt x="648" y="97"/>
                    </a:lnTo>
                    <a:lnTo>
                      <a:pt x="648" y="97"/>
                    </a:lnTo>
                    <a:lnTo>
                      <a:pt x="648" y="97"/>
                    </a:lnTo>
                    <a:lnTo>
                      <a:pt x="648" y="97"/>
                    </a:lnTo>
                    <a:lnTo>
                      <a:pt x="648" y="97"/>
                    </a:lnTo>
                    <a:lnTo>
                      <a:pt x="648" y="97"/>
                    </a:lnTo>
                    <a:lnTo>
                      <a:pt x="648" y="97"/>
                    </a:lnTo>
                    <a:lnTo>
                      <a:pt x="650" y="97"/>
                    </a:lnTo>
                    <a:lnTo>
                      <a:pt x="650" y="97"/>
                    </a:lnTo>
                    <a:lnTo>
                      <a:pt x="650" y="97"/>
                    </a:lnTo>
                    <a:lnTo>
                      <a:pt x="650" y="95"/>
                    </a:lnTo>
                    <a:lnTo>
                      <a:pt x="651" y="95"/>
                    </a:lnTo>
                    <a:lnTo>
                      <a:pt x="651" y="95"/>
                    </a:lnTo>
                    <a:lnTo>
                      <a:pt x="651" y="95"/>
                    </a:lnTo>
                    <a:lnTo>
                      <a:pt x="651" y="95"/>
                    </a:lnTo>
                    <a:lnTo>
                      <a:pt x="651" y="95"/>
                    </a:lnTo>
                    <a:lnTo>
                      <a:pt x="651" y="95"/>
                    </a:lnTo>
                    <a:lnTo>
                      <a:pt x="651" y="95"/>
                    </a:lnTo>
                    <a:lnTo>
                      <a:pt x="653" y="94"/>
                    </a:lnTo>
                    <a:lnTo>
                      <a:pt x="653" y="94"/>
                    </a:lnTo>
                    <a:lnTo>
                      <a:pt x="653" y="94"/>
                    </a:lnTo>
                    <a:lnTo>
                      <a:pt x="653" y="94"/>
                    </a:lnTo>
                    <a:lnTo>
                      <a:pt x="653" y="94"/>
                    </a:lnTo>
                    <a:lnTo>
                      <a:pt x="653" y="94"/>
                    </a:lnTo>
                    <a:lnTo>
                      <a:pt x="653" y="94"/>
                    </a:lnTo>
                    <a:lnTo>
                      <a:pt x="655" y="94"/>
                    </a:lnTo>
                    <a:lnTo>
                      <a:pt x="655" y="94"/>
                    </a:lnTo>
                    <a:lnTo>
                      <a:pt x="655" y="94"/>
                    </a:lnTo>
                    <a:lnTo>
                      <a:pt x="655" y="94"/>
                    </a:lnTo>
                    <a:lnTo>
                      <a:pt x="655" y="94"/>
                    </a:lnTo>
                    <a:lnTo>
                      <a:pt x="655" y="94"/>
                    </a:lnTo>
                    <a:lnTo>
                      <a:pt x="657" y="94"/>
                    </a:lnTo>
                    <a:lnTo>
                      <a:pt x="657" y="94"/>
                    </a:lnTo>
                    <a:lnTo>
                      <a:pt x="657" y="94"/>
                    </a:lnTo>
                    <a:lnTo>
                      <a:pt x="657" y="94"/>
                    </a:lnTo>
                    <a:lnTo>
                      <a:pt x="657" y="94"/>
                    </a:lnTo>
                    <a:lnTo>
                      <a:pt x="657" y="92"/>
                    </a:lnTo>
                    <a:lnTo>
                      <a:pt x="657" y="92"/>
                    </a:lnTo>
                    <a:lnTo>
                      <a:pt x="657" y="92"/>
                    </a:lnTo>
                    <a:lnTo>
                      <a:pt x="659" y="92"/>
                    </a:lnTo>
                    <a:lnTo>
                      <a:pt x="659" y="92"/>
                    </a:lnTo>
                    <a:lnTo>
                      <a:pt x="659" y="92"/>
                    </a:lnTo>
                    <a:lnTo>
                      <a:pt x="659" y="92"/>
                    </a:lnTo>
                    <a:lnTo>
                      <a:pt x="659" y="92"/>
                    </a:lnTo>
                    <a:lnTo>
                      <a:pt x="659" y="92"/>
                    </a:lnTo>
                    <a:lnTo>
                      <a:pt x="659" y="90"/>
                    </a:lnTo>
                    <a:lnTo>
                      <a:pt x="659" y="90"/>
                    </a:lnTo>
                    <a:lnTo>
                      <a:pt x="659" y="90"/>
                    </a:lnTo>
                    <a:lnTo>
                      <a:pt x="659" y="90"/>
                    </a:lnTo>
                    <a:lnTo>
                      <a:pt x="661" y="90"/>
                    </a:lnTo>
                    <a:lnTo>
                      <a:pt x="661" y="90"/>
                    </a:lnTo>
                    <a:lnTo>
                      <a:pt x="661" y="90"/>
                    </a:lnTo>
                    <a:lnTo>
                      <a:pt x="661" y="88"/>
                    </a:lnTo>
                    <a:lnTo>
                      <a:pt x="661" y="88"/>
                    </a:lnTo>
                    <a:lnTo>
                      <a:pt x="661" y="88"/>
                    </a:lnTo>
                    <a:lnTo>
                      <a:pt x="661" y="88"/>
                    </a:lnTo>
                    <a:lnTo>
                      <a:pt x="661" y="88"/>
                    </a:lnTo>
                    <a:lnTo>
                      <a:pt x="661" y="88"/>
                    </a:lnTo>
                    <a:lnTo>
                      <a:pt x="661" y="88"/>
                    </a:lnTo>
                    <a:lnTo>
                      <a:pt x="661" y="88"/>
                    </a:lnTo>
                    <a:lnTo>
                      <a:pt x="661" y="88"/>
                    </a:lnTo>
                    <a:lnTo>
                      <a:pt x="662" y="88"/>
                    </a:lnTo>
                    <a:lnTo>
                      <a:pt x="662" y="88"/>
                    </a:lnTo>
                    <a:lnTo>
                      <a:pt x="662" y="86"/>
                    </a:lnTo>
                    <a:lnTo>
                      <a:pt x="662" y="86"/>
                    </a:lnTo>
                    <a:lnTo>
                      <a:pt x="662" y="86"/>
                    </a:lnTo>
                    <a:lnTo>
                      <a:pt x="662" y="86"/>
                    </a:lnTo>
                    <a:lnTo>
                      <a:pt x="662" y="86"/>
                    </a:lnTo>
                    <a:lnTo>
                      <a:pt x="662" y="86"/>
                    </a:lnTo>
                    <a:lnTo>
                      <a:pt x="661" y="85"/>
                    </a:lnTo>
                    <a:lnTo>
                      <a:pt x="661" y="85"/>
                    </a:lnTo>
                    <a:lnTo>
                      <a:pt x="661" y="85"/>
                    </a:lnTo>
                    <a:lnTo>
                      <a:pt x="661" y="85"/>
                    </a:lnTo>
                    <a:lnTo>
                      <a:pt x="662" y="85"/>
                    </a:lnTo>
                    <a:lnTo>
                      <a:pt x="662" y="85"/>
                    </a:lnTo>
                    <a:lnTo>
                      <a:pt x="662" y="85"/>
                    </a:lnTo>
                    <a:lnTo>
                      <a:pt x="662" y="85"/>
                    </a:lnTo>
                    <a:lnTo>
                      <a:pt x="662" y="85"/>
                    </a:lnTo>
                    <a:lnTo>
                      <a:pt x="662" y="85"/>
                    </a:lnTo>
                    <a:lnTo>
                      <a:pt x="662" y="85"/>
                    </a:lnTo>
                    <a:lnTo>
                      <a:pt x="662" y="85"/>
                    </a:lnTo>
                    <a:lnTo>
                      <a:pt x="662" y="83"/>
                    </a:lnTo>
                    <a:lnTo>
                      <a:pt x="664" y="83"/>
                    </a:lnTo>
                    <a:lnTo>
                      <a:pt x="664" y="83"/>
                    </a:lnTo>
                    <a:lnTo>
                      <a:pt x="664" y="83"/>
                    </a:lnTo>
                    <a:lnTo>
                      <a:pt x="664" y="83"/>
                    </a:lnTo>
                    <a:lnTo>
                      <a:pt x="664" y="83"/>
                    </a:lnTo>
                    <a:lnTo>
                      <a:pt x="664" y="83"/>
                    </a:lnTo>
                    <a:lnTo>
                      <a:pt x="664" y="83"/>
                    </a:lnTo>
                    <a:lnTo>
                      <a:pt x="664" y="81"/>
                    </a:lnTo>
                    <a:lnTo>
                      <a:pt x="664" y="81"/>
                    </a:lnTo>
                    <a:lnTo>
                      <a:pt x="664" y="81"/>
                    </a:lnTo>
                    <a:lnTo>
                      <a:pt x="664" y="81"/>
                    </a:lnTo>
                    <a:lnTo>
                      <a:pt x="664" y="81"/>
                    </a:lnTo>
                    <a:lnTo>
                      <a:pt x="664" y="81"/>
                    </a:lnTo>
                    <a:lnTo>
                      <a:pt x="662" y="81"/>
                    </a:lnTo>
                    <a:lnTo>
                      <a:pt x="662" y="81"/>
                    </a:lnTo>
                    <a:lnTo>
                      <a:pt x="662" y="81"/>
                    </a:lnTo>
                    <a:lnTo>
                      <a:pt x="662" y="79"/>
                    </a:lnTo>
                    <a:lnTo>
                      <a:pt x="662" y="79"/>
                    </a:lnTo>
                    <a:lnTo>
                      <a:pt x="662" y="79"/>
                    </a:lnTo>
                    <a:lnTo>
                      <a:pt x="662" y="79"/>
                    </a:lnTo>
                    <a:lnTo>
                      <a:pt x="662" y="79"/>
                    </a:lnTo>
                    <a:lnTo>
                      <a:pt x="662" y="79"/>
                    </a:lnTo>
                    <a:lnTo>
                      <a:pt x="662" y="79"/>
                    </a:lnTo>
                    <a:lnTo>
                      <a:pt x="662" y="79"/>
                    </a:lnTo>
                    <a:lnTo>
                      <a:pt x="662" y="77"/>
                    </a:lnTo>
                    <a:lnTo>
                      <a:pt x="662" y="77"/>
                    </a:lnTo>
                    <a:lnTo>
                      <a:pt x="662" y="77"/>
                    </a:lnTo>
                    <a:lnTo>
                      <a:pt x="662" y="77"/>
                    </a:lnTo>
                    <a:lnTo>
                      <a:pt x="662" y="77"/>
                    </a:lnTo>
                    <a:lnTo>
                      <a:pt x="662" y="77"/>
                    </a:lnTo>
                    <a:lnTo>
                      <a:pt x="662" y="77"/>
                    </a:lnTo>
                    <a:lnTo>
                      <a:pt x="664" y="77"/>
                    </a:lnTo>
                    <a:lnTo>
                      <a:pt x="664" y="76"/>
                    </a:lnTo>
                    <a:lnTo>
                      <a:pt x="662" y="76"/>
                    </a:lnTo>
                    <a:lnTo>
                      <a:pt x="662" y="76"/>
                    </a:lnTo>
                    <a:lnTo>
                      <a:pt x="662" y="76"/>
                    </a:lnTo>
                    <a:lnTo>
                      <a:pt x="662" y="76"/>
                    </a:lnTo>
                    <a:lnTo>
                      <a:pt x="662" y="76"/>
                    </a:lnTo>
                    <a:lnTo>
                      <a:pt x="662" y="76"/>
                    </a:lnTo>
                    <a:lnTo>
                      <a:pt x="662" y="76"/>
                    </a:lnTo>
                    <a:lnTo>
                      <a:pt x="664" y="76"/>
                    </a:lnTo>
                    <a:lnTo>
                      <a:pt x="664" y="76"/>
                    </a:lnTo>
                    <a:lnTo>
                      <a:pt x="664" y="76"/>
                    </a:lnTo>
                    <a:lnTo>
                      <a:pt x="664" y="74"/>
                    </a:lnTo>
                    <a:lnTo>
                      <a:pt x="664" y="74"/>
                    </a:lnTo>
                    <a:lnTo>
                      <a:pt x="664" y="74"/>
                    </a:lnTo>
                    <a:lnTo>
                      <a:pt x="664" y="74"/>
                    </a:lnTo>
                    <a:lnTo>
                      <a:pt x="664" y="72"/>
                    </a:lnTo>
                    <a:lnTo>
                      <a:pt x="664" y="72"/>
                    </a:lnTo>
                    <a:lnTo>
                      <a:pt x="664" y="72"/>
                    </a:lnTo>
                    <a:lnTo>
                      <a:pt x="664" y="72"/>
                    </a:lnTo>
                    <a:lnTo>
                      <a:pt x="664" y="70"/>
                    </a:lnTo>
                    <a:lnTo>
                      <a:pt x="664" y="70"/>
                    </a:lnTo>
                    <a:lnTo>
                      <a:pt x="664" y="70"/>
                    </a:lnTo>
                    <a:lnTo>
                      <a:pt x="664" y="70"/>
                    </a:lnTo>
                    <a:lnTo>
                      <a:pt x="664" y="70"/>
                    </a:lnTo>
                    <a:lnTo>
                      <a:pt x="664" y="70"/>
                    </a:lnTo>
                    <a:lnTo>
                      <a:pt x="664" y="68"/>
                    </a:lnTo>
                    <a:lnTo>
                      <a:pt x="664" y="68"/>
                    </a:lnTo>
                    <a:lnTo>
                      <a:pt x="664" y="68"/>
                    </a:lnTo>
                    <a:lnTo>
                      <a:pt x="664" y="68"/>
                    </a:lnTo>
                    <a:lnTo>
                      <a:pt x="664" y="68"/>
                    </a:lnTo>
                    <a:lnTo>
                      <a:pt x="662" y="68"/>
                    </a:lnTo>
                    <a:lnTo>
                      <a:pt x="662" y="68"/>
                    </a:lnTo>
                    <a:lnTo>
                      <a:pt x="662" y="67"/>
                    </a:lnTo>
                    <a:lnTo>
                      <a:pt x="662" y="67"/>
                    </a:lnTo>
                    <a:lnTo>
                      <a:pt x="662" y="67"/>
                    </a:lnTo>
                    <a:lnTo>
                      <a:pt x="662" y="67"/>
                    </a:lnTo>
                    <a:lnTo>
                      <a:pt x="662" y="67"/>
                    </a:lnTo>
                    <a:lnTo>
                      <a:pt x="662" y="67"/>
                    </a:lnTo>
                    <a:lnTo>
                      <a:pt x="662" y="67"/>
                    </a:lnTo>
                    <a:lnTo>
                      <a:pt x="662" y="67"/>
                    </a:lnTo>
                    <a:lnTo>
                      <a:pt x="661" y="67"/>
                    </a:lnTo>
                    <a:lnTo>
                      <a:pt x="661" y="67"/>
                    </a:lnTo>
                    <a:lnTo>
                      <a:pt x="661" y="67"/>
                    </a:lnTo>
                    <a:lnTo>
                      <a:pt x="661" y="67"/>
                    </a:lnTo>
                    <a:lnTo>
                      <a:pt x="661" y="65"/>
                    </a:lnTo>
                    <a:lnTo>
                      <a:pt x="661" y="65"/>
                    </a:lnTo>
                    <a:lnTo>
                      <a:pt x="659" y="65"/>
                    </a:lnTo>
                    <a:lnTo>
                      <a:pt x="659" y="65"/>
                    </a:lnTo>
                    <a:lnTo>
                      <a:pt x="659" y="65"/>
                    </a:lnTo>
                    <a:lnTo>
                      <a:pt x="659" y="63"/>
                    </a:lnTo>
                    <a:lnTo>
                      <a:pt x="657" y="63"/>
                    </a:lnTo>
                    <a:lnTo>
                      <a:pt x="657" y="63"/>
                    </a:lnTo>
                    <a:lnTo>
                      <a:pt x="657" y="63"/>
                    </a:lnTo>
                    <a:lnTo>
                      <a:pt x="657" y="63"/>
                    </a:lnTo>
                    <a:lnTo>
                      <a:pt x="657" y="63"/>
                    </a:lnTo>
                    <a:lnTo>
                      <a:pt x="657" y="61"/>
                    </a:lnTo>
                    <a:lnTo>
                      <a:pt x="657" y="61"/>
                    </a:lnTo>
                    <a:lnTo>
                      <a:pt x="657" y="61"/>
                    </a:lnTo>
                    <a:lnTo>
                      <a:pt x="657" y="61"/>
                    </a:lnTo>
                    <a:lnTo>
                      <a:pt x="655" y="59"/>
                    </a:lnTo>
                    <a:lnTo>
                      <a:pt x="655" y="59"/>
                    </a:lnTo>
                    <a:lnTo>
                      <a:pt x="655" y="59"/>
                    </a:lnTo>
                    <a:lnTo>
                      <a:pt x="655" y="59"/>
                    </a:lnTo>
                    <a:lnTo>
                      <a:pt x="657" y="57"/>
                    </a:lnTo>
                    <a:lnTo>
                      <a:pt x="661" y="57"/>
                    </a:lnTo>
                    <a:lnTo>
                      <a:pt x="662" y="56"/>
                    </a:lnTo>
                    <a:lnTo>
                      <a:pt x="664" y="56"/>
                    </a:lnTo>
                    <a:lnTo>
                      <a:pt x="664" y="56"/>
                    </a:lnTo>
                    <a:lnTo>
                      <a:pt x="668" y="54"/>
                    </a:lnTo>
                    <a:lnTo>
                      <a:pt x="668" y="54"/>
                    </a:lnTo>
                    <a:lnTo>
                      <a:pt x="668" y="54"/>
                    </a:lnTo>
                    <a:lnTo>
                      <a:pt x="668" y="54"/>
                    </a:lnTo>
                    <a:lnTo>
                      <a:pt x="670" y="54"/>
                    </a:lnTo>
                    <a:lnTo>
                      <a:pt x="670" y="52"/>
                    </a:lnTo>
                    <a:lnTo>
                      <a:pt x="670" y="52"/>
                    </a:lnTo>
                    <a:lnTo>
                      <a:pt x="670" y="52"/>
                    </a:lnTo>
                    <a:lnTo>
                      <a:pt x="671" y="52"/>
                    </a:lnTo>
                    <a:lnTo>
                      <a:pt x="671" y="52"/>
                    </a:lnTo>
                    <a:lnTo>
                      <a:pt x="671" y="52"/>
                    </a:lnTo>
                    <a:lnTo>
                      <a:pt x="673" y="52"/>
                    </a:lnTo>
                    <a:lnTo>
                      <a:pt x="673" y="50"/>
                    </a:lnTo>
                    <a:lnTo>
                      <a:pt x="673" y="50"/>
                    </a:lnTo>
                    <a:lnTo>
                      <a:pt x="675" y="50"/>
                    </a:lnTo>
                    <a:lnTo>
                      <a:pt x="675" y="50"/>
                    </a:lnTo>
                    <a:lnTo>
                      <a:pt x="675" y="50"/>
                    </a:lnTo>
                    <a:lnTo>
                      <a:pt x="677" y="50"/>
                    </a:lnTo>
                    <a:lnTo>
                      <a:pt x="677" y="50"/>
                    </a:lnTo>
                    <a:lnTo>
                      <a:pt x="677" y="48"/>
                    </a:lnTo>
                    <a:lnTo>
                      <a:pt x="679" y="48"/>
                    </a:lnTo>
                    <a:lnTo>
                      <a:pt x="679" y="48"/>
                    </a:lnTo>
                    <a:lnTo>
                      <a:pt x="679" y="48"/>
                    </a:lnTo>
                    <a:lnTo>
                      <a:pt x="680" y="48"/>
                    </a:lnTo>
                    <a:lnTo>
                      <a:pt x="680" y="48"/>
                    </a:lnTo>
                    <a:lnTo>
                      <a:pt x="680" y="48"/>
                    </a:lnTo>
                    <a:lnTo>
                      <a:pt x="682" y="47"/>
                    </a:lnTo>
                    <a:lnTo>
                      <a:pt x="682" y="47"/>
                    </a:lnTo>
                    <a:lnTo>
                      <a:pt x="682" y="47"/>
                    </a:lnTo>
                    <a:lnTo>
                      <a:pt x="682" y="47"/>
                    </a:lnTo>
                    <a:lnTo>
                      <a:pt x="684" y="47"/>
                    </a:lnTo>
                    <a:lnTo>
                      <a:pt x="684" y="47"/>
                    </a:lnTo>
                    <a:lnTo>
                      <a:pt x="684" y="47"/>
                    </a:lnTo>
                    <a:lnTo>
                      <a:pt x="686" y="45"/>
                    </a:lnTo>
                    <a:lnTo>
                      <a:pt x="686" y="45"/>
                    </a:lnTo>
                    <a:lnTo>
                      <a:pt x="686" y="45"/>
                    </a:lnTo>
                    <a:lnTo>
                      <a:pt x="686" y="45"/>
                    </a:lnTo>
                    <a:lnTo>
                      <a:pt x="688" y="45"/>
                    </a:lnTo>
                    <a:lnTo>
                      <a:pt x="686" y="45"/>
                    </a:lnTo>
                    <a:lnTo>
                      <a:pt x="686" y="45"/>
                    </a:lnTo>
                    <a:lnTo>
                      <a:pt x="686" y="45"/>
                    </a:lnTo>
                    <a:lnTo>
                      <a:pt x="686" y="43"/>
                    </a:lnTo>
                    <a:lnTo>
                      <a:pt x="686" y="43"/>
                    </a:lnTo>
                    <a:lnTo>
                      <a:pt x="688" y="43"/>
                    </a:lnTo>
                    <a:lnTo>
                      <a:pt x="688" y="43"/>
                    </a:lnTo>
                    <a:lnTo>
                      <a:pt x="688" y="43"/>
                    </a:lnTo>
                    <a:lnTo>
                      <a:pt x="689" y="43"/>
                    </a:lnTo>
                    <a:lnTo>
                      <a:pt x="689" y="43"/>
                    </a:lnTo>
                    <a:lnTo>
                      <a:pt x="689" y="43"/>
                    </a:lnTo>
                    <a:lnTo>
                      <a:pt x="691" y="43"/>
                    </a:lnTo>
                    <a:lnTo>
                      <a:pt x="691" y="43"/>
                    </a:lnTo>
                    <a:lnTo>
                      <a:pt x="691" y="43"/>
                    </a:lnTo>
                    <a:lnTo>
                      <a:pt x="691" y="43"/>
                    </a:lnTo>
                    <a:lnTo>
                      <a:pt x="691" y="43"/>
                    </a:lnTo>
                    <a:lnTo>
                      <a:pt x="693" y="43"/>
                    </a:lnTo>
                    <a:lnTo>
                      <a:pt x="693" y="43"/>
                    </a:lnTo>
                    <a:lnTo>
                      <a:pt x="693" y="43"/>
                    </a:lnTo>
                    <a:lnTo>
                      <a:pt x="693" y="43"/>
                    </a:lnTo>
                    <a:lnTo>
                      <a:pt x="693" y="43"/>
                    </a:lnTo>
                    <a:lnTo>
                      <a:pt x="695" y="43"/>
                    </a:lnTo>
                    <a:lnTo>
                      <a:pt x="695" y="43"/>
                    </a:lnTo>
                    <a:lnTo>
                      <a:pt x="695" y="43"/>
                    </a:lnTo>
                    <a:lnTo>
                      <a:pt x="695" y="43"/>
                    </a:lnTo>
                    <a:lnTo>
                      <a:pt x="697" y="43"/>
                    </a:lnTo>
                    <a:lnTo>
                      <a:pt x="697" y="43"/>
                    </a:lnTo>
                    <a:lnTo>
                      <a:pt x="697" y="43"/>
                    </a:lnTo>
                    <a:lnTo>
                      <a:pt x="697" y="43"/>
                    </a:lnTo>
                    <a:lnTo>
                      <a:pt x="697" y="43"/>
                    </a:lnTo>
                    <a:lnTo>
                      <a:pt x="697" y="41"/>
                    </a:lnTo>
                    <a:lnTo>
                      <a:pt x="697" y="41"/>
                    </a:lnTo>
                    <a:lnTo>
                      <a:pt x="697" y="41"/>
                    </a:lnTo>
                    <a:lnTo>
                      <a:pt x="697" y="41"/>
                    </a:lnTo>
                    <a:lnTo>
                      <a:pt x="697" y="41"/>
                    </a:lnTo>
                    <a:lnTo>
                      <a:pt x="698" y="41"/>
                    </a:lnTo>
                    <a:lnTo>
                      <a:pt x="698" y="41"/>
                    </a:lnTo>
                    <a:lnTo>
                      <a:pt x="698" y="41"/>
                    </a:lnTo>
                    <a:lnTo>
                      <a:pt x="700" y="39"/>
                    </a:lnTo>
                    <a:lnTo>
                      <a:pt x="700" y="39"/>
                    </a:lnTo>
                    <a:lnTo>
                      <a:pt x="700" y="39"/>
                    </a:lnTo>
                    <a:lnTo>
                      <a:pt x="702" y="39"/>
                    </a:lnTo>
                    <a:lnTo>
                      <a:pt x="702" y="39"/>
                    </a:lnTo>
                    <a:lnTo>
                      <a:pt x="702" y="39"/>
                    </a:lnTo>
                    <a:lnTo>
                      <a:pt x="702" y="38"/>
                    </a:lnTo>
                    <a:lnTo>
                      <a:pt x="704" y="38"/>
                    </a:lnTo>
                    <a:lnTo>
                      <a:pt x="704" y="38"/>
                    </a:lnTo>
                    <a:lnTo>
                      <a:pt x="704" y="38"/>
                    </a:lnTo>
                    <a:lnTo>
                      <a:pt x="704" y="38"/>
                    </a:lnTo>
                    <a:lnTo>
                      <a:pt x="704" y="38"/>
                    </a:lnTo>
                    <a:lnTo>
                      <a:pt x="706" y="38"/>
                    </a:lnTo>
                    <a:lnTo>
                      <a:pt x="706" y="38"/>
                    </a:lnTo>
                    <a:lnTo>
                      <a:pt x="706" y="38"/>
                    </a:lnTo>
                    <a:lnTo>
                      <a:pt x="706" y="36"/>
                    </a:lnTo>
                    <a:lnTo>
                      <a:pt x="706" y="36"/>
                    </a:lnTo>
                    <a:lnTo>
                      <a:pt x="706" y="36"/>
                    </a:lnTo>
                    <a:lnTo>
                      <a:pt x="706" y="36"/>
                    </a:lnTo>
                    <a:lnTo>
                      <a:pt x="706" y="36"/>
                    </a:lnTo>
                    <a:lnTo>
                      <a:pt x="706" y="36"/>
                    </a:lnTo>
                    <a:lnTo>
                      <a:pt x="706" y="36"/>
                    </a:lnTo>
                    <a:lnTo>
                      <a:pt x="709" y="36"/>
                    </a:lnTo>
                    <a:lnTo>
                      <a:pt x="709" y="36"/>
                    </a:lnTo>
                    <a:lnTo>
                      <a:pt x="709" y="36"/>
                    </a:lnTo>
                    <a:lnTo>
                      <a:pt x="711" y="36"/>
                    </a:lnTo>
                    <a:lnTo>
                      <a:pt x="711" y="36"/>
                    </a:lnTo>
                    <a:lnTo>
                      <a:pt x="711" y="36"/>
                    </a:lnTo>
                    <a:lnTo>
                      <a:pt x="711" y="36"/>
                    </a:lnTo>
                    <a:lnTo>
                      <a:pt x="713" y="36"/>
                    </a:lnTo>
                    <a:lnTo>
                      <a:pt x="713" y="36"/>
                    </a:lnTo>
                    <a:lnTo>
                      <a:pt x="713" y="36"/>
                    </a:lnTo>
                    <a:lnTo>
                      <a:pt x="715" y="36"/>
                    </a:lnTo>
                    <a:lnTo>
                      <a:pt x="715" y="34"/>
                    </a:lnTo>
                    <a:lnTo>
                      <a:pt x="715" y="34"/>
                    </a:lnTo>
                    <a:lnTo>
                      <a:pt x="715" y="34"/>
                    </a:lnTo>
                    <a:lnTo>
                      <a:pt x="717" y="34"/>
                    </a:lnTo>
                    <a:lnTo>
                      <a:pt x="717" y="34"/>
                    </a:lnTo>
                    <a:lnTo>
                      <a:pt x="717" y="32"/>
                    </a:lnTo>
                    <a:lnTo>
                      <a:pt x="717" y="32"/>
                    </a:lnTo>
                    <a:lnTo>
                      <a:pt x="717" y="32"/>
                    </a:lnTo>
                    <a:lnTo>
                      <a:pt x="718" y="34"/>
                    </a:lnTo>
                    <a:lnTo>
                      <a:pt x="718" y="34"/>
                    </a:lnTo>
                    <a:lnTo>
                      <a:pt x="720" y="34"/>
                    </a:lnTo>
                    <a:lnTo>
                      <a:pt x="720" y="34"/>
                    </a:lnTo>
                    <a:lnTo>
                      <a:pt x="722" y="32"/>
                    </a:lnTo>
                    <a:lnTo>
                      <a:pt x="724" y="32"/>
                    </a:lnTo>
                    <a:lnTo>
                      <a:pt x="724" y="32"/>
                    </a:lnTo>
                    <a:lnTo>
                      <a:pt x="726" y="32"/>
                    </a:lnTo>
                    <a:lnTo>
                      <a:pt x="726" y="30"/>
                    </a:lnTo>
                    <a:lnTo>
                      <a:pt x="727" y="30"/>
                    </a:lnTo>
                    <a:lnTo>
                      <a:pt x="727" y="30"/>
                    </a:lnTo>
                    <a:lnTo>
                      <a:pt x="729" y="29"/>
                    </a:lnTo>
                    <a:lnTo>
                      <a:pt x="731" y="29"/>
                    </a:lnTo>
                    <a:lnTo>
                      <a:pt x="731" y="29"/>
                    </a:lnTo>
                    <a:lnTo>
                      <a:pt x="731" y="29"/>
                    </a:lnTo>
                    <a:lnTo>
                      <a:pt x="731" y="29"/>
                    </a:lnTo>
                    <a:lnTo>
                      <a:pt x="731" y="29"/>
                    </a:lnTo>
                    <a:lnTo>
                      <a:pt x="731" y="27"/>
                    </a:lnTo>
                    <a:lnTo>
                      <a:pt x="733" y="27"/>
                    </a:lnTo>
                    <a:lnTo>
                      <a:pt x="735" y="27"/>
                    </a:lnTo>
                    <a:lnTo>
                      <a:pt x="736" y="25"/>
                    </a:lnTo>
                    <a:lnTo>
                      <a:pt x="736" y="25"/>
                    </a:lnTo>
                    <a:lnTo>
                      <a:pt x="736" y="25"/>
                    </a:lnTo>
                    <a:lnTo>
                      <a:pt x="736" y="23"/>
                    </a:lnTo>
                    <a:lnTo>
                      <a:pt x="738" y="23"/>
                    </a:lnTo>
                    <a:lnTo>
                      <a:pt x="738" y="23"/>
                    </a:lnTo>
                    <a:lnTo>
                      <a:pt x="738" y="23"/>
                    </a:lnTo>
                    <a:lnTo>
                      <a:pt x="738" y="21"/>
                    </a:lnTo>
                    <a:lnTo>
                      <a:pt x="740" y="21"/>
                    </a:lnTo>
                    <a:lnTo>
                      <a:pt x="740" y="21"/>
                    </a:lnTo>
                    <a:lnTo>
                      <a:pt x="740" y="21"/>
                    </a:lnTo>
                    <a:lnTo>
                      <a:pt x="740" y="21"/>
                    </a:lnTo>
                    <a:lnTo>
                      <a:pt x="740" y="19"/>
                    </a:lnTo>
                    <a:lnTo>
                      <a:pt x="740" y="19"/>
                    </a:lnTo>
                    <a:lnTo>
                      <a:pt x="740" y="19"/>
                    </a:lnTo>
                    <a:lnTo>
                      <a:pt x="740" y="19"/>
                    </a:lnTo>
                    <a:lnTo>
                      <a:pt x="742" y="19"/>
                    </a:lnTo>
                    <a:lnTo>
                      <a:pt x="742" y="19"/>
                    </a:lnTo>
                    <a:lnTo>
                      <a:pt x="742" y="19"/>
                    </a:lnTo>
                    <a:lnTo>
                      <a:pt x="742" y="18"/>
                    </a:lnTo>
                    <a:lnTo>
                      <a:pt x="742" y="18"/>
                    </a:lnTo>
                    <a:lnTo>
                      <a:pt x="742" y="18"/>
                    </a:lnTo>
                    <a:lnTo>
                      <a:pt x="742" y="18"/>
                    </a:lnTo>
                    <a:lnTo>
                      <a:pt x="744" y="18"/>
                    </a:lnTo>
                    <a:lnTo>
                      <a:pt x="744" y="18"/>
                    </a:lnTo>
                    <a:lnTo>
                      <a:pt x="746" y="19"/>
                    </a:lnTo>
                    <a:lnTo>
                      <a:pt x="746" y="19"/>
                    </a:lnTo>
                    <a:lnTo>
                      <a:pt x="747" y="19"/>
                    </a:lnTo>
                    <a:lnTo>
                      <a:pt x="747" y="19"/>
                    </a:lnTo>
                    <a:lnTo>
                      <a:pt x="749" y="19"/>
                    </a:lnTo>
                    <a:lnTo>
                      <a:pt x="749" y="21"/>
                    </a:lnTo>
                    <a:lnTo>
                      <a:pt x="749" y="21"/>
                    </a:lnTo>
                    <a:lnTo>
                      <a:pt x="749" y="21"/>
                    </a:lnTo>
                    <a:lnTo>
                      <a:pt x="749" y="21"/>
                    </a:lnTo>
                    <a:lnTo>
                      <a:pt x="749" y="21"/>
                    </a:lnTo>
                    <a:lnTo>
                      <a:pt x="749" y="23"/>
                    </a:lnTo>
                    <a:lnTo>
                      <a:pt x="751" y="23"/>
                    </a:lnTo>
                    <a:lnTo>
                      <a:pt x="753" y="23"/>
                    </a:lnTo>
                    <a:lnTo>
                      <a:pt x="753" y="23"/>
                    </a:lnTo>
                    <a:lnTo>
                      <a:pt x="753" y="25"/>
                    </a:lnTo>
                    <a:lnTo>
                      <a:pt x="755" y="25"/>
                    </a:lnTo>
                    <a:lnTo>
                      <a:pt x="755" y="27"/>
                    </a:lnTo>
                    <a:lnTo>
                      <a:pt x="756" y="27"/>
                    </a:lnTo>
                    <a:lnTo>
                      <a:pt x="756" y="27"/>
                    </a:lnTo>
                    <a:lnTo>
                      <a:pt x="756" y="27"/>
                    </a:lnTo>
                    <a:lnTo>
                      <a:pt x="756" y="27"/>
                    </a:lnTo>
                    <a:lnTo>
                      <a:pt x="756" y="29"/>
                    </a:lnTo>
                    <a:lnTo>
                      <a:pt x="758" y="29"/>
                    </a:lnTo>
                    <a:lnTo>
                      <a:pt x="758" y="29"/>
                    </a:lnTo>
                    <a:lnTo>
                      <a:pt x="760" y="29"/>
                    </a:lnTo>
                    <a:lnTo>
                      <a:pt x="760" y="29"/>
                    </a:lnTo>
                    <a:lnTo>
                      <a:pt x="760" y="30"/>
                    </a:lnTo>
                    <a:lnTo>
                      <a:pt x="762" y="30"/>
                    </a:lnTo>
                    <a:lnTo>
                      <a:pt x="764" y="32"/>
                    </a:lnTo>
                    <a:lnTo>
                      <a:pt x="764" y="32"/>
                    </a:lnTo>
                    <a:lnTo>
                      <a:pt x="764" y="32"/>
                    </a:lnTo>
                    <a:lnTo>
                      <a:pt x="764" y="32"/>
                    </a:lnTo>
                    <a:lnTo>
                      <a:pt x="765" y="32"/>
                    </a:lnTo>
                    <a:lnTo>
                      <a:pt x="765" y="32"/>
                    </a:lnTo>
                    <a:lnTo>
                      <a:pt x="767" y="34"/>
                    </a:lnTo>
                    <a:lnTo>
                      <a:pt x="767" y="34"/>
                    </a:lnTo>
                    <a:lnTo>
                      <a:pt x="767" y="34"/>
                    </a:lnTo>
                    <a:lnTo>
                      <a:pt x="767" y="34"/>
                    </a:lnTo>
                    <a:lnTo>
                      <a:pt x="769" y="34"/>
                    </a:lnTo>
                    <a:lnTo>
                      <a:pt x="769" y="34"/>
                    </a:lnTo>
                    <a:lnTo>
                      <a:pt x="769" y="36"/>
                    </a:lnTo>
                    <a:lnTo>
                      <a:pt x="769" y="36"/>
                    </a:lnTo>
                    <a:lnTo>
                      <a:pt x="771" y="36"/>
                    </a:lnTo>
                    <a:lnTo>
                      <a:pt x="771" y="36"/>
                    </a:lnTo>
                    <a:lnTo>
                      <a:pt x="771" y="36"/>
                    </a:lnTo>
                    <a:lnTo>
                      <a:pt x="771" y="36"/>
                    </a:lnTo>
                    <a:lnTo>
                      <a:pt x="771" y="36"/>
                    </a:lnTo>
                    <a:lnTo>
                      <a:pt x="771" y="36"/>
                    </a:lnTo>
                    <a:lnTo>
                      <a:pt x="771" y="36"/>
                    </a:lnTo>
                    <a:lnTo>
                      <a:pt x="771" y="36"/>
                    </a:lnTo>
                    <a:lnTo>
                      <a:pt x="771" y="36"/>
                    </a:lnTo>
                    <a:lnTo>
                      <a:pt x="771" y="38"/>
                    </a:lnTo>
                    <a:lnTo>
                      <a:pt x="771" y="38"/>
                    </a:lnTo>
                    <a:lnTo>
                      <a:pt x="771" y="38"/>
                    </a:lnTo>
                    <a:lnTo>
                      <a:pt x="771" y="38"/>
                    </a:lnTo>
                    <a:lnTo>
                      <a:pt x="773" y="38"/>
                    </a:lnTo>
                    <a:lnTo>
                      <a:pt x="773" y="38"/>
                    </a:lnTo>
                    <a:lnTo>
                      <a:pt x="773" y="38"/>
                    </a:lnTo>
                    <a:lnTo>
                      <a:pt x="773" y="38"/>
                    </a:lnTo>
                    <a:lnTo>
                      <a:pt x="774" y="38"/>
                    </a:lnTo>
                    <a:lnTo>
                      <a:pt x="774" y="38"/>
                    </a:lnTo>
                    <a:lnTo>
                      <a:pt x="774" y="39"/>
                    </a:lnTo>
                    <a:lnTo>
                      <a:pt x="774" y="39"/>
                    </a:lnTo>
                    <a:lnTo>
                      <a:pt x="774" y="39"/>
                    </a:lnTo>
                    <a:lnTo>
                      <a:pt x="774" y="39"/>
                    </a:lnTo>
                    <a:lnTo>
                      <a:pt x="776" y="39"/>
                    </a:lnTo>
                    <a:lnTo>
                      <a:pt x="776" y="39"/>
                    </a:lnTo>
                    <a:lnTo>
                      <a:pt x="776" y="39"/>
                    </a:lnTo>
                    <a:lnTo>
                      <a:pt x="776" y="39"/>
                    </a:lnTo>
                    <a:lnTo>
                      <a:pt x="778" y="39"/>
                    </a:lnTo>
                    <a:lnTo>
                      <a:pt x="778" y="39"/>
                    </a:lnTo>
                    <a:lnTo>
                      <a:pt x="778" y="39"/>
                    </a:lnTo>
                    <a:lnTo>
                      <a:pt x="778" y="41"/>
                    </a:lnTo>
                    <a:lnTo>
                      <a:pt x="778" y="41"/>
                    </a:lnTo>
                    <a:lnTo>
                      <a:pt x="778" y="41"/>
                    </a:lnTo>
                    <a:lnTo>
                      <a:pt x="778" y="41"/>
                    </a:lnTo>
                    <a:lnTo>
                      <a:pt x="780" y="41"/>
                    </a:lnTo>
                    <a:lnTo>
                      <a:pt x="780" y="41"/>
                    </a:lnTo>
                    <a:lnTo>
                      <a:pt x="780" y="43"/>
                    </a:lnTo>
                    <a:lnTo>
                      <a:pt x="782" y="45"/>
                    </a:lnTo>
                    <a:lnTo>
                      <a:pt x="782" y="45"/>
                    </a:lnTo>
                    <a:lnTo>
                      <a:pt x="782" y="45"/>
                    </a:lnTo>
                    <a:lnTo>
                      <a:pt x="782" y="45"/>
                    </a:lnTo>
                    <a:lnTo>
                      <a:pt x="782" y="45"/>
                    </a:lnTo>
                    <a:lnTo>
                      <a:pt x="782" y="45"/>
                    </a:lnTo>
                    <a:lnTo>
                      <a:pt x="782" y="47"/>
                    </a:lnTo>
                    <a:lnTo>
                      <a:pt x="782" y="47"/>
                    </a:lnTo>
                    <a:lnTo>
                      <a:pt x="782" y="47"/>
                    </a:lnTo>
                    <a:lnTo>
                      <a:pt x="782" y="47"/>
                    </a:lnTo>
                    <a:lnTo>
                      <a:pt x="784" y="47"/>
                    </a:lnTo>
                    <a:lnTo>
                      <a:pt x="784" y="47"/>
                    </a:lnTo>
                    <a:lnTo>
                      <a:pt x="785" y="47"/>
                    </a:lnTo>
                    <a:lnTo>
                      <a:pt x="785" y="47"/>
                    </a:lnTo>
                    <a:lnTo>
                      <a:pt x="785" y="47"/>
                    </a:lnTo>
                    <a:lnTo>
                      <a:pt x="785" y="47"/>
                    </a:lnTo>
                    <a:lnTo>
                      <a:pt x="785" y="47"/>
                    </a:lnTo>
                    <a:lnTo>
                      <a:pt x="787" y="47"/>
                    </a:lnTo>
                    <a:lnTo>
                      <a:pt x="787" y="47"/>
                    </a:lnTo>
                    <a:lnTo>
                      <a:pt x="787" y="47"/>
                    </a:lnTo>
                    <a:lnTo>
                      <a:pt x="787" y="48"/>
                    </a:lnTo>
                    <a:lnTo>
                      <a:pt x="787" y="48"/>
                    </a:lnTo>
                    <a:lnTo>
                      <a:pt x="789" y="48"/>
                    </a:lnTo>
                    <a:lnTo>
                      <a:pt x="789" y="48"/>
                    </a:lnTo>
                    <a:lnTo>
                      <a:pt x="791" y="48"/>
                    </a:lnTo>
                    <a:lnTo>
                      <a:pt x="791" y="48"/>
                    </a:lnTo>
                    <a:lnTo>
                      <a:pt x="793" y="50"/>
                    </a:lnTo>
                    <a:lnTo>
                      <a:pt x="793" y="50"/>
                    </a:lnTo>
                    <a:lnTo>
                      <a:pt x="793" y="50"/>
                    </a:lnTo>
                    <a:lnTo>
                      <a:pt x="793" y="50"/>
                    </a:lnTo>
                    <a:lnTo>
                      <a:pt x="791" y="52"/>
                    </a:lnTo>
                    <a:lnTo>
                      <a:pt x="791" y="52"/>
                    </a:lnTo>
                    <a:lnTo>
                      <a:pt x="791" y="54"/>
                    </a:lnTo>
                    <a:lnTo>
                      <a:pt x="791" y="54"/>
                    </a:lnTo>
                    <a:lnTo>
                      <a:pt x="791" y="54"/>
                    </a:lnTo>
                    <a:lnTo>
                      <a:pt x="793" y="54"/>
                    </a:lnTo>
                    <a:lnTo>
                      <a:pt x="793" y="54"/>
                    </a:lnTo>
                    <a:lnTo>
                      <a:pt x="794" y="54"/>
                    </a:lnTo>
                    <a:lnTo>
                      <a:pt x="794" y="54"/>
                    </a:lnTo>
                    <a:lnTo>
                      <a:pt x="796" y="54"/>
                    </a:lnTo>
                    <a:lnTo>
                      <a:pt x="798" y="54"/>
                    </a:lnTo>
                    <a:lnTo>
                      <a:pt x="798" y="54"/>
                    </a:lnTo>
                    <a:lnTo>
                      <a:pt x="798" y="54"/>
                    </a:lnTo>
                    <a:lnTo>
                      <a:pt x="798" y="56"/>
                    </a:lnTo>
                    <a:lnTo>
                      <a:pt x="798" y="56"/>
                    </a:lnTo>
                    <a:lnTo>
                      <a:pt x="798" y="56"/>
                    </a:lnTo>
                    <a:lnTo>
                      <a:pt x="798" y="56"/>
                    </a:lnTo>
                    <a:lnTo>
                      <a:pt x="798" y="56"/>
                    </a:lnTo>
                    <a:lnTo>
                      <a:pt x="798" y="56"/>
                    </a:lnTo>
                    <a:lnTo>
                      <a:pt x="798" y="56"/>
                    </a:lnTo>
                    <a:lnTo>
                      <a:pt x="798" y="56"/>
                    </a:lnTo>
                    <a:lnTo>
                      <a:pt x="798" y="57"/>
                    </a:lnTo>
                    <a:lnTo>
                      <a:pt x="798" y="57"/>
                    </a:lnTo>
                    <a:lnTo>
                      <a:pt x="798" y="57"/>
                    </a:lnTo>
                    <a:lnTo>
                      <a:pt x="798" y="57"/>
                    </a:lnTo>
                    <a:lnTo>
                      <a:pt x="798" y="57"/>
                    </a:lnTo>
                    <a:lnTo>
                      <a:pt x="798" y="57"/>
                    </a:lnTo>
                    <a:lnTo>
                      <a:pt x="798" y="57"/>
                    </a:lnTo>
                    <a:lnTo>
                      <a:pt x="798" y="57"/>
                    </a:lnTo>
                    <a:lnTo>
                      <a:pt x="800" y="57"/>
                    </a:lnTo>
                    <a:lnTo>
                      <a:pt x="800" y="57"/>
                    </a:lnTo>
                    <a:lnTo>
                      <a:pt x="800" y="57"/>
                    </a:lnTo>
                    <a:lnTo>
                      <a:pt x="800" y="57"/>
                    </a:lnTo>
                    <a:lnTo>
                      <a:pt x="800" y="57"/>
                    </a:lnTo>
                    <a:lnTo>
                      <a:pt x="800" y="57"/>
                    </a:lnTo>
                    <a:lnTo>
                      <a:pt x="800" y="57"/>
                    </a:lnTo>
                    <a:lnTo>
                      <a:pt x="800" y="57"/>
                    </a:lnTo>
                    <a:lnTo>
                      <a:pt x="802" y="59"/>
                    </a:lnTo>
                    <a:lnTo>
                      <a:pt x="802" y="59"/>
                    </a:lnTo>
                    <a:lnTo>
                      <a:pt x="802" y="59"/>
                    </a:lnTo>
                    <a:lnTo>
                      <a:pt x="802" y="57"/>
                    </a:lnTo>
                    <a:lnTo>
                      <a:pt x="802" y="57"/>
                    </a:lnTo>
                    <a:lnTo>
                      <a:pt x="802" y="57"/>
                    </a:lnTo>
                    <a:lnTo>
                      <a:pt x="802" y="57"/>
                    </a:lnTo>
                    <a:lnTo>
                      <a:pt x="802" y="57"/>
                    </a:lnTo>
                    <a:lnTo>
                      <a:pt x="803" y="57"/>
                    </a:lnTo>
                    <a:lnTo>
                      <a:pt x="803" y="57"/>
                    </a:lnTo>
                    <a:lnTo>
                      <a:pt x="803" y="57"/>
                    </a:lnTo>
                    <a:lnTo>
                      <a:pt x="803" y="57"/>
                    </a:lnTo>
                    <a:lnTo>
                      <a:pt x="803" y="57"/>
                    </a:lnTo>
                    <a:lnTo>
                      <a:pt x="803" y="57"/>
                    </a:lnTo>
                    <a:lnTo>
                      <a:pt x="803" y="57"/>
                    </a:lnTo>
                    <a:lnTo>
                      <a:pt x="803" y="57"/>
                    </a:lnTo>
                    <a:lnTo>
                      <a:pt x="805" y="57"/>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7" y="54"/>
                    </a:lnTo>
                    <a:lnTo>
                      <a:pt x="807" y="56"/>
                    </a:lnTo>
                    <a:lnTo>
                      <a:pt x="807" y="56"/>
                    </a:lnTo>
                    <a:lnTo>
                      <a:pt x="809" y="56"/>
                    </a:lnTo>
                    <a:lnTo>
                      <a:pt x="809" y="56"/>
                    </a:lnTo>
                    <a:lnTo>
                      <a:pt x="809" y="56"/>
                    </a:lnTo>
                    <a:lnTo>
                      <a:pt x="809" y="56"/>
                    </a:lnTo>
                    <a:lnTo>
                      <a:pt x="811" y="56"/>
                    </a:lnTo>
                    <a:lnTo>
                      <a:pt x="811" y="56"/>
                    </a:lnTo>
                    <a:lnTo>
                      <a:pt x="811" y="56"/>
                    </a:lnTo>
                    <a:lnTo>
                      <a:pt x="811" y="56"/>
                    </a:lnTo>
                    <a:lnTo>
                      <a:pt x="811" y="56"/>
                    </a:lnTo>
                    <a:lnTo>
                      <a:pt x="811" y="56"/>
                    </a:lnTo>
                    <a:lnTo>
                      <a:pt x="811" y="56"/>
                    </a:lnTo>
                    <a:lnTo>
                      <a:pt x="811" y="56"/>
                    </a:lnTo>
                    <a:lnTo>
                      <a:pt x="811"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4" y="56"/>
                    </a:lnTo>
                    <a:lnTo>
                      <a:pt x="814" y="57"/>
                    </a:lnTo>
                    <a:lnTo>
                      <a:pt x="814" y="57"/>
                    </a:lnTo>
                    <a:lnTo>
                      <a:pt x="814" y="57"/>
                    </a:lnTo>
                    <a:lnTo>
                      <a:pt x="814" y="57"/>
                    </a:lnTo>
                    <a:lnTo>
                      <a:pt x="814" y="57"/>
                    </a:lnTo>
                    <a:lnTo>
                      <a:pt x="814" y="57"/>
                    </a:lnTo>
                    <a:lnTo>
                      <a:pt x="814" y="57"/>
                    </a:lnTo>
                    <a:lnTo>
                      <a:pt x="814" y="57"/>
                    </a:lnTo>
                    <a:lnTo>
                      <a:pt x="816" y="57"/>
                    </a:lnTo>
                    <a:lnTo>
                      <a:pt x="816" y="57"/>
                    </a:lnTo>
                    <a:lnTo>
                      <a:pt x="816" y="57"/>
                    </a:lnTo>
                    <a:lnTo>
                      <a:pt x="816" y="57"/>
                    </a:lnTo>
                    <a:lnTo>
                      <a:pt x="816" y="57"/>
                    </a:lnTo>
                    <a:lnTo>
                      <a:pt x="816" y="57"/>
                    </a:lnTo>
                    <a:lnTo>
                      <a:pt x="816" y="57"/>
                    </a:lnTo>
                    <a:lnTo>
                      <a:pt x="816" y="57"/>
                    </a:lnTo>
                    <a:lnTo>
                      <a:pt x="816" y="57"/>
                    </a:lnTo>
                    <a:lnTo>
                      <a:pt x="816" y="57"/>
                    </a:lnTo>
                    <a:lnTo>
                      <a:pt x="818" y="57"/>
                    </a:lnTo>
                    <a:lnTo>
                      <a:pt x="818" y="57"/>
                    </a:lnTo>
                    <a:lnTo>
                      <a:pt x="818" y="57"/>
                    </a:lnTo>
                    <a:lnTo>
                      <a:pt x="818" y="57"/>
                    </a:lnTo>
                    <a:lnTo>
                      <a:pt x="818" y="57"/>
                    </a:lnTo>
                    <a:lnTo>
                      <a:pt x="818" y="57"/>
                    </a:lnTo>
                    <a:lnTo>
                      <a:pt x="818" y="57"/>
                    </a:lnTo>
                    <a:lnTo>
                      <a:pt x="818" y="57"/>
                    </a:lnTo>
                    <a:lnTo>
                      <a:pt x="818" y="57"/>
                    </a:lnTo>
                    <a:lnTo>
                      <a:pt x="818" y="57"/>
                    </a:lnTo>
                    <a:lnTo>
                      <a:pt x="818" y="59"/>
                    </a:lnTo>
                    <a:lnTo>
                      <a:pt x="818" y="59"/>
                    </a:lnTo>
                    <a:lnTo>
                      <a:pt x="818" y="59"/>
                    </a:lnTo>
                    <a:lnTo>
                      <a:pt x="820" y="59"/>
                    </a:lnTo>
                    <a:lnTo>
                      <a:pt x="820" y="61"/>
                    </a:lnTo>
                    <a:lnTo>
                      <a:pt x="820" y="61"/>
                    </a:lnTo>
                    <a:lnTo>
                      <a:pt x="820" y="61"/>
                    </a:lnTo>
                    <a:lnTo>
                      <a:pt x="820" y="61"/>
                    </a:lnTo>
                    <a:lnTo>
                      <a:pt x="820" y="63"/>
                    </a:lnTo>
                    <a:lnTo>
                      <a:pt x="820" y="63"/>
                    </a:lnTo>
                    <a:lnTo>
                      <a:pt x="820" y="63"/>
                    </a:lnTo>
                    <a:lnTo>
                      <a:pt x="820" y="63"/>
                    </a:lnTo>
                    <a:lnTo>
                      <a:pt x="820" y="63"/>
                    </a:lnTo>
                    <a:lnTo>
                      <a:pt x="820" y="63"/>
                    </a:lnTo>
                    <a:lnTo>
                      <a:pt x="820" y="65"/>
                    </a:lnTo>
                    <a:lnTo>
                      <a:pt x="821" y="65"/>
                    </a:lnTo>
                    <a:lnTo>
                      <a:pt x="821" y="65"/>
                    </a:lnTo>
                    <a:lnTo>
                      <a:pt x="821" y="65"/>
                    </a:lnTo>
                    <a:lnTo>
                      <a:pt x="823" y="67"/>
                    </a:lnTo>
                    <a:lnTo>
                      <a:pt x="823" y="67"/>
                    </a:lnTo>
                    <a:lnTo>
                      <a:pt x="823" y="67"/>
                    </a:lnTo>
                    <a:lnTo>
                      <a:pt x="823" y="67"/>
                    </a:lnTo>
                    <a:lnTo>
                      <a:pt x="823" y="67"/>
                    </a:lnTo>
                    <a:lnTo>
                      <a:pt x="823" y="67"/>
                    </a:lnTo>
                    <a:lnTo>
                      <a:pt x="825" y="67"/>
                    </a:lnTo>
                    <a:lnTo>
                      <a:pt x="825" y="67"/>
                    </a:lnTo>
                    <a:lnTo>
                      <a:pt x="825" y="67"/>
                    </a:lnTo>
                    <a:lnTo>
                      <a:pt x="825" y="68"/>
                    </a:lnTo>
                    <a:lnTo>
                      <a:pt x="827" y="68"/>
                    </a:lnTo>
                    <a:lnTo>
                      <a:pt x="827" y="68"/>
                    </a:lnTo>
                    <a:lnTo>
                      <a:pt x="827" y="68"/>
                    </a:lnTo>
                    <a:lnTo>
                      <a:pt x="827" y="68"/>
                    </a:lnTo>
                    <a:lnTo>
                      <a:pt x="827" y="68"/>
                    </a:lnTo>
                    <a:lnTo>
                      <a:pt x="829" y="68"/>
                    </a:lnTo>
                    <a:lnTo>
                      <a:pt x="829" y="68"/>
                    </a:lnTo>
                    <a:lnTo>
                      <a:pt x="829" y="70"/>
                    </a:lnTo>
                    <a:lnTo>
                      <a:pt x="831" y="70"/>
                    </a:lnTo>
                    <a:lnTo>
                      <a:pt x="831" y="70"/>
                    </a:lnTo>
                    <a:lnTo>
                      <a:pt x="832" y="70"/>
                    </a:lnTo>
                    <a:lnTo>
                      <a:pt x="832" y="70"/>
                    </a:lnTo>
                    <a:lnTo>
                      <a:pt x="832" y="72"/>
                    </a:lnTo>
                    <a:lnTo>
                      <a:pt x="834" y="72"/>
                    </a:lnTo>
                    <a:lnTo>
                      <a:pt x="834" y="72"/>
                    </a:lnTo>
                    <a:lnTo>
                      <a:pt x="834" y="72"/>
                    </a:lnTo>
                    <a:lnTo>
                      <a:pt x="836" y="74"/>
                    </a:lnTo>
                    <a:lnTo>
                      <a:pt x="838" y="74"/>
                    </a:lnTo>
                    <a:lnTo>
                      <a:pt x="838" y="74"/>
                    </a:lnTo>
                    <a:lnTo>
                      <a:pt x="840" y="74"/>
                    </a:lnTo>
                    <a:lnTo>
                      <a:pt x="840" y="76"/>
                    </a:lnTo>
                    <a:lnTo>
                      <a:pt x="840" y="76"/>
                    </a:lnTo>
                    <a:lnTo>
                      <a:pt x="840" y="76"/>
                    </a:lnTo>
                    <a:lnTo>
                      <a:pt x="840" y="76"/>
                    </a:lnTo>
                    <a:lnTo>
                      <a:pt x="841" y="76"/>
                    </a:lnTo>
                    <a:lnTo>
                      <a:pt x="843" y="77"/>
                    </a:lnTo>
                    <a:lnTo>
                      <a:pt x="845" y="77"/>
                    </a:lnTo>
                    <a:lnTo>
                      <a:pt x="845" y="77"/>
                    </a:lnTo>
                    <a:lnTo>
                      <a:pt x="845" y="77"/>
                    </a:lnTo>
                    <a:lnTo>
                      <a:pt x="852" y="81"/>
                    </a:lnTo>
                    <a:lnTo>
                      <a:pt x="854" y="81"/>
                    </a:lnTo>
                    <a:lnTo>
                      <a:pt x="858" y="83"/>
                    </a:lnTo>
                    <a:lnTo>
                      <a:pt x="858" y="83"/>
                    </a:lnTo>
                    <a:lnTo>
                      <a:pt x="859" y="83"/>
                    </a:lnTo>
                    <a:lnTo>
                      <a:pt x="861" y="83"/>
                    </a:lnTo>
                    <a:lnTo>
                      <a:pt x="863" y="83"/>
                    </a:lnTo>
                    <a:lnTo>
                      <a:pt x="863" y="83"/>
                    </a:lnTo>
                    <a:lnTo>
                      <a:pt x="863" y="83"/>
                    </a:lnTo>
                    <a:lnTo>
                      <a:pt x="865" y="83"/>
                    </a:lnTo>
                    <a:lnTo>
                      <a:pt x="865" y="83"/>
                    </a:lnTo>
                    <a:lnTo>
                      <a:pt x="865" y="83"/>
                    </a:lnTo>
                    <a:lnTo>
                      <a:pt x="867" y="83"/>
                    </a:lnTo>
                    <a:lnTo>
                      <a:pt x="867" y="83"/>
                    </a:lnTo>
                    <a:lnTo>
                      <a:pt x="869" y="83"/>
                    </a:lnTo>
                    <a:lnTo>
                      <a:pt x="869" y="83"/>
                    </a:lnTo>
                    <a:lnTo>
                      <a:pt x="869" y="83"/>
                    </a:lnTo>
                    <a:lnTo>
                      <a:pt x="870" y="83"/>
                    </a:lnTo>
                    <a:lnTo>
                      <a:pt x="870" y="83"/>
                    </a:lnTo>
                    <a:lnTo>
                      <a:pt x="872" y="83"/>
                    </a:lnTo>
                    <a:lnTo>
                      <a:pt x="872" y="83"/>
                    </a:lnTo>
                    <a:lnTo>
                      <a:pt x="874" y="85"/>
                    </a:lnTo>
                    <a:lnTo>
                      <a:pt x="876" y="85"/>
                    </a:lnTo>
                    <a:lnTo>
                      <a:pt x="878" y="85"/>
                    </a:lnTo>
                    <a:lnTo>
                      <a:pt x="878" y="85"/>
                    </a:lnTo>
                    <a:lnTo>
                      <a:pt x="878" y="86"/>
                    </a:lnTo>
                    <a:lnTo>
                      <a:pt x="879" y="86"/>
                    </a:lnTo>
                    <a:lnTo>
                      <a:pt x="879" y="86"/>
                    </a:lnTo>
                    <a:lnTo>
                      <a:pt x="881" y="86"/>
                    </a:lnTo>
                    <a:lnTo>
                      <a:pt x="883" y="88"/>
                    </a:lnTo>
                    <a:lnTo>
                      <a:pt x="885" y="88"/>
                    </a:lnTo>
                    <a:lnTo>
                      <a:pt x="887" y="88"/>
                    </a:lnTo>
                    <a:lnTo>
                      <a:pt x="890" y="90"/>
                    </a:lnTo>
                    <a:lnTo>
                      <a:pt x="892" y="92"/>
                    </a:lnTo>
                    <a:lnTo>
                      <a:pt x="894" y="95"/>
                    </a:lnTo>
                    <a:lnTo>
                      <a:pt x="892" y="99"/>
                    </a:lnTo>
                    <a:lnTo>
                      <a:pt x="894" y="101"/>
                    </a:lnTo>
                    <a:lnTo>
                      <a:pt x="896" y="103"/>
                    </a:lnTo>
                    <a:lnTo>
                      <a:pt x="896" y="105"/>
                    </a:lnTo>
                    <a:lnTo>
                      <a:pt x="894" y="108"/>
                    </a:lnTo>
                    <a:lnTo>
                      <a:pt x="896" y="110"/>
                    </a:lnTo>
                    <a:lnTo>
                      <a:pt x="896" y="110"/>
                    </a:lnTo>
                    <a:lnTo>
                      <a:pt x="896" y="110"/>
                    </a:lnTo>
                    <a:lnTo>
                      <a:pt x="897" y="110"/>
                    </a:lnTo>
                    <a:lnTo>
                      <a:pt x="897" y="110"/>
                    </a:lnTo>
                    <a:lnTo>
                      <a:pt x="897" y="110"/>
                    </a:lnTo>
                    <a:lnTo>
                      <a:pt x="899" y="110"/>
                    </a:lnTo>
                    <a:lnTo>
                      <a:pt x="899" y="110"/>
                    </a:lnTo>
                    <a:lnTo>
                      <a:pt x="899" y="110"/>
                    </a:lnTo>
                    <a:lnTo>
                      <a:pt x="901" y="110"/>
                    </a:lnTo>
                    <a:lnTo>
                      <a:pt x="903" y="112"/>
                    </a:lnTo>
                    <a:lnTo>
                      <a:pt x="903" y="112"/>
                    </a:lnTo>
                    <a:lnTo>
                      <a:pt x="903" y="112"/>
                    </a:lnTo>
                    <a:lnTo>
                      <a:pt x="903" y="112"/>
                    </a:lnTo>
                    <a:lnTo>
                      <a:pt x="903" y="112"/>
                    </a:lnTo>
                    <a:lnTo>
                      <a:pt x="905" y="112"/>
                    </a:lnTo>
                    <a:lnTo>
                      <a:pt x="905" y="112"/>
                    </a:lnTo>
                    <a:lnTo>
                      <a:pt x="905" y="112"/>
                    </a:lnTo>
                    <a:lnTo>
                      <a:pt x="905" y="110"/>
                    </a:lnTo>
                    <a:lnTo>
                      <a:pt x="905" y="110"/>
                    </a:lnTo>
                    <a:lnTo>
                      <a:pt x="906" y="110"/>
                    </a:lnTo>
                    <a:lnTo>
                      <a:pt x="906" y="108"/>
                    </a:lnTo>
                    <a:lnTo>
                      <a:pt x="906" y="108"/>
                    </a:lnTo>
                    <a:lnTo>
                      <a:pt x="908" y="108"/>
                    </a:lnTo>
                    <a:lnTo>
                      <a:pt x="908" y="106"/>
                    </a:lnTo>
                    <a:lnTo>
                      <a:pt x="908" y="106"/>
                    </a:lnTo>
                    <a:lnTo>
                      <a:pt x="908" y="105"/>
                    </a:lnTo>
                    <a:lnTo>
                      <a:pt x="910" y="105"/>
                    </a:lnTo>
                    <a:lnTo>
                      <a:pt x="910" y="105"/>
                    </a:lnTo>
                    <a:lnTo>
                      <a:pt x="910" y="103"/>
                    </a:lnTo>
                    <a:lnTo>
                      <a:pt x="910" y="103"/>
                    </a:lnTo>
                    <a:lnTo>
                      <a:pt x="910" y="103"/>
                    </a:lnTo>
                    <a:lnTo>
                      <a:pt x="910" y="103"/>
                    </a:lnTo>
                    <a:lnTo>
                      <a:pt x="912" y="101"/>
                    </a:lnTo>
                    <a:lnTo>
                      <a:pt x="912" y="101"/>
                    </a:lnTo>
                    <a:lnTo>
                      <a:pt x="912" y="101"/>
                    </a:lnTo>
                    <a:lnTo>
                      <a:pt x="912" y="101"/>
                    </a:lnTo>
                    <a:lnTo>
                      <a:pt x="914" y="101"/>
                    </a:lnTo>
                    <a:lnTo>
                      <a:pt x="914" y="101"/>
                    </a:lnTo>
                    <a:lnTo>
                      <a:pt x="916" y="99"/>
                    </a:lnTo>
                    <a:lnTo>
                      <a:pt x="916" y="99"/>
                    </a:lnTo>
                    <a:lnTo>
                      <a:pt x="916" y="99"/>
                    </a:lnTo>
                    <a:lnTo>
                      <a:pt x="916" y="99"/>
                    </a:lnTo>
                    <a:lnTo>
                      <a:pt x="917" y="101"/>
                    </a:lnTo>
                    <a:lnTo>
                      <a:pt x="917" y="101"/>
                    </a:lnTo>
                    <a:lnTo>
                      <a:pt x="919" y="101"/>
                    </a:lnTo>
                    <a:lnTo>
                      <a:pt x="921" y="101"/>
                    </a:lnTo>
                    <a:lnTo>
                      <a:pt x="921" y="101"/>
                    </a:lnTo>
                    <a:lnTo>
                      <a:pt x="923" y="101"/>
                    </a:lnTo>
                    <a:lnTo>
                      <a:pt x="925" y="101"/>
                    </a:lnTo>
                    <a:lnTo>
                      <a:pt x="925" y="101"/>
                    </a:lnTo>
                    <a:lnTo>
                      <a:pt x="925" y="101"/>
                    </a:lnTo>
                    <a:lnTo>
                      <a:pt x="926" y="103"/>
                    </a:lnTo>
                    <a:lnTo>
                      <a:pt x="928" y="103"/>
                    </a:lnTo>
                    <a:lnTo>
                      <a:pt x="928" y="103"/>
                    </a:lnTo>
                    <a:lnTo>
                      <a:pt x="930" y="103"/>
                    </a:lnTo>
                    <a:lnTo>
                      <a:pt x="930" y="103"/>
                    </a:lnTo>
                    <a:lnTo>
                      <a:pt x="932" y="103"/>
                    </a:lnTo>
                    <a:lnTo>
                      <a:pt x="934" y="103"/>
                    </a:lnTo>
                    <a:lnTo>
                      <a:pt x="934" y="103"/>
                    </a:lnTo>
                    <a:lnTo>
                      <a:pt x="934" y="105"/>
                    </a:lnTo>
                    <a:lnTo>
                      <a:pt x="934" y="105"/>
                    </a:lnTo>
                    <a:lnTo>
                      <a:pt x="937" y="105"/>
                    </a:lnTo>
                    <a:lnTo>
                      <a:pt x="939" y="105"/>
                    </a:lnTo>
                    <a:lnTo>
                      <a:pt x="939" y="105"/>
                    </a:lnTo>
                    <a:lnTo>
                      <a:pt x="939" y="105"/>
                    </a:lnTo>
                    <a:lnTo>
                      <a:pt x="941" y="105"/>
                    </a:lnTo>
                    <a:lnTo>
                      <a:pt x="943" y="105"/>
                    </a:lnTo>
                    <a:lnTo>
                      <a:pt x="943" y="105"/>
                    </a:lnTo>
                    <a:lnTo>
                      <a:pt x="943" y="106"/>
                    </a:lnTo>
                    <a:lnTo>
                      <a:pt x="943" y="106"/>
                    </a:lnTo>
                    <a:lnTo>
                      <a:pt x="944" y="106"/>
                    </a:lnTo>
                    <a:lnTo>
                      <a:pt x="946" y="106"/>
                    </a:lnTo>
                    <a:lnTo>
                      <a:pt x="946" y="106"/>
                    </a:lnTo>
                    <a:lnTo>
                      <a:pt x="946" y="106"/>
                    </a:lnTo>
                    <a:lnTo>
                      <a:pt x="948" y="106"/>
                    </a:lnTo>
                    <a:lnTo>
                      <a:pt x="948" y="106"/>
                    </a:lnTo>
                    <a:lnTo>
                      <a:pt x="950" y="106"/>
                    </a:lnTo>
                    <a:lnTo>
                      <a:pt x="950" y="105"/>
                    </a:lnTo>
                    <a:lnTo>
                      <a:pt x="950" y="105"/>
                    </a:lnTo>
                    <a:lnTo>
                      <a:pt x="950" y="105"/>
                    </a:lnTo>
                    <a:lnTo>
                      <a:pt x="952" y="105"/>
                    </a:lnTo>
                    <a:lnTo>
                      <a:pt x="952" y="105"/>
                    </a:lnTo>
                    <a:lnTo>
                      <a:pt x="952" y="103"/>
                    </a:lnTo>
                    <a:lnTo>
                      <a:pt x="952" y="103"/>
                    </a:lnTo>
                    <a:lnTo>
                      <a:pt x="952" y="103"/>
                    </a:lnTo>
                    <a:lnTo>
                      <a:pt x="952" y="103"/>
                    </a:lnTo>
                    <a:lnTo>
                      <a:pt x="952" y="103"/>
                    </a:lnTo>
                    <a:lnTo>
                      <a:pt x="954" y="101"/>
                    </a:lnTo>
                    <a:lnTo>
                      <a:pt x="954" y="99"/>
                    </a:lnTo>
                    <a:lnTo>
                      <a:pt x="955" y="97"/>
                    </a:lnTo>
                    <a:lnTo>
                      <a:pt x="955" y="97"/>
                    </a:lnTo>
                    <a:lnTo>
                      <a:pt x="955" y="97"/>
                    </a:lnTo>
                    <a:lnTo>
                      <a:pt x="955" y="95"/>
                    </a:lnTo>
                    <a:lnTo>
                      <a:pt x="955" y="95"/>
                    </a:lnTo>
                    <a:lnTo>
                      <a:pt x="955" y="95"/>
                    </a:lnTo>
                    <a:lnTo>
                      <a:pt x="955" y="94"/>
                    </a:lnTo>
                    <a:lnTo>
                      <a:pt x="955" y="94"/>
                    </a:lnTo>
                    <a:lnTo>
                      <a:pt x="955" y="94"/>
                    </a:lnTo>
                    <a:lnTo>
                      <a:pt x="955" y="94"/>
                    </a:lnTo>
                    <a:lnTo>
                      <a:pt x="955" y="94"/>
                    </a:lnTo>
                    <a:lnTo>
                      <a:pt x="955" y="92"/>
                    </a:lnTo>
                    <a:lnTo>
                      <a:pt x="955" y="92"/>
                    </a:lnTo>
                    <a:lnTo>
                      <a:pt x="957" y="92"/>
                    </a:lnTo>
                    <a:lnTo>
                      <a:pt x="957" y="92"/>
                    </a:lnTo>
                    <a:lnTo>
                      <a:pt x="957" y="90"/>
                    </a:lnTo>
                    <a:lnTo>
                      <a:pt x="957" y="90"/>
                    </a:lnTo>
                    <a:lnTo>
                      <a:pt x="959" y="90"/>
                    </a:lnTo>
                    <a:lnTo>
                      <a:pt x="959" y="90"/>
                    </a:lnTo>
                    <a:lnTo>
                      <a:pt x="959" y="90"/>
                    </a:lnTo>
                    <a:lnTo>
                      <a:pt x="961" y="90"/>
                    </a:lnTo>
                    <a:lnTo>
                      <a:pt x="961" y="90"/>
                    </a:lnTo>
                    <a:lnTo>
                      <a:pt x="961" y="90"/>
                    </a:lnTo>
                    <a:lnTo>
                      <a:pt x="963" y="90"/>
                    </a:lnTo>
                    <a:lnTo>
                      <a:pt x="963" y="90"/>
                    </a:lnTo>
                    <a:lnTo>
                      <a:pt x="963" y="90"/>
                    </a:lnTo>
                    <a:lnTo>
                      <a:pt x="964" y="90"/>
                    </a:lnTo>
                    <a:lnTo>
                      <a:pt x="966" y="90"/>
                    </a:lnTo>
                    <a:lnTo>
                      <a:pt x="966" y="90"/>
                    </a:lnTo>
                    <a:lnTo>
                      <a:pt x="968" y="90"/>
                    </a:lnTo>
                    <a:lnTo>
                      <a:pt x="968" y="90"/>
                    </a:lnTo>
                    <a:lnTo>
                      <a:pt x="968" y="90"/>
                    </a:lnTo>
                    <a:lnTo>
                      <a:pt x="970" y="90"/>
                    </a:lnTo>
                    <a:lnTo>
                      <a:pt x="972" y="90"/>
                    </a:lnTo>
                    <a:lnTo>
                      <a:pt x="972" y="90"/>
                    </a:lnTo>
                    <a:lnTo>
                      <a:pt x="972" y="90"/>
                    </a:lnTo>
                    <a:lnTo>
                      <a:pt x="973" y="90"/>
                    </a:lnTo>
                    <a:lnTo>
                      <a:pt x="973" y="90"/>
                    </a:lnTo>
                    <a:lnTo>
                      <a:pt x="973" y="90"/>
                    </a:lnTo>
                    <a:lnTo>
                      <a:pt x="973" y="90"/>
                    </a:lnTo>
                    <a:lnTo>
                      <a:pt x="973" y="90"/>
                    </a:lnTo>
                    <a:lnTo>
                      <a:pt x="975" y="90"/>
                    </a:lnTo>
                    <a:lnTo>
                      <a:pt x="975" y="90"/>
                    </a:lnTo>
                    <a:lnTo>
                      <a:pt x="975" y="92"/>
                    </a:lnTo>
                    <a:lnTo>
                      <a:pt x="977" y="92"/>
                    </a:lnTo>
                    <a:lnTo>
                      <a:pt x="979" y="92"/>
                    </a:lnTo>
                    <a:lnTo>
                      <a:pt x="979" y="92"/>
                    </a:lnTo>
                    <a:lnTo>
                      <a:pt x="979" y="92"/>
                    </a:lnTo>
                    <a:lnTo>
                      <a:pt x="979" y="92"/>
                    </a:lnTo>
                    <a:lnTo>
                      <a:pt x="981" y="92"/>
                    </a:lnTo>
                    <a:lnTo>
                      <a:pt x="981" y="92"/>
                    </a:lnTo>
                    <a:lnTo>
                      <a:pt x="981" y="92"/>
                    </a:lnTo>
                    <a:lnTo>
                      <a:pt x="982" y="92"/>
                    </a:lnTo>
                    <a:lnTo>
                      <a:pt x="982" y="92"/>
                    </a:lnTo>
                    <a:lnTo>
                      <a:pt x="982" y="90"/>
                    </a:lnTo>
                    <a:lnTo>
                      <a:pt x="982" y="90"/>
                    </a:lnTo>
                    <a:lnTo>
                      <a:pt x="982" y="90"/>
                    </a:lnTo>
                    <a:lnTo>
                      <a:pt x="982" y="90"/>
                    </a:lnTo>
                    <a:lnTo>
                      <a:pt x="984" y="90"/>
                    </a:lnTo>
                    <a:lnTo>
                      <a:pt x="984" y="88"/>
                    </a:lnTo>
                    <a:lnTo>
                      <a:pt x="986" y="88"/>
                    </a:lnTo>
                    <a:lnTo>
                      <a:pt x="986" y="88"/>
                    </a:lnTo>
                    <a:lnTo>
                      <a:pt x="986" y="88"/>
                    </a:lnTo>
                    <a:lnTo>
                      <a:pt x="986" y="88"/>
                    </a:lnTo>
                    <a:lnTo>
                      <a:pt x="986" y="88"/>
                    </a:lnTo>
                    <a:lnTo>
                      <a:pt x="988" y="88"/>
                    </a:lnTo>
                    <a:lnTo>
                      <a:pt x="988" y="88"/>
                    </a:lnTo>
                    <a:lnTo>
                      <a:pt x="990" y="88"/>
                    </a:lnTo>
                    <a:lnTo>
                      <a:pt x="990" y="88"/>
                    </a:lnTo>
                    <a:lnTo>
                      <a:pt x="990" y="86"/>
                    </a:lnTo>
                    <a:lnTo>
                      <a:pt x="990" y="86"/>
                    </a:lnTo>
                    <a:lnTo>
                      <a:pt x="991" y="86"/>
                    </a:lnTo>
                    <a:lnTo>
                      <a:pt x="991" y="86"/>
                    </a:lnTo>
                    <a:lnTo>
                      <a:pt x="993" y="86"/>
                    </a:lnTo>
                    <a:lnTo>
                      <a:pt x="993" y="86"/>
                    </a:lnTo>
                    <a:lnTo>
                      <a:pt x="993" y="86"/>
                    </a:lnTo>
                    <a:lnTo>
                      <a:pt x="995" y="86"/>
                    </a:lnTo>
                    <a:lnTo>
                      <a:pt x="997" y="86"/>
                    </a:lnTo>
                    <a:lnTo>
                      <a:pt x="1001" y="86"/>
                    </a:lnTo>
                    <a:lnTo>
                      <a:pt x="1001" y="86"/>
                    </a:lnTo>
                    <a:lnTo>
                      <a:pt x="1001" y="86"/>
                    </a:lnTo>
                    <a:lnTo>
                      <a:pt x="1001" y="86"/>
                    </a:lnTo>
                    <a:lnTo>
                      <a:pt x="1001" y="85"/>
                    </a:lnTo>
                    <a:lnTo>
                      <a:pt x="1001" y="85"/>
                    </a:lnTo>
                    <a:lnTo>
                      <a:pt x="1002" y="85"/>
                    </a:lnTo>
                    <a:lnTo>
                      <a:pt x="1002" y="83"/>
                    </a:lnTo>
                    <a:lnTo>
                      <a:pt x="1002" y="83"/>
                    </a:lnTo>
                    <a:lnTo>
                      <a:pt x="1002" y="83"/>
                    </a:lnTo>
                    <a:lnTo>
                      <a:pt x="1002" y="81"/>
                    </a:lnTo>
                    <a:lnTo>
                      <a:pt x="1002" y="81"/>
                    </a:lnTo>
                    <a:lnTo>
                      <a:pt x="1004" y="81"/>
                    </a:lnTo>
                    <a:lnTo>
                      <a:pt x="1004" y="81"/>
                    </a:lnTo>
                    <a:lnTo>
                      <a:pt x="1004" y="81"/>
                    </a:lnTo>
                    <a:lnTo>
                      <a:pt x="1004" y="79"/>
                    </a:lnTo>
                    <a:lnTo>
                      <a:pt x="1004" y="79"/>
                    </a:lnTo>
                    <a:lnTo>
                      <a:pt x="1006" y="79"/>
                    </a:lnTo>
                    <a:lnTo>
                      <a:pt x="1006" y="77"/>
                    </a:lnTo>
                    <a:lnTo>
                      <a:pt x="1006" y="77"/>
                    </a:lnTo>
                    <a:lnTo>
                      <a:pt x="1006" y="77"/>
                    </a:lnTo>
                    <a:lnTo>
                      <a:pt x="1006" y="76"/>
                    </a:lnTo>
                    <a:lnTo>
                      <a:pt x="1006" y="76"/>
                    </a:lnTo>
                    <a:lnTo>
                      <a:pt x="1006" y="74"/>
                    </a:lnTo>
                    <a:lnTo>
                      <a:pt x="1006" y="74"/>
                    </a:lnTo>
                    <a:lnTo>
                      <a:pt x="1006" y="72"/>
                    </a:lnTo>
                    <a:lnTo>
                      <a:pt x="1006" y="72"/>
                    </a:lnTo>
                    <a:lnTo>
                      <a:pt x="1006" y="72"/>
                    </a:lnTo>
                    <a:lnTo>
                      <a:pt x="1006" y="70"/>
                    </a:lnTo>
                    <a:lnTo>
                      <a:pt x="1006" y="70"/>
                    </a:lnTo>
                    <a:lnTo>
                      <a:pt x="1006" y="70"/>
                    </a:lnTo>
                    <a:lnTo>
                      <a:pt x="1006" y="70"/>
                    </a:lnTo>
                    <a:lnTo>
                      <a:pt x="1006" y="70"/>
                    </a:lnTo>
                    <a:lnTo>
                      <a:pt x="1006" y="68"/>
                    </a:lnTo>
                    <a:lnTo>
                      <a:pt x="1006" y="68"/>
                    </a:lnTo>
                    <a:lnTo>
                      <a:pt x="1006" y="68"/>
                    </a:lnTo>
                    <a:lnTo>
                      <a:pt x="1006" y="68"/>
                    </a:lnTo>
                    <a:lnTo>
                      <a:pt x="1006" y="68"/>
                    </a:lnTo>
                    <a:lnTo>
                      <a:pt x="1008" y="68"/>
                    </a:lnTo>
                    <a:lnTo>
                      <a:pt x="1010" y="67"/>
                    </a:lnTo>
                    <a:lnTo>
                      <a:pt x="1010" y="67"/>
                    </a:lnTo>
                    <a:lnTo>
                      <a:pt x="1010" y="67"/>
                    </a:lnTo>
                    <a:lnTo>
                      <a:pt x="1010" y="67"/>
                    </a:lnTo>
                    <a:lnTo>
                      <a:pt x="1011" y="67"/>
                    </a:lnTo>
                    <a:lnTo>
                      <a:pt x="1011" y="65"/>
                    </a:lnTo>
                    <a:lnTo>
                      <a:pt x="1011" y="63"/>
                    </a:lnTo>
                    <a:lnTo>
                      <a:pt x="1013" y="63"/>
                    </a:lnTo>
                    <a:lnTo>
                      <a:pt x="1013" y="63"/>
                    </a:lnTo>
                    <a:lnTo>
                      <a:pt x="1013" y="61"/>
                    </a:lnTo>
                    <a:lnTo>
                      <a:pt x="1013" y="59"/>
                    </a:lnTo>
                    <a:lnTo>
                      <a:pt x="1013" y="59"/>
                    </a:lnTo>
                    <a:lnTo>
                      <a:pt x="1013" y="59"/>
                    </a:lnTo>
                    <a:lnTo>
                      <a:pt x="1013" y="59"/>
                    </a:lnTo>
                    <a:lnTo>
                      <a:pt x="1013" y="57"/>
                    </a:lnTo>
                    <a:lnTo>
                      <a:pt x="1011" y="57"/>
                    </a:lnTo>
                    <a:lnTo>
                      <a:pt x="1011" y="57"/>
                    </a:lnTo>
                    <a:lnTo>
                      <a:pt x="1011" y="56"/>
                    </a:lnTo>
                    <a:lnTo>
                      <a:pt x="1011" y="56"/>
                    </a:lnTo>
                    <a:lnTo>
                      <a:pt x="1011" y="56"/>
                    </a:lnTo>
                    <a:lnTo>
                      <a:pt x="1013" y="56"/>
                    </a:lnTo>
                    <a:lnTo>
                      <a:pt x="1015" y="56"/>
                    </a:lnTo>
                    <a:lnTo>
                      <a:pt x="1017" y="56"/>
                    </a:lnTo>
                    <a:lnTo>
                      <a:pt x="1017" y="54"/>
                    </a:lnTo>
                    <a:lnTo>
                      <a:pt x="1017" y="54"/>
                    </a:lnTo>
                    <a:lnTo>
                      <a:pt x="1017" y="54"/>
                    </a:lnTo>
                    <a:lnTo>
                      <a:pt x="1019" y="54"/>
                    </a:lnTo>
                    <a:lnTo>
                      <a:pt x="1019" y="54"/>
                    </a:lnTo>
                    <a:lnTo>
                      <a:pt x="1020" y="54"/>
                    </a:lnTo>
                    <a:lnTo>
                      <a:pt x="1020" y="54"/>
                    </a:lnTo>
                    <a:lnTo>
                      <a:pt x="1020" y="54"/>
                    </a:lnTo>
                    <a:lnTo>
                      <a:pt x="1022" y="54"/>
                    </a:lnTo>
                    <a:lnTo>
                      <a:pt x="1022" y="54"/>
                    </a:lnTo>
                    <a:lnTo>
                      <a:pt x="1022" y="54"/>
                    </a:lnTo>
                    <a:lnTo>
                      <a:pt x="1024" y="54"/>
                    </a:lnTo>
                    <a:lnTo>
                      <a:pt x="1024" y="54"/>
                    </a:lnTo>
                    <a:lnTo>
                      <a:pt x="1024" y="54"/>
                    </a:lnTo>
                    <a:lnTo>
                      <a:pt x="1024" y="54"/>
                    </a:lnTo>
                    <a:lnTo>
                      <a:pt x="1024" y="52"/>
                    </a:lnTo>
                    <a:lnTo>
                      <a:pt x="1026" y="52"/>
                    </a:lnTo>
                    <a:lnTo>
                      <a:pt x="1028" y="50"/>
                    </a:lnTo>
                    <a:lnTo>
                      <a:pt x="1028" y="50"/>
                    </a:lnTo>
                    <a:lnTo>
                      <a:pt x="1028" y="50"/>
                    </a:lnTo>
                    <a:lnTo>
                      <a:pt x="1028" y="50"/>
                    </a:lnTo>
                    <a:lnTo>
                      <a:pt x="1028" y="50"/>
                    </a:lnTo>
                    <a:lnTo>
                      <a:pt x="1029" y="52"/>
                    </a:lnTo>
                    <a:lnTo>
                      <a:pt x="1029" y="52"/>
                    </a:lnTo>
                    <a:lnTo>
                      <a:pt x="1029" y="52"/>
                    </a:lnTo>
                    <a:lnTo>
                      <a:pt x="1029" y="52"/>
                    </a:lnTo>
                    <a:lnTo>
                      <a:pt x="1029" y="52"/>
                    </a:lnTo>
                    <a:lnTo>
                      <a:pt x="1029" y="50"/>
                    </a:lnTo>
                    <a:lnTo>
                      <a:pt x="1031" y="50"/>
                    </a:lnTo>
                    <a:lnTo>
                      <a:pt x="1033" y="48"/>
                    </a:lnTo>
                    <a:lnTo>
                      <a:pt x="1033" y="48"/>
                    </a:lnTo>
                    <a:lnTo>
                      <a:pt x="1033" y="48"/>
                    </a:lnTo>
                    <a:lnTo>
                      <a:pt x="1033" y="48"/>
                    </a:lnTo>
                    <a:lnTo>
                      <a:pt x="1033" y="47"/>
                    </a:lnTo>
                    <a:lnTo>
                      <a:pt x="1033" y="43"/>
                    </a:lnTo>
                    <a:lnTo>
                      <a:pt x="1033" y="41"/>
                    </a:lnTo>
                    <a:lnTo>
                      <a:pt x="1033" y="41"/>
                    </a:lnTo>
                    <a:lnTo>
                      <a:pt x="1033" y="39"/>
                    </a:lnTo>
                    <a:lnTo>
                      <a:pt x="1033" y="39"/>
                    </a:lnTo>
                    <a:lnTo>
                      <a:pt x="1035" y="38"/>
                    </a:lnTo>
                    <a:lnTo>
                      <a:pt x="1035" y="38"/>
                    </a:lnTo>
                    <a:lnTo>
                      <a:pt x="1035" y="36"/>
                    </a:lnTo>
                    <a:lnTo>
                      <a:pt x="1035" y="36"/>
                    </a:lnTo>
                    <a:lnTo>
                      <a:pt x="1037" y="36"/>
                    </a:lnTo>
                    <a:lnTo>
                      <a:pt x="1037" y="36"/>
                    </a:lnTo>
                    <a:lnTo>
                      <a:pt x="1037" y="36"/>
                    </a:lnTo>
                    <a:lnTo>
                      <a:pt x="1039" y="34"/>
                    </a:lnTo>
                    <a:lnTo>
                      <a:pt x="1039" y="34"/>
                    </a:lnTo>
                    <a:lnTo>
                      <a:pt x="1039" y="34"/>
                    </a:lnTo>
                    <a:lnTo>
                      <a:pt x="1039" y="32"/>
                    </a:lnTo>
                    <a:lnTo>
                      <a:pt x="1040" y="32"/>
                    </a:lnTo>
                    <a:lnTo>
                      <a:pt x="1040" y="32"/>
                    </a:lnTo>
                    <a:lnTo>
                      <a:pt x="1040" y="32"/>
                    </a:lnTo>
                    <a:lnTo>
                      <a:pt x="1040" y="32"/>
                    </a:lnTo>
                    <a:lnTo>
                      <a:pt x="1042" y="32"/>
                    </a:lnTo>
                    <a:lnTo>
                      <a:pt x="1042" y="30"/>
                    </a:lnTo>
                    <a:lnTo>
                      <a:pt x="1042" y="30"/>
                    </a:lnTo>
                    <a:lnTo>
                      <a:pt x="1042" y="30"/>
                    </a:lnTo>
                    <a:lnTo>
                      <a:pt x="1042" y="30"/>
                    </a:lnTo>
                    <a:lnTo>
                      <a:pt x="1042" y="29"/>
                    </a:lnTo>
                    <a:lnTo>
                      <a:pt x="1042" y="29"/>
                    </a:lnTo>
                    <a:lnTo>
                      <a:pt x="1042" y="27"/>
                    </a:lnTo>
                    <a:lnTo>
                      <a:pt x="1042" y="27"/>
                    </a:lnTo>
                    <a:lnTo>
                      <a:pt x="1042" y="27"/>
                    </a:lnTo>
                    <a:lnTo>
                      <a:pt x="1042" y="27"/>
                    </a:lnTo>
                    <a:lnTo>
                      <a:pt x="1042" y="25"/>
                    </a:lnTo>
                    <a:lnTo>
                      <a:pt x="1042" y="25"/>
                    </a:lnTo>
                    <a:lnTo>
                      <a:pt x="1042" y="23"/>
                    </a:lnTo>
                    <a:lnTo>
                      <a:pt x="1042" y="23"/>
                    </a:lnTo>
                    <a:lnTo>
                      <a:pt x="1042" y="23"/>
                    </a:lnTo>
                    <a:lnTo>
                      <a:pt x="1042" y="23"/>
                    </a:lnTo>
                    <a:lnTo>
                      <a:pt x="1042" y="23"/>
                    </a:lnTo>
                    <a:lnTo>
                      <a:pt x="1042" y="23"/>
                    </a:lnTo>
                    <a:lnTo>
                      <a:pt x="1042" y="21"/>
                    </a:lnTo>
                    <a:lnTo>
                      <a:pt x="1042" y="21"/>
                    </a:lnTo>
                    <a:lnTo>
                      <a:pt x="1042" y="21"/>
                    </a:lnTo>
                    <a:lnTo>
                      <a:pt x="1042" y="21"/>
                    </a:lnTo>
                    <a:lnTo>
                      <a:pt x="1044" y="21"/>
                    </a:lnTo>
                    <a:lnTo>
                      <a:pt x="1044" y="21"/>
                    </a:lnTo>
                    <a:lnTo>
                      <a:pt x="1044" y="21"/>
                    </a:lnTo>
                    <a:lnTo>
                      <a:pt x="1044" y="21"/>
                    </a:lnTo>
                    <a:lnTo>
                      <a:pt x="1044" y="21"/>
                    </a:lnTo>
                    <a:lnTo>
                      <a:pt x="1044" y="21"/>
                    </a:lnTo>
                    <a:lnTo>
                      <a:pt x="1044" y="21"/>
                    </a:lnTo>
                    <a:lnTo>
                      <a:pt x="1044" y="21"/>
                    </a:lnTo>
                    <a:lnTo>
                      <a:pt x="1044" y="21"/>
                    </a:lnTo>
                    <a:lnTo>
                      <a:pt x="1044" y="19"/>
                    </a:lnTo>
                    <a:lnTo>
                      <a:pt x="1044" y="19"/>
                    </a:lnTo>
                    <a:lnTo>
                      <a:pt x="1044" y="19"/>
                    </a:lnTo>
                    <a:lnTo>
                      <a:pt x="1044" y="19"/>
                    </a:lnTo>
                    <a:lnTo>
                      <a:pt x="1044" y="19"/>
                    </a:lnTo>
                    <a:lnTo>
                      <a:pt x="1044" y="19"/>
                    </a:lnTo>
                    <a:lnTo>
                      <a:pt x="1044" y="19"/>
                    </a:lnTo>
                    <a:lnTo>
                      <a:pt x="1044" y="19"/>
                    </a:lnTo>
                    <a:lnTo>
                      <a:pt x="1044" y="18"/>
                    </a:lnTo>
                    <a:lnTo>
                      <a:pt x="1044" y="18"/>
                    </a:lnTo>
                    <a:lnTo>
                      <a:pt x="1044" y="18"/>
                    </a:lnTo>
                    <a:lnTo>
                      <a:pt x="1044" y="18"/>
                    </a:lnTo>
                    <a:lnTo>
                      <a:pt x="1044" y="18"/>
                    </a:lnTo>
                    <a:lnTo>
                      <a:pt x="1046" y="18"/>
                    </a:lnTo>
                    <a:lnTo>
                      <a:pt x="1046" y="18"/>
                    </a:lnTo>
                    <a:lnTo>
                      <a:pt x="1046" y="18"/>
                    </a:lnTo>
                    <a:lnTo>
                      <a:pt x="1046" y="18"/>
                    </a:lnTo>
                    <a:lnTo>
                      <a:pt x="1046" y="18"/>
                    </a:lnTo>
                    <a:lnTo>
                      <a:pt x="1046" y="18"/>
                    </a:lnTo>
                    <a:lnTo>
                      <a:pt x="1046" y="18"/>
                    </a:lnTo>
                    <a:lnTo>
                      <a:pt x="1048" y="18"/>
                    </a:lnTo>
                    <a:lnTo>
                      <a:pt x="1048" y="18"/>
                    </a:lnTo>
                    <a:lnTo>
                      <a:pt x="1048" y="18"/>
                    </a:lnTo>
                    <a:lnTo>
                      <a:pt x="1048" y="18"/>
                    </a:lnTo>
                    <a:lnTo>
                      <a:pt x="1049" y="16"/>
                    </a:lnTo>
                    <a:lnTo>
                      <a:pt x="1049" y="16"/>
                    </a:lnTo>
                    <a:lnTo>
                      <a:pt x="1049" y="16"/>
                    </a:lnTo>
                    <a:lnTo>
                      <a:pt x="1049" y="16"/>
                    </a:lnTo>
                    <a:lnTo>
                      <a:pt x="1049" y="16"/>
                    </a:lnTo>
                    <a:lnTo>
                      <a:pt x="1049" y="16"/>
                    </a:lnTo>
                    <a:lnTo>
                      <a:pt x="1049" y="16"/>
                    </a:lnTo>
                    <a:lnTo>
                      <a:pt x="1049" y="16"/>
                    </a:lnTo>
                    <a:lnTo>
                      <a:pt x="1049" y="16"/>
                    </a:lnTo>
                    <a:lnTo>
                      <a:pt x="1049" y="14"/>
                    </a:lnTo>
                    <a:lnTo>
                      <a:pt x="1049" y="14"/>
                    </a:lnTo>
                    <a:lnTo>
                      <a:pt x="1051" y="14"/>
                    </a:lnTo>
                    <a:lnTo>
                      <a:pt x="1051" y="14"/>
                    </a:lnTo>
                    <a:lnTo>
                      <a:pt x="1051" y="14"/>
                    </a:lnTo>
                    <a:lnTo>
                      <a:pt x="1051" y="14"/>
                    </a:lnTo>
                    <a:lnTo>
                      <a:pt x="1051" y="14"/>
                    </a:lnTo>
                    <a:lnTo>
                      <a:pt x="1053" y="14"/>
                    </a:lnTo>
                    <a:lnTo>
                      <a:pt x="1053" y="14"/>
                    </a:lnTo>
                    <a:lnTo>
                      <a:pt x="1053" y="14"/>
                    </a:lnTo>
                    <a:lnTo>
                      <a:pt x="1053" y="14"/>
                    </a:lnTo>
                    <a:lnTo>
                      <a:pt x="1053" y="14"/>
                    </a:lnTo>
                    <a:lnTo>
                      <a:pt x="1053" y="14"/>
                    </a:lnTo>
                    <a:lnTo>
                      <a:pt x="1053" y="14"/>
                    </a:lnTo>
                    <a:lnTo>
                      <a:pt x="1053" y="14"/>
                    </a:lnTo>
                    <a:lnTo>
                      <a:pt x="1053" y="16"/>
                    </a:lnTo>
                    <a:lnTo>
                      <a:pt x="1053" y="16"/>
                    </a:lnTo>
                    <a:lnTo>
                      <a:pt x="1053" y="16"/>
                    </a:lnTo>
                    <a:lnTo>
                      <a:pt x="1053" y="16"/>
                    </a:lnTo>
                    <a:lnTo>
                      <a:pt x="1055" y="14"/>
                    </a:lnTo>
                    <a:lnTo>
                      <a:pt x="1053" y="14"/>
                    </a:lnTo>
                    <a:lnTo>
                      <a:pt x="1053" y="14"/>
                    </a:lnTo>
                    <a:lnTo>
                      <a:pt x="1053" y="14"/>
                    </a:lnTo>
                    <a:lnTo>
                      <a:pt x="1055" y="14"/>
                    </a:lnTo>
                    <a:lnTo>
                      <a:pt x="1055" y="14"/>
                    </a:lnTo>
                    <a:lnTo>
                      <a:pt x="1055" y="12"/>
                    </a:lnTo>
                    <a:lnTo>
                      <a:pt x="1055" y="12"/>
                    </a:lnTo>
                    <a:lnTo>
                      <a:pt x="1055" y="12"/>
                    </a:lnTo>
                    <a:lnTo>
                      <a:pt x="1055" y="12"/>
                    </a:lnTo>
                    <a:lnTo>
                      <a:pt x="1055" y="12"/>
                    </a:lnTo>
                    <a:lnTo>
                      <a:pt x="1055" y="10"/>
                    </a:lnTo>
                    <a:lnTo>
                      <a:pt x="1055" y="10"/>
                    </a:lnTo>
                    <a:lnTo>
                      <a:pt x="1055" y="10"/>
                    </a:lnTo>
                    <a:lnTo>
                      <a:pt x="1055" y="10"/>
                    </a:lnTo>
                    <a:lnTo>
                      <a:pt x="1055" y="10"/>
                    </a:lnTo>
                    <a:lnTo>
                      <a:pt x="1057" y="9"/>
                    </a:lnTo>
                    <a:lnTo>
                      <a:pt x="1057" y="9"/>
                    </a:lnTo>
                    <a:lnTo>
                      <a:pt x="1057" y="9"/>
                    </a:lnTo>
                    <a:lnTo>
                      <a:pt x="1057" y="9"/>
                    </a:lnTo>
                    <a:lnTo>
                      <a:pt x="1057" y="9"/>
                    </a:lnTo>
                    <a:lnTo>
                      <a:pt x="1057" y="9"/>
                    </a:lnTo>
                    <a:lnTo>
                      <a:pt x="1057" y="9"/>
                    </a:lnTo>
                    <a:lnTo>
                      <a:pt x="1057" y="9"/>
                    </a:lnTo>
                    <a:lnTo>
                      <a:pt x="1057" y="9"/>
                    </a:lnTo>
                    <a:lnTo>
                      <a:pt x="1058" y="7"/>
                    </a:lnTo>
                    <a:lnTo>
                      <a:pt x="1058" y="7"/>
                    </a:lnTo>
                    <a:lnTo>
                      <a:pt x="1058" y="7"/>
                    </a:lnTo>
                    <a:lnTo>
                      <a:pt x="1058" y="7"/>
                    </a:lnTo>
                    <a:lnTo>
                      <a:pt x="1060" y="7"/>
                    </a:lnTo>
                    <a:lnTo>
                      <a:pt x="1060" y="7"/>
                    </a:lnTo>
                    <a:lnTo>
                      <a:pt x="1062" y="7"/>
                    </a:lnTo>
                    <a:lnTo>
                      <a:pt x="1062" y="7"/>
                    </a:lnTo>
                    <a:lnTo>
                      <a:pt x="1062" y="7"/>
                    </a:lnTo>
                    <a:lnTo>
                      <a:pt x="1062" y="7"/>
                    </a:lnTo>
                    <a:lnTo>
                      <a:pt x="1064" y="7"/>
                    </a:lnTo>
                    <a:lnTo>
                      <a:pt x="1064" y="7"/>
                    </a:lnTo>
                    <a:lnTo>
                      <a:pt x="1064" y="7"/>
                    </a:lnTo>
                    <a:lnTo>
                      <a:pt x="1064" y="7"/>
                    </a:lnTo>
                    <a:lnTo>
                      <a:pt x="1066" y="7"/>
                    </a:lnTo>
                    <a:lnTo>
                      <a:pt x="1066" y="7"/>
                    </a:lnTo>
                    <a:lnTo>
                      <a:pt x="1066" y="7"/>
                    </a:lnTo>
                    <a:lnTo>
                      <a:pt x="1066" y="5"/>
                    </a:lnTo>
                    <a:lnTo>
                      <a:pt x="1067" y="5"/>
                    </a:lnTo>
                    <a:lnTo>
                      <a:pt x="1067" y="5"/>
                    </a:lnTo>
                    <a:lnTo>
                      <a:pt x="1067" y="5"/>
                    </a:lnTo>
                    <a:lnTo>
                      <a:pt x="1067" y="5"/>
                    </a:lnTo>
                    <a:lnTo>
                      <a:pt x="1067" y="5"/>
                    </a:lnTo>
                    <a:lnTo>
                      <a:pt x="1069" y="5"/>
                    </a:lnTo>
                    <a:lnTo>
                      <a:pt x="1069" y="5"/>
                    </a:lnTo>
                    <a:lnTo>
                      <a:pt x="1069" y="5"/>
                    </a:lnTo>
                    <a:lnTo>
                      <a:pt x="1069" y="5"/>
                    </a:lnTo>
                    <a:lnTo>
                      <a:pt x="1069" y="5"/>
                    </a:lnTo>
                    <a:lnTo>
                      <a:pt x="1071" y="5"/>
                    </a:lnTo>
                    <a:lnTo>
                      <a:pt x="1071" y="5"/>
                    </a:lnTo>
                    <a:lnTo>
                      <a:pt x="1071" y="5"/>
                    </a:lnTo>
                    <a:lnTo>
                      <a:pt x="1071" y="5"/>
                    </a:lnTo>
                    <a:lnTo>
                      <a:pt x="1071" y="3"/>
                    </a:lnTo>
                    <a:lnTo>
                      <a:pt x="1073" y="3"/>
                    </a:lnTo>
                    <a:lnTo>
                      <a:pt x="1073" y="3"/>
                    </a:lnTo>
                    <a:lnTo>
                      <a:pt x="1073" y="3"/>
                    </a:lnTo>
                    <a:lnTo>
                      <a:pt x="1073" y="3"/>
                    </a:lnTo>
                    <a:lnTo>
                      <a:pt x="1073" y="3"/>
                    </a:lnTo>
                    <a:lnTo>
                      <a:pt x="1073" y="3"/>
                    </a:lnTo>
                    <a:lnTo>
                      <a:pt x="1073" y="3"/>
                    </a:lnTo>
                    <a:lnTo>
                      <a:pt x="1073" y="3"/>
                    </a:lnTo>
                    <a:lnTo>
                      <a:pt x="1073" y="3"/>
                    </a:lnTo>
                    <a:lnTo>
                      <a:pt x="1073" y="3"/>
                    </a:lnTo>
                    <a:lnTo>
                      <a:pt x="1073" y="3"/>
                    </a:lnTo>
                    <a:lnTo>
                      <a:pt x="1075" y="3"/>
                    </a:lnTo>
                    <a:lnTo>
                      <a:pt x="1075" y="3"/>
                    </a:lnTo>
                    <a:lnTo>
                      <a:pt x="1075" y="3"/>
                    </a:lnTo>
                    <a:lnTo>
                      <a:pt x="1075" y="3"/>
                    </a:lnTo>
                    <a:lnTo>
                      <a:pt x="1076" y="3"/>
                    </a:lnTo>
                    <a:lnTo>
                      <a:pt x="1076" y="3"/>
                    </a:lnTo>
                    <a:lnTo>
                      <a:pt x="1076" y="5"/>
                    </a:lnTo>
                    <a:lnTo>
                      <a:pt x="1076" y="5"/>
                    </a:lnTo>
                    <a:lnTo>
                      <a:pt x="1076" y="5"/>
                    </a:lnTo>
                    <a:lnTo>
                      <a:pt x="1076" y="5"/>
                    </a:lnTo>
                    <a:lnTo>
                      <a:pt x="1076" y="5"/>
                    </a:lnTo>
                    <a:lnTo>
                      <a:pt x="1078" y="7"/>
                    </a:lnTo>
                    <a:lnTo>
                      <a:pt x="1078" y="7"/>
                    </a:lnTo>
                    <a:lnTo>
                      <a:pt x="1078" y="7"/>
                    </a:lnTo>
                    <a:lnTo>
                      <a:pt x="1080" y="7"/>
                    </a:lnTo>
                    <a:lnTo>
                      <a:pt x="1080" y="7"/>
                    </a:lnTo>
                    <a:lnTo>
                      <a:pt x="1080" y="7"/>
                    </a:lnTo>
                    <a:lnTo>
                      <a:pt x="1080" y="7"/>
                    </a:lnTo>
                    <a:lnTo>
                      <a:pt x="1080" y="9"/>
                    </a:lnTo>
                    <a:lnTo>
                      <a:pt x="1082" y="9"/>
                    </a:lnTo>
                    <a:lnTo>
                      <a:pt x="1082" y="9"/>
                    </a:lnTo>
                    <a:lnTo>
                      <a:pt x="1082" y="9"/>
                    </a:lnTo>
                    <a:lnTo>
                      <a:pt x="1082" y="10"/>
                    </a:lnTo>
                    <a:lnTo>
                      <a:pt x="1082" y="10"/>
                    </a:lnTo>
                    <a:lnTo>
                      <a:pt x="1082" y="10"/>
                    </a:lnTo>
                    <a:lnTo>
                      <a:pt x="1082" y="10"/>
                    </a:lnTo>
                    <a:lnTo>
                      <a:pt x="1082" y="10"/>
                    </a:lnTo>
                    <a:lnTo>
                      <a:pt x="1082" y="12"/>
                    </a:lnTo>
                    <a:lnTo>
                      <a:pt x="1082" y="12"/>
                    </a:lnTo>
                    <a:lnTo>
                      <a:pt x="1082" y="12"/>
                    </a:lnTo>
                    <a:lnTo>
                      <a:pt x="1082" y="12"/>
                    </a:lnTo>
                    <a:lnTo>
                      <a:pt x="1084" y="12"/>
                    </a:lnTo>
                    <a:lnTo>
                      <a:pt x="1084" y="12"/>
                    </a:lnTo>
                    <a:lnTo>
                      <a:pt x="1084" y="12"/>
                    </a:lnTo>
                    <a:lnTo>
                      <a:pt x="1084" y="12"/>
                    </a:lnTo>
                    <a:lnTo>
                      <a:pt x="1084" y="12"/>
                    </a:lnTo>
                    <a:lnTo>
                      <a:pt x="1084" y="12"/>
                    </a:lnTo>
                    <a:lnTo>
                      <a:pt x="1086" y="12"/>
                    </a:lnTo>
                    <a:lnTo>
                      <a:pt x="1086" y="12"/>
                    </a:lnTo>
                    <a:lnTo>
                      <a:pt x="1086" y="12"/>
                    </a:lnTo>
                    <a:lnTo>
                      <a:pt x="1086" y="12"/>
                    </a:lnTo>
                    <a:lnTo>
                      <a:pt x="1086" y="12"/>
                    </a:lnTo>
                    <a:lnTo>
                      <a:pt x="1086" y="12"/>
                    </a:lnTo>
                    <a:lnTo>
                      <a:pt x="1086" y="12"/>
                    </a:lnTo>
                    <a:lnTo>
                      <a:pt x="1086" y="12"/>
                    </a:lnTo>
                    <a:lnTo>
                      <a:pt x="1086" y="14"/>
                    </a:lnTo>
                    <a:lnTo>
                      <a:pt x="1087" y="14"/>
                    </a:lnTo>
                    <a:lnTo>
                      <a:pt x="1087" y="14"/>
                    </a:lnTo>
                    <a:lnTo>
                      <a:pt x="1087" y="14"/>
                    </a:lnTo>
                    <a:lnTo>
                      <a:pt x="1087" y="14"/>
                    </a:lnTo>
                    <a:lnTo>
                      <a:pt x="1087" y="14"/>
                    </a:lnTo>
                    <a:lnTo>
                      <a:pt x="1089" y="14"/>
                    </a:lnTo>
                    <a:lnTo>
                      <a:pt x="1089" y="14"/>
                    </a:lnTo>
                    <a:lnTo>
                      <a:pt x="1089" y="14"/>
                    </a:lnTo>
                    <a:lnTo>
                      <a:pt x="1089" y="14"/>
                    </a:lnTo>
                    <a:lnTo>
                      <a:pt x="1089" y="16"/>
                    </a:lnTo>
                    <a:lnTo>
                      <a:pt x="1089" y="16"/>
                    </a:lnTo>
                    <a:lnTo>
                      <a:pt x="1089" y="16"/>
                    </a:lnTo>
                    <a:lnTo>
                      <a:pt x="1089" y="16"/>
                    </a:lnTo>
                    <a:lnTo>
                      <a:pt x="1089" y="16"/>
                    </a:lnTo>
                    <a:lnTo>
                      <a:pt x="1089" y="18"/>
                    </a:lnTo>
                    <a:lnTo>
                      <a:pt x="1089" y="18"/>
                    </a:lnTo>
                    <a:lnTo>
                      <a:pt x="1089" y="19"/>
                    </a:lnTo>
                    <a:lnTo>
                      <a:pt x="1089" y="19"/>
                    </a:lnTo>
                    <a:lnTo>
                      <a:pt x="1089" y="19"/>
                    </a:lnTo>
                    <a:lnTo>
                      <a:pt x="1089" y="19"/>
                    </a:lnTo>
                    <a:lnTo>
                      <a:pt x="1087" y="19"/>
                    </a:lnTo>
                    <a:lnTo>
                      <a:pt x="1087" y="21"/>
                    </a:lnTo>
                    <a:lnTo>
                      <a:pt x="1089" y="21"/>
                    </a:lnTo>
                    <a:lnTo>
                      <a:pt x="1089" y="21"/>
                    </a:lnTo>
                    <a:lnTo>
                      <a:pt x="1089" y="21"/>
                    </a:lnTo>
                    <a:lnTo>
                      <a:pt x="1089" y="21"/>
                    </a:lnTo>
                    <a:lnTo>
                      <a:pt x="1089" y="21"/>
                    </a:lnTo>
                    <a:lnTo>
                      <a:pt x="1089" y="21"/>
                    </a:lnTo>
                    <a:lnTo>
                      <a:pt x="1091" y="21"/>
                    </a:lnTo>
                    <a:lnTo>
                      <a:pt x="1091" y="21"/>
                    </a:lnTo>
                    <a:lnTo>
                      <a:pt x="1091" y="21"/>
                    </a:lnTo>
                    <a:lnTo>
                      <a:pt x="1091" y="21"/>
                    </a:lnTo>
                    <a:lnTo>
                      <a:pt x="1091" y="21"/>
                    </a:lnTo>
                    <a:lnTo>
                      <a:pt x="1091" y="23"/>
                    </a:lnTo>
                    <a:lnTo>
                      <a:pt x="1091" y="23"/>
                    </a:lnTo>
                    <a:lnTo>
                      <a:pt x="1091" y="23"/>
                    </a:lnTo>
                    <a:lnTo>
                      <a:pt x="1091" y="23"/>
                    </a:lnTo>
                    <a:lnTo>
                      <a:pt x="1091" y="23"/>
                    </a:lnTo>
                    <a:lnTo>
                      <a:pt x="1091" y="23"/>
                    </a:lnTo>
                    <a:lnTo>
                      <a:pt x="1091" y="23"/>
                    </a:lnTo>
                    <a:lnTo>
                      <a:pt x="1091" y="23"/>
                    </a:lnTo>
                    <a:lnTo>
                      <a:pt x="1091" y="23"/>
                    </a:lnTo>
                    <a:lnTo>
                      <a:pt x="1091" y="25"/>
                    </a:lnTo>
                    <a:lnTo>
                      <a:pt x="1091" y="25"/>
                    </a:lnTo>
                    <a:lnTo>
                      <a:pt x="1091" y="25"/>
                    </a:lnTo>
                    <a:lnTo>
                      <a:pt x="1091" y="25"/>
                    </a:lnTo>
                    <a:lnTo>
                      <a:pt x="1091" y="25"/>
                    </a:lnTo>
                    <a:lnTo>
                      <a:pt x="1091" y="25"/>
                    </a:lnTo>
                    <a:lnTo>
                      <a:pt x="1091" y="25"/>
                    </a:lnTo>
                    <a:lnTo>
                      <a:pt x="1091" y="25"/>
                    </a:lnTo>
                    <a:lnTo>
                      <a:pt x="1091" y="25"/>
                    </a:lnTo>
                    <a:lnTo>
                      <a:pt x="1093" y="25"/>
                    </a:lnTo>
                    <a:lnTo>
                      <a:pt x="1093" y="25"/>
                    </a:lnTo>
                    <a:lnTo>
                      <a:pt x="1093" y="25"/>
                    </a:lnTo>
                    <a:lnTo>
                      <a:pt x="1091" y="27"/>
                    </a:lnTo>
                    <a:lnTo>
                      <a:pt x="1091" y="27"/>
                    </a:lnTo>
                    <a:lnTo>
                      <a:pt x="1091" y="27"/>
                    </a:lnTo>
                    <a:lnTo>
                      <a:pt x="1091" y="27"/>
                    </a:lnTo>
                    <a:lnTo>
                      <a:pt x="1089" y="27"/>
                    </a:lnTo>
                    <a:lnTo>
                      <a:pt x="1089" y="27"/>
                    </a:lnTo>
                    <a:lnTo>
                      <a:pt x="1089" y="27"/>
                    </a:lnTo>
                    <a:lnTo>
                      <a:pt x="1089" y="27"/>
                    </a:lnTo>
                    <a:lnTo>
                      <a:pt x="1089" y="27"/>
                    </a:lnTo>
                    <a:lnTo>
                      <a:pt x="1087" y="27"/>
                    </a:lnTo>
                    <a:lnTo>
                      <a:pt x="1087" y="27"/>
                    </a:lnTo>
                    <a:lnTo>
                      <a:pt x="1089" y="29"/>
                    </a:lnTo>
                    <a:lnTo>
                      <a:pt x="1089" y="29"/>
                    </a:lnTo>
                    <a:lnTo>
                      <a:pt x="1087" y="29"/>
                    </a:lnTo>
                    <a:lnTo>
                      <a:pt x="1087" y="29"/>
                    </a:lnTo>
                    <a:lnTo>
                      <a:pt x="1087" y="29"/>
                    </a:lnTo>
                    <a:lnTo>
                      <a:pt x="1087" y="30"/>
                    </a:lnTo>
                    <a:lnTo>
                      <a:pt x="1087" y="30"/>
                    </a:lnTo>
                    <a:lnTo>
                      <a:pt x="1087" y="30"/>
                    </a:lnTo>
                    <a:lnTo>
                      <a:pt x="1086" y="30"/>
                    </a:lnTo>
                    <a:lnTo>
                      <a:pt x="1086" y="30"/>
                    </a:lnTo>
                    <a:lnTo>
                      <a:pt x="1087" y="30"/>
                    </a:lnTo>
                    <a:lnTo>
                      <a:pt x="1086" y="32"/>
                    </a:lnTo>
                    <a:lnTo>
                      <a:pt x="1086" y="32"/>
                    </a:lnTo>
                    <a:lnTo>
                      <a:pt x="1086" y="32"/>
                    </a:lnTo>
                    <a:lnTo>
                      <a:pt x="1086" y="32"/>
                    </a:lnTo>
                    <a:lnTo>
                      <a:pt x="1086" y="32"/>
                    </a:lnTo>
                    <a:lnTo>
                      <a:pt x="1084" y="32"/>
                    </a:lnTo>
                    <a:lnTo>
                      <a:pt x="1084" y="32"/>
                    </a:lnTo>
                    <a:lnTo>
                      <a:pt x="1084" y="32"/>
                    </a:lnTo>
                    <a:lnTo>
                      <a:pt x="1084" y="32"/>
                    </a:lnTo>
                    <a:lnTo>
                      <a:pt x="1084" y="32"/>
                    </a:lnTo>
                    <a:lnTo>
                      <a:pt x="1084" y="32"/>
                    </a:lnTo>
                    <a:lnTo>
                      <a:pt x="1084" y="32"/>
                    </a:lnTo>
                    <a:lnTo>
                      <a:pt x="1084" y="34"/>
                    </a:lnTo>
                    <a:lnTo>
                      <a:pt x="1084" y="34"/>
                    </a:lnTo>
                    <a:lnTo>
                      <a:pt x="1084" y="34"/>
                    </a:lnTo>
                    <a:lnTo>
                      <a:pt x="1084" y="32"/>
                    </a:lnTo>
                    <a:lnTo>
                      <a:pt x="1086" y="32"/>
                    </a:lnTo>
                    <a:lnTo>
                      <a:pt x="1086" y="32"/>
                    </a:lnTo>
                    <a:lnTo>
                      <a:pt x="1086" y="32"/>
                    </a:lnTo>
                    <a:lnTo>
                      <a:pt x="1086" y="34"/>
                    </a:lnTo>
                    <a:lnTo>
                      <a:pt x="1086" y="34"/>
                    </a:lnTo>
                    <a:lnTo>
                      <a:pt x="1086" y="34"/>
                    </a:lnTo>
                    <a:lnTo>
                      <a:pt x="1086" y="34"/>
                    </a:lnTo>
                    <a:lnTo>
                      <a:pt x="1086" y="36"/>
                    </a:lnTo>
                    <a:lnTo>
                      <a:pt x="1087" y="36"/>
                    </a:lnTo>
                    <a:lnTo>
                      <a:pt x="1087" y="36"/>
                    </a:lnTo>
                    <a:lnTo>
                      <a:pt x="1087" y="36"/>
                    </a:lnTo>
                    <a:lnTo>
                      <a:pt x="1087" y="36"/>
                    </a:lnTo>
                    <a:lnTo>
                      <a:pt x="1089" y="36"/>
                    </a:lnTo>
                    <a:lnTo>
                      <a:pt x="1089" y="36"/>
                    </a:lnTo>
                    <a:lnTo>
                      <a:pt x="1089" y="36"/>
                    </a:lnTo>
                    <a:lnTo>
                      <a:pt x="1089" y="38"/>
                    </a:lnTo>
                    <a:lnTo>
                      <a:pt x="1089" y="38"/>
                    </a:lnTo>
                    <a:lnTo>
                      <a:pt x="1089" y="38"/>
                    </a:lnTo>
                    <a:lnTo>
                      <a:pt x="1087" y="38"/>
                    </a:lnTo>
                    <a:lnTo>
                      <a:pt x="1087" y="38"/>
                    </a:lnTo>
                    <a:lnTo>
                      <a:pt x="1087" y="38"/>
                    </a:lnTo>
                    <a:lnTo>
                      <a:pt x="1086" y="38"/>
                    </a:lnTo>
                    <a:lnTo>
                      <a:pt x="1086" y="38"/>
                    </a:lnTo>
                    <a:lnTo>
                      <a:pt x="1086" y="38"/>
                    </a:lnTo>
                    <a:lnTo>
                      <a:pt x="1084" y="38"/>
                    </a:lnTo>
                    <a:lnTo>
                      <a:pt x="1084" y="38"/>
                    </a:lnTo>
                    <a:lnTo>
                      <a:pt x="1084" y="38"/>
                    </a:lnTo>
                    <a:lnTo>
                      <a:pt x="1082" y="38"/>
                    </a:lnTo>
                    <a:lnTo>
                      <a:pt x="1082" y="38"/>
                    </a:lnTo>
                    <a:lnTo>
                      <a:pt x="1082" y="38"/>
                    </a:lnTo>
                    <a:lnTo>
                      <a:pt x="1082" y="39"/>
                    </a:lnTo>
                    <a:lnTo>
                      <a:pt x="1082" y="39"/>
                    </a:lnTo>
                    <a:lnTo>
                      <a:pt x="1082" y="39"/>
                    </a:lnTo>
                    <a:lnTo>
                      <a:pt x="1082" y="39"/>
                    </a:lnTo>
                    <a:lnTo>
                      <a:pt x="1082" y="39"/>
                    </a:lnTo>
                    <a:lnTo>
                      <a:pt x="1082" y="41"/>
                    </a:lnTo>
                    <a:lnTo>
                      <a:pt x="1082" y="41"/>
                    </a:lnTo>
                    <a:lnTo>
                      <a:pt x="1082" y="41"/>
                    </a:lnTo>
                    <a:lnTo>
                      <a:pt x="1084" y="41"/>
                    </a:lnTo>
                    <a:lnTo>
                      <a:pt x="1084" y="41"/>
                    </a:lnTo>
                    <a:lnTo>
                      <a:pt x="1084" y="41"/>
                    </a:lnTo>
                    <a:lnTo>
                      <a:pt x="1084" y="41"/>
                    </a:lnTo>
                    <a:lnTo>
                      <a:pt x="1084" y="41"/>
                    </a:lnTo>
                    <a:lnTo>
                      <a:pt x="1084" y="41"/>
                    </a:lnTo>
                    <a:lnTo>
                      <a:pt x="1084" y="41"/>
                    </a:lnTo>
                    <a:lnTo>
                      <a:pt x="1084" y="43"/>
                    </a:lnTo>
                    <a:lnTo>
                      <a:pt x="1084" y="45"/>
                    </a:lnTo>
                    <a:lnTo>
                      <a:pt x="1084" y="45"/>
                    </a:lnTo>
                    <a:lnTo>
                      <a:pt x="1084" y="45"/>
                    </a:lnTo>
                    <a:lnTo>
                      <a:pt x="1084" y="45"/>
                    </a:lnTo>
                    <a:lnTo>
                      <a:pt x="1084" y="45"/>
                    </a:lnTo>
                    <a:lnTo>
                      <a:pt x="1086" y="45"/>
                    </a:lnTo>
                    <a:lnTo>
                      <a:pt x="1087" y="45"/>
                    </a:lnTo>
                    <a:lnTo>
                      <a:pt x="1087" y="45"/>
                    </a:lnTo>
                    <a:lnTo>
                      <a:pt x="1087" y="47"/>
                    </a:lnTo>
                    <a:lnTo>
                      <a:pt x="1087" y="47"/>
                    </a:lnTo>
                    <a:lnTo>
                      <a:pt x="1087" y="47"/>
                    </a:lnTo>
                    <a:lnTo>
                      <a:pt x="1087" y="47"/>
                    </a:lnTo>
                    <a:lnTo>
                      <a:pt x="1086" y="47"/>
                    </a:lnTo>
                    <a:lnTo>
                      <a:pt x="1084" y="48"/>
                    </a:lnTo>
                    <a:lnTo>
                      <a:pt x="1084" y="48"/>
                    </a:lnTo>
                    <a:lnTo>
                      <a:pt x="1084" y="48"/>
                    </a:lnTo>
                    <a:lnTo>
                      <a:pt x="1082" y="48"/>
                    </a:lnTo>
                    <a:lnTo>
                      <a:pt x="1082" y="48"/>
                    </a:lnTo>
                    <a:lnTo>
                      <a:pt x="1082" y="47"/>
                    </a:lnTo>
                    <a:lnTo>
                      <a:pt x="1080" y="47"/>
                    </a:lnTo>
                    <a:lnTo>
                      <a:pt x="1080" y="47"/>
                    </a:lnTo>
                    <a:lnTo>
                      <a:pt x="1080" y="47"/>
                    </a:lnTo>
                    <a:lnTo>
                      <a:pt x="1080" y="47"/>
                    </a:lnTo>
                    <a:lnTo>
                      <a:pt x="1080" y="47"/>
                    </a:lnTo>
                    <a:lnTo>
                      <a:pt x="1080" y="47"/>
                    </a:lnTo>
                    <a:lnTo>
                      <a:pt x="1078" y="47"/>
                    </a:lnTo>
                    <a:lnTo>
                      <a:pt x="1078" y="47"/>
                    </a:lnTo>
                    <a:lnTo>
                      <a:pt x="1078" y="48"/>
                    </a:lnTo>
                    <a:lnTo>
                      <a:pt x="1078" y="48"/>
                    </a:lnTo>
                    <a:lnTo>
                      <a:pt x="1076" y="50"/>
                    </a:lnTo>
                    <a:lnTo>
                      <a:pt x="1076" y="50"/>
                    </a:lnTo>
                    <a:lnTo>
                      <a:pt x="1076" y="50"/>
                    </a:lnTo>
                    <a:lnTo>
                      <a:pt x="1078" y="50"/>
                    </a:lnTo>
                    <a:lnTo>
                      <a:pt x="1078" y="52"/>
                    </a:lnTo>
                    <a:lnTo>
                      <a:pt x="1078" y="52"/>
                    </a:lnTo>
                    <a:lnTo>
                      <a:pt x="1080" y="52"/>
                    </a:lnTo>
                    <a:lnTo>
                      <a:pt x="1080" y="52"/>
                    </a:lnTo>
                    <a:lnTo>
                      <a:pt x="1080" y="52"/>
                    </a:lnTo>
                    <a:lnTo>
                      <a:pt x="1082" y="52"/>
                    </a:lnTo>
                    <a:lnTo>
                      <a:pt x="1082" y="52"/>
                    </a:lnTo>
                    <a:lnTo>
                      <a:pt x="1082" y="52"/>
                    </a:lnTo>
                    <a:lnTo>
                      <a:pt x="1082" y="52"/>
                    </a:lnTo>
                    <a:lnTo>
                      <a:pt x="1082" y="52"/>
                    </a:lnTo>
                    <a:lnTo>
                      <a:pt x="1082" y="52"/>
                    </a:lnTo>
                    <a:lnTo>
                      <a:pt x="1084" y="52"/>
                    </a:lnTo>
                    <a:lnTo>
                      <a:pt x="1084" y="52"/>
                    </a:lnTo>
                    <a:lnTo>
                      <a:pt x="1084" y="52"/>
                    </a:lnTo>
                    <a:lnTo>
                      <a:pt x="1084" y="52"/>
                    </a:lnTo>
                    <a:lnTo>
                      <a:pt x="1084" y="52"/>
                    </a:lnTo>
                    <a:lnTo>
                      <a:pt x="1087" y="52"/>
                    </a:lnTo>
                    <a:lnTo>
                      <a:pt x="1087" y="52"/>
                    </a:lnTo>
                    <a:lnTo>
                      <a:pt x="1089" y="52"/>
                    </a:lnTo>
                    <a:lnTo>
                      <a:pt x="1091" y="50"/>
                    </a:lnTo>
                    <a:lnTo>
                      <a:pt x="1091" y="50"/>
                    </a:lnTo>
                    <a:lnTo>
                      <a:pt x="1091" y="50"/>
                    </a:lnTo>
                    <a:lnTo>
                      <a:pt x="1091" y="50"/>
                    </a:lnTo>
                    <a:lnTo>
                      <a:pt x="1091" y="50"/>
                    </a:lnTo>
                    <a:lnTo>
                      <a:pt x="1093" y="50"/>
                    </a:lnTo>
                    <a:lnTo>
                      <a:pt x="1093" y="50"/>
                    </a:lnTo>
                    <a:lnTo>
                      <a:pt x="1093" y="50"/>
                    </a:lnTo>
                    <a:lnTo>
                      <a:pt x="1093" y="50"/>
                    </a:lnTo>
                    <a:lnTo>
                      <a:pt x="1095" y="52"/>
                    </a:lnTo>
                    <a:lnTo>
                      <a:pt x="1095" y="52"/>
                    </a:lnTo>
                    <a:lnTo>
                      <a:pt x="1095" y="52"/>
                    </a:lnTo>
                    <a:lnTo>
                      <a:pt x="1095" y="54"/>
                    </a:lnTo>
                    <a:lnTo>
                      <a:pt x="1095" y="54"/>
                    </a:lnTo>
                    <a:lnTo>
                      <a:pt x="1095" y="54"/>
                    </a:lnTo>
                    <a:lnTo>
                      <a:pt x="1095" y="56"/>
                    </a:lnTo>
                    <a:lnTo>
                      <a:pt x="1095" y="56"/>
                    </a:lnTo>
                    <a:lnTo>
                      <a:pt x="1093" y="56"/>
                    </a:lnTo>
                    <a:lnTo>
                      <a:pt x="1093" y="57"/>
                    </a:lnTo>
                    <a:lnTo>
                      <a:pt x="1093" y="57"/>
                    </a:lnTo>
                    <a:lnTo>
                      <a:pt x="1091" y="57"/>
                    </a:lnTo>
                    <a:lnTo>
                      <a:pt x="1091" y="57"/>
                    </a:lnTo>
                    <a:lnTo>
                      <a:pt x="1091" y="57"/>
                    </a:lnTo>
                    <a:lnTo>
                      <a:pt x="1091" y="57"/>
                    </a:lnTo>
                    <a:lnTo>
                      <a:pt x="1091" y="57"/>
                    </a:lnTo>
                    <a:lnTo>
                      <a:pt x="1091" y="57"/>
                    </a:lnTo>
                    <a:lnTo>
                      <a:pt x="1091" y="59"/>
                    </a:lnTo>
                    <a:lnTo>
                      <a:pt x="1091" y="61"/>
                    </a:lnTo>
                    <a:lnTo>
                      <a:pt x="1091" y="61"/>
                    </a:lnTo>
                    <a:lnTo>
                      <a:pt x="1091" y="63"/>
                    </a:lnTo>
                    <a:lnTo>
                      <a:pt x="1091" y="63"/>
                    </a:lnTo>
                    <a:lnTo>
                      <a:pt x="1091" y="63"/>
                    </a:lnTo>
                    <a:lnTo>
                      <a:pt x="1091" y="63"/>
                    </a:lnTo>
                    <a:lnTo>
                      <a:pt x="1093" y="63"/>
                    </a:lnTo>
                    <a:lnTo>
                      <a:pt x="1093" y="63"/>
                    </a:lnTo>
                    <a:lnTo>
                      <a:pt x="1093" y="65"/>
                    </a:lnTo>
                    <a:lnTo>
                      <a:pt x="1093" y="65"/>
                    </a:lnTo>
                    <a:lnTo>
                      <a:pt x="1095" y="65"/>
                    </a:lnTo>
                    <a:lnTo>
                      <a:pt x="1095" y="65"/>
                    </a:lnTo>
                    <a:lnTo>
                      <a:pt x="1095" y="65"/>
                    </a:lnTo>
                    <a:lnTo>
                      <a:pt x="1096" y="65"/>
                    </a:lnTo>
                    <a:lnTo>
                      <a:pt x="1096" y="65"/>
                    </a:lnTo>
                    <a:lnTo>
                      <a:pt x="1098" y="65"/>
                    </a:lnTo>
                    <a:lnTo>
                      <a:pt x="1098" y="65"/>
                    </a:lnTo>
                    <a:lnTo>
                      <a:pt x="1100" y="65"/>
                    </a:lnTo>
                    <a:lnTo>
                      <a:pt x="1100" y="67"/>
                    </a:lnTo>
                    <a:lnTo>
                      <a:pt x="1100" y="67"/>
                    </a:lnTo>
                    <a:lnTo>
                      <a:pt x="1100" y="68"/>
                    </a:lnTo>
                    <a:lnTo>
                      <a:pt x="1100" y="70"/>
                    </a:lnTo>
                    <a:lnTo>
                      <a:pt x="1100" y="72"/>
                    </a:lnTo>
                    <a:lnTo>
                      <a:pt x="1100" y="74"/>
                    </a:lnTo>
                    <a:lnTo>
                      <a:pt x="1098" y="74"/>
                    </a:lnTo>
                    <a:lnTo>
                      <a:pt x="1098" y="74"/>
                    </a:lnTo>
                    <a:lnTo>
                      <a:pt x="1096" y="74"/>
                    </a:lnTo>
                    <a:lnTo>
                      <a:pt x="1096" y="74"/>
                    </a:lnTo>
                    <a:lnTo>
                      <a:pt x="1095" y="74"/>
                    </a:lnTo>
                    <a:lnTo>
                      <a:pt x="1093" y="76"/>
                    </a:lnTo>
                    <a:lnTo>
                      <a:pt x="1093" y="76"/>
                    </a:lnTo>
                    <a:lnTo>
                      <a:pt x="1093" y="76"/>
                    </a:lnTo>
                    <a:lnTo>
                      <a:pt x="1091" y="76"/>
                    </a:lnTo>
                    <a:lnTo>
                      <a:pt x="1091" y="76"/>
                    </a:lnTo>
                    <a:lnTo>
                      <a:pt x="1091" y="76"/>
                    </a:lnTo>
                    <a:lnTo>
                      <a:pt x="1091" y="77"/>
                    </a:lnTo>
                    <a:lnTo>
                      <a:pt x="1091" y="77"/>
                    </a:lnTo>
                    <a:lnTo>
                      <a:pt x="1091" y="77"/>
                    </a:lnTo>
                    <a:lnTo>
                      <a:pt x="1091" y="77"/>
                    </a:lnTo>
                    <a:lnTo>
                      <a:pt x="1091" y="79"/>
                    </a:lnTo>
                    <a:lnTo>
                      <a:pt x="1091" y="79"/>
                    </a:lnTo>
                    <a:lnTo>
                      <a:pt x="1093" y="81"/>
                    </a:lnTo>
                    <a:lnTo>
                      <a:pt x="1095" y="81"/>
                    </a:lnTo>
                    <a:lnTo>
                      <a:pt x="1096" y="83"/>
                    </a:lnTo>
                    <a:lnTo>
                      <a:pt x="1096" y="83"/>
                    </a:lnTo>
                    <a:lnTo>
                      <a:pt x="1098" y="83"/>
                    </a:lnTo>
                    <a:lnTo>
                      <a:pt x="1100" y="83"/>
                    </a:lnTo>
                    <a:lnTo>
                      <a:pt x="1100" y="83"/>
                    </a:lnTo>
                    <a:lnTo>
                      <a:pt x="1100" y="83"/>
                    </a:lnTo>
                    <a:lnTo>
                      <a:pt x="1100" y="83"/>
                    </a:lnTo>
                    <a:lnTo>
                      <a:pt x="1102" y="83"/>
                    </a:lnTo>
                    <a:lnTo>
                      <a:pt x="1102" y="81"/>
                    </a:lnTo>
                    <a:lnTo>
                      <a:pt x="1102" y="81"/>
                    </a:lnTo>
                    <a:lnTo>
                      <a:pt x="1102" y="81"/>
                    </a:lnTo>
                    <a:lnTo>
                      <a:pt x="1102" y="81"/>
                    </a:lnTo>
                    <a:lnTo>
                      <a:pt x="1104" y="81"/>
                    </a:lnTo>
                    <a:lnTo>
                      <a:pt x="1104" y="81"/>
                    </a:lnTo>
                    <a:lnTo>
                      <a:pt x="1104" y="81"/>
                    </a:lnTo>
                    <a:lnTo>
                      <a:pt x="1104" y="81"/>
                    </a:lnTo>
                    <a:lnTo>
                      <a:pt x="1104" y="81"/>
                    </a:lnTo>
                    <a:lnTo>
                      <a:pt x="1104" y="81"/>
                    </a:lnTo>
                    <a:lnTo>
                      <a:pt x="1105" y="79"/>
                    </a:lnTo>
                    <a:lnTo>
                      <a:pt x="1105" y="79"/>
                    </a:lnTo>
                    <a:lnTo>
                      <a:pt x="1107" y="79"/>
                    </a:lnTo>
                    <a:lnTo>
                      <a:pt x="1107" y="79"/>
                    </a:lnTo>
                    <a:lnTo>
                      <a:pt x="1107" y="79"/>
                    </a:lnTo>
                    <a:lnTo>
                      <a:pt x="1107" y="79"/>
                    </a:lnTo>
                    <a:lnTo>
                      <a:pt x="1107" y="79"/>
                    </a:lnTo>
                    <a:lnTo>
                      <a:pt x="1107" y="79"/>
                    </a:lnTo>
                    <a:lnTo>
                      <a:pt x="1107" y="79"/>
                    </a:lnTo>
                    <a:lnTo>
                      <a:pt x="1107" y="81"/>
                    </a:lnTo>
                    <a:lnTo>
                      <a:pt x="1107" y="81"/>
                    </a:lnTo>
                    <a:lnTo>
                      <a:pt x="1107" y="81"/>
                    </a:lnTo>
                    <a:lnTo>
                      <a:pt x="1107" y="81"/>
                    </a:lnTo>
                    <a:lnTo>
                      <a:pt x="1107" y="83"/>
                    </a:lnTo>
                    <a:lnTo>
                      <a:pt x="1105" y="83"/>
                    </a:lnTo>
                    <a:lnTo>
                      <a:pt x="1105" y="85"/>
                    </a:lnTo>
                    <a:lnTo>
                      <a:pt x="1105" y="85"/>
                    </a:lnTo>
                    <a:lnTo>
                      <a:pt x="1105" y="86"/>
                    </a:lnTo>
                    <a:lnTo>
                      <a:pt x="1105" y="86"/>
                    </a:lnTo>
                    <a:lnTo>
                      <a:pt x="1105" y="86"/>
                    </a:lnTo>
                    <a:lnTo>
                      <a:pt x="1105" y="86"/>
                    </a:lnTo>
                    <a:lnTo>
                      <a:pt x="1105" y="86"/>
                    </a:lnTo>
                    <a:lnTo>
                      <a:pt x="1105" y="86"/>
                    </a:lnTo>
                    <a:lnTo>
                      <a:pt x="1104" y="86"/>
                    </a:lnTo>
                    <a:lnTo>
                      <a:pt x="1104" y="86"/>
                    </a:lnTo>
                    <a:lnTo>
                      <a:pt x="1102" y="86"/>
                    </a:lnTo>
                    <a:lnTo>
                      <a:pt x="1102" y="86"/>
                    </a:lnTo>
                    <a:lnTo>
                      <a:pt x="1102" y="88"/>
                    </a:lnTo>
                    <a:lnTo>
                      <a:pt x="1102" y="88"/>
                    </a:lnTo>
                    <a:lnTo>
                      <a:pt x="1102" y="90"/>
                    </a:lnTo>
                    <a:lnTo>
                      <a:pt x="1104" y="90"/>
                    </a:lnTo>
                    <a:lnTo>
                      <a:pt x="1104" y="90"/>
                    </a:lnTo>
                    <a:lnTo>
                      <a:pt x="1104" y="90"/>
                    </a:lnTo>
                    <a:lnTo>
                      <a:pt x="1104" y="90"/>
                    </a:lnTo>
                    <a:lnTo>
                      <a:pt x="1104" y="90"/>
                    </a:lnTo>
                    <a:lnTo>
                      <a:pt x="1105" y="90"/>
                    </a:lnTo>
                    <a:lnTo>
                      <a:pt x="1107" y="90"/>
                    </a:lnTo>
                    <a:lnTo>
                      <a:pt x="1107" y="90"/>
                    </a:lnTo>
                    <a:lnTo>
                      <a:pt x="1107" y="92"/>
                    </a:lnTo>
                    <a:lnTo>
                      <a:pt x="1107" y="92"/>
                    </a:lnTo>
                    <a:lnTo>
                      <a:pt x="1107" y="92"/>
                    </a:lnTo>
                    <a:lnTo>
                      <a:pt x="1109" y="92"/>
                    </a:lnTo>
                    <a:lnTo>
                      <a:pt x="1109" y="92"/>
                    </a:lnTo>
                    <a:lnTo>
                      <a:pt x="1109" y="92"/>
                    </a:lnTo>
                    <a:lnTo>
                      <a:pt x="1109" y="94"/>
                    </a:lnTo>
                    <a:lnTo>
                      <a:pt x="1109" y="94"/>
                    </a:lnTo>
                    <a:lnTo>
                      <a:pt x="1107" y="95"/>
                    </a:lnTo>
                    <a:lnTo>
                      <a:pt x="1107" y="95"/>
                    </a:lnTo>
                    <a:lnTo>
                      <a:pt x="1107" y="95"/>
                    </a:lnTo>
                    <a:lnTo>
                      <a:pt x="1107" y="95"/>
                    </a:lnTo>
                    <a:lnTo>
                      <a:pt x="1105" y="95"/>
                    </a:lnTo>
                    <a:lnTo>
                      <a:pt x="1105" y="95"/>
                    </a:lnTo>
                    <a:lnTo>
                      <a:pt x="1105" y="97"/>
                    </a:lnTo>
                    <a:lnTo>
                      <a:pt x="1104" y="97"/>
                    </a:lnTo>
                    <a:lnTo>
                      <a:pt x="1104" y="97"/>
                    </a:lnTo>
                    <a:lnTo>
                      <a:pt x="1104" y="97"/>
                    </a:lnTo>
                    <a:lnTo>
                      <a:pt x="1104" y="95"/>
                    </a:lnTo>
                    <a:lnTo>
                      <a:pt x="1104" y="95"/>
                    </a:lnTo>
                    <a:lnTo>
                      <a:pt x="1104" y="95"/>
                    </a:lnTo>
                    <a:lnTo>
                      <a:pt x="1102" y="95"/>
                    </a:lnTo>
                    <a:lnTo>
                      <a:pt x="1102" y="95"/>
                    </a:lnTo>
                    <a:lnTo>
                      <a:pt x="1102" y="95"/>
                    </a:lnTo>
                    <a:lnTo>
                      <a:pt x="1100" y="97"/>
                    </a:lnTo>
                    <a:lnTo>
                      <a:pt x="1100" y="97"/>
                    </a:lnTo>
                    <a:lnTo>
                      <a:pt x="1100" y="97"/>
                    </a:lnTo>
                    <a:lnTo>
                      <a:pt x="1098" y="97"/>
                    </a:lnTo>
                    <a:lnTo>
                      <a:pt x="1098" y="97"/>
                    </a:lnTo>
                    <a:lnTo>
                      <a:pt x="1098" y="97"/>
                    </a:lnTo>
                    <a:lnTo>
                      <a:pt x="1098" y="97"/>
                    </a:lnTo>
                    <a:lnTo>
                      <a:pt x="1096" y="97"/>
                    </a:lnTo>
                    <a:lnTo>
                      <a:pt x="1096" y="97"/>
                    </a:lnTo>
                    <a:lnTo>
                      <a:pt x="1096" y="97"/>
                    </a:lnTo>
                    <a:lnTo>
                      <a:pt x="1096" y="99"/>
                    </a:lnTo>
                    <a:lnTo>
                      <a:pt x="1096" y="99"/>
                    </a:lnTo>
                    <a:lnTo>
                      <a:pt x="1096" y="99"/>
                    </a:lnTo>
                    <a:lnTo>
                      <a:pt x="1096" y="99"/>
                    </a:lnTo>
                    <a:lnTo>
                      <a:pt x="1096" y="99"/>
                    </a:lnTo>
                    <a:lnTo>
                      <a:pt x="1096" y="99"/>
                    </a:lnTo>
                    <a:lnTo>
                      <a:pt x="1096" y="101"/>
                    </a:lnTo>
                    <a:lnTo>
                      <a:pt x="1096" y="101"/>
                    </a:lnTo>
                    <a:lnTo>
                      <a:pt x="1096" y="101"/>
                    </a:lnTo>
                    <a:lnTo>
                      <a:pt x="1096" y="103"/>
                    </a:lnTo>
                    <a:lnTo>
                      <a:pt x="1095" y="103"/>
                    </a:lnTo>
                    <a:lnTo>
                      <a:pt x="1095" y="105"/>
                    </a:lnTo>
                    <a:lnTo>
                      <a:pt x="1095" y="105"/>
                    </a:lnTo>
                    <a:lnTo>
                      <a:pt x="1095" y="106"/>
                    </a:lnTo>
                    <a:lnTo>
                      <a:pt x="1095" y="106"/>
                    </a:lnTo>
                    <a:lnTo>
                      <a:pt x="1095" y="106"/>
                    </a:lnTo>
                    <a:lnTo>
                      <a:pt x="1095"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5" y="106"/>
                    </a:lnTo>
                    <a:lnTo>
                      <a:pt x="1095" y="106"/>
                    </a:lnTo>
                    <a:lnTo>
                      <a:pt x="1095" y="108"/>
                    </a:lnTo>
                    <a:lnTo>
                      <a:pt x="1096" y="108"/>
                    </a:lnTo>
                    <a:lnTo>
                      <a:pt x="1096" y="108"/>
                    </a:lnTo>
                    <a:lnTo>
                      <a:pt x="1098" y="108"/>
                    </a:lnTo>
                    <a:lnTo>
                      <a:pt x="1098" y="108"/>
                    </a:lnTo>
                    <a:lnTo>
                      <a:pt x="1100" y="110"/>
                    </a:lnTo>
                    <a:lnTo>
                      <a:pt x="1102" y="110"/>
                    </a:lnTo>
                    <a:lnTo>
                      <a:pt x="1102" y="110"/>
                    </a:lnTo>
                    <a:lnTo>
                      <a:pt x="1104" y="110"/>
                    </a:lnTo>
                    <a:lnTo>
                      <a:pt x="1104" y="110"/>
                    </a:lnTo>
                    <a:lnTo>
                      <a:pt x="1105" y="110"/>
                    </a:lnTo>
                    <a:lnTo>
                      <a:pt x="1105" y="110"/>
                    </a:lnTo>
                    <a:lnTo>
                      <a:pt x="1105" y="110"/>
                    </a:lnTo>
                    <a:lnTo>
                      <a:pt x="1105" y="110"/>
                    </a:lnTo>
                    <a:lnTo>
                      <a:pt x="1105" y="110"/>
                    </a:lnTo>
                    <a:lnTo>
                      <a:pt x="1107" y="110"/>
                    </a:lnTo>
                    <a:lnTo>
                      <a:pt x="1107" y="108"/>
                    </a:lnTo>
                    <a:lnTo>
                      <a:pt x="1107" y="108"/>
                    </a:lnTo>
                    <a:lnTo>
                      <a:pt x="1109" y="110"/>
                    </a:lnTo>
                    <a:lnTo>
                      <a:pt x="1109" y="110"/>
                    </a:lnTo>
                    <a:lnTo>
                      <a:pt x="1111" y="110"/>
                    </a:lnTo>
                    <a:lnTo>
                      <a:pt x="1111" y="110"/>
                    </a:lnTo>
                    <a:lnTo>
                      <a:pt x="1111" y="110"/>
                    </a:lnTo>
                    <a:lnTo>
                      <a:pt x="1111" y="110"/>
                    </a:lnTo>
                    <a:lnTo>
                      <a:pt x="1109" y="112"/>
                    </a:lnTo>
                    <a:lnTo>
                      <a:pt x="1109" y="112"/>
                    </a:lnTo>
                    <a:lnTo>
                      <a:pt x="1109" y="112"/>
                    </a:lnTo>
                    <a:lnTo>
                      <a:pt x="1107" y="112"/>
                    </a:lnTo>
                    <a:lnTo>
                      <a:pt x="1105" y="114"/>
                    </a:lnTo>
                    <a:lnTo>
                      <a:pt x="1104" y="114"/>
                    </a:lnTo>
                    <a:lnTo>
                      <a:pt x="1104" y="114"/>
                    </a:lnTo>
                    <a:lnTo>
                      <a:pt x="1102" y="114"/>
                    </a:lnTo>
                    <a:lnTo>
                      <a:pt x="1102" y="114"/>
                    </a:lnTo>
                    <a:lnTo>
                      <a:pt x="1100" y="114"/>
                    </a:lnTo>
                    <a:lnTo>
                      <a:pt x="1100" y="112"/>
                    </a:lnTo>
                    <a:lnTo>
                      <a:pt x="1098" y="112"/>
                    </a:lnTo>
                    <a:lnTo>
                      <a:pt x="1096" y="112"/>
                    </a:lnTo>
                    <a:lnTo>
                      <a:pt x="1095" y="112"/>
                    </a:lnTo>
                    <a:lnTo>
                      <a:pt x="1095" y="112"/>
                    </a:lnTo>
                    <a:lnTo>
                      <a:pt x="1095" y="114"/>
                    </a:lnTo>
                    <a:lnTo>
                      <a:pt x="1093" y="114"/>
                    </a:lnTo>
                    <a:lnTo>
                      <a:pt x="1093" y="114"/>
                    </a:lnTo>
                    <a:lnTo>
                      <a:pt x="1093" y="115"/>
                    </a:lnTo>
                    <a:lnTo>
                      <a:pt x="1093" y="115"/>
                    </a:lnTo>
                    <a:lnTo>
                      <a:pt x="1093" y="117"/>
                    </a:lnTo>
                    <a:lnTo>
                      <a:pt x="1093" y="117"/>
                    </a:lnTo>
                    <a:lnTo>
                      <a:pt x="1093" y="117"/>
                    </a:lnTo>
                    <a:lnTo>
                      <a:pt x="1095" y="117"/>
                    </a:lnTo>
                    <a:lnTo>
                      <a:pt x="1095" y="119"/>
                    </a:lnTo>
                    <a:lnTo>
                      <a:pt x="1095" y="119"/>
                    </a:lnTo>
                    <a:lnTo>
                      <a:pt x="1095" y="119"/>
                    </a:lnTo>
                    <a:lnTo>
                      <a:pt x="1095" y="119"/>
                    </a:lnTo>
                    <a:lnTo>
                      <a:pt x="1095" y="119"/>
                    </a:lnTo>
                    <a:lnTo>
                      <a:pt x="1095" y="119"/>
                    </a:lnTo>
                    <a:lnTo>
                      <a:pt x="1095" y="119"/>
                    </a:lnTo>
                    <a:lnTo>
                      <a:pt x="1096" y="119"/>
                    </a:lnTo>
                    <a:lnTo>
                      <a:pt x="1096" y="119"/>
                    </a:lnTo>
                    <a:lnTo>
                      <a:pt x="1096" y="121"/>
                    </a:lnTo>
                    <a:lnTo>
                      <a:pt x="1098" y="121"/>
                    </a:lnTo>
                    <a:lnTo>
                      <a:pt x="1098" y="121"/>
                    </a:lnTo>
                    <a:lnTo>
                      <a:pt x="1098" y="121"/>
                    </a:lnTo>
                    <a:lnTo>
                      <a:pt x="1098" y="121"/>
                    </a:lnTo>
                    <a:lnTo>
                      <a:pt x="1098" y="121"/>
                    </a:lnTo>
                    <a:lnTo>
                      <a:pt x="1100" y="121"/>
                    </a:lnTo>
                    <a:lnTo>
                      <a:pt x="1100" y="121"/>
                    </a:lnTo>
                    <a:lnTo>
                      <a:pt x="1102" y="121"/>
                    </a:lnTo>
                    <a:lnTo>
                      <a:pt x="1102" y="121"/>
                    </a:lnTo>
                    <a:lnTo>
                      <a:pt x="1102" y="121"/>
                    </a:lnTo>
                    <a:lnTo>
                      <a:pt x="1102" y="121"/>
                    </a:lnTo>
                    <a:lnTo>
                      <a:pt x="1102" y="121"/>
                    </a:lnTo>
                    <a:lnTo>
                      <a:pt x="1104" y="121"/>
                    </a:lnTo>
                    <a:lnTo>
                      <a:pt x="1104" y="121"/>
                    </a:lnTo>
                    <a:lnTo>
                      <a:pt x="1104" y="121"/>
                    </a:lnTo>
                    <a:lnTo>
                      <a:pt x="1104" y="121"/>
                    </a:lnTo>
                    <a:lnTo>
                      <a:pt x="1104" y="121"/>
                    </a:lnTo>
                    <a:lnTo>
                      <a:pt x="1105" y="121"/>
                    </a:lnTo>
                    <a:lnTo>
                      <a:pt x="1105" y="123"/>
                    </a:lnTo>
                    <a:lnTo>
                      <a:pt x="1105" y="123"/>
                    </a:lnTo>
                    <a:lnTo>
                      <a:pt x="1105" y="123"/>
                    </a:lnTo>
                    <a:lnTo>
                      <a:pt x="1107" y="123"/>
                    </a:lnTo>
                    <a:lnTo>
                      <a:pt x="1107" y="123"/>
                    </a:lnTo>
                    <a:lnTo>
                      <a:pt x="1107" y="124"/>
                    </a:lnTo>
                    <a:lnTo>
                      <a:pt x="1107" y="124"/>
                    </a:lnTo>
                    <a:lnTo>
                      <a:pt x="1107" y="124"/>
                    </a:lnTo>
                    <a:lnTo>
                      <a:pt x="1107" y="124"/>
                    </a:lnTo>
                    <a:lnTo>
                      <a:pt x="1107" y="124"/>
                    </a:lnTo>
                    <a:lnTo>
                      <a:pt x="1107" y="126"/>
                    </a:lnTo>
                    <a:lnTo>
                      <a:pt x="1107" y="126"/>
                    </a:lnTo>
                    <a:lnTo>
                      <a:pt x="1107" y="126"/>
                    </a:lnTo>
                    <a:lnTo>
                      <a:pt x="1107" y="128"/>
                    </a:lnTo>
                    <a:lnTo>
                      <a:pt x="1107" y="128"/>
                    </a:lnTo>
                    <a:lnTo>
                      <a:pt x="1107" y="130"/>
                    </a:lnTo>
                    <a:lnTo>
                      <a:pt x="1107" y="130"/>
                    </a:lnTo>
                    <a:lnTo>
                      <a:pt x="1109" y="130"/>
                    </a:lnTo>
                    <a:lnTo>
                      <a:pt x="1109" y="130"/>
                    </a:lnTo>
                    <a:lnTo>
                      <a:pt x="1109" y="130"/>
                    </a:lnTo>
                    <a:lnTo>
                      <a:pt x="1109" y="130"/>
                    </a:lnTo>
                    <a:lnTo>
                      <a:pt x="1111" y="130"/>
                    </a:lnTo>
                    <a:lnTo>
                      <a:pt x="1111" y="130"/>
                    </a:lnTo>
                    <a:lnTo>
                      <a:pt x="1111" y="130"/>
                    </a:lnTo>
                    <a:lnTo>
                      <a:pt x="1111" y="128"/>
                    </a:lnTo>
                    <a:lnTo>
                      <a:pt x="1111" y="128"/>
                    </a:lnTo>
                    <a:lnTo>
                      <a:pt x="1111" y="128"/>
                    </a:lnTo>
                    <a:lnTo>
                      <a:pt x="1111" y="128"/>
                    </a:lnTo>
                    <a:lnTo>
                      <a:pt x="1113" y="128"/>
                    </a:lnTo>
                    <a:lnTo>
                      <a:pt x="1113" y="126"/>
                    </a:lnTo>
                    <a:lnTo>
                      <a:pt x="1113" y="126"/>
                    </a:lnTo>
                    <a:lnTo>
                      <a:pt x="1113" y="126"/>
                    </a:lnTo>
                    <a:lnTo>
                      <a:pt x="1114" y="128"/>
                    </a:lnTo>
                    <a:lnTo>
                      <a:pt x="1114" y="128"/>
                    </a:lnTo>
                    <a:lnTo>
                      <a:pt x="1114" y="128"/>
                    </a:lnTo>
                    <a:lnTo>
                      <a:pt x="1114" y="128"/>
                    </a:lnTo>
                    <a:lnTo>
                      <a:pt x="1114" y="128"/>
                    </a:lnTo>
                    <a:lnTo>
                      <a:pt x="1114" y="128"/>
                    </a:lnTo>
                    <a:lnTo>
                      <a:pt x="1114" y="130"/>
                    </a:lnTo>
                    <a:lnTo>
                      <a:pt x="1114" y="130"/>
                    </a:lnTo>
                    <a:lnTo>
                      <a:pt x="1114" y="132"/>
                    </a:lnTo>
                    <a:lnTo>
                      <a:pt x="1114" y="133"/>
                    </a:lnTo>
                    <a:lnTo>
                      <a:pt x="1114" y="135"/>
                    </a:lnTo>
                    <a:lnTo>
                      <a:pt x="1114" y="135"/>
                    </a:lnTo>
                    <a:lnTo>
                      <a:pt x="1114" y="135"/>
                    </a:lnTo>
                    <a:lnTo>
                      <a:pt x="1114" y="137"/>
                    </a:lnTo>
                    <a:lnTo>
                      <a:pt x="1114" y="137"/>
                    </a:lnTo>
                    <a:lnTo>
                      <a:pt x="1114" y="137"/>
                    </a:lnTo>
                    <a:lnTo>
                      <a:pt x="1114" y="139"/>
                    </a:lnTo>
                    <a:lnTo>
                      <a:pt x="1113" y="141"/>
                    </a:lnTo>
                    <a:lnTo>
                      <a:pt x="1111" y="143"/>
                    </a:lnTo>
                    <a:lnTo>
                      <a:pt x="1109" y="144"/>
                    </a:lnTo>
                    <a:lnTo>
                      <a:pt x="1109" y="144"/>
                    </a:lnTo>
                    <a:lnTo>
                      <a:pt x="1109" y="144"/>
                    </a:lnTo>
                    <a:lnTo>
                      <a:pt x="1109" y="144"/>
                    </a:lnTo>
                    <a:lnTo>
                      <a:pt x="1109" y="144"/>
                    </a:lnTo>
                    <a:lnTo>
                      <a:pt x="1109" y="144"/>
                    </a:lnTo>
                    <a:lnTo>
                      <a:pt x="1109" y="144"/>
                    </a:lnTo>
                    <a:lnTo>
                      <a:pt x="1111" y="144"/>
                    </a:lnTo>
                    <a:lnTo>
                      <a:pt x="1111" y="146"/>
                    </a:lnTo>
                    <a:lnTo>
                      <a:pt x="1111" y="146"/>
                    </a:lnTo>
                    <a:lnTo>
                      <a:pt x="1111" y="146"/>
                    </a:lnTo>
                    <a:lnTo>
                      <a:pt x="1111" y="146"/>
                    </a:lnTo>
                    <a:lnTo>
                      <a:pt x="1111" y="148"/>
                    </a:lnTo>
                    <a:lnTo>
                      <a:pt x="1113" y="148"/>
                    </a:lnTo>
                    <a:lnTo>
                      <a:pt x="1113" y="148"/>
                    </a:lnTo>
                    <a:lnTo>
                      <a:pt x="1113" y="148"/>
                    </a:lnTo>
                    <a:lnTo>
                      <a:pt x="1114" y="148"/>
                    </a:lnTo>
                    <a:lnTo>
                      <a:pt x="1114" y="148"/>
                    </a:lnTo>
                    <a:lnTo>
                      <a:pt x="1114" y="150"/>
                    </a:lnTo>
                    <a:lnTo>
                      <a:pt x="1114" y="150"/>
                    </a:lnTo>
                    <a:lnTo>
                      <a:pt x="1114" y="150"/>
                    </a:lnTo>
                    <a:lnTo>
                      <a:pt x="1114" y="150"/>
                    </a:lnTo>
                    <a:lnTo>
                      <a:pt x="1114" y="150"/>
                    </a:lnTo>
                    <a:lnTo>
                      <a:pt x="1114" y="150"/>
                    </a:lnTo>
                    <a:lnTo>
                      <a:pt x="1114" y="150"/>
                    </a:lnTo>
                    <a:lnTo>
                      <a:pt x="1114" y="150"/>
                    </a:lnTo>
                    <a:lnTo>
                      <a:pt x="1114" y="152"/>
                    </a:lnTo>
                    <a:lnTo>
                      <a:pt x="1113" y="152"/>
                    </a:lnTo>
                    <a:lnTo>
                      <a:pt x="1114" y="152"/>
                    </a:lnTo>
                    <a:lnTo>
                      <a:pt x="1114" y="152"/>
                    </a:lnTo>
                    <a:lnTo>
                      <a:pt x="1114" y="153"/>
                    </a:lnTo>
                    <a:lnTo>
                      <a:pt x="1114" y="153"/>
                    </a:lnTo>
                    <a:lnTo>
                      <a:pt x="1114" y="153"/>
                    </a:lnTo>
                    <a:lnTo>
                      <a:pt x="1114" y="153"/>
                    </a:lnTo>
                    <a:lnTo>
                      <a:pt x="1116" y="155"/>
                    </a:lnTo>
                    <a:lnTo>
                      <a:pt x="1116" y="155"/>
                    </a:lnTo>
                    <a:lnTo>
                      <a:pt x="1116" y="155"/>
                    </a:lnTo>
                    <a:lnTo>
                      <a:pt x="1116" y="155"/>
                    </a:lnTo>
                    <a:lnTo>
                      <a:pt x="1116" y="155"/>
                    </a:lnTo>
                    <a:lnTo>
                      <a:pt x="1116" y="155"/>
                    </a:lnTo>
                    <a:lnTo>
                      <a:pt x="1118" y="155"/>
                    </a:lnTo>
                    <a:lnTo>
                      <a:pt x="1118" y="155"/>
                    </a:lnTo>
                    <a:lnTo>
                      <a:pt x="1118" y="155"/>
                    </a:lnTo>
                    <a:lnTo>
                      <a:pt x="1120" y="155"/>
                    </a:lnTo>
                    <a:lnTo>
                      <a:pt x="1120" y="155"/>
                    </a:lnTo>
                    <a:lnTo>
                      <a:pt x="1122" y="155"/>
                    </a:lnTo>
                    <a:lnTo>
                      <a:pt x="1122" y="155"/>
                    </a:lnTo>
                    <a:lnTo>
                      <a:pt x="1122" y="155"/>
                    </a:lnTo>
                    <a:lnTo>
                      <a:pt x="1122" y="155"/>
                    </a:lnTo>
                    <a:lnTo>
                      <a:pt x="1122" y="155"/>
                    </a:lnTo>
                    <a:lnTo>
                      <a:pt x="1122" y="155"/>
                    </a:lnTo>
                    <a:lnTo>
                      <a:pt x="1124" y="155"/>
                    </a:lnTo>
                    <a:lnTo>
                      <a:pt x="1125" y="155"/>
                    </a:lnTo>
                    <a:lnTo>
                      <a:pt x="1125" y="157"/>
                    </a:lnTo>
                    <a:lnTo>
                      <a:pt x="1125" y="157"/>
                    </a:lnTo>
                    <a:lnTo>
                      <a:pt x="1125" y="157"/>
                    </a:lnTo>
                    <a:lnTo>
                      <a:pt x="1125" y="157"/>
                    </a:lnTo>
                    <a:lnTo>
                      <a:pt x="1125" y="157"/>
                    </a:lnTo>
                    <a:lnTo>
                      <a:pt x="1127" y="157"/>
                    </a:lnTo>
                    <a:lnTo>
                      <a:pt x="1125" y="157"/>
                    </a:lnTo>
                    <a:lnTo>
                      <a:pt x="1125" y="159"/>
                    </a:lnTo>
                    <a:lnTo>
                      <a:pt x="1124" y="159"/>
                    </a:lnTo>
                    <a:lnTo>
                      <a:pt x="1124" y="159"/>
                    </a:lnTo>
                    <a:lnTo>
                      <a:pt x="1122" y="159"/>
                    </a:lnTo>
                    <a:lnTo>
                      <a:pt x="1122" y="159"/>
                    </a:lnTo>
                    <a:lnTo>
                      <a:pt x="1122" y="161"/>
                    </a:lnTo>
                    <a:lnTo>
                      <a:pt x="1122" y="161"/>
                    </a:lnTo>
                    <a:lnTo>
                      <a:pt x="1122" y="161"/>
                    </a:lnTo>
                    <a:lnTo>
                      <a:pt x="1122" y="162"/>
                    </a:lnTo>
                    <a:lnTo>
                      <a:pt x="1122" y="162"/>
                    </a:lnTo>
                    <a:lnTo>
                      <a:pt x="1122" y="164"/>
                    </a:lnTo>
                    <a:lnTo>
                      <a:pt x="1120" y="164"/>
                    </a:lnTo>
                    <a:lnTo>
                      <a:pt x="1118" y="164"/>
                    </a:lnTo>
                    <a:lnTo>
                      <a:pt x="1118" y="164"/>
                    </a:lnTo>
                    <a:lnTo>
                      <a:pt x="1118" y="166"/>
                    </a:lnTo>
                    <a:lnTo>
                      <a:pt x="1116" y="166"/>
                    </a:lnTo>
                    <a:lnTo>
                      <a:pt x="1116" y="166"/>
                    </a:lnTo>
                    <a:lnTo>
                      <a:pt x="1116" y="168"/>
                    </a:lnTo>
                    <a:lnTo>
                      <a:pt x="1118" y="170"/>
                    </a:lnTo>
                    <a:lnTo>
                      <a:pt x="1118" y="170"/>
                    </a:lnTo>
                    <a:lnTo>
                      <a:pt x="1120" y="170"/>
                    </a:lnTo>
                    <a:lnTo>
                      <a:pt x="1120" y="170"/>
                    </a:lnTo>
                    <a:lnTo>
                      <a:pt x="1122" y="171"/>
                    </a:lnTo>
                    <a:lnTo>
                      <a:pt x="1124" y="171"/>
                    </a:lnTo>
                    <a:lnTo>
                      <a:pt x="1124" y="170"/>
                    </a:lnTo>
                    <a:lnTo>
                      <a:pt x="1124" y="170"/>
                    </a:lnTo>
                    <a:lnTo>
                      <a:pt x="1124" y="168"/>
                    </a:lnTo>
                    <a:lnTo>
                      <a:pt x="1124" y="168"/>
                    </a:lnTo>
                    <a:lnTo>
                      <a:pt x="1124" y="166"/>
                    </a:lnTo>
                    <a:lnTo>
                      <a:pt x="1125" y="166"/>
                    </a:lnTo>
                    <a:lnTo>
                      <a:pt x="1125" y="166"/>
                    </a:lnTo>
                    <a:lnTo>
                      <a:pt x="1127" y="166"/>
                    </a:lnTo>
                    <a:lnTo>
                      <a:pt x="1127" y="166"/>
                    </a:lnTo>
                    <a:lnTo>
                      <a:pt x="1129" y="166"/>
                    </a:lnTo>
                    <a:lnTo>
                      <a:pt x="1131" y="166"/>
                    </a:lnTo>
                    <a:lnTo>
                      <a:pt x="1133" y="166"/>
                    </a:lnTo>
                    <a:lnTo>
                      <a:pt x="1134" y="166"/>
                    </a:lnTo>
                    <a:lnTo>
                      <a:pt x="1136" y="166"/>
                    </a:lnTo>
                    <a:lnTo>
                      <a:pt x="1138" y="164"/>
                    </a:lnTo>
                    <a:lnTo>
                      <a:pt x="1140" y="166"/>
                    </a:lnTo>
                    <a:lnTo>
                      <a:pt x="1140" y="166"/>
                    </a:lnTo>
                    <a:lnTo>
                      <a:pt x="1140" y="166"/>
                    </a:lnTo>
                    <a:lnTo>
                      <a:pt x="1140" y="166"/>
                    </a:lnTo>
                    <a:lnTo>
                      <a:pt x="1138" y="168"/>
                    </a:lnTo>
                    <a:lnTo>
                      <a:pt x="1138" y="168"/>
                    </a:lnTo>
                    <a:lnTo>
                      <a:pt x="1136" y="168"/>
                    </a:lnTo>
                    <a:lnTo>
                      <a:pt x="1134" y="168"/>
                    </a:lnTo>
                    <a:lnTo>
                      <a:pt x="1134" y="168"/>
                    </a:lnTo>
                    <a:lnTo>
                      <a:pt x="1134" y="170"/>
                    </a:lnTo>
                    <a:lnTo>
                      <a:pt x="1134" y="170"/>
                    </a:lnTo>
                    <a:lnTo>
                      <a:pt x="1134" y="171"/>
                    </a:lnTo>
                    <a:lnTo>
                      <a:pt x="1134" y="171"/>
                    </a:lnTo>
                    <a:lnTo>
                      <a:pt x="1136" y="171"/>
                    </a:lnTo>
                    <a:lnTo>
                      <a:pt x="1136" y="171"/>
                    </a:lnTo>
                    <a:lnTo>
                      <a:pt x="1138" y="171"/>
                    </a:lnTo>
                    <a:lnTo>
                      <a:pt x="1140" y="171"/>
                    </a:lnTo>
                    <a:lnTo>
                      <a:pt x="1142" y="171"/>
                    </a:lnTo>
                    <a:lnTo>
                      <a:pt x="1142" y="171"/>
                    </a:lnTo>
                    <a:lnTo>
                      <a:pt x="1143" y="170"/>
                    </a:lnTo>
                    <a:lnTo>
                      <a:pt x="1143" y="170"/>
                    </a:lnTo>
                    <a:lnTo>
                      <a:pt x="1143" y="168"/>
                    </a:lnTo>
                    <a:lnTo>
                      <a:pt x="1143" y="168"/>
                    </a:lnTo>
                    <a:lnTo>
                      <a:pt x="1143" y="168"/>
                    </a:lnTo>
                    <a:lnTo>
                      <a:pt x="1143" y="166"/>
                    </a:lnTo>
                    <a:lnTo>
                      <a:pt x="1143" y="166"/>
                    </a:lnTo>
                    <a:lnTo>
                      <a:pt x="1145" y="166"/>
                    </a:lnTo>
                    <a:lnTo>
                      <a:pt x="1145" y="166"/>
                    </a:lnTo>
                    <a:lnTo>
                      <a:pt x="1145" y="166"/>
                    </a:lnTo>
                    <a:lnTo>
                      <a:pt x="1147" y="166"/>
                    </a:lnTo>
                    <a:lnTo>
                      <a:pt x="1147" y="166"/>
                    </a:lnTo>
                    <a:lnTo>
                      <a:pt x="1147" y="166"/>
                    </a:lnTo>
                    <a:lnTo>
                      <a:pt x="1147" y="164"/>
                    </a:lnTo>
                    <a:lnTo>
                      <a:pt x="1147" y="164"/>
                    </a:lnTo>
                    <a:lnTo>
                      <a:pt x="1147" y="164"/>
                    </a:lnTo>
                    <a:lnTo>
                      <a:pt x="1147" y="162"/>
                    </a:lnTo>
                    <a:lnTo>
                      <a:pt x="1149" y="162"/>
                    </a:lnTo>
                    <a:lnTo>
                      <a:pt x="1149" y="162"/>
                    </a:lnTo>
                    <a:lnTo>
                      <a:pt x="1149" y="162"/>
                    </a:lnTo>
                    <a:lnTo>
                      <a:pt x="1149" y="161"/>
                    </a:lnTo>
                    <a:lnTo>
                      <a:pt x="1149" y="161"/>
                    </a:lnTo>
                    <a:lnTo>
                      <a:pt x="1149" y="161"/>
                    </a:lnTo>
                    <a:lnTo>
                      <a:pt x="1149" y="161"/>
                    </a:lnTo>
                    <a:lnTo>
                      <a:pt x="1149" y="161"/>
                    </a:lnTo>
                    <a:lnTo>
                      <a:pt x="1149" y="161"/>
                    </a:lnTo>
                    <a:lnTo>
                      <a:pt x="1149" y="161"/>
                    </a:lnTo>
                    <a:lnTo>
                      <a:pt x="1149" y="161"/>
                    </a:lnTo>
                    <a:lnTo>
                      <a:pt x="1149" y="159"/>
                    </a:lnTo>
                    <a:lnTo>
                      <a:pt x="1149" y="159"/>
                    </a:lnTo>
                    <a:lnTo>
                      <a:pt x="1149" y="159"/>
                    </a:lnTo>
                    <a:lnTo>
                      <a:pt x="1151" y="159"/>
                    </a:lnTo>
                    <a:lnTo>
                      <a:pt x="1151" y="159"/>
                    </a:lnTo>
                    <a:lnTo>
                      <a:pt x="1151" y="159"/>
                    </a:lnTo>
                    <a:lnTo>
                      <a:pt x="1151" y="159"/>
                    </a:lnTo>
                    <a:lnTo>
                      <a:pt x="1151" y="157"/>
                    </a:lnTo>
                    <a:lnTo>
                      <a:pt x="1151" y="157"/>
                    </a:lnTo>
                    <a:lnTo>
                      <a:pt x="1151" y="157"/>
                    </a:lnTo>
                    <a:lnTo>
                      <a:pt x="1151" y="155"/>
                    </a:lnTo>
                    <a:lnTo>
                      <a:pt x="1152" y="155"/>
                    </a:lnTo>
                    <a:lnTo>
                      <a:pt x="1152" y="153"/>
                    </a:lnTo>
                    <a:lnTo>
                      <a:pt x="1152" y="153"/>
                    </a:lnTo>
                    <a:lnTo>
                      <a:pt x="1152" y="152"/>
                    </a:lnTo>
                    <a:lnTo>
                      <a:pt x="1152" y="150"/>
                    </a:lnTo>
                    <a:lnTo>
                      <a:pt x="1156" y="148"/>
                    </a:lnTo>
                    <a:lnTo>
                      <a:pt x="1160" y="146"/>
                    </a:lnTo>
                    <a:lnTo>
                      <a:pt x="1163" y="144"/>
                    </a:lnTo>
                    <a:lnTo>
                      <a:pt x="1163" y="141"/>
                    </a:lnTo>
                    <a:lnTo>
                      <a:pt x="1165" y="139"/>
                    </a:lnTo>
                    <a:lnTo>
                      <a:pt x="1165" y="137"/>
                    </a:lnTo>
                    <a:lnTo>
                      <a:pt x="1165" y="137"/>
                    </a:lnTo>
                    <a:lnTo>
                      <a:pt x="1165" y="137"/>
                    </a:lnTo>
                    <a:lnTo>
                      <a:pt x="1163" y="135"/>
                    </a:lnTo>
                    <a:lnTo>
                      <a:pt x="1160" y="133"/>
                    </a:lnTo>
                    <a:lnTo>
                      <a:pt x="1160" y="133"/>
                    </a:lnTo>
                    <a:lnTo>
                      <a:pt x="1160" y="133"/>
                    </a:lnTo>
                    <a:lnTo>
                      <a:pt x="1160" y="132"/>
                    </a:lnTo>
                    <a:lnTo>
                      <a:pt x="1160" y="132"/>
                    </a:lnTo>
                    <a:lnTo>
                      <a:pt x="1160" y="132"/>
                    </a:lnTo>
                    <a:lnTo>
                      <a:pt x="1160" y="132"/>
                    </a:lnTo>
                    <a:lnTo>
                      <a:pt x="1160" y="132"/>
                    </a:lnTo>
                    <a:lnTo>
                      <a:pt x="1160" y="132"/>
                    </a:lnTo>
                    <a:lnTo>
                      <a:pt x="1162" y="132"/>
                    </a:lnTo>
                    <a:lnTo>
                      <a:pt x="1162" y="132"/>
                    </a:lnTo>
                    <a:lnTo>
                      <a:pt x="1162" y="132"/>
                    </a:lnTo>
                    <a:lnTo>
                      <a:pt x="1162" y="130"/>
                    </a:lnTo>
                    <a:lnTo>
                      <a:pt x="1162" y="130"/>
                    </a:lnTo>
                    <a:lnTo>
                      <a:pt x="1162" y="130"/>
                    </a:lnTo>
                    <a:lnTo>
                      <a:pt x="1162" y="130"/>
                    </a:lnTo>
                    <a:lnTo>
                      <a:pt x="1162" y="130"/>
                    </a:lnTo>
                    <a:lnTo>
                      <a:pt x="1163" y="130"/>
                    </a:lnTo>
                    <a:lnTo>
                      <a:pt x="1163" y="130"/>
                    </a:lnTo>
                    <a:lnTo>
                      <a:pt x="1163" y="128"/>
                    </a:lnTo>
                    <a:lnTo>
                      <a:pt x="1163" y="128"/>
                    </a:lnTo>
                    <a:lnTo>
                      <a:pt x="1163" y="128"/>
                    </a:lnTo>
                    <a:lnTo>
                      <a:pt x="1165" y="128"/>
                    </a:lnTo>
                    <a:lnTo>
                      <a:pt x="1165" y="128"/>
                    </a:lnTo>
                    <a:lnTo>
                      <a:pt x="1165" y="128"/>
                    </a:lnTo>
                    <a:lnTo>
                      <a:pt x="1165" y="128"/>
                    </a:lnTo>
                    <a:lnTo>
                      <a:pt x="1165" y="126"/>
                    </a:lnTo>
                    <a:lnTo>
                      <a:pt x="1165" y="126"/>
                    </a:lnTo>
                    <a:lnTo>
                      <a:pt x="1165" y="126"/>
                    </a:lnTo>
                    <a:lnTo>
                      <a:pt x="1167" y="126"/>
                    </a:lnTo>
                    <a:lnTo>
                      <a:pt x="1167" y="126"/>
                    </a:lnTo>
                    <a:lnTo>
                      <a:pt x="1167" y="126"/>
                    </a:lnTo>
                    <a:lnTo>
                      <a:pt x="1169" y="124"/>
                    </a:lnTo>
                    <a:lnTo>
                      <a:pt x="1169" y="124"/>
                    </a:lnTo>
                    <a:lnTo>
                      <a:pt x="1169" y="124"/>
                    </a:lnTo>
                    <a:lnTo>
                      <a:pt x="1169" y="124"/>
                    </a:lnTo>
                    <a:lnTo>
                      <a:pt x="1169" y="124"/>
                    </a:lnTo>
                    <a:lnTo>
                      <a:pt x="1169" y="124"/>
                    </a:lnTo>
                    <a:lnTo>
                      <a:pt x="1169" y="123"/>
                    </a:lnTo>
                    <a:lnTo>
                      <a:pt x="1171" y="123"/>
                    </a:lnTo>
                    <a:lnTo>
                      <a:pt x="1171" y="121"/>
                    </a:lnTo>
                    <a:lnTo>
                      <a:pt x="1171" y="121"/>
                    </a:lnTo>
                    <a:lnTo>
                      <a:pt x="1171" y="119"/>
                    </a:lnTo>
                    <a:lnTo>
                      <a:pt x="1171" y="119"/>
                    </a:lnTo>
                    <a:lnTo>
                      <a:pt x="1171" y="119"/>
                    </a:lnTo>
                    <a:lnTo>
                      <a:pt x="1171" y="119"/>
                    </a:lnTo>
                    <a:lnTo>
                      <a:pt x="1171" y="117"/>
                    </a:lnTo>
                    <a:lnTo>
                      <a:pt x="1171" y="117"/>
                    </a:lnTo>
                    <a:lnTo>
                      <a:pt x="1171" y="117"/>
                    </a:lnTo>
                    <a:lnTo>
                      <a:pt x="1171" y="115"/>
                    </a:lnTo>
                    <a:lnTo>
                      <a:pt x="1171" y="115"/>
                    </a:lnTo>
                    <a:lnTo>
                      <a:pt x="1172" y="115"/>
                    </a:lnTo>
                    <a:lnTo>
                      <a:pt x="1172" y="115"/>
                    </a:lnTo>
                    <a:lnTo>
                      <a:pt x="1172" y="115"/>
                    </a:lnTo>
                    <a:lnTo>
                      <a:pt x="1172" y="114"/>
                    </a:lnTo>
                    <a:lnTo>
                      <a:pt x="1172" y="114"/>
                    </a:lnTo>
                    <a:lnTo>
                      <a:pt x="1172" y="114"/>
                    </a:lnTo>
                    <a:lnTo>
                      <a:pt x="1174" y="114"/>
                    </a:lnTo>
                    <a:lnTo>
                      <a:pt x="1174" y="114"/>
                    </a:lnTo>
                    <a:lnTo>
                      <a:pt x="1174" y="114"/>
                    </a:lnTo>
                    <a:lnTo>
                      <a:pt x="1174" y="114"/>
                    </a:lnTo>
                    <a:lnTo>
                      <a:pt x="1174" y="114"/>
                    </a:lnTo>
                    <a:lnTo>
                      <a:pt x="1174" y="114"/>
                    </a:lnTo>
                    <a:lnTo>
                      <a:pt x="1176" y="112"/>
                    </a:lnTo>
                    <a:lnTo>
                      <a:pt x="1176" y="112"/>
                    </a:lnTo>
                    <a:lnTo>
                      <a:pt x="1176" y="112"/>
                    </a:lnTo>
                    <a:lnTo>
                      <a:pt x="1176" y="112"/>
                    </a:lnTo>
                    <a:lnTo>
                      <a:pt x="1176" y="112"/>
                    </a:lnTo>
                    <a:lnTo>
                      <a:pt x="1176" y="112"/>
                    </a:lnTo>
                    <a:lnTo>
                      <a:pt x="1176" y="112"/>
                    </a:lnTo>
                    <a:lnTo>
                      <a:pt x="1178" y="110"/>
                    </a:lnTo>
                    <a:lnTo>
                      <a:pt x="1178" y="110"/>
                    </a:lnTo>
                    <a:lnTo>
                      <a:pt x="1178" y="110"/>
                    </a:lnTo>
                    <a:lnTo>
                      <a:pt x="1178" y="110"/>
                    </a:lnTo>
                    <a:lnTo>
                      <a:pt x="1178" y="110"/>
                    </a:lnTo>
                    <a:lnTo>
                      <a:pt x="1176" y="110"/>
                    </a:lnTo>
                    <a:lnTo>
                      <a:pt x="1176" y="108"/>
                    </a:lnTo>
                    <a:lnTo>
                      <a:pt x="1176" y="108"/>
                    </a:lnTo>
                    <a:lnTo>
                      <a:pt x="1178" y="108"/>
                    </a:lnTo>
                    <a:lnTo>
                      <a:pt x="1178" y="108"/>
                    </a:lnTo>
                    <a:lnTo>
                      <a:pt x="1178" y="108"/>
                    </a:lnTo>
                    <a:lnTo>
                      <a:pt x="1178" y="108"/>
                    </a:lnTo>
                    <a:lnTo>
                      <a:pt x="1178" y="106"/>
                    </a:lnTo>
                    <a:lnTo>
                      <a:pt x="1178" y="106"/>
                    </a:lnTo>
                    <a:lnTo>
                      <a:pt x="1178" y="105"/>
                    </a:lnTo>
                    <a:lnTo>
                      <a:pt x="1178" y="105"/>
                    </a:lnTo>
                    <a:lnTo>
                      <a:pt x="1178" y="105"/>
                    </a:lnTo>
                    <a:lnTo>
                      <a:pt x="1178" y="105"/>
                    </a:lnTo>
                    <a:lnTo>
                      <a:pt x="1178" y="105"/>
                    </a:lnTo>
                    <a:lnTo>
                      <a:pt x="1180" y="105"/>
                    </a:lnTo>
                    <a:lnTo>
                      <a:pt x="1180" y="105"/>
                    </a:lnTo>
                    <a:lnTo>
                      <a:pt x="1180" y="105"/>
                    </a:lnTo>
                    <a:lnTo>
                      <a:pt x="1180" y="105"/>
                    </a:lnTo>
                    <a:lnTo>
                      <a:pt x="1180" y="105"/>
                    </a:lnTo>
                    <a:lnTo>
                      <a:pt x="1180" y="105"/>
                    </a:lnTo>
                    <a:lnTo>
                      <a:pt x="1180" y="105"/>
                    </a:lnTo>
                    <a:lnTo>
                      <a:pt x="1180" y="105"/>
                    </a:lnTo>
                    <a:lnTo>
                      <a:pt x="1180" y="105"/>
                    </a:lnTo>
                    <a:lnTo>
                      <a:pt x="1181" y="105"/>
                    </a:lnTo>
                    <a:lnTo>
                      <a:pt x="1181" y="105"/>
                    </a:lnTo>
                    <a:lnTo>
                      <a:pt x="1181" y="103"/>
                    </a:lnTo>
                    <a:lnTo>
                      <a:pt x="1181" y="103"/>
                    </a:lnTo>
                    <a:lnTo>
                      <a:pt x="1181" y="103"/>
                    </a:lnTo>
                    <a:lnTo>
                      <a:pt x="1183" y="101"/>
                    </a:lnTo>
                    <a:lnTo>
                      <a:pt x="1183" y="101"/>
                    </a:lnTo>
                    <a:lnTo>
                      <a:pt x="1183" y="101"/>
                    </a:lnTo>
                    <a:lnTo>
                      <a:pt x="1183" y="101"/>
                    </a:lnTo>
                    <a:lnTo>
                      <a:pt x="1183" y="101"/>
                    </a:lnTo>
                    <a:lnTo>
                      <a:pt x="1183" y="101"/>
                    </a:lnTo>
                    <a:lnTo>
                      <a:pt x="1183" y="101"/>
                    </a:lnTo>
                    <a:lnTo>
                      <a:pt x="1185" y="101"/>
                    </a:lnTo>
                    <a:lnTo>
                      <a:pt x="1185" y="101"/>
                    </a:lnTo>
                    <a:lnTo>
                      <a:pt x="1185" y="101"/>
                    </a:lnTo>
                    <a:lnTo>
                      <a:pt x="1185" y="101"/>
                    </a:lnTo>
                    <a:lnTo>
                      <a:pt x="1185" y="101"/>
                    </a:lnTo>
                    <a:lnTo>
                      <a:pt x="1185" y="101"/>
                    </a:lnTo>
                    <a:lnTo>
                      <a:pt x="1185" y="101"/>
                    </a:lnTo>
                    <a:lnTo>
                      <a:pt x="1187" y="101"/>
                    </a:lnTo>
                    <a:lnTo>
                      <a:pt x="1187" y="101"/>
                    </a:lnTo>
                    <a:lnTo>
                      <a:pt x="1187" y="101"/>
                    </a:lnTo>
                    <a:lnTo>
                      <a:pt x="1187" y="101"/>
                    </a:lnTo>
                    <a:lnTo>
                      <a:pt x="1187" y="101"/>
                    </a:lnTo>
                    <a:lnTo>
                      <a:pt x="1187" y="101"/>
                    </a:lnTo>
                    <a:lnTo>
                      <a:pt x="1189" y="101"/>
                    </a:lnTo>
                    <a:lnTo>
                      <a:pt x="1189" y="101"/>
                    </a:lnTo>
                    <a:lnTo>
                      <a:pt x="1189" y="101"/>
                    </a:lnTo>
                    <a:lnTo>
                      <a:pt x="1189" y="101"/>
                    </a:lnTo>
                    <a:lnTo>
                      <a:pt x="1189" y="101"/>
                    </a:lnTo>
                    <a:lnTo>
                      <a:pt x="1190" y="101"/>
                    </a:lnTo>
                    <a:lnTo>
                      <a:pt x="1190" y="101"/>
                    </a:lnTo>
                    <a:lnTo>
                      <a:pt x="1190" y="101"/>
                    </a:lnTo>
                    <a:lnTo>
                      <a:pt x="1190" y="101"/>
                    </a:lnTo>
                    <a:lnTo>
                      <a:pt x="1190" y="101"/>
                    </a:lnTo>
                    <a:lnTo>
                      <a:pt x="1190" y="101"/>
                    </a:lnTo>
                    <a:lnTo>
                      <a:pt x="1190" y="101"/>
                    </a:lnTo>
                    <a:lnTo>
                      <a:pt x="1192" y="101"/>
                    </a:lnTo>
                    <a:lnTo>
                      <a:pt x="1192" y="101"/>
                    </a:lnTo>
                    <a:lnTo>
                      <a:pt x="1192" y="101"/>
                    </a:lnTo>
                    <a:lnTo>
                      <a:pt x="1192" y="101"/>
                    </a:lnTo>
                    <a:lnTo>
                      <a:pt x="1192" y="101"/>
                    </a:lnTo>
                    <a:lnTo>
                      <a:pt x="1192" y="101"/>
                    </a:lnTo>
                    <a:lnTo>
                      <a:pt x="1192" y="101"/>
                    </a:lnTo>
                    <a:lnTo>
                      <a:pt x="1192" y="99"/>
                    </a:lnTo>
                    <a:lnTo>
                      <a:pt x="1192" y="99"/>
                    </a:lnTo>
                    <a:lnTo>
                      <a:pt x="1192" y="99"/>
                    </a:lnTo>
                    <a:lnTo>
                      <a:pt x="1192" y="99"/>
                    </a:lnTo>
                    <a:lnTo>
                      <a:pt x="1194" y="99"/>
                    </a:lnTo>
                    <a:lnTo>
                      <a:pt x="1194" y="99"/>
                    </a:lnTo>
                    <a:lnTo>
                      <a:pt x="1194" y="99"/>
                    </a:lnTo>
                    <a:lnTo>
                      <a:pt x="1194" y="99"/>
                    </a:lnTo>
                    <a:lnTo>
                      <a:pt x="1194" y="99"/>
                    </a:lnTo>
                    <a:lnTo>
                      <a:pt x="1196" y="99"/>
                    </a:lnTo>
                    <a:lnTo>
                      <a:pt x="1196" y="99"/>
                    </a:lnTo>
                    <a:lnTo>
                      <a:pt x="1196" y="99"/>
                    </a:lnTo>
                    <a:lnTo>
                      <a:pt x="1196" y="99"/>
                    </a:lnTo>
                    <a:lnTo>
                      <a:pt x="1198" y="99"/>
                    </a:lnTo>
                    <a:lnTo>
                      <a:pt x="1198" y="99"/>
                    </a:lnTo>
                    <a:lnTo>
                      <a:pt x="1198" y="99"/>
                    </a:lnTo>
                    <a:lnTo>
                      <a:pt x="1198" y="99"/>
                    </a:lnTo>
                    <a:lnTo>
                      <a:pt x="1199" y="99"/>
                    </a:lnTo>
                    <a:lnTo>
                      <a:pt x="1199" y="99"/>
                    </a:lnTo>
                    <a:lnTo>
                      <a:pt x="1199" y="99"/>
                    </a:lnTo>
                    <a:lnTo>
                      <a:pt x="1199" y="97"/>
                    </a:lnTo>
                    <a:lnTo>
                      <a:pt x="1199" y="97"/>
                    </a:lnTo>
                    <a:lnTo>
                      <a:pt x="1199" y="97"/>
                    </a:lnTo>
                    <a:lnTo>
                      <a:pt x="1199" y="97"/>
                    </a:lnTo>
                    <a:lnTo>
                      <a:pt x="1201" y="97"/>
                    </a:lnTo>
                    <a:lnTo>
                      <a:pt x="1201" y="97"/>
                    </a:lnTo>
                    <a:lnTo>
                      <a:pt x="1201" y="97"/>
                    </a:lnTo>
                    <a:lnTo>
                      <a:pt x="1201" y="97"/>
                    </a:lnTo>
                    <a:lnTo>
                      <a:pt x="1201" y="97"/>
                    </a:lnTo>
                    <a:lnTo>
                      <a:pt x="1201" y="97"/>
                    </a:lnTo>
                    <a:lnTo>
                      <a:pt x="1201" y="97"/>
                    </a:lnTo>
                    <a:lnTo>
                      <a:pt x="1203" y="97"/>
                    </a:lnTo>
                    <a:lnTo>
                      <a:pt x="1203" y="97"/>
                    </a:lnTo>
                    <a:lnTo>
                      <a:pt x="1203" y="97"/>
                    </a:lnTo>
                    <a:lnTo>
                      <a:pt x="1203" y="97"/>
                    </a:lnTo>
                    <a:lnTo>
                      <a:pt x="1203" y="97"/>
                    </a:lnTo>
                    <a:lnTo>
                      <a:pt x="1203" y="97"/>
                    </a:lnTo>
                    <a:lnTo>
                      <a:pt x="1205" y="97"/>
                    </a:lnTo>
                    <a:lnTo>
                      <a:pt x="1205" y="97"/>
                    </a:lnTo>
                    <a:lnTo>
                      <a:pt x="1205" y="97"/>
                    </a:lnTo>
                    <a:lnTo>
                      <a:pt x="1205" y="97"/>
                    </a:lnTo>
                    <a:lnTo>
                      <a:pt x="1207" y="97"/>
                    </a:lnTo>
                    <a:lnTo>
                      <a:pt x="1207" y="97"/>
                    </a:lnTo>
                    <a:lnTo>
                      <a:pt x="1209" y="97"/>
                    </a:lnTo>
                    <a:lnTo>
                      <a:pt x="1209" y="97"/>
                    </a:lnTo>
                    <a:lnTo>
                      <a:pt x="1209" y="97"/>
                    </a:lnTo>
                    <a:lnTo>
                      <a:pt x="1210" y="97"/>
                    </a:lnTo>
                    <a:lnTo>
                      <a:pt x="1210" y="97"/>
                    </a:lnTo>
                    <a:lnTo>
                      <a:pt x="1210" y="97"/>
                    </a:lnTo>
                    <a:lnTo>
                      <a:pt x="1210" y="97"/>
                    </a:lnTo>
                    <a:lnTo>
                      <a:pt x="1210" y="95"/>
                    </a:lnTo>
                    <a:lnTo>
                      <a:pt x="1210" y="95"/>
                    </a:lnTo>
                    <a:lnTo>
                      <a:pt x="1210" y="95"/>
                    </a:lnTo>
                    <a:lnTo>
                      <a:pt x="1210" y="95"/>
                    </a:lnTo>
                    <a:lnTo>
                      <a:pt x="1210" y="95"/>
                    </a:lnTo>
                    <a:lnTo>
                      <a:pt x="1210" y="95"/>
                    </a:lnTo>
                    <a:lnTo>
                      <a:pt x="1212" y="95"/>
                    </a:lnTo>
                    <a:lnTo>
                      <a:pt x="1212" y="95"/>
                    </a:lnTo>
                    <a:lnTo>
                      <a:pt x="1212" y="95"/>
                    </a:lnTo>
                    <a:lnTo>
                      <a:pt x="1212" y="95"/>
                    </a:lnTo>
                    <a:lnTo>
                      <a:pt x="1212" y="94"/>
                    </a:lnTo>
                    <a:lnTo>
                      <a:pt x="1212" y="94"/>
                    </a:lnTo>
                    <a:lnTo>
                      <a:pt x="1212" y="94"/>
                    </a:lnTo>
                    <a:lnTo>
                      <a:pt x="1214" y="94"/>
                    </a:lnTo>
                    <a:lnTo>
                      <a:pt x="1214" y="94"/>
                    </a:lnTo>
                    <a:lnTo>
                      <a:pt x="1214" y="94"/>
                    </a:lnTo>
                    <a:lnTo>
                      <a:pt x="1214" y="94"/>
                    </a:lnTo>
                    <a:lnTo>
                      <a:pt x="1214" y="94"/>
                    </a:lnTo>
                    <a:lnTo>
                      <a:pt x="1216" y="94"/>
                    </a:lnTo>
                    <a:lnTo>
                      <a:pt x="1216" y="94"/>
                    </a:lnTo>
                    <a:lnTo>
                      <a:pt x="1216" y="94"/>
                    </a:lnTo>
                    <a:lnTo>
                      <a:pt x="1216" y="94"/>
                    </a:lnTo>
                    <a:lnTo>
                      <a:pt x="1216" y="94"/>
                    </a:lnTo>
                    <a:lnTo>
                      <a:pt x="1216" y="94"/>
                    </a:lnTo>
                    <a:lnTo>
                      <a:pt x="1218" y="94"/>
                    </a:lnTo>
                    <a:lnTo>
                      <a:pt x="1218" y="94"/>
                    </a:lnTo>
                    <a:lnTo>
                      <a:pt x="1218" y="94"/>
                    </a:lnTo>
                    <a:lnTo>
                      <a:pt x="1218" y="94"/>
                    </a:lnTo>
                    <a:lnTo>
                      <a:pt x="1218" y="92"/>
                    </a:lnTo>
                    <a:lnTo>
                      <a:pt x="1218" y="92"/>
                    </a:lnTo>
                    <a:lnTo>
                      <a:pt x="1218" y="92"/>
                    </a:lnTo>
                    <a:lnTo>
                      <a:pt x="1219" y="92"/>
                    </a:lnTo>
                    <a:lnTo>
                      <a:pt x="1219" y="92"/>
                    </a:lnTo>
                    <a:lnTo>
                      <a:pt x="1219" y="92"/>
                    </a:lnTo>
                    <a:lnTo>
                      <a:pt x="1219" y="92"/>
                    </a:lnTo>
                    <a:lnTo>
                      <a:pt x="1219" y="92"/>
                    </a:lnTo>
                    <a:lnTo>
                      <a:pt x="1221" y="92"/>
                    </a:lnTo>
                    <a:lnTo>
                      <a:pt x="1221" y="92"/>
                    </a:lnTo>
                    <a:lnTo>
                      <a:pt x="1221" y="92"/>
                    </a:lnTo>
                    <a:lnTo>
                      <a:pt x="1221" y="92"/>
                    </a:lnTo>
                    <a:lnTo>
                      <a:pt x="1221" y="92"/>
                    </a:lnTo>
                    <a:lnTo>
                      <a:pt x="1221" y="92"/>
                    </a:lnTo>
                    <a:lnTo>
                      <a:pt x="1223" y="92"/>
                    </a:lnTo>
                    <a:lnTo>
                      <a:pt x="1223" y="92"/>
                    </a:lnTo>
                    <a:lnTo>
                      <a:pt x="1223" y="92"/>
                    </a:lnTo>
                    <a:lnTo>
                      <a:pt x="1223" y="92"/>
                    </a:lnTo>
                    <a:lnTo>
                      <a:pt x="1225" y="92"/>
                    </a:lnTo>
                    <a:lnTo>
                      <a:pt x="1225" y="92"/>
                    </a:lnTo>
                    <a:lnTo>
                      <a:pt x="1225" y="92"/>
                    </a:lnTo>
                    <a:lnTo>
                      <a:pt x="1225" y="92"/>
                    </a:lnTo>
                    <a:lnTo>
                      <a:pt x="1225" y="90"/>
                    </a:lnTo>
                    <a:lnTo>
                      <a:pt x="1225" y="90"/>
                    </a:lnTo>
                    <a:lnTo>
                      <a:pt x="1227" y="90"/>
                    </a:lnTo>
                    <a:lnTo>
                      <a:pt x="1227" y="88"/>
                    </a:lnTo>
                    <a:lnTo>
                      <a:pt x="1228" y="88"/>
                    </a:lnTo>
                    <a:lnTo>
                      <a:pt x="1228" y="88"/>
                    </a:lnTo>
                    <a:lnTo>
                      <a:pt x="1228" y="86"/>
                    </a:lnTo>
                    <a:lnTo>
                      <a:pt x="1230" y="86"/>
                    </a:lnTo>
                    <a:lnTo>
                      <a:pt x="1230" y="85"/>
                    </a:lnTo>
                    <a:lnTo>
                      <a:pt x="1230" y="85"/>
                    </a:lnTo>
                    <a:lnTo>
                      <a:pt x="1230" y="85"/>
                    </a:lnTo>
                    <a:lnTo>
                      <a:pt x="1228" y="85"/>
                    </a:lnTo>
                    <a:lnTo>
                      <a:pt x="1228" y="85"/>
                    </a:lnTo>
                    <a:lnTo>
                      <a:pt x="1227" y="85"/>
                    </a:lnTo>
                    <a:lnTo>
                      <a:pt x="1225" y="85"/>
                    </a:lnTo>
                    <a:lnTo>
                      <a:pt x="1225" y="85"/>
                    </a:lnTo>
                    <a:lnTo>
                      <a:pt x="1225" y="85"/>
                    </a:lnTo>
                    <a:lnTo>
                      <a:pt x="1223" y="83"/>
                    </a:lnTo>
                    <a:lnTo>
                      <a:pt x="1223" y="83"/>
                    </a:lnTo>
                    <a:lnTo>
                      <a:pt x="1223" y="83"/>
                    </a:lnTo>
                    <a:lnTo>
                      <a:pt x="1223" y="81"/>
                    </a:lnTo>
                    <a:lnTo>
                      <a:pt x="1223" y="79"/>
                    </a:lnTo>
                    <a:lnTo>
                      <a:pt x="1221" y="79"/>
                    </a:lnTo>
                    <a:lnTo>
                      <a:pt x="1221" y="77"/>
                    </a:lnTo>
                    <a:lnTo>
                      <a:pt x="1219" y="77"/>
                    </a:lnTo>
                    <a:lnTo>
                      <a:pt x="1219" y="76"/>
                    </a:lnTo>
                    <a:lnTo>
                      <a:pt x="1219" y="74"/>
                    </a:lnTo>
                    <a:lnTo>
                      <a:pt x="1219" y="74"/>
                    </a:lnTo>
                    <a:lnTo>
                      <a:pt x="1219" y="72"/>
                    </a:lnTo>
                    <a:lnTo>
                      <a:pt x="1219" y="72"/>
                    </a:lnTo>
                    <a:lnTo>
                      <a:pt x="1221" y="70"/>
                    </a:lnTo>
                    <a:lnTo>
                      <a:pt x="1223" y="70"/>
                    </a:lnTo>
                    <a:lnTo>
                      <a:pt x="1223" y="70"/>
                    </a:lnTo>
                    <a:lnTo>
                      <a:pt x="1223" y="70"/>
                    </a:lnTo>
                    <a:lnTo>
                      <a:pt x="1225" y="70"/>
                    </a:lnTo>
                    <a:lnTo>
                      <a:pt x="1227" y="70"/>
                    </a:lnTo>
                    <a:lnTo>
                      <a:pt x="1227" y="70"/>
                    </a:lnTo>
                    <a:lnTo>
                      <a:pt x="1227" y="70"/>
                    </a:lnTo>
                    <a:lnTo>
                      <a:pt x="1228" y="70"/>
                    </a:lnTo>
                    <a:lnTo>
                      <a:pt x="1228" y="70"/>
                    </a:lnTo>
                    <a:lnTo>
                      <a:pt x="1228" y="70"/>
                    </a:lnTo>
                    <a:lnTo>
                      <a:pt x="1228" y="70"/>
                    </a:lnTo>
                    <a:lnTo>
                      <a:pt x="1230" y="70"/>
                    </a:lnTo>
                    <a:lnTo>
                      <a:pt x="1230" y="70"/>
                    </a:lnTo>
                    <a:lnTo>
                      <a:pt x="1232" y="70"/>
                    </a:lnTo>
                    <a:lnTo>
                      <a:pt x="1234" y="70"/>
                    </a:lnTo>
                    <a:lnTo>
                      <a:pt x="1234" y="70"/>
                    </a:lnTo>
                    <a:lnTo>
                      <a:pt x="1234" y="70"/>
                    </a:lnTo>
                    <a:lnTo>
                      <a:pt x="1236" y="70"/>
                    </a:lnTo>
                    <a:lnTo>
                      <a:pt x="1236" y="70"/>
                    </a:lnTo>
                    <a:lnTo>
                      <a:pt x="1236" y="70"/>
                    </a:lnTo>
                    <a:lnTo>
                      <a:pt x="1236" y="70"/>
                    </a:lnTo>
                    <a:lnTo>
                      <a:pt x="1236" y="70"/>
                    </a:lnTo>
                    <a:lnTo>
                      <a:pt x="1236" y="68"/>
                    </a:lnTo>
                    <a:lnTo>
                      <a:pt x="1236" y="68"/>
                    </a:lnTo>
                    <a:lnTo>
                      <a:pt x="1236" y="68"/>
                    </a:lnTo>
                    <a:lnTo>
                      <a:pt x="1236" y="68"/>
                    </a:lnTo>
                    <a:lnTo>
                      <a:pt x="1236" y="68"/>
                    </a:lnTo>
                    <a:lnTo>
                      <a:pt x="1236" y="68"/>
                    </a:lnTo>
                    <a:lnTo>
                      <a:pt x="1234" y="68"/>
                    </a:lnTo>
                    <a:lnTo>
                      <a:pt x="1234" y="68"/>
                    </a:lnTo>
                    <a:lnTo>
                      <a:pt x="1234" y="67"/>
                    </a:lnTo>
                    <a:lnTo>
                      <a:pt x="1234" y="67"/>
                    </a:lnTo>
                    <a:lnTo>
                      <a:pt x="1234" y="67"/>
                    </a:lnTo>
                    <a:lnTo>
                      <a:pt x="1234" y="67"/>
                    </a:lnTo>
                    <a:lnTo>
                      <a:pt x="1234" y="67"/>
                    </a:lnTo>
                    <a:lnTo>
                      <a:pt x="1234" y="67"/>
                    </a:lnTo>
                    <a:lnTo>
                      <a:pt x="1234" y="67"/>
                    </a:lnTo>
                    <a:lnTo>
                      <a:pt x="1234" y="65"/>
                    </a:lnTo>
                    <a:lnTo>
                      <a:pt x="1234" y="65"/>
                    </a:lnTo>
                    <a:lnTo>
                      <a:pt x="1236" y="65"/>
                    </a:lnTo>
                    <a:lnTo>
                      <a:pt x="1236" y="65"/>
                    </a:lnTo>
                    <a:lnTo>
                      <a:pt x="1236" y="63"/>
                    </a:lnTo>
                    <a:lnTo>
                      <a:pt x="1236" y="63"/>
                    </a:lnTo>
                    <a:lnTo>
                      <a:pt x="1236" y="63"/>
                    </a:lnTo>
                    <a:lnTo>
                      <a:pt x="1236" y="63"/>
                    </a:lnTo>
                    <a:lnTo>
                      <a:pt x="1236" y="63"/>
                    </a:lnTo>
                    <a:lnTo>
                      <a:pt x="1236" y="63"/>
                    </a:lnTo>
                    <a:lnTo>
                      <a:pt x="1236" y="63"/>
                    </a:lnTo>
                    <a:lnTo>
                      <a:pt x="1236" y="63"/>
                    </a:lnTo>
                    <a:lnTo>
                      <a:pt x="1237" y="63"/>
                    </a:lnTo>
                    <a:lnTo>
                      <a:pt x="1237" y="63"/>
                    </a:lnTo>
                    <a:lnTo>
                      <a:pt x="1237" y="63"/>
                    </a:lnTo>
                    <a:lnTo>
                      <a:pt x="1237" y="63"/>
                    </a:lnTo>
                    <a:lnTo>
                      <a:pt x="1239" y="63"/>
                    </a:lnTo>
                    <a:lnTo>
                      <a:pt x="1239" y="63"/>
                    </a:lnTo>
                    <a:lnTo>
                      <a:pt x="1239" y="63"/>
                    </a:lnTo>
                    <a:lnTo>
                      <a:pt x="1241" y="63"/>
                    </a:lnTo>
                    <a:lnTo>
                      <a:pt x="1241" y="63"/>
                    </a:lnTo>
                    <a:lnTo>
                      <a:pt x="1241" y="63"/>
                    </a:lnTo>
                    <a:lnTo>
                      <a:pt x="1243" y="63"/>
                    </a:lnTo>
                    <a:lnTo>
                      <a:pt x="1243" y="63"/>
                    </a:lnTo>
                    <a:lnTo>
                      <a:pt x="1243" y="63"/>
                    </a:lnTo>
                    <a:lnTo>
                      <a:pt x="1245" y="63"/>
                    </a:lnTo>
                    <a:lnTo>
                      <a:pt x="1245" y="63"/>
                    </a:lnTo>
                    <a:lnTo>
                      <a:pt x="1245" y="65"/>
                    </a:lnTo>
                    <a:lnTo>
                      <a:pt x="1245" y="65"/>
                    </a:lnTo>
                    <a:lnTo>
                      <a:pt x="1245" y="65"/>
                    </a:lnTo>
                    <a:lnTo>
                      <a:pt x="1247" y="65"/>
                    </a:lnTo>
                    <a:lnTo>
                      <a:pt x="1248" y="65"/>
                    </a:lnTo>
                    <a:lnTo>
                      <a:pt x="1248" y="65"/>
                    </a:lnTo>
                    <a:lnTo>
                      <a:pt x="1248" y="65"/>
                    </a:lnTo>
                    <a:lnTo>
                      <a:pt x="1248" y="65"/>
                    </a:lnTo>
                    <a:lnTo>
                      <a:pt x="1250" y="65"/>
                    </a:lnTo>
                    <a:lnTo>
                      <a:pt x="1250" y="65"/>
                    </a:lnTo>
                    <a:lnTo>
                      <a:pt x="1250" y="65"/>
                    </a:lnTo>
                    <a:lnTo>
                      <a:pt x="1250" y="65"/>
                    </a:lnTo>
                    <a:lnTo>
                      <a:pt x="1250" y="65"/>
                    </a:lnTo>
                    <a:lnTo>
                      <a:pt x="1252" y="65"/>
                    </a:lnTo>
                    <a:lnTo>
                      <a:pt x="1252" y="65"/>
                    </a:lnTo>
                    <a:lnTo>
                      <a:pt x="1252" y="67"/>
                    </a:lnTo>
                    <a:lnTo>
                      <a:pt x="1252" y="67"/>
                    </a:lnTo>
                    <a:lnTo>
                      <a:pt x="1252" y="67"/>
                    </a:lnTo>
                    <a:lnTo>
                      <a:pt x="1254" y="65"/>
                    </a:lnTo>
                    <a:lnTo>
                      <a:pt x="1254" y="65"/>
                    </a:lnTo>
                    <a:lnTo>
                      <a:pt x="1254" y="65"/>
                    </a:lnTo>
                    <a:lnTo>
                      <a:pt x="1254" y="65"/>
                    </a:lnTo>
                    <a:lnTo>
                      <a:pt x="1256" y="65"/>
                    </a:lnTo>
                    <a:lnTo>
                      <a:pt x="1256" y="65"/>
                    </a:lnTo>
                    <a:lnTo>
                      <a:pt x="1256" y="65"/>
                    </a:lnTo>
                    <a:lnTo>
                      <a:pt x="1256" y="65"/>
                    </a:lnTo>
                    <a:lnTo>
                      <a:pt x="1256" y="63"/>
                    </a:lnTo>
                    <a:lnTo>
                      <a:pt x="1256" y="63"/>
                    </a:lnTo>
                    <a:lnTo>
                      <a:pt x="1257" y="63"/>
                    </a:lnTo>
                    <a:lnTo>
                      <a:pt x="1257" y="63"/>
                    </a:lnTo>
                    <a:lnTo>
                      <a:pt x="1257" y="63"/>
                    </a:lnTo>
                    <a:lnTo>
                      <a:pt x="1257" y="63"/>
                    </a:lnTo>
                    <a:lnTo>
                      <a:pt x="1259" y="63"/>
                    </a:lnTo>
                    <a:lnTo>
                      <a:pt x="1259" y="63"/>
                    </a:lnTo>
                    <a:lnTo>
                      <a:pt x="1259" y="63"/>
                    </a:lnTo>
                    <a:lnTo>
                      <a:pt x="1259" y="63"/>
                    </a:lnTo>
                    <a:lnTo>
                      <a:pt x="1259" y="63"/>
                    </a:lnTo>
                    <a:lnTo>
                      <a:pt x="1261" y="63"/>
                    </a:lnTo>
                    <a:lnTo>
                      <a:pt x="1261" y="65"/>
                    </a:lnTo>
                    <a:lnTo>
                      <a:pt x="1261" y="65"/>
                    </a:lnTo>
                    <a:lnTo>
                      <a:pt x="1261" y="65"/>
                    </a:lnTo>
                    <a:lnTo>
                      <a:pt x="1261" y="65"/>
                    </a:lnTo>
                    <a:lnTo>
                      <a:pt x="1261" y="65"/>
                    </a:lnTo>
                    <a:lnTo>
                      <a:pt x="1261" y="65"/>
                    </a:lnTo>
                    <a:lnTo>
                      <a:pt x="1261" y="63"/>
                    </a:lnTo>
                    <a:lnTo>
                      <a:pt x="1263" y="63"/>
                    </a:lnTo>
                    <a:lnTo>
                      <a:pt x="1263" y="63"/>
                    </a:lnTo>
                    <a:lnTo>
                      <a:pt x="1263" y="63"/>
                    </a:lnTo>
                    <a:lnTo>
                      <a:pt x="1263" y="63"/>
                    </a:lnTo>
                    <a:lnTo>
                      <a:pt x="1263" y="63"/>
                    </a:lnTo>
                    <a:lnTo>
                      <a:pt x="1265" y="63"/>
                    </a:lnTo>
                    <a:lnTo>
                      <a:pt x="1265" y="63"/>
                    </a:lnTo>
                    <a:lnTo>
                      <a:pt x="1265" y="61"/>
                    </a:lnTo>
                    <a:lnTo>
                      <a:pt x="1265" y="61"/>
                    </a:lnTo>
                    <a:lnTo>
                      <a:pt x="1265" y="61"/>
                    </a:lnTo>
                    <a:lnTo>
                      <a:pt x="1265" y="61"/>
                    </a:lnTo>
                    <a:lnTo>
                      <a:pt x="1266" y="59"/>
                    </a:lnTo>
                    <a:lnTo>
                      <a:pt x="1266" y="59"/>
                    </a:lnTo>
                    <a:lnTo>
                      <a:pt x="1266" y="59"/>
                    </a:lnTo>
                    <a:lnTo>
                      <a:pt x="1266" y="59"/>
                    </a:lnTo>
                    <a:lnTo>
                      <a:pt x="1268" y="59"/>
                    </a:lnTo>
                    <a:lnTo>
                      <a:pt x="1268" y="59"/>
                    </a:lnTo>
                    <a:lnTo>
                      <a:pt x="1268" y="57"/>
                    </a:lnTo>
                    <a:lnTo>
                      <a:pt x="1268" y="57"/>
                    </a:lnTo>
                    <a:lnTo>
                      <a:pt x="1268" y="57"/>
                    </a:lnTo>
                    <a:lnTo>
                      <a:pt x="1268" y="59"/>
                    </a:lnTo>
                    <a:lnTo>
                      <a:pt x="1270" y="59"/>
                    </a:lnTo>
                    <a:lnTo>
                      <a:pt x="1270" y="59"/>
                    </a:lnTo>
                    <a:lnTo>
                      <a:pt x="1270" y="57"/>
                    </a:lnTo>
                    <a:lnTo>
                      <a:pt x="1270" y="57"/>
                    </a:lnTo>
                    <a:lnTo>
                      <a:pt x="1270" y="57"/>
                    </a:lnTo>
                    <a:lnTo>
                      <a:pt x="1270" y="57"/>
                    </a:lnTo>
                    <a:lnTo>
                      <a:pt x="1270" y="57"/>
                    </a:lnTo>
                    <a:lnTo>
                      <a:pt x="1270" y="57"/>
                    </a:lnTo>
                    <a:lnTo>
                      <a:pt x="1270" y="57"/>
                    </a:lnTo>
                    <a:lnTo>
                      <a:pt x="1270" y="56"/>
                    </a:lnTo>
                    <a:lnTo>
                      <a:pt x="1270" y="56"/>
                    </a:lnTo>
                    <a:lnTo>
                      <a:pt x="1270" y="56"/>
                    </a:lnTo>
                    <a:lnTo>
                      <a:pt x="1272" y="56"/>
                    </a:lnTo>
                    <a:lnTo>
                      <a:pt x="1272" y="56"/>
                    </a:lnTo>
                    <a:lnTo>
                      <a:pt x="1272" y="56"/>
                    </a:lnTo>
                    <a:lnTo>
                      <a:pt x="1272" y="56"/>
                    </a:lnTo>
                    <a:lnTo>
                      <a:pt x="1274" y="56"/>
                    </a:lnTo>
                    <a:lnTo>
                      <a:pt x="1274" y="56"/>
                    </a:lnTo>
                    <a:lnTo>
                      <a:pt x="1274" y="56"/>
                    </a:lnTo>
                    <a:lnTo>
                      <a:pt x="1274" y="56"/>
                    </a:lnTo>
                    <a:lnTo>
                      <a:pt x="1275" y="54"/>
                    </a:lnTo>
                    <a:lnTo>
                      <a:pt x="1275" y="54"/>
                    </a:lnTo>
                    <a:lnTo>
                      <a:pt x="1275" y="54"/>
                    </a:lnTo>
                    <a:lnTo>
                      <a:pt x="1275" y="54"/>
                    </a:lnTo>
                    <a:lnTo>
                      <a:pt x="1277" y="54"/>
                    </a:lnTo>
                    <a:lnTo>
                      <a:pt x="1277" y="54"/>
                    </a:lnTo>
                    <a:lnTo>
                      <a:pt x="1277" y="54"/>
                    </a:lnTo>
                    <a:lnTo>
                      <a:pt x="1277" y="54"/>
                    </a:lnTo>
                    <a:lnTo>
                      <a:pt x="1277" y="54"/>
                    </a:lnTo>
                    <a:lnTo>
                      <a:pt x="1277" y="54"/>
                    </a:lnTo>
                    <a:lnTo>
                      <a:pt x="1279" y="54"/>
                    </a:lnTo>
                    <a:lnTo>
                      <a:pt x="1279" y="54"/>
                    </a:lnTo>
                    <a:lnTo>
                      <a:pt x="1279" y="54"/>
                    </a:lnTo>
                    <a:lnTo>
                      <a:pt x="1279" y="54"/>
                    </a:lnTo>
                    <a:lnTo>
                      <a:pt x="1279" y="54"/>
                    </a:lnTo>
                    <a:lnTo>
                      <a:pt x="1279" y="54"/>
                    </a:lnTo>
                    <a:lnTo>
                      <a:pt x="1281" y="54"/>
                    </a:lnTo>
                    <a:lnTo>
                      <a:pt x="1281" y="54"/>
                    </a:lnTo>
                    <a:lnTo>
                      <a:pt x="1281" y="54"/>
                    </a:lnTo>
                    <a:lnTo>
                      <a:pt x="1283" y="54"/>
                    </a:lnTo>
                    <a:lnTo>
                      <a:pt x="1283" y="54"/>
                    </a:lnTo>
                    <a:lnTo>
                      <a:pt x="1283" y="54"/>
                    </a:lnTo>
                    <a:lnTo>
                      <a:pt x="1283" y="54"/>
                    </a:lnTo>
                    <a:lnTo>
                      <a:pt x="1283" y="54"/>
                    </a:lnTo>
                    <a:lnTo>
                      <a:pt x="1284" y="54"/>
                    </a:lnTo>
                    <a:lnTo>
                      <a:pt x="1284" y="54"/>
                    </a:lnTo>
                    <a:lnTo>
                      <a:pt x="1284" y="54"/>
                    </a:lnTo>
                    <a:lnTo>
                      <a:pt x="1284" y="54"/>
                    </a:lnTo>
                    <a:lnTo>
                      <a:pt x="1286" y="54"/>
                    </a:lnTo>
                    <a:lnTo>
                      <a:pt x="1286" y="54"/>
                    </a:lnTo>
                    <a:lnTo>
                      <a:pt x="1286" y="54"/>
                    </a:lnTo>
                    <a:lnTo>
                      <a:pt x="1288" y="52"/>
                    </a:lnTo>
                    <a:lnTo>
                      <a:pt x="1288" y="52"/>
                    </a:lnTo>
                    <a:lnTo>
                      <a:pt x="1288" y="50"/>
                    </a:lnTo>
                    <a:lnTo>
                      <a:pt x="1288" y="50"/>
                    </a:lnTo>
                    <a:lnTo>
                      <a:pt x="1288" y="48"/>
                    </a:lnTo>
                    <a:lnTo>
                      <a:pt x="1288" y="48"/>
                    </a:lnTo>
                    <a:lnTo>
                      <a:pt x="1288" y="48"/>
                    </a:lnTo>
                    <a:lnTo>
                      <a:pt x="1290" y="47"/>
                    </a:lnTo>
                    <a:lnTo>
                      <a:pt x="1290" y="47"/>
                    </a:lnTo>
                    <a:lnTo>
                      <a:pt x="1290" y="47"/>
                    </a:lnTo>
                    <a:lnTo>
                      <a:pt x="1288" y="47"/>
                    </a:lnTo>
                    <a:lnTo>
                      <a:pt x="1288" y="45"/>
                    </a:lnTo>
                    <a:lnTo>
                      <a:pt x="1288" y="45"/>
                    </a:lnTo>
                    <a:lnTo>
                      <a:pt x="1288" y="45"/>
                    </a:lnTo>
                    <a:lnTo>
                      <a:pt x="1288" y="43"/>
                    </a:lnTo>
                    <a:lnTo>
                      <a:pt x="1288" y="43"/>
                    </a:lnTo>
                    <a:lnTo>
                      <a:pt x="1288" y="41"/>
                    </a:lnTo>
                    <a:lnTo>
                      <a:pt x="1290" y="41"/>
                    </a:lnTo>
                    <a:lnTo>
                      <a:pt x="1290" y="41"/>
                    </a:lnTo>
                    <a:lnTo>
                      <a:pt x="1290" y="41"/>
                    </a:lnTo>
                    <a:lnTo>
                      <a:pt x="1290" y="41"/>
                    </a:lnTo>
                    <a:lnTo>
                      <a:pt x="1292" y="41"/>
                    </a:lnTo>
                    <a:lnTo>
                      <a:pt x="1290" y="39"/>
                    </a:lnTo>
                    <a:lnTo>
                      <a:pt x="1290" y="39"/>
                    </a:lnTo>
                    <a:lnTo>
                      <a:pt x="1290" y="38"/>
                    </a:lnTo>
                    <a:lnTo>
                      <a:pt x="1290" y="38"/>
                    </a:lnTo>
                    <a:lnTo>
                      <a:pt x="1288" y="38"/>
                    </a:lnTo>
                    <a:lnTo>
                      <a:pt x="1288" y="38"/>
                    </a:lnTo>
                    <a:lnTo>
                      <a:pt x="1288" y="38"/>
                    </a:lnTo>
                    <a:lnTo>
                      <a:pt x="1288" y="38"/>
                    </a:lnTo>
                    <a:lnTo>
                      <a:pt x="1288" y="36"/>
                    </a:lnTo>
                    <a:lnTo>
                      <a:pt x="1288" y="36"/>
                    </a:lnTo>
                    <a:lnTo>
                      <a:pt x="1288" y="36"/>
                    </a:lnTo>
                    <a:lnTo>
                      <a:pt x="1288" y="34"/>
                    </a:lnTo>
                    <a:lnTo>
                      <a:pt x="1288" y="34"/>
                    </a:lnTo>
                    <a:lnTo>
                      <a:pt x="1286" y="34"/>
                    </a:lnTo>
                    <a:lnTo>
                      <a:pt x="1286" y="34"/>
                    </a:lnTo>
                    <a:lnTo>
                      <a:pt x="1286" y="32"/>
                    </a:lnTo>
                    <a:lnTo>
                      <a:pt x="1286" y="32"/>
                    </a:lnTo>
                    <a:lnTo>
                      <a:pt x="1286" y="32"/>
                    </a:lnTo>
                    <a:lnTo>
                      <a:pt x="1286" y="32"/>
                    </a:lnTo>
                    <a:lnTo>
                      <a:pt x="1286" y="30"/>
                    </a:lnTo>
                    <a:lnTo>
                      <a:pt x="1286" y="30"/>
                    </a:lnTo>
                    <a:lnTo>
                      <a:pt x="1286" y="30"/>
                    </a:lnTo>
                    <a:lnTo>
                      <a:pt x="1286" y="30"/>
                    </a:lnTo>
                    <a:lnTo>
                      <a:pt x="1288" y="29"/>
                    </a:lnTo>
                    <a:lnTo>
                      <a:pt x="1288" y="29"/>
                    </a:lnTo>
                    <a:lnTo>
                      <a:pt x="1288" y="29"/>
                    </a:lnTo>
                    <a:lnTo>
                      <a:pt x="1288" y="29"/>
                    </a:lnTo>
                    <a:lnTo>
                      <a:pt x="1288" y="29"/>
                    </a:lnTo>
                    <a:lnTo>
                      <a:pt x="1288" y="27"/>
                    </a:lnTo>
                    <a:lnTo>
                      <a:pt x="1288" y="27"/>
                    </a:lnTo>
                    <a:lnTo>
                      <a:pt x="1288" y="27"/>
                    </a:lnTo>
                    <a:lnTo>
                      <a:pt x="1288" y="27"/>
                    </a:lnTo>
                    <a:lnTo>
                      <a:pt x="1288" y="27"/>
                    </a:lnTo>
                    <a:lnTo>
                      <a:pt x="1288" y="27"/>
                    </a:lnTo>
                    <a:lnTo>
                      <a:pt x="1286" y="25"/>
                    </a:lnTo>
                    <a:lnTo>
                      <a:pt x="1286" y="25"/>
                    </a:lnTo>
                    <a:lnTo>
                      <a:pt x="1286" y="25"/>
                    </a:lnTo>
                    <a:lnTo>
                      <a:pt x="1286" y="25"/>
                    </a:lnTo>
                    <a:lnTo>
                      <a:pt x="1286" y="23"/>
                    </a:lnTo>
                    <a:lnTo>
                      <a:pt x="1286" y="23"/>
                    </a:lnTo>
                    <a:lnTo>
                      <a:pt x="1284" y="23"/>
                    </a:lnTo>
                    <a:lnTo>
                      <a:pt x="1284" y="23"/>
                    </a:lnTo>
                    <a:lnTo>
                      <a:pt x="1284" y="21"/>
                    </a:lnTo>
                    <a:lnTo>
                      <a:pt x="1286" y="21"/>
                    </a:lnTo>
                    <a:lnTo>
                      <a:pt x="1286" y="21"/>
                    </a:lnTo>
                    <a:lnTo>
                      <a:pt x="1286" y="21"/>
                    </a:lnTo>
                    <a:lnTo>
                      <a:pt x="1286" y="21"/>
                    </a:lnTo>
                    <a:lnTo>
                      <a:pt x="1286" y="21"/>
                    </a:lnTo>
                    <a:lnTo>
                      <a:pt x="1288" y="19"/>
                    </a:lnTo>
                    <a:lnTo>
                      <a:pt x="1288" y="19"/>
                    </a:lnTo>
                    <a:lnTo>
                      <a:pt x="1290" y="19"/>
                    </a:lnTo>
                    <a:lnTo>
                      <a:pt x="1290" y="18"/>
                    </a:lnTo>
                    <a:lnTo>
                      <a:pt x="1290" y="18"/>
                    </a:lnTo>
                    <a:lnTo>
                      <a:pt x="1290" y="18"/>
                    </a:lnTo>
                    <a:lnTo>
                      <a:pt x="1290" y="16"/>
                    </a:lnTo>
                    <a:lnTo>
                      <a:pt x="1290" y="16"/>
                    </a:lnTo>
                    <a:lnTo>
                      <a:pt x="1290" y="16"/>
                    </a:lnTo>
                    <a:lnTo>
                      <a:pt x="1292" y="16"/>
                    </a:lnTo>
                    <a:lnTo>
                      <a:pt x="1292" y="16"/>
                    </a:lnTo>
                    <a:lnTo>
                      <a:pt x="1292" y="14"/>
                    </a:lnTo>
                    <a:lnTo>
                      <a:pt x="1292" y="14"/>
                    </a:lnTo>
                    <a:lnTo>
                      <a:pt x="1292" y="14"/>
                    </a:lnTo>
                    <a:lnTo>
                      <a:pt x="1292" y="14"/>
                    </a:lnTo>
                    <a:lnTo>
                      <a:pt x="1294" y="12"/>
                    </a:lnTo>
                    <a:lnTo>
                      <a:pt x="1294" y="12"/>
                    </a:lnTo>
                    <a:lnTo>
                      <a:pt x="1294" y="12"/>
                    </a:lnTo>
                    <a:lnTo>
                      <a:pt x="1294" y="12"/>
                    </a:lnTo>
                    <a:lnTo>
                      <a:pt x="1294" y="12"/>
                    </a:lnTo>
                    <a:lnTo>
                      <a:pt x="1294" y="12"/>
                    </a:lnTo>
                    <a:lnTo>
                      <a:pt x="1294" y="10"/>
                    </a:lnTo>
                    <a:lnTo>
                      <a:pt x="1294" y="9"/>
                    </a:lnTo>
                    <a:lnTo>
                      <a:pt x="1294" y="9"/>
                    </a:lnTo>
                    <a:lnTo>
                      <a:pt x="1295" y="9"/>
                    </a:lnTo>
                    <a:lnTo>
                      <a:pt x="1295" y="9"/>
                    </a:lnTo>
                    <a:lnTo>
                      <a:pt x="1295" y="9"/>
                    </a:lnTo>
                    <a:lnTo>
                      <a:pt x="1295" y="9"/>
                    </a:lnTo>
                    <a:lnTo>
                      <a:pt x="1297" y="9"/>
                    </a:lnTo>
                    <a:lnTo>
                      <a:pt x="1297" y="9"/>
                    </a:lnTo>
                    <a:lnTo>
                      <a:pt x="1297" y="10"/>
                    </a:lnTo>
                    <a:lnTo>
                      <a:pt x="1297" y="10"/>
                    </a:lnTo>
                    <a:lnTo>
                      <a:pt x="1299" y="10"/>
                    </a:lnTo>
                    <a:lnTo>
                      <a:pt x="1299" y="10"/>
                    </a:lnTo>
                    <a:lnTo>
                      <a:pt x="1299" y="10"/>
                    </a:lnTo>
                    <a:lnTo>
                      <a:pt x="1301" y="10"/>
                    </a:lnTo>
                    <a:lnTo>
                      <a:pt x="1301" y="10"/>
                    </a:lnTo>
                    <a:lnTo>
                      <a:pt x="1301" y="10"/>
                    </a:lnTo>
                    <a:lnTo>
                      <a:pt x="1303" y="10"/>
                    </a:lnTo>
                    <a:lnTo>
                      <a:pt x="1303" y="10"/>
                    </a:lnTo>
                    <a:lnTo>
                      <a:pt x="1303" y="10"/>
                    </a:lnTo>
                    <a:lnTo>
                      <a:pt x="1304" y="10"/>
                    </a:lnTo>
                    <a:lnTo>
                      <a:pt x="1304" y="10"/>
                    </a:lnTo>
                    <a:lnTo>
                      <a:pt x="1304" y="12"/>
                    </a:lnTo>
                    <a:lnTo>
                      <a:pt x="1304" y="12"/>
                    </a:lnTo>
                    <a:lnTo>
                      <a:pt x="1306" y="12"/>
                    </a:lnTo>
                    <a:lnTo>
                      <a:pt x="1306" y="12"/>
                    </a:lnTo>
                    <a:lnTo>
                      <a:pt x="1306" y="12"/>
                    </a:lnTo>
                    <a:lnTo>
                      <a:pt x="1306" y="12"/>
                    </a:lnTo>
                    <a:lnTo>
                      <a:pt x="1306" y="12"/>
                    </a:lnTo>
                    <a:lnTo>
                      <a:pt x="1308" y="12"/>
                    </a:lnTo>
                    <a:lnTo>
                      <a:pt x="1308" y="12"/>
                    </a:lnTo>
                    <a:lnTo>
                      <a:pt x="1308" y="12"/>
                    </a:lnTo>
                    <a:lnTo>
                      <a:pt x="1308" y="12"/>
                    </a:lnTo>
                    <a:lnTo>
                      <a:pt x="1310" y="12"/>
                    </a:lnTo>
                    <a:lnTo>
                      <a:pt x="1310" y="12"/>
                    </a:lnTo>
                    <a:lnTo>
                      <a:pt x="1310" y="12"/>
                    </a:lnTo>
                    <a:lnTo>
                      <a:pt x="1310" y="14"/>
                    </a:lnTo>
                    <a:lnTo>
                      <a:pt x="1310" y="14"/>
                    </a:lnTo>
                    <a:lnTo>
                      <a:pt x="1310" y="14"/>
                    </a:lnTo>
                    <a:lnTo>
                      <a:pt x="1310" y="14"/>
                    </a:lnTo>
                    <a:lnTo>
                      <a:pt x="1310" y="16"/>
                    </a:lnTo>
                    <a:lnTo>
                      <a:pt x="1310" y="16"/>
                    </a:lnTo>
                    <a:lnTo>
                      <a:pt x="1312" y="18"/>
                    </a:lnTo>
                    <a:lnTo>
                      <a:pt x="1312" y="18"/>
                    </a:lnTo>
                    <a:lnTo>
                      <a:pt x="1312" y="19"/>
                    </a:lnTo>
                    <a:lnTo>
                      <a:pt x="1312" y="19"/>
                    </a:lnTo>
                    <a:lnTo>
                      <a:pt x="1312" y="21"/>
                    </a:lnTo>
                    <a:lnTo>
                      <a:pt x="1312" y="21"/>
                    </a:lnTo>
                    <a:lnTo>
                      <a:pt x="1312" y="21"/>
                    </a:lnTo>
                    <a:lnTo>
                      <a:pt x="1313" y="21"/>
                    </a:lnTo>
                    <a:lnTo>
                      <a:pt x="1313" y="21"/>
                    </a:lnTo>
                    <a:lnTo>
                      <a:pt x="1313" y="21"/>
                    </a:lnTo>
                    <a:lnTo>
                      <a:pt x="1315" y="23"/>
                    </a:lnTo>
                    <a:lnTo>
                      <a:pt x="1315" y="23"/>
                    </a:lnTo>
                    <a:lnTo>
                      <a:pt x="1315" y="23"/>
                    </a:lnTo>
                    <a:lnTo>
                      <a:pt x="1315" y="23"/>
                    </a:lnTo>
                    <a:lnTo>
                      <a:pt x="1315" y="25"/>
                    </a:lnTo>
                    <a:lnTo>
                      <a:pt x="1315" y="27"/>
                    </a:lnTo>
                    <a:lnTo>
                      <a:pt x="1315" y="27"/>
                    </a:lnTo>
                    <a:lnTo>
                      <a:pt x="1315" y="27"/>
                    </a:lnTo>
                    <a:lnTo>
                      <a:pt x="1315" y="27"/>
                    </a:lnTo>
                    <a:lnTo>
                      <a:pt x="1315" y="29"/>
                    </a:lnTo>
                    <a:lnTo>
                      <a:pt x="1315" y="30"/>
                    </a:lnTo>
                    <a:lnTo>
                      <a:pt x="1315" y="30"/>
                    </a:lnTo>
                    <a:lnTo>
                      <a:pt x="1315" y="30"/>
                    </a:lnTo>
                    <a:lnTo>
                      <a:pt x="1315" y="30"/>
                    </a:lnTo>
                    <a:lnTo>
                      <a:pt x="1315" y="30"/>
                    </a:lnTo>
                    <a:lnTo>
                      <a:pt x="1315" y="32"/>
                    </a:lnTo>
                    <a:lnTo>
                      <a:pt x="1315" y="32"/>
                    </a:lnTo>
                    <a:lnTo>
                      <a:pt x="1315" y="32"/>
                    </a:lnTo>
                    <a:lnTo>
                      <a:pt x="1315" y="32"/>
                    </a:lnTo>
                    <a:lnTo>
                      <a:pt x="1315" y="32"/>
                    </a:lnTo>
                    <a:lnTo>
                      <a:pt x="1315" y="34"/>
                    </a:lnTo>
                    <a:lnTo>
                      <a:pt x="1315" y="34"/>
                    </a:lnTo>
                    <a:lnTo>
                      <a:pt x="1315" y="34"/>
                    </a:lnTo>
                    <a:lnTo>
                      <a:pt x="1315" y="34"/>
                    </a:lnTo>
                    <a:lnTo>
                      <a:pt x="1315" y="34"/>
                    </a:lnTo>
                    <a:lnTo>
                      <a:pt x="1315" y="36"/>
                    </a:lnTo>
                    <a:lnTo>
                      <a:pt x="1315" y="36"/>
                    </a:lnTo>
                    <a:lnTo>
                      <a:pt x="1315" y="36"/>
                    </a:lnTo>
                    <a:lnTo>
                      <a:pt x="1315" y="36"/>
                    </a:lnTo>
                    <a:lnTo>
                      <a:pt x="1315" y="36"/>
                    </a:lnTo>
                    <a:lnTo>
                      <a:pt x="1315" y="36"/>
                    </a:lnTo>
                    <a:lnTo>
                      <a:pt x="1315" y="36"/>
                    </a:lnTo>
                    <a:lnTo>
                      <a:pt x="1315" y="38"/>
                    </a:lnTo>
                    <a:lnTo>
                      <a:pt x="1315" y="38"/>
                    </a:lnTo>
                    <a:lnTo>
                      <a:pt x="1315" y="38"/>
                    </a:lnTo>
                    <a:lnTo>
                      <a:pt x="1315" y="38"/>
                    </a:lnTo>
                    <a:lnTo>
                      <a:pt x="1315" y="38"/>
                    </a:lnTo>
                    <a:lnTo>
                      <a:pt x="1317" y="38"/>
                    </a:lnTo>
                    <a:lnTo>
                      <a:pt x="1317" y="38"/>
                    </a:lnTo>
                    <a:lnTo>
                      <a:pt x="1317" y="38"/>
                    </a:lnTo>
                    <a:lnTo>
                      <a:pt x="1317" y="39"/>
                    </a:lnTo>
                    <a:lnTo>
                      <a:pt x="1317" y="39"/>
                    </a:lnTo>
                    <a:lnTo>
                      <a:pt x="1317" y="39"/>
                    </a:lnTo>
                    <a:lnTo>
                      <a:pt x="1317" y="39"/>
                    </a:lnTo>
                    <a:lnTo>
                      <a:pt x="1317" y="41"/>
                    </a:lnTo>
                    <a:lnTo>
                      <a:pt x="1317" y="41"/>
                    </a:lnTo>
                    <a:lnTo>
                      <a:pt x="1317" y="41"/>
                    </a:lnTo>
                    <a:lnTo>
                      <a:pt x="1317" y="41"/>
                    </a:lnTo>
                    <a:lnTo>
                      <a:pt x="1317" y="41"/>
                    </a:lnTo>
                    <a:lnTo>
                      <a:pt x="1319" y="41"/>
                    </a:lnTo>
                    <a:lnTo>
                      <a:pt x="1319" y="41"/>
                    </a:lnTo>
                    <a:lnTo>
                      <a:pt x="1319" y="41"/>
                    </a:lnTo>
                    <a:lnTo>
                      <a:pt x="1321" y="41"/>
                    </a:lnTo>
                    <a:lnTo>
                      <a:pt x="1321" y="41"/>
                    </a:lnTo>
                    <a:lnTo>
                      <a:pt x="1321" y="41"/>
                    </a:lnTo>
                    <a:lnTo>
                      <a:pt x="1321" y="41"/>
                    </a:lnTo>
                    <a:lnTo>
                      <a:pt x="1321" y="41"/>
                    </a:lnTo>
                    <a:lnTo>
                      <a:pt x="1321" y="41"/>
                    </a:lnTo>
                    <a:lnTo>
                      <a:pt x="1322" y="43"/>
                    </a:lnTo>
                    <a:lnTo>
                      <a:pt x="1322" y="43"/>
                    </a:lnTo>
                    <a:lnTo>
                      <a:pt x="1322" y="43"/>
                    </a:lnTo>
                    <a:lnTo>
                      <a:pt x="1322" y="43"/>
                    </a:lnTo>
                    <a:lnTo>
                      <a:pt x="1322" y="43"/>
                    </a:lnTo>
                    <a:lnTo>
                      <a:pt x="1322" y="43"/>
                    </a:lnTo>
                    <a:lnTo>
                      <a:pt x="1324" y="45"/>
                    </a:lnTo>
                    <a:lnTo>
                      <a:pt x="1324" y="45"/>
                    </a:lnTo>
                    <a:lnTo>
                      <a:pt x="1324" y="45"/>
                    </a:lnTo>
                    <a:lnTo>
                      <a:pt x="1324" y="45"/>
                    </a:lnTo>
                    <a:lnTo>
                      <a:pt x="1324" y="45"/>
                    </a:lnTo>
                    <a:lnTo>
                      <a:pt x="1324" y="45"/>
                    </a:lnTo>
                    <a:lnTo>
                      <a:pt x="1324" y="47"/>
                    </a:lnTo>
                    <a:lnTo>
                      <a:pt x="1324" y="47"/>
                    </a:lnTo>
                    <a:lnTo>
                      <a:pt x="1324" y="47"/>
                    </a:lnTo>
                    <a:lnTo>
                      <a:pt x="1324" y="47"/>
                    </a:lnTo>
                    <a:lnTo>
                      <a:pt x="1324" y="47"/>
                    </a:lnTo>
                    <a:lnTo>
                      <a:pt x="1326" y="47"/>
                    </a:lnTo>
                    <a:lnTo>
                      <a:pt x="1326" y="48"/>
                    </a:lnTo>
                    <a:lnTo>
                      <a:pt x="1326" y="48"/>
                    </a:lnTo>
                    <a:lnTo>
                      <a:pt x="1326" y="48"/>
                    </a:lnTo>
                    <a:lnTo>
                      <a:pt x="1326" y="48"/>
                    </a:lnTo>
                    <a:lnTo>
                      <a:pt x="1326" y="48"/>
                    </a:lnTo>
                    <a:lnTo>
                      <a:pt x="1326" y="48"/>
                    </a:lnTo>
                    <a:lnTo>
                      <a:pt x="1328" y="50"/>
                    </a:lnTo>
                    <a:lnTo>
                      <a:pt x="1328" y="50"/>
                    </a:lnTo>
                    <a:lnTo>
                      <a:pt x="1328" y="50"/>
                    </a:lnTo>
                    <a:lnTo>
                      <a:pt x="1328" y="50"/>
                    </a:lnTo>
                    <a:lnTo>
                      <a:pt x="1328" y="50"/>
                    </a:lnTo>
                    <a:lnTo>
                      <a:pt x="1328" y="50"/>
                    </a:lnTo>
                    <a:lnTo>
                      <a:pt x="1328" y="50"/>
                    </a:lnTo>
                    <a:lnTo>
                      <a:pt x="1328" y="52"/>
                    </a:lnTo>
                    <a:lnTo>
                      <a:pt x="1328" y="52"/>
                    </a:lnTo>
                    <a:lnTo>
                      <a:pt x="1330" y="52"/>
                    </a:lnTo>
                    <a:lnTo>
                      <a:pt x="1330" y="52"/>
                    </a:lnTo>
                    <a:lnTo>
                      <a:pt x="1330" y="52"/>
                    </a:lnTo>
                    <a:lnTo>
                      <a:pt x="1330" y="52"/>
                    </a:lnTo>
                    <a:lnTo>
                      <a:pt x="1330" y="52"/>
                    </a:lnTo>
                    <a:lnTo>
                      <a:pt x="1330" y="52"/>
                    </a:lnTo>
                    <a:lnTo>
                      <a:pt x="1330" y="54"/>
                    </a:lnTo>
                    <a:lnTo>
                      <a:pt x="1330" y="54"/>
                    </a:lnTo>
                    <a:lnTo>
                      <a:pt x="1330" y="54"/>
                    </a:lnTo>
                    <a:lnTo>
                      <a:pt x="1332" y="54"/>
                    </a:lnTo>
                    <a:lnTo>
                      <a:pt x="1332" y="54"/>
                    </a:lnTo>
                    <a:lnTo>
                      <a:pt x="1332" y="54"/>
                    </a:lnTo>
                    <a:lnTo>
                      <a:pt x="1333" y="54"/>
                    </a:lnTo>
                    <a:lnTo>
                      <a:pt x="1333" y="54"/>
                    </a:lnTo>
                    <a:lnTo>
                      <a:pt x="1333" y="52"/>
                    </a:lnTo>
                    <a:lnTo>
                      <a:pt x="1335" y="52"/>
                    </a:lnTo>
                    <a:lnTo>
                      <a:pt x="1335" y="52"/>
                    </a:lnTo>
                    <a:lnTo>
                      <a:pt x="1335" y="54"/>
                    </a:lnTo>
                    <a:lnTo>
                      <a:pt x="1335" y="54"/>
                    </a:lnTo>
                    <a:lnTo>
                      <a:pt x="1335" y="54"/>
                    </a:lnTo>
                    <a:lnTo>
                      <a:pt x="1337" y="54"/>
                    </a:lnTo>
                    <a:lnTo>
                      <a:pt x="1337" y="54"/>
                    </a:lnTo>
                    <a:lnTo>
                      <a:pt x="1337" y="54"/>
                    </a:lnTo>
                    <a:lnTo>
                      <a:pt x="1337" y="54"/>
                    </a:lnTo>
                    <a:lnTo>
                      <a:pt x="1337" y="54"/>
                    </a:lnTo>
                    <a:lnTo>
                      <a:pt x="1337" y="54"/>
                    </a:lnTo>
                    <a:lnTo>
                      <a:pt x="1337" y="54"/>
                    </a:lnTo>
                    <a:lnTo>
                      <a:pt x="1339" y="54"/>
                    </a:lnTo>
                    <a:lnTo>
                      <a:pt x="1339" y="54"/>
                    </a:lnTo>
                    <a:lnTo>
                      <a:pt x="1339" y="56"/>
                    </a:lnTo>
                    <a:lnTo>
                      <a:pt x="1339" y="56"/>
                    </a:lnTo>
                    <a:lnTo>
                      <a:pt x="1341" y="56"/>
                    </a:lnTo>
                    <a:lnTo>
                      <a:pt x="1341" y="56"/>
                    </a:lnTo>
                    <a:lnTo>
                      <a:pt x="1341" y="56"/>
                    </a:lnTo>
                    <a:lnTo>
                      <a:pt x="1341" y="56"/>
                    </a:lnTo>
                    <a:lnTo>
                      <a:pt x="1341" y="56"/>
                    </a:lnTo>
                    <a:lnTo>
                      <a:pt x="1341" y="56"/>
                    </a:lnTo>
                    <a:lnTo>
                      <a:pt x="1341" y="56"/>
                    </a:lnTo>
                    <a:lnTo>
                      <a:pt x="1341" y="56"/>
                    </a:lnTo>
                    <a:lnTo>
                      <a:pt x="1339" y="57"/>
                    </a:lnTo>
                    <a:lnTo>
                      <a:pt x="1339" y="57"/>
                    </a:lnTo>
                    <a:lnTo>
                      <a:pt x="1339" y="57"/>
                    </a:lnTo>
                    <a:lnTo>
                      <a:pt x="1339" y="57"/>
                    </a:lnTo>
                    <a:lnTo>
                      <a:pt x="1341" y="57"/>
                    </a:lnTo>
                    <a:lnTo>
                      <a:pt x="1341" y="59"/>
                    </a:lnTo>
                    <a:lnTo>
                      <a:pt x="1341" y="59"/>
                    </a:lnTo>
                    <a:lnTo>
                      <a:pt x="1341" y="59"/>
                    </a:lnTo>
                    <a:lnTo>
                      <a:pt x="1341" y="59"/>
                    </a:lnTo>
                    <a:lnTo>
                      <a:pt x="1341" y="59"/>
                    </a:lnTo>
                    <a:lnTo>
                      <a:pt x="1341" y="61"/>
                    </a:lnTo>
                    <a:lnTo>
                      <a:pt x="1342" y="61"/>
                    </a:lnTo>
                    <a:lnTo>
                      <a:pt x="1342" y="61"/>
                    </a:lnTo>
                    <a:lnTo>
                      <a:pt x="1342" y="61"/>
                    </a:lnTo>
                    <a:lnTo>
                      <a:pt x="1342" y="61"/>
                    </a:lnTo>
                    <a:lnTo>
                      <a:pt x="1344" y="63"/>
                    </a:lnTo>
                    <a:lnTo>
                      <a:pt x="1344" y="63"/>
                    </a:lnTo>
                    <a:lnTo>
                      <a:pt x="1344" y="63"/>
                    </a:lnTo>
                    <a:lnTo>
                      <a:pt x="1344" y="63"/>
                    </a:lnTo>
                    <a:lnTo>
                      <a:pt x="1344" y="63"/>
                    </a:lnTo>
                    <a:lnTo>
                      <a:pt x="1344" y="63"/>
                    </a:lnTo>
                    <a:lnTo>
                      <a:pt x="1344" y="63"/>
                    </a:lnTo>
                    <a:lnTo>
                      <a:pt x="1344" y="63"/>
                    </a:lnTo>
                    <a:lnTo>
                      <a:pt x="1344" y="63"/>
                    </a:lnTo>
                    <a:lnTo>
                      <a:pt x="1344" y="65"/>
                    </a:lnTo>
                    <a:lnTo>
                      <a:pt x="1344" y="65"/>
                    </a:lnTo>
                    <a:lnTo>
                      <a:pt x="1344" y="65"/>
                    </a:lnTo>
                    <a:lnTo>
                      <a:pt x="1344" y="65"/>
                    </a:lnTo>
                    <a:lnTo>
                      <a:pt x="1344" y="65"/>
                    </a:lnTo>
                    <a:lnTo>
                      <a:pt x="1344" y="65"/>
                    </a:lnTo>
                    <a:lnTo>
                      <a:pt x="1344" y="65"/>
                    </a:lnTo>
                    <a:lnTo>
                      <a:pt x="1344" y="65"/>
                    </a:lnTo>
                    <a:lnTo>
                      <a:pt x="1344" y="65"/>
                    </a:lnTo>
                    <a:lnTo>
                      <a:pt x="1346" y="65"/>
                    </a:lnTo>
                    <a:lnTo>
                      <a:pt x="1346" y="65"/>
                    </a:lnTo>
                    <a:lnTo>
                      <a:pt x="1346" y="67"/>
                    </a:lnTo>
                    <a:lnTo>
                      <a:pt x="1348" y="67"/>
                    </a:lnTo>
                    <a:lnTo>
                      <a:pt x="1348" y="67"/>
                    </a:lnTo>
                    <a:lnTo>
                      <a:pt x="1348" y="67"/>
                    </a:lnTo>
                    <a:lnTo>
                      <a:pt x="1348" y="67"/>
                    </a:lnTo>
                    <a:lnTo>
                      <a:pt x="1348" y="67"/>
                    </a:lnTo>
                    <a:lnTo>
                      <a:pt x="1348" y="67"/>
                    </a:lnTo>
                    <a:lnTo>
                      <a:pt x="1348" y="68"/>
                    </a:lnTo>
                    <a:lnTo>
                      <a:pt x="1348" y="68"/>
                    </a:lnTo>
                    <a:lnTo>
                      <a:pt x="1348" y="68"/>
                    </a:lnTo>
                    <a:lnTo>
                      <a:pt x="1348" y="68"/>
                    </a:lnTo>
                    <a:lnTo>
                      <a:pt x="1348" y="68"/>
                    </a:lnTo>
                    <a:lnTo>
                      <a:pt x="1348" y="68"/>
                    </a:lnTo>
                    <a:lnTo>
                      <a:pt x="1348" y="68"/>
                    </a:lnTo>
                    <a:lnTo>
                      <a:pt x="1348" y="70"/>
                    </a:lnTo>
                    <a:lnTo>
                      <a:pt x="1348" y="70"/>
                    </a:lnTo>
                    <a:lnTo>
                      <a:pt x="1350" y="70"/>
                    </a:lnTo>
                    <a:lnTo>
                      <a:pt x="1350" y="70"/>
                    </a:lnTo>
                    <a:lnTo>
                      <a:pt x="1350" y="70"/>
                    </a:lnTo>
                    <a:lnTo>
                      <a:pt x="1350" y="70"/>
                    </a:lnTo>
                    <a:lnTo>
                      <a:pt x="1350" y="68"/>
                    </a:lnTo>
                    <a:lnTo>
                      <a:pt x="1350" y="68"/>
                    </a:lnTo>
                    <a:lnTo>
                      <a:pt x="1351" y="68"/>
                    </a:lnTo>
                    <a:lnTo>
                      <a:pt x="1351" y="68"/>
                    </a:lnTo>
                    <a:lnTo>
                      <a:pt x="1351" y="70"/>
                    </a:lnTo>
                    <a:lnTo>
                      <a:pt x="1351" y="70"/>
                    </a:lnTo>
                    <a:lnTo>
                      <a:pt x="1351" y="70"/>
                    </a:lnTo>
                    <a:lnTo>
                      <a:pt x="1351" y="72"/>
                    </a:lnTo>
                    <a:lnTo>
                      <a:pt x="1351" y="72"/>
                    </a:lnTo>
                    <a:lnTo>
                      <a:pt x="1351" y="72"/>
                    </a:lnTo>
                    <a:lnTo>
                      <a:pt x="1351" y="72"/>
                    </a:lnTo>
                    <a:lnTo>
                      <a:pt x="1351" y="72"/>
                    </a:lnTo>
                    <a:lnTo>
                      <a:pt x="1351" y="72"/>
                    </a:lnTo>
                    <a:lnTo>
                      <a:pt x="1353" y="72"/>
                    </a:lnTo>
                    <a:lnTo>
                      <a:pt x="1353" y="72"/>
                    </a:lnTo>
                    <a:lnTo>
                      <a:pt x="1353" y="72"/>
                    </a:lnTo>
                    <a:lnTo>
                      <a:pt x="1355" y="72"/>
                    </a:lnTo>
                    <a:lnTo>
                      <a:pt x="1355" y="72"/>
                    </a:lnTo>
                    <a:lnTo>
                      <a:pt x="1355" y="72"/>
                    </a:lnTo>
                    <a:lnTo>
                      <a:pt x="1355" y="72"/>
                    </a:lnTo>
                    <a:lnTo>
                      <a:pt x="1355" y="74"/>
                    </a:lnTo>
                    <a:lnTo>
                      <a:pt x="1357" y="74"/>
                    </a:lnTo>
                    <a:lnTo>
                      <a:pt x="1357" y="74"/>
                    </a:lnTo>
                    <a:lnTo>
                      <a:pt x="1357" y="74"/>
                    </a:lnTo>
                    <a:lnTo>
                      <a:pt x="1357" y="74"/>
                    </a:lnTo>
                    <a:lnTo>
                      <a:pt x="1357" y="74"/>
                    </a:lnTo>
                    <a:lnTo>
                      <a:pt x="1359" y="74"/>
                    </a:lnTo>
                    <a:lnTo>
                      <a:pt x="1359" y="74"/>
                    </a:lnTo>
                    <a:lnTo>
                      <a:pt x="1359" y="74"/>
                    </a:lnTo>
                    <a:lnTo>
                      <a:pt x="1359" y="74"/>
                    </a:lnTo>
                    <a:lnTo>
                      <a:pt x="1359" y="76"/>
                    </a:lnTo>
                    <a:lnTo>
                      <a:pt x="1359" y="76"/>
                    </a:lnTo>
                    <a:lnTo>
                      <a:pt x="1359" y="76"/>
                    </a:lnTo>
                    <a:lnTo>
                      <a:pt x="1359" y="76"/>
                    </a:lnTo>
                    <a:lnTo>
                      <a:pt x="1359" y="76"/>
                    </a:lnTo>
                    <a:lnTo>
                      <a:pt x="1360" y="76"/>
                    </a:lnTo>
                    <a:lnTo>
                      <a:pt x="1360" y="77"/>
                    </a:lnTo>
                    <a:lnTo>
                      <a:pt x="1360" y="77"/>
                    </a:lnTo>
                    <a:lnTo>
                      <a:pt x="1360" y="77"/>
                    </a:lnTo>
                    <a:lnTo>
                      <a:pt x="1360" y="79"/>
                    </a:lnTo>
                    <a:lnTo>
                      <a:pt x="1360" y="79"/>
                    </a:lnTo>
                    <a:lnTo>
                      <a:pt x="1360" y="79"/>
                    </a:lnTo>
                    <a:lnTo>
                      <a:pt x="1360" y="79"/>
                    </a:lnTo>
                    <a:lnTo>
                      <a:pt x="1362" y="79"/>
                    </a:lnTo>
                    <a:lnTo>
                      <a:pt x="1362" y="79"/>
                    </a:lnTo>
                    <a:lnTo>
                      <a:pt x="1362" y="79"/>
                    </a:lnTo>
                    <a:lnTo>
                      <a:pt x="1362" y="79"/>
                    </a:lnTo>
                    <a:lnTo>
                      <a:pt x="1362" y="81"/>
                    </a:lnTo>
                    <a:lnTo>
                      <a:pt x="1362" y="81"/>
                    </a:lnTo>
                    <a:lnTo>
                      <a:pt x="1362" y="81"/>
                    </a:lnTo>
                    <a:lnTo>
                      <a:pt x="1360" y="81"/>
                    </a:lnTo>
                    <a:lnTo>
                      <a:pt x="1360" y="81"/>
                    </a:lnTo>
                    <a:lnTo>
                      <a:pt x="1360" y="81"/>
                    </a:lnTo>
                    <a:lnTo>
                      <a:pt x="1360" y="81"/>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2" y="83"/>
                    </a:lnTo>
                    <a:lnTo>
                      <a:pt x="1362" y="83"/>
                    </a:lnTo>
                    <a:lnTo>
                      <a:pt x="1362" y="83"/>
                    </a:lnTo>
                    <a:lnTo>
                      <a:pt x="1362" y="83"/>
                    </a:lnTo>
                    <a:lnTo>
                      <a:pt x="1362" y="85"/>
                    </a:lnTo>
                    <a:lnTo>
                      <a:pt x="1362" y="85"/>
                    </a:lnTo>
                    <a:lnTo>
                      <a:pt x="1364" y="85"/>
                    </a:lnTo>
                    <a:lnTo>
                      <a:pt x="1362" y="85"/>
                    </a:lnTo>
                    <a:lnTo>
                      <a:pt x="1362" y="85"/>
                    </a:lnTo>
                    <a:lnTo>
                      <a:pt x="1362" y="86"/>
                    </a:lnTo>
                    <a:lnTo>
                      <a:pt x="1362" y="86"/>
                    </a:lnTo>
                    <a:lnTo>
                      <a:pt x="1364" y="86"/>
                    </a:lnTo>
                    <a:lnTo>
                      <a:pt x="1364" y="86"/>
                    </a:lnTo>
                    <a:lnTo>
                      <a:pt x="1364" y="86"/>
                    </a:lnTo>
                    <a:lnTo>
                      <a:pt x="1364" y="86"/>
                    </a:lnTo>
                    <a:lnTo>
                      <a:pt x="1366" y="86"/>
                    </a:lnTo>
                    <a:lnTo>
                      <a:pt x="1368" y="85"/>
                    </a:lnTo>
                    <a:lnTo>
                      <a:pt x="1368" y="85"/>
                    </a:lnTo>
                    <a:lnTo>
                      <a:pt x="1369" y="85"/>
                    </a:lnTo>
                    <a:lnTo>
                      <a:pt x="1369" y="85"/>
                    </a:lnTo>
                    <a:lnTo>
                      <a:pt x="1369" y="86"/>
                    </a:lnTo>
                    <a:lnTo>
                      <a:pt x="1371" y="86"/>
                    </a:lnTo>
                    <a:lnTo>
                      <a:pt x="1371" y="88"/>
                    </a:lnTo>
                    <a:lnTo>
                      <a:pt x="1371" y="88"/>
                    </a:lnTo>
                    <a:lnTo>
                      <a:pt x="1371" y="90"/>
                    </a:lnTo>
                    <a:lnTo>
                      <a:pt x="1369" y="90"/>
                    </a:lnTo>
                    <a:lnTo>
                      <a:pt x="1369" y="90"/>
                    </a:lnTo>
                    <a:lnTo>
                      <a:pt x="1368" y="90"/>
                    </a:lnTo>
                    <a:lnTo>
                      <a:pt x="1366" y="92"/>
                    </a:lnTo>
                    <a:lnTo>
                      <a:pt x="1366" y="90"/>
                    </a:lnTo>
                    <a:lnTo>
                      <a:pt x="1364" y="90"/>
                    </a:lnTo>
                    <a:lnTo>
                      <a:pt x="1364" y="90"/>
                    </a:lnTo>
                    <a:lnTo>
                      <a:pt x="1362" y="90"/>
                    </a:lnTo>
                    <a:lnTo>
                      <a:pt x="1360" y="88"/>
                    </a:lnTo>
                    <a:lnTo>
                      <a:pt x="1359" y="88"/>
                    </a:lnTo>
                    <a:lnTo>
                      <a:pt x="1357" y="90"/>
                    </a:lnTo>
                    <a:lnTo>
                      <a:pt x="1357" y="90"/>
                    </a:lnTo>
                    <a:lnTo>
                      <a:pt x="1357" y="90"/>
                    </a:lnTo>
                    <a:lnTo>
                      <a:pt x="1357" y="92"/>
                    </a:lnTo>
                    <a:lnTo>
                      <a:pt x="1357" y="94"/>
                    </a:lnTo>
                    <a:lnTo>
                      <a:pt x="1357" y="94"/>
                    </a:lnTo>
                    <a:lnTo>
                      <a:pt x="1359" y="95"/>
                    </a:lnTo>
                    <a:lnTo>
                      <a:pt x="1359" y="95"/>
                    </a:lnTo>
                    <a:lnTo>
                      <a:pt x="1360" y="97"/>
                    </a:lnTo>
                    <a:lnTo>
                      <a:pt x="1360" y="97"/>
                    </a:lnTo>
                    <a:lnTo>
                      <a:pt x="1362" y="97"/>
                    </a:lnTo>
                    <a:lnTo>
                      <a:pt x="1362" y="97"/>
                    </a:lnTo>
                    <a:lnTo>
                      <a:pt x="1364" y="99"/>
                    </a:lnTo>
                    <a:lnTo>
                      <a:pt x="1364" y="99"/>
                    </a:lnTo>
                    <a:lnTo>
                      <a:pt x="1364" y="99"/>
                    </a:lnTo>
                    <a:lnTo>
                      <a:pt x="1366" y="101"/>
                    </a:lnTo>
                    <a:lnTo>
                      <a:pt x="1366" y="101"/>
                    </a:lnTo>
                    <a:lnTo>
                      <a:pt x="1366" y="101"/>
                    </a:lnTo>
                    <a:lnTo>
                      <a:pt x="1364" y="103"/>
                    </a:lnTo>
                    <a:lnTo>
                      <a:pt x="1364" y="103"/>
                    </a:lnTo>
                    <a:lnTo>
                      <a:pt x="1364" y="103"/>
                    </a:lnTo>
                    <a:lnTo>
                      <a:pt x="1362" y="105"/>
                    </a:lnTo>
                    <a:lnTo>
                      <a:pt x="1360" y="105"/>
                    </a:lnTo>
                    <a:lnTo>
                      <a:pt x="1360" y="106"/>
                    </a:lnTo>
                    <a:lnTo>
                      <a:pt x="1359" y="108"/>
                    </a:lnTo>
                    <a:lnTo>
                      <a:pt x="1357" y="108"/>
                    </a:lnTo>
                    <a:lnTo>
                      <a:pt x="1357" y="108"/>
                    </a:lnTo>
                    <a:lnTo>
                      <a:pt x="1355" y="110"/>
                    </a:lnTo>
                    <a:lnTo>
                      <a:pt x="1353" y="110"/>
                    </a:lnTo>
                    <a:lnTo>
                      <a:pt x="1351" y="110"/>
                    </a:lnTo>
                    <a:lnTo>
                      <a:pt x="1351" y="110"/>
                    </a:lnTo>
                    <a:lnTo>
                      <a:pt x="1351" y="110"/>
                    </a:lnTo>
                    <a:lnTo>
                      <a:pt x="1351" y="110"/>
                    </a:lnTo>
                    <a:lnTo>
                      <a:pt x="1350" y="110"/>
                    </a:lnTo>
                    <a:lnTo>
                      <a:pt x="1348" y="110"/>
                    </a:lnTo>
                    <a:lnTo>
                      <a:pt x="1348" y="110"/>
                    </a:lnTo>
                    <a:lnTo>
                      <a:pt x="1348" y="110"/>
                    </a:lnTo>
                    <a:lnTo>
                      <a:pt x="1346" y="112"/>
                    </a:lnTo>
                    <a:lnTo>
                      <a:pt x="1346" y="112"/>
                    </a:lnTo>
                    <a:lnTo>
                      <a:pt x="1346" y="114"/>
                    </a:lnTo>
                    <a:lnTo>
                      <a:pt x="1344" y="115"/>
                    </a:lnTo>
                    <a:lnTo>
                      <a:pt x="1344" y="117"/>
                    </a:lnTo>
                    <a:lnTo>
                      <a:pt x="1342" y="117"/>
                    </a:lnTo>
                    <a:lnTo>
                      <a:pt x="1342" y="117"/>
                    </a:lnTo>
                    <a:lnTo>
                      <a:pt x="1342" y="119"/>
                    </a:lnTo>
                    <a:lnTo>
                      <a:pt x="1341" y="119"/>
                    </a:lnTo>
                    <a:lnTo>
                      <a:pt x="1341" y="117"/>
                    </a:lnTo>
                    <a:lnTo>
                      <a:pt x="1339" y="117"/>
                    </a:lnTo>
                    <a:lnTo>
                      <a:pt x="1339" y="117"/>
                    </a:lnTo>
                    <a:lnTo>
                      <a:pt x="1339" y="115"/>
                    </a:lnTo>
                    <a:lnTo>
                      <a:pt x="1339" y="114"/>
                    </a:lnTo>
                    <a:lnTo>
                      <a:pt x="1339" y="114"/>
                    </a:lnTo>
                    <a:lnTo>
                      <a:pt x="1337" y="112"/>
                    </a:lnTo>
                    <a:lnTo>
                      <a:pt x="1337" y="112"/>
                    </a:lnTo>
                    <a:lnTo>
                      <a:pt x="1335" y="112"/>
                    </a:lnTo>
                    <a:lnTo>
                      <a:pt x="1335" y="112"/>
                    </a:lnTo>
                    <a:lnTo>
                      <a:pt x="1333" y="112"/>
                    </a:lnTo>
                    <a:lnTo>
                      <a:pt x="1332" y="112"/>
                    </a:lnTo>
                    <a:lnTo>
                      <a:pt x="1332" y="114"/>
                    </a:lnTo>
                    <a:lnTo>
                      <a:pt x="1332" y="114"/>
                    </a:lnTo>
                    <a:lnTo>
                      <a:pt x="1332" y="115"/>
                    </a:lnTo>
                    <a:lnTo>
                      <a:pt x="1332" y="115"/>
                    </a:lnTo>
                    <a:lnTo>
                      <a:pt x="1332" y="117"/>
                    </a:lnTo>
                    <a:lnTo>
                      <a:pt x="1332" y="119"/>
                    </a:lnTo>
                    <a:lnTo>
                      <a:pt x="1333" y="119"/>
                    </a:lnTo>
                    <a:lnTo>
                      <a:pt x="1333" y="119"/>
                    </a:lnTo>
                    <a:lnTo>
                      <a:pt x="1335" y="121"/>
                    </a:lnTo>
                    <a:lnTo>
                      <a:pt x="1337" y="121"/>
                    </a:lnTo>
                    <a:lnTo>
                      <a:pt x="1337" y="121"/>
                    </a:lnTo>
                    <a:lnTo>
                      <a:pt x="1339" y="121"/>
                    </a:lnTo>
                    <a:lnTo>
                      <a:pt x="1341" y="121"/>
                    </a:lnTo>
                    <a:lnTo>
                      <a:pt x="1342" y="121"/>
                    </a:lnTo>
                    <a:lnTo>
                      <a:pt x="1342" y="121"/>
                    </a:lnTo>
                    <a:lnTo>
                      <a:pt x="1344" y="121"/>
                    </a:lnTo>
                    <a:lnTo>
                      <a:pt x="1346" y="119"/>
                    </a:lnTo>
                    <a:lnTo>
                      <a:pt x="1348" y="119"/>
                    </a:lnTo>
                    <a:lnTo>
                      <a:pt x="1348" y="119"/>
                    </a:lnTo>
                    <a:lnTo>
                      <a:pt x="1348" y="119"/>
                    </a:lnTo>
                    <a:lnTo>
                      <a:pt x="1348" y="119"/>
                    </a:lnTo>
                    <a:lnTo>
                      <a:pt x="1348" y="119"/>
                    </a:lnTo>
                    <a:lnTo>
                      <a:pt x="1350" y="121"/>
                    </a:lnTo>
                    <a:lnTo>
                      <a:pt x="1350" y="121"/>
                    </a:lnTo>
                    <a:lnTo>
                      <a:pt x="1350" y="121"/>
                    </a:lnTo>
                    <a:lnTo>
                      <a:pt x="1350" y="121"/>
                    </a:lnTo>
                    <a:lnTo>
                      <a:pt x="1350" y="121"/>
                    </a:lnTo>
                    <a:lnTo>
                      <a:pt x="1348" y="121"/>
                    </a:lnTo>
                    <a:lnTo>
                      <a:pt x="1348" y="121"/>
                    </a:lnTo>
                    <a:lnTo>
                      <a:pt x="1348" y="121"/>
                    </a:lnTo>
                    <a:lnTo>
                      <a:pt x="1348" y="123"/>
                    </a:lnTo>
                    <a:lnTo>
                      <a:pt x="1348" y="123"/>
                    </a:lnTo>
                    <a:lnTo>
                      <a:pt x="1348" y="123"/>
                    </a:lnTo>
                    <a:lnTo>
                      <a:pt x="1350" y="123"/>
                    </a:lnTo>
                    <a:lnTo>
                      <a:pt x="1350" y="123"/>
                    </a:lnTo>
                    <a:lnTo>
                      <a:pt x="1348" y="124"/>
                    </a:lnTo>
                    <a:lnTo>
                      <a:pt x="1348" y="126"/>
                    </a:lnTo>
                    <a:lnTo>
                      <a:pt x="1348" y="126"/>
                    </a:lnTo>
                    <a:lnTo>
                      <a:pt x="1348" y="128"/>
                    </a:lnTo>
                    <a:lnTo>
                      <a:pt x="1348" y="130"/>
                    </a:lnTo>
                    <a:lnTo>
                      <a:pt x="1346" y="132"/>
                    </a:lnTo>
                    <a:lnTo>
                      <a:pt x="1346" y="132"/>
                    </a:lnTo>
                    <a:lnTo>
                      <a:pt x="1346" y="132"/>
                    </a:lnTo>
                    <a:lnTo>
                      <a:pt x="1346" y="132"/>
                    </a:lnTo>
                    <a:lnTo>
                      <a:pt x="1344" y="132"/>
                    </a:lnTo>
                    <a:lnTo>
                      <a:pt x="1342" y="132"/>
                    </a:lnTo>
                    <a:lnTo>
                      <a:pt x="1342" y="132"/>
                    </a:lnTo>
                    <a:lnTo>
                      <a:pt x="1341" y="130"/>
                    </a:lnTo>
                    <a:lnTo>
                      <a:pt x="1339" y="130"/>
                    </a:lnTo>
                    <a:lnTo>
                      <a:pt x="1335" y="126"/>
                    </a:lnTo>
                    <a:lnTo>
                      <a:pt x="1332" y="126"/>
                    </a:lnTo>
                    <a:lnTo>
                      <a:pt x="1332" y="126"/>
                    </a:lnTo>
                    <a:lnTo>
                      <a:pt x="1332" y="126"/>
                    </a:lnTo>
                    <a:lnTo>
                      <a:pt x="1330" y="124"/>
                    </a:lnTo>
                    <a:lnTo>
                      <a:pt x="1330" y="124"/>
                    </a:lnTo>
                    <a:lnTo>
                      <a:pt x="1330" y="124"/>
                    </a:lnTo>
                    <a:lnTo>
                      <a:pt x="1328" y="124"/>
                    </a:lnTo>
                    <a:lnTo>
                      <a:pt x="1328" y="124"/>
                    </a:lnTo>
                    <a:lnTo>
                      <a:pt x="1328" y="124"/>
                    </a:lnTo>
                    <a:lnTo>
                      <a:pt x="1328" y="124"/>
                    </a:lnTo>
                    <a:lnTo>
                      <a:pt x="1328" y="124"/>
                    </a:lnTo>
                    <a:lnTo>
                      <a:pt x="1328" y="124"/>
                    </a:lnTo>
                    <a:lnTo>
                      <a:pt x="1328" y="124"/>
                    </a:lnTo>
                    <a:lnTo>
                      <a:pt x="1328" y="124"/>
                    </a:lnTo>
                    <a:lnTo>
                      <a:pt x="1326" y="126"/>
                    </a:lnTo>
                    <a:lnTo>
                      <a:pt x="1326" y="126"/>
                    </a:lnTo>
                    <a:lnTo>
                      <a:pt x="1326" y="126"/>
                    </a:lnTo>
                    <a:lnTo>
                      <a:pt x="1326" y="126"/>
                    </a:lnTo>
                    <a:lnTo>
                      <a:pt x="1326" y="126"/>
                    </a:lnTo>
                    <a:lnTo>
                      <a:pt x="1326" y="126"/>
                    </a:lnTo>
                    <a:lnTo>
                      <a:pt x="1328" y="128"/>
                    </a:lnTo>
                    <a:lnTo>
                      <a:pt x="1328" y="130"/>
                    </a:lnTo>
                    <a:lnTo>
                      <a:pt x="1328" y="130"/>
                    </a:lnTo>
                    <a:lnTo>
                      <a:pt x="1328" y="132"/>
                    </a:lnTo>
                    <a:lnTo>
                      <a:pt x="1328" y="133"/>
                    </a:lnTo>
                    <a:lnTo>
                      <a:pt x="1328" y="133"/>
                    </a:lnTo>
                    <a:lnTo>
                      <a:pt x="1328" y="135"/>
                    </a:lnTo>
                    <a:lnTo>
                      <a:pt x="1330" y="135"/>
                    </a:lnTo>
                    <a:lnTo>
                      <a:pt x="1332" y="137"/>
                    </a:lnTo>
                    <a:lnTo>
                      <a:pt x="1332" y="137"/>
                    </a:lnTo>
                    <a:lnTo>
                      <a:pt x="1333" y="139"/>
                    </a:lnTo>
                    <a:lnTo>
                      <a:pt x="1335" y="139"/>
                    </a:lnTo>
                    <a:lnTo>
                      <a:pt x="1335" y="141"/>
                    </a:lnTo>
                    <a:lnTo>
                      <a:pt x="1335" y="141"/>
                    </a:lnTo>
                    <a:lnTo>
                      <a:pt x="1335" y="141"/>
                    </a:lnTo>
                    <a:lnTo>
                      <a:pt x="1335" y="143"/>
                    </a:lnTo>
                    <a:lnTo>
                      <a:pt x="1335" y="143"/>
                    </a:lnTo>
                    <a:lnTo>
                      <a:pt x="1335" y="143"/>
                    </a:lnTo>
                    <a:lnTo>
                      <a:pt x="1333" y="144"/>
                    </a:lnTo>
                    <a:lnTo>
                      <a:pt x="1332" y="144"/>
                    </a:lnTo>
                    <a:lnTo>
                      <a:pt x="1332" y="144"/>
                    </a:lnTo>
                    <a:lnTo>
                      <a:pt x="1332" y="144"/>
                    </a:lnTo>
                    <a:lnTo>
                      <a:pt x="1332" y="144"/>
                    </a:lnTo>
                    <a:lnTo>
                      <a:pt x="1332" y="144"/>
                    </a:lnTo>
                    <a:lnTo>
                      <a:pt x="1332" y="143"/>
                    </a:lnTo>
                    <a:lnTo>
                      <a:pt x="1330" y="143"/>
                    </a:lnTo>
                    <a:lnTo>
                      <a:pt x="1330" y="143"/>
                    </a:lnTo>
                    <a:lnTo>
                      <a:pt x="1330" y="143"/>
                    </a:lnTo>
                    <a:lnTo>
                      <a:pt x="1330" y="143"/>
                    </a:lnTo>
                    <a:lnTo>
                      <a:pt x="1328" y="143"/>
                    </a:lnTo>
                    <a:lnTo>
                      <a:pt x="1328" y="143"/>
                    </a:lnTo>
                    <a:lnTo>
                      <a:pt x="1326" y="143"/>
                    </a:lnTo>
                    <a:lnTo>
                      <a:pt x="1321" y="143"/>
                    </a:lnTo>
                    <a:lnTo>
                      <a:pt x="1321" y="143"/>
                    </a:lnTo>
                    <a:lnTo>
                      <a:pt x="1321" y="141"/>
                    </a:lnTo>
                    <a:lnTo>
                      <a:pt x="1321" y="141"/>
                    </a:lnTo>
                    <a:lnTo>
                      <a:pt x="1321" y="141"/>
                    </a:lnTo>
                    <a:lnTo>
                      <a:pt x="1321" y="139"/>
                    </a:lnTo>
                    <a:lnTo>
                      <a:pt x="1321" y="139"/>
                    </a:lnTo>
                    <a:lnTo>
                      <a:pt x="1322" y="137"/>
                    </a:lnTo>
                    <a:lnTo>
                      <a:pt x="1322" y="137"/>
                    </a:lnTo>
                    <a:lnTo>
                      <a:pt x="1322" y="135"/>
                    </a:lnTo>
                    <a:lnTo>
                      <a:pt x="1322" y="135"/>
                    </a:lnTo>
                    <a:lnTo>
                      <a:pt x="1322" y="135"/>
                    </a:lnTo>
                    <a:lnTo>
                      <a:pt x="1321" y="133"/>
                    </a:lnTo>
                    <a:lnTo>
                      <a:pt x="1321" y="133"/>
                    </a:lnTo>
                    <a:lnTo>
                      <a:pt x="1319" y="133"/>
                    </a:lnTo>
                    <a:lnTo>
                      <a:pt x="1319" y="133"/>
                    </a:lnTo>
                    <a:lnTo>
                      <a:pt x="1319" y="133"/>
                    </a:lnTo>
                    <a:lnTo>
                      <a:pt x="1319" y="133"/>
                    </a:lnTo>
                    <a:lnTo>
                      <a:pt x="1317" y="133"/>
                    </a:lnTo>
                    <a:lnTo>
                      <a:pt x="1317" y="133"/>
                    </a:lnTo>
                    <a:lnTo>
                      <a:pt x="1315" y="135"/>
                    </a:lnTo>
                    <a:lnTo>
                      <a:pt x="1315" y="135"/>
                    </a:lnTo>
                    <a:lnTo>
                      <a:pt x="1315" y="135"/>
                    </a:lnTo>
                    <a:lnTo>
                      <a:pt x="1315" y="135"/>
                    </a:lnTo>
                    <a:lnTo>
                      <a:pt x="1313" y="135"/>
                    </a:lnTo>
                    <a:lnTo>
                      <a:pt x="1313" y="135"/>
                    </a:lnTo>
                    <a:lnTo>
                      <a:pt x="1313" y="135"/>
                    </a:lnTo>
                    <a:lnTo>
                      <a:pt x="1313" y="135"/>
                    </a:lnTo>
                    <a:lnTo>
                      <a:pt x="1313" y="135"/>
                    </a:lnTo>
                    <a:lnTo>
                      <a:pt x="1313" y="135"/>
                    </a:lnTo>
                    <a:lnTo>
                      <a:pt x="1313" y="135"/>
                    </a:lnTo>
                    <a:lnTo>
                      <a:pt x="1313" y="137"/>
                    </a:lnTo>
                    <a:lnTo>
                      <a:pt x="1312" y="137"/>
                    </a:lnTo>
                    <a:lnTo>
                      <a:pt x="1312" y="137"/>
                    </a:lnTo>
                    <a:lnTo>
                      <a:pt x="1312" y="137"/>
                    </a:lnTo>
                    <a:lnTo>
                      <a:pt x="1312" y="139"/>
                    </a:lnTo>
                    <a:lnTo>
                      <a:pt x="1312" y="139"/>
                    </a:lnTo>
                    <a:lnTo>
                      <a:pt x="1310" y="141"/>
                    </a:lnTo>
                    <a:lnTo>
                      <a:pt x="1310" y="143"/>
                    </a:lnTo>
                    <a:lnTo>
                      <a:pt x="1310" y="144"/>
                    </a:lnTo>
                    <a:lnTo>
                      <a:pt x="1310" y="144"/>
                    </a:lnTo>
                    <a:lnTo>
                      <a:pt x="1308" y="144"/>
                    </a:lnTo>
                    <a:lnTo>
                      <a:pt x="1308" y="146"/>
                    </a:lnTo>
                    <a:lnTo>
                      <a:pt x="1306" y="146"/>
                    </a:lnTo>
                    <a:lnTo>
                      <a:pt x="1304" y="148"/>
                    </a:lnTo>
                    <a:lnTo>
                      <a:pt x="1304" y="148"/>
                    </a:lnTo>
                    <a:lnTo>
                      <a:pt x="1304" y="148"/>
                    </a:lnTo>
                    <a:lnTo>
                      <a:pt x="1303" y="148"/>
                    </a:lnTo>
                    <a:lnTo>
                      <a:pt x="1303" y="150"/>
                    </a:lnTo>
                    <a:lnTo>
                      <a:pt x="1303" y="152"/>
                    </a:lnTo>
                    <a:lnTo>
                      <a:pt x="1303" y="153"/>
                    </a:lnTo>
                    <a:lnTo>
                      <a:pt x="1303" y="153"/>
                    </a:lnTo>
                    <a:lnTo>
                      <a:pt x="1303" y="155"/>
                    </a:lnTo>
                    <a:lnTo>
                      <a:pt x="1303" y="155"/>
                    </a:lnTo>
                    <a:lnTo>
                      <a:pt x="1304" y="155"/>
                    </a:lnTo>
                    <a:lnTo>
                      <a:pt x="1304" y="157"/>
                    </a:lnTo>
                    <a:lnTo>
                      <a:pt x="1306" y="157"/>
                    </a:lnTo>
                    <a:lnTo>
                      <a:pt x="1306" y="159"/>
                    </a:lnTo>
                    <a:lnTo>
                      <a:pt x="1306" y="159"/>
                    </a:lnTo>
                    <a:lnTo>
                      <a:pt x="1306" y="161"/>
                    </a:lnTo>
                    <a:lnTo>
                      <a:pt x="1304" y="161"/>
                    </a:lnTo>
                    <a:lnTo>
                      <a:pt x="1304" y="161"/>
                    </a:lnTo>
                    <a:lnTo>
                      <a:pt x="1303" y="162"/>
                    </a:lnTo>
                    <a:lnTo>
                      <a:pt x="1303" y="161"/>
                    </a:lnTo>
                    <a:lnTo>
                      <a:pt x="1301" y="161"/>
                    </a:lnTo>
                    <a:lnTo>
                      <a:pt x="1301" y="161"/>
                    </a:lnTo>
                    <a:lnTo>
                      <a:pt x="1301" y="161"/>
                    </a:lnTo>
                    <a:lnTo>
                      <a:pt x="1299" y="161"/>
                    </a:lnTo>
                    <a:lnTo>
                      <a:pt x="1299" y="161"/>
                    </a:lnTo>
                    <a:lnTo>
                      <a:pt x="1297" y="161"/>
                    </a:lnTo>
                    <a:lnTo>
                      <a:pt x="1297" y="161"/>
                    </a:lnTo>
                    <a:lnTo>
                      <a:pt x="1297" y="161"/>
                    </a:lnTo>
                    <a:lnTo>
                      <a:pt x="1297" y="161"/>
                    </a:lnTo>
                    <a:lnTo>
                      <a:pt x="1295" y="159"/>
                    </a:lnTo>
                    <a:lnTo>
                      <a:pt x="1295" y="159"/>
                    </a:lnTo>
                    <a:lnTo>
                      <a:pt x="1294" y="159"/>
                    </a:lnTo>
                    <a:lnTo>
                      <a:pt x="1294" y="159"/>
                    </a:lnTo>
                    <a:lnTo>
                      <a:pt x="1292" y="157"/>
                    </a:lnTo>
                    <a:lnTo>
                      <a:pt x="1292" y="157"/>
                    </a:lnTo>
                    <a:lnTo>
                      <a:pt x="1290" y="155"/>
                    </a:lnTo>
                    <a:lnTo>
                      <a:pt x="1290" y="155"/>
                    </a:lnTo>
                    <a:lnTo>
                      <a:pt x="1290" y="155"/>
                    </a:lnTo>
                    <a:lnTo>
                      <a:pt x="1290" y="155"/>
                    </a:lnTo>
                    <a:lnTo>
                      <a:pt x="1288" y="155"/>
                    </a:lnTo>
                    <a:lnTo>
                      <a:pt x="1288" y="157"/>
                    </a:lnTo>
                    <a:lnTo>
                      <a:pt x="1288" y="157"/>
                    </a:lnTo>
                    <a:lnTo>
                      <a:pt x="1288" y="159"/>
                    </a:lnTo>
                    <a:lnTo>
                      <a:pt x="1288" y="159"/>
                    </a:lnTo>
                    <a:lnTo>
                      <a:pt x="1288" y="161"/>
                    </a:lnTo>
                    <a:lnTo>
                      <a:pt x="1288" y="161"/>
                    </a:lnTo>
                    <a:lnTo>
                      <a:pt x="1288" y="162"/>
                    </a:lnTo>
                    <a:lnTo>
                      <a:pt x="1288" y="164"/>
                    </a:lnTo>
                    <a:lnTo>
                      <a:pt x="1290" y="164"/>
                    </a:lnTo>
                    <a:lnTo>
                      <a:pt x="1290" y="166"/>
                    </a:lnTo>
                    <a:lnTo>
                      <a:pt x="1292" y="168"/>
                    </a:lnTo>
                    <a:lnTo>
                      <a:pt x="1294" y="168"/>
                    </a:lnTo>
                    <a:lnTo>
                      <a:pt x="1294" y="170"/>
                    </a:lnTo>
                    <a:lnTo>
                      <a:pt x="1294" y="171"/>
                    </a:lnTo>
                    <a:lnTo>
                      <a:pt x="1294" y="171"/>
                    </a:lnTo>
                    <a:lnTo>
                      <a:pt x="1294" y="171"/>
                    </a:lnTo>
                    <a:lnTo>
                      <a:pt x="1294" y="173"/>
                    </a:lnTo>
                    <a:lnTo>
                      <a:pt x="1294" y="173"/>
                    </a:lnTo>
                    <a:lnTo>
                      <a:pt x="1292" y="173"/>
                    </a:lnTo>
                    <a:lnTo>
                      <a:pt x="1292" y="173"/>
                    </a:lnTo>
                    <a:lnTo>
                      <a:pt x="1292" y="173"/>
                    </a:lnTo>
                    <a:lnTo>
                      <a:pt x="1290" y="173"/>
                    </a:lnTo>
                    <a:lnTo>
                      <a:pt x="1290" y="175"/>
                    </a:lnTo>
                    <a:lnTo>
                      <a:pt x="1286" y="175"/>
                    </a:lnTo>
                    <a:lnTo>
                      <a:pt x="1283" y="175"/>
                    </a:lnTo>
                    <a:lnTo>
                      <a:pt x="1279" y="175"/>
                    </a:lnTo>
                    <a:lnTo>
                      <a:pt x="1279" y="175"/>
                    </a:lnTo>
                    <a:lnTo>
                      <a:pt x="1279" y="175"/>
                    </a:lnTo>
                    <a:lnTo>
                      <a:pt x="1277" y="175"/>
                    </a:lnTo>
                    <a:lnTo>
                      <a:pt x="1275" y="175"/>
                    </a:lnTo>
                    <a:lnTo>
                      <a:pt x="1275" y="173"/>
                    </a:lnTo>
                    <a:lnTo>
                      <a:pt x="1274" y="173"/>
                    </a:lnTo>
                    <a:lnTo>
                      <a:pt x="1272" y="173"/>
                    </a:lnTo>
                    <a:lnTo>
                      <a:pt x="1272" y="173"/>
                    </a:lnTo>
                    <a:lnTo>
                      <a:pt x="1272" y="173"/>
                    </a:lnTo>
                    <a:lnTo>
                      <a:pt x="1272" y="173"/>
                    </a:lnTo>
                    <a:lnTo>
                      <a:pt x="1270" y="173"/>
                    </a:lnTo>
                    <a:lnTo>
                      <a:pt x="1270" y="175"/>
                    </a:lnTo>
                    <a:lnTo>
                      <a:pt x="1270" y="175"/>
                    </a:lnTo>
                    <a:lnTo>
                      <a:pt x="1270" y="175"/>
                    </a:lnTo>
                    <a:lnTo>
                      <a:pt x="1270" y="177"/>
                    </a:lnTo>
                    <a:lnTo>
                      <a:pt x="1270" y="177"/>
                    </a:lnTo>
                    <a:lnTo>
                      <a:pt x="1270" y="177"/>
                    </a:lnTo>
                    <a:lnTo>
                      <a:pt x="1270" y="177"/>
                    </a:lnTo>
                    <a:lnTo>
                      <a:pt x="1270" y="179"/>
                    </a:lnTo>
                    <a:lnTo>
                      <a:pt x="1270" y="179"/>
                    </a:lnTo>
                    <a:lnTo>
                      <a:pt x="1272" y="179"/>
                    </a:lnTo>
                    <a:lnTo>
                      <a:pt x="1272" y="181"/>
                    </a:lnTo>
                    <a:lnTo>
                      <a:pt x="1274" y="182"/>
                    </a:lnTo>
                    <a:lnTo>
                      <a:pt x="1274" y="184"/>
                    </a:lnTo>
                    <a:lnTo>
                      <a:pt x="1274" y="186"/>
                    </a:lnTo>
                    <a:lnTo>
                      <a:pt x="1270" y="188"/>
                    </a:lnTo>
                    <a:lnTo>
                      <a:pt x="1266" y="188"/>
                    </a:lnTo>
                    <a:lnTo>
                      <a:pt x="1265" y="188"/>
                    </a:lnTo>
                    <a:lnTo>
                      <a:pt x="1265" y="188"/>
                    </a:lnTo>
                    <a:lnTo>
                      <a:pt x="1263" y="186"/>
                    </a:lnTo>
                    <a:lnTo>
                      <a:pt x="1261" y="186"/>
                    </a:lnTo>
                    <a:lnTo>
                      <a:pt x="1261" y="188"/>
                    </a:lnTo>
                    <a:lnTo>
                      <a:pt x="1261" y="188"/>
                    </a:lnTo>
                    <a:lnTo>
                      <a:pt x="1261" y="188"/>
                    </a:lnTo>
                    <a:lnTo>
                      <a:pt x="1259" y="188"/>
                    </a:lnTo>
                    <a:lnTo>
                      <a:pt x="1259" y="190"/>
                    </a:lnTo>
                    <a:lnTo>
                      <a:pt x="1257" y="191"/>
                    </a:lnTo>
                    <a:lnTo>
                      <a:pt x="1256" y="191"/>
                    </a:lnTo>
                    <a:lnTo>
                      <a:pt x="1256" y="191"/>
                    </a:lnTo>
                    <a:lnTo>
                      <a:pt x="1256" y="191"/>
                    </a:lnTo>
                    <a:lnTo>
                      <a:pt x="1254" y="191"/>
                    </a:lnTo>
                    <a:lnTo>
                      <a:pt x="1254" y="191"/>
                    </a:lnTo>
                    <a:lnTo>
                      <a:pt x="1254" y="191"/>
                    </a:lnTo>
                    <a:lnTo>
                      <a:pt x="1252" y="191"/>
                    </a:lnTo>
                    <a:lnTo>
                      <a:pt x="1252" y="190"/>
                    </a:lnTo>
                    <a:lnTo>
                      <a:pt x="1252" y="190"/>
                    </a:lnTo>
                    <a:lnTo>
                      <a:pt x="1252" y="190"/>
                    </a:lnTo>
                    <a:lnTo>
                      <a:pt x="1252" y="188"/>
                    </a:lnTo>
                    <a:lnTo>
                      <a:pt x="1252" y="186"/>
                    </a:lnTo>
                    <a:lnTo>
                      <a:pt x="1252" y="186"/>
                    </a:lnTo>
                    <a:lnTo>
                      <a:pt x="1252" y="184"/>
                    </a:lnTo>
                    <a:lnTo>
                      <a:pt x="1252" y="184"/>
                    </a:lnTo>
                    <a:lnTo>
                      <a:pt x="1254" y="182"/>
                    </a:lnTo>
                    <a:lnTo>
                      <a:pt x="1254" y="182"/>
                    </a:lnTo>
                    <a:lnTo>
                      <a:pt x="1254" y="182"/>
                    </a:lnTo>
                    <a:lnTo>
                      <a:pt x="1254" y="181"/>
                    </a:lnTo>
                    <a:lnTo>
                      <a:pt x="1254" y="181"/>
                    </a:lnTo>
                    <a:lnTo>
                      <a:pt x="1254" y="181"/>
                    </a:lnTo>
                    <a:lnTo>
                      <a:pt x="1254" y="179"/>
                    </a:lnTo>
                    <a:lnTo>
                      <a:pt x="1254" y="179"/>
                    </a:lnTo>
                    <a:lnTo>
                      <a:pt x="1254" y="179"/>
                    </a:lnTo>
                    <a:lnTo>
                      <a:pt x="1254" y="179"/>
                    </a:lnTo>
                    <a:lnTo>
                      <a:pt x="1252" y="179"/>
                    </a:lnTo>
                    <a:lnTo>
                      <a:pt x="1250" y="179"/>
                    </a:lnTo>
                    <a:lnTo>
                      <a:pt x="1250" y="179"/>
                    </a:lnTo>
                    <a:lnTo>
                      <a:pt x="1250" y="179"/>
                    </a:lnTo>
                    <a:lnTo>
                      <a:pt x="1248" y="179"/>
                    </a:lnTo>
                    <a:lnTo>
                      <a:pt x="1248" y="179"/>
                    </a:lnTo>
                    <a:lnTo>
                      <a:pt x="1248" y="179"/>
                    </a:lnTo>
                    <a:lnTo>
                      <a:pt x="1247" y="181"/>
                    </a:lnTo>
                    <a:lnTo>
                      <a:pt x="1247" y="181"/>
                    </a:lnTo>
                    <a:lnTo>
                      <a:pt x="1247" y="181"/>
                    </a:lnTo>
                    <a:lnTo>
                      <a:pt x="1245" y="181"/>
                    </a:lnTo>
                    <a:lnTo>
                      <a:pt x="1245" y="181"/>
                    </a:lnTo>
                    <a:lnTo>
                      <a:pt x="1245" y="182"/>
                    </a:lnTo>
                    <a:lnTo>
                      <a:pt x="1245" y="182"/>
                    </a:lnTo>
                    <a:lnTo>
                      <a:pt x="1243" y="182"/>
                    </a:lnTo>
                    <a:lnTo>
                      <a:pt x="1243" y="184"/>
                    </a:lnTo>
                    <a:lnTo>
                      <a:pt x="1243" y="184"/>
                    </a:lnTo>
                    <a:lnTo>
                      <a:pt x="1243" y="184"/>
                    </a:lnTo>
                    <a:lnTo>
                      <a:pt x="1243" y="184"/>
                    </a:lnTo>
                    <a:lnTo>
                      <a:pt x="1241" y="186"/>
                    </a:lnTo>
                    <a:lnTo>
                      <a:pt x="1241" y="186"/>
                    </a:lnTo>
                    <a:lnTo>
                      <a:pt x="1241" y="186"/>
                    </a:lnTo>
                    <a:lnTo>
                      <a:pt x="1241" y="186"/>
                    </a:lnTo>
                    <a:lnTo>
                      <a:pt x="1239" y="186"/>
                    </a:lnTo>
                    <a:lnTo>
                      <a:pt x="1236" y="186"/>
                    </a:lnTo>
                    <a:lnTo>
                      <a:pt x="1236" y="186"/>
                    </a:lnTo>
                    <a:lnTo>
                      <a:pt x="1236" y="186"/>
                    </a:lnTo>
                    <a:lnTo>
                      <a:pt x="1234" y="186"/>
                    </a:lnTo>
                    <a:lnTo>
                      <a:pt x="1234" y="186"/>
                    </a:lnTo>
                    <a:lnTo>
                      <a:pt x="1234" y="184"/>
                    </a:lnTo>
                    <a:lnTo>
                      <a:pt x="1234" y="184"/>
                    </a:lnTo>
                    <a:lnTo>
                      <a:pt x="1232" y="184"/>
                    </a:lnTo>
                    <a:lnTo>
                      <a:pt x="1230" y="181"/>
                    </a:lnTo>
                    <a:lnTo>
                      <a:pt x="1230" y="181"/>
                    </a:lnTo>
                    <a:lnTo>
                      <a:pt x="1230" y="181"/>
                    </a:lnTo>
                    <a:lnTo>
                      <a:pt x="1228" y="181"/>
                    </a:lnTo>
                    <a:lnTo>
                      <a:pt x="1228" y="181"/>
                    </a:lnTo>
                    <a:lnTo>
                      <a:pt x="1228" y="181"/>
                    </a:lnTo>
                    <a:lnTo>
                      <a:pt x="1228" y="181"/>
                    </a:lnTo>
                    <a:lnTo>
                      <a:pt x="1227" y="181"/>
                    </a:lnTo>
                    <a:lnTo>
                      <a:pt x="1225" y="181"/>
                    </a:lnTo>
                    <a:lnTo>
                      <a:pt x="1225" y="182"/>
                    </a:lnTo>
                    <a:lnTo>
                      <a:pt x="1225" y="182"/>
                    </a:lnTo>
                    <a:lnTo>
                      <a:pt x="1225" y="182"/>
                    </a:lnTo>
                    <a:lnTo>
                      <a:pt x="1225" y="184"/>
                    </a:lnTo>
                    <a:lnTo>
                      <a:pt x="1225" y="184"/>
                    </a:lnTo>
                    <a:lnTo>
                      <a:pt x="1227" y="186"/>
                    </a:lnTo>
                    <a:lnTo>
                      <a:pt x="1227" y="188"/>
                    </a:lnTo>
                    <a:lnTo>
                      <a:pt x="1227" y="190"/>
                    </a:lnTo>
                    <a:lnTo>
                      <a:pt x="1225" y="191"/>
                    </a:lnTo>
                    <a:lnTo>
                      <a:pt x="1225" y="191"/>
                    </a:lnTo>
                    <a:lnTo>
                      <a:pt x="1225" y="191"/>
                    </a:lnTo>
                    <a:lnTo>
                      <a:pt x="1225" y="191"/>
                    </a:lnTo>
                    <a:lnTo>
                      <a:pt x="1221" y="191"/>
                    </a:lnTo>
                    <a:lnTo>
                      <a:pt x="1221" y="191"/>
                    </a:lnTo>
                    <a:lnTo>
                      <a:pt x="1219" y="191"/>
                    </a:lnTo>
                    <a:lnTo>
                      <a:pt x="1219" y="191"/>
                    </a:lnTo>
                    <a:lnTo>
                      <a:pt x="1219" y="191"/>
                    </a:lnTo>
                    <a:lnTo>
                      <a:pt x="1218" y="191"/>
                    </a:lnTo>
                    <a:lnTo>
                      <a:pt x="1218" y="191"/>
                    </a:lnTo>
                    <a:lnTo>
                      <a:pt x="1218" y="191"/>
                    </a:lnTo>
                    <a:lnTo>
                      <a:pt x="1216" y="191"/>
                    </a:lnTo>
                    <a:lnTo>
                      <a:pt x="1216" y="191"/>
                    </a:lnTo>
                    <a:lnTo>
                      <a:pt x="1214" y="191"/>
                    </a:lnTo>
                    <a:lnTo>
                      <a:pt x="1214" y="191"/>
                    </a:lnTo>
                    <a:lnTo>
                      <a:pt x="1214" y="193"/>
                    </a:lnTo>
                    <a:lnTo>
                      <a:pt x="1214" y="193"/>
                    </a:lnTo>
                    <a:lnTo>
                      <a:pt x="1214" y="193"/>
                    </a:lnTo>
                    <a:lnTo>
                      <a:pt x="1214" y="195"/>
                    </a:lnTo>
                    <a:lnTo>
                      <a:pt x="1214" y="195"/>
                    </a:lnTo>
                    <a:lnTo>
                      <a:pt x="1216" y="195"/>
                    </a:lnTo>
                    <a:lnTo>
                      <a:pt x="1216" y="195"/>
                    </a:lnTo>
                    <a:lnTo>
                      <a:pt x="1218" y="199"/>
                    </a:lnTo>
                    <a:lnTo>
                      <a:pt x="1218" y="200"/>
                    </a:lnTo>
                    <a:lnTo>
                      <a:pt x="1219" y="200"/>
                    </a:lnTo>
                    <a:lnTo>
                      <a:pt x="1219" y="200"/>
                    </a:lnTo>
                    <a:lnTo>
                      <a:pt x="1219" y="200"/>
                    </a:lnTo>
                    <a:lnTo>
                      <a:pt x="1219" y="202"/>
                    </a:lnTo>
                    <a:lnTo>
                      <a:pt x="1221" y="202"/>
                    </a:lnTo>
                    <a:lnTo>
                      <a:pt x="1221" y="202"/>
                    </a:lnTo>
                    <a:lnTo>
                      <a:pt x="1221" y="202"/>
                    </a:lnTo>
                    <a:lnTo>
                      <a:pt x="1221" y="202"/>
                    </a:lnTo>
                    <a:lnTo>
                      <a:pt x="1221" y="204"/>
                    </a:lnTo>
                    <a:lnTo>
                      <a:pt x="1221" y="204"/>
                    </a:lnTo>
                    <a:lnTo>
                      <a:pt x="1223" y="204"/>
                    </a:lnTo>
                    <a:lnTo>
                      <a:pt x="1223" y="206"/>
                    </a:lnTo>
                    <a:lnTo>
                      <a:pt x="1223" y="206"/>
                    </a:lnTo>
                    <a:lnTo>
                      <a:pt x="1223" y="206"/>
                    </a:lnTo>
                    <a:lnTo>
                      <a:pt x="1223" y="206"/>
                    </a:lnTo>
                    <a:lnTo>
                      <a:pt x="1223" y="208"/>
                    </a:lnTo>
                    <a:lnTo>
                      <a:pt x="1223" y="208"/>
                    </a:lnTo>
                    <a:lnTo>
                      <a:pt x="1221" y="208"/>
                    </a:lnTo>
                    <a:lnTo>
                      <a:pt x="1221" y="208"/>
                    </a:lnTo>
                    <a:lnTo>
                      <a:pt x="1219" y="208"/>
                    </a:lnTo>
                    <a:lnTo>
                      <a:pt x="1218" y="208"/>
                    </a:lnTo>
                    <a:lnTo>
                      <a:pt x="1216" y="208"/>
                    </a:lnTo>
                    <a:lnTo>
                      <a:pt x="1216" y="208"/>
                    </a:lnTo>
                    <a:lnTo>
                      <a:pt x="1214" y="209"/>
                    </a:lnTo>
                    <a:lnTo>
                      <a:pt x="1214" y="209"/>
                    </a:lnTo>
                    <a:lnTo>
                      <a:pt x="1214" y="209"/>
                    </a:lnTo>
                    <a:lnTo>
                      <a:pt x="1214" y="209"/>
                    </a:lnTo>
                    <a:lnTo>
                      <a:pt x="1214" y="211"/>
                    </a:lnTo>
                    <a:lnTo>
                      <a:pt x="1214" y="211"/>
                    </a:lnTo>
                    <a:lnTo>
                      <a:pt x="1216" y="213"/>
                    </a:lnTo>
                    <a:lnTo>
                      <a:pt x="1216" y="213"/>
                    </a:lnTo>
                    <a:lnTo>
                      <a:pt x="1216" y="213"/>
                    </a:lnTo>
                    <a:lnTo>
                      <a:pt x="1216" y="213"/>
                    </a:lnTo>
                    <a:lnTo>
                      <a:pt x="1218" y="215"/>
                    </a:lnTo>
                    <a:lnTo>
                      <a:pt x="1218" y="215"/>
                    </a:lnTo>
                    <a:lnTo>
                      <a:pt x="1218" y="215"/>
                    </a:lnTo>
                    <a:lnTo>
                      <a:pt x="1218" y="217"/>
                    </a:lnTo>
                    <a:lnTo>
                      <a:pt x="1218" y="218"/>
                    </a:lnTo>
                    <a:lnTo>
                      <a:pt x="1218" y="218"/>
                    </a:lnTo>
                    <a:lnTo>
                      <a:pt x="1216" y="220"/>
                    </a:lnTo>
                    <a:lnTo>
                      <a:pt x="1216" y="220"/>
                    </a:lnTo>
                    <a:lnTo>
                      <a:pt x="1216" y="220"/>
                    </a:lnTo>
                    <a:lnTo>
                      <a:pt x="1216" y="222"/>
                    </a:lnTo>
                    <a:lnTo>
                      <a:pt x="1214" y="222"/>
                    </a:lnTo>
                    <a:lnTo>
                      <a:pt x="1212" y="224"/>
                    </a:lnTo>
                    <a:lnTo>
                      <a:pt x="1212" y="224"/>
                    </a:lnTo>
                    <a:lnTo>
                      <a:pt x="1210" y="224"/>
                    </a:lnTo>
                    <a:lnTo>
                      <a:pt x="1209" y="226"/>
                    </a:lnTo>
                    <a:lnTo>
                      <a:pt x="1209" y="226"/>
                    </a:lnTo>
                    <a:lnTo>
                      <a:pt x="1209" y="226"/>
                    </a:lnTo>
                    <a:lnTo>
                      <a:pt x="1207" y="226"/>
                    </a:lnTo>
                    <a:lnTo>
                      <a:pt x="1207" y="226"/>
                    </a:lnTo>
                    <a:lnTo>
                      <a:pt x="1205" y="228"/>
                    </a:lnTo>
                    <a:lnTo>
                      <a:pt x="1203" y="228"/>
                    </a:lnTo>
                    <a:lnTo>
                      <a:pt x="1203" y="228"/>
                    </a:lnTo>
                    <a:lnTo>
                      <a:pt x="1201" y="229"/>
                    </a:lnTo>
                    <a:lnTo>
                      <a:pt x="1201" y="229"/>
                    </a:lnTo>
                    <a:lnTo>
                      <a:pt x="1201" y="229"/>
                    </a:lnTo>
                    <a:lnTo>
                      <a:pt x="1201" y="231"/>
                    </a:lnTo>
                    <a:lnTo>
                      <a:pt x="1201" y="231"/>
                    </a:lnTo>
                    <a:lnTo>
                      <a:pt x="1201" y="231"/>
                    </a:lnTo>
                    <a:lnTo>
                      <a:pt x="1199" y="231"/>
                    </a:lnTo>
                    <a:lnTo>
                      <a:pt x="1199" y="231"/>
                    </a:lnTo>
                    <a:lnTo>
                      <a:pt x="1199" y="231"/>
                    </a:lnTo>
                    <a:lnTo>
                      <a:pt x="1199" y="233"/>
                    </a:lnTo>
                    <a:lnTo>
                      <a:pt x="1199" y="233"/>
                    </a:lnTo>
                    <a:lnTo>
                      <a:pt x="1199" y="235"/>
                    </a:lnTo>
                    <a:lnTo>
                      <a:pt x="1199" y="237"/>
                    </a:lnTo>
                    <a:lnTo>
                      <a:pt x="1199" y="240"/>
                    </a:lnTo>
                    <a:lnTo>
                      <a:pt x="1199" y="240"/>
                    </a:lnTo>
                    <a:lnTo>
                      <a:pt x="1199" y="240"/>
                    </a:lnTo>
                    <a:lnTo>
                      <a:pt x="1199" y="242"/>
                    </a:lnTo>
                    <a:lnTo>
                      <a:pt x="1199" y="242"/>
                    </a:lnTo>
                    <a:lnTo>
                      <a:pt x="1198" y="242"/>
                    </a:lnTo>
                    <a:lnTo>
                      <a:pt x="1198" y="242"/>
                    </a:lnTo>
                    <a:lnTo>
                      <a:pt x="1198" y="242"/>
                    </a:lnTo>
                    <a:lnTo>
                      <a:pt x="1196" y="246"/>
                    </a:lnTo>
                    <a:lnTo>
                      <a:pt x="1196" y="246"/>
                    </a:lnTo>
                    <a:lnTo>
                      <a:pt x="1196" y="246"/>
                    </a:lnTo>
                    <a:lnTo>
                      <a:pt x="1196" y="246"/>
                    </a:lnTo>
                    <a:lnTo>
                      <a:pt x="1196" y="246"/>
                    </a:lnTo>
                    <a:lnTo>
                      <a:pt x="1196" y="247"/>
                    </a:lnTo>
                    <a:lnTo>
                      <a:pt x="1196" y="247"/>
                    </a:lnTo>
                    <a:lnTo>
                      <a:pt x="1196" y="247"/>
                    </a:lnTo>
                    <a:lnTo>
                      <a:pt x="1196" y="247"/>
                    </a:lnTo>
                    <a:lnTo>
                      <a:pt x="1196" y="249"/>
                    </a:lnTo>
                    <a:lnTo>
                      <a:pt x="1196" y="249"/>
                    </a:lnTo>
                    <a:lnTo>
                      <a:pt x="1198" y="249"/>
                    </a:lnTo>
                    <a:lnTo>
                      <a:pt x="1198" y="251"/>
                    </a:lnTo>
                    <a:lnTo>
                      <a:pt x="1198" y="251"/>
                    </a:lnTo>
                    <a:lnTo>
                      <a:pt x="1198" y="251"/>
                    </a:lnTo>
                    <a:lnTo>
                      <a:pt x="1198" y="251"/>
                    </a:lnTo>
                    <a:lnTo>
                      <a:pt x="1199" y="253"/>
                    </a:lnTo>
                    <a:lnTo>
                      <a:pt x="1199" y="253"/>
                    </a:lnTo>
                    <a:lnTo>
                      <a:pt x="1199" y="253"/>
                    </a:lnTo>
                    <a:lnTo>
                      <a:pt x="1199" y="253"/>
                    </a:lnTo>
                    <a:lnTo>
                      <a:pt x="1199" y="255"/>
                    </a:lnTo>
                    <a:lnTo>
                      <a:pt x="1198" y="256"/>
                    </a:lnTo>
                    <a:lnTo>
                      <a:pt x="1198" y="256"/>
                    </a:lnTo>
                    <a:lnTo>
                      <a:pt x="1198" y="256"/>
                    </a:lnTo>
                    <a:lnTo>
                      <a:pt x="1198" y="258"/>
                    </a:lnTo>
                    <a:lnTo>
                      <a:pt x="1198" y="258"/>
                    </a:lnTo>
                    <a:lnTo>
                      <a:pt x="1198" y="258"/>
                    </a:lnTo>
                    <a:lnTo>
                      <a:pt x="1198" y="258"/>
                    </a:lnTo>
                    <a:lnTo>
                      <a:pt x="1198" y="258"/>
                    </a:lnTo>
                    <a:lnTo>
                      <a:pt x="1198" y="258"/>
                    </a:lnTo>
                    <a:lnTo>
                      <a:pt x="1196" y="258"/>
                    </a:lnTo>
                    <a:lnTo>
                      <a:pt x="1196" y="260"/>
                    </a:lnTo>
                    <a:lnTo>
                      <a:pt x="1196" y="260"/>
                    </a:lnTo>
                    <a:lnTo>
                      <a:pt x="1196" y="260"/>
                    </a:lnTo>
                    <a:lnTo>
                      <a:pt x="1196" y="260"/>
                    </a:lnTo>
                    <a:lnTo>
                      <a:pt x="1196" y="262"/>
                    </a:lnTo>
                    <a:lnTo>
                      <a:pt x="1196" y="262"/>
                    </a:lnTo>
                    <a:lnTo>
                      <a:pt x="1196" y="262"/>
                    </a:lnTo>
                    <a:lnTo>
                      <a:pt x="1196" y="262"/>
                    </a:lnTo>
                    <a:lnTo>
                      <a:pt x="1196" y="264"/>
                    </a:lnTo>
                    <a:lnTo>
                      <a:pt x="1196" y="264"/>
                    </a:lnTo>
                    <a:lnTo>
                      <a:pt x="1198" y="266"/>
                    </a:lnTo>
                    <a:lnTo>
                      <a:pt x="1198" y="266"/>
                    </a:lnTo>
                    <a:lnTo>
                      <a:pt x="1199" y="266"/>
                    </a:lnTo>
                    <a:lnTo>
                      <a:pt x="1203" y="267"/>
                    </a:lnTo>
                    <a:lnTo>
                      <a:pt x="1207" y="267"/>
                    </a:lnTo>
                    <a:lnTo>
                      <a:pt x="1209" y="267"/>
                    </a:lnTo>
                    <a:lnTo>
                      <a:pt x="1210" y="267"/>
                    </a:lnTo>
                    <a:lnTo>
                      <a:pt x="1212" y="266"/>
                    </a:lnTo>
                    <a:lnTo>
                      <a:pt x="1214" y="266"/>
                    </a:lnTo>
                    <a:lnTo>
                      <a:pt x="1218" y="266"/>
                    </a:lnTo>
                    <a:lnTo>
                      <a:pt x="1218" y="266"/>
                    </a:lnTo>
                    <a:lnTo>
                      <a:pt x="1218" y="266"/>
                    </a:lnTo>
                    <a:lnTo>
                      <a:pt x="1221" y="266"/>
                    </a:lnTo>
                    <a:lnTo>
                      <a:pt x="1223" y="266"/>
                    </a:lnTo>
                    <a:lnTo>
                      <a:pt x="1223" y="267"/>
                    </a:lnTo>
                    <a:lnTo>
                      <a:pt x="1225" y="267"/>
                    </a:lnTo>
                    <a:lnTo>
                      <a:pt x="1225" y="269"/>
                    </a:lnTo>
                    <a:lnTo>
                      <a:pt x="1225" y="269"/>
                    </a:lnTo>
                    <a:lnTo>
                      <a:pt x="1225" y="271"/>
                    </a:lnTo>
                    <a:lnTo>
                      <a:pt x="1223" y="273"/>
                    </a:lnTo>
                    <a:lnTo>
                      <a:pt x="1223" y="275"/>
                    </a:lnTo>
                    <a:lnTo>
                      <a:pt x="1221" y="276"/>
                    </a:lnTo>
                    <a:lnTo>
                      <a:pt x="1219" y="278"/>
                    </a:lnTo>
                    <a:lnTo>
                      <a:pt x="1218" y="278"/>
                    </a:lnTo>
                    <a:lnTo>
                      <a:pt x="1216" y="280"/>
                    </a:lnTo>
                    <a:lnTo>
                      <a:pt x="1214" y="280"/>
                    </a:lnTo>
                    <a:lnTo>
                      <a:pt x="1212" y="280"/>
                    </a:lnTo>
                    <a:lnTo>
                      <a:pt x="1210" y="280"/>
                    </a:lnTo>
                    <a:lnTo>
                      <a:pt x="1209" y="278"/>
                    </a:lnTo>
                    <a:lnTo>
                      <a:pt x="1207" y="278"/>
                    </a:lnTo>
                    <a:lnTo>
                      <a:pt x="1205" y="278"/>
                    </a:lnTo>
                    <a:lnTo>
                      <a:pt x="1205" y="278"/>
                    </a:lnTo>
                    <a:lnTo>
                      <a:pt x="1203" y="278"/>
                    </a:lnTo>
                    <a:lnTo>
                      <a:pt x="1203" y="278"/>
                    </a:lnTo>
                    <a:lnTo>
                      <a:pt x="1203" y="278"/>
                    </a:lnTo>
                    <a:lnTo>
                      <a:pt x="1203" y="278"/>
                    </a:lnTo>
                    <a:lnTo>
                      <a:pt x="1201" y="280"/>
                    </a:lnTo>
                    <a:lnTo>
                      <a:pt x="1201" y="280"/>
                    </a:lnTo>
                    <a:lnTo>
                      <a:pt x="1199" y="280"/>
                    </a:lnTo>
                    <a:lnTo>
                      <a:pt x="1199" y="282"/>
                    </a:lnTo>
                    <a:lnTo>
                      <a:pt x="1199" y="282"/>
                    </a:lnTo>
                    <a:lnTo>
                      <a:pt x="1199" y="282"/>
                    </a:lnTo>
                    <a:lnTo>
                      <a:pt x="1199" y="284"/>
                    </a:lnTo>
                    <a:lnTo>
                      <a:pt x="1199" y="284"/>
                    </a:lnTo>
                    <a:lnTo>
                      <a:pt x="1199" y="285"/>
                    </a:lnTo>
                    <a:lnTo>
                      <a:pt x="1199" y="285"/>
                    </a:lnTo>
                    <a:lnTo>
                      <a:pt x="1199" y="285"/>
                    </a:lnTo>
                    <a:lnTo>
                      <a:pt x="1199" y="285"/>
                    </a:lnTo>
                    <a:lnTo>
                      <a:pt x="1199" y="287"/>
                    </a:lnTo>
                    <a:lnTo>
                      <a:pt x="1199" y="287"/>
                    </a:lnTo>
                    <a:lnTo>
                      <a:pt x="1199" y="287"/>
                    </a:lnTo>
                    <a:lnTo>
                      <a:pt x="1201" y="287"/>
                    </a:lnTo>
                    <a:lnTo>
                      <a:pt x="1201" y="289"/>
                    </a:lnTo>
                    <a:lnTo>
                      <a:pt x="1201" y="289"/>
                    </a:lnTo>
                    <a:lnTo>
                      <a:pt x="1201" y="289"/>
                    </a:lnTo>
                    <a:lnTo>
                      <a:pt x="1201" y="289"/>
                    </a:lnTo>
                    <a:lnTo>
                      <a:pt x="1201" y="289"/>
                    </a:lnTo>
                    <a:lnTo>
                      <a:pt x="1201" y="289"/>
                    </a:lnTo>
                    <a:lnTo>
                      <a:pt x="1201" y="291"/>
                    </a:lnTo>
                    <a:lnTo>
                      <a:pt x="1201" y="291"/>
                    </a:lnTo>
                    <a:lnTo>
                      <a:pt x="1201" y="291"/>
                    </a:lnTo>
                    <a:lnTo>
                      <a:pt x="1203" y="291"/>
                    </a:lnTo>
                    <a:lnTo>
                      <a:pt x="1205" y="291"/>
                    </a:lnTo>
                    <a:lnTo>
                      <a:pt x="1205" y="291"/>
                    </a:lnTo>
                    <a:lnTo>
                      <a:pt x="1205" y="291"/>
                    </a:lnTo>
                    <a:lnTo>
                      <a:pt x="1205" y="291"/>
                    </a:lnTo>
                    <a:lnTo>
                      <a:pt x="1205" y="291"/>
                    </a:lnTo>
                    <a:lnTo>
                      <a:pt x="1207" y="291"/>
                    </a:lnTo>
                    <a:lnTo>
                      <a:pt x="1207" y="291"/>
                    </a:lnTo>
                    <a:lnTo>
                      <a:pt x="1209" y="291"/>
                    </a:lnTo>
                    <a:lnTo>
                      <a:pt x="1209" y="291"/>
                    </a:lnTo>
                    <a:lnTo>
                      <a:pt x="1209" y="291"/>
                    </a:lnTo>
                    <a:lnTo>
                      <a:pt x="1210" y="291"/>
                    </a:lnTo>
                    <a:lnTo>
                      <a:pt x="1210" y="291"/>
                    </a:lnTo>
                    <a:lnTo>
                      <a:pt x="1212" y="291"/>
                    </a:lnTo>
                    <a:lnTo>
                      <a:pt x="1212" y="291"/>
                    </a:lnTo>
                    <a:lnTo>
                      <a:pt x="1212" y="291"/>
                    </a:lnTo>
                    <a:lnTo>
                      <a:pt x="1212" y="291"/>
                    </a:lnTo>
                    <a:lnTo>
                      <a:pt x="1212" y="291"/>
                    </a:lnTo>
                    <a:lnTo>
                      <a:pt x="1212" y="291"/>
                    </a:lnTo>
                    <a:lnTo>
                      <a:pt x="1212" y="291"/>
                    </a:lnTo>
                    <a:lnTo>
                      <a:pt x="1214" y="291"/>
                    </a:lnTo>
                    <a:lnTo>
                      <a:pt x="1214" y="291"/>
                    </a:lnTo>
                    <a:lnTo>
                      <a:pt x="1216" y="291"/>
                    </a:lnTo>
                    <a:lnTo>
                      <a:pt x="1216" y="291"/>
                    </a:lnTo>
                    <a:lnTo>
                      <a:pt x="1218" y="289"/>
                    </a:lnTo>
                    <a:lnTo>
                      <a:pt x="1218" y="289"/>
                    </a:lnTo>
                    <a:lnTo>
                      <a:pt x="1218" y="289"/>
                    </a:lnTo>
                    <a:lnTo>
                      <a:pt x="1218" y="289"/>
                    </a:lnTo>
                    <a:lnTo>
                      <a:pt x="1219" y="289"/>
                    </a:lnTo>
                    <a:lnTo>
                      <a:pt x="1219" y="289"/>
                    </a:lnTo>
                    <a:lnTo>
                      <a:pt x="1221" y="289"/>
                    </a:lnTo>
                    <a:lnTo>
                      <a:pt x="1221" y="289"/>
                    </a:lnTo>
                    <a:lnTo>
                      <a:pt x="1221" y="289"/>
                    </a:lnTo>
                    <a:lnTo>
                      <a:pt x="1221" y="289"/>
                    </a:lnTo>
                    <a:lnTo>
                      <a:pt x="1223" y="287"/>
                    </a:lnTo>
                    <a:lnTo>
                      <a:pt x="1223" y="287"/>
                    </a:lnTo>
                    <a:lnTo>
                      <a:pt x="1223" y="287"/>
                    </a:lnTo>
                    <a:lnTo>
                      <a:pt x="1223" y="287"/>
                    </a:lnTo>
                    <a:lnTo>
                      <a:pt x="1223" y="287"/>
                    </a:lnTo>
                    <a:lnTo>
                      <a:pt x="1225" y="287"/>
                    </a:lnTo>
                    <a:lnTo>
                      <a:pt x="1225" y="287"/>
                    </a:lnTo>
                    <a:lnTo>
                      <a:pt x="1227" y="287"/>
                    </a:lnTo>
                    <a:lnTo>
                      <a:pt x="1227" y="287"/>
                    </a:lnTo>
                    <a:lnTo>
                      <a:pt x="1227" y="287"/>
                    </a:lnTo>
                    <a:lnTo>
                      <a:pt x="1227" y="287"/>
                    </a:lnTo>
                    <a:lnTo>
                      <a:pt x="1228" y="287"/>
                    </a:lnTo>
                    <a:lnTo>
                      <a:pt x="1228" y="287"/>
                    </a:lnTo>
                    <a:lnTo>
                      <a:pt x="1228" y="285"/>
                    </a:lnTo>
                    <a:lnTo>
                      <a:pt x="1228" y="285"/>
                    </a:lnTo>
                    <a:lnTo>
                      <a:pt x="1230" y="285"/>
                    </a:lnTo>
                    <a:lnTo>
                      <a:pt x="1230" y="285"/>
                    </a:lnTo>
                    <a:lnTo>
                      <a:pt x="1230" y="285"/>
                    </a:lnTo>
                    <a:lnTo>
                      <a:pt x="1232" y="287"/>
                    </a:lnTo>
                    <a:lnTo>
                      <a:pt x="1234" y="287"/>
                    </a:lnTo>
                    <a:lnTo>
                      <a:pt x="1236" y="287"/>
                    </a:lnTo>
                    <a:lnTo>
                      <a:pt x="1236" y="289"/>
                    </a:lnTo>
                    <a:lnTo>
                      <a:pt x="1236" y="291"/>
                    </a:lnTo>
                    <a:lnTo>
                      <a:pt x="1237" y="291"/>
                    </a:lnTo>
                    <a:lnTo>
                      <a:pt x="1237" y="293"/>
                    </a:lnTo>
                    <a:lnTo>
                      <a:pt x="1236" y="294"/>
                    </a:lnTo>
                    <a:lnTo>
                      <a:pt x="1236" y="296"/>
                    </a:lnTo>
                    <a:lnTo>
                      <a:pt x="1236" y="298"/>
                    </a:lnTo>
                    <a:lnTo>
                      <a:pt x="1234" y="300"/>
                    </a:lnTo>
                    <a:lnTo>
                      <a:pt x="1232" y="302"/>
                    </a:lnTo>
                    <a:lnTo>
                      <a:pt x="1230" y="302"/>
                    </a:lnTo>
                    <a:lnTo>
                      <a:pt x="1230" y="302"/>
                    </a:lnTo>
                    <a:lnTo>
                      <a:pt x="1230" y="304"/>
                    </a:lnTo>
                    <a:lnTo>
                      <a:pt x="1228" y="302"/>
                    </a:lnTo>
                    <a:lnTo>
                      <a:pt x="1228" y="302"/>
                    </a:lnTo>
                    <a:lnTo>
                      <a:pt x="1227" y="302"/>
                    </a:lnTo>
                    <a:lnTo>
                      <a:pt x="1225" y="302"/>
                    </a:lnTo>
                    <a:lnTo>
                      <a:pt x="1223" y="300"/>
                    </a:lnTo>
                    <a:lnTo>
                      <a:pt x="1223" y="300"/>
                    </a:lnTo>
                    <a:lnTo>
                      <a:pt x="1221" y="300"/>
                    </a:lnTo>
                    <a:lnTo>
                      <a:pt x="1219" y="300"/>
                    </a:lnTo>
                    <a:lnTo>
                      <a:pt x="1218" y="300"/>
                    </a:lnTo>
                    <a:lnTo>
                      <a:pt x="1216" y="300"/>
                    </a:lnTo>
                    <a:lnTo>
                      <a:pt x="1214" y="300"/>
                    </a:lnTo>
                    <a:lnTo>
                      <a:pt x="1214" y="300"/>
                    </a:lnTo>
                    <a:lnTo>
                      <a:pt x="1212" y="300"/>
                    </a:lnTo>
                    <a:lnTo>
                      <a:pt x="1210" y="300"/>
                    </a:lnTo>
                    <a:lnTo>
                      <a:pt x="1209" y="300"/>
                    </a:lnTo>
                    <a:lnTo>
                      <a:pt x="1209" y="300"/>
                    </a:lnTo>
                    <a:lnTo>
                      <a:pt x="1207" y="300"/>
                    </a:lnTo>
                    <a:lnTo>
                      <a:pt x="1205" y="300"/>
                    </a:lnTo>
                    <a:lnTo>
                      <a:pt x="1205" y="300"/>
                    </a:lnTo>
                    <a:lnTo>
                      <a:pt x="1203" y="300"/>
                    </a:lnTo>
                    <a:lnTo>
                      <a:pt x="1203" y="300"/>
                    </a:lnTo>
                    <a:lnTo>
                      <a:pt x="1203" y="300"/>
                    </a:lnTo>
                    <a:lnTo>
                      <a:pt x="1201" y="300"/>
                    </a:lnTo>
                    <a:lnTo>
                      <a:pt x="1201" y="300"/>
                    </a:lnTo>
                    <a:lnTo>
                      <a:pt x="1201" y="300"/>
                    </a:lnTo>
                    <a:lnTo>
                      <a:pt x="1201" y="300"/>
                    </a:lnTo>
                    <a:lnTo>
                      <a:pt x="1201" y="300"/>
                    </a:lnTo>
                    <a:lnTo>
                      <a:pt x="1201" y="302"/>
                    </a:lnTo>
                    <a:lnTo>
                      <a:pt x="1199" y="302"/>
                    </a:lnTo>
                    <a:lnTo>
                      <a:pt x="1199" y="302"/>
                    </a:lnTo>
                    <a:lnTo>
                      <a:pt x="1199" y="304"/>
                    </a:lnTo>
                    <a:lnTo>
                      <a:pt x="1199" y="304"/>
                    </a:lnTo>
                    <a:lnTo>
                      <a:pt x="1199" y="304"/>
                    </a:lnTo>
                    <a:lnTo>
                      <a:pt x="1199" y="304"/>
                    </a:lnTo>
                    <a:lnTo>
                      <a:pt x="1199" y="305"/>
                    </a:lnTo>
                    <a:lnTo>
                      <a:pt x="1201" y="305"/>
                    </a:lnTo>
                    <a:lnTo>
                      <a:pt x="1201" y="305"/>
                    </a:lnTo>
                    <a:lnTo>
                      <a:pt x="1201" y="305"/>
                    </a:lnTo>
                    <a:lnTo>
                      <a:pt x="1201" y="305"/>
                    </a:lnTo>
                    <a:lnTo>
                      <a:pt x="1201" y="307"/>
                    </a:lnTo>
                    <a:lnTo>
                      <a:pt x="1201" y="307"/>
                    </a:lnTo>
                    <a:lnTo>
                      <a:pt x="1201" y="307"/>
                    </a:lnTo>
                    <a:lnTo>
                      <a:pt x="1201" y="307"/>
                    </a:lnTo>
                    <a:lnTo>
                      <a:pt x="1201" y="307"/>
                    </a:lnTo>
                    <a:lnTo>
                      <a:pt x="1201" y="307"/>
                    </a:lnTo>
                    <a:lnTo>
                      <a:pt x="1203" y="307"/>
                    </a:lnTo>
                    <a:lnTo>
                      <a:pt x="1203" y="307"/>
                    </a:lnTo>
                    <a:lnTo>
                      <a:pt x="1203" y="309"/>
                    </a:lnTo>
                    <a:lnTo>
                      <a:pt x="1203" y="309"/>
                    </a:lnTo>
                    <a:lnTo>
                      <a:pt x="1205" y="309"/>
                    </a:lnTo>
                    <a:lnTo>
                      <a:pt x="1205" y="309"/>
                    </a:lnTo>
                    <a:lnTo>
                      <a:pt x="1205" y="309"/>
                    </a:lnTo>
                    <a:lnTo>
                      <a:pt x="1205" y="309"/>
                    </a:lnTo>
                    <a:lnTo>
                      <a:pt x="1207" y="309"/>
                    </a:lnTo>
                    <a:lnTo>
                      <a:pt x="1207" y="309"/>
                    </a:lnTo>
                    <a:lnTo>
                      <a:pt x="1207" y="309"/>
                    </a:lnTo>
                    <a:lnTo>
                      <a:pt x="1207" y="309"/>
                    </a:lnTo>
                    <a:lnTo>
                      <a:pt x="1207" y="309"/>
                    </a:lnTo>
                    <a:lnTo>
                      <a:pt x="1209" y="311"/>
                    </a:lnTo>
                    <a:lnTo>
                      <a:pt x="1209" y="311"/>
                    </a:lnTo>
                    <a:lnTo>
                      <a:pt x="1209" y="311"/>
                    </a:lnTo>
                    <a:lnTo>
                      <a:pt x="1209" y="311"/>
                    </a:lnTo>
                    <a:lnTo>
                      <a:pt x="1210" y="311"/>
                    </a:lnTo>
                    <a:lnTo>
                      <a:pt x="1210" y="311"/>
                    </a:lnTo>
                    <a:lnTo>
                      <a:pt x="1212" y="311"/>
                    </a:lnTo>
                    <a:lnTo>
                      <a:pt x="1212" y="311"/>
                    </a:lnTo>
                    <a:lnTo>
                      <a:pt x="1214" y="311"/>
                    </a:lnTo>
                    <a:lnTo>
                      <a:pt x="1216" y="311"/>
                    </a:lnTo>
                    <a:lnTo>
                      <a:pt x="1218" y="311"/>
                    </a:lnTo>
                    <a:lnTo>
                      <a:pt x="1218" y="311"/>
                    </a:lnTo>
                    <a:lnTo>
                      <a:pt x="1218" y="311"/>
                    </a:lnTo>
                    <a:lnTo>
                      <a:pt x="1219" y="311"/>
                    </a:lnTo>
                    <a:lnTo>
                      <a:pt x="1219" y="311"/>
                    </a:lnTo>
                    <a:lnTo>
                      <a:pt x="1219" y="311"/>
                    </a:lnTo>
                    <a:lnTo>
                      <a:pt x="1221" y="311"/>
                    </a:lnTo>
                    <a:lnTo>
                      <a:pt x="1223" y="311"/>
                    </a:lnTo>
                    <a:lnTo>
                      <a:pt x="1223" y="311"/>
                    </a:lnTo>
                    <a:lnTo>
                      <a:pt x="1225" y="311"/>
                    </a:lnTo>
                    <a:lnTo>
                      <a:pt x="1227" y="311"/>
                    </a:lnTo>
                    <a:lnTo>
                      <a:pt x="1227" y="311"/>
                    </a:lnTo>
                    <a:lnTo>
                      <a:pt x="1227" y="311"/>
                    </a:lnTo>
                    <a:lnTo>
                      <a:pt x="1228" y="311"/>
                    </a:lnTo>
                    <a:lnTo>
                      <a:pt x="1228" y="313"/>
                    </a:lnTo>
                    <a:lnTo>
                      <a:pt x="1228" y="313"/>
                    </a:lnTo>
                    <a:lnTo>
                      <a:pt x="1230" y="314"/>
                    </a:lnTo>
                    <a:lnTo>
                      <a:pt x="1228" y="316"/>
                    </a:lnTo>
                    <a:lnTo>
                      <a:pt x="1228" y="316"/>
                    </a:lnTo>
                    <a:lnTo>
                      <a:pt x="1228" y="316"/>
                    </a:lnTo>
                    <a:lnTo>
                      <a:pt x="1227" y="316"/>
                    </a:lnTo>
                    <a:lnTo>
                      <a:pt x="1227" y="318"/>
                    </a:lnTo>
                    <a:lnTo>
                      <a:pt x="1227" y="318"/>
                    </a:lnTo>
                    <a:lnTo>
                      <a:pt x="1227" y="318"/>
                    </a:lnTo>
                    <a:lnTo>
                      <a:pt x="1227" y="318"/>
                    </a:lnTo>
                    <a:lnTo>
                      <a:pt x="1227" y="318"/>
                    </a:lnTo>
                    <a:lnTo>
                      <a:pt x="1225" y="318"/>
                    </a:lnTo>
                    <a:lnTo>
                      <a:pt x="1225" y="320"/>
                    </a:lnTo>
                    <a:lnTo>
                      <a:pt x="1225" y="320"/>
                    </a:lnTo>
                    <a:lnTo>
                      <a:pt x="1223" y="320"/>
                    </a:lnTo>
                    <a:lnTo>
                      <a:pt x="1223" y="320"/>
                    </a:lnTo>
                    <a:lnTo>
                      <a:pt x="1223" y="320"/>
                    </a:lnTo>
                    <a:lnTo>
                      <a:pt x="1223" y="322"/>
                    </a:lnTo>
                    <a:lnTo>
                      <a:pt x="1221" y="322"/>
                    </a:lnTo>
                    <a:lnTo>
                      <a:pt x="1221" y="323"/>
                    </a:lnTo>
                    <a:lnTo>
                      <a:pt x="1221" y="323"/>
                    </a:lnTo>
                    <a:lnTo>
                      <a:pt x="1221" y="325"/>
                    </a:lnTo>
                    <a:lnTo>
                      <a:pt x="1223" y="325"/>
                    </a:lnTo>
                    <a:lnTo>
                      <a:pt x="1223" y="325"/>
                    </a:lnTo>
                    <a:lnTo>
                      <a:pt x="1223" y="325"/>
                    </a:lnTo>
                    <a:lnTo>
                      <a:pt x="1223" y="327"/>
                    </a:lnTo>
                    <a:lnTo>
                      <a:pt x="1223" y="327"/>
                    </a:lnTo>
                    <a:lnTo>
                      <a:pt x="1225" y="327"/>
                    </a:lnTo>
                    <a:lnTo>
                      <a:pt x="1225" y="327"/>
                    </a:lnTo>
                    <a:lnTo>
                      <a:pt x="1225" y="327"/>
                    </a:lnTo>
                    <a:lnTo>
                      <a:pt x="1225" y="329"/>
                    </a:lnTo>
                    <a:lnTo>
                      <a:pt x="1225" y="329"/>
                    </a:lnTo>
                    <a:lnTo>
                      <a:pt x="1227" y="329"/>
                    </a:lnTo>
                    <a:lnTo>
                      <a:pt x="1227" y="329"/>
                    </a:lnTo>
                    <a:lnTo>
                      <a:pt x="1227" y="329"/>
                    </a:lnTo>
                    <a:lnTo>
                      <a:pt x="1227" y="329"/>
                    </a:lnTo>
                    <a:lnTo>
                      <a:pt x="1228" y="329"/>
                    </a:lnTo>
                    <a:lnTo>
                      <a:pt x="1230" y="329"/>
                    </a:lnTo>
                    <a:lnTo>
                      <a:pt x="1230" y="329"/>
                    </a:lnTo>
                    <a:lnTo>
                      <a:pt x="1230" y="329"/>
                    </a:lnTo>
                    <a:lnTo>
                      <a:pt x="1230" y="329"/>
                    </a:lnTo>
                    <a:lnTo>
                      <a:pt x="1230" y="329"/>
                    </a:lnTo>
                    <a:lnTo>
                      <a:pt x="1232" y="327"/>
                    </a:lnTo>
                    <a:lnTo>
                      <a:pt x="1234" y="327"/>
                    </a:lnTo>
                    <a:lnTo>
                      <a:pt x="1234" y="327"/>
                    </a:lnTo>
                    <a:lnTo>
                      <a:pt x="1234" y="327"/>
                    </a:lnTo>
                    <a:lnTo>
                      <a:pt x="1236" y="327"/>
                    </a:lnTo>
                    <a:lnTo>
                      <a:pt x="1236" y="327"/>
                    </a:lnTo>
                    <a:lnTo>
                      <a:pt x="1237" y="325"/>
                    </a:lnTo>
                    <a:lnTo>
                      <a:pt x="1241" y="325"/>
                    </a:lnTo>
                    <a:lnTo>
                      <a:pt x="1241" y="325"/>
                    </a:lnTo>
                    <a:lnTo>
                      <a:pt x="1241" y="327"/>
                    </a:lnTo>
                    <a:lnTo>
                      <a:pt x="1243" y="327"/>
                    </a:lnTo>
                    <a:lnTo>
                      <a:pt x="1243" y="327"/>
                    </a:lnTo>
                    <a:lnTo>
                      <a:pt x="1243" y="327"/>
                    </a:lnTo>
                    <a:lnTo>
                      <a:pt x="1245" y="327"/>
                    </a:lnTo>
                    <a:lnTo>
                      <a:pt x="1245" y="327"/>
                    </a:lnTo>
                    <a:lnTo>
                      <a:pt x="1245" y="327"/>
                    </a:lnTo>
                    <a:lnTo>
                      <a:pt x="1245" y="327"/>
                    </a:lnTo>
                    <a:lnTo>
                      <a:pt x="1247" y="327"/>
                    </a:lnTo>
                    <a:lnTo>
                      <a:pt x="1247" y="327"/>
                    </a:lnTo>
                    <a:lnTo>
                      <a:pt x="1247" y="327"/>
                    </a:lnTo>
                    <a:lnTo>
                      <a:pt x="1247" y="327"/>
                    </a:lnTo>
                    <a:lnTo>
                      <a:pt x="1248" y="327"/>
                    </a:lnTo>
                    <a:lnTo>
                      <a:pt x="1247" y="325"/>
                    </a:lnTo>
                    <a:lnTo>
                      <a:pt x="1247" y="323"/>
                    </a:lnTo>
                    <a:lnTo>
                      <a:pt x="1247" y="323"/>
                    </a:lnTo>
                    <a:lnTo>
                      <a:pt x="1247" y="323"/>
                    </a:lnTo>
                    <a:lnTo>
                      <a:pt x="1245" y="323"/>
                    </a:lnTo>
                    <a:lnTo>
                      <a:pt x="1245" y="322"/>
                    </a:lnTo>
                    <a:lnTo>
                      <a:pt x="1243" y="320"/>
                    </a:lnTo>
                    <a:lnTo>
                      <a:pt x="1245" y="320"/>
                    </a:lnTo>
                    <a:lnTo>
                      <a:pt x="1245" y="318"/>
                    </a:lnTo>
                    <a:lnTo>
                      <a:pt x="1245" y="318"/>
                    </a:lnTo>
                    <a:lnTo>
                      <a:pt x="1245" y="318"/>
                    </a:lnTo>
                    <a:lnTo>
                      <a:pt x="1245" y="318"/>
                    </a:lnTo>
                    <a:lnTo>
                      <a:pt x="1248" y="318"/>
                    </a:lnTo>
                    <a:lnTo>
                      <a:pt x="1248" y="318"/>
                    </a:lnTo>
                    <a:lnTo>
                      <a:pt x="1248" y="318"/>
                    </a:lnTo>
                    <a:lnTo>
                      <a:pt x="1250" y="318"/>
                    </a:lnTo>
                    <a:lnTo>
                      <a:pt x="1250" y="318"/>
                    </a:lnTo>
                    <a:lnTo>
                      <a:pt x="1250" y="318"/>
                    </a:lnTo>
                    <a:lnTo>
                      <a:pt x="1250" y="320"/>
                    </a:lnTo>
                    <a:lnTo>
                      <a:pt x="1250" y="320"/>
                    </a:lnTo>
                    <a:lnTo>
                      <a:pt x="1252" y="320"/>
                    </a:lnTo>
                    <a:lnTo>
                      <a:pt x="1252" y="320"/>
                    </a:lnTo>
                    <a:lnTo>
                      <a:pt x="1252" y="320"/>
                    </a:lnTo>
                    <a:lnTo>
                      <a:pt x="1252" y="320"/>
                    </a:lnTo>
                    <a:lnTo>
                      <a:pt x="1252" y="322"/>
                    </a:lnTo>
                    <a:lnTo>
                      <a:pt x="1252" y="322"/>
                    </a:lnTo>
                    <a:lnTo>
                      <a:pt x="1254" y="322"/>
                    </a:lnTo>
                    <a:lnTo>
                      <a:pt x="1254" y="322"/>
                    </a:lnTo>
                    <a:lnTo>
                      <a:pt x="1254" y="322"/>
                    </a:lnTo>
                    <a:lnTo>
                      <a:pt x="1254" y="322"/>
                    </a:lnTo>
                    <a:lnTo>
                      <a:pt x="1254" y="322"/>
                    </a:lnTo>
                    <a:lnTo>
                      <a:pt x="1254" y="322"/>
                    </a:lnTo>
                    <a:lnTo>
                      <a:pt x="1254" y="323"/>
                    </a:lnTo>
                    <a:lnTo>
                      <a:pt x="1254" y="323"/>
                    </a:lnTo>
                    <a:lnTo>
                      <a:pt x="1254" y="323"/>
                    </a:lnTo>
                    <a:lnTo>
                      <a:pt x="1254" y="323"/>
                    </a:lnTo>
                    <a:lnTo>
                      <a:pt x="1254" y="323"/>
                    </a:lnTo>
                    <a:lnTo>
                      <a:pt x="1254" y="323"/>
                    </a:lnTo>
                    <a:lnTo>
                      <a:pt x="1256" y="325"/>
                    </a:lnTo>
                    <a:lnTo>
                      <a:pt x="1256" y="325"/>
                    </a:lnTo>
                    <a:lnTo>
                      <a:pt x="1257" y="327"/>
                    </a:lnTo>
                    <a:lnTo>
                      <a:pt x="1257" y="329"/>
                    </a:lnTo>
                    <a:lnTo>
                      <a:pt x="1257" y="331"/>
                    </a:lnTo>
                    <a:lnTo>
                      <a:pt x="1259" y="331"/>
                    </a:lnTo>
                    <a:lnTo>
                      <a:pt x="1259" y="331"/>
                    </a:lnTo>
                    <a:lnTo>
                      <a:pt x="1259" y="332"/>
                    </a:lnTo>
                    <a:lnTo>
                      <a:pt x="1259" y="332"/>
                    </a:lnTo>
                    <a:lnTo>
                      <a:pt x="1259" y="334"/>
                    </a:lnTo>
                    <a:lnTo>
                      <a:pt x="1259" y="334"/>
                    </a:lnTo>
                    <a:lnTo>
                      <a:pt x="1259" y="334"/>
                    </a:lnTo>
                    <a:lnTo>
                      <a:pt x="1257" y="338"/>
                    </a:lnTo>
                    <a:lnTo>
                      <a:pt x="1257" y="338"/>
                    </a:lnTo>
                    <a:lnTo>
                      <a:pt x="1256" y="338"/>
                    </a:lnTo>
                    <a:lnTo>
                      <a:pt x="1256" y="338"/>
                    </a:lnTo>
                    <a:lnTo>
                      <a:pt x="1256" y="338"/>
                    </a:lnTo>
                    <a:lnTo>
                      <a:pt x="1256" y="340"/>
                    </a:lnTo>
                    <a:lnTo>
                      <a:pt x="1256" y="340"/>
                    </a:lnTo>
                    <a:lnTo>
                      <a:pt x="1254" y="340"/>
                    </a:lnTo>
                    <a:lnTo>
                      <a:pt x="1254" y="340"/>
                    </a:lnTo>
                    <a:lnTo>
                      <a:pt x="1254" y="342"/>
                    </a:lnTo>
                    <a:lnTo>
                      <a:pt x="1254" y="342"/>
                    </a:lnTo>
                    <a:lnTo>
                      <a:pt x="1254" y="342"/>
                    </a:lnTo>
                    <a:lnTo>
                      <a:pt x="1254" y="342"/>
                    </a:lnTo>
                    <a:lnTo>
                      <a:pt x="1254" y="343"/>
                    </a:lnTo>
                    <a:lnTo>
                      <a:pt x="1252" y="343"/>
                    </a:lnTo>
                    <a:lnTo>
                      <a:pt x="1252" y="343"/>
                    </a:lnTo>
                    <a:lnTo>
                      <a:pt x="1252" y="343"/>
                    </a:lnTo>
                    <a:lnTo>
                      <a:pt x="1252" y="343"/>
                    </a:lnTo>
                    <a:lnTo>
                      <a:pt x="1252" y="343"/>
                    </a:lnTo>
                    <a:lnTo>
                      <a:pt x="1250" y="345"/>
                    </a:lnTo>
                    <a:lnTo>
                      <a:pt x="1250" y="347"/>
                    </a:lnTo>
                    <a:lnTo>
                      <a:pt x="1250" y="347"/>
                    </a:lnTo>
                    <a:lnTo>
                      <a:pt x="1248" y="349"/>
                    </a:lnTo>
                    <a:lnTo>
                      <a:pt x="1248" y="349"/>
                    </a:lnTo>
                    <a:lnTo>
                      <a:pt x="1247" y="349"/>
                    </a:lnTo>
                    <a:lnTo>
                      <a:pt x="1247" y="349"/>
                    </a:lnTo>
                    <a:lnTo>
                      <a:pt x="1247" y="349"/>
                    </a:lnTo>
                    <a:lnTo>
                      <a:pt x="1247" y="351"/>
                    </a:lnTo>
                    <a:lnTo>
                      <a:pt x="1245" y="352"/>
                    </a:lnTo>
                    <a:lnTo>
                      <a:pt x="1245" y="352"/>
                    </a:lnTo>
                    <a:lnTo>
                      <a:pt x="1245" y="354"/>
                    </a:lnTo>
                    <a:lnTo>
                      <a:pt x="1247" y="356"/>
                    </a:lnTo>
                    <a:lnTo>
                      <a:pt x="1247" y="356"/>
                    </a:lnTo>
                    <a:lnTo>
                      <a:pt x="1247" y="356"/>
                    </a:lnTo>
                    <a:lnTo>
                      <a:pt x="1248" y="356"/>
                    </a:lnTo>
                    <a:lnTo>
                      <a:pt x="1248" y="356"/>
                    </a:lnTo>
                    <a:lnTo>
                      <a:pt x="1250" y="356"/>
                    </a:lnTo>
                    <a:lnTo>
                      <a:pt x="1252" y="356"/>
                    </a:lnTo>
                    <a:lnTo>
                      <a:pt x="1252" y="356"/>
                    </a:lnTo>
                    <a:lnTo>
                      <a:pt x="1254" y="356"/>
                    </a:lnTo>
                    <a:lnTo>
                      <a:pt x="1257" y="356"/>
                    </a:lnTo>
                    <a:lnTo>
                      <a:pt x="1259" y="354"/>
                    </a:lnTo>
                    <a:lnTo>
                      <a:pt x="1261" y="354"/>
                    </a:lnTo>
                    <a:lnTo>
                      <a:pt x="1261" y="354"/>
                    </a:lnTo>
                    <a:lnTo>
                      <a:pt x="1261" y="354"/>
                    </a:lnTo>
                    <a:lnTo>
                      <a:pt x="1261" y="354"/>
                    </a:lnTo>
                    <a:lnTo>
                      <a:pt x="1261" y="352"/>
                    </a:lnTo>
                    <a:lnTo>
                      <a:pt x="1263" y="352"/>
                    </a:lnTo>
                    <a:lnTo>
                      <a:pt x="1265" y="351"/>
                    </a:lnTo>
                    <a:lnTo>
                      <a:pt x="1268" y="351"/>
                    </a:lnTo>
                    <a:lnTo>
                      <a:pt x="1270" y="351"/>
                    </a:lnTo>
                    <a:lnTo>
                      <a:pt x="1270" y="351"/>
                    </a:lnTo>
                    <a:lnTo>
                      <a:pt x="1272" y="349"/>
                    </a:lnTo>
                    <a:lnTo>
                      <a:pt x="1274" y="349"/>
                    </a:lnTo>
                    <a:lnTo>
                      <a:pt x="1275" y="349"/>
                    </a:lnTo>
                    <a:lnTo>
                      <a:pt x="1275" y="349"/>
                    </a:lnTo>
                    <a:lnTo>
                      <a:pt x="1275" y="349"/>
                    </a:lnTo>
                    <a:lnTo>
                      <a:pt x="1275" y="349"/>
                    </a:lnTo>
                    <a:lnTo>
                      <a:pt x="1277" y="349"/>
                    </a:lnTo>
                    <a:lnTo>
                      <a:pt x="1277" y="349"/>
                    </a:lnTo>
                    <a:lnTo>
                      <a:pt x="1279" y="349"/>
                    </a:lnTo>
                    <a:lnTo>
                      <a:pt x="1281" y="349"/>
                    </a:lnTo>
                    <a:lnTo>
                      <a:pt x="1283" y="349"/>
                    </a:lnTo>
                    <a:lnTo>
                      <a:pt x="1284" y="351"/>
                    </a:lnTo>
                    <a:lnTo>
                      <a:pt x="1286" y="351"/>
                    </a:lnTo>
                    <a:lnTo>
                      <a:pt x="1286" y="352"/>
                    </a:lnTo>
                    <a:lnTo>
                      <a:pt x="1286" y="352"/>
                    </a:lnTo>
                    <a:lnTo>
                      <a:pt x="1286" y="354"/>
                    </a:lnTo>
                    <a:lnTo>
                      <a:pt x="1286" y="356"/>
                    </a:lnTo>
                    <a:lnTo>
                      <a:pt x="1284" y="356"/>
                    </a:lnTo>
                    <a:lnTo>
                      <a:pt x="1283" y="358"/>
                    </a:lnTo>
                    <a:lnTo>
                      <a:pt x="1283" y="358"/>
                    </a:lnTo>
                    <a:lnTo>
                      <a:pt x="1283" y="358"/>
                    </a:lnTo>
                    <a:lnTo>
                      <a:pt x="1281" y="358"/>
                    </a:lnTo>
                    <a:lnTo>
                      <a:pt x="1281" y="358"/>
                    </a:lnTo>
                    <a:lnTo>
                      <a:pt x="1281" y="358"/>
                    </a:lnTo>
                    <a:lnTo>
                      <a:pt x="1279" y="358"/>
                    </a:lnTo>
                    <a:lnTo>
                      <a:pt x="1279" y="358"/>
                    </a:lnTo>
                    <a:lnTo>
                      <a:pt x="1279" y="358"/>
                    </a:lnTo>
                    <a:lnTo>
                      <a:pt x="1279" y="358"/>
                    </a:lnTo>
                    <a:lnTo>
                      <a:pt x="1277" y="358"/>
                    </a:lnTo>
                    <a:lnTo>
                      <a:pt x="1277" y="358"/>
                    </a:lnTo>
                    <a:lnTo>
                      <a:pt x="1275" y="358"/>
                    </a:lnTo>
                    <a:lnTo>
                      <a:pt x="1274" y="360"/>
                    </a:lnTo>
                    <a:lnTo>
                      <a:pt x="1274" y="360"/>
                    </a:lnTo>
                    <a:lnTo>
                      <a:pt x="1272" y="360"/>
                    </a:lnTo>
                    <a:lnTo>
                      <a:pt x="1272" y="361"/>
                    </a:lnTo>
                    <a:lnTo>
                      <a:pt x="1270" y="361"/>
                    </a:lnTo>
                    <a:lnTo>
                      <a:pt x="1270" y="361"/>
                    </a:lnTo>
                    <a:lnTo>
                      <a:pt x="1270" y="361"/>
                    </a:lnTo>
                    <a:lnTo>
                      <a:pt x="1270" y="363"/>
                    </a:lnTo>
                    <a:lnTo>
                      <a:pt x="1270" y="363"/>
                    </a:lnTo>
                    <a:lnTo>
                      <a:pt x="1270" y="363"/>
                    </a:lnTo>
                    <a:lnTo>
                      <a:pt x="1270" y="363"/>
                    </a:lnTo>
                    <a:lnTo>
                      <a:pt x="1270" y="365"/>
                    </a:lnTo>
                    <a:lnTo>
                      <a:pt x="1270" y="365"/>
                    </a:lnTo>
                    <a:lnTo>
                      <a:pt x="1270" y="365"/>
                    </a:lnTo>
                    <a:lnTo>
                      <a:pt x="1270" y="365"/>
                    </a:lnTo>
                    <a:lnTo>
                      <a:pt x="1270" y="367"/>
                    </a:lnTo>
                    <a:lnTo>
                      <a:pt x="1270" y="369"/>
                    </a:lnTo>
                    <a:lnTo>
                      <a:pt x="1270" y="369"/>
                    </a:lnTo>
                    <a:lnTo>
                      <a:pt x="1270" y="370"/>
                    </a:lnTo>
                    <a:lnTo>
                      <a:pt x="1270" y="370"/>
                    </a:lnTo>
                    <a:lnTo>
                      <a:pt x="1272" y="372"/>
                    </a:lnTo>
                    <a:lnTo>
                      <a:pt x="1272" y="374"/>
                    </a:lnTo>
                    <a:lnTo>
                      <a:pt x="1272" y="374"/>
                    </a:lnTo>
                    <a:lnTo>
                      <a:pt x="1274" y="376"/>
                    </a:lnTo>
                    <a:lnTo>
                      <a:pt x="1274" y="376"/>
                    </a:lnTo>
                    <a:lnTo>
                      <a:pt x="1274" y="376"/>
                    </a:lnTo>
                    <a:lnTo>
                      <a:pt x="1274" y="376"/>
                    </a:lnTo>
                    <a:lnTo>
                      <a:pt x="1274" y="378"/>
                    </a:lnTo>
                    <a:lnTo>
                      <a:pt x="1274" y="378"/>
                    </a:lnTo>
                    <a:lnTo>
                      <a:pt x="1275" y="378"/>
                    </a:lnTo>
                    <a:lnTo>
                      <a:pt x="1275" y="378"/>
                    </a:lnTo>
                    <a:lnTo>
                      <a:pt x="1275" y="378"/>
                    </a:lnTo>
                    <a:lnTo>
                      <a:pt x="1277" y="379"/>
                    </a:lnTo>
                    <a:lnTo>
                      <a:pt x="1277" y="379"/>
                    </a:lnTo>
                    <a:lnTo>
                      <a:pt x="1279" y="379"/>
                    </a:lnTo>
                    <a:lnTo>
                      <a:pt x="1279" y="381"/>
                    </a:lnTo>
                    <a:lnTo>
                      <a:pt x="1281" y="381"/>
                    </a:lnTo>
                    <a:lnTo>
                      <a:pt x="1281" y="381"/>
                    </a:lnTo>
                    <a:lnTo>
                      <a:pt x="1283" y="381"/>
                    </a:lnTo>
                    <a:lnTo>
                      <a:pt x="1284" y="381"/>
                    </a:lnTo>
                    <a:lnTo>
                      <a:pt x="1284" y="381"/>
                    </a:lnTo>
                    <a:lnTo>
                      <a:pt x="1284" y="381"/>
                    </a:lnTo>
                    <a:lnTo>
                      <a:pt x="1286" y="381"/>
                    </a:lnTo>
                    <a:lnTo>
                      <a:pt x="1286" y="381"/>
                    </a:lnTo>
                    <a:lnTo>
                      <a:pt x="1286" y="381"/>
                    </a:lnTo>
                    <a:lnTo>
                      <a:pt x="1286" y="381"/>
                    </a:lnTo>
                    <a:lnTo>
                      <a:pt x="1286" y="381"/>
                    </a:lnTo>
                    <a:lnTo>
                      <a:pt x="1288" y="383"/>
                    </a:lnTo>
                    <a:lnTo>
                      <a:pt x="1288" y="383"/>
                    </a:lnTo>
                    <a:lnTo>
                      <a:pt x="1288" y="383"/>
                    </a:lnTo>
                    <a:lnTo>
                      <a:pt x="1288" y="383"/>
                    </a:lnTo>
                    <a:lnTo>
                      <a:pt x="1288" y="383"/>
                    </a:lnTo>
                    <a:lnTo>
                      <a:pt x="1290" y="383"/>
                    </a:lnTo>
                    <a:lnTo>
                      <a:pt x="1290" y="383"/>
                    </a:lnTo>
                    <a:lnTo>
                      <a:pt x="1290" y="383"/>
                    </a:lnTo>
                    <a:lnTo>
                      <a:pt x="1290" y="385"/>
                    </a:lnTo>
                    <a:lnTo>
                      <a:pt x="1290" y="385"/>
                    </a:lnTo>
                    <a:lnTo>
                      <a:pt x="1292" y="385"/>
                    </a:lnTo>
                    <a:lnTo>
                      <a:pt x="1292" y="385"/>
                    </a:lnTo>
                    <a:lnTo>
                      <a:pt x="1292" y="385"/>
                    </a:lnTo>
                    <a:lnTo>
                      <a:pt x="1292" y="387"/>
                    </a:lnTo>
                    <a:lnTo>
                      <a:pt x="1292" y="387"/>
                    </a:lnTo>
                    <a:lnTo>
                      <a:pt x="1292" y="387"/>
                    </a:lnTo>
                    <a:lnTo>
                      <a:pt x="1292" y="387"/>
                    </a:lnTo>
                    <a:lnTo>
                      <a:pt x="1292" y="387"/>
                    </a:lnTo>
                    <a:lnTo>
                      <a:pt x="1292" y="387"/>
                    </a:lnTo>
                    <a:lnTo>
                      <a:pt x="1292" y="389"/>
                    </a:lnTo>
                    <a:lnTo>
                      <a:pt x="1294" y="390"/>
                    </a:lnTo>
                    <a:lnTo>
                      <a:pt x="1294" y="390"/>
                    </a:lnTo>
                    <a:lnTo>
                      <a:pt x="1294" y="390"/>
                    </a:lnTo>
                    <a:lnTo>
                      <a:pt x="1294" y="390"/>
                    </a:lnTo>
                    <a:lnTo>
                      <a:pt x="1292" y="392"/>
                    </a:lnTo>
                    <a:lnTo>
                      <a:pt x="1292" y="392"/>
                    </a:lnTo>
                    <a:lnTo>
                      <a:pt x="1292" y="392"/>
                    </a:lnTo>
                    <a:lnTo>
                      <a:pt x="1292" y="392"/>
                    </a:lnTo>
                    <a:lnTo>
                      <a:pt x="1292" y="394"/>
                    </a:lnTo>
                    <a:lnTo>
                      <a:pt x="1292" y="394"/>
                    </a:lnTo>
                    <a:lnTo>
                      <a:pt x="1292" y="396"/>
                    </a:lnTo>
                    <a:lnTo>
                      <a:pt x="1292" y="396"/>
                    </a:lnTo>
                    <a:lnTo>
                      <a:pt x="1292" y="398"/>
                    </a:lnTo>
                    <a:lnTo>
                      <a:pt x="1290" y="398"/>
                    </a:lnTo>
                    <a:lnTo>
                      <a:pt x="1290" y="399"/>
                    </a:lnTo>
                    <a:lnTo>
                      <a:pt x="1288" y="401"/>
                    </a:lnTo>
                    <a:lnTo>
                      <a:pt x="1286" y="401"/>
                    </a:lnTo>
                    <a:lnTo>
                      <a:pt x="1284" y="403"/>
                    </a:lnTo>
                    <a:lnTo>
                      <a:pt x="1283" y="405"/>
                    </a:lnTo>
                    <a:lnTo>
                      <a:pt x="1283" y="405"/>
                    </a:lnTo>
                    <a:lnTo>
                      <a:pt x="1281" y="407"/>
                    </a:lnTo>
                    <a:lnTo>
                      <a:pt x="1281" y="407"/>
                    </a:lnTo>
                    <a:lnTo>
                      <a:pt x="1281" y="407"/>
                    </a:lnTo>
                    <a:lnTo>
                      <a:pt x="1279" y="408"/>
                    </a:lnTo>
                    <a:lnTo>
                      <a:pt x="1279" y="408"/>
                    </a:lnTo>
                    <a:lnTo>
                      <a:pt x="1277" y="410"/>
                    </a:lnTo>
                    <a:lnTo>
                      <a:pt x="1277" y="410"/>
                    </a:lnTo>
                    <a:lnTo>
                      <a:pt x="1277" y="412"/>
                    </a:lnTo>
                    <a:lnTo>
                      <a:pt x="1277" y="414"/>
                    </a:lnTo>
                    <a:lnTo>
                      <a:pt x="1277" y="416"/>
                    </a:lnTo>
                    <a:lnTo>
                      <a:pt x="1279" y="416"/>
                    </a:lnTo>
                    <a:lnTo>
                      <a:pt x="1279" y="416"/>
                    </a:lnTo>
                    <a:lnTo>
                      <a:pt x="1281" y="417"/>
                    </a:lnTo>
                    <a:lnTo>
                      <a:pt x="1283" y="417"/>
                    </a:lnTo>
                    <a:lnTo>
                      <a:pt x="1286" y="417"/>
                    </a:lnTo>
                    <a:lnTo>
                      <a:pt x="1286" y="417"/>
                    </a:lnTo>
                    <a:lnTo>
                      <a:pt x="1288" y="417"/>
                    </a:lnTo>
                    <a:lnTo>
                      <a:pt x="1290" y="419"/>
                    </a:lnTo>
                    <a:lnTo>
                      <a:pt x="1292" y="419"/>
                    </a:lnTo>
                    <a:lnTo>
                      <a:pt x="1292" y="419"/>
                    </a:lnTo>
                    <a:lnTo>
                      <a:pt x="1294" y="421"/>
                    </a:lnTo>
                    <a:lnTo>
                      <a:pt x="1295" y="423"/>
                    </a:lnTo>
                    <a:lnTo>
                      <a:pt x="1295" y="423"/>
                    </a:lnTo>
                    <a:lnTo>
                      <a:pt x="1295" y="425"/>
                    </a:lnTo>
                    <a:lnTo>
                      <a:pt x="1297" y="425"/>
                    </a:lnTo>
                    <a:lnTo>
                      <a:pt x="1297" y="427"/>
                    </a:lnTo>
                    <a:lnTo>
                      <a:pt x="1299" y="428"/>
                    </a:lnTo>
                    <a:lnTo>
                      <a:pt x="1299" y="430"/>
                    </a:lnTo>
                    <a:lnTo>
                      <a:pt x="1301" y="430"/>
                    </a:lnTo>
                    <a:lnTo>
                      <a:pt x="1303" y="432"/>
                    </a:lnTo>
                    <a:lnTo>
                      <a:pt x="1304" y="434"/>
                    </a:lnTo>
                    <a:lnTo>
                      <a:pt x="1306" y="434"/>
                    </a:lnTo>
                    <a:lnTo>
                      <a:pt x="1306" y="434"/>
                    </a:lnTo>
                    <a:lnTo>
                      <a:pt x="1308" y="436"/>
                    </a:lnTo>
                    <a:lnTo>
                      <a:pt x="1308" y="437"/>
                    </a:lnTo>
                    <a:lnTo>
                      <a:pt x="1308" y="437"/>
                    </a:lnTo>
                    <a:lnTo>
                      <a:pt x="1308" y="439"/>
                    </a:lnTo>
                    <a:lnTo>
                      <a:pt x="1308" y="441"/>
                    </a:lnTo>
                    <a:lnTo>
                      <a:pt x="1306" y="441"/>
                    </a:lnTo>
                    <a:lnTo>
                      <a:pt x="1306" y="443"/>
                    </a:lnTo>
                    <a:lnTo>
                      <a:pt x="1304" y="443"/>
                    </a:lnTo>
                    <a:lnTo>
                      <a:pt x="1304" y="443"/>
                    </a:lnTo>
                    <a:lnTo>
                      <a:pt x="1304" y="445"/>
                    </a:lnTo>
                    <a:lnTo>
                      <a:pt x="1303" y="445"/>
                    </a:lnTo>
                    <a:lnTo>
                      <a:pt x="1303" y="445"/>
                    </a:lnTo>
                    <a:lnTo>
                      <a:pt x="1301" y="446"/>
                    </a:lnTo>
                    <a:lnTo>
                      <a:pt x="1301" y="446"/>
                    </a:lnTo>
                    <a:lnTo>
                      <a:pt x="1299" y="446"/>
                    </a:lnTo>
                    <a:lnTo>
                      <a:pt x="1297" y="446"/>
                    </a:lnTo>
                    <a:lnTo>
                      <a:pt x="1295" y="446"/>
                    </a:lnTo>
                    <a:lnTo>
                      <a:pt x="1294" y="448"/>
                    </a:lnTo>
                    <a:lnTo>
                      <a:pt x="1294" y="448"/>
                    </a:lnTo>
                    <a:lnTo>
                      <a:pt x="1292" y="450"/>
                    </a:lnTo>
                    <a:lnTo>
                      <a:pt x="1292" y="450"/>
                    </a:lnTo>
                    <a:lnTo>
                      <a:pt x="1292" y="452"/>
                    </a:lnTo>
                    <a:lnTo>
                      <a:pt x="1292" y="454"/>
                    </a:lnTo>
                    <a:lnTo>
                      <a:pt x="1294" y="455"/>
                    </a:lnTo>
                    <a:lnTo>
                      <a:pt x="1294" y="457"/>
                    </a:lnTo>
                    <a:lnTo>
                      <a:pt x="1294" y="459"/>
                    </a:lnTo>
                    <a:lnTo>
                      <a:pt x="1295" y="461"/>
                    </a:lnTo>
                    <a:lnTo>
                      <a:pt x="1295" y="461"/>
                    </a:lnTo>
                    <a:lnTo>
                      <a:pt x="1295" y="461"/>
                    </a:lnTo>
                    <a:lnTo>
                      <a:pt x="1297" y="463"/>
                    </a:lnTo>
                    <a:lnTo>
                      <a:pt x="1299" y="463"/>
                    </a:lnTo>
                    <a:lnTo>
                      <a:pt x="1301" y="465"/>
                    </a:lnTo>
                    <a:lnTo>
                      <a:pt x="1301" y="465"/>
                    </a:lnTo>
                    <a:lnTo>
                      <a:pt x="1301" y="466"/>
                    </a:lnTo>
                    <a:lnTo>
                      <a:pt x="1301" y="466"/>
                    </a:lnTo>
                    <a:lnTo>
                      <a:pt x="1301" y="468"/>
                    </a:lnTo>
                    <a:lnTo>
                      <a:pt x="1299" y="468"/>
                    </a:lnTo>
                    <a:lnTo>
                      <a:pt x="1299" y="468"/>
                    </a:lnTo>
                    <a:lnTo>
                      <a:pt x="1297" y="468"/>
                    </a:lnTo>
                    <a:lnTo>
                      <a:pt x="1297" y="468"/>
                    </a:lnTo>
                    <a:lnTo>
                      <a:pt x="1297" y="468"/>
                    </a:lnTo>
                    <a:lnTo>
                      <a:pt x="1295" y="468"/>
                    </a:lnTo>
                    <a:lnTo>
                      <a:pt x="1295" y="468"/>
                    </a:lnTo>
                    <a:lnTo>
                      <a:pt x="1294" y="468"/>
                    </a:lnTo>
                    <a:lnTo>
                      <a:pt x="1294" y="468"/>
                    </a:lnTo>
                    <a:lnTo>
                      <a:pt x="1294" y="466"/>
                    </a:lnTo>
                    <a:lnTo>
                      <a:pt x="1292" y="466"/>
                    </a:lnTo>
                    <a:lnTo>
                      <a:pt x="1292" y="465"/>
                    </a:lnTo>
                    <a:lnTo>
                      <a:pt x="1292" y="465"/>
                    </a:lnTo>
                    <a:lnTo>
                      <a:pt x="1290" y="465"/>
                    </a:lnTo>
                    <a:lnTo>
                      <a:pt x="1290" y="463"/>
                    </a:lnTo>
                    <a:lnTo>
                      <a:pt x="1290" y="463"/>
                    </a:lnTo>
                    <a:lnTo>
                      <a:pt x="1288" y="463"/>
                    </a:lnTo>
                    <a:lnTo>
                      <a:pt x="1288" y="463"/>
                    </a:lnTo>
                    <a:lnTo>
                      <a:pt x="1288" y="463"/>
                    </a:lnTo>
                    <a:lnTo>
                      <a:pt x="1286" y="463"/>
                    </a:lnTo>
                    <a:lnTo>
                      <a:pt x="1286" y="463"/>
                    </a:lnTo>
                    <a:lnTo>
                      <a:pt x="1286" y="463"/>
                    </a:lnTo>
                    <a:lnTo>
                      <a:pt x="1286" y="463"/>
                    </a:lnTo>
                    <a:lnTo>
                      <a:pt x="1286" y="463"/>
                    </a:lnTo>
                    <a:lnTo>
                      <a:pt x="1286" y="463"/>
                    </a:lnTo>
                    <a:lnTo>
                      <a:pt x="1286" y="463"/>
                    </a:lnTo>
                    <a:lnTo>
                      <a:pt x="1284" y="463"/>
                    </a:lnTo>
                    <a:lnTo>
                      <a:pt x="1284" y="465"/>
                    </a:lnTo>
                    <a:lnTo>
                      <a:pt x="1284" y="465"/>
                    </a:lnTo>
                    <a:lnTo>
                      <a:pt x="1286" y="465"/>
                    </a:lnTo>
                    <a:lnTo>
                      <a:pt x="1286" y="465"/>
                    </a:lnTo>
                    <a:lnTo>
                      <a:pt x="1286" y="466"/>
                    </a:lnTo>
                    <a:lnTo>
                      <a:pt x="1286" y="468"/>
                    </a:lnTo>
                    <a:lnTo>
                      <a:pt x="1288" y="468"/>
                    </a:lnTo>
                    <a:lnTo>
                      <a:pt x="1288" y="468"/>
                    </a:lnTo>
                    <a:lnTo>
                      <a:pt x="1290" y="470"/>
                    </a:lnTo>
                    <a:lnTo>
                      <a:pt x="1290" y="470"/>
                    </a:lnTo>
                    <a:lnTo>
                      <a:pt x="1290" y="470"/>
                    </a:lnTo>
                    <a:lnTo>
                      <a:pt x="1290" y="470"/>
                    </a:lnTo>
                    <a:lnTo>
                      <a:pt x="1290" y="472"/>
                    </a:lnTo>
                    <a:lnTo>
                      <a:pt x="1290" y="472"/>
                    </a:lnTo>
                    <a:lnTo>
                      <a:pt x="1292" y="475"/>
                    </a:lnTo>
                    <a:lnTo>
                      <a:pt x="1292" y="475"/>
                    </a:lnTo>
                    <a:lnTo>
                      <a:pt x="1292" y="477"/>
                    </a:lnTo>
                    <a:lnTo>
                      <a:pt x="1292" y="477"/>
                    </a:lnTo>
                    <a:lnTo>
                      <a:pt x="1294" y="477"/>
                    </a:lnTo>
                    <a:lnTo>
                      <a:pt x="1294" y="477"/>
                    </a:lnTo>
                    <a:lnTo>
                      <a:pt x="1294" y="479"/>
                    </a:lnTo>
                    <a:lnTo>
                      <a:pt x="1294" y="479"/>
                    </a:lnTo>
                    <a:lnTo>
                      <a:pt x="1294" y="479"/>
                    </a:lnTo>
                    <a:lnTo>
                      <a:pt x="1294" y="479"/>
                    </a:lnTo>
                    <a:lnTo>
                      <a:pt x="1295" y="479"/>
                    </a:lnTo>
                    <a:lnTo>
                      <a:pt x="1295" y="479"/>
                    </a:lnTo>
                    <a:lnTo>
                      <a:pt x="1295" y="481"/>
                    </a:lnTo>
                    <a:lnTo>
                      <a:pt x="1297" y="481"/>
                    </a:lnTo>
                    <a:lnTo>
                      <a:pt x="1299" y="479"/>
                    </a:lnTo>
                    <a:lnTo>
                      <a:pt x="1299" y="479"/>
                    </a:lnTo>
                    <a:lnTo>
                      <a:pt x="1301" y="479"/>
                    </a:lnTo>
                    <a:lnTo>
                      <a:pt x="1301" y="479"/>
                    </a:lnTo>
                    <a:lnTo>
                      <a:pt x="1301" y="477"/>
                    </a:lnTo>
                    <a:lnTo>
                      <a:pt x="1303" y="477"/>
                    </a:lnTo>
                    <a:lnTo>
                      <a:pt x="1303" y="477"/>
                    </a:lnTo>
                    <a:lnTo>
                      <a:pt x="1303" y="477"/>
                    </a:lnTo>
                    <a:lnTo>
                      <a:pt x="1304" y="477"/>
                    </a:lnTo>
                    <a:lnTo>
                      <a:pt x="1304" y="477"/>
                    </a:lnTo>
                    <a:lnTo>
                      <a:pt x="1304" y="479"/>
                    </a:lnTo>
                    <a:lnTo>
                      <a:pt x="1306" y="479"/>
                    </a:lnTo>
                    <a:lnTo>
                      <a:pt x="1306" y="481"/>
                    </a:lnTo>
                    <a:lnTo>
                      <a:pt x="1306" y="481"/>
                    </a:lnTo>
                    <a:lnTo>
                      <a:pt x="1306" y="481"/>
                    </a:lnTo>
                    <a:lnTo>
                      <a:pt x="1306" y="483"/>
                    </a:lnTo>
                    <a:lnTo>
                      <a:pt x="1306" y="483"/>
                    </a:lnTo>
                    <a:lnTo>
                      <a:pt x="1306" y="483"/>
                    </a:lnTo>
                    <a:lnTo>
                      <a:pt x="1306" y="483"/>
                    </a:lnTo>
                    <a:lnTo>
                      <a:pt x="1304" y="483"/>
                    </a:lnTo>
                    <a:lnTo>
                      <a:pt x="1304" y="484"/>
                    </a:lnTo>
                    <a:lnTo>
                      <a:pt x="1304" y="484"/>
                    </a:lnTo>
                    <a:lnTo>
                      <a:pt x="1304" y="484"/>
                    </a:lnTo>
                    <a:lnTo>
                      <a:pt x="1304" y="484"/>
                    </a:lnTo>
                    <a:lnTo>
                      <a:pt x="1304" y="484"/>
                    </a:lnTo>
                    <a:lnTo>
                      <a:pt x="1303" y="486"/>
                    </a:lnTo>
                    <a:lnTo>
                      <a:pt x="1301" y="486"/>
                    </a:lnTo>
                    <a:lnTo>
                      <a:pt x="1301" y="486"/>
                    </a:lnTo>
                    <a:lnTo>
                      <a:pt x="1301" y="486"/>
                    </a:lnTo>
                    <a:lnTo>
                      <a:pt x="1299" y="488"/>
                    </a:lnTo>
                    <a:lnTo>
                      <a:pt x="1297" y="488"/>
                    </a:lnTo>
                    <a:lnTo>
                      <a:pt x="1295" y="488"/>
                    </a:lnTo>
                    <a:lnTo>
                      <a:pt x="1295" y="490"/>
                    </a:lnTo>
                    <a:lnTo>
                      <a:pt x="1294" y="490"/>
                    </a:lnTo>
                    <a:lnTo>
                      <a:pt x="1294" y="490"/>
                    </a:lnTo>
                    <a:lnTo>
                      <a:pt x="1294" y="490"/>
                    </a:lnTo>
                    <a:lnTo>
                      <a:pt x="1292" y="492"/>
                    </a:lnTo>
                    <a:lnTo>
                      <a:pt x="1290" y="493"/>
                    </a:lnTo>
                    <a:lnTo>
                      <a:pt x="1290" y="493"/>
                    </a:lnTo>
                    <a:lnTo>
                      <a:pt x="1290" y="495"/>
                    </a:lnTo>
                    <a:lnTo>
                      <a:pt x="1288" y="495"/>
                    </a:lnTo>
                    <a:lnTo>
                      <a:pt x="1288" y="497"/>
                    </a:lnTo>
                    <a:lnTo>
                      <a:pt x="1288" y="497"/>
                    </a:lnTo>
                    <a:lnTo>
                      <a:pt x="1288" y="497"/>
                    </a:lnTo>
                    <a:lnTo>
                      <a:pt x="1288" y="499"/>
                    </a:lnTo>
                    <a:lnTo>
                      <a:pt x="1288" y="501"/>
                    </a:lnTo>
                    <a:lnTo>
                      <a:pt x="1290" y="501"/>
                    </a:lnTo>
                    <a:lnTo>
                      <a:pt x="1290" y="503"/>
                    </a:lnTo>
                    <a:lnTo>
                      <a:pt x="1290" y="504"/>
                    </a:lnTo>
                    <a:lnTo>
                      <a:pt x="1290" y="504"/>
                    </a:lnTo>
                    <a:lnTo>
                      <a:pt x="1290" y="504"/>
                    </a:lnTo>
                    <a:lnTo>
                      <a:pt x="1290" y="506"/>
                    </a:lnTo>
                    <a:lnTo>
                      <a:pt x="1290" y="506"/>
                    </a:lnTo>
                    <a:lnTo>
                      <a:pt x="1290" y="506"/>
                    </a:lnTo>
                    <a:lnTo>
                      <a:pt x="1290" y="506"/>
                    </a:lnTo>
                    <a:lnTo>
                      <a:pt x="1292" y="508"/>
                    </a:lnTo>
                    <a:lnTo>
                      <a:pt x="1292" y="508"/>
                    </a:lnTo>
                    <a:lnTo>
                      <a:pt x="1292" y="510"/>
                    </a:lnTo>
                    <a:lnTo>
                      <a:pt x="1294" y="510"/>
                    </a:lnTo>
                    <a:lnTo>
                      <a:pt x="1294" y="512"/>
                    </a:lnTo>
                    <a:lnTo>
                      <a:pt x="1295" y="512"/>
                    </a:lnTo>
                    <a:lnTo>
                      <a:pt x="1297" y="512"/>
                    </a:lnTo>
                    <a:lnTo>
                      <a:pt x="1297" y="512"/>
                    </a:lnTo>
                    <a:lnTo>
                      <a:pt x="1299" y="512"/>
                    </a:lnTo>
                    <a:lnTo>
                      <a:pt x="1301" y="512"/>
                    </a:lnTo>
                    <a:lnTo>
                      <a:pt x="1303" y="512"/>
                    </a:lnTo>
                    <a:lnTo>
                      <a:pt x="1303" y="512"/>
                    </a:lnTo>
                    <a:lnTo>
                      <a:pt x="1303" y="510"/>
                    </a:lnTo>
                    <a:lnTo>
                      <a:pt x="1306" y="510"/>
                    </a:lnTo>
                    <a:lnTo>
                      <a:pt x="1308" y="510"/>
                    </a:lnTo>
                    <a:lnTo>
                      <a:pt x="1308" y="512"/>
                    </a:lnTo>
                    <a:lnTo>
                      <a:pt x="1310" y="512"/>
                    </a:lnTo>
                    <a:lnTo>
                      <a:pt x="1312" y="512"/>
                    </a:lnTo>
                    <a:lnTo>
                      <a:pt x="1312" y="512"/>
                    </a:lnTo>
                    <a:lnTo>
                      <a:pt x="1313" y="513"/>
                    </a:lnTo>
                    <a:lnTo>
                      <a:pt x="1313" y="513"/>
                    </a:lnTo>
                    <a:lnTo>
                      <a:pt x="1315" y="515"/>
                    </a:lnTo>
                    <a:lnTo>
                      <a:pt x="1315" y="515"/>
                    </a:lnTo>
                    <a:lnTo>
                      <a:pt x="1315" y="517"/>
                    </a:lnTo>
                    <a:lnTo>
                      <a:pt x="1315" y="519"/>
                    </a:lnTo>
                    <a:lnTo>
                      <a:pt x="1313" y="519"/>
                    </a:lnTo>
                    <a:lnTo>
                      <a:pt x="1313" y="519"/>
                    </a:lnTo>
                    <a:lnTo>
                      <a:pt x="1313" y="519"/>
                    </a:lnTo>
                    <a:lnTo>
                      <a:pt x="1312" y="519"/>
                    </a:lnTo>
                    <a:lnTo>
                      <a:pt x="1312" y="519"/>
                    </a:lnTo>
                    <a:lnTo>
                      <a:pt x="1312" y="519"/>
                    </a:lnTo>
                    <a:lnTo>
                      <a:pt x="1312" y="519"/>
                    </a:lnTo>
                    <a:lnTo>
                      <a:pt x="1310" y="519"/>
                    </a:lnTo>
                    <a:lnTo>
                      <a:pt x="1310" y="521"/>
                    </a:lnTo>
                    <a:lnTo>
                      <a:pt x="1310" y="521"/>
                    </a:lnTo>
                    <a:lnTo>
                      <a:pt x="1310" y="521"/>
                    </a:lnTo>
                    <a:lnTo>
                      <a:pt x="1310" y="521"/>
                    </a:lnTo>
                    <a:lnTo>
                      <a:pt x="1310" y="521"/>
                    </a:lnTo>
                    <a:lnTo>
                      <a:pt x="1308" y="521"/>
                    </a:lnTo>
                    <a:lnTo>
                      <a:pt x="1306" y="522"/>
                    </a:lnTo>
                    <a:lnTo>
                      <a:pt x="1304" y="522"/>
                    </a:lnTo>
                    <a:lnTo>
                      <a:pt x="1304" y="524"/>
                    </a:lnTo>
                    <a:lnTo>
                      <a:pt x="1304" y="524"/>
                    </a:lnTo>
                    <a:lnTo>
                      <a:pt x="1303" y="526"/>
                    </a:lnTo>
                    <a:lnTo>
                      <a:pt x="1303" y="528"/>
                    </a:lnTo>
                    <a:lnTo>
                      <a:pt x="1304" y="528"/>
                    </a:lnTo>
                    <a:lnTo>
                      <a:pt x="1304" y="530"/>
                    </a:lnTo>
                    <a:lnTo>
                      <a:pt x="1306" y="531"/>
                    </a:lnTo>
                    <a:lnTo>
                      <a:pt x="1306" y="531"/>
                    </a:lnTo>
                    <a:lnTo>
                      <a:pt x="1306" y="533"/>
                    </a:lnTo>
                    <a:lnTo>
                      <a:pt x="1308" y="535"/>
                    </a:lnTo>
                    <a:lnTo>
                      <a:pt x="1308" y="537"/>
                    </a:lnTo>
                    <a:lnTo>
                      <a:pt x="1306" y="539"/>
                    </a:lnTo>
                    <a:lnTo>
                      <a:pt x="1306" y="539"/>
                    </a:lnTo>
                    <a:lnTo>
                      <a:pt x="1306" y="541"/>
                    </a:lnTo>
                    <a:lnTo>
                      <a:pt x="1306" y="541"/>
                    </a:lnTo>
                    <a:lnTo>
                      <a:pt x="1306" y="541"/>
                    </a:lnTo>
                    <a:lnTo>
                      <a:pt x="1306" y="541"/>
                    </a:lnTo>
                    <a:lnTo>
                      <a:pt x="1306" y="542"/>
                    </a:lnTo>
                    <a:lnTo>
                      <a:pt x="1306" y="542"/>
                    </a:lnTo>
                    <a:lnTo>
                      <a:pt x="1306" y="542"/>
                    </a:lnTo>
                    <a:lnTo>
                      <a:pt x="1306" y="544"/>
                    </a:lnTo>
                    <a:lnTo>
                      <a:pt x="1306" y="544"/>
                    </a:lnTo>
                    <a:lnTo>
                      <a:pt x="1306" y="544"/>
                    </a:lnTo>
                    <a:lnTo>
                      <a:pt x="1306" y="544"/>
                    </a:lnTo>
                    <a:lnTo>
                      <a:pt x="1306" y="544"/>
                    </a:lnTo>
                    <a:lnTo>
                      <a:pt x="1306" y="546"/>
                    </a:lnTo>
                    <a:lnTo>
                      <a:pt x="1306" y="546"/>
                    </a:lnTo>
                    <a:lnTo>
                      <a:pt x="1306" y="546"/>
                    </a:lnTo>
                    <a:lnTo>
                      <a:pt x="1306" y="546"/>
                    </a:lnTo>
                    <a:lnTo>
                      <a:pt x="1304" y="548"/>
                    </a:lnTo>
                    <a:lnTo>
                      <a:pt x="1304" y="548"/>
                    </a:lnTo>
                    <a:lnTo>
                      <a:pt x="1304" y="548"/>
                    </a:lnTo>
                    <a:lnTo>
                      <a:pt x="1304" y="548"/>
                    </a:lnTo>
                    <a:lnTo>
                      <a:pt x="1304" y="550"/>
                    </a:lnTo>
                    <a:lnTo>
                      <a:pt x="1304" y="550"/>
                    </a:lnTo>
                    <a:lnTo>
                      <a:pt x="1304" y="550"/>
                    </a:lnTo>
                    <a:lnTo>
                      <a:pt x="1303" y="550"/>
                    </a:lnTo>
                    <a:lnTo>
                      <a:pt x="1303" y="551"/>
                    </a:lnTo>
                    <a:lnTo>
                      <a:pt x="1303" y="551"/>
                    </a:lnTo>
                    <a:lnTo>
                      <a:pt x="1303" y="551"/>
                    </a:lnTo>
                    <a:lnTo>
                      <a:pt x="1303" y="553"/>
                    </a:lnTo>
                    <a:lnTo>
                      <a:pt x="1301" y="553"/>
                    </a:lnTo>
                    <a:lnTo>
                      <a:pt x="1301" y="553"/>
                    </a:lnTo>
                    <a:lnTo>
                      <a:pt x="1301" y="553"/>
                    </a:lnTo>
                    <a:lnTo>
                      <a:pt x="1301" y="555"/>
                    </a:lnTo>
                    <a:lnTo>
                      <a:pt x="1301" y="555"/>
                    </a:lnTo>
                    <a:lnTo>
                      <a:pt x="1301" y="555"/>
                    </a:lnTo>
                    <a:lnTo>
                      <a:pt x="1301" y="555"/>
                    </a:lnTo>
                    <a:lnTo>
                      <a:pt x="1299" y="555"/>
                    </a:lnTo>
                    <a:lnTo>
                      <a:pt x="1299" y="557"/>
                    </a:lnTo>
                    <a:lnTo>
                      <a:pt x="1299" y="557"/>
                    </a:lnTo>
                    <a:lnTo>
                      <a:pt x="1299" y="559"/>
                    </a:lnTo>
                    <a:lnTo>
                      <a:pt x="1299" y="559"/>
                    </a:lnTo>
                    <a:lnTo>
                      <a:pt x="1299" y="559"/>
                    </a:lnTo>
                    <a:lnTo>
                      <a:pt x="1299" y="560"/>
                    </a:lnTo>
                    <a:lnTo>
                      <a:pt x="1301" y="560"/>
                    </a:lnTo>
                    <a:lnTo>
                      <a:pt x="1301" y="560"/>
                    </a:lnTo>
                    <a:lnTo>
                      <a:pt x="1301" y="560"/>
                    </a:lnTo>
                    <a:lnTo>
                      <a:pt x="1301" y="560"/>
                    </a:lnTo>
                    <a:lnTo>
                      <a:pt x="1301" y="560"/>
                    </a:lnTo>
                    <a:lnTo>
                      <a:pt x="1303" y="560"/>
                    </a:lnTo>
                    <a:lnTo>
                      <a:pt x="1303" y="560"/>
                    </a:lnTo>
                    <a:lnTo>
                      <a:pt x="1303" y="560"/>
                    </a:lnTo>
                    <a:lnTo>
                      <a:pt x="1304" y="560"/>
                    </a:lnTo>
                    <a:lnTo>
                      <a:pt x="1304" y="560"/>
                    </a:lnTo>
                    <a:lnTo>
                      <a:pt x="1304" y="560"/>
                    </a:lnTo>
                    <a:lnTo>
                      <a:pt x="1304" y="559"/>
                    </a:lnTo>
                    <a:lnTo>
                      <a:pt x="1304" y="559"/>
                    </a:lnTo>
                    <a:lnTo>
                      <a:pt x="1304" y="559"/>
                    </a:lnTo>
                    <a:lnTo>
                      <a:pt x="1304" y="559"/>
                    </a:lnTo>
                    <a:lnTo>
                      <a:pt x="1306" y="559"/>
                    </a:lnTo>
                    <a:lnTo>
                      <a:pt x="1306" y="557"/>
                    </a:lnTo>
                    <a:lnTo>
                      <a:pt x="1308" y="557"/>
                    </a:lnTo>
                    <a:lnTo>
                      <a:pt x="1310" y="555"/>
                    </a:lnTo>
                    <a:lnTo>
                      <a:pt x="1312" y="553"/>
                    </a:lnTo>
                    <a:lnTo>
                      <a:pt x="1312" y="553"/>
                    </a:lnTo>
                    <a:lnTo>
                      <a:pt x="1313" y="553"/>
                    </a:lnTo>
                    <a:lnTo>
                      <a:pt x="1315" y="553"/>
                    </a:lnTo>
                    <a:lnTo>
                      <a:pt x="1317" y="553"/>
                    </a:lnTo>
                    <a:lnTo>
                      <a:pt x="1317" y="555"/>
                    </a:lnTo>
                    <a:lnTo>
                      <a:pt x="1317" y="555"/>
                    </a:lnTo>
                    <a:lnTo>
                      <a:pt x="1317" y="555"/>
                    </a:lnTo>
                    <a:lnTo>
                      <a:pt x="1317" y="557"/>
                    </a:lnTo>
                    <a:lnTo>
                      <a:pt x="1317" y="557"/>
                    </a:lnTo>
                    <a:lnTo>
                      <a:pt x="1317" y="557"/>
                    </a:lnTo>
                    <a:lnTo>
                      <a:pt x="1317" y="557"/>
                    </a:lnTo>
                    <a:lnTo>
                      <a:pt x="1317" y="557"/>
                    </a:lnTo>
                    <a:lnTo>
                      <a:pt x="1319" y="557"/>
                    </a:lnTo>
                    <a:lnTo>
                      <a:pt x="1319" y="559"/>
                    </a:lnTo>
                    <a:lnTo>
                      <a:pt x="1319" y="559"/>
                    </a:lnTo>
                    <a:lnTo>
                      <a:pt x="1319" y="559"/>
                    </a:lnTo>
                    <a:lnTo>
                      <a:pt x="1319" y="559"/>
                    </a:lnTo>
                    <a:lnTo>
                      <a:pt x="1319" y="560"/>
                    </a:lnTo>
                    <a:lnTo>
                      <a:pt x="1321" y="560"/>
                    </a:lnTo>
                    <a:lnTo>
                      <a:pt x="1321" y="560"/>
                    </a:lnTo>
                    <a:lnTo>
                      <a:pt x="1321" y="560"/>
                    </a:lnTo>
                    <a:lnTo>
                      <a:pt x="1322" y="562"/>
                    </a:lnTo>
                    <a:lnTo>
                      <a:pt x="1322" y="562"/>
                    </a:lnTo>
                    <a:lnTo>
                      <a:pt x="1322" y="562"/>
                    </a:lnTo>
                    <a:lnTo>
                      <a:pt x="1326" y="564"/>
                    </a:lnTo>
                    <a:lnTo>
                      <a:pt x="1326" y="566"/>
                    </a:lnTo>
                    <a:lnTo>
                      <a:pt x="1326" y="566"/>
                    </a:lnTo>
                    <a:lnTo>
                      <a:pt x="1326" y="566"/>
                    </a:lnTo>
                    <a:lnTo>
                      <a:pt x="1328" y="566"/>
                    </a:lnTo>
                    <a:lnTo>
                      <a:pt x="1328" y="566"/>
                    </a:lnTo>
                    <a:lnTo>
                      <a:pt x="1328" y="566"/>
                    </a:lnTo>
                    <a:lnTo>
                      <a:pt x="1328" y="566"/>
                    </a:lnTo>
                    <a:lnTo>
                      <a:pt x="1328" y="566"/>
                    </a:lnTo>
                    <a:lnTo>
                      <a:pt x="1328" y="568"/>
                    </a:lnTo>
                    <a:lnTo>
                      <a:pt x="1330" y="568"/>
                    </a:lnTo>
                    <a:lnTo>
                      <a:pt x="1332" y="568"/>
                    </a:lnTo>
                    <a:lnTo>
                      <a:pt x="1333" y="569"/>
                    </a:lnTo>
                    <a:lnTo>
                      <a:pt x="1335" y="571"/>
                    </a:lnTo>
                    <a:lnTo>
                      <a:pt x="1335" y="571"/>
                    </a:lnTo>
                    <a:lnTo>
                      <a:pt x="1335" y="573"/>
                    </a:lnTo>
                    <a:lnTo>
                      <a:pt x="1337" y="573"/>
                    </a:lnTo>
                    <a:lnTo>
                      <a:pt x="1337" y="575"/>
                    </a:lnTo>
                    <a:lnTo>
                      <a:pt x="1337" y="577"/>
                    </a:lnTo>
                    <a:lnTo>
                      <a:pt x="1337" y="577"/>
                    </a:lnTo>
                    <a:lnTo>
                      <a:pt x="1335" y="578"/>
                    </a:lnTo>
                    <a:lnTo>
                      <a:pt x="1335" y="578"/>
                    </a:lnTo>
                    <a:lnTo>
                      <a:pt x="1335" y="580"/>
                    </a:lnTo>
                    <a:lnTo>
                      <a:pt x="1333" y="582"/>
                    </a:lnTo>
                    <a:lnTo>
                      <a:pt x="1332" y="584"/>
                    </a:lnTo>
                    <a:lnTo>
                      <a:pt x="1332" y="584"/>
                    </a:lnTo>
                    <a:lnTo>
                      <a:pt x="1330" y="584"/>
                    </a:lnTo>
                    <a:lnTo>
                      <a:pt x="1330" y="584"/>
                    </a:lnTo>
                    <a:lnTo>
                      <a:pt x="1330" y="582"/>
                    </a:lnTo>
                    <a:lnTo>
                      <a:pt x="1328" y="582"/>
                    </a:lnTo>
                    <a:lnTo>
                      <a:pt x="1326" y="582"/>
                    </a:lnTo>
                    <a:lnTo>
                      <a:pt x="1326" y="580"/>
                    </a:lnTo>
                    <a:lnTo>
                      <a:pt x="1326" y="580"/>
                    </a:lnTo>
                    <a:lnTo>
                      <a:pt x="1326" y="580"/>
                    </a:lnTo>
                    <a:lnTo>
                      <a:pt x="1326" y="578"/>
                    </a:lnTo>
                    <a:lnTo>
                      <a:pt x="1324" y="578"/>
                    </a:lnTo>
                    <a:lnTo>
                      <a:pt x="1324" y="578"/>
                    </a:lnTo>
                    <a:lnTo>
                      <a:pt x="1324" y="577"/>
                    </a:lnTo>
                    <a:lnTo>
                      <a:pt x="1324" y="577"/>
                    </a:lnTo>
                    <a:lnTo>
                      <a:pt x="1324" y="577"/>
                    </a:lnTo>
                    <a:lnTo>
                      <a:pt x="1324" y="575"/>
                    </a:lnTo>
                    <a:lnTo>
                      <a:pt x="1322" y="573"/>
                    </a:lnTo>
                    <a:lnTo>
                      <a:pt x="1322" y="573"/>
                    </a:lnTo>
                    <a:lnTo>
                      <a:pt x="1322" y="573"/>
                    </a:lnTo>
                    <a:lnTo>
                      <a:pt x="1322" y="571"/>
                    </a:lnTo>
                    <a:lnTo>
                      <a:pt x="1321" y="571"/>
                    </a:lnTo>
                    <a:lnTo>
                      <a:pt x="1321" y="571"/>
                    </a:lnTo>
                    <a:lnTo>
                      <a:pt x="1321" y="571"/>
                    </a:lnTo>
                    <a:lnTo>
                      <a:pt x="1321" y="571"/>
                    </a:lnTo>
                    <a:lnTo>
                      <a:pt x="1319" y="573"/>
                    </a:lnTo>
                    <a:lnTo>
                      <a:pt x="1319" y="573"/>
                    </a:lnTo>
                    <a:lnTo>
                      <a:pt x="1319" y="573"/>
                    </a:lnTo>
                    <a:lnTo>
                      <a:pt x="1319" y="573"/>
                    </a:lnTo>
                    <a:lnTo>
                      <a:pt x="1317" y="573"/>
                    </a:lnTo>
                    <a:lnTo>
                      <a:pt x="1317" y="575"/>
                    </a:lnTo>
                    <a:lnTo>
                      <a:pt x="1317" y="577"/>
                    </a:lnTo>
                    <a:lnTo>
                      <a:pt x="1315" y="577"/>
                    </a:lnTo>
                    <a:lnTo>
                      <a:pt x="1313" y="578"/>
                    </a:lnTo>
                    <a:lnTo>
                      <a:pt x="1313" y="580"/>
                    </a:lnTo>
                    <a:lnTo>
                      <a:pt x="1312" y="582"/>
                    </a:lnTo>
                    <a:lnTo>
                      <a:pt x="1312" y="582"/>
                    </a:lnTo>
                    <a:lnTo>
                      <a:pt x="1310" y="584"/>
                    </a:lnTo>
                    <a:lnTo>
                      <a:pt x="1306" y="584"/>
                    </a:lnTo>
                    <a:lnTo>
                      <a:pt x="1306" y="582"/>
                    </a:lnTo>
                    <a:lnTo>
                      <a:pt x="1304" y="582"/>
                    </a:lnTo>
                    <a:lnTo>
                      <a:pt x="1303" y="582"/>
                    </a:lnTo>
                    <a:lnTo>
                      <a:pt x="1301" y="580"/>
                    </a:lnTo>
                    <a:lnTo>
                      <a:pt x="1301" y="580"/>
                    </a:lnTo>
                    <a:lnTo>
                      <a:pt x="1301" y="580"/>
                    </a:lnTo>
                    <a:lnTo>
                      <a:pt x="1299" y="580"/>
                    </a:lnTo>
                    <a:lnTo>
                      <a:pt x="1299" y="580"/>
                    </a:lnTo>
                    <a:lnTo>
                      <a:pt x="1299" y="582"/>
                    </a:lnTo>
                    <a:lnTo>
                      <a:pt x="1299" y="582"/>
                    </a:lnTo>
                    <a:lnTo>
                      <a:pt x="1297" y="582"/>
                    </a:lnTo>
                    <a:lnTo>
                      <a:pt x="1297" y="582"/>
                    </a:lnTo>
                    <a:lnTo>
                      <a:pt x="1297" y="582"/>
                    </a:lnTo>
                    <a:lnTo>
                      <a:pt x="1297" y="584"/>
                    </a:lnTo>
                    <a:lnTo>
                      <a:pt x="1297" y="584"/>
                    </a:lnTo>
                    <a:lnTo>
                      <a:pt x="1297" y="584"/>
                    </a:lnTo>
                    <a:lnTo>
                      <a:pt x="1297" y="584"/>
                    </a:lnTo>
                    <a:lnTo>
                      <a:pt x="1297" y="586"/>
                    </a:lnTo>
                    <a:lnTo>
                      <a:pt x="1297" y="586"/>
                    </a:lnTo>
                    <a:lnTo>
                      <a:pt x="1299" y="586"/>
                    </a:lnTo>
                    <a:lnTo>
                      <a:pt x="1299" y="586"/>
                    </a:lnTo>
                    <a:lnTo>
                      <a:pt x="1299" y="586"/>
                    </a:lnTo>
                    <a:lnTo>
                      <a:pt x="1299" y="586"/>
                    </a:lnTo>
                    <a:lnTo>
                      <a:pt x="1299" y="588"/>
                    </a:lnTo>
                    <a:lnTo>
                      <a:pt x="1299" y="588"/>
                    </a:lnTo>
                    <a:lnTo>
                      <a:pt x="1301" y="588"/>
                    </a:lnTo>
                    <a:lnTo>
                      <a:pt x="1301" y="588"/>
                    </a:lnTo>
                    <a:lnTo>
                      <a:pt x="1301" y="588"/>
                    </a:lnTo>
                    <a:lnTo>
                      <a:pt x="1303" y="588"/>
                    </a:lnTo>
                    <a:lnTo>
                      <a:pt x="1303" y="588"/>
                    </a:lnTo>
                    <a:lnTo>
                      <a:pt x="1303" y="588"/>
                    </a:lnTo>
                    <a:lnTo>
                      <a:pt x="1304" y="588"/>
                    </a:lnTo>
                    <a:lnTo>
                      <a:pt x="1304" y="588"/>
                    </a:lnTo>
                    <a:lnTo>
                      <a:pt x="1304" y="588"/>
                    </a:lnTo>
                    <a:lnTo>
                      <a:pt x="1306" y="586"/>
                    </a:lnTo>
                    <a:lnTo>
                      <a:pt x="1306" y="586"/>
                    </a:lnTo>
                    <a:lnTo>
                      <a:pt x="1306" y="586"/>
                    </a:lnTo>
                    <a:lnTo>
                      <a:pt x="1308" y="586"/>
                    </a:lnTo>
                    <a:lnTo>
                      <a:pt x="1308" y="586"/>
                    </a:lnTo>
                    <a:lnTo>
                      <a:pt x="1310" y="586"/>
                    </a:lnTo>
                    <a:lnTo>
                      <a:pt x="1312" y="586"/>
                    </a:lnTo>
                    <a:lnTo>
                      <a:pt x="1313" y="586"/>
                    </a:lnTo>
                    <a:lnTo>
                      <a:pt x="1315" y="588"/>
                    </a:lnTo>
                    <a:lnTo>
                      <a:pt x="1317" y="588"/>
                    </a:lnTo>
                    <a:lnTo>
                      <a:pt x="1319" y="588"/>
                    </a:lnTo>
                    <a:lnTo>
                      <a:pt x="1321" y="588"/>
                    </a:lnTo>
                    <a:lnTo>
                      <a:pt x="1322" y="589"/>
                    </a:lnTo>
                    <a:lnTo>
                      <a:pt x="1324" y="589"/>
                    </a:lnTo>
                    <a:lnTo>
                      <a:pt x="1326" y="589"/>
                    </a:lnTo>
                    <a:lnTo>
                      <a:pt x="1328" y="589"/>
                    </a:lnTo>
                    <a:lnTo>
                      <a:pt x="1330" y="589"/>
                    </a:lnTo>
                    <a:lnTo>
                      <a:pt x="1332" y="588"/>
                    </a:lnTo>
                    <a:lnTo>
                      <a:pt x="1332" y="588"/>
                    </a:lnTo>
                    <a:lnTo>
                      <a:pt x="1333" y="586"/>
                    </a:lnTo>
                    <a:lnTo>
                      <a:pt x="1335" y="586"/>
                    </a:lnTo>
                    <a:lnTo>
                      <a:pt x="1337" y="584"/>
                    </a:lnTo>
                    <a:lnTo>
                      <a:pt x="1337" y="584"/>
                    </a:lnTo>
                    <a:lnTo>
                      <a:pt x="1337" y="584"/>
                    </a:lnTo>
                    <a:lnTo>
                      <a:pt x="1339" y="584"/>
                    </a:lnTo>
                    <a:lnTo>
                      <a:pt x="1339" y="584"/>
                    </a:lnTo>
                    <a:lnTo>
                      <a:pt x="1341" y="584"/>
                    </a:lnTo>
                    <a:lnTo>
                      <a:pt x="1341" y="584"/>
                    </a:lnTo>
                    <a:lnTo>
                      <a:pt x="1341" y="584"/>
                    </a:lnTo>
                    <a:lnTo>
                      <a:pt x="1341" y="584"/>
                    </a:lnTo>
                    <a:lnTo>
                      <a:pt x="1342" y="586"/>
                    </a:lnTo>
                    <a:lnTo>
                      <a:pt x="1342" y="586"/>
                    </a:lnTo>
                    <a:lnTo>
                      <a:pt x="1342" y="586"/>
                    </a:lnTo>
                    <a:lnTo>
                      <a:pt x="1342" y="586"/>
                    </a:lnTo>
                    <a:lnTo>
                      <a:pt x="1342" y="586"/>
                    </a:lnTo>
                    <a:lnTo>
                      <a:pt x="1342" y="588"/>
                    </a:lnTo>
                    <a:lnTo>
                      <a:pt x="1342" y="588"/>
                    </a:lnTo>
                    <a:lnTo>
                      <a:pt x="1342" y="588"/>
                    </a:lnTo>
                    <a:lnTo>
                      <a:pt x="1342" y="588"/>
                    </a:lnTo>
                    <a:lnTo>
                      <a:pt x="1342" y="589"/>
                    </a:lnTo>
                    <a:lnTo>
                      <a:pt x="1342" y="589"/>
                    </a:lnTo>
                    <a:lnTo>
                      <a:pt x="1342" y="591"/>
                    </a:lnTo>
                    <a:lnTo>
                      <a:pt x="1341" y="591"/>
                    </a:lnTo>
                    <a:lnTo>
                      <a:pt x="1341" y="591"/>
                    </a:lnTo>
                    <a:lnTo>
                      <a:pt x="1341" y="591"/>
                    </a:lnTo>
                    <a:lnTo>
                      <a:pt x="1341" y="591"/>
                    </a:lnTo>
                    <a:lnTo>
                      <a:pt x="1341" y="591"/>
                    </a:lnTo>
                    <a:lnTo>
                      <a:pt x="1341" y="591"/>
                    </a:lnTo>
                    <a:lnTo>
                      <a:pt x="1341" y="593"/>
                    </a:lnTo>
                    <a:lnTo>
                      <a:pt x="1339" y="593"/>
                    </a:lnTo>
                    <a:lnTo>
                      <a:pt x="1339" y="593"/>
                    </a:lnTo>
                    <a:lnTo>
                      <a:pt x="1339" y="593"/>
                    </a:lnTo>
                    <a:lnTo>
                      <a:pt x="1337" y="593"/>
                    </a:lnTo>
                    <a:lnTo>
                      <a:pt x="1337" y="593"/>
                    </a:lnTo>
                    <a:lnTo>
                      <a:pt x="1335" y="595"/>
                    </a:lnTo>
                    <a:lnTo>
                      <a:pt x="1335" y="595"/>
                    </a:lnTo>
                    <a:lnTo>
                      <a:pt x="1332" y="597"/>
                    </a:lnTo>
                    <a:lnTo>
                      <a:pt x="1330" y="597"/>
                    </a:lnTo>
                    <a:lnTo>
                      <a:pt x="1326" y="598"/>
                    </a:lnTo>
                    <a:lnTo>
                      <a:pt x="1324" y="598"/>
                    </a:lnTo>
                    <a:lnTo>
                      <a:pt x="1324" y="598"/>
                    </a:lnTo>
                    <a:lnTo>
                      <a:pt x="1324" y="598"/>
                    </a:lnTo>
                    <a:lnTo>
                      <a:pt x="1322" y="600"/>
                    </a:lnTo>
                    <a:lnTo>
                      <a:pt x="1322" y="600"/>
                    </a:lnTo>
                    <a:lnTo>
                      <a:pt x="1322" y="600"/>
                    </a:lnTo>
                    <a:lnTo>
                      <a:pt x="1321" y="600"/>
                    </a:lnTo>
                    <a:lnTo>
                      <a:pt x="1321" y="600"/>
                    </a:lnTo>
                    <a:lnTo>
                      <a:pt x="1321" y="600"/>
                    </a:lnTo>
                    <a:lnTo>
                      <a:pt x="1319" y="602"/>
                    </a:lnTo>
                    <a:lnTo>
                      <a:pt x="1319" y="602"/>
                    </a:lnTo>
                    <a:lnTo>
                      <a:pt x="1319" y="604"/>
                    </a:lnTo>
                    <a:lnTo>
                      <a:pt x="1319" y="604"/>
                    </a:lnTo>
                    <a:lnTo>
                      <a:pt x="1319" y="606"/>
                    </a:lnTo>
                    <a:lnTo>
                      <a:pt x="1319" y="606"/>
                    </a:lnTo>
                    <a:lnTo>
                      <a:pt x="1319" y="606"/>
                    </a:lnTo>
                    <a:lnTo>
                      <a:pt x="1319" y="606"/>
                    </a:lnTo>
                    <a:lnTo>
                      <a:pt x="1319" y="607"/>
                    </a:lnTo>
                    <a:lnTo>
                      <a:pt x="1319" y="607"/>
                    </a:lnTo>
                    <a:lnTo>
                      <a:pt x="1319" y="607"/>
                    </a:lnTo>
                    <a:lnTo>
                      <a:pt x="1321" y="607"/>
                    </a:lnTo>
                    <a:lnTo>
                      <a:pt x="1321" y="607"/>
                    </a:lnTo>
                    <a:lnTo>
                      <a:pt x="1321" y="609"/>
                    </a:lnTo>
                    <a:lnTo>
                      <a:pt x="1321" y="609"/>
                    </a:lnTo>
                    <a:lnTo>
                      <a:pt x="1321" y="611"/>
                    </a:lnTo>
                    <a:lnTo>
                      <a:pt x="1321" y="611"/>
                    </a:lnTo>
                    <a:lnTo>
                      <a:pt x="1322" y="613"/>
                    </a:lnTo>
                    <a:lnTo>
                      <a:pt x="1322" y="613"/>
                    </a:lnTo>
                    <a:lnTo>
                      <a:pt x="1322" y="616"/>
                    </a:lnTo>
                    <a:lnTo>
                      <a:pt x="1322" y="618"/>
                    </a:lnTo>
                    <a:lnTo>
                      <a:pt x="1324" y="618"/>
                    </a:lnTo>
                    <a:lnTo>
                      <a:pt x="1326" y="620"/>
                    </a:lnTo>
                    <a:lnTo>
                      <a:pt x="1326" y="622"/>
                    </a:lnTo>
                    <a:lnTo>
                      <a:pt x="1326" y="622"/>
                    </a:lnTo>
                    <a:lnTo>
                      <a:pt x="1328" y="624"/>
                    </a:lnTo>
                    <a:lnTo>
                      <a:pt x="1328" y="624"/>
                    </a:lnTo>
                    <a:lnTo>
                      <a:pt x="1328" y="626"/>
                    </a:lnTo>
                    <a:lnTo>
                      <a:pt x="1328" y="626"/>
                    </a:lnTo>
                    <a:lnTo>
                      <a:pt x="1328" y="627"/>
                    </a:lnTo>
                    <a:lnTo>
                      <a:pt x="1328" y="627"/>
                    </a:lnTo>
                    <a:lnTo>
                      <a:pt x="1328" y="627"/>
                    </a:lnTo>
                    <a:lnTo>
                      <a:pt x="1326" y="629"/>
                    </a:lnTo>
                    <a:lnTo>
                      <a:pt x="1326" y="631"/>
                    </a:lnTo>
                    <a:lnTo>
                      <a:pt x="1326" y="631"/>
                    </a:lnTo>
                    <a:lnTo>
                      <a:pt x="1324" y="631"/>
                    </a:lnTo>
                    <a:lnTo>
                      <a:pt x="1324" y="631"/>
                    </a:lnTo>
                    <a:lnTo>
                      <a:pt x="1324" y="631"/>
                    </a:lnTo>
                    <a:lnTo>
                      <a:pt x="1324" y="633"/>
                    </a:lnTo>
                    <a:lnTo>
                      <a:pt x="1324" y="633"/>
                    </a:lnTo>
                    <a:lnTo>
                      <a:pt x="1324" y="633"/>
                    </a:lnTo>
                    <a:lnTo>
                      <a:pt x="1324" y="635"/>
                    </a:lnTo>
                    <a:lnTo>
                      <a:pt x="1324" y="635"/>
                    </a:lnTo>
                    <a:lnTo>
                      <a:pt x="1324" y="635"/>
                    </a:lnTo>
                    <a:lnTo>
                      <a:pt x="1326" y="636"/>
                    </a:lnTo>
                    <a:lnTo>
                      <a:pt x="1326" y="636"/>
                    </a:lnTo>
                    <a:lnTo>
                      <a:pt x="1328" y="636"/>
                    </a:lnTo>
                    <a:lnTo>
                      <a:pt x="1328" y="636"/>
                    </a:lnTo>
                    <a:lnTo>
                      <a:pt x="1328" y="636"/>
                    </a:lnTo>
                    <a:lnTo>
                      <a:pt x="1330" y="636"/>
                    </a:lnTo>
                    <a:lnTo>
                      <a:pt x="1330" y="636"/>
                    </a:lnTo>
                    <a:lnTo>
                      <a:pt x="1332" y="636"/>
                    </a:lnTo>
                    <a:lnTo>
                      <a:pt x="1332" y="636"/>
                    </a:lnTo>
                    <a:lnTo>
                      <a:pt x="1332" y="636"/>
                    </a:lnTo>
                    <a:lnTo>
                      <a:pt x="1333" y="636"/>
                    </a:lnTo>
                    <a:lnTo>
                      <a:pt x="1333" y="636"/>
                    </a:lnTo>
                    <a:lnTo>
                      <a:pt x="1335" y="635"/>
                    </a:lnTo>
                    <a:lnTo>
                      <a:pt x="1335" y="635"/>
                    </a:lnTo>
                    <a:lnTo>
                      <a:pt x="1335" y="633"/>
                    </a:lnTo>
                    <a:lnTo>
                      <a:pt x="1337" y="633"/>
                    </a:lnTo>
                    <a:lnTo>
                      <a:pt x="1339" y="633"/>
                    </a:lnTo>
                    <a:lnTo>
                      <a:pt x="1339" y="633"/>
                    </a:lnTo>
                    <a:lnTo>
                      <a:pt x="1341" y="633"/>
                    </a:lnTo>
                    <a:lnTo>
                      <a:pt x="1341" y="633"/>
                    </a:lnTo>
                    <a:lnTo>
                      <a:pt x="1342" y="633"/>
                    </a:lnTo>
                    <a:lnTo>
                      <a:pt x="1342" y="635"/>
                    </a:lnTo>
                    <a:lnTo>
                      <a:pt x="1342" y="636"/>
                    </a:lnTo>
                    <a:lnTo>
                      <a:pt x="1342" y="636"/>
                    </a:lnTo>
                    <a:lnTo>
                      <a:pt x="1342" y="638"/>
                    </a:lnTo>
                    <a:lnTo>
                      <a:pt x="1341" y="638"/>
                    </a:lnTo>
                    <a:lnTo>
                      <a:pt x="1341" y="640"/>
                    </a:lnTo>
                    <a:lnTo>
                      <a:pt x="1341" y="640"/>
                    </a:lnTo>
                    <a:lnTo>
                      <a:pt x="1339" y="640"/>
                    </a:lnTo>
                    <a:lnTo>
                      <a:pt x="1339" y="640"/>
                    </a:lnTo>
                    <a:lnTo>
                      <a:pt x="1339" y="642"/>
                    </a:lnTo>
                    <a:lnTo>
                      <a:pt x="1335" y="644"/>
                    </a:lnTo>
                    <a:lnTo>
                      <a:pt x="1333" y="644"/>
                    </a:lnTo>
                    <a:lnTo>
                      <a:pt x="1332" y="645"/>
                    </a:lnTo>
                    <a:lnTo>
                      <a:pt x="1330" y="645"/>
                    </a:lnTo>
                    <a:lnTo>
                      <a:pt x="1330" y="647"/>
                    </a:lnTo>
                    <a:lnTo>
                      <a:pt x="1330" y="647"/>
                    </a:lnTo>
                    <a:lnTo>
                      <a:pt x="1330" y="649"/>
                    </a:lnTo>
                    <a:lnTo>
                      <a:pt x="1330" y="651"/>
                    </a:lnTo>
                    <a:lnTo>
                      <a:pt x="1330" y="651"/>
                    </a:lnTo>
                    <a:lnTo>
                      <a:pt x="1332" y="653"/>
                    </a:lnTo>
                    <a:lnTo>
                      <a:pt x="1332" y="653"/>
                    </a:lnTo>
                    <a:lnTo>
                      <a:pt x="1332" y="653"/>
                    </a:lnTo>
                    <a:lnTo>
                      <a:pt x="1332" y="653"/>
                    </a:lnTo>
                    <a:lnTo>
                      <a:pt x="1332" y="653"/>
                    </a:lnTo>
                    <a:lnTo>
                      <a:pt x="1333" y="654"/>
                    </a:lnTo>
                    <a:lnTo>
                      <a:pt x="1333" y="654"/>
                    </a:lnTo>
                    <a:lnTo>
                      <a:pt x="1333" y="654"/>
                    </a:lnTo>
                    <a:lnTo>
                      <a:pt x="1333" y="654"/>
                    </a:lnTo>
                    <a:lnTo>
                      <a:pt x="1333" y="656"/>
                    </a:lnTo>
                    <a:lnTo>
                      <a:pt x="1333" y="656"/>
                    </a:lnTo>
                    <a:lnTo>
                      <a:pt x="1333" y="656"/>
                    </a:lnTo>
                    <a:lnTo>
                      <a:pt x="1333" y="656"/>
                    </a:lnTo>
                    <a:lnTo>
                      <a:pt x="1335" y="658"/>
                    </a:lnTo>
                    <a:lnTo>
                      <a:pt x="1333" y="660"/>
                    </a:lnTo>
                    <a:lnTo>
                      <a:pt x="1333" y="660"/>
                    </a:lnTo>
                    <a:lnTo>
                      <a:pt x="1333" y="660"/>
                    </a:lnTo>
                    <a:lnTo>
                      <a:pt x="1333" y="660"/>
                    </a:lnTo>
                    <a:lnTo>
                      <a:pt x="1333" y="662"/>
                    </a:lnTo>
                    <a:lnTo>
                      <a:pt x="1333" y="662"/>
                    </a:lnTo>
                    <a:lnTo>
                      <a:pt x="1333" y="662"/>
                    </a:lnTo>
                    <a:lnTo>
                      <a:pt x="1333" y="662"/>
                    </a:lnTo>
                    <a:lnTo>
                      <a:pt x="1332" y="662"/>
                    </a:lnTo>
                    <a:lnTo>
                      <a:pt x="1330" y="664"/>
                    </a:lnTo>
                    <a:lnTo>
                      <a:pt x="1330" y="664"/>
                    </a:lnTo>
                    <a:lnTo>
                      <a:pt x="1330" y="664"/>
                    </a:lnTo>
                    <a:lnTo>
                      <a:pt x="1328" y="664"/>
                    </a:lnTo>
                    <a:lnTo>
                      <a:pt x="1326" y="664"/>
                    </a:lnTo>
                    <a:lnTo>
                      <a:pt x="1326" y="664"/>
                    </a:lnTo>
                    <a:lnTo>
                      <a:pt x="1326" y="664"/>
                    </a:lnTo>
                    <a:lnTo>
                      <a:pt x="1326" y="664"/>
                    </a:lnTo>
                    <a:lnTo>
                      <a:pt x="1326" y="664"/>
                    </a:lnTo>
                    <a:lnTo>
                      <a:pt x="1324" y="664"/>
                    </a:lnTo>
                    <a:lnTo>
                      <a:pt x="1324" y="665"/>
                    </a:lnTo>
                    <a:lnTo>
                      <a:pt x="1322" y="665"/>
                    </a:lnTo>
                    <a:lnTo>
                      <a:pt x="1322" y="665"/>
                    </a:lnTo>
                    <a:lnTo>
                      <a:pt x="1322" y="665"/>
                    </a:lnTo>
                    <a:lnTo>
                      <a:pt x="1322" y="665"/>
                    </a:lnTo>
                    <a:lnTo>
                      <a:pt x="1322" y="667"/>
                    </a:lnTo>
                    <a:lnTo>
                      <a:pt x="1321" y="667"/>
                    </a:lnTo>
                    <a:lnTo>
                      <a:pt x="1321" y="667"/>
                    </a:lnTo>
                    <a:lnTo>
                      <a:pt x="1321" y="669"/>
                    </a:lnTo>
                    <a:lnTo>
                      <a:pt x="1322" y="669"/>
                    </a:lnTo>
                    <a:lnTo>
                      <a:pt x="1322" y="669"/>
                    </a:lnTo>
                    <a:lnTo>
                      <a:pt x="1322" y="669"/>
                    </a:lnTo>
                    <a:lnTo>
                      <a:pt x="1324" y="671"/>
                    </a:lnTo>
                    <a:lnTo>
                      <a:pt x="1324" y="671"/>
                    </a:lnTo>
                    <a:lnTo>
                      <a:pt x="1324" y="671"/>
                    </a:lnTo>
                    <a:lnTo>
                      <a:pt x="1326" y="673"/>
                    </a:lnTo>
                    <a:lnTo>
                      <a:pt x="1328" y="673"/>
                    </a:lnTo>
                    <a:lnTo>
                      <a:pt x="1328" y="674"/>
                    </a:lnTo>
                    <a:lnTo>
                      <a:pt x="1330" y="674"/>
                    </a:lnTo>
                    <a:lnTo>
                      <a:pt x="1330" y="674"/>
                    </a:lnTo>
                    <a:lnTo>
                      <a:pt x="1332" y="674"/>
                    </a:lnTo>
                    <a:lnTo>
                      <a:pt x="1332" y="674"/>
                    </a:lnTo>
                    <a:lnTo>
                      <a:pt x="1332" y="674"/>
                    </a:lnTo>
                    <a:lnTo>
                      <a:pt x="1332" y="676"/>
                    </a:lnTo>
                    <a:lnTo>
                      <a:pt x="1333" y="676"/>
                    </a:lnTo>
                    <a:lnTo>
                      <a:pt x="1333" y="676"/>
                    </a:lnTo>
                    <a:lnTo>
                      <a:pt x="1333" y="676"/>
                    </a:lnTo>
                    <a:lnTo>
                      <a:pt x="1333" y="676"/>
                    </a:lnTo>
                    <a:lnTo>
                      <a:pt x="1333" y="678"/>
                    </a:lnTo>
                    <a:lnTo>
                      <a:pt x="1333" y="678"/>
                    </a:lnTo>
                    <a:lnTo>
                      <a:pt x="1333" y="678"/>
                    </a:lnTo>
                    <a:lnTo>
                      <a:pt x="1333" y="680"/>
                    </a:lnTo>
                    <a:lnTo>
                      <a:pt x="1333" y="680"/>
                    </a:lnTo>
                    <a:lnTo>
                      <a:pt x="1332" y="682"/>
                    </a:lnTo>
                    <a:lnTo>
                      <a:pt x="1332" y="682"/>
                    </a:lnTo>
                    <a:lnTo>
                      <a:pt x="1332" y="682"/>
                    </a:lnTo>
                    <a:lnTo>
                      <a:pt x="1332" y="683"/>
                    </a:lnTo>
                    <a:lnTo>
                      <a:pt x="1332" y="683"/>
                    </a:lnTo>
                    <a:lnTo>
                      <a:pt x="1332" y="683"/>
                    </a:lnTo>
                    <a:lnTo>
                      <a:pt x="1332" y="683"/>
                    </a:lnTo>
                    <a:lnTo>
                      <a:pt x="1332" y="685"/>
                    </a:lnTo>
                    <a:lnTo>
                      <a:pt x="1332" y="685"/>
                    </a:lnTo>
                    <a:lnTo>
                      <a:pt x="1332" y="685"/>
                    </a:lnTo>
                    <a:lnTo>
                      <a:pt x="1332" y="685"/>
                    </a:lnTo>
                    <a:lnTo>
                      <a:pt x="1332" y="687"/>
                    </a:lnTo>
                    <a:lnTo>
                      <a:pt x="1332" y="687"/>
                    </a:lnTo>
                    <a:lnTo>
                      <a:pt x="1332" y="687"/>
                    </a:lnTo>
                    <a:lnTo>
                      <a:pt x="1332" y="687"/>
                    </a:lnTo>
                    <a:lnTo>
                      <a:pt x="1332" y="687"/>
                    </a:lnTo>
                    <a:lnTo>
                      <a:pt x="1332" y="689"/>
                    </a:lnTo>
                    <a:lnTo>
                      <a:pt x="1332" y="689"/>
                    </a:lnTo>
                    <a:lnTo>
                      <a:pt x="1333" y="689"/>
                    </a:lnTo>
                    <a:lnTo>
                      <a:pt x="1333" y="689"/>
                    </a:lnTo>
                    <a:lnTo>
                      <a:pt x="1333" y="689"/>
                    </a:lnTo>
                    <a:lnTo>
                      <a:pt x="1333" y="689"/>
                    </a:lnTo>
                    <a:lnTo>
                      <a:pt x="1335" y="689"/>
                    </a:lnTo>
                    <a:lnTo>
                      <a:pt x="1335" y="689"/>
                    </a:lnTo>
                    <a:lnTo>
                      <a:pt x="1337" y="689"/>
                    </a:lnTo>
                    <a:lnTo>
                      <a:pt x="1337" y="689"/>
                    </a:lnTo>
                    <a:lnTo>
                      <a:pt x="1337" y="689"/>
                    </a:lnTo>
                    <a:lnTo>
                      <a:pt x="1339" y="689"/>
                    </a:lnTo>
                    <a:lnTo>
                      <a:pt x="1339" y="689"/>
                    </a:lnTo>
                    <a:lnTo>
                      <a:pt x="1339" y="689"/>
                    </a:lnTo>
                    <a:lnTo>
                      <a:pt x="1339" y="687"/>
                    </a:lnTo>
                    <a:lnTo>
                      <a:pt x="1339" y="687"/>
                    </a:lnTo>
                    <a:lnTo>
                      <a:pt x="1339" y="687"/>
                    </a:lnTo>
                    <a:lnTo>
                      <a:pt x="1341" y="687"/>
                    </a:lnTo>
                    <a:lnTo>
                      <a:pt x="1341" y="687"/>
                    </a:lnTo>
                    <a:lnTo>
                      <a:pt x="1342" y="687"/>
                    </a:lnTo>
                    <a:lnTo>
                      <a:pt x="1342" y="687"/>
                    </a:lnTo>
                    <a:lnTo>
                      <a:pt x="1342" y="685"/>
                    </a:lnTo>
                    <a:lnTo>
                      <a:pt x="1344" y="685"/>
                    </a:lnTo>
                    <a:lnTo>
                      <a:pt x="1344" y="685"/>
                    </a:lnTo>
                    <a:lnTo>
                      <a:pt x="1344" y="685"/>
                    </a:lnTo>
                    <a:lnTo>
                      <a:pt x="1344" y="685"/>
                    </a:lnTo>
                    <a:lnTo>
                      <a:pt x="1344" y="685"/>
                    </a:lnTo>
                    <a:lnTo>
                      <a:pt x="1346" y="685"/>
                    </a:lnTo>
                    <a:lnTo>
                      <a:pt x="1346" y="685"/>
                    </a:lnTo>
                    <a:lnTo>
                      <a:pt x="1346" y="685"/>
                    </a:lnTo>
                    <a:lnTo>
                      <a:pt x="1346" y="685"/>
                    </a:lnTo>
                    <a:lnTo>
                      <a:pt x="1346" y="685"/>
                    </a:lnTo>
                    <a:lnTo>
                      <a:pt x="1346" y="685"/>
                    </a:lnTo>
                    <a:lnTo>
                      <a:pt x="1346" y="685"/>
                    </a:lnTo>
                    <a:lnTo>
                      <a:pt x="1348" y="685"/>
                    </a:lnTo>
                    <a:lnTo>
                      <a:pt x="1348" y="685"/>
                    </a:lnTo>
                    <a:lnTo>
                      <a:pt x="1350" y="685"/>
                    </a:lnTo>
                    <a:lnTo>
                      <a:pt x="1350" y="685"/>
                    </a:lnTo>
                    <a:lnTo>
                      <a:pt x="1350" y="685"/>
                    </a:lnTo>
                    <a:lnTo>
                      <a:pt x="1350" y="685"/>
                    </a:lnTo>
                    <a:lnTo>
                      <a:pt x="1350" y="687"/>
                    </a:lnTo>
                    <a:lnTo>
                      <a:pt x="1350" y="687"/>
                    </a:lnTo>
                    <a:lnTo>
                      <a:pt x="1351" y="687"/>
                    </a:lnTo>
                    <a:lnTo>
                      <a:pt x="1351" y="687"/>
                    </a:lnTo>
                    <a:lnTo>
                      <a:pt x="1353" y="687"/>
                    </a:lnTo>
                    <a:lnTo>
                      <a:pt x="1353" y="687"/>
                    </a:lnTo>
                    <a:lnTo>
                      <a:pt x="1353" y="687"/>
                    </a:lnTo>
                    <a:lnTo>
                      <a:pt x="1355" y="687"/>
                    </a:lnTo>
                    <a:lnTo>
                      <a:pt x="1357" y="687"/>
                    </a:lnTo>
                    <a:lnTo>
                      <a:pt x="1357" y="687"/>
                    </a:lnTo>
                    <a:lnTo>
                      <a:pt x="1359" y="689"/>
                    </a:lnTo>
                    <a:lnTo>
                      <a:pt x="1360" y="689"/>
                    </a:lnTo>
                    <a:lnTo>
                      <a:pt x="1362" y="689"/>
                    </a:lnTo>
                    <a:lnTo>
                      <a:pt x="1362" y="689"/>
                    </a:lnTo>
                    <a:lnTo>
                      <a:pt x="1364" y="689"/>
                    </a:lnTo>
                    <a:lnTo>
                      <a:pt x="1364" y="687"/>
                    </a:lnTo>
                    <a:lnTo>
                      <a:pt x="1364" y="687"/>
                    </a:lnTo>
                    <a:lnTo>
                      <a:pt x="1366" y="687"/>
                    </a:lnTo>
                    <a:lnTo>
                      <a:pt x="1366" y="687"/>
                    </a:lnTo>
                    <a:lnTo>
                      <a:pt x="1366" y="687"/>
                    </a:lnTo>
                    <a:lnTo>
                      <a:pt x="1366" y="689"/>
                    </a:lnTo>
                    <a:lnTo>
                      <a:pt x="1368" y="689"/>
                    </a:lnTo>
                    <a:lnTo>
                      <a:pt x="1368" y="689"/>
                    </a:lnTo>
                    <a:lnTo>
                      <a:pt x="1368" y="689"/>
                    </a:lnTo>
                    <a:lnTo>
                      <a:pt x="1368" y="691"/>
                    </a:lnTo>
                    <a:lnTo>
                      <a:pt x="1368" y="692"/>
                    </a:lnTo>
                    <a:lnTo>
                      <a:pt x="1368" y="692"/>
                    </a:lnTo>
                    <a:lnTo>
                      <a:pt x="1369" y="692"/>
                    </a:lnTo>
                    <a:lnTo>
                      <a:pt x="1369" y="694"/>
                    </a:lnTo>
                    <a:lnTo>
                      <a:pt x="1368" y="694"/>
                    </a:lnTo>
                    <a:lnTo>
                      <a:pt x="1369" y="694"/>
                    </a:lnTo>
                    <a:lnTo>
                      <a:pt x="1369" y="696"/>
                    </a:lnTo>
                    <a:lnTo>
                      <a:pt x="1369" y="696"/>
                    </a:lnTo>
                    <a:lnTo>
                      <a:pt x="1369" y="696"/>
                    </a:lnTo>
                    <a:lnTo>
                      <a:pt x="1369" y="696"/>
                    </a:lnTo>
                    <a:lnTo>
                      <a:pt x="1369" y="696"/>
                    </a:lnTo>
                    <a:lnTo>
                      <a:pt x="1369" y="696"/>
                    </a:lnTo>
                    <a:lnTo>
                      <a:pt x="1369" y="696"/>
                    </a:lnTo>
                    <a:lnTo>
                      <a:pt x="1369" y="698"/>
                    </a:lnTo>
                    <a:lnTo>
                      <a:pt x="1371" y="698"/>
                    </a:lnTo>
                    <a:lnTo>
                      <a:pt x="1371" y="700"/>
                    </a:lnTo>
                    <a:lnTo>
                      <a:pt x="1371" y="700"/>
                    </a:lnTo>
                    <a:lnTo>
                      <a:pt x="1371" y="700"/>
                    </a:lnTo>
                    <a:lnTo>
                      <a:pt x="1371" y="702"/>
                    </a:lnTo>
                    <a:lnTo>
                      <a:pt x="1371" y="702"/>
                    </a:lnTo>
                    <a:lnTo>
                      <a:pt x="1371" y="703"/>
                    </a:lnTo>
                    <a:lnTo>
                      <a:pt x="1371" y="703"/>
                    </a:lnTo>
                    <a:lnTo>
                      <a:pt x="1369" y="703"/>
                    </a:lnTo>
                    <a:lnTo>
                      <a:pt x="1369" y="705"/>
                    </a:lnTo>
                    <a:lnTo>
                      <a:pt x="1368" y="705"/>
                    </a:lnTo>
                    <a:lnTo>
                      <a:pt x="1368" y="705"/>
                    </a:lnTo>
                    <a:lnTo>
                      <a:pt x="1368" y="705"/>
                    </a:lnTo>
                    <a:lnTo>
                      <a:pt x="1368" y="705"/>
                    </a:lnTo>
                    <a:lnTo>
                      <a:pt x="1364" y="705"/>
                    </a:lnTo>
                    <a:lnTo>
                      <a:pt x="1362" y="705"/>
                    </a:lnTo>
                    <a:lnTo>
                      <a:pt x="1357" y="707"/>
                    </a:lnTo>
                    <a:lnTo>
                      <a:pt x="1355" y="707"/>
                    </a:lnTo>
                    <a:lnTo>
                      <a:pt x="1351" y="707"/>
                    </a:lnTo>
                    <a:lnTo>
                      <a:pt x="1351" y="707"/>
                    </a:lnTo>
                    <a:lnTo>
                      <a:pt x="1350" y="707"/>
                    </a:lnTo>
                    <a:lnTo>
                      <a:pt x="1350" y="709"/>
                    </a:lnTo>
                    <a:lnTo>
                      <a:pt x="1348" y="709"/>
                    </a:lnTo>
                    <a:lnTo>
                      <a:pt x="1348" y="709"/>
                    </a:lnTo>
                    <a:lnTo>
                      <a:pt x="1348" y="709"/>
                    </a:lnTo>
                    <a:lnTo>
                      <a:pt x="1348" y="709"/>
                    </a:lnTo>
                    <a:lnTo>
                      <a:pt x="1348" y="709"/>
                    </a:lnTo>
                    <a:lnTo>
                      <a:pt x="1346" y="711"/>
                    </a:lnTo>
                    <a:lnTo>
                      <a:pt x="1346" y="711"/>
                    </a:lnTo>
                    <a:lnTo>
                      <a:pt x="1346" y="711"/>
                    </a:lnTo>
                    <a:lnTo>
                      <a:pt x="1346" y="711"/>
                    </a:lnTo>
                    <a:lnTo>
                      <a:pt x="1348" y="711"/>
                    </a:lnTo>
                    <a:lnTo>
                      <a:pt x="1348" y="712"/>
                    </a:lnTo>
                    <a:lnTo>
                      <a:pt x="1348" y="712"/>
                    </a:lnTo>
                    <a:lnTo>
                      <a:pt x="1348" y="714"/>
                    </a:lnTo>
                    <a:lnTo>
                      <a:pt x="1348" y="714"/>
                    </a:lnTo>
                    <a:lnTo>
                      <a:pt x="1348" y="714"/>
                    </a:lnTo>
                    <a:lnTo>
                      <a:pt x="1348" y="714"/>
                    </a:lnTo>
                    <a:lnTo>
                      <a:pt x="1348" y="714"/>
                    </a:lnTo>
                    <a:lnTo>
                      <a:pt x="1348" y="716"/>
                    </a:lnTo>
                    <a:lnTo>
                      <a:pt x="1350" y="716"/>
                    </a:lnTo>
                    <a:lnTo>
                      <a:pt x="1351" y="716"/>
                    </a:lnTo>
                    <a:lnTo>
                      <a:pt x="1351" y="714"/>
                    </a:lnTo>
                    <a:lnTo>
                      <a:pt x="1355" y="714"/>
                    </a:lnTo>
                    <a:lnTo>
                      <a:pt x="1355" y="714"/>
                    </a:lnTo>
                    <a:lnTo>
                      <a:pt x="1357" y="716"/>
                    </a:lnTo>
                    <a:lnTo>
                      <a:pt x="1357" y="716"/>
                    </a:lnTo>
                    <a:lnTo>
                      <a:pt x="1357" y="716"/>
                    </a:lnTo>
                    <a:lnTo>
                      <a:pt x="1359" y="716"/>
                    </a:lnTo>
                    <a:lnTo>
                      <a:pt x="1359" y="716"/>
                    </a:lnTo>
                    <a:lnTo>
                      <a:pt x="1359" y="716"/>
                    </a:lnTo>
                    <a:lnTo>
                      <a:pt x="1359" y="716"/>
                    </a:lnTo>
                    <a:lnTo>
                      <a:pt x="1360" y="716"/>
                    </a:lnTo>
                    <a:lnTo>
                      <a:pt x="1360" y="716"/>
                    </a:lnTo>
                    <a:lnTo>
                      <a:pt x="1360" y="718"/>
                    </a:lnTo>
                    <a:lnTo>
                      <a:pt x="1362" y="718"/>
                    </a:lnTo>
                    <a:lnTo>
                      <a:pt x="1362" y="720"/>
                    </a:lnTo>
                    <a:lnTo>
                      <a:pt x="1362" y="721"/>
                    </a:lnTo>
                    <a:lnTo>
                      <a:pt x="1362" y="723"/>
                    </a:lnTo>
                    <a:lnTo>
                      <a:pt x="1362" y="723"/>
                    </a:lnTo>
                    <a:lnTo>
                      <a:pt x="1362" y="723"/>
                    </a:lnTo>
                    <a:lnTo>
                      <a:pt x="1362" y="725"/>
                    </a:lnTo>
                    <a:lnTo>
                      <a:pt x="1362" y="725"/>
                    </a:lnTo>
                    <a:lnTo>
                      <a:pt x="1362" y="725"/>
                    </a:lnTo>
                    <a:lnTo>
                      <a:pt x="1362" y="725"/>
                    </a:lnTo>
                    <a:lnTo>
                      <a:pt x="1364" y="725"/>
                    </a:lnTo>
                    <a:lnTo>
                      <a:pt x="1364" y="727"/>
                    </a:lnTo>
                    <a:lnTo>
                      <a:pt x="1364" y="727"/>
                    </a:lnTo>
                    <a:lnTo>
                      <a:pt x="1364" y="727"/>
                    </a:lnTo>
                    <a:lnTo>
                      <a:pt x="1364" y="727"/>
                    </a:lnTo>
                    <a:lnTo>
                      <a:pt x="1364" y="727"/>
                    </a:lnTo>
                    <a:lnTo>
                      <a:pt x="1364" y="727"/>
                    </a:lnTo>
                    <a:lnTo>
                      <a:pt x="1364" y="729"/>
                    </a:lnTo>
                    <a:lnTo>
                      <a:pt x="1364" y="730"/>
                    </a:lnTo>
                    <a:lnTo>
                      <a:pt x="1362" y="732"/>
                    </a:lnTo>
                    <a:lnTo>
                      <a:pt x="1362" y="732"/>
                    </a:lnTo>
                    <a:lnTo>
                      <a:pt x="1362" y="732"/>
                    </a:lnTo>
                    <a:lnTo>
                      <a:pt x="1362" y="734"/>
                    </a:lnTo>
                    <a:lnTo>
                      <a:pt x="1364" y="734"/>
                    </a:lnTo>
                    <a:lnTo>
                      <a:pt x="1364" y="734"/>
                    </a:lnTo>
                    <a:lnTo>
                      <a:pt x="1364" y="736"/>
                    </a:lnTo>
                    <a:lnTo>
                      <a:pt x="1364" y="736"/>
                    </a:lnTo>
                    <a:lnTo>
                      <a:pt x="1366" y="736"/>
                    </a:lnTo>
                    <a:lnTo>
                      <a:pt x="1366" y="736"/>
                    </a:lnTo>
                    <a:lnTo>
                      <a:pt x="1366" y="736"/>
                    </a:lnTo>
                    <a:lnTo>
                      <a:pt x="1369" y="736"/>
                    </a:lnTo>
                    <a:lnTo>
                      <a:pt x="1369" y="734"/>
                    </a:lnTo>
                    <a:lnTo>
                      <a:pt x="1369" y="734"/>
                    </a:lnTo>
                    <a:lnTo>
                      <a:pt x="1369" y="734"/>
                    </a:lnTo>
                    <a:lnTo>
                      <a:pt x="1369" y="734"/>
                    </a:lnTo>
                    <a:lnTo>
                      <a:pt x="1369" y="734"/>
                    </a:lnTo>
                    <a:lnTo>
                      <a:pt x="1371" y="734"/>
                    </a:lnTo>
                    <a:lnTo>
                      <a:pt x="1371" y="732"/>
                    </a:lnTo>
                    <a:lnTo>
                      <a:pt x="1371" y="732"/>
                    </a:lnTo>
                    <a:lnTo>
                      <a:pt x="1371" y="732"/>
                    </a:lnTo>
                    <a:lnTo>
                      <a:pt x="1371" y="732"/>
                    </a:lnTo>
                    <a:lnTo>
                      <a:pt x="1373" y="730"/>
                    </a:lnTo>
                    <a:lnTo>
                      <a:pt x="1373" y="730"/>
                    </a:lnTo>
                    <a:lnTo>
                      <a:pt x="1373" y="730"/>
                    </a:lnTo>
                    <a:lnTo>
                      <a:pt x="1373" y="730"/>
                    </a:lnTo>
                    <a:lnTo>
                      <a:pt x="1373" y="730"/>
                    </a:lnTo>
                    <a:lnTo>
                      <a:pt x="1373" y="729"/>
                    </a:lnTo>
                    <a:lnTo>
                      <a:pt x="1373" y="729"/>
                    </a:lnTo>
                    <a:lnTo>
                      <a:pt x="1375" y="729"/>
                    </a:lnTo>
                    <a:lnTo>
                      <a:pt x="1375" y="729"/>
                    </a:lnTo>
                    <a:lnTo>
                      <a:pt x="1375" y="729"/>
                    </a:lnTo>
                    <a:lnTo>
                      <a:pt x="1375" y="730"/>
                    </a:lnTo>
                    <a:lnTo>
                      <a:pt x="1375" y="730"/>
                    </a:lnTo>
                    <a:lnTo>
                      <a:pt x="1377" y="730"/>
                    </a:lnTo>
                    <a:lnTo>
                      <a:pt x="1377" y="730"/>
                    </a:lnTo>
                    <a:lnTo>
                      <a:pt x="1377" y="730"/>
                    </a:lnTo>
                    <a:lnTo>
                      <a:pt x="1377" y="730"/>
                    </a:lnTo>
                    <a:lnTo>
                      <a:pt x="1377" y="732"/>
                    </a:lnTo>
                    <a:lnTo>
                      <a:pt x="1377" y="732"/>
                    </a:lnTo>
                    <a:lnTo>
                      <a:pt x="1379" y="734"/>
                    </a:lnTo>
                    <a:lnTo>
                      <a:pt x="1379" y="736"/>
                    </a:lnTo>
                    <a:lnTo>
                      <a:pt x="1380" y="738"/>
                    </a:lnTo>
                    <a:lnTo>
                      <a:pt x="1380" y="739"/>
                    </a:lnTo>
                    <a:lnTo>
                      <a:pt x="1380" y="741"/>
                    </a:lnTo>
                    <a:lnTo>
                      <a:pt x="1380" y="743"/>
                    </a:lnTo>
                    <a:lnTo>
                      <a:pt x="1380" y="743"/>
                    </a:lnTo>
                    <a:lnTo>
                      <a:pt x="1379" y="745"/>
                    </a:lnTo>
                    <a:lnTo>
                      <a:pt x="1379" y="745"/>
                    </a:lnTo>
                    <a:lnTo>
                      <a:pt x="1379" y="747"/>
                    </a:lnTo>
                    <a:lnTo>
                      <a:pt x="1379" y="747"/>
                    </a:lnTo>
                    <a:lnTo>
                      <a:pt x="1379" y="749"/>
                    </a:lnTo>
                    <a:lnTo>
                      <a:pt x="1379" y="750"/>
                    </a:lnTo>
                    <a:lnTo>
                      <a:pt x="1379" y="750"/>
                    </a:lnTo>
                    <a:lnTo>
                      <a:pt x="1379" y="752"/>
                    </a:lnTo>
                    <a:lnTo>
                      <a:pt x="1379" y="752"/>
                    </a:lnTo>
                    <a:lnTo>
                      <a:pt x="1379" y="754"/>
                    </a:lnTo>
                    <a:lnTo>
                      <a:pt x="1379" y="754"/>
                    </a:lnTo>
                    <a:lnTo>
                      <a:pt x="1379" y="754"/>
                    </a:lnTo>
                    <a:lnTo>
                      <a:pt x="1379" y="754"/>
                    </a:lnTo>
                    <a:lnTo>
                      <a:pt x="1379" y="756"/>
                    </a:lnTo>
                    <a:lnTo>
                      <a:pt x="1379" y="756"/>
                    </a:lnTo>
                    <a:lnTo>
                      <a:pt x="1377" y="756"/>
                    </a:lnTo>
                    <a:lnTo>
                      <a:pt x="1377" y="756"/>
                    </a:lnTo>
                    <a:lnTo>
                      <a:pt x="1377" y="756"/>
                    </a:lnTo>
                    <a:lnTo>
                      <a:pt x="1375" y="756"/>
                    </a:lnTo>
                    <a:lnTo>
                      <a:pt x="1375" y="756"/>
                    </a:lnTo>
                    <a:lnTo>
                      <a:pt x="1375" y="756"/>
                    </a:lnTo>
                    <a:lnTo>
                      <a:pt x="1375" y="758"/>
                    </a:lnTo>
                    <a:lnTo>
                      <a:pt x="1373" y="758"/>
                    </a:lnTo>
                    <a:lnTo>
                      <a:pt x="1373" y="758"/>
                    </a:lnTo>
                    <a:lnTo>
                      <a:pt x="1371" y="758"/>
                    </a:lnTo>
                    <a:lnTo>
                      <a:pt x="1371" y="759"/>
                    </a:lnTo>
                    <a:lnTo>
                      <a:pt x="1371" y="759"/>
                    </a:lnTo>
                    <a:lnTo>
                      <a:pt x="1371" y="759"/>
                    </a:lnTo>
                    <a:lnTo>
                      <a:pt x="1369" y="761"/>
                    </a:lnTo>
                    <a:lnTo>
                      <a:pt x="1369" y="761"/>
                    </a:lnTo>
                    <a:lnTo>
                      <a:pt x="1369" y="761"/>
                    </a:lnTo>
                    <a:lnTo>
                      <a:pt x="1369" y="763"/>
                    </a:lnTo>
                    <a:lnTo>
                      <a:pt x="1369" y="763"/>
                    </a:lnTo>
                    <a:lnTo>
                      <a:pt x="1368" y="763"/>
                    </a:lnTo>
                    <a:lnTo>
                      <a:pt x="1369" y="765"/>
                    </a:lnTo>
                    <a:lnTo>
                      <a:pt x="1369" y="765"/>
                    </a:lnTo>
                    <a:lnTo>
                      <a:pt x="1369" y="767"/>
                    </a:lnTo>
                    <a:lnTo>
                      <a:pt x="1369" y="767"/>
                    </a:lnTo>
                    <a:lnTo>
                      <a:pt x="1369" y="767"/>
                    </a:lnTo>
                    <a:lnTo>
                      <a:pt x="1371" y="768"/>
                    </a:lnTo>
                    <a:lnTo>
                      <a:pt x="1371" y="768"/>
                    </a:lnTo>
                    <a:lnTo>
                      <a:pt x="1373" y="768"/>
                    </a:lnTo>
                    <a:lnTo>
                      <a:pt x="1373" y="768"/>
                    </a:lnTo>
                    <a:lnTo>
                      <a:pt x="1373" y="770"/>
                    </a:lnTo>
                    <a:lnTo>
                      <a:pt x="1375" y="770"/>
                    </a:lnTo>
                    <a:lnTo>
                      <a:pt x="1377" y="770"/>
                    </a:lnTo>
                    <a:lnTo>
                      <a:pt x="1379" y="770"/>
                    </a:lnTo>
                    <a:lnTo>
                      <a:pt x="1380" y="770"/>
                    </a:lnTo>
                    <a:lnTo>
                      <a:pt x="1382" y="770"/>
                    </a:lnTo>
                    <a:lnTo>
                      <a:pt x="1384" y="770"/>
                    </a:lnTo>
                    <a:lnTo>
                      <a:pt x="1384" y="770"/>
                    </a:lnTo>
                    <a:lnTo>
                      <a:pt x="1384" y="772"/>
                    </a:lnTo>
                    <a:lnTo>
                      <a:pt x="1384" y="772"/>
                    </a:lnTo>
                    <a:lnTo>
                      <a:pt x="1384" y="772"/>
                    </a:lnTo>
                    <a:lnTo>
                      <a:pt x="1384" y="772"/>
                    </a:lnTo>
                    <a:lnTo>
                      <a:pt x="1386" y="772"/>
                    </a:lnTo>
                    <a:lnTo>
                      <a:pt x="1386" y="774"/>
                    </a:lnTo>
                    <a:lnTo>
                      <a:pt x="1386" y="774"/>
                    </a:lnTo>
                    <a:lnTo>
                      <a:pt x="1386" y="774"/>
                    </a:lnTo>
                    <a:lnTo>
                      <a:pt x="1386" y="776"/>
                    </a:lnTo>
                    <a:lnTo>
                      <a:pt x="1386" y="776"/>
                    </a:lnTo>
                    <a:lnTo>
                      <a:pt x="1388" y="776"/>
                    </a:lnTo>
                    <a:lnTo>
                      <a:pt x="1388" y="777"/>
                    </a:lnTo>
                    <a:lnTo>
                      <a:pt x="1388" y="777"/>
                    </a:lnTo>
                    <a:lnTo>
                      <a:pt x="1389" y="777"/>
                    </a:lnTo>
                    <a:lnTo>
                      <a:pt x="1389" y="777"/>
                    </a:lnTo>
                    <a:lnTo>
                      <a:pt x="1389" y="779"/>
                    </a:lnTo>
                    <a:lnTo>
                      <a:pt x="1389" y="779"/>
                    </a:lnTo>
                    <a:lnTo>
                      <a:pt x="1389" y="779"/>
                    </a:lnTo>
                    <a:lnTo>
                      <a:pt x="1391" y="779"/>
                    </a:lnTo>
                    <a:lnTo>
                      <a:pt x="1391" y="781"/>
                    </a:lnTo>
                    <a:lnTo>
                      <a:pt x="1391" y="781"/>
                    </a:lnTo>
                    <a:lnTo>
                      <a:pt x="1393" y="781"/>
                    </a:lnTo>
                    <a:lnTo>
                      <a:pt x="1393" y="783"/>
                    </a:lnTo>
                    <a:lnTo>
                      <a:pt x="1393" y="783"/>
                    </a:lnTo>
                    <a:lnTo>
                      <a:pt x="1393" y="783"/>
                    </a:lnTo>
                    <a:lnTo>
                      <a:pt x="1393" y="783"/>
                    </a:lnTo>
                    <a:lnTo>
                      <a:pt x="1393" y="783"/>
                    </a:lnTo>
                    <a:lnTo>
                      <a:pt x="1395" y="785"/>
                    </a:lnTo>
                    <a:lnTo>
                      <a:pt x="1395" y="785"/>
                    </a:lnTo>
                    <a:lnTo>
                      <a:pt x="1395" y="785"/>
                    </a:lnTo>
                    <a:lnTo>
                      <a:pt x="1395" y="785"/>
                    </a:lnTo>
                    <a:lnTo>
                      <a:pt x="1395" y="785"/>
                    </a:lnTo>
                    <a:lnTo>
                      <a:pt x="1395" y="787"/>
                    </a:lnTo>
                    <a:lnTo>
                      <a:pt x="1395" y="787"/>
                    </a:lnTo>
                    <a:lnTo>
                      <a:pt x="1397" y="787"/>
                    </a:lnTo>
                    <a:lnTo>
                      <a:pt x="1397" y="787"/>
                    </a:lnTo>
                    <a:lnTo>
                      <a:pt x="1397" y="787"/>
                    </a:lnTo>
                    <a:lnTo>
                      <a:pt x="1397" y="788"/>
                    </a:lnTo>
                    <a:lnTo>
                      <a:pt x="1398" y="788"/>
                    </a:lnTo>
                    <a:lnTo>
                      <a:pt x="1398" y="790"/>
                    </a:lnTo>
                    <a:lnTo>
                      <a:pt x="1398" y="790"/>
                    </a:lnTo>
                    <a:lnTo>
                      <a:pt x="1398" y="790"/>
                    </a:lnTo>
                    <a:lnTo>
                      <a:pt x="1398" y="790"/>
                    </a:lnTo>
                    <a:lnTo>
                      <a:pt x="1398" y="790"/>
                    </a:lnTo>
                    <a:lnTo>
                      <a:pt x="1398" y="792"/>
                    </a:lnTo>
                    <a:lnTo>
                      <a:pt x="1398" y="792"/>
                    </a:lnTo>
                    <a:lnTo>
                      <a:pt x="1397" y="792"/>
                    </a:lnTo>
                    <a:lnTo>
                      <a:pt x="1397" y="794"/>
                    </a:lnTo>
                    <a:lnTo>
                      <a:pt x="1397" y="794"/>
                    </a:lnTo>
                    <a:lnTo>
                      <a:pt x="1397" y="794"/>
                    </a:lnTo>
                    <a:lnTo>
                      <a:pt x="1397" y="794"/>
                    </a:lnTo>
                    <a:lnTo>
                      <a:pt x="1395" y="796"/>
                    </a:lnTo>
                    <a:lnTo>
                      <a:pt x="1395" y="796"/>
                    </a:lnTo>
                    <a:lnTo>
                      <a:pt x="1395" y="796"/>
                    </a:lnTo>
                    <a:lnTo>
                      <a:pt x="1393" y="797"/>
                    </a:lnTo>
                    <a:lnTo>
                      <a:pt x="1393" y="797"/>
                    </a:lnTo>
                    <a:lnTo>
                      <a:pt x="1393" y="799"/>
                    </a:lnTo>
                    <a:lnTo>
                      <a:pt x="1393" y="799"/>
                    </a:lnTo>
                    <a:lnTo>
                      <a:pt x="1393" y="799"/>
                    </a:lnTo>
                    <a:lnTo>
                      <a:pt x="1393" y="799"/>
                    </a:lnTo>
                    <a:lnTo>
                      <a:pt x="1393" y="799"/>
                    </a:lnTo>
                    <a:lnTo>
                      <a:pt x="1393" y="799"/>
                    </a:lnTo>
                    <a:lnTo>
                      <a:pt x="1395" y="801"/>
                    </a:lnTo>
                    <a:lnTo>
                      <a:pt x="1395" y="805"/>
                    </a:lnTo>
                    <a:lnTo>
                      <a:pt x="1395" y="805"/>
                    </a:lnTo>
                    <a:lnTo>
                      <a:pt x="1397" y="806"/>
                    </a:lnTo>
                    <a:lnTo>
                      <a:pt x="1397" y="806"/>
                    </a:lnTo>
                    <a:lnTo>
                      <a:pt x="1397" y="808"/>
                    </a:lnTo>
                    <a:lnTo>
                      <a:pt x="1398" y="808"/>
                    </a:lnTo>
                    <a:lnTo>
                      <a:pt x="1398" y="808"/>
                    </a:lnTo>
                    <a:lnTo>
                      <a:pt x="1398" y="808"/>
                    </a:lnTo>
                    <a:lnTo>
                      <a:pt x="1398" y="808"/>
                    </a:lnTo>
                    <a:lnTo>
                      <a:pt x="1398" y="810"/>
                    </a:lnTo>
                    <a:lnTo>
                      <a:pt x="1398" y="810"/>
                    </a:lnTo>
                    <a:lnTo>
                      <a:pt x="1398" y="810"/>
                    </a:lnTo>
                    <a:lnTo>
                      <a:pt x="1398" y="812"/>
                    </a:lnTo>
                    <a:lnTo>
                      <a:pt x="1398" y="812"/>
                    </a:lnTo>
                    <a:lnTo>
                      <a:pt x="1398" y="812"/>
                    </a:lnTo>
                    <a:lnTo>
                      <a:pt x="1398" y="812"/>
                    </a:lnTo>
                    <a:lnTo>
                      <a:pt x="1398" y="812"/>
                    </a:lnTo>
                    <a:lnTo>
                      <a:pt x="1398" y="814"/>
                    </a:lnTo>
                    <a:lnTo>
                      <a:pt x="1398" y="814"/>
                    </a:lnTo>
                    <a:lnTo>
                      <a:pt x="1398" y="814"/>
                    </a:lnTo>
                    <a:lnTo>
                      <a:pt x="1398" y="815"/>
                    </a:lnTo>
                    <a:lnTo>
                      <a:pt x="1400" y="817"/>
                    </a:lnTo>
                    <a:lnTo>
                      <a:pt x="1400" y="817"/>
                    </a:lnTo>
                    <a:lnTo>
                      <a:pt x="1400" y="817"/>
                    </a:lnTo>
                    <a:lnTo>
                      <a:pt x="1400" y="817"/>
                    </a:lnTo>
                    <a:lnTo>
                      <a:pt x="1400" y="819"/>
                    </a:lnTo>
                    <a:lnTo>
                      <a:pt x="1400" y="819"/>
                    </a:lnTo>
                    <a:lnTo>
                      <a:pt x="1400" y="819"/>
                    </a:lnTo>
                    <a:lnTo>
                      <a:pt x="1400" y="819"/>
                    </a:lnTo>
                    <a:lnTo>
                      <a:pt x="1400" y="819"/>
                    </a:lnTo>
                    <a:lnTo>
                      <a:pt x="1400" y="819"/>
                    </a:lnTo>
                    <a:lnTo>
                      <a:pt x="1400" y="821"/>
                    </a:lnTo>
                    <a:lnTo>
                      <a:pt x="1400" y="821"/>
                    </a:lnTo>
                    <a:lnTo>
                      <a:pt x="1400" y="821"/>
                    </a:lnTo>
                    <a:lnTo>
                      <a:pt x="1400" y="821"/>
                    </a:lnTo>
                    <a:lnTo>
                      <a:pt x="1400" y="821"/>
                    </a:lnTo>
                    <a:lnTo>
                      <a:pt x="1400" y="821"/>
                    </a:lnTo>
                    <a:lnTo>
                      <a:pt x="1400" y="821"/>
                    </a:lnTo>
                    <a:lnTo>
                      <a:pt x="1398" y="821"/>
                    </a:lnTo>
                    <a:lnTo>
                      <a:pt x="1398" y="821"/>
                    </a:lnTo>
                    <a:lnTo>
                      <a:pt x="1398" y="821"/>
                    </a:lnTo>
                    <a:lnTo>
                      <a:pt x="1398" y="821"/>
                    </a:lnTo>
                    <a:lnTo>
                      <a:pt x="1398" y="821"/>
                    </a:lnTo>
                    <a:lnTo>
                      <a:pt x="1398" y="821"/>
                    </a:lnTo>
                    <a:lnTo>
                      <a:pt x="1397" y="821"/>
                    </a:lnTo>
                    <a:lnTo>
                      <a:pt x="1397" y="821"/>
                    </a:lnTo>
                    <a:lnTo>
                      <a:pt x="1395" y="821"/>
                    </a:lnTo>
                    <a:lnTo>
                      <a:pt x="1395" y="821"/>
                    </a:lnTo>
                    <a:lnTo>
                      <a:pt x="1395" y="821"/>
                    </a:lnTo>
                    <a:lnTo>
                      <a:pt x="1395" y="821"/>
                    </a:lnTo>
                    <a:lnTo>
                      <a:pt x="1395" y="821"/>
                    </a:lnTo>
                    <a:lnTo>
                      <a:pt x="1393" y="821"/>
                    </a:lnTo>
                    <a:lnTo>
                      <a:pt x="1393" y="821"/>
                    </a:lnTo>
                    <a:lnTo>
                      <a:pt x="1391" y="821"/>
                    </a:lnTo>
                    <a:lnTo>
                      <a:pt x="1391" y="821"/>
                    </a:lnTo>
                    <a:lnTo>
                      <a:pt x="1391" y="821"/>
                    </a:lnTo>
                    <a:lnTo>
                      <a:pt x="1391" y="823"/>
                    </a:lnTo>
                    <a:lnTo>
                      <a:pt x="1391" y="823"/>
                    </a:lnTo>
                    <a:lnTo>
                      <a:pt x="1391" y="823"/>
                    </a:lnTo>
                    <a:lnTo>
                      <a:pt x="1391" y="823"/>
                    </a:lnTo>
                    <a:lnTo>
                      <a:pt x="1389" y="823"/>
                    </a:lnTo>
                    <a:lnTo>
                      <a:pt x="1389" y="825"/>
                    </a:lnTo>
                    <a:lnTo>
                      <a:pt x="1389" y="825"/>
                    </a:lnTo>
                    <a:lnTo>
                      <a:pt x="1389" y="825"/>
                    </a:lnTo>
                    <a:lnTo>
                      <a:pt x="1391" y="826"/>
                    </a:lnTo>
                    <a:lnTo>
                      <a:pt x="1391" y="826"/>
                    </a:lnTo>
                    <a:lnTo>
                      <a:pt x="1391" y="826"/>
                    </a:lnTo>
                    <a:lnTo>
                      <a:pt x="1391" y="826"/>
                    </a:lnTo>
                    <a:lnTo>
                      <a:pt x="1391" y="826"/>
                    </a:lnTo>
                    <a:lnTo>
                      <a:pt x="1391" y="826"/>
                    </a:lnTo>
                    <a:lnTo>
                      <a:pt x="1393" y="826"/>
                    </a:lnTo>
                    <a:lnTo>
                      <a:pt x="1393" y="826"/>
                    </a:lnTo>
                    <a:lnTo>
                      <a:pt x="1393" y="826"/>
                    </a:lnTo>
                    <a:lnTo>
                      <a:pt x="1393" y="826"/>
                    </a:lnTo>
                    <a:lnTo>
                      <a:pt x="1393" y="826"/>
                    </a:lnTo>
                    <a:lnTo>
                      <a:pt x="1393" y="826"/>
                    </a:lnTo>
                    <a:lnTo>
                      <a:pt x="1395" y="826"/>
                    </a:lnTo>
                    <a:lnTo>
                      <a:pt x="1395" y="826"/>
                    </a:lnTo>
                    <a:lnTo>
                      <a:pt x="1395" y="826"/>
                    </a:lnTo>
                    <a:lnTo>
                      <a:pt x="1395" y="826"/>
                    </a:lnTo>
                    <a:lnTo>
                      <a:pt x="1395" y="826"/>
                    </a:lnTo>
                    <a:lnTo>
                      <a:pt x="1395" y="826"/>
                    </a:lnTo>
                    <a:lnTo>
                      <a:pt x="1395" y="826"/>
                    </a:lnTo>
                    <a:lnTo>
                      <a:pt x="1395" y="826"/>
                    </a:lnTo>
                    <a:lnTo>
                      <a:pt x="1395" y="826"/>
                    </a:lnTo>
                    <a:lnTo>
                      <a:pt x="1395" y="826"/>
                    </a:lnTo>
                    <a:lnTo>
                      <a:pt x="1397" y="826"/>
                    </a:lnTo>
                    <a:lnTo>
                      <a:pt x="1397" y="826"/>
                    </a:lnTo>
                    <a:lnTo>
                      <a:pt x="1397" y="826"/>
                    </a:lnTo>
                    <a:lnTo>
                      <a:pt x="1397" y="826"/>
                    </a:lnTo>
                    <a:lnTo>
                      <a:pt x="1397" y="826"/>
                    </a:lnTo>
                    <a:lnTo>
                      <a:pt x="1397" y="826"/>
                    </a:lnTo>
                    <a:lnTo>
                      <a:pt x="1398" y="825"/>
                    </a:lnTo>
                    <a:lnTo>
                      <a:pt x="1398" y="825"/>
                    </a:lnTo>
                    <a:lnTo>
                      <a:pt x="1400" y="825"/>
                    </a:lnTo>
                    <a:lnTo>
                      <a:pt x="1400" y="825"/>
                    </a:lnTo>
                    <a:lnTo>
                      <a:pt x="1400" y="823"/>
                    </a:lnTo>
                    <a:lnTo>
                      <a:pt x="1402" y="823"/>
                    </a:lnTo>
                    <a:lnTo>
                      <a:pt x="1404" y="823"/>
                    </a:lnTo>
                    <a:lnTo>
                      <a:pt x="1404" y="823"/>
                    </a:lnTo>
                    <a:lnTo>
                      <a:pt x="1404" y="825"/>
                    </a:lnTo>
                    <a:lnTo>
                      <a:pt x="1406" y="825"/>
                    </a:lnTo>
                    <a:lnTo>
                      <a:pt x="1406" y="825"/>
                    </a:lnTo>
                    <a:lnTo>
                      <a:pt x="1407" y="825"/>
                    </a:lnTo>
                    <a:lnTo>
                      <a:pt x="1407" y="825"/>
                    </a:lnTo>
                    <a:lnTo>
                      <a:pt x="1407" y="825"/>
                    </a:lnTo>
                    <a:lnTo>
                      <a:pt x="1407" y="825"/>
                    </a:lnTo>
                    <a:lnTo>
                      <a:pt x="1407" y="825"/>
                    </a:lnTo>
                    <a:lnTo>
                      <a:pt x="1407" y="825"/>
                    </a:lnTo>
                    <a:lnTo>
                      <a:pt x="1407" y="825"/>
                    </a:lnTo>
                    <a:lnTo>
                      <a:pt x="1407" y="825"/>
                    </a:lnTo>
                    <a:lnTo>
                      <a:pt x="1407" y="826"/>
                    </a:lnTo>
                    <a:lnTo>
                      <a:pt x="1407" y="826"/>
                    </a:lnTo>
                    <a:lnTo>
                      <a:pt x="1407" y="826"/>
                    </a:lnTo>
                    <a:lnTo>
                      <a:pt x="1407" y="826"/>
                    </a:lnTo>
                    <a:lnTo>
                      <a:pt x="1407" y="826"/>
                    </a:lnTo>
                    <a:lnTo>
                      <a:pt x="1407" y="828"/>
                    </a:lnTo>
                    <a:lnTo>
                      <a:pt x="1407" y="828"/>
                    </a:lnTo>
                    <a:lnTo>
                      <a:pt x="1406" y="828"/>
                    </a:lnTo>
                    <a:lnTo>
                      <a:pt x="1406" y="828"/>
                    </a:lnTo>
                    <a:lnTo>
                      <a:pt x="1406" y="830"/>
                    </a:lnTo>
                    <a:lnTo>
                      <a:pt x="1406" y="830"/>
                    </a:lnTo>
                    <a:lnTo>
                      <a:pt x="1406" y="832"/>
                    </a:lnTo>
                    <a:lnTo>
                      <a:pt x="1406" y="832"/>
                    </a:lnTo>
                    <a:lnTo>
                      <a:pt x="1406" y="832"/>
                    </a:lnTo>
                    <a:lnTo>
                      <a:pt x="1406" y="834"/>
                    </a:lnTo>
                    <a:lnTo>
                      <a:pt x="1406" y="834"/>
                    </a:lnTo>
                    <a:lnTo>
                      <a:pt x="1406" y="834"/>
                    </a:lnTo>
                    <a:lnTo>
                      <a:pt x="1406" y="834"/>
                    </a:lnTo>
                    <a:lnTo>
                      <a:pt x="1406" y="834"/>
                    </a:lnTo>
                    <a:lnTo>
                      <a:pt x="1406" y="834"/>
                    </a:lnTo>
                    <a:lnTo>
                      <a:pt x="1406" y="835"/>
                    </a:lnTo>
                    <a:lnTo>
                      <a:pt x="1406" y="835"/>
                    </a:lnTo>
                    <a:lnTo>
                      <a:pt x="1404" y="835"/>
                    </a:lnTo>
                    <a:lnTo>
                      <a:pt x="1404" y="835"/>
                    </a:lnTo>
                    <a:lnTo>
                      <a:pt x="1404" y="835"/>
                    </a:lnTo>
                    <a:lnTo>
                      <a:pt x="1404" y="835"/>
                    </a:lnTo>
                    <a:lnTo>
                      <a:pt x="1404" y="835"/>
                    </a:lnTo>
                    <a:lnTo>
                      <a:pt x="1404" y="837"/>
                    </a:lnTo>
                    <a:lnTo>
                      <a:pt x="1404" y="837"/>
                    </a:lnTo>
                    <a:lnTo>
                      <a:pt x="1404" y="837"/>
                    </a:lnTo>
                    <a:lnTo>
                      <a:pt x="1404" y="837"/>
                    </a:lnTo>
                    <a:lnTo>
                      <a:pt x="1404" y="837"/>
                    </a:lnTo>
                    <a:lnTo>
                      <a:pt x="1404" y="837"/>
                    </a:lnTo>
                    <a:lnTo>
                      <a:pt x="1402" y="839"/>
                    </a:lnTo>
                    <a:lnTo>
                      <a:pt x="1402" y="839"/>
                    </a:lnTo>
                    <a:lnTo>
                      <a:pt x="1402" y="839"/>
                    </a:lnTo>
                    <a:lnTo>
                      <a:pt x="1402" y="839"/>
                    </a:lnTo>
                    <a:lnTo>
                      <a:pt x="1402" y="839"/>
                    </a:lnTo>
                    <a:lnTo>
                      <a:pt x="1402" y="839"/>
                    </a:lnTo>
                    <a:lnTo>
                      <a:pt x="1402" y="839"/>
                    </a:lnTo>
                    <a:lnTo>
                      <a:pt x="1400" y="839"/>
                    </a:lnTo>
                    <a:lnTo>
                      <a:pt x="1400" y="839"/>
                    </a:lnTo>
                    <a:lnTo>
                      <a:pt x="1400" y="839"/>
                    </a:lnTo>
                    <a:lnTo>
                      <a:pt x="1400" y="839"/>
                    </a:lnTo>
                    <a:lnTo>
                      <a:pt x="1398" y="841"/>
                    </a:lnTo>
                    <a:lnTo>
                      <a:pt x="1398" y="841"/>
                    </a:lnTo>
                    <a:lnTo>
                      <a:pt x="1398" y="843"/>
                    </a:lnTo>
                    <a:lnTo>
                      <a:pt x="1398" y="844"/>
                    </a:lnTo>
                    <a:lnTo>
                      <a:pt x="1398" y="844"/>
                    </a:lnTo>
                    <a:lnTo>
                      <a:pt x="1397" y="846"/>
                    </a:lnTo>
                    <a:lnTo>
                      <a:pt x="1397" y="846"/>
                    </a:lnTo>
                    <a:lnTo>
                      <a:pt x="1395" y="848"/>
                    </a:lnTo>
                    <a:lnTo>
                      <a:pt x="1395" y="850"/>
                    </a:lnTo>
                    <a:lnTo>
                      <a:pt x="1395" y="850"/>
                    </a:lnTo>
                    <a:lnTo>
                      <a:pt x="1395" y="850"/>
                    </a:lnTo>
                    <a:lnTo>
                      <a:pt x="1395" y="852"/>
                    </a:lnTo>
                    <a:lnTo>
                      <a:pt x="1395" y="852"/>
                    </a:lnTo>
                    <a:lnTo>
                      <a:pt x="1393" y="852"/>
                    </a:lnTo>
                    <a:lnTo>
                      <a:pt x="1393" y="852"/>
                    </a:lnTo>
                    <a:lnTo>
                      <a:pt x="1393" y="852"/>
                    </a:lnTo>
                    <a:lnTo>
                      <a:pt x="1393" y="852"/>
                    </a:lnTo>
                    <a:lnTo>
                      <a:pt x="1393" y="853"/>
                    </a:lnTo>
                    <a:lnTo>
                      <a:pt x="1393" y="853"/>
                    </a:lnTo>
                    <a:lnTo>
                      <a:pt x="1393" y="853"/>
                    </a:lnTo>
                    <a:lnTo>
                      <a:pt x="1395" y="853"/>
                    </a:lnTo>
                    <a:lnTo>
                      <a:pt x="1395" y="853"/>
                    </a:lnTo>
                    <a:lnTo>
                      <a:pt x="1395" y="853"/>
                    </a:lnTo>
                    <a:lnTo>
                      <a:pt x="1397" y="855"/>
                    </a:lnTo>
                    <a:lnTo>
                      <a:pt x="1397" y="855"/>
                    </a:lnTo>
                    <a:lnTo>
                      <a:pt x="1397" y="855"/>
                    </a:lnTo>
                    <a:lnTo>
                      <a:pt x="1397" y="855"/>
                    </a:lnTo>
                    <a:lnTo>
                      <a:pt x="1397" y="857"/>
                    </a:lnTo>
                    <a:lnTo>
                      <a:pt x="1397" y="857"/>
                    </a:lnTo>
                    <a:lnTo>
                      <a:pt x="1397" y="859"/>
                    </a:lnTo>
                    <a:lnTo>
                      <a:pt x="1397" y="859"/>
                    </a:lnTo>
                    <a:lnTo>
                      <a:pt x="1397" y="859"/>
                    </a:lnTo>
                    <a:lnTo>
                      <a:pt x="1397" y="859"/>
                    </a:lnTo>
                    <a:lnTo>
                      <a:pt x="1395" y="859"/>
                    </a:lnTo>
                    <a:lnTo>
                      <a:pt x="1395" y="861"/>
                    </a:lnTo>
                    <a:lnTo>
                      <a:pt x="1395" y="861"/>
                    </a:lnTo>
                    <a:lnTo>
                      <a:pt x="1395" y="861"/>
                    </a:lnTo>
                    <a:lnTo>
                      <a:pt x="1395" y="861"/>
                    </a:lnTo>
                    <a:lnTo>
                      <a:pt x="1395" y="861"/>
                    </a:lnTo>
                    <a:lnTo>
                      <a:pt x="1395" y="861"/>
                    </a:lnTo>
                    <a:lnTo>
                      <a:pt x="1395" y="861"/>
                    </a:lnTo>
                    <a:lnTo>
                      <a:pt x="1395" y="863"/>
                    </a:lnTo>
                    <a:lnTo>
                      <a:pt x="1395" y="863"/>
                    </a:lnTo>
                    <a:lnTo>
                      <a:pt x="1395" y="863"/>
                    </a:lnTo>
                    <a:lnTo>
                      <a:pt x="1393" y="864"/>
                    </a:lnTo>
                    <a:lnTo>
                      <a:pt x="1393" y="864"/>
                    </a:lnTo>
                    <a:lnTo>
                      <a:pt x="1393" y="866"/>
                    </a:lnTo>
                    <a:lnTo>
                      <a:pt x="1395" y="866"/>
                    </a:lnTo>
                    <a:lnTo>
                      <a:pt x="1395" y="866"/>
                    </a:lnTo>
                    <a:lnTo>
                      <a:pt x="1395" y="866"/>
                    </a:lnTo>
                    <a:lnTo>
                      <a:pt x="1395" y="866"/>
                    </a:lnTo>
                    <a:lnTo>
                      <a:pt x="1397" y="866"/>
                    </a:lnTo>
                    <a:lnTo>
                      <a:pt x="1397" y="866"/>
                    </a:lnTo>
                    <a:lnTo>
                      <a:pt x="1397" y="868"/>
                    </a:lnTo>
                    <a:lnTo>
                      <a:pt x="1397" y="868"/>
                    </a:lnTo>
                    <a:lnTo>
                      <a:pt x="1398" y="868"/>
                    </a:lnTo>
                    <a:lnTo>
                      <a:pt x="1398" y="868"/>
                    </a:lnTo>
                    <a:lnTo>
                      <a:pt x="1400" y="868"/>
                    </a:lnTo>
                    <a:lnTo>
                      <a:pt x="1400" y="868"/>
                    </a:lnTo>
                    <a:lnTo>
                      <a:pt x="1402" y="868"/>
                    </a:lnTo>
                    <a:lnTo>
                      <a:pt x="1402" y="870"/>
                    </a:lnTo>
                    <a:lnTo>
                      <a:pt x="1406" y="870"/>
                    </a:lnTo>
                    <a:lnTo>
                      <a:pt x="1406" y="870"/>
                    </a:lnTo>
                    <a:lnTo>
                      <a:pt x="1407" y="870"/>
                    </a:lnTo>
                    <a:lnTo>
                      <a:pt x="1407" y="868"/>
                    </a:lnTo>
                    <a:lnTo>
                      <a:pt x="1407" y="868"/>
                    </a:lnTo>
                    <a:lnTo>
                      <a:pt x="1409" y="868"/>
                    </a:lnTo>
                    <a:lnTo>
                      <a:pt x="1409" y="868"/>
                    </a:lnTo>
                    <a:lnTo>
                      <a:pt x="1409" y="868"/>
                    </a:lnTo>
                    <a:lnTo>
                      <a:pt x="1409" y="866"/>
                    </a:lnTo>
                    <a:lnTo>
                      <a:pt x="1407" y="866"/>
                    </a:lnTo>
                    <a:lnTo>
                      <a:pt x="1407" y="866"/>
                    </a:lnTo>
                    <a:lnTo>
                      <a:pt x="1407" y="866"/>
                    </a:lnTo>
                    <a:lnTo>
                      <a:pt x="1407" y="866"/>
                    </a:lnTo>
                    <a:lnTo>
                      <a:pt x="1407" y="866"/>
                    </a:lnTo>
                    <a:lnTo>
                      <a:pt x="1407" y="866"/>
                    </a:lnTo>
                    <a:lnTo>
                      <a:pt x="1407" y="864"/>
                    </a:lnTo>
                    <a:lnTo>
                      <a:pt x="1407" y="864"/>
                    </a:lnTo>
                    <a:lnTo>
                      <a:pt x="1407" y="864"/>
                    </a:lnTo>
                    <a:lnTo>
                      <a:pt x="1407" y="864"/>
                    </a:lnTo>
                    <a:lnTo>
                      <a:pt x="1406" y="863"/>
                    </a:lnTo>
                    <a:lnTo>
                      <a:pt x="1406" y="863"/>
                    </a:lnTo>
                    <a:lnTo>
                      <a:pt x="1406" y="863"/>
                    </a:lnTo>
                    <a:lnTo>
                      <a:pt x="1406" y="861"/>
                    </a:lnTo>
                    <a:lnTo>
                      <a:pt x="1406" y="861"/>
                    </a:lnTo>
                    <a:lnTo>
                      <a:pt x="1406" y="861"/>
                    </a:lnTo>
                    <a:lnTo>
                      <a:pt x="1406" y="859"/>
                    </a:lnTo>
                    <a:lnTo>
                      <a:pt x="1404" y="859"/>
                    </a:lnTo>
                    <a:lnTo>
                      <a:pt x="1404" y="857"/>
                    </a:lnTo>
                    <a:lnTo>
                      <a:pt x="1404" y="855"/>
                    </a:lnTo>
                    <a:lnTo>
                      <a:pt x="1404" y="855"/>
                    </a:lnTo>
                    <a:lnTo>
                      <a:pt x="1404" y="855"/>
                    </a:lnTo>
                    <a:lnTo>
                      <a:pt x="1404" y="855"/>
                    </a:lnTo>
                    <a:lnTo>
                      <a:pt x="1404" y="855"/>
                    </a:lnTo>
                    <a:lnTo>
                      <a:pt x="1404" y="855"/>
                    </a:lnTo>
                    <a:lnTo>
                      <a:pt x="1402" y="853"/>
                    </a:lnTo>
                    <a:lnTo>
                      <a:pt x="1404" y="852"/>
                    </a:lnTo>
                    <a:lnTo>
                      <a:pt x="1404" y="852"/>
                    </a:lnTo>
                    <a:lnTo>
                      <a:pt x="1404" y="852"/>
                    </a:lnTo>
                    <a:lnTo>
                      <a:pt x="1404" y="850"/>
                    </a:lnTo>
                    <a:lnTo>
                      <a:pt x="1404" y="850"/>
                    </a:lnTo>
                    <a:lnTo>
                      <a:pt x="1404" y="850"/>
                    </a:lnTo>
                    <a:lnTo>
                      <a:pt x="1404" y="848"/>
                    </a:lnTo>
                    <a:lnTo>
                      <a:pt x="1406" y="848"/>
                    </a:lnTo>
                    <a:lnTo>
                      <a:pt x="1406" y="848"/>
                    </a:lnTo>
                    <a:lnTo>
                      <a:pt x="1406" y="848"/>
                    </a:lnTo>
                    <a:lnTo>
                      <a:pt x="1406" y="848"/>
                    </a:lnTo>
                    <a:lnTo>
                      <a:pt x="1406" y="848"/>
                    </a:lnTo>
                    <a:lnTo>
                      <a:pt x="1407" y="848"/>
                    </a:lnTo>
                    <a:lnTo>
                      <a:pt x="1407" y="848"/>
                    </a:lnTo>
                    <a:lnTo>
                      <a:pt x="1409" y="848"/>
                    </a:lnTo>
                    <a:lnTo>
                      <a:pt x="1409" y="848"/>
                    </a:lnTo>
                    <a:lnTo>
                      <a:pt x="1409" y="850"/>
                    </a:lnTo>
                    <a:lnTo>
                      <a:pt x="1411" y="850"/>
                    </a:lnTo>
                    <a:lnTo>
                      <a:pt x="1411" y="850"/>
                    </a:lnTo>
                    <a:lnTo>
                      <a:pt x="1411" y="850"/>
                    </a:lnTo>
                    <a:lnTo>
                      <a:pt x="1411" y="852"/>
                    </a:lnTo>
                    <a:lnTo>
                      <a:pt x="1413" y="852"/>
                    </a:lnTo>
                    <a:lnTo>
                      <a:pt x="1413" y="852"/>
                    </a:lnTo>
                    <a:lnTo>
                      <a:pt x="1413" y="852"/>
                    </a:lnTo>
                    <a:lnTo>
                      <a:pt x="1413" y="852"/>
                    </a:lnTo>
                    <a:lnTo>
                      <a:pt x="1413" y="853"/>
                    </a:lnTo>
                    <a:lnTo>
                      <a:pt x="1413" y="853"/>
                    </a:lnTo>
                    <a:lnTo>
                      <a:pt x="1413" y="853"/>
                    </a:lnTo>
                    <a:lnTo>
                      <a:pt x="1413" y="855"/>
                    </a:lnTo>
                    <a:lnTo>
                      <a:pt x="1413" y="855"/>
                    </a:lnTo>
                    <a:lnTo>
                      <a:pt x="1413" y="855"/>
                    </a:lnTo>
                    <a:lnTo>
                      <a:pt x="1413" y="855"/>
                    </a:lnTo>
                    <a:lnTo>
                      <a:pt x="1413" y="857"/>
                    </a:lnTo>
                    <a:lnTo>
                      <a:pt x="1413" y="857"/>
                    </a:lnTo>
                    <a:lnTo>
                      <a:pt x="1413" y="857"/>
                    </a:lnTo>
                    <a:lnTo>
                      <a:pt x="1413" y="857"/>
                    </a:lnTo>
                    <a:lnTo>
                      <a:pt x="1415" y="859"/>
                    </a:lnTo>
                    <a:lnTo>
                      <a:pt x="1415" y="859"/>
                    </a:lnTo>
                    <a:lnTo>
                      <a:pt x="1415" y="859"/>
                    </a:lnTo>
                    <a:lnTo>
                      <a:pt x="1415" y="861"/>
                    </a:lnTo>
                    <a:lnTo>
                      <a:pt x="1415" y="863"/>
                    </a:lnTo>
                    <a:lnTo>
                      <a:pt x="1415" y="863"/>
                    </a:lnTo>
                    <a:lnTo>
                      <a:pt x="1415" y="863"/>
                    </a:lnTo>
                    <a:lnTo>
                      <a:pt x="1415" y="864"/>
                    </a:lnTo>
                    <a:lnTo>
                      <a:pt x="1415" y="864"/>
                    </a:lnTo>
                    <a:lnTo>
                      <a:pt x="1417" y="864"/>
                    </a:lnTo>
                    <a:lnTo>
                      <a:pt x="1417" y="866"/>
                    </a:lnTo>
                    <a:lnTo>
                      <a:pt x="1417" y="866"/>
                    </a:lnTo>
                    <a:lnTo>
                      <a:pt x="1417" y="866"/>
                    </a:lnTo>
                    <a:lnTo>
                      <a:pt x="1417" y="868"/>
                    </a:lnTo>
                    <a:lnTo>
                      <a:pt x="1415" y="868"/>
                    </a:lnTo>
                    <a:lnTo>
                      <a:pt x="1415" y="868"/>
                    </a:lnTo>
                    <a:lnTo>
                      <a:pt x="1417" y="868"/>
                    </a:lnTo>
                    <a:lnTo>
                      <a:pt x="1417" y="868"/>
                    </a:lnTo>
                    <a:lnTo>
                      <a:pt x="1417" y="870"/>
                    </a:lnTo>
                    <a:lnTo>
                      <a:pt x="1417" y="870"/>
                    </a:lnTo>
                    <a:lnTo>
                      <a:pt x="1418" y="870"/>
                    </a:lnTo>
                    <a:lnTo>
                      <a:pt x="1418" y="870"/>
                    </a:lnTo>
                    <a:lnTo>
                      <a:pt x="1420" y="870"/>
                    </a:lnTo>
                    <a:lnTo>
                      <a:pt x="1420" y="868"/>
                    </a:lnTo>
                    <a:lnTo>
                      <a:pt x="1420" y="868"/>
                    </a:lnTo>
                    <a:lnTo>
                      <a:pt x="1420" y="868"/>
                    </a:lnTo>
                    <a:lnTo>
                      <a:pt x="1422" y="868"/>
                    </a:lnTo>
                    <a:lnTo>
                      <a:pt x="1422" y="868"/>
                    </a:lnTo>
                    <a:lnTo>
                      <a:pt x="1422" y="868"/>
                    </a:lnTo>
                    <a:lnTo>
                      <a:pt x="1422" y="866"/>
                    </a:lnTo>
                    <a:lnTo>
                      <a:pt x="1424" y="866"/>
                    </a:lnTo>
                    <a:lnTo>
                      <a:pt x="1424" y="866"/>
                    </a:lnTo>
                    <a:lnTo>
                      <a:pt x="1426" y="866"/>
                    </a:lnTo>
                    <a:lnTo>
                      <a:pt x="1426" y="866"/>
                    </a:lnTo>
                    <a:lnTo>
                      <a:pt x="1426" y="866"/>
                    </a:lnTo>
                    <a:lnTo>
                      <a:pt x="1426" y="866"/>
                    </a:lnTo>
                    <a:lnTo>
                      <a:pt x="1426" y="866"/>
                    </a:lnTo>
                    <a:lnTo>
                      <a:pt x="1427" y="866"/>
                    </a:lnTo>
                    <a:lnTo>
                      <a:pt x="1427" y="866"/>
                    </a:lnTo>
                    <a:lnTo>
                      <a:pt x="1429" y="866"/>
                    </a:lnTo>
                    <a:lnTo>
                      <a:pt x="1429" y="864"/>
                    </a:lnTo>
                    <a:lnTo>
                      <a:pt x="1429" y="864"/>
                    </a:lnTo>
                    <a:lnTo>
                      <a:pt x="1429" y="864"/>
                    </a:lnTo>
                    <a:lnTo>
                      <a:pt x="1431" y="864"/>
                    </a:lnTo>
                    <a:lnTo>
                      <a:pt x="1431" y="864"/>
                    </a:lnTo>
                    <a:lnTo>
                      <a:pt x="1431" y="864"/>
                    </a:lnTo>
                    <a:lnTo>
                      <a:pt x="1433" y="864"/>
                    </a:lnTo>
                    <a:lnTo>
                      <a:pt x="1433" y="864"/>
                    </a:lnTo>
                    <a:lnTo>
                      <a:pt x="1433" y="866"/>
                    </a:lnTo>
                    <a:lnTo>
                      <a:pt x="1433" y="866"/>
                    </a:lnTo>
                    <a:lnTo>
                      <a:pt x="1433" y="866"/>
                    </a:lnTo>
                    <a:lnTo>
                      <a:pt x="1433" y="866"/>
                    </a:lnTo>
                    <a:lnTo>
                      <a:pt x="1433" y="866"/>
                    </a:lnTo>
                    <a:lnTo>
                      <a:pt x="1433" y="866"/>
                    </a:lnTo>
                    <a:lnTo>
                      <a:pt x="1433" y="866"/>
                    </a:lnTo>
                    <a:lnTo>
                      <a:pt x="1433" y="868"/>
                    </a:lnTo>
                    <a:lnTo>
                      <a:pt x="1433" y="868"/>
                    </a:lnTo>
                    <a:lnTo>
                      <a:pt x="1433" y="868"/>
                    </a:lnTo>
                    <a:lnTo>
                      <a:pt x="1433" y="868"/>
                    </a:lnTo>
                    <a:lnTo>
                      <a:pt x="1431" y="868"/>
                    </a:lnTo>
                    <a:lnTo>
                      <a:pt x="1431" y="870"/>
                    </a:lnTo>
                    <a:lnTo>
                      <a:pt x="1431" y="870"/>
                    </a:lnTo>
                    <a:lnTo>
                      <a:pt x="1431" y="870"/>
                    </a:lnTo>
                    <a:lnTo>
                      <a:pt x="1431" y="870"/>
                    </a:lnTo>
                    <a:lnTo>
                      <a:pt x="1431" y="870"/>
                    </a:lnTo>
                    <a:lnTo>
                      <a:pt x="1431" y="870"/>
                    </a:lnTo>
                    <a:lnTo>
                      <a:pt x="1431" y="870"/>
                    </a:lnTo>
                    <a:lnTo>
                      <a:pt x="1429" y="872"/>
                    </a:lnTo>
                    <a:lnTo>
                      <a:pt x="1429" y="872"/>
                    </a:lnTo>
                    <a:lnTo>
                      <a:pt x="1429" y="872"/>
                    </a:lnTo>
                    <a:lnTo>
                      <a:pt x="1427" y="870"/>
                    </a:lnTo>
                    <a:lnTo>
                      <a:pt x="1427" y="870"/>
                    </a:lnTo>
                    <a:lnTo>
                      <a:pt x="1427" y="870"/>
                    </a:lnTo>
                    <a:lnTo>
                      <a:pt x="1427" y="870"/>
                    </a:lnTo>
                    <a:lnTo>
                      <a:pt x="1426" y="870"/>
                    </a:lnTo>
                    <a:lnTo>
                      <a:pt x="1426" y="872"/>
                    </a:lnTo>
                    <a:lnTo>
                      <a:pt x="1426" y="872"/>
                    </a:lnTo>
                    <a:lnTo>
                      <a:pt x="1426" y="872"/>
                    </a:lnTo>
                    <a:lnTo>
                      <a:pt x="1424" y="872"/>
                    </a:lnTo>
                    <a:lnTo>
                      <a:pt x="1424" y="872"/>
                    </a:lnTo>
                    <a:lnTo>
                      <a:pt x="1424" y="872"/>
                    </a:lnTo>
                    <a:lnTo>
                      <a:pt x="1424" y="872"/>
                    </a:lnTo>
                    <a:lnTo>
                      <a:pt x="1424" y="872"/>
                    </a:lnTo>
                    <a:lnTo>
                      <a:pt x="1424" y="872"/>
                    </a:lnTo>
                    <a:lnTo>
                      <a:pt x="1424" y="873"/>
                    </a:lnTo>
                    <a:lnTo>
                      <a:pt x="1424" y="873"/>
                    </a:lnTo>
                    <a:lnTo>
                      <a:pt x="1424" y="875"/>
                    </a:lnTo>
                    <a:lnTo>
                      <a:pt x="1424" y="875"/>
                    </a:lnTo>
                    <a:lnTo>
                      <a:pt x="1424" y="875"/>
                    </a:lnTo>
                    <a:lnTo>
                      <a:pt x="1424" y="875"/>
                    </a:lnTo>
                    <a:lnTo>
                      <a:pt x="1424" y="875"/>
                    </a:lnTo>
                    <a:lnTo>
                      <a:pt x="1424" y="875"/>
                    </a:lnTo>
                    <a:lnTo>
                      <a:pt x="1424" y="875"/>
                    </a:lnTo>
                    <a:lnTo>
                      <a:pt x="1424" y="877"/>
                    </a:lnTo>
                    <a:lnTo>
                      <a:pt x="1424" y="877"/>
                    </a:lnTo>
                    <a:lnTo>
                      <a:pt x="1424" y="877"/>
                    </a:lnTo>
                    <a:lnTo>
                      <a:pt x="1424" y="877"/>
                    </a:lnTo>
                    <a:lnTo>
                      <a:pt x="1424" y="877"/>
                    </a:lnTo>
                    <a:lnTo>
                      <a:pt x="1424" y="877"/>
                    </a:lnTo>
                    <a:lnTo>
                      <a:pt x="1424" y="877"/>
                    </a:lnTo>
                    <a:lnTo>
                      <a:pt x="1424" y="879"/>
                    </a:lnTo>
                    <a:lnTo>
                      <a:pt x="1424" y="879"/>
                    </a:lnTo>
                    <a:lnTo>
                      <a:pt x="1424" y="879"/>
                    </a:lnTo>
                    <a:lnTo>
                      <a:pt x="1424" y="879"/>
                    </a:lnTo>
                    <a:lnTo>
                      <a:pt x="1424" y="881"/>
                    </a:lnTo>
                    <a:lnTo>
                      <a:pt x="1424" y="881"/>
                    </a:lnTo>
                    <a:lnTo>
                      <a:pt x="1424" y="881"/>
                    </a:lnTo>
                    <a:lnTo>
                      <a:pt x="1424" y="881"/>
                    </a:lnTo>
                    <a:lnTo>
                      <a:pt x="1424" y="881"/>
                    </a:lnTo>
                    <a:lnTo>
                      <a:pt x="1424" y="881"/>
                    </a:lnTo>
                    <a:lnTo>
                      <a:pt x="1424" y="882"/>
                    </a:lnTo>
                    <a:lnTo>
                      <a:pt x="1424" y="882"/>
                    </a:lnTo>
                    <a:lnTo>
                      <a:pt x="1424" y="882"/>
                    </a:lnTo>
                    <a:lnTo>
                      <a:pt x="1424" y="882"/>
                    </a:lnTo>
                    <a:lnTo>
                      <a:pt x="1424" y="882"/>
                    </a:lnTo>
                    <a:lnTo>
                      <a:pt x="1422" y="884"/>
                    </a:lnTo>
                    <a:lnTo>
                      <a:pt x="1422" y="884"/>
                    </a:lnTo>
                    <a:lnTo>
                      <a:pt x="1422" y="884"/>
                    </a:lnTo>
                    <a:lnTo>
                      <a:pt x="1422" y="884"/>
                    </a:lnTo>
                    <a:lnTo>
                      <a:pt x="1422" y="884"/>
                    </a:lnTo>
                    <a:lnTo>
                      <a:pt x="1422" y="886"/>
                    </a:lnTo>
                    <a:lnTo>
                      <a:pt x="1420" y="886"/>
                    </a:lnTo>
                    <a:lnTo>
                      <a:pt x="1420" y="886"/>
                    </a:lnTo>
                    <a:lnTo>
                      <a:pt x="1420" y="886"/>
                    </a:lnTo>
                    <a:lnTo>
                      <a:pt x="1420" y="886"/>
                    </a:lnTo>
                    <a:lnTo>
                      <a:pt x="1420" y="886"/>
                    </a:lnTo>
                    <a:lnTo>
                      <a:pt x="1420" y="886"/>
                    </a:lnTo>
                    <a:lnTo>
                      <a:pt x="1420" y="888"/>
                    </a:lnTo>
                    <a:lnTo>
                      <a:pt x="1418" y="888"/>
                    </a:lnTo>
                    <a:lnTo>
                      <a:pt x="1418" y="888"/>
                    </a:lnTo>
                    <a:lnTo>
                      <a:pt x="1418" y="888"/>
                    </a:lnTo>
                    <a:lnTo>
                      <a:pt x="1417" y="890"/>
                    </a:lnTo>
                    <a:lnTo>
                      <a:pt x="1417" y="890"/>
                    </a:lnTo>
                    <a:lnTo>
                      <a:pt x="1417" y="890"/>
                    </a:lnTo>
                    <a:lnTo>
                      <a:pt x="1417" y="890"/>
                    </a:lnTo>
                    <a:lnTo>
                      <a:pt x="1417" y="890"/>
                    </a:lnTo>
                    <a:lnTo>
                      <a:pt x="1417" y="890"/>
                    </a:lnTo>
                    <a:lnTo>
                      <a:pt x="1415" y="890"/>
                    </a:lnTo>
                    <a:lnTo>
                      <a:pt x="1415" y="890"/>
                    </a:lnTo>
                    <a:lnTo>
                      <a:pt x="1415" y="890"/>
                    </a:lnTo>
                    <a:lnTo>
                      <a:pt x="1415" y="890"/>
                    </a:lnTo>
                    <a:lnTo>
                      <a:pt x="1415" y="891"/>
                    </a:lnTo>
                    <a:lnTo>
                      <a:pt x="1413" y="891"/>
                    </a:lnTo>
                    <a:lnTo>
                      <a:pt x="1413" y="891"/>
                    </a:lnTo>
                    <a:lnTo>
                      <a:pt x="1413" y="891"/>
                    </a:lnTo>
                    <a:lnTo>
                      <a:pt x="1413" y="893"/>
                    </a:lnTo>
                    <a:lnTo>
                      <a:pt x="1413" y="893"/>
                    </a:lnTo>
                    <a:lnTo>
                      <a:pt x="1411" y="893"/>
                    </a:lnTo>
                    <a:lnTo>
                      <a:pt x="1411" y="893"/>
                    </a:lnTo>
                    <a:lnTo>
                      <a:pt x="1411" y="893"/>
                    </a:lnTo>
                    <a:lnTo>
                      <a:pt x="1411" y="893"/>
                    </a:lnTo>
                    <a:lnTo>
                      <a:pt x="1411" y="895"/>
                    </a:lnTo>
                    <a:lnTo>
                      <a:pt x="1409" y="895"/>
                    </a:lnTo>
                    <a:lnTo>
                      <a:pt x="1409" y="897"/>
                    </a:lnTo>
                    <a:lnTo>
                      <a:pt x="1407" y="899"/>
                    </a:lnTo>
                    <a:lnTo>
                      <a:pt x="1407" y="899"/>
                    </a:lnTo>
                    <a:lnTo>
                      <a:pt x="1406" y="899"/>
                    </a:lnTo>
                    <a:lnTo>
                      <a:pt x="1404" y="899"/>
                    </a:lnTo>
                    <a:lnTo>
                      <a:pt x="1404" y="901"/>
                    </a:lnTo>
                    <a:lnTo>
                      <a:pt x="1404" y="901"/>
                    </a:lnTo>
                    <a:lnTo>
                      <a:pt x="1404" y="901"/>
                    </a:lnTo>
                    <a:lnTo>
                      <a:pt x="1404" y="901"/>
                    </a:lnTo>
                    <a:lnTo>
                      <a:pt x="1404" y="901"/>
                    </a:lnTo>
                    <a:lnTo>
                      <a:pt x="1404" y="901"/>
                    </a:lnTo>
                    <a:lnTo>
                      <a:pt x="1402" y="901"/>
                    </a:lnTo>
                    <a:lnTo>
                      <a:pt x="1402" y="902"/>
                    </a:lnTo>
                    <a:lnTo>
                      <a:pt x="1402" y="902"/>
                    </a:lnTo>
                    <a:lnTo>
                      <a:pt x="1402" y="902"/>
                    </a:lnTo>
                    <a:lnTo>
                      <a:pt x="1402" y="904"/>
                    </a:lnTo>
                    <a:lnTo>
                      <a:pt x="1402" y="904"/>
                    </a:lnTo>
                    <a:lnTo>
                      <a:pt x="1402" y="906"/>
                    </a:lnTo>
                    <a:lnTo>
                      <a:pt x="1402" y="906"/>
                    </a:lnTo>
                    <a:lnTo>
                      <a:pt x="1400" y="906"/>
                    </a:lnTo>
                    <a:lnTo>
                      <a:pt x="1400" y="906"/>
                    </a:lnTo>
                    <a:lnTo>
                      <a:pt x="1400" y="906"/>
                    </a:lnTo>
                    <a:lnTo>
                      <a:pt x="1398" y="906"/>
                    </a:lnTo>
                    <a:lnTo>
                      <a:pt x="1398" y="908"/>
                    </a:lnTo>
                    <a:lnTo>
                      <a:pt x="1398" y="908"/>
                    </a:lnTo>
                    <a:lnTo>
                      <a:pt x="1397" y="908"/>
                    </a:lnTo>
                    <a:lnTo>
                      <a:pt x="1397" y="908"/>
                    </a:lnTo>
                    <a:lnTo>
                      <a:pt x="1397" y="910"/>
                    </a:lnTo>
                    <a:lnTo>
                      <a:pt x="1397" y="910"/>
                    </a:lnTo>
                    <a:lnTo>
                      <a:pt x="1395" y="910"/>
                    </a:lnTo>
                    <a:lnTo>
                      <a:pt x="1395" y="910"/>
                    </a:lnTo>
                    <a:lnTo>
                      <a:pt x="1395" y="910"/>
                    </a:lnTo>
                    <a:lnTo>
                      <a:pt x="1395" y="910"/>
                    </a:lnTo>
                    <a:lnTo>
                      <a:pt x="1393" y="910"/>
                    </a:lnTo>
                    <a:lnTo>
                      <a:pt x="1393" y="910"/>
                    </a:lnTo>
                    <a:lnTo>
                      <a:pt x="1393" y="911"/>
                    </a:lnTo>
                    <a:lnTo>
                      <a:pt x="1393" y="911"/>
                    </a:lnTo>
                    <a:lnTo>
                      <a:pt x="1393" y="911"/>
                    </a:lnTo>
                    <a:lnTo>
                      <a:pt x="1393" y="911"/>
                    </a:lnTo>
                    <a:lnTo>
                      <a:pt x="1391" y="911"/>
                    </a:lnTo>
                    <a:lnTo>
                      <a:pt x="1391" y="911"/>
                    </a:lnTo>
                    <a:lnTo>
                      <a:pt x="1391" y="911"/>
                    </a:lnTo>
                    <a:lnTo>
                      <a:pt x="1391" y="911"/>
                    </a:lnTo>
                    <a:lnTo>
                      <a:pt x="1391" y="911"/>
                    </a:lnTo>
                    <a:lnTo>
                      <a:pt x="1391" y="913"/>
                    </a:lnTo>
                    <a:lnTo>
                      <a:pt x="1389" y="913"/>
                    </a:lnTo>
                    <a:lnTo>
                      <a:pt x="1389" y="913"/>
                    </a:lnTo>
                    <a:lnTo>
                      <a:pt x="1389" y="913"/>
                    </a:lnTo>
                    <a:lnTo>
                      <a:pt x="1389" y="913"/>
                    </a:lnTo>
                    <a:lnTo>
                      <a:pt x="1389" y="915"/>
                    </a:lnTo>
                    <a:lnTo>
                      <a:pt x="1389" y="915"/>
                    </a:lnTo>
                    <a:lnTo>
                      <a:pt x="1388" y="915"/>
                    </a:lnTo>
                    <a:lnTo>
                      <a:pt x="1388" y="915"/>
                    </a:lnTo>
                    <a:lnTo>
                      <a:pt x="1388" y="917"/>
                    </a:lnTo>
                    <a:lnTo>
                      <a:pt x="1388" y="917"/>
                    </a:lnTo>
                    <a:lnTo>
                      <a:pt x="1388" y="917"/>
                    </a:lnTo>
                    <a:lnTo>
                      <a:pt x="1386" y="917"/>
                    </a:lnTo>
                    <a:lnTo>
                      <a:pt x="1386" y="917"/>
                    </a:lnTo>
                    <a:lnTo>
                      <a:pt x="1386" y="919"/>
                    </a:lnTo>
                    <a:lnTo>
                      <a:pt x="1386" y="919"/>
                    </a:lnTo>
                    <a:lnTo>
                      <a:pt x="1386" y="919"/>
                    </a:lnTo>
                    <a:lnTo>
                      <a:pt x="1384" y="920"/>
                    </a:lnTo>
                    <a:lnTo>
                      <a:pt x="1384" y="920"/>
                    </a:lnTo>
                    <a:lnTo>
                      <a:pt x="1384" y="920"/>
                    </a:lnTo>
                    <a:lnTo>
                      <a:pt x="1384" y="922"/>
                    </a:lnTo>
                    <a:lnTo>
                      <a:pt x="1384" y="922"/>
                    </a:lnTo>
                    <a:lnTo>
                      <a:pt x="1384" y="922"/>
                    </a:lnTo>
                    <a:lnTo>
                      <a:pt x="1384" y="922"/>
                    </a:lnTo>
                    <a:lnTo>
                      <a:pt x="1384" y="922"/>
                    </a:lnTo>
                    <a:lnTo>
                      <a:pt x="1384" y="922"/>
                    </a:lnTo>
                    <a:lnTo>
                      <a:pt x="1382" y="922"/>
                    </a:lnTo>
                    <a:lnTo>
                      <a:pt x="1382" y="922"/>
                    </a:lnTo>
                    <a:lnTo>
                      <a:pt x="1380" y="924"/>
                    </a:lnTo>
                    <a:lnTo>
                      <a:pt x="1380" y="924"/>
                    </a:lnTo>
                    <a:lnTo>
                      <a:pt x="1379" y="924"/>
                    </a:lnTo>
                    <a:lnTo>
                      <a:pt x="1379" y="924"/>
                    </a:lnTo>
                    <a:lnTo>
                      <a:pt x="1377" y="922"/>
                    </a:lnTo>
                    <a:lnTo>
                      <a:pt x="1377" y="922"/>
                    </a:lnTo>
                    <a:lnTo>
                      <a:pt x="1377" y="922"/>
                    </a:lnTo>
                    <a:lnTo>
                      <a:pt x="1375" y="922"/>
                    </a:lnTo>
                    <a:lnTo>
                      <a:pt x="1373" y="922"/>
                    </a:lnTo>
                    <a:lnTo>
                      <a:pt x="1373" y="922"/>
                    </a:lnTo>
                    <a:lnTo>
                      <a:pt x="1373" y="922"/>
                    </a:lnTo>
                    <a:lnTo>
                      <a:pt x="1373" y="922"/>
                    </a:lnTo>
                    <a:lnTo>
                      <a:pt x="1371" y="922"/>
                    </a:lnTo>
                    <a:lnTo>
                      <a:pt x="1371" y="922"/>
                    </a:lnTo>
                    <a:lnTo>
                      <a:pt x="1371" y="922"/>
                    </a:lnTo>
                    <a:lnTo>
                      <a:pt x="1369" y="920"/>
                    </a:lnTo>
                    <a:lnTo>
                      <a:pt x="1369" y="920"/>
                    </a:lnTo>
                    <a:lnTo>
                      <a:pt x="1369" y="920"/>
                    </a:lnTo>
                    <a:lnTo>
                      <a:pt x="1369" y="920"/>
                    </a:lnTo>
                    <a:lnTo>
                      <a:pt x="1369" y="919"/>
                    </a:lnTo>
                    <a:lnTo>
                      <a:pt x="1368" y="919"/>
                    </a:lnTo>
                    <a:lnTo>
                      <a:pt x="1368" y="920"/>
                    </a:lnTo>
                    <a:lnTo>
                      <a:pt x="1368" y="919"/>
                    </a:lnTo>
                    <a:lnTo>
                      <a:pt x="1368" y="919"/>
                    </a:lnTo>
                    <a:lnTo>
                      <a:pt x="1368" y="919"/>
                    </a:lnTo>
                    <a:lnTo>
                      <a:pt x="1366" y="919"/>
                    </a:lnTo>
                    <a:lnTo>
                      <a:pt x="1366" y="919"/>
                    </a:lnTo>
                    <a:lnTo>
                      <a:pt x="1366" y="919"/>
                    </a:lnTo>
                    <a:lnTo>
                      <a:pt x="1366" y="919"/>
                    </a:lnTo>
                    <a:lnTo>
                      <a:pt x="1364" y="919"/>
                    </a:lnTo>
                    <a:lnTo>
                      <a:pt x="1364" y="919"/>
                    </a:lnTo>
                    <a:lnTo>
                      <a:pt x="1364" y="919"/>
                    </a:lnTo>
                    <a:lnTo>
                      <a:pt x="1364" y="919"/>
                    </a:lnTo>
                    <a:lnTo>
                      <a:pt x="1364" y="917"/>
                    </a:lnTo>
                    <a:lnTo>
                      <a:pt x="1364" y="917"/>
                    </a:lnTo>
                    <a:lnTo>
                      <a:pt x="1362" y="917"/>
                    </a:lnTo>
                    <a:lnTo>
                      <a:pt x="1362" y="917"/>
                    </a:lnTo>
                    <a:lnTo>
                      <a:pt x="1362" y="917"/>
                    </a:lnTo>
                    <a:lnTo>
                      <a:pt x="1362" y="917"/>
                    </a:lnTo>
                    <a:lnTo>
                      <a:pt x="1360" y="917"/>
                    </a:lnTo>
                    <a:lnTo>
                      <a:pt x="1360" y="917"/>
                    </a:lnTo>
                    <a:lnTo>
                      <a:pt x="1360" y="917"/>
                    </a:lnTo>
                    <a:lnTo>
                      <a:pt x="1360" y="917"/>
                    </a:lnTo>
                    <a:lnTo>
                      <a:pt x="1360" y="917"/>
                    </a:lnTo>
                    <a:lnTo>
                      <a:pt x="1360" y="917"/>
                    </a:lnTo>
                    <a:lnTo>
                      <a:pt x="1359" y="917"/>
                    </a:lnTo>
                    <a:lnTo>
                      <a:pt x="1359" y="915"/>
                    </a:lnTo>
                    <a:lnTo>
                      <a:pt x="1359" y="917"/>
                    </a:lnTo>
                    <a:lnTo>
                      <a:pt x="1357" y="917"/>
                    </a:lnTo>
                    <a:lnTo>
                      <a:pt x="1357" y="917"/>
                    </a:lnTo>
                    <a:lnTo>
                      <a:pt x="1357" y="917"/>
                    </a:lnTo>
                    <a:lnTo>
                      <a:pt x="1355" y="917"/>
                    </a:lnTo>
                    <a:lnTo>
                      <a:pt x="1353" y="919"/>
                    </a:lnTo>
                    <a:lnTo>
                      <a:pt x="1353" y="919"/>
                    </a:lnTo>
                    <a:lnTo>
                      <a:pt x="1353" y="919"/>
                    </a:lnTo>
                    <a:lnTo>
                      <a:pt x="1353" y="919"/>
                    </a:lnTo>
                    <a:lnTo>
                      <a:pt x="1351" y="919"/>
                    </a:lnTo>
                    <a:lnTo>
                      <a:pt x="1351" y="919"/>
                    </a:lnTo>
                    <a:lnTo>
                      <a:pt x="1351" y="919"/>
                    </a:lnTo>
                    <a:lnTo>
                      <a:pt x="1351" y="920"/>
                    </a:lnTo>
                    <a:lnTo>
                      <a:pt x="1351" y="920"/>
                    </a:lnTo>
                    <a:lnTo>
                      <a:pt x="1351" y="920"/>
                    </a:lnTo>
                    <a:lnTo>
                      <a:pt x="1351" y="920"/>
                    </a:lnTo>
                    <a:lnTo>
                      <a:pt x="1351" y="920"/>
                    </a:lnTo>
                    <a:lnTo>
                      <a:pt x="1353" y="920"/>
                    </a:lnTo>
                    <a:lnTo>
                      <a:pt x="1353" y="920"/>
                    </a:lnTo>
                    <a:lnTo>
                      <a:pt x="1353" y="920"/>
                    </a:lnTo>
                    <a:lnTo>
                      <a:pt x="1353" y="920"/>
                    </a:lnTo>
                    <a:lnTo>
                      <a:pt x="1355" y="920"/>
                    </a:lnTo>
                    <a:lnTo>
                      <a:pt x="1355" y="920"/>
                    </a:lnTo>
                    <a:lnTo>
                      <a:pt x="1355" y="922"/>
                    </a:lnTo>
                    <a:lnTo>
                      <a:pt x="1355" y="922"/>
                    </a:lnTo>
                    <a:lnTo>
                      <a:pt x="1355" y="922"/>
                    </a:lnTo>
                    <a:lnTo>
                      <a:pt x="1355" y="922"/>
                    </a:lnTo>
                    <a:lnTo>
                      <a:pt x="1355" y="924"/>
                    </a:lnTo>
                    <a:lnTo>
                      <a:pt x="1353" y="924"/>
                    </a:lnTo>
                    <a:lnTo>
                      <a:pt x="1353" y="924"/>
                    </a:lnTo>
                    <a:lnTo>
                      <a:pt x="1353" y="924"/>
                    </a:lnTo>
                    <a:lnTo>
                      <a:pt x="1353" y="924"/>
                    </a:lnTo>
                    <a:lnTo>
                      <a:pt x="1353" y="924"/>
                    </a:lnTo>
                    <a:lnTo>
                      <a:pt x="1353" y="926"/>
                    </a:lnTo>
                    <a:lnTo>
                      <a:pt x="1351" y="926"/>
                    </a:lnTo>
                    <a:lnTo>
                      <a:pt x="1351" y="926"/>
                    </a:lnTo>
                    <a:lnTo>
                      <a:pt x="1351" y="926"/>
                    </a:lnTo>
                    <a:lnTo>
                      <a:pt x="1350" y="926"/>
                    </a:lnTo>
                    <a:lnTo>
                      <a:pt x="1350" y="928"/>
                    </a:lnTo>
                    <a:lnTo>
                      <a:pt x="1350" y="928"/>
                    </a:lnTo>
                    <a:lnTo>
                      <a:pt x="1348" y="928"/>
                    </a:lnTo>
                    <a:lnTo>
                      <a:pt x="1348" y="928"/>
                    </a:lnTo>
                    <a:lnTo>
                      <a:pt x="1348" y="928"/>
                    </a:lnTo>
                    <a:lnTo>
                      <a:pt x="1348" y="928"/>
                    </a:lnTo>
                    <a:lnTo>
                      <a:pt x="1346" y="928"/>
                    </a:lnTo>
                    <a:lnTo>
                      <a:pt x="1346" y="928"/>
                    </a:lnTo>
                    <a:lnTo>
                      <a:pt x="1346" y="928"/>
                    </a:lnTo>
                    <a:lnTo>
                      <a:pt x="1344" y="928"/>
                    </a:lnTo>
                    <a:lnTo>
                      <a:pt x="1344" y="928"/>
                    </a:lnTo>
                    <a:lnTo>
                      <a:pt x="1344" y="928"/>
                    </a:lnTo>
                    <a:lnTo>
                      <a:pt x="1342" y="928"/>
                    </a:lnTo>
                    <a:lnTo>
                      <a:pt x="1342" y="928"/>
                    </a:lnTo>
                    <a:lnTo>
                      <a:pt x="1342" y="928"/>
                    </a:lnTo>
                    <a:lnTo>
                      <a:pt x="1342" y="928"/>
                    </a:lnTo>
                    <a:lnTo>
                      <a:pt x="1342" y="928"/>
                    </a:lnTo>
                    <a:lnTo>
                      <a:pt x="1342" y="928"/>
                    </a:lnTo>
                    <a:lnTo>
                      <a:pt x="1342" y="928"/>
                    </a:lnTo>
                    <a:lnTo>
                      <a:pt x="1342" y="929"/>
                    </a:lnTo>
                    <a:lnTo>
                      <a:pt x="1341" y="929"/>
                    </a:lnTo>
                    <a:lnTo>
                      <a:pt x="1341" y="929"/>
                    </a:lnTo>
                    <a:lnTo>
                      <a:pt x="1341" y="929"/>
                    </a:lnTo>
                    <a:lnTo>
                      <a:pt x="1341" y="929"/>
                    </a:lnTo>
                    <a:lnTo>
                      <a:pt x="1341" y="929"/>
                    </a:lnTo>
                    <a:lnTo>
                      <a:pt x="1341" y="929"/>
                    </a:lnTo>
                    <a:lnTo>
                      <a:pt x="1341" y="931"/>
                    </a:lnTo>
                    <a:lnTo>
                      <a:pt x="1341" y="931"/>
                    </a:lnTo>
                    <a:lnTo>
                      <a:pt x="1341" y="931"/>
                    </a:lnTo>
                    <a:lnTo>
                      <a:pt x="1341" y="931"/>
                    </a:lnTo>
                    <a:lnTo>
                      <a:pt x="1341" y="933"/>
                    </a:lnTo>
                    <a:lnTo>
                      <a:pt x="1341" y="933"/>
                    </a:lnTo>
                    <a:lnTo>
                      <a:pt x="1341" y="933"/>
                    </a:lnTo>
                    <a:lnTo>
                      <a:pt x="1341" y="933"/>
                    </a:lnTo>
                    <a:lnTo>
                      <a:pt x="1341" y="935"/>
                    </a:lnTo>
                    <a:lnTo>
                      <a:pt x="1341" y="935"/>
                    </a:lnTo>
                    <a:lnTo>
                      <a:pt x="1341" y="935"/>
                    </a:lnTo>
                    <a:lnTo>
                      <a:pt x="1341" y="935"/>
                    </a:lnTo>
                    <a:lnTo>
                      <a:pt x="1341" y="935"/>
                    </a:lnTo>
                    <a:lnTo>
                      <a:pt x="1341" y="935"/>
                    </a:lnTo>
                    <a:lnTo>
                      <a:pt x="1341" y="937"/>
                    </a:lnTo>
                    <a:lnTo>
                      <a:pt x="1339" y="937"/>
                    </a:lnTo>
                    <a:lnTo>
                      <a:pt x="1339" y="937"/>
                    </a:lnTo>
                    <a:lnTo>
                      <a:pt x="1339" y="937"/>
                    </a:lnTo>
                    <a:lnTo>
                      <a:pt x="1339" y="938"/>
                    </a:lnTo>
                    <a:lnTo>
                      <a:pt x="1339" y="938"/>
                    </a:lnTo>
                    <a:lnTo>
                      <a:pt x="1339" y="938"/>
                    </a:lnTo>
                    <a:lnTo>
                      <a:pt x="1339" y="940"/>
                    </a:lnTo>
                    <a:lnTo>
                      <a:pt x="1339" y="940"/>
                    </a:lnTo>
                    <a:lnTo>
                      <a:pt x="1339" y="940"/>
                    </a:lnTo>
                    <a:lnTo>
                      <a:pt x="1339" y="940"/>
                    </a:lnTo>
                    <a:lnTo>
                      <a:pt x="1339" y="940"/>
                    </a:lnTo>
                    <a:lnTo>
                      <a:pt x="1337" y="940"/>
                    </a:lnTo>
                    <a:lnTo>
                      <a:pt x="1337" y="940"/>
                    </a:lnTo>
                    <a:lnTo>
                      <a:pt x="1337" y="940"/>
                    </a:lnTo>
                    <a:lnTo>
                      <a:pt x="1335" y="940"/>
                    </a:lnTo>
                    <a:lnTo>
                      <a:pt x="1335" y="940"/>
                    </a:lnTo>
                    <a:lnTo>
                      <a:pt x="1335" y="938"/>
                    </a:lnTo>
                    <a:lnTo>
                      <a:pt x="1333" y="938"/>
                    </a:lnTo>
                    <a:lnTo>
                      <a:pt x="1333" y="938"/>
                    </a:lnTo>
                    <a:lnTo>
                      <a:pt x="1333" y="938"/>
                    </a:lnTo>
                    <a:lnTo>
                      <a:pt x="1332" y="938"/>
                    </a:lnTo>
                    <a:lnTo>
                      <a:pt x="1332" y="938"/>
                    </a:lnTo>
                    <a:lnTo>
                      <a:pt x="1332" y="938"/>
                    </a:lnTo>
                    <a:lnTo>
                      <a:pt x="1330" y="938"/>
                    </a:lnTo>
                    <a:lnTo>
                      <a:pt x="1330" y="938"/>
                    </a:lnTo>
                    <a:lnTo>
                      <a:pt x="1328" y="938"/>
                    </a:lnTo>
                    <a:lnTo>
                      <a:pt x="1326" y="938"/>
                    </a:lnTo>
                    <a:lnTo>
                      <a:pt x="1326" y="938"/>
                    </a:lnTo>
                    <a:lnTo>
                      <a:pt x="1324" y="938"/>
                    </a:lnTo>
                    <a:lnTo>
                      <a:pt x="1324" y="938"/>
                    </a:lnTo>
                    <a:lnTo>
                      <a:pt x="1322" y="937"/>
                    </a:lnTo>
                    <a:lnTo>
                      <a:pt x="1322" y="937"/>
                    </a:lnTo>
                    <a:lnTo>
                      <a:pt x="1322" y="937"/>
                    </a:lnTo>
                    <a:lnTo>
                      <a:pt x="1322" y="937"/>
                    </a:lnTo>
                    <a:lnTo>
                      <a:pt x="1321" y="937"/>
                    </a:lnTo>
                    <a:lnTo>
                      <a:pt x="1321" y="937"/>
                    </a:lnTo>
                    <a:lnTo>
                      <a:pt x="1321" y="937"/>
                    </a:lnTo>
                    <a:lnTo>
                      <a:pt x="1321" y="937"/>
                    </a:lnTo>
                    <a:lnTo>
                      <a:pt x="1319" y="938"/>
                    </a:lnTo>
                    <a:lnTo>
                      <a:pt x="1319" y="938"/>
                    </a:lnTo>
                    <a:lnTo>
                      <a:pt x="1319" y="938"/>
                    </a:lnTo>
                    <a:lnTo>
                      <a:pt x="1319" y="938"/>
                    </a:lnTo>
                    <a:lnTo>
                      <a:pt x="1319" y="938"/>
                    </a:lnTo>
                    <a:lnTo>
                      <a:pt x="1319" y="938"/>
                    </a:lnTo>
                    <a:lnTo>
                      <a:pt x="1319" y="940"/>
                    </a:lnTo>
                    <a:lnTo>
                      <a:pt x="1319" y="940"/>
                    </a:lnTo>
                    <a:lnTo>
                      <a:pt x="1319" y="940"/>
                    </a:lnTo>
                    <a:lnTo>
                      <a:pt x="1317" y="940"/>
                    </a:lnTo>
                    <a:lnTo>
                      <a:pt x="1317" y="940"/>
                    </a:lnTo>
                    <a:lnTo>
                      <a:pt x="1317" y="940"/>
                    </a:lnTo>
                    <a:lnTo>
                      <a:pt x="1317" y="940"/>
                    </a:lnTo>
                    <a:lnTo>
                      <a:pt x="1317" y="942"/>
                    </a:lnTo>
                    <a:lnTo>
                      <a:pt x="1317" y="942"/>
                    </a:lnTo>
                    <a:lnTo>
                      <a:pt x="1317" y="942"/>
                    </a:lnTo>
                    <a:lnTo>
                      <a:pt x="1317" y="942"/>
                    </a:lnTo>
                    <a:lnTo>
                      <a:pt x="1315" y="942"/>
                    </a:lnTo>
                    <a:lnTo>
                      <a:pt x="1315" y="942"/>
                    </a:lnTo>
                    <a:lnTo>
                      <a:pt x="1315" y="942"/>
                    </a:lnTo>
                    <a:lnTo>
                      <a:pt x="1315" y="942"/>
                    </a:lnTo>
                    <a:lnTo>
                      <a:pt x="1315" y="942"/>
                    </a:lnTo>
                    <a:lnTo>
                      <a:pt x="1315" y="942"/>
                    </a:lnTo>
                    <a:lnTo>
                      <a:pt x="1313" y="942"/>
                    </a:lnTo>
                    <a:lnTo>
                      <a:pt x="1313" y="942"/>
                    </a:lnTo>
                    <a:lnTo>
                      <a:pt x="1313" y="942"/>
                    </a:lnTo>
                    <a:lnTo>
                      <a:pt x="1312" y="942"/>
                    </a:lnTo>
                    <a:lnTo>
                      <a:pt x="1312" y="942"/>
                    </a:lnTo>
                    <a:lnTo>
                      <a:pt x="1312" y="942"/>
                    </a:lnTo>
                    <a:lnTo>
                      <a:pt x="1312" y="942"/>
                    </a:lnTo>
                    <a:lnTo>
                      <a:pt x="1310" y="942"/>
                    </a:lnTo>
                    <a:lnTo>
                      <a:pt x="1310" y="942"/>
                    </a:lnTo>
                    <a:lnTo>
                      <a:pt x="1310" y="942"/>
                    </a:lnTo>
                    <a:lnTo>
                      <a:pt x="1310" y="942"/>
                    </a:lnTo>
                    <a:lnTo>
                      <a:pt x="1310" y="942"/>
                    </a:lnTo>
                    <a:lnTo>
                      <a:pt x="1310" y="942"/>
                    </a:lnTo>
                    <a:lnTo>
                      <a:pt x="1310" y="944"/>
                    </a:lnTo>
                    <a:lnTo>
                      <a:pt x="1308" y="944"/>
                    </a:lnTo>
                    <a:lnTo>
                      <a:pt x="1308" y="944"/>
                    </a:lnTo>
                    <a:lnTo>
                      <a:pt x="1308" y="944"/>
                    </a:lnTo>
                    <a:lnTo>
                      <a:pt x="1308" y="944"/>
                    </a:lnTo>
                    <a:lnTo>
                      <a:pt x="1306" y="944"/>
                    </a:lnTo>
                    <a:lnTo>
                      <a:pt x="1306" y="944"/>
                    </a:lnTo>
                    <a:lnTo>
                      <a:pt x="1306" y="944"/>
                    </a:lnTo>
                    <a:lnTo>
                      <a:pt x="1306" y="944"/>
                    </a:lnTo>
                    <a:lnTo>
                      <a:pt x="1304" y="942"/>
                    </a:lnTo>
                    <a:lnTo>
                      <a:pt x="1304" y="942"/>
                    </a:lnTo>
                    <a:lnTo>
                      <a:pt x="1304" y="942"/>
                    </a:lnTo>
                    <a:lnTo>
                      <a:pt x="1304" y="942"/>
                    </a:lnTo>
                    <a:lnTo>
                      <a:pt x="1304" y="942"/>
                    </a:lnTo>
                    <a:lnTo>
                      <a:pt x="1303" y="940"/>
                    </a:lnTo>
                    <a:lnTo>
                      <a:pt x="1303" y="940"/>
                    </a:lnTo>
                    <a:lnTo>
                      <a:pt x="1303" y="940"/>
                    </a:lnTo>
                    <a:lnTo>
                      <a:pt x="1303" y="938"/>
                    </a:lnTo>
                    <a:lnTo>
                      <a:pt x="1301" y="938"/>
                    </a:lnTo>
                    <a:lnTo>
                      <a:pt x="1301" y="937"/>
                    </a:lnTo>
                    <a:lnTo>
                      <a:pt x="1301" y="937"/>
                    </a:lnTo>
                    <a:lnTo>
                      <a:pt x="1301" y="937"/>
                    </a:lnTo>
                    <a:lnTo>
                      <a:pt x="1301" y="937"/>
                    </a:lnTo>
                    <a:lnTo>
                      <a:pt x="1301" y="937"/>
                    </a:lnTo>
                    <a:lnTo>
                      <a:pt x="1301" y="935"/>
                    </a:lnTo>
                    <a:lnTo>
                      <a:pt x="1301" y="935"/>
                    </a:lnTo>
                    <a:lnTo>
                      <a:pt x="1301" y="933"/>
                    </a:lnTo>
                    <a:lnTo>
                      <a:pt x="1301" y="933"/>
                    </a:lnTo>
                    <a:lnTo>
                      <a:pt x="1301" y="933"/>
                    </a:lnTo>
                    <a:lnTo>
                      <a:pt x="1301" y="933"/>
                    </a:lnTo>
                    <a:lnTo>
                      <a:pt x="1301" y="933"/>
                    </a:lnTo>
                    <a:lnTo>
                      <a:pt x="1299" y="931"/>
                    </a:lnTo>
                    <a:lnTo>
                      <a:pt x="1299" y="931"/>
                    </a:lnTo>
                    <a:lnTo>
                      <a:pt x="1297" y="931"/>
                    </a:lnTo>
                    <a:lnTo>
                      <a:pt x="1295" y="931"/>
                    </a:lnTo>
                    <a:lnTo>
                      <a:pt x="1295" y="931"/>
                    </a:lnTo>
                    <a:lnTo>
                      <a:pt x="1295" y="931"/>
                    </a:lnTo>
                    <a:lnTo>
                      <a:pt x="1294" y="931"/>
                    </a:lnTo>
                    <a:lnTo>
                      <a:pt x="1294" y="931"/>
                    </a:lnTo>
                    <a:lnTo>
                      <a:pt x="1292" y="931"/>
                    </a:lnTo>
                    <a:lnTo>
                      <a:pt x="1292" y="931"/>
                    </a:lnTo>
                    <a:lnTo>
                      <a:pt x="1292" y="931"/>
                    </a:lnTo>
                    <a:lnTo>
                      <a:pt x="1292" y="933"/>
                    </a:lnTo>
                    <a:lnTo>
                      <a:pt x="1292" y="933"/>
                    </a:lnTo>
                    <a:lnTo>
                      <a:pt x="1290" y="933"/>
                    </a:lnTo>
                    <a:lnTo>
                      <a:pt x="1290" y="931"/>
                    </a:lnTo>
                    <a:lnTo>
                      <a:pt x="1290" y="931"/>
                    </a:lnTo>
                    <a:lnTo>
                      <a:pt x="1288" y="933"/>
                    </a:lnTo>
                    <a:lnTo>
                      <a:pt x="1288" y="933"/>
                    </a:lnTo>
                    <a:lnTo>
                      <a:pt x="1286" y="933"/>
                    </a:lnTo>
                    <a:lnTo>
                      <a:pt x="1286" y="933"/>
                    </a:lnTo>
                    <a:lnTo>
                      <a:pt x="1286" y="933"/>
                    </a:lnTo>
                    <a:lnTo>
                      <a:pt x="1284" y="933"/>
                    </a:lnTo>
                    <a:lnTo>
                      <a:pt x="1284" y="933"/>
                    </a:lnTo>
                    <a:lnTo>
                      <a:pt x="1284" y="935"/>
                    </a:lnTo>
                    <a:lnTo>
                      <a:pt x="1284" y="935"/>
                    </a:lnTo>
                    <a:lnTo>
                      <a:pt x="1284" y="935"/>
                    </a:lnTo>
                    <a:lnTo>
                      <a:pt x="1284" y="935"/>
                    </a:lnTo>
                    <a:lnTo>
                      <a:pt x="1284" y="937"/>
                    </a:lnTo>
                    <a:lnTo>
                      <a:pt x="1284" y="937"/>
                    </a:lnTo>
                    <a:lnTo>
                      <a:pt x="1283" y="937"/>
                    </a:lnTo>
                    <a:lnTo>
                      <a:pt x="1283" y="938"/>
                    </a:lnTo>
                    <a:lnTo>
                      <a:pt x="1283" y="938"/>
                    </a:lnTo>
                    <a:lnTo>
                      <a:pt x="1283" y="938"/>
                    </a:lnTo>
                    <a:lnTo>
                      <a:pt x="1283" y="938"/>
                    </a:lnTo>
                    <a:lnTo>
                      <a:pt x="1283" y="938"/>
                    </a:lnTo>
                    <a:lnTo>
                      <a:pt x="1281" y="938"/>
                    </a:lnTo>
                    <a:lnTo>
                      <a:pt x="1281" y="938"/>
                    </a:lnTo>
                    <a:lnTo>
                      <a:pt x="1281" y="938"/>
                    </a:lnTo>
                    <a:lnTo>
                      <a:pt x="1281" y="938"/>
                    </a:lnTo>
                    <a:lnTo>
                      <a:pt x="1279" y="938"/>
                    </a:lnTo>
                    <a:lnTo>
                      <a:pt x="1279" y="938"/>
                    </a:lnTo>
                    <a:lnTo>
                      <a:pt x="1277" y="938"/>
                    </a:lnTo>
                    <a:lnTo>
                      <a:pt x="1275" y="938"/>
                    </a:lnTo>
                    <a:lnTo>
                      <a:pt x="1275" y="938"/>
                    </a:lnTo>
                    <a:lnTo>
                      <a:pt x="1275" y="938"/>
                    </a:lnTo>
                    <a:lnTo>
                      <a:pt x="1275" y="938"/>
                    </a:lnTo>
                    <a:lnTo>
                      <a:pt x="1274" y="938"/>
                    </a:lnTo>
                    <a:lnTo>
                      <a:pt x="1274" y="938"/>
                    </a:lnTo>
                    <a:lnTo>
                      <a:pt x="1274" y="938"/>
                    </a:lnTo>
                    <a:lnTo>
                      <a:pt x="1272" y="938"/>
                    </a:lnTo>
                    <a:lnTo>
                      <a:pt x="1272" y="938"/>
                    </a:lnTo>
                    <a:lnTo>
                      <a:pt x="1270" y="938"/>
                    </a:lnTo>
                    <a:lnTo>
                      <a:pt x="1270" y="938"/>
                    </a:lnTo>
                    <a:lnTo>
                      <a:pt x="1270" y="938"/>
                    </a:lnTo>
                    <a:lnTo>
                      <a:pt x="1268" y="938"/>
                    </a:lnTo>
                    <a:lnTo>
                      <a:pt x="1268" y="938"/>
                    </a:lnTo>
                    <a:lnTo>
                      <a:pt x="1268" y="940"/>
                    </a:lnTo>
                    <a:lnTo>
                      <a:pt x="1266" y="940"/>
                    </a:lnTo>
                    <a:lnTo>
                      <a:pt x="1266" y="940"/>
                    </a:lnTo>
                    <a:lnTo>
                      <a:pt x="1266" y="940"/>
                    </a:lnTo>
                    <a:lnTo>
                      <a:pt x="1265" y="940"/>
                    </a:lnTo>
                    <a:lnTo>
                      <a:pt x="1265" y="940"/>
                    </a:lnTo>
                    <a:lnTo>
                      <a:pt x="1265" y="940"/>
                    </a:lnTo>
                    <a:lnTo>
                      <a:pt x="1263" y="940"/>
                    </a:lnTo>
                    <a:lnTo>
                      <a:pt x="1261" y="940"/>
                    </a:lnTo>
                    <a:lnTo>
                      <a:pt x="1261" y="940"/>
                    </a:lnTo>
                    <a:lnTo>
                      <a:pt x="1259" y="940"/>
                    </a:lnTo>
                    <a:lnTo>
                      <a:pt x="1257" y="940"/>
                    </a:lnTo>
                    <a:lnTo>
                      <a:pt x="1257" y="940"/>
                    </a:lnTo>
                    <a:lnTo>
                      <a:pt x="1256" y="940"/>
                    </a:lnTo>
                    <a:lnTo>
                      <a:pt x="1254" y="940"/>
                    </a:lnTo>
                    <a:lnTo>
                      <a:pt x="1254" y="940"/>
                    </a:lnTo>
                    <a:lnTo>
                      <a:pt x="1254" y="940"/>
                    </a:lnTo>
                    <a:lnTo>
                      <a:pt x="1252" y="940"/>
                    </a:lnTo>
                    <a:lnTo>
                      <a:pt x="1252" y="940"/>
                    </a:lnTo>
                    <a:lnTo>
                      <a:pt x="1252" y="940"/>
                    </a:lnTo>
                    <a:lnTo>
                      <a:pt x="1252" y="942"/>
                    </a:lnTo>
                    <a:lnTo>
                      <a:pt x="1252" y="942"/>
                    </a:lnTo>
                    <a:lnTo>
                      <a:pt x="1250" y="942"/>
                    </a:lnTo>
                    <a:lnTo>
                      <a:pt x="1250" y="942"/>
                    </a:lnTo>
                    <a:lnTo>
                      <a:pt x="1248" y="942"/>
                    </a:lnTo>
                    <a:lnTo>
                      <a:pt x="1247" y="944"/>
                    </a:lnTo>
                    <a:lnTo>
                      <a:pt x="1247" y="944"/>
                    </a:lnTo>
                    <a:lnTo>
                      <a:pt x="1247" y="944"/>
                    </a:lnTo>
                    <a:lnTo>
                      <a:pt x="1245" y="944"/>
                    </a:lnTo>
                    <a:lnTo>
                      <a:pt x="1245" y="944"/>
                    </a:lnTo>
                    <a:lnTo>
                      <a:pt x="1245" y="946"/>
                    </a:lnTo>
                    <a:lnTo>
                      <a:pt x="1245" y="946"/>
                    </a:lnTo>
                    <a:lnTo>
                      <a:pt x="1243" y="946"/>
                    </a:lnTo>
                    <a:lnTo>
                      <a:pt x="1243" y="946"/>
                    </a:lnTo>
                    <a:lnTo>
                      <a:pt x="1243" y="946"/>
                    </a:lnTo>
                    <a:lnTo>
                      <a:pt x="1241" y="946"/>
                    </a:lnTo>
                    <a:lnTo>
                      <a:pt x="1239" y="948"/>
                    </a:lnTo>
                    <a:lnTo>
                      <a:pt x="1239" y="948"/>
                    </a:lnTo>
                    <a:lnTo>
                      <a:pt x="1239" y="948"/>
                    </a:lnTo>
                    <a:lnTo>
                      <a:pt x="1237" y="949"/>
                    </a:lnTo>
                    <a:lnTo>
                      <a:pt x="1237" y="949"/>
                    </a:lnTo>
                    <a:lnTo>
                      <a:pt x="1237" y="951"/>
                    </a:lnTo>
                    <a:lnTo>
                      <a:pt x="1237" y="953"/>
                    </a:lnTo>
                    <a:lnTo>
                      <a:pt x="1237" y="953"/>
                    </a:lnTo>
                    <a:lnTo>
                      <a:pt x="1237" y="953"/>
                    </a:lnTo>
                    <a:lnTo>
                      <a:pt x="1237" y="955"/>
                    </a:lnTo>
                    <a:lnTo>
                      <a:pt x="1236" y="955"/>
                    </a:lnTo>
                    <a:lnTo>
                      <a:pt x="1236" y="955"/>
                    </a:lnTo>
                    <a:lnTo>
                      <a:pt x="1236" y="957"/>
                    </a:lnTo>
                    <a:lnTo>
                      <a:pt x="1236" y="957"/>
                    </a:lnTo>
                    <a:lnTo>
                      <a:pt x="1234" y="957"/>
                    </a:lnTo>
                    <a:lnTo>
                      <a:pt x="1234" y="957"/>
                    </a:lnTo>
                    <a:lnTo>
                      <a:pt x="1234" y="957"/>
                    </a:lnTo>
                    <a:lnTo>
                      <a:pt x="1232" y="957"/>
                    </a:lnTo>
                    <a:lnTo>
                      <a:pt x="1232" y="957"/>
                    </a:lnTo>
                    <a:lnTo>
                      <a:pt x="1232" y="957"/>
                    </a:lnTo>
                    <a:lnTo>
                      <a:pt x="1232" y="957"/>
                    </a:lnTo>
                    <a:lnTo>
                      <a:pt x="1230" y="957"/>
                    </a:lnTo>
                    <a:lnTo>
                      <a:pt x="1230" y="957"/>
                    </a:lnTo>
                    <a:lnTo>
                      <a:pt x="1230" y="957"/>
                    </a:lnTo>
                    <a:lnTo>
                      <a:pt x="1228" y="957"/>
                    </a:lnTo>
                    <a:lnTo>
                      <a:pt x="1228" y="957"/>
                    </a:lnTo>
                    <a:lnTo>
                      <a:pt x="1228" y="957"/>
                    </a:lnTo>
                    <a:lnTo>
                      <a:pt x="1227" y="958"/>
                    </a:lnTo>
                    <a:lnTo>
                      <a:pt x="1225" y="960"/>
                    </a:lnTo>
                    <a:lnTo>
                      <a:pt x="1225" y="960"/>
                    </a:lnTo>
                    <a:lnTo>
                      <a:pt x="1223" y="960"/>
                    </a:lnTo>
                    <a:lnTo>
                      <a:pt x="1223" y="960"/>
                    </a:lnTo>
                    <a:lnTo>
                      <a:pt x="1223" y="960"/>
                    </a:lnTo>
                    <a:lnTo>
                      <a:pt x="1221" y="962"/>
                    </a:lnTo>
                    <a:lnTo>
                      <a:pt x="1219" y="962"/>
                    </a:lnTo>
                    <a:lnTo>
                      <a:pt x="1219" y="962"/>
                    </a:lnTo>
                    <a:lnTo>
                      <a:pt x="1218" y="962"/>
                    </a:lnTo>
                    <a:lnTo>
                      <a:pt x="1218" y="962"/>
                    </a:lnTo>
                    <a:lnTo>
                      <a:pt x="1218" y="962"/>
                    </a:lnTo>
                    <a:lnTo>
                      <a:pt x="1216" y="962"/>
                    </a:lnTo>
                    <a:lnTo>
                      <a:pt x="1216" y="962"/>
                    </a:lnTo>
                    <a:lnTo>
                      <a:pt x="1216" y="962"/>
                    </a:lnTo>
                    <a:lnTo>
                      <a:pt x="1214" y="962"/>
                    </a:lnTo>
                    <a:lnTo>
                      <a:pt x="1214" y="964"/>
                    </a:lnTo>
                    <a:lnTo>
                      <a:pt x="1214" y="964"/>
                    </a:lnTo>
                    <a:lnTo>
                      <a:pt x="1214" y="964"/>
                    </a:lnTo>
                    <a:lnTo>
                      <a:pt x="1212" y="964"/>
                    </a:lnTo>
                    <a:lnTo>
                      <a:pt x="1212" y="964"/>
                    </a:lnTo>
                    <a:lnTo>
                      <a:pt x="1212" y="964"/>
                    </a:lnTo>
                    <a:lnTo>
                      <a:pt x="1210" y="964"/>
                    </a:lnTo>
                    <a:lnTo>
                      <a:pt x="1209" y="964"/>
                    </a:lnTo>
                    <a:lnTo>
                      <a:pt x="1209" y="964"/>
                    </a:lnTo>
                    <a:lnTo>
                      <a:pt x="1207" y="964"/>
                    </a:lnTo>
                    <a:lnTo>
                      <a:pt x="1207" y="964"/>
                    </a:lnTo>
                    <a:lnTo>
                      <a:pt x="1207" y="964"/>
                    </a:lnTo>
                    <a:lnTo>
                      <a:pt x="1205" y="964"/>
                    </a:lnTo>
                    <a:lnTo>
                      <a:pt x="1203" y="964"/>
                    </a:lnTo>
                    <a:lnTo>
                      <a:pt x="1201" y="964"/>
                    </a:lnTo>
                    <a:lnTo>
                      <a:pt x="1201" y="964"/>
                    </a:lnTo>
                    <a:lnTo>
                      <a:pt x="1201" y="964"/>
                    </a:lnTo>
                    <a:lnTo>
                      <a:pt x="1201" y="964"/>
                    </a:lnTo>
                    <a:lnTo>
                      <a:pt x="1199" y="964"/>
                    </a:lnTo>
                    <a:lnTo>
                      <a:pt x="1199" y="964"/>
                    </a:lnTo>
                    <a:lnTo>
                      <a:pt x="1199" y="964"/>
                    </a:lnTo>
                    <a:lnTo>
                      <a:pt x="1199" y="964"/>
                    </a:lnTo>
                    <a:lnTo>
                      <a:pt x="1199" y="964"/>
                    </a:lnTo>
                    <a:lnTo>
                      <a:pt x="1198" y="964"/>
                    </a:lnTo>
                    <a:lnTo>
                      <a:pt x="1198" y="964"/>
                    </a:lnTo>
                    <a:lnTo>
                      <a:pt x="1198" y="964"/>
                    </a:lnTo>
                    <a:lnTo>
                      <a:pt x="1198" y="964"/>
                    </a:lnTo>
                    <a:lnTo>
                      <a:pt x="1198" y="964"/>
                    </a:lnTo>
                    <a:lnTo>
                      <a:pt x="1198" y="964"/>
                    </a:lnTo>
                    <a:lnTo>
                      <a:pt x="1198" y="966"/>
                    </a:lnTo>
                    <a:lnTo>
                      <a:pt x="1196" y="966"/>
                    </a:lnTo>
                    <a:lnTo>
                      <a:pt x="1196" y="966"/>
                    </a:lnTo>
                    <a:lnTo>
                      <a:pt x="1196" y="966"/>
                    </a:lnTo>
                    <a:lnTo>
                      <a:pt x="1196" y="966"/>
                    </a:lnTo>
                    <a:lnTo>
                      <a:pt x="1196" y="966"/>
                    </a:lnTo>
                    <a:lnTo>
                      <a:pt x="1196" y="966"/>
                    </a:lnTo>
                    <a:lnTo>
                      <a:pt x="1194" y="966"/>
                    </a:lnTo>
                    <a:lnTo>
                      <a:pt x="1192" y="966"/>
                    </a:lnTo>
                    <a:lnTo>
                      <a:pt x="1192" y="966"/>
                    </a:lnTo>
                    <a:lnTo>
                      <a:pt x="1190" y="966"/>
                    </a:lnTo>
                    <a:lnTo>
                      <a:pt x="1190" y="966"/>
                    </a:lnTo>
                    <a:lnTo>
                      <a:pt x="1189" y="966"/>
                    </a:lnTo>
                    <a:lnTo>
                      <a:pt x="1189" y="966"/>
                    </a:lnTo>
                    <a:lnTo>
                      <a:pt x="1189" y="966"/>
                    </a:lnTo>
                    <a:lnTo>
                      <a:pt x="1189" y="967"/>
                    </a:lnTo>
                    <a:lnTo>
                      <a:pt x="1189" y="967"/>
                    </a:lnTo>
                    <a:lnTo>
                      <a:pt x="1189" y="967"/>
                    </a:lnTo>
                    <a:lnTo>
                      <a:pt x="1189" y="967"/>
                    </a:lnTo>
                    <a:lnTo>
                      <a:pt x="1189" y="967"/>
                    </a:lnTo>
                    <a:lnTo>
                      <a:pt x="1189" y="969"/>
                    </a:lnTo>
                    <a:lnTo>
                      <a:pt x="1189" y="969"/>
                    </a:lnTo>
                    <a:lnTo>
                      <a:pt x="1189" y="969"/>
                    </a:lnTo>
                    <a:lnTo>
                      <a:pt x="1189" y="971"/>
                    </a:lnTo>
                    <a:lnTo>
                      <a:pt x="1189" y="971"/>
                    </a:lnTo>
                    <a:lnTo>
                      <a:pt x="1189" y="971"/>
                    </a:lnTo>
                    <a:lnTo>
                      <a:pt x="1190" y="971"/>
                    </a:lnTo>
                    <a:lnTo>
                      <a:pt x="1190" y="971"/>
                    </a:lnTo>
                    <a:lnTo>
                      <a:pt x="1190" y="971"/>
                    </a:lnTo>
                    <a:lnTo>
                      <a:pt x="1190" y="971"/>
                    </a:lnTo>
                    <a:lnTo>
                      <a:pt x="1190" y="973"/>
                    </a:lnTo>
                    <a:lnTo>
                      <a:pt x="1192" y="973"/>
                    </a:lnTo>
                    <a:lnTo>
                      <a:pt x="1192" y="973"/>
                    </a:lnTo>
                    <a:lnTo>
                      <a:pt x="1190" y="973"/>
                    </a:lnTo>
                    <a:lnTo>
                      <a:pt x="1190" y="973"/>
                    </a:lnTo>
                    <a:lnTo>
                      <a:pt x="1190" y="973"/>
                    </a:lnTo>
                    <a:lnTo>
                      <a:pt x="1190" y="973"/>
                    </a:lnTo>
                    <a:lnTo>
                      <a:pt x="1190" y="973"/>
                    </a:lnTo>
                    <a:lnTo>
                      <a:pt x="1190" y="975"/>
                    </a:lnTo>
                    <a:lnTo>
                      <a:pt x="1189" y="975"/>
                    </a:lnTo>
                    <a:lnTo>
                      <a:pt x="1189" y="975"/>
                    </a:lnTo>
                    <a:lnTo>
                      <a:pt x="1189" y="975"/>
                    </a:lnTo>
                    <a:lnTo>
                      <a:pt x="1189" y="976"/>
                    </a:lnTo>
                    <a:lnTo>
                      <a:pt x="1189" y="976"/>
                    </a:lnTo>
                    <a:lnTo>
                      <a:pt x="1187" y="976"/>
                    </a:lnTo>
                    <a:lnTo>
                      <a:pt x="1187" y="976"/>
                    </a:lnTo>
                    <a:lnTo>
                      <a:pt x="1187" y="976"/>
                    </a:lnTo>
                    <a:lnTo>
                      <a:pt x="1187" y="976"/>
                    </a:lnTo>
                    <a:lnTo>
                      <a:pt x="1187" y="976"/>
                    </a:lnTo>
                    <a:lnTo>
                      <a:pt x="1187" y="976"/>
                    </a:lnTo>
                    <a:lnTo>
                      <a:pt x="1187" y="976"/>
                    </a:lnTo>
                    <a:lnTo>
                      <a:pt x="1187" y="976"/>
                    </a:lnTo>
                    <a:lnTo>
                      <a:pt x="1187" y="976"/>
                    </a:lnTo>
                    <a:lnTo>
                      <a:pt x="1185" y="976"/>
                    </a:lnTo>
                    <a:lnTo>
                      <a:pt x="1185" y="976"/>
                    </a:lnTo>
                    <a:lnTo>
                      <a:pt x="1185" y="976"/>
                    </a:lnTo>
                    <a:lnTo>
                      <a:pt x="1183" y="976"/>
                    </a:lnTo>
                    <a:lnTo>
                      <a:pt x="1183" y="976"/>
                    </a:lnTo>
                    <a:lnTo>
                      <a:pt x="1183" y="975"/>
                    </a:lnTo>
                    <a:lnTo>
                      <a:pt x="1183" y="975"/>
                    </a:lnTo>
                    <a:lnTo>
                      <a:pt x="1181" y="975"/>
                    </a:lnTo>
                    <a:lnTo>
                      <a:pt x="1181" y="975"/>
                    </a:lnTo>
                    <a:lnTo>
                      <a:pt x="1181" y="976"/>
                    </a:lnTo>
                    <a:lnTo>
                      <a:pt x="1181" y="976"/>
                    </a:lnTo>
                    <a:lnTo>
                      <a:pt x="1181" y="976"/>
                    </a:lnTo>
                    <a:lnTo>
                      <a:pt x="1181" y="975"/>
                    </a:lnTo>
                    <a:lnTo>
                      <a:pt x="1181" y="975"/>
                    </a:lnTo>
                    <a:lnTo>
                      <a:pt x="1181" y="975"/>
                    </a:lnTo>
                    <a:lnTo>
                      <a:pt x="1181" y="975"/>
                    </a:lnTo>
                    <a:lnTo>
                      <a:pt x="1181" y="975"/>
                    </a:lnTo>
                    <a:lnTo>
                      <a:pt x="1180" y="975"/>
                    </a:lnTo>
                    <a:lnTo>
                      <a:pt x="1180" y="976"/>
                    </a:lnTo>
                    <a:lnTo>
                      <a:pt x="1180" y="975"/>
                    </a:lnTo>
                    <a:lnTo>
                      <a:pt x="1180" y="975"/>
                    </a:lnTo>
                    <a:lnTo>
                      <a:pt x="1180" y="975"/>
                    </a:lnTo>
                    <a:lnTo>
                      <a:pt x="1178" y="975"/>
                    </a:lnTo>
                    <a:lnTo>
                      <a:pt x="1178" y="975"/>
                    </a:lnTo>
                    <a:lnTo>
                      <a:pt x="1178" y="975"/>
                    </a:lnTo>
                    <a:lnTo>
                      <a:pt x="1178" y="975"/>
                    </a:lnTo>
                    <a:lnTo>
                      <a:pt x="1178" y="975"/>
                    </a:lnTo>
                    <a:lnTo>
                      <a:pt x="1178" y="975"/>
                    </a:lnTo>
                    <a:lnTo>
                      <a:pt x="1178" y="975"/>
                    </a:lnTo>
                    <a:lnTo>
                      <a:pt x="1178" y="975"/>
                    </a:lnTo>
                    <a:lnTo>
                      <a:pt x="1176" y="975"/>
                    </a:lnTo>
                    <a:lnTo>
                      <a:pt x="1176" y="975"/>
                    </a:lnTo>
                    <a:lnTo>
                      <a:pt x="1176" y="975"/>
                    </a:lnTo>
                    <a:lnTo>
                      <a:pt x="1176" y="975"/>
                    </a:lnTo>
                    <a:lnTo>
                      <a:pt x="1176" y="975"/>
                    </a:lnTo>
                    <a:lnTo>
                      <a:pt x="1176" y="975"/>
                    </a:lnTo>
                    <a:lnTo>
                      <a:pt x="1176" y="975"/>
                    </a:lnTo>
                    <a:lnTo>
                      <a:pt x="1174" y="975"/>
                    </a:lnTo>
                    <a:lnTo>
                      <a:pt x="1174" y="975"/>
                    </a:lnTo>
                    <a:lnTo>
                      <a:pt x="1174" y="975"/>
                    </a:lnTo>
                    <a:lnTo>
                      <a:pt x="1174" y="975"/>
                    </a:lnTo>
                    <a:lnTo>
                      <a:pt x="1174" y="975"/>
                    </a:lnTo>
                    <a:lnTo>
                      <a:pt x="1174" y="975"/>
                    </a:lnTo>
                    <a:lnTo>
                      <a:pt x="1174" y="975"/>
                    </a:lnTo>
                    <a:lnTo>
                      <a:pt x="1174" y="975"/>
                    </a:lnTo>
                    <a:lnTo>
                      <a:pt x="1174" y="975"/>
                    </a:lnTo>
                    <a:lnTo>
                      <a:pt x="1174" y="976"/>
                    </a:lnTo>
                    <a:lnTo>
                      <a:pt x="1172" y="976"/>
                    </a:lnTo>
                    <a:lnTo>
                      <a:pt x="1172" y="975"/>
                    </a:lnTo>
                    <a:lnTo>
                      <a:pt x="1172" y="975"/>
                    </a:lnTo>
                    <a:lnTo>
                      <a:pt x="1172" y="975"/>
                    </a:lnTo>
                    <a:lnTo>
                      <a:pt x="1172" y="975"/>
                    </a:lnTo>
                    <a:lnTo>
                      <a:pt x="1172" y="975"/>
                    </a:lnTo>
                    <a:lnTo>
                      <a:pt x="1171" y="975"/>
                    </a:lnTo>
                    <a:lnTo>
                      <a:pt x="1171" y="975"/>
                    </a:lnTo>
                    <a:lnTo>
                      <a:pt x="1171" y="975"/>
                    </a:lnTo>
                    <a:lnTo>
                      <a:pt x="1171" y="975"/>
                    </a:lnTo>
                    <a:lnTo>
                      <a:pt x="1171" y="975"/>
                    </a:lnTo>
                    <a:lnTo>
                      <a:pt x="1171" y="975"/>
                    </a:lnTo>
                    <a:lnTo>
                      <a:pt x="1171" y="975"/>
                    </a:lnTo>
                    <a:lnTo>
                      <a:pt x="1171" y="975"/>
                    </a:lnTo>
                    <a:lnTo>
                      <a:pt x="1171" y="975"/>
                    </a:lnTo>
                    <a:lnTo>
                      <a:pt x="1169" y="976"/>
                    </a:lnTo>
                    <a:lnTo>
                      <a:pt x="1169" y="976"/>
                    </a:lnTo>
                    <a:lnTo>
                      <a:pt x="1169" y="976"/>
                    </a:lnTo>
                    <a:lnTo>
                      <a:pt x="1169" y="976"/>
                    </a:lnTo>
                    <a:lnTo>
                      <a:pt x="1169" y="976"/>
                    </a:lnTo>
                    <a:lnTo>
                      <a:pt x="1169" y="976"/>
                    </a:lnTo>
                    <a:lnTo>
                      <a:pt x="1169" y="976"/>
                    </a:lnTo>
                    <a:lnTo>
                      <a:pt x="1169" y="976"/>
                    </a:lnTo>
                    <a:lnTo>
                      <a:pt x="1167" y="976"/>
                    </a:lnTo>
                    <a:lnTo>
                      <a:pt x="1167" y="976"/>
                    </a:lnTo>
                    <a:lnTo>
                      <a:pt x="1167" y="976"/>
                    </a:lnTo>
                    <a:lnTo>
                      <a:pt x="1167" y="976"/>
                    </a:lnTo>
                    <a:lnTo>
                      <a:pt x="1167" y="976"/>
                    </a:lnTo>
                    <a:lnTo>
                      <a:pt x="1167" y="976"/>
                    </a:lnTo>
                    <a:lnTo>
                      <a:pt x="1165" y="976"/>
                    </a:lnTo>
                    <a:lnTo>
                      <a:pt x="1165" y="976"/>
                    </a:lnTo>
                    <a:lnTo>
                      <a:pt x="1165" y="976"/>
                    </a:lnTo>
                    <a:lnTo>
                      <a:pt x="1165" y="976"/>
                    </a:lnTo>
                    <a:lnTo>
                      <a:pt x="1165" y="975"/>
                    </a:lnTo>
                    <a:lnTo>
                      <a:pt x="1165" y="975"/>
                    </a:lnTo>
                    <a:lnTo>
                      <a:pt x="1165" y="975"/>
                    </a:lnTo>
                    <a:lnTo>
                      <a:pt x="1163" y="975"/>
                    </a:lnTo>
                    <a:lnTo>
                      <a:pt x="1163" y="975"/>
                    </a:lnTo>
                    <a:lnTo>
                      <a:pt x="1162" y="975"/>
                    </a:lnTo>
                    <a:lnTo>
                      <a:pt x="1162" y="975"/>
                    </a:lnTo>
                    <a:lnTo>
                      <a:pt x="1162" y="975"/>
                    </a:lnTo>
                    <a:lnTo>
                      <a:pt x="1162" y="975"/>
                    </a:lnTo>
                    <a:lnTo>
                      <a:pt x="1160" y="975"/>
                    </a:lnTo>
                    <a:lnTo>
                      <a:pt x="1160" y="975"/>
                    </a:lnTo>
                    <a:lnTo>
                      <a:pt x="1160" y="975"/>
                    </a:lnTo>
                    <a:lnTo>
                      <a:pt x="1158" y="975"/>
                    </a:lnTo>
                    <a:lnTo>
                      <a:pt x="1158" y="975"/>
                    </a:lnTo>
                    <a:lnTo>
                      <a:pt x="1158" y="975"/>
                    </a:lnTo>
                    <a:lnTo>
                      <a:pt x="1158" y="973"/>
                    </a:lnTo>
                    <a:lnTo>
                      <a:pt x="1156" y="973"/>
                    </a:lnTo>
                    <a:lnTo>
                      <a:pt x="1156" y="973"/>
                    </a:lnTo>
                    <a:lnTo>
                      <a:pt x="1156" y="973"/>
                    </a:lnTo>
                    <a:lnTo>
                      <a:pt x="1156" y="975"/>
                    </a:lnTo>
                    <a:lnTo>
                      <a:pt x="1156" y="975"/>
                    </a:lnTo>
                    <a:lnTo>
                      <a:pt x="1156" y="975"/>
                    </a:lnTo>
                    <a:lnTo>
                      <a:pt x="1156" y="975"/>
                    </a:lnTo>
                    <a:lnTo>
                      <a:pt x="1156" y="975"/>
                    </a:lnTo>
                    <a:lnTo>
                      <a:pt x="1154" y="975"/>
                    </a:lnTo>
                    <a:lnTo>
                      <a:pt x="1154" y="975"/>
                    </a:lnTo>
                    <a:lnTo>
                      <a:pt x="1154" y="975"/>
                    </a:lnTo>
                    <a:lnTo>
                      <a:pt x="1154" y="975"/>
                    </a:lnTo>
                    <a:lnTo>
                      <a:pt x="1154" y="975"/>
                    </a:lnTo>
                    <a:lnTo>
                      <a:pt x="1154" y="975"/>
                    </a:lnTo>
                    <a:lnTo>
                      <a:pt x="1154" y="975"/>
                    </a:lnTo>
                    <a:lnTo>
                      <a:pt x="1152" y="975"/>
                    </a:lnTo>
                    <a:lnTo>
                      <a:pt x="1152" y="975"/>
                    </a:lnTo>
                    <a:lnTo>
                      <a:pt x="1152" y="975"/>
                    </a:lnTo>
                    <a:lnTo>
                      <a:pt x="1151" y="973"/>
                    </a:lnTo>
                    <a:lnTo>
                      <a:pt x="1151" y="973"/>
                    </a:lnTo>
                    <a:lnTo>
                      <a:pt x="1151" y="975"/>
                    </a:lnTo>
                    <a:lnTo>
                      <a:pt x="1151" y="975"/>
                    </a:lnTo>
                    <a:lnTo>
                      <a:pt x="1149" y="975"/>
                    </a:lnTo>
                    <a:lnTo>
                      <a:pt x="1149" y="975"/>
                    </a:lnTo>
                    <a:lnTo>
                      <a:pt x="1149" y="975"/>
                    </a:lnTo>
                    <a:lnTo>
                      <a:pt x="1149" y="975"/>
                    </a:lnTo>
                    <a:lnTo>
                      <a:pt x="1147" y="975"/>
                    </a:lnTo>
                    <a:lnTo>
                      <a:pt x="1147" y="975"/>
                    </a:lnTo>
                    <a:lnTo>
                      <a:pt x="1147" y="975"/>
                    </a:lnTo>
                    <a:lnTo>
                      <a:pt x="1147" y="975"/>
                    </a:lnTo>
                    <a:lnTo>
                      <a:pt x="1145" y="975"/>
                    </a:lnTo>
                    <a:lnTo>
                      <a:pt x="1145" y="975"/>
                    </a:lnTo>
                    <a:lnTo>
                      <a:pt x="1145" y="975"/>
                    </a:lnTo>
                    <a:lnTo>
                      <a:pt x="1145" y="975"/>
                    </a:lnTo>
                    <a:lnTo>
                      <a:pt x="1145" y="975"/>
                    </a:lnTo>
                    <a:lnTo>
                      <a:pt x="1145" y="975"/>
                    </a:lnTo>
                    <a:lnTo>
                      <a:pt x="1145" y="975"/>
                    </a:lnTo>
                    <a:lnTo>
                      <a:pt x="1143" y="975"/>
                    </a:lnTo>
                    <a:lnTo>
                      <a:pt x="1143" y="975"/>
                    </a:lnTo>
                    <a:lnTo>
                      <a:pt x="1143" y="975"/>
                    </a:lnTo>
                    <a:lnTo>
                      <a:pt x="1143" y="975"/>
                    </a:lnTo>
                    <a:lnTo>
                      <a:pt x="1142" y="975"/>
                    </a:lnTo>
                    <a:lnTo>
                      <a:pt x="1142" y="975"/>
                    </a:lnTo>
                    <a:lnTo>
                      <a:pt x="1142" y="976"/>
                    </a:lnTo>
                    <a:lnTo>
                      <a:pt x="1142" y="976"/>
                    </a:lnTo>
                    <a:lnTo>
                      <a:pt x="1142" y="976"/>
                    </a:lnTo>
                    <a:lnTo>
                      <a:pt x="1140" y="976"/>
                    </a:lnTo>
                    <a:lnTo>
                      <a:pt x="1140" y="976"/>
                    </a:lnTo>
                    <a:lnTo>
                      <a:pt x="1140" y="976"/>
                    </a:lnTo>
                    <a:lnTo>
                      <a:pt x="1140" y="976"/>
                    </a:lnTo>
                    <a:lnTo>
                      <a:pt x="1140" y="976"/>
                    </a:lnTo>
                    <a:lnTo>
                      <a:pt x="1138" y="976"/>
                    </a:lnTo>
                    <a:lnTo>
                      <a:pt x="1138" y="976"/>
                    </a:lnTo>
                    <a:lnTo>
                      <a:pt x="1138" y="976"/>
                    </a:lnTo>
                    <a:lnTo>
                      <a:pt x="1138" y="976"/>
                    </a:lnTo>
                    <a:lnTo>
                      <a:pt x="1138" y="976"/>
                    </a:lnTo>
                    <a:lnTo>
                      <a:pt x="1138" y="976"/>
                    </a:lnTo>
                    <a:lnTo>
                      <a:pt x="1138" y="978"/>
                    </a:lnTo>
                    <a:lnTo>
                      <a:pt x="1136" y="978"/>
                    </a:lnTo>
                    <a:lnTo>
                      <a:pt x="1136" y="978"/>
                    </a:lnTo>
                    <a:lnTo>
                      <a:pt x="1136" y="978"/>
                    </a:lnTo>
                    <a:lnTo>
                      <a:pt x="1136" y="980"/>
                    </a:lnTo>
                    <a:lnTo>
                      <a:pt x="1134" y="980"/>
                    </a:lnTo>
                    <a:lnTo>
                      <a:pt x="1134" y="980"/>
                    </a:lnTo>
                    <a:lnTo>
                      <a:pt x="1134" y="980"/>
                    </a:lnTo>
                    <a:lnTo>
                      <a:pt x="1134" y="980"/>
                    </a:lnTo>
                    <a:lnTo>
                      <a:pt x="1133" y="980"/>
                    </a:lnTo>
                    <a:lnTo>
                      <a:pt x="1133" y="980"/>
                    </a:lnTo>
                    <a:lnTo>
                      <a:pt x="1131" y="9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2">
                <a:extLst>
                  <a:ext uri="{FF2B5EF4-FFF2-40B4-BE49-F238E27FC236}">
                    <a16:creationId xmlns:a16="http://schemas.microsoft.com/office/drawing/2014/main" id="{23FB3D30-5B85-0404-6D7A-0D7E01B75D83}"/>
                  </a:ext>
                </a:extLst>
              </p:cNvPr>
              <p:cNvSpPr>
                <a:spLocks/>
              </p:cNvSpPr>
              <p:nvPr/>
            </p:nvSpPr>
            <p:spPr bwMode="auto">
              <a:xfrm>
                <a:off x="2258" y="1663"/>
                <a:ext cx="1433" cy="980"/>
              </a:xfrm>
              <a:custGeom>
                <a:avLst/>
                <a:gdLst>
                  <a:gd name="T0" fmla="*/ 1022 w 1433"/>
                  <a:gd name="T1" fmla="*/ 944 h 980"/>
                  <a:gd name="T2" fmla="*/ 1042 w 1433"/>
                  <a:gd name="T3" fmla="*/ 853 h 980"/>
                  <a:gd name="T4" fmla="*/ 928 w 1433"/>
                  <a:gd name="T5" fmla="*/ 814 h 980"/>
                  <a:gd name="T6" fmla="*/ 798 w 1433"/>
                  <a:gd name="T7" fmla="*/ 803 h 980"/>
                  <a:gd name="T8" fmla="*/ 736 w 1433"/>
                  <a:gd name="T9" fmla="*/ 828 h 980"/>
                  <a:gd name="T10" fmla="*/ 670 w 1433"/>
                  <a:gd name="T11" fmla="*/ 835 h 980"/>
                  <a:gd name="T12" fmla="*/ 599 w 1433"/>
                  <a:gd name="T13" fmla="*/ 855 h 980"/>
                  <a:gd name="T14" fmla="*/ 543 w 1433"/>
                  <a:gd name="T15" fmla="*/ 870 h 980"/>
                  <a:gd name="T16" fmla="*/ 521 w 1433"/>
                  <a:gd name="T17" fmla="*/ 834 h 980"/>
                  <a:gd name="T18" fmla="*/ 574 w 1433"/>
                  <a:gd name="T19" fmla="*/ 806 h 980"/>
                  <a:gd name="T20" fmla="*/ 626 w 1433"/>
                  <a:gd name="T21" fmla="*/ 794 h 980"/>
                  <a:gd name="T22" fmla="*/ 563 w 1433"/>
                  <a:gd name="T23" fmla="*/ 745 h 980"/>
                  <a:gd name="T24" fmla="*/ 592 w 1433"/>
                  <a:gd name="T25" fmla="*/ 689 h 980"/>
                  <a:gd name="T26" fmla="*/ 543 w 1433"/>
                  <a:gd name="T27" fmla="*/ 645 h 980"/>
                  <a:gd name="T28" fmla="*/ 485 w 1433"/>
                  <a:gd name="T29" fmla="*/ 620 h 980"/>
                  <a:gd name="T30" fmla="*/ 415 w 1433"/>
                  <a:gd name="T31" fmla="*/ 656 h 980"/>
                  <a:gd name="T32" fmla="*/ 368 w 1433"/>
                  <a:gd name="T33" fmla="*/ 638 h 980"/>
                  <a:gd name="T34" fmla="*/ 346 w 1433"/>
                  <a:gd name="T35" fmla="*/ 598 h 980"/>
                  <a:gd name="T36" fmla="*/ 368 w 1433"/>
                  <a:gd name="T37" fmla="*/ 560 h 980"/>
                  <a:gd name="T38" fmla="*/ 304 w 1433"/>
                  <a:gd name="T39" fmla="*/ 557 h 980"/>
                  <a:gd name="T40" fmla="*/ 243 w 1433"/>
                  <a:gd name="T41" fmla="*/ 616 h 980"/>
                  <a:gd name="T42" fmla="*/ 194 w 1433"/>
                  <a:gd name="T43" fmla="*/ 593 h 980"/>
                  <a:gd name="T44" fmla="*/ 205 w 1433"/>
                  <a:gd name="T45" fmla="*/ 528 h 980"/>
                  <a:gd name="T46" fmla="*/ 140 w 1433"/>
                  <a:gd name="T47" fmla="*/ 486 h 980"/>
                  <a:gd name="T48" fmla="*/ 102 w 1433"/>
                  <a:gd name="T49" fmla="*/ 414 h 980"/>
                  <a:gd name="T50" fmla="*/ 11 w 1433"/>
                  <a:gd name="T51" fmla="*/ 387 h 980"/>
                  <a:gd name="T52" fmla="*/ 187 w 1433"/>
                  <a:gd name="T53" fmla="*/ 179 h 980"/>
                  <a:gd name="T54" fmla="*/ 239 w 1433"/>
                  <a:gd name="T55" fmla="*/ 23 h 980"/>
                  <a:gd name="T56" fmla="*/ 324 w 1433"/>
                  <a:gd name="T57" fmla="*/ 38 h 980"/>
                  <a:gd name="T58" fmla="*/ 377 w 1433"/>
                  <a:gd name="T59" fmla="*/ 34 h 980"/>
                  <a:gd name="T60" fmla="*/ 362 w 1433"/>
                  <a:gd name="T61" fmla="*/ 81 h 980"/>
                  <a:gd name="T62" fmla="*/ 434 w 1433"/>
                  <a:gd name="T63" fmla="*/ 95 h 980"/>
                  <a:gd name="T64" fmla="*/ 469 w 1433"/>
                  <a:gd name="T65" fmla="*/ 54 h 980"/>
                  <a:gd name="T66" fmla="*/ 507 w 1433"/>
                  <a:gd name="T67" fmla="*/ 43 h 980"/>
                  <a:gd name="T68" fmla="*/ 547 w 1433"/>
                  <a:gd name="T69" fmla="*/ 70 h 980"/>
                  <a:gd name="T70" fmla="*/ 612 w 1433"/>
                  <a:gd name="T71" fmla="*/ 70 h 980"/>
                  <a:gd name="T72" fmla="*/ 604 w 1433"/>
                  <a:gd name="T73" fmla="*/ 110 h 980"/>
                  <a:gd name="T74" fmla="*/ 662 w 1433"/>
                  <a:gd name="T75" fmla="*/ 81 h 980"/>
                  <a:gd name="T76" fmla="*/ 733 w 1433"/>
                  <a:gd name="T77" fmla="*/ 27 h 980"/>
                  <a:gd name="T78" fmla="*/ 812 w 1433"/>
                  <a:gd name="T79" fmla="*/ 56 h 980"/>
                  <a:gd name="T80" fmla="*/ 952 w 1433"/>
                  <a:gd name="T81" fmla="*/ 103 h 980"/>
                  <a:gd name="T82" fmla="*/ 1044 w 1433"/>
                  <a:gd name="T83" fmla="*/ 21 h 980"/>
                  <a:gd name="T84" fmla="*/ 1091 w 1433"/>
                  <a:gd name="T85" fmla="*/ 25 h 980"/>
                  <a:gd name="T86" fmla="*/ 1102 w 1433"/>
                  <a:gd name="T87" fmla="*/ 81 h 980"/>
                  <a:gd name="T88" fmla="*/ 1114 w 1433"/>
                  <a:gd name="T89" fmla="*/ 128 h 980"/>
                  <a:gd name="T90" fmla="*/ 1169 w 1433"/>
                  <a:gd name="T91" fmla="*/ 124 h 980"/>
                  <a:gd name="T92" fmla="*/ 1225 w 1433"/>
                  <a:gd name="T93" fmla="*/ 85 h 980"/>
                  <a:gd name="T94" fmla="*/ 1290 w 1433"/>
                  <a:gd name="T95" fmla="*/ 38 h 980"/>
                  <a:gd name="T96" fmla="*/ 1333 w 1433"/>
                  <a:gd name="T97" fmla="*/ 54 h 980"/>
                  <a:gd name="T98" fmla="*/ 1344 w 1433"/>
                  <a:gd name="T99" fmla="*/ 115 h 980"/>
                  <a:gd name="T100" fmla="*/ 1292 w 1433"/>
                  <a:gd name="T101" fmla="*/ 173 h 980"/>
                  <a:gd name="T102" fmla="*/ 1196 w 1433"/>
                  <a:gd name="T103" fmla="*/ 246 h 980"/>
                  <a:gd name="T104" fmla="*/ 1207 w 1433"/>
                  <a:gd name="T105" fmla="*/ 309 h 980"/>
                  <a:gd name="T106" fmla="*/ 1277 w 1433"/>
                  <a:gd name="T107" fmla="*/ 358 h 980"/>
                  <a:gd name="T108" fmla="*/ 1304 w 1433"/>
                  <a:gd name="T109" fmla="*/ 477 h 980"/>
                  <a:gd name="T110" fmla="*/ 1324 w 1433"/>
                  <a:gd name="T111" fmla="*/ 578 h 980"/>
                  <a:gd name="T112" fmla="*/ 1333 w 1433"/>
                  <a:gd name="T113" fmla="*/ 654 h 980"/>
                  <a:gd name="T114" fmla="*/ 1364 w 1433"/>
                  <a:gd name="T115" fmla="*/ 727 h 980"/>
                  <a:gd name="T116" fmla="*/ 1391 w 1433"/>
                  <a:gd name="T117" fmla="*/ 823 h 980"/>
                  <a:gd name="T118" fmla="*/ 1413 w 1433"/>
                  <a:gd name="T119" fmla="*/ 853 h 980"/>
                  <a:gd name="T120" fmla="*/ 1386 w 1433"/>
                  <a:gd name="T121" fmla="*/ 919 h 980"/>
                  <a:gd name="T122" fmla="*/ 1304 w 1433"/>
                  <a:gd name="T123" fmla="*/ 942 h 980"/>
                  <a:gd name="T124" fmla="*/ 1190 w 1433"/>
                  <a:gd name="T125" fmla="*/ 973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3" h="980">
                    <a:moveTo>
                      <a:pt x="1131" y="980"/>
                    </a:moveTo>
                    <a:lnTo>
                      <a:pt x="1131" y="980"/>
                    </a:lnTo>
                    <a:lnTo>
                      <a:pt x="1129" y="980"/>
                    </a:lnTo>
                    <a:lnTo>
                      <a:pt x="1129" y="980"/>
                    </a:lnTo>
                    <a:lnTo>
                      <a:pt x="1129" y="980"/>
                    </a:lnTo>
                    <a:lnTo>
                      <a:pt x="1129" y="978"/>
                    </a:lnTo>
                    <a:lnTo>
                      <a:pt x="1127" y="978"/>
                    </a:lnTo>
                    <a:lnTo>
                      <a:pt x="1127" y="978"/>
                    </a:lnTo>
                    <a:lnTo>
                      <a:pt x="1127" y="978"/>
                    </a:lnTo>
                    <a:lnTo>
                      <a:pt x="1125" y="978"/>
                    </a:lnTo>
                    <a:lnTo>
                      <a:pt x="1125" y="978"/>
                    </a:lnTo>
                    <a:lnTo>
                      <a:pt x="1124" y="978"/>
                    </a:lnTo>
                    <a:lnTo>
                      <a:pt x="1124" y="978"/>
                    </a:lnTo>
                    <a:lnTo>
                      <a:pt x="1124" y="978"/>
                    </a:lnTo>
                    <a:lnTo>
                      <a:pt x="1122" y="978"/>
                    </a:lnTo>
                    <a:lnTo>
                      <a:pt x="1120" y="978"/>
                    </a:lnTo>
                    <a:lnTo>
                      <a:pt x="1118" y="978"/>
                    </a:lnTo>
                    <a:lnTo>
                      <a:pt x="1118" y="978"/>
                    </a:lnTo>
                    <a:lnTo>
                      <a:pt x="1116" y="976"/>
                    </a:lnTo>
                    <a:lnTo>
                      <a:pt x="1116" y="976"/>
                    </a:lnTo>
                    <a:lnTo>
                      <a:pt x="1116" y="976"/>
                    </a:lnTo>
                    <a:lnTo>
                      <a:pt x="1116" y="976"/>
                    </a:lnTo>
                    <a:lnTo>
                      <a:pt x="1114" y="976"/>
                    </a:lnTo>
                    <a:lnTo>
                      <a:pt x="1114" y="976"/>
                    </a:lnTo>
                    <a:lnTo>
                      <a:pt x="1113" y="976"/>
                    </a:lnTo>
                    <a:lnTo>
                      <a:pt x="1113" y="975"/>
                    </a:lnTo>
                    <a:lnTo>
                      <a:pt x="1113" y="975"/>
                    </a:lnTo>
                    <a:lnTo>
                      <a:pt x="1113" y="975"/>
                    </a:lnTo>
                    <a:lnTo>
                      <a:pt x="1111" y="973"/>
                    </a:lnTo>
                    <a:lnTo>
                      <a:pt x="1111" y="973"/>
                    </a:lnTo>
                    <a:lnTo>
                      <a:pt x="1111" y="973"/>
                    </a:lnTo>
                    <a:lnTo>
                      <a:pt x="1111" y="973"/>
                    </a:lnTo>
                    <a:lnTo>
                      <a:pt x="1109" y="973"/>
                    </a:lnTo>
                    <a:lnTo>
                      <a:pt x="1109" y="973"/>
                    </a:lnTo>
                    <a:lnTo>
                      <a:pt x="1107" y="973"/>
                    </a:lnTo>
                    <a:lnTo>
                      <a:pt x="1107" y="973"/>
                    </a:lnTo>
                    <a:lnTo>
                      <a:pt x="1107" y="971"/>
                    </a:lnTo>
                    <a:lnTo>
                      <a:pt x="1105" y="971"/>
                    </a:lnTo>
                    <a:lnTo>
                      <a:pt x="1105" y="971"/>
                    </a:lnTo>
                    <a:lnTo>
                      <a:pt x="1105" y="971"/>
                    </a:lnTo>
                    <a:lnTo>
                      <a:pt x="1104" y="971"/>
                    </a:lnTo>
                    <a:lnTo>
                      <a:pt x="1104" y="971"/>
                    </a:lnTo>
                    <a:lnTo>
                      <a:pt x="1104" y="971"/>
                    </a:lnTo>
                    <a:lnTo>
                      <a:pt x="1102" y="971"/>
                    </a:lnTo>
                    <a:lnTo>
                      <a:pt x="1102" y="971"/>
                    </a:lnTo>
                    <a:lnTo>
                      <a:pt x="1102" y="969"/>
                    </a:lnTo>
                    <a:lnTo>
                      <a:pt x="1102" y="969"/>
                    </a:lnTo>
                    <a:lnTo>
                      <a:pt x="1102" y="969"/>
                    </a:lnTo>
                    <a:lnTo>
                      <a:pt x="1100" y="969"/>
                    </a:lnTo>
                    <a:lnTo>
                      <a:pt x="1100" y="971"/>
                    </a:lnTo>
                    <a:lnTo>
                      <a:pt x="1100" y="969"/>
                    </a:lnTo>
                    <a:lnTo>
                      <a:pt x="1100" y="969"/>
                    </a:lnTo>
                    <a:lnTo>
                      <a:pt x="1098" y="969"/>
                    </a:lnTo>
                    <a:lnTo>
                      <a:pt x="1098" y="969"/>
                    </a:lnTo>
                    <a:lnTo>
                      <a:pt x="1096" y="969"/>
                    </a:lnTo>
                    <a:lnTo>
                      <a:pt x="1096" y="969"/>
                    </a:lnTo>
                    <a:lnTo>
                      <a:pt x="1095" y="969"/>
                    </a:lnTo>
                    <a:lnTo>
                      <a:pt x="1095" y="969"/>
                    </a:lnTo>
                    <a:lnTo>
                      <a:pt x="1095" y="969"/>
                    </a:lnTo>
                    <a:lnTo>
                      <a:pt x="1093" y="969"/>
                    </a:lnTo>
                    <a:lnTo>
                      <a:pt x="1093" y="969"/>
                    </a:lnTo>
                    <a:lnTo>
                      <a:pt x="1091" y="969"/>
                    </a:lnTo>
                    <a:lnTo>
                      <a:pt x="1089" y="969"/>
                    </a:lnTo>
                    <a:lnTo>
                      <a:pt x="1089" y="969"/>
                    </a:lnTo>
                    <a:lnTo>
                      <a:pt x="1087" y="969"/>
                    </a:lnTo>
                    <a:lnTo>
                      <a:pt x="1087" y="971"/>
                    </a:lnTo>
                    <a:lnTo>
                      <a:pt x="1087" y="971"/>
                    </a:lnTo>
                    <a:lnTo>
                      <a:pt x="1087" y="971"/>
                    </a:lnTo>
                    <a:lnTo>
                      <a:pt x="1086" y="971"/>
                    </a:lnTo>
                    <a:lnTo>
                      <a:pt x="1086" y="971"/>
                    </a:lnTo>
                    <a:lnTo>
                      <a:pt x="1084" y="971"/>
                    </a:lnTo>
                    <a:lnTo>
                      <a:pt x="1084" y="971"/>
                    </a:lnTo>
                    <a:lnTo>
                      <a:pt x="1084" y="971"/>
                    </a:lnTo>
                    <a:lnTo>
                      <a:pt x="1082" y="971"/>
                    </a:lnTo>
                    <a:lnTo>
                      <a:pt x="1082" y="971"/>
                    </a:lnTo>
                    <a:lnTo>
                      <a:pt x="1080" y="971"/>
                    </a:lnTo>
                    <a:lnTo>
                      <a:pt x="1080" y="971"/>
                    </a:lnTo>
                    <a:lnTo>
                      <a:pt x="1080" y="971"/>
                    </a:lnTo>
                    <a:lnTo>
                      <a:pt x="1080" y="971"/>
                    </a:lnTo>
                    <a:lnTo>
                      <a:pt x="1080" y="971"/>
                    </a:lnTo>
                    <a:lnTo>
                      <a:pt x="1078" y="973"/>
                    </a:lnTo>
                    <a:lnTo>
                      <a:pt x="1078" y="973"/>
                    </a:lnTo>
                    <a:lnTo>
                      <a:pt x="1076" y="973"/>
                    </a:lnTo>
                    <a:lnTo>
                      <a:pt x="1076" y="973"/>
                    </a:lnTo>
                    <a:lnTo>
                      <a:pt x="1076" y="975"/>
                    </a:lnTo>
                    <a:lnTo>
                      <a:pt x="1075" y="975"/>
                    </a:lnTo>
                    <a:lnTo>
                      <a:pt x="1075" y="975"/>
                    </a:lnTo>
                    <a:lnTo>
                      <a:pt x="1075" y="975"/>
                    </a:lnTo>
                    <a:lnTo>
                      <a:pt x="1073" y="975"/>
                    </a:lnTo>
                    <a:lnTo>
                      <a:pt x="1073" y="975"/>
                    </a:lnTo>
                    <a:lnTo>
                      <a:pt x="1071" y="976"/>
                    </a:lnTo>
                    <a:lnTo>
                      <a:pt x="1071" y="976"/>
                    </a:lnTo>
                    <a:lnTo>
                      <a:pt x="1071" y="976"/>
                    </a:lnTo>
                    <a:lnTo>
                      <a:pt x="1069" y="976"/>
                    </a:lnTo>
                    <a:lnTo>
                      <a:pt x="1069" y="976"/>
                    </a:lnTo>
                    <a:lnTo>
                      <a:pt x="1067" y="976"/>
                    </a:lnTo>
                    <a:lnTo>
                      <a:pt x="1067" y="976"/>
                    </a:lnTo>
                    <a:lnTo>
                      <a:pt x="1066" y="975"/>
                    </a:lnTo>
                    <a:lnTo>
                      <a:pt x="1066" y="975"/>
                    </a:lnTo>
                    <a:lnTo>
                      <a:pt x="1066" y="975"/>
                    </a:lnTo>
                    <a:lnTo>
                      <a:pt x="1064" y="975"/>
                    </a:lnTo>
                    <a:lnTo>
                      <a:pt x="1064" y="975"/>
                    </a:lnTo>
                    <a:lnTo>
                      <a:pt x="1064" y="975"/>
                    </a:lnTo>
                    <a:lnTo>
                      <a:pt x="1062" y="975"/>
                    </a:lnTo>
                    <a:lnTo>
                      <a:pt x="1062" y="975"/>
                    </a:lnTo>
                    <a:lnTo>
                      <a:pt x="1060" y="975"/>
                    </a:lnTo>
                    <a:lnTo>
                      <a:pt x="1060" y="975"/>
                    </a:lnTo>
                    <a:lnTo>
                      <a:pt x="1058" y="975"/>
                    </a:lnTo>
                    <a:lnTo>
                      <a:pt x="1057" y="975"/>
                    </a:lnTo>
                    <a:lnTo>
                      <a:pt x="1057" y="973"/>
                    </a:lnTo>
                    <a:lnTo>
                      <a:pt x="1055" y="973"/>
                    </a:lnTo>
                    <a:lnTo>
                      <a:pt x="1055" y="973"/>
                    </a:lnTo>
                    <a:lnTo>
                      <a:pt x="1055" y="973"/>
                    </a:lnTo>
                    <a:lnTo>
                      <a:pt x="1055" y="971"/>
                    </a:lnTo>
                    <a:lnTo>
                      <a:pt x="1055" y="971"/>
                    </a:lnTo>
                    <a:lnTo>
                      <a:pt x="1053" y="971"/>
                    </a:lnTo>
                    <a:lnTo>
                      <a:pt x="1053" y="971"/>
                    </a:lnTo>
                    <a:lnTo>
                      <a:pt x="1053" y="971"/>
                    </a:lnTo>
                    <a:lnTo>
                      <a:pt x="1053" y="971"/>
                    </a:lnTo>
                    <a:lnTo>
                      <a:pt x="1053" y="971"/>
                    </a:lnTo>
                    <a:lnTo>
                      <a:pt x="1051" y="971"/>
                    </a:lnTo>
                    <a:lnTo>
                      <a:pt x="1049" y="971"/>
                    </a:lnTo>
                    <a:lnTo>
                      <a:pt x="1049" y="971"/>
                    </a:lnTo>
                    <a:lnTo>
                      <a:pt x="1048" y="971"/>
                    </a:lnTo>
                    <a:lnTo>
                      <a:pt x="1048" y="971"/>
                    </a:lnTo>
                    <a:lnTo>
                      <a:pt x="1048" y="971"/>
                    </a:lnTo>
                    <a:lnTo>
                      <a:pt x="1048" y="971"/>
                    </a:lnTo>
                    <a:lnTo>
                      <a:pt x="1048" y="969"/>
                    </a:lnTo>
                    <a:lnTo>
                      <a:pt x="1048" y="969"/>
                    </a:lnTo>
                    <a:lnTo>
                      <a:pt x="1048" y="969"/>
                    </a:lnTo>
                    <a:lnTo>
                      <a:pt x="1048" y="969"/>
                    </a:lnTo>
                    <a:lnTo>
                      <a:pt x="1049" y="967"/>
                    </a:lnTo>
                    <a:lnTo>
                      <a:pt x="1049" y="967"/>
                    </a:lnTo>
                    <a:lnTo>
                      <a:pt x="1049" y="967"/>
                    </a:lnTo>
                    <a:lnTo>
                      <a:pt x="1049" y="967"/>
                    </a:lnTo>
                    <a:lnTo>
                      <a:pt x="1049" y="967"/>
                    </a:lnTo>
                    <a:lnTo>
                      <a:pt x="1051" y="967"/>
                    </a:lnTo>
                    <a:lnTo>
                      <a:pt x="1051" y="966"/>
                    </a:lnTo>
                    <a:lnTo>
                      <a:pt x="1051" y="966"/>
                    </a:lnTo>
                    <a:lnTo>
                      <a:pt x="1051" y="966"/>
                    </a:lnTo>
                    <a:lnTo>
                      <a:pt x="1051" y="966"/>
                    </a:lnTo>
                    <a:lnTo>
                      <a:pt x="1051" y="964"/>
                    </a:lnTo>
                    <a:lnTo>
                      <a:pt x="1051" y="964"/>
                    </a:lnTo>
                    <a:lnTo>
                      <a:pt x="1053" y="964"/>
                    </a:lnTo>
                    <a:lnTo>
                      <a:pt x="1053" y="964"/>
                    </a:lnTo>
                    <a:lnTo>
                      <a:pt x="1053" y="964"/>
                    </a:lnTo>
                    <a:lnTo>
                      <a:pt x="1055" y="964"/>
                    </a:lnTo>
                    <a:lnTo>
                      <a:pt x="1055" y="964"/>
                    </a:lnTo>
                    <a:lnTo>
                      <a:pt x="1055" y="962"/>
                    </a:lnTo>
                    <a:lnTo>
                      <a:pt x="1055" y="962"/>
                    </a:lnTo>
                    <a:lnTo>
                      <a:pt x="1055" y="962"/>
                    </a:lnTo>
                    <a:lnTo>
                      <a:pt x="1055" y="962"/>
                    </a:lnTo>
                    <a:lnTo>
                      <a:pt x="1055" y="962"/>
                    </a:lnTo>
                    <a:lnTo>
                      <a:pt x="1055" y="962"/>
                    </a:lnTo>
                    <a:lnTo>
                      <a:pt x="1055" y="962"/>
                    </a:lnTo>
                    <a:lnTo>
                      <a:pt x="1055" y="962"/>
                    </a:lnTo>
                    <a:lnTo>
                      <a:pt x="1057" y="960"/>
                    </a:lnTo>
                    <a:lnTo>
                      <a:pt x="1057" y="960"/>
                    </a:lnTo>
                    <a:lnTo>
                      <a:pt x="1057" y="960"/>
                    </a:lnTo>
                    <a:lnTo>
                      <a:pt x="1057" y="960"/>
                    </a:lnTo>
                    <a:lnTo>
                      <a:pt x="1055" y="958"/>
                    </a:lnTo>
                    <a:lnTo>
                      <a:pt x="1055" y="958"/>
                    </a:lnTo>
                    <a:lnTo>
                      <a:pt x="1055" y="958"/>
                    </a:lnTo>
                    <a:lnTo>
                      <a:pt x="1053" y="957"/>
                    </a:lnTo>
                    <a:lnTo>
                      <a:pt x="1053" y="957"/>
                    </a:lnTo>
                    <a:lnTo>
                      <a:pt x="1053" y="957"/>
                    </a:lnTo>
                    <a:lnTo>
                      <a:pt x="1051" y="957"/>
                    </a:lnTo>
                    <a:lnTo>
                      <a:pt x="1051" y="957"/>
                    </a:lnTo>
                    <a:lnTo>
                      <a:pt x="1051" y="957"/>
                    </a:lnTo>
                    <a:lnTo>
                      <a:pt x="1048" y="957"/>
                    </a:lnTo>
                    <a:lnTo>
                      <a:pt x="1046" y="957"/>
                    </a:lnTo>
                    <a:lnTo>
                      <a:pt x="1046" y="957"/>
                    </a:lnTo>
                    <a:lnTo>
                      <a:pt x="1046" y="957"/>
                    </a:lnTo>
                    <a:lnTo>
                      <a:pt x="1044" y="957"/>
                    </a:lnTo>
                    <a:lnTo>
                      <a:pt x="1044" y="957"/>
                    </a:lnTo>
                    <a:lnTo>
                      <a:pt x="1044" y="957"/>
                    </a:lnTo>
                    <a:lnTo>
                      <a:pt x="1042" y="957"/>
                    </a:lnTo>
                    <a:lnTo>
                      <a:pt x="1042" y="957"/>
                    </a:lnTo>
                    <a:lnTo>
                      <a:pt x="1039" y="955"/>
                    </a:lnTo>
                    <a:lnTo>
                      <a:pt x="1039" y="955"/>
                    </a:lnTo>
                    <a:lnTo>
                      <a:pt x="1039" y="955"/>
                    </a:lnTo>
                    <a:lnTo>
                      <a:pt x="1039" y="955"/>
                    </a:lnTo>
                    <a:lnTo>
                      <a:pt x="1037" y="955"/>
                    </a:lnTo>
                    <a:lnTo>
                      <a:pt x="1037" y="955"/>
                    </a:lnTo>
                    <a:lnTo>
                      <a:pt x="1035" y="955"/>
                    </a:lnTo>
                    <a:lnTo>
                      <a:pt x="1035" y="955"/>
                    </a:lnTo>
                    <a:lnTo>
                      <a:pt x="1035" y="955"/>
                    </a:lnTo>
                    <a:lnTo>
                      <a:pt x="1033" y="955"/>
                    </a:lnTo>
                    <a:lnTo>
                      <a:pt x="1033" y="955"/>
                    </a:lnTo>
                    <a:lnTo>
                      <a:pt x="1031" y="955"/>
                    </a:lnTo>
                    <a:lnTo>
                      <a:pt x="1029" y="953"/>
                    </a:lnTo>
                    <a:lnTo>
                      <a:pt x="1029" y="953"/>
                    </a:lnTo>
                    <a:lnTo>
                      <a:pt x="1029" y="953"/>
                    </a:lnTo>
                    <a:lnTo>
                      <a:pt x="1029" y="953"/>
                    </a:lnTo>
                    <a:lnTo>
                      <a:pt x="1029" y="953"/>
                    </a:lnTo>
                    <a:lnTo>
                      <a:pt x="1029" y="951"/>
                    </a:lnTo>
                    <a:lnTo>
                      <a:pt x="1031" y="951"/>
                    </a:lnTo>
                    <a:lnTo>
                      <a:pt x="1031" y="951"/>
                    </a:lnTo>
                    <a:lnTo>
                      <a:pt x="1031" y="951"/>
                    </a:lnTo>
                    <a:lnTo>
                      <a:pt x="1031" y="951"/>
                    </a:lnTo>
                    <a:lnTo>
                      <a:pt x="1031" y="949"/>
                    </a:lnTo>
                    <a:lnTo>
                      <a:pt x="1029" y="949"/>
                    </a:lnTo>
                    <a:lnTo>
                      <a:pt x="1029" y="949"/>
                    </a:lnTo>
                    <a:lnTo>
                      <a:pt x="1029" y="949"/>
                    </a:lnTo>
                    <a:lnTo>
                      <a:pt x="1029" y="949"/>
                    </a:lnTo>
                    <a:lnTo>
                      <a:pt x="1028" y="948"/>
                    </a:lnTo>
                    <a:lnTo>
                      <a:pt x="1028" y="948"/>
                    </a:lnTo>
                    <a:lnTo>
                      <a:pt x="1026" y="948"/>
                    </a:lnTo>
                    <a:lnTo>
                      <a:pt x="1026" y="948"/>
                    </a:lnTo>
                    <a:lnTo>
                      <a:pt x="1026" y="948"/>
                    </a:lnTo>
                    <a:lnTo>
                      <a:pt x="1026" y="948"/>
                    </a:lnTo>
                    <a:lnTo>
                      <a:pt x="1026" y="948"/>
                    </a:lnTo>
                    <a:lnTo>
                      <a:pt x="1024" y="948"/>
                    </a:lnTo>
                    <a:lnTo>
                      <a:pt x="1024" y="948"/>
                    </a:lnTo>
                    <a:lnTo>
                      <a:pt x="1024" y="946"/>
                    </a:lnTo>
                    <a:lnTo>
                      <a:pt x="1022" y="946"/>
                    </a:lnTo>
                    <a:lnTo>
                      <a:pt x="1022" y="946"/>
                    </a:lnTo>
                    <a:lnTo>
                      <a:pt x="1022" y="946"/>
                    </a:lnTo>
                    <a:lnTo>
                      <a:pt x="1022" y="946"/>
                    </a:lnTo>
                    <a:lnTo>
                      <a:pt x="1022" y="944"/>
                    </a:lnTo>
                    <a:lnTo>
                      <a:pt x="1022" y="944"/>
                    </a:lnTo>
                    <a:lnTo>
                      <a:pt x="1022" y="944"/>
                    </a:lnTo>
                    <a:lnTo>
                      <a:pt x="1022" y="944"/>
                    </a:lnTo>
                    <a:lnTo>
                      <a:pt x="1022" y="944"/>
                    </a:lnTo>
                    <a:lnTo>
                      <a:pt x="1022" y="944"/>
                    </a:lnTo>
                    <a:lnTo>
                      <a:pt x="1020" y="944"/>
                    </a:lnTo>
                    <a:lnTo>
                      <a:pt x="1020" y="944"/>
                    </a:lnTo>
                    <a:lnTo>
                      <a:pt x="1019" y="944"/>
                    </a:lnTo>
                    <a:lnTo>
                      <a:pt x="1019" y="942"/>
                    </a:lnTo>
                    <a:lnTo>
                      <a:pt x="1017" y="942"/>
                    </a:lnTo>
                    <a:lnTo>
                      <a:pt x="1017" y="942"/>
                    </a:lnTo>
                    <a:lnTo>
                      <a:pt x="1017" y="942"/>
                    </a:lnTo>
                    <a:lnTo>
                      <a:pt x="1019" y="942"/>
                    </a:lnTo>
                    <a:lnTo>
                      <a:pt x="1019" y="942"/>
                    </a:lnTo>
                    <a:lnTo>
                      <a:pt x="1019" y="942"/>
                    </a:lnTo>
                    <a:lnTo>
                      <a:pt x="1019" y="940"/>
                    </a:lnTo>
                    <a:lnTo>
                      <a:pt x="1019" y="940"/>
                    </a:lnTo>
                    <a:lnTo>
                      <a:pt x="1019" y="940"/>
                    </a:lnTo>
                    <a:lnTo>
                      <a:pt x="1019" y="940"/>
                    </a:lnTo>
                    <a:lnTo>
                      <a:pt x="1017" y="940"/>
                    </a:lnTo>
                    <a:lnTo>
                      <a:pt x="1017" y="940"/>
                    </a:lnTo>
                    <a:lnTo>
                      <a:pt x="1017" y="940"/>
                    </a:lnTo>
                    <a:lnTo>
                      <a:pt x="1017" y="940"/>
                    </a:lnTo>
                    <a:lnTo>
                      <a:pt x="1017" y="940"/>
                    </a:lnTo>
                    <a:lnTo>
                      <a:pt x="1017" y="940"/>
                    </a:lnTo>
                    <a:lnTo>
                      <a:pt x="1015" y="938"/>
                    </a:lnTo>
                    <a:lnTo>
                      <a:pt x="1015" y="938"/>
                    </a:lnTo>
                    <a:lnTo>
                      <a:pt x="1015" y="938"/>
                    </a:lnTo>
                    <a:lnTo>
                      <a:pt x="1015" y="938"/>
                    </a:lnTo>
                    <a:lnTo>
                      <a:pt x="1015" y="938"/>
                    </a:lnTo>
                    <a:lnTo>
                      <a:pt x="1015" y="938"/>
                    </a:lnTo>
                    <a:lnTo>
                      <a:pt x="1013" y="937"/>
                    </a:lnTo>
                    <a:lnTo>
                      <a:pt x="1013" y="937"/>
                    </a:lnTo>
                    <a:lnTo>
                      <a:pt x="1013" y="937"/>
                    </a:lnTo>
                    <a:lnTo>
                      <a:pt x="1013" y="937"/>
                    </a:lnTo>
                    <a:lnTo>
                      <a:pt x="1013" y="935"/>
                    </a:lnTo>
                    <a:lnTo>
                      <a:pt x="1013" y="935"/>
                    </a:lnTo>
                    <a:lnTo>
                      <a:pt x="1013" y="935"/>
                    </a:lnTo>
                    <a:lnTo>
                      <a:pt x="1013" y="933"/>
                    </a:lnTo>
                    <a:lnTo>
                      <a:pt x="1013" y="933"/>
                    </a:lnTo>
                    <a:lnTo>
                      <a:pt x="1013" y="933"/>
                    </a:lnTo>
                    <a:lnTo>
                      <a:pt x="1013" y="933"/>
                    </a:lnTo>
                    <a:lnTo>
                      <a:pt x="1013" y="931"/>
                    </a:lnTo>
                    <a:lnTo>
                      <a:pt x="1013" y="931"/>
                    </a:lnTo>
                    <a:lnTo>
                      <a:pt x="1013" y="929"/>
                    </a:lnTo>
                    <a:lnTo>
                      <a:pt x="1013" y="929"/>
                    </a:lnTo>
                    <a:lnTo>
                      <a:pt x="1011" y="928"/>
                    </a:lnTo>
                    <a:lnTo>
                      <a:pt x="1011" y="928"/>
                    </a:lnTo>
                    <a:lnTo>
                      <a:pt x="1011" y="928"/>
                    </a:lnTo>
                    <a:lnTo>
                      <a:pt x="1011" y="926"/>
                    </a:lnTo>
                    <a:lnTo>
                      <a:pt x="1011" y="926"/>
                    </a:lnTo>
                    <a:lnTo>
                      <a:pt x="1011" y="926"/>
                    </a:lnTo>
                    <a:lnTo>
                      <a:pt x="1011" y="924"/>
                    </a:lnTo>
                    <a:lnTo>
                      <a:pt x="1011" y="924"/>
                    </a:lnTo>
                    <a:lnTo>
                      <a:pt x="1011" y="922"/>
                    </a:lnTo>
                    <a:lnTo>
                      <a:pt x="1011" y="922"/>
                    </a:lnTo>
                    <a:lnTo>
                      <a:pt x="1013" y="922"/>
                    </a:lnTo>
                    <a:lnTo>
                      <a:pt x="1013" y="922"/>
                    </a:lnTo>
                    <a:lnTo>
                      <a:pt x="1013" y="922"/>
                    </a:lnTo>
                    <a:lnTo>
                      <a:pt x="1013" y="922"/>
                    </a:lnTo>
                    <a:lnTo>
                      <a:pt x="1015" y="920"/>
                    </a:lnTo>
                    <a:lnTo>
                      <a:pt x="1015" y="920"/>
                    </a:lnTo>
                    <a:lnTo>
                      <a:pt x="1015" y="920"/>
                    </a:lnTo>
                    <a:lnTo>
                      <a:pt x="1015" y="920"/>
                    </a:lnTo>
                    <a:lnTo>
                      <a:pt x="1015" y="919"/>
                    </a:lnTo>
                    <a:lnTo>
                      <a:pt x="1015" y="919"/>
                    </a:lnTo>
                    <a:lnTo>
                      <a:pt x="1015" y="917"/>
                    </a:lnTo>
                    <a:lnTo>
                      <a:pt x="1015" y="917"/>
                    </a:lnTo>
                    <a:lnTo>
                      <a:pt x="1015" y="917"/>
                    </a:lnTo>
                    <a:lnTo>
                      <a:pt x="1013" y="915"/>
                    </a:lnTo>
                    <a:lnTo>
                      <a:pt x="1013" y="915"/>
                    </a:lnTo>
                    <a:lnTo>
                      <a:pt x="1013" y="915"/>
                    </a:lnTo>
                    <a:lnTo>
                      <a:pt x="1013" y="913"/>
                    </a:lnTo>
                    <a:lnTo>
                      <a:pt x="1013" y="913"/>
                    </a:lnTo>
                    <a:lnTo>
                      <a:pt x="1013" y="913"/>
                    </a:lnTo>
                    <a:lnTo>
                      <a:pt x="1013" y="913"/>
                    </a:lnTo>
                    <a:lnTo>
                      <a:pt x="1015" y="913"/>
                    </a:lnTo>
                    <a:lnTo>
                      <a:pt x="1015" y="913"/>
                    </a:lnTo>
                    <a:lnTo>
                      <a:pt x="1015" y="911"/>
                    </a:lnTo>
                    <a:lnTo>
                      <a:pt x="1015" y="911"/>
                    </a:lnTo>
                    <a:lnTo>
                      <a:pt x="1015" y="910"/>
                    </a:lnTo>
                    <a:lnTo>
                      <a:pt x="1015" y="910"/>
                    </a:lnTo>
                    <a:lnTo>
                      <a:pt x="1015" y="910"/>
                    </a:lnTo>
                    <a:lnTo>
                      <a:pt x="1015" y="908"/>
                    </a:lnTo>
                    <a:lnTo>
                      <a:pt x="1015" y="908"/>
                    </a:lnTo>
                    <a:lnTo>
                      <a:pt x="1015" y="908"/>
                    </a:lnTo>
                    <a:lnTo>
                      <a:pt x="1015" y="908"/>
                    </a:lnTo>
                    <a:lnTo>
                      <a:pt x="1013" y="906"/>
                    </a:lnTo>
                    <a:lnTo>
                      <a:pt x="1013" y="906"/>
                    </a:lnTo>
                    <a:lnTo>
                      <a:pt x="1013" y="904"/>
                    </a:lnTo>
                    <a:lnTo>
                      <a:pt x="1013" y="904"/>
                    </a:lnTo>
                    <a:lnTo>
                      <a:pt x="1013" y="904"/>
                    </a:lnTo>
                    <a:lnTo>
                      <a:pt x="1013" y="904"/>
                    </a:lnTo>
                    <a:lnTo>
                      <a:pt x="1013" y="902"/>
                    </a:lnTo>
                    <a:lnTo>
                      <a:pt x="1013" y="902"/>
                    </a:lnTo>
                    <a:lnTo>
                      <a:pt x="1013" y="902"/>
                    </a:lnTo>
                    <a:lnTo>
                      <a:pt x="1013" y="901"/>
                    </a:lnTo>
                    <a:lnTo>
                      <a:pt x="1013" y="901"/>
                    </a:lnTo>
                    <a:lnTo>
                      <a:pt x="1013" y="899"/>
                    </a:lnTo>
                    <a:lnTo>
                      <a:pt x="1013" y="899"/>
                    </a:lnTo>
                    <a:lnTo>
                      <a:pt x="1013" y="899"/>
                    </a:lnTo>
                    <a:lnTo>
                      <a:pt x="1013" y="899"/>
                    </a:lnTo>
                    <a:lnTo>
                      <a:pt x="1013" y="899"/>
                    </a:lnTo>
                    <a:lnTo>
                      <a:pt x="1013" y="897"/>
                    </a:lnTo>
                    <a:lnTo>
                      <a:pt x="1013" y="897"/>
                    </a:lnTo>
                    <a:lnTo>
                      <a:pt x="1013" y="897"/>
                    </a:lnTo>
                    <a:lnTo>
                      <a:pt x="1013" y="897"/>
                    </a:lnTo>
                    <a:lnTo>
                      <a:pt x="1015" y="897"/>
                    </a:lnTo>
                    <a:lnTo>
                      <a:pt x="1015" y="895"/>
                    </a:lnTo>
                    <a:lnTo>
                      <a:pt x="1015" y="895"/>
                    </a:lnTo>
                    <a:lnTo>
                      <a:pt x="1015" y="895"/>
                    </a:lnTo>
                    <a:lnTo>
                      <a:pt x="1017" y="895"/>
                    </a:lnTo>
                    <a:lnTo>
                      <a:pt x="1017" y="895"/>
                    </a:lnTo>
                    <a:lnTo>
                      <a:pt x="1017" y="895"/>
                    </a:lnTo>
                    <a:lnTo>
                      <a:pt x="1017" y="893"/>
                    </a:lnTo>
                    <a:lnTo>
                      <a:pt x="1017" y="893"/>
                    </a:lnTo>
                    <a:lnTo>
                      <a:pt x="1019" y="893"/>
                    </a:lnTo>
                    <a:lnTo>
                      <a:pt x="1019" y="893"/>
                    </a:lnTo>
                    <a:lnTo>
                      <a:pt x="1019" y="893"/>
                    </a:lnTo>
                    <a:lnTo>
                      <a:pt x="1019" y="893"/>
                    </a:lnTo>
                    <a:lnTo>
                      <a:pt x="1019" y="893"/>
                    </a:lnTo>
                    <a:lnTo>
                      <a:pt x="1019" y="891"/>
                    </a:lnTo>
                    <a:lnTo>
                      <a:pt x="1020" y="891"/>
                    </a:lnTo>
                    <a:lnTo>
                      <a:pt x="1020" y="891"/>
                    </a:lnTo>
                    <a:lnTo>
                      <a:pt x="1020" y="891"/>
                    </a:lnTo>
                    <a:lnTo>
                      <a:pt x="1022" y="891"/>
                    </a:lnTo>
                    <a:lnTo>
                      <a:pt x="1022" y="891"/>
                    </a:lnTo>
                    <a:lnTo>
                      <a:pt x="1022" y="891"/>
                    </a:lnTo>
                    <a:lnTo>
                      <a:pt x="1024" y="891"/>
                    </a:lnTo>
                    <a:lnTo>
                      <a:pt x="1024" y="891"/>
                    </a:lnTo>
                    <a:lnTo>
                      <a:pt x="1024" y="891"/>
                    </a:lnTo>
                    <a:lnTo>
                      <a:pt x="1024" y="891"/>
                    </a:lnTo>
                    <a:lnTo>
                      <a:pt x="1024" y="891"/>
                    </a:lnTo>
                    <a:lnTo>
                      <a:pt x="1024" y="890"/>
                    </a:lnTo>
                    <a:lnTo>
                      <a:pt x="1026" y="890"/>
                    </a:lnTo>
                    <a:lnTo>
                      <a:pt x="1026" y="890"/>
                    </a:lnTo>
                    <a:lnTo>
                      <a:pt x="1026" y="890"/>
                    </a:lnTo>
                    <a:lnTo>
                      <a:pt x="1028" y="890"/>
                    </a:lnTo>
                    <a:lnTo>
                      <a:pt x="1028" y="890"/>
                    </a:lnTo>
                    <a:lnTo>
                      <a:pt x="1028" y="888"/>
                    </a:lnTo>
                    <a:lnTo>
                      <a:pt x="1028" y="888"/>
                    </a:lnTo>
                    <a:lnTo>
                      <a:pt x="1028" y="888"/>
                    </a:lnTo>
                    <a:lnTo>
                      <a:pt x="1028" y="888"/>
                    </a:lnTo>
                    <a:lnTo>
                      <a:pt x="1029" y="888"/>
                    </a:lnTo>
                    <a:lnTo>
                      <a:pt x="1031" y="886"/>
                    </a:lnTo>
                    <a:lnTo>
                      <a:pt x="1031" y="886"/>
                    </a:lnTo>
                    <a:lnTo>
                      <a:pt x="1031" y="886"/>
                    </a:lnTo>
                    <a:lnTo>
                      <a:pt x="1033" y="886"/>
                    </a:lnTo>
                    <a:lnTo>
                      <a:pt x="1033" y="884"/>
                    </a:lnTo>
                    <a:lnTo>
                      <a:pt x="1033" y="884"/>
                    </a:lnTo>
                    <a:lnTo>
                      <a:pt x="1033" y="884"/>
                    </a:lnTo>
                    <a:lnTo>
                      <a:pt x="1035" y="882"/>
                    </a:lnTo>
                    <a:lnTo>
                      <a:pt x="1037" y="882"/>
                    </a:lnTo>
                    <a:lnTo>
                      <a:pt x="1037" y="882"/>
                    </a:lnTo>
                    <a:lnTo>
                      <a:pt x="1037" y="882"/>
                    </a:lnTo>
                    <a:lnTo>
                      <a:pt x="1039" y="882"/>
                    </a:lnTo>
                    <a:lnTo>
                      <a:pt x="1039" y="882"/>
                    </a:lnTo>
                    <a:lnTo>
                      <a:pt x="1040" y="882"/>
                    </a:lnTo>
                    <a:lnTo>
                      <a:pt x="1040" y="881"/>
                    </a:lnTo>
                    <a:lnTo>
                      <a:pt x="1040" y="881"/>
                    </a:lnTo>
                    <a:lnTo>
                      <a:pt x="1040" y="881"/>
                    </a:lnTo>
                    <a:lnTo>
                      <a:pt x="1040" y="881"/>
                    </a:lnTo>
                    <a:lnTo>
                      <a:pt x="1040" y="881"/>
                    </a:lnTo>
                    <a:lnTo>
                      <a:pt x="1040" y="881"/>
                    </a:lnTo>
                    <a:lnTo>
                      <a:pt x="1042" y="881"/>
                    </a:lnTo>
                    <a:lnTo>
                      <a:pt x="1042" y="879"/>
                    </a:lnTo>
                    <a:lnTo>
                      <a:pt x="1042" y="879"/>
                    </a:lnTo>
                    <a:lnTo>
                      <a:pt x="1042" y="879"/>
                    </a:lnTo>
                    <a:lnTo>
                      <a:pt x="1042" y="877"/>
                    </a:lnTo>
                    <a:lnTo>
                      <a:pt x="1042" y="877"/>
                    </a:lnTo>
                    <a:lnTo>
                      <a:pt x="1042" y="877"/>
                    </a:lnTo>
                    <a:lnTo>
                      <a:pt x="1042" y="877"/>
                    </a:lnTo>
                    <a:lnTo>
                      <a:pt x="1042" y="875"/>
                    </a:lnTo>
                    <a:lnTo>
                      <a:pt x="1042" y="875"/>
                    </a:lnTo>
                    <a:lnTo>
                      <a:pt x="1042" y="873"/>
                    </a:lnTo>
                    <a:lnTo>
                      <a:pt x="1042" y="873"/>
                    </a:lnTo>
                    <a:lnTo>
                      <a:pt x="1042" y="872"/>
                    </a:lnTo>
                    <a:lnTo>
                      <a:pt x="1042" y="872"/>
                    </a:lnTo>
                    <a:lnTo>
                      <a:pt x="1042" y="872"/>
                    </a:lnTo>
                    <a:lnTo>
                      <a:pt x="1042" y="872"/>
                    </a:lnTo>
                    <a:lnTo>
                      <a:pt x="1040" y="870"/>
                    </a:lnTo>
                    <a:lnTo>
                      <a:pt x="1040" y="870"/>
                    </a:lnTo>
                    <a:lnTo>
                      <a:pt x="1039" y="868"/>
                    </a:lnTo>
                    <a:lnTo>
                      <a:pt x="1039" y="868"/>
                    </a:lnTo>
                    <a:lnTo>
                      <a:pt x="1039" y="868"/>
                    </a:lnTo>
                    <a:lnTo>
                      <a:pt x="1039" y="866"/>
                    </a:lnTo>
                    <a:lnTo>
                      <a:pt x="1037" y="866"/>
                    </a:lnTo>
                    <a:lnTo>
                      <a:pt x="1037" y="866"/>
                    </a:lnTo>
                    <a:lnTo>
                      <a:pt x="1037" y="864"/>
                    </a:lnTo>
                    <a:lnTo>
                      <a:pt x="1039" y="864"/>
                    </a:lnTo>
                    <a:lnTo>
                      <a:pt x="1039" y="863"/>
                    </a:lnTo>
                    <a:lnTo>
                      <a:pt x="1039" y="863"/>
                    </a:lnTo>
                    <a:lnTo>
                      <a:pt x="1039" y="863"/>
                    </a:lnTo>
                    <a:lnTo>
                      <a:pt x="1040" y="863"/>
                    </a:lnTo>
                    <a:lnTo>
                      <a:pt x="1040" y="863"/>
                    </a:lnTo>
                    <a:lnTo>
                      <a:pt x="1042" y="863"/>
                    </a:lnTo>
                    <a:lnTo>
                      <a:pt x="1042" y="861"/>
                    </a:lnTo>
                    <a:lnTo>
                      <a:pt x="1042" y="861"/>
                    </a:lnTo>
                    <a:lnTo>
                      <a:pt x="1042" y="861"/>
                    </a:lnTo>
                    <a:lnTo>
                      <a:pt x="1042" y="861"/>
                    </a:lnTo>
                    <a:lnTo>
                      <a:pt x="1042" y="861"/>
                    </a:lnTo>
                    <a:lnTo>
                      <a:pt x="1042" y="861"/>
                    </a:lnTo>
                    <a:lnTo>
                      <a:pt x="1044" y="861"/>
                    </a:lnTo>
                    <a:lnTo>
                      <a:pt x="1044" y="861"/>
                    </a:lnTo>
                    <a:lnTo>
                      <a:pt x="1044" y="861"/>
                    </a:lnTo>
                    <a:lnTo>
                      <a:pt x="1044" y="861"/>
                    </a:lnTo>
                    <a:lnTo>
                      <a:pt x="1044" y="859"/>
                    </a:lnTo>
                    <a:lnTo>
                      <a:pt x="1044" y="859"/>
                    </a:lnTo>
                    <a:lnTo>
                      <a:pt x="1044" y="859"/>
                    </a:lnTo>
                    <a:lnTo>
                      <a:pt x="1044" y="859"/>
                    </a:lnTo>
                    <a:lnTo>
                      <a:pt x="1044" y="859"/>
                    </a:lnTo>
                    <a:lnTo>
                      <a:pt x="1042" y="857"/>
                    </a:lnTo>
                    <a:lnTo>
                      <a:pt x="1042" y="857"/>
                    </a:lnTo>
                    <a:lnTo>
                      <a:pt x="1042" y="857"/>
                    </a:lnTo>
                    <a:lnTo>
                      <a:pt x="1042" y="857"/>
                    </a:lnTo>
                    <a:lnTo>
                      <a:pt x="1040" y="857"/>
                    </a:lnTo>
                    <a:lnTo>
                      <a:pt x="1040" y="857"/>
                    </a:lnTo>
                    <a:lnTo>
                      <a:pt x="1040" y="855"/>
                    </a:lnTo>
                    <a:lnTo>
                      <a:pt x="1040" y="855"/>
                    </a:lnTo>
                    <a:lnTo>
                      <a:pt x="1040" y="855"/>
                    </a:lnTo>
                    <a:lnTo>
                      <a:pt x="1042" y="855"/>
                    </a:lnTo>
                    <a:lnTo>
                      <a:pt x="1042" y="853"/>
                    </a:lnTo>
                    <a:lnTo>
                      <a:pt x="1042" y="853"/>
                    </a:lnTo>
                    <a:lnTo>
                      <a:pt x="1042" y="853"/>
                    </a:lnTo>
                    <a:lnTo>
                      <a:pt x="1042" y="852"/>
                    </a:lnTo>
                    <a:lnTo>
                      <a:pt x="1042" y="852"/>
                    </a:lnTo>
                    <a:lnTo>
                      <a:pt x="1042" y="852"/>
                    </a:lnTo>
                    <a:lnTo>
                      <a:pt x="1042" y="852"/>
                    </a:lnTo>
                    <a:lnTo>
                      <a:pt x="1042" y="852"/>
                    </a:lnTo>
                    <a:lnTo>
                      <a:pt x="1042" y="850"/>
                    </a:lnTo>
                    <a:lnTo>
                      <a:pt x="1042" y="850"/>
                    </a:lnTo>
                    <a:lnTo>
                      <a:pt x="1042" y="850"/>
                    </a:lnTo>
                    <a:lnTo>
                      <a:pt x="1042" y="850"/>
                    </a:lnTo>
                    <a:lnTo>
                      <a:pt x="1040" y="848"/>
                    </a:lnTo>
                    <a:lnTo>
                      <a:pt x="1040" y="848"/>
                    </a:lnTo>
                    <a:lnTo>
                      <a:pt x="1040" y="846"/>
                    </a:lnTo>
                    <a:lnTo>
                      <a:pt x="1040" y="846"/>
                    </a:lnTo>
                    <a:lnTo>
                      <a:pt x="1040" y="846"/>
                    </a:lnTo>
                    <a:lnTo>
                      <a:pt x="1040" y="846"/>
                    </a:lnTo>
                    <a:lnTo>
                      <a:pt x="1040" y="846"/>
                    </a:lnTo>
                    <a:lnTo>
                      <a:pt x="1040" y="846"/>
                    </a:lnTo>
                    <a:lnTo>
                      <a:pt x="1039" y="844"/>
                    </a:lnTo>
                    <a:lnTo>
                      <a:pt x="1037" y="844"/>
                    </a:lnTo>
                    <a:lnTo>
                      <a:pt x="1037" y="844"/>
                    </a:lnTo>
                    <a:lnTo>
                      <a:pt x="1037" y="843"/>
                    </a:lnTo>
                    <a:lnTo>
                      <a:pt x="1037" y="843"/>
                    </a:lnTo>
                    <a:lnTo>
                      <a:pt x="1037" y="843"/>
                    </a:lnTo>
                    <a:lnTo>
                      <a:pt x="1037" y="843"/>
                    </a:lnTo>
                    <a:lnTo>
                      <a:pt x="1037" y="841"/>
                    </a:lnTo>
                    <a:lnTo>
                      <a:pt x="1037" y="841"/>
                    </a:lnTo>
                    <a:lnTo>
                      <a:pt x="1037" y="841"/>
                    </a:lnTo>
                    <a:lnTo>
                      <a:pt x="1037" y="841"/>
                    </a:lnTo>
                    <a:lnTo>
                      <a:pt x="1037" y="841"/>
                    </a:lnTo>
                    <a:lnTo>
                      <a:pt x="1037" y="841"/>
                    </a:lnTo>
                    <a:lnTo>
                      <a:pt x="1037" y="839"/>
                    </a:lnTo>
                    <a:lnTo>
                      <a:pt x="1037" y="839"/>
                    </a:lnTo>
                    <a:lnTo>
                      <a:pt x="1037" y="837"/>
                    </a:lnTo>
                    <a:lnTo>
                      <a:pt x="1037" y="837"/>
                    </a:lnTo>
                    <a:lnTo>
                      <a:pt x="1037" y="835"/>
                    </a:lnTo>
                    <a:lnTo>
                      <a:pt x="1037" y="835"/>
                    </a:lnTo>
                    <a:lnTo>
                      <a:pt x="1037" y="835"/>
                    </a:lnTo>
                    <a:lnTo>
                      <a:pt x="1037" y="835"/>
                    </a:lnTo>
                    <a:lnTo>
                      <a:pt x="1037" y="834"/>
                    </a:lnTo>
                    <a:lnTo>
                      <a:pt x="1037" y="834"/>
                    </a:lnTo>
                    <a:lnTo>
                      <a:pt x="1037" y="834"/>
                    </a:lnTo>
                    <a:lnTo>
                      <a:pt x="1035" y="834"/>
                    </a:lnTo>
                    <a:lnTo>
                      <a:pt x="1035" y="834"/>
                    </a:lnTo>
                    <a:lnTo>
                      <a:pt x="1035" y="834"/>
                    </a:lnTo>
                    <a:lnTo>
                      <a:pt x="1033" y="834"/>
                    </a:lnTo>
                    <a:lnTo>
                      <a:pt x="1033" y="834"/>
                    </a:lnTo>
                    <a:lnTo>
                      <a:pt x="1033" y="834"/>
                    </a:lnTo>
                    <a:lnTo>
                      <a:pt x="1033" y="834"/>
                    </a:lnTo>
                    <a:lnTo>
                      <a:pt x="1031" y="834"/>
                    </a:lnTo>
                    <a:lnTo>
                      <a:pt x="1029" y="832"/>
                    </a:lnTo>
                    <a:lnTo>
                      <a:pt x="1029" y="832"/>
                    </a:lnTo>
                    <a:lnTo>
                      <a:pt x="1029" y="832"/>
                    </a:lnTo>
                    <a:lnTo>
                      <a:pt x="1029" y="832"/>
                    </a:lnTo>
                    <a:lnTo>
                      <a:pt x="1028" y="832"/>
                    </a:lnTo>
                    <a:lnTo>
                      <a:pt x="1028" y="832"/>
                    </a:lnTo>
                    <a:lnTo>
                      <a:pt x="1028" y="832"/>
                    </a:lnTo>
                    <a:lnTo>
                      <a:pt x="1026" y="832"/>
                    </a:lnTo>
                    <a:lnTo>
                      <a:pt x="1026" y="832"/>
                    </a:lnTo>
                    <a:lnTo>
                      <a:pt x="1024" y="832"/>
                    </a:lnTo>
                    <a:lnTo>
                      <a:pt x="1024" y="830"/>
                    </a:lnTo>
                    <a:lnTo>
                      <a:pt x="1022" y="832"/>
                    </a:lnTo>
                    <a:lnTo>
                      <a:pt x="1020" y="832"/>
                    </a:lnTo>
                    <a:lnTo>
                      <a:pt x="1019" y="832"/>
                    </a:lnTo>
                    <a:lnTo>
                      <a:pt x="1017" y="832"/>
                    </a:lnTo>
                    <a:lnTo>
                      <a:pt x="1017" y="832"/>
                    </a:lnTo>
                    <a:lnTo>
                      <a:pt x="1017" y="832"/>
                    </a:lnTo>
                    <a:lnTo>
                      <a:pt x="1017" y="832"/>
                    </a:lnTo>
                    <a:lnTo>
                      <a:pt x="1015" y="832"/>
                    </a:lnTo>
                    <a:lnTo>
                      <a:pt x="1015" y="830"/>
                    </a:lnTo>
                    <a:lnTo>
                      <a:pt x="1015" y="830"/>
                    </a:lnTo>
                    <a:lnTo>
                      <a:pt x="1015" y="830"/>
                    </a:lnTo>
                    <a:lnTo>
                      <a:pt x="1015" y="830"/>
                    </a:lnTo>
                    <a:lnTo>
                      <a:pt x="1013" y="830"/>
                    </a:lnTo>
                    <a:lnTo>
                      <a:pt x="1013" y="830"/>
                    </a:lnTo>
                    <a:lnTo>
                      <a:pt x="1013" y="830"/>
                    </a:lnTo>
                    <a:lnTo>
                      <a:pt x="1011" y="830"/>
                    </a:lnTo>
                    <a:lnTo>
                      <a:pt x="1010" y="830"/>
                    </a:lnTo>
                    <a:lnTo>
                      <a:pt x="1010" y="830"/>
                    </a:lnTo>
                    <a:lnTo>
                      <a:pt x="1010" y="830"/>
                    </a:lnTo>
                    <a:lnTo>
                      <a:pt x="1008" y="832"/>
                    </a:lnTo>
                    <a:lnTo>
                      <a:pt x="1008" y="832"/>
                    </a:lnTo>
                    <a:lnTo>
                      <a:pt x="1008" y="832"/>
                    </a:lnTo>
                    <a:lnTo>
                      <a:pt x="1008" y="832"/>
                    </a:lnTo>
                    <a:lnTo>
                      <a:pt x="1006" y="834"/>
                    </a:lnTo>
                    <a:lnTo>
                      <a:pt x="1006" y="834"/>
                    </a:lnTo>
                    <a:lnTo>
                      <a:pt x="1006" y="834"/>
                    </a:lnTo>
                    <a:lnTo>
                      <a:pt x="1004" y="834"/>
                    </a:lnTo>
                    <a:lnTo>
                      <a:pt x="1002" y="834"/>
                    </a:lnTo>
                    <a:lnTo>
                      <a:pt x="1002" y="834"/>
                    </a:lnTo>
                    <a:lnTo>
                      <a:pt x="999" y="834"/>
                    </a:lnTo>
                    <a:lnTo>
                      <a:pt x="999" y="834"/>
                    </a:lnTo>
                    <a:lnTo>
                      <a:pt x="999" y="834"/>
                    </a:lnTo>
                    <a:lnTo>
                      <a:pt x="997" y="834"/>
                    </a:lnTo>
                    <a:lnTo>
                      <a:pt x="997" y="834"/>
                    </a:lnTo>
                    <a:lnTo>
                      <a:pt x="997" y="834"/>
                    </a:lnTo>
                    <a:lnTo>
                      <a:pt x="995" y="834"/>
                    </a:lnTo>
                    <a:lnTo>
                      <a:pt x="995" y="834"/>
                    </a:lnTo>
                    <a:lnTo>
                      <a:pt x="995" y="832"/>
                    </a:lnTo>
                    <a:lnTo>
                      <a:pt x="993" y="832"/>
                    </a:lnTo>
                    <a:lnTo>
                      <a:pt x="993" y="832"/>
                    </a:lnTo>
                    <a:lnTo>
                      <a:pt x="993" y="832"/>
                    </a:lnTo>
                    <a:lnTo>
                      <a:pt x="993" y="832"/>
                    </a:lnTo>
                    <a:lnTo>
                      <a:pt x="993" y="830"/>
                    </a:lnTo>
                    <a:lnTo>
                      <a:pt x="993" y="830"/>
                    </a:lnTo>
                    <a:lnTo>
                      <a:pt x="993" y="830"/>
                    </a:lnTo>
                    <a:lnTo>
                      <a:pt x="993" y="830"/>
                    </a:lnTo>
                    <a:lnTo>
                      <a:pt x="993" y="830"/>
                    </a:lnTo>
                    <a:lnTo>
                      <a:pt x="993" y="828"/>
                    </a:lnTo>
                    <a:lnTo>
                      <a:pt x="993" y="828"/>
                    </a:lnTo>
                    <a:lnTo>
                      <a:pt x="991" y="828"/>
                    </a:lnTo>
                    <a:lnTo>
                      <a:pt x="991" y="828"/>
                    </a:lnTo>
                    <a:lnTo>
                      <a:pt x="991" y="826"/>
                    </a:lnTo>
                    <a:lnTo>
                      <a:pt x="991" y="826"/>
                    </a:lnTo>
                    <a:lnTo>
                      <a:pt x="991" y="826"/>
                    </a:lnTo>
                    <a:lnTo>
                      <a:pt x="991" y="825"/>
                    </a:lnTo>
                    <a:lnTo>
                      <a:pt x="990" y="825"/>
                    </a:lnTo>
                    <a:lnTo>
                      <a:pt x="990" y="825"/>
                    </a:lnTo>
                    <a:lnTo>
                      <a:pt x="990" y="823"/>
                    </a:lnTo>
                    <a:lnTo>
                      <a:pt x="990" y="823"/>
                    </a:lnTo>
                    <a:lnTo>
                      <a:pt x="990" y="821"/>
                    </a:lnTo>
                    <a:lnTo>
                      <a:pt x="990" y="821"/>
                    </a:lnTo>
                    <a:lnTo>
                      <a:pt x="988" y="819"/>
                    </a:lnTo>
                    <a:lnTo>
                      <a:pt x="988" y="819"/>
                    </a:lnTo>
                    <a:lnTo>
                      <a:pt x="990" y="819"/>
                    </a:lnTo>
                    <a:lnTo>
                      <a:pt x="990" y="819"/>
                    </a:lnTo>
                    <a:lnTo>
                      <a:pt x="990" y="817"/>
                    </a:lnTo>
                    <a:lnTo>
                      <a:pt x="990" y="817"/>
                    </a:lnTo>
                    <a:lnTo>
                      <a:pt x="988" y="815"/>
                    </a:lnTo>
                    <a:lnTo>
                      <a:pt x="988" y="815"/>
                    </a:lnTo>
                    <a:lnTo>
                      <a:pt x="988" y="815"/>
                    </a:lnTo>
                    <a:lnTo>
                      <a:pt x="988" y="815"/>
                    </a:lnTo>
                    <a:lnTo>
                      <a:pt x="986" y="814"/>
                    </a:lnTo>
                    <a:lnTo>
                      <a:pt x="986" y="814"/>
                    </a:lnTo>
                    <a:lnTo>
                      <a:pt x="986" y="814"/>
                    </a:lnTo>
                    <a:lnTo>
                      <a:pt x="984" y="814"/>
                    </a:lnTo>
                    <a:lnTo>
                      <a:pt x="984" y="814"/>
                    </a:lnTo>
                    <a:lnTo>
                      <a:pt x="984" y="814"/>
                    </a:lnTo>
                    <a:lnTo>
                      <a:pt x="982" y="814"/>
                    </a:lnTo>
                    <a:lnTo>
                      <a:pt x="982" y="814"/>
                    </a:lnTo>
                    <a:lnTo>
                      <a:pt x="982" y="814"/>
                    </a:lnTo>
                    <a:lnTo>
                      <a:pt x="981" y="814"/>
                    </a:lnTo>
                    <a:lnTo>
                      <a:pt x="981" y="814"/>
                    </a:lnTo>
                    <a:lnTo>
                      <a:pt x="981" y="814"/>
                    </a:lnTo>
                    <a:lnTo>
                      <a:pt x="981" y="814"/>
                    </a:lnTo>
                    <a:lnTo>
                      <a:pt x="979" y="814"/>
                    </a:lnTo>
                    <a:lnTo>
                      <a:pt x="979" y="814"/>
                    </a:lnTo>
                    <a:lnTo>
                      <a:pt x="979" y="814"/>
                    </a:lnTo>
                    <a:lnTo>
                      <a:pt x="979" y="814"/>
                    </a:lnTo>
                    <a:lnTo>
                      <a:pt x="979" y="814"/>
                    </a:lnTo>
                    <a:lnTo>
                      <a:pt x="977" y="812"/>
                    </a:lnTo>
                    <a:lnTo>
                      <a:pt x="977" y="812"/>
                    </a:lnTo>
                    <a:lnTo>
                      <a:pt x="977" y="812"/>
                    </a:lnTo>
                    <a:lnTo>
                      <a:pt x="977" y="812"/>
                    </a:lnTo>
                    <a:lnTo>
                      <a:pt x="977" y="812"/>
                    </a:lnTo>
                    <a:lnTo>
                      <a:pt x="977" y="812"/>
                    </a:lnTo>
                    <a:lnTo>
                      <a:pt x="975" y="812"/>
                    </a:lnTo>
                    <a:lnTo>
                      <a:pt x="975" y="810"/>
                    </a:lnTo>
                    <a:lnTo>
                      <a:pt x="973" y="810"/>
                    </a:lnTo>
                    <a:lnTo>
                      <a:pt x="973" y="810"/>
                    </a:lnTo>
                    <a:lnTo>
                      <a:pt x="973" y="810"/>
                    </a:lnTo>
                    <a:lnTo>
                      <a:pt x="973" y="808"/>
                    </a:lnTo>
                    <a:lnTo>
                      <a:pt x="972" y="808"/>
                    </a:lnTo>
                    <a:lnTo>
                      <a:pt x="972" y="806"/>
                    </a:lnTo>
                    <a:lnTo>
                      <a:pt x="970" y="806"/>
                    </a:lnTo>
                    <a:lnTo>
                      <a:pt x="968" y="806"/>
                    </a:lnTo>
                    <a:lnTo>
                      <a:pt x="966" y="806"/>
                    </a:lnTo>
                    <a:lnTo>
                      <a:pt x="964" y="806"/>
                    </a:lnTo>
                    <a:lnTo>
                      <a:pt x="964" y="808"/>
                    </a:lnTo>
                    <a:lnTo>
                      <a:pt x="963" y="808"/>
                    </a:lnTo>
                    <a:lnTo>
                      <a:pt x="963" y="810"/>
                    </a:lnTo>
                    <a:lnTo>
                      <a:pt x="963" y="812"/>
                    </a:lnTo>
                    <a:lnTo>
                      <a:pt x="963" y="812"/>
                    </a:lnTo>
                    <a:lnTo>
                      <a:pt x="964" y="812"/>
                    </a:lnTo>
                    <a:lnTo>
                      <a:pt x="964" y="814"/>
                    </a:lnTo>
                    <a:lnTo>
                      <a:pt x="963" y="814"/>
                    </a:lnTo>
                    <a:lnTo>
                      <a:pt x="963" y="814"/>
                    </a:lnTo>
                    <a:lnTo>
                      <a:pt x="963" y="814"/>
                    </a:lnTo>
                    <a:lnTo>
                      <a:pt x="963" y="815"/>
                    </a:lnTo>
                    <a:lnTo>
                      <a:pt x="961" y="815"/>
                    </a:lnTo>
                    <a:lnTo>
                      <a:pt x="961" y="815"/>
                    </a:lnTo>
                    <a:lnTo>
                      <a:pt x="961" y="817"/>
                    </a:lnTo>
                    <a:lnTo>
                      <a:pt x="961" y="817"/>
                    </a:lnTo>
                    <a:lnTo>
                      <a:pt x="959" y="817"/>
                    </a:lnTo>
                    <a:lnTo>
                      <a:pt x="957" y="815"/>
                    </a:lnTo>
                    <a:lnTo>
                      <a:pt x="957" y="815"/>
                    </a:lnTo>
                    <a:lnTo>
                      <a:pt x="957" y="815"/>
                    </a:lnTo>
                    <a:lnTo>
                      <a:pt x="955" y="815"/>
                    </a:lnTo>
                    <a:lnTo>
                      <a:pt x="955" y="815"/>
                    </a:lnTo>
                    <a:lnTo>
                      <a:pt x="955" y="815"/>
                    </a:lnTo>
                    <a:lnTo>
                      <a:pt x="955" y="815"/>
                    </a:lnTo>
                    <a:lnTo>
                      <a:pt x="954" y="815"/>
                    </a:lnTo>
                    <a:lnTo>
                      <a:pt x="954" y="815"/>
                    </a:lnTo>
                    <a:lnTo>
                      <a:pt x="954" y="815"/>
                    </a:lnTo>
                    <a:lnTo>
                      <a:pt x="954" y="815"/>
                    </a:lnTo>
                    <a:lnTo>
                      <a:pt x="952" y="815"/>
                    </a:lnTo>
                    <a:lnTo>
                      <a:pt x="952" y="815"/>
                    </a:lnTo>
                    <a:lnTo>
                      <a:pt x="950" y="815"/>
                    </a:lnTo>
                    <a:lnTo>
                      <a:pt x="950" y="815"/>
                    </a:lnTo>
                    <a:lnTo>
                      <a:pt x="948" y="815"/>
                    </a:lnTo>
                    <a:lnTo>
                      <a:pt x="946" y="815"/>
                    </a:lnTo>
                    <a:lnTo>
                      <a:pt x="946" y="815"/>
                    </a:lnTo>
                    <a:lnTo>
                      <a:pt x="944" y="815"/>
                    </a:lnTo>
                    <a:lnTo>
                      <a:pt x="943" y="815"/>
                    </a:lnTo>
                    <a:lnTo>
                      <a:pt x="943" y="815"/>
                    </a:lnTo>
                    <a:lnTo>
                      <a:pt x="941" y="815"/>
                    </a:lnTo>
                    <a:lnTo>
                      <a:pt x="941" y="815"/>
                    </a:lnTo>
                    <a:lnTo>
                      <a:pt x="939" y="815"/>
                    </a:lnTo>
                    <a:lnTo>
                      <a:pt x="939" y="815"/>
                    </a:lnTo>
                    <a:lnTo>
                      <a:pt x="937" y="817"/>
                    </a:lnTo>
                    <a:lnTo>
                      <a:pt x="937" y="817"/>
                    </a:lnTo>
                    <a:lnTo>
                      <a:pt x="937" y="817"/>
                    </a:lnTo>
                    <a:lnTo>
                      <a:pt x="935" y="815"/>
                    </a:lnTo>
                    <a:lnTo>
                      <a:pt x="935" y="815"/>
                    </a:lnTo>
                    <a:lnTo>
                      <a:pt x="934" y="815"/>
                    </a:lnTo>
                    <a:lnTo>
                      <a:pt x="934" y="815"/>
                    </a:lnTo>
                    <a:lnTo>
                      <a:pt x="934" y="815"/>
                    </a:lnTo>
                    <a:lnTo>
                      <a:pt x="934" y="815"/>
                    </a:lnTo>
                    <a:lnTo>
                      <a:pt x="932" y="814"/>
                    </a:lnTo>
                    <a:lnTo>
                      <a:pt x="932" y="814"/>
                    </a:lnTo>
                    <a:lnTo>
                      <a:pt x="930" y="814"/>
                    </a:lnTo>
                    <a:lnTo>
                      <a:pt x="928" y="814"/>
                    </a:lnTo>
                    <a:lnTo>
                      <a:pt x="928" y="814"/>
                    </a:lnTo>
                    <a:lnTo>
                      <a:pt x="928" y="814"/>
                    </a:lnTo>
                    <a:lnTo>
                      <a:pt x="926" y="814"/>
                    </a:lnTo>
                    <a:lnTo>
                      <a:pt x="926" y="815"/>
                    </a:lnTo>
                    <a:lnTo>
                      <a:pt x="926" y="815"/>
                    </a:lnTo>
                    <a:lnTo>
                      <a:pt x="925" y="815"/>
                    </a:lnTo>
                    <a:lnTo>
                      <a:pt x="923" y="815"/>
                    </a:lnTo>
                    <a:lnTo>
                      <a:pt x="923" y="815"/>
                    </a:lnTo>
                    <a:lnTo>
                      <a:pt x="921" y="815"/>
                    </a:lnTo>
                    <a:lnTo>
                      <a:pt x="921" y="815"/>
                    </a:lnTo>
                    <a:lnTo>
                      <a:pt x="921" y="815"/>
                    </a:lnTo>
                    <a:lnTo>
                      <a:pt x="921" y="815"/>
                    </a:lnTo>
                    <a:lnTo>
                      <a:pt x="921" y="815"/>
                    </a:lnTo>
                    <a:lnTo>
                      <a:pt x="919" y="815"/>
                    </a:lnTo>
                    <a:lnTo>
                      <a:pt x="919" y="815"/>
                    </a:lnTo>
                    <a:lnTo>
                      <a:pt x="919" y="815"/>
                    </a:lnTo>
                    <a:lnTo>
                      <a:pt x="917" y="815"/>
                    </a:lnTo>
                    <a:lnTo>
                      <a:pt x="917" y="815"/>
                    </a:lnTo>
                    <a:lnTo>
                      <a:pt x="917" y="814"/>
                    </a:lnTo>
                    <a:lnTo>
                      <a:pt x="916" y="814"/>
                    </a:lnTo>
                    <a:lnTo>
                      <a:pt x="916" y="814"/>
                    </a:lnTo>
                    <a:lnTo>
                      <a:pt x="914" y="812"/>
                    </a:lnTo>
                    <a:lnTo>
                      <a:pt x="912" y="812"/>
                    </a:lnTo>
                    <a:lnTo>
                      <a:pt x="910" y="812"/>
                    </a:lnTo>
                    <a:lnTo>
                      <a:pt x="910" y="812"/>
                    </a:lnTo>
                    <a:lnTo>
                      <a:pt x="908" y="812"/>
                    </a:lnTo>
                    <a:lnTo>
                      <a:pt x="908" y="812"/>
                    </a:lnTo>
                    <a:lnTo>
                      <a:pt x="908" y="812"/>
                    </a:lnTo>
                    <a:lnTo>
                      <a:pt x="908" y="810"/>
                    </a:lnTo>
                    <a:lnTo>
                      <a:pt x="906" y="810"/>
                    </a:lnTo>
                    <a:lnTo>
                      <a:pt x="906" y="810"/>
                    </a:lnTo>
                    <a:lnTo>
                      <a:pt x="906" y="808"/>
                    </a:lnTo>
                    <a:lnTo>
                      <a:pt x="906" y="808"/>
                    </a:lnTo>
                    <a:lnTo>
                      <a:pt x="906" y="808"/>
                    </a:lnTo>
                    <a:lnTo>
                      <a:pt x="905" y="806"/>
                    </a:lnTo>
                    <a:lnTo>
                      <a:pt x="905" y="805"/>
                    </a:lnTo>
                    <a:lnTo>
                      <a:pt x="903" y="805"/>
                    </a:lnTo>
                    <a:lnTo>
                      <a:pt x="903" y="805"/>
                    </a:lnTo>
                    <a:lnTo>
                      <a:pt x="903" y="803"/>
                    </a:lnTo>
                    <a:lnTo>
                      <a:pt x="901" y="803"/>
                    </a:lnTo>
                    <a:lnTo>
                      <a:pt x="899" y="803"/>
                    </a:lnTo>
                    <a:lnTo>
                      <a:pt x="896" y="803"/>
                    </a:lnTo>
                    <a:lnTo>
                      <a:pt x="896" y="803"/>
                    </a:lnTo>
                    <a:lnTo>
                      <a:pt x="894" y="803"/>
                    </a:lnTo>
                    <a:lnTo>
                      <a:pt x="894" y="803"/>
                    </a:lnTo>
                    <a:lnTo>
                      <a:pt x="894" y="803"/>
                    </a:lnTo>
                    <a:lnTo>
                      <a:pt x="894" y="803"/>
                    </a:lnTo>
                    <a:lnTo>
                      <a:pt x="894" y="803"/>
                    </a:lnTo>
                    <a:lnTo>
                      <a:pt x="892" y="803"/>
                    </a:lnTo>
                    <a:lnTo>
                      <a:pt x="892" y="803"/>
                    </a:lnTo>
                    <a:lnTo>
                      <a:pt x="892" y="803"/>
                    </a:lnTo>
                    <a:lnTo>
                      <a:pt x="890" y="803"/>
                    </a:lnTo>
                    <a:lnTo>
                      <a:pt x="890" y="805"/>
                    </a:lnTo>
                    <a:lnTo>
                      <a:pt x="888" y="805"/>
                    </a:lnTo>
                    <a:lnTo>
                      <a:pt x="887" y="805"/>
                    </a:lnTo>
                    <a:lnTo>
                      <a:pt x="885" y="806"/>
                    </a:lnTo>
                    <a:lnTo>
                      <a:pt x="885" y="806"/>
                    </a:lnTo>
                    <a:lnTo>
                      <a:pt x="885" y="806"/>
                    </a:lnTo>
                    <a:lnTo>
                      <a:pt x="885" y="806"/>
                    </a:lnTo>
                    <a:lnTo>
                      <a:pt x="881" y="806"/>
                    </a:lnTo>
                    <a:lnTo>
                      <a:pt x="881" y="808"/>
                    </a:lnTo>
                    <a:lnTo>
                      <a:pt x="881" y="808"/>
                    </a:lnTo>
                    <a:lnTo>
                      <a:pt x="879" y="808"/>
                    </a:lnTo>
                    <a:lnTo>
                      <a:pt x="879" y="808"/>
                    </a:lnTo>
                    <a:lnTo>
                      <a:pt x="879" y="808"/>
                    </a:lnTo>
                    <a:lnTo>
                      <a:pt x="879" y="808"/>
                    </a:lnTo>
                    <a:lnTo>
                      <a:pt x="879" y="808"/>
                    </a:lnTo>
                    <a:lnTo>
                      <a:pt x="879" y="808"/>
                    </a:lnTo>
                    <a:lnTo>
                      <a:pt x="879" y="810"/>
                    </a:lnTo>
                    <a:lnTo>
                      <a:pt x="879" y="810"/>
                    </a:lnTo>
                    <a:lnTo>
                      <a:pt x="878" y="812"/>
                    </a:lnTo>
                    <a:lnTo>
                      <a:pt x="878" y="812"/>
                    </a:lnTo>
                    <a:lnTo>
                      <a:pt x="878" y="812"/>
                    </a:lnTo>
                    <a:lnTo>
                      <a:pt x="878" y="814"/>
                    </a:lnTo>
                    <a:lnTo>
                      <a:pt x="876" y="815"/>
                    </a:lnTo>
                    <a:lnTo>
                      <a:pt x="876" y="815"/>
                    </a:lnTo>
                    <a:lnTo>
                      <a:pt x="876" y="815"/>
                    </a:lnTo>
                    <a:lnTo>
                      <a:pt x="876" y="815"/>
                    </a:lnTo>
                    <a:lnTo>
                      <a:pt x="874" y="815"/>
                    </a:lnTo>
                    <a:lnTo>
                      <a:pt x="874" y="815"/>
                    </a:lnTo>
                    <a:lnTo>
                      <a:pt x="872" y="815"/>
                    </a:lnTo>
                    <a:lnTo>
                      <a:pt x="870" y="815"/>
                    </a:lnTo>
                    <a:lnTo>
                      <a:pt x="870" y="817"/>
                    </a:lnTo>
                    <a:lnTo>
                      <a:pt x="869" y="817"/>
                    </a:lnTo>
                    <a:lnTo>
                      <a:pt x="865" y="817"/>
                    </a:lnTo>
                    <a:lnTo>
                      <a:pt x="865" y="815"/>
                    </a:lnTo>
                    <a:lnTo>
                      <a:pt x="863" y="815"/>
                    </a:lnTo>
                    <a:lnTo>
                      <a:pt x="863" y="815"/>
                    </a:lnTo>
                    <a:lnTo>
                      <a:pt x="861" y="815"/>
                    </a:lnTo>
                    <a:lnTo>
                      <a:pt x="859" y="815"/>
                    </a:lnTo>
                    <a:lnTo>
                      <a:pt x="859" y="815"/>
                    </a:lnTo>
                    <a:lnTo>
                      <a:pt x="859" y="815"/>
                    </a:lnTo>
                    <a:lnTo>
                      <a:pt x="858" y="817"/>
                    </a:lnTo>
                    <a:lnTo>
                      <a:pt x="858" y="817"/>
                    </a:lnTo>
                    <a:lnTo>
                      <a:pt x="854" y="817"/>
                    </a:lnTo>
                    <a:lnTo>
                      <a:pt x="854" y="817"/>
                    </a:lnTo>
                    <a:lnTo>
                      <a:pt x="852" y="817"/>
                    </a:lnTo>
                    <a:lnTo>
                      <a:pt x="852" y="817"/>
                    </a:lnTo>
                    <a:lnTo>
                      <a:pt x="852" y="817"/>
                    </a:lnTo>
                    <a:lnTo>
                      <a:pt x="852" y="817"/>
                    </a:lnTo>
                    <a:lnTo>
                      <a:pt x="852" y="817"/>
                    </a:lnTo>
                    <a:lnTo>
                      <a:pt x="850" y="817"/>
                    </a:lnTo>
                    <a:lnTo>
                      <a:pt x="849" y="817"/>
                    </a:lnTo>
                    <a:lnTo>
                      <a:pt x="849" y="817"/>
                    </a:lnTo>
                    <a:lnTo>
                      <a:pt x="847" y="819"/>
                    </a:lnTo>
                    <a:lnTo>
                      <a:pt x="847" y="819"/>
                    </a:lnTo>
                    <a:lnTo>
                      <a:pt x="845" y="819"/>
                    </a:lnTo>
                    <a:lnTo>
                      <a:pt x="843" y="819"/>
                    </a:lnTo>
                    <a:lnTo>
                      <a:pt x="843" y="819"/>
                    </a:lnTo>
                    <a:lnTo>
                      <a:pt x="841" y="819"/>
                    </a:lnTo>
                    <a:lnTo>
                      <a:pt x="841" y="819"/>
                    </a:lnTo>
                    <a:lnTo>
                      <a:pt x="841" y="819"/>
                    </a:lnTo>
                    <a:lnTo>
                      <a:pt x="840" y="819"/>
                    </a:lnTo>
                    <a:lnTo>
                      <a:pt x="840" y="817"/>
                    </a:lnTo>
                    <a:lnTo>
                      <a:pt x="840" y="817"/>
                    </a:lnTo>
                    <a:lnTo>
                      <a:pt x="840" y="817"/>
                    </a:lnTo>
                    <a:lnTo>
                      <a:pt x="838" y="817"/>
                    </a:lnTo>
                    <a:lnTo>
                      <a:pt x="838" y="817"/>
                    </a:lnTo>
                    <a:lnTo>
                      <a:pt x="838" y="815"/>
                    </a:lnTo>
                    <a:lnTo>
                      <a:pt x="838" y="815"/>
                    </a:lnTo>
                    <a:lnTo>
                      <a:pt x="838" y="815"/>
                    </a:lnTo>
                    <a:lnTo>
                      <a:pt x="836" y="815"/>
                    </a:lnTo>
                    <a:lnTo>
                      <a:pt x="836" y="815"/>
                    </a:lnTo>
                    <a:lnTo>
                      <a:pt x="836" y="814"/>
                    </a:lnTo>
                    <a:lnTo>
                      <a:pt x="834" y="814"/>
                    </a:lnTo>
                    <a:lnTo>
                      <a:pt x="832" y="814"/>
                    </a:lnTo>
                    <a:lnTo>
                      <a:pt x="832" y="814"/>
                    </a:lnTo>
                    <a:lnTo>
                      <a:pt x="832" y="814"/>
                    </a:lnTo>
                    <a:lnTo>
                      <a:pt x="832" y="814"/>
                    </a:lnTo>
                    <a:lnTo>
                      <a:pt x="832" y="812"/>
                    </a:lnTo>
                    <a:lnTo>
                      <a:pt x="832" y="812"/>
                    </a:lnTo>
                    <a:lnTo>
                      <a:pt x="832" y="812"/>
                    </a:lnTo>
                    <a:lnTo>
                      <a:pt x="831" y="812"/>
                    </a:lnTo>
                    <a:lnTo>
                      <a:pt x="831" y="812"/>
                    </a:lnTo>
                    <a:lnTo>
                      <a:pt x="829" y="812"/>
                    </a:lnTo>
                    <a:lnTo>
                      <a:pt x="829" y="812"/>
                    </a:lnTo>
                    <a:lnTo>
                      <a:pt x="827" y="810"/>
                    </a:lnTo>
                    <a:lnTo>
                      <a:pt x="827" y="810"/>
                    </a:lnTo>
                    <a:lnTo>
                      <a:pt x="827" y="810"/>
                    </a:lnTo>
                    <a:lnTo>
                      <a:pt x="827" y="810"/>
                    </a:lnTo>
                    <a:lnTo>
                      <a:pt x="825" y="808"/>
                    </a:lnTo>
                    <a:lnTo>
                      <a:pt x="825" y="808"/>
                    </a:lnTo>
                    <a:lnTo>
                      <a:pt x="825" y="808"/>
                    </a:lnTo>
                    <a:lnTo>
                      <a:pt x="825" y="806"/>
                    </a:lnTo>
                    <a:lnTo>
                      <a:pt x="825" y="806"/>
                    </a:lnTo>
                    <a:lnTo>
                      <a:pt x="825" y="806"/>
                    </a:lnTo>
                    <a:lnTo>
                      <a:pt x="825" y="806"/>
                    </a:lnTo>
                    <a:lnTo>
                      <a:pt x="825" y="805"/>
                    </a:lnTo>
                    <a:lnTo>
                      <a:pt x="823" y="805"/>
                    </a:lnTo>
                    <a:lnTo>
                      <a:pt x="823" y="805"/>
                    </a:lnTo>
                    <a:lnTo>
                      <a:pt x="823" y="805"/>
                    </a:lnTo>
                    <a:lnTo>
                      <a:pt x="823" y="805"/>
                    </a:lnTo>
                    <a:lnTo>
                      <a:pt x="823" y="803"/>
                    </a:lnTo>
                    <a:lnTo>
                      <a:pt x="823" y="803"/>
                    </a:lnTo>
                    <a:lnTo>
                      <a:pt x="823" y="801"/>
                    </a:lnTo>
                    <a:lnTo>
                      <a:pt x="823" y="801"/>
                    </a:lnTo>
                    <a:lnTo>
                      <a:pt x="823" y="801"/>
                    </a:lnTo>
                    <a:lnTo>
                      <a:pt x="821" y="799"/>
                    </a:lnTo>
                    <a:lnTo>
                      <a:pt x="821" y="799"/>
                    </a:lnTo>
                    <a:lnTo>
                      <a:pt x="821" y="799"/>
                    </a:lnTo>
                    <a:lnTo>
                      <a:pt x="821" y="799"/>
                    </a:lnTo>
                    <a:lnTo>
                      <a:pt x="820" y="799"/>
                    </a:lnTo>
                    <a:lnTo>
                      <a:pt x="820" y="799"/>
                    </a:lnTo>
                    <a:lnTo>
                      <a:pt x="820" y="799"/>
                    </a:lnTo>
                    <a:lnTo>
                      <a:pt x="820" y="799"/>
                    </a:lnTo>
                    <a:lnTo>
                      <a:pt x="820" y="799"/>
                    </a:lnTo>
                    <a:lnTo>
                      <a:pt x="820" y="799"/>
                    </a:lnTo>
                    <a:lnTo>
                      <a:pt x="818" y="799"/>
                    </a:lnTo>
                    <a:lnTo>
                      <a:pt x="818" y="799"/>
                    </a:lnTo>
                    <a:lnTo>
                      <a:pt x="818" y="799"/>
                    </a:lnTo>
                    <a:lnTo>
                      <a:pt x="818" y="799"/>
                    </a:lnTo>
                    <a:lnTo>
                      <a:pt x="818" y="799"/>
                    </a:lnTo>
                    <a:lnTo>
                      <a:pt x="816" y="799"/>
                    </a:lnTo>
                    <a:lnTo>
                      <a:pt x="816" y="799"/>
                    </a:lnTo>
                    <a:lnTo>
                      <a:pt x="816" y="799"/>
                    </a:lnTo>
                    <a:lnTo>
                      <a:pt x="816" y="799"/>
                    </a:lnTo>
                    <a:lnTo>
                      <a:pt x="816" y="799"/>
                    </a:lnTo>
                    <a:lnTo>
                      <a:pt x="816" y="799"/>
                    </a:lnTo>
                    <a:lnTo>
                      <a:pt x="816" y="799"/>
                    </a:lnTo>
                    <a:lnTo>
                      <a:pt x="816" y="799"/>
                    </a:lnTo>
                    <a:lnTo>
                      <a:pt x="814" y="799"/>
                    </a:lnTo>
                    <a:lnTo>
                      <a:pt x="814" y="799"/>
                    </a:lnTo>
                    <a:lnTo>
                      <a:pt x="814" y="799"/>
                    </a:lnTo>
                    <a:lnTo>
                      <a:pt x="812" y="799"/>
                    </a:lnTo>
                    <a:lnTo>
                      <a:pt x="812" y="799"/>
                    </a:lnTo>
                    <a:lnTo>
                      <a:pt x="812" y="799"/>
                    </a:lnTo>
                    <a:lnTo>
                      <a:pt x="812" y="799"/>
                    </a:lnTo>
                    <a:lnTo>
                      <a:pt x="812" y="799"/>
                    </a:lnTo>
                    <a:lnTo>
                      <a:pt x="812" y="799"/>
                    </a:lnTo>
                    <a:lnTo>
                      <a:pt x="812" y="799"/>
                    </a:lnTo>
                    <a:lnTo>
                      <a:pt x="811" y="801"/>
                    </a:lnTo>
                    <a:lnTo>
                      <a:pt x="811" y="799"/>
                    </a:lnTo>
                    <a:lnTo>
                      <a:pt x="811" y="799"/>
                    </a:lnTo>
                    <a:lnTo>
                      <a:pt x="809" y="799"/>
                    </a:lnTo>
                    <a:lnTo>
                      <a:pt x="809" y="799"/>
                    </a:lnTo>
                    <a:lnTo>
                      <a:pt x="809" y="799"/>
                    </a:lnTo>
                    <a:lnTo>
                      <a:pt x="807" y="799"/>
                    </a:lnTo>
                    <a:lnTo>
                      <a:pt x="807" y="799"/>
                    </a:lnTo>
                    <a:lnTo>
                      <a:pt x="807" y="799"/>
                    </a:lnTo>
                    <a:lnTo>
                      <a:pt x="805" y="799"/>
                    </a:lnTo>
                    <a:lnTo>
                      <a:pt x="805" y="799"/>
                    </a:lnTo>
                    <a:lnTo>
                      <a:pt x="805" y="799"/>
                    </a:lnTo>
                    <a:lnTo>
                      <a:pt x="805" y="801"/>
                    </a:lnTo>
                    <a:lnTo>
                      <a:pt x="805" y="801"/>
                    </a:lnTo>
                    <a:lnTo>
                      <a:pt x="805" y="801"/>
                    </a:lnTo>
                    <a:lnTo>
                      <a:pt x="805" y="801"/>
                    </a:lnTo>
                    <a:lnTo>
                      <a:pt x="803" y="801"/>
                    </a:lnTo>
                    <a:lnTo>
                      <a:pt x="803" y="801"/>
                    </a:lnTo>
                    <a:lnTo>
                      <a:pt x="803" y="801"/>
                    </a:lnTo>
                    <a:lnTo>
                      <a:pt x="803" y="801"/>
                    </a:lnTo>
                    <a:lnTo>
                      <a:pt x="803" y="801"/>
                    </a:lnTo>
                    <a:lnTo>
                      <a:pt x="803" y="803"/>
                    </a:lnTo>
                    <a:lnTo>
                      <a:pt x="802" y="803"/>
                    </a:lnTo>
                    <a:lnTo>
                      <a:pt x="802" y="803"/>
                    </a:lnTo>
                    <a:lnTo>
                      <a:pt x="802" y="803"/>
                    </a:lnTo>
                    <a:lnTo>
                      <a:pt x="802" y="803"/>
                    </a:lnTo>
                    <a:lnTo>
                      <a:pt x="802" y="803"/>
                    </a:lnTo>
                    <a:lnTo>
                      <a:pt x="800" y="803"/>
                    </a:lnTo>
                    <a:lnTo>
                      <a:pt x="800" y="803"/>
                    </a:lnTo>
                    <a:lnTo>
                      <a:pt x="800" y="803"/>
                    </a:lnTo>
                    <a:lnTo>
                      <a:pt x="798" y="803"/>
                    </a:lnTo>
                    <a:lnTo>
                      <a:pt x="798" y="803"/>
                    </a:lnTo>
                    <a:lnTo>
                      <a:pt x="798" y="803"/>
                    </a:lnTo>
                    <a:lnTo>
                      <a:pt x="798" y="805"/>
                    </a:lnTo>
                    <a:lnTo>
                      <a:pt x="798" y="805"/>
                    </a:lnTo>
                    <a:lnTo>
                      <a:pt x="796" y="805"/>
                    </a:lnTo>
                    <a:lnTo>
                      <a:pt x="796" y="805"/>
                    </a:lnTo>
                    <a:lnTo>
                      <a:pt x="796" y="805"/>
                    </a:lnTo>
                    <a:lnTo>
                      <a:pt x="796" y="806"/>
                    </a:lnTo>
                    <a:lnTo>
                      <a:pt x="796" y="806"/>
                    </a:lnTo>
                    <a:lnTo>
                      <a:pt x="796" y="806"/>
                    </a:lnTo>
                    <a:lnTo>
                      <a:pt x="796" y="806"/>
                    </a:lnTo>
                    <a:lnTo>
                      <a:pt x="796" y="806"/>
                    </a:lnTo>
                    <a:lnTo>
                      <a:pt x="796" y="808"/>
                    </a:lnTo>
                    <a:lnTo>
                      <a:pt x="794" y="808"/>
                    </a:lnTo>
                    <a:lnTo>
                      <a:pt x="794" y="808"/>
                    </a:lnTo>
                    <a:lnTo>
                      <a:pt x="794" y="808"/>
                    </a:lnTo>
                    <a:lnTo>
                      <a:pt x="794" y="808"/>
                    </a:lnTo>
                    <a:lnTo>
                      <a:pt x="794" y="808"/>
                    </a:lnTo>
                    <a:lnTo>
                      <a:pt x="793" y="808"/>
                    </a:lnTo>
                    <a:lnTo>
                      <a:pt x="793" y="808"/>
                    </a:lnTo>
                    <a:lnTo>
                      <a:pt x="793" y="808"/>
                    </a:lnTo>
                    <a:lnTo>
                      <a:pt x="793" y="808"/>
                    </a:lnTo>
                    <a:lnTo>
                      <a:pt x="791" y="810"/>
                    </a:lnTo>
                    <a:lnTo>
                      <a:pt x="791" y="810"/>
                    </a:lnTo>
                    <a:lnTo>
                      <a:pt x="791" y="810"/>
                    </a:lnTo>
                    <a:lnTo>
                      <a:pt x="791" y="810"/>
                    </a:lnTo>
                    <a:lnTo>
                      <a:pt x="789" y="810"/>
                    </a:lnTo>
                    <a:lnTo>
                      <a:pt x="789" y="810"/>
                    </a:lnTo>
                    <a:lnTo>
                      <a:pt x="787" y="810"/>
                    </a:lnTo>
                    <a:lnTo>
                      <a:pt x="787" y="812"/>
                    </a:lnTo>
                    <a:lnTo>
                      <a:pt x="785" y="812"/>
                    </a:lnTo>
                    <a:lnTo>
                      <a:pt x="785" y="812"/>
                    </a:lnTo>
                    <a:lnTo>
                      <a:pt x="785" y="812"/>
                    </a:lnTo>
                    <a:lnTo>
                      <a:pt x="785" y="814"/>
                    </a:lnTo>
                    <a:lnTo>
                      <a:pt x="785" y="814"/>
                    </a:lnTo>
                    <a:lnTo>
                      <a:pt x="785" y="814"/>
                    </a:lnTo>
                    <a:lnTo>
                      <a:pt x="784" y="814"/>
                    </a:lnTo>
                    <a:lnTo>
                      <a:pt x="784" y="814"/>
                    </a:lnTo>
                    <a:lnTo>
                      <a:pt x="782" y="814"/>
                    </a:lnTo>
                    <a:lnTo>
                      <a:pt x="782" y="815"/>
                    </a:lnTo>
                    <a:lnTo>
                      <a:pt x="782" y="815"/>
                    </a:lnTo>
                    <a:lnTo>
                      <a:pt x="782" y="815"/>
                    </a:lnTo>
                    <a:lnTo>
                      <a:pt x="782" y="815"/>
                    </a:lnTo>
                    <a:lnTo>
                      <a:pt x="782" y="815"/>
                    </a:lnTo>
                    <a:lnTo>
                      <a:pt x="782" y="817"/>
                    </a:lnTo>
                    <a:lnTo>
                      <a:pt x="782" y="819"/>
                    </a:lnTo>
                    <a:lnTo>
                      <a:pt x="782" y="819"/>
                    </a:lnTo>
                    <a:lnTo>
                      <a:pt x="782" y="819"/>
                    </a:lnTo>
                    <a:lnTo>
                      <a:pt x="782" y="821"/>
                    </a:lnTo>
                    <a:lnTo>
                      <a:pt x="782" y="821"/>
                    </a:lnTo>
                    <a:lnTo>
                      <a:pt x="782" y="821"/>
                    </a:lnTo>
                    <a:lnTo>
                      <a:pt x="784" y="821"/>
                    </a:lnTo>
                    <a:lnTo>
                      <a:pt x="784" y="821"/>
                    </a:lnTo>
                    <a:lnTo>
                      <a:pt x="784" y="821"/>
                    </a:lnTo>
                    <a:lnTo>
                      <a:pt x="785" y="821"/>
                    </a:lnTo>
                    <a:lnTo>
                      <a:pt x="785" y="821"/>
                    </a:lnTo>
                    <a:lnTo>
                      <a:pt x="785" y="821"/>
                    </a:lnTo>
                    <a:lnTo>
                      <a:pt x="787" y="823"/>
                    </a:lnTo>
                    <a:lnTo>
                      <a:pt x="787" y="823"/>
                    </a:lnTo>
                    <a:lnTo>
                      <a:pt x="787" y="823"/>
                    </a:lnTo>
                    <a:lnTo>
                      <a:pt x="787" y="823"/>
                    </a:lnTo>
                    <a:lnTo>
                      <a:pt x="787" y="825"/>
                    </a:lnTo>
                    <a:lnTo>
                      <a:pt x="787" y="825"/>
                    </a:lnTo>
                    <a:lnTo>
                      <a:pt x="789" y="825"/>
                    </a:lnTo>
                    <a:lnTo>
                      <a:pt x="789" y="826"/>
                    </a:lnTo>
                    <a:lnTo>
                      <a:pt x="789" y="826"/>
                    </a:lnTo>
                    <a:lnTo>
                      <a:pt x="791" y="826"/>
                    </a:lnTo>
                    <a:lnTo>
                      <a:pt x="791" y="828"/>
                    </a:lnTo>
                    <a:lnTo>
                      <a:pt x="791" y="828"/>
                    </a:lnTo>
                    <a:lnTo>
                      <a:pt x="791" y="828"/>
                    </a:lnTo>
                    <a:lnTo>
                      <a:pt x="791" y="828"/>
                    </a:lnTo>
                    <a:lnTo>
                      <a:pt x="791" y="828"/>
                    </a:lnTo>
                    <a:lnTo>
                      <a:pt x="791" y="830"/>
                    </a:lnTo>
                    <a:lnTo>
                      <a:pt x="793" y="830"/>
                    </a:lnTo>
                    <a:lnTo>
                      <a:pt x="793" y="830"/>
                    </a:lnTo>
                    <a:lnTo>
                      <a:pt x="793" y="832"/>
                    </a:lnTo>
                    <a:lnTo>
                      <a:pt x="793" y="832"/>
                    </a:lnTo>
                    <a:lnTo>
                      <a:pt x="793" y="832"/>
                    </a:lnTo>
                    <a:lnTo>
                      <a:pt x="793" y="832"/>
                    </a:lnTo>
                    <a:lnTo>
                      <a:pt x="793" y="834"/>
                    </a:lnTo>
                    <a:lnTo>
                      <a:pt x="793" y="834"/>
                    </a:lnTo>
                    <a:lnTo>
                      <a:pt x="793" y="834"/>
                    </a:lnTo>
                    <a:lnTo>
                      <a:pt x="791" y="834"/>
                    </a:lnTo>
                    <a:lnTo>
                      <a:pt x="791" y="834"/>
                    </a:lnTo>
                    <a:lnTo>
                      <a:pt x="791" y="834"/>
                    </a:lnTo>
                    <a:lnTo>
                      <a:pt x="791" y="832"/>
                    </a:lnTo>
                    <a:lnTo>
                      <a:pt x="789" y="832"/>
                    </a:lnTo>
                    <a:lnTo>
                      <a:pt x="787" y="832"/>
                    </a:lnTo>
                    <a:lnTo>
                      <a:pt x="785" y="832"/>
                    </a:lnTo>
                    <a:lnTo>
                      <a:pt x="785" y="832"/>
                    </a:lnTo>
                    <a:lnTo>
                      <a:pt x="785" y="832"/>
                    </a:lnTo>
                    <a:lnTo>
                      <a:pt x="784" y="832"/>
                    </a:lnTo>
                    <a:lnTo>
                      <a:pt x="784" y="832"/>
                    </a:lnTo>
                    <a:lnTo>
                      <a:pt x="784" y="832"/>
                    </a:lnTo>
                    <a:lnTo>
                      <a:pt x="784" y="832"/>
                    </a:lnTo>
                    <a:lnTo>
                      <a:pt x="782" y="832"/>
                    </a:lnTo>
                    <a:lnTo>
                      <a:pt x="782" y="832"/>
                    </a:lnTo>
                    <a:lnTo>
                      <a:pt x="782" y="832"/>
                    </a:lnTo>
                    <a:lnTo>
                      <a:pt x="780" y="832"/>
                    </a:lnTo>
                    <a:lnTo>
                      <a:pt x="778" y="832"/>
                    </a:lnTo>
                    <a:lnTo>
                      <a:pt x="778" y="832"/>
                    </a:lnTo>
                    <a:lnTo>
                      <a:pt x="778" y="832"/>
                    </a:lnTo>
                    <a:lnTo>
                      <a:pt x="778" y="832"/>
                    </a:lnTo>
                    <a:lnTo>
                      <a:pt x="778" y="832"/>
                    </a:lnTo>
                    <a:lnTo>
                      <a:pt x="778" y="832"/>
                    </a:lnTo>
                    <a:lnTo>
                      <a:pt x="776" y="832"/>
                    </a:lnTo>
                    <a:lnTo>
                      <a:pt x="776" y="832"/>
                    </a:lnTo>
                    <a:lnTo>
                      <a:pt x="776" y="832"/>
                    </a:lnTo>
                    <a:lnTo>
                      <a:pt x="776" y="832"/>
                    </a:lnTo>
                    <a:lnTo>
                      <a:pt x="774" y="832"/>
                    </a:lnTo>
                    <a:lnTo>
                      <a:pt x="773" y="832"/>
                    </a:lnTo>
                    <a:lnTo>
                      <a:pt x="773" y="832"/>
                    </a:lnTo>
                    <a:lnTo>
                      <a:pt x="771" y="832"/>
                    </a:lnTo>
                    <a:lnTo>
                      <a:pt x="771" y="832"/>
                    </a:lnTo>
                    <a:lnTo>
                      <a:pt x="771" y="832"/>
                    </a:lnTo>
                    <a:lnTo>
                      <a:pt x="771" y="832"/>
                    </a:lnTo>
                    <a:lnTo>
                      <a:pt x="771" y="832"/>
                    </a:lnTo>
                    <a:lnTo>
                      <a:pt x="771" y="834"/>
                    </a:lnTo>
                    <a:lnTo>
                      <a:pt x="769" y="834"/>
                    </a:lnTo>
                    <a:lnTo>
                      <a:pt x="769" y="834"/>
                    </a:lnTo>
                    <a:lnTo>
                      <a:pt x="769" y="834"/>
                    </a:lnTo>
                    <a:lnTo>
                      <a:pt x="769" y="834"/>
                    </a:lnTo>
                    <a:lnTo>
                      <a:pt x="769" y="834"/>
                    </a:lnTo>
                    <a:lnTo>
                      <a:pt x="769" y="834"/>
                    </a:lnTo>
                    <a:lnTo>
                      <a:pt x="769" y="834"/>
                    </a:lnTo>
                    <a:lnTo>
                      <a:pt x="769" y="834"/>
                    </a:lnTo>
                    <a:lnTo>
                      <a:pt x="767" y="832"/>
                    </a:lnTo>
                    <a:lnTo>
                      <a:pt x="767" y="832"/>
                    </a:lnTo>
                    <a:lnTo>
                      <a:pt x="767" y="832"/>
                    </a:lnTo>
                    <a:lnTo>
                      <a:pt x="767" y="832"/>
                    </a:lnTo>
                    <a:lnTo>
                      <a:pt x="767" y="832"/>
                    </a:lnTo>
                    <a:lnTo>
                      <a:pt x="767" y="832"/>
                    </a:lnTo>
                    <a:lnTo>
                      <a:pt x="767" y="832"/>
                    </a:lnTo>
                    <a:lnTo>
                      <a:pt x="767" y="832"/>
                    </a:lnTo>
                    <a:lnTo>
                      <a:pt x="767" y="832"/>
                    </a:lnTo>
                    <a:lnTo>
                      <a:pt x="765" y="832"/>
                    </a:lnTo>
                    <a:lnTo>
                      <a:pt x="765" y="832"/>
                    </a:lnTo>
                    <a:lnTo>
                      <a:pt x="765" y="832"/>
                    </a:lnTo>
                    <a:lnTo>
                      <a:pt x="764" y="832"/>
                    </a:lnTo>
                    <a:lnTo>
                      <a:pt x="764" y="832"/>
                    </a:lnTo>
                    <a:lnTo>
                      <a:pt x="764" y="832"/>
                    </a:lnTo>
                    <a:lnTo>
                      <a:pt x="764" y="832"/>
                    </a:lnTo>
                    <a:lnTo>
                      <a:pt x="764" y="832"/>
                    </a:lnTo>
                    <a:lnTo>
                      <a:pt x="764" y="832"/>
                    </a:lnTo>
                    <a:lnTo>
                      <a:pt x="764" y="832"/>
                    </a:lnTo>
                    <a:lnTo>
                      <a:pt x="764" y="832"/>
                    </a:lnTo>
                    <a:lnTo>
                      <a:pt x="764" y="832"/>
                    </a:lnTo>
                    <a:lnTo>
                      <a:pt x="764" y="832"/>
                    </a:lnTo>
                    <a:lnTo>
                      <a:pt x="762" y="832"/>
                    </a:lnTo>
                    <a:lnTo>
                      <a:pt x="762" y="832"/>
                    </a:lnTo>
                    <a:lnTo>
                      <a:pt x="762" y="832"/>
                    </a:lnTo>
                    <a:lnTo>
                      <a:pt x="762" y="832"/>
                    </a:lnTo>
                    <a:lnTo>
                      <a:pt x="762" y="832"/>
                    </a:lnTo>
                    <a:lnTo>
                      <a:pt x="762" y="832"/>
                    </a:lnTo>
                    <a:lnTo>
                      <a:pt x="760" y="832"/>
                    </a:lnTo>
                    <a:lnTo>
                      <a:pt x="760" y="832"/>
                    </a:lnTo>
                    <a:lnTo>
                      <a:pt x="760" y="832"/>
                    </a:lnTo>
                    <a:lnTo>
                      <a:pt x="760" y="832"/>
                    </a:lnTo>
                    <a:lnTo>
                      <a:pt x="758" y="832"/>
                    </a:lnTo>
                    <a:lnTo>
                      <a:pt x="758" y="832"/>
                    </a:lnTo>
                    <a:lnTo>
                      <a:pt x="758" y="832"/>
                    </a:lnTo>
                    <a:lnTo>
                      <a:pt x="758" y="832"/>
                    </a:lnTo>
                    <a:lnTo>
                      <a:pt x="758" y="830"/>
                    </a:lnTo>
                    <a:lnTo>
                      <a:pt x="758" y="830"/>
                    </a:lnTo>
                    <a:lnTo>
                      <a:pt x="756" y="830"/>
                    </a:lnTo>
                    <a:lnTo>
                      <a:pt x="756" y="830"/>
                    </a:lnTo>
                    <a:lnTo>
                      <a:pt x="756" y="830"/>
                    </a:lnTo>
                    <a:lnTo>
                      <a:pt x="756" y="830"/>
                    </a:lnTo>
                    <a:lnTo>
                      <a:pt x="755" y="830"/>
                    </a:lnTo>
                    <a:lnTo>
                      <a:pt x="755" y="830"/>
                    </a:lnTo>
                    <a:lnTo>
                      <a:pt x="755" y="830"/>
                    </a:lnTo>
                    <a:lnTo>
                      <a:pt x="755" y="830"/>
                    </a:lnTo>
                    <a:lnTo>
                      <a:pt x="755" y="830"/>
                    </a:lnTo>
                    <a:lnTo>
                      <a:pt x="755" y="830"/>
                    </a:lnTo>
                    <a:lnTo>
                      <a:pt x="755" y="830"/>
                    </a:lnTo>
                    <a:lnTo>
                      <a:pt x="755" y="830"/>
                    </a:lnTo>
                    <a:lnTo>
                      <a:pt x="753" y="830"/>
                    </a:lnTo>
                    <a:lnTo>
                      <a:pt x="753" y="830"/>
                    </a:lnTo>
                    <a:lnTo>
                      <a:pt x="753" y="830"/>
                    </a:lnTo>
                    <a:lnTo>
                      <a:pt x="753" y="830"/>
                    </a:lnTo>
                    <a:lnTo>
                      <a:pt x="751" y="830"/>
                    </a:lnTo>
                    <a:lnTo>
                      <a:pt x="751" y="830"/>
                    </a:lnTo>
                    <a:lnTo>
                      <a:pt x="751" y="830"/>
                    </a:lnTo>
                    <a:lnTo>
                      <a:pt x="751" y="830"/>
                    </a:lnTo>
                    <a:lnTo>
                      <a:pt x="749" y="830"/>
                    </a:lnTo>
                    <a:lnTo>
                      <a:pt x="749" y="830"/>
                    </a:lnTo>
                    <a:lnTo>
                      <a:pt x="749" y="830"/>
                    </a:lnTo>
                    <a:lnTo>
                      <a:pt x="749" y="830"/>
                    </a:lnTo>
                    <a:lnTo>
                      <a:pt x="747" y="830"/>
                    </a:lnTo>
                    <a:lnTo>
                      <a:pt x="747" y="830"/>
                    </a:lnTo>
                    <a:lnTo>
                      <a:pt x="747" y="830"/>
                    </a:lnTo>
                    <a:lnTo>
                      <a:pt x="747" y="828"/>
                    </a:lnTo>
                    <a:lnTo>
                      <a:pt x="747" y="830"/>
                    </a:lnTo>
                    <a:lnTo>
                      <a:pt x="747" y="830"/>
                    </a:lnTo>
                    <a:lnTo>
                      <a:pt x="747" y="830"/>
                    </a:lnTo>
                    <a:lnTo>
                      <a:pt x="747" y="830"/>
                    </a:lnTo>
                    <a:lnTo>
                      <a:pt x="746" y="830"/>
                    </a:lnTo>
                    <a:lnTo>
                      <a:pt x="746" y="830"/>
                    </a:lnTo>
                    <a:lnTo>
                      <a:pt x="746" y="830"/>
                    </a:lnTo>
                    <a:lnTo>
                      <a:pt x="746" y="830"/>
                    </a:lnTo>
                    <a:lnTo>
                      <a:pt x="746" y="830"/>
                    </a:lnTo>
                    <a:lnTo>
                      <a:pt x="744" y="828"/>
                    </a:lnTo>
                    <a:lnTo>
                      <a:pt x="744" y="828"/>
                    </a:lnTo>
                    <a:lnTo>
                      <a:pt x="744" y="828"/>
                    </a:lnTo>
                    <a:lnTo>
                      <a:pt x="744" y="828"/>
                    </a:lnTo>
                    <a:lnTo>
                      <a:pt x="742" y="828"/>
                    </a:lnTo>
                    <a:lnTo>
                      <a:pt x="742" y="828"/>
                    </a:lnTo>
                    <a:lnTo>
                      <a:pt x="742" y="828"/>
                    </a:lnTo>
                    <a:lnTo>
                      <a:pt x="742" y="828"/>
                    </a:lnTo>
                    <a:lnTo>
                      <a:pt x="740" y="828"/>
                    </a:lnTo>
                    <a:lnTo>
                      <a:pt x="740" y="828"/>
                    </a:lnTo>
                    <a:lnTo>
                      <a:pt x="740" y="828"/>
                    </a:lnTo>
                    <a:lnTo>
                      <a:pt x="740" y="828"/>
                    </a:lnTo>
                    <a:lnTo>
                      <a:pt x="738" y="828"/>
                    </a:lnTo>
                    <a:lnTo>
                      <a:pt x="738" y="828"/>
                    </a:lnTo>
                    <a:lnTo>
                      <a:pt x="738" y="828"/>
                    </a:lnTo>
                    <a:lnTo>
                      <a:pt x="738" y="828"/>
                    </a:lnTo>
                    <a:lnTo>
                      <a:pt x="736" y="828"/>
                    </a:lnTo>
                    <a:lnTo>
                      <a:pt x="736" y="830"/>
                    </a:lnTo>
                    <a:lnTo>
                      <a:pt x="736" y="830"/>
                    </a:lnTo>
                    <a:lnTo>
                      <a:pt x="736" y="830"/>
                    </a:lnTo>
                    <a:lnTo>
                      <a:pt x="736" y="830"/>
                    </a:lnTo>
                    <a:lnTo>
                      <a:pt x="736" y="830"/>
                    </a:lnTo>
                    <a:lnTo>
                      <a:pt x="736" y="828"/>
                    </a:lnTo>
                    <a:lnTo>
                      <a:pt x="735" y="828"/>
                    </a:lnTo>
                    <a:lnTo>
                      <a:pt x="735" y="828"/>
                    </a:lnTo>
                    <a:lnTo>
                      <a:pt x="735" y="828"/>
                    </a:lnTo>
                    <a:lnTo>
                      <a:pt x="735" y="828"/>
                    </a:lnTo>
                    <a:lnTo>
                      <a:pt x="733" y="828"/>
                    </a:lnTo>
                    <a:lnTo>
                      <a:pt x="733" y="830"/>
                    </a:lnTo>
                    <a:lnTo>
                      <a:pt x="733" y="830"/>
                    </a:lnTo>
                    <a:lnTo>
                      <a:pt x="733" y="830"/>
                    </a:lnTo>
                    <a:lnTo>
                      <a:pt x="731" y="830"/>
                    </a:lnTo>
                    <a:lnTo>
                      <a:pt x="731" y="830"/>
                    </a:lnTo>
                    <a:lnTo>
                      <a:pt x="731" y="828"/>
                    </a:lnTo>
                    <a:lnTo>
                      <a:pt x="731" y="828"/>
                    </a:lnTo>
                    <a:lnTo>
                      <a:pt x="731" y="828"/>
                    </a:lnTo>
                    <a:lnTo>
                      <a:pt x="731" y="828"/>
                    </a:lnTo>
                    <a:lnTo>
                      <a:pt x="731" y="828"/>
                    </a:lnTo>
                    <a:lnTo>
                      <a:pt x="731" y="828"/>
                    </a:lnTo>
                    <a:lnTo>
                      <a:pt x="729" y="826"/>
                    </a:lnTo>
                    <a:lnTo>
                      <a:pt x="729" y="826"/>
                    </a:lnTo>
                    <a:lnTo>
                      <a:pt x="729" y="826"/>
                    </a:lnTo>
                    <a:lnTo>
                      <a:pt x="729" y="826"/>
                    </a:lnTo>
                    <a:lnTo>
                      <a:pt x="729" y="826"/>
                    </a:lnTo>
                    <a:lnTo>
                      <a:pt x="727" y="826"/>
                    </a:lnTo>
                    <a:lnTo>
                      <a:pt x="727" y="826"/>
                    </a:lnTo>
                    <a:lnTo>
                      <a:pt x="727" y="826"/>
                    </a:lnTo>
                    <a:lnTo>
                      <a:pt x="727" y="826"/>
                    </a:lnTo>
                    <a:lnTo>
                      <a:pt x="727" y="826"/>
                    </a:lnTo>
                    <a:lnTo>
                      <a:pt x="727" y="825"/>
                    </a:lnTo>
                    <a:lnTo>
                      <a:pt x="727" y="825"/>
                    </a:lnTo>
                    <a:lnTo>
                      <a:pt x="726" y="825"/>
                    </a:lnTo>
                    <a:lnTo>
                      <a:pt x="726" y="825"/>
                    </a:lnTo>
                    <a:lnTo>
                      <a:pt x="726" y="825"/>
                    </a:lnTo>
                    <a:lnTo>
                      <a:pt x="726" y="825"/>
                    </a:lnTo>
                    <a:lnTo>
                      <a:pt x="726" y="825"/>
                    </a:lnTo>
                    <a:lnTo>
                      <a:pt x="726" y="825"/>
                    </a:lnTo>
                    <a:lnTo>
                      <a:pt x="724" y="825"/>
                    </a:lnTo>
                    <a:lnTo>
                      <a:pt x="724" y="825"/>
                    </a:lnTo>
                    <a:lnTo>
                      <a:pt x="724" y="825"/>
                    </a:lnTo>
                    <a:lnTo>
                      <a:pt x="724" y="825"/>
                    </a:lnTo>
                    <a:lnTo>
                      <a:pt x="724" y="825"/>
                    </a:lnTo>
                    <a:lnTo>
                      <a:pt x="724" y="823"/>
                    </a:lnTo>
                    <a:lnTo>
                      <a:pt x="724" y="823"/>
                    </a:lnTo>
                    <a:lnTo>
                      <a:pt x="724" y="825"/>
                    </a:lnTo>
                    <a:lnTo>
                      <a:pt x="724" y="825"/>
                    </a:lnTo>
                    <a:lnTo>
                      <a:pt x="724" y="825"/>
                    </a:lnTo>
                    <a:lnTo>
                      <a:pt x="722" y="825"/>
                    </a:lnTo>
                    <a:lnTo>
                      <a:pt x="722" y="825"/>
                    </a:lnTo>
                    <a:lnTo>
                      <a:pt x="722" y="826"/>
                    </a:lnTo>
                    <a:lnTo>
                      <a:pt x="722" y="826"/>
                    </a:lnTo>
                    <a:lnTo>
                      <a:pt x="722" y="826"/>
                    </a:lnTo>
                    <a:lnTo>
                      <a:pt x="722" y="826"/>
                    </a:lnTo>
                    <a:lnTo>
                      <a:pt x="720" y="826"/>
                    </a:lnTo>
                    <a:lnTo>
                      <a:pt x="720" y="826"/>
                    </a:lnTo>
                    <a:lnTo>
                      <a:pt x="718" y="826"/>
                    </a:lnTo>
                    <a:lnTo>
                      <a:pt x="718" y="826"/>
                    </a:lnTo>
                    <a:lnTo>
                      <a:pt x="718" y="826"/>
                    </a:lnTo>
                    <a:lnTo>
                      <a:pt x="718" y="826"/>
                    </a:lnTo>
                    <a:lnTo>
                      <a:pt x="718" y="826"/>
                    </a:lnTo>
                    <a:lnTo>
                      <a:pt x="718" y="826"/>
                    </a:lnTo>
                    <a:lnTo>
                      <a:pt x="717" y="826"/>
                    </a:lnTo>
                    <a:lnTo>
                      <a:pt x="717" y="826"/>
                    </a:lnTo>
                    <a:lnTo>
                      <a:pt x="717" y="825"/>
                    </a:lnTo>
                    <a:lnTo>
                      <a:pt x="717" y="825"/>
                    </a:lnTo>
                    <a:lnTo>
                      <a:pt x="717" y="825"/>
                    </a:lnTo>
                    <a:lnTo>
                      <a:pt x="715" y="825"/>
                    </a:lnTo>
                    <a:lnTo>
                      <a:pt x="715" y="825"/>
                    </a:lnTo>
                    <a:lnTo>
                      <a:pt x="715" y="825"/>
                    </a:lnTo>
                    <a:lnTo>
                      <a:pt x="715" y="825"/>
                    </a:lnTo>
                    <a:lnTo>
                      <a:pt x="715" y="825"/>
                    </a:lnTo>
                    <a:lnTo>
                      <a:pt x="715" y="825"/>
                    </a:lnTo>
                    <a:lnTo>
                      <a:pt x="715" y="825"/>
                    </a:lnTo>
                    <a:lnTo>
                      <a:pt x="713" y="825"/>
                    </a:lnTo>
                    <a:lnTo>
                      <a:pt x="711" y="825"/>
                    </a:lnTo>
                    <a:lnTo>
                      <a:pt x="711" y="825"/>
                    </a:lnTo>
                    <a:lnTo>
                      <a:pt x="711" y="825"/>
                    </a:lnTo>
                    <a:lnTo>
                      <a:pt x="711" y="825"/>
                    </a:lnTo>
                    <a:lnTo>
                      <a:pt x="711" y="825"/>
                    </a:lnTo>
                    <a:lnTo>
                      <a:pt x="711" y="825"/>
                    </a:lnTo>
                    <a:lnTo>
                      <a:pt x="709" y="825"/>
                    </a:lnTo>
                    <a:lnTo>
                      <a:pt x="709" y="825"/>
                    </a:lnTo>
                    <a:lnTo>
                      <a:pt x="709" y="825"/>
                    </a:lnTo>
                    <a:lnTo>
                      <a:pt x="709" y="825"/>
                    </a:lnTo>
                    <a:lnTo>
                      <a:pt x="709" y="825"/>
                    </a:lnTo>
                    <a:lnTo>
                      <a:pt x="708" y="825"/>
                    </a:lnTo>
                    <a:lnTo>
                      <a:pt x="708" y="825"/>
                    </a:lnTo>
                    <a:lnTo>
                      <a:pt x="708" y="826"/>
                    </a:lnTo>
                    <a:lnTo>
                      <a:pt x="708" y="826"/>
                    </a:lnTo>
                    <a:lnTo>
                      <a:pt x="708" y="826"/>
                    </a:lnTo>
                    <a:lnTo>
                      <a:pt x="708" y="826"/>
                    </a:lnTo>
                    <a:lnTo>
                      <a:pt x="708" y="826"/>
                    </a:lnTo>
                    <a:lnTo>
                      <a:pt x="706" y="826"/>
                    </a:lnTo>
                    <a:lnTo>
                      <a:pt x="706" y="826"/>
                    </a:lnTo>
                    <a:lnTo>
                      <a:pt x="706" y="826"/>
                    </a:lnTo>
                    <a:lnTo>
                      <a:pt x="706" y="826"/>
                    </a:lnTo>
                    <a:lnTo>
                      <a:pt x="706" y="826"/>
                    </a:lnTo>
                    <a:lnTo>
                      <a:pt x="706" y="826"/>
                    </a:lnTo>
                    <a:lnTo>
                      <a:pt x="706" y="826"/>
                    </a:lnTo>
                    <a:lnTo>
                      <a:pt x="706" y="826"/>
                    </a:lnTo>
                    <a:lnTo>
                      <a:pt x="704" y="826"/>
                    </a:lnTo>
                    <a:lnTo>
                      <a:pt x="704" y="826"/>
                    </a:lnTo>
                    <a:lnTo>
                      <a:pt x="704" y="826"/>
                    </a:lnTo>
                    <a:lnTo>
                      <a:pt x="704" y="826"/>
                    </a:lnTo>
                    <a:lnTo>
                      <a:pt x="704" y="826"/>
                    </a:lnTo>
                    <a:lnTo>
                      <a:pt x="702" y="826"/>
                    </a:lnTo>
                    <a:lnTo>
                      <a:pt x="702" y="826"/>
                    </a:lnTo>
                    <a:lnTo>
                      <a:pt x="702" y="826"/>
                    </a:lnTo>
                    <a:lnTo>
                      <a:pt x="702" y="826"/>
                    </a:lnTo>
                    <a:lnTo>
                      <a:pt x="702" y="828"/>
                    </a:lnTo>
                    <a:lnTo>
                      <a:pt x="702" y="828"/>
                    </a:lnTo>
                    <a:lnTo>
                      <a:pt x="700" y="826"/>
                    </a:lnTo>
                    <a:lnTo>
                      <a:pt x="700" y="826"/>
                    </a:lnTo>
                    <a:lnTo>
                      <a:pt x="698" y="826"/>
                    </a:lnTo>
                    <a:lnTo>
                      <a:pt x="698" y="826"/>
                    </a:lnTo>
                    <a:lnTo>
                      <a:pt x="698" y="828"/>
                    </a:lnTo>
                    <a:lnTo>
                      <a:pt x="698" y="828"/>
                    </a:lnTo>
                    <a:lnTo>
                      <a:pt x="698" y="828"/>
                    </a:lnTo>
                    <a:lnTo>
                      <a:pt x="698" y="828"/>
                    </a:lnTo>
                    <a:lnTo>
                      <a:pt x="698" y="828"/>
                    </a:lnTo>
                    <a:lnTo>
                      <a:pt x="698" y="828"/>
                    </a:lnTo>
                    <a:lnTo>
                      <a:pt x="698" y="828"/>
                    </a:lnTo>
                    <a:lnTo>
                      <a:pt x="698" y="826"/>
                    </a:lnTo>
                    <a:lnTo>
                      <a:pt x="697" y="826"/>
                    </a:lnTo>
                    <a:lnTo>
                      <a:pt x="697" y="826"/>
                    </a:lnTo>
                    <a:lnTo>
                      <a:pt x="697" y="828"/>
                    </a:lnTo>
                    <a:lnTo>
                      <a:pt x="697" y="828"/>
                    </a:lnTo>
                    <a:lnTo>
                      <a:pt x="697" y="828"/>
                    </a:lnTo>
                    <a:lnTo>
                      <a:pt x="695" y="828"/>
                    </a:lnTo>
                    <a:lnTo>
                      <a:pt x="695" y="828"/>
                    </a:lnTo>
                    <a:lnTo>
                      <a:pt x="695" y="828"/>
                    </a:lnTo>
                    <a:lnTo>
                      <a:pt x="695" y="828"/>
                    </a:lnTo>
                    <a:lnTo>
                      <a:pt x="695" y="826"/>
                    </a:lnTo>
                    <a:lnTo>
                      <a:pt x="693" y="826"/>
                    </a:lnTo>
                    <a:lnTo>
                      <a:pt x="693" y="826"/>
                    </a:lnTo>
                    <a:lnTo>
                      <a:pt x="693" y="826"/>
                    </a:lnTo>
                    <a:lnTo>
                      <a:pt x="693" y="826"/>
                    </a:lnTo>
                    <a:lnTo>
                      <a:pt x="693" y="826"/>
                    </a:lnTo>
                    <a:lnTo>
                      <a:pt x="693" y="826"/>
                    </a:lnTo>
                    <a:lnTo>
                      <a:pt x="691" y="826"/>
                    </a:lnTo>
                    <a:lnTo>
                      <a:pt x="691" y="826"/>
                    </a:lnTo>
                    <a:lnTo>
                      <a:pt x="691" y="826"/>
                    </a:lnTo>
                    <a:lnTo>
                      <a:pt x="691" y="826"/>
                    </a:lnTo>
                    <a:lnTo>
                      <a:pt x="691" y="826"/>
                    </a:lnTo>
                    <a:lnTo>
                      <a:pt x="691" y="826"/>
                    </a:lnTo>
                    <a:lnTo>
                      <a:pt x="688" y="826"/>
                    </a:lnTo>
                    <a:lnTo>
                      <a:pt x="688" y="826"/>
                    </a:lnTo>
                    <a:lnTo>
                      <a:pt x="688" y="826"/>
                    </a:lnTo>
                    <a:lnTo>
                      <a:pt x="688" y="826"/>
                    </a:lnTo>
                    <a:lnTo>
                      <a:pt x="688" y="826"/>
                    </a:lnTo>
                    <a:lnTo>
                      <a:pt x="688" y="826"/>
                    </a:lnTo>
                    <a:lnTo>
                      <a:pt x="688" y="826"/>
                    </a:lnTo>
                    <a:lnTo>
                      <a:pt x="688" y="826"/>
                    </a:lnTo>
                    <a:lnTo>
                      <a:pt x="688" y="826"/>
                    </a:lnTo>
                    <a:lnTo>
                      <a:pt x="686" y="826"/>
                    </a:lnTo>
                    <a:lnTo>
                      <a:pt x="686" y="826"/>
                    </a:lnTo>
                    <a:lnTo>
                      <a:pt x="686" y="828"/>
                    </a:lnTo>
                    <a:lnTo>
                      <a:pt x="686" y="828"/>
                    </a:lnTo>
                    <a:lnTo>
                      <a:pt x="686" y="828"/>
                    </a:lnTo>
                    <a:lnTo>
                      <a:pt x="686" y="828"/>
                    </a:lnTo>
                    <a:lnTo>
                      <a:pt x="686" y="828"/>
                    </a:lnTo>
                    <a:lnTo>
                      <a:pt x="686" y="828"/>
                    </a:lnTo>
                    <a:lnTo>
                      <a:pt x="686" y="830"/>
                    </a:lnTo>
                    <a:lnTo>
                      <a:pt x="686" y="830"/>
                    </a:lnTo>
                    <a:lnTo>
                      <a:pt x="686" y="830"/>
                    </a:lnTo>
                    <a:lnTo>
                      <a:pt x="686" y="830"/>
                    </a:lnTo>
                    <a:lnTo>
                      <a:pt x="686" y="830"/>
                    </a:lnTo>
                    <a:lnTo>
                      <a:pt x="686" y="832"/>
                    </a:lnTo>
                    <a:lnTo>
                      <a:pt x="686" y="832"/>
                    </a:lnTo>
                    <a:lnTo>
                      <a:pt x="686" y="832"/>
                    </a:lnTo>
                    <a:lnTo>
                      <a:pt x="686" y="832"/>
                    </a:lnTo>
                    <a:lnTo>
                      <a:pt x="686" y="832"/>
                    </a:lnTo>
                    <a:lnTo>
                      <a:pt x="684" y="832"/>
                    </a:lnTo>
                    <a:lnTo>
                      <a:pt x="684" y="832"/>
                    </a:lnTo>
                    <a:lnTo>
                      <a:pt x="684" y="832"/>
                    </a:lnTo>
                    <a:lnTo>
                      <a:pt x="684" y="832"/>
                    </a:lnTo>
                    <a:lnTo>
                      <a:pt x="684" y="832"/>
                    </a:lnTo>
                    <a:lnTo>
                      <a:pt x="684" y="832"/>
                    </a:lnTo>
                    <a:lnTo>
                      <a:pt x="682" y="832"/>
                    </a:lnTo>
                    <a:lnTo>
                      <a:pt x="682" y="832"/>
                    </a:lnTo>
                    <a:lnTo>
                      <a:pt x="682" y="834"/>
                    </a:lnTo>
                    <a:lnTo>
                      <a:pt x="682" y="834"/>
                    </a:lnTo>
                    <a:lnTo>
                      <a:pt x="682" y="834"/>
                    </a:lnTo>
                    <a:lnTo>
                      <a:pt x="682" y="832"/>
                    </a:lnTo>
                    <a:lnTo>
                      <a:pt x="682" y="832"/>
                    </a:lnTo>
                    <a:lnTo>
                      <a:pt x="682" y="834"/>
                    </a:lnTo>
                    <a:lnTo>
                      <a:pt x="682" y="834"/>
                    </a:lnTo>
                    <a:lnTo>
                      <a:pt x="680" y="834"/>
                    </a:lnTo>
                    <a:lnTo>
                      <a:pt x="680" y="834"/>
                    </a:lnTo>
                    <a:lnTo>
                      <a:pt x="680" y="834"/>
                    </a:lnTo>
                    <a:lnTo>
                      <a:pt x="680" y="834"/>
                    </a:lnTo>
                    <a:lnTo>
                      <a:pt x="679" y="834"/>
                    </a:lnTo>
                    <a:lnTo>
                      <a:pt x="679" y="834"/>
                    </a:lnTo>
                    <a:lnTo>
                      <a:pt x="679" y="834"/>
                    </a:lnTo>
                    <a:lnTo>
                      <a:pt x="679" y="834"/>
                    </a:lnTo>
                    <a:lnTo>
                      <a:pt x="679" y="834"/>
                    </a:lnTo>
                    <a:lnTo>
                      <a:pt x="677" y="834"/>
                    </a:lnTo>
                    <a:lnTo>
                      <a:pt x="677" y="834"/>
                    </a:lnTo>
                    <a:lnTo>
                      <a:pt x="677" y="834"/>
                    </a:lnTo>
                    <a:lnTo>
                      <a:pt x="677" y="834"/>
                    </a:lnTo>
                    <a:lnTo>
                      <a:pt x="677" y="834"/>
                    </a:lnTo>
                    <a:lnTo>
                      <a:pt x="675" y="834"/>
                    </a:lnTo>
                    <a:lnTo>
                      <a:pt x="675" y="834"/>
                    </a:lnTo>
                    <a:lnTo>
                      <a:pt x="675" y="834"/>
                    </a:lnTo>
                    <a:lnTo>
                      <a:pt x="675" y="834"/>
                    </a:lnTo>
                    <a:lnTo>
                      <a:pt x="675" y="834"/>
                    </a:lnTo>
                    <a:lnTo>
                      <a:pt x="675" y="834"/>
                    </a:lnTo>
                    <a:lnTo>
                      <a:pt x="675" y="835"/>
                    </a:lnTo>
                    <a:lnTo>
                      <a:pt x="673" y="835"/>
                    </a:lnTo>
                    <a:lnTo>
                      <a:pt x="673" y="835"/>
                    </a:lnTo>
                    <a:lnTo>
                      <a:pt x="673" y="835"/>
                    </a:lnTo>
                    <a:lnTo>
                      <a:pt x="673" y="835"/>
                    </a:lnTo>
                    <a:lnTo>
                      <a:pt x="673" y="835"/>
                    </a:lnTo>
                    <a:lnTo>
                      <a:pt x="673" y="835"/>
                    </a:lnTo>
                    <a:lnTo>
                      <a:pt x="673" y="835"/>
                    </a:lnTo>
                    <a:lnTo>
                      <a:pt x="673" y="835"/>
                    </a:lnTo>
                    <a:lnTo>
                      <a:pt x="671" y="835"/>
                    </a:lnTo>
                    <a:lnTo>
                      <a:pt x="671" y="835"/>
                    </a:lnTo>
                    <a:lnTo>
                      <a:pt x="671" y="835"/>
                    </a:lnTo>
                    <a:lnTo>
                      <a:pt x="671" y="835"/>
                    </a:lnTo>
                    <a:lnTo>
                      <a:pt x="671" y="835"/>
                    </a:lnTo>
                    <a:lnTo>
                      <a:pt x="671" y="835"/>
                    </a:lnTo>
                    <a:lnTo>
                      <a:pt x="671" y="835"/>
                    </a:lnTo>
                    <a:lnTo>
                      <a:pt x="671" y="835"/>
                    </a:lnTo>
                    <a:lnTo>
                      <a:pt x="670" y="835"/>
                    </a:lnTo>
                    <a:lnTo>
                      <a:pt x="670" y="835"/>
                    </a:lnTo>
                    <a:lnTo>
                      <a:pt x="670" y="835"/>
                    </a:lnTo>
                    <a:lnTo>
                      <a:pt x="670" y="835"/>
                    </a:lnTo>
                    <a:lnTo>
                      <a:pt x="670" y="835"/>
                    </a:lnTo>
                    <a:lnTo>
                      <a:pt x="668" y="834"/>
                    </a:lnTo>
                    <a:lnTo>
                      <a:pt x="668" y="834"/>
                    </a:lnTo>
                    <a:lnTo>
                      <a:pt x="666" y="834"/>
                    </a:lnTo>
                    <a:lnTo>
                      <a:pt x="666" y="834"/>
                    </a:lnTo>
                    <a:lnTo>
                      <a:pt x="666" y="834"/>
                    </a:lnTo>
                    <a:lnTo>
                      <a:pt x="666" y="834"/>
                    </a:lnTo>
                    <a:lnTo>
                      <a:pt x="666" y="834"/>
                    </a:lnTo>
                    <a:lnTo>
                      <a:pt x="666" y="834"/>
                    </a:lnTo>
                    <a:lnTo>
                      <a:pt x="666" y="834"/>
                    </a:lnTo>
                    <a:lnTo>
                      <a:pt x="664" y="835"/>
                    </a:lnTo>
                    <a:lnTo>
                      <a:pt x="664" y="835"/>
                    </a:lnTo>
                    <a:lnTo>
                      <a:pt x="664" y="835"/>
                    </a:lnTo>
                    <a:lnTo>
                      <a:pt x="664" y="835"/>
                    </a:lnTo>
                    <a:lnTo>
                      <a:pt x="662" y="835"/>
                    </a:lnTo>
                    <a:lnTo>
                      <a:pt x="662" y="835"/>
                    </a:lnTo>
                    <a:lnTo>
                      <a:pt x="662" y="835"/>
                    </a:lnTo>
                    <a:lnTo>
                      <a:pt x="662" y="835"/>
                    </a:lnTo>
                    <a:lnTo>
                      <a:pt x="662" y="835"/>
                    </a:lnTo>
                    <a:lnTo>
                      <a:pt x="662" y="835"/>
                    </a:lnTo>
                    <a:lnTo>
                      <a:pt x="662" y="835"/>
                    </a:lnTo>
                    <a:lnTo>
                      <a:pt x="662" y="835"/>
                    </a:lnTo>
                    <a:lnTo>
                      <a:pt x="662" y="835"/>
                    </a:lnTo>
                    <a:lnTo>
                      <a:pt x="661" y="835"/>
                    </a:lnTo>
                    <a:lnTo>
                      <a:pt x="661" y="835"/>
                    </a:lnTo>
                    <a:lnTo>
                      <a:pt x="661" y="835"/>
                    </a:lnTo>
                    <a:lnTo>
                      <a:pt x="661" y="835"/>
                    </a:lnTo>
                    <a:lnTo>
                      <a:pt x="661" y="835"/>
                    </a:lnTo>
                    <a:lnTo>
                      <a:pt x="659" y="835"/>
                    </a:lnTo>
                    <a:lnTo>
                      <a:pt x="659" y="835"/>
                    </a:lnTo>
                    <a:lnTo>
                      <a:pt x="659" y="834"/>
                    </a:lnTo>
                    <a:lnTo>
                      <a:pt x="657" y="834"/>
                    </a:lnTo>
                    <a:lnTo>
                      <a:pt x="657" y="834"/>
                    </a:lnTo>
                    <a:lnTo>
                      <a:pt x="657" y="834"/>
                    </a:lnTo>
                    <a:lnTo>
                      <a:pt x="657" y="834"/>
                    </a:lnTo>
                    <a:lnTo>
                      <a:pt x="657" y="834"/>
                    </a:lnTo>
                    <a:lnTo>
                      <a:pt x="657" y="834"/>
                    </a:lnTo>
                    <a:lnTo>
                      <a:pt x="655" y="835"/>
                    </a:lnTo>
                    <a:lnTo>
                      <a:pt x="655" y="835"/>
                    </a:lnTo>
                    <a:lnTo>
                      <a:pt x="655" y="834"/>
                    </a:lnTo>
                    <a:lnTo>
                      <a:pt x="655" y="834"/>
                    </a:lnTo>
                    <a:lnTo>
                      <a:pt x="655" y="834"/>
                    </a:lnTo>
                    <a:lnTo>
                      <a:pt x="653" y="834"/>
                    </a:lnTo>
                    <a:lnTo>
                      <a:pt x="653" y="835"/>
                    </a:lnTo>
                    <a:lnTo>
                      <a:pt x="653" y="835"/>
                    </a:lnTo>
                    <a:lnTo>
                      <a:pt x="653" y="835"/>
                    </a:lnTo>
                    <a:lnTo>
                      <a:pt x="653" y="835"/>
                    </a:lnTo>
                    <a:lnTo>
                      <a:pt x="653" y="835"/>
                    </a:lnTo>
                    <a:lnTo>
                      <a:pt x="653" y="835"/>
                    </a:lnTo>
                    <a:lnTo>
                      <a:pt x="653" y="835"/>
                    </a:lnTo>
                    <a:lnTo>
                      <a:pt x="653" y="835"/>
                    </a:lnTo>
                    <a:lnTo>
                      <a:pt x="653" y="835"/>
                    </a:lnTo>
                    <a:lnTo>
                      <a:pt x="651" y="835"/>
                    </a:lnTo>
                    <a:lnTo>
                      <a:pt x="651" y="835"/>
                    </a:lnTo>
                    <a:lnTo>
                      <a:pt x="651" y="835"/>
                    </a:lnTo>
                    <a:lnTo>
                      <a:pt x="651" y="835"/>
                    </a:lnTo>
                    <a:lnTo>
                      <a:pt x="651" y="835"/>
                    </a:lnTo>
                    <a:lnTo>
                      <a:pt x="651" y="835"/>
                    </a:lnTo>
                    <a:lnTo>
                      <a:pt x="650" y="835"/>
                    </a:lnTo>
                    <a:lnTo>
                      <a:pt x="650" y="835"/>
                    </a:lnTo>
                    <a:lnTo>
                      <a:pt x="650" y="835"/>
                    </a:lnTo>
                    <a:lnTo>
                      <a:pt x="650" y="835"/>
                    </a:lnTo>
                    <a:lnTo>
                      <a:pt x="650" y="835"/>
                    </a:lnTo>
                    <a:lnTo>
                      <a:pt x="648" y="835"/>
                    </a:lnTo>
                    <a:lnTo>
                      <a:pt x="648" y="835"/>
                    </a:lnTo>
                    <a:lnTo>
                      <a:pt x="648" y="837"/>
                    </a:lnTo>
                    <a:lnTo>
                      <a:pt x="648" y="837"/>
                    </a:lnTo>
                    <a:lnTo>
                      <a:pt x="648" y="837"/>
                    </a:lnTo>
                    <a:lnTo>
                      <a:pt x="648" y="837"/>
                    </a:lnTo>
                    <a:lnTo>
                      <a:pt x="648" y="837"/>
                    </a:lnTo>
                    <a:lnTo>
                      <a:pt x="646" y="837"/>
                    </a:lnTo>
                    <a:lnTo>
                      <a:pt x="646" y="837"/>
                    </a:lnTo>
                    <a:lnTo>
                      <a:pt x="646" y="837"/>
                    </a:lnTo>
                    <a:lnTo>
                      <a:pt x="646" y="837"/>
                    </a:lnTo>
                    <a:lnTo>
                      <a:pt x="646" y="839"/>
                    </a:lnTo>
                    <a:lnTo>
                      <a:pt x="646" y="839"/>
                    </a:lnTo>
                    <a:lnTo>
                      <a:pt x="646" y="839"/>
                    </a:lnTo>
                    <a:lnTo>
                      <a:pt x="646" y="839"/>
                    </a:lnTo>
                    <a:lnTo>
                      <a:pt x="646" y="839"/>
                    </a:lnTo>
                    <a:lnTo>
                      <a:pt x="644" y="839"/>
                    </a:lnTo>
                    <a:lnTo>
                      <a:pt x="644" y="839"/>
                    </a:lnTo>
                    <a:lnTo>
                      <a:pt x="644" y="839"/>
                    </a:lnTo>
                    <a:lnTo>
                      <a:pt x="644" y="839"/>
                    </a:lnTo>
                    <a:lnTo>
                      <a:pt x="644" y="839"/>
                    </a:lnTo>
                    <a:lnTo>
                      <a:pt x="644" y="839"/>
                    </a:lnTo>
                    <a:lnTo>
                      <a:pt x="644" y="841"/>
                    </a:lnTo>
                    <a:lnTo>
                      <a:pt x="644" y="841"/>
                    </a:lnTo>
                    <a:lnTo>
                      <a:pt x="642" y="841"/>
                    </a:lnTo>
                    <a:lnTo>
                      <a:pt x="642" y="841"/>
                    </a:lnTo>
                    <a:lnTo>
                      <a:pt x="642" y="841"/>
                    </a:lnTo>
                    <a:lnTo>
                      <a:pt x="642" y="841"/>
                    </a:lnTo>
                    <a:lnTo>
                      <a:pt x="641" y="841"/>
                    </a:lnTo>
                    <a:lnTo>
                      <a:pt x="641" y="841"/>
                    </a:lnTo>
                    <a:lnTo>
                      <a:pt x="641" y="841"/>
                    </a:lnTo>
                    <a:lnTo>
                      <a:pt x="641" y="841"/>
                    </a:lnTo>
                    <a:lnTo>
                      <a:pt x="641" y="839"/>
                    </a:lnTo>
                    <a:lnTo>
                      <a:pt x="639" y="839"/>
                    </a:lnTo>
                    <a:lnTo>
                      <a:pt x="639" y="839"/>
                    </a:lnTo>
                    <a:lnTo>
                      <a:pt x="639" y="839"/>
                    </a:lnTo>
                    <a:lnTo>
                      <a:pt x="639" y="841"/>
                    </a:lnTo>
                    <a:lnTo>
                      <a:pt x="637" y="841"/>
                    </a:lnTo>
                    <a:lnTo>
                      <a:pt x="637" y="841"/>
                    </a:lnTo>
                    <a:lnTo>
                      <a:pt x="635" y="843"/>
                    </a:lnTo>
                    <a:lnTo>
                      <a:pt x="635" y="843"/>
                    </a:lnTo>
                    <a:lnTo>
                      <a:pt x="635" y="843"/>
                    </a:lnTo>
                    <a:lnTo>
                      <a:pt x="635" y="843"/>
                    </a:lnTo>
                    <a:lnTo>
                      <a:pt x="635" y="843"/>
                    </a:lnTo>
                    <a:lnTo>
                      <a:pt x="633" y="843"/>
                    </a:lnTo>
                    <a:lnTo>
                      <a:pt x="633" y="843"/>
                    </a:lnTo>
                    <a:lnTo>
                      <a:pt x="633" y="843"/>
                    </a:lnTo>
                    <a:lnTo>
                      <a:pt x="633" y="844"/>
                    </a:lnTo>
                    <a:lnTo>
                      <a:pt x="633" y="844"/>
                    </a:lnTo>
                    <a:lnTo>
                      <a:pt x="633" y="844"/>
                    </a:lnTo>
                    <a:lnTo>
                      <a:pt x="633" y="844"/>
                    </a:lnTo>
                    <a:lnTo>
                      <a:pt x="632" y="844"/>
                    </a:lnTo>
                    <a:lnTo>
                      <a:pt x="632" y="844"/>
                    </a:lnTo>
                    <a:lnTo>
                      <a:pt x="630" y="844"/>
                    </a:lnTo>
                    <a:lnTo>
                      <a:pt x="630" y="844"/>
                    </a:lnTo>
                    <a:lnTo>
                      <a:pt x="628" y="844"/>
                    </a:lnTo>
                    <a:lnTo>
                      <a:pt x="628" y="844"/>
                    </a:lnTo>
                    <a:lnTo>
                      <a:pt x="628" y="844"/>
                    </a:lnTo>
                    <a:lnTo>
                      <a:pt x="628" y="844"/>
                    </a:lnTo>
                    <a:lnTo>
                      <a:pt x="628" y="844"/>
                    </a:lnTo>
                    <a:lnTo>
                      <a:pt x="626" y="844"/>
                    </a:lnTo>
                    <a:lnTo>
                      <a:pt x="626" y="844"/>
                    </a:lnTo>
                    <a:lnTo>
                      <a:pt x="626" y="844"/>
                    </a:lnTo>
                    <a:lnTo>
                      <a:pt x="626" y="844"/>
                    </a:lnTo>
                    <a:lnTo>
                      <a:pt x="626" y="844"/>
                    </a:lnTo>
                    <a:lnTo>
                      <a:pt x="624" y="844"/>
                    </a:lnTo>
                    <a:lnTo>
                      <a:pt x="624" y="844"/>
                    </a:lnTo>
                    <a:lnTo>
                      <a:pt x="624" y="844"/>
                    </a:lnTo>
                    <a:lnTo>
                      <a:pt x="624" y="844"/>
                    </a:lnTo>
                    <a:lnTo>
                      <a:pt x="624" y="844"/>
                    </a:lnTo>
                    <a:lnTo>
                      <a:pt x="623" y="844"/>
                    </a:lnTo>
                    <a:lnTo>
                      <a:pt x="623" y="844"/>
                    </a:lnTo>
                    <a:lnTo>
                      <a:pt x="623" y="844"/>
                    </a:lnTo>
                    <a:lnTo>
                      <a:pt x="623" y="844"/>
                    </a:lnTo>
                    <a:lnTo>
                      <a:pt x="623" y="844"/>
                    </a:lnTo>
                    <a:lnTo>
                      <a:pt x="621" y="844"/>
                    </a:lnTo>
                    <a:lnTo>
                      <a:pt x="621" y="844"/>
                    </a:lnTo>
                    <a:lnTo>
                      <a:pt x="621" y="844"/>
                    </a:lnTo>
                    <a:lnTo>
                      <a:pt x="621" y="844"/>
                    </a:lnTo>
                    <a:lnTo>
                      <a:pt x="621" y="844"/>
                    </a:lnTo>
                    <a:lnTo>
                      <a:pt x="621" y="846"/>
                    </a:lnTo>
                    <a:lnTo>
                      <a:pt x="619" y="846"/>
                    </a:lnTo>
                    <a:lnTo>
                      <a:pt x="619" y="846"/>
                    </a:lnTo>
                    <a:lnTo>
                      <a:pt x="619" y="846"/>
                    </a:lnTo>
                    <a:lnTo>
                      <a:pt x="619" y="846"/>
                    </a:lnTo>
                    <a:lnTo>
                      <a:pt x="619" y="846"/>
                    </a:lnTo>
                    <a:lnTo>
                      <a:pt x="619" y="846"/>
                    </a:lnTo>
                    <a:lnTo>
                      <a:pt x="619" y="846"/>
                    </a:lnTo>
                    <a:lnTo>
                      <a:pt x="619" y="846"/>
                    </a:lnTo>
                    <a:lnTo>
                      <a:pt x="619" y="846"/>
                    </a:lnTo>
                    <a:lnTo>
                      <a:pt x="619" y="846"/>
                    </a:lnTo>
                    <a:lnTo>
                      <a:pt x="617" y="846"/>
                    </a:lnTo>
                    <a:lnTo>
                      <a:pt x="617" y="846"/>
                    </a:lnTo>
                    <a:lnTo>
                      <a:pt x="617" y="846"/>
                    </a:lnTo>
                    <a:lnTo>
                      <a:pt x="617" y="846"/>
                    </a:lnTo>
                    <a:lnTo>
                      <a:pt x="617" y="846"/>
                    </a:lnTo>
                    <a:lnTo>
                      <a:pt x="617" y="846"/>
                    </a:lnTo>
                    <a:lnTo>
                      <a:pt x="615" y="846"/>
                    </a:lnTo>
                    <a:lnTo>
                      <a:pt x="615" y="846"/>
                    </a:lnTo>
                    <a:lnTo>
                      <a:pt x="615" y="846"/>
                    </a:lnTo>
                    <a:lnTo>
                      <a:pt x="615" y="846"/>
                    </a:lnTo>
                    <a:lnTo>
                      <a:pt x="615" y="848"/>
                    </a:lnTo>
                    <a:lnTo>
                      <a:pt x="615" y="848"/>
                    </a:lnTo>
                    <a:lnTo>
                      <a:pt x="615" y="848"/>
                    </a:lnTo>
                    <a:lnTo>
                      <a:pt x="615" y="848"/>
                    </a:lnTo>
                    <a:lnTo>
                      <a:pt x="615" y="848"/>
                    </a:lnTo>
                    <a:lnTo>
                      <a:pt x="615" y="848"/>
                    </a:lnTo>
                    <a:lnTo>
                      <a:pt x="613" y="848"/>
                    </a:lnTo>
                    <a:lnTo>
                      <a:pt x="613" y="848"/>
                    </a:lnTo>
                    <a:lnTo>
                      <a:pt x="613" y="848"/>
                    </a:lnTo>
                    <a:lnTo>
                      <a:pt x="613" y="848"/>
                    </a:lnTo>
                    <a:lnTo>
                      <a:pt x="612" y="850"/>
                    </a:lnTo>
                    <a:lnTo>
                      <a:pt x="612" y="850"/>
                    </a:lnTo>
                    <a:lnTo>
                      <a:pt x="612" y="850"/>
                    </a:lnTo>
                    <a:lnTo>
                      <a:pt x="610" y="850"/>
                    </a:lnTo>
                    <a:lnTo>
                      <a:pt x="610" y="850"/>
                    </a:lnTo>
                    <a:lnTo>
                      <a:pt x="610" y="850"/>
                    </a:lnTo>
                    <a:lnTo>
                      <a:pt x="610" y="850"/>
                    </a:lnTo>
                    <a:lnTo>
                      <a:pt x="610" y="850"/>
                    </a:lnTo>
                    <a:lnTo>
                      <a:pt x="610" y="850"/>
                    </a:lnTo>
                    <a:lnTo>
                      <a:pt x="610" y="850"/>
                    </a:lnTo>
                    <a:lnTo>
                      <a:pt x="608" y="850"/>
                    </a:lnTo>
                    <a:lnTo>
                      <a:pt x="608" y="850"/>
                    </a:lnTo>
                    <a:lnTo>
                      <a:pt x="608" y="850"/>
                    </a:lnTo>
                    <a:lnTo>
                      <a:pt x="608" y="850"/>
                    </a:lnTo>
                    <a:lnTo>
                      <a:pt x="608" y="850"/>
                    </a:lnTo>
                    <a:lnTo>
                      <a:pt x="608" y="850"/>
                    </a:lnTo>
                    <a:lnTo>
                      <a:pt x="608" y="850"/>
                    </a:lnTo>
                    <a:lnTo>
                      <a:pt x="606" y="850"/>
                    </a:lnTo>
                    <a:lnTo>
                      <a:pt x="606" y="850"/>
                    </a:lnTo>
                    <a:lnTo>
                      <a:pt x="606" y="850"/>
                    </a:lnTo>
                    <a:lnTo>
                      <a:pt x="606" y="850"/>
                    </a:lnTo>
                    <a:lnTo>
                      <a:pt x="606" y="850"/>
                    </a:lnTo>
                    <a:lnTo>
                      <a:pt x="606" y="850"/>
                    </a:lnTo>
                    <a:lnTo>
                      <a:pt x="606" y="852"/>
                    </a:lnTo>
                    <a:lnTo>
                      <a:pt x="606" y="852"/>
                    </a:lnTo>
                    <a:lnTo>
                      <a:pt x="604" y="852"/>
                    </a:lnTo>
                    <a:lnTo>
                      <a:pt x="604" y="852"/>
                    </a:lnTo>
                    <a:lnTo>
                      <a:pt x="604" y="852"/>
                    </a:lnTo>
                    <a:lnTo>
                      <a:pt x="604" y="852"/>
                    </a:lnTo>
                    <a:lnTo>
                      <a:pt x="604" y="852"/>
                    </a:lnTo>
                    <a:lnTo>
                      <a:pt x="603" y="852"/>
                    </a:lnTo>
                    <a:lnTo>
                      <a:pt x="603" y="852"/>
                    </a:lnTo>
                    <a:lnTo>
                      <a:pt x="603" y="852"/>
                    </a:lnTo>
                    <a:lnTo>
                      <a:pt x="603" y="852"/>
                    </a:lnTo>
                    <a:lnTo>
                      <a:pt x="603" y="853"/>
                    </a:lnTo>
                    <a:lnTo>
                      <a:pt x="603" y="853"/>
                    </a:lnTo>
                    <a:lnTo>
                      <a:pt x="603" y="853"/>
                    </a:lnTo>
                    <a:lnTo>
                      <a:pt x="603" y="853"/>
                    </a:lnTo>
                    <a:lnTo>
                      <a:pt x="603" y="853"/>
                    </a:lnTo>
                    <a:lnTo>
                      <a:pt x="601" y="853"/>
                    </a:lnTo>
                    <a:lnTo>
                      <a:pt x="601" y="853"/>
                    </a:lnTo>
                    <a:lnTo>
                      <a:pt x="601" y="853"/>
                    </a:lnTo>
                    <a:lnTo>
                      <a:pt x="601" y="853"/>
                    </a:lnTo>
                    <a:lnTo>
                      <a:pt x="599" y="853"/>
                    </a:lnTo>
                    <a:lnTo>
                      <a:pt x="599" y="855"/>
                    </a:lnTo>
                    <a:lnTo>
                      <a:pt x="599" y="855"/>
                    </a:lnTo>
                    <a:lnTo>
                      <a:pt x="599" y="855"/>
                    </a:lnTo>
                    <a:lnTo>
                      <a:pt x="597" y="855"/>
                    </a:lnTo>
                    <a:lnTo>
                      <a:pt x="597" y="855"/>
                    </a:lnTo>
                    <a:lnTo>
                      <a:pt x="597" y="855"/>
                    </a:lnTo>
                    <a:lnTo>
                      <a:pt x="597" y="855"/>
                    </a:lnTo>
                    <a:lnTo>
                      <a:pt x="595" y="857"/>
                    </a:lnTo>
                    <a:lnTo>
                      <a:pt x="595" y="857"/>
                    </a:lnTo>
                    <a:lnTo>
                      <a:pt x="595" y="857"/>
                    </a:lnTo>
                    <a:lnTo>
                      <a:pt x="595" y="857"/>
                    </a:lnTo>
                    <a:lnTo>
                      <a:pt x="595" y="857"/>
                    </a:lnTo>
                    <a:lnTo>
                      <a:pt x="597" y="859"/>
                    </a:lnTo>
                    <a:lnTo>
                      <a:pt x="597" y="859"/>
                    </a:lnTo>
                    <a:lnTo>
                      <a:pt x="597" y="859"/>
                    </a:lnTo>
                    <a:lnTo>
                      <a:pt x="597" y="859"/>
                    </a:lnTo>
                    <a:lnTo>
                      <a:pt x="595" y="859"/>
                    </a:lnTo>
                    <a:lnTo>
                      <a:pt x="595" y="859"/>
                    </a:lnTo>
                    <a:lnTo>
                      <a:pt x="595" y="859"/>
                    </a:lnTo>
                    <a:lnTo>
                      <a:pt x="595" y="859"/>
                    </a:lnTo>
                    <a:lnTo>
                      <a:pt x="595" y="859"/>
                    </a:lnTo>
                    <a:lnTo>
                      <a:pt x="595" y="859"/>
                    </a:lnTo>
                    <a:lnTo>
                      <a:pt x="595" y="861"/>
                    </a:lnTo>
                    <a:lnTo>
                      <a:pt x="595" y="861"/>
                    </a:lnTo>
                    <a:lnTo>
                      <a:pt x="595"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2" y="861"/>
                    </a:lnTo>
                    <a:lnTo>
                      <a:pt x="592" y="861"/>
                    </a:lnTo>
                    <a:lnTo>
                      <a:pt x="592" y="861"/>
                    </a:lnTo>
                    <a:lnTo>
                      <a:pt x="592" y="861"/>
                    </a:lnTo>
                    <a:lnTo>
                      <a:pt x="592" y="861"/>
                    </a:lnTo>
                    <a:lnTo>
                      <a:pt x="592" y="863"/>
                    </a:lnTo>
                    <a:lnTo>
                      <a:pt x="592" y="863"/>
                    </a:lnTo>
                    <a:lnTo>
                      <a:pt x="592" y="863"/>
                    </a:lnTo>
                    <a:lnTo>
                      <a:pt x="592" y="863"/>
                    </a:lnTo>
                    <a:lnTo>
                      <a:pt x="592" y="863"/>
                    </a:lnTo>
                    <a:lnTo>
                      <a:pt x="590" y="863"/>
                    </a:lnTo>
                    <a:lnTo>
                      <a:pt x="590" y="863"/>
                    </a:lnTo>
                    <a:lnTo>
                      <a:pt x="590" y="863"/>
                    </a:lnTo>
                    <a:lnTo>
                      <a:pt x="590" y="863"/>
                    </a:lnTo>
                    <a:lnTo>
                      <a:pt x="590" y="863"/>
                    </a:lnTo>
                    <a:lnTo>
                      <a:pt x="590" y="863"/>
                    </a:lnTo>
                    <a:lnTo>
                      <a:pt x="590" y="863"/>
                    </a:lnTo>
                    <a:lnTo>
                      <a:pt x="590" y="863"/>
                    </a:lnTo>
                    <a:lnTo>
                      <a:pt x="590" y="863"/>
                    </a:lnTo>
                    <a:lnTo>
                      <a:pt x="588" y="863"/>
                    </a:lnTo>
                    <a:lnTo>
                      <a:pt x="588" y="863"/>
                    </a:lnTo>
                    <a:lnTo>
                      <a:pt x="588" y="863"/>
                    </a:lnTo>
                    <a:lnTo>
                      <a:pt x="588" y="863"/>
                    </a:lnTo>
                    <a:lnTo>
                      <a:pt x="588" y="863"/>
                    </a:lnTo>
                    <a:lnTo>
                      <a:pt x="588" y="863"/>
                    </a:lnTo>
                    <a:lnTo>
                      <a:pt x="586" y="863"/>
                    </a:lnTo>
                    <a:lnTo>
                      <a:pt x="586" y="863"/>
                    </a:lnTo>
                    <a:lnTo>
                      <a:pt x="586" y="863"/>
                    </a:lnTo>
                    <a:lnTo>
                      <a:pt x="586" y="863"/>
                    </a:lnTo>
                    <a:lnTo>
                      <a:pt x="585" y="863"/>
                    </a:lnTo>
                    <a:lnTo>
                      <a:pt x="585" y="864"/>
                    </a:lnTo>
                    <a:lnTo>
                      <a:pt x="583" y="864"/>
                    </a:lnTo>
                    <a:lnTo>
                      <a:pt x="583" y="864"/>
                    </a:lnTo>
                    <a:lnTo>
                      <a:pt x="583" y="864"/>
                    </a:lnTo>
                    <a:lnTo>
                      <a:pt x="583" y="864"/>
                    </a:lnTo>
                    <a:lnTo>
                      <a:pt x="583" y="864"/>
                    </a:lnTo>
                    <a:lnTo>
                      <a:pt x="581" y="864"/>
                    </a:lnTo>
                    <a:lnTo>
                      <a:pt x="581" y="863"/>
                    </a:lnTo>
                    <a:lnTo>
                      <a:pt x="581" y="863"/>
                    </a:lnTo>
                    <a:lnTo>
                      <a:pt x="581" y="863"/>
                    </a:lnTo>
                    <a:lnTo>
                      <a:pt x="579" y="863"/>
                    </a:lnTo>
                    <a:lnTo>
                      <a:pt x="579" y="863"/>
                    </a:lnTo>
                    <a:lnTo>
                      <a:pt x="579" y="863"/>
                    </a:lnTo>
                    <a:lnTo>
                      <a:pt x="579" y="863"/>
                    </a:lnTo>
                    <a:lnTo>
                      <a:pt x="579" y="863"/>
                    </a:lnTo>
                    <a:lnTo>
                      <a:pt x="577" y="863"/>
                    </a:lnTo>
                    <a:lnTo>
                      <a:pt x="577" y="863"/>
                    </a:lnTo>
                    <a:lnTo>
                      <a:pt x="577" y="864"/>
                    </a:lnTo>
                    <a:lnTo>
                      <a:pt x="577" y="864"/>
                    </a:lnTo>
                    <a:lnTo>
                      <a:pt x="577" y="864"/>
                    </a:lnTo>
                    <a:lnTo>
                      <a:pt x="577" y="864"/>
                    </a:lnTo>
                    <a:lnTo>
                      <a:pt x="577" y="864"/>
                    </a:lnTo>
                    <a:lnTo>
                      <a:pt x="577" y="864"/>
                    </a:lnTo>
                    <a:lnTo>
                      <a:pt x="576" y="864"/>
                    </a:lnTo>
                    <a:lnTo>
                      <a:pt x="576" y="864"/>
                    </a:lnTo>
                    <a:lnTo>
                      <a:pt x="576" y="866"/>
                    </a:lnTo>
                    <a:lnTo>
                      <a:pt x="576" y="866"/>
                    </a:lnTo>
                    <a:lnTo>
                      <a:pt x="576" y="866"/>
                    </a:lnTo>
                    <a:lnTo>
                      <a:pt x="576" y="866"/>
                    </a:lnTo>
                    <a:lnTo>
                      <a:pt x="576" y="866"/>
                    </a:lnTo>
                    <a:lnTo>
                      <a:pt x="576" y="866"/>
                    </a:lnTo>
                    <a:lnTo>
                      <a:pt x="576" y="866"/>
                    </a:lnTo>
                    <a:lnTo>
                      <a:pt x="576" y="866"/>
                    </a:lnTo>
                    <a:lnTo>
                      <a:pt x="574" y="866"/>
                    </a:lnTo>
                    <a:lnTo>
                      <a:pt x="574" y="868"/>
                    </a:lnTo>
                    <a:lnTo>
                      <a:pt x="574" y="868"/>
                    </a:lnTo>
                    <a:lnTo>
                      <a:pt x="574" y="868"/>
                    </a:lnTo>
                    <a:lnTo>
                      <a:pt x="574" y="868"/>
                    </a:lnTo>
                    <a:lnTo>
                      <a:pt x="574" y="868"/>
                    </a:lnTo>
                    <a:lnTo>
                      <a:pt x="574" y="868"/>
                    </a:lnTo>
                    <a:lnTo>
                      <a:pt x="572" y="868"/>
                    </a:lnTo>
                    <a:lnTo>
                      <a:pt x="572" y="868"/>
                    </a:lnTo>
                    <a:lnTo>
                      <a:pt x="572" y="868"/>
                    </a:lnTo>
                    <a:lnTo>
                      <a:pt x="572" y="868"/>
                    </a:lnTo>
                    <a:lnTo>
                      <a:pt x="572" y="868"/>
                    </a:lnTo>
                    <a:lnTo>
                      <a:pt x="572" y="868"/>
                    </a:lnTo>
                    <a:lnTo>
                      <a:pt x="572" y="870"/>
                    </a:lnTo>
                    <a:lnTo>
                      <a:pt x="572" y="870"/>
                    </a:lnTo>
                    <a:lnTo>
                      <a:pt x="572" y="870"/>
                    </a:lnTo>
                    <a:lnTo>
                      <a:pt x="572" y="870"/>
                    </a:lnTo>
                    <a:lnTo>
                      <a:pt x="572" y="870"/>
                    </a:lnTo>
                    <a:lnTo>
                      <a:pt x="570" y="870"/>
                    </a:lnTo>
                    <a:lnTo>
                      <a:pt x="568" y="868"/>
                    </a:lnTo>
                    <a:lnTo>
                      <a:pt x="568" y="868"/>
                    </a:lnTo>
                    <a:lnTo>
                      <a:pt x="568" y="868"/>
                    </a:lnTo>
                    <a:lnTo>
                      <a:pt x="568" y="868"/>
                    </a:lnTo>
                    <a:lnTo>
                      <a:pt x="568" y="868"/>
                    </a:lnTo>
                    <a:lnTo>
                      <a:pt x="568" y="866"/>
                    </a:lnTo>
                    <a:lnTo>
                      <a:pt x="566" y="866"/>
                    </a:lnTo>
                    <a:lnTo>
                      <a:pt x="566" y="866"/>
                    </a:lnTo>
                    <a:lnTo>
                      <a:pt x="566" y="866"/>
                    </a:lnTo>
                    <a:lnTo>
                      <a:pt x="565" y="866"/>
                    </a:lnTo>
                    <a:lnTo>
                      <a:pt x="565" y="866"/>
                    </a:lnTo>
                    <a:lnTo>
                      <a:pt x="565" y="866"/>
                    </a:lnTo>
                    <a:lnTo>
                      <a:pt x="565" y="866"/>
                    </a:lnTo>
                    <a:lnTo>
                      <a:pt x="566" y="864"/>
                    </a:lnTo>
                    <a:lnTo>
                      <a:pt x="566" y="864"/>
                    </a:lnTo>
                    <a:lnTo>
                      <a:pt x="566" y="864"/>
                    </a:lnTo>
                    <a:lnTo>
                      <a:pt x="566" y="864"/>
                    </a:lnTo>
                    <a:lnTo>
                      <a:pt x="566" y="864"/>
                    </a:lnTo>
                    <a:lnTo>
                      <a:pt x="566" y="864"/>
                    </a:lnTo>
                    <a:lnTo>
                      <a:pt x="566" y="864"/>
                    </a:lnTo>
                    <a:lnTo>
                      <a:pt x="566" y="863"/>
                    </a:lnTo>
                    <a:lnTo>
                      <a:pt x="566" y="863"/>
                    </a:lnTo>
                    <a:lnTo>
                      <a:pt x="566" y="863"/>
                    </a:lnTo>
                    <a:lnTo>
                      <a:pt x="565" y="861"/>
                    </a:lnTo>
                    <a:lnTo>
                      <a:pt x="565" y="861"/>
                    </a:lnTo>
                    <a:lnTo>
                      <a:pt x="565" y="861"/>
                    </a:lnTo>
                    <a:lnTo>
                      <a:pt x="565" y="861"/>
                    </a:lnTo>
                    <a:lnTo>
                      <a:pt x="565" y="861"/>
                    </a:lnTo>
                    <a:lnTo>
                      <a:pt x="565" y="861"/>
                    </a:lnTo>
                    <a:lnTo>
                      <a:pt x="563" y="861"/>
                    </a:lnTo>
                    <a:lnTo>
                      <a:pt x="563" y="861"/>
                    </a:lnTo>
                    <a:lnTo>
                      <a:pt x="563" y="863"/>
                    </a:lnTo>
                    <a:lnTo>
                      <a:pt x="563" y="863"/>
                    </a:lnTo>
                    <a:lnTo>
                      <a:pt x="563" y="863"/>
                    </a:lnTo>
                    <a:lnTo>
                      <a:pt x="563" y="863"/>
                    </a:lnTo>
                    <a:lnTo>
                      <a:pt x="563" y="863"/>
                    </a:lnTo>
                    <a:lnTo>
                      <a:pt x="563" y="863"/>
                    </a:lnTo>
                    <a:lnTo>
                      <a:pt x="563" y="863"/>
                    </a:lnTo>
                    <a:lnTo>
                      <a:pt x="561" y="863"/>
                    </a:lnTo>
                    <a:lnTo>
                      <a:pt x="561" y="863"/>
                    </a:lnTo>
                    <a:lnTo>
                      <a:pt x="561" y="863"/>
                    </a:lnTo>
                    <a:lnTo>
                      <a:pt x="561" y="863"/>
                    </a:lnTo>
                    <a:lnTo>
                      <a:pt x="559" y="863"/>
                    </a:lnTo>
                    <a:lnTo>
                      <a:pt x="559" y="863"/>
                    </a:lnTo>
                    <a:lnTo>
                      <a:pt x="559" y="864"/>
                    </a:lnTo>
                    <a:lnTo>
                      <a:pt x="559" y="864"/>
                    </a:lnTo>
                    <a:lnTo>
                      <a:pt x="559" y="864"/>
                    </a:lnTo>
                    <a:lnTo>
                      <a:pt x="559" y="864"/>
                    </a:lnTo>
                    <a:lnTo>
                      <a:pt x="557" y="864"/>
                    </a:lnTo>
                    <a:lnTo>
                      <a:pt x="557" y="864"/>
                    </a:lnTo>
                    <a:lnTo>
                      <a:pt x="557" y="864"/>
                    </a:lnTo>
                    <a:lnTo>
                      <a:pt x="557" y="864"/>
                    </a:lnTo>
                    <a:lnTo>
                      <a:pt x="557" y="864"/>
                    </a:lnTo>
                    <a:lnTo>
                      <a:pt x="557" y="864"/>
                    </a:lnTo>
                    <a:lnTo>
                      <a:pt x="557" y="864"/>
                    </a:lnTo>
                    <a:lnTo>
                      <a:pt x="557" y="864"/>
                    </a:lnTo>
                    <a:lnTo>
                      <a:pt x="556" y="864"/>
                    </a:lnTo>
                    <a:lnTo>
                      <a:pt x="556" y="864"/>
                    </a:lnTo>
                    <a:lnTo>
                      <a:pt x="556" y="864"/>
                    </a:lnTo>
                    <a:lnTo>
                      <a:pt x="554" y="864"/>
                    </a:lnTo>
                    <a:lnTo>
                      <a:pt x="554" y="864"/>
                    </a:lnTo>
                    <a:lnTo>
                      <a:pt x="554" y="864"/>
                    </a:lnTo>
                    <a:lnTo>
                      <a:pt x="554" y="864"/>
                    </a:lnTo>
                    <a:lnTo>
                      <a:pt x="554" y="864"/>
                    </a:lnTo>
                    <a:lnTo>
                      <a:pt x="554" y="864"/>
                    </a:lnTo>
                    <a:lnTo>
                      <a:pt x="552" y="864"/>
                    </a:lnTo>
                    <a:lnTo>
                      <a:pt x="552" y="864"/>
                    </a:lnTo>
                    <a:lnTo>
                      <a:pt x="552" y="864"/>
                    </a:lnTo>
                    <a:lnTo>
                      <a:pt x="552" y="866"/>
                    </a:lnTo>
                    <a:lnTo>
                      <a:pt x="552" y="866"/>
                    </a:lnTo>
                    <a:lnTo>
                      <a:pt x="552" y="866"/>
                    </a:lnTo>
                    <a:lnTo>
                      <a:pt x="552" y="866"/>
                    </a:lnTo>
                    <a:lnTo>
                      <a:pt x="552" y="866"/>
                    </a:lnTo>
                    <a:lnTo>
                      <a:pt x="552" y="866"/>
                    </a:lnTo>
                    <a:lnTo>
                      <a:pt x="552" y="866"/>
                    </a:lnTo>
                    <a:lnTo>
                      <a:pt x="552" y="866"/>
                    </a:lnTo>
                    <a:lnTo>
                      <a:pt x="552" y="868"/>
                    </a:lnTo>
                    <a:lnTo>
                      <a:pt x="552" y="868"/>
                    </a:lnTo>
                    <a:lnTo>
                      <a:pt x="552" y="868"/>
                    </a:lnTo>
                    <a:lnTo>
                      <a:pt x="552" y="868"/>
                    </a:lnTo>
                    <a:lnTo>
                      <a:pt x="552" y="868"/>
                    </a:lnTo>
                    <a:lnTo>
                      <a:pt x="552" y="868"/>
                    </a:lnTo>
                    <a:lnTo>
                      <a:pt x="550" y="868"/>
                    </a:lnTo>
                    <a:lnTo>
                      <a:pt x="550" y="868"/>
                    </a:lnTo>
                    <a:lnTo>
                      <a:pt x="550" y="868"/>
                    </a:lnTo>
                    <a:lnTo>
                      <a:pt x="548" y="868"/>
                    </a:lnTo>
                    <a:lnTo>
                      <a:pt x="548" y="868"/>
                    </a:lnTo>
                    <a:lnTo>
                      <a:pt x="548" y="866"/>
                    </a:lnTo>
                    <a:lnTo>
                      <a:pt x="547" y="866"/>
                    </a:lnTo>
                    <a:lnTo>
                      <a:pt x="547" y="866"/>
                    </a:lnTo>
                    <a:lnTo>
                      <a:pt x="547" y="866"/>
                    </a:lnTo>
                    <a:lnTo>
                      <a:pt x="545" y="866"/>
                    </a:lnTo>
                    <a:lnTo>
                      <a:pt x="545" y="866"/>
                    </a:lnTo>
                    <a:lnTo>
                      <a:pt x="545" y="866"/>
                    </a:lnTo>
                    <a:lnTo>
                      <a:pt x="545" y="866"/>
                    </a:lnTo>
                    <a:lnTo>
                      <a:pt x="545" y="868"/>
                    </a:lnTo>
                    <a:lnTo>
                      <a:pt x="545" y="868"/>
                    </a:lnTo>
                    <a:lnTo>
                      <a:pt x="543" y="868"/>
                    </a:lnTo>
                    <a:lnTo>
                      <a:pt x="543" y="868"/>
                    </a:lnTo>
                    <a:lnTo>
                      <a:pt x="543" y="868"/>
                    </a:lnTo>
                    <a:lnTo>
                      <a:pt x="543" y="868"/>
                    </a:lnTo>
                    <a:lnTo>
                      <a:pt x="543" y="870"/>
                    </a:lnTo>
                    <a:lnTo>
                      <a:pt x="543" y="870"/>
                    </a:lnTo>
                    <a:lnTo>
                      <a:pt x="543" y="870"/>
                    </a:lnTo>
                    <a:lnTo>
                      <a:pt x="543" y="870"/>
                    </a:lnTo>
                    <a:lnTo>
                      <a:pt x="543" y="870"/>
                    </a:lnTo>
                    <a:lnTo>
                      <a:pt x="543" y="870"/>
                    </a:lnTo>
                    <a:lnTo>
                      <a:pt x="543" y="870"/>
                    </a:lnTo>
                    <a:lnTo>
                      <a:pt x="543" y="870"/>
                    </a:lnTo>
                    <a:lnTo>
                      <a:pt x="543" y="872"/>
                    </a:lnTo>
                    <a:lnTo>
                      <a:pt x="543" y="872"/>
                    </a:lnTo>
                    <a:lnTo>
                      <a:pt x="543" y="872"/>
                    </a:lnTo>
                    <a:lnTo>
                      <a:pt x="541" y="872"/>
                    </a:lnTo>
                    <a:lnTo>
                      <a:pt x="539" y="872"/>
                    </a:lnTo>
                    <a:lnTo>
                      <a:pt x="539" y="870"/>
                    </a:lnTo>
                    <a:lnTo>
                      <a:pt x="539" y="870"/>
                    </a:lnTo>
                    <a:lnTo>
                      <a:pt x="539" y="870"/>
                    </a:lnTo>
                    <a:lnTo>
                      <a:pt x="539" y="870"/>
                    </a:lnTo>
                    <a:lnTo>
                      <a:pt x="539" y="870"/>
                    </a:lnTo>
                    <a:lnTo>
                      <a:pt x="539" y="870"/>
                    </a:lnTo>
                    <a:lnTo>
                      <a:pt x="538" y="870"/>
                    </a:lnTo>
                    <a:lnTo>
                      <a:pt x="538" y="870"/>
                    </a:lnTo>
                    <a:lnTo>
                      <a:pt x="538" y="870"/>
                    </a:lnTo>
                    <a:lnTo>
                      <a:pt x="538" y="870"/>
                    </a:lnTo>
                    <a:lnTo>
                      <a:pt x="538" y="868"/>
                    </a:lnTo>
                    <a:lnTo>
                      <a:pt x="536" y="868"/>
                    </a:lnTo>
                    <a:lnTo>
                      <a:pt x="536" y="868"/>
                    </a:lnTo>
                    <a:lnTo>
                      <a:pt x="536" y="868"/>
                    </a:lnTo>
                    <a:lnTo>
                      <a:pt x="536" y="868"/>
                    </a:lnTo>
                    <a:lnTo>
                      <a:pt x="534" y="868"/>
                    </a:lnTo>
                    <a:lnTo>
                      <a:pt x="534" y="868"/>
                    </a:lnTo>
                    <a:lnTo>
                      <a:pt x="534" y="868"/>
                    </a:lnTo>
                    <a:lnTo>
                      <a:pt x="534" y="868"/>
                    </a:lnTo>
                    <a:lnTo>
                      <a:pt x="534" y="868"/>
                    </a:lnTo>
                    <a:lnTo>
                      <a:pt x="534" y="868"/>
                    </a:lnTo>
                    <a:lnTo>
                      <a:pt x="534" y="868"/>
                    </a:lnTo>
                    <a:lnTo>
                      <a:pt x="534" y="868"/>
                    </a:lnTo>
                    <a:lnTo>
                      <a:pt x="534" y="870"/>
                    </a:lnTo>
                    <a:lnTo>
                      <a:pt x="534" y="870"/>
                    </a:lnTo>
                    <a:lnTo>
                      <a:pt x="534" y="870"/>
                    </a:lnTo>
                    <a:lnTo>
                      <a:pt x="534" y="870"/>
                    </a:lnTo>
                    <a:lnTo>
                      <a:pt x="532" y="872"/>
                    </a:lnTo>
                    <a:lnTo>
                      <a:pt x="532" y="872"/>
                    </a:lnTo>
                    <a:lnTo>
                      <a:pt x="532" y="872"/>
                    </a:lnTo>
                    <a:lnTo>
                      <a:pt x="532" y="872"/>
                    </a:lnTo>
                    <a:lnTo>
                      <a:pt x="530" y="872"/>
                    </a:lnTo>
                    <a:lnTo>
                      <a:pt x="530" y="872"/>
                    </a:lnTo>
                    <a:lnTo>
                      <a:pt x="530" y="872"/>
                    </a:lnTo>
                    <a:lnTo>
                      <a:pt x="530" y="870"/>
                    </a:lnTo>
                    <a:lnTo>
                      <a:pt x="528" y="870"/>
                    </a:lnTo>
                    <a:lnTo>
                      <a:pt x="528" y="870"/>
                    </a:lnTo>
                    <a:lnTo>
                      <a:pt x="528" y="870"/>
                    </a:lnTo>
                    <a:lnTo>
                      <a:pt x="528" y="870"/>
                    </a:lnTo>
                    <a:lnTo>
                      <a:pt x="527" y="870"/>
                    </a:lnTo>
                    <a:lnTo>
                      <a:pt x="527" y="868"/>
                    </a:lnTo>
                    <a:lnTo>
                      <a:pt x="527" y="868"/>
                    </a:lnTo>
                    <a:lnTo>
                      <a:pt x="527" y="868"/>
                    </a:lnTo>
                    <a:lnTo>
                      <a:pt x="527" y="868"/>
                    </a:lnTo>
                    <a:lnTo>
                      <a:pt x="527" y="868"/>
                    </a:lnTo>
                    <a:lnTo>
                      <a:pt x="527" y="868"/>
                    </a:lnTo>
                    <a:lnTo>
                      <a:pt x="527" y="868"/>
                    </a:lnTo>
                    <a:lnTo>
                      <a:pt x="527" y="866"/>
                    </a:lnTo>
                    <a:lnTo>
                      <a:pt x="527" y="866"/>
                    </a:lnTo>
                    <a:lnTo>
                      <a:pt x="527" y="866"/>
                    </a:lnTo>
                    <a:lnTo>
                      <a:pt x="527" y="866"/>
                    </a:lnTo>
                    <a:lnTo>
                      <a:pt x="527" y="866"/>
                    </a:lnTo>
                    <a:lnTo>
                      <a:pt x="525" y="864"/>
                    </a:lnTo>
                    <a:lnTo>
                      <a:pt x="525" y="864"/>
                    </a:lnTo>
                    <a:lnTo>
                      <a:pt x="525" y="864"/>
                    </a:lnTo>
                    <a:lnTo>
                      <a:pt x="523" y="864"/>
                    </a:lnTo>
                    <a:lnTo>
                      <a:pt x="523" y="864"/>
                    </a:lnTo>
                    <a:lnTo>
                      <a:pt x="523" y="864"/>
                    </a:lnTo>
                    <a:lnTo>
                      <a:pt x="521" y="864"/>
                    </a:lnTo>
                    <a:lnTo>
                      <a:pt x="521" y="866"/>
                    </a:lnTo>
                    <a:lnTo>
                      <a:pt x="519" y="866"/>
                    </a:lnTo>
                    <a:lnTo>
                      <a:pt x="519" y="868"/>
                    </a:lnTo>
                    <a:lnTo>
                      <a:pt x="519" y="868"/>
                    </a:lnTo>
                    <a:lnTo>
                      <a:pt x="519" y="868"/>
                    </a:lnTo>
                    <a:lnTo>
                      <a:pt x="518" y="868"/>
                    </a:lnTo>
                    <a:lnTo>
                      <a:pt x="518" y="870"/>
                    </a:lnTo>
                    <a:lnTo>
                      <a:pt x="516" y="870"/>
                    </a:lnTo>
                    <a:lnTo>
                      <a:pt x="516" y="870"/>
                    </a:lnTo>
                    <a:lnTo>
                      <a:pt x="516" y="870"/>
                    </a:lnTo>
                    <a:lnTo>
                      <a:pt x="514" y="870"/>
                    </a:lnTo>
                    <a:lnTo>
                      <a:pt x="514" y="870"/>
                    </a:lnTo>
                    <a:lnTo>
                      <a:pt x="514" y="870"/>
                    </a:lnTo>
                    <a:lnTo>
                      <a:pt x="514" y="870"/>
                    </a:lnTo>
                    <a:lnTo>
                      <a:pt x="514" y="868"/>
                    </a:lnTo>
                    <a:lnTo>
                      <a:pt x="514" y="868"/>
                    </a:lnTo>
                    <a:lnTo>
                      <a:pt x="512" y="868"/>
                    </a:lnTo>
                    <a:lnTo>
                      <a:pt x="512" y="868"/>
                    </a:lnTo>
                    <a:lnTo>
                      <a:pt x="512" y="868"/>
                    </a:lnTo>
                    <a:lnTo>
                      <a:pt x="512" y="868"/>
                    </a:lnTo>
                    <a:lnTo>
                      <a:pt x="510" y="868"/>
                    </a:lnTo>
                    <a:lnTo>
                      <a:pt x="510" y="868"/>
                    </a:lnTo>
                    <a:lnTo>
                      <a:pt x="510" y="868"/>
                    </a:lnTo>
                    <a:lnTo>
                      <a:pt x="509" y="868"/>
                    </a:lnTo>
                    <a:lnTo>
                      <a:pt x="509" y="870"/>
                    </a:lnTo>
                    <a:lnTo>
                      <a:pt x="509" y="870"/>
                    </a:lnTo>
                    <a:lnTo>
                      <a:pt x="509" y="870"/>
                    </a:lnTo>
                    <a:lnTo>
                      <a:pt x="509" y="870"/>
                    </a:lnTo>
                    <a:lnTo>
                      <a:pt x="509" y="870"/>
                    </a:lnTo>
                    <a:lnTo>
                      <a:pt x="509" y="870"/>
                    </a:lnTo>
                    <a:lnTo>
                      <a:pt x="507" y="868"/>
                    </a:lnTo>
                    <a:lnTo>
                      <a:pt x="507" y="868"/>
                    </a:lnTo>
                    <a:lnTo>
                      <a:pt x="507" y="868"/>
                    </a:lnTo>
                    <a:lnTo>
                      <a:pt x="507" y="868"/>
                    </a:lnTo>
                    <a:lnTo>
                      <a:pt x="507" y="868"/>
                    </a:lnTo>
                    <a:lnTo>
                      <a:pt x="507" y="868"/>
                    </a:lnTo>
                    <a:lnTo>
                      <a:pt x="507" y="870"/>
                    </a:lnTo>
                    <a:lnTo>
                      <a:pt x="507" y="870"/>
                    </a:lnTo>
                    <a:lnTo>
                      <a:pt x="505" y="870"/>
                    </a:lnTo>
                    <a:lnTo>
                      <a:pt x="505" y="870"/>
                    </a:lnTo>
                    <a:lnTo>
                      <a:pt x="505" y="870"/>
                    </a:lnTo>
                    <a:lnTo>
                      <a:pt x="505" y="870"/>
                    </a:lnTo>
                    <a:lnTo>
                      <a:pt x="503" y="870"/>
                    </a:lnTo>
                    <a:lnTo>
                      <a:pt x="503" y="872"/>
                    </a:lnTo>
                    <a:lnTo>
                      <a:pt x="501" y="872"/>
                    </a:lnTo>
                    <a:lnTo>
                      <a:pt x="501" y="872"/>
                    </a:lnTo>
                    <a:lnTo>
                      <a:pt x="501" y="872"/>
                    </a:lnTo>
                    <a:lnTo>
                      <a:pt x="501" y="872"/>
                    </a:lnTo>
                    <a:lnTo>
                      <a:pt x="500" y="872"/>
                    </a:lnTo>
                    <a:lnTo>
                      <a:pt x="500" y="873"/>
                    </a:lnTo>
                    <a:lnTo>
                      <a:pt x="500" y="873"/>
                    </a:lnTo>
                    <a:lnTo>
                      <a:pt x="500" y="873"/>
                    </a:lnTo>
                    <a:lnTo>
                      <a:pt x="498" y="873"/>
                    </a:lnTo>
                    <a:lnTo>
                      <a:pt x="498" y="872"/>
                    </a:lnTo>
                    <a:lnTo>
                      <a:pt x="498" y="872"/>
                    </a:lnTo>
                    <a:lnTo>
                      <a:pt x="496" y="872"/>
                    </a:lnTo>
                    <a:lnTo>
                      <a:pt x="496" y="873"/>
                    </a:lnTo>
                    <a:lnTo>
                      <a:pt x="496" y="873"/>
                    </a:lnTo>
                    <a:lnTo>
                      <a:pt x="496" y="873"/>
                    </a:lnTo>
                    <a:lnTo>
                      <a:pt x="494" y="873"/>
                    </a:lnTo>
                    <a:lnTo>
                      <a:pt x="492" y="873"/>
                    </a:lnTo>
                    <a:lnTo>
                      <a:pt x="491" y="873"/>
                    </a:lnTo>
                    <a:lnTo>
                      <a:pt x="489" y="873"/>
                    </a:lnTo>
                    <a:lnTo>
                      <a:pt x="489" y="873"/>
                    </a:lnTo>
                    <a:lnTo>
                      <a:pt x="489" y="873"/>
                    </a:lnTo>
                    <a:lnTo>
                      <a:pt x="487" y="873"/>
                    </a:lnTo>
                    <a:lnTo>
                      <a:pt x="487" y="872"/>
                    </a:lnTo>
                    <a:lnTo>
                      <a:pt x="487" y="872"/>
                    </a:lnTo>
                    <a:lnTo>
                      <a:pt x="485" y="872"/>
                    </a:lnTo>
                    <a:lnTo>
                      <a:pt x="487" y="872"/>
                    </a:lnTo>
                    <a:lnTo>
                      <a:pt x="487" y="872"/>
                    </a:lnTo>
                    <a:lnTo>
                      <a:pt x="487" y="872"/>
                    </a:lnTo>
                    <a:lnTo>
                      <a:pt x="487" y="870"/>
                    </a:lnTo>
                    <a:lnTo>
                      <a:pt x="489" y="868"/>
                    </a:lnTo>
                    <a:lnTo>
                      <a:pt x="489" y="868"/>
                    </a:lnTo>
                    <a:lnTo>
                      <a:pt x="489" y="866"/>
                    </a:lnTo>
                    <a:lnTo>
                      <a:pt x="489" y="866"/>
                    </a:lnTo>
                    <a:lnTo>
                      <a:pt x="489" y="864"/>
                    </a:lnTo>
                    <a:lnTo>
                      <a:pt x="487" y="864"/>
                    </a:lnTo>
                    <a:lnTo>
                      <a:pt x="485" y="863"/>
                    </a:lnTo>
                    <a:lnTo>
                      <a:pt x="485" y="861"/>
                    </a:lnTo>
                    <a:lnTo>
                      <a:pt x="485" y="861"/>
                    </a:lnTo>
                    <a:lnTo>
                      <a:pt x="485" y="861"/>
                    </a:lnTo>
                    <a:lnTo>
                      <a:pt x="485" y="859"/>
                    </a:lnTo>
                    <a:lnTo>
                      <a:pt x="485" y="859"/>
                    </a:lnTo>
                    <a:lnTo>
                      <a:pt x="485" y="859"/>
                    </a:lnTo>
                    <a:lnTo>
                      <a:pt x="485" y="859"/>
                    </a:lnTo>
                    <a:lnTo>
                      <a:pt x="487" y="859"/>
                    </a:lnTo>
                    <a:lnTo>
                      <a:pt x="487" y="859"/>
                    </a:lnTo>
                    <a:lnTo>
                      <a:pt x="489" y="857"/>
                    </a:lnTo>
                    <a:lnTo>
                      <a:pt x="489" y="855"/>
                    </a:lnTo>
                    <a:lnTo>
                      <a:pt x="491" y="855"/>
                    </a:lnTo>
                    <a:lnTo>
                      <a:pt x="491" y="853"/>
                    </a:lnTo>
                    <a:lnTo>
                      <a:pt x="489" y="853"/>
                    </a:lnTo>
                    <a:lnTo>
                      <a:pt x="489" y="852"/>
                    </a:lnTo>
                    <a:lnTo>
                      <a:pt x="489" y="850"/>
                    </a:lnTo>
                    <a:lnTo>
                      <a:pt x="489" y="850"/>
                    </a:lnTo>
                    <a:lnTo>
                      <a:pt x="489" y="848"/>
                    </a:lnTo>
                    <a:lnTo>
                      <a:pt x="489" y="848"/>
                    </a:lnTo>
                    <a:lnTo>
                      <a:pt x="489" y="848"/>
                    </a:lnTo>
                    <a:lnTo>
                      <a:pt x="489" y="848"/>
                    </a:lnTo>
                    <a:lnTo>
                      <a:pt x="491" y="846"/>
                    </a:lnTo>
                    <a:lnTo>
                      <a:pt x="492" y="846"/>
                    </a:lnTo>
                    <a:lnTo>
                      <a:pt x="492" y="844"/>
                    </a:lnTo>
                    <a:lnTo>
                      <a:pt x="494" y="843"/>
                    </a:lnTo>
                    <a:lnTo>
                      <a:pt x="494" y="843"/>
                    </a:lnTo>
                    <a:lnTo>
                      <a:pt x="494" y="843"/>
                    </a:lnTo>
                    <a:lnTo>
                      <a:pt x="496" y="841"/>
                    </a:lnTo>
                    <a:lnTo>
                      <a:pt x="496" y="841"/>
                    </a:lnTo>
                    <a:lnTo>
                      <a:pt x="498" y="841"/>
                    </a:lnTo>
                    <a:lnTo>
                      <a:pt x="498" y="841"/>
                    </a:lnTo>
                    <a:lnTo>
                      <a:pt x="500" y="841"/>
                    </a:lnTo>
                    <a:lnTo>
                      <a:pt x="500" y="841"/>
                    </a:lnTo>
                    <a:lnTo>
                      <a:pt x="500" y="841"/>
                    </a:lnTo>
                    <a:lnTo>
                      <a:pt x="501" y="843"/>
                    </a:lnTo>
                    <a:lnTo>
                      <a:pt x="501" y="843"/>
                    </a:lnTo>
                    <a:lnTo>
                      <a:pt x="501" y="843"/>
                    </a:lnTo>
                    <a:lnTo>
                      <a:pt x="503" y="843"/>
                    </a:lnTo>
                    <a:lnTo>
                      <a:pt x="503" y="843"/>
                    </a:lnTo>
                    <a:lnTo>
                      <a:pt x="503" y="843"/>
                    </a:lnTo>
                    <a:lnTo>
                      <a:pt x="505" y="844"/>
                    </a:lnTo>
                    <a:lnTo>
                      <a:pt x="505" y="844"/>
                    </a:lnTo>
                    <a:lnTo>
                      <a:pt x="505" y="844"/>
                    </a:lnTo>
                    <a:lnTo>
                      <a:pt x="505" y="846"/>
                    </a:lnTo>
                    <a:lnTo>
                      <a:pt x="505" y="846"/>
                    </a:lnTo>
                    <a:lnTo>
                      <a:pt x="507" y="848"/>
                    </a:lnTo>
                    <a:lnTo>
                      <a:pt x="507" y="848"/>
                    </a:lnTo>
                    <a:lnTo>
                      <a:pt x="507" y="848"/>
                    </a:lnTo>
                    <a:lnTo>
                      <a:pt x="507" y="848"/>
                    </a:lnTo>
                    <a:lnTo>
                      <a:pt x="507" y="850"/>
                    </a:lnTo>
                    <a:lnTo>
                      <a:pt x="509" y="850"/>
                    </a:lnTo>
                    <a:lnTo>
                      <a:pt x="509" y="850"/>
                    </a:lnTo>
                    <a:lnTo>
                      <a:pt x="510" y="852"/>
                    </a:lnTo>
                    <a:lnTo>
                      <a:pt x="510" y="852"/>
                    </a:lnTo>
                    <a:lnTo>
                      <a:pt x="510" y="852"/>
                    </a:lnTo>
                    <a:lnTo>
                      <a:pt x="512" y="852"/>
                    </a:lnTo>
                    <a:lnTo>
                      <a:pt x="514" y="852"/>
                    </a:lnTo>
                    <a:lnTo>
                      <a:pt x="516" y="850"/>
                    </a:lnTo>
                    <a:lnTo>
                      <a:pt x="516" y="850"/>
                    </a:lnTo>
                    <a:lnTo>
                      <a:pt x="518" y="850"/>
                    </a:lnTo>
                    <a:lnTo>
                      <a:pt x="518" y="850"/>
                    </a:lnTo>
                    <a:lnTo>
                      <a:pt x="519" y="848"/>
                    </a:lnTo>
                    <a:lnTo>
                      <a:pt x="519" y="848"/>
                    </a:lnTo>
                    <a:lnTo>
                      <a:pt x="519" y="844"/>
                    </a:lnTo>
                    <a:lnTo>
                      <a:pt x="519" y="843"/>
                    </a:lnTo>
                    <a:lnTo>
                      <a:pt x="519" y="843"/>
                    </a:lnTo>
                    <a:lnTo>
                      <a:pt x="521" y="839"/>
                    </a:lnTo>
                    <a:lnTo>
                      <a:pt x="521" y="839"/>
                    </a:lnTo>
                    <a:lnTo>
                      <a:pt x="521" y="839"/>
                    </a:lnTo>
                    <a:lnTo>
                      <a:pt x="521" y="837"/>
                    </a:lnTo>
                    <a:lnTo>
                      <a:pt x="521" y="835"/>
                    </a:lnTo>
                    <a:lnTo>
                      <a:pt x="521" y="835"/>
                    </a:lnTo>
                    <a:lnTo>
                      <a:pt x="521" y="834"/>
                    </a:lnTo>
                    <a:lnTo>
                      <a:pt x="521" y="834"/>
                    </a:lnTo>
                    <a:lnTo>
                      <a:pt x="519" y="834"/>
                    </a:lnTo>
                    <a:lnTo>
                      <a:pt x="518" y="832"/>
                    </a:lnTo>
                    <a:lnTo>
                      <a:pt x="516" y="830"/>
                    </a:lnTo>
                    <a:lnTo>
                      <a:pt x="514" y="830"/>
                    </a:lnTo>
                    <a:lnTo>
                      <a:pt x="512" y="828"/>
                    </a:lnTo>
                    <a:lnTo>
                      <a:pt x="512" y="828"/>
                    </a:lnTo>
                    <a:lnTo>
                      <a:pt x="510" y="826"/>
                    </a:lnTo>
                    <a:lnTo>
                      <a:pt x="510" y="826"/>
                    </a:lnTo>
                    <a:lnTo>
                      <a:pt x="510" y="825"/>
                    </a:lnTo>
                    <a:lnTo>
                      <a:pt x="509" y="825"/>
                    </a:lnTo>
                    <a:lnTo>
                      <a:pt x="509" y="825"/>
                    </a:lnTo>
                    <a:lnTo>
                      <a:pt x="509" y="823"/>
                    </a:lnTo>
                    <a:lnTo>
                      <a:pt x="509" y="823"/>
                    </a:lnTo>
                    <a:lnTo>
                      <a:pt x="509" y="823"/>
                    </a:lnTo>
                    <a:lnTo>
                      <a:pt x="509" y="821"/>
                    </a:lnTo>
                    <a:lnTo>
                      <a:pt x="509" y="821"/>
                    </a:lnTo>
                    <a:lnTo>
                      <a:pt x="507" y="821"/>
                    </a:lnTo>
                    <a:lnTo>
                      <a:pt x="507" y="821"/>
                    </a:lnTo>
                    <a:lnTo>
                      <a:pt x="507" y="821"/>
                    </a:lnTo>
                    <a:lnTo>
                      <a:pt x="507" y="821"/>
                    </a:lnTo>
                    <a:lnTo>
                      <a:pt x="507" y="819"/>
                    </a:lnTo>
                    <a:lnTo>
                      <a:pt x="509" y="819"/>
                    </a:lnTo>
                    <a:lnTo>
                      <a:pt x="509" y="819"/>
                    </a:lnTo>
                    <a:lnTo>
                      <a:pt x="509" y="819"/>
                    </a:lnTo>
                    <a:lnTo>
                      <a:pt x="509" y="817"/>
                    </a:lnTo>
                    <a:lnTo>
                      <a:pt x="510" y="817"/>
                    </a:lnTo>
                    <a:lnTo>
                      <a:pt x="510" y="817"/>
                    </a:lnTo>
                    <a:lnTo>
                      <a:pt x="512" y="817"/>
                    </a:lnTo>
                    <a:lnTo>
                      <a:pt x="512" y="817"/>
                    </a:lnTo>
                    <a:lnTo>
                      <a:pt x="514" y="819"/>
                    </a:lnTo>
                    <a:lnTo>
                      <a:pt x="514" y="819"/>
                    </a:lnTo>
                    <a:lnTo>
                      <a:pt x="519" y="821"/>
                    </a:lnTo>
                    <a:lnTo>
                      <a:pt x="521" y="823"/>
                    </a:lnTo>
                    <a:lnTo>
                      <a:pt x="523" y="823"/>
                    </a:lnTo>
                    <a:lnTo>
                      <a:pt x="523" y="823"/>
                    </a:lnTo>
                    <a:lnTo>
                      <a:pt x="525" y="823"/>
                    </a:lnTo>
                    <a:lnTo>
                      <a:pt x="527" y="823"/>
                    </a:lnTo>
                    <a:lnTo>
                      <a:pt x="528" y="823"/>
                    </a:lnTo>
                    <a:lnTo>
                      <a:pt x="530" y="821"/>
                    </a:lnTo>
                    <a:lnTo>
                      <a:pt x="530" y="821"/>
                    </a:lnTo>
                    <a:lnTo>
                      <a:pt x="532" y="821"/>
                    </a:lnTo>
                    <a:lnTo>
                      <a:pt x="532" y="821"/>
                    </a:lnTo>
                    <a:lnTo>
                      <a:pt x="534" y="821"/>
                    </a:lnTo>
                    <a:lnTo>
                      <a:pt x="534" y="821"/>
                    </a:lnTo>
                    <a:lnTo>
                      <a:pt x="534" y="821"/>
                    </a:lnTo>
                    <a:lnTo>
                      <a:pt x="536" y="821"/>
                    </a:lnTo>
                    <a:lnTo>
                      <a:pt x="536" y="821"/>
                    </a:lnTo>
                    <a:lnTo>
                      <a:pt x="536" y="821"/>
                    </a:lnTo>
                    <a:lnTo>
                      <a:pt x="538" y="821"/>
                    </a:lnTo>
                    <a:lnTo>
                      <a:pt x="538" y="821"/>
                    </a:lnTo>
                    <a:lnTo>
                      <a:pt x="538" y="821"/>
                    </a:lnTo>
                    <a:lnTo>
                      <a:pt x="538" y="821"/>
                    </a:lnTo>
                    <a:lnTo>
                      <a:pt x="539" y="821"/>
                    </a:lnTo>
                    <a:lnTo>
                      <a:pt x="539" y="819"/>
                    </a:lnTo>
                    <a:lnTo>
                      <a:pt x="541" y="819"/>
                    </a:lnTo>
                    <a:lnTo>
                      <a:pt x="541" y="819"/>
                    </a:lnTo>
                    <a:lnTo>
                      <a:pt x="541" y="819"/>
                    </a:lnTo>
                    <a:lnTo>
                      <a:pt x="541" y="819"/>
                    </a:lnTo>
                    <a:lnTo>
                      <a:pt x="543" y="819"/>
                    </a:lnTo>
                    <a:lnTo>
                      <a:pt x="543" y="817"/>
                    </a:lnTo>
                    <a:lnTo>
                      <a:pt x="543" y="817"/>
                    </a:lnTo>
                    <a:lnTo>
                      <a:pt x="543" y="817"/>
                    </a:lnTo>
                    <a:lnTo>
                      <a:pt x="543" y="817"/>
                    </a:lnTo>
                    <a:lnTo>
                      <a:pt x="543" y="815"/>
                    </a:lnTo>
                    <a:lnTo>
                      <a:pt x="543" y="815"/>
                    </a:lnTo>
                    <a:lnTo>
                      <a:pt x="543" y="815"/>
                    </a:lnTo>
                    <a:lnTo>
                      <a:pt x="543" y="815"/>
                    </a:lnTo>
                    <a:lnTo>
                      <a:pt x="543" y="814"/>
                    </a:lnTo>
                    <a:lnTo>
                      <a:pt x="541" y="814"/>
                    </a:lnTo>
                    <a:lnTo>
                      <a:pt x="541" y="812"/>
                    </a:lnTo>
                    <a:lnTo>
                      <a:pt x="541" y="812"/>
                    </a:lnTo>
                    <a:lnTo>
                      <a:pt x="541" y="810"/>
                    </a:lnTo>
                    <a:lnTo>
                      <a:pt x="541" y="808"/>
                    </a:lnTo>
                    <a:lnTo>
                      <a:pt x="541" y="808"/>
                    </a:lnTo>
                    <a:lnTo>
                      <a:pt x="541" y="806"/>
                    </a:lnTo>
                    <a:lnTo>
                      <a:pt x="539" y="806"/>
                    </a:lnTo>
                    <a:lnTo>
                      <a:pt x="539" y="805"/>
                    </a:lnTo>
                    <a:lnTo>
                      <a:pt x="541" y="803"/>
                    </a:lnTo>
                    <a:lnTo>
                      <a:pt x="541" y="801"/>
                    </a:lnTo>
                    <a:lnTo>
                      <a:pt x="541" y="801"/>
                    </a:lnTo>
                    <a:lnTo>
                      <a:pt x="541" y="801"/>
                    </a:lnTo>
                    <a:lnTo>
                      <a:pt x="541" y="801"/>
                    </a:lnTo>
                    <a:lnTo>
                      <a:pt x="541" y="799"/>
                    </a:lnTo>
                    <a:lnTo>
                      <a:pt x="541" y="799"/>
                    </a:lnTo>
                    <a:lnTo>
                      <a:pt x="541" y="799"/>
                    </a:lnTo>
                    <a:lnTo>
                      <a:pt x="541" y="799"/>
                    </a:lnTo>
                    <a:lnTo>
                      <a:pt x="541" y="799"/>
                    </a:lnTo>
                    <a:lnTo>
                      <a:pt x="543" y="797"/>
                    </a:lnTo>
                    <a:lnTo>
                      <a:pt x="545" y="797"/>
                    </a:lnTo>
                    <a:lnTo>
                      <a:pt x="545" y="797"/>
                    </a:lnTo>
                    <a:lnTo>
                      <a:pt x="545" y="797"/>
                    </a:lnTo>
                    <a:lnTo>
                      <a:pt x="545" y="797"/>
                    </a:lnTo>
                    <a:lnTo>
                      <a:pt x="547" y="797"/>
                    </a:lnTo>
                    <a:lnTo>
                      <a:pt x="547" y="797"/>
                    </a:lnTo>
                    <a:lnTo>
                      <a:pt x="547" y="797"/>
                    </a:lnTo>
                    <a:lnTo>
                      <a:pt x="547" y="797"/>
                    </a:lnTo>
                    <a:lnTo>
                      <a:pt x="547" y="797"/>
                    </a:lnTo>
                    <a:lnTo>
                      <a:pt x="547" y="797"/>
                    </a:lnTo>
                    <a:lnTo>
                      <a:pt x="547" y="797"/>
                    </a:lnTo>
                    <a:lnTo>
                      <a:pt x="547" y="797"/>
                    </a:lnTo>
                    <a:lnTo>
                      <a:pt x="547" y="797"/>
                    </a:lnTo>
                    <a:lnTo>
                      <a:pt x="548" y="797"/>
                    </a:lnTo>
                    <a:lnTo>
                      <a:pt x="548" y="799"/>
                    </a:lnTo>
                    <a:lnTo>
                      <a:pt x="548" y="799"/>
                    </a:lnTo>
                    <a:lnTo>
                      <a:pt x="548" y="799"/>
                    </a:lnTo>
                    <a:lnTo>
                      <a:pt x="548" y="799"/>
                    </a:lnTo>
                    <a:lnTo>
                      <a:pt x="548" y="799"/>
                    </a:lnTo>
                    <a:lnTo>
                      <a:pt x="548" y="799"/>
                    </a:lnTo>
                    <a:lnTo>
                      <a:pt x="548" y="799"/>
                    </a:lnTo>
                    <a:lnTo>
                      <a:pt x="550" y="799"/>
                    </a:lnTo>
                    <a:lnTo>
                      <a:pt x="550" y="799"/>
                    </a:lnTo>
                    <a:lnTo>
                      <a:pt x="550" y="799"/>
                    </a:lnTo>
                    <a:lnTo>
                      <a:pt x="550" y="801"/>
                    </a:lnTo>
                    <a:lnTo>
                      <a:pt x="550" y="801"/>
                    </a:lnTo>
                    <a:lnTo>
                      <a:pt x="550" y="801"/>
                    </a:lnTo>
                    <a:lnTo>
                      <a:pt x="550" y="801"/>
                    </a:lnTo>
                    <a:lnTo>
                      <a:pt x="550" y="801"/>
                    </a:lnTo>
                    <a:lnTo>
                      <a:pt x="550" y="801"/>
                    </a:lnTo>
                    <a:lnTo>
                      <a:pt x="550" y="801"/>
                    </a:lnTo>
                    <a:lnTo>
                      <a:pt x="552" y="803"/>
                    </a:lnTo>
                    <a:lnTo>
                      <a:pt x="552" y="803"/>
                    </a:lnTo>
                    <a:lnTo>
                      <a:pt x="552" y="803"/>
                    </a:lnTo>
                    <a:lnTo>
                      <a:pt x="552" y="803"/>
                    </a:lnTo>
                    <a:lnTo>
                      <a:pt x="552" y="803"/>
                    </a:lnTo>
                    <a:lnTo>
                      <a:pt x="552" y="803"/>
                    </a:lnTo>
                    <a:lnTo>
                      <a:pt x="552" y="803"/>
                    </a:lnTo>
                    <a:lnTo>
                      <a:pt x="552" y="803"/>
                    </a:lnTo>
                    <a:lnTo>
                      <a:pt x="552"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6" y="803"/>
                    </a:lnTo>
                    <a:lnTo>
                      <a:pt x="556" y="803"/>
                    </a:lnTo>
                    <a:lnTo>
                      <a:pt x="556" y="803"/>
                    </a:lnTo>
                    <a:lnTo>
                      <a:pt x="556" y="803"/>
                    </a:lnTo>
                    <a:lnTo>
                      <a:pt x="556" y="803"/>
                    </a:lnTo>
                    <a:lnTo>
                      <a:pt x="556" y="803"/>
                    </a:lnTo>
                    <a:lnTo>
                      <a:pt x="556" y="803"/>
                    </a:lnTo>
                    <a:lnTo>
                      <a:pt x="556" y="803"/>
                    </a:lnTo>
                    <a:lnTo>
                      <a:pt x="556" y="803"/>
                    </a:lnTo>
                    <a:lnTo>
                      <a:pt x="556" y="803"/>
                    </a:lnTo>
                    <a:lnTo>
                      <a:pt x="557" y="803"/>
                    </a:lnTo>
                    <a:lnTo>
                      <a:pt x="557" y="805"/>
                    </a:lnTo>
                    <a:lnTo>
                      <a:pt x="557" y="805"/>
                    </a:lnTo>
                    <a:lnTo>
                      <a:pt x="557" y="805"/>
                    </a:lnTo>
                    <a:lnTo>
                      <a:pt x="557" y="805"/>
                    </a:lnTo>
                    <a:lnTo>
                      <a:pt x="557" y="805"/>
                    </a:lnTo>
                    <a:lnTo>
                      <a:pt x="557" y="805"/>
                    </a:lnTo>
                    <a:lnTo>
                      <a:pt x="557" y="803"/>
                    </a:lnTo>
                    <a:lnTo>
                      <a:pt x="559" y="803"/>
                    </a:lnTo>
                    <a:lnTo>
                      <a:pt x="559" y="803"/>
                    </a:lnTo>
                    <a:lnTo>
                      <a:pt x="559" y="803"/>
                    </a:lnTo>
                    <a:lnTo>
                      <a:pt x="559" y="805"/>
                    </a:lnTo>
                    <a:lnTo>
                      <a:pt x="559" y="805"/>
                    </a:lnTo>
                    <a:lnTo>
                      <a:pt x="559" y="805"/>
                    </a:lnTo>
                    <a:lnTo>
                      <a:pt x="559" y="805"/>
                    </a:lnTo>
                    <a:lnTo>
                      <a:pt x="561" y="805"/>
                    </a:lnTo>
                    <a:lnTo>
                      <a:pt x="561" y="805"/>
                    </a:lnTo>
                    <a:lnTo>
                      <a:pt x="561" y="805"/>
                    </a:lnTo>
                    <a:lnTo>
                      <a:pt x="561" y="806"/>
                    </a:lnTo>
                    <a:lnTo>
                      <a:pt x="561" y="806"/>
                    </a:lnTo>
                    <a:lnTo>
                      <a:pt x="561" y="806"/>
                    </a:lnTo>
                    <a:lnTo>
                      <a:pt x="561" y="806"/>
                    </a:lnTo>
                    <a:lnTo>
                      <a:pt x="561" y="806"/>
                    </a:lnTo>
                    <a:lnTo>
                      <a:pt x="561" y="806"/>
                    </a:lnTo>
                    <a:lnTo>
                      <a:pt x="561" y="806"/>
                    </a:lnTo>
                    <a:lnTo>
                      <a:pt x="563" y="806"/>
                    </a:lnTo>
                    <a:lnTo>
                      <a:pt x="563" y="806"/>
                    </a:lnTo>
                    <a:lnTo>
                      <a:pt x="563" y="808"/>
                    </a:lnTo>
                    <a:lnTo>
                      <a:pt x="563" y="808"/>
                    </a:lnTo>
                    <a:lnTo>
                      <a:pt x="563" y="808"/>
                    </a:lnTo>
                    <a:lnTo>
                      <a:pt x="563" y="808"/>
                    </a:lnTo>
                    <a:lnTo>
                      <a:pt x="563" y="806"/>
                    </a:lnTo>
                    <a:lnTo>
                      <a:pt x="563" y="806"/>
                    </a:lnTo>
                    <a:lnTo>
                      <a:pt x="563" y="806"/>
                    </a:lnTo>
                    <a:lnTo>
                      <a:pt x="565" y="806"/>
                    </a:lnTo>
                    <a:lnTo>
                      <a:pt x="565" y="806"/>
                    </a:lnTo>
                    <a:lnTo>
                      <a:pt x="565" y="806"/>
                    </a:lnTo>
                    <a:lnTo>
                      <a:pt x="565" y="806"/>
                    </a:lnTo>
                    <a:lnTo>
                      <a:pt x="565" y="806"/>
                    </a:lnTo>
                    <a:lnTo>
                      <a:pt x="565" y="806"/>
                    </a:lnTo>
                    <a:lnTo>
                      <a:pt x="566" y="806"/>
                    </a:lnTo>
                    <a:lnTo>
                      <a:pt x="566" y="806"/>
                    </a:lnTo>
                    <a:lnTo>
                      <a:pt x="566" y="806"/>
                    </a:lnTo>
                    <a:lnTo>
                      <a:pt x="566" y="806"/>
                    </a:lnTo>
                    <a:lnTo>
                      <a:pt x="566" y="806"/>
                    </a:lnTo>
                    <a:lnTo>
                      <a:pt x="566" y="806"/>
                    </a:lnTo>
                    <a:lnTo>
                      <a:pt x="566" y="806"/>
                    </a:lnTo>
                    <a:lnTo>
                      <a:pt x="566" y="806"/>
                    </a:lnTo>
                    <a:lnTo>
                      <a:pt x="566" y="806"/>
                    </a:lnTo>
                    <a:lnTo>
                      <a:pt x="566" y="806"/>
                    </a:lnTo>
                    <a:lnTo>
                      <a:pt x="568" y="806"/>
                    </a:lnTo>
                    <a:lnTo>
                      <a:pt x="568" y="806"/>
                    </a:lnTo>
                    <a:lnTo>
                      <a:pt x="568" y="806"/>
                    </a:lnTo>
                    <a:lnTo>
                      <a:pt x="568" y="806"/>
                    </a:lnTo>
                    <a:lnTo>
                      <a:pt x="568" y="806"/>
                    </a:lnTo>
                    <a:lnTo>
                      <a:pt x="568" y="806"/>
                    </a:lnTo>
                    <a:lnTo>
                      <a:pt x="568" y="806"/>
                    </a:lnTo>
                    <a:lnTo>
                      <a:pt x="568" y="806"/>
                    </a:lnTo>
                    <a:lnTo>
                      <a:pt x="568" y="806"/>
                    </a:lnTo>
                    <a:lnTo>
                      <a:pt x="570" y="806"/>
                    </a:lnTo>
                    <a:lnTo>
                      <a:pt x="570" y="806"/>
                    </a:lnTo>
                    <a:lnTo>
                      <a:pt x="570" y="806"/>
                    </a:lnTo>
                    <a:lnTo>
                      <a:pt x="570" y="806"/>
                    </a:lnTo>
                    <a:lnTo>
                      <a:pt x="570" y="806"/>
                    </a:lnTo>
                    <a:lnTo>
                      <a:pt x="570" y="806"/>
                    </a:lnTo>
                    <a:lnTo>
                      <a:pt x="570" y="806"/>
                    </a:lnTo>
                    <a:lnTo>
                      <a:pt x="572" y="806"/>
                    </a:lnTo>
                    <a:lnTo>
                      <a:pt x="572" y="806"/>
                    </a:lnTo>
                    <a:lnTo>
                      <a:pt x="574" y="806"/>
                    </a:lnTo>
                    <a:lnTo>
                      <a:pt x="574" y="806"/>
                    </a:lnTo>
                    <a:lnTo>
                      <a:pt x="574" y="806"/>
                    </a:lnTo>
                    <a:lnTo>
                      <a:pt x="574" y="806"/>
                    </a:lnTo>
                    <a:lnTo>
                      <a:pt x="576" y="806"/>
                    </a:lnTo>
                    <a:lnTo>
                      <a:pt x="576" y="806"/>
                    </a:lnTo>
                    <a:lnTo>
                      <a:pt x="577" y="806"/>
                    </a:lnTo>
                    <a:lnTo>
                      <a:pt x="577" y="806"/>
                    </a:lnTo>
                    <a:lnTo>
                      <a:pt x="577" y="806"/>
                    </a:lnTo>
                    <a:lnTo>
                      <a:pt x="577" y="806"/>
                    </a:lnTo>
                    <a:lnTo>
                      <a:pt x="577" y="806"/>
                    </a:lnTo>
                    <a:lnTo>
                      <a:pt x="577" y="806"/>
                    </a:lnTo>
                    <a:lnTo>
                      <a:pt x="577" y="806"/>
                    </a:lnTo>
                    <a:lnTo>
                      <a:pt x="579" y="806"/>
                    </a:lnTo>
                    <a:lnTo>
                      <a:pt x="579" y="806"/>
                    </a:lnTo>
                    <a:lnTo>
                      <a:pt x="579" y="806"/>
                    </a:lnTo>
                    <a:lnTo>
                      <a:pt x="579" y="806"/>
                    </a:lnTo>
                    <a:lnTo>
                      <a:pt x="579" y="808"/>
                    </a:lnTo>
                    <a:lnTo>
                      <a:pt x="579" y="808"/>
                    </a:lnTo>
                    <a:lnTo>
                      <a:pt x="579" y="808"/>
                    </a:lnTo>
                    <a:lnTo>
                      <a:pt x="581" y="808"/>
                    </a:lnTo>
                    <a:lnTo>
                      <a:pt x="581" y="808"/>
                    </a:lnTo>
                    <a:lnTo>
                      <a:pt x="581" y="808"/>
                    </a:lnTo>
                    <a:lnTo>
                      <a:pt x="581" y="808"/>
                    </a:lnTo>
                    <a:lnTo>
                      <a:pt x="581" y="808"/>
                    </a:lnTo>
                    <a:lnTo>
                      <a:pt x="581" y="808"/>
                    </a:lnTo>
                    <a:lnTo>
                      <a:pt x="581" y="810"/>
                    </a:lnTo>
                    <a:lnTo>
                      <a:pt x="583" y="810"/>
                    </a:lnTo>
                    <a:lnTo>
                      <a:pt x="583" y="810"/>
                    </a:lnTo>
                    <a:lnTo>
                      <a:pt x="583" y="810"/>
                    </a:lnTo>
                    <a:lnTo>
                      <a:pt x="583" y="810"/>
                    </a:lnTo>
                    <a:lnTo>
                      <a:pt x="583" y="810"/>
                    </a:lnTo>
                    <a:lnTo>
                      <a:pt x="583" y="810"/>
                    </a:lnTo>
                    <a:lnTo>
                      <a:pt x="585" y="812"/>
                    </a:lnTo>
                    <a:lnTo>
                      <a:pt x="585" y="812"/>
                    </a:lnTo>
                    <a:lnTo>
                      <a:pt x="585" y="812"/>
                    </a:lnTo>
                    <a:lnTo>
                      <a:pt x="585" y="812"/>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3" y="815"/>
                    </a:lnTo>
                    <a:lnTo>
                      <a:pt x="583" y="815"/>
                    </a:lnTo>
                    <a:lnTo>
                      <a:pt x="583" y="815"/>
                    </a:lnTo>
                    <a:lnTo>
                      <a:pt x="583" y="815"/>
                    </a:lnTo>
                    <a:lnTo>
                      <a:pt x="583" y="815"/>
                    </a:lnTo>
                    <a:lnTo>
                      <a:pt x="583" y="815"/>
                    </a:lnTo>
                    <a:lnTo>
                      <a:pt x="583" y="815"/>
                    </a:lnTo>
                    <a:lnTo>
                      <a:pt x="583" y="815"/>
                    </a:lnTo>
                    <a:lnTo>
                      <a:pt x="583" y="815"/>
                    </a:lnTo>
                    <a:lnTo>
                      <a:pt x="585" y="815"/>
                    </a:lnTo>
                    <a:lnTo>
                      <a:pt x="585" y="815"/>
                    </a:lnTo>
                    <a:lnTo>
                      <a:pt x="585" y="815"/>
                    </a:lnTo>
                    <a:lnTo>
                      <a:pt x="585" y="815"/>
                    </a:lnTo>
                    <a:lnTo>
                      <a:pt x="585" y="815"/>
                    </a:lnTo>
                    <a:lnTo>
                      <a:pt x="585" y="817"/>
                    </a:lnTo>
                    <a:lnTo>
                      <a:pt x="585" y="817"/>
                    </a:lnTo>
                    <a:lnTo>
                      <a:pt x="586" y="817"/>
                    </a:lnTo>
                    <a:lnTo>
                      <a:pt x="586" y="817"/>
                    </a:lnTo>
                    <a:lnTo>
                      <a:pt x="586" y="817"/>
                    </a:lnTo>
                    <a:lnTo>
                      <a:pt x="588" y="817"/>
                    </a:lnTo>
                    <a:lnTo>
                      <a:pt x="588" y="817"/>
                    </a:lnTo>
                    <a:lnTo>
                      <a:pt x="588" y="817"/>
                    </a:lnTo>
                    <a:lnTo>
                      <a:pt x="588" y="817"/>
                    </a:lnTo>
                    <a:lnTo>
                      <a:pt x="588" y="817"/>
                    </a:lnTo>
                    <a:lnTo>
                      <a:pt x="588" y="817"/>
                    </a:lnTo>
                    <a:lnTo>
                      <a:pt x="590" y="817"/>
                    </a:lnTo>
                    <a:lnTo>
                      <a:pt x="590" y="819"/>
                    </a:lnTo>
                    <a:lnTo>
                      <a:pt x="590" y="819"/>
                    </a:lnTo>
                    <a:lnTo>
                      <a:pt x="590" y="819"/>
                    </a:lnTo>
                    <a:lnTo>
                      <a:pt x="592" y="819"/>
                    </a:lnTo>
                    <a:lnTo>
                      <a:pt x="592" y="819"/>
                    </a:lnTo>
                    <a:lnTo>
                      <a:pt x="592" y="819"/>
                    </a:lnTo>
                    <a:lnTo>
                      <a:pt x="592" y="819"/>
                    </a:lnTo>
                    <a:lnTo>
                      <a:pt x="592" y="819"/>
                    </a:lnTo>
                    <a:lnTo>
                      <a:pt x="594" y="819"/>
                    </a:lnTo>
                    <a:lnTo>
                      <a:pt x="594" y="819"/>
                    </a:lnTo>
                    <a:lnTo>
                      <a:pt x="594" y="819"/>
                    </a:lnTo>
                    <a:lnTo>
                      <a:pt x="594" y="819"/>
                    </a:lnTo>
                    <a:lnTo>
                      <a:pt x="594" y="819"/>
                    </a:lnTo>
                    <a:lnTo>
                      <a:pt x="594" y="821"/>
                    </a:lnTo>
                    <a:lnTo>
                      <a:pt x="595" y="821"/>
                    </a:lnTo>
                    <a:lnTo>
                      <a:pt x="595" y="821"/>
                    </a:lnTo>
                    <a:lnTo>
                      <a:pt x="595" y="821"/>
                    </a:lnTo>
                    <a:lnTo>
                      <a:pt x="595" y="821"/>
                    </a:lnTo>
                    <a:lnTo>
                      <a:pt x="595" y="821"/>
                    </a:lnTo>
                    <a:lnTo>
                      <a:pt x="597" y="821"/>
                    </a:lnTo>
                    <a:lnTo>
                      <a:pt x="597" y="821"/>
                    </a:lnTo>
                    <a:lnTo>
                      <a:pt x="597" y="821"/>
                    </a:lnTo>
                    <a:lnTo>
                      <a:pt x="597" y="821"/>
                    </a:lnTo>
                    <a:lnTo>
                      <a:pt x="599" y="821"/>
                    </a:lnTo>
                    <a:lnTo>
                      <a:pt x="599" y="821"/>
                    </a:lnTo>
                    <a:lnTo>
                      <a:pt x="599" y="821"/>
                    </a:lnTo>
                    <a:lnTo>
                      <a:pt x="601" y="823"/>
                    </a:lnTo>
                    <a:lnTo>
                      <a:pt x="601" y="823"/>
                    </a:lnTo>
                    <a:lnTo>
                      <a:pt x="601" y="823"/>
                    </a:lnTo>
                    <a:lnTo>
                      <a:pt x="601" y="823"/>
                    </a:lnTo>
                    <a:lnTo>
                      <a:pt x="603" y="823"/>
                    </a:lnTo>
                    <a:lnTo>
                      <a:pt x="603" y="823"/>
                    </a:lnTo>
                    <a:lnTo>
                      <a:pt x="603" y="823"/>
                    </a:lnTo>
                    <a:lnTo>
                      <a:pt x="603" y="823"/>
                    </a:lnTo>
                    <a:lnTo>
                      <a:pt x="603" y="823"/>
                    </a:lnTo>
                    <a:lnTo>
                      <a:pt x="604" y="825"/>
                    </a:lnTo>
                    <a:lnTo>
                      <a:pt x="604" y="825"/>
                    </a:lnTo>
                    <a:lnTo>
                      <a:pt x="604" y="825"/>
                    </a:lnTo>
                    <a:lnTo>
                      <a:pt x="604" y="825"/>
                    </a:lnTo>
                    <a:lnTo>
                      <a:pt x="604" y="825"/>
                    </a:lnTo>
                    <a:lnTo>
                      <a:pt x="606" y="825"/>
                    </a:lnTo>
                    <a:lnTo>
                      <a:pt x="606" y="825"/>
                    </a:lnTo>
                    <a:lnTo>
                      <a:pt x="608" y="825"/>
                    </a:lnTo>
                    <a:lnTo>
                      <a:pt x="608" y="825"/>
                    </a:lnTo>
                    <a:lnTo>
                      <a:pt x="608" y="825"/>
                    </a:lnTo>
                    <a:lnTo>
                      <a:pt x="608" y="825"/>
                    </a:lnTo>
                    <a:lnTo>
                      <a:pt x="610" y="826"/>
                    </a:lnTo>
                    <a:lnTo>
                      <a:pt x="610" y="826"/>
                    </a:lnTo>
                    <a:lnTo>
                      <a:pt x="610" y="826"/>
                    </a:lnTo>
                    <a:lnTo>
                      <a:pt x="610" y="825"/>
                    </a:lnTo>
                    <a:lnTo>
                      <a:pt x="612" y="825"/>
                    </a:lnTo>
                    <a:lnTo>
                      <a:pt x="612" y="825"/>
                    </a:lnTo>
                    <a:lnTo>
                      <a:pt x="612" y="825"/>
                    </a:lnTo>
                    <a:lnTo>
                      <a:pt x="612" y="825"/>
                    </a:lnTo>
                    <a:lnTo>
                      <a:pt x="613" y="825"/>
                    </a:lnTo>
                    <a:lnTo>
                      <a:pt x="613" y="825"/>
                    </a:lnTo>
                    <a:lnTo>
                      <a:pt x="613" y="825"/>
                    </a:lnTo>
                    <a:lnTo>
                      <a:pt x="613" y="825"/>
                    </a:lnTo>
                    <a:lnTo>
                      <a:pt x="613" y="825"/>
                    </a:lnTo>
                    <a:lnTo>
                      <a:pt x="613" y="825"/>
                    </a:lnTo>
                    <a:lnTo>
                      <a:pt x="615" y="825"/>
                    </a:lnTo>
                    <a:lnTo>
                      <a:pt x="615" y="823"/>
                    </a:lnTo>
                    <a:lnTo>
                      <a:pt x="615" y="823"/>
                    </a:lnTo>
                    <a:lnTo>
                      <a:pt x="615" y="823"/>
                    </a:lnTo>
                    <a:lnTo>
                      <a:pt x="615" y="823"/>
                    </a:lnTo>
                    <a:lnTo>
                      <a:pt x="615" y="823"/>
                    </a:lnTo>
                    <a:lnTo>
                      <a:pt x="617" y="823"/>
                    </a:lnTo>
                    <a:lnTo>
                      <a:pt x="617" y="823"/>
                    </a:lnTo>
                    <a:lnTo>
                      <a:pt x="617" y="823"/>
                    </a:lnTo>
                    <a:lnTo>
                      <a:pt x="617" y="823"/>
                    </a:lnTo>
                    <a:lnTo>
                      <a:pt x="619" y="821"/>
                    </a:lnTo>
                    <a:lnTo>
                      <a:pt x="619" y="821"/>
                    </a:lnTo>
                    <a:lnTo>
                      <a:pt x="619" y="821"/>
                    </a:lnTo>
                    <a:lnTo>
                      <a:pt x="619" y="821"/>
                    </a:lnTo>
                    <a:lnTo>
                      <a:pt x="619" y="821"/>
                    </a:lnTo>
                    <a:lnTo>
                      <a:pt x="621" y="821"/>
                    </a:lnTo>
                    <a:lnTo>
                      <a:pt x="621" y="821"/>
                    </a:lnTo>
                    <a:lnTo>
                      <a:pt x="621" y="819"/>
                    </a:lnTo>
                    <a:lnTo>
                      <a:pt x="621" y="819"/>
                    </a:lnTo>
                    <a:lnTo>
                      <a:pt x="621" y="819"/>
                    </a:lnTo>
                    <a:lnTo>
                      <a:pt x="623" y="819"/>
                    </a:lnTo>
                    <a:lnTo>
                      <a:pt x="623" y="819"/>
                    </a:lnTo>
                    <a:lnTo>
                      <a:pt x="623" y="817"/>
                    </a:lnTo>
                    <a:lnTo>
                      <a:pt x="624" y="817"/>
                    </a:lnTo>
                    <a:lnTo>
                      <a:pt x="624" y="817"/>
                    </a:lnTo>
                    <a:lnTo>
                      <a:pt x="624" y="817"/>
                    </a:lnTo>
                    <a:lnTo>
                      <a:pt x="624" y="817"/>
                    </a:lnTo>
                    <a:lnTo>
                      <a:pt x="624" y="817"/>
                    </a:lnTo>
                    <a:lnTo>
                      <a:pt x="624" y="817"/>
                    </a:lnTo>
                    <a:lnTo>
                      <a:pt x="624" y="815"/>
                    </a:lnTo>
                    <a:lnTo>
                      <a:pt x="624" y="815"/>
                    </a:lnTo>
                    <a:lnTo>
                      <a:pt x="626" y="815"/>
                    </a:lnTo>
                    <a:lnTo>
                      <a:pt x="626" y="815"/>
                    </a:lnTo>
                    <a:lnTo>
                      <a:pt x="626" y="814"/>
                    </a:lnTo>
                    <a:lnTo>
                      <a:pt x="626" y="814"/>
                    </a:lnTo>
                    <a:lnTo>
                      <a:pt x="626" y="814"/>
                    </a:lnTo>
                    <a:lnTo>
                      <a:pt x="626" y="814"/>
                    </a:lnTo>
                    <a:lnTo>
                      <a:pt x="626" y="814"/>
                    </a:lnTo>
                    <a:lnTo>
                      <a:pt x="628" y="814"/>
                    </a:lnTo>
                    <a:lnTo>
                      <a:pt x="628" y="814"/>
                    </a:lnTo>
                    <a:lnTo>
                      <a:pt x="628" y="812"/>
                    </a:lnTo>
                    <a:lnTo>
                      <a:pt x="628" y="812"/>
                    </a:lnTo>
                    <a:lnTo>
                      <a:pt x="628" y="812"/>
                    </a:lnTo>
                    <a:lnTo>
                      <a:pt x="628" y="812"/>
                    </a:lnTo>
                    <a:lnTo>
                      <a:pt x="628" y="812"/>
                    </a:lnTo>
                    <a:lnTo>
                      <a:pt x="630" y="810"/>
                    </a:lnTo>
                    <a:lnTo>
                      <a:pt x="630" y="810"/>
                    </a:lnTo>
                    <a:lnTo>
                      <a:pt x="630" y="810"/>
                    </a:lnTo>
                    <a:lnTo>
                      <a:pt x="630" y="810"/>
                    </a:lnTo>
                    <a:lnTo>
                      <a:pt x="630" y="808"/>
                    </a:lnTo>
                    <a:lnTo>
                      <a:pt x="630" y="808"/>
                    </a:lnTo>
                    <a:lnTo>
                      <a:pt x="630" y="808"/>
                    </a:lnTo>
                    <a:lnTo>
                      <a:pt x="632" y="808"/>
                    </a:lnTo>
                    <a:lnTo>
                      <a:pt x="632" y="808"/>
                    </a:lnTo>
                    <a:lnTo>
                      <a:pt x="632" y="806"/>
                    </a:lnTo>
                    <a:lnTo>
                      <a:pt x="632" y="806"/>
                    </a:lnTo>
                    <a:lnTo>
                      <a:pt x="632" y="806"/>
                    </a:lnTo>
                    <a:lnTo>
                      <a:pt x="632" y="805"/>
                    </a:lnTo>
                    <a:lnTo>
                      <a:pt x="630" y="805"/>
                    </a:lnTo>
                    <a:lnTo>
                      <a:pt x="630" y="805"/>
                    </a:lnTo>
                    <a:lnTo>
                      <a:pt x="630" y="805"/>
                    </a:lnTo>
                    <a:lnTo>
                      <a:pt x="630" y="805"/>
                    </a:lnTo>
                    <a:lnTo>
                      <a:pt x="630" y="805"/>
                    </a:lnTo>
                    <a:lnTo>
                      <a:pt x="630" y="805"/>
                    </a:lnTo>
                    <a:lnTo>
                      <a:pt x="630" y="805"/>
                    </a:lnTo>
                    <a:lnTo>
                      <a:pt x="630" y="803"/>
                    </a:lnTo>
                    <a:lnTo>
                      <a:pt x="628" y="803"/>
                    </a:lnTo>
                    <a:lnTo>
                      <a:pt x="628" y="803"/>
                    </a:lnTo>
                    <a:lnTo>
                      <a:pt x="628" y="803"/>
                    </a:lnTo>
                    <a:lnTo>
                      <a:pt x="628" y="803"/>
                    </a:lnTo>
                    <a:lnTo>
                      <a:pt x="628" y="801"/>
                    </a:lnTo>
                    <a:lnTo>
                      <a:pt x="628" y="801"/>
                    </a:lnTo>
                    <a:lnTo>
                      <a:pt x="628" y="799"/>
                    </a:lnTo>
                    <a:lnTo>
                      <a:pt x="628" y="799"/>
                    </a:lnTo>
                    <a:lnTo>
                      <a:pt x="628" y="799"/>
                    </a:lnTo>
                    <a:lnTo>
                      <a:pt x="628" y="799"/>
                    </a:lnTo>
                    <a:lnTo>
                      <a:pt x="628" y="799"/>
                    </a:lnTo>
                    <a:lnTo>
                      <a:pt x="628" y="797"/>
                    </a:lnTo>
                    <a:lnTo>
                      <a:pt x="628" y="797"/>
                    </a:lnTo>
                    <a:lnTo>
                      <a:pt x="628" y="797"/>
                    </a:lnTo>
                    <a:lnTo>
                      <a:pt x="628" y="797"/>
                    </a:lnTo>
                    <a:lnTo>
                      <a:pt x="628" y="797"/>
                    </a:lnTo>
                    <a:lnTo>
                      <a:pt x="628" y="796"/>
                    </a:lnTo>
                    <a:lnTo>
                      <a:pt x="628" y="796"/>
                    </a:lnTo>
                    <a:lnTo>
                      <a:pt x="626" y="796"/>
                    </a:lnTo>
                    <a:lnTo>
                      <a:pt x="626" y="796"/>
                    </a:lnTo>
                    <a:lnTo>
                      <a:pt x="626" y="796"/>
                    </a:lnTo>
                    <a:lnTo>
                      <a:pt x="628" y="796"/>
                    </a:lnTo>
                    <a:lnTo>
                      <a:pt x="628" y="796"/>
                    </a:lnTo>
                    <a:lnTo>
                      <a:pt x="628" y="794"/>
                    </a:lnTo>
                    <a:lnTo>
                      <a:pt x="626" y="794"/>
                    </a:lnTo>
                    <a:lnTo>
                      <a:pt x="626" y="794"/>
                    </a:lnTo>
                    <a:lnTo>
                      <a:pt x="626" y="792"/>
                    </a:lnTo>
                    <a:lnTo>
                      <a:pt x="626" y="792"/>
                    </a:lnTo>
                    <a:lnTo>
                      <a:pt x="626" y="790"/>
                    </a:lnTo>
                    <a:lnTo>
                      <a:pt x="626" y="790"/>
                    </a:lnTo>
                    <a:lnTo>
                      <a:pt x="626" y="790"/>
                    </a:lnTo>
                    <a:lnTo>
                      <a:pt x="626" y="790"/>
                    </a:lnTo>
                    <a:lnTo>
                      <a:pt x="626" y="788"/>
                    </a:lnTo>
                    <a:lnTo>
                      <a:pt x="626" y="787"/>
                    </a:lnTo>
                    <a:lnTo>
                      <a:pt x="626" y="787"/>
                    </a:lnTo>
                    <a:lnTo>
                      <a:pt x="624" y="787"/>
                    </a:lnTo>
                    <a:lnTo>
                      <a:pt x="624" y="787"/>
                    </a:lnTo>
                    <a:lnTo>
                      <a:pt x="623" y="787"/>
                    </a:lnTo>
                    <a:lnTo>
                      <a:pt x="623" y="785"/>
                    </a:lnTo>
                    <a:lnTo>
                      <a:pt x="621" y="785"/>
                    </a:lnTo>
                    <a:lnTo>
                      <a:pt x="619" y="785"/>
                    </a:lnTo>
                    <a:lnTo>
                      <a:pt x="619" y="785"/>
                    </a:lnTo>
                    <a:lnTo>
                      <a:pt x="619" y="783"/>
                    </a:lnTo>
                    <a:lnTo>
                      <a:pt x="619" y="783"/>
                    </a:lnTo>
                    <a:lnTo>
                      <a:pt x="619" y="783"/>
                    </a:lnTo>
                    <a:lnTo>
                      <a:pt x="617" y="783"/>
                    </a:lnTo>
                    <a:lnTo>
                      <a:pt x="617" y="783"/>
                    </a:lnTo>
                    <a:lnTo>
                      <a:pt x="615" y="783"/>
                    </a:lnTo>
                    <a:lnTo>
                      <a:pt x="615" y="783"/>
                    </a:lnTo>
                    <a:lnTo>
                      <a:pt x="615" y="783"/>
                    </a:lnTo>
                    <a:lnTo>
                      <a:pt x="613" y="783"/>
                    </a:lnTo>
                    <a:lnTo>
                      <a:pt x="613" y="783"/>
                    </a:lnTo>
                    <a:lnTo>
                      <a:pt x="613" y="783"/>
                    </a:lnTo>
                    <a:lnTo>
                      <a:pt x="613" y="783"/>
                    </a:lnTo>
                    <a:lnTo>
                      <a:pt x="613" y="783"/>
                    </a:lnTo>
                    <a:lnTo>
                      <a:pt x="613" y="783"/>
                    </a:lnTo>
                    <a:lnTo>
                      <a:pt x="613" y="783"/>
                    </a:lnTo>
                    <a:lnTo>
                      <a:pt x="613" y="783"/>
                    </a:lnTo>
                    <a:lnTo>
                      <a:pt x="612" y="783"/>
                    </a:lnTo>
                    <a:lnTo>
                      <a:pt x="612" y="783"/>
                    </a:lnTo>
                    <a:lnTo>
                      <a:pt x="612" y="783"/>
                    </a:lnTo>
                    <a:lnTo>
                      <a:pt x="612" y="783"/>
                    </a:lnTo>
                    <a:lnTo>
                      <a:pt x="612" y="781"/>
                    </a:lnTo>
                    <a:lnTo>
                      <a:pt x="612" y="781"/>
                    </a:lnTo>
                    <a:lnTo>
                      <a:pt x="610" y="781"/>
                    </a:lnTo>
                    <a:lnTo>
                      <a:pt x="610" y="781"/>
                    </a:lnTo>
                    <a:lnTo>
                      <a:pt x="610" y="781"/>
                    </a:lnTo>
                    <a:lnTo>
                      <a:pt x="610" y="781"/>
                    </a:lnTo>
                    <a:lnTo>
                      <a:pt x="610" y="781"/>
                    </a:lnTo>
                    <a:lnTo>
                      <a:pt x="608" y="781"/>
                    </a:lnTo>
                    <a:lnTo>
                      <a:pt x="608" y="781"/>
                    </a:lnTo>
                    <a:lnTo>
                      <a:pt x="608" y="781"/>
                    </a:lnTo>
                    <a:lnTo>
                      <a:pt x="608" y="781"/>
                    </a:lnTo>
                    <a:lnTo>
                      <a:pt x="608" y="781"/>
                    </a:lnTo>
                    <a:lnTo>
                      <a:pt x="608" y="781"/>
                    </a:lnTo>
                    <a:lnTo>
                      <a:pt x="608" y="781"/>
                    </a:lnTo>
                    <a:lnTo>
                      <a:pt x="608" y="779"/>
                    </a:lnTo>
                    <a:lnTo>
                      <a:pt x="606" y="779"/>
                    </a:lnTo>
                    <a:lnTo>
                      <a:pt x="606" y="779"/>
                    </a:lnTo>
                    <a:lnTo>
                      <a:pt x="606" y="779"/>
                    </a:lnTo>
                    <a:lnTo>
                      <a:pt x="606" y="779"/>
                    </a:lnTo>
                    <a:lnTo>
                      <a:pt x="606" y="779"/>
                    </a:lnTo>
                    <a:lnTo>
                      <a:pt x="606"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81"/>
                    </a:lnTo>
                    <a:lnTo>
                      <a:pt x="603" y="781"/>
                    </a:lnTo>
                    <a:lnTo>
                      <a:pt x="603" y="779"/>
                    </a:lnTo>
                    <a:lnTo>
                      <a:pt x="601" y="779"/>
                    </a:lnTo>
                    <a:lnTo>
                      <a:pt x="601" y="779"/>
                    </a:lnTo>
                    <a:lnTo>
                      <a:pt x="601" y="779"/>
                    </a:lnTo>
                    <a:lnTo>
                      <a:pt x="601" y="779"/>
                    </a:lnTo>
                    <a:lnTo>
                      <a:pt x="599" y="779"/>
                    </a:lnTo>
                    <a:lnTo>
                      <a:pt x="599" y="779"/>
                    </a:lnTo>
                    <a:lnTo>
                      <a:pt x="597" y="781"/>
                    </a:lnTo>
                    <a:lnTo>
                      <a:pt x="597" y="781"/>
                    </a:lnTo>
                    <a:lnTo>
                      <a:pt x="597" y="781"/>
                    </a:lnTo>
                    <a:lnTo>
                      <a:pt x="597" y="781"/>
                    </a:lnTo>
                    <a:lnTo>
                      <a:pt x="597" y="779"/>
                    </a:lnTo>
                    <a:lnTo>
                      <a:pt x="597" y="779"/>
                    </a:lnTo>
                    <a:lnTo>
                      <a:pt x="597" y="779"/>
                    </a:lnTo>
                    <a:lnTo>
                      <a:pt x="595" y="779"/>
                    </a:lnTo>
                    <a:lnTo>
                      <a:pt x="595" y="779"/>
                    </a:lnTo>
                    <a:lnTo>
                      <a:pt x="595" y="779"/>
                    </a:lnTo>
                    <a:lnTo>
                      <a:pt x="594" y="777"/>
                    </a:lnTo>
                    <a:lnTo>
                      <a:pt x="594" y="777"/>
                    </a:lnTo>
                    <a:lnTo>
                      <a:pt x="594" y="777"/>
                    </a:lnTo>
                    <a:lnTo>
                      <a:pt x="594" y="777"/>
                    </a:lnTo>
                    <a:lnTo>
                      <a:pt x="592" y="776"/>
                    </a:lnTo>
                    <a:lnTo>
                      <a:pt x="592" y="776"/>
                    </a:lnTo>
                    <a:lnTo>
                      <a:pt x="592" y="776"/>
                    </a:lnTo>
                    <a:lnTo>
                      <a:pt x="592" y="776"/>
                    </a:lnTo>
                    <a:lnTo>
                      <a:pt x="592" y="776"/>
                    </a:lnTo>
                    <a:lnTo>
                      <a:pt x="590" y="776"/>
                    </a:lnTo>
                    <a:lnTo>
                      <a:pt x="590" y="776"/>
                    </a:lnTo>
                    <a:lnTo>
                      <a:pt x="590" y="776"/>
                    </a:lnTo>
                    <a:lnTo>
                      <a:pt x="588" y="776"/>
                    </a:lnTo>
                    <a:lnTo>
                      <a:pt x="588" y="774"/>
                    </a:lnTo>
                    <a:lnTo>
                      <a:pt x="586" y="774"/>
                    </a:lnTo>
                    <a:lnTo>
                      <a:pt x="585" y="774"/>
                    </a:lnTo>
                    <a:lnTo>
                      <a:pt x="585" y="774"/>
                    </a:lnTo>
                    <a:lnTo>
                      <a:pt x="585" y="774"/>
                    </a:lnTo>
                    <a:lnTo>
                      <a:pt x="585" y="774"/>
                    </a:lnTo>
                    <a:lnTo>
                      <a:pt x="583" y="774"/>
                    </a:lnTo>
                    <a:lnTo>
                      <a:pt x="583" y="774"/>
                    </a:lnTo>
                    <a:lnTo>
                      <a:pt x="583" y="774"/>
                    </a:lnTo>
                    <a:lnTo>
                      <a:pt x="581" y="772"/>
                    </a:lnTo>
                    <a:lnTo>
                      <a:pt x="579" y="772"/>
                    </a:lnTo>
                    <a:lnTo>
                      <a:pt x="579" y="770"/>
                    </a:lnTo>
                    <a:lnTo>
                      <a:pt x="579" y="770"/>
                    </a:lnTo>
                    <a:lnTo>
                      <a:pt x="581" y="770"/>
                    </a:lnTo>
                    <a:lnTo>
                      <a:pt x="581" y="770"/>
                    </a:lnTo>
                    <a:lnTo>
                      <a:pt x="581" y="770"/>
                    </a:lnTo>
                    <a:lnTo>
                      <a:pt x="581" y="770"/>
                    </a:lnTo>
                    <a:lnTo>
                      <a:pt x="583" y="770"/>
                    </a:lnTo>
                    <a:lnTo>
                      <a:pt x="583" y="770"/>
                    </a:lnTo>
                    <a:lnTo>
                      <a:pt x="583" y="768"/>
                    </a:lnTo>
                    <a:lnTo>
                      <a:pt x="583" y="768"/>
                    </a:lnTo>
                    <a:lnTo>
                      <a:pt x="585" y="768"/>
                    </a:lnTo>
                    <a:lnTo>
                      <a:pt x="585" y="768"/>
                    </a:lnTo>
                    <a:lnTo>
                      <a:pt x="585" y="768"/>
                    </a:lnTo>
                    <a:lnTo>
                      <a:pt x="585" y="768"/>
                    </a:lnTo>
                    <a:lnTo>
                      <a:pt x="583" y="767"/>
                    </a:lnTo>
                    <a:lnTo>
                      <a:pt x="583" y="767"/>
                    </a:lnTo>
                    <a:lnTo>
                      <a:pt x="583" y="767"/>
                    </a:lnTo>
                    <a:lnTo>
                      <a:pt x="583" y="767"/>
                    </a:lnTo>
                    <a:lnTo>
                      <a:pt x="583" y="767"/>
                    </a:lnTo>
                    <a:lnTo>
                      <a:pt x="583" y="767"/>
                    </a:lnTo>
                    <a:lnTo>
                      <a:pt x="585" y="767"/>
                    </a:lnTo>
                    <a:lnTo>
                      <a:pt x="585" y="767"/>
                    </a:lnTo>
                    <a:lnTo>
                      <a:pt x="585" y="765"/>
                    </a:lnTo>
                    <a:lnTo>
                      <a:pt x="585" y="765"/>
                    </a:lnTo>
                    <a:lnTo>
                      <a:pt x="585" y="765"/>
                    </a:lnTo>
                    <a:lnTo>
                      <a:pt x="585" y="765"/>
                    </a:lnTo>
                    <a:lnTo>
                      <a:pt x="585" y="765"/>
                    </a:lnTo>
                    <a:lnTo>
                      <a:pt x="585" y="763"/>
                    </a:lnTo>
                    <a:lnTo>
                      <a:pt x="585" y="763"/>
                    </a:lnTo>
                    <a:lnTo>
                      <a:pt x="585" y="761"/>
                    </a:lnTo>
                    <a:lnTo>
                      <a:pt x="585" y="761"/>
                    </a:lnTo>
                    <a:lnTo>
                      <a:pt x="585" y="761"/>
                    </a:lnTo>
                    <a:lnTo>
                      <a:pt x="585" y="761"/>
                    </a:lnTo>
                    <a:lnTo>
                      <a:pt x="585" y="761"/>
                    </a:lnTo>
                    <a:lnTo>
                      <a:pt x="585" y="759"/>
                    </a:lnTo>
                    <a:lnTo>
                      <a:pt x="585" y="759"/>
                    </a:lnTo>
                    <a:lnTo>
                      <a:pt x="585" y="759"/>
                    </a:lnTo>
                    <a:lnTo>
                      <a:pt x="585" y="759"/>
                    </a:lnTo>
                    <a:lnTo>
                      <a:pt x="585" y="759"/>
                    </a:lnTo>
                    <a:lnTo>
                      <a:pt x="585" y="758"/>
                    </a:lnTo>
                    <a:lnTo>
                      <a:pt x="585" y="758"/>
                    </a:lnTo>
                    <a:lnTo>
                      <a:pt x="585" y="758"/>
                    </a:lnTo>
                    <a:lnTo>
                      <a:pt x="585" y="756"/>
                    </a:lnTo>
                    <a:lnTo>
                      <a:pt x="585" y="756"/>
                    </a:lnTo>
                    <a:lnTo>
                      <a:pt x="585" y="756"/>
                    </a:lnTo>
                    <a:lnTo>
                      <a:pt x="585" y="756"/>
                    </a:lnTo>
                    <a:lnTo>
                      <a:pt x="583" y="756"/>
                    </a:lnTo>
                    <a:lnTo>
                      <a:pt x="583" y="754"/>
                    </a:lnTo>
                    <a:lnTo>
                      <a:pt x="583" y="754"/>
                    </a:lnTo>
                    <a:lnTo>
                      <a:pt x="581" y="754"/>
                    </a:lnTo>
                    <a:lnTo>
                      <a:pt x="581" y="754"/>
                    </a:lnTo>
                    <a:lnTo>
                      <a:pt x="581" y="754"/>
                    </a:lnTo>
                    <a:lnTo>
                      <a:pt x="581" y="754"/>
                    </a:lnTo>
                    <a:lnTo>
                      <a:pt x="581" y="754"/>
                    </a:lnTo>
                    <a:lnTo>
                      <a:pt x="581" y="754"/>
                    </a:lnTo>
                    <a:lnTo>
                      <a:pt x="581" y="752"/>
                    </a:lnTo>
                    <a:lnTo>
                      <a:pt x="581" y="752"/>
                    </a:lnTo>
                    <a:lnTo>
                      <a:pt x="579" y="752"/>
                    </a:lnTo>
                    <a:lnTo>
                      <a:pt x="579" y="752"/>
                    </a:lnTo>
                    <a:lnTo>
                      <a:pt x="579" y="750"/>
                    </a:lnTo>
                    <a:lnTo>
                      <a:pt x="579" y="750"/>
                    </a:lnTo>
                    <a:lnTo>
                      <a:pt x="577" y="750"/>
                    </a:lnTo>
                    <a:lnTo>
                      <a:pt x="577" y="750"/>
                    </a:lnTo>
                    <a:lnTo>
                      <a:pt x="577" y="752"/>
                    </a:lnTo>
                    <a:lnTo>
                      <a:pt x="577" y="752"/>
                    </a:lnTo>
                    <a:lnTo>
                      <a:pt x="577" y="752"/>
                    </a:lnTo>
                    <a:lnTo>
                      <a:pt x="577" y="752"/>
                    </a:lnTo>
                    <a:lnTo>
                      <a:pt x="576" y="752"/>
                    </a:lnTo>
                    <a:lnTo>
                      <a:pt x="576" y="752"/>
                    </a:lnTo>
                    <a:lnTo>
                      <a:pt x="576" y="752"/>
                    </a:lnTo>
                    <a:lnTo>
                      <a:pt x="576" y="752"/>
                    </a:lnTo>
                    <a:lnTo>
                      <a:pt x="574" y="752"/>
                    </a:lnTo>
                    <a:lnTo>
                      <a:pt x="574" y="752"/>
                    </a:lnTo>
                    <a:lnTo>
                      <a:pt x="574" y="752"/>
                    </a:lnTo>
                    <a:lnTo>
                      <a:pt x="572" y="752"/>
                    </a:lnTo>
                    <a:lnTo>
                      <a:pt x="572" y="754"/>
                    </a:lnTo>
                    <a:lnTo>
                      <a:pt x="572" y="754"/>
                    </a:lnTo>
                    <a:lnTo>
                      <a:pt x="572" y="754"/>
                    </a:lnTo>
                    <a:lnTo>
                      <a:pt x="570" y="754"/>
                    </a:lnTo>
                    <a:lnTo>
                      <a:pt x="570" y="754"/>
                    </a:lnTo>
                    <a:lnTo>
                      <a:pt x="570" y="754"/>
                    </a:lnTo>
                    <a:lnTo>
                      <a:pt x="570" y="754"/>
                    </a:lnTo>
                    <a:lnTo>
                      <a:pt x="568" y="754"/>
                    </a:lnTo>
                    <a:lnTo>
                      <a:pt x="568" y="754"/>
                    </a:lnTo>
                    <a:lnTo>
                      <a:pt x="568" y="754"/>
                    </a:lnTo>
                    <a:lnTo>
                      <a:pt x="568" y="754"/>
                    </a:lnTo>
                    <a:lnTo>
                      <a:pt x="566" y="754"/>
                    </a:lnTo>
                    <a:lnTo>
                      <a:pt x="566" y="754"/>
                    </a:lnTo>
                    <a:lnTo>
                      <a:pt x="565" y="754"/>
                    </a:lnTo>
                    <a:lnTo>
                      <a:pt x="565" y="754"/>
                    </a:lnTo>
                    <a:lnTo>
                      <a:pt x="563" y="754"/>
                    </a:lnTo>
                    <a:lnTo>
                      <a:pt x="563" y="754"/>
                    </a:lnTo>
                    <a:lnTo>
                      <a:pt x="563" y="754"/>
                    </a:lnTo>
                    <a:lnTo>
                      <a:pt x="563" y="754"/>
                    </a:lnTo>
                    <a:lnTo>
                      <a:pt x="563" y="752"/>
                    </a:lnTo>
                    <a:lnTo>
                      <a:pt x="563" y="752"/>
                    </a:lnTo>
                    <a:lnTo>
                      <a:pt x="563" y="752"/>
                    </a:lnTo>
                    <a:lnTo>
                      <a:pt x="561" y="752"/>
                    </a:lnTo>
                    <a:lnTo>
                      <a:pt x="561" y="752"/>
                    </a:lnTo>
                    <a:lnTo>
                      <a:pt x="561" y="752"/>
                    </a:lnTo>
                    <a:lnTo>
                      <a:pt x="561" y="750"/>
                    </a:lnTo>
                    <a:lnTo>
                      <a:pt x="563" y="750"/>
                    </a:lnTo>
                    <a:lnTo>
                      <a:pt x="563" y="750"/>
                    </a:lnTo>
                    <a:lnTo>
                      <a:pt x="563" y="750"/>
                    </a:lnTo>
                    <a:lnTo>
                      <a:pt x="563" y="749"/>
                    </a:lnTo>
                    <a:lnTo>
                      <a:pt x="563" y="749"/>
                    </a:lnTo>
                    <a:lnTo>
                      <a:pt x="563" y="749"/>
                    </a:lnTo>
                    <a:lnTo>
                      <a:pt x="563" y="747"/>
                    </a:lnTo>
                    <a:lnTo>
                      <a:pt x="563" y="747"/>
                    </a:lnTo>
                    <a:lnTo>
                      <a:pt x="563" y="745"/>
                    </a:lnTo>
                    <a:lnTo>
                      <a:pt x="561" y="743"/>
                    </a:lnTo>
                    <a:lnTo>
                      <a:pt x="561" y="743"/>
                    </a:lnTo>
                    <a:lnTo>
                      <a:pt x="563" y="741"/>
                    </a:lnTo>
                    <a:lnTo>
                      <a:pt x="563" y="739"/>
                    </a:lnTo>
                    <a:lnTo>
                      <a:pt x="565" y="738"/>
                    </a:lnTo>
                    <a:lnTo>
                      <a:pt x="565" y="736"/>
                    </a:lnTo>
                    <a:lnTo>
                      <a:pt x="566" y="734"/>
                    </a:lnTo>
                    <a:lnTo>
                      <a:pt x="566" y="734"/>
                    </a:lnTo>
                    <a:lnTo>
                      <a:pt x="568" y="734"/>
                    </a:lnTo>
                    <a:lnTo>
                      <a:pt x="568" y="734"/>
                    </a:lnTo>
                    <a:lnTo>
                      <a:pt x="568" y="734"/>
                    </a:lnTo>
                    <a:lnTo>
                      <a:pt x="568" y="732"/>
                    </a:lnTo>
                    <a:lnTo>
                      <a:pt x="568" y="732"/>
                    </a:lnTo>
                    <a:lnTo>
                      <a:pt x="568" y="732"/>
                    </a:lnTo>
                    <a:lnTo>
                      <a:pt x="568" y="730"/>
                    </a:lnTo>
                    <a:lnTo>
                      <a:pt x="568" y="730"/>
                    </a:lnTo>
                    <a:lnTo>
                      <a:pt x="568" y="729"/>
                    </a:lnTo>
                    <a:lnTo>
                      <a:pt x="568" y="729"/>
                    </a:lnTo>
                    <a:lnTo>
                      <a:pt x="568" y="729"/>
                    </a:lnTo>
                    <a:lnTo>
                      <a:pt x="570" y="727"/>
                    </a:lnTo>
                    <a:lnTo>
                      <a:pt x="570" y="727"/>
                    </a:lnTo>
                    <a:lnTo>
                      <a:pt x="570" y="727"/>
                    </a:lnTo>
                    <a:lnTo>
                      <a:pt x="572" y="727"/>
                    </a:lnTo>
                    <a:lnTo>
                      <a:pt x="572" y="725"/>
                    </a:lnTo>
                    <a:lnTo>
                      <a:pt x="576" y="725"/>
                    </a:lnTo>
                    <a:lnTo>
                      <a:pt x="576" y="725"/>
                    </a:lnTo>
                    <a:lnTo>
                      <a:pt x="577" y="727"/>
                    </a:lnTo>
                    <a:lnTo>
                      <a:pt x="579" y="727"/>
                    </a:lnTo>
                    <a:lnTo>
                      <a:pt x="579" y="729"/>
                    </a:lnTo>
                    <a:lnTo>
                      <a:pt x="579" y="729"/>
                    </a:lnTo>
                    <a:lnTo>
                      <a:pt x="581" y="730"/>
                    </a:lnTo>
                    <a:lnTo>
                      <a:pt x="581" y="730"/>
                    </a:lnTo>
                    <a:lnTo>
                      <a:pt x="581" y="730"/>
                    </a:lnTo>
                    <a:lnTo>
                      <a:pt x="581" y="732"/>
                    </a:lnTo>
                    <a:lnTo>
                      <a:pt x="579" y="732"/>
                    </a:lnTo>
                    <a:lnTo>
                      <a:pt x="579" y="732"/>
                    </a:lnTo>
                    <a:lnTo>
                      <a:pt x="577" y="734"/>
                    </a:lnTo>
                    <a:lnTo>
                      <a:pt x="577" y="734"/>
                    </a:lnTo>
                    <a:lnTo>
                      <a:pt x="577" y="734"/>
                    </a:lnTo>
                    <a:lnTo>
                      <a:pt x="577" y="734"/>
                    </a:lnTo>
                    <a:lnTo>
                      <a:pt x="577" y="736"/>
                    </a:lnTo>
                    <a:lnTo>
                      <a:pt x="577" y="738"/>
                    </a:lnTo>
                    <a:lnTo>
                      <a:pt x="577" y="738"/>
                    </a:lnTo>
                    <a:lnTo>
                      <a:pt x="577" y="738"/>
                    </a:lnTo>
                    <a:lnTo>
                      <a:pt x="577" y="738"/>
                    </a:lnTo>
                    <a:lnTo>
                      <a:pt x="577" y="739"/>
                    </a:lnTo>
                    <a:lnTo>
                      <a:pt x="579" y="739"/>
                    </a:lnTo>
                    <a:lnTo>
                      <a:pt x="581" y="739"/>
                    </a:lnTo>
                    <a:lnTo>
                      <a:pt x="581" y="739"/>
                    </a:lnTo>
                    <a:lnTo>
                      <a:pt x="583" y="739"/>
                    </a:lnTo>
                    <a:lnTo>
                      <a:pt x="583" y="738"/>
                    </a:lnTo>
                    <a:lnTo>
                      <a:pt x="585" y="738"/>
                    </a:lnTo>
                    <a:lnTo>
                      <a:pt x="585" y="738"/>
                    </a:lnTo>
                    <a:lnTo>
                      <a:pt x="585" y="738"/>
                    </a:lnTo>
                    <a:lnTo>
                      <a:pt x="585" y="738"/>
                    </a:lnTo>
                    <a:lnTo>
                      <a:pt x="586" y="738"/>
                    </a:lnTo>
                    <a:lnTo>
                      <a:pt x="586" y="738"/>
                    </a:lnTo>
                    <a:lnTo>
                      <a:pt x="586" y="738"/>
                    </a:lnTo>
                    <a:lnTo>
                      <a:pt x="588" y="738"/>
                    </a:lnTo>
                    <a:lnTo>
                      <a:pt x="588" y="738"/>
                    </a:lnTo>
                    <a:lnTo>
                      <a:pt x="590" y="738"/>
                    </a:lnTo>
                    <a:lnTo>
                      <a:pt x="590" y="738"/>
                    </a:lnTo>
                    <a:lnTo>
                      <a:pt x="592" y="738"/>
                    </a:lnTo>
                    <a:lnTo>
                      <a:pt x="592" y="736"/>
                    </a:lnTo>
                    <a:lnTo>
                      <a:pt x="594" y="734"/>
                    </a:lnTo>
                    <a:lnTo>
                      <a:pt x="594" y="732"/>
                    </a:lnTo>
                    <a:lnTo>
                      <a:pt x="592" y="732"/>
                    </a:lnTo>
                    <a:lnTo>
                      <a:pt x="592" y="730"/>
                    </a:lnTo>
                    <a:lnTo>
                      <a:pt x="590" y="730"/>
                    </a:lnTo>
                    <a:lnTo>
                      <a:pt x="590" y="730"/>
                    </a:lnTo>
                    <a:lnTo>
                      <a:pt x="590" y="730"/>
                    </a:lnTo>
                    <a:lnTo>
                      <a:pt x="590" y="729"/>
                    </a:lnTo>
                    <a:lnTo>
                      <a:pt x="588" y="727"/>
                    </a:lnTo>
                    <a:lnTo>
                      <a:pt x="588" y="727"/>
                    </a:lnTo>
                    <a:lnTo>
                      <a:pt x="588" y="727"/>
                    </a:lnTo>
                    <a:lnTo>
                      <a:pt x="588" y="727"/>
                    </a:lnTo>
                    <a:lnTo>
                      <a:pt x="588" y="727"/>
                    </a:lnTo>
                    <a:lnTo>
                      <a:pt x="588" y="727"/>
                    </a:lnTo>
                    <a:lnTo>
                      <a:pt x="588" y="725"/>
                    </a:lnTo>
                    <a:lnTo>
                      <a:pt x="588" y="725"/>
                    </a:lnTo>
                    <a:lnTo>
                      <a:pt x="590" y="725"/>
                    </a:lnTo>
                    <a:lnTo>
                      <a:pt x="590" y="725"/>
                    </a:lnTo>
                    <a:lnTo>
                      <a:pt x="592" y="725"/>
                    </a:lnTo>
                    <a:lnTo>
                      <a:pt x="592" y="725"/>
                    </a:lnTo>
                    <a:lnTo>
                      <a:pt x="592" y="727"/>
                    </a:lnTo>
                    <a:lnTo>
                      <a:pt x="592" y="727"/>
                    </a:lnTo>
                    <a:lnTo>
                      <a:pt x="594" y="727"/>
                    </a:lnTo>
                    <a:lnTo>
                      <a:pt x="594" y="729"/>
                    </a:lnTo>
                    <a:lnTo>
                      <a:pt x="595" y="729"/>
                    </a:lnTo>
                    <a:lnTo>
                      <a:pt x="595" y="729"/>
                    </a:lnTo>
                    <a:lnTo>
                      <a:pt x="597" y="729"/>
                    </a:lnTo>
                    <a:lnTo>
                      <a:pt x="597" y="729"/>
                    </a:lnTo>
                    <a:lnTo>
                      <a:pt x="599" y="727"/>
                    </a:lnTo>
                    <a:lnTo>
                      <a:pt x="599" y="727"/>
                    </a:lnTo>
                    <a:lnTo>
                      <a:pt x="599" y="727"/>
                    </a:lnTo>
                    <a:lnTo>
                      <a:pt x="601" y="727"/>
                    </a:lnTo>
                    <a:lnTo>
                      <a:pt x="601" y="727"/>
                    </a:lnTo>
                    <a:lnTo>
                      <a:pt x="601" y="727"/>
                    </a:lnTo>
                    <a:lnTo>
                      <a:pt x="601" y="727"/>
                    </a:lnTo>
                    <a:lnTo>
                      <a:pt x="601" y="727"/>
                    </a:lnTo>
                    <a:lnTo>
                      <a:pt x="603" y="725"/>
                    </a:lnTo>
                    <a:lnTo>
                      <a:pt x="604" y="721"/>
                    </a:lnTo>
                    <a:lnTo>
                      <a:pt x="604" y="720"/>
                    </a:lnTo>
                    <a:lnTo>
                      <a:pt x="604" y="720"/>
                    </a:lnTo>
                    <a:lnTo>
                      <a:pt x="604" y="718"/>
                    </a:lnTo>
                    <a:lnTo>
                      <a:pt x="604" y="716"/>
                    </a:lnTo>
                    <a:lnTo>
                      <a:pt x="604" y="716"/>
                    </a:lnTo>
                    <a:lnTo>
                      <a:pt x="606" y="716"/>
                    </a:lnTo>
                    <a:lnTo>
                      <a:pt x="606" y="716"/>
                    </a:lnTo>
                    <a:lnTo>
                      <a:pt x="606" y="716"/>
                    </a:lnTo>
                    <a:lnTo>
                      <a:pt x="606" y="716"/>
                    </a:lnTo>
                    <a:lnTo>
                      <a:pt x="606" y="716"/>
                    </a:lnTo>
                    <a:lnTo>
                      <a:pt x="606" y="716"/>
                    </a:lnTo>
                    <a:lnTo>
                      <a:pt x="606" y="714"/>
                    </a:lnTo>
                    <a:lnTo>
                      <a:pt x="606" y="714"/>
                    </a:lnTo>
                    <a:lnTo>
                      <a:pt x="606" y="714"/>
                    </a:lnTo>
                    <a:lnTo>
                      <a:pt x="606" y="714"/>
                    </a:lnTo>
                    <a:lnTo>
                      <a:pt x="604" y="714"/>
                    </a:lnTo>
                    <a:lnTo>
                      <a:pt x="604" y="714"/>
                    </a:lnTo>
                    <a:lnTo>
                      <a:pt x="604" y="714"/>
                    </a:lnTo>
                    <a:lnTo>
                      <a:pt x="606" y="712"/>
                    </a:lnTo>
                    <a:lnTo>
                      <a:pt x="606" y="712"/>
                    </a:lnTo>
                    <a:lnTo>
                      <a:pt x="606" y="712"/>
                    </a:lnTo>
                    <a:lnTo>
                      <a:pt x="608" y="712"/>
                    </a:lnTo>
                    <a:lnTo>
                      <a:pt x="608" y="712"/>
                    </a:lnTo>
                    <a:lnTo>
                      <a:pt x="608" y="712"/>
                    </a:lnTo>
                    <a:lnTo>
                      <a:pt x="608" y="712"/>
                    </a:lnTo>
                    <a:lnTo>
                      <a:pt x="608" y="712"/>
                    </a:lnTo>
                    <a:lnTo>
                      <a:pt x="608" y="714"/>
                    </a:lnTo>
                    <a:lnTo>
                      <a:pt x="610" y="714"/>
                    </a:lnTo>
                    <a:lnTo>
                      <a:pt x="610" y="716"/>
                    </a:lnTo>
                    <a:lnTo>
                      <a:pt x="610" y="716"/>
                    </a:lnTo>
                    <a:lnTo>
                      <a:pt x="610" y="718"/>
                    </a:lnTo>
                    <a:lnTo>
                      <a:pt x="612" y="718"/>
                    </a:lnTo>
                    <a:lnTo>
                      <a:pt x="612" y="718"/>
                    </a:lnTo>
                    <a:lnTo>
                      <a:pt x="613" y="718"/>
                    </a:lnTo>
                    <a:lnTo>
                      <a:pt x="613" y="718"/>
                    </a:lnTo>
                    <a:lnTo>
                      <a:pt x="615" y="718"/>
                    </a:lnTo>
                    <a:lnTo>
                      <a:pt x="615" y="718"/>
                    </a:lnTo>
                    <a:lnTo>
                      <a:pt x="617" y="718"/>
                    </a:lnTo>
                    <a:lnTo>
                      <a:pt x="617" y="718"/>
                    </a:lnTo>
                    <a:lnTo>
                      <a:pt x="617" y="718"/>
                    </a:lnTo>
                    <a:lnTo>
                      <a:pt x="617" y="718"/>
                    </a:lnTo>
                    <a:lnTo>
                      <a:pt x="617" y="718"/>
                    </a:lnTo>
                    <a:lnTo>
                      <a:pt x="617" y="716"/>
                    </a:lnTo>
                    <a:lnTo>
                      <a:pt x="615" y="714"/>
                    </a:lnTo>
                    <a:lnTo>
                      <a:pt x="615" y="714"/>
                    </a:lnTo>
                    <a:lnTo>
                      <a:pt x="613" y="714"/>
                    </a:lnTo>
                    <a:lnTo>
                      <a:pt x="613" y="714"/>
                    </a:lnTo>
                    <a:lnTo>
                      <a:pt x="613" y="712"/>
                    </a:lnTo>
                    <a:lnTo>
                      <a:pt x="613" y="712"/>
                    </a:lnTo>
                    <a:lnTo>
                      <a:pt x="612" y="712"/>
                    </a:lnTo>
                    <a:lnTo>
                      <a:pt x="612" y="712"/>
                    </a:lnTo>
                    <a:lnTo>
                      <a:pt x="612" y="711"/>
                    </a:lnTo>
                    <a:lnTo>
                      <a:pt x="612" y="711"/>
                    </a:lnTo>
                    <a:lnTo>
                      <a:pt x="610" y="711"/>
                    </a:lnTo>
                    <a:lnTo>
                      <a:pt x="610" y="711"/>
                    </a:lnTo>
                    <a:lnTo>
                      <a:pt x="610" y="711"/>
                    </a:lnTo>
                    <a:lnTo>
                      <a:pt x="610" y="709"/>
                    </a:lnTo>
                    <a:lnTo>
                      <a:pt x="608" y="709"/>
                    </a:lnTo>
                    <a:lnTo>
                      <a:pt x="608" y="709"/>
                    </a:lnTo>
                    <a:lnTo>
                      <a:pt x="606" y="707"/>
                    </a:lnTo>
                    <a:lnTo>
                      <a:pt x="606" y="707"/>
                    </a:lnTo>
                    <a:lnTo>
                      <a:pt x="606" y="707"/>
                    </a:lnTo>
                    <a:lnTo>
                      <a:pt x="604" y="707"/>
                    </a:lnTo>
                    <a:lnTo>
                      <a:pt x="604" y="707"/>
                    </a:lnTo>
                    <a:lnTo>
                      <a:pt x="604" y="707"/>
                    </a:lnTo>
                    <a:lnTo>
                      <a:pt x="603" y="707"/>
                    </a:lnTo>
                    <a:lnTo>
                      <a:pt x="603" y="707"/>
                    </a:lnTo>
                    <a:lnTo>
                      <a:pt x="603" y="707"/>
                    </a:lnTo>
                    <a:lnTo>
                      <a:pt x="601" y="707"/>
                    </a:lnTo>
                    <a:lnTo>
                      <a:pt x="601" y="707"/>
                    </a:lnTo>
                    <a:lnTo>
                      <a:pt x="601" y="707"/>
                    </a:lnTo>
                    <a:lnTo>
                      <a:pt x="601" y="705"/>
                    </a:lnTo>
                    <a:lnTo>
                      <a:pt x="601" y="705"/>
                    </a:lnTo>
                    <a:lnTo>
                      <a:pt x="601" y="705"/>
                    </a:lnTo>
                    <a:lnTo>
                      <a:pt x="601" y="705"/>
                    </a:lnTo>
                    <a:lnTo>
                      <a:pt x="599" y="705"/>
                    </a:lnTo>
                    <a:lnTo>
                      <a:pt x="599" y="703"/>
                    </a:lnTo>
                    <a:lnTo>
                      <a:pt x="599" y="703"/>
                    </a:lnTo>
                    <a:lnTo>
                      <a:pt x="599" y="703"/>
                    </a:lnTo>
                    <a:lnTo>
                      <a:pt x="599" y="703"/>
                    </a:lnTo>
                    <a:lnTo>
                      <a:pt x="599" y="703"/>
                    </a:lnTo>
                    <a:lnTo>
                      <a:pt x="599" y="703"/>
                    </a:lnTo>
                    <a:lnTo>
                      <a:pt x="599" y="703"/>
                    </a:lnTo>
                    <a:lnTo>
                      <a:pt x="599" y="702"/>
                    </a:lnTo>
                    <a:lnTo>
                      <a:pt x="597" y="702"/>
                    </a:lnTo>
                    <a:lnTo>
                      <a:pt x="597" y="702"/>
                    </a:lnTo>
                    <a:lnTo>
                      <a:pt x="597" y="702"/>
                    </a:lnTo>
                    <a:lnTo>
                      <a:pt x="597" y="700"/>
                    </a:lnTo>
                    <a:lnTo>
                      <a:pt x="597" y="700"/>
                    </a:lnTo>
                    <a:lnTo>
                      <a:pt x="597" y="698"/>
                    </a:lnTo>
                    <a:lnTo>
                      <a:pt x="597" y="698"/>
                    </a:lnTo>
                    <a:lnTo>
                      <a:pt x="597" y="696"/>
                    </a:lnTo>
                    <a:lnTo>
                      <a:pt x="597" y="696"/>
                    </a:lnTo>
                    <a:lnTo>
                      <a:pt x="599" y="696"/>
                    </a:lnTo>
                    <a:lnTo>
                      <a:pt x="599" y="696"/>
                    </a:lnTo>
                    <a:lnTo>
                      <a:pt x="599" y="696"/>
                    </a:lnTo>
                    <a:lnTo>
                      <a:pt x="599" y="696"/>
                    </a:lnTo>
                    <a:lnTo>
                      <a:pt x="599" y="696"/>
                    </a:lnTo>
                    <a:lnTo>
                      <a:pt x="599" y="694"/>
                    </a:lnTo>
                    <a:lnTo>
                      <a:pt x="599" y="694"/>
                    </a:lnTo>
                    <a:lnTo>
                      <a:pt x="599" y="694"/>
                    </a:lnTo>
                    <a:lnTo>
                      <a:pt x="599" y="694"/>
                    </a:lnTo>
                    <a:lnTo>
                      <a:pt x="599" y="694"/>
                    </a:lnTo>
                    <a:lnTo>
                      <a:pt x="597" y="694"/>
                    </a:lnTo>
                    <a:lnTo>
                      <a:pt x="597" y="692"/>
                    </a:lnTo>
                    <a:lnTo>
                      <a:pt x="597" y="692"/>
                    </a:lnTo>
                    <a:lnTo>
                      <a:pt x="597" y="692"/>
                    </a:lnTo>
                    <a:lnTo>
                      <a:pt x="597" y="692"/>
                    </a:lnTo>
                    <a:lnTo>
                      <a:pt x="595" y="691"/>
                    </a:lnTo>
                    <a:lnTo>
                      <a:pt x="595" y="691"/>
                    </a:lnTo>
                    <a:lnTo>
                      <a:pt x="595" y="691"/>
                    </a:lnTo>
                    <a:lnTo>
                      <a:pt x="595" y="691"/>
                    </a:lnTo>
                    <a:lnTo>
                      <a:pt x="594" y="691"/>
                    </a:lnTo>
                    <a:lnTo>
                      <a:pt x="594" y="691"/>
                    </a:lnTo>
                    <a:lnTo>
                      <a:pt x="594" y="689"/>
                    </a:lnTo>
                    <a:lnTo>
                      <a:pt x="592" y="689"/>
                    </a:lnTo>
                    <a:lnTo>
                      <a:pt x="592" y="689"/>
                    </a:lnTo>
                    <a:lnTo>
                      <a:pt x="592" y="689"/>
                    </a:lnTo>
                    <a:lnTo>
                      <a:pt x="592" y="689"/>
                    </a:lnTo>
                    <a:lnTo>
                      <a:pt x="592" y="689"/>
                    </a:lnTo>
                    <a:lnTo>
                      <a:pt x="592" y="689"/>
                    </a:lnTo>
                    <a:lnTo>
                      <a:pt x="590" y="689"/>
                    </a:lnTo>
                    <a:lnTo>
                      <a:pt x="590" y="689"/>
                    </a:lnTo>
                    <a:lnTo>
                      <a:pt x="590" y="689"/>
                    </a:lnTo>
                    <a:lnTo>
                      <a:pt x="590" y="687"/>
                    </a:lnTo>
                    <a:lnTo>
                      <a:pt x="590" y="687"/>
                    </a:lnTo>
                    <a:lnTo>
                      <a:pt x="590" y="687"/>
                    </a:lnTo>
                    <a:lnTo>
                      <a:pt x="590" y="687"/>
                    </a:lnTo>
                    <a:lnTo>
                      <a:pt x="588" y="687"/>
                    </a:lnTo>
                    <a:lnTo>
                      <a:pt x="588" y="687"/>
                    </a:lnTo>
                    <a:lnTo>
                      <a:pt x="588" y="687"/>
                    </a:lnTo>
                    <a:lnTo>
                      <a:pt x="588" y="687"/>
                    </a:lnTo>
                    <a:lnTo>
                      <a:pt x="588" y="687"/>
                    </a:lnTo>
                    <a:lnTo>
                      <a:pt x="588" y="685"/>
                    </a:lnTo>
                    <a:lnTo>
                      <a:pt x="586" y="685"/>
                    </a:lnTo>
                    <a:lnTo>
                      <a:pt x="586" y="685"/>
                    </a:lnTo>
                    <a:lnTo>
                      <a:pt x="586" y="685"/>
                    </a:lnTo>
                    <a:lnTo>
                      <a:pt x="586" y="685"/>
                    </a:lnTo>
                    <a:lnTo>
                      <a:pt x="586" y="685"/>
                    </a:lnTo>
                    <a:lnTo>
                      <a:pt x="585" y="685"/>
                    </a:lnTo>
                    <a:lnTo>
                      <a:pt x="585" y="683"/>
                    </a:lnTo>
                    <a:lnTo>
                      <a:pt x="585" y="683"/>
                    </a:lnTo>
                    <a:lnTo>
                      <a:pt x="585" y="683"/>
                    </a:lnTo>
                    <a:lnTo>
                      <a:pt x="585" y="683"/>
                    </a:lnTo>
                    <a:lnTo>
                      <a:pt x="585" y="683"/>
                    </a:lnTo>
                    <a:lnTo>
                      <a:pt x="583" y="683"/>
                    </a:lnTo>
                    <a:lnTo>
                      <a:pt x="583" y="683"/>
                    </a:lnTo>
                    <a:lnTo>
                      <a:pt x="583" y="683"/>
                    </a:lnTo>
                    <a:lnTo>
                      <a:pt x="583" y="683"/>
                    </a:lnTo>
                    <a:lnTo>
                      <a:pt x="583" y="682"/>
                    </a:lnTo>
                    <a:lnTo>
                      <a:pt x="583" y="682"/>
                    </a:lnTo>
                    <a:lnTo>
                      <a:pt x="583" y="682"/>
                    </a:lnTo>
                    <a:lnTo>
                      <a:pt x="583" y="682"/>
                    </a:lnTo>
                    <a:lnTo>
                      <a:pt x="583" y="682"/>
                    </a:lnTo>
                    <a:lnTo>
                      <a:pt x="583" y="682"/>
                    </a:lnTo>
                    <a:lnTo>
                      <a:pt x="581" y="682"/>
                    </a:lnTo>
                    <a:lnTo>
                      <a:pt x="581" y="682"/>
                    </a:lnTo>
                    <a:lnTo>
                      <a:pt x="579" y="682"/>
                    </a:lnTo>
                    <a:lnTo>
                      <a:pt x="579" y="682"/>
                    </a:lnTo>
                    <a:lnTo>
                      <a:pt x="579" y="682"/>
                    </a:lnTo>
                    <a:lnTo>
                      <a:pt x="579" y="682"/>
                    </a:lnTo>
                    <a:lnTo>
                      <a:pt x="579" y="682"/>
                    </a:lnTo>
                    <a:lnTo>
                      <a:pt x="579" y="680"/>
                    </a:lnTo>
                    <a:lnTo>
                      <a:pt x="579" y="680"/>
                    </a:lnTo>
                    <a:lnTo>
                      <a:pt x="577" y="680"/>
                    </a:lnTo>
                    <a:lnTo>
                      <a:pt x="577" y="680"/>
                    </a:lnTo>
                    <a:lnTo>
                      <a:pt x="577" y="680"/>
                    </a:lnTo>
                    <a:lnTo>
                      <a:pt x="577" y="680"/>
                    </a:lnTo>
                    <a:lnTo>
                      <a:pt x="577" y="680"/>
                    </a:lnTo>
                    <a:lnTo>
                      <a:pt x="576" y="680"/>
                    </a:lnTo>
                    <a:lnTo>
                      <a:pt x="574" y="678"/>
                    </a:lnTo>
                    <a:lnTo>
                      <a:pt x="574" y="678"/>
                    </a:lnTo>
                    <a:lnTo>
                      <a:pt x="574" y="678"/>
                    </a:lnTo>
                    <a:lnTo>
                      <a:pt x="572" y="676"/>
                    </a:lnTo>
                    <a:lnTo>
                      <a:pt x="572" y="676"/>
                    </a:lnTo>
                    <a:lnTo>
                      <a:pt x="572" y="676"/>
                    </a:lnTo>
                    <a:lnTo>
                      <a:pt x="572" y="676"/>
                    </a:lnTo>
                    <a:lnTo>
                      <a:pt x="572" y="676"/>
                    </a:lnTo>
                    <a:lnTo>
                      <a:pt x="572" y="676"/>
                    </a:lnTo>
                    <a:lnTo>
                      <a:pt x="570" y="674"/>
                    </a:lnTo>
                    <a:lnTo>
                      <a:pt x="570" y="674"/>
                    </a:lnTo>
                    <a:lnTo>
                      <a:pt x="570" y="674"/>
                    </a:lnTo>
                    <a:lnTo>
                      <a:pt x="570" y="674"/>
                    </a:lnTo>
                    <a:lnTo>
                      <a:pt x="570" y="674"/>
                    </a:lnTo>
                    <a:lnTo>
                      <a:pt x="570" y="674"/>
                    </a:lnTo>
                    <a:lnTo>
                      <a:pt x="570" y="673"/>
                    </a:lnTo>
                    <a:lnTo>
                      <a:pt x="568" y="673"/>
                    </a:lnTo>
                    <a:lnTo>
                      <a:pt x="568" y="673"/>
                    </a:lnTo>
                    <a:lnTo>
                      <a:pt x="568" y="673"/>
                    </a:lnTo>
                    <a:lnTo>
                      <a:pt x="568" y="673"/>
                    </a:lnTo>
                    <a:lnTo>
                      <a:pt x="568" y="673"/>
                    </a:lnTo>
                    <a:lnTo>
                      <a:pt x="566" y="674"/>
                    </a:lnTo>
                    <a:lnTo>
                      <a:pt x="566" y="674"/>
                    </a:lnTo>
                    <a:lnTo>
                      <a:pt x="566" y="674"/>
                    </a:lnTo>
                    <a:lnTo>
                      <a:pt x="566" y="674"/>
                    </a:lnTo>
                    <a:lnTo>
                      <a:pt x="566" y="674"/>
                    </a:lnTo>
                    <a:lnTo>
                      <a:pt x="566" y="676"/>
                    </a:lnTo>
                    <a:lnTo>
                      <a:pt x="566" y="676"/>
                    </a:lnTo>
                    <a:lnTo>
                      <a:pt x="565" y="676"/>
                    </a:lnTo>
                    <a:lnTo>
                      <a:pt x="565" y="676"/>
                    </a:lnTo>
                    <a:lnTo>
                      <a:pt x="565" y="676"/>
                    </a:lnTo>
                    <a:lnTo>
                      <a:pt x="565" y="676"/>
                    </a:lnTo>
                    <a:lnTo>
                      <a:pt x="565" y="676"/>
                    </a:lnTo>
                    <a:lnTo>
                      <a:pt x="565" y="678"/>
                    </a:lnTo>
                    <a:lnTo>
                      <a:pt x="565" y="678"/>
                    </a:lnTo>
                    <a:lnTo>
                      <a:pt x="565" y="678"/>
                    </a:lnTo>
                    <a:lnTo>
                      <a:pt x="565" y="678"/>
                    </a:lnTo>
                    <a:lnTo>
                      <a:pt x="563" y="678"/>
                    </a:lnTo>
                    <a:lnTo>
                      <a:pt x="563" y="678"/>
                    </a:lnTo>
                    <a:lnTo>
                      <a:pt x="561" y="678"/>
                    </a:lnTo>
                    <a:lnTo>
                      <a:pt x="561" y="678"/>
                    </a:lnTo>
                    <a:lnTo>
                      <a:pt x="559" y="678"/>
                    </a:lnTo>
                    <a:lnTo>
                      <a:pt x="559" y="678"/>
                    </a:lnTo>
                    <a:lnTo>
                      <a:pt x="559" y="676"/>
                    </a:lnTo>
                    <a:lnTo>
                      <a:pt x="559" y="676"/>
                    </a:lnTo>
                    <a:lnTo>
                      <a:pt x="559" y="676"/>
                    </a:lnTo>
                    <a:lnTo>
                      <a:pt x="559" y="676"/>
                    </a:lnTo>
                    <a:lnTo>
                      <a:pt x="559" y="676"/>
                    </a:lnTo>
                    <a:lnTo>
                      <a:pt x="559" y="676"/>
                    </a:lnTo>
                    <a:lnTo>
                      <a:pt x="559" y="674"/>
                    </a:lnTo>
                    <a:lnTo>
                      <a:pt x="559" y="674"/>
                    </a:lnTo>
                    <a:lnTo>
                      <a:pt x="559" y="674"/>
                    </a:lnTo>
                    <a:lnTo>
                      <a:pt x="559" y="674"/>
                    </a:lnTo>
                    <a:lnTo>
                      <a:pt x="557" y="674"/>
                    </a:lnTo>
                    <a:lnTo>
                      <a:pt x="557" y="674"/>
                    </a:lnTo>
                    <a:lnTo>
                      <a:pt x="557" y="674"/>
                    </a:lnTo>
                    <a:lnTo>
                      <a:pt x="557" y="674"/>
                    </a:lnTo>
                    <a:lnTo>
                      <a:pt x="557" y="674"/>
                    </a:lnTo>
                    <a:lnTo>
                      <a:pt x="556" y="673"/>
                    </a:lnTo>
                    <a:lnTo>
                      <a:pt x="556" y="673"/>
                    </a:lnTo>
                    <a:lnTo>
                      <a:pt x="556" y="673"/>
                    </a:lnTo>
                    <a:lnTo>
                      <a:pt x="554" y="673"/>
                    </a:lnTo>
                    <a:lnTo>
                      <a:pt x="554" y="673"/>
                    </a:lnTo>
                    <a:lnTo>
                      <a:pt x="554" y="673"/>
                    </a:lnTo>
                    <a:lnTo>
                      <a:pt x="554" y="673"/>
                    </a:lnTo>
                    <a:lnTo>
                      <a:pt x="554" y="671"/>
                    </a:lnTo>
                    <a:lnTo>
                      <a:pt x="554" y="671"/>
                    </a:lnTo>
                    <a:lnTo>
                      <a:pt x="554" y="671"/>
                    </a:lnTo>
                    <a:lnTo>
                      <a:pt x="554" y="671"/>
                    </a:lnTo>
                    <a:lnTo>
                      <a:pt x="554" y="671"/>
                    </a:lnTo>
                    <a:lnTo>
                      <a:pt x="554" y="671"/>
                    </a:lnTo>
                    <a:lnTo>
                      <a:pt x="554" y="669"/>
                    </a:lnTo>
                    <a:lnTo>
                      <a:pt x="554" y="669"/>
                    </a:lnTo>
                    <a:lnTo>
                      <a:pt x="554" y="669"/>
                    </a:lnTo>
                    <a:lnTo>
                      <a:pt x="554" y="667"/>
                    </a:lnTo>
                    <a:lnTo>
                      <a:pt x="554" y="667"/>
                    </a:lnTo>
                    <a:lnTo>
                      <a:pt x="554" y="667"/>
                    </a:lnTo>
                    <a:lnTo>
                      <a:pt x="554" y="667"/>
                    </a:lnTo>
                    <a:lnTo>
                      <a:pt x="554" y="667"/>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4"/>
                    </a:lnTo>
                    <a:lnTo>
                      <a:pt x="552" y="664"/>
                    </a:lnTo>
                    <a:lnTo>
                      <a:pt x="552" y="664"/>
                    </a:lnTo>
                    <a:lnTo>
                      <a:pt x="552" y="664"/>
                    </a:lnTo>
                    <a:lnTo>
                      <a:pt x="552" y="664"/>
                    </a:lnTo>
                    <a:lnTo>
                      <a:pt x="552" y="662"/>
                    </a:lnTo>
                    <a:lnTo>
                      <a:pt x="554" y="662"/>
                    </a:lnTo>
                    <a:lnTo>
                      <a:pt x="554" y="662"/>
                    </a:lnTo>
                    <a:lnTo>
                      <a:pt x="554" y="662"/>
                    </a:lnTo>
                    <a:lnTo>
                      <a:pt x="554" y="662"/>
                    </a:lnTo>
                    <a:lnTo>
                      <a:pt x="554" y="662"/>
                    </a:lnTo>
                    <a:lnTo>
                      <a:pt x="554" y="662"/>
                    </a:lnTo>
                    <a:lnTo>
                      <a:pt x="556" y="662"/>
                    </a:lnTo>
                    <a:lnTo>
                      <a:pt x="556" y="660"/>
                    </a:lnTo>
                    <a:lnTo>
                      <a:pt x="556" y="660"/>
                    </a:lnTo>
                    <a:lnTo>
                      <a:pt x="556" y="660"/>
                    </a:lnTo>
                    <a:lnTo>
                      <a:pt x="556" y="660"/>
                    </a:lnTo>
                    <a:lnTo>
                      <a:pt x="554" y="660"/>
                    </a:lnTo>
                    <a:lnTo>
                      <a:pt x="554" y="660"/>
                    </a:lnTo>
                    <a:lnTo>
                      <a:pt x="554" y="660"/>
                    </a:lnTo>
                    <a:lnTo>
                      <a:pt x="552" y="658"/>
                    </a:lnTo>
                    <a:lnTo>
                      <a:pt x="552" y="658"/>
                    </a:lnTo>
                    <a:lnTo>
                      <a:pt x="552" y="658"/>
                    </a:lnTo>
                    <a:lnTo>
                      <a:pt x="552" y="658"/>
                    </a:lnTo>
                    <a:lnTo>
                      <a:pt x="552" y="658"/>
                    </a:lnTo>
                    <a:lnTo>
                      <a:pt x="552" y="658"/>
                    </a:lnTo>
                    <a:lnTo>
                      <a:pt x="552" y="658"/>
                    </a:lnTo>
                    <a:lnTo>
                      <a:pt x="552" y="656"/>
                    </a:lnTo>
                    <a:lnTo>
                      <a:pt x="552" y="656"/>
                    </a:lnTo>
                    <a:lnTo>
                      <a:pt x="552" y="656"/>
                    </a:lnTo>
                    <a:lnTo>
                      <a:pt x="552" y="656"/>
                    </a:lnTo>
                    <a:lnTo>
                      <a:pt x="552" y="654"/>
                    </a:lnTo>
                    <a:lnTo>
                      <a:pt x="552" y="654"/>
                    </a:lnTo>
                    <a:lnTo>
                      <a:pt x="552" y="654"/>
                    </a:lnTo>
                    <a:lnTo>
                      <a:pt x="550" y="654"/>
                    </a:lnTo>
                    <a:lnTo>
                      <a:pt x="550" y="654"/>
                    </a:lnTo>
                    <a:lnTo>
                      <a:pt x="550" y="654"/>
                    </a:lnTo>
                    <a:lnTo>
                      <a:pt x="550" y="654"/>
                    </a:lnTo>
                    <a:lnTo>
                      <a:pt x="550" y="654"/>
                    </a:lnTo>
                    <a:lnTo>
                      <a:pt x="550" y="654"/>
                    </a:lnTo>
                    <a:lnTo>
                      <a:pt x="550" y="653"/>
                    </a:lnTo>
                    <a:lnTo>
                      <a:pt x="550" y="653"/>
                    </a:lnTo>
                    <a:lnTo>
                      <a:pt x="550" y="653"/>
                    </a:lnTo>
                    <a:lnTo>
                      <a:pt x="548" y="653"/>
                    </a:lnTo>
                    <a:lnTo>
                      <a:pt x="548" y="653"/>
                    </a:lnTo>
                    <a:lnTo>
                      <a:pt x="548" y="653"/>
                    </a:lnTo>
                    <a:lnTo>
                      <a:pt x="548" y="653"/>
                    </a:lnTo>
                    <a:lnTo>
                      <a:pt x="548" y="653"/>
                    </a:lnTo>
                    <a:lnTo>
                      <a:pt x="547" y="653"/>
                    </a:lnTo>
                    <a:lnTo>
                      <a:pt x="547" y="653"/>
                    </a:lnTo>
                    <a:lnTo>
                      <a:pt x="547" y="653"/>
                    </a:lnTo>
                    <a:lnTo>
                      <a:pt x="547" y="653"/>
                    </a:lnTo>
                    <a:lnTo>
                      <a:pt x="545" y="653"/>
                    </a:lnTo>
                    <a:lnTo>
                      <a:pt x="545" y="653"/>
                    </a:lnTo>
                    <a:lnTo>
                      <a:pt x="545" y="653"/>
                    </a:lnTo>
                    <a:lnTo>
                      <a:pt x="545" y="653"/>
                    </a:lnTo>
                    <a:lnTo>
                      <a:pt x="545" y="651"/>
                    </a:lnTo>
                    <a:lnTo>
                      <a:pt x="545" y="651"/>
                    </a:lnTo>
                    <a:lnTo>
                      <a:pt x="545" y="651"/>
                    </a:lnTo>
                    <a:lnTo>
                      <a:pt x="545" y="651"/>
                    </a:lnTo>
                    <a:lnTo>
                      <a:pt x="545" y="651"/>
                    </a:lnTo>
                    <a:lnTo>
                      <a:pt x="545" y="651"/>
                    </a:lnTo>
                    <a:lnTo>
                      <a:pt x="545" y="651"/>
                    </a:lnTo>
                    <a:lnTo>
                      <a:pt x="545" y="651"/>
                    </a:lnTo>
                    <a:lnTo>
                      <a:pt x="545" y="649"/>
                    </a:lnTo>
                    <a:lnTo>
                      <a:pt x="545" y="649"/>
                    </a:lnTo>
                    <a:lnTo>
                      <a:pt x="545" y="649"/>
                    </a:lnTo>
                    <a:lnTo>
                      <a:pt x="545" y="649"/>
                    </a:lnTo>
                    <a:lnTo>
                      <a:pt x="545" y="649"/>
                    </a:lnTo>
                    <a:lnTo>
                      <a:pt x="545" y="649"/>
                    </a:lnTo>
                    <a:lnTo>
                      <a:pt x="545" y="649"/>
                    </a:lnTo>
                    <a:lnTo>
                      <a:pt x="543" y="647"/>
                    </a:lnTo>
                    <a:lnTo>
                      <a:pt x="543" y="647"/>
                    </a:lnTo>
                    <a:lnTo>
                      <a:pt x="543" y="647"/>
                    </a:lnTo>
                    <a:lnTo>
                      <a:pt x="543" y="647"/>
                    </a:lnTo>
                    <a:lnTo>
                      <a:pt x="543" y="647"/>
                    </a:lnTo>
                    <a:lnTo>
                      <a:pt x="543" y="647"/>
                    </a:lnTo>
                    <a:lnTo>
                      <a:pt x="543" y="647"/>
                    </a:lnTo>
                    <a:lnTo>
                      <a:pt x="543" y="647"/>
                    </a:lnTo>
                    <a:lnTo>
                      <a:pt x="543" y="647"/>
                    </a:lnTo>
                    <a:lnTo>
                      <a:pt x="543" y="645"/>
                    </a:lnTo>
                    <a:lnTo>
                      <a:pt x="543" y="645"/>
                    </a:lnTo>
                    <a:lnTo>
                      <a:pt x="543" y="645"/>
                    </a:lnTo>
                    <a:lnTo>
                      <a:pt x="545" y="645"/>
                    </a:lnTo>
                    <a:lnTo>
                      <a:pt x="545" y="645"/>
                    </a:lnTo>
                    <a:lnTo>
                      <a:pt x="545" y="645"/>
                    </a:lnTo>
                    <a:lnTo>
                      <a:pt x="545" y="645"/>
                    </a:lnTo>
                    <a:lnTo>
                      <a:pt x="545" y="645"/>
                    </a:lnTo>
                    <a:lnTo>
                      <a:pt x="545" y="645"/>
                    </a:lnTo>
                    <a:lnTo>
                      <a:pt x="545" y="645"/>
                    </a:lnTo>
                    <a:lnTo>
                      <a:pt x="545" y="644"/>
                    </a:lnTo>
                    <a:lnTo>
                      <a:pt x="545" y="644"/>
                    </a:lnTo>
                    <a:lnTo>
                      <a:pt x="545" y="644"/>
                    </a:lnTo>
                    <a:lnTo>
                      <a:pt x="545" y="644"/>
                    </a:lnTo>
                    <a:lnTo>
                      <a:pt x="545" y="644"/>
                    </a:lnTo>
                    <a:lnTo>
                      <a:pt x="545" y="642"/>
                    </a:lnTo>
                    <a:lnTo>
                      <a:pt x="545" y="642"/>
                    </a:lnTo>
                    <a:lnTo>
                      <a:pt x="547" y="640"/>
                    </a:lnTo>
                    <a:lnTo>
                      <a:pt x="547" y="640"/>
                    </a:lnTo>
                    <a:lnTo>
                      <a:pt x="547" y="640"/>
                    </a:lnTo>
                    <a:lnTo>
                      <a:pt x="547" y="640"/>
                    </a:lnTo>
                    <a:lnTo>
                      <a:pt x="545" y="640"/>
                    </a:lnTo>
                    <a:lnTo>
                      <a:pt x="545" y="638"/>
                    </a:lnTo>
                    <a:lnTo>
                      <a:pt x="545" y="638"/>
                    </a:lnTo>
                    <a:lnTo>
                      <a:pt x="545" y="638"/>
                    </a:lnTo>
                    <a:lnTo>
                      <a:pt x="543" y="638"/>
                    </a:lnTo>
                    <a:lnTo>
                      <a:pt x="543" y="638"/>
                    </a:lnTo>
                    <a:lnTo>
                      <a:pt x="543" y="638"/>
                    </a:lnTo>
                    <a:lnTo>
                      <a:pt x="543" y="638"/>
                    </a:lnTo>
                    <a:lnTo>
                      <a:pt x="543" y="638"/>
                    </a:lnTo>
                    <a:lnTo>
                      <a:pt x="543" y="636"/>
                    </a:lnTo>
                    <a:lnTo>
                      <a:pt x="543" y="636"/>
                    </a:lnTo>
                    <a:lnTo>
                      <a:pt x="543" y="636"/>
                    </a:lnTo>
                    <a:lnTo>
                      <a:pt x="543" y="636"/>
                    </a:lnTo>
                    <a:lnTo>
                      <a:pt x="543" y="636"/>
                    </a:lnTo>
                    <a:lnTo>
                      <a:pt x="543" y="636"/>
                    </a:lnTo>
                    <a:lnTo>
                      <a:pt x="543" y="636"/>
                    </a:lnTo>
                    <a:lnTo>
                      <a:pt x="543" y="635"/>
                    </a:lnTo>
                    <a:lnTo>
                      <a:pt x="543" y="635"/>
                    </a:lnTo>
                    <a:lnTo>
                      <a:pt x="543" y="635"/>
                    </a:lnTo>
                    <a:lnTo>
                      <a:pt x="543" y="635"/>
                    </a:lnTo>
                    <a:lnTo>
                      <a:pt x="543" y="635"/>
                    </a:lnTo>
                    <a:lnTo>
                      <a:pt x="543" y="635"/>
                    </a:lnTo>
                    <a:lnTo>
                      <a:pt x="543" y="635"/>
                    </a:lnTo>
                    <a:lnTo>
                      <a:pt x="545" y="635"/>
                    </a:lnTo>
                    <a:lnTo>
                      <a:pt x="545" y="635"/>
                    </a:lnTo>
                    <a:lnTo>
                      <a:pt x="545" y="633"/>
                    </a:lnTo>
                    <a:lnTo>
                      <a:pt x="545" y="633"/>
                    </a:lnTo>
                    <a:lnTo>
                      <a:pt x="545" y="633"/>
                    </a:lnTo>
                    <a:lnTo>
                      <a:pt x="545" y="633"/>
                    </a:lnTo>
                    <a:lnTo>
                      <a:pt x="545" y="633"/>
                    </a:lnTo>
                    <a:lnTo>
                      <a:pt x="545" y="633"/>
                    </a:lnTo>
                    <a:lnTo>
                      <a:pt x="545" y="633"/>
                    </a:lnTo>
                    <a:lnTo>
                      <a:pt x="547" y="631"/>
                    </a:lnTo>
                    <a:lnTo>
                      <a:pt x="547" y="631"/>
                    </a:lnTo>
                    <a:lnTo>
                      <a:pt x="547" y="631"/>
                    </a:lnTo>
                    <a:lnTo>
                      <a:pt x="547" y="631"/>
                    </a:lnTo>
                    <a:lnTo>
                      <a:pt x="547" y="631"/>
                    </a:lnTo>
                    <a:lnTo>
                      <a:pt x="548" y="629"/>
                    </a:lnTo>
                    <a:lnTo>
                      <a:pt x="548" y="629"/>
                    </a:lnTo>
                    <a:lnTo>
                      <a:pt x="548" y="629"/>
                    </a:lnTo>
                    <a:lnTo>
                      <a:pt x="548" y="629"/>
                    </a:lnTo>
                    <a:lnTo>
                      <a:pt x="548" y="629"/>
                    </a:lnTo>
                    <a:lnTo>
                      <a:pt x="548" y="629"/>
                    </a:lnTo>
                    <a:lnTo>
                      <a:pt x="548" y="629"/>
                    </a:lnTo>
                    <a:lnTo>
                      <a:pt x="548" y="629"/>
                    </a:lnTo>
                    <a:lnTo>
                      <a:pt x="547" y="627"/>
                    </a:lnTo>
                    <a:lnTo>
                      <a:pt x="547" y="627"/>
                    </a:lnTo>
                    <a:lnTo>
                      <a:pt x="547" y="627"/>
                    </a:lnTo>
                    <a:lnTo>
                      <a:pt x="547" y="627"/>
                    </a:lnTo>
                    <a:lnTo>
                      <a:pt x="548" y="627"/>
                    </a:lnTo>
                    <a:lnTo>
                      <a:pt x="548" y="626"/>
                    </a:lnTo>
                    <a:lnTo>
                      <a:pt x="548" y="626"/>
                    </a:lnTo>
                    <a:lnTo>
                      <a:pt x="548" y="626"/>
                    </a:lnTo>
                    <a:lnTo>
                      <a:pt x="548" y="626"/>
                    </a:lnTo>
                    <a:lnTo>
                      <a:pt x="548" y="626"/>
                    </a:lnTo>
                    <a:lnTo>
                      <a:pt x="548" y="624"/>
                    </a:lnTo>
                    <a:lnTo>
                      <a:pt x="548" y="624"/>
                    </a:lnTo>
                    <a:lnTo>
                      <a:pt x="548" y="624"/>
                    </a:lnTo>
                    <a:lnTo>
                      <a:pt x="548" y="624"/>
                    </a:lnTo>
                    <a:lnTo>
                      <a:pt x="547" y="624"/>
                    </a:lnTo>
                    <a:lnTo>
                      <a:pt x="547" y="624"/>
                    </a:lnTo>
                    <a:lnTo>
                      <a:pt x="547" y="624"/>
                    </a:lnTo>
                    <a:lnTo>
                      <a:pt x="545" y="624"/>
                    </a:lnTo>
                    <a:lnTo>
                      <a:pt x="543" y="624"/>
                    </a:lnTo>
                    <a:lnTo>
                      <a:pt x="543" y="624"/>
                    </a:lnTo>
                    <a:lnTo>
                      <a:pt x="543" y="624"/>
                    </a:lnTo>
                    <a:lnTo>
                      <a:pt x="543" y="624"/>
                    </a:lnTo>
                    <a:lnTo>
                      <a:pt x="543" y="624"/>
                    </a:lnTo>
                    <a:lnTo>
                      <a:pt x="541" y="624"/>
                    </a:lnTo>
                    <a:lnTo>
                      <a:pt x="541" y="624"/>
                    </a:lnTo>
                    <a:lnTo>
                      <a:pt x="539" y="626"/>
                    </a:lnTo>
                    <a:lnTo>
                      <a:pt x="539" y="626"/>
                    </a:lnTo>
                    <a:lnTo>
                      <a:pt x="538" y="626"/>
                    </a:lnTo>
                    <a:lnTo>
                      <a:pt x="538" y="626"/>
                    </a:lnTo>
                    <a:lnTo>
                      <a:pt x="538" y="624"/>
                    </a:lnTo>
                    <a:lnTo>
                      <a:pt x="536" y="624"/>
                    </a:lnTo>
                    <a:lnTo>
                      <a:pt x="536" y="624"/>
                    </a:lnTo>
                    <a:lnTo>
                      <a:pt x="536" y="624"/>
                    </a:lnTo>
                    <a:lnTo>
                      <a:pt x="536" y="624"/>
                    </a:lnTo>
                    <a:lnTo>
                      <a:pt x="534" y="624"/>
                    </a:lnTo>
                    <a:lnTo>
                      <a:pt x="534" y="624"/>
                    </a:lnTo>
                    <a:lnTo>
                      <a:pt x="534" y="624"/>
                    </a:lnTo>
                    <a:lnTo>
                      <a:pt x="532" y="624"/>
                    </a:lnTo>
                    <a:lnTo>
                      <a:pt x="530" y="624"/>
                    </a:lnTo>
                    <a:lnTo>
                      <a:pt x="530" y="624"/>
                    </a:lnTo>
                    <a:lnTo>
                      <a:pt x="530" y="624"/>
                    </a:lnTo>
                    <a:lnTo>
                      <a:pt x="530" y="624"/>
                    </a:lnTo>
                    <a:lnTo>
                      <a:pt x="530" y="626"/>
                    </a:lnTo>
                    <a:lnTo>
                      <a:pt x="528" y="626"/>
                    </a:lnTo>
                    <a:lnTo>
                      <a:pt x="528" y="626"/>
                    </a:lnTo>
                    <a:lnTo>
                      <a:pt x="528" y="626"/>
                    </a:lnTo>
                    <a:lnTo>
                      <a:pt x="528" y="626"/>
                    </a:lnTo>
                    <a:lnTo>
                      <a:pt x="527" y="626"/>
                    </a:lnTo>
                    <a:lnTo>
                      <a:pt x="527" y="626"/>
                    </a:lnTo>
                    <a:lnTo>
                      <a:pt x="525" y="626"/>
                    </a:lnTo>
                    <a:lnTo>
                      <a:pt x="525" y="626"/>
                    </a:lnTo>
                    <a:lnTo>
                      <a:pt x="525" y="626"/>
                    </a:lnTo>
                    <a:lnTo>
                      <a:pt x="523" y="627"/>
                    </a:lnTo>
                    <a:lnTo>
                      <a:pt x="523" y="627"/>
                    </a:lnTo>
                    <a:lnTo>
                      <a:pt x="523" y="627"/>
                    </a:lnTo>
                    <a:lnTo>
                      <a:pt x="523" y="627"/>
                    </a:lnTo>
                    <a:lnTo>
                      <a:pt x="523" y="627"/>
                    </a:lnTo>
                    <a:lnTo>
                      <a:pt x="521" y="627"/>
                    </a:lnTo>
                    <a:lnTo>
                      <a:pt x="521" y="627"/>
                    </a:lnTo>
                    <a:lnTo>
                      <a:pt x="519" y="627"/>
                    </a:lnTo>
                    <a:lnTo>
                      <a:pt x="519" y="627"/>
                    </a:lnTo>
                    <a:lnTo>
                      <a:pt x="519" y="627"/>
                    </a:lnTo>
                    <a:lnTo>
                      <a:pt x="519" y="627"/>
                    </a:lnTo>
                    <a:lnTo>
                      <a:pt x="519" y="627"/>
                    </a:lnTo>
                    <a:lnTo>
                      <a:pt x="518" y="627"/>
                    </a:lnTo>
                    <a:lnTo>
                      <a:pt x="518" y="627"/>
                    </a:lnTo>
                    <a:lnTo>
                      <a:pt x="516" y="627"/>
                    </a:lnTo>
                    <a:lnTo>
                      <a:pt x="516" y="627"/>
                    </a:lnTo>
                    <a:lnTo>
                      <a:pt x="516" y="627"/>
                    </a:lnTo>
                    <a:lnTo>
                      <a:pt x="516" y="627"/>
                    </a:lnTo>
                    <a:lnTo>
                      <a:pt x="514" y="627"/>
                    </a:lnTo>
                    <a:lnTo>
                      <a:pt x="514" y="627"/>
                    </a:lnTo>
                    <a:lnTo>
                      <a:pt x="514" y="627"/>
                    </a:lnTo>
                    <a:lnTo>
                      <a:pt x="514" y="627"/>
                    </a:lnTo>
                    <a:lnTo>
                      <a:pt x="514" y="627"/>
                    </a:lnTo>
                    <a:lnTo>
                      <a:pt x="514" y="627"/>
                    </a:lnTo>
                    <a:lnTo>
                      <a:pt x="514" y="627"/>
                    </a:lnTo>
                    <a:lnTo>
                      <a:pt x="512" y="627"/>
                    </a:lnTo>
                    <a:lnTo>
                      <a:pt x="512" y="627"/>
                    </a:lnTo>
                    <a:lnTo>
                      <a:pt x="512" y="627"/>
                    </a:lnTo>
                    <a:lnTo>
                      <a:pt x="512" y="627"/>
                    </a:lnTo>
                    <a:lnTo>
                      <a:pt x="512" y="627"/>
                    </a:lnTo>
                    <a:lnTo>
                      <a:pt x="512" y="627"/>
                    </a:lnTo>
                    <a:lnTo>
                      <a:pt x="512" y="627"/>
                    </a:lnTo>
                    <a:lnTo>
                      <a:pt x="512" y="626"/>
                    </a:lnTo>
                    <a:lnTo>
                      <a:pt x="510" y="626"/>
                    </a:lnTo>
                    <a:lnTo>
                      <a:pt x="510" y="626"/>
                    </a:lnTo>
                    <a:lnTo>
                      <a:pt x="510" y="626"/>
                    </a:lnTo>
                    <a:lnTo>
                      <a:pt x="510" y="626"/>
                    </a:lnTo>
                    <a:lnTo>
                      <a:pt x="510" y="626"/>
                    </a:lnTo>
                    <a:lnTo>
                      <a:pt x="509" y="626"/>
                    </a:lnTo>
                    <a:lnTo>
                      <a:pt x="509" y="626"/>
                    </a:lnTo>
                    <a:lnTo>
                      <a:pt x="509" y="626"/>
                    </a:lnTo>
                    <a:lnTo>
                      <a:pt x="509" y="626"/>
                    </a:lnTo>
                    <a:lnTo>
                      <a:pt x="509" y="626"/>
                    </a:lnTo>
                    <a:lnTo>
                      <a:pt x="509" y="626"/>
                    </a:lnTo>
                    <a:lnTo>
                      <a:pt x="509" y="626"/>
                    </a:lnTo>
                    <a:lnTo>
                      <a:pt x="509" y="624"/>
                    </a:lnTo>
                    <a:lnTo>
                      <a:pt x="507" y="624"/>
                    </a:lnTo>
                    <a:lnTo>
                      <a:pt x="507" y="624"/>
                    </a:lnTo>
                    <a:lnTo>
                      <a:pt x="507" y="624"/>
                    </a:lnTo>
                    <a:lnTo>
                      <a:pt x="507" y="624"/>
                    </a:lnTo>
                    <a:lnTo>
                      <a:pt x="507" y="624"/>
                    </a:lnTo>
                    <a:lnTo>
                      <a:pt x="507" y="624"/>
                    </a:lnTo>
                    <a:lnTo>
                      <a:pt x="505" y="624"/>
                    </a:lnTo>
                    <a:lnTo>
                      <a:pt x="505" y="624"/>
                    </a:lnTo>
                    <a:lnTo>
                      <a:pt x="505" y="624"/>
                    </a:lnTo>
                    <a:lnTo>
                      <a:pt x="505" y="622"/>
                    </a:lnTo>
                    <a:lnTo>
                      <a:pt x="505" y="622"/>
                    </a:lnTo>
                    <a:lnTo>
                      <a:pt x="503" y="622"/>
                    </a:lnTo>
                    <a:lnTo>
                      <a:pt x="503" y="622"/>
                    </a:lnTo>
                    <a:lnTo>
                      <a:pt x="503" y="622"/>
                    </a:lnTo>
                    <a:lnTo>
                      <a:pt x="503" y="622"/>
                    </a:lnTo>
                    <a:lnTo>
                      <a:pt x="503" y="622"/>
                    </a:lnTo>
                    <a:lnTo>
                      <a:pt x="501" y="622"/>
                    </a:lnTo>
                    <a:lnTo>
                      <a:pt x="501" y="622"/>
                    </a:lnTo>
                    <a:lnTo>
                      <a:pt x="501" y="622"/>
                    </a:lnTo>
                    <a:lnTo>
                      <a:pt x="501" y="622"/>
                    </a:lnTo>
                    <a:lnTo>
                      <a:pt x="501" y="622"/>
                    </a:lnTo>
                    <a:lnTo>
                      <a:pt x="501" y="622"/>
                    </a:lnTo>
                    <a:lnTo>
                      <a:pt x="501" y="622"/>
                    </a:lnTo>
                    <a:lnTo>
                      <a:pt x="500" y="622"/>
                    </a:lnTo>
                    <a:lnTo>
                      <a:pt x="500" y="622"/>
                    </a:lnTo>
                    <a:lnTo>
                      <a:pt x="500" y="622"/>
                    </a:lnTo>
                    <a:lnTo>
                      <a:pt x="500" y="622"/>
                    </a:lnTo>
                    <a:lnTo>
                      <a:pt x="498" y="620"/>
                    </a:lnTo>
                    <a:lnTo>
                      <a:pt x="498" y="620"/>
                    </a:lnTo>
                    <a:lnTo>
                      <a:pt x="498" y="620"/>
                    </a:lnTo>
                    <a:lnTo>
                      <a:pt x="498" y="620"/>
                    </a:lnTo>
                    <a:lnTo>
                      <a:pt x="498" y="620"/>
                    </a:lnTo>
                    <a:lnTo>
                      <a:pt x="498" y="620"/>
                    </a:lnTo>
                    <a:lnTo>
                      <a:pt x="498" y="620"/>
                    </a:lnTo>
                    <a:lnTo>
                      <a:pt x="498" y="618"/>
                    </a:lnTo>
                    <a:lnTo>
                      <a:pt x="498" y="618"/>
                    </a:lnTo>
                    <a:lnTo>
                      <a:pt x="496" y="618"/>
                    </a:lnTo>
                    <a:lnTo>
                      <a:pt x="496" y="618"/>
                    </a:lnTo>
                    <a:lnTo>
                      <a:pt x="496" y="618"/>
                    </a:lnTo>
                    <a:lnTo>
                      <a:pt x="494" y="618"/>
                    </a:lnTo>
                    <a:lnTo>
                      <a:pt x="494" y="618"/>
                    </a:lnTo>
                    <a:lnTo>
                      <a:pt x="492" y="618"/>
                    </a:lnTo>
                    <a:lnTo>
                      <a:pt x="492" y="618"/>
                    </a:lnTo>
                    <a:lnTo>
                      <a:pt x="491" y="618"/>
                    </a:lnTo>
                    <a:lnTo>
                      <a:pt x="491" y="618"/>
                    </a:lnTo>
                    <a:lnTo>
                      <a:pt x="491" y="618"/>
                    </a:lnTo>
                    <a:lnTo>
                      <a:pt x="489" y="618"/>
                    </a:lnTo>
                    <a:lnTo>
                      <a:pt x="489" y="618"/>
                    </a:lnTo>
                    <a:lnTo>
                      <a:pt x="489" y="618"/>
                    </a:lnTo>
                    <a:lnTo>
                      <a:pt x="489" y="618"/>
                    </a:lnTo>
                    <a:lnTo>
                      <a:pt x="489" y="618"/>
                    </a:lnTo>
                    <a:lnTo>
                      <a:pt x="487" y="618"/>
                    </a:lnTo>
                    <a:lnTo>
                      <a:pt x="487" y="618"/>
                    </a:lnTo>
                    <a:lnTo>
                      <a:pt x="487" y="618"/>
                    </a:lnTo>
                    <a:lnTo>
                      <a:pt x="487" y="618"/>
                    </a:lnTo>
                    <a:lnTo>
                      <a:pt x="485" y="620"/>
                    </a:lnTo>
                    <a:lnTo>
                      <a:pt x="485" y="620"/>
                    </a:lnTo>
                    <a:lnTo>
                      <a:pt x="485" y="620"/>
                    </a:lnTo>
                    <a:lnTo>
                      <a:pt x="485" y="620"/>
                    </a:lnTo>
                    <a:lnTo>
                      <a:pt x="485" y="620"/>
                    </a:lnTo>
                    <a:lnTo>
                      <a:pt x="483" y="620"/>
                    </a:lnTo>
                    <a:lnTo>
                      <a:pt x="483" y="620"/>
                    </a:lnTo>
                    <a:lnTo>
                      <a:pt x="483" y="620"/>
                    </a:lnTo>
                    <a:lnTo>
                      <a:pt x="483" y="620"/>
                    </a:lnTo>
                    <a:lnTo>
                      <a:pt x="483" y="620"/>
                    </a:lnTo>
                    <a:lnTo>
                      <a:pt x="481" y="620"/>
                    </a:lnTo>
                    <a:lnTo>
                      <a:pt x="481" y="620"/>
                    </a:lnTo>
                    <a:lnTo>
                      <a:pt x="481" y="620"/>
                    </a:lnTo>
                    <a:lnTo>
                      <a:pt x="481" y="620"/>
                    </a:lnTo>
                    <a:lnTo>
                      <a:pt x="481" y="622"/>
                    </a:lnTo>
                    <a:lnTo>
                      <a:pt x="481" y="622"/>
                    </a:lnTo>
                    <a:lnTo>
                      <a:pt x="481" y="622"/>
                    </a:lnTo>
                    <a:lnTo>
                      <a:pt x="480" y="622"/>
                    </a:lnTo>
                    <a:lnTo>
                      <a:pt x="480" y="622"/>
                    </a:lnTo>
                    <a:lnTo>
                      <a:pt x="478" y="622"/>
                    </a:lnTo>
                    <a:lnTo>
                      <a:pt x="478" y="622"/>
                    </a:lnTo>
                    <a:lnTo>
                      <a:pt x="478" y="622"/>
                    </a:lnTo>
                    <a:lnTo>
                      <a:pt x="478" y="622"/>
                    </a:lnTo>
                    <a:lnTo>
                      <a:pt x="478" y="622"/>
                    </a:lnTo>
                    <a:lnTo>
                      <a:pt x="476" y="620"/>
                    </a:lnTo>
                    <a:lnTo>
                      <a:pt x="476" y="620"/>
                    </a:lnTo>
                    <a:lnTo>
                      <a:pt x="476" y="620"/>
                    </a:lnTo>
                    <a:lnTo>
                      <a:pt x="476" y="620"/>
                    </a:lnTo>
                    <a:lnTo>
                      <a:pt x="474" y="620"/>
                    </a:lnTo>
                    <a:lnTo>
                      <a:pt x="474" y="620"/>
                    </a:lnTo>
                    <a:lnTo>
                      <a:pt x="474" y="620"/>
                    </a:lnTo>
                    <a:lnTo>
                      <a:pt x="472" y="620"/>
                    </a:lnTo>
                    <a:lnTo>
                      <a:pt x="472" y="620"/>
                    </a:lnTo>
                    <a:lnTo>
                      <a:pt x="472" y="620"/>
                    </a:lnTo>
                    <a:lnTo>
                      <a:pt x="472" y="620"/>
                    </a:lnTo>
                    <a:lnTo>
                      <a:pt x="472" y="620"/>
                    </a:lnTo>
                    <a:lnTo>
                      <a:pt x="472" y="618"/>
                    </a:lnTo>
                    <a:lnTo>
                      <a:pt x="472" y="618"/>
                    </a:lnTo>
                    <a:lnTo>
                      <a:pt x="471" y="618"/>
                    </a:lnTo>
                    <a:lnTo>
                      <a:pt x="471" y="618"/>
                    </a:lnTo>
                    <a:lnTo>
                      <a:pt x="471" y="620"/>
                    </a:lnTo>
                    <a:lnTo>
                      <a:pt x="471" y="620"/>
                    </a:lnTo>
                    <a:lnTo>
                      <a:pt x="471" y="620"/>
                    </a:lnTo>
                    <a:lnTo>
                      <a:pt x="469" y="620"/>
                    </a:lnTo>
                    <a:lnTo>
                      <a:pt x="469" y="620"/>
                    </a:lnTo>
                    <a:lnTo>
                      <a:pt x="467" y="620"/>
                    </a:lnTo>
                    <a:lnTo>
                      <a:pt x="467" y="620"/>
                    </a:lnTo>
                    <a:lnTo>
                      <a:pt x="467" y="620"/>
                    </a:lnTo>
                    <a:lnTo>
                      <a:pt x="465" y="622"/>
                    </a:lnTo>
                    <a:lnTo>
                      <a:pt x="465" y="622"/>
                    </a:lnTo>
                    <a:lnTo>
                      <a:pt x="465" y="622"/>
                    </a:lnTo>
                    <a:lnTo>
                      <a:pt x="463" y="624"/>
                    </a:lnTo>
                    <a:lnTo>
                      <a:pt x="463" y="624"/>
                    </a:lnTo>
                    <a:lnTo>
                      <a:pt x="463" y="624"/>
                    </a:lnTo>
                    <a:lnTo>
                      <a:pt x="463" y="624"/>
                    </a:lnTo>
                    <a:lnTo>
                      <a:pt x="460" y="624"/>
                    </a:lnTo>
                    <a:lnTo>
                      <a:pt x="460" y="622"/>
                    </a:lnTo>
                    <a:lnTo>
                      <a:pt x="458" y="622"/>
                    </a:lnTo>
                    <a:lnTo>
                      <a:pt x="458" y="622"/>
                    </a:lnTo>
                    <a:lnTo>
                      <a:pt x="458" y="622"/>
                    </a:lnTo>
                    <a:lnTo>
                      <a:pt x="456" y="622"/>
                    </a:lnTo>
                    <a:lnTo>
                      <a:pt x="456" y="622"/>
                    </a:lnTo>
                    <a:lnTo>
                      <a:pt x="456" y="622"/>
                    </a:lnTo>
                    <a:lnTo>
                      <a:pt x="454" y="622"/>
                    </a:lnTo>
                    <a:lnTo>
                      <a:pt x="454" y="624"/>
                    </a:lnTo>
                    <a:lnTo>
                      <a:pt x="454" y="624"/>
                    </a:lnTo>
                    <a:lnTo>
                      <a:pt x="454" y="624"/>
                    </a:lnTo>
                    <a:lnTo>
                      <a:pt x="454" y="626"/>
                    </a:lnTo>
                    <a:lnTo>
                      <a:pt x="454" y="626"/>
                    </a:lnTo>
                    <a:lnTo>
                      <a:pt x="454" y="626"/>
                    </a:lnTo>
                    <a:lnTo>
                      <a:pt x="454" y="626"/>
                    </a:lnTo>
                    <a:lnTo>
                      <a:pt x="454" y="626"/>
                    </a:lnTo>
                    <a:lnTo>
                      <a:pt x="454" y="626"/>
                    </a:lnTo>
                    <a:lnTo>
                      <a:pt x="454" y="626"/>
                    </a:lnTo>
                    <a:lnTo>
                      <a:pt x="454" y="627"/>
                    </a:lnTo>
                    <a:lnTo>
                      <a:pt x="454" y="627"/>
                    </a:lnTo>
                    <a:lnTo>
                      <a:pt x="454" y="627"/>
                    </a:lnTo>
                    <a:lnTo>
                      <a:pt x="453" y="627"/>
                    </a:lnTo>
                    <a:lnTo>
                      <a:pt x="453" y="627"/>
                    </a:lnTo>
                    <a:lnTo>
                      <a:pt x="453" y="629"/>
                    </a:lnTo>
                    <a:lnTo>
                      <a:pt x="451" y="629"/>
                    </a:lnTo>
                    <a:lnTo>
                      <a:pt x="451" y="629"/>
                    </a:lnTo>
                    <a:lnTo>
                      <a:pt x="449" y="629"/>
                    </a:lnTo>
                    <a:lnTo>
                      <a:pt x="449" y="629"/>
                    </a:lnTo>
                    <a:lnTo>
                      <a:pt x="449" y="629"/>
                    </a:lnTo>
                    <a:lnTo>
                      <a:pt x="449" y="629"/>
                    </a:lnTo>
                    <a:lnTo>
                      <a:pt x="449" y="629"/>
                    </a:lnTo>
                    <a:lnTo>
                      <a:pt x="449" y="631"/>
                    </a:lnTo>
                    <a:lnTo>
                      <a:pt x="447" y="631"/>
                    </a:lnTo>
                    <a:lnTo>
                      <a:pt x="447" y="631"/>
                    </a:lnTo>
                    <a:lnTo>
                      <a:pt x="447" y="631"/>
                    </a:lnTo>
                    <a:lnTo>
                      <a:pt x="447" y="631"/>
                    </a:lnTo>
                    <a:lnTo>
                      <a:pt x="445" y="631"/>
                    </a:lnTo>
                    <a:lnTo>
                      <a:pt x="445" y="633"/>
                    </a:lnTo>
                    <a:lnTo>
                      <a:pt x="445" y="633"/>
                    </a:lnTo>
                    <a:lnTo>
                      <a:pt x="445" y="633"/>
                    </a:lnTo>
                    <a:lnTo>
                      <a:pt x="445" y="635"/>
                    </a:lnTo>
                    <a:lnTo>
                      <a:pt x="443" y="635"/>
                    </a:lnTo>
                    <a:lnTo>
                      <a:pt x="443" y="635"/>
                    </a:lnTo>
                    <a:lnTo>
                      <a:pt x="443" y="635"/>
                    </a:lnTo>
                    <a:lnTo>
                      <a:pt x="443" y="636"/>
                    </a:lnTo>
                    <a:lnTo>
                      <a:pt x="443" y="636"/>
                    </a:lnTo>
                    <a:lnTo>
                      <a:pt x="443" y="636"/>
                    </a:lnTo>
                    <a:lnTo>
                      <a:pt x="442" y="636"/>
                    </a:lnTo>
                    <a:lnTo>
                      <a:pt x="442" y="636"/>
                    </a:lnTo>
                    <a:lnTo>
                      <a:pt x="440" y="636"/>
                    </a:lnTo>
                    <a:lnTo>
                      <a:pt x="440" y="638"/>
                    </a:lnTo>
                    <a:lnTo>
                      <a:pt x="438" y="638"/>
                    </a:lnTo>
                    <a:lnTo>
                      <a:pt x="438" y="638"/>
                    </a:lnTo>
                    <a:lnTo>
                      <a:pt x="438" y="638"/>
                    </a:lnTo>
                    <a:lnTo>
                      <a:pt x="438" y="638"/>
                    </a:lnTo>
                    <a:lnTo>
                      <a:pt x="436" y="638"/>
                    </a:lnTo>
                    <a:lnTo>
                      <a:pt x="436" y="638"/>
                    </a:lnTo>
                    <a:lnTo>
                      <a:pt x="436" y="640"/>
                    </a:lnTo>
                    <a:lnTo>
                      <a:pt x="434" y="640"/>
                    </a:lnTo>
                    <a:lnTo>
                      <a:pt x="434" y="640"/>
                    </a:lnTo>
                    <a:lnTo>
                      <a:pt x="434" y="640"/>
                    </a:lnTo>
                    <a:lnTo>
                      <a:pt x="434" y="640"/>
                    </a:lnTo>
                    <a:lnTo>
                      <a:pt x="434" y="640"/>
                    </a:lnTo>
                    <a:lnTo>
                      <a:pt x="434" y="640"/>
                    </a:lnTo>
                    <a:lnTo>
                      <a:pt x="434" y="640"/>
                    </a:lnTo>
                    <a:lnTo>
                      <a:pt x="433" y="642"/>
                    </a:lnTo>
                    <a:lnTo>
                      <a:pt x="433" y="642"/>
                    </a:lnTo>
                    <a:lnTo>
                      <a:pt x="434" y="642"/>
                    </a:lnTo>
                    <a:lnTo>
                      <a:pt x="434" y="642"/>
                    </a:lnTo>
                    <a:lnTo>
                      <a:pt x="434" y="644"/>
                    </a:lnTo>
                    <a:lnTo>
                      <a:pt x="433" y="644"/>
                    </a:lnTo>
                    <a:lnTo>
                      <a:pt x="433" y="644"/>
                    </a:lnTo>
                    <a:lnTo>
                      <a:pt x="433" y="644"/>
                    </a:lnTo>
                    <a:lnTo>
                      <a:pt x="433" y="644"/>
                    </a:lnTo>
                    <a:lnTo>
                      <a:pt x="431" y="645"/>
                    </a:lnTo>
                    <a:lnTo>
                      <a:pt x="431" y="645"/>
                    </a:lnTo>
                    <a:lnTo>
                      <a:pt x="431" y="645"/>
                    </a:lnTo>
                    <a:lnTo>
                      <a:pt x="431" y="645"/>
                    </a:lnTo>
                    <a:lnTo>
                      <a:pt x="431" y="645"/>
                    </a:lnTo>
                    <a:lnTo>
                      <a:pt x="431" y="647"/>
                    </a:lnTo>
                    <a:lnTo>
                      <a:pt x="433" y="647"/>
                    </a:lnTo>
                    <a:lnTo>
                      <a:pt x="433" y="647"/>
                    </a:lnTo>
                    <a:lnTo>
                      <a:pt x="433" y="647"/>
                    </a:lnTo>
                    <a:lnTo>
                      <a:pt x="433" y="647"/>
                    </a:lnTo>
                    <a:lnTo>
                      <a:pt x="433" y="647"/>
                    </a:lnTo>
                    <a:lnTo>
                      <a:pt x="433" y="647"/>
                    </a:lnTo>
                    <a:lnTo>
                      <a:pt x="433" y="649"/>
                    </a:lnTo>
                    <a:lnTo>
                      <a:pt x="433" y="649"/>
                    </a:lnTo>
                    <a:lnTo>
                      <a:pt x="433" y="649"/>
                    </a:lnTo>
                    <a:lnTo>
                      <a:pt x="433" y="649"/>
                    </a:lnTo>
                    <a:lnTo>
                      <a:pt x="433" y="649"/>
                    </a:lnTo>
                    <a:lnTo>
                      <a:pt x="433" y="649"/>
                    </a:lnTo>
                    <a:lnTo>
                      <a:pt x="433" y="649"/>
                    </a:lnTo>
                    <a:lnTo>
                      <a:pt x="433" y="651"/>
                    </a:lnTo>
                    <a:lnTo>
                      <a:pt x="433" y="651"/>
                    </a:lnTo>
                    <a:lnTo>
                      <a:pt x="433" y="651"/>
                    </a:lnTo>
                    <a:lnTo>
                      <a:pt x="433" y="651"/>
                    </a:lnTo>
                    <a:lnTo>
                      <a:pt x="433" y="651"/>
                    </a:lnTo>
                    <a:lnTo>
                      <a:pt x="431" y="651"/>
                    </a:lnTo>
                    <a:lnTo>
                      <a:pt x="431" y="651"/>
                    </a:lnTo>
                    <a:lnTo>
                      <a:pt x="431" y="651"/>
                    </a:lnTo>
                    <a:lnTo>
                      <a:pt x="431" y="651"/>
                    </a:lnTo>
                    <a:lnTo>
                      <a:pt x="429" y="651"/>
                    </a:lnTo>
                    <a:lnTo>
                      <a:pt x="429" y="651"/>
                    </a:lnTo>
                    <a:lnTo>
                      <a:pt x="429" y="651"/>
                    </a:lnTo>
                    <a:lnTo>
                      <a:pt x="429" y="653"/>
                    </a:lnTo>
                    <a:lnTo>
                      <a:pt x="429" y="653"/>
                    </a:lnTo>
                    <a:lnTo>
                      <a:pt x="429" y="651"/>
                    </a:lnTo>
                    <a:lnTo>
                      <a:pt x="429" y="651"/>
                    </a:lnTo>
                    <a:lnTo>
                      <a:pt x="429" y="651"/>
                    </a:lnTo>
                    <a:lnTo>
                      <a:pt x="429" y="651"/>
                    </a:lnTo>
                    <a:lnTo>
                      <a:pt x="429" y="651"/>
                    </a:lnTo>
                    <a:lnTo>
                      <a:pt x="429" y="651"/>
                    </a:lnTo>
                    <a:lnTo>
                      <a:pt x="427" y="651"/>
                    </a:lnTo>
                    <a:lnTo>
                      <a:pt x="427" y="651"/>
                    </a:lnTo>
                    <a:lnTo>
                      <a:pt x="427" y="651"/>
                    </a:lnTo>
                    <a:lnTo>
                      <a:pt x="427" y="651"/>
                    </a:lnTo>
                    <a:lnTo>
                      <a:pt x="427" y="651"/>
                    </a:lnTo>
                    <a:lnTo>
                      <a:pt x="427" y="651"/>
                    </a:lnTo>
                    <a:lnTo>
                      <a:pt x="425" y="651"/>
                    </a:lnTo>
                    <a:lnTo>
                      <a:pt x="425" y="651"/>
                    </a:lnTo>
                    <a:lnTo>
                      <a:pt x="425" y="651"/>
                    </a:lnTo>
                    <a:lnTo>
                      <a:pt x="425" y="651"/>
                    </a:lnTo>
                    <a:lnTo>
                      <a:pt x="425" y="651"/>
                    </a:lnTo>
                    <a:lnTo>
                      <a:pt x="425" y="651"/>
                    </a:lnTo>
                    <a:lnTo>
                      <a:pt x="425" y="651"/>
                    </a:lnTo>
                    <a:lnTo>
                      <a:pt x="425" y="651"/>
                    </a:lnTo>
                    <a:lnTo>
                      <a:pt x="424" y="653"/>
                    </a:lnTo>
                    <a:lnTo>
                      <a:pt x="425" y="653"/>
                    </a:lnTo>
                    <a:lnTo>
                      <a:pt x="425" y="653"/>
                    </a:lnTo>
                    <a:lnTo>
                      <a:pt x="424" y="654"/>
                    </a:lnTo>
                    <a:lnTo>
                      <a:pt x="424" y="654"/>
                    </a:lnTo>
                    <a:lnTo>
                      <a:pt x="424" y="654"/>
                    </a:lnTo>
                    <a:lnTo>
                      <a:pt x="424" y="654"/>
                    </a:lnTo>
                    <a:lnTo>
                      <a:pt x="424" y="654"/>
                    </a:lnTo>
                    <a:lnTo>
                      <a:pt x="424" y="654"/>
                    </a:lnTo>
                    <a:lnTo>
                      <a:pt x="422" y="654"/>
                    </a:lnTo>
                    <a:lnTo>
                      <a:pt x="422" y="654"/>
                    </a:lnTo>
                    <a:lnTo>
                      <a:pt x="422" y="654"/>
                    </a:lnTo>
                    <a:lnTo>
                      <a:pt x="422" y="654"/>
                    </a:lnTo>
                    <a:lnTo>
                      <a:pt x="420" y="654"/>
                    </a:lnTo>
                    <a:lnTo>
                      <a:pt x="420" y="654"/>
                    </a:lnTo>
                    <a:lnTo>
                      <a:pt x="420" y="654"/>
                    </a:lnTo>
                    <a:lnTo>
                      <a:pt x="420" y="654"/>
                    </a:lnTo>
                    <a:lnTo>
                      <a:pt x="420" y="654"/>
                    </a:lnTo>
                    <a:lnTo>
                      <a:pt x="420" y="654"/>
                    </a:lnTo>
                    <a:lnTo>
                      <a:pt x="418" y="654"/>
                    </a:lnTo>
                    <a:lnTo>
                      <a:pt x="418" y="654"/>
                    </a:lnTo>
                    <a:lnTo>
                      <a:pt x="418" y="654"/>
                    </a:lnTo>
                    <a:lnTo>
                      <a:pt x="420" y="654"/>
                    </a:lnTo>
                    <a:lnTo>
                      <a:pt x="420" y="656"/>
                    </a:lnTo>
                    <a:lnTo>
                      <a:pt x="418" y="656"/>
                    </a:lnTo>
                    <a:lnTo>
                      <a:pt x="418" y="656"/>
                    </a:lnTo>
                    <a:lnTo>
                      <a:pt x="418" y="658"/>
                    </a:lnTo>
                    <a:lnTo>
                      <a:pt x="418" y="658"/>
                    </a:lnTo>
                    <a:lnTo>
                      <a:pt x="418" y="658"/>
                    </a:lnTo>
                    <a:lnTo>
                      <a:pt x="418" y="658"/>
                    </a:lnTo>
                    <a:lnTo>
                      <a:pt x="416" y="656"/>
                    </a:lnTo>
                    <a:lnTo>
                      <a:pt x="416" y="656"/>
                    </a:lnTo>
                    <a:lnTo>
                      <a:pt x="416" y="656"/>
                    </a:lnTo>
                    <a:lnTo>
                      <a:pt x="416" y="658"/>
                    </a:lnTo>
                    <a:lnTo>
                      <a:pt x="416" y="658"/>
                    </a:lnTo>
                    <a:lnTo>
                      <a:pt x="416" y="658"/>
                    </a:lnTo>
                    <a:lnTo>
                      <a:pt x="416" y="658"/>
                    </a:lnTo>
                    <a:lnTo>
                      <a:pt x="416" y="656"/>
                    </a:lnTo>
                    <a:lnTo>
                      <a:pt x="416" y="656"/>
                    </a:lnTo>
                    <a:lnTo>
                      <a:pt x="415" y="656"/>
                    </a:lnTo>
                    <a:lnTo>
                      <a:pt x="415" y="656"/>
                    </a:lnTo>
                    <a:lnTo>
                      <a:pt x="415" y="656"/>
                    </a:lnTo>
                    <a:lnTo>
                      <a:pt x="415" y="656"/>
                    </a:lnTo>
                    <a:lnTo>
                      <a:pt x="415" y="656"/>
                    </a:lnTo>
                    <a:lnTo>
                      <a:pt x="415" y="658"/>
                    </a:lnTo>
                    <a:lnTo>
                      <a:pt x="415" y="658"/>
                    </a:lnTo>
                    <a:lnTo>
                      <a:pt x="415" y="658"/>
                    </a:lnTo>
                    <a:lnTo>
                      <a:pt x="415" y="658"/>
                    </a:lnTo>
                    <a:lnTo>
                      <a:pt x="415" y="658"/>
                    </a:lnTo>
                    <a:lnTo>
                      <a:pt x="415" y="658"/>
                    </a:lnTo>
                    <a:lnTo>
                      <a:pt x="415" y="658"/>
                    </a:lnTo>
                    <a:lnTo>
                      <a:pt x="415" y="658"/>
                    </a:lnTo>
                    <a:lnTo>
                      <a:pt x="413" y="658"/>
                    </a:lnTo>
                    <a:lnTo>
                      <a:pt x="413" y="658"/>
                    </a:lnTo>
                    <a:lnTo>
                      <a:pt x="413" y="658"/>
                    </a:lnTo>
                    <a:lnTo>
                      <a:pt x="413" y="658"/>
                    </a:lnTo>
                    <a:lnTo>
                      <a:pt x="413" y="658"/>
                    </a:lnTo>
                    <a:lnTo>
                      <a:pt x="413" y="658"/>
                    </a:lnTo>
                    <a:lnTo>
                      <a:pt x="413" y="658"/>
                    </a:lnTo>
                    <a:lnTo>
                      <a:pt x="413" y="658"/>
                    </a:lnTo>
                    <a:lnTo>
                      <a:pt x="413" y="658"/>
                    </a:lnTo>
                    <a:lnTo>
                      <a:pt x="413" y="656"/>
                    </a:lnTo>
                    <a:lnTo>
                      <a:pt x="413" y="656"/>
                    </a:lnTo>
                    <a:lnTo>
                      <a:pt x="411" y="656"/>
                    </a:lnTo>
                    <a:lnTo>
                      <a:pt x="411" y="656"/>
                    </a:lnTo>
                    <a:lnTo>
                      <a:pt x="411" y="656"/>
                    </a:lnTo>
                    <a:lnTo>
                      <a:pt x="411" y="656"/>
                    </a:lnTo>
                    <a:lnTo>
                      <a:pt x="411" y="656"/>
                    </a:lnTo>
                    <a:lnTo>
                      <a:pt x="411" y="656"/>
                    </a:lnTo>
                    <a:lnTo>
                      <a:pt x="411" y="656"/>
                    </a:lnTo>
                    <a:lnTo>
                      <a:pt x="409" y="656"/>
                    </a:lnTo>
                    <a:lnTo>
                      <a:pt x="409" y="656"/>
                    </a:lnTo>
                    <a:lnTo>
                      <a:pt x="409" y="656"/>
                    </a:lnTo>
                    <a:lnTo>
                      <a:pt x="409" y="656"/>
                    </a:lnTo>
                    <a:lnTo>
                      <a:pt x="409" y="656"/>
                    </a:lnTo>
                    <a:lnTo>
                      <a:pt x="409" y="656"/>
                    </a:lnTo>
                    <a:lnTo>
                      <a:pt x="409" y="656"/>
                    </a:lnTo>
                    <a:lnTo>
                      <a:pt x="409" y="658"/>
                    </a:lnTo>
                    <a:lnTo>
                      <a:pt x="409" y="658"/>
                    </a:lnTo>
                    <a:lnTo>
                      <a:pt x="407" y="658"/>
                    </a:lnTo>
                    <a:lnTo>
                      <a:pt x="407" y="658"/>
                    </a:lnTo>
                    <a:lnTo>
                      <a:pt x="407" y="658"/>
                    </a:lnTo>
                    <a:lnTo>
                      <a:pt x="406" y="658"/>
                    </a:lnTo>
                    <a:lnTo>
                      <a:pt x="406" y="658"/>
                    </a:lnTo>
                    <a:lnTo>
                      <a:pt x="406" y="658"/>
                    </a:lnTo>
                    <a:lnTo>
                      <a:pt x="406" y="658"/>
                    </a:lnTo>
                    <a:lnTo>
                      <a:pt x="406" y="658"/>
                    </a:lnTo>
                    <a:lnTo>
                      <a:pt x="406" y="658"/>
                    </a:lnTo>
                    <a:lnTo>
                      <a:pt x="406" y="656"/>
                    </a:lnTo>
                    <a:lnTo>
                      <a:pt x="406" y="656"/>
                    </a:lnTo>
                    <a:lnTo>
                      <a:pt x="406" y="656"/>
                    </a:lnTo>
                    <a:lnTo>
                      <a:pt x="406" y="656"/>
                    </a:lnTo>
                    <a:lnTo>
                      <a:pt x="406" y="656"/>
                    </a:lnTo>
                    <a:lnTo>
                      <a:pt x="406" y="656"/>
                    </a:lnTo>
                    <a:lnTo>
                      <a:pt x="406" y="656"/>
                    </a:lnTo>
                    <a:lnTo>
                      <a:pt x="406" y="656"/>
                    </a:lnTo>
                    <a:lnTo>
                      <a:pt x="404" y="654"/>
                    </a:lnTo>
                    <a:lnTo>
                      <a:pt x="404" y="654"/>
                    </a:lnTo>
                    <a:lnTo>
                      <a:pt x="402" y="654"/>
                    </a:lnTo>
                    <a:lnTo>
                      <a:pt x="402" y="654"/>
                    </a:lnTo>
                    <a:lnTo>
                      <a:pt x="402" y="654"/>
                    </a:lnTo>
                    <a:lnTo>
                      <a:pt x="402" y="654"/>
                    </a:lnTo>
                    <a:lnTo>
                      <a:pt x="400" y="654"/>
                    </a:lnTo>
                    <a:lnTo>
                      <a:pt x="400" y="654"/>
                    </a:lnTo>
                    <a:lnTo>
                      <a:pt x="400" y="654"/>
                    </a:lnTo>
                    <a:lnTo>
                      <a:pt x="400" y="654"/>
                    </a:lnTo>
                    <a:lnTo>
                      <a:pt x="398" y="654"/>
                    </a:lnTo>
                    <a:lnTo>
                      <a:pt x="398" y="654"/>
                    </a:lnTo>
                    <a:lnTo>
                      <a:pt x="398" y="654"/>
                    </a:lnTo>
                    <a:lnTo>
                      <a:pt x="398" y="654"/>
                    </a:lnTo>
                    <a:lnTo>
                      <a:pt x="398" y="654"/>
                    </a:lnTo>
                    <a:lnTo>
                      <a:pt x="398" y="654"/>
                    </a:lnTo>
                    <a:lnTo>
                      <a:pt x="398" y="653"/>
                    </a:lnTo>
                    <a:lnTo>
                      <a:pt x="398" y="653"/>
                    </a:lnTo>
                    <a:lnTo>
                      <a:pt x="398" y="653"/>
                    </a:lnTo>
                    <a:lnTo>
                      <a:pt x="396" y="653"/>
                    </a:lnTo>
                    <a:lnTo>
                      <a:pt x="396" y="653"/>
                    </a:lnTo>
                    <a:lnTo>
                      <a:pt x="396" y="654"/>
                    </a:lnTo>
                    <a:lnTo>
                      <a:pt x="396" y="654"/>
                    </a:lnTo>
                    <a:lnTo>
                      <a:pt x="396" y="654"/>
                    </a:lnTo>
                    <a:lnTo>
                      <a:pt x="396" y="654"/>
                    </a:lnTo>
                    <a:lnTo>
                      <a:pt x="395" y="654"/>
                    </a:lnTo>
                    <a:lnTo>
                      <a:pt x="395" y="654"/>
                    </a:lnTo>
                    <a:lnTo>
                      <a:pt x="395" y="656"/>
                    </a:lnTo>
                    <a:lnTo>
                      <a:pt x="395" y="656"/>
                    </a:lnTo>
                    <a:lnTo>
                      <a:pt x="395" y="656"/>
                    </a:lnTo>
                    <a:lnTo>
                      <a:pt x="395" y="656"/>
                    </a:lnTo>
                    <a:lnTo>
                      <a:pt x="393" y="656"/>
                    </a:lnTo>
                    <a:lnTo>
                      <a:pt x="393" y="656"/>
                    </a:lnTo>
                    <a:lnTo>
                      <a:pt x="393" y="656"/>
                    </a:lnTo>
                    <a:lnTo>
                      <a:pt x="393" y="656"/>
                    </a:lnTo>
                    <a:lnTo>
                      <a:pt x="393" y="656"/>
                    </a:lnTo>
                    <a:lnTo>
                      <a:pt x="393" y="654"/>
                    </a:lnTo>
                    <a:lnTo>
                      <a:pt x="393" y="654"/>
                    </a:lnTo>
                    <a:lnTo>
                      <a:pt x="393" y="654"/>
                    </a:lnTo>
                    <a:lnTo>
                      <a:pt x="393" y="654"/>
                    </a:lnTo>
                    <a:lnTo>
                      <a:pt x="393" y="653"/>
                    </a:lnTo>
                    <a:lnTo>
                      <a:pt x="391" y="653"/>
                    </a:lnTo>
                    <a:lnTo>
                      <a:pt x="391" y="653"/>
                    </a:lnTo>
                    <a:lnTo>
                      <a:pt x="391" y="653"/>
                    </a:lnTo>
                    <a:lnTo>
                      <a:pt x="391" y="653"/>
                    </a:lnTo>
                    <a:lnTo>
                      <a:pt x="391" y="653"/>
                    </a:lnTo>
                    <a:lnTo>
                      <a:pt x="391" y="653"/>
                    </a:lnTo>
                    <a:lnTo>
                      <a:pt x="391" y="653"/>
                    </a:lnTo>
                    <a:lnTo>
                      <a:pt x="391" y="653"/>
                    </a:lnTo>
                    <a:lnTo>
                      <a:pt x="391" y="651"/>
                    </a:lnTo>
                    <a:lnTo>
                      <a:pt x="391" y="651"/>
                    </a:lnTo>
                    <a:lnTo>
                      <a:pt x="389" y="651"/>
                    </a:lnTo>
                    <a:lnTo>
                      <a:pt x="389" y="651"/>
                    </a:lnTo>
                    <a:lnTo>
                      <a:pt x="389" y="651"/>
                    </a:lnTo>
                    <a:lnTo>
                      <a:pt x="389" y="651"/>
                    </a:lnTo>
                    <a:lnTo>
                      <a:pt x="389" y="653"/>
                    </a:lnTo>
                    <a:lnTo>
                      <a:pt x="389" y="653"/>
                    </a:lnTo>
                    <a:lnTo>
                      <a:pt x="389" y="653"/>
                    </a:lnTo>
                    <a:lnTo>
                      <a:pt x="387" y="653"/>
                    </a:lnTo>
                    <a:lnTo>
                      <a:pt x="387" y="653"/>
                    </a:lnTo>
                    <a:lnTo>
                      <a:pt x="387" y="653"/>
                    </a:lnTo>
                    <a:lnTo>
                      <a:pt x="387" y="653"/>
                    </a:lnTo>
                    <a:lnTo>
                      <a:pt x="387" y="653"/>
                    </a:lnTo>
                    <a:lnTo>
                      <a:pt x="386" y="653"/>
                    </a:lnTo>
                    <a:lnTo>
                      <a:pt x="386" y="653"/>
                    </a:lnTo>
                    <a:lnTo>
                      <a:pt x="386" y="653"/>
                    </a:lnTo>
                    <a:lnTo>
                      <a:pt x="384" y="653"/>
                    </a:lnTo>
                    <a:lnTo>
                      <a:pt x="384" y="653"/>
                    </a:lnTo>
                    <a:lnTo>
                      <a:pt x="384" y="653"/>
                    </a:lnTo>
                    <a:lnTo>
                      <a:pt x="384" y="653"/>
                    </a:lnTo>
                    <a:lnTo>
                      <a:pt x="384" y="653"/>
                    </a:lnTo>
                    <a:lnTo>
                      <a:pt x="384" y="653"/>
                    </a:lnTo>
                    <a:lnTo>
                      <a:pt x="384" y="653"/>
                    </a:lnTo>
                    <a:lnTo>
                      <a:pt x="384" y="653"/>
                    </a:lnTo>
                    <a:lnTo>
                      <a:pt x="384" y="653"/>
                    </a:lnTo>
                    <a:lnTo>
                      <a:pt x="382" y="653"/>
                    </a:lnTo>
                    <a:lnTo>
                      <a:pt x="384" y="653"/>
                    </a:lnTo>
                    <a:lnTo>
                      <a:pt x="384" y="653"/>
                    </a:lnTo>
                    <a:lnTo>
                      <a:pt x="384" y="653"/>
                    </a:lnTo>
                    <a:lnTo>
                      <a:pt x="384" y="651"/>
                    </a:lnTo>
                    <a:lnTo>
                      <a:pt x="384" y="651"/>
                    </a:lnTo>
                    <a:lnTo>
                      <a:pt x="384" y="651"/>
                    </a:lnTo>
                    <a:lnTo>
                      <a:pt x="382" y="651"/>
                    </a:lnTo>
                    <a:lnTo>
                      <a:pt x="382" y="651"/>
                    </a:lnTo>
                    <a:lnTo>
                      <a:pt x="382" y="651"/>
                    </a:lnTo>
                    <a:lnTo>
                      <a:pt x="382" y="651"/>
                    </a:lnTo>
                    <a:lnTo>
                      <a:pt x="382" y="651"/>
                    </a:lnTo>
                    <a:lnTo>
                      <a:pt x="382" y="651"/>
                    </a:lnTo>
                    <a:lnTo>
                      <a:pt x="382" y="651"/>
                    </a:lnTo>
                    <a:lnTo>
                      <a:pt x="382" y="651"/>
                    </a:lnTo>
                    <a:lnTo>
                      <a:pt x="380" y="649"/>
                    </a:lnTo>
                    <a:lnTo>
                      <a:pt x="380" y="649"/>
                    </a:lnTo>
                    <a:lnTo>
                      <a:pt x="380" y="649"/>
                    </a:lnTo>
                    <a:lnTo>
                      <a:pt x="380" y="649"/>
                    </a:lnTo>
                    <a:lnTo>
                      <a:pt x="380" y="649"/>
                    </a:lnTo>
                    <a:lnTo>
                      <a:pt x="380" y="647"/>
                    </a:lnTo>
                    <a:lnTo>
                      <a:pt x="380" y="647"/>
                    </a:lnTo>
                    <a:lnTo>
                      <a:pt x="380" y="647"/>
                    </a:lnTo>
                    <a:lnTo>
                      <a:pt x="380" y="647"/>
                    </a:lnTo>
                    <a:lnTo>
                      <a:pt x="380" y="645"/>
                    </a:lnTo>
                    <a:lnTo>
                      <a:pt x="380" y="645"/>
                    </a:lnTo>
                    <a:lnTo>
                      <a:pt x="380" y="645"/>
                    </a:lnTo>
                    <a:lnTo>
                      <a:pt x="380" y="645"/>
                    </a:lnTo>
                    <a:lnTo>
                      <a:pt x="378" y="647"/>
                    </a:lnTo>
                    <a:lnTo>
                      <a:pt x="378" y="647"/>
                    </a:lnTo>
                    <a:lnTo>
                      <a:pt x="378" y="647"/>
                    </a:lnTo>
                    <a:lnTo>
                      <a:pt x="378" y="647"/>
                    </a:lnTo>
                    <a:lnTo>
                      <a:pt x="378" y="647"/>
                    </a:lnTo>
                    <a:lnTo>
                      <a:pt x="378" y="647"/>
                    </a:lnTo>
                    <a:lnTo>
                      <a:pt x="378" y="647"/>
                    </a:lnTo>
                    <a:lnTo>
                      <a:pt x="378" y="647"/>
                    </a:lnTo>
                    <a:lnTo>
                      <a:pt x="377" y="647"/>
                    </a:lnTo>
                    <a:lnTo>
                      <a:pt x="377" y="647"/>
                    </a:lnTo>
                    <a:lnTo>
                      <a:pt x="377" y="647"/>
                    </a:lnTo>
                    <a:lnTo>
                      <a:pt x="377" y="647"/>
                    </a:lnTo>
                    <a:lnTo>
                      <a:pt x="377" y="645"/>
                    </a:lnTo>
                    <a:lnTo>
                      <a:pt x="377" y="645"/>
                    </a:lnTo>
                    <a:lnTo>
                      <a:pt x="377" y="645"/>
                    </a:lnTo>
                    <a:lnTo>
                      <a:pt x="377" y="645"/>
                    </a:lnTo>
                    <a:lnTo>
                      <a:pt x="377" y="645"/>
                    </a:lnTo>
                    <a:lnTo>
                      <a:pt x="377" y="644"/>
                    </a:lnTo>
                    <a:lnTo>
                      <a:pt x="377" y="644"/>
                    </a:lnTo>
                    <a:lnTo>
                      <a:pt x="377" y="644"/>
                    </a:lnTo>
                    <a:lnTo>
                      <a:pt x="377" y="644"/>
                    </a:lnTo>
                    <a:lnTo>
                      <a:pt x="378" y="644"/>
                    </a:lnTo>
                    <a:lnTo>
                      <a:pt x="378" y="644"/>
                    </a:lnTo>
                    <a:lnTo>
                      <a:pt x="377" y="644"/>
                    </a:lnTo>
                    <a:lnTo>
                      <a:pt x="377" y="644"/>
                    </a:lnTo>
                    <a:lnTo>
                      <a:pt x="377" y="644"/>
                    </a:lnTo>
                    <a:lnTo>
                      <a:pt x="377" y="644"/>
                    </a:lnTo>
                    <a:lnTo>
                      <a:pt x="377" y="644"/>
                    </a:lnTo>
                    <a:lnTo>
                      <a:pt x="377" y="644"/>
                    </a:lnTo>
                    <a:lnTo>
                      <a:pt x="377" y="644"/>
                    </a:lnTo>
                    <a:lnTo>
                      <a:pt x="375" y="644"/>
                    </a:lnTo>
                    <a:lnTo>
                      <a:pt x="375" y="644"/>
                    </a:lnTo>
                    <a:lnTo>
                      <a:pt x="375" y="644"/>
                    </a:lnTo>
                    <a:lnTo>
                      <a:pt x="375" y="644"/>
                    </a:lnTo>
                    <a:lnTo>
                      <a:pt x="373" y="644"/>
                    </a:lnTo>
                    <a:lnTo>
                      <a:pt x="373" y="644"/>
                    </a:lnTo>
                    <a:lnTo>
                      <a:pt x="373" y="642"/>
                    </a:lnTo>
                    <a:lnTo>
                      <a:pt x="373" y="642"/>
                    </a:lnTo>
                    <a:lnTo>
                      <a:pt x="375" y="642"/>
                    </a:lnTo>
                    <a:lnTo>
                      <a:pt x="375" y="640"/>
                    </a:lnTo>
                    <a:lnTo>
                      <a:pt x="375" y="640"/>
                    </a:lnTo>
                    <a:lnTo>
                      <a:pt x="373" y="640"/>
                    </a:lnTo>
                    <a:lnTo>
                      <a:pt x="373" y="640"/>
                    </a:lnTo>
                    <a:lnTo>
                      <a:pt x="373" y="640"/>
                    </a:lnTo>
                    <a:lnTo>
                      <a:pt x="373" y="640"/>
                    </a:lnTo>
                    <a:lnTo>
                      <a:pt x="373" y="640"/>
                    </a:lnTo>
                    <a:lnTo>
                      <a:pt x="373" y="642"/>
                    </a:lnTo>
                    <a:lnTo>
                      <a:pt x="371" y="642"/>
                    </a:lnTo>
                    <a:lnTo>
                      <a:pt x="371" y="642"/>
                    </a:lnTo>
                    <a:lnTo>
                      <a:pt x="371" y="642"/>
                    </a:lnTo>
                    <a:lnTo>
                      <a:pt x="371" y="642"/>
                    </a:lnTo>
                    <a:lnTo>
                      <a:pt x="369" y="642"/>
                    </a:lnTo>
                    <a:lnTo>
                      <a:pt x="369" y="642"/>
                    </a:lnTo>
                    <a:lnTo>
                      <a:pt x="369" y="642"/>
                    </a:lnTo>
                    <a:lnTo>
                      <a:pt x="368" y="642"/>
                    </a:lnTo>
                    <a:lnTo>
                      <a:pt x="368" y="642"/>
                    </a:lnTo>
                    <a:lnTo>
                      <a:pt x="368" y="642"/>
                    </a:lnTo>
                    <a:lnTo>
                      <a:pt x="368" y="642"/>
                    </a:lnTo>
                    <a:lnTo>
                      <a:pt x="368" y="642"/>
                    </a:lnTo>
                    <a:lnTo>
                      <a:pt x="368" y="642"/>
                    </a:lnTo>
                    <a:lnTo>
                      <a:pt x="368" y="642"/>
                    </a:lnTo>
                    <a:lnTo>
                      <a:pt x="366" y="640"/>
                    </a:lnTo>
                    <a:lnTo>
                      <a:pt x="366" y="640"/>
                    </a:lnTo>
                    <a:lnTo>
                      <a:pt x="366" y="640"/>
                    </a:lnTo>
                    <a:lnTo>
                      <a:pt x="366" y="640"/>
                    </a:lnTo>
                    <a:lnTo>
                      <a:pt x="368" y="638"/>
                    </a:lnTo>
                    <a:lnTo>
                      <a:pt x="368" y="638"/>
                    </a:lnTo>
                    <a:lnTo>
                      <a:pt x="366" y="638"/>
                    </a:lnTo>
                    <a:lnTo>
                      <a:pt x="366" y="638"/>
                    </a:lnTo>
                    <a:lnTo>
                      <a:pt x="366" y="638"/>
                    </a:lnTo>
                    <a:lnTo>
                      <a:pt x="366" y="638"/>
                    </a:lnTo>
                    <a:lnTo>
                      <a:pt x="366" y="638"/>
                    </a:lnTo>
                    <a:lnTo>
                      <a:pt x="366" y="638"/>
                    </a:lnTo>
                    <a:lnTo>
                      <a:pt x="366" y="636"/>
                    </a:lnTo>
                    <a:lnTo>
                      <a:pt x="366" y="636"/>
                    </a:lnTo>
                    <a:lnTo>
                      <a:pt x="366" y="636"/>
                    </a:lnTo>
                    <a:lnTo>
                      <a:pt x="364" y="636"/>
                    </a:lnTo>
                    <a:lnTo>
                      <a:pt x="364" y="636"/>
                    </a:lnTo>
                    <a:lnTo>
                      <a:pt x="364" y="636"/>
                    </a:lnTo>
                    <a:lnTo>
                      <a:pt x="364" y="636"/>
                    </a:lnTo>
                    <a:lnTo>
                      <a:pt x="362" y="636"/>
                    </a:lnTo>
                    <a:lnTo>
                      <a:pt x="362" y="636"/>
                    </a:lnTo>
                    <a:lnTo>
                      <a:pt x="362" y="635"/>
                    </a:lnTo>
                    <a:lnTo>
                      <a:pt x="362" y="635"/>
                    </a:lnTo>
                    <a:lnTo>
                      <a:pt x="362" y="635"/>
                    </a:lnTo>
                    <a:lnTo>
                      <a:pt x="362" y="635"/>
                    </a:lnTo>
                    <a:lnTo>
                      <a:pt x="364" y="633"/>
                    </a:lnTo>
                    <a:lnTo>
                      <a:pt x="364" y="633"/>
                    </a:lnTo>
                    <a:lnTo>
                      <a:pt x="364" y="633"/>
                    </a:lnTo>
                    <a:lnTo>
                      <a:pt x="364" y="633"/>
                    </a:lnTo>
                    <a:lnTo>
                      <a:pt x="364" y="633"/>
                    </a:lnTo>
                    <a:lnTo>
                      <a:pt x="364" y="631"/>
                    </a:lnTo>
                    <a:lnTo>
                      <a:pt x="364" y="631"/>
                    </a:lnTo>
                    <a:lnTo>
                      <a:pt x="364" y="631"/>
                    </a:lnTo>
                    <a:lnTo>
                      <a:pt x="364" y="631"/>
                    </a:lnTo>
                    <a:lnTo>
                      <a:pt x="364" y="631"/>
                    </a:lnTo>
                    <a:lnTo>
                      <a:pt x="364" y="631"/>
                    </a:lnTo>
                    <a:lnTo>
                      <a:pt x="362" y="631"/>
                    </a:lnTo>
                    <a:lnTo>
                      <a:pt x="362" y="629"/>
                    </a:lnTo>
                    <a:lnTo>
                      <a:pt x="362" y="629"/>
                    </a:lnTo>
                    <a:lnTo>
                      <a:pt x="362" y="629"/>
                    </a:lnTo>
                    <a:lnTo>
                      <a:pt x="362" y="629"/>
                    </a:lnTo>
                    <a:lnTo>
                      <a:pt x="362" y="629"/>
                    </a:lnTo>
                    <a:lnTo>
                      <a:pt x="362" y="627"/>
                    </a:lnTo>
                    <a:lnTo>
                      <a:pt x="362" y="627"/>
                    </a:lnTo>
                    <a:lnTo>
                      <a:pt x="362" y="627"/>
                    </a:lnTo>
                    <a:lnTo>
                      <a:pt x="362" y="627"/>
                    </a:lnTo>
                    <a:lnTo>
                      <a:pt x="362" y="626"/>
                    </a:lnTo>
                    <a:lnTo>
                      <a:pt x="362" y="626"/>
                    </a:lnTo>
                    <a:lnTo>
                      <a:pt x="362" y="626"/>
                    </a:lnTo>
                    <a:lnTo>
                      <a:pt x="362" y="626"/>
                    </a:lnTo>
                    <a:lnTo>
                      <a:pt x="362" y="626"/>
                    </a:lnTo>
                    <a:lnTo>
                      <a:pt x="362" y="626"/>
                    </a:lnTo>
                    <a:lnTo>
                      <a:pt x="362" y="626"/>
                    </a:lnTo>
                    <a:lnTo>
                      <a:pt x="364" y="626"/>
                    </a:lnTo>
                    <a:lnTo>
                      <a:pt x="364" y="624"/>
                    </a:lnTo>
                    <a:lnTo>
                      <a:pt x="364" y="624"/>
                    </a:lnTo>
                    <a:lnTo>
                      <a:pt x="364" y="624"/>
                    </a:lnTo>
                    <a:lnTo>
                      <a:pt x="364" y="624"/>
                    </a:lnTo>
                    <a:lnTo>
                      <a:pt x="364" y="624"/>
                    </a:lnTo>
                    <a:lnTo>
                      <a:pt x="364" y="624"/>
                    </a:lnTo>
                    <a:lnTo>
                      <a:pt x="362" y="624"/>
                    </a:lnTo>
                    <a:lnTo>
                      <a:pt x="362" y="624"/>
                    </a:lnTo>
                    <a:lnTo>
                      <a:pt x="362" y="624"/>
                    </a:lnTo>
                    <a:lnTo>
                      <a:pt x="360" y="624"/>
                    </a:lnTo>
                    <a:lnTo>
                      <a:pt x="360" y="624"/>
                    </a:lnTo>
                    <a:lnTo>
                      <a:pt x="360" y="626"/>
                    </a:lnTo>
                    <a:lnTo>
                      <a:pt x="360" y="626"/>
                    </a:lnTo>
                    <a:lnTo>
                      <a:pt x="358" y="626"/>
                    </a:lnTo>
                    <a:lnTo>
                      <a:pt x="358" y="626"/>
                    </a:lnTo>
                    <a:lnTo>
                      <a:pt x="358" y="626"/>
                    </a:lnTo>
                    <a:lnTo>
                      <a:pt x="358" y="626"/>
                    </a:lnTo>
                    <a:lnTo>
                      <a:pt x="358" y="626"/>
                    </a:lnTo>
                    <a:lnTo>
                      <a:pt x="357" y="626"/>
                    </a:lnTo>
                    <a:lnTo>
                      <a:pt x="357" y="626"/>
                    </a:lnTo>
                    <a:lnTo>
                      <a:pt x="357" y="626"/>
                    </a:lnTo>
                    <a:lnTo>
                      <a:pt x="357" y="626"/>
                    </a:lnTo>
                    <a:lnTo>
                      <a:pt x="357" y="626"/>
                    </a:lnTo>
                    <a:lnTo>
                      <a:pt x="357" y="626"/>
                    </a:lnTo>
                    <a:lnTo>
                      <a:pt x="355" y="626"/>
                    </a:lnTo>
                    <a:lnTo>
                      <a:pt x="355" y="626"/>
                    </a:lnTo>
                    <a:lnTo>
                      <a:pt x="355" y="626"/>
                    </a:lnTo>
                    <a:lnTo>
                      <a:pt x="355" y="626"/>
                    </a:lnTo>
                    <a:lnTo>
                      <a:pt x="355" y="626"/>
                    </a:lnTo>
                    <a:lnTo>
                      <a:pt x="353" y="624"/>
                    </a:lnTo>
                    <a:lnTo>
                      <a:pt x="353" y="624"/>
                    </a:lnTo>
                    <a:lnTo>
                      <a:pt x="353" y="624"/>
                    </a:lnTo>
                    <a:lnTo>
                      <a:pt x="353" y="624"/>
                    </a:lnTo>
                    <a:lnTo>
                      <a:pt x="353" y="622"/>
                    </a:lnTo>
                    <a:lnTo>
                      <a:pt x="353" y="622"/>
                    </a:lnTo>
                    <a:lnTo>
                      <a:pt x="353" y="622"/>
                    </a:lnTo>
                    <a:lnTo>
                      <a:pt x="353" y="622"/>
                    </a:lnTo>
                    <a:lnTo>
                      <a:pt x="353" y="620"/>
                    </a:lnTo>
                    <a:lnTo>
                      <a:pt x="353" y="620"/>
                    </a:lnTo>
                    <a:lnTo>
                      <a:pt x="353" y="620"/>
                    </a:lnTo>
                    <a:lnTo>
                      <a:pt x="353" y="620"/>
                    </a:lnTo>
                    <a:lnTo>
                      <a:pt x="351" y="620"/>
                    </a:lnTo>
                    <a:lnTo>
                      <a:pt x="351" y="620"/>
                    </a:lnTo>
                    <a:lnTo>
                      <a:pt x="351" y="620"/>
                    </a:lnTo>
                    <a:lnTo>
                      <a:pt x="351" y="620"/>
                    </a:lnTo>
                    <a:lnTo>
                      <a:pt x="351" y="618"/>
                    </a:lnTo>
                    <a:lnTo>
                      <a:pt x="349" y="618"/>
                    </a:lnTo>
                    <a:lnTo>
                      <a:pt x="349" y="618"/>
                    </a:lnTo>
                    <a:lnTo>
                      <a:pt x="349" y="618"/>
                    </a:lnTo>
                    <a:lnTo>
                      <a:pt x="349" y="618"/>
                    </a:lnTo>
                    <a:lnTo>
                      <a:pt x="349" y="618"/>
                    </a:lnTo>
                    <a:lnTo>
                      <a:pt x="348" y="618"/>
                    </a:lnTo>
                    <a:lnTo>
                      <a:pt x="348" y="618"/>
                    </a:lnTo>
                    <a:lnTo>
                      <a:pt x="348" y="618"/>
                    </a:lnTo>
                    <a:lnTo>
                      <a:pt x="348" y="618"/>
                    </a:lnTo>
                    <a:lnTo>
                      <a:pt x="348" y="618"/>
                    </a:lnTo>
                    <a:lnTo>
                      <a:pt x="348" y="618"/>
                    </a:lnTo>
                    <a:lnTo>
                      <a:pt x="348" y="618"/>
                    </a:lnTo>
                    <a:lnTo>
                      <a:pt x="348" y="616"/>
                    </a:lnTo>
                    <a:lnTo>
                      <a:pt x="349" y="616"/>
                    </a:lnTo>
                    <a:lnTo>
                      <a:pt x="349" y="616"/>
                    </a:lnTo>
                    <a:lnTo>
                      <a:pt x="351" y="616"/>
                    </a:lnTo>
                    <a:lnTo>
                      <a:pt x="351" y="615"/>
                    </a:lnTo>
                    <a:lnTo>
                      <a:pt x="351" y="615"/>
                    </a:lnTo>
                    <a:lnTo>
                      <a:pt x="351" y="615"/>
                    </a:lnTo>
                    <a:lnTo>
                      <a:pt x="353" y="615"/>
                    </a:lnTo>
                    <a:lnTo>
                      <a:pt x="353" y="615"/>
                    </a:lnTo>
                    <a:lnTo>
                      <a:pt x="353" y="615"/>
                    </a:lnTo>
                    <a:lnTo>
                      <a:pt x="355" y="615"/>
                    </a:lnTo>
                    <a:lnTo>
                      <a:pt x="355" y="613"/>
                    </a:lnTo>
                    <a:lnTo>
                      <a:pt x="355" y="613"/>
                    </a:lnTo>
                    <a:lnTo>
                      <a:pt x="357" y="613"/>
                    </a:lnTo>
                    <a:lnTo>
                      <a:pt x="357" y="613"/>
                    </a:lnTo>
                    <a:lnTo>
                      <a:pt x="357" y="613"/>
                    </a:lnTo>
                    <a:lnTo>
                      <a:pt x="357" y="611"/>
                    </a:lnTo>
                    <a:lnTo>
                      <a:pt x="358" y="611"/>
                    </a:lnTo>
                    <a:lnTo>
                      <a:pt x="358" y="611"/>
                    </a:lnTo>
                    <a:lnTo>
                      <a:pt x="358" y="611"/>
                    </a:lnTo>
                    <a:lnTo>
                      <a:pt x="358" y="611"/>
                    </a:lnTo>
                    <a:lnTo>
                      <a:pt x="358" y="611"/>
                    </a:lnTo>
                    <a:lnTo>
                      <a:pt x="360" y="611"/>
                    </a:lnTo>
                    <a:lnTo>
                      <a:pt x="360" y="611"/>
                    </a:lnTo>
                    <a:lnTo>
                      <a:pt x="360" y="613"/>
                    </a:lnTo>
                    <a:lnTo>
                      <a:pt x="360" y="613"/>
                    </a:lnTo>
                    <a:lnTo>
                      <a:pt x="360" y="613"/>
                    </a:lnTo>
                    <a:lnTo>
                      <a:pt x="360" y="613"/>
                    </a:lnTo>
                    <a:lnTo>
                      <a:pt x="362" y="611"/>
                    </a:lnTo>
                    <a:lnTo>
                      <a:pt x="362" y="611"/>
                    </a:lnTo>
                    <a:lnTo>
                      <a:pt x="362" y="611"/>
                    </a:lnTo>
                    <a:lnTo>
                      <a:pt x="362" y="611"/>
                    </a:lnTo>
                    <a:lnTo>
                      <a:pt x="362" y="609"/>
                    </a:lnTo>
                    <a:lnTo>
                      <a:pt x="362" y="609"/>
                    </a:lnTo>
                    <a:lnTo>
                      <a:pt x="362" y="609"/>
                    </a:lnTo>
                    <a:lnTo>
                      <a:pt x="362" y="609"/>
                    </a:lnTo>
                    <a:lnTo>
                      <a:pt x="362" y="609"/>
                    </a:lnTo>
                    <a:lnTo>
                      <a:pt x="360" y="609"/>
                    </a:lnTo>
                    <a:lnTo>
                      <a:pt x="360" y="609"/>
                    </a:lnTo>
                    <a:lnTo>
                      <a:pt x="360" y="609"/>
                    </a:lnTo>
                    <a:lnTo>
                      <a:pt x="360" y="609"/>
                    </a:lnTo>
                    <a:lnTo>
                      <a:pt x="360" y="607"/>
                    </a:lnTo>
                    <a:lnTo>
                      <a:pt x="360" y="607"/>
                    </a:lnTo>
                    <a:lnTo>
                      <a:pt x="360" y="607"/>
                    </a:lnTo>
                    <a:lnTo>
                      <a:pt x="360" y="607"/>
                    </a:lnTo>
                    <a:lnTo>
                      <a:pt x="360" y="606"/>
                    </a:lnTo>
                    <a:lnTo>
                      <a:pt x="360" y="606"/>
                    </a:lnTo>
                    <a:lnTo>
                      <a:pt x="360" y="606"/>
                    </a:lnTo>
                    <a:lnTo>
                      <a:pt x="360" y="606"/>
                    </a:lnTo>
                    <a:lnTo>
                      <a:pt x="360" y="606"/>
                    </a:lnTo>
                    <a:lnTo>
                      <a:pt x="358" y="606"/>
                    </a:lnTo>
                    <a:lnTo>
                      <a:pt x="358" y="607"/>
                    </a:lnTo>
                    <a:lnTo>
                      <a:pt x="358" y="607"/>
                    </a:lnTo>
                    <a:lnTo>
                      <a:pt x="358" y="607"/>
                    </a:lnTo>
                    <a:lnTo>
                      <a:pt x="358" y="607"/>
                    </a:lnTo>
                    <a:lnTo>
                      <a:pt x="358" y="606"/>
                    </a:lnTo>
                    <a:lnTo>
                      <a:pt x="358" y="606"/>
                    </a:lnTo>
                    <a:lnTo>
                      <a:pt x="358" y="606"/>
                    </a:lnTo>
                    <a:lnTo>
                      <a:pt x="358" y="606"/>
                    </a:lnTo>
                    <a:lnTo>
                      <a:pt x="358" y="606"/>
                    </a:lnTo>
                    <a:lnTo>
                      <a:pt x="358" y="606"/>
                    </a:lnTo>
                    <a:lnTo>
                      <a:pt x="358" y="606"/>
                    </a:lnTo>
                    <a:lnTo>
                      <a:pt x="358" y="606"/>
                    </a:lnTo>
                    <a:lnTo>
                      <a:pt x="357" y="606"/>
                    </a:lnTo>
                    <a:lnTo>
                      <a:pt x="357" y="606"/>
                    </a:lnTo>
                    <a:lnTo>
                      <a:pt x="357" y="606"/>
                    </a:lnTo>
                    <a:lnTo>
                      <a:pt x="357" y="606"/>
                    </a:lnTo>
                    <a:lnTo>
                      <a:pt x="357" y="606"/>
                    </a:lnTo>
                    <a:lnTo>
                      <a:pt x="357" y="606"/>
                    </a:lnTo>
                    <a:lnTo>
                      <a:pt x="357" y="606"/>
                    </a:lnTo>
                    <a:lnTo>
                      <a:pt x="355" y="606"/>
                    </a:lnTo>
                    <a:lnTo>
                      <a:pt x="355" y="606"/>
                    </a:lnTo>
                    <a:lnTo>
                      <a:pt x="355" y="606"/>
                    </a:lnTo>
                    <a:lnTo>
                      <a:pt x="355" y="606"/>
                    </a:lnTo>
                    <a:lnTo>
                      <a:pt x="355" y="604"/>
                    </a:lnTo>
                    <a:lnTo>
                      <a:pt x="355" y="604"/>
                    </a:lnTo>
                    <a:lnTo>
                      <a:pt x="355" y="604"/>
                    </a:lnTo>
                    <a:lnTo>
                      <a:pt x="355" y="604"/>
                    </a:lnTo>
                    <a:lnTo>
                      <a:pt x="355" y="604"/>
                    </a:lnTo>
                    <a:lnTo>
                      <a:pt x="355" y="604"/>
                    </a:lnTo>
                    <a:lnTo>
                      <a:pt x="353" y="604"/>
                    </a:lnTo>
                    <a:lnTo>
                      <a:pt x="353" y="602"/>
                    </a:lnTo>
                    <a:lnTo>
                      <a:pt x="353" y="602"/>
                    </a:lnTo>
                    <a:lnTo>
                      <a:pt x="353" y="602"/>
                    </a:lnTo>
                    <a:lnTo>
                      <a:pt x="353" y="602"/>
                    </a:lnTo>
                    <a:lnTo>
                      <a:pt x="353" y="602"/>
                    </a:lnTo>
                    <a:lnTo>
                      <a:pt x="351" y="602"/>
                    </a:lnTo>
                    <a:lnTo>
                      <a:pt x="351" y="602"/>
                    </a:lnTo>
                    <a:lnTo>
                      <a:pt x="351" y="602"/>
                    </a:lnTo>
                    <a:lnTo>
                      <a:pt x="351" y="602"/>
                    </a:lnTo>
                    <a:lnTo>
                      <a:pt x="351" y="602"/>
                    </a:lnTo>
                    <a:lnTo>
                      <a:pt x="349" y="602"/>
                    </a:lnTo>
                    <a:lnTo>
                      <a:pt x="349" y="602"/>
                    </a:lnTo>
                    <a:lnTo>
                      <a:pt x="349" y="602"/>
                    </a:lnTo>
                    <a:lnTo>
                      <a:pt x="349" y="602"/>
                    </a:lnTo>
                    <a:lnTo>
                      <a:pt x="349" y="602"/>
                    </a:lnTo>
                    <a:lnTo>
                      <a:pt x="349" y="600"/>
                    </a:lnTo>
                    <a:lnTo>
                      <a:pt x="349" y="600"/>
                    </a:lnTo>
                    <a:lnTo>
                      <a:pt x="349" y="600"/>
                    </a:lnTo>
                    <a:lnTo>
                      <a:pt x="349" y="600"/>
                    </a:lnTo>
                    <a:lnTo>
                      <a:pt x="348" y="600"/>
                    </a:lnTo>
                    <a:lnTo>
                      <a:pt x="348" y="600"/>
                    </a:lnTo>
                    <a:lnTo>
                      <a:pt x="348" y="600"/>
                    </a:lnTo>
                    <a:lnTo>
                      <a:pt x="348" y="600"/>
                    </a:lnTo>
                    <a:lnTo>
                      <a:pt x="348" y="600"/>
                    </a:lnTo>
                    <a:lnTo>
                      <a:pt x="348" y="600"/>
                    </a:lnTo>
                    <a:lnTo>
                      <a:pt x="348" y="600"/>
                    </a:lnTo>
                    <a:lnTo>
                      <a:pt x="348" y="600"/>
                    </a:lnTo>
                    <a:lnTo>
                      <a:pt x="346" y="600"/>
                    </a:lnTo>
                    <a:lnTo>
                      <a:pt x="346" y="600"/>
                    </a:lnTo>
                    <a:lnTo>
                      <a:pt x="346" y="600"/>
                    </a:lnTo>
                    <a:lnTo>
                      <a:pt x="346" y="600"/>
                    </a:lnTo>
                    <a:lnTo>
                      <a:pt x="346" y="600"/>
                    </a:lnTo>
                    <a:lnTo>
                      <a:pt x="346" y="600"/>
                    </a:lnTo>
                    <a:lnTo>
                      <a:pt x="346" y="598"/>
                    </a:lnTo>
                    <a:lnTo>
                      <a:pt x="346" y="597"/>
                    </a:lnTo>
                    <a:lnTo>
                      <a:pt x="346" y="597"/>
                    </a:lnTo>
                    <a:lnTo>
                      <a:pt x="346" y="595"/>
                    </a:lnTo>
                    <a:lnTo>
                      <a:pt x="346" y="595"/>
                    </a:lnTo>
                    <a:lnTo>
                      <a:pt x="346" y="595"/>
                    </a:lnTo>
                    <a:lnTo>
                      <a:pt x="348" y="593"/>
                    </a:lnTo>
                    <a:lnTo>
                      <a:pt x="348" y="593"/>
                    </a:lnTo>
                    <a:lnTo>
                      <a:pt x="348" y="593"/>
                    </a:lnTo>
                    <a:lnTo>
                      <a:pt x="348" y="593"/>
                    </a:lnTo>
                    <a:lnTo>
                      <a:pt x="348" y="593"/>
                    </a:lnTo>
                    <a:lnTo>
                      <a:pt x="346" y="593"/>
                    </a:lnTo>
                    <a:lnTo>
                      <a:pt x="346" y="593"/>
                    </a:lnTo>
                    <a:lnTo>
                      <a:pt x="346" y="593"/>
                    </a:lnTo>
                    <a:lnTo>
                      <a:pt x="346" y="593"/>
                    </a:lnTo>
                    <a:lnTo>
                      <a:pt x="346" y="593"/>
                    </a:lnTo>
                    <a:lnTo>
                      <a:pt x="346" y="593"/>
                    </a:lnTo>
                    <a:lnTo>
                      <a:pt x="346" y="593"/>
                    </a:lnTo>
                    <a:lnTo>
                      <a:pt x="346" y="593"/>
                    </a:lnTo>
                    <a:lnTo>
                      <a:pt x="346" y="593"/>
                    </a:lnTo>
                    <a:lnTo>
                      <a:pt x="344" y="593"/>
                    </a:lnTo>
                    <a:lnTo>
                      <a:pt x="344" y="593"/>
                    </a:lnTo>
                    <a:lnTo>
                      <a:pt x="344" y="593"/>
                    </a:lnTo>
                    <a:lnTo>
                      <a:pt x="344" y="593"/>
                    </a:lnTo>
                    <a:lnTo>
                      <a:pt x="344" y="593"/>
                    </a:lnTo>
                    <a:lnTo>
                      <a:pt x="342" y="593"/>
                    </a:lnTo>
                    <a:lnTo>
                      <a:pt x="342" y="593"/>
                    </a:lnTo>
                    <a:lnTo>
                      <a:pt x="342" y="593"/>
                    </a:lnTo>
                    <a:lnTo>
                      <a:pt x="342" y="593"/>
                    </a:lnTo>
                    <a:lnTo>
                      <a:pt x="342" y="593"/>
                    </a:lnTo>
                    <a:lnTo>
                      <a:pt x="342" y="593"/>
                    </a:lnTo>
                    <a:lnTo>
                      <a:pt x="340" y="593"/>
                    </a:lnTo>
                    <a:lnTo>
                      <a:pt x="340" y="591"/>
                    </a:lnTo>
                    <a:lnTo>
                      <a:pt x="340" y="591"/>
                    </a:lnTo>
                    <a:lnTo>
                      <a:pt x="340" y="591"/>
                    </a:lnTo>
                    <a:lnTo>
                      <a:pt x="340" y="591"/>
                    </a:lnTo>
                    <a:lnTo>
                      <a:pt x="340" y="591"/>
                    </a:lnTo>
                    <a:lnTo>
                      <a:pt x="340" y="589"/>
                    </a:lnTo>
                    <a:lnTo>
                      <a:pt x="340" y="589"/>
                    </a:lnTo>
                    <a:lnTo>
                      <a:pt x="340" y="589"/>
                    </a:lnTo>
                    <a:lnTo>
                      <a:pt x="340" y="589"/>
                    </a:lnTo>
                    <a:lnTo>
                      <a:pt x="340" y="588"/>
                    </a:lnTo>
                    <a:lnTo>
                      <a:pt x="342" y="588"/>
                    </a:lnTo>
                    <a:lnTo>
                      <a:pt x="342" y="588"/>
                    </a:lnTo>
                    <a:lnTo>
                      <a:pt x="342" y="588"/>
                    </a:lnTo>
                    <a:lnTo>
                      <a:pt x="342" y="588"/>
                    </a:lnTo>
                    <a:lnTo>
                      <a:pt x="342" y="588"/>
                    </a:lnTo>
                    <a:lnTo>
                      <a:pt x="342" y="588"/>
                    </a:lnTo>
                    <a:lnTo>
                      <a:pt x="342" y="588"/>
                    </a:lnTo>
                    <a:lnTo>
                      <a:pt x="342" y="588"/>
                    </a:lnTo>
                    <a:lnTo>
                      <a:pt x="344" y="588"/>
                    </a:lnTo>
                    <a:lnTo>
                      <a:pt x="344" y="588"/>
                    </a:lnTo>
                    <a:lnTo>
                      <a:pt x="344" y="588"/>
                    </a:lnTo>
                    <a:lnTo>
                      <a:pt x="344" y="588"/>
                    </a:lnTo>
                    <a:lnTo>
                      <a:pt x="344" y="588"/>
                    </a:lnTo>
                    <a:lnTo>
                      <a:pt x="344" y="586"/>
                    </a:lnTo>
                    <a:lnTo>
                      <a:pt x="344" y="586"/>
                    </a:lnTo>
                    <a:lnTo>
                      <a:pt x="344" y="586"/>
                    </a:lnTo>
                    <a:lnTo>
                      <a:pt x="342" y="586"/>
                    </a:lnTo>
                    <a:lnTo>
                      <a:pt x="342" y="584"/>
                    </a:lnTo>
                    <a:lnTo>
                      <a:pt x="342" y="584"/>
                    </a:lnTo>
                    <a:lnTo>
                      <a:pt x="342" y="584"/>
                    </a:lnTo>
                    <a:lnTo>
                      <a:pt x="342" y="584"/>
                    </a:lnTo>
                    <a:lnTo>
                      <a:pt x="342" y="584"/>
                    </a:lnTo>
                    <a:lnTo>
                      <a:pt x="342" y="584"/>
                    </a:lnTo>
                    <a:lnTo>
                      <a:pt x="342" y="582"/>
                    </a:lnTo>
                    <a:lnTo>
                      <a:pt x="342" y="582"/>
                    </a:lnTo>
                    <a:lnTo>
                      <a:pt x="342" y="582"/>
                    </a:lnTo>
                    <a:lnTo>
                      <a:pt x="342" y="582"/>
                    </a:lnTo>
                    <a:lnTo>
                      <a:pt x="342" y="582"/>
                    </a:lnTo>
                    <a:lnTo>
                      <a:pt x="340" y="582"/>
                    </a:lnTo>
                    <a:lnTo>
                      <a:pt x="340" y="580"/>
                    </a:lnTo>
                    <a:lnTo>
                      <a:pt x="340" y="580"/>
                    </a:lnTo>
                    <a:lnTo>
                      <a:pt x="340" y="580"/>
                    </a:lnTo>
                    <a:lnTo>
                      <a:pt x="340" y="580"/>
                    </a:lnTo>
                    <a:lnTo>
                      <a:pt x="340" y="578"/>
                    </a:lnTo>
                    <a:lnTo>
                      <a:pt x="340" y="578"/>
                    </a:lnTo>
                    <a:lnTo>
                      <a:pt x="339" y="578"/>
                    </a:lnTo>
                    <a:lnTo>
                      <a:pt x="339" y="578"/>
                    </a:lnTo>
                    <a:lnTo>
                      <a:pt x="339" y="578"/>
                    </a:lnTo>
                    <a:lnTo>
                      <a:pt x="339" y="578"/>
                    </a:lnTo>
                    <a:lnTo>
                      <a:pt x="339" y="578"/>
                    </a:lnTo>
                    <a:lnTo>
                      <a:pt x="339" y="578"/>
                    </a:lnTo>
                    <a:lnTo>
                      <a:pt x="339" y="578"/>
                    </a:lnTo>
                    <a:lnTo>
                      <a:pt x="339" y="578"/>
                    </a:lnTo>
                    <a:lnTo>
                      <a:pt x="339" y="577"/>
                    </a:lnTo>
                    <a:lnTo>
                      <a:pt x="339" y="577"/>
                    </a:lnTo>
                    <a:lnTo>
                      <a:pt x="339" y="577"/>
                    </a:lnTo>
                    <a:lnTo>
                      <a:pt x="339" y="577"/>
                    </a:lnTo>
                    <a:lnTo>
                      <a:pt x="340" y="577"/>
                    </a:lnTo>
                    <a:lnTo>
                      <a:pt x="340" y="577"/>
                    </a:lnTo>
                    <a:lnTo>
                      <a:pt x="342" y="577"/>
                    </a:lnTo>
                    <a:lnTo>
                      <a:pt x="342" y="578"/>
                    </a:lnTo>
                    <a:lnTo>
                      <a:pt x="342" y="578"/>
                    </a:lnTo>
                    <a:lnTo>
                      <a:pt x="342" y="578"/>
                    </a:lnTo>
                    <a:lnTo>
                      <a:pt x="344" y="578"/>
                    </a:lnTo>
                    <a:lnTo>
                      <a:pt x="344" y="578"/>
                    </a:lnTo>
                    <a:lnTo>
                      <a:pt x="344" y="578"/>
                    </a:lnTo>
                    <a:lnTo>
                      <a:pt x="344" y="578"/>
                    </a:lnTo>
                    <a:lnTo>
                      <a:pt x="346" y="578"/>
                    </a:lnTo>
                    <a:lnTo>
                      <a:pt x="346" y="578"/>
                    </a:lnTo>
                    <a:lnTo>
                      <a:pt x="348" y="578"/>
                    </a:lnTo>
                    <a:lnTo>
                      <a:pt x="348" y="578"/>
                    </a:lnTo>
                    <a:lnTo>
                      <a:pt x="348" y="578"/>
                    </a:lnTo>
                    <a:lnTo>
                      <a:pt x="348" y="578"/>
                    </a:lnTo>
                    <a:lnTo>
                      <a:pt x="348" y="578"/>
                    </a:lnTo>
                    <a:lnTo>
                      <a:pt x="349" y="578"/>
                    </a:lnTo>
                    <a:lnTo>
                      <a:pt x="349" y="578"/>
                    </a:lnTo>
                    <a:lnTo>
                      <a:pt x="349" y="578"/>
                    </a:lnTo>
                    <a:lnTo>
                      <a:pt x="349" y="577"/>
                    </a:lnTo>
                    <a:lnTo>
                      <a:pt x="349" y="577"/>
                    </a:lnTo>
                    <a:lnTo>
                      <a:pt x="349" y="577"/>
                    </a:lnTo>
                    <a:lnTo>
                      <a:pt x="351" y="575"/>
                    </a:lnTo>
                    <a:lnTo>
                      <a:pt x="351" y="575"/>
                    </a:lnTo>
                    <a:lnTo>
                      <a:pt x="351" y="575"/>
                    </a:lnTo>
                    <a:lnTo>
                      <a:pt x="351" y="575"/>
                    </a:lnTo>
                    <a:lnTo>
                      <a:pt x="351" y="577"/>
                    </a:lnTo>
                    <a:lnTo>
                      <a:pt x="353" y="577"/>
                    </a:lnTo>
                    <a:lnTo>
                      <a:pt x="353" y="577"/>
                    </a:lnTo>
                    <a:lnTo>
                      <a:pt x="353" y="577"/>
                    </a:lnTo>
                    <a:lnTo>
                      <a:pt x="353" y="577"/>
                    </a:lnTo>
                    <a:lnTo>
                      <a:pt x="353" y="577"/>
                    </a:lnTo>
                    <a:lnTo>
                      <a:pt x="353" y="578"/>
                    </a:lnTo>
                    <a:lnTo>
                      <a:pt x="353" y="578"/>
                    </a:lnTo>
                    <a:lnTo>
                      <a:pt x="353" y="578"/>
                    </a:lnTo>
                    <a:lnTo>
                      <a:pt x="353" y="578"/>
                    </a:lnTo>
                    <a:lnTo>
                      <a:pt x="353" y="578"/>
                    </a:lnTo>
                    <a:lnTo>
                      <a:pt x="353" y="580"/>
                    </a:lnTo>
                    <a:lnTo>
                      <a:pt x="353" y="580"/>
                    </a:lnTo>
                    <a:lnTo>
                      <a:pt x="353" y="580"/>
                    </a:lnTo>
                    <a:lnTo>
                      <a:pt x="355" y="580"/>
                    </a:lnTo>
                    <a:lnTo>
                      <a:pt x="355" y="580"/>
                    </a:lnTo>
                    <a:lnTo>
                      <a:pt x="355" y="580"/>
                    </a:lnTo>
                    <a:lnTo>
                      <a:pt x="355" y="580"/>
                    </a:lnTo>
                    <a:lnTo>
                      <a:pt x="355" y="580"/>
                    </a:lnTo>
                    <a:lnTo>
                      <a:pt x="355" y="580"/>
                    </a:lnTo>
                    <a:lnTo>
                      <a:pt x="357" y="580"/>
                    </a:lnTo>
                    <a:lnTo>
                      <a:pt x="357" y="580"/>
                    </a:lnTo>
                    <a:lnTo>
                      <a:pt x="357" y="580"/>
                    </a:lnTo>
                    <a:lnTo>
                      <a:pt x="358" y="580"/>
                    </a:lnTo>
                    <a:lnTo>
                      <a:pt x="358" y="580"/>
                    </a:lnTo>
                    <a:lnTo>
                      <a:pt x="358" y="580"/>
                    </a:lnTo>
                    <a:lnTo>
                      <a:pt x="360" y="580"/>
                    </a:lnTo>
                    <a:lnTo>
                      <a:pt x="360" y="580"/>
                    </a:lnTo>
                    <a:lnTo>
                      <a:pt x="360" y="580"/>
                    </a:lnTo>
                    <a:lnTo>
                      <a:pt x="360" y="580"/>
                    </a:lnTo>
                    <a:lnTo>
                      <a:pt x="360" y="580"/>
                    </a:lnTo>
                    <a:lnTo>
                      <a:pt x="360" y="580"/>
                    </a:lnTo>
                    <a:lnTo>
                      <a:pt x="360" y="580"/>
                    </a:lnTo>
                    <a:lnTo>
                      <a:pt x="360" y="578"/>
                    </a:lnTo>
                    <a:lnTo>
                      <a:pt x="362" y="578"/>
                    </a:lnTo>
                    <a:lnTo>
                      <a:pt x="364" y="578"/>
                    </a:lnTo>
                    <a:lnTo>
                      <a:pt x="364" y="578"/>
                    </a:lnTo>
                    <a:lnTo>
                      <a:pt x="364" y="578"/>
                    </a:lnTo>
                    <a:lnTo>
                      <a:pt x="364" y="580"/>
                    </a:lnTo>
                    <a:lnTo>
                      <a:pt x="366" y="580"/>
                    </a:lnTo>
                    <a:lnTo>
                      <a:pt x="366" y="580"/>
                    </a:lnTo>
                    <a:lnTo>
                      <a:pt x="366" y="580"/>
                    </a:lnTo>
                    <a:lnTo>
                      <a:pt x="366" y="580"/>
                    </a:lnTo>
                    <a:lnTo>
                      <a:pt x="366" y="580"/>
                    </a:lnTo>
                    <a:lnTo>
                      <a:pt x="368" y="580"/>
                    </a:lnTo>
                    <a:lnTo>
                      <a:pt x="368" y="580"/>
                    </a:lnTo>
                    <a:lnTo>
                      <a:pt x="368" y="580"/>
                    </a:lnTo>
                    <a:lnTo>
                      <a:pt x="368" y="580"/>
                    </a:lnTo>
                    <a:lnTo>
                      <a:pt x="368" y="578"/>
                    </a:lnTo>
                    <a:lnTo>
                      <a:pt x="368" y="578"/>
                    </a:lnTo>
                    <a:lnTo>
                      <a:pt x="368" y="578"/>
                    </a:lnTo>
                    <a:lnTo>
                      <a:pt x="368" y="578"/>
                    </a:lnTo>
                    <a:lnTo>
                      <a:pt x="368" y="577"/>
                    </a:lnTo>
                    <a:lnTo>
                      <a:pt x="368" y="577"/>
                    </a:lnTo>
                    <a:lnTo>
                      <a:pt x="368" y="577"/>
                    </a:lnTo>
                    <a:lnTo>
                      <a:pt x="368" y="575"/>
                    </a:lnTo>
                    <a:lnTo>
                      <a:pt x="368" y="575"/>
                    </a:lnTo>
                    <a:lnTo>
                      <a:pt x="366" y="575"/>
                    </a:lnTo>
                    <a:lnTo>
                      <a:pt x="366" y="575"/>
                    </a:lnTo>
                    <a:lnTo>
                      <a:pt x="366" y="575"/>
                    </a:lnTo>
                    <a:lnTo>
                      <a:pt x="366" y="575"/>
                    </a:lnTo>
                    <a:lnTo>
                      <a:pt x="366" y="575"/>
                    </a:lnTo>
                    <a:lnTo>
                      <a:pt x="366" y="575"/>
                    </a:lnTo>
                    <a:lnTo>
                      <a:pt x="366" y="575"/>
                    </a:lnTo>
                    <a:lnTo>
                      <a:pt x="366" y="573"/>
                    </a:lnTo>
                    <a:lnTo>
                      <a:pt x="364" y="573"/>
                    </a:lnTo>
                    <a:lnTo>
                      <a:pt x="364" y="573"/>
                    </a:lnTo>
                    <a:lnTo>
                      <a:pt x="364" y="573"/>
                    </a:lnTo>
                    <a:lnTo>
                      <a:pt x="364" y="573"/>
                    </a:lnTo>
                    <a:lnTo>
                      <a:pt x="362" y="573"/>
                    </a:lnTo>
                    <a:lnTo>
                      <a:pt x="362" y="573"/>
                    </a:lnTo>
                    <a:lnTo>
                      <a:pt x="362" y="573"/>
                    </a:lnTo>
                    <a:lnTo>
                      <a:pt x="362" y="573"/>
                    </a:lnTo>
                    <a:lnTo>
                      <a:pt x="362" y="571"/>
                    </a:lnTo>
                    <a:lnTo>
                      <a:pt x="362" y="571"/>
                    </a:lnTo>
                    <a:lnTo>
                      <a:pt x="362" y="571"/>
                    </a:lnTo>
                    <a:lnTo>
                      <a:pt x="362" y="571"/>
                    </a:lnTo>
                    <a:lnTo>
                      <a:pt x="362" y="569"/>
                    </a:lnTo>
                    <a:lnTo>
                      <a:pt x="362" y="569"/>
                    </a:lnTo>
                    <a:lnTo>
                      <a:pt x="362" y="569"/>
                    </a:lnTo>
                    <a:lnTo>
                      <a:pt x="362" y="569"/>
                    </a:lnTo>
                    <a:lnTo>
                      <a:pt x="362" y="568"/>
                    </a:lnTo>
                    <a:lnTo>
                      <a:pt x="362" y="568"/>
                    </a:lnTo>
                    <a:lnTo>
                      <a:pt x="362" y="568"/>
                    </a:lnTo>
                    <a:lnTo>
                      <a:pt x="364" y="568"/>
                    </a:lnTo>
                    <a:lnTo>
                      <a:pt x="366" y="566"/>
                    </a:lnTo>
                    <a:lnTo>
                      <a:pt x="368" y="566"/>
                    </a:lnTo>
                    <a:lnTo>
                      <a:pt x="368" y="566"/>
                    </a:lnTo>
                    <a:lnTo>
                      <a:pt x="368" y="566"/>
                    </a:lnTo>
                    <a:lnTo>
                      <a:pt x="368" y="566"/>
                    </a:lnTo>
                    <a:lnTo>
                      <a:pt x="368" y="566"/>
                    </a:lnTo>
                    <a:lnTo>
                      <a:pt x="368" y="566"/>
                    </a:lnTo>
                    <a:lnTo>
                      <a:pt x="368" y="566"/>
                    </a:lnTo>
                    <a:lnTo>
                      <a:pt x="368" y="566"/>
                    </a:lnTo>
                    <a:lnTo>
                      <a:pt x="368" y="566"/>
                    </a:lnTo>
                    <a:lnTo>
                      <a:pt x="368" y="564"/>
                    </a:lnTo>
                    <a:lnTo>
                      <a:pt x="368" y="564"/>
                    </a:lnTo>
                    <a:lnTo>
                      <a:pt x="368" y="564"/>
                    </a:lnTo>
                    <a:lnTo>
                      <a:pt x="368" y="564"/>
                    </a:lnTo>
                    <a:lnTo>
                      <a:pt x="368" y="562"/>
                    </a:lnTo>
                    <a:lnTo>
                      <a:pt x="366" y="562"/>
                    </a:lnTo>
                    <a:lnTo>
                      <a:pt x="366" y="562"/>
                    </a:lnTo>
                    <a:lnTo>
                      <a:pt x="366" y="562"/>
                    </a:lnTo>
                    <a:lnTo>
                      <a:pt x="366" y="562"/>
                    </a:lnTo>
                    <a:lnTo>
                      <a:pt x="366" y="560"/>
                    </a:lnTo>
                    <a:lnTo>
                      <a:pt x="366" y="560"/>
                    </a:lnTo>
                    <a:lnTo>
                      <a:pt x="368" y="560"/>
                    </a:lnTo>
                    <a:lnTo>
                      <a:pt x="368" y="560"/>
                    </a:lnTo>
                    <a:lnTo>
                      <a:pt x="368" y="560"/>
                    </a:lnTo>
                    <a:lnTo>
                      <a:pt x="368" y="559"/>
                    </a:lnTo>
                    <a:lnTo>
                      <a:pt x="368" y="559"/>
                    </a:lnTo>
                    <a:lnTo>
                      <a:pt x="368" y="559"/>
                    </a:lnTo>
                    <a:lnTo>
                      <a:pt x="368" y="559"/>
                    </a:lnTo>
                    <a:lnTo>
                      <a:pt x="368" y="559"/>
                    </a:lnTo>
                    <a:lnTo>
                      <a:pt x="366" y="559"/>
                    </a:lnTo>
                    <a:lnTo>
                      <a:pt x="366" y="559"/>
                    </a:lnTo>
                    <a:lnTo>
                      <a:pt x="366" y="559"/>
                    </a:lnTo>
                    <a:lnTo>
                      <a:pt x="366" y="559"/>
                    </a:lnTo>
                    <a:lnTo>
                      <a:pt x="366" y="559"/>
                    </a:lnTo>
                    <a:lnTo>
                      <a:pt x="366" y="559"/>
                    </a:lnTo>
                    <a:lnTo>
                      <a:pt x="366" y="559"/>
                    </a:lnTo>
                    <a:lnTo>
                      <a:pt x="366" y="559"/>
                    </a:lnTo>
                    <a:lnTo>
                      <a:pt x="364" y="557"/>
                    </a:lnTo>
                    <a:lnTo>
                      <a:pt x="364" y="557"/>
                    </a:lnTo>
                    <a:lnTo>
                      <a:pt x="364" y="557"/>
                    </a:lnTo>
                    <a:lnTo>
                      <a:pt x="364" y="557"/>
                    </a:lnTo>
                    <a:lnTo>
                      <a:pt x="364" y="555"/>
                    </a:lnTo>
                    <a:lnTo>
                      <a:pt x="364" y="555"/>
                    </a:lnTo>
                    <a:lnTo>
                      <a:pt x="364" y="555"/>
                    </a:lnTo>
                    <a:lnTo>
                      <a:pt x="364" y="555"/>
                    </a:lnTo>
                    <a:lnTo>
                      <a:pt x="364" y="555"/>
                    </a:lnTo>
                    <a:lnTo>
                      <a:pt x="364" y="557"/>
                    </a:lnTo>
                    <a:lnTo>
                      <a:pt x="364" y="557"/>
                    </a:lnTo>
                    <a:lnTo>
                      <a:pt x="364" y="557"/>
                    </a:lnTo>
                    <a:lnTo>
                      <a:pt x="362" y="557"/>
                    </a:lnTo>
                    <a:lnTo>
                      <a:pt x="362" y="555"/>
                    </a:lnTo>
                    <a:lnTo>
                      <a:pt x="362" y="555"/>
                    </a:lnTo>
                    <a:lnTo>
                      <a:pt x="362" y="555"/>
                    </a:lnTo>
                    <a:lnTo>
                      <a:pt x="362" y="555"/>
                    </a:lnTo>
                    <a:lnTo>
                      <a:pt x="362" y="555"/>
                    </a:lnTo>
                    <a:lnTo>
                      <a:pt x="360" y="555"/>
                    </a:lnTo>
                    <a:lnTo>
                      <a:pt x="360" y="555"/>
                    </a:lnTo>
                    <a:lnTo>
                      <a:pt x="360" y="555"/>
                    </a:lnTo>
                    <a:lnTo>
                      <a:pt x="360" y="555"/>
                    </a:lnTo>
                    <a:lnTo>
                      <a:pt x="360" y="553"/>
                    </a:lnTo>
                    <a:lnTo>
                      <a:pt x="358" y="553"/>
                    </a:lnTo>
                    <a:lnTo>
                      <a:pt x="358" y="553"/>
                    </a:lnTo>
                    <a:lnTo>
                      <a:pt x="358" y="553"/>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58" y="551"/>
                    </a:lnTo>
                    <a:lnTo>
                      <a:pt x="358" y="551"/>
                    </a:lnTo>
                    <a:lnTo>
                      <a:pt x="358" y="551"/>
                    </a:lnTo>
                    <a:lnTo>
                      <a:pt x="358" y="551"/>
                    </a:lnTo>
                    <a:lnTo>
                      <a:pt x="357" y="551"/>
                    </a:lnTo>
                    <a:lnTo>
                      <a:pt x="357" y="551"/>
                    </a:lnTo>
                    <a:lnTo>
                      <a:pt x="357" y="551"/>
                    </a:lnTo>
                    <a:lnTo>
                      <a:pt x="357" y="551"/>
                    </a:lnTo>
                    <a:lnTo>
                      <a:pt x="357" y="550"/>
                    </a:lnTo>
                    <a:lnTo>
                      <a:pt x="357" y="550"/>
                    </a:lnTo>
                    <a:lnTo>
                      <a:pt x="357" y="550"/>
                    </a:lnTo>
                    <a:lnTo>
                      <a:pt x="357" y="550"/>
                    </a:lnTo>
                    <a:lnTo>
                      <a:pt x="357" y="550"/>
                    </a:lnTo>
                    <a:lnTo>
                      <a:pt x="357" y="550"/>
                    </a:lnTo>
                    <a:lnTo>
                      <a:pt x="357" y="550"/>
                    </a:lnTo>
                    <a:lnTo>
                      <a:pt x="357" y="548"/>
                    </a:lnTo>
                    <a:lnTo>
                      <a:pt x="357" y="548"/>
                    </a:lnTo>
                    <a:lnTo>
                      <a:pt x="355" y="548"/>
                    </a:lnTo>
                    <a:lnTo>
                      <a:pt x="355" y="550"/>
                    </a:lnTo>
                    <a:lnTo>
                      <a:pt x="355" y="550"/>
                    </a:lnTo>
                    <a:lnTo>
                      <a:pt x="355" y="550"/>
                    </a:lnTo>
                    <a:lnTo>
                      <a:pt x="355" y="550"/>
                    </a:lnTo>
                    <a:lnTo>
                      <a:pt x="353" y="550"/>
                    </a:lnTo>
                    <a:lnTo>
                      <a:pt x="353" y="550"/>
                    </a:lnTo>
                    <a:lnTo>
                      <a:pt x="353" y="550"/>
                    </a:lnTo>
                    <a:lnTo>
                      <a:pt x="353" y="548"/>
                    </a:lnTo>
                    <a:lnTo>
                      <a:pt x="351" y="548"/>
                    </a:lnTo>
                    <a:lnTo>
                      <a:pt x="351" y="548"/>
                    </a:lnTo>
                    <a:lnTo>
                      <a:pt x="351" y="548"/>
                    </a:lnTo>
                    <a:lnTo>
                      <a:pt x="351" y="548"/>
                    </a:lnTo>
                    <a:lnTo>
                      <a:pt x="351" y="548"/>
                    </a:lnTo>
                    <a:lnTo>
                      <a:pt x="351" y="548"/>
                    </a:lnTo>
                    <a:lnTo>
                      <a:pt x="349" y="548"/>
                    </a:lnTo>
                    <a:lnTo>
                      <a:pt x="349" y="548"/>
                    </a:lnTo>
                    <a:lnTo>
                      <a:pt x="349" y="548"/>
                    </a:lnTo>
                    <a:lnTo>
                      <a:pt x="349" y="548"/>
                    </a:lnTo>
                    <a:lnTo>
                      <a:pt x="349" y="548"/>
                    </a:lnTo>
                    <a:lnTo>
                      <a:pt x="349" y="548"/>
                    </a:lnTo>
                    <a:lnTo>
                      <a:pt x="348" y="548"/>
                    </a:lnTo>
                    <a:lnTo>
                      <a:pt x="348" y="548"/>
                    </a:lnTo>
                    <a:lnTo>
                      <a:pt x="348" y="548"/>
                    </a:lnTo>
                    <a:lnTo>
                      <a:pt x="348" y="548"/>
                    </a:lnTo>
                    <a:lnTo>
                      <a:pt x="346" y="548"/>
                    </a:lnTo>
                    <a:lnTo>
                      <a:pt x="346" y="548"/>
                    </a:lnTo>
                    <a:lnTo>
                      <a:pt x="346" y="548"/>
                    </a:lnTo>
                    <a:lnTo>
                      <a:pt x="346" y="548"/>
                    </a:lnTo>
                    <a:lnTo>
                      <a:pt x="344" y="548"/>
                    </a:lnTo>
                    <a:lnTo>
                      <a:pt x="344" y="548"/>
                    </a:lnTo>
                    <a:lnTo>
                      <a:pt x="344" y="548"/>
                    </a:lnTo>
                    <a:lnTo>
                      <a:pt x="344" y="548"/>
                    </a:lnTo>
                    <a:lnTo>
                      <a:pt x="342" y="550"/>
                    </a:lnTo>
                    <a:lnTo>
                      <a:pt x="342" y="550"/>
                    </a:lnTo>
                    <a:lnTo>
                      <a:pt x="342" y="550"/>
                    </a:lnTo>
                    <a:lnTo>
                      <a:pt x="342" y="548"/>
                    </a:lnTo>
                    <a:lnTo>
                      <a:pt x="342" y="548"/>
                    </a:lnTo>
                    <a:lnTo>
                      <a:pt x="340" y="548"/>
                    </a:lnTo>
                    <a:lnTo>
                      <a:pt x="340" y="548"/>
                    </a:lnTo>
                    <a:lnTo>
                      <a:pt x="340" y="548"/>
                    </a:lnTo>
                    <a:lnTo>
                      <a:pt x="340" y="548"/>
                    </a:lnTo>
                    <a:lnTo>
                      <a:pt x="340" y="548"/>
                    </a:lnTo>
                    <a:lnTo>
                      <a:pt x="339" y="548"/>
                    </a:lnTo>
                    <a:lnTo>
                      <a:pt x="339" y="548"/>
                    </a:lnTo>
                    <a:lnTo>
                      <a:pt x="339" y="548"/>
                    </a:lnTo>
                    <a:lnTo>
                      <a:pt x="339" y="548"/>
                    </a:lnTo>
                    <a:lnTo>
                      <a:pt x="339" y="548"/>
                    </a:lnTo>
                    <a:lnTo>
                      <a:pt x="339" y="548"/>
                    </a:lnTo>
                    <a:lnTo>
                      <a:pt x="339" y="548"/>
                    </a:lnTo>
                    <a:lnTo>
                      <a:pt x="337" y="548"/>
                    </a:lnTo>
                    <a:lnTo>
                      <a:pt x="337" y="548"/>
                    </a:lnTo>
                    <a:lnTo>
                      <a:pt x="337" y="548"/>
                    </a:lnTo>
                    <a:lnTo>
                      <a:pt x="337" y="548"/>
                    </a:lnTo>
                    <a:lnTo>
                      <a:pt x="335" y="548"/>
                    </a:lnTo>
                    <a:lnTo>
                      <a:pt x="335" y="550"/>
                    </a:lnTo>
                    <a:lnTo>
                      <a:pt x="335" y="550"/>
                    </a:lnTo>
                    <a:lnTo>
                      <a:pt x="333" y="550"/>
                    </a:lnTo>
                    <a:lnTo>
                      <a:pt x="333" y="550"/>
                    </a:lnTo>
                    <a:lnTo>
                      <a:pt x="333" y="550"/>
                    </a:lnTo>
                    <a:lnTo>
                      <a:pt x="333" y="550"/>
                    </a:lnTo>
                    <a:lnTo>
                      <a:pt x="333" y="548"/>
                    </a:lnTo>
                    <a:lnTo>
                      <a:pt x="333" y="548"/>
                    </a:lnTo>
                    <a:lnTo>
                      <a:pt x="333" y="548"/>
                    </a:lnTo>
                    <a:lnTo>
                      <a:pt x="333" y="548"/>
                    </a:lnTo>
                    <a:lnTo>
                      <a:pt x="331" y="548"/>
                    </a:lnTo>
                    <a:lnTo>
                      <a:pt x="331" y="548"/>
                    </a:lnTo>
                    <a:lnTo>
                      <a:pt x="331" y="548"/>
                    </a:lnTo>
                    <a:lnTo>
                      <a:pt x="330" y="550"/>
                    </a:lnTo>
                    <a:lnTo>
                      <a:pt x="330" y="550"/>
                    </a:lnTo>
                    <a:lnTo>
                      <a:pt x="328" y="548"/>
                    </a:lnTo>
                    <a:lnTo>
                      <a:pt x="328" y="548"/>
                    </a:lnTo>
                    <a:lnTo>
                      <a:pt x="328" y="548"/>
                    </a:lnTo>
                    <a:lnTo>
                      <a:pt x="328" y="548"/>
                    </a:lnTo>
                    <a:lnTo>
                      <a:pt x="328" y="550"/>
                    </a:lnTo>
                    <a:lnTo>
                      <a:pt x="326" y="550"/>
                    </a:lnTo>
                    <a:lnTo>
                      <a:pt x="326" y="550"/>
                    </a:lnTo>
                    <a:lnTo>
                      <a:pt x="326" y="550"/>
                    </a:lnTo>
                    <a:lnTo>
                      <a:pt x="326" y="550"/>
                    </a:lnTo>
                    <a:lnTo>
                      <a:pt x="326" y="550"/>
                    </a:lnTo>
                    <a:lnTo>
                      <a:pt x="324" y="550"/>
                    </a:lnTo>
                    <a:lnTo>
                      <a:pt x="324" y="550"/>
                    </a:lnTo>
                    <a:lnTo>
                      <a:pt x="324" y="550"/>
                    </a:lnTo>
                    <a:lnTo>
                      <a:pt x="322" y="550"/>
                    </a:lnTo>
                    <a:lnTo>
                      <a:pt x="322" y="550"/>
                    </a:lnTo>
                    <a:lnTo>
                      <a:pt x="322" y="550"/>
                    </a:lnTo>
                    <a:lnTo>
                      <a:pt x="322" y="551"/>
                    </a:lnTo>
                    <a:lnTo>
                      <a:pt x="322" y="551"/>
                    </a:lnTo>
                    <a:lnTo>
                      <a:pt x="322" y="551"/>
                    </a:lnTo>
                    <a:lnTo>
                      <a:pt x="320" y="551"/>
                    </a:lnTo>
                    <a:lnTo>
                      <a:pt x="320" y="551"/>
                    </a:lnTo>
                    <a:lnTo>
                      <a:pt x="320" y="551"/>
                    </a:lnTo>
                    <a:lnTo>
                      <a:pt x="320" y="553"/>
                    </a:lnTo>
                    <a:lnTo>
                      <a:pt x="320" y="551"/>
                    </a:lnTo>
                    <a:lnTo>
                      <a:pt x="320" y="551"/>
                    </a:lnTo>
                    <a:lnTo>
                      <a:pt x="320" y="553"/>
                    </a:lnTo>
                    <a:lnTo>
                      <a:pt x="320" y="553"/>
                    </a:lnTo>
                    <a:lnTo>
                      <a:pt x="320" y="553"/>
                    </a:lnTo>
                    <a:lnTo>
                      <a:pt x="320" y="553"/>
                    </a:lnTo>
                    <a:lnTo>
                      <a:pt x="320" y="553"/>
                    </a:lnTo>
                    <a:lnTo>
                      <a:pt x="319" y="553"/>
                    </a:lnTo>
                    <a:lnTo>
                      <a:pt x="319" y="553"/>
                    </a:lnTo>
                    <a:lnTo>
                      <a:pt x="319" y="553"/>
                    </a:lnTo>
                    <a:lnTo>
                      <a:pt x="319" y="555"/>
                    </a:lnTo>
                    <a:lnTo>
                      <a:pt x="317" y="555"/>
                    </a:lnTo>
                    <a:lnTo>
                      <a:pt x="317" y="553"/>
                    </a:lnTo>
                    <a:lnTo>
                      <a:pt x="317" y="553"/>
                    </a:lnTo>
                    <a:lnTo>
                      <a:pt x="317" y="555"/>
                    </a:lnTo>
                    <a:lnTo>
                      <a:pt x="317" y="555"/>
                    </a:lnTo>
                    <a:lnTo>
                      <a:pt x="317" y="553"/>
                    </a:lnTo>
                    <a:lnTo>
                      <a:pt x="315" y="553"/>
                    </a:lnTo>
                    <a:lnTo>
                      <a:pt x="315" y="553"/>
                    </a:lnTo>
                    <a:lnTo>
                      <a:pt x="315" y="553"/>
                    </a:lnTo>
                    <a:lnTo>
                      <a:pt x="315" y="553"/>
                    </a:lnTo>
                    <a:lnTo>
                      <a:pt x="315" y="555"/>
                    </a:lnTo>
                    <a:lnTo>
                      <a:pt x="315" y="555"/>
                    </a:lnTo>
                    <a:lnTo>
                      <a:pt x="313" y="555"/>
                    </a:lnTo>
                    <a:lnTo>
                      <a:pt x="313" y="555"/>
                    </a:lnTo>
                    <a:lnTo>
                      <a:pt x="313" y="555"/>
                    </a:lnTo>
                    <a:lnTo>
                      <a:pt x="313" y="555"/>
                    </a:lnTo>
                    <a:lnTo>
                      <a:pt x="311" y="555"/>
                    </a:lnTo>
                    <a:lnTo>
                      <a:pt x="311" y="555"/>
                    </a:lnTo>
                    <a:lnTo>
                      <a:pt x="311" y="555"/>
                    </a:lnTo>
                    <a:lnTo>
                      <a:pt x="311" y="555"/>
                    </a:lnTo>
                    <a:lnTo>
                      <a:pt x="311" y="555"/>
                    </a:lnTo>
                    <a:lnTo>
                      <a:pt x="311" y="555"/>
                    </a:lnTo>
                    <a:lnTo>
                      <a:pt x="311" y="555"/>
                    </a:lnTo>
                    <a:lnTo>
                      <a:pt x="310" y="555"/>
                    </a:lnTo>
                    <a:lnTo>
                      <a:pt x="310" y="555"/>
                    </a:lnTo>
                    <a:lnTo>
                      <a:pt x="310" y="555"/>
                    </a:lnTo>
                    <a:lnTo>
                      <a:pt x="310" y="555"/>
                    </a:lnTo>
                    <a:lnTo>
                      <a:pt x="310" y="555"/>
                    </a:lnTo>
                    <a:lnTo>
                      <a:pt x="310" y="555"/>
                    </a:lnTo>
                    <a:lnTo>
                      <a:pt x="310" y="555"/>
                    </a:lnTo>
                    <a:lnTo>
                      <a:pt x="308" y="555"/>
                    </a:lnTo>
                    <a:lnTo>
                      <a:pt x="308" y="555"/>
                    </a:lnTo>
                    <a:lnTo>
                      <a:pt x="308" y="555"/>
                    </a:lnTo>
                    <a:lnTo>
                      <a:pt x="308" y="555"/>
                    </a:lnTo>
                    <a:lnTo>
                      <a:pt x="308" y="555"/>
                    </a:lnTo>
                    <a:lnTo>
                      <a:pt x="308" y="557"/>
                    </a:lnTo>
                    <a:lnTo>
                      <a:pt x="306" y="557"/>
                    </a:lnTo>
                    <a:lnTo>
                      <a:pt x="306" y="557"/>
                    </a:lnTo>
                    <a:lnTo>
                      <a:pt x="306" y="557"/>
                    </a:lnTo>
                    <a:lnTo>
                      <a:pt x="306" y="557"/>
                    </a:lnTo>
                    <a:lnTo>
                      <a:pt x="306" y="557"/>
                    </a:lnTo>
                    <a:lnTo>
                      <a:pt x="306" y="557"/>
                    </a:lnTo>
                    <a:lnTo>
                      <a:pt x="306" y="557"/>
                    </a:lnTo>
                    <a:lnTo>
                      <a:pt x="306" y="557"/>
                    </a:lnTo>
                    <a:lnTo>
                      <a:pt x="304" y="557"/>
                    </a:lnTo>
                    <a:lnTo>
                      <a:pt x="304" y="557"/>
                    </a:lnTo>
                    <a:lnTo>
                      <a:pt x="304" y="557"/>
                    </a:lnTo>
                    <a:lnTo>
                      <a:pt x="304" y="557"/>
                    </a:lnTo>
                    <a:lnTo>
                      <a:pt x="304" y="557"/>
                    </a:lnTo>
                    <a:lnTo>
                      <a:pt x="304" y="557"/>
                    </a:lnTo>
                    <a:lnTo>
                      <a:pt x="304" y="557"/>
                    </a:lnTo>
                    <a:lnTo>
                      <a:pt x="302" y="557"/>
                    </a:lnTo>
                    <a:lnTo>
                      <a:pt x="302" y="557"/>
                    </a:lnTo>
                    <a:lnTo>
                      <a:pt x="302" y="559"/>
                    </a:lnTo>
                    <a:lnTo>
                      <a:pt x="302" y="559"/>
                    </a:lnTo>
                    <a:lnTo>
                      <a:pt x="302" y="559"/>
                    </a:lnTo>
                    <a:lnTo>
                      <a:pt x="302" y="559"/>
                    </a:lnTo>
                    <a:lnTo>
                      <a:pt x="302" y="559"/>
                    </a:lnTo>
                    <a:lnTo>
                      <a:pt x="302" y="559"/>
                    </a:lnTo>
                    <a:lnTo>
                      <a:pt x="302" y="559"/>
                    </a:lnTo>
                    <a:lnTo>
                      <a:pt x="301" y="560"/>
                    </a:lnTo>
                    <a:lnTo>
                      <a:pt x="301" y="560"/>
                    </a:lnTo>
                    <a:lnTo>
                      <a:pt x="301" y="560"/>
                    </a:lnTo>
                    <a:lnTo>
                      <a:pt x="301" y="560"/>
                    </a:lnTo>
                    <a:lnTo>
                      <a:pt x="301" y="560"/>
                    </a:lnTo>
                    <a:lnTo>
                      <a:pt x="301" y="560"/>
                    </a:lnTo>
                    <a:lnTo>
                      <a:pt x="301" y="562"/>
                    </a:lnTo>
                    <a:lnTo>
                      <a:pt x="299" y="562"/>
                    </a:lnTo>
                    <a:lnTo>
                      <a:pt x="299" y="562"/>
                    </a:lnTo>
                    <a:lnTo>
                      <a:pt x="299" y="562"/>
                    </a:lnTo>
                    <a:lnTo>
                      <a:pt x="299" y="562"/>
                    </a:lnTo>
                    <a:lnTo>
                      <a:pt x="299" y="562"/>
                    </a:lnTo>
                    <a:lnTo>
                      <a:pt x="299" y="564"/>
                    </a:lnTo>
                    <a:lnTo>
                      <a:pt x="299" y="564"/>
                    </a:lnTo>
                    <a:lnTo>
                      <a:pt x="297" y="564"/>
                    </a:lnTo>
                    <a:lnTo>
                      <a:pt x="297" y="564"/>
                    </a:lnTo>
                    <a:lnTo>
                      <a:pt x="297" y="564"/>
                    </a:lnTo>
                    <a:lnTo>
                      <a:pt x="297" y="564"/>
                    </a:lnTo>
                    <a:lnTo>
                      <a:pt x="297" y="566"/>
                    </a:lnTo>
                    <a:lnTo>
                      <a:pt x="297" y="566"/>
                    </a:lnTo>
                    <a:lnTo>
                      <a:pt x="297" y="566"/>
                    </a:lnTo>
                    <a:lnTo>
                      <a:pt x="297" y="566"/>
                    </a:lnTo>
                    <a:lnTo>
                      <a:pt x="297" y="566"/>
                    </a:lnTo>
                    <a:lnTo>
                      <a:pt x="297" y="568"/>
                    </a:lnTo>
                    <a:lnTo>
                      <a:pt x="297" y="568"/>
                    </a:lnTo>
                    <a:lnTo>
                      <a:pt x="295" y="568"/>
                    </a:lnTo>
                    <a:lnTo>
                      <a:pt x="295" y="568"/>
                    </a:lnTo>
                    <a:lnTo>
                      <a:pt x="295" y="568"/>
                    </a:lnTo>
                    <a:lnTo>
                      <a:pt x="295" y="568"/>
                    </a:lnTo>
                    <a:lnTo>
                      <a:pt x="295" y="568"/>
                    </a:lnTo>
                    <a:lnTo>
                      <a:pt x="295" y="568"/>
                    </a:lnTo>
                    <a:lnTo>
                      <a:pt x="293" y="568"/>
                    </a:lnTo>
                    <a:lnTo>
                      <a:pt x="293" y="568"/>
                    </a:lnTo>
                    <a:lnTo>
                      <a:pt x="293" y="568"/>
                    </a:lnTo>
                    <a:lnTo>
                      <a:pt x="293" y="568"/>
                    </a:lnTo>
                    <a:lnTo>
                      <a:pt x="293" y="568"/>
                    </a:lnTo>
                    <a:lnTo>
                      <a:pt x="292" y="568"/>
                    </a:lnTo>
                    <a:lnTo>
                      <a:pt x="292" y="568"/>
                    </a:lnTo>
                    <a:lnTo>
                      <a:pt x="292" y="568"/>
                    </a:lnTo>
                    <a:lnTo>
                      <a:pt x="292" y="569"/>
                    </a:lnTo>
                    <a:lnTo>
                      <a:pt x="292" y="569"/>
                    </a:lnTo>
                    <a:lnTo>
                      <a:pt x="292" y="569"/>
                    </a:lnTo>
                    <a:lnTo>
                      <a:pt x="290" y="569"/>
                    </a:lnTo>
                    <a:lnTo>
                      <a:pt x="290" y="569"/>
                    </a:lnTo>
                    <a:lnTo>
                      <a:pt x="290" y="569"/>
                    </a:lnTo>
                    <a:lnTo>
                      <a:pt x="290" y="569"/>
                    </a:lnTo>
                    <a:lnTo>
                      <a:pt x="290" y="569"/>
                    </a:lnTo>
                    <a:lnTo>
                      <a:pt x="290" y="571"/>
                    </a:lnTo>
                    <a:lnTo>
                      <a:pt x="290" y="571"/>
                    </a:lnTo>
                    <a:lnTo>
                      <a:pt x="290" y="571"/>
                    </a:lnTo>
                    <a:lnTo>
                      <a:pt x="290" y="571"/>
                    </a:lnTo>
                    <a:lnTo>
                      <a:pt x="290" y="571"/>
                    </a:lnTo>
                    <a:lnTo>
                      <a:pt x="290" y="571"/>
                    </a:lnTo>
                    <a:lnTo>
                      <a:pt x="288" y="571"/>
                    </a:lnTo>
                    <a:lnTo>
                      <a:pt x="288" y="573"/>
                    </a:lnTo>
                    <a:lnTo>
                      <a:pt x="288" y="573"/>
                    </a:lnTo>
                    <a:lnTo>
                      <a:pt x="288" y="573"/>
                    </a:lnTo>
                    <a:lnTo>
                      <a:pt x="286" y="575"/>
                    </a:lnTo>
                    <a:lnTo>
                      <a:pt x="286" y="575"/>
                    </a:lnTo>
                    <a:lnTo>
                      <a:pt x="286" y="575"/>
                    </a:lnTo>
                    <a:lnTo>
                      <a:pt x="286" y="575"/>
                    </a:lnTo>
                    <a:lnTo>
                      <a:pt x="286" y="575"/>
                    </a:lnTo>
                    <a:lnTo>
                      <a:pt x="286" y="577"/>
                    </a:lnTo>
                    <a:lnTo>
                      <a:pt x="284" y="577"/>
                    </a:lnTo>
                    <a:lnTo>
                      <a:pt x="284" y="577"/>
                    </a:lnTo>
                    <a:lnTo>
                      <a:pt x="284" y="577"/>
                    </a:lnTo>
                    <a:lnTo>
                      <a:pt x="284" y="577"/>
                    </a:lnTo>
                    <a:lnTo>
                      <a:pt x="284" y="577"/>
                    </a:lnTo>
                    <a:lnTo>
                      <a:pt x="284" y="577"/>
                    </a:lnTo>
                    <a:lnTo>
                      <a:pt x="284" y="577"/>
                    </a:lnTo>
                    <a:lnTo>
                      <a:pt x="284" y="577"/>
                    </a:lnTo>
                    <a:lnTo>
                      <a:pt x="284" y="578"/>
                    </a:lnTo>
                    <a:lnTo>
                      <a:pt x="283" y="578"/>
                    </a:lnTo>
                    <a:lnTo>
                      <a:pt x="283" y="578"/>
                    </a:lnTo>
                    <a:lnTo>
                      <a:pt x="283" y="578"/>
                    </a:lnTo>
                    <a:lnTo>
                      <a:pt x="283" y="578"/>
                    </a:lnTo>
                    <a:lnTo>
                      <a:pt x="283" y="580"/>
                    </a:lnTo>
                    <a:lnTo>
                      <a:pt x="283" y="580"/>
                    </a:lnTo>
                    <a:lnTo>
                      <a:pt x="283" y="582"/>
                    </a:lnTo>
                    <a:lnTo>
                      <a:pt x="281" y="582"/>
                    </a:lnTo>
                    <a:lnTo>
                      <a:pt x="281" y="582"/>
                    </a:lnTo>
                    <a:lnTo>
                      <a:pt x="281" y="582"/>
                    </a:lnTo>
                    <a:lnTo>
                      <a:pt x="281" y="582"/>
                    </a:lnTo>
                    <a:lnTo>
                      <a:pt x="281" y="584"/>
                    </a:lnTo>
                    <a:lnTo>
                      <a:pt x="281" y="584"/>
                    </a:lnTo>
                    <a:lnTo>
                      <a:pt x="281" y="584"/>
                    </a:lnTo>
                    <a:lnTo>
                      <a:pt x="281" y="584"/>
                    </a:lnTo>
                    <a:lnTo>
                      <a:pt x="281" y="584"/>
                    </a:lnTo>
                    <a:lnTo>
                      <a:pt x="281" y="586"/>
                    </a:lnTo>
                    <a:lnTo>
                      <a:pt x="281" y="586"/>
                    </a:lnTo>
                    <a:lnTo>
                      <a:pt x="279" y="586"/>
                    </a:lnTo>
                    <a:lnTo>
                      <a:pt x="279" y="586"/>
                    </a:lnTo>
                    <a:lnTo>
                      <a:pt x="279" y="586"/>
                    </a:lnTo>
                    <a:lnTo>
                      <a:pt x="279" y="586"/>
                    </a:lnTo>
                    <a:lnTo>
                      <a:pt x="279" y="586"/>
                    </a:lnTo>
                    <a:lnTo>
                      <a:pt x="279" y="586"/>
                    </a:lnTo>
                    <a:lnTo>
                      <a:pt x="279" y="586"/>
                    </a:lnTo>
                    <a:lnTo>
                      <a:pt x="279" y="586"/>
                    </a:lnTo>
                    <a:lnTo>
                      <a:pt x="279" y="588"/>
                    </a:lnTo>
                    <a:lnTo>
                      <a:pt x="277" y="588"/>
                    </a:lnTo>
                    <a:lnTo>
                      <a:pt x="277" y="588"/>
                    </a:lnTo>
                    <a:lnTo>
                      <a:pt x="277" y="588"/>
                    </a:lnTo>
                    <a:lnTo>
                      <a:pt x="277" y="588"/>
                    </a:lnTo>
                    <a:lnTo>
                      <a:pt x="275" y="589"/>
                    </a:lnTo>
                    <a:lnTo>
                      <a:pt x="275" y="589"/>
                    </a:lnTo>
                    <a:lnTo>
                      <a:pt x="275" y="589"/>
                    </a:lnTo>
                    <a:lnTo>
                      <a:pt x="275" y="589"/>
                    </a:lnTo>
                    <a:lnTo>
                      <a:pt x="275" y="589"/>
                    </a:lnTo>
                    <a:lnTo>
                      <a:pt x="275" y="591"/>
                    </a:lnTo>
                    <a:lnTo>
                      <a:pt x="275" y="591"/>
                    </a:lnTo>
                    <a:lnTo>
                      <a:pt x="275" y="591"/>
                    </a:lnTo>
                    <a:lnTo>
                      <a:pt x="275" y="591"/>
                    </a:lnTo>
                    <a:lnTo>
                      <a:pt x="275" y="591"/>
                    </a:lnTo>
                    <a:lnTo>
                      <a:pt x="273" y="591"/>
                    </a:lnTo>
                    <a:lnTo>
                      <a:pt x="273" y="591"/>
                    </a:lnTo>
                    <a:lnTo>
                      <a:pt x="273" y="591"/>
                    </a:lnTo>
                    <a:lnTo>
                      <a:pt x="273" y="593"/>
                    </a:lnTo>
                    <a:lnTo>
                      <a:pt x="272" y="593"/>
                    </a:lnTo>
                    <a:lnTo>
                      <a:pt x="272" y="593"/>
                    </a:lnTo>
                    <a:lnTo>
                      <a:pt x="272" y="593"/>
                    </a:lnTo>
                    <a:lnTo>
                      <a:pt x="272" y="593"/>
                    </a:lnTo>
                    <a:lnTo>
                      <a:pt x="272" y="593"/>
                    </a:lnTo>
                    <a:lnTo>
                      <a:pt x="272" y="593"/>
                    </a:lnTo>
                    <a:lnTo>
                      <a:pt x="272" y="593"/>
                    </a:lnTo>
                    <a:lnTo>
                      <a:pt x="272" y="593"/>
                    </a:lnTo>
                    <a:lnTo>
                      <a:pt x="272" y="595"/>
                    </a:lnTo>
                    <a:lnTo>
                      <a:pt x="272" y="595"/>
                    </a:lnTo>
                    <a:lnTo>
                      <a:pt x="272" y="595"/>
                    </a:lnTo>
                    <a:lnTo>
                      <a:pt x="270" y="595"/>
                    </a:lnTo>
                    <a:lnTo>
                      <a:pt x="270" y="595"/>
                    </a:lnTo>
                    <a:lnTo>
                      <a:pt x="270" y="595"/>
                    </a:lnTo>
                    <a:lnTo>
                      <a:pt x="270" y="595"/>
                    </a:lnTo>
                    <a:lnTo>
                      <a:pt x="270" y="595"/>
                    </a:lnTo>
                    <a:lnTo>
                      <a:pt x="270" y="595"/>
                    </a:lnTo>
                    <a:lnTo>
                      <a:pt x="270" y="595"/>
                    </a:lnTo>
                    <a:lnTo>
                      <a:pt x="268" y="597"/>
                    </a:lnTo>
                    <a:lnTo>
                      <a:pt x="268" y="597"/>
                    </a:lnTo>
                    <a:lnTo>
                      <a:pt x="268" y="597"/>
                    </a:lnTo>
                    <a:lnTo>
                      <a:pt x="268" y="597"/>
                    </a:lnTo>
                    <a:lnTo>
                      <a:pt x="266" y="597"/>
                    </a:lnTo>
                    <a:lnTo>
                      <a:pt x="266" y="597"/>
                    </a:lnTo>
                    <a:lnTo>
                      <a:pt x="266" y="597"/>
                    </a:lnTo>
                    <a:lnTo>
                      <a:pt x="266" y="597"/>
                    </a:lnTo>
                    <a:lnTo>
                      <a:pt x="264" y="598"/>
                    </a:lnTo>
                    <a:lnTo>
                      <a:pt x="264" y="598"/>
                    </a:lnTo>
                    <a:lnTo>
                      <a:pt x="264" y="598"/>
                    </a:lnTo>
                    <a:lnTo>
                      <a:pt x="264" y="598"/>
                    </a:lnTo>
                    <a:lnTo>
                      <a:pt x="264" y="598"/>
                    </a:lnTo>
                    <a:lnTo>
                      <a:pt x="264" y="598"/>
                    </a:lnTo>
                    <a:lnTo>
                      <a:pt x="264" y="598"/>
                    </a:lnTo>
                    <a:lnTo>
                      <a:pt x="263" y="598"/>
                    </a:lnTo>
                    <a:lnTo>
                      <a:pt x="263" y="598"/>
                    </a:lnTo>
                    <a:lnTo>
                      <a:pt x="263" y="600"/>
                    </a:lnTo>
                    <a:lnTo>
                      <a:pt x="261" y="600"/>
                    </a:lnTo>
                    <a:lnTo>
                      <a:pt x="261" y="600"/>
                    </a:lnTo>
                    <a:lnTo>
                      <a:pt x="261" y="600"/>
                    </a:lnTo>
                    <a:lnTo>
                      <a:pt x="261" y="600"/>
                    </a:lnTo>
                    <a:lnTo>
                      <a:pt x="261" y="600"/>
                    </a:lnTo>
                    <a:lnTo>
                      <a:pt x="261" y="600"/>
                    </a:lnTo>
                    <a:lnTo>
                      <a:pt x="261" y="600"/>
                    </a:lnTo>
                    <a:lnTo>
                      <a:pt x="261" y="600"/>
                    </a:lnTo>
                    <a:lnTo>
                      <a:pt x="259" y="602"/>
                    </a:lnTo>
                    <a:lnTo>
                      <a:pt x="259" y="602"/>
                    </a:lnTo>
                    <a:lnTo>
                      <a:pt x="259" y="602"/>
                    </a:lnTo>
                    <a:lnTo>
                      <a:pt x="257" y="602"/>
                    </a:lnTo>
                    <a:lnTo>
                      <a:pt x="257" y="602"/>
                    </a:lnTo>
                    <a:lnTo>
                      <a:pt x="257" y="602"/>
                    </a:lnTo>
                    <a:lnTo>
                      <a:pt x="257" y="602"/>
                    </a:lnTo>
                    <a:lnTo>
                      <a:pt x="257" y="602"/>
                    </a:lnTo>
                    <a:lnTo>
                      <a:pt x="257" y="604"/>
                    </a:lnTo>
                    <a:lnTo>
                      <a:pt x="255" y="604"/>
                    </a:lnTo>
                    <a:lnTo>
                      <a:pt x="255" y="604"/>
                    </a:lnTo>
                    <a:lnTo>
                      <a:pt x="255" y="604"/>
                    </a:lnTo>
                    <a:lnTo>
                      <a:pt x="254" y="604"/>
                    </a:lnTo>
                    <a:lnTo>
                      <a:pt x="254" y="604"/>
                    </a:lnTo>
                    <a:lnTo>
                      <a:pt x="254" y="606"/>
                    </a:lnTo>
                    <a:lnTo>
                      <a:pt x="254" y="606"/>
                    </a:lnTo>
                    <a:lnTo>
                      <a:pt x="254" y="606"/>
                    </a:lnTo>
                    <a:lnTo>
                      <a:pt x="254" y="606"/>
                    </a:lnTo>
                    <a:lnTo>
                      <a:pt x="254" y="606"/>
                    </a:lnTo>
                    <a:lnTo>
                      <a:pt x="252" y="606"/>
                    </a:lnTo>
                    <a:lnTo>
                      <a:pt x="252" y="607"/>
                    </a:lnTo>
                    <a:lnTo>
                      <a:pt x="252" y="607"/>
                    </a:lnTo>
                    <a:lnTo>
                      <a:pt x="252" y="607"/>
                    </a:lnTo>
                    <a:lnTo>
                      <a:pt x="250" y="609"/>
                    </a:lnTo>
                    <a:lnTo>
                      <a:pt x="250" y="609"/>
                    </a:lnTo>
                    <a:lnTo>
                      <a:pt x="250" y="609"/>
                    </a:lnTo>
                    <a:lnTo>
                      <a:pt x="250" y="609"/>
                    </a:lnTo>
                    <a:lnTo>
                      <a:pt x="250" y="609"/>
                    </a:lnTo>
                    <a:lnTo>
                      <a:pt x="250" y="609"/>
                    </a:lnTo>
                    <a:lnTo>
                      <a:pt x="248" y="611"/>
                    </a:lnTo>
                    <a:lnTo>
                      <a:pt x="248" y="611"/>
                    </a:lnTo>
                    <a:lnTo>
                      <a:pt x="248" y="611"/>
                    </a:lnTo>
                    <a:lnTo>
                      <a:pt x="248" y="611"/>
                    </a:lnTo>
                    <a:lnTo>
                      <a:pt x="248" y="611"/>
                    </a:lnTo>
                    <a:lnTo>
                      <a:pt x="248" y="611"/>
                    </a:lnTo>
                    <a:lnTo>
                      <a:pt x="246" y="611"/>
                    </a:lnTo>
                    <a:lnTo>
                      <a:pt x="246" y="613"/>
                    </a:lnTo>
                    <a:lnTo>
                      <a:pt x="246" y="613"/>
                    </a:lnTo>
                    <a:lnTo>
                      <a:pt x="245" y="615"/>
                    </a:lnTo>
                    <a:lnTo>
                      <a:pt x="245" y="615"/>
                    </a:lnTo>
                    <a:lnTo>
                      <a:pt x="245" y="615"/>
                    </a:lnTo>
                    <a:lnTo>
                      <a:pt x="245" y="615"/>
                    </a:lnTo>
                    <a:lnTo>
                      <a:pt x="245" y="615"/>
                    </a:lnTo>
                    <a:lnTo>
                      <a:pt x="245" y="615"/>
                    </a:lnTo>
                    <a:lnTo>
                      <a:pt x="243" y="616"/>
                    </a:lnTo>
                    <a:lnTo>
                      <a:pt x="243" y="616"/>
                    </a:lnTo>
                    <a:lnTo>
                      <a:pt x="243" y="616"/>
                    </a:lnTo>
                    <a:lnTo>
                      <a:pt x="243" y="616"/>
                    </a:lnTo>
                    <a:lnTo>
                      <a:pt x="243" y="616"/>
                    </a:lnTo>
                    <a:lnTo>
                      <a:pt x="243" y="616"/>
                    </a:lnTo>
                    <a:lnTo>
                      <a:pt x="243" y="618"/>
                    </a:lnTo>
                    <a:lnTo>
                      <a:pt x="243" y="618"/>
                    </a:lnTo>
                    <a:lnTo>
                      <a:pt x="243" y="618"/>
                    </a:lnTo>
                    <a:lnTo>
                      <a:pt x="243" y="618"/>
                    </a:lnTo>
                    <a:lnTo>
                      <a:pt x="241" y="618"/>
                    </a:lnTo>
                    <a:lnTo>
                      <a:pt x="241" y="618"/>
                    </a:lnTo>
                    <a:lnTo>
                      <a:pt x="241" y="618"/>
                    </a:lnTo>
                    <a:lnTo>
                      <a:pt x="241" y="618"/>
                    </a:lnTo>
                    <a:lnTo>
                      <a:pt x="241" y="618"/>
                    </a:lnTo>
                    <a:lnTo>
                      <a:pt x="241" y="618"/>
                    </a:lnTo>
                    <a:lnTo>
                      <a:pt x="241" y="618"/>
                    </a:lnTo>
                    <a:lnTo>
                      <a:pt x="239" y="620"/>
                    </a:lnTo>
                    <a:lnTo>
                      <a:pt x="239" y="620"/>
                    </a:lnTo>
                    <a:lnTo>
                      <a:pt x="239" y="620"/>
                    </a:lnTo>
                    <a:lnTo>
                      <a:pt x="239" y="620"/>
                    </a:lnTo>
                    <a:lnTo>
                      <a:pt x="239" y="620"/>
                    </a:lnTo>
                    <a:lnTo>
                      <a:pt x="239" y="622"/>
                    </a:lnTo>
                    <a:lnTo>
                      <a:pt x="239" y="622"/>
                    </a:lnTo>
                    <a:lnTo>
                      <a:pt x="239" y="624"/>
                    </a:lnTo>
                    <a:lnTo>
                      <a:pt x="239" y="624"/>
                    </a:lnTo>
                    <a:lnTo>
                      <a:pt x="239" y="624"/>
                    </a:lnTo>
                    <a:lnTo>
                      <a:pt x="239" y="624"/>
                    </a:lnTo>
                    <a:lnTo>
                      <a:pt x="239" y="624"/>
                    </a:lnTo>
                    <a:lnTo>
                      <a:pt x="239" y="624"/>
                    </a:lnTo>
                    <a:lnTo>
                      <a:pt x="239" y="624"/>
                    </a:lnTo>
                    <a:lnTo>
                      <a:pt x="239" y="624"/>
                    </a:lnTo>
                    <a:lnTo>
                      <a:pt x="239" y="624"/>
                    </a:lnTo>
                    <a:lnTo>
                      <a:pt x="239" y="624"/>
                    </a:lnTo>
                    <a:lnTo>
                      <a:pt x="237" y="624"/>
                    </a:lnTo>
                    <a:lnTo>
                      <a:pt x="237" y="624"/>
                    </a:lnTo>
                    <a:lnTo>
                      <a:pt x="237" y="624"/>
                    </a:lnTo>
                    <a:lnTo>
                      <a:pt x="237" y="624"/>
                    </a:lnTo>
                    <a:lnTo>
                      <a:pt x="237" y="622"/>
                    </a:lnTo>
                    <a:lnTo>
                      <a:pt x="237" y="622"/>
                    </a:lnTo>
                    <a:lnTo>
                      <a:pt x="237" y="622"/>
                    </a:lnTo>
                    <a:lnTo>
                      <a:pt x="237" y="622"/>
                    </a:lnTo>
                    <a:lnTo>
                      <a:pt x="237" y="622"/>
                    </a:lnTo>
                    <a:lnTo>
                      <a:pt x="235" y="620"/>
                    </a:lnTo>
                    <a:lnTo>
                      <a:pt x="234" y="620"/>
                    </a:lnTo>
                    <a:lnTo>
                      <a:pt x="234" y="618"/>
                    </a:lnTo>
                    <a:lnTo>
                      <a:pt x="234" y="618"/>
                    </a:lnTo>
                    <a:lnTo>
                      <a:pt x="232" y="618"/>
                    </a:lnTo>
                    <a:lnTo>
                      <a:pt x="232" y="616"/>
                    </a:lnTo>
                    <a:lnTo>
                      <a:pt x="232" y="616"/>
                    </a:lnTo>
                    <a:lnTo>
                      <a:pt x="232" y="615"/>
                    </a:lnTo>
                    <a:lnTo>
                      <a:pt x="232" y="615"/>
                    </a:lnTo>
                    <a:lnTo>
                      <a:pt x="232" y="615"/>
                    </a:lnTo>
                    <a:lnTo>
                      <a:pt x="232" y="615"/>
                    </a:lnTo>
                    <a:lnTo>
                      <a:pt x="230" y="615"/>
                    </a:lnTo>
                    <a:lnTo>
                      <a:pt x="230" y="615"/>
                    </a:lnTo>
                    <a:lnTo>
                      <a:pt x="230" y="615"/>
                    </a:lnTo>
                    <a:lnTo>
                      <a:pt x="230" y="615"/>
                    </a:lnTo>
                    <a:lnTo>
                      <a:pt x="230" y="615"/>
                    </a:lnTo>
                    <a:lnTo>
                      <a:pt x="230" y="615"/>
                    </a:lnTo>
                    <a:lnTo>
                      <a:pt x="230" y="615"/>
                    </a:lnTo>
                    <a:lnTo>
                      <a:pt x="230" y="615"/>
                    </a:lnTo>
                    <a:lnTo>
                      <a:pt x="230" y="615"/>
                    </a:lnTo>
                    <a:lnTo>
                      <a:pt x="230" y="615"/>
                    </a:lnTo>
                    <a:lnTo>
                      <a:pt x="230" y="613"/>
                    </a:lnTo>
                    <a:lnTo>
                      <a:pt x="230" y="613"/>
                    </a:lnTo>
                    <a:lnTo>
                      <a:pt x="230" y="613"/>
                    </a:lnTo>
                    <a:lnTo>
                      <a:pt x="230" y="613"/>
                    </a:lnTo>
                    <a:lnTo>
                      <a:pt x="230" y="613"/>
                    </a:lnTo>
                    <a:lnTo>
                      <a:pt x="230" y="613"/>
                    </a:lnTo>
                    <a:lnTo>
                      <a:pt x="230" y="613"/>
                    </a:lnTo>
                    <a:lnTo>
                      <a:pt x="230" y="613"/>
                    </a:lnTo>
                    <a:lnTo>
                      <a:pt x="230" y="613"/>
                    </a:lnTo>
                    <a:lnTo>
                      <a:pt x="230" y="613"/>
                    </a:lnTo>
                    <a:lnTo>
                      <a:pt x="230" y="613"/>
                    </a:lnTo>
                    <a:lnTo>
                      <a:pt x="228" y="613"/>
                    </a:lnTo>
                    <a:lnTo>
                      <a:pt x="228" y="613"/>
                    </a:lnTo>
                    <a:lnTo>
                      <a:pt x="228" y="613"/>
                    </a:lnTo>
                    <a:lnTo>
                      <a:pt x="228" y="613"/>
                    </a:lnTo>
                    <a:lnTo>
                      <a:pt x="228" y="613"/>
                    </a:lnTo>
                    <a:lnTo>
                      <a:pt x="228" y="613"/>
                    </a:lnTo>
                    <a:lnTo>
                      <a:pt x="228" y="613"/>
                    </a:lnTo>
                    <a:lnTo>
                      <a:pt x="228" y="615"/>
                    </a:lnTo>
                    <a:lnTo>
                      <a:pt x="228" y="615"/>
                    </a:lnTo>
                    <a:lnTo>
                      <a:pt x="228" y="615"/>
                    </a:lnTo>
                    <a:lnTo>
                      <a:pt x="226" y="615"/>
                    </a:lnTo>
                    <a:lnTo>
                      <a:pt x="226" y="615"/>
                    </a:lnTo>
                    <a:lnTo>
                      <a:pt x="226" y="615"/>
                    </a:lnTo>
                    <a:lnTo>
                      <a:pt x="226" y="615"/>
                    </a:lnTo>
                    <a:lnTo>
                      <a:pt x="226" y="615"/>
                    </a:lnTo>
                    <a:lnTo>
                      <a:pt x="226" y="615"/>
                    </a:lnTo>
                    <a:lnTo>
                      <a:pt x="226" y="615"/>
                    </a:lnTo>
                    <a:lnTo>
                      <a:pt x="226" y="615"/>
                    </a:lnTo>
                    <a:lnTo>
                      <a:pt x="226" y="615"/>
                    </a:lnTo>
                    <a:lnTo>
                      <a:pt x="226" y="615"/>
                    </a:lnTo>
                    <a:lnTo>
                      <a:pt x="225" y="615"/>
                    </a:lnTo>
                    <a:lnTo>
                      <a:pt x="225" y="615"/>
                    </a:lnTo>
                    <a:lnTo>
                      <a:pt x="225" y="615"/>
                    </a:lnTo>
                    <a:lnTo>
                      <a:pt x="225" y="615"/>
                    </a:lnTo>
                    <a:lnTo>
                      <a:pt x="225" y="615"/>
                    </a:lnTo>
                    <a:lnTo>
                      <a:pt x="225" y="615"/>
                    </a:lnTo>
                    <a:lnTo>
                      <a:pt x="225" y="615"/>
                    </a:lnTo>
                    <a:lnTo>
                      <a:pt x="225" y="615"/>
                    </a:lnTo>
                    <a:lnTo>
                      <a:pt x="225" y="615"/>
                    </a:lnTo>
                    <a:lnTo>
                      <a:pt x="225" y="616"/>
                    </a:lnTo>
                    <a:lnTo>
                      <a:pt x="223" y="616"/>
                    </a:lnTo>
                    <a:lnTo>
                      <a:pt x="223" y="616"/>
                    </a:lnTo>
                    <a:lnTo>
                      <a:pt x="223" y="616"/>
                    </a:lnTo>
                    <a:lnTo>
                      <a:pt x="223" y="616"/>
                    </a:lnTo>
                    <a:lnTo>
                      <a:pt x="223" y="616"/>
                    </a:lnTo>
                    <a:lnTo>
                      <a:pt x="223" y="616"/>
                    </a:lnTo>
                    <a:lnTo>
                      <a:pt x="223" y="616"/>
                    </a:lnTo>
                    <a:lnTo>
                      <a:pt x="223" y="616"/>
                    </a:lnTo>
                    <a:lnTo>
                      <a:pt x="223" y="615"/>
                    </a:lnTo>
                    <a:lnTo>
                      <a:pt x="223" y="615"/>
                    </a:lnTo>
                    <a:lnTo>
                      <a:pt x="223" y="615"/>
                    </a:lnTo>
                    <a:lnTo>
                      <a:pt x="223" y="615"/>
                    </a:lnTo>
                    <a:lnTo>
                      <a:pt x="223" y="615"/>
                    </a:lnTo>
                    <a:lnTo>
                      <a:pt x="223" y="615"/>
                    </a:lnTo>
                    <a:lnTo>
                      <a:pt x="221" y="615"/>
                    </a:lnTo>
                    <a:lnTo>
                      <a:pt x="221" y="615"/>
                    </a:lnTo>
                    <a:lnTo>
                      <a:pt x="221" y="615"/>
                    </a:lnTo>
                    <a:lnTo>
                      <a:pt x="221" y="615"/>
                    </a:lnTo>
                    <a:lnTo>
                      <a:pt x="221" y="615"/>
                    </a:lnTo>
                    <a:lnTo>
                      <a:pt x="221" y="615"/>
                    </a:lnTo>
                    <a:lnTo>
                      <a:pt x="221" y="615"/>
                    </a:lnTo>
                    <a:lnTo>
                      <a:pt x="219" y="615"/>
                    </a:lnTo>
                    <a:lnTo>
                      <a:pt x="219" y="616"/>
                    </a:lnTo>
                    <a:lnTo>
                      <a:pt x="219" y="616"/>
                    </a:lnTo>
                    <a:lnTo>
                      <a:pt x="219" y="616"/>
                    </a:lnTo>
                    <a:lnTo>
                      <a:pt x="219" y="616"/>
                    </a:lnTo>
                    <a:lnTo>
                      <a:pt x="219" y="616"/>
                    </a:lnTo>
                    <a:lnTo>
                      <a:pt x="217" y="618"/>
                    </a:lnTo>
                    <a:lnTo>
                      <a:pt x="217" y="618"/>
                    </a:lnTo>
                    <a:lnTo>
                      <a:pt x="217" y="618"/>
                    </a:lnTo>
                    <a:lnTo>
                      <a:pt x="217" y="618"/>
                    </a:lnTo>
                    <a:lnTo>
                      <a:pt x="216" y="618"/>
                    </a:lnTo>
                    <a:lnTo>
                      <a:pt x="216" y="616"/>
                    </a:lnTo>
                    <a:lnTo>
                      <a:pt x="216" y="616"/>
                    </a:lnTo>
                    <a:lnTo>
                      <a:pt x="216" y="616"/>
                    </a:lnTo>
                    <a:lnTo>
                      <a:pt x="216" y="616"/>
                    </a:lnTo>
                    <a:lnTo>
                      <a:pt x="214" y="616"/>
                    </a:lnTo>
                    <a:lnTo>
                      <a:pt x="214" y="616"/>
                    </a:lnTo>
                    <a:lnTo>
                      <a:pt x="214" y="615"/>
                    </a:lnTo>
                    <a:lnTo>
                      <a:pt x="214" y="615"/>
                    </a:lnTo>
                    <a:lnTo>
                      <a:pt x="214" y="615"/>
                    </a:lnTo>
                    <a:lnTo>
                      <a:pt x="214" y="615"/>
                    </a:lnTo>
                    <a:lnTo>
                      <a:pt x="214" y="615"/>
                    </a:lnTo>
                    <a:lnTo>
                      <a:pt x="212" y="615"/>
                    </a:lnTo>
                    <a:lnTo>
                      <a:pt x="212" y="615"/>
                    </a:lnTo>
                    <a:lnTo>
                      <a:pt x="212" y="615"/>
                    </a:lnTo>
                    <a:lnTo>
                      <a:pt x="212" y="615"/>
                    </a:lnTo>
                    <a:lnTo>
                      <a:pt x="212" y="615"/>
                    </a:lnTo>
                    <a:lnTo>
                      <a:pt x="212" y="615"/>
                    </a:lnTo>
                    <a:lnTo>
                      <a:pt x="210" y="615"/>
                    </a:lnTo>
                    <a:lnTo>
                      <a:pt x="208" y="615"/>
                    </a:lnTo>
                    <a:lnTo>
                      <a:pt x="208" y="615"/>
                    </a:lnTo>
                    <a:lnTo>
                      <a:pt x="208" y="613"/>
                    </a:lnTo>
                    <a:lnTo>
                      <a:pt x="207" y="613"/>
                    </a:lnTo>
                    <a:lnTo>
                      <a:pt x="207" y="613"/>
                    </a:lnTo>
                    <a:lnTo>
                      <a:pt x="207" y="613"/>
                    </a:lnTo>
                    <a:lnTo>
                      <a:pt x="207" y="613"/>
                    </a:lnTo>
                    <a:lnTo>
                      <a:pt x="207" y="613"/>
                    </a:lnTo>
                    <a:lnTo>
                      <a:pt x="207" y="613"/>
                    </a:lnTo>
                    <a:lnTo>
                      <a:pt x="207" y="613"/>
                    </a:lnTo>
                    <a:lnTo>
                      <a:pt x="207" y="613"/>
                    </a:lnTo>
                    <a:lnTo>
                      <a:pt x="207" y="611"/>
                    </a:lnTo>
                    <a:lnTo>
                      <a:pt x="205" y="611"/>
                    </a:lnTo>
                    <a:lnTo>
                      <a:pt x="205" y="611"/>
                    </a:lnTo>
                    <a:lnTo>
                      <a:pt x="205" y="611"/>
                    </a:lnTo>
                    <a:lnTo>
                      <a:pt x="207" y="609"/>
                    </a:lnTo>
                    <a:lnTo>
                      <a:pt x="207" y="609"/>
                    </a:lnTo>
                    <a:lnTo>
                      <a:pt x="207" y="607"/>
                    </a:lnTo>
                    <a:lnTo>
                      <a:pt x="207" y="607"/>
                    </a:lnTo>
                    <a:lnTo>
                      <a:pt x="207" y="607"/>
                    </a:lnTo>
                    <a:lnTo>
                      <a:pt x="207" y="606"/>
                    </a:lnTo>
                    <a:lnTo>
                      <a:pt x="207" y="606"/>
                    </a:lnTo>
                    <a:lnTo>
                      <a:pt x="207" y="606"/>
                    </a:lnTo>
                    <a:lnTo>
                      <a:pt x="207" y="606"/>
                    </a:lnTo>
                    <a:lnTo>
                      <a:pt x="207" y="604"/>
                    </a:lnTo>
                    <a:lnTo>
                      <a:pt x="205" y="604"/>
                    </a:lnTo>
                    <a:lnTo>
                      <a:pt x="205" y="604"/>
                    </a:lnTo>
                    <a:lnTo>
                      <a:pt x="205" y="604"/>
                    </a:lnTo>
                    <a:lnTo>
                      <a:pt x="205" y="604"/>
                    </a:lnTo>
                    <a:lnTo>
                      <a:pt x="203" y="604"/>
                    </a:lnTo>
                    <a:lnTo>
                      <a:pt x="203" y="604"/>
                    </a:lnTo>
                    <a:lnTo>
                      <a:pt x="201" y="604"/>
                    </a:lnTo>
                    <a:lnTo>
                      <a:pt x="199" y="604"/>
                    </a:lnTo>
                    <a:lnTo>
                      <a:pt x="199" y="604"/>
                    </a:lnTo>
                    <a:lnTo>
                      <a:pt x="199" y="604"/>
                    </a:lnTo>
                    <a:lnTo>
                      <a:pt x="198" y="602"/>
                    </a:lnTo>
                    <a:lnTo>
                      <a:pt x="198" y="602"/>
                    </a:lnTo>
                    <a:lnTo>
                      <a:pt x="198" y="602"/>
                    </a:lnTo>
                    <a:lnTo>
                      <a:pt x="198" y="602"/>
                    </a:lnTo>
                    <a:lnTo>
                      <a:pt x="198" y="602"/>
                    </a:lnTo>
                    <a:lnTo>
                      <a:pt x="198" y="602"/>
                    </a:lnTo>
                    <a:lnTo>
                      <a:pt x="198" y="602"/>
                    </a:lnTo>
                    <a:lnTo>
                      <a:pt x="198" y="602"/>
                    </a:lnTo>
                    <a:lnTo>
                      <a:pt x="198" y="600"/>
                    </a:lnTo>
                    <a:lnTo>
                      <a:pt x="198" y="600"/>
                    </a:lnTo>
                    <a:lnTo>
                      <a:pt x="198" y="598"/>
                    </a:lnTo>
                    <a:lnTo>
                      <a:pt x="198" y="598"/>
                    </a:lnTo>
                    <a:lnTo>
                      <a:pt x="198" y="597"/>
                    </a:lnTo>
                    <a:lnTo>
                      <a:pt x="198" y="597"/>
                    </a:lnTo>
                    <a:lnTo>
                      <a:pt x="198" y="597"/>
                    </a:lnTo>
                    <a:lnTo>
                      <a:pt x="198" y="597"/>
                    </a:lnTo>
                    <a:lnTo>
                      <a:pt x="198" y="597"/>
                    </a:lnTo>
                    <a:lnTo>
                      <a:pt x="198" y="597"/>
                    </a:lnTo>
                    <a:lnTo>
                      <a:pt x="198" y="597"/>
                    </a:lnTo>
                    <a:lnTo>
                      <a:pt x="198" y="595"/>
                    </a:lnTo>
                    <a:lnTo>
                      <a:pt x="198" y="595"/>
                    </a:lnTo>
                    <a:lnTo>
                      <a:pt x="198" y="595"/>
                    </a:lnTo>
                    <a:lnTo>
                      <a:pt x="198" y="595"/>
                    </a:lnTo>
                    <a:lnTo>
                      <a:pt x="198" y="595"/>
                    </a:lnTo>
                    <a:lnTo>
                      <a:pt x="198" y="595"/>
                    </a:lnTo>
                    <a:lnTo>
                      <a:pt x="198" y="595"/>
                    </a:lnTo>
                    <a:lnTo>
                      <a:pt x="196" y="595"/>
                    </a:lnTo>
                    <a:lnTo>
                      <a:pt x="196" y="593"/>
                    </a:lnTo>
                    <a:lnTo>
                      <a:pt x="196" y="593"/>
                    </a:lnTo>
                    <a:lnTo>
                      <a:pt x="196" y="593"/>
                    </a:lnTo>
                    <a:lnTo>
                      <a:pt x="196" y="593"/>
                    </a:lnTo>
                    <a:lnTo>
                      <a:pt x="196" y="593"/>
                    </a:lnTo>
                    <a:lnTo>
                      <a:pt x="194" y="593"/>
                    </a:lnTo>
                    <a:lnTo>
                      <a:pt x="194" y="593"/>
                    </a:lnTo>
                    <a:lnTo>
                      <a:pt x="194" y="593"/>
                    </a:lnTo>
                    <a:lnTo>
                      <a:pt x="194" y="591"/>
                    </a:lnTo>
                    <a:lnTo>
                      <a:pt x="194" y="591"/>
                    </a:lnTo>
                    <a:lnTo>
                      <a:pt x="196" y="591"/>
                    </a:lnTo>
                    <a:lnTo>
                      <a:pt x="194" y="591"/>
                    </a:lnTo>
                    <a:lnTo>
                      <a:pt x="196" y="591"/>
                    </a:lnTo>
                    <a:lnTo>
                      <a:pt x="196" y="589"/>
                    </a:lnTo>
                    <a:lnTo>
                      <a:pt x="196" y="589"/>
                    </a:lnTo>
                    <a:lnTo>
                      <a:pt x="196" y="589"/>
                    </a:lnTo>
                    <a:lnTo>
                      <a:pt x="196" y="589"/>
                    </a:lnTo>
                    <a:lnTo>
                      <a:pt x="196" y="588"/>
                    </a:lnTo>
                    <a:lnTo>
                      <a:pt x="196" y="588"/>
                    </a:lnTo>
                    <a:lnTo>
                      <a:pt x="196" y="588"/>
                    </a:lnTo>
                    <a:lnTo>
                      <a:pt x="198" y="588"/>
                    </a:lnTo>
                    <a:lnTo>
                      <a:pt x="198" y="588"/>
                    </a:lnTo>
                    <a:lnTo>
                      <a:pt x="198" y="586"/>
                    </a:lnTo>
                    <a:lnTo>
                      <a:pt x="198" y="586"/>
                    </a:lnTo>
                    <a:lnTo>
                      <a:pt x="196" y="586"/>
                    </a:lnTo>
                    <a:lnTo>
                      <a:pt x="196" y="586"/>
                    </a:lnTo>
                    <a:lnTo>
                      <a:pt x="196" y="586"/>
                    </a:lnTo>
                    <a:lnTo>
                      <a:pt x="196" y="586"/>
                    </a:lnTo>
                    <a:lnTo>
                      <a:pt x="196" y="586"/>
                    </a:lnTo>
                    <a:lnTo>
                      <a:pt x="196" y="586"/>
                    </a:lnTo>
                    <a:lnTo>
                      <a:pt x="196" y="586"/>
                    </a:lnTo>
                    <a:lnTo>
                      <a:pt x="196" y="586"/>
                    </a:lnTo>
                    <a:lnTo>
                      <a:pt x="196" y="586"/>
                    </a:lnTo>
                    <a:lnTo>
                      <a:pt x="196" y="586"/>
                    </a:lnTo>
                    <a:lnTo>
                      <a:pt x="196" y="584"/>
                    </a:lnTo>
                    <a:lnTo>
                      <a:pt x="196" y="584"/>
                    </a:lnTo>
                    <a:lnTo>
                      <a:pt x="196" y="584"/>
                    </a:lnTo>
                    <a:lnTo>
                      <a:pt x="198" y="584"/>
                    </a:lnTo>
                    <a:lnTo>
                      <a:pt x="198" y="584"/>
                    </a:lnTo>
                    <a:lnTo>
                      <a:pt x="198" y="584"/>
                    </a:lnTo>
                    <a:lnTo>
                      <a:pt x="198" y="584"/>
                    </a:lnTo>
                    <a:lnTo>
                      <a:pt x="199" y="582"/>
                    </a:lnTo>
                    <a:lnTo>
                      <a:pt x="199" y="582"/>
                    </a:lnTo>
                    <a:lnTo>
                      <a:pt x="199" y="582"/>
                    </a:lnTo>
                    <a:lnTo>
                      <a:pt x="199" y="582"/>
                    </a:lnTo>
                    <a:lnTo>
                      <a:pt x="199" y="582"/>
                    </a:lnTo>
                    <a:lnTo>
                      <a:pt x="199" y="582"/>
                    </a:lnTo>
                    <a:lnTo>
                      <a:pt x="201" y="582"/>
                    </a:lnTo>
                    <a:lnTo>
                      <a:pt x="201" y="582"/>
                    </a:lnTo>
                    <a:lnTo>
                      <a:pt x="201" y="582"/>
                    </a:lnTo>
                    <a:lnTo>
                      <a:pt x="201" y="582"/>
                    </a:lnTo>
                    <a:lnTo>
                      <a:pt x="201" y="582"/>
                    </a:lnTo>
                    <a:lnTo>
                      <a:pt x="201" y="582"/>
                    </a:lnTo>
                    <a:lnTo>
                      <a:pt x="203" y="582"/>
                    </a:lnTo>
                    <a:lnTo>
                      <a:pt x="203" y="582"/>
                    </a:lnTo>
                    <a:lnTo>
                      <a:pt x="203" y="582"/>
                    </a:lnTo>
                    <a:lnTo>
                      <a:pt x="205" y="582"/>
                    </a:lnTo>
                    <a:lnTo>
                      <a:pt x="205" y="580"/>
                    </a:lnTo>
                    <a:lnTo>
                      <a:pt x="205" y="580"/>
                    </a:lnTo>
                    <a:lnTo>
                      <a:pt x="205" y="580"/>
                    </a:lnTo>
                    <a:lnTo>
                      <a:pt x="205" y="580"/>
                    </a:lnTo>
                    <a:lnTo>
                      <a:pt x="205" y="580"/>
                    </a:lnTo>
                    <a:lnTo>
                      <a:pt x="205" y="578"/>
                    </a:lnTo>
                    <a:lnTo>
                      <a:pt x="205" y="578"/>
                    </a:lnTo>
                    <a:lnTo>
                      <a:pt x="205" y="578"/>
                    </a:lnTo>
                    <a:lnTo>
                      <a:pt x="205" y="577"/>
                    </a:lnTo>
                    <a:lnTo>
                      <a:pt x="205" y="577"/>
                    </a:lnTo>
                    <a:lnTo>
                      <a:pt x="205" y="577"/>
                    </a:lnTo>
                    <a:lnTo>
                      <a:pt x="205" y="577"/>
                    </a:lnTo>
                    <a:lnTo>
                      <a:pt x="205" y="575"/>
                    </a:lnTo>
                    <a:lnTo>
                      <a:pt x="205" y="575"/>
                    </a:lnTo>
                    <a:lnTo>
                      <a:pt x="205" y="575"/>
                    </a:lnTo>
                    <a:lnTo>
                      <a:pt x="205" y="575"/>
                    </a:lnTo>
                    <a:lnTo>
                      <a:pt x="205" y="575"/>
                    </a:lnTo>
                    <a:lnTo>
                      <a:pt x="203" y="573"/>
                    </a:lnTo>
                    <a:lnTo>
                      <a:pt x="203" y="573"/>
                    </a:lnTo>
                    <a:lnTo>
                      <a:pt x="203" y="573"/>
                    </a:lnTo>
                    <a:lnTo>
                      <a:pt x="205" y="573"/>
                    </a:lnTo>
                    <a:lnTo>
                      <a:pt x="205" y="573"/>
                    </a:lnTo>
                    <a:lnTo>
                      <a:pt x="205" y="573"/>
                    </a:lnTo>
                    <a:lnTo>
                      <a:pt x="205" y="573"/>
                    </a:lnTo>
                    <a:lnTo>
                      <a:pt x="205" y="573"/>
                    </a:lnTo>
                    <a:lnTo>
                      <a:pt x="205" y="571"/>
                    </a:lnTo>
                    <a:lnTo>
                      <a:pt x="205" y="571"/>
                    </a:lnTo>
                    <a:lnTo>
                      <a:pt x="205" y="571"/>
                    </a:lnTo>
                    <a:lnTo>
                      <a:pt x="205" y="569"/>
                    </a:lnTo>
                    <a:lnTo>
                      <a:pt x="205" y="569"/>
                    </a:lnTo>
                    <a:lnTo>
                      <a:pt x="205" y="569"/>
                    </a:lnTo>
                    <a:lnTo>
                      <a:pt x="205" y="569"/>
                    </a:lnTo>
                    <a:lnTo>
                      <a:pt x="205" y="568"/>
                    </a:lnTo>
                    <a:lnTo>
                      <a:pt x="205" y="568"/>
                    </a:lnTo>
                    <a:lnTo>
                      <a:pt x="205" y="568"/>
                    </a:lnTo>
                    <a:lnTo>
                      <a:pt x="205" y="568"/>
                    </a:lnTo>
                    <a:lnTo>
                      <a:pt x="205" y="568"/>
                    </a:lnTo>
                    <a:lnTo>
                      <a:pt x="205" y="568"/>
                    </a:lnTo>
                    <a:lnTo>
                      <a:pt x="207" y="566"/>
                    </a:lnTo>
                    <a:lnTo>
                      <a:pt x="207" y="566"/>
                    </a:lnTo>
                    <a:lnTo>
                      <a:pt x="207" y="566"/>
                    </a:lnTo>
                    <a:lnTo>
                      <a:pt x="208" y="564"/>
                    </a:lnTo>
                    <a:lnTo>
                      <a:pt x="208" y="564"/>
                    </a:lnTo>
                    <a:lnTo>
                      <a:pt x="208" y="564"/>
                    </a:lnTo>
                    <a:lnTo>
                      <a:pt x="208" y="564"/>
                    </a:lnTo>
                    <a:lnTo>
                      <a:pt x="208" y="562"/>
                    </a:lnTo>
                    <a:lnTo>
                      <a:pt x="208" y="562"/>
                    </a:lnTo>
                    <a:lnTo>
                      <a:pt x="208" y="562"/>
                    </a:lnTo>
                    <a:lnTo>
                      <a:pt x="208" y="560"/>
                    </a:lnTo>
                    <a:lnTo>
                      <a:pt x="208" y="560"/>
                    </a:lnTo>
                    <a:lnTo>
                      <a:pt x="208" y="560"/>
                    </a:lnTo>
                    <a:lnTo>
                      <a:pt x="210" y="560"/>
                    </a:lnTo>
                    <a:lnTo>
                      <a:pt x="210" y="560"/>
                    </a:lnTo>
                    <a:lnTo>
                      <a:pt x="210" y="560"/>
                    </a:lnTo>
                    <a:lnTo>
                      <a:pt x="210" y="559"/>
                    </a:lnTo>
                    <a:lnTo>
                      <a:pt x="210" y="559"/>
                    </a:lnTo>
                    <a:lnTo>
                      <a:pt x="210" y="559"/>
                    </a:lnTo>
                    <a:lnTo>
                      <a:pt x="210" y="557"/>
                    </a:lnTo>
                    <a:lnTo>
                      <a:pt x="210" y="557"/>
                    </a:lnTo>
                    <a:lnTo>
                      <a:pt x="208" y="557"/>
                    </a:lnTo>
                    <a:lnTo>
                      <a:pt x="208" y="557"/>
                    </a:lnTo>
                    <a:lnTo>
                      <a:pt x="210" y="557"/>
                    </a:lnTo>
                    <a:lnTo>
                      <a:pt x="210" y="555"/>
                    </a:lnTo>
                    <a:lnTo>
                      <a:pt x="210" y="555"/>
                    </a:lnTo>
                    <a:lnTo>
                      <a:pt x="210" y="555"/>
                    </a:lnTo>
                    <a:lnTo>
                      <a:pt x="212" y="555"/>
                    </a:lnTo>
                    <a:lnTo>
                      <a:pt x="212" y="555"/>
                    </a:lnTo>
                    <a:lnTo>
                      <a:pt x="212" y="553"/>
                    </a:lnTo>
                    <a:lnTo>
                      <a:pt x="212" y="553"/>
                    </a:lnTo>
                    <a:lnTo>
                      <a:pt x="212" y="553"/>
                    </a:lnTo>
                    <a:lnTo>
                      <a:pt x="214" y="553"/>
                    </a:lnTo>
                    <a:lnTo>
                      <a:pt x="214" y="551"/>
                    </a:lnTo>
                    <a:lnTo>
                      <a:pt x="216" y="551"/>
                    </a:lnTo>
                    <a:lnTo>
                      <a:pt x="216" y="551"/>
                    </a:lnTo>
                    <a:lnTo>
                      <a:pt x="216" y="551"/>
                    </a:lnTo>
                    <a:lnTo>
                      <a:pt x="216" y="551"/>
                    </a:lnTo>
                    <a:lnTo>
                      <a:pt x="216" y="551"/>
                    </a:lnTo>
                    <a:lnTo>
                      <a:pt x="216" y="550"/>
                    </a:lnTo>
                    <a:lnTo>
                      <a:pt x="216" y="550"/>
                    </a:lnTo>
                    <a:lnTo>
                      <a:pt x="216" y="550"/>
                    </a:lnTo>
                    <a:lnTo>
                      <a:pt x="216" y="548"/>
                    </a:lnTo>
                    <a:lnTo>
                      <a:pt x="216" y="548"/>
                    </a:lnTo>
                    <a:lnTo>
                      <a:pt x="216" y="548"/>
                    </a:lnTo>
                    <a:lnTo>
                      <a:pt x="216" y="548"/>
                    </a:lnTo>
                    <a:lnTo>
                      <a:pt x="216" y="548"/>
                    </a:lnTo>
                    <a:lnTo>
                      <a:pt x="216" y="548"/>
                    </a:lnTo>
                    <a:lnTo>
                      <a:pt x="214" y="548"/>
                    </a:lnTo>
                    <a:lnTo>
                      <a:pt x="214" y="546"/>
                    </a:lnTo>
                    <a:lnTo>
                      <a:pt x="214" y="546"/>
                    </a:lnTo>
                    <a:lnTo>
                      <a:pt x="214" y="546"/>
                    </a:lnTo>
                    <a:lnTo>
                      <a:pt x="212" y="546"/>
                    </a:lnTo>
                    <a:lnTo>
                      <a:pt x="212" y="548"/>
                    </a:lnTo>
                    <a:lnTo>
                      <a:pt x="210" y="548"/>
                    </a:lnTo>
                    <a:lnTo>
                      <a:pt x="210" y="548"/>
                    </a:lnTo>
                    <a:lnTo>
                      <a:pt x="208" y="548"/>
                    </a:lnTo>
                    <a:lnTo>
                      <a:pt x="208" y="548"/>
                    </a:lnTo>
                    <a:lnTo>
                      <a:pt x="208" y="548"/>
                    </a:lnTo>
                    <a:lnTo>
                      <a:pt x="207" y="548"/>
                    </a:lnTo>
                    <a:lnTo>
                      <a:pt x="207" y="548"/>
                    </a:lnTo>
                    <a:lnTo>
                      <a:pt x="207" y="548"/>
                    </a:lnTo>
                    <a:lnTo>
                      <a:pt x="207" y="546"/>
                    </a:lnTo>
                    <a:lnTo>
                      <a:pt x="207" y="546"/>
                    </a:lnTo>
                    <a:lnTo>
                      <a:pt x="207" y="546"/>
                    </a:lnTo>
                    <a:lnTo>
                      <a:pt x="207" y="546"/>
                    </a:lnTo>
                    <a:lnTo>
                      <a:pt x="207" y="546"/>
                    </a:lnTo>
                    <a:lnTo>
                      <a:pt x="207" y="546"/>
                    </a:lnTo>
                    <a:lnTo>
                      <a:pt x="205" y="546"/>
                    </a:lnTo>
                    <a:lnTo>
                      <a:pt x="205" y="546"/>
                    </a:lnTo>
                    <a:lnTo>
                      <a:pt x="205" y="546"/>
                    </a:lnTo>
                    <a:lnTo>
                      <a:pt x="205" y="546"/>
                    </a:lnTo>
                    <a:lnTo>
                      <a:pt x="203" y="546"/>
                    </a:lnTo>
                    <a:lnTo>
                      <a:pt x="203" y="546"/>
                    </a:lnTo>
                    <a:lnTo>
                      <a:pt x="203" y="546"/>
                    </a:lnTo>
                    <a:lnTo>
                      <a:pt x="203" y="546"/>
                    </a:lnTo>
                    <a:lnTo>
                      <a:pt x="203" y="546"/>
                    </a:lnTo>
                    <a:lnTo>
                      <a:pt x="203" y="544"/>
                    </a:lnTo>
                    <a:lnTo>
                      <a:pt x="203" y="544"/>
                    </a:lnTo>
                    <a:lnTo>
                      <a:pt x="203" y="544"/>
                    </a:lnTo>
                    <a:lnTo>
                      <a:pt x="203" y="544"/>
                    </a:lnTo>
                    <a:lnTo>
                      <a:pt x="203" y="542"/>
                    </a:lnTo>
                    <a:lnTo>
                      <a:pt x="203" y="542"/>
                    </a:lnTo>
                    <a:lnTo>
                      <a:pt x="203" y="542"/>
                    </a:lnTo>
                    <a:lnTo>
                      <a:pt x="203" y="542"/>
                    </a:lnTo>
                    <a:lnTo>
                      <a:pt x="203" y="542"/>
                    </a:lnTo>
                    <a:lnTo>
                      <a:pt x="203" y="541"/>
                    </a:lnTo>
                    <a:lnTo>
                      <a:pt x="203" y="541"/>
                    </a:lnTo>
                    <a:lnTo>
                      <a:pt x="203" y="541"/>
                    </a:lnTo>
                    <a:lnTo>
                      <a:pt x="203" y="541"/>
                    </a:lnTo>
                    <a:lnTo>
                      <a:pt x="205" y="541"/>
                    </a:lnTo>
                    <a:lnTo>
                      <a:pt x="205" y="541"/>
                    </a:lnTo>
                    <a:lnTo>
                      <a:pt x="205" y="541"/>
                    </a:lnTo>
                    <a:lnTo>
                      <a:pt x="205" y="541"/>
                    </a:lnTo>
                    <a:lnTo>
                      <a:pt x="205" y="541"/>
                    </a:lnTo>
                    <a:lnTo>
                      <a:pt x="205" y="541"/>
                    </a:lnTo>
                    <a:lnTo>
                      <a:pt x="205" y="539"/>
                    </a:lnTo>
                    <a:lnTo>
                      <a:pt x="205" y="539"/>
                    </a:lnTo>
                    <a:lnTo>
                      <a:pt x="207" y="539"/>
                    </a:lnTo>
                    <a:lnTo>
                      <a:pt x="207" y="539"/>
                    </a:lnTo>
                    <a:lnTo>
                      <a:pt x="207" y="539"/>
                    </a:lnTo>
                    <a:lnTo>
                      <a:pt x="207" y="539"/>
                    </a:lnTo>
                    <a:lnTo>
                      <a:pt x="207" y="539"/>
                    </a:lnTo>
                    <a:lnTo>
                      <a:pt x="207" y="539"/>
                    </a:lnTo>
                    <a:lnTo>
                      <a:pt x="207" y="539"/>
                    </a:lnTo>
                    <a:lnTo>
                      <a:pt x="207" y="539"/>
                    </a:lnTo>
                    <a:lnTo>
                      <a:pt x="207" y="539"/>
                    </a:lnTo>
                    <a:lnTo>
                      <a:pt x="207" y="537"/>
                    </a:lnTo>
                    <a:lnTo>
                      <a:pt x="207" y="537"/>
                    </a:lnTo>
                    <a:lnTo>
                      <a:pt x="207" y="537"/>
                    </a:lnTo>
                    <a:lnTo>
                      <a:pt x="207" y="537"/>
                    </a:lnTo>
                    <a:lnTo>
                      <a:pt x="207" y="535"/>
                    </a:lnTo>
                    <a:lnTo>
                      <a:pt x="207" y="535"/>
                    </a:lnTo>
                    <a:lnTo>
                      <a:pt x="207" y="533"/>
                    </a:lnTo>
                    <a:lnTo>
                      <a:pt x="207" y="533"/>
                    </a:lnTo>
                    <a:lnTo>
                      <a:pt x="208" y="533"/>
                    </a:lnTo>
                    <a:lnTo>
                      <a:pt x="208" y="533"/>
                    </a:lnTo>
                    <a:lnTo>
                      <a:pt x="208" y="533"/>
                    </a:lnTo>
                    <a:lnTo>
                      <a:pt x="208" y="533"/>
                    </a:lnTo>
                    <a:lnTo>
                      <a:pt x="208" y="531"/>
                    </a:lnTo>
                    <a:lnTo>
                      <a:pt x="208" y="531"/>
                    </a:lnTo>
                    <a:lnTo>
                      <a:pt x="208" y="530"/>
                    </a:lnTo>
                    <a:lnTo>
                      <a:pt x="208" y="530"/>
                    </a:lnTo>
                    <a:lnTo>
                      <a:pt x="208" y="530"/>
                    </a:lnTo>
                    <a:lnTo>
                      <a:pt x="208" y="528"/>
                    </a:lnTo>
                    <a:lnTo>
                      <a:pt x="208" y="528"/>
                    </a:lnTo>
                    <a:lnTo>
                      <a:pt x="208" y="528"/>
                    </a:lnTo>
                    <a:lnTo>
                      <a:pt x="208" y="528"/>
                    </a:lnTo>
                    <a:lnTo>
                      <a:pt x="207" y="528"/>
                    </a:lnTo>
                    <a:lnTo>
                      <a:pt x="207" y="528"/>
                    </a:lnTo>
                    <a:lnTo>
                      <a:pt x="207" y="528"/>
                    </a:lnTo>
                    <a:lnTo>
                      <a:pt x="207" y="528"/>
                    </a:lnTo>
                    <a:lnTo>
                      <a:pt x="205" y="528"/>
                    </a:lnTo>
                    <a:lnTo>
                      <a:pt x="205" y="528"/>
                    </a:lnTo>
                    <a:lnTo>
                      <a:pt x="205" y="528"/>
                    </a:lnTo>
                    <a:lnTo>
                      <a:pt x="205" y="528"/>
                    </a:lnTo>
                    <a:lnTo>
                      <a:pt x="205" y="528"/>
                    </a:lnTo>
                    <a:lnTo>
                      <a:pt x="205" y="528"/>
                    </a:lnTo>
                    <a:lnTo>
                      <a:pt x="203" y="528"/>
                    </a:lnTo>
                    <a:lnTo>
                      <a:pt x="203" y="528"/>
                    </a:lnTo>
                    <a:lnTo>
                      <a:pt x="203" y="526"/>
                    </a:lnTo>
                    <a:lnTo>
                      <a:pt x="203" y="526"/>
                    </a:lnTo>
                    <a:lnTo>
                      <a:pt x="203" y="526"/>
                    </a:lnTo>
                    <a:lnTo>
                      <a:pt x="201" y="526"/>
                    </a:lnTo>
                    <a:lnTo>
                      <a:pt x="201" y="526"/>
                    </a:lnTo>
                    <a:lnTo>
                      <a:pt x="199" y="526"/>
                    </a:lnTo>
                    <a:lnTo>
                      <a:pt x="199" y="526"/>
                    </a:lnTo>
                    <a:lnTo>
                      <a:pt x="199" y="524"/>
                    </a:lnTo>
                    <a:lnTo>
                      <a:pt x="199" y="524"/>
                    </a:lnTo>
                    <a:lnTo>
                      <a:pt x="198" y="524"/>
                    </a:lnTo>
                    <a:lnTo>
                      <a:pt x="198" y="524"/>
                    </a:lnTo>
                    <a:lnTo>
                      <a:pt x="198" y="524"/>
                    </a:lnTo>
                    <a:lnTo>
                      <a:pt x="198" y="524"/>
                    </a:lnTo>
                    <a:lnTo>
                      <a:pt x="198" y="524"/>
                    </a:lnTo>
                    <a:lnTo>
                      <a:pt x="196" y="524"/>
                    </a:lnTo>
                    <a:lnTo>
                      <a:pt x="196" y="526"/>
                    </a:lnTo>
                    <a:lnTo>
                      <a:pt x="196" y="526"/>
                    </a:lnTo>
                    <a:lnTo>
                      <a:pt x="196" y="526"/>
                    </a:lnTo>
                    <a:lnTo>
                      <a:pt x="196" y="526"/>
                    </a:lnTo>
                    <a:lnTo>
                      <a:pt x="194" y="526"/>
                    </a:lnTo>
                    <a:lnTo>
                      <a:pt x="194" y="528"/>
                    </a:lnTo>
                    <a:lnTo>
                      <a:pt x="194" y="528"/>
                    </a:lnTo>
                    <a:lnTo>
                      <a:pt x="192" y="526"/>
                    </a:lnTo>
                    <a:lnTo>
                      <a:pt x="192" y="526"/>
                    </a:lnTo>
                    <a:lnTo>
                      <a:pt x="192" y="526"/>
                    </a:lnTo>
                    <a:lnTo>
                      <a:pt x="192" y="526"/>
                    </a:lnTo>
                    <a:lnTo>
                      <a:pt x="190" y="526"/>
                    </a:lnTo>
                    <a:lnTo>
                      <a:pt x="190" y="526"/>
                    </a:lnTo>
                    <a:lnTo>
                      <a:pt x="190" y="526"/>
                    </a:lnTo>
                    <a:lnTo>
                      <a:pt x="190" y="526"/>
                    </a:lnTo>
                    <a:lnTo>
                      <a:pt x="190" y="526"/>
                    </a:lnTo>
                    <a:lnTo>
                      <a:pt x="188" y="526"/>
                    </a:lnTo>
                    <a:lnTo>
                      <a:pt x="188" y="524"/>
                    </a:lnTo>
                    <a:lnTo>
                      <a:pt x="188" y="524"/>
                    </a:lnTo>
                    <a:lnTo>
                      <a:pt x="188" y="524"/>
                    </a:lnTo>
                    <a:lnTo>
                      <a:pt x="188" y="522"/>
                    </a:lnTo>
                    <a:lnTo>
                      <a:pt x="188" y="522"/>
                    </a:lnTo>
                    <a:lnTo>
                      <a:pt x="187" y="522"/>
                    </a:lnTo>
                    <a:lnTo>
                      <a:pt x="187" y="522"/>
                    </a:lnTo>
                    <a:lnTo>
                      <a:pt x="187" y="522"/>
                    </a:lnTo>
                    <a:lnTo>
                      <a:pt x="187" y="522"/>
                    </a:lnTo>
                    <a:lnTo>
                      <a:pt x="187" y="521"/>
                    </a:lnTo>
                    <a:lnTo>
                      <a:pt x="187" y="521"/>
                    </a:lnTo>
                    <a:lnTo>
                      <a:pt x="187" y="521"/>
                    </a:lnTo>
                    <a:lnTo>
                      <a:pt x="187" y="521"/>
                    </a:lnTo>
                    <a:lnTo>
                      <a:pt x="187" y="519"/>
                    </a:lnTo>
                    <a:lnTo>
                      <a:pt x="187" y="519"/>
                    </a:lnTo>
                    <a:lnTo>
                      <a:pt x="185" y="519"/>
                    </a:lnTo>
                    <a:lnTo>
                      <a:pt x="185" y="519"/>
                    </a:lnTo>
                    <a:lnTo>
                      <a:pt x="185" y="519"/>
                    </a:lnTo>
                    <a:lnTo>
                      <a:pt x="185" y="517"/>
                    </a:lnTo>
                    <a:lnTo>
                      <a:pt x="185" y="515"/>
                    </a:lnTo>
                    <a:lnTo>
                      <a:pt x="185" y="515"/>
                    </a:lnTo>
                    <a:lnTo>
                      <a:pt x="185" y="515"/>
                    </a:lnTo>
                    <a:lnTo>
                      <a:pt x="185" y="515"/>
                    </a:lnTo>
                    <a:lnTo>
                      <a:pt x="183" y="515"/>
                    </a:lnTo>
                    <a:lnTo>
                      <a:pt x="183" y="515"/>
                    </a:lnTo>
                    <a:lnTo>
                      <a:pt x="183" y="515"/>
                    </a:lnTo>
                    <a:lnTo>
                      <a:pt x="183" y="515"/>
                    </a:lnTo>
                    <a:lnTo>
                      <a:pt x="183" y="515"/>
                    </a:lnTo>
                    <a:lnTo>
                      <a:pt x="183" y="513"/>
                    </a:lnTo>
                    <a:lnTo>
                      <a:pt x="181" y="513"/>
                    </a:lnTo>
                    <a:lnTo>
                      <a:pt x="181" y="513"/>
                    </a:lnTo>
                    <a:lnTo>
                      <a:pt x="181" y="512"/>
                    </a:lnTo>
                    <a:lnTo>
                      <a:pt x="181" y="512"/>
                    </a:lnTo>
                    <a:lnTo>
                      <a:pt x="181" y="512"/>
                    </a:lnTo>
                    <a:lnTo>
                      <a:pt x="179" y="512"/>
                    </a:lnTo>
                    <a:lnTo>
                      <a:pt x="179" y="512"/>
                    </a:lnTo>
                    <a:lnTo>
                      <a:pt x="178" y="512"/>
                    </a:lnTo>
                    <a:lnTo>
                      <a:pt x="178" y="513"/>
                    </a:lnTo>
                    <a:lnTo>
                      <a:pt x="178" y="513"/>
                    </a:lnTo>
                    <a:lnTo>
                      <a:pt x="178" y="513"/>
                    </a:lnTo>
                    <a:lnTo>
                      <a:pt x="178" y="513"/>
                    </a:lnTo>
                    <a:lnTo>
                      <a:pt x="178" y="513"/>
                    </a:lnTo>
                    <a:lnTo>
                      <a:pt x="178" y="513"/>
                    </a:lnTo>
                    <a:lnTo>
                      <a:pt x="176" y="515"/>
                    </a:lnTo>
                    <a:lnTo>
                      <a:pt x="176" y="515"/>
                    </a:lnTo>
                    <a:lnTo>
                      <a:pt x="176" y="515"/>
                    </a:lnTo>
                    <a:lnTo>
                      <a:pt x="174" y="515"/>
                    </a:lnTo>
                    <a:lnTo>
                      <a:pt x="174" y="515"/>
                    </a:lnTo>
                    <a:lnTo>
                      <a:pt x="174" y="515"/>
                    </a:lnTo>
                    <a:lnTo>
                      <a:pt x="174" y="515"/>
                    </a:lnTo>
                    <a:lnTo>
                      <a:pt x="172" y="515"/>
                    </a:lnTo>
                    <a:lnTo>
                      <a:pt x="172" y="515"/>
                    </a:lnTo>
                    <a:lnTo>
                      <a:pt x="172" y="515"/>
                    </a:lnTo>
                    <a:lnTo>
                      <a:pt x="170" y="515"/>
                    </a:lnTo>
                    <a:lnTo>
                      <a:pt x="170" y="515"/>
                    </a:lnTo>
                    <a:lnTo>
                      <a:pt x="170" y="515"/>
                    </a:lnTo>
                    <a:lnTo>
                      <a:pt x="170" y="515"/>
                    </a:lnTo>
                    <a:lnTo>
                      <a:pt x="170" y="517"/>
                    </a:lnTo>
                    <a:lnTo>
                      <a:pt x="170" y="517"/>
                    </a:lnTo>
                    <a:lnTo>
                      <a:pt x="169" y="517"/>
                    </a:lnTo>
                    <a:lnTo>
                      <a:pt x="167" y="517"/>
                    </a:lnTo>
                    <a:lnTo>
                      <a:pt x="167" y="517"/>
                    </a:lnTo>
                    <a:lnTo>
                      <a:pt x="167" y="519"/>
                    </a:lnTo>
                    <a:lnTo>
                      <a:pt x="167" y="519"/>
                    </a:lnTo>
                    <a:lnTo>
                      <a:pt x="167" y="519"/>
                    </a:lnTo>
                    <a:lnTo>
                      <a:pt x="167" y="519"/>
                    </a:lnTo>
                    <a:lnTo>
                      <a:pt x="167" y="519"/>
                    </a:lnTo>
                    <a:lnTo>
                      <a:pt x="167" y="519"/>
                    </a:lnTo>
                    <a:lnTo>
                      <a:pt x="167" y="521"/>
                    </a:lnTo>
                    <a:lnTo>
                      <a:pt x="165" y="521"/>
                    </a:lnTo>
                    <a:lnTo>
                      <a:pt x="165" y="521"/>
                    </a:lnTo>
                    <a:lnTo>
                      <a:pt x="165" y="519"/>
                    </a:lnTo>
                    <a:lnTo>
                      <a:pt x="163" y="519"/>
                    </a:lnTo>
                    <a:lnTo>
                      <a:pt x="163" y="519"/>
                    </a:lnTo>
                    <a:lnTo>
                      <a:pt x="163" y="519"/>
                    </a:lnTo>
                    <a:lnTo>
                      <a:pt x="161" y="519"/>
                    </a:lnTo>
                    <a:lnTo>
                      <a:pt x="160" y="519"/>
                    </a:lnTo>
                    <a:lnTo>
                      <a:pt x="160" y="519"/>
                    </a:lnTo>
                    <a:lnTo>
                      <a:pt x="160" y="519"/>
                    </a:lnTo>
                    <a:lnTo>
                      <a:pt x="160" y="519"/>
                    </a:lnTo>
                    <a:lnTo>
                      <a:pt x="160" y="521"/>
                    </a:lnTo>
                    <a:lnTo>
                      <a:pt x="158" y="521"/>
                    </a:lnTo>
                    <a:lnTo>
                      <a:pt x="158" y="521"/>
                    </a:lnTo>
                    <a:lnTo>
                      <a:pt x="158" y="519"/>
                    </a:lnTo>
                    <a:lnTo>
                      <a:pt x="156" y="519"/>
                    </a:lnTo>
                    <a:lnTo>
                      <a:pt x="156" y="517"/>
                    </a:lnTo>
                    <a:lnTo>
                      <a:pt x="154" y="515"/>
                    </a:lnTo>
                    <a:lnTo>
                      <a:pt x="154" y="515"/>
                    </a:lnTo>
                    <a:lnTo>
                      <a:pt x="154" y="515"/>
                    </a:lnTo>
                    <a:lnTo>
                      <a:pt x="154" y="515"/>
                    </a:lnTo>
                    <a:lnTo>
                      <a:pt x="152" y="515"/>
                    </a:lnTo>
                    <a:lnTo>
                      <a:pt x="152" y="515"/>
                    </a:lnTo>
                    <a:lnTo>
                      <a:pt x="152" y="515"/>
                    </a:lnTo>
                    <a:lnTo>
                      <a:pt x="152" y="515"/>
                    </a:lnTo>
                    <a:lnTo>
                      <a:pt x="152" y="515"/>
                    </a:lnTo>
                    <a:lnTo>
                      <a:pt x="152" y="517"/>
                    </a:lnTo>
                    <a:lnTo>
                      <a:pt x="150" y="517"/>
                    </a:lnTo>
                    <a:lnTo>
                      <a:pt x="150" y="517"/>
                    </a:lnTo>
                    <a:lnTo>
                      <a:pt x="150" y="517"/>
                    </a:lnTo>
                    <a:lnTo>
                      <a:pt x="150" y="517"/>
                    </a:lnTo>
                    <a:lnTo>
                      <a:pt x="150" y="515"/>
                    </a:lnTo>
                    <a:lnTo>
                      <a:pt x="150" y="515"/>
                    </a:lnTo>
                    <a:lnTo>
                      <a:pt x="150" y="515"/>
                    </a:lnTo>
                    <a:lnTo>
                      <a:pt x="150" y="515"/>
                    </a:lnTo>
                    <a:lnTo>
                      <a:pt x="149" y="515"/>
                    </a:lnTo>
                    <a:lnTo>
                      <a:pt x="149" y="513"/>
                    </a:lnTo>
                    <a:lnTo>
                      <a:pt x="150" y="512"/>
                    </a:lnTo>
                    <a:lnTo>
                      <a:pt x="150" y="512"/>
                    </a:lnTo>
                    <a:lnTo>
                      <a:pt x="150" y="510"/>
                    </a:lnTo>
                    <a:lnTo>
                      <a:pt x="150" y="510"/>
                    </a:lnTo>
                    <a:lnTo>
                      <a:pt x="150" y="510"/>
                    </a:lnTo>
                    <a:lnTo>
                      <a:pt x="152" y="508"/>
                    </a:lnTo>
                    <a:lnTo>
                      <a:pt x="152" y="508"/>
                    </a:lnTo>
                    <a:lnTo>
                      <a:pt x="152" y="508"/>
                    </a:lnTo>
                    <a:lnTo>
                      <a:pt x="152" y="508"/>
                    </a:lnTo>
                    <a:lnTo>
                      <a:pt x="152" y="508"/>
                    </a:lnTo>
                    <a:lnTo>
                      <a:pt x="152" y="508"/>
                    </a:lnTo>
                    <a:lnTo>
                      <a:pt x="152" y="506"/>
                    </a:lnTo>
                    <a:lnTo>
                      <a:pt x="152" y="506"/>
                    </a:lnTo>
                    <a:lnTo>
                      <a:pt x="152" y="506"/>
                    </a:lnTo>
                    <a:lnTo>
                      <a:pt x="150" y="506"/>
                    </a:lnTo>
                    <a:lnTo>
                      <a:pt x="150" y="504"/>
                    </a:lnTo>
                    <a:lnTo>
                      <a:pt x="149" y="503"/>
                    </a:lnTo>
                    <a:lnTo>
                      <a:pt x="149" y="501"/>
                    </a:lnTo>
                    <a:lnTo>
                      <a:pt x="149" y="499"/>
                    </a:lnTo>
                    <a:lnTo>
                      <a:pt x="149" y="499"/>
                    </a:lnTo>
                    <a:lnTo>
                      <a:pt x="147" y="495"/>
                    </a:lnTo>
                    <a:lnTo>
                      <a:pt x="147" y="493"/>
                    </a:lnTo>
                    <a:lnTo>
                      <a:pt x="147" y="493"/>
                    </a:lnTo>
                    <a:lnTo>
                      <a:pt x="147" y="493"/>
                    </a:lnTo>
                    <a:lnTo>
                      <a:pt x="147" y="493"/>
                    </a:lnTo>
                    <a:lnTo>
                      <a:pt x="145" y="493"/>
                    </a:lnTo>
                    <a:lnTo>
                      <a:pt x="145" y="493"/>
                    </a:lnTo>
                    <a:lnTo>
                      <a:pt x="145" y="493"/>
                    </a:lnTo>
                    <a:lnTo>
                      <a:pt x="143" y="495"/>
                    </a:lnTo>
                    <a:lnTo>
                      <a:pt x="143" y="495"/>
                    </a:lnTo>
                    <a:lnTo>
                      <a:pt x="143" y="495"/>
                    </a:lnTo>
                    <a:lnTo>
                      <a:pt x="143" y="495"/>
                    </a:lnTo>
                    <a:lnTo>
                      <a:pt x="143" y="495"/>
                    </a:lnTo>
                    <a:lnTo>
                      <a:pt x="143" y="495"/>
                    </a:lnTo>
                    <a:lnTo>
                      <a:pt x="141" y="497"/>
                    </a:lnTo>
                    <a:lnTo>
                      <a:pt x="141" y="497"/>
                    </a:lnTo>
                    <a:lnTo>
                      <a:pt x="141" y="497"/>
                    </a:lnTo>
                    <a:lnTo>
                      <a:pt x="140" y="497"/>
                    </a:lnTo>
                    <a:lnTo>
                      <a:pt x="140" y="499"/>
                    </a:lnTo>
                    <a:lnTo>
                      <a:pt x="138" y="499"/>
                    </a:lnTo>
                    <a:lnTo>
                      <a:pt x="136" y="499"/>
                    </a:lnTo>
                    <a:lnTo>
                      <a:pt x="134" y="499"/>
                    </a:lnTo>
                    <a:lnTo>
                      <a:pt x="134" y="497"/>
                    </a:lnTo>
                    <a:lnTo>
                      <a:pt x="134" y="497"/>
                    </a:lnTo>
                    <a:lnTo>
                      <a:pt x="132" y="497"/>
                    </a:lnTo>
                    <a:lnTo>
                      <a:pt x="132" y="495"/>
                    </a:lnTo>
                    <a:lnTo>
                      <a:pt x="132" y="495"/>
                    </a:lnTo>
                    <a:lnTo>
                      <a:pt x="132" y="495"/>
                    </a:lnTo>
                    <a:lnTo>
                      <a:pt x="132" y="495"/>
                    </a:lnTo>
                    <a:lnTo>
                      <a:pt x="132" y="495"/>
                    </a:lnTo>
                    <a:lnTo>
                      <a:pt x="132" y="495"/>
                    </a:lnTo>
                    <a:lnTo>
                      <a:pt x="131" y="493"/>
                    </a:lnTo>
                    <a:lnTo>
                      <a:pt x="131" y="493"/>
                    </a:lnTo>
                    <a:lnTo>
                      <a:pt x="131" y="493"/>
                    </a:lnTo>
                    <a:lnTo>
                      <a:pt x="131" y="493"/>
                    </a:lnTo>
                    <a:lnTo>
                      <a:pt x="131" y="493"/>
                    </a:lnTo>
                    <a:lnTo>
                      <a:pt x="131" y="492"/>
                    </a:lnTo>
                    <a:lnTo>
                      <a:pt x="131" y="492"/>
                    </a:lnTo>
                    <a:lnTo>
                      <a:pt x="131" y="492"/>
                    </a:lnTo>
                    <a:lnTo>
                      <a:pt x="131" y="492"/>
                    </a:lnTo>
                    <a:lnTo>
                      <a:pt x="131" y="492"/>
                    </a:lnTo>
                    <a:lnTo>
                      <a:pt x="131" y="492"/>
                    </a:lnTo>
                    <a:lnTo>
                      <a:pt x="131" y="492"/>
                    </a:lnTo>
                    <a:lnTo>
                      <a:pt x="131" y="490"/>
                    </a:lnTo>
                    <a:lnTo>
                      <a:pt x="131" y="490"/>
                    </a:lnTo>
                    <a:lnTo>
                      <a:pt x="131" y="490"/>
                    </a:lnTo>
                    <a:lnTo>
                      <a:pt x="131" y="490"/>
                    </a:lnTo>
                    <a:lnTo>
                      <a:pt x="131" y="490"/>
                    </a:lnTo>
                    <a:lnTo>
                      <a:pt x="131" y="488"/>
                    </a:lnTo>
                    <a:lnTo>
                      <a:pt x="132" y="488"/>
                    </a:lnTo>
                    <a:lnTo>
                      <a:pt x="132" y="488"/>
                    </a:lnTo>
                    <a:lnTo>
                      <a:pt x="134" y="488"/>
                    </a:lnTo>
                    <a:lnTo>
                      <a:pt x="138" y="486"/>
                    </a:lnTo>
                    <a:lnTo>
                      <a:pt x="140" y="486"/>
                    </a:lnTo>
                    <a:lnTo>
                      <a:pt x="140" y="486"/>
                    </a:lnTo>
                    <a:lnTo>
                      <a:pt x="140" y="486"/>
                    </a:lnTo>
                    <a:lnTo>
                      <a:pt x="140" y="486"/>
                    </a:lnTo>
                    <a:lnTo>
                      <a:pt x="140" y="486"/>
                    </a:lnTo>
                    <a:lnTo>
                      <a:pt x="140" y="486"/>
                    </a:lnTo>
                    <a:lnTo>
                      <a:pt x="140" y="486"/>
                    </a:lnTo>
                    <a:lnTo>
                      <a:pt x="140" y="484"/>
                    </a:lnTo>
                    <a:lnTo>
                      <a:pt x="140" y="484"/>
                    </a:lnTo>
                    <a:lnTo>
                      <a:pt x="140" y="484"/>
                    </a:lnTo>
                    <a:lnTo>
                      <a:pt x="140" y="484"/>
                    </a:lnTo>
                    <a:lnTo>
                      <a:pt x="140" y="484"/>
                    </a:lnTo>
                    <a:lnTo>
                      <a:pt x="140" y="484"/>
                    </a:lnTo>
                    <a:lnTo>
                      <a:pt x="140" y="483"/>
                    </a:lnTo>
                    <a:lnTo>
                      <a:pt x="140" y="483"/>
                    </a:lnTo>
                    <a:lnTo>
                      <a:pt x="138" y="481"/>
                    </a:lnTo>
                    <a:lnTo>
                      <a:pt x="138" y="479"/>
                    </a:lnTo>
                    <a:lnTo>
                      <a:pt x="138" y="479"/>
                    </a:lnTo>
                    <a:lnTo>
                      <a:pt x="138" y="479"/>
                    </a:lnTo>
                    <a:lnTo>
                      <a:pt x="138" y="477"/>
                    </a:lnTo>
                    <a:lnTo>
                      <a:pt x="136" y="477"/>
                    </a:lnTo>
                    <a:lnTo>
                      <a:pt x="136" y="475"/>
                    </a:lnTo>
                    <a:lnTo>
                      <a:pt x="136" y="475"/>
                    </a:lnTo>
                    <a:lnTo>
                      <a:pt x="138" y="475"/>
                    </a:lnTo>
                    <a:lnTo>
                      <a:pt x="138" y="474"/>
                    </a:lnTo>
                    <a:lnTo>
                      <a:pt x="138" y="472"/>
                    </a:lnTo>
                    <a:lnTo>
                      <a:pt x="140" y="470"/>
                    </a:lnTo>
                    <a:lnTo>
                      <a:pt x="140" y="468"/>
                    </a:lnTo>
                    <a:lnTo>
                      <a:pt x="140" y="468"/>
                    </a:lnTo>
                    <a:lnTo>
                      <a:pt x="140" y="468"/>
                    </a:lnTo>
                    <a:lnTo>
                      <a:pt x="140" y="466"/>
                    </a:lnTo>
                    <a:lnTo>
                      <a:pt x="140" y="466"/>
                    </a:lnTo>
                    <a:lnTo>
                      <a:pt x="140" y="466"/>
                    </a:lnTo>
                    <a:lnTo>
                      <a:pt x="138" y="465"/>
                    </a:lnTo>
                    <a:lnTo>
                      <a:pt x="138" y="465"/>
                    </a:lnTo>
                    <a:lnTo>
                      <a:pt x="138" y="465"/>
                    </a:lnTo>
                    <a:lnTo>
                      <a:pt x="136" y="465"/>
                    </a:lnTo>
                    <a:lnTo>
                      <a:pt x="136" y="465"/>
                    </a:lnTo>
                    <a:lnTo>
                      <a:pt x="134" y="465"/>
                    </a:lnTo>
                    <a:lnTo>
                      <a:pt x="131" y="465"/>
                    </a:lnTo>
                    <a:lnTo>
                      <a:pt x="131" y="463"/>
                    </a:lnTo>
                    <a:lnTo>
                      <a:pt x="131" y="461"/>
                    </a:lnTo>
                    <a:lnTo>
                      <a:pt x="131" y="459"/>
                    </a:lnTo>
                    <a:lnTo>
                      <a:pt x="132" y="455"/>
                    </a:lnTo>
                    <a:lnTo>
                      <a:pt x="132" y="455"/>
                    </a:lnTo>
                    <a:lnTo>
                      <a:pt x="132" y="454"/>
                    </a:lnTo>
                    <a:lnTo>
                      <a:pt x="132" y="454"/>
                    </a:lnTo>
                    <a:lnTo>
                      <a:pt x="132" y="454"/>
                    </a:lnTo>
                    <a:lnTo>
                      <a:pt x="132" y="454"/>
                    </a:lnTo>
                    <a:lnTo>
                      <a:pt x="132" y="454"/>
                    </a:lnTo>
                    <a:lnTo>
                      <a:pt x="131" y="454"/>
                    </a:lnTo>
                    <a:lnTo>
                      <a:pt x="131" y="454"/>
                    </a:lnTo>
                    <a:lnTo>
                      <a:pt x="131" y="454"/>
                    </a:lnTo>
                    <a:lnTo>
                      <a:pt x="131" y="454"/>
                    </a:lnTo>
                    <a:lnTo>
                      <a:pt x="129" y="454"/>
                    </a:lnTo>
                    <a:lnTo>
                      <a:pt x="129" y="454"/>
                    </a:lnTo>
                    <a:lnTo>
                      <a:pt x="129" y="454"/>
                    </a:lnTo>
                    <a:lnTo>
                      <a:pt x="129" y="452"/>
                    </a:lnTo>
                    <a:lnTo>
                      <a:pt x="129" y="452"/>
                    </a:lnTo>
                    <a:lnTo>
                      <a:pt x="127" y="452"/>
                    </a:lnTo>
                    <a:lnTo>
                      <a:pt x="127" y="452"/>
                    </a:lnTo>
                    <a:lnTo>
                      <a:pt x="127" y="452"/>
                    </a:lnTo>
                    <a:lnTo>
                      <a:pt x="127" y="452"/>
                    </a:lnTo>
                    <a:lnTo>
                      <a:pt x="127" y="452"/>
                    </a:lnTo>
                    <a:lnTo>
                      <a:pt x="125" y="452"/>
                    </a:lnTo>
                    <a:lnTo>
                      <a:pt x="125" y="452"/>
                    </a:lnTo>
                    <a:lnTo>
                      <a:pt x="125" y="452"/>
                    </a:lnTo>
                    <a:lnTo>
                      <a:pt x="125" y="452"/>
                    </a:lnTo>
                    <a:lnTo>
                      <a:pt x="125" y="452"/>
                    </a:lnTo>
                    <a:lnTo>
                      <a:pt x="125" y="452"/>
                    </a:lnTo>
                    <a:lnTo>
                      <a:pt x="125" y="452"/>
                    </a:lnTo>
                    <a:lnTo>
                      <a:pt x="125" y="454"/>
                    </a:lnTo>
                    <a:lnTo>
                      <a:pt x="125" y="454"/>
                    </a:lnTo>
                    <a:lnTo>
                      <a:pt x="125" y="454"/>
                    </a:lnTo>
                    <a:lnTo>
                      <a:pt x="125" y="454"/>
                    </a:lnTo>
                    <a:lnTo>
                      <a:pt x="127" y="454"/>
                    </a:lnTo>
                    <a:lnTo>
                      <a:pt x="127" y="454"/>
                    </a:lnTo>
                    <a:lnTo>
                      <a:pt x="127" y="454"/>
                    </a:lnTo>
                    <a:lnTo>
                      <a:pt x="127" y="454"/>
                    </a:lnTo>
                    <a:lnTo>
                      <a:pt x="127" y="454"/>
                    </a:lnTo>
                    <a:lnTo>
                      <a:pt x="127" y="455"/>
                    </a:lnTo>
                    <a:lnTo>
                      <a:pt x="125" y="455"/>
                    </a:lnTo>
                    <a:lnTo>
                      <a:pt x="125" y="455"/>
                    </a:lnTo>
                    <a:lnTo>
                      <a:pt x="125" y="455"/>
                    </a:lnTo>
                    <a:lnTo>
                      <a:pt x="125" y="455"/>
                    </a:lnTo>
                    <a:lnTo>
                      <a:pt x="125" y="459"/>
                    </a:lnTo>
                    <a:lnTo>
                      <a:pt x="123" y="459"/>
                    </a:lnTo>
                    <a:lnTo>
                      <a:pt x="123" y="459"/>
                    </a:lnTo>
                    <a:lnTo>
                      <a:pt x="123" y="461"/>
                    </a:lnTo>
                    <a:lnTo>
                      <a:pt x="123" y="461"/>
                    </a:lnTo>
                    <a:lnTo>
                      <a:pt x="123" y="461"/>
                    </a:lnTo>
                    <a:lnTo>
                      <a:pt x="122" y="461"/>
                    </a:lnTo>
                    <a:lnTo>
                      <a:pt x="122" y="461"/>
                    </a:lnTo>
                    <a:lnTo>
                      <a:pt x="122" y="461"/>
                    </a:lnTo>
                    <a:lnTo>
                      <a:pt x="122" y="459"/>
                    </a:lnTo>
                    <a:lnTo>
                      <a:pt x="120" y="459"/>
                    </a:lnTo>
                    <a:lnTo>
                      <a:pt x="120" y="459"/>
                    </a:lnTo>
                    <a:lnTo>
                      <a:pt x="120" y="459"/>
                    </a:lnTo>
                    <a:lnTo>
                      <a:pt x="120" y="459"/>
                    </a:lnTo>
                    <a:lnTo>
                      <a:pt x="118" y="459"/>
                    </a:lnTo>
                    <a:lnTo>
                      <a:pt x="118" y="457"/>
                    </a:lnTo>
                    <a:lnTo>
                      <a:pt x="116" y="457"/>
                    </a:lnTo>
                    <a:lnTo>
                      <a:pt x="114" y="455"/>
                    </a:lnTo>
                    <a:lnTo>
                      <a:pt x="114" y="455"/>
                    </a:lnTo>
                    <a:lnTo>
                      <a:pt x="114" y="455"/>
                    </a:lnTo>
                    <a:lnTo>
                      <a:pt x="113" y="455"/>
                    </a:lnTo>
                    <a:lnTo>
                      <a:pt x="113" y="455"/>
                    </a:lnTo>
                    <a:lnTo>
                      <a:pt x="113" y="454"/>
                    </a:lnTo>
                    <a:lnTo>
                      <a:pt x="111" y="454"/>
                    </a:lnTo>
                    <a:lnTo>
                      <a:pt x="111" y="454"/>
                    </a:lnTo>
                    <a:lnTo>
                      <a:pt x="111" y="454"/>
                    </a:lnTo>
                    <a:lnTo>
                      <a:pt x="111" y="454"/>
                    </a:lnTo>
                    <a:lnTo>
                      <a:pt x="109" y="454"/>
                    </a:lnTo>
                    <a:lnTo>
                      <a:pt x="109" y="454"/>
                    </a:lnTo>
                    <a:lnTo>
                      <a:pt x="109" y="454"/>
                    </a:lnTo>
                    <a:lnTo>
                      <a:pt x="109" y="454"/>
                    </a:lnTo>
                    <a:lnTo>
                      <a:pt x="107" y="454"/>
                    </a:lnTo>
                    <a:lnTo>
                      <a:pt x="107" y="452"/>
                    </a:lnTo>
                    <a:lnTo>
                      <a:pt x="107" y="452"/>
                    </a:lnTo>
                    <a:lnTo>
                      <a:pt x="107" y="452"/>
                    </a:lnTo>
                    <a:lnTo>
                      <a:pt x="107" y="452"/>
                    </a:lnTo>
                    <a:lnTo>
                      <a:pt x="107" y="452"/>
                    </a:lnTo>
                    <a:lnTo>
                      <a:pt x="107" y="450"/>
                    </a:lnTo>
                    <a:lnTo>
                      <a:pt x="107" y="450"/>
                    </a:lnTo>
                    <a:lnTo>
                      <a:pt x="107" y="450"/>
                    </a:lnTo>
                    <a:lnTo>
                      <a:pt x="107" y="450"/>
                    </a:lnTo>
                    <a:lnTo>
                      <a:pt x="107" y="448"/>
                    </a:lnTo>
                    <a:lnTo>
                      <a:pt x="107" y="448"/>
                    </a:lnTo>
                    <a:lnTo>
                      <a:pt x="107" y="448"/>
                    </a:lnTo>
                    <a:lnTo>
                      <a:pt x="107" y="448"/>
                    </a:lnTo>
                    <a:lnTo>
                      <a:pt x="109" y="448"/>
                    </a:lnTo>
                    <a:lnTo>
                      <a:pt x="109" y="448"/>
                    </a:lnTo>
                    <a:lnTo>
                      <a:pt x="109" y="448"/>
                    </a:lnTo>
                    <a:lnTo>
                      <a:pt x="109" y="446"/>
                    </a:lnTo>
                    <a:lnTo>
                      <a:pt x="109" y="446"/>
                    </a:lnTo>
                    <a:lnTo>
                      <a:pt x="109" y="446"/>
                    </a:lnTo>
                    <a:lnTo>
                      <a:pt x="109" y="446"/>
                    </a:lnTo>
                    <a:lnTo>
                      <a:pt x="109" y="445"/>
                    </a:lnTo>
                    <a:lnTo>
                      <a:pt x="109" y="445"/>
                    </a:lnTo>
                    <a:lnTo>
                      <a:pt x="109" y="445"/>
                    </a:lnTo>
                    <a:lnTo>
                      <a:pt x="109" y="445"/>
                    </a:lnTo>
                    <a:lnTo>
                      <a:pt x="109" y="445"/>
                    </a:lnTo>
                    <a:lnTo>
                      <a:pt x="109" y="443"/>
                    </a:lnTo>
                    <a:lnTo>
                      <a:pt x="109" y="443"/>
                    </a:lnTo>
                    <a:lnTo>
                      <a:pt x="111" y="443"/>
                    </a:lnTo>
                    <a:lnTo>
                      <a:pt x="111" y="441"/>
                    </a:lnTo>
                    <a:lnTo>
                      <a:pt x="111" y="441"/>
                    </a:lnTo>
                    <a:lnTo>
                      <a:pt x="111" y="441"/>
                    </a:lnTo>
                    <a:lnTo>
                      <a:pt x="111" y="441"/>
                    </a:lnTo>
                    <a:lnTo>
                      <a:pt x="111" y="439"/>
                    </a:lnTo>
                    <a:lnTo>
                      <a:pt x="111" y="439"/>
                    </a:lnTo>
                    <a:lnTo>
                      <a:pt x="111" y="439"/>
                    </a:lnTo>
                    <a:lnTo>
                      <a:pt x="111" y="439"/>
                    </a:lnTo>
                    <a:lnTo>
                      <a:pt x="111" y="437"/>
                    </a:lnTo>
                    <a:lnTo>
                      <a:pt x="111" y="437"/>
                    </a:lnTo>
                    <a:lnTo>
                      <a:pt x="111" y="437"/>
                    </a:lnTo>
                    <a:lnTo>
                      <a:pt x="111" y="437"/>
                    </a:lnTo>
                    <a:lnTo>
                      <a:pt x="111" y="437"/>
                    </a:lnTo>
                    <a:lnTo>
                      <a:pt x="111" y="437"/>
                    </a:lnTo>
                    <a:lnTo>
                      <a:pt x="111" y="437"/>
                    </a:lnTo>
                    <a:lnTo>
                      <a:pt x="111" y="436"/>
                    </a:lnTo>
                    <a:lnTo>
                      <a:pt x="111" y="436"/>
                    </a:lnTo>
                    <a:lnTo>
                      <a:pt x="111" y="436"/>
                    </a:lnTo>
                    <a:lnTo>
                      <a:pt x="111" y="436"/>
                    </a:lnTo>
                    <a:lnTo>
                      <a:pt x="111" y="436"/>
                    </a:lnTo>
                    <a:lnTo>
                      <a:pt x="111" y="434"/>
                    </a:lnTo>
                    <a:lnTo>
                      <a:pt x="109" y="434"/>
                    </a:lnTo>
                    <a:lnTo>
                      <a:pt x="109" y="434"/>
                    </a:lnTo>
                    <a:lnTo>
                      <a:pt x="109" y="434"/>
                    </a:lnTo>
                    <a:lnTo>
                      <a:pt x="107" y="432"/>
                    </a:lnTo>
                    <a:lnTo>
                      <a:pt x="107" y="430"/>
                    </a:lnTo>
                    <a:lnTo>
                      <a:pt x="107" y="430"/>
                    </a:lnTo>
                    <a:lnTo>
                      <a:pt x="107" y="430"/>
                    </a:lnTo>
                    <a:lnTo>
                      <a:pt x="107" y="428"/>
                    </a:lnTo>
                    <a:lnTo>
                      <a:pt x="107" y="428"/>
                    </a:lnTo>
                    <a:lnTo>
                      <a:pt x="107" y="427"/>
                    </a:lnTo>
                    <a:lnTo>
                      <a:pt x="107" y="427"/>
                    </a:lnTo>
                    <a:lnTo>
                      <a:pt x="107" y="427"/>
                    </a:lnTo>
                    <a:lnTo>
                      <a:pt x="107" y="427"/>
                    </a:lnTo>
                    <a:lnTo>
                      <a:pt x="105" y="427"/>
                    </a:lnTo>
                    <a:lnTo>
                      <a:pt x="103" y="427"/>
                    </a:lnTo>
                    <a:lnTo>
                      <a:pt x="103" y="427"/>
                    </a:lnTo>
                    <a:lnTo>
                      <a:pt x="103" y="427"/>
                    </a:lnTo>
                    <a:lnTo>
                      <a:pt x="103" y="427"/>
                    </a:lnTo>
                    <a:lnTo>
                      <a:pt x="103" y="427"/>
                    </a:lnTo>
                    <a:lnTo>
                      <a:pt x="103" y="427"/>
                    </a:lnTo>
                    <a:lnTo>
                      <a:pt x="103" y="425"/>
                    </a:lnTo>
                    <a:lnTo>
                      <a:pt x="103" y="425"/>
                    </a:lnTo>
                    <a:lnTo>
                      <a:pt x="103" y="425"/>
                    </a:lnTo>
                    <a:lnTo>
                      <a:pt x="103" y="425"/>
                    </a:lnTo>
                    <a:lnTo>
                      <a:pt x="103" y="423"/>
                    </a:lnTo>
                    <a:lnTo>
                      <a:pt x="103" y="423"/>
                    </a:lnTo>
                    <a:lnTo>
                      <a:pt x="103" y="423"/>
                    </a:lnTo>
                    <a:lnTo>
                      <a:pt x="103" y="423"/>
                    </a:lnTo>
                    <a:lnTo>
                      <a:pt x="103" y="423"/>
                    </a:lnTo>
                    <a:lnTo>
                      <a:pt x="103" y="423"/>
                    </a:lnTo>
                    <a:lnTo>
                      <a:pt x="103" y="421"/>
                    </a:lnTo>
                    <a:lnTo>
                      <a:pt x="103" y="421"/>
                    </a:lnTo>
                    <a:lnTo>
                      <a:pt x="102" y="421"/>
                    </a:lnTo>
                    <a:lnTo>
                      <a:pt x="102" y="421"/>
                    </a:lnTo>
                    <a:lnTo>
                      <a:pt x="102" y="421"/>
                    </a:lnTo>
                    <a:lnTo>
                      <a:pt x="100" y="421"/>
                    </a:lnTo>
                    <a:lnTo>
                      <a:pt x="100" y="421"/>
                    </a:lnTo>
                    <a:lnTo>
                      <a:pt x="100" y="419"/>
                    </a:lnTo>
                    <a:lnTo>
                      <a:pt x="100" y="419"/>
                    </a:lnTo>
                    <a:lnTo>
                      <a:pt x="100" y="419"/>
                    </a:lnTo>
                    <a:lnTo>
                      <a:pt x="98" y="419"/>
                    </a:lnTo>
                    <a:lnTo>
                      <a:pt x="98" y="419"/>
                    </a:lnTo>
                    <a:lnTo>
                      <a:pt x="98" y="417"/>
                    </a:lnTo>
                    <a:lnTo>
                      <a:pt x="98" y="417"/>
                    </a:lnTo>
                    <a:lnTo>
                      <a:pt x="98" y="417"/>
                    </a:lnTo>
                    <a:lnTo>
                      <a:pt x="98" y="417"/>
                    </a:lnTo>
                    <a:lnTo>
                      <a:pt x="98" y="417"/>
                    </a:lnTo>
                    <a:lnTo>
                      <a:pt x="98" y="417"/>
                    </a:lnTo>
                    <a:lnTo>
                      <a:pt x="98" y="416"/>
                    </a:lnTo>
                    <a:lnTo>
                      <a:pt x="98" y="416"/>
                    </a:lnTo>
                    <a:lnTo>
                      <a:pt x="98" y="416"/>
                    </a:lnTo>
                    <a:lnTo>
                      <a:pt x="98" y="416"/>
                    </a:lnTo>
                    <a:lnTo>
                      <a:pt x="98" y="416"/>
                    </a:lnTo>
                    <a:lnTo>
                      <a:pt x="98" y="416"/>
                    </a:lnTo>
                    <a:lnTo>
                      <a:pt x="98" y="416"/>
                    </a:lnTo>
                    <a:lnTo>
                      <a:pt x="100" y="414"/>
                    </a:lnTo>
                    <a:lnTo>
                      <a:pt x="100" y="414"/>
                    </a:lnTo>
                    <a:lnTo>
                      <a:pt x="100" y="414"/>
                    </a:lnTo>
                    <a:lnTo>
                      <a:pt x="102" y="414"/>
                    </a:lnTo>
                    <a:lnTo>
                      <a:pt x="102" y="414"/>
                    </a:lnTo>
                    <a:lnTo>
                      <a:pt x="102" y="414"/>
                    </a:lnTo>
                    <a:lnTo>
                      <a:pt x="102" y="414"/>
                    </a:lnTo>
                    <a:lnTo>
                      <a:pt x="102" y="414"/>
                    </a:lnTo>
                    <a:lnTo>
                      <a:pt x="102" y="414"/>
                    </a:lnTo>
                    <a:lnTo>
                      <a:pt x="102" y="414"/>
                    </a:lnTo>
                    <a:lnTo>
                      <a:pt x="102" y="414"/>
                    </a:lnTo>
                    <a:lnTo>
                      <a:pt x="102" y="412"/>
                    </a:lnTo>
                    <a:lnTo>
                      <a:pt x="102" y="412"/>
                    </a:lnTo>
                    <a:lnTo>
                      <a:pt x="102" y="412"/>
                    </a:lnTo>
                    <a:lnTo>
                      <a:pt x="100" y="412"/>
                    </a:lnTo>
                    <a:lnTo>
                      <a:pt x="100" y="412"/>
                    </a:lnTo>
                    <a:lnTo>
                      <a:pt x="100" y="412"/>
                    </a:lnTo>
                    <a:lnTo>
                      <a:pt x="100" y="412"/>
                    </a:lnTo>
                    <a:lnTo>
                      <a:pt x="100" y="412"/>
                    </a:lnTo>
                    <a:lnTo>
                      <a:pt x="100" y="410"/>
                    </a:lnTo>
                    <a:lnTo>
                      <a:pt x="100" y="410"/>
                    </a:lnTo>
                    <a:lnTo>
                      <a:pt x="100" y="410"/>
                    </a:lnTo>
                    <a:lnTo>
                      <a:pt x="100" y="410"/>
                    </a:lnTo>
                    <a:lnTo>
                      <a:pt x="98" y="408"/>
                    </a:lnTo>
                    <a:lnTo>
                      <a:pt x="96" y="408"/>
                    </a:lnTo>
                    <a:lnTo>
                      <a:pt x="96" y="407"/>
                    </a:lnTo>
                    <a:lnTo>
                      <a:pt x="96" y="405"/>
                    </a:lnTo>
                    <a:lnTo>
                      <a:pt x="96" y="403"/>
                    </a:lnTo>
                    <a:lnTo>
                      <a:pt x="96" y="403"/>
                    </a:lnTo>
                    <a:lnTo>
                      <a:pt x="98" y="401"/>
                    </a:lnTo>
                    <a:lnTo>
                      <a:pt x="102" y="401"/>
                    </a:lnTo>
                    <a:lnTo>
                      <a:pt x="102" y="401"/>
                    </a:lnTo>
                    <a:lnTo>
                      <a:pt x="103" y="401"/>
                    </a:lnTo>
                    <a:lnTo>
                      <a:pt x="103" y="401"/>
                    </a:lnTo>
                    <a:lnTo>
                      <a:pt x="105" y="401"/>
                    </a:lnTo>
                    <a:lnTo>
                      <a:pt x="105" y="401"/>
                    </a:lnTo>
                    <a:lnTo>
                      <a:pt x="105" y="401"/>
                    </a:lnTo>
                    <a:lnTo>
                      <a:pt x="105" y="399"/>
                    </a:lnTo>
                    <a:lnTo>
                      <a:pt x="105" y="399"/>
                    </a:lnTo>
                    <a:lnTo>
                      <a:pt x="105" y="399"/>
                    </a:lnTo>
                    <a:lnTo>
                      <a:pt x="103" y="396"/>
                    </a:lnTo>
                    <a:lnTo>
                      <a:pt x="103" y="396"/>
                    </a:lnTo>
                    <a:lnTo>
                      <a:pt x="103" y="394"/>
                    </a:lnTo>
                    <a:lnTo>
                      <a:pt x="103" y="394"/>
                    </a:lnTo>
                    <a:lnTo>
                      <a:pt x="103" y="394"/>
                    </a:lnTo>
                    <a:lnTo>
                      <a:pt x="102" y="394"/>
                    </a:lnTo>
                    <a:lnTo>
                      <a:pt x="102" y="394"/>
                    </a:lnTo>
                    <a:lnTo>
                      <a:pt x="98" y="394"/>
                    </a:lnTo>
                    <a:lnTo>
                      <a:pt x="98" y="394"/>
                    </a:lnTo>
                    <a:lnTo>
                      <a:pt x="96" y="394"/>
                    </a:lnTo>
                    <a:lnTo>
                      <a:pt x="96" y="394"/>
                    </a:lnTo>
                    <a:lnTo>
                      <a:pt x="96" y="396"/>
                    </a:lnTo>
                    <a:lnTo>
                      <a:pt x="96" y="396"/>
                    </a:lnTo>
                    <a:lnTo>
                      <a:pt x="94" y="396"/>
                    </a:lnTo>
                    <a:lnTo>
                      <a:pt x="94" y="396"/>
                    </a:lnTo>
                    <a:lnTo>
                      <a:pt x="94" y="396"/>
                    </a:lnTo>
                    <a:lnTo>
                      <a:pt x="94" y="396"/>
                    </a:lnTo>
                    <a:lnTo>
                      <a:pt x="94" y="396"/>
                    </a:lnTo>
                    <a:lnTo>
                      <a:pt x="93" y="396"/>
                    </a:lnTo>
                    <a:lnTo>
                      <a:pt x="93" y="396"/>
                    </a:lnTo>
                    <a:lnTo>
                      <a:pt x="93" y="396"/>
                    </a:lnTo>
                    <a:lnTo>
                      <a:pt x="93" y="394"/>
                    </a:lnTo>
                    <a:lnTo>
                      <a:pt x="93" y="394"/>
                    </a:lnTo>
                    <a:lnTo>
                      <a:pt x="93" y="394"/>
                    </a:lnTo>
                    <a:lnTo>
                      <a:pt x="93" y="392"/>
                    </a:lnTo>
                    <a:lnTo>
                      <a:pt x="91" y="392"/>
                    </a:lnTo>
                    <a:lnTo>
                      <a:pt x="91" y="392"/>
                    </a:lnTo>
                    <a:lnTo>
                      <a:pt x="91" y="392"/>
                    </a:lnTo>
                    <a:lnTo>
                      <a:pt x="91" y="390"/>
                    </a:lnTo>
                    <a:lnTo>
                      <a:pt x="91" y="390"/>
                    </a:lnTo>
                    <a:lnTo>
                      <a:pt x="91" y="390"/>
                    </a:lnTo>
                    <a:lnTo>
                      <a:pt x="91" y="390"/>
                    </a:lnTo>
                    <a:lnTo>
                      <a:pt x="91" y="390"/>
                    </a:lnTo>
                    <a:lnTo>
                      <a:pt x="91" y="389"/>
                    </a:lnTo>
                    <a:lnTo>
                      <a:pt x="91" y="387"/>
                    </a:lnTo>
                    <a:lnTo>
                      <a:pt x="91" y="387"/>
                    </a:lnTo>
                    <a:lnTo>
                      <a:pt x="91" y="387"/>
                    </a:lnTo>
                    <a:lnTo>
                      <a:pt x="91" y="387"/>
                    </a:lnTo>
                    <a:lnTo>
                      <a:pt x="89" y="387"/>
                    </a:lnTo>
                    <a:lnTo>
                      <a:pt x="89" y="387"/>
                    </a:lnTo>
                    <a:lnTo>
                      <a:pt x="89" y="385"/>
                    </a:lnTo>
                    <a:lnTo>
                      <a:pt x="89" y="385"/>
                    </a:lnTo>
                    <a:lnTo>
                      <a:pt x="89" y="387"/>
                    </a:lnTo>
                    <a:lnTo>
                      <a:pt x="89" y="387"/>
                    </a:lnTo>
                    <a:lnTo>
                      <a:pt x="87" y="387"/>
                    </a:lnTo>
                    <a:lnTo>
                      <a:pt x="87" y="385"/>
                    </a:lnTo>
                    <a:lnTo>
                      <a:pt x="87" y="385"/>
                    </a:lnTo>
                    <a:lnTo>
                      <a:pt x="87" y="385"/>
                    </a:lnTo>
                    <a:lnTo>
                      <a:pt x="87" y="385"/>
                    </a:lnTo>
                    <a:lnTo>
                      <a:pt x="87" y="385"/>
                    </a:lnTo>
                    <a:lnTo>
                      <a:pt x="87" y="385"/>
                    </a:lnTo>
                    <a:lnTo>
                      <a:pt x="85" y="385"/>
                    </a:lnTo>
                    <a:lnTo>
                      <a:pt x="85" y="385"/>
                    </a:lnTo>
                    <a:lnTo>
                      <a:pt x="85" y="385"/>
                    </a:lnTo>
                    <a:lnTo>
                      <a:pt x="85" y="383"/>
                    </a:lnTo>
                    <a:lnTo>
                      <a:pt x="85" y="383"/>
                    </a:lnTo>
                    <a:lnTo>
                      <a:pt x="85" y="381"/>
                    </a:lnTo>
                    <a:lnTo>
                      <a:pt x="84" y="381"/>
                    </a:lnTo>
                    <a:lnTo>
                      <a:pt x="84" y="381"/>
                    </a:lnTo>
                    <a:lnTo>
                      <a:pt x="84" y="381"/>
                    </a:lnTo>
                    <a:lnTo>
                      <a:pt x="84" y="381"/>
                    </a:lnTo>
                    <a:lnTo>
                      <a:pt x="82" y="381"/>
                    </a:lnTo>
                    <a:lnTo>
                      <a:pt x="82" y="381"/>
                    </a:lnTo>
                    <a:lnTo>
                      <a:pt x="82" y="381"/>
                    </a:lnTo>
                    <a:lnTo>
                      <a:pt x="80" y="381"/>
                    </a:lnTo>
                    <a:lnTo>
                      <a:pt x="80" y="381"/>
                    </a:lnTo>
                    <a:lnTo>
                      <a:pt x="80" y="381"/>
                    </a:lnTo>
                    <a:lnTo>
                      <a:pt x="78" y="381"/>
                    </a:lnTo>
                    <a:lnTo>
                      <a:pt x="78" y="381"/>
                    </a:lnTo>
                    <a:lnTo>
                      <a:pt x="76" y="381"/>
                    </a:lnTo>
                    <a:lnTo>
                      <a:pt x="76" y="381"/>
                    </a:lnTo>
                    <a:lnTo>
                      <a:pt x="76" y="381"/>
                    </a:lnTo>
                    <a:lnTo>
                      <a:pt x="75" y="381"/>
                    </a:lnTo>
                    <a:lnTo>
                      <a:pt x="73" y="383"/>
                    </a:lnTo>
                    <a:lnTo>
                      <a:pt x="73" y="383"/>
                    </a:lnTo>
                    <a:lnTo>
                      <a:pt x="73" y="383"/>
                    </a:lnTo>
                    <a:lnTo>
                      <a:pt x="73" y="383"/>
                    </a:lnTo>
                    <a:lnTo>
                      <a:pt x="73" y="383"/>
                    </a:lnTo>
                    <a:lnTo>
                      <a:pt x="73" y="385"/>
                    </a:lnTo>
                    <a:lnTo>
                      <a:pt x="73" y="385"/>
                    </a:lnTo>
                    <a:lnTo>
                      <a:pt x="73" y="385"/>
                    </a:lnTo>
                    <a:lnTo>
                      <a:pt x="73" y="385"/>
                    </a:lnTo>
                    <a:lnTo>
                      <a:pt x="73" y="385"/>
                    </a:lnTo>
                    <a:lnTo>
                      <a:pt x="71" y="385"/>
                    </a:lnTo>
                    <a:lnTo>
                      <a:pt x="71" y="385"/>
                    </a:lnTo>
                    <a:lnTo>
                      <a:pt x="71" y="385"/>
                    </a:lnTo>
                    <a:lnTo>
                      <a:pt x="71" y="385"/>
                    </a:lnTo>
                    <a:lnTo>
                      <a:pt x="69" y="385"/>
                    </a:lnTo>
                    <a:lnTo>
                      <a:pt x="69" y="385"/>
                    </a:lnTo>
                    <a:lnTo>
                      <a:pt x="69" y="385"/>
                    </a:lnTo>
                    <a:lnTo>
                      <a:pt x="69" y="383"/>
                    </a:lnTo>
                    <a:lnTo>
                      <a:pt x="69" y="383"/>
                    </a:lnTo>
                    <a:lnTo>
                      <a:pt x="67" y="383"/>
                    </a:lnTo>
                    <a:lnTo>
                      <a:pt x="67" y="383"/>
                    </a:lnTo>
                    <a:lnTo>
                      <a:pt x="67" y="381"/>
                    </a:lnTo>
                    <a:lnTo>
                      <a:pt x="67" y="381"/>
                    </a:lnTo>
                    <a:lnTo>
                      <a:pt x="67" y="381"/>
                    </a:lnTo>
                    <a:lnTo>
                      <a:pt x="65" y="381"/>
                    </a:lnTo>
                    <a:lnTo>
                      <a:pt x="65" y="381"/>
                    </a:lnTo>
                    <a:lnTo>
                      <a:pt x="65" y="381"/>
                    </a:lnTo>
                    <a:lnTo>
                      <a:pt x="64" y="383"/>
                    </a:lnTo>
                    <a:lnTo>
                      <a:pt x="64" y="383"/>
                    </a:lnTo>
                    <a:lnTo>
                      <a:pt x="62" y="385"/>
                    </a:lnTo>
                    <a:lnTo>
                      <a:pt x="62" y="385"/>
                    </a:lnTo>
                    <a:lnTo>
                      <a:pt x="60" y="385"/>
                    </a:lnTo>
                    <a:lnTo>
                      <a:pt x="60" y="385"/>
                    </a:lnTo>
                    <a:lnTo>
                      <a:pt x="58" y="385"/>
                    </a:lnTo>
                    <a:lnTo>
                      <a:pt x="58" y="385"/>
                    </a:lnTo>
                    <a:lnTo>
                      <a:pt x="58" y="385"/>
                    </a:lnTo>
                    <a:lnTo>
                      <a:pt x="58" y="385"/>
                    </a:lnTo>
                    <a:lnTo>
                      <a:pt x="58" y="387"/>
                    </a:lnTo>
                    <a:lnTo>
                      <a:pt x="56" y="387"/>
                    </a:lnTo>
                    <a:lnTo>
                      <a:pt x="56" y="387"/>
                    </a:lnTo>
                    <a:lnTo>
                      <a:pt x="56" y="389"/>
                    </a:lnTo>
                    <a:lnTo>
                      <a:pt x="56" y="389"/>
                    </a:lnTo>
                    <a:lnTo>
                      <a:pt x="56" y="390"/>
                    </a:lnTo>
                    <a:lnTo>
                      <a:pt x="56" y="390"/>
                    </a:lnTo>
                    <a:lnTo>
                      <a:pt x="56" y="390"/>
                    </a:lnTo>
                    <a:lnTo>
                      <a:pt x="55" y="390"/>
                    </a:lnTo>
                    <a:lnTo>
                      <a:pt x="55" y="390"/>
                    </a:lnTo>
                    <a:lnTo>
                      <a:pt x="55" y="390"/>
                    </a:lnTo>
                    <a:lnTo>
                      <a:pt x="53" y="390"/>
                    </a:lnTo>
                    <a:lnTo>
                      <a:pt x="53" y="390"/>
                    </a:lnTo>
                    <a:lnTo>
                      <a:pt x="53" y="390"/>
                    </a:lnTo>
                    <a:lnTo>
                      <a:pt x="51" y="390"/>
                    </a:lnTo>
                    <a:lnTo>
                      <a:pt x="51" y="390"/>
                    </a:lnTo>
                    <a:lnTo>
                      <a:pt x="51" y="390"/>
                    </a:lnTo>
                    <a:lnTo>
                      <a:pt x="49" y="390"/>
                    </a:lnTo>
                    <a:lnTo>
                      <a:pt x="49" y="390"/>
                    </a:lnTo>
                    <a:lnTo>
                      <a:pt x="47" y="392"/>
                    </a:lnTo>
                    <a:lnTo>
                      <a:pt x="42" y="394"/>
                    </a:lnTo>
                    <a:lnTo>
                      <a:pt x="40" y="396"/>
                    </a:lnTo>
                    <a:lnTo>
                      <a:pt x="38" y="398"/>
                    </a:lnTo>
                    <a:lnTo>
                      <a:pt x="37" y="398"/>
                    </a:lnTo>
                    <a:lnTo>
                      <a:pt x="37" y="398"/>
                    </a:lnTo>
                    <a:lnTo>
                      <a:pt x="37" y="399"/>
                    </a:lnTo>
                    <a:lnTo>
                      <a:pt x="35" y="399"/>
                    </a:lnTo>
                    <a:lnTo>
                      <a:pt x="33" y="401"/>
                    </a:lnTo>
                    <a:lnTo>
                      <a:pt x="26" y="403"/>
                    </a:lnTo>
                    <a:lnTo>
                      <a:pt x="22" y="407"/>
                    </a:lnTo>
                    <a:lnTo>
                      <a:pt x="22" y="407"/>
                    </a:lnTo>
                    <a:lnTo>
                      <a:pt x="20" y="407"/>
                    </a:lnTo>
                    <a:lnTo>
                      <a:pt x="20" y="407"/>
                    </a:lnTo>
                    <a:lnTo>
                      <a:pt x="20" y="407"/>
                    </a:lnTo>
                    <a:lnTo>
                      <a:pt x="20" y="407"/>
                    </a:lnTo>
                    <a:lnTo>
                      <a:pt x="20" y="407"/>
                    </a:lnTo>
                    <a:lnTo>
                      <a:pt x="20" y="407"/>
                    </a:lnTo>
                    <a:lnTo>
                      <a:pt x="20" y="407"/>
                    </a:lnTo>
                    <a:lnTo>
                      <a:pt x="18" y="405"/>
                    </a:lnTo>
                    <a:lnTo>
                      <a:pt x="18" y="405"/>
                    </a:lnTo>
                    <a:lnTo>
                      <a:pt x="18" y="405"/>
                    </a:lnTo>
                    <a:lnTo>
                      <a:pt x="18" y="405"/>
                    </a:lnTo>
                    <a:lnTo>
                      <a:pt x="17" y="405"/>
                    </a:lnTo>
                    <a:lnTo>
                      <a:pt x="17" y="403"/>
                    </a:lnTo>
                    <a:lnTo>
                      <a:pt x="17" y="403"/>
                    </a:lnTo>
                    <a:lnTo>
                      <a:pt x="17" y="403"/>
                    </a:lnTo>
                    <a:lnTo>
                      <a:pt x="15" y="405"/>
                    </a:lnTo>
                    <a:lnTo>
                      <a:pt x="15" y="405"/>
                    </a:lnTo>
                    <a:lnTo>
                      <a:pt x="15" y="403"/>
                    </a:lnTo>
                    <a:lnTo>
                      <a:pt x="15" y="403"/>
                    </a:lnTo>
                    <a:lnTo>
                      <a:pt x="15" y="403"/>
                    </a:lnTo>
                    <a:lnTo>
                      <a:pt x="15" y="403"/>
                    </a:lnTo>
                    <a:lnTo>
                      <a:pt x="15" y="403"/>
                    </a:lnTo>
                    <a:lnTo>
                      <a:pt x="15" y="403"/>
                    </a:lnTo>
                    <a:lnTo>
                      <a:pt x="15" y="401"/>
                    </a:lnTo>
                    <a:lnTo>
                      <a:pt x="15" y="401"/>
                    </a:lnTo>
                    <a:lnTo>
                      <a:pt x="15" y="399"/>
                    </a:lnTo>
                    <a:lnTo>
                      <a:pt x="15" y="399"/>
                    </a:lnTo>
                    <a:lnTo>
                      <a:pt x="15" y="399"/>
                    </a:lnTo>
                    <a:lnTo>
                      <a:pt x="15" y="399"/>
                    </a:lnTo>
                    <a:lnTo>
                      <a:pt x="15" y="399"/>
                    </a:lnTo>
                    <a:lnTo>
                      <a:pt x="15" y="399"/>
                    </a:lnTo>
                    <a:lnTo>
                      <a:pt x="15" y="398"/>
                    </a:lnTo>
                    <a:lnTo>
                      <a:pt x="15" y="398"/>
                    </a:lnTo>
                    <a:lnTo>
                      <a:pt x="15" y="398"/>
                    </a:lnTo>
                    <a:lnTo>
                      <a:pt x="13" y="396"/>
                    </a:lnTo>
                    <a:lnTo>
                      <a:pt x="13" y="396"/>
                    </a:lnTo>
                    <a:lnTo>
                      <a:pt x="13" y="396"/>
                    </a:lnTo>
                    <a:lnTo>
                      <a:pt x="13" y="396"/>
                    </a:lnTo>
                    <a:lnTo>
                      <a:pt x="13" y="396"/>
                    </a:lnTo>
                    <a:lnTo>
                      <a:pt x="13" y="394"/>
                    </a:lnTo>
                    <a:lnTo>
                      <a:pt x="13" y="394"/>
                    </a:lnTo>
                    <a:lnTo>
                      <a:pt x="13" y="394"/>
                    </a:lnTo>
                    <a:lnTo>
                      <a:pt x="13" y="392"/>
                    </a:lnTo>
                    <a:lnTo>
                      <a:pt x="13" y="392"/>
                    </a:lnTo>
                    <a:lnTo>
                      <a:pt x="11" y="392"/>
                    </a:lnTo>
                    <a:lnTo>
                      <a:pt x="11" y="390"/>
                    </a:lnTo>
                    <a:lnTo>
                      <a:pt x="11" y="389"/>
                    </a:lnTo>
                    <a:lnTo>
                      <a:pt x="11" y="387"/>
                    </a:lnTo>
                    <a:lnTo>
                      <a:pt x="13" y="385"/>
                    </a:lnTo>
                    <a:lnTo>
                      <a:pt x="13" y="385"/>
                    </a:lnTo>
                    <a:lnTo>
                      <a:pt x="13" y="385"/>
                    </a:lnTo>
                    <a:lnTo>
                      <a:pt x="11" y="383"/>
                    </a:lnTo>
                    <a:lnTo>
                      <a:pt x="11" y="383"/>
                    </a:lnTo>
                    <a:lnTo>
                      <a:pt x="11" y="383"/>
                    </a:lnTo>
                    <a:lnTo>
                      <a:pt x="9" y="383"/>
                    </a:lnTo>
                    <a:lnTo>
                      <a:pt x="9" y="381"/>
                    </a:lnTo>
                    <a:lnTo>
                      <a:pt x="9" y="381"/>
                    </a:lnTo>
                    <a:lnTo>
                      <a:pt x="8" y="381"/>
                    </a:lnTo>
                    <a:lnTo>
                      <a:pt x="8" y="381"/>
                    </a:lnTo>
                    <a:lnTo>
                      <a:pt x="8" y="379"/>
                    </a:lnTo>
                    <a:lnTo>
                      <a:pt x="8" y="379"/>
                    </a:lnTo>
                    <a:lnTo>
                      <a:pt x="8" y="379"/>
                    </a:lnTo>
                    <a:lnTo>
                      <a:pt x="8" y="379"/>
                    </a:lnTo>
                    <a:lnTo>
                      <a:pt x="8" y="379"/>
                    </a:lnTo>
                    <a:lnTo>
                      <a:pt x="8" y="379"/>
                    </a:lnTo>
                    <a:lnTo>
                      <a:pt x="8" y="379"/>
                    </a:lnTo>
                    <a:lnTo>
                      <a:pt x="8" y="379"/>
                    </a:lnTo>
                    <a:lnTo>
                      <a:pt x="9" y="379"/>
                    </a:lnTo>
                    <a:lnTo>
                      <a:pt x="9" y="378"/>
                    </a:lnTo>
                    <a:lnTo>
                      <a:pt x="9" y="378"/>
                    </a:lnTo>
                    <a:lnTo>
                      <a:pt x="9" y="376"/>
                    </a:lnTo>
                    <a:lnTo>
                      <a:pt x="9" y="376"/>
                    </a:lnTo>
                    <a:lnTo>
                      <a:pt x="9" y="374"/>
                    </a:lnTo>
                    <a:lnTo>
                      <a:pt x="8" y="370"/>
                    </a:lnTo>
                    <a:lnTo>
                      <a:pt x="8" y="370"/>
                    </a:lnTo>
                    <a:lnTo>
                      <a:pt x="8" y="367"/>
                    </a:lnTo>
                    <a:lnTo>
                      <a:pt x="6" y="365"/>
                    </a:lnTo>
                    <a:lnTo>
                      <a:pt x="6" y="363"/>
                    </a:lnTo>
                    <a:lnTo>
                      <a:pt x="6" y="361"/>
                    </a:lnTo>
                    <a:lnTo>
                      <a:pt x="6" y="360"/>
                    </a:lnTo>
                    <a:lnTo>
                      <a:pt x="6" y="360"/>
                    </a:lnTo>
                    <a:lnTo>
                      <a:pt x="4" y="358"/>
                    </a:lnTo>
                    <a:lnTo>
                      <a:pt x="4" y="356"/>
                    </a:lnTo>
                    <a:lnTo>
                      <a:pt x="2" y="354"/>
                    </a:lnTo>
                    <a:lnTo>
                      <a:pt x="2" y="351"/>
                    </a:lnTo>
                    <a:lnTo>
                      <a:pt x="0" y="349"/>
                    </a:lnTo>
                    <a:lnTo>
                      <a:pt x="0" y="347"/>
                    </a:lnTo>
                    <a:lnTo>
                      <a:pt x="0" y="347"/>
                    </a:lnTo>
                    <a:lnTo>
                      <a:pt x="0" y="345"/>
                    </a:lnTo>
                    <a:lnTo>
                      <a:pt x="2" y="345"/>
                    </a:lnTo>
                    <a:lnTo>
                      <a:pt x="2" y="343"/>
                    </a:lnTo>
                    <a:lnTo>
                      <a:pt x="6" y="342"/>
                    </a:lnTo>
                    <a:lnTo>
                      <a:pt x="8" y="338"/>
                    </a:lnTo>
                    <a:lnTo>
                      <a:pt x="8" y="336"/>
                    </a:lnTo>
                    <a:lnTo>
                      <a:pt x="8" y="334"/>
                    </a:lnTo>
                    <a:lnTo>
                      <a:pt x="8" y="332"/>
                    </a:lnTo>
                    <a:lnTo>
                      <a:pt x="8" y="331"/>
                    </a:lnTo>
                    <a:lnTo>
                      <a:pt x="8" y="331"/>
                    </a:lnTo>
                    <a:lnTo>
                      <a:pt x="8" y="331"/>
                    </a:lnTo>
                    <a:lnTo>
                      <a:pt x="8" y="329"/>
                    </a:lnTo>
                    <a:lnTo>
                      <a:pt x="8" y="327"/>
                    </a:lnTo>
                    <a:lnTo>
                      <a:pt x="9" y="325"/>
                    </a:lnTo>
                    <a:lnTo>
                      <a:pt x="11" y="323"/>
                    </a:lnTo>
                    <a:lnTo>
                      <a:pt x="13" y="322"/>
                    </a:lnTo>
                    <a:lnTo>
                      <a:pt x="17" y="320"/>
                    </a:lnTo>
                    <a:lnTo>
                      <a:pt x="18" y="318"/>
                    </a:lnTo>
                    <a:lnTo>
                      <a:pt x="22" y="316"/>
                    </a:lnTo>
                    <a:lnTo>
                      <a:pt x="24" y="314"/>
                    </a:lnTo>
                    <a:lnTo>
                      <a:pt x="26" y="313"/>
                    </a:lnTo>
                    <a:lnTo>
                      <a:pt x="28" y="313"/>
                    </a:lnTo>
                    <a:lnTo>
                      <a:pt x="29" y="311"/>
                    </a:lnTo>
                    <a:lnTo>
                      <a:pt x="31" y="309"/>
                    </a:lnTo>
                    <a:lnTo>
                      <a:pt x="33" y="309"/>
                    </a:lnTo>
                    <a:lnTo>
                      <a:pt x="35" y="307"/>
                    </a:lnTo>
                    <a:lnTo>
                      <a:pt x="37" y="307"/>
                    </a:lnTo>
                    <a:lnTo>
                      <a:pt x="38" y="305"/>
                    </a:lnTo>
                    <a:lnTo>
                      <a:pt x="40" y="302"/>
                    </a:lnTo>
                    <a:lnTo>
                      <a:pt x="42" y="300"/>
                    </a:lnTo>
                    <a:lnTo>
                      <a:pt x="44" y="300"/>
                    </a:lnTo>
                    <a:lnTo>
                      <a:pt x="46" y="300"/>
                    </a:lnTo>
                    <a:lnTo>
                      <a:pt x="49" y="300"/>
                    </a:lnTo>
                    <a:lnTo>
                      <a:pt x="51" y="300"/>
                    </a:lnTo>
                    <a:lnTo>
                      <a:pt x="53" y="300"/>
                    </a:lnTo>
                    <a:lnTo>
                      <a:pt x="56" y="304"/>
                    </a:lnTo>
                    <a:lnTo>
                      <a:pt x="56" y="304"/>
                    </a:lnTo>
                    <a:lnTo>
                      <a:pt x="58" y="305"/>
                    </a:lnTo>
                    <a:lnTo>
                      <a:pt x="60" y="307"/>
                    </a:lnTo>
                    <a:lnTo>
                      <a:pt x="60" y="307"/>
                    </a:lnTo>
                    <a:lnTo>
                      <a:pt x="64" y="309"/>
                    </a:lnTo>
                    <a:lnTo>
                      <a:pt x="69" y="309"/>
                    </a:lnTo>
                    <a:lnTo>
                      <a:pt x="75" y="311"/>
                    </a:lnTo>
                    <a:lnTo>
                      <a:pt x="76" y="311"/>
                    </a:lnTo>
                    <a:lnTo>
                      <a:pt x="80" y="311"/>
                    </a:lnTo>
                    <a:lnTo>
                      <a:pt x="80" y="309"/>
                    </a:lnTo>
                    <a:lnTo>
                      <a:pt x="82" y="309"/>
                    </a:lnTo>
                    <a:lnTo>
                      <a:pt x="84" y="309"/>
                    </a:lnTo>
                    <a:lnTo>
                      <a:pt x="85" y="307"/>
                    </a:lnTo>
                    <a:lnTo>
                      <a:pt x="87" y="307"/>
                    </a:lnTo>
                    <a:lnTo>
                      <a:pt x="89" y="307"/>
                    </a:lnTo>
                    <a:lnTo>
                      <a:pt x="91" y="307"/>
                    </a:lnTo>
                    <a:lnTo>
                      <a:pt x="91" y="309"/>
                    </a:lnTo>
                    <a:lnTo>
                      <a:pt x="91" y="307"/>
                    </a:lnTo>
                    <a:lnTo>
                      <a:pt x="91" y="307"/>
                    </a:lnTo>
                    <a:lnTo>
                      <a:pt x="93" y="307"/>
                    </a:lnTo>
                    <a:lnTo>
                      <a:pt x="93" y="307"/>
                    </a:lnTo>
                    <a:lnTo>
                      <a:pt x="94" y="305"/>
                    </a:lnTo>
                    <a:lnTo>
                      <a:pt x="94" y="304"/>
                    </a:lnTo>
                    <a:lnTo>
                      <a:pt x="96" y="300"/>
                    </a:lnTo>
                    <a:lnTo>
                      <a:pt x="96" y="298"/>
                    </a:lnTo>
                    <a:lnTo>
                      <a:pt x="96" y="298"/>
                    </a:lnTo>
                    <a:lnTo>
                      <a:pt x="96" y="296"/>
                    </a:lnTo>
                    <a:lnTo>
                      <a:pt x="96" y="296"/>
                    </a:lnTo>
                    <a:lnTo>
                      <a:pt x="96" y="294"/>
                    </a:lnTo>
                    <a:lnTo>
                      <a:pt x="94" y="291"/>
                    </a:lnTo>
                    <a:lnTo>
                      <a:pt x="94" y="291"/>
                    </a:lnTo>
                    <a:lnTo>
                      <a:pt x="93" y="289"/>
                    </a:lnTo>
                    <a:lnTo>
                      <a:pt x="93" y="287"/>
                    </a:lnTo>
                    <a:lnTo>
                      <a:pt x="93" y="287"/>
                    </a:lnTo>
                    <a:lnTo>
                      <a:pt x="91" y="284"/>
                    </a:lnTo>
                    <a:lnTo>
                      <a:pt x="89" y="282"/>
                    </a:lnTo>
                    <a:lnTo>
                      <a:pt x="87" y="280"/>
                    </a:lnTo>
                    <a:lnTo>
                      <a:pt x="87" y="280"/>
                    </a:lnTo>
                    <a:lnTo>
                      <a:pt x="85" y="278"/>
                    </a:lnTo>
                    <a:lnTo>
                      <a:pt x="85" y="278"/>
                    </a:lnTo>
                    <a:lnTo>
                      <a:pt x="85" y="278"/>
                    </a:lnTo>
                    <a:lnTo>
                      <a:pt x="87" y="275"/>
                    </a:lnTo>
                    <a:lnTo>
                      <a:pt x="87" y="271"/>
                    </a:lnTo>
                    <a:lnTo>
                      <a:pt x="87" y="269"/>
                    </a:lnTo>
                    <a:lnTo>
                      <a:pt x="87" y="269"/>
                    </a:lnTo>
                    <a:lnTo>
                      <a:pt x="87" y="267"/>
                    </a:lnTo>
                    <a:lnTo>
                      <a:pt x="85" y="266"/>
                    </a:lnTo>
                    <a:lnTo>
                      <a:pt x="85" y="264"/>
                    </a:lnTo>
                    <a:lnTo>
                      <a:pt x="85" y="262"/>
                    </a:lnTo>
                    <a:lnTo>
                      <a:pt x="85" y="260"/>
                    </a:lnTo>
                    <a:lnTo>
                      <a:pt x="85" y="258"/>
                    </a:lnTo>
                    <a:lnTo>
                      <a:pt x="85" y="258"/>
                    </a:lnTo>
                    <a:lnTo>
                      <a:pt x="85" y="258"/>
                    </a:lnTo>
                    <a:lnTo>
                      <a:pt x="85" y="258"/>
                    </a:lnTo>
                    <a:lnTo>
                      <a:pt x="85" y="256"/>
                    </a:lnTo>
                    <a:lnTo>
                      <a:pt x="85" y="256"/>
                    </a:lnTo>
                    <a:lnTo>
                      <a:pt x="85" y="256"/>
                    </a:lnTo>
                    <a:lnTo>
                      <a:pt x="87" y="256"/>
                    </a:lnTo>
                    <a:lnTo>
                      <a:pt x="87" y="256"/>
                    </a:lnTo>
                    <a:lnTo>
                      <a:pt x="89" y="255"/>
                    </a:lnTo>
                    <a:lnTo>
                      <a:pt x="91" y="255"/>
                    </a:lnTo>
                    <a:lnTo>
                      <a:pt x="93" y="253"/>
                    </a:lnTo>
                    <a:lnTo>
                      <a:pt x="96" y="253"/>
                    </a:lnTo>
                    <a:lnTo>
                      <a:pt x="98" y="253"/>
                    </a:lnTo>
                    <a:lnTo>
                      <a:pt x="98" y="253"/>
                    </a:lnTo>
                    <a:lnTo>
                      <a:pt x="100" y="251"/>
                    </a:lnTo>
                    <a:lnTo>
                      <a:pt x="102" y="251"/>
                    </a:lnTo>
                    <a:lnTo>
                      <a:pt x="102" y="251"/>
                    </a:lnTo>
                    <a:lnTo>
                      <a:pt x="103" y="251"/>
                    </a:lnTo>
                    <a:lnTo>
                      <a:pt x="105" y="251"/>
                    </a:lnTo>
                    <a:lnTo>
                      <a:pt x="107" y="251"/>
                    </a:lnTo>
                    <a:lnTo>
                      <a:pt x="107" y="249"/>
                    </a:lnTo>
                    <a:lnTo>
                      <a:pt x="109" y="249"/>
                    </a:lnTo>
                    <a:lnTo>
                      <a:pt x="111" y="247"/>
                    </a:lnTo>
                    <a:lnTo>
                      <a:pt x="111" y="246"/>
                    </a:lnTo>
                    <a:lnTo>
                      <a:pt x="113" y="244"/>
                    </a:lnTo>
                    <a:lnTo>
                      <a:pt x="113" y="244"/>
                    </a:lnTo>
                    <a:lnTo>
                      <a:pt x="114" y="242"/>
                    </a:lnTo>
                    <a:lnTo>
                      <a:pt x="114" y="242"/>
                    </a:lnTo>
                    <a:lnTo>
                      <a:pt x="116" y="242"/>
                    </a:lnTo>
                    <a:lnTo>
                      <a:pt x="116" y="242"/>
                    </a:lnTo>
                    <a:lnTo>
                      <a:pt x="118" y="240"/>
                    </a:lnTo>
                    <a:lnTo>
                      <a:pt x="120" y="240"/>
                    </a:lnTo>
                    <a:lnTo>
                      <a:pt x="120" y="240"/>
                    </a:lnTo>
                    <a:lnTo>
                      <a:pt x="120" y="240"/>
                    </a:lnTo>
                    <a:lnTo>
                      <a:pt x="122" y="238"/>
                    </a:lnTo>
                    <a:lnTo>
                      <a:pt x="122" y="237"/>
                    </a:lnTo>
                    <a:lnTo>
                      <a:pt x="122" y="235"/>
                    </a:lnTo>
                    <a:lnTo>
                      <a:pt x="123" y="231"/>
                    </a:lnTo>
                    <a:lnTo>
                      <a:pt x="123" y="229"/>
                    </a:lnTo>
                    <a:lnTo>
                      <a:pt x="123" y="228"/>
                    </a:lnTo>
                    <a:lnTo>
                      <a:pt x="127" y="226"/>
                    </a:lnTo>
                    <a:lnTo>
                      <a:pt x="132" y="222"/>
                    </a:lnTo>
                    <a:lnTo>
                      <a:pt x="134" y="218"/>
                    </a:lnTo>
                    <a:lnTo>
                      <a:pt x="136" y="215"/>
                    </a:lnTo>
                    <a:lnTo>
                      <a:pt x="138" y="213"/>
                    </a:lnTo>
                    <a:lnTo>
                      <a:pt x="140" y="213"/>
                    </a:lnTo>
                    <a:lnTo>
                      <a:pt x="140" y="209"/>
                    </a:lnTo>
                    <a:lnTo>
                      <a:pt x="140" y="208"/>
                    </a:lnTo>
                    <a:lnTo>
                      <a:pt x="140" y="208"/>
                    </a:lnTo>
                    <a:lnTo>
                      <a:pt x="138" y="204"/>
                    </a:lnTo>
                    <a:lnTo>
                      <a:pt x="138" y="204"/>
                    </a:lnTo>
                    <a:lnTo>
                      <a:pt x="138" y="202"/>
                    </a:lnTo>
                    <a:lnTo>
                      <a:pt x="140" y="199"/>
                    </a:lnTo>
                    <a:lnTo>
                      <a:pt x="143" y="195"/>
                    </a:lnTo>
                    <a:lnTo>
                      <a:pt x="145" y="195"/>
                    </a:lnTo>
                    <a:lnTo>
                      <a:pt x="145" y="195"/>
                    </a:lnTo>
                    <a:lnTo>
                      <a:pt x="145" y="195"/>
                    </a:lnTo>
                    <a:lnTo>
                      <a:pt x="147" y="195"/>
                    </a:lnTo>
                    <a:lnTo>
                      <a:pt x="147" y="195"/>
                    </a:lnTo>
                    <a:lnTo>
                      <a:pt x="147" y="195"/>
                    </a:lnTo>
                    <a:lnTo>
                      <a:pt x="149" y="195"/>
                    </a:lnTo>
                    <a:lnTo>
                      <a:pt x="149" y="195"/>
                    </a:lnTo>
                    <a:lnTo>
                      <a:pt x="150" y="197"/>
                    </a:lnTo>
                    <a:lnTo>
                      <a:pt x="152" y="199"/>
                    </a:lnTo>
                    <a:lnTo>
                      <a:pt x="154" y="199"/>
                    </a:lnTo>
                    <a:lnTo>
                      <a:pt x="156" y="199"/>
                    </a:lnTo>
                    <a:lnTo>
                      <a:pt x="158" y="199"/>
                    </a:lnTo>
                    <a:lnTo>
                      <a:pt x="160" y="199"/>
                    </a:lnTo>
                    <a:lnTo>
                      <a:pt x="161" y="199"/>
                    </a:lnTo>
                    <a:lnTo>
                      <a:pt x="161" y="199"/>
                    </a:lnTo>
                    <a:lnTo>
                      <a:pt x="163" y="197"/>
                    </a:lnTo>
                    <a:lnTo>
                      <a:pt x="167" y="197"/>
                    </a:lnTo>
                    <a:lnTo>
                      <a:pt x="169" y="195"/>
                    </a:lnTo>
                    <a:lnTo>
                      <a:pt x="170" y="195"/>
                    </a:lnTo>
                    <a:lnTo>
                      <a:pt x="172" y="193"/>
                    </a:lnTo>
                    <a:lnTo>
                      <a:pt x="176" y="195"/>
                    </a:lnTo>
                    <a:lnTo>
                      <a:pt x="178" y="195"/>
                    </a:lnTo>
                    <a:lnTo>
                      <a:pt x="179" y="193"/>
                    </a:lnTo>
                    <a:lnTo>
                      <a:pt x="181" y="193"/>
                    </a:lnTo>
                    <a:lnTo>
                      <a:pt x="183" y="193"/>
                    </a:lnTo>
                    <a:lnTo>
                      <a:pt x="185" y="191"/>
                    </a:lnTo>
                    <a:lnTo>
                      <a:pt x="185" y="190"/>
                    </a:lnTo>
                    <a:lnTo>
                      <a:pt x="185" y="190"/>
                    </a:lnTo>
                    <a:lnTo>
                      <a:pt x="185" y="188"/>
                    </a:lnTo>
                    <a:lnTo>
                      <a:pt x="185" y="188"/>
                    </a:lnTo>
                    <a:lnTo>
                      <a:pt x="185" y="188"/>
                    </a:lnTo>
                    <a:lnTo>
                      <a:pt x="187" y="186"/>
                    </a:lnTo>
                    <a:lnTo>
                      <a:pt x="187" y="186"/>
                    </a:lnTo>
                    <a:lnTo>
                      <a:pt x="188" y="184"/>
                    </a:lnTo>
                    <a:lnTo>
                      <a:pt x="188" y="182"/>
                    </a:lnTo>
                    <a:lnTo>
                      <a:pt x="188" y="182"/>
                    </a:lnTo>
                    <a:lnTo>
                      <a:pt x="188" y="181"/>
                    </a:lnTo>
                    <a:lnTo>
                      <a:pt x="188" y="181"/>
                    </a:lnTo>
                    <a:lnTo>
                      <a:pt x="188" y="179"/>
                    </a:lnTo>
                    <a:lnTo>
                      <a:pt x="187" y="179"/>
                    </a:lnTo>
                    <a:lnTo>
                      <a:pt x="185" y="175"/>
                    </a:lnTo>
                    <a:lnTo>
                      <a:pt x="185" y="175"/>
                    </a:lnTo>
                    <a:lnTo>
                      <a:pt x="183" y="173"/>
                    </a:lnTo>
                    <a:lnTo>
                      <a:pt x="183" y="173"/>
                    </a:lnTo>
                    <a:lnTo>
                      <a:pt x="183" y="171"/>
                    </a:lnTo>
                    <a:lnTo>
                      <a:pt x="183" y="171"/>
                    </a:lnTo>
                    <a:lnTo>
                      <a:pt x="183" y="170"/>
                    </a:lnTo>
                    <a:lnTo>
                      <a:pt x="183" y="162"/>
                    </a:lnTo>
                    <a:lnTo>
                      <a:pt x="185" y="161"/>
                    </a:lnTo>
                    <a:lnTo>
                      <a:pt x="183" y="159"/>
                    </a:lnTo>
                    <a:lnTo>
                      <a:pt x="183" y="157"/>
                    </a:lnTo>
                    <a:lnTo>
                      <a:pt x="179" y="155"/>
                    </a:lnTo>
                    <a:lnTo>
                      <a:pt x="178" y="153"/>
                    </a:lnTo>
                    <a:lnTo>
                      <a:pt x="176" y="152"/>
                    </a:lnTo>
                    <a:lnTo>
                      <a:pt x="172" y="150"/>
                    </a:lnTo>
                    <a:lnTo>
                      <a:pt x="169" y="148"/>
                    </a:lnTo>
                    <a:lnTo>
                      <a:pt x="167" y="146"/>
                    </a:lnTo>
                    <a:lnTo>
                      <a:pt x="165" y="143"/>
                    </a:lnTo>
                    <a:lnTo>
                      <a:pt x="161" y="139"/>
                    </a:lnTo>
                    <a:lnTo>
                      <a:pt x="160" y="137"/>
                    </a:lnTo>
                    <a:lnTo>
                      <a:pt x="160" y="135"/>
                    </a:lnTo>
                    <a:lnTo>
                      <a:pt x="160" y="133"/>
                    </a:lnTo>
                    <a:lnTo>
                      <a:pt x="160" y="130"/>
                    </a:lnTo>
                    <a:lnTo>
                      <a:pt x="160" y="126"/>
                    </a:lnTo>
                    <a:lnTo>
                      <a:pt x="160" y="124"/>
                    </a:lnTo>
                    <a:lnTo>
                      <a:pt x="161" y="124"/>
                    </a:lnTo>
                    <a:lnTo>
                      <a:pt x="161" y="123"/>
                    </a:lnTo>
                    <a:lnTo>
                      <a:pt x="163" y="123"/>
                    </a:lnTo>
                    <a:lnTo>
                      <a:pt x="167" y="123"/>
                    </a:lnTo>
                    <a:lnTo>
                      <a:pt x="172" y="126"/>
                    </a:lnTo>
                    <a:lnTo>
                      <a:pt x="174" y="126"/>
                    </a:lnTo>
                    <a:lnTo>
                      <a:pt x="174" y="126"/>
                    </a:lnTo>
                    <a:lnTo>
                      <a:pt x="176" y="128"/>
                    </a:lnTo>
                    <a:lnTo>
                      <a:pt x="185" y="135"/>
                    </a:lnTo>
                    <a:lnTo>
                      <a:pt x="190" y="137"/>
                    </a:lnTo>
                    <a:lnTo>
                      <a:pt x="192" y="139"/>
                    </a:lnTo>
                    <a:lnTo>
                      <a:pt x="194" y="139"/>
                    </a:lnTo>
                    <a:lnTo>
                      <a:pt x="196" y="139"/>
                    </a:lnTo>
                    <a:lnTo>
                      <a:pt x="198" y="139"/>
                    </a:lnTo>
                    <a:lnTo>
                      <a:pt x="198" y="139"/>
                    </a:lnTo>
                    <a:lnTo>
                      <a:pt x="198" y="139"/>
                    </a:lnTo>
                    <a:lnTo>
                      <a:pt x="198" y="139"/>
                    </a:lnTo>
                    <a:lnTo>
                      <a:pt x="198" y="137"/>
                    </a:lnTo>
                    <a:lnTo>
                      <a:pt x="198" y="137"/>
                    </a:lnTo>
                    <a:lnTo>
                      <a:pt x="199" y="137"/>
                    </a:lnTo>
                    <a:lnTo>
                      <a:pt x="199" y="137"/>
                    </a:lnTo>
                    <a:lnTo>
                      <a:pt x="201" y="135"/>
                    </a:lnTo>
                    <a:lnTo>
                      <a:pt x="201" y="135"/>
                    </a:lnTo>
                    <a:lnTo>
                      <a:pt x="203" y="133"/>
                    </a:lnTo>
                    <a:lnTo>
                      <a:pt x="205" y="132"/>
                    </a:lnTo>
                    <a:lnTo>
                      <a:pt x="205" y="132"/>
                    </a:lnTo>
                    <a:lnTo>
                      <a:pt x="207" y="128"/>
                    </a:lnTo>
                    <a:lnTo>
                      <a:pt x="207" y="128"/>
                    </a:lnTo>
                    <a:lnTo>
                      <a:pt x="207" y="126"/>
                    </a:lnTo>
                    <a:lnTo>
                      <a:pt x="208" y="126"/>
                    </a:lnTo>
                    <a:lnTo>
                      <a:pt x="208" y="124"/>
                    </a:lnTo>
                    <a:lnTo>
                      <a:pt x="208" y="124"/>
                    </a:lnTo>
                    <a:lnTo>
                      <a:pt x="208" y="123"/>
                    </a:lnTo>
                    <a:lnTo>
                      <a:pt x="208" y="119"/>
                    </a:lnTo>
                    <a:lnTo>
                      <a:pt x="207" y="117"/>
                    </a:lnTo>
                    <a:lnTo>
                      <a:pt x="207" y="117"/>
                    </a:lnTo>
                    <a:lnTo>
                      <a:pt x="207" y="115"/>
                    </a:lnTo>
                    <a:lnTo>
                      <a:pt x="207" y="115"/>
                    </a:lnTo>
                    <a:lnTo>
                      <a:pt x="207" y="114"/>
                    </a:lnTo>
                    <a:lnTo>
                      <a:pt x="207" y="114"/>
                    </a:lnTo>
                    <a:lnTo>
                      <a:pt x="205" y="114"/>
                    </a:lnTo>
                    <a:lnTo>
                      <a:pt x="205" y="114"/>
                    </a:lnTo>
                    <a:lnTo>
                      <a:pt x="205" y="112"/>
                    </a:lnTo>
                    <a:lnTo>
                      <a:pt x="205" y="112"/>
                    </a:lnTo>
                    <a:lnTo>
                      <a:pt x="203" y="110"/>
                    </a:lnTo>
                    <a:lnTo>
                      <a:pt x="203" y="110"/>
                    </a:lnTo>
                    <a:lnTo>
                      <a:pt x="203" y="108"/>
                    </a:lnTo>
                    <a:lnTo>
                      <a:pt x="203" y="106"/>
                    </a:lnTo>
                    <a:lnTo>
                      <a:pt x="201" y="106"/>
                    </a:lnTo>
                    <a:lnTo>
                      <a:pt x="201" y="105"/>
                    </a:lnTo>
                    <a:lnTo>
                      <a:pt x="201" y="105"/>
                    </a:lnTo>
                    <a:lnTo>
                      <a:pt x="201" y="105"/>
                    </a:lnTo>
                    <a:lnTo>
                      <a:pt x="203" y="103"/>
                    </a:lnTo>
                    <a:lnTo>
                      <a:pt x="203" y="101"/>
                    </a:lnTo>
                    <a:lnTo>
                      <a:pt x="203" y="101"/>
                    </a:lnTo>
                    <a:lnTo>
                      <a:pt x="203" y="99"/>
                    </a:lnTo>
                    <a:lnTo>
                      <a:pt x="203" y="97"/>
                    </a:lnTo>
                    <a:lnTo>
                      <a:pt x="205" y="95"/>
                    </a:lnTo>
                    <a:lnTo>
                      <a:pt x="205" y="94"/>
                    </a:lnTo>
                    <a:lnTo>
                      <a:pt x="205" y="92"/>
                    </a:lnTo>
                    <a:lnTo>
                      <a:pt x="203" y="92"/>
                    </a:lnTo>
                    <a:lnTo>
                      <a:pt x="203" y="92"/>
                    </a:lnTo>
                    <a:lnTo>
                      <a:pt x="203" y="90"/>
                    </a:lnTo>
                    <a:lnTo>
                      <a:pt x="203" y="90"/>
                    </a:lnTo>
                    <a:lnTo>
                      <a:pt x="203" y="88"/>
                    </a:lnTo>
                    <a:lnTo>
                      <a:pt x="203" y="88"/>
                    </a:lnTo>
                    <a:lnTo>
                      <a:pt x="203" y="86"/>
                    </a:lnTo>
                    <a:lnTo>
                      <a:pt x="203" y="85"/>
                    </a:lnTo>
                    <a:lnTo>
                      <a:pt x="205" y="83"/>
                    </a:lnTo>
                    <a:lnTo>
                      <a:pt x="205" y="83"/>
                    </a:lnTo>
                    <a:lnTo>
                      <a:pt x="205" y="81"/>
                    </a:lnTo>
                    <a:lnTo>
                      <a:pt x="205" y="79"/>
                    </a:lnTo>
                    <a:lnTo>
                      <a:pt x="205" y="79"/>
                    </a:lnTo>
                    <a:lnTo>
                      <a:pt x="205" y="79"/>
                    </a:lnTo>
                    <a:lnTo>
                      <a:pt x="205" y="79"/>
                    </a:lnTo>
                    <a:lnTo>
                      <a:pt x="207" y="77"/>
                    </a:lnTo>
                    <a:lnTo>
                      <a:pt x="208" y="77"/>
                    </a:lnTo>
                    <a:lnTo>
                      <a:pt x="208" y="77"/>
                    </a:lnTo>
                    <a:lnTo>
                      <a:pt x="208" y="77"/>
                    </a:lnTo>
                    <a:lnTo>
                      <a:pt x="210" y="76"/>
                    </a:lnTo>
                    <a:lnTo>
                      <a:pt x="212" y="76"/>
                    </a:lnTo>
                    <a:lnTo>
                      <a:pt x="214" y="74"/>
                    </a:lnTo>
                    <a:lnTo>
                      <a:pt x="214" y="74"/>
                    </a:lnTo>
                    <a:lnTo>
                      <a:pt x="216" y="72"/>
                    </a:lnTo>
                    <a:lnTo>
                      <a:pt x="216" y="72"/>
                    </a:lnTo>
                    <a:lnTo>
                      <a:pt x="217" y="70"/>
                    </a:lnTo>
                    <a:lnTo>
                      <a:pt x="217" y="70"/>
                    </a:lnTo>
                    <a:lnTo>
                      <a:pt x="217" y="70"/>
                    </a:lnTo>
                    <a:lnTo>
                      <a:pt x="219" y="70"/>
                    </a:lnTo>
                    <a:lnTo>
                      <a:pt x="221" y="70"/>
                    </a:lnTo>
                    <a:lnTo>
                      <a:pt x="221" y="70"/>
                    </a:lnTo>
                    <a:lnTo>
                      <a:pt x="223" y="70"/>
                    </a:lnTo>
                    <a:lnTo>
                      <a:pt x="223" y="70"/>
                    </a:lnTo>
                    <a:lnTo>
                      <a:pt x="223" y="70"/>
                    </a:lnTo>
                    <a:lnTo>
                      <a:pt x="225" y="70"/>
                    </a:lnTo>
                    <a:lnTo>
                      <a:pt x="226" y="70"/>
                    </a:lnTo>
                    <a:lnTo>
                      <a:pt x="226" y="70"/>
                    </a:lnTo>
                    <a:lnTo>
                      <a:pt x="226" y="68"/>
                    </a:lnTo>
                    <a:lnTo>
                      <a:pt x="228" y="68"/>
                    </a:lnTo>
                    <a:lnTo>
                      <a:pt x="228" y="68"/>
                    </a:lnTo>
                    <a:lnTo>
                      <a:pt x="228" y="68"/>
                    </a:lnTo>
                    <a:lnTo>
                      <a:pt x="228" y="68"/>
                    </a:lnTo>
                    <a:lnTo>
                      <a:pt x="230" y="68"/>
                    </a:lnTo>
                    <a:lnTo>
                      <a:pt x="232" y="68"/>
                    </a:lnTo>
                    <a:lnTo>
                      <a:pt x="234" y="67"/>
                    </a:lnTo>
                    <a:lnTo>
                      <a:pt x="235" y="67"/>
                    </a:lnTo>
                    <a:lnTo>
                      <a:pt x="235" y="67"/>
                    </a:lnTo>
                    <a:lnTo>
                      <a:pt x="237" y="67"/>
                    </a:lnTo>
                    <a:lnTo>
                      <a:pt x="237" y="67"/>
                    </a:lnTo>
                    <a:lnTo>
                      <a:pt x="239" y="67"/>
                    </a:lnTo>
                    <a:lnTo>
                      <a:pt x="239" y="67"/>
                    </a:lnTo>
                    <a:lnTo>
                      <a:pt x="241" y="67"/>
                    </a:lnTo>
                    <a:lnTo>
                      <a:pt x="241" y="67"/>
                    </a:lnTo>
                    <a:lnTo>
                      <a:pt x="241" y="67"/>
                    </a:lnTo>
                    <a:lnTo>
                      <a:pt x="243" y="67"/>
                    </a:lnTo>
                    <a:lnTo>
                      <a:pt x="243" y="67"/>
                    </a:lnTo>
                    <a:lnTo>
                      <a:pt x="243" y="67"/>
                    </a:lnTo>
                    <a:lnTo>
                      <a:pt x="243" y="67"/>
                    </a:lnTo>
                    <a:lnTo>
                      <a:pt x="243" y="67"/>
                    </a:lnTo>
                    <a:lnTo>
                      <a:pt x="243" y="67"/>
                    </a:lnTo>
                    <a:lnTo>
                      <a:pt x="245" y="67"/>
                    </a:lnTo>
                    <a:lnTo>
                      <a:pt x="245" y="65"/>
                    </a:lnTo>
                    <a:lnTo>
                      <a:pt x="246" y="65"/>
                    </a:lnTo>
                    <a:lnTo>
                      <a:pt x="248" y="63"/>
                    </a:lnTo>
                    <a:lnTo>
                      <a:pt x="248" y="63"/>
                    </a:lnTo>
                    <a:lnTo>
                      <a:pt x="252" y="61"/>
                    </a:lnTo>
                    <a:lnTo>
                      <a:pt x="255" y="61"/>
                    </a:lnTo>
                    <a:lnTo>
                      <a:pt x="257" y="59"/>
                    </a:lnTo>
                    <a:lnTo>
                      <a:pt x="257" y="59"/>
                    </a:lnTo>
                    <a:lnTo>
                      <a:pt x="257" y="59"/>
                    </a:lnTo>
                    <a:lnTo>
                      <a:pt x="257" y="59"/>
                    </a:lnTo>
                    <a:lnTo>
                      <a:pt x="257" y="59"/>
                    </a:lnTo>
                    <a:lnTo>
                      <a:pt x="259" y="59"/>
                    </a:lnTo>
                    <a:lnTo>
                      <a:pt x="259" y="57"/>
                    </a:lnTo>
                    <a:lnTo>
                      <a:pt x="261" y="57"/>
                    </a:lnTo>
                    <a:lnTo>
                      <a:pt x="261" y="56"/>
                    </a:lnTo>
                    <a:lnTo>
                      <a:pt x="261" y="56"/>
                    </a:lnTo>
                    <a:lnTo>
                      <a:pt x="261" y="56"/>
                    </a:lnTo>
                    <a:lnTo>
                      <a:pt x="261" y="56"/>
                    </a:lnTo>
                    <a:lnTo>
                      <a:pt x="259" y="54"/>
                    </a:lnTo>
                    <a:lnTo>
                      <a:pt x="259" y="54"/>
                    </a:lnTo>
                    <a:lnTo>
                      <a:pt x="259" y="54"/>
                    </a:lnTo>
                    <a:lnTo>
                      <a:pt x="259" y="54"/>
                    </a:lnTo>
                    <a:lnTo>
                      <a:pt x="257" y="54"/>
                    </a:lnTo>
                    <a:lnTo>
                      <a:pt x="257" y="52"/>
                    </a:lnTo>
                    <a:lnTo>
                      <a:pt x="255" y="52"/>
                    </a:lnTo>
                    <a:lnTo>
                      <a:pt x="254" y="50"/>
                    </a:lnTo>
                    <a:lnTo>
                      <a:pt x="252" y="48"/>
                    </a:lnTo>
                    <a:lnTo>
                      <a:pt x="250" y="48"/>
                    </a:lnTo>
                    <a:lnTo>
                      <a:pt x="250" y="48"/>
                    </a:lnTo>
                    <a:lnTo>
                      <a:pt x="248" y="48"/>
                    </a:lnTo>
                    <a:lnTo>
                      <a:pt x="248" y="47"/>
                    </a:lnTo>
                    <a:lnTo>
                      <a:pt x="248" y="47"/>
                    </a:lnTo>
                    <a:lnTo>
                      <a:pt x="248" y="45"/>
                    </a:lnTo>
                    <a:lnTo>
                      <a:pt x="248" y="45"/>
                    </a:lnTo>
                    <a:lnTo>
                      <a:pt x="248" y="43"/>
                    </a:lnTo>
                    <a:lnTo>
                      <a:pt x="248" y="43"/>
                    </a:lnTo>
                    <a:lnTo>
                      <a:pt x="248" y="41"/>
                    </a:lnTo>
                    <a:lnTo>
                      <a:pt x="248" y="39"/>
                    </a:lnTo>
                    <a:lnTo>
                      <a:pt x="248" y="39"/>
                    </a:lnTo>
                    <a:lnTo>
                      <a:pt x="248" y="39"/>
                    </a:lnTo>
                    <a:lnTo>
                      <a:pt x="248" y="39"/>
                    </a:lnTo>
                    <a:lnTo>
                      <a:pt x="248" y="38"/>
                    </a:lnTo>
                    <a:lnTo>
                      <a:pt x="246" y="38"/>
                    </a:lnTo>
                    <a:lnTo>
                      <a:pt x="246" y="38"/>
                    </a:lnTo>
                    <a:lnTo>
                      <a:pt x="245" y="36"/>
                    </a:lnTo>
                    <a:lnTo>
                      <a:pt x="243" y="36"/>
                    </a:lnTo>
                    <a:lnTo>
                      <a:pt x="239" y="36"/>
                    </a:lnTo>
                    <a:lnTo>
                      <a:pt x="239" y="36"/>
                    </a:lnTo>
                    <a:lnTo>
                      <a:pt x="237" y="36"/>
                    </a:lnTo>
                    <a:lnTo>
                      <a:pt x="237" y="36"/>
                    </a:lnTo>
                    <a:lnTo>
                      <a:pt x="237" y="36"/>
                    </a:lnTo>
                    <a:lnTo>
                      <a:pt x="237" y="34"/>
                    </a:lnTo>
                    <a:lnTo>
                      <a:pt x="235" y="34"/>
                    </a:lnTo>
                    <a:lnTo>
                      <a:pt x="235" y="32"/>
                    </a:lnTo>
                    <a:lnTo>
                      <a:pt x="235" y="32"/>
                    </a:lnTo>
                    <a:lnTo>
                      <a:pt x="235" y="30"/>
                    </a:lnTo>
                    <a:lnTo>
                      <a:pt x="235" y="30"/>
                    </a:lnTo>
                    <a:lnTo>
                      <a:pt x="235" y="29"/>
                    </a:lnTo>
                    <a:lnTo>
                      <a:pt x="235" y="29"/>
                    </a:lnTo>
                    <a:lnTo>
                      <a:pt x="235" y="29"/>
                    </a:lnTo>
                    <a:lnTo>
                      <a:pt x="235" y="27"/>
                    </a:lnTo>
                    <a:lnTo>
                      <a:pt x="234" y="27"/>
                    </a:lnTo>
                    <a:lnTo>
                      <a:pt x="234" y="27"/>
                    </a:lnTo>
                    <a:lnTo>
                      <a:pt x="234" y="27"/>
                    </a:lnTo>
                    <a:lnTo>
                      <a:pt x="234" y="25"/>
                    </a:lnTo>
                    <a:lnTo>
                      <a:pt x="234" y="25"/>
                    </a:lnTo>
                    <a:lnTo>
                      <a:pt x="234" y="25"/>
                    </a:lnTo>
                    <a:lnTo>
                      <a:pt x="234" y="25"/>
                    </a:lnTo>
                    <a:lnTo>
                      <a:pt x="234" y="23"/>
                    </a:lnTo>
                    <a:lnTo>
                      <a:pt x="234" y="23"/>
                    </a:lnTo>
                    <a:lnTo>
                      <a:pt x="234" y="23"/>
                    </a:lnTo>
                    <a:lnTo>
                      <a:pt x="234" y="23"/>
                    </a:lnTo>
                    <a:lnTo>
                      <a:pt x="234" y="23"/>
                    </a:lnTo>
                    <a:lnTo>
                      <a:pt x="235" y="23"/>
                    </a:lnTo>
                    <a:lnTo>
                      <a:pt x="237" y="23"/>
                    </a:lnTo>
                    <a:lnTo>
                      <a:pt x="239" y="23"/>
                    </a:lnTo>
                    <a:lnTo>
                      <a:pt x="241" y="23"/>
                    </a:lnTo>
                    <a:lnTo>
                      <a:pt x="243" y="21"/>
                    </a:lnTo>
                    <a:lnTo>
                      <a:pt x="243" y="21"/>
                    </a:lnTo>
                    <a:lnTo>
                      <a:pt x="245" y="21"/>
                    </a:lnTo>
                    <a:lnTo>
                      <a:pt x="245" y="21"/>
                    </a:lnTo>
                    <a:lnTo>
                      <a:pt x="246" y="21"/>
                    </a:lnTo>
                    <a:lnTo>
                      <a:pt x="248" y="19"/>
                    </a:lnTo>
                    <a:lnTo>
                      <a:pt x="248" y="19"/>
                    </a:lnTo>
                    <a:lnTo>
                      <a:pt x="250" y="18"/>
                    </a:lnTo>
                    <a:lnTo>
                      <a:pt x="250" y="18"/>
                    </a:lnTo>
                    <a:lnTo>
                      <a:pt x="252" y="18"/>
                    </a:lnTo>
                    <a:lnTo>
                      <a:pt x="254" y="18"/>
                    </a:lnTo>
                    <a:lnTo>
                      <a:pt x="255" y="19"/>
                    </a:lnTo>
                    <a:lnTo>
                      <a:pt x="257" y="19"/>
                    </a:lnTo>
                    <a:lnTo>
                      <a:pt x="259" y="19"/>
                    </a:lnTo>
                    <a:lnTo>
                      <a:pt x="261" y="19"/>
                    </a:lnTo>
                    <a:lnTo>
                      <a:pt x="261" y="19"/>
                    </a:lnTo>
                    <a:lnTo>
                      <a:pt x="263" y="19"/>
                    </a:lnTo>
                    <a:lnTo>
                      <a:pt x="264" y="19"/>
                    </a:lnTo>
                    <a:lnTo>
                      <a:pt x="268" y="18"/>
                    </a:lnTo>
                    <a:lnTo>
                      <a:pt x="270" y="18"/>
                    </a:lnTo>
                    <a:lnTo>
                      <a:pt x="270" y="18"/>
                    </a:lnTo>
                    <a:lnTo>
                      <a:pt x="270" y="18"/>
                    </a:lnTo>
                    <a:lnTo>
                      <a:pt x="270" y="18"/>
                    </a:lnTo>
                    <a:lnTo>
                      <a:pt x="270" y="18"/>
                    </a:lnTo>
                    <a:lnTo>
                      <a:pt x="272" y="18"/>
                    </a:lnTo>
                    <a:lnTo>
                      <a:pt x="272" y="18"/>
                    </a:lnTo>
                    <a:lnTo>
                      <a:pt x="272" y="18"/>
                    </a:lnTo>
                    <a:lnTo>
                      <a:pt x="273" y="18"/>
                    </a:lnTo>
                    <a:lnTo>
                      <a:pt x="273" y="18"/>
                    </a:lnTo>
                    <a:lnTo>
                      <a:pt x="273" y="18"/>
                    </a:lnTo>
                    <a:lnTo>
                      <a:pt x="275" y="19"/>
                    </a:lnTo>
                    <a:lnTo>
                      <a:pt x="277" y="19"/>
                    </a:lnTo>
                    <a:lnTo>
                      <a:pt x="277" y="19"/>
                    </a:lnTo>
                    <a:lnTo>
                      <a:pt x="277" y="19"/>
                    </a:lnTo>
                    <a:lnTo>
                      <a:pt x="277" y="19"/>
                    </a:lnTo>
                    <a:lnTo>
                      <a:pt x="277" y="21"/>
                    </a:lnTo>
                    <a:lnTo>
                      <a:pt x="277" y="21"/>
                    </a:lnTo>
                    <a:lnTo>
                      <a:pt x="279" y="23"/>
                    </a:lnTo>
                    <a:lnTo>
                      <a:pt x="279" y="23"/>
                    </a:lnTo>
                    <a:lnTo>
                      <a:pt x="279" y="23"/>
                    </a:lnTo>
                    <a:lnTo>
                      <a:pt x="279" y="23"/>
                    </a:lnTo>
                    <a:lnTo>
                      <a:pt x="279" y="23"/>
                    </a:lnTo>
                    <a:lnTo>
                      <a:pt x="279" y="25"/>
                    </a:lnTo>
                    <a:lnTo>
                      <a:pt x="279" y="25"/>
                    </a:lnTo>
                    <a:lnTo>
                      <a:pt x="279" y="25"/>
                    </a:lnTo>
                    <a:lnTo>
                      <a:pt x="279" y="27"/>
                    </a:lnTo>
                    <a:lnTo>
                      <a:pt x="279" y="27"/>
                    </a:lnTo>
                    <a:lnTo>
                      <a:pt x="279" y="27"/>
                    </a:lnTo>
                    <a:lnTo>
                      <a:pt x="277" y="27"/>
                    </a:lnTo>
                    <a:lnTo>
                      <a:pt x="277" y="27"/>
                    </a:lnTo>
                    <a:lnTo>
                      <a:pt x="277" y="29"/>
                    </a:lnTo>
                    <a:lnTo>
                      <a:pt x="277" y="29"/>
                    </a:lnTo>
                    <a:lnTo>
                      <a:pt x="277" y="29"/>
                    </a:lnTo>
                    <a:lnTo>
                      <a:pt x="277" y="29"/>
                    </a:lnTo>
                    <a:lnTo>
                      <a:pt x="277" y="29"/>
                    </a:lnTo>
                    <a:lnTo>
                      <a:pt x="277" y="29"/>
                    </a:lnTo>
                    <a:lnTo>
                      <a:pt x="279" y="29"/>
                    </a:lnTo>
                    <a:lnTo>
                      <a:pt x="279" y="29"/>
                    </a:lnTo>
                    <a:lnTo>
                      <a:pt x="281" y="30"/>
                    </a:lnTo>
                    <a:lnTo>
                      <a:pt x="281" y="30"/>
                    </a:lnTo>
                    <a:lnTo>
                      <a:pt x="283" y="30"/>
                    </a:lnTo>
                    <a:lnTo>
                      <a:pt x="283" y="30"/>
                    </a:lnTo>
                    <a:lnTo>
                      <a:pt x="284" y="30"/>
                    </a:lnTo>
                    <a:lnTo>
                      <a:pt x="284" y="30"/>
                    </a:lnTo>
                    <a:lnTo>
                      <a:pt x="286" y="30"/>
                    </a:lnTo>
                    <a:lnTo>
                      <a:pt x="286" y="30"/>
                    </a:lnTo>
                    <a:lnTo>
                      <a:pt x="286" y="30"/>
                    </a:lnTo>
                    <a:lnTo>
                      <a:pt x="286" y="29"/>
                    </a:lnTo>
                    <a:lnTo>
                      <a:pt x="288" y="29"/>
                    </a:lnTo>
                    <a:lnTo>
                      <a:pt x="290" y="27"/>
                    </a:lnTo>
                    <a:lnTo>
                      <a:pt x="290" y="27"/>
                    </a:lnTo>
                    <a:lnTo>
                      <a:pt x="290" y="27"/>
                    </a:lnTo>
                    <a:lnTo>
                      <a:pt x="290" y="27"/>
                    </a:lnTo>
                    <a:lnTo>
                      <a:pt x="290" y="27"/>
                    </a:lnTo>
                    <a:lnTo>
                      <a:pt x="290" y="27"/>
                    </a:lnTo>
                    <a:lnTo>
                      <a:pt x="290" y="27"/>
                    </a:lnTo>
                    <a:lnTo>
                      <a:pt x="290" y="25"/>
                    </a:lnTo>
                    <a:lnTo>
                      <a:pt x="288" y="23"/>
                    </a:lnTo>
                    <a:lnTo>
                      <a:pt x="288" y="23"/>
                    </a:lnTo>
                    <a:lnTo>
                      <a:pt x="288" y="23"/>
                    </a:lnTo>
                    <a:lnTo>
                      <a:pt x="288" y="21"/>
                    </a:lnTo>
                    <a:lnTo>
                      <a:pt x="288" y="21"/>
                    </a:lnTo>
                    <a:lnTo>
                      <a:pt x="286" y="19"/>
                    </a:lnTo>
                    <a:lnTo>
                      <a:pt x="286" y="18"/>
                    </a:lnTo>
                    <a:lnTo>
                      <a:pt x="286" y="18"/>
                    </a:lnTo>
                    <a:lnTo>
                      <a:pt x="286" y="18"/>
                    </a:lnTo>
                    <a:lnTo>
                      <a:pt x="288" y="18"/>
                    </a:lnTo>
                    <a:lnTo>
                      <a:pt x="288" y="16"/>
                    </a:lnTo>
                    <a:lnTo>
                      <a:pt x="292" y="12"/>
                    </a:lnTo>
                    <a:lnTo>
                      <a:pt x="293" y="12"/>
                    </a:lnTo>
                    <a:lnTo>
                      <a:pt x="293" y="10"/>
                    </a:lnTo>
                    <a:lnTo>
                      <a:pt x="293" y="10"/>
                    </a:lnTo>
                    <a:lnTo>
                      <a:pt x="293" y="10"/>
                    </a:lnTo>
                    <a:lnTo>
                      <a:pt x="293" y="9"/>
                    </a:lnTo>
                    <a:lnTo>
                      <a:pt x="293" y="9"/>
                    </a:lnTo>
                    <a:lnTo>
                      <a:pt x="293" y="9"/>
                    </a:lnTo>
                    <a:lnTo>
                      <a:pt x="293" y="7"/>
                    </a:lnTo>
                    <a:lnTo>
                      <a:pt x="293" y="7"/>
                    </a:lnTo>
                    <a:lnTo>
                      <a:pt x="293" y="7"/>
                    </a:lnTo>
                    <a:lnTo>
                      <a:pt x="293" y="5"/>
                    </a:lnTo>
                    <a:lnTo>
                      <a:pt x="293" y="5"/>
                    </a:lnTo>
                    <a:lnTo>
                      <a:pt x="293" y="5"/>
                    </a:lnTo>
                    <a:lnTo>
                      <a:pt x="293" y="3"/>
                    </a:lnTo>
                    <a:lnTo>
                      <a:pt x="293" y="3"/>
                    </a:lnTo>
                    <a:lnTo>
                      <a:pt x="295" y="3"/>
                    </a:lnTo>
                    <a:lnTo>
                      <a:pt x="295" y="3"/>
                    </a:lnTo>
                    <a:lnTo>
                      <a:pt x="297" y="3"/>
                    </a:lnTo>
                    <a:lnTo>
                      <a:pt x="297" y="3"/>
                    </a:lnTo>
                    <a:lnTo>
                      <a:pt x="299" y="3"/>
                    </a:lnTo>
                    <a:lnTo>
                      <a:pt x="299" y="3"/>
                    </a:lnTo>
                    <a:lnTo>
                      <a:pt x="301" y="3"/>
                    </a:lnTo>
                    <a:lnTo>
                      <a:pt x="302" y="3"/>
                    </a:lnTo>
                    <a:lnTo>
                      <a:pt x="304" y="1"/>
                    </a:lnTo>
                    <a:lnTo>
                      <a:pt x="306" y="1"/>
                    </a:lnTo>
                    <a:lnTo>
                      <a:pt x="308" y="1"/>
                    </a:lnTo>
                    <a:lnTo>
                      <a:pt x="308" y="0"/>
                    </a:lnTo>
                    <a:lnTo>
                      <a:pt x="310" y="0"/>
                    </a:lnTo>
                    <a:lnTo>
                      <a:pt x="310" y="0"/>
                    </a:lnTo>
                    <a:lnTo>
                      <a:pt x="310" y="0"/>
                    </a:lnTo>
                    <a:lnTo>
                      <a:pt x="310" y="0"/>
                    </a:lnTo>
                    <a:lnTo>
                      <a:pt x="311" y="0"/>
                    </a:lnTo>
                    <a:lnTo>
                      <a:pt x="311" y="0"/>
                    </a:lnTo>
                    <a:lnTo>
                      <a:pt x="313" y="1"/>
                    </a:lnTo>
                    <a:lnTo>
                      <a:pt x="313" y="1"/>
                    </a:lnTo>
                    <a:lnTo>
                      <a:pt x="313" y="1"/>
                    </a:lnTo>
                    <a:lnTo>
                      <a:pt x="313" y="1"/>
                    </a:lnTo>
                    <a:lnTo>
                      <a:pt x="315" y="1"/>
                    </a:lnTo>
                    <a:lnTo>
                      <a:pt x="317" y="1"/>
                    </a:lnTo>
                    <a:lnTo>
                      <a:pt x="317" y="1"/>
                    </a:lnTo>
                    <a:lnTo>
                      <a:pt x="319" y="1"/>
                    </a:lnTo>
                    <a:lnTo>
                      <a:pt x="319" y="1"/>
                    </a:lnTo>
                    <a:lnTo>
                      <a:pt x="319" y="1"/>
                    </a:lnTo>
                    <a:lnTo>
                      <a:pt x="319" y="1"/>
                    </a:lnTo>
                    <a:lnTo>
                      <a:pt x="319" y="1"/>
                    </a:lnTo>
                    <a:lnTo>
                      <a:pt x="319" y="1"/>
                    </a:lnTo>
                    <a:lnTo>
                      <a:pt x="319" y="1"/>
                    </a:lnTo>
                    <a:lnTo>
                      <a:pt x="319" y="3"/>
                    </a:lnTo>
                    <a:lnTo>
                      <a:pt x="319" y="3"/>
                    </a:lnTo>
                    <a:lnTo>
                      <a:pt x="319" y="3"/>
                    </a:lnTo>
                    <a:lnTo>
                      <a:pt x="319" y="3"/>
                    </a:lnTo>
                    <a:lnTo>
                      <a:pt x="319" y="5"/>
                    </a:lnTo>
                    <a:lnTo>
                      <a:pt x="319" y="5"/>
                    </a:lnTo>
                    <a:lnTo>
                      <a:pt x="319" y="5"/>
                    </a:lnTo>
                    <a:lnTo>
                      <a:pt x="319" y="5"/>
                    </a:lnTo>
                    <a:lnTo>
                      <a:pt x="319" y="7"/>
                    </a:lnTo>
                    <a:lnTo>
                      <a:pt x="319" y="7"/>
                    </a:lnTo>
                    <a:lnTo>
                      <a:pt x="319" y="9"/>
                    </a:lnTo>
                    <a:lnTo>
                      <a:pt x="319" y="9"/>
                    </a:lnTo>
                    <a:lnTo>
                      <a:pt x="319" y="9"/>
                    </a:lnTo>
                    <a:lnTo>
                      <a:pt x="319" y="9"/>
                    </a:lnTo>
                    <a:lnTo>
                      <a:pt x="319" y="10"/>
                    </a:lnTo>
                    <a:lnTo>
                      <a:pt x="319" y="10"/>
                    </a:lnTo>
                    <a:lnTo>
                      <a:pt x="319" y="10"/>
                    </a:lnTo>
                    <a:lnTo>
                      <a:pt x="319" y="10"/>
                    </a:lnTo>
                    <a:lnTo>
                      <a:pt x="319" y="12"/>
                    </a:lnTo>
                    <a:lnTo>
                      <a:pt x="319" y="12"/>
                    </a:lnTo>
                    <a:lnTo>
                      <a:pt x="319" y="12"/>
                    </a:lnTo>
                    <a:lnTo>
                      <a:pt x="317" y="12"/>
                    </a:lnTo>
                    <a:lnTo>
                      <a:pt x="317" y="14"/>
                    </a:lnTo>
                    <a:lnTo>
                      <a:pt x="317" y="14"/>
                    </a:lnTo>
                    <a:lnTo>
                      <a:pt x="317" y="18"/>
                    </a:lnTo>
                    <a:lnTo>
                      <a:pt x="317" y="18"/>
                    </a:lnTo>
                    <a:lnTo>
                      <a:pt x="317" y="21"/>
                    </a:lnTo>
                    <a:lnTo>
                      <a:pt x="317" y="23"/>
                    </a:lnTo>
                    <a:lnTo>
                      <a:pt x="317" y="23"/>
                    </a:lnTo>
                    <a:lnTo>
                      <a:pt x="317" y="25"/>
                    </a:lnTo>
                    <a:lnTo>
                      <a:pt x="317" y="30"/>
                    </a:lnTo>
                    <a:lnTo>
                      <a:pt x="317" y="32"/>
                    </a:lnTo>
                    <a:lnTo>
                      <a:pt x="319" y="34"/>
                    </a:lnTo>
                    <a:lnTo>
                      <a:pt x="319" y="34"/>
                    </a:lnTo>
                    <a:lnTo>
                      <a:pt x="319" y="34"/>
                    </a:lnTo>
                    <a:lnTo>
                      <a:pt x="320" y="34"/>
                    </a:lnTo>
                    <a:lnTo>
                      <a:pt x="320" y="36"/>
                    </a:lnTo>
                    <a:lnTo>
                      <a:pt x="320" y="36"/>
                    </a:lnTo>
                    <a:lnTo>
                      <a:pt x="320" y="36"/>
                    </a:lnTo>
                    <a:lnTo>
                      <a:pt x="320" y="38"/>
                    </a:lnTo>
                    <a:lnTo>
                      <a:pt x="320" y="38"/>
                    </a:lnTo>
                    <a:lnTo>
                      <a:pt x="320" y="38"/>
                    </a:lnTo>
                    <a:lnTo>
                      <a:pt x="319" y="38"/>
                    </a:lnTo>
                    <a:lnTo>
                      <a:pt x="319" y="38"/>
                    </a:lnTo>
                    <a:lnTo>
                      <a:pt x="319" y="39"/>
                    </a:lnTo>
                    <a:lnTo>
                      <a:pt x="319" y="39"/>
                    </a:lnTo>
                    <a:lnTo>
                      <a:pt x="319" y="39"/>
                    </a:lnTo>
                    <a:lnTo>
                      <a:pt x="319" y="41"/>
                    </a:lnTo>
                    <a:lnTo>
                      <a:pt x="319" y="41"/>
                    </a:lnTo>
                    <a:lnTo>
                      <a:pt x="319" y="41"/>
                    </a:lnTo>
                    <a:lnTo>
                      <a:pt x="319" y="41"/>
                    </a:lnTo>
                    <a:lnTo>
                      <a:pt x="319" y="43"/>
                    </a:lnTo>
                    <a:lnTo>
                      <a:pt x="319" y="43"/>
                    </a:lnTo>
                    <a:lnTo>
                      <a:pt x="319" y="43"/>
                    </a:lnTo>
                    <a:lnTo>
                      <a:pt x="319" y="43"/>
                    </a:lnTo>
                    <a:lnTo>
                      <a:pt x="320" y="43"/>
                    </a:lnTo>
                    <a:lnTo>
                      <a:pt x="320" y="43"/>
                    </a:lnTo>
                    <a:lnTo>
                      <a:pt x="320" y="43"/>
                    </a:lnTo>
                    <a:lnTo>
                      <a:pt x="320" y="43"/>
                    </a:lnTo>
                    <a:lnTo>
                      <a:pt x="320" y="43"/>
                    </a:lnTo>
                    <a:lnTo>
                      <a:pt x="320" y="43"/>
                    </a:lnTo>
                    <a:lnTo>
                      <a:pt x="320" y="43"/>
                    </a:lnTo>
                    <a:lnTo>
                      <a:pt x="320" y="43"/>
                    </a:lnTo>
                    <a:lnTo>
                      <a:pt x="320" y="43"/>
                    </a:lnTo>
                    <a:lnTo>
                      <a:pt x="320" y="41"/>
                    </a:lnTo>
                    <a:lnTo>
                      <a:pt x="320" y="41"/>
                    </a:lnTo>
                    <a:lnTo>
                      <a:pt x="322" y="41"/>
                    </a:lnTo>
                    <a:lnTo>
                      <a:pt x="322" y="41"/>
                    </a:lnTo>
                    <a:lnTo>
                      <a:pt x="322" y="41"/>
                    </a:lnTo>
                    <a:lnTo>
                      <a:pt x="322" y="41"/>
                    </a:lnTo>
                    <a:lnTo>
                      <a:pt x="322" y="41"/>
                    </a:lnTo>
                    <a:lnTo>
                      <a:pt x="322" y="41"/>
                    </a:lnTo>
                    <a:lnTo>
                      <a:pt x="322" y="39"/>
                    </a:lnTo>
                    <a:lnTo>
                      <a:pt x="322" y="39"/>
                    </a:lnTo>
                    <a:lnTo>
                      <a:pt x="322" y="39"/>
                    </a:lnTo>
                    <a:lnTo>
                      <a:pt x="322" y="39"/>
                    </a:lnTo>
                    <a:lnTo>
                      <a:pt x="322" y="39"/>
                    </a:lnTo>
                    <a:lnTo>
                      <a:pt x="322" y="39"/>
                    </a:lnTo>
                    <a:lnTo>
                      <a:pt x="322" y="39"/>
                    </a:lnTo>
                    <a:lnTo>
                      <a:pt x="322" y="38"/>
                    </a:lnTo>
                    <a:lnTo>
                      <a:pt x="322" y="38"/>
                    </a:lnTo>
                    <a:lnTo>
                      <a:pt x="324" y="38"/>
                    </a:lnTo>
                    <a:lnTo>
                      <a:pt x="324" y="38"/>
                    </a:lnTo>
                    <a:lnTo>
                      <a:pt x="324" y="38"/>
                    </a:lnTo>
                    <a:lnTo>
                      <a:pt x="324" y="38"/>
                    </a:lnTo>
                    <a:lnTo>
                      <a:pt x="324" y="36"/>
                    </a:lnTo>
                    <a:lnTo>
                      <a:pt x="324" y="36"/>
                    </a:lnTo>
                    <a:lnTo>
                      <a:pt x="324" y="36"/>
                    </a:lnTo>
                    <a:lnTo>
                      <a:pt x="324" y="36"/>
                    </a:lnTo>
                    <a:lnTo>
                      <a:pt x="324" y="36"/>
                    </a:lnTo>
                    <a:lnTo>
                      <a:pt x="324" y="36"/>
                    </a:lnTo>
                    <a:lnTo>
                      <a:pt x="324" y="36"/>
                    </a:lnTo>
                    <a:lnTo>
                      <a:pt x="326" y="36"/>
                    </a:lnTo>
                    <a:lnTo>
                      <a:pt x="326" y="36"/>
                    </a:lnTo>
                    <a:lnTo>
                      <a:pt x="326" y="36"/>
                    </a:lnTo>
                    <a:lnTo>
                      <a:pt x="326" y="36"/>
                    </a:lnTo>
                    <a:lnTo>
                      <a:pt x="326" y="36"/>
                    </a:lnTo>
                    <a:lnTo>
                      <a:pt x="326" y="36"/>
                    </a:lnTo>
                    <a:lnTo>
                      <a:pt x="328" y="36"/>
                    </a:lnTo>
                    <a:lnTo>
                      <a:pt x="328" y="36"/>
                    </a:lnTo>
                    <a:lnTo>
                      <a:pt x="328" y="36"/>
                    </a:lnTo>
                    <a:lnTo>
                      <a:pt x="328" y="38"/>
                    </a:lnTo>
                    <a:lnTo>
                      <a:pt x="328" y="38"/>
                    </a:lnTo>
                    <a:lnTo>
                      <a:pt x="330" y="38"/>
                    </a:lnTo>
                    <a:lnTo>
                      <a:pt x="330" y="38"/>
                    </a:lnTo>
                    <a:lnTo>
                      <a:pt x="330" y="38"/>
                    </a:lnTo>
                    <a:lnTo>
                      <a:pt x="331" y="38"/>
                    </a:lnTo>
                    <a:lnTo>
                      <a:pt x="331" y="38"/>
                    </a:lnTo>
                    <a:lnTo>
                      <a:pt x="331" y="38"/>
                    </a:lnTo>
                    <a:lnTo>
                      <a:pt x="331" y="39"/>
                    </a:lnTo>
                    <a:lnTo>
                      <a:pt x="333" y="39"/>
                    </a:lnTo>
                    <a:lnTo>
                      <a:pt x="333" y="39"/>
                    </a:lnTo>
                    <a:lnTo>
                      <a:pt x="333" y="39"/>
                    </a:lnTo>
                    <a:lnTo>
                      <a:pt x="333" y="39"/>
                    </a:lnTo>
                    <a:lnTo>
                      <a:pt x="333" y="39"/>
                    </a:lnTo>
                    <a:lnTo>
                      <a:pt x="335" y="39"/>
                    </a:lnTo>
                    <a:lnTo>
                      <a:pt x="335" y="41"/>
                    </a:lnTo>
                    <a:lnTo>
                      <a:pt x="335" y="41"/>
                    </a:lnTo>
                    <a:lnTo>
                      <a:pt x="335" y="41"/>
                    </a:lnTo>
                    <a:lnTo>
                      <a:pt x="337" y="41"/>
                    </a:lnTo>
                    <a:lnTo>
                      <a:pt x="337" y="41"/>
                    </a:lnTo>
                    <a:lnTo>
                      <a:pt x="337" y="41"/>
                    </a:lnTo>
                    <a:lnTo>
                      <a:pt x="337" y="41"/>
                    </a:lnTo>
                    <a:lnTo>
                      <a:pt x="337" y="41"/>
                    </a:lnTo>
                    <a:lnTo>
                      <a:pt x="337" y="41"/>
                    </a:lnTo>
                    <a:lnTo>
                      <a:pt x="337" y="41"/>
                    </a:lnTo>
                    <a:lnTo>
                      <a:pt x="339" y="41"/>
                    </a:lnTo>
                    <a:lnTo>
                      <a:pt x="339" y="41"/>
                    </a:lnTo>
                    <a:lnTo>
                      <a:pt x="339" y="41"/>
                    </a:lnTo>
                    <a:lnTo>
                      <a:pt x="339" y="41"/>
                    </a:lnTo>
                    <a:lnTo>
                      <a:pt x="340" y="41"/>
                    </a:lnTo>
                    <a:lnTo>
                      <a:pt x="340" y="41"/>
                    </a:lnTo>
                    <a:lnTo>
                      <a:pt x="342" y="41"/>
                    </a:lnTo>
                    <a:lnTo>
                      <a:pt x="342" y="41"/>
                    </a:lnTo>
                    <a:lnTo>
                      <a:pt x="342" y="41"/>
                    </a:lnTo>
                    <a:lnTo>
                      <a:pt x="342" y="41"/>
                    </a:lnTo>
                    <a:lnTo>
                      <a:pt x="344" y="41"/>
                    </a:lnTo>
                    <a:lnTo>
                      <a:pt x="344" y="41"/>
                    </a:lnTo>
                    <a:lnTo>
                      <a:pt x="344" y="41"/>
                    </a:lnTo>
                    <a:lnTo>
                      <a:pt x="344" y="41"/>
                    </a:lnTo>
                    <a:lnTo>
                      <a:pt x="344" y="41"/>
                    </a:lnTo>
                    <a:lnTo>
                      <a:pt x="346" y="41"/>
                    </a:lnTo>
                    <a:lnTo>
                      <a:pt x="346" y="41"/>
                    </a:lnTo>
                    <a:lnTo>
                      <a:pt x="346" y="41"/>
                    </a:lnTo>
                    <a:lnTo>
                      <a:pt x="346" y="41"/>
                    </a:lnTo>
                    <a:lnTo>
                      <a:pt x="346" y="41"/>
                    </a:lnTo>
                    <a:lnTo>
                      <a:pt x="346" y="39"/>
                    </a:lnTo>
                    <a:lnTo>
                      <a:pt x="348" y="39"/>
                    </a:lnTo>
                    <a:lnTo>
                      <a:pt x="348" y="39"/>
                    </a:lnTo>
                    <a:lnTo>
                      <a:pt x="348" y="39"/>
                    </a:lnTo>
                    <a:lnTo>
                      <a:pt x="348" y="39"/>
                    </a:lnTo>
                    <a:lnTo>
                      <a:pt x="348" y="39"/>
                    </a:lnTo>
                    <a:lnTo>
                      <a:pt x="348" y="39"/>
                    </a:lnTo>
                    <a:lnTo>
                      <a:pt x="348" y="39"/>
                    </a:lnTo>
                    <a:lnTo>
                      <a:pt x="348" y="38"/>
                    </a:lnTo>
                    <a:lnTo>
                      <a:pt x="348" y="38"/>
                    </a:lnTo>
                    <a:lnTo>
                      <a:pt x="348" y="38"/>
                    </a:lnTo>
                    <a:lnTo>
                      <a:pt x="349" y="38"/>
                    </a:lnTo>
                    <a:lnTo>
                      <a:pt x="349" y="38"/>
                    </a:lnTo>
                    <a:lnTo>
                      <a:pt x="349" y="38"/>
                    </a:lnTo>
                    <a:lnTo>
                      <a:pt x="349" y="38"/>
                    </a:lnTo>
                    <a:lnTo>
                      <a:pt x="349" y="38"/>
                    </a:lnTo>
                    <a:lnTo>
                      <a:pt x="349" y="36"/>
                    </a:lnTo>
                    <a:lnTo>
                      <a:pt x="349" y="36"/>
                    </a:lnTo>
                    <a:lnTo>
                      <a:pt x="351" y="36"/>
                    </a:lnTo>
                    <a:lnTo>
                      <a:pt x="351" y="36"/>
                    </a:lnTo>
                    <a:lnTo>
                      <a:pt x="351" y="36"/>
                    </a:lnTo>
                    <a:lnTo>
                      <a:pt x="351" y="34"/>
                    </a:lnTo>
                    <a:lnTo>
                      <a:pt x="351" y="34"/>
                    </a:lnTo>
                    <a:lnTo>
                      <a:pt x="351" y="34"/>
                    </a:lnTo>
                    <a:lnTo>
                      <a:pt x="351" y="34"/>
                    </a:lnTo>
                    <a:lnTo>
                      <a:pt x="351" y="34"/>
                    </a:lnTo>
                    <a:lnTo>
                      <a:pt x="353" y="34"/>
                    </a:lnTo>
                    <a:lnTo>
                      <a:pt x="353" y="32"/>
                    </a:lnTo>
                    <a:lnTo>
                      <a:pt x="353" y="32"/>
                    </a:lnTo>
                    <a:lnTo>
                      <a:pt x="353" y="32"/>
                    </a:lnTo>
                    <a:lnTo>
                      <a:pt x="353" y="32"/>
                    </a:lnTo>
                    <a:lnTo>
                      <a:pt x="353" y="32"/>
                    </a:lnTo>
                    <a:lnTo>
                      <a:pt x="353" y="32"/>
                    </a:lnTo>
                    <a:lnTo>
                      <a:pt x="353" y="30"/>
                    </a:lnTo>
                    <a:lnTo>
                      <a:pt x="353" y="30"/>
                    </a:lnTo>
                    <a:lnTo>
                      <a:pt x="353" y="30"/>
                    </a:lnTo>
                    <a:lnTo>
                      <a:pt x="355" y="30"/>
                    </a:lnTo>
                    <a:lnTo>
                      <a:pt x="355" y="29"/>
                    </a:lnTo>
                    <a:lnTo>
                      <a:pt x="355" y="29"/>
                    </a:lnTo>
                    <a:lnTo>
                      <a:pt x="355" y="29"/>
                    </a:lnTo>
                    <a:lnTo>
                      <a:pt x="355" y="29"/>
                    </a:lnTo>
                    <a:lnTo>
                      <a:pt x="355" y="27"/>
                    </a:lnTo>
                    <a:lnTo>
                      <a:pt x="355" y="27"/>
                    </a:lnTo>
                    <a:lnTo>
                      <a:pt x="355" y="27"/>
                    </a:lnTo>
                    <a:lnTo>
                      <a:pt x="355" y="27"/>
                    </a:lnTo>
                    <a:lnTo>
                      <a:pt x="355" y="27"/>
                    </a:lnTo>
                    <a:lnTo>
                      <a:pt x="357" y="25"/>
                    </a:lnTo>
                    <a:lnTo>
                      <a:pt x="357" y="25"/>
                    </a:lnTo>
                    <a:lnTo>
                      <a:pt x="357" y="25"/>
                    </a:lnTo>
                    <a:lnTo>
                      <a:pt x="357" y="25"/>
                    </a:lnTo>
                    <a:lnTo>
                      <a:pt x="357" y="25"/>
                    </a:lnTo>
                    <a:lnTo>
                      <a:pt x="357" y="23"/>
                    </a:lnTo>
                    <a:lnTo>
                      <a:pt x="357" y="23"/>
                    </a:lnTo>
                    <a:lnTo>
                      <a:pt x="357" y="23"/>
                    </a:lnTo>
                    <a:lnTo>
                      <a:pt x="358" y="23"/>
                    </a:lnTo>
                    <a:lnTo>
                      <a:pt x="358" y="21"/>
                    </a:lnTo>
                    <a:lnTo>
                      <a:pt x="358" y="21"/>
                    </a:lnTo>
                    <a:lnTo>
                      <a:pt x="358" y="21"/>
                    </a:lnTo>
                    <a:lnTo>
                      <a:pt x="358" y="21"/>
                    </a:lnTo>
                    <a:lnTo>
                      <a:pt x="360" y="21"/>
                    </a:lnTo>
                    <a:lnTo>
                      <a:pt x="360" y="23"/>
                    </a:lnTo>
                    <a:lnTo>
                      <a:pt x="360" y="23"/>
                    </a:lnTo>
                    <a:lnTo>
                      <a:pt x="360" y="23"/>
                    </a:lnTo>
                    <a:lnTo>
                      <a:pt x="360" y="23"/>
                    </a:lnTo>
                    <a:lnTo>
                      <a:pt x="362" y="23"/>
                    </a:lnTo>
                    <a:lnTo>
                      <a:pt x="362" y="23"/>
                    </a:lnTo>
                    <a:lnTo>
                      <a:pt x="362" y="23"/>
                    </a:lnTo>
                    <a:lnTo>
                      <a:pt x="362" y="23"/>
                    </a:lnTo>
                    <a:lnTo>
                      <a:pt x="364" y="23"/>
                    </a:lnTo>
                    <a:lnTo>
                      <a:pt x="364" y="23"/>
                    </a:lnTo>
                    <a:lnTo>
                      <a:pt x="364" y="23"/>
                    </a:lnTo>
                    <a:lnTo>
                      <a:pt x="364" y="23"/>
                    </a:lnTo>
                    <a:lnTo>
                      <a:pt x="364" y="23"/>
                    </a:lnTo>
                    <a:lnTo>
                      <a:pt x="364" y="23"/>
                    </a:lnTo>
                    <a:lnTo>
                      <a:pt x="366" y="23"/>
                    </a:lnTo>
                    <a:lnTo>
                      <a:pt x="366" y="23"/>
                    </a:lnTo>
                    <a:lnTo>
                      <a:pt x="366" y="23"/>
                    </a:lnTo>
                    <a:lnTo>
                      <a:pt x="368" y="23"/>
                    </a:lnTo>
                    <a:lnTo>
                      <a:pt x="368" y="23"/>
                    </a:lnTo>
                    <a:lnTo>
                      <a:pt x="368" y="23"/>
                    </a:lnTo>
                    <a:lnTo>
                      <a:pt x="368" y="23"/>
                    </a:lnTo>
                    <a:lnTo>
                      <a:pt x="368" y="23"/>
                    </a:lnTo>
                    <a:lnTo>
                      <a:pt x="368" y="23"/>
                    </a:lnTo>
                    <a:lnTo>
                      <a:pt x="369" y="23"/>
                    </a:lnTo>
                    <a:lnTo>
                      <a:pt x="369" y="23"/>
                    </a:lnTo>
                    <a:lnTo>
                      <a:pt x="369" y="23"/>
                    </a:lnTo>
                    <a:lnTo>
                      <a:pt x="369" y="23"/>
                    </a:lnTo>
                    <a:lnTo>
                      <a:pt x="369" y="23"/>
                    </a:lnTo>
                    <a:lnTo>
                      <a:pt x="369" y="23"/>
                    </a:lnTo>
                    <a:lnTo>
                      <a:pt x="369" y="23"/>
                    </a:lnTo>
                    <a:lnTo>
                      <a:pt x="371" y="23"/>
                    </a:lnTo>
                    <a:lnTo>
                      <a:pt x="369" y="25"/>
                    </a:lnTo>
                    <a:lnTo>
                      <a:pt x="369" y="25"/>
                    </a:lnTo>
                    <a:lnTo>
                      <a:pt x="371" y="25"/>
                    </a:lnTo>
                    <a:lnTo>
                      <a:pt x="371" y="25"/>
                    </a:lnTo>
                    <a:lnTo>
                      <a:pt x="369" y="25"/>
                    </a:lnTo>
                    <a:lnTo>
                      <a:pt x="369" y="25"/>
                    </a:lnTo>
                    <a:lnTo>
                      <a:pt x="369" y="25"/>
                    </a:lnTo>
                    <a:lnTo>
                      <a:pt x="371" y="25"/>
                    </a:lnTo>
                    <a:lnTo>
                      <a:pt x="371" y="25"/>
                    </a:lnTo>
                    <a:lnTo>
                      <a:pt x="371" y="25"/>
                    </a:lnTo>
                    <a:lnTo>
                      <a:pt x="371" y="27"/>
                    </a:lnTo>
                    <a:lnTo>
                      <a:pt x="371" y="27"/>
                    </a:lnTo>
                    <a:lnTo>
                      <a:pt x="369" y="27"/>
                    </a:lnTo>
                    <a:lnTo>
                      <a:pt x="369" y="27"/>
                    </a:lnTo>
                    <a:lnTo>
                      <a:pt x="369" y="27"/>
                    </a:lnTo>
                    <a:lnTo>
                      <a:pt x="369" y="27"/>
                    </a:lnTo>
                    <a:lnTo>
                      <a:pt x="369" y="27"/>
                    </a:lnTo>
                    <a:lnTo>
                      <a:pt x="369" y="27"/>
                    </a:lnTo>
                    <a:lnTo>
                      <a:pt x="369" y="27"/>
                    </a:lnTo>
                    <a:lnTo>
                      <a:pt x="369" y="27"/>
                    </a:lnTo>
                    <a:lnTo>
                      <a:pt x="369" y="27"/>
                    </a:lnTo>
                    <a:lnTo>
                      <a:pt x="369" y="27"/>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30"/>
                    </a:lnTo>
                    <a:lnTo>
                      <a:pt x="369" y="30"/>
                    </a:lnTo>
                    <a:lnTo>
                      <a:pt x="369" y="30"/>
                    </a:lnTo>
                    <a:lnTo>
                      <a:pt x="369" y="30"/>
                    </a:lnTo>
                    <a:lnTo>
                      <a:pt x="369" y="30"/>
                    </a:lnTo>
                    <a:lnTo>
                      <a:pt x="369" y="30"/>
                    </a:lnTo>
                    <a:lnTo>
                      <a:pt x="369" y="30"/>
                    </a:lnTo>
                    <a:lnTo>
                      <a:pt x="369" y="32"/>
                    </a:lnTo>
                    <a:lnTo>
                      <a:pt x="369" y="32"/>
                    </a:lnTo>
                    <a:lnTo>
                      <a:pt x="369" y="32"/>
                    </a:lnTo>
                    <a:lnTo>
                      <a:pt x="369" y="32"/>
                    </a:lnTo>
                    <a:lnTo>
                      <a:pt x="369" y="32"/>
                    </a:lnTo>
                    <a:lnTo>
                      <a:pt x="369" y="32"/>
                    </a:lnTo>
                    <a:lnTo>
                      <a:pt x="369" y="32"/>
                    </a:lnTo>
                    <a:lnTo>
                      <a:pt x="369" y="32"/>
                    </a:lnTo>
                    <a:lnTo>
                      <a:pt x="371" y="32"/>
                    </a:lnTo>
                    <a:lnTo>
                      <a:pt x="371" y="32"/>
                    </a:lnTo>
                    <a:lnTo>
                      <a:pt x="371" y="32"/>
                    </a:lnTo>
                    <a:lnTo>
                      <a:pt x="371" y="32"/>
                    </a:lnTo>
                    <a:lnTo>
                      <a:pt x="371" y="32"/>
                    </a:lnTo>
                    <a:lnTo>
                      <a:pt x="371" y="34"/>
                    </a:lnTo>
                    <a:lnTo>
                      <a:pt x="371" y="34"/>
                    </a:lnTo>
                    <a:lnTo>
                      <a:pt x="371" y="34"/>
                    </a:lnTo>
                    <a:lnTo>
                      <a:pt x="373" y="34"/>
                    </a:lnTo>
                    <a:lnTo>
                      <a:pt x="373" y="34"/>
                    </a:lnTo>
                    <a:lnTo>
                      <a:pt x="373" y="34"/>
                    </a:lnTo>
                    <a:lnTo>
                      <a:pt x="373" y="34"/>
                    </a:lnTo>
                    <a:lnTo>
                      <a:pt x="373" y="34"/>
                    </a:lnTo>
                    <a:lnTo>
                      <a:pt x="375" y="36"/>
                    </a:lnTo>
                    <a:lnTo>
                      <a:pt x="375" y="36"/>
                    </a:lnTo>
                    <a:lnTo>
                      <a:pt x="375" y="36"/>
                    </a:lnTo>
                    <a:lnTo>
                      <a:pt x="377" y="36"/>
                    </a:lnTo>
                    <a:lnTo>
                      <a:pt x="377" y="36"/>
                    </a:lnTo>
                    <a:lnTo>
                      <a:pt x="377" y="34"/>
                    </a:lnTo>
                    <a:lnTo>
                      <a:pt x="377" y="34"/>
                    </a:lnTo>
                    <a:lnTo>
                      <a:pt x="377" y="36"/>
                    </a:lnTo>
                    <a:lnTo>
                      <a:pt x="377" y="36"/>
                    </a:lnTo>
                    <a:lnTo>
                      <a:pt x="378" y="36"/>
                    </a:lnTo>
                    <a:lnTo>
                      <a:pt x="378" y="36"/>
                    </a:lnTo>
                    <a:lnTo>
                      <a:pt x="378" y="36"/>
                    </a:lnTo>
                    <a:lnTo>
                      <a:pt x="378" y="36"/>
                    </a:lnTo>
                    <a:lnTo>
                      <a:pt x="378" y="36"/>
                    </a:lnTo>
                    <a:lnTo>
                      <a:pt x="378" y="36"/>
                    </a:lnTo>
                    <a:lnTo>
                      <a:pt x="380" y="36"/>
                    </a:lnTo>
                    <a:lnTo>
                      <a:pt x="380" y="36"/>
                    </a:lnTo>
                    <a:lnTo>
                      <a:pt x="380" y="36"/>
                    </a:lnTo>
                    <a:lnTo>
                      <a:pt x="380" y="36"/>
                    </a:lnTo>
                    <a:lnTo>
                      <a:pt x="380" y="38"/>
                    </a:lnTo>
                    <a:lnTo>
                      <a:pt x="380" y="38"/>
                    </a:lnTo>
                    <a:lnTo>
                      <a:pt x="382" y="38"/>
                    </a:lnTo>
                    <a:lnTo>
                      <a:pt x="382" y="38"/>
                    </a:lnTo>
                    <a:lnTo>
                      <a:pt x="382" y="38"/>
                    </a:lnTo>
                    <a:lnTo>
                      <a:pt x="382" y="38"/>
                    </a:lnTo>
                    <a:lnTo>
                      <a:pt x="382" y="38"/>
                    </a:lnTo>
                    <a:lnTo>
                      <a:pt x="380" y="38"/>
                    </a:lnTo>
                    <a:lnTo>
                      <a:pt x="380" y="38"/>
                    </a:lnTo>
                    <a:lnTo>
                      <a:pt x="380" y="39"/>
                    </a:lnTo>
                    <a:lnTo>
                      <a:pt x="380" y="39"/>
                    </a:lnTo>
                    <a:lnTo>
                      <a:pt x="380" y="39"/>
                    </a:lnTo>
                    <a:lnTo>
                      <a:pt x="380" y="39"/>
                    </a:lnTo>
                    <a:lnTo>
                      <a:pt x="380" y="39"/>
                    </a:lnTo>
                    <a:lnTo>
                      <a:pt x="380" y="39"/>
                    </a:lnTo>
                    <a:lnTo>
                      <a:pt x="380" y="39"/>
                    </a:lnTo>
                    <a:lnTo>
                      <a:pt x="380" y="41"/>
                    </a:lnTo>
                    <a:lnTo>
                      <a:pt x="380" y="41"/>
                    </a:lnTo>
                    <a:lnTo>
                      <a:pt x="380" y="41"/>
                    </a:lnTo>
                    <a:lnTo>
                      <a:pt x="380" y="41"/>
                    </a:lnTo>
                    <a:lnTo>
                      <a:pt x="380" y="41"/>
                    </a:lnTo>
                    <a:lnTo>
                      <a:pt x="380" y="41"/>
                    </a:lnTo>
                    <a:lnTo>
                      <a:pt x="380" y="41"/>
                    </a:lnTo>
                    <a:lnTo>
                      <a:pt x="380" y="43"/>
                    </a:lnTo>
                    <a:lnTo>
                      <a:pt x="380" y="43"/>
                    </a:lnTo>
                    <a:lnTo>
                      <a:pt x="380" y="43"/>
                    </a:lnTo>
                    <a:lnTo>
                      <a:pt x="380" y="43"/>
                    </a:lnTo>
                    <a:lnTo>
                      <a:pt x="380" y="43"/>
                    </a:lnTo>
                    <a:lnTo>
                      <a:pt x="380" y="43"/>
                    </a:lnTo>
                    <a:lnTo>
                      <a:pt x="378" y="45"/>
                    </a:lnTo>
                    <a:lnTo>
                      <a:pt x="378" y="45"/>
                    </a:lnTo>
                    <a:lnTo>
                      <a:pt x="378" y="45"/>
                    </a:lnTo>
                    <a:lnTo>
                      <a:pt x="378" y="45"/>
                    </a:lnTo>
                    <a:lnTo>
                      <a:pt x="378" y="45"/>
                    </a:lnTo>
                    <a:lnTo>
                      <a:pt x="378" y="45"/>
                    </a:lnTo>
                    <a:lnTo>
                      <a:pt x="378" y="45"/>
                    </a:lnTo>
                    <a:lnTo>
                      <a:pt x="378" y="45"/>
                    </a:lnTo>
                    <a:lnTo>
                      <a:pt x="378" y="45"/>
                    </a:lnTo>
                    <a:lnTo>
                      <a:pt x="378" y="45"/>
                    </a:lnTo>
                    <a:lnTo>
                      <a:pt x="377" y="47"/>
                    </a:lnTo>
                    <a:lnTo>
                      <a:pt x="377" y="47"/>
                    </a:lnTo>
                    <a:lnTo>
                      <a:pt x="377" y="47"/>
                    </a:lnTo>
                    <a:lnTo>
                      <a:pt x="377" y="47"/>
                    </a:lnTo>
                    <a:lnTo>
                      <a:pt x="377" y="47"/>
                    </a:lnTo>
                    <a:lnTo>
                      <a:pt x="377" y="47"/>
                    </a:lnTo>
                    <a:lnTo>
                      <a:pt x="375" y="47"/>
                    </a:lnTo>
                    <a:lnTo>
                      <a:pt x="375" y="47"/>
                    </a:lnTo>
                    <a:lnTo>
                      <a:pt x="375" y="47"/>
                    </a:lnTo>
                    <a:lnTo>
                      <a:pt x="375" y="47"/>
                    </a:lnTo>
                    <a:lnTo>
                      <a:pt x="375" y="47"/>
                    </a:lnTo>
                    <a:lnTo>
                      <a:pt x="375" y="47"/>
                    </a:lnTo>
                    <a:lnTo>
                      <a:pt x="375" y="47"/>
                    </a:lnTo>
                    <a:lnTo>
                      <a:pt x="375" y="47"/>
                    </a:lnTo>
                    <a:lnTo>
                      <a:pt x="375" y="47"/>
                    </a:lnTo>
                    <a:lnTo>
                      <a:pt x="375" y="48"/>
                    </a:lnTo>
                    <a:lnTo>
                      <a:pt x="375" y="48"/>
                    </a:lnTo>
                    <a:lnTo>
                      <a:pt x="373" y="48"/>
                    </a:lnTo>
                    <a:lnTo>
                      <a:pt x="373" y="48"/>
                    </a:lnTo>
                    <a:lnTo>
                      <a:pt x="373" y="48"/>
                    </a:lnTo>
                    <a:lnTo>
                      <a:pt x="373" y="48"/>
                    </a:lnTo>
                    <a:lnTo>
                      <a:pt x="373" y="48"/>
                    </a:lnTo>
                    <a:lnTo>
                      <a:pt x="373" y="48"/>
                    </a:lnTo>
                    <a:lnTo>
                      <a:pt x="373" y="48"/>
                    </a:lnTo>
                    <a:lnTo>
                      <a:pt x="373" y="48"/>
                    </a:lnTo>
                    <a:lnTo>
                      <a:pt x="373" y="48"/>
                    </a:lnTo>
                    <a:lnTo>
                      <a:pt x="373" y="50"/>
                    </a:lnTo>
                    <a:lnTo>
                      <a:pt x="373" y="50"/>
                    </a:lnTo>
                    <a:lnTo>
                      <a:pt x="373" y="50"/>
                    </a:lnTo>
                    <a:lnTo>
                      <a:pt x="371" y="50"/>
                    </a:lnTo>
                    <a:lnTo>
                      <a:pt x="371" y="50"/>
                    </a:lnTo>
                    <a:lnTo>
                      <a:pt x="371" y="50"/>
                    </a:lnTo>
                    <a:lnTo>
                      <a:pt x="371" y="50"/>
                    </a:lnTo>
                    <a:lnTo>
                      <a:pt x="371" y="50"/>
                    </a:lnTo>
                    <a:lnTo>
                      <a:pt x="371" y="50"/>
                    </a:lnTo>
                    <a:lnTo>
                      <a:pt x="371" y="50"/>
                    </a:lnTo>
                    <a:lnTo>
                      <a:pt x="371" y="50"/>
                    </a:lnTo>
                    <a:lnTo>
                      <a:pt x="371" y="50"/>
                    </a:lnTo>
                    <a:lnTo>
                      <a:pt x="369" y="50"/>
                    </a:lnTo>
                    <a:lnTo>
                      <a:pt x="371" y="50"/>
                    </a:lnTo>
                    <a:lnTo>
                      <a:pt x="371" y="50"/>
                    </a:lnTo>
                    <a:lnTo>
                      <a:pt x="371" y="52"/>
                    </a:lnTo>
                    <a:lnTo>
                      <a:pt x="371" y="52"/>
                    </a:lnTo>
                    <a:lnTo>
                      <a:pt x="371" y="52"/>
                    </a:lnTo>
                    <a:lnTo>
                      <a:pt x="371" y="52"/>
                    </a:lnTo>
                    <a:lnTo>
                      <a:pt x="371" y="52"/>
                    </a:lnTo>
                    <a:lnTo>
                      <a:pt x="371" y="52"/>
                    </a:lnTo>
                    <a:lnTo>
                      <a:pt x="371" y="52"/>
                    </a:lnTo>
                    <a:lnTo>
                      <a:pt x="371" y="54"/>
                    </a:lnTo>
                    <a:lnTo>
                      <a:pt x="371" y="54"/>
                    </a:lnTo>
                    <a:lnTo>
                      <a:pt x="371" y="54"/>
                    </a:lnTo>
                    <a:lnTo>
                      <a:pt x="371" y="54"/>
                    </a:lnTo>
                    <a:lnTo>
                      <a:pt x="371" y="54"/>
                    </a:lnTo>
                    <a:lnTo>
                      <a:pt x="371" y="54"/>
                    </a:lnTo>
                    <a:lnTo>
                      <a:pt x="371" y="54"/>
                    </a:lnTo>
                    <a:lnTo>
                      <a:pt x="371" y="54"/>
                    </a:lnTo>
                    <a:lnTo>
                      <a:pt x="371" y="54"/>
                    </a:lnTo>
                    <a:lnTo>
                      <a:pt x="371" y="56"/>
                    </a:lnTo>
                    <a:lnTo>
                      <a:pt x="371" y="56"/>
                    </a:lnTo>
                    <a:lnTo>
                      <a:pt x="371" y="56"/>
                    </a:lnTo>
                    <a:lnTo>
                      <a:pt x="371" y="57"/>
                    </a:lnTo>
                    <a:lnTo>
                      <a:pt x="371" y="57"/>
                    </a:lnTo>
                    <a:lnTo>
                      <a:pt x="371" y="57"/>
                    </a:lnTo>
                    <a:lnTo>
                      <a:pt x="371" y="57"/>
                    </a:lnTo>
                    <a:lnTo>
                      <a:pt x="371" y="57"/>
                    </a:lnTo>
                    <a:lnTo>
                      <a:pt x="371" y="57"/>
                    </a:lnTo>
                    <a:lnTo>
                      <a:pt x="371" y="57"/>
                    </a:lnTo>
                    <a:lnTo>
                      <a:pt x="371" y="59"/>
                    </a:lnTo>
                    <a:lnTo>
                      <a:pt x="371" y="59"/>
                    </a:lnTo>
                    <a:lnTo>
                      <a:pt x="371" y="59"/>
                    </a:lnTo>
                    <a:lnTo>
                      <a:pt x="371" y="61"/>
                    </a:lnTo>
                    <a:lnTo>
                      <a:pt x="371" y="61"/>
                    </a:lnTo>
                    <a:lnTo>
                      <a:pt x="371" y="61"/>
                    </a:lnTo>
                    <a:lnTo>
                      <a:pt x="371" y="61"/>
                    </a:lnTo>
                    <a:lnTo>
                      <a:pt x="371" y="63"/>
                    </a:lnTo>
                    <a:lnTo>
                      <a:pt x="371" y="63"/>
                    </a:lnTo>
                    <a:lnTo>
                      <a:pt x="371" y="63"/>
                    </a:lnTo>
                    <a:lnTo>
                      <a:pt x="371" y="63"/>
                    </a:lnTo>
                    <a:lnTo>
                      <a:pt x="371" y="63"/>
                    </a:lnTo>
                    <a:lnTo>
                      <a:pt x="369" y="63"/>
                    </a:lnTo>
                    <a:lnTo>
                      <a:pt x="369" y="65"/>
                    </a:lnTo>
                    <a:lnTo>
                      <a:pt x="369" y="65"/>
                    </a:lnTo>
                    <a:lnTo>
                      <a:pt x="369" y="65"/>
                    </a:lnTo>
                    <a:lnTo>
                      <a:pt x="369" y="65"/>
                    </a:lnTo>
                    <a:lnTo>
                      <a:pt x="369" y="65"/>
                    </a:lnTo>
                    <a:lnTo>
                      <a:pt x="368" y="65"/>
                    </a:lnTo>
                    <a:lnTo>
                      <a:pt x="368" y="65"/>
                    </a:lnTo>
                    <a:lnTo>
                      <a:pt x="368" y="65"/>
                    </a:lnTo>
                    <a:lnTo>
                      <a:pt x="368" y="65"/>
                    </a:lnTo>
                    <a:lnTo>
                      <a:pt x="368" y="65"/>
                    </a:lnTo>
                    <a:lnTo>
                      <a:pt x="366" y="65"/>
                    </a:lnTo>
                    <a:lnTo>
                      <a:pt x="366" y="65"/>
                    </a:lnTo>
                    <a:lnTo>
                      <a:pt x="366" y="65"/>
                    </a:lnTo>
                    <a:lnTo>
                      <a:pt x="366" y="65"/>
                    </a:lnTo>
                    <a:lnTo>
                      <a:pt x="366" y="65"/>
                    </a:lnTo>
                    <a:lnTo>
                      <a:pt x="366" y="67"/>
                    </a:lnTo>
                    <a:lnTo>
                      <a:pt x="364" y="67"/>
                    </a:lnTo>
                    <a:lnTo>
                      <a:pt x="364" y="67"/>
                    </a:lnTo>
                    <a:lnTo>
                      <a:pt x="364" y="67"/>
                    </a:lnTo>
                    <a:lnTo>
                      <a:pt x="364" y="67"/>
                    </a:lnTo>
                    <a:lnTo>
                      <a:pt x="362" y="67"/>
                    </a:lnTo>
                    <a:lnTo>
                      <a:pt x="362" y="68"/>
                    </a:lnTo>
                    <a:lnTo>
                      <a:pt x="362" y="68"/>
                    </a:lnTo>
                    <a:lnTo>
                      <a:pt x="362" y="68"/>
                    </a:lnTo>
                    <a:lnTo>
                      <a:pt x="362" y="68"/>
                    </a:lnTo>
                    <a:lnTo>
                      <a:pt x="362" y="68"/>
                    </a:lnTo>
                    <a:lnTo>
                      <a:pt x="362" y="68"/>
                    </a:lnTo>
                    <a:lnTo>
                      <a:pt x="362" y="68"/>
                    </a:lnTo>
                    <a:lnTo>
                      <a:pt x="362" y="70"/>
                    </a:lnTo>
                    <a:lnTo>
                      <a:pt x="362" y="70"/>
                    </a:lnTo>
                    <a:lnTo>
                      <a:pt x="362" y="70"/>
                    </a:lnTo>
                    <a:lnTo>
                      <a:pt x="360" y="70"/>
                    </a:lnTo>
                    <a:lnTo>
                      <a:pt x="360" y="70"/>
                    </a:lnTo>
                    <a:lnTo>
                      <a:pt x="360" y="70"/>
                    </a:lnTo>
                    <a:lnTo>
                      <a:pt x="360" y="70"/>
                    </a:lnTo>
                    <a:lnTo>
                      <a:pt x="360" y="70"/>
                    </a:lnTo>
                    <a:lnTo>
                      <a:pt x="360" y="70"/>
                    </a:lnTo>
                    <a:lnTo>
                      <a:pt x="360" y="70"/>
                    </a:lnTo>
                    <a:lnTo>
                      <a:pt x="358" y="70"/>
                    </a:lnTo>
                    <a:lnTo>
                      <a:pt x="358" y="72"/>
                    </a:lnTo>
                    <a:lnTo>
                      <a:pt x="358" y="72"/>
                    </a:lnTo>
                    <a:lnTo>
                      <a:pt x="358" y="72"/>
                    </a:lnTo>
                    <a:lnTo>
                      <a:pt x="358" y="72"/>
                    </a:lnTo>
                    <a:lnTo>
                      <a:pt x="358" y="72"/>
                    </a:lnTo>
                    <a:lnTo>
                      <a:pt x="358" y="72"/>
                    </a:lnTo>
                    <a:lnTo>
                      <a:pt x="358" y="72"/>
                    </a:lnTo>
                    <a:lnTo>
                      <a:pt x="358" y="72"/>
                    </a:lnTo>
                    <a:lnTo>
                      <a:pt x="358" y="72"/>
                    </a:lnTo>
                    <a:lnTo>
                      <a:pt x="358" y="72"/>
                    </a:lnTo>
                    <a:lnTo>
                      <a:pt x="358" y="72"/>
                    </a:lnTo>
                    <a:lnTo>
                      <a:pt x="357" y="72"/>
                    </a:lnTo>
                    <a:lnTo>
                      <a:pt x="357" y="72"/>
                    </a:lnTo>
                    <a:lnTo>
                      <a:pt x="357" y="72"/>
                    </a:lnTo>
                    <a:lnTo>
                      <a:pt x="357" y="72"/>
                    </a:lnTo>
                    <a:lnTo>
                      <a:pt x="357" y="74"/>
                    </a:lnTo>
                    <a:lnTo>
                      <a:pt x="357" y="74"/>
                    </a:lnTo>
                    <a:lnTo>
                      <a:pt x="357" y="74"/>
                    </a:lnTo>
                    <a:lnTo>
                      <a:pt x="357" y="74"/>
                    </a:lnTo>
                    <a:lnTo>
                      <a:pt x="357" y="74"/>
                    </a:lnTo>
                    <a:lnTo>
                      <a:pt x="357" y="74"/>
                    </a:lnTo>
                    <a:lnTo>
                      <a:pt x="357" y="74"/>
                    </a:lnTo>
                    <a:lnTo>
                      <a:pt x="355" y="74"/>
                    </a:lnTo>
                    <a:lnTo>
                      <a:pt x="355" y="74"/>
                    </a:lnTo>
                    <a:lnTo>
                      <a:pt x="355" y="74"/>
                    </a:lnTo>
                    <a:lnTo>
                      <a:pt x="355" y="76"/>
                    </a:lnTo>
                    <a:lnTo>
                      <a:pt x="355" y="76"/>
                    </a:lnTo>
                    <a:lnTo>
                      <a:pt x="355" y="76"/>
                    </a:lnTo>
                    <a:lnTo>
                      <a:pt x="355" y="76"/>
                    </a:lnTo>
                    <a:lnTo>
                      <a:pt x="355" y="76"/>
                    </a:lnTo>
                    <a:lnTo>
                      <a:pt x="355" y="76"/>
                    </a:lnTo>
                    <a:lnTo>
                      <a:pt x="355" y="77"/>
                    </a:lnTo>
                    <a:lnTo>
                      <a:pt x="357" y="77"/>
                    </a:lnTo>
                    <a:lnTo>
                      <a:pt x="357" y="77"/>
                    </a:lnTo>
                    <a:lnTo>
                      <a:pt x="357" y="77"/>
                    </a:lnTo>
                    <a:lnTo>
                      <a:pt x="357" y="77"/>
                    </a:lnTo>
                    <a:lnTo>
                      <a:pt x="357" y="77"/>
                    </a:lnTo>
                    <a:lnTo>
                      <a:pt x="358" y="79"/>
                    </a:lnTo>
                    <a:lnTo>
                      <a:pt x="358" y="79"/>
                    </a:lnTo>
                    <a:lnTo>
                      <a:pt x="358" y="79"/>
                    </a:lnTo>
                    <a:lnTo>
                      <a:pt x="358" y="79"/>
                    </a:lnTo>
                    <a:lnTo>
                      <a:pt x="358" y="79"/>
                    </a:lnTo>
                    <a:lnTo>
                      <a:pt x="360" y="79"/>
                    </a:lnTo>
                    <a:lnTo>
                      <a:pt x="360" y="79"/>
                    </a:lnTo>
                    <a:lnTo>
                      <a:pt x="360" y="79"/>
                    </a:lnTo>
                    <a:lnTo>
                      <a:pt x="360" y="79"/>
                    </a:lnTo>
                    <a:lnTo>
                      <a:pt x="362" y="79"/>
                    </a:lnTo>
                    <a:lnTo>
                      <a:pt x="362" y="81"/>
                    </a:lnTo>
                    <a:lnTo>
                      <a:pt x="362" y="81"/>
                    </a:lnTo>
                    <a:lnTo>
                      <a:pt x="362" y="81"/>
                    </a:lnTo>
                    <a:lnTo>
                      <a:pt x="362" y="81"/>
                    </a:lnTo>
                    <a:lnTo>
                      <a:pt x="362" y="81"/>
                    </a:lnTo>
                    <a:lnTo>
                      <a:pt x="364" y="81"/>
                    </a:lnTo>
                    <a:lnTo>
                      <a:pt x="364" y="81"/>
                    </a:lnTo>
                    <a:lnTo>
                      <a:pt x="364" y="79"/>
                    </a:lnTo>
                    <a:lnTo>
                      <a:pt x="364" y="79"/>
                    </a:lnTo>
                    <a:lnTo>
                      <a:pt x="364" y="79"/>
                    </a:lnTo>
                    <a:lnTo>
                      <a:pt x="364" y="79"/>
                    </a:lnTo>
                    <a:lnTo>
                      <a:pt x="366" y="79"/>
                    </a:lnTo>
                    <a:lnTo>
                      <a:pt x="366" y="79"/>
                    </a:lnTo>
                    <a:lnTo>
                      <a:pt x="366" y="79"/>
                    </a:lnTo>
                    <a:lnTo>
                      <a:pt x="366" y="79"/>
                    </a:lnTo>
                    <a:lnTo>
                      <a:pt x="366" y="79"/>
                    </a:lnTo>
                    <a:lnTo>
                      <a:pt x="368" y="79"/>
                    </a:lnTo>
                    <a:lnTo>
                      <a:pt x="368" y="79"/>
                    </a:lnTo>
                    <a:lnTo>
                      <a:pt x="368" y="79"/>
                    </a:lnTo>
                    <a:lnTo>
                      <a:pt x="368" y="79"/>
                    </a:lnTo>
                    <a:lnTo>
                      <a:pt x="368" y="79"/>
                    </a:lnTo>
                    <a:lnTo>
                      <a:pt x="368" y="79"/>
                    </a:lnTo>
                    <a:lnTo>
                      <a:pt x="369" y="79"/>
                    </a:lnTo>
                    <a:lnTo>
                      <a:pt x="369" y="79"/>
                    </a:lnTo>
                    <a:lnTo>
                      <a:pt x="369" y="79"/>
                    </a:lnTo>
                    <a:lnTo>
                      <a:pt x="369" y="79"/>
                    </a:lnTo>
                    <a:lnTo>
                      <a:pt x="371" y="79"/>
                    </a:lnTo>
                    <a:lnTo>
                      <a:pt x="371" y="81"/>
                    </a:lnTo>
                    <a:lnTo>
                      <a:pt x="371" y="81"/>
                    </a:lnTo>
                    <a:lnTo>
                      <a:pt x="371" y="81"/>
                    </a:lnTo>
                    <a:lnTo>
                      <a:pt x="371" y="81"/>
                    </a:lnTo>
                    <a:lnTo>
                      <a:pt x="371" y="81"/>
                    </a:lnTo>
                    <a:lnTo>
                      <a:pt x="373" y="81"/>
                    </a:lnTo>
                    <a:lnTo>
                      <a:pt x="373" y="83"/>
                    </a:lnTo>
                    <a:lnTo>
                      <a:pt x="373" y="83"/>
                    </a:lnTo>
                    <a:lnTo>
                      <a:pt x="373" y="83"/>
                    </a:lnTo>
                    <a:lnTo>
                      <a:pt x="373" y="83"/>
                    </a:lnTo>
                    <a:lnTo>
                      <a:pt x="373" y="83"/>
                    </a:lnTo>
                    <a:lnTo>
                      <a:pt x="373" y="83"/>
                    </a:lnTo>
                    <a:lnTo>
                      <a:pt x="373" y="85"/>
                    </a:lnTo>
                    <a:lnTo>
                      <a:pt x="373" y="85"/>
                    </a:lnTo>
                    <a:lnTo>
                      <a:pt x="373" y="85"/>
                    </a:lnTo>
                    <a:lnTo>
                      <a:pt x="373" y="85"/>
                    </a:lnTo>
                    <a:lnTo>
                      <a:pt x="375" y="86"/>
                    </a:lnTo>
                    <a:lnTo>
                      <a:pt x="375" y="86"/>
                    </a:lnTo>
                    <a:lnTo>
                      <a:pt x="375" y="86"/>
                    </a:lnTo>
                    <a:lnTo>
                      <a:pt x="375" y="86"/>
                    </a:lnTo>
                    <a:lnTo>
                      <a:pt x="375" y="86"/>
                    </a:lnTo>
                    <a:lnTo>
                      <a:pt x="375" y="86"/>
                    </a:lnTo>
                    <a:lnTo>
                      <a:pt x="377" y="86"/>
                    </a:lnTo>
                    <a:lnTo>
                      <a:pt x="377" y="86"/>
                    </a:lnTo>
                    <a:lnTo>
                      <a:pt x="377" y="86"/>
                    </a:lnTo>
                    <a:lnTo>
                      <a:pt x="377" y="86"/>
                    </a:lnTo>
                    <a:lnTo>
                      <a:pt x="377" y="86"/>
                    </a:lnTo>
                    <a:lnTo>
                      <a:pt x="377" y="86"/>
                    </a:lnTo>
                    <a:lnTo>
                      <a:pt x="377" y="88"/>
                    </a:lnTo>
                    <a:lnTo>
                      <a:pt x="377" y="88"/>
                    </a:lnTo>
                    <a:lnTo>
                      <a:pt x="377" y="88"/>
                    </a:lnTo>
                    <a:lnTo>
                      <a:pt x="378" y="88"/>
                    </a:lnTo>
                    <a:lnTo>
                      <a:pt x="378" y="88"/>
                    </a:lnTo>
                    <a:lnTo>
                      <a:pt x="378" y="88"/>
                    </a:lnTo>
                    <a:lnTo>
                      <a:pt x="378" y="90"/>
                    </a:lnTo>
                    <a:lnTo>
                      <a:pt x="380" y="90"/>
                    </a:lnTo>
                    <a:lnTo>
                      <a:pt x="380" y="90"/>
                    </a:lnTo>
                    <a:lnTo>
                      <a:pt x="380" y="90"/>
                    </a:lnTo>
                    <a:lnTo>
                      <a:pt x="380" y="90"/>
                    </a:lnTo>
                    <a:lnTo>
                      <a:pt x="380" y="90"/>
                    </a:lnTo>
                    <a:lnTo>
                      <a:pt x="380" y="90"/>
                    </a:lnTo>
                    <a:lnTo>
                      <a:pt x="382" y="92"/>
                    </a:lnTo>
                    <a:lnTo>
                      <a:pt x="382" y="92"/>
                    </a:lnTo>
                    <a:lnTo>
                      <a:pt x="382" y="92"/>
                    </a:lnTo>
                    <a:lnTo>
                      <a:pt x="384" y="92"/>
                    </a:lnTo>
                    <a:lnTo>
                      <a:pt x="384" y="92"/>
                    </a:lnTo>
                    <a:lnTo>
                      <a:pt x="384" y="92"/>
                    </a:lnTo>
                    <a:lnTo>
                      <a:pt x="384" y="92"/>
                    </a:lnTo>
                    <a:lnTo>
                      <a:pt x="386" y="92"/>
                    </a:lnTo>
                    <a:lnTo>
                      <a:pt x="386" y="94"/>
                    </a:lnTo>
                    <a:lnTo>
                      <a:pt x="386" y="94"/>
                    </a:lnTo>
                    <a:lnTo>
                      <a:pt x="386" y="94"/>
                    </a:lnTo>
                    <a:lnTo>
                      <a:pt x="387" y="95"/>
                    </a:lnTo>
                    <a:lnTo>
                      <a:pt x="387" y="95"/>
                    </a:lnTo>
                    <a:lnTo>
                      <a:pt x="387" y="95"/>
                    </a:lnTo>
                    <a:lnTo>
                      <a:pt x="387" y="95"/>
                    </a:lnTo>
                    <a:lnTo>
                      <a:pt x="387" y="95"/>
                    </a:lnTo>
                    <a:lnTo>
                      <a:pt x="387" y="95"/>
                    </a:lnTo>
                    <a:lnTo>
                      <a:pt x="387" y="95"/>
                    </a:lnTo>
                    <a:lnTo>
                      <a:pt x="387" y="97"/>
                    </a:lnTo>
                    <a:lnTo>
                      <a:pt x="387" y="97"/>
                    </a:lnTo>
                    <a:lnTo>
                      <a:pt x="387" y="97"/>
                    </a:lnTo>
                    <a:lnTo>
                      <a:pt x="387" y="97"/>
                    </a:lnTo>
                    <a:lnTo>
                      <a:pt x="387" y="97"/>
                    </a:lnTo>
                    <a:lnTo>
                      <a:pt x="389" y="97"/>
                    </a:lnTo>
                    <a:lnTo>
                      <a:pt x="389" y="97"/>
                    </a:lnTo>
                    <a:lnTo>
                      <a:pt x="389" y="97"/>
                    </a:lnTo>
                    <a:lnTo>
                      <a:pt x="389" y="95"/>
                    </a:lnTo>
                    <a:lnTo>
                      <a:pt x="389" y="95"/>
                    </a:lnTo>
                    <a:lnTo>
                      <a:pt x="389" y="95"/>
                    </a:lnTo>
                    <a:lnTo>
                      <a:pt x="389" y="95"/>
                    </a:lnTo>
                    <a:lnTo>
                      <a:pt x="389" y="95"/>
                    </a:lnTo>
                    <a:lnTo>
                      <a:pt x="391" y="95"/>
                    </a:lnTo>
                    <a:lnTo>
                      <a:pt x="391" y="95"/>
                    </a:lnTo>
                    <a:lnTo>
                      <a:pt x="391" y="95"/>
                    </a:lnTo>
                    <a:lnTo>
                      <a:pt x="391" y="95"/>
                    </a:lnTo>
                    <a:lnTo>
                      <a:pt x="391" y="95"/>
                    </a:lnTo>
                    <a:lnTo>
                      <a:pt x="391" y="95"/>
                    </a:lnTo>
                    <a:lnTo>
                      <a:pt x="391" y="95"/>
                    </a:lnTo>
                    <a:lnTo>
                      <a:pt x="391" y="95"/>
                    </a:lnTo>
                    <a:lnTo>
                      <a:pt x="393" y="95"/>
                    </a:lnTo>
                    <a:lnTo>
                      <a:pt x="393" y="95"/>
                    </a:lnTo>
                    <a:lnTo>
                      <a:pt x="393" y="95"/>
                    </a:lnTo>
                    <a:lnTo>
                      <a:pt x="393" y="95"/>
                    </a:lnTo>
                    <a:lnTo>
                      <a:pt x="393" y="95"/>
                    </a:lnTo>
                    <a:lnTo>
                      <a:pt x="393" y="97"/>
                    </a:lnTo>
                    <a:lnTo>
                      <a:pt x="395" y="97"/>
                    </a:lnTo>
                    <a:lnTo>
                      <a:pt x="395" y="97"/>
                    </a:lnTo>
                    <a:lnTo>
                      <a:pt x="395" y="97"/>
                    </a:lnTo>
                    <a:lnTo>
                      <a:pt x="395" y="97"/>
                    </a:lnTo>
                    <a:lnTo>
                      <a:pt x="396" y="95"/>
                    </a:lnTo>
                    <a:lnTo>
                      <a:pt x="396" y="95"/>
                    </a:lnTo>
                    <a:lnTo>
                      <a:pt x="396" y="95"/>
                    </a:lnTo>
                    <a:lnTo>
                      <a:pt x="396" y="95"/>
                    </a:lnTo>
                    <a:lnTo>
                      <a:pt x="396" y="95"/>
                    </a:lnTo>
                    <a:lnTo>
                      <a:pt x="396" y="95"/>
                    </a:lnTo>
                    <a:lnTo>
                      <a:pt x="396" y="95"/>
                    </a:lnTo>
                    <a:lnTo>
                      <a:pt x="396" y="95"/>
                    </a:lnTo>
                    <a:lnTo>
                      <a:pt x="396" y="95"/>
                    </a:lnTo>
                    <a:lnTo>
                      <a:pt x="398" y="94"/>
                    </a:lnTo>
                    <a:lnTo>
                      <a:pt x="398" y="94"/>
                    </a:lnTo>
                    <a:lnTo>
                      <a:pt x="398" y="94"/>
                    </a:lnTo>
                    <a:lnTo>
                      <a:pt x="398" y="94"/>
                    </a:lnTo>
                    <a:lnTo>
                      <a:pt x="398" y="95"/>
                    </a:lnTo>
                    <a:lnTo>
                      <a:pt x="400" y="95"/>
                    </a:lnTo>
                    <a:lnTo>
                      <a:pt x="400" y="95"/>
                    </a:lnTo>
                    <a:lnTo>
                      <a:pt x="400" y="95"/>
                    </a:lnTo>
                    <a:lnTo>
                      <a:pt x="400" y="95"/>
                    </a:lnTo>
                    <a:lnTo>
                      <a:pt x="400" y="95"/>
                    </a:lnTo>
                    <a:lnTo>
                      <a:pt x="400" y="95"/>
                    </a:lnTo>
                    <a:lnTo>
                      <a:pt x="402" y="95"/>
                    </a:lnTo>
                    <a:lnTo>
                      <a:pt x="402" y="95"/>
                    </a:lnTo>
                    <a:lnTo>
                      <a:pt x="404" y="95"/>
                    </a:lnTo>
                    <a:lnTo>
                      <a:pt x="404" y="95"/>
                    </a:lnTo>
                    <a:lnTo>
                      <a:pt x="404" y="95"/>
                    </a:lnTo>
                    <a:lnTo>
                      <a:pt x="404" y="95"/>
                    </a:lnTo>
                    <a:lnTo>
                      <a:pt x="404" y="95"/>
                    </a:lnTo>
                    <a:lnTo>
                      <a:pt x="404" y="95"/>
                    </a:lnTo>
                    <a:lnTo>
                      <a:pt x="404" y="95"/>
                    </a:lnTo>
                    <a:lnTo>
                      <a:pt x="406" y="95"/>
                    </a:lnTo>
                    <a:lnTo>
                      <a:pt x="406" y="95"/>
                    </a:lnTo>
                    <a:lnTo>
                      <a:pt x="406" y="95"/>
                    </a:lnTo>
                    <a:lnTo>
                      <a:pt x="406" y="95"/>
                    </a:lnTo>
                    <a:lnTo>
                      <a:pt x="406" y="95"/>
                    </a:lnTo>
                    <a:lnTo>
                      <a:pt x="406" y="95"/>
                    </a:lnTo>
                    <a:lnTo>
                      <a:pt x="407" y="95"/>
                    </a:lnTo>
                    <a:lnTo>
                      <a:pt x="407" y="95"/>
                    </a:lnTo>
                    <a:lnTo>
                      <a:pt x="407" y="95"/>
                    </a:lnTo>
                    <a:lnTo>
                      <a:pt x="407" y="95"/>
                    </a:lnTo>
                    <a:lnTo>
                      <a:pt x="407" y="95"/>
                    </a:lnTo>
                    <a:lnTo>
                      <a:pt x="407" y="95"/>
                    </a:lnTo>
                    <a:lnTo>
                      <a:pt x="407" y="95"/>
                    </a:lnTo>
                    <a:lnTo>
                      <a:pt x="409" y="97"/>
                    </a:lnTo>
                    <a:lnTo>
                      <a:pt x="409" y="97"/>
                    </a:lnTo>
                    <a:lnTo>
                      <a:pt x="411" y="97"/>
                    </a:lnTo>
                    <a:lnTo>
                      <a:pt x="411" y="97"/>
                    </a:lnTo>
                    <a:lnTo>
                      <a:pt x="411" y="97"/>
                    </a:lnTo>
                    <a:lnTo>
                      <a:pt x="411" y="97"/>
                    </a:lnTo>
                    <a:lnTo>
                      <a:pt x="411" y="97"/>
                    </a:lnTo>
                    <a:lnTo>
                      <a:pt x="413" y="97"/>
                    </a:lnTo>
                    <a:lnTo>
                      <a:pt x="413" y="97"/>
                    </a:lnTo>
                    <a:lnTo>
                      <a:pt x="413" y="97"/>
                    </a:lnTo>
                    <a:lnTo>
                      <a:pt x="415" y="97"/>
                    </a:lnTo>
                    <a:lnTo>
                      <a:pt x="415" y="99"/>
                    </a:lnTo>
                    <a:lnTo>
                      <a:pt x="416" y="99"/>
                    </a:lnTo>
                    <a:lnTo>
                      <a:pt x="416" y="99"/>
                    </a:lnTo>
                    <a:lnTo>
                      <a:pt x="416" y="99"/>
                    </a:lnTo>
                    <a:lnTo>
                      <a:pt x="418" y="99"/>
                    </a:lnTo>
                    <a:lnTo>
                      <a:pt x="418" y="99"/>
                    </a:lnTo>
                    <a:lnTo>
                      <a:pt x="420" y="99"/>
                    </a:lnTo>
                    <a:lnTo>
                      <a:pt x="420" y="99"/>
                    </a:lnTo>
                    <a:lnTo>
                      <a:pt x="420" y="99"/>
                    </a:lnTo>
                    <a:lnTo>
                      <a:pt x="422" y="99"/>
                    </a:lnTo>
                    <a:lnTo>
                      <a:pt x="422" y="99"/>
                    </a:lnTo>
                    <a:lnTo>
                      <a:pt x="422" y="99"/>
                    </a:lnTo>
                    <a:lnTo>
                      <a:pt x="422" y="99"/>
                    </a:lnTo>
                    <a:lnTo>
                      <a:pt x="424" y="99"/>
                    </a:lnTo>
                    <a:lnTo>
                      <a:pt x="424" y="99"/>
                    </a:lnTo>
                    <a:lnTo>
                      <a:pt x="424" y="99"/>
                    </a:lnTo>
                    <a:lnTo>
                      <a:pt x="424" y="99"/>
                    </a:lnTo>
                    <a:lnTo>
                      <a:pt x="424" y="99"/>
                    </a:lnTo>
                    <a:lnTo>
                      <a:pt x="424" y="99"/>
                    </a:lnTo>
                    <a:lnTo>
                      <a:pt x="425" y="99"/>
                    </a:lnTo>
                    <a:lnTo>
                      <a:pt x="425" y="99"/>
                    </a:lnTo>
                    <a:lnTo>
                      <a:pt x="425" y="99"/>
                    </a:lnTo>
                    <a:lnTo>
                      <a:pt x="425" y="99"/>
                    </a:lnTo>
                    <a:lnTo>
                      <a:pt x="425" y="99"/>
                    </a:lnTo>
                    <a:lnTo>
                      <a:pt x="425" y="99"/>
                    </a:lnTo>
                    <a:lnTo>
                      <a:pt x="425" y="99"/>
                    </a:lnTo>
                    <a:lnTo>
                      <a:pt x="427" y="99"/>
                    </a:lnTo>
                    <a:lnTo>
                      <a:pt x="427" y="97"/>
                    </a:lnTo>
                    <a:lnTo>
                      <a:pt x="427" y="97"/>
                    </a:lnTo>
                    <a:lnTo>
                      <a:pt x="427" y="97"/>
                    </a:lnTo>
                    <a:lnTo>
                      <a:pt x="427" y="97"/>
                    </a:lnTo>
                    <a:lnTo>
                      <a:pt x="429" y="97"/>
                    </a:lnTo>
                    <a:lnTo>
                      <a:pt x="429" y="97"/>
                    </a:lnTo>
                    <a:lnTo>
                      <a:pt x="429" y="97"/>
                    </a:lnTo>
                    <a:lnTo>
                      <a:pt x="429" y="97"/>
                    </a:lnTo>
                    <a:lnTo>
                      <a:pt x="431" y="97"/>
                    </a:lnTo>
                    <a:lnTo>
                      <a:pt x="431" y="97"/>
                    </a:lnTo>
                    <a:lnTo>
                      <a:pt x="431" y="97"/>
                    </a:lnTo>
                    <a:lnTo>
                      <a:pt x="431" y="97"/>
                    </a:lnTo>
                    <a:lnTo>
                      <a:pt x="431" y="97"/>
                    </a:lnTo>
                    <a:lnTo>
                      <a:pt x="431" y="97"/>
                    </a:lnTo>
                    <a:lnTo>
                      <a:pt x="431" y="97"/>
                    </a:lnTo>
                    <a:lnTo>
                      <a:pt x="431" y="97"/>
                    </a:lnTo>
                    <a:lnTo>
                      <a:pt x="431" y="97"/>
                    </a:lnTo>
                    <a:lnTo>
                      <a:pt x="431" y="97"/>
                    </a:lnTo>
                    <a:lnTo>
                      <a:pt x="431" y="97"/>
                    </a:lnTo>
                    <a:lnTo>
                      <a:pt x="433" y="97"/>
                    </a:lnTo>
                    <a:lnTo>
                      <a:pt x="433" y="97"/>
                    </a:lnTo>
                    <a:lnTo>
                      <a:pt x="433" y="97"/>
                    </a:lnTo>
                    <a:lnTo>
                      <a:pt x="433" y="97"/>
                    </a:lnTo>
                    <a:lnTo>
                      <a:pt x="433" y="97"/>
                    </a:lnTo>
                    <a:lnTo>
                      <a:pt x="434" y="97"/>
                    </a:lnTo>
                    <a:lnTo>
                      <a:pt x="434" y="97"/>
                    </a:lnTo>
                    <a:lnTo>
                      <a:pt x="434" y="97"/>
                    </a:lnTo>
                    <a:lnTo>
                      <a:pt x="434" y="97"/>
                    </a:lnTo>
                    <a:lnTo>
                      <a:pt x="434" y="95"/>
                    </a:lnTo>
                    <a:lnTo>
                      <a:pt x="434" y="95"/>
                    </a:lnTo>
                    <a:lnTo>
                      <a:pt x="434" y="95"/>
                    </a:lnTo>
                    <a:lnTo>
                      <a:pt x="434" y="95"/>
                    </a:lnTo>
                    <a:lnTo>
                      <a:pt x="434" y="95"/>
                    </a:lnTo>
                    <a:lnTo>
                      <a:pt x="436" y="95"/>
                    </a:lnTo>
                    <a:lnTo>
                      <a:pt x="436" y="94"/>
                    </a:lnTo>
                    <a:lnTo>
                      <a:pt x="436" y="94"/>
                    </a:lnTo>
                    <a:lnTo>
                      <a:pt x="436" y="94"/>
                    </a:lnTo>
                    <a:lnTo>
                      <a:pt x="438" y="94"/>
                    </a:lnTo>
                    <a:lnTo>
                      <a:pt x="438" y="94"/>
                    </a:lnTo>
                    <a:lnTo>
                      <a:pt x="438" y="94"/>
                    </a:lnTo>
                    <a:lnTo>
                      <a:pt x="438" y="94"/>
                    </a:lnTo>
                    <a:lnTo>
                      <a:pt x="438" y="94"/>
                    </a:lnTo>
                    <a:lnTo>
                      <a:pt x="438" y="94"/>
                    </a:lnTo>
                    <a:lnTo>
                      <a:pt x="438" y="94"/>
                    </a:lnTo>
                    <a:lnTo>
                      <a:pt x="438" y="94"/>
                    </a:lnTo>
                    <a:lnTo>
                      <a:pt x="438" y="94"/>
                    </a:lnTo>
                    <a:lnTo>
                      <a:pt x="438" y="92"/>
                    </a:lnTo>
                    <a:lnTo>
                      <a:pt x="438" y="92"/>
                    </a:lnTo>
                    <a:lnTo>
                      <a:pt x="440" y="92"/>
                    </a:lnTo>
                    <a:lnTo>
                      <a:pt x="440" y="92"/>
                    </a:lnTo>
                    <a:lnTo>
                      <a:pt x="440" y="92"/>
                    </a:lnTo>
                    <a:lnTo>
                      <a:pt x="440" y="92"/>
                    </a:lnTo>
                    <a:lnTo>
                      <a:pt x="440" y="92"/>
                    </a:lnTo>
                    <a:lnTo>
                      <a:pt x="440" y="92"/>
                    </a:lnTo>
                    <a:lnTo>
                      <a:pt x="440" y="92"/>
                    </a:lnTo>
                    <a:lnTo>
                      <a:pt x="440" y="92"/>
                    </a:lnTo>
                    <a:lnTo>
                      <a:pt x="442" y="92"/>
                    </a:lnTo>
                    <a:lnTo>
                      <a:pt x="442" y="90"/>
                    </a:lnTo>
                    <a:lnTo>
                      <a:pt x="442" y="90"/>
                    </a:lnTo>
                    <a:lnTo>
                      <a:pt x="442" y="90"/>
                    </a:lnTo>
                    <a:lnTo>
                      <a:pt x="442" y="90"/>
                    </a:lnTo>
                    <a:lnTo>
                      <a:pt x="442" y="90"/>
                    </a:lnTo>
                    <a:lnTo>
                      <a:pt x="442" y="90"/>
                    </a:lnTo>
                    <a:lnTo>
                      <a:pt x="442" y="88"/>
                    </a:lnTo>
                    <a:lnTo>
                      <a:pt x="442" y="88"/>
                    </a:lnTo>
                    <a:lnTo>
                      <a:pt x="443" y="88"/>
                    </a:lnTo>
                    <a:lnTo>
                      <a:pt x="443" y="88"/>
                    </a:lnTo>
                    <a:lnTo>
                      <a:pt x="443" y="88"/>
                    </a:lnTo>
                    <a:lnTo>
                      <a:pt x="443" y="88"/>
                    </a:lnTo>
                    <a:lnTo>
                      <a:pt x="443" y="88"/>
                    </a:lnTo>
                    <a:lnTo>
                      <a:pt x="443" y="88"/>
                    </a:lnTo>
                    <a:lnTo>
                      <a:pt x="445" y="86"/>
                    </a:lnTo>
                    <a:lnTo>
                      <a:pt x="445" y="86"/>
                    </a:lnTo>
                    <a:lnTo>
                      <a:pt x="445" y="86"/>
                    </a:lnTo>
                    <a:lnTo>
                      <a:pt x="445" y="86"/>
                    </a:lnTo>
                    <a:lnTo>
                      <a:pt x="445" y="86"/>
                    </a:lnTo>
                    <a:lnTo>
                      <a:pt x="447" y="86"/>
                    </a:lnTo>
                    <a:lnTo>
                      <a:pt x="447" y="85"/>
                    </a:lnTo>
                    <a:lnTo>
                      <a:pt x="447" y="85"/>
                    </a:lnTo>
                    <a:lnTo>
                      <a:pt x="447" y="85"/>
                    </a:lnTo>
                    <a:lnTo>
                      <a:pt x="447" y="85"/>
                    </a:lnTo>
                    <a:lnTo>
                      <a:pt x="447" y="85"/>
                    </a:lnTo>
                    <a:lnTo>
                      <a:pt x="447" y="85"/>
                    </a:lnTo>
                    <a:lnTo>
                      <a:pt x="447" y="85"/>
                    </a:lnTo>
                    <a:lnTo>
                      <a:pt x="449" y="85"/>
                    </a:lnTo>
                    <a:lnTo>
                      <a:pt x="449" y="85"/>
                    </a:lnTo>
                    <a:lnTo>
                      <a:pt x="449" y="85"/>
                    </a:lnTo>
                    <a:lnTo>
                      <a:pt x="449" y="85"/>
                    </a:lnTo>
                    <a:lnTo>
                      <a:pt x="449" y="83"/>
                    </a:lnTo>
                    <a:lnTo>
                      <a:pt x="449" y="83"/>
                    </a:lnTo>
                    <a:lnTo>
                      <a:pt x="449" y="83"/>
                    </a:lnTo>
                    <a:lnTo>
                      <a:pt x="449" y="81"/>
                    </a:lnTo>
                    <a:lnTo>
                      <a:pt x="449" y="81"/>
                    </a:lnTo>
                    <a:lnTo>
                      <a:pt x="449" y="81"/>
                    </a:lnTo>
                    <a:lnTo>
                      <a:pt x="449" y="79"/>
                    </a:lnTo>
                    <a:lnTo>
                      <a:pt x="449" y="79"/>
                    </a:lnTo>
                    <a:lnTo>
                      <a:pt x="449" y="79"/>
                    </a:lnTo>
                    <a:lnTo>
                      <a:pt x="449" y="79"/>
                    </a:lnTo>
                    <a:lnTo>
                      <a:pt x="449" y="79"/>
                    </a:lnTo>
                    <a:lnTo>
                      <a:pt x="449" y="79"/>
                    </a:lnTo>
                    <a:lnTo>
                      <a:pt x="449" y="79"/>
                    </a:lnTo>
                    <a:lnTo>
                      <a:pt x="451" y="77"/>
                    </a:lnTo>
                    <a:lnTo>
                      <a:pt x="451" y="77"/>
                    </a:lnTo>
                    <a:lnTo>
                      <a:pt x="451" y="77"/>
                    </a:lnTo>
                    <a:lnTo>
                      <a:pt x="451" y="76"/>
                    </a:lnTo>
                    <a:lnTo>
                      <a:pt x="451" y="76"/>
                    </a:lnTo>
                    <a:lnTo>
                      <a:pt x="451" y="76"/>
                    </a:lnTo>
                    <a:lnTo>
                      <a:pt x="453" y="76"/>
                    </a:lnTo>
                    <a:lnTo>
                      <a:pt x="453" y="74"/>
                    </a:lnTo>
                    <a:lnTo>
                      <a:pt x="453" y="74"/>
                    </a:lnTo>
                    <a:lnTo>
                      <a:pt x="453" y="74"/>
                    </a:lnTo>
                    <a:lnTo>
                      <a:pt x="453" y="72"/>
                    </a:lnTo>
                    <a:lnTo>
                      <a:pt x="453" y="72"/>
                    </a:lnTo>
                    <a:lnTo>
                      <a:pt x="453" y="72"/>
                    </a:lnTo>
                    <a:lnTo>
                      <a:pt x="454" y="72"/>
                    </a:lnTo>
                    <a:lnTo>
                      <a:pt x="454" y="72"/>
                    </a:lnTo>
                    <a:lnTo>
                      <a:pt x="454" y="72"/>
                    </a:lnTo>
                    <a:lnTo>
                      <a:pt x="454" y="72"/>
                    </a:lnTo>
                    <a:lnTo>
                      <a:pt x="454" y="72"/>
                    </a:lnTo>
                    <a:lnTo>
                      <a:pt x="454" y="72"/>
                    </a:lnTo>
                    <a:lnTo>
                      <a:pt x="454" y="72"/>
                    </a:lnTo>
                    <a:lnTo>
                      <a:pt x="456" y="72"/>
                    </a:lnTo>
                    <a:lnTo>
                      <a:pt x="456" y="72"/>
                    </a:lnTo>
                    <a:lnTo>
                      <a:pt x="456" y="72"/>
                    </a:lnTo>
                    <a:lnTo>
                      <a:pt x="456" y="72"/>
                    </a:lnTo>
                    <a:lnTo>
                      <a:pt x="456" y="72"/>
                    </a:lnTo>
                    <a:lnTo>
                      <a:pt x="456" y="72"/>
                    </a:lnTo>
                    <a:lnTo>
                      <a:pt x="456" y="72"/>
                    </a:lnTo>
                    <a:lnTo>
                      <a:pt x="458" y="72"/>
                    </a:lnTo>
                    <a:lnTo>
                      <a:pt x="458" y="72"/>
                    </a:lnTo>
                    <a:lnTo>
                      <a:pt x="458" y="72"/>
                    </a:lnTo>
                    <a:lnTo>
                      <a:pt x="458" y="72"/>
                    </a:lnTo>
                    <a:lnTo>
                      <a:pt x="458" y="72"/>
                    </a:lnTo>
                    <a:lnTo>
                      <a:pt x="458" y="72"/>
                    </a:lnTo>
                    <a:lnTo>
                      <a:pt x="458" y="72"/>
                    </a:lnTo>
                    <a:lnTo>
                      <a:pt x="458" y="72"/>
                    </a:lnTo>
                    <a:lnTo>
                      <a:pt x="458" y="70"/>
                    </a:lnTo>
                    <a:lnTo>
                      <a:pt x="458" y="70"/>
                    </a:lnTo>
                    <a:lnTo>
                      <a:pt x="458" y="70"/>
                    </a:lnTo>
                    <a:lnTo>
                      <a:pt x="458" y="70"/>
                    </a:lnTo>
                    <a:lnTo>
                      <a:pt x="458" y="70"/>
                    </a:lnTo>
                    <a:lnTo>
                      <a:pt x="458" y="70"/>
                    </a:lnTo>
                    <a:lnTo>
                      <a:pt x="458" y="68"/>
                    </a:lnTo>
                    <a:lnTo>
                      <a:pt x="458" y="68"/>
                    </a:lnTo>
                    <a:lnTo>
                      <a:pt x="458" y="68"/>
                    </a:lnTo>
                    <a:lnTo>
                      <a:pt x="458" y="68"/>
                    </a:lnTo>
                    <a:lnTo>
                      <a:pt x="458" y="68"/>
                    </a:lnTo>
                    <a:lnTo>
                      <a:pt x="458" y="68"/>
                    </a:lnTo>
                    <a:lnTo>
                      <a:pt x="458" y="68"/>
                    </a:lnTo>
                    <a:lnTo>
                      <a:pt x="458" y="68"/>
                    </a:lnTo>
                    <a:lnTo>
                      <a:pt x="458" y="67"/>
                    </a:lnTo>
                    <a:lnTo>
                      <a:pt x="458" y="67"/>
                    </a:lnTo>
                    <a:lnTo>
                      <a:pt x="458" y="67"/>
                    </a:lnTo>
                    <a:lnTo>
                      <a:pt x="458" y="67"/>
                    </a:lnTo>
                    <a:lnTo>
                      <a:pt x="458" y="67"/>
                    </a:lnTo>
                    <a:lnTo>
                      <a:pt x="458" y="67"/>
                    </a:lnTo>
                    <a:lnTo>
                      <a:pt x="458" y="65"/>
                    </a:lnTo>
                    <a:lnTo>
                      <a:pt x="458" y="65"/>
                    </a:lnTo>
                    <a:lnTo>
                      <a:pt x="456" y="65"/>
                    </a:lnTo>
                    <a:lnTo>
                      <a:pt x="456" y="65"/>
                    </a:lnTo>
                    <a:lnTo>
                      <a:pt x="456" y="65"/>
                    </a:lnTo>
                    <a:lnTo>
                      <a:pt x="456" y="65"/>
                    </a:lnTo>
                    <a:lnTo>
                      <a:pt x="456" y="65"/>
                    </a:lnTo>
                    <a:lnTo>
                      <a:pt x="456" y="63"/>
                    </a:lnTo>
                    <a:lnTo>
                      <a:pt x="456" y="63"/>
                    </a:lnTo>
                    <a:lnTo>
                      <a:pt x="456" y="63"/>
                    </a:lnTo>
                    <a:lnTo>
                      <a:pt x="456" y="63"/>
                    </a:lnTo>
                    <a:lnTo>
                      <a:pt x="456" y="63"/>
                    </a:lnTo>
                    <a:lnTo>
                      <a:pt x="454" y="63"/>
                    </a:lnTo>
                    <a:lnTo>
                      <a:pt x="454" y="63"/>
                    </a:lnTo>
                    <a:lnTo>
                      <a:pt x="454" y="63"/>
                    </a:lnTo>
                    <a:lnTo>
                      <a:pt x="454" y="63"/>
                    </a:lnTo>
                    <a:lnTo>
                      <a:pt x="454" y="63"/>
                    </a:lnTo>
                    <a:lnTo>
                      <a:pt x="454" y="61"/>
                    </a:lnTo>
                    <a:lnTo>
                      <a:pt x="454" y="61"/>
                    </a:lnTo>
                    <a:lnTo>
                      <a:pt x="454" y="61"/>
                    </a:lnTo>
                    <a:lnTo>
                      <a:pt x="454" y="61"/>
                    </a:lnTo>
                    <a:lnTo>
                      <a:pt x="454" y="61"/>
                    </a:lnTo>
                    <a:lnTo>
                      <a:pt x="454" y="61"/>
                    </a:lnTo>
                    <a:lnTo>
                      <a:pt x="454" y="61"/>
                    </a:lnTo>
                    <a:lnTo>
                      <a:pt x="454" y="61"/>
                    </a:lnTo>
                    <a:lnTo>
                      <a:pt x="454" y="59"/>
                    </a:lnTo>
                    <a:lnTo>
                      <a:pt x="454" y="59"/>
                    </a:lnTo>
                    <a:lnTo>
                      <a:pt x="454" y="59"/>
                    </a:lnTo>
                    <a:lnTo>
                      <a:pt x="454" y="59"/>
                    </a:lnTo>
                    <a:lnTo>
                      <a:pt x="454" y="59"/>
                    </a:lnTo>
                    <a:lnTo>
                      <a:pt x="454" y="59"/>
                    </a:lnTo>
                    <a:lnTo>
                      <a:pt x="454" y="59"/>
                    </a:lnTo>
                    <a:lnTo>
                      <a:pt x="454" y="59"/>
                    </a:lnTo>
                    <a:lnTo>
                      <a:pt x="454" y="57"/>
                    </a:lnTo>
                    <a:lnTo>
                      <a:pt x="454" y="57"/>
                    </a:lnTo>
                    <a:lnTo>
                      <a:pt x="454" y="57"/>
                    </a:lnTo>
                    <a:lnTo>
                      <a:pt x="454" y="57"/>
                    </a:lnTo>
                    <a:lnTo>
                      <a:pt x="454" y="57"/>
                    </a:lnTo>
                    <a:lnTo>
                      <a:pt x="454" y="57"/>
                    </a:lnTo>
                    <a:lnTo>
                      <a:pt x="456" y="57"/>
                    </a:lnTo>
                    <a:lnTo>
                      <a:pt x="456" y="57"/>
                    </a:lnTo>
                    <a:lnTo>
                      <a:pt x="456" y="57"/>
                    </a:lnTo>
                    <a:lnTo>
                      <a:pt x="456" y="57"/>
                    </a:lnTo>
                    <a:lnTo>
                      <a:pt x="456" y="57"/>
                    </a:lnTo>
                    <a:lnTo>
                      <a:pt x="456" y="57"/>
                    </a:lnTo>
                    <a:lnTo>
                      <a:pt x="458" y="57"/>
                    </a:lnTo>
                    <a:lnTo>
                      <a:pt x="458" y="57"/>
                    </a:lnTo>
                    <a:lnTo>
                      <a:pt x="458" y="57"/>
                    </a:lnTo>
                    <a:lnTo>
                      <a:pt x="458" y="57"/>
                    </a:lnTo>
                    <a:lnTo>
                      <a:pt x="458" y="57"/>
                    </a:lnTo>
                    <a:lnTo>
                      <a:pt x="458" y="57"/>
                    </a:lnTo>
                    <a:lnTo>
                      <a:pt x="458" y="57"/>
                    </a:lnTo>
                    <a:lnTo>
                      <a:pt x="460" y="57"/>
                    </a:lnTo>
                    <a:lnTo>
                      <a:pt x="460" y="57"/>
                    </a:lnTo>
                    <a:lnTo>
                      <a:pt x="460" y="57"/>
                    </a:lnTo>
                    <a:lnTo>
                      <a:pt x="460" y="57"/>
                    </a:lnTo>
                    <a:lnTo>
                      <a:pt x="460" y="57"/>
                    </a:lnTo>
                    <a:lnTo>
                      <a:pt x="460" y="59"/>
                    </a:lnTo>
                    <a:lnTo>
                      <a:pt x="460" y="59"/>
                    </a:lnTo>
                    <a:lnTo>
                      <a:pt x="460" y="59"/>
                    </a:lnTo>
                    <a:lnTo>
                      <a:pt x="460" y="59"/>
                    </a:lnTo>
                    <a:lnTo>
                      <a:pt x="462" y="57"/>
                    </a:lnTo>
                    <a:lnTo>
                      <a:pt x="462" y="57"/>
                    </a:lnTo>
                    <a:lnTo>
                      <a:pt x="462" y="57"/>
                    </a:lnTo>
                    <a:lnTo>
                      <a:pt x="463" y="57"/>
                    </a:lnTo>
                    <a:lnTo>
                      <a:pt x="463" y="57"/>
                    </a:lnTo>
                    <a:lnTo>
                      <a:pt x="463" y="57"/>
                    </a:lnTo>
                    <a:lnTo>
                      <a:pt x="463" y="57"/>
                    </a:lnTo>
                    <a:lnTo>
                      <a:pt x="463" y="59"/>
                    </a:lnTo>
                    <a:lnTo>
                      <a:pt x="463" y="59"/>
                    </a:lnTo>
                    <a:lnTo>
                      <a:pt x="463" y="59"/>
                    </a:lnTo>
                    <a:lnTo>
                      <a:pt x="463" y="59"/>
                    </a:lnTo>
                    <a:lnTo>
                      <a:pt x="463" y="59"/>
                    </a:lnTo>
                    <a:lnTo>
                      <a:pt x="463" y="59"/>
                    </a:lnTo>
                    <a:lnTo>
                      <a:pt x="465" y="59"/>
                    </a:lnTo>
                    <a:lnTo>
                      <a:pt x="465" y="59"/>
                    </a:lnTo>
                    <a:lnTo>
                      <a:pt x="465" y="59"/>
                    </a:lnTo>
                    <a:lnTo>
                      <a:pt x="465" y="59"/>
                    </a:lnTo>
                    <a:lnTo>
                      <a:pt x="465" y="59"/>
                    </a:lnTo>
                    <a:lnTo>
                      <a:pt x="465" y="57"/>
                    </a:lnTo>
                    <a:lnTo>
                      <a:pt x="467" y="57"/>
                    </a:lnTo>
                    <a:lnTo>
                      <a:pt x="467" y="57"/>
                    </a:lnTo>
                    <a:lnTo>
                      <a:pt x="467" y="57"/>
                    </a:lnTo>
                    <a:lnTo>
                      <a:pt x="467" y="57"/>
                    </a:lnTo>
                    <a:lnTo>
                      <a:pt x="467" y="57"/>
                    </a:lnTo>
                    <a:lnTo>
                      <a:pt x="467" y="57"/>
                    </a:lnTo>
                    <a:lnTo>
                      <a:pt x="467" y="57"/>
                    </a:lnTo>
                    <a:lnTo>
                      <a:pt x="467" y="57"/>
                    </a:lnTo>
                    <a:lnTo>
                      <a:pt x="467" y="57"/>
                    </a:lnTo>
                    <a:lnTo>
                      <a:pt x="467" y="57"/>
                    </a:lnTo>
                    <a:lnTo>
                      <a:pt x="467" y="56"/>
                    </a:lnTo>
                    <a:lnTo>
                      <a:pt x="467" y="56"/>
                    </a:lnTo>
                    <a:lnTo>
                      <a:pt x="467" y="56"/>
                    </a:lnTo>
                    <a:lnTo>
                      <a:pt x="467" y="54"/>
                    </a:lnTo>
                    <a:lnTo>
                      <a:pt x="469" y="54"/>
                    </a:lnTo>
                    <a:lnTo>
                      <a:pt x="469" y="54"/>
                    </a:lnTo>
                    <a:lnTo>
                      <a:pt x="469" y="54"/>
                    </a:lnTo>
                    <a:lnTo>
                      <a:pt x="469" y="54"/>
                    </a:lnTo>
                    <a:lnTo>
                      <a:pt x="469" y="52"/>
                    </a:lnTo>
                    <a:lnTo>
                      <a:pt x="469" y="52"/>
                    </a:lnTo>
                    <a:lnTo>
                      <a:pt x="469" y="52"/>
                    </a:lnTo>
                    <a:lnTo>
                      <a:pt x="469" y="50"/>
                    </a:lnTo>
                    <a:lnTo>
                      <a:pt x="469" y="50"/>
                    </a:lnTo>
                    <a:lnTo>
                      <a:pt x="469" y="50"/>
                    </a:lnTo>
                    <a:lnTo>
                      <a:pt x="469" y="50"/>
                    </a:lnTo>
                    <a:lnTo>
                      <a:pt x="469" y="50"/>
                    </a:lnTo>
                    <a:lnTo>
                      <a:pt x="469" y="50"/>
                    </a:lnTo>
                    <a:lnTo>
                      <a:pt x="469" y="50"/>
                    </a:lnTo>
                    <a:lnTo>
                      <a:pt x="469" y="50"/>
                    </a:lnTo>
                    <a:lnTo>
                      <a:pt x="469" y="50"/>
                    </a:lnTo>
                    <a:lnTo>
                      <a:pt x="469" y="50"/>
                    </a:lnTo>
                    <a:lnTo>
                      <a:pt x="469" y="48"/>
                    </a:lnTo>
                    <a:lnTo>
                      <a:pt x="469" y="48"/>
                    </a:lnTo>
                    <a:lnTo>
                      <a:pt x="469" y="48"/>
                    </a:lnTo>
                    <a:lnTo>
                      <a:pt x="469" y="48"/>
                    </a:lnTo>
                    <a:lnTo>
                      <a:pt x="471" y="48"/>
                    </a:lnTo>
                    <a:lnTo>
                      <a:pt x="471" y="48"/>
                    </a:lnTo>
                    <a:lnTo>
                      <a:pt x="471" y="47"/>
                    </a:lnTo>
                    <a:lnTo>
                      <a:pt x="472" y="47"/>
                    </a:lnTo>
                    <a:lnTo>
                      <a:pt x="472" y="47"/>
                    </a:lnTo>
                    <a:lnTo>
                      <a:pt x="472" y="45"/>
                    </a:lnTo>
                    <a:lnTo>
                      <a:pt x="472" y="45"/>
                    </a:lnTo>
                    <a:lnTo>
                      <a:pt x="472" y="43"/>
                    </a:lnTo>
                    <a:lnTo>
                      <a:pt x="472" y="43"/>
                    </a:lnTo>
                    <a:lnTo>
                      <a:pt x="472" y="43"/>
                    </a:lnTo>
                    <a:lnTo>
                      <a:pt x="472" y="41"/>
                    </a:lnTo>
                    <a:lnTo>
                      <a:pt x="472" y="41"/>
                    </a:lnTo>
                    <a:lnTo>
                      <a:pt x="472" y="41"/>
                    </a:lnTo>
                    <a:lnTo>
                      <a:pt x="472" y="41"/>
                    </a:lnTo>
                    <a:lnTo>
                      <a:pt x="472" y="41"/>
                    </a:lnTo>
                    <a:lnTo>
                      <a:pt x="472" y="41"/>
                    </a:lnTo>
                    <a:lnTo>
                      <a:pt x="472" y="39"/>
                    </a:lnTo>
                    <a:lnTo>
                      <a:pt x="472" y="39"/>
                    </a:lnTo>
                    <a:lnTo>
                      <a:pt x="472" y="39"/>
                    </a:lnTo>
                    <a:lnTo>
                      <a:pt x="472" y="39"/>
                    </a:lnTo>
                    <a:lnTo>
                      <a:pt x="472" y="38"/>
                    </a:lnTo>
                    <a:lnTo>
                      <a:pt x="472" y="38"/>
                    </a:lnTo>
                    <a:lnTo>
                      <a:pt x="472" y="38"/>
                    </a:lnTo>
                    <a:lnTo>
                      <a:pt x="472" y="38"/>
                    </a:lnTo>
                    <a:lnTo>
                      <a:pt x="472" y="36"/>
                    </a:lnTo>
                    <a:lnTo>
                      <a:pt x="472" y="36"/>
                    </a:lnTo>
                    <a:lnTo>
                      <a:pt x="472" y="36"/>
                    </a:lnTo>
                    <a:lnTo>
                      <a:pt x="472" y="36"/>
                    </a:lnTo>
                    <a:lnTo>
                      <a:pt x="472" y="34"/>
                    </a:lnTo>
                    <a:lnTo>
                      <a:pt x="472" y="34"/>
                    </a:lnTo>
                    <a:lnTo>
                      <a:pt x="472" y="34"/>
                    </a:lnTo>
                    <a:lnTo>
                      <a:pt x="472" y="34"/>
                    </a:lnTo>
                    <a:lnTo>
                      <a:pt x="472" y="34"/>
                    </a:lnTo>
                    <a:lnTo>
                      <a:pt x="472" y="34"/>
                    </a:lnTo>
                    <a:lnTo>
                      <a:pt x="472" y="34"/>
                    </a:lnTo>
                    <a:lnTo>
                      <a:pt x="472" y="34"/>
                    </a:lnTo>
                    <a:lnTo>
                      <a:pt x="472" y="34"/>
                    </a:lnTo>
                    <a:lnTo>
                      <a:pt x="471" y="34"/>
                    </a:lnTo>
                    <a:lnTo>
                      <a:pt x="471" y="32"/>
                    </a:lnTo>
                    <a:lnTo>
                      <a:pt x="471" y="32"/>
                    </a:lnTo>
                    <a:lnTo>
                      <a:pt x="471" y="32"/>
                    </a:lnTo>
                    <a:lnTo>
                      <a:pt x="471" y="32"/>
                    </a:lnTo>
                    <a:lnTo>
                      <a:pt x="471" y="32"/>
                    </a:lnTo>
                    <a:lnTo>
                      <a:pt x="471" y="32"/>
                    </a:lnTo>
                    <a:lnTo>
                      <a:pt x="471" y="30"/>
                    </a:lnTo>
                    <a:lnTo>
                      <a:pt x="471" y="30"/>
                    </a:lnTo>
                    <a:lnTo>
                      <a:pt x="471" y="30"/>
                    </a:lnTo>
                    <a:lnTo>
                      <a:pt x="471" y="30"/>
                    </a:lnTo>
                    <a:lnTo>
                      <a:pt x="471" y="30"/>
                    </a:lnTo>
                    <a:lnTo>
                      <a:pt x="472" y="30"/>
                    </a:lnTo>
                    <a:lnTo>
                      <a:pt x="472" y="30"/>
                    </a:lnTo>
                    <a:lnTo>
                      <a:pt x="472" y="29"/>
                    </a:lnTo>
                    <a:lnTo>
                      <a:pt x="472" y="29"/>
                    </a:lnTo>
                    <a:lnTo>
                      <a:pt x="472" y="29"/>
                    </a:lnTo>
                    <a:lnTo>
                      <a:pt x="472" y="29"/>
                    </a:lnTo>
                    <a:lnTo>
                      <a:pt x="472" y="29"/>
                    </a:lnTo>
                    <a:lnTo>
                      <a:pt x="472" y="29"/>
                    </a:lnTo>
                    <a:lnTo>
                      <a:pt x="474" y="29"/>
                    </a:lnTo>
                    <a:lnTo>
                      <a:pt x="474" y="29"/>
                    </a:lnTo>
                    <a:lnTo>
                      <a:pt x="474" y="29"/>
                    </a:lnTo>
                    <a:lnTo>
                      <a:pt x="474" y="29"/>
                    </a:lnTo>
                    <a:lnTo>
                      <a:pt x="474" y="29"/>
                    </a:lnTo>
                    <a:lnTo>
                      <a:pt x="474" y="29"/>
                    </a:lnTo>
                    <a:lnTo>
                      <a:pt x="476" y="27"/>
                    </a:lnTo>
                    <a:lnTo>
                      <a:pt x="476" y="27"/>
                    </a:lnTo>
                    <a:lnTo>
                      <a:pt x="476" y="27"/>
                    </a:lnTo>
                    <a:lnTo>
                      <a:pt x="476" y="27"/>
                    </a:lnTo>
                    <a:lnTo>
                      <a:pt x="476" y="27"/>
                    </a:lnTo>
                    <a:lnTo>
                      <a:pt x="476" y="27"/>
                    </a:lnTo>
                    <a:lnTo>
                      <a:pt x="476" y="27"/>
                    </a:lnTo>
                    <a:lnTo>
                      <a:pt x="476" y="27"/>
                    </a:lnTo>
                    <a:lnTo>
                      <a:pt x="476" y="25"/>
                    </a:lnTo>
                    <a:lnTo>
                      <a:pt x="476" y="25"/>
                    </a:lnTo>
                    <a:lnTo>
                      <a:pt x="476" y="25"/>
                    </a:lnTo>
                    <a:lnTo>
                      <a:pt x="476" y="25"/>
                    </a:lnTo>
                    <a:lnTo>
                      <a:pt x="478" y="25"/>
                    </a:lnTo>
                    <a:lnTo>
                      <a:pt x="478" y="25"/>
                    </a:lnTo>
                    <a:lnTo>
                      <a:pt x="478" y="27"/>
                    </a:lnTo>
                    <a:lnTo>
                      <a:pt x="478" y="27"/>
                    </a:lnTo>
                    <a:lnTo>
                      <a:pt x="478" y="27"/>
                    </a:lnTo>
                    <a:lnTo>
                      <a:pt x="478" y="27"/>
                    </a:lnTo>
                    <a:lnTo>
                      <a:pt x="478" y="27"/>
                    </a:lnTo>
                    <a:lnTo>
                      <a:pt x="478" y="27"/>
                    </a:lnTo>
                    <a:lnTo>
                      <a:pt x="478" y="27"/>
                    </a:lnTo>
                    <a:lnTo>
                      <a:pt x="478" y="27"/>
                    </a:lnTo>
                    <a:lnTo>
                      <a:pt x="480" y="25"/>
                    </a:lnTo>
                    <a:lnTo>
                      <a:pt x="480" y="25"/>
                    </a:lnTo>
                    <a:lnTo>
                      <a:pt x="480" y="25"/>
                    </a:lnTo>
                    <a:lnTo>
                      <a:pt x="480" y="25"/>
                    </a:lnTo>
                    <a:lnTo>
                      <a:pt x="481" y="25"/>
                    </a:lnTo>
                    <a:lnTo>
                      <a:pt x="481" y="25"/>
                    </a:lnTo>
                    <a:lnTo>
                      <a:pt x="481" y="25"/>
                    </a:lnTo>
                    <a:lnTo>
                      <a:pt x="481" y="23"/>
                    </a:lnTo>
                    <a:lnTo>
                      <a:pt x="481" y="23"/>
                    </a:lnTo>
                    <a:lnTo>
                      <a:pt x="481" y="23"/>
                    </a:lnTo>
                    <a:lnTo>
                      <a:pt x="483" y="23"/>
                    </a:lnTo>
                    <a:lnTo>
                      <a:pt x="483" y="25"/>
                    </a:lnTo>
                    <a:lnTo>
                      <a:pt x="483" y="25"/>
                    </a:lnTo>
                    <a:lnTo>
                      <a:pt x="483" y="25"/>
                    </a:lnTo>
                    <a:lnTo>
                      <a:pt x="485" y="25"/>
                    </a:lnTo>
                    <a:lnTo>
                      <a:pt x="485" y="25"/>
                    </a:lnTo>
                    <a:lnTo>
                      <a:pt x="485" y="25"/>
                    </a:lnTo>
                    <a:lnTo>
                      <a:pt x="485" y="25"/>
                    </a:lnTo>
                    <a:lnTo>
                      <a:pt x="485" y="25"/>
                    </a:lnTo>
                    <a:lnTo>
                      <a:pt x="487" y="25"/>
                    </a:lnTo>
                    <a:lnTo>
                      <a:pt x="487" y="25"/>
                    </a:lnTo>
                    <a:lnTo>
                      <a:pt x="487" y="23"/>
                    </a:lnTo>
                    <a:lnTo>
                      <a:pt x="487" y="23"/>
                    </a:lnTo>
                    <a:lnTo>
                      <a:pt x="487" y="23"/>
                    </a:lnTo>
                    <a:lnTo>
                      <a:pt x="487" y="23"/>
                    </a:lnTo>
                    <a:lnTo>
                      <a:pt x="487" y="21"/>
                    </a:lnTo>
                    <a:lnTo>
                      <a:pt x="487" y="21"/>
                    </a:lnTo>
                    <a:lnTo>
                      <a:pt x="487" y="21"/>
                    </a:lnTo>
                    <a:lnTo>
                      <a:pt x="487" y="21"/>
                    </a:lnTo>
                    <a:lnTo>
                      <a:pt x="487" y="21"/>
                    </a:lnTo>
                    <a:lnTo>
                      <a:pt x="487" y="21"/>
                    </a:lnTo>
                    <a:lnTo>
                      <a:pt x="487" y="21"/>
                    </a:lnTo>
                    <a:lnTo>
                      <a:pt x="489" y="21"/>
                    </a:lnTo>
                    <a:lnTo>
                      <a:pt x="489" y="21"/>
                    </a:lnTo>
                    <a:lnTo>
                      <a:pt x="489" y="21"/>
                    </a:lnTo>
                    <a:lnTo>
                      <a:pt x="489" y="21"/>
                    </a:lnTo>
                    <a:lnTo>
                      <a:pt x="489" y="21"/>
                    </a:lnTo>
                    <a:lnTo>
                      <a:pt x="489" y="21"/>
                    </a:lnTo>
                    <a:lnTo>
                      <a:pt x="491" y="21"/>
                    </a:lnTo>
                    <a:lnTo>
                      <a:pt x="491" y="21"/>
                    </a:lnTo>
                    <a:lnTo>
                      <a:pt x="491" y="21"/>
                    </a:lnTo>
                    <a:lnTo>
                      <a:pt x="491" y="21"/>
                    </a:lnTo>
                    <a:lnTo>
                      <a:pt x="492" y="21"/>
                    </a:lnTo>
                    <a:lnTo>
                      <a:pt x="492" y="23"/>
                    </a:lnTo>
                    <a:lnTo>
                      <a:pt x="492" y="23"/>
                    </a:lnTo>
                    <a:lnTo>
                      <a:pt x="492" y="23"/>
                    </a:lnTo>
                    <a:lnTo>
                      <a:pt x="492" y="23"/>
                    </a:lnTo>
                    <a:lnTo>
                      <a:pt x="492" y="23"/>
                    </a:lnTo>
                    <a:lnTo>
                      <a:pt x="492" y="23"/>
                    </a:lnTo>
                    <a:lnTo>
                      <a:pt x="492" y="25"/>
                    </a:lnTo>
                    <a:lnTo>
                      <a:pt x="494" y="23"/>
                    </a:lnTo>
                    <a:lnTo>
                      <a:pt x="494" y="23"/>
                    </a:lnTo>
                    <a:lnTo>
                      <a:pt x="494" y="23"/>
                    </a:lnTo>
                    <a:lnTo>
                      <a:pt x="494" y="23"/>
                    </a:lnTo>
                    <a:lnTo>
                      <a:pt x="494" y="23"/>
                    </a:lnTo>
                    <a:lnTo>
                      <a:pt x="496" y="23"/>
                    </a:lnTo>
                    <a:lnTo>
                      <a:pt x="496" y="25"/>
                    </a:lnTo>
                    <a:lnTo>
                      <a:pt x="496" y="25"/>
                    </a:lnTo>
                    <a:lnTo>
                      <a:pt x="496" y="25"/>
                    </a:lnTo>
                    <a:lnTo>
                      <a:pt x="496" y="27"/>
                    </a:lnTo>
                    <a:lnTo>
                      <a:pt x="498" y="27"/>
                    </a:lnTo>
                    <a:lnTo>
                      <a:pt x="498" y="27"/>
                    </a:lnTo>
                    <a:lnTo>
                      <a:pt x="498" y="27"/>
                    </a:lnTo>
                    <a:lnTo>
                      <a:pt x="498" y="27"/>
                    </a:lnTo>
                    <a:lnTo>
                      <a:pt x="500" y="27"/>
                    </a:lnTo>
                    <a:lnTo>
                      <a:pt x="500" y="27"/>
                    </a:lnTo>
                    <a:lnTo>
                      <a:pt x="500" y="27"/>
                    </a:lnTo>
                    <a:lnTo>
                      <a:pt x="500" y="29"/>
                    </a:lnTo>
                    <a:lnTo>
                      <a:pt x="500" y="30"/>
                    </a:lnTo>
                    <a:lnTo>
                      <a:pt x="500" y="30"/>
                    </a:lnTo>
                    <a:lnTo>
                      <a:pt x="500" y="30"/>
                    </a:lnTo>
                    <a:lnTo>
                      <a:pt x="500" y="32"/>
                    </a:lnTo>
                    <a:lnTo>
                      <a:pt x="500" y="32"/>
                    </a:lnTo>
                    <a:lnTo>
                      <a:pt x="500" y="32"/>
                    </a:lnTo>
                    <a:lnTo>
                      <a:pt x="500" y="32"/>
                    </a:lnTo>
                    <a:lnTo>
                      <a:pt x="500" y="32"/>
                    </a:lnTo>
                    <a:lnTo>
                      <a:pt x="500" y="32"/>
                    </a:lnTo>
                    <a:lnTo>
                      <a:pt x="500" y="34"/>
                    </a:lnTo>
                    <a:lnTo>
                      <a:pt x="501" y="34"/>
                    </a:lnTo>
                    <a:lnTo>
                      <a:pt x="501" y="34"/>
                    </a:lnTo>
                    <a:lnTo>
                      <a:pt x="501" y="32"/>
                    </a:lnTo>
                    <a:lnTo>
                      <a:pt x="501" y="32"/>
                    </a:lnTo>
                    <a:lnTo>
                      <a:pt x="501" y="32"/>
                    </a:lnTo>
                    <a:lnTo>
                      <a:pt x="501" y="32"/>
                    </a:lnTo>
                    <a:lnTo>
                      <a:pt x="501" y="32"/>
                    </a:lnTo>
                    <a:lnTo>
                      <a:pt x="501" y="32"/>
                    </a:lnTo>
                    <a:lnTo>
                      <a:pt x="503" y="32"/>
                    </a:lnTo>
                    <a:lnTo>
                      <a:pt x="503" y="34"/>
                    </a:lnTo>
                    <a:lnTo>
                      <a:pt x="503" y="34"/>
                    </a:lnTo>
                    <a:lnTo>
                      <a:pt x="503" y="34"/>
                    </a:lnTo>
                    <a:lnTo>
                      <a:pt x="503" y="34"/>
                    </a:lnTo>
                    <a:lnTo>
                      <a:pt x="503" y="34"/>
                    </a:lnTo>
                    <a:lnTo>
                      <a:pt x="503" y="36"/>
                    </a:lnTo>
                    <a:lnTo>
                      <a:pt x="503" y="36"/>
                    </a:lnTo>
                    <a:lnTo>
                      <a:pt x="503" y="36"/>
                    </a:lnTo>
                    <a:lnTo>
                      <a:pt x="505" y="36"/>
                    </a:lnTo>
                    <a:lnTo>
                      <a:pt x="505" y="36"/>
                    </a:lnTo>
                    <a:lnTo>
                      <a:pt x="505" y="36"/>
                    </a:lnTo>
                    <a:lnTo>
                      <a:pt x="505" y="36"/>
                    </a:lnTo>
                    <a:lnTo>
                      <a:pt x="505" y="36"/>
                    </a:lnTo>
                    <a:lnTo>
                      <a:pt x="505" y="36"/>
                    </a:lnTo>
                    <a:lnTo>
                      <a:pt x="507" y="36"/>
                    </a:lnTo>
                    <a:lnTo>
                      <a:pt x="507" y="36"/>
                    </a:lnTo>
                    <a:lnTo>
                      <a:pt x="507" y="36"/>
                    </a:lnTo>
                    <a:lnTo>
                      <a:pt x="507" y="38"/>
                    </a:lnTo>
                    <a:lnTo>
                      <a:pt x="507" y="38"/>
                    </a:lnTo>
                    <a:lnTo>
                      <a:pt x="507" y="38"/>
                    </a:lnTo>
                    <a:lnTo>
                      <a:pt x="507" y="38"/>
                    </a:lnTo>
                    <a:lnTo>
                      <a:pt x="507" y="38"/>
                    </a:lnTo>
                    <a:lnTo>
                      <a:pt x="507" y="38"/>
                    </a:lnTo>
                    <a:lnTo>
                      <a:pt x="507" y="38"/>
                    </a:lnTo>
                    <a:lnTo>
                      <a:pt x="507" y="38"/>
                    </a:lnTo>
                    <a:lnTo>
                      <a:pt x="507" y="39"/>
                    </a:lnTo>
                    <a:lnTo>
                      <a:pt x="507" y="39"/>
                    </a:lnTo>
                    <a:lnTo>
                      <a:pt x="507" y="39"/>
                    </a:lnTo>
                    <a:lnTo>
                      <a:pt x="507" y="41"/>
                    </a:lnTo>
                    <a:lnTo>
                      <a:pt x="507" y="43"/>
                    </a:lnTo>
                    <a:lnTo>
                      <a:pt x="507" y="43"/>
                    </a:lnTo>
                    <a:lnTo>
                      <a:pt x="507" y="43"/>
                    </a:lnTo>
                    <a:lnTo>
                      <a:pt x="507" y="43"/>
                    </a:lnTo>
                    <a:lnTo>
                      <a:pt x="507" y="43"/>
                    </a:lnTo>
                    <a:lnTo>
                      <a:pt x="507" y="43"/>
                    </a:lnTo>
                    <a:lnTo>
                      <a:pt x="507" y="43"/>
                    </a:lnTo>
                    <a:lnTo>
                      <a:pt x="509" y="43"/>
                    </a:lnTo>
                    <a:lnTo>
                      <a:pt x="509" y="43"/>
                    </a:lnTo>
                    <a:lnTo>
                      <a:pt x="509" y="43"/>
                    </a:lnTo>
                    <a:lnTo>
                      <a:pt x="509" y="43"/>
                    </a:lnTo>
                    <a:lnTo>
                      <a:pt x="510" y="43"/>
                    </a:lnTo>
                    <a:lnTo>
                      <a:pt x="510" y="45"/>
                    </a:lnTo>
                    <a:lnTo>
                      <a:pt x="510" y="45"/>
                    </a:lnTo>
                    <a:lnTo>
                      <a:pt x="510" y="45"/>
                    </a:lnTo>
                    <a:lnTo>
                      <a:pt x="510" y="45"/>
                    </a:lnTo>
                    <a:lnTo>
                      <a:pt x="510" y="45"/>
                    </a:lnTo>
                    <a:lnTo>
                      <a:pt x="512" y="45"/>
                    </a:lnTo>
                    <a:lnTo>
                      <a:pt x="512" y="45"/>
                    </a:lnTo>
                    <a:lnTo>
                      <a:pt x="512" y="47"/>
                    </a:lnTo>
                    <a:lnTo>
                      <a:pt x="512" y="47"/>
                    </a:lnTo>
                    <a:lnTo>
                      <a:pt x="512" y="48"/>
                    </a:lnTo>
                    <a:lnTo>
                      <a:pt x="512" y="48"/>
                    </a:lnTo>
                    <a:lnTo>
                      <a:pt x="512" y="48"/>
                    </a:lnTo>
                    <a:lnTo>
                      <a:pt x="512" y="48"/>
                    </a:lnTo>
                    <a:lnTo>
                      <a:pt x="510" y="50"/>
                    </a:lnTo>
                    <a:lnTo>
                      <a:pt x="510" y="50"/>
                    </a:lnTo>
                    <a:lnTo>
                      <a:pt x="510" y="50"/>
                    </a:lnTo>
                    <a:lnTo>
                      <a:pt x="510" y="50"/>
                    </a:lnTo>
                    <a:lnTo>
                      <a:pt x="510" y="50"/>
                    </a:lnTo>
                    <a:lnTo>
                      <a:pt x="509" y="52"/>
                    </a:lnTo>
                    <a:lnTo>
                      <a:pt x="509" y="52"/>
                    </a:lnTo>
                    <a:lnTo>
                      <a:pt x="510" y="54"/>
                    </a:lnTo>
                    <a:lnTo>
                      <a:pt x="510" y="54"/>
                    </a:lnTo>
                    <a:lnTo>
                      <a:pt x="510" y="54"/>
                    </a:lnTo>
                    <a:lnTo>
                      <a:pt x="510" y="54"/>
                    </a:lnTo>
                    <a:lnTo>
                      <a:pt x="510" y="54"/>
                    </a:lnTo>
                    <a:lnTo>
                      <a:pt x="510" y="56"/>
                    </a:lnTo>
                    <a:lnTo>
                      <a:pt x="510" y="56"/>
                    </a:lnTo>
                    <a:lnTo>
                      <a:pt x="510" y="57"/>
                    </a:lnTo>
                    <a:lnTo>
                      <a:pt x="510" y="57"/>
                    </a:lnTo>
                    <a:lnTo>
                      <a:pt x="510" y="57"/>
                    </a:lnTo>
                    <a:lnTo>
                      <a:pt x="510" y="57"/>
                    </a:lnTo>
                    <a:lnTo>
                      <a:pt x="512" y="57"/>
                    </a:lnTo>
                    <a:lnTo>
                      <a:pt x="512" y="57"/>
                    </a:lnTo>
                    <a:lnTo>
                      <a:pt x="510" y="59"/>
                    </a:lnTo>
                    <a:lnTo>
                      <a:pt x="510" y="59"/>
                    </a:lnTo>
                    <a:lnTo>
                      <a:pt x="510" y="59"/>
                    </a:lnTo>
                    <a:lnTo>
                      <a:pt x="510" y="59"/>
                    </a:lnTo>
                    <a:lnTo>
                      <a:pt x="510" y="59"/>
                    </a:lnTo>
                    <a:lnTo>
                      <a:pt x="510" y="59"/>
                    </a:lnTo>
                    <a:lnTo>
                      <a:pt x="510" y="59"/>
                    </a:lnTo>
                    <a:lnTo>
                      <a:pt x="510" y="61"/>
                    </a:lnTo>
                    <a:lnTo>
                      <a:pt x="509" y="61"/>
                    </a:lnTo>
                    <a:lnTo>
                      <a:pt x="509" y="61"/>
                    </a:lnTo>
                    <a:lnTo>
                      <a:pt x="509" y="61"/>
                    </a:lnTo>
                    <a:lnTo>
                      <a:pt x="509" y="61"/>
                    </a:lnTo>
                    <a:lnTo>
                      <a:pt x="509" y="61"/>
                    </a:lnTo>
                    <a:lnTo>
                      <a:pt x="509" y="61"/>
                    </a:lnTo>
                    <a:lnTo>
                      <a:pt x="509" y="63"/>
                    </a:lnTo>
                    <a:lnTo>
                      <a:pt x="509" y="63"/>
                    </a:lnTo>
                    <a:lnTo>
                      <a:pt x="509" y="63"/>
                    </a:lnTo>
                    <a:lnTo>
                      <a:pt x="509" y="63"/>
                    </a:lnTo>
                    <a:lnTo>
                      <a:pt x="509" y="63"/>
                    </a:lnTo>
                    <a:lnTo>
                      <a:pt x="509" y="63"/>
                    </a:lnTo>
                    <a:lnTo>
                      <a:pt x="509" y="63"/>
                    </a:lnTo>
                    <a:lnTo>
                      <a:pt x="509" y="63"/>
                    </a:lnTo>
                    <a:lnTo>
                      <a:pt x="509" y="63"/>
                    </a:lnTo>
                    <a:lnTo>
                      <a:pt x="509" y="65"/>
                    </a:lnTo>
                    <a:lnTo>
                      <a:pt x="509" y="65"/>
                    </a:lnTo>
                    <a:lnTo>
                      <a:pt x="509" y="65"/>
                    </a:lnTo>
                    <a:lnTo>
                      <a:pt x="509" y="67"/>
                    </a:lnTo>
                    <a:lnTo>
                      <a:pt x="509" y="67"/>
                    </a:lnTo>
                    <a:lnTo>
                      <a:pt x="509" y="67"/>
                    </a:lnTo>
                    <a:lnTo>
                      <a:pt x="509" y="67"/>
                    </a:lnTo>
                    <a:lnTo>
                      <a:pt x="509" y="67"/>
                    </a:lnTo>
                    <a:lnTo>
                      <a:pt x="509" y="67"/>
                    </a:lnTo>
                    <a:lnTo>
                      <a:pt x="509" y="67"/>
                    </a:lnTo>
                    <a:lnTo>
                      <a:pt x="509" y="68"/>
                    </a:lnTo>
                    <a:lnTo>
                      <a:pt x="509" y="68"/>
                    </a:lnTo>
                    <a:lnTo>
                      <a:pt x="509" y="68"/>
                    </a:lnTo>
                    <a:lnTo>
                      <a:pt x="509" y="68"/>
                    </a:lnTo>
                    <a:lnTo>
                      <a:pt x="509" y="68"/>
                    </a:lnTo>
                    <a:lnTo>
                      <a:pt x="509" y="68"/>
                    </a:lnTo>
                    <a:lnTo>
                      <a:pt x="509" y="70"/>
                    </a:lnTo>
                    <a:lnTo>
                      <a:pt x="509" y="70"/>
                    </a:lnTo>
                    <a:lnTo>
                      <a:pt x="509" y="72"/>
                    </a:lnTo>
                    <a:lnTo>
                      <a:pt x="509" y="74"/>
                    </a:lnTo>
                    <a:lnTo>
                      <a:pt x="509" y="74"/>
                    </a:lnTo>
                    <a:lnTo>
                      <a:pt x="509" y="74"/>
                    </a:lnTo>
                    <a:lnTo>
                      <a:pt x="510" y="74"/>
                    </a:lnTo>
                    <a:lnTo>
                      <a:pt x="510" y="74"/>
                    </a:lnTo>
                    <a:lnTo>
                      <a:pt x="510" y="76"/>
                    </a:lnTo>
                    <a:lnTo>
                      <a:pt x="510" y="76"/>
                    </a:lnTo>
                    <a:lnTo>
                      <a:pt x="510" y="76"/>
                    </a:lnTo>
                    <a:lnTo>
                      <a:pt x="510" y="76"/>
                    </a:lnTo>
                    <a:lnTo>
                      <a:pt x="510" y="76"/>
                    </a:lnTo>
                    <a:lnTo>
                      <a:pt x="512" y="77"/>
                    </a:lnTo>
                    <a:lnTo>
                      <a:pt x="512" y="77"/>
                    </a:lnTo>
                    <a:lnTo>
                      <a:pt x="512" y="77"/>
                    </a:lnTo>
                    <a:lnTo>
                      <a:pt x="512" y="77"/>
                    </a:lnTo>
                    <a:lnTo>
                      <a:pt x="512" y="77"/>
                    </a:lnTo>
                    <a:lnTo>
                      <a:pt x="512" y="77"/>
                    </a:lnTo>
                    <a:lnTo>
                      <a:pt x="512" y="77"/>
                    </a:lnTo>
                    <a:lnTo>
                      <a:pt x="512" y="79"/>
                    </a:lnTo>
                    <a:lnTo>
                      <a:pt x="512" y="79"/>
                    </a:lnTo>
                    <a:lnTo>
                      <a:pt x="512" y="79"/>
                    </a:lnTo>
                    <a:lnTo>
                      <a:pt x="514" y="79"/>
                    </a:lnTo>
                    <a:lnTo>
                      <a:pt x="514" y="79"/>
                    </a:lnTo>
                    <a:lnTo>
                      <a:pt x="514" y="79"/>
                    </a:lnTo>
                    <a:lnTo>
                      <a:pt x="514" y="79"/>
                    </a:lnTo>
                    <a:lnTo>
                      <a:pt x="514" y="79"/>
                    </a:lnTo>
                    <a:lnTo>
                      <a:pt x="516" y="79"/>
                    </a:lnTo>
                    <a:lnTo>
                      <a:pt x="516" y="77"/>
                    </a:lnTo>
                    <a:lnTo>
                      <a:pt x="516" y="77"/>
                    </a:lnTo>
                    <a:lnTo>
                      <a:pt x="516" y="77"/>
                    </a:lnTo>
                    <a:lnTo>
                      <a:pt x="518" y="77"/>
                    </a:lnTo>
                    <a:lnTo>
                      <a:pt x="518" y="77"/>
                    </a:lnTo>
                    <a:lnTo>
                      <a:pt x="518" y="77"/>
                    </a:lnTo>
                    <a:lnTo>
                      <a:pt x="519" y="77"/>
                    </a:lnTo>
                    <a:lnTo>
                      <a:pt x="519" y="77"/>
                    </a:lnTo>
                    <a:lnTo>
                      <a:pt x="519" y="77"/>
                    </a:lnTo>
                    <a:lnTo>
                      <a:pt x="519" y="77"/>
                    </a:lnTo>
                    <a:lnTo>
                      <a:pt x="519" y="76"/>
                    </a:lnTo>
                    <a:lnTo>
                      <a:pt x="519" y="76"/>
                    </a:lnTo>
                    <a:lnTo>
                      <a:pt x="519" y="76"/>
                    </a:lnTo>
                    <a:lnTo>
                      <a:pt x="519" y="76"/>
                    </a:lnTo>
                    <a:lnTo>
                      <a:pt x="519" y="76"/>
                    </a:lnTo>
                    <a:lnTo>
                      <a:pt x="519" y="76"/>
                    </a:lnTo>
                    <a:lnTo>
                      <a:pt x="519" y="76"/>
                    </a:lnTo>
                    <a:lnTo>
                      <a:pt x="519" y="76"/>
                    </a:lnTo>
                    <a:lnTo>
                      <a:pt x="519" y="74"/>
                    </a:lnTo>
                    <a:lnTo>
                      <a:pt x="521" y="74"/>
                    </a:lnTo>
                    <a:lnTo>
                      <a:pt x="521" y="74"/>
                    </a:lnTo>
                    <a:lnTo>
                      <a:pt x="521" y="74"/>
                    </a:lnTo>
                    <a:lnTo>
                      <a:pt x="523" y="74"/>
                    </a:lnTo>
                    <a:lnTo>
                      <a:pt x="523" y="74"/>
                    </a:lnTo>
                    <a:lnTo>
                      <a:pt x="525" y="72"/>
                    </a:lnTo>
                    <a:lnTo>
                      <a:pt x="525" y="72"/>
                    </a:lnTo>
                    <a:lnTo>
                      <a:pt x="525" y="72"/>
                    </a:lnTo>
                    <a:lnTo>
                      <a:pt x="525" y="70"/>
                    </a:lnTo>
                    <a:lnTo>
                      <a:pt x="525" y="70"/>
                    </a:lnTo>
                    <a:lnTo>
                      <a:pt x="525" y="70"/>
                    </a:lnTo>
                    <a:lnTo>
                      <a:pt x="527" y="70"/>
                    </a:lnTo>
                    <a:lnTo>
                      <a:pt x="527" y="70"/>
                    </a:lnTo>
                    <a:lnTo>
                      <a:pt x="527" y="70"/>
                    </a:lnTo>
                    <a:lnTo>
                      <a:pt x="527" y="70"/>
                    </a:lnTo>
                    <a:lnTo>
                      <a:pt x="527" y="70"/>
                    </a:lnTo>
                    <a:lnTo>
                      <a:pt x="527" y="68"/>
                    </a:lnTo>
                    <a:lnTo>
                      <a:pt x="527" y="68"/>
                    </a:lnTo>
                    <a:lnTo>
                      <a:pt x="528" y="68"/>
                    </a:lnTo>
                    <a:lnTo>
                      <a:pt x="528" y="70"/>
                    </a:lnTo>
                    <a:lnTo>
                      <a:pt x="528" y="70"/>
                    </a:lnTo>
                    <a:lnTo>
                      <a:pt x="530" y="70"/>
                    </a:lnTo>
                    <a:lnTo>
                      <a:pt x="530" y="70"/>
                    </a:lnTo>
                    <a:lnTo>
                      <a:pt x="530" y="70"/>
                    </a:lnTo>
                    <a:lnTo>
                      <a:pt x="530" y="70"/>
                    </a:lnTo>
                    <a:lnTo>
                      <a:pt x="530" y="70"/>
                    </a:lnTo>
                    <a:lnTo>
                      <a:pt x="530" y="70"/>
                    </a:lnTo>
                    <a:lnTo>
                      <a:pt x="532" y="70"/>
                    </a:lnTo>
                    <a:lnTo>
                      <a:pt x="532" y="70"/>
                    </a:lnTo>
                    <a:lnTo>
                      <a:pt x="534" y="70"/>
                    </a:lnTo>
                    <a:lnTo>
                      <a:pt x="534" y="70"/>
                    </a:lnTo>
                    <a:lnTo>
                      <a:pt x="534" y="70"/>
                    </a:lnTo>
                    <a:lnTo>
                      <a:pt x="534" y="70"/>
                    </a:lnTo>
                    <a:lnTo>
                      <a:pt x="534" y="70"/>
                    </a:lnTo>
                    <a:lnTo>
                      <a:pt x="534" y="70"/>
                    </a:lnTo>
                    <a:lnTo>
                      <a:pt x="534" y="68"/>
                    </a:lnTo>
                    <a:lnTo>
                      <a:pt x="534" y="68"/>
                    </a:lnTo>
                    <a:lnTo>
                      <a:pt x="534" y="68"/>
                    </a:lnTo>
                    <a:lnTo>
                      <a:pt x="534" y="67"/>
                    </a:lnTo>
                    <a:lnTo>
                      <a:pt x="534" y="67"/>
                    </a:lnTo>
                    <a:lnTo>
                      <a:pt x="534" y="67"/>
                    </a:lnTo>
                    <a:lnTo>
                      <a:pt x="536" y="65"/>
                    </a:lnTo>
                    <a:lnTo>
                      <a:pt x="536" y="65"/>
                    </a:lnTo>
                    <a:lnTo>
                      <a:pt x="536" y="65"/>
                    </a:lnTo>
                    <a:lnTo>
                      <a:pt x="534" y="63"/>
                    </a:lnTo>
                    <a:lnTo>
                      <a:pt x="534" y="63"/>
                    </a:lnTo>
                    <a:lnTo>
                      <a:pt x="536" y="61"/>
                    </a:lnTo>
                    <a:lnTo>
                      <a:pt x="536" y="61"/>
                    </a:lnTo>
                    <a:lnTo>
                      <a:pt x="536" y="61"/>
                    </a:lnTo>
                    <a:lnTo>
                      <a:pt x="536" y="61"/>
                    </a:lnTo>
                    <a:lnTo>
                      <a:pt x="536" y="61"/>
                    </a:lnTo>
                    <a:lnTo>
                      <a:pt x="536" y="61"/>
                    </a:lnTo>
                    <a:lnTo>
                      <a:pt x="538" y="63"/>
                    </a:lnTo>
                    <a:lnTo>
                      <a:pt x="538" y="63"/>
                    </a:lnTo>
                    <a:lnTo>
                      <a:pt x="538" y="63"/>
                    </a:lnTo>
                    <a:lnTo>
                      <a:pt x="538" y="65"/>
                    </a:lnTo>
                    <a:lnTo>
                      <a:pt x="539" y="67"/>
                    </a:lnTo>
                    <a:lnTo>
                      <a:pt x="539" y="67"/>
                    </a:lnTo>
                    <a:lnTo>
                      <a:pt x="539" y="67"/>
                    </a:lnTo>
                    <a:lnTo>
                      <a:pt x="539" y="67"/>
                    </a:lnTo>
                    <a:lnTo>
                      <a:pt x="539" y="67"/>
                    </a:lnTo>
                    <a:lnTo>
                      <a:pt x="541" y="67"/>
                    </a:lnTo>
                    <a:lnTo>
                      <a:pt x="541" y="67"/>
                    </a:lnTo>
                    <a:lnTo>
                      <a:pt x="541" y="67"/>
                    </a:lnTo>
                    <a:lnTo>
                      <a:pt x="541" y="67"/>
                    </a:lnTo>
                    <a:lnTo>
                      <a:pt x="541" y="68"/>
                    </a:lnTo>
                    <a:lnTo>
                      <a:pt x="541" y="68"/>
                    </a:lnTo>
                    <a:lnTo>
                      <a:pt x="541" y="68"/>
                    </a:lnTo>
                    <a:lnTo>
                      <a:pt x="541" y="68"/>
                    </a:lnTo>
                    <a:lnTo>
                      <a:pt x="541" y="68"/>
                    </a:lnTo>
                    <a:lnTo>
                      <a:pt x="541" y="68"/>
                    </a:lnTo>
                    <a:lnTo>
                      <a:pt x="541" y="70"/>
                    </a:lnTo>
                    <a:lnTo>
                      <a:pt x="541" y="70"/>
                    </a:lnTo>
                    <a:lnTo>
                      <a:pt x="543" y="70"/>
                    </a:lnTo>
                    <a:lnTo>
                      <a:pt x="543" y="70"/>
                    </a:lnTo>
                    <a:lnTo>
                      <a:pt x="543" y="72"/>
                    </a:lnTo>
                    <a:lnTo>
                      <a:pt x="543" y="72"/>
                    </a:lnTo>
                    <a:lnTo>
                      <a:pt x="543" y="72"/>
                    </a:lnTo>
                    <a:lnTo>
                      <a:pt x="543" y="72"/>
                    </a:lnTo>
                    <a:lnTo>
                      <a:pt x="543" y="72"/>
                    </a:lnTo>
                    <a:lnTo>
                      <a:pt x="545" y="72"/>
                    </a:lnTo>
                    <a:lnTo>
                      <a:pt x="545" y="72"/>
                    </a:lnTo>
                    <a:lnTo>
                      <a:pt x="545" y="70"/>
                    </a:lnTo>
                    <a:lnTo>
                      <a:pt x="545" y="70"/>
                    </a:lnTo>
                    <a:lnTo>
                      <a:pt x="545" y="70"/>
                    </a:lnTo>
                    <a:lnTo>
                      <a:pt x="545" y="70"/>
                    </a:lnTo>
                    <a:lnTo>
                      <a:pt x="545" y="70"/>
                    </a:lnTo>
                    <a:lnTo>
                      <a:pt x="547" y="70"/>
                    </a:lnTo>
                    <a:lnTo>
                      <a:pt x="547" y="70"/>
                    </a:lnTo>
                    <a:lnTo>
                      <a:pt x="547" y="70"/>
                    </a:lnTo>
                    <a:lnTo>
                      <a:pt x="547" y="70"/>
                    </a:lnTo>
                    <a:lnTo>
                      <a:pt x="547" y="70"/>
                    </a:lnTo>
                    <a:lnTo>
                      <a:pt x="548" y="70"/>
                    </a:lnTo>
                    <a:lnTo>
                      <a:pt x="548" y="70"/>
                    </a:lnTo>
                    <a:lnTo>
                      <a:pt x="548" y="68"/>
                    </a:lnTo>
                    <a:lnTo>
                      <a:pt x="548" y="68"/>
                    </a:lnTo>
                    <a:lnTo>
                      <a:pt x="548" y="68"/>
                    </a:lnTo>
                    <a:lnTo>
                      <a:pt x="550" y="68"/>
                    </a:lnTo>
                    <a:lnTo>
                      <a:pt x="550" y="68"/>
                    </a:lnTo>
                    <a:lnTo>
                      <a:pt x="550" y="68"/>
                    </a:lnTo>
                    <a:lnTo>
                      <a:pt x="550" y="68"/>
                    </a:lnTo>
                    <a:lnTo>
                      <a:pt x="550" y="68"/>
                    </a:lnTo>
                    <a:lnTo>
                      <a:pt x="550" y="68"/>
                    </a:lnTo>
                    <a:lnTo>
                      <a:pt x="550" y="70"/>
                    </a:lnTo>
                    <a:lnTo>
                      <a:pt x="550" y="70"/>
                    </a:lnTo>
                    <a:lnTo>
                      <a:pt x="552" y="70"/>
                    </a:lnTo>
                    <a:lnTo>
                      <a:pt x="552" y="70"/>
                    </a:lnTo>
                    <a:lnTo>
                      <a:pt x="552" y="68"/>
                    </a:lnTo>
                    <a:lnTo>
                      <a:pt x="552" y="68"/>
                    </a:lnTo>
                    <a:lnTo>
                      <a:pt x="552" y="68"/>
                    </a:lnTo>
                    <a:lnTo>
                      <a:pt x="552" y="68"/>
                    </a:lnTo>
                    <a:lnTo>
                      <a:pt x="554" y="68"/>
                    </a:lnTo>
                    <a:lnTo>
                      <a:pt x="554" y="70"/>
                    </a:lnTo>
                    <a:lnTo>
                      <a:pt x="554" y="70"/>
                    </a:lnTo>
                    <a:lnTo>
                      <a:pt x="554" y="70"/>
                    </a:lnTo>
                    <a:lnTo>
                      <a:pt x="554" y="70"/>
                    </a:lnTo>
                    <a:lnTo>
                      <a:pt x="554" y="70"/>
                    </a:lnTo>
                    <a:lnTo>
                      <a:pt x="554" y="70"/>
                    </a:lnTo>
                    <a:lnTo>
                      <a:pt x="554" y="70"/>
                    </a:lnTo>
                    <a:lnTo>
                      <a:pt x="556" y="70"/>
                    </a:lnTo>
                    <a:lnTo>
                      <a:pt x="556" y="70"/>
                    </a:lnTo>
                    <a:lnTo>
                      <a:pt x="556" y="70"/>
                    </a:lnTo>
                    <a:lnTo>
                      <a:pt x="556" y="70"/>
                    </a:lnTo>
                    <a:lnTo>
                      <a:pt x="557" y="70"/>
                    </a:lnTo>
                    <a:lnTo>
                      <a:pt x="557" y="70"/>
                    </a:lnTo>
                    <a:lnTo>
                      <a:pt x="557" y="70"/>
                    </a:lnTo>
                    <a:lnTo>
                      <a:pt x="557" y="72"/>
                    </a:lnTo>
                    <a:lnTo>
                      <a:pt x="557" y="72"/>
                    </a:lnTo>
                    <a:lnTo>
                      <a:pt x="557" y="72"/>
                    </a:lnTo>
                    <a:lnTo>
                      <a:pt x="557" y="72"/>
                    </a:lnTo>
                    <a:lnTo>
                      <a:pt x="557" y="72"/>
                    </a:lnTo>
                    <a:lnTo>
                      <a:pt x="559" y="72"/>
                    </a:lnTo>
                    <a:lnTo>
                      <a:pt x="559" y="72"/>
                    </a:lnTo>
                    <a:lnTo>
                      <a:pt x="559" y="72"/>
                    </a:lnTo>
                    <a:lnTo>
                      <a:pt x="559" y="74"/>
                    </a:lnTo>
                    <a:lnTo>
                      <a:pt x="559" y="74"/>
                    </a:lnTo>
                    <a:lnTo>
                      <a:pt x="559" y="74"/>
                    </a:lnTo>
                    <a:lnTo>
                      <a:pt x="559" y="74"/>
                    </a:lnTo>
                    <a:lnTo>
                      <a:pt x="559" y="74"/>
                    </a:lnTo>
                    <a:lnTo>
                      <a:pt x="559" y="74"/>
                    </a:lnTo>
                    <a:lnTo>
                      <a:pt x="559" y="76"/>
                    </a:lnTo>
                    <a:lnTo>
                      <a:pt x="559" y="76"/>
                    </a:lnTo>
                    <a:lnTo>
                      <a:pt x="559" y="76"/>
                    </a:lnTo>
                    <a:lnTo>
                      <a:pt x="559" y="76"/>
                    </a:lnTo>
                    <a:lnTo>
                      <a:pt x="559" y="76"/>
                    </a:lnTo>
                    <a:lnTo>
                      <a:pt x="561" y="76"/>
                    </a:lnTo>
                    <a:lnTo>
                      <a:pt x="561" y="76"/>
                    </a:lnTo>
                    <a:lnTo>
                      <a:pt x="561" y="76"/>
                    </a:lnTo>
                    <a:lnTo>
                      <a:pt x="561" y="76"/>
                    </a:lnTo>
                    <a:lnTo>
                      <a:pt x="563" y="76"/>
                    </a:lnTo>
                    <a:lnTo>
                      <a:pt x="563" y="77"/>
                    </a:lnTo>
                    <a:lnTo>
                      <a:pt x="563" y="77"/>
                    </a:lnTo>
                    <a:lnTo>
                      <a:pt x="563" y="77"/>
                    </a:lnTo>
                    <a:lnTo>
                      <a:pt x="563" y="77"/>
                    </a:lnTo>
                    <a:lnTo>
                      <a:pt x="563" y="77"/>
                    </a:lnTo>
                    <a:lnTo>
                      <a:pt x="565" y="77"/>
                    </a:lnTo>
                    <a:lnTo>
                      <a:pt x="565" y="77"/>
                    </a:lnTo>
                    <a:lnTo>
                      <a:pt x="565" y="77"/>
                    </a:lnTo>
                    <a:lnTo>
                      <a:pt x="566" y="77"/>
                    </a:lnTo>
                    <a:lnTo>
                      <a:pt x="566" y="77"/>
                    </a:lnTo>
                    <a:lnTo>
                      <a:pt x="566" y="77"/>
                    </a:lnTo>
                    <a:lnTo>
                      <a:pt x="566" y="77"/>
                    </a:lnTo>
                    <a:lnTo>
                      <a:pt x="568" y="77"/>
                    </a:lnTo>
                    <a:lnTo>
                      <a:pt x="568" y="77"/>
                    </a:lnTo>
                    <a:lnTo>
                      <a:pt x="570" y="79"/>
                    </a:lnTo>
                    <a:lnTo>
                      <a:pt x="570" y="79"/>
                    </a:lnTo>
                    <a:lnTo>
                      <a:pt x="572" y="79"/>
                    </a:lnTo>
                    <a:lnTo>
                      <a:pt x="572" y="79"/>
                    </a:lnTo>
                    <a:lnTo>
                      <a:pt x="574" y="79"/>
                    </a:lnTo>
                    <a:lnTo>
                      <a:pt x="574" y="79"/>
                    </a:lnTo>
                    <a:lnTo>
                      <a:pt x="574" y="79"/>
                    </a:lnTo>
                    <a:lnTo>
                      <a:pt x="574" y="79"/>
                    </a:lnTo>
                    <a:lnTo>
                      <a:pt x="576" y="79"/>
                    </a:lnTo>
                    <a:lnTo>
                      <a:pt x="576" y="79"/>
                    </a:lnTo>
                    <a:lnTo>
                      <a:pt x="576" y="79"/>
                    </a:lnTo>
                    <a:lnTo>
                      <a:pt x="576" y="79"/>
                    </a:lnTo>
                    <a:lnTo>
                      <a:pt x="576" y="77"/>
                    </a:lnTo>
                    <a:lnTo>
                      <a:pt x="576" y="77"/>
                    </a:lnTo>
                    <a:lnTo>
                      <a:pt x="577" y="77"/>
                    </a:lnTo>
                    <a:lnTo>
                      <a:pt x="577" y="77"/>
                    </a:lnTo>
                    <a:lnTo>
                      <a:pt x="577" y="77"/>
                    </a:lnTo>
                    <a:lnTo>
                      <a:pt x="577" y="77"/>
                    </a:lnTo>
                    <a:lnTo>
                      <a:pt x="579" y="77"/>
                    </a:lnTo>
                    <a:lnTo>
                      <a:pt x="579" y="76"/>
                    </a:lnTo>
                    <a:lnTo>
                      <a:pt x="579" y="76"/>
                    </a:lnTo>
                    <a:lnTo>
                      <a:pt x="579" y="76"/>
                    </a:lnTo>
                    <a:lnTo>
                      <a:pt x="579" y="76"/>
                    </a:lnTo>
                    <a:lnTo>
                      <a:pt x="579" y="76"/>
                    </a:lnTo>
                    <a:lnTo>
                      <a:pt x="579" y="76"/>
                    </a:lnTo>
                    <a:lnTo>
                      <a:pt x="579" y="76"/>
                    </a:lnTo>
                    <a:lnTo>
                      <a:pt x="581" y="76"/>
                    </a:lnTo>
                    <a:lnTo>
                      <a:pt x="581" y="76"/>
                    </a:lnTo>
                    <a:lnTo>
                      <a:pt x="581" y="76"/>
                    </a:lnTo>
                    <a:lnTo>
                      <a:pt x="581" y="76"/>
                    </a:lnTo>
                    <a:lnTo>
                      <a:pt x="581" y="76"/>
                    </a:lnTo>
                    <a:lnTo>
                      <a:pt x="581" y="76"/>
                    </a:lnTo>
                    <a:lnTo>
                      <a:pt x="583" y="76"/>
                    </a:lnTo>
                    <a:lnTo>
                      <a:pt x="583" y="76"/>
                    </a:lnTo>
                    <a:lnTo>
                      <a:pt x="583" y="76"/>
                    </a:lnTo>
                    <a:lnTo>
                      <a:pt x="583" y="76"/>
                    </a:lnTo>
                    <a:lnTo>
                      <a:pt x="585" y="76"/>
                    </a:lnTo>
                    <a:lnTo>
                      <a:pt x="585" y="76"/>
                    </a:lnTo>
                    <a:lnTo>
                      <a:pt x="585" y="76"/>
                    </a:lnTo>
                    <a:lnTo>
                      <a:pt x="585" y="76"/>
                    </a:lnTo>
                    <a:lnTo>
                      <a:pt x="585" y="74"/>
                    </a:lnTo>
                    <a:lnTo>
                      <a:pt x="585" y="74"/>
                    </a:lnTo>
                    <a:lnTo>
                      <a:pt x="585" y="74"/>
                    </a:lnTo>
                    <a:lnTo>
                      <a:pt x="586" y="74"/>
                    </a:lnTo>
                    <a:lnTo>
                      <a:pt x="586" y="74"/>
                    </a:lnTo>
                    <a:lnTo>
                      <a:pt x="586" y="74"/>
                    </a:lnTo>
                    <a:lnTo>
                      <a:pt x="586" y="76"/>
                    </a:lnTo>
                    <a:lnTo>
                      <a:pt x="586" y="76"/>
                    </a:lnTo>
                    <a:lnTo>
                      <a:pt x="586" y="76"/>
                    </a:lnTo>
                    <a:lnTo>
                      <a:pt x="586" y="76"/>
                    </a:lnTo>
                    <a:lnTo>
                      <a:pt x="588" y="74"/>
                    </a:lnTo>
                    <a:lnTo>
                      <a:pt x="588" y="74"/>
                    </a:lnTo>
                    <a:lnTo>
                      <a:pt x="588" y="72"/>
                    </a:lnTo>
                    <a:lnTo>
                      <a:pt x="588" y="72"/>
                    </a:lnTo>
                    <a:lnTo>
                      <a:pt x="588" y="72"/>
                    </a:lnTo>
                    <a:lnTo>
                      <a:pt x="588" y="72"/>
                    </a:lnTo>
                    <a:lnTo>
                      <a:pt x="588" y="72"/>
                    </a:lnTo>
                    <a:lnTo>
                      <a:pt x="590" y="72"/>
                    </a:lnTo>
                    <a:lnTo>
                      <a:pt x="590" y="72"/>
                    </a:lnTo>
                    <a:lnTo>
                      <a:pt x="590" y="72"/>
                    </a:lnTo>
                    <a:lnTo>
                      <a:pt x="590" y="72"/>
                    </a:lnTo>
                    <a:lnTo>
                      <a:pt x="590" y="72"/>
                    </a:lnTo>
                    <a:lnTo>
                      <a:pt x="590" y="72"/>
                    </a:lnTo>
                    <a:lnTo>
                      <a:pt x="592" y="72"/>
                    </a:lnTo>
                    <a:lnTo>
                      <a:pt x="592" y="72"/>
                    </a:lnTo>
                    <a:lnTo>
                      <a:pt x="592" y="72"/>
                    </a:lnTo>
                    <a:lnTo>
                      <a:pt x="592" y="72"/>
                    </a:lnTo>
                    <a:lnTo>
                      <a:pt x="592" y="72"/>
                    </a:lnTo>
                    <a:lnTo>
                      <a:pt x="592" y="72"/>
                    </a:lnTo>
                    <a:lnTo>
                      <a:pt x="592" y="72"/>
                    </a:lnTo>
                    <a:lnTo>
                      <a:pt x="594" y="72"/>
                    </a:lnTo>
                    <a:lnTo>
                      <a:pt x="594" y="72"/>
                    </a:lnTo>
                    <a:lnTo>
                      <a:pt x="594" y="72"/>
                    </a:lnTo>
                    <a:lnTo>
                      <a:pt x="594" y="72"/>
                    </a:lnTo>
                    <a:lnTo>
                      <a:pt x="594" y="72"/>
                    </a:lnTo>
                    <a:lnTo>
                      <a:pt x="594" y="72"/>
                    </a:lnTo>
                    <a:lnTo>
                      <a:pt x="595" y="70"/>
                    </a:lnTo>
                    <a:lnTo>
                      <a:pt x="595" y="70"/>
                    </a:lnTo>
                    <a:lnTo>
                      <a:pt x="595" y="70"/>
                    </a:lnTo>
                    <a:lnTo>
                      <a:pt x="595" y="68"/>
                    </a:lnTo>
                    <a:lnTo>
                      <a:pt x="595" y="68"/>
                    </a:lnTo>
                    <a:lnTo>
                      <a:pt x="595" y="68"/>
                    </a:lnTo>
                    <a:lnTo>
                      <a:pt x="595" y="67"/>
                    </a:lnTo>
                    <a:lnTo>
                      <a:pt x="595" y="67"/>
                    </a:lnTo>
                    <a:lnTo>
                      <a:pt x="595" y="67"/>
                    </a:lnTo>
                    <a:lnTo>
                      <a:pt x="595" y="67"/>
                    </a:lnTo>
                    <a:lnTo>
                      <a:pt x="595" y="67"/>
                    </a:lnTo>
                    <a:lnTo>
                      <a:pt x="595" y="67"/>
                    </a:lnTo>
                    <a:lnTo>
                      <a:pt x="597" y="65"/>
                    </a:lnTo>
                    <a:lnTo>
                      <a:pt x="597" y="65"/>
                    </a:lnTo>
                    <a:lnTo>
                      <a:pt x="597" y="65"/>
                    </a:lnTo>
                    <a:lnTo>
                      <a:pt x="597" y="65"/>
                    </a:lnTo>
                    <a:lnTo>
                      <a:pt x="597" y="65"/>
                    </a:lnTo>
                    <a:lnTo>
                      <a:pt x="597" y="65"/>
                    </a:lnTo>
                    <a:lnTo>
                      <a:pt x="599" y="65"/>
                    </a:lnTo>
                    <a:lnTo>
                      <a:pt x="599" y="65"/>
                    </a:lnTo>
                    <a:lnTo>
                      <a:pt x="599" y="65"/>
                    </a:lnTo>
                    <a:lnTo>
                      <a:pt x="599" y="65"/>
                    </a:lnTo>
                    <a:lnTo>
                      <a:pt x="599" y="65"/>
                    </a:lnTo>
                    <a:lnTo>
                      <a:pt x="599" y="65"/>
                    </a:lnTo>
                    <a:lnTo>
                      <a:pt x="599" y="65"/>
                    </a:lnTo>
                    <a:lnTo>
                      <a:pt x="599" y="67"/>
                    </a:lnTo>
                    <a:lnTo>
                      <a:pt x="599" y="67"/>
                    </a:lnTo>
                    <a:lnTo>
                      <a:pt x="601" y="67"/>
                    </a:lnTo>
                    <a:lnTo>
                      <a:pt x="601" y="67"/>
                    </a:lnTo>
                    <a:lnTo>
                      <a:pt x="601" y="67"/>
                    </a:lnTo>
                    <a:lnTo>
                      <a:pt x="601" y="67"/>
                    </a:lnTo>
                    <a:lnTo>
                      <a:pt x="601" y="67"/>
                    </a:lnTo>
                    <a:lnTo>
                      <a:pt x="601" y="67"/>
                    </a:lnTo>
                    <a:lnTo>
                      <a:pt x="601" y="67"/>
                    </a:lnTo>
                    <a:lnTo>
                      <a:pt x="601" y="67"/>
                    </a:lnTo>
                    <a:lnTo>
                      <a:pt x="601" y="67"/>
                    </a:lnTo>
                    <a:lnTo>
                      <a:pt x="601" y="67"/>
                    </a:lnTo>
                    <a:lnTo>
                      <a:pt x="601" y="68"/>
                    </a:lnTo>
                    <a:lnTo>
                      <a:pt x="601" y="68"/>
                    </a:lnTo>
                    <a:lnTo>
                      <a:pt x="601" y="68"/>
                    </a:lnTo>
                    <a:lnTo>
                      <a:pt x="603" y="68"/>
                    </a:lnTo>
                    <a:lnTo>
                      <a:pt x="603" y="68"/>
                    </a:lnTo>
                    <a:lnTo>
                      <a:pt x="603" y="68"/>
                    </a:lnTo>
                    <a:lnTo>
                      <a:pt x="603" y="68"/>
                    </a:lnTo>
                    <a:lnTo>
                      <a:pt x="604" y="68"/>
                    </a:lnTo>
                    <a:lnTo>
                      <a:pt x="604" y="68"/>
                    </a:lnTo>
                    <a:lnTo>
                      <a:pt x="604" y="68"/>
                    </a:lnTo>
                    <a:lnTo>
                      <a:pt x="604" y="70"/>
                    </a:lnTo>
                    <a:lnTo>
                      <a:pt x="606" y="70"/>
                    </a:lnTo>
                    <a:lnTo>
                      <a:pt x="606" y="70"/>
                    </a:lnTo>
                    <a:lnTo>
                      <a:pt x="606" y="70"/>
                    </a:lnTo>
                    <a:lnTo>
                      <a:pt x="606" y="70"/>
                    </a:lnTo>
                    <a:lnTo>
                      <a:pt x="606" y="70"/>
                    </a:lnTo>
                    <a:lnTo>
                      <a:pt x="608" y="70"/>
                    </a:lnTo>
                    <a:lnTo>
                      <a:pt x="608" y="70"/>
                    </a:lnTo>
                    <a:lnTo>
                      <a:pt x="608" y="70"/>
                    </a:lnTo>
                    <a:lnTo>
                      <a:pt x="608" y="70"/>
                    </a:lnTo>
                    <a:lnTo>
                      <a:pt x="610" y="70"/>
                    </a:lnTo>
                    <a:lnTo>
                      <a:pt x="610" y="70"/>
                    </a:lnTo>
                    <a:lnTo>
                      <a:pt x="610" y="70"/>
                    </a:lnTo>
                    <a:lnTo>
                      <a:pt x="610" y="68"/>
                    </a:lnTo>
                    <a:lnTo>
                      <a:pt x="610" y="68"/>
                    </a:lnTo>
                    <a:lnTo>
                      <a:pt x="610" y="68"/>
                    </a:lnTo>
                    <a:lnTo>
                      <a:pt x="610" y="68"/>
                    </a:lnTo>
                    <a:lnTo>
                      <a:pt x="610" y="68"/>
                    </a:lnTo>
                    <a:lnTo>
                      <a:pt x="610" y="68"/>
                    </a:lnTo>
                    <a:lnTo>
                      <a:pt x="610" y="68"/>
                    </a:lnTo>
                    <a:lnTo>
                      <a:pt x="610" y="68"/>
                    </a:lnTo>
                    <a:lnTo>
                      <a:pt x="612" y="68"/>
                    </a:lnTo>
                    <a:lnTo>
                      <a:pt x="612" y="68"/>
                    </a:lnTo>
                    <a:lnTo>
                      <a:pt x="612" y="70"/>
                    </a:lnTo>
                    <a:lnTo>
                      <a:pt x="612" y="70"/>
                    </a:lnTo>
                    <a:lnTo>
                      <a:pt x="612" y="70"/>
                    </a:lnTo>
                    <a:lnTo>
                      <a:pt x="612" y="70"/>
                    </a:lnTo>
                    <a:lnTo>
                      <a:pt x="612" y="70"/>
                    </a:lnTo>
                    <a:lnTo>
                      <a:pt x="613" y="70"/>
                    </a:lnTo>
                    <a:lnTo>
                      <a:pt x="612" y="70"/>
                    </a:lnTo>
                    <a:lnTo>
                      <a:pt x="612" y="70"/>
                    </a:lnTo>
                    <a:lnTo>
                      <a:pt x="612" y="70"/>
                    </a:lnTo>
                    <a:lnTo>
                      <a:pt x="612" y="70"/>
                    </a:lnTo>
                    <a:lnTo>
                      <a:pt x="612" y="72"/>
                    </a:lnTo>
                    <a:lnTo>
                      <a:pt x="612" y="72"/>
                    </a:lnTo>
                    <a:lnTo>
                      <a:pt x="612" y="72"/>
                    </a:lnTo>
                    <a:lnTo>
                      <a:pt x="612" y="72"/>
                    </a:lnTo>
                    <a:lnTo>
                      <a:pt x="612" y="72"/>
                    </a:lnTo>
                    <a:lnTo>
                      <a:pt x="612" y="74"/>
                    </a:lnTo>
                    <a:lnTo>
                      <a:pt x="612" y="74"/>
                    </a:lnTo>
                    <a:lnTo>
                      <a:pt x="612" y="74"/>
                    </a:lnTo>
                    <a:lnTo>
                      <a:pt x="613" y="74"/>
                    </a:lnTo>
                    <a:lnTo>
                      <a:pt x="613" y="74"/>
                    </a:lnTo>
                    <a:lnTo>
                      <a:pt x="613" y="74"/>
                    </a:lnTo>
                    <a:lnTo>
                      <a:pt x="613" y="76"/>
                    </a:lnTo>
                    <a:lnTo>
                      <a:pt x="612" y="76"/>
                    </a:lnTo>
                    <a:lnTo>
                      <a:pt x="612" y="76"/>
                    </a:lnTo>
                    <a:lnTo>
                      <a:pt x="612" y="76"/>
                    </a:lnTo>
                    <a:lnTo>
                      <a:pt x="612" y="76"/>
                    </a:lnTo>
                    <a:lnTo>
                      <a:pt x="610" y="76"/>
                    </a:lnTo>
                    <a:lnTo>
                      <a:pt x="610" y="76"/>
                    </a:lnTo>
                    <a:lnTo>
                      <a:pt x="610" y="76"/>
                    </a:lnTo>
                    <a:lnTo>
                      <a:pt x="610" y="76"/>
                    </a:lnTo>
                    <a:lnTo>
                      <a:pt x="610" y="76"/>
                    </a:lnTo>
                    <a:lnTo>
                      <a:pt x="610" y="76"/>
                    </a:lnTo>
                    <a:lnTo>
                      <a:pt x="610" y="76"/>
                    </a:lnTo>
                    <a:lnTo>
                      <a:pt x="610" y="76"/>
                    </a:lnTo>
                    <a:lnTo>
                      <a:pt x="610" y="74"/>
                    </a:lnTo>
                    <a:lnTo>
                      <a:pt x="608" y="74"/>
                    </a:lnTo>
                    <a:lnTo>
                      <a:pt x="608" y="74"/>
                    </a:lnTo>
                    <a:lnTo>
                      <a:pt x="608" y="74"/>
                    </a:lnTo>
                    <a:lnTo>
                      <a:pt x="608" y="74"/>
                    </a:lnTo>
                    <a:lnTo>
                      <a:pt x="608" y="76"/>
                    </a:lnTo>
                    <a:lnTo>
                      <a:pt x="608" y="76"/>
                    </a:lnTo>
                    <a:lnTo>
                      <a:pt x="608" y="76"/>
                    </a:lnTo>
                    <a:lnTo>
                      <a:pt x="608" y="76"/>
                    </a:lnTo>
                    <a:lnTo>
                      <a:pt x="608" y="76"/>
                    </a:lnTo>
                    <a:lnTo>
                      <a:pt x="608" y="76"/>
                    </a:lnTo>
                    <a:lnTo>
                      <a:pt x="606" y="76"/>
                    </a:lnTo>
                    <a:lnTo>
                      <a:pt x="606" y="76"/>
                    </a:lnTo>
                    <a:lnTo>
                      <a:pt x="606" y="77"/>
                    </a:lnTo>
                    <a:lnTo>
                      <a:pt x="606" y="76"/>
                    </a:lnTo>
                    <a:lnTo>
                      <a:pt x="606" y="76"/>
                    </a:lnTo>
                    <a:lnTo>
                      <a:pt x="606" y="76"/>
                    </a:lnTo>
                    <a:lnTo>
                      <a:pt x="606" y="76"/>
                    </a:lnTo>
                    <a:lnTo>
                      <a:pt x="606" y="76"/>
                    </a:lnTo>
                    <a:lnTo>
                      <a:pt x="606" y="76"/>
                    </a:lnTo>
                    <a:lnTo>
                      <a:pt x="604" y="76"/>
                    </a:lnTo>
                    <a:lnTo>
                      <a:pt x="604" y="76"/>
                    </a:lnTo>
                    <a:lnTo>
                      <a:pt x="604" y="76"/>
                    </a:lnTo>
                    <a:lnTo>
                      <a:pt x="603" y="76"/>
                    </a:lnTo>
                    <a:lnTo>
                      <a:pt x="603" y="76"/>
                    </a:lnTo>
                    <a:lnTo>
                      <a:pt x="603" y="76"/>
                    </a:lnTo>
                    <a:lnTo>
                      <a:pt x="603" y="76"/>
                    </a:lnTo>
                    <a:lnTo>
                      <a:pt x="603" y="76"/>
                    </a:lnTo>
                    <a:lnTo>
                      <a:pt x="603" y="76"/>
                    </a:lnTo>
                    <a:lnTo>
                      <a:pt x="603" y="77"/>
                    </a:lnTo>
                    <a:lnTo>
                      <a:pt x="603" y="77"/>
                    </a:lnTo>
                    <a:lnTo>
                      <a:pt x="601" y="77"/>
                    </a:lnTo>
                    <a:lnTo>
                      <a:pt x="601" y="77"/>
                    </a:lnTo>
                    <a:lnTo>
                      <a:pt x="601" y="77"/>
                    </a:lnTo>
                    <a:lnTo>
                      <a:pt x="601" y="79"/>
                    </a:lnTo>
                    <a:lnTo>
                      <a:pt x="601" y="79"/>
                    </a:lnTo>
                    <a:lnTo>
                      <a:pt x="599" y="79"/>
                    </a:lnTo>
                    <a:lnTo>
                      <a:pt x="599" y="81"/>
                    </a:lnTo>
                    <a:lnTo>
                      <a:pt x="599" y="81"/>
                    </a:lnTo>
                    <a:lnTo>
                      <a:pt x="599" y="81"/>
                    </a:lnTo>
                    <a:lnTo>
                      <a:pt x="599" y="81"/>
                    </a:lnTo>
                    <a:lnTo>
                      <a:pt x="599" y="81"/>
                    </a:lnTo>
                    <a:lnTo>
                      <a:pt x="599" y="81"/>
                    </a:lnTo>
                    <a:lnTo>
                      <a:pt x="599" y="83"/>
                    </a:lnTo>
                    <a:lnTo>
                      <a:pt x="599" y="83"/>
                    </a:lnTo>
                    <a:lnTo>
                      <a:pt x="601" y="83"/>
                    </a:lnTo>
                    <a:lnTo>
                      <a:pt x="601" y="83"/>
                    </a:lnTo>
                    <a:lnTo>
                      <a:pt x="601" y="83"/>
                    </a:lnTo>
                    <a:lnTo>
                      <a:pt x="601" y="83"/>
                    </a:lnTo>
                    <a:lnTo>
                      <a:pt x="603" y="83"/>
                    </a:lnTo>
                    <a:lnTo>
                      <a:pt x="603" y="83"/>
                    </a:lnTo>
                    <a:lnTo>
                      <a:pt x="603" y="83"/>
                    </a:lnTo>
                    <a:lnTo>
                      <a:pt x="603" y="83"/>
                    </a:lnTo>
                    <a:lnTo>
                      <a:pt x="603" y="83"/>
                    </a:lnTo>
                    <a:lnTo>
                      <a:pt x="604" y="83"/>
                    </a:lnTo>
                    <a:lnTo>
                      <a:pt x="604" y="81"/>
                    </a:lnTo>
                    <a:lnTo>
                      <a:pt x="604" y="81"/>
                    </a:lnTo>
                    <a:lnTo>
                      <a:pt x="604" y="81"/>
                    </a:lnTo>
                    <a:lnTo>
                      <a:pt x="604" y="81"/>
                    </a:lnTo>
                    <a:lnTo>
                      <a:pt x="604" y="81"/>
                    </a:lnTo>
                    <a:lnTo>
                      <a:pt x="604" y="81"/>
                    </a:lnTo>
                    <a:lnTo>
                      <a:pt x="606" y="81"/>
                    </a:lnTo>
                    <a:lnTo>
                      <a:pt x="606" y="83"/>
                    </a:lnTo>
                    <a:lnTo>
                      <a:pt x="606" y="83"/>
                    </a:lnTo>
                    <a:lnTo>
                      <a:pt x="606" y="85"/>
                    </a:lnTo>
                    <a:lnTo>
                      <a:pt x="604" y="85"/>
                    </a:lnTo>
                    <a:lnTo>
                      <a:pt x="604" y="85"/>
                    </a:lnTo>
                    <a:lnTo>
                      <a:pt x="606" y="85"/>
                    </a:lnTo>
                    <a:lnTo>
                      <a:pt x="606" y="85"/>
                    </a:lnTo>
                    <a:lnTo>
                      <a:pt x="606" y="85"/>
                    </a:lnTo>
                    <a:lnTo>
                      <a:pt x="606" y="83"/>
                    </a:lnTo>
                    <a:lnTo>
                      <a:pt x="608" y="83"/>
                    </a:lnTo>
                    <a:lnTo>
                      <a:pt x="608" y="83"/>
                    </a:lnTo>
                    <a:lnTo>
                      <a:pt x="608" y="83"/>
                    </a:lnTo>
                    <a:lnTo>
                      <a:pt x="608" y="83"/>
                    </a:lnTo>
                    <a:lnTo>
                      <a:pt x="608" y="83"/>
                    </a:lnTo>
                    <a:lnTo>
                      <a:pt x="608" y="83"/>
                    </a:lnTo>
                    <a:lnTo>
                      <a:pt x="608" y="83"/>
                    </a:lnTo>
                    <a:lnTo>
                      <a:pt x="608" y="83"/>
                    </a:lnTo>
                    <a:lnTo>
                      <a:pt x="608" y="83"/>
                    </a:lnTo>
                    <a:lnTo>
                      <a:pt x="608" y="83"/>
                    </a:lnTo>
                    <a:lnTo>
                      <a:pt x="608" y="81"/>
                    </a:lnTo>
                    <a:lnTo>
                      <a:pt x="608" y="81"/>
                    </a:lnTo>
                    <a:lnTo>
                      <a:pt x="610" y="81"/>
                    </a:lnTo>
                    <a:lnTo>
                      <a:pt x="610" y="81"/>
                    </a:lnTo>
                    <a:lnTo>
                      <a:pt x="610" y="81"/>
                    </a:lnTo>
                    <a:lnTo>
                      <a:pt x="610" y="81"/>
                    </a:lnTo>
                    <a:lnTo>
                      <a:pt x="610" y="81"/>
                    </a:lnTo>
                    <a:lnTo>
                      <a:pt x="610" y="81"/>
                    </a:lnTo>
                    <a:lnTo>
                      <a:pt x="610" y="81"/>
                    </a:lnTo>
                    <a:lnTo>
                      <a:pt x="610" y="81"/>
                    </a:lnTo>
                    <a:lnTo>
                      <a:pt x="610" y="83"/>
                    </a:lnTo>
                    <a:lnTo>
                      <a:pt x="610" y="83"/>
                    </a:lnTo>
                    <a:lnTo>
                      <a:pt x="612" y="83"/>
                    </a:lnTo>
                    <a:lnTo>
                      <a:pt x="612" y="83"/>
                    </a:lnTo>
                    <a:lnTo>
                      <a:pt x="612" y="83"/>
                    </a:lnTo>
                    <a:lnTo>
                      <a:pt x="612" y="83"/>
                    </a:lnTo>
                    <a:lnTo>
                      <a:pt x="613" y="83"/>
                    </a:lnTo>
                    <a:lnTo>
                      <a:pt x="613" y="83"/>
                    </a:lnTo>
                    <a:lnTo>
                      <a:pt x="613" y="83"/>
                    </a:lnTo>
                    <a:lnTo>
                      <a:pt x="613" y="83"/>
                    </a:lnTo>
                    <a:lnTo>
                      <a:pt x="613" y="83"/>
                    </a:lnTo>
                    <a:lnTo>
                      <a:pt x="613" y="81"/>
                    </a:lnTo>
                    <a:lnTo>
                      <a:pt x="613" y="81"/>
                    </a:lnTo>
                    <a:lnTo>
                      <a:pt x="613" y="81"/>
                    </a:lnTo>
                    <a:lnTo>
                      <a:pt x="613" y="81"/>
                    </a:lnTo>
                    <a:lnTo>
                      <a:pt x="613" y="81"/>
                    </a:lnTo>
                    <a:lnTo>
                      <a:pt x="615" y="81"/>
                    </a:lnTo>
                    <a:lnTo>
                      <a:pt x="615" y="81"/>
                    </a:lnTo>
                    <a:lnTo>
                      <a:pt x="615" y="81"/>
                    </a:lnTo>
                    <a:lnTo>
                      <a:pt x="615" y="83"/>
                    </a:lnTo>
                    <a:lnTo>
                      <a:pt x="615" y="83"/>
                    </a:lnTo>
                    <a:lnTo>
                      <a:pt x="615" y="83"/>
                    </a:lnTo>
                    <a:lnTo>
                      <a:pt x="615" y="83"/>
                    </a:lnTo>
                    <a:lnTo>
                      <a:pt x="615" y="83"/>
                    </a:lnTo>
                    <a:lnTo>
                      <a:pt x="615" y="83"/>
                    </a:lnTo>
                    <a:lnTo>
                      <a:pt x="615" y="83"/>
                    </a:lnTo>
                    <a:lnTo>
                      <a:pt x="613" y="83"/>
                    </a:lnTo>
                    <a:lnTo>
                      <a:pt x="613" y="83"/>
                    </a:lnTo>
                    <a:lnTo>
                      <a:pt x="613" y="83"/>
                    </a:lnTo>
                    <a:lnTo>
                      <a:pt x="613" y="83"/>
                    </a:lnTo>
                    <a:lnTo>
                      <a:pt x="613" y="83"/>
                    </a:lnTo>
                    <a:lnTo>
                      <a:pt x="613" y="85"/>
                    </a:lnTo>
                    <a:lnTo>
                      <a:pt x="612" y="85"/>
                    </a:lnTo>
                    <a:lnTo>
                      <a:pt x="612" y="85"/>
                    </a:lnTo>
                    <a:lnTo>
                      <a:pt x="612" y="86"/>
                    </a:lnTo>
                    <a:lnTo>
                      <a:pt x="612" y="86"/>
                    </a:lnTo>
                    <a:lnTo>
                      <a:pt x="612" y="86"/>
                    </a:lnTo>
                    <a:lnTo>
                      <a:pt x="610" y="88"/>
                    </a:lnTo>
                    <a:lnTo>
                      <a:pt x="610" y="88"/>
                    </a:lnTo>
                    <a:lnTo>
                      <a:pt x="610" y="90"/>
                    </a:lnTo>
                    <a:lnTo>
                      <a:pt x="610" y="90"/>
                    </a:lnTo>
                    <a:lnTo>
                      <a:pt x="610" y="90"/>
                    </a:lnTo>
                    <a:lnTo>
                      <a:pt x="610" y="92"/>
                    </a:lnTo>
                    <a:lnTo>
                      <a:pt x="610" y="92"/>
                    </a:lnTo>
                    <a:lnTo>
                      <a:pt x="610" y="92"/>
                    </a:lnTo>
                    <a:lnTo>
                      <a:pt x="610" y="92"/>
                    </a:lnTo>
                    <a:lnTo>
                      <a:pt x="610" y="92"/>
                    </a:lnTo>
                    <a:lnTo>
                      <a:pt x="610" y="92"/>
                    </a:lnTo>
                    <a:lnTo>
                      <a:pt x="610" y="92"/>
                    </a:lnTo>
                    <a:lnTo>
                      <a:pt x="608" y="92"/>
                    </a:lnTo>
                    <a:lnTo>
                      <a:pt x="608" y="92"/>
                    </a:lnTo>
                    <a:lnTo>
                      <a:pt x="608" y="92"/>
                    </a:lnTo>
                    <a:lnTo>
                      <a:pt x="608" y="92"/>
                    </a:lnTo>
                    <a:lnTo>
                      <a:pt x="608" y="92"/>
                    </a:lnTo>
                    <a:lnTo>
                      <a:pt x="608" y="92"/>
                    </a:lnTo>
                    <a:lnTo>
                      <a:pt x="608" y="92"/>
                    </a:lnTo>
                    <a:lnTo>
                      <a:pt x="608" y="92"/>
                    </a:lnTo>
                    <a:lnTo>
                      <a:pt x="606" y="92"/>
                    </a:lnTo>
                    <a:lnTo>
                      <a:pt x="606" y="92"/>
                    </a:lnTo>
                    <a:lnTo>
                      <a:pt x="606" y="92"/>
                    </a:lnTo>
                    <a:lnTo>
                      <a:pt x="606" y="92"/>
                    </a:lnTo>
                    <a:lnTo>
                      <a:pt x="606" y="92"/>
                    </a:lnTo>
                    <a:lnTo>
                      <a:pt x="606" y="94"/>
                    </a:lnTo>
                    <a:lnTo>
                      <a:pt x="606" y="94"/>
                    </a:lnTo>
                    <a:lnTo>
                      <a:pt x="606" y="94"/>
                    </a:lnTo>
                    <a:lnTo>
                      <a:pt x="606" y="95"/>
                    </a:lnTo>
                    <a:lnTo>
                      <a:pt x="606" y="95"/>
                    </a:lnTo>
                    <a:lnTo>
                      <a:pt x="606" y="95"/>
                    </a:lnTo>
                    <a:lnTo>
                      <a:pt x="606" y="95"/>
                    </a:lnTo>
                    <a:lnTo>
                      <a:pt x="606" y="95"/>
                    </a:lnTo>
                    <a:lnTo>
                      <a:pt x="608" y="97"/>
                    </a:lnTo>
                    <a:lnTo>
                      <a:pt x="608" y="97"/>
                    </a:lnTo>
                    <a:lnTo>
                      <a:pt x="608" y="97"/>
                    </a:lnTo>
                    <a:lnTo>
                      <a:pt x="608" y="97"/>
                    </a:lnTo>
                    <a:lnTo>
                      <a:pt x="608" y="97"/>
                    </a:lnTo>
                    <a:lnTo>
                      <a:pt x="608" y="99"/>
                    </a:lnTo>
                    <a:lnTo>
                      <a:pt x="608" y="99"/>
                    </a:lnTo>
                    <a:lnTo>
                      <a:pt x="610" y="99"/>
                    </a:lnTo>
                    <a:lnTo>
                      <a:pt x="610" y="99"/>
                    </a:lnTo>
                    <a:lnTo>
                      <a:pt x="610" y="99"/>
                    </a:lnTo>
                    <a:lnTo>
                      <a:pt x="610" y="99"/>
                    </a:lnTo>
                    <a:lnTo>
                      <a:pt x="610" y="99"/>
                    </a:lnTo>
                    <a:lnTo>
                      <a:pt x="610" y="101"/>
                    </a:lnTo>
                    <a:lnTo>
                      <a:pt x="610" y="101"/>
                    </a:lnTo>
                    <a:lnTo>
                      <a:pt x="610" y="101"/>
                    </a:lnTo>
                    <a:lnTo>
                      <a:pt x="610" y="101"/>
                    </a:lnTo>
                    <a:lnTo>
                      <a:pt x="608" y="103"/>
                    </a:lnTo>
                    <a:lnTo>
                      <a:pt x="608" y="105"/>
                    </a:lnTo>
                    <a:lnTo>
                      <a:pt x="606" y="105"/>
                    </a:lnTo>
                    <a:lnTo>
                      <a:pt x="606" y="106"/>
                    </a:lnTo>
                    <a:lnTo>
                      <a:pt x="606" y="106"/>
                    </a:lnTo>
                    <a:lnTo>
                      <a:pt x="606" y="106"/>
                    </a:lnTo>
                    <a:lnTo>
                      <a:pt x="604" y="108"/>
                    </a:lnTo>
                    <a:lnTo>
                      <a:pt x="604" y="108"/>
                    </a:lnTo>
                    <a:lnTo>
                      <a:pt x="604" y="108"/>
                    </a:lnTo>
                    <a:lnTo>
                      <a:pt x="604" y="108"/>
                    </a:lnTo>
                    <a:lnTo>
                      <a:pt x="604" y="108"/>
                    </a:lnTo>
                    <a:lnTo>
                      <a:pt x="604" y="108"/>
                    </a:lnTo>
                    <a:lnTo>
                      <a:pt x="604" y="110"/>
                    </a:lnTo>
                    <a:lnTo>
                      <a:pt x="604" y="110"/>
                    </a:lnTo>
                    <a:lnTo>
                      <a:pt x="604" y="110"/>
                    </a:lnTo>
                    <a:lnTo>
                      <a:pt x="604" y="110"/>
                    </a:lnTo>
                    <a:lnTo>
                      <a:pt x="604" y="110"/>
                    </a:lnTo>
                    <a:lnTo>
                      <a:pt x="604" y="110"/>
                    </a:lnTo>
                    <a:lnTo>
                      <a:pt x="606" y="110"/>
                    </a:lnTo>
                    <a:lnTo>
                      <a:pt x="606" y="110"/>
                    </a:lnTo>
                    <a:lnTo>
                      <a:pt x="606" y="110"/>
                    </a:lnTo>
                    <a:lnTo>
                      <a:pt x="606" y="110"/>
                    </a:lnTo>
                    <a:lnTo>
                      <a:pt x="608" y="110"/>
                    </a:lnTo>
                    <a:lnTo>
                      <a:pt x="608" y="110"/>
                    </a:lnTo>
                    <a:lnTo>
                      <a:pt x="608" y="110"/>
                    </a:lnTo>
                    <a:lnTo>
                      <a:pt x="608" y="110"/>
                    </a:lnTo>
                    <a:lnTo>
                      <a:pt x="608" y="108"/>
                    </a:lnTo>
                    <a:lnTo>
                      <a:pt x="610" y="108"/>
                    </a:lnTo>
                    <a:lnTo>
                      <a:pt x="610" y="108"/>
                    </a:lnTo>
                    <a:lnTo>
                      <a:pt x="610" y="108"/>
                    </a:lnTo>
                    <a:lnTo>
                      <a:pt x="610" y="108"/>
                    </a:lnTo>
                    <a:lnTo>
                      <a:pt x="610" y="106"/>
                    </a:lnTo>
                    <a:lnTo>
                      <a:pt x="610" y="106"/>
                    </a:lnTo>
                    <a:lnTo>
                      <a:pt x="610" y="106"/>
                    </a:lnTo>
                    <a:lnTo>
                      <a:pt x="612" y="106"/>
                    </a:lnTo>
                    <a:lnTo>
                      <a:pt x="612" y="105"/>
                    </a:lnTo>
                    <a:lnTo>
                      <a:pt x="613" y="105"/>
                    </a:lnTo>
                    <a:lnTo>
                      <a:pt x="613" y="105"/>
                    </a:lnTo>
                    <a:lnTo>
                      <a:pt x="615" y="105"/>
                    </a:lnTo>
                    <a:lnTo>
                      <a:pt x="615" y="105"/>
                    </a:lnTo>
                    <a:lnTo>
                      <a:pt x="615" y="105"/>
                    </a:lnTo>
                    <a:lnTo>
                      <a:pt x="617" y="105"/>
                    </a:lnTo>
                    <a:lnTo>
                      <a:pt x="617" y="105"/>
                    </a:lnTo>
                    <a:lnTo>
                      <a:pt x="617" y="105"/>
                    </a:lnTo>
                    <a:lnTo>
                      <a:pt x="619" y="105"/>
                    </a:lnTo>
                    <a:lnTo>
                      <a:pt x="619" y="105"/>
                    </a:lnTo>
                    <a:lnTo>
                      <a:pt x="619" y="105"/>
                    </a:lnTo>
                    <a:lnTo>
                      <a:pt x="619" y="105"/>
                    </a:lnTo>
                    <a:lnTo>
                      <a:pt x="621" y="105"/>
                    </a:lnTo>
                    <a:lnTo>
                      <a:pt x="621" y="105"/>
                    </a:lnTo>
                    <a:lnTo>
                      <a:pt x="621" y="105"/>
                    </a:lnTo>
                    <a:lnTo>
                      <a:pt x="621" y="105"/>
                    </a:lnTo>
                    <a:lnTo>
                      <a:pt x="623" y="103"/>
                    </a:lnTo>
                    <a:lnTo>
                      <a:pt x="623" y="103"/>
                    </a:lnTo>
                    <a:lnTo>
                      <a:pt x="623" y="103"/>
                    </a:lnTo>
                    <a:lnTo>
                      <a:pt x="623" y="103"/>
                    </a:lnTo>
                    <a:lnTo>
                      <a:pt x="623" y="101"/>
                    </a:lnTo>
                    <a:lnTo>
                      <a:pt x="623" y="101"/>
                    </a:lnTo>
                    <a:lnTo>
                      <a:pt x="621" y="101"/>
                    </a:lnTo>
                    <a:lnTo>
                      <a:pt x="621" y="101"/>
                    </a:lnTo>
                    <a:lnTo>
                      <a:pt x="621" y="99"/>
                    </a:lnTo>
                    <a:lnTo>
                      <a:pt x="621" y="99"/>
                    </a:lnTo>
                    <a:lnTo>
                      <a:pt x="621" y="97"/>
                    </a:lnTo>
                    <a:lnTo>
                      <a:pt x="623" y="97"/>
                    </a:lnTo>
                    <a:lnTo>
                      <a:pt x="623" y="97"/>
                    </a:lnTo>
                    <a:lnTo>
                      <a:pt x="623" y="97"/>
                    </a:lnTo>
                    <a:lnTo>
                      <a:pt x="623" y="95"/>
                    </a:lnTo>
                    <a:lnTo>
                      <a:pt x="623" y="95"/>
                    </a:lnTo>
                    <a:lnTo>
                      <a:pt x="624" y="95"/>
                    </a:lnTo>
                    <a:lnTo>
                      <a:pt x="624" y="95"/>
                    </a:lnTo>
                    <a:lnTo>
                      <a:pt x="624" y="94"/>
                    </a:lnTo>
                    <a:lnTo>
                      <a:pt x="624" y="94"/>
                    </a:lnTo>
                    <a:lnTo>
                      <a:pt x="624" y="94"/>
                    </a:lnTo>
                    <a:lnTo>
                      <a:pt x="624" y="94"/>
                    </a:lnTo>
                    <a:lnTo>
                      <a:pt x="624" y="92"/>
                    </a:lnTo>
                    <a:lnTo>
                      <a:pt x="624" y="92"/>
                    </a:lnTo>
                    <a:lnTo>
                      <a:pt x="624" y="92"/>
                    </a:lnTo>
                    <a:lnTo>
                      <a:pt x="626" y="94"/>
                    </a:lnTo>
                    <a:lnTo>
                      <a:pt x="626" y="94"/>
                    </a:lnTo>
                    <a:lnTo>
                      <a:pt x="626" y="94"/>
                    </a:lnTo>
                    <a:lnTo>
                      <a:pt x="626" y="94"/>
                    </a:lnTo>
                    <a:lnTo>
                      <a:pt x="628" y="94"/>
                    </a:lnTo>
                    <a:lnTo>
                      <a:pt x="628" y="94"/>
                    </a:lnTo>
                    <a:lnTo>
                      <a:pt x="628" y="95"/>
                    </a:lnTo>
                    <a:lnTo>
                      <a:pt x="628" y="95"/>
                    </a:lnTo>
                    <a:lnTo>
                      <a:pt x="630" y="95"/>
                    </a:lnTo>
                    <a:lnTo>
                      <a:pt x="630" y="95"/>
                    </a:lnTo>
                    <a:lnTo>
                      <a:pt x="630" y="95"/>
                    </a:lnTo>
                    <a:lnTo>
                      <a:pt x="630" y="95"/>
                    </a:lnTo>
                    <a:lnTo>
                      <a:pt x="630" y="95"/>
                    </a:lnTo>
                    <a:lnTo>
                      <a:pt x="630" y="95"/>
                    </a:lnTo>
                    <a:lnTo>
                      <a:pt x="632" y="95"/>
                    </a:lnTo>
                    <a:lnTo>
                      <a:pt x="632" y="95"/>
                    </a:lnTo>
                    <a:lnTo>
                      <a:pt x="632" y="95"/>
                    </a:lnTo>
                    <a:lnTo>
                      <a:pt x="632" y="94"/>
                    </a:lnTo>
                    <a:lnTo>
                      <a:pt x="632" y="94"/>
                    </a:lnTo>
                    <a:lnTo>
                      <a:pt x="632" y="92"/>
                    </a:lnTo>
                    <a:lnTo>
                      <a:pt x="632" y="92"/>
                    </a:lnTo>
                    <a:lnTo>
                      <a:pt x="632" y="92"/>
                    </a:lnTo>
                    <a:lnTo>
                      <a:pt x="632" y="92"/>
                    </a:lnTo>
                    <a:lnTo>
                      <a:pt x="632" y="92"/>
                    </a:lnTo>
                    <a:lnTo>
                      <a:pt x="632" y="90"/>
                    </a:lnTo>
                    <a:lnTo>
                      <a:pt x="632" y="90"/>
                    </a:lnTo>
                    <a:lnTo>
                      <a:pt x="633" y="90"/>
                    </a:lnTo>
                    <a:lnTo>
                      <a:pt x="633" y="90"/>
                    </a:lnTo>
                    <a:lnTo>
                      <a:pt x="633" y="90"/>
                    </a:lnTo>
                    <a:lnTo>
                      <a:pt x="633" y="90"/>
                    </a:lnTo>
                    <a:lnTo>
                      <a:pt x="633" y="90"/>
                    </a:lnTo>
                    <a:lnTo>
                      <a:pt x="633" y="90"/>
                    </a:lnTo>
                    <a:lnTo>
                      <a:pt x="633" y="90"/>
                    </a:lnTo>
                    <a:lnTo>
                      <a:pt x="633" y="90"/>
                    </a:lnTo>
                    <a:lnTo>
                      <a:pt x="635" y="90"/>
                    </a:lnTo>
                    <a:lnTo>
                      <a:pt x="635" y="92"/>
                    </a:lnTo>
                    <a:lnTo>
                      <a:pt x="635" y="92"/>
                    </a:lnTo>
                    <a:lnTo>
                      <a:pt x="635" y="92"/>
                    </a:lnTo>
                    <a:lnTo>
                      <a:pt x="637" y="92"/>
                    </a:lnTo>
                    <a:lnTo>
                      <a:pt x="637" y="92"/>
                    </a:lnTo>
                    <a:lnTo>
                      <a:pt x="639" y="92"/>
                    </a:lnTo>
                    <a:lnTo>
                      <a:pt x="639" y="92"/>
                    </a:lnTo>
                    <a:lnTo>
                      <a:pt x="639" y="92"/>
                    </a:lnTo>
                    <a:lnTo>
                      <a:pt x="641" y="92"/>
                    </a:lnTo>
                    <a:lnTo>
                      <a:pt x="641" y="92"/>
                    </a:lnTo>
                    <a:lnTo>
                      <a:pt x="641" y="92"/>
                    </a:lnTo>
                    <a:lnTo>
                      <a:pt x="641" y="92"/>
                    </a:lnTo>
                    <a:lnTo>
                      <a:pt x="642" y="92"/>
                    </a:lnTo>
                    <a:lnTo>
                      <a:pt x="642" y="92"/>
                    </a:lnTo>
                    <a:lnTo>
                      <a:pt x="644" y="92"/>
                    </a:lnTo>
                    <a:lnTo>
                      <a:pt x="644" y="90"/>
                    </a:lnTo>
                    <a:lnTo>
                      <a:pt x="644" y="90"/>
                    </a:lnTo>
                    <a:lnTo>
                      <a:pt x="646" y="92"/>
                    </a:lnTo>
                    <a:lnTo>
                      <a:pt x="646" y="94"/>
                    </a:lnTo>
                    <a:lnTo>
                      <a:pt x="646" y="94"/>
                    </a:lnTo>
                    <a:lnTo>
                      <a:pt x="646" y="94"/>
                    </a:lnTo>
                    <a:lnTo>
                      <a:pt x="646" y="94"/>
                    </a:lnTo>
                    <a:lnTo>
                      <a:pt x="646" y="95"/>
                    </a:lnTo>
                    <a:lnTo>
                      <a:pt x="646" y="95"/>
                    </a:lnTo>
                    <a:lnTo>
                      <a:pt x="646" y="97"/>
                    </a:lnTo>
                    <a:lnTo>
                      <a:pt x="646" y="97"/>
                    </a:lnTo>
                    <a:lnTo>
                      <a:pt x="648" y="97"/>
                    </a:lnTo>
                    <a:lnTo>
                      <a:pt x="648" y="97"/>
                    </a:lnTo>
                    <a:lnTo>
                      <a:pt x="648" y="97"/>
                    </a:lnTo>
                    <a:lnTo>
                      <a:pt x="648" y="97"/>
                    </a:lnTo>
                    <a:lnTo>
                      <a:pt x="648" y="97"/>
                    </a:lnTo>
                    <a:lnTo>
                      <a:pt x="648" y="97"/>
                    </a:lnTo>
                    <a:lnTo>
                      <a:pt x="648" y="97"/>
                    </a:lnTo>
                    <a:lnTo>
                      <a:pt x="648" y="97"/>
                    </a:lnTo>
                    <a:lnTo>
                      <a:pt x="648" y="97"/>
                    </a:lnTo>
                    <a:lnTo>
                      <a:pt x="648" y="97"/>
                    </a:lnTo>
                    <a:lnTo>
                      <a:pt x="650" y="97"/>
                    </a:lnTo>
                    <a:lnTo>
                      <a:pt x="650" y="97"/>
                    </a:lnTo>
                    <a:lnTo>
                      <a:pt x="650" y="97"/>
                    </a:lnTo>
                    <a:lnTo>
                      <a:pt x="650" y="95"/>
                    </a:lnTo>
                    <a:lnTo>
                      <a:pt x="651" y="95"/>
                    </a:lnTo>
                    <a:lnTo>
                      <a:pt x="651" y="95"/>
                    </a:lnTo>
                    <a:lnTo>
                      <a:pt x="651" y="95"/>
                    </a:lnTo>
                    <a:lnTo>
                      <a:pt x="651" y="95"/>
                    </a:lnTo>
                    <a:lnTo>
                      <a:pt x="651" y="95"/>
                    </a:lnTo>
                    <a:lnTo>
                      <a:pt x="651" y="95"/>
                    </a:lnTo>
                    <a:lnTo>
                      <a:pt x="651" y="95"/>
                    </a:lnTo>
                    <a:lnTo>
                      <a:pt x="653" y="94"/>
                    </a:lnTo>
                    <a:lnTo>
                      <a:pt x="653" y="94"/>
                    </a:lnTo>
                    <a:lnTo>
                      <a:pt x="653" y="94"/>
                    </a:lnTo>
                    <a:lnTo>
                      <a:pt x="653" y="94"/>
                    </a:lnTo>
                    <a:lnTo>
                      <a:pt x="653" y="94"/>
                    </a:lnTo>
                    <a:lnTo>
                      <a:pt x="653" y="94"/>
                    </a:lnTo>
                    <a:lnTo>
                      <a:pt x="653" y="94"/>
                    </a:lnTo>
                    <a:lnTo>
                      <a:pt x="655" y="94"/>
                    </a:lnTo>
                    <a:lnTo>
                      <a:pt x="655" y="94"/>
                    </a:lnTo>
                    <a:lnTo>
                      <a:pt x="655" y="94"/>
                    </a:lnTo>
                    <a:lnTo>
                      <a:pt x="655" y="94"/>
                    </a:lnTo>
                    <a:lnTo>
                      <a:pt x="655" y="94"/>
                    </a:lnTo>
                    <a:lnTo>
                      <a:pt x="655" y="94"/>
                    </a:lnTo>
                    <a:lnTo>
                      <a:pt x="657" y="94"/>
                    </a:lnTo>
                    <a:lnTo>
                      <a:pt x="657" y="94"/>
                    </a:lnTo>
                    <a:lnTo>
                      <a:pt x="657" y="94"/>
                    </a:lnTo>
                    <a:lnTo>
                      <a:pt x="657" y="94"/>
                    </a:lnTo>
                    <a:lnTo>
                      <a:pt x="657" y="94"/>
                    </a:lnTo>
                    <a:lnTo>
                      <a:pt x="657" y="92"/>
                    </a:lnTo>
                    <a:lnTo>
                      <a:pt x="657" y="92"/>
                    </a:lnTo>
                    <a:lnTo>
                      <a:pt x="657" y="92"/>
                    </a:lnTo>
                    <a:lnTo>
                      <a:pt x="659" y="92"/>
                    </a:lnTo>
                    <a:lnTo>
                      <a:pt x="659" y="92"/>
                    </a:lnTo>
                    <a:lnTo>
                      <a:pt x="659" y="92"/>
                    </a:lnTo>
                    <a:lnTo>
                      <a:pt x="659" y="92"/>
                    </a:lnTo>
                    <a:lnTo>
                      <a:pt x="659" y="92"/>
                    </a:lnTo>
                    <a:lnTo>
                      <a:pt x="659" y="92"/>
                    </a:lnTo>
                    <a:lnTo>
                      <a:pt x="659" y="90"/>
                    </a:lnTo>
                    <a:lnTo>
                      <a:pt x="659" y="90"/>
                    </a:lnTo>
                    <a:lnTo>
                      <a:pt x="659" y="90"/>
                    </a:lnTo>
                    <a:lnTo>
                      <a:pt x="659" y="90"/>
                    </a:lnTo>
                    <a:lnTo>
                      <a:pt x="661" y="90"/>
                    </a:lnTo>
                    <a:lnTo>
                      <a:pt x="661" y="90"/>
                    </a:lnTo>
                    <a:lnTo>
                      <a:pt x="661" y="90"/>
                    </a:lnTo>
                    <a:lnTo>
                      <a:pt x="661" y="88"/>
                    </a:lnTo>
                    <a:lnTo>
                      <a:pt x="661" y="88"/>
                    </a:lnTo>
                    <a:lnTo>
                      <a:pt x="661" y="88"/>
                    </a:lnTo>
                    <a:lnTo>
                      <a:pt x="661" y="88"/>
                    </a:lnTo>
                    <a:lnTo>
                      <a:pt x="661" y="88"/>
                    </a:lnTo>
                    <a:lnTo>
                      <a:pt x="661" y="88"/>
                    </a:lnTo>
                    <a:lnTo>
                      <a:pt x="661" y="88"/>
                    </a:lnTo>
                    <a:lnTo>
                      <a:pt x="661" y="88"/>
                    </a:lnTo>
                    <a:lnTo>
                      <a:pt x="661" y="88"/>
                    </a:lnTo>
                    <a:lnTo>
                      <a:pt x="662" y="88"/>
                    </a:lnTo>
                    <a:lnTo>
                      <a:pt x="662" y="88"/>
                    </a:lnTo>
                    <a:lnTo>
                      <a:pt x="662" y="86"/>
                    </a:lnTo>
                    <a:lnTo>
                      <a:pt x="662" y="86"/>
                    </a:lnTo>
                    <a:lnTo>
                      <a:pt x="662" y="86"/>
                    </a:lnTo>
                    <a:lnTo>
                      <a:pt x="662" y="86"/>
                    </a:lnTo>
                    <a:lnTo>
                      <a:pt x="662" y="86"/>
                    </a:lnTo>
                    <a:lnTo>
                      <a:pt x="662" y="86"/>
                    </a:lnTo>
                    <a:lnTo>
                      <a:pt x="661" y="85"/>
                    </a:lnTo>
                    <a:lnTo>
                      <a:pt x="661" y="85"/>
                    </a:lnTo>
                    <a:lnTo>
                      <a:pt x="661" y="85"/>
                    </a:lnTo>
                    <a:lnTo>
                      <a:pt x="661" y="85"/>
                    </a:lnTo>
                    <a:lnTo>
                      <a:pt x="662" y="85"/>
                    </a:lnTo>
                    <a:lnTo>
                      <a:pt x="662" y="85"/>
                    </a:lnTo>
                    <a:lnTo>
                      <a:pt x="662" y="85"/>
                    </a:lnTo>
                    <a:lnTo>
                      <a:pt x="662" y="85"/>
                    </a:lnTo>
                    <a:lnTo>
                      <a:pt x="662" y="85"/>
                    </a:lnTo>
                    <a:lnTo>
                      <a:pt x="662" y="85"/>
                    </a:lnTo>
                    <a:lnTo>
                      <a:pt x="662" y="85"/>
                    </a:lnTo>
                    <a:lnTo>
                      <a:pt x="662" y="85"/>
                    </a:lnTo>
                    <a:lnTo>
                      <a:pt x="662" y="83"/>
                    </a:lnTo>
                    <a:lnTo>
                      <a:pt x="664" y="83"/>
                    </a:lnTo>
                    <a:lnTo>
                      <a:pt x="664" y="83"/>
                    </a:lnTo>
                    <a:lnTo>
                      <a:pt x="664" y="83"/>
                    </a:lnTo>
                    <a:lnTo>
                      <a:pt x="664" y="83"/>
                    </a:lnTo>
                    <a:lnTo>
                      <a:pt x="664" y="83"/>
                    </a:lnTo>
                    <a:lnTo>
                      <a:pt x="664" y="83"/>
                    </a:lnTo>
                    <a:lnTo>
                      <a:pt x="664" y="83"/>
                    </a:lnTo>
                    <a:lnTo>
                      <a:pt x="664" y="81"/>
                    </a:lnTo>
                    <a:lnTo>
                      <a:pt x="664" y="81"/>
                    </a:lnTo>
                    <a:lnTo>
                      <a:pt x="664" y="81"/>
                    </a:lnTo>
                    <a:lnTo>
                      <a:pt x="664" y="81"/>
                    </a:lnTo>
                    <a:lnTo>
                      <a:pt x="664" y="81"/>
                    </a:lnTo>
                    <a:lnTo>
                      <a:pt x="664" y="81"/>
                    </a:lnTo>
                    <a:lnTo>
                      <a:pt x="662" y="81"/>
                    </a:lnTo>
                    <a:lnTo>
                      <a:pt x="662" y="81"/>
                    </a:lnTo>
                    <a:lnTo>
                      <a:pt x="662" y="81"/>
                    </a:lnTo>
                    <a:lnTo>
                      <a:pt x="662" y="79"/>
                    </a:lnTo>
                    <a:lnTo>
                      <a:pt x="662" y="79"/>
                    </a:lnTo>
                    <a:lnTo>
                      <a:pt x="662" y="79"/>
                    </a:lnTo>
                    <a:lnTo>
                      <a:pt x="662" y="79"/>
                    </a:lnTo>
                    <a:lnTo>
                      <a:pt x="662" y="79"/>
                    </a:lnTo>
                    <a:lnTo>
                      <a:pt x="662" y="79"/>
                    </a:lnTo>
                    <a:lnTo>
                      <a:pt x="662" y="79"/>
                    </a:lnTo>
                    <a:lnTo>
                      <a:pt x="662" y="79"/>
                    </a:lnTo>
                    <a:lnTo>
                      <a:pt x="662" y="77"/>
                    </a:lnTo>
                    <a:lnTo>
                      <a:pt x="662" y="77"/>
                    </a:lnTo>
                    <a:lnTo>
                      <a:pt x="662" y="77"/>
                    </a:lnTo>
                    <a:lnTo>
                      <a:pt x="662" y="77"/>
                    </a:lnTo>
                    <a:lnTo>
                      <a:pt x="662" y="77"/>
                    </a:lnTo>
                    <a:lnTo>
                      <a:pt x="662" y="77"/>
                    </a:lnTo>
                    <a:lnTo>
                      <a:pt x="662" y="77"/>
                    </a:lnTo>
                    <a:lnTo>
                      <a:pt x="664" y="77"/>
                    </a:lnTo>
                    <a:lnTo>
                      <a:pt x="664" y="76"/>
                    </a:lnTo>
                    <a:lnTo>
                      <a:pt x="662" y="76"/>
                    </a:lnTo>
                    <a:lnTo>
                      <a:pt x="662" y="76"/>
                    </a:lnTo>
                    <a:lnTo>
                      <a:pt x="662" y="76"/>
                    </a:lnTo>
                    <a:lnTo>
                      <a:pt x="662" y="76"/>
                    </a:lnTo>
                    <a:lnTo>
                      <a:pt x="662" y="76"/>
                    </a:lnTo>
                    <a:lnTo>
                      <a:pt x="662" y="76"/>
                    </a:lnTo>
                    <a:lnTo>
                      <a:pt x="662" y="76"/>
                    </a:lnTo>
                    <a:lnTo>
                      <a:pt x="664" y="76"/>
                    </a:lnTo>
                    <a:lnTo>
                      <a:pt x="664" y="76"/>
                    </a:lnTo>
                    <a:lnTo>
                      <a:pt x="664" y="76"/>
                    </a:lnTo>
                    <a:lnTo>
                      <a:pt x="664" y="74"/>
                    </a:lnTo>
                    <a:lnTo>
                      <a:pt x="664" y="74"/>
                    </a:lnTo>
                    <a:lnTo>
                      <a:pt x="664" y="74"/>
                    </a:lnTo>
                    <a:lnTo>
                      <a:pt x="664" y="74"/>
                    </a:lnTo>
                    <a:lnTo>
                      <a:pt x="664" y="72"/>
                    </a:lnTo>
                    <a:lnTo>
                      <a:pt x="664" y="72"/>
                    </a:lnTo>
                    <a:lnTo>
                      <a:pt x="664" y="72"/>
                    </a:lnTo>
                    <a:lnTo>
                      <a:pt x="664" y="72"/>
                    </a:lnTo>
                    <a:lnTo>
                      <a:pt x="664" y="70"/>
                    </a:lnTo>
                    <a:lnTo>
                      <a:pt x="664" y="70"/>
                    </a:lnTo>
                    <a:lnTo>
                      <a:pt x="664" y="70"/>
                    </a:lnTo>
                    <a:lnTo>
                      <a:pt x="664" y="70"/>
                    </a:lnTo>
                    <a:lnTo>
                      <a:pt x="664" y="70"/>
                    </a:lnTo>
                    <a:lnTo>
                      <a:pt x="664" y="70"/>
                    </a:lnTo>
                    <a:lnTo>
                      <a:pt x="664" y="68"/>
                    </a:lnTo>
                    <a:lnTo>
                      <a:pt x="664" y="68"/>
                    </a:lnTo>
                    <a:lnTo>
                      <a:pt x="664" y="68"/>
                    </a:lnTo>
                    <a:lnTo>
                      <a:pt x="664" y="68"/>
                    </a:lnTo>
                    <a:lnTo>
                      <a:pt x="664" y="68"/>
                    </a:lnTo>
                    <a:lnTo>
                      <a:pt x="662" y="68"/>
                    </a:lnTo>
                    <a:lnTo>
                      <a:pt x="662" y="68"/>
                    </a:lnTo>
                    <a:lnTo>
                      <a:pt x="662" y="67"/>
                    </a:lnTo>
                    <a:lnTo>
                      <a:pt x="662" y="67"/>
                    </a:lnTo>
                    <a:lnTo>
                      <a:pt x="662" y="67"/>
                    </a:lnTo>
                    <a:lnTo>
                      <a:pt x="662" y="67"/>
                    </a:lnTo>
                    <a:lnTo>
                      <a:pt x="662" y="67"/>
                    </a:lnTo>
                    <a:lnTo>
                      <a:pt x="662" y="67"/>
                    </a:lnTo>
                    <a:lnTo>
                      <a:pt x="662" y="67"/>
                    </a:lnTo>
                    <a:lnTo>
                      <a:pt x="662" y="67"/>
                    </a:lnTo>
                    <a:lnTo>
                      <a:pt x="661" y="67"/>
                    </a:lnTo>
                    <a:lnTo>
                      <a:pt x="661" y="67"/>
                    </a:lnTo>
                    <a:lnTo>
                      <a:pt x="661" y="67"/>
                    </a:lnTo>
                    <a:lnTo>
                      <a:pt x="661" y="67"/>
                    </a:lnTo>
                    <a:lnTo>
                      <a:pt x="661" y="65"/>
                    </a:lnTo>
                    <a:lnTo>
                      <a:pt x="661" y="65"/>
                    </a:lnTo>
                    <a:lnTo>
                      <a:pt x="659" y="65"/>
                    </a:lnTo>
                    <a:lnTo>
                      <a:pt x="659" y="65"/>
                    </a:lnTo>
                    <a:lnTo>
                      <a:pt x="659" y="65"/>
                    </a:lnTo>
                    <a:lnTo>
                      <a:pt x="659" y="63"/>
                    </a:lnTo>
                    <a:lnTo>
                      <a:pt x="657" y="63"/>
                    </a:lnTo>
                    <a:lnTo>
                      <a:pt x="657" y="63"/>
                    </a:lnTo>
                    <a:lnTo>
                      <a:pt x="657" y="63"/>
                    </a:lnTo>
                    <a:lnTo>
                      <a:pt x="657" y="63"/>
                    </a:lnTo>
                    <a:lnTo>
                      <a:pt x="657" y="63"/>
                    </a:lnTo>
                    <a:lnTo>
                      <a:pt x="657" y="61"/>
                    </a:lnTo>
                    <a:lnTo>
                      <a:pt x="657" y="61"/>
                    </a:lnTo>
                    <a:lnTo>
                      <a:pt x="657" y="61"/>
                    </a:lnTo>
                    <a:lnTo>
                      <a:pt x="657" y="61"/>
                    </a:lnTo>
                    <a:lnTo>
                      <a:pt x="655" y="59"/>
                    </a:lnTo>
                    <a:lnTo>
                      <a:pt x="655" y="59"/>
                    </a:lnTo>
                    <a:lnTo>
                      <a:pt x="655" y="59"/>
                    </a:lnTo>
                    <a:lnTo>
                      <a:pt x="655" y="59"/>
                    </a:lnTo>
                    <a:lnTo>
                      <a:pt x="657" y="57"/>
                    </a:lnTo>
                    <a:lnTo>
                      <a:pt x="661" y="57"/>
                    </a:lnTo>
                    <a:lnTo>
                      <a:pt x="662" y="56"/>
                    </a:lnTo>
                    <a:lnTo>
                      <a:pt x="664" y="56"/>
                    </a:lnTo>
                    <a:lnTo>
                      <a:pt x="664" y="56"/>
                    </a:lnTo>
                    <a:lnTo>
                      <a:pt x="668" y="54"/>
                    </a:lnTo>
                    <a:lnTo>
                      <a:pt x="668" y="54"/>
                    </a:lnTo>
                    <a:lnTo>
                      <a:pt x="668" y="54"/>
                    </a:lnTo>
                    <a:lnTo>
                      <a:pt x="668" y="54"/>
                    </a:lnTo>
                    <a:lnTo>
                      <a:pt x="670" y="54"/>
                    </a:lnTo>
                    <a:lnTo>
                      <a:pt x="670" y="52"/>
                    </a:lnTo>
                    <a:lnTo>
                      <a:pt x="670" y="52"/>
                    </a:lnTo>
                    <a:lnTo>
                      <a:pt x="670" y="52"/>
                    </a:lnTo>
                    <a:lnTo>
                      <a:pt x="671" y="52"/>
                    </a:lnTo>
                    <a:lnTo>
                      <a:pt x="671" y="52"/>
                    </a:lnTo>
                    <a:lnTo>
                      <a:pt x="671" y="52"/>
                    </a:lnTo>
                    <a:lnTo>
                      <a:pt x="673" y="52"/>
                    </a:lnTo>
                    <a:lnTo>
                      <a:pt x="673" y="50"/>
                    </a:lnTo>
                    <a:lnTo>
                      <a:pt x="673" y="50"/>
                    </a:lnTo>
                    <a:lnTo>
                      <a:pt x="675" y="50"/>
                    </a:lnTo>
                    <a:lnTo>
                      <a:pt x="675" y="50"/>
                    </a:lnTo>
                    <a:lnTo>
                      <a:pt x="675" y="50"/>
                    </a:lnTo>
                    <a:lnTo>
                      <a:pt x="677" y="50"/>
                    </a:lnTo>
                    <a:lnTo>
                      <a:pt x="677" y="50"/>
                    </a:lnTo>
                    <a:lnTo>
                      <a:pt x="677" y="48"/>
                    </a:lnTo>
                    <a:lnTo>
                      <a:pt x="679" y="48"/>
                    </a:lnTo>
                    <a:lnTo>
                      <a:pt x="679" y="48"/>
                    </a:lnTo>
                    <a:lnTo>
                      <a:pt x="679" y="48"/>
                    </a:lnTo>
                    <a:lnTo>
                      <a:pt x="680" y="48"/>
                    </a:lnTo>
                    <a:lnTo>
                      <a:pt x="680" y="48"/>
                    </a:lnTo>
                    <a:lnTo>
                      <a:pt x="680" y="48"/>
                    </a:lnTo>
                    <a:lnTo>
                      <a:pt x="682" y="47"/>
                    </a:lnTo>
                    <a:lnTo>
                      <a:pt x="682" y="47"/>
                    </a:lnTo>
                    <a:lnTo>
                      <a:pt x="682" y="47"/>
                    </a:lnTo>
                    <a:lnTo>
                      <a:pt x="682" y="47"/>
                    </a:lnTo>
                    <a:lnTo>
                      <a:pt x="684" y="47"/>
                    </a:lnTo>
                    <a:lnTo>
                      <a:pt x="684" y="47"/>
                    </a:lnTo>
                    <a:lnTo>
                      <a:pt x="684" y="47"/>
                    </a:lnTo>
                    <a:lnTo>
                      <a:pt x="686" y="45"/>
                    </a:lnTo>
                    <a:lnTo>
                      <a:pt x="686" y="45"/>
                    </a:lnTo>
                    <a:lnTo>
                      <a:pt x="686" y="45"/>
                    </a:lnTo>
                    <a:lnTo>
                      <a:pt x="686" y="45"/>
                    </a:lnTo>
                    <a:lnTo>
                      <a:pt x="688" y="45"/>
                    </a:lnTo>
                    <a:lnTo>
                      <a:pt x="686" y="45"/>
                    </a:lnTo>
                    <a:lnTo>
                      <a:pt x="686" y="45"/>
                    </a:lnTo>
                    <a:lnTo>
                      <a:pt x="686" y="45"/>
                    </a:lnTo>
                    <a:lnTo>
                      <a:pt x="686" y="43"/>
                    </a:lnTo>
                    <a:lnTo>
                      <a:pt x="686" y="43"/>
                    </a:lnTo>
                    <a:lnTo>
                      <a:pt x="688" y="43"/>
                    </a:lnTo>
                    <a:lnTo>
                      <a:pt x="688" y="43"/>
                    </a:lnTo>
                    <a:lnTo>
                      <a:pt x="688" y="43"/>
                    </a:lnTo>
                    <a:lnTo>
                      <a:pt x="689" y="43"/>
                    </a:lnTo>
                    <a:lnTo>
                      <a:pt x="689" y="43"/>
                    </a:lnTo>
                    <a:lnTo>
                      <a:pt x="689" y="43"/>
                    </a:lnTo>
                    <a:lnTo>
                      <a:pt x="691" y="43"/>
                    </a:lnTo>
                    <a:lnTo>
                      <a:pt x="691" y="43"/>
                    </a:lnTo>
                    <a:lnTo>
                      <a:pt x="691" y="43"/>
                    </a:lnTo>
                    <a:lnTo>
                      <a:pt x="691" y="43"/>
                    </a:lnTo>
                    <a:lnTo>
                      <a:pt x="691" y="43"/>
                    </a:lnTo>
                    <a:lnTo>
                      <a:pt x="693" y="43"/>
                    </a:lnTo>
                    <a:lnTo>
                      <a:pt x="693" y="43"/>
                    </a:lnTo>
                    <a:lnTo>
                      <a:pt x="693" y="43"/>
                    </a:lnTo>
                    <a:lnTo>
                      <a:pt x="693" y="43"/>
                    </a:lnTo>
                    <a:lnTo>
                      <a:pt x="693" y="43"/>
                    </a:lnTo>
                    <a:lnTo>
                      <a:pt x="695" y="43"/>
                    </a:lnTo>
                    <a:lnTo>
                      <a:pt x="695" y="43"/>
                    </a:lnTo>
                    <a:lnTo>
                      <a:pt x="695" y="43"/>
                    </a:lnTo>
                    <a:lnTo>
                      <a:pt x="695" y="43"/>
                    </a:lnTo>
                    <a:lnTo>
                      <a:pt x="697" y="43"/>
                    </a:lnTo>
                    <a:lnTo>
                      <a:pt x="697" y="43"/>
                    </a:lnTo>
                    <a:lnTo>
                      <a:pt x="697" y="43"/>
                    </a:lnTo>
                    <a:lnTo>
                      <a:pt x="697" y="43"/>
                    </a:lnTo>
                    <a:lnTo>
                      <a:pt x="697" y="43"/>
                    </a:lnTo>
                    <a:lnTo>
                      <a:pt x="697" y="41"/>
                    </a:lnTo>
                    <a:lnTo>
                      <a:pt x="697" y="41"/>
                    </a:lnTo>
                    <a:lnTo>
                      <a:pt x="697" y="41"/>
                    </a:lnTo>
                    <a:lnTo>
                      <a:pt x="697" y="41"/>
                    </a:lnTo>
                    <a:lnTo>
                      <a:pt x="697" y="41"/>
                    </a:lnTo>
                    <a:lnTo>
                      <a:pt x="698" y="41"/>
                    </a:lnTo>
                    <a:lnTo>
                      <a:pt x="698" y="41"/>
                    </a:lnTo>
                    <a:lnTo>
                      <a:pt x="698" y="41"/>
                    </a:lnTo>
                    <a:lnTo>
                      <a:pt x="700" y="39"/>
                    </a:lnTo>
                    <a:lnTo>
                      <a:pt x="700" y="39"/>
                    </a:lnTo>
                    <a:lnTo>
                      <a:pt x="700" y="39"/>
                    </a:lnTo>
                    <a:lnTo>
                      <a:pt x="702" y="39"/>
                    </a:lnTo>
                    <a:lnTo>
                      <a:pt x="702" y="39"/>
                    </a:lnTo>
                    <a:lnTo>
                      <a:pt x="702" y="39"/>
                    </a:lnTo>
                    <a:lnTo>
                      <a:pt x="702" y="38"/>
                    </a:lnTo>
                    <a:lnTo>
                      <a:pt x="704" y="38"/>
                    </a:lnTo>
                    <a:lnTo>
                      <a:pt x="704" y="38"/>
                    </a:lnTo>
                    <a:lnTo>
                      <a:pt x="704" y="38"/>
                    </a:lnTo>
                    <a:lnTo>
                      <a:pt x="704" y="38"/>
                    </a:lnTo>
                    <a:lnTo>
                      <a:pt x="704" y="38"/>
                    </a:lnTo>
                    <a:lnTo>
                      <a:pt x="706" y="38"/>
                    </a:lnTo>
                    <a:lnTo>
                      <a:pt x="706" y="38"/>
                    </a:lnTo>
                    <a:lnTo>
                      <a:pt x="706" y="38"/>
                    </a:lnTo>
                    <a:lnTo>
                      <a:pt x="706" y="36"/>
                    </a:lnTo>
                    <a:lnTo>
                      <a:pt x="706" y="36"/>
                    </a:lnTo>
                    <a:lnTo>
                      <a:pt x="706" y="36"/>
                    </a:lnTo>
                    <a:lnTo>
                      <a:pt x="706" y="36"/>
                    </a:lnTo>
                    <a:lnTo>
                      <a:pt x="706" y="36"/>
                    </a:lnTo>
                    <a:lnTo>
                      <a:pt x="706" y="36"/>
                    </a:lnTo>
                    <a:lnTo>
                      <a:pt x="706" y="36"/>
                    </a:lnTo>
                    <a:lnTo>
                      <a:pt x="709" y="36"/>
                    </a:lnTo>
                    <a:lnTo>
                      <a:pt x="709" y="36"/>
                    </a:lnTo>
                    <a:lnTo>
                      <a:pt x="709" y="36"/>
                    </a:lnTo>
                    <a:lnTo>
                      <a:pt x="711" y="36"/>
                    </a:lnTo>
                    <a:lnTo>
                      <a:pt x="711" y="36"/>
                    </a:lnTo>
                    <a:lnTo>
                      <a:pt x="711" y="36"/>
                    </a:lnTo>
                    <a:lnTo>
                      <a:pt x="711" y="36"/>
                    </a:lnTo>
                    <a:lnTo>
                      <a:pt x="713" y="36"/>
                    </a:lnTo>
                    <a:lnTo>
                      <a:pt x="713" y="36"/>
                    </a:lnTo>
                    <a:lnTo>
                      <a:pt x="713" y="36"/>
                    </a:lnTo>
                    <a:lnTo>
                      <a:pt x="715" y="36"/>
                    </a:lnTo>
                    <a:lnTo>
                      <a:pt x="715" y="34"/>
                    </a:lnTo>
                    <a:lnTo>
                      <a:pt x="715" y="34"/>
                    </a:lnTo>
                    <a:lnTo>
                      <a:pt x="715" y="34"/>
                    </a:lnTo>
                    <a:lnTo>
                      <a:pt x="717" y="34"/>
                    </a:lnTo>
                    <a:lnTo>
                      <a:pt x="717" y="34"/>
                    </a:lnTo>
                    <a:lnTo>
                      <a:pt x="717" y="32"/>
                    </a:lnTo>
                    <a:lnTo>
                      <a:pt x="717" y="32"/>
                    </a:lnTo>
                    <a:lnTo>
                      <a:pt x="717" y="32"/>
                    </a:lnTo>
                    <a:lnTo>
                      <a:pt x="718" y="34"/>
                    </a:lnTo>
                    <a:lnTo>
                      <a:pt x="718" y="34"/>
                    </a:lnTo>
                    <a:lnTo>
                      <a:pt x="720" y="34"/>
                    </a:lnTo>
                    <a:lnTo>
                      <a:pt x="720" y="34"/>
                    </a:lnTo>
                    <a:lnTo>
                      <a:pt x="722" y="32"/>
                    </a:lnTo>
                    <a:lnTo>
                      <a:pt x="724" y="32"/>
                    </a:lnTo>
                    <a:lnTo>
                      <a:pt x="724" y="32"/>
                    </a:lnTo>
                    <a:lnTo>
                      <a:pt x="726" y="32"/>
                    </a:lnTo>
                    <a:lnTo>
                      <a:pt x="726" y="30"/>
                    </a:lnTo>
                    <a:lnTo>
                      <a:pt x="727" y="30"/>
                    </a:lnTo>
                    <a:lnTo>
                      <a:pt x="727" y="30"/>
                    </a:lnTo>
                    <a:lnTo>
                      <a:pt x="729" y="29"/>
                    </a:lnTo>
                    <a:lnTo>
                      <a:pt x="731" y="29"/>
                    </a:lnTo>
                    <a:lnTo>
                      <a:pt x="731" y="29"/>
                    </a:lnTo>
                    <a:lnTo>
                      <a:pt x="731" y="29"/>
                    </a:lnTo>
                    <a:lnTo>
                      <a:pt x="731" y="29"/>
                    </a:lnTo>
                    <a:lnTo>
                      <a:pt x="731" y="29"/>
                    </a:lnTo>
                    <a:lnTo>
                      <a:pt x="731" y="27"/>
                    </a:lnTo>
                    <a:lnTo>
                      <a:pt x="733" y="27"/>
                    </a:lnTo>
                    <a:lnTo>
                      <a:pt x="735" y="27"/>
                    </a:lnTo>
                    <a:lnTo>
                      <a:pt x="736" y="25"/>
                    </a:lnTo>
                    <a:lnTo>
                      <a:pt x="736" y="25"/>
                    </a:lnTo>
                    <a:lnTo>
                      <a:pt x="736" y="25"/>
                    </a:lnTo>
                    <a:lnTo>
                      <a:pt x="736" y="23"/>
                    </a:lnTo>
                    <a:lnTo>
                      <a:pt x="738" y="23"/>
                    </a:lnTo>
                    <a:lnTo>
                      <a:pt x="738" y="23"/>
                    </a:lnTo>
                    <a:lnTo>
                      <a:pt x="738" y="23"/>
                    </a:lnTo>
                    <a:lnTo>
                      <a:pt x="738" y="21"/>
                    </a:lnTo>
                    <a:lnTo>
                      <a:pt x="740" y="21"/>
                    </a:lnTo>
                    <a:lnTo>
                      <a:pt x="740" y="21"/>
                    </a:lnTo>
                    <a:lnTo>
                      <a:pt x="740" y="21"/>
                    </a:lnTo>
                    <a:lnTo>
                      <a:pt x="740" y="21"/>
                    </a:lnTo>
                    <a:lnTo>
                      <a:pt x="740" y="19"/>
                    </a:lnTo>
                    <a:lnTo>
                      <a:pt x="740" y="19"/>
                    </a:lnTo>
                    <a:lnTo>
                      <a:pt x="740" y="19"/>
                    </a:lnTo>
                    <a:lnTo>
                      <a:pt x="740" y="19"/>
                    </a:lnTo>
                    <a:lnTo>
                      <a:pt x="742" y="19"/>
                    </a:lnTo>
                    <a:lnTo>
                      <a:pt x="742" y="19"/>
                    </a:lnTo>
                    <a:lnTo>
                      <a:pt x="742" y="19"/>
                    </a:lnTo>
                    <a:lnTo>
                      <a:pt x="742" y="18"/>
                    </a:lnTo>
                    <a:lnTo>
                      <a:pt x="742" y="18"/>
                    </a:lnTo>
                    <a:lnTo>
                      <a:pt x="742" y="18"/>
                    </a:lnTo>
                    <a:lnTo>
                      <a:pt x="742" y="18"/>
                    </a:lnTo>
                    <a:lnTo>
                      <a:pt x="744" y="18"/>
                    </a:lnTo>
                    <a:lnTo>
                      <a:pt x="744" y="18"/>
                    </a:lnTo>
                    <a:lnTo>
                      <a:pt x="746" y="19"/>
                    </a:lnTo>
                    <a:lnTo>
                      <a:pt x="746" y="19"/>
                    </a:lnTo>
                    <a:lnTo>
                      <a:pt x="747" y="19"/>
                    </a:lnTo>
                    <a:lnTo>
                      <a:pt x="747" y="19"/>
                    </a:lnTo>
                    <a:lnTo>
                      <a:pt x="749" y="19"/>
                    </a:lnTo>
                    <a:lnTo>
                      <a:pt x="749" y="21"/>
                    </a:lnTo>
                    <a:lnTo>
                      <a:pt x="749" y="21"/>
                    </a:lnTo>
                    <a:lnTo>
                      <a:pt x="749" y="21"/>
                    </a:lnTo>
                    <a:lnTo>
                      <a:pt x="749" y="21"/>
                    </a:lnTo>
                    <a:lnTo>
                      <a:pt x="749" y="21"/>
                    </a:lnTo>
                    <a:lnTo>
                      <a:pt x="749" y="23"/>
                    </a:lnTo>
                    <a:lnTo>
                      <a:pt x="751" y="23"/>
                    </a:lnTo>
                    <a:lnTo>
                      <a:pt x="753" y="23"/>
                    </a:lnTo>
                    <a:lnTo>
                      <a:pt x="753" y="23"/>
                    </a:lnTo>
                    <a:lnTo>
                      <a:pt x="753" y="25"/>
                    </a:lnTo>
                    <a:lnTo>
                      <a:pt x="755" y="25"/>
                    </a:lnTo>
                    <a:lnTo>
                      <a:pt x="755" y="27"/>
                    </a:lnTo>
                    <a:lnTo>
                      <a:pt x="756" y="27"/>
                    </a:lnTo>
                    <a:lnTo>
                      <a:pt x="756" y="27"/>
                    </a:lnTo>
                    <a:lnTo>
                      <a:pt x="756" y="27"/>
                    </a:lnTo>
                    <a:lnTo>
                      <a:pt x="756" y="27"/>
                    </a:lnTo>
                    <a:lnTo>
                      <a:pt x="756" y="29"/>
                    </a:lnTo>
                    <a:lnTo>
                      <a:pt x="758" y="29"/>
                    </a:lnTo>
                    <a:lnTo>
                      <a:pt x="758" y="29"/>
                    </a:lnTo>
                    <a:lnTo>
                      <a:pt x="760" y="29"/>
                    </a:lnTo>
                    <a:lnTo>
                      <a:pt x="760" y="29"/>
                    </a:lnTo>
                    <a:lnTo>
                      <a:pt x="760" y="30"/>
                    </a:lnTo>
                    <a:lnTo>
                      <a:pt x="762" y="30"/>
                    </a:lnTo>
                    <a:lnTo>
                      <a:pt x="764" y="32"/>
                    </a:lnTo>
                    <a:lnTo>
                      <a:pt x="764" y="32"/>
                    </a:lnTo>
                    <a:lnTo>
                      <a:pt x="764" y="32"/>
                    </a:lnTo>
                    <a:lnTo>
                      <a:pt x="764" y="32"/>
                    </a:lnTo>
                    <a:lnTo>
                      <a:pt x="765" y="32"/>
                    </a:lnTo>
                    <a:lnTo>
                      <a:pt x="765" y="32"/>
                    </a:lnTo>
                    <a:lnTo>
                      <a:pt x="767" y="34"/>
                    </a:lnTo>
                    <a:lnTo>
                      <a:pt x="767" y="34"/>
                    </a:lnTo>
                    <a:lnTo>
                      <a:pt x="767" y="34"/>
                    </a:lnTo>
                    <a:lnTo>
                      <a:pt x="767" y="34"/>
                    </a:lnTo>
                    <a:lnTo>
                      <a:pt x="769" y="34"/>
                    </a:lnTo>
                    <a:lnTo>
                      <a:pt x="769" y="34"/>
                    </a:lnTo>
                    <a:lnTo>
                      <a:pt x="769" y="36"/>
                    </a:lnTo>
                    <a:lnTo>
                      <a:pt x="769" y="36"/>
                    </a:lnTo>
                    <a:lnTo>
                      <a:pt x="771" y="36"/>
                    </a:lnTo>
                    <a:lnTo>
                      <a:pt x="771" y="36"/>
                    </a:lnTo>
                    <a:lnTo>
                      <a:pt x="771" y="36"/>
                    </a:lnTo>
                    <a:lnTo>
                      <a:pt x="771" y="36"/>
                    </a:lnTo>
                    <a:lnTo>
                      <a:pt x="771" y="36"/>
                    </a:lnTo>
                    <a:lnTo>
                      <a:pt x="771" y="36"/>
                    </a:lnTo>
                    <a:lnTo>
                      <a:pt x="771" y="36"/>
                    </a:lnTo>
                    <a:lnTo>
                      <a:pt x="771" y="36"/>
                    </a:lnTo>
                    <a:lnTo>
                      <a:pt x="771" y="36"/>
                    </a:lnTo>
                    <a:lnTo>
                      <a:pt x="771" y="38"/>
                    </a:lnTo>
                    <a:lnTo>
                      <a:pt x="771" y="38"/>
                    </a:lnTo>
                    <a:lnTo>
                      <a:pt x="771" y="38"/>
                    </a:lnTo>
                    <a:lnTo>
                      <a:pt x="771" y="38"/>
                    </a:lnTo>
                    <a:lnTo>
                      <a:pt x="773" y="38"/>
                    </a:lnTo>
                    <a:lnTo>
                      <a:pt x="773" y="38"/>
                    </a:lnTo>
                    <a:lnTo>
                      <a:pt x="773" y="38"/>
                    </a:lnTo>
                    <a:lnTo>
                      <a:pt x="773" y="38"/>
                    </a:lnTo>
                    <a:lnTo>
                      <a:pt x="774" y="38"/>
                    </a:lnTo>
                    <a:lnTo>
                      <a:pt x="774" y="38"/>
                    </a:lnTo>
                    <a:lnTo>
                      <a:pt x="774" y="39"/>
                    </a:lnTo>
                    <a:lnTo>
                      <a:pt x="774" y="39"/>
                    </a:lnTo>
                    <a:lnTo>
                      <a:pt x="774" y="39"/>
                    </a:lnTo>
                    <a:lnTo>
                      <a:pt x="774" y="39"/>
                    </a:lnTo>
                    <a:lnTo>
                      <a:pt x="776" y="39"/>
                    </a:lnTo>
                    <a:lnTo>
                      <a:pt x="776" y="39"/>
                    </a:lnTo>
                    <a:lnTo>
                      <a:pt x="776" y="39"/>
                    </a:lnTo>
                    <a:lnTo>
                      <a:pt x="776" y="39"/>
                    </a:lnTo>
                    <a:lnTo>
                      <a:pt x="778" y="39"/>
                    </a:lnTo>
                    <a:lnTo>
                      <a:pt x="778" y="39"/>
                    </a:lnTo>
                    <a:lnTo>
                      <a:pt x="778" y="39"/>
                    </a:lnTo>
                    <a:lnTo>
                      <a:pt x="778" y="41"/>
                    </a:lnTo>
                    <a:lnTo>
                      <a:pt x="778" y="41"/>
                    </a:lnTo>
                    <a:lnTo>
                      <a:pt x="778" y="41"/>
                    </a:lnTo>
                    <a:lnTo>
                      <a:pt x="778" y="41"/>
                    </a:lnTo>
                    <a:lnTo>
                      <a:pt x="780" y="41"/>
                    </a:lnTo>
                    <a:lnTo>
                      <a:pt x="780" y="41"/>
                    </a:lnTo>
                    <a:lnTo>
                      <a:pt x="780" y="43"/>
                    </a:lnTo>
                    <a:lnTo>
                      <a:pt x="782" y="45"/>
                    </a:lnTo>
                    <a:lnTo>
                      <a:pt x="782" y="45"/>
                    </a:lnTo>
                    <a:lnTo>
                      <a:pt x="782" y="45"/>
                    </a:lnTo>
                    <a:lnTo>
                      <a:pt x="782" y="45"/>
                    </a:lnTo>
                    <a:lnTo>
                      <a:pt x="782" y="45"/>
                    </a:lnTo>
                    <a:lnTo>
                      <a:pt x="782" y="45"/>
                    </a:lnTo>
                    <a:lnTo>
                      <a:pt x="782" y="47"/>
                    </a:lnTo>
                    <a:lnTo>
                      <a:pt x="782" y="47"/>
                    </a:lnTo>
                    <a:lnTo>
                      <a:pt x="782" y="47"/>
                    </a:lnTo>
                    <a:lnTo>
                      <a:pt x="782" y="47"/>
                    </a:lnTo>
                    <a:lnTo>
                      <a:pt x="784" y="47"/>
                    </a:lnTo>
                    <a:lnTo>
                      <a:pt x="784" y="47"/>
                    </a:lnTo>
                    <a:lnTo>
                      <a:pt x="785" y="47"/>
                    </a:lnTo>
                    <a:lnTo>
                      <a:pt x="785" y="47"/>
                    </a:lnTo>
                    <a:lnTo>
                      <a:pt x="785" y="47"/>
                    </a:lnTo>
                    <a:lnTo>
                      <a:pt x="785" y="47"/>
                    </a:lnTo>
                    <a:lnTo>
                      <a:pt x="785" y="47"/>
                    </a:lnTo>
                    <a:lnTo>
                      <a:pt x="787" y="47"/>
                    </a:lnTo>
                    <a:lnTo>
                      <a:pt x="787" y="47"/>
                    </a:lnTo>
                    <a:lnTo>
                      <a:pt x="787" y="47"/>
                    </a:lnTo>
                    <a:lnTo>
                      <a:pt x="787" y="48"/>
                    </a:lnTo>
                    <a:lnTo>
                      <a:pt x="787" y="48"/>
                    </a:lnTo>
                    <a:lnTo>
                      <a:pt x="789" y="48"/>
                    </a:lnTo>
                    <a:lnTo>
                      <a:pt x="789" y="48"/>
                    </a:lnTo>
                    <a:lnTo>
                      <a:pt x="791" y="48"/>
                    </a:lnTo>
                    <a:lnTo>
                      <a:pt x="791" y="48"/>
                    </a:lnTo>
                    <a:lnTo>
                      <a:pt x="793" y="50"/>
                    </a:lnTo>
                    <a:lnTo>
                      <a:pt x="793" y="50"/>
                    </a:lnTo>
                    <a:lnTo>
                      <a:pt x="793" y="50"/>
                    </a:lnTo>
                    <a:lnTo>
                      <a:pt x="793" y="50"/>
                    </a:lnTo>
                    <a:lnTo>
                      <a:pt x="791" y="52"/>
                    </a:lnTo>
                    <a:lnTo>
                      <a:pt x="791" y="52"/>
                    </a:lnTo>
                    <a:lnTo>
                      <a:pt x="791" y="54"/>
                    </a:lnTo>
                    <a:lnTo>
                      <a:pt x="791" y="54"/>
                    </a:lnTo>
                    <a:lnTo>
                      <a:pt x="791" y="54"/>
                    </a:lnTo>
                    <a:lnTo>
                      <a:pt x="793" y="54"/>
                    </a:lnTo>
                    <a:lnTo>
                      <a:pt x="793" y="54"/>
                    </a:lnTo>
                    <a:lnTo>
                      <a:pt x="794" y="54"/>
                    </a:lnTo>
                    <a:lnTo>
                      <a:pt x="794" y="54"/>
                    </a:lnTo>
                    <a:lnTo>
                      <a:pt x="796" y="54"/>
                    </a:lnTo>
                    <a:lnTo>
                      <a:pt x="798" y="54"/>
                    </a:lnTo>
                    <a:lnTo>
                      <a:pt x="798" y="54"/>
                    </a:lnTo>
                    <a:lnTo>
                      <a:pt x="798" y="54"/>
                    </a:lnTo>
                    <a:lnTo>
                      <a:pt x="798" y="56"/>
                    </a:lnTo>
                    <a:lnTo>
                      <a:pt x="798" y="56"/>
                    </a:lnTo>
                    <a:lnTo>
                      <a:pt x="798" y="56"/>
                    </a:lnTo>
                    <a:lnTo>
                      <a:pt x="798" y="56"/>
                    </a:lnTo>
                    <a:lnTo>
                      <a:pt x="798" y="56"/>
                    </a:lnTo>
                    <a:lnTo>
                      <a:pt x="798" y="56"/>
                    </a:lnTo>
                    <a:lnTo>
                      <a:pt x="798" y="56"/>
                    </a:lnTo>
                    <a:lnTo>
                      <a:pt x="798" y="56"/>
                    </a:lnTo>
                    <a:lnTo>
                      <a:pt x="798" y="57"/>
                    </a:lnTo>
                    <a:lnTo>
                      <a:pt x="798" y="57"/>
                    </a:lnTo>
                    <a:lnTo>
                      <a:pt x="798" y="57"/>
                    </a:lnTo>
                    <a:lnTo>
                      <a:pt x="798" y="57"/>
                    </a:lnTo>
                    <a:lnTo>
                      <a:pt x="798" y="57"/>
                    </a:lnTo>
                    <a:lnTo>
                      <a:pt x="798" y="57"/>
                    </a:lnTo>
                    <a:lnTo>
                      <a:pt x="798" y="57"/>
                    </a:lnTo>
                    <a:lnTo>
                      <a:pt x="798" y="57"/>
                    </a:lnTo>
                    <a:lnTo>
                      <a:pt x="800" y="57"/>
                    </a:lnTo>
                    <a:lnTo>
                      <a:pt x="800" y="57"/>
                    </a:lnTo>
                    <a:lnTo>
                      <a:pt x="800" y="57"/>
                    </a:lnTo>
                    <a:lnTo>
                      <a:pt x="800" y="57"/>
                    </a:lnTo>
                    <a:lnTo>
                      <a:pt x="800" y="57"/>
                    </a:lnTo>
                    <a:lnTo>
                      <a:pt x="800" y="57"/>
                    </a:lnTo>
                    <a:lnTo>
                      <a:pt x="800" y="57"/>
                    </a:lnTo>
                    <a:lnTo>
                      <a:pt x="800" y="57"/>
                    </a:lnTo>
                    <a:lnTo>
                      <a:pt x="802" y="59"/>
                    </a:lnTo>
                    <a:lnTo>
                      <a:pt x="802" y="59"/>
                    </a:lnTo>
                    <a:lnTo>
                      <a:pt x="802" y="59"/>
                    </a:lnTo>
                    <a:lnTo>
                      <a:pt x="802" y="57"/>
                    </a:lnTo>
                    <a:lnTo>
                      <a:pt x="802" y="57"/>
                    </a:lnTo>
                    <a:lnTo>
                      <a:pt x="802" y="57"/>
                    </a:lnTo>
                    <a:lnTo>
                      <a:pt x="802" y="57"/>
                    </a:lnTo>
                    <a:lnTo>
                      <a:pt x="802" y="57"/>
                    </a:lnTo>
                    <a:lnTo>
                      <a:pt x="803" y="57"/>
                    </a:lnTo>
                    <a:lnTo>
                      <a:pt x="803" y="57"/>
                    </a:lnTo>
                    <a:lnTo>
                      <a:pt x="803" y="57"/>
                    </a:lnTo>
                    <a:lnTo>
                      <a:pt x="803" y="57"/>
                    </a:lnTo>
                    <a:lnTo>
                      <a:pt x="803" y="57"/>
                    </a:lnTo>
                    <a:lnTo>
                      <a:pt x="803" y="57"/>
                    </a:lnTo>
                    <a:lnTo>
                      <a:pt x="803" y="57"/>
                    </a:lnTo>
                    <a:lnTo>
                      <a:pt x="803" y="57"/>
                    </a:lnTo>
                    <a:lnTo>
                      <a:pt x="805" y="57"/>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7" y="54"/>
                    </a:lnTo>
                    <a:lnTo>
                      <a:pt x="807" y="56"/>
                    </a:lnTo>
                    <a:lnTo>
                      <a:pt x="807" y="56"/>
                    </a:lnTo>
                    <a:lnTo>
                      <a:pt x="809" y="56"/>
                    </a:lnTo>
                    <a:lnTo>
                      <a:pt x="809" y="56"/>
                    </a:lnTo>
                    <a:lnTo>
                      <a:pt x="809" y="56"/>
                    </a:lnTo>
                    <a:lnTo>
                      <a:pt x="809" y="56"/>
                    </a:lnTo>
                    <a:lnTo>
                      <a:pt x="811" y="56"/>
                    </a:lnTo>
                    <a:lnTo>
                      <a:pt x="811" y="56"/>
                    </a:lnTo>
                    <a:lnTo>
                      <a:pt x="811" y="56"/>
                    </a:lnTo>
                    <a:lnTo>
                      <a:pt x="811" y="56"/>
                    </a:lnTo>
                    <a:lnTo>
                      <a:pt x="811" y="56"/>
                    </a:lnTo>
                    <a:lnTo>
                      <a:pt x="811" y="56"/>
                    </a:lnTo>
                    <a:lnTo>
                      <a:pt x="811" y="56"/>
                    </a:lnTo>
                    <a:lnTo>
                      <a:pt x="811" y="56"/>
                    </a:lnTo>
                    <a:lnTo>
                      <a:pt x="811"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4" y="56"/>
                    </a:lnTo>
                    <a:lnTo>
                      <a:pt x="814" y="57"/>
                    </a:lnTo>
                    <a:lnTo>
                      <a:pt x="814" y="57"/>
                    </a:lnTo>
                    <a:lnTo>
                      <a:pt x="814" y="57"/>
                    </a:lnTo>
                    <a:lnTo>
                      <a:pt x="814" y="57"/>
                    </a:lnTo>
                    <a:lnTo>
                      <a:pt x="814" y="57"/>
                    </a:lnTo>
                    <a:lnTo>
                      <a:pt x="814" y="57"/>
                    </a:lnTo>
                    <a:lnTo>
                      <a:pt x="814" y="57"/>
                    </a:lnTo>
                    <a:lnTo>
                      <a:pt x="814" y="57"/>
                    </a:lnTo>
                    <a:lnTo>
                      <a:pt x="816" y="57"/>
                    </a:lnTo>
                    <a:lnTo>
                      <a:pt x="816" y="57"/>
                    </a:lnTo>
                    <a:lnTo>
                      <a:pt x="816" y="57"/>
                    </a:lnTo>
                    <a:lnTo>
                      <a:pt x="816" y="57"/>
                    </a:lnTo>
                    <a:lnTo>
                      <a:pt x="816" y="57"/>
                    </a:lnTo>
                    <a:lnTo>
                      <a:pt x="816" y="57"/>
                    </a:lnTo>
                    <a:lnTo>
                      <a:pt x="816" y="57"/>
                    </a:lnTo>
                    <a:lnTo>
                      <a:pt x="816" y="57"/>
                    </a:lnTo>
                    <a:lnTo>
                      <a:pt x="816" y="57"/>
                    </a:lnTo>
                    <a:lnTo>
                      <a:pt x="816" y="57"/>
                    </a:lnTo>
                    <a:lnTo>
                      <a:pt x="818" y="57"/>
                    </a:lnTo>
                    <a:lnTo>
                      <a:pt x="818" y="57"/>
                    </a:lnTo>
                    <a:lnTo>
                      <a:pt x="818" y="57"/>
                    </a:lnTo>
                    <a:lnTo>
                      <a:pt x="818" y="57"/>
                    </a:lnTo>
                    <a:lnTo>
                      <a:pt x="818" y="57"/>
                    </a:lnTo>
                    <a:lnTo>
                      <a:pt x="818" y="57"/>
                    </a:lnTo>
                    <a:lnTo>
                      <a:pt x="818" y="57"/>
                    </a:lnTo>
                    <a:lnTo>
                      <a:pt x="818" y="57"/>
                    </a:lnTo>
                    <a:lnTo>
                      <a:pt x="818" y="57"/>
                    </a:lnTo>
                    <a:lnTo>
                      <a:pt x="818" y="57"/>
                    </a:lnTo>
                    <a:lnTo>
                      <a:pt x="818" y="59"/>
                    </a:lnTo>
                    <a:lnTo>
                      <a:pt x="818" y="59"/>
                    </a:lnTo>
                    <a:lnTo>
                      <a:pt x="818" y="59"/>
                    </a:lnTo>
                    <a:lnTo>
                      <a:pt x="820" y="59"/>
                    </a:lnTo>
                    <a:lnTo>
                      <a:pt x="820" y="61"/>
                    </a:lnTo>
                    <a:lnTo>
                      <a:pt x="820" y="61"/>
                    </a:lnTo>
                    <a:lnTo>
                      <a:pt x="820" y="61"/>
                    </a:lnTo>
                    <a:lnTo>
                      <a:pt x="820" y="61"/>
                    </a:lnTo>
                    <a:lnTo>
                      <a:pt x="820" y="63"/>
                    </a:lnTo>
                    <a:lnTo>
                      <a:pt x="820" y="63"/>
                    </a:lnTo>
                    <a:lnTo>
                      <a:pt x="820" y="63"/>
                    </a:lnTo>
                    <a:lnTo>
                      <a:pt x="820" y="63"/>
                    </a:lnTo>
                    <a:lnTo>
                      <a:pt x="820" y="63"/>
                    </a:lnTo>
                    <a:lnTo>
                      <a:pt x="820" y="63"/>
                    </a:lnTo>
                    <a:lnTo>
                      <a:pt x="820" y="65"/>
                    </a:lnTo>
                    <a:lnTo>
                      <a:pt x="821" y="65"/>
                    </a:lnTo>
                    <a:lnTo>
                      <a:pt x="821" y="65"/>
                    </a:lnTo>
                    <a:lnTo>
                      <a:pt x="821" y="65"/>
                    </a:lnTo>
                    <a:lnTo>
                      <a:pt x="823" y="67"/>
                    </a:lnTo>
                    <a:lnTo>
                      <a:pt x="823" y="67"/>
                    </a:lnTo>
                    <a:lnTo>
                      <a:pt x="823" y="67"/>
                    </a:lnTo>
                    <a:lnTo>
                      <a:pt x="823" y="67"/>
                    </a:lnTo>
                    <a:lnTo>
                      <a:pt x="823" y="67"/>
                    </a:lnTo>
                    <a:lnTo>
                      <a:pt x="823" y="67"/>
                    </a:lnTo>
                    <a:lnTo>
                      <a:pt x="825" y="67"/>
                    </a:lnTo>
                    <a:lnTo>
                      <a:pt x="825" y="67"/>
                    </a:lnTo>
                    <a:lnTo>
                      <a:pt x="825" y="67"/>
                    </a:lnTo>
                    <a:lnTo>
                      <a:pt x="825" y="68"/>
                    </a:lnTo>
                    <a:lnTo>
                      <a:pt x="827" y="68"/>
                    </a:lnTo>
                    <a:lnTo>
                      <a:pt x="827" y="68"/>
                    </a:lnTo>
                    <a:lnTo>
                      <a:pt x="827" y="68"/>
                    </a:lnTo>
                    <a:lnTo>
                      <a:pt x="827" y="68"/>
                    </a:lnTo>
                    <a:lnTo>
                      <a:pt x="827" y="68"/>
                    </a:lnTo>
                    <a:lnTo>
                      <a:pt x="829" y="68"/>
                    </a:lnTo>
                    <a:lnTo>
                      <a:pt x="829" y="68"/>
                    </a:lnTo>
                    <a:lnTo>
                      <a:pt x="829" y="70"/>
                    </a:lnTo>
                    <a:lnTo>
                      <a:pt x="831" y="70"/>
                    </a:lnTo>
                    <a:lnTo>
                      <a:pt x="831" y="70"/>
                    </a:lnTo>
                    <a:lnTo>
                      <a:pt x="832" y="70"/>
                    </a:lnTo>
                    <a:lnTo>
                      <a:pt x="832" y="70"/>
                    </a:lnTo>
                    <a:lnTo>
                      <a:pt x="832" y="72"/>
                    </a:lnTo>
                    <a:lnTo>
                      <a:pt x="834" y="72"/>
                    </a:lnTo>
                    <a:lnTo>
                      <a:pt x="834" y="72"/>
                    </a:lnTo>
                    <a:lnTo>
                      <a:pt x="834" y="72"/>
                    </a:lnTo>
                    <a:lnTo>
                      <a:pt x="836" y="74"/>
                    </a:lnTo>
                    <a:lnTo>
                      <a:pt x="838" y="74"/>
                    </a:lnTo>
                    <a:lnTo>
                      <a:pt x="838" y="74"/>
                    </a:lnTo>
                    <a:lnTo>
                      <a:pt x="840" y="74"/>
                    </a:lnTo>
                    <a:lnTo>
                      <a:pt x="840" y="76"/>
                    </a:lnTo>
                    <a:lnTo>
                      <a:pt x="840" y="76"/>
                    </a:lnTo>
                    <a:lnTo>
                      <a:pt x="840" y="76"/>
                    </a:lnTo>
                    <a:lnTo>
                      <a:pt x="840" y="76"/>
                    </a:lnTo>
                    <a:lnTo>
                      <a:pt x="841" y="76"/>
                    </a:lnTo>
                    <a:lnTo>
                      <a:pt x="843" y="77"/>
                    </a:lnTo>
                    <a:lnTo>
                      <a:pt x="845" y="77"/>
                    </a:lnTo>
                    <a:lnTo>
                      <a:pt x="845" y="77"/>
                    </a:lnTo>
                    <a:lnTo>
                      <a:pt x="845" y="77"/>
                    </a:lnTo>
                    <a:lnTo>
                      <a:pt x="852" y="81"/>
                    </a:lnTo>
                    <a:lnTo>
                      <a:pt x="854" y="81"/>
                    </a:lnTo>
                    <a:lnTo>
                      <a:pt x="858" y="83"/>
                    </a:lnTo>
                    <a:lnTo>
                      <a:pt x="858" y="83"/>
                    </a:lnTo>
                    <a:lnTo>
                      <a:pt x="859" y="83"/>
                    </a:lnTo>
                    <a:lnTo>
                      <a:pt x="861" y="83"/>
                    </a:lnTo>
                    <a:lnTo>
                      <a:pt x="863" y="83"/>
                    </a:lnTo>
                    <a:lnTo>
                      <a:pt x="863" y="83"/>
                    </a:lnTo>
                    <a:lnTo>
                      <a:pt x="863" y="83"/>
                    </a:lnTo>
                    <a:lnTo>
                      <a:pt x="865" y="83"/>
                    </a:lnTo>
                    <a:lnTo>
                      <a:pt x="865" y="83"/>
                    </a:lnTo>
                    <a:lnTo>
                      <a:pt x="865" y="83"/>
                    </a:lnTo>
                    <a:lnTo>
                      <a:pt x="867" y="83"/>
                    </a:lnTo>
                    <a:lnTo>
                      <a:pt x="867" y="83"/>
                    </a:lnTo>
                    <a:lnTo>
                      <a:pt x="869" y="83"/>
                    </a:lnTo>
                    <a:lnTo>
                      <a:pt x="869" y="83"/>
                    </a:lnTo>
                    <a:lnTo>
                      <a:pt x="869" y="83"/>
                    </a:lnTo>
                    <a:lnTo>
                      <a:pt x="870" y="83"/>
                    </a:lnTo>
                    <a:lnTo>
                      <a:pt x="870" y="83"/>
                    </a:lnTo>
                    <a:lnTo>
                      <a:pt x="872" y="83"/>
                    </a:lnTo>
                    <a:lnTo>
                      <a:pt x="872" y="83"/>
                    </a:lnTo>
                    <a:lnTo>
                      <a:pt x="874" y="85"/>
                    </a:lnTo>
                    <a:lnTo>
                      <a:pt x="876" y="85"/>
                    </a:lnTo>
                    <a:lnTo>
                      <a:pt x="878" y="85"/>
                    </a:lnTo>
                    <a:lnTo>
                      <a:pt x="878" y="85"/>
                    </a:lnTo>
                    <a:lnTo>
                      <a:pt x="878" y="86"/>
                    </a:lnTo>
                    <a:lnTo>
                      <a:pt x="879" y="86"/>
                    </a:lnTo>
                    <a:lnTo>
                      <a:pt x="879" y="86"/>
                    </a:lnTo>
                    <a:lnTo>
                      <a:pt x="881" y="86"/>
                    </a:lnTo>
                    <a:lnTo>
                      <a:pt x="883" y="88"/>
                    </a:lnTo>
                    <a:lnTo>
                      <a:pt x="885" y="88"/>
                    </a:lnTo>
                    <a:lnTo>
                      <a:pt x="887" y="88"/>
                    </a:lnTo>
                    <a:lnTo>
                      <a:pt x="890" y="90"/>
                    </a:lnTo>
                    <a:lnTo>
                      <a:pt x="892" y="92"/>
                    </a:lnTo>
                    <a:lnTo>
                      <a:pt x="894" y="95"/>
                    </a:lnTo>
                    <a:lnTo>
                      <a:pt x="892" y="99"/>
                    </a:lnTo>
                    <a:lnTo>
                      <a:pt x="894" y="101"/>
                    </a:lnTo>
                    <a:lnTo>
                      <a:pt x="896" y="103"/>
                    </a:lnTo>
                    <a:lnTo>
                      <a:pt x="896" y="105"/>
                    </a:lnTo>
                    <a:lnTo>
                      <a:pt x="894" y="108"/>
                    </a:lnTo>
                    <a:lnTo>
                      <a:pt x="896" y="110"/>
                    </a:lnTo>
                    <a:lnTo>
                      <a:pt x="896" y="110"/>
                    </a:lnTo>
                    <a:lnTo>
                      <a:pt x="896" y="110"/>
                    </a:lnTo>
                    <a:lnTo>
                      <a:pt x="897" y="110"/>
                    </a:lnTo>
                    <a:lnTo>
                      <a:pt x="897" y="110"/>
                    </a:lnTo>
                    <a:lnTo>
                      <a:pt x="897" y="110"/>
                    </a:lnTo>
                    <a:lnTo>
                      <a:pt x="899" y="110"/>
                    </a:lnTo>
                    <a:lnTo>
                      <a:pt x="899" y="110"/>
                    </a:lnTo>
                    <a:lnTo>
                      <a:pt x="899" y="110"/>
                    </a:lnTo>
                    <a:lnTo>
                      <a:pt x="901" y="110"/>
                    </a:lnTo>
                    <a:lnTo>
                      <a:pt x="903" y="112"/>
                    </a:lnTo>
                    <a:lnTo>
                      <a:pt x="903" y="112"/>
                    </a:lnTo>
                    <a:lnTo>
                      <a:pt x="903" y="112"/>
                    </a:lnTo>
                    <a:lnTo>
                      <a:pt x="903" y="112"/>
                    </a:lnTo>
                    <a:lnTo>
                      <a:pt x="903" y="112"/>
                    </a:lnTo>
                    <a:lnTo>
                      <a:pt x="905" y="112"/>
                    </a:lnTo>
                    <a:lnTo>
                      <a:pt x="905" y="112"/>
                    </a:lnTo>
                    <a:lnTo>
                      <a:pt x="905" y="112"/>
                    </a:lnTo>
                    <a:lnTo>
                      <a:pt x="905" y="110"/>
                    </a:lnTo>
                    <a:lnTo>
                      <a:pt x="905" y="110"/>
                    </a:lnTo>
                    <a:lnTo>
                      <a:pt x="906" y="110"/>
                    </a:lnTo>
                    <a:lnTo>
                      <a:pt x="906" y="108"/>
                    </a:lnTo>
                    <a:lnTo>
                      <a:pt x="906" y="108"/>
                    </a:lnTo>
                    <a:lnTo>
                      <a:pt x="908" y="108"/>
                    </a:lnTo>
                    <a:lnTo>
                      <a:pt x="908" y="106"/>
                    </a:lnTo>
                    <a:lnTo>
                      <a:pt x="908" y="106"/>
                    </a:lnTo>
                    <a:lnTo>
                      <a:pt x="908" y="105"/>
                    </a:lnTo>
                    <a:lnTo>
                      <a:pt x="910" y="105"/>
                    </a:lnTo>
                    <a:lnTo>
                      <a:pt x="910" y="105"/>
                    </a:lnTo>
                    <a:lnTo>
                      <a:pt x="910" y="103"/>
                    </a:lnTo>
                    <a:lnTo>
                      <a:pt x="910" y="103"/>
                    </a:lnTo>
                    <a:lnTo>
                      <a:pt x="910" y="103"/>
                    </a:lnTo>
                    <a:lnTo>
                      <a:pt x="910" y="103"/>
                    </a:lnTo>
                    <a:lnTo>
                      <a:pt x="912" y="101"/>
                    </a:lnTo>
                    <a:lnTo>
                      <a:pt x="912" y="101"/>
                    </a:lnTo>
                    <a:lnTo>
                      <a:pt x="912" y="101"/>
                    </a:lnTo>
                    <a:lnTo>
                      <a:pt x="912" y="101"/>
                    </a:lnTo>
                    <a:lnTo>
                      <a:pt x="914" y="101"/>
                    </a:lnTo>
                    <a:lnTo>
                      <a:pt x="914" y="101"/>
                    </a:lnTo>
                    <a:lnTo>
                      <a:pt x="916" y="99"/>
                    </a:lnTo>
                    <a:lnTo>
                      <a:pt x="916" y="99"/>
                    </a:lnTo>
                    <a:lnTo>
                      <a:pt x="916" y="99"/>
                    </a:lnTo>
                    <a:lnTo>
                      <a:pt x="916" y="99"/>
                    </a:lnTo>
                    <a:lnTo>
                      <a:pt x="917" y="101"/>
                    </a:lnTo>
                    <a:lnTo>
                      <a:pt x="917" y="101"/>
                    </a:lnTo>
                    <a:lnTo>
                      <a:pt x="919" y="101"/>
                    </a:lnTo>
                    <a:lnTo>
                      <a:pt x="921" y="101"/>
                    </a:lnTo>
                    <a:lnTo>
                      <a:pt x="921" y="101"/>
                    </a:lnTo>
                    <a:lnTo>
                      <a:pt x="923" y="101"/>
                    </a:lnTo>
                    <a:lnTo>
                      <a:pt x="925" y="101"/>
                    </a:lnTo>
                    <a:lnTo>
                      <a:pt x="925" y="101"/>
                    </a:lnTo>
                    <a:lnTo>
                      <a:pt x="925" y="101"/>
                    </a:lnTo>
                    <a:lnTo>
                      <a:pt x="926" y="103"/>
                    </a:lnTo>
                    <a:lnTo>
                      <a:pt x="928" y="103"/>
                    </a:lnTo>
                    <a:lnTo>
                      <a:pt x="928" y="103"/>
                    </a:lnTo>
                    <a:lnTo>
                      <a:pt x="930" y="103"/>
                    </a:lnTo>
                    <a:lnTo>
                      <a:pt x="930" y="103"/>
                    </a:lnTo>
                    <a:lnTo>
                      <a:pt x="932" y="103"/>
                    </a:lnTo>
                    <a:lnTo>
                      <a:pt x="934" y="103"/>
                    </a:lnTo>
                    <a:lnTo>
                      <a:pt x="934" y="103"/>
                    </a:lnTo>
                    <a:lnTo>
                      <a:pt x="934" y="105"/>
                    </a:lnTo>
                    <a:lnTo>
                      <a:pt x="934" y="105"/>
                    </a:lnTo>
                    <a:lnTo>
                      <a:pt x="937" y="105"/>
                    </a:lnTo>
                    <a:lnTo>
                      <a:pt x="939" y="105"/>
                    </a:lnTo>
                    <a:lnTo>
                      <a:pt x="939" y="105"/>
                    </a:lnTo>
                    <a:lnTo>
                      <a:pt x="939" y="105"/>
                    </a:lnTo>
                    <a:lnTo>
                      <a:pt x="941" y="105"/>
                    </a:lnTo>
                    <a:lnTo>
                      <a:pt x="943" y="105"/>
                    </a:lnTo>
                    <a:lnTo>
                      <a:pt x="943" y="105"/>
                    </a:lnTo>
                    <a:lnTo>
                      <a:pt x="943" y="106"/>
                    </a:lnTo>
                    <a:lnTo>
                      <a:pt x="943" y="106"/>
                    </a:lnTo>
                    <a:lnTo>
                      <a:pt x="944" y="106"/>
                    </a:lnTo>
                    <a:lnTo>
                      <a:pt x="946" y="106"/>
                    </a:lnTo>
                    <a:lnTo>
                      <a:pt x="946" y="106"/>
                    </a:lnTo>
                    <a:lnTo>
                      <a:pt x="946" y="106"/>
                    </a:lnTo>
                    <a:lnTo>
                      <a:pt x="948" y="106"/>
                    </a:lnTo>
                    <a:lnTo>
                      <a:pt x="948" y="106"/>
                    </a:lnTo>
                    <a:lnTo>
                      <a:pt x="950" y="106"/>
                    </a:lnTo>
                    <a:lnTo>
                      <a:pt x="950" y="105"/>
                    </a:lnTo>
                    <a:lnTo>
                      <a:pt x="950" y="105"/>
                    </a:lnTo>
                    <a:lnTo>
                      <a:pt x="950" y="105"/>
                    </a:lnTo>
                    <a:lnTo>
                      <a:pt x="952" y="105"/>
                    </a:lnTo>
                    <a:lnTo>
                      <a:pt x="952" y="105"/>
                    </a:lnTo>
                    <a:lnTo>
                      <a:pt x="952" y="103"/>
                    </a:lnTo>
                    <a:lnTo>
                      <a:pt x="952" y="103"/>
                    </a:lnTo>
                    <a:lnTo>
                      <a:pt x="952" y="103"/>
                    </a:lnTo>
                    <a:lnTo>
                      <a:pt x="952" y="103"/>
                    </a:lnTo>
                    <a:lnTo>
                      <a:pt x="952" y="103"/>
                    </a:lnTo>
                    <a:lnTo>
                      <a:pt x="954" y="101"/>
                    </a:lnTo>
                    <a:lnTo>
                      <a:pt x="954" y="99"/>
                    </a:lnTo>
                    <a:lnTo>
                      <a:pt x="955" y="97"/>
                    </a:lnTo>
                    <a:lnTo>
                      <a:pt x="955" y="97"/>
                    </a:lnTo>
                    <a:lnTo>
                      <a:pt x="955" y="97"/>
                    </a:lnTo>
                    <a:lnTo>
                      <a:pt x="955" y="95"/>
                    </a:lnTo>
                    <a:lnTo>
                      <a:pt x="955" y="95"/>
                    </a:lnTo>
                    <a:lnTo>
                      <a:pt x="955" y="95"/>
                    </a:lnTo>
                    <a:lnTo>
                      <a:pt x="955" y="94"/>
                    </a:lnTo>
                    <a:lnTo>
                      <a:pt x="955" y="94"/>
                    </a:lnTo>
                    <a:lnTo>
                      <a:pt x="955" y="94"/>
                    </a:lnTo>
                    <a:lnTo>
                      <a:pt x="955" y="94"/>
                    </a:lnTo>
                    <a:lnTo>
                      <a:pt x="955" y="94"/>
                    </a:lnTo>
                    <a:lnTo>
                      <a:pt x="955" y="92"/>
                    </a:lnTo>
                    <a:lnTo>
                      <a:pt x="955" y="92"/>
                    </a:lnTo>
                    <a:lnTo>
                      <a:pt x="957" y="92"/>
                    </a:lnTo>
                    <a:lnTo>
                      <a:pt x="957" y="92"/>
                    </a:lnTo>
                    <a:lnTo>
                      <a:pt x="957" y="90"/>
                    </a:lnTo>
                    <a:lnTo>
                      <a:pt x="957" y="90"/>
                    </a:lnTo>
                    <a:lnTo>
                      <a:pt x="959" y="90"/>
                    </a:lnTo>
                    <a:lnTo>
                      <a:pt x="959" y="90"/>
                    </a:lnTo>
                    <a:lnTo>
                      <a:pt x="959" y="90"/>
                    </a:lnTo>
                    <a:lnTo>
                      <a:pt x="961" y="90"/>
                    </a:lnTo>
                    <a:lnTo>
                      <a:pt x="961" y="90"/>
                    </a:lnTo>
                    <a:lnTo>
                      <a:pt x="961" y="90"/>
                    </a:lnTo>
                    <a:lnTo>
                      <a:pt x="963" y="90"/>
                    </a:lnTo>
                    <a:lnTo>
                      <a:pt x="963" y="90"/>
                    </a:lnTo>
                    <a:lnTo>
                      <a:pt x="963" y="90"/>
                    </a:lnTo>
                    <a:lnTo>
                      <a:pt x="964" y="90"/>
                    </a:lnTo>
                    <a:lnTo>
                      <a:pt x="966" y="90"/>
                    </a:lnTo>
                    <a:lnTo>
                      <a:pt x="966" y="90"/>
                    </a:lnTo>
                    <a:lnTo>
                      <a:pt x="968" y="90"/>
                    </a:lnTo>
                    <a:lnTo>
                      <a:pt x="968" y="90"/>
                    </a:lnTo>
                    <a:lnTo>
                      <a:pt x="968" y="90"/>
                    </a:lnTo>
                    <a:lnTo>
                      <a:pt x="970" y="90"/>
                    </a:lnTo>
                    <a:lnTo>
                      <a:pt x="972" y="90"/>
                    </a:lnTo>
                    <a:lnTo>
                      <a:pt x="972" y="90"/>
                    </a:lnTo>
                    <a:lnTo>
                      <a:pt x="972" y="90"/>
                    </a:lnTo>
                    <a:lnTo>
                      <a:pt x="973" y="90"/>
                    </a:lnTo>
                    <a:lnTo>
                      <a:pt x="973" y="90"/>
                    </a:lnTo>
                    <a:lnTo>
                      <a:pt x="973" y="90"/>
                    </a:lnTo>
                    <a:lnTo>
                      <a:pt x="973" y="90"/>
                    </a:lnTo>
                    <a:lnTo>
                      <a:pt x="973" y="90"/>
                    </a:lnTo>
                    <a:lnTo>
                      <a:pt x="975" y="90"/>
                    </a:lnTo>
                    <a:lnTo>
                      <a:pt x="975" y="90"/>
                    </a:lnTo>
                    <a:lnTo>
                      <a:pt x="975" y="92"/>
                    </a:lnTo>
                    <a:lnTo>
                      <a:pt x="977" y="92"/>
                    </a:lnTo>
                    <a:lnTo>
                      <a:pt x="979" y="92"/>
                    </a:lnTo>
                    <a:lnTo>
                      <a:pt x="979" y="92"/>
                    </a:lnTo>
                    <a:lnTo>
                      <a:pt x="979" y="92"/>
                    </a:lnTo>
                    <a:lnTo>
                      <a:pt x="979" y="92"/>
                    </a:lnTo>
                    <a:lnTo>
                      <a:pt x="981" y="92"/>
                    </a:lnTo>
                    <a:lnTo>
                      <a:pt x="981" y="92"/>
                    </a:lnTo>
                    <a:lnTo>
                      <a:pt x="981" y="92"/>
                    </a:lnTo>
                    <a:lnTo>
                      <a:pt x="982" y="92"/>
                    </a:lnTo>
                    <a:lnTo>
                      <a:pt x="982" y="92"/>
                    </a:lnTo>
                    <a:lnTo>
                      <a:pt x="982" y="90"/>
                    </a:lnTo>
                    <a:lnTo>
                      <a:pt x="982" y="90"/>
                    </a:lnTo>
                    <a:lnTo>
                      <a:pt x="982" y="90"/>
                    </a:lnTo>
                    <a:lnTo>
                      <a:pt x="982" y="90"/>
                    </a:lnTo>
                    <a:lnTo>
                      <a:pt x="984" y="90"/>
                    </a:lnTo>
                    <a:lnTo>
                      <a:pt x="984" y="88"/>
                    </a:lnTo>
                    <a:lnTo>
                      <a:pt x="986" y="88"/>
                    </a:lnTo>
                    <a:lnTo>
                      <a:pt x="986" y="88"/>
                    </a:lnTo>
                    <a:lnTo>
                      <a:pt x="986" y="88"/>
                    </a:lnTo>
                    <a:lnTo>
                      <a:pt x="986" y="88"/>
                    </a:lnTo>
                    <a:lnTo>
                      <a:pt x="986" y="88"/>
                    </a:lnTo>
                    <a:lnTo>
                      <a:pt x="988" y="88"/>
                    </a:lnTo>
                    <a:lnTo>
                      <a:pt x="988" y="88"/>
                    </a:lnTo>
                    <a:lnTo>
                      <a:pt x="990" y="88"/>
                    </a:lnTo>
                    <a:lnTo>
                      <a:pt x="990" y="88"/>
                    </a:lnTo>
                    <a:lnTo>
                      <a:pt x="990" y="86"/>
                    </a:lnTo>
                    <a:lnTo>
                      <a:pt x="990" y="86"/>
                    </a:lnTo>
                    <a:lnTo>
                      <a:pt x="991" y="86"/>
                    </a:lnTo>
                    <a:lnTo>
                      <a:pt x="991" y="86"/>
                    </a:lnTo>
                    <a:lnTo>
                      <a:pt x="993" y="86"/>
                    </a:lnTo>
                    <a:lnTo>
                      <a:pt x="993" y="86"/>
                    </a:lnTo>
                    <a:lnTo>
                      <a:pt x="993" y="86"/>
                    </a:lnTo>
                    <a:lnTo>
                      <a:pt x="995" y="86"/>
                    </a:lnTo>
                    <a:lnTo>
                      <a:pt x="997" y="86"/>
                    </a:lnTo>
                    <a:lnTo>
                      <a:pt x="1001" y="86"/>
                    </a:lnTo>
                    <a:lnTo>
                      <a:pt x="1001" y="86"/>
                    </a:lnTo>
                    <a:lnTo>
                      <a:pt x="1001" y="86"/>
                    </a:lnTo>
                    <a:lnTo>
                      <a:pt x="1001" y="86"/>
                    </a:lnTo>
                    <a:lnTo>
                      <a:pt x="1001" y="85"/>
                    </a:lnTo>
                    <a:lnTo>
                      <a:pt x="1001" y="85"/>
                    </a:lnTo>
                    <a:lnTo>
                      <a:pt x="1002" y="85"/>
                    </a:lnTo>
                    <a:lnTo>
                      <a:pt x="1002" y="83"/>
                    </a:lnTo>
                    <a:lnTo>
                      <a:pt x="1002" y="83"/>
                    </a:lnTo>
                    <a:lnTo>
                      <a:pt x="1002" y="83"/>
                    </a:lnTo>
                    <a:lnTo>
                      <a:pt x="1002" y="81"/>
                    </a:lnTo>
                    <a:lnTo>
                      <a:pt x="1002" y="81"/>
                    </a:lnTo>
                    <a:lnTo>
                      <a:pt x="1004" y="81"/>
                    </a:lnTo>
                    <a:lnTo>
                      <a:pt x="1004" y="81"/>
                    </a:lnTo>
                    <a:lnTo>
                      <a:pt x="1004" y="81"/>
                    </a:lnTo>
                    <a:lnTo>
                      <a:pt x="1004" y="79"/>
                    </a:lnTo>
                    <a:lnTo>
                      <a:pt x="1004" y="79"/>
                    </a:lnTo>
                    <a:lnTo>
                      <a:pt x="1006" y="79"/>
                    </a:lnTo>
                    <a:lnTo>
                      <a:pt x="1006" y="77"/>
                    </a:lnTo>
                    <a:lnTo>
                      <a:pt x="1006" y="77"/>
                    </a:lnTo>
                    <a:lnTo>
                      <a:pt x="1006" y="77"/>
                    </a:lnTo>
                    <a:lnTo>
                      <a:pt x="1006" y="76"/>
                    </a:lnTo>
                    <a:lnTo>
                      <a:pt x="1006" y="76"/>
                    </a:lnTo>
                    <a:lnTo>
                      <a:pt x="1006" y="74"/>
                    </a:lnTo>
                    <a:lnTo>
                      <a:pt x="1006" y="74"/>
                    </a:lnTo>
                    <a:lnTo>
                      <a:pt x="1006" y="72"/>
                    </a:lnTo>
                    <a:lnTo>
                      <a:pt x="1006" y="72"/>
                    </a:lnTo>
                    <a:lnTo>
                      <a:pt x="1006" y="72"/>
                    </a:lnTo>
                    <a:lnTo>
                      <a:pt x="1006" y="70"/>
                    </a:lnTo>
                    <a:lnTo>
                      <a:pt x="1006" y="70"/>
                    </a:lnTo>
                    <a:lnTo>
                      <a:pt x="1006" y="70"/>
                    </a:lnTo>
                    <a:lnTo>
                      <a:pt x="1006" y="70"/>
                    </a:lnTo>
                    <a:lnTo>
                      <a:pt x="1006" y="70"/>
                    </a:lnTo>
                    <a:lnTo>
                      <a:pt x="1006" y="68"/>
                    </a:lnTo>
                    <a:lnTo>
                      <a:pt x="1006" y="68"/>
                    </a:lnTo>
                    <a:lnTo>
                      <a:pt x="1006" y="68"/>
                    </a:lnTo>
                    <a:lnTo>
                      <a:pt x="1006" y="68"/>
                    </a:lnTo>
                    <a:lnTo>
                      <a:pt x="1006" y="68"/>
                    </a:lnTo>
                    <a:lnTo>
                      <a:pt x="1008" y="68"/>
                    </a:lnTo>
                    <a:lnTo>
                      <a:pt x="1010" y="67"/>
                    </a:lnTo>
                    <a:lnTo>
                      <a:pt x="1010" y="67"/>
                    </a:lnTo>
                    <a:lnTo>
                      <a:pt x="1010" y="67"/>
                    </a:lnTo>
                    <a:lnTo>
                      <a:pt x="1010" y="67"/>
                    </a:lnTo>
                    <a:lnTo>
                      <a:pt x="1011" y="67"/>
                    </a:lnTo>
                    <a:lnTo>
                      <a:pt x="1011" y="65"/>
                    </a:lnTo>
                    <a:lnTo>
                      <a:pt x="1011" y="63"/>
                    </a:lnTo>
                    <a:lnTo>
                      <a:pt x="1013" y="63"/>
                    </a:lnTo>
                    <a:lnTo>
                      <a:pt x="1013" y="63"/>
                    </a:lnTo>
                    <a:lnTo>
                      <a:pt x="1013" y="61"/>
                    </a:lnTo>
                    <a:lnTo>
                      <a:pt x="1013" y="59"/>
                    </a:lnTo>
                    <a:lnTo>
                      <a:pt x="1013" y="59"/>
                    </a:lnTo>
                    <a:lnTo>
                      <a:pt x="1013" y="59"/>
                    </a:lnTo>
                    <a:lnTo>
                      <a:pt x="1013" y="59"/>
                    </a:lnTo>
                    <a:lnTo>
                      <a:pt x="1013" y="57"/>
                    </a:lnTo>
                    <a:lnTo>
                      <a:pt x="1011" y="57"/>
                    </a:lnTo>
                    <a:lnTo>
                      <a:pt x="1011" y="57"/>
                    </a:lnTo>
                    <a:lnTo>
                      <a:pt x="1011" y="56"/>
                    </a:lnTo>
                    <a:lnTo>
                      <a:pt x="1011" y="56"/>
                    </a:lnTo>
                    <a:lnTo>
                      <a:pt x="1011" y="56"/>
                    </a:lnTo>
                    <a:lnTo>
                      <a:pt x="1013" y="56"/>
                    </a:lnTo>
                    <a:lnTo>
                      <a:pt x="1015" y="56"/>
                    </a:lnTo>
                    <a:lnTo>
                      <a:pt x="1017" y="56"/>
                    </a:lnTo>
                    <a:lnTo>
                      <a:pt x="1017" y="54"/>
                    </a:lnTo>
                    <a:lnTo>
                      <a:pt x="1017" y="54"/>
                    </a:lnTo>
                    <a:lnTo>
                      <a:pt x="1017" y="54"/>
                    </a:lnTo>
                    <a:lnTo>
                      <a:pt x="1019" y="54"/>
                    </a:lnTo>
                    <a:lnTo>
                      <a:pt x="1019" y="54"/>
                    </a:lnTo>
                    <a:lnTo>
                      <a:pt x="1020" y="54"/>
                    </a:lnTo>
                    <a:lnTo>
                      <a:pt x="1020" y="54"/>
                    </a:lnTo>
                    <a:lnTo>
                      <a:pt x="1020" y="54"/>
                    </a:lnTo>
                    <a:lnTo>
                      <a:pt x="1022" y="54"/>
                    </a:lnTo>
                    <a:lnTo>
                      <a:pt x="1022" y="54"/>
                    </a:lnTo>
                    <a:lnTo>
                      <a:pt x="1022" y="54"/>
                    </a:lnTo>
                    <a:lnTo>
                      <a:pt x="1024" y="54"/>
                    </a:lnTo>
                    <a:lnTo>
                      <a:pt x="1024" y="54"/>
                    </a:lnTo>
                    <a:lnTo>
                      <a:pt x="1024" y="54"/>
                    </a:lnTo>
                    <a:lnTo>
                      <a:pt x="1024" y="54"/>
                    </a:lnTo>
                    <a:lnTo>
                      <a:pt x="1024" y="52"/>
                    </a:lnTo>
                    <a:lnTo>
                      <a:pt x="1026" y="52"/>
                    </a:lnTo>
                    <a:lnTo>
                      <a:pt x="1028" y="50"/>
                    </a:lnTo>
                    <a:lnTo>
                      <a:pt x="1028" y="50"/>
                    </a:lnTo>
                    <a:lnTo>
                      <a:pt x="1028" y="50"/>
                    </a:lnTo>
                    <a:lnTo>
                      <a:pt x="1028" y="50"/>
                    </a:lnTo>
                    <a:lnTo>
                      <a:pt x="1028" y="50"/>
                    </a:lnTo>
                    <a:lnTo>
                      <a:pt x="1029" y="52"/>
                    </a:lnTo>
                    <a:lnTo>
                      <a:pt x="1029" y="52"/>
                    </a:lnTo>
                    <a:lnTo>
                      <a:pt x="1029" y="52"/>
                    </a:lnTo>
                    <a:lnTo>
                      <a:pt x="1029" y="52"/>
                    </a:lnTo>
                    <a:lnTo>
                      <a:pt x="1029" y="52"/>
                    </a:lnTo>
                    <a:lnTo>
                      <a:pt x="1029" y="50"/>
                    </a:lnTo>
                    <a:lnTo>
                      <a:pt x="1031" y="50"/>
                    </a:lnTo>
                    <a:lnTo>
                      <a:pt x="1033" y="48"/>
                    </a:lnTo>
                    <a:lnTo>
                      <a:pt x="1033" y="48"/>
                    </a:lnTo>
                    <a:lnTo>
                      <a:pt x="1033" y="48"/>
                    </a:lnTo>
                    <a:lnTo>
                      <a:pt x="1033" y="48"/>
                    </a:lnTo>
                    <a:lnTo>
                      <a:pt x="1033" y="47"/>
                    </a:lnTo>
                    <a:lnTo>
                      <a:pt x="1033" y="43"/>
                    </a:lnTo>
                    <a:lnTo>
                      <a:pt x="1033" y="41"/>
                    </a:lnTo>
                    <a:lnTo>
                      <a:pt x="1033" y="41"/>
                    </a:lnTo>
                    <a:lnTo>
                      <a:pt x="1033" y="39"/>
                    </a:lnTo>
                    <a:lnTo>
                      <a:pt x="1033" y="39"/>
                    </a:lnTo>
                    <a:lnTo>
                      <a:pt x="1035" y="38"/>
                    </a:lnTo>
                    <a:lnTo>
                      <a:pt x="1035" y="38"/>
                    </a:lnTo>
                    <a:lnTo>
                      <a:pt x="1035" y="36"/>
                    </a:lnTo>
                    <a:lnTo>
                      <a:pt x="1035" y="36"/>
                    </a:lnTo>
                    <a:lnTo>
                      <a:pt x="1037" y="36"/>
                    </a:lnTo>
                    <a:lnTo>
                      <a:pt x="1037" y="36"/>
                    </a:lnTo>
                    <a:lnTo>
                      <a:pt x="1037" y="36"/>
                    </a:lnTo>
                    <a:lnTo>
                      <a:pt x="1039" y="34"/>
                    </a:lnTo>
                    <a:lnTo>
                      <a:pt x="1039" y="34"/>
                    </a:lnTo>
                    <a:lnTo>
                      <a:pt x="1039" y="34"/>
                    </a:lnTo>
                    <a:lnTo>
                      <a:pt x="1039" y="32"/>
                    </a:lnTo>
                    <a:lnTo>
                      <a:pt x="1040" y="32"/>
                    </a:lnTo>
                    <a:lnTo>
                      <a:pt x="1040" y="32"/>
                    </a:lnTo>
                    <a:lnTo>
                      <a:pt x="1040" y="32"/>
                    </a:lnTo>
                    <a:lnTo>
                      <a:pt x="1040" y="32"/>
                    </a:lnTo>
                    <a:lnTo>
                      <a:pt x="1042" y="32"/>
                    </a:lnTo>
                    <a:lnTo>
                      <a:pt x="1042" y="30"/>
                    </a:lnTo>
                    <a:lnTo>
                      <a:pt x="1042" y="30"/>
                    </a:lnTo>
                    <a:lnTo>
                      <a:pt x="1042" y="30"/>
                    </a:lnTo>
                    <a:lnTo>
                      <a:pt x="1042" y="30"/>
                    </a:lnTo>
                    <a:lnTo>
                      <a:pt x="1042" y="29"/>
                    </a:lnTo>
                    <a:lnTo>
                      <a:pt x="1042" y="29"/>
                    </a:lnTo>
                    <a:lnTo>
                      <a:pt x="1042" y="27"/>
                    </a:lnTo>
                    <a:lnTo>
                      <a:pt x="1042" y="27"/>
                    </a:lnTo>
                    <a:lnTo>
                      <a:pt x="1042" y="27"/>
                    </a:lnTo>
                    <a:lnTo>
                      <a:pt x="1042" y="27"/>
                    </a:lnTo>
                    <a:lnTo>
                      <a:pt x="1042" y="25"/>
                    </a:lnTo>
                    <a:lnTo>
                      <a:pt x="1042" y="25"/>
                    </a:lnTo>
                    <a:lnTo>
                      <a:pt x="1042" y="23"/>
                    </a:lnTo>
                    <a:lnTo>
                      <a:pt x="1042" y="23"/>
                    </a:lnTo>
                    <a:lnTo>
                      <a:pt x="1042" y="23"/>
                    </a:lnTo>
                    <a:lnTo>
                      <a:pt x="1042" y="23"/>
                    </a:lnTo>
                    <a:lnTo>
                      <a:pt x="1042" y="23"/>
                    </a:lnTo>
                    <a:lnTo>
                      <a:pt x="1042" y="23"/>
                    </a:lnTo>
                    <a:lnTo>
                      <a:pt x="1042" y="21"/>
                    </a:lnTo>
                    <a:lnTo>
                      <a:pt x="1042" y="21"/>
                    </a:lnTo>
                    <a:lnTo>
                      <a:pt x="1042" y="21"/>
                    </a:lnTo>
                    <a:lnTo>
                      <a:pt x="1042" y="21"/>
                    </a:lnTo>
                    <a:lnTo>
                      <a:pt x="1044" y="21"/>
                    </a:lnTo>
                    <a:lnTo>
                      <a:pt x="1044" y="21"/>
                    </a:lnTo>
                    <a:lnTo>
                      <a:pt x="1044" y="21"/>
                    </a:lnTo>
                    <a:lnTo>
                      <a:pt x="1044" y="21"/>
                    </a:lnTo>
                    <a:lnTo>
                      <a:pt x="1044" y="21"/>
                    </a:lnTo>
                    <a:lnTo>
                      <a:pt x="1044" y="21"/>
                    </a:lnTo>
                    <a:lnTo>
                      <a:pt x="1044" y="21"/>
                    </a:lnTo>
                    <a:lnTo>
                      <a:pt x="1044" y="21"/>
                    </a:lnTo>
                    <a:lnTo>
                      <a:pt x="1044" y="21"/>
                    </a:lnTo>
                    <a:lnTo>
                      <a:pt x="1044" y="19"/>
                    </a:lnTo>
                    <a:lnTo>
                      <a:pt x="1044" y="19"/>
                    </a:lnTo>
                    <a:lnTo>
                      <a:pt x="1044" y="19"/>
                    </a:lnTo>
                    <a:lnTo>
                      <a:pt x="1044" y="19"/>
                    </a:lnTo>
                    <a:lnTo>
                      <a:pt x="1044" y="19"/>
                    </a:lnTo>
                    <a:lnTo>
                      <a:pt x="1044" y="19"/>
                    </a:lnTo>
                    <a:lnTo>
                      <a:pt x="1044" y="19"/>
                    </a:lnTo>
                    <a:lnTo>
                      <a:pt x="1044" y="19"/>
                    </a:lnTo>
                    <a:lnTo>
                      <a:pt x="1044" y="18"/>
                    </a:lnTo>
                    <a:lnTo>
                      <a:pt x="1044" y="18"/>
                    </a:lnTo>
                    <a:lnTo>
                      <a:pt x="1044" y="18"/>
                    </a:lnTo>
                    <a:lnTo>
                      <a:pt x="1044" y="18"/>
                    </a:lnTo>
                    <a:lnTo>
                      <a:pt x="1044" y="18"/>
                    </a:lnTo>
                    <a:lnTo>
                      <a:pt x="1046" y="18"/>
                    </a:lnTo>
                    <a:lnTo>
                      <a:pt x="1046" y="18"/>
                    </a:lnTo>
                    <a:lnTo>
                      <a:pt x="1046" y="18"/>
                    </a:lnTo>
                    <a:lnTo>
                      <a:pt x="1046" y="18"/>
                    </a:lnTo>
                    <a:lnTo>
                      <a:pt x="1046" y="18"/>
                    </a:lnTo>
                    <a:lnTo>
                      <a:pt x="1046" y="18"/>
                    </a:lnTo>
                    <a:lnTo>
                      <a:pt x="1046" y="18"/>
                    </a:lnTo>
                    <a:lnTo>
                      <a:pt x="1048" y="18"/>
                    </a:lnTo>
                    <a:lnTo>
                      <a:pt x="1048" y="18"/>
                    </a:lnTo>
                    <a:lnTo>
                      <a:pt x="1048" y="18"/>
                    </a:lnTo>
                    <a:lnTo>
                      <a:pt x="1048" y="18"/>
                    </a:lnTo>
                    <a:lnTo>
                      <a:pt x="1049" y="16"/>
                    </a:lnTo>
                    <a:lnTo>
                      <a:pt x="1049" y="16"/>
                    </a:lnTo>
                    <a:lnTo>
                      <a:pt x="1049" y="16"/>
                    </a:lnTo>
                    <a:lnTo>
                      <a:pt x="1049" y="16"/>
                    </a:lnTo>
                    <a:lnTo>
                      <a:pt x="1049" y="16"/>
                    </a:lnTo>
                    <a:lnTo>
                      <a:pt x="1049" y="16"/>
                    </a:lnTo>
                    <a:lnTo>
                      <a:pt x="1049" y="16"/>
                    </a:lnTo>
                    <a:lnTo>
                      <a:pt x="1049" y="16"/>
                    </a:lnTo>
                    <a:lnTo>
                      <a:pt x="1049" y="16"/>
                    </a:lnTo>
                    <a:lnTo>
                      <a:pt x="1049" y="14"/>
                    </a:lnTo>
                    <a:lnTo>
                      <a:pt x="1049" y="14"/>
                    </a:lnTo>
                    <a:lnTo>
                      <a:pt x="1051" y="14"/>
                    </a:lnTo>
                    <a:lnTo>
                      <a:pt x="1051" y="14"/>
                    </a:lnTo>
                    <a:lnTo>
                      <a:pt x="1051" y="14"/>
                    </a:lnTo>
                    <a:lnTo>
                      <a:pt x="1051" y="14"/>
                    </a:lnTo>
                    <a:lnTo>
                      <a:pt x="1051" y="14"/>
                    </a:lnTo>
                    <a:lnTo>
                      <a:pt x="1053" y="14"/>
                    </a:lnTo>
                    <a:lnTo>
                      <a:pt x="1053" y="14"/>
                    </a:lnTo>
                    <a:lnTo>
                      <a:pt x="1053" y="14"/>
                    </a:lnTo>
                    <a:lnTo>
                      <a:pt x="1053" y="14"/>
                    </a:lnTo>
                    <a:lnTo>
                      <a:pt x="1053" y="14"/>
                    </a:lnTo>
                    <a:lnTo>
                      <a:pt x="1053" y="14"/>
                    </a:lnTo>
                    <a:lnTo>
                      <a:pt x="1053" y="14"/>
                    </a:lnTo>
                    <a:lnTo>
                      <a:pt x="1053" y="14"/>
                    </a:lnTo>
                    <a:lnTo>
                      <a:pt x="1053" y="16"/>
                    </a:lnTo>
                    <a:lnTo>
                      <a:pt x="1053" y="16"/>
                    </a:lnTo>
                    <a:lnTo>
                      <a:pt x="1053" y="16"/>
                    </a:lnTo>
                    <a:lnTo>
                      <a:pt x="1053" y="16"/>
                    </a:lnTo>
                    <a:lnTo>
                      <a:pt x="1055" y="14"/>
                    </a:lnTo>
                    <a:lnTo>
                      <a:pt x="1053" y="14"/>
                    </a:lnTo>
                    <a:lnTo>
                      <a:pt x="1053" y="14"/>
                    </a:lnTo>
                    <a:lnTo>
                      <a:pt x="1053" y="14"/>
                    </a:lnTo>
                    <a:lnTo>
                      <a:pt x="1055" y="14"/>
                    </a:lnTo>
                    <a:lnTo>
                      <a:pt x="1055" y="14"/>
                    </a:lnTo>
                    <a:lnTo>
                      <a:pt x="1055" y="12"/>
                    </a:lnTo>
                    <a:lnTo>
                      <a:pt x="1055" y="12"/>
                    </a:lnTo>
                    <a:lnTo>
                      <a:pt x="1055" y="12"/>
                    </a:lnTo>
                    <a:lnTo>
                      <a:pt x="1055" y="12"/>
                    </a:lnTo>
                    <a:lnTo>
                      <a:pt x="1055" y="12"/>
                    </a:lnTo>
                    <a:lnTo>
                      <a:pt x="1055" y="10"/>
                    </a:lnTo>
                    <a:lnTo>
                      <a:pt x="1055" y="10"/>
                    </a:lnTo>
                    <a:lnTo>
                      <a:pt x="1055" y="10"/>
                    </a:lnTo>
                    <a:lnTo>
                      <a:pt x="1055" y="10"/>
                    </a:lnTo>
                    <a:lnTo>
                      <a:pt x="1055" y="10"/>
                    </a:lnTo>
                    <a:lnTo>
                      <a:pt x="1057" y="9"/>
                    </a:lnTo>
                    <a:lnTo>
                      <a:pt x="1057" y="9"/>
                    </a:lnTo>
                    <a:lnTo>
                      <a:pt x="1057" y="9"/>
                    </a:lnTo>
                    <a:lnTo>
                      <a:pt x="1057" y="9"/>
                    </a:lnTo>
                    <a:lnTo>
                      <a:pt x="1057" y="9"/>
                    </a:lnTo>
                    <a:lnTo>
                      <a:pt x="1057" y="9"/>
                    </a:lnTo>
                    <a:lnTo>
                      <a:pt x="1057" y="9"/>
                    </a:lnTo>
                    <a:lnTo>
                      <a:pt x="1057" y="9"/>
                    </a:lnTo>
                    <a:lnTo>
                      <a:pt x="1057" y="9"/>
                    </a:lnTo>
                    <a:lnTo>
                      <a:pt x="1058" y="7"/>
                    </a:lnTo>
                    <a:lnTo>
                      <a:pt x="1058" y="7"/>
                    </a:lnTo>
                    <a:lnTo>
                      <a:pt x="1058" y="7"/>
                    </a:lnTo>
                    <a:lnTo>
                      <a:pt x="1058" y="7"/>
                    </a:lnTo>
                    <a:lnTo>
                      <a:pt x="1060" y="7"/>
                    </a:lnTo>
                    <a:lnTo>
                      <a:pt x="1060" y="7"/>
                    </a:lnTo>
                    <a:lnTo>
                      <a:pt x="1062" y="7"/>
                    </a:lnTo>
                    <a:lnTo>
                      <a:pt x="1062" y="7"/>
                    </a:lnTo>
                    <a:lnTo>
                      <a:pt x="1062" y="7"/>
                    </a:lnTo>
                    <a:lnTo>
                      <a:pt x="1062" y="7"/>
                    </a:lnTo>
                    <a:lnTo>
                      <a:pt x="1064" y="7"/>
                    </a:lnTo>
                    <a:lnTo>
                      <a:pt x="1064" y="7"/>
                    </a:lnTo>
                    <a:lnTo>
                      <a:pt x="1064" y="7"/>
                    </a:lnTo>
                    <a:lnTo>
                      <a:pt x="1064" y="7"/>
                    </a:lnTo>
                    <a:lnTo>
                      <a:pt x="1066" y="7"/>
                    </a:lnTo>
                    <a:lnTo>
                      <a:pt x="1066" y="7"/>
                    </a:lnTo>
                    <a:lnTo>
                      <a:pt x="1066" y="7"/>
                    </a:lnTo>
                    <a:lnTo>
                      <a:pt x="1066" y="5"/>
                    </a:lnTo>
                    <a:lnTo>
                      <a:pt x="1067" y="5"/>
                    </a:lnTo>
                    <a:lnTo>
                      <a:pt x="1067" y="5"/>
                    </a:lnTo>
                    <a:lnTo>
                      <a:pt x="1067" y="5"/>
                    </a:lnTo>
                    <a:lnTo>
                      <a:pt x="1067" y="5"/>
                    </a:lnTo>
                    <a:lnTo>
                      <a:pt x="1067" y="5"/>
                    </a:lnTo>
                    <a:lnTo>
                      <a:pt x="1069" y="5"/>
                    </a:lnTo>
                    <a:lnTo>
                      <a:pt x="1069" y="5"/>
                    </a:lnTo>
                    <a:lnTo>
                      <a:pt x="1069" y="5"/>
                    </a:lnTo>
                    <a:lnTo>
                      <a:pt x="1069" y="5"/>
                    </a:lnTo>
                    <a:lnTo>
                      <a:pt x="1069" y="5"/>
                    </a:lnTo>
                    <a:lnTo>
                      <a:pt x="1071" y="5"/>
                    </a:lnTo>
                    <a:lnTo>
                      <a:pt x="1071" y="5"/>
                    </a:lnTo>
                    <a:lnTo>
                      <a:pt x="1071" y="5"/>
                    </a:lnTo>
                    <a:lnTo>
                      <a:pt x="1071" y="5"/>
                    </a:lnTo>
                    <a:lnTo>
                      <a:pt x="1071" y="3"/>
                    </a:lnTo>
                    <a:lnTo>
                      <a:pt x="1073" y="3"/>
                    </a:lnTo>
                    <a:lnTo>
                      <a:pt x="1073" y="3"/>
                    </a:lnTo>
                    <a:lnTo>
                      <a:pt x="1073" y="3"/>
                    </a:lnTo>
                    <a:lnTo>
                      <a:pt x="1073" y="3"/>
                    </a:lnTo>
                    <a:lnTo>
                      <a:pt x="1073" y="3"/>
                    </a:lnTo>
                    <a:lnTo>
                      <a:pt x="1073" y="3"/>
                    </a:lnTo>
                    <a:lnTo>
                      <a:pt x="1073" y="3"/>
                    </a:lnTo>
                    <a:lnTo>
                      <a:pt x="1073" y="3"/>
                    </a:lnTo>
                    <a:lnTo>
                      <a:pt x="1073" y="3"/>
                    </a:lnTo>
                    <a:lnTo>
                      <a:pt x="1073" y="3"/>
                    </a:lnTo>
                    <a:lnTo>
                      <a:pt x="1073" y="3"/>
                    </a:lnTo>
                    <a:lnTo>
                      <a:pt x="1075" y="3"/>
                    </a:lnTo>
                    <a:lnTo>
                      <a:pt x="1075" y="3"/>
                    </a:lnTo>
                    <a:lnTo>
                      <a:pt x="1075" y="3"/>
                    </a:lnTo>
                    <a:lnTo>
                      <a:pt x="1075" y="3"/>
                    </a:lnTo>
                    <a:lnTo>
                      <a:pt x="1076" y="3"/>
                    </a:lnTo>
                    <a:lnTo>
                      <a:pt x="1076" y="3"/>
                    </a:lnTo>
                    <a:lnTo>
                      <a:pt x="1076" y="5"/>
                    </a:lnTo>
                    <a:lnTo>
                      <a:pt x="1076" y="5"/>
                    </a:lnTo>
                    <a:lnTo>
                      <a:pt x="1076" y="5"/>
                    </a:lnTo>
                    <a:lnTo>
                      <a:pt x="1076" y="5"/>
                    </a:lnTo>
                    <a:lnTo>
                      <a:pt x="1076" y="5"/>
                    </a:lnTo>
                    <a:lnTo>
                      <a:pt x="1078" y="7"/>
                    </a:lnTo>
                    <a:lnTo>
                      <a:pt x="1078" y="7"/>
                    </a:lnTo>
                    <a:lnTo>
                      <a:pt x="1078" y="7"/>
                    </a:lnTo>
                    <a:lnTo>
                      <a:pt x="1080" y="7"/>
                    </a:lnTo>
                    <a:lnTo>
                      <a:pt x="1080" y="7"/>
                    </a:lnTo>
                    <a:lnTo>
                      <a:pt x="1080" y="7"/>
                    </a:lnTo>
                    <a:lnTo>
                      <a:pt x="1080" y="7"/>
                    </a:lnTo>
                    <a:lnTo>
                      <a:pt x="1080" y="9"/>
                    </a:lnTo>
                    <a:lnTo>
                      <a:pt x="1082" y="9"/>
                    </a:lnTo>
                    <a:lnTo>
                      <a:pt x="1082" y="9"/>
                    </a:lnTo>
                    <a:lnTo>
                      <a:pt x="1082" y="9"/>
                    </a:lnTo>
                    <a:lnTo>
                      <a:pt x="1082" y="10"/>
                    </a:lnTo>
                    <a:lnTo>
                      <a:pt x="1082" y="10"/>
                    </a:lnTo>
                    <a:lnTo>
                      <a:pt x="1082" y="10"/>
                    </a:lnTo>
                    <a:lnTo>
                      <a:pt x="1082" y="10"/>
                    </a:lnTo>
                    <a:lnTo>
                      <a:pt x="1082" y="10"/>
                    </a:lnTo>
                    <a:lnTo>
                      <a:pt x="1082" y="12"/>
                    </a:lnTo>
                    <a:lnTo>
                      <a:pt x="1082" y="12"/>
                    </a:lnTo>
                    <a:lnTo>
                      <a:pt x="1082" y="12"/>
                    </a:lnTo>
                    <a:lnTo>
                      <a:pt x="1082" y="12"/>
                    </a:lnTo>
                    <a:lnTo>
                      <a:pt x="1084" y="12"/>
                    </a:lnTo>
                    <a:lnTo>
                      <a:pt x="1084" y="12"/>
                    </a:lnTo>
                    <a:lnTo>
                      <a:pt x="1084" y="12"/>
                    </a:lnTo>
                    <a:lnTo>
                      <a:pt x="1084" y="12"/>
                    </a:lnTo>
                    <a:lnTo>
                      <a:pt x="1084" y="12"/>
                    </a:lnTo>
                    <a:lnTo>
                      <a:pt x="1084" y="12"/>
                    </a:lnTo>
                    <a:lnTo>
                      <a:pt x="1086" y="12"/>
                    </a:lnTo>
                    <a:lnTo>
                      <a:pt x="1086" y="12"/>
                    </a:lnTo>
                    <a:lnTo>
                      <a:pt x="1086" y="12"/>
                    </a:lnTo>
                    <a:lnTo>
                      <a:pt x="1086" y="12"/>
                    </a:lnTo>
                    <a:lnTo>
                      <a:pt x="1086" y="12"/>
                    </a:lnTo>
                    <a:lnTo>
                      <a:pt x="1086" y="12"/>
                    </a:lnTo>
                    <a:lnTo>
                      <a:pt x="1086" y="12"/>
                    </a:lnTo>
                    <a:lnTo>
                      <a:pt x="1086" y="12"/>
                    </a:lnTo>
                    <a:lnTo>
                      <a:pt x="1086" y="14"/>
                    </a:lnTo>
                    <a:lnTo>
                      <a:pt x="1087" y="14"/>
                    </a:lnTo>
                    <a:lnTo>
                      <a:pt x="1087" y="14"/>
                    </a:lnTo>
                    <a:lnTo>
                      <a:pt x="1087" y="14"/>
                    </a:lnTo>
                    <a:lnTo>
                      <a:pt x="1087" y="14"/>
                    </a:lnTo>
                    <a:lnTo>
                      <a:pt x="1087" y="14"/>
                    </a:lnTo>
                    <a:lnTo>
                      <a:pt x="1089" y="14"/>
                    </a:lnTo>
                    <a:lnTo>
                      <a:pt x="1089" y="14"/>
                    </a:lnTo>
                    <a:lnTo>
                      <a:pt x="1089" y="14"/>
                    </a:lnTo>
                    <a:lnTo>
                      <a:pt x="1089" y="14"/>
                    </a:lnTo>
                    <a:lnTo>
                      <a:pt x="1089" y="16"/>
                    </a:lnTo>
                    <a:lnTo>
                      <a:pt x="1089" y="16"/>
                    </a:lnTo>
                    <a:lnTo>
                      <a:pt x="1089" y="16"/>
                    </a:lnTo>
                    <a:lnTo>
                      <a:pt x="1089" y="16"/>
                    </a:lnTo>
                    <a:lnTo>
                      <a:pt x="1089" y="16"/>
                    </a:lnTo>
                    <a:lnTo>
                      <a:pt x="1089" y="18"/>
                    </a:lnTo>
                    <a:lnTo>
                      <a:pt x="1089" y="18"/>
                    </a:lnTo>
                    <a:lnTo>
                      <a:pt x="1089" y="19"/>
                    </a:lnTo>
                    <a:lnTo>
                      <a:pt x="1089" y="19"/>
                    </a:lnTo>
                    <a:lnTo>
                      <a:pt x="1089" y="19"/>
                    </a:lnTo>
                    <a:lnTo>
                      <a:pt x="1089" y="19"/>
                    </a:lnTo>
                    <a:lnTo>
                      <a:pt x="1087" y="19"/>
                    </a:lnTo>
                    <a:lnTo>
                      <a:pt x="1087" y="21"/>
                    </a:lnTo>
                    <a:lnTo>
                      <a:pt x="1089" y="21"/>
                    </a:lnTo>
                    <a:lnTo>
                      <a:pt x="1089" y="21"/>
                    </a:lnTo>
                    <a:lnTo>
                      <a:pt x="1089" y="21"/>
                    </a:lnTo>
                    <a:lnTo>
                      <a:pt x="1089" y="21"/>
                    </a:lnTo>
                    <a:lnTo>
                      <a:pt x="1089" y="21"/>
                    </a:lnTo>
                    <a:lnTo>
                      <a:pt x="1089" y="21"/>
                    </a:lnTo>
                    <a:lnTo>
                      <a:pt x="1091" y="21"/>
                    </a:lnTo>
                    <a:lnTo>
                      <a:pt x="1091" y="21"/>
                    </a:lnTo>
                    <a:lnTo>
                      <a:pt x="1091" y="21"/>
                    </a:lnTo>
                    <a:lnTo>
                      <a:pt x="1091" y="21"/>
                    </a:lnTo>
                    <a:lnTo>
                      <a:pt x="1091" y="21"/>
                    </a:lnTo>
                    <a:lnTo>
                      <a:pt x="1091" y="23"/>
                    </a:lnTo>
                    <a:lnTo>
                      <a:pt x="1091" y="23"/>
                    </a:lnTo>
                    <a:lnTo>
                      <a:pt x="1091" y="23"/>
                    </a:lnTo>
                    <a:lnTo>
                      <a:pt x="1091" y="23"/>
                    </a:lnTo>
                    <a:lnTo>
                      <a:pt x="1091" y="23"/>
                    </a:lnTo>
                    <a:lnTo>
                      <a:pt x="1091" y="23"/>
                    </a:lnTo>
                    <a:lnTo>
                      <a:pt x="1091" y="23"/>
                    </a:lnTo>
                    <a:lnTo>
                      <a:pt x="1091" y="23"/>
                    </a:lnTo>
                    <a:lnTo>
                      <a:pt x="1091" y="23"/>
                    </a:lnTo>
                    <a:lnTo>
                      <a:pt x="1091" y="25"/>
                    </a:lnTo>
                    <a:lnTo>
                      <a:pt x="1091" y="25"/>
                    </a:lnTo>
                    <a:lnTo>
                      <a:pt x="1091" y="25"/>
                    </a:lnTo>
                    <a:lnTo>
                      <a:pt x="1091" y="25"/>
                    </a:lnTo>
                    <a:lnTo>
                      <a:pt x="1091" y="25"/>
                    </a:lnTo>
                    <a:lnTo>
                      <a:pt x="1091" y="25"/>
                    </a:lnTo>
                    <a:lnTo>
                      <a:pt x="1091" y="25"/>
                    </a:lnTo>
                    <a:lnTo>
                      <a:pt x="1091" y="25"/>
                    </a:lnTo>
                    <a:lnTo>
                      <a:pt x="1091" y="25"/>
                    </a:lnTo>
                    <a:lnTo>
                      <a:pt x="1093" y="25"/>
                    </a:lnTo>
                    <a:lnTo>
                      <a:pt x="1093" y="25"/>
                    </a:lnTo>
                    <a:lnTo>
                      <a:pt x="1093" y="25"/>
                    </a:lnTo>
                    <a:lnTo>
                      <a:pt x="1091" y="27"/>
                    </a:lnTo>
                    <a:lnTo>
                      <a:pt x="1091" y="27"/>
                    </a:lnTo>
                    <a:lnTo>
                      <a:pt x="1091" y="27"/>
                    </a:lnTo>
                    <a:lnTo>
                      <a:pt x="1091" y="27"/>
                    </a:lnTo>
                    <a:lnTo>
                      <a:pt x="1089" y="27"/>
                    </a:lnTo>
                    <a:lnTo>
                      <a:pt x="1089" y="27"/>
                    </a:lnTo>
                    <a:lnTo>
                      <a:pt x="1089" y="27"/>
                    </a:lnTo>
                    <a:lnTo>
                      <a:pt x="1089" y="27"/>
                    </a:lnTo>
                    <a:lnTo>
                      <a:pt x="1089" y="27"/>
                    </a:lnTo>
                    <a:lnTo>
                      <a:pt x="1087" y="27"/>
                    </a:lnTo>
                    <a:lnTo>
                      <a:pt x="1087" y="27"/>
                    </a:lnTo>
                    <a:lnTo>
                      <a:pt x="1089" y="29"/>
                    </a:lnTo>
                    <a:lnTo>
                      <a:pt x="1089" y="29"/>
                    </a:lnTo>
                    <a:lnTo>
                      <a:pt x="1087" y="29"/>
                    </a:lnTo>
                    <a:lnTo>
                      <a:pt x="1087" y="29"/>
                    </a:lnTo>
                    <a:lnTo>
                      <a:pt x="1087" y="29"/>
                    </a:lnTo>
                    <a:lnTo>
                      <a:pt x="1087" y="30"/>
                    </a:lnTo>
                    <a:lnTo>
                      <a:pt x="1087" y="30"/>
                    </a:lnTo>
                    <a:lnTo>
                      <a:pt x="1087" y="30"/>
                    </a:lnTo>
                    <a:lnTo>
                      <a:pt x="1086" y="30"/>
                    </a:lnTo>
                    <a:lnTo>
                      <a:pt x="1086" y="30"/>
                    </a:lnTo>
                    <a:lnTo>
                      <a:pt x="1087" y="30"/>
                    </a:lnTo>
                    <a:lnTo>
                      <a:pt x="1086" y="32"/>
                    </a:lnTo>
                    <a:lnTo>
                      <a:pt x="1086" y="32"/>
                    </a:lnTo>
                    <a:lnTo>
                      <a:pt x="1086" y="32"/>
                    </a:lnTo>
                    <a:lnTo>
                      <a:pt x="1086" y="32"/>
                    </a:lnTo>
                    <a:lnTo>
                      <a:pt x="1086" y="32"/>
                    </a:lnTo>
                    <a:lnTo>
                      <a:pt x="1084" y="32"/>
                    </a:lnTo>
                    <a:lnTo>
                      <a:pt x="1084" y="32"/>
                    </a:lnTo>
                    <a:lnTo>
                      <a:pt x="1084" y="32"/>
                    </a:lnTo>
                    <a:lnTo>
                      <a:pt x="1084" y="32"/>
                    </a:lnTo>
                    <a:lnTo>
                      <a:pt x="1084" y="32"/>
                    </a:lnTo>
                    <a:lnTo>
                      <a:pt x="1084" y="32"/>
                    </a:lnTo>
                    <a:lnTo>
                      <a:pt x="1084" y="32"/>
                    </a:lnTo>
                    <a:lnTo>
                      <a:pt x="1084" y="34"/>
                    </a:lnTo>
                    <a:lnTo>
                      <a:pt x="1084" y="34"/>
                    </a:lnTo>
                    <a:lnTo>
                      <a:pt x="1084" y="34"/>
                    </a:lnTo>
                    <a:lnTo>
                      <a:pt x="1084" y="32"/>
                    </a:lnTo>
                    <a:lnTo>
                      <a:pt x="1086" y="32"/>
                    </a:lnTo>
                    <a:lnTo>
                      <a:pt x="1086" y="32"/>
                    </a:lnTo>
                    <a:lnTo>
                      <a:pt x="1086" y="32"/>
                    </a:lnTo>
                    <a:lnTo>
                      <a:pt x="1086" y="34"/>
                    </a:lnTo>
                    <a:lnTo>
                      <a:pt x="1086" y="34"/>
                    </a:lnTo>
                    <a:lnTo>
                      <a:pt x="1086" y="34"/>
                    </a:lnTo>
                    <a:lnTo>
                      <a:pt x="1086" y="34"/>
                    </a:lnTo>
                    <a:lnTo>
                      <a:pt x="1086" y="36"/>
                    </a:lnTo>
                    <a:lnTo>
                      <a:pt x="1087" y="36"/>
                    </a:lnTo>
                    <a:lnTo>
                      <a:pt x="1087" y="36"/>
                    </a:lnTo>
                    <a:lnTo>
                      <a:pt x="1087" y="36"/>
                    </a:lnTo>
                    <a:lnTo>
                      <a:pt x="1087" y="36"/>
                    </a:lnTo>
                    <a:lnTo>
                      <a:pt x="1089" y="36"/>
                    </a:lnTo>
                    <a:lnTo>
                      <a:pt x="1089" y="36"/>
                    </a:lnTo>
                    <a:lnTo>
                      <a:pt x="1089" y="36"/>
                    </a:lnTo>
                    <a:lnTo>
                      <a:pt x="1089" y="38"/>
                    </a:lnTo>
                    <a:lnTo>
                      <a:pt x="1089" y="38"/>
                    </a:lnTo>
                    <a:lnTo>
                      <a:pt x="1089" y="38"/>
                    </a:lnTo>
                    <a:lnTo>
                      <a:pt x="1087" y="38"/>
                    </a:lnTo>
                    <a:lnTo>
                      <a:pt x="1087" y="38"/>
                    </a:lnTo>
                    <a:lnTo>
                      <a:pt x="1087" y="38"/>
                    </a:lnTo>
                    <a:lnTo>
                      <a:pt x="1086" y="38"/>
                    </a:lnTo>
                    <a:lnTo>
                      <a:pt x="1086" y="38"/>
                    </a:lnTo>
                    <a:lnTo>
                      <a:pt x="1086" y="38"/>
                    </a:lnTo>
                    <a:lnTo>
                      <a:pt x="1084" y="38"/>
                    </a:lnTo>
                    <a:lnTo>
                      <a:pt x="1084" y="38"/>
                    </a:lnTo>
                    <a:lnTo>
                      <a:pt x="1084" y="38"/>
                    </a:lnTo>
                    <a:lnTo>
                      <a:pt x="1082" y="38"/>
                    </a:lnTo>
                    <a:lnTo>
                      <a:pt x="1082" y="38"/>
                    </a:lnTo>
                    <a:lnTo>
                      <a:pt x="1082" y="38"/>
                    </a:lnTo>
                    <a:lnTo>
                      <a:pt x="1082" y="39"/>
                    </a:lnTo>
                    <a:lnTo>
                      <a:pt x="1082" y="39"/>
                    </a:lnTo>
                    <a:lnTo>
                      <a:pt x="1082" y="39"/>
                    </a:lnTo>
                    <a:lnTo>
                      <a:pt x="1082" y="39"/>
                    </a:lnTo>
                    <a:lnTo>
                      <a:pt x="1082" y="39"/>
                    </a:lnTo>
                    <a:lnTo>
                      <a:pt x="1082" y="41"/>
                    </a:lnTo>
                    <a:lnTo>
                      <a:pt x="1082" y="41"/>
                    </a:lnTo>
                    <a:lnTo>
                      <a:pt x="1082" y="41"/>
                    </a:lnTo>
                    <a:lnTo>
                      <a:pt x="1084" y="41"/>
                    </a:lnTo>
                    <a:lnTo>
                      <a:pt x="1084" y="41"/>
                    </a:lnTo>
                    <a:lnTo>
                      <a:pt x="1084" y="41"/>
                    </a:lnTo>
                    <a:lnTo>
                      <a:pt x="1084" y="41"/>
                    </a:lnTo>
                    <a:lnTo>
                      <a:pt x="1084" y="41"/>
                    </a:lnTo>
                    <a:lnTo>
                      <a:pt x="1084" y="41"/>
                    </a:lnTo>
                    <a:lnTo>
                      <a:pt x="1084" y="41"/>
                    </a:lnTo>
                    <a:lnTo>
                      <a:pt x="1084" y="43"/>
                    </a:lnTo>
                    <a:lnTo>
                      <a:pt x="1084" y="45"/>
                    </a:lnTo>
                    <a:lnTo>
                      <a:pt x="1084" y="45"/>
                    </a:lnTo>
                    <a:lnTo>
                      <a:pt x="1084" y="45"/>
                    </a:lnTo>
                    <a:lnTo>
                      <a:pt x="1084" y="45"/>
                    </a:lnTo>
                    <a:lnTo>
                      <a:pt x="1084" y="45"/>
                    </a:lnTo>
                    <a:lnTo>
                      <a:pt x="1086" y="45"/>
                    </a:lnTo>
                    <a:lnTo>
                      <a:pt x="1087" y="45"/>
                    </a:lnTo>
                    <a:lnTo>
                      <a:pt x="1087" y="45"/>
                    </a:lnTo>
                    <a:lnTo>
                      <a:pt x="1087" y="47"/>
                    </a:lnTo>
                    <a:lnTo>
                      <a:pt x="1087" y="47"/>
                    </a:lnTo>
                    <a:lnTo>
                      <a:pt x="1087" y="47"/>
                    </a:lnTo>
                    <a:lnTo>
                      <a:pt x="1087" y="47"/>
                    </a:lnTo>
                    <a:lnTo>
                      <a:pt x="1086" y="47"/>
                    </a:lnTo>
                    <a:lnTo>
                      <a:pt x="1084" y="48"/>
                    </a:lnTo>
                    <a:lnTo>
                      <a:pt x="1084" y="48"/>
                    </a:lnTo>
                    <a:lnTo>
                      <a:pt x="1084" y="48"/>
                    </a:lnTo>
                    <a:lnTo>
                      <a:pt x="1082" y="48"/>
                    </a:lnTo>
                    <a:lnTo>
                      <a:pt x="1082" y="48"/>
                    </a:lnTo>
                    <a:lnTo>
                      <a:pt x="1082" y="47"/>
                    </a:lnTo>
                    <a:lnTo>
                      <a:pt x="1080" y="47"/>
                    </a:lnTo>
                    <a:lnTo>
                      <a:pt x="1080" y="47"/>
                    </a:lnTo>
                    <a:lnTo>
                      <a:pt x="1080" y="47"/>
                    </a:lnTo>
                    <a:lnTo>
                      <a:pt x="1080" y="47"/>
                    </a:lnTo>
                    <a:lnTo>
                      <a:pt x="1080" y="47"/>
                    </a:lnTo>
                    <a:lnTo>
                      <a:pt x="1080" y="47"/>
                    </a:lnTo>
                    <a:lnTo>
                      <a:pt x="1078" y="47"/>
                    </a:lnTo>
                    <a:lnTo>
                      <a:pt x="1078" y="47"/>
                    </a:lnTo>
                    <a:lnTo>
                      <a:pt x="1078" y="48"/>
                    </a:lnTo>
                    <a:lnTo>
                      <a:pt x="1078" y="48"/>
                    </a:lnTo>
                    <a:lnTo>
                      <a:pt x="1076" y="50"/>
                    </a:lnTo>
                    <a:lnTo>
                      <a:pt x="1076" y="50"/>
                    </a:lnTo>
                    <a:lnTo>
                      <a:pt x="1076" y="50"/>
                    </a:lnTo>
                    <a:lnTo>
                      <a:pt x="1078" y="50"/>
                    </a:lnTo>
                    <a:lnTo>
                      <a:pt x="1078" y="52"/>
                    </a:lnTo>
                    <a:lnTo>
                      <a:pt x="1078" y="52"/>
                    </a:lnTo>
                    <a:lnTo>
                      <a:pt x="1080" y="52"/>
                    </a:lnTo>
                    <a:lnTo>
                      <a:pt x="1080" y="52"/>
                    </a:lnTo>
                    <a:lnTo>
                      <a:pt x="1080" y="52"/>
                    </a:lnTo>
                    <a:lnTo>
                      <a:pt x="1082" y="52"/>
                    </a:lnTo>
                    <a:lnTo>
                      <a:pt x="1082" y="52"/>
                    </a:lnTo>
                    <a:lnTo>
                      <a:pt x="1082" y="52"/>
                    </a:lnTo>
                    <a:lnTo>
                      <a:pt x="1082" y="52"/>
                    </a:lnTo>
                    <a:lnTo>
                      <a:pt x="1082" y="52"/>
                    </a:lnTo>
                    <a:lnTo>
                      <a:pt x="1082" y="52"/>
                    </a:lnTo>
                    <a:lnTo>
                      <a:pt x="1084" y="52"/>
                    </a:lnTo>
                    <a:lnTo>
                      <a:pt x="1084" y="52"/>
                    </a:lnTo>
                    <a:lnTo>
                      <a:pt x="1084" y="52"/>
                    </a:lnTo>
                    <a:lnTo>
                      <a:pt x="1084" y="52"/>
                    </a:lnTo>
                    <a:lnTo>
                      <a:pt x="1084" y="52"/>
                    </a:lnTo>
                    <a:lnTo>
                      <a:pt x="1087" y="52"/>
                    </a:lnTo>
                    <a:lnTo>
                      <a:pt x="1087" y="52"/>
                    </a:lnTo>
                    <a:lnTo>
                      <a:pt x="1089" y="52"/>
                    </a:lnTo>
                    <a:lnTo>
                      <a:pt x="1091" y="50"/>
                    </a:lnTo>
                    <a:lnTo>
                      <a:pt x="1091" y="50"/>
                    </a:lnTo>
                    <a:lnTo>
                      <a:pt x="1091" y="50"/>
                    </a:lnTo>
                    <a:lnTo>
                      <a:pt x="1091" y="50"/>
                    </a:lnTo>
                    <a:lnTo>
                      <a:pt x="1091" y="50"/>
                    </a:lnTo>
                    <a:lnTo>
                      <a:pt x="1093" y="50"/>
                    </a:lnTo>
                    <a:lnTo>
                      <a:pt x="1093" y="50"/>
                    </a:lnTo>
                    <a:lnTo>
                      <a:pt x="1093" y="50"/>
                    </a:lnTo>
                    <a:lnTo>
                      <a:pt x="1093" y="50"/>
                    </a:lnTo>
                    <a:lnTo>
                      <a:pt x="1095" y="52"/>
                    </a:lnTo>
                    <a:lnTo>
                      <a:pt x="1095" y="52"/>
                    </a:lnTo>
                    <a:lnTo>
                      <a:pt x="1095" y="52"/>
                    </a:lnTo>
                    <a:lnTo>
                      <a:pt x="1095" y="54"/>
                    </a:lnTo>
                    <a:lnTo>
                      <a:pt x="1095" y="54"/>
                    </a:lnTo>
                    <a:lnTo>
                      <a:pt x="1095" y="54"/>
                    </a:lnTo>
                    <a:lnTo>
                      <a:pt x="1095" y="56"/>
                    </a:lnTo>
                    <a:lnTo>
                      <a:pt x="1095" y="56"/>
                    </a:lnTo>
                    <a:lnTo>
                      <a:pt x="1093" y="56"/>
                    </a:lnTo>
                    <a:lnTo>
                      <a:pt x="1093" y="57"/>
                    </a:lnTo>
                    <a:lnTo>
                      <a:pt x="1093" y="57"/>
                    </a:lnTo>
                    <a:lnTo>
                      <a:pt x="1091" y="57"/>
                    </a:lnTo>
                    <a:lnTo>
                      <a:pt x="1091" y="57"/>
                    </a:lnTo>
                    <a:lnTo>
                      <a:pt x="1091" y="57"/>
                    </a:lnTo>
                    <a:lnTo>
                      <a:pt x="1091" y="57"/>
                    </a:lnTo>
                    <a:lnTo>
                      <a:pt x="1091" y="57"/>
                    </a:lnTo>
                    <a:lnTo>
                      <a:pt x="1091" y="57"/>
                    </a:lnTo>
                    <a:lnTo>
                      <a:pt x="1091" y="59"/>
                    </a:lnTo>
                    <a:lnTo>
                      <a:pt x="1091" y="61"/>
                    </a:lnTo>
                    <a:lnTo>
                      <a:pt x="1091" y="61"/>
                    </a:lnTo>
                    <a:lnTo>
                      <a:pt x="1091" y="63"/>
                    </a:lnTo>
                    <a:lnTo>
                      <a:pt x="1091" y="63"/>
                    </a:lnTo>
                    <a:lnTo>
                      <a:pt x="1091" y="63"/>
                    </a:lnTo>
                    <a:lnTo>
                      <a:pt x="1091" y="63"/>
                    </a:lnTo>
                    <a:lnTo>
                      <a:pt x="1093" y="63"/>
                    </a:lnTo>
                    <a:lnTo>
                      <a:pt x="1093" y="63"/>
                    </a:lnTo>
                    <a:lnTo>
                      <a:pt x="1093" y="65"/>
                    </a:lnTo>
                    <a:lnTo>
                      <a:pt x="1093" y="65"/>
                    </a:lnTo>
                    <a:lnTo>
                      <a:pt x="1095" y="65"/>
                    </a:lnTo>
                    <a:lnTo>
                      <a:pt x="1095" y="65"/>
                    </a:lnTo>
                    <a:lnTo>
                      <a:pt x="1095" y="65"/>
                    </a:lnTo>
                    <a:lnTo>
                      <a:pt x="1096" y="65"/>
                    </a:lnTo>
                    <a:lnTo>
                      <a:pt x="1096" y="65"/>
                    </a:lnTo>
                    <a:lnTo>
                      <a:pt x="1098" y="65"/>
                    </a:lnTo>
                    <a:lnTo>
                      <a:pt x="1098" y="65"/>
                    </a:lnTo>
                    <a:lnTo>
                      <a:pt x="1100" y="65"/>
                    </a:lnTo>
                    <a:lnTo>
                      <a:pt x="1100" y="67"/>
                    </a:lnTo>
                    <a:lnTo>
                      <a:pt x="1100" y="67"/>
                    </a:lnTo>
                    <a:lnTo>
                      <a:pt x="1100" y="68"/>
                    </a:lnTo>
                    <a:lnTo>
                      <a:pt x="1100" y="70"/>
                    </a:lnTo>
                    <a:lnTo>
                      <a:pt x="1100" y="72"/>
                    </a:lnTo>
                    <a:lnTo>
                      <a:pt x="1100" y="74"/>
                    </a:lnTo>
                    <a:lnTo>
                      <a:pt x="1098" y="74"/>
                    </a:lnTo>
                    <a:lnTo>
                      <a:pt x="1098" y="74"/>
                    </a:lnTo>
                    <a:lnTo>
                      <a:pt x="1096" y="74"/>
                    </a:lnTo>
                    <a:lnTo>
                      <a:pt x="1096" y="74"/>
                    </a:lnTo>
                    <a:lnTo>
                      <a:pt x="1095" y="74"/>
                    </a:lnTo>
                    <a:lnTo>
                      <a:pt x="1093" y="76"/>
                    </a:lnTo>
                    <a:lnTo>
                      <a:pt x="1093" y="76"/>
                    </a:lnTo>
                    <a:lnTo>
                      <a:pt x="1093" y="76"/>
                    </a:lnTo>
                    <a:lnTo>
                      <a:pt x="1091" y="76"/>
                    </a:lnTo>
                    <a:lnTo>
                      <a:pt x="1091" y="76"/>
                    </a:lnTo>
                    <a:lnTo>
                      <a:pt x="1091" y="76"/>
                    </a:lnTo>
                    <a:lnTo>
                      <a:pt x="1091" y="77"/>
                    </a:lnTo>
                    <a:lnTo>
                      <a:pt x="1091" y="77"/>
                    </a:lnTo>
                    <a:lnTo>
                      <a:pt x="1091" y="77"/>
                    </a:lnTo>
                    <a:lnTo>
                      <a:pt x="1091" y="77"/>
                    </a:lnTo>
                    <a:lnTo>
                      <a:pt x="1091" y="79"/>
                    </a:lnTo>
                    <a:lnTo>
                      <a:pt x="1091" y="79"/>
                    </a:lnTo>
                    <a:lnTo>
                      <a:pt x="1093" y="81"/>
                    </a:lnTo>
                    <a:lnTo>
                      <a:pt x="1095" y="81"/>
                    </a:lnTo>
                    <a:lnTo>
                      <a:pt x="1096" y="83"/>
                    </a:lnTo>
                    <a:lnTo>
                      <a:pt x="1096" y="83"/>
                    </a:lnTo>
                    <a:lnTo>
                      <a:pt x="1098" y="83"/>
                    </a:lnTo>
                    <a:lnTo>
                      <a:pt x="1100" y="83"/>
                    </a:lnTo>
                    <a:lnTo>
                      <a:pt x="1100" y="83"/>
                    </a:lnTo>
                    <a:lnTo>
                      <a:pt x="1100" y="83"/>
                    </a:lnTo>
                    <a:lnTo>
                      <a:pt x="1100" y="83"/>
                    </a:lnTo>
                    <a:lnTo>
                      <a:pt x="1102" y="83"/>
                    </a:lnTo>
                    <a:lnTo>
                      <a:pt x="1102" y="81"/>
                    </a:lnTo>
                    <a:lnTo>
                      <a:pt x="1102" y="81"/>
                    </a:lnTo>
                    <a:lnTo>
                      <a:pt x="1102" y="81"/>
                    </a:lnTo>
                    <a:lnTo>
                      <a:pt x="1102" y="81"/>
                    </a:lnTo>
                    <a:lnTo>
                      <a:pt x="1104" y="81"/>
                    </a:lnTo>
                    <a:lnTo>
                      <a:pt x="1104" y="81"/>
                    </a:lnTo>
                    <a:lnTo>
                      <a:pt x="1104" y="81"/>
                    </a:lnTo>
                    <a:lnTo>
                      <a:pt x="1104" y="81"/>
                    </a:lnTo>
                    <a:lnTo>
                      <a:pt x="1104" y="81"/>
                    </a:lnTo>
                    <a:lnTo>
                      <a:pt x="1104" y="81"/>
                    </a:lnTo>
                    <a:lnTo>
                      <a:pt x="1105" y="79"/>
                    </a:lnTo>
                    <a:lnTo>
                      <a:pt x="1105" y="79"/>
                    </a:lnTo>
                    <a:lnTo>
                      <a:pt x="1107" y="79"/>
                    </a:lnTo>
                    <a:lnTo>
                      <a:pt x="1107" y="79"/>
                    </a:lnTo>
                    <a:lnTo>
                      <a:pt x="1107" y="79"/>
                    </a:lnTo>
                    <a:lnTo>
                      <a:pt x="1107" y="79"/>
                    </a:lnTo>
                    <a:lnTo>
                      <a:pt x="1107" y="79"/>
                    </a:lnTo>
                    <a:lnTo>
                      <a:pt x="1107" y="79"/>
                    </a:lnTo>
                    <a:lnTo>
                      <a:pt x="1107" y="79"/>
                    </a:lnTo>
                    <a:lnTo>
                      <a:pt x="1107" y="81"/>
                    </a:lnTo>
                    <a:lnTo>
                      <a:pt x="1107" y="81"/>
                    </a:lnTo>
                    <a:lnTo>
                      <a:pt x="1107" y="81"/>
                    </a:lnTo>
                    <a:lnTo>
                      <a:pt x="1107" y="81"/>
                    </a:lnTo>
                    <a:lnTo>
                      <a:pt x="1107" y="83"/>
                    </a:lnTo>
                    <a:lnTo>
                      <a:pt x="1105" y="83"/>
                    </a:lnTo>
                    <a:lnTo>
                      <a:pt x="1105" y="85"/>
                    </a:lnTo>
                    <a:lnTo>
                      <a:pt x="1105" y="85"/>
                    </a:lnTo>
                    <a:lnTo>
                      <a:pt x="1105" y="86"/>
                    </a:lnTo>
                    <a:lnTo>
                      <a:pt x="1105" y="86"/>
                    </a:lnTo>
                    <a:lnTo>
                      <a:pt x="1105" y="86"/>
                    </a:lnTo>
                    <a:lnTo>
                      <a:pt x="1105" y="86"/>
                    </a:lnTo>
                    <a:lnTo>
                      <a:pt x="1105" y="86"/>
                    </a:lnTo>
                    <a:lnTo>
                      <a:pt x="1105" y="86"/>
                    </a:lnTo>
                    <a:lnTo>
                      <a:pt x="1104" y="86"/>
                    </a:lnTo>
                    <a:lnTo>
                      <a:pt x="1104" y="86"/>
                    </a:lnTo>
                    <a:lnTo>
                      <a:pt x="1102" y="86"/>
                    </a:lnTo>
                    <a:lnTo>
                      <a:pt x="1102" y="86"/>
                    </a:lnTo>
                    <a:lnTo>
                      <a:pt x="1102" y="88"/>
                    </a:lnTo>
                    <a:lnTo>
                      <a:pt x="1102" y="88"/>
                    </a:lnTo>
                    <a:lnTo>
                      <a:pt x="1102" y="90"/>
                    </a:lnTo>
                    <a:lnTo>
                      <a:pt x="1104" y="90"/>
                    </a:lnTo>
                    <a:lnTo>
                      <a:pt x="1104" y="90"/>
                    </a:lnTo>
                    <a:lnTo>
                      <a:pt x="1104" y="90"/>
                    </a:lnTo>
                    <a:lnTo>
                      <a:pt x="1104" y="90"/>
                    </a:lnTo>
                    <a:lnTo>
                      <a:pt x="1104" y="90"/>
                    </a:lnTo>
                    <a:lnTo>
                      <a:pt x="1105" y="90"/>
                    </a:lnTo>
                    <a:lnTo>
                      <a:pt x="1107" y="90"/>
                    </a:lnTo>
                    <a:lnTo>
                      <a:pt x="1107" y="90"/>
                    </a:lnTo>
                    <a:lnTo>
                      <a:pt x="1107" y="92"/>
                    </a:lnTo>
                    <a:lnTo>
                      <a:pt x="1107" y="92"/>
                    </a:lnTo>
                    <a:lnTo>
                      <a:pt x="1107" y="92"/>
                    </a:lnTo>
                    <a:lnTo>
                      <a:pt x="1109" y="92"/>
                    </a:lnTo>
                    <a:lnTo>
                      <a:pt x="1109" y="92"/>
                    </a:lnTo>
                    <a:lnTo>
                      <a:pt x="1109" y="92"/>
                    </a:lnTo>
                    <a:lnTo>
                      <a:pt x="1109" y="94"/>
                    </a:lnTo>
                    <a:lnTo>
                      <a:pt x="1109" y="94"/>
                    </a:lnTo>
                    <a:lnTo>
                      <a:pt x="1107" y="95"/>
                    </a:lnTo>
                    <a:lnTo>
                      <a:pt x="1107" y="95"/>
                    </a:lnTo>
                    <a:lnTo>
                      <a:pt x="1107" y="95"/>
                    </a:lnTo>
                    <a:lnTo>
                      <a:pt x="1107" y="95"/>
                    </a:lnTo>
                    <a:lnTo>
                      <a:pt x="1105" y="95"/>
                    </a:lnTo>
                    <a:lnTo>
                      <a:pt x="1105" y="95"/>
                    </a:lnTo>
                    <a:lnTo>
                      <a:pt x="1105" y="97"/>
                    </a:lnTo>
                    <a:lnTo>
                      <a:pt x="1104" y="97"/>
                    </a:lnTo>
                    <a:lnTo>
                      <a:pt x="1104" y="97"/>
                    </a:lnTo>
                    <a:lnTo>
                      <a:pt x="1104" y="97"/>
                    </a:lnTo>
                    <a:lnTo>
                      <a:pt x="1104" y="95"/>
                    </a:lnTo>
                    <a:lnTo>
                      <a:pt x="1104" y="95"/>
                    </a:lnTo>
                    <a:lnTo>
                      <a:pt x="1104" y="95"/>
                    </a:lnTo>
                    <a:lnTo>
                      <a:pt x="1102" y="95"/>
                    </a:lnTo>
                    <a:lnTo>
                      <a:pt x="1102" y="95"/>
                    </a:lnTo>
                    <a:lnTo>
                      <a:pt x="1102" y="95"/>
                    </a:lnTo>
                    <a:lnTo>
                      <a:pt x="1100" y="97"/>
                    </a:lnTo>
                    <a:lnTo>
                      <a:pt x="1100" y="97"/>
                    </a:lnTo>
                    <a:lnTo>
                      <a:pt x="1100" y="97"/>
                    </a:lnTo>
                    <a:lnTo>
                      <a:pt x="1098" y="97"/>
                    </a:lnTo>
                    <a:lnTo>
                      <a:pt x="1098" y="97"/>
                    </a:lnTo>
                    <a:lnTo>
                      <a:pt x="1098" y="97"/>
                    </a:lnTo>
                    <a:lnTo>
                      <a:pt x="1098" y="97"/>
                    </a:lnTo>
                    <a:lnTo>
                      <a:pt x="1096" y="97"/>
                    </a:lnTo>
                    <a:lnTo>
                      <a:pt x="1096" y="97"/>
                    </a:lnTo>
                    <a:lnTo>
                      <a:pt x="1096" y="97"/>
                    </a:lnTo>
                    <a:lnTo>
                      <a:pt x="1096" y="99"/>
                    </a:lnTo>
                    <a:lnTo>
                      <a:pt x="1096" y="99"/>
                    </a:lnTo>
                    <a:lnTo>
                      <a:pt x="1096" y="99"/>
                    </a:lnTo>
                    <a:lnTo>
                      <a:pt x="1096" y="99"/>
                    </a:lnTo>
                    <a:lnTo>
                      <a:pt x="1096" y="99"/>
                    </a:lnTo>
                    <a:lnTo>
                      <a:pt x="1096" y="99"/>
                    </a:lnTo>
                    <a:lnTo>
                      <a:pt x="1096" y="101"/>
                    </a:lnTo>
                    <a:lnTo>
                      <a:pt x="1096" y="101"/>
                    </a:lnTo>
                    <a:lnTo>
                      <a:pt x="1096" y="101"/>
                    </a:lnTo>
                    <a:lnTo>
                      <a:pt x="1096" y="103"/>
                    </a:lnTo>
                    <a:lnTo>
                      <a:pt x="1095" y="103"/>
                    </a:lnTo>
                    <a:lnTo>
                      <a:pt x="1095" y="105"/>
                    </a:lnTo>
                    <a:lnTo>
                      <a:pt x="1095" y="105"/>
                    </a:lnTo>
                    <a:lnTo>
                      <a:pt x="1095" y="106"/>
                    </a:lnTo>
                    <a:lnTo>
                      <a:pt x="1095" y="106"/>
                    </a:lnTo>
                    <a:lnTo>
                      <a:pt x="1095" y="106"/>
                    </a:lnTo>
                    <a:lnTo>
                      <a:pt x="1095"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5" y="106"/>
                    </a:lnTo>
                    <a:lnTo>
                      <a:pt x="1095" y="106"/>
                    </a:lnTo>
                    <a:lnTo>
                      <a:pt x="1095" y="108"/>
                    </a:lnTo>
                    <a:lnTo>
                      <a:pt x="1096" y="108"/>
                    </a:lnTo>
                    <a:lnTo>
                      <a:pt x="1096" y="108"/>
                    </a:lnTo>
                    <a:lnTo>
                      <a:pt x="1098" y="108"/>
                    </a:lnTo>
                    <a:lnTo>
                      <a:pt x="1098" y="108"/>
                    </a:lnTo>
                    <a:lnTo>
                      <a:pt x="1100" y="110"/>
                    </a:lnTo>
                    <a:lnTo>
                      <a:pt x="1102" y="110"/>
                    </a:lnTo>
                    <a:lnTo>
                      <a:pt x="1102" y="110"/>
                    </a:lnTo>
                    <a:lnTo>
                      <a:pt x="1104" y="110"/>
                    </a:lnTo>
                    <a:lnTo>
                      <a:pt x="1104" y="110"/>
                    </a:lnTo>
                    <a:lnTo>
                      <a:pt x="1105" y="110"/>
                    </a:lnTo>
                    <a:lnTo>
                      <a:pt x="1105" y="110"/>
                    </a:lnTo>
                    <a:lnTo>
                      <a:pt x="1105" y="110"/>
                    </a:lnTo>
                    <a:lnTo>
                      <a:pt x="1105" y="110"/>
                    </a:lnTo>
                    <a:lnTo>
                      <a:pt x="1105" y="110"/>
                    </a:lnTo>
                    <a:lnTo>
                      <a:pt x="1107" y="110"/>
                    </a:lnTo>
                    <a:lnTo>
                      <a:pt x="1107" y="108"/>
                    </a:lnTo>
                    <a:lnTo>
                      <a:pt x="1107" y="108"/>
                    </a:lnTo>
                    <a:lnTo>
                      <a:pt x="1109" y="110"/>
                    </a:lnTo>
                    <a:lnTo>
                      <a:pt x="1109" y="110"/>
                    </a:lnTo>
                    <a:lnTo>
                      <a:pt x="1111" y="110"/>
                    </a:lnTo>
                    <a:lnTo>
                      <a:pt x="1111" y="110"/>
                    </a:lnTo>
                    <a:lnTo>
                      <a:pt x="1111" y="110"/>
                    </a:lnTo>
                    <a:lnTo>
                      <a:pt x="1111" y="110"/>
                    </a:lnTo>
                    <a:lnTo>
                      <a:pt x="1109" y="112"/>
                    </a:lnTo>
                    <a:lnTo>
                      <a:pt x="1109" y="112"/>
                    </a:lnTo>
                    <a:lnTo>
                      <a:pt x="1109" y="112"/>
                    </a:lnTo>
                    <a:lnTo>
                      <a:pt x="1107" y="112"/>
                    </a:lnTo>
                    <a:lnTo>
                      <a:pt x="1105" y="114"/>
                    </a:lnTo>
                    <a:lnTo>
                      <a:pt x="1104" y="114"/>
                    </a:lnTo>
                    <a:lnTo>
                      <a:pt x="1104" y="114"/>
                    </a:lnTo>
                    <a:lnTo>
                      <a:pt x="1102" y="114"/>
                    </a:lnTo>
                    <a:lnTo>
                      <a:pt x="1102" y="114"/>
                    </a:lnTo>
                    <a:lnTo>
                      <a:pt x="1100" y="114"/>
                    </a:lnTo>
                    <a:lnTo>
                      <a:pt x="1100" y="112"/>
                    </a:lnTo>
                    <a:lnTo>
                      <a:pt x="1098" y="112"/>
                    </a:lnTo>
                    <a:lnTo>
                      <a:pt x="1096" y="112"/>
                    </a:lnTo>
                    <a:lnTo>
                      <a:pt x="1095" y="112"/>
                    </a:lnTo>
                    <a:lnTo>
                      <a:pt x="1095" y="112"/>
                    </a:lnTo>
                    <a:lnTo>
                      <a:pt x="1095" y="114"/>
                    </a:lnTo>
                    <a:lnTo>
                      <a:pt x="1093" y="114"/>
                    </a:lnTo>
                    <a:lnTo>
                      <a:pt x="1093" y="114"/>
                    </a:lnTo>
                    <a:lnTo>
                      <a:pt x="1093" y="115"/>
                    </a:lnTo>
                    <a:lnTo>
                      <a:pt x="1093" y="115"/>
                    </a:lnTo>
                    <a:lnTo>
                      <a:pt x="1093" y="117"/>
                    </a:lnTo>
                    <a:lnTo>
                      <a:pt x="1093" y="117"/>
                    </a:lnTo>
                    <a:lnTo>
                      <a:pt x="1093" y="117"/>
                    </a:lnTo>
                    <a:lnTo>
                      <a:pt x="1095" y="117"/>
                    </a:lnTo>
                    <a:lnTo>
                      <a:pt x="1095" y="119"/>
                    </a:lnTo>
                    <a:lnTo>
                      <a:pt x="1095" y="119"/>
                    </a:lnTo>
                    <a:lnTo>
                      <a:pt x="1095" y="119"/>
                    </a:lnTo>
                    <a:lnTo>
                      <a:pt x="1095" y="119"/>
                    </a:lnTo>
                    <a:lnTo>
                      <a:pt x="1095" y="119"/>
                    </a:lnTo>
                    <a:lnTo>
                      <a:pt x="1095" y="119"/>
                    </a:lnTo>
                    <a:lnTo>
                      <a:pt x="1095" y="119"/>
                    </a:lnTo>
                    <a:lnTo>
                      <a:pt x="1096" y="119"/>
                    </a:lnTo>
                    <a:lnTo>
                      <a:pt x="1096" y="119"/>
                    </a:lnTo>
                    <a:lnTo>
                      <a:pt x="1096" y="121"/>
                    </a:lnTo>
                    <a:lnTo>
                      <a:pt x="1098" y="121"/>
                    </a:lnTo>
                    <a:lnTo>
                      <a:pt x="1098" y="121"/>
                    </a:lnTo>
                    <a:lnTo>
                      <a:pt x="1098" y="121"/>
                    </a:lnTo>
                    <a:lnTo>
                      <a:pt x="1098" y="121"/>
                    </a:lnTo>
                    <a:lnTo>
                      <a:pt x="1098" y="121"/>
                    </a:lnTo>
                    <a:lnTo>
                      <a:pt x="1100" y="121"/>
                    </a:lnTo>
                    <a:lnTo>
                      <a:pt x="1100" y="121"/>
                    </a:lnTo>
                    <a:lnTo>
                      <a:pt x="1102" y="121"/>
                    </a:lnTo>
                    <a:lnTo>
                      <a:pt x="1102" y="121"/>
                    </a:lnTo>
                    <a:lnTo>
                      <a:pt x="1102" y="121"/>
                    </a:lnTo>
                    <a:lnTo>
                      <a:pt x="1102" y="121"/>
                    </a:lnTo>
                    <a:lnTo>
                      <a:pt x="1102" y="121"/>
                    </a:lnTo>
                    <a:lnTo>
                      <a:pt x="1104" y="121"/>
                    </a:lnTo>
                    <a:lnTo>
                      <a:pt x="1104" y="121"/>
                    </a:lnTo>
                    <a:lnTo>
                      <a:pt x="1104" y="121"/>
                    </a:lnTo>
                    <a:lnTo>
                      <a:pt x="1104" y="121"/>
                    </a:lnTo>
                    <a:lnTo>
                      <a:pt x="1104" y="121"/>
                    </a:lnTo>
                    <a:lnTo>
                      <a:pt x="1105" y="121"/>
                    </a:lnTo>
                    <a:lnTo>
                      <a:pt x="1105" y="123"/>
                    </a:lnTo>
                    <a:lnTo>
                      <a:pt x="1105" y="123"/>
                    </a:lnTo>
                    <a:lnTo>
                      <a:pt x="1105" y="123"/>
                    </a:lnTo>
                    <a:lnTo>
                      <a:pt x="1107" y="123"/>
                    </a:lnTo>
                    <a:lnTo>
                      <a:pt x="1107" y="123"/>
                    </a:lnTo>
                    <a:lnTo>
                      <a:pt x="1107" y="124"/>
                    </a:lnTo>
                    <a:lnTo>
                      <a:pt x="1107" y="124"/>
                    </a:lnTo>
                    <a:lnTo>
                      <a:pt x="1107" y="124"/>
                    </a:lnTo>
                    <a:lnTo>
                      <a:pt x="1107" y="124"/>
                    </a:lnTo>
                    <a:lnTo>
                      <a:pt x="1107" y="124"/>
                    </a:lnTo>
                    <a:lnTo>
                      <a:pt x="1107" y="126"/>
                    </a:lnTo>
                    <a:lnTo>
                      <a:pt x="1107" y="126"/>
                    </a:lnTo>
                    <a:lnTo>
                      <a:pt x="1107" y="126"/>
                    </a:lnTo>
                    <a:lnTo>
                      <a:pt x="1107" y="128"/>
                    </a:lnTo>
                    <a:lnTo>
                      <a:pt x="1107" y="128"/>
                    </a:lnTo>
                    <a:lnTo>
                      <a:pt x="1107" y="130"/>
                    </a:lnTo>
                    <a:lnTo>
                      <a:pt x="1107" y="130"/>
                    </a:lnTo>
                    <a:lnTo>
                      <a:pt x="1109" y="130"/>
                    </a:lnTo>
                    <a:lnTo>
                      <a:pt x="1109" y="130"/>
                    </a:lnTo>
                    <a:lnTo>
                      <a:pt x="1109" y="130"/>
                    </a:lnTo>
                    <a:lnTo>
                      <a:pt x="1109" y="130"/>
                    </a:lnTo>
                    <a:lnTo>
                      <a:pt x="1111" y="130"/>
                    </a:lnTo>
                    <a:lnTo>
                      <a:pt x="1111" y="130"/>
                    </a:lnTo>
                    <a:lnTo>
                      <a:pt x="1111" y="130"/>
                    </a:lnTo>
                    <a:lnTo>
                      <a:pt x="1111" y="128"/>
                    </a:lnTo>
                    <a:lnTo>
                      <a:pt x="1111" y="128"/>
                    </a:lnTo>
                    <a:lnTo>
                      <a:pt x="1111" y="128"/>
                    </a:lnTo>
                    <a:lnTo>
                      <a:pt x="1111" y="128"/>
                    </a:lnTo>
                    <a:lnTo>
                      <a:pt x="1113" y="128"/>
                    </a:lnTo>
                    <a:lnTo>
                      <a:pt x="1113" y="126"/>
                    </a:lnTo>
                    <a:lnTo>
                      <a:pt x="1113" y="126"/>
                    </a:lnTo>
                    <a:lnTo>
                      <a:pt x="1113" y="126"/>
                    </a:lnTo>
                    <a:lnTo>
                      <a:pt x="1114" y="128"/>
                    </a:lnTo>
                    <a:lnTo>
                      <a:pt x="1114" y="128"/>
                    </a:lnTo>
                    <a:lnTo>
                      <a:pt x="1114" y="128"/>
                    </a:lnTo>
                    <a:lnTo>
                      <a:pt x="1114" y="128"/>
                    </a:lnTo>
                    <a:lnTo>
                      <a:pt x="1114" y="128"/>
                    </a:lnTo>
                    <a:lnTo>
                      <a:pt x="1114" y="128"/>
                    </a:lnTo>
                    <a:lnTo>
                      <a:pt x="1114" y="130"/>
                    </a:lnTo>
                    <a:lnTo>
                      <a:pt x="1114" y="130"/>
                    </a:lnTo>
                    <a:lnTo>
                      <a:pt x="1114" y="132"/>
                    </a:lnTo>
                    <a:lnTo>
                      <a:pt x="1114" y="133"/>
                    </a:lnTo>
                    <a:lnTo>
                      <a:pt x="1114" y="135"/>
                    </a:lnTo>
                    <a:lnTo>
                      <a:pt x="1114" y="135"/>
                    </a:lnTo>
                    <a:lnTo>
                      <a:pt x="1114" y="135"/>
                    </a:lnTo>
                    <a:lnTo>
                      <a:pt x="1114" y="137"/>
                    </a:lnTo>
                    <a:lnTo>
                      <a:pt x="1114" y="137"/>
                    </a:lnTo>
                    <a:lnTo>
                      <a:pt x="1114" y="137"/>
                    </a:lnTo>
                    <a:lnTo>
                      <a:pt x="1114" y="139"/>
                    </a:lnTo>
                    <a:lnTo>
                      <a:pt x="1113" y="141"/>
                    </a:lnTo>
                    <a:lnTo>
                      <a:pt x="1111" y="143"/>
                    </a:lnTo>
                    <a:lnTo>
                      <a:pt x="1109" y="144"/>
                    </a:lnTo>
                    <a:lnTo>
                      <a:pt x="1109" y="144"/>
                    </a:lnTo>
                    <a:lnTo>
                      <a:pt x="1109" y="144"/>
                    </a:lnTo>
                    <a:lnTo>
                      <a:pt x="1109" y="144"/>
                    </a:lnTo>
                    <a:lnTo>
                      <a:pt x="1109" y="144"/>
                    </a:lnTo>
                    <a:lnTo>
                      <a:pt x="1109" y="144"/>
                    </a:lnTo>
                    <a:lnTo>
                      <a:pt x="1109" y="144"/>
                    </a:lnTo>
                    <a:lnTo>
                      <a:pt x="1111" y="144"/>
                    </a:lnTo>
                    <a:lnTo>
                      <a:pt x="1111" y="146"/>
                    </a:lnTo>
                    <a:lnTo>
                      <a:pt x="1111" y="146"/>
                    </a:lnTo>
                    <a:lnTo>
                      <a:pt x="1111" y="146"/>
                    </a:lnTo>
                    <a:lnTo>
                      <a:pt x="1111" y="146"/>
                    </a:lnTo>
                    <a:lnTo>
                      <a:pt x="1111" y="148"/>
                    </a:lnTo>
                    <a:lnTo>
                      <a:pt x="1113" y="148"/>
                    </a:lnTo>
                    <a:lnTo>
                      <a:pt x="1113" y="148"/>
                    </a:lnTo>
                    <a:lnTo>
                      <a:pt x="1113" y="148"/>
                    </a:lnTo>
                    <a:lnTo>
                      <a:pt x="1114" y="148"/>
                    </a:lnTo>
                    <a:lnTo>
                      <a:pt x="1114" y="148"/>
                    </a:lnTo>
                    <a:lnTo>
                      <a:pt x="1114" y="150"/>
                    </a:lnTo>
                    <a:lnTo>
                      <a:pt x="1114" y="150"/>
                    </a:lnTo>
                    <a:lnTo>
                      <a:pt x="1114" y="150"/>
                    </a:lnTo>
                    <a:lnTo>
                      <a:pt x="1114" y="150"/>
                    </a:lnTo>
                    <a:lnTo>
                      <a:pt x="1114" y="150"/>
                    </a:lnTo>
                    <a:lnTo>
                      <a:pt x="1114" y="150"/>
                    </a:lnTo>
                    <a:lnTo>
                      <a:pt x="1114" y="150"/>
                    </a:lnTo>
                    <a:lnTo>
                      <a:pt x="1114" y="150"/>
                    </a:lnTo>
                    <a:lnTo>
                      <a:pt x="1114" y="152"/>
                    </a:lnTo>
                    <a:lnTo>
                      <a:pt x="1113" y="152"/>
                    </a:lnTo>
                    <a:lnTo>
                      <a:pt x="1114" y="152"/>
                    </a:lnTo>
                    <a:lnTo>
                      <a:pt x="1114" y="152"/>
                    </a:lnTo>
                    <a:lnTo>
                      <a:pt x="1114" y="153"/>
                    </a:lnTo>
                    <a:lnTo>
                      <a:pt x="1114" y="153"/>
                    </a:lnTo>
                    <a:lnTo>
                      <a:pt x="1114" y="153"/>
                    </a:lnTo>
                    <a:lnTo>
                      <a:pt x="1114" y="153"/>
                    </a:lnTo>
                    <a:lnTo>
                      <a:pt x="1116" y="155"/>
                    </a:lnTo>
                    <a:lnTo>
                      <a:pt x="1116" y="155"/>
                    </a:lnTo>
                    <a:lnTo>
                      <a:pt x="1116" y="155"/>
                    </a:lnTo>
                    <a:lnTo>
                      <a:pt x="1116" y="155"/>
                    </a:lnTo>
                    <a:lnTo>
                      <a:pt x="1116" y="155"/>
                    </a:lnTo>
                    <a:lnTo>
                      <a:pt x="1116" y="155"/>
                    </a:lnTo>
                    <a:lnTo>
                      <a:pt x="1118" y="155"/>
                    </a:lnTo>
                    <a:lnTo>
                      <a:pt x="1118" y="155"/>
                    </a:lnTo>
                    <a:lnTo>
                      <a:pt x="1118" y="155"/>
                    </a:lnTo>
                    <a:lnTo>
                      <a:pt x="1120" y="155"/>
                    </a:lnTo>
                    <a:lnTo>
                      <a:pt x="1120" y="155"/>
                    </a:lnTo>
                    <a:lnTo>
                      <a:pt x="1122" y="155"/>
                    </a:lnTo>
                    <a:lnTo>
                      <a:pt x="1122" y="155"/>
                    </a:lnTo>
                    <a:lnTo>
                      <a:pt x="1122" y="155"/>
                    </a:lnTo>
                    <a:lnTo>
                      <a:pt x="1122" y="155"/>
                    </a:lnTo>
                    <a:lnTo>
                      <a:pt x="1122" y="155"/>
                    </a:lnTo>
                    <a:lnTo>
                      <a:pt x="1122" y="155"/>
                    </a:lnTo>
                    <a:lnTo>
                      <a:pt x="1124" y="155"/>
                    </a:lnTo>
                    <a:lnTo>
                      <a:pt x="1125" y="155"/>
                    </a:lnTo>
                    <a:lnTo>
                      <a:pt x="1125" y="157"/>
                    </a:lnTo>
                    <a:lnTo>
                      <a:pt x="1125" y="157"/>
                    </a:lnTo>
                    <a:lnTo>
                      <a:pt x="1125" y="157"/>
                    </a:lnTo>
                    <a:lnTo>
                      <a:pt x="1125" y="157"/>
                    </a:lnTo>
                    <a:lnTo>
                      <a:pt x="1125" y="157"/>
                    </a:lnTo>
                    <a:lnTo>
                      <a:pt x="1127" y="157"/>
                    </a:lnTo>
                    <a:lnTo>
                      <a:pt x="1125" y="157"/>
                    </a:lnTo>
                    <a:lnTo>
                      <a:pt x="1125" y="159"/>
                    </a:lnTo>
                    <a:lnTo>
                      <a:pt x="1124" y="159"/>
                    </a:lnTo>
                    <a:lnTo>
                      <a:pt x="1124" y="159"/>
                    </a:lnTo>
                    <a:lnTo>
                      <a:pt x="1122" y="159"/>
                    </a:lnTo>
                    <a:lnTo>
                      <a:pt x="1122" y="159"/>
                    </a:lnTo>
                    <a:lnTo>
                      <a:pt x="1122" y="161"/>
                    </a:lnTo>
                    <a:lnTo>
                      <a:pt x="1122" y="161"/>
                    </a:lnTo>
                    <a:lnTo>
                      <a:pt x="1122" y="161"/>
                    </a:lnTo>
                    <a:lnTo>
                      <a:pt x="1122" y="162"/>
                    </a:lnTo>
                    <a:lnTo>
                      <a:pt x="1122" y="162"/>
                    </a:lnTo>
                    <a:lnTo>
                      <a:pt x="1122" y="164"/>
                    </a:lnTo>
                    <a:lnTo>
                      <a:pt x="1120" y="164"/>
                    </a:lnTo>
                    <a:lnTo>
                      <a:pt x="1118" y="164"/>
                    </a:lnTo>
                    <a:lnTo>
                      <a:pt x="1118" y="164"/>
                    </a:lnTo>
                    <a:lnTo>
                      <a:pt x="1118" y="166"/>
                    </a:lnTo>
                    <a:lnTo>
                      <a:pt x="1116" y="166"/>
                    </a:lnTo>
                    <a:lnTo>
                      <a:pt x="1116" y="166"/>
                    </a:lnTo>
                    <a:lnTo>
                      <a:pt x="1116" y="168"/>
                    </a:lnTo>
                    <a:lnTo>
                      <a:pt x="1118" y="170"/>
                    </a:lnTo>
                    <a:lnTo>
                      <a:pt x="1118" y="170"/>
                    </a:lnTo>
                    <a:lnTo>
                      <a:pt x="1120" y="170"/>
                    </a:lnTo>
                    <a:lnTo>
                      <a:pt x="1120" y="170"/>
                    </a:lnTo>
                    <a:lnTo>
                      <a:pt x="1122" y="171"/>
                    </a:lnTo>
                    <a:lnTo>
                      <a:pt x="1124" y="171"/>
                    </a:lnTo>
                    <a:lnTo>
                      <a:pt x="1124" y="170"/>
                    </a:lnTo>
                    <a:lnTo>
                      <a:pt x="1124" y="170"/>
                    </a:lnTo>
                    <a:lnTo>
                      <a:pt x="1124" y="168"/>
                    </a:lnTo>
                    <a:lnTo>
                      <a:pt x="1124" y="168"/>
                    </a:lnTo>
                    <a:lnTo>
                      <a:pt x="1124" y="166"/>
                    </a:lnTo>
                    <a:lnTo>
                      <a:pt x="1125" y="166"/>
                    </a:lnTo>
                    <a:lnTo>
                      <a:pt x="1125" y="166"/>
                    </a:lnTo>
                    <a:lnTo>
                      <a:pt x="1127" y="166"/>
                    </a:lnTo>
                    <a:lnTo>
                      <a:pt x="1127" y="166"/>
                    </a:lnTo>
                    <a:lnTo>
                      <a:pt x="1129" y="166"/>
                    </a:lnTo>
                    <a:lnTo>
                      <a:pt x="1131" y="166"/>
                    </a:lnTo>
                    <a:lnTo>
                      <a:pt x="1133" y="166"/>
                    </a:lnTo>
                    <a:lnTo>
                      <a:pt x="1134" y="166"/>
                    </a:lnTo>
                    <a:lnTo>
                      <a:pt x="1136" y="166"/>
                    </a:lnTo>
                    <a:lnTo>
                      <a:pt x="1138" y="164"/>
                    </a:lnTo>
                    <a:lnTo>
                      <a:pt x="1140" y="166"/>
                    </a:lnTo>
                    <a:lnTo>
                      <a:pt x="1140" y="166"/>
                    </a:lnTo>
                    <a:lnTo>
                      <a:pt x="1140" y="166"/>
                    </a:lnTo>
                    <a:lnTo>
                      <a:pt x="1140" y="166"/>
                    </a:lnTo>
                    <a:lnTo>
                      <a:pt x="1138" y="168"/>
                    </a:lnTo>
                    <a:lnTo>
                      <a:pt x="1138" y="168"/>
                    </a:lnTo>
                    <a:lnTo>
                      <a:pt x="1136" y="168"/>
                    </a:lnTo>
                    <a:lnTo>
                      <a:pt x="1134" y="168"/>
                    </a:lnTo>
                    <a:lnTo>
                      <a:pt x="1134" y="168"/>
                    </a:lnTo>
                    <a:lnTo>
                      <a:pt x="1134" y="170"/>
                    </a:lnTo>
                    <a:lnTo>
                      <a:pt x="1134" y="170"/>
                    </a:lnTo>
                    <a:lnTo>
                      <a:pt x="1134" y="171"/>
                    </a:lnTo>
                    <a:lnTo>
                      <a:pt x="1134" y="171"/>
                    </a:lnTo>
                    <a:lnTo>
                      <a:pt x="1136" y="171"/>
                    </a:lnTo>
                    <a:lnTo>
                      <a:pt x="1136" y="171"/>
                    </a:lnTo>
                    <a:lnTo>
                      <a:pt x="1138" y="171"/>
                    </a:lnTo>
                    <a:lnTo>
                      <a:pt x="1140" y="171"/>
                    </a:lnTo>
                    <a:lnTo>
                      <a:pt x="1142" y="171"/>
                    </a:lnTo>
                    <a:lnTo>
                      <a:pt x="1142" y="171"/>
                    </a:lnTo>
                    <a:lnTo>
                      <a:pt x="1143" y="170"/>
                    </a:lnTo>
                    <a:lnTo>
                      <a:pt x="1143" y="170"/>
                    </a:lnTo>
                    <a:lnTo>
                      <a:pt x="1143" y="168"/>
                    </a:lnTo>
                    <a:lnTo>
                      <a:pt x="1143" y="168"/>
                    </a:lnTo>
                    <a:lnTo>
                      <a:pt x="1143" y="168"/>
                    </a:lnTo>
                    <a:lnTo>
                      <a:pt x="1143" y="166"/>
                    </a:lnTo>
                    <a:lnTo>
                      <a:pt x="1143" y="166"/>
                    </a:lnTo>
                    <a:lnTo>
                      <a:pt x="1145" y="166"/>
                    </a:lnTo>
                    <a:lnTo>
                      <a:pt x="1145" y="166"/>
                    </a:lnTo>
                    <a:lnTo>
                      <a:pt x="1145" y="166"/>
                    </a:lnTo>
                    <a:lnTo>
                      <a:pt x="1147" y="166"/>
                    </a:lnTo>
                    <a:lnTo>
                      <a:pt x="1147" y="166"/>
                    </a:lnTo>
                    <a:lnTo>
                      <a:pt x="1147" y="166"/>
                    </a:lnTo>
                    <a:lnTo>
                      <a:pt x="1147" y="164"/>
                    </a:lnTo>
                    <a:lnTo>
                      <a:pt x="1147" y="164"/>
                    </a:lnTo>
                    <a:lnTo>
                      <a:pt x="1147" y="164"/>
                    </a:lnTo>
                    <a:lnTo>
                      <a:pt x="1147" y="162"/>
                    </a:lnTo>
                    <a:lnTo>
                      <a:pt x="1149" y="162"/>
                    </a:lnTo>
                    <a:lnTo>
                      <a:pt x="1149" y="162"/>
                    </a:lnTo>
                    <a:lnTo>
                      <a:pt x="1149" y="162"/>
                    </a:lnTo>
                    <a:lnTo>
                      <a:pt x="1149" y="161"/>
                    </a:lnTo>
                    <a:lnTo>
                      <a:pt x="1149" y="161"/>
                    </a:lnTo>
                    <a:lnTo>
                      <a:pt x="1149" y="161"/>
                    </a:lnTo>
                    <a:lnTo>
                      <a:pt x="1149" y="161"/>
                    </a:lnTo>
                    <a:lnTo>
                      <a:pt x="1149" y="161"/>
                    </a:lnTo>
                    <a:lnTo>
                      <a:pt x="1149" y="161"/>
                    </a:lnTo>
                    <a:lnTo>
                      <a:pt x="1149" y="161"/>
                    </a:lnTo>
                    <a:lnTo>
                      <a:pt x="1149" y="161"/>
                    </a:lnTo>
                    <a:lnTo>
                      <a:pt x="1149" y="159"/>
                    </a:lnTo>
                    <a:lnTo>
                      <a:pt x="1149" y="159"/>
                    </a:lnTo>
                    <a:lnTo>
                      <a:pt x="1149" y="159"/>
                    </a:lnTo>
                    <a:lnTo>
                      <a:pt x="1151" y="159"/>
                    </a:lnTo>
                    <a:lnTo>
                      <a:pt x="1151" y="159"/>
                    </a:lnTo>
                    <a:lnTo>
                      <a:pt x="1151" y="159"/>
                    </a:lnTo>
                    <a:lnTo>
                      <a:pt x="1151" y="159"/>
                    </a:lnTo>
                    <a:lnTo>
                      <a:pt x="1151" y="157"/>
                    </a:lnTo>
                    <a:lnTo>
                      <a:pt x="1151" y="157"/>
                    </a:lnTo>
                    <a:lnTo>
                      <a:pt x="1151" y="157"/>
                    </a:lnTo>
                    <a:lnTo>
                      <a:pt x="1151" y="155"/>
                    </a:lnTo>
                    <a:lnTo>
                      <a:pt x="1152" y="155"/>
                    </a:lnTo>
                    <a:lnTo>
                      <a:pt x="1152" y="153"/>
                    </a:lnTo>
                    <a:lnTo>
                      <a:pt x="1152" y="153"/>
                    </a:lnTo>
                    <a:lnTo>
                      <a:pt x="1152" y="152"/>
                    </a:lnTo>
                    <a:lnTo>
                      <a:pt x="1152" y="150"/>
                    </a:lnTo>
                    <a:lnTo>
                      <a:pt x="1156" y="148"/>
                    </a:lnTo>
                    <a:lnTo>
                      <a:pt x="1160" y="146"/>
                    </a:lnTo>
                    <a:lnTo>
                      <a:pt x="1163" y="144"/>
                    </a:lnTo>
                    <a:lnTo>
                      <a:pt x="1163" y="141"/>
                    </a:lnTo>
                    <a:lnTo>
                      <a:pt x="1165" y="139"/>
                    </a:lnTo>
                    <a:lnTo>
                      <a:pt x="1165" y="137"/>
                    </a:lnTo>
                    <a:lnTo>
                      <a:pt x="1165" y="137"/>
                    </a:lnTo>
                    <a:lnTo>
                      <a:pt x="1165" y="137"/>
                    </a:lnTo>
                    <a:lnTo>
                      <a:pt x="1163" y="135"/>
                    </a:lnTo>
                    <a:lnTo>
                      <a:pt x="1160" y="133"/>
                    </a:lnTo>
                    <a:lnTo>
                      <a:pt x="1160" y="133"/>
                    </a:lnTo>
                    <a:lnTo>
                      <a:pt x="1160" y="133"/>
                    </a:lnTo>
                    <a:lnTo>
                      <a:pt x="1160" y="132"/>
                    </a:lnTo>
                    <a:lnTo>
                      <a:pt x="1160" y="132"/>
                    </a:lnTo>
                    <a:lnTo>
                      <a:pt x="1160" y="132"/>
                    </a:lnTo>
                    <a:lnTo>
                      <a:pt x="1160" y="132"/>
                    </a:lnTo>
                    <a:lnTo>
                      <a:pt x="1160" y="132"/>
                    </a:lnTo>
                    <a:lnTo>
                      <a:pt x="1160" y="132"/>
                    </a:lnTo>
                    <a:lnTo>
                      <a:pt x="1162" y="132"/>
                    </a:lnTo>
                    <a:lnTo>
                      <a:pt x="1162" y="132"/>
                    </a:lnTo>
                    <a:lnTo>
                      <a:pt x="1162" y="132"/>
                    </a:lnTo>
                    <a:lnTo>
                      <a:pt x="1162" y="130"/>
                    </a:lnTo>
                    <a:lnTo>
                      <a:pt x="1162" y="130"/>
                    </a:lnTo>
                    <a:lnTo>
                      <a:pt x="1162" y="130"/>
                    </a:lnTo>
                    <a:lnTo>
                      <a:pt x="1162" y="130"/>
                    </a:lnTo>
                    <a:lnTo>
                      <a:pt x="1162" y="130"/>
                    </a:lnTo>
                    <a:lnTo>
                      <a:pt x="1163" y="130"/>
                    </a:lnTo>
                    <a:lnTo>
                      <a:pt x="1163" y="130"/>
                    </a:lnTo>
                    <a:lnTo>
                      <a:pt x="1163" y="128"/>
                    </a:lnTo>
                    <a:lnTo>
                      <a:pt x="1163" y="128"/>
                    </a:lnTo>
                    <a:lnTo>
                      <a:pt x="1163" y="128"/>
                    </a:lnTo>
                    <a:lnTo>
                      <a:pt x="1165" y="128"/>
                    </a:lnTo>
                    <a:lnTo>
                      <a:pt x="1165" y="128"/>
                    </a:lnTo>
                    <a:lnTo>
                      <a:pt x="1165" y="128"/>
                    </a:lnTo>
                    <a:lnTo>
                      <a:pt x="1165" y="128"/>
                    </a:lnTo>
                    <a:lnTo>
                      <a:pt x="1165" y="126"/>
                    </a:lnTo>
                    <a:lnTo>
                      <a:pt x="1165" y="126"/>
                    </a:lnTo>
                    <a:lnTo>
                      <a:pt x="1165" y="126"/>
                    </a:lnTo>
                    <a:lnTo>
                      <a:pt x="1167" y="126"/>
                    </a:lnTo>
                    <a:lnTo>
                      <a:pt x="1167" y="126"/>
                    </a:lnTo>
                    <a:lnTo>
                      <a:pt x="1167" y="126"/>
                    </a:lnTo>
                    <a:lnTo>
                      <a:pt x="1169" y="124"/>
                    </a:lnTo>
                    <a:lnTo>
                      <a:pt x="1169" y="124"/>
                    </a:lnTo>
                    <a:lnTo>
                      <a:pt x="1169" y="124"/>
                    </a:lnTo>
                    <a:lnTo>
                      <a:pt x="1169" y="124"/>
                    </a:lnTo>
                    <a:lnTo>
                      <a:pt x="1169" y="124"/>
                    </a:lnTo>
                    <a:lnTo>
                      <a:pt x="1169" y="124"/>
                    </a:lnTo>
                    <a:lnTo>
                      <a:pt x="1169" y="123"/>
                    </a:lnTo>
                    <a:lnTo>
                      <a:pt x="1171" y="123"/>
                    </a:lnTo>
                    <a:lnTo>
                      <a:pt x="1171" y="121"/>
                    </a:lnTo>
                    <a:lnTo>
                      <a:pt x="1171" y="121"/>
                    </a:lnTo>
                    <a:lnTo>
                      <a:pt x="1171" y="119"/>
                    </a:lnTo>
                    <a:lnTo>
                      <a:pt x="1171" y="119"/>
                    </a:lnTo>
                    <a:lnTo>
                      <a:pt x="1171" y="119"/>
                    </a:lnTo>
                    <a:lnTo>
                      <a:pt x="1171" y="119"/>
                    </a:lnTo>
                    <a:lnTo>
                      <a:pt x="1171" y="117"/>
                    </a:lnTo>
                    <a:lnTo>
                      <a:pt x="1171" y="117"/>
                    </a:lnTo>
                    <a:lnTo>
                      <a:pt x="1171" y="117"/>
                    </a:lnTo>
                    <a:lnTo>
                      <a:pt x="1171" y="115"/>
                    </a:lnTo>
                    <a:lnTo>
                      <a:pt x="1171" y="115"/>
                    </a:lnTo>
                    <a:lnTo>
                      <a:pt x="1172" y="115"/>
                    </a:lnTo>
                    <a:lnTo>
                      <a:pt x="1172" y="115"/>
                    </a:lnTo>
                    <a:lnTo>
                      <a:pt x="1172" y="115"/>
                    </a:lnTo>
                    <a:lnTo>
                      <a:pt x="1172" y="114"/>
                    </a:lnTo>
                    <a:lnTo>
                      <a:pt x="1172" y="114"/>
                    </a:lnTo>
                    <a:lnTo>
                      <a:pt x="1172" y="114"/>
                    </a:lnTo>
                    <a:lnTo>
                      <a:pt x="1174" y="114"/>
                    </a:lnTo>
                    <a:lnTo>
                      <a:pt x="1174" y="114"/>
                    </a:lnTo>
                    <a:lnTo>
                      <a:pt x="1174" y="114"/>
                    </a:lnTo>
                    <a:lnTo>
                      <a:pt x="1174" y="114"/>
                    </a:lnTo>
                    <a:lnTo>
                      <a:pt x="1174" y="114"/>
                    </a:lnTo>
                    <a:lnTo>
                      <a:pt x="1174" y="114"/>
                    </a:lnTo>
                    <a:lnTo>
                      <a:pt x="1176" y="112"/>
                    </a:lnTo>
                    <a:lnTo>
                      <a:pt x="1176" y="112"/>
                    </a:lnTo>
                    <a:lnTo>
                      <a:pt x="1176" y="112"/>
                    </a:lnTo>
                    <a:lnTo>
                      <a:pt x="1176" y="112"/>
                    </a:lnTo>
                    <a:lnTo>
                      <a:pt x="1176" y="112"/>
                    </a:lnTo>
                    <a:lnTo>
                      <a:pt x="1176" y="112"/>
                    </a:lnTo>
                    <a:lnTo>
                      <a:pt x="1176" y="112"/>
                    </a:lnTo>
                    <a:lnTo>
                      <a:pt x="1178" y="110"/>
                    </a:lnTo>
                    <a:lnTo>
                      <a:pt x="1178" y="110"/>
                    </a:lnTo>
                    <a:lnTo>
                      <a:pt x="1178" y="110"/>
                    </a:lnTo>
                    <a:lnTo>
                      <a:pt x="1178" y="110"/>
                    </a:lnTo>
                    <a:lnTo>
                      <a:pt x="1178" y="110"/>
                    </a:lnTo>
                    <a:lnTo>
                      <a:pt x="1176" y="110"/>
                    </a:lnTo>
                    <a:lnTo>
                      <a:pt x="1176" y="108"/>
                    </a:lnTo>
                    <a:lnTo>
                      <a:pt x="1176" y="108"/>
                    </a:lnTo>
                    <a:lnTo>
                      <a:pt x="1178" y="108"/>
                    </a:lnTo>
                    <a:lnTo>
                      <a:pt x="1178" y="108"/>
                    </a:lnTo>
                    <a:lnTo>
                      <a:pt x="1178" y="108"/>
                    </a:lnTo>
                    <a:lnTo>
                      <a:pt x="1178" y="108"/>
                    </a:lnTo>
                    <a:lnTo>
                      <a:pt x="1178" y="106"/>
                    </a:lnTo>
                    <a:lnTo>
                      <a:pt x="1178" y="106"/>
                    </a:lnTo>
                    <a:lnTo>
                      <a:pt x="1178" y="105"/>
                    </a:lnTo>
                    <a:lnTo>
                      <a:pt x="1178" y="105"/>
                    </a:lnTo>
                    <a:lnTo>
                      <a:pt x="1178" y="105"/>
                    </a:lnTo>
                    <a:lnTo>
                      <a:pt x="1178" y="105"/>
                    </a:lnTo>
                    <a:lnTo>
                      <a:pt x="1178" y="105"/>
                    </a:lnTo>
                    <a:lnTo>
                      <a:pt x="1180" y="105"/>
                    </a:lnTo>
                    <a:lnTo>
                      <a:pt x="1180" y="105"/>
                    </a:lnTo>
                    <a:lnTo>
                      <a:pt x="1180" y="105"/>
                    </a:lnTo>
                    <a:lnTo>
                      <a:pt x="1180" y="105"/>
                    </a:lnTo>
                    <a:lnTo>
                      <a:pt x="1180" y="105"/>
                    </a:lnTo>
                    <a:lnTo>
                      <a:pt x="1180" y="105"/>
                    </a:lnTo>
                    <a:lnTo>
                      <a:pt x="1180" y="105"/>
                    </a:lnTo>
                    <a:lnTo>
                      <a:pt x="1180" y="105"/>
                    </a:lnTo>
                    <a:lnTo>
                      <a:pt x="1180" y="105"/>
                    </a:lnTo>
                    <a:lnTo>
                      <a:pt x="1181" y="105"/>
                    </a:lnTo>
                    <a:lnTo>
                      <a:pt x="1181" y="105"/>
                    </a:lnTo>
                    <a:lnTo>
                      <a:pt x="1181" y="103"/>
                    </a:lnTo>
                    <a:lnTo>
                      <a:pt x="1181" y="103"/>
                    </a:lnTo>
                    <a:lnTo>
                      <a:pt x="1181" y="103"/>
                    </a:lnTo>
                    <a:lnTo>
                      <a:pt x="1183" y="101"/>
                    </a:lnTo>
                    <a:lnTo>
                      <a:pt x="1183" y="101"/>
                    </a:lnTo>
                    <a:lnTo>
                      <a:pt x="1183" y="101"/>
                    </a:lnTo>
                    <a:lnTo>
                      <a:pt x="1183" y="101"/>
                    </a:lnTo>
                    <a:lnTo>
                      <a:pt x="1183" y="101"/>
                    </a:lnTo>
                    <a:lnTo>
                      <a:pt x="1183" y="101"/>
                    </a:lnTo>
                    <a:lnTo>
                      <a:pt x="1183" y="101"/>
                    </a:lnTo>
                    <a:lnTo>
                      <a:pt x="1185" y="101"/>
                    </a:lnTo>
                    <a:lnTo>
                      <a:pt x="1185" y="101"/>
                    </a:lnTo>
                    <a:lnTo>
                      <a:pt x="1185" y="101"/>
                    </a:lnTo>
                    <a:lnTo>
                      <a:pt x="1185" y="101"/>
                    </a:lnTo>
                    <a:lnTo>
                      <a:pt x="1185" y="101"/>
                    </a:lnTo>
                    <a:lnTo>
                      <a:pt x="1185" y="101"/>
                    </a:lnTo>
                    <a:lnTo>
                      <a:pt x="1185" y="101"/>
                    </a:lnTo>
                    <a:lnTo>
                      <a:pt x="1187" y="101"/>
                    </a:lnTo>
                    <a:lnTo>
                      <a:pt x="1187" y="101"/>
                    </a:lnTo>
                    <a:lnTo>
                      <a:pt x="1187" y="101"/>
                    </a:lnTo>
                    <a:lnTo>
                      <a:pt x="1187" y="101"/>
                    </a:lnTo>
                    <a:lnTo>
                      <a:pt x="1187" y="101"/>
                    </a:lnTo>
                    <a:lnTo>
                      <a:pt x="1187" y="101"/>
                    </a:lnTo>
                    <a:lnTo>
                      <a:pt x="1189" y="101"/>
                    </a:lnTo>
                    <a:lnTo>
                      <a:pt x="1189" y="101"/>
                    </a:lnTo>
                    <a:lnTo>
                      <a:pt x="1189" y="101"/>
                    </a:lnTo>
                    <a:lnTo>
                      <a:pt x="1189" y="101"/>
                    </a:lnTo>
                    <a:lnTo>
                      <a:pt x="1189" y="101"/>
                    </a:lnTo>
                    <a:lnTo>
                      <a:pt x="1190" y="101"/>
                    </a:lnTo>
                    <a:lnTo>
                      <a:pt x="1190" y="101"/>
                    </a:lnTo>
                    <a:lnTo>
                      <a:pt x="1190" y="101"/>
                    </a:lnTo>
                    <a:lnTo>
                      <a:pt x="1190" y="101"/>
                    </a:lnTo>
                    <a:lnTo>
                      <a:pt x="1190" y="101"/>
                    </a:lnTo>
                    <a:lnTo>
                      <a:pt x="1190" y="101"/>
                    </a:lnTo>
                    <a:lnTo>
                      <a:pt x="1190" y="101"/>
                    </a:lnTo>
                    <a:lnTo>
                      <a:pt x="1192" y="101"/>
                    </a:lnTo>
                    <a:lnTo>
                      <a:pt x="1192" y="101"/>
                    </a:lnTo>
                    <a:lnTo>
                      <a:pt x="1192" y="101"/>
                    </a:lnTo>
                    <a:lnTo>
                      <a:pt x="1192" y="101"/>
                    </a:lnTo>
                    <a:lnTo>
                      <a:pt x="1192" y="101"/>
                    </a:lnTo>
                    <a:lnTo>
                      <a:pt x="1192" y="101"/>
                    </a:lnTo>
                    <a:lnTo>
                      <a:pt x="1192" y="101"/>
                    </a:lnTo>
                    <a:lnTo>
                      <a:pt x="1192" y="99"/>
                    </a:lnTo>
                    <a:lnTo>
                      <a:pt x="1192" y="99"/>
                    </a:lnTo>
                    <a:lnTo>
                      <a:pt x="1192" y="99"/>
                    </a:lnTo>
                    <a:lnTo>
                      <a:pt x="1192" y="99"/>
                    </a:lnTo>
                    <a:lnTo>
                      <a:pt x="1194" y="99"/>
                    </a:lnTo>
                    <a:lnTo>
                      <a:pt x="1194" y="99"/>
                    </a:lnTo>
                    <a:lnTo>
                      <a:pt x="1194" y="99"/>
                    </a:lnTo>
                    <a:lnTo>
                      <a:pt x="1194" y="99"/>
                    </a:lnTo>
                    <a:lnTo>
                      <a:pt x="1194" y="99"/>
                    </a:lnTo>
                    <a:lnTo>
                      <a:pt x="1196" y="99"/>
                    </a:lnTo>
                    <a:lnTo>
                      <a:pt x="1196" y="99"/>
                    </a:lnTo>
                    <a:lnTo>
                      <a:pt x="1196" y="99"/>
                    </a:lnTo>
                    <a:lnTo>
                      <a:pt x="1196" y="99"/>
                    </a:lnTo>
                    <a:lnTo>
                      <a:pt x="1198" y="99"/>
                    </a:lnTo>
                    <a:lnTo>
                      <a:pt x="1198" y="99"/>
                    </a:lnTo>
                    <a:lnTo>
                      <a:pt x="1198" y="99"/>
                    </a:lnTo>
                    <a:lnTo>
                      <a:pt x="1198" y="99"/>
                    </a:lnTo>
                    <a:lnTo>
                      <a:pt x="1199" y="99"/>
                    </a:lnTo>
                    <a:lnTo>
                      <a:pt x="1199" y="99"/>
                    </a:lnTo>
                    <a:lnTo>
                      <a:pt x="1199" y="99"/>
                    </a:lnTo>
                    <a:lnTo>
                      <a:pt x="1199" y="97"/>
                    </a:lnTo>
                    <a:lnTo>
                      <a:pt x="1199" y="97"/>
                    </a:lnTo>
                    <a:lnTo>
                      <a:pt x="1199" y="97"/>
                    </a:lnTo>
                    <a:lnTo>
                      <a:pt x="1199" y="97"/>
                    </a:lnTo>
                    <a:lnTo>
                      <a:pt x="1201" y="97"/>
                    </a:lnTo>
                    <a:lnTo>
                      <a:pt x="1201" y="97"/>
                    </a:lnTo>
                    <a:lnTo>
                      <a:pt x="1201" y="97"/>
                    </a:lnTo>
                    <a:lnTo>
                      <a:pt x="1201" y="97"/>
                    </a:lnTo>
                    <a:lnTo>
                      <a:pt x="1201" y="97"/>
                    </a:lnTo>
                    <a:lnTo>
                      <a:pt x="1201" y="97"/>
                    </a:lnTo>
                    <a:lnTo>
                      <a:pt x="1201" y="97"/>
                    </a:lnTo>
                    <a:lnTo>
                      <a:pt x="1203" y="97"/>
                    </a:lnTo>
                    <a:lnTo>
                      <a:pt x="1203" y="97"/>
                    </a:lnTo>
                    <a:lnTo>
                      <a:pt x="1203" y="97"/>
                    </a:lnTo>
                    <a:lnTo>
                      <a:pt x="1203" y="97"/>
                    </a:lnTo>
                    <a:lnTo>
                      <a:pt x="1203" y="97"/>
                    </a:lnTo>
                    <a:lnTo>
                      <a:pt x="1203" y="97"/>
                    </a:lnTo>
                    <a:lnTo>
                      <a:pt x="1205" y="97"/>
                    </a:lnTo>
                    <a:lnTo>
                      <a:pt x="1205" y="97"/>
                    </a:lnTo>
                    <a:lnTo>
                      <a:pt x="1205" y="97"/>
                    </a:lnTo>
                    <a:lnTo>
                      <a:pt x="1205" y="97"/>
                    </a:lnTo>
                    <a:lnTo>
                      <a:pt x="1207" y="97"/>
                    </a:lnTo>
                    <a:lnTo>
                      <a:pt x="1207" y="97"/>
                    </a:lnTo>
                    <a:lnTo>
                      <a:pt x="1209" y="97"/>
                    </a:lnTo>
                    <a:lnTo>
                      <a:pt x="1209" y="97"/>
                    </a:lnTo>
                    <a:lnTo>
                      <a:pt x="1209" y="97"/>
                    </a:lnTo>
                    <a:lnTo>
                      <a:pt x="1210" y="97"/>
                    </a:lnTo>
                    <a:lnTo>
                      <a:pt x="1210" y="97"/>
                    </a:lnTo>
                    <a:lnTo>
                      <a:pt x="1210" y="97"/>
                    </a:lnTo>
                    <a:lnTo>
                      <a:pt x="1210" y="97"/>
                    </a:lnTo>
                    <a:lnTo>
                      <a:pt x="1210" y="95"/>
                    </a:lnTo>
                    <a:lnTo>
                      <a:pt x="1210" y="95"/>
                    </a:lnTo>
                    <a:lnTo>
                      <a:pt x="1210" y="95"/>
                    </a:lnTo>
                    <a:lnTo>
                      <a:pt x="1210" y="95"/>
                    </a:lnTo>
                    <a:lnTo>
                      <a:pt x="1210" y="95"/>
                    </a:lnTo>
                    <a:lnTo>
                      <a:pt x="1210" y="95"/>
                    </a:lnTo>
                    <a:lnTo>
                      <a:pt x="1212" y="95"/>
                    </a:lnTo>
                    <a:lnTo>
                      <a:pt x="1212" y="95"/>
                    </a:lnTo>
                    <a:lnTo>
                      <a:pt x="1212" y="95"/>
                    </a:lnTo>
                    <a:lnTo>
                      <a:pt x="1212" y="95"/>
                    </a:lnTo>
                    <a:lnTo>
                      <a:pt x="1212" y="94"/>
                    </a:lnTo>
                    <a:lnTo>
                      <a:pt x="1212" y="94"/>
                    </a:lnTo>
                    <a:lnTo>
                      <a:pt x="1212" y="94"/>
                    </a:lnTo>
                    <a:lnTo>
                      <a:pt x="1214" y="94"/>
                    </a:lnTo>
                    <a:lnTo>
                      <a:pt x="1214" y="94"/>
                    </a:lnTo>
                    <a:lnTo>
                      <a:pt x="1214" y="94"/>
                    </a:lnTo>
                    <a:lnTo>
                      <a:pt x="1214" y="94"/>
                    </a:lnTo>
                    <a:lnTo>
                      <a:pt x="1214" y="94"/>
                    </a:lnTo>
                    <a:lnTo>
                      <a:pt x="1216" y="94"/>
                    </a:lnTo>
                    <a:lnTo>
                      <a:pt x="1216" y="94"/>
                    </a:lnTo>
                    <a:lnTo>
                      <a:pt x="1216" y="94"/>
                    </a:lnTo>
                    <a:lnTo>
                      <a:pt x="1216" y="94"/>
                    </a:lnTo>
                    <a:lnTo>
                      <a:pt x="1216" y="94"/>
                    </a:lnTo>
                    <a:lnTo>
                      <a:pt x="1216" y="94"/>
                    </a:lnTo>
                    <a:lnTo>
                      <a:pt x="1218" y="94"/>
                    </a:lnTo>
                    <a:lnTo>
                      <a:pt x="1218" y="94"/>
                    </a:lnTo>
                    <a:lnTo>
                      <a:pt x="1218" y="94"/>
                    </a:lnTo>
                    <a:lnTo>
                      <a:pt x="1218" y="94"/>
                    </a:lnTo>
                    <a:lnTo>
                      <a:pt x="1218" y="92"/>
                    </a:lnTo>
                    <a:lnTo>
                      <a:pt x="1218" y="92"/>
                    </a:lnTo>
                    <a:lnTo>
                      <a:pt x="1218" y="92"/>
                    </a:lnTo>
                    <a:lnTo>
                      <a:pt x="1219" y="92"/>
                    </a:lnTo>
                    <a:lnTo>
                      <a:pt x="1219" y="92"/>
                    </a:lnTo>
                    <a:lnTo>
                      <a:pt x="1219" y="92"/>
                    </a:lnTo>
                    <a:lnTo>
                      <a:pt x="1219" y="92"/>
                    </a:lnTo>
                    <a:lnTo>
                      <a:pt x="1219" y="92"/>
                    </a:lnTo>
                    <a:lnTo>
                      <a:pt x="1221" y="92"/>
                    </a:lnTo>
                    <a:lnTo>
                      <a:pt x="1221" y="92"/>
                    </a:lnTo>
                    <a:lnTo>
                      <a:pt x="1221" y="92"/>
                    </a:lnTo>
                    <a:lnTo>
                      <a:pt x="1221" y="92"/>
                    </a:lnTo>
                    <a:lnTo>
                      <a:pt x="1221" y="92"/>
                    </a:lnTo>
                    <a:lnTo>
                      <a:pt x="1221" y="92"/>
                    </a:lnTo>
                    <a:lnTo>
                      <a:pt x="1223" y="92"/>
                    </a:lnTo>
                    <a:lnTo>
                      <a:pt x="1223" y="92"/>
                    </a:lnTo>
                    <a:lnTo>
                      <a:pt x="1223" y="92"/>
                    </a:lnTo>
                    <a:lnTo>
                      <a:pt x="1223" y="92"/>
                    </a:lnTo>
                    <a:lnTo>
                      <a:pt x="1225" y="92"/>
                    </a:lnTo>
                    <a:lnTo>
                      <a:pt x="1225" y="92"/>
                    </a:lnTo>
                    <a:lnTo>
                      <a:pt x="1225" y="92"/>
                    </a:lnTo>
                    <a:lnTo>
                      <a:pt x="1225" y="92"/>
                    </a:lnTo>
                    <a:lnTo>
                      <a:pt x="1225" y="90"/>
                    </a:lnTo>
                    <a:lnTo>
                      <a:pt x="1225" y="90"/>
                    </a:lnTo>
                    <a:lnTo>
                      <a:pt x="1227" y="90"/>
                    </a:lnTo>
                    <a:lnTo>
                      <a:pt x="1227" y="88"/>
                    </a:lnTo>
                    <a:lnTo>
                      <a:pt x="1228" y="88"/>
                    </a:lnTo>
                    <a:lnTo>
                      <a:pt x="1228" y="88"/>
                    </a:lnTo>
                    <a:lnTo>
                      <a:pt x="1228" y="86"/>
                    </a:lnTo>
                    <a:lnTo>
                      <a:pt x="1230" y="86"/>
                    </a:lnTo>
                    <a:lnTo>
                      <a:pt x="1230" y="85"/>
                    </a:lnTo>
                    <a:lnTo>
                      <a:pt x="1230" y="85"/>
                    </a:lnTo>
                    <a:lnTo>
                      <a:pt x="1230" y="85"/>
                    </a:lnTo>
                    <a:lnTo>
                      <a:pt x="1228" y="85"/>
                    </a:lnTo>
                    <a:lnTo>
                      <a:pt x="1228" y="85"/>
                    </a:lnTo>
                    <a:lnTo>
                      <a:pt x="1227" y="85"/>
                    </a:lnTo>
                    <a:lnTo>
                      <a:pt x="1225" y="85"/>
                    </a:lnTo>
                    <a:lnTo>
                      <a:pt x="1225" y="85"/>
                    </a:lnTo>
                    <a:lnTo>
                      <a:pt x="1225" y="85"/>
                    </a:lnTo>
                    <a:lnTo>
                      <a:pt x="1223" y="83"/>
                    </a:lnTo>
                    <a:lnTo>
                      <a:pt x="1223" y="83"/>
                    </a:lnTo>
                    <a:lnTo>
                      <a:pt x="1223" y="83"/>
                    </a:lnTo>
                    <a:lnTo>
                      <a:pt x="1223" y="81"/>
                    </a:lnTo>
                    <a:lnTo>
                      <a:pt x="1223" y="79"/>
                    </a:lnTo>
                    <a:lnTo>
                      <a:pt x="1221" y="79"/>
                    </a:lnTo>
                    <a:lnTo>
                      <a:pt x="1221" y="77"/>
                    </a:lnTo>
                    <a:lnTo>
                      <a:pt x="1219" y="77"/>
                    </a:lnTo>
                    <a:lnTo>
                      <a:pt x="1219" y="76"/>
                    </a:lnTo>
                    <a:lnTo>
                      <a:pt x="1219" y="74"/>
                    </a:lnTo>
                    <a:lnTo>
                      <a:pt x="1219" y="74"/>
                    </a:lnTo>
                    <a:lnTo>
                      <a:pt x="1219" y="72"/>
                    </a:lnTo>
                    <a:lnTo>
                      <a:pt x="1219" y="72"/>
                    </a:lnTo>
                    <a:lnTo>
                      <a:pt x="1221" y="70"/>
                    </a:lnTo>
                    <a:lnTo>
                      <a:pt x="1223" y="70"/>
                    </a:lnTo>
                    <a:lnTo>
                      <a:pt x="1223" y="70"/>
                    </a:lnTo>
                    <a:lnTo>
                      <a:pt x="1223" y="70"/>
                    </a:lnTo>
                    <a:lnTo>
                      <a:pt x="1225" y="70"/>
                    </a:lnTo>
                    <a:lnTo>
                      <a:pt x="1227" y="70"/>
                    </a:lnTo>
                    <a:lnTo>
                      <a:pt x="1227" y="70"/>
                    </a:lnTo>
                    <a:lnTo>
                      <a:pt x="1227" y="70"/>
                    </a:lnTo>
                    <a:lnTo>
                      <a:pt x="1228" y="70"/>
                    </a:lnTo>
                    <a:lnTo>
                      <a:pt x="1228" y="70"/>
                    </a:lnTo>
                    <a:lnTo>
                      <a:pt x="1228" y="70"/>
                    </a:lnTo>
                    <a:lnTo>
                      <a:pt x="1228" y="70"/>
                    </a:lnTo>
                    <a:lnTo>
                      <a:pt x="1230" y="70"/>
                    </a:lnTo>
                    <a:lnTo>
                      <a:pt x="1230" y="70"/>
                    </a:lnTo>
                    <a:lnTo>
                      <a:pt x="1232" y="70"/>
                    </a:lnTo>
                    <a:lnTo>
                      <a:pt x="1234" y="70"/>
                    </a:lnTo>
                    <a:lnTo>
                      <a:pt x="1234" y="70"/>
                    </a:lnTo>
                    <a:lnTo>
                      <a:pt x="1234" y="70"/>
                    </a:lnTo>
                    <a:lnTo>
                      <a:pt x="1236" y="70"/>
                    </a:lnTo>
                    <a:lnTo>
                      <a:pt x="1236" y="70"/>
                    </a:lnTo>
                    <a:lnTo>
                      <a:pt x="1236" y="70"/>
                    </a:lnTo>
                    <a:lnTo>
                      <a:pt x="1236" y="70"/>
                    </a:lnTo>
                    <a:lnTo>
                      <a:pt x="1236" y="70"/>
                    </a:lnTo>
                    <a:lnTo>
                      <a:pt x="1236" y="68"/>
                    </a:lnTo>
                    <a:lnTo>
                      <a:pt x="1236" y="68"/>
                    </a:lnTo>
                    <a:lnTo>
                      <a:pt x="1236" y="68"/>
                    </a:lnTo>
                    <a:lnTo>
                      <a:pt x="1236" y="68"/>
                    </a:lnTo>
                    <a:lnTo>
                      <a:pt x="1236" y="68"/>
                    </a:lnTo>
                    <a:lnTo>
                      <a:pt x="1236" y="68"/>
                    </a:lnTo>
                    <a:lnTo>
                      <a:pt x="1234" y="68"/>
                    </a:lnTo>
                    <a:lnTo>
                      <a:pt x="1234" y="68"/>
                    </a:lnTo>
                    <a:lnTo>
                      <a:pt x="1234" y="67"/>
                    </a:lnTo>
                    <a:lnTo>
                      <a:pt x="1234" y="67"/>
                    </a:lnTo>
                    <a:lnTo>
                      <a:pt x="1234" y="67"/>
                    </a:lnTo>
                    <a:lnTo>
                      <a:pt x="1234" y="67"/>
                    </a:lnTo>
                    <a:lnTo>
                      <a:pt x="1234" y="67"/>
                    </a:lnTo>
                    <a:lnTo>
                      <a:pt x="1234" y="67"/>
                    </a:lnTo>
                    <a:lnTo>
                      <a:pt x="1234" y="67"/>
                    </a:lnTo>
                    <a:lnTo>
                      <a:pt x="1234" y="65"/>
                    </a:lnTo>
                    <a:lnTo>
                      <a:pt x="1234" y="65"/>
                    </a:lnTo>
                    <a:lnTo>
                      <a:pt x="1236" y="65"/>
                    </a:lnTo>
                    <a:lnTo>
                      <a:pt x="1236" y="65"/>
                    </a:lnTo>
                    <a:lnTo>
                      <a:pt x="1236" y="63"/>
                    </a:lnTo>
                    <a:lnTo>
                      <a:pt x="1236" y="63"/>
                    </a:lnTo>
                    <a:lnTo>
                      <a:pt x="1236" y="63"/>
                    </a:lnTo>
                    <a:lnTo>
                      <a:pt x="1236" y="63"/>
                    </a:lnTo>
                    <a:lnTo>
                      <a:pt x="1236" y="63"/>
                    </a:lnTo>
                    <a:lnTo>
                      <a:pt x="1236" y="63"/>
                    </a:lnTo>
                    <a:lnTo>
                      <a:pt x="1236" y="63"/>
                    </a:lnTo>
                    <a:lnTo>
                      <a:pt x="1236" y="63"/>
                    </a:lnTo>
                    <a:lnTo>
                      <a:pt x="1237" y="63"/>
                    </a:lnTo>
                    <a:lnTo>
                      <a:pt x="1237" y="63"/>
                    </a:lnTo>
                    <a:lnTo>
                      <a:pt x="1237" y="63"/>
                    </a:lnTo>
                    <a:lnTo>
                      <a:pt x="1237" y="63"/>
                    </a:lnTo>
                    <a:lnTo>
                      <a:pt x="1239" y="63"/>
                    </a:lnTo>
                    <a:lnTo>
                      <a:pt x="1239" y="63"/>
                    </a:lnTo>
                    <a:lnTo>
                      <a:pt x="1239" y="63"/>
                    </a:lnTo>
                    <a:lnTo>
                      <a:pt x="1241" y="63"/>
                    </a:lnTo>
                    <a:lnTo>
                      <a:pt x="1241" y="63"/>
                    </a:lnTo>
                    <a:lnTo>
                      <a:pt x="1241" y="63"/>
                    </a:lnTo>
                    <a:lnTo>
                      <a:pt x="1243" y="63"/>
                    </a:lnTo>
                    <a:lnTo>
                      <a:pt x="1243" y="63"/>
                    </a:lnTo>
                    <a:lnTo>
                      <a:pt x="1243" y="63"/>
                    </a:lnTo>
                    <a:lnTo>
                      <a:pt x="1245" y="63"/>
                    </a:lnTo>
                    <a:lnTo>
                      <a:pt x="1245" y="63"/>
                    </a:lnTo>
                    <a:lnTo>
                      <a:pt x="1245" y="65"/>
                    </a:lnTo>
                    <a:lnTo>
                      <a:pt x="1245" y="65"/>
                    </a:lnTo>
                    <a:lnTo>
                      <a:pt x="1245" y="65"/>
                    </a:lnTo>
                    <a:lnTo>
                      <a:pt x="1247" y="65"/>
                    </a:lnTo>
                    <a:lnTo>
                      <a:pt x="1248" y="65"/>
                    </a:lnTo>
                    <a:lnTo>
                      <a:pt x="1248" y="65"/>
                    </a:lnTo>
                    <a:lnTo>
                      <a:pt x="1248" y="65"/>
                    </a:lnTo>
                    <a:lnTo>
                      <a:pt x="1248" y="65"/>
                    </a:lnTo>
                    <a:lnTo>
                      <a:pt x="1250" y="65"/>
                    </a:lnTo>
                    <a:lnTo>
                      <a:pt x="1250" y="65"/>
                    </a:lnTo>
                    <a:lnTo>
                      <a:pt x="1250" y="65"/>
                    </a:lnTo>
                    <a:lnTo>
                      <a:pt x="1250" y="65"/>
                    </a:lnTo>
                    <a:lnTo>
                      <a:pt x="1250" y="65"/>
                    </a:lnTo>
                    <a:lnTo>
                      <a:pt x="1252" y="65"/>
                    </a:lnTo>
                    <a:lnTo>
                      <a:pt x="1252" y="65"/>
                    </a:lnTo>
                    <a:lnTo>
                      <a:pt x="1252" y="67"/>
                    </a:lnTo>
                    <a:lnTo>
                      <a:pt x="1252" y="67"/>
                    </a:lnTo>
                    <a:lnTo>
                      <a:pt x="1252" y="67"/>
                    </a:lnTo>
                    <a:lnTo>
                      <a:pt x="1254" y="65"/>
                    </a:lnTo>
                    <a:lnTo>
                      <a:pt x="1254" y="65"/>
                    </a:lnTo>
                    <a:lnTo>
                      <a:pt x="1254" y="65"/>
                    </a:lnTo>
                    <a:lnTo>
                      <a:pt x="1254" y="65"/>
                    </a:lnTo>
                    <a:lnTo>
                      <a:pt x="1256" y="65"/>
                    </a:lnTo>
                    <a:lnTo>
                      <a:pt x="1256" y="65"/>
                    </a:lnTo>
                    <a:lnTo>
                      <a:pt x="1256" y="65"/>
                    </a:lnTo>
                    <a:lnTo>
                      <a:pt x="1256" y="65"/>
                    </a:lnTo>
                    <a:lnTo>
                      <a:pt x="1256" y="63"/>
                    </a:lnTo>
                    <a:lnTo>
                      <a:pt x="1256" y="63"/>
                    </a:lnTo>
                    <a:lnTo>
                      <a:pt x="1257" y="63"/>
                    </a:lnTo>
                    <a:lnTo>
                      <a:pt x="1257" y="63"/>
                    </a:lnTo>
                    <a:lnTo>
                      <a:pt x="1257" y="63"/>
                    </a:lnTo>
                    <a:lnTo>
                      <a:pt x="1257" y="63"/>
                    </a:lnTo>
                    <a:lnTo>
                      <a:pt x="1259" y="63"/>
                    </a:lnTo>
                    <a:lnTo>
                      <a:pt x="1259" y="63"/>
                    </a:lnTo>
                    <a:lnTo>
                      <a:pt x="1259" y="63"/>
                    </a:lnTo>
                    <a:lnTo>
                      <a:pt x="1259" y="63"/>
                    </a:lnTo>
                    <a:lnTo>
                      <a:pt x="1259" y="63"/>
                    </a:lnTo>
                    <a:lnTo>
                      <a:pt x="1261" y="63"/>
                    </a:lnTo>
                    <a:lnTo>
                      <a:pt x="1261" y="65"/>
                    </a:lnTo>
                    <a:lnTo>
                      <a:pt x="1261" y="65"/>
                    </a:lnTo>
                    <a:lnTo>
                      <a:pt x="1261" y="65"/>
                    </a:lnTo>
                    <a:lnTo>
                      <a:pt x="1261" y="65"/>
                    </a:lnTo>
                    <a:lnTo>
                      <a:pt x="1261" y="65"/>
                    </a:lnTo>
                    <a:lnTo>
                      <a:pt x="1261" y="65"/>
                    </a:lnTo>
                    <a:lnTo>
                      <a:pt x="1261" y="63"/>
                    </a:lnTo>
                    <a:lnTo>
                      <a:pt x="1263" y="63"/>
                    </a:lnTo>
                    <a:lnTo>
                      <a:pt x="1263" y="63"/>
                    </a:lnTo>
                    <a:lnTo>
                      <a:pt x="1263" y="63"/>
                    </a:lnTo>
                    <a:lnTo>
                      <a:pt x="1263" y="63"/>
                    </a:lnTo>
                    <a:lnTo>
                      <a:pt x="1263" y="63"/>
                    </a:lnTo>
                    <a:lnTo>
                      <a:pt x="1265" y="63"/>
                    </a:lnTo>
                    <a:lnTo>
                      <a:pt x="1265" y="63"/>
                    </a:lnTo>
                    <a:lnTo>
                      <a:pt x="1265" y="61"/>
                    </a:lnTo>
                    <a:lnTo>
                      <a:pt x="1265" y="61"/>
                    </a:lnTo>
                    <a:lnTo>
                      <a:pt x="1265" y="61"/>
                    </a:lnTo>
                    <a:lnTo>
                      <a:pt x="1265" y="61"/>
                    </a:lnTo>
                    <a:lnTo>
                      <a:pt x="1266" y="59"/>
                    </a:lnTo>
                    <a:lnTo>
                      <a:pt x="1266" y="59"/>
                    </a:lnTo>
                    <a:lnTo>
                      <a:pt x="1266" y="59"/>
                    </a:lnTo>
                    <a:lnTo>
                      <a:pt x="1266" y="59"/>
                    </a:lnTo>
                    <a:lnTo>
                      <a:pt x="1268" y="59"/>
                    </a:lnTo>
                    <a:lnTo>
                      <a:pt x="1268" y="59"/>
                    </a:lnTo>
                    <a:lnTo>
                      <a:pt x="1268" y="57"/>
                    </a:lnTo>
                    <a:lnTo>
                      <a:pt x="1268" y="57"/>
                    </a:lnTo>
                    <a:lnTo>
                      <a:pt x="1268" y="57"/>
                    </a:lnTo>
                    <a:lnTo>
                      <a:pt x="1268" y="59"/>
                    </a:lnTo>
                    <a:lnTo>
                      <a:pt x="1270" y="59"/>
                    </a:lnTo>
                    <a:lnTo>
                      <a:pt x="1270" y="59"/>
                    </a:lnTo>
                    <a:lnTo>
                      <a:pt x="1270" y="57"/>
                    </a:lnTo>
                    <a:lnTo>
                      <a:pt x="1270" y="57"/>
                    </a:lnTo>
                    <a:lnTo>
                      <a:pt x="1270" y="57"/>
                    </a:lnTo>
                    <a:lnTo>
                      <a:pt x="1270" y="57"/>
                    </a:lnTo>
                    <a:lnTo>
                      <a:pt x="1270" y="57"/>
                    </a:lnTo>
                    <a:lnTo>
                      <a:pt x="1270" y="57"/>
                    </a:lnTo>
                    <a:lnTo>
                      <a:pt x="1270" y="57"/>
                    </a:lnTo>
                    <a:lnTo>
                      <a:pt x="1270" y="56"/>
                    </a:lnTo>
                    <a:lnTo>
                      <a:pt x="1270" y="56"/>
                    </a:lnTo>
                    <a:lnTo>
                      <a:pt x="1270" y="56"/>
                    </a:lnTo>
                    <a:lnTo>
                      <a:pt x="1272" y="56"/>
                    </a:lnTo>
                    <a:lnTo>
                      <a:pt x="1272" y="56"/>
                    </a:lnTo>
                    <a:lnTo>
                      <a:pt x="1272" y="56"/>
                    </a:lnTo>
                    <a:lnTo>
                      <a:pt x="1272" y="56"/>
                    </a:lnTo>
                    <a:lnTo>
                      <a:pt x="1274" y="56"/>
                    </a:lnTo>
                    <a:lnTo>
                      <a:pt x="1274" y="56"/>
                    </a:lnTo>
                    <a:lnTo>
                      <a:pt x="1274" y="56"/>
                    </a:lnTo>
                    <a:lnTo>
                      <a:pt x="1274" y="56"/>
                    </a:lnTo>
                    <a:lnTo>
                      <a:pt x="1275" y="54"/>
                    </a:lnTo>
                    <a:lnTo>
                      <a:pt x="1275" y="54"/>
                    </a:lnTo>
                    <a:lnTo>
                      <a:pt x="1275" y="54"/>
                    </a:lnTo>
                    <a:lnTo>
                      <a:pt x="1275" y="54"/>
                    </a:lnTo>
                    <a:lnTo>
                      <a:pt x="1277" y="54"/>
                    </a:lnTo>
                    <a:lnTo>
                      <a:pt x="1277" y="54"/>
                    </a:lnTo>
                    <a:lnTo>
                      <a:pt x="1277" y="54"/>
                    </a:lnTo>
                    <a:lnTo>
                      <a:pt x="1277" y="54"/>
                    </a:lnTo>
                    <a:lnTo>
                      <a:pt x="1277" y="54"/>
                    </a:lnTo>
                    <a:lnTo>
                      <a:pt x="1277" y="54"/>
                    </a:lnTo>
                    <a:lnTo>
                      <a:pt x="1279" y="54"/>
                    </a:lnTo>
                    <a:lnTo>
                      <a:pt x="1279" y="54"/>
                    </a:lnTo>
                    <a:lnTo>
                      <a:pt x="1279" y="54"/>
                    </a:lnTo>
                    <a:lnTo>
                      <a:pt x="1279" y="54"/>
                    </a:lnTo>
                    <a:lnTo>
                      <a:pt x="1279" y="54"/>
                    </a:lnTo>
                    <a:lnTo>
                      <a:pt x="1279" y="54"/>
                    </a:lnTo>
                    <a:lnTo>
                      <a:pt x="1281" y="54"/>
                    </a:lnTo>
                    <a:lnTo>
                      <a:pt x="1281" y="54"/>
                    </a:lnTo>
                    <a:lnTo>
                      <a:pt x="1281" y="54"/>
                    </a:lnTo>
                    <a:lnTo>
                      <a:pt x="1283" y="54"/>
                    </a:lnTo>
                    <a:lnTo>
                      <a:pt x="1283" y="54"/>
                    </a:lnTo>
                    <a:lnTo>
                      <a:pt x="1283" y="54"/>
                    </a:lnTo>
                    <a:lnTo>
                      <a:pt x="1283" y="54"/>
                    </a:lnTo>
                    <a:lnTo>
                      <a:pt x="1283" y="54"/>
                    </a:lnTo>
                    <a:lnTo>
                      <a:pt x="1284" y="54"/>
                    </a:lnTo>
                    <a:lnTo>
                      <a:pt x="1284" y="54"/>
                    </a:lnTo>
                    <a:lnTo>
                      <a:pt x="1284" y="54"/>
                    </a:lnTo>
                    <a:lnTo>
                      <a:pt x="1284" y="54"/>
                    </a:lnTo>
                    <a:lnTo>
                      <a:pt x="1286" y="54"/>
                    </a:lnTo>
                    <a:lnTo>
                      <a:pt x="1286" y="54"/>
                    </a:lnTo>
                    <a:lnTo>
                      <a:pt x="1286" y="54"/>
                    </a:lnTo>
                    <a:lnTo>
                      <a:pt x="1288" y="52"/>
                    </a:lnTo>
                    <a:lnTo>
                      <a:pt x="1288" y="52"/>
                    </a:lnTo>
                    <a:lnTo>
                      <a:pt x="1288" y="50"/>
                    </a:lnTo>
                    <a:lnTo>
                      <a:pt x="1288" y="50"/>
                    </a:lnTo>
                    <a:lnTo>
                      <a:pt x="1288" y="48"/>
                    </a:lnTo>
                    <a:lnTo>
                      <a:pt x="1288" y="48"/>
                    </a:lnTo>
                    <a:lnTo>
                      <a:pt x="1288" y="48"/>
                    </a:lnTo>
                    <a:lnTo>
                      <a:pt x="1290" y="47"/>
                    </a:lnTo>
                    <a:lnTo>
                      <a:pt x="1290" y="47"/>
                    </a:lnTo>
                    <a:lnTo>
                      <a:pt x="1290" y="47"/>
                    </a:lnTo>
                    <a:lnTo>
                      <a:pt x="1288" y="47"/>
                    </a:lnTo>
                    <a:lnTo>
                      <a:pt x="1288" y="45"/>
                    </a:lnTo>
                    <a:lnTo>
                      <a:pt x="1288" y="45"/>
                    </a:lnTo>
                    <a:lnTo>
                      <a:pt x="1288" y="45"/>
                    </a:lnTo>
                    <a:lnTo>
                      <a:pt x="1288" y="43"/>
                    </a:lnTo>
                    <a:lnTo>
                      <a:pt x="1288" y="43"/>
                    </a:lnTo>
                    <a:lnTo>
                      <a:pt x="1288" y="41"/>
                    </a:lnTo>
                    <a:lnTo>
                      <a:pt x="1290" y="41"/>
                    </a:lnTo>
                    <a:lnTo>
                      <a:pt x="1290" y="41"/>
                    </a:lnTo>
                    <a:lnTo>
                      <a:pt x="1290" y="41"/>
                    </a:lnTo>
                    <a:lnTo>
                      <a:pt x="1290" y="41"/>
                    </a:lnTo>
                    <a:lnTo>
                      <a:pt x="1292" y="41"/>
                    </a:lnTo>
                    <a:lnTo>
                      <a:pt x="1290" y="39"/>
                    </a:lnTo>
                    <a:lnTo>
                      <a:pt x="1290" y="39"/>
                    </a:lnTo>
                    <a:lnTo>
                      <a:pt x="1290" y="38"/>
                    </a:lnTo>
                    <a:lnTo>
                      <a:pt x="1290" y="38"/>
                    </a:lnTo>
                    <a:lnTo>
                      <a:pt x="1288" y="38"/>
                    </a:lnTo>
                    <a:lnTo>
                      <a:pt x="1288" y="38"/>
                    </a:lnTo>
                    <a:lnTo>
                      <a:pt x="1288" y="38"/>
                    </a:lnTo>
                    <a:lnTo>
                      <a:pt x="1288" y="38"/>
                    </a:lnTo>
                    <a:lnTo>
                      <a:pt x="1288" y="36"/>
                    </a:lnTo>
                    <a:lnTo>
                      <a:pt x="1288" y="36"/>
                    </a:lnTo>
                    <a:lnTo>
                      <a:pt x="1288" y="36"/>
                    </a:lnTo>
                    <a:lnTo>
                      <a:pt x="1288" y="34"/>
                    </a:lnTo>
                    <a:lnTo>
                      <a:pt x="1288" y="34"/>
                    </a:lnTo>
                    <a:lnTo>
                      <a:pt x="1286" y="34"/>
                    </a:lnTo>
                    <a:lnTo>
                      <a:pt x="1286" y="34"/>
                    </a:lnTo>
                    <a:lnTo>
                      <a:pt x="1286" y="32"/>
                    </a:lnTo>
                    <a:lnTo>
                      <a:pt x="1286" y="32"/>
                    </a:lnTo>
                    <a:lnTo>
                      <a:pt x="1286" y="32"/>
                    </a:lnTo>
                    <a:lnTo>
                      <a:pt x="1286" y="32"/>
                    </a:lnTo>
                    <a:lnTo>
                      <a:pt x="1286" y="30"/>
                    </a:lnTo>
                    <a:lnTo>
                      <a:pt x="1286" y="30"/>
                    </a:lnTo>
                    <a:lnTo>
                      <a:pt x="1286" y="30"/>
                    </a:lnTo>
                    <a:lnTo>
                      <a:pt x="1286" y="30"/>
                    </a:lnTo>
                    <a:lnTo>
                      <a:pt x="1288" y="29"/>
                    </a:lnTo>
                    <a:lnTo>
                      <a:pt x="1288" y="29"/>
                    </a:lnTo>
                    <a:lnTo>
                      <a:pt x="1288" y="29"/>
                    </a:lnTo>
                    <a:lnTo>
                      <a:pt x="1288" y="29"/>
                    </a:lnTo>
                    <a:lnTo>
                      <a:pt x="1288" y="29"/>
                    </a:lnTo>
                    <a:lnTo>
                      <a:pt x="1288" y="27"/>
                    </a:lnTo>
                    <a:lnTo>
                      <a:pt x="1288" y="27"/>
                    </a:lnTo>
                    <a:lnTo>
                      <a:pt x="1288" y="27"/>
                    </a:lnTo>
                    <a:lnTo>
                      <a:pt x="1288" y="27"/>
                    </a:lnTo>
                    <a:lnTo>
                      <a:pt x="1288" y="27"/>
                    </a:lnTo>
                    <a:lnTo>
                      <a:pt x="1288" y="27"/>
                    </a:lnTo>
                    <a:lnTo>
                      <a:pt x="1286" y="25"/>
                    </a:lnTo>
                    <a:lnTo>
                      <a:pt x="1286" y="25"/>
                    </a:lnTo>
                    <a:lnTo>
                      <a:pt x="1286" y="25"/>
                    </a:lnTo>
                    <a:lnTo>
                      <a:pt x="1286" y="25"/>
                    </a:lnTo>
                    <a:lnTo>
                      <a:pt x="1286" y="23"/>
                    </a:lnTo>
                    <a:lnTo>
                      <a:pt x="1286" y="23"/>
                    </a:lnTo>
                    <a:lnTo>
                      <a:pt x="1284" y="23"/>
                    </a:lnTo>
                    <a:lnTo>
                      <a:pt x="1284" y="23"/>
                    </a:lnTo>
                    <a:lnTo>
                      <a:pt x="1284" y="21"/>
                    </a:lnTo>
                    <a:lnTo>
                      <a:pt x="1286" y="21"/>
                    </a:lnTo>
                    <a:lnTo>
                      <a:pt x="1286" y="21"/>
                    </a:lnTo>
                    <a:lnTo>
                      <a:pt x="1286" y="21"/>
                    </a:lnTo>
                    <a:lnTo>
                      <a:pt x="1286" y="21"/>
                    </a:lnTo>
                    <a:lnTo>
                      <a:pt x="1286" y="21"/>
                    </a:lnTo>
                    <a:lnTo>
                      <a:pt x="1288" y="19"/>
                    </a:lnTo>
                    <a:lnTo>
                      <a:pt x="1288" y="19"/>
                    </a:lnTo>
                    <a:lnTo>
                      <a:pt x="1290" y="19"/>
                    </a:lnTo>
                    <a:lnTo>
                      <a:pt x="1290" y="18"/>
                    </a:lnTo>
                    <a:lnTo>
                      <a:pt x="1290" y="18"/>
                    </a:lnTo>
                    <a:lnTo>
                      <a:pt x="1290" y="18"/>
                    </a:lnTo>
                    <a:lnTo>
                      <a:pt x="1290" y="16"/>
                    </a:lnTo>
                    <a:lnTo>
                      <a:pt x="1290" y="16"/>
                    </a:lnTo>
                    <a:lnTo>
                      <a:pt x="1290" y="16"/>
                    </a:lnTo>
                    <a:lnTo>
                      <a:pt x="1292" y="16"/>
                    </a:lnTo>
                    <a:lnTo>
                      <a:pt x="1292" y="16"/>
                    </a:lnTo>
                    <a:lnTo>
                      <a:pt x="1292" y="14"/>
                    </a:lnTo>
                    <a:lnTo>
                      <a:pt x="1292" y="14"/>
                    </a:lnTo>
                    <a:lnTo>
                      <a:pt x="1292" y="14"/>
                    </a:lnTo>
                    <a:lnTo>
                      <a:pt x="1292" y="14"/>
                    </a:lnTo>
                    <a:lnTo>
                      <a:pt x="1294" y="12"/>
                    </a:lnTo>
                    <a:lnTo>
                      <a:pt x="1294" y="12"/>
                    </a:lnTo>
                    <a:lnTo>
                      <a:pt x="1294" y="12"/>
                    </a:lnTo>
                    <a:lnTo>
                      <a:pt x="1294" y="12"/>
                    </a:lnTo>
                    <a:lnTo>
                      <a:pt x="1294" y="12"/>
                    </a:lnTo>
                    <a:lnTo>
                      <a:pt x="1294" y="12"/>
                    </a:lnTo>
                    <a:lnTo>
                      <a:pt x="1294" y="10"/>
                    </a:lnTo>
                    <a:lnTo>
                      <a:pt x="1294" y="9"/>
                    </a:lnTo>
                    <a:lnTo>
                      <a:pt x="1294" y="9"/>
                    </a:lnTo>
                    <a:lnTo>
                      <a:pt x="1295" y="9"/>
                    </a:lnTo>
                    <a:lnTo>
                      <a:pt x="1295" y="9"/>
                    </a:lnTo>
                    <a:lnTo>
                      <a:pt x="1295" y="9"/>
                    </a:lnTo>
                    <a:lnTo>
                      <a:pt x="1295" y="9"/>
                    </a:lnTo>
                    <a:lnTo>
                      <a:pt x="1297" y="9"/>
                    </a:lnTo>
                    <a:lnTo>
                      <a:pt x="1297" y="9"/>
                    </a:lnTo>
                    <a:lnTo>
                      <a:pt x="1297" y="10"/>
                    </a:lnTo>
                    <a:lnTo>
                      <a:pt x="1297" y="10"/>
                    </a:lnTo>
                    <a:lnTo>
                      <a:pt x="1299" y="10"/>
                    </a:lnTo>
                    <a:lnTo>
                      <a:pt x="1299" y="10"/>
                    </a:lnTo>
                    <a:lnTo>
                      <a:pt x="1299" y="10"/>
                    </a:lnTo>
                    <a:lnTo>
                      <a:pt x="1301" y="10"/>
                    </a:lnTo>
                    <a:lnTo>
                      <a:pt x="1301" y="10"/>
                    </a:lnTo>
                    <a:lnTo>
                      <a:pt x="1301" y="10"/>
                    </a:lnTo>
                    <a:lnTo>
                      <a:pt x="1303" y="10"/>
                    </a:lnTo>
                    <a:lnTo>
                      <a:pt x="1303" y="10"/>
                    </a:lnTo>
                    <a:lnTo>
                      <a:pt x="1303" y="10"/>
                    </a:lnTo>
                    <a:lnTo>
                      <a:pt x="1304" y="10"/>
                    </a:lnTo>
                    <a:lnTo>
                      <a:pt x="1304" y="10"/>
                    </a:lnTo>
                    <a:lnTo>
                      <a:pt x="1304" y="12"/>
                    </a:lnTo>
                    <a:lnTo>
                      <a:pt x="1304" y="12"/>
                    </a:lnTo>
                    <a:lnTo>
                      <a:pt x="1306" y="12"/>
                    </a:lnTo>
                    <a:lnTo>
                      <a:pt x="1306" y="12"/>
                    </a:lnTo>
                    <a:lnTo>
                      <a:pt x="1306" y="12"/>
                    </a:lnTo>
                    <a:lnTo>
                      <a:pt x="1306" y="12"/>
                    </a:lnTo>
                    <a:lnTo>
                      <a:pt x="1306" y="12"/>
                    </a:lnTo>
                    <a:lnTo>
                      <a:pt x="1308" y="12"/>
                    </a:lnTo>
                    <a:lnTo>
                      <a:pt x="1308" y="12"/>
                    </a:lnTo>
                    <a:lnTo>
                      <a:pt x="1308" y="12"/>
                    </a:lnTo>
                    <a:lnTo>
                      <a:pt x="1308" y="12"/>
                    </a:lnTo>
                    <a:lnTo>
                      <a:pt x="1310" y="12"/>
                    </a:lnTo>
                    <a:lnTo>
                      <a:pt x="1310" y="12"/>
                    </a:lnTo>
                    <a:lnTo>
                      <a:pt x="1310" y="12"/>
                    </a:lnTo>
                    <a:lnTo>
                      <a:pt x="1310" y="14"/>
                    </a:lnTo>
                    <a:lnTo>
                      <a:pt x="1310" y="14"/>
                    </a:lnTo>
                    <a:lnTo>
                      <a:pt x="1310" y="14"/>
                    </a:lnTo>
                    <a:lnTo>
                      <a:pt x="1310" y="14"/>
                    </a:lnTo>
                    <a:lnTo>
                      <a:pt x="1310" y="16"/>
                    </a:lnTo>
                    <a:lnTo>
                      <a:pt x="1310" y="16"/>
                    </a:lnTo>
                    <a:lnTo>
                      <a:pt x="1312" y="18"/>
                    </a:lnTo>
                    <a:lnTo>
                      <a:pt x="1312" y="18"/>
                    </a:lnTo>
                    <a:lnTo>
                      <a:pt x="1312" y="19"/>
                    </a:lnTo>
                    <a:lnTo>
                      <a:pt x="1312" y="19"/>
                    </a:lnTo>
                    <a:lnTo>
                      <a:pt x="1312" y="21"/>
                    </a:lnTo>
                    <a:lnTo>
                      <a:pt x="1312" y="21"/>
                    </a:lnTo>
                    <a:lnTo>
                      <a:pt x="1312" y="21"/>
                    </a:lnTo>
                    <a:lnTo>
                      <a:pt x="1313" y="21"/>
                    </a:lnTo>
                    <a:lnTo>
                      <a:pt x="1313" y="21"/>
                    </a:lnTo>
                    <a:lnTo>
                      <a:pt x="1313" y="21"/>
                    </a:lnTo>
                    <a:lnTo>
                      <a:pt x="1315" y="23"/>
                    </a:lnTo>
                    <a:lnTo>
                      <a:pt x="1315" y="23"/>
                    </a:lnTo>
                    <a:lnTo>
                      <a:pt x="1315" y="23"/>
                    </a:lnTo>
                    <a:lnTo>
                      <a:pt x="1315" y="23"/>
                    </a:lnTo>
                    <a:lnTo>
                      <a:pt x="1315" y="25"/>
                    </a:lnTo>
                    <a:lnTo>
                      <a:pt x="1315" y="27"/>
                    </a:lnTo>
                    <a:lnTo>
                      <a:pt x="1315" y="27"/>
                    </a:lnTo>
                    <a:lnTo>
                      <a:pt x="1315" y="27"/>
                    </a:lnTo>
                    <a:lnTo>
                      <a:pt x="1315" y="27"/>
                    </a:lnTo>
                    <a:lnTo>
                      <a:pt x="1315" y="29"/>
                    </a:lnTo>
                    <a:lnTo>
                      <a:pt x="1315" y="30"/>
                    </a:lnTo>
                    <a:lnTo>
                      <a:pt x="1315" y="30"/>
                    </a:lnTo>
                    <a:lnTo>
                      <a:pt x="1315" y="30"/>
                    </a:lnTo>
                    <a:lnTo>
                      <a:pt x="1315" y="30"/>
                    </a:lnTo>
                    <a:lnTo>
                      <a:pt x="1315" y="30"/>
                    </a:lnTo>
                    <a:lnTo>
                      <a:pt x="1315" y="32"/>
                    </a:lnTo>
                    <a:lnTo>
                      <a:pt x="1315" y="32"/>
                    </a:lnTo>
                    <a:lnTo>
                      <a:pt x="1315" y="32"/>
                    </a:lnTo>
                    <a:lnTo>
                      <a:pt x="1315" y="32"/>
                    </a:lnTo>
                    <a:lnTo>
                      <a:pt x="1315" y="32"/>
                    </a:lnTo>
                    <a:lnTo>
                      <a:pt x="1315" y="34"/>
                    </a:lnTo>
                    <a:lnTo>
                      <a:pt x="1315" y="34"/>
                    </a:lnTo>
                    <a:lnTo>
                      <a:pt x="1315" y="34"/>
                    </a:lnTo>
                    <a:lnTo>
                      <a:pt x="1315" y="34"/>
                    </a:lnTo>
                    <a:lnTo>
                      <a:pt x="1315" y="34"/>
                    </a:lnTo>
                    <a:lnTo>
                      <a:pt x="1315" y="36"/>
                    </a:lnTo>
                    <a:lnTo>
                      <a:pt x="1315" y="36"/>
                    </a:lnTo>
                    <a:lnTo>
                      <a:pt x="1315" y="36"/>
                    </a:lnTo>
                    <a:lnTo>
                      <a:pt x="1315" y="36"/>
                    </a:lnTo>
                    <a:lnTo>
                      <a:pt x="1315" y="36"/>
                    </a:lnTo>
                    <a:lnTo>
                      <a:pt x="1315" y="36"/>
                    </a:lnTo>
                    <a:lnTo>
                      <a:pt x="1315" y="36"/>
                    </a:lnTo>
                    <a:lnTo>
                      <a:pt x="1315" y="38"/>
                    </a:lnTo>
                    <a:lnTo>
                      <a:pt x="1315" y="38"/>
                    </a:lnTo>
                    <a:lnTo>
                      <a:pt x="1315" y="38"/>
                    </a:lnTo>
                    <a:lnTo>
                      <a:pt x="1315" y="38"/>
                    </a:lnTo>
                    <a:lnTo>
                      <a:pt x="1315" y="38"/>
                    </a:lnTo>
                    <a:lnTo>
                      <a:pt x="1317" y="38"/>
                    </a:lnTo>
                    <a:lnTo>
                      <a:pt x="1317" y="38"/>
                    </a:lnTo>
                    <a:lnTo>
                      <a:pt x="1317" y="38"/>
                    </a:lnTo>
                    <a:lnTo>
                      <a:pt x="1317" y="39"/>
                    </a:lnTo>
                    <a:lnTo>
                      <a:pt x="1317" y="39"/>
                    </a:lnTo>
                    <a:lnTo>
                      <a:pt x="1317" y="39"/>
                    </a:lnTo>
                    <a:lnTo>
                      <a:pt x="1317" y="39"/>
                    </a:lnTo>
                    <a:lnTo>
                      <a:pt x="1317" y="41"/>
                    </a:lnTo>
                    <a:lnTo>
                      <a:pt x="1317" y="41"/>
                    </a:lnTo>
                    <a:lnTo>
                      <a:pt x="1317" y="41"/>
                    </a:lnTo>
                    <a:lnTo>
                      <a:pt x="1317" y="41"/>
                    </a:lnTo>
                    <a:lnTo>
                      <a:pt x="1317" y="41"/>
                    </a:lnTo>
                    <a:lnTo>
                      <a:pt x="1319" y="41"/>
                    </a:lnTo>
                    <a:lnTo>
                      <a:pt x="1319" y="41"/>
                    </a:lnTo>
                    <a:lnTo>
                      <a:pt x="1319" y="41"/>
                    </a:lnTo>
                    <a:lnTo>
                      <a:pt x="1321" y="41"/>
                    </a:lnTo>
                    <a:lnTo>
                      <a:pt x="1321" y="41"/>
                    </a:lnTo>
                    <a:lnTo>
                      <a:pt x="1321" y="41"/>
                    </a:lnTo>
                    <a:lnTo>
                      <a:pt x="1321" y="41"/>
                    </a:lnTo>
                    <a:lnTo>
                      <a:pt x="1321" y="41"/>
                    </a:lnTo>
                    <a:lnTo>
                      <a:pt x="1321" y="41"/>
                    </a:lnTo>
                    <a:lnTo>
                      <a:pt x="1322" y="43"/>
                    </a:lnTo>
                    <a:lnTo>
                      <a:pt x="1322" y="43"/>
                    </a:lnTo>
                    <a:lnTo>
                      <a:pt x="1322" y="43"/>
                    </a:lnTo>
                    <a:lnTo>
                      <a:pt x="1322" y="43"/>
                    </a:lnTo>
                    <a:lnTo>
                      <a:pt x="1322" y="43"/>
                    </a:lnTo>
                    <a:lnTo>
                      <a:pt x="1322" y="43"/>
                    </a:lnTo>
                    <a:lnTo>
                      <a:pt x="1324" y="45"/>
                    </a:lnTo>
                    <a:lnTo>
                      <a:pt x="1324" y="45"/>
                    </a:lnTo>
                    <a:lnTo>
                      <a:pt x="1324" y="45"/>
                    </a:lnTo>
                    <a:lnTo>
                      <a:pt x="1324" y="45"/>
                    </a:lnTo>
                    <a:lnTo>
                      <a:pt x="1324" y="45"/>
                    </a:lnTo>
                    <a:lnTo>
                      <a:pt x="1324" y="45"/>
                    </a:lnTo>
                    <a:lnTo>
                      <a:pt x="1324" y="47"/>
                    </a:lnTo>
                    <a:lnTo>
                      <a:pt x="1324" y="47"/>
                    </a:lnTo>
                    <a:lnTo>
                      <a:pt x="1324" y="47"/>
                    </a:lnTo>
                    <a:lnTo>
                      <a:pt x="1324" y="47"/>
                    </a:lnTo>
                    <a:lnTo>
                      <a:pt x="1324" y="47"/>
                    </a:lnTo>
                    <a:lnTo>
                      <a:pt x="1326" y="47"/>
                    </a:lnTo>
                    <a:lnTo>
                      <a:pt x="1326" y="48"/>
                    </a:lnTo>
                    <a:lnTo>
                      <a:pt x="1326" y="48"/>
                    </a:lnTo>
                    <a:lnTo>
                      <a:pt x="1326" y="48"/>
                    </a:lnTo>
                    <a:lnTo>
                      <a:pt x="1326" y="48"/>
                    </a:lnTo>
                    <a:lnTo>
                      <a:pt x="1326" y="48"/>
                    </a:lnTo>
                    <a:lnTo>
                      <a:pt x="1326" y="48"/>
                    </a:lnTo>
                    <a:lnTo>
                      <a:pt x="1328" y="50"/>
                    </a:lnTo>
                    <a:lnTo>
                      <a:pt x="1328" y="50"/>
                    </a:lnTo>
                    <a:lnTo>
                      <a:pt x="1328" y="50"/>
                    </a:lnTo>
                    <a:lnTo>
                      <a:pt x="1328" y="50"/>
                    </a:lnTo>
                    <a:lnTo>
                      <a:pt x="1328" y="50"/>
                    </a:lnTo>
                    <a:lnTo>
                      <a:pt x="1328" y="50"/>
                    </a:lnTo>
                    <a:lnTo>
                      <a:pt x="1328" y="50"/>
                    </a:lnTo>
                    <a:lnTo>
                      <a:pt x="1328" y="52"/>
                    </a:lnTo>
                    <a:lnTo>
                      <a:pt x="1328" y="52"/>
                    </a:lnTo>
                    <a:lnTo>
                      <a:pt x="1330" y="52"/>
                    </a:lnTo>
                    <a:lnTo>
                      <a:pt x="1330" y="52"/>
                    </a:lnTo>
                    <a:lnTo>
                      <a:pt x="1330" y="52"/>
                    </a:lnTo>
                    <a:lnTo>
                      <a:pt x="1330" y="52"/>
                    </a:lnTo>
                    <a:lnTo>
                      <a:pt x="1330" y="52"/>
                    </a:lnTo>
                    <a:lnTo>
                      <a:pt x="1330" y="52"/>
                    </a:lnTo>
                    <a:lnTo>
                      <a:pt x="1330" y="54"/>
                    </a:lnTo>
                    <a:lnTo>
                      <a:pt x="1330" y="54"/>
                    </a:lnTo>
                    <a:lnTo>
                      <a:pt x="1330" y="54"/>
                    </a:lnTo>
                    <a:lnTo>
                      <a:pt x="1332" y="54"/>
                    </a:lnTo>
                    <a:lnTo>
                      <a:pt x="1332" y="54"/>
                    </a:lnTo>
                    <a:lnTo>
                      <a:pt x="1332" y="54"/>
                    </a:lnTo>
                    <a:lnTo>
                      <a:pt x="1333" y="54"/>
                    </a:lnTo>
                    <a:lnTo>
                      <a:pt x="1333" y="54"/>
                    </a:lnTo>
                    <a:lnTo>
                      <a:pt x="1333" y="52"/>
                    </a:lnTo>
                    <a:lnTo>
                      <a:pt x="1335" y="52"/>
                    </a:lnTo>
                    <a:lnTo>
                      <a:pt x="1335" y="52"/>
                    </a:lnTo>
                    <a:lnTo>
                      <a:pt x="1335" y="54"/>
                    </a:lnTo>
                    <a:lnTo>
                      <a:pt x="1335" y="54"/>
                    </a:lnTo>
                    <a:lnTo>
                      <a:pt x="1335" y="54"/>
                    </a:lnTo>
                    <a:lnTo>
                      <a:pt x="1337" y="54"/>
                    </a:lnTo>
                    <a:lnTo>
                      <a:pt x="1337" y="54"/>
                    </a:lnTo>
                    <a:lnTo>
                      <a:pt x="1337" y="54"/>
                    </a:lnTo>
                    <a:lnTo>
                      <a:pt x="1337" y="54"/>
                    </a:lnTo>
                    <a:lnTo>
                      <a:pt x="1337" y="54"/>
                    </a:lnTo>
                    <a:lnTo>
                      <a:pt x="1337" y="54"/>
                    </a:lnTo>
                    <a:lnTo>
                      <a:pt x="1337" y="54"/>
                    </a:lnTo>
                    <a:lnTo>
                      <a:pt x="1339" y="54"/>
                    </a:lnTo>
                    <a:lnTo>
                      <a:pt x="1339" y="54"/>
                    </a:lnTo>
                    <a:lnTo>
                      <a:pt x="1339" y="56"/>
                    </a:lnTo>
                    <a:lnTo>
                      <a:pt x="1339" y="56"/>
                    </a:lnTo>
                    <a:lnTo>
                      <a:pt x="1341" y="56"/>
                    </a:lnTo>
                    <a:lnTo>
                      <a:pt x="1341" y="56"/>
                    </a:lnTo>
                    <a:lnTo>
                      <a:pt x="1341" y="56"/>
                    </a:lnTo>
                    <a:lnTo>
                      <a:pt x="1341" y="56"/>
                    </a:lnTo>
                    <a:lnTo>
                      <a:pt x="1341" y="56"/>
                    </a:lnTo>
                    <a:lnTo>
                      <a:pt x="1341" y="56"/>
                    </a:lnTo>
                    <a:lnTo>
                      <a:pt x="1341" y="56"/>
                    </a:lnTo>
                    <a:lnTo>
                      <a:pt x="1341" y="56"/>
                    </a:lnTo>
                    <a:lnTo>
                      <a:pt x="1339" y="57"/>
                    </a:lnTo>
                    <a:lnTo>
                      <a:pt x="1339" y="57"/>
                    </a:lnTo>
                    <a:lnTo>
                      <a:pt x="1339" y="57"/>
                    </a:lnTo>
                    <a:lnTo>
                      <a:pt x="1339" y="57"/>
                    </a:lnTo>
                    <a:lnTo>
                      <a:pt x="1341" y="57"/>
                    </a:lnTo>
                    <a:lnTo>
                      <a:pt x="1341" y="59"/>
                    </a:lnTo>
                    <a:lnTo>
                      <a:pt x="1341" y="59"/>
                    </a:lnTo>
                    <a:lnTo>
                      <a:pt x="1341" y="59"/>
                    </a:lnTo>
                    <a:lnTo>
                      <a:pt x="1341" y="59"/>
                    </a:lnTo>
                    <a:lnTo>
                      <a:pt x="1341" y="59"/>
                    </a:lnTo>
                    <a:lnTo>
                      <a:pt x="1341" y="61"/>
                    </a:lnTo>
                    <a:lnTo>
                      <a:pt x="1342" y="61"/>
                    </a:lnTo>
                    <a:lnTo>
                      <a:pt x="1342" y="61"/>
                    </a:lnTo>
                    <a:lnTo>
                      <a:pt x="1342" y="61"/>
                    </a:lnTo>
                    <a:lnTo>
                      <a:pt x="1342" y="61"/>
                    </a:lnTo>
                    <a:lnTo>
                      <a:pt x="1344" y="63"/>
                    </a:lnTo>
                    <a:lnTo>
                      <a:pt x="1344" y="63"/>
                    </a:lnTo>
                    <a:lnTo>
                      <a:pt x="1344" y="63"/>
                    </a:lnTo>
                    <a:lnTo>
                      <a:pt x="1344" y="63"/>
                    </a:lnTo>
                    <a:lnTo>
                      <a:pt x="1344" y="63"/>
                    </a:lnTo>
                    <a:lnTo>
                      <a:pt x="1344" y="63"/>
                    </a:lnTo>
                    <a:lnTo>
                      <a:pt x="1344" y="63"/>
                    </a:lnTo>
                    <a:lnTo>
                      <a:pt x="1344" y="63"/>
                    </a:lnTo>
                    <a:lnTo>
                      <a:pt x="1344" y="63"/>
                    </a:lnTo>
                    <a:lnTo>
                      <a:pt x="1344" y="65"/>
                    </a:lnTo>
                    <a:lnTo>
                      <a:pt x="1344" y="65"/>
                    </a:lnTo>
                    <a:lnTo>
                      <a:pt x="1344" y="65"/>
                    </a:lnTo>
                    <a:lnTo>
                      <a:pt x="1344" y="65"/>
                    </a:lnTo>
                    <a:lnTo>
                      <a:pt x="1344" y="65"/>
                    </a:lnTo>
                    <a:lnTo>
                      <a:pt x="1344" y="65"/>
                    </a:lnTo>
                    <a:lnTo>
                      <a:pt x="1344" y="65"/>
                    </a:lnTo>
                    <a:lnTo>
                      <a:pt x="1344" y="65"/>
                    </a:lnTo>
                    <a:lnTo>
                      <a:pt x="1344" y="65"/>
                    </a:lnTo>
                    <a:lnTo>
                      <a:pt x="1346" y="65"/>
                    </a:lnTo>
                    <a:lnTo>
                      <a:pt x="1346" y="65"/>
                    </a:lnTo>
                    <a:lnTo>
                      <a:pt x="1346" y="67"/>
                    </a:lnTo>
                    <a:lnTo>
                      <a:pt x="1348" y="67"/>
                    </a:lnTo>
                    <a:lnTo>
                      <a:pt x="1348" y="67"/>
                    </a:lnTo>
                    <a:lnTo>
                      <a:pt x="1348" y="67"/>
                    </a:lnTo>
                    <a:lnTo>
                      <a:pt x="1348" y="67"/>
                    </a:lnTo>
                    <a:lnTo>
                      <a:pt x="1348" y="67"/>
                    </a:lnTo>
                    <a:lnTo>
                      <a:pt x="1348" y="67"/>
                    </a:lnTo>
                    <a:lnTo>
                      <a:pt x="1348" y="68"/>
                    </a:lnTo>
                    <a:lnTo>
                      <a:pt x="1348" y="68"/>
                    </a:lnTo>
                    <a:lnTo>
                      <a:pt x="1348" y="68"/>
                    </a:lnTo>
                    <a:lnTo>
                      <a:pt x="1348" y="68"/>
                    </a:lnTo>
                    <a:lnTo>
                      <a:pt x="1348" y="68"/>
                    </a:lnTo>
                    <a:lnTo>
                      <a:pt x="1348" y="68"/>
                    </a:lnTo>
                    <a:lnTo>
                      <a:pt x="1348" y="68"/>
                    </a:lnTo>
                    <a:lnTo>
                      <a:pt x="1348" y="70"/>
                    </a:lnTo>
                    <a:lnTo>
                      <a:pt x="1348" y="70"/>
                    </a:lnTo>
                    <a:lnTo>
                      <a:pt x="1350" y="70"/>
                    </a:lnTo>
                    <a:lnTo>
                      <a:pt x="1350" y="70"/>
                    </a:lnTo>
                    <a:lnTo>
                      <a:pt x="1350" y="70"/>
                    </a:lnTo>
                    <a:lnTo>
                      <a:pt x="1350" y="70"/>
                    </a:lnTo>
                    <a:lnTo>
                      <a:pt x="1350" y="68"/>
                    </a:lnTo>
                    <a:lnTo>
                      <a:pt x="1350" y="68"/>
                    </a:lnTo>
                    <a:lnTo>
                      <a:pt x="1351" y="68"/>
                    </a:lnTo>
                    <a:lnTo>
                      <a:pt x="1351" y="68"/>
                    </a:lnTo>
                    <a:lnTo>
                      <a:pt x="1351" y="70"/>
                    </a:lnTo>
                    <a:lnTo>
                      <a:pt x="1351" y="70"/>
                    </a:lnTo>
                    <a:lnTo>
                      <a:pt x="1351" y="70"/>
                    </a:lnTo>
                    <a:lnTo>
                      <a:pt x="1351" y="72"/>
                    </a:lnTo>
                    <a:lnTo>
                      <a:pt x="1351" y="72"/>
                    </a:lnTo>
                    <a:lnTo>
                      <a:pt x="1351" y="72"/>
                    </a:lnTo>
                    <a:lnTo>
                      <a:pt x="1351" y="72"/>
                    </a:lnTo>
                    <a:lnTo>
                      <a:pt x="1351" y="72"/>
                    </a:lnTo>
                    <a:lnTo>
                      <a:pt x="1351" y="72"/>
                    </a:lnTo>
                    <a:lnTo>
                      <a:pt x="1353" y="72"/>
                    </a:lnTo>
                    <a:lnTo>
                      <a:pt x="1353" y="72"/>
                    </a:lnTo>
                    <a:lnTo>
                      <a:pt x="1353" y="72"/>
                    </a:lnTo>
                    <a:lnTo>
                      <a:pt x="1355" y="72"/>
                    </a:lnTo>
                    <a:lnTo>
                      <a:pt x="1355" y="72"/>
                    </a:lnTo>
                    <a:lnTo>
                      <a:pt x="1355" y="72"/>
                    </a:lnTo>
                    <a:lnTo>
                      <a:pt x="1355" y="72"/>
                    </a:lnTo>
                    <a:lnTo>
                      <a:pt x="1355" y="74"/>
                    </a:lnTo>
                    <a:lnTo>
                      <a:pt x="1357" y="74"/>
                    </a:lnTo>
                    <a:lnTo>
                      <a:pt x="1357" y="74"/>
                    </a:lnTo>
                    <a:lnTo>
                      <a:pt x="1357" y="74"/>
                    </a:lnTo>
                    <a:lnTo>
                      <a:pt x="1357" y="74"/>
                    </a:lnTo>
                    <a:lnTo>
                      <a:pt x="1357" y="74"/>
                    </a:lnTo>
                    <a:lnTo>
                      <a:pt x="1359" y="74"/>
                    </a:lnTo>
                    <a:lnTo>
                      <a:pt x="1359" y="74"/>
                    </a:lnTo>
                    <a:lnTo>
                      <a:pt x="1359" y="74"/>
                    </a:lnTo>
                    <a:lnTo>
                      <a:pt x="1359" y="74"/>
                    </a:lnTo>
                    <a:lnTo>
                      <a:pt x="1359" y="76"/>
                    </a:lnTo>
                    <a:lnTo>
                      <a:pt x="1359" y="76"/>
                    </a:lnTo>
                    <a:lnTo>
                      <a:pt x="1359" y="76"/>
                    </a:lnTo>
                    <a:lnTo>
                      <a:pt x="1359" y="76"/>
                    </a:lnTo>
                    <a:lnTo>
                      <a:pt x="1359" y="76"/>
                    </a:lnTo>
                    <a:lnTo>
                      <a:pt x="1360" y="76"/>
                    </a:lnTo>
                    <a:lnTo>
                      <a:pt x="1360" y="77"/>
                    </a:lnTo>
                    <a:lnTo>
                      <a:pt x="1360" y="77"/>
                    </a:lnTo>
                    <a:lnTo>
                      <a:pt x="1360" y="77"/>
                    </a:lnTo>
                    <a:lnTo>
                      <a:pt x="1360" y="79"/>
                    </a:lnTo>
                    <a:lnTo>
                      <a:pt x="1360" y="79"/>
                    </a:lnTo>
                    <a:lnTo>
                      <a:pt x="1360" y="79"/>
                    </a:lnTo>
                    <a:lnTo>
                      <a:pt x="1360" y="79"/>
                    </a:lnTo>
                    <a:lnTo>
                      <a:pt x="1362" y="79"/>
                    </a:lnTo>
                    <a:lnTo>
                      <a:pt x="1362" y="79"/>
                    </a:lnTo>
                    <a:lnTo>
                      <a:pt x="1362" y="79"/>
                    </a:lnTo>
                    <a:lnTo>
                      <a:pt x="1362" y="79"/>
                    </a:lnTo>
                    <a:lnTo>
                      <a:pt x="1362" y="81"/>
                    </a:lnTo>
                    <a:lnTo>
                      <a:pt x="1362" y="81"/>
                    </a:lnTo>
                    <a:lnTo>
                      <a:pt x="1362" y="81"/>
                    </a:lnTo>
                    <a:lnTo>
                      <a:pt x="1360" y="81"/>
                    </a:lnTo>
                    <a:lnTo>
                      <a:pt x="1360" y="81"/>
                    </a:lnTo>
                    <a:lnTo>
                      <a:pt x="1360" y="81"/>
                    </a:lnTo>
                    <a:lnTo>
                      <a:pt x="1360" y="81"/>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2" y="83"/>
                    </a:lnTo>
                    <a:lnTo>
                      <a:pt x="1362" y="83"/>
                    </a:lnTo>
                    <a:lnTo>
                      <a:pt x="1362" y="83"/>
                    </a:lnTo>
                    <a:lnTo>
                      <a:pt x="1362" y="83"/>
                    </a:lnTo>
                    <a:lnTo>
                      <a:pt x="1362" y="85"/>
                    </a:lnTo>
                    <a:lnTo>
                      <a:pt x="1362" y="85"/>
                    </a:lnTo>
                    <a:lnTo>
                      <a:pt x="1364" y="85"/>
                    </a:lnTo>
                    <a:lnTo>
                      <a:pt x="1362" y="85"/>
                    </a:lnTo>
                    <a:lnTo>
                      <a:pt x="1362" y="85"/>
                    </a:lnTo>
                    <a:lnTo>
                      <a:pt x="1362" y="86"/>
                    </a:lnTo>
                    <a:lnTo>
                      <a:pt x="1362" y="86"/>
                    </a:lnTo>
                    <a:lnTo>
                      <a:pt x="1364" y="86"/>
                    </a:lnTo>
                    <a:lnTo>
                      <a:pt x="1364" y="86"/>
                    </a:lnTo>
                    <a:lnTo>
                      <a:pt x="1364" y="86"/>
                    </a:lnTo>
                    <a:lnTo>
                      <a:pt x="1364" y="86"/>
                    </a:lnTo>
                    <a:lnTo>
                      <a:pt x="1366" y="86"/>
                    </a:lnTo>
                    <a:lnTo>
                      <a:pt x="1368" y="85"/>
                    </a:lnTo>
                    <a:lnTo>
                      <a:pt x="1368" y="85"/>
                    </a:lnTo>
                    <a:lnTo>
                      <a:pt x="1369" y="85"/>
                    </a:lnTo>
                    <a:lnTo>
                      <a:pt x="1369" y="85"/>
                    </a:lnTo>
                    <a:lnTo>
                      <a:pt x="1369" y="86"/>
                    </a:lnTo>
                    <a:lnTo>
                      <a:pt x="1371" y="86"/>
                    </a:lnTo>
                    <a:lnTo>
                      <a:pt x="1371" y="88"/>
                    </a:lnTo>
                    <a:lnTo>
                      <a:pt x="1371" y="88"/>
                    </a:lnTo>
                    <a:lnTo>
                      <a:pt x="1371" y="90"/>
                    </a:lnTo>
                    <a:lnTo>
                      <a:pt x="1369" y="90"/>
                    </a:lnTo>
                    <a:lnTo>
                      <a:pt x="1369" y="90"/>
                    </a:lnTo>
                    <a:lnTo>
                      <a:pt x="1368" y="90"/>
                    </a:lnTo>
                    <a:lnTo>
                      <a:pt x="1366" y="92"/>
                    </a:lnTo>
                    <a:lnTo>
                      <a:pt x="1366" y="90"/>
                    </a:lnTo>
                    <a:lnTo>
                      <a:pt x="1364" y="90"/>
                    </a:lnTo>
                    <a:lnTo>
                      <a:pt x="1364" y="90"/>
                    </a:lnTo>
                    <a:lnTo>
                      <a:pt x="1362" y="90"/>
                    </a:lnTo>
                    <a:lnTo>
                      <a:pt x="1360" y="88"/>
                    </a:lnTo>
                    <a:lnTo>
                      <a:pt x="1359" y="88"/>
                    </a:lnTo>
                    <a:lnTo>
                      <a:pt x="1357" y="90"/>
                    </a:lnTo>
                    <a:lnTo>
                      <a:pt x="1357" y="90"/>
                    </a:lnTo>
                    <a:lnTo>
                      <a:pt x="1357" y="90"/>
                    </a:lnTo>
                    <a:lnTo>
                      <a:pt x="1357" y="92"/>
                    </a:lnTo>
                    <a:lnTo>
                      <a:pt x="1357" y="94"/>
                    </a:lnTo>
                    <a:lnTo>
                      <a:pt x="1357" y="94"/>
                    </a:lnTo>
                    <a:lnTo>
                      <a:pt x="1359" y="95"/>
                    </a:lnTo>
                    <a:lnTo>
                      <a:pt x="1359" y="95"/>
                    </a:lnTo>
                    <a:lnTo>
                      <a:pt x="1360" y="97"/>
                    </a:lnTo>
                    <a:lnTo>
                      <a:pt x="1360" y="97"/>
                    </a:lnTo>
                    <a:lnTo>
                      <a:pt x="1362" y="97"/>
                    </a:lnTo>
                    <a:lnTo>
                      <a:pt x="1362" y="97"/>
                    </a:lnTo>
                    <a:lnTo>
                      <a:pt x="1364" y="99"/>
                    </a:lnTo>
                    <a:lnTo>
                      <a:pt x="1364" y="99"/>
                    </a:lnTo>
                    <a:lnTo>
                      <a:pt x="1364" y="99"/>
                    </a:lnTo>
                    <a:lnTo>
                      <a:pt x="1366" y="101"/>
                    </a:lnTo>
                    <a:lnTo>
                      <a:pt x="1366" y="101"/>
                    </a:lnTo>
                    <a:lnTo>
                      <a:pt x="1366" y="101"/>
                    </a:lnTo>
                    <a:lnTo>
                      <a:pt x="1364" y="103"/>
                    </a:lnTo>
                    <a:lnTo>
                      <a:pt x="1364" y="103"/>
                    </a:lnTo>
                    <a:lnTo>
                      <a:pt x="1364" y="103"/>
                    </a:lnTo>
                    <a:lnTo>
                      <a:pt x="1362" y="105"/>
                    </a:lnTo>
                    <a:lnTo>
                      <a:pt x="1360" y="105"/>
                    </a:lnTo>
                    <a:lnTo>
                      <a:pt x="1360" y="106"/>
                    </a:lnTo>
                    <a:lnTo>
                      <a:pt x="1359" y="108"/>
                    </a:lnTo>
                    <a:lnTo>
                      <a:pt x="1357" y="108"/>
                    </a:lnTo>
                    <a:lnTo>
                      <a:pt x="1357" y="108"/>
                    </a:lnTo>
                    <a:lnTo>
                      <a:pt x="1355" y="110"/>
                    </a:lnTo>
                    <a:lnTo>
                      <a:pt x="1353" y="110"/>
                    </a:lnTo>
                    <a:lnTo>
                      <a:pt x="1351" y="110"/>
                    </a:lnTo>
                    <a:lnTo>
                      <a:pt x="1351" y="110"/>
                    </a:lnTo>
                    <a:lnTo>
                      <a:pt x="1351" y="110"/>
                    </a:lnTo>
                    <a:lnTo>
                      <a:pt x="1351" y="110"/>
                    </a:lnTo>
                    <a:lnTo>
                      <a:pt x="1350" y="110"/>
                    </a:lnTo>
                    <a:lnTo>
                      <a:pt x="1348" y="110"/>
                    </a:lnTo>
                    <a:lnTo>
                      <a:pt x="1348" y="110"/>
                    </a:lnTo>
                    <a:lnTo>
                      <a:pt x="1348" y="110"/>
                    </a:lnTo>
                    <a:lnTo>
                      <a:pt x="1346" y="112"/>
                    </a:lnTo>
                    <a:lnTo>
                      <a:pt x="1346" y="112"/>
                    </a:lnTo>
                    <a:lnTo>
                      <a:pt x="1346" y="114"/>
                    </a:lnTo>
                    <a:lnTo>
                      <a:pt x="1344" y="115"/>
                    </a:lnTo>
                    <a:lnTo>
                      <a:pt x="1344" y="117"/>
                    </a:lnTo>
                    <a:lnTo>
                      <a:pt x="1342" y="117"/>
                    </a:lnTo>
                    <a:lnTo>
                      <a:pt x="1342" y="117"/>
                    </a:lnTo>
                    <a:lnTo>
                      <a:pt x="1342" y="119"/>
                    </a:lnTo>
                    <a:lnTo>
                      <a:pt x="1341" y="119"/>
                    </a:lnTo>
                    <a:lnTo>
                      <a:pt x="1341" y="117"/>
                    </a:lnTo>
                    <a:lnTo>
                      <a:pt x="1339" y="117"/>
                    </a:lnTo>
                    <a:lnTo>
                      <a:pt x="1339" y="117"/>
                    </a:lnTo>
                    <a:lnTo>
                      <a:pt x="1339" y="115"/>
                    </a:lnTo>
                    <a:lnTo>
                      <a:pt x="1339" y="114"/>
                    </a:lnTo>
                    <a:lnTo>
                      <a:pt x="1339" y="114"/>
                    </a:lnTo>
                    <a:lnTo>
                      <a:pt x="1337" y="112"/>
                    </a:lnTo>
                    <a:lnTo>
                      <a:pt x="1337" y="112"/>
                    </a:lnTo>
                    <a:lnTo>
                      <a:pt x="1335" y="112"/>
                    </a:lnTo>
                    <a:lnTo>
                      <a:pt x="1335" y="112"/>
                    </a:lnTo>
                    <a:lnTo>
                      <a:pt x="1333" y="112"/>
                    </a:lnTo>
                    <a:lnTo>
                      <a:pt x="1332" y="112"/>
                    </a:lnTo>
                    <a:lnTo>
                      <a:pt x="1332" y="114"/>
                    </a:lnTo>
                    <a:lnTo>
                      <a:pt x="1332" y="114"/>
                    </a:lnTo>
                    <a:lnTo>
                      <a:pt x="1332" y="115"/>
                    </a:lnTo>
                    <a:lnTo>
                      <a:pt x="1332" y="115"/>
                    </a:lnTo>
                    <a:lnTo>
                      <a:pt x="1332" y="117"/>
                    </a:lnTo>
                    <a:lnTo>
                      <a:pt x="1332" y="119"/>
                    </a:lnTo>
                    <a:lnTo>
                      <a:pt x="1333" y="119"/>
                    </a:lnTo>
                    <a:lnTo>
                      <a:pt x="1333" y="119"/>
                    </a:lnTo>
                    <a:lnTo>
                      <a:pt x="1335" y="121"/>
                    </a:lnTo>
                    <a:lnTo>
                      <a:pt x="1337" y="121"/>
                    </a:lnTo>
                    <a:lnTo>
                      <a:pt x="1337" y="121"/>
                    </a:lnTo>
                    <a:lnTo>
                      <a:pt x="1339" y="121"/>
                    </a:lnTo>
                    <a:lnTo>
                      <a:pt x="1341" y="121"/>
                    </a:lnTo>
                    <a:lnTo>
                      <a:pt x="1342" y="121"/>
                    </a:lnTo>
                    <a:lnTo>
                      <a:pt x="1342" y="121"/>
                    </a:lnTo>
                    <a:lnTo>
                      <a:pt x="1344" y="121"/>
                    </a:lnTo>
                    <a:lnTo>
                      <a:pt x="1346" y="119"/>
                    </a:lnTo>
                    <a:lnTo>
                      <a:pt x="1348" y="119"/>
                    </a:lnTo>
                    <a:lnTo>
                      <a:pt x="1348" y="119"/>
                    </a:lnTo>
                    <a:lnTo>
                      <a:pt x="1348" y="119"/>
                    </a:lnTo>
                    <a:lnTo>
                      <a:pt x="1348" y="119"/>
                    </a:lnTo>
                    <a:lnTo>
                      <a:pt x="1348" y="119"/>
                    </a:lnTo>
                    <a:lnTo>
                      <a:pt x="1350" y="121"/>
                    </a:lnTo>
                    <a:lnTo>
                      <a:pt x="1350" y="121"/>
                    </a:lnTo>
                    <a:lnTo>
                      <a:pt x="1350" y="121"/>
                    </a:lnTo>
                    <a:lnTo>
                      <a:pt x="1350" y="121"/>
                    </a:lnTo>
                    <a:lnTo>
                      <a:pt x="1350" y="121"/>
                    </a:lnTo>
                    <a:lnTo>
                      <a:pt x="1348" y="121"/>
                    </a:lnTo>
                    <a:lnTo>
                      <a:pt x="1348" y="121"/>
                    </a:lnTo>
                    <a:lnTo>
                      <a:pt x="1348" y="121"/>
                    </a:lnTo>
                    <a:lnTo>
                      <a:pt x="1348" y="123"/>
                    </a:lnTo>
                    <a:lnTo>
                      <a:pt x="1348" y="123"/>
                    </a:lnTo>
                    <a:lnTo>
                      <a:pt x="1348" y="123"/>
                    </a:lnTo>
                    <a:lnTo>
                      <a:pt x="1350" y="123"/>
                    </a:lnTo>
                    <a:lnTo>
                      <a:pt x="1350" y="123"/>
                    </a:lnTo>
                    <a:lnTo>
                      <a:pt x="1348" y="124"/>
                    </a:lnTo>
                    <a:lnTo>
                      <a:pt x="1348" y="126"/>
                    </a:lnTo>
                    <a:lnTo>
                      <a:pt x="1348" y="126"/>
                    </a:lnTo>
                    <a:lnTo>
                      <a:pt x="1348" y="128"/>
                    </a:lnTo>
                    <a:lnTo>
                      <a:pt x="1348" y="130"/>
                    </a:lnTo>
                    <a:lnTo>
                      <a:pt x="1346" y="132"/>
                    </a:lnTo>
                    <a:lnTo>
                      <a:pt x="1346" y="132"/>
                    </a:lnTo>
                    <a:lnTo>
                      <a:pt x="1346" y="132"/>
                    </a:lnTo>
                    <a:lnTo>
                      <a:pt x="1346" y="132"/>
                    </a:lnTo>
                    <a:lnTo>
                      <a:pt x="1344" y="132"/>
                    </a:lnTo>
                    <a:lnTo>
                      <a:pt x="1342" y="132"/>
                    </a:lnTo>
                    <a:lnTo>
                      <a:pt x="1342" y="132"/>
                    </a:lnTo>
                    <a:lnTo>
                      <a:pt x="1341" y="130"/>
                    </a:lnTo>
                    <a:lnTo>
                      <a:pt x="1339" y="130"/>
                    </a:lnTo>
                    <a:lnTo>
                      <a:pt x="1335" y="126"/>
                    </a:lnTo>
                    <a:lnTo>
                      <a:pt x="1332" y="126"/>
                    </a:lnTo>
                    <a:lnTo>
                      <a:pt x="1332" y="126"/>
                    </a:lnTo>
                    <a:lnTo>
                      <a:pt x="1332" y="126"/>
                    </a:lnTo>
                    <a:lnTo>
                      <a:pt x="1330" y="124"/>
                    </a:lnTo>
                    <a:lnTo>
                      <a:pt x="1330" y="124"/>
                    </a:lnTo>
                    <a:lnTo>
                      <a:pt x="1330" y="124"/>
                    </a:lnTo>
                    <a:lnTo>
                      <a:pt x="1328" y="124"/>
                    </a:lnTo>
                    <a:lnTo>
                      <a:pt x="1328" y="124"/>
                    </a:lnTo>
                    <a:lnTo>
                      <a:pt x="1328" y="124"/>
                    </a:lnTo>
                    <a:lnTo>
                      <a:pt x="1328" y="124"/>
                    </a:lnTo>
                    <a:lnTo>
                      <a:pt x="1328" y="124"/>
                    </a:lnTo>
                    <a:lnTo>
                      <a:pt x="1328" y="124"/>
                    </a:lnTo>
                    <a:lnTo>
                      <a:pt x="1328" y="124"/>
                    </a:lnTo>
                    <a:lnTo>
                      <a:pt x="1328" y="124"/>
                    </a:lnTo>
                    <a:lnTo>
                      <a:pt x="1326" y="126"/>
                    </a:lnTo>
                    <a:lnTo>
                      <a:pt x="1326" y="126"/>
                    </a:lnTo>
                    <a:lnTo>
                      <a:pt x="1326" y="126"/>
                    </a:lnTo>
                    <a:lnTo>
                      <a:pt x="1326" y="126"/>
                    </a:lnTo>
                    <a:lnTo>
                      <a:pt x="1326" y="126"/>
                    </a:lnTo>
                    <a:lnTo>
                      <a:pt x="1326" y="126"/>
                    </a:lnTo>
                    <a:lnTo>
                      <a:pt x="1328" y="128"/>
                    </a:lnTo>
                    <a:lnTo>
                      <a:pt x="1328" y="130"/>
                    </a:lnTo>
                    <a:lnTo>
                      <a:pt x="1328" y="130"/>
                    </a:lnTo>
                    <a:lnTo>
                      <a:pt x="1328" y="132"/>
                    </a:lnTo>
                    <a:lnTo>
                      <a:pt x="1328" y="133"/>
                    </a:lnTo>
                    <a:lnTo>
                      <a:pt x="1328" y="133"/>
                    </a:lnTo>
                    <a:lnTo>
                      <a:pt x="1328" y="135"/>
                    </a:lnTo>
                    <a:lnTo>
                      <a:pt x="1330" y="135"/>
                    </a:lnTo>
                    <a:lnTo>
                      <a:pt x="1332" y="137"/>
                    </a:lnTo>
                    <a:lnTo>
                      <a:pt x="1332" y="137"/>
                    </a:lnTo>
                    <a:lnTo>
                      <a:pt x="1333" y="139"/>
                    </a:lnTo>
                    <a:lnTo>
                      <a:pt x="1335" y="139"/>
                    </a:lnTo>
                    <a:lnTo>
                      <a:pt x="1335" y="141"/>
                    </a:lnTo>
                    <a:lnTo>
                      <a:pt x="1335" y="141"/>
                    </a:lnTo>
                    <a:lnTo>
                      <a:pt x="1335" y="141"/>
                    </a:lnTo>
                    <a:lnTo>
                      <a:pt x="1335" y="143"/>
                    </a:lnTo>
                    <a:lnTo>
                      <a:pt x="1335" y="143"/>
                    </a:lnTo>
                    <a:lnTo>
                      <a:pt x="1335" y="143"/>
                    </a:lnTo>
                    <a:lnTo>
                      <a:pt x="1333" y="144"/>
                    </a:lnTo>
                    <a:lnTo>
                      <a:pt x="1332" y="144"/>
                    </a:lnTo>
                    <a:lnTo>
                      <a:pt x="1332" y="144"/>
                    </a:lnTo>
                    <a:lnTo>
                      <a:pt x="1332" y="144"/>
                    </a:lnTo>
                    <a:lnTo>
                      <a:pt x="1332" y="144"/>
                    </a:lnTo>
                    <a:lnTo>
                      <a:pt x="1332" y="144"/>
                    </a:lnTo>
                    <a:lnTo>
                      <a:pt x="1332" y="143"/>
                    </a:lnTo>
                    <a:lnTo>
                      <a:pt x="1330" y="143"/>
                    </a:lnTo>
                    <a:lnTo>
                      <a:pt x="1330" y="143"/>
                    </a:lnTo>
                    <a:lnTo>
                      <a:pt x="1330" y="143"/>
                    </a:lnTo>
                    <a:lnTo>
                      <a:pt x="1330" y="143"/>
                    </a:lnTo>
                    <a:lnTo>
                      <a:pt x="1328" y="143"/>
                    </a:lnTo>
                    <a:lnTo>
                      <a:pt x="1328" y="143"/>
                    </a:lnTo>
                    <a:lnTo>
                      <a:pt x="1326" y="143"/>
                    </a:lnTo>
                    <a:lnTo>
                      <a:pt x="1321" y="143"/>
                    </a:lnTo>
                    <a:lnTo>
                      <a:pt x="1321" y="143"/>
                    </a:lnTo>
                    <a:lnTo>
                      <a:pt x="1321" y="141"/>
                    </a:lnTo>
                    <a:lnTo>
                      <a:pt x="1321" y="141"/>
                    </a:lnTo>
                    <a:lnTo>
                      <a:pt x="1321" y="141"/>
                    </a:lnTo>
                    <a:lnTo>
                      <a:pt x="1321" y="139"/>
                    </a:lnTo>
                    <a:lnTo>
                      <a:pt x="1321" y="139"/>
                    </a:lnTo>
                    <a:lnTo>
                      <a:pt x="1322" y="137"/>
                    </a:lnTo>
                    <a:lnTo>
                      <a:pt x="1322" y="137"/>
                    </a:lnTo>
                    <a:lnTo>
                      <a:pt x="1322" y="135"/>
                    </a:lnTo>
                    <a:lnTo>
                      <a:pt x="1322" y="135"/>
                    </a:lnTo>
                    <a:lnTo>
                      <a:pt x="1322" y="135"/>
                    </a:lnTo>
                    <a:lnTo>
                      <a:pt x="1321" y="133"/>
                    </a:lnTo>
                    <a:lnTo>
                      <a:pt x="1321" y="133"/>
                    </a:lnTo>
                    <a:lnTo>
                      <a:pt x="1319" y="133"/>
                    </a:lnTo>
                    <a:lnTo>
                      <a:pt x="1319" y="133"/>
                    </a:lnTo>
                    <a:lnTo>
                      <a:pt x="1319" y="133"/>
                    </a:lnTo>
                    <a:lnTo>
                      <a:pt x="1319" y="133"/>
                    </a:lnTo>
                    <a:lnTo>
                      <a:pt x="1317" y="133"/>
                    </a:lnTo>
                    <a:lnTo>
                      <a:pt x="1317" y="133"/>
                    </a:lnTo>
                    <a:lnTo>
                      <a:pt x="1315" y="135"/>
                    </a:lnTo>
                    <a:lnTo>
                      <a:pt x="1315" y="135"/>
                    </a:lnTo>
                    <a:lnTo>
                      <a:pt x="1315" y="135"/>
                    </a:lnTo>
                    <a:lnTo>
                      <a:pt x="1315" y="135"/>
                    </a:lnTo>
                    <a:lnTo>
                      <a:pt x="1313" y="135"/>
                    </a:lnTo>
                    <a:lnTo>
                      <a:pt x="1313" y="135"/>
                    </a:lnTo>
                    <a:lnTo>
                      <a:pt x="1313" y="135"/>
                    </a:lnTo>
                    <a:lnTo>
                      <a:pt x="1313" y="135"/>
                    </a:lnTo>
                    <a:lnTo>
                      <a:pt x="1313" y="135"/>
                    </a:lnTo>
                    <a:lnTo>
                      <a:pt x="1313" y="135"/>
                    </a:lnTo>
                    <a:lnTo>
                      <a:pt x="1313" y="135"/>
                    </a:lnTo>
                    <a:lnTo>
                      <a:pt x="1313" y="137"/>
                    </a:lnTo>
                    <a:lnTo>
                      <a:pt x="1312" y="137"/>
                    </a:lnTo>
                    <a:lnTo>
                      <a:pt x="1312" y="137"/>
                    </a:lnTo>
                    <a:lnTo>
                      <a:pt x="1312" y="137"/>
                    </a:lnTo>
                    <a:lnTo>
                      <a:pt x="1312" y="139"/>
                    </a:lnTo>
                    <a:lnTo>
                      <a:pt x="1312" y="139"/>
                    </a:lnTo>
                    <a:lnTo>
                      <a:pt x="1310" y="141"/>
                    </a:lnTo>
                    <a:lnTo>
                      <a:pt x="1310" y="143"/>
                    </a:lnTo>
                    <a:lnTo>
                      <a:pt x="1310" y="144"/>
                    </a:lnTo>
                    <a:lnTo>
                      <a:pt x="1310" y="144"/>
                    </a:lnTo>
                    <a:lnTo>
                      <a:pt x="1308" y="144"/>
                    </a:lnTo>
                    <a:lnTo>
                      <a:pt x="1308" y="146"/>
                    </a:lnTo>
                    <a:lnTo>
                      <a:pt x="1306" y="146"/>
                    </a:lnTo>
                    <a:lnTo>
                      <a:pt x="1304" y="148"/>
                    </a:lnTo>
                    <a:lnTo>
                      <a:pt x="1304" y="148"/>
                    </a:lnTo>
                    <a:lnTo>
                      <a:pt x="1304" y="148"/>
                    </a:lnTo>
                    <a:lnTo>
                      <a:pt x="1303" y="148"/>
                    </a:lnTo>
                    <a:lnTo>
                      <a:pt x="1303" y="150"/>
                    </a:lnTo>
                    <a:lnTo>
                      <a:pt x="1303" y="152"/>
                    </a:lnTo>
                    <a:lnTo>
                      <a:pt x="1303" y="153"/>
                    </a:lnTo>
                    <a:lnTo>
                      <a:pt x="1303" y="153"/>
                    </a:lnTo>
                    <a:lnTo>
                      <a:pt x="1303" y="155"/>
                    </a:lnTo>
                    <a:lnTo>
                      <a:pt x="1303" y="155"/>
                    </a:lnTo>
                    <a:lnTo>
                      <a:pt x="1304" y="155"/>
                    </a:lnTo>
                    <a:lnTo>
                      <a:pt x="1304" y="157"/>
                    </a:lnTo>
                    <a:lnTo>
                      <a:pt x="1306" y="157"/>
                    </a:lnTo>
                    <a:lnTo>
                      <a:pt x="1306" y="159"/>
                    </a:lnTo>
                    <a:lnTo>
                      <a:pt x="1306" y="159"/>
                    </a:lnTo>
                    <a:lnTo>
                      <a:pt x="1306" y="161"/>
                    </a:lnTo>
                    <a:lnTo>
                      <a:pt x="1304" y="161"/>
                    </a:lnTo>
                    <a:lnTo>
                      <a:pt x="1304" y="161"/>
                    </a:lnTo>
                    <a:lnTo>
                      <a:pt x="1303" y="162"/>
                    </a:lnTo>
                    <a:lnTo>
                      <a:pt x="1303" y="161"/>
                    </a:lnTo>
                    <a:lnTo>
                      <a:pt x="1301" y="161"/>
                    </a:lnTo>
                    <a:lnTo>
                      <a:pt x="1301" y="161"/>
                    </a:lnTo>
                    <a:lnTo>
                      <a:pt x="1301" y="161"/>
                    </a:lnTo>
                    <a:lnTo>
                      <a:pt x="1299" y="161"/>
                    </a:lnTo>
                    <a:lnTo>
                      <a:pt x="1299" y="161"/>
                    </a:lnTo>
                    <a:lnTo>
                      <a:pt x="1297" y="161"/>
                    </a:lnTo>
                    <a:lnTo>
                      <a:pt x="1297" y="161"/>
                    </a:lnTo>
                    <a:lnTo>
                      <a:pt x="1297" y="161"/>
                    </a:lnTo>
                    <a:lnTo>
                      <a:pt x="1297" y="161"/>
                    </a:lnTo>
                    <a:lnTo>
                      <a:pt x="1295" y="159"/>
                    </a:lnTo>
                    <a:lnTo>
                      <a:pt x="1295" y="159"/>
                    </a:lnTo>
                    <a:lnTo>
                      <a:pt x="1294" y="159"/>
                    </a:lnTo>
                    <a:lnTo>
                      <a:pt x="1294" y="159"/>
                    </a:lnTo>
                    <a:lnTo>
                      <a:pt x="1292" y="157"/>
                    </a:lnTo>
                    <a:lnTo>
                      <a:pt x="1292" y="157"/>
                    </a:lnTo>
                    <a:lnTo>
                      <a:pt x="1290" y="155"/>
                    </a:lnTo>
                    <a:lnTo>
                      <a:pt x="1290" y="155"/>
                    </a:lnTo>
                    <a:lnTo>
                      <a:pt x="1290" y="155"/>
                    </a:lnTo>
                    <a:lnTo>
                      <a:pt x="1290" y="155"/>
                    </a:lnTo>
                    <a:lnTo>
                      <a:pt x="1288" y="155"/>
                    </a:lnTo>
                    <a:lnTo>
                      <a:pt x="1288" y="157"/>
                    </a:lnTo>
                    <a:lnTo>
                      <a:pt x="1288" y="157"/>
                    </a:lnTo>
                    <a:lnTo>
                      <a:pt x="1288" y="159"/>
                    </a:lnTo>
                    <a:lnTo>
                      <a:pt x="1288" y="159"/>
                    </a:lnTo>
                    <a:lnTo>
                      <a:pt x="1288" y="161"/>
                    </a:lnTo>
                    <a:lnTo>
                      <a:pt x="1288" y="161"/>
                    </a:lnTo>
                    <a:lnTo>
                      <a:pt x="1288" y="162"/>
                    </a:lnTo>
                    <a:lnTo>
                      <a:pt x="1288" y="164"/>
                    </a:lnTo>
                    <a:lnTo>
                      <a:pt x="1290" y="164"/>
                    </a:lnTo>
                    <a:lnTo>
                      <a:pt x="1290" y="166"/>
                    </a:lnTo>
                    <a:lnTo>
                      <a:pt x="1292" y="168"/>
                    </a:lnTo>
                    <a:lnTo>
                      <a:pt x="1294" y="168"/>
                    </a:lnTo>
                    <a:lnTo>
                      <a:pt x="1294" y="170"/>
                    </a:lnTo>
                    <a:lnTo>
                      <a:pt x="1294" y="171"/>
                    </a:lnTo>
                    <a:lnTo>
                      <a:pt x="1294" y="171"/>
                    </a:lnTo>
                    <a:lnTo>
                      <a:pt x="1294" y="171"/>
                    </a:lnTo>
                    <a:lnTo>
                      <a:pt x="1294" y="173"/>
                    </a:lnTo>
                    <a:lnTo>
                      <a:pt x="1294" y="173"/>
                    </a:lnTo>
                    <a:lnTo>
                      <a:pt x="1292" y="173"/>
                    </a:lnTo>
                    <a:lnTo>
                      <a:pt x="1292" y="173"/>
                    </a:lnTo>
                    <a:lnTo>
                      <a:pt x="1292" y="173"/>
                    </a:lnTo>
                    <a:lnTo>
                      <a:pt x="1290" y="173"/>
                    </a:lnTo>
                    <a:lnTo>
                      <a:pt x="1290" y="175"/>
                    </a:lnTo>
                    <a:lnTo>
                      <a:pt x="1286" y="175"/>
                    </a:lnTo>
                    <a:lnTo>
                      <a:pt x="1283" y="175"/>
                    </a:lnTo>
                    <a:lnTo>
                      <a:pt x="1279" y="175"/>
                    </a:lnTo>
                    <a:lnTo>
                      <a:pt x="1279" y="175"/>
                    </a:lnTo>
                    <a:lnTo>
                      <a:pt x="1279" y="175"/>
                    </a:lnTo>
                    <a:lnTo>
                      <a:pt x="1277" y="175"/>
                    </a:lnTo>
                    <a:lnTo>
                      <a:pt x="1275" y="175"/>
                    </a:lnTo>
                    <a:lnTo>
                      <a:pt x="1275" y="173"/>
                    </a:lnTo>
                    <a:lnTo>
                      <a:pt x="1274" y="173"/>
                    </a:lnTo>
                    <a:lnTo>
                      <a:pt x="1272" y="173"/>
                    </a:lnTo>
                    <a:lnTo>
                      <a:pt x="1272" y="173"/>
                    </a:lnTo>
                    <a:lnTo>
                      <a:pt x="1272" y="173"/>
                    </a:lnTo>
                    <a:lnTo>
                      <a:pt x="1272" y="173"/>
                    </a:lnTo>
                    <a:lnTo>
                      <a:pt x="1270" y="173"/>
                    </a:lnTo>
                    <a:lnTo>
                      <a:pt x="1270" y="175"/>
                    </a:lnTo>
                    <a:lnTo>
                      <a:pt x="1270" y="175"/>
                    </a:lnTo>
                    <a:lnTo>
                      <a:pt x="1270" y="175"/>
                    </a:lnTo>
                    <a:lnTo>
                      <a:pt x="1270" y="177"/>
                    </a:lnTo>
                    <a:lnTo>
                      <a:pt x="1270" y="177"/>
                    </a:lnTo>
                    <a:lnTo>
                      <a:pt x="1270" y="177"/>
                    </a:lnTo>
                    <a:lnTo>
                      <a:pt x="1270" y="177"/>
                    </a:lnTo>
                    <a:lnTo>
                      <a:pt x="1270" y="179"/>
                    </a:lnTo>
                    <a:lnTo>
                      <a:pt x="1270" y="179"/>
                    </a:lnTo>
                    <a:lnTo>
                      <a:pt x="1272" y="179"/>
                    </a:lnTo>
                    <a:lnTo>
                      <a:pt x="1272" y="181"/>
                    </a:lnTo>
                    <a:lnTo>
                      <a:pt x="1274" y="182"/>
                    </a:lnTo>
                    <a:lnTo>
                      <a:pt x="1274" y="184"/>
                    </a:lnTo>
                    <a:lnTo>
                      <a:pt x="1274" y="186"/>
                    </a:lnTo>
                    <a:lnTo>
                      <a:pt x="1270" y="188"/>
                    </a:lnTo>
                    <a:lnTo>
                      <a:pt x="1266" y="188"/>
                    </a:lnTo>
                    <a:lnTo>
                      <a:pt x="1265" y="188"/>
                    </a:lnTo>
                    <a:lnTo>
                      <a:pt x="1265" y="188"/>
                    </a:lnTo>
                    <a:lnTo>
                      <a:pt x="1263" y="186"/>
                    </a:lnTo>
                    <a:lnTo>
                      <a:pt x="1261" y="186"/>
                    </a:lnTo>
                    <a:lnTo>
                      <a:pt x="1261" y="188"/>
                    </a:lnTo>
                    <a:lnTo>
                      <a:pt x="1261" y="188"/>
                    </a:lnTo>
                    <a:lnTo>
                      <a:pt x="1261" y="188"/>
                    </a:lnTo>
                    <a:lnTo>
                      <a:pt x="1259" y="188"/>
                    </a:lnTo>
                    <a:lnTo>
                      <a:pt x="1259" y="190"/>
                    </a:lnTo>
                    <a:lnTo>
                      <a:pt x="1257" y="191"/>
                    </a:lnTo>
                    <a:lnTo>
                      <a:pt x="1256" y="191"/>
                    </a:lnTo>
                    <a:lnTo>
                      <a:pt x="1256" y="191"/>
                    </a:lnTo>
                    <a:lnTo>
                      <a:pt x="1256" y="191"/>
                    </a:lnTo>
                    <a:lnTo>
                      <a:pt x="1254" y="191"/>
                    </a:lnTo>
                    <a:lnTo>
                      <a:pt x="1254" y="191"/>
                    </a:lnTo>
                    <a:lnTo>
                      <a:pt x="1254" y="191"/>
                    </a:lnTo>
                    <a:lnTo>
                      <a:pt x="1252" y="191"/>
                    </a:lnTo>
                    <a:lnTo>
                      <a:pt x="1252" y="190"/>
                    </a:lnTo>
                    <a:lnTo>
                      <a:pt x="1252" y="190"/>
                    </a:lnTo>
                    <a:lnTo>
                      <a:pt x="1252" y="190"/>
                    </a:lnTo>
                    <a:lnTo>
                      <a:pt x="1252" y="188"/>
                    </a:lnTo>
                    <a:lnTo>
                      <a:pt x="1252" y="186"/>
                    </a:lnTo>
                    <a:lnTo>
                      <a:pt x="1252" y="186"/>
                    </a:lnTo>
                    <a:lnTo>
                      <a:pt x="1252" y="184"/>
                    </a:lnTo>
                    <a:lnTo>
                      <a:pt x="1252" y="184"/>
                    </a:lnTo>
                    <a:lnTo>
                      <a:pt x="1254" y="182"/>
                    </a:lnTo>
                    <a:lnTo>
                      <a:pt x="1254" y="182"/>
                    </a:lnTo>
                    <a:lnTo>
                      <a:pt x="1254" y="182"/>
                    </a:lnTo>
                    <a:lnTo>
                      <a:pt x="1254" y="181"/>
                    </a:lnTo>
                    <a:lnTo>
                      <a:pt x="1254" y="181"/>
                    </a:lnTo>
                    <a:lnTo>
                      <a:pt x="1254" y="181"/>
                    </a:lnTo>
                    <a:lnTo>
                      <a:pt x="1254" y="179"/>
                    </a:lnTo>
                    <a:lnTo>
                      <a:pt x="1254" y="179"/>
                    </a:lnTo>
                    <a:lnTo>
                      <a:pt x="1254" y="179"/>
                    </a:lnTo>
                    <a:lnTo>
                      <a:pt x="1254" y="179"/>
                    </a:lnTo>
                    <a:lnTo>
                      <a:pt x="1252" y="179"/>
                    </a:lnTo>
                    <a:lnTo>
                      <a:pt x="1250" y="179"/>
                    </a:lnTo>
                    <a:lnTo>
                      <a:pt x="1250" y="179"/>
                    </a:lnTo>
                    <a:lnTo>
                      <a:pt x="1250" y="179"/>
                    </a:lnTo>
                    <a:lnTo>
                      <a:pt x="1248" y="179"/>
                    </a:lnTo>
                    <a:lnTo>
                      <a:pt x="1248" y="179"/>
                    </a:lnTo>
                    <a:lnTo>
                      <a:pt x="1248" y="179"/>
                    </a:lnTo>
                    <a:lnTo>
                      <a:pt x="1247" y="181"/>
                    </a:lnTo>
                    <a:lnTo>
                      <a:pt x="1247" y="181"/>
                    </a:lnTo>
                    <a:lnTo>
                      <a:pt x="1247" y="181"/>
                    </a:lnTo>
                    <a:lnTo>
                      <a:pt x="1245" y="181"/>
                    </a:lnTo>
                    <a:lnTo>
                      <a:pt x="1245" y="181"/>
                    </a:lnTo>
                    <a:lnTo>
                      <a:pt x="1245" y="182"/>
                    </a:lnTo>
                    <a:lnTo>
                      <a:pt x="1245" y="182"/>
                    </a:lnTo>
                    <a:lnTo>
                      <a:pt x="1243" y="182"/>
                    </a:lnTo>
                    <a:lnTo>
                      <a:pt x="1243" y="184"/>
                    </a:lnTo>
                    <a:lnTo>
                      <a:pt x="1243" y="184"/>
                    </a:lnTo>
                    <a:lnTo>
                      <a:pt x="1243" y="184"/>
                    </a:lnTo>
                    <a:lnTo>
                      <a:pt x="1243" y="184"/>
                    </a:lnTo>
                    <a:lnTo>
                      <a:pt x="1241" y="186"/>
                    </a:lnTo>
                    <a:lnTo>
                      <a:pt x="1241" y="186"/>
                    </a:lnTo>
                    <a:lnTo>
                      <a:pt x="1241" y="186"/>
                    </a:lnTo>
                    <a:lnTo>
                      <a:pt x="1241" y="186"/>
                    </a:lnTo>
                    <a:lnTo>
                      <a:pt x="1239" y="186"/>
                    </a:lnTo>
                    <a:lnTo>
                      <a:pt x="1236" y="186"/>
                    </a:lnTo>
                    <a:lnTo>
                      <a:pt x="1236" y="186"/>
                    </a:lnTo>
                    <a:lnTo>
                      <a:pt x="1236" y="186"/>
                    </a:lnTo>
                    <a:lnTo>
                      <a:pt x="1234" y="186"/>
                    </a:lnTo>
                    <a:lnTo>
                      <a:pt x="1234" y="186"/>
                    </a:lnTo>
                    <a:lnTo>
                      <a:pt x="1234" y="184"/>
                    </a:lnTo>
                    <a:lnTo>
                      <a:pt x="1234" y="184"/>
                    </a:lnTo>
                    <a:lnTo>
                      <a:pt x="1232" y="184"/>
                    </a:lnTo>
                    <a:lnTo>
                      <a:pt x="1230" y="181"/>
                    </a:lnTo>
                    <a:lnTo>
                      <a:pt x="1230" y="181"/>
                    </a:lnTo>
                    <a:lnTo>
                      <a:pt x="1230" y="181"/>
                    </a:lnTo>
                    <a:lnTo>
                      <a:pt x="1228" y="181"/>
                    </a:lnTo>
                    <a:lnTo>
                      <a:pt x="1228" y="181"/>
                    </a:lnTo>
                    <a:lnTo>
                      <a:pt x="1228" y="181"/>
                    </a:lnTo>
                    <a:lnTo>
                      <a:pt x="1228" y="181"/>
                    </a:lnTo>
                    <a:lnTo>
                      <a:pt x="1227" y="181"/>
                    </a:lnTo>
                    <a:lnTo>
                      <a:pt x="1225" y="181"/>
                    </a:lnTo>
                    <a:lnTo>
                      <a:pt x="1225" y="182"/>
                    </a:lnTo>
                    <a:lnTo>
                      <a:pt x="1225" y="182"/>
                    </a:lnTo>
                    <a:lnTo>
                      <a:pt x="1225" y="182"/>
                    </a:lnTo>
                    <a:lnTo>
                      <a:pt x="1225" y="184"/>
                    </a:lnTo>
                    <a:lnTo>
                      <a:pt x="1225" y="184"/>
                    </a:lnTo>
                    <a:lnTo>
                      <a:pt x="1227" y="186"/>
                    </a:lnTo>
                    <a:lnTo>
                      <a:pt x="1227" y="188"/>
                    </a:lnTo>
                    <a:lnTo>
                      <a:pt x="1227" y="190"/>
                    </a:lnTo>
                    <a:lnTo>
                      <a:pt x="1225" y="191"/>
                    </a:lnTo>
                    <a:lnTo>
                      <a:pt x="1225" y="191"/>
                    </a:lnTo>
                    <a:lnTo>
                      <a:pt x="1225" y="191"/>
                    </a:lnTo>
                    <a:lnTo>
                      <a:pt x="1225" y="191"/>
                    </a:lnTo>
                    <a:lnTo>
                      <a:pt x="1221" y="191"/>
                    </a:lnTo>
                    <a:lnTo>
                      <a:pt x="1221" y="191"/>
                    </a:lnTo>
                    <a:lnTo>
                      <a:pt x="1219" y="191"/>
                    </a:lnTo>
                    <a:lnTo>
                      <a:pt x="1219" y="191"/>
                    </a:lnTo>
                    <a:lnTo>
                      <a:pt x="1219" y="191"/>
                    </a:lnTo>
                    <a:lnTo>
                      <a:pt x="1218" y="191"/>
                    </a:lnTo>
                    <a:lnTo>
                      <a:pt x="1218" y="191"/>
                    </a:lnTo>
                    <a:lnTo>
                      <a:pt x="1218" y="191"/>
                    </a:lnTo>
                    <a:lnTo>
                      <a:pt x="1216" y="191"/>
                    </a:lnTo>
                    <a:lnTo>
                      <a:pt x="1216" y="191"/>
                    </a:lnTo>
                    <a:lnTo>
                      <a:pt x="1214" y="191"/>
                    </a:lnTo>
                    <a:lnTo>
                      <a:pt x="1214" y="191"/>
                    </a:lnTo>
                    <a:lnTo>
                      <a:pt x="1214" y="193"/>
                    </a:lnTo>
                    <a:lnTo>
                      <a:pt x="1214" y="193"/>
                    </a:lnTo>
                    <a:lnTo>
                      <a:pt x="1214" y="193"/>
                    </a:lnTo>
                    <a:lnTo>
                      <a:pt x="1214" y="195"/>
                    </a:lnTo>
                    <a:lnTo>
                      <a:pt x="1214" y="195"/>
                    </a:lnTo>
                    <a:lnTo>
                      <a:pt x="1216" y="195"/>
                    </a:lnTo>
                    <a:lnTo>
                      <a:pt x="1216" y="195"/>
                    </a:lnTo>
                    <a:lnTo>
                      <a:pt x="1218" y="199"/>
                    </a:lnTo>
                    <a:lnTo>
                      <a:pt x="1218" y="200"/>
                    </a:lnTo>
                    <a:lnTo>
                      <a:pt x="1219" y="200"/>
                    </a:lnTo>
                    <a:lnTo>
                      <a:pt x="1219" y="200"/>
                    </a:lnTo>
                    <a:lnTo>
                      <a:pt x="1219" y="200"/>
                    </a:lnTo>
                    <a:lnTo>
                      <a:pt x="1219" y="202"/>
                    </a:lnTo>
                    <a:lnTo>
                      <a:pt x="1221" y="202"/>
                    </a:lnTo>
                    <a:lnTo>
                      <a:pt x="1221" y="202"/>
                    </a:lnTo>
                    <a:lnTo>
                      <a:pt x="1221" y="202"/>
                    </a:lnTo>
                    <a:lnTo>
                      <a:pt x="1221" y="202"/>
                    </a:lnTo>
                    <a:lnTo>
                      <a:pt x="1221" y="204"/>
                    </a:lnTo>
                    <a:lnTo>
                      <a:pt x="1221" y="204"/>
                    </a:lnTo>
                    <a:lnTo>
                      <a:pt x="1223" y="204"/>
                    </a:lnTo>
                    <a:lnTo>
                      <a:pt x="1223" y="206"/>
                    </a:lnTo>
                    <a:lnTo>
                      <a:pt x="1223" y="206"/>
                    </a:lnTo>
                    <a:lnTo>
                      <a:pt x="1223" y="206"/>
                    </a:lnTo>
                    <a:lnTo>
                      <a:pt x="1223" y="206"/>
                    </a:lnTo>
                    <a:lnTo>
                      <a:pt x="1223" y="208"/>
                    </a:lnTo>
                    <a:lnTo>
                      <a:pt x="1223" y="208"/>
                    </a:lnTo>
                    <a:lnTo>
                      <a:pt x="1221" y="208"/>
                    </a:lnTo>
                    <a:lnTo>
                      <a:pt x="1221" y="208"/>
                    </a:lnTo>
                    <a:lnTo>
                      <a:pt x="1219" y="208"/>
                    </a:lnTo>
                    <a:lnTo>
                      <a:pt x="1218" y="208"/>
                    </a:lnTo>
                    <a:lnTo>
                      <a:pt x="1216" y="208"/>
                    </a:lnTo>
                    <a:lnTo>
                      <a:pt x="1216" y="208"/>
                    </a:lnTo>
                    <a:lnTo>
                      <a:pt x="1214" y="209"/>
                    </a:lnTo>
                    <a:lnTo>
                      <a:pt x="1214" y="209"/>
                    </a:lnTo>
                    <a:lnTo>
                      <a:pt x="1214" y="209"/>
                    </a:lnTo>
                    <a:lnTo>
                      <a:pt x="1214" y="209"/>
                    </a:lnTo>
                    <a:lnTo>
                      <a:pt x="1214" y="211"/>
                    </a:lnTo>
                    <a:lnTo>
                      <a:pt x="1214" y="211"/>
                    </a:lnTo>
                    <a:lnTo>
                      <a:pt x="1216" y="213"/>
                    </a:lnTo>
                    <a:lnTo>
                      <a:pt x="1216" y="213"/>
                    </a:lnTo>
                    <a:lnTo>
                      <a:pt x="1216" y="213"/>
                    </a:lnTo>
                    <a:lnTo>
                      <a:pt x="1216" y="213"/>
                    </a:lnTo>
                    <a:lnTo>
                      <a:pt x="1218" y="215"/>
                    </a:lnTo>
                    <a:lnTo>
                      <a:pt x="1218" y="215"/>
                    </a:lnTo>
                    <a:lnTo>
                      <a:pt x="1218" y="215"/>
                    </a:lnTo>
                    <a:lnTo>
                      <a:pt x="1218" y="217"/>
                    </a:lnTo>
                    <a:lnTo>
                      <a:pt x="1218" y="218"/>
                    </a:lnTo>
                    <a:lnTo>
                      <a:pt x="1218" y="218"/>
                    </a:lnTo>
                    <a:lnTo>
                      <a:pt x="1216" y="220"/>
                    </a:lnTo>
                    <a:lnTo>
                      <a:pt x="1216" y="220"/>
                    </a:lnTo>
                    <a:lnTo>
                      <a:pt x="1216" y="220"/>
                    </a:lnTo>
                    <a:lnTo>
                      <a:pt x="1216" y="222"/>
                    </a:lnTo>
                    <a:lnTo>
                      <a:pt x="1214" y="222"/>
                    </a:lnTo>
                    <a:lnTo>
                      <a:pt x="1212" y="224"/>
                    </a:lnTo>
                    <a:lnTo>
                      <a:pt x="1212" y="224"/>
                    </a:lnTo>
                    <a:lnTo>
                      <a:pt x="1210" y="224"/>
                    </a:lnTo>
                    <a:lnTo>
                      <a:pt x="1209" y="226"/>
                    </a:lnTo>
                    <a:lnTo>
                      <a:pt x="1209" y="226"/>
                    </a:lnTo>
                    <a:lnTo>
                      <a:pt x="1209" y="226"/>
                    </a:lnTo>
                    <a:lnTo>
                      <a:pt x="1207" y="226"/>
                    </a:lnTo>
                    <a:lnTo>
                      <a:pt x="1207" y="226"/>
                    </a:lnTo>
                    <a:lnTo>
                      <a:pt x="1205" y="228"/>
                    </a:lnTo>
                    <a:lnTo>
                      <a:pt x="1203" y="228"/>
                    </a:lnTo>
                    <a:lnTo>
                      <a:pt x="1203" y="228"/>
                    </a:lnTo>
                    <a:lnTo>
                      <a:pt x="1201" y="229"/>
                    </a:lnTo>
                    <a:lnTo>
                      <a:pt x="1201" y="229"/>
                    </a:lnTo>
                    <a:lnTo>
                      <a:pt x="1201" y="229"/>
                    </a:lnTo>
                    <a:lnTo>
                      <a:pt x="1201" y="231"/>
                    </a:lnTo>
                    <a:lnTo>
                      <a:pt x="1201" y="231"/>
                    </a:lnTo>
                    <a:lnTo>
                      <a:pt x="1201" y="231"/>
                    </a:lnTo>
                    <a:lnTo>
                      <a:pt x="1199" y="231"/>
                    </a:lnTo>
                    <a:lnTo>
                      <a:pt x="1199" y="231"/>
                    </a:lnTo>
                    <a:lnTo>
                      <a:pt x="1199" y="231"/>
                    </a:lnTo>
                    <a:lnTo>
                      <a:pt x="1199" y="233"/>
                    </a:lnTo>
                    <a:lnTo>
                      <a:pt x="1199" y="233"/>
                    </a:lnTo>
                    <a:lnTo>
                      <a:pt x="1199" y="235"/>
                    </a:lnTo>
                    <a:lnTo>
                      <a:pt x="1199" y="237"/>
                    </a:lnTo>
                    <a:lnTo>
                      <a:pt x="1199" y="240"/>
                    </a:lnTo>
                    <a:lnTo>
                      <a:pt x="1199" y="240"/>
                    </a:lnTo>
                    <a:lnTo>
                      <a:pt x="1199" y="240"/>
                    </a:lnTo>
                    <a:lnTo>
                      <a:pt x="1199" y="242"/>
                    </a:lnTo>
                    <a:lnTo>
                      <a:pt x="1199" y="242"/>
                    </a:lnTo>
                    <a:lnTo>
                      <a:pt x="1198" y="242"/>
                    </a:lnTo>
                    <a:lnTo>
                      <a:pt x="1198" y="242"/>
                    </a:lnTo>
                    <a:lnTo>
                      <a:pt x="1198" y="242"/>
                    </a:lnTo>
                    <a:lnTo>
                      <a:pt x="1196" y="246"/>
                    </a:lnTo>
                    <a:lnTo>
                      <a:pt x="1196" y="246"/>
                    </a:lnTo>
                    <a:lnTo>
                      <a:pt x="1196" y="246"/>
                    </a:lnTo>
                    <a:lnTo>
                      <a:pt x="1196" y="246"/>
                    </a:lnTo>
                    <a:lnTo>
                      <a:pt x="1196" y="246"/>
                    </a:lnTo>
                    <a:lnTo>
                      <a:pt x="1196" y="247"/>
                    </a:lnTo>
                    <a:lnTo>
                      <a:pt x="1196" y="247"/>
                    </a:lnTo>
                    <a:lnTo>
                      <a:pt x="1196" y="247"/>
                    </a:lnTo>
                    <a:lnTo>
                      <a:pt x="1196" y="247"/>
                    </a:lnTo>
                    <a:lnTo>
                      <a:pt x="1196" y="249"/>
                    </a:lnTo>
                    <a:lnTo>
                      <a:pt x="1196" y="249"/>
                    </a:lnTo>
                    <a:lnTo>
                      <a:pt x="1198" y="249"/>
                    </a:lnTo>
                    <a:lnTo>
                      <a:pt x="1198" y="251"/>
                    </a:lnTo>
                    <a:lnTo>
                      <a:pt x="1198" y="251"/>
                    </a:lnTo>
                    <a:lnTo>
                      <a:pt x="1198" y="251"/>
                    </a:lnTo>
                    <a:lnTo>
                      <a:pt x="1198" y="251"/>
                    </a:lnTo>
                    <a:lnTo>
                      <a:pt x="1199" y="253"/>
                    </a:lnTo>
                    <a:lnTo>
                      <a:pt x="1199" y="253"/>
                    </a:lnTo>
                    <a:lnTo>
                      <a:pt x="1199" y="253"/>
                    </a:lnTo>
                    <a:lnTo>
                      <a:pt x="1199" y="253"/>
                    </a:lnTo>
                    <a:lnTo>
                      <a:pt x="1199" y="255"/>
                    </a:lnTo>
                    <a:lnTo>
                      <a:pt x="1198" y="256"/>
                    </a:lnTo>
                    <a:lnTo>
                      <a:pt x="1198" y="256"/>
                    </a:lnTo>
                    <a:lnTo>
                      <a:pt x="1198" y="256"/>
                    </a:lnTo>
                    <a:lnTo>
                      <a:pt x="1198" y="258"/>
                    </a:lnTo>
                    <a:lnTo>
                      <a:pt x="1198" y="258"/>
                    </a:lnTo>
                    <a:lnTo>
                      <a:pt x="1198" y="258"/>
                    </a:lnTo>
                    <a:lnTo>
                      <a:pt x="1198" y="258"/>
                    </a:lnTo>
                    <a:lnTo>
                      <a:pt x="1198" y="258"/>
                    </a:lnTo>
                    <a:lnTo>
                      <a:pt x="1198" y="258"/>
                    </a:lnTo>
                    <a:lnTo>
                      <a:pt x="1196" y="258"/>
                    </a:lnTo>
                    <a:lnTo>
                      <a:pt x="1196" y="260"/>
                    </a:lnTo>
                    <a:lnTo>
                      <a:pt x="1196" y="260"/>
                    </a:lnTo>
                    <a:lnTo>
                      <a:pt x="1196" y="260"/>
                    </a:lnTo>
                    <a:lnTo>
                      <a:pt x="1196" y="260"/>
                    </a:lnTo>
                    <a:lnTo>
                      <a:pt x="1196" y="262"/>
                    </a:lnTo>
                    <a:lnTo>
                      <a:pt x="1196" y="262"/>
                    </a:lnTo>
                    <a:lnTo>
                      <a:pt x="1196" y="262"/>
                    </a:lnTo>
                    <a:lnTo>
                      <a:pt x="1196" y="262"/>
                    </a:lnTo>
                    <a:lnTo>
                      <a:pt x="1196" y="264"/>
                    </a:lnTo>
                    <a:lnTo>
                      <a:pt x="1196" y="264"/>
                    </a:lnTo>
                    <a:lnTo>
                      <a:pt x="1198" y="266"/>
                    </a:lnTo>
                    <a:lnTo>
                      <a:pt x="1198" y="266"/>
                    </a:lnTo>
                    <a:lnTo>
                      <a:pt x="1199" y="266"/>
                    </a:lnTo>
                    <a:lnTo>
                      <a:pt x="1203" y="267"/>
                    </a:lnTo>
                    <a:lnTo>
                      <a:pt x="1207" y="267"/>
                    </a:lnTo>
                    <a:lnTo>
                      <a:pt x="1209" y="267"/>
                    </a:lnTo>
                    <a:lnTo>
                      <a:pt x="1210" y="267"/>
                    </a:lnTo>
                    <a:lnTo>
                      <a:pt x="1212" y="266"/>
                    </a:lnTo>
                    <a:lnTo>
                      <a:pt x="1214" y="266"/>
                    </a:lnTo>
                    <a:lnTo>
                      <a:pt x="1218" y="266"/>
                    </a:lnTo>
                    <a:lnTo>
                      <a:pt x="1218" y="266"/>
                    </a:lnTo>
                    <a:lnTo>
                      <a:pt x="1218" y="266"/>
                    </a:lnTo>
                    <a:lnTo>
                      <a:pt x="1221" y="266"/>
                    </a:lnTo>
                    <a:lnTo>
                      <a:pt x="1223" y="266"/>
                    </a:lnTo>
                    <a:lnTo>
                      <a:pt x="1223" y="267"/>
                    </a:lnTo>
                    <a:lnTo>
                      <a:pt x="1225" y="267"/>
                    </a:lnTo>
                    <a:lnTo>
                      <a:pt x="1225" y="269"/>
                    </a:lnTo>
                    <a:lnTo>
                      <a:pt x="1225" y="269"/>
                    </a:lnTo>
                    <a:lnTo>
                      <a:pt x="1225" y="271"/>
                    </a:lnTo>
                    <a:lnTo>
                      <a:pt x="1223" y="273"/>
                    </a:lnTo>
                    <a:lnTo>
                      <a:pt x="1223" y="275"/>
                    </a:lnTo>
                    <a:lnTo>
                      <a:pt x="1221" y="276"/>
                    </a:lnTo>
                    <a:lnTo>
                      <a:pt x="1219" y="278"/>
                    </a:lnTo>
                    <a:lnTo>
                      <a:pt x="1218" y="278"/>
                    </a:lnTo>
                    <a:lnTo>
                      <a:pt x="1216" y="280"/>
                    </a:lnTo>
                    <a:lnTo>
                      <a:pt x="1214" y="280"/>
                    </a:lnTo>
                    <a:lnTo>
                      <a:pt x="1212" y="280"/>
                    </a:lnTo>
                    <a:lnTo>
                      <a:pt x="1210" y="280"/>
                    </a:lnTo>
                    <a:lnTo>
                      <a:pt x="1209" y="278"/>
                    </a:lnTo>
                    <a:lnTo>
                      <a:pt x="1207" y="278"/>
                    </a:lnTo>
                    <a:lnTo>
                      <a:pt x="1205" y="278"/>
                    </a:lnTo>
                    <a:lnTo>
                      <a:pt x="1205" y="278"/>
                    </a:lnTo>
                    <a:lnTo>
                      <a:pt x="1203" y="278"/>
                    </a:lnTo>
                    <a:lnTo>
                      <a:pt x="1203" y="278"/>
                    </a:lnTo>
                    <a:lnTo>
                      <a:pt x="1203" y="278"/>
                    </a:lnTo>
                    <a:lnTo>
                      <a:pt x="1203" y="278"/>
                    </a:lnTo>
                    <a:lnTo>
                      <a:pt x="1201" y="280"/>
                    </a:lnTo>
                    <a:lnTo>
                      <a:pt x="1201" y="280"/>
                    </a:lnTo>
                    <a:lnTo>
                      <a:pt x="1199" y="280"/>
                    </a:lnTo>
                    <a:lnTo>
                      <a:pt x="1199" y="282"/>
                    </a:lnTo>
                    <a:lnTo>
                      <a:pt x="1199" y="282"/>
                    </a:lnTo>
                    <a:lnTo>
                      <a:pt x="1199" y="282"/>
                    </a:lnTo>
                    <a:lnTo>
                      <a:pt x="1199" y="284"/>
                    </a:lnTo>
                    <a:lnTo>
                      <a:pt x="1199" y="284"/>
                    </a:lnTo>
                    <a:lnTo>
                      <a:pt x="1199" y="285"/>
                    </a:lnTo>
                    <a:lnTo>
                      <a:pt x="1199" y="285"/>
                    </a:lnTo>
                    <a:lnTo>
                      <a:pt x="1199" y="285"/>
                    </a:lnTo>
                    <a:lnTo>
                      <a:pt x="1199" y="285"/>
                    </a:lnTo>
                    <a:lnTo>
                      <a:pt x="1199" y="287"/>
                    </a:lnTo>
                    <a:lnTo>
                      <a:pt x="1199" y="287"/>
                    </a:lnTo>
                    <a:lnTo>
                      <a:pt x="1199" y="287"/>
                    </a:lnTo>
                    <a:lnTo>
                      <a:pt x="1201" y="287"/>
                    </a:lnTo>
                    <a:lnTo>
                      <a:pt x="1201" y="289"/>
                    </a:lnTo>
                    <a:lnTo>
                      <a:pt x="1201" y="289"/>
                    </a:lnTo>
                    <a:lnTo>
                      <a:pt x="1201" y="289"/>
                    </a:lnTo>
                    <a:lnTo>
                      <a:pt x="1201" y="289"/>
                    </a:lnTo>
                    <a:lnTo>
                      <a:pt x="1201" y="289"/>
                    </a:lnTo>
                    <a:lnTo>
                      <a:pt x="1201" y="289"/>
                    </a:lnTo>
                    <a:lnTo>
                      <a:pt x="1201" y="291"/>
                    </a:lnTo>
                    <a:lnTo>
                      <a:pt x="1201" y="291"/>
                    </a:lnTo>
                    <a:lnTo>
                      <a:pt x="1201" y="291"/>
                    </a:lnTo>
                    <a:lnTo>
                      <a:pt x="1203" y="291"/>
                    </a:lnTo>
                    <a:lnTo>
                      <a:pt x="1205" y="291"/>
                    </a:lnTo>
                    <a:lnTo>
                      <a:pt x="1205" y="291"/>
                    </a:lnTo>
                    <a:lnTo>
                      <a:pt x="1205" y="291"/>
                    </a:lnTo>
                    <a:lnTo>
                      <a:pt x="1205" y="291"/>
                    </a:lnTo>
                    <a:lnTo>
                      <a:pt x="1205" y="291"/>
                    </a:lnTo>
                    <a:lnTo>
                      <a:pt x="1207" y="291"/>
                    </a:lnTo>
                    <a:lnTo>
                      <a:pt x="1207" y="291"/>
                    </a:lnTo>
                    <a:lnTo>
                      <a:pt x="1209" y="291"/>
                    </a:lnTo>
                    <a:lnTo>
                      <a:pt x="1209" y="291"/>
                    </a:lnTo>
                    <a:lnTo>
                      <a:pt x="1209" y="291"/>
                    </a:lnTo>
                    <a:lnTo>
                      <a:pt x="1210" y="291"/>
                    </a:lnTo>
                    <a:lnTo>
                      <a:pt x="1210" y="291"/>
                    </a:lnTo>
                    <a:lnTo>
                      <a:pt x="1212" y="291"/>
                    </a:lnTo>
                    <a:lnTo>
                      <a:pt x="1212" y="291"/>
                    </a:lnTo>
                    <a:lnTo>
                      <a:pt x="1212" y="291"/>
                    </a:lnTo>
                    <a:lnTo>
                      <a:pt x="1212" y="291"/>
                    </a:lnTo>
                    <a:lnTo>
                      <a:pt x="1212" y="291"/>
                    </a:lnTo>
                    <a:lnTo>
                      <a:pt x="1212" y="291"/>
                    </a:lnTo>
                    <a:lnTo>
                      <a:pt x="1212" y="291"/>
                    </a:lnTo>
                    <a:lnTo>
                      <a:pt x="1214" y="291"/>
                    </a:lnTo>
                    <a:lnTo>
                      <a:pt x="1214" y="291"/>
                    </a:lnTo>
                    <a:lnTo>
                      <a:pt x="1216" y="291"/>
                    </a:lnTo>
                    <a:lnTo>
                      <a:pt x="1216" y="291"/>
                    </a:lnTo>
                    <a:lnTo>
                      <a:pt x="1218" y="289"/>
                    </a:lnTo>
                    <a:lnTo>
                      <a:pt x="1218" y="289"/>
                    </a:lnTo>
                    <a:lnTo>
                      <a:pt x="1218" y="289"/>
                    </a:lnTo>
                    <a:lnTo>
                      <a:pt x="1218" y="289"/>
                    </a:lnTo>
                    <a:lnTo>
                      <a:pt x="1219" y="289"/>
                    </a:lnTo>
                    <a:lnTo>
                      <a:pt x="1219" y="289"/>
                    </a:lnTo>
                    <a:lnTo>
                      <a:pt x="1221" y="289"/>
                    </a:lnTo>
                    <a:lnTo>
                      <a:pt x="1221" y="289"/>
                    </a:lnTo>
                    <a:lnTo>
                      <a:pt x="1221" y="289"/>
                    </a:lnTo>
                    <a:lnTo>
                      <a:pt x="1221" y="289"/>
                    </a:lnTo>
                    <a:lnTo>
                      <a:pt x="1223" y="287"/>
                    </a:lnTo>
                    <a:lnTo>
                      <a:pt x="1223" y="287"/>
                    </a:lnTo>
                    <a:lnTo>
                      <a:pt x="1223" y="287"/>
                    </a:lnTo>
                    <a:lnTo>
                      <a:pt x="1223" y="287"/>
                    </a:lnTo>
                    <a:lnTo>
                      <a:pt x="1223" y="287"/>
                    </a:lnTo>
                    <a:lnTo>
                      <a:pt x="1225" y="287"/>
                    </a:lnTo>
                    <a:lnTo>
                      <a:pt x="1225" y="287"/>
                    </a:lnTo>
                    <a:lnTo>
                      <a:pt x="1227" y="287"/>
                    </a:lnTo>
                    <a:lnTo>
                      <a:pt x="1227" y="287"/>
                    </a:lnTo>
                    <a:lnTo>
                      <a:pt x="1227" y="287"/>
                    </a:lnTo>
                    <a:lnTo>
                      <a:pt x="1227" y="287"/>
                    </a:lnTo>
                    <a:lnTo>
                      <a:pt x="1228" y="287"/>
                    </a:lnTo>
                    <a:lnTo>
                      <a:pt x="1228" y="287"/>
                    </a:lnTo>
                    <a:lnTo>
                      <a:pt x="1228" y="285"/>
                    </a:lnTo>
                    <a:lnTo>
                      <a:pt x="1228" y="285"/>
                    </a:lnTo>
                    <a:lnTo>
                      <a:pt x="1230" y="285"/>
                    </a:lnTo>
                    <a:lnTo>
                      <a:pt x="1230" y="285"/>
                    </a:lnTo>
                    <a:lnTo>
                      <a:pt x="1230" y="285"/>
                    </a:lnTo>
                    <a:lnTo>
                      <a:pt x="1232" y="287"/>
                    </a:lnTo>
                    <a:lnTo>
                      <a:pt x="1234" y="287"/>
                    </a:lnTo>
                    <a:lnTo>
                      <a:pt x="1236" y="287"/>
                    </a:lnTo>
                    <a:lnTo>
                      <a:pt x="1236" y="289"/>
                    </a:lnTo>
                    <a:lnTo>
                      <a:pt x="1236" y="291"/>
                    </a:lnTo>
                    <a:lnTo>
                      <a:pt x="1237" y="291"/>
                    </a:lnTo>
                    <a:lnTo>
                      <a:pt x="1237" y="293"/>
                    </a:lnTo>
                    <a:lnTo>
                      <a:pt x="1236" y="294"/>
                    </a:lnTo>
                    <a:lnTo>
                      <a:pt x="1236" y="296"/>
                    </a:lnTo>
                    <a:lnTo>
                      <a:pt x="1236" y="298"/>
                    </a:lnTo>
                    <a:lnTo>
                      <a:pt x="1234" y="300"/>
                    </a:lnTo>
                    <a:lnTo>
                      <a:pt x="1232" y="302"/>
                    </a:lnTo>
                    <a:lnTo>
                      <a:pt x="1230" y="302"/>
                    </a:lnTo>
                    <a:lnTo>
                      <a:pt x="1230" y="302"/>
                    </a:lnTo>
                    <a:lnTo>
                      <a:pt x="1230" y="304"/>
                    </a:lnTo>
                    <a:lnTo>
                      <a:pt x="1228" y="302"/>
                    </a:lnTo>
                    <a:lnTo>
                      <a:pt x="1228" y="302"/>
                    </a:lnTo>
                    <a:lnTo>
                      <a:pt x="1227" y="302"/>
                    </a:lnTo>
                    <a:lnTo>
                      <a:pt x="1225" y="302"/>
                    </a:lnTo>
                    <a:lnTo>
                      <a:pt x="1223" y="300"/>
                    </a:lnTo>
                    <a:lnTo>
                      <a:pt x="1223" y="300"/>
                    </a:lnTo>
                    <a:lnTo>
                      <a:pt x="1221" y="300"/>
                    </a:lnTo>
                    <a:lnTo>
                      <a:pt x="1219" y="300"/>
                    </a:lnTo>
                    <a:lnTo>
                      <a:pt x="1218" y="300"/>
                    </a:lnTo>
                    <a:lnTo>
                      <a:pt x="1216" y="300"/>
                    </a:lnTo>
                    <a:lnTo>
                      <a:pt x="1214" y="300"/>
                    </a:lnTo>
                    <a:lnTo>
                      <a:pt x="1214" y="300"/>
                    </a:lnTo>
                    <a:lnTo>
                      <a:pt x="1212" y="300"/>
                    </a:lnTo>
                    <a:lnTo>
                      <a:pt x="1210" y="300"/>
                    </a:lnTo>
                    <a:lnTo>
                      <a:pt x="1209" y="300"/>
                    </a:lnTo>
                    <a:lnTo>
                      <a:pt x="1209" y="300"/>
                    </a:lnTo>
                    <a:lnTo>
                      <a:pt x="1207" y="300"/>
                    </a:lnTo>
                    <a:lnTo>
                      <a:pt x="1205" y="300"/>
                    </a:lnTo>
                    <a:lnTo>
                      <a:pt x="1205" y="300"/>
                    </a:lnTo>
                    <a:lnTo>
                      <a:pt x="1203" y="300"/>
                    </a:lnTo>
                    <a:lnTo>
                      <a:pt x="1203" y="300"/>
                    </a:lnTo>
                    <a:lnTo>
                      <a:pt x="1203" y="300"/>
                    </a:lnTo>
                    <a:lnTo>
                      <a:pt x="1201" y="300"/>
                    </a:lnTo>
                    <a:lnTo>
                      <a:pt x="1201" y="300"/>
                    </a:lnTo>
                    <a:lnTo>
                      <a:pt x="1201" y="300"/>
                    </a:lnTo>
                    <a:lnTo>
                      <a:pt x="1201" y="300"/>
                    </a:lnTo>
                    <a:lnTo>
                      <a:pt x="1201" y="300"/>
                    </a:lnTo>
                    <a:lnTo>
                      <a:pt x="1201" y="302"/>
                    </a:lnTo>
                    <a:lnTo>
                      <a:pt x="1199" y="302"/>
                    </a:lnTo>
                    <a:lnTo>
                      <a:pt x="1199" y="302"/>
                    </a:lnTo>
                    <a:lnTo>
                      <a:pt x="1199" y="304"/>
                    </a:lnTo>
                    <a:lnTo>
                      <a:pt x="1199" y="304"/>
                    </a:lnTo>
                    <a:lnTo>
                      <a:pt x="1199" y="304"/>
                    </a:lnTo>
                    <a:lnTo>
                      <a:pt x="1199" y="304"/>
                    </a:lnTo>
                    <a:lnTo>
                      <a:pt x="1199" y="305"/>
                    </a:lnTo>
                    <a:lnTo>
                      <a:pt x="1201" y="305"/>
                    </a:lnTo>
                    <a:lnTo>
                      <a:pt x="1201" y="305"/>
                    </a:lnTo>
                    <a:lnTo>
                      <a:pt x="1201" y="305"/>
                    </a:lnTo>
                    <a:lnTo>
                      <a:pt x="1201" y="305"/>
                    </a:lnTo>
                    <a:lnTo>
                      <a:pt x="1201" y="307"/>
                    </a:lnTo>
                    <a:lnTo>
                      <a:pt x="1201" y="307"/>
                    </a:lnTo>
                    <a:lnTo>
                      <a:pt x="1201" y="307"/>
                    </a:lnTo>
                    <a:lnTo>
                      <a:pt x="1201" y="307"/>
                    </a:lnTo>
                    <a:lnTo>
                      <a:pt x="1201" y="307"/>
                    </a:lnTo>
                    <a:lnTo>
                      <a:pt x="1201" y="307"/>
                    </a:lnTo>
                    <a:lnTo>
                      <a:pt x="1203" y="307"/>
                    </a:lnTo>
                    <a:lnTo>
                      <a:pt x="1203" y="307"/>
                    </a:lnTo>
                    <a:lnTo>
                      <a:pt x="1203" y="309"/>
                    </a:lnTo>
                    <a:lnTo>
                      <a:pt x="1203" y="309"/>
                    </a:lnTo>
                    <a:lnTo>
                      <a:pt x="1205" y="309"/>
                    </a:lnTo>
                    <a:lnTo>
                      <a:pt x="1205" y="309"/>
                    </a:lnTo>
                    <a:lnTo>
                      <a:pt x="1205" y="309"/>
                    </a:lnTo>
                    <a:lnTo>
                      <a:pt x="1205" y="309"/>
                    </a:lnTo>
                    <a:lnTo>
                      <a:pt x="1207" y="309"/>
                    </a:lnTo>
                    <a:lnTo>
                      <a:pt x="1207" y="309"/>
                    </a:lnTo>
                    <a:lnTo>
                      <a:pt x="1207" y="309"/>
                    </a:lnTo>
                    <a:lnTo>
                      <a:pt x="1207" y="309"/>
                    </a:lnTo>
                    <a:lnTo>
                      <a:pt x="1207" y="309"/>
                    </a:lnTo>
                    <a:lnTo>
                      <a:pt x="1209" y="311"/>
                    </a:lnTo>
                    <a:lnTo>
                      <a:pt x="1209" y="311"/>
                    </a:lnTo>
                    <a:lnTo>
                      <a:pt x="1209" y="311"/>
                    </a:lnTo>
                    <a:lnTo>
                      <a:pt x="1209" y="311"/>
                    </a:lnTo>
                    <a:lnTo>
                      <a:pt x="1210" y="311"/>
                    </a:lnTo>
                    <a:lnTo>
                      <a:pt x="1210" y="311"/>
                    </a:lnTo>
                    <a:lnTo>
                      <a:pt x="1212" y="311"/>
                    </a:lnTo>
                    <a:lnTo>
                      <a:pt x="1212" y="311"/>
                    </a:lnTo>
                    <a:lnTo>
                      <a:pt x="1214" y="311"/>
                    </a:lnTo>
                    <a:lnTo>
                      <a:pt x="1216" y="311"/>
                    </a:lnTo>
                    <a:lnTo>
                      <a:pt x="1218" y="311"/>
                    </a:lnTo>
                    <a:lnTo>
                      <a:pt x="1218" y="311"/>
                    </a:lnTo>
                    <a:lnTo>
                      <a:pt x="1218" y="311"/>
                    </a:lnTo>
                    <a:lnTo>
                      <a:pt x="1219" y="311"/>
                    </a:lnTo>
                    <a:lnTo>
                      <a:pt x="1219" y="311"/>
                    </a:lnTo>
                    <a:lnTo>
                      <a:pt x="1219" y="311"/>
                    </a:lnTo>
                    <a:lnTo>
                      <a:pt x="1221" y="311"/>
                    </a:lnTo>
                    <a:lnTo>
                      <a:pt x="1223" y="311"/>
                    </a:lnTo>
                    <a:lnTo>
                      <a:pt x="1223" y="311"/>
                    </a:lnTo>
                    <a:lnTo>
                      <a:pt x="1225" y="311"/>
                    </a:lnTo>
                    <a:lnTo>
                      <a:pt x="1227" y="311"/>
                    </a:lnTo>
                    <a:lnTo>
                      <a:pt x="1227" y="311"/>
                    </a:lnTo>
                    <a:lnTo>
                      <a:pt x="1227" y="311"/>
                    </a:lnTo>
                    <a:lnTo>
                      <a:pt x="1228" y="311"/>
                    </a:lnTo>
                    <a:lnTo>
                      <a:pt x="1228" y="313"/>
                    </a:lnTo>
                    <a:lnTo>
                      <a:pt x="1228" y="313"/>
                    </a:lnTo>
                    <a:lnTo>
                      <a:pt x="1230" y="314"/>
                    </a:lnTo>
                    <a:lnTo>
                      <a:pt x="1228" y="316"/>
                    </a:lnTo>
                    <a:lnTo>
                      <a:pt x="1228" y="316"/>
                    </a:lnTo>
                    <a:lnTo>
                      <a:pt x="1228" y="316"/>
                    </a:lnTo>
                    <a:lnTo>
                      <a:pt x="1227" y="316"/>
                    </a:lnTo>
                    <a:lnTo>
                      <a:pt x="1227" y="318"/>
                    </a:lnTo>
                    <a:lnTo>
                      <a:pt x="1227" y="318"/>
                    </a:lnTo>
                    <a:lnTo>
                      <a:pt x="1227" y="318"/>
                    </a:lnTo>
                    <a:lnTo>
                      <a:pt x="1227" y="318"/>
                    </a:lnTo>
                    <a:lnTo>
                      <a:pt x="1227" y="318"/>
                    </a:lnTo>
                    <a:lnTo>
                      <a:pt x="1225" y="318"/>
                    </a:lnTo>
                    <a:lnTo>
                      <a:pt x="1225" y="320"/>
                    </a:lnTo>
                    <a:lnTo>
                      <a:pt x="1225" y="320"/>
                    </a:lnTo>
                    <a:lnTo>
                      <a:pt x="1223" y="320"/>
                    </a:lnTo>
                    <a:lnTo>
                      <a:pt x="1223" y="320"/>
                    </a:lnTo>
                    <a:lnTo>
                      <a:pt x="1223" y="320"/>
                    </a:lnTo>
                    <a:lnTo>
                      <a:pt x="1223" y="322"/>
                    </a:lnTo>
                    <a:lnTo>
                      <a:pt x="1221" y="322"/>
                    </a:lnTo>
                    <a:lnTo>
                      <a:pt x="1221" y="323"/>
                    </a:lnTo>
                    <a:lnTo>
                      <a:pt x="1221" y="323"/>
                    </a:lnTo>
                    <a:lnTo>
                      <a:pt x="1221" y="325"/>
                    </a:lnTo>
                    <a:lnTo>
                      <a:pt x="1223" y="325"/>
                    </a:lnTo>
                    <a:lnTo>
                      <a:pt x="1223" y="325"/>
                    </a:lnTo>
                    <a:lnTo>
                      <a:pt x="1223" y="325"/>
                    </a:lnTo>
                    <a:lnTo>
                      <a:pt x="1223" y="327"/>
                    </a:lnTo>
                    <a:lnTo>
                      <a:pt x="1223" y="327"/>
                    </a:lnTo>
                    <a:lnTo>
                      <a:pt x="1225" y="327"/>
                    </a:lnTo>
                    <a:lnTo>
                      <a:pt x="1225" y="327"/>
                    </a:lnTo>
                    <a:lnTo>
                      <a:pt x="1225" y="327"/>
                    </a:lnTo>
                    <a:lnTo>
                      <a:pt x="1225" y="329"/>
                    </a:lnTo>
                    <a:lnTo>
                      <a:pt x="1225" y="329"/>
                    </a:lnTo>
                    <a:lnTo>
                      <a:pt x="1227" y="329"/>
                    </a:lnTo>
                    <a:lnTo>
                      <a:pt x="1227" y="329"/>
                    </a:lnTo>
                    <a:lnTo>
                      <a:pt x="1227" y="329"/>
                    </a:lnTo>
                    <a:lnTo>
                      <a:pt x="1227" y="329"/>
                    </a:lnTo>
                    <a:lnTo>
                      <a:pt x="1228" y="329"/>
                    </a:lnTo>
                    <a:lnTo>
                      <a:pt x="1230" y="329"/>
                    </a:lnTo>
                    <a:lnTo>
                      <a:pt x="1230" y="329"/>
                    </a:lnTo>
                    <a:lnTo>
                      <a:pt x="1230" y="329"/>
                    </a:lnTo>
                    <a:lnTo>
                      <a:pt x="1230" y="329"/>
                    </a:lnTo>
                    <a:lnTo>
                      <a:pt x="1230" y="329"/>
                    </a:lnTo>
                    <a:lnTo>
                      <a:pt x="1232" y="327"/>
                    </a:lnTo>
                    <a:lnTo>
                      <a:pt x="1234" y="327"/>
                    </a:lnTo>
                    <a:lnTo>
                      <a:pt x="1234" y="327"/>
                    </a:lnTo>
                    <a:lnTo>
                      <a:pt x="1234" y="327"/>
                    </a:lnTo>
                    <a:lnTo>
                      <a:pt x="1236" y="327"/>
                    </a:lnTo>
                    <a:lnTo>
                      <a:pt x="1236" y="327"/>
                    </a:lnTo>
                    <a:lnTo>
                      <a:pt x="1237" y="325"/>
                    </a:lnTo>
                    <a:lnTo>
                      <a:pt x="1241" y="325"/>
                    </a:lnTo>
                    <a:lnTo>
                      <a:pt x="1241" y="325"/>
                    </a:lnTo>
                    <a:lnTo>
                      <a:pt x="1241" y="327"/>
                    </a:lnTo>
                    <a:lnTo>
                      <a:pt x="1243" y="327"/>
                    </a:lnTo>
                    <a:lnTo>
                      <a:pt x="1243" y="327"/>
                    </a:lnTo>
                    <a:lnTo>
                      <a:pt x="1243" y="327"/>
                    </a:lnTo>
                    <a:lnTo>
                      <a:pt x="1245" y="327"/>
                    </a:lnTo>
                    <a:lnTo>
                      <a:pt x="1245" y="327"/>
                    </a:lnTo>
                    <a:lnTo>
                      <a:pt x="1245" y="327"/>
                    </a:lnTo>
                    <a:lnTo>
                      <a:pt x="1245" y="327"/>
                    </a:lnTo>
                    <a:lnTo>
                      <a:pt x="1247" y="327"/>
                    </a:lnTo>
                    <a:lnTo>
                      <a:pt x="1247" y="327"/>
                    </a:lnTo>
                    <a:lnTo>
                      <a:pt x="1247" y="327"/>
                    </a:lnTo>
                    <a:lnTo>
                      <a:pt x="1247" y="327"/>
                    </a:lnTo>
                    <a:lnTo>
                      <a:pt x="1248" y="327"/>
                    </a:lnTo>
                    <a:lnTo>
                      <a:pt x="1247" y="325"/>
                    </a:lnTo>
                    <a:lnTo>
                      <a:pt x="1247" y="323"/>
                    </a:lnTo>
                    <a:lnTo>
                      <a:pt x="1247" y="323"/>
                    </a:lnTo>
                    <a:lnTo>
                      <a:pt x="1247" y="323"/>
                    </a:lnTo>
                    <a:lnTo>
                      <a:pt x="1245" y="323"/>
                    </a:lnTo>
                    <a:lnTo>
                      <a:pt x="1245" y="322"/>
                    </a:lnTo>
                    <a:lnTo>
                      <a:pt x="1243" y="320"/>
                    </a:lnTo>
                    <a:lnTo>
                      <a:pt x="1245" y="320"/>
                    </a:lnTo>
                    <a:lnTo>
                      <a:pt x="1245" y="318"/>
                    </a:lnTo>
                    <a:lnTo>
                      <a:pt x="1245" y="318"/>
                    </a:lnTo>
                    <a:lnTo>
                      <a:pt x="1245" y="318"/>
                    </a:lnTo>
                    <a:lnTo>
                      <a:pt x="1245" y="318"/>
                    </a:lnTo>
                    <a:lnTo>
                      <a:pt x="1248" y="318"/>
                    </a:lnTo>
                    <a:lnTo>
                      <a:pt x="1248" y="318"/>
                    </a:lnTo>
                    <a:lnTo>
                      <a:pt x="1248" y="318"/>
                    </a:lnTo>
                    <a:lnTo>
                      <a:pt x="1250" y="318"/>
                    </a:lnTo>
                    <a:lnTo>
                      <a:pt x="1250" y="318"/>
                    </a:lnTo>
                    <a:lnTo>
                      <a:pt x="1250" y="318"/>
                    </a:lnTo>
                    <a:lnTo>
                      <a:pt x="1250" y="320"/>
                    </a:lnTo>
                    <a:lnTo>
                      <a:pt x="1250" y="320"/>
                    </a:lnTo>
                    <a:lnTo>
                      <a:pt x="1252" y="320"/>
                    </a:lnTo>
                    <a:lnTo>
                      <a:pt x="1252" y="320"/>
                    </a:lnTo>
                    <a:lnTo>
                      <a:pt x="1252" y="320"/>
                    </a:lnTo>
                    <a:lnTo>
                      <a:pt x="1252" y="320"/>
                    </a:lnTo>
                    <a:lnTo>
                      <a:pt x="1252" y="322"/>
                    </a:lnTo>
                    <a:lnTo>
                      <a:pt x="1252" y="322"/>
                    </a:lnTo>
                    <a:lnTo>
                      <a:pt x="1254" y="322"/>
                    </a:lnTo>
                    <a:lnTo>
                      <a:pt x="1254" y="322"/>
                    </a:lnTo>
                    <a:lnTo>
                      <a:pt x="1254" y="322"/>
                    </a:lnTo>
                    <a:lnTo>
                      <a:pt x="1254" y="322"/>
                    </a:lnTo>
                    <a:lnTo>
                      <a:pt x="1254" y="322"/>
                    </a:lnTo>
                    <a:lnTo>
                      <a:pt x="1254" y="322"/>
                    </a:lnTo>
                    <a:lnTo>
                      <a:pt x="1254" y="323"/>
                    </a:lnTo>
                    <a:lnTo>
                      <a:pt x="1254" y="323"/>
                    </a:lnTo>
                    <a:lnTo>
                      <a:pt x="1254" y="323"/>
                    </a:lnTo>
                    <a:lnTo>
                      <a:pt x="1254" y="323"/>
                    </a:lnTo>
                    <a:lnTo>
                      <a:pt x="1254" y="323"/>
                    </a:lnTo>
                    <a:lnTo>
                      <a:pt x="1254" y="323"/>
                    </a:lnTo>
                    <a:lnTo>
                      <a:pt x="1256" y="325"/>
                    </a:lnTo>
                    <a:lnTo>
                      <a:pt x="1256" y="325"/>
                    </a:lnTo>
                    <a:lnTo>
                      <a:pt x="1257" y="327"/>
                    </a:lnTo>
                    <a:lnTo>
                      <a:pt x="1257" y="329"/>
                    </a:lnTo>
                    <a:lnTo>
                      <a:pt x="1257" y="331"/>
                    </a:lnTo>
                    <a:lnTo>
                      <a:pt x="1259" y="331"/>
                    </a:lnTo>
                    <a:lnTo>
                      <a:pt x="1259" y="331"/>
                    </a:lnTo>
                    <a:lnTo>
                      <a:pt x="1259" y="332"/>
                    </a:lnTo>
                    <a:lnTo>
                      <a:pt x="1259" y="332"/>
                    </a:lnTo>
                    <a:lnTo>
                      <a:pt x="1259" y="334"/>
                    </a:lnTo>
                    <a:lnTo>
                      <a:pt x="1259" y="334"/>
                    </a:lnTo>
                    <a:lnTo>
                      <a:pt x="1259" y="334"/>
                    </a:lnTo>
                    <a:lnTo>
                      <a:pt x="1257" y="338"/>
                    </a:lnTo>
                    <a:lnTo>
                      <a:pt x="1257" y="338"/>
                    </a:lnTo>
                    <a:lnTo>
                      <a:pt x="1256" y="338"/>
                    </a:lnTo>
                    <a:lnTo>
                      <a:pt x="1256" y="338"/>
                    </a:lnTo>
                    <a:lnTo>
                      <a:pt x="1256" y="338"/>
                    </a:lnTo>
                    <a:lnTo>
                      <a:pt x="1256" y="340"/>
                    </a:lnTo>
                    <a:lnTo>
                      <a:pt x="1256" y="340"/>
                    </a:lnTo>
                    <a:lnTo>
                      <a:pt x="1254" y="340"/>
                    </a:lnTo>
                    <a:lnTo>
                      <a:pt x="1254" y="340"/>
                    </a:lnTo>
                    <a:lnTo>
                      <a:pt x="1254" y="342"/>
                    </a:lnTo>
                    <a:lnTo>
                      <a:pt x="1254" y="342"/>
                    </a:lnTo>
                    <a:lnTo>
                      <a:pt x="1254" y="342"/>
                    </a:lnTo>
                    <a:lnTo>
                      <a:pt x="1254" y="342"/>
                    </a:lnTo>
                    <a:lnTo>
                      <a:pt x="1254" y="343"/>
                    </a:lnTo>
                    <a:lnTo>
                      <a:pt x="1252" y="343"/>
                    </a:lnTo>
                    <a:lnTo>
                      <a:pt x="1252" y="343"/>
                    </a:lnTo>
                    <a:lnTo>
                      <a:pt x="1252" y="343"/>
                    </a:lnTo>
                    <a:lnTo>
                      <a:pt x="1252" y="343"/>
                    </a:lnTo>
                    <a:lnTo>
                      <a:pt x="1252" y="343"/>
                    </a:lnTo>
                    <a:lnTo>
                      <a:pt x="1250" y="345"/>
                    </a:lnTo>
                    <a:lnTo>
                      <a:pt x="1250" y="347"/>
                    </a:lnTo>
                    <a:lnTo>
                      <a:pt x="1250" y="347"/>
                    </a:lnTo>
                    <a:lnTo>
                      <a:pt x="1248" y="349"/>
                    </a:lnTo>
                    <a:lnTo>
                      <a:pt x="1248" y="349"/>
                    </a:lnTo>
                    <a:lnTo>
                      <a:pt x="1247" y="349"/>
                    </a:lnTo>
                    <a:lnTo>
                      <a:pt x="1247" y="349"/>
                    </a:lnTo>
                    <a:lnTo>
                      <a:pt x="1247" y="349"/>
                    </a:lnTo>
                    <a:lnTo>
                      <a:pt x="1247" y="351"/>
                    </a:lnTo>
                    <a:lnTo>
                      <a:pt x="1245" y="352"/>
                    </a:lnTo>
                    <a:lnTo>
                      <a:pt x="1245" y="352"/>
                    </a:lnTo>
                    <a:lnTo>
                      <a:pt x="1245" y="354"/>
                    </a:lnTo>
                    <a:lnTo>
                      <a:pt x="1247" y="356"/>
                    </a:lnTo>
                    <a:lnTo>
                      <a:pt x="1247" y="356"/>
                    </a:lnTo>
                    <a:lnTo>
                      <a:pt x="1247" y="356"/>
                    </a:lnTo>
                    <a:lnTo>
                      <a:pt x="1248" y="356"/>
                    </a:lnTo>
                    <a:lnTo>
                      <a:pt x="1248" y="356"/>
                    </a:lnTo>
                    <a:lnTo>
                      <a:pt x="1250" y="356"/>
                    </a:lnTo>
                    <a:lnTo>
                      <a:pt x="1252" y="356"/>
                    </a:lnTo>
                    <a:lnTo>
                      <a:pt x="1252" y="356"/>
                    </a:lnTo>
                    <a:lnTo>
                      <a:pt x="1254" y="356"/>
                    </a:lnTo>
                    <a:lnTo>
                      <a:pt x="1257" y="356"/>
                    </a:lnTo>
                    <a:lnTo>
                      <a:pt x="1259" y="354"/>
                    </a:lnTo>
                    <a:lnTo>
                      <a:pt x="1261" y="354"/>
                    </a:lnTo>
                    <a:lnTo>
                      <a:pt x="1261" y="354"/>
                    </a:lnTo>
                    <a:lnTo>
                      <a:pt x="1261" y="354"/>
                    </a:lnTo>
                    <a:lnTo>
                      <a:pt x="1261" y="354"/>
                    </a:lnTo>
                    <a:lnTo>
                      <a:pt x="1261" y="352"/>
                    </a:lnTo>
                    <a:lnTo>
                      <a:pt x="1263" y="352"/>
                    </a:lnTo>
                    <a:lnTo>
                      <a:pt x="1265" y="351"/>
                    </a:lnTo>
                    <a:lnTo>
                      <a:pt x="1268" y="351"/>
                    </a:lnTo>
                    <a:lnTo>
                      <a:pt x="1270" y="351"/>
                    </a:lnTo>
                    <a:lnTo>
                      <a:pt x="1270" y="351"/>
                    </a:lnTo>
                    <a:lnTo>
                      <a:pt x="1272" y="349"/>
                    </a:lnTo>
                    <a:lnTo>
                      <a:pt x="1274" y="349"/>
                    </a:lnTo>
                    <a:lnTo>
                      <a:pt x="1275" y="349"/>
                    </a:lnTo>
                    <a:lnTo>
                      <a:pt x="1275" y="349"/>
                    </a:lnTo>
                    <a:lnTo>
                      <a:pt x="1275" y="349"/>
                    </a:lnTo>
                    <a:lnTo>
                      <a:pt x="1275" y="349"/>
                    </a:lnTo>
                    <a:lnTo>
                      <a:pt x="1277" y="349"/>
                    </a:lnTo>
                    <a:lnTo>
                      <a:pt x="1277" y="349"/>
                    </a:lnTo>
                    <a:lnTo>
                      <a:pt x="1279" y="349"/>
                    </a:lnTo>
                    <a:lnTo>
                      <a:pt x="1281" y="349"/>
                    </a:lnTo>
                    <a:lnTo>
                      <a:pt x="1283" y="349"/>
                    </a:lnTo>
                    <a:lnTo>
                      <a:pt x="1284" y="351"/>
                    </a:lnTo>
                    <a:lnTo>
                      <a:pt x="1286" y="351"/>
                    </a:lnTo>
                    <a:lnTo>
                      <a:pt x="1286" y="352"/>
                    </a:lnTo>
                    <a:lnTo>
                      <a:pt x="1286" y="352"/>
                    </a:lnTo>
                    <a:lnTo>
                      <a:pt x="1286" y="354"/>
                    </a:lnTo>
                    <a:lnTo>
                      <a:pt x="1286" y="356"/>
                    </a:lnTo>
                    <a:lnTo>
                      <a:pt x="1284" y="356"/>
                    </a:lnTo>
                    <a:lnTo>
                      <a:pt x="1283" y="358"/>
                    </a:lnTo>
                    <a:lnTo>
                      <a:pt x="1283" y="358"/>
                    </a:lnTo>
                    <a:lnTo>
                      <a:pt x="1283" y="358"/>
                    </a:lnTo>
                    <a:lnTo>
                      <a:pt x="1281" y="358"/>
                    </a:lnTo>
                    <a:lnTo>
                      <a:pt x="1281" y="358"/>
                    </a:lnTo>
                    <a:lnTo>
                      <a:pt x="1281" y="358"/>
                    </a:lnTo>
                    <a:lnTo>
                      <a:pt x="1279" y="358"/>
                    </a:lnTo>
                    <a:lnTo>
                      <a:pt x="1279" y="358"/>
                    </a:lnTo>
                    <a:lnTo>
                      <a:pt x="1279" y="358"/>
                    </a:lnTo>
                    <a:lnTo>
                      <a:pt x="1279" y="358"/>
                    </a:lnTo>
                    <a:lnTo>
                      <a:pt x="1277" y="358"/>
                    </a:lnTo>
                    <a:lnTo>
                      <a:pt x="1277" y="358"/>
                    </a:lnTo>
                    <a:lnTo>
                      <a:pt x="1275" y="358"/>
                    </a:lnTo>
                    <a:lnTo>
                      <a:pt x="1274" y="360"/>
                    </a:lnTo>
                    <a:lnTo>
                      <a:pt x="1274" y="360"/>
                    </a:lnTo>
                    <a:lnTo>
                      <a:pt x="1272" y="360"/>
                    </a:lnTo>
                    <a:lnTo>
                      <a:pt x="1272" y="361"/>
                    </a:lnTo>
                    <a:lnTo>
                      <a:pt x="1270" y="361"/>
                    </a:lnTo>
                    <a:lnTo>
                      <a:pt x="1270" y="361"/>
                    </a:lnTo>
                    <a:lnTo>
                      <a:pt x="1270" y="361"/>
                    </a:lnTo>
                    <a:lnTo>
                      <a:pt x="1270" y="363"/>
                    </a:lnTo>
                    <a:lnTo>
                      <a:pt x="1270" y="363"/>
                    </a:lnTo>
                    <a:lnTo>
                      <a:pt x="1270" y="363"/>
                    </a:lnTo>
                    <a:lnTo>
                      <a:pt x="1270" y="363"/>
                    </a:lnTo>
                    <a:lnTo>
                      <a:pt x="1270" y="365"/>
                    </a:lnTo>
                    <a:lnTo>
                      <a:pt x="1270" y="365"/>
                    </a:lnTo>
                    <a:lnTo>
                      <a:pt x="1270" y="365"/>
                    </a:lnTo>
                    <a:lnTo>
                      <a:pt x="1270" y="365"/>
                    </a:lnTo>
                    <a:lnTo>
                      <a:pt x="1270" y="367"/>
                    </a:lnTo>
                    <a:lnTo>
                      <a:pt x="1270" y="369"/>
                    </a:lnTo>
                    <a:lnTo>
                      <a:pt x="1270" y="369"/>
                    </a:lnTo>
                    <a:lnTo>
                      <a:pt x="1270" y="370"/>
                    </a:lnTo>
                    <a:lnTo>
                      <a:pt x="1270" y="370"/>
                    </a:lnTo>
                    <a:lnTo>
                      <a:pt x="1272" y="372"/>
                    </a:lnTo>
                    <a:lnTo>
                      <a:pt x="1272" y="374"/>
                    </a:lnTo>
                    <a:lnTo>
                      <a:pt x="1272" y="374"/>
                    </a:lnTo>
                    <a:lnTo>
                      <a:pt x="1274" y="376"/>
                    </a:lnTo>
                    <a:lnTo>
                      <a:pt x="1274" y="376"/>
                    </a:lnTo>
                    <a:lnTo>
                      <a:pt x="1274" y="376"/>
                    </a:lnTo>
                    <a:lnTo>
                      <a:pt x="1274" y="376"/>
                    </a:lnTo>
                    <a:lnTo>
                      <a:pt x="1274" y="378"/>
                    </a:lnTo>
                    <a:lnTo>
                      <a:pt x="1274" y="378"/>
                    </a:lnTo>
                    <a:lnTo>
                      <a:pt x="1275" y="378"/>
                    </a:lnTo>
                    <a:lnTo>
                      <a:pt x="1275" y="378"/>
                    </a:lnTo>
                    <a:lnTo>
                      <a:pt x="1275" y="378"/>
                    </a:lnTo>
                    <a:lnTo>
                      <a:pt x="1277" y="379"/>
                    </a:lnTo>
                    <a:lnTo>
                      <a:pt x="1277" y="379"/>
                    </a:lnTo>
                    <a:lnTo>
                      <a:pt x="1279" y="379"/>
                    </a:lnTo>
                    <a:lnTo>
                      <a:pt x="1279" y="381"/>
                    </a:lnTo>
                    <a:lnTo>
                      <a:pt x="1281" y="381"/>
                    </a:lnTo>
                    <a:lnTo>
                      <a:pt x="1281" y="381"/>
                    </a:lnTo>
                    <a:lnTo>
                      <a:pt x="1283" y="381"/>
                    </a:lnTo>
                    <a:lnTo>
                      <a:pt x="1284" y="381"/>
                    </a:lnTo>
                    <a:lnTo>
                      <a:pt x="1284" y="381"/>
                    </a:lnTo>
                    <a:lnTo>
                      <a:pt x="1284" y="381"/>
                    </a:lnTo>
                    <a:lnTo>
                      <a:pt x="1286" y="381"/>
                    </a:lnTo>
                    <a:lnTo>
                      <a:pt x="1286" y="381"/>
                    </a:lnTo>
                    <a:lnTo>
                      <a:pt x="1286" y="381"/>
                    </a:lnTo>
                    <a:lnTo>
                      <a:pt x="1286" y="381"/>
                    </a:lnTo>
                    <a:lnTo>
                      <a:pt x="1286" y="381"/>
                    </a:lnTo>
                    <a:lnTo>
                      <a:pt x="1288" y="383"/>
                    </a:lnTo>
                    <a:lnTo>
                      <a:pt x="1288" y="383"/>
                    </a:lnTo>
                    <a:lnTo>
                      <a:pt x="1288" y="383"/>
                    </a:lnTo>
                    <a:lnTo>
                      <a:pt x="1288" y="383"/>
                    </a:lnTo>
                    <a:lnTo>
                      <a:pt x="1288" y="383"/>
                    </a:lnTo>
                    <a:lnTo>
                      <a:pt x="1290" y="383"/>
                    </a:lnTo>
                    <a:lnTo>
                      <a:pt x="1290" y="383"/>
                    </a:lnTo>
                    <a:lnTo>
                      <a:pt x="1290" y="383"/>
                    </a:lnTo>
                    <a:lnTo>
                      <a:pt x="1290" y="385"/>
                    </a:lnTo>
                    <a:lnTo>
                      <a:pt x="1290" y="385"/>
                    </a:lnTo>
                    <a:lnTo>
                      <a:pt x="1292" y="385"/>
                    </a:lnTo>
                    <a:lnTo>
                      <a:pt x="1292" y="385"/>
                    </a:lnTo>
                    <a:lnTo>
                      <a:pt x="1292" y="385"/>
                    </a:lnTo>
                    <a:lnTo>
                      <a:pt x="1292" y="387"/>
                    </a:lnTo>
                    <a:lnTo>
                      <a:pt x="1292" y="387"/>
                    </a:lnTo>
                    <a:lnTo>
                      <a:pt x="1292" y="387"/>
                    </a:lnTo>
                    <a:lnTo>
                      <a:pt x="1292" y="387"/>
                    </a:lnTo>
                    <a:lnTo>
                      <a:pt x="1292" y="387"/>
                    </a:lnTo>
                    <a:lnTo>
                      <a:pt x="1292" y="387"/>
                    </a:lnTo>
                    <a:lnTo>
                      <a:pt x="1292" y="389"/>
                    </a:lnTo>
                    <a:lnTo>
                      <a:pt x="1294" y="390"/>
                    </a:lnTo>
                    <a:lnTo>
                      <a:pt x="1294" y="390"/>
                    </a:lnTo>
                    <a:lnTo>
                      <a:pt x="1294" y="390"/>
                    </a:lnTo>
                    <a:lnTo>
                      <a:pt x="1294" y="390"/>
                    </a:lnTo>
                    <a:lnTo>
                      <a:pt x="1292" y="392"/>
                    </a:lnTo>
                    <a:lnTo>
                      <a:pt x="1292" y="392"/>
                    </a:lnTo>
                    <a:lnTo>
                      <a:pt x="1292" y="392"/>
                    </a:lnTo>
                    <a:lnTo>
                      <a:pt x="1292" y="392"/>
                    </a:lnTo>
                    <a:lnTo>
                      <a:pt x="1292" y="394"/>
                    </a:lnTo>
                    <a:lnTo>
                      <a:pt x="1292" y="394"/>
                    </a:lnTo>
                    <a:lnTo>
                      <a:pt x="1292" y="396"/>
                    </a:lnTo>
                    <a:lnTo>
                      <a:pt x="1292" y="396"/>
                    </a:lnTo>
                    <a:lnTo>
                      <a:pt x="1292" y="398"/>
                    </a:lnTo>
                    <a:lnTo>
                      <a:pt x="1290" y="398"/>
                    </a:lnTo>
                    <a:lnTo>
                      <a:pt x="1290" y="399"/>
                    </a:lnTo>
                    <a:lnTo>
                      <a:pt x="1288" y="401"/>
                    </a:lnTo>
                    <a:lnTo>
                      <a:pt x="1286" y="401"/>
                    </a:lnTo>
                    <a:lnTo>
                      <a:pt x="1284" y="403"/>
                    </a:lnTo>
                    <a:lnTo>
                      <a:pt x="1283" y="405"/>
                    </a:lnTo>
                    <a:lnTo>
                      <a:pt x="1283" y="405"/>
                    </a:lnTo>
                    <a:lnTo>
                      <a:pt x="1281" y="407"/>
                    </a:lnTo>
                    <a:lnTo>
                      <a:pt x="1281" y="407"/>
                    </a:lnTo>
                    <a:lnTo>
                      <a:pt x="1281" y="407"/>
                    </a:lnTo>
                    <a:lnTo>
                      <a:pt x="1279" y="408"/>
                    </a:lnTo>
                    <a:lnTo>
                      <a:pt x="1279" y="408"/>
                    </a:lnTo>
                    <a:lnTo>
                      <a:pt x="1277" y="410"/>
                    </a:lnTo>
                    <a:lnTo>
                      <a:pt x="1277" y="410"/>
                    </a:lnTo>
                    <a:lnTo>
                      <a:pt x="1277" y="412"/>
                    </a:lnTo>
                    <a:lnTo>
                      <a:pt x="1277" y="414"/>
                    </a:lnTo>
                    <a:lnTo>
                      <a:pt x="1277" y="416"/>
                    </a:lnTo>
                    <a:lnTo>
                      <a:pt x="1279" y="416"/>
                    </a:lnTo>
                    <a:lnTo>
                      <a:pt x="1279" y="416"/>
                    </a:lnTo>
                    <a:lnTo>
                      <a:pt x="1281" y="417"/>
                    </a:lnTo>
                    <a:lnTo>
                      <a:pt x="1283" y="417"/>
                    </a:lnTo>
                    <a:lnTo>
                      <a:pt x="1286" y="417"/>
                    </a:lnTo>
                    <a:lnTo>
                      <a:pt x="1286" y="417"/>
                    </a:lnTo>
                    <a:lnTo>
                      <a:pt x="1288" y="417"/>
                    </a:lnTo>
                    <a:lnTo>
                      <a:pt x="1290" y="419"/>
                    </a:lnTo>
                    <a:lnTo>
                      <a:pt x="1292" y="419"/>
                    </a:lnTo>
                    <a:lnTo>
                      <a:pt x="1292" y="419"/>
                    </a:lnTo>
                    <a:lnTo>
                      <a:pt x="1294" y="421"/>
                    </a:lnTo>
                    <a:lnTo>
                      <a:pt x="1295" y="423"/>
                    </a:lnTo>
                    <a:lnTo>
                      <a:pt x="1295" y="423"/>
                    </a:lnTo>
                    <a:lnTo>
                      <a:pt x="1295" y="425"/>
                    </a:lnTo>
                    <a:lnTo>
                      <a:pt x="1297" y="425"/>
                    </a:lnTo>
                    <a:lnTo>
                      <a:pt x="1297" y="427"/>
                    </a:lnTo>
                    <a:lnTo>
                      <a:pt x="1299" y="428"/>
                    </a:lnTo>
                    <a:lnTo>
                      <a:pt x="1299" y="430"/>
                    </a:lnTo>
                    <a:lnTo>
                      <a:pt x="1301" y="430"/>
                    </a:lnTo>
                    <a:lnTo>
                      <a:pt x="1303" y="432"/>
                    </a:lnTo>
                    <a:lnTo>
                      <a:pt x="1304" y="434"/>
                    </a:lnTo>
                    <a:lnTo>
                      <a:pt x="1306" y="434"/>
                    </a:lnTo>
                    <a:lnTo>
                      <a:pt x="1306" y="434"/>
                    </a:lnTo>
                    <a:lnTo>
                      <a:pt x="1308" y="436"/>
                    </a:lnTo>
                    <a:lnTo>
                      <a:pt x="1308" y="437"/>
                    </a:lnTo>
                    <a:lnTo>
                      <a:pt x="1308" y="437"/>
                    </a:lnTo>
                    <a:lnTo>
                      <a:pt x="1308" y="439"/>
                    </a:lnTo>
                    <a:lnTo>
                      <a:pt x="1308" y="441"/>
                    </a:lnTo>
                    <a:lnTo>
                      <a:pt x="1306" y="441"/>
                    </a:lnTo>
                    <a:lnTo>
                      <a:pt x="1306" y="443"/>
                    </a:lnTo>
                    <a:lnTo>
                      <a:pt x="1304" y="443"/>
                    </a:lnTo>
                    <a:lnTo>
                      <a:pt x="1304" y="443"/>
                    </a:lnTo>
                    <a:lnTo>
                      <a:pt x="1304" y="445"/>
                    </a:lnTo>
                    <a:lnTo>
                      <a:pt x="1303" y="445"/>
                    </a:lnTo>
                    <a:lnTo>
                      <a:pt x="1303" y="445"/>
                    </a:lnTo>
                    <a:lnTo>
                      <a:pt x="1301" y="446"/>
                    </a:lnTo>
                    <a:lnTo>
                      <a:pt x="1301" y="446"/>
                    </a:lnTo>
                    <a:lnTo>
                      <a:pt x="1299" y="446"/>
                    </a:lnTo>
                    <a:lnTo>
                      <a:pt x="1297" y="446"/>
                    </a:lnTo>
                    <a:lnTo>
                      <a:pt x="1295" y="446"/>
                    </a:lnTo>
                    <a:lnTo>
                      <a:pt x="1294" y="448"/>
                    </a:lnTo>
                    <a:lnTo>
                      <a:pt x="1294" y="448"/>
                    </a:lnTo>
                    <a:lnTo>
                      <a:pt x="1292" y="450"/>
                    </a:lnTo>
                    <a:lnTo>
                      <a:pt x="1292" y="450"/>
                    </a:lnTo>
                    <a:lnTo>
                      <a:pt x="1292" y="452"/>
                    </a:lnTo>
                    <a:lnTo>
                      <a:pt x="1292" y="454"/>
                    </a:lnTo>
                    <a:lnTo>
                      <a:pt x="1294" y="455"/>
                    </a:lnTo>
                    <a:lnTo>
                      <a:pt x="1294" y="457"/>
                    </a:lnTo>
                    <a:lnTo>
                      <a:pt x="1294" y="459"/>
                    </a:lnTo>
                    <a:lnTo>
                      <a:pt x="1295" y="461"/>
                    </a:lnTo>
                    <a:lnTo>
                      <a:pt x="1295" y="461"/>
                    </a:lnTo>
                    <a:lnTo>
                      <a:pt x="1295" y="461"/>
                    </a:lnTo>
                    <a:lnTo>
                      <a:pt x="1297" y="463"/>
                    </a:lnTo>
                    <a:lnTo>
                      <a:pt x="1299" y="463"/>
                    </a:lnTo>
                    <a:lnTo>
                      <a:pt x="1301" y="465"/>
                    </a:lnTo>
                    <a:lnTo>
                      <a:pt x="1301" y="465"/>
                    </a:lnTo>
                    <a:lnTo>
                      <a:pt x="1301" y="466"/>
                    </a:lnTo>
                    <a:lnTo>
                      <a:pt x="1301" y="466"/>
                    </a:lnTo>
                    <a:lnTo>
                      <a:pt x="1301" y="468"/>
                    </a:lnTo>
                    <a:lnTo>
                      <a:pt x="1299" y="468"/>
                    </a:lnTo>
                    <a:lnTo>
                      <a:pt x="1299" y="468"/>
                    </a:lnTo>
                    <a:lnTo>
                      <a:pt x="1297" y="468"/>
                    </a:lnTo>
                    <a:lnTo>
                      <a:pt x="1297" y="468"/>
                    </a:lnTo>
                    <a:lnTo>
                      <a:pt x="1297" y="468"/>
                    </a:lnTo>
                    <a:lnTo>
                      <a:pt x="1295" y="468"/>
                    </a:lnTo>
                    <a:lnTo>
                      <a:pt x="1295" y="468"/>
                    </a:lnTo>
                    <a:lnTo>
                      <a:pt x="1294" y="468"/>
                    </a:lnTo>
                    <a:lnTo>
                      <a:pt x="1294" y="468"/>
                    </a:lnTo>
                    <a:lnTo>
                      <a:pt x="1294" y="466"/>
                    </a:lnTo>
                    <a:lnTo>
                      <a:pt x="1292" y="466"/>
                    </a:lnTo>
                    <a:lnTo>
                      <a:pt x="1292" y="465"/>
                    </a:lnTo>
                    <a:lnTo>
                      <a:pt x="1292" y="465"/>
                    </a:lnTo>
                    <a:lnTo>
                      <a:pt x="1290" y="465"/>
                    </a:lnTo>
                    <a:lnTo>
                      <a:pt x="1290" y="463"/>
                    </a:lnTo>
                    <a:lnTo>
                      <a:pt x="1290" y="463"/>
                    </a:lnTo>
                    <a:lnTo>
                      <a:pt x="1288" y="463"/>
                    </a:lnTo>
                    <a:lnTo>
                      <a:pt x="1288" y="463"/>
                    </a:lnTo>
                    <a:lnTo>
                      <a:pt x="1288" y="463"/>
                    </a:lnTo>
                    <a:lnTo>
                      <a:pt x="1286" y="463"/>
                    </a:lnTo>
                    <a:lnTo>
                      <a:pt x="1286" y="463"/>
                    </a:lnTo>
                    <a:lnTo>
                      <a:pt x="1286" y="463"/>
                    </a:lnTo>
                    <a:lnTo>
                      <a:pt x="1286" y="463"/>
                    </a:lnTo>
                    <a:lnTo>
                      <a:pt x="1286" y="463"/>
                    </a:lnTo>
                    <a:lnTo>
                      <a:pt x="1286" y="463"/>
                    </a:lnTo>
                    <a:lnTo>
                      <a:pt x="1286" y="463"/>
                    </a:lnTo>
                    <a:lnTo>
                      <a:pt x="1284" y="463"/>
                    </a:lnTo>
                    <a:lnTo>
                      <a:pt x="1284" y="465"/>
                    </a:lnTo>
                    <a:lnTo>
                      <a:pt x="1284" y="465"/>
                    </a:lnTo>
                    <a:lnTo>
                      <a:pt x="1286" y="465"/>
                    </a:lnTo>
                    <a:lnTo>
                      <a:pt x="1286" y="465"/>
                    </a:lnTo>
                    <a:lnTo>
                      <a:pt x="1286" y="466"/>
                    </a:lnTo>
                    <a:lnTo>
                      <a:pt x="1286" y="468"/>
                    </a:lnTo>
                    <a:lnTo>
                      <a:pt x="1288" y="468"/>
                    </a:lnTo>
                    <a:lnTo>
                      <a:pt x="1288" y="468"/>
                    </a:lnTo>
                    <a:lnTo>
                      <a:pt x="1290" y="470"/>
                    </a:lnTo>
                    <a:lnTo>
                      <a:pt x="1290" y="470"/>
                    </a:lnTo>
                    <a:lnTo>
                      <a:pt x="1290" y="470"/>
                    </a:lnTo>
                    <a:lnTo>
                      <a:pt x="1290" y="470"/>
                    </a:lnTo>
                    <a:lnTo>
                      <a:pt x="1290" y="472"/>
                    </a:lnTo>
                    <a:lnTo>
                      <a:pt x="1290" y="472"/>
                    </a:lnTo>
                    <a:lnTo>
                      <a:pt x="1292" y="475"/>
                    </a:lnTo>
                    <a:lnTo>
                      <a:pt x="1292" y="475"/>
                    </a:lnTo>
                    <a:lnTo>
                      <a:pt x="1292" y="477"/>
                    </a:lnTo>
                    <a:lnTo>
                      <a:pt x="1292" y="477"/>
                    </a:lnTo>
                    <a:lnTo>
                      <a:pt x="1294" y="477"/>
                    </a:lnTo>
                    <a:lnTo>
                      <a:pt x="1294" y="477"/>
                    </a:lnTo>
                    <a:lnTo>
                      <a:pt x="1294" y="479"/>
                    </a:lnTo>
                    <a:lnTo>
                      <a:pt x="1294" y="479"/>
                    </a:lnTo>
                    <a:lnTo>
                      <a:pt x="1294" y="479"/>
                    </a:lnTo>
                    <a:lnTo>
                      <a:pt x="1294" y="479"/>
                    </a:lnTo>
                    <a:lnTo>
                      <a:pt x="1295" y="479"/>
                    </a:lnTo>
                    <a:lnTo>
                      <a:pt x="1295" y="479"/>
                    </a:lnTo>
                    <a:lnTo>
                      <a:pt x="1295" y="481"/>
                    </a:lnTo>
                    <a:lnTo>
                      <a:pt x="1297" y="481"/>
                    </a:lnTo>
                    <a:lnTo>
                      <a:pt x="1299" y="479"/>
                    </a:lnTo>
                    <a:lnTo>
                      <a:pt x="1299" y="479"/>
                    </a:lnTo>
                    <a:lnTo>
                      <a:pt x="1301" y="479"/>
                    </a:lnTo>
                    <a:lnTo>
                      <a:pt x="1301" y="479"/>
                    </a:lnTo>
                    <a:lnTo>
                      <a:pt x="1301" y="477"/>
                    </a:lnTo>
                    <a:lnTo>
                      <a:pt x="1303" y="477"/>
                    </a:lnTo>
                    <a:lnTo>
                      <a:pt x="1303" y="477"/>
                    </a:lnTo>
                    <a:lnTo>
                      <a:pt x="1303" y="477"/>
                    </a:lnTo>
                    <a:lnTo>
                      <a:pt x="1304" y="477"/>
                    </a:lnTo>
                    <a:lnTo>
                      <a:pt x="1304" y="477"/>
                    </a:lnTo>
                    <a:lnTo>
                      <a:pt x="1304" y="479"/>
                    </a:lnTo>
                    <a:lnTo>
                      <a:pt x="1306" y="479"/>
                    </a:lnTo>
                    <a:lnTo>
                      <a:pt x="1306" y="481"/>
                    </a:lnTo>
                    <a:lnTo>
                      <a:pt x="1306" y="481"/>
                    </a:lnTo>
                    <a:lnTo>
                      <a:pt x="1306" y="481"/>
                    </a:lnTo>
                    <a:lnTo>
                      <a:pt x="1306" y="483"/>
                    </a:lnTo>
                    <a:lnTo>
                      <a:pt x="1306" y="483"/>
                    </a:lnTo>
                    <a:lnTo>
                      <a:pt x="1306" y="483"/>
                    </a:lnTo>
                    <a:lnTo>
                      <a:pt x="1306" y="483"/>
                    </a:lnTo>
                    <a:lnTo>
                      <a:pt x="1304" y="483"/>
                    </a:lnTo>
                    <a:lnTo>
                      <a:pt x="1304" y="484"/>
                    </a:lnTo>
                    <a:lnTo>
                      <a:pt x="1304" y="484"/>
                    </a:lnTo>
                    <a:lnTo>
                      <a:pt x="1304" y="484"/>
                    </a:lnTo>
                    <a:lnTo>
                      <a:pt x="1304" y="484"/>
                    </a:lnTo>
                    <a:lnTo>
                      <a:pt x="1304" y="484"/>
                    </a:lnTo>
                    <a:lnTo>
                      <a:pt x="1303" y="486"/>
                    </a:lnTo>
                    <a:lnTo>
                      <a:pt x="1301" y="486"/>
                    </a:lnTo>
                    <a:lnTo>
                      <a:pt x="1301" y="486"/>
                    </a:lnTo>
                    <a:lnTo>
                      <a:pt x="1301" y="486"/>
                    </a:lnTo>
                    <a:lnTo>
                      <a:pt x="1299" y="488"/>
                    </a:lnTo>
                    <a:lnTo>
                      <a:pt x="1297" y="488"/>
                    </a:lnTo>
                    <a:lnTo>
                      <a:pt x="1295" y="488"/>
                    </a:lnTo>
                    <a:lnTo>
                      <a:pt x="1295" y="490"/>
                    </a:lnTo>
                    <a:lnTo>
                      <a:pt x="1294" y="490"/>
                    </a:lnTo>
                    <a:lnTo>
                      <a:pt x="1294" y="490"/>
                    </a:lnTo>
                    <a:lnTo>
                      <a:pt x="1294" y="490"/>
                    </a:lnTo>
                    <a:lnTo>
                      <a:pt x="1292" y="492"/>
                    </a:lnTo>
                    <a:lnTo>
                      <a:pt x="1290" y="493"/>
                    </a:lnTo>
                    <a:lnTo>
                      <a:pt x="1290" y="493"/>
                    </a:lnTo>
                    <a:lnTo>
                      <a:pt x="1290" y="495"/>
                    </a:lnTo>
                    <a:lnTo>
                      <a:pt x="1288" y="495"/>
                    </a:lnTo>
                    <a:lnTo>
                      <a:pt x="1288" y="497"/>
                    </a:lnTo>
                    <a:lnTo>
                      <a:pt x="1288" y="497"/>
                    </a:lnTo>
                    <a:lnTo>
                      <a:pt x="1288" y="497"/>
                    </a:lnTo>
                    <a:lnTo>
                      <a:pt x="1288" y="499"/>
                    </a:lnTo>
                    <a:lnTo>
                      <a:pt x="1288" y="501"/>
                    </a:lnTo>
                    <a:lnTo>
                      <a:pt x="1290" y="501"/>
                    </a:lnTo>
                    <a:lnTo>
                      <a:pt x="1290" y="503"/>
                    </a:lnTo>
                    <a:lnTo>
                      <a:pt x="1290" y="504"/>
                    </a:lnTo>
                    <a:lnTo>
                      <a:pt x="1290" y="504"/>
                    </a:lnTo>
                    <a:lnTo>
                      <a:pt x="1290" y="504"/>
                    </a:lnTo>
                    <a:lnTo>
                      <a:pt x="1290" y="506"/>
                    </a:lnTo>
                    <a:lnTo>
                      <a:pt x="1290" y="506"/>
                    </a:lnTo>
                    <a:lnTo>
                      <a:pt x="1290" y="506"/>
                    </a:lnTo>
                    <a:lnTo>
                      <a:pt x="1290" y="506"/>
                    </a:lnTo>
                    <a:lnTo>
                      <a:pt x="1292" y="508"/>
                    </a:lnTo>
                    <a:lnTo>
                      <a:pt x="1292" y="508"/>
                    </a:lnTo>
                    <a:lnTo>
                      <a:pt x="1292" y="510"/>
                    </a:lnTo>
                    <a:lnTo>
                      <a:pt x="1294" y="510"/>
                    </a:lnTo>
                    <a:lnTo>
                      <a:pt x="1294" y="512"/>
                    </a:lnTo>
                    <a:lnTo>
                      <a:pt x="1295" y="512"/>
                    </a:lnTo>
                    <a:lnTo>
                      <a:pt x="1297" y="512"/>
                    </a:lnTo>
                    <a:lnTo>
                      <a:pt x="1297" y="512"/>
                    </a:lnTo>
                    <a:lnTo>
                      <a:pt x="1299" y="512"/>
                    </a:lnTo>
                    <a:lnTo>
                      <a:pt x="1301" y="512"/>
                    </a:lnTo>
                    <a:lnTo>
                      <a:pt x="1303" y="512"/>
                    </a:lnTo>
                    <a:lnTo>
                      <a:pt x="1303" y="512"/>
                    </a:lnTo>
                    <a:lnTo>
                      <a:pt x="1303" y="510"/>
                    </a:lnTo>
                    <a:lnTo>
                      <a:pt x="1306" y="510"/>
                    </a:lnTo>
                    <a:lnTo>
                      <a:pt x="1308" y="510"/>
                    </a:lnTo>
                    <a:lnTo>
                      <a:pt x="1308" y="512"/>
                    </a:lnTo>
                    <a:lnTo>
                      <a:pt x="1310" y="512"/>
                    </a:lnTo>
                    <a:lnTo>
                      <a:pt x="1312" y="512"/>
                    </a:lnTo>
                    <a:lnTo>
                      <a:pt x="1312" y="512"/>
                    </a:lnTo>
                    <a:lnTo>
                      <a:pt x="1313" y="513"/>
                    </a:lnTo>
                    <a:lnTo>
                      <a:pt x="1313" y="513"/>
                    </a:lnTo>
                    <a:lnTo>
                      <a:pt x="1315" y="515"/>
                    </a:lnTo>
                    <a:lnTo>
                      <a:pt x="1315" y="515"/>
                    </a:lnTo>
                    <a:lnTo>
                      <a:pt x="1315" y="517"/>
                    </a:lnTo>
                    <a:lnTo>
                      <a:pt x="1315" y="519"/>
                    </a:lnTo>
                    <a:lnTo>
                      <a:pt x="1313" y="519"/>
                    </a:lnTo>
                    <a:lnTo>
                      <a:pt x="1313" y="519"/>
                    </a:lnTo>
                    <a:lnTo>
                      <a:pt x="1313" y="519"/>
                    </a:lnTo>
                    <a:lnTo>
                      <a:pt x="1312" y="519"/>
                    </a:lnTo>
                    <a:lnTo>
                      <a:pt x="1312" y="519"/>
                    </a:lnTo>
                    <a:lnTo>
                      <a:pt x="1312" y="519"/>
                    </a:lnTo>
                    <a:lnTo>
                      <a:pt x="1312" y="519"/>
                    </a:lnTo>
                    <a:lnTo>
                      <a:pt x="1310" y="519"/>
                    </a:lnTo>
                    <a:lnTo>
                      <a:pt x="1310" y="521"/>
                    </a:lnTo>
                    <a:lnTo>
                      <a:pt x="1310" y="521"/>
                    </a:lnTo>
                    <a:lnTo>
                      <a:pt x="1310" y="521"/>
                    </a:lnTo>
                    <a:lnTo>
                      <a:pt x="1310" y="521"/>
                    </a:lnTo>
                    <a:lnTo>
                      <a:pt x="1310" y="521"/>
                    </a:lnTo>
                    <a:lnTo>
                      <a:pt x="1308" y="521"/>
                    </a:lnTo>
                    <a:lnTo>
                      <a:pt x="1306" y="522"/>
                    </a:lnTo>
                    <a:lnTo>
                      <a:pt x="1304" y="522"/>
                    </a:lnTo>
                    <a:lnTo>
                      <a:pt x="1304" y="524"/>
                    </a:lnTo>
                    <a:lnTo>
                      <a:pt x="1304" y="524"/>
                    </a:lnTo>
                    <a:lnTo>
                      <a:pt x="1303" y="526"/>
                    </a:lnTo>
                    <a:lnTo>
                      <a:pt x="1303" y="528"/>
                    </a:lnTo>
                    <a:lnTo>
                      <a:pt x="1304" y="528"/>
                    </a:lnTo>
                    <a:lnTo>
                      <a:pt x="1304" y="530"/>
                    </a:lnTo>
                    <a:lnTo>
                      <a:pt x="1306" y="531"/>
                    </a:lnTo>
                    <a:lnTo>
                      <a:pt x="1306" y="531"/>
                    </a:lnTo>
                    <a:lnTo>
                      <a:pt x="1306" y="533"/>
                    </a:lnTo>
                    <a:lnTo>
                      <a:pt x="1308" y="535"/>
                    </a:lnTo>
                    <a:lnTo>
                      <a:pt x="1308" y="537"/>
                    </a:lnTo>
                    <a:lnTo>
                      <a:pt x="1306" y="539"/>
                    </a:lnTo>
                    <a:lnTo>
                      <a:pt x="1306" y="539"/>
                    </a:lnTo>
                    <a:lnTo>
                      <a:pt x="1306" y="541"/>
                    </a:lnTo>
                    <a:lnTo>
                      <a:pt x="1306" y="541"/>
                    </a:lnTo>
                    <a:lnTo>
                      <a:pt x="1306" y="541"/>
                    </a:lnTo>
                    <a:lnTo>
                      <a:pt x="1306" y="541"/>
                    </a:lnTo>
                    <a:lnTo>
                      <a:pt x="1306" y="542"/>
                    </a:lnTo>
                    <a:lnTo>
                      <a:pt x="1306" y="542"/>
                    </a:lnTo>
                    <a:lnTo>
                      <a:pt x="1306" y="542"/>
                    </a:lnTo>
                    <a:lnTo>
                      <a:pt x="1306" y="544"/>
                    </a:lnTo>
                    <a:lnTo>
                      <a:pt x="1306" y="544"/>
                    </a:lnTo>
                    <a:lnTo>
                      <a:pt x="1306" y="544"/>
                    </a:lnTo>
                    <a:lnTo>
                      <a:pt x="1306" y="544"/>
                    </a:lnTo>
                    <a:lnTo>
                      <a:pt x="1306" y="544"/>
                    </a:lnTo>
                    <a:lnTo>
                      <a:pt x="1306" y="546"/>
                    </a:lnTo>
                    <a:lnTo>
                      <a:pt x="1306" y="546"/>
                    </a:lnTo>
                    <a:lnTo>
                      <a:pt x="1306" y="546"/>
                    </a:lnTo>
                    <a:lnTo>
                      <a:pt x="1306" y="546"/>
                    </a:lnTo>
                    <a:lnTo>
                      <a:pt x="1304" y="548"/>
                    </a:lnTo>
                    <a:lnTo>
                      <a:pt x="1304" y="548"/>
                    </a:lnTo>
                    <a:lnTo>
                      <a:pt x="1304" y="548"/>
                    </a:lnTo>
                    <a:lnTo>
                      <a:pt x="1304" y="548"/>
                    </a:lnTo>
                    <a:lnTo>
                      <a:pt x="1304" y="550"/>
                    </a:lnTo>
                    <a:lnTo>
                      <a:pt x="1304" y="550"/>
                    </a:lnTo>
                    <a:lnTo>
                      <a:pt x="1304" y="550"/>
                    </a:lnTo>
                    <a:lnTo>
                      <a:pt x="1303" y="550"/>
                    </a:lnTo>
                    <a:lnTo>
                      <a:pt x="1303" y="551"/>
                    </a:lnTo>
                    <a:lnTo>
                      <a:pt x="1303" y="551"/>
                    </a:lnTo>
                    <a:lnTo>
                      <a:pt x="1303" y="551"/>
                    </a:lnTo>
                    <a:lnTo>
                      <a:pt x="1303" y="553"/>
                    </a:lnTo>
                    <a:lnTo>
                      <a:pt x="1301" y="553"/>
                    </a:lnTo>
                    <a:lnTo>
                      <a:pt x="1301" y="553"/>
                    </a:lnTo>
                    <a:lnTo>
                      <a:pt x="1301" y="553"/>
                    </a:lnTo>
                    <a:lnTo>
                      <a:pt x="1301" y="555"/>
                    </a:lnTo>
                    <a:lnTo>
                      <a:pt x="1301" y="555"/>
                    </a:lnTo>
                    <a:lnTo>
                      <a:pt x="1301" y="555"/>
                    </a:lnTo>
                    <a:lnTo>
                      <a:pt x="1301" y="555"/>
                    </a:lnTo>
                    <a:lnTo>
                      <a:pt x="1299" y="555"/>
                    </a:lnTo>
                    <a:lnTo>
                      <a:pt x="1299" y="557"/>
                    </a:lnTo>
                    <a:lnTo>
                      <a:pt x="1299" y="557"/>
                    </a:lnTo>
                    <a:lnTo>
                      <a:pt x="1299" y="559"/>
                    </a:lnTo>
                    <a:lnTo>
                      <a:pt x="1299" y="559"/>
                    </a:lnTo>
                    <a:lnTo>
                      <a:pt x="1299" y="559"/>
                    </a:lnTo>
                    <a:lnTo>
                      <a:pt x="1299" y="560"/>
                    </a:lnTo>
                    <a:lnTo>
                      <a:pt x="1301" y="560"/>
                    </a:lnTo>
                    <a:lnTo>
                      <a:pt x="1301" y="560"/>
                    </a:lnTo>
                    <a:lnTo>
                      <a:pt x="1301" y="560"/>
                    </a:lnTo>
                    <a:lnTo>
                      <a:pt x="1301" y="560"/>
                    </a:lnTo>
                    <a:lnTo>
                      <a:pt x="1301" y="560"/>
                    </a:lnTo>
                    <a:lnTo>
                      <a:pt x="1303" y="560"/>
                    </a:lnTo>
                    <a:lnTo>
                      <a:pt x="1303" y="560"/>
                    </a:lnTo>
                    <a:lnTo>
                      <a:pt x="1303" y="560"/>
                    </a:lnTo>
                    <a:lnTo>
                      <a:pt x="1304" y="560"/>
                    </a:lnTo>
                    <a:lnTo>
                      <a:pt x="1304" y="560"/>
                    </a:lnTo>
                    <a:lnTo>
                      <a:pt x="1304" y="560"/>
                    </a:lnTo>
                    <a:lnTo>
                      <a:pt x="1304" y="559"/>
                    </a:lnTo>
                    <a:lnTo>
                      <a:pt x="1304" y="559"/>
                    </a:lnTo>
                    <a:lnTo>
                      <a:pt x="1304" y="559"/>
                    </a:lnTo>
                    <a:lnTo>
                      <a:pt x="1304" y="559"/>
                    </a:lnTo>
                    <a:lnTo>
                      <a:pt x="1306" y="559"/>
                    </a:lnTo>
                    <a:lnTo>
                      <a:pt x="1306" y="557"/>
                    </a:lnTo>
                    <a:lnTo>
                      <a:pt x="1308" y="557"/>
                    </a:lnTo>
                    <a:lnTo>
                      <a:pt x="1310" y="555"/>
                    </a:lnTo>
                    <a:lnTo>
                      <a:pt x="1312" y="553"/>
                    </a:lnTo>
                    <a:lnTo>
                      <a:pt x="1312" y="553"/>
                    </a:lnTo>
                    <a:lnTo>
                      <a:pt x="1313" y="553"/>
                    </a:lnTo>
                    <a:lnTo>
                      <a:pt x="1315" y="553"/>
                    </a:lnTo>
                    <a:lnTo>
                      <a:pt x="1317" y="553"/>
                    </a:lnTo>
                    <a:lnTo>
                      <a:pt x="1317" y="555"/>
                    </a:lnTo>
                    <a:lnTo>
                      <a:pt x="1317" y="555"/>
                    </a:lnTo>
                    <a:lnTo>
                      <a:pt x="1317" y="555"/>
                    </a:lnTo>
                    <a:lnTo>
                      <a:pt x="1317" y="557"/>
                    </a:lnTo>
                    <a:lnTo>
                      <a:pt x="1317" y="557"/>
                    </a:lnTo>
                    <a:lnTo>
                      <a:pt x="1317" y="557"/>
                    </a:lnTo>
                    <a:lnTo>
                      <a:pt x="1317" y="557"/>
                    </a:lnTo>
                    <a:lnTo>
                      <a:pt x="1317" y="557"/>
                    </a:lnTo>
                    <a:lnTo>
                      <a:pt x="1319" y="557"/>
                    </a:lnTo>
                    <a:lnTo>
                      <a:pt x="1319" y="559"/>
                    </a:lnTo>
                    <a:lnTo>
                      <a:pt x="1319" y="559"/>
                    </a:lnTo>
                    <a:lnTo>
                      <a:pt x="1319" y="559"/>
                    </a:lnTo>
                    <a:lnTo>
                      <a:pt x="1319" y="559"/>
                    </a:lnTo>
                    <a:lnTo>
                      <a:pt x="1319" y="560"/>
                    </a:lnTo>
                    <a:lnTo>
                      <a:pt x="1321" y="560"/>
                    </a:lnTo>
                    <a:lnTo>
                      <a:pt x="1321" y="560"/>
                    </a:lnTo>
                    <a:lnTo>
                      <a:pt x="1321" y="560"/>
                    </a:lnTo>
                    <a:lnTo>
                      <a:pt x="1322" y="562"/>
                    </a:lnTo>
                    <a:lnTo>
                      <a:pt x="1322" y="562"/>
                    </a:lnTo>
                    <a:lnTo>
                      <a:pt x="1322" y="562"/>
                    </a:lnTo>
                    <a:lnTo>
                      <a:pt x="1326" y="564"/>
                    </a:lnTo>
                    <a:lnTo>
                      <a:pt x="1326" y="566"/>
                    </a:lnTo>
                    <a:lnTo>
                      <a:pt x="1326" y="566"/>
                    </a:lnTo>
                    <a:lnTo>
                      <a:pt x="1326" y="566"/>
                    </a:lnTo>
                    <a:lnTo>
                      <a:pt x="1328" y="566"/>
                    </a:lnTo>
                    <a:lnTo>
                      <a:pt x="1328" y="566"/>
                    </a:lnTo>
                    <a:lnTo>
                      <a:pt x="1328" y="566"/>
                    </a:lnTo>
                    <a:lnTo>
                      <a:pt x="1328" y="566"/>
                    </a:lnTo>
                    <a:lnTo>
                      <a:pt x="1328" y="566"/>
                    </a:lnTo>
                    <a:lnTo>
                      <a:pt x="1328" y="568"/>
                    </a:lnTo>
                    <a:lnTo>
                      <a:pt x="1330" y="568"/>
                    </a:lnTo>
                    <a:lnTo>
                      <a:pt x="1332" y="568"/>
                    </a:lnTo>
                    <a:lnTo>
                      <a:pt x="1333" y="569"/>
                    </a:lnTo>
                    <a:lnTo>
                      <a:pt x="1335" y="571"/>
                    </a:lnTo>
                    <a:lnTo>
                      <a:pt x="1335" y="571"/>
                    </a:lnTo>
                    <a:lnTo>
                      <a:pt x="1335" y="573"/>
                    </a:lnTo>
                    <a:lnTo>
                      <a:pt x="1337" y="573"/>
                    </a:lnTo>
                    <a:lnTo>
                      <a:pt x="1337" y="575"/>
                    </a:lnTo>
                    <a:lnTo>
                      <a:pt x="1337" y="577"/>
                    </a:lnTo>
                    <a:lnTo>
                      <a:pt x="1337" y="577"/>
                    </a:lnTo>
                    <a:lnTo>
                      <a:pt x="1335" y="578"/>
                    </a:lnTo>
                    <a:lnTo>
                      <a:pt x="1335" y="578"/>
                    </a:lnTo>
                    <a:lnTo>
                      <a:pt x="1335" y="580"/>
                    </a:lnTo>
                    <a:lnTo>
                      <a:pt x="1333" y="582"/>
                    </a:lnTo>
                    <a:lnTo>
                      <a:pt x="1332" y="584"/>
                    </a:lnTo>
                    <a:lnTo>
                      <a:pt x="1332" y="584"/>
                    </a:lnTo>
                    <a:lnTo>
                      <a:pt x="1330" y="584"/>
                    </a:lnTo>
                    <a:lnTo>
                      <a:pt x="1330" y="584"/>
                    </a:lnTo>
                    <a:lnTo>
                      <a:pt x="1330" y="582"/>
                    </a:lnTo>
                    <a:lnTo>
                      <a:pt x="1328" y="582"/>
                    </a:lnTo>
                    <a:lnTo>
                      <a:pt x="1326" y="582"/>
                    </a:lnTo>
                    <a:lnTo>
                      <a:pt x="1326" y="580"/>
                    </a:lnTo>
                    <a:lnTo>
                      <a:pt x="1326" y="580"/>
                    </a:lnTo>
                    <a:lnTo>
                      <a:pt x="1326" y="580"/>
                    </a:lnTo>
                    <a:lnTo>
                      <a:pt x="1326" y="578"/>
                    </a:lnTo>
                    <a:lnTo>
                      <a:pt x="1324" y="578"/>
                    </a:lnTo>
                    <a:lnTo>
                      <a:pt x="1324" y="578"/>
                    </a:lnTo>
                    <a:lnTo>
                      <a:pt x="1324" y="577"/>
                    </a:lnTo>
                    <a:lnTo>
                      <a:pt x="1324" y="577"/>
                    </a:lnTo>
                    <a:lnTo>
                      <a:pt x="1324" y="577"/>
                    </a:lnTo>
                    <a:lnTo>
                      <a:pt x="1324" y="575"/>
                    </a:lnTo>
                    <a:lnTo>
                      <a:pt x="1322" y="573"/>
                    </a:lnTo>
                    <a:lnTo>
                      <a:pt x="1322" y="573"/>
                    </a:lnTo>
                    <a:lnTo>
                      <a:pt x="1322" y="573"/>
                    </a:lnTo>
                    <a:lnTo>
                      <a:pt x="1322" y="571"/>
                    </a:lnTo>
                    <a:lnTo>
                      <a:pt x="1321" y="571"/>
                    </a:lnTo>
                    <a:lnTo>
                      <a:pt x="1321" y="571"/>
                    </a:lnTo>
                    <a:lnTo>
                      <a:pt x="1321" y="571"/>
                    </a:lnTo>
                    <a:lnTo>
                      <a:pt x="1321" y="571"/>
                    </a:lnTo>
                    <a:lnTo>
                      <a:pt x="1319" y="573"/>
                    </a:lnTo>
                    <a:lnTo>
                      <a:pt x="1319" y="573"/>
                    </a:lnTo>
                    <a:lnTo>
                      <a:pt x="1319" y="573"/>
                    </a:lnTo>
                    <a:lnTo>
                      <a:pt x="1319" y="573"/>
                    </a:lnTo>
                    <a:lnTo>
                      <a:pt x="1317" y="573"/>
                    </a:lnTo>
                    <a:lnTo>
                      <a:pt x="1317" y="575"/>
                    </a:lnTo>
                    <a:lnTo>
                      <a:pt x="1317" y="577"/>
                    </a:lnTo>
                    <a:lnTo>
                      <a:pt x="1315" y="577"/>
                    </a:lnTo>
                    <a:lnTo>
                      <a:pt x="1313" y="578"/>
                    </a:lnTo>
                    <a:lnTo>
                      <a:pt x="1313" y="580"/>
                    </a:lnTo>
                    <a:lnTo>
                      <a:pt x="1312" y="582"/>
                    </a:lnTo>
                    <a:lnTo>
                      <a:pt x="1312" y="582"/>
                    </a:lnTo>
                    <a:lnTo>
                      <a:pt x="1310" y="584"/>
                    </a:lnTo>
                    <a:lnTo>
                      <a:pt x="1306" y="584"/>
                    </a:lnTo>
                    <a:lnTo>
                      <a:pt x="1306" y="582"/>
                    </a:lnTo>
                    <a:lnTo>
                      <a:pt x="1304" y="582"/>
                    </a:lnTo>
                    <a:lnTo>
                      <a:pt x="1303" y="582"/>
                    </a:lnTo>
                    <a:lnTo>
                      <a:pt x="1301" y="580"/>
                    </a:lnTo>
                    <a:lnTo>
                      <a:pt x="1301" y="580"/>
                    </a:lnTo>
                    <a:lnTo>
                      <a:pt x="1301" y="580"/>
                    </a:lnTo>
                    <a:lnTo>
                      <a:pt x="1299" y="580"/>
                    </a:lnTo>
                    <a:lnTo>
                      <a:pt x="1299" y="580"/>
                    </a:lnTo>
                    <a:lnTo>
                      <a:pt x="1299" y="582"/>
                    </a:lnTo>
                    <a:lnTo>
                      <a:pt x="1299" y="582"/>
                    </a:lnTo>
                    <a:lnTo>
                      <a:pt x="1297" y="582"/>
                    </a:lnTo>
                    <a:lnTo>
                      <a:pt x="1297" y="582"/>
                    </a:lnTo>
                    <a:lnTo>
                      <a:pt x="1297" y="582"/>
                    </a:lnTo>
                    <a:lnTo>
                      <a:pt x="1297" y="584"/>
                    </a:lnTo>
                    <a:lnTo>
                      <a:pt x="1297" y="584"/>
                    </a:lnTo>
                    <a:lnTo>
                      <a:pt x="1297" y="584"/>
                    </a:lnTo>
                    <a:lnTo>
                      <a:pt x="1297" y="584"/>
                    </a:lnTo>
                    <a:lnTo>
                      <a:pt x="1297" y="586"/>
                    </a:lnTo>
                    <a:lnTo>
                      <a:pt x="1297" y="586"/>
                    </a:lnTo>
                    <a:lnTo>
                      <a:pt x="1299" y="586"/>
                    </a:lnTo>
                    <a:lnTo>
                      <a:pt x="1299" y="586"/>
                    </a:lnTo>
                    <a:lnTo>
                      <a:pt x="1299" y="586"/>
                    </a:lnTo>
                    <a:lnTo>
                      <a:pt x="1299" y="586"/>
                    </a:lnTo>
                    <a:lnTo>
                      <a:pt x="1299" y="588"/>
                    </a:lnTo>
                    <a:lnTo>
                      <a:pt x="1299" y="588"/>
                    </a:lnTo>
                    <a:lnTo>
                      <a:pt x="1301" y="588"/>
                    </a:lnTo>
                    <a:lnTo>
                      <a:pt x="1301" y="588"/>
                    </a:lnTo>
                    <a:lnTo>
                      <a:pt x="1301" y="588"/>
                    </a:lnTo>
                    <a:lnTo>
                      <a:pt x="1303" y="588"/>
                    </a:lnTo>
                    <a:lnTo>
                      <a:pt x="1303" y="588"/>
                    </a:lnTo>
                    <a:lnTo>
                      <a:pt x="1303" y="588"/>
                    </a:lnTo>
                    <a:lnTo>
                      <a:pt x="1304" y="588"/>
                    </a:lnTo>
                    <a:lnTo>
                      <a:pt x="1304" y="588"/>
                    </a:lnTo>
                    <a:lnTo>
                      <a:pt x="1304" y="588"/>
                    </a:lnTo>
                    <a:lnTo>
                      <a:pt x="1306" y="586"/>
                    </a:lnTo>
                    <a:lnTo>
                      <a:pt x="1306" y="586"/>
                    </a:lnTo>
                    <a:lnTo>
                      <a:pt x="1306" y="586"/>
                    </a:lnTo>
                    <a:lnTo>
                      <a:pt x="1308" y="586"/>
                    </a:lnTo>
                    <a:lnTo>
                      <a:pt x="1308" y="586"/>
                    </a:lnTo>
                    <a:lnTo>
                      <a:pt x="1310" y="586"/>
                    </a:lnTo>
                    <a:lnTo>
                      <a:pt x="1312" y="586"/>
                    </a:lnTo>
                    <a:lnTo>
                      <a:pt x="1313" y="586"/>
                    </a:lnTo>
                    <a:lnTo>
                      <a:pt x="1315" y="588"/>
                    </a:lnTo>
                    <a:lnTo>
                      <a:pt x="1317" y="588"/>
                    </a:lnTo>
                    <a:lnTo>
                      <a:pt x="1319" y="588"/>
                    </a:lnTo>
                    <a:lnTo>
                      <a:pt x="1321" y="588"/>
                    </a:lnTo>
                    <a:lnTo>
                      <a:pt x="1322" y="589"/>
                    </a:lnTo>
                    <a:lnTo>
                      <a:pt x="1324" y="589"/>
                    </a:lnTo>
                    <a:lnTo>
                      <a:pt x="1326" y="589"/>
                    </a:lnTo>
                    <a:lnTo>
                      <a:pt x="1328" y="589"/>
                    </a:lnTo>
                    <a:lnTo>
                      <a:pt x="1330" y="589"/>
                    </a:lnTo>
                    <a:lnTo>
                      <a:pt x="1332" y="588"/>
                    </a:lnTo>
                    <a:lnTo>
                      <a:pt x="1332" y="588"/>
                    </a:lnTo>
                    <a:lnTo>
                      <a:pt x="1333" y="586"/>
                    </a:lnTo>
                    <a:lnTo>
                      <a:pt x="1335" y="586"/>
                    </a:lnTo>
                    <a:lnTo>
                      <a:pt x="1337" y="584"/>
                    </a:lnTo>
                    <a:lnTo>
                      <a:pt x="1337" y="584"/>
                    </a:lnTo>
                    <a:lnTo>
                      <a:pt x="1337" y="584"/>
                    </a:lnTo>
                    <a:lnTo>
                      <a:pt x="1339" y="584"/>
                    </a:lnTo>
                    <a:lnTo>
                      <a:pt x="1339" y="584"/>
                    </a:lnTo>
                    <a:lnTo>
                      <a:pt x="1341" y="584"/>
                    </a:lnTo>
                    <a:lnTo>
                      <a:pt x="1341" y="584"/>
                    </a:lnTo>
                    <a:lnTo>
                      <a:pt x="1341" y="584"/>
                    </a:lnTo>
                    <a:lnTo>
                      <a:pt x="1341" y="584"/>
                    </a:lnTo>
                    <a:lnTo>
                      <a:pt x="1342" y="586"/>
                    </a:lnTo>
                    <a:lnTo>
                      <a:pt x="1342" y="586"/>
                    </a:lnTo>
                    <a:lnTo>
                      <a:pt x="1342" y="586"/>
                    </a:lnTo>
                    <a:lnTo>
                      <a:pt x="1342" y="586"/>
                    </a:lnTo>
                    <a:lnTo>
                      <a:pt x="1342" y="586"/>
                    </a:lnTo>
                    <a:lnTo>
                      <a:pt x="1342" y="588"/>
                    </a:lnTo>
                    <a:lnTo>
                      <a:pt x="1342" y="588"/>
                    </a:lnTo>
                    <a:lnTo>
                      <a:pt x="1342" y="588"/>
                    </a:lnTo>
                    <a:lnTo>
                      <a:pt x="1342" y="588"/>
                    </a:lnTo>
                    <a:lnTo>
                      <a:pt x="1342" y="589"/>
                    </a:lnTo>
                    <a:lnTo>
                      <a:pt x="1342" y="589"/>
                    </a:lnTo>
                    <a:lnTo>
                      <a:pt x="1342" y="591"/>
                    </a:lnTo>
                    <a:lnTo>
                      <a:pt x="1341" y="591"/>
                    </a:lnTo>
                    <a:lnTo>
                      <a:pt x="1341" y="591"/>
                    </a:lnTo>
                    <a:lnTo>
                      <a:pt x="1341" y="591"/>
                    </a:lnTo>
                    <a:lnTo>
                      <a:pt x="1341" y="591"/>
                    </a:lnTo>
                    <a:lnTo>
                      <a:pt x="1341" y="591"/>
                    </a:lnTo>
                    <a:lnTo>
                      <a:pt x="1341" y="591"/>
                    </a:lnTo>
                    <a:lnTo>
                      <a:pt x="1341" y="593"/>
                    </a:lnTo>
                    <a:lnTo>
                      <a:pt x="1339" y="593"/>
                    </a:lnTo>
                    <a:lnTo>
                      <a:pt x="1339" y="593"/>
                    </a:lnTo>
                    <a:lnTo>
                      <a:pt x="1339" y="593"/>
                    </a:lnTo>
                    <a:lnTo>
                      <a:pt x="1337" y="593"/>
                    </a:lnTo>
                    <a:lnTo>
                      <a:pt x="1337" y="593"/>
                    </a:lnTo>
                    <a:lnTo>
                      <a:pt x="1335" y="595"/>
                    </a:lnTo>
                    <a:lnTo>
                      <a:pt x="1335" y="595"/>
                    </a:lnTo>
                    <a:lnTo>
                      <a:pt x="1332" y="597"/>
                    </a:lnTo>
                    <a:lnTo>
                      <a:pt x="1330" y="597"/>
                    </a:lnTo>
                    <a:lnTo>
                      <a:pt x="1326" y="598"/>
                    </a:lnTo>
                    <a:lnTo>
                      <a:pt x="1324" y="598"/>
                    </a:lnTo>
                    <a:lnTo>
                      <a:pt x="1324" y="598"/>
                    </a:lnTo>
                    <a:lnTo>
                      <a:pt x="1324" y="598"/>
                    </a:lnTo>
                    <a:lnTo>
                      <a:pt x="1322" y="600"/>
                    </a:lnTo>
                    <a:lnTo>
                      <a:pt x="1322" y="600"/>
                    </a:lnTo>
                    <a:lnTo>
                      <a:pt x="1322" y="600"/>
                    </a:lnTo>
                    <a:lnTo>
                      <a:pt x="1321" y="600"/>
                    </a:lnTo>
                    <a:lnTo>
                      <a:pt x="1321" y="600"/>
                    </a:lnTo>
                    <a:lnTo>
                      <a:pt x="1321" y="600"/>
                    </a:lnTo>
                    <a:lnTo>
                      <a:pt x="1319" y="602"/>
                    </a:lnTo>
                    <a:lnTo>
                      <a:pt x="1319" y="602"/>
                    </a:lnTo>
                    <a:lnTo>
                      <a:pt x="1319" y="604"/>
                    </a:lnTo>
                    <a:lnTo>
                      <a:pt x="1319" y="604"/>
                    </a:lnTo>
                    <a:lnTo>
                      <a:pt x="1319" y="606"/>
                    </a:lnTo>
                    <a:lnTo>
                      <a:pt x="1319" y="606"/>
                    </a:lnTo>
                    <a:lnTo>
                      <a:pt x="1319" y="606"/>
                    </a:lnTo>
                    <a:lnTo>
                      <a:pt x="1319" y="606"/>
                    </a:lnTo>
                    <a:lnTo>
                      <a:pt x="1319" y="607"/>
                    </a:lnTo>
                    <a:lnTo>
                      <a:pt x="1319" y="607"/>
                    </a:lnTo>
                    <a:lnTo>
                      <a:pt x="1319" y="607"/>
                    </a:lnTo>
                    <a:lnTo>
                      <a:pt x="1321" y="607"/>
                    </a:lnTo>
                    <a:lnTo>
                      <a:pt x="1321" y="607"/>
                    </a:lnTo>
                    <a:lnTo>
                      <a:pt x="1321" y="609"/>
                    </a:lnTo>
                    <a:lnTo>
                      <a:pt x="1321" y="609"/>
                    </a:lnTo>
                    <a:lnTo>
                      <a:pt x="1321" y="611"/>
                    </a:lnTo>
                    <a:lnTo>
                      <a:pt x="1321" y="611"/>
                    </a:lnTo>
                    <a:lnTo>
                      <a:pt x="1322" y="613"/>
                    </a:lnTo>
                    <a:lnTo>
                      <a:pt x="1322" y="613"/>
                    </a:lnTo>
                    <a:lnTo>
                      <a:pt x="1322" y="616"/>
                    </a:lnTo>
                    <a:lnTo>
                      <a:pt x="1322" y="618"/>
                    </a:lnTo>
                    <a:lnTo>
                      <a:pt x="1324" y="618"/>
                    </a:lnTo>
                    <a:lnTo>
                      <a:pt x="1326" y="620"/>
                    </a:lnTo>
                    <a:lnTo>
                      <a:pt x="1326" y="622"/>
                    </a:lnTo>
                    <a:lnTo>
                      <a:pt x="1326" y="622"/>
                    </a:lnTo>
                    <a:lnTo>
                      <a:pt x="1328" y="624"/>
                    </a:lnTo>
                    <a:lnTo>
                      <a:pt x="1328" y="624"/>
                    </a:lnTo>
                    <a:lnTo>
                      <a:pt x="1328" y="626"/>
                    </a:lnTo>
                    <a:lnTo>
                      <a:pt x="1328" y="626"/>
                    </a:lnTo>
                    <a:lnTo>
                      <a:pt x="1328" y="627"/>
                    </a:lnTo>
                    <a:lnTo>
                      <a:pt x="1328" y="627"/>
                    </a:lnTo>
                    <a:lnTo>
                      <a:pt x="1328" y="627"/>
                    </a:lnTo>
                    <a:lnTo>
                      <a:pt x="1326" y="629"/>
                    </a:lnTo>
                    <a:lnTo>
                      <a:pt x="1326" y="631"/>
                    </a:lnTo>
                    <a:lnTo>
                      <a:pt x="1326" y="631"/>
                    </a:lnTo>
                    <a:lnTo>
                      <a:pt x="1324" y="631"/>
                    </a:lnTo>
                    <a:lnTo>
                      <a:pt x="1324" y="631"/>
                    </a:lnTo>
                    <a:lnTo>
                      <a:pt x="1324" y="631"/>
                    </a:lnTo>
                    <a:lnTo>
                      <a:pt x="1324" y="633"/>
                    </a:lnTo>
                    <a:lnTo>
                      <a:pt x="1324" y="633"/>
                    </a:lnTo>
                    <a:lnTo>
                      <a:pt x="1324" y="633"/>
                    </a:lnTo>
                    <a:lnTo>
                      <a:pt x="1324" y="635"/>
                    </a:lnTo>
                    <a:lnTo>
                      <a:pt x="1324" y="635"/>
                    </a:lnTo>
                    <a:lnTo>
                      <a:pt x="1324" y="635"/>
                    </a:lnTo>
                    <a:lnTo>
                      <a:pt x="1326" y="636"/>
                    </a:lnTo>
                    <a:lnTo>
                      <a:pt x="1326" y="636"/>
                    </a:lnTo>
                    <a:lnTo>
                      <a:pt x="1328" y="636"/>
                    </a:lnTo>
                    <a:lnTo>
                      <a:pt x="1328" y="636"/>
                    </a:lnTo>
                    <a:lnTo>
                      <a:pt x="1328" y="636"/>
                    </a:lnTo>
                    <a:lnTo>
                      <a:pt x="1330" y="636"/>
                    </a:lnTo>
                    <a:lnTo>
                      <a:pt x="1330" y="636"/>
                    </a:lnTo>
                    <a:lnTo>
                      <a:pt x="1332" y="636"/>
                    </a:lnTo>
                    <a:lnTo>
                      <a:pt x="1332" y="636"/>
                    </a:lnTo>
                    <a:lnTo>
                      <a:pt x="1332" y="636"/>
                    </a:lnTo>
                    <a:lnTo>
                      <a:pt x="1333" y="636"/>
                    </a:lnTo>
                    <a:lnTo>
                      <a:pt x="1333" y="636"/>
                    </a:lnTo>
                    <a:lnTo>
                      <a:pt x="1335" y="635"/>
                    </a:lnTo>
                    <a:lnTo>
                      <a:pt x="1335" y="635"/>
                    </a:lnTo>
                    <a:lnTo>
                      <a:pt x="1335" y="633"/>
                    </a:lnTo>
                    <a:lnTo>
                      <a:pt x="1337" y="633"/>
                    </a:lnTo>
                    <a:lnTo>
                      <a:pt x="1339" y="633"/>
                    </a:lnTo>
                    <a:lnTo>
                      <a:pt x="1339" y="633"/>
                    </a:lnTo>
                    <a:lnTo>
                      <a:pt x="1341" y="633"/>
                    </a:lnTo>
                    <a:lnTo>
                      <a:pt x="1341" y="633"/>
                    </a:lnTo>
                    <a:lnTo>
                      <a:pt x="1342" y="633"/>
                    </a:lnTo>
                    <a:lnTo>
                      <a:pt x="1342" y="635"/>
                    </a:lnTo>
                    <a:lnTo>
                      <a:pt x="1342" y="636"/>
                    </a:lnTo>
                    <a:lnTo>
                      <a:pt x="1342" y="636"/>
                    </a:lnTo>
                    <a:lnTo>
                      <a:pt x="1342" y="638"/>
                    </a:lnTo>
                    <a:lnTo>
                      <a:pt x="1341" y="638"/>
                    </a:lnTo>
                    <a:lnTo>
                      <a:pt x="1341" y="640"/>
                    </a:lnTo>
                    <a:lnTo>
                      <a:pt x="1341" y="640"/>
                    </a:lnTo>
                    <a:lnTo>
                      <a:pt x="1339" y="640"/>
                    </a:lnTo>
                    <a:lnTo>
                      <a:pt x="1339" y="640"/>
                    </a:lnTo>
                    <a:lnTo>
                      <a:pt x="1339" y="642"/>
                    </a:lnTo>
                    <a:lnTo>
                      <a:pt x="1335" y="644"/>
                    </a:lnTo>
                    <a:lnTo>
                      <a:pt x="1333" y="644"/>
                    </a:lnTo>
                    <a:lnTo>
                      <a:pt x="1332" y="645"/>
                    </a:lnTo>
                    <a:lnTo>
                      <a:pt x="1330" y="645"/>
                    </a:lnTo>
                    <a:lnTo>
                      <a:pt x="1330" y="647"/>
                    </a:lnTo>
                    <a:lnTo>
                      <a:pt x="1330" y="647"/>
                    </a:lnTo>
                    <a:lnTo>
                      <a:pt x="1330" y="649"/>
                    </a:lnTo>
                    <a:lnTo>
                      <a:pt x="1330" y="651"/>
                    </a:lnTo>
                    <a:lnTo>
                      <a:pt x="1330" y="651"/>
                    </a:lnTo>
                    <a:lnTo>
                      <a:pt x="1332" y="653"/>
                    </a:lnTo>
                    <a:lnTo>
                      <a:pt x="1332" y="653"/>
                    </a:lnTo>
                    <a:lnTo>
                      <a:pt x="1332" y="653"/>
                    </a:lnTo>
                    <a:lnTo>
                      <a:pt x="1332" y="653"/>
                    </a:lnTo>
                    <a:lnTo>
                      <a:pt x="1332" y="653"/>
                    </a:lnTo>
                    <a:lnTo>
                      <a:pt x="1333" y="654"/>
                    </a:lnTo>
                    <a:lnTo>
                      <a:pt x="1333" y="654"/>
                    </a:lnTo>
                    <a:lnTo>
                      <a:pt x="1333" y="654"/>
                    </a:lnTo>
                    <a:lnTo>
                      <a:pt x="1333" y="654"/>
                    </a:lnTo>
                    <a:lnTo>
                      <a:pt x="1333" y="656"/>
                    </a:lnTo>
                    <a:lnTo>
                      <a:pt x="1333" y="656"/>
                    </a:lnTo>
                    <a:lnTo>
                      <a:pt x="1333" y="656"/>
                    </a:lnTo>
                    <a:lnTo>
                      <a:pt x="1333" y="656"/>
                    </a:lnTo>
                    <a:lnTo>
                      <a:pt x="1335" y="658"/>
                    </a:lnTo>
                    <a:lnTo>
                      <a:pt x="1333" y="660"/>
                    </a:lnTo>
                    <a:lnTo>
                      <a:pt x="1333" y="660"/>
                    </a:lnTo>
                    <a:lnTo>
                      <a:pt x="1333" y="660"/>
                    </a:lnTo>
                    <a:lnTo>
                      <a:pt x="1333" y="660"/>
                    </a:lnTo>
                    <a:lnTo>
                      <a:pt x="1333" y="662"/>
                    </a:lnTo>
                    <a:lnTo>
                      <a:pt x="1333" y="662"/>
                    </a:lnTo>
                    <a:lnTo>
                      <a:pt x="1333" y="662"/>
                    </a:lnTo>
                    <a:lnTo>
                      <a:pt x="1333" y="662"/>
                    </a:lnTo>
                    <a:lnTo>
                      <a:pt x="1332" y="662"/>
                    </a:lnTo>
                    <a:lnTo>
                      <a:pt x="1330" y="664"/>
                    </a:lnTo>
                    <a:lnTo>
                      <a:pt x="1330" y="664"/>
                    </a:lnTo>
                    <a:lnTo>
                      <a:pt x="1330" y="664"/>
                    </a:lnTo>
                    <a:lnTo>
                      <a:pt x="1328" y="664"/>
                    </a:lnTo>
                    <a:lnTo>
                      <a:pt x="1326" y="664"/>
                    </a:lnTo>
                    <a:lnTo>
                      <a:pt x="1326" y="664"/>
                    </a:lnTo>
                    <a:lnTo>
                      <a:pt x="1326" y="664"/>
                    </a:lnTo>
                    <a:lnTo>
                      <a:pt x="1326" y="664"/>
                    </a:lnTo>
                    <a:lnTo>
                      <a:pt x="1326" y="664"/>
                    </a:lnTo>
                    <a:lnTo>
                      <a:pt x="1324" y="664"/>
                    </a:lnTo>
                    <a:lnTo>
                      <a:pt x="1324" y="665"/>
                    </a:lnTo>
                    <a:lnTo>
                      <a:pt x="1322" y="665"/>
                    </a:lnTo>
                    <a:lnTo>
                      <a:pt x="1322" y="665"/>
                    </a:lnTo>
                    <a:lnTo>
                      <a:pt x="1322" y="665"/>
                    </a:lnTo>
                    <a:lnTo>
                      <a:pt x="1322" y="665"/>
                    </a:lnTo>
                    <a:lnTo>
                      <a:pt x="1322" y="667"/>
                    </a:lnTo>
                    <a:lnTo>
                      <a:pt x="1321" y="667"/>
                    </a:lnTo>
                    <a:lnTo>
                      <a:pt x="1321" y="667"/>
                    </a:lnTo>
                    <a:lnTo>
                      <a:pt x="1321" y="669"/>
                    </a:lnTo>
                    <a:lnTo>
                      <a:pt x="1322" y="669"/>
                    </a:lnTo>
                    <a:lnTo>
                      <a:pt x="1322" y="669"/>
                    </a:lnTo>
                    <a:lnTo>
                      <a:pt x="1322" y="669"/>
                    </a:lnTo>
                    <a:lnTo>
                      <a:pt x="1324" y="671"/>
                    </a:lnTo>
                    <a:lnTo>
                      <a:pt x="1324" y="671"/>
                    </a:lnTo>
                    <a:lnTo>
                      <a:pt x="1324" y="671"/>
                    </a:lnTo>
                    <a:lnTo>
                      <a:pt x="1326" y="673"/>
                    </a:lnTo>
                    <a:lnTo>
                      <a:pt x="1328" y="673"/>
                    </a:lnTo>
                    <a:lnTo>
                      <a:pt x="1328" y="674"/>
                    </a:lnTo>
                    <a:lnTo>
                      <a:pt x="1330" y="674"/>
                    </a:lnTo>
                    <a:lnTo>
                      <a:pt x="1330" y="674"/>
                    </a:lnTo>
                    <a:lnTo>
                      <a:pt x="1332" y="674"/>
                    </a:lnTo>
                    <a:lnTo>
                      <a:pt x="1332" y="674"/>
                    </a:lnTo>
                    <a:lnTo>
                      <a:pt x="1332" y="674"/>
                    </a:lnTo>
                    <a:lnTo>
                      <a:pt x="1332" y="676"/>
                    </a:lnTo>
                    <a:lnTo>
                      <a:pt x="1333" y="676"/>
                    </a:lnTo>
                    <a:lnTo>
                      <a:pt x="1333" y="676"/>
                    </a:lnTo>
                    <a:lnTo>
                      <a:pt x="1333" y="676"/>
                    </a:lnTo>
                    <a:lnTo>
                      <a:pt x="1333" y="676"/>
                    </a:lnTo>
                    <a:lnTo>
                      <a:pt x="1333" y="678"/>
                    </a:lnTo>
                    <a:lnTo>
                      <a:pt x="1333" y="678"/>
                    </a:lnTo>
                    <a:lnTo>
                      <a:pt x="1333" y="678"/>
                    </a:lnTo>
                    <a:lnTo>
                      <a:pt x="1333" y="680"/>
                    </a:lnTo>
                    <a:lnTo>
                      <a:pt x="1333" y="680"/>
                    </a:lnTo>
                    <a:lnTo>
                      <a:pt x="1332" y="682"/>
                    </a:lnTo>
                    <a:lnTo>
                      <a:pt x="1332" y="682"/>
                    </a:lnTo>
                    <a:lnTo>
                      <a:pt x="1332" y="682"/>
                    </a:lnTo>
                    <a:lnTo>
                      <a:pt x="1332" y="683"/>
                    </a:lnTo>
                    <a:lnTo>
                      <a:pt x="1332" y="683"/>
                    </a:lnTo>
                    <a:lnTo>
                      <a:pt x="1332" y="683"/>
                    </a:lnTo>
                    <a:lnTo>
                      <a:pt x="1332" y="683"/>
                    </a:lnTo>
                    <a:lnTo>
                      <a:pt x="1332" y="685"/>
                    </a:lnTo>
                    <a:lnTo>
                      <a:pt x="1332" y="685"/>
                    </a:lnTo>
                    <a:lnTo>
                      <a:pt x="1332" y="685"/>
                    </a:lnTo>
                    <a:lnTo>
                      <a:pt x="1332" y="685"/>
                    </a:lnTo>
                    <a:lnTo>
                      <a:pt x="1332" y="687"/>
                    </a:lnTo>
                    <a:lnTo>
                      <a:pt x="1332" y="687"/>
                    </a:lnTo>
                    <a:lnTo>
                      <a:pt x="1332" y="687"/>
                    </a:lnTo>
                    <a:lnTo>
                      <a:pt x="1332" y="687"/>
                    </a:lnTo>
                    <a:lnTo>
                      <a:pt x="1332" y="687"/>
                    </a:lnTo>
                    <a:lnTo>
                      <a:pt x="1332" y="689"/>
                    </a:lnTo>
                    <a:lnTo>
                      <a:pt x="1332" y="689"/>
                    </a:lnTo>
                    <a:lnTo>
                      <a:pt x="1333" y="689"/>
                    </a:lnTo>
                    <a:lnTo>
                      <a:pt x="1333" y="689"/>
                    </a:lnTo>
                    <a:lnTo>
                      <a:pt x="1333" y="689"/>
                    </a:lnTo>
                    <a:lnTo>
                      <a:pt x="1333" y="689"/>
                    </a:lnTo>
                    <a:lnTo>
                      <a:pt x="1335" y="689"/>
                    </a:lnTo>
                    <a:lnTo>
                      <a:pt x="1335" y="689"/>
                    </a:lnTo>
                    <a:lnTo>
                      <a:pt x="1337" y="689"/>
                    </a:lnTo>
                    <a:lnTo>
                      <a:pt x="1337" y="689"/>
                    </a:lnTo>
                    <a:lnTo>
                      <a:pt x="1337" y="689"/>
                    </a:lnTo>
                    <a:lnTo>
                      <a:pt x="1339" y="689"/>
                    </a:lnTo>
                    <a:lnTo>
                      <a:pt x="1339" y="689"/>
                    </a:lnTo>
                    <a:lnTo>
                      <a:pt x="1339" y="689"/>
                    </a:lnTo>
                    <a:lnTo>
                      <a:pt x="1339" y="687"/>
                    </a:lnTo>
                    <a:lnTo>
                      <a:pt x="1339" y="687"/>
                    </a:lnTo>
                    <a:lnTo>
                      <a:pt x="1339" y="687"/>
                    </a:lnTo>
                    <a:lnTo>
                      <a:pt x="1341" y="687"/>
                    </a:lnTo>
                    <a:lnTo>
                      <a:pt x="1341" y="687"/>
                    </a:lnTo>
                    <a:lnTo>
                      <a:pt x="1342" y="687"/>
                    </a:lnTo>
                    <a:lnTo>
                      <a:pt x="1342" y="687"/>
                    </a:lnTo>
                    <a:lnTo>
                      <a:pt x="1342" y="685"/>
                    </a:lnTo>
                    <a:lnTo>
                      <a:pt x="1344" y="685"/>
                    </a:lnTo>
                    <a:lnTo>
                      <a:pt x="1344" y="685"/>
                    </a:lnTo>
                    <a:lnTo>
                      <a:pt x="1344" y="685"/>
                    </a:lnTo>
                    <a:lnTo>
                      <a:pt x="1344" y="685"/>
                    </a:lnTo>
                    <a:lnTo>
                      <a:pt x="1344" y="685"/>
                    </a:lnTo>
                    <a:lnTo>
                      <a:pt x="1346" y="685"/>
                    </a:lnTo>
                    <a:lnTo>
                      <a:pt x="1346" y="685"/>
                    </a:lnTo>
                    <a:lnTo>
                      <a:pt x="1346" y="685"/>
                    </a:lnTo>
                    <a:lnTo>
                      <a:pt x="1346" y="685"/>
                    </a:lnTo>
                    <a:lnTo>
                      <a:pt x="1346" y="685"/>
                    </a:lnTo>
                    <a:lnTo>
                      <a:pt x="1346" y="685"/>
                    </a:lnTo>
                    <a:lnTo>
                      <a:pt x="1346" y="685"/>
                    </a:lnTo>
                    <a:lnTo>
                      <a:pt x="1348" y="685"/>
                    </a:lnTo>
                    <a:lnTo>
                      <a:pt x="1348" y="685"/>
                    </a:lnTo>
                    <a:lnTo>
                      <a:pt x="1350" y="685"/>
                    </a:lnTo>
                    <a:lnTo>
                      <a:pt x="1350" y="685"/>
                    </a:lnTo>
                    <a:lnTo>
                      <a:pt x="1350" y="685"/>
                    </a:lnTo>
                    <a:lnTo>
                      <a:pt x="1350" y="685"/>
                    </a:lnTo>
                    <a:lnTo>
                      <a:pt x="1350" y="687"/>
                    </a:lnTo>
                    <a:lnTo>
                      <a:pt x="1350" y="687"/>
                    </a:lnTo>
                    <a:lnTo>
                      <a:pt x="1351" y="687"/>
                    </a:lnTo>
                    <a:lnTo>
                      <a:pt x="1351" y="687"/>
                    </a:lnTo>
                    <a:lnTo>
                      <a:pt x="1353" y="687"/>
                    </a:lnTo>
                    <a:lnTo>
                      <a:pt x="1353" y="687"/>
                    </a:lnTo>
                    <a:lnTo>
                      <a:pt x="1353" y="687"/>
                    </a:lnTo>
                    <a:lnTo>
                      <a:pt x="1355" y="687"/>
                    </a:lnTo>
                    <a:lnTo>
                      <a:pt x="1357" y="687"/>
                    </a:lnTo>
                    <a:lnTo>
                      <a:pt x="1357" y="687"/>
                    </a:lnTo>
                    <a:lnTo>
                      <a:pt x="1359" y="689"/>
                    </a:lnTo>
                    <a:lnTo>
                      <a:pt x="1360" y="689"/>
                    </a:lnTo>
                    <a:lnTo>
                      <a:pt x="1362" y="689"/>
                    </a:lnTo>
                    <a:lnTo>
                      <a:pt x="1362" y="689"/>
                    </a:lnTo>
                    <a:lnTo>
                      <a:pt x="1364" y="689"/>
                    </a:lnTo>
                    <a:lnTo>
                      <a:pt x="1364" y="687"/>
                    </a:lnTo>
                    <a:lnTo>
                      <a:pt x="1364" y="687"/>
                    </a:lnTo>
                    <a:lnTo>
                      <a:pt x="1366" y="687"/>
                    </a:lnTo>
                    <a:lnTo>
                      <a:pt x="1366" y="687"/>
                    </a:lnTo>
                    <a:lnTo>
                      <a:pt x="1366" y="687"/>
                    </a:lnTo>
                    <a:lnTo>
                      <a:pt x="1366" y="689"/>
                    </a:lnTo>
                    <a:lnTo>
                      <a:pt x="1368" y="689"/>
                    </a:lnTo>
                    <a:lnTo>
                      <a:pt x="1368" y="689"/>
                    </a:lnTo>
                    <a:lnTo>
                      <a:pt x="1368" y="689"/>
                    </a:lnTo>
                    <a:lnTo>
                      <a:pt x="1368" y="691"/>
                    </a:lnTo>
                    <a:lnTo>
                      <a:pt x="1368" y="692"/>
                    </a:lnTo>
                    <a:lnTo>
                      <a:pt x="1368" y="692"/>
                    </a:lnTo>
                    <a:lnTo>
                      <a:pt x="1369" y="692"/>
                    </a:lnTo>
                    <a:lnTo>
                      <a:pt x="1369" y="694"/>
                    </a:lnTo>
                    <a:lnTo>
                      <a:pt x="1368" y="694"/>
                    </a:lnTo>
                    <a:lnTo>
                      <a:pt x="1369" y="694"/>
                    </a:lnTo>
                    <a:lnTo>
                      <a:pt x="1369" y="696"/>
                    </a:lnTo>
                    <a:lnTo>
                      <a:pt x="1369" y="696"/>
                    </a:lnTo>
                    <a:lnTo>
                      <a:pt x="1369" y="696"/>
                    </a:lnTo>
                    <a:lnTo>
                      <a:pt x="1369" y="696"/>
                    </a:lnTo>
                    <a:lnTo>
                      <a:pt x="1369" y="696"/>
                    </a:lnTo>
                    <a:lnTo>
                      <a:pt x="1369" y="696"/>
                    </a:lnTo>
                    <a:lnTo>
                      <a:pt x="1369" y="696"/>
                    </a:lnTo>
                    <a:lnTo>
                      <a:pt x="1369" y="698"/>
                    </a:lnTo>
                    <a:lnTo>
                      <a:pt x="1371" y="698"/>
                    </a:lnTo>
                    <a:lnTo>
                      <a:pt x="1371" y="700"/>
                    </a:lnTo>
                    <a:lnTo>
                      <a:pt x="1371" y="700"/>
                    </a:lnTo>
                    <a:lnTo>
                      <a:pt x="1371" y="700"/>
                    </a:lnTo>
                    <a:lnTo>
                      <a:pt x="1371" y="702"/>
                    </a:lnTo>
                    <a:lnTo>
                      <a:pt x="1371" y="702"/>
                    </a:lnTo>
                    <a:lnTo>
                      <a:pt x="1371" y="703"/>
                    </a:lnTo>
                    <a:lnTo>
                      <a:pt x="1371" y="703"/>
                    </a:lnTo>
                    <a:lnTo>
                      <a:pt x="1369" y="703"/>
                    </a:lnTo>
                    <a:lnTo>
                      <a:pt x="1369" y="705"/>
                    </a:lnTo>
                    <a:lnTo>
                      <a:pt x="1368" y="705"/>
                    </a:lnTo>
                    <a:lnTo>
                      <a:pt x="1368" y="705"/>
                    </a:lnTo>
                    <a:lnTo>
                      <a:pt x="1368" y="705"/>
                    </a:lnTo>
                    <a:lnTo>
                      <a:pt x="1368" y="705"/>
                    </a:lnTo>
                    <a:lnTo>
                      <a:pt x="1364" y="705"/>
                    </a:lnTo>
                    <a:lnTo>
                      <a:pt x="1362" y="705"/>
                    </a:lnTo>
                    <a:lnTo>
                      <a:pt x="1357" y="707"/>
                    </a:lnTo>
                    <a:lnTo>
                      <a:pt x="1355" y="707"/>
                    </a:lnTo>
                    <a:lnTo>
                      <a:pt x="1351" y="707"/>
                    </a:lnTo>
                    <a:lnTo>
                      <a:pt x="1351" y="707"/>
                    </a:lnTo>
                    <a:lnTo>
                      <a:pt x="1350" y="707"/>
                    </a:lnTo>
                    <a:lnTo>
                      <a:pt x="1350" y="709"/>
                    </a:lnTo>
                    <a:lnTo>
                      <a:pt x="1348" y="709"/>
                    </a:lnTo>
                    <a:lnTo>
                      <a:pt x="1348" y="709"/>
                    </a:lnTo>
                    <a:lnTo>
                      <a:pt x="1348" y="709"/>
                    </a:lnTo>
                    <a:lnTo>
                      <a:pt x="1348" y="709"/>
                    </a:lnTo>
                    <a:lnTo>
                      <a:pt x="1348" y="709"/>
                    </a:lnTo>
                    <a:lnTo>
                      <a:pt x="1346" y="711"/>
                    </a:lnTo>
                    <a:lnTo>
                      <a:pt x="1346" y="711"/>
                    </a:lnTo>
                    <a:lnTo>
                      <a:pt x="1346" y="711"/>
                    </a:lnTo>
                    <a:lnTo>
                      <a:pt x="1346" y="711"/>
                    </a:lnTo>
                    <a:lnTo>
                      <a:pt x="1348" y="711"/>
                    </a:lnTo>
                    <a:lnTo>
                      <a:pt x="1348" y="712"/>
                    </a:lnTo>
                    <a:lnTo>
                      <a:pt x="1348" y="712"/>
                    </a:lnTo>
                    <a:lnTo>
                      <a:pt x="1348" y="714"/>
                    </a:lnTo>
                    <a:lnTo>
                      <a:pt x="1348" y="714"/>
                    </a:lnTo>
                    <a:lnTo>
                      <a:pt x="1348" y="714"/>
                    </a:lnTo>
                    <a:lnTo>
                      <a:pt x="1348" y="714"/>
                    </a:lnTo>
                    <a:lnTo>
                      <a:pt x="1348" y="714"/>
                    </a:lnTo>
                    <a:lnTo>
                      <a:pt x="1348" y="716"/>
                    </a:lnTo>
                    <a:lnTo>
                      <a:pt x="1350" y="716"/>
                    </a:lnTo>
                    <a:lnTo>
                      <a:pt x="1351" y="716"/>
                    </a:lnTo>
                    <a:lnTo>
                      <a:pt x="1351" y="714"/>
                    </a:lnTo>
                    <a:lnTo>
                      <a:pt x="1355" y="714"/>
                    </a:lnTo>
                    <a:lnTo>
                      <a:pt x="1355" y="714"/>
                    </a:lnTo>
                    <a:lnTo>
                      <a:pt x="1357" y="716"/>
                    </a:lnTo>
                    <a:lnTo>
                      <a:pt x="1357" y="716"/>
                    </a:lnTo>
                    <a:lnTo>
                      <a:pt x="1357" y="716"/>
                    </a:lnTo>
                    <a:lnTo>
                      <a:pt x="1359" y="716"/>
                    </a:lnTo>
                    <a:lnTo>
                      <a:pt x="1359" y="716"/>
                    </a:lnTo>
                    <a:lnTo>
                      <a:pt x="1359" y="716"/>
                    </a:lnTo>
                    <a:lnTo>
                      <a:pt x="1359" y="716"/>
                    </a:lnTo>
                    <a:lnTo>
                      <a:pt x="1360" y="716"/>
                    </a:lnTo>
                    <a:lnTo>
                      <a:pt x="1360" y="716"/>
                    </a:lnTo>
                    <a:lnTo>
                      <a:pt x="1360" y="718"/>
                    </a:lnTo>
                    <a:lnTo>
                      <a:pt x="1362" y="718"/>
                    </a:lnTo>
                    <a:lnTo>
                      <a:pt x="1362" y="720"/>
                    </a:lnTo>
                    <a:lnTo>
                      <a:pt x="1362" y="721"/>
                    </a:lnTo>
                    <a:lnTo>
                      <a:pt x="1362" y="723"/>
                    </a:lnTo>
                    <a:lnTo>
                      <a:pt x="1362" y="723"/>
                    </a:lnTo>
                    <a:lnTo>
                      <a:pt x="1362" y="723"/>
                    </a:lnTo>
                    <a:lnTo>
                      <a:pt x="1362" y="725"/>
                    </a:lnTo>
                    <a:lnTo>
                      <a:pt x="1362" y="725"/>
                    </a:lnTo>
                    <a:lnTo>
                      <a:pt x="1362" y="725"/>
                    </a:lnTo>
                    <a:lnTo>
                      <a:pt x="1362" y="725"/>
                    </a:lnTo>
                    <a:lnTo>
                      <a:pt x="1364" y="725"/>
                    </a:lnTo>
                    <a:lnTo>
                      <a:pt x="1364" y="727"/>
                    </a:lnTo>
                    <a:lnTo>
                      <a:pt x="1364" y="727"/>
                    </a:lnTo>
                    <a:lnTo>
                      <a:pt x="1364" y="727"/>
                    </a:lnTo>
                    <a:lnTo>
                      <a:pt x="1364" y="727"/>
                    </a:lnTo>
                    <a:lnTo>
                      <a:pt x="1364" y="727"/>
                    </a:lnTo>
                    <a:lnTo>
                      <a:pt x="1364" y="727"/>
                    </a:lnTo>
                    <a:lnTo>
                      <a:pt x="1364" y="729"/>
                    </a:lnTo>
                    <a:lnTo>
                      <a:pt x="1364" y="730"/>
                    </a:lnTo>
                    <a:lnTo>
                      <a:pt x="1362" y="732"/>
                    </a:lnTo>
                    <a:lnTo>
                      <a:pt x="1362" y="732"/>
                    </a:lnTo>
                    <a:lnTo>
                      <a:pt x="1362" y="732"/>
                    </a:lnTo>
                    <a:lnTo>
                      <a:pt x="1362" y="734"/>
                    </a:lnTo>
                    <a:lnTo>
                      <a:pt x="1364" y="734"/>
                    </a:lnTo>
                    <a:lnTo>
                      <a:pt x="1364" y="734"/>
                    </a:lnTo>
                    <a:lnTo>
                      <a:pt x="1364" y="736"/>
                    </a:lnTo>
                    <a:lnTo>
                      <a:pt x="1364" y="736"/>
                    </a:lnTo>
                    <a:lnTo>
                      <a:pt x="1366" y="736"/>
                    </a:lnTo>
                    <a:lnTo>
                      <a:pt x="1366" y="736"/>
                    </a:lnTo>
                    <a:lnTo>
                      <a:pt x="1366" y="736"/>
                    </a:lnTo>
                    <a:lnTo>
                      <a:pt x="1369" y="736"/>
                    </a:lnTo>
                    <a:lnTo>
                      <a:pt x="1369" y="734"/>
                    </a:lnTo>
                    <a:lnTo>
                      <a:pt x="1369" y="734"/>
                    </a:lnTo>
                    <a:lnTo>
                      <a:pt x="1369" y="734"/>
                    </a:lnTo>
                    <a:lnTo>
                      <a:pt x="1369" y="734"/>
                    </a:lnTo>
                    <a:lnTo>
                      <a:pt x="1369" y="734"/>
                    </a:lnTo>
                    <a:lnTo>
                      <a:pt x="1371" y="734"/>
                    </a:lnTo>
                    <a:lnTo>
                      <a:pt x="1371" y="732"/>
                    </a:lnTo>
                    <a:lnTo>
                      <a:pt x="1371" y="732"/>
                    </a:lnTo>
                    <a:lnTo>
                      <a:pt x="1371" y="732"/>
                    </a:lnTo>
                    <a:lnTo>
                      <a:pt x="1371" y="732"/>
                    </a:lnTo>
                    <a:lnTo>
                      <a:pt x="1373" y="730"/>
                    </a:lnTo>
                    <a:lnTo>
                      <a:pt x="1373" y="730"/>
                    </a:lnTo>
                    <a:lnTo>
                      <a:pt x="1373" y="730"/>
                    </a:lnTo>
                    <a:lnTo>
                      <a:pt x="1373" y="730"/>
                    </a:lnTo>
                    <a:lnTo>
                      <a:pt x="1373" y="730"/>
                    </a:lnTo>
                    <a:lnTo>
                      <a:pt x="1373" y="729"/>
                    </a:lnTo>
                    <a:lnTo>
                      <a:pt x="1373" y="729"/>
                    </a:lnTo>
                    <a:lnTo>
                      <a:pt x="1375" y="729"/>
                    </a:lnTo>
                    <a:lnTo>
                      <a:pt x="1375" y="729"/>
                    </a:lnTo>
                    <a:lnTo>
                      <a:pt x="1375" y="729"/>
                    </a:lnTo>
                    <a:lnTo>
                      <a:pt x="1375" y="730"/>
                    </a:lnTo>
                    <a:lnTo>
                      <a:pt x="1375" y="730"/>
                    </a:lnTo>
                    <a:lnTo>
                      <a:pt x="1377" y="730"/>
                    </a:lnTo>
                    <a:lnTo>
                      <a:pt x="1377" y="730"/>
                    </a:lnTo>
                    <a:lnTo>
                      <a:pt x="1377" y="730"/>
                    </a:lnTo>
                    <a:lnTo>
                      <a:pt x="1377" y="730"/>
                    </a:lnTo>
                    <a:lnTo>
                      <a:pt x="1377" y="732"/>
                    </a:lnTo>
                    <a:lnTo>
                      <a:pt x="1377" y="732"/>
                    </a:lnTo>
                    <a:lnTo>
                      <a:pt x="1379" y="734"/>
                    </a:lnTo>
                    <a:lnTo>
                      <a:pt x="1379" y="736"/>
                    </a:lnTo>
                    <a:lnTo>
                      <a:pt x="1380" y="738"/>
                    </a:lnTo>
                    <a:lnTo>
                      <a:pt x="1380" y="739"/>
                    </a:lnTo>
                    <a:lnTo>
                      <a:pt x="1380" y="741"/>
                    </a:lnTo>
                    <a:lnTo>
                      <a:pt x="1380" y="743"/>
                    </a:lnTo>
                    <a:lnTo>
                      <a:pt x="1380" y="743"/>
                    </a:lnTo>
                    <a:lnTo>
                      <a:pt x="1379" y="745"/>
                    </a:lnTo>
                    <a:lnTo>
                      <a:pt x="1379" y="745"/>
                    </a:lnTo>
                    <a:lnTo>
                      <a:pt x="1379" y="747"/>
                    </a:lnTo>
                    <a:lnTo>
                      <a:pt x="1379" y="747"/>
                    </a:lnTo>
                    <a:lnTo>
                      <a:pt x="1379" y="749"/>
                    </a:lnTo>
                    <a:lnTo>
                      <a:pt x="1379" y="750"/>
                    </a:lnTo>
                    <a:lnTo>
                      <a:pt x="1379" y="750"/>
                    </a:lnTo>
                    <a:lnTo>
                      <a:pt x="1379" y="752"/>
                    </a:lnTo>
                    <a:lnTo>
                      <a:pt x="1379" y="752"/>
                    </a:lnTo>
                    <a:lnTo>
                      <a:pt x="1379" y="754"/>
                    </a:lnTo>
                    <a:lnTo>
                      <a:pt x="1379" y="754"/>
                    </a:lnTo>
                    <a:lnTo>
                      <a:pt x="1379" y="754"/>
                    </a:lnTo>
                    <a:lnTo>
                      <a:pt x="1379" y="754"/>
                    </a:lnTo>
                    <a:lnTo>
                      <a:pt x="1379" y="756"/>
                    </a:lnTo>
                    <a:lnTo>
                      <a:pt x="1379" y="756"/>
                    </a:lnTo>
                    <a:lnTo>
                      <a:pt x="1377" y="756"/>
                    </a:lnTo>
                    <a:lnTo>
                      <a:pt x="1377" y="756"/>
                    </a:lnTo>
                    <a:lnTo>
                      <a:pt x="1377" y="756"/>
                    </a:lnTo>
                    <a:lnTo>
                      <a:pt x="1375" y="756"/>
                    </a:lnTo>
                    <a:lnTo>
                      <a:pt x="1375" y="756"/>
                    </a:lnTo>
                    <a:lnTo>
                      <a:pt x="1375" y="756"/>
                    </a:lnTo>
                    <a:lnTo>
                      <a:pt x="1375" y="758"/>
                    </a:lnTo>
                    <a:lnTo>
                      <a:pt x="1373" y="758"/>
                    </a:lnTo>
                    <a:lnTo>
                      <a:pt x="1373" y="758"/>
                    </a:lnTo>
                    <a:lnTo>
                      <a:pt x="1371" y="758"/>
                    </a:lnTo>
                    <a:lnTo>
                      <a:pt x="1371" y="759"/>
                    </a:lnTo>
                    <a:lnTo>
                      <a:pt x="1371" y="759"/>
                    </a:lnTo>
                    <a:lnTo>
                      <a:pt x="1371" y="759"/>
                    </a:lnTo>
                    <a:lnTo>
                      <a:pt x="1369" y="761"/>
                    </a:lnTo>
                    <a:lnTo>
                      <a:pt x="1369" y="761"/>
                    </a:lnTo>
                    <a:lnTo>
                      <a:pt x="1369" y="761"/>
                    </a:lnTo>
                    <a:lnTo>
                      <a:pt x="1369" y="763"/>
                    </a:lnTo>
                    <a:lnTo>
                      <a:pt x="1369" y="763"/>
                    </a:lnTo>
                    <a:lnTo>
                      <a:pt x="1368" y="763"/>
                    </a:lnTo>
                    <a:lnTo>
                      <a:pt x="1369" y="765"/>
                    </a:lnTo>
                    <a:lnTo>
                      <a:pt x="1369" y="765"/>
                    </a:lnTo>
                    <a:lnTo>
                      <a:pt x="1369" y="767"/>
                    </a:lnTo>
                    <a:lnTo>
                      <a:pt x="1369" y="767"/>
                    </a:lnTo>
                    <a:lnTo>
                      <a:pt x="1369" y="767"/>
                    </a:lnTo>
                    <a:lnTo>
                      <a:pt x="1371" y="768"/>
                    </a:lnTo>
                    <a:lnTo>
                      <a:pt x="1371" y="768"/>
                    </a:lnTo>
                    <a:lnTo>
                      <a:pt x="1373" y="768"/>
                    </a:lnTo>
                    <a:lnTo>
                      <a:pt x="1373" y="768"/>
                    </a:lnTo>
                    <a:lnTo>
                      <a:pt x="1373" y="770"/>
                    </a:lnTo>
                    <a:lnTo>
                      <a:pt x="1375" y="770"/>
                    </a:lnTo>
                    <a:lnTo>
                      <a:pt x="1377" y="770"/>
                    </a:lnTo>
                    <a:lnTo>
                      <a:pt x="1379" y="770"/>
                    </a:lnTo>
                    <a:lnTo>
                      <a:pt x="1380" y="770"/>
                    </a:lnTo>
                    <a:lnTo>
                      <a:pt x="1382" y="770"/>
                    </a:lnTo>
                    <a:lnTo>
                      <a:pt x="1384" y="770"/>
                    </a:lnTo>
                    <a:lnTo>
                      <a:pt x="1384" y="770"/>
                    </a:lnTo>
                    <a:lnTo>
                      <a:pt x="1384" y="772"/>
                    </a:lnTo>
                    <a:lnTo>
                      <a:pt x="1384" y="772"/>
                    </a:lnTo>
                    <a:lnTo>
                      <a:pt x="1384" y="772"/>
                    </a:lnTo>
                    <a:lnTo>
                      <a:pt x="1384" y="772"/>
                    </a:lnTo>
                    <a:lnTo>
                      <a:pt x="1386" y="772"/>
                    </a:lnTo>
                    <a:lnTo>
                      <a:pt x="1386" y="774"/>
                    </a:lnTo>
                    <a:lnTo>
                      <a:pt x="1386" y="774"/>
                    </a:lnTo>
                    <a:lnTo>
                      <a:pt x="1386" y="774"/>
                    </a:lnTo>
                    <a:lnTo>
                      <a:pt x="1386" y="776"/>
                    </a:lnTo>
                    <a:lnTo>
                      <a:pt x="1386" y="776"/>
                    </a:lnTo>
                    <a:lnTo>
                      <a:pt x="1388" y="776"/>
                    </a:lnTo>
                    <a:lnTo>
                      <a:pt x="1388" y="777"/>
                    </a:lnTo>
                    <a:lnTo>
                      <a:pt x="1388" y="777"/>
                    </a:lnTo>
                    <a:lnTo>
                      <a:pt x="1389" y="777"/>
                    </a:lnTo>
                    <a:lnTo>
                      <a:pt x="1389" y="777"/>
                    </a:lnTo>
                    <a:lnTo>
                      <a:pt x="1389" y="779"/>
                    </a:lnTo>
                    <a:lnTo>
                      <a:pt x="1389" y="779"/>
                    </a:lnTo>
                    <a:lnTo>
                      <a:pt x="1389" y="779"/>
                    </a:lnTo>
                    <a:lnTo>
                      <a:pt x="1391" y="779"/>
                    </a:lnTo>
                    <a:lnTo>
                      <a:pt x="1391" y="781"/>
                    </a:lnTo>
                    <a:lnTo>
                      <a:pt x="1391" y="781"/>
                    </a:lnTo>
                    <a:lnTo>
                      <a:pt x="1393" y="781"/>
                    </a:lnTo>
                    <a:lnTo>
                      <a:pt x="1393" y="783"/>
                    </a:lnTo>
                    <a:lnTo>
                      <a:pt x="1393" y="783"/>
                    </a:lnTo>
                    <a:lnTo>
                      <a:pt x="1393" y="783"/>
                    </a:lnTo>
                    <a:lnTo>
                      <a:pt x="1393" y="783"/>
                    </a:lnTo>
                    <a:lnTo>
                      <a:pt x="1393" y="783"/>
                    </a:lnTo>
                    <a:lnTo>
                      <a:pt x="1395" y="785"/>
                    </a:lnTo>
                    <a:lnTo>
                      <a:pt x="1395" y="785"/>
                    </a:lnTo>
                    <a:lnTo>
                      <a:pt x="1395" y="785"/>
                    </a:lnTo>
                    <a:lnTo>
                      <a:pt x="1395" y="785"/>
                    </a:lnTo>
                    <a:lnTo>
                      <a:pt x="1395" y="785"/>
                    </a:lnTo>
                    <a:lnTo>
                      <a:pt x="1395" y="787"/>
                    </a:lnTo>
                    <a:lnTo>
                      <a:pt x="1395" y="787"/>
                    </a:lnTo>
                    <a:lnTo>
                      <a:pt x="1397" y="787"/>
                    </a:lnTo>
                    <a:lnTo>
                      <a:pt x="1397" y="787"/>
                    </a:lnTo>
                    <a:lnTo>
                      <a:pt x="1397" y="787"/>
                    </a:lnTo>
                    <a:lnTo>
                      <a:pt x="1397" y="788"/>
                    </a:lnTo>
                    <a:lnTo>
                      <a:pt x="1398" y="788"/>
                    </a:lnTo>
                    <a:lnTo>
                      <a:pt x="1398" y="790"/>
                    </a:lnTo>
                    <a:lnTo>
                      <a:pt x="1398" y="790"/>
                    </a:lnTo>
                    <a:lnTo>
                      <a:pt x="1398" y="790"/>
                    </a:lnTo>
                    <a:lnTo>
                      <a:pt x="1398" y="790"/>
                    </a:lnTo>
                    <a:lnTo>
                      <a:pt x="1398" y="790"/>
                    </a:lnTo>
                    <a:lnTo>
                      <a:pt x="1398" y="792"/>
                    </a:lnTo>
                    <a:lnTo>
                      <a:pt x="1398" y="792"/>
                    </a:lnTo>
                    <a:lnTo>
                      <a:pt x="1397" y="792"/>
                    </a:lnTo>
                    <a:lnTo>
                      <a:pt x="1397" y="794"/>
                    </a:lnTo>
                    <a:lnTo>
                      <a:pt x="1397" y="794"/>
                    </a:lnTo>
                    <a:lnTo>
                      <a:pt x="1397" y="794"/>
                    </a:lnTo>
                    <a:lnTo>
                      <a:pt x="1397" y="794"/>
                    </a:lnTo>
                    <a:lnTo>
                      <a:pt x="1395" y="796"/>
                    </a:lnTo>
                    <a:lnTo>
                      <a:pt x="1395" y="796"/>
                    </a:lnTo>
                    <a:lnTo>
                      <a:pt x="1395" y="796"/>
                    </a:lnTo>
                    <a:lnTo>
                      <a:pt x="1393" y="797"/>
                    </a:lnTo>
                    <a:lnTo>
                      <a:pt x="1393" y="797"/>
                    </a:lnTo>
                    <a:lnTo>
                      <a:pt x="1393" y="799"/>
                    </a:lnTo>
                    <a:lnTo>
                      <a:pt x="1393" y="799"/>
                    </a:lnTo>
                    <a:lnTo>
                      <a:pt x="1393" y="799"/>
                    </a:lnTo>
                    <a:lnTo>
                      <a:pt x="1393" y="799"/>
                    </a:lnTo>
                    <a:lnTo>
                      <a:pt x="1393" y="799"/>
                    </a:lnTo>
                    <a:lnTo>
                      <a:pt x="1393" y="799"/>
                    </a:lnTo>
                    <a:lnTo>
                      <a:pt x="1395" y="801"/>
                    </a:lnTo>
                    <a:lnTo>
                      <a:pt x="1395" y="805"/>
                    </a:lnTo>
                    <a:lnTo>
                      <a:pt x="1395" y="805"/>
                    </a:lnTo>
                    <a:lnTo>
                      <a:pt x="1397" y="806"/>
                    </a:lnTo>
                    <a:lnTo>
                      <a:pt x="1397" y="806"/>
                    </a:lnTo>
                    <a:lnTo>
                      <a:pt x="1397" y="808"/>
                    </a:lnTo>
                    <a:lnTo>
                      <a:pt x="1398" y="808"/>
                    </a:lnTo>
                    <a:lnTo>
                      <a:pt x="1398" y="808"/>
                    </a:lnTo>
                    <a:lnTo>
                      <a:pt x="1398" y="808"/>
                    </a:lnTo>
                    <a:lnTo>
                      <a:pt x="1398" y="808"/>
                    </a:lnTo>
                    <a:lnTo>
                      <a:pt x="1398" y="810"/>
                    </a:lnTo>
                    <a:lnTo>
                      <a:pt x="1398" y="810"/>
                    </a:lnTo>
                    <a:lnTo>
                      <a:pt x="1398" y="810"/>
                    </a:lnTo>
                    <a:lnTo>
                      <a:pt x="1398" y="812"/>
                    </a:lnTo>
                    <a:lnTo>
                      <a:pt x="1398" y="812"/>
                    </a:lnTo>
                    <a:lnTo>
                      <a:pt x="1398" y="812"/>
                    </a:lnTo>
                    <a:lnTo>
                      <a:pt x="1398" y="812"/>
                    </a:lnTo>
                    <a:lnTo>
                      <a:pt x="1398" y="812"/>
                    </a:lnTo>
                    <a:lnTo>
                      <a:pt x="1398" y="814"/>
                    </a:lnTo>
                    <a:lnTo>
                      <a:pt x="1398" y="814"/>
                    </a:lnTo>
                    <a:lnTo>
                      <a:pt x="1398" y="814"/>
                    </a:lnTo>
                    <a:lnTo>
                      <a:pt x="1398" y="815"/>
                    </a:lnTo>
                    <a:lnTo>
                      <a:pt x="1400" y="817"/>
                    </a:lnTo>
                    <a:lnTo>
                      <a:pt x="1400" y="817"/>
                    </a:lnTo>
                    <a:lnTo>
                      <a:pt x="1400" y="817"/>
                    </a:lnTo>
                    <a:lnTo>
                      <a:pt x="1400" y="817"/>
                    </a:lnTo>
                    <a:lnTo>
                      <a:pt x="1400" y="819"/>
                    </a:lnTo>
                    <a:lnTo>
                      <a:pt x="1400" y="819"/>
                    </a:lnTo>
                    <a:lnTo>
                      <a:pt x="1400" y="819"/>
                    </a:lnTo>
                    <a:lnTo>
                      <a:pt x="1400" y="819"/>
                    </a:lnTo>
                    <a:lnTo>
                      <a:pt x="1400" y="819"/>
                    </a:lnTo>
                    <a:lnTo>
                      <a:pt x="1400" y="819"/>
                    </a:lnTo>
                    <a:lnTo>
                      <a:pt x="1400" y="821"/>
                    </a:lnTo>
                    <a:lnTo>
                      <a:pt x="1400" y="821"/>
                    </a:lnTo>
                    <a:lnTo>
                      <a:pt x="1400" y="821"/>
                    </a:lnTo>
                    <a:lnTo>
                      <a:pt x="1400" y="821"/>
                    </a:lnTo>
                    <a:lnTo>
                      <a:pt x="1400" y="821"/>
                    </a:lnTo>
                    <a:lnTo>
                      <a:pt x="1400" y="821"/>
                    </a:lnTo>
                    <a:lnTo>
                      <a:pt x="1400" y="821"/>
                    </a:lnTo>
                    <a:lnTo>
                      <a:pt x="1398" y="821"/>
                    </a:lnTo>
                    <a:lnTo>
                      <a:pt x="1398" y="821"/>
                    </a:lnTo>
                    <a:lnTo>
                      <a:pt x="1398" y="821"/>
                    </a:lnTo>
                    <a:lnTo>
                      <a:pt x="1398" y="821"/>
                    </a:lnTo>
                    <a:lnTo>
                      <a:pt x="1398" y="821"/>
                    </a:lnTo>
                    <a:lnTo>
                      <a:pt x="1398" y="821"/>
                    </a:lnTo>
                    <a:lnTo>
                      <a:pt x="1397" y="821"/>
                    </a:lnTo>
                    <a:lnTo>
                      <a:pt x="1397" y="821"/>
                    </a:lnTo>
                    <a:lnTo>
                      <a:pt x="1395" y="821"/>
                    </a:lnTo>
                    <a:lnTo>
                      <a:pt x="1395" y="821"/>
                    </a:lnTo>
                    <a:lnTo>
                      <a:pt x="1395" y="821"/>
                    </a:lnTo>
                    <a:lnTo>
                      <a:pt x="1395" y="821"/>
                    </a:lnTo>
                    <a:lnTo>
                      <a:pt x="1395" y="821"/>
                    </a:lnTo>
                    <a:lnTo>
                      <a:pt x="1393" y="821"/>
                    </a:lnTo>
                    <a:lnTo>
                      <a:pt x="1393" y="821"/>
                    </a:lnTo>
                    <a:lnTo>
                      <a:pt x="1391" y="821"/>
                    </a:lnTo>
                    <a:lnTo>
                      <a:pt x="1391" y="821"/>
                    </a:lnTo>
                    <a:lnTo>
                      <a:pt x="1391" y="821"/>
                    </a:lnTo>
                    <a:lnTo>
                      <a:pt x="1391" y="823"/>
                    </a:lnTo>
                    <a:lnTo>
                      <a:pt x="1391" y="823"/>
                    </a:lnTo>
                    <a:lnTo>
                      <a:pt x="1391" y="823"/>
                    </a:lnTo>
                    <a:lnTo>
                      <a:pt x="1391" y="823"/>
                    </a:lnTo>
                    <a:lnTo>
                      <a:pt x="1389" y="823"/>
                    </a:lnTo>
                    <a:lnTo>
                      <a:pt x="1389" y="825"/>
                    </a:lnTo>
                    <a:lnTo>
                      <a:pt x="1389" y="825"/>
                    </a:lnTo>
                    <a:lnTo>
                      <a:pt x="1389" y="825"/>
                    </a:lnTo>
                    <a:lnTo>
                      <a:pt x="1391" y="826"/>
                    </a:lnTo>
                    <a:lnTo>
                      <a:pt x="1391" y="826"/>
                    </a:lnTo>
                    <a:lnTo>
                      <a:pt x="1391" y="826"/>
                    </a:lnTo>
                    <a:lnTo>
                      <a:pt x="1391" y="826"/>
                    </a:lnTo>
                    <a:lnTo>
                      <a:pt x="1391" y="826"/>
                    </a:lnTo>
                    <a:lnTo>
                      <a:pt x="1391" y="826"/>
                    </a:lnTo>
                    <a:lnTo>
                      <a:pt x="1393" y="826"/>
                    </a:lnTo>
                    <a:lnTo>
                      <a:pt x="1393" y="826"/>
                    </a:lnTo>
                    <a:lnTo>
                      <a:pt x="1393" y="826"/>
                    </a:lnTo>
                    <a:lnTo>
                      <a:pt x="1393" y="826"/>
                    </a:lnTo>
                    <a:lnTo>
                      <a:pt x="1393" y="826"/>
                    </a:lnTo>
                    <a:lnTo>
                      <a:pt x="1393" y="826"/>
                    </a:lnTo>
                    <a:lnTo>
                      <a:pt x="1395" y="826"/>
                    </a:lnTo>
                    <a:lnTo>
                      <a:pt x="1395" y="826"/>
                    </a:lnTo>
                    <a:lnTo>
                      <a:pt x="1395" y="826"/>
                    </a:lnTo>
                    <a:lnTo>
                      <a:pt x="1395" y="826"/>
                    </a:lnTo>
                    <a:lnTo>
                      <a:pt x="1395" y="826"/>
                    </a:lnTo>
                    <a:lnTo>
                      <a:pt x="1395" y="826"/>
                    </a:lnTo>
                    <a:lnTo>
                      <a:pt x="1395" y="826"/>
                    </a:lnTo>
                    <a:lnTo>
                      <a:pt x="1395" y="826"/>
                    </a:lnTo>
                    <a:lnTo>
                      <a:pt x="1395" y="826"/>
                    </a:lnTo>
                    <a:lnTo>
                      <a:pt x="1395" y="826"/>
                    </a:lnTo>
                    <a:lnTo>
                      <a:pt x="1397" y="826"/>
                    </a:lnTo>
                    <a:lnTo>
                      <a:pt x="1397" y="826"/>
                    </a:lnTo>
                    <a:lnTo>
                      <a:pt x="1397" y="826"/>
                    </a:lnTo>
                    <a:lnTo>
                      <a:pt x="1397" y="826"/>
                    </a:lnTo>
                    <a:lnTo>
                      <a:pt x="1397" y="826"/>
                    </a:lnTo>
                    <a:lnTo>
                      <a:pt x="1397" y="826"/>
                    </a:lnTo>
                    <a:lnTo>
                      <a:pt x="1398" y="825"/>
                    </a:lnTo>
                    <a:lnTo>
                      <a:pt x="1398" y="825"/>
                    </a:lnTo>
                    <a:lnTo>
                      <a:pt x="1400" y="825"/>
                    </a:lnTo>
                    <a:lnTo>
                      <a:pt x="1400" y="825"/>
                    </a:lnTo>
                    <a:lnTo>
                      <a:pt x="1400" y="823"/>
                    </a:lnTo>
                    <a:lnTo>
                      <a:pt x="1402" y="823"/>
                    </a:lnTo>
                    <a:lnTo>
                      <a:pt x="1404" y="823"/>
                    </a:lnTo>
                    <a:lnTo>
                      <a:pt x="1404" y="823"/>
                    </a:lnTo>
                    <a:lnTo>
                      <a:pt x="1404" y="825"/>
                    </a:lnTo>
                    <a:lnTo>
                      <a:pt x="1406" y="825"/>
                    </a:lnTo>
                    <a:lnTo>
                      <a:pt x="1406" y="825"/>
                    </a:lnTo>
                    <a:lnTo>
                      <a:pt x="1407" y="825"/>
                    </a:lnTo>
                    <a:lnTo>
                      <a:pt x="1407" y="825"/>
                    </a:lnTo>
                    <a:lnTo>
                      <a:pt x="1407" y="825"/>
                    </a:lnTo>
                    <a:lnTo>
                      <a:pt x="1407" y="825"/>
                    </a:lnTo>
                    <a:lnTo>
                      <a:pt x="1407" y="825"/>
                    </a:lnTo>
                    <a:lnTo>
                      <a:pt x="1407" y="825"/>
                    </a:lnTo>
                    <a:lnTo>
                      <a:pt x="1407" y="825"/>
                    </a:lnTo>
                    <a:lnTo>
                      <a:pt x="1407" y="825"/>
                    </a:lnTo>
                    <a:lnTo>
                      <a:pt x="1407" y="826"/>
                    </a:lnTo>
                    <a:lnTo>
                      <a:pt x="1407" y="826"/>
                    </a:lnTo>
                    <a:lnTo>
                      <a:pt x="1407" y="826"/>
                    </a:lnTo>
                    <a:lnTo>
                      <a:pt x="1407" y="826"/>
                    </a:lnTo>
                    <a:lnTo>
                      <a:pt x="1407" y="826"/>
                    </a:lnTo>
                    <a:lnTo>
                      <a:pt x="1407" y="828"/>
                    </a:lnTo>
                    <a:lnTo>
                      <a:pt x="1407" y="828"/>
                    </a:lnTo>
                    <a:lnTo>
                      <a:pt x="1406" y="828"/>
                    </a:lnTo>
                    <a:lnTo>
                      <a:pt x="1406" y="828"/>
                    </a:lnTo>
                    <a:lnTo>
                      <a:pt x="1406" y="830"/>
                    </a:lnTo>
                    <a:lnTo>
                      <a:pt x="1406" y="830"/>
                    </a:lnTo>
                    <a:lnTo>
                      <a:pt x="1406" y="832"/>
                    </a:lnTo>
                    <a:lnTo>
                      <a:pt x="1406" y="832"/>
                    </a:lnTo>
                    <a:lnTo>
                      <a:pt x="1406" y="832"/>
                    </a:lnTo>
                    <a:lnTo>
                      <a:pt x="1406" y="834"/>
                    </a:lnTo>
                    <a:lnTo>
                      <a:pt x="1406" y="834"/>
                    </a:lnTo>
                    <a:lnTo>
                      <a:pt x="1406" y="834"/>
                    </a:lnTo>
                    <a:lnTo>
                      <a:pt x="1406" y="834"/>
                    </a:lnTo>
                    <a:lnTo>
                      <a:pt x="1406" y="834"/>
                    </a:lnTo>
                    <a:lnTo>
                      <a:pt x="1406" y="834"/>
                    </a:lnTo>
                    <a:lnTo>
                      <a:pt x="1406" y="835"/>
                    </a:lnTo>
                    <a:lnTo>
                      <a:pt x="1406" y="835"/>
                    </a:lnTo>
                    <a:lnTo>
                      <a:pt x="1404" y="835"/>
                    </a:lnTo>
                    <a:lnTo>
                      <a:pt x="1404" y="835"/>
                    </a:lnTo>
                    <a:lnTo>
                      <a:pt x="1404" y="835"/>
                    </a:lnTo>
                    <a:lnTo>
                      <a:pt x="1404" y="835"/>
                    </a:lnTo>
                    <a:lnTo>
                      <a:pt x="1404" y="835"/>
                    </a:lnTo>
                    <a:lnTo>
                      <a:pt x="1404" y="837"/>
                    </a:lnTo>
                    <a:lnTo>
                      <a:pt x="1404" y="837"/>
                    </a:lnTo>
                    <a:lnTo>
                      <a:pt x="1404" y="837"/>
                    </a:lnTo>
                    <a:lnTo>
                      <a:pt x="1404" y="837"/>
                    </a:lnTo>
                    <a:lnTo>
                      <a:pt x="1404" y="837"/>
                    </a:lnTo>
                    <a:lnTo>
                      <a:pt x="1404" y="837"/>
                    </a:lnTo>
                    <a:lnTo>
                      <a:pt x="1402" y="839"/>
                    </a:lnTo>
                    <a:lnTo>
                      <a:pt x="1402" y="839"/>
                    </a:lnTo>
                    <a:lnTo>
                      <a:pt x="1402" y="839"/>
                    </a:lnTo>
                    <a:lnTo>
                      <a:pt x="1402" y="839"/>
                    </a:lnTo>
                    <a:lnTo>
                      <a:pt x="1402" y="839"/>
                    </a:lnTo>
                    <a:lnTo>
                      <a:pt x="1402" y="839"/>
                    </a:lnTo>
                    <a:lnTo>
                      <a:pt x="1402" y="839"/>
                    </a:lnTo>
                    <a:lnTo>
                      <a:pt x="1400" y="839"/>
                    </a:lnTo>
                    <a:lnTo>
                      <a:pt x="1400" y="839"/>
                    </a:lnTo>
                    <a:lnTo>
                      <a:pt x="1400" y="839"/>
                    </a:lnTo>
                    <a:lnTo>
                      <a:pt x="1400" y="839"/>
                    </a:lnTo>
                    <a:lnTo>
                      <a:pt x="1398" y="841"/>
                    </a:lnTo>
                    <a:lnTo>
                      <a:pt x="1398" y="841"/>
                    </a:lnTo>
                    <a:lnTo>
                      <a:pt x="1398" y="843"/>
                    </a:lnTo>
                    <a:lnTo>
                      <a:pt x="1398" y="844"/>
                    </a:lnTo>
                    <a:lnTo>
                      <a:pt x="1398" y="844"/>
                    </a:lnTo>
                    <a:lnTo>
                      <a:pt x="1397" y="846"/>
                    </a:lnTo>
                    <a:lnTo>
                      <a:pt x="1397" y="846"/>
                    </a:lnTo>
                    <a:lnTo>
                      <a:pt x="1395" y="848"/>
                    </a:lnTo>
                    <a:lnTo>
                      <a:pt x="1395" y="850"/>
                    </a:lnTo>
                    <a:lnTo>
                      <a:pt x="1395" y="850"/>
                    </a:lnTo>
                    <a:lnTo>
                      <a:pt x="1395" y="850"/>
                    </a:lnTo>
                    <a:lnTo>
                      <a:pt x="1395" y="852"/>
                    </a:lnTo>
                    <a:lnTo>
                      <a:pt x="1395" y="852"/>
                    </a:lnTo>
                    <a:lnTo>
                      <a:pt x="1393" y="852"/>
                    </a:lnTo>
                    <a:lnTo>
                      <a:pt x="1393" y="852"/>
                    </a:lnTo>
                    <a:lnTo>
                      <a:pt x="1393" y="852"/>
                    </a:lnTo>
                    <a:lnTo>
                      <a:pt x="1393" y="852"/>
                    </a:lnTo>
                    <a:lnTo>
                      <a:pt x="1393" y="853"/>
                    </a:lnTo>
                    <a:lnTo>
                      <a:pt x="1393" y="853"/>
                    </a:lnTo>
                    <a:lnTo>
                      <a:pt x="1393" y="853"/>
                    </a:lnTo>
                    <a:lnTo>
                      <a:pt x="1395" y="853"/>
                    </a:lnTo>
                    <a:lnTo>
                      <a:pt x="1395" y="853"/>
                    </a:lnTo>
                    <a:lnTo>
                      <a:pt x="1395" y="853"/>
                    </a:lnTo>
                    <a:lnTo>
                      <a:pt x="1397" y="855"/>
                    </a:lnTo>
                    <a:lnTo>
                      <a:pt x="1397" y="855"/>
                    </a:lnTo>
                    <a:lnTo>
                      <a:pt x="1397" y="855"/>
                    </a:lnTo>
                    <a:lnTo>
                      <a:pt x="1397" y="855"/>
                    </a:lnTo>
                    <a:lnTo>
                      <a:pt x="1397" y="857"/>
                    </a:lnTo>
                    <a:lnTo>
                      <a:pt x="1397" y="857"/>
                    </a:lnTo>
                    <a:lnTo>
                      <a:pt x="1397" y="859"/>
                    </a:lnTo>
                    <a:lnTo>
                      <a:pt x="1397" y="859"/>
                    </a:lnTo>
                    <a:lnTo>
                      <a:pt x="1397" y="859"/>
                    </a:lnTo>
                    <a:lnTo>
                      <a:pt x="1397" y="859"/>
                    </a:lnTo>
                    <a:lnTo>
                      <a:pt x="1395" y="859"/>
                    </a:lnTo>
                    <a:lnTo>
                      <a:pt x="1395" y="861"/>
                    </a:lnTo>
                    <a:lnTo>
                      <a:pt x="1395" y="861"/>
                    </a:lnTo>
                    <a:lnTo>
                      <a:pt x="1395" y="861"/>
                    </a:lnTo>
                    <a:lnTo>
                      <a:pt x="1395" y="861"/>
                    </a:lnTo>
                    <a:lnTo>
                      <a:pt x="1395" y="861"/>
                    </a:lnTo>
                    <a:lnTo>
                      <a:pt x="1395" y="861"/>
                    </a:lnTo>
                    <a:lnTo>
                      <a:pt x="1395" y="861"/>
                    </a:lnTo>
                    <a:lnTo>
                      <a:pt x="1395" y="863"/>
                    </a:lnTo>
                    <a:lnTo>
                      <a:pt x="1395" y="863"/>
                    </a:lnTo>
                    <a:lnTo>
                      <a:pt x="1395" y="863"/>
                    </a:lnTo>
                    <a:lnTo>
                      <a:pt x="1393" y="864"/>
                    </a:lnTo>
                    <a:lnTo>
                      <a:pt x="1393" y="864"/>
                    </a:lnTo>
                    <a:lnTo>
                      <a:pt x="1393" y="866"/>
                    </a:lnTo>
                    <a:lnTo>
                      <a:pt x="1395" y="866"/>
                    </a:lnTo>
                    <a:lnTo>
                      <a:pt x="1395" y="866"/>
                    </a:lnTo>
                    <a:lnTo>
                      <a:pt x="1395" y="866"/>
                    </a:lnTo>
                    <a:lnTo>
                      <a:pt x="1395" y="866"/>
                    </a:lnTo>
                    <a:lnTo>
                      <a:pt x="1397" y="866"/>
                    </a:lnTo>
                    <a:lnTo>
                      <a:pt x="1397" y="866"/>
                    </a:lnTo>
                    <a:lnTo>
                      <a:pt x="1397" y="868"/>
                    </a:lnTo>
                    <a:lnTo>
                      <a:pt x="1397" y="868"/>
                    </a:lnTo>
                    <a:lnTo>
                      <a:pt x="1398" y="868"/>
                    </a:lnTo>
                    <a:lnTo>
                      <a:pt x="1398" y="868"/>
                    </a:lnTo>
                    <a:lnTo>
                      <a:pt x="1400" y="868"/>
                    </a:lnTo>
                    <a:lnTo>
                      <a:pt x="1400" y="868"/>
                    </a:lnTo>
                    <a:lnTo>
                      <a:pt x="1402" y="868"/>
                    </a:lnTo>
                    <a:lnTo>
                      <a:pt x="1402" y="870"/>
                    </a:lnTo>
                    <a:lnTo>
                      <a:pt x="1406" y="870"/>
                    </a:lnTo>
                    <a:lnTo>
                      <a:pt x="1406" y="870"/>
                    </a:lnTo>
                    <a:lnTo>
                      <a:pt x="1407" y="870"/>
                    </a:lnTo>
                    <a:lnTo>
                      <a:pt x="1407" y="868"/>
                    </a:lnTo>
                    <a:lnTo>
                      <a:pt x="1407" y="868"/>
                    </a:lnTo>
                    <a:lnTo>
                      <a:pt x="1409" y="868"/>
                    </a:lnTo>
                    <a:lnTo>
                      <a:pt x="1409" y="868"/>
                    </a:lnTo>
                    <a:lnTo>
                      <a:pt x="1409" y="868"/>
                    </a:lnTo>
                    <a:lnTo>
                      <a:pt x="1409" y="866"/>
                    </a:lnTo>
                    <a:lnTo>
                      <a:pt x="1407" y="866"/>
                    </a:lnTo>
                    <a:lnTo>
                      <a:pt x="1407" y="866"/>
                    </a:lnTo>
                    <a:lnTo>
                      <a:pt x="1407" y="866"/>
                    </a:lnTo>
                    <a:lnTo>
                      <a:pt x="1407" y="866"/>
                    </a:lnTo>
                    <a:lnTo>
                      <a:pt x="1407" y="866"/>
                    </a:lnTo>
                    <a:lnTo>
                      <a:pt x="1407" y="866"/>
                    </a:lnTo>
                    <a:lnTo>
                      <a:pt x="1407" y="864"/>
                    </a:lnTo>
                    <a:lnTo>
                      <a:pt x="1407" y="864"/>
                    </a:lnTo>
                    <a:lnTo>
                      <a:pt x="1407" y="864"/>
                    </a:lnTo>
                    <a:lnTo>
                      <a:pt x="1407" y="864"/>
                    </a:lnTo>
                    <a:lnTo>
                      <a:pt x="1406" y="863"/>
                    </a:lnTo>
                    <a:lnTo>
                      <a:pt x="1406" y="863"/>
                    </a:lnTo>
                    <a:lnTo>
                      <a:pt x="1406" y="863"/>
                    </a:lnTo>
                    <a:lnTo>
                      <a:pt x="1406" y="861"/>
                    </a:lnTo>
                    <a:lnTo>
                      <a:pt x="1406" y="861"/>
                    </a:lnTo>
                    <a:lnTo>
                      <a:pt x="1406" y="861"/>
                    </a:lnTo>
                    <a:lnTo>
                      <a:pt x="1406" y="859"/>
                    </a:lnTo>
                    <a:lnTo>
                      <a:pt x="1404" y="859"/>
                    </a:lnTo>
                    <a:lnTo>
                      <a:pt x="1404" y="857"/>
                    </a:lnTo>
                    <a:lnTo>
                      <a:pt x="1404" y="855"/>
                    </a:lnTo>
                    <a:lnTo>
                      <a:pt x="1404" y="855"/>
                    </a:lnTo>
                    <a:lnTo>
                      <a:pt x="1404" y="855"/>
                    </a:lnTo>
                    <a:lnTo>
                      <a:pt x="1404" y="855"/>
                    </a:lnTo>
                    <a:lnTo>
                      <a:pt x="1404" y="855"/>
                    </a:lnTo>
                    <a:lnTo>
                      <a:pt x="1404" y="855"/>
                    </a:lnTo>
                    <a:lnTo>
                      <a:pt x="1402" y="853"/>
                    </a:lnTo>
                    <a:lnTo>
                      <a:pt x="1404" y="852"/>
                    </a:lnTo>
                    <a:lnTo>
                      <a:pt x="1404" y="852"/>
                    </a:lnTo>
                    <a:lnTo>
                      <a:pt x="1404" y="852"/>
                    </a:lnTo>
                    <a:lnTo>
                      <a:pt x="1404" y="850"/>
                    </a:lnTo>
                    <a:lnTo>
                      <a:pt x="1404" y="850"/>
                    </a:lnTo>
                    <a:lnTo>
                      <a:pt x="1404" y="850"/>
                    </a:lnTo>
                    <a:lnTo>
                      <a:pt x="1404" y="848"/>
                    </a:lnTo>
                    <a:lnTo>
                      <a:pt x="1406" y="848"/>
                    </a:lnTo>
                    <a:lnTo>
                      <a:pt x="1406" y="848"/>
                    </a:lnTo>
                    <a:lnTo>
                      <a:pt x="1406" y="848"/>
                    </a:lnTo>
                    <a:lnTo>
                      <a:pt x="1406" y="848"/>
                    </a:lnTo>
                    <a:lnTo>
                      <a:pt x="1406" y="848"/>
                    </a:lnTo>
                    <a:lnTo>
                      <a:pt x="1407" y="848"/>
                    </a:lnTo>
                    <a:lnTo>
                      <a:pt x="1407" y="848"/>
                    </a:lnTo>
                    <a:lnTo>
                      <a:pt x="1409" y="848"/>
                    </a:lnTo>
                    <a:lnTo>
                      <a:pt x="1409" y="848"/>
                    </a:lnTo>
                    <a:lnTo>
                      <a:pt x="1409" y="850"/>
                    </a:lnTo>
                    <a:lnTo>
                      <a:pt x="1411" y="850"/>
                    </a:lnTo>
                    <a:lnTo>
                      <a:pt x="1411" y="850"/>
                    </a:lnTo>
                    <a:lnTo>
                      <a:pt x="1411" y="850"/>
                    </a:lnTo>
                    <a:lnTo>
                      <a:pt x="1411" y="852"/>
                    </a:lnTo>
                    <a:lnTo>
                      <a:pt x="1413" y="852"/>
                    </a:lnTo>
                    <a:lnTo>
                      <a:pt x="1413" y="852"/>
                    </a:lnTo>
                    <a:lnTo>
                      <a:pt x="1413" y="852"/>
                    </a:lnTo>
                    <a:lnTo>
                      <a:pt x="1413" y="852"/>
                    </a:lnTo>
                    <a:lnTo>
                      <a:pt x="1413" y="853"/>
                    </a:lnTo>
                    <a:lnTo>
                      <a:pt x="1413" y="853"/>
                    </a:lnTo>
                    <a:lnTo>
                      <a:pt x="1413" y="853"/>
                    </a:lnTo>
                    <a:lnTo>
                      <a:pt x="1413" y="855"/>
                    </a:lnTo>
                    <a:lnTo>
                      <a:pt x="1413" y="855"/>
                    </a:lnTo>
                    <a:lnTo>
                      <a:pt x="1413" y="855"/>
                    </a:lnTo>
                    <a:lnTo>
                      <a:pt x="1413" y="855"/>
                    </a:lnTo>
                    <a:lnTo>
                      <a:pt x="1413" y="857"/>
                    </a:lnTo>
                    <a:lnTo>
                      <a:pt x="1413" y="857"/>
                    </a:lnTo>
                    <a:lnTo>
                      <a:pt x="1413" y="857"/>
                    </a:lnTo>
                    <a:lnTo>
                      <a:pt x="1413" y="857"/>
                    </a:lnTo>
                    <a:lnTo>
                      <a:pt x="1415" y="859"/>
                    </a:lnTo>
                    <a:lnTo>
                      <a:pt x="1415" y="859"/>
                    </a:lnTo>
                    <a:lnTo>
                      <a:pt x="1415" y="859"/>
                    </a:lnTo>
                    <a:lnTo>
                      <a:pt x="1415" y="861"/>
                    </a:lnTo>
                    <a:lnTo>
                      <a:pt x="1415" y="863"/>
                    </a:lnTo>
                    <a:lnTo>
                      <a:pt x="1415" y="863"/>
                    </a:lnTo>
                    <a:lnTo>
                      <a:pt x="1415" y="863"/>
                    </a:lnTo>
                    <a:lnTo>
                      <a:pt x="1415" y="864"/>
                    </a:lnTo>
                    <a:lnTo>
                      <a:pt x="1415" y="864"/>
                    </a:lnTo>
                    <a:lnTo>
                      <a:pt x="1417" y="864"/>
                    </a:lnTo>
                    <a:lnTo>
                      <a:pt x="1417" y="866"/>
                    </a:lnTo>
                    <a:lnTo>
                      <a:pt x="1417" y="866"/>
                    </a:lnTo>
                    <a:lnTo>
                      <a:pt x="1417" y="866"/>
                    </a:lnTo>
                    <a:lnTo>
                      <a:pt x="1417" y="868"/>
                    </a:lnTo>
                    <a:lnTo>
                      <a:pt x="1415" y="868"/>
                    </a:lnTo>
                    <a:lnTo>
                      <a:pt x="1415" y="868"/>
                    </a:lnTo>
                    <a:lnTo>
                      <a:pt x="1417" y="868"/>
                    </a:lnTo>
                    <a:lnTo>
                      <a:pt x="1417" y="868"/>
                    </a:lnTo>
                    <a:lnTo>
                      <a:pt x="1417" y="870"/>
                    </a:lnTo>
                    <a:lnTo>
                      <a:pt x="1417" y="870"/>
                    </a:lnTo>
                    <a:lnTo>
                      <a:pt x="1418" y="870"/>
                    </a:lnTo>
                    <a:lnTo>
                      <a:pt x="1418" y="870"/>
                    </a:lnTo>
                    <a:lnTo>
                      <a:pt x="1420" y="870"/>
                    </a:lnTo>
                    <a:lnTo>
                      <a:pt x="1420" y="868"/>
                    </a:lnTo>
                    <a:lnTo>
                      <a:pt x="1420" y="868"/>
                    </a:lnTo>
                    <a:lnTo>
                      <a:pt x="1420" y="868"/>
                    </a:lnTo>
                    <a:lnTo>
                      <a:pt x="1422" y="868"/>
                    </a:lnTo>
                    <a:lnTo>
                      <a:pt x="1422" y="868"/>
                    </a:lnTo>
                    <a:lnTo>
                      <a:pt x="1422" y="868"/>
                    </a:lnTo>
                    <a:lnTo>
                      <a:pt x="1422" y="866"/>
                    </a:lnTo>
                    <a:lnTo>
                      <a:pt x="1424" y="866"/>
                    </a:lnTo>
                    <a:lnTo>
                      <a:pt x="1424" y="866"/>
                    </a:lnTo>
                    <a:lnTo>
                      <a:pt x="1426" y="866"/>
                    </a:lnTo>
                    <a:lnTo>
                      <a:pt x="1426" y="866"/>
                    </a:lnTo>
                    <a:lnTo>
                      <a:pt x="1426" y="866"/>
                    </a:lnTo>
                    <a:lnTo>
                      <a:pt x="1426" y="866"/>
                    </a:lnTo>
                    <a:lnTo>
                      <a:pt x="1426" y="866"/>
                    </a:lnTo>
                    <a:lnTo>
                      <a:pt x="1427" y="866"/>
                    </a:lnTo>
                    <a:lnTo>
                      <a:pt x="1427" y="866"/>
                    </a:lnTo>
                    <a:lnTo>
                      <a:pt x="1429" y="866"/>
                    </a:lnTo>
                    <a:lnTo>
                      <a:pt x="1429" y="864"/>
                    </a:lnTo>
                    <a:lnTo>
                      <a:pt x="1429" y="864"/>
                    </a:lnTo>
                    <a:lnTo>
                      <a:pt x="1429" y="864"/>
                    </a:lnTo>
                    <a:lnTo>
                      <a:pt x="1431" y="864"/>
                    </a:lnTo>
                    <a:lnTo>
                      <a:pt x="1431" y="864"/>
                    </a:lnTo>
                    <a:lnTo>
                      <a:pt x="1431" y="864"/>
                    </a:lnTo>
                    <a:lnTo>
                      <a:pt x="1433" y="864"/>
                    </a:lnTo>
                    <a:lnTo>
                      <a:pt x="1433" y="864"/>
                    </a:lnTo>
                    <a:lnTo>
                      <a:pt x="1433" y="866"/>
                    </a:lnTo>
                    <a:lnTo>
                      <a:pt x="1433" y="866"/>
                    </a:lnTo>
                    <a:lnTo>
                      <a:pt x="1433" y="866"/>
                    </a:lnTo>
                    <a:lnTo>
                      <a:pt x="1433" y="866"/>
                    </a:lnTo>
                    <a:lnTo>
                      <a:pt x="1433" y="866"/>
                    </a:lnTo>
                    <a:lnTo>
                      <a:pt x="1433" y="866"/>
                    </a:lnTo>
                    <a:lnTo>
                      <a:pt x="1433" y="866"/>
                    </a:lnTo>
                    <a:lnTo>
                      <a:pt x="1433" y="868"/>
                    </a:lnTo>
                    <a:lnTo>
                      <a:pt x="1433" y="868"/>
                    </a:lnTo>
                    <a:lnTo>
                      <a:pt x="1433" y="868"/>
                    </a:lnTo>
                    <a:lnTo>
                      <a:pt x="1433" y="868"/>
                    </a:lnTo>
                    <a:lnTo>
                      <a:pt x="1431" y="868"/>
                    </a:lnTo>
                    <a:lnTo>
                      <a:pt x="1431" y="870"/>
                    </a:lnTo>
                    <a:lnTo>
                      <a:pt x="1431" y="870"/>
                    </a:lnTo>
                    <a:lnTo>
                      <a:pt x="1431" y="870"/>
                    </a:lnTo>
                    <a:lnTo>
                      <a:pt x="1431" y="870"/>
                    </a:lnTo>
                    <a:lnTo>
                      <a:pt x="1431" y="870"/>
                    </a:lnTo>
                    <a:lnTo>
                      <a:pt x="1431" y="870"/>
                    </a:lnTo>
                    <a:lnTo>
                      <a:pt x="1431" y="870"/>
                    </a:lnTo>
                    <a:lnTo>
                      <a:pt x="1429" y="872"/>
                    </a:lnTo>
                    <a:lnTo>
                      <a:pt x="1429" y="872"/>
                    </a:lnTo>
                    <a:lnTo>
                      <a:pt x="1429" y="872"/>
                    </a:lnTo>
                    <a:lnTo>
                      <a:pt x="1427" y="870"/>
                    </a:lnTo>
                    <a:lnTo>
                      <a:pt x="1427" y="870"/>
                    </a:lnTo>
                    <a:lnTo>
                      <a:pt x="1427" y="870"/>
                    </a:lnTo>
                    <a:lnTo>
                      <a:pt x="1427" y="870"/>
                    </a:lnTo>
                    <a:lnTo>
                      <a:pt x="1426" y="870"/>
                    </a:lnTo>
                    <a:lnTo>
                      <a:pt x="1426" y="872"/>
                    </a:lnTo>
                    <a:lnTo>
                      <a:pt x="1426" y="872"/>
                    </a:lnTo>
                    <a:lnTo>
                      <a:pt x="1426" y="872"/>
                    </a:lnTo>
                    <a:lnTo>
                      <a:pt x="1424" y="872"/>
                    </a:lnTo>
                    <a:lnTo>
                      <a:pt x="1424" y="872"/>
                    </a:lnTo>
                    <a:lnTo>
                      <a:pt x="1424" y="872"/>
                    </a:lnTo>
                    <a:lnTo>
                      <a:pt x="1424" y="872"/>
                    </a:lnTo>
                    <a:lnTo>
                      <a:pt x="1424" y="872"/>
                    </a:lnTo>
                    <a:lnTo>
                      <a:pt x="1424" y="872"/>
                    </a:lnTo>
                    <a:lnTo>
                      <a:pt x="1424" y="873"/>
                    </a:lnTo>
                    <a:lnTo>
                      <a:pt x="1424" y="873"/>
                    </a:lnTo>
                    <a:lnTo>
                      <a:pt x="1424" y="875"/>
                    </a:lnTo>
                    <a:lnTo>
                      <a:pt x="1424" y="875"/>
                    </a:lnTo>
                    <a:lnTo>
                      <a:pt x="1424" y="875"/>
                    </a:lnTo>
                    <a:lnTo>
                      <a:pt x="1424" y="875"/>
                    </a:lnTo>
                    <a:lnTo>
                      <a:pt x="1424" y="875"/>
                    </a:lnTo>
                    <a:lnTo>
                      <a:pt x="1424" y="875"/>
                    </a:lnTo>
                    <a:lnTo>
                      <a:pt x="1424" y="875"/>
                    </a:lnTo>
                    <a:lnTo>
                      <a:pt x="1424" y="877"/>
                    </a:lnTo>
                    <a:lnTo>
                      <a:pt x="1424" y="877"/>
                    </a:lnTo>
                    <a:lnTo>
                      <a:pt x="1424" y="877"/>
                    </a:lnTo>
                    <a:lnTo>
                      <a:pt x="1424" y="877"/>
                    </a:lnTo>
                    <a:lnTo>
                      <a:pt x="1424" y="877"/>
                    </a:lnTo>
                    <a:lnTo>
                      <a:pt x="1424" y="877"/>
                    </a:lnTo>
                    <a:lnTo>
                      <a:pt x="1424" y="877"/>
                    </a:lnTo>
                    <a:lnTo>
                      <a:pt x="1424" y="879"/>
                    </a:lnTo>
                    <a:lnTo>
                      <a:pt x="1424" y="879"/>
                    </a:lnTo>
                    <a:lnTo>
                      <a:pt x="1424" y="879"/>
                    </a:lnTo>
                    <a:lnTo>
                      <a:pt x="1424" y="879"/>
                    </a:lnTo>
                    <a:lnTo>
                      <a:pt x="1424" y="881"/>
                    </a:lnTo>
                    <a:lnTo>
                      <a:pt x="1424" y="881"/>
                    </a:lnTo>
                    <a:lnTo>
                      <a:pt x="1424" y="881"/>
                    </a:lnTo>
                    <a:lnTo>
                      <a:pt x="1424" y="881"/>
                    </a:lnTo>
                    <a:lnTo>
                      <a:pt x="1424" y="881"/>
                    </a:lnTo>
                    <a:lnTo>
                      <a:pt x="1424" y="881"/>
                    </a:lnTo>
                    <a:lnTo>
                      <a:pt x="1424" y="882"/>
                    </a:lnTo>
                    <a:lnTo>
                      <a:pt x="1424" y="882"/>
                    </a:lnTo>
                    <a:lnTo>
                      <a:pt x="1424" y="882"/>
                    </a:lnTo>
                    <a:lnTo>
                      <a:pt x="1424" y="882"/>
                    </a:lnTo>
                    <a:lnTo>
                      <a:pt x="1424" y="882"/>
                    </a:lnTo>
                    <a:lnTo>
                      <a:pt x="1422" y="884"/>
                    </a:lnTo>
                    <a:lnTo>
                      <a:pt x="1422" y="884"/>
                    </a:lnTo>
                    <a:lnTo>
                      <a:pt x="1422" y="884"/>
                    </a:lnTo>
                    <a:lnTo>
                      <a:pt x="1422" y="884"/>
                    </a:lnTo>
                    <a:lnTo>
                      <a:pt x="1422" y="884"/>
                    </a:lnTo>
                    <a:lnTo>
                      <a:pt x="1422" y="886"/>
                    </a:lnTo>
                    <a:lnTo>
                      <a:pt x="1420" y="886"/>
                    </a:lnTo>
                    <a:lnTo>
                      <a:pt x="1420" y="886"/>
                    </a:lnTo>
                    <a:lnTo>
                      <a:pt x="1420" y="886"/>
                    </a:lnTo>
                    <a:lnTo>
                      <a:pt x="1420" y="886"/>
                    </a:lnTo>
                    <a:lnTo>
                      <a:pt x="1420" y="886"/>
                    </a:lnTo>
                    <a:lnTo>
                      <a:pt x="1420" y="886"/>
                    </a:lnTo>
                    <a:lnTo>
                      <a:pt x="1420" y="888"/>
                    </a:lnTo>
                    <a:lnTo>
                      <a:pt x="1418" y="888"/>
                    </a:lnTo>
                    <a:lnTo>
                      <a:pt x="1418" y="888"/>
                    </a:lnTo>
                    <a:lnTo>
                      <a:pt x="1418" y="888"/>
                    </a:lnTo>
                    <a:lnTo>
                      <a:pt x="1417" y="890"/>
                    </a:lnTo>
                    <a:lnTo>
                      <a:pt x="1417" y="890"/>
                    </a:lnTo>
                    <a:lnTo>
                      <a:pt x="1417" y="890"/>
                    </a:lnTo>
                    <a:lnTo>
                      <a:pt x="1417" y="890"/>
                    </a:lnTo>
                    <a:lnTo>
                      <a:pt x="1417" y="890"/>
                    </a:lnTo>
                    <a:lnTo>
                      <a:pt x="1417" y="890"/>
                    </a:lnTo>
                    <a:lnTo>
                      <a:pt x="1415" y="890"/>
                    </a:lnTo>
                    <a:lnTo>
                      <a:pt x="1415" y="890"/>
                    </a:lnTo>
                    <a:lnTo>
                      <a:pt x="1415" y="890"/>
                    </a:lnTo>
                    <a:lnTo>
                      <a:pt x="1415" y="890"/>
                    </a:lnTo>
                    <a:lnTo>
                      <a:pt x="1415" y="891"/>
                    </a:lnTo>
                    <a:lnTo>
                      <a:pt x="1413" y="891"/>
                    </a:lnTo>
                    <a:lnTo>
                      <a:pt x="1413" y="891"/>
                    </a:lnTo>
                    <a:lnTo>
                      <a:pt x="1413" y="891"/>
                    </a:lnTo>
                    <a:lnTo>
                      <a:pt x="1413" y="893"/>
                    </a:lnTo>
                    <a:lnTo>
                      <a:pt x="1413" y="893"/>
                    </a:lnTo>
                    <a:lnTo>
                      <a:pt x="1411" y="893"/>
                    </a:lnTo>
                    <a:lnTo>
                      <a:pt x="1411" y="893"/>
                    </a:lnTo>
                    <a:lnTo>
                      <a:pt x="1411" y="893"/>
                    </a:lnTo>
                    <a:lnTo>
                      <a:pt x="1411" y="893"/>
                    </a:lnTo>
                    <a:lnTo>
                      <a:pt x="1411" y="895"/>
                    </a:lnTo>
                    <a:lnTo>
                      <a:pt x="1409" y="895"/>
                    </a:lnTo>
                    <a:lnTo>
                      <a:pt x="1409" y="897"/>
                    </a:lnTo>
                    <a:lnTo>
                      <a:pt x="1407" y="899"/>
                    </a:lnTo>
                    <a:lnTo>
                      <a:pt x="1407" y="899"/>
                    </a:lnTo>
                    <a:lnTo>
                      <a:pt x="1406" y="899"/>
                    </a:lnTo>
                    <a:lnTo>
                      <a:pt x="1404" y="899"/>
                    </a:lnTo>
                    <a:lnTo>
                      <a:pt x="1404" y="901"/>
                    </a:lnTo>
                    <a:lnTo>
                      <a:pt x="1404" y="901"/>
                    </a:lnTo>
                    <a:lnTo>
                      <a:pt x="1404" y="901"/>
                    </a:lnTo>
                    <a:lnTo>
                      <a:pt x="1404" y="901"/>
                    </a:lnTo>
                    <a:lnTo>
                      <a:pt x="1404" y="901"/>
                    </a:lnTo>
                    <a:lnTo>
                      <a:pt x="1404" y="901"/>
                    </a:lnTo>
                    <a:lnTo>
                      <a:pt x="1402" y="901"/>
                    </a:lnTo>
                    <a:lnTo>
                      <a:pt x="1402" y="902"/>
                    </a:lnTo>
                    <a:lnTo>
                      <a:pt x="1402" y="902"/>
                    </a:lnTo>
                    <a:lnTo>
                      <a:pt x="1402" y="902"/>
                    </a:lnTo>
                    <a:lnTo>
                      <a:pt x="1402" y="904"/>
                    </a:lnTo>
                    <a:lnTo>
                      <a:pt x="1402" y="904"/>
                    </a:lnTo>
                    <a:lnTo>
                      <a:pt x="1402" y="906"/>
                    </a:lnTo>
                    <a:lnTo>
                      <a:pt x="1402" y="906"/>
                    </a:lnTo>
                    <a:lnTo>
                      <a:pt x="1400" y="906"/>
                    </a:lnTo>
                    <a:lnTo>
                      <a:pt x="1400" y="906"/>
                    </a:lnTo>
                    <a:lnTo>
                      <a:pt x="1400" y="906"/>
                    </a:lnTo>
                    <a:lnTo>
                      <a:pt x="1398" y="906"/>
                    </a:lnTo>
                    <a:lnTo>
                      <a:pt x="1398" y="908"/>
                    </a:lnTo>
                    <a:lnTo>
                      <a:pt x="1398" y="908"/>
                    </a:lnTo>
                    <a:lnTo>
                      <a:pt x="1397" y="908"/>
                    </a:lnTo>
                    <a:lnTo>
                      <a:pt x="1397" y="908"/>
                    </a:lnTo>
                    <a:lnTo>
                      <a:pt x="1397" y="910"/>
                    </a:lnTo>
                    <a:lnTo>
                      <a:pt x="1397" y="910"/>
                    </a:lnTo>
                    <a:lnTo>
                      <a:pt x="1395" y="910"/>
                    </a:lnTo>
                    <a:lnTo>
                      <a:pt x="1395" y="910"/>
                    </a:lnTo>
                    <a:lnTo>
                      <a:pt x="1395" y="910"/>
                    </a:lnTo>
                    <a:lnTo>
                      <a:pt x="1395" y="910"/>
                    </a:lnTo>
                    <a:lnTo>
                      <a:pt x="1393" y="910"/>
                    </a:lnTo>
                    <a:lnTo>
                      <a:pt x="1393" y="910"/>
                    </a:lnTo>
                    <a:lnTo>
                      <a:pt x="1393" y="911"/>
                    </a:lnTo>
                    <a:lnTo>
                      <a:pt x="1393" y="911"/>
                    </a:lnTo>
                    <a:lnTo>
                      <a:pt x="1393" y="911"/>
                    </a:lnTo>
                    <a:lnTo>
                      <a:pt x="1393" y="911"/>
                    </a:lnTo>
                    <a:lnTo>
                      <a:pt x="1391" y="911"/>
                    </a:lnTo>
                    <a:lnTo>
                      <a:pt x="1391" y="911"/>
                    </a:lnTo>
                    <a:lnTo>
                      <a:pt x="1391" y="911"/>
                    </a:lnTo>
                    <a:lnTo>
                      <a:pt x="1391" y="911"/>
                    </a:lnTo>
                    <a:lnTo>
                      <a:pt x="1391" y="911"/>
                    </a:lnTo>
                    <a:lnTo>
                      <a:pt x="1391" y="913"/>
                    </a:lnTo>
                    <a:lnTo>
                      <a:pt x="1389" y="913"/>
                    </a:lnTo>
                    <a:lnTo>
                      <a:pt x="1389" y="913"/>
                    </a:lnTo>
                    <a:lnTo>
                      <a:pt x="1389" y="913"/>
                    </a:lnTo>
                    <a:lnTo>
                      <a:pt x="1389" y="913"/>
                    </a:lnTo>
                    <a:lnTo>
                      <a:pt x="1389" y="915"/>
                    </a:lnTo>
                    <a:lnTo>
                      <a:pt x="1389" y="915"/>
                    </a:lnTo>
                    <a:lnTo>
                      <a:pt x="1388" y="915"/>
                    </a:lnTo>
                    <a:lnTo>
                      <a:pt x="1388" y="915"/>
                    </a:lnTo>
                    <a:lnTo>
                      <a:pt x="1388" y="917"/>
                    </a:lnTo>
                    <a:lnTo>
                      <a:pt x="1388" y="917"/>
                    </a:lnTo>
                    <a:lnTo>
                      <a:pt x="1388" y="917"/>
                    </a:lnTo>
                    <a:lnTo>
                      <a:pt x="1386" y="917"/>
                    </a:lnTo>
                    <a:lnTo>
                      <a:pt x="1386" y="917"/>
                    </a:lnTo>
                    <a:lnTo>
                      <a:pt x="1386" y="919"/>
                    </a:lnTo>
                    <a:lnTo>
                      <a:pt x="1386" y="919"/>
                    </a:lnTo>
                    <a:lnTo>
                      <a:pt x="1386" y="919"/>
                    </a:lnTo>
                    <a:lnTo>
                      <a:pt x="1384" y="920"/>
                    </a:lnTo>
                    <a:lnTo>
                      <a:pt x="1384" y="920"/>
                    </a:lnTo>
                    <a:lnTo>
                      <a:pt x="1384" y="920"/>
                    </a:lnTo>
                    <a:lnTo>
                      <a:pt x="1384" y="922"/>
                    </a:lnTo>
                    <a:lnTo>
                      <a:pt x="1384" y="922"/>
                    </a:lnTo>
                    <a:lnTo>
                      <a:pt x="1384" y="922"/>
                    </a:lnTo>
                    <a:lnTo>
                      <a:pt x="1384" y="922"/>
                    </a:lnTo>
                    <a:lnTo>
                      <a:pt x="1384" y="922"/>
                    </a:lnTo>
                    <a:lnTo>
                      <a:pt x="1384" y="922"/>
                    </a:lnTo>
                    <a:lnTo>
                      <a:pt x="1382" y="922"/>
                    </a:lnTo>
                    <a:lnTo>
                      <a:pt x="1382" y="922"/>
                    </a:lnTo>
                    <a:lnTo>
                      <a:pt x="1380" y="924"/>
                    </a:lnTo>
                    <a:lnTo>
                      <a:pt x="1380" y="924"/>
                    </a:lnTo>
                    <a:lnTo>
                      <a:pt x="1379" y="924"/>
                    </a:lnTo>
                    <a:lnTo>
                      <a:pt x="1379" y="924"/>
                    </a:lnTo>
                    <a:lnTo>
                      <a:pt x="1377" y="922"/>
                    </a:lnTo>
                    <a:lnTo>
                      <a:pt x="1377" y="922"/>
                    </a:lnTo>
                    <a:lnTo>
                      <a:pt x="1377" y="922"/>
                    </a:lnTo>
                    <a:lnTo>
                      <a:pt x="1375" y="922"/>
                    </a:lnTo>
                    <a:lnTo>
                      <a:pt x="1373" y="922"/>
                    </a:lnTo>
                    <a:lnTo>
                      <a:pt x="1373" y="922"/>
                    </a:lnTo>
                    <a:lnTo>
                      <a:pt x="1373" y="922"/>
                    </a:lnTo>
                    <a:lnTo>
                      <a:pt x="1373" y="922"/>
                    </a:lnTo>
                    <a:lnTo>
                      <a:pt x="1371" y="922"/>
                    </a:lnTo>
                    <a:lnTo>
                      <a:pt x="1371" y="922"/>
                    </a:lnTo>
                    <a:lnTo>
                      <a:pt x="1371" y="922"/>
                    </a:lnTo>
                    <a:lnTo>
                      <a:pt x="1369" y="920"/>
                    </a:lnTo>
                    <a:lnTo>
                      <a:pt x="1369" y="920"/>
                    </a:lnTo>
                    <a:lnTo>
                      <a:pt x="1369" y="920"/>
                    </a:lnTo>
                    <a:lnTo>
                      <a:pt x="1369" y="920"/>
                    </a:lnTo>
                    <a:lnTo>
                      <a:pt x="1369" y="919"/>
                    </a:lnTo>
                    <a:lnTo>
                      <a:pt x="1368" y="919"/>
                    </a:lnTo>
                    <a:lnTo>
                      <a:pt x="1368" y="920"/>
                    </a:lnTo>
                    <a:lnTo>
                      <a:pt x="1368" y="919"/>
                    </a:lnTo>
                    <a:lnTo>
                      <a:pt x="1368" y="919"/>
                    </a:lnTo>
                    <a:lnTo>
                      <a:pt x="1368" y="919"/>
                    </a:lnTo>
                    <a:lnTo>
                      <a:pt x="1366" y="919"/>
                    </a:lnTo>
                    <a:lnTo>
                      <a:pt x="1366" y="919"/>
                    </a:lnTo>
                    <a:lnTo>
                      <a:pt x="1366" y="919"/>
                    </a:lnTo>
                    <a:lnTo>
                      <a:pt x="1366" y="919"/>
                    </a:lnTo>
                    <a:lnTo>
                      <a:pt x="1364" y="919"/>
                    </a:lnTo>
                    <a:lnTo>
                      <a:pt x="1364" y="919"/>
                    </a:lnTo>
                    <a:lnTo>
                      <a:pt x="1364" y="919"/>
                    </a:lnTo>
                    <a:lnTo>
                      <a:pt x="1364" y="919"/>
                    </a:lnTo>
                    <a:lnTo>
                      <a:pt x="1364" y="917"/>
                    </a:lnTo>
                    <a:lnTo>
                      <a:pt x="1364" y="917"/>
                    </a:lnTo>
                    <a:lnTo>
                      <a:pt x="1362" y="917"/>
                    </a:lnTo>
                    <a:lnTo>
                      <a:pt x="1362" y="917"/>
                    </a:lnTo>
                    <a:lnTo>
                      <a:pt x="1362" y="917"/>
                    </a:lnTo>
                    <a:lnTo>
                      <a:pt x="1362" y="917"/>
                    </a:lnTo>
                    <a:lnTo>
                      <a:pt x="1360" y="917"/>
                    </a:lnTo>
                    <a:lnTo>
                      <a:pt x="1360" y="917"/>
                    </a:lnTo>
                    <a:lnTo>
                      <a:pt x="1360" y="917"/>
                    </a:lnTo>
                    <a:lnTo>
                      <a:pt x="1360" y="917"/>
                    </a:lnTo>
                    <a:lnTo>
                      <a:pt x="1360" y="917"/>
                    </a:lnTo>
                    <a:lnTo>
                      <a:pt x="1360" y="917"/>
                    </a:lnTo>
                    <a:lnTo>
                      <a:pt x="1359" y="917"/>
                    </a:lnTo>
                    <a:lnTo>
                      <a:pt x="1359" y="915"/>
                    </a:lnTo>
                    <a:lnTo>
                      <a:pt x="1359" y="917"/>
                    </a:lnTo>
                    <a:lnTo>
                      <a:pt x="1357" y="917"/>
                    </a:lnTo>
                    <a:lnTo>
                      <a:pt x="1357" y="917"/>
                    </a:lnTo>
                    <a:lnTo>
                      <a:pt x="1357" y="917"/>
                    </a:lnTo>
                    <a:lnTo>
                      <a:pt x="1355" y="917"/>
                    </a:lnTo>
                    <a:lnTo>
                      <a:pt x="1353" y="919"/>
                    </a:lnTo>
                    <a:lnTo>
                      <a:pt x="1353" y="919"/>
                    </a:lnTo>
                    <a:lnTo>
                      <a:pt x="1353" y="919"/>
                    </a:lnTo>
                    <a:lnTo>
                      <a:pt x="1353" y="919"/>
                    </a:lnTo>
                    <a:lnTo>
                      <a:pt x="1351" y="919"/>
                    </a:lnTo>
                    <a:lnTo>
                      <a:pt x="1351" y="919"/>
                    </a:lnTo>
                    <a:lnTo>
                      <a:pt x="1351" y="919"/>
                    </a:lnTo>
                    <a:lnTo>
                      <a:pt x="1351" y="920"/>
                    </a:lnTo>
                    <a:lnTo>
                      <a:pt x="1351" y="920"/>
                    </a:lnTo>
                    <a:lnTo>
                      <a:pt x="1351" y="920"/>
                    </a:lnTo>
                    <a:lnTo>
                      <a:pt x="1351" y="920"/>
                    </a:lnTo>
                    <a:lnTo>
                      <a:pt x="1351" y="920"/>
                    </a:lnTo>
                    <a:lnTo>
                      <a:pt x="1353" y="920"/>
                    </a:lnTo>
                    <a:lnTo>
                      <a:pt x="1353" y="920"/>
                    </a:lnTo>
                    <a:lnTo>
                      <a:pt x="1353" y="920"/>
                    </a:lnTo>
                    <a:lnTo>
                      <a:pt x="1353" y="920"/>
                    </a:lnTo>
                    <a:lnTo>
                      <a:pt x="1355" y="920"/>
                    </a:lnTo>
                    <a:lnTo>
                      <a:pt x="1355" y="920"/>
                    </a:lnTo>
                    <a:lnTo>
                      <a:pt x="1355" y="922"/>
                    </a:lnTo>
                    <a:lnTo>
                      <a:pt x="1355" y="922"/>
                    </a:lnTo>
                    <a:lnTo>
                      <a:pt x="1355" y="922"/>
                    </a:lnTo>
                    <a:lnTo>
                      <a:pt x="1355" y="922"/>
                    </a:lnTo>
                    <a:lnTo>
                      <a:pt x="1355" y="924"/>
                    </a:lnTo>
                    <a:lnTo>
                      <a:pt x="1353" y="924"/>
                    </a:lnTo>
                    <a:lnTo>
                      <a:pt x="1353" y="924"/>
                    </a:lnTo>
                    <a:lnTo>
                      <a:pt x="1353" y="924"/>
                    </a:lnTo>
                    <a:lnTo>
                      <a:pt x="1353" y="924"/>
                    </a:lnTo>
                    <a:lnTo>
                      <a:pt x="1353" y="924"/>
                    </a:lnTo>
                    <a:lnTo>
                      <a:pt x="1353" y="926"/>
                    </a:lnTo>
                    <a:lnTo>
                      <a:pt x="1351" y="926"/>
                    </a:lnTo>
                    <a:lnTo>
                      <a:pt x="1351" y="926"/>
                    </a:lnTo>
                    <a:lnTo>
                      <a:pt x="1351" y="926"/>
                    </a:lnTo>
                    <a:lnTo>
                      <a:pt x="1350" y="926"/>
                    </a:lnTo>
                    <a:lnTo>
                      <a:pt x="1350" y="928"/>
                    </a:lnTo>
                    <a:lnTo>
                      <a:pt x="1350" y="928"/>
                    </a:lnTo>
                    <a:lnTo>
                      <a:pt x="1348" y="928"/>
                    </a:lnTo>
                    <a:lnTo>
                      <a:pt x="1348" y="928"/>
                    </a:lnTo>
                    <a:lnTo>
                      <a:pt x="1348" y="928"/>
                    </a:lnTo>
                    <a:lnTo>
                      <a:pt x="1348" y="928"/>
                    </a:lnTo>
                    <a:lnTo>
                      <a:pt x="1346" y="928"/>
                    </a:lnTo>
                    <a:lnTo>
                      <a:pt x="1346" y="928"/>
                    </a:lnTo>
                    <a:lnTo>
                      <a:pt x="1346" y="928"/>
                    </a:lnTo>
                    <a:lnTo>
                      <a:pt x="1344" y="928"/>
                    </a:lnTo>
                    <a:lnTo>
                      <a:pt x="1344" y="928"/>
                    </a:lnTo>
                    <a:lnTo>
                      <a:pt x="1344" y="928"/>
                    </a:lnTo>
                    <a:lnTo>
                      <a:pt x="1342" y="928"/>
                    </a:lnTo>
                    <a:lnTo>
                      <a:pt x="1342" y="928"/>
                    </a:lnTo>
                    <a:lnTo>
                      <a:pt x="1342" y="928"/>
                    </a:lnTo>
                    <a:lnTo>
                      <a:pt x="1342" y="928"/>
                    </a:lnTo>
                    <a:lnTo>
                      <a:pt x="1342" y="928"/>
                    </a:lnTo>
                    <a:lnTo>
                      <a:pt x="1342" y="928"/>
                    </a:lnTo>
                    <a:lnTo>
                      <a:pt x="1342" y="928"/>
                    </a:lnTo>
                    <a:lnTo>
                      <a:pt x="1342" y="929"/>
                    </a:lnTo>
                    <a:lnTo>
                      <a:pt x="1341" y="929"/>
                    </a:lnTo>
                    <a:lnTo>
                      <a:pt x="1341" y="929"/>
                    </a:lnTo>
                    <a:lnTo>
                      <a:pt x="1341" y="929"/>
                    </a:lnTo>
                    <a:lnTo>
                      <a:pt x="1341" y="929"/>
                    </a:lnTo>
                    <a:lnTo>
                      <a:pt x="1341" y="929"/>
                    </a:lnTo>
                    <a:lnTo>
                      <a:pt x="1341" y="929"/>
                    </a:lnTo>
                    <a:lnTo>
                      <a:pt x="1341" y="931"/>
                    </a:lnTo>
                    <a:lnTo>
                      <a:pt x="1341" y="931"/>
                    </a:lnTo>
                    <a:lnTo>
                      <a:pt x="1341" y="931"/>
                    </a:lnTo>
                    <a:lnTo>
                      <a:pt x="1341" y="931"/>
                    </a:lnTo>
                    <a:lnTo>
                      <a:pt x="1341" y="933"/>
                    </a:lnTo>
                    <a:lnTo>
                      <a:pt x="1341" y="933"/>
                    </a:lnTo>
                    <a:lnTo>
                      <a:pt x="1341" y="933"/>
                    </a:lnTo>
                    <a:lnTo>
                      <a:pt x="1341" y="933"/>
                    </a:lnTo>
                    <a:lnTo>
                      <a:pt x="1341" y="935"/>
                    </a:lnTo>
                    <a:lnTo>
                      <a:pt x="1341" y="935"/>
                    </a:lnTo>
                    <a:lnTo>
                      <a:pt x="1341" y="935"/>
                    </a:lnTo>
                    <a:lnTo>
                      <a:pt x="1341" y="935"/>
                    </a:lnTo>
                    <a:lnTo>
                      <a:pt x="1341" y="935"/>
                    </a:lnTo>
                    <a:lnTo>
                      <a:pt x="1341" y="935"/>
                    </a:lnTo>
                    <a:lnTo>
                      <a:pt x="1341" y="937"/>
                    </a:lnTo>
                    <a:lnTo>
                      <a:pt x="1339" y="937"/>
                    </a:lnTo>
                    <a:lnTo>
                      <a:pt x="1339" y="937"/>
                    </a:lnTo>
                    <a:lnTo>
                      <a:pt x="1339" y="937"/>
                    </a:lnTo>
                    <a:lnTo>
                      <a:pt x="1339" y="938"/>
                    </a:lnTo>
                    <a:lnTo>
                      <a:pt x="1339" y="938"/>
                    </a:lnTo>
                    <a:lnTo>
                      <a:pt x="1339" y="938"/>
                    </a:lnTo>
                    <a:lnTo>
                      <a:pt x="1339" y="940"/>
                    </a:lnTo>
                    <a:lnTo>
                      <a:pt x="1339" y="940"/>
                    </a:lnTo>
                    <a:lnTo>
                      <a:pt x="1339" y="940"/>
                    </a:lnTo>
                    <a:lnTo>
                      <a:pt x="1339" y="940"/>
                    </a:lnTo>
                    <a:lnTo>
                      <a:pt x="1339" y="940"/>
                    </a:lnTo>
                    <a:lnTo>
                      <a:pt x="1337" y="940"/>
                    </a:lnTo>
                    <a:lnTo>
                      <a:pt x="1337" y="940"/>
                    </a:lnTo>
                    <a:lnTo>
                      <a:pt x="1337" y="940"/>
                    </a:lnTo>
                    <a:lnTo>
                      <a:pt x="1335" y="940"/>
                    </a:lnTo>
                    <a:lnTo>
                      <a:pt x="1335" y="940"/>
                    </a:lnTo>
                    <a:lnTo>
                      <a:pt x="1335" y="938"/>
                    </a:lnTo>
                    <a:lnTo>
                      <a:pt x="1333" y="938"/>
                    </a:lnTo>
                    <a:lnTo>
                      <a:pt x="1333" y="938"/>
                    </a:lnTo>
                    <a:lnTo>
                      <a:pt x="1333" y="938"/>
                    </a:lnTo>
                    <a:lnTo>
                      <a:pt x="1332" y="938"/>
                    </a:lnTo>
                    <a:lnTo>
                      <a:pt x="1332" y="938"/>
                    </a:lnTo>
                    <a:lnTo>
                      <a:pt x="1332" y="938"/>
                    </a:lnTo>
                    <a:lnTo>
                      <a:pt x="1330" y="938"/>
                    </a:lnTo>
                    <a:lnTo>
                      <a:pt x="1330" y="938"/>
                    </a:lnTo>
                    <a:lnTo>
                      <a:pt x="1328" y="938"/>
                    </a:lnTo>
                    <a:lnTo>
                      <a:pt x="1326" y="938"/>
                    </a:lnTo>
                    <a:lnTo>
                      <a:pt x="1326" y="938"/>
                    </a:lnTo>
                    <a:lnTo>
                      <a:pt x="1324" y="938"/>
                    </a:lnTo>
                    <a:lnTo>
                      <a:pt x="1324" y="938"/>
                    </a:lnTo>
                    <a:lnTo>
                      <a:pt x="1322" y="937"/>
                    </a:lnTo>
                    <a:lnTo>
                      <a:pt x="1322" y="937"/>
                    </a:lnTo>
                    <a:lnTo>
                      <a:pt x="1322" y="937"/>
                    </a:lnTo>
                    <a:lnTo>
                      <a:pt x="1322" y="937"/>
                    </a:lnTo>
                    <a:lnTo>
                      <a:pt x="1321" y="937"/>
                    </a:lnTo>
                    <a:lnTo>
                      <a:pt x="1321" y="937"/>
                    </a:lnTo>
                    <a:lnTo>
                      <a:pt x="1321" y="937"/>
                    </a:lnTo>
                    <a:lnTo>
                      <a:pt x="1321" y="937"/>
                    </a:lnTo>
                    <a:lnTo>
                      <a:pt x="1319" y="938"/>
                    </a:lnTo>
                    <a:lnTo>
                      <a:pt x="1319" y="938"/>
                    </a:lnTo>
                    <a:lnTo>
                      <a:pt x="1319" y="938"/>
                    </a:lnTo>
                    <a:lnTo>
                      <a:pt x="1319" y="938"/>
                    </a:lnTo>
                    <a:lnTo>
                      <a:pt x="1319" y="938"/>
                    </a:lnTo>
                    <a:lnTo>
                      <a:pt x="1319" y="938"/>
                    </a:lnTo>
                    <a:lnTo>
                      <a:pt x="1319" y="940"/>
                    </a:lnTo>
                    <a:lnTo>
                      <a:pt x="1319" y="940"/>
                    </a:lnTo>
                    <a:lnTo>
                      <a:pt x="1319" y="940"/>
                    </a:lnTo>
                    <a:lnTo>
                      <a:pt x="1317" y="940"/>
                    </a:lnTo>
                    <a:lnTo>
                      <a:pt x="1317" y="940"/>
                    </a:lnTo>
                    <a:lnTo>
                      <a:pt x="1317" y="940"/>
                    </a:lnTo>
                    <a:lnTo>
                      <a:pt x="1317" y="940"/>
                    </a:lnTo>
                    <a:lnTo>
                      <a:pt x="1317" y="942"/>
                    </a:lnTo>
                    <a:lnTo>
                      <a:pt x="1317" y="942"/>
                    </a:lnTo>
                    <a:lnTo>
                      <a:pt x="1317" y="942"/>
                    </a:lnTo>
                    <a:lnTo>
                      <a:pt x="1317" y="942"/>
                    </a:lnTo>
                    <a:lnTo>
                      <a:pt x="1315" y="942"/>
                    </a:lnTo>
                    <a:lnTo>
                      <a:pt x="1315" y="942"/>
                    </a:lnTo>
                    <a:lnTo>
                      <a:pt x="1315" y="942"/>
                    </a:lnTo>
                    <a:lnTo>
                      <a:pt x="1315" y="942"/>
                    </a:lnTo>
                    <a:lnTo>
                      <a:pt x="1315" y="942"/>
                    </a:lnTo>
                    <a:lnTo>
                      <a:pt x="1315" y="942"/>
                    </a:lnTo>
                    <a:lnTo>
                      <a:pt x="1313" y="942"/>
                    </a:lnTo>
                    <a:lnTo>
                      <a:pt x="1313" y="942"/>
                    </a:lnTo>
                    <a:lnTo>
                      <a:pt x="1313" y="942"/>
                    </a:lnTo>
                    <a:lnTo>
                      <a:pt x="1312" y="942"/>
                    </a:lnTo>
                    <a:lnTo>
                      <a:pt x="1312" y="942"/>
                    </a:lnTo>
                    <a:lnTo>
                      <a:pt x="1312" y="942"/>
                    </a:lnTo>
                    <a:lnTo>
                      <a:pt x="1312" y="942"/>
                    </a:lnTo>
                    <a:lnTo>
                      <a:pt x="1310" y="942"/>
                    </a:lnTo>
                    <a:lnTo>
                      <a:pt x="1310" y="942"/>
                    </a:lnTo>
                    <a:lnTo>
                      <a:pt x="1310" y="942"/>
                    </a:lnTo>
                    <a:lnTo>
                      <a:pt x="1310" y="942"/>
                    </a:lnTo>
                    <a:lnTo>
                      <a:pt x="1310" y="942"/>
                    </a:lnTo>
                    <a:lnTo>
                      <a:pt x="1310" y="942"/>
                    </a:lnTo>
                    <a:lnTo>
                      <a:pt x="1310" y="944"/>
                    </a:lnTo>
                    <a:lnTo>
                      <a:pt x="1308" y="944"/>
                    </a:lnTo>
                    <a:lnTo>
                      <a:pt x="1308" y="944"/>
                    </a:lnTo>
                    <a:lnTo>
                      <a:pt x="1308" y="944"/>
                    </a:lnTo>
                    <a:lnTo>
                      <a:pt x="1308" y="944"/>
                    </a:lnTo>
                    <a:lnTo>
                      <a:pt x="1306" y="944"/>
                    </a:lnTo>
                    <a:lnTo>
                      <a:pt x="1306" y="944"/>
                    </a:lnTo>
                    <a:lnTo>
                      <a:pt x="1306" y="944"/>
                    </a:lnTo>
                    <a:lnTo>
                      <a:pt x="1306" y="944"/>
                    </a:lnTo>
                    <a:lnTo>
                      <a:pt x="1304" y="942"/>
                    </a:lnTo>
                    <a:lnTo>
                      <a:pt x="1304" y="942"/>
                    </a:lnTo>
                    <a:lnTo>
                      <a:pt x="1304" y="942"/>
                    </a:lnTo>
                    <a:lnTo>
                      <a:pt x="1304" y="942"/>
                    </a:lnTo>
                    <a:lnTo>
                      <a:pt x="1304" y="942"/>
                    </a:lnTo>
                    <a:lnTo>
                      <a:pt x="1303" y="940"/>
                    </a:lnTo>
                    <a:lnTo>
                      <a:pt x="1303" y="940"/>
                    </a:lnTo>
                    <a:lnTo>
                      <a:pt x="1303" y="940"/>
                    </a:lnTo>
                    <a:lnTo>
                      <a:pt x="1303" y="938"/>
                    </a:lnTo>
                    <a:lnTo>
                      <a:pt x="1301" y="938"/>
                    </a:lnTo>
                    <a:lnTo>
                      <a:pt x="1301" y="937"/>
                    </a:lnTo>
                    <a:lnTo>
                      <a:pt x="1301" y="937"/>
                    </a:lnTo>
                    <a:lnTo>
                      <a:pt x="1301" y="937"/>
                    </a:lnTo>
                    <a:lnTo>
                      <a:pt x="1301" y="937"/>
                    </a:lnTo>
                    <a:lnTo>
                      <a:pt x="1301" y="937"/>
                    </a:lnTo>
                    <a:lnTo>
                      <a:pt x="1301" y="935"/>
                    </a:lnTo>
                    <a:lnTo>
                      <a:pt x="1301" y="935"/>
                    </a:lnTo>
                    <a:lnTo>
                      <a:pt x="1301" y="933"/>
                    </a:lnTo>
                    <a:lnTo>
                      <a:pt x="1301" y="933"/>
                    </a:lnTo>
                    <a:lnTo>
                      <a:pt x="1301" y="933"/>
                    </a:lnTo>
                    <a:lnTo>
                      <a:pt x="1301" y="933"/>
                    </a:lnTo>
                    <a:lnTo>
                      <a:pt x="1301" y="933"/>
                    </a:lnTo>
                    <a:lnTo>
                      <a:pt x="1299" y="931"/>
                    </a:lnTo>
                    <a:lnTo>
                      <a:pt x="1299" y="931"/>
                    </a:lnTo>
                    <a:lnTo>
                      <a:pt x="1297" y="931"/>
                    </a:lnTo>
                    <a:lnTo>
                      <a:pt x="1295" y="931"/>
                    </a:lnTo>
                    <a:lnTo>
                      <a:pt x="1295" y="931"/>
                    </a:lnTo>
                    <a:lnTo>
                      <a:pt x="1295" y="931"/>
                    </a:lnTo>
                    <a:lnTo>
                      <a:pt x="1294" y="931"/>
                    </a:lnTo>
                    <a:lnTo>
                      <a:pt x="1294" y="931"/>
                    </a:lnTo>
                    <a:lnTo>
                      <a:pt x="1292" y="931"/>
                    </a:lnTo>
                    <a:lnTo>
                      <a:pt x="1292" y="931"/>
                    </a:lnTo>
                    <a:lnTo>
                      <a:pt x="1292" y="931"/>
                    </a:lnTo>
                    <a:lnTo>
                      <a:pt x="1292" y="933"/>
                    </a:lnTo>
                    <a:lnTo>
                      <a:pt x="1292" y="933"/>
                    </a:lnTo>
                    <a:lnTo>
                      <a:pt x="1290" y="933"/>
                    </a:lnTo>
                    <a:lnTo>
                      <a:pt x="1290" y="931"/>
                    </a:lnTo>
                    <a:lnTo>
                      <a:pt x="1290" y="931"/>
                    </a:lnTo>
                    <a:lnTo>
                      <a:pt x="1288" y="933"/>
                    </a:lnTo>
                    <a:lnTo>
                      <a:pt x="1288" y="933"/>
                    </a:lnTo>
                    <a:lnTo>
                      <a:pt x="1286" y="933"/>
                    </a:lnTo>
                    <a:lnTo>
                      <a:pt x="1286" y="933"/>
                    </a:lnTo>
                    <a:lnTo>
                      <a:pt x="1286" y="933"/>
                    </a:lnTo>
                    <a:lnTo>
                      <a:pt x="1284" y="933"/>
                    </a:lnTo>
                    <a:lnTo>
                      <a:pt x="1284" y="933"/>
                    </a:lnTo>
                    <a:lnTo>
                      <a:pt x="1284" y="935"/>
                    </a:lnTo>
                    <a:lnTo>
                      <a:pt x="1284" y="935"/>
                    </a:lnTo>
                    <a:lnTo>
                      <a:pt x="1284" y="935"/>
                    </a:lnTo>
                    <a:lnTo>
                      <a:pt x="1284" y="935"/>
                    </a:lnTo>
                    <a:lnTo>
                      <a:pt x="1284" y="937"/>
                    </a:lnTo>
                    <a:lnTo>
                      <a:pt x="1284" y="937"/>
                    </a:lnTo>
                    <a:lnTo>
                      <a:pt x="1283" y="937"/>
                    </a:lnTo>
                    <a:lnTo>
                      <a:pt x="1283" y="938"/>
                    </a:lnTo>
                    <a:lnTo>
                      <a:pt x="1283" y="938"/>
                    </a:lnTo>
                    <a:lnTo>
                      <a:pt x="1283" y="938"/>
                    </a:lnTo>
                    <a:lnTo>
                      <a:pt x="1283" y="938"/>
                    </a:lnTo>
                    <a:lnTo>
                      <a:pt x="1283" y="938"/>
                    </a:lnTo>
                    <a:lnTo>
                      <a:pt x="1281" y="938"/>
                    </a:lnTo>
                    <a:lnTo>
                      <a:pt x="1281" y="938"/>
                    </a:lnTo>
                    <a:lnTo>
                      <a:pt x="1281" y="938"/>
                    </a:lnTo>
                    <a:lnTo>
                      <a:pt x="1281" y="938"/>
                    </a:lnTo>
                    <a:lnTo>
                      <a:pt x="1279" y="938"/>
                    </a:lnTo>
                    <a:lnTo>
                      <a:pt x="1279" y="938"/>
                    </a:lnTo>
                    <a:lnTo>
                      <a:pt x="1277" y="938"/>
                    </a:lnTo>
                    <a:lnTo>
                      <a:pt x="1275" y="938"/>
                    </a:lnTo>
                    <a:lnTo>
                      <a:pt x="1275" y="938"/>
                    </a:lnTo>
                    <a:lnTo>
                      <a:pt x="1275" y="938"/>
                    </a:lnTo>
                    <a:lnTo>
                      <a:pt x="1275" y="938"/>
                    </a:lnTo>
                    <a:lnTo>
                      <a:pt x="1274" y="938"/>
                    </a:lnTo>
                    <a:lnTo>
                      <a:pt x="1274" y="938"/>
                    </a:lnTo>
                    <a:lnTo>
                      <a:pt x="1274" y="938"/>
                    </a:lnTo>
                    <a:lnTo>
                      <a:pt x="1272" y="938"/>
                    </a:lnTo>
                    <a:lnTo>
                      <a:pt x="1272" y="938"/>
                    </a:lnTo>
                    <a:lnTo>
                      <a:pt x="1270" y="938"/>
                    </a:lnTo>
                    <a:lnTo>
                      <a:pt x="1270" y="938"/>
                    </a:lnTo>
                    <a:lnTo>
                      <a:pt x="1270" y="938"/>
                    </a:lnTo>
                    <a:lnTo>
                      <a:pt x="1268" y="938"/>
                    </a:lnTo>
                    <a:lnTo>
                      <a:pt x="1268" y="938"/>
                    </a:lnTo>
                    <a:lnTo>
                      <a:pt x="1268" y="940"/>
                    </a:lnTo>
                    <a:lnTo>
                      <a:pt x="1266" y="940"/>
                    </a:lnTo>
                    <a:lnTo>
                      <a:pt x="1266" y="940"/>
                    </a:lnTo>
                    <a:lnTo>
                      <a:pt x="1266" y="940"/>
                    </a:lnTo>
                    <a:lnTo>
                      <a:pt x="1265" y="940"/>
                    </a:lnTo>
                    <a:lnTo>
                      <a:pt x="1265" y="940"/>
                    </a:lnTo>
                    <a:lnTo>
                      <a:pt x="1265" y="940"/>
                    </a:lnTo>
                    <a:lnTo>
                      <a:pt x="1263" y="940"/>
                    </a:lnTo>
                    <a:lnTo>
                      <a:pt x="1261" y="940"/>
                    </a:lnTo>
                    <a:lnTo>
                      <a:pt x="1261" y="940"/>
                    </a:lnTo>
                    <a:lnTo>
                      <a:pt x="1259" y="940"/>
                    </a:lnTo>
                    <a:lnTo>
                      <a:pt x="1257" y="940"/>
                    </a:lnTo>
                    <a:lnTo>
                      <a:pt x="1257" y="940"/>
                    </a:lnTo>
                    <a:lnTo>
                      <a:pt x="1256" y="940"/>
                    </a:lnTo>
                    <a:lnTo>
                      <a:pt x="1254" y="940"/>
                    </a:lnTo>
                    <a:lnTo>
                      <a:pt x="1254" y="940"/>
                    </a:lnTo>
                    <a:lnTo>
                      <a:pt x="1254" y="940"/>
                    </a:lnTo>
                    <a:lnTo>
                      <a:pt x="1252" y="940"/>
                    </a:lnTo>
                    <a:lnTo>
                      <a:pt x="1252" y="940"/>
                    </a:lnTo>
                    <a:lnTo>
                      <a:pt x="1252" y="940"/>
                    </a:lnTo>
                    <a:lnTo>
                      <a:pt x="1252" y="942"/>
                    </a:lnTo>
                    <a:lnTo>
                      <a:pt x="1252" y="942"/>
                    </a:lnTo>
                    <a:lnTo>
                      <a:pt x="1250" y="942"/>
                    </a:lnTo>
                    <a:lnTo>
                      <a:pt x="1250" y="942"/>
                    </a:lnTo>
                    <a:lnTo>
                      <a:pt x="1248" y="942"/>
                    </a:lnTo>
                    <a:lnTo>
                      <a:pt x="1247" y="944"/>
                    </a:lnTo>
                    <a:lnTo>
                      <a:pt x="1247" y="944"/>
                    </a:lnTo>
                    <a:lnTo>
                      <a:pt x="1247" y="944"/>
                    </a:lnTo>
                    <a:lnTo>
                      <a:pt x="1245" y="944"/>
                    </a:lnTo>
                    <a:lnTo>
                      <a:pt x="1245" y="944"/>
                    </a:lnTo>
                    <a:lnTo>
                      <a:pt x="1245" y="946"/>
                    </a:lnTo>
                    <a:lnTo>
                      <a:pt x="1245" y="946"/>
                    </a:lnTo>
                    <a:lnTo>
                      <a:pt x="1243" y="946"/>
                    </a:lnTo>
                    <a:lnTo>
                      <a:pt x="1243" y="946"/>
                    </a:lnTo>
                    <a:lnTo>
                      <a:pt x="1243" y="946"/>
                    </a:lnTo>
                    <a:lnTo>
                      <a:pt x="1241" y="946"/>
                    </a:lnTo>
                    <a:lnTo>
                      <a:pt x="1239" y="948"/>
                    </a:lnTo>
                    <a:lnTo>
                      <a:pt x="1239" y="948"/>
                    </a:lnTo>
                    <a:lnTo>
                      <a:pt x="1239" y="948"/>
                    </a:lnTo>
                    <a:lnTo>
                      <a:pt x="1237" y="949"/>
                    </a:lnTo>
                    <a:lnTo>
                      <a:pt x="1237" y="949"/>
                    </a:lnTo>
                    <a:lnTo>
                      <a:pt x="1237" y="951"/>
                    </a:lnTo>
                    <a:lnTo>
                      <a:pt x="1237" y="953"/>
                    </a:lnTo>
                    <a:lnTo>
                      <a:pt x="1237" y="953"/>
                    </a:lnTo>
                    <a:lnTo>
                      <a:pt x="1237" y="953"/>
                    </a:lnTo>
                    <a:lnTo>
                      <a:pt x="1237" y="955"/>
                    </a:lnTo>
                    <a:lnTo>
                      <a:pt x="1236" y="955"/>
                    </a:lnTo>
                    <a:lnTo>
                      <a:pt x="1236" y="955"/>
                    </a:lnTo>
                    <a:lnTo>
                      <a:pt x="1236" y="957"/>
                    </a:lnTo>
                    <a:lnTo>
                      <a:pt x="1236" y="957"/>
                    </a:lnTo>
                    <a:lnTo>
                      <a:pt x="1234" y="957"/>
                    </a:lnTo>
                    <a:lnTo>
                      <a:pt x="1234" y="957"/>
                    </a:lnTo>
                    <a:lnTo>
                      <a:pt x="1234" y="957"/>
                    </a:lnTo>
                    <a:lnTo>
                      <a:pt x="1232" y="957"/>
                    </a:lnTo>
                    <a:lnTo>
                      <a:pt x="1232" y="957"/>
                    </a:lnTo>
                    <a:lnTo>
                      <a:pt x="1232" y="957"/>
                    </a:lnTo>
                    <a:lnTo>
                      <a:pt x="1232" y="957"/>
                    </a:lnTo>
                    <a:lnTo>
                      <a:pt x="1230" y="957"/>
                    </a:lnTo>
                    <a:lnTo>
                      <a:pt x="1230" y="957"/>
                    </a:lnTo>
                    <a:lnTo>
                      <a:pt x="1230" y="957"/>
                    </a:lnTo>
                    <a:lnTo>
                      <a:pt x="1228" y="957"/>
                    </a:lnTo>
                    <a:lnTo>
                      <a:pt x="1228" y="957"/>
                    </a:lnTo>
                    <a:lnTo>
                      <a:pt x="1228" y="957"/>
                    </a:lnTo>
                    <a:lnTo>
                      <a:pt x="1227" y="958"/>
                    </a:lnTo>
                    <a:lnTo>
                      <a:pt x="1225" y="960"/>
                    </a:lnTo>
                    <a:lnTo>
                      <a:pt x="1225" y="960"/>
                    </a:lnTo>
                    <a:lnTo>
                      <a:pt x="1223" y="960"/>
                    </a:lnTo>
                    <a:lnTo>
                      <a:pt x="1223" y="960"/>
                    </a:lnTo>
                    <a:lnTo>
                      <a:pt x="1223" y="960"/>
                    </a:lnTo>
                    <a:lnTo>
                      <a:pt x="1221" y="962"/>
                    </a:lnTo>
                    <a:lnTo>
                      <a:pt x="1219" y="962"/>
                    </a:lnTo>
                    <a:lnTo>
                      <a:pt x="1219" y="962"/>
                    </a:lnTo>
                    <a:lnTo>
                      <a:pt x="1218" y="962"/>
                    </a:lnTo>
                    <a:lnTo>
                      <a:pt x="1218" y="962"/>
                    </a:lnTo>
                    <a:lnTo>
                      <a:pt x="1218" y="962"/>
                    </a:lnTo>
                    <a:lnTo>
                      <a:pt x="1216" y="962"/>
                    </a:lnTo>
                    <a:lnTo>
                      <a:pt x="1216" y="962"/>
                    </a:lnTo>
                    <a:lnTo>
                      <a:pt x="1216" y="962"/>
                    </a:lnTo>
                    <a:lnTo>
                      <a:pt x="1214" y="962"/>
                    </a:lnTo>
                    <a:lnTo>
                      <a:pt x="1214" y="964"/>
                    </a:lnTo>
                    <a:lnTo>
                      <a:pt x="1214" y="964"/>
                    </a:lnTo>
                    <a:lnTo>
                      <a:pt x="1214" y="964"/>
                    </a:lnTo>
                    <a:lnTo>
                      <a:pt x="1212" y="964"/>
                    </a:lnTo>
                    <a:lnTo>
                      <a:pt x="1212" y="964"/>
                    </a:lnTo>
                    <a:lnTo>
                      <a:pt x="1212" y="964"/>
                    </a:lnTo>
                    <a:lnTo>
                      <a:pt x="1210" y="964"/>
                    </a:lnTo>
                    <a:lnTo>
                      <a:pt x="1209" y="964"/>
                    </a:lnTo>
                    <a:lnTo>
                      <a:pt x="1209" y="964"/>
                    </a:lnTo>
                    <a:lnTo>
                      <a:pt x="1207" y="964"/>
                    </a:lnTo>
                    <a:lnTo>
                      <a:pt x="1207" y="964"/>
                    </a:lnTo>
                    <a:lnTo>
                      <a:pt x="1207" y="964"/>
                    </a:lnTo>
                    <a:lnTo>
                      <a:pt x="1205" y="964"/>
                    </a:lnTo>
                    <a:lnTo>
                      <a:pt x="1203" y="964"/>
                    </a:lnTo>
                    <a:lnTo>
                      <a:pt x="1201" y="964"/>
                    </a:lnTo>
                    <a:lnTo>
                      <a:pt x="1201" y="964"/>
                    </a:lnTo>
                    <a:lnTo>
                      <a:pt x="1201" y="964"/>
                    </a:lnTo>
                    <a:lnTo>
                      <a:pt x="1201" y="964"/>
                    </a:lnTo>
                    <a:lnTo>
                      <a:pt x="1199" y="964"/>
                    </a:lnTo>
                    <a:lnTo>
                      <a:pt x="1199" y="964"/>
                    </a:lnTo>
                    <a:lnTo>
                      <a:pt x="1199" y="964"/>
                    </a:lnTo>
                    <a:lnTo>
                      <a:pt x="1199" y="964"/>
                    </a:lnTo>
                    <a:lnTo>
                      <a:pt x="1199" y="964"/>
                    </a:lnTo>
                    <a:lnTo>
                      <a:pt x="1198" y="964"/>
                    </a:lnTo>
                    <a:lnTo>
                      <a:pt x="1198" y="964"/>
                    </a:lnTo>
                    <a:lnTo>
                      <a:pt x="1198" y="964"/>
                    </a:lnTo>
                    <a:lnTo>
                      <a:pt x="1198" y="964"/>
                    </a:lnTo>
                    <a:lnTo>
                      <a:pt x="1198" y="964"/>
                    </a:lnTo>
                    <a:lnTo>
                      <a:pt x="1198" y="964"/>
                    </a:lnTo>
                    <a:lnTo>
                      <a:pt x="1198" y="966"/>
                    </a:lnTo>
                    <a:lnTo>
                      <a:pt x="1196" y="966"/>
                    </a:lnTo>
                    <a:lnTo>
                      <a:pt x="1196" y="966"/>
                    </a:lnTo>
                    <a:lnTo>
                      <a:pt x="1196" y="966"/>
                    </a:lnTo>
                    <a:lnTo>
                      <a:pt x="1196" y="966"/>
                    </a:lnTo>
                    <a:lnTo>
                      <a:pt x="1196" y="966"/>
                    </a:lnTo>
                    <a:lnTo>
                      <a:pt x="1196" y="966"/>
                    </a:lnTo>
                    <a:lnTo>
                      <a:pt x="1194" y="966"/>
                    </a:lnTo>
                    <a:lnTo>
                      <a:pt x="1192" y="966"/>
                    </a:lnTo>
                    <a:lnTo>
                      <a:pt x="1192" y="966"/>
                    </a:lnTo>
                    <a:lnTo>
                      <a:pt x="1190" y="966"/>
                    </a:lnTo>
                    <a:lnTo>
                      <a:pt x="1190" y="966"/>
                    </a:lnTo>
                    <a:lnTo>
                      <a:pt x="1189" y="966"/>
                    </a:lnTo>
                    <a:lnTo>
                      <a:pt x="1189" y="966"/>
                    </a:lnTo>
                    <a:lnTo>
                      <a:pt x="1189" y="966"/>
                    </a:lnTo>
                    <a:lnTo>
                      <a:pt x="1189" y="967"/>
                    </a:lnTo>
                    <a:lnTo>
                      <a:pt x="1189" y="967"/>
                    </a:lnTo>
                    <a:lnTo>
                      <a:pt x="1189" y="967"/>
                    </a:lnTo>
                    <a:lnTo>
                      <a:pt x="1189" y="967"/>
                    </a:lnTo>
                    <a:lnTo>
                      <a:pt x="1189" y="967"/>
                    </a:lnTo>
                    <a:lnTo>
                      <a:pt x="1189" y="969"/>
                    </a:lnTo>
                    <a:lnTo>
                      <a:pt x="1189" y="969"/>
                    </a:lnTo>
                    <a:lnTo>
                      <a:pt x="1189" y="969"/>
                    </a:lnTo>
                    <a:lnTo>
                      <a:pt x="1189" y="971"/>
                    </a:lnTo>
                    <a:lnTo>
                      <a:pt x="1189" y="971"/>
                    </a:lnTo>
                    <a:lnTo>
                      <a:pt x="1189" y="971"/>
                    </a:lnTo>
                    <a:lnTo>
                      <a:pt x="1190" y="971"/>
                    </a:lnTo>
                    <a:lnTo>
                      <a:pt x="1190" y="971"/>
                    </a:lnTo>
                    <a:lnTo>
                      <a:pt x="1190" y="971"/>
                    </a:lnTo>
                    <a:lnTo>
                      <a:pt x="1190" y="971"/>
                    </a:lnTo>
                    <a:lnTo>
                      <a:pt x="1190" y="973"/>
                    </a:lnTo>
                    <a:lnTo>
                      <a:pt x="1192" y="973"/>
                    </a:lnTo>
                    <a:lnTo>
                      <a:pt x="1192" y="973"/>
                    </a:lnTo>
                    <a:lnTo>
                      <a:pt x="1190" y="973"/>
                    </a:lnTo>
                    <a:lnTo>
                      <a:pt x="1190" y="973"/>
                    </a:lnTo>
                    <a:lnTo>
                      <a:pt x="1190" y="973"/>
                    </a:lnTo>
                    <a:lnTo>
                      <a:pt x="1190" y="973"/>
                    </a:lnTo>
                    <a:lnTo>
                      <a:pt x="1190" y="973"/>
                    </a:lnTo>
                    <a:lnTo>
                      <a:pt x="1190" y="975"/>
                    </a:lnTo>
                    <a:lnTo>
                      <a:pt x="1189" y="975"/>
                    </a:lnTo>
                    <a:lnTo>
                      <a:pt x="1189" y="975"/>
                    </a:lnTo>
                    <a:lnTo>
                      <a:pt x="1189" y="975"/>
                    </a:lnTo>
                    <a:lnTo>
                      <a:pt x="1189" y="976"/>
                    </a:lnTo>
                    <a:lnTo>
                      <a:pt x="1189" y="976"/>
                    </a:lnTo>
                    <a:lnTo>
                      <a:pt x="1187" y="976"/>
                    </a:lnTo>
                    <a:lnTo>
                      <a:pt x="1187" y="976"/>
                    </a:lnTo>
                    <a:lnTo>
                      <a:pt x="1187" y="976"/>
                    </a:lnTo>
                    <a:lnTo>
                      <a:pt x="1187" y="976"/>
                    </a:lnTo>
                    <a:lnTo>
                      <a:pt x="1187" y="976"/>
                    </a:lnTo>
                    <a:lnTo>
                      <a:pt x="1187" y="976"/>
                    </a:lnTo>
                    <a:lnTo>
                      <a:pt x="1187" y="976"/>
                    </a:lnTo>
                    <a:lnTo>
                      <a:pt x="1187" y="976"/>
                    </a:lnTo>
                    <a:lnTo>
                      <a:pt x="1187" y="976"/>
                    </a:lnTo>
                    <a:lnTo>
                      <a:pt x="1185" y="976"/>
                    </a:lnTo>
                    <a:lnTo>
                      <a:pt x="1185" y="976"/>
                    </a:lnTo>
                    <a:lnTo>
                      <a:pt x="1185" y="976"/>
                    </a:lnTo>
                    <a:lnTo>
                      <a:pt x="1183" y="976"/>
                    </a:lnTo>
                    <a:lnTo>
                      <a:pt x="1183" y="976"/>
                    </a:lnTo>
                    <a:lnTo>
                      <a:pt x="1183" y="975"/>
                    </a:lnTo>
                    <a:lnTo>
                      <a:pt x="1183" y="975"/>
                    </a:lnTo>
                    <a:lnTo>
                      <a:pt x="1181" y="975"/>
                    </a:lnTo>
                    <a:lnTo>
                      <a:pt x="1181" y="975"/>
                    </a:lnTo>
                    <a:lnTo>
                      <a:pt x="1181" y="976"/>
                    </a:lnTo>
                    <a:lnTo>
                      <a:pt x="1181" y="976"/>
                    </a:lnTo>
                    <a:lnTo>
                      <a:pt x="1181" y="976"/>
                    </a:lnTo>
                    <a:lnTo>
                      <a:pt x="1181" y="975"/>
                    </a:lnTo>
                    <a:lnTo>
                      <a:pt x="1181" y="975"/>
                    </a:lnTo>
                    <a:lnTo>
                      <a:pt x="1181" y="975"/>
                    </a:lnTo>
                    <a:lnTo>
                      <a:pt x="1181" y="975"/>
                    </a:lnTo>
                    <a:lnTo>
                      <a:pt x="1181" y="975"/>
                    </a:lnTo>
                    <a:lnTo>
                      <a:pt x="1180" y="975"/>
                    </a:lnTo>
                    <a:lnTo>
                      <a:pt x="1180" y="976"/>
                    </a:lnTo>
                    <a:lnTo>
                      <a:pt x="1180" y="975"/>
                    </a:lnTo>
                    <a:lnTo>
                      <a:pt x="1180" y="975"/>
                    </a:lnTo>
                    <a:lnTo>
                      <a:pt x="1180" y="975"/>
                    </a:lnTo>
                    <a:lnTo>
                      <a:pt x="1178" y="975"/>
                    </a:lnTo>
                    <a:lnTo>
                      <a:pt x="1178" y="975"/>
                    </a:lnTo>
                    <a:lnTo>
                      <a:pt x="1178" y="975"/>
                    </a:lnTo>
                    <a:lnTo>
                      <a:pt x="1178" y="975"/>
                    </a:lnTo>
                    <a:lnTo>
                      <a:pt x="1178" y="975"/>
                    </a:lnTo>
                    <a:lnTo>
                      <a:pt x="1178" y="975"/>
                    </a:lnTo>
                    <a:lnTo>
                      <a:pt x="1178" y="975"/>
                    </a:lnTo>
                    <a:lnTo>
                      <a:pt x="1178" y="975"/>
                    </a:lnTo>
                    <a:lnTo>
                      <a:pt x="1176" y="975"/>
                    </a:lnTo>
                    <a:lnTo>
                      <a:pt x="1176" y="975"/>
                    </a:lnTo>
                    <a:lnTo>
                      <a:pt x="1176" y="975"/>
                    </a:lnTo>
                    <a:lnTo>
                      <a:pt x="1176" y="975"/>
                    </a:lnTo>
                    <a:lnTo>
                      <a:pt x="1176" y="975"/>
                    </a:lnTo>
                    <a:lnTo>
                      <a:pt x="1176" y="975"/>
                    </a:lnTo>
                    <a:lnTo>
                      <a:pt x="1176" y="975"/>
                    </a:lnTo>
                    <a:lnTo>
                      <a:pt x="1174" y="975"/>
                    </a:lnTo>
                    <a:lnTo>
                      <a:pt x="1174" y="975"/>
                    </a:lnTo>
                    <a:lnTo>
                      <a:pt x="1174" y="975"/>
                    </a:lnTo>
                    <a:lnTo>
                      <a:pt x="1174" y="975"/>
                    </a:lnTo>
                    <a:lnTo>
                      <a:pt x="1174" y="975"/>
                    </a:lnTo>
                    <a:lnTo>
                      <a:pt x="1174" y="975"/>
                    </a:lnTo>
                    <a:lnTo>
                      <a:pt x="1174" y="975"/>
                    </a:lnTo>
                    <a:lnTo>
                      <a:pt x="1174" y="975"/>
                    </a:lnTo>
                    <a:lnTo>
                      <a:pt x="1174" y="975"/>
                    </a:lnTo>
                    <a:lnTo>
                      <a:pt x="1174" y="976"/>
                    </a:lnTo>
                    <a:lnTo>
                      <a:pt x="1172" y="976"/>
                    </a:lnTo>
                    <a:lnTo>
                      <a:pt x="1172" y="975"/>
                    </a:lnTo>
                    <a:lnTo>
                      <a:pt x="1172" y="975"/>
                    </a:lnTo>
                    <a:lnTo>
                      <a:pt x="1172" y="975"/>
                    </a:lnTo>
                    <a:lnTo>
                      <a:pt x="1172" y="975"/>
                    </a:lnTo>
                    <a:lnTo>
                      <a:pt x="1172" y="975"/>
                    </a:lnTo>
                    <a:lnTo>
                      <a:pt x="1171" y="975"/>
                    </a:lnTo>
                    <a:lnTo>
                      <a:pt x="1171" y="975"/>
                    </a:lnTo>
                    <a:lnTo>
                      <a:pt x="1171" y="975"/>
                    </a:lnTo>
                    <a:lnTo>
                      <a:pt x="1171" y="975"/>
                    </a:lnTo>
                    <a:lnTo>
                      <a:pt x="1171" y="975"/>
                    </a:lnTo>
                    <a:lnTo>
                      <a:pt x="1171" y="975"/>
                    </a:lnTo>
                    <a:lnTo>
                      <a:pt x="1171" y="975"/>
                    </a:lnTo>
                    <a:lnTo>
                      <a:pt x="1171" y="975"/>
                    </a:lnTo>
                    <a:lnTo>
                      <a:pt x="1171" y="975"/>
                    </a:lnTo>
                    <a:lnTo>
                      <a:pt x="1169" y="976"/>
                    </a:lnTo>
                    <a:lnTo>
                      <a:pt x="1169" y="976"/>
                    </a:lnTo>
                    <a:lnTo>
                      <a:pt x="1169" y="976"/>
                    </a:lnTo>
                    <a:lnTo>
                      <a:pt x="1169" y="976"/>
                    </a:lnTo>
                    <a:lnTo>
                      <a:pt x="1169" y="976"/>
                    </a:lnTo>
                    <a:lnTo>
                      <a:pt x="1169" y="976"/>
                    </a:lnTo>
                    <a:lnTo>
                      <a:pt x="1169" y="976"/>
                    </a:lnTo>
                    <a:lnTo>
                      <a:pt x="1169" y="976"/>
                    </a:lnTo>
                    <a:lnTo>
                      <a:pt x="1167" y="976"/>
                    </a:lnTo>
                    <a:lnTo>
                      <a:pt x="1167" y="976"/>
                    </a:lnTo>
                    <a:lnTo>
                      <a:pt x="1167" y="976"/>
                    </a:lnTo>
                    <a:lnTo>
                      <a:pt x="1167" y="976"/>
                    </a:lnTo>
                    <a:lnTo>
                      <a:pt x="1167" y="976"/>
                    </a:lnTo>
                    <a:lnTo>
                      <a:pt x="1167" y="976"/>
                    </a:lnTo>
                    <a:lnTo>
                      <a:pt x="1165" y="976"/>
                    </a:lnTo>
                    <a:lnTo>
                      <a:pt x="1165" y="976"/>
                    </a:lnTo>
                    <a:lnTo>
                      <a:pt x="1165" y="976"/>
                    </a:lnTo>
                    <a:lnTo>
                      <a:pt x="1165" y="976"/>
                    </a:lnTo>
                    <a:lnTo>
                      <a:pt x="1165" y="975"/>
                    </a:lnTo>
                    <a:lnTo>
                      <a:pt x="1165" y="975"/>
                    </a:lnTo>
                    <a:lnTo>
                      <a:pt x="1165" y="975"/>
                    </a:lnTo>
                    <a:lnTo>
                      <a:pt x="1163" y="975"/>
                    </a:lnTo>
                    <a:lnTo>
                      <a:pt x="1163" y="975"/>
                    </a:lnTo>
                    <a:lnTo>
                      <a:pt x="1162" y="975"/>
                    </a:lnTo>
                    <a:lnTo>
                      <a:pt x="1162" y="975"/>
                    </a:lnTo>
                    <a:lnTo>
                      <a:pt x="1162" y="975"/>
                    </a:lnTo>
                    <a:lnTo>
                      <a:pt x="1162" y="975"/>
                    </a:lnTo>
                    <a:lnTo>
                      <a:pt x="1160" y="975"/>
                    </a:lnTo>
                    <a:lnTo>
                      <a:pt x="1160" y="975"/>
                    </a:lnTo>
                    <a:lnTo>
                      <a:pt x="1160" y="975"/>
                    </a:lnTo>
                    <a:lnTo>
                      <a:pt x="1158" y="975"/>
                    </a:lnTo>
                    <a:lnTo>
                      <a:pt x="1158" y="975"/>
                    </a:lnTo>
                    <a:lnTo>
                      <a:pt x="1158" y="975"/>
                    </a:lnTo>
                    <a:lnTo>
                      <a:pt x="1158" y="973"/>
                    </a:lnTo>
                    <a:lnTo>
                      <a:pt x="1156" y="973"/>
                    </a:lnTo>
                    <a:lnTo>
                      <a:pt x="1156" y="973"/>
                    </a:lnTo>
                    <a:lnTo>
                      <a:pt x="1156" y="973"/>
                    </a:lnTo>
                    <a:lnTo>
                      <a:pt x="1156" y="975"/>
                    </a:lnTo>
                    <a:lnTo>
                      <a:pt x="1156" y="975"/>
                    </a:lnTo>
                    <a:lnTo>
                      <a:pt x="1156" y="975"/>
                    </a:lnTo>
                    <a:lnTo>
                      <a:pt x="1156" y="975"/>
                    </a:lnTo>
                    <a:lnTo>
                      <a:pt x="1156" y="975"/>
                    </a:lnTo>
                    <a:lnTo>
                      <a:pt x="1154" y="975"/>
                    </a:lnTo>
                    <a:lnTo>
                      <a:pt x="1154" y="975"/>
                    </a:lnTo>
                    <a:lnTo>
                      <a:pt x="1154" y="975"/>
                    </a:lnTo>
                    <a:lnTo>
                      <a:pt x="1154" y="975"/>
                    </a:lnTo>
                    <a:lnTo>
                      <a:pt x="1154" y="975"/>
                    </a:lnTo>
                    <a:lnTo>
                      <a:pt x="1154" y="975"/>
                    </a:lnTo>
                    <a:lnTo>
                      <a:pt x="1154" y="975"/>
                    </a:lnTo>
                    <a:lnTo>
                      <a:pt x="1152" y="975"/>
                    </a:lnTo>
                    <a:lnTo>
                      <a:pt x="1152" y="975"/>
                    </a:lnTo>
                    <a:lnTo>
                      <a:pt x="1152" y="975"/>
                    </a:lnTo>
                    <a:lnTo>
                      <a:pt x="1151" y="973"/>
                    </a:lnTo>
                    <a:lnTo>
                      <a:pt x="1151" y="973"/>
                    </a:lnTo>
                    <a:lnTo>
                      <a:pt x="1151" y="975"/>
                    </a:lnTo>
                    <a:lnTo>
                      <a:pt x="1151" y="975"/>
                    </a:lnTo>
                    <a:lnTo>
                      <a:pt x="1149" y="975"/>
                    </a:lnTo>
                    <a:lnTo>
                      <a:pt x="1149" y="975"/>
                    </a:lnTo>
                    <a:lnTo>
                      <a:pt x="1149" y="975"/>
                    </a:lnTo>
                    <a:lnTo>
                      <a:pt x="1149" y="975"/>
                    </a:lnTo>
                    <a:lnTo>
                      <a:pt x="1147" y="975"/>
                    </a:lnTo>
                    <a:lnTo>
                      <a:pt x="1147" y="975"/>
                    </a:lnTo>
                    <a:lnTo>
                      <a:pt x="1147" y="975"/>
                    </a:lnTo>
                    <a:lnTo>
                      <a:pt x="1147" y="975"/>
                    </a:lnTo>
                    <a:lnTo>
                      <a:pt x="1145" y="975"/>
                    </a:lnTo>
                    <a:lnTo>
                      <a:pt x="1145" y="975"/>
                    </a:lnTo>
                    <a:lnTo>
                      <a:pt x="1145" y="975"/>
                    </a:lnTo>
                    <a:lnTo>
                      <a:pt x="1145" y="975"/>
                    </a:lnTo>
                    <a:lnTo>
                      <a:pt x="1145" y="975"/>
                    </a:lnTo>
                    <a:lnTo>
                      <a:pt x="1145" y="975"/>
                    </a:lnTo>
                    <a:lnTo>
                      <a:pt x="1145" y="975"/>
                    </a:lnTo>
                    <a:lnTo>
                      <a:pt x="1143" y="975"/>
                    </a:lnTo>
                    <a:lnTo>
                      <a:pt x="1143" y="975"/>
                    </a:lnTo>
                    <a:lnTo>
                      <a:pt x="1143" y="975"/>
                    </a:lnTo>
                    <a:lnTo>
                      <a:pt x="1143" y="975"/>
                    </a:lnTo>
                    <a:lnTo>
                      <a:pt x="1142" y="975"/>
                    </a:lnTo>
                    <a:lnTo>
                      <a:pt x="1142" y="975"/>
                    </a:lnTo>
                    <a:lnTo>
                      <a:pt x="1142" y="976"/>
                    </a:lnTo>
                    <a:lnTo>
                      <a:pt x="1142" y="976"/>
                    </a:lnTo>
                    <a:lnTo>
                      <a:pt x="1142" y="976"/>
                    </a:lnTo>
                    <a:lnTo>
                      <a:pt x="1140" y="976"/>
                    </a:lnTo>
                    <a:lnTo>
                      <a:pt x="1140" y="976"/>
                    </a:lnTo>
                    <a:lnTo>
                      <a:pt x="1140" y="976"/>
                    </a:lnTo>
                    <a:lnTo>
                      <a:pt x="1140" y="976"/>
                    </a:lnTo>
                    <a:lnTo>
                      <a:pt x="1140" y="976"/>
                    </a:lnTo>
                    <a:lnTo>
                      <a:pt x="1138" y="976"/>
                    </a:lnTo>
                    <a:lnTo>
                      <a:pt x="1138" y="976"/>
                    </a:lnTo>
                    <a:lnTo>
                      <a:pt x="1138" y="976"/>
                    </a:lnTo>
                    <a:lnTo>
                      <a:pt x="1138" y="976"/>
                    </a:lnTo>
                    <a:lnTo>
                      <a:pt x="1138" y="976"/>
                    </a:lnTo>
                    <a:lnTo>
                      <a:pt x="1138" y="976"/>
                    </a:lnTo>
                    <a:lnTo>
                      <a:pt x="1138" y="978"/>
                    </a:lnTo>
                    <a:lnTo>
                      <a:pt x="1136" y="978"/>
                    </a:lnTo>
                    <a:lnTo>
                      <a:pt x="1136" y="978"/>
                    </a:lnTo>
                    <a:lnTo>
                      <a:pt x="1136" y="978"/>
                    </a:lnTo>
                    <a:lnTo>
                      <a:pt x="1136" y="980"/>
                    </a:lnTo>
                    <a:lnTo>
                      <a:pt x="1134" y="980"/>
                    </a:lnTo>
                    <a:lnTo>
                      <a:pt x="1134" y="980"/>
                    </a:lnTo>
                    <a:lnTo>
                      <a:pt x="1134" y="980"/>
                    </a:lnTo>
                    <a:lnTo>
                      <a:pt x="1134" y="980"/>
                    </a:lnTo>
                    <a:lnTo>
                      <a:pt x="1133" y="980"/>
                    </a:lnTo>
                    <a:lnTo>
                      <a:pt x="1133" y="980"/>
                    </a:lnTo>
                    <a:lnTo>
                      <a:pt x="1131" y="980"/>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3">
                <a:extLst>
                  <a:ext uri="{FF2B5EF4-FFF2-40B4-BE49-F238E27FC236}">
                    <a16:creationId xmlns:a16="http://schemas.microsoft.com/office/drawing/2014/main" id="{53DE26B8-30F3-E3EB-38F3-729E88B3011F}"/>
                  </a:ext>
                </a:extLst>
              </p:cNvPr>
              <p:cNvSpPr>
                <a:spLocks/>
              </p:cNvSpPr>
              <p:nvPr/>
            </p:nvSpPr>
            <p:spPr bwMode="auto">
              <a:xfrm>
                <a:off x="2072" y="2419"/>
                <a:ext cx="2141" cy="951"/>
              </a:xfrm>
              <a:custGeom>
                <a:avLst/>
                <a:gdLst>
                  <a:gd name="T0" fmla="*/ 400 w 2141"/>
                  <a:gd name="T1" fmla="*/ 810 h 951"/>
                  <a:gd name="T2" fmla="*/ 313 w 2141"/>
                  <a:gd name="T3" fmla="*/ 752 h 951"/>
                  <a:gd name="T4" fmla="*/ 317 w 2141"/>
                  <a:gd name="T5" fmla="*/ 604 h 951"/>
                  <a:gd name="T6" fmla="*/ 242 w 2141"/>
                  <a:gd name="T7" fmla="*/ 548 h 951"/>
                  <a:gd name="T8" fmla="*/ 134 w 2141"/>
                  <a:gd name="T9" fmla="*/ 376 h 951"/>
                  <a:gd name="T10" fmla="*/ 49 w 2141"/>
                  <a:gd name="T11" fmla="*/ 173 h 951"/>
                  <a:gd name="T12" fmla="*/ 127 w 2141"/>
                  <a:gd name="T13" fmla="*/ 182 h 951"/>
                  <a:gd name="T14" fmla="*/ 176 w 2141"/>
                  <a:gd name="T15" fmla="*/ 179 h 951"/>
                  <a:gd name="T16" fmla="*/ 237 w 2141"/>
                  <a:gd name="T17" fmla="*/ 161 h 951"/>
                  <a:gd name="T18" fmla="*/ 257 w 2141"/>
                  <a:gd name="T19" fmla="*/ 103 h 951"/>
                  <a:gd name="T20" fmla="*/ 299 w 2141"/>
                  <a:gd name="T21" fmla="*/ 119 h 951"/>
                  <a:gd name="T22" fmla="*/ 302 w 2141"/>
                  <a:gd name="T23" fmla="*/ 170 h 951"/>
                  <a:gd name="T24" fmla="*/ 286 w 2141"/>
                  <a:gd name="T25" fmla="*/ 204 h 951"/>
                  <a:gd name="T26" fmla="*/ 271 w 2141"/>
                  <a:gd name="T27" fmla="*/ 246 h 951"/>
                  <a:gd name="T28" fmla="*/ 280 w 2141"/>
                  <a:gd name="T29" fmla="*/ 291 h 951"/>
                  <a:gd name="T30" fmla="*/ 309 w 2141"/>
                  <a:gd name="T31" fmla="*/ 331 h 951"/>
                  <a:gd name="T32" fmla="*/ 344 w 2141"/>
                  <a:gd name="T33" fmla="*/ 380 h 951"/>
                  <a:gd name="T34" fmla="*/ 403 w 2141"/>
                  <a:gd name="T35" fmla="*/ 400 h 951"/>
                  <a:gd name="T36" fmla="*/ 445 w 2141"/>
                  <a:gd name="T37" fmla="*/ 358 h 951"/>
                  <a:gd name="T38" fmla="*/ 476 w 2141"/>
                  <a:gd name="T39" fmla="*/ 307 h 951"/>
                  <a:gd name="T40" fmla="*/ 519 w 2141"/>
                  <a:gd name="T41" fmla="*/ 248 h 951"/>
                  <a:gd name="T42" fmla="*/ 604 w 2141"/>
                  <a:gd name="T43" fmla="*/ 230 h 951"/>
                  <a:gd name="T44" fmla="*/ 649 w 2141"/>
                  <a:gd name="T45" fmla="*/ 271 h 951"/>
                  <a:gd name="T46" fmla="*/ 695 w 2141"/>
                  <a:gd name="T47" fmla="*/ 249 h 951"/>
                  <a:gd name="T48" fmla="*/ 785 w 2141"/>
                  <a:gd name="T49" fmla="*/ 296 h 951"/>
                  <a:gd name="T50" fmla="*/ 866 w 2141"/>
                  <a:gd name="T51" fmla="*/ 239 h 951"/>
                  <a:gd name="T52" fmla="*/ 865 w 2141"/>
                  <a:gd name="T53" fmla="*/ 179 h 951"/>
                  <a:gd name="T54" fmla="*/ 921 w 2141"/>
                  <a:gd name="T55" fmla="*/ 125 h 951"/>
                  <a:gd name="T56" fmla="*/ 968 w 2141"/>
                  <a:gd name="T57" fmla="*/ 90 h 951"/>
                  <a:gd name="T58" fmla="*/ 995 w 2141"/>
                  <a:gd name="T59" fmla="*/ 43 h 951"/>
                  <a:gd name="T60" fmla="*/ 1085 w 2141"/>
                  <a:gd name="T61" fmla="*/ 47 h 951"/>
                  <a:gd name="T62" fmla="*/ 1179 w 2141"/>
                  <a:gd name="T63" fmla="*/ 72 h 951"/>
                  <a:gd name="T64" fmla="*/ 1228 w 2141"/>
                  <a:gd name="T65" fmla="*/ 116 h 951"/>
                  <a:gd name="T66" fmla="*/ 1201 w 2141"/>
                  <a:gd name="T67" fmla="*/ 182 h 951"/>
                  <a:gd name="T68" fmla="*/ 1255 w 2141"/>
                  <a:gd name="T69" fmla="*/ 220 h 951"/>
                  <a:gd name="T70" fmla="*/ 1340 w 2141"/>
                  <a:gd name="T71" fmla="*/ 219 h 951"/>
                  <a:gd name="T72" fmla="*/ 1382 w 2141"/>
                  <a:gd name="T73" fmla="*/ 210 h 951"/>
                  <a:gd name="T74" fmla="*/ 1476 w 2141"/>
                  <a:gd name="T75" fmla="*/ 175 h 951"/>
                  <a:gd name="T76" fmla="*/ 1532 w 2141"/>
                  <a:gd name="T77" fmla="*/ 172 h 951"/>
                  <a:gd name="T78" fmla="*/ 1588 w 2141"/>
                  <a:gd name="T79" fmla="*/ 146 h 951"/>
                  <a:gd name="T80" fmla="*/ 1653 w 2141"/>
                  <a:gd name="T81" fmla="*/ 135 h 951"/>
                  <a:gd name="T82" fmla="*/ 1731 w 2141"/>
                  <a:gd name="T83" fmla="*/ 145 h 951"/>
                  <a:gd name="T84" fmla="*/ 1823 w 2141"/>
                  <a:gd name="T85" fmla="*/ 99 h 951"/>
                  <a:gd name="T86" fmla="*/ 1899 w 2141"/>
                  <a:gd name="T87" fmla="*/ 63 h 951"/>
                  <a:gd name="T88" fmla="*/ 1997 w 2141"/>
                  <a:gd name="T89" fmla="*/ 38 h 951"/>
                  <a:gd name="T90" fmla="*/ 2067 w 2141"/>
                  <a:gd name="T91" fmla="*/ 5 h 951"/>
                  <a:gd name="T92" fmla="*/ 2132 w 2141"/>
                  <a:gd name="T93" fmla="*/ 41 h 951"/>
                  <a:gd name="T94" fmla="*/ 2100 w 2141"/>
                  <a:gd name="T95" fmla="*/ 123 h 951"/>
                  <a:gd name="T96" fmla="*/ 2118 w 2141"/>
                  <a:gd name="T97" fmla="*/ 211 h 951"/>
                  <a:gd name="T98" fmla="*/ 2038 w 2141"/>
                  <a:gd name="T99" fmla="*/ 246 h 951"/>
                  <a:gd name="T100" fmla="*/ 1971 w 2141"/>
                  <a:gd name="T101" fmla="*/ 300 h 951"/>
                  <a:gd name="T102" fmla="*/ 1901 w 2141"/>
                  <a:gd name="T103" fmla="*/ 347 h 951"/>
                  <a:gd name="T104" fmla="*/ 1858 w 2141"/>
                  <a:gd name="T105" fmla="*/ 410 h 951"/>
                  <a:gd name="T106" fmla="*/ 1800 w 2141"/>
                  <a:gd name="T107" fmla="*/ 371 h 951"/>
                  <a:gd name="T108" fmla="*/ 1702 w 2141"/>
                  <a:gd name="T109" fmla="*/ 325 h 951"/>
                  <a:gd name="T110" fmla="*/ 1528 w 2141"/>
                  <a:gd name="T111" fmla="*/ 394 h 951"/>
                  <a:gd name="T112" fmla="*/ 1349 w 2141"/>
                  <a:gd name="T113" fmla="*/ 443 h 951"/>
                  <a:gd name="T114" fmla="*/ 1194 w 2141"/>
                  <a:gd name="T115" fmla="*/ 486 h 951"/>
                  <a:gd name="T116" fmla="*/ 1092 w 2141"/>
                  <a:gd name="T117" fmla="*/ 515 h 951"/>
                  <a:gd name="T118" fmla="*/ 1062 w 2141"/>
                  <a:gd name="T119" fmla="*/ 642 h 951"/>
                  <a:gd name="T120" fmla="*/ 875 w 2141"/>
                  <a:gd name="T121" fmla="*/ 756 h 951"/>
                  <a:gd name="T122" fmla="*/ 809 w 2141"/>
                  <a:gd name="T123" fmla="*/ 875 h 951"/>
                  <a:gd name="T124" fmla="*/ 662 w 2141"/>
                  <a:gd name="T125" fmla="*/ 87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1" h="951">
                    <a:moveTo>
                      <a:pt x="592" y="951"/>
                    </a:moveTo>
                    <a:lnTo>
                      <a:pt x="586" y="950"/>
                    </a:lnTo>
                    <a:lnTo>
                      <a:pt x="584" y="950"/>
                    </a:lnTo>
                    <a:lnTo>
                      <a:pt x="581" y="946"/>
                    </a:lnTo>
                    <a:lnTo>
                      <a:pt x="579" y="942"/>
                    </a:lnTo>
                    <a:lnTo>
                      <a:pt x="573" y="939"/>
                    </a:lnTo>
                    <a:lnTo>
                      <a:pt x="568" y="933"/>
                    </a:lnTo>
                    <a:lnTo>
                      <a:pt x="568" y="931"/>
                    </a:lnTo>
                    <a:lnTo>
                      <a:pt x="566" y="930"/>
                    </a:lnTo>
                    <a:lnTo>
                      <a:pt x="564" y="928"/>
                    </a:lnTo>
                    <a:lnTo>
                      <a:pt x="561" y="926"/>
                    </a:lnTo>
                    <a:lnTo>
                      <a:pt x="557" y="924"/>
                    </a:lnTo>
                    <a:lnTo>
                      <a:pt x="554" y="921"/>
                    </a:lnTo>
                    <a:lnTo>
                      <a:pt x="548" y="919"/>
                    </a:lnTo>
                    <a:lnTo>
                      <a:pt x="546" y="917"/>
                    </a:lnTo>
                    <a:lnTo>
                      <a:pt x="544" y="915"/>
                    </a:lnTo>
                    <a:lnTo>
                      <a:pt x="543" y="910"/>
                    </a:lnTo>
                    <a:lnTo>
                      <a:pt x="539" y="906"/>
                    </a:lnTo>
                    <a:lnTo>
                      <a:pt x="537" y="904"/>
                    </a:lnTo>
                    <a:lnTo>
                      <a:pt x="534" y="904"/>
                    </a:lnTo>
                    <a:lnTo>
                      <a:pt x="530" y="902"/>
                    </a:lnTo>
                    <a:lnTo>
                      <a:pt x="530" y="902"/>
                    </a:lnTo>
                    <a:lnTo>
                      <a:pt x="528" y="902"/>
                    </a:lnTo>
                    <a:lnTo>
                      <a:pt x="526" y="902"/>
                    </a:lnTo>
                    <a:lnTo>
                      <a:pt x="526" y="902"/>
                    </a:lnTo>
                    <a:lnTo>
                      <a:pt x="525" y="902"/>
                    </a:lnTo>
                    <a:lnTo>
                      <a:pt x="523" y="902"/>
                    </a:lnTo>
                    <a:lnTo>
                      <a:pt x="517" y="904"/>
                    </a:lnTo>
                    <a:lnTo>
                      <a:pt x="514" y="906"/>
                    </a:lnTo>
                    <a:lnTo>
                      <a:pt x="510" y="908"/>
                    </a:lnTo>
                    <a:lnTo>
                      <a:pt x="508" y="908"/>
                    </a:lnTo>
                    <a:lnTo>
                      <a:pt x="506" y="908"/>
                    </a:lnTo>
                    <a:lnTo>
                      <a:pt x="506" y="908"/>
                    </a:lnTo>
                    <a:lnTo>
                      <a:pt x="506" y="908"/>
                    </a:lnTo>
                    <a:lnTo>
                      <a:pt x="505" y="910"/>
                    </a:lnTo>
                    <a:lnTo>
                      <a:pt x="503" y="910"/>
                    </a:lnTo>
                    <a:lnTo>
                      <a:pt x="501" y="910"/>
                    </a:lnTo>
                    <a:lnTo>
                      <a:pt x="501" y="910"/>
                    </a:lnTo>
                    <a:lnTo>
                      <a:pt x="499" y="910"/>
                    </a:lnTo>
                    <a:lnTo>
                      <a:pt x="499" y="910"/>
                    </a:lnTo>
                    <a:lnTo>
                      <a:pt x="497" y="910"/>
                    </a:lnTo>
                    <a:lnTo>
                      <a:pt x="497" y="908"/>
                    </a:lnTo>
                    <a:lnTo>
                      <a:pt x="497" y="908"/>
                    </a:lnTo>
                    <a:lnTo>
                      <a:pt x="497" y="908"/>
                    </a:lnTo>
                    <a:lnTo>
                      <a:pt x="496" y="908"/>
                    </a:lnTo>
                    <a:lnTo>
                      <a:pt x="496" y="908"/>
                    </a:lnTo>
                    <a:lnTo>
                      <a:pt x="496" y="906"/>
                    </a:lnTo>
                    <a:lnTo>
                      <a:pt x="494" y="906"/>
                    </a:lnTo>
                    <a:lnTo>
                      <a:pt x="494" y="906"/>
                    </a:lnTo>
                    <a:lnTo>
                      <a:pt x="494" y="904"/>
                    </a:lnTo>
                    <a:lnTo>
                      <a:pt x="494" y="904"/>
                    </a:lnTo>
                    <a:lnTo>
                      <a:pt x="494" y="904"/>
                    </a:lnTo>
                    <a:lnTo>
                      <a:pt x="494" y="904"/>
                    </a:lnTo>
                    <a:lnTo>
                      <a:pt x="492" y="902"/>
                    </a:lnTo>
                    <a:lnTo>
                      <a:pt x="492" y="902"/>
                    </a:lnTo>
                    <a:lnTo>
                      <a:pt x="488" y="895"/>
                    </a:lnTo>
                    <a:lnTo>
                      <a:pt x="490" y="893"/>
                    </a:lnTo>
                    <a:lnTo>
                      <a:pt x="490" y="892"/>
                    </a:lnTo>
                    <a:lnTo>
                      <a:pt x="490" y="892"/>
                    </a:lnTo>
                    <a:lnTo>
                      <a:pt x="490" y="890"/>
                    </a:lnTo>
                    <a:lnTo>
                      <a:pt x="490" y="890"/>
                    </a:lnTo>
                    <a:lnTo>
                      <a:pt x="490" y="890"/>
                    </a:lnTo>
                    <a:lnTo>
                      <a:pt x="490" y="890"/>
                    </a:lnTo>
                    <a:lnTo>
                      <a:pt x="490" y="888"/>
                    </a:lnTo>
                    <a:lnTo>
                      <a:pt x="490" y="888"/>
                    </a:lnTo>
                    <a:lnTo>
                      <a:pt x="490" y="886"/>
                    </a:lnTo>
                    <a:lnTo>
                      <a:pt x="490" y="886"/>
                    </a:lnTo>
                    <a:lnTo>
                      <a:pt x="488" y="886"/>
                    </a:lnTo>
                    <a:lnTo>
                      <a:pt x="488" y="886"/>
                    </a:lnTo>
                    <a:lnTo>
                      <a:pt x="487" y="886"/>
                    </a:lnTo>
                    <a:lnTo>
                      <a:pt x="487" y="886"/>
                    </a:lnTo>
                    <a:lnTo>
                      <a:pt x="483" y="888"/>
                    </a:lnTo>
                    <a:lnTo>
                      <a:pt x="479" y="890"/>
                    </a:lnTo>
                    <a:lnTo>
                      <a:pt x="479" y="890"/>
                    </a:lnTo>
                    <a:lnTo>
                      <a:pt x="478" y="890"/>
                    </a:lnTo>
                    <a:lnTo>
                      <a:pt x="478" y="890"/>
                    </a:lnTo>
                    <a:lnTo>
                      <a:pt x="478" y="890"/>
                    </a:lnTo>
                    <a:lnTo>
                      <a:pt x="476" y="890"/>
                    </a:lnTo>
                    <a:lnTo>
                      <a:pt x="476" y="890"/>
                    </a:lnTo>
                    <a:lnTo>
                      <a:pt x="474" y="890"/>
                    </a:lnTo>
                    <a:lnTo>
                      <a:pt x="472" y="888"/>
                    </a:lnTo>
                    <a:lnTo>
                      <a:pt x="472" y="888"/>
                    </a:lnTo>
                    <a:lnTo>
                      <a:pt x="472" y="888"/>
                    </a:lnTo>
                    <a:lnTo>
                      <a:pt x="472" y="888"/>
                    </a:lnTo>
                    <a:lnTo>
                      <a:pt x="472" y="886"/>
                    </a:lnTo>
                    <a:lnTo>
                      <a:pt x="472" y="886"/>
                    </a:lnTo>
                    <a:lnTo>
                      <a:pt x="472" y="886"/>
                    </a:lnTo>
                    <a:lnTo>
                      <a:pt x="472" y="884"/>
                    </a:lnTo>
                    <a:lnTo>
                      <a:pt x="472" y="884"/>
                    </a:lnTo>
                    <a:lnTo>
                      <a:pt x="472" y="884"/>
                    </a:lnTo>
                    <a:lnTo>
                      <a:pt x="472" y="884"/>
                    </a:lnTo>
                    <a:lnTo>
                      <a:pt x="472" y="884"/>
                    </a:lnTo>
                    <a:lnTo>
                      <a:pt x="472" y="879"/>
                    </a:lnTo>
                    <a:lnTo>
                      <a:pt x="472" y="879"/>
                    </a:lnTo>
                    <a:lnTo>
                      <a:pt x="472" y="879"/>
                    </a:lnTo>
                    <a:lnTo>
                      <a:pt x="470" y="875"/>
                    </a:lnTo>
                    <a:lnTo>
                      <a:pt x="469" y="872"/>
                    </a:lnTo>
                    <a:lnTo>
                      <a:pt x="467" y="872"/>
                    </a:lnTo>
                    <a:lnTo>
                      <a:pt x="465" y="872"/>
                    </a:lnTo>
                    <a:lnTo>
                      <a:pt x="465" y="872"/>
                    </a:lnTo>
                    <a:lnTo>
                      <a:pt x="463" y="870"/>
                    </a:lnTo>
                    <a:lnTo>
                      <a:pt x="463" y="870"/>
                    </a:lnTo>
                    <a:lnTo>
                      <a:pt x="463" y="870"/>
                    </a:lnTo>
                    <a:lnTo>
                      <a:pt x="461" y="868"/>
                    </a:lnTo>
                    <a:lnTo>
                      <a:pt x="461" y="868"/>
                    </a:lnTo>
                    <a:lnTo>
                      <a:pt x="459" y="868"/>
                    </a:lnTo>
                    <a:lnTo>
                      <a:pt x="458" y="868"/>
                    </a:lnTo>
                    <a:lnTo>
                      <a:pt x="458" y="866"/>
                    </a:lnTo>
                    <a:lnTo>
                      <a:pt x="456" y="866"/>
                    </a:lnTo>
                    <a:lnTo>
                      <a:pt x="456" y="866"/>
                    </a:lnTo>
                    <a:lnTo>
                      <a:pt x="452" y="863"/>
                    </a:lnTo>
                    <a:lnTo>
                      <a:pt x="450" y="863"/>
                    </a:lnTo>
                    <a:lnTo>
                      <a:pt x="450" y="863"/>
                    </a:lnTo>
                    <a:lnTo>
                      <a:pt x="449" y="861"/>
                    </a:lnTo>
                    <a:lnTo>
                      <a:pt x="449" y="861"/>
                    </a:lnTo>
                    <a:lnTo>
                      <a:pt x="449" y="859"/>
                    </a:lnTo>
                    <a:lnTo>
                      <a:pt x="449" y="857"/>
                    </a:lnTo>
                    <a:lnTo>
                      <a:pt x="449" y="857"/>
                    </a:lnTo>
                    <a:lnTo>
                      <a:pt x="449" y="855"/>
                    </a:lnTo>
                    <a:lnTo>
                      <a:pt x="450" y="855"/>
                    </a:lnTo>
                    <a:lnTo>
                      <a:pt x="450" y="854"/>
                    </a:lnTo>
                    <a:lnTo>
                      <a:pt x="450" y="854"/>
                    </a:lnTo>
                    <a:lnTo>
                      <a:pt x="452" y="850"/>
                    </a:lnTo>
                    <a:lnTo>
                      <a:pt x="452" y="846"/>
                    </a:lnTo>
                    <a:lnTo>
                      <a:pt x="450" y="843"/>
                    </a:lnTo>
                    <a:lnTo>
                      <a:pt x="450" y="837"/>
                    </a:lnTo>
                    <a:lnTo>
                      <a:pt x="450" y="834"/>
                    </a:lnTo>
                    <a:lnTo>
                      <a:pt x="450" y="832"/>
                    </a:lnTo>
                    <a:lnTo>
                      <a:pt x="449" y="828"/>
                    </a:lnTo>
                    <a:lnTo>
                      <a:pt x="449" y="823"/>
                    </a:lnTo>
                    <a:lnTo>
                      <a:pt x="450" y="819"/>
                    </a:lnTo>
                    <a:lnTo>
                      <a:pt x="450" y="814"/>
                    </a:lnTo>
                    <a:lnTo>
                      <a:pt x="450" y="812"/>
                    </a:lnTo>
                    <a:lnTo>
                      <a:pt x="450" y="812"/>
                    </a:lnTo>
                    <a:lnTo>
                      <a:pt x="450" y="812"/>
                    </a:lnTo>
                    <a:lnTo>
                      <a:pt x="450" y="812"/>
                    </a:lnTo>
                    <a:lnTo>
                      <a:pt x="450" y="810"/>
                    </a:lnTo>
                    <a:lnTo>
                      <a:pt x="449" y="810"/>
                    </a:lnTo>
                    <a:lnTo>
                      <a:pt x="441" y="803"/>
                    </a:lnTo>
                    <a:lnTo>
                      <a:pt x="438" y="801"/>
                    </a:lnTo>
                    <a:lnTo>
                      <a:pt x="434" y="799"/>
                    </a:lnTo>
                    <a:lnTo>
                      <a:pt x="432" y="799"/>
                    </a:lnTo>
                    <a:lnTo>
                      <a:pt x="429" y="798"/>
                    </a:lnTo>
                    <a:lnTo>
                      <a:pt x="423" y="798"/>
                    </a:lnTo>
                    <a:lnTo>
                      <a:pt x="420" y="798"/>
                    </a:lnTo>
                    <a:lnTo>
                      <a:pt x="420" y="798"/>
                    </a:lnTo>
                    <a:lnTo>
                      <a:pt x="420" y="798"/>
                    </a:lnTo>
                    <a:lnTo>
                      <a:pt x="414" y="799"/>
                    </a:lnTo>
                    <a:lnTo>
                      <a:pt x="409" y="803"/>
                    </a:lnTo>
                    <a:lnTo>
                      <a:pt x="409" y="803"/>
                    </a:lnTo>
                    <a:lnTo>
                      <a:pt x="405" y="805"/>
                    </a:lnTo>
                    <a:lnTo>
                      <a:pt x="402" y="808"/>
                    </a:lnTo>
                    <a:lnTo>
                      <a:pt x="400" y="810"/>
                    </a:lnTo>
                    <a:lnTo>
                      <a:pt x="394" y="812"/>
                    </a:lnTo>
                    <a:lnTo>
                      <a:pt x="389" y="814"/>
                    </a:lnTo>
                    <a:lnTo>
                      <a:pt x="382" y="814"/>
                    </a:lnTo>
                    <a:lnTo>
                      <a:pt x="376" y="814"/>
                    </a:lnTo>
                    <a:lnTo>
                      <a:pt x="373" y="814"/>
                    </a:lnTo>
                    <a:lnTo>
                      <a:pt x="371" y="814"/>
                    </a:lnTo>
                    <a:lnTo>
                      <a:pt x="369" y="814"/>
                    </a:lnTo>
                    <a:lnTo>
                      <a:pt x="369" y="814"/>
                    </a:lnTo>
                    <a:lnTo>
                      <a:pt x="369" y="814"/>
                    </a:lnTo>
                    <a:lnTo>
                      <a:pt x="367" y="814"/>
                    </a:lnTo>
                    <a:lnTo>
                      <a:pt x="367" y="814"/>
                    </a:lnTo>
                    <a:lnTo>
                      <a:pt x="365" y="816"/>
                    </a:lnTo>
                    <a:lnTo>
                      <a:pt x="364" y="817"/>
                    </a:lnTo>
                    <a:lnTo>
                      <a:pt x="358" y="821"/>
                    </a:lnTo>
                    <a:lnTo>
                      <a:pt x="355" y="825"/>
                    </a:lnTo>
                    <a:lnTo>
                      <a:pt x="347" y="828"/>
                    </a:lnTo>
                    <a:lnTo>
                      <a:pt x="336" y="832"/>
                    </a:lnTo>
                    <a:lnTo>
                      <a:pt x="333" y="836"/>
                    </a:lnTo>
                    <a:lnTo>
                      <a:pt x="327" y="837"/>
                    </a:lnTo>
                    <a:lnTo>
                      <a:pt x="324" y="837"/>
                    </a:lnTo>
                    <a:lnTo>
                      <a:pt x="318" y="837"/>
                    </a:lnTo>
                    <a:lnTo>
                      <a:pt x="315" y="836"/>
                    </a:lnTo>
                    <a:lnTo>
                      <a:pt x="309" y="832"/>
                    </a:lnTo>
                    <a:lnTo>
                      <a:pt x="308" y="827"/>
                    </a:lnTo>
                    <a:lnTo>
                      <a:pt x="308" y="823"/>
                    </a:lnTo>
                    <a:lnTo>
                      <a:pt x="308" y="821"/>
                    </a:lnTo>
                    <a:lnTo>
                      <a:pt x="308" y="821"/>
                    </a:lnTo>
                    <a:lnTo>
                      <a:pt x="308" y="821"/>
                    </a:lnTo>
                    <a:lnTo>
                      <a:pt x="304" y="819"/>
                    </a:lnTo>
                    <a:lnTo>
                      <a:pt x="302" y="817"/>
                    </a:lnTo>
                    <a:lnTo>
                      <a:pt x="300" y="816"/>
                    </a:lnTo>
                    <a:lnTo>
                      <a:pt x="304" y="814"/>
                    </a:lnTo>
                    <a:lnTo>
                      <a:pt x="308" y="812"/>
                    </a:lnTo>
                    <a:lnTo>
                      <a:pt x="309" y="810"/>
                    </a:lnTo>
                    <a:lnTo>
                      <a:pt x="311" y="808"/>
                    </a:lnTo>
                    <a:lnTo>
                      <a:pt x="311" y="808"/>
                    </a:lnTo>
                    <a:lnTo>
                      <a:pt x="313" y="808"/>
                    </a:lnTo>
                    <a:lnTo>
                      <a:pt x="313" y="808"/>
                    </a:lnTo>
                    <a:lnTo>
                      <a:pt x="315" y="808"/>
                    </a:lnTo>
                    <a:lnTo>
                      <a:pt x="315" y="808"/>
                    </a:lnTo>
                    <a:lnTo>
                      <a:pt x="315" y="808"/>
                    </a:lnTo>
                    <a:lnTo>
                      <a:pt x="315" y="808"/>
                    </a:lnTo>
                    <a:lnTo>
                      <a:pt x="315" y="808"/>
                    </a:lnTo>
                    <a:lnTo>
                      <a:pt x="315" y="808"/>
                    </a:lnTo>
                    <a:lnTo>
                      <a:pt x="315" y="810"/>
                    </a:lnTo>
                    <a:lnTo>
                      <a:pt x="315" y="810"/>
                    </a:lnTo>
                    <a:lnTo>
                      <a:pt x="315" y="812"/>
                    </a:lnTo>
                    <a:lnTo>
                      <a:pt x="315" y="812"/>
                    </a:lnTo>
                    <a:lnTo>
                      <a:pt x="317" y="814"/>
                    </a:lnTo>
                    <a:lnTo>
                      <a:pt x="317" y="814"/>
                    </a:lnTo>
                    <a:lnTo>
                      <a:pt x="317" y="814"/>
                    </a:lnTo>
                    <a:lnTo>
                      <a:pt x="317" y="814"/>
                    </a:lnTo>
                    <a:lnTo>
                      <a:pt x="318" y="814"/>
                    </a:lnTo>
                    <a:lnTo>
                      <a:pt x="318" y="814"/>
                    </a:lnTo>
                    <a:lnTo>
                      <a:pt x="318" y="814"/>
                    </a:lnTo>
                    <a:lnTo>
                      <a:pt x="318" y="814"/>
                    </a:lnTo>
                    <a:lnTo>
                      <a:pt x="320" y="814"/>
                    </a:lnTo>
                    <a:lnTo>
                      <a:pt x="322" y="812"/>
                    </a:lnTo>
                    <a:lnTo>
                      <a:pt x="324" y="808"/>
                    </a:lnTo>
                    <a:lnTo>
                      <a:pt x="326" y="808"/>
                    </a:lnTo>
                    <a:lnTo>
                      <a:pt x="326" y="807"/>
                    </a:lnTo>
                    <a:lnTo>
                      <a:pt x="324" y="807"/>
                    </a:lnTo>
                    <a:lnTo>
                      <a:pt x="324" y="807"/>
                    </a:lnTo>
                    <a:lnTo>
                      <a:pt x="324" y="807"/>
                    </a:lnTo>
                    <a:lnTo>
                      <a:pt x="324" y="807"/>
                    </a:lnTo>
                    <a:lnTo>
                      <a:pt x="322" y="803"/>
                    </a:lnTo>
                    <a:lnTo>
                      <a:pt x="318" y="799"/>
                    </a:lnTo>
                    <a:lnTo>
                      <a:pt x="317" y="798"/>
                    </a:lnTo>
                    <a:lnTo>
                      <a:pt x="315" y="796"/>
                    </a:lnTo>
                    <a:lnTo>
                      <a:pt x="315" y="796"/>
                    </a:lnTo>
                    <a:lnTo>
                      <a:pt x="315" y="794"/>
                    </a:lnTo>
                    <a:lnTo>
                      <a:pt x="315" y="794"/>
                    </a:lnTo>
                    <a:lnTo>
                      <a:pt x="317" y="792"/>
                    </a:lnTo>
                    <a:lnTo>
                      <a:pt x="317" y="790"/>
                    </a:lnTo>
                    <a:lnTo>
                      <a:pt x="318" y="790"/>
                    </a:lnTo>
                    <a:lnTo>
                      <a:pt x="320" y="790"/>
                    </a:lnTo>
                    <a:lnTo>
                      <a:pt x="320" y="790"/>
                    </a:lnTo>
                    <a:lnTo>
                      <a:pt x="322" y="790"/>
                    </a:lnTo>
                    <a:lnTo>
                      <a:pt x="322" y="792"/>
                    </a:lnTo>
                    <a:lnTo>
                      <a:pt x="326" y="792"/>
                    </a:lnTo>
                    <a:lnTo>
                      <a:pt x="326" y="794"/>
                    </a:lnTo>
                    <a:lnTo>
                      <a:pt x="326" y="794"/>
                    </a:lnTo>
                    <a:lnTo>
                      <a:pt x="327" y="794"/>
                    </a:lnTo>
                    <a:lnTo>
                      <a:pt x="327" y="794"/>
                    </a:lnTo>
                    <a:lnTo>
                      <a:pt x="329" y="794"/>
                    </a:lnTo>
                    <a:lnTo>
                      <a:pt x="329" y="794"/>
                    </a:lnTo>
                    <a:lnTo>
                      <a:pt x="329" y="794"/>
                    </a:lnTo>
                    <a:lnTo>
                      <a:pt x="329" y="792"/>
                    </a:lnTo>
                    <a:lnTo>
                      <a:pt x="329" y="792"/>
                    </a:lnTo>
                    <a:lnTo>
                      <a:pt x="329" y="792"/>
                    </a:lnTo>
                    <a:lnTo>
                      <a:pt x="329" y="787"/>
                    </a:lnTo>
                    <a:lnTo>
                      <a:pt x="327" y="785"/>
                    </a:lnTo>
                    <a:lnTo>
                      <a:pt x="327" y="783"/>
                    </a:lnTo>
                    <a:lnTo>
                      <a:pt x="326" y="783"/>
                    </a:lnTo>
                    <a:lnTo>
                      <a:pt x="326" y="783"/>
                    </a:lnTo>
                    <a:lnTo>
                      <a:pt x="322" y="783"/>
                    </a:lnTo>
                    <a:lnTo>
                      <a:pt x="318" y="783"/>
                    </a:lnTo>
                    <a:lnTo>
                      <a:pt x="315" y="783"/>
                    </a:lnTo>
                    <a:lnTo>
                      <a:pt x="315" y="783"/>
                    </a:lnTo>
                    <a:lnTo>
                      <a:pt x="315" y="783"/>
                    </a:lnTo>
                    <a:lnTo>
                      <a:pt x="313" y="783"/>
                    </a:lnTo>
                    <a:lnTo>
                      <a:pt x="313" y="785"/>
                    </a:lnTo>
                    <a:lnTo>
                      <a:pt x="311" y="785"/>
                    </a:lnTo>
                    <a:lnTo>
                      <a:pt x="311" y="783"/>
                    </a:lnTo>
                    <a:lnTo>
                      <a:pt x="311" y="783"/>
                    </a:lnTo>
                    <a:lnTo>
                      <a:pt x="311" y="783"/>
                    </a:lnTo>
                    <a:lnTo>
                      <a:pt x="309" y="781"/>
                    </a:lnTo>
                    <a:lnTo>
                      <a:pt x="309" y="779"/>
                    </a:lnTo>
                    <a:lnTo>
                      <a:pt x="309" y="779"/>
                    </a:lnTo>
                    <a:lnTo>
                      <a:pt x="308" y="779"/>
                    </a:lnTo>
                    <a:lnTo>
                      <a:pt x="308" y="779"/>
                    </a:lnTo>
                    <a:lnTo>
                      <a:pt x="308" y="778"/>
                    </a:lnTo>
                    <a:lnTo>
                      <a:pt x="308" y="778"/>
                    </a:lnTo>
                    <a:lnTo>
                      <a:pt x="308" y="776"/>
                    </a:lnTo>
                    <a:lnTo>
                      <a:pt x="308" y="776"/>
                    </a:lnTo>
                    <a:lnTo>
                      <a:pt x="311" y="774"/>
                    </a:lnTo>
                    <a:lnTo>
                      <a:pt x="313" y="772"/>
                    </a:lnTo>
                    <a:lnTo>
                      <a:pt x="315" y="772"/>
                    </a:lnTo>
                    <a:lnTo>
                      <a:pt x="317" y="770"/>
                    </a:lnTo>
                    <a:lnTo>
                      <a:pt x="320" y="769"/>
                    </a:lnTo>
                    <a:lnTo>
                      <a:pt x="320" y="769"/>
                    </a:lnTo>
                    <a:lnTo>
                      <a:pt x="320" y="767"/>
                    </a:lnTo>
                    <a:lnTo>
                      <a:pt x="320" y="767"/>
                    </a:lnTo>
                    <a:lnTo>
                      <a:pt x="320" y="767"/>
                    </a:lnTo>
                    <a:lnTo>
                      <a:pt x="320" y="767"/>
                    </a:lnTo>
                    <a:lnTo>
                      <a:pt x="320" y="765"/>
                    </a:lnTo>
                    <a:lnTo>
                      <a:pt x="318" y="765"/>
                    </a:lnTo>
                    <a:lnTo>
                      <a:pt x="317" y="765"/>
                    </a:lnTo>
                    <a:lnTo>
                      <a:pt x="315" y="763"/>
                    </a:lnTo>
                    <a:lnTo>
                      <a:pt x="315" y="763"/>
                    </a:lnTo>
                    <a:lnTo>
                      <a:pt x="315" y="763"/>
                    </a:lnTo>
                    <a:lnTo>
                      <a:pt x="315" y="761"/>
                    </a:lnTo>
                    <a:lnTo>
                      <a:pt x="315" y="761"/>
                    </a:lnTo>
                    <a:lnTo>
                      <a:pt x="315" y="761"/>
                    </a:lnTo>
                    <a:lnTo>
                      <a:pt x="315" y="761"/>
                    </a:lnTo>
                    <a:lnTo>
                      <a:pt x="315" y="760"/>
                    </a:lnTo>
                    <a:lnTo>
                      <a:pt x="318" y="758"/>
                    </a:lnTo>
                    <a:lnTo>
                      <a:pt x="320" y="756"/>
                    </a:lnTo>
                    <a:lnTo>
                      <a:pt x="320" y="756"/>
                    </a:lnTo>
                    <a:lnTo>
                      <a:pt x="322" y="756"/>
                    </a:lnTo>
                    <a:lnTo>
                      <a:pt x="322" y="754"/>
                    </a:lnTo>
                    <a:lnTo>
                      <a:pt x="322" y="754"/>
                    </a:lnTo>
                    <a:lnTo>
                      <a:pt x="322" y="754"/>
                    </a:lnTo>
                    <a:lnTo>
                      <a:pt x="320" y="752"/>
                    </a:lnTo>
                    <a:lnTo>
                      <a:pt x="320" y="752"/>
                    </a:lnTo>
                    <a:lnTo>
                      <a:pt x="318" y="751"/>
                    </a:lnTo>
                    <a:lnTo>
                      <a:pt x="318" y="751"/>
                    </a:lnTo>
                    <a:lnTo>
                      <a:pt x="318" y="751"/>
                    </a:lnTo>
                    <a:lnTo>
                      <a:pt x="318" y="751"/>
                    </a:lnTo>
                    <a:lnTo>
                      <a:pt x="317" y="751"/>
                    </a:lnTo>
                    <a:lnTo>
                      <a:pt x="317" y="751"/>
                    </a:lnTo>
                    <a:lnTo>
                      <a:pt x="315" y="751"/>
                    </a:lnTo>
                    <a:lnTo>
                      <a:pt x="313" y="752"/>
                    </a:lnTo>
                    <a:lnTo>
                      <a:pt x="313" y="752"/>
                    </a:lnTo>
                    <a:lnTo>
                      <a:pt x="311" y="752"/>
                    </a:lnTo>
                    <a:lnTo>
                      <a:pt x="311" y="751"/>
                    </a:lnTo>
                    <a:lnTo>
                      <a:pt x="311" y="751"/>
                    </a:lnTo>
                    <a:lnTo>
                      <a:pt x="311" y="751"/>
                    </a:lnTo>
                    <a:lnTo>
                      <a:pt x="309" y="749"/>
                    </a:lnTo>
                    <a:lnTo>
                      <a:pt x="309" y="747"/>
                    </a:lnTo>
                    <a:lnTo>
                      <a:pt x="309" y="745"/>
                    </a:lnTo>
                    <a:lnTo>
                      <a:pt x="309" y="743"/>
                    </a:lnTo>
                    <a:lnTo>
                      <a:pt x="309" y="743"/>
                    </a:lnTo>
                    <a:lnTo>
                      <a:pt x="308" y="741"/>
                    </a:lnTo>
                    <a:lnTo>
                      <a:pt x="308" y="740"/>
                    </a:lnTo>
                    <a:lnTo>
                      <a:pt x="306" y="740"/>
                    </a:lnTo>
                    <a:lnTo>
                      <a:pt x="306" y="740"/>
                    </a:lnTo>
                    <a:lnTo>
                      <a:pt x="306" y="740"/>
                    </a:lnTo>
                    <a:lnTo>
                      <a:pt x="306" y="740"/>
                    </a:lnTo>
                    <a:lnTo>
                      <a:pt x="306" y="740"/>
                    </a:lnTo>
                    <a:lnTo>
                      <a:pt x="306" y="740"/>
                    </a:lnTo>
                    <a:lnTo>
                      <a:pt x="304" y="740"/>
                    </a:lnTo>
                    <a:lnTo>
                      <a:pt x="302" y="741"/>
                    </a:lnTo>
                    <a:lnTo>
                      <a:pt x="302" y="743"/>
                    </a:lnTo>
                    <a:lnTo>
                      <a:pt x="302" y="745"/>
                    </a:lnTo>
                    <a:lnTo>
                      <a:pt x="302" y="747"/>
                    </a:lnTo>
                    <a:lnTo>
                      <a:pt x="302" y="747"/>
                    </a:lnTo>
                    <a:lnTo>
                      <a:pt x="302" y="747"/>
                    </a:lnTo>
                    <a:lnTo>
                      <a:pt x="302" y="747"/>
                    </a:lnTo>
                    <a:lnTo>
                      <a:pt x="300" y="749"/>
                    </a:lnTo>
                    <a:lnTo>
                      <a:pt x="299" y="749"/>
                    </a:lnTo>
                    <a:lnTo>
                      <a:pt x="299" y="749"/>
                    </a:lnTo>
                    <a:lnTo>
                      <a:pt x="297" y="749"/>
                    </a:lnTo>
                    <a:lnTo>
                      <a:pt x="297" y="749"/>
                    </a:lnTo>
                    <a:lnTo>
                      <a:pt x="297" y="749"/>
                    </a:lnTo>
                    <a:lnTo>
                      <a:pt x="297" y="749"/>
                    </a:lnTo>
                    <a:lnTo>
                      <a:pt x="295" y="749"/>
                    </a:lnTo>
                    <a:lnTo>
                      <a:pt x="295" y="747"/>
                    </a:lnTo>
                    <a:lnTo>
                      <a:pt x="293" y="747"/>
                    </a:lnTo>
                    <a:lnTo>
                      <a:pt x="293" y="747"/>
                    </a:lnTo>
                    <a:lnTo>
                      <a:pt x="291" y="747"/>
                    </a:lnTo>
                    <a:lnTo>
                      <a:pt x="291" y="747"/>
                    </a:lnTo>
                    <a:lnTo>
                      <a:pt x="291" y="747"/>
                    </a:lnTo>
                    <a:lnTo>
                      <a:pt x="291" y="747"/>
                    </a:lnTo>
                    <a:lnTo>
                      <a:pt x="289" y="743"/>
                    </a:lnTo>
                    <a:lnTo>
                      <a:pt x="289" y="741"/>
                    </a:lnTo>
                    <a:lnTo>
                      <a:pt x="288" y="740"/>
                    </a:lnTo>
                    <a:lnTo>
                      <a:pt x="288" y="738"/>
                    </a:lnTo>
                    <a:lnTo>
                      <a:pt x="288" y="738"/>
                    </a:lnTo>
                    <a:lnTo>
                      <a:pt x="288" y="738"/>
                    </a:lnTo>
                    <a:lnTo>
                      <a:pt x="288" y="738"/>
                    </a:lnTo>
                    <a:lnTo>
                      <a:pt x="288" y="736"/>
                    </a:lnTo>
                    <a:lnTo>
                      <a:pt x="288" y="736"/>
                    </a:lnTo>
                    <a:lnTo>
                      <a:pt x="288" y="736"/>
                    </a:lnTo>
                    <a:lnTo>
                      <a:pt x="289" y="734"/>
                    </a:lnTo>
                    <a:lnTo>
                      <a:pt x="291" y="734"/>
                    </a:lnTo>
                    <a:lnTo>
                      <a:pt x="291" y="732"/>
                    </a:lnTo>
                    <a:lnTo>
                      <a:pt x="293" y="729"/>
                    </a:lnTo>
                    <a:lnTo>
                      <a:pt x="293" y="727"/>
                    </a:lnTo>
                    <a:lnTo>
                      <a:pt x="293" y="727"/>
                    </a:lnTo>
                    <a:lnTo>
                      <a:pt x="293" y="727"/>
                    </a:lnTo>
                    <a:lnTo>
                      <a:pt x="291" y="725"/>
                    </a:lnTo>
                    <a:lnTo>
                      <a:pt x="291" y="725"/>
                    </a:lnTo>
                    <a:lnTo>
                      <a:pt x="291" y="725"/>
                    </a:lnTo>
                    <a:lnTo>
                      <a:pt x="289" y="725"/>
                    </a:lnTo>
                    <a:lnTo>
                      <a:pt x="289" y="723"/>
                    </a:lnTo>
                    <a:lnTo>
                      <a:pt x="289" y="723"/>
                    </a:lnTo>
                    <a:lnTo>
                      <a:pt x="288" y="723"/>
                    </a:lnTo>
                    <a:lnTo>
                      <a:pt x="286" y="718"/>
                    </a:lnTo>
                    <a:lnTo>
                      <a:pt x="286" y="718"/>
                    </a:lnTo>
                    <a:lnTo>
                      <a:pt x="286" y="716"/>
                    </a:lnTo>
                    <a:lnTo>
                      <a:pt x="286" y="714"/>
                    </a:lnTo>
                    <a:lnTo>
                      <a:pt x="286" y="713"/>
                    </a:lnTo>
                    <a:lnTo>
                      <a:pt x="288" y="711"/>
                    </a:lnTo>
                    <a:lnTo>
                      <a:pt x="288" y="709"/>
                    </a:lnTo>
                    <a:lnTo>
                      <a:pt x="289" y="707"/>
                    </a:lnTo>
                    <a:lnTo>
                      <a:pt x="291" y="705"/>
                    </a:lnTo>
                    <a:lnTo>
                      <a:pt x="291" y="703"/>
                    </a:lnTo>
                    <a:lnTo>
                      <a:pt x="293" y="702"/>
                    </a:lnTo>
                    <a:lnTo>
                      <a:pt x="293" y="700"/>
                    </a:lnTo>
                    <a:lnTo>
                      <a:pt x="291" y="698"/>
                    </a:lnTo>
                    <a:lnTo>
                      <a:pt x="291" y="696"/>
                    </a:lnTo>
                    <a:lnTo>
                      <a:pt x="291" y="694"/>
                    </a:lnTo>
                    <a:lnTo>
                      <a:pt x="289" y="693"/>
                    </a:lnTo>
                    <a:lnTo>
                      <a:pt x="289" y="689"/>
                    </a:lnTo>
                    <a:lnTo>
                      <a:pt x="289" y="687"/>
                    </a:lnTo>
                    <a:lnTo>
                      <a:pt x="289" y="685"/>
                    </a:lnTo>
                    <a:lnTo>
                      <a:pt x="289" y="685"/>
                    </a:lnTo>
                    <a:lnTo>
                      <a:pt x="288" y="685"/>
                    </a:lnTo>
                    <a:lnTo>
                      <a:pt x="288" y="685"/>
                    </a:lnTo>
                    <a:lnTo>
                      <a:pt x="288" y="684"/>
                    </a:lnTo>
                    <a:lnTo>
                      <a:pt x="286" y="682"/>
                    </a:lnTo>
                    <a:lnTo>
                      <a:pt x="288" y="682"/>
                    </a:lnTo>
                    <a:lnTo>
                      <a:pt x="288" y="680"/>
                    </a:lnTo>
                    <a:lnTo>
                      <a:pt x="289" y="676"/>
                    </a:lnTo>
                    <a:lnTo>
                      <a:pt x="291" y="675"/>
                    </a:lnTo>
                    <a:lnTo>
                      <a:pt x="291" y="669"/>
                    </a:lnTo>
                    <a:lnTo>
                      <a:pt x="291" y="667"/>
                    </a:lnTo>
                    <a:lnTo>
                      <a:pt x="291" y="666"/>
                    </a:lnTo>
                    <a:lnTo>
                      <a:pt x="291" y="664"/>
                    </a:lnTo>
                    <a:lnTo>
                      <a:pt x="289" y="662"/>
                    </a:lnTo>
                    <a:lnTo>
                      <a:pt x="289" y="660"/>
                    </a:lnTo>
                    <a:lnTo>
                      <a:pt x="288" y="658"/>
                    </a:lnTo>
                    <a:lnTo>
                      <a:pt x="286" y="656"/>
                    </a:lnTo>
                    <a:lnTo>
                      <a:pt x="286" y="655"/>
                    </a:lnTo>
                    <a:lnTo>
                      <a:pt x="286" y="655"/>
                    </a:lnTo>
                    <a:lnTo>
                      <a:pt x="286" y="653"/>
                    </a:lnTo>
                    <a:lnTo>
                      <a:pt x="286" y="651"/>
                    </a:lnTo>
                    <a:lnTo>
                      <a:pt x="288" y="649"/>
                    </a:lnTo>
                    <a:lnTo>
                      <a:pt x="288" y="647"/>
                    </a:lnTo>
                    <a:lnTo>
                      <a:pt x="291" y="644"/>
                    </a:lnTo>
                    <a:lnTo>
                      <a:pt x="295" y="642"/>
                    </a:lnTo>
                    <a:lnTo>
                      <a:pt x="297" y="640"/>
                    </a:lnTo>
                    <a:lnTo>
                      <a:pt x="299" y="637"/>
                    </a:lnTo>
                    <a:lnTo>
                      <a:pt x="299" y="635"/>
                    </a:lnTo>
                    <a:lnTo>
                      <a:pt x="299" y="633"/>
                    </a:lnTo>
                    <a:lnTo>
                      <a:pt x="299" y="631"/>
                    </a:lnTo>
                    <a:lnTo>
                      <a:pt x="299" y="629"/>
                    </a:lnTo>
                    <a:lnTo>
                      <a:pt x="299" y="628"/>
                    </a:lnTo>
                    <a:lnTo>
                      <a:pt x="300" y="626"/>
                    </a:lnTo>
                    <a:lnTo>
                      <a:pt x="300" y="626"/>
                    </a:lnTo>
                    <a:lnTo>
                      <a:pt x="300" y="626"/>
                    </a:lnTo>
                    <a:lnTo>
                      <a:pt x="300" y="626"/>
                    </a:lnTo>
                    <a:lnTo>
                      <a:pt x="300" y="624"/>
                    </a:lnTo>
                    <a:lnTo>
                      <a:pt x="299" y="624"/>
                    </a:lnTo>
                    <a:lnTo>
                      <a:pt x="299" y="624"/>
                    </a:lnTo>
                    <a:lnTo>
                      <a:pt x="297" y="624"/>
                    </a:lnTo>
                    <a:lnTo>
                      <a:pt x="297" y="624"/>
                    </a:lnTo>
                    <a:lnTo>
                      <a:pt x="297" y="624"/>
                    </a:lnTo>
                    <a:lnTo>
                      <a:pt x="295" y="624"/>
                    </a:lnTo>
                    <a:lnTo>
                      <a:pt x="295" y="624"/>
                    </a:lnTo>
                    <a:lnTo>
                      <a:pt x="295" y="624"/>
                    </a:lnTo>
                    <a:lnTo>
                      <a:pt x="293" y="624"/>
                    </a:lnTo>
                    <a:lnTo>
                      <a:pt x="293" y="624"/>
                    </a:lnTo>
                    <a:lnTo>
                      <a:pt x="293" y="624"/>
                    </a:lnTo>
                    <a:lnTo>
                      <a:pt x="293" y="622"/>
                    </a:lnTo>
                    <a:lnTo>
                      <a:pt x="293" y="622"/>
                    </a:lnTo>
                    <a:lnTo>
                      <a:pt x="291" y="622"/>
                    </a:lnTo>
                    <a:lnTo>
                      <a:pt x="289" y="618"/>
                    </a:lnTo>
                    <a:lnTo>
                      <a:pt x="289" y="617"/>
                    </a:lnTo>
                    <a:lnTo>
                      <a:pt x="289" y="615"/>
                    </a:lnTo>
                    <a:lnTo>
                      <a:pt x="289" y="613"/>
                    </a:lnTo>
                    <a:lnTo>
                      <a:pt x="291" y="611"/>
                    </a:lnTo>
                    <a:lnTo>
                      <a:pt x="295" y="611"/>
                    </a:lnTo>
                    <a:lnTo>
                      <a:pt x="297" y="613"/>
                    </a:lnTo>
                    <a:lnTo>
                      <a:pt x="299" y="615"/>
                    </a:lnTo>
                    <a:lnTo>
                      <a:pt x="304" y="617"/>
                    </a:lnTo>
                    <a:lnTo>
                      <a:pt x="309" y="618"/>
                    </a:lnTo>
                    <a:lnTo>
                      <a:pt x="311" y="618"/>
                    </a:lnTo>
                    <a:lnTo>
                      <a:pt x="313" y="618"/>
                    </a:lnTo>
                    <a:lnTo>
                      <a:pt x="315" y="618"/>
                    </a:lnTo>
                    <a:lnTo>
                      <a:pt x="317" y="617"/>
                    </a:lnTo>
                    <a:lnTo>
                      <a:pt x="317" y="615"/>
                    </a:lnTo>
                    <a:lnTo>
                      <a:pt x="317" y="613"/>
                    </a:lnTo>
                    <a:lnTo>
                      <a:pt x="317" y="613"/>
                    </a:lnTo>
                    <a:lnTo>
                      <a:pt x="317" y="604"/>
                    </a:lnTo>
                    <a:lnTo>
                      <a:pt x="317" y="602"/>
                    </a:lnTo>
                    <a:lnTo>
                      <a:pt x="315" y="600"/>
                    </a:lnTo>
                    <a:lnTo>
                      <a:pt x="315" y="600"/>
                    </a:lnTo>
                    <a:lnTo>
                      <a:pt x="311" y="599"/>
                    </a:lnTo>
                    <a:lnTo>
                      <a:pt x="309" y="599"/>
                    </a:lnTo>
                    <a:lnTo>
                      <a:pt x="308" y="599"/>
                    </a:lnTo>
                    <a:lnTo>
                      <a:pt x="308" y="597"/>
                    </a:lnTo>
                    <a:lnTo>
                      <a:pt x="308" y="595"/>
                    </a:lnTo>
                    <a:lnTo>
                      <a:pt x="308" y="593"/>
                    </a:lnTo>
                    <a:lnTo>
                      <a:pt x="309" y="593"/>
                    </a:lnTo>
                    <a:lnTo>
                      <a:pt x="309" y="593"/>
                    </a:lnTo>
                    <a:lnTo>
                      <a:pt x="309" y="593"/>
                    </a:lnTo>
                    <a:lnTo>
                      <a:pt x="311" y="593"/>
                    </a:lnTo>
                    <a:lnTo>
                      <a:pt x="315" y="593"/>
                    </a:lnTo>
                    <a:lnTo>
                      <a:pt x="318" y="595"/>
                    </a:lnTo>
                    <a:lnTo>
                      <a:pt x="318" y="595"/>
                    </a:lnTo>
                    <a:lnTo>
                      <a:pt x="320" y="595"/>
                    </a:lnTo>
                    <a:lnTo>
                      <a:pt x="320" y="595"/>
                    </a:lnTo>
                    <a:lnTo>
                      <a:pt x="320" y="595"/>
                    </a:lnTo>
                    <a:lnTo>
                      <a:pt x="322" y="593"/>
                    </a:lnTo>
                    <a:lnTo>
                      <a:pt x="324" y="591"/>
                    </a:lnTo>
                    <a:lnTo>
                      <a:pt x="324" y="591"/>
                    </a:lnTo>
                    <a:lnTo>
                      <a:pt x="324" y="591"/>
                    </a:lnTo>
                    <a:lnTo>
                      <a:pt x="324" y="590"/>
                    </a:lnTo>
                    <a:lnTo>
                      <a:pt x="324" y="590"/>
                    </a:lnTo>
                    <a:lnTo>
                      <a:pt x="326" y="588"/>
                    </a:lnTo>
                    <a:lnTo>
                      <a:pt x="326" y="586"/>
                    </a:lnTo>
                    <a:lnTo>
                      <a:pt x="326" y="584"/>
                    </a:lnTo>
                    <a:lnTo>
                      <a:pt x="324" y="580"/>
                    </a:lnTo>
                    <a:lnTo>
                      <a:pt x="324" y="579"/>
                    </a:lnTo>
                    <a:lnTo>
                      <a:pt x="326" y="577"/>
                    </a:lnTo>
                    <a:lnTo>
                      <a:pt x="327" y="577"/>
                    </a:lnTo>
                    <a:lnTo>
                      <a:pt x="329" y="575"/>
                    </a:lnTo>
                    <a:lnTo>
                      <a:pt x="335" y="573"/>
                    </a:lnTo>
                    <a:lnTo>
                      <a:pt x="336" y="573"/>
                    </a:lnTo>
                    <a:lnTo>
                      <a:pt x="336" y="573"/>
                    </a:lnTo>
                    <a:lnTo>
                      <a:pt x="338" y="573"/>
                    </a:lnTo>
                    <a:lnTo>
                      <a:pt x="338" y="573"/>
                    </a:lnTo>
                    <a:lnTo>
                      <a:pt x="340" y="571"/>
                    </a:lnTo>
                    <a:lnTo>
                      <a:pt x="340" y="571"/>
                    </a:lnTo>
                    <a:lnTo>
                      <a:pt x="340" y="571"/>
                    </a:lnTo>
                    <a:lnTo>
                      <a:pt x="340" y="570"/>
                    </a:lnTo>
                    <a:lnTo>
                      <a:pt x="340" y="570"/>
                    </a:lnTo>
                    <a:lnTo>
                      <a:pt x="338" y="568"/>
                    </a:lnTo>
                    <a:lnTo>
                      <a:pt x="338" y="566"/>
                    </a:lnTo>
                    <a:lnTo>
                      <a:pt x="338" y="564"/>
                    </a:lnTo>
                    <a:lnTo>
                      <a:pt x="340" y="564"/>
                    </a:lnTo>
                    <a:lnTo>
                      <a:pt x="340" y="564"/>
                    </a:lnTo>
                    <a:lnTo>
                      <a:pt x="340" y="564"/>
                    </a:lnTo>
                    <a:lnTo>
                      <a:pt x="340" y="562"/>
                    </a:lnTo>
                    <a:lnTo>
                      <a:pt x="342" y="562"/>
                    </a:lnTo>
                    <a:lnTo>
                      <a:pt x="346" y="562"/>
                    </a:lnTo>
                    <a:lnTo>
                      <a:pt x="349" y="562"/>
                    </a:lnTo>
                    <a:lnTo>
                      <a:pt x="349" y="561"/>
                    </a:lnTo>
                    <a:lnTo>
                      <a:pt x="351" y="559"/>
                    </a:lnTo>
                    <a:lnTo>
                      <a:pt x="353" y="557"/>
                    </a:lnTo>
                    <a:lnTo>
                      <a:pt x="353" y="555"/>
                    </a:lnTo>
                    <a:lnTo>
                      <a:pt x="353" y="555"/>
                    </a:lnTo>
                    <a:lnTo>
                      <a:pt x="353" y="555"/>
                    </a:lnTo>
                    <a:lnTo>
                      <a:pt x="353" y="555"/>
                    </a:lnTo>
                    <a:lnTo>
                      <a:pt x="353" y="555"/>
                    </a:lnTo>
                    <a:lnTo>
                      <a:pt x="351" y="555"/>
                    </a:lnTo>
                    <a:lnTo>
                      <a:pt x="351" y="555"/>
                    </a:lnTo>
                    <a:lnTo>
                      <a:pt x="351" y="555"/>
                    </a:lnTo>
                    <a:lnTo>
                      <a:pt x="349" y="553"/>
                    </a:lnTo>
                    <a:lnTo>
                      <a:pt x="349" y="553"/>
                    </a:lnTo>
                    <a:lnTo>
                      <a:pt x="347" y="553"/>
                    </a:lnTo>
                    <a:lnTo>
                      <a:pt x="346" y="553"/>
                    </a:lnTo>
                    <a:lnTo>
                      <a:pt x="346" y="553"/>
                    </a:lnTo>
                    <a:lnTo>
                      <a:pt x="344" y="552"/>
                    </a:lnTo>
                    <a:lnTo>
                      <a:pt x="344" y="552"/>
                    </a:lnTo>
                    <a:lnTo>
                      <a:pt x="344" y="550"/>
                    </a:lnTo>
                    <a:lnTo>
                      <a:pt x="344" y="550"/>
                    </a:lnTo>
                    <a:lnTo>
                      <a:pt x="344" y="550"/>
                    </a:lnTo>
                    <a:lnTo>
                      <a:pt x="346" y="550"/>
                    </a:lnTo>
                    <a:lnTo>
                      <a:pt x="347" y="546"/>
                    </a:lnTo>
                    <a:lnTo>
                      <a:pt x="347" y="544"/>
                    </a:lnTo>
                    <a:lnTo>
                      <a:pt x="347" y="544"/>
                    </a:lnTo>
                    <a:lnTo>
                      <a:pt x="347" y="542"/>
                    </a:lnTo>
                    <a:lnTo>
                      <a:pt x="346" y="542"/>
                    </a:lnTo>
                    <a:lnTo>
                      <a:pt x="344" y="541"/>
                    </a:lnTo>
                    <a:lnTo>
                      <a:pt x="342" y="539"/>
                    </a:lnTo>
                    <a:lnTo>
                      <a:pt x="342" y="537"/>
                    </a:lnTo>
                    <a:lnTo>
                      <a:pt x="340" y="535"/>
                    </a:lnTo>
                    <a:lnTo>
                      <a:pt x="340" y="535"/>
                    </a:lnTo>
                    <a:lnTo>
                      <a:pt x="340" y="535"/>
                    </a:lnTo>
                    <a:lnTo>
                      <a:pt x="338" y="537"/>
                    </a:lnTo>
                    <a:lnTo>
                      <a:pt x="338" y="537"/>
                    </a:lnTo>
                    <a:lnTo>
                      <a:pt x="338" y="537"/>
                    </a:lnTo>
                    <a:lnTo>
                      <a:pt x="338" y="537"/>
                    </a:lnTo>
                    <a:lnTo>
                      <a:pt x="336" y="537"/>
                    </a:lnTo>
                    <a:lnTo>
                      <a:pt x="336" y="537"/>
                    </a:lnTo>
                    <a:lnTo>
                      <a:pt x="336" y="537"/>
                    </a:lnTo>
                    <a:lnTo>
                      <a:pt x="336" y="537"/>
                    </a:lnTo>
                    <a:lnTo>
                      <a:pt x="336" y="537"/>
                    </a:lnTo>
                    <a:lnTo>
                      <a:pt x="335" y="539"/>
                    </a:lnTo>
                    <a:lnTo>
                      <a:pt x="335" y="539"/>
                    </a:lnTo>
                    <a:lnTo>
                      <a:pt x="335" y="539"/>
                    </a:lnTo>
                    <a:lnTo>
                      <a:pt x="333" y="539"/>
                    </a:lnTo>
                    <a:lnTo>
                      <a:pt x="333" y="539"/>
                    </a:lnTo>
                    <a:lnTo>
                      <a:pt x="331" y="539"/>
                    </a:lnTo>
                    <a:lnTo>
                      <a:pt x="329" y="541"/>
                    </a:lnTo>
                    <a:lnTo>
                      <a:pt x="327" y="541"/>
                    </a:lnTo>
                    <a:lnTo>
                      <a:pt x="327" y="541"/>
                    </a:lnTo>
                    <a:lnTo>
                      <a:pt x="327" y="541"/>
                    </a:lnTo>
                    <a:lnTo>
                      <a:pt x="327" y="541"/>
                    </a:lnTo>
                    <a:lnTo>
                      <a:pt x="326" y="541"/>
                    </a:lnTo>
                    <a:lnTo>
                      <a:pt x="326" y="541"/>
                    </a:lnTo>
                    <a:lnTo>
                      <a:pt x="324" y="541"/>
                    </a:lnTo>
                    <a:lnTo>
                      <a:pt x="324" y="541"/>
                    </a:lnTo>
                    <a:lnTo>
                      <a:pt x="324" y="541"/>
                    </a:lnTo>
                    <a:lnTo>
                      <a:pt x="324" y="541"/>
                    </a:lnTo>
                    <a:lnTo>
                      <a:pt x="324" y="542"/>
                    </a:lnTo>
                    <a:lnTo>
                      <a:pt x="322" y="542"/>
                    </a:lnTo>
                    <a:lnTo>
                      <a:pt x="322" y="542"/>
                    </a:lnTo>
                    <a:lnTo>
                      <a:pt x="322" y="542"/>
                    </a:lnTo>
                    <a:lnTo>
                      <a:pt x="318" y="542"/>
                    </a:lnTo>
                    <a:lnTo>
                      <a:pt x="317" y="542"/>
                    </a:lnTo>
                    <a:lnTo>
                      <a:pt x="317" y="542"/>
                    </a:lnTo>
                    <a:lnTo>
                      <a:pt x="317" y="542"/>
                    </a:lnTo>
                    <a:lnTo>
                      <a:pt x="317" y="542"/>
                    </a:lnTo>
                    <a:lnTo>
                      <a:pt x="315" y="542"/>
                    </a:lnTo>
                    <a:lnTo>
                      <a:pt x="313" y="542"/>
                    </a:lnTo>
                    <a:lnTo>
                      <a:pt x="313" y="542"/>
                    </a:lnTo>
                    <a:lnTo>
                      <a:pt x="311" y="542"/>
                    </a:lnTo>
                    <a:lnTo>
                      <a:pt x="309" y="542"/>
                    </a:lnTo>
                    <a:lnTo>
                      <a:pt x="309" y="542"/>
                    </a:lnTo>
                    <a:lnTo>
                      <a:pt x="308" y="542"/>
                    </a:lnTo>
                    <a:lnTo>
                      <a:pt x="302" y="542"/>
                    </a:lnTo>
                    <a:lnTo>
                      <a:pt x="302" y="542"/>
                    </a:lnTo>
                    <a:lnTo>
                      <a:pt x="302" y="542"/>
                    </a:lnTo>
                    <a:lnTo>
                      <a:pt x="299" y="542"/>
                    </a:lnTo>
                    <a:lnTo>
                      <a:pt x="289" y="542"/>
                    </a:lnTo>
                    <a:lnTo>
                      <a:pt x="286" y="542"/>
                    </a:lnTo>
                    <a:lnTo>
                      <a:pt x="284" y="544"/>
                    </a:lnTo>
                    <a:lnTo>
                      <a:pt x="275" y="544"/>
                    </a:lnTo>
                    <a:lnTo>
                      <a:pt x="271" y="544"/>
                    </a:lnTo>
                    <a:lnTo>
                      <a:pt x="268" y="546"/>
                    </a:lnTo>
                    <a:lnTo>
                      <a:pt x="262" y="546"/>
                    </a:lnTo>
                    <a:lnTo>
                      <a:pt x="253" y="546"/>
                    </a:lnTo>
                    <a:lnTo>
                      <a:pt x="250" y="546"/>
                    </a:lnTo>
                    <a:lnTo>
                      <a:pt x="248" y="546"/>
                    </a:lnTo>
                    <a:lnTo>
                      <a:pt x="248" y="546"/>
                    </a:lnTo>
                    <a:lnTo>
                      <a:pt x="246" y="546"/>
                    </a:lnTo>
                    <a:lnTo>
                      <a:pt x="246" y="546"/>
                    </a:lnTo>
                    <a:lnTo>
                      <a:pt x="244" y="548"/>
                    </a:lnTo>
                    <a:lnTo>
                      <a:pt x="244" y="548"/>
                    </a:lnTo>
                    <a:lnTo>
                      <a:pt x="244" y="548"/>
                    </a:lnTo>
                    <a:lnTo>
                      <a:pt x="244" y="548"/>
                    </a:lnTo>
                    <a:lnTo>
                      <a:pt x="244" y="548"/>
                    </a:lnTo>
                    <a:lnTo>
                      <a:pt x="242" y="548"/>
                    </a:lnTo>
                    <a:lnTo>
                      <a:pt x="242" y="548"/>
                    </a:lnTo>
                    <a:lnTo>
                      <a:pt x="242" y="548"/>
                    </a:lnTo>
                    <a:lnTo>
                      <a:pt x="242" y="548"/>
                    </a:lnTo>
                    <a:lnTo>
                      <a:pt x="241" y="548"/>
                    </a:lnTo>
                    <a:lnTo>
                      <a:pt x="241" y="548"/>
                    </a:lnTo>
                    <a:lnTo>
                      <a:pt x="241" y="548"/>
                    </a:lnTo>
                    <a:lnTo>
                      <a:pt x="239" y="548"/>
                    </a:lnTo>
                    <a:lnTo>
                      <a:pt x="239" y="548"/>
                    </a:lnTo>
                    <a:lnTo>
                      <a:pt x="235" y="548"/>
                    </a:lnTo>
                    <a:lnTo>
                      <a:pt x="233" y="548"/>
                    </a:lnTo>
                    <a:lnTo>
                      <a:pt x="233" y="548"/>
                    </a:lnTo>
                    <a:lnTo>
                      <a:pt x="232" y="550"/>
                    </a:lnTo>
                    <a:lnTo>
                      <a:pt x="230" y="550"/>
                    </a:lnTo>
                    <a:lnTo>
                      <a:pt x="230" y="550"/>
                    </a:lnTo>
                    <a:lnTo>
                      <a:pt x="228" y="550"/>
                    </a:lnTo>
                    <a:lnTo>
                      <a:pt x="228" y="550"/>
                    </a:lnTo>
                    <a:lnTo>
                      <a:pt x="223" y="541"/>
                    </a:lnTo>
                    <a:lnTo>
                      <a:pt x="221" y="533"/>
                    </a:lnTo>
                    <a:lnTo>
                      <a:pt x="219" y="532"/>
                    </a:lnTo>
                    <a:lnTo>
                      <a:pt x="219" y="530"/>
                    </a:lnTo>
                    <a:lnTo>
                      <a:pt x="217" y="528"/>
                    </a:lnTo>
                    <a:lnTo>
                      <a:pt x="217" y="524"/>
                    </a:lnTo>
                    <a:lnTo>
                      <a:pt x="217" y="523"/>
                    </a:lnTo>
                    <a:lnTo>
                      <a:pt x="215" y="521"/>
                    </a:lnTo>
                    <a:lnTo>
                      <a:pt x="215" y="519"/>
                    </a:lnTo>
                    <a:lnTo>
                      <a:pt x="215" y="519"/>
                    </a:lnTo>
                    <a:lnTo>
                      <a:pt x="215" y="519"/>
                    </a:lnTo>
                    <a:lnTo>
                      <a:pt x="215" y="517"/>
                    </a:lnTo>
                    <a:lnTo>
                      <a:pt x="212" y="510"/>
                    </a:lnTo>
                    <a:lnTo>
                      <a:pt x="212" y="510"/>
                    </a:lnTo>
                    <a:lnTo>
                      <a:pt x="212" y="510"/>
                    </a:lnTo>
                    <a:lnTo>
                      <a:pt x="212" y="508"/>
                    </a:lnTo>
                    <a:lnTo>
                      <a:pt x="212" y="506"/>
                    </a:lnTo>
                    <a:lnTo>
                      <a:pt x="208" y="497"/>
                    </a:lnTo>
                    <a:lnTo>
                      <a:pt x="208" y="497"/>
                    </a:lnTo>
                    <a:lnTo>
                      <a:pt x="206" y="495"/>
                    </a:lnTo>
                    <a:lnTo>
                      <a:pt x="206" y="495"/>
                    </a:lnTo>
                    <a:lnTo>
                      <a:pt x="206" y="495"/>
                    </a:lnTo>
                    <a:lnTo>
                      <a:pt x="206" y="495"/>
                    </a:lnTo>
                    <a:lnTo>
                      <a:pt x="206" y="495"/>
                    </a:lnTo>
                    <a:lnTo>
                      <a:pt x="206" y="495"/>
                    </a:lnTo>
                    <a:lnTo>
                      <a:pt x="206" y="495"/>
                    </a:lnTo>
                    <a:lnTo>
                      <a:pt x="206" y="494"/>
                    </a:lnTo>
                    <a:lnTo>
                      <a:pt x="206" y="494"/>
                    </a:lnTo>
                    <a:lnTo>
                      <a:pt x="204" y="494"/>
                    </a:lnTo>
                    <a:lnTo>
                      <a:pt x="204" y="494"/>
                    </a:lnTo>
                    <a:lnTo>
                      <a:pt x="204" y="494"/>
                    </a:lnTo>
                    <a:lnTo>
                      <a:pt x="204" y="494"/>
                    </a:lnTo>
                    <a:lnTo>
                      <a:pt x="204" y="494"/>
                    </a:lnTo>
                    <a:lnTo>
                      <a:pt x="206" y="494"/>
                    </a:lnTo>
                    <a:lnTo>
                      <a:pt x="206" y="494"/>
                    </a:lnTo>
                    <a:lnTo>
                      <a:pt x="206" y="492"/>
                    </a:lnTo>
                    <a:lnTo>
                      <a:pt x="206" y="492"/>
                    </a:lnTo>
                    <a:lnTo>
                      <a:pt x="206" y="492"/>
                    </a:lnTo>
                    <a:lnTo>
                      <a:pt x="206" y="492"/>
                    </a:lnTo>
                    <a:lnTo>
                      <a:pt x="206" y="492"/>
                    </a:lnTo>
                    <a:lnTo>
                      <a:pt x="206" y="492"/>
                    </a:lnTo>
                    <a:lnTo>
                      <a:pt x="206" y="492"/>
                    </a:lnTo>
                    <a:lnTo>
                      <a:pt x="206" y="490"/>
                    </a:lnTo>
                    <a:lnTo>
                      <a:pt x="206" y="488"/>
                    </a:lnTo>
                    <a:lnTo>
                      <a:pt x="206" y="488"/>
                    </a:lnTo>
                    <a:lnTo>
                      <a:pt x="204" y="488"/>
                    </a:lnTo>
                    <a:lnTo>
                      <a:pt x="204" y="488"/>
                    </a:lnTo>
                    <a:lnTo>
                      <a:pt x="204" y="488"/>
                    </a:lnTo>
                    <a:lnTo>
                      <a:pt x="204" y="488"/>
                    </a:lnTo>
                    <a:lnTo>
                      <a:pt x="204" y="488"/>
                    </a:lnTo>
                    <a:lnTo>
                      <a:pt x="204" y="486"/>
                    </a:lnTo>
                    <a:lnTo>
                      <a:pt x="204" y="486"/>
                    </a:lnTo>
                    <a:lnTo>
                      <a:pt x="204" y="486"/>
                    </a:lnTo>
                    <a:lnTo>
                      <a:pt x="204" y="486"/>
                    </a:lnTo>
                    <a:lnTo>
                      <a:pt x="204" y="486"/>
                    </a:lnTo>
                    <a:lnTo>
                      <a:pt x="204" y="486"/>
                    </a:lnTo>
                    <a:lnTo>
                      <a:pt x="204" y="485"/>
                    </a:lnTo>
                    <a:lnTo>
                      <a:pt x="204" y="485"/>
                    </a:lnTo>
                    <a:lnTo>
                      <a:pt x="204" y="485"/>
                    </a:lnTo>
                    <a:lnTo>
                      <a:pt x="204" y="485"/>
                    </a:lnTo>
                    <a:lnTo>
                      <a:pt x="204" y="483"/>
                    </a:lnTo>
                    <a:lnTo>
                      <a:pt x="204" y="483"/>
                    </a:lnTo>
                    <a:lnTo>
                      <a:pt x="204" y="483"/>
                    </a:lnTo>
                    <a:lnTo>
                      <a:pt x="204" y="483"/>
                    </a:lnTo>
                    <a:lnTo>
                      <a:pt x="203" y="483"/>
                    </a:lnTo>
                    <a:lnTo>
                      <a:pt x="203" y="483"/>
                    </a:lnTo>
                    <a:lnTo>
                      <a:pt x="203" y="483"/>
                    </a:lnTo>
                    <a:lnTo>
                      <a:pt x="204" y="483"/>
                    </a:lnTo>
                    <a:lnTo>
                      <a:pt x="204" y="483"/>
                    </a:lnTo>
                    <a:lnTo>
                      <a:pt x="204" y="483"/>
                    </a:lnTo>
                    <a:lnTo>
                      <a:pt x="203" y="483"/>
                    </a:lnTo>
                    <a:lnTo>
                      <a:pt x="203" y="481"/>
                    </a:lnTo>
                    <a:lnTo>
                      <a:pt x="203" y="481"/>
                    </a:lnTo>
                    <a:lnTo>
                      <a:pt x="203" y="481"/>
                    </a:lnTo>
                    <a:lnTo>
                      <a:pt x="203" y="481"/>
                    </a:lnTo>
                    <a:lnTo>
                      <a:pt x="203" y="479"/>
                    </a:lnTo>
                    <a:lnTo>
                      <a:pt x="203" y="479"/>
                    </a:lnTo>
                    <a:lnTo>
                      <a:pt x="203" y="479"/>
                    </a:lnTo>
                    <a:lnTo>
                      <a:pt x="203" y="477"/>
                    </a:lnTo>
                    <a:lnTo>
                      <a:pt x="203" y="477"/>
                    </a:lnTo>
                    <a:lnTo>
                      <a:pt x="201" y="476"/>
                    </a:lnTo>
                    <a:lnTo>
                      <a:pt x="201" y="474"/>
                    </a:lnTo>
                    <a:lnTo>
                      <a:pt x="199" y="465"/>
                    </a:lnTo>
                    <a:lnTo>
                      <a:pt x="197" y="463"/>
                    </a:lnTo>
                    <a:lnTo>
                      <a:pt x="197" y="459"/>
                    </a:lnTo>
                    <a:lnTo>
                      <a:pt x="190" y="439"/>
                    </a:lnTo>
                    <a:lnTo>
                      <a:pt x="190" y="438"/>
                    </a:lnTo>
                    <a:lnTo>
                      <a:pt x="188" y="432"/>
                    </a:lnTo>
                    <a:lnTo>
                      <a:pt x="186" y="430"/>
                    </a:lnTo>
                    <a:lnTo>
                      <a:pt x="185" y="421"/>
                    </a:lnTo>
                    <a:lnTo>
                      <a:pt x="181" y="410"/>
                    </a:lnTo>
                    <a:lnTo>
                      <a:pt x="176" y="405"/>
                    </a:lnTo>
                    <a:lnTo>
                      <a:pt x="174" y="403"/>
                    </a:lnTo>
                    <a:lnTo>
                      <a:pt x="172" y="401"/>
                    </a:lnTo>
                    <a:lnTo>
                      <a:pt x="170" y="401"/>
                    </a:lnTo>
                    <a:lnTo>
                      <a:pt x="168" y="401"/>
                    </a:lnTo>
                    <a:lnTo>
                      <a:pt x="165" y="398"/>
                    </a:lnTo>
                    <a:lnTo>
                      <a:pt x="161" y="398"/>
                    </a:lnTo>
                    <a:lnTo>
                      <a:pt x="161" y="398"/>
                    </a:lnTo>
                    <a:lnTo>
                      <a:pt x="159" y="398"/>
                    </a:lnTo>
                    <a:lnTo>
                      <a:pt x="159" y="396"/>
                    </a:lnTo>
                    <a:lnTo>
                      <a:pt x="157" y="396"/>
                    </a:lnTo>
                    <a:lnTo>
                      <a:pt x="157" y="396"/>
                    </a:lnTo>
                    <a:lnTo>
                      <a:pt x="157" y="396"/>
                    </a:lnTo>
                    <a:lnTo>
                      <a:pt x="156" y="396"/>
                    </a:lnTo>
                    <a:lnTo>
                      <a:pt x="156" y="396"/>
                    </a:lnTo>
                    <a:lnTo>
                      <a:pt x="156" y="396"/>
                    </a:lnTo>
                    <a:lnTo>
                      <a:pt x="156" y="396"/>
                    </a:lnTo>
                    <a:lnTo>
                      <a:pt x="156" y="396"/>
                    </a:lnTo>
                    <a:lnTo>
                      <a:pt x="156" y="396"/>
                    </a:lnTo>
                    <a:lnTo>
                      <a:pt x="154" y="396"/>
                    </a:lnTo>
                    <a:lnTo>
                      <a:pt x="154" y="396"/>
                    </a:lnTo>
                    <a:lnTo>
                      <a:pt x="152" y="396"/>
                    </a:lnTo>
                    <a:lnTo>
                      <a:pt x="152" y="396"/>
                    </a:lnTo>
                    <a:lnTo>
                      <a:pt x="150" y="396"/>
                    </a:lnTo>
                    <a:lnTo>
                      <a:pt x="150" y="394"/>
                    </a:lnTo>
                    <a:lnTo>
                      <a:pt x="148" y="394"/>
                    </a:lnTo>
                    <a:lnTo>
                      <a:pt x="148" y="394"/>
                    </a:lnTo>
                    <a:lnTo>
                      <a:pt x="148" y="394"/>
                    </a:lnTo>
                    <a:lnTo>
                      <a:pt x="148" y="394"/>
                    </a:lnTo>
                    <a:lnTo>
                      <a:pt x="148" y="394"/>
                    </a:lnTo>
                    <a:lnTo>
                      <a:pt x="147" y="394"/>
                    </a:lnTo>
                    <a:lnTo>
                      <a:pt x="147" y="394"/>
                    </a:lnTo>
                    <a:lnTo>
                      <a:pt x="145" y="394"/>
                    </a:lnTo>
                    <a:lnTo>
                      <a:pt x="145" y="394"/>
                    </a:lnTo>
                    <a:lnTo>
                      <a:pt x="143" y="394"/>
                    </a:lnTo>
                    <a:lnTo>
                      <a:pt x="143" y="392"/>
                    </a:lnTo>
                    <a:lnTo>
                      <a:pt x="143" y="392"/>
                    </a:lnTo>
                    <a:lnTo>
                      <a:pt x="141" y="392"/>
                    </a:lnTo>
                    <a:lnTo>
                      <a:pt x="141" y="392"/>
                    </a:lnTo>
                    <a:lnTo>
                      <a:pt x="141" y="392"/>
                    </a:lnTo>
                    <a:lnTo>
                      <a:pt x="141" y="392"/>
                    </a:lnTo>
                    <a:lnTo>
                      <a:pt x="141" y="392"/>
                    </a:lnTo>
                    <a:lnTo>
                      <a:pt x="139" y="391"/>
                    </a:lnTo>
                    <a:lnTo>
                      <a:pt x="139" y="391"/>
                    </a:lnTo>
                    <a:lnTo>
                      <a:pt x="139" y="391"/>
                    </a:lnTo>
                    <a:lnTo>
                      <a:pt x="139" y="391"/>
                    </a:lnTo>
                    <a:lnTo>
                      <a:pt x="136" y="383"/>
                    </a:lnTo>
                    <a:lnTo>
                      <a:pt x="134" y="376"/>
                    </a:lnTo>
                    <a:lnTo>
                      <a:pt x="139" y="365"/>
                    </a:lnTo>
                    <a:lnTo>
                      <a:pt x="127" y="365"/>
                    </a:lnTo>
                    <a:lnTo>
                      <a:pt x="121" y="365"/>
                    </a:lnTo>
                    <a:lnTo>
                      <a:pt x="118" y="365"/>
                    </a:lnTo>
                    <a:lnTo>
                      <a:pt x="112" y="360"/>
                    </a:lnTo>
                    <a:lnTo>
                      <a:pt x="105" y="354"/>
                    </a:lnTo>
                    <a:lnTo>
                      <a:pt x="100" y="349"/>
                    </a:lnTo>
                    <a:lnTo>
                      <a:pt x="96" y="345"/>
                    </a:lnTo>
                    <a:lnTo>
                      <a:pt x="89" y="338"/>
                    </a:lnTo>
                    <a:lnTo>
                      <a:pt x="65" y="342"/>
                    </a:lnTo>
                    <a:lnTo>
                      <a:pt x="65" y="340"/>
                    </a:lnTo>
                    <a:lnTo>
                      <a:pt x="71" y="336"/>
                    </a:lnTo>
                    <a:lnTo>
                      <a:pt x="72" y="334"/>
                    </a:lnTo>
                    <a:lnTo>
                      <a:pt x="71" y="329"/>
                    </a:lnTo>
                    <a:lnTo>
                      <a:pt x="71" y="327"/>
                    </a:lnTo>
                    <a:lnTo>
                      <a:pt x="71" y="325"/>
                    </a:lnTo>
                    <a:lnTo>
                      <a:pt x="71" y="325"/>
                    </a:lnTo>
                    <a:lnTo>
                      <a:pt x="71" y="322"/>
                    </a:lnTo>
                    <a:lnTo>
                      <a:pt x="69" y="320"/>
                    </a:lnTo>
                    <a:lnTo>
                      <a:pt x="69" y="320"/>
                    </a:lnTo>
                    <a:lnTo>
                      <a:pt x="65" y="311"/>
                    </a:lnTo>
                    <a:lnTo>
                      <a:pt x="58" y="295"/>
                    </a:lnTo>
                    <a:lnTo>
                      <a:pt x="56" y="293"/>
                    </a:lnTo>
                    <a:lnTo>
                      <a:pt x="43" y="266"/>
                    </a:lnTo>
                    <a:lnTo>
                      <a:pt x="34" y="248"/>
                    </a:lnTo>
                    <a:lnTo>
                      <a:pt x="34" y="248"/>
                    </a:lnTo>
                    <a:lnTo>
                      <a:pt x="33" y="244"/>
                    </a:lnTo>
                    <a:lnTo>
                      <a:pt x="24" y="224"/>
                    </a:lnTo>
                    <a:lnTo>
                      <a:pt x="16" y="208"/>
                    </a:lnTo>
                    <a:lnTo>
                      <a:pt x="16" y="208"/>
                    </a:lnTo>
                    <a:lnTo>
                      <a:pt x="16" y="208"/>
                    </a:lnTo>
                    <a:lnTo>
                      <a:pt x="15" y="202"/>
                    </a:lnTo>
                    <a:lnTo>
                      <a:pt x="13" y="202"/>
                    </a:lnTo>
                    <a:lnTo>
                      <a:pt x="4" y="182"/>
                    </a:lnTo>
                    <a:lnTo>
                      <a:pt x="2" y="177"/>
                    </a:lnTo>
                    <a:lnTo>
                      <a:pt x="0" y="172"/>
                    </a:lnTo>
                    <a:lnTo>
                      <a:pt x="0" y="172"/>
                    </a:lnTo>
                    <a:lnTo>
                      <a:pt x="2" y="172"/>
                    </a:lnTo>
                    <a:lnTo>
                      <a:pt x="4" y="172"/>
                    </a:lnTo>
                    <a:lnTo>
                      <a:pt x="4" y="172"/>
                    </a:lnTo>
                    <a:lnTo>
                      <a:pt x="4" y="172"/>
                    </a:lnTo>
                    <a:lnTo>
                      <a:pt x="6" y="172"/>
                    </a:lnTo>
                    <a:lnTo>
                      <a:pt x="6" y="172"/>
                    </a:lnTo>
                    <a:lnTo>
                      <a:pt x="6" y="172"/>
                    </a:lnTo>
                    <a:lnTo>
                      <a:pt x="6" y="172"/>
                    </a:lnTo>
                    <a:lnTo>
                      <a:pt x="6" y="172"/>
                    </a:lnTo>
                    <a:lnTo>
                      <a:pt x="6" y="172"/>
                    </a:lnTo>
                    <a:lnTo>
                      <a:pt x="7" y="172"/>
                    </a:lnTo>
                    <a:lnTo>
                      <a:pt x="7" y="172"/>
                    </a:lnTo>
                    <a:lnTo>
                      <a:pt x="9" y="173"/>
                    </a:lnTo>
                    <a:lnTo>
                      <a:pt x="9" y="173"/>
                    </a:lnTo>
                    <a:lnTo>
                      <a:pt x="9" y="173"/>
                    </a:lnTo>
                    <a:lnTo>
                      <a:pt x="9" y="173"/>
                    </a:lnTo>
                    <a:lnTo>
                      <a:pt x="11" y="173"/>
                    </a:lnTo>
                    <a:lnTo>
                      <a:pt x="13" y="173"/>
                    </a:lnTo>
                    <a:lnTo>
                      <a:pt x="15" y="173"/>
                    </a:lnTo>
                    <a:lnTo>
                      <a:pt x="15" y="173"/>
                    </a:lnTo>
                    <a:lnTo>
                      <a:pt x="15" y="173"/>
                    </a:lnTo>
                    <a:lnTo>
                      <a:pt x="16" y="173"/>
                    </a:lnTo>
                    <a:lnTo>
                      <a:pt x="16" y="173"/>
                    </a:lnTo>
                    <a:lnTo>
                      <a:pt x="16" y="175"/>
                    </a:lnTo>
                    <a:lnTo>
                      <a:pt x="18" y="175"/>
                    </a:lnTo>
                    <a:lnTo>
                      <a:pt x="18" y="177"/>
                    </a:lnTo>
                    <a:lnTo>
                      <a:pt x="20" y="177"/>
                    </a:lnTo>
                    <a:lnTo>
                      <a:pt x="20" y="177"/>
                    </a:lnTo>
                    <a:lnTo>
                      <a:pt x="20" y="179"/>
                    </a:lnTo>
                    <a:lnTo>
                      <a:pt x="20" y="179"/>
                    </a:lnTo>
                    <a:lnTo>
                      <a:pt x="20" y="179"/>
                    </a:lnTo>
                    <a:lnTo>
                      <a:pt x="20" y="179"/>
                    </a:lnTo>
                    <a:lnTo>
                      <a:pt x="20" y="179"/>
                    </a:lnTo>
                    <a:lnTo>
                      <a:pt x="20" y="179"/>
                    </a:lnTo>
                    <a:lnTo>
                      <a:pt x="20" y="179"/>
                    </a:lnTo>
                    <a:lnTo>
                      <a:pt x="22" y="181"/>
                    </a:lnTo>
                    <a:lnTo>
                      <a:pt x="22" y="181"/>
                    </a:lnTo>
                    <a:lnTo>
                      <a:pt x="24" y="181"/>
                    </a:lnTo>
                    <a:lnTo>
                      <a:pt x="24" y="181"/>
                    </a:lnTo>
                    <a:lnTo>
                      <a:pt x="24" y="179"/>
                    </a:lnTo>
                    <a:lnTo>
                      <a:pt x="24" y="179"/>
                    </a:lnTo>
                    <a:lnTo>
                      <a:pt x="25" y="179"/>
                    </a:lnTo>
                    <a:lnTo>
                      <a:pt x="25" y="179"/>
                    </a:lnTo>
                    <a:lnTo>
                      <a:pt x="25" y="179"/>
                    </a:lnTo>
                    <a:lnTo>
                      <a:pt x="25" y="179"/>
                    </a:lnTo>
                    <a:lnTo>
                      <a:pt x="27" y="179"/>
                    </a:lnTo>
                    <a:lnTo>
                      <a:pt x="27" y="177"/>
                    </a:lnTo>
                    <a:lnTo>
                      <a:pt x="27" y="177"/>
                    </a:lnTo>
                    <a:lnTo>
                      <a:pt x="27" y="177"/>
                    </a:lnTo>
                    <a:lnTo>
                      <a:pt x="27" y="177"/>
                    </a:lnTo>
                    <a:lnTo>
                      <a:pt x="27" y="175"/>
                    </a:lnTo>
                    <a:lnTo>
                      <a:pt x="29" y="175"/>
                    </a:lnTo>
                    <a:lnTo>
                      <a:pt x="29" y="175"/>
                    </a:lnTo>
                    <a:lnTo>
                      <a:pt x="29" y="175"/>
                    </a:lnTo>
                    <a:lnTo>
                      <a:pt x="29" y="175"/>
                    </a:lnTo>
                    <a:lnTo>
                      <a:pt x="29" y="175"/>
                    </a:lnTo>
                    <a:lnTo>
                      <a:pt x="29" y="175"/>
                    </a:lnTo>
                    <a:lnTo>
                      <a:pt x="31" y="175"/>
                    </a:lnTo>
                    <a:lnTo>
                      <a:pt x="31" y="175"/>
                    </a:lnTo>
                    <a:lnTo>
                      <a:pt x="31" y="175"/>
                    </a:lnTo>
                    <a:lnTo>
                      <a:pt x="31" y="175"/>
                    </a:lnTo>
                    <a:lnTo>
                      <a:pt x="33" y="175"/>
                    </a:lnTo>
                    <a:lnTo>
                      <a:pt x="33" y="175"/>
                    </a:lnTo>
                    <a:lnTo>
                      <a:pt x="33" y="175"/>
                    </a:lnTo>
                    <a:lnTo>
                      <a:pt x="33" y="175"/>
                    </a:lnTo>
                    <a:lnTo>
                      <a:pt x="33" y="175"/>
                    </a:lnTo>
                    <a:lnTo>
                      <a:pt x="33" y="175"/>
                    </a:lnTo>
                    <a:lnTo>
                      <a:pt x="34" y="175"/>
                    </a:lnTo>
                    <a:lnTo>
                      <a:pt x="34" y="175"/>
                    </a:lnTo>
                    <a:lnTo>
                      <a:pt x="34" y="175"/>
                    </a:lnTo>
                    <a:lnTo>
                      <a:pt x="34" y="175"/>
                    </a:lnTo>
                    <a:lnTo>
                      <a:pt x="36" y="175"/>
                    </a:lnTo>
                    <a:lnTo>
                      <a:pt x="36" y="175"/>
                    </a:lnTo>
                    <a:lnTo>
                      <a:pt x="36" y="175"/>
                    </a:lnTo>
                    <a:lnTo>
                      <a:pt x="36" y="175"/>
                    </a:lnTo>
                    <a:lnTo>
                      <a:pt x="36" y="175"/>
                    </a:lnTo>
                    <a:lnTo>
                      <a:pt x="38" y="175"/>
                    </a:lnTo>
                    <a:lnTo>
                      <a:pt x="38" y="175"/>
                    </a:lnTo>
                    <a:lnTo>
                      <a:pt x="38" y="175"/>
                    </a:lnTo>
                    <a:lnTo>
                      <a:pt x="38" y="175"/>
                    </a:lnTo>
                    <a:lnTo>
                      <a:pt x="38" y="175"/>
                    </a:lnTo>
                    <a:lnTo>
                      <a:pt x="38" y="175"/>
                    </a:lnTo>
                    <a:lnTo>
                      <a:pt x="40" y="175"/>
                    </a:lnTo>
                    <a:lnTo>
                      <a:pt x="40" y="175"/>
                    </a:lnTo>
                    <a:lnTo>
                      <a:pt x="40" y="175"/>
                    </a:lnTo>
                    <a:lnTo>
                      <a:pt x="40" y="175"/>
                    </a:lnTo>
                    <a:lnTo>
                      <a:pt x="40" y="175"/>
                    </a:lnTo>
                    <a:lnTo>
                      <a:pt x="40" y="175"/>
                    </a:lnTo>
                    <a:lnTo>
                      <a:pt x="40" y="175"/>
                    </a:lnTo>
                    <a:lnTo>
                      <a:pt x="42" y="175"/>
                    </a:lnTo>
                    <a:lnTo>
                      <a:pt x="42" y="175"/>
                    </a:lnTo>
                    <a:lnTo>
                      <a:pt x="42" y="175"/>
                    </a:lnTo>
                    <a:lnTo>
                      <a:pt x="42" y="175"/>
                    </a:lnTo>
                    <a:lnTo>
                      <a:pt x="42" y="173"/>
                    </a:lnTo>
                    <a:lnTo>
                      <a:pt x="42" y="173"/>
                    </a:lnTo>
                    <a:lnTo>
                      <a:pt x="42" y="173"/>
                    </a:lnTo>
                    <a:lnTo>
                      <a:pt x="43" y="173"/>
                    </a:lnTo>
                    <a:lnTo>
                      <a:pt x="43" y="173"/>
                    </a:lnTo>
                    <a:lnTo>
                      <a:pt x="43" y="173"/>
                    </a:lnTo>
                    <a:lnTo>
                      <a:pt x="43" y="173"/>
                    </a:lnTo>
                    <a:lnTo>
                      <a:pt x="43" y="173"/>
                    </a:lnTo>
                    <a:lnTo>
                      <a:pt x="43" y="173"/>
                    </a:lnTo>
                    <a:lnTo>
                      <a:pt x="43" y="173"/>
                    </a:lnTo>
                    <a:lnTo>
                      <a:pt x="43" y="173"/>
                    </a:lnTo>
                    <a:lnTo>
                      <a:pt x="45" y="173"/>
                    </a:lnTo>
                    <a:lnTo>
                      <a:pt x="45" y="175"/>
                    </a:lnTo>
                    <a:lnTo>
                      <a:pt x="45" y="175"/>
                    </a:lnTo>
                    <a:lnTo>
                      <a:pt x="45" y="175"/>
                    </a:lnTo>
                    <a:lnTo>
                      <a:pt x="47" y="175"/>
                    </a:lnTo>
                    <a:lnTo>
                      <a:pt x="47" y="175"/>
                    </a:lnTo>
                    <a:lnTo>
                      <a:pt x="47" y="175"/>
                    </a:lnTo>
                    <a:lnTo>
                      <a:pt x="47" y="173"/>
                    </a:lnTo>
                    <a:lnTo>
                      <a:pt x="47" y="173"/>
                    </a:lnTo>
                    <a:lnTo>
                      <a:pt x="49" y="173"/>
                    </a:lnTo>
                    <a:lnTo>
                      <a:pt x="49" y="173"/>
                    </a:lnTo>
                    <a:lnTo>
                      <a:pt x="49" y="173"/>
                    </a:lnTo>
                    <a:lnTo>
                      <a:pt x="49" y="173"/>
                    </a:lnTo>
                    <a:lnTo>
                      <a:pt x="49" y="173"/>
                    </a:lnTo>
                    <a:lnTo>
                      <a:pt x="49" y="173"/>
                    </a:lnTo>
                    <a:lnTo>
                      <a:pt x="51" y="173"/>
                    </a:lnTo>
                    <a:lnTo>
                      <a:pt x="51" y="173"/>
                    </a:lnTo>
                    <a:lnTo>
                      <a:pt x="51" y="173"/>
                    </a:lnTo>
                    <a:lnTo>
                      <a:pt x="51" y="173"/>
                    </a:lnTo>
                    <a:lnTo>
                      <a:pt x="53" y="173"/>
                    </a:lnTo>
                    <a:lnTo>
                      <a:pt x="53" y="173"/>
                    </a:lnTo>
                    <a:lnTo>
                      <a:pt x="53" y="173"/>
                    </a:lnTo>
                    <a:lnTo>
                      <a:pt x="53" y="173"/>
                    </a:lnTo>
                    <a:lnTo>
                      <a:pt x="54" y="173"/>
                    </a:lnTo>
                    <a:lnTo>
                      <a:pt x="54" y="173"/>
                    </a:lnTo>
                    <a:lnTo>
                      <a:pt x="54" y="172"/>
                    </a:lnTo>
                    <a:lnTo>
                      <a:pt x="56" y="172"/>
                    </a:lnTo>
                    <a:lnTo>
                      <a:pt x="56" y="172"/>
                    </a:lnTo>
                    <a:lnTo>
                      <a:pt x="56" y="172"/>
                    </a:lnTo>
                    <a:lnTo>
                      <a:pt x="58" y="172"/>
                    </a:lnTo>
                    <a:lnTo>
                      <a:pt x="58" y="172"/>
                    </a:lnTo>
                    <a:lnTo>
                      <a:pt x="60" y="173"/>
                    </a:lnTo>
                    <a:lnTo>
                      <a:pt x="62" y="173"/>
                    </a:lnTo>
                    <a:lnTo>
                      <a:pt x="62" y="173"/>
                    </a:lnTo>
                    <a:lnTo>
                      <a:pt x="62" y="173"/>
                    </a:lnTo>
                    <a:lnTo>
                      <a:pt x="62" y="173"/>
                    </a:lnTo>
                    <a:lnTo>
                      <a:pt x="63" y="175"/>
                    </a:lnTo>
                    <a:lnTo>
                      <a:pt x="63" y="175"/>
                    </a:lnTo>
                    <a:lnTo>
                      <a:pt x="65" y="177"/>
                    </a:lnTo>
                    <a:lnTo>
                      <a:pt x="65" y="177"/>
                    </a:lnTo>
                    <a:lnTo>
                      <a:pt x="65" y="177"/>
                    </a:lnTo>
                    <a:lnTo>
                      <a:pt x="67" y="179"/>
                    </a:lnTo>
                    <a:lnTo>
                      <a:pt x="69" y="181"/>
                    </a:lnTo>
                    <a:lnTo>
                      <a:pt x="69" y="181"/>
                    </a:lnTo>
                    <a:lnTo>
                      <a:pt x="71" y="181"/>
                    </a:lnTo>
                    <a:lnTo>
                      <a:pt x="72" y="181"/>
                    </a:lnTo>
                    <a:lnTo>
                      <a:pt x="72" y="181"/>
                    </a:lnTo>
                    <a:lnTo>
                      <a:pt x="72" y="181"/>
                    </a:lnTo>
                    <a:lnTo>
                      <a:pt x="72" y="181"/>
                    </a:lnTo>
                    <a:lnTo>
                      <a:pt x="74" y="181"/>
                    </a:lnTo>
                    <a:lnTo>
                      <a:pt x="74" y="181"/>
                    </a:lnTo>
                    <a:lnTo>
                      <a:pt x="74" y="181"/>
                    </a:lnTo>
                    <a:lnTo>
                      <a:pt x="74" y="181"/>
                    </a:lnTo>
                    <a:lnTo>
                      <a:pt x="76" y="181"/>
                    </a:lnTo>
                    <a:lnTo>
                      <a:pt x="76" y="182"/>
                    </a:lnTo>
                    <a:lnTo>
                      <a:pt x="76" y="182"/>
                    </a:lnTo>
                    <a:lnTo>
                      <a:pt x="78" y="182"/>
                    </a:lnTo>
                    <a:lnTo>
                      <a:pt x="78" y="182"/>
                    </a:lnTo>
                    <a:lnTo>
                      <a:pt x="78" y="182"/>
                    </a:lnTo>
                    <a:lnTo>
                      <a:pt x="80" y="181"/>
                    </a:lnTo>
                    <a:lnTo>
                      <a:pt x="80" y="181"/>
                    </a:lnTo>
                    <a:lnTo>
                      <a:pt x="80" y="181"/>
                    </a:lnTo>
                    <a:lnTo>
                      <a:pt x="81" y="181"/>
                    </a:lnTo>
                    <a:lnTo>
                      <a:pt x="81" y="181"/>
                    </a:lnTo>
                    <a:lnTo>
                      <a:pt x="81" y="181"/>
                    </a:lnTo>
                    <a:lnTo>
                      <a:pt x="83" y="181"/>
                    </a:lnTo>
                    <a:lnTo>
                      <a:pt x="83" y="181"/>
                    </a:lnTo>
                    <a:lnTo>
                      <a:pt x="83" y="181"/>
                    </a:lnTo>
                    <a:lnTo>
                      <a:pt x="83" y="181"/>
                    </a:lnTo>
                    <a:lnTo>
                      <a:pt x="85" y="181"/>
                    </a:lnTo>
                    <a:lnTo>
                      <a:pt x="85" y="181"/>
                    </a:lnTo>
                    <a:lnTo>
                      <a:pt x="85" y="181"/>
                    </a:lnTo>
                    <a:lnTo>
                      <a:pt x="85" y="181"/>
                    </a:lnTo>
                    <a:lnTo>
                      <a:pt x="85" y="182"/>
                    </a:lnTo>
                    <a:lnTo>
                      <a:pt x="87" y="182"/>
                    </a:lnTo>
                    <a:lnTo>
                      <a:pt x="87" y="182"/>
                    </a:lnTo>
                    <a:lnTo>
                      <a:pt x="87" y="182"/>
                    </a:lnTo>
                    <a:lnTo>
                      <a:pt x="87" y="182"/>
                    </a:lnTo>
                    <a:lnTo>
                      <a:pt x="87" y="182"/>
                    </a:lnTo>
                    <a:lnTo>
                      <a:pt x="89" y="182"/>
                    </a:lnTo>
                    <a:lnTo>
                      <a:pt x="89" y="182"/>
                    </a:lnTo>
                    <a:lnTo>
                      <a:pt x="89" y="182"/>
                    </a:lnTo>
                    <a:lnTo>
                      <a:pt x="89" y="182"/>
                    </a:lnTo>
                    <a:lnTo>
                      <a:pt x="89" y="182"/>
                    </a:lnTo>
                    <a:lnTo>
                      <a:pt x="91" y="182"/>
                    </a:lnTo>
                    <a:lnTo>
                      <a:pt x="91" y="182"/>
                    </a:lnTo>
                    <a:lnTo>
                      <a:pt x="91" y="184"/>
                    </a:lnTo>
                    <a:lnTo>
                      <a:pt x="91" y="184"/>
                    </a:lnTo>
                    <a:lnTo>
                      <a:pt x="91" y="184"/>
                    </a:lnTo>
                    <a:lnTo>
                      <a:pt x="92" y="184"/>
                    </a:lnTo>
                    <a:lnTo>
                      <a:pt x="92" y="186"/>
                    </a:lnTo>
                    <a:lnTo>
                      <a:pt x="92" y="186"/>
                    </a:lnTo>
                    <a:lnTo>
                      <a:pt x="94" y="186"/>
                    </a:lnTo>
                    <a:lnTo>
                      <a:pt x="94" y="186"/>
                    </a:lnTo>
                    <a:lnTo>
                      <a:pt x="94" y="186"/>
                    </a:lnTo>
                    <a:lnTo>
                      <a:pt x="96" y="186"/>
                    </a:lnTo>
                    <a:lnTo>
                      <a:pt x="96" y="186"/>
                    </a:lnTo>
                    <a:lnTo>
                      <a:pt x="98" y="186"/>
                    </a:lnTo>
                    <a:lnTo>
                      <a:pt x="98" y="186"/>
                    </a:lnTo>
                    <a:lnTo>
                      <a:pt x="98" y="184"/>
                    </a:lnTo>
                    <a:lnTo>
                      <a:pt x="98" y="184"/>
                    </a:lnTo>
                    <a:lnTo>
                      <a:pt x="98" y="184"/>
                    </a:lnTo>
                    <a:lnTo>
                      <a:pt x="100" y="184"/>
                    </a:lnTo>
                    <a:lnTo>
                      <a:pt x="100" y="184"/>
                    </a:lnTo>
                    <a:lnTo>
                      <a:pt x="100" y="184"/>
                    </a:lnTo>
                    <a:lnTo>
                      <a:pt x="100" y="184"/>
                    </a:lnTo>
                    <a:lnTo>
                      <a:pt x="100" y="184"/>
                    </a:lnTo>
                    <a:lnTo>
                      <a:pt x="101" y="184"/>
                    </a:lnTo>
                    <a:lnTo>
                      <a:pt x="101" y="184"/>
                    </a:lnTo>
                    <a:lnTo>
                      <a:pt x="101" y="186"/>
                    </a:lnTo>
                    <a:lnTo>
                      <a:pt x="101" y="186"/>
                    </a:lnTo>
                    <a:lnTo>
                      <a:pt x="101" y="186"/>
                    </a:lnTo>
                    <a:lnTo>
                      <a:pt x="103" y="186"/>
                    </a:lnTo>
                    <a:lnTo>
                      <a:pt x="103" y="186"/>
                    </a:lnTo>
                    <a:lnTo>
                      <a:pt x="105" y="186"/>
                    </a:lnTo>
                    <a:lnTo>
                      <a:pt x="105" y="188"/>
                    </a:lnTo>
                    <a:lnTo>
                      <a:pt x="105" y="188"/>
                    </a:lnTo>
                    <a:lnTo>
                      <a:pt x="107" y="188"/>
                    </a:lnTo>
                    <a:lnTo>
                      <a:pt x="107" y="188"/>
                    </a:lnTo>
                    <a:lnTo>
                      <a:pt x="107" y="188"/>
                    </a:lnTo>
                    <a:lnTo>
                      <a:pt x="107" y="188"/>
                    </a:lnTo>
                    <a:lnTo>
                      <a:pt x="107" y="188"/>
                    </a:lnTo>
                    <a:lnTo>
                      <a:pt x="109" y="188"/>
                    </a:lnTo>
                    <a:lnTo>
                      <a:pt x="109" y="188"/>
                    </a:lnTo>
                    <a:lnTo>
                      <a:pt x="109" y="188"/>
                    </a:lnTo>
                    <a:lnTo>
                      <a:pt x="110" y="188"/>
                    </a:lnTo>
                    <a:lnTo>
                      <a:pt x="110" y="188"/>
                    </a:lnTo>
                    <a:lnTo>
                      <a:pt x="110" y="188"/>
                    </a:lnTo>
                    <a:lnTo>
                      <a:pt x="110" y="188"/>
                    </a:lnTo>
                    <a:lnTo>
                      <a:pt x="110" y="188"/>
                    </a:lnTo>
                    <a:lnTo>
                      <a:pt x="110" y="188"/>
                    </a:lnTo>
                    <a:lnTo>
                      <a:pt x="112" y="188"/>
                    </a:lnTo>
                    <a:lnTo>
                      <a:pt x="112" y="188"/>
                    </a:lnTo>
                    <a:lnTo>
                      <a:pt x="112" y="188"/>
                    </a:lnTo>
                    <a:lnTo>
                      <a:pt x="112" y="188"/>
                    </a:lnTo>
                    <a:lnTo>
                      <a:pt x="114" y="188"/>
                    </a:lnTo>
                    <a:lnTo>
                      <a:pt x="114" y="186"/>
                    </a:lnTo>
                    <a:lnTo>
                      <a:pt x="114" y="186"/>
                    </a:lnTo>
                    <a:lnTo>
                      <a:pt x="114" y="186"/>
                    </a:lnTo>
                    <a:lnTo>
                      <a:pt x="114" y="186"/>
                    </a:lnTo>
                    <a:lnTo>
                      <a:pt x="116" y="186"/>
                    </a:lnTo>
                    <a:lnTo>
                      <a:pt x="116" y="186"/>
                    </a:lnTo>
                    <a:lnTo>
                      <a:pt x="116" y="186"/>
                    </a:lnTo>
                    <a:lnTo>
                      <a:pt x="116" y="186"/>
                    </a:lnTo>
                    <a:lnTo>
                      <a:pt x="118" y="184"/>
                    </a:lnTo>
                    <a:lnTo>
                      <a:pt x="118" y="184"/>
                    </a:lnTo>
                    <a:lnTo>
                      <a:pt x="118" y="184"/>
                    </a:lnTo>
                    <a:lnTo>
                      <a:pt x="119" y="184"/>
                    </a:lnTo>
                    <a:lnTo>
                      <a:pt x="119" y="184"/>
                    </a:lnTo>
                    <a:lnTo>
                      <a:pt x="119" y="184"/>
                    </a:lnTo>
                    <a:lnTo>
                      <a:pt x="119" y="184"/>
                    </a:lnTo>
                    <a:lnTo>
                      <a:pt x="121" y="184"/>
                    </a:lnTo>
                    <a:lnTo>
                      <a:pt x="121" y="184"/>
                    </a:lnTo>
                    <a:lnTo>
                      <a:pt x="121" y="184"/>
                    </a:lnTo>
                    <a:lnTo>
                      <a:pt x="121" y="182"/>
                    </a:lnTo>
                    <a:lnTo>
                      <a:pt x="123" y="182"/>
                    </a:lnTo>
                    <a:lnTo>
                      <a:pt x="123" y="182"/>
                    </a:lnTo>
                    <a:lnTo>
                      <a:pt x="123" y="182"/>
                    </a:lnTo>
                    <a:lnTo>
                      <a:pt x="123" y="182"/>
                    </a:lnTo>
                    <a:lnTo>
                      <a:pt x="123" y="182"/>
                    </a:lnTo>
                    <a:lnTo>
                      <a:pt x="123" y="182"/>
                    </a:lnTo>
                    <a:lnTo>
                      <a:pt x="123" y="182"/>
                    </a:lnTo>
                    <a:lnTo>
                      <a:pt x="125" y="182"/>
                    </a:lnTo>
                    <a:lnTo>
                      <a:pt x="125" y="182"/>
                    </a:lnTo>
                    <a:lnTo>
                      <a:pt x="127" y="182"/>
                    </a:lnTo>
                    <a:lnTo>
                      <a:pt x="127" y="182"/>
                    </a:lnTo>
                    <a:lnTo>
                      <a:pt x="127" y="182"/>
                    </a:lnTo>
                    <a:lnTo>
                      <a:pt x="127" y="182"/>
                    </a:lnTo>
                    <a:lnTo>
                      <a:pt x="129" y="182"/>
                    </a:lnTo>
                    <a:lnTo>
                      <a:pt x="129" y="182"/>
                    </a:lnTo>
                    <a:lnTo>
                      <a:pt x="129" y="184"/>
                    </a:lnTo>
                    <a:lnTo>
                      <a:pt x="129" y="184"/>
                    </a:lnTo>
                    <a:lnTo>
                      <a:pt x="129" y="184"/>
                    </a:lnTo>
                    <a:lnTo>
                      <a:pt x="129" y="184"/>
                    </a:lnTo>
                    <a:lnTo>
                      <a:pt x="129" y="186"/>
                    </a:lnTo>
                    <a:lnTo>
                      <a:pt x="129" y="186"/>
                    </a:lnTo>
                    <a:lnTo>
                      <a:pt x="129" y="186"/>
                    </a:lnTo>
                    <a:lnTo>
                      <a:pt x="129" y="188"/>
                    </a:lnTo>
                    <a:lnTo>
                      <a:pt x="129" y="188"/>
                    </a:lnTo>
                    <a:lnTo>
                      <a:pt x="129" y="188"/>
                    </a:lnTo>
                    <a:lnTo>
                      <a:pt x="129" y="188"/>
                    </a:lnTo>
                    <a:lnTo>
                      <a:pt x="129" y="190"/>
                    </a:lnTo>
                    <a:lnTo>
                      <a:pt x="130" y="190"/>
                    </a:lnTo>
                    <a:lnTo>
                      <a:pt x="130" y="190"/>
                    </a:lnTo>
                    <a:lnTo>
                      <a:pt x="130" y="190"/>
                    </a:lnTo>
                    <a:lnTo>
                      <a:pt x="132" y="190"/>
                    </a:lnTo>
                    <a:lnTo>
                      <a:pt x="132" y="190"/>
                    </a:lnTo>
                    <a:lnTo>
                      <a:pt x="132" y="190"/>
                    </a:lnTo>
                    <a:lnTo>
                      <a:pt x="132" y="190"/>
                    </a:lnTo>
                    <a:lnTo>
                      <a:pt x="132" y="190"/>
                    </a:lnTo>
                    <a:lnTo>
                      <a:pt x="134" y="188"/>
                    </a:lnTo>
                    <a:lnTo>
                      <a:pt x="134" y="190"/>
                    </a:lnTo>
                    <a:lnTo>
                      <a:pt x="134" y="190"/>
                    </a:lnTo>
                    <a:lnTo>
                      <a:pt x="136" y="190"/>
                    </a:lnTo>
                    <a:lnTo>
                      <a:pt x="136" y="190"/>
                    </a:lnTo>
                    <a:lnTo>
                      <a:pt x="136" y="190"/>
                    </a:lnTo>
                    <a:lnTo>
                      <a:pt x="136" y="190"/>
                    </a:lnTo>
                    <a:lnTo>
                      <a:pt x="138" y="190"/>
                    </a:lnTo>
                    <a:lnTo>
                      <a:pt x="139" y="190"/>
                    </a:lnTo>
                    <a:lnTo>
                      <a:pt x="139" y="190"/>
                    </a:lnTo>
                    <a:lnTo>
                      <a:pt x="139" y="190"/>
                    </a:lnTo>
                    <a:lnTo>
                      <a:pt x="139" y="190"/>
                    </a:lnTo>
                    <a:lnTo>
                      <a:pt x="139" y="190"/>
                    </a:lnTo>
                    <a:lnTo>
                      <a:pt x="139" y="190"/>
                    </a:lnTo>
                    <a:lnTo>
                      <a:pt x="139" y="190"/>
                    </a:lnTo>
                    <a:lnTo>
                      <a:pt x="141" y="190"/>
                    </a:lnTo>
                    <a:lnTo>
                      <a:pt x="141" y="190"/>
                    </a:lnTo>
                    <a:lnTo>
                      <a:pt x="141" y="190"/>
                    </a:lnTo>
                    <a:lnTo>
                      <a:pt x="141" y="188"/>
                    </a:lnTo>
                    <a:lnTo>
                      <a:pt x="141" y="188"/>
                    </a:lnTo>
                    <a:lnTo>
                      <a:pt x="141" y="188"/>
                    </a:lnTo>
                    <a:lnTo>
                      <a:pt x="141" y="188"/>
                    </a:lnTo>
                    <a:lnTo>
                      <a:pt x="143" y="188"/>
                    </a:lnTo>
                    <a:lnTo>
                      <a:pt x="143" y="188"/>
                    </a:lnTo>
                    <a:lnTo>
                      <a:pt x="143" y="188"/>
                    </a:lnTo>
                    <a:lnTo>
                      <a:pt x="143" y="190"/>
                    </a:lnTo>
                    <a:lnTo>
                      <a:pt x="143" y="190"/>
                    </a:lnTo>
                    <a:lnTo>
                      <a:pt x="143" y="190"/>
                    </a:lnTo>
                    <a:lnTo>
                      <a:pt x="145" y="190"/>
                    </a:lnTo>
                    <a:lnTo>
                      <a:pt x="145" y="190"/>
                    </a:lnTo>
                    <a:lnTo>
                      <a:pt x="145" y="190"/>
                    </a:lnTo>
                    <a:lnTo>
                      <a:pt x="145" y="190"/>
                    </a:lnTo>
                    <a:lnTo>
                      <a:pt x="145" y="190"/>
                    </a:lnTo>
                    <a:lnTo>
                      <a:pt x="145" y="190"/>
                    </a:lnTo>
                    <a:lnTo>
                      <a:pt x="147" y="190"/>
                    </a:lnTo>
                    <a:lnTo>
                      <a:pt x="147" y="190"/>
                    </a:lnTo>
                    <a:lnTo>
                      <a:pt x="147" y="190"/>
                    </a:lnTo>
                    <a:lnTo>
                      <a:pt x="147" y="190"/>
                    </a:lnTo>
                    <a:lnTo>
                      <a:pt x="147" y="190"/>
                    </a:lnTo>
                    <a:lnTo>
                      <a:pt x="147" y="190"/>
                    </a:lnTo>
                    <a:lnTo>
                      <a:pt x="147" y="188"/>
                    </a:lnTo>
                    <a:lnTo>
                      <a:pt x="147" y="188"/>
                    </a:lnTo>
                    <a:lnTo>
                      <a:pt x="148" y="188"/>
                    </a:lnTo>
                    <a:lnTo>
                      <a:pt x="148" y="188"/>
                    </a:lnTo>
                    <a:lnTo>
                      <a:pt x="148" y="188"/>
                    </a:lnTo>
                    <a:lnTo>
                      <a:pt x="148" y="188"/>
                    </a:lnTo>
                    <a:lnTo>
                      <a:pt x="150" y="188"/>
                    </a:lnTo>
                    <a:lnTo>
                      <a:pt x="150" y="188"/>
                    </a:lnTo>
                    <a:lnTo>
                      <a:pt x="150" y="186"/>
                    </a:lnTo>
                    <a:lnTo>
                      <a:pt x="150" y="186"/>
                    </a:lnTo>
                    <a:lnTo>
                      <a:pt x="150" y="186"/>
                    </a:lnTo>
                    <a:lnTo>
                      <a:pt x="152" y="186"/>
                    </a:lnTo>
                    <a:lnTo>
                      <a:pt x="152" y="186"/>
                    </a:lnTo>
                    <a:lnTo>
                      <a:pt x="152" y="186"/>
                    </a:lnTo>
                    <a:lnTo>
                      <a:pt x="154" y="186"/>
                    </a:lnTo>
                    <a:lnTo>
                      <a:pt x="154" y="186"/>
                    </a:lnTo>
                    <a:lnTo>
                      <a:pt x="154" y="186"/>
                    </a:lnTo>
                    <a:lnTo>
                      <a:pt x="156" y="186"/>
                    </a:lnTo>
                    <a:lnTo>
                      <a:pt x="156" y="186"/>
                    </a:lnTo>
                    <a:lnTo>
                      <a:pt x="156" y="186"/>
                    </a:lnTo>
                    <a:lnTo>
                      <a:pt x="156" y="186"/>
                    </a:lnTo>
                    <a:lnTo>
                      <a:pt x="157" y="186"/>
                    </a:lnTo>
                    <a:lnTo>
                      <a:pt x="157" y="186"/>
                    </a:lnTo>
                    <a:lnTo>
                      <a:pt x="157" y="186"/>
                    </a:lnTo>
                    <a:lnTo>
                      <a:pt x="159" y="186"/>
                    </a:lnTo>
                    <a:lnTo>
                      <a:pt x="159" y="186"/>
                    </a:lnTo>
                    <a:lnTo>
                      <a:pt x="159" y="186"/>
                    </a:lnTo>
                    <a:lnTo>
                      <a:pt x="161" y="184"/>
                    </a:lnTo>
                    <a:lnTo>
                      <a:pt x="161" y="184"/>
                    </a:lnTo>
                    <a:lnTo>
                      <a:pt x="161" y="184"/>
                    </a:lnTo>
                    <a:lnTo>
                      <a:pt x="161" y="184"/>
                    </a:lnTo>
                    <a:lnTo>
                      <a:pt x="161" y="184"/>
                    </a:lnTo>
                    <a:lnTo>
                      <a:pt x="161" y="184"/>
                    </a:lnTo>
                    <a:lnTo>
                      <a:pt x="161" y="184"/>
                    </a:lnTo>
                    <a:lnTo>
                      <a:pt x="163" y="184"/>
                    </a:lnTo>
                    <a:lnTo>
                      <a:pt x="163" y="184"/>
                    </a:lnTo>
                    <a:lnTo>
                      <a:pt x="163" y="184"/>
                    </a:lnTo>
                    <a:lnTo>
                      <a:pt x="165" y="184"/>
                    </a:lnTo>
                    <a:lnTo>
                      <a:pt x="165" y="184"/>
                    </a:lnTo>
                    <a:lnTo>
                      <a:pt x="165" y="184"/>
                    </a:lnTo>
                    <a:lnTo>
                      <a:pt x="165" y="184"/>
                    </a:lnTo>
                    <a:lnTo>
                      <a:pt x="165" y="184"/>
                    </a:lnTo>
                    <a:lnTo>
                      <a:pt x="165" y="184"/>
                    </a:lnTo>
                    <a:lnTo>
                      <a:pt x="165" y="184"/>
                    </a:lnTo>
                    <a:lnTo>
                      <a:pt x="166" y="184"/>
                    </a:lnTo>
                    <a:lnTo>
                      <a:pt x="166" y="182"/>
                    </a:lnTo>
                    <a:lnTo>
                      <a:pt x="166" y="182"/>
                    </a:lnTo>
                    <a:lnTo>
                      <a:pt x="166" y="182"/>
                    </a:lnTo>
                    <a:lnTo>
                      <a:pt x="166" y="182"/>
                    </a:lnTo>
                    <a:lnTo>
                      <a:pt x="166" y="182"/>
                    </a:lnTo>
                    <a:lnTo>
                      <a:pt x="166" y="182"/>
                    </a:lnTo>
                    <a:lnTo>
                      <a:pt x="166" y="182"/>
                    </a:lnTo>
                    <a:lnTo>
                      <a:pt x="166" y="182"/>
                    </a:lnTo>
                    <a:lnTo>
                      <a:pt x="166" y="182"/>
                    </a:lnTo>
                    <a:lnTo>
                      <a:pt x="168" y="182"/>
                    </a:lnTo>
                    <a:lnTo>
                      <a:pt x="168" y="182"/>
                    </a:lnTo>
                    <a:lnTo>
                      <a:pt x="170" y="182"/>
                    </a:lnTo>
                    <a:lnTo>
                      <a:pt x="170" y="182"/>
                    </a:lnTo>
                    <a:lnTo>
                      <a:pt x="170" y="182"/>
                    </a:lnTo>
                    <a:lnTo>
                      <a:pt x="170" y="182"/>
                    </a:lnTo>
                    <a:lnTo>
                      <a:pt x="170" y="182"/>
                    </a:lnTo>
                    <a:lnTo>
                      <a:pt x="170" y="182"/>
                    </a:lnTo>
                    <a:lnTo>
                      <a:pt x="172" y="182"/>
                    </a:lnTo>
                    <a:lnTo>
                      <a:pt x="172" y="182"/>
                    </a:lnTo>
                    <a:lnTo>
                      <a:pt x="172" y="182"/>
                    </a:lnTo>
                    <a:lnTo>
                      <a:pt x="172" y="182"/>
                    </a:lnTo>
                    <a:lnTo>
                      <a:pt x="172" y="182"/>
                    </a:lnTo>
                    <a:lnTo>
                      <a:pt x="172" y="182"/>
                    </a:lnTo>
                    <a:lnTo>
                      <a:pt x="172" y="182"/>
                    </a:lnTo>
                    <a:lnTo>
                      <a:pt x="174" y="182"/>
                    </a:lnTo>
                    <a:lnTo>
                      <a:pt x="174" y="182"/>
                    </a:lnTo>
                    <a:lnTo>
                      <a:pt x="174" y="182"/>
                    </a:lnTo>
                    <a:lnTo>
                      <a:pt x="174" y="182"/>
                    </a:lnTo>
                    <a:lnTo>
                      <a:pt x="174" y="182"/>
                    </a:lnTo>
                    <a:lnTo>
                      <a:pt x="174" y="181"/>
                    </a:lnTo>
                    <a:lnTo>
                      <a:pt x="174" y="181"/>
                    </a:lnTo>
                    <a:lnTo>
                      <a:pt x="174" y="181"/>
                    </a:lnTo>
                    <a:lnTo>
                      <a:pt x="174" y="181"/>
                    </a:lnTo>
                    <a:lnTo>
                      <a:pt x="174" y="181"/>
                    </a:lnTo>
                    <a:lnTo>
                      <a:pt x="174" y="181"/>
                    </a:lnTo>
                    <a:lnTo>
                      <a:pt x="176" y="181"/>
                    </a:lnTo>
                    <a:lnTo>
                      <a:pt x="176" y="181"/>
                    </a:lnTo>
                    <a:lnTo>
                      <a:pt x="176" y="181"/>
                    </a:lnTo>
                    <a:lnTo>
                      <a:pt x="176" y="181"/>
                    </a:lnTo>
                    <a:lnTo>
                      <a:pt x="176" y="179"/>
                    </a:lnTo>
                    <a:lnTo>
                      <a:pt x="176" y="179"/>
                    </a:lnTo>
                    <a:lnTo>
                      <a:pt x="176" y="179"/>
                    </a:lnTo>
                    <a:lnTo>
                      <a:pt x="176" y="179"/>
                    </a:lnTo>
                    <a:lnTo>
                      <a:pt x="177" y="179"/>
                    </a:lnTo>
                    <a:lnTo>
                      <a:pt x="177" y="179"/>
                    </a:lnTo>
                    <a:lnTo>
                      <a:pt x="177" y="179"/>
                    </a:lnTo>
                    <a:lnTo>
                      <a:pt x="177" y="179"/>
                    </a:lnTo>
                    <a:lnTo>
                      <a:pt x="177" y="179"/>
                    </a:lnTo>
                    <a:lnTo>
                      <a:pt x="177" y="179"/>
                    </a:lnTo>
                    <a:lnTo>
                      <a:pt x="177" y="179"/>
                    </a:lnTo>
                    <a:lnTo>
                      <a:pt x="177" y="179"/>
                    </a:lnTo>
                    <a:lnTo>
                      <a:pt x="177" y="179"/>
                    </a:lnTo>
                    <a:lnTo>
                      <a:pt x="179" y="179"/>
                    </a:lnTo>
                    <a:lnTo>
                      <a:pt x="179" y="179"/>
                    </a:lnTo>
                    <a:lnTo>
                      <a:pt x="179" y="181"/>
                    </a:lnTo>
                    <a:lnTo>
                      <a:pt x="179" y="181"/>
                    </a:lnTo>
                    <a:lnTo>
                      <a:pt x="179" y="181"/>
                    </a:lnTo>
                    <a:lnTo>
                      <a:pt x="179" y="181"/>
                    </a:lnTo>
                    <a:lnTo>
                      <a:pt x="179" y="181"/>
                    </a:lnTo>
                    <a:lnTo>
                      <a:pt x="179" y="181"/>
                    </a:lnTo>
                    <a:lnTo>
                      <a:pt x="181" y="181"/>
                    </a:lnTo>
                    <a:lnTo>
                      <a:pt x="181" y="182"/>
                    </a:lnTo>
                    <a:lnTo>
                      <a:pt x="181" y="182"/>
                    </a:lnTo>
                    <a:lnTo>
                      <a:pt x="181" y="182"/>
                    </a:lnTo>
                    <a:lnTo>
                      <a:pt x="181" y="182"/>
                    </a:lnTo>
                    <a:lnTo>
                      <a:pt x="181" y="182"/>
                    </a:lnTo>
                    <a:lnTo>
                      <a:pt x="181" y="182"/>
                    </a:lnTo>
                    <a:lnTo>
                      <a:pt x="181" y="182"/>
                    </a:lnTo>
                    <a:lnTo>
                      <a:pt x="181" y="182"/>
                    </a:lnTo>
                    <a:lnTo>
                      <a:pt x="183" y="184"/>
                    </a:lnTo>
                    <a:lnTo>
                      <a:pt x="183" y="184"/>
                    </a:lnTo>
                    <a:lnTo>
                      <a:pt x="183" y="184"/>
                    </a:lnTo>
                    <a:lnTo>
                      <a:pt x="183" y="184"/>
                    </a:lnTo>
                    <a:lnTo>
                      <a:pt x="183" y="184"/>
                    </a:lnTo>
                    <a:lnTo>
                      <a:pt x="183" y="184"/>
                    </a:lnTo>
                    <a:lnTo>
                      <a:pt x="183" y="184"/>
                    </a:lnTo>
                    <a:lnTo>
                      <a:pt x="185" y="184"/>
                    </a:lnTo>
                    <a:lnTo>
                      <a:pt x="185" y="182"/>
                    </a:lnTo>
                    <a:lnTo>
                      <a:pt x="185" y="182"/>
                    </a:lnTo>
                    <a:lnTo>
                      <a:pt x="185" y="182"/>
                    </a:lnTo>
                    <a:lnTo>
                      <a:pt x="185" y="182"/>
                    </a:lnTo>
                    <a:lnTo>
                      <a:pt x="185" y="182"/>
                    </a:lnTo>
                    <a:lnTo>
                      <a:pt x="186" y="182"/>
                    </a:lnTo>
                    <a:lnTo>
                      <a:pt x="186" y="182"/>
                    </a:lnTo>
                    <a:lnTo>
                      <a:pt x="186" y="182"/>
                    </a:lnTo>
                    <a:lnTo>
                      <a:pt x="186" y="182"/>
                    </a:lnTo>
                    <a:lnTo>
                      <a:pt x="186" y="182"/>
                    </a:lnTo>
                    <a:lnTo>
                      <a:pt x="186" y="182"/>
                    </a:lnTo>
                    <a:lnTo>
                      <a:pt x="188" y="182"/>
                    </a:lnTo>
                    <a:lnTo>
                      <a:pt x="188" y="182"/>
                    </a:lnTo>
                    <a:lnTo>
                      <a:pt x="188" y="182"/>
                    </a:lnTo>
                    <a:lnTo>
                      <a:pt x="188" y="182"/>
                    </a:lnTo>
                    <a:lnTo>
                      <a:pt x="188" y="181"/>
                    </a:lnTo>
                    <a:lnTo>
                      <a:pt x="188" y="181"/>
                    </a:lnTo>
                    <a:lnTo>
                      <a:pt x="188" y="181"/>
                    </a:lnTo>
                    <a:lnTo>
                      <a:pt x="188" y="181"/>
                    </a:lnTo>
                    <a:lnTo>
                      <a:pt x="190" y="181"/>
                    </a:lnTo>
                    <a:lnTo>
                      <a:pt x="190" y="181"/>
                    </a:lnTo>
                    <a:lnTo>
                      <a:pt x="190" y="181"/>
                    </a:lnTo>
                    <a:lnTo>
                      <a:pt x="190" y="181"/>
                    </a:lnTo>
                    <a:lnTo>
                      <a:pt x="190" y="181"/>
                    </a:lnTo>
                    <a:lnTo>
                      <a:pt x="192" y="181"/>
                    </a:lnTo>
                    <a:lnTo>
                      <a:pt x="192" y="181"/>
                    </a:lnTo>
                    <a:lnTo>
                      <a:pt x="192" y="181"/>
                    </a:lnTo>
                    <a:lnTo>
                      <a:pt x="192" y="181"/>
                    </a:lnTo>
                    <a:lnTo>
                      <a:pt x="192" y="181"/>
                    </a:lnTo>
                    <a:lnTo>
                      <a:pt x="194" y="181"/>
                    </a:lnTo>
                    <a:lnTo>
                      <a:pt x="194" y="181"/>
                    </a:lnTo>
                    <a:lnTo>
                      <a:pt x="194" y="179"/>
                    </a:lnTo>
                    <a:lnTo>
                      <a:pt x="194" y="179"/>
                    </a:lnTo>
                    <a:lnTo>
                      <a:pt x="194" y="179"/>
                    </a:lnTo>
                    <a:lnTo>
                      <a:pt x="194" y="179"/>
                    </a:lnTo>
                    <a:lnTo>
                      <a:pt x="194" y="179"/>
                    </a:lnTo>
                    <a:lnTo>
                      <a:pt x="195" y="179"/>
                    </a:lnTo>
                    <a:lnTo>
                      <a:pt x="195" y="177"/>
                    </a:lnTo>
                    <a:lnTo>
                      <a:pt x="195" y="177"/>
                    </a:lnTo>
                    <a:lnTo>
                      <a:pt x="195" y="177"/>
                    </a:lnTo>
                    <a:lnTo>
                      <a:pt x="195" y="177"/>
                    </a:lnTo>
                    <a:lnTo>
                      <a:pt x="197" y="177"/>
                    </a:lnTo>
                    <a:lnTo>
                      <a:pt x="197" y="175"/>
                    </a:lnTo>
                    <a:lnTo>
                      <a:pt x="197" y="175"/>
                    </a:lnTo>
                    <a:lnTo>
                      <a:pt x="197" y="173"/>
                    </a:lnTo>
                    <a:lnTo>
                      <a:pt x="197" y="173"/>
                    </a:lnTo>
                    <a:lnTo>
                      <a:pt x="199" y="173"/>
                    </a:lnTo>
                    <a:lnTo>
                      <a:pt x="199" y="173"/>
                    </a:lnTo>
                    <a:lnTo>
                      <a:pt x="199" y="173"/>
                    </a:lnTo>
                    <a:lnTo>
                      <a:pt x="199" y="172"/>
                    </a:lnTo>
                    <a:lnTo>
                      <a:pt x="199" y="172"/>
                    </a:lnTo>
                    <a:lnTo>
                      <a:pt x="201" y="172"/>
                    </a:lnTo>
                    <a:lnTo>
                      <a:pt x="201" y="170"/>
                    </a:lnTo>
                    <a:lnTo>
                      <a:pt x="201" y="170"/>
                    </a:lnTo>
                    <a:lnTo>
                      <a:pt x="201" y="170"/>
                    </a:lnTo>
                    <a:lnTo>
                      <a:pt x="203" y="170"/>
                    </a:lnTo>
                    <a:lnTo>
                      <a:pt x="203" y="170"/>
                    </a:lnTo>
                    <a:lnTo>
                      <a:pt x="203" y="170"/>
                    </a:lnTo>
                    <a:lnTo>
                      <a:pt x="203" y="170"/>
                    </a:lnTo>
                    <a:lnTo>
                      <a:pt x="203" y="170"/>
                    </a:lnTo>
                    <a:lnTo>
                      <a:pt x="204" y="170"/>
                    </a:lnTo>
                    <a:lnTo>
                      <a:pt x="204" y="170"/>
                    </a:lnTo>
                    <a:lnTo>
                      <a:pt x="204" y="170"/>
                    </a:lnTo>
                    <a:lnTo>
                      <a:pt x="204" y="170"/>
                    </a:lnTo>
                    <a:lnTo>
                      <a:pt x="204" y="170"/>
                    </a:lnTo>
                    <a:lnTo>
                      <a:pt x="204" y="170"/>
                    </a:lnTo>
                    <a:lnTo>
                      <a:pt x="204" y="170"/>
                    </a:lnTo>
                    <a:lnTo>
                      <a:pt x="204" y="168"/>
                    </a:lnTo>
                    <a:lnTo>
                      <a:pt x="206" y="168"/>
                    </a:lnTo>
                    <a:lnTo>
                      <a:pt x="206" y="168"/>
                    </a:lnTo>
                    <a:lnTo>
                      <a:pt x="206" y="168"/>
                    </a:lnTo>
                    <a:lnTo>
                      <a:pt x="206" y="168"/>
                    </a:lnTo>
                    <a:lnTo>
                      <a:pt x="206" y="168"/>
                    </a:lnTo>
                    <a:lnTo>
                      <a:pt x="208" y="168"/>
                    </a:lnTo>
                    <a:lnTo>
                      <a:pt x="208" y="168"/>
                    </a:lnTo>
                    <a:lnTo>
                      <a:pt x="208" y="168"/>
                    </a:lnTo>
                    <a:lnTo>
                      <a:pt x="208" y="168"/>
                    </a:lnTo>
                    <a:lnTo>
                      <a:pt x="210" y="168"/>
                    </a:lnTo>
                    <a:lnTo>
                      <a:pt x="210" y="168"/>
                    </a:lnTo>
                    <a:lnTo>
                      <a:pt x="210" y="168"/>
                    </a:lnTo>
                    <a:lnTo>
                      <a:pt x="212" y="168"/>
                    </a:lnTo>
                    <a:lnTo>
                      <a:pt x="212" y="168"/>
                    </a:lnTo>
                    <a:lnTo>
                      <a:pt x="212" y="166"/>
                    </a:lnTo>
                    <a:lnTo>
                      <a:pt x="212" y="166"/>
                    </a:lnTo>
                    <a:lnTo>
                      <a:pt x="212" y="164"/>
                    </a:lnTo>
                    <a:lnTo>
                      <a:pt x="214" y="164"/>
                    </a:lnTo>
                    <a:lnTo>
                      <a:pt x="214" y="164"/>
                    </a:lnTo>
                    <a:lnTo>
                      <a:pt x="214" y="164"/>
                    </a:lnTo>
                    <a:lnTo>
                      <a:pt x="214" y="164"/>
                    </a:lnTo>
                    <a:lnTo>
                      <a:pt x="215" y="164"/>
                    </a:lnTo>
                    <a:lnTo>
                      <a:pt x="215" y="164"/>
                    </a:lnTo>
                    <a:lnTo>
                      <a:pt x="217" y="164"/>
                    </a:lnTo>
                    <a:lnTo>
                      <a:pt x="217" y="164"/>
                    </a:lnTo>
                    <a:lnTo>
                      <a:pt x="219" y="166"/>
                    </a:lnTo>
                    <a:lnTo>
                      <a:pt x="219" y="166"/>
                    </a:lnTo>
                    <a:lnTo>
                      <a:pt x="219" y="166"/>
                    </a:lnTo>
                    <a:lnTo>
                      <a:pt x="221" y="166"/>
                    </a:lnTo>
                    <a:lnTo>
                      <a:pt x="221" y="168"/>
                    </a:lnTo>
                    <a:lnTo>
                      <a:pt x="221" y="170"/>
                    </a:lnTo>
                    <a:lnTo>
                      <a:pt x="223" y="170"/>
                    </a:lnTo>
                    <a:lnTo>
                      <a:pt x="223" y="170"/>
                    </a:lnTo>
                    <a:lnTo>
                      <a:pt x="223" y="170"/>
                    </a:lnTo>
                    <a:lnTo>
                      <a:pt x="224" y="170"/>
                    </a:lnTo>
                    <a:lnTo>
                      <a:pt x="224" y="170"/>
                    </a:lnTo>
                    <a:lnTo>
                      <a:pt x="224" y="168"/>
                    </a:lnTo>
                    <a:lnTo>
                      <a:pt x="226" y="166"/>
                    </a:lnTo>
                    <a:lnTo>
                      <a:pt x="226" y="164"/>
                    </a:lnTo>
                    <a:lnTo>
                      <a:pt x="228" y="164"/>
                    </a:lnTo>
                    <a:lnTo>
                      <a:pt x="228" y="164"/>
                    </a:lnTo>
                    <a:lnTo>
                      <a:pt x="228" y="163"/>
                    </a:lnTo>
                    <a:lnTo>
                      <a:pt x="230" y="163"/>
                    </a:lnTo>
                    <a:lnTo>
                      <a:pt x="232" y="163"/>
                    </a:lnTo>
                    <a:lnTo>
                      <a:pt x="232" y="163"/>
                    </a:lnTo>
                    <a:lnTo>
                      <a:pt x="232" y="163"/>
                    </a:lnTo>
                    <a:lnTo>
                      <a:pt x="233" y="163"/>
                    </a:lnTo>
                    <a:lnTo>
                      <a:pt x="233" y="161"/>
                    </a:lnTo>
                    <a:lnTo>
                      <a:pt x="235" y="161"/>
                    </a:lnTo>
                    <a:lnTo>
                      <a:pt x="235" y="161"/>
                    </a:lnTo>
                    <a:lnTo>
                      <a:pt x="237" y="161"/>
                    </a:lnTo>
                    <a:lnTo>
                      <a:pt x="237" y="161"/>
                    </a:lnTo>
                    <a:lnTo>
                      <a:pt x="237" y="161"/>
                    </a:lnTo>
                    <a:lnTo>
                      <a:pt x="237" y="161"/>
                    </a:lnTo>
                    <a:lnTo>
                      <a:pt x="239" y="161"/>
                    </a:lnTo>
                    <a:lnTo>
                      <a:pt x="239" y="161"/>
                    </a:lnTo>
                    <a:lnTo>
                      <a:pt x="239" y="159"/>
                    </a:lnTo>
                    <a:lnTo>
                      <a:pt x="239" y="159"/>
                    </a:lnTo>
                    <a:lnTo>
                      <a:pt x="239" y="159"/>
                    </a:lnTo>
                    <a:lnTo>
                      <a:pt x="239" y="157"/>
                    </a:lnTo>
                    <a:lnTo>
                      <a:pt x="239" y="157"/>
                    </a:lnTo>
                    <a:lnTo>
                      <a:pt x="239" y="155"/>
                    </a:lnTo>
                    <a:lnTo>
                      <a:pt x="241" y="155"/>
                    </a:lnTo>
                    <a:lnTo>
                      <a:pt x="241" y="155"/>
                    </a:lnTo>
                    <a:lnTo>
                      <a:pt x="241" y="155"/>
                    </a:lnTo>
                    <a:lnTo>
                      <a:pt x="241" y="155"/>
                    </a:lnTo>
                    <a:lnTo>
                      <a:pt x="241" y="154"/>
                    </a:lnTo>
                    <a:lnTo>
                      <a:pt x="241" y="154"/>
                    </a:lnTo>
                    <a:lnTo>
                      <a:pt x="241" y="154"/>
                    </a:lnTo>
                    <a:lnTo>
                      <a:pt x="241" y="154"/>
                    </a:lnTo>
                    <a:lnTo>
                      <a:pt x="242" y="154"/>
                    </a:lnTo>
                    <a:lnTo>
                      <a:pt x="242" y="154"/>
                    </a:lnTo>
                    <a:lnTo>
                      <a:pt x="242" y="154"/>
                    </a:lnTo>
                    <a:lnTo>
                      <a:pt x="242" y="152"/>
                    </a:lnTo>
                    <a:lnTo>
                      <a:pt x="242" y="152"/>
                    </a:lnTo>
                    <a:lnTo>
                      <a:pt x="242" y="152"/>
                    </a:lnTo>
                    <a:lnTo>
                      <a:pt x="242" y="152"/>
                    </a:lnTo>
                    <a:lnTo>
                      <a:pt x="242" y="152"/>
                    </a:lnTo>
                    <a:lnTo>
                      <a:pt x="242" y="152"/>
                    </a:lnTo>
                    <a:lnTo>
                      <a:pt x="244" y="152"/>
                    </a:lnTo>
                    <a:lnTo>
                      <a:pt x="244" y="152"/>
                    </a:lnTo>
                    <a:lnTo>
                      <a:pt x="244" y="152"/>
                    </a:lnTo>
                    <a:lnTo>
                      <a:pt x="244" y="150"/>
                    </a:lnTo>
                    <a:lnTo>
                      <a:pt x="244" y="150"/>
                    </a:lnTo>
                    <a:lnTo>
                      <a:pt x="244" y="150"/>
                    </a:lnTo>
                    <a:lnTo>
                      <a:pt x="244" y="148"/>
                    </a:lnTo>
                    <a:lnTo>
                      <a:pt x="244" y="148"/>
                    </a:lnTo>
                    <a:lnTo>
                      <a:pt x="246" y="148"/>
                    </a:lnTo>
                    <a:lnTo>
                      <a:pt x="246" y="148"/>
                    </a:lnTo>
                    <a:lnTo>
                      <a:pt x="246" y="146"/>
                    </a:lnTo>
                    <a:lnTo>
                      <a:pt x="246" y="146"/>
                    </a:lnTo>
                    <a:lnTo>
                      <a:pt x="246" y="146"/>
                    </a:lnTo>
                    <a:lnTo>
                      <a:pt x="246" y="146"/>
                    </a:lnTo>
                    <a:lnTo>
                      <a:pt x="246" y="146"/>
                    </a:lnTo>
                    <a:lnTo>
                      <a:pt x="246" y="145"/>
                    </a:lnTo>
                    <a:lnTo>
                      <a:pt x="246" y="145"/>
                    </a:lnTo>
                    <a:lnTo>
                      <a:pt x="244" y="145"/>
                    </a:lnTo>
                    <a:lnTo>
                      <a:pt x="244" y="143"/>
                    </a:lnTo>
                    <a:lnTo>
                      <a:pt x="244" y="143"/>
                    </a:lnTo>
                    <a:lnTo>
                      <a:pt x="244" y="143"/>
                    </a:lnTo>
                    <a:lnTo>
                      <a:pt x="244" y="143"/>
                    </a:lnTo>
                    <a:lnTo>
                      <a:pt x="244" y="143"/>
                    </a:lnTo>
                    <a:lnTo>
                      <a:pt x="244" y="143"/>
                    </a:lnTo>
                    <a:lnTo>
                      <a:pt x="244" y="141"/>
                    </a:lnTo>
                    <a:lnTo>
                      <a:pt x="244" y="141"/>
                    </a:lnTo>
                    <a:lnTo>
                      <a:pt x="244" y="141"/>
                    </a:lnTo>
                    <a:lnTo>
                      <a:pt x="244" y="141"/>
                    </a:lnTo>
                    <a:lnTo>
                      <a:pt x="244" y="139"/>
                    </a:lnTo>
                    <a:lnTo>
                      <a:pt x="244" y="139"/>
                    </a:lnTo>
                    <a:lnTo>
                      <a:pt x="242" y="139"/>
                    </a:lnTo>
                    <a:lnTo>
                      <a:pt x="242" y="139"/>
                    </a:lnTo>
                    <a:lnTo>
                      <a:pt x="242" y="139"/>
                    </a:lnTo>
                    <a:lnTo>
                      <a:pt x="242" y="139"/>
                    </a:lnTo>
                    <a:lnTo>
                      <a:pt x="242" y="137"/>
                    </a:lnTo>
                    <a:lnTo>
                      <a:pt x="242" y="137"/>
                    </a:lnTo>
                    <a:lnTo>
                      <a:pt x="241" y="137"/>
                    </a:lnTo>
                    <a:lnTo>
                      <a:pt x="241" y="135"/>
                    </a:lnTo>
                    <a:lnTo>
                      <a:pt x="241" y="134"/>
                    </a:lnTo>
                    <a:lnTo>
                      <a:pt x="241" y="134"/>
                    </a:lnTo>
                    <a:lnTo>
                      <a:pt x="241" y="134"/>
                    </a:lnTo>
                    <a:lnTo>
                      <a:pt x="239" y="134"/>
                    </a:lnTo>
                    <a:lnTo>
                      <a:pt x="239" y="134"/>
                    </a:lnTo>
                    <a:lnTo>
                      <a:pt x="239" y="134"/>
                    </a:lnTo>
                    <a:lnTo>
                      <a:pt x="239" y="132"/>
                    </a:lnTo>
                    <a:lnTo>
                      <a:pt x="239" y="132"/>
                    </a:lnTo>
                    <a:lnTo>
                      <a:pt x="239" y="132"/>
                    </a:lnTo>
                    <a:lnTo>
                      <a:pt x="239" y="130"/>
                    </a:lnTo>
                    <a:lnTo>
                      <a:pt x="239" y="130"/>
                    </a:lnTo>
                    <a:lnTo>
                      <a:pt x="239" y="130"/>
                    </a:lnTo>
                    <a:lnTo>
                      <a:pt x="239" y="130"/>
                    </a:lnTo>
                    <a:lnTo>
                      <a:pt x="239" y="130"/>
                    </a:lnTo>
                    <a:lnTo>
                      <a:pt x="239" y="130"/>
                    </a:lnTo>
                    <a:lnTo>
                      <a:pt x="239" y="128"/>
                    </a:lnTo>
                    <a:lnTo>
                      <a:pt x="239" y="128"/>
                    </a:lnTo>
                    <a:lnTo>
                      <a:pt x="239" y="128"/>
                    </a:lnTo>
                    <a:lnTo>
                      <a:pt x="241" y="128"/>
                    </a:lnTo>
                    <a:lnTo>
                      <a:pt x="241" y="128"/>
                    </a:lnTo>
                    <a:lnTo>
                      <a:pt x="241" y="128"/>
                    </a:lnTo>
                    <a:lnTo>
                      <a:pt x="241" y="128"/>
                    </a:lnTo>
                    <a:lnTo>
                      <a:pt x="241" y="126"/>
                    </a:lnTo>
                    <a:lnTo>
                      <a:pt x="241" y="126"/>
                    </a:lnTo>
                    <a:lnTo>
                      <a:pt x="241" y="126"/>
                    </a:lnTo>
                    <a:lnTo>
                      <a:pt x="241" y="126"/>
                    </a:lnTo>
                    <a:lnTo>
                      <a:pt x="241" y="125"/>
                    </a:lnTo>
                    <a:lnTo>
                      <a:pt x="241" y="123"/>
                    </a:lnTo>
                    <a:lnTo>
                      <a:pt x="241" y="123"/>
                    </a:lnTo>
                    <a:lnTo>
                      <a:pt x="241" y="123"/>
                    </a:lnTo>
                    <a:lnTo>
                      <a:pt x="241" y="123"/>
                    </a:lnTo>
                    <a:lnTo>
                      <a:pt x="242" y="121"/>
                    </a:lnTo>
                    <a:lnTo>
                      <a:pt x="242" y="121"/>
                    </a:lnTo>
                    <a:lnTo>
                      <a:pt x="242" y="121"/>
                    </a:lnTo>
                    <a:lnTo>
                      <a:pt x="242" y="121"/>
                    </a:lnTo>
                    <a:lnTo>
                      <a:pt x="244" y="119"/>
                    </a:lnTo>
                    <a:lnTo>
                      <a:pt x="244" y="119"/>
                    </a:lnTo>
                    <a:lnTo>
                      <a:pt x="244" y="119"/>
                    </a:lnTo>
                    <a:lnTo>
                      <a:pt x="244" y="119"/>
                    </a:lnTo>
                    <a:lnTo>
                      <a:pt x="244" y="119"/>
                    </a:lnTo>
                    <a:lnTo>
                      <a:pt x="244" y="119"/>
                    </a:lnTo>
                    <a:lnTo>
                      <a:pt x="246" y="119"/>
                    </a:lnTo>
                    <a:lnTo>
                      <a:pt x="246" y="119"/>
                    </a:lnTo>
                    <a:lnTo>
                      <a:pt x="246" y="117"/>
                    </a:lnTo>
                    <a:lnTo>
                      <a:pt x="246" y="117"/>
                    </a:lnTo>
                    <a:lnTo>
                      <a:pt x="248" y="117"/>
                    </a:lnTo>
                    <a:lnTo>
                      <a:pt x="248" y="116"/>
                    </a:lnTo>
                    <a:lnTo>
                      <a:pt x="248" y="116"/>
                    </a:lnTo>
                    <a:lnTo>
                      <a:pt x="250" y="116"/>
                    </a:lnTo>
                    <a:lnTo>
                      <a:pt x="250" y="116"/>
                    </a:lnTo>
                    <a:lnTo>
                      <a:pt x="251" y="114"/>
                    </a:lnTo>
                    <a:lnTo>
                      <a:pt x="251" y="114"/>
                    </a:lnTo>
                    <a:lnTo>
                      <a:pt x="251" y="114"/>
                    </a:lnTo>
                    <a:lnTo>
                      <a:pt x="251" y="114"/>
                    </a:lnTo>
                    <a:lnTo>
                      <a:pt x="253" y="114"/>
                    </a:lnTo>
                    <a:lnTo>
                      <a:pt x="253" y="112"/>
                    </a:lnTo>
                    <a:lnTo>
                      <a:pt x="253" y="112"/>
                    </a:lnTo>
                    <a:lnTo>
                      <a:pt x="253" y="112"/>
                    </a:lnTo>
                    <a:lnTo>
                      <a:pt x="253" y="110"/>
                    </a:lnTo>
                    <a:lnTo>
                      <a:pt x="253" y="110"/>
                    </a:lnTo>
                    <a:lnTo>
                      <a:pt x="253" y="110"/>
                    </a:lnTo>
                    <a:lnTo>
                      <a:pt x="253" y="110"/>
                    </a:lnTo>
                    <a:lnTo>
                      <a:pt x="253" y="110"/>
                    </a:lnTo>
                    <a:lnTo>
                      <a:pt x="253" y="108"/>
                    </a:lnTo>
                    <a:lnTo>
                      <a:pt x="253" y="108"/>
                    </a:lnTo>
                    <a:lnTo>
                      <a:pt x="253" y="108"/>
                    </a:lnTo>
                    <a:lnTo>
                      <a:pt x="255" y="108"/>
                    </a:lnTo>
                    <a:lnTo>
                      <a:pt x="255" y="107"/>
                    </a:lnTo>
                    <a:lnTo>
                      <a:pt x="255" y="107"/>
                    </a:lnTo>
                    <a:lnTo>
                      <a:pt x="255" y="107"/>
                    </a:lnTo>
                    <a:lnTo>
                      <a:pt x="255" y="107"/>
                    </a:lnTo>
                    <a:lnTo>
                      <a:pt x="255" y="107"/>
                    </a:lnTo>
                    <a:lnTo>
                      <a:pt x="255" y="107"/>
                    </a:lnTo>
                    <a:lnTo>
                      <a:pt x="255" y="105"/>
                    </a:lnTo>
                    <a:lnTo>
                      <a:pt x="255" y="105"/>
                    </a:lnTo>
                    <a:lnTo>
                      <a:pt x="255" y="105"/>
                    </a:lnTo>
                    <a:lnTo>
                      <a:pt x="255" y="105"/>
                    </a:lnTo>
                    <a:lnTo>
                      <a:pt x="255" y="103"/>
                    </a:lnTo>
                    <a:lnTo>
                      <a:pt x="255" y="103"/>
                    </a:lnTo>
                    <a:lnTo>
                      <a:pt x="255" y="103"/>
                    </a:lnTo>
                    <a:lnTo>
                      <a:pt x="255" y="103"/>
                    </a:lnTo>
                    <a:lnTo>
                      <a:pt x="255" y="103"/>
                    </a:lnTo>
                    <a:lnTo>
                      <a:pt x="255" y="103"/>
                    </a:lnTo>
                    <a:lnTo>
                      <a:pt x="255" y="101"/>
                    </a:lnTo>
                    <a:lnTo>
                      <a:pt x="257" y="101"/>
                    </a:lnTo>
                    <a:lnTo>
                      <a:pt x="257" y="103"/>
                    </a:lnTo>
                    <a:lnTo>
                      <a:pt x="257" y="103"/>
                    </a:lnTo>
                    <a:lnTo>
                      <a:pt x="257" y="103"/>
                    </a:lnTo>
                    <a:lnTo>
                      <a:pt x="257" y="103"/>
                    </a:lnTo>
                    <a:lnTo>
                      <a:pt x="257" y="103"/>
                    </a:lnTo>
                    <a:lnTo>
                      <a:pt x="259" y="103"/>
                    </a:lnTo>
                    <a:lnTo>
                      <a:pt x="259" y="103"/>
                    </a:lnTo>
                    <a:lnTo>
                      <a:pt x="259" y="103"/>
                    </a:lnTo>
                    <a:lnTo>
                      <a:pt x="259" y="103"/>
                    </a:lnTo>
                    <a:lnTo>
                      <a:pt x="259" y="105"/>
                    </a:lnTo>
                    <a:lnTo>
                      <a:pt x="259" y="105"/>
                    </a:lnTo>
                    <a:lnTo>
                      <a:pt x="261" y="105"/>
                    </a:lnTo>
                    <a:lnTo>
                      <a:pt x="261" y="105"/>
                    </a:lnTo>
                    <a:lnTo>
                      <a:pt x="261" y="105"/>
                    </a:lnTo>
                    <a:lnTo>
                      <a:pt x="261" y="105"/>
                    </a:lnTo>
                    <a:lnTo>
                      <a:pt x="261" y="105"/>
                    </a:lnTo>
                    <a:lnTo>
                      <a:pt x="262" y="105"/>
                    </a:lnTo>
                    <a:lnTo>
                      <a:pt x="262" y="105"/>
                    </a:lnTo>
                    <a:lnTo>
                      <a:pt x="262" y="105"/>
                    </a:lnTo>
                    <a:lnTo>
                      <a:pt x="262" y="105"/>
                    </a:lnTo>
                    <a:lnTo>
                      <a:pt x="264" y="105"/>
                    </a:lnTo>
                    <a:lnTo>
                      <a:pt x="264" y="103"/>
                    </a:lnTo>
                    <a:lnTo>
                      <a:pt x="266" y="103"/>
                    </a:lnTo>
                    <a:lnTo>
                      <a:pt x="266" y="103"/>
                    </a:lnTo>
                    <a:lnTo>
                      <a:pt x="266" y="105"/>
                    </a:lnTo>
                    <a:lnTo>
                      <a:pt x="266" y="105"/>
                    </a:lnTo>
                    <a:lnTo>
                      <a:pt x="266" y="105"/>
                    </a:lnTo>
                    <a:lnTo>
                      <a:pt x="266" y="105"/>
                    </a:lnTo>
                    <a:lnTo>
                      <a:pt x="268" y="105"/>
                    </a:lnTo>
                    <a:lnTo>
                      <a:pt x="268" y="105"/>
                    </a:lnTo>
                    <a:lnTo>
                      <a:pt x="268" y="105"/>
                    </a:lnTo>
                    <a:lnTo>
                      <a:pt x="268" y="105"/>
                    </a:lnTo>
                    <a:lnTo>
                      <a:pt x="268" y="105"/>
                    </a:lnTo>
                    <a:lnTo>
                      <a:pt x="270" y="105"/>
                    </a:lnTo>
                    <a:lnTo>
                      <a:pt x="270" y="105"/>
                    </a:lnTo>
                    <a:lnTo>
                      <a:pt x="270" y="105"/>
                    </a:lnTo>
                    <a:lnTo>
                      <a:pt x="270" y="105"/>
                    </a:lnTo>
                    <a:lnTo>
                      <a:pt x="271" y="105"/>
                    </a:lnTo>
                    <a:lnTo>
                      <a:pt x="271" y="105"/>
                    </a:lnTo>
                    <a:lnTo>
                      <a:pt x="271" y="105"/>
                    </a:lnTo>
                    <a:lnTo>
                      <a:pt x="271" y="105"/>
                    </a:lnTo>
                    <a:lnTo>
                      <a:pt x="271" y="105"/>
                    </a:lnTo>
                    <a:lnTo>
                      <a:pt x="271" y="105"/>
                    </a:lnTo>
                    <a:lnTo>
                      <a:pt x="273" y="105"/>
                    </a:lnTo>
                    <a:lnTo>
                      <a:pt x="273" y="105"/>
                    </a:lnTo>
                    <a:lnTo>
                      <a:pt x="273" y="105"/>
                    </a:lnTo>
                    <a:lnTo>
                      <a:pt x="273" y="105"/>
                    </a:lnTo>
                    <a:lnTo>
                      <a:pt x="273" y="105"/>
                    </a:lnTo>
                    <a:lnTo>
                      <a:pt x="275" y="105"/>
                    </a:lnTo>
                    <a:lnTo>
                      <a:pt x="275" y="105"/>
                    </a:lnTo>
                    <a:lnTo>
                      <a:pt x="277" y="105"/>
                    </a:lnTo>
                    <a:lnTo>
                      <a:pt x="277" y="105"/>
                    </a:lnTo>
                    <a:lnTo>
                      <a:pt x="277" y="105"/>
                    </a:lnTo>
                    <a:lnTo>
                      <a:pt x="277" y="105"/>
                    </a:lnTo>
                    <a:lnTo>
                      <a:pt x="277" y="105"/>
                    </a:lnTo>
                    <a:lnTo>
                      <a:pt x="279" y="105"/>
                    </a:lnTo>
                    <a:lnTo>
                      <a:pt x="279" y="105"/>
                    </a:lnTo>
                    <a:lnTo>
                      <a:pt x="279" y="105"/>
                    </a:lnTo>
                    <a:lnTo>
                      <a:pt x="279" y="105"/>
                    </a:lnTo>
                    <a:lnTo>
                      <a:pt x="279" y="107"/>
                    </a:lnTo>
                    <a:lnTo>
                      <a:pt x="279" y="107"/>
                    </a:lnTo>
                    <a:lnTo>
                      <a:pt x="279" y="107"/>
                    </a:lnTo>
                    <a:lnTo>
                      <a:pt x="279" y="107"/>
                    </a:lnTo>
                    <a:lnTo>
                      <a:pt x="279" y="107"/>
                    </a:lnTo>
                    <a:lnTo>
                      <a:pt x="279" y="107"/>
                    </a:lnTo>
                    <a:lnTo>
                      <a:pt x="280" y="107"/>
                    </a:lnTo>
                    <a:lnTo>
                      <a:pt x="280" y="107"/>
                    </a:lnTo>
                    <a:lnTo>
                      <a:pt x="280" y="105"/>
                    </a:lnTo>
                    <a:lnTo>
                      <a:pt x="280" y="105"/>
                    </a:lnTo>
                    <a:lnTo>
                      <a:pt x="280" y="105"/>
                    </a:lnTo>
                    <a:lnTo>
                      <a:pt x="280" y="103"/>
                    </a:lnTo>
                    <a:lnTo>
                      <a:pt x="280" y="103"/>
                    </a:lnTo>
                    <a:lnTo>
                      <a:pt x="280" y="103"/>
                    </a:lnTo>
                    <a:lnTo>
                      <a:pt x="280" y="103"/>
                    </a:lnTo>
                    <a:lnTo>
                      <a:pt x="282" y="101"/>
                    </a:lnTo>
                    <a:lnTo>
                      <a:pt x="282" y="101"/>
                    </a:lnTo>
                    <a:lnTo>
                      <a:pt x="282" y="101"/>
                    </a:lnTo>
                    <a:lnTo>
                      <a:pt x="282" y="103"/>
                    </a:lnTo>
                    <a:lnTo>
                      <a:pt x="282" y="103"/>
                    </a:lnTo>
                    <a:lnTo>
                      <a:pt x="284" y="103"/>
                    </a:lnTo>
                    <a:lnTo>
                      <a:pt x="286" y="103"/>
                    </a:lnTo>
                    <a:lnTo>
                      <a:pt x="286" y="103"/>
                    </a:lnTo>
                    <a:lnTo>
                      <a:pt x="286" y="103"/>
                    </a:lnTo>
                    <a:lnTo>
                      <a:pt x="286" y="103"/>
                    </a:lnTo>
                    <a:lnTo>
                      <a:pt x="288" y="103"/>
                    </a:lnTo>
                    <a:lnTo>
                      <a:pt x="288" y="103"/>
                    </a:lnTo>
                    <a:lnTo>
                      <a:pt x="288" y="103"/>
                    </a:lnTo>
                    <a:lnTo>
                      <a:pt x="289" y="103"/>
                    </a:lnTo>
                    <a:lnTo>
                      <a:pt x="289" y="103"/>
                    </a:lnTo>
                    <a:lnTo>
                      <a:pt x="289" y="101"/>
                    </a:lnTo>
                    <a:lnTo>
                      <a:pt x="289" y="101"/>
                    </a:lnTo>
                    <a:lnTo>
                      <a:pt x="289" y="101"/>
                    </a:lnTo>
                    <a:lnTo>
                      <a:pt x="289" y="101"/>
                    </a:lnTo>
                    <a:lnTo>
                      <a:pt x="289" y="101"/>
                    </a:lnTo>
                    <a:lnTo>
                      <a:pt x="289" y="99"/>
                    </a:lnTo>
                    <a:lnTo>
                      <a:pt x="291" y="99"/>
                    </a:lnTo>
                    <a:lnTo>
                      <a:pt x="291" y="99"/>
                    </a:lnTo>
                    <a:lnTo>
                      <a:pt x="291" y="99"/>
                    </a:lnTo>
                    <a:lnTo>
                      <a:pt x="291" y="101"/>
                    </a:lnTo>
                    <a:lnTo>
                      <a:pt x="291" y="101"/>
                    </a:lnTo>
                    <a:lnTo>
                      <a:pt x="291" y="103"/>
                    </a:lnTo>
                    <a:lnTo>
                      <a:pt x="293" y="103"/>
                    </a:lnTo>
                    <a:lnTo>
                      <a:pt x="293" y="103"/>
                    </a:lnTo>
                    <a:lnTo>
                      <a:pt x="293" y="103"/>
                    </a:lnTo>
                    <a:lnTo>
                      <a:pt x="293" y="103"/>
                    </a:lnTo>
                    <a:lnTo>
                      <a:pt x="293" y="105"/>
                    </a:lnTo>
                    <a:lnTo>
                      <a:pt x="293" y="105"/>
                    </a:lnTo>
                    <a:lnTo>
                      <a:pt x="293" y="105"/>
                    </a:lnTo>
                    <a:lnTo>
                      <a:pt x="295" y="105"/>
                    </a:lnTo>
                    <a:lnTo>
                      <a:pt x="295" y="105"/>
                    </a:lnTo>
                    <a:lnTo>
                      <a:pt x="295" y="105"/>
                    </a:lnTo>
                    <a:lnTo>
                      <a:pt x="295" y="105"/>
                    </a:lnTo>
                    <a:lnTo>
                      <a:pt x="295" y="105"/>
                    </a:lnTo>
                    <a:lnTo>
                      <a:pt x="295" y="105"/>
                    </a:lnTo>
                    <a:lnTo>
                      <a:pt x="297" y="105"/>
                    </a:lnTo>
                    <a:lnTo>
                      <a:pt x="297" y="105"/>
                    </a:lnTo>
                    <a:lnTo>
                      <a:pt x="297" y="105"/>
                    </a:lnTo>
                    <a:lnTo>
                      <a:pt x="297" y="107"/>
                    </a:lnTo>
                    <a:lnTo>
                      <a:pt x="299" y="107"/>
                    </a:lnTo>
                    <a:lnTo>
                      <a:pt x="299" y="107"/>
                    </a:lnTo>
                    <a:lnTo>
                      <a:pt x="299" y="107"/>
                    </a:lnTo>
                    <a:lnTo>
                      <a:pt x="299" y="107"/>
                    </a:lnTo>
                    <a:lnTo>
                      <a:pt x="299" y="107"/>
                    </a:lnTo>
                    <a:lnTo>
                      <a:pt x="299" y="108"/>
                    </a:lnTo>
                    <a:lnTo>
                      <a:pt x="299" y="108"/>
                    </a:lnTo>
                    <a:lnTo>
                      <a:pt x="299" y="108"/>
                    </a:lnTo>
                    <a:lnTo>
                      <a:pt x="299" y="108"/>
                    </a:lnTo>
                    <a:lnTo>
                      <a:pt x="299" y="108"/>
                    </a:lnTo>
                    <a:lnTo>
                      <a:pt x="299" y="110"/>
                    </a:lnTo>
                    <a:lnTo>
                      <a:pt x="299" y="110"/>
                    </a:lnTo>
                    <a:lnTo>
                      <a:pt x="299" y="110"/>
                    </a:lnTo>
                    <a:lnTo>
                      <a:pt x="299" y="110"/>
                    </a:lnTo>
                    <a:lnTo>
                      <a:pt x="299" y="110"/>
                    </a:lnTo>
                    <a:lnTo>
                      <a:pt x="299" y="112"/>
                    </a:lnTo>
                    <a:lnTo>
                      <a:pt x="299" y="112"/>
                    </a:lnTo>
                    <a:lnTo>
                      <a:pt x="299" y="112"/>
                    </a:lnTo>
                    <a:lnTo>
                      <a:pt x="299" y="112"/>
                    </a:lnTo>
                    <a:lnTo>
                      <a:pt x="297" y="114"/>
                    </a:lnTo>
                    <a:lnTo>
                      <a:pt x="297" y="114"/>
                    </a:lnTo>
                    <a:lnTo>
                      <a:pt x="297" y="114"/>
                    </a:lnTo>
                    <a:lnTo>
                      <a:pt x="297" y="114"/>
                    </a:lnTo>
                    <a:lnTo>
                      <a:pt x="297" y="114"/>
                    </a:lnTo>
                    <a:lnTo>
                      <a:pt x="297" y="114"/>
                    </a:lnTo>
                    <a:lnTo>
                      <a:pt x="297" y="114"/>
                    </a:lnTo>
                    <a:lnTo>
                      <a:pt x="297" y="114"/>
                    </a:lnTo>
                    <a:lnTo>
                      <a:pt x="297" y="116"/>
                    </a:lnTo>
                    <a:lnTo>
                      <a:pt x="297" y="116"/>
                    </a:lnTo>
                    <a:lnTo>
                      <a:pt x="297" y="116"/>
                    </a:lnTo>
                    <a:lnTo>
                      <a:pt x="297" y="116"/>
                    </a:lnTo>
                    <a:lnTo>
                      <a:pt x="299" y="117"/>
                    </a:lnTo>
                    <a:lnTo>
                      <a:pt x="299" y="117"/>
                    </a:lnTo>
                    <a:lnTo>
                      <a:pt x="299" y="117"/>
                    </a:lnTo>
                    <a:lnTo>
                      <a:pt x="299" y="117"/>
                    </a:lnTo>
                    <a:lnTo>
                      <a:pt x="297" y="117"/>
                    </a:lnTo>
                    <a:lnTo>
                      <a:pt x="299" y="119"/>
                    </a:lnTo>
                    <a:lnTo>
                      <a:pt x="299" y="119"/>
                    </a:lnTo>
                    <a:lnTo>
                      <a:pt x="299" y="119"/>
                    </a:lnTo>
                    <a:lnTo>
                      <a:pt x="299" y="119"/>
                    </a:lnTo>
                    <a:lnTo>
                      <a:pt x="300" y="119"/>
                    </a:lnTo>
                    <a:lnTo>
                      <a:pt x="300" y="119"/>
                    </a:lnTo>
                    <a:lnTo>
                      <a:pt x="300" y="119"/>
                    </a:lnTo>
                    <a:lnTo>
                      <a:pt x="302" y="119"/>
                    </a:lnTo>
                    <a:lnTo>
                      <a:pt x="302" y="119"/>
                    </a:lnTo>
                    <a:lnTo>
                      <a:pt x="302" y="119"/>
                    </a:lnTo>
                    <a:lnTo>
                      <a:pt x="302" y="119"/>
                    </a:lnTo>
                    <a:lnTo>
                      <a:pt x="302" y="119"/>
                    </a:lnTo>
                    <a:lnTo>
                      <a:pt x="304" y="119"/>
                    </a:lnTo>
                    <a:lnTo>
                      <a:pt x="304" y="119"/>
                    </a:lnTo>
                    <a:lnTo>
                      <a:pt x="304" y="119"/>
                    </a:lnTo>
                    <a:lnTo>
                      <a:pt x="304" y="121"/>
                    </a:lnTo>
                    <a:lnTo>
                      <a:pt x="304" y="121"/>
                    </a:lnTo>
                    <a:lnTo>
                      <a:pt x="304" y="121"/>
                    </a:lnTo>
                    <a:lnTo>
                      <a:pt x="304" y="121"/>
                    </a:lnTo>
                    <a:lnTo>
                      <a:pt x="304" y="121"/>
                    </a:lnTo>
                    <a:lnTo>
                      <a:pt x="306" y="121"/>
                    </a:lnTo>
                    <a:lnTo>
                      <a:pt x="306" y="121"/>
                    </a:lnTo>
                    <a:lnTo>
                      <a:pt x="308" y="121"/>
                    </a:lnTo>
                    <a:lnTo>
                      <a:pt x="308" y="121"/>
                    </a:lnTo>
                    <a:lnTo>
                      <a:pt x="308" y="121"/>
                    </a:lnTo>
                    <a:lnTo>
                      <a:pt x="308" y="121"/>
                    </a:lnTo>
                    <a:lnTo>
                      <a:pt x="308" y="121"/>
                    </a:lnTo>
                    <a:lnTo>
                      <a:pt x="308" y="123"/>
                    </a:lnTo>
                    <a:lnTo>
                      <a:pt x="306" y="123"/>
                    </a:lnTo>
                    <a:lnTo>
                      <a:pt x="306" y="123"/>
                    </a:lnTo>
                    <a:lnTo>
                      <a:pt x="306" y="123"/>
                    </a:lnTo>
                    <a:lnTo>
                      <a:pt x="306" y="123"/>
                    </a:lnTo>
                    <a:lnTo>
                      <a:pt x="306" y="123"/>
                    </a:lnTo>
                    <a:lnTo>
                      <a:pt x="306" y="125"/>
                    </a:lnTo>
                    <a:lnTo>
                      <a:pt x="306" y="125"/>
                    </a:lnTo>
                    <a:lnTo>
                      <a:pt x="306" y="125"/>
                    </a:lnTo>
                    <a:lnTo>
                      <a:pt x="306" y="125"/>
                    </a:lnTo>
                    <a:lnTo>
                      <a:pt x="306" y="125"/>
                    </a:lnTo>
                    <a:lnTo>
                      <a:pt x="306" y="126"/>
                    </a:lnTo>
                    <a:lnTo>
                      <a:pt x="306" y="126"/>
                    </a:lnTo>
                    <a:lnTo>
                      <a:pt x="306" y="126"/>
                    </a:lnTo>
                    <a:lnTo>
                      <a:pt x="306" y="128"/>
                    </a:lnTo>
                    <a:lnTo>
                      <a:pt x="306" y="128"/>
                    </a:lnTo>
                    <a:lnTo>
                      <a:pt x="306" y="128"/>
                    </a:lnTo>
                    <a:lnTo>
                      <a:pt x="306" y="128"/>
                    </a:lnTo>
                    <a:lnTo>
                      <a:pt x="306" y="128"/>
                    </a:lnTo>
                    <a:lnTo>
                      <a:pt x="306" y="128"/>
                    </a:lnTo>
                    <a:lnTo>
                      <a:pt x="306" y="128"/>
                    </a:lnTo>
                    <a:lnTo>
                      <a:pt x="306" y="128"/>
                    </a:lnTo>
                    <a:lnTo>
                      <a:pt x="306" y="128"/>
                    </a:lnTo>
                    <a:lnTo>
                      <a:pt x="304" y="128"/>
                    </a:lnTo>
                    <a:lnTo>
                      <a:pt x="304" y="128"/>
                    </a:lnTo>
                    <a:lnTo>
                      <a:pt x="304" y="128"/>
                    </a:lnTo>
                    <a:lnTo>
                      <a:pt x="304" y="128"/>
                    </a:lnTo>
                    <a:lnTo>
                      <a:pt x="304" y="128"/>
                    </a:lnTo>
                    <a:lnTo>
                      <a:pt x="304" y="130"/>
                    </a:lnTo>
                    <a:lnTo>
                      <a:pt x="304" y="130"/>
                    </a:lnTo>
                    <a:lnTo>
                      <a:pt x="304" y="130"/>
                    </a:lnTo>
                    <a:lnTo>
                      <a:pt x="304" y="130"/>
                    </a:lnTo>
                    <a:lnTo>
                      <a:pt x="304" y="130"/>
                    </a:lnTo>
                    <a:lnTo>
                      <a:pt x="304" y="132"/>
                    </a:lnTo>
                    <a:lnTo>
                      <a:pt x="304" y="132"/>
                    </a:lnTo>
                    <a:lnTo>
                      <a:pt x="304" y="132"/>
                    </a:lnTo>
                    <a:lnTo>
                      <a:pt x="304" y="134"/>
                    </a:lnTo>
                    <a:lnTo>
                      <a:pt x="304" y="134"/>
                    </a:lnTo>
                    <a:lnTo>
                      <a:pt x="304" y="134"/>
                    </a:lnTo>
                    <a:lnTo>
                      <a:pt x="304" y="134"/>
                    </a:lnTo>
                    <a:lnTo>
                      <a:pt x="304" y="134"/>
                    </a:lnTo>
                    <a:lnTo>
                      <a:pt x="302" y="135"/>
                    </a:lnTo>
                    <a:lnTo>
                      <a:pt x="302" y="135"/>
                    </a:lnTo>
                    <a:lnTo>
                      <a:pt x="302" y="135"/>
                    </a:lnTo>
                    <a:lnTo>
                      <a:pt x="302" y="135"/>
                    </a:lnTo>
                    <a:lnTo>
                      <a:pt x="302" y="135"/>
                    </a:lnTo>
                    <a:lnTo>
                      <a:pt x="302" y="135"/>
                    </a:lnTo>
                    <a:lnTo>
                      <a:pt x="302" y="135"/>
                    </a:lnTo>
                    <a:lnTo>
                      <a:pt x="302" y="135"/>
                    </a:lnTo>
                    <a:lnTo>
                      <a:pt x="302" y="137"/>
                    </a:lnTo>
                    <a:lnTo>
                      <a:pt x="300" y="137"/>
                    </a:lnTo>
                    <a:lnTo>
                      <a:pt x="300" y="137"/>
                    </a:lnTo>
                    <a:lnTo>
                      <a:pt x="300" y="137"/>
                    </a:lnTo>
                    <a:lnTo>
                      <a:pt x="300" y="137"/>
                    </a:lnTo>
                    <a:lnTo>
                      <a:pt x="300" y="137"/>
                    </a:lnTo>
                    <a:lnTo>
                      <a:pt x="300" y="139"/>
                    </a:lnTo>
                    <a:lnTo>
                      <a:pt x="300" y="139"/>
                    </a:lnTo>
                    <a:lnTo>
                      <a:pt x="300" y="141"/>
                    </a:lnTo>
                    <a:lnTo>
                      <a:pt x="300" y="141"/>
                    </a:lnTo>
                    <a:lnTo>
                      <a:pt x="300" y="141"/>
                    </a:lnTo>
                    <a:lnTo>
                      <a:pt x="302" y="143"/>
                    </a:lnTo>
                    <a:lnTo>
                      <a:pt x="302" y="143"/>
                    </a:lnTo>
                    <a:lnTo>
                      <a:pt x="302" y="143"/>
                    </a:lnTo>
                    <a:lnTo>
                      <a:pt x="304" y="143"/>
                    </a:lnTo>
                    <a:lnTo>
                      <a:pt x="304" y="145"/>
                    </a:lnTo>
                    <a:lnTo>
                      <a:pt x="304" y="145"/>
                    </a:lnTo>
                    <a:lnTo>
                      <a:pt x="304" y="145"/>
                    </a:lnTo>
                    <a:lnTo>
                      <a:pt x="304" y="146"/>
                    </a:lnTo>
                    <a:lnTo>
                      <a:pt x="306" y="146"/>
                    </a:lnTo>
                    <a:lnTo>
                      <a:pt x="306" y="148"/>
                    </a:lnTo>
                    <a:lnTo>
                      <a:pt x="306" y="148"/>
                    </a:lnTo>
                    <a:lnTo>
                      <a:pt x="306" y="148"/>
                    </a:lnTo>
                    <a:lnTo>
                      <a:pt x="306" y="148"/>
                    </a:lnTo>
                    <a:lnTo>
                      <a:pt x="306" y="150"/>
                    </a:lnTo>
                    <a:lnTo>
                      <a:pt x="306" y="150"/>
                    </a:lnTo>
                    <a:lnTo>
                      <a:pt x="308" y="150"/>
                    </a:lnTo>
                    <a:lnTo>
                      <a:pt x="308" y="150"/>
                    </a:lnTo>
                    <a:lnTo>
                      <a:pt x="308" y="152"/>
                    </a:lnTo>
                    <a:lnTo>
                      <a:pt x="308" y="152"/>
                    </a:lnTo>
                    <a:lnTo>
                      <a:pt x="308" y="152"/>
                    </a:lnTo>
                    <a:lnTo>
                      <a:pt x="309" y="152"/>
                    </a:lnTo>
                    <a:lnTo>
                      <a:pt x="309" y="152"/>
                    </a:lnTo>
                    <a:lnTo>
                      <a:pt x="309" y="152"/>
                    </a:lnTo>
                    <a:lnTo>
                      <a:pt x="309" y="152"/>
                    </a:lnTo>
                    <a:lnTo>
                      <a:pt x="309" y="154"/>
                    </a:lnTo>
                    <a:lnTo>
                      <a:pt x="309" y="154"/>
                    </a:lnTo>
                    <a:lnTo>
                      <a:pt x="311" y="155"/>
                    </a:lnTo>
                    <a:lnTo>
                      <a:pt x="313" y="155"/>
                    </a:lnTo>
                    <a:lnTo>
                      <a:pt x="313" y="155"/>
                    </a:lnTo>
                    <a:lnTo>
                      <a:pt x="313" y="155"/>
                    </a:lnTo>
                    <a:lnTo>
                      <a:pt x="313" y="155"/>
                    </a:lnTo>
                    <a:lnTo>
                      <a:pt x="313" y="155"/>
                    </a:lnTo>
                    <a:lnTo>
                      <a:pt x="313" y="155"/>
                    </a:lnTo>
                    <a:lnTo>
                      <a:pt x="313" y="157"/>
                    </a:lnTo>
                    <a:lnTo>
                      <a:pt x="313" y="157"/>
                    </a:lnTo>
                    <a:lnTo>
                      <a:pt x="313" y="157"/>
                    </a:lnTo>
                    <a:lnTo>
                      <a:pt x="313" y="157"/>
                    </a:lnTo>
                    <a:lnTo>
                      <a:pt x="313" y="157"/>
                    </a:lnTo>
                    <a:lnTo>
                      <a:pt x="311" y="157"/>
                    </a:lnTo>
                    <a:lnTo>
                      <a:pt x="311" y="157"/>
                    </a:lnTo>
                    <a:lnTo>
                      <a:pt x="311" y="157"/>
                    </a:lnTo>
                    <a:lnTo>
                      <a:pt x="309" y="157"/>
                    </a:lnTo>
                    <a:lnTo>
                      <a:pt x="308" y="157"/>
                    </a:lnTo>
                    <a:lnTo>
                      <a:pt x="308" y="157"/>
                    </a:lnTo>
                    <a:lnTo>
                      <a:pt x="306" y="159"/>
                    </a:lnTo>
                    <a:lnTo>
                      <a:pt x="306" y="159"/>
                    </a:lnTo>
                    <a:lnTo>
                      <a:pt x="306" y="159"/>
                    </a:lnTo>
                    <a:lnTo>
                      <a:pt x="306" y="159"/>
                    </a:lnTo>
                    <a:lnTo>
                      <a:pt x="306" y="159"/>
                    </a:lnTo>
                    <a:lnTo>
                      <a:pt x="306" y="159"/>
                    </a:lnTo>
                    <a:lnTo>
                      <a:pt x="306" y="161"/>
                    </a:lnTo>
                    <a:lnTo>
                      <a:pt x="306" y="161"/>
                    </a:lnTo>
                    <a:lnTo>
                      <a:pt x="306" y="161"/>
                    </a:lnTo>
                    <a:lnTo>
                      <a:pt x="306" y="163"/>
                    </a:lnTo>
                    <a:lnTo>
                      <a:pt x="306" y="164"/>
                    </a:lnTo>
                    <a:lnTo>
                      <a:pt x="306" y="164"/>
                    </a:lnTo>
                    <a:lnTo>
                      <a:pt x="306" y="164"/>
                    </a:lnTo>
                    <a:lnTo>
                      <a:pt x="304" y="166"/>
                    </a:lnTo>
                    <a:lnTo>
                      <a:pt x="304" y="166"/>
                    </a:lnTo>
                    <a:lnTo>
                      <a:pt x="304" y="166"/>
                    </a:lnTo>
                    <a:lnTo>
                      <a:pt x="304" y="166"/>
                    </a:lnTo>
                    <a:lnTo>
                      <a:pt x="304" y="168"/>
                    </a:lnTo>
                    <a:lnTo>
                      <a:pt x="304" y="168"/>
                    </a:lnTo>
                    <a:lnTo>
                      <a:pt x="304" y="168"/>
                    </a:lnTo>
                    <a:lnTo>
                      <a:pt x="304" y="170"/>
                    </a:lnTo>
                    <a:lnTo>
                      <a:pt x="304" y="170"/>
                    </a:lnTo>
                    <a:lnTo>
                      <a:pt x="302" y="170"/>
                    </a:lnTo>
                    <a:lnTo>
                      <a:pt x="302" y="170"/>
                    </a:lnTo>
                    <a:lnTo>
                      <a:pt x="300" y="170"/>
                    </a:lnTo>
                    <a:lnTo>
                      <a:pt x="300" y="170"/>
                    </a:lnTo>
                    <a:lnTo>
                      <a:pt x="300" y="170"/>
                    </a:lnTo>
                    <a:lnTo>
                      <a:pt x="300" y="170"/>
                    </a:lnTo>
                    <a:lnTo>
                      <a:pt x="300" y="172"/>
                    </a:lnTo>
                    <a:lnTo>
                      <a:pt x="299" y="172"/>
                    </a:lnTo>
                    <a:lnTo>
                      <a:pt x="299" y="173"/>
                    </a:lnTo>
                    <a:lnTo>
                      <a:pt x="299" y="173"/>
                    </a:lnTo>
                    <a:lnTo>
                      <a:pt x="297" y="173"/>
                    </a:lnTo>
                    <a:lnTo>
                      <a:pt x="297" y="173"/>
                    </a:lnTo>
                    <a:lnTo>
                      <a:pt x="297" y="173"/>
                    </a:lnTo>
                    <a:lnTo>
                      <a:pt x="297" y="173"/>
                    </a:lnTo>
                    <a:lnTo>
                      <a:pt x="295" y="173"/>
                    </a:lnTo>
                    <a:lnTo>
                      <a:pt x="293" y="173"/>
                    </a:lnTo>
                    <a:lnTo>
                      <a:pt x="291" y="173"/>
                    </a:lnTo>
                    <a:lnTo>
                      <a:pt x="291" y="173"/>
                    </a:lnTo>
                    <a:lnTo>
                      <a:pt x="289" y="175"/>
                    </a:lnTo>
                    <a:lnTo>
                      <a:pt x="289" y="175"/>
                    </a:lnTo>
                    <a:lnTo>
                      <a:pt x="289" y="175"/>
                    </a:lnTo>
                    <a:lnTo>
                      <a:pt x="289" y="175"/>
                    </a:lnTo>
                    <a:lnTo>
                      <a:pt x="289" y="175"/>
                    </a:lnTo>
                    <a:lnTo>
                      <a:pt x="291" y="175"/>
                    </a:lnTo>
                    <a:lnTo>
                      <a:pt x="291" y="175"/>
                    </a:lnTo>
                    <a:lnTo>
                      <a:pt x="291" y="175"/>
                    </a:lnTo>
                    <a:lnTo>
                      <a:pt x="291" y="175"/>
                    </a:lnTo>
                    <a:lnTo>
                      <a:pt x="291" y="175"/>
                    </a:lnTo>
                    <a:lnTo>
                      <a:pt x="293" y="177"/>
                    </a:lnTo>
                    <a:lnTo>
                      <a:pt x="293" y="177"/>
                    </a:lnTo>
                    <a:lnTo>
                      <a:pt x="293" y="177"/>
                    </a:lnTo>
                    <a:lnTo>
                      <a:pt x="293" y="177"/>
                    </a:lnTo>
                    <a:lnTo>
                      <a:pt x="293" y="177"/>
                    </a:lnTo>
                    <a:lnTo>
                      <a:pt x="293" y="177"/>
                    </a:lnTo>
                    <a:lnTo>
                      <a:pt x="293" y="177"/>
                    </a:lnTo>
                    <a:lnTo>
                      <a:pt x="293" y="177"/>
                    </a:lnTo>
                    <a:lnTo>
                      <a:pt x="293" y="177"/>
                    </a:lnTo>
                    <a:lnTo>
                      <a:pt x="291" y="177"/>
                    </a:lnTo>
                    <a:lnTo>
                      <a:pt x="291" y="177"/>
                    </a:lnTo>
                    <a:lnTo>
                      <a:pt x="291" y="177"/>
                    </a:lnTo>
                    <a:lnTo>
                      <a:pt x="291" y="177"/>
                    </a:lnTo>
                    <a:lnTo>
                      <a:pt x="289" y="177"/>
                    </a:lnTo>
                    <a:lnTo>
                      <a:pt x="289" y="177"/>
                    </a:lnTo>
                    <a:lnTo>
                      <a:pt x="289" y="177"/>
                    </a:lnTo>
                    <a:lnTo>
                      <a:pt x="289" y="177"/>
                    </a:lnTo>
                    <a:lnTo>
                      <a:pt x="288" y="177"/>
                    </a:lnTo>
                    <a:lnTo>
                      <a:pt x="288" y="179"/>
                    </a:lnTo>
                    <a:lnTo>
                      <a:pt x="288" y="179"/>
                    </a:lnTo>
                    <a:lnTo>
                      <a:pt x="288" y="179"/>
                    </a:lnTo>
                    <a:lnTo>
                      <a:pt x="288" y="179"/>
                    </a:lnTo>
                    <a:lnTo>
                      <a:pt x="286" y="179"/>
                    </a:lnTo>
                    <a:lnTo>
                      <a:pt x="286" y="179"/>
                    </a:lnTo>
                    <a:lnTo>
                      <a:pt x="286" y="179"/>
                    </a:lnTo>
                    <a:lnTo>
                      <a:pt x="286" y="179"/>
                    </a:lnTo>
                    <a:lnTo>
                      <a:pt x="284" y="181"/>
                    </a:lnTo>
                    <a:lnTo>
                      <a:pt x="284" y="181"/>
                    </a:lnTo>
                    <a:lnTo>
                      <a:pt x="284" y="181"/>
                    </a:lnTo>
                    <a:lnTo>
                      <a:pt x="284" y="181"/>
                    </a:lnTo>
                    <a:lnTo>
                      <a:pt x="284" y="182"/>
                    </a:lnTo>
                    <a:lnTo>
                      <a:pt x="284" y="182"/>
                    </a:lnTo>
                    <a:lnTo>
                      <a:pt x="282" y="182"/>
                    </a:lnTo>
                    <a:lnTo>
                      <a:pt x="282" y="184"/>
                    </a:lnTo>
                    <a:lnTo>
                      <a:pt x="282" y="184"/>
                    </a:lnTo>
                    <a:lnTo>
                      <a:pt x="282" y="184"/>
                    </a:lnTo>
                    <a:lnTo>
                      <a:pt x="282" y="184"/>
                    </a:lnTo>
                    <a:lnTo>
                      <a:pt x="282" y="186"/>
                    </a:lnTo>
                    <a:lnTo>
                      <a:pt x="282" y="186"/>
                    </a:lnTo>
                    <a:lnTo>
                      <a:pt x="282" y="186"/>
                    </a:lnTo>
                    <a:lnTo>
                      <a:pt x="282" y="188"/>
                    </a:lnTo>
                    <a:lnTo>
                      <a:pt x="284" y="188"/>
                    </a:lnTo>
                    <a:lnTo>
                      <a:pt x="284" y="188"/>
                    </a:lnTo>
                    <a:lnTo>
                      <a:pt x="284" y="188"/>
                    </a:lnTo>
                    <a:lnTo>
                      <a:pt x="284" y="188"/>
                    </a:lnTo>
                    <a:lnTo>
                      <a:pt x="286" y="188"/>
                    </a:lnTo>
                    <a:lnTo>
                      <a:pt x="286" y="188"/>
                    </a:lnTo>
                    <a:lnTo>
                      <a:pt x="286" y="188"/>
                    </a:lnTo>
                    <a:lnTo>
                      <a:pt x="286" y="188"/>
                    </a:lnTo>
                    <a:lnTo>
                      <a:pt x="286" y="188"/>
                    </a:lnTo>
                    <a:lnTo>
                      <a:pt x="286" y="190"/>
                    </a:lnTo>
                    <a:lnTo>
                      <a:pt x="286" y="190"/>
                    </a:lnTo>
                    <a:lnTo>
                      <a:pt x="286" y="190"/>
                    </a:lnTo>
                    <a:lnTo>
                      <a:pt x="284" y="190"/>
                    </a:lnTo>
                    <a:lnTo>
                      <a:pt x="284" y="190"/>
                    </a:lnTo>
                    <a:lnTo>
                      <a:pt x="284" y="190"/>
                    </a:lnTo>
                    <a:lnTo>
                      <a:pt x="284" y="190"/>
                    </a:lnTo>
                    <a:lnTo>
                      <a:pt x="282" y="190"/>
                    </a:lnTo>
                    <a:lnTo>
                      <a:pt x="282" y="190"/>
                    </a:lnTo>
                    <a:lnTo>
                      <a:pt x="282" y="190"/>
                    </a:lnTo>
                    <a:lnTo>
                      <a:pt x="282" y="190"/>
                    </a:lnTo>
                    <a:lnTo>
                      <a:pt x="282" y="190"/>
                    </a:lnTo>
                    <a:lnTo>
                      <a:pt x="282" y="190"/>
                    </a:lnTo>
                    <a:lnTo>
                      <a:pt x="282" y="190"/>
                    </a:lnTo>
                    <a:lnTo>
                      <a:pt x="280" y="192"/>
                    </a:lnTo>
                    <a:lnTo>
                      <a:pt x="280" y="192"/>
                    </a:lnTo>
                    <a:lnTo>
                      <a:pt x="280" y="192"/>
                    </a:lnTo>
                    <a:lnTo>
                      <a:pt x="280" y="192"/>
                    </a:lnTo>
                    <a:lnTo>
                      <a:pt x="280" y="192"/>
                    </a:lnTo>
                    <a:lnTo>
                      <a:pt x="280" y="192"/>
                    </a:lnTo>
                    <a:lnTo>
                      <a:pt x="280" y="193"/>
                    </a:lnTo>
                    <a:lnTo>
                      <a:pt x="280" y="193"/>
                    </a:lnTo>
                    <a:lnTo>
                      <a:pt x="280" y="193"/>
                    </a:lnTo>
                    <a:lnTo>
                      <a:pt x="282" y="193"/>
                    </a:lnTo>
                    <a:lnTo>
                      <a:pt x="282" y="193"/>
                    </a:lnTo>
                    <a:lnTo>
                      <a:pt x="282" y="195"/>
                    </a:lnTo>
                    <a:lnTo>
                      <a:pt x="282" y="195"/>
                    </a:lnTo>
                    <a:lnTo>
                      <a:pt x="282" y="195"/>
                    </a:lnTo>
                    <a:lnTo>
                      <a:pt x="282" y="195"/>
                    </a:lnTo>
                    <a:lnTo>
                      <a:pt x="282" y="195"/>
                    </a:lnTo>
                    <a:lnTo>
                      <a:pt x="282" y="197"/>
                    </a:lnTo>
                    <a:lnTo>
                      <a:pt x="282" y="197"/>
                    </a:lnTo>
                    <a:lnTo>
                      <a:pt x="282" y="197"/>
                    </a:lnTo>
                    <a:lnTo>
                      <a:pt x="282" y="197"/>
                    </a:lnTo>
                    <a:lnTo>
                      <a:pt x="282" y="197"/>
                    </a:lnTo>
                    <a:lnTo>
                      <a:pt x="282" y="197"/>
                    </a:lnTo>
                    <a:lnTo>
                      <a:pt x="282" y="197"/>
                    </a:lnTo>
                    <a:lnTo>
                      <a:pt x="282" y="199"/>
                    </a:lnTo>
                    <a:lnTo>
                      <a:pt x="282" y="199"/>
                    </a:lnTo>
                    <a:lnTo>
                      <a:pt x="284" y="199"/>
                    </a:lnTo>
                    <a:lnTo>
                      <a:pt x="284" y="199"/>
                    </a:lnTo>
                    <a:lnTo>
                      <a:pt x="284" y="199"/>
                    </a:lnTo>
                    <a:lnTo>
                      <a:pt x="284" y="199"/>
                    </a:lnTo>
                    <a:lnTo>
                      <a:pt x="286" y="199"/>
                    </a:lnTo>
                    <a:lnTo>
                      <a:pt x="286" y="199"/>
                    </a:lnTo>
                    <a:lnTo>
                      <a:pt x="286" y="199"/>
                    </a:lnTo>
                    <a:lnTo>
                      <a:pt x="286" y="199"/>
                    </a:lnTo>
                    <a:lnTo>
                      <a:pt x="288" y="199"/>
                    </a:lnTo>
                    <a:lnTo>
                      <a:pt x="288" y="199"/>
                    </a:lnTo>
                    <a:lnTo>
                      <a:pt x="286" y="199"/>
                    </a:lnTo>
                    <a:lnTo>
                      <a:pt x="286" y="199"/>
                    </a:lnTo>
                    <a:lnTo>
                      <a:pt x="286" y="199"/>
                    </a:lnTo>
                    <a:lnTo>
                      <a:pt x="286" y="199"/>
                    </a:lnTo>
                    <a:lnTo>
                      <a:pt x="286" y="199"/>
                    </a:lnTo>
                    <a:lnTo>
                      <a:pt x="286" y="199"/>
                    </a:lnTo>
                    <a:lnTo>
                      <a:pt x="286" y="199"/>
                    </a:lnTo>
                    <a:lnTo>
                      <a:pt x="286" y="201"/>
                    </a:lnTo>
                    <a:lnTo>
                      <a:pt x="286" y="201"/>
                    </a:lnTo>
                    <a:lnTo>
                      <a:pt x="286" y="201"/>
                    </a:lnTo>
                    <a:lnTo>
                      <a:pt x="286" y="201"/>
                    </a:lnTo>
                    <a:lnTo>
                      <a:pt x="286" y="201"/>
                    </a:lnTo>
                    <a:lnTo>
                      <a:pt x="286" y="201"/>
                    </a:lnTo>
                    <a:lnTo>
                      <a:pt x="286" y="201"/>
                    </a:lnTo>
                    <a:lnTo>
                      <a:pt x="286" y="201"/>
                    </a:lnTo>
                    <a:lnTo>
                      <a:pt x="286" y="202"/>
                    </a:lnTo>
                    <a:lnTo>
                      <a:pt x="288" y="202"/>
                    </a:lnTo>
                    <a:lnTo>
                      <a:pt x="288" y="202"/>
                    </a:lnTo>
                    <a:lnTo>
                      <a:pt x="288" y="202"/>
                    </a:lnTo>
                    <a:lnTo>
                      <a:pt x="288" y="202"/>
                    </a:lnTo>
                    <a:lnTo>
                      <a:pt x="288" y="204"/>
                    </a:lnTo>
                    <a:lnTo>
                      <a:pt x="288" y="204"/>
                    </a:lnTo>
                    <a:lnTo>
                      <a:pt x="288" y="204"/>
                    </a:lnTo>
                    <a:lnTo>
                      <a:pt x="286" y="204"/>
                    </a:lnTo>
                    <a:lnTo>
                      <a:pt x="286" y="204"/>
                    </a:lnTo>
                    <a:lnTo>
                      <a:pt x="286" y="204"/>
                    </a:lnTo>
                    <a:lnTo>
                      <a:pt x="286" y="204"/>
                    </a:lnTo>
                    <a:lnTo>
                      <a:pt x="286" y="204"/>
                    </a:lnTo>
                    <a:lnTo>
                      <a:pt x="286" y="204"/>
                    </a:lnTo>
                    <a:lnTo>
                      <a:pt x="284" y="204"/>
                    </a:lnTo>
                    <a:lnTo>
                      <a:pt x="284" y="204"/>
                    </a:lnTo>
                    <a:lnTo>
                      <a:pt x="284" y="204"/>
                    </a:lnTo>
                    <a:lnTo>
                      <a:pt x="284" y="204"/>
                    </a:lnTo>
                    <a:lnTo>
                      <a:pt x="284" y="204"/>
                    </a:lnTo>
                    <a:lnTo>
                      <a:pt x="284" y="204"/>
                    </a:lnTo>
                    <a:lnTo>
                      <a:pt x="284" y="206"/>
                    </a:lnTo>
                    <a:lnTo>
                      <a:pt x="284" y="206"/>
                    </a:lnTo>
                    <a:lnTo>
                      <a:pt x="284" y="206"/>
                    </a:lnTo>
                    <a:lnTo>
                      <a:pt x="282" y="206"/>
                    </a:lnTo>
                    <a:lnTo>
                      <a:pt x="282" y="208"/>
                    </a:lnTo>
                    <a:lnTo>
                      <a:pt x="282" y="208"/>
                    </a:lnTo>
                    <a:lnTo>
                      <a:pt x="282" y="208"/>
                    </a:lnTo>
                    <a:lnTo>
                      <a:pt x="282" y="208"/>
                    </a:lnTo>
                    <a:lnTo>
                      <a:pt x="282" y="208"/>
                    </a:lnTo>
                    <a:lnTo>
                      <a:pt x="282" y="210"/>
                    </a:lnTo>
                    <a:lnTo>
                      <a:pt x="282" y="210"/>
                    </a:lnTo>
                    <a:lnTo>
                      <a:pt x="282" y="210"/>
                    </a:lnTo>
                    <a:lnTo>
                      <a:pt x="280" y="210"/>
                    </a:lnTo>
                    <a:lnTo>
                      <a:pt x="280" y="210"/>
                    </a:lnTo>
                    <a:lnTo>
                      <a:pt x="280" y="210"/>
                    </a:lnTo>
                    <a:lnTo>
                      <a:pt x="280" y="210"/>
                    </a:lnTo>
                    <a:lnTo>
                      <a:pt x="279" y="210"/>
                    </a:lnTo>
                    <a:lnTo>
                      <a:pt x="279" y="211"/>
                    </a:lnTo>
                    <a:lnTo>
                      <a:pt x="279" y="211"/>
                    </a:lnTo>
                    <a:lnTo>
                      <a:pt x="279" y="211"/>
                    </a:lnTo>
                    <a:lnTo>
                      <a:pt x="279" y="211"/>
                    </a:lnTo>
                    <a:lnTo>
                      <a:pt x="279" y="213"/>
                    </a:lnTo>
                    <a:lnTo>
                      <a:pt x="279" y="213"/>
                    </a:lnTo>
                    <a:lnTo>
                      <a:pt x="279" y="213"/>
                    </a:lnTo>
                    <a:lnTo>
                      <a:pt x="279" y="213"/>
                    </a:lnTo>
                    <a:lnTo>
                      <a:pt x="279" y="213"/>
                    </a:lnTo>
                    <a:lnTo>
                      <a:pt x="279" y="213"/>
                    </a:lnTo>
                    <a:lnTo>
                      <a:pt x="279" y="215"/>
                    </a:lnTo>
                    <a:lnTo>
                      <a:pt x="277" y="215"/>
                    </a:lnTo>
                    <a:lnTo>
                      <a:pt x="277" y="215"/>
                    </a:lnTo>
                    <a:lnTo>
                      <a:pt x="277" y="215"/>
                    </a:lnTo>
                    <a:lnTo>
                      <a:pt x="277" y="215"/>
                    </a:lnTo>
                    <a:lnTo>
                      <a:pt x="277" y="215"/>
                    </a:lnTo>
                    <a:lnTo>
                      <a:pt x="277" y="215"/>
                    </a:lnTo>
                    <a:lnTo>
                      <a:pt x="275" y="215"/>
                    </a:lnTo>
                    <a:lnTo>
                      <a:pt x="275" y="215"/>
                    </a:lnTo>
                    <a:lnTo>
                      <a:pt x="275" y="215"/>
                    </a:lnTo>
                    <a:lnTo>
                      <a:pt x="275" y="215"/>
                    </a:lnTo>
                    <a:lnTo>
                      <a:pt x="275" y="215"/>
                    </a:lnTo>
                    <a:lnTo>
                      <a:pt x="275" y="217"/>
                    </a:lnTo>
                    <a:lnTo>
                      <a:pt x="275" y="217"/>
                    </a:lnTo>
                    <a:lnTo>
                      <a:pt x="273" y="217"/>
                    </a:lnTo>
                    <a:lnTo>
                      <a:pt x="273" y="217"/>
                    </a:lnTo>
                    <a:lnTo>
                      <a:pt x="275" y="217"/>
                    </a:lnTo>
                    <a:lnTo>
                      <a:pt x="275" y="217"/>
                    </a:lnTo>
                    <a:lnTo>
                      <a:pt x="275" y="217"/>
                    </a:lnTo>
                    <a:lnTo>
                      <a:pt x="275" y="217"/>
                    </a:lnTo>
                    <a:lnTo>
                      <a:pt x="275" y="219"/>
                    </a:lnTo>
                    <a:lnTo>
                      <a:pt x="275" y="219"/>
                    </a:lnTo>
                    <a:lnTo>
                      <a:pt x="277" y="219"/>
                    </a:lnTo>
                    <a:lnTo>
                      <a:pt x="277" y="219"/>
                    </a:lnTo>
                    <a:lnTo>
                      <a:pt x="277" y="219"/>
                    </a:lnTo>
                    <a:lnTo>
                      <a:pt x="277" y="219"/>
                    </a:lnTo>
                    <a:lnTo>
                      <a:pt x="275" y="220"/>
                    </a:lnTo>
                    <a:lnTo>
                      <a:pt x="275" y="222"/>
                    </a:lnTo>
                    <a:lnTo>
                      <a:pt x="275" y="222"/>
                    </a:lnTo>
                    <a:lnTo>
                      <a:pt x="275" y="222"/>
                    </a:lnTo>
                    <a:lnTo>
                      <a:pt x="273" y="222"/>
                    </a:lnTo>
                    <a:lnTo>
                      <a:pt x="273" y="222"/>
                    </a:lnTo>
                    <a:lnTo>
                      <a:pt x="273" y="222"/>
                    </a:lnTo>
                    <a:lnTo>
                      <a:pt x="273" y="224"/>
                    </a:lnTo>
                    <a:lnTo>
                      <a:pt x="273" y="224"/>
                    </a:lnTo>
                    <a:lnTo>
                      <a:pt x="273" y="224"/>
                    </a:lnTo>
                    <a:lnTo>
                      <a:pt x="275" y="224"/>
                    </a:lnTo>
                    <a:lnTo>
                      <a:pt x="275" y="224"/>
                    </a:lnTo>
                    <a:lnTo>
                      <a:pt x="275" y="224"/>
                    </a:lnTo>
                    <a:lnTo>
                      <a:pt x="277" y="224"/>
                    </a:lnTo>
                    <a:lnTo>
                      <a:pt x="277" y="224"/>
                    </a:lnTo>
                    <a:lnTo>
                      <a:pt x="277" y="224"/>
                    </a:lnTo>
                    <a:lnTo>
                      <a:pt x="277" y="224"/>
                    </a:lnTo>
                    <a:lnTo>
                      <a:pt x="277" y="224"/>
                    </a:lnTo>
                    <a:lnTo>
                      <a:pt x="279" y="224"/>
                    </a:lnTo>
                    <a:lnTo>
                      <a:pt x="279" y="224"/>
                    </a:lnTo>
                    <a:lnTo>
                      <a:pt x="279" y="224"/>
                    </a:lnTo>
                    <a:lnTo>
                      <a:pt x="279" y="224"/>
                    </a:lnTo>
                    <a:lnTo>
                      <a:pt x="279" y="224"/>
                    </a:lnTo>
                    <a:lnTo>
                      <a:pt x="280" y="226"/>
                    </a:lnTo>
                    <a:lnTo>
                      <a:pt x="280" y="226"/>
                    </a:lnTo>
                    <a:lnTo>
                      <a:pt x="280" y="226"/>
                    </a:lnTo>
                    <a:lnTo>
                      <a:pt x="280" y="228"/>
                    </a:lnTo>
                    <a:lnTo>
                      <a:pt x="280" y="228"/>
                    </a:lnTo>
                    <a:lnTo>
                      <a:pt x="280" y="228"/>
                    </a:lnTo>
                    <a:lnTo>
                      <a:pt x="282" y="228"/>
                    </a:lnTo>
                    <a:lnTo>
                      <a:pt x="282" y="230"/>
                    </a:lnTo>
                    <a:lnTo>
                      <a:pt x="282" y="230"/>
                    </a:lnTo>
                    <a:lnTo>
                      <a:pt x="282" y="230"/>
                    </a:lnTo>
                    <a:lnTo>
                      <a:pt x="282" y="230"/>
                    </a:lnTo>
                    <a:lnTo>
                      <a:pt x="282" y="230"/>
                    </a:lnTo>
                    <a:lnTo>
                      <a:pt x="282" y="230"/>
                    </a:lnTo>
                    <a:lnTo>
                      <a:pt x="282" y="230"/>
                    </a:lnTo>
                    <a:lnTo>
                      <a:pt x="282" y="230"/>
                    </a:lnTo>
                    <a:lnTo>
                      <a:pt x="282" y="231"/>
                    </a:lnTo>
                    <a:lnTo>
                      <a:pt x="280" y="231"/>
                    </a:lnTo>
                    <a:lnTo>
                      <a:pt x="280" y="231"/>
                    </a:lnTo>
                    <a:lnTo>
                      <a:pt x="280" y="231"/>
                    </a:lnTo>
                    <a:lnTo>
                      <a:pt x="280" y="231"/>
                    </a:lnTo>
                    <a:lnTo>
                      <a:pt x="280" y="231"/>
                    </a:lnTo>
                    <a:lnTo>
                      <a:pt x="280" y="231"/>
                    </a:lnTo>
                    <a:lnTo>
                      <a:pt x="280" y="231"/>
                    </a:lnTo>
                    <a:lnTo>
                      <a:pt x="280" y="233"/>
                    </a:lnTo>
                    <a:lnTo>
                      <a:pt x="280" y="233"/>
                    </a:lnTo>
                    <a:lnTo>
                      <a:pt x="279" y="233"/>
                    </a:lnTo>
                    <a:lnTo>
                      <a:pt x="279" y="233"/>
                    </a:lnTo>
                    <a:lnTo>
                      <a:pt x="279" y="233"/>
                    </a:lnTo>
                    <a:lnTo>
                      <a:pt x="279" y="233"/>
                    </a:lnTo>
                    <a:lnTo>
                      <a:pt x="277" y="233"/>
                    </a:lnTo>
                    <a:lnTo>
                      <a:pt x="277" y="233"/>
                    </a:lnTo>
                    <a:lnTo>
                      <a:pt x="277" y="233"/>
                    </a:lnTo>
                    <a:lnTo>
                      <a:pt x="275" y="233"/>
                    </a:lnTo>
                    <a:lnTo>
                      <a:pt x="275" y="233"/>
                    </a:lnTo>
                    <a:lnTo>
                      <a:pt x="275" y="235"/>
                    </a:lnTo>
                    <a:lnTo>
                      <a:pt x="275" y="235"/>
                    </a:lnTo>
                    <a:lnTo>
                      <a:pt x="275" y="235"/>
                    </a:lnTo>
                    <a:lnTo>
                      <a:pt x="275" y="239"/>
                    </a:lnTo>
                    <a:lnTo>
                      <a:pt x="275" y="239"/>
                    </a:lnTo>
                    <a:lnTo>
                      <a:pt x="275" y="239"/>
                    </a:lnTo>
                    <a:lnTo>
                      <a:pt x="273" y="239"/>
                    </a:lnTo>
                    <a:lnTo>
                      <a:pt x="273" y="239"/>
                    </a:lnTo>
                    <a:lnTo>
                      <a:pt x="273" y="239"/>
                    </a:lnTo>
                    <a:lnTo>
                      <a:pt x="273" y="239"/>
                    </a:lnTo>
                    <a:lnTo>
                      <a:pt x="273" y="239"/>
                    </a:lnTo>
                    <a:lnTo>
                      <a:pt x="271" y="239"/>
                    </a:lnTo>
                    <a:lnTo>
                      <a:pt x="271" y="239"/>
                    </a:lnTo>
                    <a:lnTo>
                      <a:pt x="271" y="240"/>
                    </a:lnTo>
                    <a:lnTo>
                      <a:pt x="271" y="240"/>
                    </a:lnTo>
                    <a:lnTo>
                      <a:pt x="271" y="242"/>
                    </a:lnTo>
                    <a:lnTo>
                      <a:pt x="271" y="242"/>
                    </a:lnTo>
                    <a:lnTo>
                      <a:pt x="271" y="242"/>
                    </a:lnTo>
                    <a:lnTo>
                      <a:pt x="271" y="242"/>
                    </a:lnTo>
                    <a:lnTo>
                      <a:pt x="271" y="242"/>
                    </a:lnTo>
                    <a:lnTo>
                      <a:pt x="271" y="244"/>
                    </a:lnTo>
                    <a:lnTo>
                      <a:pt x="271" y="244"/>
                    </a:lnTo>
                    <a:lnTo>
                      <a:pt x="271" y="244"/>
                    </a:lnTo>
                    <a:lnTo>
                      <a:pt x="271" y="244"/>
                    </a:lnTo>
                    <a:lnTo>
                      <a:pt x="271" y="244"/>
                    </a:lnTo>
                    <a:lnTo>
                      <a:pt x="270" y="244"/>
                    </a:lnTo>
                    <a:lnTo>
                      <a:pt x="270" y="244"/>
                    </a:lnTo>
                    <a:lnTo>
                      <a:pt x="270" y="244"/>
                    </a:lnTo>
                    <a:lnTo>
                      <a:pt x="270" y="246"/>
                    </a:lnTo>
                    <a:lnTo>
                      <a:pt x="270" y="246"/>
                    </a:lnTo>
                    <a:lnTo>
                      <a:pt x="271" y="246"/>
                    </a:lnTo>
                    <a:lnTo>
                      <a:pt x="271" y="246"/>
                    </a:lnTo>
                    <a:lnTo>
                      <a:pt x="271" y="246"/>
                    </a:lnTo>
                    <a:lnTo>
                      <a:pt x="271" y="246"/>
                    </a:lnTo>
                    <a:lnTo>
                      <a:pt x="271" y="246"/>
                    </a:lnTo>
                    <a:lnTo>
                      <a:pt x="271" y="248"/>
                    </a:lnTo>
                    <a:lnTo>
                      <a:pt x="271" y="248"/>
                    </a:lnTo>
                    <a:lnTo>
                      <a:pt x="271" y="248"/>
                    </a:lnTo>
                    <a:lnTo>
                      <a:pt x="271" y="248"/>
                    </a:lnTo>
                    <a:lnTo>
                      <a:pt x="273" y="248"/>
                    </a:lnTo>
                    <a:lnTo>
                      <a:pt x="273" y="248"/>
                    </a:lnTo>
                    <a:lnTo>
                      <a:pt x="273" y="249"/>
                    </a:lnTo>
                    <a:lnTo>
                      <a:pt x="273" y="249"/>
                    </a:lnTo>
                    <a:lnTo>
                      <a:pt x="273" y="249"/>
                    </a:lnTo>
                    <a:lnTo>
                      <a:pt x="273" y="249"/>
                    </a:lnTo>
                    <a:lnTo>
                      <a:pt x="273" y="249"/>
                    </a:lnTo>
                    <a:lnTo>
                      <a:pt x="273" y="251"/>
                    </a:lnTo>
                    <a:lnTo>
                      <a:pt x="273" y="251"/>
                    </a:lnTo>
                    <a:lnTo>
                      <a:pt x="273" y="251"/>
                    </a:lnTo>
                    <a:lnTo>
                      <a:pt x="275" y="251"/>
                    </a:lnTo>
                    <a:lnTo>
                      <a:pt x="275" y="251"/>
                    </a:lnTo>
                    <a:lnTo>
                      <a:pt x="275" y="253"/>
                    </a:lnTo>
                    <a:lnTo>
                      <a:pt x="277" y="253"/>
                    </a:lnTo>
                    <a:lnTo>
                      <a:pt x="277" y="255"/>
                    </a:lnTo>
                    <a:lnTo>
                      <a:pt x="277" y="255"/>
                    </a:lnTo>
                    <a:lnTo>
                      <a:pt x="277" y="255"/>
                    </a:lnTo>
                    <a:lnTo>
                      <a:pt x="277" y="255"/>
                    </a:lnTo>
                    <a:lnTo>
                      <a:pt x="277" y="255"/>
                    </a:lnTo>
                    <a:lnTo>
                      <a:pt x="279" y="255"/>
                    </a:lnTo>
                    <a:lnTo>
                      <a:pt x="279" y="257"/>
                    </a:lnTo>
                    <a:lnTo>
                      <a:pt x="279" y="257"/>
                    </a:lnTo>
                    <a:lnTo>
                      <a:pt x="279" y="257"/>
                    </a:lnTo>
                    <a:lnTo>
                      <a:pt x="280" y="257"/>
                    </a:lnTo>
                    <a:lnTo>
                      <a:pt x="280" y="258"/>
                    </a:lnTo>
                    <a:lnTo>
                      <a:pt x="280" y="258"/>
                    </a:lnTo>
                    <a:lnTo>
                      <a:pt x="280" y="258"/>
                    </a:lnTo>
                    <a:lnTo>
                      <a:pt x="280" y="258"/>
                    </a:lnTo>
                    <a:lnTo>
                      <a:pt x="279" y="258"/>
                    </a:lnTo>
                    <a:lnTo>
                      <a:pt x="279" y="258"/>
                    </a:lnTo>
                    <a:lnTo>
                      <a:pt x="279" y="258"/>
                    </a:lnTo>
                    <a:lnTo>
                      <a:pt x="279" y="258"/>
                    </a:lnTo>
                    <a:lnTo>
                      <a:pt x="279" y="258"/>
                    </a:lnTo>
                    <a:lnTo>
                      <a:pt x="279" y="258"/>
                    </a:lnTo>
                    <a:lnTo>
                      <a:pt x="279" y="258"/>
                    </a:lnTo>
                    <a:lnTo>
                      <a:pt x="279" y="258"/>
                    </a:lnTo>
                    <a:lnTo>
                      <a:pt x="279" y="258"/>
                    </a:lnTo>
                    <a:lnTo>
                      <a:pt x="279" y="260"/>
                    </a:lnTo>
                    <a:lnTo>
                      <a:pt x="279" y="260"/>
                    </a:lnTo>
                    <a:lnTo>
                      <a:pt x="279" y="260"/>
                    </a:lnTo>
                    <a:lnTo>
                      <a:pt x="279" y="260"/>
                    </a:lnTo>
                    <a:lnTo>
                      <a:pt x="279" y="260"/>
                    </a:lnTo>
                    <a:lnTo>
                      <a:pt x="279" y="260"/>
                    </a:lnTo>
                    <a:lnTo>
                      <a:pt x="279" y="260"/>
                    </a:lnTo>
                    <a:lnTo>
                      <a:pt x="279" y="260"/>
                    </a:lnTo>
                    <a:lnTo>
                      <a:pt x="280" y="260"/>
                    </a:lnTo>
                    <a:lnTo>
                      <a:pt x="280" y="260"/>
                    </a:lnTo>
                    <a:lnTo>
                      <a:pt x="280" y="260"/>
                    </a:lnTo>
                    <a:lnTo>
                      <a:pt x="280" y="260"/>
                    </a:lnTo>
                    <a:lnTo>
                      <a:pt x="280" y="260"/>
                    </a:lnTo>
                    <a:lnTo>
                      <a:pt x="282" y="260"/>
                    </a:lnTo>
                    <a:lnTo>
                      <a:pt x="282" y="260"/>
                    </a:lnTo>
                    <a:lnTo>
                      <a:pt x="282" y="260"/>
                    </a:lnTo>
                    <a:lnTo>
                      <a:pt x="282" y="260"/>
                    </a:lnTo>
                    <a:lnTo>
                      <a:pt x="282" y="260"/>
                    </a:lnTo>
                    <a:lnTo>
                      <a:pt x="282" y="262"/>
                    </a:lnTo>
                    <a:lnTo>
                      <a:pt x="280" y="262"/>
                    </a:lnTo>
                    <a:lnTo>
                      <a:pt x="280" y="262"/>
                    </a:lnTo>
                    <a:lnTo>
                      <a:pt x="280" y="262"/>
                    </a:lnTo>
                    <a:lnTo>
                      <a:pt x="280" y="264"/>
                    </a:lnTo>
                    <a:lnTo>
                      <a:pt x="279" y="266"/>
                    </a:lnTo>
                    <a:lnTo>
                      <a:pt x="279" y="266"/>
                    </a:lnTo>
                    <a:lnTo>
                      <a:pt x="279" y="266"/>
                    </a:lnTo>
                    <a:lnTo>
                      <a:pt x="279" y="266"/>
                    </a:lnTo>
                    <a:lnTo>
                      <a:pt x="279" y="266"/>
                    </a:lnTo>
                    <a:lnTo>
                      <a:pt x="279" y="268"/>
                    </a:lnTo>
                    <a:lnTo>
                      <a:pt x="279" y="268"/>
                    </a:lnTo>
                    <a:lnTo>
                      <a:pt x="279" y="268"/>
                    </a:lnTo>
                    <a:lnTo>
                      <a:pt x="279" y="269"/>
                    </a:lnTo>
                    <a:lnTo>
                      <a:pt x="279" y="269"/>
                    </a:lnTo>
                    <a:lnTo>
                      <a:pt x="279" y="269"/>
                    </a:lnTo>
                    <a:lnTo>
                      <a:pt x="279" y="269"/>
                    </a:lnTo>
                    <a:lnTo>
                      <a:pt x="279" y="269"/>
                    </a:lnTo>
                    <a:lnTo>
                      <a:pt x="279" y="271"/>
                    </a:lnTo>
                    <a:lnTo>
                      <a:pt x="279" y="271"/>
                    </a:lnTo>
                    <a:lnTo>
                      <a:pt x="279" y="271"/>
                    </a:lnTo>
                    <a:lnTo>
                      <a:pt x="277" y="273"/>
                    </a:lnTo>
                    <a:lnTo>
                      <a:pt x="277" y="273"/>
                    </a:lnTo>
                    <a:lnTo>
                      <a:pt x="277" y="273"/>
                    </a:lnTo>
                    <a:lnTo>
                      <a:pt x="277" y="273"/>
                    </a:lnTo>
                    <a:lnTo>
                      <a:pt x="277" y="273"/>
                    </a:lnTo>
                    <a:lnTo>
                      <a:pt x="277" y="273"/>
                    </a:lnTo>
                    <a:lnTo>
                      <a:pt x="277" y="275"/>
                    </a:lnTo>
                    <a:lnTo>
                      <a:pt x="277" y="275"/>
                    </a:lnTo>
                    <a:lnTo>
                      <a:pt x="277" y="275"/>
                    </a:lnTo>
                    <a:lnTo>
                      <a:pt x="277" y="275"/>
                    </a:lnTo>
                    <a:lnTo>
                      <a:pt x="277" y="275"/>
                    </a:lnTo>
                    <a:lnTo>
                      <a:pt x="277" y="277"/>
                    </a:lnTo>
                    <a:lnTo>
                      <a:pt x="277" y="277"/>
                    </a:lnTo>
                    <a:lnTo>
                      <a:pt x="277" y="277"/>
                    </a:lnTo>
                    <a:lnTo>
                      <a:pt x="277" y="277"/>
                    </a:lnTo>
                    <a:lnTo>
                      <a:pt x="277" y="277"/>
                    </a:lnTo>
                    <a:lnTo>
                      <a:pt x="277" y="277"/>
                    </a:lnTo>
                    <a:lnTo>
                      <a:pt x="277" y="278"/>
                    </a:lnTo>
                    <a:lnTo>
                      <a:pt x="277" y="278"/>
                    </a:lnTo>
                    <a:lnTo>
                      <a:pt x="277" y="278"/>
                    </a:lnTo>
                    <a:lnTo>
                      <a:pt x="277" y="278"/>
                    </a:lnTo>
                    <a:lnTo>
                      <a:pt x="277" y="282"/>
                    </a:lnTo>
                    <a:lnTo>
                      <a:pt x="277" y="282"/>
                    </a:lnTo>
                    <a:lnTo>
                      <a:pt x="277" y="282"/>
                    </a:lnTo>
                    <a:lnTo>
                      <a:pt x="277" y="282"/>
                    </a:lnTo>
                    <a:lnTo>
                      <a:pt x="277" y="282"/>
                    </a:lnTo>
                    <a:lnTo>
                      <a:pt x="277" y="284"/>
                    </a:lnTo>
                    <a:lnTo>
                      <a:pt x="277" y="284"/>
                    </a:lnTo>
                    <a:lnTo>
                      <a:pt x="277" y="284"/>
                    </a:lnTo>
                    <a:lnTo>
                      <a:pt x="277" y="284"/>
                    </a:lnTo>
                    <a:lnTo>
                      <a:pt x="279" y="284"/>
                    </a:lnTo>
                    <a:lnTo>
                      <a:pt x="279" y="284"/>
                    </a:lnTo>
                    <a:lnTo>
                      <a:pt x="279" y="284"/>
                    </a:lnTo>
                    <a:lnTo>
                      <a:pt x="279" y="284"/>
                    </a:lnTo>
                    <a:lnTo>
                      <a:pt x="280" y="284"/>
                    </a:lnTo>
                    <a:lnTo>
                      <a:pt x="280" y="284"/>
                    </a:lnTo>
                    <a:lnTo>
                      <a:pt x="282" y="284"/>
                    </a:lnTo>
                    <a:lnTo>
                      <a:pt x="282" y="284"/>
                    </a:lnTo>
                    <a:lnTo>
                      <a:pt x="282" y="284"/>
                    </a:lnTo>
                    <a:lnTo>
                      <a:pt x="282" y="284"/>
                    </a:lnTo>
                    <a:lnTo>
                      <a:pt x="282" y="284"/>
                    </a:lnTo>
                    <a:lnTo>
                      <a:pt x="282" y="284"/>
                    </a:lnTo>
                    <a:lnTo>
                      <a:pt x="282" y="284"/>
                    </a:lnTo>
                    <a:lnTo>
                      <a:pt x="282" y="284"/>
                    </a:lnTo>
                    <a:lnTo>
                      <a:pt x="282" y="284"/>
                    </a:lnTo>
                    <a:lnTo>
                      <a:pt x="282" y="286"/>
                    </a:lnTo>
                    <a:lnTo>
                      <a:pt x="282" y="286"/>
                    </a:lnTo>
                    <a:lnTo>
                      <a:pt x="282" y="286"/>
                    </a:lnTo>
                    <a:lnTo>
                      <a:pt x="284" y="286"/>
                    </a:lnTo>
                    <a:lnTo>
                      <a:pt x="284" y="286"/>
                    </a:lnTo>
                    <a:lnTo>
                      <a:pt x="284" y="286"/>
                    </a:lnTo>
                    <a:lnTo>
                      <a:pt x="284" y="286"/>
                    </a:lnTo>
                    <a:lnTo>
                      <a:pt x="284" y="286"/>
                    </a:lnTo>
                    <a:lnTo>
                      <a:pt x="282" y="287"/>
                    </a:lnTo>
                    <a:lnTo>
                      <a:pt x="282" y="287"/>
                    </a:lnTo>
                    <a:lnTo>
                      <a:pt x="282" y="287"/>
                    </a:lnTo>
                    <a:lnTo>
                      <a:pt x="282" y="287"/>
                    </a:lnTo>
                    <a:lnTo>
                      <a:pt x="282" y="287"/>
                    </a:lnTo>
                    <a:lnTo>
                      <a:pt x="282" y="287"/>
                    </a:lnTo>
                    <a:lnTo>
                      <a:pt x="282" y="287"/>
                    </a:lnTo>
                    <a:lnTo>
                      <a:pt x="280" y="287"/>
                    </a:lnTo>
                    <a:lnTo>
                      <a:pt x="280" y="289"/>
                    </a:lnTo>
                    <a:lnTo>
                      <a:pt x="280" y="289"/>
                    </a:lnTo>
                    <a:lnTo>
                      <a:pt x="280" y="289"/>
                    </a:lnTo>
                    <a:lnTo>
                      <a:pt x="280" y="289"/>
                    </a:lnTo>
                    <a:lnTo>
                      <a:pt x="280" y="289"/>
                    </a:lnTo>
                    <a:lnTo>
                      <a:pt x="280" y="291"/>
                    </a:lnTo>
                    <a:lnTo>
                      <a:pt x="280" y="291"/>
                    </a:lnTo>
                    <a:lnTo>
                      <a:pt x="280" y="291"/>
                    </a:lnTo>
                    <a:lnTo>
                      <a:pt x="280" y="291"/>
                    </a:lnTo>
                    <a:lnTo>
                      <a:pt x="280" y="291"/>
                    </a:lnTo>
                    <a:lnTo>
                      <a:pt x="280" y="291"/>
                    </a:lnTo>
                    <a:lnTo>
                      <a:pt x="280" y="291"/>
                    </a:lnTo>
                    <a:lnTo>
                      <a:pt x="280" y="291"/>
                    </a:lnTo>
                    <a:lnTo>
                      <a:pt x="282" y="291"/>
                    </a:lnTo>
                    <a:lnTo>
                      <a:pt x="282" y="293"/>
                    </a:lnTo>
                    <a:lnTo>
                      <a:pt x="282" y="293"/>
                    </a:lnTo>
                    <a:lnTo>
                      <a:pt x="282" y="293"/>
                    </a:lnTo>
                    <a:lnTo>
                      <a:pt x="284" y="293"/>
                    </a:lnTo>
                    <a:lnTo>
                      <a:pt x="284" y="295"/>
                    </a:lnTo>
                    <a:lnTo>
                      <a:pt x="284" y="295"/>
                    </a:lnTo>
                    <a:lnTo>
                      <a:pt x="284" y="295"/>
                    </a:lnTo>
                    <a:lnTo>
                      <a:pt x="284" y="295"/>
                    </a:lnTo>
                    <a:lnTo>
                      <a:pt x="284" y="295"/>
                    </a:lnTo>
                    <a:lnTo>
                      <a:pt x="284" y="296"/>
                    </a:lnTo>
                    <a:lnTo>
                      <a:pt x="284" y="296"/>
                    </a:lnTo>
                    <a:lnTo>
                      <a:pt x="284" y="296"/>
                    </a:lnTo>
                    <a:lnTo>
                      <a:pt x="286" y="298"/>
                    </a:lnTo>
                    <a:lnTo>
                      <a:pt x="286" y="298"/>
                    </a:lnTo>
                    <a:lnTo>
                      <a:pt x="286" y="298"/>
                    </a:lnTo>
                    <a:lnTo>
                      <a:pt x="286" y="298"/>
                    </a:lnTo>
                    <a:lnTo>
                      <a:pt x="286" y="298"/>
                    </a:lnTo>
                    <a:lnTo>
                      <a:pt x="288" y="298"/>
                    </a:lnTo>
                    <a:lnTo>
                      <a:pt x="288" y="300"/>
                    </a:lnTo>
                    <a:lnTo>
                      <a:pt x="288" y="300"/>
                    </a:lnTo>
                    <a:lnTo>
                      <a:pt x="288" y="300"/>
                    </a:lnTo>
                    <a:lnTo>
                      <a:pt x="288" y="300"/>
                    </a:lnTo>
                    <a:lnTo>
                      <a:pt x="288" y="300"/>
                    </a:lnTo>
                    <a:lnTo>
                      <a:pt x="289" y="300"/>
                    </a:lnTo>
                    <a:lnTo>
                      <a:pt x="289" y="300"/>
                    </a:lnTo>
                    <a:lnTo>
                      <a:pt x="289" y="300"/>
                    </a:lnTo>
                    <a:lnTo>
                      <a:pt x="289" y="302"/>
                    </a:lnTo>
                    <a:lnTo>
                      <a:pt x="289" y="302"/>
                    </a:lnTo>
                    <a:lnTo>
                      <a:pt x="289" y="302"/>
                    </a:lnTo>
                    <a:lnTo>
                      <a:pt x="288" y="304"/>
                    </a:lnTo>
                    <a:lnTo>
                      <a:pt x="288" y="304"/>
                    </a:lnTo>
                    <a:lnTo>
                      <a:pt x="288" y="304"/>
                    </a:lnTo>
                    <a:lnTo>
                      <a:pt x="288" y="306"/>
                    </a:lnTo>
                    <a:lnTo>
                      <a:pt x="288" y="306"/>
                    </a:lnTo>
                    <a:lnTo>
                      <a:pt x="288" y="307"/>
                    </a:lnTo>
                    <a:lnTo>
                      <a:pt x="288" y="307"/>
                    </a:lnTo>
                    <a:lnTo>
                      <a:pt x="288" y="307"/>
                    </a:lnTo>
                    <a:lnTo>
                      <a:pt x="288" y="307"/>
                    </a:lnTo>
                    <a:lnTo>
                      <a:pt x="288" y="307"/>
                    </a:lnTo>
                    <a:lnTo>
                      <a:pt x="288" y="307"/>
                    </a:lnTo>
                    <a:lnTo>
                      <a:pt x="288" y="307"/>
                    </a:lnTo>
                    <a:lnTo>
                      <a:pt x="289" y="309"/>
                    </a:lnTo>
                    <a:lnTo>
                      <a:pt x="289" y="309"/>
                    </a:lnTo>
                    <a:lnTo>
                      <a:pt x="289" y="309"/>
                    </a:lnTo>
                    <a:lnTo>
                      <a:pt x="289" y="311"/>
                    </a:lnTo>
                    <a:lnTo>
                      <a:pt x="291" y="311"/>
                    </a:lnTo>
                    <a:lnTo>
                      <a:pt x="291" y="313"/>
                    </a:lnTo>
                    <a:lnTo>
                      <a:pt x="291" y="313"/>
                    </a:lnTo>
                    <a:lnTo>
                      <a:pt x="291" y="313"/>
                    </a:lnTo>
                    <a:lnTo>
                      <a:pt x="293" y="313"/>
                    </a:lnTo>
                    <a:lnTo>
                      <a:pt x="293" y="313"/>
                    </a:lnTo>
                    <a:lnTo>
                      <a:pt x="293" y="313"/>
                    </a:lnTo>
                    <a:lnTo>
                      <a:pt x="293" y="313"/>
                    </a:lnTo>
                    <a:lnTo>
                      <a:pt x="293" y="311"/>
                    </a:lnTo>
                    <a:lnTo>
                      <a:pt x="293" y="311"/>
                    </a:lnTo>
                    <a:lnTo>
                      <a:pt x="293" y="311"/>
                    </a:lnTo>
                    <a:lnTo>
                      <a:pt x="293" y="311"/>
                    </a:lnTo>
                    <a:lnTo>
                      <a:pt x="293" y="309"/>
                    </a:lnTo>
                    <a:lnTo>
                      <a:pt x="293" y="309"/>
                    </a:lnTo>
                    <a:lnTo>
                      <a:pt x="293" y="309"/>
                    </a:lnTo>
                    <a:lnTo>
                      <a:pt x="293" y="309"/>
                    </a:lnTo>
                    <a:lnTo>
                      <a:pt x="293" y="309"/>
                    </a:lnTo>
                    <a:lnTo>
                      <a:pt x="295" y="309"/>
                    </a:lnTo>
                    <a:lnTo>
                      <a:pt x="295" y="309"/>
                    </a:lnTo>
                    <a:lnTo>
                      <a:pt x="295" y="309"/>
                    </a:lnTo>
                    <a:lnTo>
                      <a:pt x="295" y="309"/>
                    </a:lnTo>
                    <a:lnTo>
                      <a:pt x="295" y="309"/>
                    </a:lnTo>
                    <a:lnTo>
                      <a:pt x="297" y="311"/>
                    </a:lnTo>
                    <a:lnTo>
                      <a:pt x="297" y="311"/>
                    </a:lnTo>
                    <a:lnTo>
                      <a:pt x="297" y="311"/>
                    </a:lnTo>
                    <a:lnTo>
                      <a:pt x="297" y="313"/>
                    </a:lnTo>
                    <a:lnTo>
                      <a:pt x="297" y="313"/>
                    </a:lnTo>
                    <a:lnTo>
                      <a:pt x="297" y="315"/>
                    </a:lnTo>
                    <a:lnTo>
                      <a:pt x="295" y="315"/>
                    </a:lnTo>
                    <a:lnTo>
                      <a:pt x="295" y="315"/>
                    </a:lnTo>
                    <a:lnTo>
                      <a:pt x="295" y="316"/>
                    </a:lnTo>
                    <a:lnTo>
                      <a:pt x="295" y="316"/>
                    </a:lnTo>
                    <a:lnTo>
                      <a:pt x="293" y="316"/>
                    </a:lnTo>
                    <a:lnTo>
                      <a:pt x="293" y="316"/>
                    </a:lnTo>
                    <a:lnTo>
                      <a:pt x="293" y="316"/>
                    </a:lnTo>
                    <a:lnTo>
                      <a:pt x="293" y="316"/>
                    </a:lnTo>
                    <a:lnTo>
                      <a:pt x="291" y="315"/>
                    </a:lnTo>
                    <a:lnTo>
                      <a:pt x="291" y="315"/>
                    </a:lnTo>
                    <a:lnTo>
                      <a:pt x="291" y="315"/>
                    </a:lnTo>
                    <a:lnTo>
                      <a:pt x="291" y="315"/>
                    </a:lnTo>
                    <a:lnTo>
                      <a:pt x="291" y="315"/>
                    </a:lnTo>
                    <a:lnTo>
                      <a:pt x="289" y="316"/>
                    </a:lnTo>
                    <a:lnTo>
                      <a:pt x="289" y="318"/>
                    </a:lnTo>
                    <a:lnTo>
                      <a:pt x="289" y="318"/>
                    </a:lnTo>
                    <a:lnTo>
                      <a:pt x="289" y="318"/>
                    </a:lnTo>
                    <a:lnTo>
                      <a:pt x="289" y="320"/>
                    </a:lnTo>
                    <a:lnTo>
                      <a:pt x="289" y="320"/>
                    </a:lnTo>
                    <a:lnTo>
                      <a:pt x="289" y="320"/>
                    </a:lnTo>
                    <a:lnTo>
                      <a:pt x="291" y="320"/>
                    </a:lnTo>
                    <a:lnTo>
                      <a:pt x="291" y="322"/>
                    </a:lnTo>
                    <a:lnTo>
                      <a:pt x="291" y="322"/>
                    </a:lnTo>
                    <a:lnTo>
                      <a:pt x="291" y="322"/>
                    </a:lnTo>
                    <a:lnTo>
                      <a:pt x="291" y="322"/>
                    </a:lnTo>
                    <a:lnTo>
                      <a:pt x="291" y="322"/>
                    </a:lnTo>
                    <a:lnTo>
                      <a:pt x="291" y="322"/>
                    </a:lnTo>
                    <a:lnTo>
                      <a:pt x="291" y="322"/>
                    </a:lnTo>
                    <a:lnTo>
                      <a:pt x="293" y="322"/>
                    </a:lnTo>
                    <a:lnTo>
                      <a:pt x="293" y="322"/>
                    </a:lnTo>
                    <a:lnTo>
                      <a:pt x="293" y="322"/>
                    </a:lnTo>
                    <a:lnTo>
                      <a:pt x="293" y="322"/>
                    </a:lnTo>
                    <a:lnTo>
                      <a:pt x="293" y="322"/>
                    </a:lnTo>
                    <a:lnTo>
                      <a:pt x="293" y="324"/>
                    </a:lnTo>
                    <a:lnTo>
                      <a:pt x="293" y="324"/>
                    </a:lnTo>
                    <a:lnTo>
                      <a:pt x="293" y="324"/>
                    </a:lnTo>
                    <a:lnTo>
                      <a:pt x="295" y="324"/>
                    </a:lnTo>
                    <a:lnTo>
                      <a:pt x="295" y="325"/>
                    </a:lnTo>
                    <a:lnTo>
                      <a:pt x="295" y="325"/>
                    </a:lnTo>
                    <a:lnTo>
                      <a:pt x="295" y="325"/>
                    </a:lnTo>
                    <a:lnTo>
                      <a:pt x="293" y="325"/>
                    </a:lnTo>
                    <a:lnTo>
                      <a:pt x="293" y="325"/>
                    </a:lnTo>
                    <a:lnTo>
                      <a:pt x="293" y="325"/>
                    </a:lnTo>
                    <a:lnTo>
                      <a:pt x="293" y="325"/>
                    </a:lnTo>
                    <a:lnTo>
                      <a:pt x="293" y="327"/>
                    </a:lnTo>
                    <a:lnTo>
                      <a:pt x="293" y="327"/>
                    </a:lnTo>
                    <a:lnTo>
                      <a:pt x="293" y="327"/>
                    </a:lnTo>
                    <a:lnTo>
                      <a:pt x="293" y="327"/>
                    </a:lnTo>
                    <a:lnTo>
                      <a:pt x="293" y="327"/>
                    </a:lnTo>
                    <a:lnTo>
                      <a:pt x="293" y="329"/>
                    </a:lnTo>
                    <a:lnTo>
                      <a:pt x="295" y="329"/>
                    </a:lnTo>
                    <a:lnTo>
                      <a:pt x="295" y="329"/>
                    </a:lnTo>
                    <a:lnTo>
                      <a:pt x="295" y="329"/>
                    </a:lnTo>
                    <a:lnTo>
                      <a:pt x="295" y="329"/>
                    </a:lnTo>
                    <a:lnTo>
                      <a:pt x="297" y="329"/>
                    </a:lnTo>
                    <a:lnTo>
                      <a:pt x="297" y="329"/>
                    </a:lnTo>
                    <a:lnTo>
                      <a:pt x="297" y="329"/>
                    </a:lnTo>
                    <a:lnTo>
                      <a:pt x="297" y="329"/>
                    </a:lnTo>
                    <a:lnTo>
                      <a:pt x="299" y="329"/>
                    </a:lnTo>
                    <a:lnTo>
                      <a:pt x="299" y="329"/>
                    </a:lnTo>
                    <a:lnTo>
                      <a:pt x="299" y="329"/>
                    </a:lnTo>
                    <a:lnTo>
                      <a:pt x="300" y="329"/>
                    </a:lnTo>
                    <a:lnTo>
                      <a:pt x="300" y="329"/>
                    </a:lnTo>
                    <a:lnTo>
                      <a:pt x="300" y="329"/>
                    </a:lnTo>
                    <a:lnTo>
                      <a:pt x="302" y="329"/>
                    </a:lnTo>
                    <a:lnTo>
                      <a:pt x="302" y="329"/>
                    </a:lnTo>
                    <a:lnTo>
                      <a:pt x="302" y="329"/>
                    </a:lnTo>
                    <a:lnTo>
                      <a:pt x="304" y="329"/>
                    </a:lnTo>
                    <a:lnTo>
                      <a:pt x="304" y="329"/>
                    </a:lnTo>
                    <a:lnTo>
                      <a:pt x="304" y="329"/>
                    </a:lnTo>
                    <a:lnTo>
                      <a:pt x="306" y="329"/>
                    </a:lnTo>
                    <a:lnTo>
                      <a:pt x="306" y="329"/>
                    </a:lnTo>
                    <a:lnTo>
                      <a:pt x="308" y="329"/>
                    </a:lnTo>
                    <a:lnTo>
                      <a:pt x="309" y="331"/>
                    </a:lnTo>
                    <a:lnTo>
                      <a:pt x="309" y="331"/>
                    </a:lnTo>
                    <a:lnTo>
                      <a:pt x="309" y="331"/>
                    </a:lnTo>
                    <a:lnTo>
                      <a:pt x="309" y="331"/>
                    </a:lnTo>
                    <a:lnTo>
                      <a:pt x="309" y="331"/>
                    </a:lnTo>
                    <a:lnTo>
                      <a:pt x="309" y="331"/>
                    </a:lnTo>
                    <a:lnTo>
                      <a:pt x="309" y="333"/>
                    </a:lnTo>
                    <a:lnTo>
                      <a:pt x="309" y="333"/>
                    </a:lnTo>
                    <a:lnTo>
                      <a:pt x="309" y="333"/>
                    </a:lnTo>
                    <a:lnTo>
                      <a:pt x="309" y="333"/>
                    </a:lnTo>
                    <a:lnTo>
                      <a:pt x="309" y="333"/>
                    </a:lnTo>
                    <a:lnTo>
                      <a:pt x="309" y="334"/>
                    </a:lnTo>
                    <a:lnTo>
                      <a:pt x="309" y="334"/>
                    </a:lnTo>
                    <a:lnTo>
                      <a:pt x="309" y="334"/>
                    </a:lnTo>
                    <a:lnTo>
                      <a:pt x="309" y="334"/>
                    </a:lnTo>
                    <a:lnTo>
                      <a:pt x="309" y="334"/>
                    </a:lnTo>
                    <a:lnTo>
                      <a:pt x="309" y="334"/>
                    </a:lnTo>
                    <a:lnTo>
                      <a:pt x="309" y="336"/>
                    </a:lnTo>
                    <a:lnTo>
                      <a:pt x="309" y="336"/>
                    </a:lnTo>
                    <a:lnTo>
                      <a:pt x="309" y="336"/>
                    </a:lnTo>
                    <a:lnTo>
                      <a:pt x="311" y="336"/>
                    </a:lnTo>
                    <a:lnTo>
                      <a:pt x="311" y="336"/>
                    </a:lnTo>
                    <a:lnTo>
                      <a:pt x="313" y="336"/>
                    </a:lnTo>
                    <a:lnTo>
                      <a:pt x="313" y="336"/>
                    </a:lnTo>
                    <a:lnTo>
                      <a:pt x="313" y="338"/>
                    </a:lnTo>
                    <a:lnTo>
                      <a:pt x="313" y="338"/>
                    </a:lnTo>
                    <a:lnTo>
                      <a:pt x="315" y="338"/>
                    </a:lnTo>
                    <a:lnTo>
                      <a:pt x="315" y="338"/>
                    </a:lnTo>
                    <a:lnTo>
                      <a:pt x="315" y="338"/>
                    </a:lnTo>
                    <a:lnTo>
                      <a:pt x="315" y="338"/>
                    </a:lnTo>
                    <a:lnTo>
                      <a:pt x="315" y="340"/>
                    </a:lnTo>
                    <a:lnTo>
                      <a:pt x="317" y="340"/>
                    </a:lnTo>
                    <a:lnTo>
                      <a:pt x="317" y="340"/>
                    </a:lnTo>
                    <a:lnTo>
                      <a:pt x="317" y="340"/>
                    </a:lnTo>
                    <a:lnTo>
                      <a:pt x="317" y="340"/>
                    </a:lnTo>
                    <a:lnTo>
                      <a:pt x="317" y="340"/>
                    </a:lnTo>
                    <a:lnTo>
                      <a:pt x="317" y="340"/>
                    </a:lnTo>
                    <a:lnTo>
                      <a:pt x="317" y="342"/>
                    </a:lnTo>
                    <a:lnTo>
                      <a:pt x="317" y="342"/>
                    </a:lnTo>
                    <a:lnTo>
                      <a:pt x="317" y="342"/>
                    </a:lnTo>
                    <a:lnTo>
                      <a:pt x="317" y="342"/>
                    </a:lnTo>
                    <a:lnTo>
                      <a:pt x="317" y="342"/>
                    </a:lnTo>
                    <a:lnTo>
                      <a:pt x="317" y="343"/>
                    </a:lnTo>
                    <a:lnTo>
                      <a:pt x="317" y="343"/>
                    </a:lnTo>
                    <a:lnTo>
                      <a:pt x="317" y="343"/>
                    </a:lnTo>
                    <a:lnTo>
                      <a:pt x="317" y="345"/>
                    </a:lnTo>
                    <a:lnTo>
                      <a:pt x="317" y="345"/>
                    </a:lnTo>
                    <a:lnTo>
                      <a:pt x="317" y="345"/>
                    </a:lnTo>
                    <a:lnTo>
                      <a:pt x="317" y="347"/>
                    </a:lnTo>
                    <a:lnTo>
                      <a:pt x="317" y="347"/>
                    </a:lnTo>
                    <a:lnTo>
                      <a:pt x="318" y="347"/>
                    </a:lnTo>
                    <a:lnTo>
                      <a:pt x="318" y="347"/>
                    </a:lnTo>
                    <a:lnTo>
                      <a:pt x="318" y="347"/>
                    </a:lnTo>
                    <a:lnTo>
                      <a:pt x="318" y="349"/>
                    </a:lnTo>
                    <a:lnTo>
                      <a:pt x="318" y="349"/>
                    </a:lnTo>
                    <a:lnTo>
                      <a:pt x="318" y="349"/>
                    </a:lnTo>
                    <a:lnTo>
                      <a:pt x="318" y="351"/>
                    </a:lnTo>
                    <a:lnTo>
                      <a:pt x="320" y="351"/>
                    </a:lnTo>
                    <a:lnTo>
                      <a:pt x="320" y="353"/>
                    </a:lnTo>
                    <a:lnTo>
                      <a:pt x="320" y="353"/>
                    </a:lnTo>
                    <a:lnTo>
                      <a:pt x="320" y="353"/>
                    </a:lnTo>
                    <a:lnTo>
                      <a:pt x="320" y="353"/>
                    </a:lnTo>
                    <a:lnTo>
                      <a:pt x="322" y="353"/>
                    </a:lnTo>
                    <a:lnTo>
                      <a:pt x="322" y="353"/>
                    </a:lnTo>
                    <a:lnTo>
                      <a:pt x="322" y="353"/>
                    </a:lnTo>
                    <a:lnTo>
                      <a:pt x="322" y="353"/>
                    </a:lnTo>
                    <a:lnTo>
                      <a:pt x="322" y="353"/>
                    </a:lnTo>
                    <a:lnTo>
                      <a:pt x="322" y="353"/>
                    </a:lnTo>
                    <a:lnTo>
                      <a:pt x="322" y="353"/>
                    </a:lnTo>
                    <a:lnTo>
                      <a:pt x="322" y="353"/>
                    </a:lnTo>
                    <a:lnTo>
                      <a:pt x="322" y="351"/>
                    </a:lnTo>
                    <a:lnTo>
                      <a:pt x="324" y="351"/>
                    </a:lnTo>
                    <a:lnTo>
                      <a:pt x="324" y="353"/>
                    </a:lnTo>
                    <a:lnTo>
                      <a:pt x="324" y="353"/>
                    </a:lnTo>
                    <a:lnTo>
                      <a:pt x="324" y="353"/>
                    </a:lnTo>
                    <a:lnTo>
                      <a:pt x="324" y="353"/>
                    </a:lnTo>
                    <a:lnTo>
                      <a:pt x="324" y="353"/>
                    </a:lnTo>
                    <a:lnTo>
                      <a:pt x="326" y="353"/>
                    </a:lnTo>
                    <a:lnTo>
                      <a:pt x="326" y="353"/>
                    </a:lnTo>
                    <a:lnTo>
                      <a:pt x="326" y="353"/>
                    </a:lnTo>
                    <a:lnTo>
                      <a:pt x="326" y="354"/>
                    </a:lnTo>
                    <a:lnTo>
                      <a:pt x="327" y="354"/>
                    </a:lnTo>
                    <a:lnTo>
                      <a:pt x="327" y="354"/>
                    </a:lnTo>
                    <a:lnTo>
                      <a:pt x="327" y="354"/>
                    </a:lnTo>
                    <a:lnTo>
                      <a:pt x="327" y="354"/>
                    </a:lnTo>
                    <a:lnTo>
                      <a:pt x="329" y="356"/>
                    </a:lnTo>
                    <a:lnTo>
                      <a:pt x="329" y="356"/>
                    </a:lnTo>
                    <a:lnTo>
                      <a:pt x="329" y="356"/>
                    </a:lnTo>
                    <a:lnTo>
                      <a:pt x="329" y="356"/>
                    </a:lnTo>
                    <a:lnTo>
                      <a:pt x="329" y="358"/>
                    </a:lnTo>
                    <a:lnTo>
                      <a:pt x="329" y="358"/>
                    </a:lnTo>
                    <a:lnTo>
                      <a:pt x="329" y="358"/>
                    </a:lnTo>
                    <a:lnTo>
                      <a:pt x="329" y="358"/>
                    </a:lnTo>
                    <a:lnTo>
                      <a:pt x="329" y="360"/>
                    </a:lnTo>
                    <a:lnTo>
                      <a:pt x="329" y="360"/>
                    </a:lnTo>
                    <a:lnTo>
                      <a:pt x="329" y="362"/>
                    </a:lnTo>
                    <a:lnTo>
                      <a:pt x="327" y="362"/>
                    </a:lnTo>
                    <a:lnTo>
                      <a:pt x="327" y="362"/>
                    </a:lnTo>
                    <a:lnTo>
                      <a:pt x="327" y="363"/>
                    </a:lnTo>
                    <a:lnTo>
                      <a:pt x="327" y="363"/>
                    </a:lnTo>
                    <a:lnTo>
                      <a:pt x="327" y="363"/>
                    </a:lnTo>
                    <a:lnTo>
                      <a:pt x="327" y="363"/>
                    </a:lnTo>
                    <a:lnTo>
                      <a:pt x="327" y="363"/>
                    </a:lnTo>
                    <a:lnTo>
                      <a:pt x="329" y="363"/>
                    </a:lnTo>
                    <a:lnTo>
                      <a:pt x="329" y="363"/>
                    </a:lnTo>
                    <a:lnTo>
                      <a:pt x="329" y="363"/>
                    </a:lnTo>
                    <a:lnTo>
                      <a:pt x="331" y="363"/>
                    </a:lnTo>
                    <a:lnTo>
                      <a:pt x="331" y="363"/>
                    </a:lnTo>
                    <a:lnTo>
                      <a:pt x="333" y="363"/>
                    </a:lnTo>
                    <a:lnTo>
                      <a:pt x="333" y="365"/>
                    </a:lnTo>
                    <a:lnTo>
                      <a:pt x="333" y="365"/>
                    </a:lnTo>
                    <a:lnTo>
                      <a:pt x="333" y="365"/>
                    </a:lnTo>
                    <a:lnTo>
                      <a:pt x="335" y="365"/>
                    </a:lnTo>
                    <a:lnTo>
                      <a:pt x="335" y="365"/>
                    </a:lnTo>
                    <a:lnTo>
                      <a:pt x="335" y="365"/>
                    </a:lnTo>
                    <a:lnTo>
                      <a:pt x="336" y="365"/>
                    </a:lnTo>
                    <a:lnTo>
                      <a:pt x="336" y="365"/>
                    </a:lnTo>
                    <a:lnTo>
                      <a:pt x="336" y="365"/>
                    </a:lnTo>
                    <a:lnTo>
                      <a:pt x="336" y="365"/>
                    </a:lnTo>
                    <a:lnTo>
                      <a:pt x="336" y="365"/>
                    </a:lnTo>
                    <a:lnTo>
                      <a:pt x="336" y="365"/>
                    </a:lnTo>
                    <a:lnTo>
                      <a:pt x="336" y="365"/>
                    </a:lnTo>
                    <a:lnTo>
                      <a:pt x="338" y="367"/>
                    </a:lnTo>
                    <a:lnTo>
                      <a:pt x="338" y="367"/>
                    </a:lnTo>
                    <a:lnTo>
                      <a:pt x="338" y="367"/>
                    </a:lnTo>
                    <a:lnTo>
                      <a:pt x="338" y="367"/>
                    </a:lnTo>
                    <a:lnTo>
                      <a:pt x="338" y="367"/>
                    </a:lnTo>
                    <a:lnTo>
                      <a:pt x="338" y="367"/>
                    </a:lnTo>
                    <a:lnTo>
                      <a:pt x="340" y="367"/>
                    </a:lnTo>
                    <a:lnTo>
                      <a:pt x="340" y="369"/>
                    </a:lnTo>
                    <a:lnTo>
                      <a:pt x="340" y="369"/>
                    </a:lnTo>
                    <a:lnTo>
                      <a:pt x="340" y="369"/>
                    </a:lnTo>
                    <a:lnTo>
                      <a:pt x="342" y="369"/>
                    </a:lnTo>
                    <a:lnTo>
                      <a:pt x="342" y="369"/>
                    </a:lnTo>
                    <a:lnTo>
                      <a:pt x="342" y="369"/>
                    </a:lnTo>
                    <a:lnTo>
                      <a:pt x="342" y="369"/>
                    </a:lnTo>
                    <a:lnTo>
                      <a:pt x="342" y="369"/>
                    </a:lnTo>
                    <a:lnTo>
                      <a:pt x="344" y="369"/>
                    </a:lnTo>
                    <a:lnTo>
                      <a:pt x="344" y="371"/>
                    </a:lnTo>
                    <a:lnTo>
                      <a:pt x="344" y="371"/>
                    </a:lnTo>
                    <a:lnTo>
                      <a:pt x="346" y="371"/>
                    </a:lnTo>
                    <a:lnTo>
                      <a:pt x="346" y="371"/>
                    </a:lnTo>
                    <a:lnTo>
                      <a:pt x="346" y="371"/>
                    </a:lnTo>
                    <a:lnTo>
                      <a:pt x="346" y="372"/>
                    </a:lnTo>
                    <a:lnTo>
                      <a:pt x="346" y="372"/>
                    </a:lnTo>
                    <a:lnTo>
                      <a:pt x="346" y="372"/>
                    </a:lnTo>
                    <a:lnTo>
                      <a:pt x="346" y="372"/>
                    </a:lnTo>
                    <a:lnTo>
                      <a:pt x="346" y="374"/>
                    </a:lnTo>
                    <a:lnTo>
                      <a:pt x="346" y="374"/>
                    </a:lnTo>
                    <a:lnTo>
                      <a:pt x="346" y="374"/>
                    </a:lnTo>
                    <a:lnTo>
                      <a:pt x="346" y="376"/>
                    </a:lnTo>
                    <a:lnTo>
                      <a:pt x="344" y="378"/>
                    </a:lnTo>
                    <a:lnTo>
                      <a:pt x="344" y="378"/>
                    </a:lnTo>
                    <a:lnTo>
                      <a:pt x="344" y="378"/>
                    </a:lnTo>
                    <a:lnTo>
                      <a:pt x="344" y="378"/>
                    </a:lnTo>
                    <a:lnTo>
                      <a:pt x="344" y="378"/>
                    </a:lnTo>
                    <a:lnTo>
                      <a:pt x="344" y="380"/>
                    </a:lnTo>
                    <a:lnTo>
                      <a:pt x="344" y="380"/>
                    </a:lnTo>
                    <a:lnTo>
                      <a:pt x="346" y="380"/>
                    </a:lnTo>
                    <a:lnTo>
                      <a:pt x="346" y="380"/>
                    </a:lnTo>
                    <a:lnTo>
                      <a:pt x="346" y="380"/>
                    </a:lnTo>
                    <a:lnTo>
                      <a:pt x="346" y="380"/>
                    </a:lnTo>
                    <a:lnTo>
                      <a:pt x="347" y="378"/>
                    </a:lnTo>
                    <a:lnTo>
                      <a:pt x="347" y="378"/>
                    </a:lnTo>
                    <a:lnTo>
                      <a:pt x="347" y="378"/>
                    </a:lnTo>
                    <a:lnTo>
                      <a:pt x="349" y="378"/>
                    </a:lnTo>
                    <a:lnTo>
                      <a:pt x="349" y="378"/>
                    </a:lnTo>
                    <a:lnTo>
                      <a:pt x="349" y="378"/>
                    </a:lnTo>
                    <a:lnTo>
                      <a:pt x="349" y="378"/>
                    </a:lnTo>
                    <a:lnTo>
                      <a:pt x="351" y="378"/>
                    </a:lnTo>
                    <a:lnTo>
                      <a:pt x="351" y="378"/>
                    </a:lnTo>
                    <a:lnTo>
                      <a:pt x="351" y="378"/>
                    </a:lnTo>
                    <a:lnTo>
                      <a:pt x="351" y="380"/>
                    </a:lnTo>
                    <a:lnTo>
                      <a:pt x="351" y="380"/>
                    </a:lnTo>
                    <a:lnTo>
                      <a:pt x="349" y="380"/>
                    </a:lnTo>
                    <a:lnTo>
                      <a:pt x="349" y="380"/>
                    </a:lnTo>
                    <a:lnTo>
                      <a:pt x="349" y="381"/>
                    </a:lnTo>
                    <a:lnTo>
                      <a:pt x="349" y="383"/>
                    </a:lnTo>
                    <a:lnTo>
                      <a:pt x="349" y="385"/>
                    </a:lnTo>
                    <a:lnTo>
                      <a:pt x="349" y="387"/>
                    </a:lnTo>
                    <a:lnTo>
                      <a:pt x="349" y="389"/>
                    </a:lnTo>
                    <a:lnTo>
                      <a:pt x="351" y="391"/>
                    </a:lnTo>
                    <a:lnTo>
                      <a:pt x="353" y="391"/>
                    </a:lnTo>
                    <a:lnTo>
                      <a:pt x="355" y="392"/>
                    </a:lnTo>
                    <a:lnTo>
                      <a:pt x="355" y="394"/>
                    </a:lnTo>
                    <a:lnTo>
                      <a:pt x="355" y="394"/>
                    </a:lnTo>
                    <a:lnTo>
                      <a:pt x="355" y="396"/>
                    </a:lnTo>
                    <a:lnTo>
                      <a:pt x="355" y="396"/>
                    </a:lnTo>
                    <a:lnTo>
                      <a:pt x="353" y="396"/>
                    </a:lnTo>
                    <a:lnTo>
                      <a:pt x="353" y="398"/>
                    </a:lnTo>
                    <a:lnTo>
                      <a:pt x="353" y="398"/>
                    </a:lnTo>
                    <a:lnTo>
                      <a:pt x="353" y="398"/>
                    </a:lnTo>
                    <a:lnTo>
                      <a:pt x="353" y="398"/>
                    </a:lnTo>
                    <a:lnTo>
                      <a:pt x="353" y="398"/>
                    </a:lnTo>
                    <a:lnTo>
                      <a:pt x="355" y="400"/>
                    </a:lnTo>
                    <a:lnTo>
                      <a:pt x="355" y="400"/>
                    </a:lnTo>
                    <a:lnTo>
                      <a:pt x="355" y="400"/>
                    </a:lnTo>
                    <a:lnTo>
                      <a:pt x="356" y="400"/>
                    </a:lnTo>
                    <a:lnTo>
                      <a:pt x="358" y="400"/>
                    </a:lnTo>
                    <a:lnTo>
                      <a:pt x="358" y="400"/>
                    </a:lnTo>
                    <a:lnTo>
                      <a:pt x="358" y="400"/>
                    </a:lnTo>
                    <a:lnTo>
                      <a:pt x="358" y="400"/>
                    </a:lnTo>
                    <a:lnTo>
                      <a:pt x="358" y="401"/>
                    </a:lnTo>
                    <a:lnTo>
                      <a:pt x="358" y="401"/>
                    </a:lnTo>
                    <a:lnTo>
                      <a:pt x="358" y="401"/>
                    </a:lnTo>
                    <a:lnTo>
                      <a:pt x="358" y="401"/>
                    </a:lnTo>
                    <a:lnTo>
                      <a:pt x="358" y="401"/>
                    </a:lnTo>
                    <a:lnTo>
                      <a:pt x="358" y="403"/>
                    </a:lnTo>
                    <a:lnTo>
                      <a:pt x="358" y="403"/>
                    </a:lnTo>
                    <a:lnTo>
                      <a:pt x="356" y="403"/>
                    </a:lnTo>
                    <a:lnTo>
                      <a:pt x="356" y="403"/>
                    </a:lnTo>
                    <a:lnTo>
                      <a:pt x="356" y="403"/>
                    </a:lnTo>
                    <a:lnTo>
                      <a:pt x="358" y="405"/>
                    </a:lnTo>
                    <a:lnTo>
                      <a:pt x="358" y="405"/>
                    </a:lnTo>
                    <a:lnTo>
                      <a:pt x="360" y="405"/>
                    </a:lnTo>
                    <a:lnTo>
                      <a:pt x="360" y="405"/>
                    </a:lnTo>
                    <a:lnTo>
                      <a:pt x="362" y="407"/>
                    </a:lnTo>
                    <a:lnTo>
                      <a:pt x="362" y="407"/>
                    </a:lnTo>
                    <a:lnTo>
                      <a:pt x="364" y="407"/>
                    </a:lnTo>
                    <a:lnTo>
                      <a:pt x="364" y="409"/>
                    </a:lnTo>
                    <a:lnTo>
                      <a:pt x="365" y="410"/>
                    </a:lnTo>
                    <a:lnTo>
                      <a:pt x="367" y="412"/>
                    </a:lnTo>
                    <a:lnTo>
                      <a:pt x="367" y="412"/>
                    </a:lnTo>
                    <a:lnTo>
                      <a:pt x="369" y="412"/>
                    </a:lnTo>
                    <a:lnTo>
                      <a:pt x="369" y="412"/>
                    </a:lnTo>
                    <a:lnTo>
                      <a:pt x="369" y="412"/>
                    </a:lnTo>
                    <a:lnTo>
                      <a:pt x="371" y="412"/>
                    </a:lnTo>
                    <a:lnTo>
                      <a:pt x="371" y="412"/>
                    </a:lnTo>
                    <a:lnTo>
                      <a:pt x="373" y="412"/>
                    </a:lnTo>
                    <a:lnTo>
                      <a:pt x="373" y="412"/>
                    </a:lnTo>
                    <a:lnTo>
                      <a:pt x="373" y="412"/>
                    </a:lnTo>
                    <a:lnTo>
                      <a:pt x="374" y="412"/>
                    </a:lnTo>
                    <a:lnTo>
                      <a:pt x="374" y="412"/>
                    </a:lnTo>
                    <a:lnTo>
                      <a:pt x="378" y="412"/>
                    </a:lnTo>
                    <a:lnTo>
                      <a:pt x="378" y="412"/>
                    </a:lnTo>
                    <a:lnTo>
                      <a:pt x="380" y="412"/>
                    </a:lnTo>
                    <a:lnTo>
                      <a:pt x="380" y="412"/>
                    </a:lnTo>
                    <a:lnTo>
                      <a:pt x="382" y="412"/>
                    </a:lnTo>
                    <a:lnTo>
                      <a:pt x="382" y="412"/>
                    </a:lnTo>
                    <a:lnTo>
                      <a:pt x="382" y="412"/>
                    </a:lnTo>
                    <a:lnTo>
                      <a:pt x="382" y="412"/>
                    </a:lnTo>
                    <a:lnTo>
                      <a:pt x="382" y="410"/>
                    </a:lnTo>
                    <a:lnTo>
                      <a:pt x="382" y="410"/>
                    </a:lnTo>
                    <a:lnTo>
                      <a:pt x="382" y="410"/>
                    </a:lnTo>
                    <a:lnTo>
                      <a:pt x="382" y="410"/>
                    </a:lnTo>
                    <a:lnTo>
                      <a:pt x="384" y="410"/>
                    </a:lnTo>
                    <a:lnTo>
                      <a:pt x="385" y="410"/>
                    </a:lnTo>
                    <a:lnTo>
                      <a:pt x="385" y="410"/>
                    </a:lnTo>
                    <a:lnTo>
                      <a:pt x="385" y="410"/>
                    </a:lnTo>
                    <a:lnTo>
                      <a:pt x="385" y="410"/>
                    </a:lnTo>
                    <a:lnTo>
                      <a:pt x="385" y="410"/>
                    </a:lnTo>
                    <a:lnTo>
                      <a:pt x="385" y="410"/>
                    </a:lnTo>
                    <a:lnTo>
                      <a:pt x="385" y="409"/>
                    </a:lnTo>
                    <a:lnTo>
                      <a:pt x="385" y="409"/>
                    </a:lnTo>
                    <a:lnTo>
                      <a:pt x="385" y="409"/>
                    </a:lnTo>
                    <a:lnTo>
                      <a:pt x="385" y="409"/>
                    </a:lnTo>
                    <a:lnTo>
                      <a:pt x="387" y="409"/>
                    </a:lnTo>
                    <a:lnTo>
                      <a:pt x="387" y="409"/>
                    </a:lnTo>
                    <a:lnTo>
                      <a:pt x="387" y="409"/>
                    </a:lnTo>
                    <a:lnTo>
                      <a:pt x="387" y="409"/>
                    </a:lnTo>
                    <a:lnTo>
                      <a:pt x="387" y="409"/>
                    </a:lnTo>
                    <a:lnTo>
                      <a:pt x="389" y="409"/>
                    </a:lnTo>
                    <a:lnTo>
                      <a:pt x="389" y="409"/>
                    </a:lnTo>
                    <a:lnTo>
                      <a:pt x="389" y="409"/>
                    </a:lnTo>
                    <a:lnTo>
                      <a:pt x="389" y="409"/>
                    </a:lnTo>
                    <a:lnTo>
                      <a:pt x="389" y="409"/>
                    </a:lnTo>
                    <a:lnTo>
                      <a:pt x="391" y="409"/>
                    </a:lnTo>
                    <a:lnTo>
                      <a:pt x="391" y="409"/>
                    </a:lnTo>
                    <a:lnTo>
                      <a:pt x="391" y="409"/>
                    </a:lnTo>
                    <a:lnTo>
                      <a:pt x="391" y="409"/>
                    </a:lnTo>
                    <a:lnTo>
                      <a:pt x="391" y="410"/>
                    </a:lnTo>
                    <a:lnTo>
                      <a:pt x="391" y="410"/>
                    </a:lnTo>
                    <a:lnTo>
                      <a:pt x="393" y="410"/>
                    </a:lnTo>
                    <a:lnTo>
                      <a:pt x="393" y="410"/>
                    </a:lnTo>
                    <a:lnTo>
                      <a:pt x="393" y="409"/>
                    </a:lnTo>
                    <a:lnTo>
                      <a:pt x="394" y="409"/>
                    </a:lnTo>
                    <a:lnTo>
                      <a:pt x="394" y="409"/>
                    </a:lnTo>
                    <a:lnTo>
                      <a:pt x="394" y="409"/>
                    </a:lnTo>
                    <a:lnTo>
                      <a:pt x="394" y="409"/>
                    </a:lnTo>
                    <a:lnTo>
                      <a:pt x="396" y="407"/>
                    </a:lnTo>
                    <a:lnTo>
                      <a:pt x="396" y="405"/>
                    </a:lnTo>
                    <a:lnTo>
                      <a:pt x="396" y="405"/>
                    </a:lnTo>
                    <a:lnTo>
                      <a:pt x="396" y="405"/>
                    </a:lnTo>
                    <a:lnTo>
                      <a:pt x="398" y="405"/>
                    </a:lnTo>
                    <a:lnTo>
                      <a:pt x="398" y="405"/>
                    </a:lnTo>
                    <a:lnTo>
                      <a:pt x="398" y="405"/>
                    </a:lnTo>
                    <a:lnTo>
                      <a:pt x="398" y="405"/>
                    </a:lnTo>
                    <a:lnTo>
                      <a:pt x="398" y="405"/>
                    </a:lnTo>
                    <a:lnTo>
                      <a:pt x="398" y="405"/>
                    </a:lnTo>
                    <a:lnTo>
                      <a:pt x="398" y="405"/>
                    </a:lnTo>
                    <a:lnTo>
                      <a:pt x="400" y="405"/>
                    </a:lnTo>
                    <a:lnTo>
                      <a:pt x="400" y="405"/>
                    </a:lnTo>
                    <a:lnTo>
                      <a:pt x="400" y="405"/>
                    </a:lnTo>
                    <a:lnTo>
                      <a:pt x="400" y="405"/>
                    </a:lnTo>
                    <a:lnTo>
                      <a:pt x="400" y="405"/>
                    </a:lnTo>
                    <a:lnTo>
                      <a:pt x="402" y="405"/>
                    </a:lnTo>
                    <a:lnTo>
                      <a:pt x="402" y="405"/>
                    </a:lnTo>
                    <a:lnTo>
                      <a:pt x="402" y="405"/>
                    </a:lnTo>
                    <a:lnTo>
                      <a:pt x="402" y="405"/>
                    </a:lnTo>
                    <a:lnTo>
                      <a:pt x="402" y="405"/>
                    </a:lnTo>
                    <a:lnTo>
                      <a:pt x="402" y="405"/>
                    </a:lnTo>
                    <a:lnTo>
                      <a:pt x="402" y="405"/>
                    </a:lnTo>
                    <a:lnTo>
                      <a:pt x="402" y="403"/>
                    </a:lnTo>
                    <a:lnTo>
                      <a:pt x="402" y="403"/>
                    </a:lnTo>
                    <a:lnTo>
                      <a:pt x="402" y="403"/>
                    </a:lnTo>
                    <a:lnTo>
                      <a:pt x="402" y="401"/>
                    </a:lnTo>
                    <a:lnTo>
                      <a:pt x="403" y="401"/>
                    </a:lnTo>
                    <a:lnTo>
                      <a:pt x="403" y="401"/>
                    </a:lnTo>
                    <a:lnTo>
                      <a:pt x="403" y="401"/>
                    </a:lnTo>
                    <a:lnTo>
                      <a:pt x="403" y="401"/>
                    </a:lnTo>
                    <a:lnTo>
                      <a:pt x="403" y="400"/>
                    </a:lnTo>
                    <a:lnTo>
                      <a:pt x="403" y="400"/>
                    </a:lnTo>
                    <a:lnTo>
                      <a:pt x="403" y="400"/>
                    </a:lnTo>
                    <a:lnTo>
                      <a:pt x="403" y="398"/>
                    </a:lnTo>
                    <a:lnTo>
                      <a:pt x="402" y="398"/>
                    </a:lnTo>
                    <a:lnTo>
                      <a:pt x="400" y="398"/>
                    </a:lnTo>
                    <a:lnTo>
                      <a:pt x="400" y="396"/>
                    </a:lnTo>
                    <a:lnTo>
                      <a:pt x="400" y="396"/>
                    </a:lnTo>
                    <a:lnTo>
                      <a:pt x="400" y="396"/>
                    </a:lnTo>
                    <a:lnTo>
                      <a:pt x="400" y="396"/>
                    </a:lnTo>
                    <a:lnTo>
                      <a:pt x="400" y="394"/>
                    </a:lnTo>
                    <a:lnTo>
                      <a:pt x="400" y="394"/>
                    </a:lnTo>
                    <a:lnTo>
                      <a:pt x="400" y="394"/>
                    </a:lnTo>
                    <a:lnTo>
                      <a:pt x="402" y="394"/>
                    </a:lnTo>
                    <a:lnTo>
                      <a:pt x="402" y="394"/>
                    </a:lnTo>
                    <a:lnTo>
                      <a:pt x="402" y="394"/>
                    </a:lnTo>
                    <a:lnTo>
                      <a:pt x="402" y="394"/>
                    </a:lnTo>
                    <a:lnTo>
                      <a:pt x="403" y="394"/>
                    </a:lnTo>
                    <a:lnTo>
                      <a:pt x="403" y="394"/>
                    </a:lnTo>
                    <a:lnTo>
                      <a:pt x="405" y="394"/>
                    </a:lnTo>
                    <a:lnTo>
                      <a:pt x="405" y="394"/>
                    </a:lnTo>
                    <a:lnTo>
                      <a:pt x="405" y="394"/>
                    </a:lnTo>
                    <a:lnTo>
                      <a:pt x="407" y="394"/>
                    </a:lnTo>
                    <a:lnTo>
                      <a:pt x="409" y="392"/>
                    </a:lnTo>
                    <a:lnTo>
                      <a:pt x="411" y="389"/>
                    </a:lnTo>
                    <a:lnTo>
                      <a:pt x="412" y="389"/>
                    </a:lnTo>
                    <a:lnTo>
                      <a:pt x="412" y="389"/>
                    </a:lnTo>
                    <a:lnTo>
                      <a:pt x="412" y="389"/>
                    </a:lnTo>
                    <a:lnTo>
                      <a:pt x="412" y="389"/>
                    </a:lnTo>
                    <a:lnTo>
                      <a:pt x="412" y="389"/>
                    </a:lnTo>
                    <a:lnTo>
                      <a:pt x="412" y="389"/>
                    </a:lnTo>
                    <a:lnTo>
                      <a:pt x="414" y="389"/>
                    </a:lnTo>
                    <a:lnTo>
                      <a:pt x="414" y="389"/>
                    </a:lnTo>
                    <a:lnTo>
                      <a:pt x="414" y="389"/>
                    </a:lnTo>
                    <a:lnTo>
                      <a:pt x="414" y="389"/>
                    </a:lnTo>
                    <a:lnTo>
                      <a:pt x="414" y="389"/>
                    </a:lnTo>
                    <a:lnTo>
                      <a:pt x="416" y="391"/>
                    </a:lnTo>
                    <a:lnTo>
                      <a:pt x="416" y="391"/>
                    </a:lnTo>
                    <a:lnTo>
                      <a:pt x="418" y="392"/>
                    </a:lnTo>
                    <a:lnTo>
                      <a:pt x="418" y="392"/>
                    </a:lnTo>
                    <a:lnTo>
                      <a:pt x="418" y="392"/>
                    </a:lnTo>
                    <a:lnTo>
                      <a:pt x="418" y="392"/>
                    </a:lnTo>
                    <a:lnTo>
                      <a:pt x="420" y="392"/>
                    </a:lnTo>
                    <a:lnTo>
                      <a:pt x="420" y="392"/>
                    </a:lnTo>
                    <a:lnTo>
                      <a:pt x="421" y="392"/>
                    </a:lnTo>
                    <a:lnTo>
                      <a:pt x="423" y="392"/>
                    </a:lnTo>
                    <a:lnTo>
                      <a:pt x="425" y="392"/>
                    </a:lnTo>
                    <a:lnTo>
                      <a:pt x="425" y="392"/>
                    </a:lnTo>
                    <a:lnTo>
                      <a:pt x="431" y="392"/>
                    </a:lnTo>
                    <a:lnTo>
                      <a:pt x="434" y="392"/>
                    </a:lnTo>
                    <a:lnTo>
                      <a:pt x="434" y="392"/>
                    </a:lnTo>
                    <a:lnTo>
                      <a:pt x="438" y="391"/>
                    </a:lnTo>
                    <a:lnTo>
                      <a:pt x="440" y="389"/>
                    </a:lnTo>
                    <a:lnTo>
                      <a:pt x="440" y="389"/>
                    </a:lnTo>
                    <a:lnTo>
                      <a:pt x="440" y="389"/>
                    </a:lnTo>
                    <a:lnTo>
                      <a:pt x="441" y="387"/>
                    </a:lnTo>
                    <a:lnTo>
                      <a:pt x="441" y="387"/>
                    </a:lnTo>
                    <a:lnTo>
                      <a:pt x="443" y="385"/>
                    </a:lnTo>
                    <a:lnTo>
                      <a:pt x="443" y="385"/>
                    </a:lnTo>
                    <a:lnTo>
                      <a:pt x="443" y="385"/>
                    </a:lnTo>
                    <a:lnTo>
                      <a:pt x="443" y="385"/>
                    </a:lnTo>
                    <a:lnTo>
                      <a:pt x="445" y="383"/>
                    </a:lnTo>
                    <a:lnTo>
                      <a:pt x="445" y="383"/>
                    </a:lnTo>
                    <a:lnTo>
                      <a:pt x="445" y="383"/>
                    </a:lnTo>
                    <a:lnTo>
                      <a:pt x="445" y="383"/>
                    </a:lnTo>
                    <a:lnTo>
                      <a:pt x="445" y="383"/>
                    </a:lnTo>
                    <a:lnTo>
                      <a:pt x="447" y="381"/>
                    </a:lnTo>
                    <a:lnTo>
                      <a:pt x="447" y="381"/>
                    </a:lnTo>
                    <a:lnTo>
                      <a:pt x="447" y="381"/>
                    </a:lnTo>
                    <a:lnTo>
                      <a:pt x="447" y="380"/>
                    </a:lnTo>
                    <a:lnTo>
                      <a:pt x="445" y="380"/>
                    </a:lnTo>
                    <a:lnTo>
                      <a:pt x="445" y="380"/>
                    </a:lnTo>
                    <a:lnTo>
                      <a:pt x="445" y="380"/>
                    </a:lnTo>
                    <a:lnTo>
                      <a:pt x="443" y="380"/>
                    </a:lnTo>
                    <a:lnTo>
                      <a:pt x="443" y="380"/>
                    </a:lnTo>
                    <a:lnTo>
                      <a:pt x="443" y="380"/>
                    </a:lnTo>
                    <a:lnTo>
                      <a:pt x="441" y="380"/>
                    </a:lnTo>
                    <a:lnTo>
                      <a:pt x="441" y="380"/>
                    </a:lnTo>
                    <a:lnTo>
                      <a:pt x="441" y="381"/>
                    </a:lnTo>
                    <a:lnTo>
                      <a:pt x="441" y="381"/>
                    </a:lnTo>
                    <a:lnTo>
                      <a:pt x="440" y="381"/>
                    </a:lnTo>
                    <a:lnTo>
                      <a:pt x="440" y="381"/>
                    </a:lnTo>
                    <a:lnTo>
                      <a:pt x="440" y="381"/>
                    </a:lnTo>
                    <a:lnTo>
                      <a:pt x="440" y="381"/>
                    </a:lnTo>
                    <a:lnTo>
                      <a:pt x="440" y="381"/>
                    </a:lnTo>
                    <a:lnTo>
                      <a:pt x="438" y="380"/>
                    </a:lnTo>
                    <a:lnTo>
                      <a:pt x="436" y="378"/>
                    </a:lnTo>
                    <a:lnTo>
                      <a:pt x="436" y="378"/>
                    </a:lnTo>
                    <a:lnTo>
                      <a:pt x="436" y="378"/>
                    </a:lnTo>
                    <a:lnTo>
                      <a:pt x="436" y="376"/>
                    </a:lnTo>
                    <a:lnTo>
                      <a:pt x="436" y="374"/>
                    </a:lnTo>
                    <a:lnTo>
                      <a:pt x="436" y="374"/>
                    </a:lnTo>
                    <a:lnTo>
                      <a:pt x="436" y="374"/>
                    </a:lnTo>
                    <a:lnTo>
                      <a:pt x="436" y="374"/>
                    </a:lnTo>
                    <a:lnTo>
                      <a:pt x="436" y="374"/>
                    </a:lnTo>
                    <a:lnTo>
                      <a:pt x="438" y="374"/>
                    </a:lnTo>
                    <a:lnTo>
                      <a:pt x="438" y="372"/>
                    </a:lnTo>
                    <a:lnTo>
                      <a:pt x="438" y="372"/>
                    </a:lnTo>
                    <a:lnTo>
                      <a:pt x="438" y="372"/>
                    </a:lnTo>
                    <a:lnTo>
                      <a:pt x="440" y="372"/>
                    </a:lnTo>
                    <a:lnTo>
                      <a:pt x="440" y="374"/>
                    </a:lnTo>
                    <a:lnTo>
                      <a:pt x="440" y="374"/>
                    </a:lnTo>
                    <a:lnTo>
                      <a:pt x="443" y="374"/>
                    </a:lnTo>
                    <a:lnTo>
                      <a:pt x="445" y="374"/>
                    </a:lnTo>
                    <a:lnTo>
                      <a:pt x="445" y="376"/>
                    </a:lnTo>
                    <a:lnTo>
                      <a:pt x="447" y="376"/>
                    </a:lnTo>
                    <a:lnTo>
                      <a:pt x="449" y="376"/>
                    </a:lnTo>
                    <a:lnTo>
                      <a:pt x="449" y="376"/>
                    </a:lnTo>
                    <a:lnTo>
                      <a:pt x="450" y="376"/>
                    </a:lnTo>
                    <a:lnTo>
                      <a:pt x="450" y="376"/>
                    </a:lnTo>
                    <a:lnTo>
                      <a:pt x="452" y="376"/>
                    </a:lnTo>
                    <a:lnTo>
                      <a:pt x="452" y="376"/>
                    </a:lnTo>
                    <a:lnTo>
                      <a:pt x="454" y="376"/>
                    </a:lnTo>
                    <a:lnTo>
                      <a:pt x="454" y="374"/>
                    </a:lnTo>
                    <a:lnTo>
                      <a:pt x="456" y="374"/>
                    </a:lnTo>
                    <a:lnTo>
                      <a:pt x="456" y="374"/>
                    </a:lnTo>
                    <a:lnTo>
                      <a:pt x="456" y="372"/>
                    </a:lnTo>
                    <a:lnTo>
                      <a:pt x="456" y="372"/>
                    </a:lnTo>
                    <a:lnTo>
                      <a:pt x="456" y="372"/>
                    </a:lnTo>
                    <a:lnTo>
                      <a:pt x="456" y="372"/>
                    </a:lnTo>
                    <a:lnTo>
                      <a:pt x="456" y="372"/>
                    </a:lnTo>
                    <a:lnTo>
                      <a:pt x="454" y="372"/>
                    </a:lnTo>
                    <a:lnTo>
                      <a:pt x="454" y="371"/>
                    </a:lnTo>
                    <a:lnTo>
                      <a:pt x="454" y="371"/>
                    </a:lnTo>
                    <a:lnTo>
                      <a:pt x="454" y="371"/>
                    </a:lnTo>
                    <a:lnTo>
                      <a:pt x="454" y="371"/>
                    </a:lnTo>
                    <a:lnTo>
                      <a:pt x="454" y="371"/>
                    </a:lnTo>
                    <a:lnTo>
                      <a:pt x="452" y="371"/>
                    </a:lnTo>
                    <a:lnTo>
                      <a:pt x="452" y="371"/>
                    </a:lnTo>
                    <a:lnTo>
                      <a:pt x="452" y="369"/>
                    </a:lnTo>
                    <a:lnTo>
                      <a:pt x="452" y="369"/>
                    </a:lnTo>
                    <a:lnTo>
                      <a:pt x="450" y="367"/>
                    </a:lnTo>
                    <a:lnTo>
                      <a:pt x="450" y="367"/>
                    </a:lnTo>
                    <a:lnTo>
                      <a:pt x="450" y="367"/>
                    </a:lnTo>
                    <a:lnTo>
                      <a:pt x="450" y="367"/>
                    </a:lnTo>
                    <a:lnTo>
                      <a:pt x="450" y="367"/>
                    </a:lnTo>
                    <a:lnTo>
                      <a:pt x="449" y="365"/>
                    </a:lnTo>
                    <a:lnTo>
                      <a:pt x="449" y="365"/>
                    </a:lnTo>
                    <a:lnTo>
                      <a:pt x="449" y="365"/>
                    </a:lnTo>
                    <a:lnTo>
                      <a:pt x="447" y="365"/>
                    </a:lnTo>
                    <a:lnTo>
                      <a:pt x="447" y="363"/>
                    </a:lnTo>
                    <a:lnTo>
                      <a:pt x="447" y="363"/>
                    </a:lnTo>
                    <a:lnTo>
                      <a:pt x="445" y="363"/>
                    </a:lnTo>
                    <a:lnTo>
                      <a:pt x="445" y="363"/>
                    </a:lnTo>
                    <a:lnTo>
                      <a:pt x="445" y="363"/>
                    </a:lnTo>
                    <a:lnTo>
                      <a:pt x="445" y="363"/>
                    </a:lnTo>
                    <a:lnTo>
                      <a:pt x="445" y="363"/>
                    </a:lnTo>
                    <a:lnTo>
                      <a:pt x="443" y="362"/>
                    </a:lnTo>
                    <a:lnTo>
                      <a:pt x="443" y="362"/>
                    </a:lnTo>
                    <a:lnTo>
                      <a:pt x="443" y="360"/>
                    </a:lnTo>
                    <a:lnTo>
                      <a:pt x="443" y="360"/>
                    </a:lnTo>
                    <a:lnTo>
                      <a:pt x="445" y="360"/>
                    </a:lnTo>
                    <a:lnTo>
                      <a:pt x="445" y="360"/>
                    </a:lnTo>
                    <a:lnTo>
                      <a:pt x="445" y="358"/>
                    </a:lnTo>
                    <a:lnTo>
                      <a:pt x="449" y="356"/>
                    </a:lnTo>
                    <a:lnTo>
                      <a:pt x="449" y="354"/>
                    </a:lnTo>
                    <a:lnTo>
                      <a:pt x="450" y="354"/>
                    </a:lnTo>
                    <a:lnTo>
                      <a:pt x="450" y="354"/>
                    </a:lnTo>
                    <a:lnTo>
                      <a:pt x="450" y="354"/>
                    </a:lnTo>
                    <a:lnTo>
                      <a:pt x="450" y="354"/>
                    </a:lnTo>
                    <a:lnTo>
                      <a:pt x="452" y="354"/>
                    </a:lnTo>
                    <a:lnTo>
                      <a:pt x="454" y="356"/>
                    </a:lnTo>
                    <a:lnTo>
                      <a:pt x="454" y="356"/>
                    </a:lnTo>
                    <a:lnTo>
                      <a:pt x="456" y="356"/>
                    </a:lnTo>
                    <a:lnTo>
                      <a:pt x="458" y="356"/>
                    </a:lnTo>
                    <a:lnTo>
                      <a:pt x="459" y="356"/>
                    </a:lnTo>
                    <a:lnTo>
                      <a:pt x="459" y="356"/>
                    </a:lnTo>
                    <a:lnTo>
                      <a:pt x="461" y="356"/>
                    </a:lnTo>
                    <a:lnTo>
                      <a:pt x="461" y="354"/>
                    </a:lnTo>
                    <a:lnTo>
                      <a:pt x="463" y="354"/>
                    </a:lnTo>
                    <a:lnTo>
                      <a:pt x="463" y="354"/>
                    </a:lnTo>
                    <a:lnTo>
                      <a:pt x="463" y="353"/>
                    </a:lnTo>
                    <a:lnTo>
                      <a:pt x="463" y="353"/>
                    </a:lnTo>
                    <a:lnTo>
                      <a:pt x="465" y="351"/>
                    </a:lnTo>
                    <a:lnTo>
                      <a:pt x="465" y="347"/>
                    </a:lnTo>
                    <a:lnTo>
                      <a:pt x="465" y="345"/>
                    </a:lnTo>
                    <a:lnTo>
                      <a:pt x="465" y="343"/>
                    </a:lnTo>
                    <a:lnTo>
                      <a:pt x="467" y="342"/>
                    </a:lnTo>
                    <a:lnTo>
                      <a:pt x="467" y="342"/>
                    </a:lnTo>
                    <a:lnTo>
                      <a:pt x="465" y="340"/>
                    </a:lnTo>
                    <a:lnTo>
                      <a:pt x="465" y="338"/>
                    </a:lnTo>
                    <a:lnTo>
                      <a:pt x="465" y="338"/>
                    </a:lnTo>
                    <a:lnTo>
                      <a:pt x="465" y="336"/>
                    </a:lnTo>
                    <a:lnTo>
                      <a:pt x="465" y="336"/>
                    </a:lnTo>
                    <a:lnTo>
                      <a:pt x="465" y="336"/>
                    </a:lnTo>
                    <a:lnTo>
                      <a:pt x="465" y="336"/>
                    </a:lnTo>
                    <a:lnTo>
                      <a:pt x="465" y="334"/>
                    </a:lnTo>
                    <a:lnTo>
                      <a:pt x="467" y="334"/>
                    </a:lnTo>
                    <a:lnTo>
                      <a:pt x="467" y="334"/>
                    </a:lnTo>
                    <a:lnTo>
                      <a:pt x="467" y="334"/>
                    </a:lnTo>
                    <a:lnTo>
                      <a:pt x="467" y="334"/>
                    </a:lnTo>
                    <a:lnTo>
                      <a:pt x="469" y="334"/>
                    </a:lnTo>
                    <a:lnTo>
                      <a:pt x="470" y="334"/>
                    </a:lnTo>
                    <a:lnTo>
                      <a:pt x="470" y="336"/>
                    </a:lnTo>
                    <a:lnTo>
                      <a:pt x="472" y="334"/>
                    </a:lnTo>
                    <a:lnTo>
                      <a:pt x="472" y="334"/>
                    </a:lnTo>
                    <a:lnTo>
                      <a:pt x="472" y="334"/>
                    </a:lnTo>
                    <a:lnTo>
                      <a:pt x="472" y="334"/>
                    </a:lnTo>
                    <a:lnTo>
                      <a:pt x="472" y="334"/>
                    </a:lnTo>
                    <a:lnTo>
                      <a:pt x="472" y="334"/>
                    </a:lnTo>
                    <a:lnTo>
                      <a:pt x="474" y="334"/>
                    </a:lnTo>
                    <a:lnTo>
                      <a:pt x="474" y="334"/>
                    </a:lnTo>
                    <a:lnTo>
                      <a:pt x="474" y="333"/>
                    </a:lnTo>
                    <a:lnTo>
                      <a:pt x="476" y="333"/>
                    </a:lnTo>
                    <a:lnTo>
                      <a:pt x="476" y="333"/>
                    </a:lnTo>
                    <a:lnTo>
                      <a:pt x="478" y="331"/>
                    </a:lnTo>
                    <a:lnTo>
                      <a:pt x="478" y="331"/>
                    </a:lnTo>
                    <a:lnTo>
                      <a:pt x="478" y="331"/>
                    </a:lnTo>
                    <a:lnTo>
                      <a:pt x="479" y="331"/>
                    </a:lnTo>
                    <a:lnTo>
                      <a:pt x="479" y="331"/>
                    </a:lnTo>
                    <a:lnTo>
                      <a:pt x="479" y="331"/>
                    </a:lnTo>
                    <a:lnTo>
                      <a:pt x="479" y="331"/>
                    </a:lnTo>
                    <a:lnTo>
                      <a:pt x="481" y="331"/>
                    </a:lnTo>
                    <a:lnTo>
                      <a:pt x="481" y="331"/>
                    </a:lnTo>
                    <a:lnTo>
                      <a:pt x="483" y="331"/>
                    </a:lnTo>
                    <a:lnTo>
                      <a:pt x="483" y="333"/>
                    </a:lnTo>
                    <a:lnTo>
                      <a:pt x="485" y="333"/>
                    </a:lnTo>
                    <a:lnTo>
                      <a:pt x="485" y="333"/>
                    </a:lnTo>
                    <a:lnTo>
                      <a:pt x="485" y="333"/>
                    </a:lnTo>
                    <a:lnTo>
                      <a:pt x="487" y="333"/>
                    </a:lnTo>
                    <a:lnTo>
                      <a:pt x="487" y="333"/>
                    </a:lnTo>
                    <a:lnTo>
                      <a:pt x="487" y="333"/>
                    </a:lnTo>
                    <a:lnTo>
                      <a:pt x="487" y="333"/>
                    </a:lnTo>
                    <a:lnTo>
                      <a:pt x="487" y="333"/>
                    </a:lnTo>
                    <a:lnTo>
                      <a:pt x="488" y="334"/>
                    </a:lnTo>
                    <a:lnTo>
                      <a:pt x="488" y="334"/>
                    </a:lnTo>
                    <a:lnTo>
                      <a:pt x="488" y="334"/>
                    </a:lnTo>
                    <a:lnTo>
                      <a:pt x="488" y="334"/>
                    </a:lnTo>
                    <a:lnTo>
                      <a:pt x="490" y="334"/>
                    </a:lnTo>
                    <a:lnTo>
                      <a:pt x="490" y="334"/>
                    </a:lnTo>
                    <a:lnTo>
                      <a:pt x="490" y="334"/>
                    </a:lnTo>
                    <a:lnTo>
                      <a:pt x="492" y="334"/>
                    </a:lnTo>
                    <a:lnTo>
                      <a:pt x="492" y="334"/>
                    </a:lnTo>
                    <a:lnTo>
                      <a:pt x="492" y="334"/>
                    </a:lnTo>
                    <a:lnTo>
                      <a:pt x="492" y="334"/>
                    </a:lnTo>
                    <a:lnTo>
                      <a:pt x="492" y="334"/>
                    </a:lnTo>
                    <a:lnTo>
                      <a:pt x="492" y="333"/>
                    </a:lnTo>
                    <a:lnTo>
                      <a:pt x="492" y="333"/>
                    </a:lnTo>
                    <a:lnTo>
                      <a:pt x="492" y="333"/>
                    </a:lnTo>
                    <a:lnTo>
                      <a:pt x="492" y="331"/>
                    </a:lnTo>
                    <a:lnTo>
                      <a:pt x="492" y="331"/>
                    </a:lnTo>
                    <a:lnTo>
                      <a:pt x="492" y="331"/>
                    </a:lnTo>
                    <a:lnTo>
                      <a:pt x="492" y="331"/>
                    </a:lnTo>
                    <a:lnTo>
                      <a:pt x="492" y="329"/>
                    </a:lnTo>
                    <a:lnTo>
                      <a:pt x="492" y="327"/>
                    </a:lnTo>
                    <a:lnTo>
                      <a:pt x="492" y="327"/>
                    </a:lnTo>
                    <a:lnTo>
                      <a:pt x="492" y="327"/>
                    </a:lnTo>
                    <a:lnTo>
                      <a:pt x="490" y="324"/>
                    </a:lnTo>
                    <a:lnTo>
                      <a:pt x="488" y="322"/>
                    </a:lnTo>
                    <a:lnTo>
                      <a:pt x="488" y="322"/>
                    </a:lnTo>
                    <a:lnTo>
                      <a:pt x="488" y="322"/>
                    </a:lnTo>
                    <a:lnTo>
                      <a:pt x="488" y="322"/>
                    </a:lnTo>
                    <a:lnTo>
                      <a:pt x="488" y="322"/>
                    </a:lnTo>
                    <a:lnTo>
                      <a:pt x="488" y="322"/>
                    </a:lnTo>
                    <a:lnTo>
                      <a:pt x="487" y="322"/>
                    </a:lnTo>
                    <a:lnTo>
                      <a:pt x="487" y="322"/>
                    </a:lnTo>
                    <a:lnTo>
                      <a:pt x="485" y="322"/>
                    </a:lnTo>
                    <a:lnTo>
                      <a:pt x="485" y="320"/>
                    </a:lnTo>
                    <a:lnTo>
                      <a:pt x="485" y="320"/>
                    </a:lnTo>
                    <a:lnTo>
                      <a:pt x="485" y="320"/>
                    </a:lnTo>
                    <a:lnTo>
                      <a:pt x="485" y="320"/>
                    </a:lnTo>
                    <a:lnTo>
                      <a:pt x="485" y="320"/>
                    </a:lnTo>
                    <a:lnTo>
                      <a:pt x="485" y="320"/>
                    </a:lnTo>
                    <a:lnTo>
                      <a:pt x="485" y="318"/>
                    </a:lnTo>
                    <a:lnTo>
                      <a:pt x="485" y="318"/>
                    </a:lnTo>
                    <a:lnTo>
                      <a:pt x="485" y="318"/>
                    </a:lnTo>
                    <a:lnTo>
                      <a:pt x="485" y="318"/>
                    </a:lnTo>
                    <a:lnTo>
                      <a:pt x="485" y="318"/>
                    </a:lnTo>
                    <a:lnTo>
                      <a:pt x="485" y="318"/>
                    </a:lnTo>
                    <a:lnTo>
                      <a:pt x="485" y="318"/>
                    </a:lnTo>
                    <a:lnTo>
                      <a:pt x="485" y="316"/>
                    </a:lnTo>
                    <a:lnTo>
                      <a:pt x="485" y="316"/>
                    </a:lnTo>
                    <a:lnTo>
                      <a:pt x="483" y="316"/>
                    </a:lnTo>
                    <a:lnTo>
                      <a:pt x="481" y="315"/>
                    </a:lnTo>
                    <a:lnTo>
                      <a:pt x="481" y="315"/>
                    </a:lnTo>
                    <a:lnTo>
                      <a:pt x="481" y="315"/>
                    </a:lnTo>
                    <a:lnTo>
                      <a:pt x="478" y="315"/>
                    </a:lnTo>
                    <a:lnTo>
                      <a:pt x="478" y="315"/>
                    </a:lnTo>
                    <a:lnTo>
                      <a:pt x="476" y="315"/>
                    </a:lnTo>
                    <a:lnTo>
                      <a:pt x="476" y="315"/>
                    </a:lnTo>
                    <a:lnTo>
                      <a:pt x="474" y="315"/>
                    </a:lnTo>
                    <a:lnTo>
                      <a:pt x="474" y="315"/>
                    </a:lnTo>
                    <a:lnTo>
                      <a:pt x="472" y="316"/>
                    </a:lnTo>
                    <a:lnTo>
                      <a:pt x="472" y="316"/>
                    </a:lnTo>
                    <a:lnTo>
                      <a:pt x="472" y="316"/>
                    </a:lnTo>
                    <a:lnTo>
                      <a:pt x="470" y="315"/>
                    </a:lnTo>
                    <a:lnTo>
                      <a:pt x="469" y="315"/>
                    </a:lnTo>
                    <a:lnTo>
                      <a:pt x="469" y="315"/>
                    </a:lnTo>
                    <a:lnTo>
                      <a:pt x="467" y="313"/>
                    </a:lnTo>
                    <a:lnTo>
                      <a:pt x="467" y="313"/>
                    </a:lnTo>
                    <a:lnTo>
                      <a:pt x="465" y="311"/>
                    </a:lnTo>
                    <a:lnTo>
                      <a:pt x="465" y="311"/>
                    </a:lnTo>
                    <a:lnTo>
                      <a:pt x="465" y="311"/>
                    </a:lnTo>
                    <a:lnTo>
                      <a:pt x="465" y="309"/>
                    </a:lnTo>
                    <a:lnTo>
                      <a:pt x="467" y="307"/>
                    </a:lnTo>
                    <a:lnTo>
                      <a:pt x="467" y="306"/>
                    </a:lnTo>
                    <a:lnTo>
                      <a:pt x="467" y="306"/>
                    </a:lnTo>
                    <a:lnTo>
                      <a:pt x="467" y="306"/>
                    </a:lnTo>
                    <a:lnTo>
                      <a:pt x="467" y="306"/>
                    </a:lnTo>
                    <a:lnTo>
                      <a:pt x="469" y="306"/>
                    </a:lnTo>
                    <a:lnTo>
                      <a:pt x="469" y="306"/>
                    </a:lnTo>
                    <a:lnTo>
                      <a:pt x="470" y="306"/>
                    </a:lnTo>
                    <a:lnTo>
                      <a:pt x="472" y="306"/>
                    </a:lnTo>
                    <a:lnTo>
                      <a:pt x="472" y="306"/>
                    </a:lnTo>
                    <a:lnTo>
                      <a:pt x="474" y="307"/>
                    </a:lnTo>
                    <a:lnTo>
                      <a:pt x="476" y="307"/>
                    </a:lnTo>
                    <a:lnTo>
                      <a:pt x="476" y="307"/>
                    </a:lnTo>
                    <a:lnTo>
                      <a:pt x="478" y="307"/>
                    </a:lnTo>
                    <a:lnTo>
                      <a:pt x="478" y="307"/>
                    </a:lnTo>
                    <a:lnTo>
                      <a:pt x="478" y="307"/>
                    </a:lnTo>
                    <a:lnTo>
                      <a:pt x="479" y="307"/>
                    </a:lnTo>
                    <a:lnTo>
                      <a:pt x="479" y="307"/>
                    </a:lnTo>
                    <a:lnTo>
                      <a:pt x="479" y="307"/>
                    </a:lnTo>
                    <a:lnTo>
                      <a:pt x="479" y="307"/>
                    </a:lnTo>
                    <a:lnTo>
                      <a:pt x="481" y="307"/>
                    </a:lnTo>
                    <a:lnTo>
                      <a:pt x="481" y="307"/>
                    </a:lnTo>
                    <a:lnTo>
                      <a:pt x="481" y="307"/>
                    </a:lnTo>
                    <a:lnTo>
                      <a:pt x="483" y="307"/>
                    </a:lnTo>
                    <a:lnTo>
                      <a:pt x="483" y="307"/>
                    </a:lnTo>
                    <a:lnTo>
                      <a:pt x="483" y="307"/>
                    </a:lnTo>
                    <a:lnTo>
                      <a:pt x="483" y="307"/>
                    </a:lnTo>
                    <a:lnTo>
                      <a:pt x="483" y="307"/>
                    </a:lnTo>
                    <a:lnTo>
                      <a:pt x="485" y="307"/>
                    </a:lnTo>
                    <a:lnTo>
                      <a:pt x="485" y="307"/>
                    </a:lnTo>
                    <a:lnTo>
                      <a:pt x="485" y="306"/>
                    </a:lnTo>
                    <a:lnTo>
                      <a:pt x="485" y="306"/>
                    </a:lnTo>
                    <a:lnTo>
                      <a:pt x="487" y="306"/>
                    </a:lnTo>
                    <a:lnTo>
                      <a:pt x="487" y="306"/>
                    </a:lnTo>
                    <a:lnTo>
                      <a:pt x="487" y="306"/>
                    </a:lnTo>
                    <a:lnTo>
                      <a:pt x="488" y="306"/>
                    </a:lnTo>
                    <a:lnTo>
                      <a:pt x="488" y="306"/>
                    </a:lnTo>
                    <a:lnTo>
                      <a:pt x="488" y="306"/>
                    </a:lnTo>
                    <a:lnTo>
                      <a:pt x="488" y="306"/>
                    </a:lnTo>
                    <a:lnTo>
                      <a:pt x="490" y="306"/>
                    </a:lnTo>
                    <a:lnTo>
                      <a:pt x="490" y="306"/>
                    </a:lnTo>
                    <a:lnTo>
                      <a:pt x="492" y="306"/>
                    </a:lnTo>
                    <a:lnTo>
                      <a:pt x="492" y="306"/>
                    </a:lnTo>
                    <a:lnTo>
                      <a:pt x="494" y="306"/>
                    </a:lnTo>
                    <a:lnTo>
                      <a:pt x="494" y="306"/>
                    </a:lnTo>
                    <a:lnTo>
                      <a:pt x="494" y="306"/>
                    </a:lnTo>
                    <a:lnTo>
                      <a:pt x="494" y="304"/>
                    </a:lnTo>
                    <a:lnTo>
                      <a:pt x="494" y="304"/>
                    </a:lnTo>
                    <a:lnTo>
                      <a:pt x="496" y="302"/>
                    </a:lnTo>
                    <a:lnTo>
                      <a:pt x="496" y="300"/>
                    </a:lnTo>
                    <a:lnTo>
                      <a:pt x="496" y="300"/>
                    </a:lnTo>
                    <a:lnTo>
                      <a:pt x="496" y="300"/>
                    </a:lnTo>
                    <a:lnTo>
                      <a:pt x="496" y="300"/>
                    </a:lnTo>
                    <a:lnTo>
                      <a:pt x="496" y="300"/>
                    </a:lnTo>
                    <a:lnTo>
                      <a:pt x="497" y="300"/>
                    </a:lnTo>
                    <a:lnTo>
                      <a:pt x="497" y="300"/>
                    </a:lnTo>
                    <a:lnTo>
                      <a:pt x="499" y="300"/>
                    </a:lnTo>
                    <a:lnTo>
                      <a:pt x="501" y="300"/>
                    </a:lnTo>
                    <a:lnTo>
                      <a:pt x="501" y="300"/>
                    </a:lnTo>
                    <a:lnTo>
                      <a:pt x="503" y="300"/>
                    </a:lnTo>
                    <a:lnTo>
                      <a:pt x="503" y="298"/>
                    </a:lnTo>
                    <a:lnTo>
                      <a:pt x="505" y="298"/>
                    </a:lnTo>
                    <a:lnTo>
                      <a:pt x="505" y="296"/>
                    </a:lnTo>
                    <a:lnTo>
                      <a:pt x="506" y="293"/>
                    </a:lnTo>
                    <a:lnTo>
                      <a:pt x="508" y="291"/>
                    </a:lnTo>
                    <a:lnTo>
                      <a:pt x="508" y="291"/>
                    </a:lnTo>
                    <a:lnTo>
                      <a:pt x="510" y="289"/>
                    </a:lnTo>
                    <a:lnTo>
                      <a:pt x="510" y="289"/>
                    </a:lnTo>
                    <a:lnTo>
                      <a:pt x="512" y="289"/>
                    </a:lnTo>
                    <a:lnTo>
                      <a:pt x="512" y="289"/>
                    </a:lnTo>
                    <a:lnTo>
                      <a:pt x="512" y="289"/>
                    </a:lnTo>
                    <a:lnTo>
                      <a:pt x="514" y="289"/>
                    </a:lnTo>
                    <a:lnTo>
                      <a:pt x="514" y="289"/>
                    </a:lnTo>
                    <a:lnTo>
                      <a:pt x="514" y="289"/>
                    </a:lnTo>
                    <a:lnTo>
                      <a:pt x="516" y="289"/>
                    </a:lnTo>
                    <a:lnTo>
                      <a:pt x="516" y="289"/>
                    </a:lnTo>
                    <a:lnTo>
                      <a:pt x="516" y="289"/>
                    </a:lnTo>
                    <a:lnTo>
                      <a:pt x="516" y="289"/>
                    </a:lnTo>
                    <a:lnTo>
                      <a:pt x="516" y="289"/>
                    </a:lnTo>
                    <a:lnTo>
                      <a:pt x="517" y="289"/>
                    </a:lnTo>
                    <a:lnTo>
                      <a:pt x="517" y="289"/>
                    </a:lnTo>
                    <a:lnTo>
                      <a:pt x="517" y="289"/>
                    </a:lnTo>
                    <a:lnTo>
                      <a:pt x="517" y="289"/>
                    </a:lnTo>
                    <a:lnTo>
                      <a:pt x="519" y="289"/>
                    </a:lnTo>
                    <a:lnTo>
                      <a:pt x="519" y="289"/>
                    </a:lnTo>
                    <a:lnTo>
                      <a:pt x="519" y="289"/>
                    </a:lnTo>
                    <a:lnTo>
                      <a:pt x="519" y="287"/>
                    </a:lnTo>
                    <a:lnTo>
                      <a:pt x="519" y="287"/>
                    </a:lnTo>
                    <a:lnTo>
                      <a:pt x="519" y="286"/>
                    </a:lnTo>
                    <a:lnTo>
                      <a:pt x="519" y="286"/>
                    </a:lnTo>
                    <a:lnTo>
                      <a:pt x="519" y="286"/>
                    </a:lnTo>
                    <a:lnTo>
                      <a:pt x="519" y="286"/>
                    </a:lnTo>
                    <a:lnTo>
                      <a:pt x="517" y="284"/>
                    </a:lnTo>
                    <a:lnTo>
                      <a:pt x="517" y="282"/>
                    </a:lnTo>
                    <a:lnTo>
                      <a:pt x="516" y="282"/>
                    </a:lnTo>
                    <a:lnTo>
                      <a:pt x="516" y="282"/>
                    </a:lnTo>
                    <a:lnTo>
                      <a:pt x="516" y="282"/>
                    </a:lnTo>
                    <a:lnTo>
                      <a:pt x="516" y="282"/>
                    </a:lnTo>
                    <a:lnTo>
                      <a:pt x="516" y="282"/>
                    </a:lnTo>
                    <a:lnTo>
                      <a:pt x="516" y="280"/>
                    </a:lnTo>
                    <a:lnTo>
                      <a:pt x="516" y="280"/>
                    </a:lnTo>
                    <a:lnTo>
                      <a:pt x="516" y="280"/>
                    </a:lnTo>
                    <a:lnTo>
                      <a:pt x="516" y="280"/>
                    </a:lnTo>
                    <a:lnTo>
                      <a:pt x="514" y="280"/>
                    </a:lnTo>
                    <a:lnTo>
                      <a:pt x="514" y="278"/>
                    </a:lnTo>
                    <a:lnTo>
                      <a:pt x="514" y="278"/>
                    </a:lnTo>
                    <a:lnTo>
                      <a:pt x="514" y="278"/>
                    </a:lnTo>
                    <a:lnTo>
                      <a:pt x="514" y="278"/>
                    </a:lnTo>
                    <a:lnTo>
                      <a:pt x="516" y="277"/>
                    </a:lnTo>
                    <a:lnTo>
                      <a:pt x="516" y="277"/>
                    </a:lnTo>
                    <a:lnTo>
                      <a:pt x="516" y="277"/>
                    </a:lnTo>
                    <a:lnTo>
                      <a:pt x="516" y="275"/>
                    </a:lnTo>
                    <a:lnTo>
                      <a:pt x="517" y="273"/>
                    </a:lnTo>
                    <a:lnTo>
                      <a:pt x="517" y="273"/>
                    </a:lnTo>
                    <a:lnTo>
                      <a:pt x="517" y="273"/>
                    </a:lnTo>
                    <a:lnTo>
                      <a:pt x="519" y="273"/>
                    </a:lnTo>
                    <a:lnTo>
                      <a:pt x="519" y="271"/>
                    </a:lnTo>
                    <a:lnTo>
                      <a:pt x="519" y="271"/>
                    </a:lnTo>
                    <a:lnTo>
                      <a:pt x="519" y="271"/>
                    </a:lnTo>
                    <a:lnTo>
                      <a:pt x="519" y="271"/>
                    </a:lnTo>
                    <a:lnTo>
                      <a:pt x="519" y="271"/>
                    </a:lnTo>
                    <a:lnTo>
                      <a:pt x="519" y="271"/>
                    </a:lnTo>
                    <a:lnTo>
                      <a:pt x="519" y="271"/>
                    </a:lnTo>
                    <a:lnTo>
                      <a:pt x="521" y="271"/>
                    </a:lnTo>
                    <a:lnTo>
                      <a:pt x="521" y="271"/>
                    </a:lnTo>
                    <a:lnTo>
                      <a:pt x="521" y="271"/>
                    </a:lnTo>
                    <a:lnTo>
                      <a:pt x="521" y="273"/>
                    </a:lnTo>
                    <a:lnTo>
                      <a:pt x="523" y="273"/>
                    </a:lnTo>
                    <a:lnTo>
                      <a:pt x="523" y="273"/>
                    </a:lnTo>
                    <a:lnTo>
                      <a:pt x="523" y="273"/>
                    </a:lnTo>
                    <a:lnTo>
                      <a:pt x="523" y="273"/>
                    </a:lnTo>
                    <a:lnTo>
                      <a:pt x="525" y="273"/>
                    </a:lnTo>
                    <a:lnTo>
                      <a:pt x="525" y="275"/>
                    </a:lnTo>
                    <a:lnTo>
                      <a:pt x="525" y="275"/>
                    </a:lnTo>
                    <a:lnTo>
                      <a:pt x="526" y="275"/>
                    </a:lnTo>
                    <a:lnTo>
                      <a:pt x="526" y="275"/>
                    </a:lnTo>
                    <a:lnTo>
                      <a:pt x="528" y="275"/>
                    </a:lnTo>
                    <a:lnTo>
                      <a:pt x="528" y="275"/>
                    </a:lnTo>
                    <a:lnTo>
                      <a:pt x="528" y="275"/>
                    </a:lnTo>
                    <a:lnTo>
                      <a:pt x="528" y="273"/>
                    </a:lnTo>
                    <a:lnTo>
                      <a:pt x="528" y="273"/>
                    </a:lnTo>
                    <a:lnTo>
                      <a:pt x="528" y="271"/>
                    </a:lnTo>
                    <a:lnTo>
                      <a:pt x="528" y="271"/>
                    </a:lnTo>
                    <a:lnTo>
                      <a:pt x="528" y="268"/>
                    </a:lnTo>
                    <a:lnTo>
                      <a:pt x="528" y="264"/>
                    </a:lnTo>
                    <a:lnTo>
                      <a:pt x="528" y="262"/>
                    </a:lnTo>
                    <a:lnTo>
                      <a:pt x="528" y="260"/>
                    </a:lnTo>
                    <a:lnTo>
                      <a:pt x="528" y="258"/>
                    </a:lnTo>
                    <a:lnTo>
                      <a:pt x="528" y="257"/>
                    </a:lnTo>
                    <a:lnTo>
                      <a:pt x="530" y="255"/>
                    </a:lnTo>
                    <a:lnTo>
                      <a:pt x="530" y="253"/>
                    </a:lnTo>
                    <a:lnTo>
                      <a:pt x="528" y="253"/>
                    </a:lnTo>
                    <a:lnTo>
                      <a:pt x="528" y="251"/>
                    </a:lnTo>
                    <a:lnTo>
                      <a:pt x="526" y="251"/>
                    </a:lnTo>
                    <a:lnTo>
                      <a:pt x="525" y="251"/>
                    </a:lnTo>
                    <a:lnTo>
                      <a:pt x="525" y="251"/>
                    </a:lnTo>
                    <a:lnTo>
                      <a:pt x="525" y="251"/>
                    </a:lnTo>
                    <a:lnTo>
                      <a:pt x="523" y="251"/>
                    </a:lnTo>
                    <a:lnTo>
                      <a:pt x="523" y="251"/>
                    </a:lnTo>
                    <a:lnTo>
                      <a:pt x="521" y="249"/>
                    </a:lnTo>
                    <a:lnTo>
                      <a:pt x="521" y="249"/>
                    </a:lnTo>
                    <a:lnTo>
                      <a:pt x="521" y="249"/>
                    </a:lnTo>
                    <a:lnTo>
                      <a:pt x="521" y="249"/>
                    </a:lnTo>
                    <a:lnTo>
                      <a:pt x="521" y="249"/>
                    </a:lnTo>
                    <a:lnTo>
                      <a:pt x="519" y="248"/>
                    </a:lnTo>
                    <a:lnTo>
                      <a:pt x="519" y="248"/>
                    </a:lnTo>
                    <a:lnTo>
                      <a:pt x="521" y="246"/>
                    </a:lnTo>
                    <a:lnTo>
                      <a:pt x="521" y="244"/>
                    </a:lnTo>
                    <a:lnTo>
                      <a:pt x="521" y="242"/>
                    </a:lnTo>
                    <a:lnTo>
                      <a:pt x="521" y="242"/>
                    </a:lnTo>
                    <a:lnTo>
                      <a:pt x="521" y="242"/>
                    </a:lnTo>
                    <a:lnTo>
                      <a:pt x="521" y="240"/>
                    </a:lnTo>
                    <a:lnTo>
                      <a:pt x="521" y="240"/>
                    </a:lnTo>
                    <a:lnTo>
                      <a:pt x="521" y="239"/>
                    </a:lnTo>
                    <a:lnTo>
                      <a:pt x="521" y="237"/>
                    </a:lnTo>
                    <a:lnTo>
                      <a:pt x="521" y="237"/>
                    </a:lnTo>
                    <a:lnTo>
                      <a:pt x="521" y="237"/>
                    </a:lnTo>
                    <a:lnTo>
                      <a:pt x="523" y="237"/>
                    </a:lnTo>
                    <a:lnTo>
                      <a:pt x="523" y="237"/>
                    </a:lnTo>
                    <a:lnTo>
                      <a:pt x="523" y="237"/>
                    </a:lnTo>
                    <a:lnTo>
                      <a:pt x="525" y="237"/>
                    </a:lnTo>
                    <a:lnTo>
                      <a:pt x="525" y="237"/>
                    </a:lnTo>
                    <a:lnTo>
                      <a:pt x="526" y="237"/>
                    </a:lnTo>
                    <a:lnTo>
                      <a:pt x="526" y="237"/>
                    </a:lnTo>
                    <a:lnTo>
                      <a:pt x="528" y="237"/>
                    </a:lnTo>
                    <a:lnTo>
                      <a:pt x="530" y="237"/>
                    </a:lnTo>
                    <a:lnTo>
                      <a:pt x="530" y="237"/>
                    </a:lnTo>
                    <a:lnTo>
                      <a:pt x="532" y="237"/>
                    </a:lnTo>
                    <a:lnTo>
                      <a:pt x="532" y="237"/>
                    </a:lnTo>
                    <a:lnTo>
                      <a:pt x="532" y="237"/>
                    </a:lnTo>
                    <a:lnTo>
                      <a:pt x="534" y="237"/>
                    </a:lnTo>
                    <a:lnTo>
                      <a:pt x="534" y="237"/>
                    </a:lnTo>
                    <a:lnTo>
                      <a:pt x="534" y="237"/>
                    </a:lnTo>
                    <a:lnTo>
                      <a:pt x="535" y="237"/>
                    </a:lnTo>
                    <a:lnTo>
                      <a:pt x="535" y="235"/>
                    </a:lnTo>
                    <a:lnTo>
                      <a:pt x="535" y="235"/>
                    </a:lnTo>
                    <a:lnTo>
                      <a:pt x="535" y="235"/>
                    </a:lnTo>
                    <a:lnTo>
                      <a:pt x="535" y="235"/>
                    </a:lnTo>
                    <a:lnTo>
                      <a:pt x="537" y="233"/>
                    </a:lnTo>
                    <a:lnTo>
                      <a:pt x="537" y="231"/>
                    </a:lnTo>
                    <a:lnTo>
                      <a:pt x="539" y="230"/>
                    </a:lnTo>
                    <a:lnTo>
                      <a:pt x="539" y="228"/>
                    </a:lnTo>
                    <a:lnTo>
                      <a:pt x="539" y="226"/>
                    </a:lnTo>
                    <a:lnTo>
                      <a:pt x="539" y="224"/>
                    </a:lnTo>
                    <a:lnTo>
                      <a:pt x="539" y="224"/>
                    </a:lnTo>
                    <a:lnTo>
                      <a:pt x="539" y="224"/>
                    </a:lnTo>
                    <a:lnTo>
                      <a:pt x="541" y="224"/>
                    </a:lnTo>
                    <a:lnTo>
                      <a:pt x="541" y="222"/>
                    </a:lnTo>
                    <a:lnTo>
                      <a:pt x="541" y="222"/>
                    </a:lnTo>
                    <a:lnTo>
                      <a:pt x="543" y="224"/>
                    </a:lnTo>
                    <a:lnTo>
                      <a:pt x="543" y="224"/>
                    </a:lnTo>
                    <a:lnTo>
                      <a:pt x="543" y="224"/>
                    </a:lnTo>
                    <a:lnTo>
                      <a:pt x="543" y="224"/>
                    </a:lnTo>
                    <a:lnTo>
                      <a:pt x="544" y="226"/>
                    </a:lnTo>
                    <a:lnTo>
                      <a:pt x="546" y="228"/>
                    </a:lnTo>
                    <a:lnTo>
                      <a:pt x="546" y="230"/>
                    </a:lnTo>
                    <a:lnTo>
                      <a:pt x="548" y="230"/>
                    </a:lnTo>
                    <a:lnTo>
                      <a:pt x="548" y="231"/>
                    </a:lnTo>
                    <a:lnTo>
                      <a:pt x="550" y="231"/>
                    </a:lnTo>
                    <a:lnTo>
                      <a:pt x="550" y="230"/>
                    </a:lnTo>
                    <a:lnTo>
                      <a:pt x="552" y="230"/>
                    </a:lnTo>
                    <a:lnTo>
                      <a:pt x="552" y="228"/>
                    </a:lnTo>
                    <a:lnTo>
                      <a:pt x="552" y="226"/>
                    </a:lnTo>
                    <a:lnTo>
                      <a:pt x="554" y="226"/>
                    </a:lnTo>
                    <a:lnTo>
                      <a:pt x="554" y="224"/>
                    </a:lnTo>
                    <a:lnTo>
                      <a:pt x="555" y="224"/>
                    </a:lnTo>
                    <a:lnTo>
                      <a:pt x="557" y="222"/>
                    </a:lnTo>
                    <a:lnTo>
                      <a:pt x="559" y="222"/>
                    </a:lnTo>
                    <a:lnTo>
                      <a:pt x="561" y="222"/>
                    </a:lnTo>
                    <a:lnTo>
                      <a:pt x="561" y="222"/>
                    </a:lnTo>
                    <a:lnTo>
                      <a:pt x="563" y="222"/>
                    </a:lnTo>
                    <a:lnTo>
                      <a:pt x="563" y="220"/>
                    </a:lnTo>
                    <a:lnTo>
                      <a:pt x="564" y="219"/>
                    </a:lnTo>
                    <a:lnTo>
                      <a:pt x="566" y="217"/>
                    </a:lnTo>
                    <a:lnTo>
                      <a:pt x="568" y="217"/>
                    </a:lnTo>
                    <a:lnTo>
                      <a:pt x="568" y="215"/>
                    </a:lnTo>
                    <a:lnTo>
                      <a:pt x="570" y="215"/>
                    </a:lnTo>
                    <a:lnTo>
                      <a:pt x="572" y="215"/>
                    </a:lnTo>
                    <a:lnTo>
                      <a:pt x="572" y="215"/>
                    </a:lnTo>
                    <a:lnTo>
                      <a:pt x="573" y="217"/>
                    </a:lnTo>
                    <a:lnTo>
                      <a:pt x="575" y="217"/>
                    </a:lnTo>
                    <a:lnTo>
                      <a:pt x="575" y="219"/>
                    </a:lnTo>
                    <a:lnTo>
                      <a:pt x="577" y="219"/>
                    </a:lnTo>
                    <a:lnTo>
                      <a:pt x="577" y="220"/>
                    </a:lnTo>
                    <a:lnTo>
                      <a:pt x="579" y="220"/>
                    </a:lnTo>
                    <a:lnTo>
                      <a:pt x="579" y="222"/>
                    </a:lnTo>
                    <a:lnTo>
                      <a:pt x="579" y="222"/>
                    </a:lnTo>
                    <a:lnTo>
                      <a:pt x="579" y="222"/>
                    </a:lnTo>
                    <a:lnTo>
                      <a:pt x="581" y="222"/>
                    </a:lnTo>
                    <a:lnTo>
                      <a:pt x="581" y="222"/>
                    </a:lnTo>
                    <a:lnTo>
                      <a:pt x="581" y="222"/>
                    </a:lnTo>
                    <a:lnTo>
                      <a:pt x="582" y="220"/>
                    </a:lnTo>
                    <a:lnTo>
                      <a:pt x="582" y="219"/>
                    </a:lnTo>
                    <a:lnTo>
                      <a:pt x="584" y="217"/>
                    </a:lnTo>
                    <a:lnTo>
                      <a:pt x="584" y="217"/>
                    </a:lnTo>
                    <a:lnTo>
                      <a:pt x="584" y="217"/>
                    </a:lnTo>
                    <a:lnTo>
                      <a:pt x="586" y="217"/>
                    </a:lnTo>
                    <a:lnTo>
                      <a:pt x="586" y="217"/>
                    </a:lnTo>
                    <a:lnTo>
                      <a:pt x="586" y="217"/>
                    </a:lnTo>
                    <a:lnTo>
                      <a:pt x="586" y="217"/>
                    </a:lnTo>
                    <a:lnTo>
                      <a:pt x="586" y="217"/>
                    </a:lnTo>
                    <a:lnTo>
                      <a:pt x="588" y="217"/>
                    </a:lnTo>
                    <a:lnTo>
                      <a:pt x="588" y="217"/>
                    </a:lnTo>
                    <a:lnTo>
                      <a:pt x="588" y="217"/>
                    </a:lnTo>
                    <a:lnTo>
                      <a:pt x="588" y="217"/>
                    </a:lnTo>
                    <a:lnTo>
                      <a:pt x="588" y="217"/>
                    </a:lnTo>
                    <a:lnTo>
                      <a:pt x="588" y="217"/>
                    </a:lnTo>
                    <a:lnTo>
                      <a:pt x="588" y="217"/>
                    </a:lnTo>
                    <a:lnTo>
                      <a:pt x="590" y="217"/>
                    </a:lnTo>
                    <a:lnTo>
                      <a:pt x="590" y="217"/>
                    </a:lnTo>
                    <a:lnTo>
                      <a:pt x="590" y="217"/>
                    </a:lnTo>
                    <a:lnTo>
                      <a:pt x="590" y="217"/>
                    </a:lnTo>
                    <a:lnTo>
                      <a:pt x="590" y="217"/>
                    </a:lnTo>
                    <a:lnTo>
                      <a:pt x="588" y="217"/>
                    </a:lnTo>
                    <a:lnTo>
                      <a:pt x="588" y="219"/>
                    </a:lnTo>
                    <a:lnTo>
                      <a:pt x="588" y="219"/>
                    </a:lnTo>
                    <a:lnTo>
                      <a:pt x="588" y="219"/>
                    </a:lnTo>
                    <a:lnTo>
                      <a:pt x="590" y="219"/>
                    </a:lnTo>
                    <a:lnTo>
                      <a:pt x="590" y="219"/>
                    </a:lnTo>
                    <a:lnTo>
                      <a:pt x="590" y="219"/>
                    </a:lnTo>
                    <a:lnTo>
                      <a:pt x="590" y="219"/>
                    </a:lnTo>
                    <a:lnTo>
                      <a:pt x="590" y="219"/>
                    </a:lnTo>
                    <a:lnTo>
                      <a:pt x="592" y="219"/>
                    </a:lnTo>
                    <a:lnTo>
                      <a:pt x="592" y="219"/>
                    </a:lnTo>
                    <a:lnTo>
                      <a:pt x="593" y="219"/>
                    </a:lnTo>
                    <a:lnTo>
                      <a:pt x="593" y="219"/>
                    </a:lnTo>
                    <a:lnTo>
                      <a:pt x="593" y="220"/>
                    </a:lnTo>
                    <a:lnTo>
                      <a:pt x="595" y="220"/>
                    </a:lnTo>
                    <a:lnTo>
                      <a:pt x="595" y="220"/>
                    </a:lnTo>
                    <a:lnTo>
                      <a:pt x="595" y="222"/>
                    </a:lnTo>
                    <a:lnTo>
                      <a:pt x="595" y="222"/>
                    </a:lnTo>
                    <a:lnTo>
                      <a:pt x="597" y="222"/>
                    </a:lnTo>
                    <a:lnTo>
                      <a:pt x="597" y="222"/>
                    </a:lnTo>
                    <a:lnTo>
                      <a:pt x="597" y="222"/>
                    </a:lnTo>
                    <a:lnTo>
                      <a:pt x="599" y="222"/>
                    </a:lnTo>
                    <a:lnTo>
                      <a:pt x="599" y="222"/>
                    </a:lnTo>
                    <a:lnTo>
                      <a:pt x="599" y="224"/>
                    </a:lnTo>
                    <a:lnTo>
                      <a:pt x="599" y="224"/>
                    </a:lnTo>
                    <a:lnTo>
                      <a:pt x="601" y="226"/>
                    </a:lnTo>
                    <a:lnTo>
                      <a:pt x="601" y="226"/>
                    </a:lnTo>
                    <a:lnTo>
                      <a:pt x="601" y="226"/>
                    </a:lnTo>
                    <a:lnTo>
                      <a:pt x="601" y="228"/>
                    </a:lnTo>
                    <a:lnTo>
                      <a:pt x="601" y="228"/>
                    </a:lnTo>
                    <a:lnTo>
                      <a:pt x="601" y="228"/>
                    </a:lnTo>
                    <a:lnTo>
                      <a:pt x="601" y="228"/>
                    </a:lnTo>
                    <a:lnTo>
                      <a:pt x="601" y="228"/>
                    </a:lnTo>
                    <a:lnTo>
                      <a:pt x="601" y="228"/>
                    </a:lnTo>
                    <a:lnTo>
                      <a:pt x="601" y="230"/>
                    </a:lnTo>
                    <a:lnTo>
                      <a:pt x="602" y="230"/>
                    </a:lnTo>
                    <a:lnTo>
                      <a:pt x="602" y="230"/>
                    </a:lnTo>
                    <a:lnTo>
                      <a:pt x="602" y="230"/>
                    </a:lnTo>
                    <a:lnTo>
                      <a:pt x="602" y="230"/>
                    </a:lnTo>
                    <a:lnTo>
                      <a:pt x="602" y="230"/>
                    </a:lnTo>
                    <a:lnTo>
                      <a:pt x="602" y="230"/>
                    </a:lnTo>
                    <a:lnTo>
                      <a:pt x="602" y="230"/>
                    </a:lnTo>
                    <a:lnTo>
                      <a:pt x="602" y="230"/>
                    </a:lnTo>
                    <a:lnTo>
                      <a:pt x="604" y="230"/>
                    </a:lnTo>
                    <a:lnTo>
                      <a:pt x="604" y="230"/>
                    </a:lnTo>
                    <a:lnTo>
                      <a:pt x="604" y="230"/>
                    </a:lnTo>
                    <a:lnTo>
                      <a:pt x="604" y="230"/>
                    </a:lnTo>
                    <a:lnTo>
                      <a:pt x="604" y="231"/>
                    </a:lnTo>
                    <a:lnTo>
                      <a:pt x="604" y="231"/>
                    </a:lnTo>
                    <a:lnTo>
                      <a:pt x="606" y="233"/>
                    </a:lnTo>
                    <a:lnTo>
                      <a:pt x="606" y="233"/>
                    </a:lnTo>
                    <a:lnTo>
                      <a:pt x="606" y="233"/>
                    </a:lnTo>
                    <a:lnTo>
                      <a:pt x="606" y="233"/>
                    </a:lnTo>
                    <a:lnTo>
                      <a:pt x="606" y="235"/>
                    </a:lnTo>
                    <a:lnTo>
                      <a:pt x="608" y="235"/>
                    </a:lnTo>
                    <a:lnTo>
                      <a:pt x="608" y="237"/>
                    </a:lnTo>
                    <a:lnTo>
                      <a:pt x="610" y="237"/>
                    </a:lnTo>
                    <a:lnTo>
                      <a:pt x="610" y="237"/>
                    </a:lnTo>
                    <a:lnTo>
                      <a:pt x="610" y="239"/>
                    </a:lnTo>
                    <a:lnTo>
                      <a:pt x="610" y="239"/>
                    </a:lnTo>
                    <a:lnTo>
                      <a:pt x="610" y="239"/>
                    </a:lnTo>
                    <a:lnTo>
                      <a:pt x="611" y="239"/>
                    </a:lnTo>
                    <a:lnTo>
                      <a:pt x="611" y="240"/>
                    </a:lnTo>
                    <a:lnTo>
                      <a:pt x="611" y="240"/>
                    </a:lnTo>
                    <a:lnTo>
                      <a:pt x="613" y="240"/>
                    </a:lnTo>
                    <a:lnTo>
                      <a:pt x="613" y="240"/>
                    </a:lnTo>
                    <a:lnTo>
                      <a:pt x="613" y="240"/>
                    </a:lnTo>
                    <a:lnTo>
                      <a:pt x="613" y="240"/>
                    </a:lnTo>
                    <a:lnTo>
                      <a:pt x="613" y="242"/>
                    </a:lnTo>
                    <a:lnTo>
                      <a:pt x="613" y="242"/>
                    </a:lnTo>
                    <a:lnTo>
                      <a:pt x="613" y="242"/>
                    </a:lnTo>
                    <a:lnTo>
                      <a:pt x="615" y="242"/>
                    </a:lnTo>
                    <a:lnTo>
                      <a:pt x="615" y="242"/>
                    </a:lnTo>
                    <a:lnTo>
                      <a:pt x="615" y="244"/>
                    </a:lnTo>
                    <a:lnTo>
                      <a:pt x="615" y="244"/>
                    </a:lnTo>
                    <a:lnTo>
                      <a:pt x="615" y="244"/>
                    </a:lnTo>
                    <a:lnTo>
                      <a:pt x="617" y="244"/>
                    </a:lnTo>
                    <a:lnTo>
                      <a:pt x="617" y="244"/>
                    </a:lnTo>
                    <a:lnTo>
                      <a:pt x="617" y="244"/>
                    </a:lnTo>
                    <a:lnTo>
                      <a:pt x="619" y="244"/>
                    </a:lnTo>
                    <a:lnTo>
                      <a:pt x="619" y="244"/>
                    </a:lnTo>
                    <a:lnTo>
                      <a:pt x="619" y="244"/>
                    </a:lnTo>
                    <a:lnTo>
                      <a:pt x="619" y="244"/>
                    </a:lnTo>
                    <a:lnTo>
                      <a:pt x="619" y="244"/>
                    </a:lnTo>
                    <a:lnTo>
                      <a:pt x="619" y="246"/>
                    </a:lnTo>
                    <a:lnTo>
                      <a:pt x="620" y="246"/>
                    </a:lnTo>
                    <a:lnTo>
                      <a:pt x="620" y="246"/>
                    </a:lnTo>
                    <a:lnTo>
                      <a:pt x="620" y="248"/>
                    </a:lnTo>
                    <a:lnTo>
                      <a:pt x="620" y="248"/>
                    </a:lnTo>
                    <a:lnTo>
                      <a:pt x="620" y="249"/>
                    </a:lnTo>
                    <a:lnTo>
                      <a:pt x="620" y="249"/>
                    </a:lnTo>
                    <a:lnTo>
                      <a:pt x="620" y="249"/>
                    </a:lnTo>
                    <a:lnTo>
                      <a:pt x="620" y="251"/>
                    </a:lnTo>
                    <a:lnTo>
                      <a:pt x="620" y="251"/>
                    </a:lnTo>
                    <a:lnTo>
                      <a:pt x="622" y="253"/>
                    </a:lnTo>
                    <a:lnTo>
                      <a:pt x="622" y="253"/>
                    </a:lnTo>
                    <a:lnTo>
                      <a:pt x="622" y="253"/>
                    </a:lnTo>
                    <a:lnTo>
                      <a:pt x="622" y="255"/>
                    </a:lnTo>
                    <a:lnTo>
                      <a:pt x="622" y="255"/>
                    </a:lnTo>
                    <a:lnTo>
                      <a:pt x="622" y="255"/>
                    </a:lnTo>
                    <a:lnTo>
                      <a:pt x="622" y="257"/>
                    </a:lnTo>
                    <a:lnTo>
                      <a:pt x="622" y="257"/>
                    </a:lnTo>
                    <a:lnTo>
                      <a:pt x="622" y="257"/>
                    </a:lnTo>
                    <a:lnTo>
                      <a:pt x="624" y="257"/>
                    </a:lnTo>
                    <a:lnTo>
                      <a:pt x="624" y="257"/>
                    </a:lnTo>
                    <a:lnTo>
                      <a:pt x="624" y="257"/>
                    </a:lnTo>
                    <a:lnTo>
                      <a:pt x="626" y="258"/>
                    </a:lnTo>
                    <a:lnTo>
                      <a:pt x="628" y="258"/>
                    </a:lnTo>
                    <a:lnTo>
                      <a:pt x="628" y="258"/>
                    </a:lnTo>
                    <a:lnTo>
                      <a:pt x="629" y="258"/>
                    </a:lnTo>
                    <a:lnTo>
                      <a:pt x="629" y="258"/>
                    </a:lnTo>
                    <a:lnTo>
                      <a:pt x="629" y="260"/>
                    </a:lnTo>
                    <a:lnTo>
                      <a:pt x="629" y="260"/>
                    </a:lnTo>
                    <a:lnTo>
                      <a:pt x="631" y="260"/>
                    </a:lnTo>
                    <a:lnTo>
                      <a:pt x="631" y="260"/>
                    </a:lnTo>
                    <a:lnTo>
                      <a:pt x="631" y="260"/>
                    </a:lnTo>
                    <a:lnTo>
                      <a:pt x="631" y="260"/>
                    </a:lnTo>
                    <a:lnTo>
                      <a:pt x="631" y="260"/>
                    </a:lnTo>
                    <a:lnTo>
                      <a:pt x="631" y="262"/>
                    </a:lnTo>
                    <a:lnTo>
                      <a:pt x="631" y="262"/>
                    </a:lnTo>
                    <a:lnTo>
                      <a:pt x="631" y="262"/>
                    </a:lnTo>
                    <a:lnTo>
                      <a:pt x="631" y="262"/>
                    </a:lnTo>
                    <a:lnTo>
                      <a:pt x="631" y="262"/>
                    </a:lnTo>
                    <a:lnTo>
                      <a:pt x="633" y="264"/>
                    </a:lnTo>
                    <a:lnTo>
                      <a:pt x="633" y="264"/>
                    </a:lnTo>
                    <a:lnTo>
                      <a:pt x="633" y="264"/>
                    </a:lnTo>
                    <a:lnTo>
                      <a:pt x="633" y="264"/>
                    </a:lnTo>
                    <a:lnTo>
                      <a:pt x="635" y="264"/>
                    </a:lnTo>
                    <a:lnTo>
                      <a:pt x="635" y="264"/>
                    </a:lnTo>
                    <a:lnTo>
                      <a:pt x="635" y="264"/>
                    </a:lnTo>
                    <a:lnTo>
                      <a:pt x="635" y="266"/>
                    </a:lnTo>
                    <a:lnTo>
                      <a:pt x="635" y="266"/>
                    </a:lnTo>
                    <a:lnTo>
                      <a:pt x="635" y="266"/>
                    </a:lnTo>
                    <a:lnTo>
                      <a:pt x="635" y="266"/>
                    </a:lnTo>
                    <a:lnTo>
                      <a:pt x="637" y="266"/>
                    </a:lnTo>
                    <a:lnTo>
                      <a:pt x="637" y="266"/>
                    </a:lnTo>
                    <a:lnTo>
                      <a:pt x="637" y="266"/>
                    </a:lnTo>
                    <a:lnTo>
                      <a:pt x="637" y="266"/>
                    </a:lnTo>
                    <a:lnTo>
                      <a:pt x="637" y="266"/>
                    </a:lnTo>
                    <a:lnTo>
                      <a:pt x="637" y="268"/>
                    </a:lnTo>
                    <a:lnTo>
                      <a:pt x="639" y="268"/>
                    </a:lnTo>
                    <a:lnTo>
                      <a:pt x="639" y="268"/>
                    </a:lnTo>
                    <a:lnTo>
                      <a:pt x="639" y="268"/>
                    </a:lnTo>
                    <a:lnTo>
                      <a:pt x="639" y="268"/>
                    </a:lnTo>
                    <a:lnTo>
                      <a:pt x="639" y="268"/>
                    </a:lnTo>
                    <a:lnTo>
                      <a:pt x="639" y="269"/>
                    </a:lnTo>
                    <a:lnTo>
                      <a:pt x="639" y="269"/>
                    </a:lnTo>
                    <a:lnTo>
                      <a:pt x="639" y="269"/>
                    </a:lnTo>
                    <a:lnTo>
                      <a:pt x="639" y="269"/>
                    </a:lnTo>
                    <a:lnTo>
                      <a:pt x="639" y="271"/>
                    </a:lnTo>
                    <a:lnTo>
                      <a:pt x="639" y="271"/>
                    </a:lnTo>
                    <a:lnTo>
                      <a:pt x="639" y="271"/>
                    </a:lnTo>
                    <a:lnTo>
                      <a:pt x="639" y="271"/>
                    </a:lnTo>
                    <a:lnTo>
                      <a:pt x="639" y="273"/>
                    </a:lnTo>
                    <a:lnTo>
                      <a:pt x="639" y="273"/>
                    </a:lnTo>
                    <a:lnTo>
                      <a:pt x="639" y="273"/>
                    </a:lnTo>
                    <a:lnTo>
                      <a:pt x="639" y="273"/>
                    </a:lnTo>
                    <a:lnTo>
                      <a:pt x="640" y="273"/>
                    </a:lnTo>
                    <a:lnTo>
                      <a:pt x="640" y="273"/>
                    </a:lnTo>
                    <a:lnTo>
                      <a:pt x="640" y="273"/>
                    </a:lnTo>
                    <a:lnTo>
                      <a:pt x="640" y="273"/>
                    </a:lnTo>
                    <a:lnTo>
                      <a:pt x="640" y="273"/>
                    </a:lnTo>
                    <a:lnTo>
                      <a:pt x="640" y="273"/>
                    </a:lnTo>
                    <a:lnTo>
                      <a:pt x="640" y="273"/>
                    </a:lnTo>
                    <a:lnTo>
                      <a:pt x="640" y="271"/>
                    </a:lnTo>
                    <a:lnTo>
                      <a:pt x="640" y="271"/>
                    </a:lnTo>
                    <a:lnTo>
                      <a:pt x="640" y="271"/>
                    </a:lnTo>
                    <a:lnTo>
                      <a:pt x="642" y="271"/>
                    </a:lnTo>
                    <a:lnTo>
                      <a:pt x="644" y="271"/>
                    </a:lnTo>
                    <a:lnTo>
                      <a:pt x="644" y="271"/>
                    </a:lnTo>
                    <a:lnTo>
                      <a:pt x="644" y="271"/>
                    </a:lnTo>
                    <a:lnTo>
                      <a:pt x="644" y="271"/>
                    </a:lnTo>
                    <a:lnTo>
                      <a:pt x="644" y="271"/>
                    </a:lnTo>
                    <a:lnTo>
                      <a:pt x="644" y="269"/>
                    </a:lnTo>
                    <a:lnTo>
                      <a:pt x="644" y="269"/>
                    </a:lnTo>
                    <a:lnTo>
                      <a:pt x="644" y="269"/>
                    </a:lnTo>
                    <a:lnTo>
                      <a:pt x="644" y="269"/>
                    </a:lnTo>
                    <a:lnTo>
                      <a:pt x="644" y="268"/>
                    </a:lnTo>
                    <a:lnTo>
                      <a:pt x="646" y="268"/>
                    </a:lnTo>
                    <a:lnTo>
                      <a:pt x="646" y="268"/>
                    </a:lnTo>
                    <a:lnTo>
                      <a:pt x="646" y="268"/>
                    </a:lnTo>
                    <a:lnTo>
                      <a:pt x="646" y="268"/>
                    </a:lnTo>
                    <a:lnTo>
                      <a:pt x="646" y="268"/>
                    </a:lnTo>
                    <a:lnTo>
                      <a:pt x="646" y="269"/>
                    </a:lnTo>
                    <a:lnTo>
                      <a:pt x="646" y="269"/>
                    </a:lnTo>
                    <a:lnTo>
                      <a:pt x="646" y="269"/>
                    </a:lnTo>
                    <a:lnTo>
                      <a:pt x="646" y="269"/>
                    </a:lnTo>
                    <a:lnTo>
                      <a:pt x="646" y="269"/>
                    </a:lnTo>
                    <a:lnTo>
                      <a:pt x="646" y="269"/>
                    </a:lnTo>
                    <a:lnTo>
                      <a:pt x="646" y="269"/>
                    </a:lnTo>
                    <a:lnTo>
                      <a:pt x="648" y="269"/>
                    </a:lnTo>
                    <a:lnTo>
                      <a:pt x="648" y="269"/>
                    </a:lnTo>
                    <a:lnTo>
                      <a:pt x="648" y="269"/>
                    </a:lnTo>
                    <a:lnTo>
                      <a:pt x="648" y="269"/>
                    </a:lnTo>
                    <a:lnTo>
                      <a:pt x="649" y="269"/>
                    </a:lnTo>
                    <a:lnTo>
                      <a:pt x="649" y="269"/>
                    </a:lnTo>
                    <a:lnTo>
                      <a:pt x="649" y="269"/>
                    </a:lnTo>
                    <a:lnTo>
                      <a:pt x="649" y="271"/>
                    </a:lnTo>
                    <a:lnTo>
                      <a:pt x="649" y="271"/>
                    </a:lnTo>
                    <a:lnTo>
                      <a:pt x="649" y="273"/>
                    </a:lnTo>
                    <a:lnTo>
                      <a:pt x="651" y="273"/>
                    </a:lnTo>
                    <a:lnTo>
                      <a:pt x="651" y="271"/>
                    </a:lnTo>
                    <a:lnTo>
                      <a:pt x="651" y="271"/>
                    </a:lnTo>
                    <a:lnTo>
                      <a:pt x="651" y="271"/>
                    </a:lnTo>
                    <a:lnTo>
                      <a:pt x="651" y="271"/>
                    </a:lnTo>
                    <a:lnTo>
                      <a:pt x="651" y="271"/>
                    </a:lnTo>
                    <a:lnTo>
                      <a:pt x="651" y="269"/>
                    </a:lnTo>
                    <a:lnTo>
                      <a:pt x="651" y="269"/>
                    </a:lnTo>
                    <a:lnTo>
                      <a:pt x="651" y="269"/>
                    </a:lnTo>
                    <a:lnTo>
                      <a:pt x="653" y="269"/>
                    </a:lnTo>
                    <a:lnTo>
                      <a:pt x="653" y="269"/>
                    </a:lnTo>
                    <a:lnTo>
                      <a:pt x="653" y="269"/>
                    </a:lnTo>
                    <a:lnTo>
                      <a:pt x="653" y="269"/>
                    </a:lnTo>
                    <a:lnTo>
                      <a:pt x="653" y="269"/>
                    </a:lnTo>
                    <a:lnTo>
                      <a:pt x="653" y="269"/>
                    </a:lnTo>
                    <a:lnTo>
                      <a:pt x="653" y="269"/>
                    </a:lnTo>
                    <a:lnTo>
                      <a:pt x="653" y="269"/>
                    </a:lnTo>
                    <a:lnTo>
                      <a:pt x="653" y="271"/>
                    </a:lnTo>
                    <a:lnTo>
                      <a:pt x="653" y="271"/>
                    </a:lnTo>
                    <a:lnTo>
                      <a:pt x="655" y="271"/>
                    </a:lnTo>
                    <a:lnTo>
                      <a:pt x="655" y="271"/>
                    </a:lnTo>
                    <a:lnTo>
                      <a:pt x="655" y="271"/>
                    </a:lnTo>
                    <a:lnTo>
                      <a:pt x="655" y="269"/>
                    </a:lnTo>
                    <a:lnTo>
                      <a:pt x="655" y="269"/>
                    </a:lnTo>
                    <a:lnTo>
                      <a:pt x="655" y="269"/>
                    </a:lnTo>
                    <a:lnTo>
                      <a:pt x="657" y="269"/>
                    </a:lnTo>
                    <a:lnTo>
                      <a:pt x="657" y="269"/>
                    </a:lnTo>
                    <a:lnTo>
                      <a:pt x="657" y="269"/>
                    </a:lnTo>
                    <a:lnTo>
                      <a:pt x="657" y="271"/>
                    </a:lnTo>
                    <a:lnTo>
                      <a:pt x="657" y="271"/>
                    </a:lnTo>
                    <a:lnTo>
                      <a:pt x="657" y="271"/>
                    </a:lnTo>
                    <a:lnTo>
                      <a:pt x="657" y="271"/>
                    </a:lnTo>
                    <a:lnTo>
                      <a:pt x="657" y="271"/>
                    </a:lnTo>
                    <a:lnTo>
                      <a:pt x="658" y="271"/>
                    </a:lnTo>
                    <a:lnTo>
                      <a:pt x="658" y="271"/>
                    </a:lnTo>
                    <a:lnTo>
                      <a:pt x="658" y="271"/>
                    </a:lnTo>
                    <a:lnTo>
                      <a:pt x="658" y="271"/>
                    </a:lnTo>
                    <a:lnTo>
                      <a:pt x="658" y="271"/>
                    </a:lnTo>
                    <a:lnTo>
                      <a:pt x="658" y="271"/>
                    </a:lnTo>
                    <a:lnTo>
                      <a:pt x="660" y="268"/>
                    </a:lnTo>
                    <a:lnTo>
                      <a:pt x="660" y="268"/>
                    </a:lnTo>
                    <a:lnTo>
                      <a:pt x="660" y="268"/>
                    </a:lnTo>
                    <a:lnTo>
                      <a:pt x="662" y="266"/>
                    </a:lnTo>
                    <a:lnTo>
                      <a:pt x="662" y="264"/>
                    </a:lnTo>
                    <a:lnTo>
                      <a:pt x="662" y="264"/>
                    </a:lnTo>
                    <a:lnTo>
                      <a:pt x="662" y="264"/>
                    </a:lnTo>
                    <a:lnTo>
                      <a:pt x="662" y="264"/>
                    </a:lnTo>
                    <a:lnTo>
                      <a:pt x="662" y="264"/>
                    </a:lnTo>
                    <a:lnTo>
                      <a:pt x="662" y="264"/>
                    </a:lnTo>
                    <a:lnTo>
                      <a:pt x="662" y="264"/>
                    </a:lnTo>
                    <a:lnTo>
                      <a:pt x="664" y="262"/>
                    </a:lnTo>
                    <a:lnTo>
                      <a:pt x="664" y="262"/>
                    </a:lnTo>
                    <a:lnTo>
                      <a:pt x="664" y="262"/>
                    </a:lnTo>
                    <a:lnTo>
                      <a:pt x="664" y="262"/>
                    </a:lnTo>
                    <a:lnTo>
                      <a:pt x="664" y="260"/>
                    </a:lnTo>
                    <a:lnTo>
                      <a:pt x="664" y="260"/>
                    </a:lnTo>
                    <a:lnTo>
                      <a:pt x="664" y="260"/>
                    </a:lnTo>
                    <a:lnTo>
                      <a:pt x="666" y="260"/>
                    </a:lnTo>
                    <a:lnTo>
                      <a:pt x="666" y="260"/>
                    </a:lnTo>
                    <a:lnTo>
                      <a:pt x="664" y="260"/>
                    </a:lnTo>
                    <a:lnTo>
                      <a:pt x="664" y="260"/>
                    </a:lnTo>
                    <a:lnTo>
                      <a:pt x="664" y="258"/>
                    </a:lnTo>
                    <a:lnTo>
                      <a:pt x="664" y="258"/>
                    </a:lnTo>
                    <a:lnTo>
                      <a:pt x="662" y="258"/>
                    </a:lnTo>
                    <a:lnTo>
                      <a:pt x="662" y="258"/>
                    </a:lnTo>
                    <a:lnTo>
                      <a:pt x="662" y="258"/>
                    </a:lnTo>
                    <a:lnTo>
                      <a:pt x="662" y="258"/>
                    </a:lnTo>
                    <a:lnTo>
                      <a:pt x="662" y="258"/>
                    </a:lnTo>
                    <a:lnTo>
                      <a:pt x="664" y="258"/>
                    </a:lnTo>
                    <a:lnTo>
                      <a:pt x="664" y="258"/>
                    </a:lnTo>
                    <a:lnTo>
                      <a:pt x="664" y="258"/>
                    </a:lnTo>
                    <a:lnTo>
                      <a:pt x="664" y="257"/>
                    </a:lnTo>
                    <a:lnTo>
                      <a:pt x="664" y="257"/>
                    </a:lnTo>
                    <a:lnTo>
                      <a:pt x="666" y="257"/>
                    </a:lnTo>
                    <a:lnTo>
                      <a:pt x="666" y="257"/>
                    </a:lnTo>
                    <a:lnTo>
                      <a:pt x="666" y="257"/>
                    </a:lnTo>
                    <a:lnTo>
                      <a:pt x="666" y="257"/>
                    </a:lnTo>
                    <a:lnTo>
                      <a:pt x="666" y="257"/>
                    </a:lnTo>
                    <a:lnTo>
                      <a:pt x="666" y="257"/>
                    </a:lnTo>
                    <a:lnTo>
                      <a:pt x="666" y="257"/>
                    </a:lnTo>
                    <a:lnTo>
                      <a:pt x="666" y="255"/>
                    </a:lnTo>
                    <a:lnTo>
                      <a:pt x="666" y="255"/>
                    </a:lnTo>
                    <a:lnTo>
                      <a:pt x="666" y="255"/>
                    </a:lnTo>
                    <a:lnTo>
                      <a:pt x="666" y="255"/>
                    </a:lnTo>
                    <a:lnTo>
                      <a:pt x="667" y="255"/>
                    </a:lnTo>
                    <a:lnTo>
                      <a:pt x="667" y="253"/>
                    </a:lnTo>
                    <a:lnTo>
                      <a:pt x="667" y="253"/>
                    </a:lnTo>
                    <a:lnTo>
                      <a:pt x="667" y="253"/>
                    </a:lnTo>
                    <a:lnTo>
                      <a:pt x="667" y="253"/>
                    </a:lnTo>
                    <a:lnTo>
                      <a:pt x="667" y="253"/>
                    </a:lnTo>
                    <a:lnTo>
                      <a:pt x="667" y="251"/>
                    </a:lnTo>
                    <a:lnTo>
                      <a:pt x="667" y="251"/>
                    </a:lnTo>
                    <a:lnTo>
                      <a:pt x="669" y="251"/>
                    </a:lnTo>
                    <a:lnTo>
                      <a:pt x="669" y="251"/>
                    </a:lnTo>
                    <a:lnTo>
                      <a:pt x="669" y="251"/>
                    </a:lnTo>
                    <a:lnTo>
                      <a:pt x="671" y="251"/>
                    </a:lnTo>
                    <a:lnTo>
                      <a:pt x="671" y="253"/>
                    </a:lnTo>
                    <a:lnTo>
                      <a:pt x="671" y="253"/>
                    </a:lnTo>
                    <a:lnTo>
                      <a:pt x="671" y="253"/>
                    </a:lnTo>
                    <a:lnTo>
                      <a:pt x="673" y="253"/>
                    </a:lnTo>
                    <a:lnTo>
                      <a:pt x="673" y="253"/>
                    </a:lnTo>
                    <a:lnTo>
                      <a:pt x="673" y="253"/>
                    </a:lnTo>
                    <a:lnTo>
                      <a:pt x="675" y="253"/>
                    </a:lnTo>
                    <a:lnTo>
                      <a:pt x="675" y="253"/>
                    </a:lnTo>
                    <a:lnTo>
                      <a:pt x="675" y="253"/>
                    </a:lnTo>
                    <a:lnTo>
                      <a:pt x="677" y="253"/>
                    </a:lnTo>
                    <a:lnTo>
                      <a:pt x="677" y="255"/>
                    </a:lnTo>
                    <a:lnTo>
                      <a:pt x="677" y="255"/>
                    </a:lnTo>
                    <a:lnTo>
                      <a:pt x="678" y="255"/>
                    </a:lnTo>
                    <a:lnTo>
                      <a:pt x="682" y="255"/>
                    </a:lnTo>
                    <a:lnTo>
                      <a:pt x="682" y="255"/>
                    </a:lnTo>
                    <a:lnTo>
                      <a:pt x="682" y="255"/>
                    </a:lnTo>
                    <a:lnTo>
                      <a:pt x="684" y="255"/>
                    </a:lnTo>
                    <a:lnTo>
                      <a:pt x="686" y="257"/>
                    </a:lnTo>
                    <a:lnTo>
                      <a:pt x="686" y="257"/>
                    </a:lnTo>
                    <a:lnTo>
                      <a:pt x="687" y="257"/>
                    </a:lnTo>
                    <a:lnTo>
                      <a:pt x="687" y="255"/>
                    </a:lnTo>
                    <a:lnTo>
                      <a:pt x="687" y="255"/>
                    </a:lnTo>
                    <a:lnTo>
                      <a:pt x="687" y="253"/>
                    </a:lnTo>
                    <a:lnTo>
                      <a:pt x="687" y="253"/>
                    </a:lnTo>
                    <a:lnTo>
                      <a:pt x="687" y="253"/>
                    </a:lnTo>
                    <a:lnTo>
                      <a:pt x="687" y="251"/>
                    </a:lnTo>
                    <a:lnTo>
                      <a:pt x="687" y="251"/>
                    </a:lnTo>
                    <a:lnTo>
                      <a:pt x="687" y="251"/>
                    </a:lnTo>
                    <a:lnTo>
                      <a:pt x="687" y="251"/>
                    </a:lnTo>
                    <a:lnTo>
                      <a:pt x="687" y="251"/>
                    </a:lnTo>
                    <a:lnTo>
                      <a:pt x="687" y="249"/>
                    </a:lnTo>
                    <a:lnTo>
                      <a:pt x="687" y="249"/>
                    </a:lnTo>
                    <a:lnTo>
                      <a:pt x="687" y="249"/>
                    </a:lnTo>
                    <a:lnTo>
                      <a:pt x="689" y="249"/>
                    </a:lnTo>
                    <a:lnTo>
                      <a:pt x="689" y="249"/>
                    </a:lnTo>
                    <a:lnTo>
                      <a:pt x="689" y="248"/>
                    </a:lnTo>
                    <a:lnTo>
                      <a:pt x="689" y="249"/>
                    </a:lnTo>
                    <a:lnTo>
                      <a:pt x="691" y="249"/>
                    </a:lnTo>
                    <a:lnTo>
                      <a:pt x="691" y="249"/>
                    </a:lnTo>
                    <a:lnTo>
                      <a:pt x="691" y="248"/>
                    </a:lnTo>
                    <a:lnTo>
                      <a:pt x="691" y="248"/>
                    </a:lnTo>
                    <a:lnTo>
                      <a:pt x="693" y="248"/>
                    </a:lnTo>
                    <a:lnTo>
                      <a:pt x="693" y="249"/>
                    </a:lnTo>
                    <a:lnTo>
                      <a:pt x="693" y="249"/>
                    </a:lnTo>
                    <a:lnTo>
                      <a:pt x="693" y="249"/>
                    </a:lnTo>
                    <a:lnTo>
                      <a:pt x="693" y="249"/>
                    </a:lnTo>
                    <a:lnTo>
                      <a:pt x="693" y="249"/>
                    </a:lnTo>
                    <a:lnTo>
                      <a:pt x="695" y="249"/>
                    </a:lnTo>
                    <a:lnTo>
                      <a:pt x="695" y="249"/>
                    </a:lnTo>
                    <a:lnTo>
                      <a:pt x="695" y="249"/>
                    </a:lnTo>
                    <a:lnTo>
                      <a:pt x="695" y="249"/>
                    </a:lnTo>
                    <a:lnTo>
                      <a:pt x="695" y="249"/>
                    </a:lnTo>
                    <a:lnTo>
                      <a:pt x="695" y="249"/>
                    </a:lnTo>
                    <a:lnTo>
                      <a:pt x="695" y="249"/>
                    </a:lnTo>
                    <a:lnTo>
                      <a:pt x="695" y="249"/>
                    </a:lnTo>
                    <a:lnTo>
                      <a:pt x="695" y="249"/>
                    </a:lnTo>
                    <a:lnTo>
                      <a:pt x="696" y="251"/>
                    </a:lnTo>
                    <a:lnTo>
                      <a:pt x="696" y="251"/>
                    </a:lnTo>
                    <a:lnTo>
                      <a:pt x="696" y="251"/>
                    </a:lnTo>
                    <a:lnTo>
                      <a:pt x="696" y="251"/>
                    </a:lnTo>
                    <a:lnTo>
                      <a:pt x="696" y="251"/>
                    </a:lnTo>
                    <a:lnTo>
                      <a:pt x="696" y="251"/>
                    </a:lnTo>
                    <a:lnTo>
                      <a:pt x="696" y="251"/>
                    </a:lnTo>
                    <a:lnTo>
                      <a:pt x="696" y="251"/>
                    </a:lnTo>
                    <a:lnTo>
                      <a:pt x="696" y="251"/>
                    </a:lnTo>
                    <a:lnTo>
                      <a:pt x="698" y="251"/>
                    </a:lnTo>
                    <a:lnTo>
                      <a:pt x="698" y="251"/>
                    </a:lnTo>
                    <a:lnTo>
                      <a:pt x="698" y="251"/>
                    </a:lnTo>
                    <a:lnTo>
                      <a:pt x="698" y="251"/>
                    </a:lnTo>
                    <a:lnTo>
                      <a:pt x="698" y="251"/>
                    </a:lnTo>
                    <a:lnTo>
                      <a:pt x="698" y="251"/>
                    </a:lnTo>
                    <a:lnTo>
                      <a:pt x="700" y="251"/>
                    </a:lnTo>
                    <a:lnTo>
                      <a:pt x="700" y="251"/>
                    </a:lnTo>
                    <a:lnTo>
                      <a:pt x="700" y="251"/>
                    </a:lnTo>
                    <a:lnTo>
                      <a:pt x="700" y="251"/>
                    </a:lnTo>
                    <a:lnTo>
                      <a:pt x="700" y="253"/>
                    </a:lnTo>
                    <a:lnTo>
                      <a:pt x="700" y="253"/>
                    </a:lnTo>
                    <a:lnTo>
                      <a:pt x="700" y="253"/>
                    </a:lnTo>
                    <a:lnTo>
                      <a:pt x="702" y="253"/>
                    </a:lnTo>
                    <a:lnTo>
                      <a:pt x="702" y="253"/>
                    </a:lnTo>
                    <a:lnTo>
                      <a:pt x="704" y="253"/>
                    </a:lnTo>
                    <a:lnTo>
                      <a:pt x="704" y="253"/>
                    </a:lnTo>
                    <a:lnTo>
                      <a:pt x="704" y="253"/>
                    </a:lnTo>
                    <a:lnTo>
                      <a:pt x="704" y="253"/>
                    </a:lnTo>
                    <a:lnTo>
                      <a:pt x="705" y="253"/>
                    </a:lnTo>
                    <a:lnTo>
                      <a:pt x="705" y="253"/>
                    </a:lnTo>
                    <a:lnTo>
                      <a:pt x="705" y="253"/>
                    </a:lnTo>
                    <a:lnTo>
                      <a:pt x="705" y="253"/>
                    </a:lnTo>
                    <a:lnTo>
                      <a:pt x="705" y="253"/>
                    </a:lnTo>
                    <a:lnTo>
                      <a:pt x="705" y="251"/>
                    </a:lnTo>
                    <a:lnTo>
                      <a:pt x="705" y="251"/>
                    </a:lnTo>
                    <a:lnTo>
                      <a:pt x="705" y="251"/>
                    </a:lnTo>
                    <a:lnTo>
                      <a:pt x="707" y="251"/>
                    </a:lnTo>
                    <a:lnTo>
                      <a:pt x="707" y="251"/>
                    </a:lnTo>
                    <a:lnTo>
                      <a:pt x="707" y="251"/>
                    </a:lnTo>
                    <a:lnTo>
                      <a:pt x="707" y="253"/>
                    </a:lnTo>
                    <a:lnTo>
                      <a:pt x="709" y="255"/>
                    </a:lnTo>
                    <a:lnTo>
                      <a:pt x="709" y="255"/>
                    </a:lnTo>
                    <a:lnTo>
                      <a:pt x="711" y="255"/>
                    </a:lnTo>
                    <a:lnTo>
                      <a:pt x="711" y="255"/>
                    </a:lnTo>
                    <a:lnTo>
                      <a:pt x="713" y="255"/>
                    </a:lnTo>
                    <a:lnTo>
                      <a:pt x="713" y="255"/>
                    </a:lnTo>
                    <a:lnTo>
                      <a:pt x="714" y="255"/>
                    </a:lnTo>
                    <a:lnTo>
                      <a:pt x="714" y="255"/>
                    </a:lnTo>
                    <a:lnTo>
                      <a:pt x="714" y="257"/>
                    </a:lnTo>
                    <a:lnTo>
                      <a:pt x="714" y="257"/>
                    </a:lnTo>
                    <a:lnTo>
                      <a:pt x="716" y="257"/>
                    </a:lnTo>
                    <a:lnTo>
                      <a:pt x="716" y="257"/>
                    </a:lnTo>
                    <a:lnTo>
                      <a:pt x="716" y="258"/>
                    </a:lnTo>
                    <a:lnTo>
                      <a:pt x="716" y="258"/>
                    </a:lnTo>
                    <a:lnTo>
                      <a:pt x="716" y="258"/>
                    </a:lnTo>
                    <a:lnTo>
                      <a:pt x="716" y="258"/>
                    </a:lnTo>
                    <a:lnTo>
                      <a:pt x="718" y="260"/>
                    </a:lnTo>
                    <a:lnTo>
                      <a:pt x="718" y="260"/>
                    </a:lnTo>
                    <a:lnTo>
                      <a:pt x="718" y="260"/>
                    </a:lnTo>
                    <a:lnTo>
                      <a:pt x="718" y="260"/>
                    </a:lnTo>
                    <a:lnTo>
                      <a:pt x="718" y="262"/>
                    </a:lnTo>
                    <a:lnTo>
                      <a:pt x="720" y="262"/>
                    </a:lnTo>
                    <a:lnTo>
                      <a:pt x="720" y="264"/>
                    </a:lnTo>
                    <a:lnTo>
                      <a:pt x="720" y="264"/>
                    </a:lnTo>
                    <a:lnTo>
                      <a:pt x="722" y="264"/>
                    </a:lnTo>
                    <a:lnTo>
                      <a:pt x="722" y="264"/>
                    </a:lnTo>
                    <a:lnTo>
                      <a:pt x="722" y="264"/>
                    </a:lnTo>
                    <a:lnTo>
                      <a:pt x="722" y="264"/>
                    </a:lnTo>
                    <a:lnTo>
                      <a:pt x="722" y="264"/>
                    </a:lnTo>
                    <a:lnTo>
                      <a:pt x="722" y="266"/>
                    </a:lnTo>
                    <a:lnTo>
                      <a:pt x="724" y="266"/>
                    </a:lnTo>
                    <a:lnTo>
                      <a:pt x="725" y="266"/>
                    </a:lnTo>
                    <a:lnTo>
                      <a:pt x="727" y="268"/>
                    </a:lnTo>
                    <a:lnTo>
                      <a:pt x="727" y="268"/>
                    </a:lnTo>
                    <a:lnTo>
                      <a:pt x="729" y="268"/>
                    </a:lnTo>
                    <a:lnTo>
                      <a:pt x="729" y="269"/>
                    </a:lnTo>
                    <a:lnTo>
                      <a:pt x="731" y="269"/>
                    </a:lnTo>
                    <a:lnTo>
                      <a:pt x="733" y="269"/>
                    </a:lnTo>
                    <a:lnTo>
                      <a:pt x="733" y="269"/>
                    </a:lnTo>
                    <a:lnTo>
                      <a:pt x="734" y="271"/>
                    </a:lnTo>
                    <a:lnTo>
                      <a:pt x="736" y="273"/>
                    </a:lnTo>
                    <a:lnTo>
                      <a:pt x="738" y="275"/>
                    </a:lnTo>
                    <a:lnTo>
                      <a:pt x="738" y="275"/>
                    </a:lnTo>
                    <a:lnTo>
                      <a:pt x="740" y="277"/>
                    </a:lnTo>
                    <a:lnTo>
                      <a:pt x="742" y="277"/>
                    </a:lnTo>
                    <a:lnTo>
                      <a:pt x="742" y="277"/>
                    </a:lnTo>
                    <a:lnTo>
                      <a:pt x="743" y="277"/>
                    </a:lnTo>
                    <a:lnTo>
                      <a:pt x="743" y="277"/>
                    </a:lnTo>
                    <a:lnTo>
                      <a:pt x="743" y="278"/>
                    </a:lnTo>
                    <a:lnTo>
                      <a:pt x="747" y="278"/>
                    </a:lnTo>
                    <a:lnTo>
                      <a:pt x="747" y="278"/>
                    </a:lnTo>
                    <a:lnTo>
                      <a:pt x="749" y="278"/>
                    </a:lnTo>
                    <a:lnTo>
                      <a:pt x="749" y="280"/>
                    </a:lnTo>
                    <a:lnTo>
                      <a:pt x="751" y="280"/>
                    </a:lnTo>
                    <a:lnTo>
                      <a:pt x="751" y="280"/>
                    </a:lnTo>
                    <a:lnTo>
                      <a:pt x="751" y="280"/>
                    </a:lnTo>
                    <a:lnTo>
                      <a:pt x="752" y="282"/>
                    </a:lnTo>
                    <a:lnTo>
                      <a:pt x="752" y="282"/>
                    </a:lnTo>
                    <a:lnTo>
                      <a:pt x="754" y="284"/>
                    </a:lnTo>
                    <a:lnTo>
                      <a:pt x="756" y="286"/>
                    </a:lnTo>
                    <a:lnTo>
                      <a:pt x="756" y="286"/>
                    </a:lnTo>
                    <a:lnTo>
                      <a:pt x="756" y="286"/>
                    </a:lnTo>
                    <a:lnTo>
                      <a:pt x="756" y="287"/>
                    </a:lnTo>
                    <a:lnTo>
                      <a:pt x="758" y="291"/>
                    </a:lnTo>
                    <a:lnTo>
                      <a:pt x="760" y="291"/>
                    </a:lnTo>
                    <a:lnTo>
                      <a:pt x="760" y="293"/>
                    </a:lnTo>
                    <a:lnTo>
                      <a:pt x="760" y="293"/>
                    </a:lnTo>
                    <a:lnTo>
                      <a:pt x="762" y="295"/>
                    </a:lnTo>
                    <a:lnTo>
                      <a:pt x="762" y="295"/>
                    </a:lnTo>
                    <a:lnTo>
                      <a:pt x="762" y="296"/>
                    </a:lnTo>
                    <a:lnTo>
                      <a:pt x="762" y="296"/>
                    </a:lnTo>
                    <a:lnTo>
                      <a:pt x="762" y="296"/>
                    </a:lnTo>
                    <a:lnTo>
                      <a:pt x="762" y="296"/>
                    </a:lnTo>
                    <a:lnTo>
                      <a:pt x="762" y="296"/>
                    </a:lnTo>
                    <a:lnTo>
                      <a:pt x="762" y="298"/>
                    </a:lnTo>
                    <a:lnTo>
                      <a:pt x="762" y="298"/>
                    </a:lnTo>
                    <a:lnTo>
                      <a:pt x="763" y="298"/>
                    </a:lnTo>
                    <a:lnTo>
                      <a:pt x="763" y="300"/>
                    </a:lnTo>
                    <a:lnTo>
                      <a:pt x="765" y="300"/>
                    </a:lnTo>
                    <a:lnTo>
                      <a:pt x="765" y="302"/>
                    </a:lnTo>
                    <a:lnTo>
                      <a:pt x="767" y="302"/>
                    </a:lnTo>
                    <a:lnTo>
                      <a:pt x="767" y="302"/>
                    </a:lnTo>
                    <a:lnTo>
                      <a:pt x="767" y="302"/>
                    </a:lnTo>
                    <a:lnTo>
                      <a:pt x="767" y="302"/>
                    </a:lnTo>
                    <a:lnTo>
                      <a:pt x="767" y="302"/>
                    </a:lnTo>
                    <a:lnTo>
                      <a:pt x="767" y="302"/>
                    </a:lnTo>
                    <a:lnTo>
                      <a:pt x="767" y="302"/>
                    </a:lnTo>
                    <a:lnTo>
                      <a:pt x="767" y="302"/>
                    </a:lnTo>
                    <a:lnTo>
                      <a:pt x="769" y="302"/>
                    </a:lnTo>
                    <a:lnTo>
                      <a:pt x="769" y="302"/>
                    </a:lnTo>
                    <a:lnTo>
                      <a:pt x="769" y="302"/>
                    </a:lnTo>
                    <a:lnTo>
                      <a:pt x="769" y="302"/>
                    </a:lnTo>
                    <a:lnTo>
                      <a:pt x="769" y="302"/>
                    </a:lnTo>
                    <a:lnTo>
                      <a:pt x="769" y="302"/>
                    </a:lnTo>
                    <a:lnTo>
                      <a:pt x="771" y="302"/>
                    </a:lnTo>
                    <a:lnTo>
                      <a:pt x="771" y="302"/>
                    </a:lnTo>
                    <a:lnTo>
                      <a:pt x="771" y="302"/>
                    </a:lnTo>
                    <a:lnTo>
                      <a:pt x="772" y="302"/>
                    </a:lnTo>
                    <a:lnTo>
                      <a:pt x="772" y="302"/>
                    </a:lnTo>
                    <a:lnTo>
                      <a:pt x="772" y="302"/>
                    </a:lnTo>
                    <a:lnTo>
                      <a:pt x="774" y="302"/>
                    </a:lnTo>
                    <a:lnTo>
                      <a:pt x="774" y="302"/>
                    </a:lnTo>
                    <a:lnTo>
                      <a:pt x="776" y="302"/>
                    </a:lnTo>
                    <a:lnTo>
                      <a:pt x="778" y="304"/>
                    </a:lnTo>
                    <a:lnTo>
                      <a:pt x="778" y="304"/>
                    </a:lnTo>
                    <a:lnTo>
                      <a:pt x="778" y="304"/>
                    </a:lnTo>
                    <a:lnTo>
                      <a:pt x="778" y="304"/>
                    </a:lnTo>
                    <a:lnTo>
                      <a:pt x="778" y="304"/>
                    </a:lnTo>
                    <a:lnTo>
                      <a:pt x="778" y="304"/>
                    </a:lnTo>
                    <a:lnTo>
                      <a:pt x="780" y="302"/>
                    </a:lnTo>
                    <a:lnTo>
                      <a:pt x="781" y="300"/>
                    </a:lnTo>
                    <a:lnTo>
                      <a:pt x="785" y="296"/>
                    </a:lnTo>
                    <a:lnTo>
                      <a:pt x="785" y="296"/>
                    </a:lnTo>
                    <a:lnTo>
                      <a:pt x="785" y="296"/>
                    </a:lnTo>
                    <a:lnTo>
                      <a:pt x="787" y="296"/>
                    </a:lnTo>
                    <a:lnTo>
                      <a:pt x="787" y="296"/>
                    </a:lnTo>
                    <a:lnTo>
                      <a:pt x="787" y="296"/>
                    </a:lnTo>
                    <a:lnTo>
                      <a:pt x="787" y="295"/>
                    </a:lnTo>
                    <a:lnTo>
                      <a:pt x="790" y="295"/>
                    </a:lnTo>
                    <a:lnTo>
                      <a:pt x="790" y="295"/>
                    </a:lnTo>
                    <a:lnTo>
                      <a:pt x="790" y="295"/>
                    </a:lnTo>
                    <a:lnTo>
                      <a:pt x="792" y="295"/>
                    </a:lnTo>
                    <a:lnTo>
                      <a:pt x="792" y="295"/>
                    </a:lnTo>
                    <a:lnTo>
                      <a:pt x="792" y="295"/>
                    </a:lnTo>
                    <a:lnTo>
                      <a:pt x="792" y="295"/>
                    </a:lnTo>
                    <a:lnTo>
                      <a:pt x="794" y="295"/>
                    </a:lnTo>
                    <a:lnTo>
                      <a:pt x="794" y="293"/>
                    </a:lnTo>
                    <a:lnTo>
                      <a:pt x="794" y="293"/>
                    </a:lnTo>
                    <a:lnTo>
                      <a:pt x="794" y="293"/>
                    </a:lnTo>
                    <a:lnTo>
                      <a:pt x="794" y="293"/>
                    </a:lnTo>
                    <a:lnTo>
                      <a:pt x="796" y="293"/>
                    </a:lnTo>
                    <a:lnTo>
                      <a:pt x="796" y="291"/>
                    </a:lnTo>
                    <a:lnTo>
                      <a:pt x="796" y="291"/>
                    </a:lnTo>
                    <a:lnTo>
                      <a:pt x="798" y="291"/>
                    </a:lnTo>
                    <a:lnTo>
                      <a:pt x="798" y="291"/>
                    </a:lnTo>
                    <a:lnTo>
                      <a:pt x="798" y="291"/>
                    </a:lnTo>
                    <a:lnTo>
                      <a:pt x="799" y="291"/>
                    </a:lnTo>
                    <a:lnTo>
                      <a:pt x="799" y="291"/>
                    </a:lnTo>
                    <a:lnTo>
                      <a:pt x="799" y="291"/>
                    </a:lnTo>
                    <a:lnTo>
                      <a:pt x="799" y="291"/>
                    </a:lnTo>
                    <a:lnTo>
                      <a:pt x="801" y="291"/>
                    </a:lnTo>
                    <a:lnTo>
                      <a:pt x="801" y="291"/>
                    </a:lnTo>
                    <a:lnTo>
                      <a:pt x="801" y="289"/>
                    </a:lnTo>
                    <a:lnTo>
                      <a:pt x="803" y="289"/>
                    </a:lnTo>
                    <a:lnTo>
                      <a:pt x="805" y="289"/>
                    </a:lnTo>
                    <a:lnTo>
                      <a:pt x="805" y="289"/>
                    </a:lnTo>
                    <a:lnTo>
                      <a:pt x="805" y="289"/>
                    </a:lnTo>
                    <a:lnTo>
                      <a:pt x="805" y="287"/>
                    </a:lnTo>
                    <a:lnTo>
                      <a:pt x="805" y="287"/>
                    </a:lnTo>
                    <a:lnTo>
                      <a:pt x="807" y="287"/>
                    </a:lnTo>
                    <a:lnTo>
                      <a:pt x="807" y="287"/>
                    </a:lnTo>
                    <a:lnTo>
                      <a:pt x="805" y="287"/>
                    </a:lnTo>
                    <a:lnTo>
                      <a:pt x="805" y="287"/>
                    </a:lnTo>
                    <a:lnTo>
                      <a:pt x="805" y="286"/>
                    </a:lnTo>
                    <a:lnTo>
                      <a:pt x="805" y="286"/>
                    </a:lnTo>
                    <a:lnTo>
                      <a:pt x="805" y="286"/>
                    </a:lnTo>
                    <a:lnTo>
                      <a:pt x="805" y="286"/>
                    </a:lnTo>
                    <a:lnTo>
                      <a:pt x="805" y="284"/>
                    </a:lnTo>
                    <a:lnTo>
                      <a:pt x="807" y="284"/>
                    </a:lnTo>
                    <a:lnTo>
                      <a:pt x="807" y="284"/>
                    </a:lnTo>
                    <a:lnTo>
                      <a:pt x="807" y="282"/>
                    </a:lnTo>
                    <a:lnTo>
                      <a:pt x="807" y="282"/>
                    </a:lnTo>
                    <a:lnTo>
                      <a:pt x="807" y="282"/>
                    </a:lnTo>
                    <a:lnTo>
                      <a:pt x="807" y="282"/>
                    </a:lnTo>
                    <a:lnTo>
                      <a:pt x="807" y="280"/>
                    </a:lnTo>
                    <a:lnTo>
                      <a:pt x="807" y="280"/>
                    </a:lnTo>
                    <a:lnTo>
                      <a:pt x="805" y="280"/>
                    </a:lnTo>
                    <a:lnTo>
                      <a:pt x="805" y="280"/>
                    </a:lnTo>
                    <a:lnTo>
                      <a:pt x="807" y="280"/>
                    </a:lnTo>
                    <a:lnTo>
                      <a:pt x="807" y="278"/>
                    </a:lnTo>
                    <a:lnTo>
                      <a:pt x="807" y="278"/>
                    </a:lnTo>
                    <a:lnTo>
                      <a:pt x="807" y="278"/>
                    </a:lnTo>
                    <a:lnTo>
                      <a:pt x="807" y="278"/>
                    </a:lnTo>
                    <a:lnTo>
                      <a:pt x="809" y="277"/>
                    </a:lnTo>
                    <a:lnTo>
                      <a:pt x="809" y="277"/>
                    </a:lnTo>
                    <a:lnTo>
                      <a:pt x="809" y="277"/>
                    </a:lnTo>
                    <a:lnTo>
                      <a:pt x="810" y="277"/>
                    </a:lnTo>
                    <a:lnTo>
                      <a:pt x="810" y="277"/>
                    </a:lnTo>
                    <a:lnTo>
                      <a:pt x="810" y="277"/>
                    </a:lnTo>
                    <a:lnTo>
                      <a:pt x="812" y="277"/>
                    </a:lnTo>
                    <a:lnTo>
                      <a:pt x="812" y="275"/>
                    </a:lnTo>
                    <a:lnTo>
                      <a:pt x="816" y="275"/>
                    </a:lnTo>
                    <a:lnTo>
                      <a:pt x="818" y="275"/>
                    </a:lnTo>
                    <a:lnTo>
                      <a:pt x="821" y="275"/>
                    </a:lnTo>
                    <a:lnTo>
                      <a:pt x="823" y="275"/>
                    </a:lnTo>
                    <a:lnTo>
                      <a:pt x="827" y="275"/>
                    </a:lnTo>
                    <a:lnTo>
                      <a:pt x="828" y="275"/>
                    </a:lnTo>
                    <a:lnTo>
                      <a:pt x="828" y="275"/>
                    </a:lnTo>
                    <a:lnTo>
                      <a:pt x="830" y="273"/>
                    </a:lnTo>
                    <a:lnTo>
                      <a:pt x="830" y="273"/>
                    </a:lnTo>
                    <a:lnTo>
                      <a:pt x="830" y="273"/>
                    </a:lnTo>
                    <a:lnTo>
                      <a:pt x="830" y="273"/>
                    </a:lnTo>
                    <a:lnTo>
                      <a:pt x="832" y="271"/>
                    </a:lnTo>
                    <a:lnTo>
                      <a:pt x="832" y="271"/>
                    </a:lnTo>
                    <a:lnTo>
                      <a:pt x="832" y="271"/>
                    </a:lnTo>
                    <a:lnTo>
                      <a:pt x="832" y="271"/>
                    </a:lnTo>
                    <a:lnTo>
                      <a:pt x="832" y="271"/>
                    </a:lnTo>
                    <a:lnTo>
                      <a:pt x="832" y="269"/>
                    </a:lnTo>
                    <a:lnTo>
                      <a:pt x="834" y="269"/>
                    </a:lnTo>
                    <a:lnTo>
                      <a:pt x="834" y="269"/>
                    </a:lnTo>
                    <a:lnTo>
                      <a:pt x="834" y="269"/>
                    </a:lnTo>
                    <a:lnTo>
                      <a:pt x="836" y="269"/>
                    </a:lnTo>
                    <a:lnTo>
                      <a:pt x="836" y="269"/>
                    </a:lnTo>
                    <a:lnTo>
                      <a:pt x="836" y="269"/>
                    </a:lnTo>
                    <a:lnTo>
                      <a:pt x="837" y="269"/>
                    </a:lnTo>
                    <a:lnTo>
                      <a:pt x="839" y="269"/>
                    </a:lnTo>
                    <a:lnTo>
                      <a:pt x="839" y="268"/>
                    </a:lnTo>
                    <a:lnTo>
                      <a:pt x="839" y="268"/>
                    </a:lnTo>
                    <a:lnTo>
                      <a:pt x="839" y="268"/>
                    </a:lnTo>
                    <a:lnTo>
                      <a:pt x="839" y="268"/>
                    </a:lnTo>
                    <a:lnTo>
                      <a:pt x="839" y="266"/>
                    </a:lnTo>
                    <a:lnTo>
                      <a:pt x="841" y="266"/>
                    </a:lnTo>
                    <a:lnTo>
                      <a:pt x="841" y="264"/>
                    </a:lnTo>
                    <a:lnTo>
                      <a:pt x="841" y="264"/>
                    </a:lnTo>
                    <a:lnTo>
                      <a:pt x="841" y="264"/>
                    </a:lnTo>
                    <a:lnTo>
                      <a:pt x="841" y="264"/>
                    </a:lnTo>
                    <a:lnTo>
                      <a:pt x="841" y="262"/>
                    </a:lnTo>
                    <a:lnTo>
                      <a:pt x="843" y="260"/>
                    </a:lnTo>
                    <a:lnTo>
                      <a:pt x="843" y="260"/>
                    </a:lnTo>
                    <a:lnTo>
                      <a:pt x="843" y="258"/>
                    </a:lnTo>
                    <a:lnTo>
                      <a:pt x="843" y="258"/>
                    </a:lnTo>
                    <a:lnTo>
                      <a:pt x="843" y="257"/>
                    </a:lnTo>
                    <a:lnTo>
                      <a:pt x="845" y="257"/>
                    </a:lnTo>
                    <a:lnTo>
                      <a:pt x="845" y="255"/>
                    </a:lnTo>
                    <a:lnTo>
                      <a:pt x="845" y="255"/>
                    </a:lnTo>
                    <a:lnTo>
                      <a:pt x="845" y="255"/>
                    </a:lnTo>
                    <a:lnTo>
                      <a:pt x="845" y="255"/>
                    </a:lnTo>
                    <a:lnTo>
                      <a:pt x="845" y="253"/>
                    </a:lnTo>
                    <a:lnTo>
                      <a:pt x="845" y="253"/>
                    </a:lnTo>
                    <a:lnTo>
                      <a:pt x="845" y="253"/>
                    </a:lnTo>
                    <a:lnTo>
                      <a:pt x="847" y="253"/>
                    </a:lnTo>
                    <a:lnTo>
                      <a:pt x="845" y="251"/>
                    </a:lnTo>
                    <a:lnTo>
                      <a:pt x="847" y="251"/>
                    </a:lnTo>
                    <a:lnTo>
                      <a:pt x="847" y="251"/>
                    </a:lnTo>
                    <a:lnTo>
                      <a:pt x="847" y="251"/>
                    </a:lnTo>
                    <a:lnTo>
                      <a:pt x="847" y="249"/>
                    </a:lnTo>
                    <a:lnTo>
                      <a:pt x="848" y="249"/>
                    </a:lnTo>
                    <a:lnTo>
                      <a:pt x="848" y="251"/>
                    </a:lnTo>
                    <a:lnTo>
                      <a:pt x="850" y="251"/>
                    </a:lnTo>
                    <a:lnTo>
                      <a:pt x="850" y="251"/>
                    </a:lnTo>
                    <a:lnTo>
                      <a:pt x="852" y="251"/>
                    </a:lnTo>
                    <a:lnTo>
                      <a:pt x="852" y="251"/>
                    </a:lnTo>
                    <a:lnTo>
                      <a:pt x="854" y="249"/>
                    </a:lnTo>
                    <a:lnTo>
                      <a:pt x="854" y="248"/>
                    </a:lnTo>
                    <a:lnTo>
                      <a:pt x="854" y="248"/>
                    </a:lnTo>
                    <a:lnTo>
                      <a:pt x="854" y="248"/>
                    </a:lnTo>
                    <a:lnTo>
                      <a:pt x="854" y="248"/>
                    </a:lnTo>
                    <a:lnTo>
                      <a:pt x="856" y="248"/>
                    </a:lnTo>
                    <a:lnTo>
                      <a:pt x="856" y="246"/>
                    </a:lnTo>
                    <a:lnTo>
                      <a:pt x="856" y="246"/>
                    </a:lnTo>
                    <a:lnTo>
                      <a:pt x="856" y="246"/>
                    </a:lnTo>
                    <a:lnTo>
                      <a:pt x="856" y="246"/>
                    </a:lnTo>
                    <a:lnTo>
                      <a:pt x="857" y="246"/>
                    </a:lnTo>
                    <a:lnTo>
                      <a:pt x="857" y="244"/>
                    </a:lnTo>
                    <a:lnTo>
                      <a:pt x="859" y="244"/>
                    </a:lnTo>
                    <a:lnTo>
                      <a:pt x="861" y="242"/>
                    </a:lnTo>
                    <a:lnTo>
                      <a:pt x="861" y="242"/>
                    </a:lnTo>
                    <a:lnTo>
                      <a:pt x="861" y="242"/>
                    </a:lnTo>
                    <a:lnTo>
                      <a:pt x="861" y="240"/>
                    </a:lnTo>
                    <a:lnTo>
                      <a:pt x="861" y="240"/>
                    </a:lnTo>
                    <a:lnTo>
                      <a:pt x="863" y="240"/>
                    </a:lnTo>
                    <a:lnTo>
                      <a:pt x="863" y="240"/>
                    </a:lnTo>
                    <a:lnTo>
                      <a:pt x="865" y="240"/>
                    </a:lnTo>
                    <a:lnTo>
                      <a:pt x="865" y="239"/>
                    </a:lnTo>
                    <a:lnTo>
                      <a:pt x="866" y="239"/>
                    </a:lnTo>
                    <a:lnTo>
                      <a:pt x="866" y="239"/>
                    </a:lnTo>
                    <a:lnTo>
                      <a:pt x="866" y="239"/>
                    </a:lnTo>
                    <a:lnTo>
                      <a:pt x="868" y="237"/>
                    </a:lnTo>
                    <a:lnTo>
                      <a:pt x="868" y="237"/>
                    </a:lnTo>
                    <a:lnTo>
                      <a:pt x="868" y="237"/>
                    </a:lnTo>
                    <a:lnTo>
                      <a:pt x="868" y="237"/>
                    </a:lnTo>
                    <a:lnTo>
                      <a:pt x="868" y="237"/>
                    </a:lnTo>
                    <a:lnTo>
                      <a:pt x="866" y="235"/>
                    </a:lnTo>
                    <a:lnTo>
                      <a:pt x="866" y="235"/>
                    </a:lnTo>
                    <a:lnTo>
                      <a:pt x="866" y="235"/>
                    </a:lnTo>
                    <a:lnTo>
                      <a:pt x="866" y="235"/>
                    </a:lnTo>
                    <a:lnTo>
                      <a:pt x="866" y="235"/>
                    </a:lnTo>
                    <a:lnTo>
                      <a:pt x="866" y="235"/>
                    </a:lnTo>
                    <a:lnTo>
                      <a:pt x="868" y="233"/>
                    </a:lnTo>
                    <a:lnTo>
                      <a:pt x="868" y="233"/>
                    </a:lnTo>
                    <a:lnTo>
                      <a:pt x="868" y="233"/>
                    </a:lnTo>
                    <a:lnTo>
                      <a:pt x="868" y="233"/>
                    </a:lnTo>
                    <a:lnTo>
                      <a:pt x="868" y="233"/>
                    </a:lnTo>
                    <a:lnTo>
                      <a:pt x="870" y="231"/>
                    </a:lnTo>
                    <a:lnTo>
                      <a:pt x="870" y="231"/>
                    </a:lnTo>
                    <a:lnTo>
                      <a:pt x="870" y="231"/>
                    </a:lnTo>
                    <a:lnTo>
                      <a:pt x="872" y="230"/>
                    </a:lnTo>
                    <a:lnTo>
                      <a:pt x="872" y="230"/>
                    </a:lnTo>
                    <a:lnTo>
                      <a:pt x="872" y="230"/>
                    </a:lnTo>
                    <a:lnTo>
                      <a:pt x="874" y="230"/>
                    </a:lnTo>
                    <a:lnTo>
                      <a:pt x="874" y="230"/>
                    </a:lnTo>
                    <a:lnTo>
                      <a:pt x="874" y="230"/>
                    </a:lnTo>
                    <a:lnTo>
                      <a:pt x="874" y="230"/>
                    </a:lnTo>
                    <a:lnTo>
                      <a:pt x="875" y="228"/>
                    </a:lnTo>
                    <a:lnTo>
                      <a:pt x="875" y="228"/>
                    </a:lnTo>
                    <a:lnTo>
                      <a:pt x="875" y="226"/>
                    </a:lnTo>
                    <a:lnTo>
                      <a:pt x="875" y="226"/>
                    </a:lnTo>
                    <a:lnTo>
                      <a:pt x="875" y="226"/>
                    </a:lnTo>
                    <a:lnTo>
                      <a:pt x="875" y="224"/>
                    </a:lnTo>
                    <a:lnTo>
                      <a:pt x="875" y="224"/>
                    </a:lnTo>
                    <a:lnTo>
                      <a:pt x="875" y="224"/>
                    </a:lnTo>
                    <a:lnTo>
                      <a:pt x="877" y="224"/>
                    </a:lnTo>
                    <a:lnTo>
                      <a:pt x="877" y="222"/>
                    </a:lnTo>
                    <a:lnTo>
                      <a:pt x="877" y="222"/>
                    </a:lnTo>
                    <a:lnTo>
                      <a:pt x="877" y="220"/>
                    </a:lnTo>
                    <a:lnTo>
                      <a:pt x="877" y="220"/>
                    </a:lnTo>
                    <a:lnTo>
                      <a:pt x="877" y="220"/>
                    </a:lnTo>
                    <a:lnTo>
                      <a:pt x="877" y="219"/>
                    </a:lnTo>
                    <a:lnTo>
                      <a:pt x="877" y="219"/>
                    </a:lnTo>
                    <a:lnTo>
                      <a:pt x="877" y="219"/>
                    </a:lnTo>
                    <a:lnTo>
                      <a:pt x="877" y="219"/>
                    </a:lnTo>
                    <a:lnTo>
                      <a:pt x="877" y="219"/>
                    </a:lnTo>
                    <a:lnTo>
                      <a:pt x="875" y="219"/>
                    </a:lnTo>
                    <a:lnTo>
                      <a:pt x="875" y="219"/>
                    </a:lnTo>
                    <a:lnTo>
                      <a:pt x="875" y="217"/>
                    </a:lnTo>
                    <a:lnTo>
                      <a:pt x="874" y="217"/>
                    </a:lnTo>
                    <a:lnTo>
                      <a:pt x="874" y="217"/>
                    </a:lnTo>
                    <a:lnTo>
                      <a:pt x="872" y="217"/>
                    </a:lnTo>
                    <a:lnTo>
                      <a:pt x="872" y="217"/>
                    </a:lnTo>
                    <a:lnTo>
                      <a:pt x="872" y="217"/>
                    </a:lnTo>
                    <a:lnTo>
                      <a:pt x="872" y="217"/>
                    </a:lnTo>
                    <a:lnTo>
                      <a:pt x="870" y="217"/>
                    </a:lnTo>
                    <a:lnTo>
                      <a:pt x="870" y="217"/>
                    </a:lnTo>
                    <a:lnTo>
                      <a:pt x="870" y="217"/>
                    </a:lnTo>
                    <a:lnTo>
                      <a:pt x="868" y="215"/>
                    </a:lnTo>
                    <a:lnTo>
                      <a:pt x="868" y="215"/>
                    </a:lnTo>
                    <a:lnTo>
                      <a:pt x="868" y="215"/>
                    </a:lnTo>
                    <a:lnTo>
                      <a:pt x="868" y="215"/>
                    </a:lnTo>
                    <a:lnTo>
                      <a:pt x="868" y="215"/>
                    </a:lnTo>
                    <a:lnTo>
                      <a:pt x="868" y="215"/>
                    </a:lnTo>
                    <a:lnTo>
                      <a:pt x="866" y="215"/>
                    </a:lnTo>
                    <a:lnTo>
                      <a:pt x="866" y="215"/>
                    </a:lnTo>
                    <a:lnTo>
                      <a:pt x="866" y="215"/>
                    </a:lnTo>
                    <a:lnTo>
                      <a:pt x="866" y="213"/>
                    </a:lnTo>
                    <a:lnTo>
                      <a:pt x="866" y="213"/>
                    </a:lnTo>
                    <a:lnTo>
                      <a:pt x="866" y="211"/>
                    </a:lnTo>
                    <a:lnTo>
                      <a:pt x="866" y="211"/>
                    </a:lnTo>
                    <a:lnTo>
                      <a:pt x="866" y="211"/>
                    </a:lnTo>
                    <a:lnTo>
                      <a:pt x="866" y="211"/>
                    </a:lnTo>
                    <a:lnTo>
                      <a:pt x="866" y="211"/>
                    </a:lnTo>
                    <a:lnTo>
                      <a:pt x="865" y="211"/>
                    </a:lnTo>
                    <a:lnTo>
                      <a:pt x="865" y="211"/>
                    </a:lnTo>
                    <a:lnTo>
                      <a:pt x="865" y="210"/>
                    </a:lnTo>
                    <a:lnTo>
                      <a:pt x="865" y="210"/>
                    </a:lnTo>
                    <a:lnTo>
                      <a:pt x="865" y="210"/>
                    </a:lnTo>
                    <a:lnTo>
                      <a:pt x="863" y="210"/>
                    </a:lnTo>
                    <a:lnTo>
                      <a:pt x="863" y="210"/>
                    </a:lnTo>
                    <a:lnTo>
                      <a:pt x="863" y="210"/>
                    </a:lnTo>
                    <a:lnTo>
                      <a:pt x="863" y="210"/>
                    </a:lnTo>
                    <a:lnTo>
                      <a:pt x="863" y="210"/>
                    </a:lnTo>
                    <a:lnTo>
                      <a:pt x="863" y="210"/>
                    </a:lnTo>
                    <a:lnTo>
                      <a:pt x="863" y="208"/>
                    </a:lnTo>
                    <a:lnTo>
                      <a:pt x="863" y="208"/>
                    </a:lnTo>
                    <a:lnTo>
                      <a:pt x="863" y="208"/>
                    </a:lnTo>
                    <a:lnTo>
                      <a:pt x="863" y="208"/>
                    </a:lnTo>
                    <a:lnTo>
                      <a:pt x="863" y="206"/>
                    </a:lnTo>
                    <a:lnTo>
                      <a:pt x="863" y="206"/>
                    </a:lnTo>
                    <a:lnTo>
                      <a:pt x="863" y="206"/>
                    </a:lnTo>
                    <a:lnTo>
                      <a:pt x="863" y="206"/>
                    </a:lnTo>
                    <a:lnTo>
                      <a:pt x="865" y="206"/>
                    </a:lnTo>
                    <a:lnTo>
                      <a:pt x="865" y="204"/>
                    </a:lnTo>
                    <a:lnTo>
                      <a:pt x="865" y="204"/>
                    </a:lnTo>
                    <a:lnTo>
                      <a:pt x="866" y="204"/>
                    </a:lnTo>
                    <a:lnTo>
                      <a:pt x="866" y="204"/>
                    </a:lnTo>
                    <a:lnTo>
                      <a:pt x="866" y="204"/>
                    </a:lnTo>
                    <a:lnTo>
                      <a:pt x="868" y="204"/>
                    </a:lnTo>
                    <a:lnTo>
                      <a:pt x="868" y="204"/>
                    </a:lnTo>
                    <a:lnTo>
                      <a:pt x="868" y="204"/>
                    </a:lnTo>
                    <a:lnTo>
                      <a:pt x="868" y="204"/>
                    </a:lnTo>
                    <a:lnTo>
                      <a:pt x="868" y="204"/>
                    </a:lnTo>
                    <a:lnTo>
                      <a:pt x="868" y="202"/>
                    </a:lnTo>
                    <a:lnTo>
                      <a:pt x="868" y="202"/>
                    </a:lnTo>
                    <a:lnTo>
                      <a:pt x="868" y="202"/>
                    </a:lnTo>
                    <a:lnTo>
                      <a:pt x="868" y="201"/>
                    </a:lnTo>
                    <a:lnTo>
                      <a:pt x="868" y="201"/>
                    </a:lnTo>
                    <a:lnTo>
                      <a:pt x="868" y="201"/>
                    </a:lnTo>
                    <a:lnTo>
                      <a:pt x="868" y="199"/>
                    </a:lnTo>
                    <a:lnTo>
                      <a:pt x="868" y="199"/>
                    </a:lnTo>
                    <a:lnTo>
                      <a:pt x="868" y="199"/>
                    </a:lnTo>
                    <a:lnTo>
                      <a:pt x="868" y="199"/>
                    </a:lnTo>
                    <a:lnTo>
                      <a:pt x="868" y="199"/>
                    </a:lnTo>
                    <a:lnTo>
                      <a:pt x="868" y="199"/>
                    </a:lnTo>
                    <a:lnTo>
                      <a:pt x="868" y="199"/>
                    </a:lnTo>
                    <a:lnTo>
                      <a:pt x="868" y="199"/>
                    </a:lnTo>
                    <a:lnTo>
                      <a:pt x="868" y="197"/>
                    </a:lnTo>
                    <a:lnTo>
                      <a:pt x="868" y="197"/>
                    </a:lnTo>
                    <a:lnTo>
                      <a:pt x="868" y="197"/>
                    </a:lnTo>
                    <a:lnTo>
                      <a:pt x="868" y="197"/>
                    </a:lnTo>
                    <a:lnTo>
                      <a:pt x="868" y="197"/>
                    </a:lnTo>
                    <a:lnTo>
                      <a:pt x="868" y="195"/>
                    </a:lnTo>
                    <a:lnTo>
                      <a:pt x="868" y="193"/>
                    </a:lnTo>
                    <a:lnTo>
                      <a:pt x="868" y="193"/>
                    </a:lnTo>
                    <a:lnTo>
                      <a:pt x="868" y="193"/>
                    </a:lnTo>
                    <a:lnTo>
                      <a:pt x="868" y="193"/>
                    </a:lnTo>
                    <a:lnTo>
                      <a:pt x="868" y="193"/>
                    </a:lnTo>
                    <a:lnTo>
                      <a:pt x="868" y="192"/>
                    </a:lnTo>
                    <a:lnTo>
                      <a:pt x="866" y="192"/>
                    </a:lnTo>
                    <a:lnTo>
                      <a:pt x="866" y="192"/>
                    </a:lnTo>
                    <a:lnTo>
                      <a:pt x="866" y="192"/>
                    </a:lnTo>
                    <a:lnTo>
                      <a:pt x="866" y="190"/>
                    </a:lnTo>
                    <a:lnTo>
                      <a:pt x="866" y="190"/>
                    </a:lnTo>
                    <a:lnTo>
                      <a:pt x="866" y="190"/>
                    </a:lnTo>
                    <a:lnTo>
                      <a:pt x="865" y="188"/>
                    </a:lnTo>
                    <a:lnTo>
                      <a:pt x="865" y="186"/>
                    </a:lnTo>
                    <a:lnTo>
                      <a:pt x="865" y="186"/>
                    </a:lnTo>
                    <a:lnTo>
                      <a:pt x="863" y="184"/>
                    </a:lnTo>
                    <a:lnTo>
                      <a:pt x="863" y="184"/>
                    </a:lnTo>
                    <a:lnTo>
                      <a:pt x="863" y="182"/>
                    </a:lnTo>
                    <a:lnTo>
                      <a:pt x="863" y="182"/>
                    </a:lnTo>
                    <a:lnTo>
                      <a:pt x="863" y="182"/>
                    </a:lnTo>
                    <a:lnTo>
                      <a:pt x="863" y="182"/>
                    </a:lnTo>
                    <a:lnTo>
                      <a:pt x="863" y="181"/>
                    </a:lnTo>
                    <a:lnTo>
                      <a:pt x="863" y="181"/>
                    </a:lnTo>
                    <a:lnTo>
                      <a:pt x="863" y="179"/>
                    </a:lnTo>
                    <a:lnTo>
                      <a:pt x="863" y="179"/>
                    </a:lnTo>
                    <a:lnTo>
                      <a:pt x="863" y="179"/>
                    </a:lnTo>
                    <a:lnTo>
                      <a:pt x="865" y="179"/>
                    </a:lnTo>
                    <a:lnTo>
                      <a:pt x="865" y="179"/>
                    </a:lnTo>
                    <a:lnTo>
                      <a:pt x="865" y="179"/>
                    </a:lnTo>
                    <a:lnTo>
                      <a:pt x="865" y="179"/>
                    </a:lnTo>
                    <a:lnTo>
                      <a:pt x="866" y="179"/>
                    </a:lnTo>
                    <a:lnTo>
                      <a:pt x="866" y="179"/>
                    </a:lnTo>
                    <a:lnTo>
                      <a:pt x="868" y="177"/>
                    </a:lnTo>
                    <a:lnTo>
                      <a:pt x="870" y="177"/>
                    </a:lnTo>
                    <a:lnTo>
                      <a:pt x="870" y="177"/>
                    </a:lnTo>
                    <a:lnTo>
                      <a:pt x="870" y="177"/>
                    </a:lnTo>
                    <a:lnTo>
                      <a:pt x="870" y="177"/>
                    </a:lnTo>
                    <a:lnTo>
                      <a:pt x="870" y="177"/>
                    </a:lnTo>
                    <a:lnTo>
                      <a:pt x="870" y="175"/>
                    </a:lnTo>
                    <a:lnTo>
                      <a:pt x="872" y="175"/>
                    </a:lnTo>
                    <a:lnTo>
                      <a:pt x="872" y="175"/>
                    </a:lnTo>
                    <a:lnTo>
                      <a:pt x="872" y="175"/>
                    </a:lnTo>
                    <a:lnTo>
                      <a:pt x="872" y="175"/>
                    </a:lnTo>
                    <a:lnTo>
                      <a:pt x="874" y="175"/>
                    </a:lnTo>
                    <a:lnTo>
                      <a:pt x="874" y="173"/>
                    </a:lnTo>
                    <a:lnTo>
                      <a:pt x="874" y="173"/>
                    </a:lnTo>
                    <a:lnTo>
                      <a:pt x="874" y="173"/>
                    </a:lnTo>
                    <a:lnTo>
                      <a:pt x="874" y="173"/>
                    </a:lnTo>
                    <a:lnTo>
                      <a:pt x="874" y="172"/>
                    </a:lnTo>
                    <a:lnTo>
                      <a:pt x="874" y="172"/>
                    </a:lnTo>
                    <a:lnTo>
                      <a:pt x="875" y="170"/>
                    </a:lnTo>
                    <a:lnTo>
                      <a:pt x="875" y="170"/>
                    </a:lnTo>
                    <a:lnTo>
                      <a:pt x="875" y="168"/>
                    </a:lnTo>
                    <a:lnTo>
                      <a:pt x="877" y="168"/>
                    </a:lnTo>
                    <a:lnTo>
                      <a:pt x="877" y="168"/>
                    </a:lnTo>
                    <a:lnTo>
                      <a:pt x="877" y="166"/>
                    </a:lnTo>
                    <a:lnTo>
                      <a:pt x="877" y="166"/>
                    </a:lnTo>
                    <a:lnTo>
                      <a:pt x="877" y="166"/>
                    </a:lnTo>
                    <a:lnTo>
                      <a:pt x="877" y="164"/>
                    </a:lnTo>
                    <a:lnTo>
                      <a:pt x="877" y="164"/>
                    </a:lnTo>
                    <a:lnTo>
                      <a:pt x="877" y="164"/>
                    </a:lnTo>
                    <a:lnTo>
                      <a:pt x="877" y="163"/>
                    </a:lnTo>
                    <a:lnTo>
                      <a:pt x="877" y="163"/>
                    </a:lnTo>
                    <a:lnTo>
                      <a:pt x="877" y="163"/>
                    </a:lnTo>
                    <a:lnTo>
                      <a:pt x="879" y="161"/>
                    </a:lnTo>
                    <a:lnTo>
                      <a:pt x="879" y="161"/>
                    </a:lnTo>
                    <a:lnTo>
                      <a:pt x="879" y="161"/>
                    </a:lnTo>
                    <a:lnTo>
                      <a:pt x="879" y="161"/>
                    </a:lnTo>
                    <a:lnTo>
                      <a:pt x="879" y="161"/>
                    </a:lnTo>
                    <a:lnTo>
                      <a:pt x="879" y="161"/>
                    </a:lnTo>
                    <a:lnTo>
                      <a:pt x="879" y="159"/>
                    </a:lnTo>
                    <a:lnTo>
                      <a:pt x="879" y="159"/>
                    </a:lnTo>
                    <a:lnTo>
                      <a:pt x="879" y="159"/>
                    </a:lnTo>
                    <a:lnTo>
                      <a:pt x="879" y="157"/>
                    </a:lnTo>
                    <a:lnTo>
                      <a:pt x="879" y="157"/>
                    </a:lnTo>
                    <a:lnTo>
                      <a:pt x="881" y="155"/>
                    </a:lnTo>
                    <a:lnTo>
                      <a:pt x="881" y="155"/>
                    </a:lnTo>
                    <a:lnTo>
                      <a:pt x="881" y="154"/>
                    </a:lnTo>
                    <a:lnTo>
                      <a:pt x="881" y="154"/>
                    </a:lnTo>
                    <a:lnTo>
                      <a:pt x="883" y="154"/>
                    </a:lnTo>
                    <a:lnTo>
                      <a:pt x="883" y="154"/>
                    </a:lnTo>
                    <a:lnTo>
                      <a:pt x="884" y="152"/>
                    </a:lnTo>
                    <a:lnTo>
                      <a:pt x="886" y="152"/>
                    </a:lnTo>
                    <a:lnTo>
                      <a:pt x="886" y="152"/>
                    </a:lnTo>
                    <a:lnTo>
                      <a:pt x="888" y="152"/>
                    </a:lnTo>
                    <a:lnTo>
                      <a:pt x="888" y="152"/>
                    </a:lnTo>
                    <a:lnTo>
                      <a:pt x="888" y="152"/>
                    </a:lnTo>
                    <a:lnTo>
                      <a:pt x="890" y="152"/>
                    </a:lnTo>
                    <a:lnTo>
                      <a:pt x="890" y="152"/>
                    </a:lnTo>
                    <a:lnTo>
                      <a:pt x="890" y="152"/>
                    </a:lnTo>
                    <a:lnTo>
                      <a:pt x="890" y="150"/>
                    </a:lnTo>
                    <a:lnTo>
                      <a:pt x="890" y="150"/>
                    </a:lnTo>
                    <a:lnTo>
                      <a:pt x="892" y="150"/>
                    </a:lnTo>
                    <a:lnTo>
                      <a:pt x="892" y="150"/>
                    </a:lnTo>
                    <a:lnTo>
                      <a:pt x="892" y="150"/>
                    </a:lnTo>
                    <a:lnTo>
                      <a:pt x="894" y="150"/>
                    </a:lnTo>
                    <a:lnTo>
                      <a:pt x="894" y="150"/>
                    </a:lnTo>
                    <a:lnTo>
                      <a:pt x="895" y="150"/>
                    </a:lnTo>
                    <a:lnTo>
                      <a:pt x="895" y="148"/>
                    </a:lnTo>
                    <a:lnTo>
                      <a:pt x="895" y="148"/>
                    </a:lnTo>
                    <a:lnTo>
                      <a:pt x="895" y="148"/>
                    </a:lnTo>
                    <a:lnTo>
                      <a:pt x="895" y="148"/>
                    </a:lnTo>
                    <a:lnTo>
                      <a:pt x="895" y="148"/>
                    </a:lnTo>
                    <a:lnTo>
                      <a:pt x="895" y="148"/>
                    </a:lnTo>
                    <a:lnTo>
                      <a:pt x="895" y="146"/>
                    </a:lnTo>
                    <a:lnTo>
                      <a:pt x="897" y="146"/>
                    </a:lnTo>
                    <a:lnTo>
                      <a:pt x="897" y="145"/>
                    </a:lnTo>
                    <a:lnTo>
                      <a:pt x="897" y="143"/>
                    </a:lnTo>
                    <a:lnTo>
                      <a:pt x="897" y="143"/>
                    </a:lnTo>
                    <a:lnTo>
                      <a:pt x="897" y="143"/>
                    </a:lnTo>
                    <a:lnTo>
                      <a:pt x="897" y="143"/>
                    </a:lnTo>
                    <a:lnTo>
                      <a:pt x="897" y="143"/>
                    </a:lnTo>
                    <a:lnTo>
                      <a:pt x="899" y="143"/>
                    </a:lnTo>
                    <a:lnTo>
                      <a:pt x="899" y="141"/>
                    </a:lnTo>
                    <a:lnTo>
                      <a:pt x="899" y="141"/>
                    </a:lnTo>
                    <a:lnTo>
                      <a:pt x="899" y="141"/>
                    </a:lnTo>
                    <a:lnTo>
                      <a:pt x="899" y="139"/>
                    </a:lnTo>
                    <a:lnTo>
                      <a:pt x="901" y="139"/>
                    </a:lnTo>
                    <a:lnTo>
                      <a:pt x="901" y="137"/>
                    </a:lnTo>
                    <a:lnTo>
                      <a:pt x="899" y="137"/>
                    </a:lnTo>
                    <a:lnTo>
                      <a:pt x="899" y="137"/>
                    </a:lnTo>
                    <a:lnTo>
                      <a:pt x="899" y="135"/>
                    </a:lnTo>
                    <a:lnTo>
                      <a:pt x="899" y="135"/>
                    </a:lnTo>
                    <a:lnTo>
                      <a:pt x="899" y="134"/>
                    </a:lnTo>
                    <a:lnTo>
                      <a:pt x="899" y="134"/>
                    </a:lnTo>
                    <a:lnTo>
                      <a:pt x="899" y="134"/>
                    </a:lnTo>
                    <a:lnTo>
                      <a:pt x="899" y="134"/>
                    </a:lnTo>
                    <a:lnTo>
                      <a:pt x="899" y="134"/>
                    </a:lnTo>
                    <a:lnTo>
                      <a:pt x="899" y="134"/>
                    </a:lnTo>
                    <a:lnTo>
                      <a:pt x="899" y="134"/>
                    </a:lnTo>
                    <a:lnTo>
                      <a:pt x="899" y="132"/>
                    </a:lnTo>
                    <a:lnTo>
                      <a:pt x="897" y="132"/>
                    </a:lnTo>
                    <a:lnTo>
                      <a:pt x="897" y="132"/>
                    </a:lnTo>
                    <a:lnTo>
                      <a:pt x="897" y="132"/>
                    </a:lnTo>
                    <a:lnTo>
                      <a:pt x="897" y="132"/>
                    </a:lnTo>
                    <a:lnTo>
                      <a:pt x="897" y="132"/>
                    </a:lnTo>
                    <a:lnTo>
                      <a:pt x="899" y="132"/>
                    </a:lnTo>
                    <a:lnTo>
                      <a:pt x="899" y="132"/>
                    </a:lnTo>
                    <a:lnTo>
                      <a:pt x="899" y="132"/>
                    </a:lnTo>
                    <a:lnTo>
                      <a:pt x="899" y="132"/>
                    </a:lnTo>
                    <a:lnTo>
                      <a:pt x="899" y="132"/>
                    </a:lnTo>
                    <a:lnTo>
                      <a:pt x="901" y="132"/>
                    </a:lnTo>
                    <a:lnTo>
                      <a:pt x="901" y="132"/>
                    </a:lnTo>
                    <a:lnTo>
                      <a:pt x="901" y="130"/>
                    </a:lnTo>
                    <a:lnTo>
                      <a:pt x="903" y="130"/>
                    </a:lnTo>
                    <a:lnTo>
                      <a:pt x="903" y="130"/>
                    </a:lnTo>
                    <a:lnTo>
                      <a:pt x="903" y="130"/>
                    </a:lnTo>
                    <a:lnTo>
                      <a:pt x="904" y="130"/>
                    </a:lnTo>
                    <a:lnTo>
                      <a:pt x="904" y="130"/>
                    </a:lnTo>
                    <a:lnTo>
                      <a:pt x="904" y="130"/>
                    </a:lnTo>
                    <a:lnTo>
                      <a:pt x="908" y="130"/>
                    </a:lnTo>
                    <a:lnTo>
                      <a:pt x="908" y="130"/>
                    </a:lnTo>
                    <a:lnTo>
                      <a:pt x="908" y="130"/>
                    </a:lnTo>
                    <a:lnTo>
                      <a:pt x="908" y="130"/>
                    </a:lnTo>
                    <a:lnTo>
                      <a:pt x="908" y="130"/>
                    </a:lnTo>
                    <a:lnTo>
                      <a:pt x="910" y="128"/>
                    </a:lnTo>
                    <a:lnTo>
                      <a:pt x="910" y="128"/>
                    </a:lnTo>
                    <a:lnTo>
                      <a:pt x="912" y="128"/>
                    </a:lnTo>
                    <a:lnTo>
                      <a:pt x="912" y="128"/>
                    </a:lnTo>
                    <a:lnTo>
                      <a:pt x="912" y="128"/>
                    </a:lnTo>
                    <a:lnTo>
                      <a:pt x="912" y="128"/>
                    </a:lnTo>
                    <a:lnTo>
                      <a:pt x="912" y="128"/>
                    </a:lnTo>
                    <a:lnTo>
                      <a:pt x="912" y="128"/>
                    </a:lnTo>
                    <a:lnTo>
                      <a:pt x="913" y="128"/>
                    </a:lnTo>
                    <a:lnTo>
                      <a:pt x="913" y="128"/>
                    </a:lnTo>
                    <a:lnTo>
                      <a:pt x="913" y="126"/>
                    </a:lnTo>
                    <a:lnTo>
                      <a:pt x="913" y="126"/>
                    </a:lnTo>
                    <a:lnTo>
                      <a:pt x="913" y="126"/>
                    </a:lnTo>
                    <a:lnTo>
                      <a:pt x="913" y="126"/>
                    </a:lnTo>
                    <a:lnTo>
                      <a:pt x="915" y="126"/>
                    </a:lnTo>
                    <a:lnTo>
                      <a:pt x="915" y="126"/>
                    </a:lnTo>
                    <a:lnTo>
                      <a:pt x="917" y="126"/>
                    </a:lnTo>
                    <a:lnTo>
                      <a:pt x="917" y="126"/>
                    </a:lnTo>
                    <a:lnTo>
                      <a:pt x="917" y="126"/>
                    </a:lnTo>
                    <a:lnTo>
                      <a:pt x="917" y="126"/>
                    </a:lnTo>
                    <a:lnTo>
                      <a:pt x="917" y="126"/>
                    </a:lnTo>
                    <a:lnTo>
                      <a:pt x="917" y="126"/>
                    </a:lnTo>
                    <a:lnTo>
                      <a:pt x="917" y="126"/>
                    </a:lnTo>
                    <a:lnTo>
                      <a:pt x="919" y="125"/>
                    </a:lnTo>
                    <a:lnTo>
                      <a:pt x="919" y="125"/>
                    </a:lnTo>
                    <a:lnTo>
                      <a:pt x="921" y="125"/>
                    </a:lnTo>
                    <a:lnTo>
                      <a:pt x="921" y="125"/>
                    </a:lnTo>
                    <a:lnTo>
                      <a:pt x="921" y="125"/>
                    </a:lnTo>
                    <a:lnTo>
                      <a:pt x="921" y="125"/>
                    </a:lnTo>
                    <a:lnTo>
                      <a:pt x="921" y="125"/>
                    </a:lnTo>
                    <a:lnTo>
                      <a:pt x="922" y="125"/>
                    </a:lnTo>
                    <a:lnTo>
                      <a:pt x="922" y="125"/>
                    </a:lnTo>
                    <a:lnTo>
                      <a:pt x="922" y="125"/>
                    </a:lnTo>
                    <a:lnTo>
                      <a:pt x="924" y="125"/>
                    </a:lnTo>
                    <a:lnTo>
                      <a:pt x="924" y="125"/>
                    </a:lnTo>
                    <a:lnTo>
                      <a:pt x="926" y="125"/>
                    </a:lnTo>
                    <a:lnTo>
                      <a:pt x="926" y="125"/>
                    </a:lnTo>
                    <a:lnTo>
                      <a:pt x="926" y="125"/>
                    </a:lnTo>
                    <a:lnTo>
                      <a:pt x="926" y="125"/>
                    </a:lnTo>
                    <a:lnTo>
                      <a:pt x="928" y="125"/>
                    </a:lnTo>
                    <a:lnTo>
                      <a:pt x="928" y="125"/>
                    </a:lnTo>
                    <a:lnTo>
                      <a:pt x="928" y="125"/>
                    </a:lnTo>
                    <a:lnTo>
                      <a:pt x="928" y="125"/>
                    </a:lnTo>
                    <a:lnTo>
                      <a:pt x="928" y="125"/>
                    </a:lnTo>
                    <a:lnTo>
                      <a:pt x="928" y="125"/>
                    </a:lnTo>
                    <a:lnTo>
                      <a:pt x="930" y="125"/>
                    </a:lnTo>
                    <a:lnTo>
                      <a:pt x="930" y="123"/>
                    </a:lnTo>
                    <a:lnTo>
                      <a:pt x="930" y="123"/>
                    </a:lnTo>
                    <a:lnTo>
                      <a:pt x="930" y="123"/>
                    </a:lnTo>
                    <a:lnTo>
                      <a:pt x="930" y="123"/>
                    </a:lnTo>
                    <a:lnTo>
                      <a:pt x="932" y="123"/>
                    </a:lnTo>
                    <a:lnTo>
                      <a:pt x="932" y="121"/>
                    </a:lnTo>
                    <a:lnTo>
                      <a:pt x="932" y="121"/>
                    </a:lnTo>
                    <a:lnTo>
                      <a:pt x="933" y="121"/>
                    </a:lnTo>
                    <a:lnTo>
                      <a:pt x="933" y="121"/>
                    </a:lnTo>
                    <a:lnTo>
                      <a:pt x="933" y="121"/>
                    </a:lnTo>
                    <a:lnTo>
                      <a:pt x="933" y="121"/>
                    </a:lnTo>
                    <a:lnTo>
                      <a:pt x="933" y="121"/>
                    </a:lnTo>
                    <a:lnTo>
                      <a:pt x="933" y="121"/>
                    </a:lnTo>
                    <a:lnTo>
                      <a:pt x="935" y="119"/>
                    </a:lnTo>
                    <a:lnTo>
                      <a:pt x="935" y="119"/>
                    </a:lnTo>
                    <a:lnTo>
                      <a:pt x="935" y="119"/>
                    </a:lnTo>
                    <a:lnTo>
                      <a:pt x="935" y="119"/>
                    </a:lnTo>
                    <a:lnTo>
                      <a:pt x="935" y="119"/>
                    </a:lnTo>
                    <a:lnTo>
                      <a:pt x="935" y="119"/>
                    </a:lnTo>
                    <a:lnTo>
                      <a:pt x="935" y="117"/>
                    </a:lnTo>
                    <a:lnTo>
                      <a:pt x="937" y="117"/>
                    </a:lnTo>
                    <a:lnTo>
                      <a:pt x="937" y="117"/>
                    </a:lnTo>
                    <a:lnTo>
                      <a:pt x="937" y="117"/>
                    </a:lnTo>
                    <a:lnTo>
                      <a:pt x="937" y="117"/>
                    </a:lnTo>
                    <a:lnTo>
                      <a:pt x="937" y="117"/>
                    </a:lnTo>
                    <a:lnTo>
                      <a:pt x="937" y="117"/>
                    </a:lnTo>
                    <a:lnTo>
                      <a:pt x="937" y="116"/>
                    </a:lnTo>
                    <a:lnTo>
                      <a:pt x="937" y="116"/>
                    </a:lnTo>
                    <a:lnTo>
                      <a:pt x="937" y="116"/>
                    </a:lnTo>
                    <a:lnTo>
                      <a:pt x="937" y="116"/>
                    </a:lnTo>
                    <a:lnTo>
                      <a:pt x="937" y="116"/>
                    </a:lnTo>
                    <a:lnTo>
                      <a:pt x="939" y="114"/>
                    </a:lnTo>
                    <a:lnTo>
                      <a:pt x="939" y="114"/>
                    </a:lnTo>
                    <a:lnTo>
                      <a:pt x="939" y="114"/>
                    </a:lnTo>
                    <a:lnTo>
                      <a:pt x="939" y="114"/>
                    </a:lnTo>
                    <a:lnTo>
                      <a:pt x="939" y="112"/>
                    </a:lnTo>
                    <a:lnTo>
                      <a:pt x="939" y="112"/>
                    </a:lnTo>
                    <a:lnTo>
                      <a:pt x="939" y="112"/>
                    </a:lnTo>
                    <a:lnTo>
                      <a:pt x="941" y="112"/>
                    </a:lnTo>
                    <a:lnTo>
                      <a:pt x="941" y="112"/>
                    </a:lnTo>
                    <a:lnTo>
                      <a:pt x="941" y="112"/>
                    </a:lnTo>
                    <a:lnTo>
                      <a:pt x="942" y="112"/>
                    </a:lnTo>
                    <a:lnTo>
                      <a:pt x="942" y="112"/>
                    </a:lnTo>
                    <a:lnTo>
                      <a:pt x="942" y="112"/>
                    </a:lnTo>
                    <a:lnTo>
                      <a:pt x="942" y="112"/>
                    </a:lnTo>
                    <a:lnTo>
                      <a:pt x="942" y="110"/>
                    </a:lnTo>
                    <a:lnTo>
                      <a:pt x="942" y="110"/>
                    </a:lnTo>
                    <a:lnTo>
                      <a:pt x="944" y="110"/>
                    </a:lnTo>
                    <a:lnTo>
                      <a:pt x="944" y="108"/>
                    </a:lnTo>
                    <a:lnTo>
                      <a:pt x="944" y="108"/>
                    </a:lnTo>
                    <a:lnTo>
                      <a:pt x="944" y="108"/>
                    </a:lnTo>
                    <a:lnTo>
                      <a:pt x="944" y="108"/>
                    </a:lnTo>
                    <a:lnTo>
                      <a:pt x="944" y="108"/>
                    </a:lnTo>
                    <a:lnTo>
                      <a:pt x="946" y="108"/>
                    </a:lnTo>
                    <a:lnTo>
                      <a:pt x="946" y="108"/>
                    </a:lnTo>
                    <a:lnTo>
                      <a:pt x="946" y="108"/>
                    </a:lnTo>
                    <a:lnTo>
                      <a:pt x="946" y="108"/>
                    </a:lnTo>
                    <a:lnTo>
                      <a:pt x="946" y="108"/>
                    </a:lnTo>
                    <a:lnTo>
                      <a:pt x="948" y="108"/>
                    </a:lnTo>
                    <a:lnTo>
                      <a:pt x="948" y="108"/>
                    </a:lnTo>
                    <a:lnTo>
                      <a:pt x="948" y="107"/>
                    </a:lnTo>
                    <a:lnTo>
                      <a:pt x="950" y="107"/>
                    </a:lnTo>
                    <a:lnTo>
                      <a:pt x="950" y="107"/>
                    </a:lnTo>
                    <a:lnTo>
                      <a:pt x="950" y="107"/>
                    </a:lnTo>
                    <a:lnTo>
                      <a:pt x="950" y="107"/>
                    </a:lnTo>
                    <a:lnTo>
                      <a:pt x="951" y="107"/>
                    </a:lnTo>
                    <a:lnTo>
                      <a:pt x="951" y="107"/>
                    </a:lnTo>
                    <a:lnTo>
                      <a:pt x="951" y="107"/>
                    </a:lnTo>
                    <a:lnTo>
                      <a:pt x="951" y="105"/>
                    </a:lnTo>
                    <a:lnTo>
                      <a:pt x="950" y="105"/>
                    </a:lnTo>
                    <a:lnTo>
                      <a:pt x="950" y="103"/>
                    </a:lnTo>
                    <a:lnTo>
                      <a:pt x="950" y="101"/>
                    </a:lnTo>
                    <a:lnTo>
                      <a:pt x="950" y="101"/>
                    </a:lnTo>
                    <a:lnTo>
                      <a:pt x="950" y="101"/>
                    </a:lnTo>
                    <a:lnTo>
                      <a:pt x="950" y="99"/>
                    </a:lnTo>
                    <a:lnTo>
                      <a:pt x="950" y="99"/>
                    </a:lnTo>
                    <a:lnTo>
                      <a:pt x="950" y="99"/>
                    </a:lnTo>
                    <a:lnTo>
                      <a:pt x="950" y="99"/>
                    </a:lnTo>
                    <a:lnTo>
                      <a:pt x="950" y="99"/>
                    </a:lnTo>
                    <a:lnTo>
                      <a:pt x="950" y="97"/>
                    </a:lnTo>
                    <a:lnTo>
                      <a:pt x="950" y="97"/>
                    </a:lnTo>
                    <a:lnTo>
                      <a:pt x="950" y="97"/>
                    </a:lnTo>
                    <a:lnTo>
                      <a:pt x="950" y="96"/>
                    </a:lnTo>
                    <a:lnTo>
                      <a:pt x="950" y="96"/>
                    </a:lnTo>
                    <a:lnTo>
                      <a:pt x="950" y="96"/>
                    </a:lnTo>
                    <a:lnTo>
                      <a:pt x="950" y="94"/>
                    </a:lnTo>
                    <a:lnTo>
                      <a:pt x="950" y="94"/>
                    </a:lnTo>
                    <a:lnTo>
                      <a:pt x="950" y="94"/>
                    </a:lnTo>
                    <a:lnTo>
                      <a:pt x="950" y="94"/>
                    </a:lnTo>
                    <a:lnTo>
                      <a:pt x="950" y="94"/>
                    </a:lnTo>
                    <a:lnTo>
                      <a:pt x="950" y="94"/>
                    </a:lnTo>
                    <a:lnTo>
                      <a:pt x="950" y="92"/>
                    </a:lnTo>
                    <a:lnTo>
                      <a:pt x="950" y="92"/>
                    </a:lnTo>
                    <a:lnTo>
                      <a:pt x="950" y="92"/>
                    </a:lnTo>
                    <a:lnTo>
                      <a:pt x="950" y="92"/>
                    </a:lnTo>
                    <a:lnTo>
                      <a:pt x="951" y="92"/>
                    </a:lnTo>
                    <a:lnTo>
                      <a:pt x="951" y="92"/>
                    </a:lnTo>
                    <a:lnTo>
                      <a:pt x="953" y="92"/>
                    </a:lnTo>
                    <a:lnTo>
                      <a:pt x="953" y="92"/>
                    </a:lnTo>
                    <a:lnTo>
                      <a:pt x="953" y="92"/>
                    </a:lnTo>
                    <a:lnTo>
                      <a:pt x="955" y="92"/>
                    </a:lnTo>
                    <a:lnTo>
                      <a:pt x="955" y="92"/>
                    </a:lnTo>
                    <a:lnTo>
                      <a:pt x="955" y="92"/>
                    </a:lnTo>
                    <a:lnTo>
                      <a:pt x="955" y="92"/>
                    </a:lnTo>
                    <a:lnTo>
                      <a:pt x="955" y="92"/>
                    </a:lnTo>
                    <a:lnTo>
                      <a:pt x="955" y="92"/>
                    </a:lnTo>
                    <a:lnTo>
                      <a:pt x="955" y="94"/>
                    </a:lnTo>
                    <a:lnTo>
                      <a:pt x="957" y="92"/>
                    </a:lnTo>
                    <a:lnTo>
                      <a:pt x="957" y="92"/>
                    </a:lnTo>
                    <a:lnTo>
                      <a:pt x="957" y="92"/>
                    </a:lnTo>
                    <a:lnTo>
                      <a:pt x="959" y="92"/>
                    </a:lnTo>
                    <a:lnTo>
                      <a:pt x="959" y="92"/>
                    </a:lnTo>
                    <a:lnTo>
                      <a:pt x="959" y="92"/>
                    </a:lnTo>
                    <a:lnTo>
                      <a:pt x="960" y="92"/>
                    </a:lnTo>
                    <a:lnTo>
                      <a:pt x="960" y="92"/>
                    </a:lnTo>
                    <a:lnTo>
                      <a:pt x="960" y="92"/>
                    </a:lnTo>
                    <a:lnTo>
                      <a:pt x="960" y="92"/>
                    </a:lnTo>
                    <a:lnTo>
                      <a:pt x="960" y="92"/>
                    </a:lnTo>
                    <a:lnTo>
                      <a:pt x="960" y="92"/>
                    </a:lnTo>
                    <a:lnTo>
                      <a:pt x="962" y="90"/>
                    </a:lnTo>
                    <a:lnTo>
                      <a:pt x="962" y="90"/>
                    </a:lnTo>
                    <a:lnTo>
                      <a:pt x="962" y="90"/>
                    </a:lnTo>
                    <a:lnTo>
                      <a:pt x="962" y="90"/>
                    </a:lnTo>
                    <a:lnTo>
                      <a:pt x="962" y="90"/>
                    </a:lnTo>
                    <a:lnTo>
                      <a:pt x="964" y="90"/>
                    </a:lnTo>
                    <a:lnTo>
                      <a:pt x="964" y="90"/>
                    </a:lnTo>
                    <a:lnTo>
                      <a:pt x="964" y="90"/>
                    </a:lnTo>
                    <a:lnTo>
                      <a:pt x="964" y="90"/>
                    </a:lnTo>
                    <a:lnTo>
                      <a:pt x="964" y="90"/>
                    </a:lnTo>
                    <a:lnTo>
                      <a:pt x="964" y="90"/>
                    </a:lnTo>
                    <a:lnTo>
                      <a:pt x="966" y="90"/>
                    </a:lnTo>
                    <a:lnTo>
                      <a:pt x="966" y="90"/>
                    </a:lnTo>
                    <a:lnTo>
                      <a:pt x="968" y="90"/>
                    </a:lnTo>
                    <a:lnTo>
                      <a:pt x="968" y="90"/>
                    </a:lnTo>
                    <a:lnTo>
                      <a:pt x="968" y="90"/>
                    </a:lnTo>
                    <a:lnTo>
                      <a:pt x="968" y="90"/>
                    </a:lnTo>
                    <a:lnTo>
                      <a:pt x="968" y="90"/>
                    </a:lnTo>
                    <a:lnTo>
                      <a:pt x="970" y="90"/>
                    </a:lnTo>
                    <a:lnTo>
                      <a:pt x="970" y="90"/>
                    </a:lnTo>
                    <a:lnTo>
                      <a:pt x="971" y="88"/>
                    </a:lnTo>
                    <a:lnTo>
                      <a:pt x="971" y="88"/>
                    </a:lnTo>
                    <a:lnTo>
                      <a:pt x="971" y="88"/>
                    </a:lnTo>
                    <a:lnTo>
                      <a:pt x="973" y="88"/>
                    </a:lnTo>
                    <a:lnTo>
                      <a:pt x="973" y="88"/>
                    </a:lnTo>
                    <a:lnTo>
                      <a:pt x="975" y="87"/>
                    </a:lnTo>
                    <a:lnTo>
                      <a:pt x="975" y="87"/>
                    </a:lnTo>
                    <a:lnTo>
                      <a:pt x="977" y="87"/>
                    </a:lnTo>
                    <a:lnTo>
                      <a:pt x="977" y="87"/>
                    </a:lnTo>
                    <a:lnTo>
                      <a:pt x="977" y="87"/>
                    </a:lnTo>
                    <a:lnTo>
                      <a:pt x="977" y="85"/>
                    </a:lnTo>
                    <a:lnTo>
                      <a:pt x="977" y="85"/>
                    </a:lnTo>
                    <a:lnTo>
                      <a:pt x="975" y="83"/>
                    </a:lnTo>
                    <a:lnTo>
                      <a:pt x="975" y="83"/>
                    </a:lnTo>
                    <a:lnTo>
                      <a:pt x="975" y="83"/>
                    </a:lnTo>
                    <a:lnTo>
                      <a:pt x="975" y="83"/>
                    </a:lnTo>
                    <a:lnTo>
                      <a:pt x="975" y="83"/>
                    </a:lnTo>
                    <a:lnTo>
                      <a:pt x="975" y="83"/>
                    </a:lnTo>
                    <a:lnTo>
                      <a:pt x="975" y="83"/>
                    </a:lnTo>
                    <a:lnTo>
                      <a:pt x="975" y="83"/>
                    </a:lnTo>
                    <a:lnTo>
                      <a:pt x="975" y="83"/>
                    </a:lnTo>
                    <a:lnTo>
                      <a:pt x="975" y="81"/>
                    </a:lnTo>
                    <a:lnTo>
                      <a:pt x="975" y="81"/>
                    </a:lnTo>
                    <a:lnTo>
                      <a:pt x="975" y="81"/>
                    </a:lnTo>
                    <a:lnTo>
                      <a:pt x="975" y="79"/>
                    </a:lnTo>
                    <a:lnTo>
                      <a:pt x="975" y="79"/>
                    </a:lnTo>
                    <a:lnTo>
                      <a:pt x="975" y="79"/>
                    </a:lnTo>
                    <a:lnTo>
                      <a:pt x="977" y="79"/>
                    </a:lnTo>
                    <a:lnTo>
                      <a:pt x="977" y="79"/>
                    </a:lnTo>
                    <a:lnTo>
                      <a:pt x="977" y="79"/>
                    </a:lnTo>
                    <a:lnTo>
                      <a:pt x="977" y="79"/>
                    </a:lnTo>
                    <a:lnTo>
                      <a:pt x="977" y="79"/>
                    </a:lnTo>
                    <a:lnTo>
                      <a:pt x="977" y="79"/>
                    </a:lnTo>
                    <a:lnTo>
                      <a:pt x="979" y="79"/>
                    </a:lnTo>
                    <a:lnTo>
                      <a:pt x="979" y="79"/>
                    </a:lnTo>
                    <a:lnTo>
                      <a:pt x="979" y="79"/>
                    </a:lnTo>
                    <a:lnTo>
                      <a:pt x="979" y="79"/>
                    </a:lnTo>
                    <a:lnTo>
                      <a:pt x="979" y="78"/>
                    </a:lnTo>
                    <a:lnTo>
                      <a:pt x="979" y="78"/>
                    </a:lnTo>
                    <a:lnTo>
                      <a:pt x="979" y="78"/>
                    </a:lnTo>
                    <a:lnTo>
                      <a:pt x="979" y="78"/>
                    </a:lnTo>
                    <a:lnTo>
                      <a:pt x="979" y="76"/>
                    </a:lnTo>
                    <a:lnTo>
                      <a:pt x="979" y="76"/>
                    </a:lnTo>
                    <a:lnTo>
                      <a:pt x="979" y="76"/>
                    </a:lnTo>
                    <a:lnTo>
                      <a:pt x="979" y="76"/>
                    </a:lnTo>
                    <a:lnTo>
                      <a:pt x="979" y="74"/>
                    </a:lnTo>
                    <a:lnTo>
                      <a:pt x="979" y="74"/>
                    </a:lnTo>
                    <a:lnTo>
                      <a:pt x="977" y="74"/>
                    </a:lnTo>
                    <a:lnTo>
                      <a:pt x="977" y="72"/>
                    </a:lnTo>
                    <a:lnTo>
                      <a:pt x="977" y="72"/>
                    </a:lnTo>
                    <a:lnTo>
                      <a:pt x="977" y="72"/>
                    </a:lnTo>
                    <a:lnTo>
                      <a:pt x="977" y="72"/>
                    </a:lnTo>
                    <a:lnTo>
                      <a:pt x="977" y="72"/>
                    </a:lnTo>
                    <a:lnTo>
                      <a:pt x="977" y="70"/>
                    </a:lnTo>
                    <a:lnTo>
                      <a:pt x="975" y="70"/>
                    </a:lnTo>
                    <a:lnTo>
                      <a:pt x="975" y="70"/>
                    </a:lnTo>
                    <a:lnTo>
                      <a:pt x="975" y="69"/>
                    </a:lnTo>
                    <a:lnTo>
                      <a:pt x="973" y="69"/>
                    </a:lnTo>
                    <a:lnTo>
                      <a:pt x="973" y="69"/>
                    </a:lnTo>
                    <a:lnTo>
                      <a:pt x="973" y="67"/>
                    </a:lnTo>
                    <a:lnTo>
                      <a:pt x="973" y="67"/>
                    </a:lnTo>
                    <a:lnTo>
                      <a:pt x="973" y="67"/>
                    </a:lnTo>
                    <a:lnTo>
                      <a:pt x="973" y="67"/>
                    </a:lnTo>
                    <a:lnTo>
                      <a:pt x="971" y="65"/>
                    </a:lnTo>
                    <a:lnTo>
                      <a:pt x="971" y="65"/>
                    </a:lnTo>
                    <a:lnTo>
                      <a:pt x="971" y="65"/>
                    </a:lnTo>
                    <a:lnTo>
                      <a:pt x="970" y="65"/>
                    </a:lnTo>
                    <a:lnTo>
                      <a:pt x="970" y="65"/>
                    </a:lnTo>
                    <a:lnTo>
                      <a:pt x="970" y="65"/>
                    </a:lnTo>
                    <a:lnTo>
                      <a:pt x="968" y="65"/>
                    </a:lnTo>
                    <a:lnTo>
                      <a:pt x="968" y="65"/>
                    </a:lnTo>
                    <a:lnTo>
                      <a:pt x="968" y="65"/>
                    </a:lnTo>
                    <a:lnTo>
                      <a:pt x="968" y="63"/>
                    </a:lnTo>
                    <a:lnTo>
                      <a:pt x="968" y="63"/>
                    </a:lnTo>
                    <a:lnTo>
                      <a:pt x="968" y="63"/>
                    </a:lnTo>
                    <a:lnTo>
                      <a:pt x="968" y="61"/>
                    </a:lnTo>
                    <a:lnTo>
                      <a:pt x="968" y="59"/>
                    </a:lnTo>
                    <a:lnTo>
                      <a:pt x="968" y="59"/>
                    </a:lnTo>
                    <a:lnTo>
                      <a:pt x="968" y="59"/>
                    </a:lnTo>
                    <a:lnTo>
                      <a:pt x="968" y="59"/>
                    </a:lnTo>
                    <a:lnTo>
                      <a:pt x="968" y="59"/>
                    </a:lnTo>
                    <a:lnTo>
                      <a:pt x="968" y="58"/>
                    </a:lnTo>
                    <a:lnTo>
                      <a:pt x="970" y="58"/>
                    </a:lnTo>
                    <a:lnTo>
                      <a:pt x="970" y="58"/>
                    </a:lnTo>
                    <a:lnTo>
                      <a:pt x="971" y="58"/>
                    </a:lnTo>
                    <a:lnTo>
                      <a:pt x="971" y="58"/>
                    </a:lnTo>
                    <a:lnTo>
                      <a:pt x="971" y="58"/>
                    </a:lnTo>
                    <a:lnTo>
                      <a:pt x="971" y="56"/>
                    </a:lnTo>
                    <a:lnTo>
                      <a:pt x="971" y="56"/>
                    </a:lnTo>
                    <a:lnTo>
                      <a:pt x="971" y="56"/>
                    </a:lnTo>
                    <a:lnTo>
                      <a:pt x="973" y="56"/>
                    </a:lnTo>
                    <a:lnTo>
                      <a:pt x="973" y="54"/>
                    </a:lnTo>
                    <a:lnTo>
                      <a:pt x="975" y="54"/>
                    </a:lnTo>
                    <a:lnTo>
                      <a:pt x="975" y="54"/>
                    </a:lnTo>
                    <a:lnTo>
                      <a:pt x="977" y="54"/>
                    </a:lnTo>
                    <a:lnTo>
                      <a:pt x="977" y="54"/>
                    </a:lnTo>
                    <a:lnTo>
                      <a:pt x="977" y="54"/>
                    </a:lnTo>
                    <a:lnTo>
                      <a:pt x="977" y="54"/>
                    </a:lnTo>
                    <a:lnTo>
                      <a:pt x="979" y="52"/>
                    </a:lnTo>
                    <a:lnTo>
                      <a:pt x="979" y="52"/>
                    </a:lnTo>
                    <a:lnTo>
                      <a:pt x="979" y="52"/>
                    </a:lnTo>
                    <a:lnTo>
                      <a:pt x="979" y="52"/>
                    </a:lnTo>
                    <a:lnTo>
                      <a:pt x="980" y="52"/>
                    </a:lnTo>
                    <a:lnTo>
                      <a:pt x="980" y="52"/>
                    </a:lnTo>
                    <a:lnTo>
                      <a:pt x="980" y="52"/>
                    </a:lnTo>
                    <a:lnTo>
                      <a:pt x="980" y="52"/>
                    </a:lnTo>
                    <a:lnTo>
                      <a:pt x="980" y="52"/>
                    </a:lnTo>
                    <a:lnTo>
                      <a:pt x="982" y="52"/>
                    </a:lnTo>
                    <a:lnTo>
                      <a:pt x="982" y="50"/>
                    </a:lnTo>
                    <a:lnTo>
                      <a:pt x="982" y="50"/>
                    </a:lnTo>
                    <a:lnTo>
                      <a:pt x="982" y="50"/>
                    </a:lnTo>
                    <a:lnTo>
                      <a:pt x="982" y="50"/>
                    </a:lnTo>
                    <a:lnTo>
                      <a:pt x="982" y="50"/>
                    </a:lnTo>
                    <a:lnTo>
                      <a:pt x="982" y="49"/>
                    </a:lnTo>
                    <a:lnTo>
                      <a:pt x="982" y="49"/>
                    </a:lnTo>
                    <a:lnTo>
                      <a:pt x="982" y="49"/>
                    </a:lnTo>
                    <a:lnTo>
                      <a:pt x="984" y="49"/>
                    </a:lnTo>
                    <a:lnTo>
                      <a:pt x="984" y="49"/>
                    </a:lnTo>
                    <a:lnTo>
                      <a:pt x="984" y="47"/>
                    </a:lnTo>
                    <a:lnTo>
                      <a:pt x="984" y="47"/>
                    </a:lnTo>
                    <a:lnTo>
                      <a:pt x="984" y="47"/>
                    </a:lnTo>
                    <a:lnTo>
                      <a:pt x="986" y="47"/>
                    </a:lnTo>
                    <a:lnTo>
                      <a:pt x="986" y="47"/>
                    </a:lnTo>
                    <a:lnTo>
                      <a:pt x="986" y="47"/>
                    </a:lnTo>
                    <a:lnTo>
                      <a:pt x="988" y="47"/>
                    </a:lnTo>
                    <a:lnTo>
                      <a:pt x="988" y="47"/>
                    </a:lnTo>
                    <a:lnTo>
                      <a:pt x="988" y="47"/>
                    </a:lnTo>
                    <a:lnTo>
                      <a:pt x="988" y="47"/>
                    </a:lnTo>
                    <a:lnTo>
                      <a:pt x="988" y="47"/>
                    </a:lnTo>
                    <a:lnTo>
                      <a:pt x="989" y="47"/>
                    </a:lnTo>
                    <a:lnTo>
                      <a:pt x="989" y="45"/>
                    </a:lnTo>
                    <a:lnTo>
                      <a:pt x="989" y="45"/>
                    </a:lnTo>
                    <a:lnTo>
                      <a:pt x="989" y="45"/>
                    </a:lnTo>
                    <a:lnTo>
                      <a:pt x="989" y="45"/>
                    </a:lnTo>
                    <a:lnTo>
                      <a:pt x="989" y="45"/>
                    </a:lnTo>
                    <a:lnTo>
                      <a:pt x="991" y="45"/>
                    </a:lnTo>
                    <a:lnTo>
                      <a:pt x="991" y="45"/>
                    </a:lnTo>
                    <a:lnTo>
                      <a:pt x="991" y="45"/>
                    </a:lnTo>
                    <a:lnTo>
                      <a:pt x="991" y="45"/>
                    </a:lnTo>
                    <a:lnTo>
                      <a:pt x="991" y="43"/>
                    </a:lnTo>
                    <a:lnTo>
                      <a:pt x="991" y="43"/>
                    </a:lnTo>
                    <a:lnTo>
                      <a:pt x="991" y="43"/>
                    </a:lnTo>
                    <a:lnTo>
                      <a:pt x="993" y="43"/>
                    </a:lnTo>
                    <a:lnTo>
                      <a:pt x="993" y="43"/>
                    </a:lnTo>
                    <a:lnTo>
                      <a:pt x="993" y="43"/>
                    </a:lnTo>
                    <a:lnTo>
                      <a:pt x="995" y="43"/>
                    </a:lnTo>
                    <a:lnTo>
                      <a:pt x="995" y="43"/>
                    </a:lnTo>
                    <a:lnTo>
                      <a:pt x="995" y="43"/>
                    </a:lnTo>
                    <a:lnTo>
                      <a:pt x="997" y="43"/>
                    </a:lnTo>
                    <a:lnTo>
                      <a:pt x="997" y="43"/>
                    </a:lnTo>
                    <a:lnTo>
                      <a:pt x="997" y="45"/>
                    </a:lnTo>
                    <a:lnTo>
                      <a:pt x="998" y="43"/>
                    </a:lnTo>
                    <a:lnTo>
                      <a:pt x="998" y="43"/>
                    </a:lnTo>
                    <a:lnTo>
                      <a:pt x="998" y="43"/>
                    </a:lnTo>
                    <a:lnTo>
                      <a:pt x="998" y="43"/>
                    </a:lnTo>
                    <a:lnTo>
                      <a:pt x="998" y="43"/>
                    </a:lnTo>
                    <a:lnTo>
                      <a:pt x="998" y="43"/>
                    </a:lnTo>
                    <a:lnTo>
                      <a:pt x="998" y="43"/>
                    </a:lnTo>
                    <a:lnTo>
                      <a:pt x="1000" y="43"/>
                    </a:lnTo>
                    <a:lnTo>
                      <a:pt x="1000" y="43"/>
                    </a:lnTo>
                    <a:lnTo>
                      <a:pt x="1000" y="43"/>
                    </a:lnTo>
                    <a:lnTo>
                      <a:pt x="1002" y="43"/>
                    </a:lnTo>
                    <a:lnTo>
                      <a:pt x="1002" y="43"/>
                    </a:lnTo>
                    <a:lnTo>
                      <a:pt x="1002" y="43"/>
                    </a:lnTo>
                    <a:lnTo>
                      <a:pt x="1002" y="43"/>
                    </a:lnTo>
                    <a:lnTo>
                      <a:pt x="1002" y="43"/>
                    </a:lnTo>
                    <a:lnTo>
                      <a:pt x="1002" y="43"/>
                    </a:lnTo>
                    <a:lnTo>
                      <a:pt x="1002" y="43"/>
                    </a:lnTo>
                    <a:lnTo>
                      <a:pt x="1002" y="43"/>
                    </a:lnTo>
                    <a:lnTo>
                      <a:pt x="1004" y="43"/>
                    </a:lnTo>
                    <a:lnTo>
                      <a:pt x="1004" y="43"/>
                    </a:lnTo>
                    <a:lnTo>
                      <a:pt x="1004" y="43"/>
                    </a:lnTo>
                    <a:lnTo>
                      <a:pt x="1004" y="43"/>
                    </a:lnTo>
                    <a:lnTo>
                      <a:pt x="1004" y="43"/>
                    </a:lnTo>
                    <a:lnTo>
                      <a:pt x="1006" y="43"/>
                    </a:lnTo>
                    <a:lnTo>
                      <a:pt x="1006" y="43"/>
                    </a:lnTo>
                    <a:lnTo>
                      <a:pt x="1006" y="43"/>
                    </a:lnTo>
                    <a:lnTo>
                      <a:pt x="1006" y="43"/>
                    </a:lnTo>
                    <a:lnTo>
                      <a:pt x="1006" y="43"/>
                    </a:lnTo>
                    <a:lnTo>
                      <a:pt x="1006" y="43"/>
                    </a:lnTo>
                    <a:lnTo>
                      <a:pt x="1007" y="43"/>
                    </a:lnTo>
                    <a:lnTo>
                      <a:pt x="1007" y="43"/>
                    </a:lnTo>
                    <a:lnTo>
                      <a:pt x="1007" y="43"/>
                    </a:lnTo>
                    <a:lnTo>
                      <a:pt x="1007" y="43"/>
                    </a:lnTo>
                    <a:lnTo>
                      <a:pt x="1009" y="45"/>
                    </a:lnTo>
                    <a:lnTo>
                      <a:pt x="1009" y="45"/>
                    </a:lnTo>
                    <a:lnTo>
                      <a:pt x="1009" y="45"/>
                    </a:lnTo>
                    <a:lnTo>
                      <a:pt x="1009" y="47"/>
                    </a:lnTo>
                    <a:lnTo>
                      <a:pt x="1009" y="47"/>
                    </a:lnTo>
                    <a:lnTo>
                      <a:pt x="1009" y="49"/>
                    </a:lnTo>
                    <a:lnTo>
                      <a:pt x="1009" y="49"/>
                    </a:lnTo>
                    <a:lnTo>
                      <a:pt x="1009" y="49"/>
                    </a:lnTo>
                    <a:lnTo>
                      <a:pt x="1009" y="49"/>
                    </a:lnTo>
                    <a:lnTo>
                      <a:pt x="1011" y="49"/>
                    </a:lnTo>
                    <a:lnTo>
                      <a:pt x="1011" y="50"/>
                    </a:lnTo>
                    <a:lnTo>
                      <a:pt x="1011" y="50"/>
                    </a:lnTo>
                    <a:lnTo>
                      <a:pt x="1011" y="50"/>
                    </a:lnTo>
                    <a:lnTo>
                      <a:pt x="1011" y="50"/>
                    </a:lnTo>
                    <a:lnTo>
                      <a:pt x="1011" y="52"/>
                    </a:lnTo>
                    <a:lnTo>
                      <a:pt x="1011" y="52"/>
                    </a:lnTo>
                    <a:lnTo>
                      <a:pt x="1011" y="52"/>
                    </a:lnTo>
                    <a:lnTo>
                      <a:pt x="1013" y="54"/>
                    </a:lnTo>
                    <a:lnTo>
                      <a:pt x="1013" y="54"/>
                    </a:lnTo>
                    <a:lnTo>
                      <a:pt x="1013" y="54"/>
                    </a:lnTo>
                    <a:lnTo>
                      <a:pt x="1013" y="54"/>
                    </a:lnTo>
                    <a:lnTo>
                      <a:pt x="1015" y="56"/>
                    </a:lnTo>
                    <a:lnTo>
                      <a:pt x="1015" y="56"/>
                    </a:lnTo>
                    <a:lnTo>
                      <a:pt x="1017" y="56"/>
                    </a:lnTo>
                    <a:lnTo>
                      <a:pt x="1017" y="56"/>
                    </a:lnTo>
                    <a:lnTo>
                      <a:pt x="1018" y="56"/>
                    </a:lnTo>
                    <a:lnTo>
                      <a:pt x="1018" y="56"/>
                    </a:lnTo>
                    <a:lnTo>
                      <a:pt x="1018" y="56"/>
                    </a:lnTo>
                    <a:lnTo>
                      <a:pt x="1018" y="58"/>
                    </a:lnTo>
                    <a:lnTo>
                      <a:pt x="1018" y="58"/>
                    </a:lnTo>
                    <a:lnTo>
                      <a:pt x="1018" y="58"/>
                    </a:lnTo>
                    <a:lnTo>
                      <a:pt x="1018" y="58"/>
                    </a:lnTo>
                    <a:lnTo>
                      <a:pt x="1020" y="58"/>
                    </a:lnTo>
                    <a:lnTo>
                      <a:pt x="1022" y="58"/>
                    </a:lnTo>
                    <a:lnTo>
                      <a:pt x="1022" y="59"/>
                    </a:lnTo>
                    <a:lnTo>
                      <a:pt x="1022" y="59"/>
                    </a:lnTo>
                    <a:lnTo>
                      <a:pt x="1024" y="59"/>
                    </a:lnTo>
                    <a:lnTo>
                      <a:pt x="1024" y="59"/>
                    </a:lnTo>
                    <a:lnTo>
                      <a:pt x="1024" y="59"/>
                    </a:lnTo>
                    <a:lnTo>
                      <a:pt x="1024" y="61"/>
                    </a:lnTo>
                    <a:lnTo>
                      <a:pt x="1024" y="61"/>
                    </a:lnTo>
                    <a:lnTo>
                      <a:pt x="1026" y="61"/>
                    </a:lnTo>
                    <a:lnTo>
                      <a:pt x="1026" y="61"/>
                    </a:lnTo>
                    <a:lnTo>
                      <a:pt x="1026" y="61"/>
                    </a:lnTo>
                    <a:lnTo>
                      <a:pt x="1026" y="63"/>
                    </a:lnTo>
                    <a:lnTo>
                      <a:pt x="1027" y="63"/>
                    </a:lnTo>
                    <a:lnTo>
                      <a:pt x="1027" y="63"/>
                    </a:lnTo>
                    <a:lnTo>
                      <a:pt x="1027" y="63"/>
                    </a:lnTo>
                    <a:lnTo>
                      <a:pt x="1029" y="63"/>
                    </a:lnTo>
                    <a:lnTo>
                      <a:pt x="1029" y="63"/>
                    </a:lnTo>
                    <a:lnTo>
                      <a:pt x="1031" y="63"/>
                    </a:lnTo>
                    <a:lnTo>
                      <a:pt x="1033" y="63"/>
                    </a:lnTo>
                    <a:lnTo>
                      <a:pt x="1033" y="63"/>
                    </a:lnTo>
                    <a:lnTo>
                      <a:pt x="1035" y="61"/>
                    </a:lnTo>
                    <a:lnTo>
                      <a:pt x="1035" y="61"/>
                    </a:lnTo>
                    <a:lnTo>
                      <a:pt x="1036" y="61"/>
                    </a:lnTo>
                    <a:lnTo>
                      <a:pt x="1038" y="61"/>
                    </a:lnTo>
                    <a:lnTo>
                      <a:pt x="1038" y="61"/>
                    </a:lnTo>
                    <a:lnTo>
                      <a:pt x="1038" y="61"/>
                    </a:lnTo>
                    <a:lnTo>
                      <a:pt x="1038" y="61"/>
                    </a:lnTo>
                    <a:lnTo>
                      <a:pt x="1038" y="61"/>
                    </a:lnTo>
                    <a:lnTo>
                      <a:pt x="1040" y="61"/>
                    </a:lnTo>
                    <a:lnTo>
                      <a:pt x="1040" y="61"/>
                    </a:lnTo>
                    <a:lnTo>
                      <a:pt x="1044" y="61"/>
                    </a:lnTo>
                    <a:lnTo>
                      <a:pt x="1044" y="61"/>
                    </a:lnTo>
                    <a:lnTo>
                      <a:pt x="1045" y="59"/>
                    </a:lnTo>
                    <a:lnTo>
                      <a:pt x="1045" y="59"/>
                    </a:lnTo>
                    <a:lnTo>
                      <a:pt x="1045" y="59"/>
                    </a:lnTo>
                    <a:lnTo>
                      <a:pt x="1047" y="59"/>
                    </a:lnTo>
                    <a:lnTo>
                      <a:pt x="1049" y="59"/>
                    </a:lnTo>
                    <a:lnTo>
                      <a:pt x="1049" y="59"/>
                    </a:lnTo>
                    <a:lnTo>
                      <a:pt x="1051" y="59"/>
                    </a:lnTo>
                    <a:lnTo>
                      <a:pt x="1051" y="61"/>
                    </a:lnTo>
                    <a:lnTo>
                      <a:pt x="1055" y="61"/>
                    </a:lnTo>
                    <a:lnTo>
                      <a:pt x="1056" y="61"/>
                    </a:lnTo>
                    <a:lnTo>
                      <a:pt x="1056" y="59"/>
                    </a:lnTo>
                    <a:lnTo>
                      <a:pt x="1058" y="59"/>
                    </a:lnTo>
                    <a:lnTo>
                      <a:pt x="1060" y="59"/>
                    </a:lnTo>
                    <a:lnTo>
                      <a:pt x="1060" y="59"/>
                    </a:lnTo>
                    <a:lnTo>
                      <a:pt x="1062" y="59"/>
                    </a:lnTo>
                    <a:lnTo>
                      <a:pt x="1062" y="59"/>
                    </a:lnTo>
                    <a:lnTo>
                      <a:pt x="1062" y="59"/>
                    </a:lnTo>
                    <a:lnTo>
                      <a:pt x="1062" y="59"/>
                    </a:lnTo>
                    <a:lnTo>
                      <a:pt x="1064" y="58"/>
                    </a:lnTo>
                    <a:lnTo>
                      <a:pt x="1064" y="56"/>
                    </a:lnTo>
                    <a:lnTo>
                      <a:pt x="1064" y="56"/>
                    </a:lnTo>
                    <a:lnTo>
                      <a:pt x="1064" y="56"/>
                    </a:lnTo>
                    <a:lnTo>
                      <a:pt x="1065" y="54"/>
                    </a:lnTo>
                    <a:lnTo>
                      <a:pt x="1065" y="54"/>
                    </a:lnTo>
                    <a:lnTo>
                      <a:pt x="1065" y="52"/>
                    </a:lnTo>
                    <a:lnTo>
                      <a:pt x="1065" y="52"/>
                    </a:lnTo>
                    <a:lnTo>
                      <a:pt x="1065" y="52"/>
                    </a:lnTo>
                    <a:lnTo>
                      <a:pt x="1065" y="52"/>
                    </a:lnTo>
                    <a:lnTo>
                      <a:pt x="1065" y="52"/>
                    </a:lnTo>
                    <a:lnTo>
                      <a:pt x="1065" y="52"/>
                    </a:lnTo>
                    <a:lnTo>
                      <a:pt x="1067" y="52"/>
                    </a:lnTo>
                    <a:lnTo>
                      <a:pt x="1067" y="52"/>
                    </a:lnTo>
                    <a:lnTo>
                      <a:pt x="1067" y="50"/>
                    </a:lnTo>
                    <a:lnTo>
                      <a:pt x="1071" y="50"/>
                    </a:lnTo>
                    <a:lnTo>
                      <a:pt x="1071" y="50"/>
                    </a:lnTo>
                    <a:lnTo>
                      <a:pt x="1071" y="50"/>
                    </a:lnTo>
                    <a:lnTo>
                      <a:pt x="1071" y="50"/>
                    </a:lnTo>
                    <a:lnTo>
                      <a:pt x="1073" y="49"/>
                    </a:lnTo>
                    <a:lnTo>
                      <a:pt x="1074" y="49"/>
                    </a:lnTo>
                    <a:lnTo>
                      <a:pt x="1076" y="49"/>
                    </a:lnTo>
                    <a:lnTo>
                      <a:pt x="1076" y="47"/>
                    </a:lnTo>
                    <a:lnTo>
                      <a:pt x="1078" y="47"/>
                    </a:lnTo>
                    <a:lnTo>
                      <a:pt x="1078" y="47"/>
                    </a:lnTo>
                    <a:lnTo>
                      <a:pt x="1078" y="47"/>
                    </a:lnTo>
                    <a:lnTo>
                      <a:pt x="1080" y="47"/>
                    </a:lnTo>
                    <a:lnTo>
                      <a:pt x="1080" y="47"/>
                    </a:lnTo>
                    <a:lnTo>
                      <a:pt x="1080" y="47"/>
                    </a:lnTo>
                    <a:lnTo>
                      <a:pt x="1080" y="47"/>
                    </a:lnTo>
                    <a:lnTo>
                      <a:pt x="1080" y="47"/>
                    </a:lnTo>
                    <a:lnTo>
                      <a:pt x="1082" y="47"/>
                    </a:lnTo>
                    <a:lnTo>
                      <a:pt x="1082" y="47"/>
                    </a:lnTo>
                    <a:lnTo>
                      <a:pt x="1085" y="47"/>
                    </a:lnTo>
                    <a:lnTo>
                      <a:pt x="1087" y="47"/>
                    </a:lnTo>
                    <a:lnTo>
                      <a:pt x="1089" y="47"/>
                    </a:lnTo>
                    <a:lnTo>
                      <a:pt x="1089" y="49"/>
                    </a:lnTo>
                    <a:lnTo>
                      <a:pt x="1089" y="49"/>
                    </a:lnTo>
                    <a:lnTo>
                      <a:pt x="1091" y="49"/>
                    </a:lnTo>
                    <a:lnTo>
                      <a:pt x="1091" y="50"/>
                    </a:lnTo>
                    <a:lnTo>
                      <a:pt x="1092" y="52"/>
                    </a:lnTo>
                    <a:lnTo>
                      <a:pt x="1092" y="52"/>
                    </a:lnTo>
                    <a:lnTo>
                      <a:pt x="1092" y="52"/>
                    </a:lnTo>
                    <a:lnTo>
                      <a:pt x="1092" y="54"/>
                    </a:lnTo>
                    <a:lnTo>
                      <a:pt x="1092" y="54"/>
                    </a:lnTo>
                    <a:lnTo>
                      <a:pt x="1094" y="54"/>
                    </a:lnTo>
                    <a:lnTo>
                      <a:pt x="1094" y="56"/>
                    </a:lnTo>
                    <a:lnTo>
                      <a:pt x="1094" y="56"/>
                    </a:lnTo>
                    <a:lnTo>
                      <a:pt x="1094" y="56"/>
                    </a:lnTo>
                    <a:lnTo>
                      <a:pt x="1096" y="56"/>
                    </a:lnTo>
                    <a:lnTo>
                      <a:pt x="1096" y="56"/>
                    </a:lnTo>
                    <a:lnTo>
                      <a:pt x="1098" y="56"/>
                    </a:lnTo>
                    <a:lnTo>
                      <a:pt x="1100" y="56"/>
                    </a:lnTo>
                    <a:lnTo>
                      <a:pt x="1102" y="58"/>
                    </a:lnTo>
                    <a:lnTo>
                      <a:pt x="1102" y="58"/>
                    </a:lnTo>
                    <a:lnTo>
                      <a:pt x="1103" y="58"/>
                    </a:lnTo>
                    <a:lnTo>
                      <a:pt x="1103" y="59"/>
                    </a:lnTo>
                    <a:lnTo>
                      <a:pt x="1103" y="59"/>
                    </a:lnTo>
                    <a:lnTo>
                      <a:pt x="1105" y="59"/>
                    </a:lnTo>
                    <a:lnTo>
                      <a:pt x="1105" y="59"/>
                    </a:lnTo>
                    <a:lnTo>
                      <a:pt x="1105" y="59"/>
                    </a:lnTo>
                    <a:lnTo>
                      <a:pt x="1107" y="59"/>
                    </a:lnTo>
                    <a:lnTo>
                      <a:pt x="1107" y="59"/>
                    </a:lnTo>
                    <a:lnTo>
                      <a:pt x="1107" y="59"/>
                    </a:lnTo>
                    <a:lnTo>
                      <a:pt x="1107" y="59"/>
                    </a:lnTo>
                    <a:lnTo>
                      <a:pt x="1107" y="59"/>
                    </a:lnTo>
                    <a:lnTo>
                      <a:pt x="1109" y="59"/>
                    </a:lnTo>
                    <a:lnTo>
                      <a:pt x="1109" y="59"/>
                    </a:lnTo>
                    <a:lnTo>
                      <a:pt x="1111" y="59"/>
                    </a:lnTo>
                    <a:lnTo>
                      <a:pt x="1112" y="59"/>
                    </a:lnTo>
                    <a:lnTo>
                      <a:pt x="1112" y="59"/>
                    </a:lnTo>
                    <a:lnTo>
                      <a:pt x="1112" y="58"/>
                    </a:lnTo>
                    <a:lnTo>
                      <a:pt x="1114" y="58"/>
                    </a:lnTo>
                    <a:lnTo>
                      <a:pt x="1114" y="58"/>
                    </a:lnTo>
                    <a:lnTo>
                      <a:pt x="1114" y="58"/>
                    </a:lnTo>
                    <a:lnTo>
                      <a:pt x="1116" y="58"/>
                    </a:lnTo>
                    <a:lnTo>
                      <a:pt x="1118" y="58"/>
                    </a:lnTo>
                    <a:lnTo>
                      <a:pt x="1118" y="58"/>
                    </a:lnTo>
                    <a:lnTo>
                      <a:pt x="1120" y="59"/>
                    </a:lnTo>
                    <a:lnTo>
                      <a:pt x="1120" y="59"/>
                    </a:lnTo>
                    <a:lnTo>
                      <a:pt x="1120" y="59"/>
                    </a:lnTo>
                    <a:lnTo>
                      <a:pt x="1120" y="59"/>
                    </a:lnTo>
                    <a:lnTo>
                      <a:pt x="1121" y="59"/>
                    </a:lnTo>
                    <a:lnTo>
                      <a:pt x="1121" y="59"/>
                    </a:lnTo>
                    <a:lnTo>
                      <a:pt x="1123" y="61"/>
                    </a:lnTo>
                    <a:lnTo>
                      <a:pt x="1123" y="61"/>
                    </a:lnTo>
                    <a:lnTo>
                      <a:pt x="1123" y="61"/>
                    </a:lnTo>
                    <a:lnTo>
                      <a:pt x="1125" y="59"/>
                    </a:lnTo>
                    <a:lnTo>
                      <a:pt x="1125" y="59"/>
                    </a:lnTo>
                    <a:lnTo>
                      <a:pt x="1127" y="59"/>
                    </a:lnTo>
                    <a:lnTo>
                      <a:pt x="1127" y="59"/>
                    </a:lnTo>
                    <a:lnTo>
                      <a:pt x="1129" y="59"/>
                    </a:lnTo>
                    <a:lnTo>
                      <a:pt x="1129" y="59"/>
                    </a:lnTo>
                    <a:lnTo>
                      <a:pt x="1130" y="59"/>
                    </a:lnTo>
                    <a:lnTo>
                      <a:pt x="1132" y="59"/>
                    </a:lnTo>
                    <a:lnTo>
                      <a:pt x="1132" y="59"/>
                    </a:lnTo>
                    <a:lnTo>
                      <a:pt x="1134" y="59"/>
                    </a:lnTo>
                    <a:lnTo>
                      <a:pt x="1136" y="59"/>
                    </a:lnTo>
                    <a:lnTo>
                      <a:pt x="1136" y="59"/>
                    </a:lnTo>
                    <a:lnTo>
                      <a:pt x="1138" y="59"/>
                    </a:lnTo>
                    <a:lnTo>
                      <a:pt x="1138" y="59"/>
                    </a:lnTo>
                    <a:lnTo>
                      <a:pt x="1140" y="59"/>
                    </a:lnTo>
                    <a:lnTo>
                      <a:pt x="1140" y="59"/>
                    </a:lnTo>
                    <a:lnTo>
                      <a:pt x="1140" y="59"/>
                    </a:lnTo>
                    <a:lnTo>
                      <a:pt x="1140" y="59"/>
                    </a:lnTo>
                    <a:lnTo>
                      <a:pt x="1141" y="59"/>
                    </a:lnTo>
                    <a:lnTo>
                      <a:pt x="1141" y="59"/>
                    </a:lnTo>
                    <a:lnTo>
                      <a:pt x="1141" y="59"/>
                    </a:lnTo>
                    <a:lnTo>
                      <a:pt x="1141" y="59"/>
                    </a:lnTo>
                    <a:lnTo>
                      <a:pt x="1143" y="59"/>
                    </a:lnTo>
                    <a:lnTo>
                      <a:pt x="1143" y="59"/>
                    </a:lnTo>
                    <a:lnTo>
                      <a:pt x="1143" y="59"/>
                    </a:lnTo>
                    <a:lnTo>
                      <a:pt x="1145" y="61"/>
                    </a:lnTo>
                    <a:lnTo>
                      <a:pt x="1147" y="61"/>
                    </a:lnTo>
                    <a:lnTo>
                      <a:pt x="1147" y="61"/>
                    </a:lnTo>
                    <a:lnTo>
                      <a:pt x="1147" y="59"/>
                    </a:lnTo>
                    <a:lnTo>
                      <a:pt x="1147" y="59"/>
                    </a:lnTo>
                    <a:lnTo>
                      <a:pt x="1149" y="59"/>
                    </a:lnTo>
                    <a:lnTo>
                      <a:pt x="1149" y="58"/>
                    </a:lnTo>
                    <a:lnTo>
                      <a:pt x="1149" y="58"/>
                    </a:lnTo>
                    <a:lnTo>
                      <a:pt x="1149" y="58"/>
                    </a:lnTo>
                    <a:lnTo>
                      <a:pt x="1150" y="58"/>
                    </a:lnTo>
                    <a:lnTo>
                      <a:pt x="1150" y="56"/>
                    </a:lnTo>
                    <a:lnTo>
                      <a:pt x="1149" y="56"/>
                    </a:lnTo>
                    <a:lnTo>
                      <a:pt x="1149" y="56"/>
                    </a:lnTo>
                    <a:lnTo>
                      <a:pt x="1149" y="54"/>
                    </a:lnTo>
                    <a:lnTo>
                      <a:pt x="1149" y="52"/>
                    </a:lnTo>
                    <a:lnTo>
                      <a:pt x="1150" y="52"/>
                    </a:lnTo>
                    <a:lnTo>
                      <a:pt x="1150" y="50"/>
                    </a:lnTo>
                    <a:lnTo>
                      <a:pt x="1152" y="50"/>
                    </a:lnTo>
                    <a:lnTo>
                      <a:pt x="1154" y="50"/>
                    </a:lnTo>
                    <a:lnTo>
                      <a:pt x="1156" y="50"/>
                    </a:lnTo>
                    <a:lnTo>
                      <a:pt x="1158" y="50"/>
                    </a:lnTo>
                    <a:lnTo>
                      <a:pt x="1158" y="52"/>
                    </a:lnTo>
                    <a:lnTo>
                      <a:pt x="1159" y="52"/>
                    </a:lnTo>
                    <a:lnTo>
                      <a:pt x="1159" y="54"/>
                    </a:lnTo>
                    <a:lnTo>
                      <a:pt x="1159" y="54"/>
                    </a:lnTo>
                    <a:lnTo>
                      <a:pt x="1159" y="54"/>
                    </a:lnTo>
                    <a:lnTo>
                      <a:pt x="1161" y="54"/>
                    </a:lnTo>
                    <a:lnTo>
                      <a:pt x="1161" y="56"/>
                    </a:lnTo>
                    <a:lnTo>
                      <a:pt x="1163" y="56"/>
                    </a:lnTo>
                    <a:lnTo>
                      <a:pt x="1163" y="56"/>
                    </a:lnTo>
                    <a:lnTo>
                      <a:pt x="1163" y="56"/>
                    </a:lnTo>
                    <a:lnTo>
                      <a:pt x="1163" y="56"/>
                    </a:lnTo>
                    <a:lnTo>
                      <a:pt x="1163" y="56"/>
                    </a:lnTo>
                    <a:lnTo>
                      <a:pt x="1163" y="56"/>
                    </a:lnTo>
                    <a:lnTo>
                      <a:pt x="1165" y="58"/>
                    </a:lnTo>
                    <a:lnTo>
                      <a:pt x="1165" y="58"/>
                    </a:lnTo>
                    <a:lnTo>
                      <a:pt x="1165" y="58"/>
                    </a:lnTo>
                    <a:lnTo>
                      <a:pt x="1165" y="58"/>
                    </a:lnTo>
                    <a:lnTo>
                      <a:pt x="1165" y="58"/>
                    </a:lnTo>
                    <a:lnTo>
                      <a:pt x="1167" y="58"/>
                    </a:lnTo>
                    <a:lnTo>
                      <a:pt x="1167" y="58"/>
                    </a:lnTo>
                    <a:lnTo>
                      <a:pt x="1167" y="58"/>
                    </a:lnTo>
                    <a:lnTo>
                      <a:pt x="1167" y="58"/>
                    </a:lnTo>
                    <a:lnTo>
                      <a:pt x="1168" y="58"/>
                    </a:lnTo>
                    <a:lnTo>
                      <a:pt x="1168" y="58"/>
                    </a:lnTo>
                    <a:lnTo>
                      <a:pt x="1168" y="58"/>
                    </a:lnTo>
                    <a:lnTo>
                      <a:pt x="1170" y="58"/>
                    </a:lnTo>
                    <a:lnTo>
                      <a:pt x="1170" y="58"/>
                    </a:lnTo>
                    <a:lnTo>
                      <a:pt x="1170" y="58"/>
                    </a:lnTo>
                    <a:lnTo>
                      <a:pt x="1172" y="58"/>
                    </a:lnTo>
                    <a:lnTo>
                      <a:pt x="1172" y="58"/>
                    </a:lnTo>
                    <a:lnTo>
                      <a:pt x="1172" y="58"/>
                    </a:lnTo>
                    <a:lnTo>
                      <a:pt x="1174" y="59"/>
                    </a:lnTo>
                    <a:lnTo>
                      <a:pt x="1174" y="59"/>
                    </a:lnTo>
                    <a:lnTo>
                      <a:pt x="1174" y="59"/>
                    </a:lnTo>
                    <a:lnTo>
                      <a:pt x="1174" y="59"/>
                    </a:lnTo>
                    <a:lnTo>
                      <a:pt x="1176" y="61"/>
                    </a:lnTo>
                    <a:lnTo>
                      <a:pt x="1176" y="61"/>
                    </a:lnTo>
                    <a:lnTo>
                      <a:pt x="1176" y="63"/>
                    </a:lnTo>
                    <a:lnTo>
                      <a:pt x="1176" y="63"/>
                    </a:lnTo>
                    <a:lnTo>
                      <a:pt x="1174" y="63"/>
                    </a:lnTo>
                    <a:lnTo>
                      <a:pt x="1174" y="63"/>
                    </a:lnTo>
                    <a:lnTo>
                      <a:pt x="1176" y="65"/>
                    </a:lnTo>
                    <a:lnTo>
                      <a:pt x="1176" y="65"/>
                    </a:lnTo>
                    <a:lnTo>
                      <a:pt x="1176" y="67"/>
                    </a:lnTo>
                    <a:lnTo>
                      <a:pt x="1176" y="67"/>
                    </a:lnTo>
                    <a:lnTo>
                      <a:pt x="1176" y="69"/>
                    </a:lnTo>
                    <a:lnTo>
                      <a:pt x="1176" y="69"/>
                    </a:lnTo>
                    <a:lnTo>
                      <a:pt x="1177" y="69"/>
                    </a:lnTo>
                    <a:lnTo>
                      <a:pt x="1177" y="70"/>
                    </a:lnTo>
                    <a:lnTo>
                      <a:pt x="1177" y="70"/>
                    </a:lnTo>
                    <a:lnTo>
                      <a:pt x="1177" y="70"/>
                    </a:lnTo>
                    <a:lnTo>
                      <a:pt x="1177" y="72"/>
                    </a:lnTo>
                    <a:lnTo>
                      <a:pt x="1177" y="72"/>
                    </a:lnTo>
                    <a:lnTo>
                      <a:pt x="1179" y="72"/>
                    </a:lnTo>
                    <a:lnTo>
                      <a:pt x="1179" y="72"/>
                    </a:lnTo>
                    <a:lnTo>
                      <a:pt x="1179" y="74"/>
                    </a:lnTo>
                    <a:lnTo>
                      <a:pt x="1179" y="74"/>
                    </a:lnTo>
                    <a:lnTo>
                      <a:pt x="1179" y="74"/>
                    </a:lnTo>
                    <a:lnTo>
                      <a:pt x="1179" y="74"/>
                    </a:lnTo>
                    <a:lnTo>
                      <a:pt x="1179" y="74"/>
                    </a:lnTo>
                    <a:lnTo>
                      <a:pt x="1179" y="76"/>
                    </a:lnTo>
                    <a:lnTo>
                      <a:pt x="1179" y="76"/>
                    </a:lnTo>
                    <a:lnTo>
                      <a:pt x="1179" y="76"/>
                    </a:lnTo>
                    <a:lnTo>
                      <a:pt x="1179" y="76"/>
                    </a:lnTo>
                    <a:lnTo>
                      <a:pt x="1181" y="76"/>
                    </a:lnTo>
                    <a:lnTo>
                      <a:pt x="1181" y="78"/>
                    </a:lnTo>
                    <a:lnTo>
                      <a:pt x="1181" y="78"/>
                    </a:lnTo>
                    <a:lnTo>
                      <a:pt x="1183" y="78"/>
                    </a:lnTo>
                    <a:lnTo>
                      <a:pt x="1183" y="78"/>
                    </a:lnTo>
                    <a:lnTo>
                      <a:pt x="1183" y="78"/>
                    </a:lnTo>
                    <a:lnTo>
                      <a:pt x="1185" y="78"/>
                    </a:lnTo>
                    <a:lnTo>
                      <a:pt x="1185" y="78"/>
                    </a:lnTo>
                    <a:lnTo>
                      <a:pt x="1185" y="78"/>
                    </a:lnTo>
                    <a:lnTo>
                      <a:pt x="1188" y="78"/>
                    </a:lnTo>
                    <a:lnTo>
                      <a:pt x="1188" y="78"/>
                    </a:lnTo>
                    <a:lnTo>
                      <a:pt x="1190" y="78"/>
                    </a:lnTo>
                    <a:lnTo>
                      <a:pt x="1192" y="78"/>
                    </a:lnTo>
                    <a:lnTo>
                      <a:pt x="1192" y="78"/>
                    </a:lnTo>
                    <a:lnTo>
                      <a:pt x="1192" y="78"/>
                    </a:lnTo>
                    <a:lnTo>
                      <a:pt x="1194" y="76"/>
                    </a:lnTo>
                    <a:lnTo>
                      <a:pt x="1194" y="76"/>
                    </a:lnTo>
                    <a:lnTo>
                      <a:pt x="1194" y="76"/>
                    </a:lnTo>
                    <a:lnTo>
                      <a:pt x="1194" y="76"/>
                    </a:lnTo>
                    <a:lnTo>
                      <a:pt x="1196" y="74"/>
                    </a:lnTo>
                    <a:lnTo>
                      <a:pt x="1196" y="74"/>
                    </a:lnTo>
                    <a:lnTo>
                      <a:pt x="1196" y="74"/>
                    </a:lnTo>
                    <a:lnTo>
                      <a:pt x="1197" y="74"/>
                    </a:lnTo>
                    <a:lnTo>
                      <a:pt x="1199" y="74"/>
                    </a:lnTo>
                    <a:lnTo>
                      <a:pt x="1199" y="74"/>
                    </a:lnTo>
                    <a:lnTo>
                      <a:pt x="1199" y="74"/>
                    </a:lnTo>
                    <a:lnTo>
                      <a:pt x="1201" y="74"/>
                    </a:lnTo>
                    <a:lnTo>
                      <a:pt x="1201" y="74"/>
                    </a:lnTo>
                    <a:lnTo>
                      <a:pt x="1201" y="74"/>
                    </a:lnTo>
                    <a:lnTo>
                      <a:pt x="1201" y="74"/>
                    </a:lnTo>
                    <a:lnTo>
                      <a:pt x="1201" y="76"/>
                    </a:lnTo>
                    <a:lnTo>
                      <a:pt x="1203" y="76"/>
                    </a:lnTo>
                    <a:lnTo>
                      <a:pt x="1203" y="76"/>
                    </a:lnTo>
                    <a:lnTo>
                      <a:pt x="1203" y="76"/>
                    </a:lnTo>
                    <a:lnTo>
                      <a:pt x="1203" y="76"/>
                    </a:lnTo>
                    <a:lnTo>
                      <a:pt x="1205" y="76"/>
                    </a:lnTo>
                    <a:lnTo>
                      <a:pt x="1206" y="76"/>
                    </a:lnTo>
                    <a:lnTo>
                      <a:pt x="1208" y="76"/>
                    </a:lnTo>
                    <a:lnTo>
                      <a:pt x="1210" y="74"/>
                    </a:lnTo>
                    <a:lnTo>
                      <a:pt x="1210" y="76"/>
                    </a:lnTo>
                    <a:lnTo>
                      <a:pt x="1212" y="76"/>
                    </a:lnTo>
                    <a:lnTo>
                      <a:pt x="1212" y="76"/>
                    </a:lnTo>
                    <a:lnTo>
                      <a:pt x="1214" y="76"/>
                    </a:lnTo>
                    <a:lnTo>
                      <a:pt x="1214" y="76"/>
                    </a:lnTo>
                    <a:lnTo>
                      <a:pt x="1214" y="76"/>
                    </a:lnTo>
                    <a:lnTo>
                      <a:pt x="1215" y="76"/>
                    </a:lnTo>
                    <a:lnTo>
                      <a:pt x="1215" y="76"/>
                    </a:lnTo>
                    <a:lnTo>
                      <a:pt x="1215" y="76"/>
                    </a:lnTo>
                    <a:lnTo>
                      <a:pt x="1215" y="76"/>
                    </a:lnTo>
                    <a:lnTo>
                      <a:pt x="1217" y="78"/>
                    </a:lnTo>
                    <a:lnTo>
                      <a:pt x="1219" y="78"/>
                    </a:lnTo>
                    <a:lnTo>
                      <a:pt x="1219" y="78"/>
                    </a:lnTo>
                    <a:lnTo>
                      <a:pt x="1219" y="78"/>
                    </a:lnTo>
                    <a:lnTo>
                      <a:pt x="1219" y="78"/>
                    </a:lnTo>
                    <a:lnTo>
                      <a:pt x="1221" y="78"/>
                    </a:lnTo>
                    <a:lnTo>
                      <a:pt x="1221" y="78"/>
                    </a:lnTo>
                    <a:lnTo>
                      <a:pt x="1221" y="78"/>
                    </a:lnTo>
                    <a:lnTo>
                      <a:pt x="1223" y="78"/>
                    </a:lnTo>
                    <a:lnTo>
                      <a:pt x="1223" y="78"/>
                    </a:lnTo>
                    <a:lnTo>
                      <a:pt x="1223" y="78"/>
                    </a:lnTo>
                    <a:lnTo>
                      <a:pt x="1223" y="79"/>
                    </a:lnTo>
                    <a:lnTo>
                      <a:pt x="1223" y="79"/>
                    </a:lnTo>
                    <a:lnTo>
                      <a:pt x="1223" y="79"/>
                    </a:lnTo>
                    <a:lnTo>
                      <a:pt x="1223" y="79"/>
                    </a:lnTo>
                    <a:lnTo>
                      <a:pt x="1223" y="81"/>
                    </a:lnTo>
                    <a:lnTo>
                      <a:pt x="1223" y="81"/>
                    </a:lnTo>
                    <a:lnTo>
                      <a:pt x="1223" y="83"/>
                    </a:lnTo>
                    <a:lnTo>
                      <a:pt x="1223" y="83"/>
                    </a:lnTo>
                    <a:lnTo>
                      <a:pt x="1223" y="85"/>
                    </a:lnTo>
                    <a:lnTo>
                      <a:pt x="1223" y="85"/>
                    </a:lnTo>
                    <a:lnTo>
                      <a:pt x="1223" y="85"/>
                    </a:lnTo>
                    <a:lnTo>
                      <a:pt x="1223" y="85"/>
                    </a:lnTo>
                    <a:lnTo>
                      <a:pt x="1223" y="85"/>
                    </a:lnTo>
                    <a:lnTo>
                      <a:pt x="1223" y="85"/>
                    </a:lnTo>
                    <a:lnTo>
                      <a:pt x="1223" y="87"/>
                    </a:lnTo>
                    <a:lnTo>
                      <a:pt x="1223" y="87"/>
                    </a:lnTo>
                    <a:lnTo>
                      <a:pt x="1223" y="87"/>
                    </a:lnTo>
                    <a:lnTo>
                      <a:pt x="1223" y="87"/>
                    </a:lnTo>
                    <a:lnTo>
                      <a:pt x="1223" y="88"/>
                    </a:lnTo>
                    <a:lnTo>
                      <a:pt x="1223" y="88"/>
                    </a:lnTo>
                    <a:lnTo>
                      <a:pt x="1225" y="88"/>
                    </a:lnTo>
                    <a:lnTo>
                      <a:pt x="1226" y="90"/>
                    </a:lnTo>
                    <a:lnTo>
                      <a:pt x="1226" y="90"/>
                    </a:lnTo>
                    <a:lnTo>
                      <a:pt x="1226" y="90"/>
                    </a:lnTo>
                    <a:lnTo>
                      <a:pt x="1226" y="90"/>
                    </a:lnTo>
                    <a:lnTo>
                      <a:pt x="1226" y="90"/>
                    </a:lnTo>
                    <a:lnTo>
                      <a:pt x="1226" y="90"/>
                    </a:lnTo>
                    <a:lnTo>
                      <a:pt x="1226" y="92"/>
                    </a:lnTo>
                    <a:lnTo>
                      <a:pt x="1226" y="92"/>
                    </a:lnTo>
                    <a:lnTo>
                      <a:pt x="1228" y="94"/>
                    </a:lnTo>
                    <a:lnTo>
                      <a:pt x="1228" y="94"/>
                    </a:lnTo>
                    <a:lnTo>
                      <a:pt x="1228" y="94"/>
                    </a:lnTo>
                    <a:lnTo>
                      <a:pt x="1228" y="94"/>
                    </a:lnTo>
                    <a:lnTo>
                      <a:pt x="1228" y="96"/>
                    </a:lnTo>
                    <a:lnTo>
                      <a:pt x="1228" y="96"/>
                    </a:lnTo>
                    <a:lnTo>
                      <a:pt x="1228" y="96"/>
                    </a:lnTo>
                    <a:lnTo>
                      <a:pt x="1228" y="96"/>
                    </a:lnTo>
                    <a:lnTo>
                      <a:pt x="1228" y="96"/>
                    </a:lnTo>
                    <a:lnTo>
                      <a:pt x="1228" y="97"/>
                    </a:lnTo>
                    <a:lnTo>
                      <a:pt x="1228" y="97"/>
                    </a:lnTo>
                    <a:lnTo>
                      <a:pt x="1228" y="97"/>
                    </a:lnTo>
                    <a:lnTo>
                      <a:pt x="1228" y="99"/>
                    </a:lnTo>
                    <a:lnTo>
                      <a:pt x="1226" y="99"/>
                    </a:lnTo>
                    <a:lnTo>
                      <a:pt x="1226" y="99"/>
                    </a:lnTo>
                    <a:lnTo>
                      <a:pt x="1226" y="99"/>
                    </a:lnTo>
                    <a:lnTo>
                      <a:pt x="1226" y="101"/>
                    </a:lnTo>
                    <a:lnTo>
                      <a:pt x="1226" y="101"/>
                    </a:lnTo>
                    <a:lnTo>
                      <a:pt x="1228" y="101"/>
                    </a:lnTo>
                    <a:lnTo>
                      <a:pt x="1228" y="101"/>
                    </a:lnTo>
                    <a:lnTo>
                      <a:pt x="1228" y="101"/>
                    </a:lnTo>
                    <a:lnTo>
                      <a:pt x="1228" y="101"/>
                    </a:lnTo>
                    <a:lnTo>
                      <a:pt x="1230" y="103"/>
                    </a:lnTo>
                    <a:lnTo>
                      <a:pt x="1230" y="103"/>
                    </a:lnTo>
                    <a:lnTo>
                      <a:pt x="1230" y="103"/>
                    </a:lnTo>
                    <a:lnTo>
                      <a:pt x="1230" y="103"/>
                    </a:lnTo>
                    <a:lnTo>
                      <a:pt x="1230" y="103"/>
                    </a:lnTo>
                    <a:lnTo>
                      <a:pt x="1230" y="105"/>
                    </a:lnTo>
                    <a:lnTo>
                      <a:pt x="1230" y="105"/>
                    </a:lnTo>
                    <a:lnTo>
                      <a:pt x="1230" y="105"/>
                    </a:lnTo>
                    <a:lnTo>
                      <a:pt x="1230" y="105"/>
                    </a:lnTo>
                    <a:lnTo>
                      <a:pt x="1228" y="105"/>
                    </a:lnTo>
                    <a:lnTo>
                      <a:pt x="1228" y="105"/>
                    </a:lnTo>
                    <a:lnTo>
                      <a:pt x="1228" y="105"/>
                    </a:lnTo>
                    <a:lnTo>
                      <a:pt x="1228" y="105"/>
                    </a:lnTo>
                    <a:lnTo>
                      <a:pt x="1228" y="105"/>
                    </a:lnTo>
                    <a:lnTo>
                      <a:pt x="1228" y="105"/>
                    </a:lnTo>
                    <a:lnTo>
                      <a:pt x="1228" y="107"/>
                    </a:lnTo>
                    <a:lnTo>
                      <a:pt x="1226" y="107"/>
                    </a:lnTo>
                    <a:lnTo>
                      <a:pt x="1226" y="107"/>
                    </a:lnTo>
                    <a:lnTo>
                      <a:pt x="1225" y="107"/>
                    </a:lnTo>
                    <a:lnTo>
                      <a:pt x="1225" y="107"/>
                    </a:lnTo>
                    <a:lnTo>
                      <a:pt x="1225" y="107"/>
                    </a:lnTo>
                    <a:lnTo>
                      <a:pt x="1225" y="108"/>
                    </a:lnTo>
                    <a:lnTo>
                      <a:pt x="1223" y="108"/>
                    </a:lnTo>
                    <a:lnTo>
                      <a:pt x="1223" y="110"/>
                    </a:lnTo>
                    <a:lnTo>
                      <a:pt x="1223" y="110"/>
                    </a:lnTo>
                    <a:lnTo>
                      <a:pt x="1225" y="110"/>
                    </a:lnTo>
                    <a:lnTo>
                      <a:pt x="1225" y="112"/>
                    </a:lnTo>
                    <a:lnTo>
                      <a:pt x="1225" y="112"/>
                    </a:lnTo>
                    <a:lnTo>
                      <a:pt x="1225" y="112"/>
                    </a:lnTo>
                    <a:lnTo>
                      <a:pt x="1226" y="114"/>
                    </a:lnTo>
                    <a:lnTo>
                      <a:pt x="1226" y="114"/>
                    </a:lnTo>
                    <a:lnTo>
                      <a:pt x="1228" y="116"/>
                    </a:lnTo>
                    <a:lnTo>
                      <a:pt x="1228" y="116"/>
                    </a:lnTo>
                    <a:lnTo>
                      <a:pt x="1228" y="116"/>
                    </a:lnTo>
                    <a:lnTo>
                      <a:pt x="1228" y="116"/>
                    </a:lnTo>
                    <a:lnTo>
                      <a:pt x="1228" y="117"/>
                    </a:lnTo>
                    <a:lnTo>
                      <a:pt x="1228" y="117"/>
                    </a:lnTo>
                    <a:lnTo>
                      <a:pt x="1228" y="119"/>
                    </a:lnTo>
                    <a:lnTo>
                      <a:pt x="1228" y="119"/>
                    </a:lnTo>
                    <a:lnTo>
                      <a:pt x="1228" y="121"/>
                    </a:lnTo>
                    <a:lnTo>
                      <a:pt x="1228" y="121"/>
                    </a:lnTo>
                    <a:lnTo>
                      <a:pt x="1228" y="121"/>
                    </a:lnTo>
                    <a:lnTo>
                      <a:pt x="1228" y="121"/>
                    </a:lnTo>
                    <a:lnTo>
                      <a:pt x="1228" y="123"/>
                    </a:lnTo>
                    <a:lnTo>
                      <a:pt x="1228" y="123"/>
                    </a:lnTo>
                    <a:lnTo>
                      <a:pt x="1228" y="123"/>
                    </a:lnTo>
                    <a:lnTo>
                      <a:pt x="1228" y="125"/>
                    </a:lnTo>
                    <a:lnTo>
                      <a:pt x="1226" y="125"/>
                    </a:lnTo>
                    <a:lnTo>
                      <a:pt x="1226" y="125"/>
                    </a:lnTo>
                    <a:lnTo>
                      <a:pt x="1226" y="125"/>
                    </a:lnTo>
                    <a:lnTo>
                      <a:pt x="1226" y="125"/>
                    </a:lnTo>
                    <a:lnTo>
                      <a:pt x="1226" y="125"/>
                    </a:lnTo>
                    <a:lnTo>
                      <a:pt x="1226" y="125"/>
                    </a:lnTo>
                    <a:lnTo>
                      <a:pt x="1226" y="126"/>
                    </a:lnTo>
                    <a:lnTo>
                      <a:pt x="1225" y="126"/>
                    </a:lnTo>
                    <a:lnTo>
                      <a:pt x="1225" y="126"/>
                    </a:lnTo>
                    <a:lnTo>
                      <a:pt x="1223" y="126"/>
                    </a:lnTo>
                    <a:lnTo>
                      <a:pt x="1223" y="126"/>
                    </a:lnTo>
                    <a:lnTo>
                      <a:pt x="1223" y="126"/>
                    </a:lnTo>
                    <a:lnTo>
                      <a:pt x="1221" y="126"/>
                    </a:lnTo>
                    <a:lnTo>
                      <a:pt x="1219" y="128"/>
                    </a:lnTo>
                    <a:lnTo>
                      <a:pt x="1219" y="128"/>
                    </a:lnTo>
                    <a:lnTo>
                      <a:pt x="1219" y="128"/>
                    </a:lnTo>
                    <a:lnTo>
                      <a:pt x="1219" y="130"/>
                    </a:lnTo>
                    <a:lnTo>
                      <a:pt x="1217" y="130"/>
                    </a:lnTo>
                    <a:lnTo>
                      <a:pt x="1217" y="130"/>
                    </a:lnTo>
                    <a:lnTo>
                      <a:pt x="1217" y="130"/>
                    </a:lnTo>
                    <a:lnTo>
                      <a:pt x="1215" y="132"/>
                    </a:lnTo>
                    <a:lnTo>
                      <a:pt x="1214" y="132"/>
                    </a:lnTo>
                    <a:lnTo>
                      <a:pt x="1214" y="132"/>
                    </a:lnTo>
                    <a:lnTo>
                      <a:pt x="1214" y="132"/>
                    </a:lnTo>
                    <a:lnTo>
                      <a:pt x="1214" y="132"/>
                    </a:lnTo>
                    <a:lnTo>
                      <a:pt x="1214" y="134"/>
                    </a:lnTo>
                    <a:lnTo>
                      <a:pt x="1214" y="134"/>
                    </a:lnTo>
                    <a:lnTo>
                      <a:pt x="1212" y="134"/>
                    </a:lnTo>
                    <a:lnTo>
                      <a:pt x="1212" y="134"/>
                    </a:lnTo>
                    <a:lnTo>
                      <a:pt x="1212" y="134"/>
                    </a:lnTo>
                    <a:lnTo>
                      <a:pt x="1210" y="134"/>
                    </a:lnTo>
                    <a:lnTo>
                      <a:pt x="1210" y="135"/>
                    </a:lnTo>
                    <a:lnTo>
                      <a:pt x="1210" y="135"/>
                    </a:lnTo>
                    <a:lnTo>
                      <a:pt x="1210" y="135"/>
                    </a:lnTo>
                    <a:lnTo>
                      <a:pt x="1210" y="135"/>
                    </a:lnTo>
                    <a:lnTo>
                      <a:pt x="1210" y="135"/>
                    </a:lnTo>
                    <a:lnTo>
                      <a:pt x="1208" y="135"/>
                    </a:lnTo>
                    <a:lnTo>
                      <a:pt x="1208" y="135"/>
                    </a:lnTo>
                    <a:lnTo>
                      <a:pt x="1208" y="135"/>
                    </a:lnTo>
                    <a:lnTo>
                      <a:pt x="1206" y="135"/>
                    </a:lnTo>
                    <a:lnTo>
                      <a:pt x="1206" y="135"/>
                    </a:lnTo>
                    <a:lnTo>
                      <a:pt x="1206" y="135"/>
                    </a:lnTo>
                    <a:lnTo>
                      <a:pt x="1205" y="135"/>
                    </a:lnTo>
                    <a:lnTo>
                      <a:pt x="1205" y="137"/>
                    </a:lnTo>
                    <a:lnTo>
                      <a:pt x="1205" y="137"/>
                    </a:lnTo>
                    <a:lnTo>
                      <a:pt x="1205" y="137"/>
                    </a:lnTo>
                    <a:lnTo>
                      <a:pt x="1205" y="137"/>
                    </a:lnTo>
                    <a:lnTo>
                      <a:pt x="1205" y="137"/>
                    </a:lnTo>
                    <a:lnTo>
                      <a:pt x="1203" y="137"/>
                    </a:lnTo>
                    <a:lnTo>
                      <a:pt x="1203" y="137"/>
                    </a:lnTo>
                    <a:lnTo>
                      <a:pt x="1203" y="139"/>
                    </a:lnTo>
                    <a:lnTo>
                      <a:pt x="1203" y="139"/>
                    </a:lnTo>
                    <a:lnTo>
                      <a:pt x="1203" y="139"/>
                    </a:lnTo>
                    <a:lnTo>
                      <a:pt x="1201" y="139"/>
                    </a:lnTo>
                    <a:lnTo>
                      <a:pt x="1201" y="139"/>
                    </a:lnTo>
                    <a:lnTo>
                      <a:pt x="1201" y="139"/>
                    </a:lnTo>
                    <a:lnTo>
                      <a:pt x="1201" y="141"/>
                    </a:lnTo>
                    <a:lnTo>
                      <a:pt x="1199" y="141"/>
                    </a:lnTo>
                    <a:lnTo>
                      <a:pt x="1199" y="141"/>
                    </a:lnTo>
                    <a:lnTo>
                      <a:pt x="1199" y="141"/>
                    </a:lnTo>
                    <a:lnTo>
                      <a:pt x="1199" y="141"/>
                    </a:lnTo>
                    <a:lnTo>
                      <a:pt x="1199" y="143"/>
                    </a:lnTo>
                    <a:lnTo>
                      <a:pt x="1199" y="143"/>
                    </a:lnTo>
                    <a:lnTo>
                      <a:pt x="1199" y="143"/>
                    </a:lnTo>
                    <a:lnTo>
                      <a:pt x="1199" y="143"/>
                    </a:lnTo>
                    <a:lnTo>
                      <a:pt x="1199" y="143"/>
                    </a:lnTo>
                    <a:lnTo>
                      <a:pt x="1199" y="145"/>
                    </a:lnTo>
                    <a:lnTo>
                      <a:pt x="1199" y="145"/>
                    </a:lnTo>
                    <a:lnTo>
                      <a:pt x="1199" y="146"/>
                    </a:lnTo>
                    <a:lnTo>
                      <a:pt x="1199" y="146"/>
                    </a:lnTo>
                    <a:lnTo>
                      <a:pt x="1199" y="146"/>
                    </a:lnTo>
                    <a:lnTo>
                      <a:pt x="1199" y="148"/>
                    </a:lnTo>
                    <a:lnTo>
                      <a:pt x="1199" y="148"/>
                    </a:lnTo>
                    <a:lnTo>
                      <a:pt x="1199" y="148"/>
                    </a:lnTo>
                    <a:lnTo>
                      <a:pt x="1199" y="148"/>
                    </a:lnTo>
                    <a:lnTo>
                      <a:pt x="1199" y="150"/>
                    </a:lnTo>
                    <a:lnTo>
                      <a:pt x="1199" y="150"/>
                    </a:lnTo>
                    <a:lnTo>
                      <a:pt x="1201" y="152"/>
                    </a:lnTo>
                    <a:lnTo>
                      <a:pt x="1201" y="152"/>
                    </a:lnTo>
                    <a:lnTo>
                      <a:pt x="1201" y="152"/>
                    </a:lnTo>
                    <a:lnTo>
                      <a:pt x="1201" y="152"/>
                    </a:lnTo>
                    <a:lnTo>
                      <a:pt x="1201" y="154"/>
                    </a:lnTo>
                    <a:lnTo>
                      <a:pt x="1201" y="154"/>
                    </a:lnTo>
                    <a:lnTo>
                      <a:pt x="1201" y="154"/>
                    </a:lnTo>
                    <a:lnTo>
                      <a:pt x="1201" y="155"/>
                    </a:lnTo>
                    <a:lnTo>
                      <a:pt x="1201" y="155"/>
                    </a:lnTo>
                    <a:lnTo>
                      <a:pt x="1201" y="157"/>
                    </a:lnTo>
                    <a:lnTo>
                      <a:pt x="1201" y="157"/>
                    </a:lnTo>
                    <a:lnTo>
                      <a:pt x="1199" y="157"/>
                    </a:lnTo>
                    <a:lnTo>
                      <a:pt x="1199" y="157"/>
                    </a:lnTo>
                    <a:lnTo>
                      <a:pt x="1199" y="157"/>
                    </a:lnTo>
                    <a:lnTo>
                      <a:pt x="1199" y="157"/>
                    </a:lnTo>
                    <a:lnTo>
                      <a:pt x="1199" y="159"/>
                    </a:lnTo>
                    <a:lnTo>
                      <a:pt x="1199" y="159"/>
                    </a:lnTo>
                    <a:lnTo>
                      <a:pt x="1199" y="159"/>
                    </a:lnTo>
                    <a:lnTo>
                      <a:pt x="1201" y="161"/>
                    </a:lnTo>
                    <a:lnTo>
                      <a:pt x="1201" y="161"/>
                    </a:lnTo>
                    <a:lnTo>
                      <a:pt x="1201" y="161"/>
                    </a:lnTo>
                    <a:lnTo>
                      <a:pt x="1201" y="163"/>
                    </a:lnTo>
                    <a:lnTo>
                      <a:pt x="1201" y="163"/>
                    </a:lnTo>
                    <a:lnTo>
                      <a:pt x="1201" y="164"/>
                    </a:lnTo>
                    <a:lnTo>
                      <a:pt x="1201" y="164"/>
                    </a:lnTo>
                    <a:lnTo>
                      <a:pt x="1201" y="164"/>
                    </a:lnTo>
                    <a:lnTo>
                      <a:pt x="1201" y="164"/>
                    </a:lnTo>
                    <a:lnTo>
                      <a:pt x="1199" y="166"/>
                    </a:lnTo>
                    <a:lnTo>
                      <a:pt x="1199" y="166"/>
                    </a:lnTo>
                    <a:lnTo>
                      <a:pt x="1199" y="166"/>
                    </a:lnTo>
                    <a:lnTo>
                      <a:pt x="1199" y="166"/>
                    </a:lnTo>
                    <a:lnTo>
                      <a:pt x="1197" y="166"/>
                    </a:lnTo>
                    <a:lnTo>
                      <a:pt x="1197" y="166"/>
                    </a:lnTo>
                    <a:lnTo>
                      <a:pt x="1197" y="168"/>
                    </a:lnTo>
                    <a:lnTo>
                      <a:pt x="1197" y="168"/>
                    </a:lnTo>
                    <a:lnTo>
                      <a:pt x="1197" y="170"/>
                    </a:lnTo>
                    <a:lnTo>
                      <a:pt x="1197" y="170"/>
                    </a:lnTo>
                    <a:lnTo>
                      <a:pt x="1197" y="170"/>
                    </a:lnTo>
                    <a:lnTo>
                      <a:pt x="1197" y="172"/>
                    </a:lnTo>
                    <a:lnTo>
                      <a:pt x="1197" y="172"/>
                    </a:lnTo>
                    <a:lnTo>
                      <a:pt x="1197" y="172"/>
                    </a:lnTo>
                    <a:lnTo>
                      <a:pt x="1199" y="173"/>
                    </a:lnTo>
                    <a:lnTo>
                      <a:pt x="1199" y="173"/>
                    </a:lnTo>
                    <a:lnTo>
                      <a:pt x="1199" y="175"/>
                    </a:lnTo>
                    <a:lnTo>
                      <a:pt x="1199" y="175"/>
                    </a:lnTo>
                    <a:lnTo>
                      <a:pt x="1199" y="177"/>
                    </a:lnTo>
                    <a:lnTo>
                      <a:pt x="1199" y="177"/>
                    </a:lnTo>
                    <a:lnTo>
                      <a:pt x="1199" y="177"/>
                    </a:lnTo>
                    <a:lnTo>
                      <a:pt x="1199" y="177"/>
                    </a:lnTo>
                    <a:lnTo>
                      <a:pt x="1199" y="179"/>
                    </a:lnTo>
                    <a:lnTo>
                      <a:pt x="1199" y="179"/>
                    </a:lnTo>
                    <a:lnTo>
                      <a:pt x="1199" y="179"/>
                    </a:lnTo>
                    <a:lnTo>
                      <a:pt x="1199" y="181"/>
                    </a:lnTo>
                    <a:lnTo>
                      <a:pt x="1199" y="181"/>
                    </a:lnTo>
                    <a:lnTo>
                      <a:pt x="1199" y="181"/>
                    </a:lnTo>
                    <a:lnTo>
                      <a:pt x="1199" y="181"/>
                    </a:lnTo>
                    <a:lnTo>
                      <a:pt x="1201" y="182"/>
                    </a:lnTo>
                    <a:lnTo>
                      <a:pt x="1201" y="182"/>
                    </a:lnTo>
                    <a:lnTo>
                      <a:pt x="1201" y="182"/>
                    </a:lnTo>
                    <a:lnTo>
                      <a:pt x="1201" y="182"/>
                    </a:lnTo>
                    <a:lnTo>
                      <a:pt x="1201" y="182"/>
                    </a:lnTo>
                    <a:lnTo>
                      <a:pt x="1201" y="182"/>
                    </a:lnTo>
                    <a:lnTo>
                      <a:pt x="1203" y="184"/>
                    </a:lnTo>
                    <a:lnTo>
                      <a:pt x="1203" y="184"/>
                    </a:lnTo>
                    <a:lnTo>
                      <a:pt x="1203" y="184"/>
                    </a:lnTo>
                    <a:lnTo>
                      <a:pt x="1203" y="184"/>
                    </a:lnTo>
                    <a:lnTo>
                      <a:pt x="1203" y="184"/>
                    </a:lnTo>
                    <a:lnTo>
                      <a:pt x="1203" y="184"/>
                    </a:lnTo>
                    <a:lnTo>
                      <a:pt x="1205" y="184"/>
                    </a:lnTo>
                    <a:lnTo>
                      <a:pt x="1205" y="184"/>
                    </a:lnTo>
                    <a:lnTo>
                      <a:pt x="1205" y="184"/>
                    </a:lnTo>
                    <a:lnTo>
                      <a:pt x="1205" y="184"/>
                    </a:lnTo>
                    <a:lnTo>
                      <a:pt x="1205" y="186"/>
                    </a:lnTo>
                    <a:lnTo>
                      <a:pt x="1205" y="186"/>
                    </a:lnTo>
                    <a:lnTo>
                      <a:pt x="1205" y="186"/>
                    </a:lnTo>
                    <a:lnTo>
                      <a:pt x="1203" y="186"/>
                    </a:lnTo>
                    <a:lnTo>
                      <a:pt x="1203" y="186"/>
                    </a:lnTo>
                    <a:lnTo>
                      <a:pt x="1203" y="186"/>
                    </a:lnTo>
                    <a:lnTo>
                      <a:pt x="1205" y="186"/>
                    </a:lnTo>
                    <a:lnTo>
                      <a:pt x="1205" y="188"/>
                    </a:lnTo>
                    <a:lnTo>
                      <a:pt x="1206" y="188"/>
                    </a:lnTo>
                    <a:lnTo>
                      <a:pt x="1206" y="188"/>
                    </a:lnTo>
                    <a:lnTo>
                      <a:pt x="1208" y="188"/>
                    </a:lnTo>
                    <a:lnTo>
                      <a:pt x="1208" y="188"/>
                    </a:lnTo>
                    <a:lnTo>
                      <a:pt x="1208" y="188"/>
                    </a:lnTo>
                    <a:lnTo>
                      <a:pt x="1208" y="188"/>
                    </a:lnTo>
                    <a:lnTo>
                      <a:pt x="1208" y="188"/>
                    </a:lnTo>
                    <a:lnTo>
                      <a:pt x="1208" y="188"/>
                    </a:lnTo>
                    <a:lnTo>
                      <a:pt x="1208" y="190"/>
                    </a:lnTo>
                    <a:lnTo>
                      <a:pt x="1208" y="190"/>
                    </a:lnTo>
                    <a:lnTo>
                      <a:pt x="1208" y="190"/>
                    </a:lnTo>
                    <a:lnTo>
                      <a:pt x="1208" y="190"/>
                    </a:lnTo>
                    <a:lnTo>
                      <a:pt x="1210" y="190"/>
                    </a:lnTo>
                    <a:lnTo>
                      <a:pt x="1210" y="192"/>
                    </a:lnTo>
                    <a:lnTo>
                      <a:pt x="1210" y="192"/>
                    </a:lnTo>
                    <a:lnTo>
                      <a:pt x="1212" y="192"/>
                    </a:lnTo>
                    <a:lnTo>
                      <a:pt x="1212" y="192"/>
                    </a:lnTo>
                    <a:lnTo>
                      <a:pt x="1212" y="192"/>
                    </a:lnTo>
                    <a:lnTo>
                      <a:pt x="1212" y="192"/>
                    </a:lnTo>
                    <a:lnTo>
                      <a:pt x="1212" y="192"/>
                    </a:lnTo>
                    <a:lnTo>
                      <a:pt x="1214" y="192"/>
                    </a:lnTo>
                    <a:lnTo>
                      <a:pt x="1214" y="192"/>
                    </a:lnTo>
                    <a:lnTo>
                      <a:pt x="1215" y="193"/>
                    </a:lnTo>
                    <a:lnTo>
                      <a:pt x="1215" y="193"/>
                    </a:lnTo>
                    <a:lnTo>
                      <a:pt x="1215" y="193"/>
                    </a:lnTo>
                    <a:lnTo>
                      <a:pt x="1215" y="193"/>
                    </a:lnTo>
                    <a:lnTo>
                      <a:pt x="1217" y="193"/>
                    </a:lnTo>
                    <a:lnTo>
                      <a:pt x="1217" y="195"/>
                    </a:lnTo>
                    <a:lnTo>
                      <a:pt x="1217" y="195"/>
                    </a:lnTo>
                    <a:lnTo>
                      <a:pt x="1217" y="195"/>
                    </a:lnTo>
                    <a:lnTo>
                      <a:pt x="1217" y="195"/>
                    </a:lnTo>
                    <a:lnTo>
                      <a:pt x="1215" y="195"/>
                    </a:lnTo>
                    <a:lnTo>
                      <a:pt x="1215" y="197"/>
                    </a:lnTo>
                    <a:lnTo>
                      <a:pt x="1215" y="197"/>
                    </a:lnTo>
                    <a:lnTo>
                      <a:pt x="1215" y="197"/>
                    </a:lnTo>
                    <a:lnTo>
                      <a:pt x="1215" y="197"/>
                    </a:lnTo>
                    <a:lnTo>
                      <a:pt x="1215" y="197"/>
                    </a:lnTo>
                    <a:lnTo>
                      <a:pt x="1217" y="199"/>
                    </a:lnTo>
                    <a:lnTo>
                      <a:pt x="1219" y="199"/>
                    </a:lnTo>
                    <a:lnTo>
                      <a:pt x="1219" y="199"/>
                    </a:lnTo>
                    <a:lnTo>
                      <a:pt x="1221" y="199"/>
                    </a:lnTo>
                    <a:lnTo>
                      <a:pt x="1221" y="199"/>
                    </a:lnTo>
                    <a:lnTo>
                      <a:pt x="1221" y="199"/>
                    </a:lnTo>
                    <a:lnTo>
                      <a:pt x="1223" y="199"/>
                    </a:lnTo>
                    <a:lnTo>
                      <a:pt x="1223" y="199"/>
                    </a:lnTo>
                    <a:lnTo>
                      <a:pt x="1225" y="199"/>
                    </a:lnTo>
                    <a:lnTo>
                      <a:pt x="1225" y="199"/>
                    </a:lnTo>
                    <a:lnTo>
                      <a:pt x="1225" y="199"/>
                    </a:lnTo>
                    <a:lnTo>
                      <a:pt x="1225" y="199"/>
                    </a:lnTo>
                    <a:lnTo>
                      <a:pt x="1228" y="201"/>
                    </a:lnTo>
                    <a:lnTo>
                      <a:pt x="1228" y="201"/>
                    </a:lnTo>
                    <a:lnTo>
                      <a:pt x="1230" y="201"/>
                    </a:lnTo>
                    <a:lnTo>
                      <a:pt x="1230" y="201"/>
                    </a:lnTo>
                    <a:lnTo>
                      <a:pt x="1230" y="201"/>
                    </a:lnTo>
                    <a:lnTo>
                      <a:pt x="1232" y="201"/>
                    </a:lnTo>
                    <a:lnTo>
                      <a:pt x="1232" y="201"/>
                    </a:lnTo>
                    <a:lnTo>
                      <a:pt x="1232" y="201"/>
                    </a:lnTo>
                    <a:lnTo>
                      <a:pt x="1234" y="201"/>
                    </a:lnTo>
                    <a:lnTo>
                      <a:pt x="1237" y="201"/>
                    </a:lnTo>
                    <a:lnTo>
                      <a:pt x="1237" y="201"/>
                    </a:lnTo>
                    <a:lnTo>
                      <a:pt x="1237" y="201"/>
                    </a:lnTo>
                    <a:lnTo>
                      <a:pt x="1239" y="201"/>
                    </a:lnTo>
                    <a:lnTo>
                      <a:pt x="1239" y="201"/>
                    </a:lnTo>
                    <a:lnTo>
                      <a:pt x="1239" y="201"/>
                    </a:lnTo>
                    <a:lnTo>
                      <a:pt x="1241" y="202"/>
                    </a:lnTo>
                    <a:lnTo>
                      <a:pt x="1241" y="202"/>
                    </a:lnTo>
                    <a:lnTo>
                      <a:pt x="1241" y="202"/>
                    </a:lnTo>
                    <a:lnTo>
                      <a:pt x="1243" y="204"/>
                    </a:lnTo>
                    <a:lnTo>
                      <a:pt x="1243" y="204"/>
                    </a:lnTo>
                    <a:lnTo>
                      <a:pt x="1243" y="204"/>
                    </a:lnTo>
                    <a:lnTo>
                      <a:pt x="1243" y="204"/>
                    </a:lnTo>
                    <a:lnTo>
                      <a:pt x="1241" y="206"/>
                    </a:lnTo>
                    <a:lnTo>
                      <a:pt x="1241" y="206"/>
                    </a:lnTo>
                    <a:lnTo>
                      <a:pt x="1241" y="206"/>
                    </a:lnTo>
                    <a:lnTo>
                      <a:pt x="1241" y="206"/>
                    </a:lnTo>
                    <a:lnTo>
                      <a:pt x="1241" y="206"/>
                    </a:lnTo>
                    <a:lnTo>
                      <a:pt x="1241" y="206"/>
                    </a:lnTo>
                    <a:lnTo>
                      <a:pt x="1241" y="206"/>
                    </a:lnTo>
                    <a:lnTo>
                      <a:pt x="1241" y="206"/>
                    </a:lnTo>
                    <a:lnTo>
                      <a:pt x="1241" y="208"/>
                    </a:lnTo>
                    <a:lnTo>
                      <a:pt x="1241" y="208"/>
                    </a:lnTo>
                    <a:lnTo>
                      <a:pt x="1239" y="208"/>
                    </a:lnTo>
                    <a:lnTo>
                      <a:pt x="1239" y="208"/>
                    </a:lnTo>
                    <a:lnTo>
                      <a:pt x="1239" y="208"/>
                    </a:lnTo>
                    <a:lnTo>
                      <a:pt x="1237" y="208"/>
                    </a:lnTo>
                    <a:lnTo>
                      <a:pt x="1237" y="208"/>
                    </a:lnTo>
                    <a:lnTo>
                      <a:pt x="1237" y="210"/>
                    </a:lnTo>
                    <a:lnTo>
                      <a:pt x="1237" y="210"/>
                    </a:lnTo>
                    <a:lnTo>
                      <a:pt x="1237" y="210"/>
                    </a:lnTo>
                    <a:lnTo>
                      <a:pt x="1237" y="210"/>
                    </a:lnTo>
                    <a:lnTo>
                      <a:pt x="1237" y="211"/>
                    </a:lnTo>
                    <a:lnTo>
                      <a:pt x="1235" y="211"/>
                    </a:lnTo>
                    <a:lnTo>
                      <a:pt x="1235" y="211"/>
                    </a:lnTo>
                    <a:lnTo>
                      <a:pt x="1235" y="211"/>
                    </a:lnTo>
                    <a:lnTo>
                      <a:pt x="1235" y="211"/>
                    </a:lnTo>
                    <a:lnTo>
                      <a:pt x="1235" y="211"/>
                    </a:lnTo>
                    <a:lnTo>
                      <a:pt x="1234" y="213"/>
                    </a:lnTo>
                    <a:lnTo>
                      <a:pt x="1234" y="213"/>
                    </a:lnTo>
                    <a:lnTo>
                      <a:pt x="1234" y="213"/>
                    </a:lnTo>
                    <a:lnTo>
                      <a:pt x="1234" y="213"/>
                    </a:lnTo>
                    <a:lnTo>
                      <a:pt x="1234" y="215"/>
                    </a:lnTo>
                    <a:lnTo>
                      <a:pt x="1234" y="215"/>
                    </a:lnTo>
                    <a:lnTo>
                      <a:pt x="1234" y="215"/>
                    </a:lnTo>
                    <a:lnTo>
                      <a:pt x="1234" y="215"/>
                    </a:lnTo>
                    <a:lnTo>
                      <a:pt x="1235" y="215"/>
                    </a:lnTo>
                    <a:lnTo>
                      <a:pt x="1235" y="215"/>
                    </a:lnTo>
                    <a:lnTo>
                      <a:pt x="1237" y="215"/>
                    </a:lnTo>
                    <a:lnTo>
                      <a:pt x="1239" y="215"/>
                    </a:lnTo>
                    <a:lnTo>
                      <a:pt x="1239" y="215"/>
                    </a:lnTo>
                    <a:lnTo>
                      <a:pt x="1239" y="215"/>
                    </a:lnTo>
                    <a:lnTo>
                      <a:pt x="1239" y="215"/>
                    </a:lnTo>
                    <a:lnTo>
                      <a:pt x="1239" y="215"/>
                    </a:lnTo>
                    <a:lnTo>
                      <a:pt x="1241" y="215"/>
                    </a:lnTo>
                    <a:lnTo>
                      <a:pt x="1241" y="215"/>
                    </a:lnTo>
                    <a:lnTo>
                      <a:pt x="1241" y="217"/>
                    </a:lnTo>
                    <a:lnTo>
                      <a:pt x="1241" y="217"/>
                    </a:lnTo>
                    <a:lnTo>
                      <a:pt x="1241" y="217"/>
                    </a:lnTo>
                    <a:lnTo>
                      <a:pt x="1243" y="217"/>
                    </a:lnTo>
                    <a:lnTo>
                      <a:pt x="1243" y="219"/>
                    </a:lnTo>
                    <a:lnTo>
                      <a:pt x="1244" y="219"/>
                    </a:lnTo>
                    <a:lnTo>
                      <a:pt x="1246" y="219"/>
                    </a:lnTo>
                    <a:lnTo>
                      <a:pt x="1246" y="219"/>
                    </a:lnTo>
                    <a:lnTo>
                      <a:pt x="1248" y="219"/>
                    </a:lnTo>
                    <a:lnTo>
                      <a:pt x="1248" y="219"/>
                    </a:lnTo>
                    <a:lnTo>
                      <a:pt x="1250" y="219"/>
                    </a:lnTo>
                    <a:lnTo>
                      <a:pt x="1250" y="219"/>
                    </a:lnTo>
                    <a:lnTo>
                      <a:pt x="1250" y="219"/>
                    </a:lnTo>
                    <a:lnTo>
                      <a:pt x="1252" y="219"/>
                    </a:lnTo>
                    <a:lnTo>
                      <a:pt x="1252" y="219"/>
                    </a:lnTo>
                    <a:lnTo>
                      <a:pt x="1252" y="219"/>
                    </a:lnTo>
                    <a:lnTo>
                      <a:pt x="1253" y="220"/>
                    </a:lnTo>
                    <a:lnTo>
                      <a:pt x="1253" y="220"/>
                    </a:lnTo>
                    <a:lnTo>
                      <a:pt x="1255" y="220"/>
                    </a:lnTo>
                    <a:lnTo>
                      <a:pt x="1255" y="220"/>
                    </a:lnTo>
                    <a:lnTo>
                      <a:pt x="1257" y="220"/>
                    </a:lnTo>
                    <a:lnTo>
                      <a:pt x="1257" y="220"/>
                    </a:lnTo>
                    <a:lnTo>
                      <a:pt x="1257" y="220"/>
                    </a:lnTo>
                    <a:lnTo>
                      <a:pt x="1259" y="219"/>
                    </a:lnTo>
                    <a:lnTo>
                      <a:pt x="1259" y="219"/>
                    </a:lnTo>
                    <a:lnTo>
                      <a:pt x="1261" y="219"/>
                    </a:lnTo>
                    <a:lnTo>
                      <a:pt x="1261" y="219"/>
                    </a:lnTo>
                    <a:lnTo>
                      <a:pt x="1261" y="219"/>
                    </a:lnTo>
                    <a:lnTo>
                      <a:pt x="1262" y="219"/>
                    </a:lnTo>
                    <a:lnTo>
                      <a:pt x="1262" y="217"/>
                    </a:lnTo>
                    <a:lnTo>
                      <a:pt x="1262" y="217"/>
                    </a:lnTo>
                    <a:lnTo>
                      <a:pt x="1264" y="217"/>
                    </a:lnTo>
                    <a:lnTo>
                      <a:pt x="1264" y="217"/>
                    </a:lnTo>
                    <a:lnTo>
                      <a:pt x="1266" y="215"/>
                    </a:lnTo>
                    <a:lnTo>
                      <a:pt x="1266" y="215"/>
                    </a:lnTo>
                    <a:lnTo>
                      <a:pt x="1266" y="215"/>
                    </a:lnTo>
                    <a:lnTo>
                      <a:pt x="1266" y="215"/>
                    </a:lnTo>
                    <a:lnTo>
                      <a:pt x="1266" y="215"/>
                    </a:lnTo>
                    <a:lnTo>
                      <a:pt x="1268" y="215"/>
                    </a:lnTo>
                    <a:lnTo>
                      <a:pt x="1268" y="215"/>
                    </a:lnTo>
                    <a:lnTo>
                      <a:pt x="1270" y="215"/>
                    </a:lnTo>
                    <a:lnTo>
                      <a:pt x="1270" y="215"/>
                    </a:lnTo>
                    <a:lnTo>
                      <a:pt x="1270" y="215"/>
                    </a:lnTo>
                    <a:lnTo>
                      <a:pt x="1272" y="215"/>
                    </a:lnTo>
                    <a:lnTo>
                      <a:pt x="1272" y="215"/>
                    </a:lnTo>
                    <a:lnTo>
                      <a:pt x="1273" y="215"/>
                    </a:lnTo>
                    <a:lnTo>
                      <a:pt x="1273" y="215"/>
                    </a:lnTo>
                    <a:lnTo>
                      <a:pt x="1273" y="215"/>
                    </a:lnTo>
                    <a:lnTo>
                      <a:pt x="1273" y="213"/>
                    </a:lnTo>
                    <a:lnTo>
                      <a:pt x="1275" y="213"/>
                    </a:lnTo>
                    <a:lnTo>
                      <a:pt x="1275" y="213"/>
                    </a:lnTo>
                    <a:lnTo>
                      <a:pt x="1277" y="213"/>
                    </a:lnTo>
                    <a:lnTo>
                      <a:pt x="1279" y="213"/>
                    </a:lnTo>
                    <a:lnTo>
                      <a:pt x="1279" y="213"/>
                    </a:lnTo>
                    <a:lnTo>
                      <a:pt x="1281" y="213"/>
                    </a:lnTo>
                    <a:lnTo>
                      <a:pt x="1281" y="213"/>
                    </a:lnTo>
                    <a:lnTo>
                      <a:pt x="1281" y="213"/>
                    </a:lnTo>
                    <a:lnTo>
                      <a:pt x="1282" y="213"/>
                    </a:lnTo>
                    <a:lnTo>
                      <a:pt x="1282" y="213"/>
                    </a:lnTo>
                    <a:lnTo>
                      <a:pt x="1284" y="213"/>
                    </a:lnTo>
                    <a:lnTo>
                      <a:pt x="1284" y="213"/>
                    </a:lnTo>
                    <a:lnTo>
                      <a:pt x="1286" y="213"/>
                    </a:lnTo>
                    <a:lnTo>
                      <a:pt x="1286" y="213"/>
                    </a:lnTo>
                    <a:lnTo>
                      <a:pt x="1286" y="215"/>
                    </a:lnTo>
                    <a:lnTo>
                      <a:pt x="1286" y="213"/>
                    </a:lnTo>
                    <a:lnTo>
                      <a:pt x="1288" y="213"/>
                    </a:lnTo>
                    <a:lnTo>
                      <a:pt x="1288" y="213"/>
                    </a:lnTo>
                    <a:lnTo>
                      <a:pt x="1288" y="213"/>
                    </a:lnTo>
                    <a:lnTo>
                      <a:pt x="1288" y="215"/>
                    </a:lnTo>
                    <a:lnTo>
                      <a:pt x="1288" y="215"/>
                    </a:lnTo>
                    <a:lnTo>
                      <a:pt x="1290" y="215"/>
                    </a:lnTo>
                    <a:lnTo>
                      <a:pt x="1290" y="215"/>
                    </a:lnTo>
                    <a:lnTo>
                      <a:pt x="1290" y="215"/>
                    </a:lnTo>
                    <a:lnTo>
                      <a:pt x="1291" y="215"/>
                    </a:lnTo>
                    <a:lnTo>
                      <a:pt x="1291" y="215"/>
                    </a:lnTo>
                    <a:lnTo>
                      <a:pt x="1291" y="215"/>
                    </a:lnTo>
                    <a:lnTo>
                      <a:pt x="1293" y="215"/>
                    </a:lnTo>
                    <a:lnTo>
                      <a:pt x="1293" y="217"/>
                    </a:lnTo>
                    <a:lnTo>
                      <a:pt x="1293" y="217"/>
                    </a:lnTo>
                    <a:lnTo>
                      <a:pt x="1295" y="217"/>
                    </a:lnTo>
                    <a:lnTo>
                      <a:pt x="1295" y="217"/>
                    </a:lnTo>
                    <a:lnTo>
                      <a:pt x="1297" y="217"/>
                    </a:lnTo>
                    <a:lnTo>
                      <a:pt x="1297" y="217"/>
                    </a:lnTo>
                    <a:lnTo>
                      <a:pt x="1297" y="217"/>
                    </a:lnTo>
                    <a:lnTo>
                      <a:pt x="1297" y="217"/>
                    </a:lnTo>
                    <a:lnTo>
                      <a:pt x="1299" y="219"/>
                    </a:lnTo>
                    <a:lnTo>
                      <a:pt x="1299" y="219"/>
                    </a:lnTo>
                    <a:lnTo>
                      <a:pt x="1299" y="219"/>
                    </a:lnTo>
                    <a:lnTo>
                      <a:pt x="1299" y="220"/>
                    </a:lnTo>
                    <a:lnTo>
                      <a:pt x="1300" y="220"/>
                    </a:lnTo>
                    <a:lnTo>
                      <a:pt x="1300" y="220"/>
                    </a:lnTo>
                    <a:lnTo>
                      <a:pt x="1302" y="220"/>
                    </a:lnTo>
                    <a:lnTo>
                      <a:pt x="1302" y="220"/>
                    </a:lnTo>
                    <a:lnTo>
                      <a:pt x="1302" y="220"/>
                    </a:lnTo>
                    <a:lnTo>
                      <a:pt x="1302" y="220"/>
                    </a:lnTo>
                    <a:lnTo>
                      <a:pt x="1304" y="222"/>
                    </a:lnTo>
                    <a:lnTo>
                      <a:pt x="1304" y="222"/>
                    </a:lnTo>
                    <a:lnTo>
                      <a:pt x="1306" y="222"/>
                    </a:lnTo>
                    <a:lnTo>
                      <a:pt x="1308" y="222"/>
                    </a:lnTo>
                    <a:lnTo>
                      <a:pt x="1310" y="222"/>
                    </a:lnTo>
                    <a:lnTo>
                      <a:pt x="1310" y="222"/>
                    </a:lnTo>
                    <a:lnTo>
                      <a:pt x="1310" y="222"/>
                    </a:lnTo>
                    <a:lnTo>
                      <a:pt x="1311" y="222"/>
                    </a:lnTo>
                    <a:lnTo>
                      <a:pt x="1311" y="222"/>
                    </a:lnTo>
                    <a:lnTo>
                      <a:pt x="1313" y="222"/>
                    </a:lnTo>
                    <a:lnTo>
                      <a:pt x="1313" y="222"/>
                    </a:lnTo>
                    <a:lnTo>
                      <a:pt x="1313" y="222"/>
                    </a:lnTo>
                    <a:lnTo>
                      <a:pt x="1315" y="222"/>
                    </a:lnTo>
                    <a:lnTo>
                      <a:pt x="1315" y="224"/>
                    </a:lnTo>
                    <a:lnTo>
                      <a:pt x="1315" y="224"/>
                    </a:lnTo>
                    <a:lnTo>
                      <a:pt x="1315" y="224"/>
                    </a:lnTo>
                    <a:lnTo>
                      <a:pt x="1317" y="224"/>
                    </a:lnTo>
                    <a:lnTo>
                      <a:pt x="1317" y="224"/>
                    </a:lnTo>
                    <a:lnTo>
                      <a:pt x="1319" y="224"/>
                    </a:lnTo>
                    <a:lnTo>
                      <a:pt x="1319" y="224"/>
                    </a:lnTo>
                    <a:lnTo>
                      <a:pt x="1320" y="224"/>
                    </a:lnTo>
                    <a:lnTo>
                      <a:pt x="1320" y="224"/>
                    </a:lnTo>
                    <a:lnTo>
                      <a:pt x="1320" y="224"/>
                    </a:lnTo>
                    <a:lnTo>
                      <a:pt x="1320" y="224"/>
                    </a:lnTo>
                    <a:lnTo>
                      <a:pt x="1322" y="224"/>
                    </a:lnTo>
                    <a:lnTo>
                      <a:pt x="1322" y="222"/>
                    </a:lnTo>
                    <a:lnTo>
                      <a:pt x="1322" y="222"/>
                    </a:lnTo>
                    <a:lnTo>
                      <a:pt x="1322" y="222"/>
                    </a:lnTo>
                    <a:lnTo>
                      <a:pt x="1324" y="222"/>
                    </a:lnTo>
                    <a:lnTo>
                      <a:pt x="1324" y="220"/>
                    </a:lnTo>
                    <a:lnTo>
                      <a:pt x="1324" y="220"/>
                    </a:lnTo>
                    <a:lnTo>
                      <a:pt x="1324" y="220"/>
                    </a:lnTo>
                    <a:lnTo>
                      <a:pt x="1324" y="220"/>
                    </a:lnTo>
                    <a:lnTo>
                      <a:pt x="1324" y="220"/>
                    </a:lnTo>
                    <a:lnTo>
                      <a:pt x="1324" y="220"/>
                    </a:lnTo>
                    <a:lnTo>
                      <a:pt x="1326" y="220"/>
                    </a:lnTo>
                    <a:lnTo>
                      <a:pt x="1326" y="220"/>
                    </a:lnTo>
                    <a:lnTo>
                      <a:pt x="1326" y="220"/>
                    </a:lnTo>
                    <a:lnTo>
                      <a:pt x="1326" y="220"/>
                    </a:lnTo>
                    <a:lnTo>
                      <a:pt x="1326" y="220"/>
                    </a:lnTo>
                    <a:lnTo>
                      <a:pt x="1328" y="220"/>
                    </a:lnTo>
                    <a:lnTo>
                      <a:pt x="1328" y="220"/>
                    </a:lnTo>
                    <a:lnTo>
                      <a:pt x="1328" y="220"/>
                    </a:lnTo>
                    <a:lnTo>
                      <a:pt x="1328" y="219"/>
                    </a:lnTo>
                    <a:lnTo>
                      <a:pt x="1328" y="219"/>
                    </a:lnTo>
                    <a:lnTo>
                      <a:pt x="1329" y="219"/>
                    </a:lnTo>
                    <a:lnTo>
                      <a:pt x="1329" y="219"/>
                    </a:lnTo>
                    <a:lnTo>
                      <a:pt x="1329" y="219"/>
                    </a:lnTo>
                    <a:lnTo>
                      <a:pt x="1329" y="219"/>
                    </a:lnTo>
                    <a:lnTo>
                      <a:pt x="1331" y="219"/>
                    </a:lnTo>
                    <a:lnTo>
                      <a:pt x="1331" y="219"/>
                    </a:lnTo>
                    <a:lnTo>
                      <a:pt x="1331" y="219"/>
                    </a:lnTo>
                    <a:lnTo>
                      <a:pt x="1331" y="219"/>
                    </a:lnTo>
                    <a:lnTo>
                      <a:pt x="1331" y="219"/>
                    </a:lnTo>
                    <a:lnTo>
                      <a:pt x="1331" y="219"/>
                    </a:lnTo>
                    <a:lnTo>
                      <a:pt x="1331" y="219"/>
                    </a:lnTo>
                    <a:lnTo>
                      <a:pt x="1333" y="219"/>
                    </a:lnTo>
                    <a:lnTo>
                      <a:pt x="1333" y="219"/>
                    </a:lnTo>
                    <a:lnTo>
                      <a:pt x="1333" y="219"/>
                    </a:lnTo>
                    <a:lnTo>
                      <a:pt x="1333" y="219"/>
                    </a:lnTo>
                    <a:lnTo>
                      <a:pt x="1335" y="219"/>
                    </a:lnTo>
                    <a:lnTo>
                      <a:pt x="1335" y="219"/>
                    </a:lnTo>
                    <a:lnTo>
                      <a:pt x="1335" y="219"/>
                    </a:lnTo>
                    <a:lnTo>
                      <a:pt x="1335" y="219"/>
                    </a:lnTo>
                    <a:lnTo>
                      <a:pt x="1337" y="219"/>
                    </a:lnTo>
                    <a:lnTo>
                      <a:pt x="1337" y="219"/>
                    </a:lnTo>
                    <a:lnTo>
                      <a:pt x="1337" y="217"/>
                    </a:lnTo>
                    <a:lnTo>
                      <a:pt x="1337" y="217"/>
                    </a:lnTo>
                    <a:lnTo>
                      <a:pt x="1338" y="219"/>
                    </a:lnTo>
                    <a:lnTo>
                      <a:pt x="1338" y="219"/>
                    </a:lnTo>
                    <a:lnTo>
                      <a:pt x="1338" y="219"/>
                    </a:lnTo>
                    <a:lnTo>
                      <a:pt x="1340" y="219"/>
                    </a:lnTo>
                    <a:lnTo>
                      <a:pt x="1340" y="219"/>
                    </a:lnTo>
                    <a:lnTo>
                      <a:pt x="1340" y="219"/>
                    </a:lnTo>
                    <a:lnTo>
                      <a:pt x="1340" y="219"/>
                    </a:lnTo>
                    <a:lnTo>
                      <a:pt x="1340" y="219"/>
                    </a:lnTo>
                    <a:lnTo>
                      <a:pt x="1340" y="219"/>
                    </a:lnTo>
                    <a:lnTo>
                      <a:pt x="1340" y="219"/>
                    </a:lnTo>
                    <a:lnTo>
                      <a:pt x="1342" y="219"/>
                    </a:lnTo>
                    <a:lnTo>
                      <a:pt x="1342" y="219"/>
                    </a:lnTo>
                    <a:lnTo>
                      <a:pt x="1342" y="219"/>
                    </a:lnTo>
                    <a:lnTo>
                      <a:pt x="1342" y="219"/>
                    </a:lnTo>
                    <a:lnTo>
                      <a:pt x="1342" y="219"/>
                    </a:lnTo>
                    <a:lnTo>
                      <a:pt x="1342" y="217"/>
                    </a:lnTo>
                    <a:lnTo>
                      <a:pt x="1342" y="217"/>
                    </a:lnTo>
                    <a:lnTo>
                      <a:pt x="1342" y="217"/>
                    </a:lnTo>
                    <a:lnTo>
                      <a:pt x="1344" y="217"/>
                    </a:lnTo>
                    <a:lnTo>
                      <a:pt x="1344" y="219"/>
                    </a:lnTo>
                    <a:lnTo>
                      <a:pt x="1344" y="219"/>
                    </a:lnTo>
                    <a:lnTo>
                      <a:pt x="1344" y="219"/>
                    </a:lnTo>
                    <a:lnTo>
                      <a:pt x="1346" y="219"/>
                    </a:lnTo>
                    <a:lnTo>
                      <a:pt x="1346" y="219"/>
                    </a:lnTo>
                    <a:lnTo>
                      <a:pt x="1346" y="219"/>
                    </a:lnTo>
                    <a:lnTo>
                      <a:pt x="1348" y="219"/>
                    </a:lnTo>
                    <a:lnTo>
                      <a:pt x="1348" y="219"/>
                    </a:lnTo>
                    <a:lnTo>
                      <a:pt x="1348" y="219"/>
                    </a:lnTo>
                    <a:lnTo>
                      <a:pt x="1348" y="219"/>
                    </a:lnTo>
                    <a:lnTo>
                      <a:pt x="1349" y="219"/>
                    </a:lnTo>
                    <a:lnTo>
                      <a:pt x="1349" y="219"/>
                    </a:lnTo>
                    <a:lnTo>
                      <a:pt x="1351" y="219"/>
                    </a:lnTo>
                    <a:lnTo>
                      <a:pt x="1351" y="219"/>
                    </a:lnTo>
                    <a:lnTo>
                      <a:pt x="1351" y="219"/>
                    </a:lnTo>
                    <a:lnTo>
                      <a:pt x="1351" y="220"/>
                    </a:lnTo>
                    <a:lnTo>
                      <a:pt x="1351" y="220"/>
                    </a:lnTo>
                    <a:lnTo>
                      <a:pt x="1351" y="220"/>
                    </a:lnTo>
                    <a:lnTo>
                      <a:pt x="1351" y="220"/>
                    </a:lnTo>
                    <a:lnTo>
                      <a:pt x="1353" y="220"/>
                    </a:lnTo>
                    <a:lnTo>
                      <a:pt x="1353" y="220"/>
                    </a:lnTo>
                    <a:lnTo>
                      <a:pt x="1353" y="220"/>
                    </a:lnTo>
                    <a:lnTo>
                      <a:pt x="1353" y="220"/>
                    </a:lnTo>
                    <a:lnTo>
                      <a:pt x="1353" y="220"/>
                    </a:lnTo>
                    <a:lnTo>
                      <a:pt x="1353" y="220"/>
                    </a:lnTo>
                    <a:lnTo>
                      <a:pt x="1355" y="220"/>
                    </a:lnTo>
                    <a:lnTo>
                      <a:pt x="1355" y="220"/>
                    </a:lnTo>
                    <a:lnTo>
                      <a:pt x="1355" y="220"/>
                    </a:lnTo>
                    <a:lnTo>
                      <a:pt x="1355" y="220"/>
                    </a:lnTo>
                    <a:lnTo>
                      <a:pt x="1355" y="220"/>
                    </a:lnTo>
                    <a:lnTo>
                      <a:pt x="1355" y="220"/>
                    </a:lnTo>
                    <a:lnTo>
                      <a:pt x="1355" y="220"/>
                    </a:lnTo>
                    <a:lnTo>
                      <a:pt x="1355" y="220"/>
                    </a:lnTo>
                    <a:lnTo>
                      <a:pt x="1357" y="219"/>
                    </a:lnTo>
                    <a:lnTo>
                      <a:pt x="1357" y="219"/>
                    </a:lnTo>
                    <a:lnTo>
                      <a:pt x="1357" y="219"/>
                    </a:lnTo>
                    <a:lnTo>
                      <a:pt x="1357" y="219"/>
                    </a:lnTo>
                    <a:lnTo>
                      <a:pt x="1357" y="219"/>
                    </a:lnTo>
                    <a:lnTo>
                      <a:pt x="1357" y="219"/>
                    </a:lnTo>
                    <a:lnTo>
                      <a:pt x="1357" y="219"/>
                    </a:lnTo>
                    <a:lnTo>
                      <a:pt x="1357" y="219"/>
                    </a:lnTo>
                    <a:lnTo>
                      <a:pt x="1357" y="219"/>
                    </a:lnTo>
                    <a:lnTo>
                      <a:pt x="1358" y="219"/>
                    </a:lnTo>
                    <a:lnTo>
                      <a:pt x="1358" y="219"/>
                    </a:lnTo>
                    <a:lnTo>
                      <a:pt x="1358" y="219"/>
                    </a:lnTo>
                    <a:lnTo>
                      <a:pt x="1358" y="219"/>
                    </a:lnTo>
                    <a:lnTo>
                      <a:pt x="1358" y="219"/>
                    </a:lnTo>
                    <a:lnTo>
                      <a:pt x="1358" y="220"/>
                    </a:lnTo>
                    <a:lnTo>
                      <a:pt x="1360" y="220"/>
                    </a:lnTo>
                    <a:lnTo>
                      <a:pt x="1360" y="219"/>
                    </a:lnTo>
                    <a:lnTo>
                      <a:pt x="1360" y="219"/>
                    </a:lnTo>
                    <a:lnTo>
                      <a:pt x="1360" y="219"/>
                    </a:lnTo>
                    <a:lnTo>
                      <a:pt x="1360" y="219"/>
                    </a:lnTo>
                    <a:lnTo>
                      <a:pt x="1360" y="219"/>
                    </a:lnTo>
                    <a:lnTo>
                      <a:pt x="1360" y="219"/>
                    </a:lnTo>
                    <a:lnTo>
                      <a:pt x="1360" y="219"/>
                    </a:lnTo>
                    <a:lnTo>
                      <a:pt x="1360" y="219"/>
                    </a:lnTo>
                    <a:lnTo>
                      <a:pt x="1360" y="219"/>
                    </a:lnTo>
                    <a:lnTo>
                      <a:pt x="1362" y="219"/>
                    </a:lnTo>
                    <a:lnTo>
                      <a:pt x="1362" y="219"/>
                    </a:lnTo>
                    <a:lnTo>
                      <a:pt x="1362" y="219"/>
                    </a:lnTo>
                    <a:lnTo>
                      <a:pt x="1362" y="219"/>
                    </a:lnTo>
                    <a:lnTo>
                      <a:pt x="1362" y="219"/>
                    </a:lnTo>
                    <a:lnTo>
                      <a:pt x="1362" y="219"/>
                    </a:lnTo>
                    <a:lnTo>
                      <a:pt x="1362" y="219"/>
                    </a:lnTo>
                    <a:lnTo>
                      <a:pt x="1364" y="219"/>
                    </a:lnTo>
                    <a:lnTo>
                      <a:pt x="1364" y="219"/>
                    </a:lnTo>
                    <a:lnTo>
                      <a:pt x="1364" y="219"/>
                    </a:lnTo>
                    <a:lnTo>
                      <a:pt x="1364" y="219"/>
                    </a:lnTo>
                    <a:lnTo>
                      <a:pt x="1364" y="219"/>
                    </a:lnTo>
                    <a:lnTo>
                      <a:pt x="1364" y="219"/>
                    </a:lnTo>
                    <a:lnTo>
                      <a:pt x="1364" y="219"/>
                    </a:lnTo>
                    <a:lnTo>
                      <a:pt x="1364" y="219"/>
                    </a:lnTo>
                    <a:lnTo>
                      <a:pt x="1366" y="219"/>
                    </a:lnTo>
                    <a:lnTo>
                      <a:pt x="1366" y="219"/>
                    </a:lnTo>
                    <a:lnTo>
                      <a:pt x="1366" y="219"/>
                    </a:lnTo>
                    <a:lnTo>
                      <a:pt x="1366" y="220"/>
                    </a:lnTo>
                    <a:lnTo>
                      <a:pt x="1366" y="219"/>
                    </a:lnTo>
                    <a:lnTo>
                      <a:pt x="1367" y="219"/>
                    </a:lnTo>
                    <a:lnTo>
                      <a:pt x="1367" y="219"/>
                    </a:lnTo>
                    <a:lnTo>
                      <a:pt x="1367" y="219"/>
                    </a:lnTo>
                    <a:lnTo>
                      <a:pt x="1367" y="219"/>
                    </a:lnTo>
                    <a:lnTo>
                      <a:pt x="1367" y="219"/>
                    </a:lnTo>
                    <a:lnTo>
                      <a:pt x="1367" y="220"/>
                    </a:lnTo>
                    <a:lnTo>
                      <a:pt x="1367" y="220"/>
                    </a:lnTo>
                    <a:lnTo>
                      <a:pt x="1367" y="220"/>
                    </a:lnTo>
                    <a:lnTo>
                      <a:pt x="1367" y="219"/>
                    </a:lnTo>
                    <a:lnTo>
                      <a:pt x="1367" y="219"/>
                    </a:lnTo>
                    <a:lnTo>
                      <a:pt x="1369" y="219"/>
                    </a:lnTo>
                    <a:lnTo>
                      <a:pt x="1369" y="219"/>
                    </a:lnTo>
                    <a:lnTo>
                      <a:pt x="1369" y="220"/>
                    </a:lnTo>
                    <a:lnTo>
                      <a:pt x="1369" y="220"/>
                    </a:lnTo>
                    <a:lnTo>
                      <a:pt x="1371" y="220"/>
                    </a:lnTo>
                    <a:lnTo>
                      <a:pt x="1371" y="220"/>
                    </a:lnTo>
                    <a:lnTo>
                      <a:pt x="1371" y="220"/>
                    </a:lnTo>
                    <a:lnTo>
                      <a:pt x="1373" y="220"/>
                    </a:lnTo>
                    <a:lnTo>
                      <a:pt x="1373" y="220"/>
                    </a:lnTo>
                    <a:lnTo>
                      <a:pt x="1373" y="220"/>
                    </a:lnTo>
                    <a:lnTo>
                      <a:pt x="1373" y="220"/>
                    </a:lnTo>
                    <a:lnTo>
                      <a:pt x="1373" y="220"/>
                    </a:lnTo>
                    <a:lnTo>
                      <a:pt x="1373" y="220"/>
                    </a:lnTo>
                    <a:lnTo>
                      <a:pt x="1373" y="220"/>
                    </a:lnTo>
                    <a:lnTo>
                      <a:pt x="1373" y="220"/>
                    </a:lnTo>
                    <a:lnTo>
                      <a:pt x="1373" y="220"/>
                    </a:lnTo>
                    <a:lnTo>
                      <a:pt x="1375" y="220"/>
                    </a:lnTo>
                    <a:lnTo>
                      <a:pt x="1375" y="220"/>
                    </a:lnTo>
                    <a:lnTo>
                      <a:pt x="1375" y="219"/>
                    </a:lnTo>
                    <a:lnTo>
                      <a:pt x="1375" y="219"/>
                    </a:lnTo>
                    <a:lnTo>
                      <a:pt x="1375" y="219"/>
                    </a:lnTo>
                    <a:lnTo>
                      <a:pt x="1376" y="219"/>
                    </a:lnTo>
                    <a:lnTo>
                      <a:pt x="1376" y="217"/>
                    </a:lnTo>
                    <a:lnTo>
                      <a:pt x="1376" y="217"/>
                    </a:lnTo>
                    <a:lnTo>
                      <a:pt x="1376" y="217"/>
                    </a:lnTo>
                    <a:lnTo>
                      <a:pt x="1376" y="217"/>
                    </a:lnTo>
                    <a:lnTo>
                      <a:pt x="1376" y="217"/>
                    </a:lnTo>
                    <a:lnTo>
                      <a:pt x="1378" y="217"/>
                    </a:lnTo>
                    <a:lnTo>
                      <a:pt x="1378" y="217"/>
                    </a:lnTo>
                    <a:lnTo>
                      <a:pt x="1376" y="217"/>
                    </a:lnTo>
                    <a:lnTo>
                      <a:pt x="1376" y="215"/>
                    </a:lnTo>
                    <a:lnTo>
                      <a:pt x="1376" y="215"/>
                    </a:lnTo>
                    <a:lnTo>
                      <a:pt x="1376" y="215"/>
                    </a:lnTo>
                    <a:lnTo>
                      <a:pt x="1376" y="215"/>
                    </a:lnTo>
                    <a:lnTo>
                      <a:pt x="1375" y="215"/>
                    </a:lnTo>
                    <a:lnTo>
                      <a:pt x="1375" y="215"/>
                    </a:lnTo>
                    <a:lnTo>
                      <a:pt x="1375" y="215"/>
                    </a:lnTo>
                    <a:lnTo>
                      <a:pt x="1375" y="213"/>
                    </a:lnTo>
                    <a:lnTo>
                      <a:pt x="1375" y="213"/>
                    </a:lnTo>
                    <a:lnTo>
                      <a:pt x="1375" y="213"/>
                    </a:lnTo>
                    <a:lnTo>
                      <a:pt x="1375" y="211"/>
                    </a:lnTo>
                    <a:lnTo>
                      <a:pt x="1375" y="211"/>
                    </a:lnTo>
                    <a:lnTo>
                      <a:pt x="1375" y="211"/>
                    </a:lnTo>
                    <a:lnTo>
                      <a:pt x="1375" y="211"/>
                    </a:lnTo>
                    <a:lnTo>
                      <a:pt x="1375" y="211"/>
                    </a:lnTo>
                    <a:lnTo>
                      <a:pt x="1375" y="210"/>
                    </a:lnTo>
                    <a:lnTo>
                      <a:pt x="1375" y="210"/>
                    </a:lnTo>
                    <a:lnTo>
                      <a:pt x="1375" y="210"/>
                    </a:lnTo>
                    <a:lnTo>
                      <a:pt x="1376" y="210"/>
                    </a:lnTo>
                    <a:lnTo>
                      <a:pt x="1376" y="210"/>
                    </a:lnTo>
                    <a:lnTo>
                      <a:pt x="1378" y="210"/>
                    </a:lnTo>
                    <a:lnTo>
                      <a:pt x="1378" y="210"/>
                    </a:lnTo>
                    <a:lnTo>
                      <a:pt x="1380" y="210"/>
                    </a:lnTo>
                    <a:lnTo>
                      <a:pt x="1382" y="210"/>
                    </a:lnTo>
                    <a:lnTo>
                      <a:pt x="1382" y="210"/>
                    </a:lnTo>
                    <a:lnTo>
                      <a:pt x="1382" y="210"/>
                    </a:lnTo>
                    <a:lnTo>
                      <a:pt x="1382" y="210"/>
                    </a:lnTo>
                    <a:lnTo>
                      <a:pt x="1382" y="210"/>
                    </a:lnTo>
                    <a:lnTo>
                      <a:pt x="1382" y="210"/>
                    </a:lnTo>
                    <a:lnTo>
                      <a:pt x="1384" y="210"/>
                    </a:lnTo>
                    <a:lnTo>
                      <a:pt x="1384" y="208"/>
                    </a:lnTo>
                    <a:lnTo>
                      <a:pt x="1384" y="208"/>
                    </a:lnTo>
                    <a:lnTo>
                      <a:pt x="1384" y="208"/>
                    </a:lnTo>
                    <a:lnTo>
                      <a:pt x="1384" y="208"/>
                    </a:lnTo>
                    <a:lnTo>
                      <a:pt x="1384" y="208"/>
                    </a:lnTo>
                    <a:lnTo>
                      <a:pt x="1384" y="208"/>
                    </a:lnTo>
                    <a:lnTo>
                      <a:pt x="1385" y="208"/>
                    </a:lnTo>
                    <a:lnTo>
                      <a:pt x="1385" y="208"/>
                    </a:lnTo>
                    <a:lnTo>
                      <a:pt x="1385" y="208"/>
                    </a:lnTo>
                    <a:lnTo>
                      <a:pt x="1385" y="208"/>
                    </a:lnTo>
                    <a:lnTo>
                      <a:pt x="1385" y="208"/>
                    </a:lnTo>
                    <a:lnTo>
                      <a:pt x="1387" y="208"/>
                    </a:lnTo>
                    <a:lnTo>
                      <a:pt x="1387" y="208"/>
                    </a:lnTo>
                    <a:lnTo>
                      <a:pt x="1387" y="208"/>
                    </a:lnTo>
                    <a:lnTo>
                      <a:pt x="1387" y="208"/>
                    </a:lnTo>
                    <a:lnTo>
                      <a:pt x="1389" y="208"/>
                    </a:lnTo>
                    <a:lnTo>
                      <a:pt x="1391" y="208"/>
                    </a:lnTo>
                    <a:lnTo>
                      <a:pt x="1393" y="208"/>
                    </a:lnTo>
                    <a:lnTo>
                      <a:pt x="1393" y="208"/>
                    </a:lnTo>
                    <a:lnTo>
                      <a:pt x="1393" y="208"/>
                    </a:lnTo>
                    <a:lnTo>
                      <a:pt x="1395" y="208"/>
                    </a:lnTo>
                    <a:lnTo>
                      <a:pt x="1395" y="208"/>
                    </a:lnTo>
                    <a:lnTo>
                      <a:pt x="1396" y="208"/>
                    </a:lnTo>
                    <a:lnTo>
                      <a:pt x="1398" y="208"/>
                    </a:lnTo>
                    <a:lnTo>
                      <a:pt x="1398" y="208"/>
                    </a:lnTo>
                    <a:lnTo>
                      <a:pt x="1398" y="208"/>
                    </a:lnTo>
                    <a:lnTo>
                      <a:pt x="1400" y="208"/>
                    </a:lnTo>
                    <a:lnTo>
                      <a:pt x="1400" y="208"/>
                    </a:lnTo>
                    <a:lnTo>
                      <a:pt x="1400" y="208"/>
                    </a:lnTo>
                    <a:lnTo>
                      <a:pt x="1400" y="206"/>
                    </a:lnTo>
                    <a:lnTo>
                      <a:pt x="1402" y="206"/>
                    </a:lnTo>
                    <a:lnTo>
                      <a:pt x="1402" y="206"/>
                    </a:lnTo>
                    <a:lnTo>
                      <a:pt x="1402" y="206"/>
                    </a:lnTo>
                    <a:lnTo>
                      <a:pt x="1404" y="206"/>
                    </a:lnTo>
                    <a:lnTo>
                      <a:pt x="1404" y="206"/>
                    </a:lnTo>
                    <a:lnTo>
                      <a:pt x="1404" y="206"/>
                    </a:lnTo>
                    <a:lnTo>
                      <a:pt x="1405" y="206"/>
                    </a:lnTo>
                    <a:lnTo>
                      <a:pt x="1405" y="206"/>
                    </a:lnTo>
                    <a:lnTo>
                      <a:pt x="1407" y="206"/>
                    </a:lnTo>
                    <a:lnTo>
                      <a:pt x="1409" y="204"/>
                    </a:lnTo>
                    <a:lnTo>
                      <a:pt x="1409" y="204"/>
                    </a:lnTo>
                    <a:lnTo>
                      <a:pt x="1409" y="204"/>
                    </a:lnTo>
                    <a:lnTo>
                      <a:pt x="1411" y="204"/>
                    </a:lnTo>
                    <a:lnTo>
                      <a:pt x="1411" y="204"/>
                    </a:lnTo>
                    <a:lnTo>
                      <a:pt x="1413" y="202"/>
                    </a:lnTo>
                    <a:lnTo>
                      <a:pt x="1414" y="201"/>
                    </a:lnTo>
                    <a:lnTo>
                      <a:pt x="1414" y="201"/>
                    </a:lnTo>
                    <a:lnTo>
                      <a:pt x="1414" y="201"/>
                    </a:lnTo>
                    <a:lnTo>
                      <a:pt x="1416" y="201"/>
                    </a:lnTo>
                    <a:lnTo>
                      <a:pt x="1416" y="201"/>
                    </a:lnTo>
                    <a:lnTo>
                      <a:pt x="1416" y="201"/>
                    </a:lnTo>
                    <a:lnTo>
                      <a:pt x="1418" y="201"/>
                    </a:lnTo>
                    <a:lnTo>
                      <a:pt x="1418" y="201"/>
                    </a:lnTo>
                    <a:lnTo>
                      <a:pt x="1418" y="201"/>
                    </a:lnTo>
                    <a:lnTo>
                      <a:pt x="1418" y="201"/>
                    </a:lnTo>
                    <a:lnTo>
                      <a:pt x="1420" y="201"/>
                    </a:lnTo>
                    <a:lnTo>
                      <a:pt x="1420" y="201"/>
                    </a:lnTo>
                    <a:lnTo>
                      <a:pt x="1420" y="201"/>
                    </a:lnTo>
                    <a:lnTo>
                      <a:pt x="1422" y="201"/>
                    </a:lnTo>
                    <a:lnTo>
                      <a:pt x="1422" y="201"/>
                    </a:lnTo>
                    <a:lnTo>
                      <a:pt x="1422" y="199"/>
                    </a:lnTo>
                    <a:lnTo>
                      <a:pt x="1422" y="199"/>
                    </a:lnTo>
                    <a:lnTo>
                      <a:pt x="1423" y="199"/>
                    </a:lnTo>
                    <a:lnTo>
                      <a:pt x="1423" y="197"/>
                    </a:lnTo>
                    <a:lnTo>
                      <a:pt x="1423" y="197"/>
                    </a:lnTo>
                    <a:lnTo>
                      <a:pt x="1423" y="197"/>
                    </a:lnTo>
                    <a:lnTo>
                      <a:pt x="1423" y="195"/>
                    </a:lnTo>
                    <a:lnTo>
                      <a:pt x="1423" y="193"/>
                    </a:lnTo>
                    <a:lnTo>
                      <a:pt x="1423" y="193"/>
                    </a:lnTo>
                    <a:lnTo>
                      <a:pt x="1425" y="192"/>
                    </a:lnTo>
                    <a:lnTo>
                      <a:pt x="1425" y="192"/>
                    </a:lnTo>
                    <a:lnTo>
                      <a:pt x="1425" y="192"/>
                    </a:lnTo>
                    <a:lnTo>
                      <a:pt x="1427" y="190"/>
                    </a:lnTo>
                    <a:lnTo>
                      <a:pt x="1429" y="190"/>
                    </a:lnTo>
                    <a:lnTo>
                      <a:pt x="1429" y="190"/>
                    </a:lnTo>
                    <a:lnTo>
                      <a:pt x="1429" y="190"/>
                    </a:lnTo>
                    <a:lnTo>
                      <a:pt x="1431" y="190"/>
                    </a:lnTo>
                    <a:lnTo>
                      <a:pt x="1431" y="190"/>
                    </a:lnTo>
                    <a:lnTo>
                      <a:pt x="1431" y="188"/>
                    </a:lnTo>
                    <a:lnTo>
                      <a:pt x="1431" y="188"/>
                    </a:lnTo>
                    <a:lnTo>
                      <a:pt x="1433" y="188"/>
                    </a:lnTo>
                    <a:lnTo>
                      <a:pt x="1433" y="188"/>
                    </a:lnTo>
                    <a:lnTo>
                      <a:pt x="1433" y="188"/>
                    </a:lnTo>
                    <a:lnTo>
                      <a:pt x="1434" y="186"/>
                    </a:lnTo>
                    <a:lnTo>
                      <a:pt x="1436" y="186"/>
                    </a:lnTo>
                    <a:lnTo>
                      <a:pt x="1436" y="186"/>
                    </a:lnTo>
                    <a:lnTo>
                      <a:pt x="1438" y="186"/>
                    </a:lnTo>
                    <a:lnTo>
                      <a:pt x="1438" y="186"/>
                    </a:lnTo>
                    <a:lnTo>
                      <a:pt x="1438" y="184"/>
                    </a:lnTo>
                    <a:lnTo>
                      <a:pt x="1438" y="184"/>
                    </a:lnTo>
                    <a:lnTo>
                      <a:pt x="1438" y="184"/>
                    </a:lnTo>
                    <a:lnTo>
                      <a:pt x="1440" y="184"/>
                    </a:lnTo>
                    <a:lnTo>
                      <a:pt x="1440" y="184"/>
                    </a:lnTo>
                    <a:lnTo>
                      <a:pt x="1440" y="184"/>
                    </a:lnTo>
                    <a:lnTo>
                      <a:pt x="1442" y="184"/>
                    </a:lnTo>
                    <a:lnTo>
                      <a:pt x="1443" y="184"/>
                    </a:lnTo>
                    <a:lnTo>
                      <a:pt x="1443" y="184"/>
                    </a:lnTo>
                    <a:lnTo>
                      <a:pt x="1445" y="184"/>
                    </a:lnTo>
                    <a:lnTo>
                      <a:pt x="1447" y="184"/>
                    </a:lnTo>
                    <a:lnTo>
                      <a:pt x="1447" y="184"/>
                    </a:lnTo>
                    <a:lnTo>
                      <a:pt x="1449" y="184"/>
                    </a:lnTo>
                    <a:lnTo>
                      <a:pt x="1451" y="184"/>
                    </a:lnTo>
                    <a:lnTo>
                      <a:pt x="1451" y="184"/>
                    </a:lnTo>
                    <a:lnTo>
                      <a:pt x="1451" y="184"/>
                    </a:lnTo>
                    <a:lnTo>
                      <a:pt x="1452" y="184"/>
                    </a:lnTo>
                    <a:lnTo>
                      <a:pt x="1452" y="184"/>
                    </a:lnTo>
                    <a:lnTo>
                      <a:pt x="1452" y="184"/>
                    </a:lnTo>
                    <a:lnTo>
                      <a:pt x="1454" y="184"/>
                    </a:lnTo>
                    <a:lnTo>
                      <a:pt x="1454" y="182"/>
                    </a:lnTo>
                    <a:lnTo>
                      <a:pt x="1454" y="182"/>
                    </a:lnTo>
                    <a:lnTo>
                      <a:pt x="1456" y="182"/>
                    </a:lnTo>
                    <a:lnTo>
                      <a:pt x="1456" y="182"/>
                    </a:lnTo>
                    <a:lnTo>
                      <a:pt x="1456" y="182"/>
                    </a:lnTo>
                    <a:lnTo>
                      <a:pt x="1458" y="182"/>
                    </a:lnTo>
                    <a:lnTo>
                      <a:pt x="1458" y="182"/>
                    </a:lnTo>
                    <a:lnTo>
                      <a:pt x="1460" y="182"/>
                    </a:lnTo>
                    <a:lnTo>
                      <a:pt x="1460" y="182"/>
                    </a:lnTo>
                    <a:lnTo>
                      <a:pt x="1460" y="182"/>
                    </a:lnTo>
                    <a:lnTo>
                      <a:pt x="1461" y="182"/>
                    </a:lnTo>
                    <a:lnTo>
                      <a:pt x="1461" y="182"/>
                    </a:lnTo>
                    <a:lnTo>
                      <a:pt x="1461" y="182"/>
                    </a:lnTo>
                    <a:lnTo>
                      <a:pt x="1461" y="182"/>
                    </a:lnTo>
                    <a:lnTo>
                      <a:pt x="1463" y="182"/>
                    </a:lnTo>
                    <a:lnTo>
                      <a:pt x="1465" y="182"/>
                    </a:lnTo>
                    <a:lnTo>
                      <a:pt x="1465" y="182"/>
                    </a:lnTo>
                    <a:lnTo>
                      <a:pt x="1467" y="182"/>
                    </a:lnTo>
                    <a:lnTo>
                      <a:pt x="1467" y="182"/>
                    </a:lnTo>
                    <a:lnTo>
                      <a:pt x="1467" y="182"/>
                    </a:lnTo>
                    <a:lnTo>
                      <a:pt x="1467" y="182"/>
                    </a:lnTo>
                    <a:lnTo>
                      <a:pt x="1469" y="182"/>
                    </a:lnTo>
                    <a:lnTo>
                      <a:pt x="1469" y="182"/>
                    </a:lnTo>
                    <a:lnTo>
                      <a:pt x="1469" y="182"/>
                    </a:lnTo>
                    <a:lnTo>
                      <a:pt x="1469" y="182"/>
                    </a:lnTo>
                    <a:lnTo>
                      <a:pt x="1469" y="182"/>
                    </a:lnTo>
                    <a:lnTo>
                      <a:pt x="1469" y="181"/>
                    </a:lnTo>
                    <a:lnTo>
                      <a:pt x="1470" y="181"/>
                    </a:lnTo>
                    <a:lnTo>
                      <a:pt x="1470" y="181"/>
                    </a:lnTo>
                    <a:lnTo>
                      <a:pt x="1470" y="179"/>
                    </a:lnTo>
                    <a:lnTo>
                      <a:pt x="1470" y="179"/>
                    </a:lnTo>
                    <a:lnTo>
                      <a:pt x="1470" y="179"/>
                    </a:lnTo>
                    <a:lnTo>
                      <a:pt x="1470" y="179"/>
                    </a:lnTo>
                    <a:lnTo>
                      <a:pt x="1470" y="177"/>
                    </a:lnTo>
                    <a:lnTo>
                      <a:pt x="1470" y="177"/>
                    </a:lnTo>
                    <a:lnTo>
                      <a:pt x="1472" y="177"/>
                    </a:lnTo>
                    <a:lnTo>
                      <a:pt x="1472" y="177"/>
                    </a:lnTo>
                    <a:lnTo>
                      <a:pt x="1472" y="177"/>
                    </a:lnTo>
                    <a:lnTo>
                      <a:pt x="1474" y="177"/>
                    </a:lnTo>
                    <a:lnTo>
                      <a:pt x="1474" y="177"/>
                    </a:lnTo>
                    <a:lnTo>
                      <a:pt x="1476" y="175"/>
                    </a:lnTo>
                    <a:lnTo>
                      <a:pt x="1476" y="175"/>
                    </a:lnTo>
                    <a:lnTo>
                      <a:pt x="1476" y="177"/>
                    </a:lnTo>
                    <a:lnTo>
                      <a:pt x="1478" y="177"/>
                    </a:lnTo>
                    <a:lnTo>
                      <a:pt x="1478" y="177"/>
                    </a:lnTo>
                    <a:lnTo>
                      <a:pt x="1478" y="175"/>
                    </a:lnTo>
                    <a:lnTo>
                      <a:pt x="1478" y="175"/>
                    </a:lnTo>
                    <a:lnTo>
                      <a:pt x="1478" y="175"/>
                    </a:lnTo>
                    <a:lnTo>
                      <a:pt x="1480" y="175"/>
                    </a:lnTo>
                    <a:lnTo>
                      <a:pt x="1480" y="175"/>
                    </a:lnTo>
                    <a:lnTo>
                      <a:pt x="1481" y="175"/>
                    </a:lnTo>
                    <a:lnTo>
                      <a:pt x="1481" y="175"/>
                    </a:lnTo>
                    <a:lnTo>
                      <a:pt x="1481" y="175"/>
                    </a:lnTo>
                    <a:lnTo>
                      <a:pt x="1483" y="175"/>
                    </a:lnTo>
                    <a:lnTo>
                      <a:pt x="1485" y="175"/>
                    </a:lnTo>
                    <a:lnTo>
                      <a:pt x="1485" y="175"/>
                    </a:lnTo>
                    <a:lnTo>
                      <a:pt x="1487" y="177"/>
                    </a:lnTo>
                    <a:lnTo>
                      <a:pt x="1487" y="177"/>
                    </a:lnTo>
                    <a:lnTo>
                      <a:pt x="1487" y="177"/>
                    </a:lnTo>
                    <a:lnTo>
                      <a:pt x="1487" y="177"/>
                    </a:lnTo>
                    <a:lnTo>
                      <a:pt x="1487" y="177"/>
                    </a:lnTo>
                    <a:lnTo>
                      <a:pt x="1487" y="179"/>
                    </a:lnTo>
                    <a:lnTo>
                      <a:pt x="1487" y="179"/>
                    </a:lnTo>
                    <a:lnTo>
                      <a:pt x="1487" y="181"/>
                    </a:lnTo>
                    <a:lnTo>
                      <a:pt x="1487" y="181"/>
                    </a:lnTo>
                    <a:lnTo>
                      <a:pt x="1487" y="181"/>
                    </a:lnTo>
                    <a:lnTo>
                      <a:pt x="1487" y="181"/>
                    </a:lnTo>
                    <a:lnTo>
                      <a:pt x="1487" y="181"/>
                    </a:lnTo>
                    <a:lnTo>
                      <a:pt x="1487" y="182"/>
                    </a:lnTo>
                    <a:lnTo>
                      <a:pt x="1489" y="182"/>
                    </a:lnTo>
                    <a:lnTo>
                      <a:pt x="1489" y="184"/>
                    </a:lnTo>
                    <a:lnTo>
                      <a:pt x="1489" y="184"/>
                    </a:lnTo>
                    <a:lnTo>
                      <a:pt x="1489" y="184"/>
                    </a:lnTo>
                    <a:lnTo>
                      <a:pt x="1490" y="186"/>
                    </a:lnTo>
                    <a:lnTo>
                      <a:pt x="1490" y="186"/>
                    </a:lnTo>
                    <a:lnTo>
                      <a:pt x="1490" y="186"/>
                    </a:lnTo>
                    <a:lnTo>
                      <a:pt x="1490" y="186"/>
                    </a:lnTo>
                    <a:lnTo>
                      <a:pt x="1490" y="186"/>
                    </a:lnTo>
                    <a:lnTo>
                      <a:pt x="1492" y="188"/>
                    </a:lnTo>
                    <a:lnTo>
                      <a:pt x="1492" y="188"/>
                    </a:lnTo>
                    <a:lnTo>
                      <a:pt x="1492" y="188"/>
                    </a:lnTo>
                    <a:lnTo>
                      <a:pt x="1492" y="188"/>
                    </a:lnTo>
                    <a:lnTo>
                      <a:pt x="1494" y="188"/>
                    </a:lnTo>
                    <a:lnTo>
                      <a:pt x="1494" y="188"/>
                    </a:lnTo>
                    <a:lnTo>
                      <a:pt x="1494" y="188"/>
                    </a:lnTo>
                    <a:lnTo>
                      <a:pt x="1494" y="188"/>
                    </a:lnTo>
                    <a:lnTo>
                      <a:pt x="1496" y="188"/>
                    </a:lnTo>
                    <a:lnTo>
                      <a:pt x="1496" y="186"/>
                    </a:lnTo>
                    <a:lnTo>
                      <a:pt x="1496" y="186"/>
                    </a:lnTo>
                    <a:lnTo>
                      <a:pt x="1496" y="186"/>
                    </a:lnTo>
                    <a:lnTo>
                      <a:pt x="1496" y="186"/>
                    </a:lnTo>
                    <a:lnTo>
                      <a:pt x="1496" y="186"/>
                    </a:lnTo>
                    <a:lnTo>
                      <a:pt x="1496" y="186"/>
                    </a:lnTo>
                    <a:lnTo>
                      <a:pt x="1498" y="186"/>
                    </a:lnTo>
                    <a:lnTo>
                      <a:pt x="1498" y="186"/>
                    </a:lnTo>
                    <a:lnTo>
                      <a:pt x="1498" y="186"/>
                    </a:lnTo>
                    <a:lnTo>
                      <a:pt x="1498" y="186"/>
                    </a:lnTo>
                    <a:lnTo>
                      <a:pt x="1499" y="186"/>
                    </a:lnTo>
                    <a:lnTo>
                      <a:pt x="1499" y="186"/>
                    </a:lnTo>
                    <a:lnTo>
                      <a:pt x="1499" y="186"/>
                    </a:lnTo>
                    <a:lnTo>
                      <a:pt x="1501" y="186"/>
                    </a:lnTo>
                    <a:lnTo>
                      <a:pt x="1501" y="186"/>
                    </a:lnTo>
                    <a:lnTo>
                      <a:pt x="1501" y="186"/>
                    </a:lnTo>
                    <a:lnTo>
                      <a:pt x="1501" y="186"/>
                    </a:lnTo>
                    <a:lnTo>
                      <a:pt x="1501" y="186"/>
                    </a:lnTo>
                    <a:lnTo>
                      <a:pt x="1501" y="186"/>
                    </a:lnTo>
                    <a:lnTo>
                      <a:pt x="1503" y="186"/>
                    </a:lnTo>
                    <a:lnTo>
                      <a:pt x="1503" y="186"/>
                    </a:lnTo>
                    <a:lnTo>
                      <a:pt x="1503" y="186"/>
                    </a:lnTo>
                    <a:lnTo>
                      <a:pt x="1503" y="186"/>
                    </a:lnTo>
                    <a:lnTo>
                      <a:pt x="1503" y="184"/>
                    </a:lnTo>
                    <a:lnTo>
                      <a:pt x="1503" y="184"/>
                    </a:lnTo>
                    <a:lnTo>
                      <a:pt x="1503" y="184"/>
                    </a:lnTo>
                    <a:lnTo>
                      <a:pt x="1503" y="184"/>
                    </a:lnTo>
                    <a:lnTo>
                      <a:pt x="1505" y="184"/>
                    </a:lnTo>
                    <a:lnTo>
                      <a:pt x="1505" y="184"/>
                    </a:lnTo>
                    <a:lnTo>
                      <a:pt x="1505" y="184"/>
                    </a:lnTo>
                    <a:lnTo>
                      <a:pt x="1505" y="182"/>
                    </a:lnTo>
                    <a:lnTo>
                      <a:pt x="1505" y="182"/>
                    </a:lnTo>
                    <a:lnTo>
                      <a:pt x="1505" y="182"/>
                    </a:lnTo>
                    <a:lnTo>
                      <a:pt x="1505" y="182"/>
                    </a:lnTo>
                    <a:lnTo>
                      <a:pt x="1505" y="182"/>
                    </a:lnTo>
                    <a:lnTo>
                      <a:pt x="1505" y="182"/>
                    </a:lnTo>
                    <a:lnTo>
                      <a:pt x="1507" y="181"/>
                    </a:lnTo>
                    <a:lnTo>
                      <a:pt x="1507" y="181"/>
                    </a:lnTo>
                    <a:lnTo>
                      <a:pt x="1507" y="181"/>
                    </a:lnTo>
                    <a:lnTo>
                      <a:pt x="1507" y="181"/>
                    </a:lnTo>
                    <a:lnTo>
                      <a:pt x="1508" y="181"/>
                    </a:lnTo>
                    <a:lnTo>
                      <a:pt x="1508" y="181"/>
                    </a:lnTo>
                    <a:lnTo>
                      <a:pt x="1508" y="181"/>
                    </a:lnTo>
                    <a:lnTo>
                      <a:pt x="1508" y="181"/>
                    </a:lnTo>
                    <a:lnTo>
                      <a:pt x="1510" y="182"/>
                    </a:lnTo>
                    <a:lnTo>
                      <a:pt x="1510" y="182"/>
                    </a:lnTo>
                    <a:lnTo>
                      <a:pt x="1512" y="182"/>
                    </a:lnTo>
                    <a:lnTo>
                      <a:pt x="1512" y="182"/>
                    </a:lnTo>
                    <a:lnTo>
                      <a:pt x="1514" y="182"/>
                    </a:lnTo>
                    <a:lnTo>
                      <a:pt x="1516" y="182"/>
                    </a:lnTo>
                    <a:lnTo>
                      <a:pt x="1516" y="182"/>
                    </a:lnTo>
                    <a:lnTo>
                      <a:pt x="1518" y="182"/>
                    </a:lnTo>
                    <a:lnTo>
                      <a:pt x="1518" y="182"/>
                    </a:lnTo>
                    <a:lnTo>
                      <a:pt x="1518" y="182"/>
                    </a:lnTo>
                    <a:lnTo>
                      <a:pt x="1519" y="182"/>
                    </a:lnTo>
                    <a:lnTo>
                      <a:pt x="1519" y="182"/>
                    </a:lnTo>
                    <a:lnTo>
                      <a:pt x="1519" y="182"/>
                    </a:lnTo>
                    <a:lnTo>
                      <a:pt x="1521" y="182"/>
                    </a:lnTo>
                    <a:lnTo>
                      <a:pt x="1521" y="184"/>
                    </a:lnTo>
                    <a:lnTo>
                      <a:pt x="1521" y="184"/>
                    </a:lnTo>
                    <a:lnTo>
                      <a:pt x="1523" y="184"/>
                    </a:lnTo>
                    <a:lnTo>
                      <a:pt x="1523" y="184"/>
                    </a:lnTo>
                    <a:lnTo>
                      <a:pt x="1523" y="184"/>
                    </a:lnTo>
                    <a:lnTo>
                      <a:pt x="1525" y="184"/>
                    </a:lnTo>
                    <a:lnTo>
                      <a:pt x="1525" y="184"/>
                    </a:lnTo>
                    <a:lnTo>
                      <a:pt x="1525" y="184"/>
                    </a:lnTo>
                    <a:lnTo>
                      <a:pt x="1525" y="184"/>
                    </a:lnTo>
                    <a:lnTo>
                      <a:pt x="1525" y="184"/>
                    </a:lnTo>
                    <a:lnTo>
                      <a:pt x="1525" y="182"/>
                    </a:lnTo>
                    <a:lnTo>
                      <a:pt x="1525" y="182"/>
                    </a:lnTo>
                    <a:lnTo>
                      <a:pt x="1525" y="182"/>
                    </a:lnTo>
                    <a:lnTo>
                      <a:pt x="1525" y="181"/>
                    </a:lnTo>
                    <a:lnTo>
                      <a:pt x="1525" y="181"/>
                    </a:lnTo>
                    <a:lnTo>
                      <a:pt x="1525" y="181"/>
                    </a:lnTo>
                    <a:lnTo>
                      <a:pt x="1527" y="181"/>
                    </a:lnTo>
                    <a:lnTo>
                      <a:pt x="1527" y="179"/>
                    </a:lnTo>
                    <a:lnTo>
                      <a:pt x="1527" y="179"/>
                    </a:lnTo>
                    <a:lnTo>
                      <a:pt x="1527" y="179"/>
                    </a:lnTo>
                    <a:lnTo>
                      <a:pt x="1527" y="179"/>
                    </a:lnTo>
                    <a:lnTo>
                      <a:pt x="1527" y="179"/>
                    </a:lnTo>
                    <a:lnTo>
                      <a:pt x="1527" y="179"/>
                    </a:lnTo>
                    <a:lnTo>
                      <a:pt x="1527" y="177"/>
                    </a:lnTo>
                    <a:lnTo>
                      <a:pt x="1527" y="177"/>
                    </a:lnTo>
                    <a:lnTo>
                      <a:pt x="1527" y="177"/>
                    </a:lnTo>
                    <a:lnTo>
                      <a:pt x="1527" y="177"/>
                    </a:lnTo>
                    <a:lnTo>
                      <a:pt x="1527" y="175"/>
                    </a:lnTo>
                    <a:lnTo>
                      <a:pt x="1527" y="175"/>
                    </a:lnTo>
                    <a:lnTo>
                      <a:pt x="1527" y="175"/>
                    </a:lnTo>
                    <a:lnTo>
                      <a:pt x="1527" y="175"/>
                    </a:lnTo>
                    <a:lnTo>
                      <a:pt x="1527" y="173"/>
                    </a:lnTo>
                    <a:lnTo>
                      <a:pt x="1527" y="173"/>
                    </a:lnTo>
                    <a:lnTo>
                      <a:pt x="1527" y="173"/>
                    </a:lnTo>
                    <a:lnTo>
                      <a:pt x="1527" y="173"/>
                    </a:lnTo>
                    <a:lnTo>
                      <a:pt x="1527" y="173"/>
                    </a:lnTo>
                    <a:lnTo>
                      <a:pt x="1527" y="173"/>
                    </a:lnTo>
                    <a:lnTo>
                      <a:pt x="1528" y="173"/>
                    </a:lnTo>
                    <a:lnTo>
                      <a:pt x="1528" y="172"/>
                    </a:lnTo>
                    <a:lnTo>
                      <a:pt x="1528" y="172"/>
                    </a:lnTo>
                    <a:lnTo>
                      <a:pt x="1528" y="172"/>
                    </a:lnTo>
                    <a:lnTo>
                      <a:pt x="1528" y="172"/>
                    </a:lnTo>
                    <a:lnTo>
                      <a:pt x="1528" y="172"/>
                    </a:lnTo>
                    <a:lnTo>
                      <a:pt x="1528" y="172"/>
                    </a:lnTo>
                    <a:lnTo>
                      <a:pt x="1528" y="172"/>
                    </a:lnTo>
                    <a:lnTo>
                      <a:pt x="1530" y="172"/>
                    </a:lnTo>
                    <a:lnTo>
                      <a:pt x="1530" y="172"/>
                    </a:lnTo>
                    <a:lnTo>
                      <a:pt x="1530" y="172"/>
                    </a:lnTo>
                    <a:lnTo>
                      <a:pt x="1532" y="172"/>
                    </a:lnTo>
                    <a:lnTo>
                      <a:pt x="1532" y="172"/>
                    </a:lnTo>
                    <a:lnTo>
                      <a:pt x="1532" y="172"/>
                    </a:lnTo>
                    <a:lnTo>
                      <a:pt x="1534" y="172"/>
                    </a:lnTo>
                    <a:lnTo>
                      <a:pt x="1534" y="172"/>
                    </a:lnTo>
                    <a:lnTo>
                      <a:pt x="1534" y="172"/>
                    </a:lnTo>
                    <a:lnTo>
                      <a:pt x="1534" y="172"/>
                    </a:lnTo>
                    <a:lnTo>
                      <a:pt x="1536" y="172"/>
                    </a:lnTo>
                    <a:lnTo>
                      <a:pt x="1536" y="172"/>
                    </a:lnTo>
                    <a:lnTo>
                      <a:pt x="1536" y="170"/>
                    </a:lnTo>
                    <a:lnTo>
                      <a:pt x="1537" y="170"/>
                    </a:lnTo>
                    <a:lnTo>
                      <a:pt x="1537" y="170"/>
                    </a:lnTo>
                    <a:lnTo>
                      <a:pt x="1537" y="170"/>
                    </a:lnTo>
                    <a:lnTo>
                      <a:pt x="1539" y="170"/>
                    </a:lnTo>
                    <a:lnTo>
                      <a:pt x="1539" y="168"/>
                    </a:lnTo>
                    <a:lnTo>
                      <a:pt x="1539" y="168"/>
                    </a:lnTo>
                    <a:lnTo>
                      <a:pt x="1539" y="168"/>
                    </a:lnTo>
                    <a:lnTo>
                      <a:pt x="1539" y="168"/>
                    </a:lnTo>
                    <a:lnTo>
                      <a:pt x="1539" y="168"/>
                    </a:lnTo>
                    <a:lnTo>
                      <a:pt x="1541" y="168"/>
                    </a:lnTo>
                    <a:lnTo>
                      <a:pt x="1541" y="166"/>
                    </a:lnTo>
                    <a:lnTo>
                      <a:pt x="1541" y="166"/>
                    </a:lnTo>
                    <a:lnTo>
                      <a:pt x="1541" y="166"/>
                    </a:lnTo>
                    <a:lnTo>
                      <a:pt x="1541" y="166"/>
                    </a:lnTo>
                    <a:lnTo>
                      <a:pt x="1541" y="164"/>
                    </a:lnTo>
                    <a:lnTo>
                      <a:pt x="1541" y="164"/>
                    </a:lnTo>
                    <a:lnTo>
                      <a:pt x="1539" y="164"/>
                    </a:lnTo>
                    <a:lnTo>
                      <a:pt x="1539" y="164"/>
                    </a:lnTo>
                    <a:lnTo>
                      <a:pt x="1539" y="164"/>
                    </a:lnTo>
                    <a:lnTo>
                      <a:pt x="1539" y="164"/>
                    </a:lnTo>
                    <a:lnTo>
                      <a:pt x="1537" y="164"/>
                    </a:lnTo>
                    <a:lnTo>
                      <a:pt x="1537" y="164"/>
                    </a:lnTo>
                    <a:lnTo>
                      <a:pt x="1537" y="164"/>
                    </a:lnTo>
                    <a:lnTo>
                      <a:pt x="1537" y="164"/>
                    </a:lnTo>
                    <a:lnTo>
                      <a:pt x="1537" y="164"/>
                    </a:lnTo>
                    <a:lnTo>
                      <a:pt x="1537" y="163"/>
                    </a:lnTo>
                    <a:lnTo>
                      <a:pt x="1537" y="163"/>
                    </a:lnTo>
                    <a:lnTo>
                      <a:pt x="1537" y="163"/>
                    </a:lnTo>
                    <a:lnTo>
                      <a:pt x="1539" y="163"/>
                    </a:lnTo>
                    <a:lnTo>
                      <a:pt x="1539" y="163"/>
                    </a:lnTo>
                    <a:lnTo>
                      <a:pt x="1539" y="163"/>
                    </a:lnTo>
                    <a:lnTo>
                      <a:pt x="1539" y="163"/>
                    </a:lnTo>
                    <a:lnTo>
                      <a:pt x="1541" y="161"/>
                    </a:lnTo>
                    <a:lnTo>
                      <a:pt x="1543" y="161"/>
                    </a:lnTo>
                    <a:lnTo>
                      <a:pt x="1543" y="161"/>
                    </a:lnTo>
                    <a:lnTo>
                      <a:pt x="1543" y="161"/>
                    </a:lnTo>
                    <a:lnTo>
                      <a:pt x="1545" y="161"/>
                    </a:lnTo>
                    <a:lnTo>
                      <a:pt x="1545" y="159"/>
                    </a:lnTo>
                    <a:lnTo>
                      <a:pt x="1545" y="161"/>
                    </a:lnTo>
                    <a:lnTo>
                      <a:pt x="1546" y="161"/>
                    </a:lnTo>
                    <a:lnTo>
                      <a:pt x="1546" y="161"/>
                    </a:lnTo>
                    <a:lnTo>
                      <a:pt x="1546" y="161"/>
                    </a:lnTo>
                    <a:lnTo>
                      <a:pt x="1546" y="161"/>
                    </a:lnTo>
                    <a:lnTo>
                      <a:pt x="1546" y="161"/>
                    </a:lnTo>
                    <a:lnTo>
                      <a:pt x="1546" y="161"/>
                    </a:lnTo>
                    <a:lnTo>
                      <a:pt x="1548" y="161"/>
                    </a:lnTo>
                    <a:lnTo>
                      <a:pt x="1548" y="161"/>
                    </a:lnTo>
                    <a:lnTo>
                      <a:pt x="1548" y="161"/>
                    </a:lnTo>
                    <a:lnTo>
                      <a:pt x="1548" y="161"/>
                    </a:lnTo>
                    <a:lnTo>
                      <a:pt x="1550" y="161"/>
                    </a:lnTo>
                    <a:lnTo>
                      <a:pt x="1550" y="161"/>
                    </a:lnTo>
                    <a:lnTo>
                      <a:pt x="1550" y="163"/>
                    </a:lnTo>
                    <a:lnTo>
                      <a:pt x="1550" y="163"/>
                    </a:lnTo>
                    <a:lnTo>
                      <a:pt x="1550" y="163"/>
                    </a:lnTo>
                    <a:lnTo>
                      <a:pt x="1550" y="163"/>
                    </a:lnTo>
                    <a:lnTo>
                      <a:pt x="1552" y="163"/>
                    </a:lnTo>
                    <a:lnTo>
                      <a:pt x="1552" y="163"/>
                    </a:lnTo>
                    <a:lnTo>
                      <a:pt x="1552" y="163"/>
                    </a:lnTo>
                    <a:lnTo>
                      <a:pt x="1552" y="163"/>
                    </a:lnTo>
                    <a:lnTo>
                      <a:pt x="1554" y="163"/>
                    </a:lnTo>
                    <a:lnTo>
                      <a:pt x="1554" y="163"/>
                    </a:lnTo>
                    <a:lnTo>
                      <a:pt x="1554" y="163"/>
                    </a:lnTo>
                    <a:lnTo>
                      <a:pt x="1554" y="164"/>
                    </a:lnTo>
                    <a:lnTo>
                      <a:pt x="1554" y="163"/>
                    </a:lnTo>
                    <a:lnTo>
                      <a:pt x="1555" y="163"/>
                    </a:lnTo>
                    <a:lnTo>
                      <a:pt x="1555" y="164"/>
                    </a:lnTo>
                    <a:lnTo>
                      <a:pt x="1555" y="164"/>
                    </a:lnTo>
                    <a:lnTo>
                      <a:pt x="1555" y="164"/>
                    </a:lnTo>
                    <a:lnTo>
                      <a:pt x="1555" y="164"/>
                    </a:lnTo>
                    <a:lnTo>
                      <a:pt x="1557" y="166"/>
                    </a:lnTo>
                    <a:lnTo>
                      <a:pt x="1557" y="166"/>
                    </a:lnTo>
                    <a:lnTo>
                      <a:pt x="1557" y="166"/>
                    </a:lnTo>
                    <a:lnTo>
                      <a:pt x="1559" y="166"/>
                    </a:lnTo>
                    <a:lnTo>
                      <a:pt x="1559" y="166"/>
                    </a:lnTo>
                    <a:lnTo>
                      <a:pt x="1559" y="166"/>
                    </a:lnTo>
                    <a:lnTo>
                      <a:pt x="1559" y="166"/>
                    </a:lnTo>
                    <a:lnTo>
                      <a:pt x="1561" y="166"/>
                    </a:lnTo>
                    <a:lnTo>
                      <a:pt x="1563" y="166"/>
                    </a:lnTo>
                    <a:lnTo>
                      <a:pt x="1563" y="166"/>
                    </a:lnTo>
                    <a:lnTo>
                      <a:pt x="1563" y="166"/>
                    </a:lnTo>
                    <a:lnTo>
                      <a:pt x="1565" y="168"/>
                    </a:lnTo>
                    <a:lnTo>
                      <a:pt x="1565" y="168"/>
                    </a:lnTo>
                    <a:lnTo>
                      <a:pt x="1566" y="168"/>
                    </a:lnTo>
                    <a:lnTo>
                      <a:pt x="1566" y="168"/>
                    </a:lnTo>
                    <a:lnTo>
                      <a:pt x="1568" y="166"/>
                    </a:lnTo>
                    <a:lnTo>
                      <a:pt x="1568" y="166"/>
                    </a:lnTo>
                    <a:lnTo>
                      <a:pt x="1570" y="166"/>
                    </a:lnTo>
                    <a:lnTo>
                      <a:pt x="1570" y="166"/>
                    </a:lnTo>
                    <a:lnTo>
                      <a:pt x="1570" y="166"/>
                    </a:lnTo>
                    <a:lnTo>
                      <a:pt x="1570" y="166"/>
                    </a:lnTo>
                    <a:lnTo>
                      <a:pt x="1570" y="166"/>
                    </a:lnTo>
                    <a:lnTo>
                      <a:pt x="1570" y="166"/>
                    </a:lnTo>
                    <a:lnTo>
                      <a:pt x="1570" y="164"/>
                    </a:lnTo>
                    <a:lnTo>
                      <a:pt x="1570" y="164"/>
                    </a:lnTo>
                    <a:lnTo>
                      <a:pt x="1570" y="164"/>
                    </a:lnTo>
                    <a:lnTo>
                      <a:pt x="1572" y="163"/>
                    </a:lnTo>
                    <a:lnTo>
                      <a:pt x="1572" y="163"/>
                    </a:lnTo>
                    <a:lnTo>
                      <a:pt x="1572" y="163"/>
                    </a:lnTo>
                    <a:lnTo>
                      <a:pt x="1572" y="161"/>
                    </a:lnTo>
                    <a:lnTo>
                      <a:pt x="1572" y="161"/>
                    </a:lnTo>
                    <a:lnTo>
                      <a:pt x="1574" y="161"/>
                    </a:lnTo>
                    <a:lnTo>
                      <a:pt x="1574" y="161"/>
                    </a:lnTo>
                    <a:lnTo>
                      <a:pt x="1574" y="161"/>
                    </a:lnTo>
                    <a:lnTo>
                      <a:pt x="1574" y="159"/>
                    </a:lnTo>
                    <a:lnTo>
                      <a:pt x="1574" y="159"/>
                    </a:lnTo>
                    <a:lnTo>
                      <a:pt x="1575" y="159"/>
                    </a:lnTo>
                    <a:lnTo>
                      <a:pt x="1575" y="159"/>
                    </a:lnTo>
                    <a:lnTo>
                      <a:pt x="1575" y="157"/>
                    </a:lnTo>
                    <a:lnTo>
                      <a:pt x="1575" y="157"/>
                    </a:lnTo>
                    <a:lnTo>
                      <a:pt x="1575" y="157"/>
                    </a:lnTo>
                    <a:lnTo>
                      <a:pt x="1575" y="157"/>
                    </a:lnTo>
                    <a:lnTo>
                      <a:pt x="1577" y="157"/>
                    </a:lnTo>
                    <a:lnTo>
                      <a:pt x="1577" y="155"/>
                    </a:lnTo>
                    <a:lnTo>
                      <a:pt x="1577" y="155"/>
                    </a:lnTo>
                    <a:lnTo>
                      <a:pt x="1577" y="155"/>
                    </a:lnTo>
                    <a:lnTo>
                      <a:pt x="1577" y="155"/>
                    </a:lnTo>
                    <a:lnTo>
                      <a:pt x="1577" y="155"/>
                    </a:lnTo>
                    <a:lnTo>
                      <a:pt x="1579" y="155"/>
                    </a:lnTo>
                    <a:lnTo>
                      <a:pt x="1579" y="155"/>
                    </a:lnTo>
                    <a:lnTo>
                      <a:pt x="1579" y="155"/>
                    </a:lnTo>
                    <a:lnTo>
                      <a:pt x="1579" y="155"/>
                    </a:lnTo>
                    <a:lnTo>
                      <a:pt x="1579" y="154"/>
                    </a:lnTo>
                    <a:lnTo>
                      <a:pt x="1579" y="154"/>
                    </a:lnTo>
                    <a:lnTo>
                      <a:pt x="1581" y="154"/>
                    </a:lnTo>
                    <a:lnTo>
                      <a:pt x="1581" y="154"/>
                    </a:lnTo>
                    <a:lnTo>
                      <a:pt x="1581" y="154"/>
                    </a:lnTo>
                    <a:lnTo>
                      <a:pt x="1581" y="154"/>
                    </a:lnTo>
                    <a:lnTo>
                      <a:pt x="1583" y="154"/>
                    </a:lnTo>
                    <a:lnTo>
                      <a:pt x="1583" y="154"/>
                    </a:lnTo>
                    <a:lnTo>
                      <a:pt x="1583" y="152"/>
                    </a:lnTo>
                    <a:lnTo>
                      <a:pt x="1583" y="152"/>
                    </a:lnTo>
                    <a:lnTo>
                      <a:pt x="1584" y="152"/>
                    </a:lnTo>
                    <a:lnTo>
                      <a:pt x="1584" y="152"/>
                    </a:lnTo>
                    <a:lnTo>
                      <a:pt x="1584" y="150"/>
                    </a:lnTo>
                    <a:lnTo>
                      <a:pt x="1586" y="150"/>
                    </a:lnTo>
                    <a:lnTo>
                      <a:pt x="1586" y="150"/>
                    </a:lnTo>
                    <a:lnTo>
                      <a:pt x="1586" y="150"/>
                    </a:lnTo>
                    <a:lnTo>
                      <a:pt x="1588" y="150"/>
                    </a:lnTo>
                    <a:lnTo>
                      <a:pt x="1588" y="150"/>
                    </a:lnTo>
                    <a:lnTo>
                      <a:pt x="1588" y="148"/>
                    </a:lnTo>
                    <a:lnTo>
                      <a:pt x="1588" y="148"/>
                    </a:lnTo>
                    <a:lnTo>
                      <a:pt x="1588" y="146"/>
                    </a:lnTo>
                    <a:lnTo>
                      <a:pt x="1588" y="146"/>
                    </a:lnTo>
                    <a:lnTo>
                      <a:pt x="1588" y="146"/>
                    </a:lnTo>
                    <a:lnTo>
                      <a:pt x="1588" y="145"/>
                    </a:lnTo>
                    <a:lnTo>
                      <a:pt x="1590" y="145"/>
                    </a:lnTo>
                    <a:lnTo>
                      <a:pt x="1590" y="145"/>
                    </a:lnTo>
                    <a:lnTo>
                      <a:pt x="1590" y="145"/>
                    </a:lnTo>
                    <a:lnTo>
                      <a:pt x="1590" y="145"/>
                    </a:lnTo>
                    <a:lnTo>
                      <a:pt x="1590" y="145"/>
                    </a:lnTo>
                    <a:lnTo>
                      <a:pt x="1590" y="145"/>
                    </a:lnTo>
                    <a:lnTo>
                      <a:pt x="1590" y="143"/>
                    </a:lnTo>
                    <a:lnTo>
                      <a:pt x="1592" y="143"/>
                    </a:lnTo>
                    <a:lnTo>
                      <a:pt x="1593" y="143"/>
                    </a:lnTo>
                    <a:lnTo>
                      <a:pt x="1593" y="143"/>
                    </a:lnTo>
                    <a:lnTo>
                      <a:pt x="1595" y="141"/>
                    </a:lnTo>
                    <a:lnTo>
                      <a:pt x="1595" y="139"/>
                    </a:lnTo>
                    <a:lnTo>
                      <a:pt x="1597" y="139"/>
                    </a:lnTo>
                    <a:lnTo>
                      <a:pt x="1597" y="137"/>
                    </a:lnTo>
                    <a:lnTo>
                      <a:pt x="1597" y="137"/>
                    </a:lnTo>
                    <a:lnTo>
                      <a:pt x="1597" y="137"/>
                    </a:lnTo>
                    <a:lnTo>
                      <a:pt x="1597" y="137"/>
                    </a:lnTo>
                    <a:lnTo>
                      <a:pt x="1599" y="137"/>
                    </a:lnTo>
                    <a:lnTo>
                      <a:pt x="1599" y="137"/>
                    </a:lnTo>
                    <a:lnTo>
                      <a:pt x="1599" y="135"/>
                    </a:lnTo>
                    <a:lnTo>
                      <a:pt x="1599" y="135"/>
                    </a:lnTo>
                    <a:lnTo>
                      <a:pt x="1599" y="135"/>
                    </a:lnTo>
                    <a:lnTo>
                      <a:pt x="1601" y="135"/>
                    </a:lnTo>
                    <a:lnTo>
                      <a:pt x="1601" y="134"/>
                    </a:lnTo>
                    <a:lnTo>
                      <a:pt x="1601" y="134"/>
                    </a:lnTo>
                    <a:lnTo>
                      <a:pt x="1601" y="134"/>
                    </a:lnTo>
                    <a:lnTo>
                      <a:pt x="1601" y="134"/>
                    </a:lnTo>
                    <a:lnTo>
                      <a:pt x="1603" y="134"/>
                    </a:lnTo>
                    <a:lnTo>
                      <a:pt x="1603" y="134"/>
                    </a:lnTo>
                    <a:lnTo>
                      <a:pt x="1603" y="134"/>
                    </a:lnTo>
                    <a:lnTo>
                      <a:pt x="1603" y="134"/>
                    </a:lnTo>
                    <a:lnTo>
                      <a:pt x="1603" y="134"/>
                    </a:lnTo>
                    <a:lnTo>
                      <a:pt x="1603" y="134"/>
                    </a:lnTo>
                    <a:lnTo>
                      <a:pt x="1604" y="132"/>
                    </a:lnTo>
                    <a:lnTo>
                      <a:pt x="1604" y="132"/>
                    </a:lnTo>
                    <a:lnTo>
                      <a:pt x="1604" y="132"/>
                    </a:lnTo>
                    <a:lnTo>
                      <a:pt x="1606" y="132"/>
                    </a:lnTo>
                    <a:lnTo>
                      <a:pt x="1606" y="130"/>
                    </a:lnTo>
                    <a:lnTo>
                      <a:pt x="1606" y="130"/>
                    </a:lnTo>
                    <a:lnTo>
                      <a:pt x="1606" y="130"/>
                    </a:lnTo>
                    <a:lnTo>
                      <a:pt x="1606" y="130"/>
                    </a:lnTo>
                    <a:lnTo>
                      <a:pt x="1606" y="130"/>
                    </a:lnTo>
                    <a:lnTo>
                      <a:pt x="1606" y="130"/>
                    </a:lnTo>
                    <a:lnTo>
                      <a:pt x="1608" y="130"/>
                    </a:lnTo>
                    <a:lnTo>
                      <a:pt x="1608" y="128"/>
                    </a:lnTo>
                    <a:lnTo>
                      <a:pt x="1608" y="128"/>
                    </a:lnTo>
                    <a:lnTo>
                      <a:pt x="1608" y="128"/>
                    </a:lnTo>
                    <a:lnTo>
                      <a:pt x="1608" y="128"/>
                    </a:lnTo>
                    <a:lnTo>
                      <a:pt x="1608" y="128"/>
                    </a:lnTo>
                    <a:lnTo>
                      <a:pt x="1610" y="126"/>
                    </a:lnTo>
                    <a:lnTo>
                      <a:pt x="1610" y="126"/>
                    </a:lnTo>
                    <a:lnTo>
                      <a:pt x="1610" y="126"/>
                    </a:lnTo>
                    <a:lnTo>
                      <a:pt x="1610" y="126"/>
                    </a:lnTo>
                    <a:lnTo>
                      <a:pt x="1610" y="126"/>
                    </a:lnTo>
                    <a:lnTo>
                      <a:pt x="1610" y="125"/>
                    </a:lnTo>
                    <a:lnTo>
                      <a:pt x="1610" y="125"/>
                    </a:lnTo>
                    <a:lnTo>
                      <a:pt x="1610" y="125"/>
                    </a:lnTo>
                    <a:lnTo>
                      <a:pt x="1610" y="125"/>
                    </a:lnTo>
                    <a:lnTo>
                      <a:pt x="1610" y="125"/>
                    </a:lnTo>
                    <a:lnTo>
                      <a:pt x="1610" y="125"/>
                    </a:lnTo>
                    <a:lnTo>
                      <a:pt x="1610" y="123"/>
                    </a:lnTo>
                    <a:lnTo>
                      <a:pt x="1610" y="123"/>
                    </a:lnTo>
                    <a:lnTo>
                      <a:pt x="1610" y="123"/>
                    </a:lnTo>
                    <a:lnTo>
                      <a:pt x="1610" y="123"/>
                    </a:lnTo>
                    <a:lnTo>
                      <a:pt x="1610" y="121"/>
                    </a:lnTo>
                    <a:lnTo>
                      <a:pt x="1610" y="121"/>
                    </a:lnTo>
                    <a:lnTo>
                      <a:pt x="1610" y="121"/>
                    </a:lnTo>
                    <a:lnTo>
                      <a:pt x="1610" y="121"/>
                    </a:lnTo>
                    <a:lnTo>
                      <a:pt x="1610" y="121"/>
                    </a:lnTo>
                    <a:lnTo>
                      <a:pt x="1610" y="121"/>
                    </a:lnTo>
                    <a:lnTo>
                      <a:pt x="1610" y="121"/>
                    </a:lnTo>
                    <a:lnTo>
                      <a:pt x="1610" y="119"/>
                    </a:lnTo>
                    <a:lnTo>
                      <a:pt x="1610" y="119"/>
                    </a:lnTo>
                    <a:lnTo>
                      <a:pt x="1610" y="119"/>
                    </a:lnTo>
                    <a:lnTo>
                      <a:pt x="1610" y="119"/>
                    </a:lnTo>
                    <a:lnTo>
                      <a:pt x="1610" y="119"/>
                    </a:lnTo>
                    <a:lnTo>
                      <a:pt x="1610" y="119"/>
                    </a:lnTo>
                    <a:lnTo>
                      <a:pt x="1610" y="119"/>
                    </a:lnTo>
                    <a:lnTo>
                      <a:pt x="1612" y="119"/>
                    </a:lnTo>
                    <a:lnTo>
                      <a:pt x="1612" y="119"/>
                    </a:lnTo>
                    <a:lnTo>
                      <a:pt x="1612" y="119"/>
                    </a:lnTo>
                    <a:lnTo>
                      <a:pt x="1613" y="119"/>
                    </a:lnTo>
                    <a:lnTo>
                      <a:pt x="1613" y="119"/>
                    </a:lnTo>
                    <a:lnTo>
                      <a:pt x="1613" y="119"/>
                    </a:lnTo>
                    <a:lnTo>
                      <a:pt x="1615" y="119"/>
                    </a:lnTo>
                    <a:lnTo>
                      <a:pt x="1617" y="119"/>
                    </a:lnTo>
                    <a:lnTo>
                      <a:pt x="1619" y="119"/>
                    </a:lnTo>
                    <a:lnTo>
                      <a:pt x="1619" y="121"/>
                    </a:lnTo>
                    <a:lnTo>
                      <a:pt x="1619" y="121"/>
                    </a:lnTo>
                    <a:lnTo>
                      <a:pt x="1619" y="121"/>
                    </a:lnTo>
                    <a:lnTo>
                      <a:pt x="1621" y="121"/>
                    </a:lnTo>
                    <a:lnTo>
                      <a:pt x="1621" y="121"/>
                    </a:lnTo>
                    <a:lnTo>
                      <a:pt x="1622" y="121"/>
                    </a:lnTo>
                    <a:lnTo>
                      <a:pt x="1622" y="121"/>
                    </a:lnTo>
                    <a:lnTo>
                      <a:pt x="1622" y="121"/>
                    </a:lnTo>
                    <a:lnTo>
                      <a:pt x="1624" y="121"/>
                    </a:lnTo>
                    <a:lnTo>
                      <a:pt x="1624" y="121"/>
                    </a:lnTo>
                    <a:lnTo>
                      <a:pt x="1624" y="123"/>
                    </a:lnTo>
                    <a:lnTo>
                      <a:pt x="1626" y="123"/>
                    </a:lnTo>
                    <a:lnTo>
                      <a:pt x="1626" y="123"/>
                    </a:lnTo>
                    <a:lnTo>
                      <a:pt x="1626" y="123"/>
                    </a:lnTo>
                    <a:lnTo>
                      <a:pt x="1626" y="123"/>
                    </a:lnTo>
                    <a:lnTo>
                      <a:pt x="1626" y="125"/>
                    </a:lnTo>
                    <a:lnTo>
                      <a:pt x="1626" y="125"/>
                    </a:lnTo>
                    <a:lnTo>
                      <a:pt x="1626" y="125"/>
                    </a:lnTo>
                    <a:lnTo>
                      <a:pt x="1628" y="125"/>
                    </a:lnTo>
                    <a:lnTo>
                      <a:pt x="1628" y="125"/>
                    </a:lnTo>
                    <a:lnTo>
                      <a:pt x="1630" y="125"/>
                    </a:lnTo>
                    <a:lnTo>
                      <a:pt x="1630" y="125"/>
                    </a:lnTo>
                    <a:lnTo>
                      <a:pt x="1631" y="125"/>
                    </a:lnTo>
                    <a:lnTo>
                      <a:pt x="1631" y="125"/>
                    </a:lnTo>
                    <a:lnTo>
                      <a:pt x="1631" y="125"/>
                    </a:lnTo>
                    <a:lnTo>
                      <a:pt x="1631" y="125"/>
                    </a:lnTo>
                    <a:lnTo>
                      <a:pt x="1633" y="125"/>
                    </a:lnTo>
                    <a:lnTo>
                      <a:pt x="1633" y="125"/>
                    </a:lnTo>
                    <a:lnTo>
                      <a:pt x="1633" y="126"/>
                    </a:lnTo>
                    <a:lnTo>
                      <a:pt x="1633" y="126"/>
                    </a:lnTo>
                    <a:lnTo>
                      <a:pt x="1633" y="126"/>
                    </a:lnTo>
                    <a:lnTo>
                      <a:pt x="1633" y="126"/>
                    </a:lnTo>
                    <a:lnTo>
                      <a:pt x="1635" y="126"/>
                    </a:lnTo>
                    <a:lnTo>
                      <a:pt x="1635" y="126"/>
                    </a:lnTo>
                    <a:lnTo>
                      <a:pt x="1637" y="126"/>
                    </a:lnTo>
                    <a:lnTo>
                      <a:pt x="1637" y="126"/>
                    </a:lnTo>
                    <a:lnTo>
                      <a:pt x="1639" y="126"/>
                    </a:lnTo>
                    <a:lnTo>
                      <a:pt x="1639" y="126"/>
                    </a:lnTo>
                    <a:lnTo>
                      <a:pt x="1639" y="128"/>
                    </a:lnTo>
                    <a:lnTo>
                      <a:pt x="1640" y="128"/>
                    </a:lnTo>
                    <a:lnTo>
                      <a:pt x="1640" y="130"/>
                    </a:lnTo>
                    <a:lnTo>
                      <a:pt x="1640" y="130"/>
                    </a:lnTo>
                    <a:lnTo>
                      <a:pt x="1640" y="130"/>
                    </a:lnTo>
                    <a:lnTo>
                      <a:pt x="1640" y="130"/>
                    </a:lnTo>
                    <a:lnTo>
                      <a:pt x="1642" y="130"/>
                    </a:lnTo>
                    <a:lnTo>
                      <a:pt x="1642" y="130"/>
                    </a:lnTo>
                    <a:lnTo>
                      <a:pt x="1642" y="130"/>
                    </a:lnTo>
                    <a:lnTo>
                      <a:pt x="1644" y="130"/>
                    </a:lnTo>
                    <a:lnTo>
                      <a:pt x="1644" y="130"/>
                    </a:lnTo>
                    <a:lnTo>
                      <a:pt x="1644" y="130"/>
                    </a:lnTo>
                    <a:lnTo>
                      <a:pt x="1646" y="130"/>
                    </a:lnTo>
                    <a:lnTo>
                      <a:pt x="1646" y="130"/>
                    </a:lnTo>
                    <a:lnTo>
                      <a:pt x="1646" y="130"/>
                    </a:lnTo>
                    <a:lnTo>
                      <a:pt x="1646" y="130"/>
                    </a:lnTo>
                    <a:lnTo>
                      <a:pt x="1648" y="130"/>
                    </a:lnTo>
                    <a:lnTo>
                      <a:pt x="1650" y="130"/>
                    </a:lnTo>
                    <a:lnTo>
                      <a:pt x="1651" y="130"/>
                    </a:lnTo>
                    <a:lnTo>
                      <a:pt x="1651" y="130"/>
                    </a:lnTo>
                    <a:lnTo>
                      <a:pt x="1653" y="130"/>
                    </a:lnTo>
                    <a:lnTo>
                      <a:pt x="1653" y="130"/>
                    </a:lnTo>
                    <a:lnTo>
                      <a:pt x="1653" y="132"/>
                    </a:lnTo>
                    <a:lnTo>
                      <a:pt x="1653" y="132"/>
                    </a:lnTo>
                    <a:lnTo>
                      <a:pt x="1653" y="134"/>
                    </a:lnTo>
                    <a:lnTo>
                      <a:pt x="1653" y="135"/>
                    </a:lnTo>
                    <a:lnTo>
                      <a:pt x="1653" y="135"/>
                    </a:lnTo>
                    <a:lnTo>
                      <a:pt x="1653" y="137"/>
                    </a:lnTo>
                    <a:lnTo>
                      <a:pt x="1651" y="139"/>
                    </a:lnTo>
                    <a:lnTo>
                      <a:pt x="1651" y="139"/>
                    </a:lnTo>
                    <a:lnTo>
                      <a:pt x="1651" y="141"/>
                    </a:lnTo>
                    <a:lnTo>
                      <a:pt x="1650" y="141"/>
                    </a:lnTo>
                    <a:lnTo>
                      <a:pt x="1650" y="143"/>
                    </a:lnTo>
                    <a:lnTo>
                      <a:pt x="1650" y="143"/>
                    </a:lnTo>
                    <a:lnTo>
                      <a:pt x="1646" y="145"/>
                    </a:lnTo>
                    <a:lnTo>
                      <a:pt x="1644" y="146"/>
                    </a:lnTo>
                    <a:lnTo>
                      <a:pt x="1642" y="146"/>
                    </a:lnTo>
                    <a:lnTo>
                      <a:pt x="1640" y="146"/>
                    </a:lnTo>
                    <a:lnTo>
                      <a:pt x="1640" y="148"/>
                    </a:lnTo>
                    <a:lnTo>
                      <a:pt x="1639" y="148"/>
                    </a:lnTo>
                    <a:lnTo>
                      <a:pt x="1639" y="148"/>
                    </a:lnTo>
                    <a:lnTo>
                      <a:pt x="1639" y="148"/>
                    </a:lnTo>
                    <a:lnTo>
                      <a:pt x="1639" y="148"/>
                    </a:lnTo>
                    <a:lnTo>
                      <a:pt x="1639" y="148"/>
                    </a:lnTo>
                    <a:lnTo>
                      <a:pt x="1639" y="148"/>
                    </a:lnTo>
                    <a:lnTo>
                      <a:pt x="1639" y="148"/>
                    </a:lnTo>
                    <a:lnTo>
                      <a:pt x="1639" y="148"/>
                    </a:lnTo>
                    <a:lnTo>
                      <a:pt x="1639" y="148"/>
                    </a:lnTo>
                    <a:lnTo>
                      <a:pt x="1640" y="150"/>
                    </a:lnTo>
                    <a:lnTo>
                      <a:pt x="1640" y="150"/>
                    </a:lnTo>
                    <a:lnTo>
                      <a:pt x="1640" y="150"/>
                    </a:lnTo>
                    <a:lnTo>
                      <a:pt x="1640" y="150"/>
                    </a:lnTo>
                    <a:lnTo>
                      <a:pt x="1640" y="150"/>
                    </a:lnTo>
                    <a:lnTo>
                      <a:pt x="1642" y="148"/>
                    </a:lnTo>
                    <a:lnTo>
                      <a:pt x="1642" y="148"/>
                    </a:lnTo>
                    <a:lnTo>
                      <a:pt x="1642" y="148"/>
                    </a:lnTo>
                    <a:lnTo>
                      <a:pt x="1642" y="148"/>
                    </a:lnTo>
                    <a:lnTo>
                      <a:pt x="1642" y="150"/>
                    </a:lnTo>
                    <a:lnTo>
                      <a:pt x="1642" y="150"/>
                    </a:lnTo>
                    <a:lnTo>
                      <a:pt x="1644" y="150"/>
                    </a:lnTo>
                    <a:lnTo>
                      <a:pt x="1644" y="150"/>
                    </a:lnTo>
                    <a:lnTo>
                      <a:pt x="1644" y="150"/>
                    </a:lnTo>
                    <a:lnTo>
                      <a:pt x="1644" y="150"/>
                    </a:lnTo>
                    <a:lnTo>
                      <a:pt x="1646" y="150"/>
                    </a:lnTo>
                    <a:lnTo>
                      <a:pt x="1646" y="150"/>
                    </a:lnTo>
                    <a:lnTo>
                      <a:pt x="1648" y="150"/>
                    </a:lnTo>
                    <a:lnTo>
                      <a:pt x="1648" y="152"/>
                    </a:lnTo>
                    <a:lnTo>
                      <a:pt x="1648" y="152"/>
                    </a:lnTo>
                    <a:lnTo>
                      <a:pt x="1650" y="152"/>
                    </a:lnTo>
                    <a:lnTo>
                      <a:pt x="1650" y="152"/>
                    </a:lnTo>
                    <a:lnTo>
                      <a:pt x="1650" y="152"/>
                    </a:lnTo>
                    <a:lnTo>
                      <a:pt x="1650" y="152"/>
                    </a:lnTo>
                    <a:lnTo>
                      <a:pt x="1653" y="152"/>
                    </a:lnTo>
                    <a:lnTo>
                      <a:pt x="1653" y="152"/>
                    </a:lnTo>
                    <a:lnTo>
                      <a:pt x="1655" y="152"/>
                    </a:lnTo>
                    <a:lnTo>
                      <a:pt x="1655" y="154"/>
                    </a:lnTo>
                    <a:lnTo>
                      <a:pt x="1655" y="154"/>
                    </a:lnTo>
                    <a:lnTo>
                      <a:pt x="1655" y="154"/>
                    </a:lnTo>
                    <a:lnTo>
                      <a:pt x="1657" y="154"/>
                    </a:lnTo>
                    <a:lnTo>
                      <a:pt x="1657" y="154"/>
                    </a:lnTo>
                    <a:lnTo>
                      <a:pt x="1659" y="154"/>
                    </a:lnTo>
                    <a:lnTo>
                      <a:pt x="1659" y="154"/>
                    </a:lnTo>
                    <a:lnTo>
                      <a:pt x="1659" y="154"/>
                    </a:lnTo>
                    <a:lnTo>
                      <a:pt x="1659" y="154"/>
                    </a:lnTo>
                    <a:lnTo>
                      <a:pt x="1660" y="155"/>
                    </a:lnTo>
                    <a:lnTo>
                      <a:pt x="1660" y="155"/>
                    </a:lnTo>
                    <a:lnTo>
                      <a:pt x="1660" y="157"/>
                    </a:lnTo>
                    <a:lnTo>
                      <a:pt x="1660" y="157"/>
                    </a:lnTo>
                    <a:lnTo>
                      <a:pt x="1660" y="157"/>
                    </a:lnTo>
                    <a:lnTo>
                      <a:pt x="1660" y="157"/>
                    </a:lnTo>
                    <a:lnTo>
                      <a:pt x="1662" y="157"/>
                    </a:lnTo>
                    <a:lnTo>
                      <a:pt x="1662" y="157"/>
                    </a:lnTo>
                    <a:lnTo>
                      <a:pt x="1662" y="157"/>
                    </a:lnTo>
                    <a:lnTo>
                      <a:pt x="1662" y="159"/>
                    </a:lnTo>
                    <a:lnTo>
                      <a:pt x="1662" y="159"/>
                    </a:lnTo>
                    <a:lnTo>
                      <a:pt x="1664" y="159"/>
                    </a:lnTo>
                    <a:lnTo>
                      <a:pt x="1664" y="157"/>
                    </a:lnTo>
                    <a:lnTo>
                      <a:pt x="1664" y="157"/>
                    </a:lnTo>
                    <a:lnTo>
                      <a:pt x="1664" y="157"/>
                    </a:lnTo>
                    <a:lnTo>
                      <a:pt x="1664" y="157"/>
                    </a:lnTo>
                    <a:lnTo>
                      <a:pt x="1664" y="157"/>
                    </a:lnTo>
                    <a:lnTo>
                      <a:pt x="1666" y="157"/>
                    </a:lnTo>
                    <a:lnTo>
                      <a:pt x="1666" y="157"/>
                    </a:lnTo>
                    <a:lnTo>
                      <a:pt x="1668" y="157"/>
                    </a:lnTo>
                    <a:lnTo>
                      <a:pt x="1668" y="157"/>
                    </a:lnTo>
                    <a:lnTo>
                      <a:pt x="1668" y="157"/>
                    </a:lnTo>
                    <a:lnTo>
                      <a:pt x="1668" y="157"/>
                    </a:lnTo>
                    <a:lnTo>
                      <a:pt x="1668" y="157"/>
                    </a:lnTo>
                    <a:lnTo>
                      <a:pt x="1669" y="157"/>
                    </a:lnTo>
                    <a:lnTo>
                      <a:pt x="1669" y="157"/>
                    </a:lnTo>
                    <a:lnTo>
                      <a:pt x="1671" y="157"/>
                    </a:lnTo>
                    <a:lnTo>
                      <a:pt x="1673" y="159"/>
                    </a:lnTo>
                    <a:lnTo>
                      <a:pt x="1673" y="159"/>
                    </a:lnTo>
                    <a:lnTo>
                      <a:pt x="1673" y="159"/>
                    </a:lnTo>
                    <a:lnTo>
                      <a:pt x="1675" y="159"/>
                    </a:lnTo>
                    <a:lnTo>
                      <a:pt x="1675" y="157"/>
                    </a:lnTo>
                    <a:lnTo>
                      <a:pt x="1675" y="157"/>
                    </a:lnTo>
                    <a:lnTo>
                      <a:pt x="1677" y="157"/>
                    </a:lnTo>
                    <a:lnTo>
                      <a:pt x="1677" y="157"/>
                    </a:lnTo>
                    <a:lnTo>
                      <a:pt x="1677" y="157"/>
                    </a:lnTo>
                    <a:lnTo>
                      <a:pt x="1678" y="157"/>
                    </a:lnTo>
                    <a:lnTo>
                      <a:pt x="1680" y="155"/>
                    </a:lnTo>
                    <a:lnTo>
                      <a:pt x="1682" y="155"/>
                    </a:lnTo>
                    <a:lnTo>
                      <a:pt x="1682" y="155"/>
                    </a:lnTo>
                    <a:lnTo>
                      <a:pt x="1682" y="155"/>
                    </a:lnTo>
                    <a:lnTo>
                      <a:pt x="1682" y="155"/>
                    </a:lnTo>
                    <a:lnTo>
                      <a:pt x="1684" y="154"/>
                    </a:lnTo>
                    <a:lnTo>
                      <a:pt x="1684" y="154"/>
                    </a:lnTo>
                    <a:lnTo>
                      <a:pt x="1684" y="154"/>
                    </a:lnTo>
                    <a:lnTo>
                      <a:pt x="1684" y="154"/>
                    </a:lnTo>
                    <a:lnTo>
                      <a:pt x="1684" y="154"/>
                    </a:lnTo>
                    <a:lnTo>
                      <a:pt x="1686" y="154"/>
                    </a:lnTo>
                    <a:lnTo>
                      <a:pt x="1686" y="154"/>
                    </a:lnTo>
                    <a:lnTo>
                      <a:pt x="1686" y="154"/>
                    </a:lnTo>
                    <a:lnTo>
                      <a:pt x="1688" y="154"/>
                    </a:lnTo>
                    <a:lnTo>
                      <a:pt x="1688" y="154"/>
                    </a:lnTo>
                    <a:lnTo>
                      <a:pt x="1689" y="154"/>
                    </a:lnTo>
                    <a:lnTo>
                      <a:pt x="1689" y="155"/>
                    </a:lnTo>
                    <a:lnTo>
                      <a:pt x="1689" y="155"/>
                    </a:lnTo>
                    <a:lnTo>
                      <a:pt x="1691" y="155"/>
                    </a:lnTo>
                    <a:lnTo>
                      <a:pt x="1691" y="154"/>
                    </a:lnTo>
                    <a:lnTo>
                      <a:pt x="1691" y="154"/>
                    </a:lnTo>
                    <a:lnTo>
                      <a:pt x="1691" y="154"/>
                    </a:lnTo>
                    <a:lnTo>
                      <a:pt x="1693" y="154"/>
                    </a:lnTo>
                    <a:lnTo>
                      <a:pt x="1693" y="154"/>
                    </a:lnTo>
                    <a:lnTo>
                      <a:pt x="1693" y="152"/>
                    </a:lnTo>
                    <a:lnTo>
                      <a:pt x="1693" y="150"/>
                    </a:lnTo>
                    <a:lnTo>
                      <a:pt x="1695" y="150"/>
                    </a:lnTo>
                    <a:lnTo>
                      <a:pt x="1695" y="150"/>
                    </a:lnTo>
                    <a:lnTo>
                      <a:pt x="1697" y="150"/>
                    </a:lnTo>
                    <a:lnTo>
                      <a:pt x="1698" y="150"/>
                    </a:lnTo>
                    <a:lnTo>
                      <a:pt x="1698" y="150"/>
                    </a:lnTo>
                    <a:lnTo>
                      <a:pt x="1700" y="150"/>
                    </a:lnTo>
                    <a:lnTo>
                      <a:pt x="1700" y="150"/>
                    </a:lnTo>
                    <a:lnTo>
                      <a:pt x="1702" y="150"/>
                    </a:lnTo>
                    <a:lnTo>
                      <a:pt x="1706" y="150"/>
                    </a:lnTo>
                    <a:lnTo>
                      <a:pt x="1707" y="150"/>
                    </a:lnTo>
                    <a:lnTo>
                      <a:pt x="1707" y="150"/>
                    </a:lnTo>
                    <a:lnTo>
                      <a:pt x="1709" y="150"/>
                    </a:lnTo>
                    <a:lnTo>
                      <a:pt x="1711" y="150"/>
                    </a:lnTo>
                    <a:lnTo>
                      <a:pt x="1713" y="150"/>
                    </a:lnTo>
                    <a:lnTo>
                      <a:pt x="1715" y="148"/>
                    </a:lnTo>
                    <a:lnTo>
                      <a:pt x="1715" y="148"/>
                    </a:lnTo>
                    <a:lnTo>
                      <a:pt x="1716" y="148"/>
                    </a:lnTo>
                    <a:lnTo>
                      <a:pt x="1716" y="148"/>
                    </a:lnTo>
                    <a:lnTo>
                      <a:pt x="1716" y="148"/>
                    </a:lnTo>
                    <a:lnTo>
                      <a:pt x="1718" y="148"/>
                    </a:lnTo>
                    <a:lnTo>
                      <a:pt x="1720" y="148"/>
                    </a:lnTo>
                    <a:lnTo>
                      <a:pt x="1720" y="148"/>
                    </a:lnTo>
                    <a:lnTo>
                      <a:pt x="1722" y="148"/>
                    </a:lnTo>
                    <a:lnTo>
                      <a:pt x="1722" y="146"/>
                    </a:lnTo>
                    <a:lnTo>
                      <a:pt x="1724" y="145"/>
                    </a:lnTo>
                    <a:lnTo>
                      <a:pt x="1724" y="145"/>
                    </a:lnTo>
                    <a:lnTo>
                      <a:pt x="1726" y="145"/>
                    </a:lnTo>
                    <a:lnTo>
                      <a:pt x="1726" y="145"/>
                    </a:lnTo>
                    <a:lnTo>
                      <a:pt x="1726" y="145"/>
                    </a:lnTo>
                    <a:lnTo>
                      <a:pt x="1727" y="143"/>
                    </a:lnTo>
                    <a:lnTo>
                      <a:pt x="1727" y="143"/>
                    </a:lnTo>
                    <a:lnTo>
                      <a:pt x="1729" y="145"/>
                    </a:lnTo>
                    <a:lnTo>
                      <a:pt x="1731" y="145"/>
                    </a:lnTo>
                    <a:lnTo>
                      <a:pt x="1733" y="145"/>
                    </a:lnTo>
                    <a:lnTo>
                      <a:pt x="1735" y="145"/>
                    </a:lnTo>
                    <a:lnTo>
                      <a:pt x="1735" y="143"/>
                    </a:lnTo>
                    <a:lnTo>
                      <a:pt x="1735" y="143"/>
                    </a:lnTo>
                    <a:lnTo>
                      <a:pt x="1735" y="143"/>
                    </a:lnTo>
                    <a:lnTo>
                      <a:pt x="1736" y="143"/>
                    </a:lnTo>
                    <a:lnTo>
                      <a:pt x="1736" y="143"/>
                    </a:lnTo>
                    <a:lnTo>
                      <a:pt x="1738" y="143"/>
                    </a:lnTo>
                    <a:lnTo>
                      <a:pt x="1738" y="143"/>
                    </a:lnTo>
                    <a:lnTo>
                      <a:pt x="1740" y="143"/>
                    </a:lnTo>
                    <a:lnTo>
                      <a:pt x="1742" y="141"/>
                    </a:lnTo>
                    <a:lnTo>
                      <a:pt x="1742" y="141"/>
                    </a:lnTo>
                    <a:lnTo>
                      <a:pt x="1744" y="141"/>
                    </a:lnTo>
                    <a:lnTo>
                      <a:pt x="1744" y="141"/>
                    </a:lnTo>
                    <a:lnTo>
                      <a:pt x="1744" y="141"/>
                    </a:lnTo>
                    <a:lnTo>
                      <a:pt x="1745" y="141"/>
                    </a:lnTo>
                    <a:lnTo>
                      <a:pt x="1749" y="141"/>
                    </a:lnTo>
                    <a:lnTo>
                      <a:pt x="1749" y="141"/>
                    </a:lnTo>
                    <a:lnTo>
                      <a:pt x="1749" y="141"/>
                    </a:lnTo>
                    <a:lnTo>
                      <a:pt x="1751" y="141"/>
                    </a:lnTo>
                    <a:lnTo>
                      <a:pt x="1751" y="139"/>
                    </a:lnTo>
                    <a:lnTo>
                      <a:pt x="1751" y="139"/>
                    </a:lnTo>
                    <a:lnTo>
                      <a:pt x="1753" y="139"/>
                    </a:lnTo>
                    <a:lnTo>
                      <a:pt x="1753" y="139"/>
                    </a:lnTo>
                    <a:lnTo>
                      <a:pt x="1753" y="139"/>
                    </a:lnTo>
                    <a:lnTo>
                      <a:pt x="1754" y="139"/>
                    </a:lnTo>
                    <a:lnTo>
                      <a:pt x="1756" y="139"/>
                    </a:lnTo>
                    <a:lnTo>
                      <a:pt x="1756" y="137"/>
                    </a:lnTo>
                    <a:lnTo>
                      <a:pt x="1758" y="137"/>
                    </a:lnTo>
                    <a:lnTo>
                      <a:pt x="1758" y="139"/>
                    </a:lnTo>
                    <a:lnTo>
                      <a:pt x="1758" y="139"/>
                    </a:lnTo>
                    <a:lnTo>
                      <a:pt x="1760" y="139"/>
                    </a:lnTo>
                    <a:lnTo>
                      <a:pt x="1762" y="139"/>
                    </a:lnTo>
                    <a:lnTo>
                      <a:pt x="1762" y="139"/>
                    </a:lnTo>
                    <a:lnTo>
                      <a:pt x="1762" y="139"/>
                    </a:lnTo>
                    <a:lnTo>
                      <a:pt x="1763" y="141"/>
                    </a:lnTo>
                    <a:lnTo>
                      <a:pt x="1765" y="139"/>
                    </a:lnTo>
                    <a:lnTo>
                      <a:pt x="1765" y="139"/>
                    </a:lnTo>
                    <a:lnTo>
                      <a:pt x="1767" y="139"/>
                    </a:lnTo>
                    <a:lnTo>
                      <a:pt x="1767" y="139"/>
                    </a:lnTo>
                    <a:lnTo>
                      <a:pt x="1767" y="139"/>
                    </a:lnTo>
                    <a:lnTo>
                      <a:pt x="1767" y="137"/>
                    </a:lnTo>
                    <a:lnTo>
                      <a:pt x="1769" y="137"/>
                    </a:lnTo>
                    <a:lnTo>
                      <a:pt x="1771" y="135"/>
                    </a:lnTo>
                    <a:lnTo>
                      <a:pt x="1773" y="135"/>
                    </a:lnTo>
                    <a:lnTo>
                      <a:pt x="1773" y="135"/>
                    </a:lnTo>
                    <a:lnTo>
                      <a:pt x="1774" y="135"/>
                    </a:lnTo>
                    <a:lnTo>
                      <a:pt x="1774" y="135"/>
                    </a:lnTo>
                    <a:lnTo>
                      <a:pt x="1776" y="135"/>
                    </a:lnTo>
                    <a:lnTo>
                      <a:pt x="1778" y="134"/>
                    </a:lnTo>
                    <a:lnTo>
                      <a:pt x="1778" y="134"/>
                    </a:lnTo>
                    <a:lnTo>
                      <a:pt x="1778" y="134"/>
                    </a:lnTo>
                    <a:lnTo>
                      <a:pt x="1778" y="134"/>
                    </a:lnTo>
                    <a:lnTo>
                      <a:pt x="1780" y="134"/>
                    </a:lnTo>
                    <a:lnTo>
                      <a:pt x="1780" y="132"/>
                    </a:lnTo>
                    <a:lnTo>
                      <a:pt x="1780" y="132"/>
                    </a:lnTo>
                    <a:lnTo>
                      <a:pt x="1780" y="132"/>
                    </a:lnTo>
                    <a:lnTo>
                      <a:pt x="1780" y="130"/>
                    </a:lnTo>
                    <a:lnTo>
                      <a:pt x="1780" y="130"/>
                    </a:lnTo>
                    <a:lnTo>
                      <a:pt x="1780" y="128"/>
                    </a:lnTo>
                    <a:lnTo>
                      <a:pt x="1782" y="128"/>
                    </a:lnTo>
                    <a:lnTo>
                      <a:pt x="1782" y="126"/>
                    </a:lnTo>
                    <a:lnTo>
                      <a:pt x="1782" y="126"/>
                    </a:lnTo>
                    <a:lnTo>
                      <a:pt x="1782" y="126"/>
                    </a:lnTo>
                    <a:lnTo>
                      <a:pt x="1783" y="126"/>
                    </a:lnTo>
                    <a:lnTo>
                      <a:pt x="1783" y="126"/>
                    </a:lnTo>
                    <a:lnTo>
                      <a:pt x="1783" y="126"/>
                    </a:lnTo>
                    <a:lnTo>
                      <a:pt x="1783" y="125"/>
                    </a:lnTo>
                    <a:lnTo>
                      <a:pt x="1783" y="125"/>
                    </a:lnTo>
                    <a:lnTo>
                      <a:pt x="1785" y="125"/>
                    </a:lnTo>
                    <a:lnTo>
                      <a:pt x="1785" y="125"/>
                    </a:lnTo>
                    <a:lnTo>
                      <a:pt x="1785" y="125"/>
                    </a:lnTo>
                    <a:lnTo>
                      <a:pt x="1787" y="125"/>
                    </a:lnTo>
                    <a:lnTo>
                      <a:pt x="1787" y="125"/>
                    </a:lnTo>
                    <a:lnTo>
                      <a:pt x="1789" y="125"/>
                    </a:lnTo>
                    <a:lnTo>
                      <a:pt x="1789" y="123"/>
                    </a:lnTo>
                    <a:lnTo>
                      <a:pt x="1791" y="123"/>
                    </a:lnTo>
                    <a:lnTo>
                      <a:pt x="1791" y="123"/>
                    </a:lnTo>
                    <a:lnTo>
                      <a:pt x="1791" y="123"/>
                    </a:lnTo>
                    <a:lnTo>
                      <a:pt x="1792" y="123"/>
                    </a:lnTo>
                    <a:lnTo>
                      <a:pt x="1792" y="123"/>
                    </a:lnTo>
                    <a:lnTo>
                      <a:pt x="1792" y="123"/>
                    </a:lnTo>
                    <a:lnTo>
                      <a:pt x="1792" y="123"/>
                    </a:lnTo>
                    <a:lnTo>
                      <a:pt x="1794" y="123"/>
                    </a:lnTo>
                    <a:lnTo>
                      <a:pt x="1794" y="123"/>
                    </a:lnTo>
                    <a:lnTo>
                      <a:pt x="1794" y="123"/>
                    </a:lnTo>
                    <a:lnTo>
                      <a:pt x="1796" y="121"/>
                    </a:lnTo>
                    <a:lnTo>
                      <a:pt x="1798" y="121"/>
                    </a:lnTo>
                    <a:lnTo>
                      <a:pt x="1798" y="121"/>
                    </a:lnTo>
                    <a:lnTo>
                      <a:pt x="1800" y="121"/>
                    </a:lnTo>
                    <a:lnTo>
                      <a:pt x="1801" y="121"/>
                    </a:lnTo>
                    <a:lnTo>
                      <a:pt x="1803" y="121"/>
                    </a:lnTo>
                    <a:lnTo>
                      <a:pt x="1803" y="121"/>
                    </a:lnTo>
                    <a:lnTo>
                      <a:pt x="1803" y="121"/>
                    </a:lnTo>
                    <a:lnTo>
                      <a:pt x="1803" y="121"/>
                    </a:lnTo>
                    <a:lnTo>
                      <a:pt x="1805" y="121"/>
                    </a:lnTo>
                    <a:lnTo>
                      <a:pt x="1805" y="121"/>
                    </a:lnTo>
                    <a:lnTo>
                      <a:pt x="1805" y="123"/>
                    </a:lnTo>
                    <a:lnTo>
                      <a:pt x="1807" y="123"/>
                    </a:lnTo>
                    <a:lnTo>
                      <a:pt x="1809" y="121"/>
                    </a:lnTo>
                    <a:lnTo>
                      <a:pt x="1809" y="121"/>
                    </a:lnTo>
                    <a:lnTo>
                      <a:pt x="1809" y="121"/>
                    </a:lnTo>
                    <a:lnTo>
                      <a:pt x="1809" y="121"/>
                    </a:lnTo>
                    <a:lnTo>
                      <a:pt x="1811" y="119"/>
                    </a:lnTo>
                    <a:lnTo>
                      <a:pt x="1811" y="119"/>
                    </a:lnTo>
                    <a:lnTo>
                      <a:pt x="1811" y="119"/>
                    </a:lnTo>
                    <a:lnTo>
                      <a:pt x="1811" y="119"/>
                    </a:lnTo>
                    <a:lnTo>
                      <a:pt x="1811" y="119"/>
                    </a:lnTo>
                    <a:lnTo>
                      <a:pt x="1811" y="117"/>
                    </a:lnTo>
                    <a:lnTo>
                      <a:pt x="1811" y="116"/>
                    </a:lnTo>
                    <a:lnTo>
                      <a:pt x="1811" y="116"/>
                    </a:lnTo>
                    <a:lnTo>
                      <a:pt x="1811" y="116"/>
                    </a:lnTo>
                    <a:lnTo>
                      <a:pt x="1811" y="116"/>
                    </a:lnTo>
                    <a:lnTo>
                      <a:pt x="1812" y="116"/>
                    </a:lnTo>
                    <a:lnTo>
                      <a:pt x="1812" y="114"/>
                    </a:lnTo>
                    <a:lnTo>
                      <a:pt x="1812" y="114"/>
                    </a:lnTo>
                    <a:lnTo>
                      <a:pt x="1812" y="112"/>
                    </a:lnTo>
                    <a:lnTo>
                      <a:pt x="1812" y="112"/>
                    </a:lnTo>
                    <a:lnTo>
                      <a:pt x="1812" y="112"/>
                    </a:lnTo>
                    <a:lnTo>
                      <a:pt x="1814" y="110"/>
                    </a:lnTo>
                    <a:lnTo>
                      <a:pt x="1814" y="110"/>
                    </a:lnTo>
                    <a:lnTo>
                      <a:pt x="1814" y="110"/>
                    </a:lnTo>
                    <a:lnTo>
                      <a:pt x="1814" y="110"/>
                    </a:lnTo>
                    <a:lnTo>
                      <a:pt x="1816" y="108"/>
                    </a:lnTo>
                    <a:lnTo>
                      <a:pt x="1816" y="108"/>
                    </a:lnTo>
                    <a:lnTo>
                      <a:pt x="1816" y="108"/>
                    </a:lnTo>
                    <a:lnTo>
                      <a:pt x="1816" y="108"/>
                    </a:lnTo>
                    <a:lnTo>
                      <a:pt x="1816" y="107"/>
                    </a:lnTo>
                    <a:lnTo>
                      <a:pt x="1818" y="107"/>
                    </a:lnTo>
                    <a:lnTo>
                      <a:pt x="1818" y="107"/>
                    </a:lnTo>
                    <a:lnTo>
                      <a:pt x="1818" y="107"/>
                    </a:lnTo>
                    <a:lnTo>
                      <a:pt x="1818" y="105"/>
                    </a:lnTo>
                    <a:lnTo>
                      <a:pt x="1818" y="105"/>
                    </a:lnTo>
                    <a:lnTo>
                      <a:pt x="1818" y="105"/>
                    </a:lnTo>
                    <a:lnTo>
                      <a:pt x="1818" y="103"/>
                    </a:lnTo>
                    <a:lnTo>
                      <a:pt x="1818" y="103"/>
                    </a:lnTo>
                    <a:lnTo>
                      <a:pt x="1818" y="103"/>
                    </a:lnTo>
                    <a:lnTo>
                      <a:pt x="1818" y="103"/>
                    </a:lnTo>
                    <a:lnTo>
                      <a:pt x="1818" y="103"/>
                    </a:lnTo>
                    <a:lnTo>
                      <a:pt x="1818" y="101"/>
                    </a:lnTo>
                    <a:lnTo>
                      <a:pt x="1818" y="101"/>
                    </a:lnTo>
                    <a:lnTo>
                      <a:pt x="1818" y="101"/>
                    </a:lnTo>
                    <a:lnTo>
                      <a:pt x="1820" y="101"/>
                    </a:lnTo>
                    <a:lnTo>
                      <a:pt x="1820" y="101"/>
                    </a:lnTo>
                    <a:lnTo>
                      <a:pt x="1820" y="101"/>
                    </a:lnTo>
                    <a:lnTo>
                      <a:pt x="1820" y="101"/>
                    </a:lnTo>
                    <a:lnTo>
                      <a:pt x="1820" y="101"/>
                    </a:lnTo>
                    <a:lnTo>
                      <a:pt x="1821" y="99"/>
                    </a:lnTo>
                    <a:lnTo>
                      <a:pt x="1821" y="99"/>
                    </a:lnTo>
                    <a:lnTo>
                      <a:pt x="1821" y="99"/>
                    </a:lnTo>
                    <a:lnTo>
                      <a:pt x="1821" y="99"/>
                    </a:lnTo>
                    <a:lnTo>
                      <a:pt x="1821" y="99"/>
                    </a:lnTo>
                    <a:lnTo>
                      <a:pt x="1823" y="99"/>
                    </a:lnTo>
                    <a:lnTo>
                      <a:pt x="1823" y="99"/>
                    </a:lnTo>
                    <a:lnTo>
                      <a:pt x="1825" y="99"/>
                    </a:lnTo>
                    <a:lnTo>
                      <a:pt x="1825" y="99"/>
                    </a:lnTo>
                    <a:lnTo>
                      <a:pt x="1827" y="99"/>
                    </a:lnTo>
                    <a:lnTo>
                      <a:pt x="1827" y="99"/>
                    </a:lnTo>
                    <a:lnTo>
                      <a:pt x="1827" y="99"/>
                    </a:lnTo>
                    <a:lnTo>
                      <a:pt x="1827" y="99"/>
                    </a:lnTo>
                    <a:lnTo>
                      <a:pt x="1829" y="101"/>
                    </a:lnTo>
                    <a:lnTo>
                      <a:pt x="1829" y="101"/>
                    </a:lnTo>
                    <a:lnTo>
                      <a:pt x="1829" y="101"/>
                    </a:lnTo>
                    <a:lnTo>
                      <a:pt x="1830" y="101"/>
                    </a:lnTo>
                    <a:lnTo>
                      <a:pt x="1830" y="101"/>
                    </a:lnTo>
                    <a:lnTo>
                      <a:pt x="1830" y="101"/>
                    </a:lnTo>
                    <a:lnTo>
                      <a:pt x="1832" y="101"/>
                    </a:lnTo>
                    <a:lnTo>
                      <a:pt x="1832" y="101"/>
                    </a:lnTo>
                    <a:lnTo>
                      <a:pt x="1832" y="101"/>
                    </a:lnTo>
                    <a:lnTo>
                      <a:pt x="1832" y="101"/>
                    </a:lnTo>
                    <a:lnTo>
                      <a:pt x="1834" y="101"/>
                    </a:lnTo>
                    <a:lnTo>
                      <a:pt x="1834" y="101"/>
                    </a:lnTo>
                    <a:lnTo>
                      <a:pt x="1834" y="101"/>
                    </a:lnTo>
                    <a:lnTo>
                      <a:pt x="1834" y="103"/>
                    </a:lnTo>
                    <a:lnTo>
                      <a:pt x="1836" y="103"/>
                    </a:lnTo>
                    <a:lnTo>
                      <a:pt x="1836" y="103"/>
                    </a:lnTo>
                    <a:lnTo>
                      <a:pt x="1836" y="105"/>
                    </a:lnTo>
                    <a:lnTo>
                      <a:pt x="1836" y="105"/>
                    </a:lnTo>
                    <a:lnTo>
                      <a:pt x="1838" y="105"/>
                    </a:lnTo>
                    <a:lnTo>
                      <a:pt x="1838" y="105"/>
                    </a:lnTo>
                    <a:lnTo>
                      <a:pt x="1838" y="105"/>
                    </a:lnTo>
                    <a:lnTo>
                      <a:pt x="1839" y="105"/>
                    </a:lnTo>
                    <a:lnTo>
                      <a:pt x="1839" y="107"/>
                    </a:lnTo>
                    <a:lnTo>
                      <a:pt x="1839" y="107"/>
                    </a:lnTo>
                    <a:lnTo>
                      <a:pt x="1841" y="107"/>
                    </a:lnTo>
                    <a:lnTo>
                      <a:pt x="1843" y="105"/>
                    </a:lnTo>
                    <a:lnTo>
                      <a:pt x="1843" y="105"/>
                    </a:lnTo>
                    <a:lnTo>
                      <a:pt x="1843" y="105"/>
                    </a:lnTo>
                    <a:lnTo>
                      <a:pt x="1843" y="105"/>
                    </a:lnTo>
                    <a:lnTo>
                      <a:pt x="1845" y="103"/>
                    </a:lnTo>
                    <a:lnTo>
                      <a:pt x="1845" y="103"/>
                    </a:lnTo>
                    <a:lnTo>
                      <a:pt x="1843" y="101"/>
                    </a:lnTo>
                    <a:lnTo>
                      <a:pt x="1843" y="101"/>
                    </a:lnTo>
                    <a:lnTo>
                      <a:pt x="1843" y="101"/>
                    </a:lnTo>
                    <a:lnTo>
                      <a:pt x="1843" y="101"/>
                    </a:lnTo>
                    <a:lnTo>
                      <a:pt x="1843" y="101"/>
                    </a:lnTo>
                    <a:lnTo>
                      <a:pt x="1843" y="99"/>
                    </a:lnTo>
                    <a:lnTo>
                      <a:pt x="1843" y="99"/>
                    </a:lnTo>
                    <a:lnTo>
                      <a:pt x="1843" y="99"/>
                    </a:lnTo>
                    <a:lnTo>
                      <a:pt x="1843" y="97"/>
                    </a:lnTo>
                    <a:lnTo>
                      <a:pt x="1843" y="96"/>
                    </a:lnTo>
                    <a:lnTo>
                      <a:pt x="1843" y="96"/>
                    </a:lnTo>
                    <a:lnTo>
                      <a:pt x="1843" y="96"/>
                    </a:lnTo>
                    <a:lnTo>
                      <a:pt x="1843" y="94"/>
                    </a:lnTo>
                    <a:lnTo>
                      <a:pt x="1843" y="94"/>
                    </a:lnTo>
                    <a:lnTo>
                      <a:pt x="1843" y="94"/>
                    </a:lnTo>
                    <a:lnTo>
                      <a:pt x="1843" y="94"/>
                    </a:lnTo>
                    <a:lnTo>
                      <a:pt x="1843" y="92"/>
                    </a:lnTo>
                    <a:lnTo>
                      <a:pt x="1841" y="92"/>
                    </a:lnTo>
                    <a:lnTo>
                      <a:pt x="1841" y="92"/>
                    </a:lnTo>
                    <a:lnTo>
                      <a:pt x="1841" y="90"/>
                    </a:lnTo>
                    <a:lnTo>
                      <a:pt x="1841" y="90"/>
                    </a:lnTo>
                    <a:lnTo>
                      <a:pt x="1841" y="90"/>
                    </a:lnTo>
                    <a:lnTo>
                      <a:pt x="1841" y="90"/>
                    </a:lnTo>
                    <a:lnTo>
                      <a:pt x="1841" y="90"/>
                    </a:lnTo>
                    <a:lnTo>
                      <a:pt x="1841" y="90"/>
                    </a:lnTo>
                    <a:lnTo>
                      <a:pt x="1841" y="90"/>
                    </a:lnTo>
                    <a:lnTo>
                      <a:pt x="1843" y="90"/>
                    </a:lnTo>
                    <a:lnTo>
                      <a:pt x="1843" y="90"/>
                    </a:lnTo>
                    <a:lnTo>
                      <a:pt x="1843" y="90"/>
                    </a:lnTo>
                    <a:lnTo>
                      <a:pt x="1845" y="88"/>
                    </a:lnTo>
                    <a:lnTo>
                      <a:pt x="1845" y="88"/>
                    </a:lnTo>
                    <a:lnTo>
                      <a:pt x="1845" y="88"/>
                    </a:lnTo>
                    <a:lnTo>
                      <a:pt x="1847" y="88"/>
                    </a:lnTo>
                    <a:lnTo>
                      <a:pt x="1847" y="88"/>
                    </a:lnTo>
                    <a:lnTo>
                      <a:pt x="1847" y="88"/>
                    </a:lnTo>
                    <a:lnTo>
                      <a:pt x="1847" y="88"/>
                    </a:lnTo>
                    <a:lnTo>
                      <a:pt x="1848" y="88"/>
                    </a:lnTo>
                    <a:lnTo>
                      <a:pt x="1848" y="88"/>
                    </a:lnTo>
                    <a:lnTo>
                      <a:pt x="1848" y="90"/>
                    </a:lnTo>
                    <a:lnTo>
                      <a:pt x="1848" y="90"/>
                    </a:lnTo>
                    <a:lnTo>
                      <a:pt x="1850" y="90"/>
                    </a:lnTo>
                    <a:lnTo>
                      <a:pt x="1852" y="90"/>
                    </a:lnTo>
                    <a:lnTo>
                      <a:pt x="1854" y="90"/>
                    </a:lnTo>
                    <a:lnTo>
                      <a:pt x="1854" y="90"/>
                    </a:lnTo>
                    <a:lnTo>
                      <a:pt x="1854" y="90"/>
                    </a:lnTo>
                    <a:lnTo>
                      <a:pt x="1856" y="90"/>
                    </a:lnTo>
                    <a:lnTo>
                      <a:pt x="1858" y="90"/>
                    </a:lnTo>
                    <a:lnTo>
                      <a:pt x="1858" y="90"/>
                    </a:lnTo>
                    <a:lnTo>
                      <a:pt x="1858" y="90"/>
                    </a:lnTo>
                    <a:lnTo>
                      <a:pt x="1858" y="90"/>
                    </a:lnTo>
                    <a:lnTo>
                      <a:pt x="1859" y="90"/>
                    </a:lnTo>
                    <a:lnTo>
                      <a:pt x="1859" y="88"/>
                    </a:lnTo>
                    <a:lnTo>
                      <a:pt x="1859" y="88"/>
                    </a:lnTo>
                    <a:lnTo>
                      <a:pt x="1861" y="88"/>
                    </a:lnTo>
                    <a:lnTo>
                      <a:pt x="1861" y="88"/>
                    </a:lnTo>
                    <a:lnTo>
                      <a:pt x="1861" y="87"/>
                    </a:lnTo>
                    <a:lnTo>
                      <a:pt x="1861" y="87"/>
                    </a:lnTo>
                    <a:lnTo>
                      <a:pt x="1861" y="85"/>
                    </a:lnTo>
                    <a:lnTo>
                      <a:pt x="1861" y="85"/>
                    </a:lnTo>
                    <a:lnTo>
                      <a:pt x="1861" y="85"/>
                    </a:lnTo>
                    <a:lnTo>
                      <a:pt x="1863" y="81"/>
                    </a:lnTo>
                    <a:lnTo>
                      <a:pt x="1863" y="81"/>
                    </a:lnTo>
                    <a:lnTo>
                      <a:pt x="1863" y="79"/>
                    </a:lnTo>
                    <a:lnTo>
                      <a:pt x="1863" y="79"/>
                    </a:lnTo>
                    <a:lnTo>
                      <a:pt x="1863" y="79"/>
                    </a:lnTo>
                    <a:lnTo>
                      <a:pt x="1865" y="78"/>
                    </a:lnTo>
                    <a:lnTo>
                      <a:pt x="1865" y="78"/>
                    </a:lnTo>
                    <a:lnTo>
                      <a:pt x="1865" y="76"/>
                    </a:lnTo>
                    <a:lnTo>
                      <a:pt x="1867" y="76"/>
                    </a:lnTo>
                    <a:lnTo>
                      <a:pt x="1867" y="76"/>
                    </a:lnTo>
                    <a:lnTo>
                      <a:pt x="1867" y="76"/>
                    </a:lnTo>
                    <a:lnTo>
                      <a:pt x="1868" y="76"/>
                    </a:lnTo>
                    <a:lnTo>
                      <a:pt x="1868" y="76"/>
                    </a:lnTo>
                    <a:lnTo>
                      <a:pt x="1868" y="76"/>
                    </a:lnTo>
                    <a:lnTo>
                      <a:pt x="1868" y="76"/>
                    </a:lnTo>
                    <a:lnTo>
                      <a:pt x="1870" y="74"/>
                    </a:lnTo>
                    <a:lnTo>
                      <a:pt x="1870" y="74"/>
                    </a:lnTo>
                    <a:lnTo>
                      <a:pt x="1870" y="74"/>
                    </a:lnTo>
                    <a:lnTo>
                      <a:pt x="1870" y="72"/>
                    </a:lnTo>
                    <a:lnTo>
                      <a:pt x="1870" y="72"/>
                    </a:lnTo>
                    <a:lnTo>
                      <a:pt x="1870" y="72"/>
                    </a:lnTo>
                    <a:lnTo>
                      <a:pt x="1872" y="72"/>
                    </a:lnTo>
                    <a:lnTo>
                      <a:pt x="1872" y="70"/>
                    </a:lnTo>
                    <a:lnTo>
                      <a:pt x="1872" y="69"/>
                    </a:lnTo>
                    <a:lnTo>
                      <a:pt x="1874" y="67"/>
                    </a:lnTo>
                    <a:lnTo>
                      <a:pt x="1874" y="65"/>
                    </a:lnTo>
                    <a:lnTo>
                      <a:pt x="1876" y="65"/>
                    </a:lnTo>
                    <a:lnTo>
                      <a:pt x="1876" y="63"/>
                    </a:lnTo>
                    <a:lnTo>
                      <a:pt x="1876" y="63"/>
                    </a:lnTo>
                    <a:lnTo>
                      <a:pt x="1876" y="63"/>
                    </a:lnTo>
                    <a:lnTo>
                      <a:pt x="1876" y="63"/>
                    </a:lnTo>
                    <a:lnTo>
                      <a:pt x="1876" y="61"/>
                    </a:lnTo>
                    <a:lnTo>
                      <a:pt x="1876" y="61"/>
                    </a:lnTo>
                    <a:lnTo>
                      <a:pt x="1876" y="61"/>
                    </a:lnTo>
                    <a:lnTo>
                      <a:pt x="1877" y="61"/>
                    </a:lnTo>
                    <a:lnTo>
                      <a:pt x="1877" y="61"/>
                    </a:lnTo>
                    <a:lnTo>
                      <a:pt x="1877" y="61"/>
                    </a:lnTo>
                    <a:lnTo>
                      <a:pt x="1879" y="61"/>
                    </a:lnTo>
                    <a:lnTo>
                      <a:pt x="1879" y="63"/>
                    </a:lnTo>
                    <a:lnTo>
                      <a:pt x="1881" y="63"/>
                    </a:lnTo>
                    <a:lnTo>
                      <a:pt x="1881" y="63"/>
                    </a:lnTo>
                    <a:lnTo>
                      <a:pt x="1883" y="63"/>
                    </a:lnTo>
                    <a:lnTo>
                      <a:pt x="1883" y="63"/>
                    </a:lnTo>
                    <a:lnTo>
                      <a:pt x="1883" y="63"/>
                    </a:lnTo>
                    <a:lnTo>
                      <a:pt x="1885" y="63"/>
                    </a:lnTo>
                    <a:lnTo>
                      <a:pt x="1885" y="63"/>
                    </a:lnTo>
                    <a:lnTo>
                      <a:pt x="1885" y="63"/>
                    </a:lnTo>
                    <a:lnTo>
                      <a:pt x="1886" y="63"/>
                    </a:lnTo>
                    <a:lnTo>
                      <a:pt x="1886" y="63"/>
                    </a:lnTo>
                    <a:lnTo>
                      <a:pt x="1888" y="63"/>
                    </a:lnTo>
                    <a:lnTo>
                      <a:pt x="1892" y="63"/>
                    </a:lnTo>
                    <a:lnTo>
                      <a:pt x="1894" y="63"/>
                    </a:lnTo>
                    <a:lnTo>
                      <a:pt x="1897" y="63"/>
                    </a:lnTo>
                    <a:lnTo>
                      <a:pt x="1899" y="63"/>
                    </a:lnTo>
                    <a:lnTo>
                      <a:pt x="1899" y="63"/>
                    </a:lnTo>
                    <a:lnTo>
                      <a:pt x="1899" y="63"/>
                    </a:lnTo>
                    <a:lnTo>
                      <a:pt x="1901" y="63"/>
                    </a:lnTo>
                    <a:lnTo>
                      <a:pt x="1901" y="61"/>
                    </a:lnTo>
                    <a:lnTo>
                      <a:pt x="1903" y="61"/>
                    </a:lnTo>
                    <a:lnTo>
                      <a:pt x="1903" y="61"/>
                    </a:lnTo>
                    <a:lnTo>
                      <a:pt x="1903" y="61"/>
                    </a:lnTo>
                    <a:lnTo>
                      <a:pt x="1905" y="61"/>
                    </a:lnTo>
                    <a:lnTo>
                      <a:pt x="1905" y="61"/>
                    </a:lnTo>
                    <a:lnTo>
                      <a:pt x="1905" y="61"/>
                    </a:lnTo>
                    <a:lnTo>
                      <a:pt x="1905" y="59"/>
                    </a:lnTo>
                    <a:lnTo>
                      <a:pt x="1906" y="59"/>
                    </a:lnTo>
                    <a:lnTo>
                      <a:pt x="1906" y="59"/>
                    </a:lnTo>
                    <a:lnTo>
                      <a:pt x="1906" y="59"/>
                    </a:lnTo>
                    <a:lnTo>
                      <a:pt x="1906" y="59"/>
                    </a:lnTo>
                    <a:lnTo>
                      <a:pt x="1906" y="58"/>
                    </a:lnTo>
                    <a:lnTo>
                      <a:pt x="1906" y="58"/>
                    </a:lnTo>
                    <a:lnTo>
                      <a:pt x="1908" y="58"/>
                    </a:lnTo>
                    <a:lnTo>
                      <a:pt x="1908" y="56"/>
                    </a:lnTo>
                    <a:lnTo>
                      <a:pt x="1908" y="56"/>
                    </a:lnTo>
                    <a:lnTo>
                      <a:pt x="1908" y="56"/>
                    </a:lnTo>
                    <a:lnTo>
                      <a:pt x="1910" y="56"/>
                    </a:lnTo>
                    <a:lnTo>
                      <a:pt x="1910" y="54"/>
                    </a:lnTo>
                    <a:lnTo>
                      <a:pt x="1910" y="54"/>
                    </a:lnTo>
                    <a:lnTo>
                      <a:pt x="1910" y="54"/>
                    </a:lnTo>
                    <a:lnTo>
                      <a:pt x="1912" y="52"/>
                    </a:lnTo>
                    <a:lnTo>
                      <a:pt x="1914" y="52"/>
                    </a:lnTo>
                    <a:lnTo>
                      <a:pt x="1914" y="52"/>
                    </a:lnTo>
                    <a:lnTo>
                      <a:pt x="1914" y="52"/>
                    </a:lnTo>
                    <a:lnTo>
                      <a:pt x="1914" y="52"/>
                    </a:lnTo>
                    <a:lnTo>
                      <a:pt x="1914" y="50"/>
                    </a:lnTo>
                    <a:lnTo>
                      <a:pt x="1914" y="50"/>
                    </a:lnTo>
                    <a:lnTo>
                      <a:pt x="1915" y="50"/>
                    </a:lnTo>
                    <a:lnTo>
                      <a:pt x="1915" y="50"/>
                    </a:lnTo>
                    <a:lnTo>
                      <a:pt x="1915" y="50"/>
                    </a:lnTo>
                    <a:lnTo>
                      <a:pt x="1915" y="50"/>
                    </a:lnTo>
                    <a:lnTo>
                      <a:pt x="1917" y="50"/>
                    </a:lnTo>
                    <a:lnTo>
                      <a:pt x="1917" y="50"/>
                    </a:lnTo>
                    <a:lnTo>
                      <a:pt x="1917" y="49"/>
                    </a:lnTo>
                    <a:lnTo>
                      <a:pt x="1919" y="49"/>
                    </a:lnTo>
                    <a:lnTo>
                      <a:pt x="1921" y="49"/>
                    </a:lnTo>
                    <a:lnTo>
                      <a:pt x="1921" y="49"/>
                    </a:lnTo>
                    <a:lnTo>
                      <a:pt x="1921" y="49"/>
                    </a:lnTo>
                    <a:lnTo>
                      <a:pt x="1923" y="49"/>
                    </a:lnTo>
                    <a:lnTo>
                      <a:pt x="1923" y="49"/>
                    </a:lnTo>
                    <a:lnTo>
                      <a:pt x="1924" y="49"/>
                    </a:lnTo>
                    <a:lnTo>
                      <a:pt x="1924" y="49"/>
                    </a:lnTo>
                    <a:lnTo>
                      <a:pt x="1924" y="49"/>
                    </a:lnTo>
                    <a:lnTo>
                      <a:pt x="1926" y="47"/>
                    </a:lnTo>
                    <a:lnTo>
                      <a:pt x="1926" y="47"/>
                    </a:lnTo>
                    <a:lnTo>
                      <a:pt x="1928" y="47"/>
                    </a:lnTo>
                    <a:lnTo>
                      <a:pt x="1928" y="47"/>
                    </a:lnTo>
                    <a:lnTo>
                      <a:pt x="1930" y="47"/>
                    </a:lnTo>
                    <a:lnTo>
                      <a:pt x="1932" y="45"/>
                    </a:lnTo>
                    <a:lnTo>
                      <a:pt x="1932" y="45"/>
                    </a:lnTo>
                    <a:lnTo>
                      <a:pt x="1935" y="41"/>
                    </a:lnTo>
                    <a:lnTo>
                      <a:pt x="1937" y="40"/>
                    </a:lnTo>
                    <a:lnTo>
                      <a:pt x="1937" y="40"/>
                    </a:lnTo>
                    <a:lnTo>
                      <a:pt x="1937" y="40"/>
                    </a:lnTo>
                    <a:lnTo>
                      <a:pt x="1939" y="40"/>
                    </a:lnTo>
                    <a:lnTo>
                      <a:pt x="1939" y="40"/>
                    </a:lnTo>
                    <a:lnTo>
                      <a:pt x="1939" y="40"/>
                    </a:lnTo>
                    <a:lnTo>
                      <a:pt x="1939" y="40"/>
                    </a:lnTo>
                    <a:lnTo>
                      <a:pt x="1939" y="40"/>
                    </a:lnTo>
                    <a:lnTo>
                      <a:pt x="1939" y="40"/>
                    </a:lnTo>
                    <a:lnTo>
                      <a:pt x="1941" y="40"/>
                    </a:lnTo>
                    <a:lnTo>
                      <a:pt x="1941" y="40"/>
                    </a:lnTo>
                    <a:lnTo>
                      <a:pt x="1941" y="40"/>
                    </a:lnTo>
                    <a:lnTo>
                      <a:pt x="1941" y="38"/>
                    </a:lnTo>
                    <a:lnTo>
                      <a:pt x="1941" y="38"/>
                    </a:lnTo>
                    <a:lnTo>
                      <a:pt x="1943" y="38"/>
                    </a:lnTo>
                    <a:lnTo>
                      <a:pt x="1943" y="38"/>
                    </a:lnTo>
                    <a:lnTo>
                      <a:pt x="1943" y="38"/>
                    </a:lnTo>
                    <a:lnTo>
                      <a:pt x="1943" y="38"/>
                    </a:lnTo>
                    <a:lnTo>
                      <a:pt x="1944" y="38"/>
                    </a:lnTo>
                    <a:lnTo>
                      <a:pt x="1944" y="38"/>
                    </a:lnTo>
                    <a:lnTo>
                      <a:pt x="1946" y="38"/>
                    </a:lnTo>
                    <a:lnTo>
                      <a:pt x="1946" y="38"/>
                    </a:lnTo>
                    <a:lnTo>
                      <a:pt x="1948" y="38"/>
                    </a:lnTo>
                    <a:lnTo>
                      <a:pt x="1948" y="36"/>
                    </a:lnTo>
                    <a:lnTo>
                      <a:pt x="1948" y="36"/>
                    </a:lnTo>
                    <a:lnTo>
                      <a:pt x="1950" y="36"/>
                    </a:lnTo>
                    <a:lnTo>
                      <a:pt x="1950" y="36"/>
                    </a:lnTo>
                    <a:lnTo>
                      <a:pt x="1952" y="36"/>
                    </a:lnTo>
                    <a:lnTo>
                      <a:pt x="1952" y="36"/>
                    </a:lnTo>
                    <a:lnTo>
                      <a:pt x="1952" y="34"/>
                    </a:lnTo>
                    <a:lnTo>
                      <a:pt x="1953" y="34"/>
                    </a:lnTo>
                    <a:lnTo>
                      <a:pt x="1953" y="34"/>
                    </a:lnTo>
                    <a:lnTo>
                      <a:pt x="1953" y="32"/>
                    </a:lnTo>
                    <a:lnTo>
                      <a:pt x="1955" y="32"/>
                    </a:lnTo>
                    <a:lnTo>
                      <a:pt x="1955" y="32"/>
                    </a:lnTo>
                    <a:lnTo>
                      <a:pt x="1955" y="32"/>
                    </a:lnTo>
                    <a:lnTo>
                      <a:pt x="1955" y="32"/>
                    </a:lnTo>
                    <a:lnTo>
                      <a:pt x="1955" y="32"/>
                    </a:lnTo>
                    <a:lnTo>
                      <a:pt x="1957" y="32"/>
                    </a:lnTo>
                    <a:lnTo>
                      <a:pt x="1957" y="32"/>
                    </a:lnTo>
                    <a:lnTo>
                      <a:pt x="1959" y="32"/>
                    </a:lnTo>
                    <a:lnTo>
                      <a:pt x="1961" y="32"/>
                    </a:lnTo>
                    <a:lnTo>
                      <a:pt x="1961" y="32"/>
                    </a:lnTo>
                    <a:lnTo>
                      <a:pt x="1961" y="32"/>
                    </a:lnTo>
                    <a:lnTo>
                      <a:pt x="1962" y="32"/>
                    </a:lnTo>
                    <a:lnTo>
                      <a:pt x="1962" y="32"/>
                    </a:lnTo>
                    <a:lnTo>
                      <a:pt x="1962" y="32"/>
                    </a:lnTo>
                    <a:lnTo>
                      <a:pt x="1962" y="32"/>
                    </a:lnTo>
                    <a:lnTo>
                      <a:pt x="1964" y="34"/>
                    </a:lnTo>
                    <a:lnTo>
                      <a:pt x="1964" y="34"/>
                    </a:lnTo>
                    <a:lnTo>
                      <a:pt x="1966" y="34"/>
                    </a:lnTo>
                    <a:lnTo>
                      <a:pt x="1966" y="34"/>
                    </a:lnTo>
                    <a:lnTo>
                      <a:pt x="1968" y="34"/>
                    </a:lnTo>
                    <a:lnTo>
                      <a:pt x="1968" y="34"/>
                    </a:lnTo>
                    <a:lnTo>
                      <a:pt x="1968" y="32"/>
                    </a:lnTo>
                    <a:lnTo>
                      <a:pt x="1970" y="32"/>
                    </a:lnTo>
                    <a:lnTo>
                      <a:pt x="1970" y="32"/>
                    </a:lnTo>
                    <a:lnTo>
                      <a:pt x="1970" y="32"/>
                    </a:lnTo>
                    <a:lnTo>
                      <a:pt x="1971" y="31"/>
                    </a:lnTo>
                    <a:lnTo>
                      <a:pt x="1971" y="31"/>
                    </a:lnTo>
                    <a:lnTo>
                      <a:pt x="1971" y="31"/>
                    </a:lnTo>
                    <a:lnTo>
                      <a:pt x="1973" y="31"/>
                    </a:lnTo>
                    <a:lnTo>
                      <a:pt x="1973" y="31"/>
                    </a:lnTo>
                    <a:lnTo>
                      <a:pt x="1975" y="31"/>
                    </a:lnTo>
                    <a:lnTo>
                      <a:pt x="1975" y="31"/>
                    </a:lnTo>
                    <a:lnTo>
                      <a:pt x="1975" y="31"/>
                    </a:lnTo>
                    <a:lnTo>
                      <a:pt x="1977" y="31"/>
                    </a:lnTo>
                    <a:lnTo>
                      <a:pt x="1977" y="31"/>
                    </a:lnTo>
                    <a:lnTo>
                      <a:pt x="1977" y="31"/>
                    </a:lnTo>
                    <a:lnTo>
                      <a:pt x="1981" y="31"/>
                    </a:lnTo>
                    <a:lnTo>
                      <a:pt x="1981" y="31"/>
                    </a:lnTo>
                    <a:lnTo>
                      <a:pt x="1981" y="31"/>
                    </a:lnTo>
                    <a:lnTo>
                      <a:pt x="1982" y="31"/>
                    </a:lnTo>
                    <a:lnTo>
                      <a:pt x="1982" y="32"/>
                    </a:lnTo>
                    <a:lnTo>
                      <a:pt x="1982" y="32"/>
                    </a:lnTo>
                    <a:lnTo>
                      <a:pt x="1982" y="32"/>
                    </a:lnTo>
                    <a:lnTo>
                      <a:pt x="1982" y="34"/>
                    </a:lnTo>
                    <a:lnTo>
                      <a:pt x="1982" y="34"/>
                    </a:lnTo>
                    <a:lnTo>
                      <a:pt x="1984" y="34"/>
                    </a:lnTo>
                    <a:lnTo>
                      <a:pt x="1984" y="34"/>
                    </a:lnTo>
                    <a:lnTo>
                      <a:pt x="1984" y="34"/>
                    </a:lnTo>
                    <a:lnTo>
                      <a:pt x="1986" y="34"/>
                    </a:lnTo>
                    <a:lnTo>
                      <a:pt x="1986" y="34"/>
                    </a:lnTo>
                    <a:lnTo>
                      <a:pt x="1986" y="36"/>
                    </a:lnTo>
                    <a:lnTo>
                      <a:pt x="1986" y="36"/>
                    </a:lnTo>
                    <a:lnTo>
                      <a:pt x="1988" y="36"/>
                    </a:lnTo>
                    <a:lnTo>
                      <a:pt x="1988" y="36"/>
                    </a:lnTo>
                    <a:lnTo>
                      <a:pt x="1990" y="36"/>
                    </a:lnTo>
                    <a:lnTo>
                      <a:pt x="1990" y="36"/>
                    </a:lnTo>
                    <a:lnTo>
                      <a:pt x="1990" y="36"/>
                    </a:lnTo>
                    <a:lnTo>
                      <a:pt x="1991" y="38"/>
                    </a:lnTo>
                    <a:lnTo>
                      <a:pt x="1991" y="38"/>
                    </a:lnTo>
                    <a:lnTo>
                      <a:pt x="1993" y="38"/>
                    </a:lnTo>
                    <a:lnTo>
                      <a:pt x="1995" y="38"/>
                    </a:lnTo>
                    <a:lnTo>
                      <a:pt x="1995" y="38"/>
                    </a:lnTo>
                    <a:lnTo>
                      <a:pt x="1995" y="38"/>
                    </a:lnTo>
                    <a:lnTo>
                      <a:pt x="1995" y="38"/>
                    </a:lnTo>
                    <a:lnTo>
                      <a:pt x="1997" y="38"/>
                    </a:lnTo>
                    <a:lnTo>
                      <a:pt x="1997" y="38"/>
                    </a:lnTo>
                    <a:lnTo>
                      <a:pt x="1999" y="36"/>
                    </a:lnTo>
                    <a:lnTo>
                      <a:pt x="1999" y="36"/>
                    </a:lnTo>
                    <a:lnTo>
                      <a:pt x="1999" y="36"/>
                    </a:lnTo>
                    <a:lnTo>
                      <a:pt x="1999" y="36"/>
                    </a:lnTo>
                    <a:lnTo>
                      <a:pt x="2000" y="34"/>
                    </a:lnTo>
                    <a:lnTo>
                      <a:pt x="2000" y="34"/>
                    </a:lnTo>
                    <a:lnTo>
                      <a:pt x="2000" y="34"/>
                    </a:lnTo>
                    <a:lnTo>
                      <a:pt x="2002" y="32"/>
                    </a:lnTo>
                    <a:lnTo>
                      <a:pt x="2002" y="32"/>
                    </a:lnTo>
                    <a:lnTo>
                      <a:pt x="2002" y="32"/>
                    </a:lnTo>
                    <a:lnTo>
                      <a:pt x="2002" y="31"/>
                    </a:lnTo>
                    <a:lnTo>
                      <a:pt x="2002" y="31"/>
                    </a:lnTo>
                    <a:lnTo>
                      <a:pt x="2004" y="29"/>
                    </a:lnTo>
                    <a:lnTo>
                      <a:pt x="2004" y="29"/>
                    </a:lnTo>
                    <a:lnTo>
                      <a:pt x="2004" y="29"/>
                    </a:lnTo>
                    <a:lnTo>
                      <a:pt x="2004" y="29"/>
                    </a:lnTo>
                    <a:lnTo>
                      <a:pt x="2006" y="27"/>
                    </a:lnTo>
                    <a:lnTo>
                      <a:pt x="2006" y="27"/>
                    </a:lnTo>
                    <a:lnTo>
                      <a:pt x="2008" y="27"/>
                    </a:lnTo>
                    <a:lnTo>
                      <a:pt x="2008" y="27"/>
                    </a:lnTo>
                    <a:lnTo>
                      <a:pt x="2008" y="27"/>
                    </a:lnTo>
                    <a:lnTo>
                      <a:pt x="2008" y="25"/>
                    </a:lnTo>
                    <a:lnTo>
                      <a:pt x="2008" y="25"/>
                    </a:lnTo>
                    <a:lnTo>
                      <a:pt x="2008" y="25"/>
                    </a:lnTo>
                    <a:lnTo>
                      <a:pt x="2009" y="25"/>
                    </a:lnTo>
                    <a:lnTo>
                      <a:pt x="2009" y="23"/>
                    </a:lnTo>
                    <a:lnTo>
                      <a:pt x="2009" y="23"/>
                    </a:lnTo>
                    <a:lnTo>
                      <a:pt x="2009" y="23"/>
                    </a:lnTo>
                    <a:lnTo>
                      <a:pt x="2009" y="21"/>
                    </a:lnTo>
                    <a:lnTo>
                      <a:pt x="2011" y="21"/>
                    </a:lnTo>
                    <a:lnTo>
                      <a:pt x="2011" y="21"/>
                    </a:lnTo>
                    <a:lnTo>
                      <a:pt x="2011" y="21"/>
                    </a:lnTo>
                    <a:lnTo>
                      <a:pt x="2011" y="21"/>
                    </a:lnTo>
                    <a:lnTo>
                      <a:pt x="2013" y="21"/>
                    </a:lnTo>
                    <a:lnTo>
                      <a:pt x="2013" y="20"/>
                    </a:lnTo>
                    <a:lnTo>
                      <a:pt x="2013" y="20"/>
                    </a:lnTo>
                    <a:lnTo>
                      <a:pt x="2015" y="20"/>
                    </a:lnTo>
                    <a:lnTo>
                      <a:pt x="2015" y="20"/>
                    </a:lnTo>
                    <a:lnTo>
                      <a:pt x="2015" y="20"/>
                    </a:lnTo>
                    <a:lnTo>
                      <a:pt x="2015" y="20"/>
                    </a:lnTo>
                    <a:lnTo>
                      <a:pt x="2015" y="20"/>
                    </a:lnTo>
                    <a:lnTo>
                      <a:pt x="2017" y="20"/>
                    </a:lnTo>
                    <a:lnTo>
                      <a:pt x="2017" y="20"/>
                    </a:lnTo>
                    <a:lnTo>
                      <a:pt x="2018" y="18"/>
                    </a:lnTo>
                    <a:lnTo>
                      <a:pt x="2018" y="18"/>
                    </a:lnTo>
                    <a:lnTo>
                      <a:pt x="2020" y="18"/>
                    </a:lnTo>
                    <a:lnTo>
                      <a:pt x="2020" y="18"/>
                    </a:lnTo>
                    <a:lnTo>
                      <a:pt x="2020" y="18"/>
                    </a:lnTo>
                    <a:lnTo>
                      <a:pt x="2020" y="18"/>
                    </a:lnTo>
                    <a:lnTo>
                      <a:pt x="2020" y="18"/>
                    </a:lnTo>
                    <a:lnTo>
                      <a:pt x="2020" y="16"/>
                    </a:lnTo>
                    <a:lnTo>
                      <a:pt x="2022" y="16"/>
                    </a:lnTo>
                    <a:lnTo>
                      <a:pt x="2022" y="16"/>
                    </a:lnTo>
                    <a:lnTo>
                      <a:pt x="2022" y="16"/>
                    </a:lnTo>
                    <a:lnTo>
                      <a:pt x="2022" y="16"/>
                    </a:lnTo>
                    <a:lnTo>
                      <a:pt x="2022" y="14"/>
                    </a:lnTo>
                    <a:lnTo>
                      <a:pt x="2022" y="14"/>
                    </a:lnTo>
                    <a:lnTo>
                      <a:pt x="2022" y="14"/>
                    </a:lnTo>
                    <a:lnTo>
                      <a:pt x="2022" y="14"/>
                    </a:lnTo>
                    <a:lnTo>
                      <a:pt x="2022" y="14"/>
                    </a:lnTo>
                    <a:lnTo>
                      <a:pt x="2022" y="14"/>
                    </a:lnTo>
                    <a:lnTo>
                      <a:pt x="2022" y="14"/>
                    </a:lnTo>
                    <a:lnTo>
                      <a:pt x="2022" y="14"/>
                    </a:lnTo>
                    <a:lnTo>
                      <a:pt x="2024" y="14"/>
                    </a:lnTo>
                    <a:lnTo>
                      <a:pt x="2024" y="12"/>
                    </a:lnTo>
                    <a:lnTo>
                      <a:pt x="2024" y="12"/>
                    </a:lnTo>
                    <a:lnTo>
                      <a:pt x="2026" y="12"/>
                    </a:lnTo>
                    <a:lnTo>
                      <a:pt x="2026" y="12"/>
                    </a:lnTo>
                    <a:lnTo>
                      <a:pt x="2026" y="12"/>
                    </a:lnTo>
                    <a:lnTo>
                      <a:pt x="2026" y="12"/>
                    </a:lnTo>
                    <a:lnTo>
                      <a:pt x="2026" y="12"/>
                    </a:lnTo>
                    <a:lnTo>
                      <a:pt x="2026" y="12"/>
                    </a:lnTo>
                    <a:lnTo>
                      <a:pt x="2028" y="12"/>
                    </a:lnTo>
                    <a:lnTo>
                      <a:pt x="2028" y="11"/>
                    </a:lnTo>
                    <a:lnTo>
                      <a:pt x="2028" y="11"/>
                    </a:lnTo>
                    <a:lnTo>
                      <a:pt x="2028" y="11"/>
                    </a:lnTo>
                    <a:lnTo>
                      <a:pt x="2028" y="11"/>
                    </a:lnTo>
                    <a:lnTo>
                      <a:pt x="2029" y="11"/>
                    </a:lnTo>
                    <a:lnTo>
                      <a:pt x="2029" y="11"/>
                    </a:lnTo>
                    <a:lnTo>
                      <a:pt x="2029" y="11"/>
                    </a:lnTo>
                    <a:lnTo>
                      <a:pt x="2029" y="9"/>
                    </a:lnTo>
                    <a:lnTo>
                      <a:pt x="2031" y="9"/>
                    </a:lnTo>
                    <a:lnTo>
                      <a:pt x="2031" y="9"/>
                    </a:lnTo>
                    <a:lnTo>
                      <a:pt x="2031" y="9"/>
                    </a:lnTo>
                    <a:lnTo>
                      <a:pt x="2031" y="9"/>
                    </a:lnTo>
                    <a:lnTo>
                      <a:pt x="2033" y="9"/>
                    </a:lnTo>
                    <a:lnTo>
                      <a:pt x="2031" y="9"/>
                    </a:lnTo>
                    <a:lnTo>
                      <a:pt x="2033" y="9"/>
                    </a:lnTo>
                    <a:lnTo>
                      <a:pt x="2033" y="9"/>
                    </a:lnTo>
                    <a:lnTo>
                      <a:pt x="2033" y="9"/>
                    </a:lnTo>
                    <a:lnTo>
                      <a:pt x="2033" y="9"/>
                    </a:lnTo>
                    <a:lnTo>
                      <a:pt x="2035" y="9"/>
                    </a:lnTo>
                    <a:lnTo>
                      <a:pt x="2037" y="9"/>
                    </a:lnTo>
                    <a:lnTo>
                      <a:pt x="2037" y="9"/>
                    </a:lnTo>
                    <a:lnTo>
                      <a:pt x="2037" y="7"/>
                    </a:lnTo>
                    <a:lnTo>
                      <a:pt x="2038" y="7"/>
                    </a:lnTo>
                    <a:lnTo>
                      <a:pt x="2040" y="7"/>
                    </a:lnTo>
                    <a:lnTo>
                      <a:pt x="2040" y="7"/>
                    </a:lnTo>
                    <a:lnTo>
                      <a:pt x="2042" y="7"/>
                    </a:lnTo>
                    <a:lnTo>
                      <a:pt x="2042" y="7"/>
                    </a:lnTo>
                    <a:lnTo>
                      <a:pt x="2042" y="7"/>
                    </a:lnTo>
                    <a:lnTo>
                      <a:pt x="2044" y="7"/>
                    </a:lnTo>
                    <a:lnTo>
                      <a:pt x="2044" y="7"/>
                    </a:lnTo>
                    <a:lnTo>
                      <a:pt x="2046" y="9"/>
                    </a:lnTo>
                    <a:lnTo>
                      <a:pt x="2046" y="9"/>
                    </a:lnTo>
                    <a:lnTo>
                      <a:pt x="2046" y="9"/>
                    </a:lnTo>
                    <a:lnTo>
                      <a:pt x="2046" y="9"/>
                    </a:lnTo>
                    <a:lnTo>
                      <a:pt x="2047" y="11"/>
                    </a:lnTo>
                    <a:lnTo>
                      <a:pt x="2047" y="12"/>
                    </a:lnTo>
                    <a:lnTo>
                      <a:pt x="2047" y="12"/>
                    </a:lnTo>
                    <a:lnTo>
                      <a:pt x="2049" y="12"/>
                    </a:lnTo>
                    <a:lnTo>
                      <a:pt x="2049" y="12"/>
                    </a:lnTo>
                    <a:lnTo>
                      <a:pt x="2049" y="12"/>
                    </a:lnTo>
                    <a:lnTo>
                      <a:pt x="2051" y="14"/>
                    </a:lnTo>
                    <a:lnTo>
                      <a:pt x="2051" y="14"/>
                    </a:lnTo>
                    <a:lnTo>
                      <a:pt x="2051" y="12"/>
                    </a:lnTo>
                    <a:lnTo>
                      <a:pt x="2053" y="12"/>
                    </a:lnTo>
                    <a:lnTo>
                      <a:pt x="2053" y="12"/>
                    </a:lnTo>
                    <a:lnTo>
                      <a:pt x="2053" y="12"/>
                    </a:lnTo>
                    <a:lnTo>
                      <a:pt x="2053" y="12"/>
                    </a:lnTo>
                    <a:lnTo>
                      <a:pt x="2053" y="12"/>
                    </a:lnTo>
                    <a:lnTo>
                      <a:pt x="2053" y="12"/>
                    </a:lnTo>
                    <a:lnTo>
                      <a:pt x="2053" y="12"/>
                    </a:lnTo>
                    <a:lnTo>
                      <a:pt x="2053" y="12"/>
                    </a:lnTo>
                    <a:lnTo>
                      <a:pt x="2053" y="11"/>
                    </a:lnTo>
                    <a:lnTo>
                      <a:pt x="2055" y="11"/>
                    </a:lnTo>
                    <a:lnTo>
                      <a:pt x="2055" y="11"/>
                    </a:lnTo>
                    <a:lnTo>
                      <a:pt x="2056" y="11"/>
                    </a:lnTo>
                    <a:lnTo>
                      <a:pt x="2056" y="11"/>
                    </a:lnTo>
                    <a:lnTo>
                      <a:pt x="2056" y="11"/>
                    </a:lnTo>
                    <a:lnTo>
                      <a:pt x="2056" y="9"/>
                    </a:lnTo>
                    <a:lnTo>
                      <a:pt x="2058" y="9"/>
                    </a:lnTo>
                    <a:lnTo>
                      <a:pt x="2058" y="9"/>
                    </a:lnTo>
                    <a:lnTo>
                      <a:pt x="2058" y="9"/>
                    </a:lnTo>
                    <a:lnTo>
                      <a:pt x="2060" y="9"/>
                    </a:lnTo>
                    <a:lnTo>
                      <a:pt x="2060" y="9"/>
                    </a:lnTo>
                    <a:lnTo>
                      <a:pt x="2060" y="7"/>
                    </a:lnTo>
                    <a:lnTo>
                      <a:pt x="2060" y="7"/>
                    </a:lnTo>
                    <a:lnTo>
                      <a:pt x="2060" y="7"/>
                    </a:lnTo>
                    <a:lnTo>
                      <a:pt x="2062" y="7"/>
                    </a:lnTo>
                    <a:lnTo>
                      <a:pt x="2062" y="7"/>
                    </a:lnTo>
                    <a:lnTo>
                      <a:pt x="2064" y="7"/>
                    </a:lnTo>
                    <a:lnTo>
                      <a:pt x="2064" y="7"/>
                    </a:lnTo>
                    <a:lnTo>
                      <a:pt x="2064" y="9"/>
                    </a:lnTo>
                    <a:lnTo>
                      <a:pt x="2066" y="9"/>
                    </a:lnTo>
                    <a:lnTo>
                      <a:pt x="2066" y="7"/>
                    </a:lnTo>
                    <a:lnTo>
                      <a:pt x="2066" y="7"/>
                    </a:lnTo>
                    <a:lnTo>
                      <a:pt x="2066" y="7"/>
                    </a:lnTo>
                    <a:lnTo>
                      <a:pt x="2066" y="5"/>
                    </a:lnTo>
                    <a:lnTo>
                      <a:pt x="2066" y="5"/>
                    </a:lnTo>
                    <a:lnTo>
                      <a:pt x="2066" y="5"/>
                    </a:lnTo>
                    <a:lnTo>
                      <a:pt x="2067" y="5"/>
                    </a:lnTo>
                    <a:lnTo>
                      <a:pt x="2067" y="5"/>
                    </a:lnTo>
                    <a:lnTo>
                      <a:pt x="2067" y="5"/>
                    </a:lnTo>
                    <a:lnTo>
                      <a:pt x="2069" y="3"/>
                    </a:lnTo>
                    <a:lnTo>
                      <a:pt x="2069" y="3"/>
                    </a:lnTo>
                    <a:lnTo>
                      <a:pt x="2069" y="3"/>
                    </a:lnTo>
                    <a:lnTo>
                      <a:pt x="2069" y="3"/>
                    </a:lnTo>
                    <a:lnTo>
                      <a:pt x="2071" y="3"/>
                    </a:lnTo>
                    <a:lnTo>
                      <a:pt x="2071" y="3"/>
                    </a:lnTo>
                    <a:lnTo>
                      <a:pt x="2071" y="3"/>
                    </a:lnTo>
                    <a:lnTo>
                      <a:pt x="2071" y="3"/>
                    </a:lnTo>
                    <a:lnTo>
                      <a:pt x="2071" y="2"/>
                    </a:lnTo>
                    <a:lnTo>
                      <a:pt x="2071" y="2"/>
                    </a:lnTo>
                    <a:lnTo>
                      <a:pt x="2073" y="2"/>
                    </a:lnTo>
                    <a:lnTo>
                      <a:pt x="2073" y="2"/>
                    </a:lnTo>
                    <a:lnTo>
                      <a:pt x="2073" y="2"/>
                    </a:lnTo>
                    <a:lnTo>
                      <a:pt x="2075" y="2"/>
                    </a:lnTo>
                    <a:lnTo>
                      <a:pt x="2075" y="0"/>
                    </a:lnTo>
                    <a:lnTo>
                      <a:pt x="2075" y="0"/>
                    </a:lnTo>
                    <a:lnTo>
                      <a:pt x="2075" y="0"/>
                    </a:lnTo>
                    <a:lnTo>
                      <a:pt x="2076" y="0"/>
                    </a:lnTo>
                    <a:lnTo>
                      <a:pt x="2076" y="0"/>
                    </a:lnTo>
                    <a:lnTo>
                      <a:pt x="2078" y="0"/>
                    </a:lnTo>
                    <a:lnTo>
                      <a:pt x="2078" y="0"/>
                    </a:lnTo>
                    <a:lnTo>
                      <a:pt x="2080" y="0"/>
                    </a:lnTo>
                    <a:lnTo>
                      <a:pt x="2080" y="0"/>
                    </a:lnTo>
                    <a:lnTo>
                      <a:pt x="2080" y="0"/>
                    </a:lnTo>
                    <a:lnTo>
                      <a:pt x="2080" y="0"/>
                    </a:lnTo>
                    <a:lnTo>
                      <a:pt x="2082" y="0"/>
                    </a:lnTo>
                    <a:lnTo>
                      <a:pt x="2084" y="0"/>
                    </a:lnTo>
                    <a:lnTo>
                      <a:pt x="2084" y="0"/>
                    </a:lnTo>
                    <a:lnTo>
                      <a:pt x="2085" y="0"/>
                    </a:lnTo>
                    <a:lnTo>
                      <a:pt x="2085" y="0"/>
                    </a:lnTo>
                    <a:lnTo>
                      <a:pt x="2085" y="0"/>
                    </a:lnTo>
                    <a:lnTo>
                      <a:pt x="2085" y="0"/>
                    </a:lnTo>
                    <a:lnTo>
                      <a:pt x="2085" y="2"/>
                    </a:lnTo>
                    <a:lnTo>
                      <a:pt x="2085" y="2"/>
                    </a:lnTo>
                    <a:lnTo>
                      <a:pt x="2087" y="2"/>
                    </a:lnTo>
                    <a:lnTo>
                      <a:pt x="2087" y="2"/>
                    </a:lnTo>
                    <a:lnTo>
                      <a:pt x="2087" y="2"/>
                    </a:lnTo>
                    <a:lnTo>
                      <a:pt x="2087" y="2"/>
                    </a:lnTo>
                    <a:lnTo>
                      <a:pt x="2087" y="2"/>
                    </a:lnTo>
                    <a:lnTo>
                      <a:pt x="2089" y="3"/>
                    </a:lnTo>
                    <a:lnTo>
                      <a:pt x="2089" y="3"/>
                    </a:lnTo>
                    <a:lnTo>
                      <a:pt x="2089" y="3"/>
                    </a:lnTo>
                    <a:lnTo>
                      <a:pt x="2089" y="5"/>
                    </a:lnTo>
                    <a:lnTo>
                      <a:pt x="2089" y="5"/>
                    </a:lnTo>
                    <a:lnTo>
                      <a:pt x="2089" y="5"/>
                    </a:lnTo>
                    <a:lnTo>
                      <a:pt x="2089" y="5"/>
                    </a:lnTo>
                    <a:lnTo>
                      <a:pt x="2089" y="5"/>
                    </a:lnTo>
                    <a:lnTo>
                      <a:pt x="2089" y="7"/>
                    </a:lnTo>
                    <a:lnTo>
                      <a:pt x="2089" y="7"/>
                    </a:lnTo>
                    <a:lnTo>
                      <a:pt x="2089" y="7"/>
                    </a:lnTo>
                    <a:lnTo>
                      <a:pt x="2089" y="7"/>
                    </a:lnTo>
                    <a:lnTo>
                      <a:pt x="2089" y="7"/>
                    </a:lnTo>
                    <a:lnTo>
                      <a:pt x="2089" y="9"/>
                    </a:lnTo>
                    <a:lnTo>
                      <a:pt x="2091" y="9"/>
                    </a:lnTo>
                    <a:lnTo>
                      <a:pt x="2091" y="9"/>
                    </a:lnTo>
                    <a:lnTo>
                      <a:pt x="2091" y="9"/>
                    </a:lnTo>
                    <a:lnTo>
                      <a:pt x="2091" y="11"/>
                    </a:lnTo>
                    <a:lnTo>
                      <a:pt x="2091" y="11"/>
                    </a:lnTo>
                    <a:lnTo>
                      <a:pt x="2091" y="11"/>
                    </a:lnTo>
                    <a:lnTo>
                      <a:pt x="2091" y="11"/>
                    </a:lnTo>
                    <a:lnTo>
                      <a:pt x="2091" y="11"/>
                    </a:lnTo>
                    <a:lnTo>
                      <a:pt x="2093" y="12"/>
                    </a:lnTo>
                    <a:lnTo>
                      <a:pt x="2093" y="12"/>
                    </a:lnTo>
                    <a:lnTo>
                      <a:pt x="2093" y="12"/>
                    </a:lnTo>
                    <a:lnTo>
                      <a:pt x="2094" y="12"/>
                    </a:lnTo>
                    <a:lnTo>
                      <a:pt x="2096" y="12"/>
                    </a:lnTo>
                    <a:lnTo>
                      <a:pt x="2096" y="14"/>
                    </a:lnTo>
                    <a:lnTo>
                      <a:pt x="2098" y="14"/>
                    </a:lnTo>
                    <a:lnTo>
                      <a:pt x="2098" y="12"/>
                    </a:lnTo>
                    <a:lnTo>
                      <a:pt x="2100" y="12"/>
                    </a:lnTo>
                    <a:lnTo>
                      <a:pt x="2100" y="12"/>
                    </a:lnTo>
                    <a:lnTo>
                      <a:pt x="2100" y="12"/>
                    </a:lnTo>
                    <a:lnTo>
                      <a:pt x="2102" y="12"/>
                    </a:lnTo>
                    <a:lnTo>
                      <a:pt x="2103" y="12"/>
                    </a:lnTo>
                    <a:lnTo>
                      <a:pt x="2103" y="11"/>
                    </a:lnTo>
                    <a:lnTo>
                      <a:pt x="2105" y="11"/>
                    </a:lnTo>
                    <a:lnTo>
                      <a:pt x="2105" y="12"/>
                    </a:lnTo>
                    <a:lnTo>
                      <a:pt x="2105" y="12"/>
                    </a:lnTo>
                    <a:lnTo>
                      <a:pt x="2107" y="12"/>
                    </a:lnTo>
                    <a:lnTo>
                      <a:pt x="2107" y="12"/>
                    </a:lnTo>
                    <a:lnTo>
                      <a:pt x="2107" y="14"/>
                    </a:lnTo>
                    <a:lnTo>
                      <a:pt x="2109" y="14"/>
                    </a:lnTo>
                    <a:lnTo>
                      <a:pt x="2109" y="14"/>
                    </a:lnTo>
                    <a:lnTo>
                      <a:pt x="2109" y="14"/>
                    </a:lnTo>
                    <a:lnTo>
                      <a:pt x="2109" y="16"/>
                    </a:lnTo>
                    <a:lnTo>
                      <a:pt x="2109" y="16"/>
                    </a:lnTo>
                    <a:lnTo>
                      <a:pt x="2109" y="18"/>
                    </a:lnTo>
                    <a:lnTo>
                      <a:pt x="2111" y="20"/>
                    </a:lnTo>
                    <a:lnTo>
                      <a:pt x="2111" y="20"/>
                    </a:lnTo>
                    <a:lnTo>
                      <a:pt x="2111" y="20"/>
                    </a:lnTo>
                    <a:lnTo>
                      <a:pt x="2111" y="21"/>
                    </a:lnTo>
                    <a:lnTo>
                      <a:pt x="2113" y="21"/>
                    </a:lnTo>
                    <a:lnTo>
                      <a:pt x="2113" y="21"/>
                    </a:lnTo>
                    <a:lnTo>
                      <a:pt x="2113" y="23"/>
                    </a:lnTo>
                    <a:lnTo>
                      <a:pt x="2114" y="23"/>
                    </a:lnTo>
                    <a:lnTo>
                      <a:pt x="2114" y="23"/>
                    </a:lnTo>
                    <a:lnTo>
                      <a:pt x="2114" y="23"/>
                    </a:lnTo>
                    <a:lnTo>
                      <a:pt x="2116" y="23"/>
                    </a:lnTo>
                    <a:lnTo>
                      <a:pt x="2116" y="23"/>
                    </a:lnTo>
                    <a:lnTo>
                      <a:pt x="2118" y="23"/>
                    </a:lnTo>
                    <a:lnTo>
                      <a:pt x="2118" y="25"/>
                    </a:lnTo>
                    <a:lnTo>
                      <a:pt x="2118" y="25"/>
                    </a:lnTo>
                    <a:lnTo>
                      <a:pt x="2120" y="25"/>
                    </a:lnTo>
                    <a:lnTo>
                      <a:pt x="2122" y="27"/>
                    </a:lnTo>
                    <a:lnTo>
                      <a:pt x="2122" y="27"/>
                    </a:lnTo>
                    <a:lnTo>
                      <a:pt x="2123" y="27"/>
                    </a:lnTo>
                    <a:lnTo>
                      <a:pt x="2123" y="27"/>
                    </a:lnTo>
                    <a:lnTo>
                      <a:pt x="2123" y="27"/>
                    </a:lnTo>
                    <a:lnTo>
                      <a:pt x="2125" y="27"/>
                    </a:lnTo>
                    <a:lnTo>
                      <a:pt x="2125" y="27"/>
                    </a:lnTo>
                    <a:lnTo>
                      <a:pt x="2125" y="27"/>
                    </a:lnTo>
                    <a:lnTo>
                      <a:pt x="2127" y="27"/>
                    </a:lnTo>
                    <a:lnTo>
                      <a:pt x="2127" y="27"/>
                    </a:lnTo>
                    <a:lnTo>
                      <a:pt x="2129" y="27"/>
                    </a:lnTo>
                    <a:lnTo>
                      <a:pt x="2129" y="29"/>
                    </a:lnTo>
                    <a:lnTo>
                      <a:pt x="2129" y="29"/>
                    </a:lnTo>
                    <a:lnTo>
                      <a:pt x="2129" y="29"/>
                    </a:lnTo>
                    <a:lnTo>
                      <a:pt x="2131" y="29"/>
                    </a:lnTo>
                    <a:lnTo>
                      <a:pt x="2131" y="31"/>
                    </a:lnTo>
                    <a:lnTo>
                      <a:pt x="2131" y="31"/>
                    </a:lnTo>
                    <a:lnTo>
                      <a:pt x="2131" y="31"/>
                    </a:lnTo>
                    <a:lnTo>
                      <a:pt x="2132" y="31"/>
                    </a:lnTo>
                    <a:lnTo>
                      <a:pt x="2132" y="32"/>
                    </a:lnTo>
                    <a:lnTo>
                      <a:pt x="2134" y="32"/>
                    </a:lnTo>
                    <a:lnTo>
                      <a:pt x="2134" y="32"/>
                    </a:lnTo>
                    <a:lnTo>
                      <a:pt x="2136" y="34"/>
                    </a:lnTo>
                    <a:lnTo>
                      <a:pt x="2138" y="34"/>
                    </a:lnTo>
                    <a:lnTo>
                      <a:pt x="2138" y="34"/>
                    </a:lnTo>
                    <a:lnTo>
                      <a:pt x="2140" y="34"/>
                    </a:lnTo>
                    <a:lnTo>
                      <a:pt x="2140" y="36"/>
                    </a:lnTo>
                    <a:lnTo>
                      <a:pt x="2140" y="36"/>
                    </a:lnTo>
                    <a:lnTo>
                      <a:pt x="2140" y="36"/>
                    </a:lnTo>
                    <a:lnTo>
                      <a:pt x="2141" y="36"/>
                    </a:lnTo>
                    <a:lnTo>
                      <a:pt x="2141" y="36"/>
                    </a:lnTo>
                    <a:lnTo>
                      <a:pt x="2141" y="38"/>
                    </a:lnTo>
                    <a:lnTo>
                      <a:pt x="2140" y="38"/>
                    </a:lnTo>
                    <a:lnTo>
                      <a:pt x="2140" y="38"/>
                    </a:lnTo>
                    <a:lnTo>
                      <a:pt x="2140" y="38"/>
                    </a:lnTo>
                    <a:lnTo>
                      <a:pt x="2138" y="38"/>
                    </a:lnTo>
                    <a:lnTo>
                      <a:pt x="2138" y="38"/>
                    </a:lnTo>
                    <a:lnTo>
                      <a:pt x="2138" y="38"/>
                    </a:lnTo>
                    <a:lnTo>
                      <a:pt x="2138" y="38"/>
                    </a:lnTo>
                    <a:lnTo>
                      <a:pt x="2136" y="38"/>
                    </a:lnTo>
                    <a:lnTo>
                      <a:pt x="2136" y="40"/>
                    </a:lnTo>
                    <a:lnTo>
                      <a:pt x="2136" y="40"/>
                    </a:lnTo>
                    <a:lnTo>
                      <a:pt x="2136" y="40"/>
                    </a:lnTo>
                    <a:lnTo>
                      <a:pt x="2136" y="40"/>
                    </a:lnTo>
                    <a:lnTo>
                      <a:pt x="2134" y="40"/>
                    </a:lnTo>
                    <a:lnTo>
                      <a:pt x="2134" y="40"/>
                    </a:lnTo>
                    <a:lnTo>
                      <a:pt x="2134" y="41"/>
                    </a:lnTo>
                    <a:lnTo>
                      <a:pt x="2132" y="41"/>
                    </a:lnTo>
                    <a:lnTo>
                      <a:pt x="2132" y="43"/>
                    </a:lnTo>
                    <a:lnTo>
                      <a:pt x="2131" y="43"/>
                    </a:lnTo>
                    <a:lnTo>
                      <a:pt x="2131" y="45"/>
                    </a:lnTo>
                    <a:lnTo>
                      <a:pt x="2129" y="45"/>
                    </a:lnTo>
                    <a:lnTo>
                      <a:pt x="2129" y="45"/>
                    </a:lnTo>
                    <a:lnTo>
                      <a:pt x="2129" y="45"/>
                    </a:lnTo>
                    <a:lnTo>
                      <a:pt x="2127" y="47"/>
                    </a:lnTo>
                    <a:lnTo>
                      <a:pt x="2127" y="47"/>
                    </a:lnTo>
                    <a:lnTo>
                      <a:pt x="2125" y="47"/>
                    </a:lnTo>
                    <a:lnTo>
                      <a:pt x="2125" y="47"/>
                    </a:lnTo>
                    <a:lnTo>
                      <a:pt x="2125" y="47"/>
                    </a:lnTo>
                    <a:lnTo>
                      <a:pt x="2125" y="47"/>
                    </a:lnTo>
                    <a:lnTo>
                      <a:pt x="2123" y="47"/>
                    </a:lnTo>
                    <a:lnTo>
                      <a:pt x="2123" y="47"/>
                    </a:lnTo>
                    <a:lnTo>
                      <a:pt x="2122" y="47"/>
                    </a:lnTo>
                    <a:lnTo>
                      <a:pt x="2122" y="47"/>
                    </a:lnTo>
                    <a:lnTo>
                      <a:pt x="2122" y="47"/>
                    </a:lnTo>
                    <a:lnTo>
                      <a:pt x="2122" y="49"/>
                    </a:lnTo>
                    <a:lnTo>
                      <a:pt x="2120" y="49"/>
                    </a:lnTo>
                    <a:lnTo>
                      <a:pt x="2120" y="49"/>
                    </a:lnTo>
                    <a:lnTo>
                      <a:pt x="2120" y="49"/>
                    </a:lnTo>
                    <a:lnTo>
                      <a:pt x="2120" y="49"/>
                    </a:lnTo>
                    <a:lnTo>
                      <a:pt x="2120" y="50"/>
                    </a:lnTo>
                    <a:lnTo>
                      <a:pt x="2120" y="50"/>
                    </a:lnTo>
                    <a:lnTo>
                      <a:pt x="2120" y="50"/>
                    </a:lnTo>
                    <a:lnTo>
                      <a:pt x="2120" y="52"/>
                    </a:lnTo>
                    <a:lnTo>
                      <a:pt x="2120" y="54"/>
                    </a:lnTo>
                    <a:lnTo>
                      <a:pt x="2120" y="54"/>
                    </a:lnTo>
                    <a:lnTo>
                      <a:pt x="2120" y="56"/>
                    </a:lnTo>
                    <a:lnTo>
                      <a:pt x="2120" y="56"/>
                    </a:lnTo>
                    <a:lnTo>
                      <a:pt x="2120" y="58"/>
                    </a:lnTo>
                    <a:lnTo>
                      <a:pt x="2120" y="58"/>
                    </a:lnTo>
                    <a:lnTo>
                      <a:pt x="2120" y="58"/>
                    </a:lnTo>
                    <a:lnTo>
                      <a:pt x="2120" y="59"/>
                    </a:lnTo>
                    <a:lnTo>
                      <a:pt x="2122" y="59"/>
                    </a:lnTo>
                    <a:lnTo>
                      <a:pt x="2122" y="61"/>
                    </a:lnTo>
                    <a:lnTo>
                      <a:pt x="2122" y="61"/>
                    </a:lnTo>
                    <a:lnTo>
                      <a:pt x="2123" y="61"/>
                    </a:lnTo>
                    <a:lnTo>
                      <a:pt x="2123" y="61"/>
                    </a:lnTo>
                    <a:lnTo>
                      <a:pt x="2123" y="61"/>
                    </a:lnTo>
                    <a:lnTo>
                      <a:pt x="2125" y="63"/>
                    </a:lnTo>
                    <a:lnTo>
                      <a:pt x="2125" y="63"/>
                    </a:lnTo>
                    <a:lnTo>
                      <a:pt x="2127" y="63"/>
                    </a:lnTo>
                    <a:lnTo>
                      <a:pt x="2127" y="65"/>
                    </a:lnTo>
                    <a:lnTo>
                      <a:pt x="2127" y="65"/>
                    </a:lnTo>
                    <a:lnTo>
                      <a:pt x="2127" y="67"/>
                    </a:lnTo>
                    <a:lnTo>
                      <a:pt x="2127" y="67"/>
                    </a:lnTo>
                    <a:lnTo>
                      <a:pt x="2127" y="69"/>
                    </a:lnTo>
                    <a:lnTo>
                      <a:pt x="2125" y="69"/>
                    </a:lnTo>
                    <a:lnTo>
                      <a:pt x="2125" y="69"/>
                    </a:lnTo>
                    <a:lnTo>
                      <a:pt x="2125" y="69"/>
                    </a:lnTo>
                    <a:lnTo>
                      <a:pt x="2123" y="69"/>
                    </a:lnTo>
                    <a:lnTo>
                      <a:pt x="2123" y="69"/>
                    </a:lnTo>
                    <a:lnTo>
                      <a:pt x="2123" y="70"/>
                    </a:lnTo>
                    <a:lnTo>
                      <a:pt x="2123" y="70"/>
                    </a:lnTo>
                    <a:lnTo>
                      <a:pt x="2123" y="72"/>
                    </a:lnTo>
                    <a:lnTo>
                      <a:pt x="2122" y="72"/>
                    </a:lnTo>
                    <a:lnTo>
                      <a:pt x="2122" y="72"/>
                    </a:lnTo>
                    <a:lnTo>
                      <a:pt x="2122" y="74"/>
                    </a:lnTo>
                    <a:lnTo>
                      <a:pt x="2120" y="74"/>
                    </a:lnTo>
                    <a:lnTo>
                      <a:pt x="2120" y="74"/>
                    </a:lnTo>
                    <a:lnTo>
                      <a:pt x="2120" y="74"/>
                    </a:lnTo>
                    <a:lnTo>
                      <a:pt x="2120" y="74"/>
                    </a:lnTo>
                    <a:lnTo>
                      <a:pt x="2120" y="74"/>
                    </a:lnTo>
                    <a:lnTo>
                      <a:pt x="2118" y="76"/>
                    </a:lnTo>
                    <a:lnTo>
                      <a:pt x="2118" y="76"/>
                    </a:lnTo>
                    <a:lnTo>
                      <a:pt x="2114" y="76"/>
                    </a:lnTo>
                    <a:lnTo>
                      <a:pt x="2114" y="76"/>
                    </a:lnTo>
                    <a:lnTo>
                      <a:pt x="2114" y="76"/>
                    </a:lnTo>
                    <a:lnTo>
                      <a:pt x="2114" y="78"/>
                    </a:lnTo>
                    <a:lnTo>
                      <a:pt x="2113" y="78"/>
                    </a:lnTo>
                    <a:lnTo>
                      <a:pt x="2113" y="78"/>
                    </a:lnTo>
                    <a:lnTo>
                      <a:pt x="2111" y="79"/>
                    </a:lnTo>
                    <a:lnTo>
                      <a:pt x="2111" y="79"/>
                    </a:lnTo>
                    <a:lnTo>
                      <a:pt x="2111" y="79"/>
                    </a:lnTo>
                    <a:lnTo>
                      <a:pt x="2111" y="81"/>
                    </a:lnTo>
                    <a:lnTo>
                      <a:pt x="2111" y="81"/>
                    </a:lnTo>
                    <a:lnTo>
                      <a:pt x="2111" y="81"/>
                    </a:lnTo>
                    <a:lnTo>
                      <a:pt x="2111" y="81"/>
                    </a:lnTo>
                    <a:lnTo>
                      <a:pt x="2111" y="81"/>
                    </a:lnTo>
                    <a:lnTo>
                      <a:pt x="2111" y="83"/>
                    </a:lnTo>
                    <a:lnTo>
                      <a:pt x="2109" y="83"/>
                    </a:lnTo>
                    <a:lnTo>
                      <a:pt x="2109" y="85"/>
                    </a:lnTo>
                    <a:lnTo>
                      <a:pt x="2109" y="85"/>
                    </a:lnTo>
                    <a:lnTo>
                      <a:pt x="2107" y="85"/>
                    </a:lnTo>
                    <a:lnTo>
                      <a:pt x="2107" y="87"/>
                    </a:lnTo>
                    <a:lnTo>
                      <a:pt x="2107" y="87"/>
                    </a:lnTo>
                    <a:lnTo>
                      <a:pt x="2107" y="87"/>
                    </a:lnTo>
                    <a:lnTo>
                      <a:pt x="2107" y="88"/>
                    </a:lnTo>
                    <a:lnTo>
                      <a:pt x="2105" y="88"/>
                    </a:lnTo>
                    <a:lnTo>
                      <a:pt x="2105" y="88"/>
                    </a:lnTo>
                    <a:lnTo>
                      <a:pt x="2105" y="90"/>
                    </a:lnTo>
                    <a:lnTo>
                      <a:pt x="2105" y="90"/>
                    </a:lnTo>
                    <a:lnTo>
                      <a:pt x="2105" y="90"/>
                    </a:lnTo>
                    <a:lnTo>
                      <a:pt x="2105" y="90"/>
                    </a:lnTo>
                    <a:lnTo>
                      <a:pt x="2105" y="90"/>
                    </a:lnTo>
                    <a:lnTo>
                      <a:pt x="2107" y="90"/>
                    </a:lnTo>
                    <a:lnTo>
                      <a:pt x="2107" y="92"/>
                    </a:lnTo>
                    <a:lnTo>
                      <a:pt x="2107" y="92"/>
                    </a:lnTo>
                    <a:lnTo>
                      <a:pt x="2107" y="94"/>
                    </a:lnTo>
                    <a:lnTo>
                      <a:pt x="2107" y="94"/>
                    </a:lnTo>
                    <a:lnTo>
                      <a:pt x="2107" y="94"/>
                    </a:lnTo>
                    <a:lnTo>
                      <a:pt x="2107" y="96"/>
                    </a:lnTo>
                    <a:lnTo>
                      <a:pt x="2107" y="96"/>
                    </a:lnTo>
                    <a:lnTo>
                      <a:pt x="2107" y="96"/>
                    </a:lnTo>
                    <a:lnTo>
                      <a:pt x="2107" y="97"/>
                    </a:lnTo>
                    <a:lnTo>
                      <a:pt x="2109" y="97"/>
                    </a:lnTo>
                    <a:lnTo>
                      <a:pt x="2109" y="97"/>
                    </a:lnTo>
                    <a:lnTo>
                      <a:pt x="2109" y="99"/>
                    </a:lnTo>
                    <a:lnTo>
                      <a:pt x="2109" y="99"/>
                    </a:lnTo>
                    <a:lnTo>
                      <a:pt x="2111" y="99"/>
                    </a:lnTo>
                    <a:lnTo>
                      <a:pt x="2111" y="99"/>
                    </a:lnTo>
                    <a:lnTo>
                      <a:pt x="2111" y="99"/>
                    </a:lnTo>
                    <a:lnTo>
                      <a:pt x="2113" y="99"/>
                    </a:lnTo>
                    <a:lnTo>
                      <a:pt x="2113" y="101"/>
                    </a:lnTo>
                    <a:lnTo>
                      <a:pt x="2111" y="103"/>
                    </a:lnTo>
                    <a:lnTo>
                      <a:pt x="2111" y="103"/>
                    </a:lnTo>
                    <a:lnTo>
                      <a:pt x="2111" y="103"/>
                    </a:lnTo>
                    <a:lnTo>
                      <a:pt x="2111" y="105"/>
                    </a:lnTo>
                    <a:lnTo>
                      <a:pt x="2111" y="105"/>
                    </a:lnTo>
                    <a:lnTo>
                      <a:pt x="2111" y="105"/>
                    </a:lnTo>
                    <a:lnTo>
                      <a:pt x="2111" y="107"/>
                    </a:lnTo>
                    <a:lnTo>
                      <a:pt x="2109" y="107"/>
                    </a:lnTo>
                    <a:lnTo>
                      <a:pt x="2109" y="107"/>
                    </a:lnTo>
                    <a:lnTo>
                      <a:pt x="2109" y="107"/>
                    </a:lnTo>
                    <a:lnTo>
                      <a:pt x="2109" y="108"/>
                    </a:lnTo>
                    <a:lnTo>
                      <a:pt x="2109" y="108"/>
                    </a:lnTo>
                    <a:lnTo>
                      <a:pt x="2109" y="108"/>
                    </a:lnTo>
                    <a:lnTo>
                      <a:pt x="2109" y="108"/>
                    </a:lnTo>
                    <a:lnTo>
                      <a:pt x="2111" y="110"/>
                    </a:lnTo>
                    <a:lnTo>
                      <a:pt x="2109" y="112"/>
                    </a:lnTo>
                    <a:lnTo>
                      <a:pt x="2109" y="112"/>
                    </a:lnTo>
                    <a:lnTo>
                      <a:pt x="2109" y="114"/>
                    </a:lnTo>
                    <a:lnTo>
                      <a:pt x="2109" y="114"/>
                    </a:lnTo>
                    <a:lnTo>
                      <a:pt x="2109" y="114"/>
                    </a:lnTo>
                    <a:lnTo>
                      <a:pt x="2109" y="116"/>
                    </a:lnTo>
                    <a:lnTo>
                      <a:pt x="2111" y="117"/>
                    </a:lnTo>
                    <a:lnTo>
                      <a:pt x="2111" y="117"/>
                    </a:lnTo>
                    <a:lnTo>
                      <a:pt x="2111" y="117"/>
                    </a:lnTo>
                    <a:lnTo>
                      <a:pt x="2111" y="117"/>
                    </a:lnTo>
                    <a:lnTo>
                      <a:pt x="2111" y="117"/>
                    </a:lnTo>
                    <a:lnTo>
                      <a:pt x="2109" y="119"/>
                    </a:lnTo>
                    <a:lnTo>
                      <a:pt x="2109" y="119"/>
                    </a:lnTo>
                    <a:lnTo>
                      <a:pt x="2109" y="119"/>
                    </a:lnTo>
                    <a:lnTo>
                      <a:pt x="2107" y="119"/>
                    </a:lnTo>
                    <a:lnTo>
                      <a:pt x="2107" y="121"/>
                    </a:lnTo>
                    <a:lnTo>
                      <a:pt x="2103" y="121"/>
                    </a:lnTo>
                    <a:lnTo>
                      <a:pt x="2103" y="121"/>
                    </a:lnTo>
                    <a:lnTo>
                      <a:pt x="2102" y="121"/>
                    </a:lnTo>
                    <a:lnTo>
                      <a:pt x="2102" y="121"/>
                    </a:lnTo>
                    <a:lnTo>
                      <a:pt x="2100" y="123"/>
                    </a:lnTo>
                    <a:lnTo>
                      <a:pt x="2100" y="123"/>
                    </a:lnTo>
                    <a:lnTo>
                      <a:pt x="2100" y="123"/>
                    </a:lnTo>
                    <a:lnTo>
                      <a:pt x="2098" y="123"/>
                    </a:lnTo>
                    <a:lnTo>
                      <a:pt x="2098" y="123"/>
                    </a:lnTo>
                    <a:lnTo>
                      <a:pt x="2096" y="123"/>
                    </a:lnTo>
                    <a:lnTo>
                      <a:pt x="2096" y="125"/>
                    </a:lnTo>
                    <a:lnTo>
                      <a:pt x="2096" y="125"/>
                    </a:lnTo>
                    <a:lnTo>
                      <a:pt x="2096" y="125"/>
                    </a:lnTo>
                    <a:lnTo>
                      <a:pt x="2094" y="126"/>
                    </a:lnTo>
                    <a:lnTo>
                      <a:pt x="2094" y="126"/>
                    </a:lnTo>
                    <a:lnTo>
                      <a:pt x="2094" y="128"/>
                    </a:lnTo>
                    <a:lnTo>
                      <a:pt x="2094" y="128"/>
                    </a:lnTo>
                    <a:lnTo>
                      <a:pt x="2094" y="128"/>
                    </a:lnTo>
                    <a:lnTo>
                      <a:pt x="2094" y="128"/>
                    </a:lnTo>
                    <a:lnTo>
                      <a:pt x="2094" y="130"/>
                    </a:lnTo>
                    <a:lnTo>
                      <a:pt x="2094" y="130"/>
                    </a:lnTo>
                    <a:lnTo>
                      <a:pt x="2096" y="132"/>
                    </a:lnTo>
                    <a:lnTo>
                      <a:pt x="2096" y="132"/>
                    </a:lnTo>
                    <a:lnTo>
                      <a:pt x="2096" y="134"/>
                    </a:lnTo>
                    <a:lnTo>
                      <a:pt x="2096" y="134"/>
                    </a:lnTo>
                    <a:lnTo>
                      <a:pt x="2098" y="134"/>
                    </a:lnTo>
                    <a:lnTo>
                      <a:pt x="2098" y="135"/>
                    </a:lnTo>
                    <a:lnTo>
                      <a:pt x="2098" y="135"/>
                    </a:lnTo>
                    <a:lnTo>
                      <a:pt x="2098" y="137"/>
                    </a:lnTo>
                    <a:lnTo>
                      <a:pt x="2098" y="137"/>
                    </a:lnTo>
                    <a:lnTo>
                      <a:pt x="2098" y="139"/>
                    </a:lnTo>
                    <a:lnTo>
                      <a:pt x="2098" y="139"/>
                    </a:lnTo>
                    <a:lnTo>
                      <a:pt x="2098" y="139"/>
                    </a:lnTo>
                    <a:lnTo>
                      <a:pt x="2098" y="139"/>
                    </a:lnTo>
                    <a:lnTo>
                      <a:pt x="2098" y="141"/>
                    </a:lnTo>
                    <a:lnTo>
                      <a:pt x="2098" y="141"/>
                    </a:lnTo>
                    <a:lnTo>
                      <a:pt x="2096" y="141"/>
                    </a:lnTo>
                    <a:lnTo>
                      <a:pt x="2096" y="143"/>
                    </a:lnTo>
                    <a:lnTo>
                      <a:pt x="2096" y="143"/>
                    </a:lnTo>
                    <a:lnTo>
                      <a:pt x="2096" y="143"/>
                    </a:lnTo>
                    <a:lnTo>
                      <a:pt x="2096" y="145"/>
                    </a:lnTo>
                    <a:lnTo>
                      <a:pt x="2094" y="145"/>
                    </a:lnTo>
                    <a:lnTo>
                      <a:pt x="2094" y="145"/>
                    </a:lnTo>
                    <a:lnTo>
                      <a:pt x="2094" y="145"/>
                    </a:lnTo>
                    <a:lnTo>
                      <a:pt x="2094" y="146"/>
                    </a:lnTo>
                    <a:lnTo>
                      <a:pt x="2094" y="146"/>
                    </a:lnTo>
                    <a:lnTo>
                      <a:pt x="2094" y="148"/>
                    </a:lnTo>
                    <a:lnTo>
                      <a:pt x="2094" y="148"/>
                    </a:lnTo>
                    <a:lnTo>
                      <a:pt x="2094" y="148"/>
                    </a:lnTo>
                    <a:lnTo>
                      <a:pt x="2094" y="148"/>
                    </a:lnTo>
                    <a:lnTo>
                      <a:pt x="2094" y="148"/>
                    </a:lnTo>
                    <a:lnTo>
                      <a:pt x="2094" y="150"/>
                    </a:lnTo>
                    <a:lnTo>
                      <a:pt x="2094" y="150"/>
                    </a:lnTo>
                    <a:lnTo>
                      <a:pt x="2094" y="150"/>
                    </a:lnTo>
                    <a:lnTo>
                      <a:pt x="2094" y="150"/>
                    </a:lnTo>
                    <a:lnTo>
                      <a:pt x="2094" y="150"/>
                    </a:lnTo>
                    <a:lnTo>
                      <a:pt x="2094" y="150"/>
                    </a:lnTo>
                    <a:lnTo>
                      <a:pt x="2096" y="152"/>
                    </a:lnTo>
                    <a:lnTo>
                      <a:pt x="2096" y="152"/>
                    </a:lnTo>
                    <a:lnTo>
                      <a:pt x="2098" y="152"/>
                    </a:lnTo>
                    <a:lnTo>
                      <a:pt x="2098" y="152"/>
                    </a:lnTo>
                    <a:lnTo>
                      <a:pt x="2098" y="152"/>
                    </a:lnTo>
                    <a:lnTo>
                      <a:pt x="2100" y="152"/>
                    </a:lnTo>
                    <a:lnTo>
                      <a:pt x="2100" y="152"/>
                    </a:lnTo>
                    <a:lnTo>
                      <a:pt x="2102" y="154"/>
                    </a:lnTo>
                    <a:lnTo>
                      <a:pt x="2102" y="154"/>
                    </a:lnTo>
                    <a:lnTo>
                      <a:pt x="2103" y="154"/>
                    </a:lnTo>
                    <a:lnTo>
                      <a:pt x="2103" y="154"/>
                    </a:lnTo>
                    <a:lnTo>
                      <a:pt x="2105" y="155"/>
                    </a:lnTo>
                    <a:lnTo>
                      <a:pt x="2105" y="157"/>
                    </a:lnTo>
                    <a:lnTo>
                      <a:pt x="2107" y="159"/>
                    </a:lnTo>
                    <a:lnTo>
                      <a:pt x="2107" y="159"/>
                    </a:lnTo>
                    <a:lnTo>
                      <a:pt x="2109" y="161"/>
                    </a:lnTo>
                    <a:lnTo>
                      <a:pt x="2109" y="161"/>
                    </a:lnTo>
                    <a:lnTo>
                      <a:pt x="2111" y="161"/>
                    </a:lnTo>
                    <a:lnTo>
                      <a:pt x="2111" y="161"/>
                    </a:lnTo>
                    <a:lnTo>
                      <a:pt x="2111" y="161"/>
                    </a:lnTo>
                    <a:lnTo>
                      <a:pt x="2111" y="163"/>
                    </a:lnTo>
                    <a:lnTo>
                      <a:pt x="2111" y="163"/>
                    </a:lnTo>
                    <a:lnTo>
                      <a:pt x="2113" y="163"/>
                    </a:lnTo>
                    <a:lnTo>
                      <a:pt x="2113" y="164"/>
                    </a:lnTo>
                    <a:lnTo>
                      <a:pt x="2114" y="164"/>
                    </a:lnTo>
                    <a:lnTo>
                      <a:pt x="2114" y="164"/>
                    </a:lnTo>
                    <a:lnTo>
                      <a:pt x="2114" y="164"/>
                    </a:lnTo>
                    <a:lnTo>
                      <a:pt x="2116" y="164"/>
                    </a:lnTo>
                    <a:lnTo>
                      <a:pt x="2116" y="164"/>
                    </a:lnTo>
                    <a:lnTo>
                      <a:pt x="2116" y="164"/>
                    </a:lnTo>
                    <a:lnTo>
                      <a:pt x="2116" y="166"/>
                    </a:lnTo>
                    <a:lnTo>
                      <a:pt x="2118" y="166"/>
                    </a:lnTo>
                    <a:lnTo>
                      <a:pt x="2118" y="166"/>
                    </a:lnTo>
                    <a:lnTo>
                      <a:pt x="2118" y="166"/>
                    </a:lnTo>
                    <a:lnTo>
                      <a:pt x="2118" y="166"/>
                    </a:lnTo>
                    <a:lnTo>
                      <a:pt x="2120" y="166"/>
                    </a:lnTo>
                    <a:lnTo>
                      <a:pt x="2120" y="166"/>
                    </a:lnTo>
                    <a:lnTo>
                      <a:pt x="2120" y="168"/>
                    </a:lnTo>
                    <a:lnTo>
                      <a:pt x="2120" y="168"/>
                    </a:lnTo>
                    <a:lnTo>
                      <a:pt x="2120" y="168"/>
                    </a:lnTo>
                    <a:lnTo>
                      <a:pt x="2120" y="168"/>
                    </a:lnTo>
                    <a:lnTo>
                      <a:pt x="2120" y="168"/>
                    </a:lnTo>
                    <a:lnTo>
                      <a:pt x="2120" y="170"/>
                    </a:lnTo>
                    <a:lnTo>
                      <a:pt x="2122" y="170"/>
                    </a:lnTo>
                    <a:lnTo>
                      <a:pt x="2122" y="170"/>
                    </a:lnTo>
                    <a:lnTo>
                      <a:pt x="2122" y="172"/>
                    </a:lnTo>
                    <a:lnTo>
                      <a:pt x="2122" y="172"/>
                    </a:lnTo>
                    <a:lnTo>
                      <a:pt x="2122" y="173"/>
                    </a:lnTo>
                    <a:lnTo>
                      <a:pt x="2122" y="173"/>
                    </a:lnTo>
                    <a:lnTo>
                      <a:pt x="2123" y="175"/>
                    </a:lnTo>
                    <a:lnTo>
                      <a:pt x="2123" y="175"/>
                    </a:lnTo>
                    <a:lnTo>
                      <a:pt x="2123" y="175"/>
                    </a:lnTo>
                    <a:lnTo>
                      <a:pt x="2125" y="175"/>
                    </a:lnTo>
                    <a:lnTo>
                      <a:pt x="2125" y="177"/>
                    </a:lnTo>
                    <a:lnTo>
                      <a:pt x="2125" y="177"/>
                    </a:lnTo>
                    <a:lnTo>
                      <a:pt x="2127" y="179"/>
                    </a:lnTo>
                    <a:lnTo>
                      <a:pt x="2127" y="179"/>
                    </a:lnTo>
                    <a:lnTo>
                      <a:pt x="2127" y="179"/>
                    </a:lnTo>
                    <a:lnTo>
                      <a:pt x="2129" y="181"/>
                    </a:lnTo>
                    <a:lnTo>
                      <a:pt x="2129" y="181"/>
                    </a:lnTo>
                    <a:lnTo>
                      <a:pt x="2129" y="181"/>
                    </a:lnTo>
                    <a:lnTo>
                      <a:pt x="2129" y="182"/>
                    </a:lnTo>
                    <a:lnTo>
                      <a:pt x="2129" y="182"/>
                    </a:lnTo>
                    <a:lnTo>
                      <a:pt x="2129" y="182"/>
                    </a:lnTo>
                    <a:lnTo>
                      <a:pt x="2129" y="184"/>
                    </a:lnTo>
                    <a:lnTo>
                      <a:pt x="2129" y="186"/>
                    </a:lnTo>
                    <a:lnTo>
                      <a:pt x="2127" y="186"/>
                    </a:lnTo>
                    <a:lnTo>
                      <a:pt x="2127" y="188"/>
                    </a:lnTo>
                    <a:lnTo>
                      <a:pt x="2127" y="188"/>
                    </a:lnTo>
                    <a:lnTo>
                      <a:pt x="2127" y="188"/>
                    </a:lnTo>
                    <a:lnTo>
                      <a:pt x="2127" y="188"/>
                    </a:lnTo>
                    <a:lnTo>
                      <a:pt x="2125" y="188"/>
                    </a:lnTo>
                    <a:lnTo>
                      <a:pt x="2125" y="188"/>
                    </a:lnTo>
                    <a:lnTo>
                      <a:pt x="2125" y="190"/>
                    </a:lnTo>
                    <a:lnTo>
                      <a:pt x="2123" y="190"/>
                    </a:lnTo>
                    <a:lnTo>
                      <a:pt x="2123" y="190"/>
                    </a:lnTo>
                    <a:lnTo>
                      <a:pt x="2122" y="192"/>
                    </a:lnTo>
                    <a:lnTo>
                      <a:pt x="2120" y="193"/>
                    </a:lnTo>
                    <a:lnTo>
                      <a:pt x="2120" y="193"/>
                    </a:lnTo>
                    <a:lnTo>
                      <a:pt x="2120" y="195"/>
                    </a:lnTo>
                    <a:lnTo>
                      <a:pt x="2120" y="195"/>
                    </a:lnTo>
                    <a:lnTo>
                      <a:pt x="2120" y="195"/>
                    </a:lnTo>
                    <a:lnTo>
                      <a:pt x="2120" y="197"/>
                    </a:lnTo>
                    <a:lnTo>
                      <a:pt x="2120" y="199"/>
                    </a:lnTo>
                    <a:lnTo>
                      <a:pt x="2118" y="201"/>
                    </a:lnTo>
                    <a:lnTo>
                      <a:pt x="2118" y="201"/>
                    </a:lnTo>
                    <a:lnTo>
                      <a:pt x="2116" y="202"/>
                    </a:lnTo>
                    <a:lnTo>
                      <a:pt x="2116" y="202"/>
                    </a:lnTo>
                    <a:lnTo>
                      <a:pt x="2116" y="204"/>
                    </a:lnTo>
                    <a:lnTo>
                      <a:pt x="2116" y="204"/>
                    </a:lnTo>
                    <a:lnTo>
                      <a:pt x="2116" y="204"/>
                    </a:lnTo>
                    <a:lnTo>
                      <a:pt x="2118" y="204"/>
                    </a:lnTo>
                    <a:lnTo>
                      <a:pt x="2118" y="206"/>
                    </a:lnTo>
                    <a:lnTo>
                      <a:pt x="2118" y="206"/>
                    </a:lnTo>
                    <a:lnTo>
                      <a:pt x="2118" y="206"/>
                    </a:lnTo>
                    <a:lnTo>
                      <a:pt x="2120" y="206"/>
                    </a:lnTo>
                    <a:lnTo>
                      <a:pt x="2120" y="206"/>
                    </a:lnTo>
                    <a:lnTo>
                      <a:pt x="2120" y="208"/>
                    </a:lnTo>
                    <a:lnTo>
                      <a:pt x="2120" y="208"/>
                    </a:lnTo>
                    <a:lnTo>
                      <a:pt x="2118" y="208"/>
                    </a:lnTo>
                    <a:lnTo>
                      <a:pt x="2118" y="210"/>
                    </a:lnTo>
                    <a:lnTo>
                      <a:pt x="2118" y="210"/>
                    </a:lnTo>
                    <a:lnTo>
                      <a:pt x="2118" y="211"/>
                    </a:lnTo>
                    <a:lnTo>
                      <a:pt x="2118" y="213"/>
                    </a:lnTo>
                    <a:lnTo>
                      <a:pt x="2118" y="215"/>
                    </a:lnTo>
                    <a:lnTo>
                      <a:pt x="2116" y="217"/>
                    </a:lnTo>
                    <a:lnTo>
                      <a:pt x="2116" y="217"/>
                    </a:lnTo>
                    <a:lnTo>
                      <a:pt x="2116" y="219"/>
                    </a:lnTo>
                    <a:lnTo>
                      <a:pt x="2116" y="219"/>
                    </a:lnTo>
                    <a:lnTo>
                      <a:pt x="2116" y="219"/>
                    </a:lnTo>
                    <a:lnTo>
                      <a:pt x="2116" y="219"/>
                    </a:lnTo>
                    <a:lnTo>
                      <a:pt x="2116" y="219"/>
                    </a:lnTo>
                    <a:lnTo>
                      <a:pt x="2114" y="219"/>
                    </a:lnTo>
                    <a:lnTo>
                      <a:pt x="2114" y="219"/>
                    </a:lnTo>
                    <a:lnTo>
                      <a:pt x="2113" y="219"/>
                    </a:lnTo>
                    <a:lnTo>
                      <a:pt x="2113" y="219"/>
                    </a:lnTo>
                    <a:lnTo>
                      <a:pt x="2113" y="219"/>
                    </a:lnTo>
                    <a:lnTo>
                      <a:pt x="2111" y="219"/>
                    </a:lnTo>
                    <a:lnTo>
                      <a:pt x="2111" y="220"/>
                    </a:lnTo>
                    <a:lnTo>
                      <a:pt x="2111" y="220"/>
                    </a:lnTo>
                    <a:lnTo>
                      <a:pt x="2109" y="222"/>
                    </a:lnTo>
                    <a:lnTo>
                      <a:pt x="2109" y="222"/>
                    </a:lnTo>
                    <a:lnTo>
                      <a:pt x="2109" y="222"/>
                    </a:lnTo>
                    <a:lnTo>
                      <a:pt x="2109" y="222"/>
                    </a:lnTo>
                    <a:lnTo>
                      <a:pt x="2109" y="222"/>
                    </a:lnTo>
                    <a:lnTo>
                      <a:pt x="2107" y="226"/>
                    </a:lnTo>
                    <a:lnTo>
                      <a:pt x="2107" y="226"/>
                    </a:lnTo>
                    <a:lnTo>
                      <a:pt x="2107" y="228"/>
                    </a:lnTo>
                    <a:lnTo>
                      <a:pt x="2105" y="228"/>
                    </a:lnTo>
                    <a:lnTo>
                      <a:pt x="2103" y="230"/>
                    </a:lnTo>
                    <a:lnTo>
                      <a:pt x="2103" y="230"/>
                    </a:lnTo>
                    <a:lnTo>
                      <a:pt x="2103" y="230"/>
                    </a:lnTo>
                    <a:lnTo>
                      <a:pt x="2103" y="231"/>
                    </a:lnTo>
                    <a:lnTo>
                      <a:pt x="2103" y="231"/>
                    </a:lnTo>
                    <a:lnTo>
                      <a:pt x="2102" y="231"/>
                    </a:lnTo>
                    <a:lnTo>
                      <a:pt x="2102" y="231"/>
                    </a:lnTo>
                    <a:lnTo>
                      <a:pt x="2102" y="231"/>
                    </a:lnTo>
                    <a:lnTo>
                      <a:pt x="2102" y="231"/>
                    </a:lnTo>
                    <a:lnTo>
                      <a:pt x="2102" y="231"/>
                    </a:lnTo>
                    <a:lnTo>
                      <a:pt x="2100" y="231"/>
                    </a:lnTo>
                    <a:lnTo>
                      <a:pt x="2100" y="231"/>
                    </a:lnTo>
                    <a:lnTo>
                      <a:pt x="2098" y="233"/>
                    </a:lnTo>
                    <a:lnTo>
                      <a:pt x="2098" y="233"/>
                    </a:lnTo>
                    <a:lnTo>
                      <a:pt x="2098" y="233"/>
                    </a:lnTo>
                    <a:lnTo>
                      <a:pt x="2098" y="233"/>
                    </a:lnTo>
                    <a:lnTo>
                      <a:pt x="2096" y="233"/>
                    </a:lnTo>
                    <a:lnTo>
                      <a:pt x="2096" y="233"/>
                    </a:lnTo>
                    <a:lnTo>
                      <a:pt x="2096" y="233"/>
                    </a:lnTo>
                    <a:lnTo>
                      <a:pt x="2096" y="233"/>
                    </a:lnTo>
                    <a:lnTo>
                      <a:pt x="2096" y="233"/>
                    </a:lnTo>
                    <a:lnTo>
                      <a:pt x="2096" y="233"/>
                    </a:lnTo>
                    <a:lnTo>
                      <a:pt x="2094" y="233"/>
                    </a:lnTo>
                    <a:lnTo>
                      <a:pt x="2093" y="233"/>
                    </a:lnTo>
                    <a:lnTo>
                      <a:pt x="2093" y="233"/>
                    </a:lnTo>
                    <a:lnTo>
                      <a:pt x="2093" y="233"/>
                    </a:lnTo>
                    <a:lnTo>
                      <a:pt x="2093" y="233"/>
                    </a:lnTo>
                    <a:lnTo>
                      <a:pt x="2091" y="231"/>
                    </a:lnTo>
                    <a:lnTo>
                      <a:pt x="2091" y="231"/>
                    </a:lnTo>
                    <a:lnTo>
                      <a:pt x="2089" y="231"/>
                    </a:lnTo>
                    <a:lnTo>
                      <a:pt x="2089" y="231"/>
                    </a:lnTo>
                    <a:lnTo>
                      <a:pt x="2085" y="233"/>
                    </a:lnTo>
                    <a:lnTo>
                      <a:pt x="2085" y="233"/>
                    </a:lnTo>
                    <a:lnTo>
                      <a:pt x="2085" y="233"/>
                    </a:lnTo>
                    <a:lnTo>
                      <a:pt x="2085" y="233"/>
                    </a:lnTo>
                    <a:lnTo>
                      <a:pt x="2082" y="233"/>
                    </a:lnTo>
                    <a:lnTo>
                      <a:pt x="2080" y="233"/>
                    </a:lnTo>
                    <a:lnTo>
                      <a:pt x="2080" y="233"/>
                    </a:lnTo>
                    <a:lnTo>
                      <a:pt x="2080" y="233"/>
                    </a:lnTo>
                    <a:lnTo>
                      <a:pt x="2078" y="231"/>
                    </a:lnTo>
                    <a:lnTo>
                      <a:pt x="2078" y="231"/>
                    </a:lnTo>
                    <a:lnTo>
                      <a:pt x="2078" y="230"/>
                    </a:lnTo>
                    <a:lnTo>
                      <a:pt x="2076" y="230"/>
                    </a:lnTo>
                    <a:lnTo>
                      <a:pt x="2076" y="230"/>
                    </a:lnTo>
                    <a:lnTo>
                      <a:pt x="2075" y="230"/>
                    </a:lnTo>
                    <a:lnTo>
                      <a:pt x="2075" y="228"/>
                    </a:lnTo>
                    <a:lnTo>
                      <a:pt x="2073" y="228"/>
                    </a:lnTo>
                    <a:lnTo>
                      <a:pt x="2073" y="228"/>
                    </a:lnTo>
                    <a:lnTo>
                      <a:pt x="2073" y="228"/>
                    </a:lnTo>
                    <a:lnTo>
                      <a:pt x="2071" y="228"/>
                    </a:lnTo>
                    <a:lnTo>
                      <a:pt x="2071" y="228"/>
                    </a:lnTo>
                    <a:lnTo>
                      <a:pt x="2071" y="226"/>
                    </a:lnTo>
                    <a:lnTo>
                      <a:pt x="2069" y="226"/>
                    </a:lnTo>
                    <a:lnTo>
                      <a:pt x="2069" y="226"/>
                    </a:lnTo>
                    <a:lnTo>
                      <a:pt x="2067" y="226"/>
                    </a:lnTo>
                    <a:lnTo>
                      <a:pt x="2067" y="226"/>
                    </a:lnTo>
                    <a:lnTo>
                      <a:pt x="2066" y="226"/>
                    </a:lnTo>
                    <a:lnTo>
                      <a:pt x="2066" y="226"/>
                    </a:lnTo>
                    <a:lnTo>
                      <a:pt x="2064" y="226"/>
                    </a:lnTo>
                    <a:lnTo>
                      <a:pt x="2064" y="226"/>
                    </a:lnTo>
                    <a:lnTo>
                      <a:pt x="2064" y="226"/>
                    </a:lnTo>
                    <a:lnTo>
                      <a:pt x="2064" y="226"/>
                    </a:lnTo>
                    <a:lnTo>
                      <a:pt x="2064" y="226"/>
                    </a:lnTo>
                    <a:lnTo>
                      <a:pt x="2066" y="226"/>
                    </a:lnTo>
                    <a:lnTo>
                      <a:pt x="2066" y="226"/>
                    </a:lnTo>
                    <a:lnTo>
                      <a:pt x="2066" y="228"/>
                    </a:lnTo>
                    <a:lnTo>
                      <a:pt x="2066" y="228"/>
                    </a:lnTo>
                    <a:lnTo>
                      <a:pt x="2066" y="228"/>
                    </a:lnTo>
                    <a:lnTo>
                      <a:pt x="2064" y="230"/>
                    </a:lnTo>
                    <a:lnTo>
                      <a:pt x="2064" y="230"/>
                    </a:lnTo>
                    <a:lnTo>
                      <a:pt x="2064" y="230"/>
                    </a:lnTo>
                    <a:lnTo>
                      <a:pt x="2064" y="230"/>
                    </a:lnTo>
                    <a:lnTo>
                      <a:pt x="2064" y="231"/>
                    </a:lnTo>
                    <a:lnTo>
                      <a:pt x="2064" y="231"/>
                    </a:lnTo>
                    <a:lnTo>
                      <a:pt x="2064" y="231"/>
                    </a:lnTo>
                    <a:lnTo>
                      <a:pt x="2064" y="231"/>
                    </a:lnTo>
                    <a:lnTo>
                      <a:pt x="2062" y="233"/>
                    </a:lnTo>
                    <a:lnTo>
                      <a:pt x="2062" y="233"/>
                    </a:lnTo>
                    <a:lnTo>
                      <a:pt x="2062" y="233"/>
                    </a:lnTo>
                    <a:lnTo>
                      <a:pt x="2060" y="233"/>
                    </a:lnTo>
                    <a:lnTo>
                      <a:pt x="2060" y="233"/>
                    </a:lnTo>
                    <a:lnTo>
                      <a:pt x="2060" y="233"/>
                    </a:lnTo>
                    <a:lnTo>
                      <a:pt x="2060" y="233"/>
                    </a:lnTo>
                    <a:lnTo>
                      <a:pt x="2060" y="235"/>
                    </a:lnTo>
                    <a:lnTo>
                      <a:pt x="2060" y="235"/>
                    </a:lnTo>
                    <a:lnTo>
                      <a:pt x="2060" y="235"/>
                    </a:lnTo>
                    <a:lnTo>
                      <a:pt x="2060" y="235"/>
                    </a:lnTo>
                    <a:lnTo>
                      <a:pt x="2060" y="237"/>
                    </a:lnTo>
                    <a:lnTo>
                      <a:pt x="2060" y="237"/>
                    </a:lnTo>
                    <a:lnTo>
                      <a:pt x="2058" y="239"/>
                    </a:lnTo>
                    <a:lnTo>
                      <a:pt x="2058" y="239"/>
                    </a:lnTo>
                    <a:lnTo>
                      <a:pt x="2058" y="239"/>
                    </a:lnTo>
                    <a:lnTo>
                      <a:pt x="2058" y="239"/>
                    </a:lnTo>
                    <a:lnTo>
                      <a:pt x="2058" y="239"/>
                    </a:lnTo>
                    <a:lnTo>
                      <a:pt x="2058" y="239"/>
                    </a:lnTo>
                    <a:lnTo>
                      <a:pt x="2056" y="239"/>
                    </a:lnTo>
                    <a:lnTo>
                      <a:pt x="2056" y="239"/>
                    </a:lnTo>
                    <a:lnTo>
                      <a:pt x="2056" y="240"/>
                    </a:lnTo>
                    <a:lnTo>
                      <a:pt x="2056" y="240"/>
                    </a:lnTo>
                    <a:lnTo>
                      <a:pt x="2055" y="240"/>
                    </a:lnTo>
                    <a:lnTo>
                      <a:pt x="2055" y="240"/>
                    </a:lnTo>
                    <a:lnTo>
                      <a:pt x="2053" y="240"/>
                    </a:lnTo>
                    <a:lnTo>
                      <a:pt x="2053" y="240"/>
                    </a:lnTo>
                    <a:lnTo>
                      <a:pt x="2053" y="240"/>
                    </a:lnTo>
                    <a:lnTo>
                      <a:pt x="2051" y="240"/>
                    </a:lnTo>
                    <a:lnTo>
                      <a:pt x="2051" y="240"/>
                    </a:lnTo>
                    <a:lnTo>
                      <a:pt x="2051" y="240"/>
                    </a:lnTo>
                    <a:lnTo>
                      <a:pt x="2049" y="240"/>
                    </a:lnTo>
                    <a:lnTo>
                      <a:pt x="2049" y="242"/>
                    </a:lnTo>
                    <a:lnTo>
                      <a:pt x="2049" y="242"/>
                    </a:lnTo>
                    <a:lnTo>
                      <a:pt x="2049" y="242"/>
                    </a:lnTo>
                    <a:lnTo>
                      <a:pt x="2049" y="242"/>
                    </a:lnTo>
                    <a:lnTo>
                      <a:pt x="2047" y="242"/>
                    </a:lnTo>
                    <a:lnTo>
                      <a:pt x="2047" y="242"/>
                    </a:lnTo>
                    <a:lnTo>
                      <a:pt x="2047" y="242"/>
                    </a:lnTo>
                    <a:lnTo>
                      <a:pt x="2046" y="242"/>
                    </a:lnTo>
                    <a:lnTo>
                      <a:pt x="2046" y="242"/>
                    </a:lnTo>
                    <a:lnTo>
                      <a:pt x="2042" y="244"/>
                    </a:lnTo>
                    <a:lnTo>
                      <a:pt x="2042" y="244"/>
                    </a:lnTo>
                    <a:lnTo>
                      <a:pt x="2042" y="244"/>
                    </a:lnTo>
                    <a:lnTo>
                      <a:pt x="2042" y="244"/>
                    </a:lnTo>
                    <a:lnTo>
                      <a:pt x="2042" y="244"/>
                    </a:lnTo>
                    <a:lnTo>
                      <a:pt x="2042" y="244"/>
                    </a:lnTo>
                    <a:lnTo>
                      <a:pt x="2040" y="244"/>
                    </a:lnTo>
                    <a:lnTo>
                      <a:pt x="2040" y="246"/>
                    </a:lnTo>
                    <a:lnTo>
                      <a:pt x="2040" y="246"/>
                    </a:lnTo>
                    <a:lnTo>
                      <a:pt x="2038" y="246"/>
                    </a:lnTo>
                    <a:lnTo>
                      <a:pt x="2038" y="248"/>
                    </a:lnTo>
                    <a:lnTo>
                      <a:pt x="2037" y="248"/>
                    </a:lnTo>
                    <a:lnTo>
                      <a:pt x="2037" y="248"/>
                    </a:lnTo>
                    <a:lnTo>
                      <a:pt x="2035" y="248"/>
                    </a:lnTo>
                    <a:lnTo>
                      <a:pt x="2035" y="248"/>
                    </a:lnTo>
                    <a:lnTo>
                      <a:pt x="2035" y="248"/>
                    </a:lnTo>
                    <a:lnTo>
                      <a:pt x="2033" y="248"/>
                    </a:lnTo>
                    <a:lnTo>
                      <a:pt x="2033" y="248"/>
                    </a:lnTo>
                    <a:lnTo>
                      <a:pt x="2033" y="248"/>
                    </a:lnTo>
                    <a:lnTo>
                      <a:pt x="2033" y="248"/>
                    </a:lnTo>
                    <a:lnTo>
                      <a:pt x="2033" y="248"/>
                    </a:lnTo>
                    <a:lnTo>
                      <a:pt x="2031" y="248"/>
                    </a:lnTo>
                    <a:lnTo>
                      <a:pt x="2031" y="249"/>
                    </a:lnTo>
                    <a:lnTo>
                      <a:pt x="2031" y="249"/>
                    </a:lnTo>
                    <a:lnTo>
                      <a:pt x="2029" y="249"/>
                    </a:lnTo>
                    <a:lnTo>
                      <a:pt x="2029" y="248"/>
                    </a:lnTo>
                    <a:lnTo>
                      <a:pt x="2026" y="248"/>
                    </a:lnTo>
                    <a:lnTo>
                      <a:pt x="2024" y="249"/>
                    </a:lnTo>
                    <a:lnTo>
                      <a:pt x="2024" y="249"/>
                    </a:lnTo>
                    <a:lnTo>
                      <a:pt x="2024" y="249"/>
                    </a:lnTo>
                    <a:lnTo>
                      <a:pt x="2022" y="249"/>
                    </a:lnTo>
                    <a:lnTo>
                      <a:pt x="2020" y="249"/>
                    </a:lnTo>
                    <a:lnTo>
                      <a:pt x="2020" y="249"/>
                    </a:lnTo>
                    <a:lnTo>
                      <a:pt x="2018" y="249"/>
                    </a:lnTo>
                    <a:lnTo>
                      <a:pt x="2018" y="249"/>
                    </a:lnTo>
                    <a:lnTo>
                      <a:pt x="2018" y="249"/>
                    </a:lnTo>
                    <a:lnTo>
                      <a:pt x="2018" y="251"/>
                    </a:lnTo>
                    <a:lnTo>
                      <a:pt x="2018" y="251"/>
                    </a:lnTo>
                    <a:lnTo>
                      <a:pt x="2018" y="251"/>
                    </a:lnTo>
                    <a:lnTo>
                      <a:pt x="2017" y="251"/>
                    </a:lnTo>
                    <a:lnTo>
                      <a:pt x="2017" y="251"/>
                    </a:lnTo>
                    <a:lnTo>
                      <a:pt x="2017" y="253"/>
                    </a:lnTo>
                    <a:lnTo>
                      <a:pt x="2017" y="253"/>
                    </a:lnTo>
                    <a:lnTo>
                      <a:pt x="2017" y="253"/>
                    </a:lnTo>
                    <a:lnTo>
                      <a:pt x="2017" y="255"/>
                    </a:lnTo>
                    <a:lnTo>
                      <a:pt x="2017" y="255"/>
                    </a:lnTo>
                    <a:lnTo>
                      <a:pt x="2015" y="255"/>
                    </a:lnTo>
                    <a:lnTo>
                      <a:pt x="2015" y="255"/>
                    </a:lnTo>
                    <a:lnTo>
                      <a:pt x="2015" y="255"/>
                    </a:lnTo>
                    <a:lnTo>
                      <a:pt x="2015" y="257"/>
                    </a:lnTo>
                    <a:lnTo>
                      <a:pt x="2015" y="257"/>
                    </a:lnTo>
                    <a:lnTo>
                      <a:pt x="2015" y="257"/>
                    </a:lnTo>
                    <a:lnTo>
                      <a:pt x="2015" y="257"/>
                    </a:lnTo>
                    <a:lnTo>
                      <a:pt x="2015" y="258"/>
                    </a:lnTo>
                    <a:lnTo>
                      <a:pt x="2015" y="258"/>
                    </a:lnTo>
                    <a:lnTo>
                      <a:pt x="2013" y="258"/>
                    </a:lnTo>
                    <a:lnTo>
                      <a:pt x="2013" y="258"/>
                    </a:lnTo>
                    <a:lnTo>
                      <a:pt x="2013" y="258"/>
                    </a:lnTo>
                    <a:lnTo>
                      <a:pt x="2013" y="258"/>
                    </a:lnTo>
                    <a:lnTo>
                      <a:pt x="2013" y="260"/>
                    </a:lnTo>
                    <a:lnTo>
                      <a:pt x="2013" y="260"/>
                    </a:lnTo>
                    <a:lnTo>
                      <a:pt x="2013" y="260"/>
                    </a:lnTo>
                    <a:lnTo>
                      <a:pt x="2013" y="260"/>
                    </a:lnTo>
                    <a:lnTo>
                      <a:pt x="2011" y="262"/>
                    </a:lnTo>
                    <a:lnTo>
                      <a:pt x="2011" y="262"/>
                    </a:lnTo>
                    <a:lnTo>
                      <a:pt x="2011" y="262"/>
                    </a:lnTo>
                    <a:lnTo>
                      <a:pt x="2008" y="264"/>
                    </a:lnTo>
                    <a:lnTo>
                      <a:pt x="2008" y="264"/>
                    </a:lnTo>
                    <a:lnTo>
                      <a:pt x="2006" y="264"/>
                    </a:lnTo>
                    <a:lnTo>
                      <a:pt x="2004" y="264"/>
                    </a:lnTo>
                    <a:lnTo>
                      <a:pt x="2004" y="264"/>
                    </a:lnTo>
                    <a:lnTo>
                      <a:pt x="2004" y="264"/>
                    </a:lnTo>
                    <a:lnTo>
                      <a:pt x="2002" y="264"/>
                    </a:lnTo>
                    <a:lnTo>
                      <a:pt x="2002" y="264"/>
                    </a:lnTo>
                    <a:lnTo>
                      <a:pt x="2002" y="264"/>
                    </a:lnTo>
                    <a:lnTo>
                      <a:pt x="2002" y="264"/>
                    </a:lnTo>
                    <a:lnTo>
                      <a:pt x="2000" y="266"/>
                    </a:lnTo>
                    <a:lnTo>
                      <a:pt x="2000" y="266"/>
                    </a:lnTo>
                    <a:lnTo>
                      <a:pt x="2000" y="266"/>
                    </a:lnTo>
                    <a:lnTo>
                      <a:pt x="1999" y="266"/>
                    </a:lnTo>
                    <a:lnTo>
                      <a:pt x="1999" y="266"/>
                    </a:lnTo>
                    <a:lnTo>
                      <a:pt x="1999" y="266"/>
                    </a:lnTo>
                    <a:lnTo>
                      <a:pt x="1997" y="268"/>
                    </a:lnTo>
                    <a:lnTo>
                      <a:pt x="1995" y="268"/>
                    </a:lnTo>
                    <a:lnTo>
                      <a:pt x="1995" y="268"/>
                    </a:lnTo>
                    <a:lnTo>
                      <a:pt x="1993" y="268"/>
                    </a:lnTo>
                    <a:lnTo>
                      <a:pt x="1993" y="268"/>
                    </a:lnTo>
                    <a:lnTo>
                      <a:pt x="1991" y="268"/>
                    </a:lnTo>
                    <a:lnTo>
                      <a:pt x="1991" y="268"/>
                    </a:lnTo>
                    <a:lnTo>
                      <a:pt x="1990" y="269"/>
                    </a:lnTo>
                    <a:lnTo>
                      <a:pt x="1990" y="269"/>
                    </a:lnTo>
                    <a:lnTo>
                      <a:pt x="1988" y="269"/>
                    </a:lnTo>
                    <a:lnTo>
                      <a:pt x="1988" y="269"/>
                    </a:lnTo>
                    <a:lnTo>
                      <a:pt x="1986" y="269"/>
                    </a:lnTo>
                    <a:lnTo>
                      <a:pt x="1986" y="269"/>
                    </a:lnTo>
                    <a:lnTo>
                      <a:pt x="1986" y="269"/>
                    </a:lnTo>
                    <a:lnTo>
                      <a:pt x="1986" y="269"/>
                    </a:lnTo>
                    <a:lnTo>
                      <a:pt x="1984" y="271"/>
                    </a:lnTo>
                    <a:lnTo>
                      <a:pt x="1984" y="271"/>
                    </a:lnTo>
                    <a:lnTo>
                      <a:pt x="1984" y="271"/>
                    </a:lnTo>
                    <a:lnTo>
                      <a:pt x="1984" y="271"/>
                    </a:lnTo>
                    <a:lnTo>
                      <a:pt x="1984" y="271"/>
                    </a:lnTo>
                    <a:lnTo>
                      <a:pt x="1984" y="273"/>
                    </a:lnTo>
                    <a:lnTo>
                      <a:pt x="1984" y="273"/>
                    </a:lnTo>
                    <a:lnTo>
                      <a:pt x="1984" y="273"/>
                    </a:lnTo>
                    <a:lnTo>
                      <a:pt x="1982" y="273"/>
                    </a:lnTo>
                    <a:lnTo>
                      <a:pt x="1982" y="275"/>
                    </a:lnTo>
                    <a:lnTo>
                      <a:pt x="1982" y="275"/>
                    </a:lnTo>
                    <a:lnTo>
                      <a:pt x="1982" y="275"/>
                    </a:lnTo>
                    <a:lnTo>
                      <a:pt x="1981" y="275"/>
                    </a:lnTo>
                    <a:lnTo>
                      <a:pt x="1981" y="275"/>
                    </a:lnTo>
                    <a:lnTo>
                      <a:pt x="1981" y="275"/>
                    </a:lnTo>
                    <a:lnTo>
                      <a:pt x="1981" y="277"/>
                    </a:lnTo>
                    <a:lnTo>
                      <a:pt x="1981" y="277"/>
                    </a:lnTo>
                    <a:lnTo>
                      <a:pt x="1981" y="277"/>
                    </a:lnTo>
                    <a:lnTo>
                      <a:pt x="1981" y="277"/>
                    </a:lnTo>
                    <a:lnTo>
                      <a:pt x="1981" y="277"/>
                    </a:lnTo>
                    <a:lnTo>
                      <a:pt x="1981" y="278"/>
                    </a:lnTo>
                    <a:lnTo>
                      <a:pt x="1981" y="278"/>
                    </a:lnTo>
                    <a:lnTo>
                      <a:pt x="1981" y="278"/>
                    </a:lnTo>
                    <a:lnTo>
                      <a:pt x="1981" y="278"/>
                    </a:lnTo>
                    <a:lnTo>
                      <a:pt x="1981" y="278"/>
                    </a:lnTo>
                    <a:lnTo>
                      <a:pt x="1981" y="280"/>
                    </a:lnTo>
                    <a:lnTo>
                      <a:pt x="1981" y="280"/>
                    </a:lnTo>
                    <a:lnTo>
                      <a:pt x="1981" y="282"/>
                    </a:lnTo>
                    <a:lnTo>
                      <a:pt x="1979" y="282"/>
                    </a:lnTo>
                    <a:lnTo>
                      <a:pt x="1979" y="282"/>
                    </a:lnTo>
                    <a:lnTo>
                      <a:pt x="1979" y="282"/>
                    </a:lnTo>
                    <a:lnTo>
                      <a:pt x="1979" y="282"/>
                    </a:lnTo>
                    <a:lnTo>
                      <a:pt x="1979" y="282"/>
                    </a:lnTo>
                    <a:lnTo>
                      <a:pt x="1977" y="282"/>
                    </a:lnTo>
                    <a:lnTo>
                      <a:pt x="1977" y="282"/>
                    </a:lnTo>
                    <a:lnTo>
                      <a:pt x="1977" y="282"/>
                    </a:lnTo>
                    <a:lnTo>
                      <a:pt x="1977" y="284"/>
                    </a:lnTo>
                    <a:lnTo>
                      <a:pt x="1975" y="284"/>
                    </a:lnTo>
                    <a:lnTo>
                      <a:pt x="1975" y="284"/>
                    </a:lnTo>
                    <a:lnTo>
                      <a:pt x="1975" y="286"/>
                    </a:lnTo>
                    <a:lnTo>
                      <a:pt x="1975" y="286"/>
                    </a:lnTo>
                    <a:lnTo>
                      <a:pt x="1975" y="286"/>
                    </a:lnTo>
                    <a:lnTo>
                      <a:pt x="1975" y="286"/>
                    </a:lnTo>
                    <a:lnTo>
                      <a:pt x="1975" y="286"/>
                    </a:lnTo>
                    <a:lnTo>
                      <a:pt x="1975" y="286"/>
                    </a:lnTo>
                    <a:lnTo>
                      <a:pt x="1975" y="286"/>
                    </a:lnTo>
                    <a:lnTo>
                      <a:pt x="1975" y="287"/>
                    </a:lnTo>
                    <a:lnTo>
                      <a:pt x="1975" y="287"/>
                    </a:lnTo>
                    <a:lnTo>
                      <a:pt x="1973" y="289"/>
                    </a:lnTo>
                    <a:lnTo>
                      <a:pt x="1973" y="289"/>
                    </a:lnTo>
                    <a:lnTo>
                      <a:pt x="1973" y="289"/>
                    </a:lnTo>
                    <a:lnTo>
                      <a:pt x="1973" y="289"/>
                    </a:lnTo>
                    <a:lnTo>
                      <a:pt x="1973" y="289"/>
                    </a:lnTo>
                    <a:lnTo>
                      <a:pt x="1973" y="291"/>
                    </a:lnTo>
                    <a:lnTo>
                      <a:pt x="1973" y="291"/>
                    </a:lnTo>
                    <a:lnTo>
                      <a:pt x="1973" y="291"/>
                    </a:lnTo>
                    <a:lnTo>
                      <a:pt x="1973" y="293"/>
                    </a:lnTo>
                    <a:lnTo>
                      <a:pt x="1973" y="293"/>
                    </a:lnTo>
                    <a:lnTo>
                      <a:pt x="1973" y="295"/>
                    </a:lnTo>
                    <a:lnTo>
                      <a:pt x="1973" y="296"/>
                    </a:lnTo>
                    <a:lnTo>
                      <a:pt x="1973" y="296"/>
                    </a:lnTo>
                    <a:lnTo>
                      <a:pt x="1973" y="296"/>
                    </a:lnTo>
                    <a:lnTo>
                      <a:pt x="1973" y="298"/>
                    </a:lnTo>
                    <a:lnTo>
                      <a:pt x="1971" y="298"/>
                    </a:lnTo>
                    <a:lnTo>
                      <a:pt x="1971" y="298"/>
                    </a:lnTo>
                    <a:lnTo>
                      <a:pt x="1971" y="300"/>
                    </a:lnTo>
                    <a:lnTo>
                      <a:pt x="1971" y="300"/>
                    </a:lnTo>
                    <a:lnTo>
                      <a:pt x="1971" y="300"/>
                    </a:lnTo>
                    <a:lnTo>
                      <a:pt x="1971" y="300"/>
                    </a:lnTo>
                    <a:lnTo>
                      <a:pt x="1971" y="300"/>
                    </a:lnTo>
                    <a:lnTo>
                      <a:pt x="1970" y="302"/>
                    </a:lnTo>
                    <a:lnTo>
                      <a:pt x="1970" y="302"/>
                    </a:lnTo>
                    <a:lnTo>
                      <a:pt x="1970" y="302"/>
                    </a:lnTo>
                    <a:lnTo>
                      <a:pt x="1970" y="302"/>
                    </a:lnTo>
                    <a:lnTo>
                      <a:pt x="1970" y="304"/>
                    </a:lnTo>
                    <a:lnTo>
                      <a:pt x="1970" y="304"/>
                    </a:lnTo>
                    <a:lnTo>
                      <a:pt x="1970" y="304"/>
                    </a:lnTo>
                    <a:lnTo>
                      <a:pt x="1970" y="306"/>
                    </a:lnTo>
                    <a:lnTo>
                      <a:pt x="1970" y="307"/>
                    </a:lnTo>
                    <a:lnTo>
                      <a:pt x="1970" y="307"/>
                    </a:lnTo>
                    <a:lnTo>
                      <a:pt x="1968" y="309"/>
                    </a:lnTo>
                    <a:lnTo>
                      <a:pt x="1968" y="309"/>
                    </a:lnTo>
                    <a:lnTo>
                      <a:pt x="1968" y="309"/>
                    </a:lnTo>
                    <a:lnTo>
                      <a:pt x="1968" y="309"/>
                    </a:lnTo>
                    <a:lnTo>
                      <a:pt x="1968" y="309"/>
                    </a:lnTo>
                    <a:lnTo>
                      <a:pt x="1968" y="309"/>
                    </a:lnTo>
                    <a:lnTo>
                      <a:pt x="1966" y="309"/>
                    </a:lnTo>
                    <a:lnTo>
                      <a:pt x="1966" y="309"/>
                    </a:lnTo>
                    <a:lnTo>
                      <a:pt x="1966" y="309"/>
                    </a:lnTo>
                    <a:lnTo>
                      <a:pt x="1966" y="311"/>
                    </a:lnTo>
                    <a:lnTo>
                      <a:pt x="1966" y="311"/>
                    </a:lnTo>
                    <a:lnTo>
                      <a:pt x="1964" y="309"/>
                    </a:lnTo>
                    <a:lnTo>
                      <a:pt x="1964" y="309"/>
                    </a:lnTo>
                    <a:lnTo>
                      <a:pt x="1964" y="309"/>
                    </a:lnTo>
                    <a:lnTo>
                      <a:pt x="1964" y="309"/>
                    </a:lnTo>
                    <a:lnTo>
                      <a:pt x="1964" y="309"/>
                    </a:lnTo>
                    <a:lnTo>
                      <a:pt x="1962" y="309"/>
                    </a:lnTo>
                    <a:lnTo>
                      <a:pt x="1962" y="309"/>
                    </a:lnTo>
                    <a:lnTo>
                      <a:pt x="1962" y="309"/>
                    </a:lnTo>
                    <a:lnTo>
                      <a:pt x="1961" y="309"/>
                    </a:lnTo>
                    <a:lnTo>
                      <a:pt x="1961" y="309"/>
                    </a:lnTo>
                    <a:lnTo>
                      <a:pt x="1961" y="307"/>
                    </a:lnTo>
                    <a:lnTo>
                      <a:pt x="1961" y="307"/>
                    </a:lnTo>
                    <a:lnTo>
                      <a:pt x="1959" y="307"/>
                    </a:lnTo>
                    <a:lnTo>
                      <a:pt x="1959" y="307"/>
                    </a:lnTo>
                    <a:lnTo>
                      <a:pt x="1957" y="306"/>
                    </a:lnTo>
                    <a:lnTo>
                      <a:pt x="1957" y="306"/>
                    </a:lnTo>
                    <a:lnTo>
                      <a:pt x="1957" y="306"/>
                    </a:lnTo>
                    <a:lnTo>
                      <a:pt x="1957" y="306"/>
                    </a:lnTo>
                    <a:lnTo>
                      <a:pt x="1957" y="306"/>
                    </a:lnTo>
                    <a:lnTo>
                      <a:pt x="1955" y="306"/>
                    </a:lnTo>
                    <a:lnTo>
                      <a:pt x="1955" y="306"/>
                    </a:lnTo>
                    <a:lnTo>
                      <a:pt x="1955" y="307"/>
                    </a:lnTo>
                    <a:lnTo>
                      <a:pt x="1953" y="307"/>
                    </a:lnTo>
                    <a:lnTo>
                      <a:pt x="1952" y="309"/>
                    </a:lnTo>
                    <a:lnTo>
                      <a:pt x="1952" y="311"/>
                    </a:lnTo>
                    <a:lnTo>
                      <a:pt x="1952" y="311"/>
                    </a:lnTo>
                    <a:lnTo>
                      <a:pt x="1952" y="313"/>
                    </a:lnTo>
                    <a:lnTo>
                      <a:pt x="1952" y="313"/>
                    </a:lnTo>
                    <a:lnTo>
                      <a:pt x="1952" y="313"/>
                    </a:lnTo>
                    <a:lnTo>
                      <a:pt x="1952" y="315"/>
                    </a:lnTo>
                    <a:lnTo>
                      <a:pt x="1950" y="315"/>
                    </a:lnTo>
                    <a:lnTo>
                      <a:pt x="1950" y="315"/>
                    </a:lnTo>
                    <a:lnTo>
                      <a:pt x="1950" y="315"/>
                    </a:lnTo>
                    <a:lnTo>
                      <a:pt x="1950" y="315"/>
                    </a:lnTo>
                    <a:lnTo>
                      <a:pt x="1950" y="315"/>
                    </a:lnTo>
                    <a:lnTo>
                      <a:pt x="1948" y="316"/>
                    </a:lnTo>
                    <a:lnTo>
                      <a:pt x="1948" y="316"/>
                    </a:lnTo>
                    <a:lnTo>
                      <a:pt x="1946" y="316"/>
                    </a:lnTo>
                    <a:lnTo>
                      <a:pt x="1944" y="316"/>
                    </a:lnTo>
                    <a:lnTo>
                      <a:pt x="1944" y="316"/>
                    </a:lnTo>
                    <a:lnTo>
                      <a:pt x="1944" y="316"/>
                    </a:lnTo>
                    <a:lnTo>
                      <a:pt x="1943" y="316"/>
                    </a:lnTo>
                    <a:lnTo>
                      <a:pt x="1939" y="316"/>
                    </a:lnTo>
                    <a:lnTo>
                      <a:pt x="1939" y="316"/>
                    </a:lnTo>
                    <a:lnTo>
                      <a:pt x="1937" y="316"/>
                    </a:lnTo>
                    <a:lnTo>
                      <a:pt x="1937" y="316"/>
                    </a:lnTo>
                    <a:lnTo>
                      <a:pt x="1935" y="316"/>
                    </a:lnTo>
                    <a:lnTo>
                      <a:pt x="1935" y="316"/>
                    </a:lnTo>
                    <a:lnTo>
                      <a:pt x="1935" y="316"/>
                    </a:lnTo>
                    <a:lnTo>
                      <a:pt x="1933" y="318"/>
                    </a:lnTo>
                    <a:lnTo>
                      <a:pt x="1933" y="318"/>
                    </a:lnTo>
                    <a:lnTo>
                      <a:pt x="1933" y="318"/>
                    </a:lnTo>
                    <a:lnTo>
                      <a:pt x="1933" y="318"/>
                    </a:lnTo>
                    <a:lnTo>
                      <a:pt x="1932" y="318"/>
                    </a:lnTo>
                    <a:lnTo>
                      <a:pt x="1930" y="318"/>
                    </a:lnTo>
                    <a:lnTo>
                      <a:pt x="1928" y="318"/>
                    </a:lnTo>
                    <a:lnTo>
                      <a:pt x="1928" y="318"/>
                    </a:lnTo>
                    <a:lnTo>
                      <a:pt x="1928" y="318"/>
                    </a:lnTo>
                    <a:lnTo>
                      <a:pt x="1928" y="318"/>
                    </a:lnTo>
                    <a:lnTo>
                      <a:pt x="1926" y="318"/>
                    </a:lnTo>
                    <a:lnTo>
                      <a:pt x="1926" y="318"/>
                    </a:lnTo>
                    <a:lnTo>
                      <a:pt x="1926" y="320"/>
                    </a:lnTo>
                    <a:lnTo>
                      <a:pt x="1926" y="320"/>
                    </a:lnTo>
                    <a:lnTo>
                      <a:pt x="1926" y="322"/>
                    </a:lnTo>
                    <a:lnTo>
                      <a:pt x="1926" y="322"/>
                    </a:lnTo>
                    <a:lnTo>
                      <a:pt x="1926" y="324"/>
                    </a:lnTo>
                    <a:lnTo>
                      <a:pt x="1926" y="324"/>
                    </a:lnTo>
                    <a:lnTo>
                      <a:pt x="1926" y="324"/>
                    </a:lnTo>
                    <a:lnTo>
                      <a:pt x="1926" y="324"/>
                    </a:lnTo>
                    <a:lnTo>
                      <a:pt x="1926" y="324"/>
                    </a:lnTo>
                    <a:lnTo>
                      <a:pt x="1926" y="324"/>
                    </a:lnTo>
                    <a:lnTo>
                      <a:pt x="1926" y="325"/>
                    </a:lnTo>
                    <a:lnTo>
                      <a:pt x="1926" y="325"/>
                    </a:lnTo>
                    <a:lnTo>
                      <a:pt x="1926" y="325"/>
                    </a:lnTo>
                    <a:lnTo>
                      <a:pt x="1926" y="327"/>
                    </a:lnTo>
                    <a:lnTo>
                      <a:pt x="1926" y="327"/>
                    </a:lnTo>
                    <a:lnTo>
                      <a:pt x="1926" y="327"/>
                    </a:lnTo>
                    <a:lnTo>
                      <a:pt x="1926" y="327"/>
                    </a:lnTo>
                    <a:lnTo>
                      <a:pt x="1924" y="327"/>
                    </a:lnTo>
                    <a:lnTo>
                      <a:pt x="1924" y="327"/>
                    </a:lnTo>
                    <a:lnTo>
                      <a:pt x="1924" y="329"/>
                    </a:lnTo>
                    <a:lnTo>
                      <a:pt x="1924" y="329"/>
                    </a:lnTo>
                    <a:lnTo>
                      <a:pt x="1923" y="331"/>
                    </a:lnTo>
                    <a:lnTo>
                      <a:pt x="1923" y="331"/>
                    </a:lnTo>
                    <a:lnTo>
                      <a:pt x="1923" y="331"/>
                    </a:lnTo>
                    <a:lnTo>
                      <a:pt x="1923" y="331"/>
                    </a:lnTo>
                    <a:lnTo>
                      <a:pt x="1923" y="333"/>
                    </a:lnTo>
                    <a:lnTo>
                      <a:pt x="1923" y="334"/>
                    </a:lnTo>
                    <a:lnTo>
                      <a:pt x="1921" y="336"/>
                    </a:lnTo>
                    <a:lnTo>
                      <a:pt x="1921" y="336"/>
                    </a:lnTo>
                    <a:lnTo>
                      <a:pt x="1919" y="336"/>
                    </a:lnTo>
                    <a:lnTo>
                      <a:pt x="1919" y="336"/>
                    </a:lnTo>
                    <a:lnTo>
                      <a:pt x="1919" y="336"/>
                    </a:lnTo>
                    <a:lnTo>
                      <a:pt x="1917" y="336"/>
                    </a:lnTo>
                    <a:lnTo>
                      <a:pt x="1915" y="336"/>
                    </a:lnTo>
                    <a:lnTo>
                      <a:pt x="1912" y="336"/>
                    </a:lnTo>
                    <a:lnTo>
                      <a:pt x="1912" y="336"/>
                    </a:lnTo>
                    <a:lnTo>
                      <a:pt x="1908" y="336"/>
                    </a:lnTo>
                    <a:lnTo>
                      <a:pt x="1906" y="336"/>
                    </a:lnTo>
                    <a:lnTo>
                      <a:pt x="1903" y="336"/>
                    </a:lnTo>
                    <a:lnTo>
                      <a:pt x="1903" y="336"/>
                    </a:lnTo>
                    <a:lnTo>
                      <a:pt x="1903" y="336"/>
                    </a:lnTo>
                    <a:lnTo>
                      <a:pt x="1901" y="336"/>
                    </a:lnTo>
                    <a:lnTo>
                      <a:pt x="1901" y="336"/>
                    </a:lnTo>
                    <a:lnTo>
                      <a:pt x="1901" y="336"/>
                    </a:lnTo>
                    <a:lnTo>
                      <a:pt x="1901" y="338"/>
                    </a:lnTo>
                    <a:lnTo>
                      <a:pt x="1901" y="338"/>
                    </a:lnTo>
                    <a:lnTo>
                      <a:pt x="1901" y="338"/>
                    </a:lnTo>
                    <a:lnTo>
                      <a:pt x="1901" y="338"/>
                    </a:lnTo>
                    <a:lnTo>
                      <a:pt x="1901" y="338"/>
                    </a:lnTo>
                    <a:lnTo>
                      <a:pt x="1901" y="340"/>
                    </a:lnTo>
                    <a:lnTo>
                      <a:pt x="1901" y="340"/>
                    </a:lnTo>
                    <a:lnTo>
                      <a:pt x="1901" y="340"/>
                    </a:lnTo>
                    <a:lnTo>
                      <a:pt x="1903" y="340"/>
                    </a:lnTo>
                    <a:lnTo>
                      <a:pt x="1903" y="340"/>
                    </a:lnTo>
                    <a:lnTo>
                      <a:pt x="1903" y="340"/>
                    </a:lnTo>
                    <a:lnTo>
                      <a:pt x="1901" y="342"/>
                    </a:lnTo>
                    <a:lnTo>
                      <a:pt x="1901" y="342"/>
                    </a:lnTo>
                    <a:lnTo>
                      <a:pt x="1901" y="342"/>
                    </a:lnTo>
                    <a:lnTo>
                      <a:pt x="1901" y="342"/>
                    </a:lnTo>
                    <a:lnTo>
                      <a:pt x="1901" y="345"/>
                    </a:lnTo>
                    <a:lnTo>
                      <a:pt x="1901" y="345"/>
                    </a:lnTo>
                    <a:lnTo>
                      <a:pt x="1901" y="347"/>
                    </a:lnTo>
                    <a:lnTo>
                      <a:pt x="1901" y="347"/>
                    </a:lnTo>
                    <a:lnTo>
                      <a:pt x="1901" y="347"/>
                    </a:lnTo>
                    <a:lnTo>
                      <a:pt x="1901" y="347"/>
                    </a:lnTo>
                    <a:lnTo>
                      <a:pt x="1901" y="347"/>
                    </a:lnTo>
                    <a:lnTo>
                      <a:pt x="1901" y="347"/>
                    </a:lnTo>
                    <a:lnTo>
                      <a:pt x="1901" y="349"/>
                    </a:lnTo>
                    <a:lnTo>
                      <a:pt x="1901" y="349"/>
                    </a:lnTo>
                    <a:lnTo>
                      <a:pt x="1899" y="349"/>
                    </a:lnTo>
                    <a:lnTo>
                      <a:pt x="1899" y="349"/>
                    </a:lnTo>
                    <a:lnTo>
                      <a:pt x="1899" y="351"/>
                    </a:lnTo>
                    <a:lnTo>
                      <a:pt x="1899" y="351"/>
                    </a:lnTo>
                    <a:lnTo>
                      <a:pt x="1899" y="353"/>
                    </a:lnTo>
                    <a:lnTo>
                      <a:pt x="1899" y="353"/>
                    </a:lnTo>
                    <a:lnTo>
                      <a:pt x="1899" y="354"/>
                    </a:lnTo>
                    <a:lnTo>
                      <a:pt x="1899" y="354"/>
                    </a:lnTo>
                    <a:lnTo>
                      <a:pt x="1897" y="354"/>
                    </a:lnTo>
                    <a:lnTo>
                      <a:pt x="1896" y="354"/>
                    </a:lnTo>
                    <a:lnTo>
                      <a:pt x="1896" y="354"/>
                    </a:lnTo>
                    <a:lnTo>
                      <a:pt x="1896" y="356"/>
                    </a:lnTo>
                    <a:lnTo>
                      <a:pt x="1894" y="356"/>
                    </a:lnTo>
                    <a:lnTo>
                      <a:pt x="1894" y="356"/>
                    </a:lnTo>
                    <a:lnTo>
                      <a:pt x="1892" y="356"/>
                    </a:lnTo>
                    <a:lnTo>
                      <a:pt x="1892" y="356"/>
                    </a:lnTo>
                    <a:lnTo>
                      <a:pt x="1892" y="356"/>
                    </a:lnTo>
                    <a:lnTo>
                      <a:pt x="1892" y="356"/>
                    </a:lnTo>
                    <a:lnTo>
                      <a:pt x="1890" y="356"/>
                    </a:lnTo>
                    <a:lnTo>
                      <a:pt x="1890" y="356"/>
                    </a:lnTo>
                    <a:lnTo>
                      <a:pt x="1890" y="356"/>
                    </a:lnTo>
                    <a:lnTo>
                      <a:pt x="1888" y="356"/>
                    </a:lnTo>
                    <a:lnTo>
                      <a:pt x="1888" y="356"/>
                    </a:lnTo>
                    <a:lnTo>
                      <a:pt x="1888" y="356"/>
                    </a:lnTo>
                    <a:lnTo>
                      <a:pt x="1886" y="356"/>
                    </a:lnTo>
                    <a:lnTo>
                      <a:pt x="1886" y="358"/>
                    </a:lnTo>
                    <a:lnTo>
                      <a:pt x="1886" y="358"/>
                    </a:lnTo>
                    <a:lnTo>
                      <a:pt x="1886" y="360"/>
                    </a:lnTo>
                    <a:lnTo>
                      <a:pt x="1886" y="360"/>
                    </a:lnTo>
                    <a:lnTo>
                      <a:pt x="1885" y="360"/>
                    </a:lnTo>
                    <a:lnTo>
                      <a:pt x="1885" y="362"/>
                    </a:lnTo>
                    <a:lnTo>
                      <a:pt x="1885" y="362"/>
                    </a:lnTo>
                    <a:lnTo>
                      <a:pt x="1885" y="362"/>
                    </a:lnTo>
                    <a:lnTo>
                      <a:pt x="1883" y="362"/>
                    </a:lnTo>
                    <a:lnTo>
                      <a:pt x="1883" y="362"/>
                    </a:lnTo>
                    <a:lnTo>
                      <a:pt x="1883" y="362"/>
                    </a:lnTo>
                    <a:lnTo>
                      <a:pt x="1883" y="362"/>
                    </a:lnTo>
                    <a:lnTo>
                      <a:pt x="1883" y="362"/>
                    </a:lnTo>
                    <a:lnTo>
                      <a:pt x="1881" y="362"/>
                    </a:lnTo>
                    <a:lnTo>
                      <a:pt x="1881" y="362"/>
                    </a:lnTo>
                    <a:lnTo>
                      <a:pt x="1881" y="363"/>
                    </a:lnTo>
                    <a:lnTo>
                      <a:pt x="1879" y="363"/>
                    </a:lnTo>
                    <a:lnTo>
                      <a:pt x="1879" y="363"/>
                    </a:lnTo>
                    <a:lnTo>
                      <a:pt x="1879" y="363"/>
                    </a:lnTo>
                    <a:lnTo>
                      <a:pt x="1877" y="363"/>
                    </a:lnTo>
                    <a:lnTo>
                      <a:pt x="1877" y="365"/>
                    </a:lnTo>
                    <a:lnTo>
                      <a:pt x="1877" y="365"/>
                    </a:lnTo>
                    <a:lnTo>
                      <a:pt x="1876" y="365"/>
                    </a:lnTo>
                    <a:lnTo>
                      <a:pt x="1876" y="365"/>
                    </a:lnTo>
                    <a:lnTo>
                      <a:pt x="1876" y="365"/>
                    </a:lnTo>
                    <a:lnTo>
                      <a:pt x="1876" y="365"/>
                    </a:lnTo>
                    <a:lnTo>
                      <a:pt x="1876" y="365"/>
                    </a:lnTo>
                    <a:lnTo>
                      <a:pt x="1876" y="365"/>
                    </a:lnTo>
                    <a:lnTo>
                      <a:pt x="1876" y="365"/>
                    </a:lnTo>
                    <a:lnTo>
                      <a:pt x="1874" y="365"/>
                    </a:lnTo>
                    <a:lnTo>
                      <a:pt x="1874" y="367"/>
                    </a:lnTo>
                    <a:lnTo>
                      <a:pt x="1874" y="367"/>
                    </a:lnTo>
                    <a:lnTo>
                      <a:pt x="1872" y="367"/>
                    </a:lnTo>
                    <a:lnTo>
                      <a:pt x="1872" y="367"/>
                    </a:lnTo>
                    <a:lnTo>
                      <a:pt x="1872" y="369"/>
                    </a:lnTo>
                    <a:lnTo>
                      <a:pt x="1872" y="369"/>
                    </a:lnTo>
                    <a:lnTo>
                      <a:pt x="1872" y="369"/>
                    </a:lnTo>
                    <a:lnTo>
                      <a:pt x="1872" y="371"/>
                    </a:lnTo>
                    <a:lnTo>
                      <a:pt x="1872" y="371"/>
                    </a:lnTo>
                    <a:lnTo>
                      <a:pt x="1872" y="372"/>
                    </a:lnTo>
                    <a:lnTo>
                      <a:pt x="1872" y="372"/>
                    </a:lnTo>
                    <a:lnTo>
                      <a:pt x="1872" y="372"/>
                    </a:lnTo>
                    <a:lnTo>
                      <a:pt x="1870" y="372"/>
                    </a:lnTo>
                    <a:lnTo>
                      <a:pt x="1870" y="372"/>
                    </a:lnTo>
                    <a:lnTo>
                      <a:pt x="1870" y="372"/>
                    </a:lnTo>
                    <a:lnTo>
                      <a:pt x="1868" y="372"/>
                    </a:lnTo>
                    <a:lnTo>
                      <a:pt x="1868" y="372"/>
                    </a:lnTo>
                    <a:lnTo>
                      <a:pt x="1868" y="372"/>
                    </a:lnTo>
                    <a:lnTo>
                      <a:pt x="1867" y="372"/>
                    </a:lnTo>
                    <a:lnTo>
                      <a:pt x="1865" y="372"/>
                    </a:lnTo>
                    <a:lnTo>
                      <a:pt x="1865" y="372"/>
                    </a:lnTo>
                    <a:lnTo>
                      <a:pt x="1865" y="372"/>
                    </a:lnTo>
                    <a:lnTo>
                      <a:pt x="1863" y="372"/>
                    </a:lnTo>
                    <a:lnTo>
                      <a:pt x="1863" y="372"/>
                    </a:lnTo>
                    <a:lnTo>
                      <a:pt x="1863" y="374"/>
                    </a:lnTo>
                    <a:lnTo>
                      <a:pt x="1863" y="374"/>
                    </a:lnTo>
                    <a:lnTo>
                      <a:pt x="1863" y="376"/>
                    </a:lnTo>
                    <a:lnTo>
                      <a:pt x="1863" y="376"/>
                    </a:lnTo>
                    <a:lnTo>
                      <a:pt x="1863" y="376"/>
                    </a:lnTo>
                    <a:lnTo>
                      <a:pt x="1863" y="376"/>
                    </a:lnTo>
                    <a:lnTo>
                      <a:pt x="1863" y="378"/>
                    </a:lnTo>
                    <a:lnTo>
                      <a:pt x="1863" y="378"/>
                    </a:lnTo>
                    <a:lnTo>
                      <a:pt x="1863" y="378"/>
                    </a:lnTo>
                    <a:lnTo>
                      <a:pt x="1865" y="381"/>
                    </a:lnTo>
                    <a:lnTo>
                      <a:pt x="1863" y="381"/>
                    </a:lnTo>
                    <a:lnTo>
                      <a:pt x="1863" y="381"/>
                    </a:lnTo>
                    <a:lnTo>
                      <a:pt x="1863" y="383"/>
                    </a:lnTo>
                    <a:lnTo>
                      <a:pt x="1863" y="385"/>
                    </a:lnTo>
                    <a:lnTo>
                      <a:pt x="1863" y="385"/>
                    </a:lnTo>
                    <a:lnTo>
                      <a:pt x="1863" y="387"/>
                    </a:lnTo>
                    <a:lnTo>
                      <a:pt x="1863" y="387"/>
                    </a:lnTo>
                    <a:lnTo>
                      <a:pt x="1863" y="389"/>
                    </a:lnTo>
                    <a:lnTo>
                      <a:pt x="1863" y="389"/>
                    </a:lnTo>
                    <a:lnTo>
                      <a:pt x="1861" y="389"/>
                    </a:lnTo>
                    <a:lnTo>
                      <a:pt x="1861" y="389"/>
                    </a:lnTo>
                    <a:lnTo>
                      <a:pt x="1861" y="389"/>
                    </a:lnTo>
                    <a:lnTo>
                      <a:pt x="1861" y="391"/>
                    </a:lnTo>
                    <a:lnTo>
                      <a:pt x="1861" y="391"/>
                    </a:lnTo>
                    <a:lnTo>
                      <a:pt x="1859" y="391"/>
                    </a:lnTo>
                    <a:lnTo>
                      <a:pt x="1859" y="391"/>
                    </a:lnTo>
                    <a:lnTo>
                      <a:pt x="1859" y="391"/>
                    </a:lnTo>
                    <a:lnTo>
                      <a:pt x="1859" y="391"/>
                    </a:lnTo>
                    <a:lnTo>
                      <a:pt x="1859" y="391"/>
                    </a:lnTo>
                    <a:lnTo>
                      <a:pt x="1859" y="392"/>
                    </a:lnTo>
                    <a:lnTo>
                      <a:pt x="1859" y="392"/>
                    </a:lnTo>
                    <a:lnTo>
                      <a:pt x="1859" y="392"/>
                    </a:lnTo>
                    <a:lnTo>
                      <a:pt x="1859" y="392"/>
                    </a:lnTo>
                    <a:lnTo>
                      <a:pt x="1859" y="394"/>
                    </a:lnTo>
                    <a:lnTo>
                      <a:pt x="1859" y="394"/>
                    </a:lnTo>
                    <a:lnTo>
                      <a:pt x="1858" y="396"/>
                    </a:lnTo>
                    <a:lnTo>
                      <a:pt x="1858" y="396"/>
                    </a:lnTo>
                    <a:lnTo>
                      <a:pt x="1858" y="398"/>
                    </a:lnTo>
                    <a:lnTo>
                      <a:pt x="1858" y="398"/>
                    </a:lnTo>
                    <a:lnTo>
                      <a:pt x="1858" y="400"/>
                    </a:lnTo>
                    <a:lnTo>
                      <a:pt x="1858" y="400"/>
                    </a:lnTo>
                    <a:lnTo>
                      <a:pt x="1858" y="400"/>
                    </a:lnTo>
                    <a:lnTo>
                      <a:pt x="1858" y="400"/>
                    </a:lnTo>
                    <a:lnTo>
                      <a:pt x="1858" y="400"/>
                    </a:lnTo>
                    <a:lnTo>
                      <a:pt x="1856" y="400"/>
                    </a:lnTo>
                    <a:lnTo>
                      <a:pt x="1856" y="400"/>
                    </a:lnTo>
                    <a:lnTo>
                      <a:pt x="1856" y="400"/>
                    </a:lnTo>
                    <a:lnTo>
                      <a:pt x="1854" y="400"/>
                    </a:lnTo>
                    <a:lnTo>
                      <a:pt x="1854" y="400"/>
                    </a:lnTo>
                    <a:lnTo>
                      <a:pt x="1854" y="403"/>
                    </a:lnTo>
                    <a:lnTo>
                      <a:pt x="1854" y="405"/>
                    </a:lnTo>
                    <a:lnTo>
                      <a:pt x="1854" y="405"/>
                    </a:lnTo>
                    <a:lnTo>
                      <a:pt x="1856" y="405"/>
                    </a:lnTo>
                    <a:lnTo>
                      <a:pt x="1856" y="405"/>
                    </a:lnTo>
                    <a:lnTo>
                      <a:pt x="1856" y="407"/>
                    </a:lnTo>
                    <a:lnTo>
                      <a:pt x="1856" y="407"/>
                    </a:lnTo>
                    <a:lnTo>
                      <a:pt x="1856" y="407"/>
                    </a:lnTo>
                    <a:lnTo>
                      <a:pt x="1856" y="407"/>
                    </a:lnTo>
                    <a:lnTo>
                      <a:pt x="1856" y="407"/>
                    </a:lnTo>
                    <a:lnTo>
                      <a:pt x="1856" y="407"/>
                    </a:lnTo>
                    <a:lnTo>
                      <a:pt x="1856" y="407"/>
                    </a:lnTo>
                    <a:lnTo>
                      <a:pt x="1856" y="407"/>
                    </a:lnTo>
                    <a:lnTo>
                      <a:pt x="1856" y="409"/>
                    </a:lnTo>
                    <a:lnTo>
                      <a:pt x="1856" y="409"/>
                    </a:lnTo>
                    <a:lnTo>
                      <a:pt x="1856" y="409"/>
                    </a:lnTo>
                    <a:lnTo>
                      <a:pt x="1856" y="409"/>
                    </a:lnTo>
                    <a:lnTo>
                      <a:pt x="1858" y="409"/>
                    </a:lnTo>
                    <a:lnTo>
                      <a:pt x="1858" y="409"/>
                    </a:lnTo>
                    <a:lnTo>
                      <a:pt x="1858" y="409"/>
                    </a:lnTo>
                    <a:lnTo>
                      <a:pt x="1858" y="409"/>
                    </a:lnTo>
                    <a:lnTo>
                      <a:pt x="1858" y="410"/>
                    </a:lnTo>
                    <a:lnTo>
                      <a:pt x="1858" y="410"/>
                    </a:lnTo>
                    <a:lnTo>
                      <a:pt x="1858" y="410"/>
                    </a:lnTo>
                    <a:lnTo>
                      <a:pt x="1858" y="410"/>
                    </a:lnTo>
                    <a:lnTo>
                      <a:pt x="1858" y="410"/>
                    </a:lnTo>
                    <a:lnTo>
                      <a:pt x="1858" y="410"/>
                    </a:lnTo>
                    <a:lnTo>
                      <a:pt x="1858" y="410"/>
                    </a:lnTo>
                    <a:lnTo>
                      <a:pt x="1858" y="410"/>
                    </a:lnTo>
                    <a:lnTo>
                      <a:pt x="1858" y="410"/>
                    </a:lnTo>
                    <a:lnTo>
                      <a:pt x="1858" y="410"/>
                    </a:lnTo>
                    <a:lnTo>
                      <a:pt x="1858" y="412"/>
                    </a:lnTo>
                    <a:lnTo>
                      <a:pt x="1858" y="412"/>
                    </a:lnTo>
                    <a:lnTo>
                      <a:pt x="1858" y="412"/>
                    </a:lnTo>
                    <a:lnTo>
                      <a:pt x="1858" y="412"/>
                    </a:lnTo>
                    <a:lnTo>
                      <a:pt x="1858" y="412"/>
                    </a:lnTo>
                    <a:lnTo>
                      <a:pt x="1858" y="414"/>
                    </a:lnTo>
                    <a:lnTo>
                      <a:pt x="1858" y="416"/>
                    </a:lnTo>
                    <a:lnTo>
                      <a:pt x="1858" y="416"/>
                    </a:lnTo>
                    <a:lnTo>
                      <a:pt x="1858" y="416"/>
                    </a:lnTo>
                    <a:lnTo>
                      <a:pt x="1858" y="416"/>
                    </a:lnTo>
                    <a:lnTo>
                      <a:pt x="1858" y="416"/>
                    </a:lnTo>
                    <a:lnTo>
                      <a:pt x="1858" y="416"/>
                    </a:lnTo>
                    <a:lnTo>
                      <a:pt x="1858" y="418"/>
                    </a:lnTo>
                    <a:lnTo>
                      <a:pt x="1859" y="418"/>
                    </a:lnTo>
                    <a:lnTo>
                      <a:pt x="1859" y="418"/>
                    </a:lnTo>
                    <a:lnTo>
                      <a:pt x="1859" y="418"/>
                    </a:lnTo>
                    <a:lnTo>
                      <a:pt x="1859" y="419"/>
                    </a:lnTo>
                    <a:lnTo>
                      <a:pt x="1859" y="419"/>
                    </a:lnTo>
                    <a:lnTo>
                      <a:pt x="1859" y="419"/>
                    </a:lnTo>
                    <a:lnTo>
                      <a:pt x="1859" y="419"/>
                    </a:lnTo>
                    <a:lnTo>
                      <a:pt x="1859" y="421"/>
                    </a:lnTo>
                    <a:lnTo>
                      <a:pt x="1859" y="421"/>
                    </a:lnTo>
                    <a:lnTo>
                      <a:pt x="1859" y="421"/>
                    </a:lnTo>
                    <a:lnTo>
                      <a:pt x="1859" y="421"/>
                    </a:lnTo>
                    <a:lnTo>
                      <a:pt x="1859" y="421"/>
                    </a:lnTo>
                    <a:lnTo>
                      <a:pt x="1859" y="421"/>
                    </a:lnTo>
                    <a:lnTo>
                      <a:pt x="1859" y="421"/>
                    </a:lnTo>
                    <a:lnTo>
                      <a:pt x="1859" y="421"/>
                    </a:lnTo>
                    <a:lnTo>
                      <a:pt x="1858" y="421"/>
                    </a:lnTo>
                    <a:lnTo>
                      <a:pt x="1858" y="423"/>
                    </a:lnTo>
                    <a:lnTo>
                      <a:pt x="1858" y="423"/>
                    </a:lnTo>
                    <a:lnTo>
                      <a:pt x="1858" y="423"/>
                    </a:lnTo>
                    <a:lnTo>
                      <a:pt x="1858" y="423"/>
                    </a:lnTo>
                    <a:lnTo>
                      <a:pt x="1858" y="423"/>
                    </a:lnTo>
                    <a:lnTo>
                      <a:pt x="1858" y="423"/>
                    </a:lnTo>
                    <a:lnTo>
                      <a:pt x="1858" y="423"/>
                    </a:lnTo>
                    <a:lnTo>
                      <a:pt x="1858" y="423"/>
                    </a:lnTo>
                    <a:lnTo>
                      <a:pt x="1858" y="423"/>
                    </a:lnTo>
                    <a:lnTo>
                      <a:pt x="1856" y="425"/>
                    </a:lnTo>
                    <a:lnTo>
                      <a:pt x="1854" y="423"/>
                    </a:lnTo>
                    <a:lnTo>
                      <a:pt x="1854" y="423"/>
                    </a:lnTo>
                    <a:lnTo>
                      <a:pt x="1854" y="423"/>
                    </a:lnTo>
                    <a:lnTo>
                      <a:pt x="1854" y="423"/>
                    </a:lnTo>
                    <a:lnTo>
                      <a:pt x="1854" y="423"/>
                    </a:lnTo>
                    <a:lnTo>
                      <a:pt x="1852" y="423"/>
                    </a:lnTo>
                    <a:lnTo>
                      <a:pt x="1852" y="423"/>
                    </a:lnTo>
                    <a:lnTo>
                      <a:pt x="1852" y="423"/>
                    </a:lnTo>
                    <a:lnTo>
                      <a:pt x="1852" y="423"/>
                    </a:lnTo>
                    <a:lnTo>
                      <a:pt x="1852" y="421"/>
                    </a:lnTo>
                    <a:lnTo>
                      <a:pt x="1852" y="421"/>
                    </a:lnTo>
                    <a:lnTo>
                      <a:pt x="1852" y="421"/>
                    </a:lnTo>
                    <a:lnTo>
                      <a:pt x="1852" y="419"/>
                    </a:lnTo>
                    <a:lnTo>
                      <a:pt x="1850" y="419"/>
                    </a:lnTo>
                    <a:lnTo>
                      <a:pt x="1850" y="419"/>
                    </a:lnTo>
                    <a:lnTo>
                      <a:pt x="1850" y="418"/>
                    </a:lnTo>
                    <a:lnTo>
                      <a:pt x="1850" y="418"/>
                    </a:lnTo>
                    <a:lnTo>
                      <a:pt x="1848" y="418"/>
                    </a:lnTo>
                    <a:lnTo>
                      <a:pt x="1848" y="418"/>
                    </a:lnTo>
                    <a:lnTo>
                      <a:pt x="1848" y="418"/>
                    </a:lnTo>
                    <a:lnTo>
                      <a:pt x="1848" y="418"/>
                    </a:lnTo>
                    <a:lnTo>
                      <a:pt x="1848" y="418"/>
                    </a:lnTo>
                    <a:lnTo>
                      <a:pt x="1848" y="418"/>
                    </a:lnTo>
                    <a:lnTo>
                      <a:pt x="1847" y="418"/>
                    </a:lnTo>
                    <a:lnTo>
                      <a:pt x="1845" y="418"/>
                    </a:lnTo>
                    <a:lnTo>
                      <a:pt x="1845" y="418"/>
                    </a:lnTo>
                    <a:lnTo>
                      <a:pt x="1841" y="419"/>
                    </a:lnTo>
                    <a:lnTo>
                      <a:pt x="1839" y="419"/>
                    </a:lnTo>
                    <a:lnTo>
                      <a:pt x="1836" y="419"/>
                    </a:lnTo>
                    <a:lnTo>
                      <a:pt x="1832" y="421"/>
                    </a:lnTo>
                    <a:lnTo>
                      <a:pt x="1830" y="421"/>
                    </a:lnTo>
                    <a:lnTo>
                      <a:pt x="1830" y="421"/>
                    </a:lnTo>
                    <a:lnTo>
                      <a:pt x="1829" y="421"/>
                    </a:lnTo>
                    <a:lnTo>
                      <a:pt x="1829" y="419"/>
                    </a:lnTo>
                    <a:lnTo>
                      <a:pt x="1829" y="419"/>
                    </a:lnTo>
                    <a:lnTo>
                      <a:pt x="1829" y="419"/>
                    </a:lnTo>
                    <a:lnTo>
                      <a:pt x="1829" y="419"/>
                    </a:lnTo>
                    <a:lnTo>
                      <a:pt x="1829" y="419"/>
                    </a:lnTo>
                    <a:lnTo>
                      <a:pt x="1829" y="418"/>
                    </a:lnTo>
                    <a:lnTo>
                      <a:pt x="1829" y="418"/>
                    </a:lnTo>
                    <a:lnTo>
                      <a:pt x="1829" y="418"/>
                    </a:lnTo>
                    <a:lnTo>
                      <a:pt x="1829" y="418"/>
                    </a:lnTo>
                    <a:lnTo>
                      <a:pt x="1829" y="416"/>
                    </a:lnTo>
                    <a:lnTo>
                      <a:pt x="1827" y="416"/>
                    </a:lnTo>
                    <a:lnTo>
                      <a:pt x="1827" y="416"/>
                    </a:lnTo>
                    <a:lnTo>
                      <a:pt x="1827" y="416"/>
                    </a:lnTo>
                    <a:lnTo>
                      <a:pt x="1827" y="414"/>
                    </a:lnTo>
                    <a:lnTo>
                      <a:pt x="1825" y="414"/>
                    </a:lnTo>
                    <a:lnTo>
                      <a:pt x="1825" y="412"/>
                    </a:lnTo>
                    <a:lnTo>
                      <a:pt x="1825" y="412"/>
                    </a:lnTo>
                    <a:lnTo>
                      <a:pt x="1825" y="412"/>
                    </a:lnTo>
                    <a:lnTo>
                      <a:pt x="1825" y="412"/>
                    </a:lnTo>
                    <a:lnTo>
                      <a:pt x="1825" y="409"/>
                    </a:lnTo>
                    <a:lnTo>
                      <a:pt x="1825" y="407"/>
                    </a:lnTo>
                    <a:lnTo>
                      <a:pt x="1825" y="403"/>
                    </a:lnTo>
                    <a:lnTo>
                      <a:pt x="1827" y="403"/>
                    </a:lnTo>
                    <a:lnTo>
                      <a:pt x="1827" y="401"/>
                    </a:lnTo>
                    <a:lnTo>
                      <a:pt x="1827" y="400"/>
                    </a:lnTo>
                    <a:lnTo>
                      <a:pt x="1827" y="398"/>
                    </a:lnTo>
                    <a:lnTo>
                      <a:pt x="1825" y="398"/>
                    </a:lnTo>
                    <a:lnTo>
                      <a:pt x="1825" y="398"/>
                    </a:lnTo>
                    <a:lnTo>
                      <a:pt x="1825" y="398"/>
                    </a:lnTo>
                    <a:lnTo>
                      <a:pt x="1825" y="398"/>
                    </a:lnTo>
                    <a:lnTo>
                      <a:pt x="1825" y="396"/>
                    </a:lnTo>
                    <a:lnTo>
                      <a:pt x="1825" y="396"/>
                    </a:lnTo>
                    <a:lnTo>
                      <a:pt x="1825" y="396"/>
                    </a:lnTo>
                    <a:lnTo>
                      <a:pt x="1823" y="396"/>
                    </a:lnTo>
                    <a:lnTo>
                      <a:pt x="1823" y="394"/>
                    </a:lnTo>
                    <a:lnTo>
                      <a:pt x="1823" y="394"/>
                    </a:lnTo>
                    <a:lnTo>
                      <a:pt x="1823" y="394"/>
                    </a:lnTo>
                    <a:lnTo>
                      <a:pt x="1821" y="394"/>
                    </a:lnTo>
                    <a:lnTo>
                      <a:pt x="1821" y="392"/>
                    </a:lnTo>
                    <a:lnTo>
                      <a:pt x="1821" y="392"/>
                    </a:lnTo>
                    <a:lnTo>
                      <a:pt x="1821" y="391"/>
                    </a:lnTo>
                    <a:lnTo>
                      <a:pt x="1821" y="391"/>
                    </a:lnTo>
                    <a:lnTo>
                      <a:pt x="1820" y="391"/>
                    </a:lnTo>
                    <a:lnTo>
                      <a:pt x="1820" y="391"/>
                    </a:lnTo>
                    <a:lnTo>
                      <a:pt x="1820" y="391"/>
                    </a:lnTo>
                    <a:lnTo>
                      <a:pt x="1820" y="389"/>
                    </a:lnTo>
                    <a:lnTo>
                      <a:pt x="1820" y="389"/>
                    </a:lnTo>
                    <a:lnTo>
                      <a:pt x="1818" y="389"/>
                    </a:lnTo>
                    <a:lnTo>
                      <a:pt x="1818" y="389"/>
                    </a:lnTo>
                    <a:lnTo>
                      <a:pt x="1818" y="389"/>
                    </a:lnTo>
                    <a:lnTo>
                      <a:pt x="1816" y="387"/>
                    </a:lnTo>
                    <a:lnTo>
                      <a:pt x="1816" y="387"/>
                    </a:lnTo>
                    <a:lnTo>
                      <a:pt x="1814" y="385"/>
                    </a:lnTo>
                    <a:lnTo>
                      <a:pt x="1811" y="383"/>
                    </a:lnTo>
                    <a:lnTo>
                      <a:pt x="1811" y="381"/>
                    </a:lnTo>
                    <a:lnTo>
                      <a:pt x="1809" y="381"/>
                    </a:lnTo>
                    <a:lnTo>
                      <a:pt x="1809" y="378"/>
                    </a:lnTo>
                    <a:lnTo>
                      <a:pt x="1809" y="376"/>
                    </a:lnTo>
                    <a:lnTo>
                      <a:pt x="1809" y="374"/>
                    </a:lnTo>
                    <a:lnTo>
                      <a:pt x="1809" y="374"/>
                    </a:lnTo>
                    <a:lnTo>
                      <a:pt x="1807" y="372"/>
                    </a:lnTo>
                    <a:lnTo>
                      <a:pt x="1807" y="371"/>
                    </a:lnTo>
                    <a:lnTo>
                      <a:pt x="1805" y="369"/>
                    </a:lnTo>
                    <a:lnTo>
                      <a:pt x="1803" y="369"/>
                    </a:lnTo>
                    <a:lnTo>
                      <a:pt x="1803" y="369"/>
                    </a:lnTo>
                    <a:lnTo>
                      <a:pt x="1801" y="369"/>
                    </a:lnTo>
                    <a:lnTo>
                      <a:pt x="1801" y="369"/>
                    </a:lnTo>
                    <a:lnTo>
                      <a:pt x="1801" y="369"/>
                    </a:lnTo>
                    <a:lnTo>
                      <a:pt x="1801" y="369"/>
                    </a:lnTo>
                    <a:lnTo>
                      <a:pt x="1801" y="369"/>
                    </a:lnTo>
                    <a:lnTo>
                      <a:pt x="1800" y="369"/>
                    </a:lnTo>
                    <a:lnTo>
                      <a:pt x="1800" y="371"/>
                    </a:lnTo>
                    <a:lnTo>
                      <a:pt x="1800" y="371"/>
                    </a:lnTo>
                    <a:lnTo>
                      <a:pt x="1800" y="371"/>
                    </a:lnTo>
                    <a:lnTo>
                      <a:pt x="1800" y="372"/>
                    </a:lnTo>
                    <a:lnTo>
                      <a:pt x="1800" y="372"/>
                    </a:lnTo>
                    <a:lnTo>
                      <a:pt x="1798" y="372"/>
                    </a:lnTo>
                    <a:lnTo>
                      <a:pt x="1798" y="371"/>
                    </a:lnTo>
                    <a:lnTo>
                      <a:pt x="1796" y="371"/>
                    </a:lnTo>
                    <a:lnTo>
                      <a:pt x="1796" y="371"/>
                    </a:lnTo>
                    <a:lnTo>
                      <a:pt x="1794" y="371"/>
                    </a:lnTo>
                    <a:lnTo>
                      <a:pt x="1794" y="371"/>
                    </a:lnTo>
                    <a:lnTo>
                      <a:pt x="1794" y="371"/>
                    </a:lnTo>
                    <a:lnTo>
                      <a:pt x="1792" y="371"/>
                    </a:lnTo>
                    <a:lnTo>
                      <a:pt x="1792" y="371"/>
                    </a:lnTo>
                    <a:lnTo>
                      <a:pt x="1792" y="369"/>
                    </a:lnTo>
                    <a:lnTo>
                      <a:pt x="1791" y="369"/>
                    </a:lnTo>
                    <a:lnTo>
                      <a:pt x="1791" y="369"/>
                    </a:lnTo>
                    <a:lnTo>
                      <a:pt x="1789" y="369"/>
                    </a:lnTo>
                    <a:lnTo>
                      <a:pt x="1789" y="369"/>
                    </a:lnTo>
                    <a:lnTo>
                      <a:pt x="1787" y="369"/>
                    </a:lnTo>
                    <a:lnTo>
                      <a:pt x="1787" y="369"/>
                    </a:lnTo>
                    <a:lnTo>
                      <a:pt x="1785" y="371"/>
                    </a:lnTo>
                    <a:lnTo>
                      <a:pt x="1783" y="372"/>
                    </a:lnTo>
                    <a:lnTo>
                      <a:pt x="1782" y="374"/>
                    </a:lnTo>
                    <a:lnTo>
                      <a:pt x="1780" y="374"/>
                    </a:lnTo>
                    <a:lnTo>
                      <a:pt x="1778" y="374"/>
                    </a:lnTo>
                    <a:lnTo>
                      <a:pt x="1776" y="374"/>
                    </a:lnTo>
                    <a:lnTo>
                      <a:pt x="1773" y="374"/>
                    </a:lnTo>
                    <a:lnTo>
                      <a:pt x="1773" y="374"/>
                    </a:lnTo>
                    <a:lnTo>
                      <a:pt x="1773" y="374"/>
                    </a:lnTo>
                    <a:lnTo>
                      <a:pt x="1771" y="372"/>
                    </a:lnTo>
                    <a:lnTo>
                      <a:pt x="1771" y="372"/>
                    </a:lnTo>
                    <a:lnTo>
                      <a:pt x="1767" y="371"/>
                    </a:lnTo>
                    <a:lnTo>
                      <a:pt x="1767" y="371"/>
                    </a:lnTo>
                    <a:lnTo>
                      <a:pt x="1767" y="369"/>
                    </a:lnTo>
                    <a:lnTo>
                      <a:pt x="1765" y="369"/>
                    </a:lnTo>
                    <a:lnTo>
                      <a:pt x="1767" y="365"/>
                    </a:lnTo>
                    <a:lnTo>
                      <a:pt x="1765" y="365"/>
                    </a:lnTo>
                    <a:lnTo>
                      <a:pt x="1765" y="363"/>
                    </a:lnTo>
                    <a:lnTo>
                      <a:pt x="1765" y="363"/>
                    </a:lnTo>
                    <a:lnTo>
                      <a:pt x="1765" y="362"/>
                    </a:lnTo>
                    <a:lnTo>
                      <a:pt x="1763" y="360"/>
                    </a:lnTo>
                    <a:lnTo>
                      <a:pt x="1762" y="358"/>
                    </a:lnTo>
                    <a:lnTo>
                      <a:pt x="1760" y="358"/>
                    </a:lnTo>
                    <a:lnTo>
                      <a:pt x="1758" y="358"/>
                    </a:lnTo>
                    <a:lnTo>
                      <a:pt x="1754" y="356"/>
                    </a:lnTo>
                    <a:lnTo>
                      <a:pt x="1751" y="356"/>
                    </a:lnTo>
                    <a:lnTo>
                      <a:pt x="1747" y="354"/>
                    </a:lnTo>
                    <a:lnTo>
                      <a:pt x="1747" y="354"/>
                    </a:lnTo>
                    <a:lnTo>
                      <a:pt x="1747" y="354"/>
                    </a:lnTo>
                    <a:lnTo>
                      <a:pt x="1745" y="354"/>
                    </a:lnTo>
                    <a:lnTo>
                      <a:pt x="1745" y="351"/>
                    </a:lnTo>
                    <a:lnTo>
                      <a:pt x="1745" y="351"/>
                    </a:lnTo>
                    <a:lnTo>
                      <a:pt x="1747" y="351"/>
                    </a:lnTo>
                    <a:lnTo>
                      <a:pt x="1747" y="351"/>
                    </a:lnTo>
                    <a:lnTo>
                      <a:pt x="1749" y="351"/>
                    </a:lnTo>
                    <a:lnTo>
                      <a:pt x="1749" y="351"/>
                    </a:lnTo>
                    <a:lnTo>
                      <a:pt x="1749" y="351"/>
                    </a:lnTo>
                    <a:lnTo>
                      <a:pt x="1749" y="351"/>
                    </a:lnTo>
                    <a:lnTo>
                      <a:pt x="1751" y="351"/>
                    </a:lnTo>
                    <a:lnTo>
                      <a:pt x="1751" y="349"/>
                    </a:lnTo>
                    <a:lnTo>
                      <a:pt x="1753" y="349"/>
                    </a:lnTo>
                    <a:lnTo>
                      <a:pt x="1754" y="351"/>
                    </a:lnTo>
                    <a:lnTo>
                      <a:pt x="1754" y="351"/>
                    </a:lnTo>
                    <a:lnTo>
                      <a:pt x="1754" y="351"/>
                    </a:lnTo>
                    <a:lnTo>
                      <a:pt x="1756" y="351"/>
                    </a:lnTo>
                    <a:lnTo>
                      <a:pt x="1756" y="351"/>
                    </a:lnTo>
                    <a:lnTo>
                      <a:pt x="1756" y="353"/>
                    </a:lnTo>
                    <a:lnTo>
                      <a:pt x="1758" y="353"/>
                    </a:lnTo>
                    <a:lnTo>
                      <a:pt x="1758" y="353"/>
                    </a:lnTo>
                    <a:lnTo>
                      <a:pt x="1758" y="353"/>
                    </a:lnTo>
                    <a:lnTo>
                      <a:pt x="1758" y="353"/>
                    </a:lnTo>
                    <a:lnTo>
                      <a:pt x="1758" y="353"/>
                    </a:lnTo>
                    <a:lnTo>
                      <a:pt x="1758" y="353"/>
                    </a:lnTo>
                    <a:lnTo>
                      <a:pt x="1760" y="354"/>
                    </a:lnTo>
                    <a:lnTo>
                      <a:pt x="1760" y="354"/>
                    </a:lnTo>
                    <a:lnTo>
                      <a:pt x="1760" y="354"/>
                    </a:lnTo>
                    <a:lnTo>
                      <a:pt x="1762" y="354"/>
                    </a:lnTo>
                    <a:lnTo>
                      <a:pt x="1762" y="354"/>
                    </a:lnTo>
                    <a:lnTo>
                      <a:pt x="1762" y="354"/>
                    </a:lnTo>
                    <a:lnTo>
                      <a:pt x="1763" y="354"/>
                    </a:lnTo>
                    <a:lnTo>
                      <a:pt x="1763" y="354"/>
                    </a:lnTo>
                    <a:lnTo>
                      <a:pt x="1763" y="354"/>
                    </a:lnTo>
                    <a:lnTo>
                      <a:pt x="1763" y="354"/>
                    </a:lnTo>
                    <a:lnTo>
                      <a:pt x="1765" y="353"/>
                    </a:lnTo>
                    <a:lnTo>
                      <a:pt x="1767" y="351"/>
                    </a:lnTo>
                    <a:lnTo>
                      <a:pt x="1769" y="349"/>
                    </a:lnTo>
                    <a:lnTo>
                      <a:pt x="1771" y="347"/>
                    </a:lnTo>
                    <a:lnTo>
                      <a:pt x="1771" y="347"/>
                    </a:lnTo>
                    <a:lnTo>
                      <a:pt x="1771" y="345"/>
                    </a:lnTo>
                    <a:lnTo>
                      <a:pt x="1769" y="343"/>
                    </a:lnTo>
                    <a:lnTo>
                      <a:pt x="1767" y="342"/>
                    </a:lnTo>
                    <a:lnTo>
                      <a:pt x="1763" y="340"/>
                    </a:lnTo>
                    <a:lnTo>
                      <a:pt x="1762" y="338"/>
                    </a:lnTo>
                    <a:lnTo>
                      <a:pt x="1762" y="336"/>
                    </a:lnTo>
                    <a:lnTo>
                      <a:pt x="1760" y="334"/>
                    </a:lnTo>
                    <a:lnTo>
                      <a:pt x="1756" y="334"/>
                    </a:lnTo>
                    <a:lnTo>
                      <a:pt x="1754" y="334"/>
                    </a:lnTo>
                    <a:lnTo>
                      <a:pt x="1751" y="334"/>
                    </a:lnTo>
                    <a:lnTo>
                      <a:pt x="1749" y="333"/>
                    </a:lnTo>
                    <a:lnTo>
                      <a:pt x="1744" y="333"/>
                    </a:lnTo>
                    <a:lnTo>
                      <a:pt x="1740" y="331"/>
                    </a:lnTo>
                    <a:lnTo>
                      <a:pt x="1736" y="329"/>
                    </a:lnTo>
                    <a:lnTo>
                      <a:pt x="1733" y="329"/>
                    </a:lnTo>
                    <a:lnTo>
                      <a:pt x="1731" y="329"/>
                    </a:lnTo>
                    <a:lnTo>
                      <a:pt x="1729" y="329"/>
                    </a:lnTo>
                    <a:lnTo>
                      <a:pt x="1727" y="329"/>
                    </a:lnTo>
                    <a:lnTo>
                      <a:pt x="1727" y="329"/>
                    </a:lnTo>
                    <a:lnTo>
                      <a:pt x="1726" y="329"/>
                    </a:lnTo>
                    <a:lnTo>
                      <a:pt x="1724" y="327"/>
                    </a:lnTo>
                    <a:lnTo>
                      <a:pt x="1724" y="327"/>
                    </a:lnTo>
                    <a:lnTo>
                      <a:pt x="1722" y="327"/>
                    </a:lnTo>
                    <a:lnTo>
                      <a:pt x="1722" y="329"/>
                    </a:lnTo>
                    <a:lnTo>
                      <a:pt x="1722" y="329"/>
                    </a:lnTo>
                    <a:lnTo>
                      <a:pt x="1722" y="329"/>
                    </a:lnTo>
                    <a:lnTo>
                      <a:pt x="1722" y="329"/>
                    </a:lnTo>
                    <a:lnTo>
                      <a:pt x="1722" y="329"/>
                    </a:lnTo>
                    <a:lnTo>
                      <a:pt x="1722" y="329"/>
                    </a:lnTo>
                    <a:lnTo>
                      <a:pt x="1722" y="329"/>
                    </a:lnTo>
                    <a:lnTo>
                      <a:pt x="1720" y="329"/>
                    </a:lnTo>
                    <a:lnTo>
                      <a:pt x="1720" y="329"/>
                    </a:lnTo>
                    <a:lnTo>
                      <a:pt x="1720" y="329"/>
                    </a:lnTo>
                    <a:lnTo>
                      <a:pt x="1720" y="329"/>
                    </a:lnTo>
                    <a:lnTo>
                      <a:pt x="1720" y="329"/>
                    </a:lnTo>
                    <a:lnTo>
                      <a:pt x="1718" y="329"/>
                    </a:lnTo>
                    <a:lnTo>
                      <a:pt x="1718" y="329"/>
                    </a:lnTo>
                    <a:lnTo>
                      <a:pt x="1718" y="329"/>
                    </a:lnTo>
                    <a:lnTo>
                      <a:pt x="1718" y="329"/>
                    </a:lnTo>
                    <a:lnTo>
                      <a:pt x="1716" y="329"/>
                    </a:lnTo>
                    <a:lnTo>
                      <a:pt x="1716" y="329"/>
                    </a:lnTo>
                    <a:lnTo>
                      <a:pt x="1716" y="329"/>
                    </a:lnTo>
                    <a:lnTo>
                      <a:pt x="1715" y="329"/>
                    </a:lnTo>
                    <a:lnTo>
                      <a:pt x="1715" y="329"/>
                    </a:lnTo>
                    <a:lnTo>
                      <a:pt x="1715" y="329"/>
                    </a:lnTo>
                    <a:lnTo>
                      <a:pt x="1713" y="329"/>
                    </a:lnTo>
                    <a:lnTo>
                      <a:pt x="1713" y="329"/>
                    </a:lnTo>
                    <a:lnTo>
                      <a:pt x="1713" y="329"/>
                    </a:lnTo>
                    <a:lnTo>
                      <a:pt x="1713" y="329"/>
                    </a:lnTo>
                    <a:lnTo>
                      <a:pt x="1711" y="329"/>
                    </a:lnTo>
                    <a:lnTo>
                      <a:pt x="1711" y="329"/>
                    </a:lnTo>
                    <a:lnTo>
                      <a:pt x="1711" y="329"/>
                    </a:lnTo>
                    <a:lnTo>
                      <a:pt x="1709" y="329"/>
                    </a:lnTo>
                    <a:lnTo>
                      <a:pt x="1707" y="327"/>
                    </a:lnTo>
                    <a:lnTo>
                      <a:pt x="1707" y="325"/>
                    </a:lnTo>
                    <a:lnTo>
                      <a:pt x="1706" y="325"/>
                    </a:lnTo>
                    <a:lnTo>
                      <a:pt x="1706" y="325"/>
                    </a:lnTo>
                    <a:lnTo>
                      <a:pt x="1706" y="325"/>
                    </a:lnTo>
                    <a:lnTo>
                      <a:pt x="1706" y="325"/>
                    </a:lnTo>
                    <a:lnTo>
                      <a:pt x="1706" y="325"/>
                    </a:lnTo>
                    <a:lnTo>
                      <a:pt x="1706" y="325"/>
                    </a:lnTo>
                    <a:lnTo>
                      <a:pt x="1704" y="325"/>
                    </a:lnTo>
                    <a:lnTo>
                      <a:pt x="1704" y="325"/>
                    </a:lnTo>
                    <a:lnTo>
                      <a:pt x="1704" y="325"/>
                    </a:lnTo>
                    <a:lnTo>
                      <a:pt x="1702" y="325"/>
                    </a:lnTo>
                    <a:lnTo>
                      <a:pt x="1702" y="325"/>
                    </a:lnTo>
                    <a:lnTo>
                      <a:pt x="1702" y="325"/>
                    </a:lnTo>
                    <a:lnTo>
                      <a:pt x="1700" y="325"/>
                    </a:lnTo>
                    <a:lnTo>
                      <a:pt x="1700" y="325"/>
                    </a:lnTo>
                    <a:lnTo>
                      <a:pt x="1700" y="325"/>
                    </a:lnTo>
                    <a:lnTo>
                      <a:pt x="1698" y="325"/>
                    </a:lnTo>
                    <a:lnTo>
                      <a:pt x="1698" y="325"/>
                    </a:lnTo>
                    <a:lnTo>
                      <a:pt x="1698" y="325"/>
                    </a:lnTo>
                    <a:lnTo>
                      <a:pt x="1698" y="325"/>
                    </a:lnTo>
                    <a:lnTo>
                      <a:pt x="1697" y="327"/>
                    </a:lnTo>
                    <a:lnTo>
                      <a:pt x="1695" y="327"/>
                    </a:lnTo>
                    <a:lnTo>
                      <a:pt x="1691" y="327"/>
                    </a:lnTo>
                    <a:lnTo>
                      <a:pt x="1686" y="327"/>
                    </a:lnTo>
                    <a:lnTo>
                      <a:pt x="1684" y="327"/>
                    </a:lnTo>
                    <a:lnTo>
                      <a:pt x="1680" y="327"/>
                    </a:lnTo>
                    <a:lnTo>
                      <a:pt x="1678" y="327"/>
                    </a:lnTo>
                    <a:lnTo>
                      <a:pt x="1677" y="325"/>
                    </a:lnTo>
                    <a:lnTo>
                      <a:pt x="1675" y="324"/>
                    </a:lnTo>
                    <a:lnTo>
                      <a:pt x="1675" y="324"/>
                    </a:lnTo>
                    <a:lnTo>
                      <a:pt x="1673" y="322"/>
                    </a:lnTo>
                    <a:lnTo>
                      <a:pt x="1673" y="322"/>
                    </a:lnTo>
                    <a:lnTo>
                      <a:pt x="1671" y="320"/>
                    </a:lnTo>
                    <a:lnTo>
                      <a:pt x="1671" y="320"/>
                    </a:lnTo>
                    <a:lnTo>
                      <a:pt x="1669" y="320"/>
                    </a:lnTo>
                    <a:lnTo>
                      <a:pt x="1669" y="320"/>
                    </a:lnTo>
                    <a:lnTo>
                      <a:pt x="1668" y="320"/>
                    </a:lnTo>
                    <a:lnTo>
                      <a:pt x="1668" y="322"/>
                    </a:lnTo>
                    <a:lnTo>
                      <a:pt x="1668" y="322"/>
                    </a:lnTo>
                    <a:lnTo>
                      <a:pt x="1668" y="324"/>
                    </a:lnTo>
                    <a:lnTo>
                      <a:pt x="1668" y="324"/>
                    </a:lnTo>
                    <a:lnTo>
                      <a:pt x="1666" y="324"/>
                    </a:lnTo>
                    <a:lnTo>
                      <a:pt x="1666" y="324"/>
                    </a:lnTo>
                    <a:lnTo>
                      <a:pt x="1666" y="324"/>
                    </a:lnTo>
                    <a:lnTo>
                      <a:pt x="1666" y="325"/>
                    </a:lnTo>
                    <a:lnTo>
                      <a:pt x="1666" y="325"/>
                    </a:lnTo>
                    <a:lnTo>
                      <a:pt x="1666" y="325"/>
                    </a:lnTo>
                    <a:lnTo>
                      <a:pt x="1664" y="325"/>
                    </a:lnTo>
                    <a:lnTo>
                      <a:pt x="1664" y="327"/>
                    </a:lnTo>
                    <a:lnTo>
                      <a:pt x="1662" y="329"/>
                    </a:lnTo>
                    <a:lnTo>
                      <a:pt x="1660" y="329"/>
                    </a:lnTo>
                    <a:lnTo>
                      <a:pt x="1660" y="331"/>
                    </a:lnTo>
                    <a:lnTo>
                      <a:pt x="1659" y="333"/>
                    </a:lnTo>
                    <a:lnTo>
                      <a:pt x="1659" y="334"/>
                    </a:lnTo>
                    <a:lnTo>
                      <a:pt x="1659" y="338"/>
                    </a:lnTo>
                    <a:lnTo>
                      <a:pt x="1659" y="342"/>
                    </a:lnTo>
                    <a:lnTo>
                      <a:pt x="1659" y="343"/>
                    </a:lnTo>
                    <a:lnTo>
                      <a:pt x="1659" y="343"/>
                    </a:lnTo>
                    <a:lnTo>
                      <a:pt x="1662" y="345"/>
                    </a:lnTo>
                    <a:lnTo>
                      <a:pt x="1662" y="345"/>
                    </a:lnTo>
                    <a:lnTo>
                      <a:pt x="1664" y="347"/>
                    </a:lnTo>
                    <a:lnTo>
                      <a:pt x="1664" y="347"/>
                    </a:lnTo>
                    <a:lnTo>
                      <a:pt x="1666" y="347"/>
                    </a:lnTo>
                    <a:lnTo>
                      <a:pt x="1666" y="347"/>
                    </a:lnTo>
                    <a:lnTo>
                      <a:pt x="1666" y="347"/>
                    </a:lnTo>
                    <a:lnTo>
                      <a:pt x="1666" y="349"/>
                    </a:lnTo>
                    <a:lnTo>
                      <a:pt x="1666" y="349"/>
                    </a:lnTo>
                    <a:lnTo>
                      <a:pt x="1668" y="349"/>
                    </a:lnTo>
                    <a:lnTo>
                      <a:pt x="1668" y="351"/>
                    </a:lnTo>
                    <a:lnTo>
                      <a:pt x="1671" y="354"/>
                    </a:lnTo>
                    <a:lnTo>
                      <a:pt x="1673" y="356"/>
                    </a:lnTo>
                    <a:lnTo>
                      <a:pt x="1675" y="358"/>
                    </a:lnTo>
                    <a:lnTo>
                      <a:pt x="1675" y="360"/>
                    </a:lnTo>
                    <a:lnTo>
                      <a:pt x="1675" y="360"/>
                    </a:lnTo>
                    <a:lnTo>
                      <a:pt x="1675" y="360"/>
                    </a:lnTo>
                    <a:lnTo>
                      <a:pt x="1675" y="362"/>
                    </a:lnTo>
                    <a:lnTo>
                      <a:pt x="1673" y="363"/>
                    </a:lnTo>
                    <a:lnTo>
                      <a:pt x="1671" y="365"/>
                    </a:lnTo>
                    <a:lnTo>
                      <a:pt x="1669" y="367"/>
                    </a:lnTo>
                    <a:lnTo>
                      <a:pt x="1668" y="367"/>
                    </a:lnTo>
                    <a:lnTo>
                      <a:pt x="1664" y="367"/>
                    </a:lnTo>
                    <a:lnTo>
                      <a:pt x="1660" y="367"/>
                    </a:lnTo>
                    <a:lnTo>
                      <a:pt x="1659" y="367"/>
                    </a:lnTo>
                    <a:lnTo>
                      <a:pt x="1659" y="367"/>
                    </a:lnTo>
                    <a:lnTo>
                      <a:pt x="1657" y="367"/>
                    </a:lnTo>
                    <a:lnTo>
                      <a:pt x="1655" y="367"/>
                    </a:lnTo>
                    <a:lnTo>
                      <a:pt x="1651" y="367"/>
                    </a:lnTo>
                    <a:lnTo>
                      <a:pt x="1650" y="365"/>
                    </a:lnTo>
                    <a:lnTo>
                      <a:pt x="1650" y="365"/>
                    </a:lnTo>
                    <a:lnTo>
                      <a:pt x="1637" y="362"/>
                    </a:lnTo>
                    <a:lnTo>
                      <a:pt x="1633" y="362"/>
                    </a:lnTo>
                    <a:lnTo>
                      <a:pt x="1631" y="360"/>
                    </a:lnTo>
                    <a:lnTo>
                      <a:pt x="1628" y="360"/>
                    </a:lnTo>
                    <a:lnTo>
                      <a:pt x="1624" y="360"/>
                    </a:lnTo>
                    <a:lnTo>
                      <a:pt x="1622" y="360"/>
                    </a:lnTo>
                    <a:lnTo>
                      <a:pt x="1621" y="360"/>
                    </a:lnTo>
                    <a:lnTo>
                      <a:pt x="1621" y="362"/>
                    </a:lnTo>
                    <a:lnTo>
                      <a:pt x="1621" y="362"/>
                    </a:lnTo>
                    <a:lnTo>
                      <a:pt x="1621" y="362"/>
                    </a:lnTo>
                    <a:lnTo>
                      <a:pt x="1621" y="362"/>
                    </a:lnTo>
                    <a:lnTo>
                      <a:pt x="1619" y="363"/>
                    </a:lnTo>
                    <a:lnTo>
                      <a:pt x="1617" y="365"/>
                    </a:lnTo>
                    <a:lnTo>
                      <a:pt x="1615" y="367"/>
                    </a:lnTo>
                    <a:lnTo>
                      <a:pt x="1613" y="367"/>
                    </a:lnTo>
                    <a:lnTo>
                      <a:pt x="1612" y="367"/>
                    </a:lnTo>
                    <a:lnTo>
                      <a:pt x="1610" y="367"/>
                    </a:lnTo>
                    <a:lnTo>
                      <a:pt x="1608" y="367"/>
                    </a:lnTo>
                    <a:lnTo>
                      <a:pt x="1606" y="367"/>
                    </a:lnTo>
                    <a:lnTo>
                      <a:pt x="1606" y="367"/>
                    </a:lnTo>
                    <a:lnTo>
                      <a:pt x="1606" y="367"/>
                    </a:lnTo>
                    <a:lnTo>
                      <a:pt x="1604" y="367"/>
                    </a:lnTo>
                    <a:lnTo>
                      <a:pt x="1604" y="367"/>
                    </a:lnTo>
                    <a:lnTo>
                      <a:pt x="1603" y="367"/>
                    </a:lnTo>
                    <a:lnTo>
                      <a:pt x="1601" y="365"/>
                    </a:lnTo>
                    <a:lnTo>
                      <a:pt x="1601" y="365"/>
                    </a:lnTo>
                    <a:lnTo>
                      <a:pt x="1601" y="365"/>
                    </a:lnTo>
                    <a:lnTo>
                      <a:pt x="1601" y="365"/>
                    </a:lnTo>
                    <a:lnTo>
                      <a:pt x="1599" y="365"/>
                    </a:lnTo>
                    <a:lnTo>
                      <a:pt x="1595" y="363"/>
                    </a:lnTo>
                    <a:lnTo>
                      <a:pt x="1595" y="363"/>
                    </a:lnTo>
                    <a:lnTo>
                      <a:pt x="1593" y="363"/>
                    </a:lnTo>
                    <a:lnTo>
                      <a:pt x="1593" y="363"/>
                    </a:lnTo>
                    <a:lnTo>
                      <a:pt x="1592" y="363"/>
                    </a:lnTo>
                    <a:lnTo>
                      <a:pt x="1592" y="363"/>
                    </a:lnTo>
                    <a:lnTo>
                      <a:pt x="1590" y="365"/>
                    </a:lnTo>
                    <a:lnTo>
                      <a:pt x="1590" y="365"/>
                    </a:lnTo>
                    <a:lnTo>
                      <a:pt x="1588" y="365"/>
                    </a:lnTo>
                    <a:lnTo>
                      <a:pt x="1586" y="367"/>
                    </a:lnTo>
                    <a:lnTo>
                      <a:pt x="1584" y="367"/>
                    </a:lnTo>
                    <a:lnTo>
                      <a:pt x="1584" y="367"/>
                    </a:lnTo>
                    <a:lnTo>
                      <a:pt x="1583" y="369"/>
                    </a:lnTo>
                    <a:lnTo>
                      <a:pt x="1579" y="369"/>
                    </a:lnTo>
                    <a:lnTo>
                      <a:pt x="1577" y="369"/>
                    </a:lnTo>
                    <a:lnTo>
                      <a:pt x="1577" y="371"/>
                    </a:lnTo>
                    <a:lnTo>
                      <a:pt x="1574" y="371"/>
                    </a:lnTo>
                    <a:lnTo>
                      <a:pt x="1570" y="371"/>
                    </a:lnTo>
                    <a:lnTo>
                      <a:pt x="1566" y="371"/>
                    </a:lnTo>
                    <a:lnTo>
                      <a:pt x="1563" y="369"/>
                    </a:lnTo>
                    <a:lnTo>
                      <a:pt x="1559" y="369"/>
                    </a:lnTo>
                    <a:lnTo>
                      <a:pt x="1557" y="371"/>
                    </a:lnTo>
                    <a:lnTo>
                      <a:pt x="1555" y="371"/>
                    </a:lnTo>
                    <a:lnTo>
                      <a:pt x="1555" y="372"/>
                    </a:lnTo>
                    <a:lnTo>
                      <a:pt x="1555" y="374"/>
                    </a:lnTo>
                    <a:lnTo>
                      <a:pt x="1555" y="378"/>
                    </a:lnTo>
                    <a:lnTo>
                      <a:pt x="1554" y="380"/>
                    </a:lnTo>
                    <a:lnTo>
                      <a:pt x="1550" y="385"/>
                    </a:lnTo>
                    <a:lnTo>
                      <a:pt x="1550" y="387"/>
                    </a:lnTo>
                    <a:lnTo>
                      <a:pt x="1548" y="387"/>
                    </a:lnTo>
                    <a:lnTo>
                      <a:pt x="1548" y="387"/>
                    </a:lnTo>
                    <a:lnTo>
                      <a:pt x="1548" y="389"/>
                    </a:lnTo>
                    <a:lnTo>
                      <a:pt x="1548" y="389"/>
                    </a:lnTo>
                    <a:lnTo>
                      <a:pt x="1546" y="389"/>
                    </a:lnTo>
                    <a:lnTo>
                      <a:pt x="1546" y="389"/>
                    </a:lnTo>
                    <a:lnTo>
                      <a:pt x="1546" y="389"/>
                    </a:lnTo>
                    <a:lnTo>
                      <a:pt x="1545" y="389"/>
                    </a:lnTo>
                    <a:lnTo>
                      <a:pt x="1543" y="389"/>
                    </a:lnTo>
                    <a:lnTo>
                      <a:pt x="1543" y="389"/>
                    </a:lnTo>
                    <a:lnTo>
                      <a:pt x="1543" y="389"/>
                    </a:lnTo>
                    <a:lnTo>
                      <a:pt x="1543" y="389"/>
                    </a:lnTo>
                    <a:lnTo>
                      <a:pt x="1541" y="389"/>
                    </a:lnTo>
                    <a:lnTo>
                      <a:pt x="1532" y="392"/>
                    </a:lnTo>
                    <a:lnTo>
                      <a:pt x="1530" y="394"/>
                    </a:lnTo>
                    <a:lnTo>
                      <a:pt x="1530" y="394"/>
                    </a:lnTo>
                    <a:lnTo>
                      <a:pt x="1528" y="394"/>
                    </a:lnTo>
                    <a:lnTo>
                      <a:pt x="1528" y="394"/>
                    </a:lnTo>
                    <a:lnTo>
                      <a:pt x="1528" y="394"/>
                    </a:lnTo>
                    <a:lnTo>
                      <a:pt x="1527" y="394"/>
                    </a:lnTo>
                    <a:lnTo>
                      <a:pt x="1527" y="394"/>
                    </a:lnTo>
                    <a:lnTo>
                      <a:pt x="1527" y="392"/>
                    </a:lnTo>
                    <a:lnTo>
                      <a:pt x="1527" y="392"/>
                    </a:lnTo>
                    <a:lnTo>
                      <a:pt x="1525" y="392"/>
                    </a:lnTo>
                    <a:lnTo>
                      <a:pt x="1525" y="392"/>
                    </a:lnTo>
                    <a:lnTo>
                      <a:pt x="1525" y="391"/>
                    </a:lnTo>
                    <a:lnTo>
                      <a:pt x="1525" y="391"/>
                    </a:lnTo>
                    <a:lnTo>
                      <a:pt x="1523" y="389"/>
                    </a:lnTo>
                    <a:lnTo>
                      <a:pt x="1521" y="389"/>
                    </a:lnTo>
                    <a:lnTo>
                      <a:pt x="1521" y="387"/>
                    </a:lnTo>
                    <a:lnTo>
                      <a:pt x="1521" y="387"/>
                    </a:lnTo>
                    <a:lnTo>
                      <a:pt x="1519" y="387"/>
                    </a:lnTo>
                    <a:lnTo>
                      <a:pt x="1519" y="385"/>
                    </a:lnTo>
                    <a:lnTo>
                      <a:pt x="1518" y="385"/>
                    </a:lnTo>
                    <a:lnTo>
                      <a:pt x="1512" y="381"/>
                    </a:lnTo>
                    <a:lnTo>
                      <a:pt x="1507" y="378"/>
                    </a:lnTo>
                    <a:lnTo>
                      <a:pt x="1505" y="376"/>
                    </a:lnTo>
                    <a:lnTo>
                      <a:pt x="1505" y="376"/>
                    </a:lnTo>
                    <a:lnTo>
                      <a:pt x="1505" y="376"/>
                    </a:lnTo>
                    <a:lnTo>
                      <a:pt x="1503" y="376"/>
                    </a:lnTo>
                    <a:lnTo>
                      <a:pt x="1503" y="376"/>
                    </a:lnTo>
                    <a:lnTo>
                      <a:pt x="1503" y="376"/>
                    </a:lnTo>
                    <a:lnTo>
                      <a:pt x="1503" y="376"/>
                    </a:lnTo>
                    <a:lnTo>
                      <a:pt x="1503" y="376"/>
                    </a:lnTo>
                    <a:lnTo>
                      <a:pt x="1501" y="376"/>
                    </a:lnTo>
                    <a:lnTo>
                      <a:pt x="1501" y="376"/>
                    </a:lnTo>
                    <a:lnTo>
                      <a:pt x="1501" y="376"/>
                    </a:lnTo>
                    <a:lnTo>
                      <a:pt x="1501" y="378"/>
                    </a:lnTo>
                    <a:lnTo>
                      <a:pt x="1501" y="378"/>
                    </a:lnTo>
                    <a:lnTo>
                      <a:pt x="1501" y="378"/>
                    </a:lnTo>
                    <a:lnTo>
                      <a:pt x="1499" y="378"/>
                    </a:lnTo>
                    <a:lnTo>
                      <a:pt x="1499" y="378"/>
                    </a:lnTo>
                    <a:lnTo>
                      <a:pt x="1499" y="380"/>
                    </a:lnTo>
                    <a:lnTo>
                      <a:pt x="1498" y="381"/>
                    </a:lnTo>
                    <a:lnTo>
                      <a:pt x="1492" y="383"/>
                    </a:lnTo>
                    <a:lnTo>
                      <a:pt x="1487" y="385"/>
                    </a:lnTo>
                    <a:lnTo>
                      <a:pt x="1483" y="385"/>
                    </a:lnTo>
                    <a:lnTo>
                      <a:pt x="1481" y="385"/>
                    </a:lnTo>
                    <a:lnTo>
                      <a:pt x="1480" y="383"/>
                    </a:lnTo>
                    <a:lnTo>
                      <a:pt x="1480" y="383"/>
                    </a:lnTo>
                    <a:lnTo>
                      <a:pt x="1480" y="383"/>
                    </a:lnTo>
                    <a:lnTo>
                      <a:pt x="1478" y="383"/>
                    </a:lnTo>
                    <a:lnTo>
                      <a:pt x="1478" y="383"/>
                    </a:lnTo>
                    <a:lnTo>
                      <a:pt x="1478" y="383"/>
                    </a:lnTo>
                    <a:lnTo>
                      <a:pt x="1476" y="383"/>
                    </a:lnTo>
                    <a:lnTo>
                      <a:pt x="1476" y="383"/>
                    </a:lnTo>
                    <a:lnTo>
                      <a:pt x="1474" y="383"/>
                    </a:lnTo>
                    <a:lnTo>
                      <a:pt x="1469" y="383"/>
                    </a:lnTo>
                    <a:lnTo>
                      <a:pt x="1469" y="383"/>
                    </a:lnTo>
                    <a:lnTo>
                      <a:pt x="1469" y="383"/>
                    </a:lnTo>
                    <a:lnTo>
                      <a:pt x="1465" y="385"/>
                    </a:lnTo>
                    <a:lnTo>
                      <a:pt x="1465" y="385"/>
                    </a:lnTo>
                    <a:lnTo>
                      <a:pt x="1463" y="387"/>
                    </a:lnTo>
                    <a:lnTo>
                      <a:pt x="1463" y="389"/>
                    </a:lnTo>
                    <a:lnTo>
                      <a:pt x="1461" y="389"/>
                    </a:lnTo>
                    <a:lnTo>
                      <a:pt x="1460" y="391"/>
                    </a:lnTo>
                    <a:lnTo>
                      <a:pt x="1458" y="392"/>
                    </a:lnTo>
                    <a:lnTo>
                      <a:pt x="1451" y="396"/>
                    </a:lnTo>
                    <a:lnTo>
                      <a:pt x="1447" y="396"/>
                    </a:lnTo>
                    <a:lnTo>
                      <a:pt x="1445" y="398"/>
                    </a:lnTo>
                    <a:lnTo>
                      <a:pt x="1443" y="398"/>
                    </a:lnTo>
                    <a:lnTo>
                      <a:pt x="1442" y="398"/>
                    </a:lnTo>
                    <a:lnTo>
                      <a:pt x="1438" y="401"/>
                    </a:lnTo>
                    <a:lnTo>
                      <a:pt x="1436" y="403"/>
                    </a:lnTo>
                    <a:lnTo>
                      <a:pt x="1434" y="407"/>
                    </a:lnTo>
                    <a:lnTo>
                      <a:pt x="1431" y="410"/>
                    </a:lnTo>
                    <a:lnTo>
                      <a:pt x="1429" y="416"/>
                    </a:lnTo>
                    <a:lnTo>
                      <a:pt x="1429" y="419"/>
                    </a:lnTo>
                    <a:lnTo>
                      <a:pt x="1429" y="421"/>
                    </a:lnTo>
                    <a:lnTo>
                      <a:pt x="1431" y="425"/>
                    </a:lnTo>
                    <a:lnTo>
                      <a:pt x="1433" y="429"/>
                    </a:lnTo>
                    <a:lnTo>
                      <a:pt x="1433" y="430"/>
                    </a:lnTo>
                    <a:lnTo>
                      <a:pt x="1434" y="432"/>
                    </a:lnTo>
                    <a:lnTo>
                      <a:pt x="1434" y="434"/>
                    </a:lnTo>
                    <a:lnTo>
                      <a:pt x="1433" y="434"/>
                    </a:lnTo>
                    <a:lnTo>
                      <a:pt x="1433" y="434"/>
                    </a:lnTo>
                    <a:lnTo>
                      <a:pt x="1433" y="434"/>
                    </a:lnTo>
                    <a:lnTo>
                      <a:pt x="1433" y="436"/>
                    </a:lnTo>
                    <a:lnTo>
                      <a:pt x="1433" y="436"/>
                    </a:lnTo>
                    <a:lnTo>
                      <a:pt x="1433" y="436"/>
                    </a:lnTo>
                    <a:lnTo>
                      <a:pt x="1431" y="436"/>
                    </a:lnTo>
                    <a:lnTo>
                      <a:pt x="1431" y="436"/>
                    </a:lnTo>
                    <a:lnTo>
                      <a:pt x="1429" y="436"/>
                    </a:lnTo>
                    <a:lnTo>
                      <a:pt x="1429" y="436"/>
                    </a:lnTo>
                    <a:lnTo>
                      <a:pt x="1427" y="436"/>
                    </a:lnTo>
                    <a:lnTo>
                      <a:pt x="1425" y="436"/>
                    </a:lnTo>
                    <a:lnTo>
                      <a:pt x="1423" y="434"/>
                    </a:lnTo>
                    <a:lnTo>
                      <a:pt x="1423" y="434"/>
                    </a:lnTo>
                    <a:lnTo>
                      <a:pt x="1423" y="434"/>
                    </a:lnTo>
                    <a:lnTo>
                      <a:pt x="1423" y="432"/>
                    </a:lnTo>
                    <a:lnTo>
                      <a:pt x="1422" y="430"/>
                    </a:lnTo>
                    <a:lnTo>
                      <a:pt x="1422" y="430"/>
                    </a:lnTo>
                    <a:lnTo>
                      <a:pt x="1422" y="430"/>
                    </a:lnTo>
                    <a:lnTo>
                      <a:pt x="1422" y="430"/>
                    </a:lnTo>
                    <a:lnTo>
                      <a:pt x="1422" y="429"/>
                    </a:lnTo>
                    <a:lnTo>
                      <a:pt x="1420" y="429"/>
                    </a:lnTo>
                    <a:lnTo>
                      <a:pt x="1420" y="429"/>
                    </a:lnTo>
                    <a:lnTo>
                      <a:pt x="1420" y="429"/>
                    </a:lnTo>
                    <a:lnTo>
                      <a:pt x="1418" y="429"/>
                    </a:lnTo>
                    <a:lnTo>
                      <a:pt x="1418" y="429"/>
                    </a:lnTo>
                    <a:lnTo>
                      <a:pt x="1418" y="427"/>
                    </a:lnTo>
                    <a:lnTo>
                      <a:pt x="1418" y="427"/>
                    </a:lnTo>
                    <a:lnTo>
                      <a:pt x="1416" y="427"/>
                    </a:lnTo>
                    <a:lnTo>
                      <a:pt x="1413" y="427"/>
                    </a:lnTo>
                    <a:lnTo>
                      <a:pt x="1409" y="427"/>
                    </a:lnTo>
                    <a:lnTo>
                      <a:pt x="1409" y="427"/>
                    </a:lnTo>
                    <a:lnTo>
                      <a:pt x="1407" y="427"/>
                    </a:lnTo>
                    <a:lnTo>
                      <a:pt x="1405" y="427"/>
                    </a:lnTo>
                    <a:lnTo>
                      <a:pt x="1405" y="429"/>
                    </a:lnTo>
                    <a:lnTo>
                      <a:pt x="1405" y="429"/>
                    </a:lnTo>
                    <a:lnTo>
                      <a:pt x="1404" y="429"/>
                    </a:lnTo>
                    <a:lnTo>
                      <a:pt x="1402" y="429"/>
                    </a:lnTo>
                    <a:lnTo>
                      <a:pt x="1400" y="429"/>
                    </a:lnTo>
                    <a:lnTo>
                      <a:pt x="1400" y="429"/>
                    </a:lnTo>
                    <a:lnTo>
                      <a:pt x="1400" y="429"/>
                    </a:lnTo>
                    <a:lnTo>
                      <a:pt x="1400" y="429"/>
                    </a:lnTo>
                    <a:lnTo>
                      <a:pt x="1398" y="429"/>
                    </a:lnTo>
                    <a:lnTo>
                      <a:pt x="1398" y="429"/>
                    </a:lnTo>
                    <a:lnTo>
                      <a:pt x="1398" y="429"/>
                    </a:lnTo>
                    <a:lnTo>
                      <a:pt x="1396" y="429"/>
                    </a:lnTo>
                    <a:lnTo>
                      <a:pt x="1396" y="430"/>
                    </a:lnTo>
                    <a:lnTo>
                      <a:pt x="1396" y="430"/>
                    </a:lnTo>
                    <a:lnTo>
                      <a:pt x="1391" y="432"/>
                    </a:lnTo>
                    <a:lnTo>
                      <a:pt x="1389" y="432"/>
                    </a:lnTo>
                    <a:lnTo>
                      <a:pt x="1389" y="434"/>
                    </a:lnTo>
                    <a:lnTo>
                      <a:pt x="1387" y="434"/>
                    </a:lnTo>
                    <a:lnTo>
                      <a:pt x="1385" y="434"/>
                    </a:lnTo>
                    <a:lnTo>
                      <a:pt x="1384" y="434"/>
                    </a:lnTo>
                    <a:lnTo>
                      <a:pt x="1382" y="434"/>
                    </a:lnTo>
                    <a:lnTo>
                      <a:pt x="1382" y="434"/>
                    </a:lnTo>
                    <a:lnTo>
                      <a:pt x="1382" y="434"/>
                    </a:lnTo>
                    <a:lnTo>
                      <a:pt x="1382" y="434"/>
                    </a:lnTo>
                    <a:lnTo>
                      <a:pt x="1375" y="436"/>
                    </a:lnTo>
                    <a:lnTo>
                      <a:pt x="1373" y="436"/>
                    </a:lnTo>
                    <a:lnTo>
                      <a:pt x="1371" y="436"/>
                    </a:lnTo>
                    <a:lnTo>
                      <a:pt x="1371" y="436"/>
                    </a:lnTo>
                    <a:lnTo>
                      <a:pt x="1371" y="436"/>
                    </a:lnTo>
                    <a:lnTo>
                      <a:pt x="1371" y="436"/>
                    </a:lnTo>
                    <a:lnTo>
                      <a:pt x="1369" y="436"/>
                    </a:lnTo>
                    <a:lnTo>
                      <a:pt x="1369" y="436"/>
                    </a:lnTo>
                    <a:lnTo>
                      <a:pt x="1369" y="436"/>
                    </a:lnTo>
                    <a:lnTo>
                      <a:pt x="1367" y="438"/>
                    </a:lnTo>
                    <a:lnTo>
                      <a:pt x="1366" y="438"/>
                    </a:lnTo>
                    <a:lnTo>
                      <a:pt x="1364" y="436"/>
                    </a:lnTo>
                    <a:lnTo>
                      <a:pt x="1364" y="436"/>
                    </a:lnTo>
                    <a:lnTo>
                      <a:pt x="1362" y="438"/>
                    </a:lnTo>
                    <a:lnTo>
                      <a:pt x="1362" y="438"/>
                    </a:lnTo>
                    <a:lnTo>
                      <a:pt x="1357" y="438"/>
                    </a:lnTo>
                    <a:lnTo>
                      <a:pt x="1353" y="439"/>
                    </a:lnTo>
                    <a:lnTo>
                      <a:pt x="1351" y="439"/>
                    </a:lnTo>
                    <a:lnTo>
                      <a:pt x="1349" y="443"/>
                    </a:lnTo>
                    <a:lnTo>
                      <a:pt x="1349" y="443"/>
                    </a:lnTo>
                    <a:lnTo>
                      <a:pt x="1344" y="452"/>
                    </a:lnTo>
                    <a:lnTo>
                      <a:pt x="1340" y="457"/>
                    </a:lnTo>
                    <a:lnTo>
                      <a:pt x="1338" y="459"/>
                    </a:lnTo>
                    <a:lnTo>
                      <a:pt x="1338" y="459"/>
                    </a:lnTo>
                    <a:lnTo>
                      <a:pt x="1335" y="461"/>
                    </a:lnTo>
                    <a:lnTo>
                      <a:pt x="1335" y="461"/>
                    </a:lnTo>
                    <a:lnTo>
                      <a:pt x="1335" y="461"/>
                    </a:lnTo>
                    <a:lnTo>
                      <a:pt x="1333" y="461"/>
                    </a:lnTo>
                    <a:lnTo>
                      <a:pt x="1333" y="461"/>
                    </a:lnTo>
                    <a:lnTo>
                      <a:pt x="1331" y="461"/>
                    </a:lnTo>
                    <a:lnTo>
                      <a:pt x="1331" y="461"/>
                    </a:lnTo>
                    <a:lnTo>
                      <a:pt x="1331" y="461"/>
                    </a:lnTo>
                    <a:lnTo>
                      <a:pt x="1331" y="459"/>
                    </a:lnTo>
                    <a:lnTo>
                      <a:pt x="1331" y="459"/>
                    </a:lnTo>
                    <a:lnTo>
                      <a:pt x="1331" y="459"/>
                    </a:lnTo>
                    <a:lnTo>
                      <a:pt x="1329" y="459"/>
                    </a:lnTo>
                    <a:lnTo>
                      <a:pt x="1329" y="459"/>
                    </a:lnTo>
                    <a:lnTo>
                      <a:pt x="1328" y="459"/>
                    </a:lnTo>
                    <a:lnTo>
                      <a:pt x="1326" y="459"/>
                    </a:lnTo>
                    <a:lnTo>
                      <a:pt x="1326" y="459"/>
                    </a:lnTo>
                    <a:lnTo>
                      <a:pt x="1324" y="457"/>
                    </a:lnTo>
                    <a:lnTo>
                      <a:pt x="1324" y="457"/>
                    </a:lnTo>
                    <a:lnTo>
                      <a:pt x="1324" y="457"/>
                    </a:lnTo>
                    <a:lnTo>
                      <a:pt x="1322" y="457"/>
                    </a:lnTo>
                    <a:lnTo>
                      <a:pt x="1322" y="457"/>
                    </a:lnTo>
                    <a:lnTo>
                      <a:pt x="1319" y="456"/>
                    </a:lnTo>
                    <a:lnTo>
                      <a:pt x="1319" y="456"/>
                    </a:lnTo>
                    <a:lnTo>
                      <a:pt x="1317" y="456"/>
                    </a:lnTo>
                    <a:lnTo>
                      <a:pt x="1315" y="456"/>
                    </a:lnTo>
                    <a:lnTo>
                      <a:pt x="1315" y="456"/>
                    </a:lnTo>
                    <a:lnTo>
                      <a:pt x="1313" y="456"/>
                    </a:lnTo>
                    <a:lnTo>
                      <a:pt x="1313" y="456"/>
                    </a:lnTo>
                    <a:lnTo>
                      <a:pt x="1311" y="456"/>
                    </a:lnTo>
                    <a:lnTo>
                      <a:pt x="1310" y="456"/>
                    </a:lnTo>
                    <a:lnTo>
                      <a:pt x="1308" y="456"/>
                    </a:lnTo>
                    <a:lnTo>
                      <a:pt x="1306" y="454"/>
                    </a:lnTo>
                    <a:lnTo>
                      <a:pt x="1306" y="454"/>
                    </a:lnTo>
                    <a:lnTo>
                      <a:pt x="1304" y="454"/>
                    </a:lnTo>
                    <a:lnTo>
                      <a:pt x="1304" y="454"/>
                    </a:lnTo>
                    <a:lnTo>
                      <a:pt x="1304" y="454"/>
                    </a:lnTo>
                    <a:lnTo>
                      <a:pt x="1302" y="454"/>
                    </a:lnTo>
                    <a:lnTo>
                      <a:pt x="1302" y="454"/>
                    </a:lnTo>
                    <a:lnTo>
                      <a:pt x="1302" y="452"/>
                    </a:lnTo>
                    <a:lnTo>
                      <a:pt x="1300" y="452"/>
                    </a:lnTo>
                    <a:lnTo>
                      <a:pt x="1300" y="452"/>
                    </a:lnTo>
                    <a:lnTo>
                      <a:pt x="1300" y="452"/>
                    </a:lnTo>
                    <a:lnTo>
                      <a:pt x="1300" y="452"/>
                    </a:lnTo>
                    <a:lnTo>
                      <a:pt x="1300" y="452"/>
                    </a:lnTo>
                    <a:lnTo>
                      <a:pt x="1299" y="452"/>
                    </a:lnTo>
                    <a:lnTo>
                      <a:pt x="1299" y="450"/>
                    </a:lnTo>
                    <a:lnTo>
                      <a:pt x="1299" y="450"/>
                    </a:lnTo>
                    <a:lnTo>
                      <a:pt x="1299" y="450"/>
                    </a:lnTo>
                    <a:lnTo>
                      <a:pt x="1299" y="450"/>
                    </a:lnTo>
                    <a:lnTo>
                      <a:pt x="1299" y="450"/>
                    </a:lnTo>
                    <a:lnTo>
                      <a:pt x="1299" y="450"/>
                    </a:lnTo>
                    <a:lnTo>
                      <a:pt x="1299" y="450"/>
                    </a:lnTo>
                    <a:lnTo>
                      <a:pt x="1299" y="450"/>
                    </a:lnTo>
                    <a:lnTo>
                      <a:pt x="1299" y="450"/>
                    </a:lnTo>
                    <a:lnTo>
                      <a:pt x="1297" y="450"/>
                    </a:lnTo>
                    <a:lnTo>
                      <a:pt x="1297" y="448"/>
                    </a:lnTo>
                    <a:lnTo>
                      <a:pt x="1293" y="447"/>
                    </a:lnTo>
                    <a:lnTo>
                      <a:pt x="1288" y="443"/>
                    </a:lnTo>
                    <a:lnTo>
                      <a:pt x="1286" y="443"/>
                    </a:lnTo>
                    <a:lnTo>
                      <a:pt x="1286" y="441"/>
                    </a:lnTo>
                    <a:lnTo>
                      <a:pt x="1279" y="439"/>
                    </a:lnTo>
                    <a:lnTo>
                      <a:pt x="1277" y="439"/>
                    </a:lnTo>
                    <a:lnTo>
                      <a:pt x="1270" y="439"/>
                    </a:lnTo>
                    <a:lnTo>
                      <a:pt x="1266" y="443"/>
                    </a:lnTo>
                    <a:lnTo>
                      <a:pt x="1266" y="443"/>
                    </a:lnTo>
                    <a:lnTo>
                      <a:pt x="1266" y="443"/>
                    </a:lnTo>
                    <a:lnTo>
                      <a:pt x="1266" y="443"/>
                    </a:lnTo>
                    <a:lnTo>
                      <a:pt x="1264" y="445"/>
                    </a:lnTo>
                    <a:lnTo>
                      <a:pt x="1266" y="448"/>
                    </a:lnTo>
                    <a:lnTo>
                      <a:pt x="1266" y="452"/>
                    </a:lnTo>
                    <a:lnTo>
                      <a:pt x="1262" y="454"/>
                    </a:lnTo>
                    <a:lnTo>
                      <a:pt x="1261" y="456"/>
                    </a:lnTo>
                    <a:lnTo>
                      <a:pt x="1257" y="454"/>
                    </a:lnTo>
                    <a:lnTo>
                      <a:pt x="1253" y="452"/>
                    </a:lnTo>
                    <a:lnTo>
                      <a:pt x="1248" y="447"/>
                    </a:lnTo>
                    <a:lnTo>
                      <a:pt x="1234" y="432"/>
                    </a:lnTo>
                    <a:lnTo>
                      <a:pt x="1228" y="427"/>
                    </a:lnTo>
                    <a:lnTo>
                      <a:pt x="1226" y="425"/>
                    </a:lnTo>
                    <a:lnTo>
                      <a:pt x="1225" y="423"/>
                    </a:lnTo>
                    <a:lnTo>
                      <a:pt x="1221" y="423"/>
                    </a:lnTo>
                    <a:lnTo>
                      <a:pt x="1221" y="423"/>
                    </a:lnTo>
                    <a:lnTo>
                      <a:pt x="1219" y="423"/>
                    </a:lnTo>
                    <a:lnTo>
                      <a:pt x="1219" y="423"/>
                    </a:lnTo>
                    <a:lnTo>
                      <a:pt x="1219" y="425"/>
                    </a:lnTo>
                    <a:lnTo>
                      <a:pt x="1217" y="425"/>
                    </a:lnTo>
                    <a:lnTo>
                      <a:pt x="1217" y="425"/>
                    </a:lnTo>
                    <a:lnTo>
                      <a:pt x="1215" y="425"/>
                    </a:lnTo>
                    <a:lnTo>
                      <a:pt x="1215" y="427"/>
                    </a:lnTo>
                    <a:lnTo>
                      <a:pt x="1215" y="427"/>
                    </a:lnTo>
                    <a:lnTo>
                      <a:pt x="1215" y="427"/>
                    </a:lnTo>
                    <a:lnTo>
                      <a:pt x="1215" y="427"/>
                    </a:lnTo>
                    <a:lnTo>
                      <a:pt x="1215" y="429"/>
                    </a:lnTo>
                    <a:lnTo>
                      <a:pt x="1214" y="429"/>
                    </a:lnTo>
                    <a:lnTo>
                      <a:pt x="1214" y="429"/>
                    </a:lnTo>
                    <a:lnTo>
                      <a:pt x="1210" y="429"/>
                    </a:lnTo>
                    <a:lnTo>
                      <a:pt x="1206" y="430"/>
                    </a:lnTo>
                    <a:lnTo>
                      <a:pt x="1205" y="430"/>
                    </a:lnTo>
                    <a:lnTo>
                      <a:pt x="1205" y="432"/>
                    </a:lnTo>
                    <a:lnTo>
                      <a:pt x="1203" y="432"/>
                    </a:lnTo>
                    <a:lnTo>
                      <a:pt x="1201" y="432"/>
                    </a:lnTo>
                    <a:lnTo>
                      <a:pt x="1199" y="434"/>
                    </a:lnTo>
                    <a:lnTo>
                      <a:pt x="1199" y="434"/>
                    </a:lnTo>
                    <a:lnTo>
                      <a:pt x="1199" y="434"/>
                    </a:lnTo>
                    <a:lnTo>
                      <a:pt x="1199" y="436"/>
                    </a:lnTo>
                    <a:lnTo>
                      <a:pt x="1199" y="436"/>
                    </a:lnTo>
                    <a:lnTo>
                      <a:pt x="1199" y="436"/>
                    </a:lnTo>
                    <a:lnTo>
                      <a:pt x="1199" y="436"/>
                    </a:lnTo>
                    <a:lnTo>
                      <a:pt x="1199" y="436"/>
                    </a:lnTo>
                    <a:lnTo>
                      <a:pt x="1199" y="438"/>
                    </a:lnTo>
                    <a:lnTo>
                      <a:pt x="1199" y="438"/>
                    </a:lnTo>
                    <a:lnTo>
                      <a:pt x="1203" y="441"/>
                    </a:lnTo>
                    <a:lnTo>
                      <a:pt x="1203" y="443"/>
                    </a:lnTo>
                    <a:lnTo>
                      <a:pt x="1208" y="445"/>
                    </a:lnTo>
                    <a:lnTo>
                      <a:pt x="1210" y="447"/>
                    </a:lnTo>
                    <a:lnTo>
                      <a:pt x="1212" y="450"/>
                    </a:lnTo>
                    <a:lnTo>
                      <a:pt x="1212" y="450"/>
                    </a:lnTo>
                    <a:lnTo>
                      <a:pt x="1212" y="454"/>
                    </a:lnTo>
                    <a:lnTo>
                      <a:pt x="1212" y="456"/>
                    </a:lnTo>
                    <a:lnTo>
                      <a:pt x="1210" y="459"/>
                    </a:lnTo>
                    <a:lnTo>
                      <a:pt x="1208" y="463"/>
                    </a:lnTo>
                    <a:lnTo>
                      <a:pt x="1208" y="467"/>
                    </a:lnTo>
                    <a:lnTo>
                      <a:pt x="1208" y="468"/>
                    </a:lnTo>
                    <a:lnTo>
                      <a:pt x="1208" y="470"/>
                    </a:lnTo>
                    <a:lnTo>
                      <a:pt x="1208" y="470"/>
                    </a:lnTo>
                    <a:lnTo>
                      <a:pt x="1206" y="472"/>
                    </a:lnTo>
                    <a:lnTo>
                      <a:pt x="1205" y="472"/>
                    </a:lnTo>
                    <a:lnTo>
                      <a:pt x="1205" y="474"/>
                    </a:lnTo>
                    <a:lnTo>
                      <a:pt x="1205" y="474"/>
                    </a:lnTo>
                    <a:lnTo>
                      <a:pt x="1205" y="474"/>
                    </a:lnTo>
                    <a:lnTo>
                      <a:pt x="1205" y="476"/>
                    </a:lnTo>
                    <a:lnTo>
                      <a:pt x="1205" y="476"/>
                    </a:lnTo>
                    <a:lnTo>
                      <a:pt x="1205" y="476"/>
                    </a:lnTo>
                    <a:lnTo>
                      <a:pt x="1205" y="476"/>
                    </a:lnTo>
                    <a:lnTo>
                      <a:pt x="1203" y="477"/>
                    </a:lnTo>
                    <a:lnTo>
                      <a:pt x="1203" y="477"/>
                    </a:lnTo>
                    <a:lnTo>
                      <a:pt x="1203" y="477"/>
                    </a:lnTo>
                    <a:lnTo>
                      <a:pt x="1201" y="477"/>
                    </a:lnTo>
                    <a:lnTo>
                      <a:pt x="1201" y="479"/>
                    </a:lnTo>
                    <a:lnTo>
                      <a:pt x="1201" y="479"/>
                    </a:lnTo>
                    <a:lnTo>
                      <a:pt x="1199" y="479"/>
                    </a:lnTo>
                    <a:lnTo>
                      <a:pt x="1199" y="479"/>
                    </a:lnTo>
                    <a:lnTo>
                      <a:pt x="1199" y="479"/>
                    </a:lnTo>
                    <a:lnTo>
                      <a:pt x="1199" y="479"/>
                    </a:lnTo>
                    <a:lnTo>
                      <a:pt x="1197" y="479"/>
                    </a:lnTo>
                    <a:lnTo>
                      <a:pt x="1197" y="479"/>
                    </a:lnTo>
                    <a:lnTo>
                      <a:pt x="1197" y="479"/>
                    </a:lnTo>
                    <a:lnTo>
                      <a:pt x="1196" y="481"/>
                    </a:lnTo>
                    <a:lnTo>
                      <a:pt x="1194" y="486"/>
                    </a:lnTo>
                    <a:lnTo>
                      <a:pt x="1192" y="490"/>
                    </a:lnTo>
                    <a:lnTo>
                      <a:pt x="1188" y="490"/>
                    </a:lnTo>
                    <a:lnTo>
                      <a:pt x="1188" y="490"/>
                    </a:lnTo>
                    <a:lnTo>
                      <a:pt x="1187" y="492"/>
                    </a:lnTo>
                    <a:lnTo>
                      <a:pt x="1183" y="492"/>
                    </a:lnTo>
                    <a:lnTo>
                      <a:pt x="1181" y="490"/>
                    </a:lnTo>
                    <a:lnTo>
                      <a:pt x="1179" y="490"/>
                    </a:lnTo>
                    <a:lnTo>
                      <a:pt x="1177" y="490"/>
                    </a:lnTo>
                    <a:lnTo>
                      <a:pt x="1177" y="490"/>
                    </a:lnTo>
                    <a:lnTo>
                      <a:pt x="1177" y="490"/>
                    </a:lnTo>
                    <a:lnTo>
                      <a:pt x="1176" y="490"/>
                    </a:lnTo>
                    <a:lnTo>
                      <a:pt x="1176" y="488"/>
                    </a:lnTo>
                    <a:lnTo>
                      <a:pt x="1176" y="488"/>
                    </a:lnTo>
                    <a:lnTo>
                      <a:pt x="1174" y="488"/>
                    </a:lnTo>
                    <a:lnTo>
                      <a:pt x="1174" y="488"/>
                    </a:lnTo>
                    <a:lnTo>
                      <a:pt x="1174" y="488"/>
                    </a:lnTo>
                    <a:lnTo>
                      <a:pt x="1170" y="486"/>
                    </a:lnTo>
                    <a:lnTo>
                      <a:pt x="1165" y="485"/>
                    </a:lnTo>
                    <a:lnTo>
                      <a:pt x="1163" y="483"/>
                    </a:lnTo>
                    <a:lnTo>
                      <a:pt x="1161" y="481"/>
                    </a:lnTo>
                    <a:lnTo>
                      <a:pt x="1159" y="479"/>
                    </a:lnTo>
                    <a:lnTo>
                      <a:pt x="1158" y="477"/>
                    </a:lnTo>
                    <a:lnTo>
                      <a:pt x="1158" y="476"/>
                    </a:lnTo>
                    <a:lnTo>
                      <a:pt x="1158" y="474"/>
                    </a:lnTo>
                    <a:lnTo>
                      <a:pt x="1165" y="465"/>
                    </a:lnTo>
                    <a:lnTo>
                      <a:pt x="1165" y="463"/>
                    </a:lnTo>
                    <a:lnTo>
                      <a:pt x="1167" y="457"/>
                    </a:lnTo>
                    <a:lnTo>
                      <a:pt x="1167" y="456"/>
                    </a:lnTo>
                    <a:lnTo>
                      <a:pt x="1165" y="454"/>
                    </a:lnTo>
                    <a:lnTo>
                      <a:pt x="1163" y="448"/>
                    </a:lnTo>
                    <a:lnTo>
                      <a:pt x="1159" y="445"/>
                    </a:lnTo>
                    <a:lnTo>
                      <a:pt x="1159" y="441"/>
                    </a:lnTo>
                    <a:lnTo>
                      <a:pt x="1159" y="441"/>
                    </a:lnTo>
                    <a:lnTo>
                      <a:pt x="1159" y="441"/>
                    </a:lnTo>
                    <a:lnTo>
                      <a:pt x="1159" y="441"/>
                    </a:lnTo>
                    <a:lnTo>
                      <a:pt x="1158" y="439"/>
                    </a:lnTo>
                    <a:lnTo>
                      <a:pt x="1158" y="439"/>
                    </a:lnTo>
                    <a:lnTo>
                      <a:pt x="1158" y="439"/>
                    </a:lnTo>
                    <a:lnTo>
                      <a:pt x="1156" y="439"/>
                    </a:lnTo>
                    <a:lnTo>
                      <a:pt x="1156" y="439"/>
                    </a:lnTo>
                    <a:lnTo>
                      <a:pt x="1156" y="439"/>
                    </a:lnTo>
                    <a:lnTo>
                      <a:pt x="1156" y="439"/>
                    </a:lnTo>
                    <a:lnTo>
                      <a:pt x="1154" y="439"/>
                    </a:lnTo>
                    <a:lnTo>
                      <a:pt x="1154" y="439"/>
                    </a:lnTo>
                    <a:lnTo>
                      <a:pt x="1154" y="439"/>
                    </a:lnTo>
                    <a:lnTo>
                      <a:pt x="1154" y="439"/>
                    </a:lnTo>
                    <a:lnTo>
                      <a:pt x="1152" y="439"/>
                    </a:lnTo>
                    <a:lnTo>
                      <a:pt x="1152" y="439"/>
                    </a:lnTo>
                    <a:lnTo>
                      <a:pt x="1152" y="439"/>
                    </a:lnTo>
                    <a:lnTo>
                      <a:pt x="1152" y="439"/>
                    </a:lnTo>
                    <a:lnTo>
                      <a:pt x="1152" y="439"/>
                    </a:lnTo>
                    <a:lnTo>
                      <a:pt x="1150" y="439"/>
                    </a:lnTo>
                    <a:lnTo>
                      <a:pt x="1150" y="439"/>
                    </a:lnTo>
                    <a:lnTo>
                      <a:pt x="1150" y="439"/>
                    </a:lnTo>
                    <a:lnTo>
                      <a:pt x="1149" y="439"/>
                    </a:lnTo>
                    <a:lnTo>
                      <a:pt x="1149" y="439"/>
                    </a:lnTo>
                    <a:lnTo>
                      <a:pt x="1149" y="439"/>
                    </a:lnTo>
                    <a:lnTo>
                      <a:pt x="1147" y="439"/>
                    </a:lnTo>
                    <a:lnTo>
                      <a:pt x="1147" y="439"/>
                    </a:lnTo>
                    <a:lnTo>
                      <a:pt x="1147" y="439"/>
                    </a:lnTo>
                    <a:lnTo>
                      <a:pt x="1145" y="439"/>
                    </a:lnTo>
                    <a:lnTo>
                      <a:pt x="1141" y="439"/>
                    </a:lnTo>
                    <a:lnTo>
                      <a:pt x="1138" y="439"/>
                    </a:lnTo>
                    <a:lnTo>
                      <a:pt x="1134" y="439"/>
                    </a:lnTo>
                    <a:lnTo>
                      <a:pt x="1132" y="439"/>
                    </a:lnTo>
                    <a:lnTo>
                      <a:pt x="1130" y="439"/>
                    </a:lnTo>
                    <a:lnTo>
                      <a:pt x="1127" y="439"/>
                    </a:lnTo>
                    <a:lnTo>
                      <a:pt x="1125" y="439"/>
                    </a:lnTo>
                    <a:lnTo>
                      <a:pt x="1123" y="441"/>
                    </a:lnTo>
                    <a:lnTo>
                      <a:pt x="1121" y="443"/>
                    </a:lnTo>
                    <a:lnTo>
                      <a:pt x="1121" y="445"/>
                    </a:lnTo>
                    <a:lnTo>
                      <a:pt x="1120" y="447"/>
                    </a:lnTo>
                    <a:lnTo>
                      <a:pt x="1120" y="448"/>
                    </a:lnTo>
                    <a:lnTo>
                      <a:pt x="1114" y="450"/>
                    </a:lnTo>
                    <a:lnTo>
                      <a:pt x="1112" y="452"/>
                    </a:lnTo>
                    <a:lnTo>
                      <a:pt x="1112" y="452"/>
                    </a:lnTo>
                    <a:lnTo>
                      <a:pt x="1111" y="452"/>
                    </a:lnTo>
                    <a:lnTo>
                      <a:pt x="1111" y="454"/>
                    </a:lnTo>
                    <a:lnTo>
                      <a:pt x="1109" y="456"/>
                    </a:lnTo>
                    <a:lnTo>
                      <a:pt x="1109" y="457"/>
                    </a:lnTo>
                    <a:lnTo>
                      <a:pt x="1109" y="459"/>
                    </a:lnTo>
                    <a:lnTo>
                      <a:pt x="1107" y="461"/>
                    </a:lnTo>
                    <a:lnTo>
                      <a:pt x="1107" y="463"/>
                    </a:lnTo>
                    <a:lnTo>
                      <a:pt x="1107" y="463"/>
                    </a:lnTo>
                    <a:lnTo>
                      <a:pt x="1107" y="467"/>
                    </a:lnTo>
                    <a:lnTo>
                      <a:pt x="1107" y="470"/>
                    </a:lnTo>
                    <a:lnTo>
                      <a:pt x="1107" y="472"/>
                    </a:lnTo>
                    <a:lnTo>
                      <a:pt x="1109" y="472"/>
                    </a:lnTo>
                    <a:lnTo>
                      <a:pt x="1109" y="472"/>
                    </a:lnTo>
                    <a:lnTo>
                      <a:pt x="1109" y="474"/>
                    </a:lnTo>
                    <a:lnTo>
                      <a:pt x="1109" y="476"/>
                    </a:lnTo>
                    <a:lnTo>
                      <a:pt x="1109" y="476"/>
                    </a:lnTo>
                    <a:lnTo>
                      <a:pt x="1109" y="476"/>
                    </a:lnTo>
                    <a:lnTo>
                      <a:pt x="1109" y="477"/>
                    </a:lnTo>
                    <a:lnTo>
                      <a:pt x="1109" y="477"/>
                    </a:lnTo>
                    <a:lnTo>
                      <a:pt x="1109" y="477"/>
                    </a:lnTo>
                    <a:lnTo>
                      <a:pt x="1109" y="479"/>
                    </a:lnTo>
                    <a:lnTo>
                      <a:pt x="1109" y="479"/>
                    </a:lnTo>
                    <a:lnTo>
                      <a:pt x="1109" y="479"/>
                    </a:lnTo>
                    <a:lnTo>
                      <a:pt x="1111" y="479"/>
                    </a:lnTo>
                    <a:lnTo>
                      <a:pt x="1111" y="479"/>
                    </a:lnTo>
                    <a:lnTo>
                      <a:pt x="1111" y="479"/>
                    </a:lnTo>
                    <a:lnTo>
                      <a:pt x="1111" y="481"/>
                    </a:lnTo>
                    <a:lnTo>
                      <a:pt x="1111" y="481"/>
                    </a:lnTo>
                    <a:lnTo>
                      <a:pt x="1112" y="481"/>
                    </a:lnTo>
                    <a:lnTo>
                      <a:pt x="1112" y="481"/>
                    </a:lnTo>
                    <a:lnTo>
                      <a:pt x="1112" y="481"/>
                    </a:lnTo>
                    <a:lnTo>
                      <a:pt x="1114" y="481"/>
                    </a:lnTo>
                    <a:lnTo>
                      <a:pt x="1114" y="483"/>
                    </a:lnTo>
                    <a:lnTo>
                      <a:pt x="1114" y="483"/>
                    </a:lnTo>
                    <a:lnTo>
                      <a:pt x="1114" y="483"/>
                    </a:lnTo>
                    <a:lnTo>
                      <a:pt x="1114" y="485"/>
                    </a:lnTo>
                    <a:lnTo>
                      <a:pt x="1116" y="485"/>
                    </a:lnTo>
                    <a:lnTo>
                      <a:pt x="1118" y="486"/>
                    </a:lnTo>
                    <a:lnTo>
                      <a:pt x="1118" y="488"/>
                    </a:lnTo>
                    <a:lnTo>
                      <a:pt x="1120" y="488"/>
                    </a:lnTo>
                    <a:lnTo>
                      <a:pt x="1121" y="490"/>
                    </a:lnTo>
                    <a:lnTo>
                      <a:pt x="1123" y="492"/>
                    </a:lnTo>
                    <a:lnTo>
                      <a:pt x="1127" y="494"/>
                    </a:lnTo>
                    <a:lnTo>
                      <a:pt x="1129" y="495"/>
                    </a:lnTo>
                    <a:lnTo>
                      <a:pt x="1130" y="495"/>
                    </a:lnTo>
                    <a:lnTo>
                      <a:pt x="1130" y="495"/>
                    </a:lnTo>
                    <a:lnTo>
                      <a:pt x="1132" y="497"/>
                    </a:lnTo>
                    <a:lnTo>
                      <a:pt x="1132" y="499"/>
                    </a:lnTo>
                    <a:lnTo>
                      <a:pt x="1132" y="501"/>
                    </a:lnTo>
                    <a:lnTo>
                      <a:pt x="1130" y="503"/>
                    </a:lnTo>
                    <a:lnTo>
                      <a:pt x="1130" y="503"/>
                    </a:lnTo>
                    <a:lnTo>
                      <a:pt x="1130" y="503"/>
                    </a:lnTo>
                    <a:lnTo>
                      <a:pt x="1129" y="503"/>
                    </a:lnTo>
                    <a:lnTo>
                      <a:pt x="1127" y="503"/>
                    </a:lnTo>
                    <a:lnTo>
                      <a:pt x="1125" y="505"/>
                    </a:lnTo>
                    <a:lnTo>
                      <a:pt x="1125" y="505"/>
                    </a:lnTo>
                    <a:lnTo>
                      <a:pt x="1123" y="505"/>
                    </a:lnTo>
                    <a:lnTo>
                      <a:pt x="1121" y="506"/>
                    </a:lnTo>
                    <a:lnTo>
                      <a:pt x="1120" y="506"/>
                    </a:lnTo>
                    <a:lnTo>
                      <a:pt x="1120" y="508"/>
                    </a:lnTo>
                    <a:lnTo>
                      <a:pt x="1118" y="508"/>
                    </a:lnTo>
                    <a:lnTo>
                      <a:pt x="1116" y="508"/>
                    </a:lnTo>
                    <a:lnTo>
                      <a:pt x="1114" y="510"/>
                    </a:lnTo>
                    <a:lnTo>
                      <a:pt x="1111" y="510"/>
                    </a:lnTo>
                    <a:lnTo>
                      <a:pt x="1109" y="510"/>
                    </a:lnTo>
                    <a:lnTo>
                      <a:pt x="1105" y="510"/>
                    </a:lnTo>
                    <a:lnTo>
                      <a:pt x="1103" y="512"/>
                    </a:lnTo>
                    <a:lnTo>
                      <a:pt x="1098" y="512"/>
                    </a:lnTo>
                    <a:lnTo>
                      <a:pt x="1096" y="514"/>
                    </a:lnTo>
                    <a:lnTo>
                      <a:pt x="1094" y="514"/>
                    </a:lnTo>
                    <a:lnTo>
                      <a:pt x="1092" y="514"/>
                    </a:lnTo>
                    <a:lnTo>
                      <a:pt x="1092" y="514"/>
                    </a:lnTo>
                    <a:lnTo>
                      <a:pt x="1092" y="514"/>
                    </a:lnTo>
                    <a:lnTo>
                      <a:pt x="1092" y="515"/>
                    </a:lnTo>
                    <a:lnTo>
                      <a:pt x="1092" y="515"/>
                    </a:lnTo>
                    <a:lnTo>
                      <a:pt x="1092" y="515"/>
                    </a:lnTo>
                    <a:lnTo>
                      <a:pt x="1092" y="515"/>
                    </a:lnTo>
                    <a:lnTo>
                      <a:pt x="1091" y="515"/>
                    </a:lnTo>
                    <a:lnTo>
                      <a:pt x="1091" y="515"/>
                    </a:lnTo>
                    <a:lnTo>
                      <a:pt x="1091" y="521"/>
                    </a:lnTo>
                    <a:lnTo>
                      <a:pt x="1089" y="523"/>
                    </a:lnTo>
                    <a:lnTo>
                      <a:pt x="1089" y="524"/>
                    </a:lnTo>
                    <a:lnTo>
                      <a:pt x="1089" y="524"/>
                    </a:lnTo>
                    <a:lnTo>
                      <a:pt x="1089" y="524"/>
                    </a:lnTo>
                    <a:lnTo>
                      <a:pt x="1087" y="524"/>
                    </a:lnTo>
                    <a:lnTo>
                      <a:pt x="1087" y="524"/>
                    </a:lnTo>
                    <a:lnTo>
                      <a:pt x="1083" y="526"/>
                    </a:lnTo>
                    <a:lnTo>
                      <a:pt x="1080" y="526"/>
                    </a:lnTo>
                    <a:lnTo>
                      <a:pt x="1076" y="526"/>
                    </a:lnTo>
                    <a:lnTo>
                      <a:pt x="1074" y="526"/>
                    </a:lnTo>
                    <a:lnTo>
                      <a:pt x="1073" y="528"/>
                    </a:lnTo>
                    <a:lnTo>
                      <a:pt x="1071" y="530"/>
                    </a:lnTo>
                    <a:lnTo>
                      <a:pt x="1071" y="530"/>
                    </a:lnTo>
                    <a:lnTo>
                      <a:pt x="1071" y="530"/>
                    </a:lnTo>
                    <a:lnTo>
                      <a:pt x="1071" y="532"/>
                    </a:lnTo>
                    <a:lnTo>
                      <a:pt x="1071" y="532"/>
                    </a:lnTo>
                    <a:lnTo>
                      <a:pt x="1071" y="533"/>
                    </a:lnTo>
                    <a:lnTo>
                      <a:pt x="1071" y="533"/>
                    </a:lnTo>
                    <a:lnTo>
                      <a:pt x="1071" y="533"/>
                    </a:lnTo>
                    <a:lnTo>
                      <a:pt x="1071" y="533"/>
                    </a:lnTo>
                    <a:lnTo>
                      <a:pt x="1069" y="535"/>
                    </a:lnTo>
                    <a:lnTo>
                      <a:pt x="1069" y="535"/>
                    </a:lnTo>
                    <a:lnTo>
                      <a:pt x="1069" y="537"/>
                    </a:lnTo>
                    <a:lnTo>
                      <a:pt x="1069" y="539"/>
                    </a:lnTo>
                    <a:lnTo>
                      <a:pt x="1071" y="541"/>
                    </a:lnTo>
                    <a:lnTo>
                      <a:pt x="1071" y="544"/>
                    </a:lnTo>
                    <a:lnTo>
                      <a:pt x="1073" y="546"/>
                    </a:lnTo>
                    <a:lnTo>
                      <a:pt x="1076" y="548"/>
                    </a:lnTo>
                    <a:lnTo>
                      <a:pt x="1078" y="550"/>
                    </a:lnTo>
                    <a:lnTo>
                      <a:pt x="1080" y="552"/>
                    </a:lnTo>
                    <a:lnTo>
                      <a:pt x="1083" y="553"/>
                    </a:lnTo>
                    <a:lnTo>
                      <a:pt x="1085" y="555"/>
                    </a:lnTo>
                    <a:lnTo>
                      <a:pt x="1087" y="559"/>
                    </a:lnTo>
                    <a:lnTo>
                      <a:pt x="1089" y="561"/>
                    </a:lnTo>
                    <a:lnTo>
                      <a:pt x="1091" y="562"/>
                    </a:lnTo>
                    <a:lnTo>
                      <a:pt x="1091" y="564"/>
                    </a:lnTo>
                    <a:lnTo>
                      <a:pt x="1092" y="566"/>
                    </a:lnTo>
                    <a:lnTo>
                      <a:pt x="1094" y="570"/>
                    </a:lnTo>
                    <a:lnTo>
                      <a:pt x="1096" y="571"/>
                    </a:lnTo>
                    <a:lnTo>
                      <a:pt x="1096" y="573"/>
                    </a:lnTo>
                    <a:lnTo>
                      <a:pt x="1096" y="575"/>
                    </a:lnTo>
                    <a:lnTo>
                      <a:pt x="1096" y="577"/>
                    </a:lnTo>
                    <a:lnTo>
                      <a:pt x="1094" y="579"/>
                    </a:lnTo>
                    <a:lnTo>
                      <a:pt x="1094" y="582"/>
                    </a:lnTo>
                    <a:lnTo>
                      <a:pt x="1094" y="586"/>
                    </a:lnTo>
                    <a:lnTo>
                      <a:pt x="1094" y="588"/>
                    </a:lnTo>
                    <a:lnTo>
                      <a:pt x="1092" y="590"/>
                    </a:lnTo>
                    <a:lnTo>
                      <a:pt x="1092" y="590"/>
                    </a:lnTo>
                    <a:lnTo>
                      <a:pt x="1092" y="590"/>
                    </a:lnTo>
                    <a:lnTo>
                      <a:pt x="1091" y="591"/>
                    </a:lnTo>
                    <a:lnTo>
                      <a:pt x="1087" y="593"/>
                    </a:lnTo>
                    <a:lnTo>
                      <a:pt x="1085" y="593"/>
                    </a:lnTo>
                    <a:lnTo>
                      <a:pt x="1083" y="595"/>
                    </a:lnTo>
                    <a:lnTo>
                      <a:pt x="1080" y="595"/>
                    </a:lnTo>
                    <a:lnTo>
                      <a:pt x="1078" y="597"/>
                    </a:lnTo>
                    <a:lnTo>
                      <a:pt x="1076" y="599"/>
                    </a:lnTo>
                    <a:lnTo>
                      <a:pt x="1074" y="600"/>
                    </a:lnTo>
                    <a:lnTo>
                      <a:pt x="1074" y="600"/>
                    </a:lnTo>
                    <a:lnTo>
                      <a:pt x="1074" y="600"/>
                    </a:lnTo>
                    <a:lnTo>
                      <a:pt x="1074" y="602"/>
                    </a:lnTo>
                    <a:lnTo>
                      <a:pt x="1074" y="602"/>
                    </a:lnTo>
                    <a:lnTo>
                      <a:pt x="1074" y="602"/>
                    </a:lnTo>
                    <a:lnTo>
                      <a:pt x="1076" y="602"/>
                    </a:lnTo>
                    <a:lnTo>
                      <a:pt x="1076" y="602"/>
                    </a:lnTo>
                    <a:lnTo>
                      <a:pt x="1076" y="604"/>
                    </a:lnTo>
                    <a:lnTo>
                      <a:pt x="1076" y="604"/>
                    </a:lnTo>
                    <a:lnTo>
                      <a:pt x="1078" y="604"/>
                    </a:lnTo>
                    <a:lnTo>
                      <a:pt x="1078" y="604"/>
                    </a:lnTo>
                    <a:lnTo>
                      <a:pt x="1078" y="606"/>
                    </a:lnTo>
                    <a:lnTo>
                      <a:pt x="1078" y="606"/>
                    </a:lnTo>
                    <a:lnTo>
                      <a:pt x="1078" y="606"/>
                    </a:lnTo>
                    <a:lnTo>
                      <a:pt x="1078" y="606"/>
                    </a:lnTo>
                    <a:lnTo>
                      <a:pt x="1080" y="609"/>
                    </a:lnTo>
                    <a:lnTo>
                      <a:pt x="1082" y="613"/>
                    </a:lnTo>
                    <a:lnTo>
                      <a:pt x="1085" y="615"/>
                    </a:lnTo>
                    <a:lnTo>
                      <a:pt x="1089" y="617"/>
                    </a:lnTo>
                    <a:lnTo>
                      <a:pt x="1091" y="617"/>
                    </a:lnTo>
                    <a:lnTo>
                      <a:pt x="1094" y="617"/>
                    </a:lnTo>
                    <a:lnTo>
                      <a:pt x="1100" y="615"/>
                    </a:lnTo>
                    <a:lnTo>
                      <a:pt x="1102" y="615"/>
                    </a:lnTo>
                    <a:lnTo>
                      <a:pt x="1109" y="613"/>
                    </a:lnTo>
                    <a:lnTo>
                      <a:pt x="1112" y="613"/>
                    </a:lnTo>
                    <a:lnTo>
                      <a:pt x="1114" y="613"/>
                    </a:lnTo>
                    <a:lnTo>
                      <a:pt x="1114" y="615"/>
                    </a:lnTo>
                    <a:lnTo>
                      <a:pt x="1118" y="615"/>
                    </a:lnTo>
                    <a:lnTo>
                      <a:pt x="1118" y="615"/>
                    </a:lnTo>
                    <a:lnTo>
                      <a:pt x="1120" y="617"/>
                    </a:lnTo>
                    <a:lnTo>
                      <a:pt x="1121" y="617"/>
                    </a:lnTo>
                    <a:lnTo>
                      <a:pt x="1121" y="617"/>
                    </a:lnTo>
                    <a:lnTo>
                      <a:pt x="1121" y="617"/>
                    </a:lnTo>
                    <a:lnTo>
                      <a:pt x="1123" y="617"/>
                    </a:lnTo>
                    <a:lnTo>
                      <a:pt x="1123" y="617"/>
                    </a:lnTo>
                    <a:lnTo>
                      <a:pt x="1123" y="617"/>
                    </a:lnTo>
                    <a:lnTo>
                      <a:pt x="1123" y="617"/>
                    </a:lnTo>
                    <a:lnTo>
                      <a:pt x="1123" y="617"/>
                    </a:lnTo>
                    <a:lnTo>
                      <a:pt x="1125" y="618"/>
                    </a:lnTo>
                    <a:lnTo>
                      <a:pt x="1125" y="618"/>
                    </a:lnTo>
                    <a:lnTo>
                      <a:pt x="1125" y="620"/>
                    </a:lnTo>
                    <a:lnTo>
                      <a:pt x="1125" y="620"/>
                    </a:lnTo>
                    <a:lnTo>
                      <a:pt x="1125" y="620"/>
                    </a:lnTo>
                    <a:lnTo>
                      <a:pt x="1123" y="620"/>
                    </a:lnTo>
                    <a:lnTo>
                      <a:pt x="1123" y="620"/>
                    </a:lnTo>
                    <a:lnTo>
                      <a:pt x="1123" y="622"/>
                    </a:lnTo>
                    <a:lnTo>
                      <a:pt x="1123" y="622"/>
                    </a:lnTo>
                    <a:lnTo>
                      <a:pt x="1123" y="622"/>
                    </a:lnTo>
                    <a:lnTo>
                      <a:pt x="1121" y="624"/>
                    </a:lnTo>
                    <a:lnTo>
                      <a:pt x="1121" y="624"/>
                    </a:lnTo>
                    <a:lnTo>
                      <a:pt x="1118" y="628"/>
                    </a:lnTo>
                    <a:lnTo>
                      <a:pt x="1116" y="629"/>
                    </a:lnTo>
                    <a:lnTo>
                      <a:pt x="1114" y="631"/>
                    </a:lnTo>
                    <a:lnTo>
                      <a:pt x="1112" y="633"/>
                    </a:lnTo>
                    <a:lnTo>
                      <a:pt x="1109" y="637"/>
                    </a:lnTo>
                    <a:lnTo>
                      <a:pt x="1109" y="638"/>
                    </a:lnTo>
                    <a:lnTo>
                      <a:pt x="1109" y="638"/>
                    </a:lnTo>
                    <a:lnTo>
                      <a:pt x="1109" y="638"/>
                    </a:lnTo>
                    <a:lnTo>
                      <a:pt x="1107" y="638"/>
                    </a:lnTo>
                    <a:lnTo>
                      <a:pt x="1107" y="638"/>
                    </a:lnTo>
                    <a:lnTo>
                      <a:pt x="1107" y="638"/>
                    </a:lnTo>
                    <a:lnTo>
                      <a:pt x="1107" y="638"/>
                    </a:lnTo>
                    <a:lnTo>
                      <a:pt x="1105" y="638"/>
                    </a:lnTo>
                    <a:lnTo>
                      <a:pt x="1105" y="640"/>
                    </a:lnTo>
                    <a:lnTo>
                      <a:pt x="1102" y="640"/>
                    </a:lnTo>
                    <a:lnTo>
                      <a:pt x="1100" y="642"/>
                    </a:lnTo>
                    <a:lnTo>
                      <a:pt x="1096" y="644"/>
                    </a:lnTo>
                    <a:lnTo>
                      <a:pt x="1094" y="647"/>
                    </a:lnTo>
                    <a:lnTo>
                      <a:pt x="1091" y="653"/>
                    </a:lnTo>
                    <a:lnTo>
                      <a:pt x="1089" y="655"/>
                    </a:lnTo>
                    <a:lnTo>
                      <a:pt x="1085" y="658"/>
                    </a:lnTo>
                    <a:lnTo>
                      <a:pt x="1083" y="658"/>
                    </a:lnTo>
                    <a:lnTo>
                      <a:pt x="1082" y="658"/>
                    </a:lnTo>
                    <a:lnTo>
                      <a:pt x="1082" y="658"/>
                    </a:lnTo>
                    <a:lnTo>
                      <a:pt x="1082" y="658"/>
                    </a:lnTo>
                    <a:lnTo>
                      <a:pt x="1082" y="658"/>
                    </a:lnTo>
                    <a:lnTo>
                      <a:pt x="1082" y="658"/>
                    </a:lnTo>
                    <a:lnTo>
                      <a:pt x="1080" y="656"/>
                    </a:lnTo>
                    <a:lnTo>
                      <a:pt x="1078" y="655"/>
                    </a:lnTo>
                    <a:lnTo>
                      <a:pt x="1074" y="649"/>
                    </a:lnTo>
                    <a:lnTo>
                      <a:pt x="1073" y="644"/>
                    </a:lnTo>
                    <a:lnTo>
                      <a:pt x="1071" y="642"/>
                    </a:lnTo>
                    <a:lnTo>
                      <a:pt x="1069" y="640"/>
                    </a:lnTo>
                    <a:lnTo>
                      <a:pt x="1067" y="640"/>
                    </a:lnTo>
                    <a:lnTo>
                      <a:pt x="1065" y="640"/>
                    </a:lnTo>
                    <a:lnTo>
                      <a:pt x="1065" y="640"/>
                    </a:lnTo>
                    <a:lnTo>
                      <a:pt x="1064" y="640"/>
                    </a:lnTo>
                    <a:lnTo>
                      <a:pt x="1064" y="640"/>
                    </a:lnTo>
                    <a:lnTo>
                      <a:pt x="1064" y="640"/>
                    </a:lnTo>
                    <a:lnTo>
                      <a:pt x="1064" y="642"/>
                    </a:lnTo>
                    <a:lnTo>
                      <a:pt x="1062" y="642"/>
                    </a:lnTo>
                    <a:lnTo>
                      <a:pt x="1062" y="642"/>
                    </a:lnTo>
                    <a:lnTo>
                      <a:pt x="1062" y="642"/>
                    </a:lnTo>
                    <a:lnTo>
                      <a:pt x="1060" y="642"/>
                    </a:lnTo>
                    <a:lnTo>
                      <a:pt x="1060" y="642"/>
                    </a:lnTo>
                    <a:lnTo>
                      <a:pt x="1060" y="642"/>
                    </a:lnTo>
                    <a:lnTo>
                      <a:pt x="1058" y="642"/>
                    </a:lnTo>
                    <a:lnTo>
                      <a:pt x="1055" y="644"/>
                    </a:lnTo>
                    <a:lnTo>
                      <a:pt x="1051" y="647"/>
                    </a:lnTo>
                    <a:lnTo>
                      <a:pt x="1051" y="651"/>
                    </a:lnTo>
                    <a:lnTo>
                      <a:pt x="1049" y="655"/>
                    </a:lnTo>
                    <a:lnTo>
                      <a:pt x="1051" y="658"/>
                    </a:lnTo>
                    <a:lnTo>
                      <a:pt x="1051" y="658"/>
                    </a:lnTo>
                    <a:lnTo>
                      <a:pt x="1051" y="658"/>
                    </a:lnTo>
                    <a:lnTo>
                      <a:pt x="1051" y="662"/>
                    </a:lnTo>
                    <a:lnTo>
                      <a:pt x="1051" y="664"/>
                    </a:lnTo>
                    <a:lnTo>
                      <a:pt x="1051" y="664"/>
                    </a:lnTo>
                    <a:lnTo>
                      <a:pt x="1051" y="664"/>
                    </a:lnTo>
                    <a:lnTo>
                      <a:pt x="1053" y="666"/>
                    </a:lnTo>
                    <a:lnTo>
                      <a:pt x="1053" y="666"/>
                    </a:lnTo>
                    <a:lnTo>
                      <a:pt x="1051" y="671"/>
                    </a:lnTo>
                    <a:lnTo>
                      <a:pt x="1051" y="676"/>
                    </a:lnTo>
                    <a:lnTo>
                      <a:pt x="1051" y="676"/>
                    </a:lnTo>
                    <a:lnTo>
                      <a:pt x="1051" y="678"/>
                    </a:lnTo>
                    <a:lnTo>
                      <a:pt x="1051" y="680"/>
                    </a:lnTo>
                    <a:lnTo>
                      <a:pt x="1051" y="684"/>
                    </a:lnTo>
                    <a:lnTo>
                      <a:pt x="1051" y="687"/>
                    </a:lnTo>
                    <a:lnTo>
                      <a:pt x="1051" y="691"/>
                    </a:lnTo>
                    <a:lnTo>
                      <a:pt x="1049" y="693"/>
                    </a:lnTo>
                    <a:lnTo>
                      <a:pt x="1047" y="696"/>
                    </a:lnTo>
                    <a:lnTo>
                      <a:pt x="1045" y="696"/>
                    </a:lnTo>
                    <a:lnTo>
                      <a:pt x="1045" y="696"/>
                    </a:lnTo>
                    <a:lnTo>
                      <a:pt x="1045" y="696"/>
                    </a:lnTo>
                    <a:lnTo>
                      <a:pt x="1045" y="698"/>
                    </a:lnTo>
                    <a:lnTo>
                      <a:pt x="1042" y="700"/>
                    </a:lnTo>
                    <a:lnTo>
                      <a:pt x="1040" y="702"/>
                    </a:lnTo>
                    <a:lnTo>
                      <a:pt x="1038" y="703"/>
                    </a:lnTo>
                    <a:lnTo>
                      <a:pt x="1035" y="705"/>
                    </a:lnTo>
                    <a:lnTo>
                      <a:pt x="1029" y="705"/>
                    </a:lnTo>
                    <a:lnTo>
                      <a:pt x="1020" y="703"/>
                    </a:lnTo>
                    <a:lnTo>
                      <a:pt x="1018" y="703"/>
                    </a:lnTo>
                    <a:lnTo>
                      <a:pt x="1018" y="703"/>
                    </a:lnTo>
                    <a:lnTo>
                      <a:pt x="1015" y="703"/>
                    </a:lnTo>
                    <a:lnTo>
                      <a:pt x="1015" y="703"/>
                    </a:lnTo>
                    <a:lnTo>
                      <a:pt x="1009" y="703"/>
                    </a:lnTo>
                    <a:lnTo>
                      <a:pt x="1009" y="703"/>
                    </a:lnTo>
                    <a:lnTo>
                      <a:pt x="1007" y="705"/>
                    </a:lnTo>
                    <a:lnTo>
                      <a:pt x="1007" y="705"/>
                    </a:lnTo>
                    <a:lnTo>
                      <a:pt x="1006" y="705"/>
                    </a:lnTo>
                    <a:lnTo>
                      <a:pt x="1006" y="705"/>
                    </a:lnTo>
                    <a:lnTo>
                      <a:pt x="1006" y="705"/>
                    </a:lnTo>
                    <a:lnTo>
                      <a:pt x="1006" y="705"/>
                    </a:lnTo>
                    <a:lnTo>
                      <a:pt x="1004" y="705"/>
                    </a:lnTo>
                    <a:lnTo>
                      <a:pt x="1004" y="705"/>
                    </a:lnTo>
                    <a:lnTo>
                      <a:pt x="1004" y="707"/>
                    </a:lnTo>
                    <a:lnTo>
                      <a:pt x="1004" y="707"/>
                    </a:lnTo>
                    <a:lnTo>
                      <a:pt x="1004" y="707"/>
                    </a:lnTo>
                    <a:lnTo>
                      <a:pt x="1004" y="707"/>
                    </a:lnTo>
                    <a:lnTo>
                      <a:pt x="1004" y="713"/>
                    </a:lnTo>
                    <a:lnTo>
                      <a:pt x="1004" y="716"/>
                    </a:lnTo>
                    <a:lnTo>
                      <a:pt x="1006" y="716"/>
                    </a:lnTo>
                    <a:lnTo>
                      <a:pt x="1006" y="718"/>
                    </a:lnTo>
                    <a:lnTo>
                      <a:pt x="1007" y="718"/>
                    </a:lnTo>
                    <a:lnTo>
                      <a:pt x="1007" y="718"/>
                    </a:lnTo>
                    <a:lnTo>
                      <a:pt x="1007" y="720"/>
                    </a:lnTo>
                    <a:lnTo>
                      <a:pt x="1007" y="722"/>
                    </a:lnTo>
                    <a:lnTo>
                      <a:pt x="1007" y="722"/>
                    </a:lnTo>
                    <a:lnTo>
                      <a:pt x="1007" y="722"/>
                    </a:lnTo>
                    <a:lnTo>
                      <a:pt x="1007" y="727"/>
                    </a:lnTo>
                    <a:lnTo>
                      <a:pt x="1007" y="727"/>
                    </a:lnTo>
                    <a:lnTo>
                      <a:pt x="1006" y="731"/>
                    </a:lnTo>
                    <a:lnTo>
                      <a:pt x="1006" y="731"/>
                    </a:lnTo>
                    <a:lnTo>
                      <a:pt x="1006" y="731"/>
                    </a:lnTo>
                    <a:lnTo>
                      <a:pt x="1004" y="736"/>
                    </a:lnTo>
                    <a:lnTo>
                      <a:pt x="1004" y="738"/>
                    </a:lnTo>
                    <a:lnTo>
                      <a:pt x="1002" y="740"/>
                    </a:lnTo>
                    <a:lnTo>
                      <a:pt x="1000" y="741"/>
                    </a:lnTo>
                    <a:lnTo>
                      <a:pt x="997" y="741"/>
                    </a:lnTo>
                    <a:lnTo>
                      <a:pt x="995" y="740"/>
                    </a:lnTo>
                    <a:lnTo>
                      <a:pt x="993" y="740"/>
                    </a:lnTo>
                    <a:lnTo>
                      <a:pt x="991" y="740"/>
                    </a:lnTo>
                    <a:lnTo>
                      <a:pt x="991" y="740"/>
                    </a:lnTo>
                    <a:lnTo>
                      <a:pt x="989" y="740"/>
                    </a:lnTo>
                    <a:lnTo>
                      <a:pt x="989" y="738"/>
                    </a:lnTo>
                    <a:lnTo>
                      <a:pt x="988" y="736"/>
                    </a:lnTo>
                    <a:lnTo>
                      <a:pt x="984" y="734"/>
                    </a:lnTo>
                    <a:lnTo>
                      <a:pt x="984" y="734"/>
                    </a:lnTo>
                    <a:lnTo>
                      <a:pt x="982" y="731"/>
                    </a:lnTo>
                    <a:lnTo>
                      <a:pt x="982" y="731"/>
                    </a:lnTo>
                    <a:lnTo>
                      <a:pt x="980" y="729"/>
                    </a:lnTo>
                    <a:lnTo>
                      <a:pt x="980" y="727"/>
                    </a:lnTo>
                    <a:lnTo>
                      <a:pt x="977" y="722"/>
                    </a:lnTo>
                    <a:lnTo>
                      <a:pt x="973" y="720"/>
                    </a:lnTo>
                    <a:lnTo>
                      <a:pt x="971" y="718"/>
                    </a:lnTo>
                    <a:lnTo>
                      <a:pt x="968" y="718"/>
                    </a:lnTo>
                    <a:lnTo>
                      <a:pt x="968" y="718"/>
                    </a:lnTo>
                    <a:lnTo>
                      <a:pt x="968" y="718"/>
                    </a:lnTo>
                    <a:lnTo>
                      <a:pt x="966" y="718"/>
                    </a:lnTo>
                    <a:lnTo>
                      <a:pt x="964" y="720"/>
                    </a:lnTo>
                    <a:lnTo>
                      <a:pt x="964" y="722"/>
                    </a:lnTo>
                    <a:lnTo>
                      <a:pt x="962" y="723"/>
                    </a:lnTo>
                    <a:lnTo>
                      <a:pt x="962" y="723"/>
                    </a:lnTo>
                    <a:lnTo>
                      <a:pt x="962" y="729"/>
                    </a:lnTo>
                    <a:lnTo>
                      <a:pt x="962" y="731"/>
                    </a:lnTo>
                    <a:lnTo>
                      <a:pt x="962" y="731"/>
                    </a:lnTo>
                    <a:lnTo>
                      <a:pt x="962" y="732"/>
                    </a:lnTo>
                    <a:lnTo>
                      <a:pt x="962" y="732"/>
                    </a:lnTo>
                    <a:lnTo>
                      <a:pt x="962" y="732"/>
                    </a:lnTo>
                    <a:lnTo>
                      <a:pt x="962" y="734"/>
                    </a:lnTo>
                    <a:lnTo>
                      <a:pt x="960" y="738"/>
                    </a:lnTo>
                    <a:lnTo>
                      <a:pt x="960" y="738"/>
                    </a:lnTo>
                    <a:lnTo>
                      <a:pt x="957" y="740"/>
                    </a:lnTo>
                    <a:lnTo>
                      <a:pt x="957" y="740"/>
                    </a:lnTo>
                    <a:lnTo>
                      <a:pt x="957" y="741"/>
                    </a:lnTo>
                    <a:lnTo>
                      <a:pt x="957" y="741"/>
                    </a:lnTo>
                    <a:lnTo>
                      <a:pt x="953" y="743"/>
                    </a:lnTo>
                    <a:lnTo>
                      <a:pt x="950" y="745"/>
                    </a:lnTo>
                    <a:lnTo>
                      <a:pt x="948" y="747"/>
                    </a:lnTo>
                    <a:lnTo>
                      <a:pt x="948" y="747"/>
                    </a:lnTo>
                    <a:lnTo>
                      <a:pt x="948" y="747"/>
                    </a:lnTo>
                    <a:lnTo>
                      <a:pt x="948" y="747"/>
                    </a:lnTo>
                    <a:lnTo>
                      <a:pt x="948" y="747"/>
                    </a:lnTo>
                    <a:lnTo>
                      <a:pt x="948" y="747"/>
                    </a:lnTo>
                    <a:lnTo>
                      <a:pt x="948" y="747"/>
                    </a:lnTo>
                    <a:lnTo>
                      <a:pt x="948" y="749"/>
                    </a:lnTo>
                    <a:lnTo>
                      <a:pt x="946" y="751"/>
                    </a:lnTo>
                    <a:lnTo>
                      <a:pt x="946" y="751"/>
                    </a:lnTo>
                    <a:lnTo>
                      <a:pt x="946" y="751"/>
                    </a:lnTo>
                    <a:lnTo>
                      <a:pt x="946" y="752"/>
                    </a:lnTo>
                    <a:lnTo>
                      <a:pt x="944" y="752"/>
                    </a:lnTo>
                    <a:lnTo>
                      <a:pt x="942" y="754"/>
                    </a:lnTo>
                    <a:lnTo>
                      <a:pt x="939" y="754"/>
                    </a:lnTo>
                    <a:lnTo>
                      <a:pt x="935" y="752"/>
                    </a:lnTo>
                    <a:lnTo>
                      <a:pt x="932" y="751"/>
                    </a:lnTo>
                    <a:lnTo>
                      <a:pt x="930" y="751"/>
                    </a:lnTo>
                    <a:lnTo>
                      <a:pt x="928" y="749"/>
                    </a:lnTo>
                    <a:lnTo>
                      <a:pt x="926" y="747"/>
                    </a:lnTo>
                    <a:lnTo>
                      <a:pt x="926" y="747"/>
                    </a:lnTo>
                    <a:lnTo>
                      <a:pt x="924" y="747"/>
                    </a:lnTo>
                    <a:lnTo>
                      <a:pt x="924" y="747"/>
                    </a:lnTo>
                    <a:lnTo>
                      <a:pt x="922" y="747"/>
                    </a:lnTo>
                    <a:lnTo>
                      <a:pt x="921" y="747"/>
                    </a:lnTo>
                    <a:lnTo>
                      <a:pt x="921" y="747"/>
                    </a:lnTo>
                    <a:lnTo>
                      <a:pt x="919" y="747"/>
                    </a:lnTo>
                    <a:lnTo>
                      <a:pt x="919" y="747"/>
                    </a:lnTo>
                    <a:lnTo>
                      <a:pt x="919" y="747"/>
                    </a:lnTo>
                    <a:lnTo>
                      <a:pt x="919" y="747"/>
                    </a:lnTo>
                    <a:lnTo>
                      <a:pt x="917" y="747"/>
                    </a:lnTo>
                    <a:lnTo>
                      <a:pt x="915" y="749"/>
                    </a:lnTo>
                    <a:lnTo>
                      <a:pt x="912" y="752"/>
                    </a:lnTo>
                    <a:lnTo>
                      <a:pt x="908" y="754"/>
                    </a:lnTo>
                    <a:lnTo>
                      <a:pt x="906" y="756"/>
                    </a:lnTo>
                    <a:lnTo>
                      <a:pt x="901" y="756"/>
                    </a:lnTo>
                    <a:lnTo>
                      <a:pt x="895" y="758"/>
                    </a:lnTo>
                    <a:lnTo>
                      <a:pt x="883" y="758"/>
                    </a:lnTo>
                    <a:lnTo>
                      <a:pt x="875" y="756"/>
                    </a:lnTo>
                    <a:lnTo>
                      <a:pt x="872" y="756"/>
                    </a:lnTo>
                    <a:lnTo>
                      <a:pt x="870" y="752"/>
                    </a:lnTo>
                    <a:lnTo>
                      <a:pt x="870" y="751"/>
                    </a:lnTo>
                    <a:lnTo>
                      <a:pt x="870" y="749"/>
                    </a:lnTo>
                    <a:lnTo>
                      <a:pt x="870" y="741"/>
                    </a:lnTo>
                    <a:lnTo>
                      <a:pt x="870" y="736"/>
                    </a:lnTo>
                    <a:lnTo>
                      <a:pt x="870" y="729"/>
                    </a:lnTo>
                    <a:lnTo>
                      <a:pt x="872" y="723"/>
                    </a:lnTo>
                    <a:lnTo>
                      <a:pt x="870" y="722"/>
                    </a:lnTo>
                    <a:lnTo>
                      <a:pt x="870" y="722"/>
                    </a:lnTo>
                    <a:lnTo>
                      <a:pt x="870" y="720"/>
                    </a:lnTo>
                    <a:lnTo>
                      <a:pt x="870" y="720"/>
                    </a:lnTo>
                    <a:lnTo>
                      <a:pt x="870" y="718"/>
                    </a:lnTo>
                    <a:lnTo>
                      <a:pt x="868" y="716"/>
                    </a:lnTo>
                    <a:lnTo>
                      <a:pt x="865" y="714"/>
                    </a:lnTo>
                    <a:lnTo>
                      <a:pt x="861" y="714"/>
                    </a:lnTo>
                    <a:lnTo>
                      <a:pt x="859" y="714"/>
                    </a:lnTo>
                    <a:lnTo>
                      <a:pt x="859" y="714"/>
                    </a:lnTo>
                    <a:lnTo>
                      <a:pt x="856" y="714"/>
                    </a:lnTo>
                    <a:lnTo>
                      <a:pt x="854" y="716"/>
                    </a:lnTo>
                    <a:lnTo>
                      <a:pt x="852" y="718"/>
                    </a:lnTo>
                    <a:lnTo>
                      <a:pt x="850" y="718"/>
                    </a:lnTo>
                    <a:lnTo>
                      <a:pt x="848" y="722"/>
                    </a:lnTo>
                    <a:lnTo>
                      <a:pt x="845" y="723"/>
                    </a:lnTo>
                    <a:lnTo>
                      <a:pt x="843" y="727"/>
                    </a:lnTo>
                    <a:lnTo>
                      <a:pt x="841" y="727"/>
                    </a:lnTo>
                    <a:lnTo>
                      <a:pt x="836" y="731"/>
                    </a:lnTo>
                    <a:lnTo>
                      <a:pt x="836" y="731"/>
                    </a:lnTo>
                    <a:lnTo>
                      <a:pt x="834" y="732"/>
                    </a:lnTo>
                    <a:lnTo>
                      <a:pt x="832" y="734"/>
                    </a:lnTo>
                    <a:lnTo>
                      <a:pt x="832" y="736"/>
                    </a:lnTo>
                    <a:lnTo>
                      <a:pt x="830" y="738"/>
                    </a:lnTo>
                    <a:lnTo>
                      <a:pt x="828" y="740"/>
                    </a:lnTo>
                    <a:lnTo>
                      <a:pt x="828" y="741"/>
                    </a:lnTo>
                    <a:lnTo>
                      <a:pt x="828" y="741"/>
                    </a:lnTo>
                    <a:lnTo>
                      <a:pt x="828" y="743"/>
                    </a:lnTo>
                    <a:lnTo>
                      <a:pt x="828" y="743"/>
                    </a:lnTo>
                    <a:lnTo>
                      <a:pt x="828" y="745"/>
                    </a:lnTo>
                    <a:lnTo>
                      <a:pt x="828" y="745"/>
                    </a:lnTo>
                    <a:lnTo>
                      <a:pt x="827" y="747"/>
                    </a:lnTo>
                    <a:lnTo>
                      <a:pt x="827" y="747"/>
                    </a:lnTo>
                    <a:lnTo>
                      <a:pt x="827" y="747"/>
                    </a:lnTo>
                    <a:lnTo>
                      <a:pt x="827" y="747"/>
                    </a:lnTo>
                    <a:lnTo>
                      <a:pt x="827" y="747"/>
                    </a:lnTo>
                    <a:lnTo>
                      <a:pt x="825" y="747"/>
                    </a:lnTo>
                    <a:lnTo>
                      <a:pt x="825" y="747"/>
                    </a:lnTo>
                    <a:lnTo>
                      <a:pt x="821" y="751"/>
                    </a:lnTo>
                    <a:lnTo>
                      <a:pt x="821" y="752"/>
                    </a:lnTo>
                    <a:lnTo>
                      <a:pt x="819" y="752"/>
                    </a:lnTo>
                    <a:lnTo>
                      <a:pt x="819" y="754"/>
                    </a:lnTo>
                    <a:lnTo>
                      <a:pt x="819" y="756"/>
                    </a:lnTo>
                    <a:lnTo>
                      <a:pt x="819" y="758"/>
                    </a:lnTo>
                    <a:lnTo>
                      <a:pt x="819" y="758"/>
                    </a:lnTo>
                    <a:lnTo>
                      <a:pt x="823" y="760"/>
                    </a:lnTo>
                    <a:lnTo>
                      <a:pt x="827" y="761"/>
                    </a:lnTo>
                    <a:lnTo>
                      <a:pt x="830" y="761"/>
                    </a:lnTo>
                    <a:lnTo>
                      <a:pt x="836" y="761"/>
                    </a:lnTo>
                    <a:lnTo>
                      <a:pt x="839" y="761"/>
                    </a:lnTo>
                    <a:lnTo>
                      <a:pt x="843" y="763"/>
                    </a:lnTo>
                    <a:lnTo>
                      <a:pt x="843" y="763"/>
                    </a:lnTo>
                    <a:lnTo>
                      <a:pt x="845" y="765"/>
                    </a:lnTo>
                    <a:lnTo>
                      <a:pt x="847" y="767"/>
                    </a:lnTo>
                    <a:lnTo>
                      <a:pt x="847" y="770"/>
                    </a:lnTo>
                    <a:lnTo>
                      <a:pt x="848" y="774"/>
                    </a:lnTo>
                    <a:lnTo>
                      <a:pt x="847" y="778"/>
                    </a:lnTo>
                    <a:lnTo>
                      <a:pt x="845" y="783"/>
                    </a:lnTo>
                    <a:lnTo>
                      <a:pt x="845" y="787"/>
                    </a:lnTo>
                    <a:lnTo>
                      <a:pt x="841" y="790"/>
                    </a:lnTo>
                    <a:lnTo>
                      <a:pt x="839" y="796"/>
                    </a:lnTo>
                    <a:lnTo>
                      <a:pt x="837" y="799"/>
                    </a:lnTo>
                    <a:lnTo>
                      <a:pt x="837" y="801"/>
                    </a:lnTo>
                    <a:lnTo>
                      <a:pt x="837" y="801"/>
                    </a:lnTo>
                    <a:lnTo>
                      <a:pt x="837" y="805"/>
                    </a:lnTo>
                    <a:lnTo>
                      <a:pt x="839" y="808"/>
                    </a:lnTo>
                    <a:lnTo>
                      <a:pt x="841" y="808"/>
                    </a:lnTo>
                    <a:lnTo>
                      <a:pt x="845" y="812"/>
                    </a:lnTo>
                    <a:lnTo>
                      <a:pt x="850" y="816"/>
                    </a:lnTo>
                    <a:lnTo>
                      <a:pt x="852" y="817"/>
                    </a:lnTo>
                    <a:lnTo>
                      <a:pt x="852" y="819"/>
                    </a:lnTo>
                    <a:lnTo>
                      <a:pt x="852" y="819"/>
                    </a:lnTo>
                    <a:lnTo>
                      <a:pt x="852" y="821"/>
                    </a:lnTo>
                    <a:lnTo>
                      <a:pt x="852" y="823"/>
                    </a:lnTo>
                    <a:lnTo>
                      <a:pt x="852" y="823"/>
                    </a:lnTo>
                    <a:lnTo>
                      <a:pt x="850" y="823"/>
                    </a:lnTo>
                    <a:lnTo>
                      <a:pt x="850" y="823"/>
                    </a:lnTo>
                    <a:lnTo>
                      <a:pt x="850" y="823"/>
                    </a:lnTo>
                    <a:lnTo>
                      <a:pt x="850" y="823"/>
                    </a:lnTo>
                    <a:lnTo>
                      <a:pt x="850" y="825"/>
                    </a:lnTo>
                    <a:lnTo>
                      <a:pt x="848" y="825"/>
                    </a:lnTo>
                    <a:lnTo>
                      <a:pt x="848" y="825"/>
                    </a:lnTo>
                    <a:lnTo>
                      <a:pt x="848" y="825"/>
                    </a:lnTo>
                    <a:lnTo>
                      <a:pt x="848" y="827"/>
                    </a:lnTo>
                    <a:lnTo>
                      <a:pt x="848" y="827"/>
                    </a:lnTo>
                    <a:lnTo>
                      <a:pt x="848" y="828"/>
                    </a:lnTo>
                    <a:lnTo>
                      <a:pt x="847" y="832"/>
                    </a:lnTo>
                    <a:lnTo>
                      <a:pt x="845" y="832"/>
                    </a:lnTo>
                    <a:lnTo>
                      <a:pt x="843" y="832"/>
                    </a:lnTo>
                    <a:lnTo>
                      <a:pt x="843" y="832"/>
                    </a:lnTo>
                    <a:lnTo>
                      <a:pt x="841" y="832"/>
                    </a:lnTo>
                    <a:lnTo>
                      <a:pt x="841" y="832"/>
                    </a:lnTo>
                    <a:lnTo>
                      <a:pt x="839" y="832"/>
                    </a:lnTo>
                    <a:lnTo>
                      <a:pt x="839" y="832"/>
                    </a:lnTo>
                    <a:lnTo>
                      <a:pt x="839" y="832"/>
                    </a:lnTo>
                    <a:lnTo>
                      <a:pt x="839" y="832"/>
                    </a:lnTo>
                    <a:lnTo>
                      <a:pt x="837" y="832"/>
                    </a:lnTo>
                    <a:lnTo>
                      <a:pt x="837" y="832"/>
                    </a:lnTo>
                    <a:lnTo>
                      <a:pt x="836" y="830"/>
                    </a:lnTo>
                    <a:lnTo>
                      <a:pt x="834" y="830"/>
                    </a:lnTo>
                    <a:lnTo>
                      <a:pt x="834" y="830"/>
                    </a:lnTo>
                    <a:lnTo>
                      <a:pt x="832" y="830"/>
                    </a:lnTo>
                    <a:lnTo>
                      <a:pt x="832" y="830"/>
                    </a:lnTo>
                    <a:lnTo>
                      <a:pt x="832" y="830"/>
                    </a:lnTo>
                    <a:lnTo>
                      <a:pt x="828" y="832"/>
                    </a:lnTo>
                    <a:lnTo>
                      <a:pt x="825" y="834"/>
                    </a:lnTo>
                    <a:lnTo>
                      <a:pt x="823" y="834"/>
                    </a:lnTo>
                    <a:lnTo>
                      <a:pt x="823" y="834"/>
                    </a:lnTo>
                    <a:lnTo>
                      <a:pt x="816" y="836"/>
                    </a:lnTo>
                    <a:lnTo>
                      <a:pt x="812" y="837"/>
                    </a:lnTo>
                    <a:lnTo>
                      <a:pt x="810" y="839"/>
                    </a:lnTo>
                    <a:lnTo>
                      <a:pt x="809" y="841"/>
                    </a:lnTo>
                    <a:lnTo>
                      <a:pt x="809" y="841"/>
                    </a:lnTo>
                    <a:lnTo>
                      <a:pt x="809" y="843"/>
                    </a:lnTo>
                    <a:lnTo>
                      <a:pt x="809" y="846"/>
                    </a:lnTo>
                    <a:lnTo>
                      <a:pt x="810" y="848"/>
                    </a:lnTo>
                    <a:lnTo>
                      <a:pt x="810" y="848"/>
                    </a:lnTo>
                    <a:lnTo>
                      <a:pt x="816" y="852"/>
                    </a:lnTo>
                    <a:lnTo>
                      <a:pt x="819" y="854"/>
                    </a:lnTo>
                    <a:lnTo>
                      <a:pt x="823" y="855"/>
                    </a:lnTo>
                    <a:lnTo>
                      <a:pt x="825" y="857"/>
                    </a:lnTo>
                    <a:lnTo>
                      <a:pt x="827" y="861"/>
                    </a:lnTo>
                    <a:lnTo>
                      <a:pt x="827" y="865"/>
                    </a:lnTo>
                    <a:lnTo>
                      <a:pt x="827" y="866"/>
                    </a:lnTo>
                    <a:lnTo>
                      <a:pt x="827" y="868"/>
                    </a:lnTo>
                    <a:lnTo>
                      <a:pt x="823" y="874"/>
                    </a:lnTo>
                    <a:lnTo>
                      <a:pt x="823" y="875"/>
                    </a:lnTo>
                    <a:lnTo>
                      <a:pt x="823" y="875"/>
                    </a:lnTo>
                    <a:lnTo>
                      <a:pt x="821" y="877"/>
                    </a:lnTo>
                    <a:lnTo>
                      <a:pt x="821" y="877"/>
                    </a:lnTo>
                    <a:lnTo>
                      <a:pt x="819" y="877"/>
                    </a:lnTo>
                    <a:lnTo>
                      <a:pt x="819" y="877"/>
                    </a:lnTo>
                    <a:lnTo>
                      <a:pt x="818" y="877"/>
                    </a:lnTo>
                    <a:lnTo>
                      <a:pt x="818" y="877"/>
                    </a:lnTo>
                    <a:lnTo>
                      <a:pt x="816" y="877"/>
                    </a:lnTo>
                    <a:lnTo>
                      <a:pt x="816" y="877"/>
                    </a:lnTo>
                    <a:lnTo>
                      <a:pt x="814" y="877"/>
                    </a:lnTo>
                    <a:lnTo>
                      <a:pt x="814" y="877"/>
                    </a:lnTo>
                    <a:lnTo>
                      <a:pt x="812" y="875"/>
                    </a:lnTo>
                    <a:lnTo>
                      <a:pt x="812" y="875"/>
                    </a:lnTo>
                    <a:lnTo>
                      <a:pt x="810" y="875"/>
                    </a:lnTo>
                    <a:lnTo>
                      <a:pt x="810" y="875"/>
                    </a:lnTo>
                    <a:lnTo>
                      <a:pt x="810" y="875"/>
                    </a:lnTo>
                    <a:lnTo>
                      <a:pt x="809" y="875"/>
                    </a:lnTo>
                    <a:lnTo>
                      <a:pt x="809" y="875"/>
                    </a:lnTo>
                    <a:lnTo>
                      <a:pt x="805" y="874"/>
                    </a:lnTo>
                    <a:lnTo>
                      <a:pt x="805" y="874"/>
                    </a:lnTo>
                    <a:lnTo>
                      <a:pt x="805" y="874"/>
                    </a:lnTo>
                    <a:lnTo>
                      <a:pt x="803" y="874"/>
                    </a:lnTo>
                    <a:lnTo>
                      <a:pt x="801" y="874"/>
                    </a:lnTo>
                    <a:lnTo>
                      <a:pt x="799" y="874"/>
                    </a:lnTo>
                    <a:lnTo>
                      <a:pt x="799" y="874"/>
                    </a:lnTo>
                    <a:lnTo>
                      <a:pt x="798" y="874"/>
                    </a:lnTo>
                    <a:lnTo>
                      <a:pt x="796" y="874"/>
                    </a:lnTo>
                    <a:lnTo>
                      <a:pt x="796" y="874"/>
                    </a:lnTo>
                    <a:lnTo>
                      <a:pt x="794" y="874"/>
                    </a:lnTo>
                    <a:lnTo>
                      <a:pt x="794" y="874"/>
                    </a:lnTo>
                    <a:lnTo>
                      <a:pt x="792" y="874"/>
                    </a:lnTo>
                    <a:lnTo>
                      <a:pt x="792" y="874"/>
                    </a:lnTo>
                    <a:lnTo>
                      <a:pt x="790" y="874"/>
                    </a:lnTo>
                    <a:lnTo>
                      <a:pt x="789" y="874"/>
                    </a:lnTo>
                    <a:lnTo>
                      <a:pt x="789" y="874"/>
                    </a:lnTo>
                    <a:lnTo>
                      <a:pt x="787" y="874"/>
                    </a:lnTo>
                    <a:lnTo>
                      <a:pt x="787" y="872"/>
                    </a:lnTo>
                    <a:lnTo>
                      <a:pt x="785" y="872"/>
                    </a:lnTo>
                    <a:lnTo>
                      <a:pt x="785" y="872"/>
                    </a:lnTo>
                    <a:lnTo>
                      <a:pt x="783" y="872"/>
                    </a:lnTo>
                    <a:lnTo>
                      <a:pt x="783" y="872"/>
                    </a:lnTo>
                    <a:lnTo>
                      <a:pt x="783" y="872"/>
                    </a:lnTo>
                    <a:lnTo>
                      <a:pt x="783" y="872"/>
                    </a:lnTo>
                    <a:lnTo>
                      <a:pt x="780" y="870"/>
                    </a:lnTo>
                    <a:lnTo>
                      <a:pt x="774" y="868"/>
                    </a:lnTo>
                    <a:lnTo>
                      <a:pt x="774" y="868"/>
                    </a:lnTo>
                    <a:lnTo>
                      <a:pt x="774" y="866"/>
                    </a:lnTo>
                    <a:lnTo>
                      <a:pt x="774" y="866"/>
                    </a:lnTo>
                    <a:lnTo>
                      <a:pt x="772" y="866"/>
                    </a:lnTo>
                    <a:lnTo>
                      <a:pt x="772" y="866"/>
                    </a:lnTo>
                    <a:lnTo>
                      <a:pt x="772" y="866"/>
                    </a:lnTo>
                    <a:lnTo>
                      <a:pt x="771" y="866"/>
                    </a:lnTo>
                    <a:lnTo>
                      <a:pt x="771" y="866"/>
                    </a:lnTo>
                    <a:lnTo>
                      <a:pt x="769" y="866"/>
                    </a:lnTo>
                    <a:lnTo>
                      <a:pt x="767" y="865"/>
                    </a:lnTo>
                    <a:lnTo>
                      <a:pt x="767" y="865"/>
                    </a:lnTo>
                    <a:lnTo>
                      <a:pt x="763" y="863"/>
                    </a:lnTo>
                    <a:lnTo>
                      <a:pt x="762" y="859"/>
                    </a:lnTo>
                    <a:lnTo>
                      <a:pt x="760" y="859"/>
                    </a:lnTo>
                    <a:lnTo>
                      <a:pt x="756" y="857"/>
                    </a:lnTo>
                    <a:lnTo>
                      <a:pt x="752" y="854"/>
                    </a:lnTo>
                    <a:lnTo>
                      <a:pt x="752" y="854"/>
                    </a:lnTo>
                    <a:lnTo>
                      <a:pt x="752" y="854"/>
                    </a:lnTo>
                    <a:lnTo>
                      <a:pt x="749" y="850"/>
                    </a:lnTo>
                    <a:lnTo>
                      <a:pt x="749" y="848"/>
                    </a:lnTo>
                    <a:lnTo>
                      <a:pt x="747" y="848"/>
                    </a:lnTo>
                    <a:lnTo>
                      <a:pt x="747" y="848"/>
                    </a:lnTo>
                    <a:lnTo>
                      <a:pt x="747" y="848"/>
                    </a:lnTo>
                    <a:lnTo>
                      <a:pt x="745" y="848"/>
                    </a:lnTo>
                    <a:lnTo>
                      <a:pt x="745" y="846"/>
                    </a:lnTo>
                    <a:lnTo>
                      <a:pt x="745" y="846"/>
                    </a:lnTo>
                    <a:lnTo>
                      <a:pt x="745" y="846"/>
                    </a:lnTo>
                    <a:lnTo>
                      <a:pt x="745" y="846"/>
                    </a:lnTo>
                    <a:lnTo>
                      <a:pt x="743" y="846"/>
                    </a:lnTo>
                    <a:lnTo>
                      <a:pt x="743" y="846"/>
                    </a:lnTo>
                    <a:lnTo>
                      <a:pt x="743" y="846"/>
                    </a:lnTo>
                    <a:lnTo>
                      <a:pt x="743" y="846"/>
                    </a:lnTo>
                    <a:lnTo>
                      <a:pt x="743" y="846"/>
                    </a:lnTo>
                    <a:lnTo>
                      <a:pt x="743" y="846"/>
                    </a:lnTo>
                    <a:lnTo>
                      <a:pt x="743" y="846"/>
                    </a:lnTo>
                    <a:lnTo>
                      <a:pt x="742" y="846"/>
                    </a:lnTo>
                    <a:lnTo>
                      <a:pt x="742" y="846"/>
                    </a:lnTo>
                    <a:lnTo>
                      <a:pt x="742" y="845"/>
                    </a:lnTo>
                    <a:lnTo>
                      <a:pt x="740" y="845"/>
                    </a:lnTo>
                    <a:lnTo>
                      <a:pt x="740" y="845"/>
                    </a:lnTo>
                    <a:lnTo>
                      <a:pt x="738" y="845"/>
                    </a:lnTo>
                    <a:lnTo>
                      <a:pt x="736" y="845"/>
                    </a:lnTo>
                    <a:lnTo>
                      <a:pt x="736" y="845"/>
                    </a:lnTo>
                    <a:lnTo>
                      <a:pt x="736" y="845"/>
                    </a:lnTo>
                    <a:lnTo>
                      <a:pt x="731" y="843"/>
                    </a:lnTo>
                    <a:lnTo>
                      <a:pt x="731" y="843"/>
                    </a:lnTo>
                    <a:lnTo>
                      <a:pt x="729" y="841"/>
                    </a:lnTo>
                    <a:lnTo>
                      <a:pt x="727" y="839"/>
                    </a:lnTo>
                    <a:lnTo>
                      <a:pt x="727" y="839"/>
                    </a:lnTo>
                    <a:lnTo>
                      <a:pt x="725" y="839"/>
                    </a:lnTo>
                    <a:lnTo>
                      <a:pt x="725" y="839"/>
                    </a:lnTo>
                    <a:lnTo>
                      <a:pt x="725" y="839"/>
                    </a:lnTo>
                    <a:lnTo>
                      <a:pt x="724" y="839"/>
                    </a:lnTo>
                    <a:lnTo>
                      <a:pt x="722" y="839"/>
                    </a:lnTo>
                    <a:lnTo>
                      <a:pt x="722" y="839"/>
                    </a:lnTo>
                    <a:lnTo>
                      <a:pt x="722" y="839"/>
                    </a:lnTo>
                    <a:lnTo>
                      <a:pt x="722" y="839"/>
                    </a:lnTo>
                    <a:lnTo>
                      <a:pt x="722" y="839"/>
                    </a:lnTo>
                    <a:lnTo>
                      <a:pt x="722" y="839"/>
                    </a:lnTo>
                    <a:lnTo>
                      <a:pt x="722" y="841"/>
                    </a:lnTo>
                    <a:lnTo>
                      <a:pt x="720" y="841"/>
                    </a:lnTo>
                    <a:lnTo>
                      <a:pt x="718" y="843"/>
                    </a:lnTo>
                    <a:lnTo>
                      <a:pt x="718" y="843"/>
                    </a:lnTo>
                    <a:lnTo>
                      <a:pt x="716" y="843"/>
                    </a:lnTo>
                    <a:lnTo>
                      <a:pt x="716" y="845"/>
                    </a:lnTo>
                    <a:lnTo>
                      <a:pt x="716" y="845"/>
                    </a:lnTo>
                    <a:lnTo>
                      <a:pt x="714" y="845"/>
                    </a:lnTo>
                    <a:lnTo>
                      <a:pt x="713" y="845"/>
                    </a:lnTo>
                    <a:lnTo>
                      <a:pt x="713" y="845"/>
                    </a:lnTo>
                    <a:lnTo>
                      <a:pt x="709" y="845"/>
                    </a:lnTo>
                    <a:lnTo>
                      <a:pt x="707" y="845"/>
                    </a:lnTo>
                    <a:lnTo>
                      <a:pt x="705" y="845"/>
                    </a:lnTo>
                    <a:lnTo>
                      <a:pt x="704" y="845"/>
                    </a:lnTo>
                    <a:lnTo>
                      <a:pt x="702" y="845"/>
                    </a:lnTo>
                    <a:lnTo>
                      <a:pt x="702" y="845"/>
                    </a:lnTo>
                    <a:lnTo>
                      <a:pt x="702" y="845"/>
                    </a:lnTo>
                    <a:lnTo>
                      <a:pt x="702" y="845"/>
                    </a:lnTo>
                    <a:lnTo>
                      <a:pt x="702" y="845"/>
                    </a:lnTo>
                    <a:lnTo>
                      <a:pt x="702" y="845"/>
                    </a:lnTo>
                    <a:lnTo>
                      <a:pt x="702" y="845"/>
                    </a:lnTo>
                    <a:lnTo>
                      <a:pt x="702" y="845"/>
                    </a:lnTo>
                    <a:lnTo>
                      <a:pt x="700" y="845"/>
                    </a:lnTo>
                    <a:lnTo>
                      <a:pt x="698" y="846"/>
                    </a:lnTo>
                    <a:lnTo>
                      <a:pt x="695" y="848"/>
                    </a:lnTo>
                    <a:lnTo>
                      <a:pt x="695" y="848"/>
                    </a:lnTo>
                    <a:lnTo>
                      <a:pt x="693" y="848"/>
                    </a:lnTo>
                    <a:lnTo>
                      <a:pt x="691" y="848"/>
                    </a:lnTo>
                    <a:lnTo>
                      <a:pt x="691" y="848"/>
                    </a:lnTo>
                    <a:lnTo>
                      <a:pt x="689" y="850"/>
                    </a:lnTo>
                    <a:lnTo>
                      <a:pt x="689" y="850"/>
                    </a:lnTo>
                    <a:lnTo>
                      <a:pt x="687" y="850"/>
                    </a:lnTo>
                    <a:lnTo>
                      <a:pt x="684" y="852"/>
                    </a:lnTo>
                    <a:lnTo>
                      <a:pt x="682" y="854"/>
                    </a:lnTo>
                    <a:lnTo>
                      <a:pt x="680" y="855"/>
                    </a:lnTo>
                    <a:lnTo>
                      <a:pt x="675" y="859"/>
                    </a:lnTo>
                    <a:lnTo>
                      <a:pt x="675" y="859"/>
                    </a:lnTo>
                    <a:lnTo>
                      <a:pt x="675" y="859"/>
                    </a:lnTo>
                    <a:lnTo>
                      <a:pt x="675" y="859"/>
                    </a:lnTo>
                    <a:lnTo>
                      <a:pt x="675" y="859"/>
                    </a:lnTo>
                    <a:lnTo>
                      <a:pt x="671" y="861"/>
                    </a:lnTo>
                    <a:lnTo>
                      <a:pt x="671" y="863"/>
                    </a:lnTo>
                    <a:lnTo>
                      <a:pt x="669" y="863"/>
                    </a:lnTo>
                    <a:lnTo>
                      <a:pt x="669" y="865"/>
                    </a:lnTo>
                    <a:lnTo>
                      <a:pt x="667" y="865"/>
                    </a:lnTo>
                    <a:lnTo>
                      <a:pt x="667" y="865"/>
                    </a:lnTo>
                    <a:lnTo>
                      <a:pt x="667" y="866"/>
                    </a:lnTo>
                    <a:lnTo>
                      <a:pt x="667" y="866"/>
                    </a:lnTo>
                    <a:lnTo>
                      <a:pt x="667" y="866"/>
                    </a:lnTo>
                    <a:lnTo>
                      <a:pt x="667" y="868"/>
                    </a:lnTo>
                    <a:lnTo>
                      <a:pt x="667" y="868"/>
                    </a:lnTo>
                    <a:lnTo>
                      <a:pt x="667" y="868"/>
                    </a:lnTo>
                    <a:lnTo>
                      <a:pt x="666" y="870"/>
                    </a:lnTo>
                    <a:lnTo>
                      <a:pt x="666" y="870"/>
                    </a:lnTo>
                    <a:lnTo>
                      <a:pt x="666" y="870"/>
                    </a:lnTo>
                    <a:lnTo>
                      <a:pt x="666" y="870"/>
                    </a:lnTo>
                    <a:lnTo>
                      <a:pt x="666" y="870"/>
                    </a:lnTo>
                    <a:lnTo>
                      <a:pt x="666" y="870"/>
                    </a:lnTo>
                    <a:lnTo>
                      <a:pt x="666" y="870"/>
                    </a:lnTo>
                    <a:lnTo>
                      <a:pt x="666" y="870"/>
                    </a:lnTo>
                    <a:lnTo>
                      <a:pt x="666" y="870"/>
                    </a:lnTo>
                    <a:lnTo>
                      <a:pt x="666" y="870"/>
                    </a:lnTo>
                    <a:lnTo>
                      <a:pt x="664" y="870"/>
                    </a:lnTo>
                    <a:lnTo>
                      <a:pt x="664" y="870"/>
                    </a:lnTo>
                    <a:lnTo>
                      <a:pt x="664" y="870"/>
                    </a:lnTo>
                    <a:lnTo>
                      <a:pt x="662" y="870"/>
                    </a:lnTo>
                    <a:lnTo>
                      <a:pt x="662" y="870"/>
                    </a:lnTo>
                    <a:lnTo>
                      <a:pt x="662" y="870"/>
                    </a:lnTo>
                    <a:lnTo>
                      <a:pt x="662" y="870"/>
                    </a:lnTo>
                    <a:lnTo>
                      <a:pt x="660" y="870"/>
                    </a:lnTo>
                    <a:lnTo>
                      <a:pt x="660" y="868"/>
                    </a:lnTo>
                    <a:lnTo>
                      <a:pt x="658" y="868"/>
                    </a:lnTo>
                    <a:lnTo>
                      <a:pt x="658" y="868"/>
                    </a:lnTo>
                    <a:lnTo>
                      <a:pt x="657" y="866"/>
                    </a:lnTo>
                    <a:lnTo>
                      <a:pt x="657" y="866"/>
                    </a:lnTo>
                    <a:lnTo>
                      <a:pt x="655" y="866"/>
                    </a:lnTo>
                    <a:lnTo>
                      <a:pt x="653" y="866"/>
                    </a:lnTo>
                    <a:lnTo>
                      <a:pt x="653" y="866"/>
                    </a:lnTo>
                    <a:lnTo>
                      <a:pt x="653" y="866"/>
                    </a:lnTo>
                    <a:lnTo>
                      <a:pt x="651" y="866"/>
                    </a:lnTo>
                    <a:lnTo>
                      <a:pt x="651" y="866"/>
                    </a:lnTo>
                    <a:lnTo>
                      <a:pt x="651" y="866"/>
                    </a:lnTo>
                    <a:lnTo>
                      <a:pt x="649" y="866"/>
                    </a:lnTo>
                    <a:lnTo>
                      <a:pt x="649" y="866"/>
                    </a:lnTo>
                    <a:lnTo>
                      <a:pt x="649" y="866"/>
                    </a:lnTo>
                    <a:lnTo>
                      <a:pt x="648" y="868"/>
                    </a:lnTo>
                    <a:lnTo>
                      <a:pt x="648" y="868"/>
                    </a:lnTo>
                    <a:lnTo>
                      <a:pt x="646" y="868"/>
                    </a:lnTo>
                    <a:lnTo>
                      <a:pt x="644" y="870"/>
                    </a:lnTo>
                    <a:lnTo>
                      <a:pt x="642" y="874"/>
                    </a:lnTo>
                    <a:lnTo>
                      <a:pt x="640" y="874"/>
                    </a:lnTo>
                    <a:lnTo>
                      <a:pt x="639" y="875"/>
                    </a:lnTo>
                    <a:lnTo>
                      <a:pt x="637" y="875"/>
                    </a:lnTo>
                    <a:lnTo>
                      <a:pt x="633" y="877"/>
                    </a:lnTo>
                    <a:lnTo>
                      <a:pt x="628" y="877"/>
                    </a:lnTo>
                    <a:lnTo>
                      <a:pt x="626" y="877"/>
                    </a:lnTo>
                    <a:lnTo>
                      <a:pt x="622" y="875"/>
                    </a:lnTo>
                    <a:lnTo>
                      <a:pt x="620" y="875"/>
                    </a:lnTo>
                    <a:lnTo>
                      <a:pt x="620" y="875"/>
                    </a:lnTo>
                    <a:lnTo>
                      <a:pt x="615" y="874"/>
                    </a:lnTo>
                    <a:lnTo>
                      <a:pt x="613" y="874"/>
                    </a:lnTo>
                    <a:lnTo>
                      <a:pt x="611" y="874"/>
                    </a:lnTo>
                    <a:lnTo>
                      <a:pt x="608" y="874"/>
                    </a:lnTo>
                    <a:lnTo>
                      <a:pt x="604" y="874"/>
                    </a:lnTo>
                    <a:lnTo>
                      <a:pt x="601" y="875"/>
                    </a:lnTo>
                    <a:lnTo>
                      <a:pt x="597" y="879"/>
                    </a:lnTo>
                    <a:lnTo>
                      <a:pt x="593" y="883"/>
                    </a:lnTo>
                    <a:lnTo>
                      <a:pt x="592" y="886"/>
                    </a:lnTo>
                    <a:lnTo>
                      <a:pt x="590" y="890"/>
                    </a:lnTo>
                    <a:lnTo>
                      <a:pt x="590" y="892"/>
                    </a:lnTo>
                    <a:lnTo>
                      <a:pt x="588" y="895"/>
                    </a:lnTo>
                    <a:lnTo>
                      <a:pt x="588" y="901"/>
                    </a:lnTo>
                    <a:lnTo>
                      <a:pt x="590" y="904"/>
                    </a:lnTo>
                    <a:lnTo>
                      <a:pt x="592" y="906"/>
                    </a:lnTo>
                    <a:lnTo>
                      <a:pt x="597" y="910"/>
                    </a:lnTo>
                    <a:lnTo>
                      <a:pt x="597" y="913"/>
                    </a:lnTo>
                    <a:lnTo>
                      <a:pt x="597" y="915"/>
                    </a:lnTo>
                    <a:lnTo>
                      <a:pt x="597" y="919"/>
                    </a:lnTo>
                    <a:lnTo>
                      <a:pt x="597" y="926"/>
                    </a:lnTo>
                    <a:lnTo>
                      <a:pt x="599" y="928"/>
                    </a:lnTo>
                    <a:lnTo>
                      <a:pt x="601" y="930"/>
                    </a:lnTo>
                    <a:lnTo>
                      <a:pt x="604" y="930"/>
                    </a:lnTo>
                    <a:lnTo>
                      <a:pt x="610" y="928"/>
                    </a:lnTo>
                    <a:lnTo>
                      <a:pt x="615" y="922"/>
                    </a:lnTo>
                    <a:lnTo>
                      <a:pt x="617" y="921"/>
                    </a:lnTo>
                    <a:lnTo>
                      <a:pt x="622" y="921"/>
                    </a:lnTo>
                    <a:lnTo>
                      <a:pt x="626" y="921"/>
                    </a:lnTo>
                    <a:lnTo>
                      <a:pt x="629" y="922"/>
                    </a:lnTo>
                    <a:lnTo>
                      <a:pt x="629" y="924"/>
                    </a:lnTo>
                    <a:lnTo>
                      <a:pt x="631" y="926"/>
                    </a:lnTo>
                    <a:lnTo>
                      <a:pt x="631" y="928"/>
                    </a:lnTo>
                    <a:lnTo>
                      <a:pt x="633" y="930"/>
                    </a:lnTo>
                    <a:lnTo>
                      <a:pt x="633" y="931"/>
                    </a:lnTo>
                    <a:lnTo>
                      <a:pt x="631" y="933"/>
                    </a:lnTo>
                    <a:lnTo>
                      <a:pt x="631" y="933"/>
                    </a:lnTo>
                    <a:lnTo>
                      <a:pt x="631" y="935"/>
                    </a:lnTo>
                    <a:lnTo>
                      <a:pt x="629" y="935"/>
                    </a:lnTo>
                    <a:lnTo>
                      <a:pt x="628" y="937"/>
                    </a:lnTo>
                    <a:lnTo>
                      <a:pt x="628" y="937"/>
                    </a:lnTo>
                    <a:lnTo>
                      <a:pt x="624" y="939"/>
                    </a:lnTo>
                    <a:lnTo>
                      <a:pt x="622" y="940"/>
                    </a:lnTo>
                    <a:lnTo>
                      <a:pt x="622" y="940"/>
                    </a:lnTo>
                    <a:lnTo>
                      <a:pt x="619" y="942"/>
                    </a:lnTo>
                    <a:lnTo>
                      <a:pt x="617" y="944"/>
                    </a:lnTo>
                    <a:lnTo>
                      <a:pt x="617" y="944"/>
                    </a:lnTo>
                    <a:lnTo>
                      <a:pt x="615" y="944"/>
                    </a:lnTo>
                    <a:lnTo>
                      <a:pt x="615" y="946"/>
                    </a:lnTo>
                    <a:lnTo>
                      <a:pt x="613" y="946"/>
                    </a:lnTo>
                    <a:lnTo>
                      <a:pt x="610" y="948"/>
                    </a:lnTo>
                    <a:lnTo>
                      <a:pt x="610" y="948"/>
                    </a:lnTo>
                    <a:lnTo>
                      <a:pt x="608" y="948"/>
                    </a:lnTo>
                    <a:lnTo>
                      <a:pt x="606" y="948"/>
                    </a:lnTo>
                    <a:lnTo>
                      <a:pt x="602" y="948"/>
                    </a:lnTo>
                    <a:lnTo>
                      <a:pt x="599" y="948"/>
                    </a:lnTo>
                    <a:lnTo>
                      <a:pt x="595" y="950"/>
                    </a:lnTo>
                    <a:lnTo>
                      <a:pt x="592" y="951"/>
                    </a:ln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4">
                <a:extLst>
                  <a:ext uri="{FF2B5EF4-FFF2-40B4-BE49-F238E27FC236}">
                    <a16:creationId xmlns:a16="http://schemas.microsoft.com/office/drawing/2014/main" id="{A1EE950A-30D3-CA6C-41B5-CE2500601739}"/>
                  </a:ext>
                </a:extLst>
              </p:cNvPr>
              <p:cNvSpPr>
                <a:spLocks/>
              </p:cNvSpPr>
              <p:nvPr/>
            </p:nvSpPr>
            <p:spPr bwMode="auto">
              <a:xfrm>
                <a:off x="2072" y="2419"/>
                <a:ext cx="2141" cy="951"/>
              </a:xfrm>
              <a:custGeom>
                <a:avLst/>
                <a:gdLst>
                  <a:gd name="T0" fmla="*/ 400 w 2141"/>
                  <a:gd name="T1" fmla="*/ 810 h 951"/>
                  <a:gd name="T2" fmla="*/ 313 w 2141"/>
                  <a:gd name="T3" fmla="*/ 752 h 951"/>
                  <a:gd name="T4" fmla="*/ 317 w 2141"/>
                  <a:gd name="T5" fmla="*/ 604 h 951"/>
                  <a:gd name="T6" fmla="*/ 242 w 2141"/>
                  <a:gd name="T7" fmla="*/ 548 h 951"/>
                  <a:gd name="T8" fmla="*/ 134 w 2141"/>
                  <a:gd name="T9" fmla="*/ 376 h 951"/>
                  <a:gd name="T10" fmla="*/ 49 w 2141"/>
                  <a:gd name="T11" fmla="*/ 173 h 951"/>
                  <a:gd name="T12" fmla="*/ 127 w 2141"/>
                  <a:gd name="T13" fmla="*/ 182 h 951"/>
                  <a:gd name="T14" fmla="*/ 176 w 2141"/>
                  <a:gd name="T15" fmla="*/ 179 h 951"/>
                  <a:gd name="T16" fmla="*/ 237 w 2141"/>
                  <a:gd name="T17" fmla="*/ 161 h 951"/>
                  <a:gd name="T18" fmla="*/ 257 w 2141"/>
                  <a:gd name="T19" fmla="*/ 103 h 951"/>
                  <a:gd name="T20" fmla="*/ 299 w 2141"/>
                  <a:gd name="T21" fmla="*/ 119 h 951"/>
                  <a:gd name="T22" fmla="*/ 302 w 2141"/>
                  <a:gd name="T23" fmla="*/ 170 h 951"/>
                  <a:gd name="T24" fmla="*/ 286 w 2141"/>
                  <a:gd name="T25" fmla="*/ 204 h 951"/>
                  <a:gd name="T26" fmla="*/ 271 w 2141"/>
                  <a:gd name="T27" fmla="*/ 246 h 951"/>
                  <a:gd name="T28" fmla="*/ 280 w 2141"/>
                  <a:gd name="T29" fmla="*/ 291 h 951"/>
                  <a:gd name="T30" fmla="*/ 309 w 2141"/>
                  <a:gd name="T31" fmla="*/ 331 h 951"/>
                  <a:gd name="T32" fmla="*/ 344 w 2141"/>
                  <a:gd name="T33" fmla="*/ 380 h 951"/>
                  <a:gd name="T34" fmla="*/ 403 w 2141"/>
                  <a:gd name="T35" fmla="*/ 400 h 951"/>
                  <a:gd name="T36" fmla="*/ 445 w 2141"/>
                  <a:gd name="T37" fmla="*/ 358 h 951"/>
                  <a:gd name="T38" fmla="*/ 476 w 2141"/>
                  <a:gd name="T39" fmla="*/ 307 h 951"/>
                  <a:gd name="T40" fmla="*/ 519 w 2141"/>
                  <a:gd name="T41" fmla="*/ 248 h 951"/>
                  <a:gd name="T42" fmla="*/ 604 w 2141"/>
                  <a:gd name="T43" fmla="*/ 230 h 951"/>
                  <a:gd name="T44" fmla="*/ 649 w 2141"/>
                  <a:gd name="T45" fmla="*/ 271 h 951"/>
                  <a:gd name="T46" fmla="*/ 695 w 2141"/>
                  <a:gd name="T47" fmla="*/ 249 h 951"/>
                  <a:gd name="T48" fmla="*/ 785 w 2141"/>
                  <a:gd name="T49" fmla="*/ 296 h 951"/>
                  <a:gd name="T50" fmla="*/ 866 w 2141"/>
                  <a:gd name="T51" fmla="*/ 239 h 951"/>
                  <a:gd name="T52" fmla="*/ 865 w 2141"/>
                  <a:gd name="T53" fmla="*/ 179 h 951"/>
                  <a:gd name="T54" fmla="*/ 921 w 2141"/>
                  <a:gd name="T55" fmla="*/ 125 h 951"/>
                  <a:gd name="T56" fmla="*/ 968 w 2141"/>
                  <a:gd name="T57" fmla="*/ 90 h 951"/>
                  <a:gd name="T58" fmla="*/ 995 w 2141"/>
                  <a:gd name="T59" fmla="*/ 43 h 951"/>
                  <a:gd name="T60" fmla="*/ 1085 w 2141"/>
                  <a:gd name="T61" fmla="*/ 47 h 951"/>
                  <a:gd name="T62" fmla="*/ 1179 w 2141"/>
                  <a:gd name="T63" fmla="*/ 72 h 951"/>
                  <a:gd name="T64" fmla="*/ 1228 w 2141"/>
                  <a:gd name="T65" fmla="*/ 116 h 951"/>
                  <a:gd name="T66" fmla="*/ 1201 w 2141"/>
                  <a:gd name="T67" fmla="*/ 182 h 951"/>
                  <a:gd name="T68" fmla="*/ 1255 w 2141"/>
                  <a:gd name="T69" fmla="*/ 220 h 951"/>
                  <a:gd name="T70" fmla="*/ 1340 w 2141"/>
                  <a:gd name="T71" fmla="*/ 219 h 951"/>
                  <a:gd name="T72" fmla="*/ 1382 w 2141"/>
                  <a:gd name="T73" fmla="*/ 210 h 951"/>
                  <a:gd name="T74" fmla="*/ 1476 w 2141"/>
                  <a:gd name="T75" fmla="*/ 175 h 951"/>
                  <a:gd name="T76" fmla="*/ 1532 w 2141"/>
                  <a:gd name="T77" fmla="*/ 172 h 951"/>
                  <a:gd name="T78" fmla="*/ 1588 w 2141"/>
                  <a:gd name="T79" fmla="*/ 146 h 951"/>
                  <a:gd name="T80" fmla="*/ 1653 w 2141"/>
                  <a:gd name="T81" fmla="*/ 135 h 951"/>
                  <a:gd name="T82" fmla="*/ 1731 w 2141"/>
                  <a:gd name="T83" fmla="*/ 145 h 951"/>
                  <a:gd name="T84" fmla="*/ 1823 w 2141"/>
                  <a:gd name="T85" fmla="*/ 99 h 951"/>
                  <a:gd name="T86" fmla="*/ 1899 w 2141"/>
                  <a:gd name="T87" fmla="*/ 63 h 951"/>
                  <a:gd name="T88" fmla="*/ 1997 w 2141"/>
                  <a:gd name="T89" fmla="*/ 38 h 951"/>
                  <a:gd name="T90" fmla="*/ 2067 w 2141"/>
                  <a:gd name="T91" fmla="*/ 5 h 951"/>
                  <a:gd name="T92" fmla="*/ 2132 w 2141"/>
                  <a:gd name="T93" fmla="*/ 41 h 951"/>
                  <a:gd name="T94" fmla="*/ 2100 w 2141"/>
                  <a:gd name="T95" fmla="*/ 123 h 951"/>
                  <a:gd name="T96" fmla="*/ 2118 w 2141"/>
                  <a:gd name="T97" fmla="*/ 211 h 951"/>
                  <a:gd name="T98" fmla="*/ 2038 w 2141"/>
                  <a:gd name="T99" fmla="*/ 246 h 951"/>
                  <a:gd name="T100" fmla="*/ 1971 w 2141"/>
                  <a:gd name="T101" fmla="*/ 300 h 951"/>
                  <a:gd name="T102" fmla="*/ 1901 w 2141"/>
                  <a:gd name="T103" fmla="*/ 347 h 951"/>
                  <a:gd name="T104" fmla="*/ 1858 w 2141"/>
                  <a:gd name="T105" fmla="*/ 410 h 951"/>
                  <a:gd name="T106" fmla="*/ 1800 w 2141"/>
                  <a:gd name="T107" fmla="*/ 371 h 951"/>
                  <a:gd name="T108" fmla="*/ 1702 w 2141"/>
                  <a:gd name="T109" fmla="*/ 325 h 951"/>
                  <a:gd name="T110" fmla="*/ 1528 w 2141"/>
                  <a:gd name="T111" fmla="*/ 394 h 951"/>
                  <a:gd name="T112" fmla="*/ 1349 w 2141"/>
                  <a:gd name="T113" fmla="*/ 443 h 951"/>
                  <a:gd name="T114" fmla="*/ 1194 w 2141"/>
                  <a:gd name="T115" fmla="*/ 486 h 951"/>
                  <a:gd name="T116" fmla="*/ 1092 w 2141"/>
                  <a:gd name="T117" fmla="*/ 515 h 951"/>
                  <a:gd name="T118" fmla="*/ 1062 w 2141"/>
                  <a:gd name="T119" fmla="*/ 642 h 951"/>
                  <a:gd name="T120" fmla="*/ 875 w 2141"/>
                  <a:gd name="T121" fmla="*/ 756 h 951"/>
                  <a:gd name="T122" fmla="*/ 809 w 2141"/>
                  <a:gd name="T123" fmla="*/ 875 h 951"/>
                  <a:gd name="T124" fmla="*/ 662 w 2141"/>
                  <a:gd name="T125" fmla="*/ 87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1" h="951">
                    <a:moveTo>
                      <a:pt x="592" y="951"/>
                    </a:moveTo>
                    <a:lnTo>
                      <a:pt x="586" y="950"/>
                    </a:lnTo>
                    <a:lnTo>
                      <a:pt x="584" y="950"/>
                    </a:lnTo>
                    <a:lnTo>
                      <a:pt x="581" y="946"/>
                    </a:lnTo>
                    <a:lnTo>
                      <a:pt x="579" y="942"/>
                    </a:lnTo>
                    <a:lnTo>
                      <a:pt x="573" y="939"/>
                    </a:lnTo>
                    <a:lnTo>
                      <a:pt x="568" y="933"/>
                    </a:lnTo>
                    <a:lnTo>
                      <a:pt x="568" y="931"/>
                    </a:lnTo>
                    <a:lnTo>
                      <a:pt x="566" y="930"/>
                    </a:lnTo>
                    <a:lnTo>
                      <a:pt x="564" y="928"/>
                    </a:lnTo>
                    <a:lnTo>
                      <a:pt x="561" y="926"/>
                    </a:lnTo>
                    <a:lnTo>
                      <a:pt x="557" y="924"/>
                    </a:lnTo>
                    <a:lnTo>
                      <a:pt x="554" y="921"/>
                    </a:lnTo>
                    <a:lnTo>
                      <a:pt x="548" y="919"/>
                    </a:lnTo>
                    <a:lnTo>
                      <a:pt x="546" y="917"/>
                    </a:lnTo>
                    <a:lnTo>
                      <a:pt x="544" y="915"/>
                    </a:lnTo>
                    <a:lnTo>
                      <a:pt x="543" y="910"/>
                    </a:lnTo>
                    <a:lnTo>
                      <a:pt x="539" y="906"/>
                    </a:lnTo>
                    <a:lnTo>
                      <a:pt x="537" y="904"/>
                    </a:lnTo>
                    <a:lnTo>
                      <a:pt x="534" y="904"/>
                    </a:lnTo>
                    <a:lnTo>
                      <a:pt x="530" y="902"/>
                    </a:lnTo>
                    <a:lnTo>
                      <a:pt x="530" y="902"/>
                    </a:lnTo>
                    <a:lnTo>
                      <a:pt x="528" y="902"/>
                    </a:lnTo>
                    <a:lnTo>
                      <a:pt x="526" y="902"/>
                    </a:lnTo>
                    <a:lnTo>
                      <a:pt x="526" y="902"/>
                    </a:lnTo>
                    <a:lnTo>
                      <a:pt x="525" y="902"/>
                    </a:lnTo>
                    <a:lnTo>
                      <a:pt x="523" y="902"/>
                    </a:lnTo>
                    <a:lnTo>
                      <a:pt x="517" y="904"/>
                    </a:lnTo>
                    <a:lnTo>
                      <a:pt x="514" y="906"/>
                    </a:lnTo>
                    <a:lnTo>
                      <a:pt x="510" y="908"/>
                    </a:lnTo>
                    <a:lnTo>
                      <a:pt x="508" y="908"/>
                    </a:lnTo>
                    <a:lnTo>
                      <a:pt x="506" y="908"/>
                    </a:lnTo>
                    <a:lnTo>
                      <a:pt x="506" y="908"/>
                    </a:lnTo>
                    <a:lnTo>
                      <a:pt x="506" y="908"/>
                    </a:lnTo>
                    <a:lnTo>
                      <a:pt x="505" y="910"/>
                    </a:lnTo>
                    <a:lnTo>
                      <a:pt x="503" y="910"/>
                    </a:lnTo>
                    <a:lnTo>
                      <a:pt x="501" y="910"/>
                    </a:lnTo>
                    <a:lnTo>
                      <a:pt x="501" y="910"/>
                    </a:lnTo>
                    <a:lnTo>
                      <a:pt x="499" y="910"/>
                    </a:lnTo>
                    <a:lnTo>
                      <a:pt x="499" y="910"/>
                    </a:lnTo>
                    <a:lnTo>
                      <a:pt x="497" y="910"/>
                    </a:lnTo>
                    <a:lnTo>
                      <a:pt x="497" y="908"/>
                    </a:lnTo>
                    <a:lnTo>
                      <a:pt x="497" y="908"/>
                    </a:lnTo>
                    <a:lnTo>
                      <a:pt x="497" y="908"/>
                    </a:lnTo>
                    <a:lnTo>
                      <a:pt x="496" y="908"/>
                    </a:lnTo>
                    <a:lnTo>
                      <a:pt x="496" y="908"/>
                    </a:lnTo>
                    <a:lnTo>
                      <a:pt x="496" y="906"/>
                    </a:lnTo>
                    <a:lnTo>
                      <a:pt x="494" y="906"/>
                    </a:lnTo>
                    <a:lnTo>
                      <a:pt x="494" y="906"/>
                    </a:lnTo>
                    <a:lnTo>
                      <a:pt x="494" y="904"/>
                    </a:lnTo>
                    <a:lnTo>
                      <a:pt x="494" y="904"/>
                    </a:lnTo>
                    <a:lnTo>
                      <a:pt x="494" y="904"/>
                    </a:lnTo>
                    <a:lnTo>
                      <a:pt x="494" y="904"/>
                    </a:lnTo>
                    <a:lnTo>
                      <a:pt x="492" y="902"/>
                    </a:lnTo>
                    <a:lnTo>
                      <a:pt x="492" y="902"/>
                    </a:lnTo>
                    <a:lnTo>
                      <a:pt x="488" y="895"/>
                    </a:lnTo>
                    <a:lnTo>
                      <a:pt x="490" y="893"/>
                    </a:lnTo>
                    <a:lnTo>
                      <a:pt x="490" y="892"/>
                    </a:lnTo>
                    <a:lnTo>
                      <a:pt x="490" y="892"/>
                    </a:lnTo>
                    <a:lnTo>
                      <a:pt x="490" y="890"/>
                    </a:lnTo>
                    <a:lnTo>
                      <a:pt x="490" y="890"/>
                    </a:lnTo>
                    <a:lnTo>
                      <a:pt x="490" y="890"/>
                    </a:lnTo>
                    <a:lnTo>
                      <a:pt x="490" y="890"/>
                    </a:lnTo>
                    <a:lnTo>
                      <a:pt x="490" y="888"/>
                    </a:lnTo>
                    <a:lnTo>
                      <a:pt x="490" y="888"/>
                    </a:lnTo>
                    <a:lnTo>
                      <a:pt x="490" y="886"/>
                    </a:lnTo>
                    <a:lnTo>
                      <a:pt x="490" y="886"/>
                    </a:lnTo>
                    <a:lnTo>
                      <a:pt x="488" y="886"/>
                    </a:lnTo>
                    <a:lnTo>
                      <a:pt x="488" y="886"/>
                    </a:lnTo>
                    <a:lnTo>
                      <a:pt x="487" y="886"/>
                    </a:lnTo>
                    <a:lnTo>
                      <a:pt x="487" y="886"/>
                    </a:lnTo>
                    <a:lnTo>
                      <a:pt x="483" y="888"/>
                    </a:lnTo>
                    <a:lnTo>
                      <a:pt x="479" y="890"/>
                    </a:lnTo>
                    <a:lnTo>
                      <a:pt x="479" y="890"/>
                    </a:lnTo>
                    <a:lnTo>
                      <a:pt x="478" y="890"/>
                    </a:lnTo>
                    <a:lnTo>
                      <a:pt x="478" y="890"/>
                    </a:lnTo>
                    <a:lnTo>
                      <a:pt x="478" y="890"/>
                    </a:lnTo>
                    <a:lnTo>
                      <a:pt x="476" y="890"/>
                    </a:lnTo>
                    <a:lnTo>
                      <a:pt x="476" y="890"/>
                    </a:lnTo>
                    <a:lnTo>
                      <a:pt x="474" y="890"/>
                    </a:lnTo>
                    <a:lnTo>
                      <a:pt x="472" y="888"/>
                    </a:lnTo>
                    <a:lnTo>
                      <a:pt x="472" y="888"/>
                    </a:lnTo>
                    <a:lnTo>
                      <a:pt x="472" y="888"/>
                    </a:lnTo>
                    <a:lnTo>
                      <a:pt x="472" y="888"/>
                    </a:lnTo>
                    <a:lnTo>
                      <a:pt x="472" y="886"/>
                    </a:lnTo>
                    <a:lnTo>
                      <a:pt x="472" y="886"/>
                    </a:lnTo>
                    <a:lnTo>
                      <a:pt x="472" y="886"/>
                    </a:lnTo>
                    <a:lnTo>
                      <a:pt x="472" y="884"/>
                    </a:lnTo>
                    <a:lnTo>
                      <a:pt x="472" y="884"/>
                    </a:lnTo>
                    <a:lnTo>
                      <a:pt x="472" y="884"/>
                    </a:lnTo>
                    <a:lnTo>
                      <a:pt x="472" y="884"/>
                    </a:lnTo>
                    <a:lnTo>
                      <a:pt x="472" y="884"/>
                    </a:lnTo>
                    <a:lnTo>
                      <a:pt x="472" y="879"/>
                    </a:lnTo>
                    <a:lnTo>
                      <a:pt x="472" y="879"/>
                    </a:lnTo>
                    <a:lnTo>
                      <a:pt x="472" y="879"/>
                    </a:lnTo>
                    <a:lnTo>
                      <a:pt x="470" y="875"/>
                    </a:lnTo>
                    <a:lnTo>
                      <a:pt x="469" y="872"/>
                    </a:lnTo>
                    <a:lnTo>
                      <a:pt x="467" y="872"/>
                    </a:lnTo>
                    <a:lnTo>
                      <a:pt x="465" y="872"/>
                    </a:lnTo>
                    <a:lnTo>
                      <a:pt x="465" y="872"/>
                    </a:lnTo>
                    <a:lnTo>
                      <a:pt x="463" y="870"/>
                    </a:lnTo>
                    <a:lnTo>
                      <a:pt x="463" y="870"/>
                    </a:lnTo>
                    <a:lnTo>
                      <a:pt x="463" y="870"/>
                    </a:lnTo>
                    <a:lnTo>
                      <a:pt x="461" y="868"/>
                    </a:lnTo>
                    <a:lnTo>
                      <a:pt x="461" y="868"/>
                    </a:lnTo>
                    <a:lnTo>
                      <a:pt x="459" y="868"/>
                    </a:lnTo>
                    <a:lnTo>
                      <a:pt x="458" y="868"/>
                    </a:lnTo>
                    <a:lnTo>
                      <a:pt x="458" y="866"/>
                    </a:lnTo>
                    <a:lnTo>
                      <a:pt x="456" y="866"/>
                    </a:lnTo>
                    <a:lnTo>
                      <a:pt x="456" y="866"/>
                    </a:lnTo>
                    <a:lnTo>
                      <a:pt x="452" y="863"/>
                    </a:lnTo>
                    <a:lnTo>
                      <a:pt x="450" y="863"/>
                    </a:lnTo>
                    <a:lnTo>
                      <a:pt x="450" y="863"/>
                    </a:lnTo>
                    <a:lnTo>
                      <a:pt x="449" y="861"/>
                    </a:lnTo>
                    <a:lnTo>
                      <a:pt x="449" y="861"/>
                    </a:lnTo>
                    <a:lnTo>
                      <a:pt x="449" y="859"/>
                    </a:lnTo>
                    <a:lnTo>
                      <a:pt x="449" y="857"/>
                    </a:lnTo>
                    <a:lnTo>
                      <a:pt x="449" y="857"/>
                    </a:lnTo>
                    <a:lnTo>
                      <a:pt x="449" y="855"/>
                    </a:lnTo>
                    <a:lnTo>
                      <a:pt x="450" y="855"/>
                    </a:lnTo>
                    <a:lnTo>
                      <a:pt x="450" y="854"/>
                    </a:lnTo>
                    <a:lnTo>
                      <a:pt x="450" y="854"/>
                    </a:lnTo>
                    <a:lnTo>
                      <a:pt x="452" y="850"/>
                    </a:lnTo>
                    <a:lnTo>
                      <a:pt x="452" y="846"/>
                    </a:lnTo>
                    <a:lnTo>
                      <a:pt x="450" y="843"/>
                    </a:lnTo>
                    <a:lnTo>
                      <a:pt x="450" y="837"/>
                    </a:lnTo>
                    <a:lnTo>
                      <a:pt x="450" y="834"/>
                    </a:lnTo>
                    <a:lnTo>
                      <a:pt x="450" y="832"/>
                    </a:lnTo>
                    <a:lnTo>
                      <a:pt x="449" y="828"/>
                    </a:lnTo>
                    <a:lnTo>
                      <a:pt x="449" y="823"/>
                    </a:lnTo>
                    <a:lnTo>
                      <a:pt x="450" y="819"/>
                    </a:lnTo>
                    <a:lnTo>
                      <a:pt x="450" y="814"/>
                    </a:lnTo>
                    <a:lnTo>
                      <a:pt x="450" y="812"/>
                    </a:lnTo>
                    <a:lnTo>
                      <a:pt x="450" y="812"/>
                    </a:lnTo>
                    <a:lnTo>
                      <a:pt x="450" y="812"/>
                    </a:lnTo>
                    <a:lnTo>
                      <a:pt x="450" y="812"/>
                    </a:lnTo>
                    <a:lnTo>
                      <a:pt x="450" y="810"/>
                    </a:lnTo>
                    <a:lnTo>
                      <a:pt x="449" y="810"/>
                    </a:lnTo>
                    <a:lnTo>
                      <a:pt x="441" y="803"/>
                    </a:lnTo>
                    <a:lnTo>
                      <a:pt x="438" y="801"/>
                    </a:lnTo>
                    <a:lnTo>
                      <a:pt x="434" y="799"/>
                    </a:lnTo>
                    <a:lnTo>
                      <a:pt x="432" y="799"/>
                    </a:lnTo>
                    <a:lnTo>
                      <a:pt x="429" y="798"/>
                    </a:lnTo>
                    <a:lnTo>
                      <a:pt x="423" y="798"/>
                    </a:lnTo>
                    <a:lnTo>
                      <a:pt x="420" y="798"/>
                    </a:lnTo>
                    <a:lnTo>
                      <a:pt x="420" y="798"/>
                    </a:lnTo>
                    <a:lnTo>
                      <a:pt x="420" y="798"/>
                    </a:lnTo>
                    <a:lnTo>
                      <a:pt x="414" y="799"/>
                    </a:lnTo>
                    <a:lnTo>
                      <a:pt x="409" y="803"/>
                    </a:lnTo>
                    <a:lnTo>
                      <a:pt x="409" y="803"/>
                    </a:lnTo>
                    <a:lnTo>
                      <a:pt x="405" y="805"/>
                    </a:lnTo>
                    <a:lnTo>
                      <a:pt x="402" y="808"/>
                    </a:lnTo>
                    <a:lnTo>
                      <a:pt x="400" y="810"/>
                    </a:lnTo>
                    <a:lnTo>
                      <a:pt x="394" y="812"/>
                    </a:lnTo>
                    <a:lnTo>
                      <a:pt x="389" y="814"/>
                    </a:lnTo>
                    <a:lnTo>
                      <a:pt x="382" y="814"/>
                    </a:lnTo>
                    <a:lnTo>
                      <a:pt x="376" y="814"/>
                    </a:lnTo>
                    <a:lnTo>
                      <a:pt x="373" y="814"/>
                    </a:lnTo>
                    <a:lnTo>
                      <a:pt x="371" y="814"/>
                    </a:lnTo>
                    <a:lnTo>
                      <a:pt x="369" y="814"/>
                    </a:lnTo>
                    <a:lnTo>
                      <a:pt x="369" y="814"/>
                    </a:lnTo>
                    <a:lnTo>
                      <a:pt x="369" y="814"/>
                    </a:lnTo>
                    <a:lnTo>
                      <a:pt x="367" y="814"/>
                    </a:lnTo>
                    <a:lnTo>
                      <a:pt x="367" y="814"/>
                    </a:lnTo>
                    <a:lnTo>
                      <a:pt x="365" y="816"/>
                    </a:lnTo>
                    <a:lnTo>
                      <a:pt x="364" y="817"/>
                    </a:lnTo>
                    <a:lnTo>
                      <a:pt x="358" y="821"/>
                    </a:lnTo>
                    <a:lnTo>
                      <a:pt x="355" y="825"/>
                    </a:lnTo>
                    <a:lnTo>
                      <a:pt x="347" y="828"/>
                    </a:lnTo>
                    <a:lnTo>
                      <a:pt x="336" y="832"/>
                    </a:lnTo>
                    <a:lnTo>
                      <a:pt x="333" y="836"/>
                    </a:lnTo>
                    <a:lnTo>
                      <a:pt x="327" y="837"/>
                    </a:lnTo>
                    <a:lnTo>
                      <a:pt x="324" y="837"/>
                    </a:lnTo>
                    <a:lnTo>
                      <a:pt x="318" y="837"/>
                    </a:lnTo>
                    <a:lnTo>
                      <a:pt x="315" y="836"/>
                    </a:lnTo>
                    <a:lnTo>
                      <a:pt x="309" y="832"/>
                    </a:lnTo>
                    <a:lnTo>
                      <a:pt x="308" y="827"/>
                    </a:lnTo>
                    <a:lnTo>
                      <a:pt x="308" y="823"/>
                    </a:lnTo>
                    <a:lnTo>
                      <a:pt x="308" y="821"/>
                    </a:lnTo>
                    <a:lnTo>
                      <a:pt x="308" y="821"/>
                    </a:lnTo>
                    <a:lnTo>
                      <a:pt x="308" y="821"/>
                    </a:lnTo>
                    <a:lnTo>
                      <a:pt x="304" y="819"/>
                    </a:lnTo>
                    <a:lnTo>
                      <a:pt x="302" y="817"/>
                    </a:lnTo>
                    <a:lnTo>
                      <a:pt x="300" y="816"/>
                    </a:lnTo>
                    <a:lnTo>
                      <a:pt x="304" y="814"/>
                    </a:lnTo>
                    <a:lnTo>
                      <a:pt x="308" y="812"/>
                    </a:lnTo>
                    <a:lnTo>
                      <a:pt x="309" y="810"/>
                    </a:lnTo>
                    <a:lnTo>
                      <a:pt x="311" y="808"/>
                    </a:lnTo>
                    <a:lnTo>
                      <a:pt x="311" y="808"/>
                    </a:lnTo>
                    <a:lnTo>
                      <a:pt x="313" y="808"/>
                    </a:lnTo>
                    <a:lnTo>
                      <a:pt x="313" y="808"/>
                    </a:lnTo>
                    <a:lnTo>
                      <a:pt x="315" y="808"/>
                    </a:lnTo>
                    <a:lnTo>
                      <a:pt x="315" y="808"/>
                    </a:lnTo>
                    <a:lnTo>
                      <a:pt x="315" y="808"/>
                    </a:lnTo>
                    <a:lnTo>
                      <a:pt x="315" y="808"/>
                    </a:lnTo>
                    <a:lnTo>
                      <a:pt x="315" y="808"/>
                    </a:lnTo>
                    <a:lnTo>
                      <a:pt x="315" y="808"/>
                    </a:lnTo>
                    <a:lnTo>
                      <a:pt x="315" y="810"/>
                    </a:lnTo>
                    <a:lnTo>
                      <a:pt x="315" y="810"/>
                    </a:lnTo>
                    <a:lnTo>
                      <a:pt x="315" y="812"/>
                    </a:lnTo>
                    <a:lnTo>
                      <a:pt x="315" y="812"/>
                    </a:lnTo>
                    <a:lnTo>
                      <a:pt x="317" y="814"/>
                    </a:lnTo>
                    <a:lnTo>
                      <a:pt x="317" y="814"/>
                    </a:lnTo>
                    <a:lnTo>
                      <a:pt x="317" y="814"/>
                    </a:lnTo>
                    <a:lnTo>
                      <a:pt x="317" y="814"/>
                    </a:lnTo>
                    <a:lnTo>
                      <a:pt x="318" y="814"/>
                    </a:lnTo>
                    <a:lnTo>
                      <a:pt x="318" y="814"/>
                    </a:lnTo>
                    <a:lnTo>
                      <a:pt x="318" y="814"/>
                    </a:lnTo>
                    <a:lnTo>
                      <a:pt x="318" y="814"/>
                    </a:lnTo>
                    <a:lnTo>
                      <a:pt x="320" y="814"/>
                    </a:lnTo>
                    <a:lnTo>
                      <a:pt x="322" y="812"/>
                    </a:lnTo>
                    <a:lnTo>
                      <a:pt x="324" y="808"/>
                    </a:lnTo>
                    <a:lnTo>
                      <a:pt x="326" y="808"/>
                    </a:lnTo>
                    <a:lnTo>
                      <a:pt x="326" y="807"/>
                    </a:lnTo>
                    <a:lnTo>
                      <a:pt x="324" y="807"/>
                    </a:lnTo>
                    <a:lnTo>
                      <a:pt x="324" y="807"/>
                    </a:lnTo>
                    <a:lnTo>
                      <a:pt x="324" y="807"/>
                    </a:lnTo>
                    <a:lnTo>
                      <a:pt x="324" y="807"/>
                    </a:lnTo>
                    <a:lnTo>
                      <a:pt x="322" y="803"/>
                    </a:lnTo>
                    <a:lnTo>
                      <a:pt x="318" y="799"/>
                    </a:lnTo>
                    <a:lnTo>
                      <a:pt x="317" y="798"/>
                    </a:lnTo>
                    <a:lnTo>
                      <a:pt x="315" y="796"/>
                    </a:lnTo>
                    <a:lnTo>
                      <a:pt x="315" y="796"/>
                    </a:lnTo>
                    <a:lnTo>
                      <a:pt x="315" y="794"/>
                    </a:lnTo>
                    <a:lnTo>
                      <a:pt x="315" y="794"/>
                    </a:lnTo>
                    <a:lnTo>
                      <a:pt x="317" y="792"/>
                    </a:lnTo>
                    <a:lnTo>
                      <a:pt x="317" y="790"/>
                    </a:lnTo>
                    <a:lnTo>
                      <a:pt x="318" y="790"/>
                    </a:lnTo>
                    <a:lnTo>
                      <a:pt x="320" y="790"/>
                    </a:lnTo>
                    <a:lnTo>
                      <a:pt x="320" y="790"/>
                    </a:lnTo>
                    <a:lnTo>
                      <a:pt x="322" y="790"/>
                    </a:lnTo>
                    <a:lnTo>
                      <a:pt x="322" y="792"/>
                    </a:lnTo>
                    <a:lnTo>
                      <a:pt x="326" y="792"/>
                    </a:lnTo>
                    <a:lnTo>
                      <a:pt x="326" y="794"/>
                    </a:lnTo>
                    <a:lnTo>
                      <a:pt x="326" y="794"/>
                    </a:lnTo>
                    <a:lnTo>
                      <a:pt x="327" y="794"/>
                    </a:lnTo>
                    <a:lnTo>
                      <a:pt x="327" y="794"/>
                    </a:lnTo>
                    <a:lnTo>
                      <a:pt x="329" y="794"/>
                    </a:lnTo>
                    <a:lnTo>
                      <a:pt x="329" y="794"/>
                    </a:lnTo>
                    <a:lnTo>
                      <a:pt x="329" y="794"/>
                    </a:lnTo>
                    <a:lnTo>
                      <a:pt x="329" y="792"/>
                    </a:lnTo>
                    <a:lnTo>
                      <a:pt x="329" y="792"/>
                    </a:lnTo>
                    <a:lnTo>
                      <a:pt x="329" y="792"/>
                    </a:lnTo>
                    <a:lnTo>
                      <a:pt x="329" y="787"/>
                    </a:lnTo>
                    <a:lnTo>
                      <a:pt x="327" y="785"/>
                    </a:lnTo>
                    <a:lnTo>
                      <a:pt x="327" y="783"/>
                    </a:lnTo>
                    <a:lnTo>
                      <a:pt x="326" y="783"/>
                    </a:lnTo>
                    <a:lnTo>
                      <a:pt x="326" y="783"/>
                    </a:lnTo>
                    <a:lnTo>
                      <a:pt x="322" y="783"/>
                    </a:lnTo>
                    <a:lnTo>
                      <a:pt x="318" y="783"/>
                    </a:lnTo>
                    <a:lnTo>
                      <a:pt x="315" y="783"/>
                    </a:lnTo>
                    <a:lnTo>
                      <a:pt x="315" y="783"/>
                    </a:lnTo>
                    <a:lnTo>
                      <a:pt x="315" y="783"/>
                    </a:lnTo>
                    <a:lnTo>
                      <a:pt x="313" y="783"/>
                    </a:lnTo>
                    <a:lnTo>
                      <a:pt x="313" y="785"/>
                    </a:lnTo>
                    <a:lnTo>
                      <a:pt x="311" y="785"/>
                    </a:lnTo>
                    <a:lnTo>
                      <a:pt x="311" y="783"/>
                    </a:lnTo>
                    <a:lnTo>
                      <a:pt x="311" y="783"/>
                    </a:lnTo>
                    <a:lnTo>
                      <a:pt x="311" y="783"/>
                    </a:lnTo>
                    <a:lnTo>
                      <a:pt x="309" y="781"/>
                    </a:lnTo>
                    <a:lnTo>
                      <a:pt x="309" y="779"/>
                    </a:lnTo>
                    <a:lnTo>
                      <a:pt x="309" y="779"/>
                    </a:lnTo>
                    <a:lnTo>
                      <a:pt x="308" y="779"/>
                    </a:lnTo>
                    <a:lnTo>
                      <a:pt x="308" y="779"/>
                    </a:lnTo>
                    <a:lnTo>
                      <a:pt x="308" y="778"/>
                    </a:lnTo>
                    <a:lnTo>
                      <a:pt x="308" y="778"/>
                    </a:lnTo>
                    <a:lnTo>
                      <a:pt x="308" y="776"/>
                    </a:lnTo>
                    <a:lnTo>
                      <a:pt x="308" y="776"/>
                    </a:lnTo>
                    <a:lnTo>
                      <a:pt x="311" y="774"/>
                    </a:lnTo>
                    <a:lnTo>
                      <a:pt x="313" y="772"/>
                    </a:lnTo>
                    <a:lnTo>
                      <a:pt x="315" y="772"/>
                    </a:lnTo>
                    <a:lnTo>
                      <a:pt x="317" y="770"/>
                    </a:lnTo>
                    <a:lnTo>
                      <a:pt x="320" y="769"/>
                    </a:lnTo>
                    <a:lnTo>
                      <a:pt x="320" y="769"/>
                    </a:lnTo>
                    <a:lnTo>
                      <a:pt x="320" y="767"/>
                    </a:lnTo>
                    <a:lnTo>
                      <a:pt x="320" y="767"/>
                    </a:lnTo>
                    <a:lnTo>
                      <a:pt x="320" y="767"/>
                    </a:lnTo>
                    <a:lnTo>
                      <a:pt x="320" y="767"/>
                    </a:lnTo>
                    <a:lnTo>
                      <a:pt x="320" y="765"/>
                    </a:lnTo>
                    <a:lnTo>
                      <a:pt x="318" y="765"/>
                    </a:lnTo>
                    <a:lnTo>
                      <a:pt x="317" y="765"/>
                    </a:lnTo>
                    <a:lnTo>
                      <a:pt x="315" y="763"/>
                    </a:lnTo>
                    <a:lnTo>
                      <a:pt x="315" y="763"/>
                    </a:lnTo>
                    <a:lnTo>
                      <a:pt x="315" y="763"/>
                    </a:lnTo>
                    <a:lnTo>
                      <a:pt x="315" y="761"/>
                    </a:lnTo>
                    <a:lnTo>
                      <a:pt x="315" y="761"/>
                    </a:lnTo>
                    <a:lnTo>
                      <a:pt x="315" y="761"/>
                    </a:lnTo>
                    <a:lnTo>
                      <a:pt x="315" y="761"/>
                    </a:lnTo>
                    <a:lnTo>
                      <a:pt x="315" y="760"/>
                    </a:lnTo>
                    <a:lnTo>
                      <a:pt x="318" y="758"/>
                    </a:lnTo>
                    <a:lnTo>
                      <a:pt x="320" y="756"/>
                    </a:lnTo>
                    <a:lnTo>
                      <a:pt x="320" y="756"/>
                    </a:lnTo>
                    <a:lnTo>
                      <a:pt x="322" y="756"/>
                    </a:lnTo>
                    <a:lnTo>
                      <a:pt x="322" y="754"/>
                    </a:lnTo>
                    <a:lnTo>
                      <a:pt x="322" y="754"/>
                    </a:lnTo>
                    <a:lnTo>
                      <a:pt x="322" y="754"/>
                    </a:lnTo>
                    <a:lnTo>
                      <a:pt x="320" y="752"/>
                    </a:lnTo>
                    <a:lnTo>
                      <a:pt x="320" y="752"/>
                    </a:lnTo>
                    <a:lnTo>
                      <a:pt x="318" y="751"/>
                    </a:lnTo>
                    <a:lnTo>
                      <a:pt x="318" y="751"/>
                    </a:lnTo>
                    <a:lnTo>
                      <a:pt x="318" y="751"/>
                    </a:lnTo>
                    <a:lnTo>
                      <a:pt x="318" y="751"/>
                    </a:lnTo>
                    <a:lnTo>
                      <a:pt x="317" y="751"/>
                    </a:lnTo>
                    <a:lnTo>
                      <a:pt x="317" y="751"/>
                    </a:lnTo>
                    <a:lnTo>
                      <a:pt x="315" y="751"/>
                    </a:lnTo>
                    <a:lnTo>
                      <a:pt x="313" y="752"/>
                    </a:lnTo>
                    <a:lnTo>
                      <a:pt x="313" y="752"/>
                    </a:lnTo>
                    <a:lnTo>
                      <a:pt x="311" y="752"/>
                    </a:lnTo>
                    <a:lnTo>
                      <a:pt x="311" y="751"/>
                    </a:lnTo>
                    <a:lnTo>
                      <a:pt x="311" y="751"/>
                    </a:lnTo>
                    <a:lnTo>
                      <a:pt x="311" y="751"/>
                    </a:lnTo>
                    <a:lnTo>
                      <a:pt x="309" y="749"/>
                    </a:lnTo>
                    <a:lnTo>
                      <a:pt x="309" y="747"/>
                    </a:lnTo>
                    <a:lnTo>
                      <a:pt x="309" y="745"/>
                    </a:lnTo>
                    <a:lnTo>
                      <a:pt x="309" y="743"/>
                    </a:lnTo>
                    <a:lnTo>
                      <a:pt x="309" y="743"/>
                    </a:lnTo>
                    <a:lnTo>
                      <a:pt x="308" y="741"/>
                    </a:lnTo>
                    <a:lnTo>
                      <a:pt x="308" y="740"/>
                    </a:lnTo>
                    <a:lnTo>
                      <a:pt x="306" y="740"/>
                    </a:lnTo>
                    <a:lnTo>
                      <a:pt x="306" y="740"/>
                    </a:lnTo>
                    <a:lnTo>
                      <a:pt x="306" y="740"/>
                    </a:lnTo>
                    <a:lnTo>
                      <a:pt x="306" y="740"/>
                    </a:lnTo>
                    <a:lnTo>
                      <a:pt x="306" y="740"/>
                    </a:lnTo>
                    <a:lnTo>
                      <a:pt x="306" y="740"/>
                    </a:lnTo>
                    <a:lnTo>
                      <a:pt x="304" y="740"/>
                    </a:lnTo>
                    <a:lnTo>
                      <a:pt x="302" y="741"/>
                    </a:lnTo>
                    <a:lnTo>
                      <a:pt x="302" y="743"/>
                    </a:lnTo>
                    <a:lnTo>
                      <a:pt x="302" y="745"/>
                    </a:lnTo>
                    <a:lnTo>
                      <a:pt x="302" y="747"/>
                    </a:lnTo>
                    <a:lnTo>
                      <a:pt x="302" y="747"/>
                    </a:lnTo>
                    <a:lnTo>
                      <a:pt x="302" y="747"/>
                    </a:lnTo>
                    <a:lnTo>
                      <a:pt x="302" y="747"/>
                    </a:lnTo>
                    <a:lnTo>
                      <a:pt x="300" y="749"/>
                    </a:lnTo>
                    <a:lnTo>
                      <a:pt x="299" y="749"/>
                    </a:lnTo>
                    <a:lnTo>
                      <a:pt x="299" y="749"/>
                    </a:lnTo>
                    <a:lnTo>
                      <a:pt x="297" y="749"/>
                    </a:lnTo>
                    <a:lnTo>
                      <a:pt x="297" y="749"/>
                    </a:lnTo>
                    <a:lnTo>
                      <a:pt x="297" y="749"/>
                    </a:lnTo>
                    <a:lnTo>
                      <a:pt x="297" y="749"/>
                    </a:lnTo>
                    <a:lnTo>
                      <a:pt x="295" y="749"/>
                    </a:lnTo>
                    <a:lnTo>
                      <a:pt x="295" y="747"/>
                    </a:lnTo>
                    <a:lnTo>
                      <a:pt x="293" y="747"/>
                    </a:lnTo>
                    <a:lnTo>
                      <a:pt x="293" y="747"/>
                    </a:lnTo>
                    <a:lnTo>
                      <a:pt x="291" y="747"/>
                    </a:lnTo>
                    <a:lnTo>
                      <a:pt x="291" y="747"/>
                    </a:lnTo>
                    <a:lnTo>
                      <a:pt x="291" y="747"/>
                    </a:lnTo>
                    <a:lnTo>
                      <a:pt x="291" y="747"/>
                    </a:lnTo>
                    <a:lnTo>
                      <a:pt x="289" y="743"/>
                    </a:lnTo>
                    <a:lnTo>
                      <a:pt x="289" y="741"/>
                    </a:lnTo>
                    <a:lnTo>
                      <a:pt x="288" y="740"/>
                    </a:lnTo>
                    <a:lnTo>
                      <a:pt x="288" y="738"/>
                    </a:lnTo>
                    <a:lnTo>
                      <a:pt x="288" y="738"/>
                    </a:lnTo>
                    <a:lnTo>
                      <a:pt x="288" y="738"/>
                    </a:lnTo>
                    <a:lnTo>
                      <a:pt x="288" y="738"/>
                    </a:lnTo>
                    <a:lnTo>
                      <a:pt x="288" y="736"/>
                    </a:lnTo>
                    <a:lnTo>
                      <a:pt x="288" y="736"/>
                    </a:lnTo>
                    <a:lnTo>
                      <a:pt x="288" y="736"/>
                    </a:lnTo>
                    <a:lnTo>
                      <a:pt x="289" y="734"/>
                    </a:lnTo>
                    <a:lnTo>
                      <a:pt x="291" y="734"/>
                    </a:lnTo>
                    <a:lnTo>
                      <a:pt x="291" y="732"/>
                    </a:lnTo>
                    <a:lnTo>
                      <a:pt x="293" y="729"/>
                    </a:lnTo>
                    <a:lnTo>
                      <a:pt x="293" y="727"/>
                    </a:lnTo>
                    <a:lnTo>
                      <a:pt x="293" y="727"/>
                    </a:lnTo>
                    <a:lnTo>
                      <a:pt x="293" y="727"/>
                    </a:lnTo>
                    <a:lnTo>
                      <a:pt x="291" y="725"/>
                    </a:lnTo>
                    <a:lnTo>
                      <a:pt x="291" y="725"/>
                    </a:lnTo>
                    <a:lnTo>
                      <a:pt x="291" y="725"/>
                    </a:lnTo>
                    <a:lnTo>
                      <a:pt x="289" y="725"/>
                    </a:lnTo>
                    <a:lnTo>
                      <a:pt x="289" y="723"/>
                    </a:lnTo>
                    <a:lnTo>
                      <a:pt x="289" y="723"/>
                    </a:lnTo>
                    <a:lnTo>
                      <a:pt x="288" y="723"/>
                    </a:lnTo>
                    <a:lnTo>
                      <a:pt x="286" y="718"/>
                    </a:lnTo>
                    <a:lnTo>
                      <a:pt x="286" y="718"/>
                    </a:lnTo>
                    <a:lnTo>
                      <a:pt x="286" y="716"/>
                    </a:lnTo>
                    <a:lnTo>
                      <a:pt x="286" y="714"/>
                    </a:lnTo>
                    <a:lnTo>
                      <a:pt x="286" y="713"/>
                    </a:lnTo>
                    <a:lnTo>
                      <a:pt x="288" y="711"/>
                    </a:lnTo>
                    <a:lnTo>
                      <a:pt x="288" y="709"/>
                    </a:lnTo>
                    <a:lnTo>
                      <a:pt x="289" y="707"/>
                    </a:lnTo>
                    <a:lnTo>
                      <a:pt x="291" y="705"/>
                    </a:lnTo>
                    <a:lnTo>
                      <a:pt x="291" y="703"/>
                    </a:lnTo>
                    <a:lnTo>
                      <a:pt x="293" y="702"/>
                    </a:lnTo>
                    <a:lnTo>
                      <a:pt x="293" y="700"/>
                    </a:lnTo>
                    <a:lnTo>
                      <a:pt x="291" y="698"/>
                    </a:lnTo>
                    <a:lnTo>
                      <a:pt x="291" y="696"/>
                    </a:lnTo>
                    <a:lnTo>
                      <a:pt x="291" y="694"/>
                    </a:lnTo>
                    <a:lnTo>
                      <a:pt x="289" y="693"/>
                    </a:lnTo>
                    <a:lnTo>
                      <a:pt x="289" y="689"/>
                    </a:lnTo>
                    <a:lnTo>
                      <a:pt x="289" y="687"/>
                    </a:lnTo>
                    <a:lnTo>
                      <a:pt x="289" y="685"/>
                    </a:lnTo>
                    <a:lnTo>
                      <a:pt x="289" y="685"/>
                    </a:lnTo>
                    <a:lnTo>
                      <a:pt x="288" y="685"/>
                    </a:lnTo>
                    <a:lnTo>
                      <a:pt x="288" y="685"/>
                    </a:lnTo>
                    <a:lnTo>
                      <a:pt x="288" y="684"/>
                    </a:lnTo>
                    <a:lnTo>
                      <a:pt x="286" y="682"/>
                    </a:lnTo>
                    <a:lnTo>
                      <a:pt x="288" y="682"/>
                    </a:lnTo>
                    <a:lnTo>
                      <a:pt x="288" y="680"/>
                    </a:lnTo>
                    <a:lnTo>
                      <a:pt x="289" y="676"/>
                    </a:lnTo>
                    <a:lnTo>
                      <a:pt x="291" y="675"/>
                    </a:lnTo>
                    <a:lnTo>
                      <a:pt x="291" y="669"/>
                    </a:lnTo>
                    <a:lnTo>
                      <a:pt x="291" y="667"/>
                    </a:lnTo>
                    <a:lnTo>
                      <a:pt x="291" y="666"/>
                    </a:lnTo>
                    <a:lnTo>
                      <a:pt x="291" y="664"/>
                    </a:lnTo>
                    <a:lnTo>
                      <a:pt x="289" y="662"/>
                    </a:lnTo>
                    <a:lnTo>
                      <a:pt x="289" y="660"/>
                    </a:lnTo>
                    <a:lnTo>
                      <a:pt x="288" y="658"/>
                    </a:lnTo>
                    <a:lnTo>
                      <a:pt x="286" y="656"/>
                    </a:lnTo>
                    <a:lnTo>
                      <a:pt x="286" y="655"/>
                    </a:lnTo>
                    <a:lnTo>
                      <a:pt x="286" y="655"/>
                    </a:lnTo>
                    <a:lnTo>
                      <a:pt x="286" y="653"/>
                    </a:lnTo>
                    <a:lnTo>
                      <a:pt x="286" y="651"/>
                    </a:lnTo>
                    <a:lnTo>
                      <a:pt x="288" y="649"/>
                    </a:lnTo>
                    <a:lnTo>
                      <a:pt x="288" y="647"/>
                    </a:lnTo>
                    <a:lnTo>
                      <a:pt x="291" y="644"/>
                    </a:lnTo>
                    <a:lnTo>
                      <a:pt x="295" y="642"/>
                    </a:lnTo>
                    <a:lnTo>
                      <a:pt x="297" y="640"/>
                    </a:lnTo>
                    <a:lnTo>
                      <a:pt x="299" y="637"/>
                    </a:lnTo>
                    <a:lnTo>
                      <a:pt x="299" y="635"/>
                    </a:lnTo>
                    <a:lnTo>
                      <a:pt x="299" y="633"/>
                    </a:lnTo>
                    <a:lnTo>
                      <a:pt x="299" y="631"/>
                    </a:lnTo>
                    <a:lnTo>
                      <a:pt x="299" y="629"/>
                    </a:lnTo>
                    <a:lnTo>
                      <a:pt x="299" y="628"/>
                    </a:lnTo>
                    <a:lnTo>
                      <a:pt x="300" y="626"/>
                    </a:lnTo>
                    <a:lnTo>
                      <a:pt x="300" y="626"/>
                    </a:lnTo>
                    <a:lnTo>
                      <a:pt x="300" y="626"/>
                    </a:lnTo>
                    <a:lnTo>
                      <a:pt x="300" y="626"/>
                    </a:lnTo>
                    <a:lnTo>
                      <a:pt x="300" y="624"/>
                    </a:lnTo>
                    <a:lnTo>
                      <a:pt x="299" y="624"/>
                    </a:lnTo>
                    <a:lnTo>
                      <a:pt x="299" y="624"/>
                    </a:lnTo>
                    <a:lnTo>
                      <a:pt x="297" y="624"/>
                    </a:lnTo>
                    <a:lnTo>
                      <a:pt x="297" y="624"/>
                    </a:lnTo>
                    <a:lnTo>
                      <a:pt x="297" y="624"/>
                    </a:lnTo>
                    <a:lnTo>
                      <a:pt x="295" y="624"/>
                    </a:lnTo>
                    <a:lnTo>
                      <a:pt x="295" y="624"/>
                    </a:lnTo>
                    <a:lnTo>
                      <a:pt x="295" y="624"/>
                    </a:lnTo>
                    <a:lnTo>
                      <a:pt x="293" y="624"/>
                    </a:lnTo>
                    <a:lnTo>
                      <a:pt x="293" y="624"/>
                    </a:lnTo>
                    <a:lnTo>
                      <a:pt x="293" y="624"/>
                    </a:lnTo>
                    <a:lnTo>
                      <a:pt x="293" y="622"/>
                    </a:lnTo>
                    <a:lnTo>
                      <a:pt x="293" y="622"/>
                    </a:lnTo>
                    <a:lnTo>
                      <a:pt x="291" y="622"/>
                    </a:lnTo>
                    <a:lnTo>
                      <a:pt x="289" y="618"/>
                    </a:lnTo>
                    <a:lnTo>
                      <a:pt x="289" y="617"/>
                    </a:lnTo>
                    <a:lnTo>
                      <a:pt x="289" y="615"/>
                    </a:lnTo>
                    <a:lnTo>
                      <a:pt x="289" y="613"/>
                    </a:lnTo>
                    <a:lnTo>
                      <a:pt x="291" y="611"/>
                    </a:lnTo>
                    <a:lnTo>
                      <a:pt x="295" y="611"/>
                    </a:lnTo>
                    <a:lnTo>
                      <a:pt x="297" y="613"/>
                    </a:lnTo>
                    <a:lnTo>
                      <a:pt x="299" y="615"/>
                    </a:lnTo>
                    <a:lnTo>
                      <a:pt x="304" y="617"/>
                    </a:lnTo>
                    <a:lnTo>
                      <a:pt x="309" y="618"/>
                    </a:lnTo>
                    <a:lnTo>
                      <a:pt x="311" y="618"/>
                    </a:lnTo>
                    <a:lnTo>
                      <a:pt x="313" y="618"/>
                    </a:lnTo>
                    <a:lnTo>
                      <a:pt x="315" y="618"/>
                    </a:lnTo>
                    <a:lnTo>
                      <a:pt x="317" y="617"/>
                    </a:lnTo>
                    <a:lnTo>
                      <a:pt x="317" y="615"/>
                    </a:lnTo>
                    <a:lnTo>
                      <a:pt x="317" y="613"/>
                    </a:lnTo>
                    <a:lnTo>
                      <a:pt x="317" y="613"/>
                    </a:lnTo>
                    <a:lnTo>
                      <a:pt x="317" y="604"/>
                    </a:lnTo>
                    <a:lnTo>
                      <a:pt x="317" y="602"/>
                    </a:lnTo>
                    <a:lnTo>
                      <a:pt x="315" y="600"/>
                    </a:lnTo>
                    <a:lnTo>
                      <a:pt x="315" y="600"/>
                    </a:lnTo>
                    <a:lnTo>
                      <a:pt x="311" y="599"/>
                    </a:lnTo>
                    <a:lnTo>
                      <a:pt x="309" y="599"/>
                    </a:lnTo>
                    <a:lnTo>
                      <a:pt x="308" y="599"/>
                    </a:lnTo>
                    <a:lnTo>
                      <a:pt x="308" y="597"/>
                    </a:lnTo>
                    <a:lnTo>
                      <a:pt x="308" y="595"/>
                    </a:lnTo>
                    <a:lnTo>
                      <a:pt x="308" y="593"/>
                    </a:lnTo>
                    <a:lnTo>
                      <a:pt x="309" y="593"/>
                    </a:lnTo>
                    <a:lnTo>
                      <a:pt x="309" y="593"/>
                    </a:lnTo>
                    <a:lnTo>
                      <a:pt x="309" y="593"/>
                    </a:lnTo>
                    <a:lnTo>
                      <a:pt x="311" y="593"/>
                    </a:lnTo>
                    <a:lnTo>
                      <a:pt x="315" y="593"/>
                    </a:lnTo>
                    <a:lnTo>
                      <a:pt x="318" y="595"/>
                    </a:lnTo>
                    <a:lnTo>
                      <a:pt x="318" y="595"/>
                    </a:lnTo>
                    <a:lnTo>
                      <a:pt x="320" y="595"/>
                    </a:lnTo>
                    <a:lnTo>
                      <a:pt x="320" y="595"/>
                    </a:lnTo>
                    <a:lnTo>
                      <a:pt x="320" y="595"/>
                    </a:lnTo>
                    <a:lnTo>
                      <a:pt x="322" y="593"/>
                    </a:lnTo>
                    <a:lnTo>
                      <a:pt x="324" y="591"/>
                    </a:lnTo>
                    <a:lnTo>
                      <a:pt x="324" y="591"/>
                    </a:lnTo>
                    <a:lnTo>
                      <a:pt x="324" y="591"/>
                    </a:lnTo>
                    <a:lnTo>
                      <a:pt x="324" y="590"/>
                    </a:lnTo>
                    <a:lnTo>
                      <a:pt x="324" y="590"/>
                    </a:lnTo>
                    <a:lnTo>
                      <a:pt x="326" y="588"/>
                    </a:lnTo>
                    <a:lnTo>
                      <a:pt x="326" y="586"/>
                    </a:lnTo>
                    <a:lnTo>
                      <a:pt x="326" y="584"/>
                    </a:lnTo>
                    <a:lnTo>
                      <a:pt x="324" y="580"/>
                    </a:lnTo>
                    <a:lnTo>
                      <a:pt x="324" y="579"/>
                    </a:lnTo>
                    <a:lnTo>
                      <a:pt x="326" y="577"/>
                    </a:lnTo>
                    <a:lnTo>
                      <a:pt x="327" y="577"/>
                    </a:lnTo>
                    <a:lnTo>
                      <a:pt x="329" y="575"/>
                    </a:lnTo>
                    <a:lnTo>
                      <a:pt x="335" y="573"/>
                    </a:lnTo>
                    <a:lnTo>
                      <a:pt x="336" y="573"/>
                    </a:lnTo>
                    <a:lnTo>
                      <a:pt x="336" y="573"/>
                    </a:lnTo>
                    <a:lnTo>
                      <a:pt x="338" y="573"/>
                    </a:lnTo>
                    <a:lnTo>
                      <a:pt x="338" y="573"/>
                    </a:lnTo>
                    <a:lnTo>
                      <a:pt x="340" y="571"/>
                    </a:lnTo>
                    <a:lnTo>
                      <a:pt x="340" y="571"/>
                    </a:lnTo>
                    <a:lnTo>
                      <a:pt x="340" y="571"/>
                    </a:lnTo>
                    <a:lnTo>
                      <a:pt x="340" y="570"/>
                    </a:lnTo>
                    <a:lnTo>
                      <a:pt x="340" y="570"/>
                    </a:lnTo>
                    <a:lnTo>
                      <a:pt x="338" y="568"/>
                    </a:lnTo>
                    <a:lnTo>
                      <a:pt x="338" y="566"/>
                    </a:lnTo>
                    <a:lnTo>
                      <a:pt x="338" y="564"/>
                    </a:lnTo>
                    <a:lnTo>
                      <a:pt x="340" y="564"/>
                    </a:lnTo>
                    <a:lnTo>
                      <a:pt x="340" y="564"/>
                    </a:lnTo>
                    <a:lnTo>
                      <a:pt x="340" y="564"/>
                    </a:lnTo>
                    <a:lnTo>
                      <a:pt x="340" y="562"/>
                    </a:lnTo>
                    <a:lnTo>
                      <a:pt x="342" y="562"/>
                    </a:lnTo>
                    <a:lnTo>
                      <a:pt x="346" y="562"/>
                    </a:lnTo>
                    <a:lnTo>
                      <a:pt x="349" y="562"/>
                    </a:lnTo>
                    <a:lnTo>
                      <a:pt x="349" y="561"/>
                    </a:lnTo>
                    <a:lnTo>
                      <a:pt x="351" y="559"/>
                    </a:lnTo>
                    <a:lnTo>
                      <a:pt x="353" y="557"/>
                    </a:lnTo>
                    <a:lnTo>
                      <a:pt x="353" y="555"/>
                    </a:lnTo>
                    <a:lnTo>
                      <a:pt x="353" y="555"/>
                    </a:lnTo>
                    <a:lnTo>
                      <a:pt x="353" y="555"/>
                    </a:lnTo>
                    <a:lnTo>
                      <a:pt x="353" y="555"/>
                    </a:lnTo>
                    <a:lnTo>
                      <a:pt x="353" y="555"/>
                    </a:lnTo>
                    <a:lnTo>
                      <a:pt x="351" y="555"/>
                    </a:lnTo>
                    <a:lnTo>
                      <a:pt x="351" y="555"/>
                    </a:lnTo>
                    <a:lnTo>
                      <a:pt x="351" y="555"/>
                    </a:lnTo>
                    <a:lnTo>
                      <a:pt x="349" y="553"/>
                    </a:lnTo>
                    <a:lnTo>
                      <a:pt x="349" y="553"/>
                    </a:lnTo>
                    <a:lnTo>
                      <a:pt x="347" y="553"/>
                    </a:lnTo>
                    <a:lnTo>
                      <a:pt x="346" y="553"/>
                    </a:lnTo>
                    <a:lnTo>
                      <a:pt x="346" y="553"/>
                    </a:lnTo>
                    <a:lnTo>
                      <a:pt x="344" y="552"/>
                    </a:lnTo>
                    <a:lnTo>
                      <a:pt x="344" y="552"/>
                    </a:lnTo>
                    <a:lnTo>
                      <a:pt x="344" y="550"/>
                    </a:lnTo>
                    <a:lnTo>
                      <a:pt x="344" y="550"/>
                    </a:lnTo>
                    <a:lnTo>
                      <a:pt x="344" y="550"/>
                    </a:lnTo>
                    <a:lnTo>
                      <a:pt x="346" y="550"/>
                    </a:lnTo>
                    <a:lnTo>
                      <a:pt x="347" y="546"/>
                    </a:lnTo>
                    <a:lnTo>
                      <a:pt x="347" y="544"/>
                    </a:lnTo>
                    <a:lnTo>
                      <a:pt x="347" y="544"/>
                    </a:lnTo>
                    <a:lnTo>
                      <a:pt x="347" y="542"/>
                    </a:lnTo>
                    <a:lnTo>
                      <a:pt x="346" y="542"/>
                    </a:lnTo>
                    <a:lnTo>
                      <a:pt x="344" y="541"/>
                    </a:lnTo>
                    <a:lnTo>
                      <a:pt x="342" y="539"/>
                    </a:lnTo>
                    <a:lnTo>
                      <a:pt x="342" y="537"/>
                    </a:lnTo>
                    <a:lnTo>
                      <a:pt x="340" y="535"/>
                    </a:lnTo>
                    <a:lnTo>
                      <a:pt x="340" y="535"/>
                    </a:lnTo>
                    <a:lnTo>
                      <a:pt x="340" y="535"/>
                    </a:lnTo>
                    <a:lnTo>
                      <a:pt x="338" y="537"/>
                    </a:lnTo>
                    <a:lnTo>
                      <a:pt x="338" y="537"/>
                    </a:lnTo>
                    <a:lnTo>
                      <a:pt x="338" y="537"/>
                    </a:lnTo>
                    <a:lnTo>
                      <a:pt x="338" y="537"/>
                    </a:lnTo>
                    <a:lnTo>
                      <a:pt x="336" y="537"/>
                    </a:lnTo>
                    <a:lnTo>
                      <a:pt x="336" y="537"/>
                    </a:lnTo>
                    <a:lnTo>
                      <a:pt x="336" y="537"/>
                    </a:lnTo>
                    <a:lnTo>
                      <a:pt x="336" y="537"/>
                    </a:lnTo>
                    <a:lnTo>
                      <a:pt x="336" y="537"/>
                    </a:lnTo>
                    <a:lnTo>
                      <a:pt x="335" y="539"/>
                    </a:lnTo>
                    <a:lnTo>
                      <a:pt x="335" y="539"/>
                    </a:lnTo>
                    <a:lnTo>
                      <a:pt x="335" y="539"/>
                    </a:lnTo>
                    <a:lnTo>
                      <a:pt x="333" y="539"/>
                    </a:lnTo>
                    <a:lnTo>
                      <a:pt x="333" y="539"/>
                    </a:lnTo>
                    <a:lnTo>
                      <a:pt x="331" y="539"/>
                    </a:lnTo>
                    <a:lnTo>
                      <a:pt x="329" y="541"/>
                    </a:lnTo>
                    <a:lnTo>
                      <a:pt x="327" y="541"/>
                    </a:lnTo>
                    <a:lnTo>
                      <a:pt x="327" y="541"/>
                    </a:lnTo>
                    <a:lnTo>
                      <a:pt x="327" y="541"/>
                    </a:lnTo>
                    <a:lnTo>
                      <a:pt x="327" y="541"/>
                    </a:lnTo>
                    <a:lnTo>
                      <a:pt x="326" y="541"/>
                    </a:lnTo>
                    <a:lnTo>
                      <a:pt x="326" y="541"/>
                    </a:lnTo>
                    <a:lnTo>
                      <a:pt x="324" y="541"/>
                    </a:lnTo>
                    <a:lnTo>
                      <a:pt x="324" y="541"/>
                    </a:lnTo>
                    <a:lnTo>
                      <a:pt x="324" y="541"/>
                    </a:lnTo>
                    <a:lnTo>
                      <a:pt x="324" y="541"/>
                    </a:lnTo>
                    <a:lnTo>
                      <a:pt x="324" y="542"/>
                    </a:lnTo>
                    <a:lnTo>
                      <a:pt x="322" y="542"/>
                    </a:lnTo>
                    <a:lnTo>
                      <a:pt x="322" y="542"/>
                    </a:lnTo>
                    <a:lnTo>
                      <a:pt x="322" y="542"/>
                    </a:lnTo>
                    <a:lnTo>
                      <a:pt x="318" y="542"/>
                    </a:lnTo>
                    <a:lnTo>
                      <a:pt x="317" y="542"/>
                    </a:lnTo>
                    <a:lnTo>
                      <a:pt x="317" y="542"/>
                    </a:lnTo>
                    <a:lnTo>
                      <a:pt x="317" y="542"/>
                    </a:lnTo>
                    <a:lnTo>
                      <a:pt x="317" y="542"/>
                    </a:lnTo>
                    <a:lnTo>
                      <a:pt x="315" y="542"/>
                    </a:lnTo>
                    <a:lnTo>
                      <a:pt x="313" y="542"/>
                    </a:lnTo>
                    <a:lnTo>
                      <a:pt x="313" y="542"/>
                    </a:lnTo>
                    <a:lnTo>
                      <a:pt x="311" y="542"/>
                    </a:lnTo>
                    <a:lnTo>
                      <a:pt x="309" y="542"/>
                    </a:lnTo>
                    <a:lnTo>
                      <a:pt x="309" y="542"/>
                    </a:lnTo>
                    <a:lnTo>
                      <a:pt x="308" y="542"/>
                    </a:lnTo>
                    <a:lnTo>
                      <a:pt x="302" y="542"/>
                    </a:lnTo>
                    <a:lnTo>
                      <a:pt x="302" y="542"/>
                    </a:lnTo>
                    <a:lnTo>
                      <a:pt x="302" y="542"/>
                    </a:lnTo>
                    <a:lnTo>
                      <a:pt x="299" y="542"/>
                    </a:lnTo>
                    <a:lnTo>
                      <a:pt x="289" y="542"/>
                    </a:lnTo>
                    <a:lnTo>
                      <a:pt x="286" y="542"/>
                    </a:lnTo>
                    <a:lnTo>
                      <a:pt x="284" y="544"/>
                    </a:lnTo>
                    <a:lnTo>
                      <a:pt x="275" y="544"/>
                    </a:lnTo>
                    <a:lnTo>
                      <a:pt x="271" y="544"/>
                    </a:lnTo>
                    <a:lnTo>
                      <a:pt x="268" y="546"/>
                    </a:lnTo>
                    <a:lnTo>
                      <a:pt x="262" y="546"/>
                    </a:lnTo>
                    <a:lnTo>
                      <a:pt x="253" y="546"/>
                    </a:lnTo>
                    <a:lnTo>
                      <a:pt x="250" y="546"/>
                    </a:lnTo>
                    <a:lnTo>
                      <a:pt x="248" y="546"/>
                    </a:lnTo>
                    <a:lnTo>
                      <a:pt x="248" y="546"/>
                    </a:lnTo>
                    <a:lnTo>
                      <a:pt x="246" y="546"/>
                    </a:lnTo>
                    <a:lnTo>
                      <a:pt x="246" y="546"/>
                    </a:lnTo>
                    <a:lnTo>
                      <a:pt x="244" y="548"/>
                    </a:lnTo>
                    <a:lnTo>
                      <a:pt x="244" y="548"/>
                    </a:lnTo>
                    <a:lnTo>
                      <a:pt x="244" y="548"/>
                    </a:lnTo>
                    <a:lnTo>
                      <a:pt x="244" y="548"/>
                    </a:lnTo>
                    <a:lnTo>
                      <a:pt x="244" y="548"/>
                    </a:lnTo>
                    <a:lnTo>
                      <a:pt x="242" y="548"/>
                    </a:lnTo>
                    <a:lnTo>
                      <a:pt x="242" y="548"/>
                    </a:lnTo>
                    <a:lnTo>
                      <a:pt x="242" y="548"/>
                    </a:lnTo>
                    <a:lnTo>
                      <a:pt x="242" y="548"/>
                    </a:lnTo>
                    <a:lnTo>
                      <a:pt x="241" y="548"/>
                    </a:lnTo>
                    <a:lnTo>
                      <a:pt x="241" y="548"/>
                    </a:lnTo>
                    <a:lnTo>
                      <a:pt x="241" y="548"/>
                    </a:lnTo>
                    <a:lnTo>
                      <a:pt x="239" y="548"/>
                    </a:lnTo>
                    <a:lnTo>
                      <a:pt x="239" y="548"/>
                    </a:lnTo>
                    <a:lnTo>
                      <a:pt x="235" y="548"/>
                    </a:lnTo>
                    <a:lnTo>
                      <a:pt x="233" y="548"/>
                    </a:lnTo>
                    <a:lnTo>
                      <a:pt x="233" y="548"/>
                    </a:lnTo>
                    <a:lnTo>
                      <a:pt x="232" y="550"/>
                    </a:lnTo>
                    <a:lnTo>
                      <a:pt x="230" y="550"/>
                    </a:lnTo>
                    <a:lnTo>
                      <a:pt x="230" y="550"/>
                    </a:lnTo>
                    <a:lnTo>
                      <a:pt x="228" y="550"/>
                    </a:lnTo>
                    <a:lnTo>
                      <a:pt x="228" y="550"/>
                    </a:lnTo>
                    <a:lnTo>
                      <a:pt x="223" y="541"/>
                    </a:lnTo>
                    <a:lnTo>
                      <a:pt x="221" y="533"/>
                    </a:lnTo>
                    <a:lnTo>
                      <a:pt x="219" y="532"/>
                    </a:lnTo>
                    <a:lnTo>
                      <a:pt x="219" y="530"/>
                    </a:lnTo>
                    <a:lnTo>
                      <a:pt x="217" y="528"/>
                    </a:lnTo>
                    <a:lnTo>
                      <a:pt x="217" y="524"/>
                    </a:lnTo>
                    <a:lnTo>
                      <a:pt x="217" y="523"/>
                    </a:lnTo>
                    <a:lnTo>
                      <a:pt x="215" y="521"/>
                    </a:lnTo>
                    <a:lnTo>
                      <a:pt x="215" y="519"/>
                    </a:lnTo>
                    <a:lnTo>
                      <a:pt x="215" y="519"/>
                    </a:lnTo>
                    <a:lnTo>
                      <a:pt x="215" y="519"/>
                    </a:lnTo>
                    <a:lnTo>
                      <a:pt x="215" y="517"/>
                    </a:lnTo>
                    <a:lnTo>
                      <a:pt x="212" y="510"/>
                    </a:lnTo>
                    <a:lnTo>
                      <a:pt x="212" y="510"/>
                    </a:lnTo>
                    <a:lnTo>
                      <a:pt x="212" y="510"/>
                    </a:lnTo>
                    <a:lnTo>
                      <a:pt x="212" y="508"/>
                    </a:lnTo>
                    <a:lnTo>
                      <a:pt x="212" y="506"/>
                    </a:lnTo>
                    <a:lnTo>
                      <a:pt x="208" y="497"/>
                    </a:lnTo>
                    <a:lnTo>
                      <a:pt x="208" y="497"/>
                    </a:lnTo>
                    <a:lnTo>
                      <a:pt x="206" y="495"/>
                    </a:lnTo>
                    <a:lnTo>
                      <a:pt x="206" y="495"/>
                    </a:lnTo>
                    <a:lnTo>
                      <a:pt x="206" y="495"/>
                    </a:lnTo>
                    <a:lnTo>
                      <a:pt x="206" y="495"/>
                    </a:lnTo>
                    <a:lnTo>
                      <a:pt x="206" y="495"/>
                    </a:lnTo>
                    <a:lnTo>
                      <a:pt x="206" y="495"/>
                    </a:lnTo>
                    <a:lnTo>
                      <a:pt x="206" y="495"/>
                    </a:lnTo>
                    <a:lnTo>
                      <a:pt x="206" y="494"/>
                    </a:lnTo>
                    <a:lnTo>
                      <a:pt x="206" y="494"/>
                    </a:lnTo>
                    <a:lnTo>
                      <a:pt x="204" y="494"/>
                    </a:lnTo>
                    <a:lnTo>
                      <a:pt x="204" y="494"/>
                    </a:lnTo>
                    <a:lnTo>
                      <a:pt x="204" y="494"/>
                    </a:lnTo>
                    <a:lnTo>
                      <a:pt x="204" y="494"/>
                    </a:lnTo>
                    <a:lnTo>
                      <a:pt x="204" y="494"/>
                    </a:lnTo>
                    <a:lnTo>
                      <a:pt x="206" y="494"/>
                    </a:lnTo>
                    <a:lnTo>
                      <a:pt x="206" y="494"/>
                    </a:lnTo>
                    <a:lnTo>
                      <a:pt x="206" y="492"/>
                    </a:lnTo>
                    <a:lnTo>
                      <a:pt x="206" y="492"/>
                    </a:lnTo>
                    <a:lnTo>
                      <a:pt x="206" y="492"/>
                    </a:lnTo>
                    <a:lnTo>
                      <a:pt x="206" y="492"/>
                    </a:lnTo>
                    <a:lnTo>
                      <a:pt x="206" y="492"/>
                    </a:lnTo>
                    <a:lnTo>
                      <a:pt x="206" y="492"/>
                    </a:lnTo>
                    <a:lnTo>
                      <a:pt x="206" y="492"/>
                    </a:lnTo>
                    <a:lnTo>
                      <a:pt x="206" y="490"/>
                    </a:lnTo>
                    <a:lnTo>
                      <a:pt x="206" y="488"/>
                    </a:lnTo>
                    <a:lnTo>
                      <a:pt x="206" y="488"/>
                    </a:lnTo>
                    <a:lnTo>
                      <a:pt x="204" y="488"/>
                    </a:lnTo>
                    <a:lnTo>
                      <a:pt x="204" y="488"/>
                    </a:lnTo>
                    <a:lnTo>
                      <a:pt x="204" y="488"/>
                    </a:lnTo>
                    <a:lnTo>
                      <a:pt x="204" y="488"/>
                    </a:lnTo>
                    <a:lnTo>
                      <a:pt x="204" y="488"/>
                    </a:lnTo>
                    <a:lnTo>
                      <a:pt x="204" y="486"/>
                    </a:lnTo>
                    <a:lnTo>
                      <a:pt x="204" y="486"/>
                    </a:lnTo>
                    <a:lnTo>
                      <a:pt x="204" y="486"/>
                    </a:lnTo>
                    <a:lnTo>
                      <a:pt x="204" y="486"/>
                    </a:lnTo>
                    <a:lnTo>
                      <a:pt x="204" y="486"/>
                    </a:lnTo>
                    <a:lnTo>
                      <a:pt x="204" y="486"/>
                    </a:lnTo>
                    <a:lnTo>
                      <a:pt x="204" y="485"/>
                    </a:lnTo>
                    <a:lnTo>
                      <a:pt x="204" y="485"/>
                    </a:lnTo>
                    <a:lnTo>
                      <a:pt x="204" y="485"/>
                    </a:lnTo>
                    <a:lnTo>
                      <a:pt x="204" y="485"/>
                    </a:lnTo>
                    <a:lnTo>
                      <a:pt x="204" y="483"/>
                    </a:lnTo>
                    <a:lnTo>
                      <a:pt x="204" y="483"/>
                    </a:lnTo>
                    <a:lnTo>
                      <a:pt x="204" y="483"/>
                    </a:lnTo>
                    <a:lnTo>
                      <a:pt x="204" y="483"/>
                    </a:lnTo>
                    <a:lnTo>
                      <a:pt x="203" y="483"/>
                    </a:lnTo>
                    <a:lnTo>
                      <a:pt x="203" y="483"/>
                    </a:lnTo>
                    <a:lnTo>
                      <a:pt x="203" y="483"/>
                    </a:lnTo>
                    <a:lnTo>
                      <a:pt x="204" y="483"/>
                    </a:lnTo>
                    <a:lnTo>
                      <a:pt x="204" y="483"/>
                    </a:lnTo>
                    <a:lnTo>
                      <a:pt x="204" y="483"/>
                    </a:lnTo>
                    <a:lnTo>
                      <a:pt x="203" y="483"/>
                    </a:lnTo>
                    <a:lnTo>
                      <a:pt x="203" y="481"/>
                    </a:lnTo>
                    <a:lnTo>
                      <a:pt x="203" y="481"/>
                    </a:lnTo>
                    <a:lnTo>
                      <a:pt x="203" y="481"/>
                    </a:lnTo>
                    <a:lnTo>
                      <a:pt x="203" y="481"/>
                    </a:lnTo>
                    <a:lnTo>
                      <a:pt x="203" y="479"/>
                    </a:lnTo>
                    <a:lnTo>
                      <a:pt x="203" y="479"/>
                    </a:lnTo>
                    <a:lnTo>
                      <a:pt x="203" y="479"/>
                    </a:lnTo>
                    <a:lnTo>
                      <a:pt x="203" y="477"/>
                    </a:lnTo>
                    <a:lnTo>
                      <a:pt x="203" y="477"/>
                    </a:lnTo>
                    <a:lnTo>
                      <a:pt x="201" y="476"/>
                    </a:lnTo>
                    <a:lnTo>
                      <a:pt x="201" y="474"/>
                    </a:lnTo>
                    <a:lnTo>
                      <a:pt x="199" y="465"/>
                    </a:lnTo>
                    <a:lnTo>
                      <a:pt x="197" y="463"/>
                    </a:lnTo>
                    <a:lnTo>
                      <a:pt x="197" y="459"/>
                    </a:lnTo>
                    <a:lnTo>
                      <a:pt x="190" y="439"/>
                    </a:lnTo>
                    <a:lnTo>
                      <a:pt x="190" y="438"/>
                    </a:lnTo>
                    <a:lnTo>
                      <a:pt x="188" y="432"/>
                    </a:lnTo>
                    <a:lnTo>
                      <a:pt x="186" y="430"/>
                    </a:lnTo>
                    <a:lnTo>
                      <a:pt x="185" y="421"/>
                    </a:lnTo>
                    <a:lnTo>
                      <a:pt x="181" y="410"/>
                    </a:lnTo>
                    <a:lnTo>
                      <a:pt x="176" y="405"/>
                    </a:lnTo>
                    <a:lnTo>
                      <a:pt x="174" y="403"/>
                    </a:lnTo>
                    <a:lnTo>
                      <a:pt x="172" y="401"/>
                    </a:lnTo>
                    <a:lnTo>
                      <a:pt x="170" y="401"/>
                    </a:lnTo>
                    <a:lnTo>
                      <a:pt x="168" y="401"/>
                    </a:lnTo>
                    <a:lnTo>
                      <a:pt x="165" y="398"/>
                    </a:lnTo>
                    <a:lnTo>
                      <a:pt x="161" y="398"/>
                    </a:lnTo>
                    <a:lnTo>
                      <a:pt x="161" y="398"/>
                    </a:lnTo>
                    <a:lnTo>
                      <a:pt x="159" y="398"/>
                    </a:lnTo>
                    <a:lnTo>
                      <a:pt x="159" y="396"/>
                    </a:lnTo>
                    <a:lnTo>
                      <a:pt x="157" y="396"/>
                    </a:lnTo>
                    <a:lnTo>
                      <a:pt x="157" y="396"/>
                    </a:lnTo>
                    <a:lnTo>
                      <a:pt x="157" y="396"/>
                    </a:lnTo>
                    <a:lnTo>
                      <a:pt x="156" y="396"/>
                    </a:lnTo>
                    <a:lnTo>
                      <a:pt x="156" y="396"/>
                    </a:lnTo>
                    <a:lnTo>
                      <a:pt x="156" y="396"/>
                    </a:lnTo>
                    <a:lnTo>
                      <a:pt x="156" y="396"/>
                    </a:lnTo>
                    <a:lnTo>
                      <a:pt x="156" y="396"/>
                    </a:lnTo>
                    <a:lnTo>
                      <a:pt x="156" y="396"/>
                    </a:lnTo>
                    <a:lnTo>
                      <a:pt x="154" y="396"/>
                    </a:lnTo>
                    <a:lnTo>
                      <a:pt x="154" y="396"/>
                    </a:lnTo>
                    <a:lnTo>
                      <a:pt x="152" y="396"/>
                    </a:lnTo>
                    <a:lnTo>
                      <a:pt x="152" y="396"/>
                    </a:lnTo>
                    <a:lnTo>
                      <a:pt x="150" y="396"/>
                    </a:lnTo>
                    <a:lnTo>
                      <a:pt x="150" y="394"/>
                    </a:lnTo>
                    <a:lnTo>
                      <a:pt x="148" y="394"/>
                    </a:lnTo>
                    <a:lnTo>
                      <a:pt x="148" y="394"/>
                    </a:lnTo>
                    <a:lnTo>
                      <a:pt x="148" y="394"/>
                    </a:lnTo>
                    <a:lnTo>
                      <a:pt x="148" y="394"/>
                    </a:lnTo>
                    <a:lnTo>
                      <a:pt x="148" y="394"/>
                    </a:lnTo>
                    <a:lnTo>
                      <a:pt x="147" y="394"/>
                    </a:lnTo>
                    <a:lnTo>
                      <a:pt x="147" y="394"/>
                    </a:lnTo>
                    <a:lnTo>
                      <a:pt x="145" y="394"/>
                    </a:lnTo>
                    <a:lnTo>
                      <a:pt x="145" y="394"/>
                    </a:lnTo>
                    <a:lnTo>
                      <a:pt x="143" y="394"/>
                    </a:lnTo>
                    <a:lnTo>
                      <a:pt x="143" y="392"/>
                    </a:lnTo>
                    <a:lnTo>
                      <a:pt x="143" y="392"/>
                    </a:lnTo>
                    <a:lnTo>
                      <a:pt x="141" y="392"/>
                    </a:lnTo>
                    <a:lnTo>
                      <a:pt x="141" y="392"/>
                    </a:lnTo>
                    <a:lnTo>
                      <a:pt x="141" y="392"/>
                    </a:lnTo>
                    <a:lnTo>
                      <a:pt x="141" y="392"/>
                    </a:lnTo>
                    <a:lnTo>
                      <a:pt x="141" y="392"/>
                    </a:lnTo>
                    <a:lnTo>
                      <a:pt x="139" y="391"/>
                    </a:lnTo>
                    <a:lnTo>
                      <a:pt x="139" y="391"/>
                    </a:lnTo>
                    <a:lnTo>
                      <a:pt x="139" y="391"/>
                    </a:lnTo>
                    <a:lnTo>
                      <a:pt x="139" y="391"/>
                    </a:lnTo>
                    <a:lnTo>
                      <a:pt x="136" y="383"/>
                    </a:lnTo>
                    <a:lnTo>
                      <a:pt x="134" y="376"/>
                    </a:lnTo>
                    <a:lnTo>
                      <a:pt x="139" y="365"/>
                    </a:lnTo>
                    <a:lnTo>
                      <a:pt x="127" y="365"/>
                    </a:lnTo>
                    <a:lnTo>
                      <a:pt x="121" y="365"/>
                    </a:lnTo>
                    <a:lnTo>
                      <a:pt x="118" y="365"/>
                    </a:lnTo>
                    <a:lnTo>
                      <a:pt x="112" y="360"/>
                    </a:lnTo>
                    <a:lnTo>
                      <a:pt x="105" y="354"/>
                    </a:lnTo>
                    <a:lnTo>
                      <a:pt x="100" y="349"/>
                    </a:lnTo>
                    <a:lnTo>
                      <a:pt x="96" y="345"/>
                    </a:lnTo>
                    <a:lnTo>
                      <a:pt x="89" y="338"/>
                    </a:lnTo>
                    <a:lnTo>
                      <a:pt x="65" y="342"/>
                    </a:lnTo>
                    <a:lnTo>
                      <a:pt x="65" y="340"/>
                    </a:lnTo>
                    <a:lnTo>
                      <a:pt x="71" y="336"/>
                    </a:lnTo>
                    <a:lnTo>
                      <a:pt x="72" y="334"/>
                    </a:lnTo>
                    <a:lnTo>
                      <a:pt x="71" y="329"/>
                    </a:lnTo>
                    <a:lnTo>
                      <a:pt x="71" y="327"/>
                    </a:lnTo>
                    <a:lnTo>
                      <a:pt x="71" y="325"/>
                    </a:lnTo>
                    <a:lnTo>
                      <a:pt x="71" y="325"/>
                    </a:lnTo>
                    <a:lnTo>
                      <a:pt x="71" y="322"/>
                    </a:lnTo>
                    <a:lnTo>
                      <a:pt x="69" y="320"/>
                    </a:lnTo>
                    <a:lnTo>
                      <a:pt x="69" y="320"/>
                    </a:lnTo>
                    <a:lnTo>
                      <a:pt x="65" y="311"/>
                    </a:lnTo>
                    <a:lnTo>
                      <a:pt x="58" y="295"/>
                    </a:lnTo>
                    <a:lnTo>
                      <a:pt x="56" y="293"/>
                    </a:lnTo>
                    <a:lnTo>
                      <a:pt x="43" y="266"/>
                    </a:lnTo>
                    <a:lnTo>
                      <a:pt x="34" y="248"/>
                    </a:lnTo>
                    <a:lnTo>
                      <a:pt x="34" y="248"/>
                    </a:lnTo>
                    <a:lnTo>
                      <a:pt x="33" y="244"/>
                    </a:lnTo>
                    <a:lnTo>
                      <a:pt x="24" y="224"/>
                    </a:lnTo>
                    <a:lnTo>
                      <a:pt x="16" y="208"/>
                    </a:lnTo>
                    <a:lnTo>
                      <a:pt x="16" y="208"/>
                    </a:lnTo>
                    <a:lnTo>
                      <a:pt x="16" y="208"/>
                    </a:lnTo>
                    <a:lnTo>
                      <a:pt x="15" y="202"/>
                    </a:lnTo>
                    <a:lnTo>
                      <a:pt x="13" y="202"/>
                    </a:lnTo>
                    <a:lnTo>
                      <a:pt x="4" y="182"/>
                    </a:lnTo>
                    <a:lnTo>
                      <a:pt x="2" y="177"/>
                    </a:lnTo>
                    <a:lnTo>
                      <a:pt x="0" y="172"/>
                    </a:lnTo>
                    <a:lnTo>
                      <a:pt x="0" y="172"/>
                    </a:lnTo>
                    <a:lnTo>
                      <a:pt x="2" y="172"/>
                    </a:lnTo>
                    <a:lnTo>
                      <a:pt x="4" y="172"/>
                    </a:lnTo>
                    <a:lnTo>
                      <a:pt x="4" y="172"/>
                    </a:lnTo>
                    <a:lnTo>
                      <a:pt x="4" y="172"/>
                    </a:lnTo>
                    <a:lnTo>
                      <a:pt x="6" y="172"/>
                    </a:lnTo>
                    <a:lnTo>
                      <a:pt x="6" y="172"/>
                    </a:lnTo>
                    <a:lnTo>
                      <a:pt x="6" y="172"/>
                    </a:lnTo>
                    <a:lnTo>
                      <a:pt x="6" y="172"/>
                    </a:lnTo>
                    <a:lnTo>
                      <a:pt x="6" y="172"/>
                    </a:lnTo>
                    <a:lnTo>
                      <a:pt x="6" y="172"/>
                    </a:lnTo>
                    <a:lnTo>
                      <a:pt x="7" y="172"/>
                    </a:lnTo>
                    <a:lnTo>
                      <a:pt x="7" y="172"/>
                    </a:lnTo>
                    <a:lnTo>
                      <a:pt x="9" y="173"/>
                    </a:lnTo>
                    <a:lnTo>
                      <a:pt x="9" y="173"/>
                    </a:lnTo>
                    <a:lnTo>
                      <a:pt x="9" y="173"/>
                    </a:lnTo>
                    <a:lnTo>
                      <a:pt x="9" y="173"/>
                    </a:lnTo>
                    <a:lnTo>
                      <a:pt x="11" y="173"/>
                    </a:lnTo>
                    <a:lnTo>
                      <a:pt x="13" y="173"/>
                    </a:lnTo>
                    <a:lnTo>
                      <a:pt x="15" y="173"/>
                    </a:lnTo>
                    <a:lnTo>
                      <a:pt x="15" y="173"/>
                    </a:lnTo>
                    <a:lnTo>
                      <a:pt x="15" y="173"/>
                    </a:lnTo>
                    <a:lnTo>
                      <a:pt x="16" y="173"/>
                    </a:lnTo>
                    <a:lnTo>
                      <a:pt x="16" y="173"/>
                    </a:lnTo>
                    <a:lnTo>
                      <a:pt x="16" y="175"/>
                    </a:lnTo>
                    <a:lnTo>
                      <a:pt x="18" y="175"/>
                    </a:lnTo>
                    <a:lnTo>
                      <a:pt x="18" y="177"/>
                    </a:lnTo>
                    <a:lnTo>
                      <a:pt x="20" y="177"/>
                    </a:lnTo>
                    <a:lnTo>
                      <a:pt x="20" y="177"/>
                    </a:lnTo>
                    <a:lnTo>
                      <a:pt x="20" y="179"/>
                    </a:lnTo>
                    <a:lnTo>
                      <a:pt x="20" y="179"/>
                    </a:lnTo>
                    <a:lnTo>
                      <a:pt x="20" y="179"/>
                    </a:lnTo>
                    <a:lnTo>
                      <a:pt x="20" y="179"/>
                    </a:lnTo>
                    <a:lnTo>
                      <a:pt x="20" y="179"/>
                    </a:lnTo>
                    <a:lnTo>
                      <a:pt x="20" y="179"/>
                    </a:lnTo>
                    <a:lnTo>
                      <a:pt x="20" y="179"/>
                    </a:lnTo>
                    <a:lnTo>
                      <a:pt x="22" y="181"/>
                    </a:lnTo>
                    <a:lnTo>
                      <a:pt x="22" y="181"/>
                    </a:lnTo>
                    <a:lnTo>
                      <a:pt x="24" y="181"/>
                    </a:lnTo>
                    <a:lnTo>
                      <a:pt x="24" y="181"/>
                    </a:lnTo>
                    <a:lnTo>
                      <a:pt x="24" y="179"/>
                    </a:lnTo>
                    <a:lnTo>
                      <a:pt x="24" y="179"/>
                    </a:lnTo>
                    <a:lnTo>
                      <a:pt x="25" y="179"/>
                    </a:lnTo>
                    <a:lnTo>
                      <a:pt x="25" y="179"/>
                    </a:lnTo>
                    <a:lnTo>
                      <a:pt x="25" y="179"/>
                    </a:lnTo>
                    <a:lnTo>
                      <a:pt x="25" y="179"/>
                    </a:lnTo>
                    <a:lnTo>
                      <a:pt x="27" y="179"/>
                    </a:lnTo>
                    <a:lnTo>
                      <a:pt x="27" y="177"/>
                    </a:lnTo>
                    <a:lnTo>
                      <a:pt x="27" y="177"/>
                    </a:lnTo>
                    <a:lnTo>
                      <a:pt x="27" y="177"/>
                    </a:lnTo>
                    <a:lnTo>
                      <a:pt x="27" y="177"/>
                    </a:lnTo>
                    <a:lnTo>
                      <a:pt x="27" y="175"/>
                    </a:lnTo>
                    <a:lnTo>
                      <a:pt x="29" y="175"/>
                    </a:lnTo>
                    <a:lnTo>
                      <a:pt x="29" y="175"/>
                    </a:lnTo>
                    <a:lnTo>
                      <a:pt x="29" y="175"/>
                    </a:lnTo>
                    <a:lnTo>
                      <a:pt x="29" y="175"/>
                    </a:lnTo>
                    <a:lnTo>
                      <a:pt x="29" y="175"/>
                    </a:lnTo>
                    <a:lnTo>
                      <a:pt x="29" y="175"/>
                    </a:lnTo>
                    <a:lnTo>
                      <a:pt x="31" y="175"/>
                    </a:lnTo>
                    <a:lnTo>
                      <a:pt x="31" y="175"/>
                    </a:lnTo>
                    <a:lnTo>
                      <a:pt x="31" y="175"/>
                    </a:lnTo>
                    <a:lnTo>
                      <a:pt x="31" y="175"/>
                    </a:lnTo>
                    <a:lnTo>
                      <a:pt x="33" y="175"/>
                    </a:lnTo>
                    <a:lnTo>
                      <a:pt x="33" y="175"/>
                    </a:lnTo>
                    <a:lnTo>
                      <a:pt x="33" y="175"/>
                    </a:lnTo>
                    <a:lnTo>
                      <a:pt x="33" y="175"/>
                    </a:lnTo>
                    <a:lnTo>
                      <a:pt x="33" y="175"/>
                    </a:lnTo>
                    <a:lnTo>
                      <a:pt x="33" y="175"/>
                    </a:lnTo>
                    <a:lnTo>
                      <a:pt x="34" y="175"/>
                    </a:lnTo>
                    <a:lnTo>
                      <a:pt x="34" y="175"/>
                    </a:lnTo>
                    <a:lnTo>
                      <a:pt x="34" y="175"/>
                    </a:lnTo>
                    <a:lnTo>
                      <a:pt x="34" y="175"/>
                    </a:lnTo>
                    <a:lnTo>
                      <a:pt x="36" y="175"/>
                    </a:lnTo>
                    <a:lnTo>
                      <a:pt x="36" y="175"/>
                    </a:lnTo>
                    <a:lnTo>
                      <a:pt x="36" y="175"/>
                    </a:lnTo>
                    <a:lnTo>
                      <a:pt x="36" y="175"/>
                    </a:lnTo>
                    <a:lnTo>
                      <a:pt x="36" y="175"/>
                    </a:lnTo>
                    <a:lnTo>
                      <a:pt x="38" y="175"/>
                    </a:lnTo>
                    <a:lnTo>
                      <a:pt x="38" y="175"/>
                    </a:lnTo>
                    <a:lnTo>
                      <a:pt x="38" y="175"/>
                    </a:lnTo>
                    <a:lnTo>
                      <a:pt x="38" y="175"/>
                    </a:lnTo>
                    <a:lnTo>
                      <a:pt x="38" y="175"/>
                    </a:lnTo>
                    <a:lnTo>
                      <a:pt x="38" y="175"/>
                    </a:lnTo>
                    <a:lnTo>
                      <a:pt x="40" y="175"/>
                    </a:lnTo>
                    <a:lnTo>
                      <a:pt x="40" y="175"/>
                    </a:lnTo>
                    <a:lnTo>
                      <a:pt x="40" y="175"/>
                    </a:lnTo>
                    <a:lnTo>
                      <a:pt x="40" y="175"/>
                    </a:lnTo>
                    <a:lnTo>
                      <a:pt x="40" y="175"/>
                    </a:lnTo>
                    <a:lnTo>
                      <a:pt x="40" y="175"/>
                    </a:lnTo>
                    <a:lnTo>
                      <a:pt x="40" y="175"/>
                    </a:lnTo>
                    <a:lnTo>
                      <a:pt x="42" y="175"/>
                    </a:lnTo>
                    <a:lnTo>
                      <a:pt x="42" y="175"/>
                    </a:lnTo>
                    <a:lnTo>
                      <a:pt x="42" y="175"/>
                    </a:lnTo>
                    <a:lnTo>
                      <a:pt x="42" y="175"/>
                    </a:lnTo>
                    <a:lnTo>
                      <a:pt x="42" y="173"/>
                    </a:lnTo>
                    <a:lnTo>
                      <a:pt x="42" y="173"/>
                    </a:lnTo>
                    <a:lnTo>
                      <a:pt x="42" y="173"/>
                    </a:lnTo>
                    <a:lnTo>
                      <a:pt x="43" y="173"/>
                    </a:lnTo>
                    <a:lnTo>
                      <a:pt x="43" y="173"/>
                    </a:lnTo>
                    <a:lnTo>
                      <a:pt x="43" y="173"/>
                    </a:lnTo>
                    <a:lnTo>
                      <a:pt x="43" y="173"/>
                    </a:lnTo>
                    <a:lnTo>
                      <a:pt x="43" y="173"/>
                    </a:lnTo>
                    <a:lnTo>
                      <a:pt x="43" y="173"/>
                    </a:lnTo>
                    <a:lnTo>
                      <a:pt x="43" y="173"/>
                    </a:lnTo>
                    <a:lnTo>
                      <a:pt x="43" y="173"/>
                    </a:lnTo>
                    <a:lnTo>
                      <a:pt x="45" y="173"/>
                    </a:lnTo>
                    <a:lnTo>
                      <a:pt x="45" y="175"/>
                    </a:lnTo>
                    <a:lnTo>
                      <a:pt x="45" y="175"/>
                    </a:lnTo>
                    <a:lnTo>
                      <a:pt x="45" y="175"/>
                    </a:lnTo>
                    <a:lnTo>
                      <a:pt x="47" y="175"/>
                    </a:lnTo>
                    <a:lnTo>
                      <a:pt x="47" y="175"/>
                    </a:lnTo>
                    <a:lnTo>
                      <a:pt x="47" y="175"/>
                    </a:lnTo>
                    <a:lnTo>
                      <a:pt x="47" y="173"/>
                    </a:lnTo>
                    <a:lnTo>
                      <a:pt x="47" y="173"/>
                    </a:lnTo>
                    <a:lnTo>
                      <a:pt x="49" y="173"/>
                    </a:lnTo>
                    <a:lnTo>
                      <a:pt x="49" y="173"/>
                    </a:lnTo>
                    <a:lnTo>
                      <a:pt x="49" y="173"/>
                    </a:lnTo>
                    <a:lnTo>
                      <a:pt x="49" y="173"/>
                    </a:lnTo>
                    <a:lnTo>
                      <a:pt x="49" y="173"/>
                    </a:lnTo>
                    <a:lnTo>
                      <a:pt x="49" y="173"/>
                    </a:lnTo>
                    <a:lnTo>
                      <a:pt x="51" y="173"/>
                    </a:lnTo>
                    <a:lnTo>
                      <a:pt x="51" y="173"/>
                    </a:lnTo>
                    <a:lnTo>
                      <a:pt x="51" y="173"/>
                    </a:lnTo>
                    <a:lnTo>
                      <a:pt x="51" y="173"/>
                    </a:lnTo>
                    <a:lnTo>
                      <a:pt x="53" y="173"/>
                    </a:lnTo>
                    <a:lnTo>
                      <a:pt x="53" y="173"/>
                    </a:lnTo>
                    <a:lnTo>
                      <a:pt x="53" y="173"/>
                    </a:lnTo>
                    <a:lnTo>
                      <a:pt x="53" y="173"/>
                    </a:lnTo>
                    <a:lnTo>
                      <a:pt x="54" y="173"/>
                    </a:lnTo>
                    <a:lnTo>
                      <a:pt x="54" y="173"/>
                    </a:lnTo>
                    <a:lnTo>
                      <a:pt x="54" y="172"/>
                    </a:lnTo>
                    <a:lnTo>
                      <a:pt x="56" y="172"/>
                    </a:lnTo>
                    <a:lnTo>
                      <a:pt x="56" y="172"/>
                    </a:lnTo>
                    <a:lnTo>
                      <a:pt x="56" y="172"/>
                    </a:lnTo>
                    <a:lnTo>
                      <a:pt x="58" y="172"/>
                    </a:lnTo>
                    <a:lnTo>
                      <a:pt x="58" y="172"/>
                    </a:lnTo>
                    <a:lnTo>
                      <a:pt x="60" y="173"/>
                    </a:lnTo>
                    <a:lnTo>
                      <a:pt x="62" y="173"/>
                    </a:lnTo>
                    <a:lnTo>
                      <a:pt x="62" y="173"/>
                    </a:lnTo>
                    <a:lnTo>
                      <a:pt x="62" y="173"/>
                    </a:lnTo>
                    <a:lnTo>
                      <a:pt x="62" y="173"/>
                    </a:lnTo>
                    <a:lnTo>
                      <a:pt x="63" y="175"/>
                    </a:lnTo>
                    <a:lnTo>
                      <a:pt x="63" y="175"/>
                    </a:lnTo>
                    <a:lnTo>
                      <a:pt x="65" y="177"/>
                    </a:lnTo>
                    <a:lnTo>
                      <a:pt x="65" y="177"/>
                    </a:lnTo>
                    <a:lnTo>
                      <a:pt x="65" y="177"/>
                    </a:lnTo>
                    <a:lnTo>
                      <a:pt x="67" y="179"/>
                    </a:lnTo>
                    <a:lnTo>
                      <a:pt x="69" y="181"/>
                    </a:lnTo>
                    <a:lnTo>
                      <a:pt x="69" y="181"/>
                    </a:lnTo>
                    <a:lnTo>
                      <a:pt x="71" y="181"/>
                    </a:lnTo>
                    <a:lnTo>
                      <a:pt x="72" y="181"/>
                    </a:lnTo>
                    <a:lnTo>
                      <a:pt x="72" y="181"/>
                    </a:lnTo>
                    <a:lnTo>
                      <a:pt x="72" y="181"/>
                    </a:lnTo>
                    <a:lnTo>
                      <a:pt x="72" y="181"/>
                    </a:lnTo>
                    <a:lnTo>
                      <a:pt x="74" y="181"/>
                    </a:lnTo>
                    <a:lnTo>
                      <a:pt x="74" y="181"/>
                    </a:lnTo>
                    <a:lnTo>
                      <a:pt x="74" y="181"/>
                    </a:lnTo>
                    <a:lnTo>
                      <a:pt x="74" y="181"/>
                    </a:lnTo>
                    <a:lnTo>
                      <a:pt x="76" y="181"/>
                    </a:lnTo>
                    <a:lnTo>
                      <a:pt x="76" y="182"/>
                    </a:lnTo>
                    <a:lnTo>
                      <a:pt x="76" y="182"/>
                    </a:lnTo>
                    <a:lnTo>
                      <a:pt x="78" y="182"/>
                    </a:lnTo>
                    <a:lnTo>
                      <a:pt x="78" y="182"/>
                    </a:lnTo>
                    <a:lnTo>
                      <a:pt x="78" y="182"/>
                    </a:lnTo>
                    <a:lnTo>
                      <a:pt x="80" y="181"/>
                    </a:lnTo>
                    <a:lnTo>
                      <a:pt x="80" y="181"/>
                    </a:lnTo>
                    <a:lnTo>
                      <a:pt x="80" y="181"/>
                    </a:lnTo>
                    <a:lnTo>
                      <a:pt x="81" y="181"/>
                    </a:lnTo>
                    <a:lnTo>
                      <a:pt x="81" y="181"/>
                    </a:lnTo>
                    <a:lnTo>
                      <a:pt x="81" y="181"/>
                    </a:lnTo>
                    <a:lnTo>
                      <a:pt x="83" y="181"/>
                    </a:lnTo>
                    <a:lnTo>
                      <a:pt x="83" y="181"/>
                    </a:lnTo>
                    <a:lnTo>
                      <a:pt x="83" y="181"/>
                    </a:lnTo>
                    <a:lnTo>
                      <a:pt x="83" y="181"/>
                    </a:lnTo>
                    <a:lnTo>
                      <a:pt x="85" y="181"/>
                    </a:lnTo>
                    <a:lnTo>
                      <a:pt x="85" y="181"/>
                    </a:lnTo>
                    <a:lnTo>
                      <a:pt x="85" y="181"/>
                    </a:lnTo>
                    <a:lnTo>
                      <a:pt x="85" y="181"/>
                    </a:lnTo>
                    <a:lnTo>
                      <a:pt x="85" y="182"/>
                    </a:lnTo>
                    <a:lnTo>
                      <a:pt x="87" y="182"/>
                    </a:lnTo>
                    <a:lnTo>
                      <a:pt x="87" y="182"/>
                    </a:lnTo>
                    <a:lnTo>
                      <a:pt x="87" y="182"/>
                    </a:lnTo>
                    <a:lnTo>
                      <a:pt x="87" y="182"/>
                    </a:lnTo>
                    <a:lnTo>
                      <a:pt x="87" y="182"/>
                    </a:lnTo>
                    <a:lnTo>
                      <a:pt x="89" y="182"/>
                    </a:lnTo>
                    <a:lnTo>
                      <a:pt x="89" y="182"/>
                    </a:lnTo>
                    <a:lnTo>
                      <a:pt x="89" y="182"/>
                    </a:lnTo>
                    <a:lnTo>
                      <a:pt x="89" y="182"/>
                    </a:lnTo>
                    <a:lnTo>
                      <a:pt x="89" y="182"/>
                    </a:lnTo>
                    <a:lnTo>
                      <a:pt x="91" y="182"/>
                    </a:lnTo>
                    <a:lnTo>
                      <a:pt x="91" y="182"/>
                    </a:lnTo>
                    <a:lnTo>
                      <a:pt x="91" y="184"/>
                    </a:lnTo>
                    <a:lnTo>
                      <a:pt x="91" y="184"/>
                    </a:lnTo>
                    <a:lnTo>
                      <a:pt x="91" y="184"/>
                    </a:lnTo>
                    <a:lnTo>
                      <a:pt x="92" y="184"/>
                    </a:lnTo>
                    <a:lnTo>
                      <a:pt x="92" y="186"/>
                    </a:lnTo>
                    <a:lnTo>
                      <a:pt x="92" y="186"/>
                    </a:lnTo>
                    <a:lnTo>
                      <a:pt x="94" y="186"/>
                    </a:lnTo>
                    <a:lnTo>
                      <a:pt x="94" y="186"/>
                    </a:lnTo>
                    <a:lnTo>
                      <a:pt x="94" y="186"/>
                    </a:lnTo>
                    <a:lnTo>
                      <a:pt x="96" y="186"/>
                    </a:lnTo>
                    <a:lnTo>
                      <a:pt x="96" y="186"/>
                    </a:lnTo>
                    <a:lnTo>
                      <a:pt x="98" y="186"/>
                    </a:lnTo>
                    <a:lnTo>
                      <a:pt x="98" y="186"/>
                    </a:lnTo>
                    <a:lnTo>
                      <a:pt x="98" y="184"/>
                    </a:lnTo>
                    <a:lnTo>
                      <a:pt x="98" y="184"/>
                    </a:lnTo>
                    <a:lnTo>
                      <a:pt x="98" y="184"/>
                    </a:lnTo>
                    <a:lnTo>
                      <a:pt x="100" y="184"/>
                    </a:lnTo>
                    <a:lnTo>
                      <a:pt x="100" y="184"/>
                    </a:lnTo>
                    <a:lnTo>
                      <a:pt x="100" y="184"/>
                    </a:lnTo>
                    <a:lnTo>
                      <a:pt x="100" y="184"/>
                    </a:lnTo>
                    <a:lnTo>
                      <a:pt x="100" y="184"/>
                    </a:lnTo>
                    <a:lnTo>
                      <a:pt x="101" y="184"/>
                    </a:lnTo>
                    <a:lnTo>
                      <a:pt x="101" y="184"/>
                    </a:lnTo>
                    <a:lnTo>
                      <a:pt x="101" y="186"/>
                    </a:lnTo>
                    <a:lnTo>
                      <a:pt x="101" y="186"/>
                    </a:lnTo>
                    <a:lnTo>
                      <a:pt x="101" y="186"/>
                    </a:lnTo>
                    <a:lnTo>
                      <a:pt x="103" y="186"/>
                    </a:lnTo>
                    <a:lnTo>
                      <a:pt x="103" y="186"/>
                    </a:lnTo>
                    <a:lnTo>
                      <a:pt x="105" y="186"/>
                    </a:lnTo>
                    <a:lnTo>
                      <a:pt x="105" y="188"/>
                    </a:lnTo>
                    <a:lnTo>
                      <a:pt x="105" y="188"/>
                    </a:lnTo>
                    <a:lnTo>
                      <a:pt x="107" y="188"/>
                    </a:lnTo>
                    <a:lnTo>
                      <a:pt x="107" y="188"/>
                    </a:lnTo>
                    <a:lnTo>
                      <a:pt x="107" y="188"/>
                    </a:lnTo>
                    <a:lnTo>
                      <a:pt x="107" y="188"/>
                    </a:lnTo>
                    <a:lnTo>
                      <a:pt x="107" y="188"/>
                    </a:lnTo>
                    <a:lnTo>
                      <a:pt x="109" y="188"/>
                    </a:lnTo>
                    <a:lnTo>
                      <a:pt x="109" y="188"/>
                    </a:lnTo>
                    <a:lnTo>
                      <a:pt x="109" y="188"/>
                    </a:lnTo>
                    <a:lnTo>
                      <a:pt x="110" y="188"/>
                    </a:lnTo>
                    <a:lnTo>
                      <a:pt x="110" y="188"/>
                    </a:lnTo>
                    <a:lnTo>
                      <a:pt x="110" y="188"/>
                    </a:lnTo>
                    <a:lnTo>
                      <a:pt x="110" y="188"/>
                    </a:lnTo>
                    <a:lnTo>
                      <a:pt x="110" y="188"/>
                    </a:lnTo>
                    <a:lnTo>
                      <a:pt x="110" y="188"/>
                    </a:lnTo>
                    <a:lnTo>
                      <a:pt x="112" y="188"/>
                    </a:lnTo>
                    <a:lnTo>
                      <a:pt x="112" y="188"/>
                    </a:lnTo>
                    <a:lnTo>
                      <a:pt x="112" y="188"/>
                    </a:lnTo>
                    <a:lnTo>
                      <a:pt x="112" y="188"/>
                    </a:lnTo>
                    <a:lnTo>
                      <a:pt x="114" y="188"/>
                    </a:lnTo>
                    <a:lnTo>
                      <a:pt x="114" y="186"/>
                    </a:lnTo>
                    <a:lnTo>
                      <a:pt x="114" y="186"/>
                    </a:lnTo>
                    <a:lnTo>
                      <a:pt x="114" y="186"/>
                    </a:lnTo>
                    <a:lnTo>
                      <a:pt x="114" y="186"/>
                    </a:lnTo>
                    <a:lnTo>
                      <a:pt x="116" y="186"/>
                    </a:lnTo>
                    <a:lnTo>
                      <a:pt x="116" y="186"/>
                    </a:lnTo>
                    <a:lnTo>
                      <a:pt x="116" y="186"/>
                    </a:lnTo>
                    <a:lnTo>
                      <a:pt x="116" y="186"/>
                    </a:lnTo>
                    <a:lnTo>
                      <a:pt x="118" y="184"/>
                    </a:lnTo>
                    <a:lnTo>
                      <a:pt x="118" y="184"/>
                    </a:lnTo>
                    <a:lnTo>
                      <a:pt x="118" y="184"/>
                    </a:lnTo>
                    <a:lnTo>
                      <a:pt x="119" y="184"/>
                    </a:lnTo>
                    <a:lnTo>
                      <a:pt x="119" y="184"/>
                    </a:lnTo>
                    <a:lnTo>
                      <a:pt x="119" y="184"/>
                    </a:lnTo>
                    <a:lnTo>
                      <a:pt x="119" y="184"/>
                    </a:lnTo>
                    <a:lnTo>
                      <a:pt x="121" y="184"/>
                    </a:lnTo>
                    <a:lnTo>
                      <a:pt x="121" y="184"/>
                    </a:lnTo>
                    <a:lnTo>
                      <a:pt x="121" y="184"/>
                    </a:lnTo>
                    <a:lnTo>
                      <a:pt x="121" y="182"/>
                    </a:lnTo>
                    <a:lnTo>
                      <a:pt x="123" y="182"/>
                    </a:lnTo>
                    <a:lnTo>
                      <a:pt x="123" y="182"/>
                    </a:lnTo>
                    <a:lnTo>
                      <a:pt x="123" y="182"/>
                    </a:lnTo>
                    <a:lnTo>
                      <a:pt x="123" y="182"/>
                    </a:lnTo>
                    <a:lnTo>
                      <a:pt x="123" y="182"/>
                    </a:lnTo>
                    <a:lnTo>
                      <a:pt x="123" y="182"/>
                    </a:lnTo>
                    <a:lnTo>
                      <a:pt x="123" y="182"/>
                    </a:lnTo>
                    <a:lnTo>
                      <a:pt x="125" y="182"/>
                    </a:lnTo>
                    <a:lnTo>
                      <a:pt x="125" y="182"/>
                    </a:lnTo>
                    <a:lnTo>
                      <a:pt x="127" y="182"/>
                    </a:lnTo>
                    <a:lnTo>
                      <a:pt x="127" y="182"/>
                    </a:lnTo>
                    <a:lnTo>
                      <a:pt x="127" y="182"/>
                    </a:lnTo>
                    <a:lnTo>
                      <a:pt x="127" y="182"/>
                    </a:lnTo>
                    <a:lnTo>
                      <a:pt x="129" y="182"/>
                    </a:lnTo>
                    <a:lnTo>
                      <a:pt x="129" y="182"/>
                    </a:lnTo>
                    <a:lnTo>
                      <a:pt x="129" y="184"/>
                    </a:lnTo>
                    <a:lnTo>
                      <a:pt x="129" y="184"/>
                    </a:lnTo>
                    <a:lnTo>
                      <a:pt x="129" y="184"/>
                    </a:lnTo>
                    <a:lnTo>
                      <a:pt x="129" y="184"/>
                    </a:lnTo>
                    <a:lnTo>
                      <a:pt x="129" y="186"/>
                    </a:lnTo>
                    <a:lnTo>
                      <a:pt x="129" y="186"/>
                    </a:lnTo>
                    <a:lnTo>
                      <a:pt x="129" y="186"/>
                    </a:lnTo>
                    <a:lnTo>
                      <a:pt x="129" y="188"/>
                    </a:lnTo>
                    <a:lnTo>
                      <a:pt x="129" y="188"/>
                    </a:lnTo>
                    <a:lnTo>
                      <a:pt x="129" y="188"/>
                    </a:lnTo>
                    <a:lnTo>
                      <a:pt x="129" y="188"/>
                    </a:lnTo>
                    <a:lnTo>
                      <a:pt x="129" y="190"/>
                    </a:lnTo>
                    <a:lnTo>
                      <a:pt x="130" y="190"/>
                    </a:lnTo>
                    <a:lnTo>
                      <a:pt x="130" y="190"/>
                    </a:lnTo>
                    <a:lnTo>
                      <a:pt x="130" y="190"/>
                    </a:lnTo>
                    <a:lnTo>
                      <a:pt x="132" y="190"/>
                    </a:lnTo>
                    <a:lnTo>
                      <a:pt x="132" y="190"/>
                    </a:lnTo>
                    <a:lnTo>
                      <a:pt x="132" y="190"/>
                    </a:lnTo>
                    <a:lnTo>
                      <a:pt x="132" y="190"/>
                    </a:lnTo>
                    <a:lnTo>
                      <a:pt x="132" y="190"/>
                    </a:lnTo>
                    <a:lnTo>
                      <a:pt x="134" y="188"/>
                    </a:lnTo>
                    <a:lnTo>
                      <a:pt x="134" y="190"/>
                    </a:lnTo>
                    <a:lnTo>
                      <a:pt x="134" y="190"/>
                    </a:lnTo>
                    <a:lnTo>
                      <a:pt x="136" y="190"/>
                    </a:lnTo>
                    <a:lnTo>
                      <a:pt x="136" y="190"/>
                    </a:lnTo>
                    <a:lnTo>
                      <a:pt x="136" y="190"/>
                    </a:lnTo>
                    <a:lnTo>
                      <a:pt x="136" y="190"/>
                    </a:lnTo>
                    <a:lnTo>
                      <a:pt x="138" y="190"/>
                    </a:lnTo>
                    <a:lnTo>
                      <a:pt x="139" y="190"/>
                    </a:lnTo>
                    <a:lnTo>
                      <a:pt x="139" y="190"/>
                    </a:lnTo>
                    <a:lnTo>
                      <a:pt x="139" y="190"/>
                    </a:lnTo>
                    <a:lnTo>
                      <a:pt x="139" y="190"/>
                    </a:lnTo>
                    <a:lnTo>
                      <a:pt x="139" y="190"/>
                    </a:lnTo>
                    <a:lnTo>
                      <a:pt x="139" y="190"/>
                    </a:lnTo>
                    <a:lnTo>
                      <a:pt x="139" y="190"/>
                    </a:lnTo>
                    <a:lnTo>
                      <a:pt x="141" y="190"/>
                    </a:lnTo>
                    <a:lnTo>
                      <a:pt x="141" y="190"/>
                    </a:lnTo>
                    <a:lnTo>
                      <a:pt x="141" y="190"/>
                    </a:lnTo>
                    <a:lnTo>
                      <a:pt x="141" y="188"/>
                    </a:lnTo>
                    <a:lnTo>
                      <a:pt x="141" y="188"/>
                    </a:lnTo>
                    <a:lnTo>
                      <a:pt x="141" y="188"/>
                    </a:lnTo>
                    <a:lnTo>
                      <a:pt x="141" y="188"/>
                    </a:lnTo>
                    <a:lnTo>
                      <a:pt x="143" y="188"/>
                    </a:lnTo>
                    <a:lnTo>
                      <a:pt x="143" y="188"/>
                    </a:lnTo>
                    <a:lnTo>
                      <a:pt x="143" y="188"/>
                    </a:lnTo>
                    <a:lnTo>
                      <a:pt x="143" y="190"/>
                    </a:lnTo>
                    <a:lnTo>
                      <a:pt x="143" y="190"/>
                    </a:lnTo>
                    <a:lnTo>
                      <a:pt x="143" y="190"/>
                    </a:lnTo>
                    <a:lnTo>
                      <a:pt x="145" y="190"/>
                    </a:lnTo>
                    <a:lnTo>
                      <a:pt x="145" y="190"/>
                    </a:lnTo>
                    <a:lnTo>
                      <a:pt x="145" y="190"/>
                    </a:lnTo>
                    <a:lnTo>
                      <a:pt x="145" y="190"/>
                    </a:lnTo>
                    <a:lnTo>
                      <a:pt x="145" y="190"/>
                    </a:lnTo>
                    <a:lnTo>
                      <a:pt x="145" y="190"/>
                    </a:lnTo>
                    <a:lnTo>
                      <a:pt x="147" y="190"/>
                    </a:lnTo>
                    <a:lnTo>
                      <a:pt x="147" y="190"/>
                    </a:lnTo>
                    <a:lnTo>
                      <a:pt x="147" y="190"/>
                    </a:lnTo>
                    <a:lnTo>
                      <a:pt x="147" y="190"/>
                    </a:lnTo>
                    <a:lnTo>
                      <a:pt x="147" y="190"/>
                    </a:lnTo>
                    <a:lnTo>
                      <a:pt x="147" y="190"/>
                    </a:lnTo>
                    <a:lnTo>
                      <a:pt x="147" y="188"/>
                    </a:lnTo>
                    <a:lnTo>
                      <a:pt x="147" y="188"/>
                    </a:lnTo>
                    <a:lnTo>
                      <a:pt x="148" y="188"/>
                    </a:lnTo>
                    <a:lnTo>
                      <a:pt x="148" y="188"/>
                    </a:lnTo>
                    <a:lnTo>
                      <a:pt x="148" y="188"/>
                    </a:lnTo>
                    <a:lnTo>
                      <a:pt x="148" y="188"/>
                    </a:lnTo>
                    <a:lnTo>
                      <a:pt x="150" y="188"/>
                    </a:lnTo>
                    <a:lnTo>
                      <a:pt x="150" y="188"/>
                    </a:lnTo>
                    <a:lnTo>
                      <a:pt x="150" y="186"/>
                    </a:lnTo>
                    <a:lnTo>
                      <a:pt x="150" y="186"/>
                    </a:lnTo>
                    <a:lnTo>
                      <a:pt x="150" y="186"/>
                    </a:lnTo>
                    <a:lnTo>
                      <a:pt x="152" y="186"/>
                    </a:lnTo>
                    <a:lnTo>
                      <a:pt x="152" y="186"/>
                    </a:lnTo>
                    <a:lnTo>
                      <a:pt x="152" y="186"/>
                    </a:lnTo>
                    <a:lnTo>
                      <a:pt x="154" y="186"/>
                    </a:lnTo>
                    <a:lnTo>
                      <a:pt x="154" y="186"/>
                    </a:lnTo>
                    <a:lnTo>
                      <a:pt x="154" y="186"/>
                    </a:lnTo>
                    <a:lnTo>
                      <a:pt x="156" y="186"/>
                    </a:lnTo>
                    <a:lnTo>
                      <a:pt x="156" y="186"/>
                    </a:lnTo>
                    <a:lnTo>
                      <a:pt x="156" y="186"/>
                    </a:lnTo>
                    <a:lnTo>
                      <a:pt x="156" y="186"/>
                    </a:lnTo>
                    <a:lnTo>
                      <a:pt x="157" y="186"/>
                    </a:lnTo>
                    <a:lnTo>
                      <a:pt x="157" y="186"/>
                    </a:lnTo>
                    <a:lnTo>
                      <a:pt x="157" y="186"/>
                    </a:lnTo>
                    <a:lnTo>
                      <a:pt x="159" y="186"/>
                    </a:lnTo>
                    <a:lnTo>
                      <a:pt x="159" y="186"/>
                    </a:lnTo>
                    <a:lnTo>
                      <a:pt x="159" y="186"/>
                    </a:lnTo>
                    <a:lnTo>
                      <a:pt x="161" y="184"/>
                    </a:lnTo>
                    <a:lnTo>
                      <a:pt x="161" y="184"/>
                    </a:lnTo>
                    <a:lnTo>
                      <a:pt x="161" y="184"/>
                    </a:lnTo>
                    <a:lnTo>
                      <a:pt x="161" y="184"/>
                    </a:lnTo>
                    <a:lnTo>
                      <a:pt x="161" y="184"/>
                    </a:lnTo>
                    <a:lnTo>
                      <a:pt x="161" y="184"/>
                    </a:lnTo>
                    <a:lnTo>
                      <a:pt x="161" y="184"/>
                    </a:lnTo>
                    <a:lnTo>
                      <a:pt x="163" y="184"/>
                    </a:lnTo>
                    <a:lnTo>
                      <a:pt x="163" y="184"/>
                    </a:lnTo>
                    <a:lnTo>
                      <a:pt x="163" y="184"/>
                    </a:lnTo>
                    <a:lnTo>
                      <a:pt x="165" y="184"/>
                    </a:lnTo>
                    <a:lnTo>
                      <a:pt x="165" y="184"/>
                    </a:lnTo>
                    <a:lnTo>
                      <a:pt x="165" y="184"/>
                    </a:lnTo>
                    <a:lnTo>
                      <a:pt x="165" y="184"/>
                    </a:lnTo>
                    <a:lnTo>
                      <a:pt x="165" y="184"/>
                    </a:lnTo>
                    <a:lnTo>
                      <a:pt x="165" y="184"/>
                    </a:lnTo>
                    <a:lnTo>
                      <a:pt x="165" y="184"/>
                    </a:lnTo>
                    <a:lnTo>
                      <a:pt x="166" y="184"/>
                    </a:lnTo>
                    <a:lnTo>
                      <a:pt x="166" y="182"/>
                    </a:lnTo>
                    <a:lnTo>
                      <a:pt x="166" y="182"/>
                    </a:lnTo>
                    <a:lnTo>
                      <a:pt x="166" y="182"/>
                    </a:lnTo>
                    <a:lnTo>
                      <a:pt x="166" y="182"/>
                    </a:lnTo>
                    <a:lnTo>
                      <a:pt x="166" y="182"/>
                    </a:lnTo>
                    <a:lnTo>
                      <a:pt x="166" y="182"/>
                    </a:lnTo>
                    <a:lnTo>
                      <a:pt x="166" y="182"/>
                    </a:lnTo>
                    <a:lnTo>
                      <a:pt x="166" y="182"/>
                    </a:lnTo>
                    <a:lnTo>
                      <a:pt x="166" y="182"/>
                    </a:lnTo>
                    <a:lnTo>
                      <a:pt x="168" y="182"/>
                    </a:lnTo>
                    <a:lnTo>
                      <a:pt x="168" y="182"/>
                    </a:lnTo>
                    <a:lnTo>
                      <a:pt x="170" y="182"/>
                    </a:lnTo>
                    <a:lnTo>
                      <a:pt x="170" y="182"/>
                    </a:lnTo>
                    <a:lnTo>
                      <a:pt x="170" y="182"/>
                    </a:lnTo>
                    <a:lnTo>
                      <a:pt x="170" y="182"/>
                    </a:lnTo>
                    <a:lnTo>
                      <a:pt x="170" y="182"/>
                    </a:lnTo>
                    <a:lnTo>
                      <a:pt x="170" y="182"/>
                    </a:lnTo>
                    <a:lnTo>
                      <a:pt x="172" y="182"/>
                    </a:lnTo>
                    <a:lnTo>
                      <a:pt x="172" y="182"/>
                    </a:lnTo>
                    <a:lnTo>
                      <a:pt x="172" y="182"/>
                    </a:lnTo>
                    <a:lnTo>
                      <a:pt x="172" y="182"/>
                    </a:lnTo>
                    <a:lnTo>
                      <a:pt x="172" y="182"/>
                    </a:lnTo>
                    <a:lnTo>
                      <a:pt x="172" y="182"/>
                    </a:lnTo>
                    <a:lnTo>
                      <a:pt x="172" y="182"/>
                    </a:lnTo>
                    <a:lnTo>
                      <a:pt x="174" y="182"/>
                    </a:lnTo>
                    <a:lnTo>
                      <a:pt x="174" y="182"/>
                    </a:lnTo>
                    <a:lnTo>
                      <a:pt x="174" y="182"/>
                    </a:lnTo>
                    <a:lnTo>
                      <a:pt x="174" y="182"/>
                    </a:lnTo>
                    <a:lnTo>
                      <a:pt x="174" y="182"/>
                    </a:lnTo>
                    <a:lnTo>
                      <a:pt x="174" y="181"/>
                    </a:lnTo>
                    <a:lnTo>
                      <a:pt x="174" y="181"/>
                    </a:lnTo>
                    <a:lnTo>
                      <a:pt x="174" y="181"/>
                    </a:lnTo>
                    <a:lnTo>
                      <a:pt x="174" y="181"/>
                    </a:lnTo>
                    <a:lnTo>
                      <a:pt x="174" y="181"/>
                    </a:lnTo>
                    <a:lnTo>
                      <a:pt x="174" y="181"/>
                    </a:lnTo>
                    <a:lnTo>
                      <a:pt x="176" y="181"/>
                    </a:lnTo>
                    <a:lnTo>
                      <a:pt x="176" y="181"/>
                    </a:lnTo>
                    <a:lnTo>
                      <a:pt x="176" y="181"/>
                    </a:lnTo>
                    <a:lnTo>
                      <a:pt x="176" y="181"/>
                    </a:lnTo>
                    <a:lnTo>
                      <a:pt x="176" y="179"/>
                    </a:lnTo>
                    <a:lnTo>
                      <a:pt x="176" y="179"/>
                    </a:lnTo>
                    <a:lnTo>
                      <a:pt x="176" y="179"/>
                    </a:lnTo>
                    <a:lnTo>
                      <a:pt x="176" y="179"/>
                    </a:lnTo>
                    <a:lnTo>
                      <a:pt x="177" y="179"/>
                    </a:lnTo>
                    <a:lnTo>
                      <a:pt x="177" y="179"/>
                    </a:lnTo>
                    <a:lnTo>
                      <a:pt x="177" y="179"/>
                    </a:lnTo>
                    <a:lnTo>
                      <a:pt x="177" y="179"/>
                    </a:lnTo>
                    <a:lnTo>
                      <a:pt x="177" y="179"/>
                    </a:lnTo>
                    <a:lnTo>
                      <a:pt x="177" y="179"/>
                    </a:lnTo>
                    <a:lnTo>
                      <a:pt x="177" y="179"/>
                    </a:lnTo>
                    <a:lnTo>
                      <a:pt x="177" y="179"/>
                    </a:lnTo>
                    <a:lnTo>
                      <a:pt x="177" y="179"/>
                    </a:lnTo>
                    <a:lnTo>
                      <a:pt x="179" y="179"/>
                    </a:lnTo>
                    <a:lnTo>
                      <a:pt x="179" y="179"/>
                    </a:lnTo>
                    <a:lnTo>
                      <a:pt x="179" y="181"/>
                    </a:lnTo>
                    <a:lnTo>
                      <a:pt x="179" y="181"/>
                    </a:lnTo>
                    <a:lnTo>
                      <a:pt x="179" y="181"/>
                    </a:lnTo>
                    <a:lnTo>
                      <a:pt x="179" y="181"/>
                    </a:lnTo>
                    <a:lnTo>
                      <a:pt x="179" y="181"/>
                    </a:lnTo>
                    <a:lnTo>
                      <a:pt x="179" y="181"/>
                    </a:lnTo>
                    <a:lnTo>
                      <a:pt x="181" y="181"/>
                    </a:lnTo>
                    <a:lnTo>
                      <a:pt x="181" y="182"/>
                    </a:lnTo>
                    <a:lnTo>
                      <a:pt x="181" y="182"/>
                    </a:lnTo>
                    <a:lnTo>
                      <a:pt x="181" y="182"/>
                    </a:lnTo>
                    <a:lnTo>
                      <a:pt x="181" y="182"/>
                    </a:lnTo>
                    <a:lnTo>
                      <a:pt x="181" y="182"/>
                    </a:lnTo>
                    <a:lnTo>
                      <a:pt x="181" y="182"/>
                    </a:lnTo>
                    <a:lnTo>
                      <a:pt x="181" y="182"/>
                    </a:lnTo>
                    <a:lnTo>
                      <a:pt x="181" y="182"/>
                    </a:lnTo>
                    <a:lnTo>
                      <a:pt x="183" y="184"/>
                    </a:lnTo>
                    <a:lnTo>
                      <a:pt x="183" y="184"/>
                    </a:lnTo>
                    <a:lnTo>
                      <a:pt x="183" y="184"/>
                    </a:lnTo>
                    <a:lnTo>
                      <a:pt x="183" y="184"/>
                    </a:lnTo>
                    <a:lnTo>
                      <a:pt x="183" y="184"/>
                    </a:lnTo>
                    <a:lnTo>
                      <a:pt x="183" y="184"/>
                    </a:lnTo>
                    <a:lnTo>
                      <a:pt x="183" y="184"/>
                    </a:lnTo>
                    <a:lnTo>
                      <a:pt x="185" y="184"/>
                    </a:lnTo>
                    <a:lnTo>
                      <a:pt x="185" y="182"/>
                    </a:lnTo>
                    <a:lnTo>
                      <a:pt x="185" y="182"/>
                    </a:lnTo>
                    <a:lnTo>
                      <a:pt x="185" y="182"/>
                    </a:lnTo>
                    <a:lnTo>
                      <a:pt x="185" y="182"/>
                    </a:lnTo>
                    <a:lnTo>
                      <a:pt x="185" y="182"/>
                    </a:lnTo>
                    <a:lnTo>
                      <a:pt x="186" y="182"/>
                    </a:lnTo>
                    <a:lnTo>
                      <a:pt x="186" y="182"/>
                    </a:lnTo>
                    <a:lnTo>
                      <a:pt x="186" y="182"/>
                    </a:lnTo>
                    <a:lnTo>
                      <a:pt x="186" y="182"/>
                    </a:lnTo>
                    <a:lnTo>
                      <a:pt x="186" y="182"/>
                    </a:lnTo>
                    <a:lnTo>
                      <a:pt x="186" y="182"/>
                    </a:lnTo>
                    <a:lnTo>
                      <a:pt x="188" y="182"/>
                    </a:lnTo>
                    <a:lnTo>
                      <a:pt x="188" y="182"/>
                    </a:lnTo>
                    <a:lnTo>
                      <a:pt x="188" y="182"/>
                    </a:lnTo>
                    <a:lnTo>
                      <a:pt x="188" y="182"/>
                    </a:lnTo>
                    <a:lnTo>
                      <a:pt x="188" y="181"/>
                    </a:lnTo>
                    <a:lnTo>
                      <a:pt x="188" y="181"/>
                    </a:lnTo>
                    <a:lnTo>
                      <a:pt x="188" y="181"/>
                    </a:lnTo>
                    <a:lnTo>
                      <a:pt x="188" y="181"/>
                    </a:lnTo>
                    <a:lnTo>
                      <a:pt x="190" y="181"/>
                    </a:lnTo>
                    <a:lnTo>
                      <a:pt x="190" y="181"/>
                    </a:lnTo>
                    <a:lnTo>
                      <a:pt x="190" y="181"/>
                    </a:lnTo>
                    <a:lnTo>
                      <a:pt x="190" y="181"/>
                    </a:lnTo>
                    <a:lnTo>
                      <a:pt x="190" y="181"/>
                    </a:lnTo>
                    <a:lnTo>
                      <a:pt x="192" y="181"/>
                    </a:lnTo>
                    <a:lnTo>
                      <a:pt x="192" y="181"/>
                    </a:lnTo>
                    <a:lnTo>
                      <a:pt x="192" y="181"/>
                    </a:lnTo>
                    <a:lnTo>
                      <a:pt x="192" y="181"/>
                    </a:lnTo>
                    <a:lnTo>
                      <a:pt x="192" y="181"/>
                    </a:lnTo>
                    <a:lnTo>
                      <a:pt x="194" y="181"/>
                    </a:lnTo>
                    <a:lnTo>
                      <a:pt x="194" y="181"/>
                    </a:lnTo>
                    <a:lnTo>
                      <a:pt x="194" y="179"/>
                    </a:lnTo>
                    <a:lnTo>
                      <a:pt x="194" y="179"/>
                    </a:lnTo>
                    <a:lnTo>
                      <a:pt x="194" y="179"/>
                    </a:lnTo>
                    <a:lnTo>
                      <a:pt x="194" y="179"/>
                    </a:lnTo>
                    <a:lnTo>
                      <a:pt x="194" y="179"/>
                    </a:lnTo>
                    <a:lnTo>
                      <a:pt x="195" y="179"/>
                    </a:lnTo>
                    <a:lnTo>
                      <a:pt x="195" y="177"/>
                    </a:lnTo>
                    <a:lnTo>
                      <a:pt x="195" y="177"/>
                    </a:lnTo>
                    <a:lnTo>
                      <a:pt x="195" y="177"/>
                    </a:lnTo>
                    <a:lnTo>
                      <a:pt x="195" y="177"/>
                    </a:lnTo>
                    <a:lnTo>
                      <a:pt x="197" y="177"/>
                    </a:lnTo>
                    <a:lnTo>
                      <a:pt x="197" y="175"/>
                    </a:lnTo>
                    <a:lnTo>
                      <a:pt x="197" y="175"/>
                    </a:lnTo>
                    <a:lnTo>
                      <a:pt x="197" y="173"/>
                    </a:lnTo>
                    <a:lnTo>
                      <a:pt x="197" y="173"/>
                    </a:lnTo>
                    <a:lnTo>
                      <a:pt x="199" y="173"/>
                    </a:lnTo>
                    <a:lnTo>
                      <a:pt x="199" y="173"/>
                    </a:lnTo>
                    <a:lnTo>
                      <a:pt x="199" y="173"/>
                    </a:lnTo>
                    <a:lnTo>
                      <a:pt x="199" y="172"/>
                    </a:lnTo>
                    <a:lnTo>
                      <a:pt x="199" y="172"/>
                    </a:lnTo>
                    <a:lnTo>
                      <a:pt x="201" y="172"/>
                    </a:lnTo>
                    <a:lnTo>
                      <a:pt x="201" y="170"/>
                    </a:lnTo>
                    <a:lnTo>
                      <a:pt x="201" y="170"/>
                    </a:lnTo>
                    <a:lnTo>
                      <a:pt x="201" y="170"/>
                    </a:lnTo>
                    <a:lnTo>
                      <a:pt x="203" y="170"/>
                    </a:lnTo>
                    <a:lnTo>
                      <a:pt x="203" y="170"/>
                    </a:lnTo>
                    <a:lnTo>
                      <a:pt x="203" y="170"/>
                    </a:lnTo>
                    <a:lnTo>
                      <a:pt x="203" y="170"/>
                    </a:lnTo>
                    <a:lnTo>
                      <a:pt x="203" y="170"/>
                    </a:lnTo>
                    <a:lnTo>
                      <a:pt x="204" y="170"/>
                    </a:lnTo>
                    <a:lnTo>
                      <a:pt x="204" y="170"/>
                    </a:lnTo>
                    <a:lnTo>
                      <a:pt x="204" y="170"/>
                    </a:lnTo>
                    <a:lnTo>
                      <a:pt x="204" y="170"/>
                    </a:lnTo>
                    <a:lnTo>
                      <a:pt x="204" y="170"/>
                    </a:lnTo>
                    <a:lnTo>
                      <a:pt x="204" y="170"/>
                    </a:lnTo>
                    <a:lnTo>
                      <a:pt x="204" y="170"/>
                    </a:lnTo>
                    <a:lnTo>
                      <a:pt x="204" y="168"/>
                    </a:lnTo>
                    <a:lnTo>
                      <a:pt x="206" y="168"/>
                    </a:lnTo>
                    <a:lnTo>
                      <a:pt x="206" y="168"/>
                    </a:lnTo>
                    <a:lnTo>
                      <a:pt x="206" y="168"/>
                    </a:lnTo>
                    <a:lnTo>
                      <a:pt x="206" y="168"/>
                    </a:lnTo>
                    <a:lnTo>
                      <a:pt x="206" y="168"/>
                    </a:lnTo>
                    <a:lnTo>
                      <a:pt x="208" y="168"/>
                    </a:lnTo>
                    <a:lnTo>
                      <a:pt x="208" y="168"/>
                    </a:lnTo>
                    <a:lnTo>
                      <a:pt x="208" y="168"/>
                    </a:lnTo>
                    <a:lnTo>
                      <a:pt x="208" y="168"/>
                    </a:lnTo>
                    <a:lnTo>
                      <a:pt x="210" y="168"/>
                    </a:lnTo>
                    <a:lnTo>
                      <a:pt x="210" y="168"/>
                    </a:lnTo>
                    <a:lnTo>
                      <a:pt x="210" y="168"/>
                    </a:lnTo>
                    <a:lnTo>
                      <a:pt x="212" y="168"/>
                    </a:lnTo>
                    <a:lnTo>
                      <a:pt x="212" y="168"/>
                    </a:lnTo>
                    <a:lnTo>
                      <a:pt x="212" y="166"/>
                    </a:lnTo>
                    <a:lnTo>
                      <a:pt x="212" y="166"/>
                    </a:lnTo>
                    <a:lnTo>
                      <a:pt x="212" y="164"/>
                    </a:lnTo>
                    <a:lnTo>
                      <a:pt x="214" y="164"/>
                    </a:lnTo>
                    <a:lnTo>
                      <a:pt x="214" y="164"/>
                    </a:lnTo>
                    <a:lnTo>
                      <a:pt x="214" y="164"/>
                    </a:lnTo>
                    <a:lnTo>
                      <a:pt x="214" y="164"/>
                    </a:lnTo>
                    <a:lnTo>
                      <a:pt x="215" y="164"/>
                    </a:lnTo>
                    <a:lnTo>
                      <a:pt x="215" y="164"/>
                    </a:lnTo>
                    <a:lnTo>
                      <a:pt x="217" y="164"/>
                    </a:lnTo>
                    <a:lnTo>
                      <a:pt x="217" y="164"/>
                    </a:lnTo>
                    <a:lnTo>
                      <a:pt x="219" y="166"/>
                    </a:lnTo>
                    <a:lnTo>
                      <a:pt x="219" y="166"/>
                    </a:lnTo>
                    <a:lnTo>
                      <a:pt x="219" y="166"/>
                    </a:lnTo>
                    <a:lnTo>
                      <a:pt x="221" y="166"/>
                    </a:lnTo>
                    <a:lnTo>
                      <a:pt x="221" y="168"/>
                    </a:lnTo>
                    <a:lnTo>
                      <a:pt x="221" y="170"/>
                    </a:lnTo>
                    <a:lnTo>
                      <a:pt x="223" y="170"/>
                    </a:lnTo>
                    <a:lnTo>
                      <a:pt x="223" y="170"/>
                    </a:lnTo>
                    <a:lnTo>
                      <a:pt x="223" y="170"/>
                    </a:lnTo>
                    <a:lnTo>
                      <a:pt x="224" y="170"/>
                    </a:lnTo>
                    <a:lnTo>
                      <a:pt x="224" y="170"/>
                    </a:lnTo>
                    <a:lnTo>
                      <a:pt x="224" y="168"/>
                    </a:lnTo>
                    <a:lnTo>
                      <a:pt x="226" y="166"/>
                    </a:lnTo>
                    <a:lnTo>
                      <a:pt x="226" y="164"/>
                    </a:lnTo>
                    <a:lnTo>
                      <a:pt x="228" y="164"/>
                    </a:lnTo>
                    <a:lnTo>
                      <a:pt x="228" y="164"/>
                    </a:lnTo>
                    <a:lnTo>
                      <a:pt x="228" y="163"/>
                    </a:lnTo>
                    <a:lnTo>
                      <a:pt x="230" y="163"/>
                    </a:lnTo>
                    <a:lnTo>
                      <a:pt x="232" y="163"/>
                    </a:lnTo>
                    <a:lnTo>
                      <a:pt x="232" y="163"/>
                    </a:lnTo>
                    <a:lnTo>
                      <a:pt x="232" y="163"/>
                    </a:lnTo>
                    <a:lnTo>
                      <a:pt x="233" y="163"/>
                    </a:lnTo>
                    <a:lnTo>
                      <a:pt x="233" y="161"/>
                    </a:lnTo>
                    <a:lnTo>
                      <a:pt x="235" y="161"/>
                    </a:lnTo>
                    <a:lnTo>
                      <a:pt x="235" y="161"/>
                    </a:lnTo>
                    <a:lnTo>
                      <a:pt x="237" y="161"/>
                    </a:lnTo>
                    <a:lnTo>
                      <a:pt x="237" y="161"/>
                    </a:lnTo>
                    <a:lnTo>
                      <a:pt x="237" y="161"/>
                    </a:lnTo>
                    <a:lnTo>
                      <a:pt x="237" y="161"/>
                    </a:lnTo>
                    <a:lnTo>
                      <a:pt x="239" y="161"/>
                    </a:lnTo>
                    <a:lnTo>
                      <a:pt x="239" y="161"/>
                    </a:lnTo>
                    <a:lnTo>
                      <a:pt x="239" y="159"/>
                    </a:lnTo>
                    <a:lnTo>
                      <a:pt x="239" y="159"/>
                    </a:lnTo>
                    <a:lnTo>
                      <a:pt x="239" y="159"/>
                    </a:lnTo>
                    <a:lnTo>
                      <a:pt x="239" y="157"/>
                    </a:lnTo>
                    <a:lnTo>
                      <a:pt x="239" y="157"/>
                    </a:lnTo>
                    <a:lnTo>
                      <a:pt x="239" y="155"/>
                    </a:lnTo>
                    <a:lnTo>
                      <a:pt x="241" y="155"/>
                    </a:lnTo>
                    <a:lnTo>
                      <a:pt x="241" y="155"/>
                    </a:lnTo>
                    <a:lnTo>
                      <a:pt x="241" y="155"/>
                    </a:lnTo>
                    <a:lnTo>
                      <a:pt x="241" y="155"/>
                    </a:lnTo>
                    <a:lnTo>
                      <a:pt x="241" y="154"/>
                    </a:lnTo>
                    <a:lnTo>
                      <a:pt x="241" y="154"/>
                    </a:lnTo>
                    <a:lnTo>
                      <a:pt x="241" y="154"/>
                    </a:lnTo>
                    <a:lnTo>
                      <a:pt x="241" y="154"/>
                    </a:lnTo>
                    <a:lnTo>
                      <a:pt x="242" y="154"/>
                    </a:lnTo>
                    <a:lnTo>
                      <a:pt x="242" y="154"/>
                    </a:lnTo>
                    <a:lnTo>
                      <a:pt x="242" y="154"/>
                    </a:lnTo>
                    <a:lnTo>
                      <a:pt x="242" y="152"/>
                    </a:lnTo>
                    <a:lnTo>
                      <a:pt x="242" y="152"/>
                    </a:lnTo>
                    <a:lnTo>
                      <a:pt x="242" y="152"/>
                    </a:lnTo>
                    <a:lnTo>
                      <a:pt x="242" y="152"/>
                    </a:lnTo>
                    <a:lnTo>
                      <a:pt x="242" y="152"/>
                    </a:lnTo>
                    <a:lnTo>
                      <a:pt x="242" y="152"/>
                    </a:lnTo>
                    <a:lnTo>
                      <a:pt x="244" y="152"/>
                    </a:lnTo>
                    <a:lnTo>
                      <a:pt x="244" y="152"/>
                    </a:lnTo>
                    <a:lnTo>
                      <a:pt x="244" y="152"/>
                    </a:lnTo>
                    <a:lnTo>
                      <a:pt x="244" y="150"/>
                    </a:lnTo>
                    <a:lnTo>
                      <a:pt x="244" y="150"/>
                    </a:lnTo>
                    <a:lnTo>
                      <a:pt x="244" y="150"/>
                    </a:lnTo>
                    <a:lnTo>
                      <a:pt x="244" y="148"/>
                    </a:lnTo>
                    <a:lnTo>
                      <a:pt x="244" y="148"/>
                    </a:lnTo>
                    <a:lnTo>
                      <a:pt x="246" y="148"/>
                    </a:lnTo>
                    <a:lnTo>
                      <a:pt x="246" y="148"/>
                    </a:lnTo>
                    <a:lnTo>
                      <a:pt x="246" y="146"/>
                    </a:lnTo>
                    <a:lnTo>
                      <a:pt x="246" y="146"/>
                    </a:lnTo>
                    <a:lnTo>
                      <a:pt x="246" y="146"/>
                    </a:lnTo>
                    <a:lnTo>
                      <a:pt x="246" y="146"/>
                    </a:lnTo>
                    <a:lnTo>
                      <a:pt x="246" y="146"/>
                    </a:lnTo>
                    <a:lnTo>
                      <a:pt x="246" y="145"/>
                    </a:lnTo>
                    <a:lnTo>
                      <a:pt x="246" y="145"/>
                    </a:lnTo>
                    <a:lnTo>
                      <a:pt x="244" y="145"/>
                    </a:lnTo>
                    <a:lnTo>
                      <a:pt x="244" y="143"/>
                    </a:lnTo>
                    <a:lnTo>
                      <a:pt x="244" y="143"/>
                    </a:lnTo>
                    <a:lnTo>
                      <a:pt x="244" y="143"/>
                    </a:lnTo>
                    <a:lnTo>
                      <a:pt x="244" y="143"/>
                    </a:lnTo>
                    <a:lnTo>
                      <a:pt x="244" y="143"/>
                    </a:lnTo>
                    <a:lnTo>
                      <a:pt x="244" y="143"/>
                    </a:lnTo>
                    <a:lnTo>
                      <a:pt x="244" y="141"/>
                    </a:lnTo>
                    <a:lnTo>
                      <a:pt x="244" y="141"/>
                    </a:lnTo>
                    <a:lnTo>
                      <a:pt x="244" y="141"/>
                    </a:lnTo>
                    <a:lnTo>
                      <a:pt x="244" y="141"/>
                    </a:lnTo>
                    <a:lnTo>
                      <a:pt x="244" y="139"/>
                    </a:lnTo>
                    <a:lnTo>
                      <a:pt x="244" y="139"/>
                    </a:lnTo>
                    <a:lnTo>
                      <a:pt x="242" y="139"/>
                    </a:lnTo>
                    <a:lnTo>
                      <a:pt x="242" y="139"/>
                    </a:lnTo>
                    <a:lnTo>
                      <a:pt x="242" y="139"/>
                    </a:lnTo>
                    <a:lnTo>
                      <a:pt x="242" y="139"/>
                    </a:lnTo>
                    <a:lnTo>
                      <a:pt x="242" y="137"/>
                    </a:lnTo>
                    <a:lnTo>
                      <a:pt x="242" y="137"/>
                    </a:lnTo>
                    <a:lnTo>
                      <a:pt x="241" y="137"/>
                    </a:lnTo>
                    <a:lnTo>
                      <a:pt x="241" y="135"/>
                    </a:lnTo>
                    <a:lnTo>
                      <a:pt x="241" y="134"/>
                    </a:lnTo>
                    <a:lnTo>
                      <a:pt x="241" y="134"/>
                    </a:lnTo>
                    <a:lnTo>
                      <a:pt x="241" y="134"/>
                    </a:lnTo>
                    <a:lnTo>
                      <a:pt x="239" y="134"/>
                    </a:lnTo>
                    <a:lnTo>
                      <a:pt x="239" y="134"/>
                    </a:lnTo>
                    <a:lnTo>
                      <a:pt x="239" y="134"/>
                    </a:lnTo>
                    <a:lnTo>
                      <a:pt x="239" y="132"/>
                    </a:lnTo>
                    <a:lnTo>
                      <a:pt x="239" y="132"/>
                    </a:lnTo>
                    <a:lnTo>
                      <a:pt x="239" y="132"/>
                    </a:lnTo>
                    <a:lnTo>
                      <a:pt x="239" y="130"/>
                    </a:lnTo>
                    <a:lnTo>
                      <a:pt x="239" y="130"/>
                    </a:lnTo>
                    <a:lnTo>
                      <a:pt x="239" y="130"/>
                    </a:lnTo>
                    <a:lnTo>
                      <a:pt x="239" y="130"/>
                    </a:lnTo>
                    <a:lnTo>
                      <a:pt x="239" y="130"/>
                    </a:lnTo>
                    <a:lnTo>
                      <a:pt x="239" y="130"/>
                    </a:lnTo>
                    <a:lnTo>
                      <a:pt x="239" y="128"/>
                    </a:lnTo>
                    <a:lnTo>
                      <a:pt x="239" y="128"/>
                    </a:lnTo>
                    <a:lnTo>
                      <a:pt x="239" y="128"/>
                    </a:lnTo>
                    <a:lnTo>
                      <a:pt x="241" y="128"/>
                    </a:lnTo>
                    <a:lnTo>
                      <a:pt x="241" y="128"/>
                    </a:lnTo>
                    <a:lnTo>
                      <a:pt x="241" y="128"/>
                    </a:lnTo>
                    <a:lnTo>
                      <a:pt x="241" y="128"/>
                    </a:lnTo>
                    <a:lnTo>
                      <a:pt x="241" y="126"/>
                    </a:lnTo>
                    <a:lnTo>
                      <a:pt x="241" y="126"/>
                    </a:lnTo>
                    <a:lnTo>
                      <a:pt x="241" y="126"/>
                    </a:lnTo>
                    <a:lnTo>
                      <a:pt x="241" y="126"/>
                    </a:lnTo>
                    <a:lnTo>
                      <a:pt x="241" y="125"/>
                    </a:lnTo>
                    <a:lnTo>
                      <a:pt x="241" y="123"/>
                    </a:lnTo>
                    <a:lnTo>
                      <a:pt x="241" y="123"/>
                    </a:lnTo>
                    <a:lnTo>
                      <a:pt x="241" y="123"/>
                    </a:lnTo>
                    <a:lnTo>
                      <a:pt x="241" y="123"/>
                    </a:lnTo>
                    <a:lnTo>
                      <a:pt x="242" y="121"/>
                    </a:lnTo>
                    <a:lnTo>
                      <a:pt x="242" y="121"/>
                    </a:lnTo>
                    <a:lnTo>
                      <a:pt x="242" y="121"/>
                    </a:lnTo>
                    <a:lnTo>
                      <a:pt x="242" y="121"/>
                    </a:lnTo>
                    <a:lnTo>
                      <a:pt x="244" y="119"/>
                    </a:lnTo>
                    <a:lnTo>
                      <a:pt x="244" y="119"/>
                    </a:lnTo>
                    <a:lnTo>
                      <a:pt x="244" y="119"/>
                    </a:lnTo>
                    <a:lnTo>
                      <a:pt x="244" y="119"/>
                    </a:lnTo>
                    <a:lnTo>
                      <a:pt x="244" y="119"/>
                    </a:lnTo>
                    <a:lnTo>
                      <a:pt x="244" y="119"/>
                    </a:lnTo>
                    <a:lnTo>
                      <a:pt x="246" y="119"/>
                    </a:lnTo>
                    <a:lnTo>
                      <a:pt x="246" y="119"/>
                    </a:lnTo>
                    <a:lnTo>
                      <a:pt x="246" y="117"/>
                    </a:lnTo>
                    <a:lnTo>
                      <a:pt x="246" y="117"/>
                    </a:lnTo>
                    <a:lnTo>
                      <a:pt x="248" y="117"/>
                    </a:lnTo>
                    <a:lnTo>
                      <a:pt x="248" y="116"/>
                    </a:lnTo>
                    <a:lnTo>
                      <a:pt x="248" y="116"/>
                    </a:lnTo>
                    <a:lnTo>
                      <a:pt x="250" y="116"/>
                    </a:lnTo>
                    <a:lnTo>
                      <a:pt x="250" y="116"/>
                    </a:lnTo>
                    <a:lnTo>
                      <a:pt x="251" y="114"/>
                    </a:lnTo>
                    <a:lnTo>
                      <a:pt x="251" y="114"/>
                    </a:lnTo>
                    <a:lnTo>
                      <a:pt x="251" y="114"/>
                    </a:lnTo>
                    <a:lnTo>
                      <a:pt x="251" y="114"/>
                    </a:lnTo>
                    <a:lnTo>
                      <a:pt x="253" y="114"/>
                    </a:lnTo>
                    <a:lnTo>
                      <a:pt x="253" y="112"/>
                    </a:lnTo>
                    <a:lnTo>
                      <a:pt x="253" y="112"/>
                    </a:lnTo>
                    <a:lnTo>
                      <a:pt x="253" y="112"/>
                    </a:lnTo>
                    <a:lnTo>
                      <a:pt x="253" y="110"/>
                    </a:lnTo>
                    <a:lnTo>
                      <a:pt x="253" y="110"/>
                    </a:lnTo>
                    <a:lnTo>
                      <a:pt x="253" y="110"/>
                    </a:lnTo>
                    <a:lnTo>
                      <a:pt x="253" y="110"/>
                    </a:lnTo>
                    <a:lnTo>
                      <a:pt x="253" y="110"/>
                    </a:lnTo>
                    <a:lnTo>
                      <a:pt x="253" y="108"/>
                    </a:lnTo>
                    <a:lnTo>
                      <a:pt x="253" y="108"/>
                    </a:lnTo>
                    <a:lnTo>
                      <a:pt x="253" y="108"/>
                    </a:lnTo>
                    <a:lnTo>
                      <a:pt x="255" y="108"/>
                    </a:lnTo>
                    <a:lnTo>
                      <a:pt x="255" y="107"/>
                    </a:lnTo>
                    <a:lnTo>
                      <a:pt x="255" y="107"/>
                    </a:lnTo>
                    <a:lnTo>
                      <a:pt x="255" y="107"/>
                    </a:lnTo>
                    <a:lnTo>
                      <a:pt x="255" y="107"/>
                    </a:lnTo>
                    <a:lnTo>
                      <a:pt x="255" y="107"/>
                    </a:lnTo>
                    <a:lnTo>
                      <a:pt x="255" y="107"/>
                    </a:lnTo>
                    <a:lnTo>
                      <a:pt x="255" y="105"/>
                    </a:lnTo>
                    <a:lnTo>
                      <a:pt x="255" y="105"/>
                    </a:lnTo>
                    <a:lnTo>
                      <a:pt x="255" y="105"/>
                    </a:lnTo>
                    <a:lnTo>
                      <a:pt x="255" y="105"/>
                    </a:lnTo>
                    <a:lnTo>
                      <a:pt x="255" y="103"/>
                    </a:lnTo>
                    <a:lnTo>
                      <a:pt x="255" y="103"/>
                    </a:lnTo>
                    <a:lnTo>
                      <a:pt x="255" y="103"/>
                    </a:lnTo>
                    <a:lnTo>
                      <a:pt x="255" y="103"/>
                    </a:lnTo>
                    <a:lnTo>
                      <a:pt x="255" y="103"/>
                    </a:lnTo>
                    <a:lnTo>
                      <a:pt x="255" y="103"/>
                    </a:lnTo>
                    <a:lnTo>
                      <a:pt x="255" y="101"/>
                    </a:lnTo>
                    <a:lnTo>
                      <a:pt x="257" y="101"/>
                    </a:lnTo>
                    <a:lnTo>
                      <a:pt x="257" y="103"/>
                    </a:lnTo>
                    <a:lnTo>
                      <a:pt x="257" y="103"/>
                    </a:lnTo>
                    <a:lnTo>
                      <a:pt x="257" y="103"/>
                    </a:lnTo>
                    <a:lnTo>
                      <a:pt x="257" y="103"/>
                    </a:lnTo>
                    <a:lnTo>
                      <a:pt x="257" y="103"/>
                    </a:lnTo>
                    <a:lnTo>
                      <a:pt x="259" y="103"/>
                    </a:lnTo>
                    <a:lnTo>
                      <a:pt x="259" y="103"/>
                    </a:lnTo>
                    <a:lnTo>
                      <a:pt x="259" y="103"/>
                    </a:lnTo>
                    <a:lnTo>
                      <a:pt x="259" y="103"/>
                    </a:lnTo>
                    <a:lnTo>
                      <a:pt x="259" y="105"/>
                    </a:lnTo>
                    <a:lnTo>
                      <a:pt x="259" y="105"/>
                    </a:lnTo>
                    <a:lnTo>
                      <a:pt x="261" y="105"/>
                    </a:lnTo>
                    <a:lnTo>
                      <a:pt x="261" y="105"/>
                    </a:lnTo>
                    <a:lnTo>
                      <a:pt x="261" y="105"/>
                    </a:lnTo>
                    <a:lnTo>
                      <a:pt x="261" y="105"/>
                    </a:lnTo>
                    <a:lnTo>
                      <a:pt x="261" y="105"/>
                    </a:lnTo>
                    <a:lnTo>
                      <a:pt x="262" y="105"/>
                    </a:lnTo>
                    <a:lnTo>
                      <a:pt x="262" y="105"/>
                    </a:lnTo>
                    <a:lnTo>
                      <a:pt x="262" y="105"/>
                    </a:lnTo>
                    <a:lnTo>
                      <a:pt x="262" y="105"/>
                    </a:lnTo>
                    <a:lnTo>
                      <a:pt x="264" y="105"/>
                    </a:lnTo>
                    <a:lnTo>
                      <a:pt x="264" y="103"/>
                    </a:lnTo>
                    <a:lnTo>
                      <a:pt x="266" y="103"/>
                    </a:lnTo>
                    <a:lnTo>
                      <a:pt x="266" y="103"/>
                    </a:lnTo>
                    <a:lnTo>
                      <a:pt x="266" y="105"/>
                    </a:lnTo>
                    <a:lnTo>
                      <a:pt x="266" y="105"/>
                    </a:lnTo>
                    <a:lnTo>
                      <a:pt x="266" y="105"/>
                    </a:lnTo>
                    <a:lnTo>
                      <a:pt x="266" y="105"/>
                    </a:lnTo>
                    <a:lnTo>
                      <a:pt x="268" y="105"/>
                    </a:lnTo>
                    <a:lnTo>
                      <a:pt x="268" y="105"/>
                    </a:lnTo>
                    <a:lnTo>
                      <a:pt x="268" y="105"/>
                    </a:lnTo>
                    <a:lnTo>
                      <a:pt x="268" y="105"/>
                    </a:lnTo>
                    <a:lnTo>
                      <a:pt x="268" y="105"/>
                    </a:lnTo>
                    <a:lnTo>
                      <a:pt x="270" y="105"/>
                    </a:lnTo>
                    <a:lnTo>
                      <a:pt x="270" y="105"/>
                    </a:lnTo>
                    <a:lnTo>
                      <a:pt x="270" y="105"/>
                    </a:lnTo>
                    <a:lnTo>
                      <a:pt x="270" y="105"/>
                    </a:lnTo>
                    <a:lnTo>
                      <a:pt x="271" y="105"/>
                    </a:lnTo>
                    <a:lnTo>
                      <a:pt x="271" y="105"/>
                    </a:lnTo>
                    <a:lnTo>
                      <a:pt x="271" y="105"/>
                    </a:lnTo>
                    <a:lnTo>
                      <a:pt x="271" y="105"/>
                    </a:lnTo>
                    <a:lnTo>
                      <a:pt x="271" y="105"/>
                    </a:lnTo>
                    <a:lnTo>
                      <a:pt x="271" y="105"/>
                    </a:lnTo>
                    <a:lnTo>
                      <a:pt x="273" y="105"/>
                    </a:lnTo>
                    <a:lnTo>
                      <a:pt x="273" y="105"/>
                    </a:lnTo>
                    <a:lnTo>
                      <a:pt x="273" y="105"/>
                    </a:lnTo>
                    <a:lnTo>
                      <a:pt x="273" y="105"/>
                    </a:lnTo>
                    <a:lnTo>
                      <a:pt x="273" y="105"/>
                    </a:lnTo>
                    <a:lnTo>
                      <a:pt x="275" y="105"/>
                    </a:lnTo>
                    <a:lnTo>
                      <a:pt x="275" y="105"/>
                    </a:lnTo>
                    <a:lnTo>
                      <a:pt x="277" y="105"/>
                    </a:lnTo>
                    <a:lnTo>
                      <a:pt x="277" y="105"/>
                    </a:lnTo>
                    <a:lnTo>
                      <a:pt x="277" y="105"/>
                    </a:lnTo>
                    <a:lnTo>
                      <a:pt x="277" y="105"/>
                    </a:lnTo>
                    <a:lnTo>
                      <a:pt x="277" y="105"/>
                    </a:lnTo>
                    <a:lnTo>
                      <a:pt x="279" y="105"/>
                    </a:lnTo>
                    <a:lnTo>
                      <a:pt x="279" y="105"/>
                    </a:lnTo>
                    <a:lnTo>
                      <a:pt x="279" y="105"/>
                    </a:lnTo>
                    <a:lnTo>
                      <a:pt x="279" y="105"/>
                    </a:lnTo>
                    <a:lnTo>
                      <a:pt x="279" y="107"/>
                    </a:lnTo>
                    <a:lnTo>
                      <a:pt x="279" y="107"/>
                    </a:lnTo>
                    <a:lnTo>
                      <a:pt x="279" y="107"/>
                    </a:lnTo>
                    <a:lnTo>
                      <a:pt x="279" y="107"/>
                    </a:lnTo>
                    <a:lnTo>
                      <a:pt x="279" y="107"/>
                    </a:lnTo>
                    <a:lnTo>
                      <a:pt x="279" y="107"/>
                    </a:lnTo>
                    <a:lnTo>
                      <a:pt x="280" y="107"/>
                    </a:lnTo>
                    <a:lnTo>
                      <a:pt x="280" y="107"/>
                    </a:lnTo>
                    <a:lnTo>
                      <a:pt x="280" y="105"/>
                    </a:lnTo>
                    <a:lnTo>
                      <a:pt x="280" y="105"/>
                    </a:lnTo>
                    <a:lnTo>
                      <a:pt x="280" y="105"/>
                    </a:lnTo>
                    <a:lnTo>
                      <a:pt x="280" y="103"/>
                    </a:lnTo>
                    <a:lnTo>
                      <a:pt x="280" y="103"/>
                    </a:lnTo>
                    <a:lnTo>
                      <a:pt x="280" y="103"/>
                    </a:lnTo>
                    <a:lnTo>
                      <a:pt x="280" y="103"/>
                    </a:lnTo>
                    <a:lnTo>
                      <a:pt x="282" y="101"/>
                    </a:lnTo>
                    <a:lnTo>
                      <a:pt x="282" y="101"/>
                    </a:lnTo>
                    <a:lnTo>
                      <a:pt x="282" y="101"/>
                    </a:lnTo>
                    <a:lnTo>
                      <a:pt x="282" y="103"/>
                    </a:lnTo>
                    <a:lnTo>
                      <a:pt x="282" y="103"/>
                    </a:lnTo>
                    <a:lnTo>
                      <a:pt x="284" y="103"/>
                    </a:lnTo>
                    <a:lnTo>
                      <a:pt x="286" y="103"/>
                    </a:lnTo>
                    <a:lnTo>
                      <a:pt x="286" y="103"/>
                    </a:lnTo>
                    <a:lnTo>
                      <a:pt x="286" y="103"/>
                    </a:lnTo>
                    <a:lnTo>
                      <a:pt x="286" y="103"/>
                    </a:lnTo>
                    <a:lnTo>
                      <a:pt x="288" y="103"/>
                    </a:lnTo>
                    <a:lnTo>
                      <a:pt x="288" y="103"/>
                    </a:lnTo>
                    <a:lnTo>
                      <a:pt x="288" y="103"/>
                    </a:lnTo>
                    <a:lnTo>
                      <a:pt x="289" y="103"/>
                    </a:lnTo>
                    <a:lnTo>
                      <a:pt x="289" y="103"/>
                    </a:lnTo>
                    <a:lnTo>
                      <a:pt x="289" y="101"/>
                    </a:lnTo>
                    <a:lnTo>
                      <a:pt x="289" y="101"/>
                    </a:lnTo>
                    <a:lnTo>
                      <a:pt x="289" y="101"/>
                    </a:lnTo>
                    <a:lnTo>
                      <a:pt x="289" y="101"/>
                    </a:lnTo>
                    <a:lnTo>
                      <a:pt x="289" y="101"/>
                    </a:lnTo>
                    <a:lnTo>
                      <a:pt x="289" y="99"/>
                    </a:lnTo>
                    <a:lnTo>
                      <a:pt x="291" y="99"/>
                    </a:lnTo>
                    <a:lnTo>
                      <a:pt x="291" y="99"/>
                    </a:lnTo>
                    <a:lnTo>
                      <a:pt x="291" y="99"/>
                    </a:lnTo>
                    <a:lnTo>
                      <a:pt x="291" y="101"/>
                    </a:lnTo>
                    <a:lnTo>
                      <a:pt x="291" y="101"/>
                    </a:lnTo>
                    <a:lnTo>
                      <a:pt x="291" y="103"/>
                    </a:lnTo>
                    <a:lnTo>
                      <a:pt x="293" y="103"/>
                    </a:lnTo>
                    <a:lnTo>
                      <a:pt x="293" y="103"/>
                    </a:lnTo>
                    <a:lnTo>
                      <a:pt x="293" y="103"/>
                    </a:lnTo>
                    <a:lnTo>
                      <a:pt x="293" y="103"/>
                    </a:lnTo>
                    <a:lnTo>
                      <a:pt x="293" y="105"/>
                    </a:lnTo>
                    <a:lnTo>
                      <a:pt x="293" y="105"/>
                    </a:lnTo>
                    <a:lnTo>
                      <a:pt x="293" y="105"/>
                    </a:lnTo>
                    <a:lnTo>
                      <a:pt x="295" y="105"/>
                    </a:lnTo>
                    <a:lnTo>
                      <a:pt x="295" y="105"/>
                    </a:lnTo>
                    <a:lnTo>
                      <a:pt x="295" y="105"/>
                    </a:lnTo>
                    <a:lnTo>
                      <a:pt x="295" y="105"/>
                    </a:lnTo>
                    <a:lnTo>
                      <a:pt x="295" y="105"/>
                    </a:lnTo>
                    <a:lnTo>
                      <a:pt x="295" y="105"/>
                    </a:lnTo>
                    <a:lnTo>
                      <a:pt x="297" y="105"/>
                    </a:lnTo>
                    <a:lnTo>
                      <a:pt x="297" y="105"/>
                    </a:lnTo>
                    <a:lnTo>
                      <a:pt x="297" y="105"/>
                    </a:lnTo>
                    <a:lnTo>
                      <a:pt x="297" y="107"/>
                    </a:lnTo>
                    <a:lnTo>
                      <a:pt x="299" y="107"/>
                    </a:lnTo>
                    <a:lnTo>
                      <a:pt x="299" y="107"/>
                    </a:lnTo>
                    <a:lnTo>
                      <a:pt x="299" y="107"/>
                    </a:lnTo>
                    <a:lnTo>
                      <a:pt x="299" y="107"/>
                    </a:lnTo>
                    <a:lnTo>
                      <a:pt x="299" y="107"/>
                    </a:lnTo>
                    <a:lnTo>
                      <a:pt x="299" y="108"/>
                    </a:lnTo>
                    <a:lnTo>
                      <a:pt x="299" y="108"/>
                    </a:lnTo>
                    <a:lnTo>
                      <a:pt x="299" y="108"/>
                    </a:lnTo>
                    <a:lnTo>
                      <a:pt x="299" y="108"/>
                    </a:lnTo>
                    <a:lnTo>
                      <a:pt x="299" y="108"/>
                    </a:lnTo>
                    <a:lnTo>
                      <a:pt x="299" y="110"/>
                    </a:lnTo>
                    <a:lnTo>
                      <a:pt x="299" y="110"/>
                    </a:lnTo>
                    <a:lnTo>
                      <a:pt x="299" y="110"/>
                    </a:lnTo>
                    <a:lnTo>
                      <a:pt x="299" y="110"/>
                    </a:lnTo>
                    <a:lnTo>
                      <a:pt x="299" y="110"/>
                    </a:lnTo>
                    <a:lnTo>
                      <a:pt x="299" y="112"/>
                    </a:lnTo>
                    <a:lnTo>
                      <a:pt x="299" y="112"/>
                    </a:lnTo>
                    <a:lnTo>
                      <a:pt x="299" y="112"/>
                    </a:lnTo>
                    <a:lnTo>
                      <a:pt x="299" y="112"/>
                    </a:lnTo>
                    <a:lnTo>
                      <a:pt x="297" y="114"/>
                    </a:lnTo>
                    <a:lnTo>
                      <a:pt x="297" y="114"/>
                    </a:lnTo>
                    <a:lnTo>
                      <a:pt x="297" y="114"/>
                    </a:lnTo>
                    <a:lnTo>
                      <a:pt x="297" y="114"/>
                    </a:lnTo>
                    <a:lnTo>
                      <a:pt x="297" y="114"/>
                    </a:lnTo>
                    <a:lnTo>
                      <a:pt x="297" y="114"/>
                    </a:lnTo>
                    <a:lnTo>
                      <a:pt x="297" y="114"/>
                    </a:lnTo>
                    <a:lnTo>
                      <a:pt x="297" y="114"/>
                    </a:lnTo>
                    <a:lnTo>
                      <a:pt x="297" y="116"/>
                    </a:lnTo>
                    <a:lnTo>
                      <a:pt x="297" y="116"/>
                    </a:lnTo>
                    <a:lnTo>
                      <a:pt x="297" y="116"/>
                    </a:lnTo>
                    <a:lnTo>
                      <a:pt x="297" y="116"/>
                    </a:lnTo>
                    <a:lnTo>
                      <a:pt x="299" y="117"/>
                    </a:lnTo>
                    <a:lnTo>
                      <a:pt x="299" y="117"/>
                    </a:lnTo>
                    <a:lnTo>
                      <a:pt x="299" y="117"/>
                    </a:lnTo>
                    <a:lnTo>
                      <a:pt x="299" y="117"/>
                    </a:lnTo>
                    <a:lnTo>
                      <a:pt x="297" y="117"/>
                    </a:lnTo>
                    <a:lnTo>
                      <a:pt x="299" y="119"/>
                    </a:lnTo>
                    <a:lnTo>
                      <a:pt x="299" y="119"/>
                    </a:lnTo>
                    <a:lnTo>
                      <a:pt x="299" y="119"/>
                    </a:lnTo>
                    <a:lnTo>
                      <a:pt x="299" y="119"/>
                    </a:lnTo>
                    <a:lnTo>
                      <a:pt x="300" y="119"/>
                    </a:lnTo>
                    <a:lnTo>
                      <a:pt x="300" y="119"/>
                    </a:lnTo>
                    <a:lnTo>
                      <a:pt x="300" y="119"/>
                    </a:lnTo>
                    <a:lnTo>
                      <a:pt x="302" y="119"/>
                    </a:lnTo>
                    <a:lnTo>
                      <a:pt x="302" y="119"/>
                    </a:lnTo>
                    <a:lnTo>
                      <a:pt x="302" y="119"/>
                    </a:lnTo>
                    <a:lnTo>
                      <a:pt x="302" y="119"/>
                    </a:lnTo>
                    <a:lnTo>
                      <a:pt x="302" y="119"/>
                    </a:lnTo>
                    <a:lnTo>
                      <a:pt x="304" y="119"/>
                    </a:lnTo>
                    <a:lnTo>
                      <a:pt x="304" y="119"/>
                    </a:lnTo>
                    <a:lnTo>
                      <a:pt x="304" y="119"/>
                    </a:lnTo>
                    <a:lnTo>
                      <a:pt x="304" y="121"/>
                    </a:lnTo>
                    <a:lnTo>
                      <a:pt x="304" y="121"/>
                    </a:lnTo>
                    <a:lnTo>
                      <a:pt x="304" y="121"/>
                    </a:lnTo>
                    <a:lnTo>
                      <a:pt x="304" y="121"/>
                    </a:lnTo>
                    <a:lnTo>
                      <a:pt x="304" y="121"/>
                    </a:lnTo>
                    <a:lnTo>
                      <a:pt x="306" y="121"/>
                    </a:lnTo>
                    <a:lnTo>
                      <a:pt x="306" y="121"/>
                    </a:lnTo>
                    <a:lnTo>
                      <a:pt x="308" y="121"/>
                    </a:lnTo>
                    <a:lnTo>
                      <a:pt x="308" y="121"/>
                    </a:lnTo>
                    <a:lnTo>
                      <a:pt x="308" y="121"/>
                    </a:lnTo>
                    <a:lnTo>
                      <a:pt x="308" y="121"/>
                    </a:lnTo>
                    <a:lnTo>
                      <a:pt x="308" y="121"/>
                    </a:lnTo>
                    <a:lnTo>
                      <a:pt x="308" y="123"/>
                    </a:lnTo>
                    <a:lnTo>
                      <a:pt x="306" y="123"/>
                    </a:lnTo>
                    <a:lnTo>
                      <a:pt x="306" y="123"/>
                    </a:lnTo>
                    <a:lnTo>
                      <a:pt x="306" y="123"/>
                    </a:lnTo>
                    <a:lnTo>
                      <a:pt x="306" y="123"/>
                    </a:lnTo>
                    <a:lnTo>
                      <a:pt x="306" y="123"/>
                    </a:lnTo>
                    <a:lnTo>
                      <a:pt x="306" y="125"/>
                    </a:lnTo>
                    <a:lnTo>
                      <a:pt x="306" y="125"/>
                    </a:lnTo>
                    <a:lnTo>
                      <a:pt x="306" y="125"/>
                    </a:lnTo>
                    <a:lnTo>
                      <a:pt x="306" y="125"/>
                    </a:lnTo>
                    <a:lnTo>
                      <a:pt x="306" y="125"/>
                    </a:lnTo>
                    <a:lnTo>
                      <a:pt x="306" y="126"/>
                    </a:lnTo>
                    <a:lnTo>
                      <a:pt x="306" y="126"/>
                    </a:lnTo>
                    <a:lnTo>
                      <a:pt x="306" y="126"/>
                    </a:lnTo>
                    <a:lnTo>
                      <a:pt x="306" y="128"/>
                    </a:lnTo>
                    <a:lnTo>
                      <a:pt x="306" y="128"/>
                    </a:lnTo>
                    <a:lnTo>
                      <a:pt x="306" y="128"/>
                    </a:lnTo>
                    <a:lnTo>
                      <a:pt x="306" y="128"/>
                    </a:lnTo>
                    <a:lnTo>
                      <a:pt x="306" y="128"/>
                    </a:lnTo>
                    <a:lnTo>
                      <a:pt x="306" y="128"/>
                    </a:lnTo>
                    <a:lnTo>
                      <a:pt x="306" y="128"/>
                    </a:lnTo>
                    <a:lnTo>
                      <a:pt x="306" y="128"/>
                    </a:lnTo>
                    <a:lnTo>
                      <a:pt x="306" y="128"/>
                    </a:lnTo>
                    <a:lnTo>
                      <a:pt x="304" y="128"/>
                    </a:lnTo>
                    <a:lnTo>
                      <a:pt x="304" y="128"/>
                    </a:lnTo>
                    <a:lnTo>
                      <a:pt x="304" y="128"/>
                    </a:lnTo>
                    <a:lnTo>
                      <a:pt x="304" y="128"/>
                    </a:lnTo>
                    <a:lnTo>
                      <a:pt x="304" y="128"/>
                    </a:lnTo>
                    <a:lnTo>
                      <a:pt x="304" y="130"/>
                    </a:lnTo>
                    <a:lnTo>
                      <a:pt x="304" y="130"/>
                    </a:lnTo>
                    <a:lnTo>
                      <a:pt x="304" y="130"/>
                    </a:lnTo>
                    <a:lnTo>
                      <a:pt x="304" y="130"/>
                    </a:lnTo>
                    <a:lnTo>
                      <a:pt x="304" y="130"/>
                    </a:lnTo>
                    <a:lnTo>
                      <a:pt x="304" y="132"/>
                    </a:lnTo>
                    <a:lnTo>
                      <a:pt x="304" y="132"/>
                    </a:lnTo>
                    <a:lnTo>
                      <a:pt x="304" y="132"/>
                    </a:lnTo>
                    <a:lnTo>
                      <a:pt x="304" y="134"/>
                    </a:lnTo>
                    <a:lnTo>
                      <a:pt x="304" y="134"/>
                    </a:lnTo>
                    <a:lnTo>
                      <a:pt x="304" y="134"/>
                    </a:lnTo>
                    <a:lnTo>
                      <a:pt x="304" y="134"/>
                    </a:lnTo>
                    <a:lnTo>
                      <a:pt x="304" y="134"/>
                    </a:lnTo>
                    <a:lnTo>
                      <a:pt x="302" y="135"/>
                    </a:lnTo>
                    <a:lnTo>
                      <a:pt x="302" y="135"/>
                    </a:lnTo>
                    <a:lnTo>
                      <a:pt x="302" y="135"/>
                    </a:lnTo>
                    <a:lnTo>
                      <a:pt x="302" y="135"/>
                    </a:lnTo>
                    <a:lnTo>
                      <a:pt x="302" y="135"/>
                    </a:lnTo>
                    <a:lnTo>
                      <a:pt x="302" y="135"/>
                    </a:lnTo>
                    <a:lnTo>
                      <a:pt x="302" y="135"/>
                    </a:lnTo>
                    <a:lnTo>
                      <a:pt x="302" y="135"/>
                    </a:lnTo>
                    <a:lnTo>
                      <a:pt x="302" y="137"/>
                    </a:lnTo>
                    <a:lnTo>
                      <a:pt x="300" y="137"/>
                    </a:lnTo>
                    <a:lnTo>
                      <a:pt x="300" y="137"/>
                    </a:lnTo>
                    <a:lnTo>
                      <a:pt x="300" y="137"/>
                    </a:lnTo>
                    <a:lnTo>
                      <a:pt x="300" y="137"/>
                    </a:lnTo>
                    <a:lnTo>
                      <a:pt x="300" y="137"/>
                    </a:lnTo>
                    <a:lnTo>
                      <a:pt x="300" y="139"/>
                    </a:lnTo>
                    <a:lnTo>
                      <a:pt x="300" y="139"/>
                    </a:lnTo>
                    <a:lnTo>
                      <a:pt x="300" y="141"/>
                    </a:lnTo>
                    <a:lnTo>
                      <a:pt x="300" y="141"/>
                    </a:lnTo>
                    <a:lnTo>
                      <a:pt x="300" y="141"/>
                    </a:lnTo>
                    <a:lnTo>
                      <a:pt x="302" y="143"/>
                    </a:lnTo>
                    <a:lnTo>
                      <a:pt x="302" y="143"/>
                    </a:lnTo>
                    <a:lnTo>
                      <a:pt x="302" y="143"/>
                    </a:lnTo>
                    <a:lnTo>
                      <a:pt x="304" y="143"/>
                    </a:lnTo>
                    <a:lnTo>
                      <a:pt x="304" y="145"/>
                    </a:lnTo>
                    <a:lnTo>
                      <a:pt x="304" y="145"/>
                    </a:lnTo>
                    <a:lnTo>
                      <a:pt x="304" y="145"/>
                    </a:lnTo>
                    <a:lnTo>
                      <a:pt x="304" y="146"/>
                    </a:lnTo>
                    <a:lnTo>
                      <a:pt x="306" y="146"/>
                    </a:lnTo>
                    <a:lnTo>
                      <a:pt x="306" y="148"/>
                    </a:lnTo>
                    <a:lnTo>
                      <a:pt x="306" y="148"/>
                    </a:lnTo>
                    <a:lnTo>
                      <a:pt x="306" y="148"/>
                    </a:lnTo>
                    <a:lnTo>
                      <a:pt x="306" y="148"/>
                    </a:lnTo>
                    <a:lnTo>
                      <a:pt x="306" y="150"/>
                    </a:lnTo>
                    <a:lnTo>
                      <a:pt x="306" y="150"/>
                    </a:lnTo>
                    <a:lnTo>
                      <a:pt x="308" y="150"/>
                    </a:lnTo>
                    <a:lnTo>
                      <a:pt x="308" y="150"/>
                    </a:lnTo>
                    <a:lnTo>
                      <a:pt x="308" y="152"/>
                    </a:lnTo>
                    <a:lnTo>
                      <a:pt x="308" y="152"/>
                    </a:lnTo>
                    <a:lnTo>
                      <a:pt x="308" y="152"/>
                    </a:lnTo>
                    <a:lnTo>
                      <a:pt x="309" y="152"/>
                    </a:lnTo>
                    <a:lnTo>
                      <a:pt x="309" y="152"/>
                    </a:lnTo>
                    <a:lnTo>
                      <a:pt x="309" y="152"/>
                    </a:lnTo>
                    <a:lnTo>
                      <a:pt x="309" y="152"/>
                    </a:lnTo>
                    <a:lnTo>
                      <a:pt x="309" y="154"/>
                    </a:lnTo>
                    <a:lnTo>
                      <a:pt x="309" y="154"/>
                    </a:lnTo>
                    <a:lnTo>
                      <a:pt x="311" y="155"/>
                    </a:lnTo>
                    <a:lnTo>
                      <a:pt x="313" y="155"/>
                    </a:lnTo>
                    <a:lnTo>
                      <a:pt x="313" y="155"/>
                    </a:lnTo>
                    <a:lnTo>
                      <a:pt x="313" y="155"/>
                    </a:lnTo>
                    <a:lnTo>
                      <a:pt x="313" y="155"/>
                    </a:lnTo>
                    <a:lnTo>
                      <a:pt x="313" y="155"/>
                    </a:lnTo>
                    <a:lnTo>
                      <a:pt x="313" y="155"/>
                    </a:lnTo>
                    <a:lnTo>
                      <a:pt x="313" y="157"/>
                    </a:lnTo>
                    <a:lnTo>
                      <a:pt x="313" y="157"/>
                    </a:lnTo>
                    <a:lnTo>
                      <a:pt x="313" y="157"/>
                    </a:lnTo>
                    <a:lnTo>
                      <a:pt x="313" y="157"/>
                    </a:lnTo>
                    <a:lnTo>
                      <a:pt x="313" y="157"/>
                    </a:lnTo>
                    <a:lnTo>
                      <a:pt x="311" y="157"/>
                    </a:lnTo>
                    <a:lnTo>
                      <a:pt x="311" y="157"/>
                    </a:lnTo>
                    <a:lnTo>
                      <a:pt x="311" y="157"/>
                    </a:lnTo>
                    <a:lnTo>
                      <a:pt x="309" y="157"/>
                    </a:lnTo>
                    <a:lnTo>
                      <a:pt x="308" y="157"/>
                    </a:lnTo>
                    <a:lnTo>
                      <a:pt x="308" y="157"/>
                    </a:lnTo>
                    <a:lnTo>
                      <a:pt x="306" y="159"/>
                    </a:lnTo>
                    <a:lnTo>
                      <a:pt x="306" y="159"/>
                    </a:lnTo>
                    <a:lnTo>
                      <a:pt x="306" y="159"/>
                    </a:lnTo>
                    <a:lnTo>
                      <a:pt x="306" y="159"/>
                    </a:lnTo>
                    <a:lnTo>
                      <a:pt x="306" y="159"/>
                    </a:lnTo>
                    <a:lnTo>
                      <a:pt x="306" y="159"/>
                    </a:lnTo>
                    <a:lnTo>
                      <a:pt x="306" y="161"/>
                    </a:lnTo>
                    <a:lnTo>
                      <a:pt x="306" y="161"/>
                    </a:lnTo>
                    <a:lnTo>
                      <a:pt x="306" y="161"/>
                    </a:lnTo>
                    <a:lnTo>
                      <a:pt x="306" y="163"/>
                    </a:lnTo>
                    <a:lnTo>
                      <a:pt x="306" y="164"/>
                    </a:lnTo>
                    <a:lnTo>
                      <a:pt x="306" y="164"/>
                    </a:lnTo>
                    <a:lnTo>
                      <a:pt x="306" y="164"/>
                    </a:lnTo>
                    <a:lnTo>
                      <a:pt x="304" y="166"/>
                    </a:lnTo>
                    <a:lnTo>
                      <a:pt x="304" y="166"/>
                    </a:lnTo>
                    <a:lnTo>
                      <a:pt x="304" y="166"/>
                    </a:lnTo>
                    <a:lnTo>
                      <a:pt x="304" y="166"/>
                    </a:lnTo>
                    <a:lnTo>
                      <a:pt x="304" y="168"/>
                    </a:lnTo>
                    <a:lnTo>
                      <a:pt x="304" y="168"/>
                    </a:lnTo>
                    <a:lnTo>
                      <a:pt x="304" y="168"/>
                    </a:lnTo>
                    <a:lnTo>
                      <a:pt x="304" y="170"/>
                    </a:lnTo>
                    <a:lnTo>
                      <a:pt x="304" y="170"/>
                    </a:lnTo>
                    <a:lnTo>
                      <a:pt x="302" y="170"/>
                    </a:lnTo>
                    <a:lnTo>
                      <a:pt x="302" y="170"/>
                    </a:lnTo>
                    <a:lnTo>
                      <a:pt x="300" y="170"/>
                    </a:lnTo>
                    <a:lnTo>
                      <a:pt x="300" y="170"/>
                    </a:lnTo>
                    <a:lnTo>
                      <a:pt x="300" y="170"/>
                    </a:lnTo>
                    <a:lnTo>
                      <a:pt x="300" y="170"/>
                    </a:lnTo>
                    <a:lnTo>
                      <a:pt x="300" y="172"/>
                    </a:lnTo>
                    <a:lnTo>
                      <a:pt x="299" y="172"/>
                    </a:lnTo>
                    <a:lnTo>
                      <a:pt x="299" y="173"/>
                    </a:lnTo>
                    <a:lnTo>
                      <a:pt x="299" y="173"/>
                    </a:lnTo>
                    <a:lnTo>
                      <a:pt x="297" y="173"/>
                    </a:lnTo>
                    <a:lnTo>
                      <a:pt x="297" y="173"/>
                    </a:lnTo>
                    <a:lnTo>
                      <a:pt x="297" y="173"/>
                    </a:lnTo>
                    <a:lnTo>
                      <a:pt x="297" y="173"/>
                    </a:lnTo>
                    <a:lnTo>
                      <a:pt x="295" y="173"/>
                    </a:lnTo>
                    <a:lnTo>
                      <a:pt x="293" y="173"/>
                    </a:lnTo>
                    <a:lnTo>
                      <a:pt x="291" y="173"/>
                    </a:lnTo>
                    <a:lnTo>
                      <a:pt x="291" y="173"/>
                    </a:lnTo>
                    <a:lnTo>
                      <a:pt x="289" y="175"/>
                    </a:lnTo>
                    <a:lnTo>
                      <a:pt x="289" y="175"/>
                    </a:lnTo>
                    <a:lnTo>
                      <a:pt x="289" y="175"/>
                    </a:lnTo>
                    <a:lnTo>
                      <a:pt x="289" y="175"/>
                    </a:lnTo>
                    <a:lnTo>
                      <a:pt x="289" y="175"/>
                    </a:lnTo>
                    <a:lnTo>
                      <a:pt x="291" y="175"/>
                    </a:lnTo>
                    <a:lnTo>
                      <a:pt x="291" y="175"/>
                    </a:lnTo>
                    <a:lnTo>
                      <a:pt x="291" y="175"/>
                    </a:lnTo>
                    <a:lnTo>
                      <a:pt x="291" y="175"/>
                    </a:lnTo>
                    <a:lnTo>
                      <a:pt x="291" y="175"/>
                    </a:lnTo>
                    <a:lnTo>
                      <a:pt x="293" y="177"/>
                    </a:lnTo>
                    <a:lnTo>
                      <a:pt x="293" y="177"/>
                    </a:lnTo>
                    <a:lnTo>
                      <a:pt x="293" y="177"/>
                    </a:lnTo>
                    <a:lnTo>
                      <a:pt x="293" y="177"/>
                    </a:lnTo>
                    <a:lnTo>
                      <a:pt x="293" y="177"/>
                    </a:lnTo>
                    <a:lnTo>
                      <a:pt x="293" y="177"/>
                    </a:lnTo>
                    <a:lnTo>
                      <a:pt x="293" y="177"/>
                    </a:lnTo>
                    <a:lnTo>
                      <a:pt x="293" y="177"/>
                    </a:lnTo>
                    <a:lnTo>
                      <a:pt x="293" y="177"/>
                    </a:lnTo>
                    <a:lnTo>
                      <a:pt x="291" y="177"/>
                    </a:lnTo>
                    <a:lnTo>
                      <a:pt x="291" y="177"/>
                    </a:lnTo>
                    <a:lnTo>
                      <a:pt x="291" y="177"/>
                    </a:lnTo>
                    <a:lnTo>
                      <a:pt x="291" y="177"/>
                    </a:lnTo>
                    <a:lnTo>
                      <a:pt x="289" y="177"/>
                    </a:lnTo>
                    <a:lnTo>
                      <a:pt x="289" y="177"/>
                    </a:lnTo>
                    <a:lnTo>
                      <a:pt x="289" y="177"/>
                    </a:lnTo>
                    <a:lnTo>
                      <a:pt x="289" y="177"/>
                    </a:lnTo>
                    <a:lnTo>
                      <a:pt x="288" y="177"/>
                    </a:lnTo>
                    <a:lnTo>
                      <a:pt x="288" y="179"/>
                    </a:lnTo>
                    <a:lnTo>
                      <a:pt x="288" y="179"/>
                    </a:lnTo>
                    <a:lnTo>
                      <a:pt x="288" y="179"/>
                    </a:lnTo>
                    <a:lnTo>
                      <a:pt x="288" y="179"/>
                    </a:lnTo>
                    <a:lnTo>
                      <a:pt x="286" y="179"/>
                    </a:lnTo>
                    <a:lnTo>
                      <a:pt x="286" y="179"/>
                    </a:lnTo>
                    <a:lnTo>
                      <a:pt x="286" y="179"/>
                    </a:lnTo>
                    <a:lnTo>
                      <a:pt x="286" y="179"/>
                    </a:lnTo>
                    <a:lnTo>
                      <a:pt x="284" y="181"/>
                    </a:lnTo>
                    <a:lnTo>
                      <a:pt x="284" y="181"/>
                    </a:lnTo>
                    <a:lnTo>
                      <a:pt x="284" y="181"/>
                    </a:lnTo>
                    <a:lnTo>
                      <a:pt x="284" y="181"/>
                    </a:lnTo>
                    <a:lnTo>
                      <a:pt x="284" y="182"/>
                    </a:lnTo>
                    <a:lnTo>
                      <a:pt x="284" y="182"/>
                    </a:lnTo>
                    <a:lnTo>
                      <a:pt x="282" y="182"/>
                    </a:lnTo>
                    <a:lnTo>
                      <a:pt x="282" y="184"/>
                    </a:lnTo>
                    <a:lnTo>
                      <a:pt x="282" y="184"/>
                    </a:lnTo>
                    <a:lnTo>
                      <a:pt x="282" y="184"/>
                    </a:lnTo>
                    <a:lnTo>
                      <a:pt x="282" y="184"/>
                    </a:lnTo>
                    <a:lnTo>
                      <a:pt x="282" y="186"/>
                    </a:lnTo>
                    <a:lnTo>
                      <a:pt x="282" y="186"/>
                    </a:lnTo>
                    <a:lnTo>
                      <a:pt x="282" y="186"/>
                    </a:lnTo>
                    <a:lnTo>
                      <a:pt x="282" y="188"/>
                    </a:lnTo>
                    <a:lnTo>
                      <a:pt x="284" y="188"/>
                    </a:lnTo>
                    <a:lnTo>
                      <a:pt x="284" y="188"/>
                    </a:lnTo>
                    <a:lnTo>
                      <a:pt x="284" y="188"/>
                    </a:lnTo>
                    <a:lnTo>
                      <a:pt x="284" y="188"/>
                    </a:lnTo>
                    <a:lnTo>
                      <a:pt x="286" y="188"/>
                    </a:lnTo>
                    <a:lnTo>
                      <a:pt x="286" y="188"/>
                    </a:lnTo>
                    <a:lnTo>
                      <a:pt x="286" y="188"/>
                    </a:lnTo>
                    <a:lnTo>
                      <a:pt x="286" y="188"/>
                    </a:lnTo>
                    <a:lnTo>
                      <a:pt x="286" y="188"/>
                    </a:lnTo>
                    <a:lnTo>
                      <a:pt x="286" y="190"/>
                    </a:lnTo>
                    <a:lnTo>
                      <a:pt x="286" y="190"/>
                    </a:lnTo>
                    <a:lnTo>
                      <a:pt x="286" y="190"/>
                    </a:lnTo>
                    <a:lnTo>
                      <a:pt x="284" y="190"/>
                    </a:lnTo>
                    <a:lnTo>
                      <a:pt x="284" y="190"/>
                    </a:lnTo>
                    <a:lnTo>
                      <a:pt x="284" y="190"/>
                    </a:lnTo>
                    <a:lnTo>
                      <a:pt x="284" y="190"/>
                    </a:lnTo>
                    <a:lnTo>
                      <a:pt x="282" y="190"/>
                    </a:lnTo>
                    <a:lnTo>
                      <a:pt x="282" y="190"/>
                    </a:lnTo>
                    <a:lnTo>
                      <a:pt x="282" y="190"/>
                    </a:lnTo>
                    <a:lnTo>
                      <a:pt x="282" y="190"/>
                    </a:lnTo>
                    <a:lnTo>
                      <a:pt x="282" y="190"/>
                    </a:lnTo>
                    <a:lnTo>
                      <a:pt x="282" y="190"/>
                    </a:lnTo>
                    <a:lnTo>
                      <a:pt x="282" y="190"/>
                    </a:lnTo>
                    <a:lnTo>
                      <a:pt x="280" y="192"/>
                    </a:lnTo>
                    <a:lnTo>
                      <a:pt x="280" y="192"/>
                    </a:lnTo>
                    <a:lnTo>
                      <a:pt x="280" y="192"/>
                    </a:lnTo>
                    <a:lnTo>
                      <a:pt x="280" y="192"/>
                    </a:lnTo>
                    <a:lnTo>
                      <a:pt x="280" y="192"/>
                    </a:lnTo>
                    <a:lnTo>
                      <a:pt x="280" y="192"/>
                    </a:lnTo>
                    <a:lnTo>
                      <a:pt x="280" y="193"/>
                    </a:lnTo>
                    <a:lnTo>
                      <a:pt x="280" y="193"/>
                    </a:lnTo>
                    <a:lnTo>
                      <a:pt x="280" y="193"/>
                    </a:lnTo>
                    <a:lnTo>
                      <a:pt x="282" y="193"/>
                    </a:lnTo>
                    <a:lnTo>
                      <a:pt x="282" y="193"/>
                    </a:lnTo>
                    <a:lnTo>
                      <a:pt x="282" y="195"/>
                    </a:lnTo>
                    <a:lnTo>
                      <a:pt x="282" y="195"/>
                    </a:lnTo>
                    <a:lnTo>
                      <a:pt x="282" y="195"/>
                    </a:lnTo>
                    <a:lnTo>
                      <a:pt x="282" y="195"/>
                    </a:lnTo>
                    <a:lnTo>
                      <a:pt x="282" y="195"/>
                    </a:lnTo>
                    <a:lnTo>
                      <a:pt x="282" y="197"/>
                    </a:lnTo>
                    <a:lnTo>
                      <a:pt x="282" y="197"/>
                    </a:lnTo>
                    <a:lnTo>
                      <a:pt x="282" y="197"/>
                    </a:lnTo>
                    <a:lnTo>
                      <a:pt x="282" y="197"/>
                    </a:lnTo>
                    <a:lnTo>
                      <a:pt x="282" y="197"/>
                    </a:lnTo>
                    <a:lnTo>
                      <a:pt x="282" y="197"/>
                    </a:lnTo>
                    <a:lnTo>
                      <a:pt x="282" y="197"/>
                    </a:lnTo>
                    <a:lnTo>
                      <a:pt x="282" y="199"/>
                    </a:lnTo>
                    <a:lnTo>
                      <a:pt x="282" y="199"/>
                    </a:lnTo>
                    <a:lnTo>
                      <a:pt x="284" y="199"/>
                    </a:lnTo>
                    <a:lnTo>
                      <a:pt x="284" y="199"/>
                    </a:lnTo>
                    <a:lnTo>
                      <a:pt x="284" y="199"/>
                    </a:lnTo>
                    <a:lnTo>
                      <a:pt x="284" y="199"/>
                    </a:lnTo>
                    <a:lnTo>
                      <a:pt x="286" y="199"/>
                    </a:lnTo>
                    <a:lnTo>
                      <a:pt x="286" y="199"/>
                    </a:lnTo>
                    <a:lnTo>
                      <a:pt x="286" y="199"/>
                    </a:lnTo>
                    <a:lnTo>
                      <a:pt x="286" y="199"/>
                    </a:lnTo>
                    <a:lnTo>
                      <a:pt x="288" y="199"/>
                    </a:lnTo>
                    <a:lnTo>
                      <a:pt x="288" y="199"/>
                    </a:lnTo>
                    <a:lnTo>
                      <a:pt x="286" y="199"/>
                    </a:lnTo>
                    <a:lnTo>
                      <a:pt x="286" y="199"/>
                    </a:lnTo>
                    <a:lnTo>
                      <a:pt x="286" y="199"/>
                    </a:lnTo>
                    <a:lnTo>
                      <a:pt x="286" y="199"/>
                    </a:lnTo>
                    <a:lnTo>
                      <a:pt x="286" y="199"/>
                    </a:lnTo>
                    <a:lnTo>
                      <a:pt x="286" y="199"/>
                    </a:lnTo>
                    <a:lnTo>
                      <a:pt x="286" y="199"/>
                    </a:lnTo>
                    <a:lnTo>
                      <a:pt x="286" y="201"/>
                    </a:lnTo>
                    <a:lnTo>
                      <a:pt x="286" y="201"/>
                    </a:lnTo>
                    <a:lnTo>
                      <a:pt x="286" y="201"/>
                    </a:lnTo>
                    <a:lnTo>
                      <a:pt x="286" y="201"/>
                    </a:lnTo>
                    <a:lnTo>
                      <a:pt x="286" y="201"/>
                    </a:lnTo>
                    <a:lnTo>
                      <a:pt x="286" y="201"/>
                    </a:lnTo>
                    <a:lnTo>
                      <a:pt x="286" y="201"/>
                    </a:lnTo>
                    <a:lnTo>
                      <a:pt x="286" y="201"/>
                    </a:lnTo>
                    <a:lnTo>
                      <a:pt x="286" y="202"/>
                    </a:lnTo>
                    <a:lnTo>
                      <a:pt x="288" y="202"/>
                    </a:lnTo>
                    <a:lnTo>
                      <a:pt x="288" y="202"/>
                    </a:lnTo>
                    <a:lnTo>
                      <a:pt x="288" y="202"/>
                    </a:lnTo>
                    <a:lnTo>
                      <a:pt x="288" y="202"/>
                    </a:lnTo>
                    <a:lnTo>
                      <a:pt x="288" y="204"/>
                    </a:lnTo>
                    <a:lnTo>
                      <a:pt x="288" y="204"/>
                    </a:lnTo>
                    <a:lnTo>
                      <a:pt x="288" y="204"/>
                    </a:lnTo>
                    <a:lnTo>
                      <a:pt x="286" y="204"/>
                    </a:lnTo>
                    <a:lnTo>
                      <a:pt x="286" y="204"/>
                    </a:lnTo>
                    <a:lnTo>
                      <a:pt x="286" y="204"/>
                    </a:lnTo>
                    <a:lnTo>
                      <a:pt x="286" y="204"/>
                    </a:lnTo>
                    <a:lnTo>
                      <a:pt x="286" y="204"/>
                    </a:lnTo>
                    <a:lnTo>
                      <a:pt x="286" y="204"/>
                    </a:lnTo>
                    <a:lnTo>
                      <a:pt x="284" y="204"/>
                    </a:lnTo>
                    <a:lnTo>
                      <a:pt x="284" y="204"/>
                    </a:lnTo>
                    <a:lnTo>
                      <a:pt x="284" y="204"/>
                    </a:lnTo>
                    <a:lnTo>
                      <a:pt x="284" y="204"/>
                    </a:lnTo>
                    <a:lnTo>
                      <a:pt x="284" y="204"/>
                    </a:lnTo>
                    <a:lnTo>
                      <a:pt x="284" y="204"/>
                    </a:lnTo>
                    <a:lnTo>
                      <a:pt x="284" y="206"/>
                    </a:lnTo>
                    <a:lnTo>
                      <a:pt x="284" y="206"/>
                    </a:lnTo>
                    <a:lnTo>
                      <a:pt x="284" y="206"/>
                    </a:lnTo>
                    <a:lnTo>
                      <a:pt x="282" y="206"/>
                    </a:lnTo>
                    <a:lnTo>
                      <a:pt x="282" y="208"/>
                    </a:lnTo>
                    <a:lnTo>
                      <a:pt x="282" y="208"/>
                    </a:lnTo>
                    <a:lnTo>
                      <a:pt x="282" y="208"/>
                    </a:lnTo>
                    <a:lnTo>
                      <a:pt x="282" y="208"/>
                    </a:lnTo>
                    <a:lnTo>
                      <a:pt x="282" y="208"/>
                    </a:lnTo>
                    <a:lnTo>
                      <a:pt x="282" y="210"/>
                    </a:lnTo>
                    <a:lnTo>
                      <a:pt x="282" y="210"/>
                    </a:lnTo>
                    <a:lnTo>
                      <a:pt x="282" y="210"/>
                    </a:lnTo>
                    <a:lnTo>
                      <a:pt x="280" y="210"/>
                    </a:lnTo>
                    <a:lnTo>
                      <a:pt x="280" y="210"/>
                    </a:lnTo>
                    <a:lnTo>
                      <a:pt x="280" y="210"/>
                    </a:lnTo>
                    <a:lnTo>
                      <a:pt x="280" y="210"/>
                    </a:lnTo>
                    <a:lnTo>
                      <a:pt x="279" y="210"/>
                    </a:lnTo>
                    <a:lnTo>
                      <a:pt x="279" y="211"/>
                    </a:lnTo>
                    <a:lnTo>
                      <a:pt x="279" y="211"/>
                    </a:lnTo>
                    <a:lnTo>
                      <a:pt x="279" y="211"/>
                    </a:lnTo>
                    <a:lnTo>
                      <a:pt x="279" y="211"/>
                    </a:lnTo>
                    <a:lnTo>
                      <a:pt x="279" y="213"/>
                    </a:lnTo>
                    <a:lnTo>
                      <a:pt x="279" y="213"/>
                    </a:lnTo>
                    <a:lnTo>
                      <a:pt x="279" y="213"/>
                    </a:lnTo>
                    <a:lnTo>
                      <a:pt x="279" y="213"/>
                    </a:lnTo>
                    <a:lnTo>
                      <a:pt x="279" y="213"/>
                    </a:lnTo>
                    <a:lnTo>
                      <a:pt x="279" y="213"/>
                    </a:lnTo>
                    <a:lnTo>
                      <a:pt x="279" y="215"/>
                    </a:lnTo>
                    <a:lnTo>
                      <a:pt x="277" y="215"/>
                    </a:lnTo>
                    <a:lnTo>
                      <a:pt x="277" y="215"/>
                    </a:lnTo>
                    <a:lnTo>
                      <a:pt x="277" y="215"/>
                    </a:lnTo>
                    <a:lnTo>
                      <a:pt x="277" y="215"/>
                    </a:lnTo>
                    <a:lnTo>
                      <a:pt x="277" y="215"/>
                    </a:lnTo>
                    <a:lnTo>
                      <a:pt x="277" y="215"/>
                    </a:lnTo>
                    <a:lnTo>
                      <a:pt x="275" y="215"/>
                    </a:lnTo>
                    <a:lnTo>
                      <a:pt x="275" y="215"/>
                    </a:lnTo>
                    <a:lnTo>
                      <a:pt x="275" y="215"/>
                    </a:lnTo>
                    <a:lnTo>
                      <a:pt x="275" y="215"/>
                    </a:lnTo>
                    <a:lnTo>
                      <a:pt x="275" y="215"/>
                    </a:lnTo>
                    <a:lnTo>
                      <a:pt x="275" y="217"/>
                    </a:lnTo>
                    <a:lnTo>
                      <a:pt x="275" y="217"/>
                    </a:lnTo>
                    <a:lnTo>
                      <a:pt x="273" y="217"/>
                    </a:lnTo>
                    <a:lnTo>
                      <a:pt x="273" y="217"/>
                    </a:lnTo>
                    <a:lnTo>
                      <a:pt x="275" y="217"/>
                    </a:lnTo>
                    <a:lnTo>
                      <a:pt x="275" y="217"/>
                    </a:lnTo>
                    <a:lnTo>
                      <a:pt x="275" y="217"/>
                    </a:lnTo>
                    <a:lnTo>
                      <a:pt x="275" y="217"/>
                    </a:lnTo>
                    <a:lnTo>
                      <a:pt x="275" y="219"/>
                    </a:lnTo>
                    <a:lnTo>
                      <a:pt x="275" y="219"/>
                    </a:lnTo>
                    <a:lnTo>
                      <a:pt x="277" y="219"/>
                    </a:lnTo>
                    <a:lnTo>
                      <a:pt x="277" y="219"/>
                    </a:lnTo>
                    <a:lnTo>
                      <a:pt x="277" y="219"/>
                    </a:lnTo>
                    <a:lnTo>
                      <a:pt x="277" y="219"/>
                    </a:lnTo>
                    <a:lnTo>
                      <a:pt x="275" y="220"/>
                    </a:lnTo>
                    <a:lnTo>
                      <a:pt x="275" y="222"/>
                    </a:lnTo>
                    <a:lnTo>
                      <a:pt x="275" y="222"/>
                    </a:lnTo>
                    <a:lnTo>
                      <a:pt x="275" y="222"/>
                    </a:lnTo>
                    <a:lnTo>
                      <a:pt x="273" y="222"/>
                    </a:lnTo>
                    <a:lnTo>
                      <a:pt x="273" y="222"/>
                    </a:lnTo>
                    <a:lnTo>
                      <a:pt x="273" y="222"/>
                    </a:lnTo>
                    <a:lnTo>
                      <a:pt x="273" y="224"/>
                    </a:lnTo>
                    <a:lnTo>
                      <a:pt x="273" y="224"/>
                    </a:lnTo>
                    <a:lnTo>
                      <a:pt x="273" y="224"/>
                    </a:lnTo>
                    <a:lnTo>
                      <a:pt x="275" y="224"/>
                    </a:lnTo>
                    <a:lnTo>
                      <a:pt x="275" y="224"/>
                    </a:lnTo>
                    <a:lnTo>
                      <a:pt x="275" y="224"/>
                    </a:lnTo>
                    <a:lnTo>
                      <a:pt x="277" y="224"/>
                    </a:lnTo>
                    <a:lnTo>
                      <a:pt x="277" y="224"/>
                    </a:lnTo>
                    <a:lnTo>
                      <a:pt x="277" y="224"/>
                    </a:lnTo>
                    <a:lnTo>
                      <a:pt x="277" y="224"/>
                    </a:lnTo>
                    <a:lnTo>
                      <a:pt x="277" y="224"/>
                    </a:lnTo>
                    <a:lnTo>
                      <a:pt x="279" y="224"/>
                    </a:lnTo>
                    <a:lnTo>
                      <a:pt x="279" y="224"/>
                    </a:lnTo>
                    <a:lnTo>
                      <a:pt x="279" y="224"/>
                    </a:lnTo>
                    <a:lnTo>
                      <a:pt x="279" y="224"/>
                    </a:lnTo>
                    <a:lnTo>
                      <a:pt x="279" y="224"/>
                    </a:lnTo>
                    <a:lnTo>
                      <a:pt x="280" y="226"/>
                    </a:lnTo>
                    <a:lnTo>
                      <a:pt x="280" y="226"/>
                    </a:lnTo>
                    <a:lnTo>
                      <a:pt x="280" y="226"/>
                    </a:lnTo>
                    <a:lnTo>
                      <a:pt x="280" y="228"/>
                    </a:lnTo>
                    <a:lnTo>
                      <a:pt x="280" y="228"/>
                    </a:lnTo>
                    <a:lnTo>
                      <a:pt x="280" y="228"/>
                    </a:lnTo>
                    <a:lnTo>
                      <a:pt x="282" y="228"/>
                    </a:lnTo>
                    <a:lnTo>
                      <a:pt x="282" y="230"/>
                    </a:lnTo>
                    <a:lnTo>
                      <a:pt x="282" y="230"/>
                    </a:lnTo>
                    <a:lnTo>
                      <a:pt x="282" y="230"/>
                    </a:lnTo>
                    <a:lnTo>
                      <a:pt x="282" y="230"/>
                    </a:lnTo>
                    <a:lnTo>
                      <a:pt x="282" y="230"/>
                    </a:lnTo>
                    <a:lnTo>
                      <a:pt x="282" y="230"/>
                    </a:lnTo>
                    <a:lnTo>
                      <a:pt x="282" y="230"/>
                    </a:lnTo>
                    <a:lnTo>
                      <a:pt x="282" y="230"/>
                    </a:lnTo>
                    <a:lnTo>
                      <a:pt x="282" y="231"/>
                    </a:lnTo>
                    <a:lnTo>
                      <a:pt x="280" y="231"/>
                    </a:lnTo>
                    <a:lnTo>
                      <a:pt x="280" y="231"/>
                    </a:lnTo>
                    <a:lnTo>
                      <a:pt x="280" y="231"/>
                    </a:lnTo>
                    <a:lnTo>
                      <a:pt x="280" y="231"/>
                    </a:lnTo>
                    <a:lnTo>
                      <a:pt x="280" y="231"/>
                    </a:lnTo>
                    <a:lnTo>
                      <a:pt x="280" y="231"/>
                    </a:lnTo>
                    <a:lnTo>
                      <a:pt x="280" y="231"/>
                    </a:lnTo>
                    <a:lnTo>
                      <a:pt x="280" y="233"/>
                    </a:lnTo>
                    <a:lnTo>
                      <a:pt x="280" y="233"/>
                    </a:lnTo>
                    <a:lnTo>
                      <a:pt x="279" y="233"/>
                    </a:lnTo>
                    <a:lnTo>
                      <a:pt x="279" y="233"/>
                    </a:lnTo>
                    <a:lnTo>
                      <a:pt x="279" y="233"/>
                    </a:lnTo>
                    <a:lnTo>
                      <a:pt x="279" y="233"/>
                    </a:lnTo>
                    <a:lnTo>
                      <a:pt x="277" y="233"/>
                    </a:lnTo>
                    <a:lnTo>
                      <a:pt x="277" y="233"/>
                    </a:lnTo>
                    <a:lnTo>
                      <a:pt x="277" y="233"/>
                    </a:lnTo>
                    <a:lnTo>
                      <a:pt x="275" y="233"/>
                    </a:lnTo>
                    <a:lnTo>
                      <a:pt x="275" y="233"/>
                    </a:lnTo>
                    <a:lnTo>
                      <a:pt x="275" y="235"/>
                    </a:lnTo>
                    <a:lnTo>
                      <a:pt x="275" y="235"/>
                    </a:lnTo>
                    <a:lnTo>
                      <a:pt x="275" y="235"/>
                    </a:lnTo>
                    <a:lnTo>
                      <a:pt x="275" y="239"/>
                    </a:lnTo>
                    <a:lnTo>
                      <a:pt x="275" y="239"/>
                    </a:lnTo>
                    <a:lnTo>
                      <a:pt x="275" y="239"/>
                    </a:lnTo>
                    <a:lnTo>
                      <a:pt x="273" y="239"/>
                    </a:lnTo>
                    <a:lnTo>
                      <a:pt x="273" y="239"/>
                    </a:lnTo>
                    <a:lnTo>
                      <a:pt x="273" y="239"/>
                    </a:lnTo>
                    <a:lnTo>
                      <a:pt x="273" y="239"/>
                    </a:lnTo>
                    <a:lnTo>
                      <a:pt x="273" y="239"/>
                    </a:lnTo>
                    <a:lnTo>
                      <a:pt x="271" y="239"/>
                    </a:lnTo>
                    <a:lnTo>
                      <a:pt x="271" y="239"/>
                    </a:lnTo>
                    <a:lnTo>
                      <a:pt x="271" y="240"/>
                    </a:lnTo>
                    <a:lnTo>
                      <a:pt x="271" y="240"/>
                    </a:lnTo>
                    <a:lnTo>
                      <a:pt x="271" y="242"/>
                    </a:lnTo>
                    <a:lnTo>
                      <a:pt x="271" y="242"/>
                    </a:lnTo>
                    <a:lnTo>
                      <a:pt x="271" y="242"/>
                    </a:lnTo>
                    <a:lnTo>
                      <a:pt x="271" y="242"/>
                    </a:lnTo>
                    <a:lnTo>
                      <a:pt x="271" y="242"/>
                    </a:lnTo>
                    <a:lnTo>
                      <a:pt x="271" y="244"/>
                    </a:lnTo>
                    <a:lnTo>
                      <a:pt x="271" y="244"/>
                    </a:lnTo>
                    <a:lnTo>
                      <a:pt x="271" y="244"/>
                    </a:lnTo>
                    <a:lnTo>
                      <a:pt x="271" y="244"/>
                    </a:lnTo>
                    <a:lnTo>
                      <a:pt x="271" y="244"/>
                    </a:lnTo>
                    <a:lnTo>
                      <a:pt x="270" y="244"/>
                    </a:lnTo>
                    <a:lnTo>
                      <a:pt x="270" y="244"/>
                    </a:lnTo>
                    <a:lnTo>
                      <a:pt x="270" y="244"/>
                    </a:lnTo>
                    <a:lnTo>
                      <a:pt x="270" y="246"/>
                    </a:lnTo>
                    <a:lnTo>
                      <a:pt x="270" y="246"/>
                    </a:lnTo>
                    <a:lnTo>
                      <a:pt x="271" y="246"/>
                    </a:lnTo>
                    <a:lnTo>
                      <a:pt x="271" y="246"/>
                    </a:lnTo>
                    <a:lnTo>
                      <a:pt x="271" y="246"/>
                    </a:lnTo>
                    <a:lnTo>
                      <a:pt x="271" y="246"/>
                    </a:lnTo>
                    <a:lnTo>
                      <a:pt x="271" y="246"/>
                    </a:lnTo>
                    <a:lnTo>
                      <a:pt x="271" y="248"/>
                    </a:lnTo>
                    <a:lnTo>
                      <a:pt x="271" y="248"/>
                    </a:lnTo>
                    <a:lnTo>
                      <a:pt x="271" y="248"/>
                    </a:lnTo>
                    <a:lnTo>
                      <a:pt x="271" y="248"/>
                    </a:lnTo>
                    <a:lnTo>
                      <a:pt x="273" y="248"/>
                    </a:lnTo>
                    <a:lnTo>
                      <a:pt x="273" y="248"/>
                    </a:lnTo>
                    <a:lnTo>
                      <a:pt x="273" y="249"/>
                    </a:lnTo>
                    <a:lnTo>
                      <a:pt x="273" y="249"/>
                    </a:lnTo>
                    <a:lnTo>
                      <a:pt x="273" y="249"/>
                    </a:lnTo>
                    <a:lnTo>
                      <a:pt x="273" y="249"/>
                    </a:lnTo>
                    <a:lnTo>
                      <a:pt x="273" y="249"/>
                    </a:lnTo>
                    <a:lnTo>
                      <a:pt x="273" y="251"/>
                    </a:lnTo>
                    <a:lnTo>
                      <a:pt x="273" y="251"/>
                    </a:lnTo>
                    <a:lnTo>
                      <a:pt x="273" y="251"/>
                    </a:lnTo>
                    <a:lnTo>
                      <a:pt x="275" y="251"/>
                    </a:lnTo>
                    <a:lnTo>
                      <a:pt x="275" y="251"/>
                    </a:lnTo>
                    <a:lnTo>
                      <a:pt x="275" y="253"/>
                    </a:lnTo>
                    <a:lnTo>
                      <a:pt x="277" y="253"/>
                    </a:lnTo>
                    <a:lnTo>
                      <a:pt x="277" y="255"/>
                    </a:lnTo>
                    <a:lnTo>
                      <a:pt x="277" y="255"/>
                    </a:lnTo>
                    <a:lnTo>
                      <a:pt x="277" y="255"/>
                    </a:lnTo>
                    <a:lnTo>
                      <a:pt x="277" y="255"/>
                    </a:lnTo>
                    <a:lnTo>
                      <a:pt x="277" y="255"/>
                    </a:lnTo>
                    <a:lnTo>
                      <a:pt x="279" y="255"/>
                    </a:lnTo>
                    <a:lnTo>
                      <a:pt x="279" y="257"/>
                    </a:lnTo>
                    <a:lnTo>
                      <a:pt x="279" y="257"/>
                    </a:lnTo>
                    <a:lnTo>
                      <a:pt x="279" y="257"/>
                    </a:lnTo>
                    <a:lnTo>
                      <a:pt x="280" y="257"/>
                    </a:lnTo>
                    <a:lnTo>
                      <a:pt x="280" y="258"/>
                    </a:lnTo>
                    <a:lnTo>
                      <a:pt x="280" y="258"/>
                    </a:lnTo>
                    <a:lnTo>
                      <a:pt x="280" y="258"/>
                    </a:lnTo>
                    <a:lnTo>
                      <a:pt x="280" y="258"/>
                    </a:lnTo>
                    <a:lnTo>
                      <a:pt x="279" y="258"/>
                    </a:lnTo>
                    <a:lnTo>
                      <a:pt x="279" y="258"/>
                    </a:lnTo>
                    <a:lnTo>
                      <a:pt x="279" y="258"/>
                    </a:lnTo>
                    <a:lnTo>
                      <a:pt x="279" y="258"/>
                    </a:lnTo>
                    <a:lnTo>
                      <a:pt x="279" y="258"/>
                    </a:lnTo>
                    <a:lnTo>
                      <a:pt x="279" y="258"/>
                    </a:lnTo>
                    <a:lnTo>
                      <a:pt x="279" y="258"/>
                    </a:lnTo>
                    <a:lnTo>
                      <a:pt x="279" y="258"/>
                    </a:lnTo>
                    <a:lnTo>
                      <a:pt x="279" y="258"/>
                    </a:lnTo>
                    <a:lnTo>
                      <a:pt x="279" y="260"/>
                    </a:lnTo>
                    <a:lnTo>
                      <a:pt x="279" y="260"/>
                    </a:lnTo>
                    <a:lnTo>
                      <a:pt x="279" y="260"/>
                    </a:lnTo>
                    <a:lnTo>
                      <a:pt x="279" y="260"/>
                    </a:lnTo>
                    <a:lnTo>
                      <a:pt x="279" y="260"/>
                    </a:lnTo>
                    <a:lnTo>
                      <a:pt x="279" y="260"/>
                    </a:lnTo>
                    <a:lnTo>
                      <a:pt x="279" y="260"/>
                    </a:lnTo>
                    <a:lnTo>
                      <a:pt x="279" y="260"/>
                    </a:lnTo>
                    <a:lnTo>
                      <a:pt x="280" y="260"/>
                    </a:lnTo>
                    <a:lnTo>
                      <a:pt x="280" y="260"/>
                    </a:lnTo>
                    <a:lnTo>
                      <a:pt x="280" y="260"/>
                    </a:lnTo>
                    <a:lnTo>
                      <a:pt x="280" y="260"/>
                    </a:lnTo>
                    <a:lnTo>
                      <a:pt x="280" y="260"/>
                    </a:lnTo>
                    <a:lnTo>
                      <a:pt x="282" y="260"/>
                    </a:lnTo>
                    <a:lnTo>
                      <a:pt x="282" y="260"/>
                    </a:lnTo>
                    <a:lnTo>
                      <a:pt x="282" y="260"/>
                    </a:lnTo>
                    <a:lnTo>
                      <a:pt x="282" y="260"/>
                    </a:lnTo>
                    <a:lnTo>
                      <a:pt x="282" y="260"/>
                    </a:lnTo>
                    <a:lnTo>
                      <a:pt x="282" y="262"/>
                    </a:lnTo>
                    <a:lnTo>
                      <a:pt x="280" y="262"/>
                    </a:lnTo>
                    <a:lnTo>
                      <a:pt x="280" y="262"/>
                    </a:lnTo>
                    <a:lnTo>
                      <a:pt x="280" y="262"/>
                    </a:lnTo>
                    <a:lnTo>
                      <a:pt x="280" y="264"/>
                    </a:lnTo>
                    <a:lnTo>
                      <a:pt x="279" y="266"/>
                    </a:lnTo>
                    <a:lnTo>
                      <a:pt x="279" y="266"/>
                    </a:lnTo>
                    <a:lnTo>
                      <a:pt x="279" y="266"/>
                    </a:lnTo>
                    <a:lnTo>
                      <a:pt x="279" y="266"/>
                    </a:lnTo>
                    <a:lnTo>
                      <a:pt x="279" y="266"/>
                    </a:lnTo>
                    <a:lnTo>
                      <a:pt x="279" y="268"/>
                    </a:lnTo>
                    <a:lnTo>
                      <a:pt x="279" y="268"/>
                    </a:lnTo>
                    <a:lnTo>
                      <a:pt x="279" y="268"/>
                    </a:lnTo>
                    <a:lnTo>
                      <a:pt x="279" y="269"/>
                    </a:lnTo>
                    <a:lnTo>
                      <a:pt x="279" y="269"/>
                    </a:lnTo>
                    <a:lnTo>
                      <a:pt x="279" y="269"/>
                    </a:lnTo>
                    <a:lnTo>
                      <a:pt x="279" y="269"/>
                    </a:lnTo>
                    <a:lnTo>
                      <a:pt x="279" y="269"/>
                    </a:lnTo>
                    <a:lnTo>
                      <a:pt x="279" y="271"/>
                    </a:lnTo>
                    <a:lnTo>
                      <a:pt x="279" y="271"/>
                    </a:lnTo>
                    <a:lnTo>
                      <a:pt x="279" y="271"/>
                    </a:lnTo>
                    <a:lnTo>
                      <a:pt x="277" y="273"/>
                    </a:lnTo>
                    <a:lnTo>
                      <a:pt x="277" y="273"/>
                    </a:lnTo>
                    <a:lnTo>
                      <a:pt x="277" y="273"/>
                    </a:lnTo>
                    <a:lnTo>
                      <a:pt x="277" y="273"/>
                    </a:lnTo>
                    <a:lnTo>
                      <a:pt x="277" y="273"/>
                    </a:lnTo>
                    <a:lnTo>
                      <a:pt x="277" y="273"/>
                    </a:lnTo>
                    <a:lnTo>
                      <a:pt x="277" y="275"/>
                    </a:lnTo>
                    <a:lnTo>
                      <a:pt x="277" y="275"/>
                    </a:lnTo>
                    <a:lnTo>
                      <a:pt x="277" y="275"/>
                    </a:lnTo>
                    <a:lnTo>
                      <a:pt x="277" y="275"/>
                    </a:lnTo>
                    <a:lnTo>
                      <a:pt x="277" y="275"/>
                    </a:lnTo>
                    <a:lnTo>
                      <a:pt x="277" y="277"/>
                    </a:lnTo>
                    <a:lnTo>
                      <a:pt x="277" y="277"/>
                    </a:lnTo>
                    <a:lnTo>
                      <a:pt x="277" y="277"/>
                    </a:lnTo>
                    <a:lnTo>
                      <a:pt x="277" y="277"/>
                    </a:lnTo>
                    <a:lnTo>
                      <a:pt x="277" y="277"/>
                    </a:lnTo>
                    <a:lnTo>
                      <a:pt x="277" y="277"/>
                    </a:lnTo>
                    <a:lnTo>
                      <a:pt x="277" y="278"/>
                    </a:lnTo>
                    <a:lnTo>
                      <a:pt x="277" y="278"/>
                    </a:lnTo>
                    <a:lnTo>
                      <a:pt x="277" y="278"/>
                    </a:lnTo>
                    <a:lnTo>
                      <a:pt x="277" y="278"/>
                    </a:lnTo>
                    <a:lnTo>
                      <a:pt x="277" y="282"/>
                    </a:lnTo>
                    <a:lnTo>
                      <a:pt x="277" y="282"/>
                    </a:lnTo>
                    <a:lnTo>
                      <a:pt x="277" y="282"/>
                    </a:lnTo>
                    <a:lnTo>
                      <a:pt x="277" y="282"/>
                    </a:lnTo>
                    <a:lnTo>
                      <a:pt x="277" y="282"/>
                    </a:lnTo>
                    <a:lnTo>
                      <a:pt x="277" y="284"/>
                    </a:lnTo>
                    <a:lnTo>
                      <a:pt x="277" y="284"/>
                    </a:lnTo>
                    <a:lnTo>
                      <a:pt x="277" y="284"/>
                    </a:lnTo>
                    <a:lnTo>
                      <a:pt x="277" y="284"/>
                    </a:lnTo>
                    <a:lnTo>
                      <a:pt x="279" y="284"/>
                    </a:lnTo>
                    <a:lnTo>
                      <a:pt x="279" y="284"/>
                    </a:lnTo>
                    <a:lnTo>
                      <a:pt x="279" y="284"/>
                    </a:lnTo>
                    <a:lnTo>
                      <a:pt x="279" y="284"/>
                    </a:lnTo>
                    <a:lnTo>
                      <a:pt x="280" y="284"/>
                    </a:lnTo>
                    <a:lnTo>
                      <a:pt x="280" y="284"/>
                    </a:lnTo>
                    <a:lnTo>
                      <a:pt x="282" y="284"/>
                    </a:lnTo>
                    <a:lnTo>
                      <a:pt x="282" y="284"/>
                    </a:lnTo>
                    <a:lnTo>
                      <a:pt x="282" y="284"/>
                    </a:lnTo>
                    <a:lnTo>
                      <a:pt x="282" y="284"/>
                    </a:lnTo>
                    <a:lnTo>
                      <a:pt x="282" y="284"/>
                    </a:lnTo>
                    <a:lnTo>
                      <a:pt x="282" y="284"/>
                    </a:lnTo>
                    <a:lnTo>
                      <a:pt x="282" y="284"/>
                    </a:lnTo>
                    <a:lnTo>
                      <a:pt x="282" y="284"/>
                    </a:lnTo>
                    <a:lnTo>
                      <a:pt x="282" y="284"/>
                    </a:lnTo>
                    <a:lnTo>
                      <a:pt x="282" y="286"/>
                    </a:lnTo>
                    <a:lnTo>
                      <a:pt x="282" y="286"/>
                    </a:lnTo>
                    <a:lnTo>
                      <a:pt x="282" y="286"/>
                    </a:lnTo>
                    <a:lnTo>
                      <a:pt x="284" y="286"/>
                    </a:lnTo>
                    <a:lnTo>
                      <a:pt x="284" y="286"/>
                    </a:lnTo>
                    <a:lnTo>
                      <a:pt x="284" y="286"/>
                    </a:lnTo>
                    <a:lnTo>
                      <a:pt x="284" y="286"/>
                    </a:lnTo>
                    <a:lnTo>
                      <a:pt x="284" y="286"/>
                    </a:lnTo>
                    <a:lnTo>
                      <a:pt x="282" y="287"/>
                    </a:lnTo>
                    <a:lnTo>
                      <a:pt x="282" y="287"/>
                    </a:lnTo>
                    <a:lnTo>
                      <a:pt x="282" y="287"/>
                    </a:lnTo>
                    <a:lnTo>
                      <a:pt x="282" y="287"/>
                    </a:lnTo>
                    <a:lnTo>
                      <a:pt x="282" y="287"/>
                    </a:lnTo>
                    <a:lnTo>
                      <a:pt x="282" y="287"/>
                    </a:lnTo>
                    <a:lnTo>
                      <a:pt x="282" y="287"/>
                    </a:lnTo>
                    <a:lnTo>
                      <a:pt x="280" y="287"/>
                    </a:lnTo>
                    <a:lnTo>
                      <a:pt x="280" y="289"/>
                    </a:lnTo>
                    <a:lnTo>
                      <a:pt x="280" y="289"/>
                    </a:lnTo>
                    <a:lnTo>
                      <a:pt x="280" y="289"/>
                    </a:lnTo>
                    <a:lnTo>
                      <a:pt x="280" y="289"/>
                    </a:lnTo>
                    <a:lnTo>
                      <a:pt x="280" y="289"/>
                    </a:lnTo>
                    <a:lnTo>
                      <a:pt x="280" y="291"/>
                    </a:lnTo>
                    <a:lnTo>
                      <a:pt x="280" y="291"/>
                    </a:lnTo>
                    <a:lnTo>
                      <a:pt x="280" y="291"/>
                    </a:lnTo>
                    <a:lnTo>
                      <a:pt x="280" y="291"/>
                    </a:lnTo>
                    <a:lnTo>
                      <a:pt x="280" y="291"/>
                    </a:lnTo>
                    <a:lnTo>
                      <a:pt x="280" y="291"/>
                    </a:lnTo>
                    <a:lnTo>
                      <a:pt x="280" y="291"/>
                    </a:lnTo>
                    <a:lnTo>
                      <a:pt x="280" y="291"/>
                    </a:lnTo>
                    <a:lnTo>
                      <a:pt x="282" y="291"/>
                    </a:lnTo>
                    <a:lnTo>
                      <a:pt x="282" y="293"/>
                    </a:lnTo>
                    <a:lnTo>
                      <a:pt x="282" y="293"/>
                    </a:lnTo>
                    <a:lnTo>
                      <a:pt x="282" y="293"/>
                    </a:lnTo>
                    <a:lnTo>
                      <a:pt x="284" y="293"/>
                    </a:lnTo>
                    <a:lnTo>
                      <a:pt x="284" y="295"/>
                    </a:lnTo>
                    <a:lnTo>
                      <a:pt x="284" y="295"/>
                    </a:lnTo>
                    <a:lnTo>
                      <a:pt x="284" y="295"/>
                    </a:lnTo>
                    <a:lnTo>
                      <a:pt x="284" y="295"/>
                    </a:lnTo>
                    <a:lnTo>
                      <a:pt x="284" y="295"/>
                    </a:lnTo>
                    <a:lnTo>
                      <a:pt x="284" y="296"/>
                    </a:lnTo>
                    <a:lnTo>
                      <a:pt x="284" y="296"/>
                    </a:lnTo>
                    <a:lnTo>
                      <a:pt x="284" y="296"/>
                    </a:lnTo>
                    <a:lnTo>
                      <a:pt x="286" y="298"/>
                    </a:lnTo>
                    <a:lnTo>
                      <a:pt x="286" y="298"/>
                    </a:lnTo>
                    <a:lnTo>
                      <a:pt x="286" y="298"/>
                    </a:lnTo>
                    <a:lnTo>
                      <a:pt x="286" y="298"/>
                    </a:lnTo>
                    <a:lnTo>
                      <a:pt x="286" y="298"/>
                    </a:lnTo>
                    <a:lnTo>
                      <a:pt x="288" y="298"/>
                    </a:lnTo>
                    <a:lnTo>
                      <a:pt x="288" y="300"/>
                    </a:lnTo>
                    <a:lnTo>
                      <a:pt x="288" y="300"/>
                    </a:lnTo>
                    <a:lnTo>
                      <a:pt x="288" y="300"/>
                    </a:lnTo>
                    <a:lnTo>
                      <a:pt x="288" y="300"/>
                    </a:lnTo>
                    <a:lnTo>
                      <a:pt x="288" y="300"/>
                    </a:lnTo>
                    <a:lnTo>
                      <a:pt x="289" y="300"/>
                    </a:lnTo>
                    <a:lnTo>
                      <a:pt x="289" y="300"/>
                    </a:lnTo>
                    <a:lnTo>
                      <a:pt x="289" y="300"/>
                    </a:lnTo>
                    <a:lnTo>
                      <a:pt x="289" y="302"/>
                    </a:lnTo>
                    <a:lnTo>
                      <a:pt x="289" y="302"/>
                    </a:lnTo>
                    <a:lnTo>
                      <a:pt x="289" y="302"/>
                    </a:lnTo>
                    <a:lnTo>
                      <a:pt x="288" y="304"/>
                    </a:lnTo>
                    <a:lnTo>
                      <a:pt x="288" y="304"/>
                    </a:lnTo>
                    <a:lnTo>
                      <a:pt x="288" y="304"/>
                    </a:lnTo>
                    <a:lnTo>
                      <a:pt x="288" y="306"/>
                    </a:lnTo>
                    <a:lnTo>
                      <a:pt x="288" y="306"/>
                    </a:lnTo>
                    <a:lnTo>
                      <a:pt x="288" y="307"/>
                    </a:lnTo>
                    <a:lnTo>
                      <a:pt x="288" y="307"/>
                    </a:lnTo>
                    <a:lnTo>
                      <a:pt x="288" y="307"/>
                    </a:lnTo>
                    <a:lnTo>
                      <a:pt x="288" y="307"/>
                    </a:lnTo>
                    <a:lnTo>
                      <a:pt x="288" y="307"/>
                    </a:lnTo>
                    <a:lnTo>
                      <a:pt x="288" y="307"/>
                    </a:lnTo>
                    <a:lnTo>
                      <a:pt x="288" y="307"/>
                    </a:lnTo>
                    <a:lnTo>
                      <a:pt x="289" y="309"/>
                    </a:lnTo>
                    <a:lnTo>
                      <a:pt x="289" y="309"/>
                    </a:lnTo>
                    <a:lnTo>
                      <a:pt x="289" y="309"/>
                    </a:lnTo>
                    <a:lnTo>
                      <a:pt x="289" y="311"/>
                    </a:lnTo>
                    <a:lnTo>
                      <a:pt x="291" y="311"/>
                    </a:lnTo>
                    <a:lnTo>
                      <a:pt x="291" y="313"/>
                    </a:lnTo>
                    <a:lnTo>
                      <a:pt x="291" y="313"/>
                    </a:lnTo>
                    <a:lnTo>
                      <a:pt x="291" y="313"/>
                    </a:lnTo>
                    <a:lnTo>
                      <a:pt x="293" y="313"/>
                    </a:lnTo>
                    <a:lnTo>
                      <a:pt x="293" y="313"/>
                    </a:lnTo>
                    <a:lnTo>
                      <a:pt x="293" y="313"/>
                    </a:lnTo>
                    <a:lnTo>
                      <a:pt x="293" y="313"/>
                    </a:lnTo>
                    <a:lnTo>
                      <a:pt x="293" y="311"/>
                    </a:lnTo>
                    <a:lnTo>
                      <a:pt x="293" y="311"/>
                    </a:lnTo>
                    <a:lnTo>
                      <a:pt x="293" y="311"/>
                    </a:lnTo>
                    <a:lnTo>
                      <a:pt x="293" y="311"/>
                    </a:lnTo>
                    <a:lnTo>
                      <a:pt x="293" y="309"/>
                    </a:lnTo>
                    <a:lnTo>
                      <a:pt x="293" y="309"/>
                    </a:lnTo>
                    <a:lnTo>
                      <a:pt x="293" y="309"/>
                    </a:lnTo>
                    <a:lnTo>
                      <a:pt x="293" y="309"/>
                    </a:lnTo>
                    <a:lnTo>
                      <a:pt x="293" y="309"/>
                    </a:lnTo>
                    <a:lnTo>
                      <a:pt x="295" y="309"/>
                    </a:lnTo>
                    <a:lnTo>
                      <a:pt x="295" y="309"/>
                    </a:lnTo>
                    <a:lnTo>
                      <a:pt x="295" y="309"/>
                    </a:lnTo>
                    <a:lnTo>
                      <a:pt x="295" y="309"/>
                    </a:lnTo>
                    <a:lnTo>
                      <a:pt x="295" y="309"/>
                    </a:lnTo>
                    <a:lnTo>
                      <a:pt x="297" y="311"/>
                    </a:lnTo>
                    <a:lnTo>
                      <a:pt x="297" y="311"/>
                    </a:lnTo>
                    <a:lnTo>
                      <a:pt x="297" y="311"/>
                    </a:lnTo>
                    <a:lnTo>
                      <a:pt x="297" y="313"/>
                    </a:lnTo>
                    <a:lnTo>
                      <a:pt x="297" y="313"/>
                    </a:lnTo>
                    <a:lnTo>
                      <a:pt x="297" y="315"/>
                    </a:lnTo>
                    <a:lnTo>
                      <a:pt x="295" y="315"/>
                    </a:lnTo>
                    <a:lnTo>
                      <a:pt x="295" y="315"/>
                    </a:lnTo>
                    <a:lnTo>
                      <a:pt x="295" y="316"/>
                    </a:lnTo>
                    <a:lnTo>
                      <a:pt x="295" y="316"/>
                    </a:lnTo>
                    <a:lnTo>
                      <a:pt x="293" y="316"/>
                    </a:lnTo>
                    <a:lnTo>
                      <a:pt x="293" y="316"/>
                    </a:lnTo>
                    <a:lnTo>
                      <a:pt x="293" y="316"/>
                    </a:lnTo>
                    <a:lnTo>
                      <a:pt x="293" y="316"/>
                    </a:lnTo>
                    <a:lnTo>
                      <a:pt x="291" y="315"/>
                    </a:lnTo>
                    <a:lnTo>
                      <a:pt x="291" y="315"/>
                    </a:lnTo>
                    <a:lnTo>
                      <a:pt x="291" y="315"/>
                    </a:lnTo>
                    <a:lnTo>
                      <a:pt x="291" y="315"/>
                    </a:lnTo>
                    <a:lnTo>
                      <a:pt x="291" y="315"/>
                    </a:lnTo>
                    <a:lnTo>
                      <a:pt x="289" y="316"/>
                    </a:lnTo>
                    <a:lnTo>
                      <a:pt x="289" y="318"/>
                    </a:lnTo>
                    <a:lnTo>
                      <a:pt x="289" y="318"/>
                    </a:lnTo>
                    <a:lnTo>
                      <a:pt x="289" y="318"/>
                    </a:lnTo>
                    <a:lnTo>
                      <a:pt x="289" y="320"/>
                    </a:lnTo>
                    <a:lnTo>
                      <a:pt x="289" y="320"/>
                    </a:lnTo>
                    <a:lnTo>
                      <a:pt x="289" y="320"/>
                    </a:lnTo>
                    <a:lnTo>
                      <a:pt x="291" y="320"/>
                    </a:lnTo>
                    <a:lnTo>
                      <a:pt x="291" y="322"/>
                    </a:lnTo>
                    <a:lnTo>
                      <a:pt x="291" y="322"/>
                    </a:lnTo>
                    <a:lnTo>
                      <a:pt x="291" y="322"/>
                    </a:lnTo>
                    <a:lnTo>
                      <a:pt x="291" y="322"/>
                    </a:lnTo>
                    <a:lnTo>
                      <a:pt x="291" y="322"/>
                    </a:lnTo>
                    <a:lnTo>
                      <a:pt x="291" y="322"/>
                    </a:lnTo>
                    <a:lnTo>
                      <a:pt x="291" y="322"/>
                    </a:lnTo>
                    <a:lnTo>
                      <a:pt x="293" y="322"/>
                    </a:lnTo>
                    <a:lnTo>
                      <a:pt x="293" y="322"/>
                    </a:lnTo>
                    <a:lnTo>
                      <a:pt x="293" y="322"/>
                    </a:lnTo>
                    <a:lnTo>
                      <a:pt x="293" y="322"/>
                    </a:lnTo>
                    <a:lnTo>
                      <a:pt x="293" y="322"/>
                    </a:lnTo>
                    <a:lnTo>
                      <a:pt x="293" y="324"/>
                    </a:lnTo>
                    <a:lnTo>
                      <a:pt x="293" y="324"/>
                    </a:lnTo>
                    <a:lnTo>
                      <a:pt x="293" y="324"/>
                    </a:lnTo>
                    <a:lnTo>
                      <a:pt x="295" y="324"/>
                    </a:lnTo>
                    <a:lnTo>
                      <a:pt x="295" y="325"/>
                    </a:lnTo>
                    <a:lnTo>
                      <a:pt x="295" y="325"/>
                    </a:lnTo>
                    <a:lnTo>
                      <a:pt x="295" y="325"/>
                    </a:lnTo>
                    <a:lnTo>
                      <a:pt x="293" y="325"/>
                    </a:lnTo>
                    <a:lnTo>
                      <a:pt x="293" y="325"/>
                    </a:lnTo>
                    <a:lnTo>
                      <a:pt x="293" y="325"/>
                    </a:lnTo>
                    <a:lnTo>
                      <a:pt x="293" y="325"/>
                    </a:lnTo>
                    <a:lnTo>
                      <a:pt x="293" y="327"/>
                    </a:lnTo>
                    <a:lnTo>
                      <a:pt x="293" y="327"/>
                    </a:lnTo>
                    <a:lnTo>
                      <a:pt x="293" y="327"/>
                    </a:lnTo>
                    <a:lnTo>
                      <a:pt x="293" y="327"/>
                    </a:lnTo>
                    <a:lnTo>
                      <a:pt x="293" y="327"/>
                    </a:lnTo>
                    <a:lnTo>
                      <a:pt x="293" y="329"/>
                    </a:lnTo>
                    <a:lnTo>
                      <a:pt x="295" y="329"/>
                    </a:lnTo>
                    <a:lnTo>
                      <a:pt x="295" y="329"/>
                    </a:lnTo>
                    <a:lnTo>
                      <a:pt x="295" y="329"/>
                    </a:lnTo>
                    <a:lnTo>
                      <a:pt x="295" y="329"/>
                    </a:lnTo>
                    <a:lnTo>
                      <a:pt x="297" y="329"/>
                    </a:lnTo>
                    <a:lnTo>
                      <a:pt x="297" y="329"/>
                    </a:lnTo>
                    <a:lnTo>
                      <a:pt x="297" y="329"/>
                    </a:lnTo>
                    <a:lnTo>
                      <a:pt x="297" y="329"/>
                    </a:lnTo>
                    <a:lnTo>
                      <a:pt x="299" y="329"/>
                    </a:lnTo>
                    <a:lnTo>
                      <a:pt x="299" y="329"/>
                    </a:lnTo>
                    <a:lnTo>
                      <a:pt x="299" y="329"/>
                    </a:lnTo>
                    <a:lnTo>
                      <a:pt x="300" y="329"/>
                    </a:lnTo>
                    <a:lnTo>
                      <a:pt x="300" y="329"/>
                    </a:lnTo>
                    <a:lnTo>
                      <a:pt x="300" y="329"/>
                    </a:lnTo>
                    <a:lnTo>
                      <a:pt x="302" y="329"/>
                    </a:lnTo>
                    <a:lnTo>
                      <a:pt x="302" y="329"/>
                    </a:lnTo>
                    <a:lnTo>
                      <a:pt x="302" y="329"/>
                    </a:lnTo>
                    <a:lnTo>
                      <a:pt x="304" y="329"/>
                    </a:lnTo>
                    <a:lnTo>
                      <a:pt x="304" y="329"/>
                    </a:lnTo>
                    <a:lnTo>
                      <a:pt x="304" y="329"/>
                    </a:lnTo>
                    <a:lnTo>
                      <a:pt x="306" y="329"/>
                    </a:lnTo>
                    <a:lnTo>
                      <a:pt x="306" y="329"/>
                    </a:lnTo>
                    <a:lnTo>
                      <a:pt x="308" y="329"/>
                    </a:lnTo>
                    <a:lnTo>
                      <a:pt x="309" y="331"/>
                    </a:lnTo>
                    <a:lnTo>
                      <a:pt x="309" y="331"/>
                    </a:lnTo>
                    <a:lnTo>
                      <a:pt x="309" y="331"/>
                    </a:lnTo>
                    <a:lnTo>
                      <a:pt x="309" y="331"/>
                    </a:lnTo>
                    <a:lnTo>
                      <a:pt x="309" y="331"/>
                    </a:lnTo>
                    <a:lnTo>
                      <a:pt x="309" y="331"/>
                    </a:lnTo>
                    <a:lnTo>
                      <a:pt x="309" y="333"/>
                    </a:lnTo>
                    <a:lnTo>
                      <a:pt x="309" y="333"/>
                    </a:lnTo>
                    <a:lnTo>
                      <a:pt x="309" y="333"/>
                    </a:lnTo>
                    <a:lnTo>
                      <a:pt x="309" y="333"/>
                    </a:lnTo>
                    <a:lnTo>
                      <a:pt x="309" y="333"/>
                    </a:lnTo>
                    <a:lnTo>
                      <a:pt x="309" y="334"/>
                    </a:lnTo>
                    <a:lnTo>
                      <a:pt x="309" y="334"/>
                    </a:lnTo>
                    <a:lnTo>
                      <a:pt x="309" y="334"/>
                    </a:lnTo>
                    <a:lnTo>
                      <a:pt x="309" y="334"/>
                    </a:lnTo>
                    <a:lnTo>
                      <a:pt x="309" y="334"/>
                    </a:lnTo>
                    <a:lnTo>
                      <a:pt x="309" y="334"/>
                    </a:lnTo>
                    <a:lnTo>
                      <a:pt x="309" y="336"/>
                    </a:lnTo>
                    <a:lnTo>
                      <a:pt x="309" y="336"/>
                    </a:lnTo>
                    <a:lnTo>
                      <a:pt x="309" y="336"/>
                    </a:lnTo>
                    <a:lnTo>
                      <a:pt x="311" y="336"/>
                    </a:lnTo>
                    <a:lnTo>
                      <a:pt x="311" y="336"/>
                    </a:lnTo>
                    <a:lnTo>
                      <a:pt x="313" y="336"/>
                    </a:lnTo>
                    <a:lnTo>
                      <a:pt x="313" y="336"/>
                    </a:lnTo>
                    <a:lnTo>
                      <a:pt x="313" y="338"/>
                    </a:lnTo>
                    <a:lnTo>
                      <a:pt x="313" y="338"/>
                    </a:lnTo>
                    <a:lnTo>
                      <a:pt x="315" y="338"/>
                    </a:lnTo>
                    <a:lnTo>
                      <a:pt x="315" y="338"/>
                    </a:lnTo>
                    <a:lnTo>
                      <a:pt x="315" y="338"/>
                    </a:lnTo>
                    <a:lnTo>
                      <a:pt x="315" y="338"/>
                    </a:lnTo>
                    <a:lnTo>
                      <a:pt x="315" y="340"/>
                    </a:lnTo>
                    <a:lnTo>
                      <a:pt x="317" y="340"/>
                    </a:lnTo>
                    <a:lnTo>
                      <a:pt x="317" y="340"/>
                    </a:lnTo>
                    <a:lnTo>
                      <a:pt x="317" y="340"/>
                    </a:lnTo>
                    <a:lnTo>
                      <a:pt x="317" y="340"/>
                    </a:lnTo>
                    <a:lnTo>
                      <a:pt x="317" y="340"/>
                    </a:lnTo>
                    <a:lnTo>
                      <a:pt x="317" y="340"/>
                    </a:lnTo>
                    <a:lnTo>
                      <a:pt x="317" y="342"/>
                    </a:lnTo>
                    <a:lnTo>
                      <a:pt x="317" y="342"/>
                    </a:lnTo>
                    <a:lnTo>
                      <a:pt x="317" y="342"/>
                    </a:lnTo>
                    <a:lnTo>
                      <a:pt x="317" y="342"/>
                    </a:lnTo>
                    <a:lnTo>
                      <a:pt x="317" y="342"/>
                    </a:lnTo>
                    <a:lnTo>
                      <a:pt x="317" y="343"/>
                    </a:lnTo>
                    <a:lnTo>
                      <a:pt x="317" y="343"/>
                    </a:lnTo>
                    <a:lnTo>
                      <a:pt x="317" y="343"/>
                    </a:lnTo>
                    <a:lnTo>
                      <a:pt x="317" y="345"/>
                    </a:lnTo>
                    <a:lnTo>
                      <a:pt x="317" y="345"/>
                    </a:lnTo>
                    <a:lnTo>
                      <a:pt x="317" y="345"/>
                    </a:lnTo>
                    <a:lnTo>
                      <a:pt x="317" y="347"/>
                    </a:lnTo>
                    <a:lnTo>
                      <a:pt x="317" y="347"/>
                    </a:lnTo>
                    <a:lnTo>
                      <a:pt x="318" y="347"/>
                    </a:lnTo>
                    <a:lnTo>
                      <a:pt x="318" y="347"/>
                    </a:lnTo>
                    <a:lnTo>
                      <a:pt x="318" y="347"/>
                    </a:lnTo>
                    <a:lnTo>
                      <a:pt x="318" y="349"/>
                    </a:lnTo>
                    <a:lnTo>
                      <a:pt x="318" y="349"/>
                    </a:lnTo>
                    <a:lnTo>
                      <a:pt x="318" y="349"/>
                    </a:lnTo>
                    <a:lnTo>
                      <a:pt x="318" y="351"/>
                    </a:lnTo>
                    <a:lnTo>
                      <a:pt x="320" y="351"/>
                    </a:lnTo>
                    <a:lnTo>
                      <a:pt x="320" y="353"/>
                    </a:lnTo>
                    <a:lnTo>
                      <a:pt x="320" y="353"/>
                    </a:lnTo>
                    <a:lnTo>
                      <a:pt x="320" y="353"/>
                    </a:lnTo>
                    <a:lnTo>
                      <a:pt x="320" y="353"/>
                    </a:lnTo>
                    <a:lnTo>
                      <a:pt x="322" y="353"/>
                    </a:lnTo>
                    <a:lnTo>
                      <a:pt x="322" y="353"/>
                    </a:lnTo>
                    <a:lnTo>
                      <a:pt x="322" y="353"/>
                    </a:lnTo>
                    <a:lnTo>
                      <a:pt x="322" y="353"/>
                    </a:lnTo>
                    <a:lnTo>
                      <a:pt x="322" y="353"/>
                    </a:lnTo>
                    <a:lnTo>
                      <a:pt x="322" y="353"/>
                    </a:lnTo>
                    <a:lnTo>
                      <a:pt x="322" y="353"/>
                    </a:lnTo>
                    <a:lnTo>
                      <a:pt x="322" y="353"/>
                    </a:lnTo>
                    <a:lnTo>
                      <a:pt x="322" y="351"/>
                    </a:lnTo>
                    <a:lnTo>
                      <a:pt x="324" y="351"/>
                    </a:lnTo>
                    <a:lnTo>
                      <a:pt x="324" y="353"/>
                    </a:lnTo>
                    <a:lnTo>
                      <a:pt x="324" y="353"/>
                    </a:lnTo>
                    <a:lnTo>
                      <a:pt x="324" y="353"/>
                    </a:lnTo>
                    <a:lnTo>
                      <a:pt x="324" y="353"/>
                    </a:lnTo>
                    <a:lnTo>
                      <a:pt x="324" y="353"/>
                    </a:lnTo>
                    <a:lnTo>
                      <a:pt x="326" y="353"/>
                    </a:lnTo>
                    <a:lnTo>
                      <a:pt x="326" y="353"/>
                    </a:lnTo>
                    <a:lnTo>
                      <a:pt x="326" y="353"/>
                    </a:lnTo>
                    <a:lnTo>
                      <a:pt x="326" y="354"/>
                    </a:lnTo>
                    <a:lnTo>
                      <a:pt x="327" y="354"/>
                    </a:lnTo>
                    <a:lnTo>
                      <a:pt x="327" y="354"/>
                    </a:lnTo>
                    <a:lnTo>
                      <a:pt x="327" y="354"/>
                    </a:lnTo>
                    <a:lnTo>
                      <a:pt x="327" y="354"/>
                    </a:lnTo>
                    <a:lnTo>
                      <a:pt x="329" y="356"/>
                    </a:lnTo>
                    <a:lnTo>
                      <a:pt x="329" y="356"/>
                    </a:lnTo>
                    <a:lnTo>
                      <a:pt x="329" y="356"/>
                    </a:lnTo>
                    <a:lnTo>
                      <a:pt x="329" y="356"/>
                    </a:lnTo>
                    <a:lnTo>
                      <a:pt x="329" y="358"/>
                    </a:lnTo>
                    <a:lnTo>
                      <a:pt x="329" y="358"/>
                    </a:lnTo>
                    <a:lnTo>
                      <a:pt x="329" y="358"/>
                    </a:lnTo>
                    <a:lnTo>
                      <a:pt x="329" y="358"/>
                    </a:lnTo>
                    <a:lnTo>
                      <a:pt x="329" y="360"/>
                    </a:lnTo>
                    <a:lnTo>
                      <a:pt x="329" y="360"/>
                    </a:lnTo>
                    <a:lnTo>
                      <a:pt x="329" y="362"/>
                    </a:lnTo>
                    <a:lnTo>
                      <a:pt x="327" y="362"/>
                    </a:lnTo>
                    <a:lnTo>
                      <a:pt x="327" y="362"/>
                    </a:lnTo>
                    <a:lnTo>
                      <a:pt x="327" y="363"/>
                    </a:lnTo>
                    <a:lnTo>
                      <a:pt x="327" y="363"/>
                    </a:lnTo>
                    <a:lnTo>
                      <a:pt x="327" y="363"/>
                    </a:lnTo>
                    <a:lnTo>
                      <a:pt x="327" y="363"/>
                    </a:lnTo>
                    <a:lnTo>
                      <a:pt x="327" y="363"/>
                    </a:lnTo>
                    <a:lnTo>
                      <a:pt x="329" y="363"/>
                    </a:lnTo>
                    <a:lnTo>
                      <a:pt x="329" y="363"/>
                    </a:lnTo>
                    <a:lnTo>
                      <a:pt x="329" y="363"/>
                    </a:lnTo>
                    <a:lnTo>
                      <a:pt x="331" y="363"/>
                    </a:lnTo>
                    <a:lnTo>
                      <a:pt x="331" y="363"/>
                    </a:lnTo>
                    <a:lnTo>
                      <a:pt x="333" y="363"/>
                    </a:lnTo>
                    <a:lnTo>
                      <a:pt x="333" y="365"/>
                    </a:lnTo>
                    <a:lnTo>
                      <a:pt x="333" y="365"/>
                    </a:lnTo>
                    <a:lnTo>
                      <a:pt x="333" y="365"/>
                    </a:lnTo>
                    <a:lnTo>
                      <a:pt x="335" y="365"/>
                    </a:lnTo>
                    <a:lnTo>
                      <a:pt x="335" y="365"/>
                    </a:lnTo>
                    <a:lnTo>
                      <a:pt x="335" y="365"/>
                    </a:lnTo>
                    <a:lnTo>
                      <a:pt x="336" y="365"/>
                    </a:lnTo>
                    <a:lnTo>
                      <a:pt x="336" y="365"/>
                    </a:lnTo>
                    <a:lnTo>
                      <a:pt x="336" y="365"/>
                    </a:lnTo>
                    <a:lnTo>
                      <a:pt x="336" y="365"/>
                    </a:lnTo>
                    <a:lnTo>
                      <a:pt x="336" y="365"/>
                    </a:lnTo>
                    <a:lnTo>
                      <a:pt x="336" y="365"/>
                    </a:lnTo>
                    <a:lnTo>
                      <a:pt x="336" y="365"/>
                    </a:lnTo>
                    <a:lnTo>
                      <a:pt x="338" y="367"/>
                    </a:lnTo>
                    <a:lnTo>
                      <a:pt x="338" y="367"/>
                    </a:lnTo>
                    <a:lnTo>
                      <a:pt x="338" y="367"/>
                    </a:lnTo>
                    <a:lnTo>
                      <a:pt x="338" y="367"/>
                    </a:lnTo>
                    <a:lnTo>
                      <a:pt x="338" y="367"/>
                    </a:lnTo>
                    <a:lnTo>
                      <a:pt x="338" y="367"/>
                    </a:lnTo>
                    <a:lnTo>
                      <a:pt x="340" y="367"/>
                    </a:lnTo>
                    <a:lnTo>
                      <a:pt x="340" y="369"/>
                    </a:lnTo>
                    <a:lnTo>
                      <a:pt x="340" y="369"/>
                    </a:lnTo>
                    <a:lnTo>
                      <a:pt x="340" y="369"/>
                    </a:lnTo>
                    <a:lnTo>
                      <a:pt x="342" y="369"/>
                    </a:lnTo>
                    <a:lnTo>
                      <a:pt x="342" y="369"/>
                    </a:lnTo>
                    <a:lnTo>
                      <a:pt x="342" y="369"/>
                    </a:lnTo>
                    <a:lnTo>
                      <a:pt x="342" y="369"/>
                    </a:lnTo>
                    <a:lnTo>
                      <a:pt x="342" y="369"/>
                    </a:lnTo>
                    <a:lnTo>
                      <a:pt x="344" y="369"/>
                    </a:lnTo>
                    <a:lnTo>
                      <a:pt x="344" y="371"/>
                    </a:lnTo>
                    <a:lnTo>
                      <a:pt x="344" y="371"/>
                    </a:lnTo>
                    <a:lnTo>
                      <a:pt x="346" y="371"/>
                    </a:lnTo>
                    <a:lnTo>
                      <a:pt x="346" y="371"/>
                    </a:lnTo>
                    <a:lnTo>
                      <a:pt x="346" y="371"/>
                    </a:lnTo>
                    <a:lnTo>
                      <a:pt x="346" y="372"/>
                    </a:lnTo>
                    <a:lnTo>
                      <a:pt x="346" y="372"/>
                    </a:lnTo>
                    <a:lnTo>
                      <a:pt x="346" y="372"/>
                    </a:lnTo>
                    <a:lnTo>
                      <a:pt x="346" y="372"/>
                    </a:lnTo>
                    <a:lnTo>
                      <a:pt x="346" y="374"/>
                    </a:lnTo>
                    <a:lnTo>
                      <a:pt x="346" y="374"/>
                    </a:lnTo>
                    <a:lnTo>
                      <a:pt x="346" y="374"/>
                    </a:lnTo>
                    <a:lnTo>
                      <a:pt x="346" y="376"/>
                    </a:lnTo>
                    <a:lnTo>
                      <a:pt x="344" y="378"/>
                    </a:lnTo>
                    <a:lnTo>
                      <a:pt x="344" y="378"/>
                    </a:lnTo>
                    <a:lnTo>
                      <a:pt x="344" y="378"/>
                    </a:lnTo>
                    <a:lnTo>
                      <a:pt x="344" y="378"/>
                    </a:lnTo>
                    <a:lnTo>
                      <a:pt x="344" y="378"/>
                    </a:lnTo>
                    <a:lnTo>
                      <a:pt x="344" y="380"/>
                    </a:lnTo>
                    <a:lnTo>
                      <a:pt x="344" y="380"/>
                    </a:lnTo>
                    <a:lnTo>
                      <a:pt x="346" y="380"/>
                    </a:lnTo>
                    <a:lnTo>
                      <a:pt x="346" y="380"/>
                    </a:lnTo>
                    <a:lnTo>
                      <a:pt x="346" y="380"/>
                    </a:lnTo>
                    <a:lnTo>
                      <a:pt x="346" y="380"/>
                    </a:lnTo>
                    <a:lnTo>
                      <a:pt x="347" y="378"/>
                    </a:lnTo>
                    <a:lnTo>
                      <a:pt x="347" y="378"/>
                    </a:lnTo>
                    <a:lnTo>
                      <a:pt x="347" y="378"/>
                    </a:lnTo>
                    <a:lnTo>
                      <a:pt x="349" y="378"/>
                    </a:lnTo>
                    <a:lnTo>
                      <a:pt x="349" y="378"/>
                    </a:lnTo>
                    <a:lnTo>
                      <a:pt x="349" y="378"/>
                    </a:lnTo>
                    <a:lnTo>
                      <a:pt x="349" y="378"/>
                    </a:lnTo>
                    <a:lnTo>
                      <a:pt x="351" y="378"/>
                    </a:lnTo>
                    <a:lnTo>
                      <a:pt x="351" y="378"/>
                    </a:lnTo>
                    <a:lnTo>
                      <a:pt x="351" y="378"/>
                    </a:lnTo>
                    <a:lnTo>
                      <a:pt x="351" y="380"/>
                    </a:lnTo>
                    <a:lnTo>
                      <a:pt x="351" y="380"/>
                    </a:lnTo>
                    <a:lnTo>
                      <a:pt x="349" y="380"/>
                    </a:lnTo>
                    <a:lnTo>
                      <a:pt x="349" y="380"/>
                    </a:lnTo>
                    <a:lnTo>
                      <a:pt x="349" y="381"/>
                    </a:lnTo>
                    <a:lnTo>
                      <a:pt x="349" y="383"/>
                    </a:lnTo>
                    <a:lnTo>
                      <a:pt x="349" y="385"/>
                    </a:lnTo>
                    <a:lnTo>
                      <a:pt x="349" y="387"/>
                    </a:lnTo>
                    <a:lnTo>
                      <a:pt x="349" y="389"/>
                    </a:lnTo>
                    <a:lnTo>
                      <a:pt x="351" y="391"/>
                    </a:lnTo>
                    <a:lnTo>
                      <a:pt x="353" y="391"/>
                    </a:lnTo>
                    <a:lnTo>
                      <a:pt x="355" y="392"/>
                    </a:lnTo>
                    <a:lnTo>
                      <a:pt x="355" y="394"/>
                    </a:lnTo>
                    <a:lnTo>
                      <a:pt x="355" y="394"/>
                    </a:lnTo>
                    <a:lnTo>
                      <a:pt x="355" y="396"/>
                    </a:lnTo>
                    <a:lnTo>
                      <a:pt x="355" y="396"/>
                    </a:lnTo>
                    <a:lnTo>
                      <a:pt x="353" y="396"/>
                    </a:lnTo>
                    <a:lnTo>
                      <a:pt x="353" y="398"/>
                    </a:lnTo>
                    <a:lnTo>
                      <a:pt x="353" y="398"/>
                    </a:lnTo>
                    <a:lnTo>
                      <a:pt x="353" y="398"/>
                    </a:lnTo>
                    <a:lnTo>
                      <a:pt x="353" y="398"/>
                    </a:lnTo>
                    <a:lnTo>
                      <a:pt x="353" y="398"/>
                    </a:lnTo>
                    <a:lnTo>
                      <a:pt x="355" y="400"/>
                    </a:lnTo>
                    <a:lnTo>
                      <a:pt x="355" y="400"/>
                    </a:lnTo>
                    <a:lnTo>
                      <a:pt x="355" y="400"/>
                    </a:lnTo>
                    <a:lnTo>
                      <a:pt x="356" y="400"/>
                    </a:lnTo>
                    <a:lnTo>
                      <a:pt x="358" y="400"/>
                    </a:lnTo>
                    <a:lnTo>
                      <a:pt x="358" y="400"/>
                    </a:lnTo>
                    <a:lnTo>
                      <a:pt x="358" y="400"/>
                    </a:lnTo>
                    <a:lnTo>
                      <a:pt x="358" y="400"/>
                    </a:lnTo>
                    <a:lnTo>
                      <a:pt x="358" y="401"/>
                    </a:lnTo>
                    <a:lnTo>
                      <a:pt x="358" y="401"/>
                    </a:lnTo>
                    <a:lnTo>
                      <a:pt x="358" y="401"/>
                    </a:lnTo>
                    <a:lnTo>
                      <a:pt x="358" y="401"/>
                    </a:lnTo>
                    <a:lnTo>
                      <a:pt x="358" y="401"/>
                    </a:lnTo>
                    <a:lnTo>
                      <a:pt x="358" y="403"/>
                    </a:lnTo>
                    <a:lnTo>
                      <a:pt x="358" y="403"/>
                    </a:lnTo>
                    <a:lnTo>
                      <a:pt x="356" y="403"/>
                    </a:lnTo>
                    <a:lnTo>
                      <a:pt x="356" y="403"/>
                    </a:lnTo>
                    <a:lnTo>
                      <a:pt x="356" y="403"/>
                    </a:lnTo>
                    <a:lnTo>
                      <a:pt x="358" y="405"/>
                    </a:lnTo>
                    <a:lnTo>
                      <a:pt x="358" y="405"/>
                    </a:lnTo>
                    <a:lnTo>
                      <a:pt x="360" y="405"/>
                    </a:lnTo>
                    <a:lnTo>
                      <a:pt x="360" y="405"/>
                    </a:lnTo>
                    <a:lnTo>
                      <a:pt x="362" y="407"/>
                    </a:lnTo>
                    <a:lnTo>
                      <a:pt x="362" y="407"/>
                    </a:lnTo>
                    <a:lnTo>
                      <a:pt x="364" y="407"/>
                    </a:lnTo>
                    <a:lnTo>
                      <a:pt x="364" y="409"/>
                    </a:lnTo>
                    <a:lnTo>
                      <a:pt x="365" y="410"/>
                    </a:lnTo>
                    <a:lnTo>
                      <a:pt x="367" y="412"/>
                    </a:lnTo>
                    <a:lnTo>
                      <a:pt x="367" y="412"/>
                    </a:lnTo>
                    <a:lnTo>
                      <a:pt x="369" y="412"/>
                    </a:lnTo>
                    <a:lnTo>
                      <a:pt x="369" y="412"/>
                    </a:lnTo>
                    <a:lnTo>
                      <a:pt x="369" y="412"/>
                    </a:lnTo>
                    <a:lnTo>
                      <a:pt x="371" y="412"/>
                    </a:lnTo>
                    <a:lnTo>
                      <a:pt x="371" y="412"/>
                    </a:lnTo>
                    <a:lnTo>
                      <a:pt x="373" y="412"/>
                    </a:lnTo>
                    <a:lnTo>
                      <a:pt x="373" y="412"/>
                    </a:lnTo>
                    <a:lnTo>
                      <a:pt x="373" y="412"/>
                    </a:lnTo>
                    <a:lnTo>
                      <a:pt x="374" y="412"/>
                    </a:lnTo>
                    <a:lnTo>
                      <a:pt x="374" y="412"/>
                    </a:lnTo>
                    <a:lnTo>
                      <a:pt x="378" y="412"/>
                    </a:lnTo>
                    <a:lnTo>
                      <a:pt x="378" y="412"/>
                    </a:lnTo>
                    <a:lnTo>
                      <a:pt x="380" y="412"/>
                    </a:lnTo>
                    <a:lnTo>
                      <a:pt x="380" y="412"/>
                    </a:lnTo>
                    <a:lnTo>
                      <a:pt x="382" y="412"/>
                    </a:lnTo>
                    <a:lnTo>
                      <a:pt x="382" y="412"/>
                    </a:lnTo>
                    <a:lnTo>
                      <a:pt x="382" y="412"/>
                    </a:lnTo>
                    <a:lnTo>
                      <a:pt x="382" y="412"/>
                    </a:lnTo>
                    <a:lnTo>
                      <a:pt x="382" y="410"/>
                    </a:lnTo>
                    <a:lnTo>
                      <a:pt x="382" y="410"/>
                    </a:lnTo>
                    <a:lnTo>
                      <a:pt x="382" y="410"/>
                    </a:lnTo>
                    <a:lnTo>
                      <a:pt x="382" y="410"/>
                    </a:lnTo>
                    <a:lnTo>
                      <a:pt x="384" y="410"/>
                    </a:lnTo>
                    <a:lnTo>
                      <a:pt x="385" y="410"/>
                    </a:lnTo>
                    <a:lnTo>
                      <a:pt x="385" y="410"/>
                    </a:lnTo>
                    <a:lnTo>
                      <a:pt x="385" y="410"/>
                    </a:lnTo>
                    <a:lnTo>
                      <a:pt x="385" y="410"/>
                    </a:lnTo>
                    <a:lnTo>
                      <a:pt x="385" y="410"/>
                    </a:lnTo>
                    <a:lnTo>
                      <a:pt x="385" y="410"/>
                    </a:lnTo>
                    <a:lnTo>
                      <a:pt x="385" y="409"/>
                    </a:lnTo>
                    <a:lnTo>
                      <a:pt x="385" y="409"/>
                    </a:lnTo>
                    <a:lnTo>
                      <a:pt x="385" y="409"/>
                    </a:lnTo>
                    <a:lnTo>
                      <a:pt x="385" y="409"/>
                    </a:lnTo>
                    <a:lnTo>
                      <a:pt x="387" y="409"/>
                    </a:lnTo>
                    <a:lnTo>
                      <a:pt x="387" y="409"/>
                    </a:lnTo>
                    <a:lnTo>
                      <a:pt x="387" y="409"/>
                    </a:lnTo>
                    <a:lnTo>
                      <a:pt x="387" y="409"/>
                    </a:lnTo>
                    <a:lnTo>
                      <a:pt x="387" y="409"/>
                    </a:lnTo>
                    <a:lnTo>
                      <a:pt x="389" y="409"/>
                    </a:lnTo>
                    <a:lnTo>
                      <a:pt x="389" y="409"/>
                    </a:lnTo>
                    <a:lnTo>
                      <a:pt x="389" y="409"/>
                    </a:lnTo>
                    <a:lnTo>
                      <a:pt x="389" y="409"/>
                    </a:lnTo>
                    <a:lnTo>
                      <a:pt x="389" y="409"/>
                    </a:lnTo>
                    <a:lnTo>
                      <a:pt x="391" y="409"/>
                    </a:lnTo>
                    <a:lnTo>
                      <a:pt x="391" y="409"/>
                    </a:lnTo>
                    <a:lnTo>
                      <a:pt x="391" y="409"/>
                    </a:lnTo>
                    <a:lnTo>
                      <a:pt x="391" y="409"/>
                    </a:lnTo>
                    <a:lnTo>
                      <a:pt x="391" y="410"/>
                    </a:lnTo>
                    <a:lnTo>
                      <a:pt x="391" y="410"/>
                    </a:lnTo>
                    <a:lnTo>
                      <a:pt x="393" y="410"/>
                    </a:lnTo>
                    <a:lnTo>
                      <a:pt x="393" y="410"/>
                    </a:lnTo>
                    <a:lnTo>
                      <a:pt x="393" y="409"/>
                    </a:lnTo>
                    <a:lnTo>
                      <a:pt x="394" y="409"/>
                    </a:lnTo>
                    <a:lnTo>
                      <a:pt x="394" y="409"/>
                    </a:lnTo>
                    <a:lnTo>
                      <a:pt x="394" y="409"/>
                    </a:lnTo>
                    <a:lnTo>
                      <a:pt x="394" y="409"/>
                    </a:lnTo>
                    <a:lnTo>
                      <a:pt x="396" y="407"/>
                    </a:lnTo>
                    <a:lnTo>
                      <a:pt x="396" y="405"/>
                    </a:lnTo>
                    <a:lnTo>
                      <a:pt x="396" y="405"/>
                    </a:lnTo>
                    <a:lnTo>
                      <a:pt x="396" y="405"/>
                    </a:lnTo>
                    <a:lnTo>
                      <a:pt x="398" y="405"/>
                    </a:lnTo>
                    <a:lnTo>
                      <a:pt x="398" y="405"/>
                    </a:lnTo>
                    <a:lnTo>
                      <a:pt x="398" y="405"/>
                    </a:lnTo>
                    <a:lnTo>
                      <a:pt x="398" y="405"/>
                    </a:lnTo>
                    <a:lnTo>
                      <a:pt x="398" y="405"/>
                    </a:lnTo>
                    <a:lnTo>
                      <a:pt x="398" y="405"/>
                    </a:lnTo>
                    <a:lnTo>
                      <a:pt x="398" y="405"/>
                    </a:lnTo>
                    <a:lnTo>
                      <a:pt x="400" y="405"/>
                    </a:lnTo>
                    <a:lnTo>
                      <a:pt x="400" y="405"/>
                    </a:lnTo>
                    <a:lnTo>
                      <a:pt x="400" y="405"/>
                    </a:lnTo>
                    <a:lnTo>
                      <a:pt x="400" y="405"/>
                    </a:lnTo>
                    <a:lnTo>
                      <a:pt x="400" y="405"/>
                    </a:lnTo>
                    <a:lnTo>
                      <a:pt x="402" y="405"/>
                    </a:lnTo>
                    <a:lnTo>
                      <a:pt x="402" y="405"/>
                    </a:lnTo>
                    <a:lnTo>
                      <a:pt x="402" y="405"/>
                    </a:lnTo>
                    <a:lnTo>
                      <a:pt x="402" y="405"/>
                    </a:lnTo>
                    <a:lnTo>
                      <a:pt x="402" y="405"/>
                    </a:lnTo>
                    <a:lnTo>
                      <a:pt x="402" y="405"/>
                    </a:lnTo>
                    <a:lnTo>
                      <a:pt x="402" y="405"/>
                    </a:lnTo>
                    <a:lnTo>
                      <a:pt x="402" y="403"/>
                    </a:lnTo>
                    <a:lnTo>
                      <a:pt x="402" y="403"/>
                    </a:lnTo>
                    <a:lnTo>
                      <a:pt x="402" y="403"/>
                    </a:lnTo>
                    <a:lnTo>
                      <a:pt x="402" y="401"/>
                    </a:lnTo>
                    <a:lnTo>
                      <a:pt x="403" y="401"/>
                    </a:lnTo>
                    <a:lnTo>
                      <a:pt x="403" y="401"/>
                    </a:lnTo>
                    <a:lnTo>
                      <a:pt x="403" y="401"/>
                    </a:lnTo>
                    <a:lnTo>
                      <a:pt x="403" y="401"/>
                    </a:lnTo>
                    <a:lnTo>
                      <a:pt x="403" y="400"/>
                    </a:lnTo>
                    <a:lnTo>
                      <a:pt x="403" y="400"/>
                    </a:lnTo>
                    <a:lnTo>
                      <a:pt x="403" y="400"/>
                    </a:lnTo>
                    <a:lnTo>
                      <a:pt x="403" y="398"/>
                    </a:lnTo>
                    <a:lnTo>
                      <a:pt x="402" y="398"/>
                    </a:lnTo>
                    <a:lnTo>
                      <a:pt x="400" y="398"/>
                    </a:lnTo>
                    <a:lnTo>
                      <a:pt x="400" y="396"/>
                    </a:lnTo>
                    <a:lnTo>
                      <a:pt x="400" y="396"/>
                    </a:lnTo>
                    <a:lnTo>
                      <a:pt x="400" y="396"/>
                    </a:lnTo>
                    <a:lnTo>
                      <a:pt x="400" y="396"/>
                    </a:lnTo>
                    <a:lnTo>
                      <a:pt x="400" y="394"/>
                    </a:lnTo>
                    <a:lnTo>
                      <a:pt x="400" y="394"/>
                    </a:lnTo>
                    <a:lnTo>
                      <a:pt x="400" y="394"/>
                    </a:lnTo>
                    <a:lnTo>
                      <a:pt x="402" y="394"/>
                    </a:lnTo>
                    <a:lnTo>
                      <a:pt x="402" y="394"/>
                    </a:lnTo>
                    <a:lnTo>
                      <a:pt x="402" y="394"/>
                    </a:lnTo>
                    <a:lnTo>
                      <a:pt x="402" y="394"/>
                    </a:lnTo>
                    <a:lnTo>
                      <a:pt x="403" y="394"/>
                    </a:lnTo>
                    <a:lnTo>
                      <a:pt x="403" y="394"/>
                    </a:lnTo>
                    <a:lnTo>
                      <a:pt x="405" y="394"/>
                    </a:lnTo>
                    <a:lnTo>
                      <a:pt x="405" y="394"/>
                    </a:lnTo>
                    <a:lnTo>
                      <a:pt x="405" y="394"/>
                    </a:lnTo>
                    <a:lnTo>
                      <a:pt x="407" y="394"/>
                    </a:lnTo>
                    <a:lnTo>
                      <a:pt x="409" y="392"/>
                    </a:lnTo>
                    <a:lnTo>
                      <a:pt x="411" y="389"/>
                    </a:lnTo>
                    <a:lnTo>
                      <a:pt x="412" y="389"/>
                    </a:lnTo>
                    <a:lnTo>
                      <a:pt x="412" y="389"/>
                    </a:lnTo>
                    <a:lnTo>
                      <a:pt x="412" y="389"/>
                    </a:lnTo>
                    <a:lnTo>
                      <a:pt x="412" y="389"/>
                    </a:lnTo>
                    <a:lnTo>
                      <a:pt x="412" y="389"/>
                    </a:lnTo>
                    <a:lnTo>
                      <a:pt x="412" y="389"/>
                    </a:lnTo>
                    <a:lnTo>
                      <a:pt x="414" y="389"/>
                    </a:lnTo>
                    <a:lnTo>
                      <a:pt x="414" y="389"/>
                    </a:lnTo>
                    <a:lnTo>
                      <a:pt x="414" y="389"/>
                    </a:lnTo>
                    <a:lnTo>
                      <a:pt x="414" y="389"/>
                    </a:lnTo>
                    <a:lnTo>
                      <a:pt x="414" y="389"/>
                    </a:lnTo>
                    <a:lnTo>
                      <a:pt x="416" y="391"/>
                    </a:lnTo>
                    <a:lnTo>
                      <a:pt x="416" y="391"/>
                    </a:lnTo>
                    <a:lnTo>
                      <a:pt x="418" y="392"/>
                    </a:lnTo>
                    <a:lnTo>
                      <a:pt x="418" y="392"/>
                    </a:lnTo>
                    <a:lnTo>
                      <a:pt x="418" y="392"/>
                    </a:lnTo>
                    <a:lnTo>
                      <a:pt x="418" y="392"/>
                    </a:lnTo>
                    <a:lnTo>
                      <a:pt x="420" y="392"/>
                    </a:lnTo>
                    <a:lnTo>
                      <a:pt x="420" y="392"/>
                    </a:lnTo>
                    <a:lnTo>
                      <a:pt x="421" y="392"/>
                    </a:lnTo>
                    <a:lnTo>
                      <a:pt x="423" y="392"/>
                    </a:lnTo>
                    <a:lnTo>
                      <a:pt x="425" y="392"/>
                    </a:lnTo>
                    <a:lnTo>
                      <a:pt x="425" y="392"/>
                    </a:lnTo>
                    <a:lnTo>
                      <a:pt x="431" y="392"/>
                    </a:lnTo>
                    <a:lnTo>
                      <a:pt x="434" y="392"/>
                    </a:lnTo>
                    <a:lnTo>
                      <a:pt x="434" y="392"/>
                    </a:lnTo>
                    <a:lnTo>
                      <a:pt x="438" y="391"/>
                    </a:lnTo>
                    <a:lnTo>
                      <a:pt x="440" y="389"/>
                    </a:lnTo>
                    <a:lnTo>
                      <a:pt x="440" y="389"/>
                    </a:lnTo>
                    <a:lnTo>
                      <a:pt x="440" y="389"/>
                    </a:lnTo>
                    <a:lnTo>
                      <a:pt x="441" y="387"/>
                    </a:lnTo>
                    <a:lnTo>
                      <a:pt x="441" y="387"/>
                    </a:lnTo>
                    <a:lnTo>
                      <a:pt x="443" y="385"/>
                    </a:lnTo>
                    <a:lnTo>
                      <a:pt x="443" y="385"/>
                    </a:lnTo>
                    <a:lnTo>
                      <a:pt x="443" y="385"/>
                    </a:lnTo>
                    <a:lnTo>
                      <a:pt x="443" y="385"/>
                    </a:lnTo>
                    <a:lnTo>
                      <a:pt x="445" y="383"/>
                    </a:lnTo>
                    <a:lnTo>
                      <a:pt x="445" y="383"/>
                    </a:lnTo>
                    <a:lnTo>
                      <a:pt x="445" y="383"/>
                    </a:lnTo>
                    <a:lnTo>
                      <a:pt x="445" y="383"/>
                    </a:lnTo>
                    <a:lnTo>
                      <a:pt x="445" y="383"/>
                    </a:lnTo>
                    <a:lnTo>
                      <a:pt x="447" y="381"/>
                    </a:lnTo>
                    <a:lnTo>
                      <a:pt x="447" y="381"/>
                    </a:lnTo>
                    <a:lnTo>
                      <a:pt x="447" y="381"/>
                    </a:lnTo>
                    <a:lnTo>
                      <a:pt x="447" y="380"/>
                    </a:lnTo>
                    <a:lnTo>
                      <a:pt x="445" y="380"/>
                    </a:lnTo>
                    <a:lnTo>
                      <a:pt x="445" y="380"/>
                    </a:lnTo>
                    <a:lnTo>
                      <a:pt x="445" y="380"/>
                    </a:lnTo>
                    <a:lnTo>
                      <a:pt x="443" y="380"/>
                    </a:lnTo>
                    <a:lnTo>
                      <a:pt x="443" y="380"/>
                    </a:lnTo>
                    <a:lnTo>
                      <a:pt x="443" y="380"/>
                    </a:lnTo>
                    <a:lnTo>
                      <a:pt x="441" y="380"/>
                    </a:lnTo>
                    <a:lnTo>
                      <a:pt x="441" y="380"/>
                    </a:lnTo>
                    <a:lnTo>
                      <a:pt x="441" y="381"/>
                    </a:lnTo>
                    <a:lnTo>
                      <a:pt x="441" y="381"/>
                    </a:lnTo>
                    <a:lnTo>
                      <a:pt x="440" y="381"/>
                    </a:lnTo>
                    <a:lnTo>
                      <a:pt x="440" y="381"/>
                    </a:lnTo>
                    <a:lnTo>
                      <a:pt x="440" y="381"/>
                    </a:lnTo>
                    <a:lnTo>
                      <a:pt x="440" y="381"/>
                    </a:lnTo>
                    <a:lnTo>
                      <a:pt x="440" y="381"/>
                    </a:lnTo>
                    <a:lnTo>
                      <a:pt x="438" y="380"/>
                    </a:lnTo>
                    <a:lnTo>
                      <a:pt x="436" y="378"/>
                    </a:lnTo>
                    <a:lnTo>
                      <a:pt x="436" y="378"/>
                    </a:lnTo>
                    <a:lnTo>
                      <a:pt x="436" y="378"/>
                    </a:lnTo>
                    <a:lnTo>
                      <a:pt x="436" y="376"/>
                    </a:lnTo>
                    <a:lnTo>
                      <a:pt x="436" y="374"/>
                    </a:lnTo>
                    <a:lnTo>
                      <a:pt x="436" y="374"/>
                    </a:lnTo>
                    <a:lnTo>
                      <a:pt x="436" y="374"/>
                    </a:lnTo>
                    <a:lnTo>
                      <a:pt x="436" y="374"/>
                    </a:lnTo>
                    <a:lnTo>
                      <a:pt x="436" y="374"/>
                    </a:lnTo>
                    <a:lnTo>
                      <a:pt x="438" y="374"/>
                    </a:lnTo>
                    <a:lnTo>
                      <a:pt x="438" y="372"/>
                    </a:lnTo>
                    <a:lnTo>
                      <a:pt x="438" y="372"/>
                    </a:lnTo>
                    <a:lnTo>
                      <a:pt x="438" y="372"/>
                    </a:lnTo>
                    <a:lnTo>
                      <a:pt x="440" y="372"/>
                    </a:lnTo>
                    <a:lnTo>
                      <a:pt x="440" y="374"/>
                    </a:lnTo>
                    <a:lnTo>
                      <a:pt x="440" y="374"/>
                    </a:lnTo>
                    <a:lnTo>
                      <a:pt x="443" y="374"/>
                    </a:lnTo>
                    <a:lnTo>
                      <a:pt x="445" y="374"/>
                    </a:lnTo>
                    <a:lnTo>
                      <a:pt x="445" y="376"/>
                    </a:lnTo>
                    <a:lnTo>
                      <a:pt x="447" y="376"/>
                    </a:lnTo>
                    <a:lnTo>
                      <a:pt x="449" y="376"/>
                    </a:lnTo>
                    <a:lnTo>
                      <a:pt x="449" y="376"/>
                    </a:lnTo>
                    <a:lnTo>
                      <a:pt x="450" y="376"/>
                    </a:lnTo>
                    <a:lnTo>
                      <a:pt x="450" y="376"/>
                    </a:lnTo>
                    <a:lnTo>
                      <a:pt x="452" y="376"/>
                    </a:lnTo>
                    <a:lnTo>
                      <a:pt x="452" y="376"/>
                    </a:lnTo>
                    <a:lnTo>
                      <a:pt x="454" y="376"/>
                    </a:lnTo>
                    <a:lnTo>
                      <a:pt x="454" y="374"/>
                    </a:lnTo>
                    <a:lnTo>
                      <a:pt x="456" y="374"/>
                    </a:lnTo>
                    <a:lnTo>
                      <a:pt x="456" y="374"/>
                    </a:lnTo>
                    <a:lnTo>
                      <a:pt x="456" y="372"/>
                    </a:lnTo>
                    <a:lnTo>
                      <a:pt x="456" y="372"/>
                    </a:lnTo>
                    <a:lnTo>
                      <a:pt x="456" y="372"/>
                    </a:lnTo>
                    <a:lnTo>
                      <a:pt x="456" y="372"/>
                    </a:lnTo>
                    <a:lnTo>
                      <a:pt x="456" y="372"/>
                    </a:lnTo>
                    <a:lnTo>
                      <a:pt x="454" y="372"/>
                    </a:lnTo>
                    <a:lnTo>
                      <a:pt x="454" y="371"/>
                    </a:lnTo>
                    <a:lnTo>
                      <a:pt x="454" y="371"/>
                    </a:lnTo>
                    <a:lnTo>
                      <a:pt x="454" y="371"/>
                    </a:lnTo>
                    <a:lnTo>
                      <a:pt x="454" y="371"/>
                    </a:lnTo>
                    <a:lnTo>
                      <a:pt x="454" y="371"/>
                    </a:lnTo>
                    <a:lnTo>
                      <a:pt x="452" y="371"/>
                    </a:lnTo>
                    <a:lnTo>
                      <a:pt x="452" y="371"/>
                    </a:lnTo>
                    <a:lnTo>
                      <a:pt x="452" y="369"/>
                    </a:lnTo>
                    <a:lnTo>
                      <a:pt x="452" y="369"/>
                    </a:lnTo>
                    <a:lnTo>
                      <a:pt x="450" y="367"/>
                    </a:lnTo>
                    <a:lnTo>
                      <a:pt x="450" y="367"/>
                    </a:lnTo>
                    <a:lnTo>
                      <a:pt x="450" y="367"/>
                    </a:lnTo>
                    <a:lnTo>
                      <a:pt x="450" y="367"/>
                    </a:lnTo>
                    <a:lnTo>
                      <a:pt x="450" y="367"/>
                    </a:lnTo>
                    <a:lnTo>
                      <a:pt x="449" y="365"/>
                    </a:lnTo>
                    <a:lnTo>
                      <a:pt x="449" y="365"/>
                    </a:lnTo>
                    <a:lnTo>
                      <a:pt x="449" y="365"/>
                    </a:lnTo>
                    <a:lnTo>
                      <a:pt x="447" y="365"/>
                    </a:lnTo>
                    <a:lnTo>
                      <a:pt x="447" y="363"/>
                    </a:lnTo>
                    <a:lnTo>
                      <a:pt x="447" y="363"/>
                    </a:lnTo>
                    <a:lnTo>
                      <a:pt x="445" y="363"/>
                    </a:lnTo>
                    <a:lnTo>
                      <a:pt x="445" y="363"/>
                    </a:lnTo>
                    <a:lnTo>
                      <a:pt x="445" y="363"/>
                    </a:lnTo>
                    <a:lnTo>
                      <a:pt x="445" y="363"/>
                    </a:lnTo>
                    <a:lnTo>
                      <a:pt x="445" y="363"/>
                    </a:lnTo>
                    <a:lnTo>
                      <a:pt x="443" y="362"/>
                    </a:lnTo>
                    <a:lnTo>
                      <a:pt x="443" y="362"/>
                    </a:lnTo>
                    <a:lnTo>
                      <a:pt x="443" y="360"/>
                    </a:lnTo>
                    <a:lnTo>
                      <a:pt x="443" y="360"/>
                    </a:lnTo>
                    <a:lnTo>
                      <a:pt x="445" y="360"/>
                    </a:lnTo>
                    <a:lnTo>
                      <a:pt x="445" y="360"/>
                    </a:lnTo>
                    <a:lnTo>
                      <a:pt x="445" y="358"/>
                    </a:lnTo>
                    <a:lnTo>
                      <a:pt x="449" y="356"/>
                    </a:lnTo>
                    <a:lnTo>
                      <a:pt x="449" y="354"/>
                    </a:lnTo>
                    <a:lnTo>
                      <a:pt x="450" y="354"/>
                    </a:lnTo>
                    <a:lnTo>
                      <a:pt x="450" y="354"/>
                    </a:lnTo>
                    <a:lnTo>
                      <a:pt x="450" y="354"/>
                    </a:lnTo>
                    <a:lnTo>
                      <a:pt x="450" y="354"/>
                    </a:lnTo>
                    <a:lnTo>
                      <a:pt x="452" y="354"/>
                    </a:lnTo>
                    <a:lnTo>
                      <a:pt x="454" y="356"/>
                    </a:lnTo>
                    <a:lnTo>
                      <a:pt x="454" y="356"/>
                    </a:lnTo>
                    <a:lnTo>
                      <a:pt x="456" y="356"/>
                    </a:lnTo>
                    <a:lnTo>
                      <a:pt x="458" y="356"/>
                    </a:lnTo>
                    <a:lnTo>
                      <a:pt x="459" y="356"/>
                    </a:lnTo>
                    <a:lnTo>
                      <a:pt x="459" y="356"/>
                    </a:lnTo>
                    <a:lnTo>
                      <a:pt x="461" y="356"/>
                    </a:lnTo>
                    <a:lnTo>
                      <a:pt x="461" y="354"/>
                    </a:lnTo>
                    <a:lnTo>
                      <a:pt x="463" y="354"/>
                    </a:lnTo>
                    <a:lnTo>
                      <a:pt x="463" y="354"/>
                    </a:lnTo>
                    <a:lnTo>
                      <a:pt x="463" y="353"/>
                    </a:lnTo>
                    <a:lnTo>
                      <a:pt x="463" y="353"/>
                    </a:lnTo>
                    <a:lnTo>
                      <a:pt x="465" y="351"/>
                    </a:lnTo>
                    <a:lnTo>
                      <a:pt x="465" y="347"/>
                    </a:lnTo>
                    <a:lnTo>
                      <a:pt x="465" y="345"/>
                    </a:lnTo>
                    <a:lnTo>
                      <a:pt x="465" y="343"/>
                    </a:lnTo>
                    <a:lnTo>
                      <a:pt x="467" y="342"/>
                    </a:lnTo>
                    <a:lnTo>
                      <a:pt x="467" y="342"/>
                    </a:lnTo>
                    <a:lnTo>
                      <a:pt x="465" y="340"/>
                    </a:lnTo>
                    <a:lnTo>
                      <a:pt x="465" y="338"/>
                    </a:lnTo>
                    <a:lnTo>
                      <a:pt x="465" y="338"/>
                    </a:lnTo>
                    <a:lnTo>
                      <a:pt x="465" y="336"/>
                    </a:lnTo>
                    <a:lnTo>
                      <a:pt x="465" y="336"/>
                    </a:lnTo>
                    <a:lnTo>
                      <a:pt x="465" y="336"/>
                    </a:lnTo>
                    <a:lnTo>
                      <a:pt x="465" y="336"/>
                    </a:lnTo>
                    <a:lnTo>
                      <a:pt x="465" y="334"/>
                    </a:lnTo>
                    <a:lnTo>
                      <a:pt x="467" y="334"/>
                    </a:lnTo>
                    <a:lnTo>
                      <a:pt x="467" y="334"/>
                    </a:lnTo>
                    <a:lnTo>
                      <a:pt x="467" y="334"/>
                    </a:lnTo>
                    <a:lnTo>
                      <a:pt x="467" y="334"/>
                    </a:lnTo>
                    <a:lnTo>
                      <a:pt x="469" y="334"/>
                    </a:lnTo>
                    <a:lnTo>
                      <a:pt x="470" y="334"/>
                    </a:lnTo>
                    <a:lnTo>
                      <a:pt x="470" y="336"/>
                    </a:lnTo>
                    <a:lnTo>
                      <a:pt x="472" y="334"/>
                    </a:lnTo>
                    <a:lnTo>
                      <a:pt x="472" y="334"/>
                    </a:lnTo>
                    <a:lnTo>
                      <a:pt x="472" y="334"/>
                    </a:lnTo>
                    <a:lnTo>
                      <a:pt x="472" y="334"/>
                    </a:lnTo>
                    <a:lnTo>
                      <a:pt x="472" y="334"/>
                    </a:lnTo>
                    <a:lnTo>
                      <a:pt x="472" y="334"/>
                    </a:lnTo>
                    <a:lnTo>
                      <a:pt x="474" y="334"/>
                    </a:lnTo>
                    <a:lnTo>
                      <a:pt x="474" y="334"/>
                    </a:lnTo>
                    <a:lnTo>
                      <a:pt x="474" y="333"/>
                    </a:lnTo>
                    <a:lnTo>
                      <a:pt x="476" y="333"/>
                    </a:lnTo>
                    <a:lnTo>
                      <a:pt x="476" y="333"/>
                    </a:lnTo>
                    <a:lnTo>
                      <a:pt x="478" y="331"/>
                    </a:lnTo>
                    <a:lnTo>
                      <a:pt x="478" y="331"/>
                    </a:lnTo>
                    <a:lnTo>
                      <a:pt x="478" y="331"/>
                    </a:lnTo>
                    <a:lnTo>
                      <a:pt x="479" y="331"/>
                    </a:lnTo>
                    <a:lnTo>
                      <a:pt x="479" y="331"/>
                    </a:lnTo>
                    <a:lnTo>
                      <a:pt x="479" y="331"/>
                    </a:lnTo>
                    <a:lnTo>
                      <a:pt x="479" y="331"/>
                    </a:lnTo>
                    <a:lnTo>
                      <a:pt x="481" y="331"/>
                    </a:lnTo>
                    <a:lnTo>
                      <a:pt x="481" y="331"/>
                    </a:lnTo>
                    <a:lnTo>
                      <a:pt x="483" y="331"/>
                    </a:lnTo>
                    <a:lnTo>
                      <a:pt x="483" y="333"/>
                    </a:lnTo>
                    <a:lnTo>
                      <a:pt x="485" y="333"/>
                    </a:lnTo>
                    <a:lnTo>
                      <a:pt x="485" y="333"/>
                    </a:lnTo>
                    <a:lnTo>
                      <a:pt x="485" y="333"/>
                    </a:lnTo>
                    <a:lnTo>
                      <a:pt x="487" y="333"/>
                    </a:lnTo>
                    <a:lnTo>
                      <a:pt x="487" y="333"/>
                    </a:lnTo>
                    <a:lnTo>
                      <a:pt x="487" y="333"/>
                    </a:lnTo>
                    <a:lnTo>
                      <a:pt x="487" y="333"/>
                    </a:lnTo>
                    <a:lnTo>
                      <a:pt x="487" y="333"/>
                    </a:lnTo>
                    <a:lnTo>
                      <a:pt x="488" y="334"/>
                    </a:lnTo>
                    <a:lnTo>
                      <a:pt x="488" y="334"/>
                    </a:lnTo>
                    <a:lnTo>
                      <a:pt x="488" y="334"/>
                    </a:lnTo>
                    <a:lnTo>
                      <a:pt x="488" y="334"/>
                    </a:lnTo>
                    <a:lnTo>
                      <a:pt x="490" y="334"/>
                    </a:lnTo>
                    <a:lnTo>
                      <a:pt x="490" y="334"/>
                    </a:lnTo>
                    <a:lnTo>
                      <a:pt x="490" y="334"/>
                    </a:lnTo>
                    <a:lnTo>
                      <a:pt x="492" y="334"/>
                    </a:lnTo>
                    <a:lnTo>
                      <a:pt x="492" y="334"/>
                    </a:lnTo>
                    <a:lnTo>
                      <a:pt x="492" y="334"/>
                    </a:lnTo>
                    <a:lnTo>
                      <a:pt x="492" y="334"/>
                    </a:lnTo>
                    <a:lnTo>
                      <a:pt x="492" y="334"/>
                    </a:lnTo>
                    <a:lnTo>
                      <a:pt x="492" y="333"/>
                    </a:lnTo>
                    <a:lnTo>
                      <a:pt x="492" y="333"/>
                    </a:lnTo>
                    <a:lnTo>
                      <a:pt x="492" y="333"/>
                    </a:lnTo>
                    <a:lnTo>
                      <a:pt x="492" y="331"/>
                    </a:lnTo>
                    <a:lnTo>
                      <a:pt x="492" y="331"/>
                    </a:lnTo>
                    <a:lnTo>
                      <a:pt x="492" y="331"/>
                    </a:lnTo>
                    <a:lnTo>
                      <a:pt x="492" y="331"/>
                    </a:lnTo>
                    <a:lnTo>
                      <a:pt x="492" y="329"/>
                    </a:lnTo>
                    <a:lnTo>
                      <a:pt x="492" y="327"/>
                    </a:lnTo>
                    <a:lnTo>
                      <a:pt x="492" y="327"/>
                    </a:lnTo>
                    <a:lnTo>
                      <a:pt x="492" y="327"/>
                    </a:lnTo>
                    <a:lnTo>
                      <a:pt x="490" y="324"/>
                    </a:lnTo>
                    <a:lnTo>
                      <a:pt x="488" y="322"/>
                    </a:lnTo>
                    <a:lnTo>
                      <a:pt x="488" y="322"/>
                    </a:lnTo>
                    <a:lnTo>
                      <a:pt x="488" y="322"/>
                    </a:lnTo>
                    <a:lnTo>
                      <a:pt x="488" y="322"/>
                    </a:lnTo>
                    <a:lnTo>
                      <a:pt x="488" y="322"/>
                    </a:lnTo>
                    <a:lnTo>
                      <a:pt x="488" y="322"/>
                    </a:lnTo>
                    <a:lnTo>
                      <a:pt x="487" y="322"/>
                    </a:lnTo>
                    <a:lnTo>
                      <a:pt x="487" y="322"/>
                    </a:lnTo>
                    <a:lnTo>
                      <a:pt x="485" y="322"/>
                    </a:lnTo>
                    <a:lnTo>
                      <a:pt x="485" y="320"/>
                    </a:lnTo>
                    <a:lnTo>
                      <a:pt x="485" y="320"/>
                    </a:lnTo>
                    <a:lnTo>
                      <a:pt x="485" y="320"/>
                    </a:lnTo>
                    <a:lnTo>
                      <a:pt x="485" y="320"/>
                    </a:lnTo>
                    <a:lnTo>
                      <a:pt x="485" y="320"/>
                    </a:lnTo>
                    <a:lnTo>
                      <a:pt x="485" y="320"/>
                    </a:lnTo>
                    <a:lnTo>
                      <a:pt x="485" y="318"/>
                    </a:lnTo>
                    <a:lnTo>
                      <a:pt x="485" y="318"/>
                    </a:lnTo>
                    <a:lnTo>
                      <a:pt x="485" y="318"/>
                    </a:lnTo>
                    <a:lnTo>
                      <a:pt x="485" y="318"/>
                    </a:lnTo>
                    <a:lnTo>
                      <a:pt x="485" y="318"/>
                    </a:lnTo>
                    <a:lnTo>
                      <a:pt x="485" y="318"/>
                    </a:lnTo>
                    <a:lnTo>
                      <a:pt x="485" y="318"/>
                    </a:lnTo>
                    <a:lnTo>
                      <a:pt x="485" y="316"/>
                    </a:lnTo>
                    <a:lnTo>
                      <a:pt x="485" y="316"/>
                    </a:lnTo>
                    <a:lnTo>
                      <a:pt x="483" y="316"/>
                    </a:lnTo>
                    <a:lnTo>
                      <a:pt x="481" y="315"/>
                    </a:lnTo>
                    <a:lnTo>
                      <a:pt x="481" y="315"/>
                    </a:lnTo>
                    <a:lnTo>
                      <a:pt x="481" y="315"/>
                    </a:lnTo>
                    <a:lnTo>
                      <a:pt x="478" y="315"/>
                    </a:lnTo>
                    <a:lnTo>
                      <a:pt x="478" y="315"/>
                    </a:lnTo>
                    <a:lnTo>
                      <a:pt x="476" y="315"/>
                    </a:lnTo>
                    <a:lnTo>
                      <a:pt x="476" y="315"/>
                    </a:lnTo>
                    <a:lnTo>
                      <a:pt x="474" y="315"/>
                    </a:lnTo>
                    <a:lnTo>
                      <a:pt x="474" y="315"/>
                    </a:lnTo>
                    <a:lnTo>
                      <a:pt x="472" y="316"/>
                    </a:lnTo>
                    <a:lnTo>
                      <a:pt x="472" y="316"/>
                    </a:lnTo>
                    <a:lnTo>
                      <a:pt x="472" y="316"/>
                    </a:lnTo>
                    <a:lnTo>
                      <a:pt x="470" y="315"/>
                    </a:lnTo>
                    <a:lnTo>
                      <a:pt x="469" y="315"/>
                    </a:lnTo>
                    <a:lnTo>
                      <a:pt x="469" y="315"/>
                    </a:lnTo>
                    <a:lnTo>
                      <a:pt x="467" y="313"/>
                    </a:lnTo>
                    <a:lnTo>
                      <a:pt x="467" y="313"/>
                    </a:lnTo>
                    <a:lnTo>
                      <a:pt x="465" y="311"/>
                    </a:lnTo>
                    <a:lnTo>
                      <a:pt x="465" y="311"/>
                    </a:lnTo>
                    <a:lnTo>
                      <a:pt x="465" y="311"/>
                    </a:lnTo>
                    <a:lnTo>
                      <a:pt x="465" y="309"/>
                    </a:lnTo>
                    <a:lnTo>
                      <a:pt x="467" y="307"/>
                    </a:lnTo>
                    <a:lnTo>
                      <a:pt x="467" y="306"/>
                    </a:lnTo>
                    <a:lnTo>
                      <a:pt x="467" y="306"/>
                    </a:lnTo>
                    <a:lnTo>
                      <a:pt x="467" y="306"/>
                    </a:lnTo>
                    <a:lnTo>
                      <a:pt x="467" y="306"/>
                    </a:lnTo>
                    <a:lnTo>
                      <a:pt x="469" y="306"/>
                    </a:lnTo>
                    <a:lnTo>
                      <a:pt x="469" y="306"/>
                    </a:lnTo>
                    <a:lnTo>
                      <a:pt x="470" y="306"/>
                    </a:lnTo>
                    <a:lnTo>
                      <a:pt x="472" y="306"/>
                    </a:lnTo>
                    <a:lnTo>
                      <a:pt x="472" y="306"/>
                    </a:lnTo>
                    <a:lnTo>
                      <a:pt x="474" y="307"/>
                    </a:lnTo>
                    <a:lnTo>
                      <a:pt x="476" y="307"/>
                    </a:lnTo>
                    <a:lnTo>
                      <a:pt x="476" y="307"/>
                    </a:lnTo>
                    <a:lnTo>
                      <a:pt x="478" y="307"/>
                    </a:lnTo>
                    <a:lnTo>
                      <a:pt x="478" y="307"/>
                    </a:lnTo>
                    <a:lnTo>
                      <a:pt x="478" y="307"/>
                    </a:lnTo>
                    <a:lnTo>
                      <a:pt x="479" y="307"/>
                    </a:lnTo>
                    <a:lnTo>
                      <a:pt x="479" y="307"/>
                    </a:lnTo>
                    <a:lnTo>
                      <a:pt x="479" y="307"/>
                    </a:lnTo>
                    <a:lnTo>
                      <a:pt x="479" y="307"/>
                    </a:lnTo>
                    <a:lnTo>
                      <a:pt x="481" y="307"/>
                    </a:lnTo>
                    <a:lnTo>
                      <a:pt x="481" y="307"/>
                    </a:lnTo>
                    <a:lnTo>
                      <a:pt x="481" y="307"/>
                    </a:lnTo>
                    <a:lnTo>
                      <a:pt x="483" y="307"/>
                    </a:lnTo>
                    <a:lnTo>
                      <a:pt x="483" y="307"/>
                    </a:lnTo>
                    <a:lnTo>
                      <a:pt x="483" y="307"/>
                    </a:lnTo>
                    <a:lnTo>
                      <a:pt x="483" y="307"/>
                    </a:lnTo>
                    <a:lnTo>
                      <a:pt x="483" y="307"/>
                    </a:lnTo>
                    <a:lnTo>
                      <a:pt x="485" y="307"/>
                    </a:lnTo>
                    <a:lnTo>
                      <a:pt x="485" y="307"/>
                    </a:lnTo>
                    <a:lnTo>
                      <a:pt x="485" y="306"/>
                    </a:lnTo>
                    <a:lnTo>
                      <a:pt x="485" y="306"/>
                    </a:lnTo>
                    <a:lnTo>
                      <a:pt x="487" y="306"/>
                    </a:lnTo>
                    <a:lnTo>
                      <a:pt x="487" y="306"/>
                    </a:lnTo>
                    <a:lnTo>
                      <a:pt x="487" y="306"/>
                    </a:lnTo>
                    <a:lnTo>
                      <a:pt x="488" y="306"/>
                    </a:lnTo>
                    <a:lnTo>
                      <a:pt x="488" y="306"/>
                    </a:lnTo>
                    <a:lnTo>
                      <a:pt x="488" y="306"/>
                    </a:lnTo>
                    <a:lnTo>
                      <a:pt x="488" y="306"/>
                    </a:lnTo>
                    <a:lnTo>
                      <a:pt x="490" y="306"/>
                    </a:lnTo>
                    <a:lnTo>
                      <a:pt x="490" y="306"/>
                    </a:lnTo>
                    <a:lnTo>
                      <a:pt x="492" y="306"/>
                    </a:lnTo>
                    <a:lnTo>
                      <a:pt x="492" y="306"/>
                    </a:lnTo>
                    <a:lnTo>
                      <a:pt x="494" y="306"/>
                    </a:lnTo>
                    <a:lnTo>
                      <a:pt x="494" y="306"/>
                    </a:lnTo>
                    <a:lnTo>
                      <a:pt x="494" y="306"/>
                    </a:lnTo>
                    <a:lnTo>
                      <a:pt x="494" y="304"/>
                    </a:lnTo>
                    <a:lnTo>
                      <a:pt x="494" y="304"/>
                    </a:lnTo>
                    <a:lnTo>
                      <a:pt x="496" y="302"/>
                    </a:lnTo>
                    <a:lnTo>
                      <a:pt x="496" y="300"/>
                    </a:lnTo>
                    <a:lnTo>
                      <a:pt x="496" y="300"/>
                    </a:lnTo>
                    <a:lnTo>
                      <a:pt x="496" y="300"/>
                    </a:lnTo>
                    <a:lnTo>
                      <a:pt x="496" y="300"/>
                    </a:lnTo>
                    <a:lnTo>
                      <a:pt x="496" y="300"/>
                    </a:lnTo>
                    <a:lnTo>
                      <a:pt x="497" y="300"/>
                    </a:lnTo>
                    <a:lnTo>
                      <a:pt x="497" y="300"/>
                    </a:lnTo>
                    <a:lnTo>
                      <a:pt x="499" y="300"/>
                    </a:lnTo>
                    <a:lnTo>
                      <a:pt x="501" y="300"/>
                    </a:lnTo>
                    <a:lnTo>
                      <a:pt x="501" y="300"/>
                    </a:lnTo>
                    <a:lnTo>
                      <a:pt x="503" y="300"/>
                    </a:lnTo>
                    <a:lnTo>
                      <a:pt x="503" y="298"/>
                    </a:lnTo>
                    <a:lnTo>
                      <a:pt x="505" y="298"/>
                    </a:lnTo>
                    <a:lnTo>
                      <a:pt x="505" y="296"/>
                    </a:lnTo>
                    <a:lnTo>
                      <a:pt x="506" y="293"/>
                    </a:lnTo>
                    <a:lnTo>
                      <a:pt x="508" y="291"/>
                    </a:lnTo>
                    <a:lnTo>
                      <a:pt x="508" y="291"/>
                    </a:lnTo>
                    <a:lnTo>
                      <a:pt x="510" y="289"/>
                    </a:lnTo>
                    <a:lnTo>
                      <a:pt x="510" y="289"/>
                    </a:lnTo>
                    <a:lnTo>
                      <a:pt x="512" y="289"/>
                    </a:lnTo>
                    <a:lnTo>
                      <a:pt x="512" y="289"/>
                    </a:lnTo>
                    <a:lnTo>
                      <a:pt x="512" y="289"/>
                    </a:lnTo>
                    <a:lnTo>
                      <a:pt x="514" y="289"/>
                    </a:lnTo>
                    <a:lnTo>
                      <a:pt x="514" y="289"/>
                    </a:lnTo>
                    <a:lnTo>
                      <a:pt x="514" y="289"/>
                    </a:lnTo>
                    <a:lnTo>
                      <a:pt x="516" y="289"/>
                    </a:lnTo>
                    <a:lnTo>
                      <a:pt x="516" y="289"/>
                    </a:lnTo>
                    <a:lnTo>
                      <a:pt x="516" y="289"/>
                    </a:lnTo>
                    <a:lnTo>
                      <a:pt x="516" y="289"/>
                    </a:lnTo>
                    <a:lnTo>
                      <a:pt x="516" y="289"/>
                    </a:lnTo>
                    <a:lnTo>
                      <a:pt x="517" y="289"/>
                    </a:lnTo>
                    <a:lnTo>
                      <a:pt x="517" y="289"/>
                    </a:lnTo>
                    <a:lnTo>
                      <a:pt x="517" y="289"/>
                    </a:lnTo>
                    <a:lnTo>
                      <a:pt x="517" y="289"/>
                    </a:lnTo>
                    <a:lnTo>
                      <a:pt x="519" y="289"/>
                    </a:lnTo>
                    <a:lnTo>
                      <a:pt x="519" y="289"/>
                    </a:lnTo>
                    <a:lnTo>
                      <a:pt x="519" y="289"/>
                    </a:lnTo>
                    <a:lnTo>
                      <a:pt x="519" y="287"/>
                    </a:lnTo>
                    <a:lnTo>
                      <a:pt x="519" y="287"/>
                    </a:lnTo>
                    <a:lnTo>
                      <a:pt x="519" y="286"/>
                    </a:lnTo>
                    <a:lnTo>
                      <a:pt x="519" y="286"/>
                    </a:lnTo>
                    <a:lnTo>
                      <a:pt x="519" y="286"/>
                    </a:lnTo>
                    <a:lnTo>
                      <a:pt x="519" y="286"/>
                    </a:lnTo>
                    <a:lnTo>
                      <a:pt x="517" y="284"/>
                    </a:lnTo>
                    <a:lnTo>
                      <a:pt x="517" y="282"/>
                    </a:lnTo>
                    <a:lnTo>
                      <a:pt x="516" y="282"/>
                    </a:lnTo>
                    <a:lnTo>
                      <a:pt x="516" y="282"/>
                    </a:lnTo>
                    <a:lnTo>
                      <a:pt x="516" y="282"/>
                    </a:lnTo>
                    <a:lnTo>
                      <a:pt x="516" y="282"/>
                    </a:lnTo>
                    <a:lnTo>
                      <a:pt x="516" y="282"/>
                    </a:lnTo>
                    <a:lnTo>
                      <a:pt x="516" y="280"/>
                    </a:lnTo>
                    <a:lnTo>
                      <a:pt x="516" y="280"/>
                    </a:lnTo>
                    <a:lnTo>
                      <a:pt x="516" y="280"/>
                    </a:lnTo>
                    <a:lnTo>
                      <a:pt x="516" y="280"/>
                    </a:lnTo>
                    <a:lnTo>
                      <a:pt x="514" y="280"/>
                    </a:lnTo>
                    <a:lnTo>
                      <a:pt x="514" y="278"/>
                    </a:lnTo>
                    <a:lnTo>
                      <a:pt x="514" y="278"/>
                    </a:lnTo>
                    <a:lnTo>
                      <a:pt x="514" y="278"/>
                    </a:lnTo>
                    <a:lnTo>
                      <a:pt x="514" y="278"/>
                    </a:lnTo>
                    <a:lnTo>
                      <a:pt x="516" y="277"/>
                    </a:lnTo>
                    <a:lnTo>
                      <a:pt x="516" y="277"/>
                    </a:lnTo>
                    <a:lnTo>
                      <a:pt x="516" y="277"/>
                    </a:lnTo>
                    <a:lnTo>
                      <a:pt x="516" y="275"/>
                    </a:lnTo>
                    <a:lnTo>
                      <a:pt x="517" y="273"/>
                    </a:lnTo>
                    <a:lnTo>
                      <a:pt x="517" y="273"/>
                    </a:lnTo>
                    <a:lnTo>
                      <a:pt x="517" y="273"/>
                    </a:lnTo>
                    <a:lnTo>
                      <a:pt x="519" y="273"/>
                    </a:lnTo>
                    <a:lnTo>
                      <a:pt x="519" y="271"/>
                    </a:lnTo>
                    <a:lnTo>
                      <a:pt x="519" y="271"/>
                    </a:lnTo>
                    <a:lnTo>
                      <a:pt x="519" y="271"/>
                    </a:lnTo>
                    <a:lnTo>
                      <a:pt x="519" y="271"/>
                    </a:lnTo>
                    <a:lnTo>
                      <a:pt x="519" y="271"/>
                    </a:lnTo>
                    <a:lnTo>
                      <a:pt x="519" y="271"/>
                    </a:lnTo>
                    <a:lnTo>
                      <a:pt x="519" y="271"/>
                    </a:lnTo>
                    <a:lnTo>
                      <a:pt x="521" y="271"/>
                    </a:lnTo>
                    <a:lnTo>
                      <a:pt x="521" y="271"/>
                    </a:lnTo>
                    <a:lnTo>
                      <a:pt x="521" y="271"/>
                    </a:lnTo>
                    <a:lnTo>
                      <a:pt x="521" y="273"/>
                    </a:lnTo>
                    <a:lnTo>
                      <a:pt x="523" y="273"/>
                    </a:lnTo>
                    <a:lnTo>
                      <a:pt x="523" y="273"/>
                    </a:lnTo>
                    <a:lnTo>
                      <a:pt x="523" y="273"/>
                    </a:lnTo>
                    <a:lnTo>
                      <a:pt x="523" y="273"/>
                    </a:lnTo>
                    <a:lnTo>
                      <a:pt x="525" y="273"/>
                    </a:lnTo>
                    <a:lnTo>
                      <a:pt x="525" y="275"/>
                    </a:lnTo>
                    <a:lnTo>
                      <a:pt x="525" y="275"/>
                    </a:lnTo>
                    <a:lnTo>
                      <a:pt x="526" y="275"/>
                    </a:lnTo>
                    <a:lnTo>
                      <a:pt x="526" y="275"/>
                    </a:lnTo>
                    <a:lnTo>
                      <a:pt x="528" y="275"/>
                    </a:lnTo>
                    <a:lnTo>
                      <a:pt x="528" y="275"/>
                    </a:lnTo>
                    <a:lnTo>
                      <a:pt x="528" y="275"/>
                    </a:lnTo>
                    <a:lnTo>
                      <a:pt x="528" y="273"/>
                    </a:lnTo>
                    <a:lnTo>
                      <a:pt x="528" y="273"/>
                    </a:lnTo>
                    <a:lnTo>
                      <a:pt x="528" y="271"/>
                    </a:lnTo>
                    <a:lnTo>
                      <a:pt x="528" y="271"/>
                    </a:lnTo>
                    <a:lnTo>
                      <a:pt x="528" y="268"/>
                    </a:lnTo>
                    <a:lnTo>
                      <a:pt x="528" y="264"/>
                    </a:lnTo>
                    <a:lnTo>
                      <a:pt x="528" y="262"/>
                    </a:lnTo>
                    <a:lnTo>
                      <a:pt x="528" y="260"/>
                    </a:lnTo>
                    <a:lnTo>
                      <a:pt x="528" y="258"/>
                    </a:lnTo>
                    <a:lnTo>
                      <a:pt x="528" y="257"/>
                    </a:lnTo>
                    <a:lnTo>
                      <a:pt x="530" y="255"/>
                    </a:lnTo>
                    <a:lnTo>
                      <a:pt x="530" y="253"/>
                    </a:lnTo>
                    <a:lnTo>
                      <a:pt x="528" y="253"/>
                    </a:lnTo>
                    <a:lnTo>
                      <a:pt x="528" y="251"/>
                    </a:lnTo>
                    <a:lnTo>
                      <a:pt x="526" y="251"/>
                    </a:lnTo>
                    <a:lnTo>
                      <a:pt x="525" y="251"/>
                    </a:lnTo>
                    <a:lnTo>
                      <a:pt x="525" y="251"/>
                    </a:lnTo>
                    <a:lnTo>
                      <a:pt x="525" y="251"/>
                    </a:lnTo>
                    <a:lnTo>
                      <a:pt x="523" y="251"/>
                    </a:lnTo>
                    <a:lnTo>
                      <a:pt x="523" y="251"/>
                    </a:lnTo>
                    <a:lnTo>
                      <a:pt x="521" y="249"/>
                    </a:lnTo>
                    <a:lnTo>
                      <a:pt x="521" y="249"/>
                    </a:lnTo>
                    <a:lnTo>
                      <a:pt x="521" y="249"/>
                    </a:lnTo>
                    <a:lnTo>
                      <a:pt x="521" y="249"/>
                    </a:lnTo>
                    <a:lnTo>
                      <a:pt x="521" y="249"/>
                    </a:lnTo>
                    <a:lnTo>
                      <a:pt x="519" y="248"/>
                    </a:lnTo>
                    <a:lnTo>
                      <a:pt x="519" y="248"/>
                    </a:lnTo>
                    <a:lnTo>
                      <a:pt x="521" y="246"/>
                    </a:lnTo>
                    <a:lnTo>
                      <a:pt x="521" y="244"/>
                    </a:lnTo>
                    <a:lnTo>
                      <a:pt x="521" y="242"/>
                    </a:lnTo>
                    <a:lnTo>
                      <a:pt x="521" y="242"/>
                    </a:lnTo>
                    <a:lnTo>
                      <a:pt x="521" y="242"/>
                    </a:lnTo>
                    <a:lnTo>
                      <a:pt x="521" y="240"/>
                    </a:lnTo>
                    <a:lnTo>
                      <a:pt x="521" y="240"/>
                    </a:lnTo>
                    <a:lnTo>
                      <a:pt x="521" y="239"/>
                    </a:lnTo>
                    <a:lnTo>
                      <a:pt x="521" y="237"/>
                    </a:lnTo>
                    <a:lnTo>
                      <a:pt x="521" y="237"/>
                    </a:lnTo>
                    <a:lnTo>
                      <a:pt x="521" y="237"/>
                    </a:lnTo>
                    <a:lnTo>
                      <a:pt x="523" y="237"/>
                    </a:lnTo>
                    <a:lnTo>
                      <a:pt x="523" y="237"/>
                    </a:lnTo>
                    <a:lnTo>
                      <a:pt x="523" y="237"/>
                    </a:lnTo>
                    <a:lnTo>
                      <a:pt x="525" y="237"/>
                    </a:lnTo>
                    <a:lnTo>
                      <a:pt x="525" y="237"/>
                    </a:lnTo>
                    <a:lnTo>
                      <a:pt x="526" y="237"/>
                    </a:lnTo>
                    <a:lnTo>
                      <a:pt x="526" y="237"/>
                    </a:lnTo>
                    <a:lnTo>
                      <a:pt x="528" y="237"/>
                    </a:lnTo>
                    <a:lnTo>
                      <a:pt x="530" y="237"/>
                    </a:lnTo>
                    <a:lnTo>
                      <a:pt x="530" y="237"/>
                    </a:lnTo>
                    <a:lnTo>
                      <a:pt x="532" y="237"/>
                    </a:lnTo>
                    <a:lnTo>
                      <a:pt x="532" y="237"/>
                    </a:lnTo>
                    <a:lnTo>
                      <a:pt x="532" y="237"/>
                    </a:lnTo>
                    <a:lnTo>
                      <a:pt x="534" y="237"/>
                    </a:lnTo>
                    <a:lnTo>
                      <a:pt x="534" y="237"/>
                    </a:lnTo>
                    <a:lnTo>
                      <a:pt x="534" y="237"/>
                    </a:lnTo>
                    <a:lnTo>
                      <a:pt x="535" y="237"/>
                    </a:lnTo>
                    <a:lnTo>
                      <a:pt x="535" y="235"/>
                    </a:lnTo>
                    <a:lnTo>
                      <a:pt x="535" y="235"/>
                    </a:lnTo>
                    <a:lnTo>
                      <a:pt x="535" y="235"/>
                    </a:lnTo>
                    <a:lnTo>
                      <a:pt x="535" y="235"/>
                    </a:lnTo>
                    <a:lnTo>
                      <a:pt x="537" y="233"/>
                    </a:lnTo>
                    <a:lnTo>
                      <a:pt x="537" y="231"/>
                    </a:lnTo>
                    <a:lnTo>
                      <a:pt x="539" y="230"/>
                    </a:lnTo>
                    <a:lnTo>
                      <a:pt x="539" y="228"/>
                    </a:lnTo>
                    <a:lnTo>
                      <a:pt x="539" y="226"/>
                    </a:lnTo>
                    <a:lnTo>
                      <a:pt x="539" y="224"/>
                    </a:lnTo>
                    <a:lnTo>
                      <a:pt x="539" y="224"/>
                    </a:lnTo>
                    <a:lnTo>
                      <a:pt x="539" y="224"/>
                    </a:lnTo>
                    <a:lnTo>
                      <a:pt x="541" y="224"/>
                    </a:lnTo>
                    <a:lnTo>
                      <a:pt x="541" y="222"/>
                    </a:lnTo>
                    <a:lnTo>
                      <a:pt x="541" y="222"/>
                    </a:lnTo>
                    <a:lnTo>
                      <a:pt x="543" y="224"/>
                    </a:lnTo>
                    <a:lnTo>
                      <a:pt x="543" y="224"/>
                    </a:lnTo>
                    <a:lnTo>
                      <a:pt x="543" y="224"/>
                    </a:lnTo>
                    <a:lnTo>
                      <a:pt x="543" y="224"/>
                    </a:lnTo>
                    <a:lnTo>
                      <a:pt x="544" y="226"/>
                    </a:lnTo>
                    <a:lnTo>
                      <a:pt x="546" y="228"/>
                    </a:lnTo>
                    <a:lnTo>
                      <a:pt x="546" y="230"/>
                    </a:lnTo>
                    <a:lnTo>
                      <a:pt x="548" y="230"/>
                    </a:lnTo>
                    <a:lnTo>
                      <a:pt x="548" y="231"/>
                    </a:lnTo>
                    <a:lnTo>
                      <a:pt x="550" y="231"/>
                    </a:lnTo>
                    <a:lnTo>
                      <a:pt x="550" y="230"/>
                    </a:lnTo>
                    <a:lnTo>
                      <a:pt x="552" y="230"/>
                    </a:lnTo>
                    <a:lnTo>
                      <a:pt x="552" y="228"/>
                    </a:lnTo>
                    <a:lnTo>
                      <a:pt x="552" y="226"/>
                    </a:lnTo>
                    <a:lnTo>
                      <a:pt x="554" y="226"/>
                    </a:lnTo>
                    <a:lnTo>
                      <a:pt x="554" y="224"/>
                    </a:lnTo>
                    <a:lnTo>
                      <a:pt x="555" y="224"/>
                    </a:lnTo>
                    <a:lnTo>
                      <a:pt x="557" y="222"/>
                    </a:lnTo>
                    <a:lnTo>
                      <a:pt x="559" y="222"/>
                    </a:lnTo>
                    <a:lnTo>
                      <a:pt x="561" y="222"/>
                    </a:lnTo>
                    <a:lnTo>
                      <a:pt x="561" y="222"/>
                    </a:lnTo>
                    <a:lnTo>
                      <a:pt x="563" y="222"/>
                    </a:lnTo>
                    <a:lnTo>
                      <a:pt x="563" y="220"/>
                    </a:lnTo>
                    <a:lnTo>
                      <a:pt x="564" y="219"/>
                    </a:lnTo>
                    <a:lnTo>
                      <a:pt x="566" y="217"/>
                    </a:lnTo>
                    <a:lnTo>
                      <a:pt x="568" y="217"/>
                    </a:lnTo>
                    <a:lnTo>
                      <a:pt x="568" y="215"/>
                    </a:lnTo>
                    <a:lnTo>
                      <a:pt x="570" y="215"/>
                    </a:lnTo>
                    <a:lnTo>
                      <a:pt x="572" y="215"/>
                    </a:lnTo>
                    <a:lnTo>
                      <a:pt x="572" y="215"/>
                    </a:lnTo>
                    <a:lnTo>
                      <a:pt x="573" y="217"/>
                    </a:lnTo>
                    <a:lnTo>
                      <a:pt x="575" y="217"/>
                    </a:lnTo>
                    <a:lnTo>
                      <a:pt x="575" y="219"/>
                    </a:lnTo>
                    <a:lnTo>
                      <a:pt x="577" y="219"/>
                    </a:lnTo>
                    <a:lnTo>
                      <a:pt x="577" y="220"/>
                    </a:lnTo>
                    <a:lnTo>
                      <a:pt x="579" y="220"/>
                    </a:lnTo>
                    <a:lnTo>
                      <a:pt x="579" y="222"/>
                    </a:lnTo>
                    <a:lnTo>
                      <a:pt x="579" y="222"/>
                    </a:lnTo>
                    <a:lnTo>
                      <a:pt x="579" y="222"/>
                    </a:lnTo>
                    <a:lnTo>
                      <a:pt x="581" y="222"/>
                    </a:lnTo>
                    <a:lnTo>
                      <a:pt x="581" y="222"/>
                    </a:lnTo>
                    <a:lnTo>
                      <a:pt x="581" y="222"/>
                    </a:lnTo>
                    <a:lnTo>
                      <a:pt x="582" y="220"/>
                    </a:lnTo>
                    <a:lnTo>
                      <a:pt x="582" y="219"/>
                    </a:lnTo>
                    <a:lnTo>
                      <a:pt x="584" y="217"/>
                    </a:lnTo>
                    <a:lnTo>
                      <a:pt x="584" y="217"/>
                    </a:lnTo>
                    <a:lnTo>
                      <a:pt x="584" y="217"/>
                    </a:lnTo>
                    <a:lnTo>
                      <a:pt x="586" y="217"/>
                    </a:lnTo>
                    <a:lnTo>
                      <a:pt x="586" y="217"/>
                    </a:lnTo>
                    <a:lnTo>
                      <a:pt x="586" y="217"/>
                    </a:lnTo>
                    <a:lnTo>
                      <a:pt x="586" y="217"/>
                    </a:lnTo>
                    <a:lnTo>
                      <a:pt x="586" y="217"/>
                    </a:lnTo>
                    <a:lnTo>
                      <a:pt x="588" y="217"/>
                    </a:lnTo>
                    <a:lnTo>
                      <a:pt x="588" y="217"/>
                    </a:lnTo>
                    <a:lnTo>
                      <a:pt x="588" y="217"/>
                    </a:lnTo>
                    <a:lnTo>
                      <a:pt x="588" y="217"/>
                    </a:lnTo>
                    <a:lnTo>
                      <a:pt x="588" y="217"/>
                    </a:lnTo>
                    <a:lnTo>
                      <a:pt x="588" y="217"/>
                    </a:lnTo>
                    <a:lnTo>
                      <a:pt x="588" y="217"/>
                    </a:lnTo>
                    <a:lnTo>
                      <a:pt x="590" y="217"/>
                    </a:lnTo>
                    <a:lnTo>
                      <a:pt x="590" y="217"/>
                    </a:lnTo>
                    <a:lnTo>
                      <a:pt x="590" y="217"/>
                    </a:lnTo>
                    <a:lnTo>
                      <a:pt x="590" y="217"/>
                    </a:lnTo>
                    <a:lnTo>
                      <a:pt x="590" y="217"/>
                    </a:lnTo>
                    <a:lnTo>
                      <a:pt x="588" y="217"/>
                    </a:lnTo>
                    <a:lnTo>
                      <a:pt x="588" y="219"/>
                    </a:lnTo>
                    <a:lnTo>
                      <a:pt x="588" y="219"/>
                    </a:lnTo>
                    <a:lnTo>
                      <a:pt x="588" y="219"/>
                    </a:lnTo>
                    <a:lnTo>
                      <a:pt x="590" y="219"/>
                    </a:lnTo>
                    <a:lnTo>
                      <a:pt x="590" y="219"/>
                    </a:lnTo>
                    <a:lnTo>
                      <a:pt x="590" y="219"/>
                    </a:lnTo>
                    <a:lnTo>
                      <a:pt x="590" y="219"/>
                    </a:lnTo>
                    <a:lnTo>
                      <a:pt x="590" y="219"/>
                    </a:lnTo>
                    <a:lnTo>
                      <a:pt x="592" y="219"/>
                    </a:lnTo>
                    <a:lnTo>
                      <a:pt x="592" y="219"/>
                    </a:lnTo>
                    <a:lnTo>
                      <a:pt x="593" y="219"/>
                    </a:lnTo>
                    <a:lnTo>
                      <a:pt x="593" y="219"/>
                    </a:lnTo>
                    <a:lnTo>
                      <a:pt x="593" y="220"/>
                    </a:lnTo>
                    <a:lnTo>
                      <a:pt x="595" y="220"/>
                    </a:lnTo>
                    <a:lnTo>
                      <a:pt x="595" y="220"/>
                    </a:lnTo>
                    <a:lnTo>
                      <a:pt x="595" y="222"/>
                    </a:lnTo>
                    <a:lnTo>
                      <a:pt x="595" y="222"/>
                    </a:lnTo>
                    <a:lnTo>
                      <a:pt x="597" y="222"/>
                    </a:lnTo>
                    <a:lnTo>
                      <a:pt x="597" y="222"/>
                    </a:lnTo>
                    <a:lnTo>
                      <a:pt x="597" y="222"/>
                    </a:lnTo>
                    <a:lnTo>
                      <a:pt x="599" y="222"/>
                    </a:lnTo>
                    <a:lnTo>
                      <a:pt x="599" y="222"/>
                    </a:lnTo>
                    <a:lnTo>
                      <a:pt x="599" y="224"/>
                    </a:lnTo>
                    <a:lnTo>
                      <a:pt x="599" y="224"/>
                    </a:lnTo>
                    <a:lnTo>
                      <a:pt x="601" y="226"/>
                    </a:lnTo>
                    <a:lnTo>
                      <a:pt x="601" y="226"/>
                    </a:lnTo>
                    <a:lnTo>
                      <a:pt x="601" y="226"/>
                    </a:lnTo>
                    <a:lnTo>
                      <a:pt x="601" y="228"/>
                    </a:lnTo>
                    <a:lnTo>
                      <a:pt x="601" y="228"/>
                    </a:lnTo>
                    <a:lnTo>
                      <a:pt x="601" y="228"/>
                    </a:lnTo>
                    <a:lnTo>
                      <a:pt x="601" y="228"/>
                    </a:lnTo>
                    <a:lnTo>
                      <a:pt x="601" y="228"/>
                    </a:lnTo>
                    <a:lnTo>
                      <a:pt x="601" y="228"/>
                    </a:lnTo>
                    <a:lnTo>
                      <a:pt x="601" y="230"/>
                    </a:lnTo>
                    <a:lnTo>
                      <a:pt x="602" y="230"/>
                    </a:lnTo>
                    <a:lnTo>
                      <a:pt x="602" y="230"/>
                    </a:lnTo>
                    <a:lnTo>
                      <a:pt x="602" y="230"/>
                    </a:lnTo>
                    <a:lnTo>
                      <a:pt x="602" y="230"/>
                    </a:lnTo>
                    <a:lnTo>
                      <a:pt x="602" y="230"/>
                    </a:lnTo>
                    <a:lnTo>
                      <a:pt x="602" y="230"/>
                    </a:lnTo>
                    <a:lnTo>
                      <a:pt x="602" y="230"/>
                    </a:lnTo>
                    <a:lnTo>
                      <a:pt x="602" y="230"/>
                    </a:lnTo>
                    <a:lnTo>
                      <a:pt x="604" y="230"/>
                    </a:lnTo>
                    <a:lnTo>
                      <a:pt x="604" y="230"/>
                    </a:lnTo>
                    <a:lnTo>
                      <a:pt x="604" y="230"/>
                    </a:lnTo>
                    <a:lnTo>
                      <a:pt x="604" y="230"/>
                    </a:lnTo>
                    <a:lnTo>
                      <a:pt x="604" y="231"/>
                    </a:lnTo>
                    <a:lnTo>
                      <a:pt x="604" y="231"/>
                    </a:lnTo>
                    <a:lnTo>
                      <a:pt x="606" y="233"/>
                    </a:lnTo>
                    <a:lnTo>
                      <a:pt x="606" y="233"/>
                    </a:lnTo>
                    <a:lnTo>
                      <a:pt x="606" y="233"/>
                    </a:lnTo>
                    <a:lnTo>
                      <a:pt x="606" y="233"/>
                    </a:lnTo>
                    <a:lnTo>
                      <a:pt x="606" y="235"/>
                    </a:lnTo>
                    <a:lnTo>
                      <a:pt x="608" y="235"/>
                    </a:lnTo>
                    <a:lnTo>
                      <a:pt x="608" y="237"/>
                    </a:lnTo>
                    <a:lnTo>
                      <a:pt x="610" y="237"/>
                    </a:lnTo>
                    <a:lnTo>
                      <a:pt x="610" y="237"/>
                    </a:lnTo>
                    <a:lnTo>
                      <a:pt x="610" y="239"/>
                    </a:lnTo>
                    <a:lnTo>
                      <a:pt x="610" y="239"/>
                    </a:lnTo>
                    <a:lnTo>
                      <a:pt x="610" y="239"/>
                    </a:lnTo>
                    <a:lnTo>
                      <a:pt x="611" y="239"/>
                    </a:lnTo>
                    <a:lnTo>
                      <a:pt x="611" y="240"/>
                    </a:lnTo>
                    <a:lnTo>
                      <a:pt x="611" y="240"/>
                    </a:lnTo>
                    <a:lnTo>
                      <a:pt x="613" y="240"/>
                    </a:lnTo>
                    <a:lnTo>
                      <a:pt x="613" y="240"/>
                    </a:lnTo>
                    <a:lnTo>
                      <a:pt x="613" y="240"/>
                    </a:lnTo>
                    <a:lnTo>
                      <a:pt x="613" y="240"/>
                    </a:lnTo>
                    <a:lnTo>
                      <a:pt x="613" y="242"/>
                    </a:lnTo>
                    <a:lnTo>
                      <a:pt x="613" y="242"/>
                    </a:lnTo>
                    <a:lnTo>
                      <a:pt x="613" y="242"/>
                    </a:lnTo>
                    <a:lnTo>
                      <a:pt x="615" y="242"/>
                    </a:lnTo>
                    <a:lnTo>
                      <a:pt x="615" y="242"/>
                    </a:lnTo>
                    <a:lnTo>
                      <a:pt x="615" y="244"/>
                    </a:lnTo>
                    <a:lnTo>
                      <a:pt x="615" y="244"/>
                    </a:lnTo>
                    <a:lnTo>
                      <a:pt x="615" y="244"/>
                    </a:lnTo>
                    <a:lnTo>
                      <a:pt x="617" y="244"/>
                    </a:lnTo>
                    <a:lnTo>
                      <a:pt x="617" y="244"/>
                    </a:lnTo>
                    <a:lnTo>
                      <a:pt x="617" y="244"/>
                    </a:lnTo>
                    <a:lnTo>
                      <a:pt x="619" y="244"/>
                    </a:lnTo>
                    <a:lnTo>
                      <a:pt x="619" y="244"/>
                    </a:lnTo>
                    <a:lnTo>
                      <a:pt x="619" y="244"/>
                    </a:lnTo>
                    <a:lnTo>
                      <a:pt x="619" y="244"/>
                    </a:lnTo>
                    <a:lnTo>
                      <a:pt x="619" y="244"/>
                    </a:lnTo>
                    <a:lnTo>
                      <a:pt x="619" y="246"/>
                    </a:lnTo>
                    <a:lnTo>
                      <a:pt x="620" y="246"/>
                    </a:lnTo>
                    <a:lnTo>
                      <a:pt x="620" y="246"/>
                    </a:lnTo>
                    <a:lnTo>
                      <a:pt x="620" y="248"/>
                    </a:lnTo>
                    <a:lnTo>
                      <a:pt x="620" y="248"/>
                    </a:lnTo>
                    <a:lnTo>
                      <a:pt x="620" y="249"/>
                    </a:lnTo>
                    <a:lnTo>
                      <a:pt x="620" y="249"/>
                    </a:lnTo>
                    <a:lnTo>
                      <a:pt x="620" y="249"/>
                    </a:lnTo>
                    <a:lnTo>
                      <a:pt x="620" y="251"/>
                    </a:lnTo>
                    <a:lnTo>
                      <a:pt x="620" y="251"/>
                    </a:lnTo>
                    <a:lnTo>
                      <a:pt x="622" y="253"/>
                    </a:lnTo>
                    <a:lnTo>
                      <a:pt x="622" y="253"/>
                    </a:lnTo>
                    <a:lnTo>
                      <a:pt x="622" y="253"/>
                    </a:lnTo>
                    <a:lnTo>
                      <a:pt x="622" y="255"/>
                    </a:lnTo>
                    <a:lnTo>
                      <a:pt x="622" y="255"/>
                    </a:lnTo>
                    <a:lnTo>
                      <a:pt x="622" y="255"/>
                    </a:lnTo>
                    <a:lnTo>
                      <a:pt x="622" y="257"/>
                    </a:lnTo>
                    <a:lnTo>
                      <a:pt x="622" y="257"/>
                    </a:lnTo>
                    <a:lnTo>
                      <a:pt x="622" y="257"/>
                    </a:lnTo>
                    <a:lnTo>
                      <a:pt x="624" y="257"/>
                    </a:lnTo>
                    <a:lnTo>
                      <a:pt x="624" y="257"/>
                    </a:lnTo>
                    <a:lnTo>
                      <a:pt x="624" y="257"/>
                    </a:lnTo>
                    <a:lnTo>
                      <a:pt x="626" y="258"/>
                    </a:lnTo>
                    <a:lnTo>
                      <a:pt x="628" y="258"/>
                    </a:lnTo>
                    <a:lnTo>
                      <a:pt x="628" y="258"/>
                    </a:lnTo>
                    <a:lnTo>
                      <a:pt x="629" y="258"/>
                    </a:lnTo>
                    <a:lnTo>
                      <a:pt x="629" y="258"/>
                    </a:lnTo>
                    <a:lnTo>
                      <a:pt x="629" y="260"/>
                    </a:lnTo>
                    <a:lnTo>
                      <a:pt x="629" y="260"/>
                    </a:lnTo>
                    <a:lnTo>
                      <a:pt x="631" y="260"/>
                    </a:lnTo>
                    <a:lnTo>
                      <a:pt x="631" y="260"/>
                    </a:lnTo>
                    <a:lnTo>
                      <a:pt x="631" y="260"/>
                    </a:lnTo>
                    <a:lnTo>
                      <a:pt x="631" y="260"/>
                    </a:lnTo>
                    <a:lnTo>
                      <a:pt x="631" y="260"/>
                    </a:lnTo>
                    <a:lnTo>
                      <a:pt x="631" y="262"/>
                    </a:lnTo>
                    <a:lnTo>
                      <a:pt x="631" y="262"/>
                    </a:lnTo>
                    <a:lnTo>
                      <a:pt x="631" y="262"/>
                    </a:lnTo>
                    <a:lnTo>
                      <a:pt x="631" y="262"/>
                    </a:lnTo>
                    <a:lnTo>
                      <a:pt x="631" y="262"/>
                    </a:lnTo>
                    <a:lnTo>
                      <a:pt x="633" y="264"/>
                    </a:lnTo>
                    <a:lnTo>
                      <a:pt x="633" y="264"/>
                    </a:lnTo>
                    <a:lnTo>
                      <a:pt x="633" y="264"/>
                    </a:lnTo>
                    <a:lnTo>
                      <a:pt x="633" y="264"/>
                    </a:lnTo>
                    <a:lnTo>
                      <a:pt x="635" y="264"/>
                    </a:lnTo>
                    <a:lnTo>
                      <a:pt x="635" y="264"/>
                    </a:lnTo>
                    <a:lnTo>
                      <a:pt x="635" y="264"/>
                    </a:lnTo>
                    <a:lnTo>
                      <a:pt x="635" y="266"/>
                    </a:lnTo>
                    <a:lnTo>
                      <a:pt x="635" y="266"/>
                    </a:lnTo>
                    <a:lnTo>
                      <a:pt x="635" y="266"/>
                    </a:lnTo>
                    <a:lnTo>
                      <a:pt x="635" y="266"/>
                    </a:lnTo>
                    <a:lnTo>
                      <a:pt x="637" y="266"/>
                    </a:lnTo>
                    <a:lnTo>
                      <a:pt x="637" y="266"/>
                    </a:lnTo>
                    <a:lnTo>
                      <a:pt x="637" y="266"/>
                    </a:lnTo>
                    <a:lnTo>
                      <a:pt x="637" y="266"/>
                    </a:lnTo>
                    <a:lnTo>
                      <a:pt x="637" y="266"/>
                    </a:lnTo>
                    <a:lnTo>
                      <a:pt x="637" y="268"/>
                    </a:lnTo>
                    <a:lnTo>
                      <a:pt x="639" y="268"/>
                    </a:lnTo>
                    <a:lnTo>
                      <a:pt x="639" y="268"/>
                    </a:lnTo>
                    <a:lnTo>
                      <a:pt x="639" y="268"/>
                    </a:lnTo>
                    <a:lnTo>
                      <a:pt x="639" y="268"/>
                    </a:lnTo>
                    <a:lnTo>
                      <a:pt x="639" y="268"/>
                    </a:lnTo>
                    <a:lnTo>
                      <a:pt x="639" y="269"/>
                    </a:lnTo>
                    <a:lnTo>
                      <a:pt x="639" y="269"/>
                    </a:lnTo>
                    <a:lnTo>
                      <a:pt x="639" y="269"/>
                    </a:lnTo>
                    <a:lnTo>
                      <a:pt x="639" y="269"/>
                    </a:lnTo>
                    <a:lnTo>
                      <a:pt x="639" y="271"/>
                    </a:lnTo>
                    <a:lnTo>
                      <a:pt x="639" y="271"/>
                    </a:lnTo>
                    <a:lnTo>
                      <a:pt x="639" y="271"/>
                    </a:lnTo>
                    <a:lnTo>
                      <a:pt x="639" y="271"/>
                    </a:lnTo>
                    <a:lnTo>
                      <a:pt x="639" y="273"/>
                    </a:lnTo>
                    <a:lnTo>
                      <a:pt x="639" y="273"/>
                    </a:lnTo>
                    <a:lnTo>
                      <a:pt x="639" y="273"/>
                    </a:lnTo>
                    <a:lnTo>
                      <a:pt x="639" y="273"/>
                    </a:lnTo>
                    <a:lnTo>
                      <a:pt x="640" y="273"/>
                    </a:lnTo>
                    <a:lnTo>
                      <a:pt x="640" y="273"/>
                    </a:lnTo>
                    <a:lnTo>
                      <a:pt x="640" y="273"/>
                    </a:lnTo>
                    <a:lnTo>
                      <a:pt x="640" y="273"/>
                    </a:lnTo>
                    <a:lnTo>
                      <a:pt x="640" y="273"/>
                    </a:lnTo>
                    <a:lnTo>
                      <a:pt x="640" y="273"/>
                    </a:lnTo>
                    <a:lnTo>
                      <a:pt x="640" y="273"/>
                    </a:lnTo>
                    <a:lnTo>
                      <a:pt x="640" y="271"/>
                    </a:lnTo>
                    <a:lnTo>
                      <a:pt x="640" y="271"/>
                    </a:lnTo>
                    <a:lnTo>
                      <a:pt x="640" y="271"/>
                    </a:lnTo>
                    <a:lnTo>
                      <a:pt x="642" y="271"/>
                    </a:lnTo>
                    <a:lnTo>
                      <a:pt x="644" y="271"/>
                    </a:lnTo>
                    <a:lnTo>
                      <a:pt x="644" y="271"/>
                    </a:lnTo>
                    <a:lnTo>
                      <a:pt x="644" y="271"/>
                    </a:lnTo>
                    <a:lnTo>
                      <a:pt x="644" y="271"/>
                    </a:lnTo>
                    <a:lnTo>
                      <a:pt x="644" y="271"/>
                    </a:lnTo>
                    <a:lnTo>
                      <a:pt x="644" y="269"/>
                    </a:lnTo>
                    <a:lnTo>
                      <a:pt x="644" y="269"/>
                    </a:lnTo>
                    <a:lnTo>
                      <a:pt x="644" y="269"/>
                    </a:lnTo>
                    <a:lnTo>
                      <a:pt x="644" y="269"/>
                    </a:lnTo>
                    <a:lnTo>
                      <a:pt x="644" y="268"/>
                    </a:lnTo>
                    <a:lnTo>
                      <a:pt x="646" y="268"/>
                    </a:lnTo>
                    <a:lnTo>
                      <a:pt x="646" y="268"/>
                    </a:lnTo>
                    <a:lnTo>
                      <a:pt x="646" y="268"/>
                    </a:lnTo>
                    <a:lnTo>
                      <a:pt x="646" y="268"/>
                    </a:lnTo>
                    <a:lnTo>
                      <a:pt x="646" y="268"/>
                    </a:lnTo>
                    <a:lnTo>
                      <a:pt x="646" y="269"/>
                    </a:lnTo>
                    <a:lnTo>
                      <a:pt x="646" y="269"/>
                    </a:lnTo>
                    <a:lnTo>
                      <a:pt x="646" y="269"/>
                    </a:lnTo>
                    <a:lnTo>
                      <a:pt x="646" y="269"/>
                    </a:lnTo>
                    <a:lnTo>
                      <a:pt x="646" y="269"/>
                    </a:lnTo>
                    <a:lnTo>
                      <a:pt x="646" y="269"/>
                    </a:lnTo>
                    <a:lnTo>
                      <a:pt x="646" y="269"/>
                    </a:lnTo>
                    <a:lnTo>
                      <a:pt x="648" y="269"/>
                    </a:lnTo>
                    <a:lnTo>
                      <a:pt x="648" y="269"/>
                    </a:lnTo>
                    <a:lnTo>
                      <a:pt x="648" y="269"/>
                    </a:lnTo>
                    <a:lnTo>
                      <a:pt x="648" y="269"/>
                    </a:lnTo>
                    <a:lnTo>
                      <a:pt x="649" y="269"/>
                    </a:lnTo>
                    <a:lnTo>
                      <a:pt x="649" y="269"/>
                    </a:lnTo>
                    <a:lnTo>
                      <a:pt x="649" y="269"/>
                    </a:lnTo>
                    <a:lnTo>
                      <a:pt x="649" y="271"/>
                    </a:lnTo>
                    <a:lnTo>
                      <a:pt x="649" y="271"/>
                    </a:lnTo>
                    <a:lnTo>
                      <a:pt x="649" y="273"/>
                    </a:lnTo>
                    <a:lnTo>
                      <a:pt x="651" y="273"/>
                    </a:lnTo>
                    <a:lnTo>
                      <a:pt x="651" y="271"/>
                    </a:lnTo>
                    <a:lnTo>
                      <a:pt x="651" y="271"/>
                    </a:lnTo>
                    <a:lnTo>
                      <a:pt x="651" y="271"/>
                    </a:lnTo>
                    <a:lnTo>
                      <a:pt x="651" y="271"/>
                    </a:lnTo>
                    <a:lnTo>
                      <a:pt x="651" y="271"/>
                    </a:lnTo>
                    <a:lnTo>
                      <a:pt x="651" y="269"/>
                    </a:lnTo>
                    <a:lnTo>
                      <a:pt x="651" y="269"/>
                    </a:lnTo>
                    <a:lnTo>
                      <a:pt x="651" y="269"/>
                    </a:lnTo>
                    <a:lnTo>
                      <a:pt x="653" y="269"/>
                    </a:lnTo>
                    <a:lnTo>
                      <a:pt x="653" y="269"/>
                    </a:lnTo>
                    <a:lnTo>
                      <a:pt x="653" y="269"/>
                    </a:lnTo>
                    <a:lnTo>
                      <a:pt x="653" y="269"/>
                    </a:lnTo>
                    <a:lnTo>
                      <a:pt x="653" y="269"/>
                    </a:lnTo>
                    <a:lnTo>
                      <a:pt x="653" y="269"/>
                    </a:lnTo>
                    <a:lnTo>
                      <a:pt x="653" y="269"/>
                    </a:lnTo>
                    <a:lnTo>
                      <a:pt x="653" y="269"/>
                    </a:lnTo>
                    <a:lnTo>
                      <a:pt x="653" y="271"/>
                    </a:lnTo>
                    <a:lnTo>
                      <a:pt x="653" y="271"/>
                    </a:lnTo>
                    <a:lnTo>
                      <a:pt x="655" y="271"/>
                    </a:lnTo>
                    <a:lnTo>
                      <a:pt x="655" y="271"/>
                    </a:lnTo>
                    <a:lnTo>
                      <a:pt x="655" y="271"/>
                    </a:lnTo>
                    <a:lnTo>
                      <a:pt x="655" y="269"/>
                    </a:lnTo>
                    <a:lnTo>
                      <a:pt x="655" y="269"/>
                    </a:lnTo>
                    <a:lnTo>
                      <a:pt x="655" y="269"/>
                    </a:lnTo>
                    <a:lnTo>
                      <a:pt x="657" y="269"/>
                    </a:lnTo>
                    <a:lnTo>
                      <a:pt x="657" y="269"/>
                    </a:lnTo>
                    <a:lnTo>
                      <a:pt x="657" y="269"/>
                    </a:lnTo>
                    <a:lnTo>
                      <a:pt x="657" y="271"/>
                    </a:lnTo>
                    <a:lnTo>
                      <a:pt x="657" y="271"/>
                    </a:lnTo>
                    <a:lnTo>
                      <a:pt x="657" y="271"/>
                    </a:lnTo>
                    <a:lnTo>
                      <a:pt x="657" y="271"/>
                    </a:lnTo>
                    <a:lnTo>
                      <a:pt x="657" y="271"/>
                    </a:lnTo>
                    <a:lnTo>
                      <a:pt x="658" y="271"/>
                    </a:lnTo>
                    <a:lnTo>
                      <a:pt x="658" y="271"/>
                    </a:lnTo>
                    <a:lnTo>
                      <a:pt x="658" y="271"/>
                    </a:lnTo>
                    <a:lnTo>
                      <a:pt x="658" y="271"/>
                    </a:lnTo>
                    <a:lnTo>
                      <a:pt x="658" y="271"/>
                    </a:lnTo>
                    <a:lnTo>
                      <a:pt x="658" y="271"/>
                    </a:lnTo>
                    <a:lnTo>
                      <a:pt x="660" y="268"/>
                    </a:lnTo>
                    <a:lnTo>
                      <a:pt x="660" y="268"/>
                    </a:lnTo>
                    <a:lnTo>
                      <a:pt x="660" y="268"/>
                    </a:lnTo>
                    <a:lnTo>
                      <a:pt x="662" y="266"/>
                    </a:lnTo>
                    <a:lnTo>
                      <a:pt x="662" y="264"/>
                    </a:lnTo>
                    <a:lnTo>
                      <a:pt x="662" y="264"/>
                    </a:lnTo>
                    <a:lnTo>
                      <a:pt x="662" y="264"/>
                    </a:lnTo>
                    <a:lnTo>
                      <a:pt x="662" y="264"/>
                    </a:lnTo>
                    <a:lnTo>
                      <a:pt x="662" y="264"/>
                    </a:lnTo>
                    <a:lnTo>
                      <a:pt x="662" y="264"/>
                    </a:lnTo>
                    <a:lnTo>
                      <a:pt x="662" y="264"/>
                    </a:lnTo>
                    <a:lnTo>
                      <a:pt x="664" y="262"/>
                    </a:lnTo>
                    <a:lnTo>
                      <a:pt x="664" y="262"/>
                    </a:lnTo>
                    <a:lnTo>
                      <a:pt x="664" y="262"/>
                    </a:lnTo>
                    <a:lnTo>
                      <a:pt x="664" y="262"/>
                    </a:lnTo>
                    <a:lnTo>
                      <a:pt x="664" y="260"/>
                    </a:lnTo>
                    <a:lnTo>
                      <a:pt x="664" y="260"/>
                    </a:lnTo>
                    <a:lnTo>
                      <a:pt x="664" y="260"/>
                    </a:lnTo>
                    <a:lnTo>
                      <a:pt x="666" y="260"/>
                    </a:lnTo>
                    <a:lnTo>
                      <a:pt x="666" y="260"/>
                    </a:lnTo>
                    <a:lnTo>
                      <a:pt x="664" y="260"/>
                    </a:lnTo>
                    <a:lnTo>
                      <a:pt x="664" y="260"/>
                    </a:lnTo>
                    <a:lnTo>
                      <a:pt x="664" y="258"/>
                    </a:lnTo>
                    <a:lnTo>
                      <a:pt x="664" y="258"/>
                    </a:lnTo>
                    <a:lnTo>
                      <a:pt x="662" y="258"/>
                    </a:lnTo>
                    <a:lnTo>
                      <a:pt x="662" y="258"/>
                    </a:lnTo>
                    <a:lnTo>
                      <a:pt x="662" y="258"/>
                    </a:lnTo>
                    <a:lnTo>
                      <a:pt x="662" y="258"/>
                    </a:lnTo>
                    <a:lnTo>
                      <a:pt x="662" y="258"/>
                    </a:lnTo>
                    <a:lnTo>
                      <a:pt x="664" y="258"/>
                    </a:lnTo>
                    <a:lnTo>
                      <a:pt x="664" y="258"/>
                    </a:lnTo>
                    <a:lnTo>
                      <a:pt x="664" y="258"/>
                    </a:lnTo>
                    <a:lnTo>
                      <a:pt x="664" y="257"/>
                    </a:lnTo>
                    <a:lnTo>
                      <a:pt x="664" y="257"/>
                    </a:lnTo>
                    <a:lnTo>
                      <a:pt x="666" y="257"/>
                    </a:lnTo>
                    <a:lnTo>
                      <a:pt x="666" y="257"/>
                    </a:lnTo>
                    <a:lnTo>
                      <a:pt x="666" y="257"/>
                    </a:lnTo>
                    <a:lnTo>
                      <a:pt x="666" y="257"/>
                    </a:lnTo>
                    <a:lnTo>
                      <a:pt x="666" y="257"/>
                    </a:lnTo>
                    <a:lnTo>
                      <a:pt x="666" y="257"/>
                    </a:lnTo>
                    <a:lnTo>
                      <a:pt x="666" y="257"/>
                    </a:lnTo>
                    <a:lnTo>
                      <a:pt x="666" y="255"/>
                    </a:lnTo>
                    <a:lnTo>
                      <a:pt x="666" y="255"/>
                    </a:lnTo>
                    <a:lnTo>
                      <a:pt x="666" y="255"/>
                    </a:lnTo>
                    <a:lnTo>
                      <a:pt x="666" y="255"/>
                    </a:lnTo>
                    <a:lnTo>
                      <a:pt x="667" y="255"/>
                    </a:lnTo>
                    <a:lnTo>
                      <a:pt x="667" y="253"/>
                    </a:lnTo>
                    <a:lnTo>
                      <a:pt x="667" y="253"/>
                    </a:lnTo>
                    <a:lnTo>
                      <a:pt x="667" y="253"/>
                    </a:lnTo>
                    <a:lnTo>
                      <a:pt x="667" y="253"/>
                    </a:lnTo>
                    <a:lnTo>
                      <a:pt x="667" y="253"/>
                    </a:lnTo>
                    <a:lnTo>
                      <a:pt x="667" y="251"/>
                    </a:lnTo>
                    <a:lnTo>
                      <a:pt x="667" y="251"/>
                    </a:lnTo>
                    <a:lnTo>
                      <a:pt x="669" y="251"/>
                    </a:lnTo>
                    <a:lnTo>
                      <a:pt x="669" y="251"/>
                    </a:lnTo>
                    <a:lnTo>
                      <a:pt x="669" y="251"/>
                    </a:lnTo>
                    <a:lnTo>
                      <a:pt x="671" y="251"/>
                    </a:lnTo>
                    <a:lnTo>
                      <a:pt x="671" y="253"/>
                    </a:lnTo>
                    <a:lnTo>
                      <a:pt x="671" y="253"/>
                    </a:lnTo>
                    <a:lnTo>
                      <a:pt x="671" y="253"/>
                    </a:lnTo>
                    <a:lnTo>
                      <a:pt x="673" y="253"/>
                    </a:lnTo>
                    <a:lnTo>
                      <a:pt x="673" y="253"/>
                    </a:lnTo>
                    <a:lnTo>
                      <a:pt x="673" y="253"/>
                    </a:lnTo>
                    <a:lnTo>
                      <a:pt x="675" y="253"/>
                    </a:lnTo>
                    <a:lnTo>
                      <a:pt x="675" y="253"/>
                    </a:lnTo>
                    <a:lnTo>
                      <a:pt x="675" y="253"/>
                    </a:lnTo>
                    <a:lnTo>
                      <a:pt x="677" y="253"/>
                    </a:lnTo>
                    <a:lnTo>
                      <a:pt x="677" y="255"/>
                    </a:lnTo>
                    <a:lnTo>
                      <a:pt x="677" y="255"/>
                    </a:lnTo>
                    <a:lnTo>
                      <a:pt x="678" y="255"/>
                    </a:lnTo>
                    <a:lnTo>
                      <a:pt x="682" y="255"/>
                    </a:lnTo>
                    <a:lnTo>
                      <a:pt x="682" y="255"/>
                    </a:lnTo>
                    <a:lnTo>
                      <a:pt x="682" y="255"/>
                    </a:lnTo>
                    <a:lnTo>
                      <a:pt x="684" y="255"/>
                    </a:lnTo>
                    <a:lnTo>
                      <a:pt x="686" y="257"/>
                    </a:lnTo>
                    <a:lnTo>
                      <a:pt x="686" y="257"/>
                    </a:lnTo>
                    <a:lnTo>
                      <a:pt x="687" y="257"/>
                    </a:lnTo>
                    <a:lnTo>
                      <a:pt x="687" y="255"/>
                    </a:lnTo>
                    <a:lnTo>
                      <a:pt x="687" y="255"/>
                    </a:lnTo>
                    <a:lnTo>
                      <a:pt x="687" y="253"/>
                    </a:lnTo>
                    <a:lnTo>
                      <a:pt x="687" y="253"/>
                    </a:lnTo>
                    <a:lnTo>
                      <a:pt x="687" y="253"/>
                    </a:lnTo>
                    <a:lnTo>
                      <a:pt x="687" y="251"/>
                    </a:lnTo>
                    <a:lnTo>
                      <a:pt x="687" y="251"/>
                    </a:lnTo>
                    <a:lnTo>
                      <a:pt x="687" y="251"/>
                    </a:lnTo>
                    <a:lnTo>
                      <a:pt x="687" y="251"/>
                    </a:lnTo>
                    <a:lnTo>
                      <a:pt x="687" y="251"/>
                    </a:lnTo>
                    <a:lnTo>
                      <a:pt x="687" y="249"/>
                    </a:lnTo>
                    <a:lnTo>
                      <a:pt x="687" y="249"/>
                    </a:lnTo>
                    <a:lnTo>
                      <a:pt x="687" y="249"/>
                    </a:lnTo>
                    <a:lnTo>
                      <a:pt x="689" y="249"/>
                    </a:lnTo>
                    <a:lnTo>
                      <a:pt x="689" y="249"/>
                    </a:lnTo>
                    <a:lnTo>
                      <a:pt x="689" y="248"/>
                    </a:lnTo>
                    <a:lnTo>
                      <a:pt x="689" y="249"/>
                    </a:lnTo>
                    <a:lnTo>
                      <a:pt x="691" y="249"/>
                    </a:lnTo>
                    <a:lnTo>
                      <a:pt x="691" y="249"/>
                    </a:lnTo>
                    <a:lnTo>
                      <a:pt x="691" y="248"/>
                    </a:lnTo>
                    <a:lnTo>
                      <a:pt x="691" y="248"/>
                    </a:lnTo>
                    <a:lnTo>
                      <a:pt x="693" y="248"/>
                    </a:lnTo>
                    <a:lnTo>
                      <a:pt x="693" y="249"/>
                    </a:lnTo>
                    <a:lnTo>
                      <a:pt x="693" y="249"/>
                    </a:lnTo>
                    <a:lnTo>
                      <a:pt x="693" y="249"/>
                    </a:lnTo>
                    <a:lnTo>
                      <a:pt x="693" y="249"/>
                    </a:lnTo>
                    <a:lnTo>
                      <a:pt x="693" y="249"/>
                    </a:lnTo>
                    <a:lnTo>
                      <a:pt x="695" y="249"/>
                    </a:lnTo>
                    <a:lnTo>
                      <a:pt x="695" y="249"/>
                    </a:lnTo>
                    <a:lnTo>
                      <a:pt x="695" y="249"/>
                    </a:lnTo>
                    <a:lnTo>
                      <a:pt x="695" y="249"/>
                    </a:lnTo>
                    <a:lnTo>
                      <a:pt x="695" y="249"/>
                    </a:lnTo>
                    <a:lnTo>
                      <a:pt x="695" y="249"/>
                    </a:lnTo>
                    <a:lnTo>
                      <a:pt x="695" y="249"/>
                    </a:lnTo>
                    <a:lnTo>
                      <a:pt x="695" y="249"/>
                    </a:lnTo>
                    <a:lnTo>
                      <a:pt x="695" y="249"/>
                    </a:lnTo>
                    <a:lnTo>
                      <a:pt x="696" y="251"/>
                    </a:lnTo>
                    <a:lnTo>
                      <a:pt x="696" y="251"/>
                    </a:lnTo>
                    <a:lnTo>
                      <a:pt x="696" y="251"/>
                    </a:lnTo>
                    <a:lnTo>
                      <a:pt x="696" y="251"/>
                    </a:lnTo>
                    <a:lnTo>
                      <a:pt x="696" y="251"/>
                    </a:lnTo>
                    <a:lnTo>
                      <a:pt x="696" y="251"/>
                    </a:lnTo>
                    <a:lnTo>
                      <a:pt x="696" y="251"/>
                    </a:lnTo>
                    <a:lnTo>
                      <a:pt x="696" y="251"/>
                    </a:lnTo>
                    <a:lnTo>
                      <a:pt x="696" y="251"/>
                    </a:lnTo>
                    <a:lnTo>
                      <a:pt x="698" y="251"/>
                    </a:lnTo>
                    <a:lnTo>
                      <a:pt x="698" y="251"/>
                    </a:lnTo>
                    <a:lnTo>
                      <a:pt x="698" y="251"/>
                    </a:lnTo>
                    <a:lnTo>
                      <a:pt x="698" y="251"/>
                    </a:lnTo>
                    <a:lnTo>
                      <a:pt x="698" y="251"/>
                    </a:lnTo>
                    <a:lnTo>
                      <a:pt x="698" y="251"/>
                    </a:lnTo>
                    <a:lnTo>
                      <a:pt x="700" y="251"/>
                    </a:lnTo>
                    <a:lnTo>
                      <a:pt x="700" y="251"/>
                    </a:lnTo>
                    <a:lnTo>
                      <a:pt x="700" y="251"/>
                    </a:lnTo>
                    <a:lnTo>
                      <a:pt x="700" y="251"/>
                    </a:lnTo>
                    <a:lnTo>
                      <a:pt x="700" y="253"/>
                    </a:lnTo>
                    <a:lnTo>
                      <a:pt x="700" y="253"/>
                    </a:lnTo>
                    <a:lnTo>
                      <a:pt x="700" y="253"/>
                    </a:lnTo>
                    <a:lnTo>
                      <a:pt x="702" y="253"/>
                    </a:lnTo>
                    <a:lnTo>
                      <a:pt x="702" y="253"/>
                    </a:lnTo>
                    <a:lnTo>
                      <a:pt x="704" y="253"/>
                    </a:lnTo>
                    <a:lnTo>
                      <a:pt x="704" y="253"/>
                    </a:lnTo>
                    <a:lnTo>
                      <a:pt x="704" y="253"/>
                    </a:lnTo>
                    <a:lnTo>
                      <a:pt x="704" y="253"/>
                    </a:lnTo>
                    <a:lnTo>
                      <a:pt x="705" y="253"/>
                    </a:lnTo>
                    <a:lnTo>
                      <a:pt x="705" y="253"/>
                    </a:lnTo>
                    <a:lnTo>
                      <a:pt x="705" y="253"/>
                    </a:lnTo>
                    <a:lnTo>
                      <a:pt x="705" y="253"/>
                    </a:lnTo>
                    <a:lnTo>
                      <a:pt x="705" y="253"/>
                    </a:lnTo>
                    <a:lnTo>
                      <a:pt x="705" y="251"/>
                    </a:lnTo>
                    <a:lnTo>
                      <a:pt x="705" y="251"/>
                    </a:lnTo>
                    <a:lnTo>
                      <a:pt x="705" y="251"/>
                    </a:lnTo>
                    <a:lnTo>
                      <a:pt x="707" y="251"/>
                    </a:lnTo>
                    <a:lnTo>
                      <a:pt x="707" y="251"/>
                    </a:lnTo>
                    <a:lnTo>
                      <a:pt x="707" y="251"/>
                    </a:lnTo>
                    <a:lnTo>
                      <a:pt x="707" y="253"/>
                    </a:lnTo>
                    <a:lnTo>
                      <a:pt x="709" y="255"/>
                    </a:lnTo>
                    <a:lnTo>
                      <a:pt x="709" y="255"/>
                    </a:lnTo>
                    <a:lnTo>
                      <a:pt x="711" y="255"/>
                    </a:lnTo>
                    <a:lnTo>
                      <a:pt x="711" y="255"/>
                    </a:lnTo>
                    <a:lnTo>
                      <a:pt x="713" y="255"/>
                    </a:lnTo>
                    <a:lnTo>
                      <a:pt x="713" y="255"/>
                    </a:lnTo>
                    <a:lnTo>
                      <a:pt x="714" y="255"/>
                    </a:lnTo>
                    <a:lnTo>
                      <a:pt x="714" y="255"/>
                    </a:lnTo>
                    <a:lnTo>
                      <a:pt x="714" y="257"/>
                    </a:lnTo>
                    <a:lnTo>
                      <a:pt x="714" y="257"/>
                    </a:lnTo>
                    <a:lnTo>
                      <a:pt x="716" y="257"/>
                    </a:lnTo>
                    <a:lnTo>
                      <a:pt x="716" y="257"/>
                    </a:lnTo>
                    <a:lnTo>
                      <a:pt x="716" y="258"/>
                    </a:lnTo>
                    <a:lnTo>
                      <a:pt x="716" y="258"/>
                    </a:lnTo>
                    <a:lnTo>
                      <a:pt x="716" y="258"/>
                    </a:lnTo>
                    <a:lnTo>
                      <a:pt x="716" y="258"/>
                    </a:lnTo>
                    <a:lnTo>
                      <a:pt x="718" y="260"/>
                    </a:lnTo>
                    <a:lnTo>
                      <a:pt x="718" y="260"/>
                    </a:lnTo>
                    <a:lnTo>
                      <a:pt x="718" y="260"/>
                    </a:lnTo>
                    <a:lnTo>
                      <a:pt x="718" y="260"/>
                    </a:lnTo>
                    <a:lnTo>
                      <a:pt x="718" y="262"/>
                    </a:lnTo>
                    <a:lnTo>
                      <a:pt x="720" y="262"/>
                    </a:lnTo>
                    <a:lnTo>
                      <a:pt x="720" y="264"/>
                    </a:lnTo>
                    <a:lnTo>
                      <a:pt x="720" y="264"/>
                    </a:lnTo>
                    <a:lnTo>
                      <a:pt x="722" y="264"/>
                    </a:lnTo>
                    <a:lnTo>
                      <a:pt x="722" y="264"/>
                    </a:lnTo>
                    <a:lnTo>
                      <a:pt x="722" y="264"/>
                    </a:lnTo>
                    <a:lnTo>
                      <a:pt x="722" y="264"/>
                    </a:lnTo>
                    <a:lnTo>
                      <a:pt x="722" y="264"/>
                    </a:lnTo>
                    <a:lnTo>
                      <a:pt x="722" y="266"/>
                    </a:lnTo>
                    <a:lnTo>
                      <a:pt x="724" y="266"/>
                    </a:lnTo>
                    <a:lnTo>
                      <a:pt x="725" y="266"/>
                    </a:lnTo>
                    <a:lnTo>
                      <a:pt x="727" y="268"/>
                    </a:lnTo>
                    <a:lnTo>
                      <a:pt x="727" y="268"/>
                    </a:lnTo>
                    <a:lnTo>
                      <a:pt x="729" y="268"/>
                    </a:lnTo>
                    <a:lnTo>
                      <a:pt x="729" y="269"/>
                    </a:lnTo>
                    <a:lnTo>
                      <a:pt x="731" y="269"/>
                    </a:lnTo>
                    <a:lnTo>
                      <a:pt x="733" y="269"/>
                    </a:lnTo>
                    <a:lnTo>
                      <a:pt x="733" y="269"/>
                    </a:lnTo>
                    <a:lnTo>
                      <a:pt x="734" y="271"/>
                    </a:lnTo>
                    <a:lnTo>
                      <a:pt x="736" y="273"/>
                    </a:lnTo>
                    <a:lnTo>
                      <a:pt x="738" y="275"/>
                    </a:lnTo>
                    <a:lnTo>
                      <a:pt x="738" y="275"/>
                    </a:lnTo>
                    <a:lnTo>
                      <a:pt x="740" y="277"/>
                    </a:lnTo>
                    <a:lnTo>
                      <a:pt x="742" y="277"/>
                    </a:lnTo>
                    <a:lnTo>
                      <a:pt x="742" y="277"/>
                    </a:lnTo>
                    <a:lnTo>
                      <a:pt x="743" y="277"/>
                    </a:lnTo>
                    <a:lnTo>
                      <a:pt x="743" y="277"/>
                    </a:lnTo>
                    <a:lnTo>
                      <a:pt x="743" y="278"/>
                    </a:lnTo>
                    <a:lnTo>
                      <a:pt x="747" y="278"/>
                    </a:lnTo>
                    <a:lnTo>
                      <a:pt x="747" y="278"/>
                    </a:lnTo>
                    <a:lnTo>
                      <a:pt x="749" y="278"/>
                    </a:lnTo>
                    <a:lnTo>
                      <a:pt x="749" y="280"/>
                    </a:lnTo>
                    <a:lnTo>
                      <a:pt x="751" y="280"/>
                    </a:lnTo>
                    <a:lnTo>
                      <a:pt x="751" y="280"/>
                    </a:lnTo>
                    <a:lnTo>
                      <a:pt x="751" y="280"/>
                    </a:lnTo>
                    <a:lnTo>
                      <a:pt x="752" y="282"/>
                    </a:lnTo>
                    <a:lnTo>
                      <a:pt x="752" y="282"/>
                    </a:lnTo>
                    <a:lnTo>
                      <a:pt x="754" y="284"/>
                    </a:lnTo>
                    <a:lnTo>
                      <a:pt x="756" y="286"/>
                    </a:lnTo>
                    <a:lnTo>
                      <a:pt x="756" y="286"/>
                    </a:lnTo>
                    <a:lnTo>
                      <a:pt x="756" y="286"/>
                    </a:lnTo>
                    <a:lnTo>
                      <a:pt x="756" y="287"/>
                    </a:lnTo>
                    <a:lnTo>
                      <a:pt x="758" y="291"/>
                    </a:lnTo>
                    <a:lnTo>
                      <a:pt x="760" y="291"/>
                    </a:lnTo>
                    <a:lnTo>
                      <a:pt x="760" y="293"/>
                    </a:lnTo>
                    <a:lnTo>
                      <a:pt x="760" y="293"/>
                    </a:lnTo>
                    <a:lnTo>
                      <a:pt x="762" y="295"/>
                    </a:lnTo>
                    <a:lnTo>
                      <a:pt x="762" y="295"/>
                    </a:lnTo>
                    <a:lnTo>
                      <a:pt x="762" y="296"/>
                    </a:lnTo>
                    <a:lnTo>
                      <a:pt x="762" y="296"/>
                    </a:lnTo>
                    <a:lnTo>
                      <a:pt x="762" y="296"/>
                    </a:lnTo>
                    <a:lnTo>
                      <a:pt x="762" y="296"/>
                    </a:lnTo>
                    <a:lnTo>
                      <a:pt x="762" y="296"/>
                    </a:lnTo>
                    <a:lnTo>
                      <a:pt x="762" y="298"/>
                    </a:lnTo>
                    <a:lnTo>
                      <a:pt x="762" y="298"/>
                    </a:lnTo>
                    <a:lnTo>
                      <a:pt x="763" y="298"/>
                    </a:lnTo>
                    <a:lnTo>
                      <a:pt x="763" y="300"/>
                    </a:lnTo>
                    <a:lnTo>
                      <a:pt x="765" y="300"/>
                    </a:lnTo>
                    <a:lnTo>
                      <a:pt x="765" y="302"/>
                    </a:lnTo>
                    <a:lnTo>
                      <a:pt x="767" y="302"/>
                    </a:lnTo>
                    <a:lnTo>
                      <a:pt x="767" y="302"/>
                    </a:lnTo>
                    <a:lnTo>
                      <a:pt x="767" y="302"/>
                    </a:lnTo>
                    <a:lnTo>
                      <a:pt x="767" y="302"/>
                    </a:lnTo>
                    <a:lnTo>
                      <a:pt x="767" y="302"/>
                    </a:lnTo>
                    <a:lnTo>
                      <a:pt x="767" y="302"/>
                    </a:lnTo>
                    <a:lnTo>
                      <a:pt x="767" y="302"/>
                    </a:lnTo>
                    <a:lnTo>
                      <a:pt x="767" y="302"/>
                    </a:lnTo>
                    <a:lnTo>
                      <a:pt x="769" y="302"/>
                    </a:lnTo>
                    <a:lnTo>
                      <a:pt x="769" y="302"/>
                    </a:lnTo>
                    <a:lnTo>
                      <a:pt x="769" y="302"/>
                    </a:lnTo>
                    <a:lnTo>
                      <a:pt x="769" y="302"/>
                    </a:lnTo>
                    <a:lnTo>
                      <a:pt x="769" y="302"/>
                    </a:lnTo>
                    <a:lnTo>
                      <a:pt x="769" y="302"/>
                    </a:lnTo>
                    <a:lnTo>
                      <a:pt x="771" y="302"/>
                    </a:lnTo>
                    <a:lnTo>
                      <a:pt x="771" y="302"/>
                    </a:lnTo>
                    <a:lnTo>
                      <a:pt x="771" y="302"/>
                    </a:lnTo>
                    <a:lnTo>
                      <a:pt x="772" y="302"/>
                    </a:lnTo>
                    <a:lnTo>
                      <a:pt x="772" y="302"/>
                    </a:lnTo>
                    <a:lnTo>
                      <a:pt x="772" y="302"/>
                    </a:lnTo>
                    <a:lnTo>
                      <a:pt x="774" y="302"/>
                    </a:lnTo>
                    <a:lnTo>
                      <a:pt x="774" y="302"/>
                    </a:lnTo>
                    <a:lnTo>
                      <a:pt x="776" y="302"/>
                    </a:lnTo>
                    <a:lnTo>
                      <a:pt x="778" y="304"/>
                    </a:lnTo>
                    <a:lnTo>
                      <a:pt x="778" y="304"/>
                    </a:lnTo>
                    <a:lnTo>
                      <a:pt x="778" y="304"/>
                    </a:lnTo>
                    <a:lnTo>
                      <a:pt x="778" y="304"/>
                    </a:lnTo>
                    <a:lnTo>
                      <a:pt x="778" y="304"/>
                    </a:lnTo>
                    <a:lnTo>
                      <a:pt x="778" y="304"/>
                    </a:lnTo>
                    <a:lnTo>
                      <a:pt x="780" y="302"/>
                    </a:lnTo>
                    <a:lnTo>
                      <a:pt x="781" y="300"/>
                    </a:lnTo>
                    <a:lnTo>
                      <a:pt x="785" y="296"/>
                    </a:lnTo>
                    <a:lnTo>
                      <a:pt x="785" y="296"/>
                    </a:lnTo>
                    <a:lnTo>
                      <a:pt x="785" y="296"/>
                    </a:lnTo>
                    <a:lnTo>
                      <a:pt x="787" y="296"/>
                    </a:lnTo>
                    <a:lnTo>
                      <a:pt x="787" y="296"/>
                    </a:lnTo>
                    <a:lnTo>
                      <a:pt x="787" y="296"/>
                    </a:lnTo>
                    <a:lnTo>
                      <a:pt x="787" y="295"/>
                    </a:lnTo>
                    <a:lnTo>
                      <a:pt x="790" y="295"/>
                    </a:lnTo>
                    <a:lnTo>
                      <a:pt x="790" y="295"/>
                    </a:lnTo>
                    <a:lnTo>
                      <a:pt x="790" y="295"/>
                    </a:lnTo>
                    <a:lnTo>
                      <a:pt x="792" y="295"/>
                    </a:lnTo>
                    <a:lnTo>
                      <a:pt x="792" y="295"/>
                    </a:lnTo>
                    <a:lnTo>
                      <a:pt x="792" y="295"/>
                    </a:lnTo>
                    <a:lnTo>
                      <a:pt x="792" y="295"/>
                    </a:lnTo>
                    <a:lnTo>
                      <a:pt x="794" y="295"/>
                    </a:lnTo>
                    <a:lnTo>
                      <a:pt x="794" y="293"/>
                    </a:lnTo>
                    <a:lnTo>
                      <a:pt x="794" y="293"/>
                    </a:lnTo>
                    <a:lnTo>
                      <a:pt x="794" y="293"/>
                    </a:lnTo>
                    <a:lnTo>
                      <a:pt x="794" y="293"/>
                    </a:lnTo>
                    <a:lnTo>
                      <a:pt x="796" y="293"/>
                    </a:lnTo>
                    <a:lnTo>
                      <a:pt x="796" y="291"/>
                    </a:lnTo>
                    <a:lnTo>
                      <a:pt x="796" y="291"/>
                    </a:lnTo>
                    <a:lnTo>
                      <a:pt x="798" y="291"/>
                    </a:lnTo>
                    <a:lnTo>
                      <a:pt x="798" y="291"/>
                    </a:lnTo>
                    <a:lnTo>
                      <a:pt x="798" y="291"/>
                    </a:lnTo>
                    <a:lnTo>
                      <a:pt x="799" y="291"/>
                    </a:lnTo>
                    <a:lnTo>
                      <a:pt x="799" y="291"/>
                    </a:lnTo>
                    <a:lnTo>
                      <a:pt x="799" y="291"/>
                    </a:lnTo>
                    <a:lnTo>
                      <a:pt x="799" y="291"/>
                    </a:lnTo>
                    <a:lnTo>
                      <a:pt x="801" y="291"/>
                    </a:lnTo>
                    <a:lnTo>
                      <a:pt x="801" y="291"/>
                    </a:lnTo>
                    <a:lnTo>
                      <a:pt x="801" y="289"/>
                    </a:lnTo>
                    <a:lnTo>
                      <a:pt x="803" y="289"/>
                    </a:lnTo>
                    <a:lnTo>
                      <a:pt x="805" y="289"/>
                    </a:lnTo>
                    <a:lnTo>
                      <a:pt x="805" y="289"/>
                    </a:lnTo>
                    <a:lnTo>
                      <a:pt x="805" y="289"/>
                    </a:lnTo>
                    <a:lnTo>
                      <a:pt x="805" y="287"/>
                    </a:lnTo>
                    <a:lnTo>
                      <a:pt x="805" y="287"/>
                    </a:lnTo>
                    <a:lnTo>
                      <a:pt x="807" y="287"/>
                    </a:lnTo>
                    <a:lnTo>
                      <a:pt x="807" y="287"/>
                    </a:lnTo>
                    <a:lnTo>
                      <a:pt x="805" y="287"/>
                    </a:lnTo>
                    <a:lnTo>
                      <a:pt x="805" y="287"/>
                    </a:lnTo>
                    <a:lnTo>
                      <a:pt x="805" y="286"/>
                    </a:lnTo>
                    <a:lnTo>
                      <a:pt x="805" y="286"/>
                    </a:lnTo>
                    <a:lnTo>
                      <a:pt x="805" y="286"/>
                    </a:lnTo>
                    <a:lnTo>
                      <a:pt x="805" y="286"/>
                    </a:lnTo>
                    <a:lnTo>
                      <a:pt x="805" y="284"/>
                    </a:lnTo>
                    <a:lnTo>
                      <a:pt x="807" y="284"/>
                    </a:lnTo>
                    <a:lnTo>
                      <a:pt x="807" y="284"/>
                    </a:lnTo>
                    <a:lnTo>
                      <a:pt x="807" y="282"/>
                    </a:lnTo>
                    <a:lnTo>
                      <a:pt x="807" y="282"/>
                    </a:lnTo>
                    <a:lnTo>
                      <a:pt x="807" y="282"/>
                    </a:lnTo>
                    <a:lnTo>
                      <a:pt x="807" y="282"/>
                    </a:lnTo>
                    <a:lnTo>
                      <a:pt x="807" y="280"/>
                    </a:lnTo>
                    <a:lnTo>
                      <a:pt x="807" y="280"/>
                    </a:lnTo>
                    <a:lnTo>
                      <a:pt x="805" y="280"/>
                    </a:lnTo>
                    <a:lnTo>
                      <a:pt x="805" y="280"/>
                    </a:lnTo>
                    <a:lnTo>
                      <a:pt x="807" y="280"/>
                    </a:lnTo>
                    <a:lnTo>
                      <a:pt x="807" y="278"/>
                    </a:lnTo>
                    <a:lnTo>
                      <a:pt x="807" y="278"/>
                    </a:lnTo>
                    <a:lnTo>
                      <a:pt x="807" y="278"/>
                    </a:lnTo>
                    <a:lnTo>
                      <a:pt x="807" y="278"/>
                    </a:lnTo>
                    <a:lnTo>
                      <a:pt x="809" y="277"/>
                    </a:lnTo>
                    <a:lnTo>
                      <a:pt x="809" y="277"/>
                    </a:lnTo>
                    <a:lnTo>
                      <a:pt x="809" y="277"/>
                    </a:lnTo>
                    <a:lnTo>
                      <a:pt x="810" y="277"/>
                    </a:lnTo>
                    <a:lnTo>
                      <a:pt x="810" y="277"/>
                    </a:lnTo>
                    <a:lnTo>
                      <a:pt x="810" y="277"/>
                    </a:lnTo>
                    <a:lnTo>
                      <a:pt x="812" y="277"/>
                    </a:lnTo>
                    <a:lnTo>
                      <a:pt x="812" y="275"/>
                    </a:lnTo>
                    <a:lnTo>
                      <a:pt x="816" y="275"/>
                    </a:lnTo>
                    <a:lnTo>
                      <a:pt x="818" y="275"/>
                    </a:lnTo>
                    <a:lnTo>
                      <a:pt x="821" y="275"/>
                    </a:lnTo>
                    <a:lnTo>
                      <a:pt x="823" y="275"/>
                    </a:lnTo>
                    <a:lnTo>
                      <a:pt x="827" y="275"/>
                    </a:lnTo>
                    <a:lnTo>
                      <a:pt x="828" y="275"/>
                    </a:lnTo>
                    <a:lnTo>
                      <a:pt x="828" y="275"/>
                    </a:lnTo>
                    <a:lnTo>
                      <a:pt x="830" y="273"/>
                    </a:lnTo>
                    <a:lnTo>
                      <a:pt x="830" y="273"/>
                    </a:lnTo>
                    <a:lnTo>
                      <a:pt x="830" y="273"/>
                    </a:lnTo>
                    <a:lnTo>
                      <a:pt x="830" y="273"/>
                    </a:lnTo>
                    <a:lnTo>
                      <a:pt x="832" y="271"/>
                    </a:lnTo>
                    <a:lnTo>
                      <a:pt x="832" y="271"/>
                    </a:lnTo>
                    <a:lnTo>
                      <a:pt x="832" y="271"/>
                    </a:lnTo>
                    <a:lnTo>
                      <a:pt x="832" y="271"/>
                    </a:lnTo>
                    <a:lnTo>
                      <a:pt x="832" y="271"/>
                    </a:lnTo>
                    <a:lnTo>
                      <a:pt x="832" y="269"/>
                    </a:lnTo>
                    <a:lnTo>
                      <a:pt x="834" y="269"/>
                    </a:lnTo>
                    <a:lnTo>
                      <a:pt x="834" y="269"/>
                    </a:lnTo>
                    <a:lnTo>
                      <a:pt x="834" y="269"/>
                    </a:lnTo>
                    <a:lnTo>
                      <a:pt x="836" y="269"/>
                    </a:lnTo>
                    <a:lnTo>
                      <a:pt x="836" y="269"/>
                    </a:lnTo>
                    <a:lnTo>
                      <a:pt x="836" y="269"/>
                    </a:lnTo>
                    <a:lnTo>
                      <a:pt x="837" y="269"/>
                    </a:lnTo>
                    <a:lnTo>
                      <a:pt x="839" y="269"/>
                    </a:lnTo>
                    <a:lnTo>
                      <a:pt x="839" y="268"/>
                    </a:lnTo>
                    <a:lnTo>
                      <a:pt x="839" y="268"/>
                    </a:lnTo>
                    <a:lnTo>
                      <a:pt x="839" y="268"/>
                    </a:lnTo>
                    <a:lnTo>
                      <a:pt x="839" y="268"/>
                    </a:lnTo>
                    <a:lnTo>
                      <a:pt x="839" y="266"/>
                    </a:lnTo>
                    <a:lnTo>
                      <a:pt x="841" y="266"/>
                    </a:lnTo>
                    <a:lnTo>
                      <a:pt x="841" y="264"/>
                    </a:lnTo>
                    <a:lnTo>
                      <a:pt x="841" y="264"/>
                    </a:lnTo>
                    <a:lnTo>
                      <a:pt x="841" y="264"/>
                    </a:lnTo>
                    <a:lnTo>
                      <a:pt x="841" y="264"/>
                    </a:lnTo>
                    <a:lnTo>
                      <a:pt x="841" y="262"/>
                    </a:lnTo>
                    <a:lnTo>
                      <a:pt x="843" y="260"/>
                    </a:lnTo>
                    <a:lnTo>
                      <a:pt x="843" y="260"/>
                    </a:lnTo>
                    <a:lnTo>
                      <a:pt x="843" y="258"/>
                    </a:lnTo>
                    <a:lnTo>
                      <a:pt x="843" y="258"/>
                    </a:lnTo>
                    <a:lnTo>
                      <a:pt x="843" y="257"/>
                    </a:lnTo>
                    <a:lnTo>
                      <a:pt x="845" y="257"/>
                    </a:lnTo>
                    <a:lnTo>
                      <a:pt x="845" y="255"/>
                    </a:lnTo>
                    <a:lnTo>
                      <a:pt x="845" y="255"/>
                    </a:lnTo>
                    <a:lnTo>
                      <a:pt x="845" y="255"/>
                    </a:lnTo>
                    <a:lnTo>
                      <a:pt x="845" y="255"/>
                    </a:lnTo>
                    <a:lnTo>
                      <a:pt x="845" y="253"/>
                    </a:lnTo>
                    <a:lnTo>
                      <a:pt x="845" y="253"/>
                    </a:lnTo>
                    <a:lnTo>
                      <a:pt x="845" y="253"/>
                    </a:lnTo>
                    <a:lnTo>
                      <a:pt x="847" y="253"/>
                    </a:lnTo>
                    <a:lnTo>
                      <a:pt x="845" y="251"/>
                    </a:lnTo>
                    <a:lnTo>
                      <a:pt x="847" y="251"/>
                    </a:lnTo>
                    <a:lnTo>
                      <a:pt x="847" y="251"/>
                    </a:lnTo>
                    <a:lnTo>
                      <a:pt x="847" y="251"/>
                    </a:lnTo>
                    <a:lnTo>
                      <a:pt x="847" y="249"/>
                    </a:lnTo>
                    <a:lnTo>
                      <a:pt x="848" y="249"/>
                    </a:lnTo>
                    <a:lnTo>
                      <a:pt x="848" y="251"/>
                    </a:lnTo>
                    <a:lnTo>
                      <a:pt x="850" y="251"/>
                    </a:lnTo>
                    <a:lnTo>
                      <a:pt x="850" y="251"/>
                    </a:lnTo>
                    <a:lnTo>
                      <a:pt x="852" y="251"/>
                    </a:lnTo>
                    <a:lnTo>
                      <a:pt x="852" y="251"/>
                    </a:lnTo>
                    <a:lnTo>
                      <a:pt x="854" y="249"/>
                    </a:lnTo>
                    <a:lnTo>
                      <a:pt x="854" y="248"/>
                    </a:lnTo>
                    <a:lnTo>
                      <a:pt x="854" y="248"/>
                    </a:lnTo>
                    <a:lnTo>
                      <a:pt x="854" y="248"/>
                    </a:lnTo>
                    <a:lnTo>
                      <a:pt x="854" y="248"/>
                    </a:lnTo>
                    <a:lnTo>
                      <a:pt x="856" y="248"/>
                    </a:lnTo>
                    <a:lnTo>
                      <a:pt x="856" y="246"/>
                    </a:lnTo>
                    <a:lnTo>
                      <a:pt x="856" y="246"/>
                    </a:lnTo>
                    <a:lnTo>
                      <a:pt x="856" y="246"/>
                    </a:lnTo>
                    <a:lnTo>
                      <a:pt x="856" y="246"/>
                    </a:lnTo>
                    <a:lnTo>
                      <a:pt x="857" y="246"/>
                    </a:lnTo>
                    <a:lnTo>
                      <a:pt x="857" y="244"/>
                    </a:lnTo>
                    <a:lnTo>
                      <a:pt x="859" y="244"/>
                    </a:lnTo>
                    <a:lnTo>
                      <a:pt x="861" y="242"/>
                    </a:lnTo>
                    <a:lnTo>
                      <a:pt x="861" y="242"/>
                    </a:lnTo>
                    <a:lnTo>
                      <a:pt x="861" y="242"/>
                    </a:lnTo>
                    <a:lnTo>
                      <a:pt x="861" y="240"/>
                    </a:lnTo>
                    <a:lnTo>
                      <a:pt x="861" y="240"/>
                    </a:lnTo>
                    <a:lnTo>
                      <a:pt x="863" y="240"/>
                    </a:lnTo>
                    <a:lnTo>
                      <a:pt x="863" y="240"/>
                    </a:lnTo>
                    <a:lnTo>
                      <a:pt x="865" y="240"/>
                    </a:lnTo>
                    <a:lnTo>
                      <a:pt x="865" y="239"/>
                    </a:lnTo>
                    <a:lnTo>
                      <a:pt x="866" y="239"/>
                    </a:lnTo>
                    <a:lnTo>
                      <a:pt x="866" y="239"/>
                    </a:lnTo>
                    <a:lnTo>
                      <a:pt x="866" y="239"/>
                    </a:lnTo>
                    <a:lnTo>
                      <a:pt x="868" y="237"/>
                    </a:lnTo>
                    <a:lnTo>
                      <a:pt x="868" y="237"/>
                    </a:lnTo>
                    <a:lnTo>
                      <a:pt x="868" y="237"/>
                    </a:lnTo>
                    <a:lnTo>
                      <a:pt x="868" y="237"/>
                    </a:lnTo>
                    <a:lnTo>
                      <a:pt x="868" y="237"/>
                    </a:lnTo>
                    <a:lnTo>
                      <a:pt x="866" y="235"/>
                    </a:lnTo>
                    <a:lnTo>
                      <a:pt x="866" y="235"/>
                    </a:lnTo>
                    <a:lnTo>
                      <a:pt x="866" y="235"/>
                    </a:lnTo>
                    <a:lnTo>
                      <a:pt x="866" y="235"/>
                    </a:lnTo>
                    <a:lnTo>
                      <a:pt x="866" y="235"/>
                    </a:lnTo>
                    <a:lnTo>
                      <a:pt x="866" y="235"/>
                    </a:lnTo>
                    <a:lnTo>
                      <a:pt x="868" y="233"/>
                    </a:lnTo>
                    <a:lnTo>
                      <a:pt x="868" y="233"/>
                    </a:lnTo>
                    <a:lnTo>
                      <a:pt x="868" y="233"/>
                    </a:lnTo>
                    <a:lnTo>
                      <a:pt x="868" y="233"/>
                    </a:lnTo>
                    <a:lnTo>
                      <a:pt x="868" y="233"/>
                    </a:lnTo>
                    <a:lnTo>
                      <a:pt x="870" y="231"/>
                    </a:lnTo>
                    <a:lnTo>
                      <a:pt x="870" y="231"/>
                    </a:lnTo>
                    <a:lnTo>
                      <a:pt x="870" y="231"/>
                    </a:lnTo>
                    <a:lnTo>
                      <a:pt x="872" y="230"/>
                    </a:lnTo>
                    <a:lnTo>
                      <a:pt x="872" y="230"/>
                    </a:lnTo>
                    <a:lnTo>
                      <a:pt x="872" y="230"/>
                    </a:lnTo>
                    <a:lnTo>
                      <a:pt x="874" y="230"/>
                    </a:lnTo>
                    <a:lnTo>
                      <a:pt x="874" y="230"/>
                    </a:lnTo>
                    <a:lnTo>
                      <a:pt x="874" y="230"/>
                    </a:lnTo>
                    <a:lnTo>
                      <a:pt x="874" y="230"/>
                    </a:lnTo>
                    <a:lnTo>
                      <a:pt x="875" y="228"/>
                    </a:lnTo>
                    <a:lnTo>
                      <a:pt x="875" y="228"/>
                    </a:lnTo>
                    <a:lnTo>
                      <a:pt x="875" y="226"/>
                    </a:lnTo>
                    <a:lnTo>
                      <a:pt x="875" y="226"/>
                    </a:lnTo>
                    <a:lnTo>
                      <a:pt x="875" y="226"/>
                    </a:lnTo>
                    <a:lnTo>
                      <a:pt x="875" y="224"/>
                    </a:lnTo>
                    <a:lnTo>
                      <a:pt x="875" y="224"/>
                    </a:lnTo>
                    <a:lnTo>
                      <a:pt x="875" y="224"/>
                    </a:lnTo>
                    <a:lnTo>
                      <a:pt x="877" y="224"/>
                    </a:lnTo>
                    <a:lnTo>
                      <a:pt x="877" y="222"/>
                    </a:lnTo>
                    <a:lnTo>
                      <a:pt x="877" y="222"/>
                    </a:lnTo>
                    <a:lnTo>
                      <a:pt x="877" y="220"/>
                    </a:lnTo>
                    <a:lnTo>
                      <a:pt x="877" y="220"/>
                    </a:lnTo>
                    <a:lnTo>
                      <a:pt x="877" y="220"/>
                    </a:lnTo>
                    <a:lnTo>
                      <a:pt x="877" y="219"/>
                    </a:lnTo>
                    <a:lnTo>
                      <a:pt x="877" y="219"/>
                    </a:lnTo>
                    <a:lnTo>
                      <a:pt x="877" y="219"/>
                    </a:lnTo>
                    <a:lnTo>
                      <a:pt x="877" y="219"/>
                    </a:lnTo>
                    <a:lnTo>
                      <a:pt x="877" y="219"/>
                    </a:lnTo>
                    <a:lnTo>
                      <a:pt x="875" y="219"/>
                    </a:lnTo>
                    <a:lnTo>
                      <a:pt x="875" y="219"/>
                    </a:lnTo>
                    <a:lnTo>
                      <a:pt x="875" y="217"/>
                    </a:lnTo>
                    <a:lnTo>
                      <a:pt x="874" y="217"/>
                    </a:lnTo>
                    <a:lnTo>
                      <a:pt x="874" y="217"/>
                    </a:lnTo>
                    <a:lnTo>
                      <a:pt x="872" y="217"/>
                    </a:lnTo>
                    <a:lnTo>
                      <a:pt x="872" y="217"/>
                    </a:lnTo>
                    <a:lnTo>
                      <a:pt x="872" y="217"/>
                    </a:lnTo>
                    <a:lnTo>
                      <a:pt x="872" y="217"/>
                    </a:lnTo>
                    <a:lnTo>
                      <a:pt x="870" y="217"/>
                    </a:lnTo>
                    <a:lnTo>
                      <a:pt x="870" y="217"/>
                    </a:lnTo>
                    <a:lnTo>
                      <a:pt x="870" y="217"/>
                    </a:lnTo>
                    <a:lnTo>
                      <a:pt x="868" y="215"/>
                    </a:lnTo>
                    <a:lnTo>
                      <a:pt x="868" y="215"/>
                    </a:lnTo>
                    <a:lnTo>
                      <a:pt x="868" y="215"/>
                    </a:lnTo>
                    <a:lnTo>
                      <a:pt x="868" y="215"/>
                    </a:lnTo>
                    <a:lnTo>
                      <a:pt x="868" y="215"/>
                    </a:lnTo>
                    <a:lnTo>
                      <a:pt x="868" y="215"/>
                    </a:lnTo>
                    <a:lnTo>
                      <a:pt x="866" y="215"/>
                    </a:lnTo>
                    <a:lnTo>
                      <a:pt x="866" y="215"/>
                    </a:lnTo>
                    <a:lnTo>
                      <a:pt x="866" y="215"/>
                    </a:lnTo>
                    <a:lnTo>
                      <a:pt x="866" y="213"/>
                    </a:lnTo>
                    <a:lnTo>
                      <a:pt x="866" y="213"/>
                    </a:lnTo>
                    <a:lnTo>
                      <a:pt x="866" y="211"/>
                    </a:lnTo>
                    <a:lnTo>
                      <a:pt x="866" y="211"/>
                    </a:lnTo>
                    <a:lnTo>
                      <a:pt x="866" y="211"/>
                    </a:lnTo>
                    <a:lnTo>
                      <a:pt x="866" y="211"/>
                    </a:lnTo>
                    <a:lnTo>
                      <a:pt x="866" y="211"/>
                    </a:lnTo>
                    <a:lnTo>
                      <a:pt x="865" y="211"/>
                    </a:lnTo>
                    <a:lnTo>
                      <a:pt x="865" y="211"/>
                    </a:lnTo>
                    <a:lnTo>
                      <a:pt x="865" y="210"/>
                    </a:lnTo>
                    <a:lnTo>
                      <a:pt x="865" y="210"/>
                    </a:lnTo>
                    <a:lnTo>
                      <a:pt x="865" y="210"/>
                    </a:lnTo>
                    <a:lnTo>
                      <a:pt x="863" y="210"/>
                    </a:lnTo>
                    <a:lnTo>
                      <a:pt x="863" y="210"/>
                    </a:lnTo>
                    <a:lnTo>
                      <a:pt x="863" y="210"/>
                    </a:lnTo>
                    <a:lnTo>
                      <a:pt x="863" y="210"/>
                    </a:lnTo>
                    <a:lnTo>
                      <a:pt x="863" y="210"/>
                    </a:lnTo>
                    <a:lnTo>
                      <a:pt x="863" y="210"/>
                    </a:lnTo>
                    <a:lnTo>
                      <a:pt x="863" y="208"/>
                    </a:lnTo>
                    <a:lnTo>
                      <a:pt x="863" y="208"/>
                    </a:lnTo>
                    <a:lnTo>
                      <a:pt x="863" y="208"/>
                    </a:lnTo>
                    <a:lnTo>
                      <a:pt x="863" y="208"/>
                    </a:lnTo>
                    <a:lnTo>
                      <a:pt x="863" y="206"/>
                    </a:lnTo>
                    <a:lnTo>
                      <a:pt x="863" y="206"/>
                    </a:lnTo>
                    <a:lnTo>
                      <a:pt x="863" y="206"/>
                    </a:lnTo>
                    <a:lnTo>
                      <a:pt x="863" y="206"/>
                    </a:lnTo>
                    <a:lnTo>
                      <a:pt x="865" y="206"/>
                    </a:lnTo>
                    <a:lnTo>
                      <a:pt x="865" y="204"/>
                    </a:lnTo>
                    <a:lnTo>
                      <a:pt x="865" y="204"/>
                    </a:lnTo>
                    <a:lnTo>
                      <a:pt x="866" y="204"/>
                    </a:lnTo>
                    <a:lnTo>
                      <a:pt x="866" y="204"/>
                    </a:lnTo>
                    <a:lnTo>
                      <a:pt x="866" y="204"/>
                    </a:lnTo>
                    <a:lnTo>
                      <a:pt x="868" y="204"/>
                    </a:lnTo>
                    <a:lnTo>
                      <a:pt x="868" y="204"/>
                    </a:lnTo>
                    <a:lnTo>
                      <a:pt x="868" y="204"/>
                    </a:lnTo>
                    <a:lnTo>
                      <a:pt x="868" y="204"/>
                    </a:lnTo>
                    <a:lnTo>
                      <a:pt x="868" y="204"/>
                    </a:lnTo>
                    <a:lnTo>
                      <a:pt x="868" y="202"/>
                    </a:lnTo>
                    <a:lnTo>
                      <a:pt x="868" y="202"/>
                    </a:lnTo>
                    <a:lnTo>
                      <a:pt x="868" y="202"/>
                    </a:lnTo>
                    <a:lnTo>
                      <a:pt x="868" y="201"/>
                    </a:lnTo>
                    <a:lnTo>
                      <a:pt x="868" y="201"/>
                    </a:lnTo>
                    <a:lnTo>
                      <a:pt x="868" y="201"/>
                    </a:lnTo>
                    <a:lnTo>
                      <a:pt x="868" y="199"/>
                    </a:lnTo>
                    <a:lnTo>
                      <a:pt x="868" y="199"/>
                    </a:lnTo>
                    <a:lnTo>
                      <a:pt x="868" y="199"/>
                    </a:lnTo>
                    <a:lnTo>
                      <a:pt x="868" y="199"/>
                    </a:lnTo>
                    <a:lnTo>
                      <a:pt x="868" y="199"/>
                    </a:lnTo>
                    <a:lnTo>
                      <a:pt x="868" y="199"/>
                    </a:lnTo>
                    <a:lnTo>
                      <a:pt x="868" y="199"/>
                    </a:lnTo>
                    <a:lnTo>
                      <a:pt x="868" y="199"/>
                    </a:lnTo>
                    <a:lnTo>
                      <a:pt x="868" y="197"/>
                    </a:lnTo>
                    <a:lnTo>
                      <a:pt x="868" y="197"/>
                    </a:lnTo>
                    <a:lnTo>
                      <a:pt x="868" y="197"/>
                    </a:lnTo>
                    <a:lnTo>
                      <a:pt x="868" y="197"/>
                    </a:lnTo>
                    <a:lnTo>
                      <a:pt x="868" y="197"/>
                    </a:lnTo>
                    <a:lnTo>
                      <a:pt x="868" y="195"/>
                    </a:lnTo>
                    <a:lnTo>
                      <a:pt x="868" y="193"/>
                    </a:lnTo>
                    <a:lnTo>
                      <a:pt x="868" y="193"/>
                    </a:lnTo>
                    <a:lnTo>
                      <a:pt x="868" y="193"/>
                    </a:lnTo>
                    <a:lnTo>
                      <a:pt x="868" y="193"/>
                    </a:lnTo>
                    <a:lnTo>
                      <a:pt x="868" y="193"/>
                    </a:lnTo>
                    <a:lnTo>
                      <a:pt x="868" y="192"/>
                    </a:lnTo>
                    <a:lnTo>
                      <a:pt x="866" y="192"/>
                    </a:lnTo>
                    <a:lnTo>
                      <a:pt x="866" y="192"/>
                    </a:lnTo>
                    <a:lnTo>
                      <a:pt x="866" y="192"/>
                    </a:lnTo>
                    <a:lnTo>
                      <a:pt x="866" y="190"/>
                    </a:lnTo>
                    <a:lnTo>
                      <a:pt x="866" y="190"/>
                    </a:lnTo>
                    <a:lnTo>
                      <a:pt x="866" y="190"/>
                    </a:lnTo>
                    <a:lnTo>
                      <a:pt x="865" y="188"/>
                    </a:lnTo>
                    <a:lnTo>
                      <a:pt x="865" y="186"/>
                    </a:lnTo>
                    <a:lnTo>
                      <a:pt x="865" y="186"/>
                    </a:lnTo>
                    <a:lnTo>
                      <a:pt x="863" y="184"/>
                    </a:lnTo>
                    <a:lnTo>
                      <a:pt x="863" y="184"/>
                    </a:lnTo>
                    <a:lnTo>
                      <a:pt x="863" y="182"/>
                    </a:lnTo>
                    <a:lnTo>
                      <a:pt x="863" y="182"/>
                    </a:lnTo>
                    <a:lnTo>
                      <a:pt x="863" y="182"/>
                    </a:lnTo>
                    <a:lnTo>
                      <a:pt x="863" y="182"/>
                    </a:lnTo>
                    <a:lnTo>
                      <a:pt x="863" y="181"/>
                    </a:lnTo>
                    <a:lnTo>
                      <a:pt x="863" y="181"/>
                    </a:lnTo>
                    <a:lnTo>
                      <a:pt x="863" y="179"/>
                    </a:lnTo>
                    <a:lnTo>
                      <a:pt x="863" y="179"/>
                    </a:lnTo>
                    <a:lnTo>
                      <a:pt x="863" y="179"/>
                    </a:lnTo>
                    <a:lnTo>
                      <a:pt x="865" y="179"/>
                    </a:lnTo>
                    <a:lnTo>
                      <a:pt x="865" y="179"/>
                    </a:lnTo>
                    <a:lnTo>
                      <a:pt x="865" y="179"/>
                    </a:lnTo>
                    <a:lnTo>
                      <a:pt x="865" y="179"/>
                    </a:lnTo>
                    <a:lnTo>
                      <a:pt x="866" y="179"/>
                    </a:lnTo>
                    <a:lnTo>
                      <a:pt x="866" y="179"/>
                    </a:lnTo>
                    <a:lnTo>
                      <a:pt x="868" y="177"/>
                    </a:lnTo>
                    <a:lnTo>
                      <a:pt x="870" y="177"/>
                    </a:lnTo>
                    <a:lnTo>
                      <a:pt x="870" y="177"/>
                    </a:lnTo>
                    <a:lnTo>
                      <a:pt x="870" y="177"/>
                    </a:lnTo>
                    <a:lnTo>
                      <a:pt x="870" y="177"/>
                    </a:lnTo>
                    <a:lnTo>
                      <a:pt x="870" y="177"/>
                    </a:lnTo>
                    <a:lnTo>
                      <a:pt x="870" y="175"/>
                    </a:lnTo>
                    <a:lnTo>
                      <a:pt x="872" y="175"/>
                    </a:lnTo>
                    <a:lnTo>
                      <a:pt x="872" y="175"/>
                    </a:lnTo>
                    <a:lnTo>
                      <a:pt x="872" y="175"/>
                    </a:lnTo>
                    <a:lnTo>
                      <a:pt x="872" y="175"/>
                    </a:lnTo>
                    <a:lnTo>
                      <a:pt x="874" y="175"/>
                    </a:lnTo>
                    <a:lnTo>
                      <a:pt x="874" y="173"/>
                    </a:lnTo>
                    <a:lnTo>
                      <a:pt x="874" y="173"/>
                    </a:lnTo>
                    <a:lnTo>
                      <a:pt x="874" y="173"/>
                    </a:lnTo>
                    <a:lnTo>
                      <a:pt x="874" y="173"/>
                    </a:lnTo>
                    <a:lnTo>
                      <a:pt x="874" y="172"/>
                    </a:lnTo>
                    <a:lnTo>
                      <a:pt x="874" y="172"/>
                    </a:lnTo>
                    <a:lnTo>
                      <a:pt x="875" y="170"/>
                    </a:lnTo>
                    <a:lnTo>
                      <a:pt x="875" y="170"/>
                    </a:lnTo>
                    <a:lnTo>
                      <a:pt x="875" y="168"/>
                    </a:lnTo>
                    <a:lnTo>
                      <a:pt x="877" y="168"/>
                    </a:lnTo>
                    <a:lnTo>
                      <a:pt x="877" y="168"/>
                    </a:lnTo>
                    <a:lnTo>
                      <a:pt x="877" y="166"/>
                    </a:lnTo>
                    <a:lnTo>
                      <a:pt x="877" y="166"/>
                    </a:lnTo>
                    <a:lnTo>
                      <a:pt x="877" y="166"/>
                    </a:lnTo>
                    <a:lnTo>
                      <a:pt x="877" y="164"/>
                    </a:lnTo>
                    <a:lnTo>
                      <a:pt x="877" y="164"/>
                    </a:lnTo>
                    <a:lnTo>
                      <a:pt x="877" y="164"/>
                    </a:lnTo>
                    <a:lnTo>
                      <a:pt x="877" y="163"/>
                    </a:lnTo>
                    <a:lnTo>
                      <a:pt x="877" y="163"/>
                    </a:lnTo>
                    <a:lnTo>
                      <a:pt x="877" y="163"/>
                    </a:lnTo>
                    <a:lnTo>
                      <a:pt x="879" y="161"/>
                    </a:lnTo>
                    <a:lnTo>
                      <a:pt x="879" y="161"/>
                    </a:lnTo>
                    <a:lnTo>
                      <a:pt x="879" y="161"/>
                    </a:lnTo>
                    <a:lnTo>
                      <a:pt x="879" y="161"/>
                    </a:lnTo>
                    <a:lnTo>
                      <a:pt x="879" y="161"/>
                    </a:lnTo>
                    <a:lnTo>
                      <a:pt x="879" y="161"/>
                    </a:lnTo>
                    <a:lnTo>
                      <a:pt x="879" y="159"/>
                    </a:lnTo>
                    <a:lnTo>
                      <a:pt x="879" y="159"/>
                    </a:lnTo>
                    <a:lnTo>
                      <a:pt x="879" y="159"/>
                    </a:lnTo>
                    <a:lnTo>
                      <a:pt x="879" y="157"/>
                    </a:lnTo>
                    <a:lnTo>
                      <a:pt x="879" y="157"/>
                    </a:lnTo>
                    <a:lnTo>
                      <a:pt x="881" y="155"/>
                    </a:lnTo>
                    <a:lnTo>
                      <a:pt x="881" y="155"/>
                    </a:lnTo>
                    <a:lnTo>
                      <a:pt x="881" y="154"/>
                    </a:lnTo>
                    <a:lnTo>
                      <a:pt x="881" y="154"/>
                    </a:lnTo>
                    <a:lnTo>
                      <a:pt x="883" y="154"/>
                    </a:lnTo>
                    <a:lnTo>
                      <a:pt x="883" y="154"/>
                    </a:lnTo>
                    <a:lnTo>
                      <a:pt x="884" y="152"/>
                    </a:lnTo>
                    <a:lnTo>
                      <a:pt x="886" y="152"/>
                    </a:lnTo>
                    <a:lnTo>
                      <a:pt x="886" y="152"/>
                    </a:lnTo>
                    <a:lnTo>
                      <a:pt x="888" y="152"/>
                    </a:lnTo>
                    <a:lnTo>
                      <a:pt x="888" y="152"/>
                    </a:lnTo>
                    <a:lnTo>
                      <a:pt x="888" y="152"/>
                    </a:lnTo>
                    <a:lnTo>
                      <a:pt x="890" y="152"/>
                    </a:lnTo>
                    <a:lnTo>
                      <a:pt x="890" y="152"/>
                    </a:lnTo>
                    <a:lnTo>
                      <a:pt x="890" y="152"/>
                    </a:lnTo>
                    <a:lnTo>
                      <a:pt x="890" y="150"/>
                    </a:lnTo>
                    <a:lnTo>
                      <a:pt x="890" y="150"/>
                    </a:lnTo>
                    <a:lnTo>
                      <a:pt x="892" y="150"/>
                    </a:lnTo>
                    <a:lnTo>
                      <a:pt x="892" y="150"/>
                    </a:lnTo>
                    <a:lnTo>
                      <a:pt x="892" y="150"/>
                    </a:lnTo>
                    <a:lnTo>
                      <a:pt x="894" y="150"/>
                    </a:lnTo>
                    <a:lnTo>
                      <a:pt x="894" y="150"/>
                    </a:lnTo>
                    <a:lnTo>
                      <a:pt x="895" y="150"/>
                    </a:lnTo>
                    <a:lnTo>
                      <a:pt x="895" y="148"/>
                    </a:lnTo>
                    <a:lnTo>
                      <a:pt x="895" y="148"/>
                    </a:lnTo>
                    <a:lnTo>
                      <a:pt x="895" y="148"/>
                    </a:lnTo>
                    <a:lnTo>
                      <a:pt x="895" y="148"/>
                    </a:lnTo>
                    <a:lnTo>
                      <a:pt x="895" y="148"/>
                    </a:lnTo>
                    <a:lnTo>
                      <a:pt x="895" y="148"/>
                    </a:lnTo>
                    <a:lnTo>
                      <a:pt x="895" y="146"/>
                    </a:lnTo>
                    <a:lnTo>
                      <a:pt x="897" y="146"/>
                    </a:lnTo>
                    <a:lnTo>
                      <a:pt x="897" y="145"/>
                    </a:lnTo>
                    <a:lnTo>
                      <a:pt x="897" y="143"/>
                    </a:lnTo>
                    <a:lnTo>
                      <a:pt x="897" y="143"/>
                    </a:lnTo>
                    <a:lnTo>
                      <a:pt x="897" y="143"/>
                    </a:lnTo>
                    <a:lnTo>
                      <a:pt x="897" y="143"/>
                    </a:lnTo>
                    <a:lnTo>
                      <a:pt x="897" y="143"/>
                    </a:lnTo>
                    <a:lnTo>
                      <a:pt x="899" y="143"/>
                    </a:lnTo>
                    <a:lnTo>
                      <a:pt x="899" y="141"/>
                    </a:lnTo>
                    <a:lnTo>
                      <a:pt x="899" y="141"/>
                    </a:lnTo>
                    <a:lnTo>
                      <a:pt x="899" y="141"/>
                    </a:lnTo>
                    <a:lnTo>
                      <a:pt x="899" y="139"/>
                    </a:lnTo>
                    <a:lnTo>
                      <a:pt x="901" y="139"/>
                    </a:lnTo>
                    <a:lnTo>
                      <a:pt x="901" y="137"/>
                    </a:lnTo>
                    <a:lnTo>
                      <a:pt x="899" y="137"/>
                    </a:lnTo>
                    <a:lnTo>
                      <a:pt x="899" y="137"/>
                    </a:lnTo>
                    <a:lnTo>
                      <a:pt x="899" y="135"/>
                    </a:lnTo>
                    <a:lnTo>
                      <a:pt x="899" y="135"/>
                    </a:lnTo>
                    <a:lnTo>
                      <a:pt x="899" y="134"/>
                    </a:lnTo>
                    <a:lnTo>
                      <a:pt x="899" y="134"/>
                    </a:lnTo>
                    <a:lnTo>
                      <a:pt x="899" y="134"/>
                    </a:lnTo>
                    <a:lnTo>
                      <a:pt x="899" y="134"/>
                    </a:lnTo>
                    <a:lnTo>
                      <a:pt x="899" y="134"/>
                    </a:lnTo>
                    <a:lnTo>
                      <a:pt x="899" y="134"/>
                    </a:lnTo>
                    <a:lnTo>
                      <a:pt x="899" y="134"/>
                    </a:lnTo>
                    <a:lnTo>
                      <a:pt x="899" y="132"/>
                    </a:lnTo>
                    <a:lnTo>
                      <a:pt x="897" y="132"/>
                    </a:lnTo>
                    <a:lnTo>
                      <a:pt x="897" y="132"/>
                    </a:lnTo>
                    <a:lnTo>
                      <a:pt x="897" y="132"/>
                    </a:lnTo>
                    <a:lnTo>
                      <a:pt x="897" y="132"/>
                    </a:lnTo>
                    <a:lnTo>
                      <a:pt x="897" y="132"/>
                    </a:lnTo>
                    <a:lnTo>
                      <a:pt x="899" y="132"/>
                    </a:lnTo>
                    <a:lnTo>
                      <a:pt x="899" y="132"/>
                    </a:lnTo>
                    <a:lnTo>
                      <a:pt x="899" y="132"/>
                    </a:lnTo>
                    <a:lnTo>
                      <a:pt x="899" y="132"/>
                    </a:lnTo>
                    <a:lnTo>
                      <a:pt x="899" y="132"/>
                    </a:lnTo>
                    <a:lnTo>
                      <a:pt x="901" y="132"/>
                    </a:lnTo>
                    <a:lnTo>
                      <a:pt x="901" y="132"/>
                    </a:lnTo>
                    <a:lnTo>
                      <a:pt x="901" y="130"/>
                    </a:lnTo>
                    <a:lnTo>
                      <a:pt x="903" y="130"/>
                    </a:lnTo>
                    <a:lnTo>
                      <a:pt x="903" y="130"/>
                    </a:lnTo>
                    <a:lnTo>
                      <a:pt x="903" y="130"/>
                    </a:lnTo>
                    <a:lnTo>
                      <a:pt x="904" y="130"/>
                    </a:lnTo>
                    <a:lnTo>
                      <a:pt x="904" y="130"/>
                    </a:lnTo>
                    <a:lnTo>
                      <a:pt x="904" y="130"/>
                    </a:lnTo>
                    <a:lnTo>
                      <a:pt x="908" y="130"/>
                    </a:lnTo>
                    <a:lnTo>
                      <a:pt x="908" y="130"/>
                    </a:lnTo>
                    <a:lnTo>
                      <a:pt x="908" y="130"/>
                    </a:lnTo>
                    <a:lnTo>
                      <a:pt x="908" y="130"/>
                    </a:lnTo>
                    <a:lnTo>
                      <a:pt x="908" y="130"/>
                    </a:lnTo>
                    <a:lnTo>
                      <a:pt x="910" y="128"/>
                    </a:lnTo>
                    <a:lnTo>
                      <a:pt x="910" y="128"/>
                    </a:lnTo>
                    <a:lnTo>
                      <a:pt x="912" y="128"/>
                    </a:lnTo>
                    <a:lnTo>
                      <a:pt x="912" y="128"/>
                    </a:lnTo>
                    <a:lnTo>
                      <a:pt x="912" y="128"/>
                    </a:lnTo>
                    <a:lnTo>
                      <a:pt x="912" y="128"/>
                    </a:lnTo>
                    <a:lnTo>
                      <a:pt x="912" y="128"/>
                    </a:lnTo>
                    <a:lnTo>
                      <a:pt x="912" y="128"/>
                    </a:lnTo>
                    <a:lnTo>
                      <a:pt x="913" y="128"/>
                    </a:lnTo>
                    <a:lnTo>
                      <a:pt x="913" y="128"/>
                    </a:lnTo>
                    <a:lnTo>
                      <a:pt x="913" y="126"/>
                    </a:lnTo>
                    <a:lnTo>
                      <a:pt x="913" y="126"/>
                    </a:lnTo>
                    <a:lnTo>
                      <a:pt x="913" y="126"/>
                    </a:lnTo>
                    <a:lnTo>
                      <a:pt x="913" y="126"/>
                    </a:lnTo>
                    <a:lnTo>
                      <a:pt x="915" y="126"/>
                    </a:lnTo>
                    <a:lnTo>
                      <a:pt x="915" y="126"/>
                    </a:lnTo>
                    <a:lnTo>
                      <a:pt x="917" y="126"/>
                    </a:lnTo>
                    <a:lnTo>
                      <a:pt x="917" y="126"/>
                    </a:lnTo>
                    <a:lnTo>
                      <a:pt x="917" y="126"/>
                    </a:lnTo>
                    <a:lnTo>
                      <a:pt x="917" y="126"/>
                    </a:lnTo>
                    <a:lnTo>
                      <a:pt x="917" y="126"/>
                    </a:lnTo>
                    <a:lnTo>
                      <a:pt x="917" y="126"/>
                    </a:lnTo>
                    <a:lnTo>
                      <a:pt x="917" y="126"/>
                    </a:lnTo>
                    <a:lnTo>
                      <a:pt x="919" y="125"/>
                    </a:lnTo>
                    <a:lnTo>
                      <a:pt x="919" y="125"/>
                    </a:lnTo>
                    <a:lnTo>
                      <a:pt x="921" y="125"/>
                    </a:lnTo>
                    <a:lnTo>
                      <a:pt x="921" y="125"/>
                    </a:lnTo>
                    <a:lnTo>
                      <a:pt x="921" y="125"/>
                    </a:lnTo>
                    <a:lnTo>
                      <a:pt x="921" y="125"/>
                    </a:lnTo>
                    <a:lnTo>
                      <a:pt x="921" y="125"/>
                    </a:lnTo>
                    <a:lnTo>
                      <a:pt x="922" y="125"/>
                    </a:lnTo>
                    <a:lnTo>
                      <a:pt x="922" y="125"/>
                    </a:lnTo>
                    <a:lnTo>
                      <a:pt x="922" y="125"/>
                    </a:lnTo>
                    <a:lnTo>
                      <a:pt x="924" y="125"/>
                    </a:lnTo>
                    <a:lnTo>
                      <a:pt x="924" y="125"/>
                    </a:lnTo>
                    <a:lnTo>
                      <a:pt x="926" y="125"/>
                    </a:lnTo>
                    <a:lnTo>
                      <a:pt x="926" y="125"/>
                    </a:lnTo>
                    <a:lnTo>
                      <a:pt x="926" y="125"/>
                    </a:lnTo>
                    <a:lnTo>
                      <a:pt x="926" y="125"/>
                    </a:lnTo>
                    <a:lnTo>
                      <a:pt x="928" y="125"/>
                    </a:lnTo>
                    <a:lnTo>
                      <a:pt x="928" y="125"/>
                    </a:lnTo>
                    <a:lnTo>
                      <a:pt x="928" y="125"/>
                    </a:lnTo>
                    <a:lnTo>
                      <a:pt x="928" y="125"/>
                    </a:lnTo>
                    <a:lnTo>
                      <a:pt x="928" y="125"/>
                    </a:lnTo>
                    <a:lnTo>
                      <a:pt x="928" y="125"/>
                    </a:lnTo>
                    <a:lnTo>
                      <a:pt x="930" y="125"/>
                    </a:lnTo>
                    <a:lnTo>
                      <a:pt x="930" y="123"/>
                    </a:lnTo>
                    <a:lnTo>
                      <a:pt x="930" y="123"/>
                    </a:lnTo>
                    <a:lnTo>
                      <a:pt x="930" y="123"/>
                    </a:lnTo>
                    <a:lnTo>
                      <a:pt x="930" y="123"/>
                    </a:lnTo>
                    <a:lnTo>
                      <a:pt x="932" y="123"/>
                    </a:lnTo>
                    <a:lnTo>
                      <a:pt x="932" y="121"/>
                    </a:lnTo>
                    <a:lnTo>
                      <a:pt x="932" y="121"/>
                    </a:lnTo>
                    <a:lnTo>
                      <a:pt x="933" y="121"/>
                    </a:lnTo>
                    <a:lnTo>
                      <a:pt x="933" y="121"/>
                    </a:lnTo>
                    <a:lnTo>
                      <a:pt x="933" y="121"/>
                    </a:lnTo>
                    <a:lnTo>
                      <a:pt x="933" y="121"/>
                    </a:lnTo>
                    <a:lnTo>
                      <a:pt x="933" y="121"/>
                    </a:lnTo>
                    <a:lnTo>
                      <a:pt x="933" y="121"/>
                    </a:lnTo>
                    <a:lnTo>
                      <a:pt x="935" y="119"/>
                    </a:lnTo>
                    <a:lnTo>
                      <a:pt x="935" y="119"/>
                    </a:lnTo>
                    <a:lnTo>
                      <a:pt x="935" y="119"/>
                    </a:lnTo>
                    <a:lnTo>
                      <a:pt x="935" y="119"/>
                    </a:lnTo>
                    <a:lnTo>
                      <a:pt x="935" y="119"/>
                    </a:lnTo>
                    <a:lnTo>
                      <a:pt x="935" y="119"/>
                    </a:lnTo>
                    <a:lnTo>
                      <a:pt x="935" y="117"/>
                    </a:lnTo>
                    <a:lnTo>
                      <a:pt x="937" y="117"/>
                    </a:lnTo>
                    <a:lnTo>
                      <a:pt x="937" y="117"/>
                    </a:lnTo>
                    <a:lnTo>
                      <a:pt x="937" y="117"/>
                    </a:lnTo>
                    <a:lnTo>
                      <a:pt x="937" y="117"/>
                    </a:lnTo>
                    <a:lnTo>
                      <a:pt x="937" y="117"/>
                    </a:lnTo>
                    <a:lnTo>
                      <a:pt x="937" y="117"/>
                    </a:lnTo>
                    <a:lnTo>
                      <a:pt x="937" y="116"/>
                    </a:lnTo>
                    <a:lnTo>
                      <a:pt x="937" y="116"/>
                    </a:lnTo>
                    <a:lnTo>
                      <a:pt x="937" y="116"/>
                    </a:lnTo>
                    <a:lnTo>
                      <a:pt x="937" y="116"/>
                    </a:lnTo>
                    <a:lnTo>
                      <a:pt x="937" y="116"/>
                    </a:lnTo>
                    <a:lnTo>
                      <a:pt x="939" y="114"/>
                    </a:lnTo>
                    <a:lnTo>
                      <a:pt x="939" y="114"/>
                    </a:lnTo>
                    <a:lnTo>
                      <a:pt x="939" y="114"/>
                    </a:lnTo>
                    <a:lnTo>
                      <a:pt x="939" y="114"/>
                    </a:lnTo>
                    <a:lnTo>
                      <a:pt x="939" y="112"/>
                    </a:lnTo>
                    <a:lnTo>
                      <a:pt x="939" y="112"/>
                    </a:lnTo>
                    <a:lnTo>
                      <a:pt x="939" y="112"/>
                    </a:lnTo>
                    <a:lnTo>
                      <a:pt x="941" y="112"/>
                    </a:lnTo>
                    <a:lnTo>
                      <a:pt x="941" y="112"/>
                    </a:lnTo>
                    <a:lnTo>
                      <a:pt x="941" y="112"/>
                    </a:lnTo>
                    <a:lnTo>
                      <a:pt x="942" y="112"/>
                    </a:lnTo>
                    <a:lnTo>
                      <a:pt x="942" y="112"/>
                    </a:lnTo>
                    <a:lnTo>
                      <a:pt x="942" y="112"/>
                    </a:lnTo>
                    <a:lnTo>
                      <a:pt x="942" y="112"/>
                    </a:lnTo>
                    <a:lnTo>
                      <a:pt x="942" y="110"/>
                    </a:lnTo>
                    <a:lnTo>
                      <a:pt x="942" y="110"/>
                    </a:lnTo>
                    <a:lnTo>
                      <a:pt x="944" y="110"/>
                    </a:lnTo>
                    <a:lnTo>
                      <a:pt x="944" y="108"/>
                    </a:lnTo>
                    <a:lnTo>
                      <a:pt x="944" y="108"/>
                    </a:lnTo>
                    <a:lnTo>
                      <a:pt x="944" y="108"/>
                    </a:lnTo>
                    <a:lnTo>
                      <a:pt x="944" y="108"/>
                    </a:lnTo>
                    <a:lnTo>
                      <a:pt x="944" y="108"/>
                    </a:lnTo>
                    <a:lnTo>
                      <a:pt x="946" y="108"/>
                    </a:lnTo>
                    <a:lnTo>
                      <a:pt x="946" y="108"/>
                    </a:lnTo>
                    <a:lnTo>
                      <a:pt x="946" y="108"/>
                    </a:lnTo>
                    <a:lnTo>
                      <a:pt x="946" y="108"/>
                    </a:lnTo>
                    <a:lnTo>
                      <a:pt x="946" y="108"/>
                    </a:lnTo>
                    <a:lnTo>
                      <a:pt x="948" y="108"/>
                    </a:lnTo>
                    <a:lnTo>
                      <a:pt x="948" y="108"/>
                    </a:lnTo>
                    <a:lnTo>
                      <a:pt x="948" y="107"/>
                    </a:lnTo>
                    <a:lnTo>
                      <a:pt x="950" y="107"/>
                    </a:lnTo>
                    <a:lnTo>
                      <a:pt x="950" y="107"/>
                    </a:lnTo>
                    <a:lnTo>
                      <a:pt x="950" y="107"/>
                    </a:lnTo>
                    <a:lnTo>
                      <a:pt x="950" y="107"/>
                    </a:lnTo>
                    <a:lnTo>
                      <a:pt x="951" y="107"/>
                    </a:lnTo>
                    <a:lnTo>
                      <a:pt x="951" y="107"/>
                    </a:lnTo>
                    <a:lnTo>
                      <a:pt x="951" y="107"/>
                    </a:lnTo>
                    <a:lnTo>
                      <a:pt x="951" y="105"/>
                    </a:lnTo>
                    <a:lnTo>
                      <a:pt x="950" y="105"/>
                    </a:lnTo>
                    <a:lnTo>
                      <a:pt x="950" y="103"/>
                    </a:lnTo>
                    <a:lnTo>
                      <a:pt x="950" y="101"/>
                    </a:lnTo>
                    <a:lnTo>
                      <a:pt x="950" y="101"/>
                    </a:lnTo>
                    <a:lnTo>
                      <a:pt x="950" y="101"/>
                    </a:lnTo>
                    <a:lnTo>
                      <a:pt x="950" y="99"/>
                    </a:lnTo>
                    <a:lnTo>
                      <a:pt x="950" y="99"/>
                    </a:lnTo>
                    <a:lnTo>
                      <a:pt x="950" y="99"/>
                    </a:lnTo>
                    <a:lnTo>
                      <a:pt x="950" y="99"/>
                    </a:lnTo>
                    <a:lnTo>
                      <a:pt x="950" y="99"/>
                    </a:lnTo>
                    <a:lnTo>
                      <a:pt x="950" y="97"/>
                    </a:lnTo>
                    <a:lnTo>
                      <a:pt x="950" y="97"/>
                    </a:lnTo>
                    <a:lnTo>
                      <a:pt x="950" y="97"/>
                    </a:lnTo>
                    <a:lnTo>
                      <a:pt x="950" y="96"/>
                    </a:lnTo>
                    <a:lnTo>
                      <a:pt x="950" y="96"/>
                    </a:lnTo>
                    <a:lnTo>
                      <a:pt x="950" y="96"/>
                    </a:lnTo>
                    <a:lnTo>
                      <a:pt x="950" y="94"/>
                    </a:lnTo>
                    <a:lnTo>
                      <a:pt x="950" y="94"/>
                    </a:lnTo>
                    <a:lnTo>
                      <a:pt x="950" y="94"/>
                    </a:lnTo>
                    <a:lnTo>
                      <a:pt x="950" y="94"/>
                    </a:lnTo>
                    <a:lnTo>
                      <a:pt x="950" y="94"/>
                    </a:lnTo>
                    <a:lnTo>
                      <a:pt x="950" y="94"/>
                    </a:lnTo>
                    <a:lnTo>
                      <a:pt x="950" y="92"/>
                    </a:lnTo>
                    <a:lnTo>
                      <a:pt x="950" y="92"/>
                    </a:lnTo>
                    <a:lnTo>
                      <a:pt x="950" y="92"/>
                    </a:lnTo>
                    <a:lnTo>
                      <a:pt x="950" y="92"/>
                    </a:lnTo>
                    <a:lnTo>
                      <a:pt x="951" y="92"/>
                    </a:lnTo>
                    <a:lnTo>
                      <a:pt x="951" y="92"/>
                    </a:lnTo>
                    <a:lnTo>
                      <a:pt x="953" y="92"/>
                    </a:lnTo>
                    <a:lnTo>
                      <a:pt x="953" y="92"/>
                    </a:lnTo>
                    <a:lnTo>
                      <a:pt x="953" y="92"/>
                    </a:lnTo>
                    <a:lnTo>
                      <a:pt x="955" y="92"/>
                    </a:lnTo>
                    <a:lnTo>
                      <a:pt x="955" y="92"/>
                    </a:lnTo>
                    <a:lnTo>
                      <a:pt x="955" y="92"/>
                    </a:lnTo>
                    <a:lnTo>
                      <a:pt x="955" y="92"/>
                    </a:lnTo>
                    <a:lnTo>
                      <a:pt x="955" y="92"/>
                    </a:lnTo>
                    <a:lnTo>
                      <a:pt x="955" y="92"/>
                    </a:lnTo>
                    <a:lnTo>
                      <a:pt x="955" y="94"/>
                    </a:lnTo>
                    <a:lnTo>
                      <a:pt x="957" y="92"/>
                    </a:lnTo>
                    <a:lnTo>
                      <a:pt x="957" y="92"/>
                    </a:lnTo>
                    <a:lnTo>
                      <a:pt x="957" y="92"/>
                    </a:lnTo>
                    <a:lnTo>
                      <a:pt x="959" y="92"/>
                    </a:lnTo>
                    <a:lnTo>
                      <a:pt x="959" y="92"/>
                    </a:lnTo>
                    <a:lnTo>
                      <a:pt x="959" y="92"/>
                    </a:lnTo>
                    <a:lnTo>
                      <a:pt x="960" y="92"/>
                    </a:lnTo>
                    <a:lnTo>
                      <a:pt x="960" y="92"/>
                    </a:lnTo>
                    <a:lnTo>
                      <a:pt x="960" y="92"/>
                    </a:lnTo>
                    <a:lnTo>
                      <a:pt x="960" y="92"/>
                    </a:lnTo>
                    <a:lnTo>
                      <a:pt x="960" y="92"/>
                    </a:lnTo>
                    <a:lnTo>
                      <a:pt x="960" y="92"/>
                    </a:lnTo>
                    <a:lnTo>
                      <a:pt x="962" y="90"/>
                    </a:lnTo>
                    <a:lnTo>
                      <a:pt x="962" y="90"/>
                    </a:lnTo>
                    <a:lnTo>
                      <a:pt x="962" y="90"/>
                    </a:lnTo>
                    <a:lnTo>
                      <a:pt x="962" y="90"/>
                    </a:lnTo>
                    <a:lnTo>
                      <a:pt x="962" y="90"/>
                    </a:lnTo>
                    <a:lnTo>
                      <a:pt x="964" y="90"/>
                    </a:lnTo>
                    <a:lnTo>
                      <a:pt x="964" y="90"/>
                    </a:lnTo>
                    <a:lnTo>
                      <a:pt x="964" y="90"/>
                    </a:lnTo>
                    <a:lnTo>
                      <a:pt x="964" y="90"/>
                    </a:lnTo>
                    <a:lnTo>
                      <a:pt x="964" y="90"/>
                    </a:lnTo>
                    <a:lnTo>
                      <a:pt x="964" y="90"/>
                    </a:lnTo>
                    <a:lnTo>
                      <a:pt x="966" y="90"/>
                    </a:lnTo>
                    <a:lnTo>
                      <a:pt x="966" y="90"/>
                    </a:lnTo>
                    <a:lnTo>
                      <a:pt x="968" y="90"/>
                    </a:lnTo>
                    <a:lnTo>
                      <a:pt x="968" y="90"/>
                    </a:lnTo>
                    <a:lnTo>
                      <a:pt x="968" y="90"/>
                    </a:lnTo>
                    <a:lnTo>
                      <a:pt x="968" y="90"/>
                    </a:lnTo>
                    <a:lnTo>
                      <a:pt x="968" y="90"/>
                    </a:lnTo>
                    <a:lnTo>
                      <a:pt x="970" y="90"/>
                    </a:lnTo>
                    <a:lnTo>
                      <a:pt x="970" y="90"/>
                    </a:lnTo>
                    <a:lnTo>
                      <a:pt x="971" y="88"/>
                    </a:lnTo>
                    <a:lnTo>
                      <a:pt x="971" y="88"/>
                    </a:lnTo>
                    <a:lnTo>
                      <a:pt x="971" y="88"/>
                    </a:lnTo>
                    <a:lnTo>
                      <a:pt x="973" y="88"/>
                    </a:lnTo>
                    <a:lnTo>
                      <a:pt x="973" y="88"/>
                    </a:lnTo>
                    <a:lnTo>
                      <a:pt x="975" y="87"/>
                    </a:lnTo>
                    <a:lnTo>
                      <a:pt x="975" y="87"/>
                    </a:lnTo>
                    <a:lnTo>
                      <a:pt x="977" y="87"/>
                    </a:lnTo>
                    <a:lnTo>
                      <a:pt x="977" y="87"/>
                    </a:lnTo>
                    <a:lnTo>
                      <a:pt x="977" y="87"/>
                    </a:lnTo>
                    <a:lnTo>
                      <a:pt x="977" y="85"/>
                    </a:lnTo>
                    <a:lnTo>
                      <a:pt x="977" y="85"/>
                    </a:lnTo>
                    <a:lnTo>
                      <a:pt x="975" y="83"/>
                    </a:lnTo>
                    <a:lnTo>
                      <a:pt x="975" y="83"/>
                    </a:lnTo>
                    <a:lnTo>
                      <a:pt x="975" y="83"/>
                    </a:lnTo>
                    <a:lnTo>
                      <a:pt x="975" y="83"/>
                    </a:lnTo>
                    <a:lnTo>
                      <a:pt x="975" y="83"/>
                    </a:lnTo>
                    <a:lnTo>
                      <a:pt x="975" y="83"/>
                    </a:lnTo>
                    <a:lnTo>
                      <a:pt x="975" y="83"/>
                    </a:lnTo>
                    <a:lnTo>
                      <a:pt x="975" y="83"/>
                    </a:lnTo>
                    <a:lnTo>
                      <a:pt x="975" y="83"/>
                    </a:lnTo>
                    <a:lnTo>
                      <a:pt x="975" y="81"/>
                    </a:lnTo>
                    <a:lnTo>
                      <a:pt x="975" y="81"/>
                    </a:lnTo>
                    <a:lnTo>
                      <a:pt x="975" y="81"/>
                    </a:lnTo>
                    <a:lnTo>
                      <a:pt x="975" y="79"/>
                    </a:lnTo>
                    <a:lnTo>
                      <a:pt x="975" y="79"/>
                    </a:lnTo>
                    <a:lnTo>
                      <a:pt x="975" y="79"/>
                    </a:lnTo>
                    <a:lnTo>
                      <a:pt x="977" y="79"/>
                    </a:lnTo>
                    <a:lnTo>
                      <a:pt x="977" y="79"/>
                    </a:lnTo>
                    <a:lnTo>
                      <a:pt x="977" y="79"/>
                    </a:lnTo>
                    <a:lnTo>
                      <a:pt x="977" y="79"/>
                    </a:lnTo>
                    <a:lnTo>
                      <a:pt x="977" y="79"/>
                    </a:lnTo>
                    <a:lnTo>
                      <a:pt x="977" y="79"/>
                    </a:lnTo>
                    <a:lnTo>
                      <a:pt x="979" y="79"/>
                    </a:lnTo>
                    <a:lnTo>
                      <a:pt x="979" y="79"/>
                    </a:lnTo>
                    <a:lnTo>
                      <a:pt x="979" y="79"/>
                    </a:lnTo>
                    <a:lnTo>
                      <a:pt x="979" y="79"/>
                    </a:lnTo>
                    <a:lnTo>
                      <a:pt x="979" y="78"/>
                    </a:lnTo>
                    <a:lnTo>
                      <a:pt x="979" y="78"/>
                    </a:lnTo>
                    <a:lnTo>
                      <a:pt x="979" y="78"/>
                    </a:lnTo>
                    <a:lnTo>
                      <a:pt x="979" y="78"/>
                    </a:lnTo>
                    <a:lnTo>
                      <a:pt x="979" y="76"/>
                    </a:lnTo>
                    <a:lnTo>
                      <a:pt x="979" y="76"/>
                    </a:lnTo>
                    <a:lnTo>
                      <a:pt x="979" y="76"/>
                    </a:lnTo>
                    <a:lnTo>
                      <a:pt x="979" y="76"/>
                    </a:lnTo>
                    <a:lnTo>
                      <a:pt x="979" y="74"/>
                    </a:lnTo>
                    <a:lnTo>
                      <a:pt x="979" y="74"/>
                    </a:lnTo>
                    <a:lnTo>
                      <a:pt x="977" y="74"/>
                    </a:lnTo>
                    <a:lnTo>
                      <a:pt x="977" y="72"/>
                    </a:lnTo>
                    <a:lnTo>
                      <a:pt x="977" y="72"/>
                    </a:lnTo>
                    <a:lnTo>
                      <a:pt x="977" y="72"/>
                    </a:lnTo>
                    <a:lnTo>
                      <a:pt x="977" y="72"/>
                    </a:lnTo>
                    <a:lnTo>
                      <a:pt x="977" y="72"/>
                    </a:lnTo>
                    <a:lnTo>
                      <a:pt x="977" y="70"/>
                    </a:lnTo>
                    <a:lnTo>
                      <a:pt x="975" y="70"/>
                    </a:lnTo>
                    <a:lnTo>
                      <a:pt x="975" y="70"/>
                    </a:lnTo>
                    <a:lnTo>
                      <a:pt x="975" y="69"/>
                    </a:lnTo>
                    <a:lnTo>
                      <a:pt x="973" y="69"/>
                    </a:lnTo>
                    <a:lnTo>
                      <a:pt x="973" y="69"/>
                    </a:lnTo>
                    <a:lnTo>
                      <a:pt x="973" y="67"/>
                    </a:lnTo>
                    <a:lnTo>
                      <a:pt x="973" y="67"/>
                    </a:lnTo>
                    <a:lnTo>
                      <a:pt x="973" y="67"/>
                    </a:lnTo>
                    <a:lnTo>
                      <a:pt x="973" y="67"/>
                    </a:lnTo>
                    <a:lnTo>
                      <a:pt x="971" y="65"/>
                    </a:lnTo>
                    <a:lnTo>
                      <a:pt x="971" y="65"/>
                    </a:lnTo>
                    <a:lnTo>
                      <a:pt x="971" y="65"/>
                    </a:lnTo>
                    <a:lnTo>
                      <a:pt x="970" y="65"/>
                    </a:lnTo>
                    <a:lnTo>
                      <a:pt x="970" y="65"/>
                    </a:lnTo>
                    <a:lnTo>
                      <a:pt x="970" y="65"/>
                    </a:lnTo>
                    <a:lnTo>
                      <a:pt x="968" y="65"/>
                    </a:lnTo>
                    <a:lnTo>
                      <a:pt x="968" y="65"/>
                    </a:lnTo>
                    <a:lnTo>
                      <a:pt x="968" y="65"/>
                    </a:lnTo>
                    <a:lnTo>
                      <a:pt x="968" y="63"/>
                    </a:lnTo>
                    <a:lnTo>
                      <a:pt x="968" y="63"/>
                    </a:lnTo>
                    <a:lnTo>
                      <a:pt x="968" y="63"/>
                    </a:lnTo>
                    <a:lnTo>
                      <a:pt x="968" y="61"/>
                    </a:lnTo>
                    <a:lnTo>
                      <a:pt x="968" y="59"/>
                    </a:lnTo>
                    <a:lnTo>
                      <a:pt x="968" y="59"/>
                    </a:lnTo>
                    <a:lnTo>
                      <a:pt x="968" y="59"/>
                    </a:lnTo>
                    <a:lnTo>
                      <a:pt x="968" y="59"/>
                    </a:lnTo>
                    <a:lnTo>
                      <a:pt x="968" y="59"/>
                    </a:lnTo>
                    <a:lnTo>
                      <a:pt x="968" y="58"/>
                    </a:lnTo>
                    <a:lnTo>
                      <a:pt x="970" y="58"/>
                    </a:lnTo>
                    <a:lnTo>
                      <a:pt x="970" y="58"/>
                    </a:lnTo>
                    <a:lnTo>
                      <a:pt x="971" y="58"/>
                    </a:lnTo>
                    <a:lnTo>
                      <a:pt x="971" y="58"/>
                    </a:lnTo>
                    <a:lnTo>
                      <a:pt x="971" y="58"/>
                    </a:lnTo>
                    <a:lnTo>
                      <a:pt x="971" y="56"/>
                    </a:lnTo>
                    <a:lnTo>
                      <a:pt x="971" y="56"/>
                    </a:lnTo>
                    <a:lnTo>
                      <a:pt x="971" y="56"/>
                    </a:lnTo>
                    <a:lnTo>
                      <a:pt x="973" y="56"/>
                    </a:lnTo>
                    <a:lnTo>
                      <a:pt x="973" y="54"/>
                    </a:lnTo>
                    <a:lnTo>
                      <a:pt x="975" y="54"/>
                    </a:lnTo>
                    <a:lnTo>
                      <a:pt x="975" y="54"/>
                    </a:lnTo>
                    <a:lnTo>
                      <a:pt x="977" y="54"/>
                    </a:lnTo>
                    <a:lnTo>
                      <a:pt x="977" y="54"/>
                    </a:lnTo>
                    <a:lnTo>
                      <a:pt x="977" y="54"/>
                    </a:lnTo>
                    <a:lnTo>
                      <a:pt x="977" y="54"/>
                    </a:lnTo>
                    <a:lnTo>
                      <a:pt x="979" y="52"/>
                    </a:lnTo>
                    <a:lnTo>
                      <a:pt x="979" y="52"/>
                    </a:lnTo>
                    <a:lnTo>
                      <a:pt x="979" y="52"/>
                    </a:lnTo>
                    <a:lnTo>
                      <a:pt x="979" y="52"/>
                    </a:lnTo>
                    <a:lnTo>
                      <a:pt x="980" y="52"/>
                    </a:lnTo>
                    <a:lnTo>
                      <a:pt x="980" y="52"/>
                    </a:lnTo>
                    <a:lnTo>
                      <a:pt x="980" y="52"/>
                    </a:lnTo>
                    <a:lnTo>
                      <a:pt x="980" y="52"/>
                    </a:lnTo>
                    <a:lnTo>
                      <a:pt x="980" y="52"/>
                    </a:lnTo>
                    <a:lnTo>
                      <a:pt x="982" y="52"/>
                    </a:lnTo>
                    <a:lnTo>
                      <a:pt x="982" y="50"/>
                    </a:lnTo>
                    <a:lnTo>
                      <a:pt x="982" y="50"/>
                    </a:lnTo>
                    <a:lnTo>
                      <a:pt x="982" y="50"/>
                    </a:lnTo>
                    <a:lnTo>
                      <a:pt x="982" y="50"/>
                    </a:lnTo>
                    <a:lnTo>
                      <a:pt x="982" y="50"/>
                    </a:lnTo>
                    <a:lnTo>
                      <a:pt x="982" y="49"/>
                    </a:lnTo>
                    <a:lnTo>
                      <a:pt x="982" y="49"/>
                    </a:lnTo>
                    <a:lnTo>
                      <a:pt x="982" y="49"/>
                    </a:lnTo>
                    <a:lnTo>
                      <a:pt x="984" y="49"/>
                    </a:lnTo>
                    <a:lnTo>
                      <a:pt x="984" y="49"/>
                    </a:lnTo>
                    <a:lnTo>
                      <a:pt x="984" y="47"/>
                    </a:lnTo>
                    <a:lnTo>
                      <a:pt x="984" y="47"/>
                    </a:lnTo>
                    <a:lnTo>
                      <a:pt x="984" y="47"/>
                    </a:lnTo>
                    <a:lnTo>
                      <a:pt x="986" y="47"/>
                    </a:lnTo>
                    <a:lnTo>
                      <a:pt x="986" y="47"/>
                    </a:lnTo>
                    <a:lnTo>
                      <a:pt x="986" y="47"/>
                    </a:lnTo>
                    <a:lnTo>
                      <a:pt x="988" y="47"/>
                    </a:lnTo>
                    <a:lnTo>
                      <a:pt x="988" y="47"/>
                    </a:lnTo>
                    <a:lnTo>
                      <a:pt x="988" y="47"/>
                    </a:lnTo>
                    <a:lnTo>
                      <a:pt x="988" y="47"/>
                    </a:lnTo>
                    <a:lnTo>
                      <a:pt x="988" y="47"/>
                    </a:lnTo>
                    <a:lnTo>
                      <a:pt x="989" y="47"/>
                    </a:lnTo>
                    <a:lnTo>
                      <a:pt x="989" y="45"/>
                    </a:lnTo>
                    <a:lnTo>
                      <a:pt x="989" y="45"/>
                    </a:lnTo>
                    <a:lnTo>
                      <a:pt x="989" y="45"/>
                    </a:lnTo>
                    <a:lnTo>
                      <a:pt x="989" y="45"/>
                    </a:lnTo>
                    <a:lnTo>
                      <a:pt x="989" y="45"/>
                    </a:lnTo>
                    <a:lnTo>
                      <a:pt x="991" y="45"/>
                    </a:lnTo>
                    <a:lnTo>
                      <a:pt x="991" y="45"/>
                    </a:lnTo>
                    <a:lnTo>
                      <a:pt x="991" y="45"/>
                    </a:lnTo>
                    <a:lnTo>
                      <a:pt x="991" y="45"/>
                    </a:lnTo>
                    <a:lnTo>
                      <a:pt x="991" y="43"/>
                    </a:lnTo>
                    <a:lnTo>
                      <a:pt x="991" y="43"/>
                    </a:lnTo>
                    <a:lnTo>
                      <a:pt x="991" y="43"/>
                    </a:lnTo>
                    <a:lnTo>
                      <a:pt x="993" y="43"/>
                    </a:lnTo>
                    <a:lnTo>
                      <a:pt x="993" y="43"/>
                    </a:lnTo>
                    <a:lnTo>
                      <a:pt x="993" y="43"/>
                    </a:lnTo>
                    <a:lnTo>
                      <a:pt x="995" y="43"/>
                    </a:lnTo>
                    <a:lnTo>
                      <a:pt x="995" y="43"/>
                    </a:lnTo>
                    <a:lnTo>
                      <a:pt x="995" y="43"/>
                    </a:lnTo>
                    <a:lnTo>
                      <a:pt x="997" y="43"/>
                    </a:lnTo>
                    <a:lnTo>
                      <a:pt x="997" y="43"/>
                    </a:lnTo>
                    <a:lnTo>
                      <a:pt x="997" y="45"/>
                    </a:lnTo>
                    <a:lnTo>
                      <a:pt x="998" y="43"/>
                    </a:lnTo>
                    <a:lnTo>
                      <a:pt x="998" y="43"/>
                    </a:lnTo>
                    <a:lnTo>
                      <a:pt x="998" y="43"/>
                    </a:lnTo>
                    <a:lnTo>
                      <a:pt x="998" y="43"/>
                    </a:lnTo>
                    <a:lnTo>
                      <a:pt x="998" y="43"/>
                    </a:lnTo>
                    <a:lnTo>
                      <a:pt x="998" y="43"/>
                    </a:lnTo>
                    <a:lnTo>
                      <a:pt x="998" y="43"/>
                    </a:lnTo>
                    <a:lnTo>
                      <a:pt x="1000" y="43"/>
                    </a:lnTo>
                    <a:lnTo>
                      <a:pt x="1000" y="43"/>
                    </a:lnTo>
                    <a:lnTo>
                      <a:pt x="1000" y="43"/>
                    </a:lnTo>
                    <a:lnTo>
                      <a:pt x="1002" y="43"/>
                    </a:lnTo>
                    <a:lnTo>
                      <a:pt x="1002" y="43"/>
                    </a:lnTo>
                    <a:lnTo>
                      <a:pt x="1002" y="43"/>
                    </a:lnTo>
                    <a:lnTo>
                      <a:pt x="1002" y="43"/>
                    </a:lnTo>
                    <a:lnTo>
                      <a:pt x="1002" y="43"/>
                    </a:lnTo>
                    <a:lnTo>
                      <a:pt x="1002" y="43"/>
                    </a:lnTo>
                    <a:lnTo>
                      <a:pt x="1002" y="43"/>
                    </a:lnTo>
                    <a:lnTo>
                      <a:pt x="1002" y="43"/>
                    </a:lnTo>
                    <a:lnTo>
                      <a:pt x="1004" y="43"/>
                    </a:lnTo>
                    <a:lnTo>
                      <a:pt x="1004" y="43"/>
                    </a:lnTo>
                    <a:lnTo>
                      <a:pt x="1004" y="43"/>
                    </a:lnTo>
                    <a:lnTo>
                      <a:pt x="1004" y="43"/>
                    </a:lnTo>
                    <a:lnTo>
                      <a:pt x="1004" y="43"/>
                    </a:lnTo>
                    <a:lnTo>
                      <a:pt x="1006" y="43"/>
                    </a:lnTo>
                    <a:lnTo>
                      <a:pt x="1006" y="43"/>
                    </a:lnTo>
                    <a:lnTo>
                      <a:pt x="1006" y="43"/>
                    </a:lnTo>
                    <a:lnTo>
                      <a:pt x="1006" y="43"/>
                    </a:lnTo>
                    <a:lnTo>
                      <a:pt x="1006" y="43"/>
                    </a:lnTo>
                    <a:lnTo>
                      <a:pt x="1006" y="43"/>
                    </a:lnTo>
                    <a:lnTo>
                      <a:pt x="1007" y="43"/>
                    </a:lnTo>
                    <a:lnTo>
                      <a:pt x="1007" y="43"/>
                    </a:lnTo>
                    <a:lnTo>
                      <a:pt x="1007" y="43"/>
                    </a:lnTo>
                    <a:lnTo>
                      <a:pt x="1007" y="43"/>
                    </a:lnTo>
                    <a:lnTo>
                      <a:pt x="1009" y="45"/>
                    </a:lnTo>
                    <a:lnTo>
                      <a:pt x="1009" y="45"/>
                    </a:lnTo>
                    <a:lnTo>
                      <a:pt x="1009" y="45"/>
                    </a:lnTo>
                    <a:lnTo>
                      <a:pt x="1009" y="47"/>
                    </a:lnTo>
                    <a:lnTo>
                      <a:pt x="1009" y="47"/>
                    </a:lnTo>
                    <a:lnTo>
                      <a:pt x="1009" y="49"/>
                    </a:lnTo>
                    <a:lnTo>
                      <a:pt x="1009" y="49"/>
                    </a:lnTo>
                    <a:lnTo>
                      <a:pt x="1009" y="49"/>
                    </a:lnTo>
                    <a:lnTo>
                      <a:pt x="1009" y="49"/>
                    </a:lnTo>
                    <a:lnTo>
                      <a:pt x="1011" y="49"/>
                    </a:lnTo>
                    <a:lnTo>
                      <a:pt x="1011" y="50"/>
                    </a:lnTo>
                    <a:lnTo>
                      <a:pt x="1011" y="50"/>
                    </a:lnTo>
                    <a:lnTo>
                      <a:pt x="1011" y="50"/>
                    </a:lnTo>
                    <a:lnTo>
                      <a:pt x="1011" y="50"/>
                    </a:lnTo>
                    <a:lnTo>
                      <a:pt x="1011" y="52"/>
                    </a:lnTo>
                    <a:lnTo>
                      <a:pt x="1011" y="52"/>
                    </a:lnTo>
                    <a:lnTo>
                      <a:pt x="1011" y="52"/>
                    </a:lnTo>
                    <a:lnTo>
                      <a:pt x="1013" y="54"/>
                    </a:lnTo>
                    <a:lnTo>
                      <a:pt x="1013" y="54"/>
                    </a:lnTo>
                    <a:lnTo>
                      <a:pt x="1013" y="54"/>
                    </a:lnTo>
                    <a:lnTo>
                      <a:pt x="1013" y="54"/>
                    </a:lnTo>
                    <a:lnTo>
                      <a:pt x="1015" y="56"/>
                    </a:lnTo>
                    <a:lnTo>
                      <a:pt x="1015" y="56"/>
                    </a:lnTo>
                    <a:lnTo>
                      <a:pt x="1017" y="56"/>
                    </a:lnTo>
                    <a:lnTo>
                      <a:pt x="1017" y="56"/>
                    </a:lnTo>
                    <a:lnTo>
                      <a:pt x="1018" y="56"/>
                    </a:lnTo>
                    <a:lnTo>
                      <a:pt x="1018" y="56"/>
                    </a:lnTo>
                    <a:lnTo>
                      <a:pt x="1018" y="56"/>
                    </a:lnTo>
                    <a:lnTo>
                      <a:pt x="1018" y="58"/>
                    </a:lnTo>
                    <a:lnTo>
                      <a:pt x="1018" y="58"/>
                    </a:lnTo>
                    <a:lnTo>
                      <a:pt x="1018" y="58"/>
                    </a:lnTo>
                    <a:lnTo>
                      <a:pt x="1018" y="58"/>
                    </a:lnTo>
                    <a:lnTo>
                      <a:pt x="1020" y="58"/>
                    </a:lnTo>
                    <a:lnTo>
                      <a:pt x="1022" y="58"/>
                    </a:lnTo>
                    <a:lnTo>
                      <a:pt x="1022" y="59"/>
                    </a:lnTo>
                    <a:lnTo>
                      <a:pt x="1022" y="59"/>
                    </a:lnTo>
                    <a:lnTo>
                      <a:pt x="1024" y="59"/>
                    </a:lnTo>
                    <a:lnTo>
                      <a:pt x="1024" y="59"/>
                    </a:lnTo>
                    <a:lnTo>
                      <a:pt x="1024" y="59"/>
                    </a:lnTo>
                    <a:lnTo>
                      <a:pt x="1024" y="61"/>
                    </a:lnTo>
                    <a:lnTo>
                      <a:pt x="1024" y="61"/>
                    </a:lnTo>
                    <a:lnTo>
                      <a:pt x="1026" y="61"/>
                    </a:lnTo>
                    <a:lnTo>
                      <a:pt x="1026" y="61"/>
                    </a:lnTo>
                    <a:lnTo>
                      <a:pt x="1026" y="61"/>
                    </a:lnTo>
                    <a:lnTo>
                      <a:pt x="1026" y="63"/>
                    </a:lnTo>
                    <a:lnTo>
                      <a:pt x="1027" y="63"/>
                    </a:lnTo>
                    <a:lnTo>
                      <a:pt x="1027" y="63"/>
                    </a:lnTo>
                    <a:lnTo>
                      <a:pt x="1027" y="63"/>
                    </a:lnTo>
                    <a:lnTo>
                      <a:pt x="1029" y="63"/>
                    </a:lnTo>
                    <a:lnTo>
                      <a:pt x="1029" y="63"/>
                    </a:lnTo>
                    <a:lnTo>
                      <a:pt x="1031" y="63"/>
                    </a:lnTo>
                    <a:lnTo>
                      <a:pt x="1033" y="63"/>
                    </a:lnTo>
                    <a:lnTo>
                      <a:pt x="1033" y="63"/>
                    </a:lnTo>
                    <a:lnTo>
                      <a:pt x="1035" y="61"/>
                    </a:lnTo>
                    <a:lnTo>
                      <a:pt x="1035" y="61"/>
                    </a:lnTo>
                    <a:lnTo>
                      <a:pt x="1036" y="61"/>
                    </a:lnTo>
                    <a:lnTo>
                      <a:pt x="1038" y="61"/>
                    </a:lnTo>
                    <a:lnTo>
                      <a:pt x="1038" y="61"/>
                    </a:lnTo>
                    <a:lnTo>
                      <a:pt x="1038" y="61"/>
                    </a:lnTo>
                    <a:lnTo>
                      <a:pt x="1038" y="61"/>
                    </a:lnTo>
                    <a:lnTo>
                      <a:pt x="1038" y="61"/>
                    </a:lnTo>
                    <a:lnTo>
                      <a:pt x="1040" y="61"/>
                    </a:lnTo>
                    <a:lnTo>
                      <a:pt x="1040" y="61"/>
                    </a:lnTo>
                    <a:lnTo>
                      <a:pt x="1044" y="61"/>
                    </a:lnTo>
                    <a:lnTo>
                      <a:pt x="1044" y="61"/>
                    </a:lnTo>
                    <a:lnTo>
                      <a:pt x="1045" y="59"/>
                    </a:lnTo>
                    <a:lnTo>
                      <a:pt x="1045" y="59"/>
                    </a:lnTo>
                    <a:lnTo>
                      <a:pt x="1045" y="59"/>
                    </a:lnTo>
                    <a:lnTo>
                      <a:pt x="1047" y="59"/>
                    </a:lnTo>
                    <a:lnTo>
                      <a:pt x="1049" y="59"/>
                    </a:lnTo>
                    <a:lnTo>
                      <a:pt x="1049" y="59"/>
                    </a:lnTo>
                    <a:lnTo>
                      <a:pt x="1051" y="59"/>
                    </a:lnTo>
                    <a:lnTo>
                      <a:pt x="1051" y="61"/>
                    </a:lnTo>
                    <a:lnTo>
                      <a:pt x="1055" y="61"/>
                    </a:lnTo>
                    <a:lnTo>
                      <a:pt x="1056" y="61"/>
                    </a:lnTo>
                    <a:lnTo>
                      <a:pt x="1056" y="59"/>
                    </a:lnTo>
                    <a:lnTo>
                      <a:pt x="1058" y="59"/>
                    </a:lnTo>
                    <a:lnTo>
                      <a:pt x="1060" y="59"/>
                    </a:lnTo>
                    <a:lnTo>
                      <a:pt x="1060" y="59"/>
                    </a:lnTo>
                    <a:lnTo>
                      <a:pt x="1062" y="59"/>
                    </a:lnTo>
                    <a:lnTo>
                      <a:pt x="1062" y="59"/>
                    </a:lnTo>
                    <a:lnTo>
                      <a:pt x="1062" y="59"/>
                    </a:lnTo>
                    <a:lnTo>
                      <a:pt x="1062" y="59"/>
                    </a:lnTo>
                    <a:lnTo>
                      <a:pt x="1064" y="58"/>
                    </a:lnTo>
                    <a:lnTo>
                      <a:pt x="1064" y="56"/>
                    </a:lnTo>
                    <a:lnTo>
                      <a:pt x="1064" y="56"/>
                    </a:lnTo>
                    <a:lnTo>
                      <a:pt x="1064" y="56"/>
                    </a:lnTo>
                    <a:lnTo>
                      <a:pt x="1065" y="54"/>
                    </a:lnTo>
                    <a:lnTo>
                      <a:pt x="1065" y="54"/>
                    </a:lnTo>
                    <a:lnTo>
                      <a:pt x="1065" y="52"/>
                    </a:lnTo>
                    <a:lnTo>
                      <a:pt x="1065" y="52"/>
                    </a:lnTo>
                    <a:lnTo>
                      <a:pt x="1065" y="52"/>
                    </a:lnTo>
                    <a:lnTo>
                      <a:pt x="1065" y="52"/>
                    </a:lnTo>
                    <a:lnTo>
                      <a:pt x="1065" y="52"/>
                    </a:lnTo>
                    <a:lnTo>
                      <a:pt x="1065" y="52"/>
                    </a:lnTo>
                    <a:lnTo>
                      <a:pt x="1067" y="52"/>
                    </a:lnTo>
                    <a:lnTo>
                      <a:pt x="1067" y="52"/>
                    </a:lnTo>
                    <a:lnTo>
                      <a:pt x="1067" y="50"/>
                    </a:lnTo>
                    <a:lnTo>
                      <a:pt x="1071" y="50"/>
                    </a:lnTo>
                    <a:lnTo>
                      <a:pt x="1071" y="50"/>
                    </a:lnTo>
                    <a:lnTo>
                      <a:pt x="1071" y="50"/>
                    </a:lnTo>
                    <a:lnTo>
                      <a:pt x="1071" y="50"/>
                    </a:lnTo>
                    <a:lnTo>
                      <a:pt x="1073" y="49"/>
                    </a:lnTo>
                    <a:lnTo>
                      <a:pt x="1074" y="49"/>
                    </a:lnTo>
                    <a:lnTo>
                      <a:pt x="1076" y="49"/>
                    </a:lnTo>
                    <a:lnTo>
                      <a:pt x="1076" y="47"/>
                    </a:lnTo>
                    <a:lnTo>
                      <a:pt x="1078" y="47"/>
                    </a:lnTo>
                    <a:lnTo>
                      <a:pt x="1078" y="47"/>
                    </a:lnTo>
                    <a:lnTo>
                      <a:pt x="1078" y="47"/>
                    </a:lnTo>
                    <a:lnTo>
                      <a:pt x="1080" y="47"/>
                    </a:lnTo>
                    <a:lnTo>
                      <a:pt x="1080" y="47"/>
                    </a:lnTo>
                    <a:lnTo>
                      <a:pt x="1080" y="47"/>
                    </a:lnTo>
                    <a:lnTo>
                      <a:pt x="1080" y="47"/>
                    </a:lnTo>
                    <a:lnTo>
                      <a:pt x="1080" y="47"/>
                    </a:lnTo>
                    <a:lnTo>
                      <a:pt x="1082" y="47"/>
                    </a:lnTo>
                    <a:lnTo>
                      <a:pt x="1082" y="47"/>
                    </a:lnTo>
                    <a:lnTo>
                      <a:pt x="1085" y="47"/>
                    </a:lnTo>
                    <a:lnTo>
                      <a:pt x="1087" y="47"/>
                    </a:lnTo>
                    <a:lnTo>
                      <a:pt x="1089" y="47"/>
                    </a:lnTo>
                    <a:lnTo>
                      <a:pt x="1089" y="49"/>
                    </a:lnTo>
                    <a:lnTo>
                      <a:pt x="1089" y="49"/>
                    </a:lnTo>
                    <a:lnTo>
                      <a:pt x="1091" y="49"/>
                    </a:lnTo>
                    <a:lnTo>
                      <a:pt x="1091" y="50"/>
                    </a:lnTo>
                    <a:lnTo>
                      <a:pt x="1092" y="52"/>
                    </a:lnTo>
                    <a:lnTo>
                      <a:pt x="1092" y="52"/>
                    </a:lnTo>
                    <a:lnTo>
                      <a:pt x="1092" y="52"/>
                    </a:lnTo>
                    <a:lnTo>
                      <a:pt x="1092" y="54"/>
                    </a:lnTo>
                    <a:lnTo>
                      <a:pt x="1092" y="54"/>
                    </a:lnTo>
                    <a:lnTo>
                      <a:pt x="1094" y="54"/>
                    </a:lnTo>
                    <a:lnTo>
                      <a:pt x="1094" y="56"/>
                    </a:lnTo>
                    <a:lnTo>
                      <a:pt x="1094" y="56"/>
                    </a:lnTo>
                    <a:lnTo>
                      <a:pt x="1094" y="56"/>
                    </a:lnTo>
                    <a:lnTo>
                      <a:pt x="1096" y="56"/>
                    </a:lnTo>
                    <a:lnTo>
                      <a:pt x="1096" y="56"/>
                    </a:lnTo>
                    <a:lnTo>
                      <a:pt x="1098" y="56"/>
                    </a:lnTo>
                    <a:lnTo>
                      <a:pt x="1100" y="56"/>
                    </a:lnTo>
                    <a:lnTo>
                      <a:pt x="1102" y="58"/>
                    </a:lnTo>
                    <a:lnTo>
                      <a:pt x="1102" y="58"/>
                    </a:lnTo>
                    <a:lnTo>
                      <a:pt x="1103" y="58"/>
                    </a:lnTo>
                    <a:lnTo>
                      <a:pt x="1103" y="59"/>
                    </a:lnTo>
                    <a:lnTo>
                      <a:pt x="1103" y="59"/>
                    </a:lnTo>
                    <a:lnTo>
                      <a:pt x="1105" y="59"/>
                    </a:lnTo>
                    <a:lnTo>
                      <a:pt x="1105" y="59"/>
                    </a:lnTo>
                    <a:lnTo>
                      <a:pt x="1105" y="59"/>
                    </a:lnTo>
                    <a:lnTo>
                      <a:pt x="1107" y="59"/>
                    </a:lnTo>
                    <a:lnTo>
                      <a:pt x="1107" y="59"/>
                    </a:lnTo>
                    <a:lnTo>
                      <a:pt x="1107" y="59"/>
                    </a:lnTo>
                    <a:lnTo>
                      <a:pt x="1107" y="59"/>
                    </a:lnTo>
                    <a:lnTo>
                      <a:pt x="1107" y="59"/>
                    </a:lnTo>
                    <a:lnTo>
                      <a:pt x="1109" y="59"/>
                    </a:lnTo>
                    <a:lnTo>
                      <a:pt x="1109" y="59"/>
                    </a:lnTo>
                    <a:lnTo>
                      <a:pt x="1111" y="59"/>
                    </a:lnTo>
                    <a:lnTo>
                      <a:pt x="1112" y="59"/>
                    </a:lnTo>
                    <a:lnTo>
                      <a:pt x="1112" y="59"/>
                    </a:lnTo>
                    <a:lnTo>
                      <a:pt x="1112" y="58"/>
                    </a:lnTo>
                    <a:lnTo>
                      <a:pt x="1114" y="58"/>
                    </a:lnTo>
                    <a:lnTo>
                      <a:pt x="1114" y="58"/>
                    </a:lnTo>
                    <a:lnTo>
                      <a:pt x="1114" y="58"/>
                    </a:lnTo>
                    <a:lnTo>
                      <a:pt x="1116" y="58"/>
                    </a:lnTo>
                    <a:lnTo>
                      <a:pt x="1118" y="58"/>
                    </a:lnTo>
                    <a:lnTo>
                      <a:pt x="1118" y="58"/>
                    </a:lnTo>
                    <a:lnTo>
                      <a:pt x="1120" y="59"/>
                    </a:lnTo>
                    <a:lnTo>
                      <a:pt x="1120" y="59"/>
                    </a:lnTo>
                    <a:lnTo>
                      <a:pt x="1120" y="59"/>
                    </a:lnTo>
                    <a:lnTo>
                      <a:pt x="1120" y="59"/>
                    </a:lnTo>
                    <a:lnTo>
                      <a:pt x="1121" y="59"/>
                    </a:lnTo>
                    <a:lnTo>
                      <a:pt x="1121" y="59"/>
                    </a:lnTo>
                    <a:lnTo>
                      <a:pt x="1123" y="61"/>
                    </a:lnTo>
                    <a:lnTo>
                      <a:pt x="1123" y="61"/>
                    </a:lnTo>
                    <a:lnTo>
                      <a:pt x="1123" y="61"/>
                    </a:lnTo>
                    <a:lnTo>
                      <a:pt x="1125" y="59"/>
                    </a:lnTo>
                    <a:lnTo>
                      <a:pt x="1125" y="59"/>
                    </a:lnTo>
                    <a:lnTo>
                      <a:pt x="1127" y="59"/>
                    </a:lnTo>
                    <a:lnTo>
                      <a:pt x="1127" y="59"/>
                    </a:lnTo>
                    <a:lnTo>
                      <a:pt x="1129" y="59"/>
                    </a:lnTo>
                    <a:lnTo>
                      <a:pt x="1129" y="59"/>
                    </a:lnTo>
                    <a:lnTo>
                      <a:pt x="1130" y="59"/>
                    </a:lnTo>
                    <a:lnTo>
                      <a:pt x="1132" y="59"/>
                    </a:lnTo>
                    <a:lnTo>
                      <a:pt x="1132" y="59"/>
                    </a:lnTo>
                    <a:lnTo>
                      <a:pt x="1134" y="59"/>
                    </a:lnTo>
                    <a:lnTo>
                      <a:pt x="1136" y="59"/>
                    </a:lnTo>
                    <a:lnTo>
                      <a:pt x="1136" y="59"/>
                    </a:lnTo>
                    <a:lnTo>
                      <a:pt x="1138" y="59"/>
                    </a:lnTo>
                    <a:lnTo>
                      <a:pt x="1138" y="59"/>
                    </a:lnTo>
                    <a:lnTo>
                      <a:pt x="1140" y="59"/>
                    </a:lnTo>
                    <a:lnTo>
                      <a:pt x="1140" y="59"/>
                    </a:lnTo>
                    <a:lnTo>
                      <a:pt x="1140" y="59"/>
                    </a:lnTo>
                    <a:lnTo>
                      <a:pt x="1140" y="59"/>
                    </a:lnTo>
                    <a:lnTo>
                      <a:pt x="1141" y="59"/>
                    </a:lnTo>
                    <a:lnTo>
                      <a:pt x="1141" y="59"/>
                    </a:lnTo>
                    <a:lnTo>
                      <a:pt x="1141" y="59"/>
                    </a:lnTo>
                    <a:lnTo>
                      <a:pt x="1141" y="59"/>
                    </a:lnTo>
                    <a:lnTo>
                      <a:pt x="1143" y="59"/>
                    </a:lnTo>
                    <a:lnTo>
                      <a:pt x="1143" y="59"/>
                    </a:lnTo>
                    <a:lnTo>
                      <a:pt x="1143" y="59"/>
                    </a:lnTo>
                    <a:lnTo>
                      <a:pt x="1145" y="61"/>
                    </a:lnTo>
                    <a:lnTo>
                      <a:pt x="1147" y="61"/>
                    </a:lnTo>
                    <a:lnTo>
                      <a:pt x="1147" y="61"/>
                    </a:lnTo>
                    <a:lnTo>
                      <a:pt x="1147" y="59"/>
                    </a:lnTo>
                    <a:lnTo>
                      <a:pt x="1147" y="59"/>
                    </a:lnTo>
                    <a:lnTo>
                      <a:pt x="1149" y="59"/>
                    </a:lnTo>
                    <a:lnTo>
                      <a:pt x="1149" y="58"/>
                    </a:lnTo>
                    <a:lnTo>
                      <a:pt x="1149" y="58"/>
                    </a:lnTo>
                    <a:lnTo>
                      <a:pt x="1149" y="58"/>
                    </a:lnTo>
                    <a:lnTo>
                      <a:pt x="1150" y="58"/>
                    </a:lnTo>
                    <a:lnTo>
                      <a:pt x="1150" y="56"/>
                    </a:lnTo>
                    <a:lnTo>
                      <a:pt x="1149" y="56"/>
                    </a:lnTo>
                    <a:lnTo>
                      <a:pt x="1149" y="56"/>
                    </a:lnTo>
                    <a:lnTo>
                      <a:pt x="1149" y="54"/>
                    </a:lnTo>
                    <a:lnTo>
                      <a:pt x="1149" y="52"/>
                    </a:lnTo>
                    <a:lnTo>
                      <a:pt x="1150" y="52"/>
                    </a:lnTo>
                    <a:lnTo>
                      <a:pt x="1150" y="50"/>
                    </a:lnTo>
                    <a:lnTo>
                      <a:pt x="1152" y="50"/>
                    </a:lnTo>
                    <a:lnTo>
                      <a:pt x="1154" y="50"/>
                    </a:lnTo>
                    <a:lnTo>
                      <a:pt x="1156" y="50"/>
                    </a:lnTo>
                    <a:lnTo>
                      <a:pt x="1158" y="50"/>
                    </a:lnTo>
                    <a:lnTo>
                      <a:pt x="1158" y="52"/>
                    </a:lnTo>
                    <a:lnTo>
                      <a:pt x="1159" y="52"/>
                    </a:lnTo>
                    <a:lnTo>
                      <a:pt x="1159" y="54"/>
                    </a:lnTo>
                    <a:lnTo>
                      <a:pt x="1159" y="54"/>
                    </a:lnTo>
                    <a:lnTo>
                      <a:pt x="1159" y="54"/>
                    </a:lnTo>
                    <a:lnTo>
                      <a:pt x="1161" y="54"/>
                    </a:lnTo>
                    <a:lnTo>
                      <a:pt x="1161" y="56"/>
                    </a:lnTo>
                    <a:lnTo>
                      <a:pt x="1163" y="56"/>
                    </a:lnTo>
                    <a:lnTo>
                      <a:pt x="1163" y="56"/>
                    </a:lnTo>
                    <a:lnTo>
                      <a:pt x="1163" y="56"/>
                    </a:lnTo>
                    <a:lnTo>
                      <a:pt x="1163" y="56"/>
                    </a:lnTo>
                    <a:lnTo>
                      <a:pt x="1163" y="56"/>
                    </a:lnTo>
                    <a:lnTo>
                      <a:pt x="1163" y="56"/>
                    </a:lnTo>
                    <a:lnTo>
                      <a:pt x="1165" y="58"/>
                    </a:lnTo>
                    <a:lnTo>
                      <a:pt x="1165" y="58"/>
                    </a:lnTo>
                    <a:lnTo>
                      <a:pt x="1165" y="58"/>
                    </a:lnTo>
                    <a:lnTo>
                      <a:pt x="1165" y="58"/>
                    </a:lnTo>
                    <a:lnTo>
                      <a:pt x="1165" y="58"/>
                    </a:lnTo>
                    <a:lnTo>
                      <a:pt x="1167" y="58"/>
                    </a:lnTo>
                    <a:lnTo>
                      <a:pt x="1167" y="58"/>
                    </a:lnTo>
                    <a:lnTo>
                      <a:pt x="1167" y="58"/>
                    </a:lnTo>
                    <a:lnTo>
                      <a:pt x="1167" y="58"/>
                    </a:lnTo>
                    <a:lnTo>
                      <a:pt x="1168" y="58"/>
                    </a:lnTo>
                    <a:lnTo>
                      <a:pt x="1168" y="58"/>
                    </a:lnTo>
                    <a:lnTo>
                      <a:pt x="1168" y="58"/>
                    </a:lnTo>
                    <a:lnTo>
                      <a:pt x="1170" y="58"/>
                    </a:lnTo>
                    <a:lnTo>
                      <a:pt x="1170" y="58"/>
                    </a:lnTo>
                    <a:lnTo>
                      <a:pt x="1170" y="58"/>
                    </a:lnTo>
                    <a:lnTo>
                      <a:pt x="1172" y="58"/>
                    </a:lnTo>
                    <a:lnTo>
                      <a:pt x="1172" y="58"/>
                    </a:lnTo>
                    <a:lnTo>
                      <a:pt x="1172" y="58"/>
                    </a:lnTo>
                    <a:lnTo>
                      <a:pt x="1174" y="59"/>
                    </a:lnTo>
                    <a:lnTo>
                      <a:pt x="1174" y="59"/>
                    </a:lnTo>
                    <a:lnTo>
                      <a:pt x="1174" y="59"/>
                    </a:lnTo>
                    <a:lnTo>
                      <a:pt x="1174" y="59"/>
                    </a:lnTo>
                    <a:lnTo>
                      <a:pt x="1176" y="61"/>
                    </a:lnTo>
                    <a:lnTo>
                      <a:pt x="1176" y="61"/>
                    </a:lnTo>
                    <a:lnTo>
                      <a:pt x="1176" y="63"/>
                    </a:lnTo>
                    <a:lnTo>
                      <a:pt x="1176" y="63"/>
                    </a:lnTo>
                    <a:lnTo>
                      <a:pt x="1174" y="63"/>
                    </a:lnTo>
                    <a:lnTo>
                      <a:pt x="1174" y="63"/>
                    </a:lnTo>
                    <a:lnTo>
                      <a:pt x="1176" y="65"/>
                    </a:lnTo>
                    <a:lnTo>
                      <a:pt x="1176" y="65"/>
                    </a:lnTo>
                    <a:lnTo>
                      <a:pt x="1176" y="67"/>
                    </a:lnTo>
                    <a:lnTo>
                      <a:pt x="1176" y="67"/>
                    </a:lnTo>
                    <a:lnTo>
                      <a:pt x="1176" y="69"/>
                    </a:lnTo>
                    <a:lnTo>
                      <a:pt x="1176" y="69"/>
                    </a:lnTo>
                    <a:lnTo>
                      <a:pt x="1177" y="69"/>
                    </a:lnTo>
                    <a:lnTo>
                      <a:pt x="1177" y="70"/>
                    </a:lnTo>
                    <a:lnTo>
                      <a:pt x="1177" y="70"/>
                    </a:lnTo>
                    <a:lnTo>
                      <a:pt x="1177" y="70"/>
                    </a:lnTo>
                    <a:lnTo>
                      <a:pt x="1177" y="72"/>
                    </a:lnTo>
                    <a:lnTo>
                      <a:pt x="1177" y="72"/>
                    </a:lnTo>
                    <a:lnTo>
                      <a:pt x="1179" y="72"/>
                    </a:lnTo>
                    <a:lnTo>
                      <a:pt x="1179" y="72"/>
                    </a:lnTo>
                    <a:lnTo>
                      <a:pt x="1179" y="74"/>
                    </a:lnTo>
                    <a:lnTo>
                      <a:pt x="1179" y="74"/>
                    </a:lnTo>
                    <a:lnTo>
                      <a:pt x="1179" y="74"/>
                    </a:lnTo>
                    <a:lnTo>
                      <a:pt x="1179" y="74"/>
                    </a:lnTo>
                    <a:lnTo>
                      <a:pt x="1179" y="74"/>
                    </a:lnTo>
                    <a:lnTo>
                      <a:pt x="1179" y="76"/>
                    </a:lnTo>
                    <a:lnTo>
                      <a:pt x="1179" y="76"/>
                    </a:lnTo>
                    <a:lnTo>
                      <a:pt x="1179" y="76"/>
                    </a:lnTo>
                    <a:lnTo>
                      <a:pt x="1179" y="76"/>
                    </a:lnTo>
                    <a:lnTo>
                      <a:pt x="1181" y="76"/>
                    </a:lnTo>
                    <a:lnTo>
                      <a:pt x="1181" y="78"/>
                    </a:lnTo>
                    <a:lnTo>
                      <a:pt x="1181" y="78"/>
                    </a:lnTo>
                    <a:lnTo>
                      <a:pt x="1183" y="78"/>
                    </a:lnTo>
                    <a:lnTo>
                      <a:pt x="1183" y="78"/>
                    </a:lnTo>
                    <a:lnTo>
                      <a:pt x="1183" y="78"/>
                    </a:lnTo>
                    <a:lnTo>
                      <a:pt x="1185" y="78"/>
                    </a:lnTo>
                    <a:lnTo>
                      <a:pt x="1185" y="78"/>
                    </a:lnTo>
                    <a:lnTo>
                      <a:pt x="1185" y="78"/>
                    </a:lnTo>
                    <a:lnTo>
                      <a:pt x="1188" y="78"/>
                    </a:lnTo>
                    <a:lnTo>
                      <a:pt x="1188" y="78"/>
                    </a:lnTo>
                    <a:lnTo>
                      <a:pt x="1190" y="78"/>
                    </a:lnTo>
                    <a:lnTo>
                      <a:pt x="1192" y="78"/>
                    </a:lnTo>
                    <a:lnTo>
                      <a:pt x="1192" y="78"/>
                    </a:lnTo>
                    <a:lnTo>
                      <a:pt x="1192" y="78"/>
                    </a:lnTo>
                    <a:lnTo>
                      <a:pt x="1194" y="76"/>
                    </a:lnTo>
                    <a:lnTo>
                      <a:pt x="1194" y="76"/>
                    </a:lnTo>
                    <a:lnTo>
                      <a:pt x="1194" y="76"/>
                    </a:lnTo>
                    <a:lnTo>
                      <a:pt x="1194" y="76"/>
                    </a:lnTo>
                    <a:lnTo>
                      <a:pt x="1196" y="74"/>
                    </a:lnTo>
                    <a:lnTo>
                      <a:pt x="1196" y="74"/>
                    </a:lnTo>
                    <a:lnTo>
                      <a:pt x="1196" y="74"/>
                    </a:lnTo>
                    <a:lnTo>
                      <a:pt x="1197" y="74"/>
                    </a:lnTo>
                    <a:lnTo>
                      <a:pt x="1199" y="74"/>
                    </a:lnTo>
                    <a:lnTo>
                      <a:pt x="1199" y="74"/>
                    </a:lnTo>
                    <a:lnTo>
                      <a:pt x="1199" y="74"/>
                    </a:lnTo>
                    <a:lnTo>
                      <a:pt x="1201" y="74"/>
                    </a:lnTo>
                    <a:lnTo>
                      <a:pt x="1201" y="74"/>
                    </a:lnTo>
                    <a:lnTo>
                      <a:pt x="1201" y="74"/>
                    </a:lnTo>
                    <a:lnTo>
                      <a:pt x="1201" y="74"/>
                    </a:lnTo>
                    <a:lnTo>
                      <a:pt x="1201" y="76"/>
                    </a:lnTo>
                    <a:lnTo>
                      <a:pt x="1203" y="76"/>
                    </a:lnTo>
                    <a:lnTo>
                      <a:pt x="1203" y="76"/>
                    </a:lnTo>
                    <a:lnTo>
                      <a:pt x="1203" y="76"/>
                    </a:lnTo>
                    <a:lnTo>
                      <a:pt x="1203" y="76"/>
                    </a:lnTo>
                    <a:lnTo>
                      <a:pt x="1205" y="76"/>
                    </a:lnTo>
                    <a:lnTo>
                      <a:pt x="1206" y="76"/>
                    </a:lnTo>
                    <a:lnTo>
                      <a:pt x="1208" y="76"/>
                    </a:lnTo>
                    <a:lnTo>
                      <a:pt x="1210" y="74"/>
                    </a:lnTo>
                    <a:lnTo>
                      <a:pt x="1210" y="76"/>
                    </a:lnTo>
                    <a:lnTo>
                      <a:pt x="1212" y="76"/>
                    </a:lnTo>
                    <a:lnTo>
                      <a:pt x="1212" y="76"/>
                    </a:lnTo>
                    <a:lnTo>
                      <a:pt x="1214" y="76"/>
                    </a:lnTo>
                    <a:lnTo>
                      <a:pt x="1214" y="76"/>
                    </a:lnTo>
                    <a:lnTo>
                      <a:pt x="1214" y="76"/>
                    </a:lnTo>
                    <a:lnTo>
                      <a:pt x="1215" y="76"/>
                    </a:lnTo>
                    <a:lnTo>
                      <a:pt x="1215" y="76"/>
                    </a:lnTo>
                    <a:lnTo>
                      <a:pt x="1215" y="76"/>
                    </a:lnTo>
                    <a:lnTo>
                      <a:pt x="1215" y="76"/>
                    </a:lnTo>
                    <a:lnTo>
                      <a:pt x="1217" y="78"/>
                    </a:lnTo>
                    <a:lnTo>
                      <a:pt x="1219" y="78"/>
                    </a:lnTo>
                    <a:lnTo>
                      <a:pt x="1219" y="78"/>
                    </a:lnTo>
                    <a:lnTo>
                      <a:pt x="1219" y="78"/>
                    </a:lnTo>
                    <a:lnTo>
                      <a:pt x="1219" y="78"/>
                    </a:lnTo>
                    <a:lnTo>
                      <a:pt x="1221" y="78"/>
                    </a:lnTo>
                    <a:lnTo>
                      <a:pt x="1221" y="78"/>
                    </a:lnTo>
                    <a:lnTo>
                      <a:pt x="1221" y="78"/>
                    </a:lnTo>
                    <a:lnTo>
                      <a:pt x="1223" y="78"/>
                    </a:lnTo>
                    <a:lnTo>
                      <a:pt x="1223" y="78"/>
                    </a:lnTo>
                    <a:lnTo>
                      <a:pt x="1223" y="78"/>
                    </a:lnTo>
                    <a:lnTo>
                      <a:pt x="1223" y="79"/>
                    </a:lnTo>
                    <a:lnTo>
                      <a:pt x="1223" y="79"/>
                    </a:lnTo>
                    <a:lnTo>
                      <a:pt x="1223" y="79"/>
                    </a:lnTo>
                    <a:lnTo>
                      <a:pt x="1223" y="79"/>
                    </a:lnTo>
                    <a:lnTo>
                      <a:pt x="1223" y="81"/>
                    </a:lnTo>
                    <a:lnTo>
                      <a:pt x="1223" y="81"/>
                    </a:lnTo>
                    <a:lnTo>
                      <a:pt x="1223" y="83"/>
                    </a:lnTo>
                    <a:lnTo>
                      <a:pt x="1223" y="83"/>
                    </a:lnTo>
                    <a:lnTo>
                      <a:pt x="1223" y="85"/>
                    </a:lnTo>
                    <a:lnTo>
                      <a:pt x="1223" y="85"/>
                    </a:lnTo>
                    <a:lnTo>
                      <a:pt x="1223" y="85"/>
                    </a:lnTo>
                    <a:lnTo>
                      <a:pt x="1223" y="85"/>
                    </a:lnTo>
                    <a:lnTo>
                      <a:pt x="1223" y="85"/>
                    </a:lnTo>
                    <a:lnTo>
                      <a:pt x="1223" y="85"/>
                    </a:lnTo>
                    <a:lnTo>
                      <a:pt x="1223" y="87"/>
                    </a:lnTo>
                    <a:lnTo>
                      <a:pt x="1223" y="87"/>
                    </a:lnTo>
                    <a:lnTo>
                      <a:pt x="1223" y="87"/>
                    </a:lnTo>
                    <a:lnTo>
                      <a:pt x="1223" y="87"/>
                    </a:lnTo>
                    <a:lnTo>
                      <a:pt x="1223" y="88"/>
                    </a:lnTo>
                    <a:lnTo>
                      <a:pt x="1223" y="88"/>
                    </a:lnTo>
                    <a:lnTo>
                      <a:pt x="1225" y="88"/>
                    </a:lnTo>
                    <a:lnTo>
                      <a:pt x="1226" y="90"/>
                    </a:lnTo>
                    <a:lnTo>
                      <a:pt x="1226" y="90"/>
                    </a:lnTo>
                    <a:lnTo>
                      <a:pt x="1226" y="90"/>
                    </a:lnTo>
                    <a:lnTo>
                      <a:pt x="1226" y="90"/>
                    </a:lnTo>
                    <a:lnTo>
                      <a:pt x="1226" y="90"/>
                    </a:lnTo>
                    <a:lnTo>
                      <a:pt x="1226" y="90"/>
                    </a:lnTo>
                    <a:lnTo>
                      <a:pt x="1226" y="92"/>
                    </a:lnTo>
                    <a:lnTo>
                      <a:pt x="1226" y="92"/>
                    </a:lnTo>
                    <a:lnTo>
                      <a:pt x="1228" y="94"/>
                    </a:lnTo>
                    <a:lnTo>
                      <a:pt x="1228" y="94"/>
                    </a:lnTo>
                    <a:lnTo>
                      <a:pt x="1228" y="94"/>
                    </a:lnTo>
                    <a:lnTo>
                      <a:pt x="1228" y="94"/>
                    </a:lnTo>
                    <a:lnTo>
                      <a:pt x="1228" y="96"/>
                    </a:lnTo>
                    <a:lnTo>
                      <a:pt x="1228" y="96"/>
                    </a:lnTo>
                    <a:lnTo>
                      <a:pt x="1228" y="96"/>
                    </a:lnTo>
                    <a:lnTo>
                      <a:pt x="1228" y="96"/>
                    </a:lnTo>
                    <a:lnTo>
                      <a:pt x="1228" y="96"/>
                    </a:lnTo>
                    <a:lnTo>
                      <a:pt x="1228" y="97"/>
                    </a:lnTo>
                    <a:lnTo>
                      <a:pt x="1228" y="97"/>
                    </a:lnTo>
                    <a:lnTo>
                      <a:pt x="1228" y="97"/>
                    </a:lnTo>
                    <a:lnTo>
                      <a:pt x="1228" y="99"/>
                    </a:lnTo>
                    <a:lnTo>
                      <a:pt x="1226" y="99"/>
                    </a:lnTo>
                    <a:lnTo>
                      <a:pt x="1226" y="99"/>
                    </a:lnTo>
                    <a:lnTo>
                      <a:pt x="1226" y="99"/>
                    </a:lnTo>
                    <a:lnTo>
                      <a:pt x="1226" y="101"/>
                    </a:lnTo>
                    <a:lnTo>
                      <a:pt x="1226" y="101"/>
                    </a:lnTo>
                    <a:lnTo>
                      <a:pt x="1228" y="101"/>
                    </a:lnTo>
                    <a:lnTo>
                      <a:pt x="1228" y="101"/>
                    </a:lnTo>
                    <a:lnTo>
                      <a:pt x="1228" y="101"/>
                    </a:lnTo>
                    <a:lnTo>
                      <a:pt x="1228" y="101"/>
                    </a:lnTo>
                    <a:lnTo>
                      <a:pt x="1230" y="103"/>
                    </a:lnTo>
                    <a:lnTo>
                      <a:pt x="1230" y="103"/>
                    </a:lnTo>
                    <a:lnTo>
                      <a:pt x="1230" y="103"/>
                    </a:lnTo>
                    <a:lnTo>
                      <a:pt x="1230" y="103"/>
                    </a:lnTo>
                    <a:lnTo>
                      <a:pt x="1230" y="103"/>
                    </a:lnTo>
                    <a:lnTo>
                      <a:pt x="1230" y="105"/>
                    </a:lnTo>
                    <a:lnTo>
                      <a:pt x="1230" y="105"/>
                    </a:lnTo>
                    <a:lnTo>
                      <a:pt x="1230" y="105"/>
                    </a:lnTo>
                    <a:lnTo>
                      <a:pt x="1230" y="105"/>
                    </a:lnTo>
                    <a:lnTo>
                      <a:pt x="1228" y="105"/>
                    </a:lnTo>
                    <a:lnTo>
                      <a:pt x="1228" y="105"/>
                    </a:lnTo>
                    <a:lnTo>
                      <a:pt x="1228" y="105"/>
                    </a:lnTo>
                    <a:lnTo>
                      <a:pt x="1228" y="105"/>
                    </a:lnTo>
                    <a:lnTo>
                      <a:pt x="1228" y="105"/>
                    </a:lnTo>
                    <a:lnTo>
                      <a:pt x="1228" y="105"/>
                    </a:lnTo>
                    <a:lnTo>
                      <a:pt x="1228" y="107"/>
                    </a:lnTo>
                    <a:lnTo>
                      <a:pt x="1226" y="107"/>
                    </a:lnTo>
                    <a:lnTo>
                      <a:pt x="1226" y="107"/>
                    </a:lnTo>
                    <a:lnTo>
                      <a:pt x="1225" y="107"/>
                    </a:lnTo>
                    <a:lnTo>
                      <a:pt x="1225" y="107"/>
                    </a:lnTo>
                    <a:lnTo>
                      <a:pt x="1225" y="107"/>
                    </a:lnTo>
                    <a:lnTo>
                      <a:pt x="1225" y="108"/>
                    </a:lnTo>
                    <a:lnTo>
                      <a:pt x="1223" y="108"/>
                    </a:lnTo>
                    <a:lnTo>
                      <a:pt x="1223" y="110"/>
                    </a:lnTo>
                    <a:lnTo>
                      <a:pt x="1223" y="110"/>
                    </a:lnTo>
                    <a:lnTo>
                      <a:pt x="1225" y="110"/>
                    </a:lnTo>
                    <a:lnTo>
                      <a:pt x="1225" y="112"/>
                    </a:lnTo>
                    <a:lnTo>
                      <a:pt x="1225" y="112"/>
                    </a:lnTo>
                    <a:lnTo>
                      <a:pt x="1225" y="112"/>
                    </a:lnTo>
                    <a:lnTo>
                      <a:pt x="1226" y="114"/>
                    </a:lnTo>
                    <a:lnTo>
                      <a:pt x="1226" y="114"/>
                    </a:lnTo>
                    <a:lnTo>
                      <a:pt x="1228" y="116"/>
                    </a:lnTo>
                    <a:lnTo>
                      <a:pt x="1228" y="116"/>
                    </a:lnTo>
                    <a:lnTo>
                      <a:pt x="1228" y="116"/>
                    </a:lnTo>
                    <a:lnTo>
                      <a:pt x="1228" y="116"/>
                    </a:lnTo>
                    <a:lnTo>
                      <a:pt x="1228" y="117"/>
                    </a:lnTo>
                    <a:lnTo>
                      <a:pt x="1228" y="117"/>
                    </a:lnTo>
                    <a:lnTo>
                      <a:pt x="1228" y="119"/>
                    </a:lnTo>
                    <a:lnTo>
                      <a:pt x="1228" y="119"/>
                    </a:lnTo>
                    <a:lnTo>
                      <a:pt x="1228" y="121"/>
                    </a:lnTo>
                    <a:lnTo>
                      <a:pt x="1228" y="121"/>
                    </a:lnTo>
                    <a:lnTo>
                      <a:pt x="1228" y="121"/>
                    </a:lnTo>
                    <a:lnTo>
                      <a:pt x="1228" y="121"/>
                    </a:lnTo>
                    <a:lnTo>
                      <a:pt x="1228" y="123"/>
                    </a:lnTo>
                    <a:lnTo>
                      <a:pt x="1228" y="123"/>
                    </a:lnTo>
                    <a:lnTo>
                      <a:pt x="1228" y="123"/>
                    </a:lnTo>
                    <a:lnTo>
                      <a:pt x="1228" y="125"/>
                    </a:lnTo>
                    <a:lnTo>
                      <a:pt x="1226" y="125"/>
                    </a:lnTo>
                    <a:lnTo>
                      <a:pt x="1226" y="125"/>
                    </a:lnTo>
                    <a:lnTo>
                      <a:pt x="1226" y="125"/>
                    </a:lnTo>
                    <a:lnTo>
                      <a:pt x="1226" y="125"/>
                    </a:lnTo>
                    <a:lnTo>
                      <a:pt x="1226" y="125"/>
                    </a:lnTo>
                    <a:lnTo>
                      <a:pt x="1226" y="125"/>
                    </a:lnTo>
                    <a:lnTo>
                      <a:pt x="1226" y="126"/>
                    </a:lnTo>
                    <a:lnTo>
                      <a:pt x="1225" y="126"/>
                    </a:lnTo>
                    <a:lnTo>
                      <a:pt x="1225" y="126"/>
                    </a:lnTo>
                    <a:lnTo>
                      <a:pt x="1223" y="126"/>
                    </a:lnTo>
                    <a:lnTo>
                      <a:pt x="1223" y="126"/>
                    </a:lnTo>
                    <a:lnTo>
                      <a:pt x="1223" y="126"/>
                    </a:lnTo>
                    <a:lnTo>
                      <a:pt x="1221" y="126"/>
                    </a:lnTo>
                    <a:lnTo>
                      <a:pt x="1219" y="128"/>
                    </a:lnTo>
                    <a:lnTo>
                      <a:pt x="1219" y="128"/>
                    </a:lnTo>
                    <a:lnTo>
                      <a:pt x="1219" y="128"/>
                    </a:lnTo>
                    <a:lnTo>
                      <a:pt x="1219" y="130"/>
                    </a:lnTo>
                    <a:lnTo>
                      <a:pt x="1217" y="130"/>
                    </a:lnTo>
                    <a:lnTo>
                      <a:pt x="1217" y="130"/>
                    </a:lnTo>
                    <a:lnTo>
                      <a:pt x="1217" y="130"/>
                    </a:lnTo>
                    <a:lnTo>
                      <a:pt x="1215" y="132"/>
                    </a:lnTo>
                    <a:lnTo>
                      <a:pt x="1214" y="132"/>
                    </a:lnTo>
                    <a:lnTo>
                      <a:pt x="1214" y="132"/>
                    </a:lnTo>
                    <a:lnTo>
                      <a:pt x="1214" y="132"/>
                    </a:lnTo>
                    <a:lnTo>
                      <a:pt x="1214" y="132"/>
                    </a:lnTo>
                    <a:lnTo>
                      <a:pt x="1214" y="134"/>
                    </a:lnTo>
                    <a:lnTo>
                      <a:pt x="1214" y="134"/>
                    </a:lnTo>
                    <a:lnTo>
                      <a:pt x="1212" y="134"/>
                    </a:lnTo>
                    <a:lnTo>
                      <a:pt x="1212" y="134"/>
                    </a:lnTo>
                    <a:lnTo>
                      <a:pt x="1212" y="134"/>
                    </a:lnTo>
                    <a:lnTo>
                      <a:pt x="1210" y="134"/>
                    </a:lnTo>
                    <a:lnTo>
                      <a:pt x="1210" y="135"/>
                    </a:lnTo>
                    <a:lnTo>
                      <a:pt x="1210" y="135"/>
                    </a:lnTo>
                    <a:lnTo>
                      <a:pt x="1210" y="135"/>
                    </a:lnTo>
                    <a:lnTo>
                      <a:pt x="1210" y="135"/>
                    </a:lnTo>
                    <a:lnTo>
                      <a:pt x="1210" y="135"/>
                    </a:lnTo>
                    <a:lnTo>
                      <a:pt x="1208" y="135"/>
                    </a:lnTo>
                    <a:lnTo>
                      <a:pt x="1208" y="135"/>
                    </a:lnTo>
                    <a:lnTo>
                      <a:pt x="1208" y="135"/>
                    </a:lnTo>
                    <a:lnTo>
                      <a:pt x="1206" y="135"/>
                    </a:lnTo>
                    <a:lnTo>
                      <a:pt x="1206" y="135"/>
                    </a:lnTo>
                    <a:lnTo>
                      <a:pt x="1206" y="135"/>
                    </a:lnTo>
                    <a:lnTo>
                      <a:pt x="1205" y="135"/>
                    </a:lnTo>
                    <a:lnTo>
                      <a:pt x="1205" y="137"/>
                    </a:lnTo>
                    <a:lnTo>
                      <a:pt x="1205" y="137"/>
                    </a:lnTo>
                    <a:lnTo>
                      <a:pt x="1205" y="137"/>
                    </a:lnTo>
                    <a:lnTo>
                      <a:pt x="1205" y="137"/>
                    </a:lnTo>
                    <a:lnTo>
                      <a:pt x="1205" y="137"/>
                    </a:lnTo>
                    <a:lnTo>
                      <a:pt x="1203" y="137"/>
                    </a:lnTo>
                    <a:lnTo>
                      <a:pt x="1203" y="137"/>
                    </a:lnTo>
                    <a:lnTo>
                      <a:pt x="1203" y="139"/>
                    </a:lnTo>
                    <a:lnTo>
                      <a:pt x="1203" y="139"/>
                    </a:lnTo>
                    <a:lnTo>
                      <a:pt x="1203" y="139"/>
                    </a:lnTo>
                    <a:lnTo>
                      <a:pt x="1201" y="139"/>
                    </a:lnTo>
                    <a:lnTo>
                      <a:pt x="1201" y="139"/>
                    </a:lnTo>
                    <a:lnTo>
                      <a:pt x="1201" y="139"/>
                    </a:lnTo>
                    <a:lnTo>
                      <a:pt x="1201" y="141"/>
                    </a:lnTo>
                    <a:lnTo>
                      <a:pt x="1199" y="141"/>
                    </a:lnTo>
                    <a:lnTo>
                      <a:pt x="1199" y="141"/>
                    </a:lnTo>
                    <a:lnTo>
                      <a:pt x="1199" y="141"/>
                    </a:lnTo>
                    <a:lnTo>
                      <a:pt x="1199" y="141"/>
                    </a:lnTo>
                    <a:lnTo>
                      <a:pt x="1199" y="143"/>
                    </a:lnTo>
                    <a:lnTo>
                      <a:pt x="1199" y="143"/>
                    </a:lnTo>
                    <a:lnTo>
                      <a:pt x="1199" y="143"/>
                    </a:lnTo>
                    <a:lnTo>
                      <a:pt x="1199" y="143"/>
                    </a:lnTo>
                    <a:lnTo>
                      <a:pt x="1199" y="143"/>
                    </a:lnTo>
                    <a:lnTo>
                      <a:pt x="1199" y="145"/>
                    </a:lnTo>
                    <a:lnTo>
                      <a:pt x="1199" y="145"/>
                    </a:lnTo>
                    <a:lnTo>
                      <a:pt x="1199" y="146"/>
                    </a:lnTo>
                    <a:lnTo>
                      <a:pt x="1199" y="146"/>
                    </a:lnTo>
                    <a:lnTo>
                      <a:pt x="1199" y="146"/>
                    </a:lnTo>
                    <a:lnTo>
                      <a:pt x="1199" y="148"/>
                    </a:lnTo>
                    <a:lnTo>
                      <a:pt x="1199" y="148"/>
                    </a:lnTo>
                    <a:lnTo>
                      <a:pt x="1199" y="148"/>
                    </a:lnTo>
                    <a:lnTo>
                      <a:pt x="1199" y="148"/>
                    </a:lnTo>
                    <a:lnTo>
                      <a:pt x="1199" y="150"/>
                    </a:lnTo>
                    <a:lnTo>
                      <a:pt x="1199" y="150"/>
                    </a:lnTo>
                    <a:lnTo>
                      <a:pt x="1201" y="152"/>
                    </a:lnTo>
                    <a:lnTo>
                      <a:pt x="1201" y="152"/>
                    </a:lnTo>
                    <a:lnTo>
                      <a:pt x="1201" y="152"/>
                    </a:lnTo>
                    <a:lnTo>
                      <a:pt x="1201" y="152"/>
                    </a:lnTo>
                    <a:lnTo>
                      <a:pt x="1201" y="154"/>
                    </a:lnTo>
                    <a:lnTo>
                      <a:pt x="1201" y="154"/>
                    </a:lnTo>
                    <a:lnTo>
                      <a:pt x="1201" y="154"/>
                    </a:lnTo>
                    <a:lnTo>
                      <a:pt x="1201" y="155"/>
                    </a:lnTo>
                    <a:lnTo>
                      <a:pt x="1201" y="155"/>
                    </a:lnTo>
                    <a:lnTo>
                      <a:pt x="1201" y="157"/>
                    </a:lnTo>
                    <a:lnTo>
                      <a:pt x="1201" y="157"/>
                    </a:lnTo>
                    <a:lnTo>
                      <a:pt x="1199" y="157"/>
                    </a:lnTo>
                    <a:lnTo>
                      <a:pt x="1199" y="157"/>
                    </a:lnTo>
                    <a:lnTo>
                      <a:pt x="1199" y="157"/>
                    </a:lnTo>
                    <a:lnTo>
                      <a:pt x="1199" y="157"/>
                    </a:lnTo>
                    <a:lnTo>
                      <a:pt x="1199" y="159"/>
                    </a:lnTo>
                    <a:lnTo>
                      <a:pt x="1199" y="159"/>
                    </a:lnTo>
                    <a:lnTo>
                      <a:pt x="1199" y="159"/>
                    </a:lnTo>
                    <a:lnTo>
                      <a:pt x="1201" y="161"/>
                    </a:lnTo>
                    <a:lnTo>
                      <a:pt x="1201" y="161"/>
                    </a:lnTo>
                    <a:lnTo>
                      <a:pt x="1201" y="161"/>
                    </a:lnTo>
                    <a:lnTo>
                      <a:pt x="1201" y="163"/>
                    </a:lnTo>
                    <a:lnTo>
                      <a:pt x="1201" y="163"/>
                    </a:lnTo>
                    <a:lnTo>
                      <a:pt x="1201" y="164"/>
                    </a:lnTo>
                    <a:lnTo>
                      <a:pt x="1201" y="164"/>
                    </a:lnTo>
                    <a:lnTo>
                      <a:pt x="1201" y="164"/>
                    </a:lnTo>
                    <a:lnTo>
                      <a:pt x="1201" y="164"/>
                    </a:lnTo>
                    <a:lnTo>
                      <a:pt x="1199" y="166"/>
                    </a:lnTo>
                    <a:lnTo>
                      <a:pt x="1199" y="166"/>
                    </a:lnTo>
                    <a:lnTo>
                      <a:pt x="1199" y="166"/>
                    </a:lnTo>
                    <a:lnTo>
                      <a:pt x="1199" y="166"/>
                    </a:lnTo>
                    <a:lnTo>
                      <a:pt x="1197" y="166"/>
                    </a:lnTo>
                    <a:lnTo>
                      <a:pt x="1197" y="166"/>
                    </a:lnTo>
                    <a:lnTo>
                      <a:pt x="1197" y="168"/>
                    </a:lnTo>
                    <a:lnTo>
                      <a:pt x="1197" y="168"/>
                    </a:lnTo>
                    <a:lnTo>
                      <a:pt x="1197" y="170"/>
                    </a:lnTo>
                    <a:lnTo>
                      <a:pt x="1197" y="170"/>
                    </a:lnTo>
                    <a:lnTo>
                      <a:pt x="1197" y="170"/>
                    </a:lnTo>
                    <a:lnTo>
                      <a:pt x="1197" y="172"/>
                    </a:lnTo>
                    <a:lnTo>
                      <a:pt x="1197" y="172"/>
                    </a:lnTo>
                    <a:lnTo>
                      <a:pt x="1197" y="172"/>
                    </a:lnTo>
                    <a:lnTo>
                      <a:pt x="1199" y="173"/>
                    </a:lnTo>
                    <a:lnTo>
                      <a:pt x="1199" y="173"/>
                    </a:lnTo>
                    <a:lnTo>
                      <a:pt x="1199" y="175"/>
                    </a:lnTo>
                    <a:lnTo>
                      <a:pt x="1199" y="175"/>
                    </a:lnTo>
                    <a:lnTo>
                      <a:pt x="1199" y="177"/>
                    </a:lnTo>
                    <a:lnTo>
                      <a:pt x="1199" y="177"/>
                    </a:lnTo>
                    <a:lnTo>
                      <a:pt x="1199" y="177"/>
                    </a:lnTo>
                    <a:lnTo>
                      <a:pt x="1199" y="177"/>
                    </a:lnTo>
                    <a:lnTo>
                      <a:pt x="1199" y="179"/>
                    </a:lnTo>
                    <a:lnTo>
                      <a:pt x="1199" y="179"/>
                    </a:lnTo>
                    <a:lnTo>
                      <a:pt x="1199" y="179"/>
                    </a:lnTo>
                    <a:lnTo>
                      <a:pt x="1199" y="181"/>
                    </a:lnTo>
                    <a:lnTo>
                      <a:pt x="1199" y="181"/>
                    </a:lnTo>
                    <a:lnTo>
                      <a:pt x="1199" y="181"/>
                    </a:lnTo>
                    <a:lnTo>
                      <a:pt x="1199" y="181"/>
                    </a:lnTo>
                    <a:lnTo>
                      <a:pt x="1201" y="182"/>
                    </a:lnTo>
                    <a:lnTo>
                      <a:pt x="1201" y="182"/>
                    </a:lnTo>
                    <a:lnTo>
                      <a:pt x="1201" y="182"/>
                    </a:lnTo>
                    <a:lnTo>
                      <a:pt x="1201" y="182"/>
                    </a:lnTo>
                    <a:lnTo>
                      <a:pt x="1201" y="182"/>
                    </a:lnTo>
                    <a:lnTo>
                      <a:pt x="1201" y="182"/>
                    </a:lnTo>
                    <a:lnTo>
                      <a:pt x="1203" y="184"/>
                    </a:lnTo>
                    <a:lnTo>
                      <a:pt x="1203" y="184"/>
                    </a:lnTo>
                    <a:lnTo>
                      <a:pt x="1203" y="184"/>
                    </a:lnTo>
                    <a:lnTo>
                      <a:pt x="1203" y="184"/>
                    </a:lnTo>
                    <a:lnTo>
                      <a:pt x="1203" y="184"/>
                    </a:lnTo>
                    <a:lnTo>
                      <a:pt x="1203" y="184"/>
                    </a:lnTo>
                    <a:lnTo>
                      <a:pt x="1205" y="184"/>
                    </a:lnTo>
                    <a:lnTo>
                      <a:pt x="1205" y="184"/>
                    </a:lnTo>
                    <a:lnTo>
                      <a:pt x="1205" y="184"/>
                    </a:lnTo>
                    <a:lnTo>
                      <a:pt x="1205" y="184"/>
                    </a:lnTo>
                    <a:lnTo>
                      <a:pt x="1205" y="186"/>
                    </a:lnTo>
                    <a:lnTo>
                      <a:pt x="1205" y="186"/>
                    </a:lnTo>
                    <a:lnTo>
                      <a:pt x="1205" y="186"/>
                    </a:lnTo>
                    <a:lnTo>
                      <a:pt x="1203" y="186"/>
                    </a:lnTo>
                    <a:lnTo>
                      <a:pt x="1203" y="186"/>
                    </a:lnTo>
                    <a:lnTo>
                      <a:pt x="1203" y="186"/>
                    </a:lnTo>
                    <a:lnTo>
                      <a:pt x="1205" y="186"/>
                    </a:lnTo>
                    <a:lnTo>
                      <a:pt x="1205" y="188"/>
                    </a:lnTo>
                    <a:lnTo>
                      <a:pt x="1206" y="188"/>
                    </a:lnTo>
                    <a:lnTo>
                      <a:pt x="1206" y="188"/>
                    </a:lnTo>
                    <a:lnTo>
                      <a:pt x="1208" y="188"/>
                    </a:lnTo>
                    <a:lnTo>
                      <a:pt x="1208" y="188"/>
                    </a:lnTo>
                    <a:lnTo>
                      <a:pt x="1208" y="188"/>
                    </a:lnTo>
                    <a:lnTo>
                      <a:pt x="1208" y="188"/>
                    </a:lnTo>
                    <a:lnTo>
                      <a:pt x="1208" y="188"/>
                    </a:lnTo>
                    <a:lnTo>
                      <a:pt x="1208" y="188"/>
                    </a:lnTo>
                    <a:lnTo>
                      <a:pt x="1208" y="190"/>
                    </a:lnTo>
                    <a:lnTo>
                      <a:pt x="1208" y="190"/>
                    </a:lnTo>
                    <a:lnTo>
                      <a:pt x="1208" y="190"/>
                    </a:lnTo>
                    <a:lnTo>
                      <a:pt x="1208" y="190"/>
                    </a:lnTo>
                    <a:lnTo>
                      <a:pt x="1210" y="190"/>
                    </a:lnTo>
                    <a:lnTo>
                      <a:pt x="1210" y="192"/>
                    </a:lnTo>
                    <a:lnTo>
                      <a:pt x="1210" y="192"/>
                    </a:lnTo>
                    <a:lnTo>
                      <a:pt x="1212" y="192"/>
                    </a:lnTo>
                    <a:lnTo>
                      <a:pt x="1212" y="192"/>
                    </a:lnTo>
                    <a:lnTo>
                      <a:pt x="1212" y="192"/>
                    </a:lnTo>
                    <a:lnTo>
                      <a:pt x="1212" y="192"/>
                    </a:lnTo>
                    <a:lnTo>
                      <a:pt x="1212" y="192"/>
                    </a:lnTo>
                    <a:lnTo>
                      <a:pt x="1214" y="192"/>
                    </a:lnTo>
                    <a:lnTo>
                      <a:pt x="1214" y="192"/>
                    </a:lnTo>
                    <a:lnTo>
                      <a:pt x="1215" y="193"/>
                    </a:lnTo>
                    <a:lnTo>
                      <a:pt x="1215" y="193"/>
                    </a:lnTo>
                    <a:lnTo>
                      <a:pt x="1215" y="193"/>
                    </a:lnTo>
                    <a:lnTo>
                      <a:pt x="1215" y="193"/>
                    </a:lnTo>
                    <a:lnTo>
                      <a:pt x="1217" y="193"/>
                    </a:lnTo>
                    <a:lnTo>
                      <a:pt x="1217" y="195"/>
                    </a:lnTo>
                    <a:lnTo>
                      <a:pt x="1217" y="195"/>
                    </a:lnTo>
                    <a:lnTo>
                      <a:pt x="1217" y="195"/>
                    </a:lnTo>
                    <a:lnTo>
                      <a:pt x="1217" y="195"/>
                    </a:lnTo>
                    <a:lnTo>
                      <a:pt x="1215" y="195"/>
                    </a:lnTo>
                    <a:lnTo>
                      <a:pt x="1215" y="197"/>
                    </a:lnTo>
                    <a:lnTo>
                      <a:pt x="1215" y="197"/>
                    </a:lnTo>
                    <a:lnTo>
                      <a:pt x="1215" y="197"/>
                    </a:lnTo>
                    <a:lnTo>
                      <a:pt x="1215" y="197"/>
                    </a:lnTo>
                    <a:lnTo>
                      <a:pt x="1215" y="197"/>
                    </a:lnTo>
                    <a:lnTo>
                      <a:pt x="1217" y="199"/>
                    </a:lnTo>
                    <a:lnTo>
                      <a:pt x="1219" y="199"/>
                    </a:lnTo>
                    <a:lnTo>
                      <a:pt x="1219" y="199"/>
                    </a:lnTo>
                    <a:lnTo>
                      <a:pt x="1221" y="199"/>
                    </a:lnTo>
                    <a:lnTo>
                      <a:pt x="1221" y="199"/>
                    </a:lnTo>
                    <a:lnTo>
                      <a:pt x="1221" y="199"/>
                    </a:lnTo>
                    <a:lnTo>
                      <a:pt x="1223" y="199"/>
                    </a:lnTo>
                    <a:lnTo>
                      <a:pt x="1223" y="199"/>
                    </a:lnTo>
                    <a:lnTo>
                      <a:pt x="1225" y="199"/>
                    </a:lnTo>
                    <a:lnTo>
                      <a:pt x="1225" y="199"/>
                    </a:lnTo>
                    <a:lnTo>
                      <a:pt x="1225" y="199"/>
                    </a:lnTo>
                    <a:lnTo>
                      <a:pt x="1225" y="199"/>
                    </a:lnTo>
                    <a:lnTo>
                      <a:pt x="1228" y="201"/>
                    </a:lnTo>
                    <a:lnTo>
                      <a:pt x="1228" y="201"/>
                    </a:lnTo>
                    <a:lnTo>
                      <a:pt x="1230" y="201"/>
                    </a:lnTo>
                    <a:lnTo>
                      <a:pt x="1230" y="201"/>
                    </a:lnTo>
                    <a:lnTo>
                      <a:pt x="1230" y="201"/>
                    </a:lnTo>
                    <a:lnTo>
                      <a:pt x="1232" y="201"/>
                    </a:lnTo>
                    <a:lnTo>
                      <a:pt x="1232" y="201"/>
                    </a:lnTo>
                    <a:lnTo>
                      <a:pt x="1232" y="201"/>
                    </a:lnTo>
                    <a:lnTo>
                      <a:pt x="1234" y="201"/>
                    </a:lnTo>
                    <a:lnTo>
                      <a:pt x="1237" y="201"/>
                    </a:lnTo>
                    <a:lnTo>
                      <a:pt x="1237" y="201"/>
                    </a:lnTo>
                    <a:lnTo>
                      <a:pt x="1237" y="201"/>
                    </a:lnTo>
                    <a:lnTo>
                      <a:pt x="1239" y="201"/>
                    </a:lnTo>
                    <a:lnTo>
                      <a:pt x="1239" y="201"/>
                    </a:lnTo>
                    <a:lnTo>
                      <a:pt x="1239" y="201"/>
                    </a:lnTo>
                    <a:lnTo>
                      <a:pt x="1241" y="202"/>
                    </a:lnTo>
                    <a:lnTo>
                      <a:pt x="1241" y="202"/>
                    </a:lnTo>
                    <a:lnTo>
                      <a:pt x="1241" y="202"/>
                    </a:lnTo>
                    <a:lnTo>
                      <a:pt x="1243" y="204"/>
                    </a:lnTo>
                    <a:lnTo>
                      <a:pt x="1243" y="204"/>
                    </a:lnTo>
                    <a:lnTo>
                      <a:pt x="1243" y="204"/>
                    </a:lnTo>
                    <a:lnTo>
                      <a:pt x="1243" y="204"/>
                    </a:lnTo>
                    <a:lnTo>
                      <a:pt x="1241" y="206"/>
                    </a:lnTo>
                    <a:lnTo>
                      <a:pt x="1241" y="206"/>
                    </a:lnTo>
                    <a:lnTo>
                      <a:pt x="1241" y="206"/>
                    </a:lnTo>
                    <a:lnTo>
                      <a:pt x="1241" y="206"/>
                    </a:lnTo>
                    <a:lnTo>
                      <a:pt x="1241" y="206"/>
                    </a:lnTo>
                    <a:lnTo>
                      <a:pt x="1241" y="206"/>
                    </a:lnTo>
                    <a:lnTo>
                      <a:pt x="1241" y="206"/>
                    </a:lnTo>
                    <a:lnTo>
                      <a:pt x="1241" y="206"/>
                    </a:lnTo>
                    <a:lnTo>
                      <a:pt x="1241" y="208"/>
                    </a:lnTo>
                    <a:lnTo>
                      <a:pt x="1241" y="208"/>
                    </a:lnTo>
                    <a:lnTo>
                      <a:pt x="1239" y="208"/>
                    </a:lnTo>
                    <a:lnTo>
                      <a:pt x="1239" y="208"/>
                    </a:lnTo>
                    <a:lnTo>
                      <a:pt x="1239" y="208"/>
                    </a:lnTo>
                    <a:lnTo>
                      <a:pt x="1237" y="208"/>
                    </a:lnTo>
                    <a:lnTo>
                      <a:pt x="1237" y="208"/>
                    </a:lnTo>
                    <a:lnTo>
                      <a:pt x="1237" y="210"/>
                    </a:lnTo>
                    <a:lnTo>
                      <a:pt x="1237" y="210"/>
                    </a:lnTo>
                    <a:lnTo>
                      <a:pt x="1237" y="210"/>
                    </a:lnTo>
                    <a:lnTo>
                      <a:pt x="1237" y="210"/>
                    </a:lnTo>
                    <a:lnTo>
                      <a:pt x="1237" y="211"/>
                    </a:lnTo>
                    <a:lnTo>
                      <a:pt x="1235" y="211"/>
                    </a:lnTo>
                    <a:lnTo>
                      <a:pt x="1235" y="211"/>
                    </a:lnTo>
                    <a:lnTo>
                      <a:pt x="1235" y="211"/>
                    </a:lnTo>
                    <a:lnTo>
                      <a:pt x="1235" y="211"/>
                    </a:lnTo>
                    <a:lnTo>
                      <a:pt x="1235" y="211"/>
                    </a:lnTo>
                    <a:lnTo>
                      <a:pt x="1234" y="213"/>
                    </a:lnTo>
                    <a:lnTo>
                      <a:pt x="1234" y="213"/>
                    </a:lnTo>
                    <a:lnTo>
                      <a:pt x="1234" y="213"/>
                    </a:lnTo>
                    <a:lnTo>
                      <a:pt x="1234" y="213"/>
                    </a:lnTo>
                    <a:lnTo>
                      <a:pt x="1234" y="215"/>
                    </a:lnTo>
                    <a:lnTo>
                      <a:pt x="1234" y="215"/>
                    </a:lnTo>
                    <a:lnTo>
                      <a:pt x="1234" y="215"/>
                    </a:lnTo>
                    <a:lnTo>
                      <a:pt x="1234" y="215"/>
                    </a:lnTo>
                    <a:lnTo>
                      <a:pt x="1235" y="215"/>
                    </a:lnTo>
                    <a:lnTo>
                      <a:pt x="1235" y="215"/>
                    </a:lnTo>
                    <a:lnTo>
                      <a:pt x="1237" y="215"/>
                    </a:lnTo>
                    <a:lnTo>
                      <a:pt x="1239" y="215"/>
                    </a:lnTo>
                    <a:lnTo>
                      <a:pt x="1239" y="215"/>
                    </a:lnTo>
                    <a:lnTo>
                      <a:pt x="1239" y="215"/>
                    </a:lnTo>
                    <a:lnTo>
                      <a:pt x="1239" y="215"/>
                    </a:lnTo>
                    <a:lnTo>
                      <a:pt x="1239" y="215"/>
                    </a:lnTo>
                    <a:lnTo>
                      <a:pt x="1241" y="215"/>
                    </a:lnTo>
                    <a:lnTo>
                      <a:pt x="1241" y="215"/>
                    </a:lnTo>
                    <a:lnTo>
                      <a:pt x="1241" y="217"/>
                    </a:lnTo>
                    <a:lnTo>
                      <a:pt x="1241" y="217"/>
                    </a:lnTo>
                    <a:lnTo>
                      <a:pt x="1241" y="217"/>
                    </a:lnTo>
                    <a:lnTo>
                      <a:pt x="1243" y="217"/>
                    </a:lnTo>
                    <a:lnTo>
                      <a:pt x="1243" y="219"/>
                    </a:lnTo>
                    <a:lnTo>
                      <a:pt x="1244" y="219"/>
                    </a:lnTo>
                    <a:lnTo>
                      <a:pt x="1246" y="219"/>
                    </a:lnTo>
                    <a:lnTo>
                      <a:pt x="1246" y="219"/>
                    </a:lnTo>
                    <a:lnTo>
                      <a:pt x="1248" y="219"/>
                    </a:lnTo>
                    <a:lnTo>
                      <a:pt x="1248" y="219"/>
                    </a:lnTo>
                    <a:lnTo>
                      <a:pt x="1250" y="219"/>
                    </a:lnTo>
                    <a:lnTo>
                      <a:pt x="1250" y="219"/>
                    </a:lnTo>
                    <a:lnTo>
                      <a:pt x="1250" y="219"/>
                    </a:lnTo>
                    <a:lnTo>
                      <a:pt x="1252" y="219"/>
                    </a:lnTo>
                    <a:lnTo>
                      <a:pt x="1252" y="219"/>
                    </a:lnTo>
                    <a:lnTo>
                      <a:pt x="1252" y="219"/>
                    </a:lnTo>
                    <a:lnTo>
                      <a:pt x="1253" y="220"/>
                    </a:lnTo>
                    <a:lnTo>
                      <a:pt x="1253" y="220"/>
                    </a:lnTo>
                    <a:lnTo>
                      <a:pt x="1255" y="220"/>
                    </a:lnTo>
                    <a:lnTo>
                      <a:pt x="1255" y="220"/>
                    </a:lnTo>
                    <a:lnTo>
                      <a:pt x="1257" y="220"/>
                    </a:lnTo>
                    <a:lnTo>
                      <a:pt x="1257" y="220"/>
                    </a:lnTo>
                    <a:lnTo>
                      <a:pt x="1257" y="220"/>
                    </a:lnTo>
                    <a:lnTo>
                      <a:pt x="1259" y="219"/>
                    </a:lnTo>
                    <a:lnTo>
                      <a:pt x="1259" y="219"/>
                    </a:lnTo>
                    <a:lnTo>
                      <a:pt x="1261" y="219"/>
                    </a:lnTo>
                    <a:lnTo>
                      <a:pt x="1261" y="219"/>
                    </a:lnTo>
                    <a:lnTo>
                      <a:pt x="1261" y="219"/>
                    </a:lnTo>
                    <a:lnTo>
                      <a:pt x="1262" y="219"/>
                    </a:lnTo>
                    <a:lnTo>
                      <a:pt x="1262" y="217"/>
                    </a:lnTo>
                    <a:lnTo>
                      <a:pt x="1262" y="217"/>
                    </a:lnTo>
                    <a:lnTo>
                      <a:pt x="1264" y="217"/>
                    </a:lnTo>
                    <a:lnTo>
                      <a:pt x="1264" y="217"/>
                    </a:lnTo>
                    <a:lnTo>
                      <a:pt x="1266" y="215"/>
                    </a:lnTo>
                    <a:lnTo>
                      <a:pt x="1266" y="215"/>
                    </a:lnTo>
                    <a:lnTo>
                      <a:pt x="1266" y="215"/>
                    </a:lnTo>
                    <a:lnTo>
                      <a:pt x="1266" y="215"/>
                    </a:lnTo>
                    <a:lnTo>
                      <a:pt x="1266" y="215"/>
                    </a:lnTo>
                    <a:lnTo>
                      <a:pt x="1268" y="215"/>
                    </a:lnTo>
                    <a:lnTo>
                      <a:pt x="1268" y="215"/>
                    </a:lnTo>
                    <a:lnTo>
                      <a:pt x="1270" y="215"/>
                    </a:lnTo>
                    <a:lnTo>
                      <a:pt x="1270" y="215"/>
                    </a:lnTo>
                    <a:lnTo>
                      <a:pt x="1270" y="215"/>
                    </a:lnTo>
                    <a:lnTo>
                      <a:pt x="1272" y="215"/>
                    </a:lnTo>
                    <a:lnTo>
                      <a:pt x="1272" y="215"/>
                    </a:lnTo>
                    <a:lnTo>
                      <a:pt x="1273" y="215"/>
                    </a:lnTo>
                    <a:lnTo>
                      <a:pt x="1273" y="215"/>
                    </a:lnTo>
                    <a:lnTo>
                      <a:pt x="1273" y="215"/>
                    </a:lnTo>
                    <a:lnTo>
                      <a:pt x="1273" y="213"/>
                    </a:lnTo>
                    <a:lnTo>
                      <a:pt x="1275" y="213"/>
                    </a:lnTo>
                    <a:lnTo>
                      <a:pt x="1275" y="213"/>
                    </a:lnTo>
                    <a:lnTo>
                      <a:pt x="1277" y="213"/>
                    </a:lnTo>
                    <a:lnTo>
                      <a:pt x="1279" y="213"/>
                    </a:lnTo>
                    <a:lnTo>
                      <a:pt x="1279" y="213"/>
                    </a:lnTo>
                    <a:lnTo>
                      <a:pt x="1281" y="213"/>
                    </a:lnTo>
                    <a:lnTo>
                      <a:pt x="1281" y="213"/>
                    </a:lnTo>
                    <a:lnTo>
                      <a:pt x="1281" y="213"/>
                    </a:lnTo>
                    <a:lnTo>
                      <a:pt x="1282" y="213"/>
                    </a:lnTo>
                    <a:lnTo>
                      <a:pt x="1282" y="213"/>
                    </a:lnTo>
                    <a:lnTo>
                      <a:pt x="1284" y="213"/>
                    </a:lnTo>
                    <a:lnTo>
                      <a:pt x="1284" y="213"/>
                    </a:lnTo>
                    <a:lnTo>
                      <a:pt x="1286" y="213"/>
                    </a:lnTo>
                    <a:lnTo>
                      <a:pt x="1286" y="213"/>
                    </a:lnTo>
                    <a:lnTo>
                      <a:pt x="1286" y="215"/>
                    </a:lnTo>
                    <a:lnTo>
                      <a:pt x="1286" y="213"/>
                    </a:lnTo>
                    <a:lnTo>
                      <a:pt x="1288" y="213"/>
                    </a:lnTo>
                    <a:lnTo>
                      <a:pt x="1288" y="213"/>
                    </a:lnTo>
                    <a:lnTo>
                      <a:pt x="1288" y="213"/>
                    </a:lnTo>
                    <a:lnTo>
                      <a:pt x="1288" y="215"/>
                    </a:lnTo>
                    <a:lnTo>
                      <a:pt x="1288" y="215"/>
                    </a:lnTo>
                    <a:lnTo>
                      <a:pt x="1290" y="215"/>
                    </a:lnTo>
                    <a:lnTo>
                      <a:pt x="1290" y="215"/>
                    </a:lnTo>
                    <a:lnTo>
                      <a:pt x="1290" y="215"/>
                    </a:lnTo>
                    <a:lnTo>
                      <a:pt x="1291" y="215"/>
                    </a:lnTo>
                    <a:lnTo>
                      <a:pt x="1291" y="215"/>
                    </a:lnTo>
                    <a:lnTo>
                      <a:pt x="1291" y="215"/>
                    </a:lnTo>
                    <a:lnTo>
                      <a:pt x="1293" y="215"/>
                    </a:lnTo>
                    <a:lnTo>
                      <a:pt x="1293" y="217"/>
                    </a:lnTo>
                    <a:lnTo>
                      <a:pt x="1293" y="217"/>
                    </a:lnTo>
                    <a:lnTo>
                      <a:pt x="1295" y="217"/>
                    </a:lnTo>
                    <a:lnTo>
                      <a:pt x="1295" y="217"/>
                    </a:lnTo>
                    <a:lnTo>
                      <a:pt x="1297" y="217"/>
                    </a:lnTo>
                    <a:lnTo>
                      <a:pt x="1297" y="217"/>
                    </a:lnTo>
                    <a:lnTo>
                      <a:pt x="1297" y="217"/>
                    </a:lnTo>
                    <a:lnTo>
                      <a:pt x="1297" y="217"/>
                    </a:lnTo>
                    <a:lnTo>
                      <a:pt x="1299" y="219"/>
                    </a:lnTo>
                    <a:lnTo>
                      <a:pt x="1299" y="219"/>
                    </a:lnTo>
                    <a:lnTo>
                      <a:pt x="1299" y="219"/>
                    </a:lnTo>
                    <a:lnTo>
                      <a:pt x="1299" y="220"/>
                    </a:lnTo>
                    <a:lnTo>
                      <a:pt x="1300" y="220"/>
                    </a:lnTo>
                    <a:lnTo>
                      <a:pt x="1300" y="220"/>
                    </a:lnTo>
                    <a:lnTo>
                      <a:pt x="1302" y="220"/>
                    </a:lnTo>
                    <a:lnTo>
                      <a:pt x="1302" y="220"/>
                    </a:lnTo>
                    <a:lnTo>
                      <a:pt x="1302" y="220"/>
                    </a:lnTo>
                    <a:lnTo>
                      <a:pt x="1302" y="220"/>
                    </a:lnTo>
                    <a:lnTo>
                      <a:pt x="1304" y="222"/>
                    </a:lnTo>
                    <a:lnTo>
                      <a:pt x="1304" y="222"/>
                    </a:lnTo>
                    <a:lnTo>
                      <a:pt x="1306" y="222"/>
                    </a:lnTo>
                    <a:lnTo>
                      <a:pt x="1308" y="222"/>
                    </a:lnTo>
                    <a:lnTo>
                      <a:pt x="1310" y="222"/>
                    </a:lnTo>
                    <a:lnTo>
                      <a:pt x="1310" y="222"/>
                    </a:lnTo>
                    <a:lnTo>
                      <a:pt x="1310" y="222"/>
                    </a:lnTo>
                    <a:lnTo>
                      <a:pt x="1311" y="222"/>
                    </a:lnTo>
                    <a:lnTo>
                      <a:pt x="1311" y="222"/>
                    </a:lnTo>
                    <a:lnTo>
                      <a:pt x="1313" y="222"/>
                    </a:lnTo>
                    <a:lnTo>
                      <a:pt x="1313" y="222"/>
                    </a:lnTo>
                    <a:lnTo>
                      <a:pt x="1313" y="222"/>
                    </a:lnTo>
                    <a:lnTo>
                      <a:pt x="1315" y="222"/>
                    </a:lnTo>
                    <a:lnTo>
                      <a:pt x="1315" y="224"/>
                    </a:lnTo>
                    <a:lnTo>
                      <a:pt x="1315" y="224"/>
                    </a:lnTo>
                    <a:lnTo>
                      <a:pt x="1315" y="224"/>
                    </a:lnTo>
                    <a:lnTo>
                      <a:pt x="1317" y="224"/>
                    </a:lnTo>
                    <a:lnTo>
                      <a:pt x="1317" y="224"/>
                    </a:lnTo>
                    <a:lnTo>
                      <a:pt x="1319" y="224"/>
                    </a:lnTo>
                    <a:lnTo>
                      <a:pt x="1319" y="224"/>
                    </a:lnTo>
                    <a:lnTo>
                      <a:pt x="1320" y="224"/>
                    </a:lnTo>
                    <a:lnTo>
                      <a:pt x="1320" y="224"/>
                    </a:lnTo>
                    <a:lnTo>
                      <a:pt x="1320" y="224"/>
                    </a:lnTo>
                    <a:lnTo>
                      <a:pt x="1320" y="224"/>
                    </a:lnTo>
                    <a:lnTo>
                      <a:pt x="1322" y="224"/>
                    </a:lnTo>
                    <a:lnTo>
                      <a:pt x="1322" y="222"/>
                    </a:lnTo>
                    <a:lnTo>
                      <a:pt x="1322" y="222"/>
                    </a:lnTo>
                    <a:lnTo>
                      <a:pt x="1322" y="222"/>
                    </a:lnTo>
                    <a:lnTo>
                      <a:pt x="1324" y="222"/>
                    </a:lnTo>
                    <a:lnTo>
                      <a:pt x="1324" y="220"/>
                    </a:lnTo>
                    <a:lnTo>
                      <a:pt x="1324" y="220"/>
                    </a:lnTo>
                    <a:lnTo>
                      <a:pt x="1324" y="220"/>
                    </a:lnTo>
                    <a:lnTo>
                      <a:pt x="1324" y="220"/>
                    </a:lnTo>
                    <a:lnTo>
                      <a:pt x="1324" y="220"/>
                    </a:lnTo>
                    <a:lnTo>
                      <a:pt x="1324" y="220"/>
                    </a:lnTo>
                    <a:lnTo>
                      <a:pt x="1326" y="220"/>
                    </a:lnTo>
                    <a:lnTo>
                      <a:pt x="1326" y="220"/>
                    </a:lnTo>
                    <a:lnTo>
                      <a:pt x="1326" y="220"/>
                    </a:lnTo>
                    <a:lnTo>
                      <a:pt x="1326" y="220"/>
                    </a:lnTo>
                    <a:lnTo>
                      <a:pt x="1326" y="220"/>
                    </a:lnTo>
                    <a:lnTo>
                      <a:pt x="1328" y="220"/>
                    </a:lnTo>
                    <a:lnTo>
                      <a:pt x="1328" y="220"/>
                    </a:lnTo>
                    <a:lnTo>
                      <a:pt x="1328" y="220"/>
                    </a:lnTo>
                    <a:lnTo>
                      <a:pt x="1328" y="219"/>
                    </a:lnTo>
                    <a:lnTo>
                      <a:pt x="1328" y="219"/>
                    </a:lnTo>
                    <a:lnTo>
                      <a:pt x="1329" y="219"/>
                    </a:lnTo>
                    <a:lnTo>
                      <a:pt x="1329" y="219"/>
                    </a:lnTo>
                    <a:lnTo>
                      <a:pt x="1329" y="219"/>
                    </a:lnTo>
                    <a:lnTo>
                      <a:pt x="1329" y="219"/>
                    </a:lnTo>
                    <a:lnTo>
                      <a:pt x="1331" y="219"/>
                    </a:lnTo>
                    <a:lnTo>
                      <a:pt x="1331" y="219"/>
                    </a:lnTo>
                    <a:lnTo>
                      <a:pt x="1331" y="219"/>
                    </a:lnTo>
                    <a:lnTo>
                      <a:pt x="1331" y="219"/>
                    </a:lnTo>
                    <a:lnTo>
                      <a:pt x="1331" y="219"/>
                    </a:lnTo>
                    <a:lnTo>
                      <a:pt x="1331" y="219"/>
                    </a:lnTo>
                    <a:lnTo>
                      <a:pt x="1331" y="219"/>
                    </a:lnTo>
                    <a:lnTo>
                      <a:pt x="1333" y="219"/>
                    </a:lnTo>
                    <a:lnTo>
                      <a:pt x="1333" y="219"/>
                    </a:lnTo>
                    <a:lnTo>
                      <a:pt x="1333" y="219"/>
                    </a:lnTo>
                    <a:lnTo>
                      <a:pt x="1333" y="219"/>
                    </a:lnTo>
                    <a:lnTo>
                      <a:pt x="1335" y="219"/>
                    </a:lnTo>
                    <a:lnTo>
                      <a:pt x="1335" y="219"/>
                    </a:lnTo>
                    <a:lnTo>
                      <a:pt x="1335" y="219"/>
                    </a:lnTo>
                    <a:lnTo>
                      <a:pt x="1335" y="219"/>
                    </a:lnTo>
                    <a:lnTo>
                      <a:pt x="1337" y="219"/>
                    </a:lnTo>
                    <a:lnTo>
                      <a:pt x="1337" y="219"/>
                    </a:lnTo>
                    <a:lnTo>
                      <a:pt x="1337" y="217"/>
                    </a:lnTo>
                    <a:lnTo>
                      <a:pt x="1337" y="217"/>
                    </a:lnTo>
                    <a:lnTo>
                      <a:pt x="1338" y="219"/>
                    </a:lnTo>
                    <a:lnTo>
                      <a:pt x="1338" y="219"/>
                    </a:lnTo>
                    <a:lnTo>
                      <a:pt x="1338" y="219"/>
                    </a:lnTo>
                    <a:lnTo>
                      <a:pt x="1340" y="219"/>
                    </a:lnTo>
                    <a:lnTo>
                      <a:pt x="1340" y="219"/>
                    </a:lnTo>
                    <a:lnTo>
                      <a:pt x="1340" y="219"/>
                    </a:lnTo>
                    <a:lnTo>
                      <a:pt x="1340" y="219"/>
                    </a:lnTo>
                    <a:lnTo>
                      <a:pt x="1340" y="219"/>
                    </a:lnTo>
                    <a:lnTo>
                      <a:pt x="1340" y="219"/>
                    </a:lnTo>
                    <a:lnTo>
                      <a:pt x="1340" y="219"/>
                    </a:lnTo>
                    <a:lnTo>
                      <a:pt x="1342" y="219"/>
                    </a:lnTo>
                    <a:lnTo>
                      <a:pt x="1342" y="219"/>
                    </a:lnTo>
                    <a:lnTo>
                      <a:pt x="1342" y="219"/>
                    </a:lnTo>
                    <a:lnTo>
                      <a:pt x="1342" y="219"/>
                    </a:lnTo>
                    <a:lnTo>
                      <a:pt x="1342" y="219"/>
                    </a:lnTo>
                    <a:lnTo>
                      <a:pt x="1342" y="217"/>
                    </a:lnTo>
                    <a:lnTo>
                      <a:pt x="1342" y="217"/>
                    </a:lnTo>
                    <a:lnTo>
                      <a:pt x="1342" y="217"/>
                    </a:lnTo>
                    <a:lnTo>
                      <a:pt x="1344" y="217"/>
                    </a:lnTo>
                    <a:lnTo>
                      <a:pt x="1344" y="219"/>
                    </a:lnTo>
                    <a:lnTo>
                      <a:pt x="1344" y="219"/>
                    </a:lnTo>
                    <a:lnTo>
                      <a:pt x="1344" y="219"/>
                    </a:lnTo>
                    <a:lnTo>
                      <a:pt x="1346" y="219"/>
                    </a:lnTo>
                    <a:lnTo>
                      <a:pt x="1346" y="219"/>
                    </a:lnTo>
                    <a:lnTo>
                      <a:pt x="1346" y="219"/>
                    </a:lnTo>
                    <a:lnTo>
                      <a:pt x="1348" y="219"/>
                    </a:lnTo>
                    <a:lnTo>
                      <a:pt x="1348" y="219"/>
                    </a:lnTo>
                    <a:lnTo>
                      <a:pt x="1348" y="219"/>
                    </a:lnTo>
                    <a:lnTo>
                      <a:pt x="1348" y="219"/>
                    </a:lnTo>
                    <a:lnTo>
                      <a:pt x="1349" y="219"/>
                    </a:lnTo>
                    <a:lnTo>
                      <a:pt x="1349" y="219"/>
                    </a:lnTo>
                    <a:lnTo>
                      <a:pt x="1351" y="219"/>
                    </a:lnTo>
                    <a:lnTo>
                      <a:pt x="1351" y="219"/>
                    </a:lnTo>
                    <a:lnTo>
                      <a:pt x="1351" y="219"/>
                    </a:lnTo>
                    <a:lnTo>
                      <a:pt x="1351" y="220"/>
                    </a:lnTo>
                    <a:lnTo>
                      <a:pt x="1351" y="220"/>
                    </a:lnTo>
                    <a:lnTo>
                      <a:pt x="1351" y="220"/>
                    </a:lnTo>
                    <a:lnTo>
                      <a:pt x="1351" y="220"/>
                    </a:lnTo>
                    <a:lnTo>
                      <a:pt x="1353" y="220"/>
                    </a:lnTo>
                    <a:lnTo>
                      <a:pt x="1353" y="220"/>
                    </a:lnTo>
                    <a:lnTo>
                      <a:pt x="1353" y="220"/>
                    </a:lnTo>
                    <a:lnTo>
                      <a:pt x="1353" y="220"/>
                    </a:lnTo>
                    <a:lnTo>
                      <a:pt x="1353" y="220"/>
                    </a:lnTo>
                    <a:lnTo>
                      <a:pt x="1353" y="220"/>
                    </a:lnTo>
                    <a:lnTo>
                      <a:pt x="1355" y="220"/>
                    </a:lnTo>
                    <a:lnTo>
                      <a:pt x="1355" y="220"/>
                    </a:lnTo>
                    <a:lnTo>
                      <a:pt x="1355" y="220"/>
                    </a:lnTo>
                    <a:lnTo>
                      <a:pt x="1355" y="220"/>
                    </a:lnTo>
                    <a:lnTo>
                      <a:pt x="1355" y="220"/>
                    </a:lnTo>
                    <a:lnTo>
                      <a:pt x="1355" y="220"/>
                    </a:lnTo>
                    <a:lnTo>
                      <a:pt x="1355" y="220"/>
                    </a:lnTo>
                    <a:lnTo>
                      <a:pt x="1355" y="220"/>
                    </a:lnTo>
                    <a:lnTo>
                      <a:pt x="1357" y="219"/>
                    </a:lnTo>
                    <a:lnTo>
                      <a:pt x="1357" y="219"/>
                    </a:lnTo>
                    <a:lnTo>
                      <a:pt x="1357" y="219"/>
                    </a:lnTo>
                    <a:lnTo>
                      <a:pt x="1357" y="219"/>
                    </a:lnTo>
                    <a:lnTo>
                      <a:pt x="1357" y="219"/>
                    </a:lnTo>
                    <a:lnTo>
                      <a:pt x="1357" y="219"/>
                    </a:lnTo>
                    <a:lnTo>
                      <a:pt x="1357" y="219"/>
                    </a:lnTo>
                    <a:lnTo>
                      <a:pt x="1357" y="219"/>
                    </a:lnTo>
                    <a:lnTo>
                      <a:pt x="1357" y="219"/>
                    </a:lnTo>
                    <a:lnTo>
                      <a:pt x="1358" y="219"/>
                    </a:lnTo>
                    <a:lnTo>
                      <a:pt x="1358" y="219"/>
                    </a:lnTo>
                    <a:lnTo>
                      <a:pt x="1358" y="219"/>
                    </a:lnTo>
                    <a:lnTo>
                      <a:pt x="1358" y="219"/>
                    </a:lnTo>
                    <a:lnTo>
                      <a:pt x="1358" y="219"/>
                    </a:lnTo>
                    <a:lnTo>
                      <a:pt x="1358" y="220"/>
                    </a:lnTo>
                    <a:lnTo>
                      <a:pt x="1360" y="220"/>
                    </a:lnTo>
                    <a:lnTo>
                      <a:pt x="1360" y="219"/>
                    </a:lnTo>
                    <a:lnTo>
                      <a:pt x="1360" y="219"/>
                    </a:lnTo>
                    <a:lnTo>
                      <a:pt x="1360" y="219"/>
                    </a:lnTo>
                    <a:lnTo>
                      <a:pt x="1360" y="219"/>
                    </a:lnTo>
                    <a:lnTo>
                      <a:pt x="1360" y="219"/>
                    </a:lnTo>
                    <a:lnTo>
                      <a:pt x="1360" y="219"/>
                    </a:lnTo>
                    <a:lnTo>
                      <a:pt x="1360" y="219"/>
                    </a:lnTo>
                    <a:lnTo>
                      <a:pt x="1360" y="219"/>
                    </a:lnTo>
                    <a:lnTo>
                      <a:pt x="1360" y="219"/>
                    </a:lnTo>
                    <a:lnTo>
                      <a:pt x="1362" y="219"/>
                    </a:lnTo>
                    <a:lnTo>
                      <a:pt x="1362" y="219"/>
                    </a:lnTo>
                    <a:lnTo>
                      <a:pt x="1362" y="219"/>
                    </a:lnTo>
                    <a:lnTo>
                      <a:pt x="1362" y="219"/>
                    </a:lnTo>
                    <a:lnTo>
                      <a:pt x="1362" y="219"/>
                    </a:lnTo>
                    <a:lnTo>
                      <a:pt x="1362" y="219"/>
                    </a:lnTo>
                    <a:lnTo>
                      <a:pt x="1362" y="219"/>
                    </a:lnTo>
                    <a:lnTo>
                      <a:pt x="1364" y="219"/>
                    </a:lnTo>
                    <a:lnTo>
                      <a:pt x="1364" y="219"/>
                    </a:lnTo>
                    <a:lnTo>
                      <a:pt x="1364" y="219"/>
                    </a:lnTo>
                    <a:lnTo>
                      <a:pt x="1364" y="219"/>
                    </a:lnTo>
                    <a:lnTo>
                      <a:pt x="1364" y="219"/>
                    </a:lnTo>
                    <a:lnTo>
                      <a:pt x="1364" y="219"/>
                    </a:lnTo>
                    <a:lnTo>
                      <a:pt x="1364" y="219"/>
                    </a:lnTo>
                    <a:lnTo>
                      <a:pt x="1364" y="219"/>
                    </a:lnTo>
                    <a:lnTo>
                      <a:pt x="1366" y="219"/>
                    </a:lnTo>
                    <a:lnTo>
                      <a:pt x="1366" y="219"/>
                    </a:lnTo>
                    <a:lnTo>
                      <a:pt x="1366" y="219"/>
                    </a:lnTo>
                    <a:lnTo>
                      <a:pt x="1366" y="220"/>
                    </a:lnTo>
                    <a:lnTo>
                      <a:pt x="1366" y="219"/>
                    </a:lnTo>
                    <a:lnTo>
                      <a:pt x="1367" y="219"/>
                    </a:lnTo>
                    <a:lnTo>
                      <a:pt x="1367" y="219"/>
                    </a:lnTo>
                    <a:lnTo>
                      <a:pt x="1367" y="219"/>
                    </a:lnTo>
                    <a:lnTo>
                      <a:pt x="1367" y="219"/>
                    </a:lnTo>
                    <a:lnTo>
                      <a:pt x="1367" y="219"/>
                    </a:lnTo>
                    <a:lnTo>
                      <a:pt x="1367" y="220"/>
                    </a:lnTo>
                    <a:lnTo>
                      <a:pt x="1367" y="220"/>
                    </a:lnTo>
                    <a:lnTo>
                      <a:pt x="1367" y="220"/>
                    </a:lnTo>
                    <a:lnTo>
                      <a:pt x="1367" y="219"/>
                    </a:lnTo>
                    <a:lnTo>
                      <a:pt x="1367" y="219"/>
                    </a:lnTo>
                    <a:lnTo>
                      <a:pt x="1369" y="219"/>
                    </a:lnTo>
                    <a:lnTo>
                      <a:pt x="1369" y="219"/>
                    </a:lnTo>
                    <a:lnTo>
                      <a:pt x="1369" y="220"/>
                    </a:lnTo>
                    <a:lnTo>
                      <a:pt x="1369" y="220"/>
                    </a:lnTo>
                    <a:lnTo>
                      <a:pt x="1371" y="220"/>
                    </a:lnTo>
                    <a:lnTo>
                      <a:pt x="1371" y="220"/>
                    </a:lnTo>
                    <a:lnTo>
                      <a:pt x="1371" y="220"/>
                    </a:lnTo>
                    <a:lnTo>
                      <a:pt x="1373" y="220"/>
                    </a:lnTo>
                    <a:lnTo>
                      <a:pt x="1373" y="220"/>
                    </a:lnTo>
                    <a:lnTo>
                      <a:pt x="1373" y="220"/>
                    </a:lnTo>
                    <a:lnTo>
                      <a:pt x="1373" y="220"/>
                    </a:lnTo>
                    <a:lnTo>
                      <a:pt x="1373" y="220"/>
                    </a:lnTo>
                    <a:lnTo>
                      <a:pt x="1373" y="220"/>
                    </a:lnTo>
                    <a:lnTo>
                      <a:pt x="1373" y="220"/>
                    </a:lnTo>
                    <a:lnTo>
                      <a:pt x="1373" y="220"/>
                    </a:lnTo>
                    <a:lnTo>
                      <a:pt x="1373" y="220"/>
                    </a:lnTo>
                    <a:lnTo>
                      <a:pt x="1375" y="220"/>
                    </a:lnTo>
                    <a:lnTo>
                      <a:pt x="1375" y="220"/>
                    </a:lnTo>
                    <a:lnTo>
                      <a:pt x="1375" y="219"/>
                    </a:lnTo>
                    <a:lnTo>
                      <a:pt x="1375" y="219"/>
                    </a:lnTo>
                    <a:lnTo>
                      <a:pt x="1375" y="219"/>
                    </a:lnTo>
                    <a:lnTo>
                      <a:pt x="1376" y="219"/>
                    </a:lnTo>
                    <a:lnTo>
                      <a:pt x="1376" y="217"/>
                    </a:lnTo>
                    <a:lnTo>
                      <a:pt x="1376" y="217"/>
                    </a:lnTo>
                    <a:lnTo>
                      <a:pt x="1376" y="217"/>
                    </a:lnTo>
                    <a:lnTo>
                      <a:pt x="1376" y="217"/>
                    </a:lnTo>
                    <a:lnTo>
                      <a:pt x="1376" y="217"/>
                    </a:lnTo>
                    <a:lnTo>
                      <a:pt x="1378" y="217"/>
                    </a:lnTo>
                    <a:lnTo>
                      <a:pt x="1378" y="217"/>
                    </a:lnTo>
                    <a:lnTo>
                      <a:pt x="1376" y="217"/>
                    </a:lnTo>
                    <a:lnTo>
                      <a:pt x="1376" y="215"/>
                    </a:lnTo>
                    <a:lnTo>
                      <a:pt x="1376" y="215"/>
                    </a:lnTo>
                    <a:lnTo>
                      <a:pt x="1376" y="215"/>
                    </a:lnTo>
                    <a:lnTo>
                      <a:pt x="1376" y="215"/>
                    </a:lnTo>
                    <a:lnTo>
                      <a:pt x="1375" y="215"/>
                    </a:lnTo>
                    <a:lnTo>
                      <a:pt x="1375" y="215"/>
                    </a:lnTo>
                    <a:lnTo>
                      <a:pt x="1375" y="215"/>
                    </a:lnTo>
                    <a:lnTo>
                      <a:pt x="1375" y="213"/>
                    </a:lnTo>
                    <a:lnTo>
                      <a:pt x="1375" y="213"/>
                    </a:lnTo>
                    <a:lnTo>
                      <a:pt x="1375" y="213"/>
                    </a:lnTo>
                    <a:lnTo>
                      <a:pt x="1375" y="211"/>
                    </a:lnTo>
                    <a:lnTo>
                      <a:pt x="1375" y="211"/>
                    </a:lnTo>
                    <a:lnTo>
                      <a:pt x="1375" y="211"/>
                    </a:lnTo>
                    <a:lnTo>
                      <a:pt x="1375" y="211"/>
                    </a:lnTo>
                    <a:lnTo>
                      <a:pt x="1375" y="211"/>
                    </a:lnTo>
                    <a:lnTo>
                      <a:pt x="1375" y="210"/>
                    </a:lnTo>
                    <a:lnTo>
                      <a:pt x="1375" y="210"/>
                    </a:lnTo>
                    <a:lnTo>
                      <a:pt x="1375" y="210"/>
                    </a:lnTo>
                    <a:lnTo>
                      <a:pt x="1376" y="210"/>
                    </a:lnTo>
                    <a:lnTo>
                      <a:pt x="1376" y="210"/>
                    </a:lnTo>
                    <a:lnTo>
                      <a:pt x="1378" y="210"/>
                    </a:lnTo>
                    <a:lnTo>
                      <a:pt x="1378" y="210"/>
                    </a:lnTo>
                    <a:lnTo>
                      <a:pt x="1380" y="210"/>
                    </a:lnTo>
                    <a:lnTo>
                      <a:pt x="1382" y="210"/>
                    </a:lnTo>
                    <a:lnTo>
                      <a:pt x="1382" y="210"/>
                    </a:lnTo>
                    <a:lnTo>
                      <a:pt x="1382" y="210"/>
                    </a:lnTo>
                    <a:lnTo>
                      <a:pt x="1382" y="210"/>
                    </a:lnTo>
                    <a:lnTo>
                      <a:pt x="1382" y="210"/>
                    </a:lnTo>
                    <a:lnTo>
                      <a:pt x="1382" y="210"/>
                    </a:lnTo>
                    <a:lnTo>
                      <a:pt x="1384" y="210"/>
                    </a:lnTo>
                    <a:lnTo>
                      <a:pt x="1384" y="208"/>
                    </a:lnTo>
                    <a:lnTo>
                      <a:pt x="1384" y="208"/>
                    </a:lnTo>
                    <a:lnTo>
                      <a:pt x="1384" y="208"/>
                    </a:lnTo>
                    <a:lnTo>
                      <a:pt x="1384" y="208"/>
                    </a:lnTo>
                    <a:lnTo>
                      <a:pt x="1384" y="208"/>
                    </a:lnTo>
                    <a:lnTo>
                      <a:pt x="1384" y="208"/>
                    </a:lnTo>
                    <a:lnTo>
                      <a:pt x="1385" y="208"/>
                    </a:lnTo>
                    <a:lnTo>
                      <a:pt x="1385" y="208"/>
                    </a:lnTo>
                    <a:lnTo>
                      <a:pt x="1385" y="208"/>
                    </a:lnTo>
                    <a:lnTo>
                      <a:pt x="1385" y="208"/>
                    </a:lnTo>
                    <a:lnTo>
                      <a:pt x="1385" y="208"/>
                    </a:lnTo>
                    <a:lnTo>
                      <a:pt x="1387" y="208"/>
                    </a:lnTo>
                    <a:lnTo>
                      <a:pt x="1387" y="208"/>
                    </a:lnTo>
                    <a:lnTo>
                      <a:pt x="1387" y="208"/>
                    </a:lnTo>
                    <a:lnTo>
                      <a:pt x="1387" y="208"/>
                    </a:lnTo>
                    <a:lnTo>
                      <a:pt x="1389" y="208"/>
                    </a:lnTo>
                    <a:lnTo>
                      <a:pt x="1391" y="208"/>
                    </a:lnTo>
                    <a:lnTo>
                      <a:pt x="1393" y="208"/>
                    </a:lnTo>
                    <a:lnTo>
                      <a:pt x="1393" y="208"/>
                    </a:lnTo>
                    <a:lnTo>
                      <a:pt x="1393" y="208"/>
                    </a:lnTo>
                    <a:lnTo>
                      <a:pt x="1395" y="208"/>
                    </a:lnTo>
                    <a:lnTo>
                      <a:pt x="1395" y="208"/>
                    </a:lnTo>
                    <a:lnTo>
                      <a:pt x="1396" y="208"/>
                    </a:lnTo>
                    <a:lnTo>
                      <a:pt x="1398" y="208"/>
                    </a:lnTo>
                    <a:lnTo>
                      <a:pt x="1398" y="208"/>
                    </a:lnTo>
                    <a:lnTo>
                      <a:pt x="1398" y="208"/>
                    </a:lnTo>
                    <a:lnTo>
                      <a:pt x="1400" y="208"/>
                    </a:lnTo>
                    <a:lnTo>
                      <a:pt x="1400" y="208"/>
                    </a:lnTo>
                    <a:lnTo>
                      <a:pt x="1400" y="208"/>
                    </a:lnTo>
                    <a:lnTo>
                      <a:pt x="1400" y="206"/>
                    </a:lnTo>
                    <a:lnTo>
                      <a:pt x="1402" y="206"/>
                    </a:lnTo>
                    <a:lnTo>
                      <a:pt x="1402" y="206"/>
                    </a:lnTo>
                    <a:lnTo>
                      <a:pt x="1402" y="206"/>
                    </a:lnTo>
                    <a:lnTo>
                      <a:pt x="1404" y="206"/>
                    </a:lnTo>
                    <a:lnTo>
                      <a:pt x="1404" y="206"/>
                    </a:lnTo>
                    <a:lnTo>
                      <a:pt x="1404" y="206"/>
                    </a:lnTo>
                    <a:lnTo>
                      <a:pt x="1405" y="206"/>
                    </a:lnTo>
                    <a:lnTo>
                      <a:pt x="1405" y="206"/>
                    </a:lnTo>
                    <a:lnTo>
                      <a:pt x="1407" y="206"/>
                    </a:lnTo>
                    <a:lnTo>
                      <a:pt x="1409" y="204"/>
                    </a:lnTo>
                    <a:lnTo>
                      <a:pt x="1409" y="204"/>
                    </a:lnTo>
                    <a:lnTo>
                      <a:pt x="1409" y="204"/>
                    </a:lnTo>
                    <a:lnTo>
                      <a:pt x="1411" y="204"/>
                    </a:lnTo>
                    <a:lnTo>
                      <a:pt x="1411" y="204"/>
                    </a:lnTo>
                    <a:lnTo>
                      <a:pt x="1413" y="202"/>
                    </a:lnTo>
                    <a:lnTo>
                      <a:pt x="1414" y="201"/>
                    </a:lnTo>
                    <a:lnTo>
                      <a:pt x="1414" y="201"/>
                    </a:lnTo>
                    <a:lnTo>
                      <a:pt x="1414" y="201"/>
                    </a:lnTo>
                    <a:lnTo>
                      <a:pt x="1416" y="201"/>
                    </a:lnTo>
                    <a:lnTo>
                      <a:pt x="1416" y="201"/>
                    </a:lnTo>
                    <a:lnTo>
                      <a:pt x="1416" y="201"/>
                    </a:lnTo>
                    <a:lnTo>
                      <a:pt x="1418" y="201"/>
                    </a:lnTo>
                    <a:lnTo>
                      <a:pt x="1418" y="201"/>
                    </a:lnTo>
                    <a:lnTo>
                      <a:pt x="1418" y="201"/>
                    </a:lnTo>
                    <a:lnTo>
                      <a:pt x="1418" y="201"/>
                    </a:lnTo>
                    <a:lnTo>
                      <a:pt x="1420" y="201"/>
                    </a:lnTo>
                    <a:lnTo>
                      <a:pt x="1420" y="201"/>
                    </a:lnTo>
                    <a:lnTo>
                      <a:pt x="1420" y="201"/>
                    </a:lnTo>
                    <a:lnTo>
                      <a:pt x="1422" y="201"/>
                    </a:lnTo>
                    <a:lnTo>
                      <a:pt x="1422" y="201"/>
                    </a:lnTo>
                    <a:lnTo>
                      <a:pt x="1422" y="199"/>
                    </a:lnTo>
                    <a:lnTo>
                      <a:pt x="1422" y="199"/>
                    </a:lnTo>
                    <a:lnTo>
                      <a:pt x="1423" y="199"/>
                    </a:lnTo>
                    <a:lnTo>
                      <a:pt x="1423" y="197"/>
                    </a:lnTo>
                    <a:lnTo>
                      <a:pt x="1423" y="197"/>
                    </a:lnTo>
                    <a:lnTo>
                      <a:pt x="1423" y="197"/>
                    </a:lnTo>
                    <a:lnTo>
                      <a:pt x="1423" y="195"/>
                    </a:lnTo>
                    <a:lnTo>
                      <a:pt x="1423" y="193"/>
                    </a:lnTo>
                    <a:lnTo>
                      <a:pt x="1423" y="193"/>
                    </a:lnTo>
                    <a:lnTo>
                      <a:pt x="1425" y="192"/>
                    </a:lnTo>
                    <a:lnTo>
                      <a:pt x="1425" y="192"/>
                    </a:lnTo>
                    <a:lnTo>
                      <a:pt x="1425" y="192"/>
                    </a:lnTo>
                    <a:lnTo>
                      <a:pt x="1427" y="190"/>
                    </a:lnTo>
                    <a:lnTo>
                      <a:pt x="1429" y="190"/>
                    </a:lnTo>
                    <a:lnTo>
                      <a:pt x="1429" y="190"/>
                    </a:lnTo>
                    <a:lnTo>
                      <a:pt x="1429" y="190"/>
                    </a:lnTo>
                    <a:lnTo>
                      <a:pt x="1431" y="190"/>
                    </a:lnTo>
                    <a:lnTo>
                      <a:pt x="1431" y="190"/>
                    </a:lnTo>
                    <a:lnTo>
                      <a:pt x="1431" y="188"/>
                    </a:lnTo>
                    <a:lnTo>
                      <a:pt x="1431" y="188"/>
                    </a:lnTo>
                    <a:lnTo>
                      <a:pt x="1433" y="188"/>
                    </a:lnTo>
                    <a:lnTo>
                      <a:pt x="1433" y="188"/>
                    </a:lnTo>
                    <a:lnTo>
                      <a:pt x="1433" y="188"/>
                    </a:lnTo>
                    <a:lnTo>
                      <a:pt x="1434" y="186"/>
                    </a:lnTo>
                    <a:lnTo>
                      <a:pt x="1436" y="186"/>
                    </a:lnTo>
                    <a:lnTo>
                      <a:pt x="1436" y="186"/>
                    </a:lnTo>
                    <a:lnTo>
                      <a:pt x="1438" y="186"/>
                    </a:lnTo>
                    <a:lnTo>
                      <a:pt x="1438" y="186"/>
                    </a:lnTo>
                    <a:lnTo>
                      <a:pt x="1438" y="184"/>
                    </a:lnTo>
                    <a:lnTo>
                      <a:pt x="1438" y="184"/>
                    </a:lnTo>
                    <a:lnTo>
                      <a:pt x="1438" y="184"/>
                    </a:lnTo>
                    <a:lnTo>
                      <a:pt x="1440" y="184"/>
                    </a:lnTo>
                    <a:lnTo>
                      <a:pt x="1440" y="184"/>
                    </a:lnTo>
                    <a:lnTo>
                      <a:pt x="1440" y="184"/>
                    </a:lnTo>
                    <a:lnTo>
                      <a:pt x="1442" y="184"/>
                    </a:lnTo>
                    <a:lnTo>
                      <a:pt x="1443" y="184"/>
                    </a:lnTo>
                    <a:lnTo>
                      <a:pt x="1443" y="184"/>
                    </a:lnTo>
                    <a:lnTo>
                      <a:pt x="1445" y="184"/>
                    </a:lnTo>
                    <a:lnTo>
                      <a:pt x="1447" y="184"/>
                    </a:lnTo>
                    <a:lnTo>
                      <a:pt x="1447" y="184"/>
                    </a:lnTo>
                    <a:lnTo>
                      <a:pt x="1449" y="184"/>
                    </a:lnTo>
                    <a:lnTo>
                      <a:pt x="1451" y="184"/>
                    </a:lnTo>
                    <a:lnTo>
                      <a:pt x="1451" y="184"/>
                    </a:lnTo>
                    <a:lnTo>
                      <a:pt x="1451" y="184"/>
                    </a:lnTo>
                    <a:lnTo>
                      <a:pt x="1452" y="184"/>
                    </a:lnTo>
                    <a:lnTo>
                      <a:pt x="1452" y="184"/>
                    </a:lnTo>
                    <a:lnTo>
                      <a:pt x="1452" y="184"/>
                    </a:lnTo>
                    <a:lnTo>
                      <a:pt x="1454" y="184"/>
                    </a:lnTo>
                    <a:lnTo>
                      <a:pt x="1454" y="182"/>
                    </a:lnTo>
                    <a:lnTo>
                      <a:pt x="1454" y="182"/>
                    </a:lnTo>
                    <a:lnTo>
                      <a:pt x="1456" y="182"/>
                    </a:lnTo>
                    <a:lnTo>
                      <a:pt x="1456" y="182"/>
                    </a:lnTo>
                    <a:lnTo>
                      <a:pt x="1456" y="182"/>
                    </a:lnTo>
                    <a:lnTo>
                      <a:pt x="1458" y="182"/>
                    </a:lnTo>
                    <a:lnTo>
                      <a:pt x="1458" y="182"/>
                    </a:lnTo>
                    <a:lnTo>
                      <a:pt x="1460" y="182"/>
                    </a:lnTo>
                    <a:lnTo>
                      <a:pt x="1460" y="182"/>
                    </a:lnTo>
                    <a:lnTo>
                      <a:pt x="1460" y="182"/>
                    </a:lnTo>
                    <a:lnTo>
                      <a:pt x="1461" y="182"/>
                    </a:lnTo>
                    <a:lnTo>
                      <a:pt x="1461" y="182"/>
                    </a:lnTo>
                    <a:lnTo>
                      <a:pt x="1461" y="182"/>
                    </a:lnTo>
                    <a:lnTo>
                      <a:pt x="1461" y="182"/>
                    </a:lnTo>
                    <a:lnTo>
                      <a:pt x="1463" y="182"/>
                    </a:lnTo>
                    <a:lnTo>
                      <a:pt x="1465" y="182"/>
                    </a:lnTo>
                    <a:lnTo>
                      <a:pt x="1465" y="182"/>
                    </a:lnTo>
                    <a:lnTo>
                      <a:pt x="1467" y="182"/>
                    </a:lnTo>
                    <a:lnTo>
                      <a:pt x="1467" y="182"/>
                    </a:lnTo>
                    <a:lnTo>
                      <a:pt x="1467" y="182"/>
                    </a:lnTo>
                    <a:lnTo>
                      <a:pt x="1467" y="182"/>
                    </a:lnTo>
                    <a:lnTo>
                      <a:pt x="1469" y="182"/>
                    </a:lnTo>
                    <a:lnTo>
                      <a:pt x="1469" y="182"/>
                    </a:lnTo>
                    <a:lnTo>
                      <a:pt x="1469" y="182"/>
                    </a:lnTo>
                    <a:lnTo>
                      <a:pt x="1469" y="182"/>
                    </a:lnTo>
                    <a:lnTo>
                      <a:pt x="1469" y="182"/>
                    </a:lnTo>
                    <a:lnTo>
                      <a:pt x="1469" y="181"/>
                    </a:lnTo>
                    <a:lnTo>
                      <a:pt x="1470" y="181"/>
                    </a:lnTo>
                    <a:lnTo>
                      <a:pt x="1470" y="181"/>
                    </a:lnTo>
                    <a:lnTo>
                      <a:pt x="1470" y="179"/>
                    </a:lnTo>
                    <a:lnTo>
                      <a:pt x="1470" y="179"/>
                    </a:lnTo>
                    <a:lnTo>
                      <a:pt x="1470" y="179"/>
                    </a:lnTo>
                    <a:lnTo>
                      <a:pt x="1470" y="179"/>
                    </a:lnTo>
                    <a:lnTo>
                      <a:pt x="1470" y="177"/>
                    </a:lnTo>
                    <a:lnTo>
                      <a:pt x="1470" y="177"/>
                    </a:lnTo>
                    <a:lnTo>
                      <a:pt x="1472" y="177"/>
                    </a:lnTo>
                    <a:lnTo>
                      <a:pt x="1472" y="177"/>
                    </a:lnTo>
                    <a:lnTo>
                      <a:pt x="1472" y="177"/>
                    </a:lnTo>
                    <a:lnTo>
                      <a:pt x="1474" y="177"/>
                    </a:lnTo>
                    <a:lnTo>
                      <a:pt x="1474" y="177"/>
                    </a:lnTo>
                    <a:lnTo>
                      <a:pt x="1476" y="175"/>
                    </a:lnTo>
                    <a:lnTo>
                      <a:pt x="1476" y="175"/>
                    </a:lnTo>
                    <a:lnTo>
                      <a:pt x="1476" y="177"/>
                    </a:lnTo>
                    <a:lnTo>
                      <a:pt x="1478" y="177"/>
                    </a:lnTo>
                    <a:lnTo>
                      <a:pt x="1478" y="177"/>
                    </a:lnTo>
                    <a:lnTo>
                      <a:pt x="1478" y="175"/>
                    </a:lnTo>
                    <a:lnTo>
                      <a:pt x="1478" y="175"/>
                    </a:lnTo>
                    <a:lnTo>
                      <a:pt x="1478" y="175"/>
                    </a:lnTo>
                    <a:lnTo>
                      <a:pt x="1480" y="175"/>
                    </a:lnTo>
                    <a:lnTo>
                      <a:pt x="1480" y="175"/>
                    </a:lnTo>
                    <a:lnTo>
                      <a:pt x="1481" y="175"/>
                    </a:lnTo>
                    <a:lnTo>
                      <a:pt x="1481" y="175"/>
                    </a:lnTo>
                    <a:lnTo>
                      <a:pt x="1481" y="175"/>
                    </a:lnTo>
                    <a:lnTo>
                      <a:pt x="1483" y="175"/>
                    </a:lnTo>
                    <a:lnTo>
                      <a:pt x="1485" y="175"/>
                    </a:lnTo>
                    <a:lnTo>
                      <a:pt x="1485" y="175"/>
                    </a:lnTo>
                    <a:lnTo>
                      <a:pt x="1487" y="177"/>
                    </a:lnTo>
                    <a:lnTo>
                      <a:pt x="1487" y="177"/>
                    </a:lnTo>
                    <a:lnTo>
                      <a:pt x="1487" y="177"/>
                    </a:lnTo>
                    <a:lnTo>
                      <a:pt x="1487" y="177"/>
                    </a:lnTo>
                    <a:lnTo>
                      <a:pt x="1487" y="177"/>
                    </a:lnTo>
                    <a:lnTo>
                      <a:pt x="1487" y="179"/>
                    </a:lnTo>
                    <a:lnTo>
                      <a:pt x="1487" y="179"/>
                    </a:lnTo>
                    <a:lnTo>
                      <a:pt x="1487" y="181"/>
                    </a:lnTo>
                    <a:lnTo>
                      <a:pt x="1487" y="181"/>
                    </a:lnTo>
                    <a:lnTo>
                      <a:pt x="1487" y="181"/>
                    </a:lnTo>
                    <a:lnTo>
                      <a:pt x="1487" y="181"/>
                    </a:lnTo>
                    <a:lnTo>
                      <a:pt x="1487" y="181"/>
                    </a:lnTo>
                    <a:lnTo>
                      <a:pt x="1487" y="182"/>
                    </a:lnTo>
                    <a:lnTo>
                      <a:pt x="1489" y="182"/>
                    </a:lnTo>
                    <a:lnTo>
                      <a:pt x="1489" y="184"/>
                    </a:lnTo>
                    <a:lnTo>
                      <a:pt x="1489" y="184"/>
                    </a:lnTo>
                    <a:lnTo>
                      <a:pt x="1489" y="184"/>
                    </a:lnTo>
                    <a:lnTo>
                      <a:pt x="1490" y="186"/>
                    </a:lnTo>
                    <a:lnTo>
                      <a:pt x="1490" y="186"/>
                    </a:lnTo>
                    <a:lnTo>
                      <a:pt x="1490" y="186"/>
                    </a:lnTo>
                    <a:lnTo>
                      <a:pt x="1490" y="186"/>
                    </a:lnTo>
                    <a:lnTo>
                      <a:pt x="1490" y="186"/>
                    </a:lnTo>
                    <a:lnTo>
                      <a:pt x="1492" y="188"/>
                    </a:lnTo>
                    <a:lnTo>
                      <a:pt x="1492" y="188"/>
                    </a:lnTo>
                    <a:lnTo>
                      <a:pt x="1492" y="188"/>
                    </a:lnTo>
                    <a:lnTo>
                      <a:pt x="1492" y="188"/>
                    </a:lnTo>
                    <a:lnTo>
                      <a:pt x="1494" y="188"/>
                    </a:lnTo>
                    <a:lnTo>
                      <a:pt x="1494" y="188"/>
                    </a:lnTo>
                    <a:lnTo>
                      <a:pt x="1494" y="188"/>
                    </a:lnTo>
                    <a:lnTo>
                      <a:pt x="1494" y="188"/>
                    </a:lnTo>
                    <a:lnTo>
                      <a:pt x="1496" y="188"/>
                    </a:lnTo>
                    <a:lnTo>
                      <a:pt x="1496" y="186"/>
                    </a:lnTo>
                    <a:lnTo>
                      <a:pt x="1496" y="186"/>
                    </a:lnTo>
                    <a:lnTo>
                      <a:pt x="1496" y="186"/>
                    </a:lnTo>
                    <a:lnTo>
                      <a:pt x="1496" y="186"/>
                    </a:lnTo>
                    <a:lnTo>
                      <a:pt x="1496" y="186"/>
                    </a:lnTo>
                    <a:lnTo>
                      <a:pt x="1496" y="186"/>
                    </a:lnTo>
                    <a:lnTo>
                      <a:pt x="1498" y="186"/>
                    </a:lnTo>
                    <a:lnTo>
                      <a:pt x="1498" y="186"/>
                    </a:lnTo>
                    <a:lnTo>
                      <a:pt x="1498" y="186"/>
                    </a:lnTo>
                    <a:lnTo>
                      <a:pt x="1498" y="186"/>
                    </a:lnTo>
                    <a:lnTo>
                      <a:pt x="1499" y="186"/>
                    </a:lnTo>
                    <a:lnTo>
                      <a:pt x="1499" y="186"/>
                    </a:lnTo>
                    <a:lnTo>
                      <a:pt x="1499" y="186"/>
                    </a:lnTo>
                    <a:lnTo>
                      <a:pt x="1501" y="186"/>
                    </a:lnTo>
                    <a:lnTo>
                      <a:pt x="1501" y="186"/>
                    </a:lnTo>
                    <a:lnTo>
                      <a:pt x="1501" y="186"/>
                    </a:lnTo>
                    <a:lnTo>
                      <a:pt x="1501" y="186"/>
                    </a:lnTo>
                    <a:lnTo>
                      <a:pt x="1501" y="186"/>
                    </a:lnTo>
                    <a:lnTo>
                      <a:pt x="1501" y="186"/>
                    </a:lnTo>
                    <a:lnTo>
                      <a:pt x="1503" y="186"/>
                    </a:lnTo>
                    <a:lnTo>
                      <a:pt x="1503" y="186"/>
                    </a:lnTo>
                    <a:lnTo>
                      <a:pt x="1503" y="186"/>
                    </a:lnTo>
                    <a:lnTo>
                      <a:pt x="1503" y="186"/>
                    </a:lnTo>
                    <a:lnTo>
                      <a:pt x="1503" y="184"/>
                    </a:lnTo>
                    <a:lnTo>
                      <a:pt x="1503" y="184"/>
                    </a:lnTo>
                    <a:lnTo>
                      <a:pt x="1503" y="184"/>
                    </a:lnTo>
                    <a:lnTo>
                      <a:pt x="1503" y="184"/>
                    </a:lnTo>
                    <a:lnTo>
                      <a:pt x="1505" y="184"/>
                    </a:lnTo>
                    <a:lnTo>
                      <a:pt x="1505" y="184"/>
                    </a:lnTo>
                    <a:lnTo>
                      <a:pt x="1505" y="184"/>
                    </a:lnTo>
                    <a:lnTo>
                      <a:pt x="1505" y="182"/>
                    </a:lnTo>
                    <a:lnTo>
                      <a:pt x="1505" y="182"/>
                    </a:lnTo>
                    <a:lnTo>
                      <a:pt x="1505" y="182"/>
                    </a:lnTo>
                    <a:lnTo>
                      <a:pt x="1505" y="182"/>
                    </a:lnTo>
                    <a:lnTo>
                      <a:pt x="1505" y="182"/>
                    </a:lnTo>
                    <a:lnTo>
                      <a:pt x="1505" y="182"/>
                    </a:lnTo>
                    <a:lnTo>
                      <a:pt x="1507" y="181"/>
                    </a:lnTo>
                    <a:lnTo>
                      <a:pt x="1507" y="181"/>
                    </a:lnTo>
                    <a:lnTo>
                      <a:pt x="1507" y="181"/>
                    </a:lnTo>
                    <a:lnTo>
                      <a:pt x="1507" y="181"/>
                    </a:lnTo>
                    <a:lnTo>
                      <a:pt x="1508" y="181"/>
                    </a:lnTo>
                    <a:lnTo>
                      <a:pt x="1508" y="181"/>
                    </a:lnTo>
                    <a:lnTo>
                      <a:pt x="1508" y="181"/>
                    </a:lnTo>
                    <a:lnTo>
                      <a:pt x="1508" y="181"/>
                    </a:lnTo>
                    <a:lnTo>
                      <a:pt x="1510" y="182"/>
                    </a:lnTo>
                    <a:lnTo>
                      <a:pt x="1510" y="182"/>
                    </a:lnTo>
                    <a:lnTo>
                      <a:pt x="1512" y="182"/>
                    </a:lnTo>
                    <a:lnTo>
                      <a:pt x="1512" y="182"/>
                    </a:lnTo>
                    <a:lnTo>
                      <a:pt x="1514" y="182"/>
                    </a:lnTo>
                    <a:lnTo>
                      <a:pt x="1516" y="182"/>
                    </a:lnTo>
                    <a:lnTo>
                      <a:pt x="1516" y="182"/>
                    </a:lnTo>
                    <a:lnTo>
                      <a:pt x="1518" y="182"/>
                    </a:lnTo>
                    <a:lnTo>
                      <a:pt x="1518" y="182"/>
                    </a:lnTo>
                    <a:lnTo>
                      <a:pt x="1518" y="182"/>
                    </a:lnTo>
                    <a:lnTo>
                      <a:pt x="1519" y="182"/>
                    </a:lnTo>
                    <a:lnTo>
                      <a:pt x="1519" y="182"/>
                    </a:lnTo>
                    <a:lnTo>
                      <a:pt x="1519" y="182"/>
                    </a:lnTo>
                    <a:lnTo>
                      <a:pt x="1521" y="182"/>
                    </a:lnTo>
                    <a:lnTo>
                      <a:pt x="1521" y="184"/>
                    </a:lnTo>
                    <a:lnTo>
                      <a:pt x="1521" y="184"/>
                    </a:lnTo>
                    <a:lnTo>
                      <a:pt x="1523" y="184"/>
                    </a:lnTo>
                    <a:lnTo>
                      <a:pt x="1523" y="184"/>
                    </a:lnTo>
                    <a:lnTo>
                      <a:pt x="1523" y="184"/>
                    </a:lnTo>
                    <a:lnTo>
                      <a:pt x="1525" y="184"/>
                    </a:lnTo>
                    <a:lnTo>
                      <a:pt x="1525" y="184"/>
                    </a:lnTo>
                    <a:lnTo>
                      <a:pt x="1525" y="184"/>
                    </a:lnTo>
                    <a:lnTo>
                      <a:pt x="1525" y="184"/>
                    </a:lnTo>
                    <a:lnTo>
                      <a:pt x="1525" y="184"/>
                    </a:lnTo>
                    <a:lnTo>
                      <a:pt x="1525" y="182"/>
                    </a:lnTo>
                    <a:lnTo>
                      <a:pt x="1525" y="182"/>
                    </a:lnTo>
                    <a:lnTo>
                      <a:pt x="1525" y="182"/>
                    </a:lnTo>
                    <a:lnTo>
                      <a:pt x="1525" y="181"/>
                    </a:lnTo>
                    <a:lnTo>
                      <a:pt x="1525" y="181"/>
                    </a:lnTo>
                    <a:lnTo>
                      <a:pt x="1525" y="181"/>
                    </a:lnTo>
                    <a:lnTo>
                      <a:pt x="1527" y="181"/>
                    </a:lnTo>
                    <a:lnTo>
                      <a:pt x="1527" y="179"/>
                    </a:lnTo>
                    <a:lnTo>
                      <a:pt x="1527" y="179"/>
                    </a:lnTo>
                    <a:lnTo>
                      <a:pt x="1527" y="179"/>
                    </a:lnTo>
                    <a:lnTo>
                      <a:pt x="1527" y="179"/>
                    </a:lnTo>
                    <a:lnTo>
                      <a:pt x="1527" y="179"/>
                    </a:lnTo>
                    <a:lnTo>
                      <a:pt x="1527" y="179"/>
                    </a:lnTo>
                    <a:lnTo>
                      <a:pt x="1527" y="177"/>
                    </a:lnTo>
                    <a:lnTo>
                      <a:pt x="1527" y="177"/>
                    </a:lnTo>
                    <a:lnTo>
                      <a:pt x="1527" y="177"/>
                    </a:lnTo>
                    <a:lnTo>
                      <a:pt x="1527" y="177"/>
                    </a:lnTo>
                    <a:lnTo>
                      <a:pt x="1527" y="175"/>
                    </a:lnTo>
                    <a:lnTo>
                      <a:pt x="1527" y="175"/>
                    </a:lnTo>
                    <a:lnTo>
                      <a:pt x="1527" y="175"/>
                    </a:lnTo>
                    <a:lnTo>
                      <a:pt x="1527" y="175"/>
                    </a:lnTo>
                    <a:lnTo>
                      <a:pt x="1527" y="173"/>
                    </a:lnTo>
                    <a:lnTo>
                      <a:pt x="1527" y="173"/>
                    </a:lnTo>
                    <a:lnTo>
                      <a:pt x="1527" y="173"/>
                    </a:lnTo>
                    <a:lnTo>
                      <a:pt x="1527" y="173"/>
                    </a:lnTo>
                    <a:lnTo>
                      <a:pt x="1527" y="173"/>
                    </a:lnTo>
                    <a:lnTo>
                      <a:pt x="1527" y="173"/>
                    </a:lnTo>
                    <a:lnTo>
                      <a:pt x="1528" y="173"/>
                    </a:lnTo>
                    <a:lnTo>
                      <a:pt x="1528" y="172"/>
                    </a:lnTo>
                    <a:lnTo>
                      <a:pt x="1528" y="172"/>
                    </a:lnTo>
                    <a:lnTo>
                      <a:pt x="1528" y="172"/>
                    </a:lnTo>
                    <a:lnTo>
                      <a:pt x="1528" y="172"/>
                    </a:lnTo>
                    <a:lnTo>
                      <a:pt x="1528" y="172"/>
                    </a:lnTo>
                    <a:lnTo>
                      <a:pt x="1528" y="172"/>
                    </a:lnTo>
                    <a:lnTo>
                      <a:pt x="1528" y="172"/>
                    </a:lnTo>
                    <a:lnTo>
                      <a:pt x="1530" y="172"/>
                    </a:lnTo>
                    <a:lnTo>
                      <a:pt x="1530" y="172"/>
                    </a:lnTo>
                    <a:lnTo>
                      <a:pt x="1530" y="172"/>
                    </a:lnTo>
                    <a:lnTo>
                      <a:pt x="1532" y="172"/>
                    </a:lnTo>
                    <a:lnTo>
                      <a:pt x="1532" y="172"/>
                    </a:lnTo>
                    <a:lnTo>
                      <a:pt x="1532" y="172"/>
                    </a:lnTo>
                    <a:lnTo>
                      <a:pt x="1534" y="172"/>
                    </a:lnTo>
                    <a:lnTo>
                      <a:pt x="1534" y="172"/>
                    </a:lnTo>
                    <a:lnTo>
                      <a:pt x="1534" y="172"/>
                    </a:lnTo>
                    <a:lnTo>
                      <a:pt x="1534" y="172"/>
                    </a:lnTo>
                    <a:lnTo>
                      <a:pt x="1536" y="172"/>
                    </a:lnTo>
                    <a:lnTo>
                      <a:pt x="1536" y="172"/>
                    </a:lnTo>
                    <a:lnTo>
                      <a:pt x="1536" y="170"/>
                    </a:lnTo>
                    <a:lnTo>
                      <a:pt x="1537" y="170"/>
                    </a:lnTo>
                    <a:lnTo>
                      <a:pt x="1537" y="170"/>
                    </a:lnTo>
                    <a:lnTo>
                      <a:pt x="1537" y="170"/>
                    </a:lnTo>
                    <a:lnTo>
                      <a:pt x="1539" y="170"/>
                    </a:lnTo>
                    <a:lnTo>
                      <a:pt x="1539" y="168"/>
                    </a:lnTo>
                    <a:lnTo>
                      <a:pt x="1539" y="168"/>
                    </a:lnTo>
                    <a:lnTo>
                      <a:pt x="1539" y="168"/>
                    </a:lnTo>
                    <a:lnTo>
                      <a:pt x="1539" y="168"/>
                    </a:lnTo>
                    <a:lnTo>
                      <a:pt x="1539" y="168"/>
                    </a:lnTo>
                    <a:lnTo>
                      <a:pt x="1541" y="168"/>
                    </a:lnTo>
                    <a:lnTo>
                      <a:pt x="1541" y="166"/>
                    </a:lnTo>
                    <a:lnTo>
                      <a:pt x="1541" y="166"/>
                    </a:lnTo>
                    <a:lnTo>
                      <a:pt x="1541" y="166"/>
                    </a:lnTo>
                    <a:lnTo>
                      <a:pt x="1541" y="166"/>
                    </a:lnTo>
                    <a:lnTo>
                      <a:pt x="1541" y="164"/>
                    </a:lnTo>
                    <a:lnTo>
                      <a:pt x="1541" y="164"/>
                    </a:lnTo>
                    <a:lnTo>
                      <a:pt x="1539" y="164"/>
                    </a:lnTo>
                    <a:lnTo>
                      <a:pt x="1539" y="164"/>
                    </a:lnTo>
                    <a:lnTo>
                      <a:pt x="1539" y="164"/>
                    </a:lnTo>
                    <a:lnTo>
                      <a:pt x="1539" y="164"/>
                    </a:lnTo>
                    <a:lnTo>
                      <a:pt x="1537" y="164"/>
                    </a:lnTo>
                    <a:lnTo>
                      <a:pt x="1537" y="164"/>
                    </a:lnTo>
                    <a:lnTo>
                      <a:pt x="1537" y="164"/>
                    </a:lnTo>
                    <a:lnTo>
                      <a:pt x="1537" y="164"/>
                    </a:lnTo>
                    <a:lnTo>
                      <a:pt x="1537" y="164"/>
                    </a:lnTo>
                    <a:lnTo>
                      <a:pt x="1537" y="163"/>
                    </a:lnTo>
                    <a:lnTo>
                      <a:pt x="1537" y="163"/>
                    </a:lnTo>
                    <a:lnTo>
                      <a:pt x="1537" y="163"/>
                    </a:lnTo>
                    <a:lnTo>
                      <a:pt x="1539" y="163"/>
                    </a:lnTo>
                    <a:lnTo>
                      <a:pt x="1539" y="163"/>
                    </a:lnTo>
                    <a:lnTo>
                      <a:pt x="1539" y="163"/>
                    </a:lnTo>
                    <a:lnTo>
                      <a:pt x="1539" y="163"/>
                    </a:lnTo>
                    <a:lnTo>
                      <a:pt x="1541" y="161"/>
                    </a:lnTo>
                    <a:lnTo>
                      <a:pt x="1543" y="161"/>
                    </a:lnTo>
                    <a:lnTo>
                      <a:pt x="1543" y="161"/>
                    </a:lnTo>
                    <a:lnTo>
                      <a:pt x="1543" y="161"/>
                    </a:lnTo>
                    <a:lnTo>
                      <a:pt x="1545" y="161"/>
                    </a:lnTo>
                    <a:lnTo>
                      <a:pt x="1545" y="159"/>
                    </a:lnTo>
                    <a:lnTo>
                      <a:pt x="1545" y="161"/>
                    </a:lnTo>
                    <a:lnTo>
                      <a:pt x="1546" y="161"/>
                    </a:lnTo>
                    <a:lnTo>
                      <a:pt x="1546" y="161"/>
                    </a:lnTo>
                    <a:lnTo>
                      <a:pt x="1546" y="161"/>
                    </a:lnTo>
                    <a:lnTo>
                      <a:pt x="1546" y="161"/>
                    </a:lnTo>
                    <a:lnTo>
                      <a:pt x="1546" y="161"/>
                    </a:lnTo>
                    <a:lnTo>
                      <a:pt x="1546" y="161"/>
                    </a:lnTo>
                    <a:lnTo>
                      <a:pt x="1548" y="161"/>
                    </a:lnTo>
                    <a:lnTo>
                      <a:pt x="1548" y="161"/>
                    </a:lnTo>
                    <a:lnTo>
                      <a:pt x="1548" y="161"/>
                    </a:lnTo>
                    <a:lnTo>
                      <a:pt x="1548" y="161"/>
                    </a:lnTo>
                    <a:lnTo>
                      <a:pt x="1550" y="161"/>
                    </a:lnTo>
                    <a:lnTo>
                      <a:pt x="1550" y="161"/>
                    </a:lnTo>
                    <a:lnTo>
                      <a:pt x="1550" y="163"/>
                    </a:lnTo>
                    <a:lnTo>
                      <a:pt x="1550" y="163"/>
                    </a:lnTo>
                    <a:lnTo>
                      <a:pt x="1550" y="163"/>
                    </a:lnTo>
                    <a:lnTo>
                      <a:pt x="1550" y="163"/>
                    </a:lnTo>
                    <a:lnTo>
                      <a:pt x="1552" y="163"/>
                    </a:lnTo>
                    <a:lnTo>
                      <a:pt x="1552" y="163"/>
                    </a:lnTo>
                    <a:lnTo>
                      <a:pt x="1552" y="163"/>
                    </a:lnTo>
                    <a:lnTo>
                      <a:pt x="1552" y="163"/>
                    </a:lnTo>
                    <a:lnTo>
                      <a:pt x="1554" y="163"/>
                    </a:lnTo>
                    <a:lnTo>
                      <a:pt x="1554" y="163"/>
                    </a:lnTo>
                    <a:lnTo>
                      <a:pt x="1554" y="163"/>
                    </a:lnTo>
                    <a:lnTo>
                      <a:pt x="1554" y="164"/>
                    </a:lnTo>
                    <a:lnTo>
                      <a:pt x="1554" y="163"/>
                    </a:lnTo>
                    <a:lnTo>
                      <a:pt x="1555" y="163"/>
                    </a:lnTo>
                    <a:lnTo>
                      <a:pt x="1555" y="164"/>
                    </a:lnTo>
                    <a:lnTo>
                      <a:pt x="1555" y="164"/>
                    </a:lnTo>
                    <a:lnTo>
                      <a:pt x="1555" y="164"/>
                    </a:lnTo>
                    <a:lnTo>
                      <a:pt x="1555" y="164"/>
                    </a:lnTo>
                    <a:lnTo>
                      <a:pt x="1557" y="166"/>
                    </a:lnTo>
                    <a:lnTo>
                      <a:pt x="1557" y="166"/>
                    </a:lnTo>
                    <a:lnTo>
                      <a:pt x="1557" y="166"/>
                    </a:lnTo>
                    <a:lnTo>
                      <a:pt x="1559" y="166"/>
                    </a:lnTo>
                    <a:lnTo>
                      <a:pt x="1559" y="166"/>
                    </a:lnTo>
                    <a:lnTo>
                      <a:pt x="1559" y="166"/>
                    </a:lnTo>
                    <a:lnTo>
                      <a:pt x="1559" y="166"/>
                    </a:lnTo>
                    <a:lnTo>
                      <a:pt x="1561" y="166"/>
                    </a:lnTo>
                    <a:lnTo>
                      <a:pt x="1563" y="166"/>
                    </a:lnTo>
                    <a:lnTo>
                      <a:pt x="1563" y="166"/>
                    </a:lnTo>
                    <a:lnTo>
                      <a:pt x="1563" y="166"/>
                    </a:lnTo>
                    <a:lnTo>
                      <a:pt x="1565" y="168"/>
                    </a:lnTo>
                    <a:lnTo>
                      <a:pt x="1565" y="168"/>
                    </a:lnTo>
                    <a:lnTo>
                      <a:pt x="1566" y="168"/>
                    </a:lnTo>
                    <a:lnTo>
                      <a:pt x="1566" y="168"/>
                    </a:lnTo>
                    <a:lnTo>
                      <a:pt x="1568" y="166"/>
                    </a:lnTo>
                    <a:lnTo>
                      <a:pt x="1568" y="166"/>
                    </a:lnTo>
                    <a:lnTo>
                      <a:pt x="1570" y="166"/>
                    </a:lnTo>
                    <a:lnTo>
                      <a:pt x="1570" y="166"/>
                    </a:lnTo>
                    <a:lnTo>
                      <a:pt x="1570" y="166"/>
                    </a:lnTo>
                    <a:lnTo>
                      <a:pt x="1570" y="166"/>
                    </a:lnTo>
                    <a:lnTo>
                      <a:pt x="1570" y="166"/>
                    </a:lnTo>
                    <a:lnTo>
                      <a:pt x="1570" y="166"/>
                    </a:lnTo>
                    <a:lnTo>
                      <a:pt x="1570" y="164"/>
                    </a:lnTo>
                    <a:lnTo>
                      <a:pt x="1570" y="164"/>
                    </a:lnTo>
                    <a:lnTo>
                      <a:pt x="1570" y="164"/>
                    </a:lnTo>
                    <a:lnTo>
                      <a:pt x="1572" y="163"/>
                    </a:lnTo>
                    <a:lnTo>
                      <a:pt x="1572" y="163"/>
                    </a:lnTo>
                    <a:lnTo>
                      <a:pt x="1572" y="163"/>
                    </a:lnTo>
                    <a:lnTo>
                      <a:pt x="1572" y="161"/>
                    </a:lnTo>
                    <a:lnTo>
                      <a:pt x="1572" y="161"/>
                    </a:lnTo>
                    <a:lnTo>
                      <a:pt x="1574" y="161"/>
                    </a:lnTo>
                    <a:lnTo>
                      <a:pt x="1574" y="161"/>
                    </a:lnTo>
                    <a:lnTo>
                      <a:pt x="1574" y="161"/>
                    </a:lnTo>
                    <a:lnTo>
                      <a:pt x="1574" y="159"/>
                    </a:lnTo>
                    <a:lnTo>
                      <a:pt x="1574" y="159"/>
                    </a:lnTo>
                    <a:lnTo>
                      <a:pt x="1575" y="159"/>
                    </a:lnTo>
                    <a:lnTo>
                      <a:pt x="1575" y="159"/>
                    </a:lnTo>
                    <a:lnTo>
                      <a:pt x="1575" y="157"/>
                    </a:lnTo>
                    <a:lnTo>
                      <a:pt x="1575" y="157"/>
                    </a:lnTo>
                    <a:lnTo>
                      <a:pt x="1575" y="157"/>
                    </a:lnTo>
                    <a:lnTo>
                      <a:pt x="1575" y="157"/>
                    </a:lnTo>
                    <a:lnTo>
                      <a:pt x="1577" y="157"/>
                    </a:lnTo>
                    <a:lnTo>
                      <a:pt x="1577" y="155"/>
                    </a:lnTo>
                    <a:lnTo>
                      <a:pt x="1577" y="155"/>
                    </a:lnTo>
                    <a:lnTo>
                      <a:pt x="1577" y="155"/>
                    </a:lnTo>
                    <a:lnTo>
                      <a:pt x="1577" y="155"/>
                    </a:lnTo>
                    <a:lnTo>
                      <a:pt x="1577" y="155"/>
                    </a:lnTo>
                    <a:lnTo>
                      <a:pt x="1579" y="155"/>
                    </a:lnTo>
                    <a:lnTo>
                      <a:pt x="1579" y="155"/>
                    </a:lnTo>
                    <a:lnTo>
                      <a:pt x="1579" y="155"/>
                    </a:lnTo>
                    <a:lnTo>
                      <a:pt x="1579" y="155"/>
                    </a:lnTo>
                    <a:lnTo>
                      <a:pt x="1579" y="154"/>
                    </a:lnTo>
                    <a:lnTo>
                      <a:pt x="1579" y="154"/>
                    </a:lnTo>
                    <a:lnTo>
                      <a:pt x="1581" y="154"/>
                    </a:lnTo>
                    <a:lnTo>
                      <a:pt x="1581" y="154"/>
                    </a:lnTo>
                    <a:lnTo>
                      <a:pt x="1581" y="154"/>
                    </a:lnTo>
                    <a:lnTo>
                      <a:pt x="1581" y="154"/>
                    </a:lnTo>
                    <a:lnTo>
                      <a:pt x="1583" y="154"/>
                    </a:lnTo>
                    <a:lnTo>
                      <a:pt x="1583" y="154"/>
                    </a:lnTo>
                    <a:lnTo>
                      <a:pt x="1583" y="152"/>
                    </a:lnTo>
                    <a:lnTo>
                      <a:pt x="1583" y="152"/>
                    </a:lnTo>
                    <a:lnTo>
                      <a:pt x="1584" y="152"/>
                    </a:lnTo>
                    <a:lnTo>
                      <a:pt x="1584" y="152"/>
                    </a:lnTo>
                    <a:lnTo>
                      <a:pt x="1584" y="150"/>
                    </a:lnTo>
                    <a:lnTo>
                      <a:pt x="1586" y="150"/>
                    </a:lnTo>
                    <a:lnTo>
                      <a:pt x="1586" y="150"/>
                    </a:lnTo>
                    <a:lnTo>
                      <a:pt x="1586" y="150"/>
                    </a:lnTo>
                    <a:lnTo>
                      <a:pt x="1588" y="150"/>
                    </a:lnTo>
                    <a:lnTo>
                      <a:pt x="1588" y="150"/>
                    </a:lnTo>
                    <a:lnTo>
                      <a:pt x="1588" y="148"/>
                    </a:lnTo>
                    <a:lnTo>
                      <a:pt x="1588" y="148"/>
                    </a:lnTo>
                    <a:lnTo>
                      <a:pt x="1588" y="146"/>
                    </a:lnTo>
                    <a:lnTo>
                      <a:pt x="1588" y="146"/>
                    </a:lnTo>
                    <a:lnTo>
                      <a:pt x="1588" y="146"/>
                    </a:lnTo>
                    <a:lnTo>
                      <a:pt x="1588" y="145"/>
                    </a:lnTo>
                    <a:lnTo>
                      <a:pt x="1590" y="145"/>
                    </a:lnTo>
                    <a:lnTo>
                      <a:pt x="1590" y="145"/>
                    </a:lnTo>
                    <a:lnTo>
                      <a:pt x="1590" y="145"/>
                    </a:lnTo>
                    <a:lnTo>
                      <a:pt x="1590" y="145"/>
                    </a:lnTo>
                    <a:lnTo>
                      <a:pt x="1590" y="145"/>
                    </a:lnTo>
                    <a:lnTo>
                      <a:pt x="1590" y="145"/>
                    </a:lnTo>
                    <a:lnTo>
                      <a:pt x="1590" y="143"/>
                    </a:lnTo>
                    <a:lnTo>
                      <a:pt x="1592" y="143"/>
                    </a:lnTo>
                    <a:lnTo>
                      <a:pt x="1593" y="143"/>
                    </a:lnTo>
                    <a:lnTo>
                      <a:pt x="1593" y="143"/>
                    </a:lnTo>
                    <a:lnTo>
                      <a:pt x="1595" y="141"/>
                    </a:lnTo>
                    <a:lnTo>
                      <a:pt x="1595" y="139"/>
                    </a:lnTo>
                    <a:lnTo>
                      <a:pt x="1597" y="139"/>
                    </a:lnTo>
                    <a:lnTo>
                      <a:pt x="1597" y="137"/>
                    </a:lnTo>
                    <a:lnTo>
                      <a:pt x="1597" y="137"/>
                    </a:lnTo>
                    <a:lnTo>
                      <a:pt x="1597" y="137"/>
                    </a:lnTo>
                    <a:lnTo>
                      <a:pt x="1597" y="137"/>
                    </a:lnTo>
                    <a:lnTo>
                      <a:pt x="1599" y="137"/>
                    </a:lnTo>
                    <a:lnTo>
                      <a:pt x="1599" y="137"/>
                    </a:lnTo>
                    <a:lnTo>
                      <a:pt x="1599" y="135"/>
                    </a:lnTo>
                    <a:lnTo>
                      <a:pt x="1599" y="135"/>
                    </a:lnTo>
                    <a:lnTo>
                      <a:pt x="1599" y="135"/>
                    </a:lnTo>
                    <a:lnTo>
                      <a:pt x="1601" y="135"/>
                    </a:lnTo>
                    <a:lnTo>
                      <a:pt x="1601" y="134"/>
                    </a:lnTo>
                    <a:lnTo>
                      <a:pt x="1601" y="134"/>
                    </a:lnTo>
                    <a:lnTo>
                      <a:pt x="1601" y="134"/>
                    </a:lnTo>
                    <a:lnTo>
                      <a:pt x="1601" y="134"/>
                    </a:lnTo>
                    <a:lnTo>
                      <a:pt x="1603" y="134"/>
                    </a:lnTo>
                    <a:lnTo>
                      <a:pt x="1603" y="134"/>
                    </a:lnTo>
                    <a:lnTo>
                      <a:pt x="1603" y="134"/>
                    </a:lnTo>
                    <a:lnTo>
                      <a:pt x="1603" y="134"/>
                    </a:lnTo>
                    <a:lnTo>
                      <a:pt x="1603" y="134"/>
                    </a:lnTo>
                    <a:lnTo>
                      <a:pt x="1603" y="134"/>
                    </a:lnTo>
                    <a:lnTo>
                      <a:pt x="1604" y="132"/>
                    </a:lnTo>
                    <a:lnTo>
                      <a:pt x="1604" y="132"/>
                    </a:lnTo>
                    <a:lnTo>
                      <a:pt x="1604" y="132"/>
                    </a:lnTo>
                    <a:lnTo>
                      <a:pt x="1606" y="132"/>
                    </a:lnTo>
                    <a:lnTo>
                      <a:pt x="1606" y="130"/>
                    </a:lnTo>
                    <a:lnTo>
                      <a:pt x="1606" y="130"/>
                    </a:lnTo>
                    <a:lnTo>
                      <a:pt x="1606" y="130"/>
                    </a:lnTo>
                    <a:lnTo>
                      <a:pt x="1606" y="130"/>
                    </a:lnTo>
                    <a:lnTo>
                      <a:pt x="1606" y="130"/>
                    </a:lnTo>
                    <a:lnTo>
                      <a:pt x="1606" y="130"/>
                    </a:lnTo>
                    <a:lnTo>
                      <a:pt x="1608" y="130"/>
                    </a:lnTo>
                    <a:lnTo>
                      <a:pt x="1608" y="128"/>
                    </a:lnTo>
                    <a:lnTo>
                      <a:pt x="1608" y="128"/>
                    </a:lnTo>
                    <a:lnTo>
                      <a:pt x="1608" y="128"/>
                    </a:lnTo>
                    <a:lnTo>
                      <a:pt x="1608" y="128"/>
                    </a:lnTo>
                    <a:lnTo>
                      <a:pt x="1608" y="128"/>
                    </a:lnTo>
                    <a:lnTo>
                      <a:pt x="1610" y="126"/>
                    </a:lnTo>
                    <a:lnTo>
                      <a:pt x="1610" y="126"/>
                    </a:lnTo>
                    <a:lnTo>
                      <a:pt x="1610" y="126"/>
                    </a:lnTo>
                    <a:lnTo>
                      <a:pt x="1610" y="126"/>
                    </a:lnTo>
                    <a:lnTo>
                      <a:pt x="1610" y="126"/>
                    </a:lnTo>
                    <a:lnTo>
                      <a:pt x="1610" y="125"/>
                    </a:lnTo>
                    <a:lnTo>
                      <a:pt x="1610" y="125"/>
                    </a:lnTo>
                    <a:lnTo>
                      <a:pt x="1610" y="125"/>
                    </a:lnTo>
                    <a:lnTo>
                      <a:pt x="1610" y="125"/>
                    </a:lnTo>
                    <a:lnTo>
                      <a:pt x="1610" y="125"/>
                    </a:lnTo>
                    <a:lnTo>
                      <a:pt x="1610" y="125"/>
                    </a:lnTo>
                    <a:lnTo>
                      <a:pt x="1610" y="123"/>
                    </a:lnTo>
                    <a:lnTo>
                      <a:pt x="1610" y="123"/>
                    </a:lnTo>
                    <a:lnTo>
                      <a:pt x="1610" y="123"/>
                    </a:lnTo>
                    <a:lnTo>
                      <a:pt x="1610" y="123"/>
                    </a:lnTo>
                    <a:lnTo>
                      <a:pt x="1610" y="121"/>
                    </a:lnTo>
                    <a:lnTo>
                      <a:pt x="1610" y="121"/>
                    </a:lnTo>
                    <a:lnTo>
                      <a:pt x="1610" y="121"/>
                    </a:lnTo>
                    <a:lnTo>
                      <a:pt x="1610" y="121"/>
                    </a:lnTo>
                    <a:lnTo>
                      <a:pt x="1610" y="121"/>
                    </a:lnTo>
                    <a:lnTo>
                      <a:pt x="1610" y="121"/>
                    </a:lnTo>
                    <a:lnTo>
                      <a:pt x="1610" y="121"/>
                    </a:lnTo>
                    <a:lnTo>
                      <a:pt x="1610" y="119"/>
                    </a:lnTo>
                    <a:lnTo>
                      <a:pt x="1610" y="119"/>
                    </a:lnTo>
                    <a:lnTo>
                      <a:pt x="1610" y="119"/>
                    </a:lnTo>
                    <a:lnTo>
                      <a:pt x="1610" y="119"/>
                    </a:lnTo>
                    <a:lnTo>
                      <a:pt x="1610" y="119"/>
                    </a:lnTo>
                    <a:lnTo>
                      <a:pt x="1610" y="119"/>
                    </a:lnTo>
                    <a:lnTo>
                      <a:pt x="1610" y="119"/>
                    </a:lnTo>
                    <a:lnTo>
                      <a:pt x="1612" y="119"/>
                    </a:lnTo>
                    <a:lnTo>
                      <a:pt x="1612" y="119"/>
                    </a:lnTo>
                    <a:lnTo>
                      <a:pt x="1612" y="119"/>
                    </a:lnTo>
                    <a:lnTo>
                      <a:pt x="1613" y="119"/>
                    </a:lnTo>
                    <a:lnTo>
                      <a:pt x="1613" y="119"/>
                    </a:lnTo>
                    <a:lnTo>
                      <a:pt x="1613" y="119"/>
                    </a:lnTo>
                    <a:lnTo>
                      <a:pt x="1615" y="119"/>
                    </a:lnTo>
                    <a:lnTo>
                      <a:pt x="1617" y="119"/>
                    </a:lnTo>
                    <a:lnTo>
                      <a:pt x="1619" y="119"/>
                    </a:lnTo>
                    <a:lnTo>
                      <a:pt x="1619" y="121"/>
                    </a:lnTo>
                    <a:lnTo>
                      <a:pt x="1619" y="121"/>
                    </a:lnTo>
                    <a:lnTo>
                      <a:pt x="1619" y="121"/>
                    </a:lnTo>
                    <a:lnTo>
                      <a:pt x="1621" y="121"/>
                    </a:lnTo>
                    <a:lnTo>
                      <a:pt x="1621" y="121"/>
                    </a:lnTo>
                    <a:lnTo>
                      <a:pt x="1622" y="121"/>
                    </a:lnTo>
                    <a:lnTo>
                      <a:pt x="1622" y="121"/>
                    </a:lnTo>
                    <a:lnTo>
                      <a:pt x="1622" y="121"/>
                    </a:lnTo>
                    <a:lnTo>
                      <a:pt x="1624" y="121"/>
                    </a:lnTo>
                    <a:lnTo>
                      <a:pt x="1624" y="121"/>
                    </a:lnTo>
                    <a:lnTo>
                      <a:pt x="1624" y="123"/>
                    </a:lnTo>
                    <a:lnTo>
                      <a:pt x="1626" y="123"/>
                    </a:lnTo>
                    <a:lnTo>
                      <a:pt x="1626" y="123"/>
                    </a:lnTo>
                    <a:lnTo>
                      <a:pt x="1626" y="123"/>
                    </a:lnTo>
                    <a:lnTo>
                      <a:pt x="1626" y="123"/>
                    </a:lnTo>
                    <a:lnTo>
                      <a:pt x="1626" y="125"/>
                    </a:lnTo>
                    <a:lnTo>
                      <a:pt x="1626" y="125"/>
                    </a:lnTo>
                    <a:lnTo>
                      <a:pt x="1626" y="125"/>
                    </a:lnTo>
                    <a:lnTo>
                      <a:pt x="1628" y="125"/>
                    </a:lnTo>
                    <a:lnTo>
                      <a:pt x="1628" y="125"/>
                    </a:lnTo>
                    <a:lnTo>
                      <a:pt x="1630" y="125"/>
                    </a:lnTo>
                    <a:lnTo>
                      <a:pt x="1630" y="125"/>
                    </a:lnTo>
                    <a:lnTo>
                      <a:pt x="1631" y="125"/>
                    </a:lnTo>
                    <a:lnTo>
                      <a:pt x="1631" y="125"/>
                    </a:lnTo>
                    <a:lnTo>
                      <a:pt x="1631" y="125"/>
                    </a:lnTo>
                    <a:lnTo>
                      <a:pt x="1631" y="125"/>
                    </a:lnTo>
                    <a:lnTo>
                      <a:pt x="1633" y="125"/>
                    </a:lnTo>
                    <a:lnTo>
                      <a:pt x="1633" y="125"/>
                    </a:lnTo>
                    <a:lnTo>
                      <a:pt x="1633" y="126"/>
                    </a:lnTo>
                    <a:lnTo>
                      <a:pt x="1633" y="126"/>
                    </a:lnTo>
                    <a:lnTo>
                      <a:pt x="1633" y="126"/>
                    </a:lnTo>
                    <a:lnTo>
                      <a:pt x="1633" y="126"/>
                    </a:lnTo>
                    <a:lnTo>
                      <a:pt x="1635" y="126"/>
                    </a:lnTo>
                    <a:lnTo>
                      <a:pt x="1635" y="126"/>
                    </a:lnTo>
                    <a:lnTo>
                      <a:pt x="1637" y="126"/>
                    </a:lnTo>
                    <a:lnTo>
                      <a:pt x="1637" y="126"/>
                    </a:lnTo>
                    <a:lnTo>
                      <a:pt x="1639" y="126"/>
                    </a:lnTo>
                    <a:lnTo>
                      <a:pt x="1639" y="126"/>
                    </a:lnTo>
                    <a:lnTo>
                      <a:pt x="1639" y="128"/>
                    </a:lnTo>
                    <a:lnTo>
                      <a:pt x="1640" y="128"/>
                    </a:lnTo>
                    <a:lnTo>
                      <a:pt x="1640" y="130"/>
                    </a:lnTo>
                    <a:lnTo>
                      <a:pt x="1640" y="130"/>
                    </a:lnTo>
                    <a:lnTo>
                      <a:pt x="1640" y="130"/>
                    </a:lnTo>
                    <a:lnTo>
                      <a:pt x="1640" y="130"/>
                    </a:lnTo>
                    <a:lnTo>
                      <a:pt x="1642" y="130"/>
                    </a:lnTo>
                    <a:lnTo>
                      <a:pt x="1642" y="130"/>
                    </a:lnTo>
                    <a:lnTo>
                      <a:pt x="1642" y="130"/>
                    </a:lnTo>
                    <a:lnTo>
                      <a:pt x="1644" y="130"/>
                    </a:lnTo>
                    <a:lnTo>
                      <a:pt x="1644" y="130"/>
                    </a:lnTo>
                    <a:lnTo>
                      <a:pt x="1644" y="130"/>
                    </a:lnTo>
                    <a:lnTo>
                      <a:pt x="1646" y="130"/>
                    </a:lnTo>
                    <a:lnTo>
                      <a:pt x="1646" y="130"/>
                    </a:lnTo>
                    <a:lnTo>
                      <a:pt x="1646" y="130"/>
                    </a:lnTo>
                    <a:lnTo>
                      <a:pt x="1646" y="130"/>
                    </a:lnTo>
                    <a:lnTo>
                      <a:pt x="1648" y="130"/>
                    </a:lnTo>
                    <a:lnTo>
                      <a:pt x="1650" y="130"/>
                    </a:lnTo>
                    <a:lnTo>
                      <a:pt x="1651" y="130"/>
                    </a:lnTo>
                    <a:lnTo>
                      <a:pt x="1651" y="130"/>
                    </a:lnTo>
                    <a:lnTo>
                      <a:pt x="1653" y="130"/>
                    </a:lnTo>
                    <a:lnTo>
                      <a:pt x="1653" y="130"/>
                    </a:lnTo>
                    <a:lnTo>
                      <a:pt x="1653" y="132"/>
                    </a:lnTo>
                    <a:lnTo>
                      <a:pt x="1653" y="132"/>
                    </a:lnTo>
                    <a:lnTo>
                      <a:pt x="1653" y="134"/>
                    </a:lnTo>
                    <a:lnTo>
                      <a:pt x="1653" y="135"/>
                    </a:lnTo>
                    <a:lnTo>
                      <a:pt x="1653" y="135"/>
                    </a:lnTo>
                    <a:lnTo>
                      <a:pt x="1653" y="137"/>
                    </a:lnTo>
                    <a:lnTo>
                      <a:pt x="1651" y="139"/>
                    </a:lnTo>
                    <a:lnTo>
                      <a:pt x="1651" y="139"/>
                    </a:lnTo>
                    <a:lnTo>
                      <a:pt x="1651" y="141"/>
                    </a:lnTo>
                    <a:lnTo>
                      <a:pt x="1650" y="141"/>
                    </a:lnTo>
                    <a:lnTo>
                      <a:pt x="1650" y="143"/>
                    </a:lnTo>
                    <a:lnTo>
                      <a:pt x="1650" y="143"/>
                    </a:lnTo>
                    <a:lnTo>
                      <a:pt x="1646" y="145"/>
                    </a:lnTo>
                    <a:lnTo>
                      <a:pt x="1644" y="146"/>
                    </a:lnTo>
                    <a:lnTo>
                      <a:pt x="1642" y="146"/>
                    </a:lnTo>
                    <a:lnTo>
                      <a:pt x="1640" y="146"/>
                    </a:lnTo>
                    <a:lnTo>
                      <a:pt x="1640" y="148"/>
                    </a:lnTo>
                    <a:lnTo>
                      <a:pt x="1639" y="148"/>
                    </a:lnTo>
                    <a:lnTo>
                      <a:pt x="1639" y="148"/>
                    </a:lnTo>
                    <a:lnTo>
                      <a:pt x="1639" y="148"/>
                    </a:lnTo>
                    <a:lnTo>
                      <a:pt x="1639" y="148"/>
                    </a:lnTo>
                    <a:lnTo>
                      <a:pt x="1639" y="148"/>
                    </a:lnTo>
                    <a:lnTo>
                      <a:pt x="1639" y="148"/>
                    </a:lnTo>
                    <a:lnTo>
                      <a:pt x="1639" y="148"/>
                    </a:lnTo>
                    <a:lnTo>
                      <a:pt x="1639" y="148"/>
                    </a:lnTo>
                    <a:lnTo>
                      <a:pt x="1639" y="148"/>
                    </a:lnTo>
                    <a:lnTo>
                      <a:pt x="1640" y="150"/>
                    </a:lnTo>
                    <a:lnTo>
                      <a:pt x="1640" y="150"/>
                    </a:lnTo>
                    <a:lnTo>
                      <a:pt x="1640" y="150"/>
                    </a:lnTo>
                    <a:lnTo>
                      <a:pt x="1640" y="150"/>
                    </a:lnTo>
                    <a:lnTo>
                      <a:pt x="1640" y="150"/>
                    </a:lnTo>
                    <a:lnTo>
                      <a:pt x="1642" y="148"/>
                    </a:lnTo>
                    <a:lnTo>
                      <a:pt x="1642" y="148"/>
                    </a:lnTo>
                    <a:lnTo>
                      <a:pt x="1642" y="148"/>
                    </a:lnTo>
                    <a:lnTo>
                      <a:pt x="1642" y="148"/>
                    </a:lnTo>
                    <a:lnTo>
                      <a:pt x="1642" y="150"/>
                    </a:lnTo>
                    <a:lnTo>
                      <a:pt x="1642" y="150"/>
                    </a:lnTo>
                    <a:lnTo>
                      <a:pt x="1644" y="150"/>
                    </a:lnTo>
                    <a:lnTo>
                      <a:pt x="1644" y="150"/>
                    </a:lnTo>
                    <a:lnTo>
                      <a:pt x="1644" y="150"/>
                    </a:lnTo>
                    <a:lnTo>
                      <a:pt x="1644" y="150"/>
                    </a:lnTo>
                    <a:lnTo>
                      <a:pt x="1646" y="150"/>
                    </a:lnTo>
                    <a:lnTo>
                      <a:pt x="1646" y="150"/>
                    </a:lnTo>
                    <a:lnTo>
                      <a:pt x="1648" y="150"/>
                    </a:lnTo>
                    <a:lnTo>
                      <a:pt x="1648" y="152"/>
                    </a:lnTo>
                    <a:lnTo>
                      <a:pt x="1648" y="152"/>
                    </a:lnTo>
                    <a:lnTo>
                      <a:pt x="1650" y="152"/>
                    </a:lnTo>
                    <a:lnTo>
                      <a:pt x="1650" y="152"/>
                    </a:lnTo>
                    <a:lnTo>
                      <a:pt x="1650" y="152"/>
                    </a:lnTo>
                    <a:lnTo>
                      <a:pt x="1650" y="152"/>
                    </a:lnTo>
                    <a:lnTo>
                      <a:pt x="1653" y="152"/>
                    </a:lnTo>
                    <a:lnTo>
                      <a:pt x="1653" y="152"/>
                    </a:lnTo>
                    <a:lnTo>
                      <a:pt x="1655" y="152"/>
                    </a:lnTo>
                    <a:lnTo>
                      <a:pt x="1655" y="154"/>
                    </a:lnTo>
                    <a:lnTo>
                      <a:pt x="1655" y="154"/>
                    </a:lnTo>
                    <a:lnTo>
                      <a:pt x="1655" y="154"/>
                    </a:lnTo>
                    <a:lnTo>
                      <a:pt x="1657" y="154"/>
                    </a:lnTo>
                    <a:lnTo>
                      <a:pt x="1657" y="154"/>
                    </a:lnTo>
                    <a:lnTo>
                      <a:pt x="1659" y="154"/>
                    </a:lnTo>
                    <a:lnTo>
                      <a:pt x="1659" y="154"/>
                    </a:lnTo>
                    <a:lnTo>
                      <a:pt x="1659" y="154"/>
                    </a:lnTo>
                    <a:lnTo>
                      <a:pt x="1659" y="154"/>
                    </a:lnTo>
                    <a:lnTo>
                      <a:pt x="1660" y="155"/>
                    </a:lnTo>
                    <a:lnTo>
                      <a:pt x="1660" y="155"/>
                    </a:lnTo>
                    <a:lnTo>
                      <a:pt x="1660" y="157"/>
                    </a:lnTo>
                    <a:lnTo>
                      <a:pt x="1660" y="157"/>
                    </a:lnTo>
                    <a:lnTo>
                      <a:pt x="1660" y="157"/>
                    </a:lnTo>
                    <a:lnTo>
                      <a:pt x="1660" y="157"/>
                    </a:lnTo>
                    <a:lnTo>
                      <a:pt x="1662" y="157"/>
                    </a:lnTo>
                    <a:lnTo>
                      <a:pt x="1662" y="157"/>
                    </a:lnTo>
                    <a:lnTo>
                      <a:pt x="1662" y="157"/>
                    </a:lnTo>
                    <a:lnTo>
                      <a:pt x="1662" y="159"/>
                    </a:lnTo>
                    <a:lnTo>
                      <a:pt x="1662" y="159"/>
                    </a:lnTo>
                    <a:lnTo>
                      <a:pt x="1664" y="159"/>
                    </a:lnTo>
                    <a:lnTo>
                      <a:pt x="1664" y="157"/>
                    </a:lnTo>
                    <a:lnTo>
                      <a:pt x="1664" y="157"/>
                    </a:lnTo>
                    <a:lnTo>
                      <a:pt x="1664" y="157"/>
                    </a:lnTo>
                    <a:lnTo>
                      <a:pt x="1664" y="157"/>
                    </a:lnTo>
                    <a:lnTo>
                      <a:pt x="1664" y="157"/>
                    </a:lnTo>
                    <a:lnTo>
                      <a:pt x="1666" y="157"/>
                    </a:lnTo>
                    <a:lnTo>
                      <a:pt x="1666" y="157"/>
                    </a:lnTo>
                    <a:lnTo>
                      <a:pt x="1668" y="157"/>
                    </a:lnTo>
                    <a:lnTo>
                      <a:pt x="1668" y="157"/>
                    </a:lnTo>
                    <a:lnTo>
                      <a:pt x="1668" y="157"/>
                    </a:lnTo>
                    <a:lnTo>
                      <a:pt x="1668" y="157"/>
                    </a:lnTo>
                    <a:lnTo>
                      <a:pt x="1668" y="157"/>
                    </a:lnTo>
                    <a:lnTo>
                      <a:pt x="1669" y="157"/>
                    </a:lnTo>
                    <a:lnTo>
                      <a:pt x="1669" y="157"/>
                    </a:lnTo>
                    <a:lnTo>
                      <a:pt x="1671" y="157"/>
                    </a:lnTo>
                    <a:lnTo>
                      <a:pt x="1673" y="159"/>
                    </a:lnTo>
                    <a:lnTo>
                      <a:pt x="1673" y="159"/>
                    </a:lnTo>
                    <a:lnTo>
                      <a:pt x="1673" y="159"/>
                    </a:lnTo>
                    <a:lnTo>
                      <a:pt x="1675" y="159"/>
                    </a:lnTo>
                    <a:lnTo>
                      <a:pt x="1675" y="157"/>
                    </a:lnTo>
                    <a:lnTo>
                      <a:pt x="1675" y="157"/>
                    </a:lnTo>
                    <a:lnTo>
                      <a:pt x="1677" y="157"/>
                    </a:lnTo>
                    <a:lnTo>
                      <a:pt x="1677" y="157"/>
                    </a:lnTo>
                    <a:lnTo>
                      <a:pt x="1677" y="157"/>
                    </a:lnTo>
                    <a:lnTo>
                      <a:pt x="1678" y="157"/>
                    </a:lnTo>
                    <a:lnTo>
                      <a:pt x="1680" y="155"/>
                    </a:lnTo>
                    <a:lnTo>
                      <a:pt x="1682" y="155"/>
                    </a:lnTo>
                    <a:lnTo>
                      <a:pt x="1682" y="155"/>
                    </a:lnTo>
                    <a:lnTo>
                      <a:pt x="1682" y="155"/>
                    </a:lnTo>
                    <a:lnTo>
                      <a:pt x="1682" y="155"/>
                    </a:lnTo>
                    <a:lnTo>
                      <a:pt x="1684" y="154"/>
                    </a:lnTo>
                    <a:lnTo>
                      <a:pt x="1684" y="154"/>
                    </a:lnTo>
                    <a:lnTo>
                      <a:pt x="1684" y="154"/>
                    </a:lnTo>
                    <a:lnTo>
                      <a:pt x="1684" y="154"/>
                    </a:lnTo>
                    <a:lnTo>
                      <a:pt x="1684" y="154"/>
                    </a:lnTo>
                    <a:lnTo>
                      <a:pt x="1686" y="154"/>
                    </a:lnTo>
                    <a:lnTo>
                      <a:pt x="1686" y="154"/>
                    </a:lnTo>
                    <a:lnTo>
                      <a:pt x="1686" y="154"/>
                    </a:lnTo>
                    <a:lnTo>
                      <a:pt x="1688" y="154"/>
                    </a:lnTo>
                    <a:lnTo>
                      <a:pt x="1688" y="154"/>
                    </a:lnTo>
                    <a:lnTo>
                      <a:pt x="1689" y="154"/>
                    </a:lnTo>
                    <a:lnTo>
                      <a:pt x="1689" y="155"/>
                    </a:lnTo>
                    <a:lnTo>
                      <a:pt x="1689" y="155"/>
                    </a:lnTo>
                    <a:lnTo>
                      <a:pt x="1691" y="155"/>
                    </a:lnTo>
                    <a:lnTo>
                      <a:pt x="1691" y="154"/>
                    </a:lnTo>
                    <a:lnTo>
                      <a:pt x="1691" y="154"/>
                    </a:lnTo>
                    <a:lnTo>
                      <a:pt x="1691" y="154"/>
                    </a:lnTo>
                    <a:lnTo>
                      <a:pt x="1693" y="154"/>
                    </a:lnTo>
                    <a:lnTo>
                      <a:pt x="1693" y="154"/>
                    </a:lnTo>
                    <a:lnTo>
                      <a:pt x="1693" y="152"/>
                    </a:lnTo>
                    <a:lnTo>
                      <a:pt x="1693" y="150"/>
                    </a:lnTo>
                    <a:lnTo>
                      <a:pt x="1695" y="150"/>
                    </a:lnTo>
                    <a:lnTo>
                      <a:pt x="1695" y="150"/>
                    </a:lnTo>
                    <a:lnTo>
                      <a:pt x="1697" y="150"/>
                    </a:lnTo>
                    <a:lnTo>
                      <a:pt x="1698" y="150"/>
                    </a:lnTo>
                    <a:lnTo>
                      <a:pt x="1698" y="150"/>
                    </a:lnTo>
                    <a:lnTo>
                      <a:pt x="1700" y="150"/>
                    </a:lnTo>
                    <a:lnTo>
                      <a:pt x="1700" y="150"/>
                    </a:lnTo>
                    <a:lnTo>
                      <a:pt x="1702" y="150"/>
                    </a:lnTo>
                    <a:lnTo>
                      <a:pt x="1706" y="150"/>
                    </a:lnTo>
                    <a:lnTo>
                      <a:pt x="1707" y="150"/>
                    </a:lnTo>
                    <a:lnTo>
                      <a:pt x="1707" y="150"/>
                    </a:lnTo>
                    <a:lnTo>
                      <a:pt x="1709" y="150"/>
                    </a:lnTo>
                    <a:lnTo>
                      <a:pt x="1711" y="150"/>
                    </a:lnTo>
                    <a:lnTo>
                      <a:pt x="1713" y="150"/>
                    </a:lnTo>
                    <a:lnTo>
                      <a:pt x="1715" y="148"/>
                    </a:lnTo>
                    <a:lnTo>
                      <a:pt x="1715" y="148"/>
                    </a:lnTo>
                    <a:lnTo>
                      <a:pt x="1716" y="148"/>
                    </a:lnTo>
                    <a:lnTo>
                      <a:pt x="1716" y="148"/>
                    </a:lnTo>
                    <a:lnTo>
                      <a:pt x="1716" y="148"/>
                    </a:lnTo>
                    <a:lnTo>
                      <a:pt x="1718" y="148"/>
                    </a:lnTo>
                    <a:lnTo>
                      <a:pt x="1720" y="148"/>
                    </a:lnTo>
                    <a:lnTo>
                      <a:pt x="1720" y="148"/>
                    </a:lnTo>
                    <a:lnTo>
                      <a:pt x="1722" y="148"/>
                    </a:lnTo>
                    <a:lnTo>
                      <a:pt x="1722" y="146"/>
                    </a:lnTo>
                    <a:lnTo>
                      <a:pt x="1724" y="145"/>
                    </a:lnTo>
                    <a:lnTo>
                      <a:pt x="1724" y="145"/>
                    </a:lnTo>
                    <a:lnTo>
                      <a:pt x="1726" y="145"/>
                    </a:lnTo>
                    <a:lnTo>
                      <a:pt x="1726" y="145"/>
                    </a:lnTo>
                    <a:lnTo>
                      <a:pt x="1726" y="145"/>
                    </a:lnTo>
                    <a:lnTo>
                      <a:pt x="1727" y="143"/>
                    </a:lnTo>
                    <a:lnTo>
                      <a:pt x="1727" y="143"/>
                    </a:lnTo>
                    <a:lnTo>
                      <a:pt x="1729" y="145"/>
                    </a:lnTo>
                    <a:lnTo>
                      <a:pt x="1731" y="145"/>
                    </a:lnTo>
                    <a:lnTo>
                      <a:pt x="1733" y="145"/>
                    </a:lnTo>
                    <a:lnTo>
                      <a:pt x="1735" y="145"/>
                    </a:lnTo>
                    <a:lnTo>
                      <a:pt x="1735" y="143"/>
                    </a:lnTo>
                    <a:lnTo>
                      <a:pt x="1735" y="143"/>
                    </a:lnTo>
                    <a:lnTo>
                      <a:pt x="1735" y="143"/>
                    </a:lnTo>
                    <a:lnTo>
                      <a:pt x="1736" y="143"/>
                    </a:lnTo>
                    <a:lnTo>
                      <a:pt x="1736" y="143"/>
                    </a:lnTo>
                    <a:lnTo>
                      <a:pt x="1738" y="143"/>
                    </a:lnTo>
                    <a:lnTo>
                      <a:pt x="1738" y="143"/>
                    </a:lnTo>
                    <a:lnTo>
                      <a:pt x="1740" y="143"/>
                    </a:lnTo>
                    <a:lnTo>
                      <a:pt x="1742" y="141"/>
                    </a:lnTo>
                    <a:lnTo>
                      <a:pt x="1742" y="141"/>
                    </a:lnTo>
                    <a:lnTo>
                      <a:pt x="1744" y="141"/>
                    </a:lnTo>
                    <a:lnTo>
                      <a:pt x="1744" y="141"/>
                    </a:lnTo>
                    <a:lnTo>
                      <a:pt x="1744" y="141"/>
                    </a:lnTo>
                    <a:lnTo>
                      <a:pt x="1745" y="141"/>
                    </a:lnTo>
                    <a:lnTo>
                      <a:pt x="1749" y="141"/>
                    </a:lnTo>
                    <a:lnTo>
                      <a:pt x="1749" y="141"/>
                    </a:lnTo>
                    <a:lnTo>
                      <a:pt x="1749" y="141"/>
                    </a:lnTo>
                    <a:lnTo>
                      <a:pt x="1751" y="141"/>
                    </a:lnTo>
                    <a:lnTo>
                      <a:pt x="1751" y="139"/>
                    </a:lnTo>
                    <a:lnTo>
                      <a:pt x="1751" y="139"/>
                    </a:lnTo>
                    <a:lnTo>
                      <a:pt x="1753" y="139"/>
                    </a:lnTo>
                    <a:lnTo>
                      <a:pt x="1753" y="139"/>
                    </a:lnTo>
                    <a:lnTo>
                      <a:pt x="1753" y="139"/>
                    </a:lnTo>
                    <a:lnTo>
                      <a:pt x="1754" y="139"/>
                    </a:lnTo>
                    <a:lnTo>
                      <a:pt x="1756" y="139"/>
                    </a:lnTo>
                    <a:lnTo>
                      <a:pt x="1756" y="137"/>
                    </a:lnTo>
                    <a:lnTo>
                      <a:pt x="1758" y="137"/>
                    </a:lnTo>
                    <a:lnTo>
                      <a:pt x="1758" y="139"/>
                    </a:lnTo>
                    <a:lnTo>
                      <a:pt x="1758" y="139"/>
                    </a:lnTo>
                    <a:lnTo>
                      <a:pt x="1760" y="139"/>
                    </a:lnTo>
                    <a:lnTo>
                      <a:pt x="1762" y="139"/>
                    </a:lnTo>
                    <a:lnTo>
                      <a:pt x="1762" y="139"/>
                    </a:lnTo>
                    <a:lnTo>
                      <a:pt x="1762" y="139"/>
                    </a:lnTo>
                    <a:lnTo>
                      <a:pt x="1763" y="141"/>
                    </a:lnTo>
                    <a:lnTo>
                      <a:pt x="1765" y="139"/>
                    </a:lnTo>
                    <a:lnTo>
                      <a:pt x="1765" y="139"/>
                    </a:lnTo>
                    <a:lnTo>
                      <a:pt x="1767" y="139"/>
                    </a:lnTo>
                    <a:lnTo>
                      <a:pt x="1767" y="139"/>
                    </a:lnTo>
                    <a:lnTo>
                      <a:pt x="1767" y="139"/>
                    </a:lnTo>
                    <a:lnTo>
                      <a:pt x="1767" y="137"/>
                    </a:lnTo>
                    <a:lnTo>
                      <a:pt x="1769" y="137"/>
                    </a:lnTo>
                    <a:lnTo>
                      <a:pt x="1771" y="135"/>
                    </a:lnTo>
                    <a:lnTo>
                      <a:pt x="1773" y="135"/>
                    </a:lnTo>
                    <a:lnTo>
                      <a:pt x="1773" y="135"/>
                    </a:lnTo>
                    <a:lnTo>
                      <a:pt x="1774" y="135"/>
                    </a:lnTo>
                    <a:lnTo>
                      <a:pt x="1774" y="135"/>
                    </a:lnTo>
                    <a:lnTo>
                      <a:pt x="1776" y="135"/>
                    </a:lnTo>
                    <a:lnTo>
                      <a:pt x="1778" y="134"/>
                    </a:lnTo>
                    <a:lnTo>
                      <a:pt x="1778" y="134"/>
                    </a:lnTo>
                    <a:lnTo>
                      <a:pt x="1778" y="134"/>
                    </a:lnTo>
                    <a:lnTo>
                      <a:pt x="1778" y="134"/>
                    </a:lnTo>
                    <a:lnTo>
                      <a:pt x="1780" y="134"/>
                    </a:lnTo>
                    <a:lnTo>
                      <a:pt x="1780" y="132"/>
                    </a:lnTo>
                    <a:lnTo>
                      <a:pt x="1780" y="132"/>
                    </a:lnTo>
                    <a:lnTo>
                      <a:pt x="1780" y="132"/>
                    </a:lnTo>
                    <a:lnTo>
                      <a:pt x="1780" y="130"/>
                    </a:lnTo>
                    <a:lnTo>
                      <a:pt x="1780" y="130"/>
                    </a:lnTo>
                    <a:lnTo>
                      <a:pt x="1780" y="128"/>
                    </a:lnTo>
                    <a:lnTo>
                      <a:pt x="1782" y="128"/>
                    </a:lnTo>
                    <a:lnTo>
                      <a:pt x="1782" y="126"/>
                    </a:lnTo>
                    <a:lnTo>
                      <a:pt x="1782" y="126"/>
                    </a:lnTo>
                    <a:lnTo>
                      <a:pt x="1782" y="126"/>
                    </a:lnTo>
                    <a:lnTo>
                      <a:pt x="1783" y="126"/>
                    </a:lnTo>
                    <a:lnTo>
                      <a:pt x="1783" y="126"/>
                    </a:lnTo>
                    <a:lnTo>
                      <a:pt x="1783" y="126"/>
                    </a:lnTo>
                    <a:lnTo>
                      <a:pt x="1783" y="125"/>
                    </a:lnTo>
                    <a:lnTo>
                      <a:pt x="1783" y="125"/>
                    </a:lnTo>
                    <a:lnTo>
                      <a:pt x="1785" y="125"/>
                    </a:lnTo>
                    <a:lnTo>
                      <a:pt x="1785" y="125"/>
                    </a:lnTo>
                    <a:lnTo>
                      <a:pt x="1785" y="125"/>
                    </a:lnTo>
                    <a:lnTo>
                      <a:pt x="1787" y="125"/>
                    </a:lnTo>
                    <a:lnTo>
                      <a:pt x="1787" y="125"/>
                    </a:lnTo>
                    <a:lnTo>
                      <a:pt x="1789" y="125"/>
                    </a:lnTo>
                    <a:lnTo>
                      <a:pt x="1789" y="123"/>
                    </a:lnTo>
                    <a:lnTo>
                      <a:pt x="1791" y="123"/>
                    </a:lnTo>
                    <a:lnTo>
                      <a:pt x="1791" y="123"/>
                    </a:lnTo>
                    <a:lnTo>
                      <a:pt x="1791" y="123"/>
                    </a:lnTo>
                    <a:lnTo>
                      <a:pt x="1792" y="123"/>
                    </a:lnTo>
                    <a:lnTo>
                      <a:pt x="1792" y="123"/>
                    </a:lnTo>
                    <a:lnTo>
                      <a:pt x="1792" y="123"/>
                    </a:lnTo>
                    <a:lnTo>
                      <a:pt x="1792" y="123"/>
                    </a:lnTo>
                    <a:lnTo>
                      <a:pt x="1794" y="123"/>
                    </a:lnTo>
                    <a:lnTo>
                      <a:pt x="1794" y="123"/>
                    </a:lnTo>
                    <a:lnTo>
                      <a:pt x="1794" y="123"/>
                    </a:lnTo>
                    <a:lnTo>
                      <a:pt x="1796" y="121"/>
                    </a:lnTo>
                    <a:lnTo>
                      <a:pt x="1798" y="121"/>
                    </a:lnTo>
                    <a:lnTo>
                      <a:pt x="1798" y="121"/>
                    </a:lnTo>
                    <a:lnTo>
                      <a:pt x="1800" y="121"/>
                    </a:lnTo>
                    <a:lnTo>
                      <a:pt x="1801" y="121"/>
                    </a:lnTo>
                    <a:lnTo>
                      <a:pt x="1803" y="121"/>
                    </a:lnTo>
                    <a:lnTo>
                      <a:pt x="1803" y="121"/>
                    </a:lnTo>
                    <a:lnTo>
                      <a:pt x="1803" y="121"/>
                    </a:lnTo>
                    <a:lnTo>
                      <a:pt x="1803" y="121"/>
                    </a:lnTo>
                    <a:lnTo>
                      <a:pt x="1805" y="121"/>
                    </a:lnTo>
                    <a:lnTo>
                      <a:pt x="1805" y="121"/>
                    </a:lnTo>
                    <a:lnTo>
                      <a:pt x="1805" y="123"/>
                    </a:lnTo>
                    <a:lnTo>
                      <a:pt x="1807" y="123"/>
                    </a:lnTo>
                    <a:lnTo>
                      <a:pt x="1809" y="121"/>
                    </a:lnTo>
                    <a:lnTo>
                      <a:pt x="1809" y="121"/>
                    </a:lnTo>
                    <a:lnTo>
                      <a:pt x="1809" y="121"/>
                    </a:lnTo>
                    <a:lnTo>
                      <a:pt x="1809" y="121"/>
                    </a:lnTo>
                    <a:lnTo>
                      <a:pt x="1811" y="119"/>
                    </a:lnTo>
                    <a:lnTo>
                      <a:pt x="1811" y="119"/>
                    </a:lnTo>
                    <a:lnTo>
                      <a:pt x="1811" y="119"/>
                    </a:lnTo>
                    <a:lnTo>
                      <a:pt x="1811" y="119"/>
                    </a:lnTo>
                    <a:lnTo>
                      <a:pt x="1811" y="119"/>
                    </a:lnTo>
                    <a:lnTo>
                      <a:pt x="1811" y="117"/>
                    </a:lnTo>
                    <a:lnTo>
                      <a:pt x="1811" y="116"/>
                    </a:lnTo>
                    <a:lnTo>
                      <a:pt x="1811" y="116"/>
                    </a:lnTo>
                    <a:lnTo>
                      <a:pt x="1811" y="116"/>
                    </a:lnTo>
                    <a:lnTo>
                      <a:pt x="1811" y="116"/>
                    </a:lnTo>
                    <a:lnTo>
                      <a:pt x="1812" y="116"/>
                    </a:lnTo>
                    <a:lnTo>
                      <a:pt x="1812" y="114"/>
                    </a:lnTo>
                    <a:lnTo>
                      <a:pt x="1812" y="114"/>
                    </a:lnTo>
                    <a:lnTo>
                      <a:pt x="1812" y="112"/>
                    </a:lnTo>
                    <a:lnTo>
                      <a:pt x="1812" y="112"/>
                    </a:lnTo>
                    <a:lnTo>
                      <a:pt x="1812" y="112"/>
                    </a:lnTo>
                    <a:lnTo>
                      <a:pt x="1814" y="110"/>
                    </a:lnTo>
                    <a:lnTo>
                      <a:pt x="1814" y="110"/>
                    </a:lnTo>
                    <a:lnTo>
                      <a:pt x="1814" y="110"/>
                    </a:lnTo>
                    <a:lnTo>
                      <a:pt x="1814" y="110"/>
                    </a:lnTo>
                    <a:lnTo>
                      <a:pt x="1816" y="108"/>
                    </a:lnTo>
                    <a:lnTo>
                      <a:pt x="1816" y="108"/>
                    </a:lnTo>
                    <a:lnTo>
                      <a:pt x="1816" y="108"/>
                    </a:lnTo>
                    <a:lnTo>
                      <a:pt x="1816" y="108"/>
                    </a:lnTo>
                    <a:lnTo>
                      <a:pt x="1816" y="107"/>
                    </a:lnTo>
                    <a:lnTo>
                      <a:pt x="1818" y="107"/>
                    </a:lnTo>
                    <a:lnTo>
                      <a:pt x="1818" y="107"/>
                    </a:lnTo>
                    <a:lnTo>
                      <a:pt x="1818" y="107"/>
                    </a:lnTo>
                    <a:lnTo>
                      <a:pt x="1818" y="105"/>
                    </a:lnTo>
                    <a:lnTo>
                      <a:pt x="1818" y="105"/>
                    </a:lnTo>
                    <a:lnTo>
                      <a:pt x="1818" y="105"/>
                    </a:lnTo>
                    <a:lnTo>
                      <a:pt x="1818" y="103"/>
                    </a:lnTo>
                    <a:lnTo>
                      <a:pt x="1818" y="103"/>
                    </a:lnTo>
                    <a:lnTo>
                      <a:pt x="1818" y="103"/>
                    </a:lnTo>
                    <a:lnTo>
                      <a:pt x="1818" y="103"/>
                    </a:lnTo>
                    <a:lnTo>
                      <a:pt x="1818" y="103"/>
                    </a:lnTo>
                    <a:lnTo>
                      <a:pt x="1818" y="101"/>
                    </a:lnTo>
                    <a:lnTo>
                      <a:pt x="1818" y="101"/>
                    </a:lnTo>
                    <a:lnTo>
                      <a:pt x="1818" y="101"/>
                    </a:lnTo>
                    <a:lnTo>
                      <a:pt x="1820" y="101"/>
                    </a:lnTo>
                    <a:lnTo>
                      <a:pt x="1820" y="101"/>
                    </a:lnTo>
                    <a:lnTo>
                      <a:pt x="1820" y="101"/>
                    </a:lnTo>
                    <a:lnTo>
                      <a:pt x="1820" y="101"/>
                    </a:lnTo>
                    <a:lnTo>
                      <a:pt x="1820" y="101"/>
                    </a:lnTo>
                    <a:lnTo>
                      <a:pt x="1821" y="99"/>
                    </a:lnTo>
                    <a:lnTo>
                      <a:pt x="1821" y="99"/>
                    </a:lnTo>
                    <a:lnTo>
                      <a:pt x="1821" y="99"/>
                    </a:lnTo>
                    <a:lnTo>
                      <a:pt x="1821" y="99"/>
                    </a:lnTo>
                    <a:lnTo>
                      <a:pt x="1821" y="99"/>
                    </a:lnTo>
                    <a:lnTo>
                      <a:pt x="1823" y="99"/>
                    </a:lnTo>
                    <a:lnTo>
                      <a:pt x="1823" y="99"/>
                    </a:lnTo>
                    <a:lnTo>
                      <a:pt x="1825" y="99"/>
                    </a:lnTo>
                    <a:lnTo>
                      <a:pt x="1825" y="99"/>
                    </a:lnTo>
                    <a:lnTo>
                      <a:pt x="1827" y="99"/>
                    </a:lnTo>
                    <a:lnTo>
                      <a:pt x="1827" y="99"/>
                    </a:lnTo>
                    <a:lnTo>
                      <a:pt x="1827" y="99"/>
                    </a:lnTo>
                    <a:lnTo>
                      <a:pt x="1827" y="99"/>
                    </a:lnTo>
                    <a:lnTo>
                      <a:pt x="1829" y="101"/>
                    </a:lnTo>
                    <a:lnTo>
                      <a:pt x="1829" y="101"/>
                    </a:lnTo>
                    <a:lnTo>
                      <a:pt x="1829" y="101"/>
                    </a:lnTo>
                    <a:lnTo>
                      <a:pt x="1830" y="101"/>
                    </a:lnTo>
                    <a:lnTo>
                      <a:pt x="1830" y="101"/>
                    </a:lnTo>
                    <a:lnTo>
                      <a:pt x="1830" y="101"/>
                    </a:lnTo>
                    <a:lnTo>
                      <a:pt x="1832" y="101"/>
                    </a:lnTo>
                    <a:lnTo>
                      <a:pt x="1832" y="101"/>
                    </a:lnTo>
                    <a:lnTo>
                      <a:pt x="1832" y="101"/>
                    </a:lnTo>
                    <a:lnTo>
                      <a:pt x="1832" y="101"/>
                    </a:lnTo>
                    <a:lnTo>
                      <a:pt x="1834" y="101"/>
                    </a:lnTo>
                    <a:lnTo>
                      <a:pt x="1834" y="101"/>
                    </a:lnTo>
                    <a:lnTo>
                      <a:pt x="1834" y="101"/>
                    </a:lnTo>
                    <a:lnTo>
                      <a:pt x="1834" y="103"/>
                    </a:lnTo>
                    <a:lnTo>
                      <a:pt x="1836" y="103"/>
                    </a:lnTo>
                    <a:lnTo>
                      <a:pt x="1836" y="103"/>
                    </a:lnTo>
                    <a:lnTo>
                      <a:pt x="1836" y="105"/>
                    </a:lnTo>
                    <a:lnTo>
                      <a:pt x="1836" y="105"/>
                    </a:lnTo>
                    <a:lnTo>
                      <a:pt x="1838" y="105"/>
                    </a:lnTo>
                    <a:lnTo>
                      <a:pt x="1838" y="105"/>
                    </a:lnTo>
                    <a:lnTo>
                      <a:pt x="1838" y="105"/>
                    </a:lnTo>
                    <a:lnTo>
                      <a:pt x="1839" y="105"/>
                    </a:lnTo>
                    <a:lnTo>
                      <a:pt x="1839" y="107"/>
                    </a:lnTo>
                    <a:lnTo>
                      <a:pt x="1839" y="107"/>
                    </a:lnTo>
                    <a:lnTo>
                      <a:pt x="1841" y="107"/>
                    </a:lnTo>
                    <a:lnTo>
                      <a:pt x="1843" y="105"/>
                    </a:lnTo>
                    <a:lnTo>
                      <a:pt x="1843" y="105"/>
                    </a:lnTo>
                    <a:lnTo>
                      <a:pt x="1843" y="105"/>
                    </a:lnTo>
                    <a:lnTo>
                      <a:pt x="1843" y="105"/>
                    </a:lnTo>
                    <a:lnTo>
                      <a:pt x="1845" y="103"/>
                    </a:lnTo>
                    <a:lnTo>
                      <a:pt x="1845" y="103"/>
                    </a:lnTo>
                    <a:lnTo>
                      <a:pt x="1843" y="101"/>
                    </a:lnTo>
                    <a:lnTo>
                      <a:pt x="1843" y="101"/>
                    </a:lnTo>
                    <a:lnTo>
                      <a:pt x="1843" y="101"/>
                    </a:lnTo>
                    <a:lnTo>
                      <a:pt x="1843" y="101"/>
                    </a:lnTo>
                    <a:lnTo>
                      <a:pt x="1843" y="101"/>
                    </a:lnTo>
                    <a:lnTo>
                      <a:pt x="1843" y="99"/>
                    </a:lnTo>
                    <a:lnTo>
                      <a:pt x="1843" y="99"/>
                    </a:lnTo>
                    <a:lnTo>
                      <a:pt x="1843" y="99"/>
                    </a:lnTo>
                    <a:lnTo>
                      <a:pt x="1843" y="97"/>
                    </a:lnTo>
                    <a:lnTo>
                      <a:pt x="1843" y="96"/>
                    </a:lnTo>
                    <a:lnTo>
                      <a:pt x="1843" y="96"/>
                    </a:lnTo>
                    <a:lnTo>
                      <a:pt x="1843" y="96"/>
                    </a:lnTo>
                    <a:lnTo>
                      <a:pt x="1843" y="94"/>
                    </a:lnTo>
                    <a:lnTo>
                      <a:pt x="1843" y="94"/>
                    </a:lnTo>
                    <a:lnTo>
                      <a:pt x="1843" y="94"/>
                    </a:lnTo>
                    <a:lnTo>
                      <a:pt x="1843" y="94"/>
                    </a:lnTo>
                    <a:lnTo>
                      <a:pt x="1843" y="92"/>
                    </a:lnTo>
                    <a:lnTo>
                      <a:pt x="1841" y="92"/>
                    </a:lnTo>
                    <a:lnTo>
                      <a:pt x="1841" y="92"/>
                    </a:lnTo>
                    <a:lnTo>
                      <a:pt x="1841" y="90"/>
                    </a:lnTo>
                    <a:lnTo>
                      <a:pt x="1841" y="90"/>
                    </a:lnTo>
                    <a:lnTo>
                      <a:pt x="1841" y="90"/>
                    </a:lnTo>
                    <a:lnTo>
                      <a:pt x="1841" y="90"/>
                    </a:lnTo>
                    <a:lnTo>
                      <a:pt x="1841" y="90"/>
                    </a:lnTo>
                    <a:lnTo>
                      <a:pt x="1841" y="90"/>
                    </a:lnTo>
                    <a:lnTo>
                      <a:pt x="1841" y="90"/>
                    </a:lnTo>
                    <a:lnTo>
                      <a:pt x="1843" y="90"/>
                    </a:lnTo>
                    <a:lnTo>
                      <a:pt x="1843" y="90"/>
                    </a:lnTo>
                    <a:lnTo>
                      <a:pt x="1843" y="90"/>
                    </a:lnTo>
                    <a:lnTo>
                      <a:pt x="1845" y="88"/>
                    </a:lnTo>
                    <a:lnTo>
                      <a:pt x="1845" y="88"/>
                    </a:lnTo>
                    <a:lnTo>
                      <a:pt x="1845" y="88"/>
                    </a:lnTo>
                    <a:lnTo>
                      <a:pt x="1847" y="88"/>
                    </a:lnTo>
                    <a:lnTo>
                      <a:pt x="1847" y="88"/>
                    </a:lnTo>
                    <a:lnTo>
                      <a:pt x="1847" y="88"/>
                    </a:lnTo>
                    <a:lnTo>
                      <a:pt x="1847" y="88"/>
                    </a:lnTo>
                    <a:lnTo>
                      <a:pt x="1848" y="88"/>
                    </a:lnTo>
                    <a:lnTo>
                      <a:pt x="1848" y="88"/>
                    </a:lnTo>
                    <a:lnTo>
                      <a:pt x="1848" y="90"/>
                    </a:lnTo>
                    <a:lnTo>
                      <a:pt x="1848" y="90"/>
                    </a:lnTo>
                    <a:lnTo>
                      <a:pt x="1850" y="90"/>
                    </a:lnTo>
                    <a:lnTo>
                      <a:pt x="1852" y="90"/>
                    </a:lnTo>
                    <a:lnTo>
                      <a:pt x="1854" y="90"/>
                    </a:lnTo>
                    <a:lnTo>
                      <a:pt x="1854" y="90"/>
                    </a:lnTo>
                    <a:lnTo>
                      <a:pt x="1854" y="90"/>
                    </a:lnTo>
                    <a:lnTo>
                      <a:pt x="1856" y="90"/>
                    </a:lnTo>
                    <a:lnTo>
                      <a:pt x="1858" y="90"/>
                    </a:lnTo>
                    <a:lnTo>
                      <a:pt x="1858" y="90"/>
                    </a:lnTo>
                    <a:lnTo>
                      <a:pt x="1858" y="90"/>
                    </a:lnTo>
                    <a:lnTo>
                      <a:pt x="1858" y="90"/>
                    </a:lnTo>
                    <a:lnTo>
                      <a:pt x="1859" y="90"/>
                    </a:lnTo>
                    <a:lnTo>
                      <a:pt x="1859" y="88"/>
                    </a:lnTo>
                    <a:lnTo>
                      <a:pt x="1859" y="88"/>
                    </a:lnTo>
                    <a:lnTo>
                      <a:pt x="1861" y="88"/>
                    </a:lnTo>
                    <a:lnTo>
                      <a:pt x="1861" y="88"/>
                    </a:lnTo>
                    <a:lnTo>
                      <a:pt x="1861" y="87"/>
                    </a:lnTo>
                    <a:lnTo>
                      <a:pt x="1861" y="87"/>
                    </a:lnTo>
                    <a:lnTo>
                      <a:pt x="1861" y="85"/>
                    </a:lnTo>
                    <a:lnTo>
                      <a:pt x="1861" y="85"/>
                    </a:lnTo>
                    <a:lnTo>
                      <a:pt x="1861" y="85"/>
                    </a:lnTo>
                    <a:lnTo>
                      <a:pt x="1863" y="81"/>
                    </a:lnTo>
                    <a:lnTo>
                      <a:pt x="1863" y="81"/>
                    </a:lnTo>
                    <a:lnTo>
                      <a:pt x="1863" y="79"/>
                    </a:lnTo>
                    <a:lnTo>
                      <a:pt x="1863" y="79"/>
                    </a:lnTo>
                    <a:lnTo>
                      <a:pt x="1863" y="79"/>
                    </a:lnTo>
                    <a:lnTo>
                      <a:pt x="1865" y="78"/>
                    </a:lnTo>
                    <a:lnTo>
                      <a:pt x="1865" y="78"/>
                    </a:lnTo>
                    <a:lnTo>
                      <a:pt x="1865" y="76"/>
                    </a:lnTo>
                    <a:lnTo>
                      <a:pt x="1867" y="76"/>
                    </a:lnTo>
                    <a:lnTo>
                      <a:pt x="1867" y="76"/>
                    </a:lnTo>
                    <a:lnTo>
                      <a:pt x="1867" y="76"/>
                    </a:lnTo>
                    <a:lnTo>
                      <a:pt x="1868" y="76"/>
                    </a:lnTo>
                    <a:lnTo>
                      <a:pt x="1868" y="76"/>
                    </a:lnTo>
                    <a:lnTo>
                      <a:pt x="1868" y="76"/>
                    </a:lnTo>
                    <a:lnTo>
                      <a:pt x="1868" y="76"/>
                    </a:lnTo>
                    <a:lnTo>
                      <a:pt x="1870" y="74"/>
                    </a:lnTo>
                    <a:lnTo>
                      <a:pt x="1870" y="74"/>
                    </a:lnTo>
                    <a:lnTo>
                      <a:pt x="1870" y="74"/>
                    </a:lnTo>
                    <a:lnTo>
                      <a:pt x="1870" y="72"/>
                    </a:lnTo>
                    <a:lnTo>
                      <a:pt x="1870" y="72"/>
                    </a:lnTo>
                    <a:lnTo>
                      <a:pt x="1870" y="72"/>
                    </a:lnTo>
                    <a:lnTo>
                      <a:pt x="1872" y="72"/>
                    </a:lnTo>
                    <a:lnTo>
                      <a:pt x="1872" y="70"/>
                    </a:lnTo>
                    <a:lnTo>
                      <a:pt x="1872" y="69"/>
                    </a:lnTo>
                    <a:lnTo>
                      <a:pt x="1874" y="67"/>
                    </a:lnTo>
                    <a:lnTo>
                      <a:pt x="1874" y="65"/>
                    </a:lnTo>
                    <a:lnTo>
                      <a:pt x="1876" y="65"/>
                    </a:lnTo>
                    <a:lnTo>
                      <a:pt x="1876" y="63"/>
                    </a:lnTo>
                    <a:lnTo>
                      <a:pt x="1876" y="63"/>
                    </a:lnTo>
                    <a:lnTo>
                      <a:pt x="1876" y="63"/>
                    </a:lnTo>
                    <a:lnTo>
                      <a:pt x="1876" y="63"/>
                    </a:lnTo>
                    <a:lnTo>
                      <a:pt x="1876" y="61"/>
                    </a:lnTo>
                    <a:lnTo>
                      <a:pt x="1876" y="61"/>
                    </a:lnTo>
                    <a:lnTo>
                      <a:pt x="1876" y="61"/>
                    </a:lnTo>
                    <a:lnTo>
                      <a:pt x="1877" y="61"/>
                    </a:lnTo>
                    <a:lnTo>
                      <a:pt x="1877" y="61"/>
                    </a:lnTo>
                    <a:lnTo>
                      <a:pt x="1877" y="61"/>
                    </a:lnTo>
                    <a:lnTo>
                      <a:pt x="1879" y="61"/>
                    </a:lnTo>
                    <a:lnTo>
                      <a:pt x="1879" y="63"/>
                    </a:lnTo>
                    <a:lnTo>
                      <a:pt x="1881" y="63"/>
                    </a:lnTo>
                    <a:lnTo>
                      <a:pt x="1881" y="63"/>
                    </a:lnTo>
                    <a:lnTo>
                      <a:pt x="1883" y="63"/>
                    </a:lnTo>
                    <a:lnTo>
                      <a:pt x="1883" y="63"/>
                    </a:lnTo>
                    <a:lnTo>
                      <a:pt x="1883" y="63"/>
                    </a:lnTo>
                    <a:lnTo>
                      <a:pt x="1885" y="63"/>
                    </a:lnTo>
                    <a:lnTo>
                      <a:pt x="1885" y="63"/>
                    </a:lnTo>
                    <a:lnTo>
                      <a:pt x="1885" y="63"/>
                    </a:lnTo>
                    <a:lnTo>
                      <a:pt x="1886" y="63"/>
                    </a:lnTo>
                    <a:lnTo>
                      <a:pt x="1886" y="63"/>
                    </a:lnTo>
                    <a:lnTo>
                      <a:pt x="1888" y="63"/>
                    </a:lnTo>
                    <a:lnTo>
                      <a:pt x="1892" y="63"/>
                    </a:lnTo>
                    <a:lnTo>
                      <a:pt x="1894" y="63"/>
                    </a:lnTo>
                    <a:lnTo>
                      <a:pt x="1897" y="63"/>
                    </a:lnTo>
                    <a:lnTo>
                      <a:pt x="1899" y="63"/>
                    </a:lnTo>
                    <a:lnTo>
                      <a:pt x="1899" y="63"/>
                    </a:lnTo>
                    <a:lnTo>
                      <a:pt x="1899" y="63"/>
                    </a:lnTo>
                    <a:lnTo>
                      <a:pt x="1901" y="63"/>
                    </a:lnTo>
                    <a:lnTo>
                      <a:pt x="1901" y="61"/>
                    </a:lnTo>
                    <a:lnTo>
                      <a:pt x="1903" y="61"/>
                    </a:lnTo>
                    <a:lnTo>
                      <a:pt x="1903" y="61"/>
                    </a:lnTo>
                    <a:lnTo>
                      <a:pt x="1903" y="61"/>
                    </a:lnTo>
                    <a:lnTo>
                      <a:pt x="1905" y="61"/>
                    </a:lnTo>
                    <a:lnTo>
                      <a:pt x="1905" y="61"/>
                    </a:lnTo>
                    <a:lnTo>
                      <a:pt x="1905" y="61"/>
                    </a:lnTo>
                    <a:lnTo>
                      <a:pt x="1905" y="59"/>
                    </a:lnTo>
                    <a:lnTo>
                      <a:pt x="1906" y="59"/>
                    </a:lnTo>
                    <a:lnTo>
                      <a:pt x="1906" y="59"/>
                    </a:lnTo>
                    <a:lnTo>
                      <a:pt x="1906" y="59"/>
                    </a:lnTo>
                    <a:lnTo>
                      <a:pt x="1906" y="59"/>
                    </a:lnTo>
                    <a:lnTo>
                      <a:pt x="1906" y="58"/>
                    </a:lnTo>
                    <a:lnTo>
                      <a:pt x="1906" y="58"/>
                    </a:lnTo>
                    <a:lnTo>
                      <a:pt x="1908" y="58"/>
                    </a:lnTo>
                    <a:lnTo>
                      <a:pt x="1908" y="56"/>
                    </a:lnTo>
                    <a:lnTo>
                      <a:pt x="1908" y="56"/>
                    </a:lnTo>
                    <a:lnTo>
                      <a:pt x="1908" y="56"/>
                    </a:lnTo>
                    <a:lnTo>
                      <a:pt x="1910" y="56"/>
                    </a:lnTo>
                    <a:lnTo>
                      <a:pt x="1910" y="54"/>
                    </a:lnTo>
                    <a:lnTo>
                      <a:pt x="1910" y="54"/>
                    </a:lnTo>
                    <a:lnTo>
                      <a:pt x="1910" y="54"/>
                    </a:lnTo>
                    <a:lnTo>
                      <a:pt x="1912" y="52"/>
                    </a:lnTo>
                    <a:lnTo>
                      <a:pt x="1914" y="52"/>
                    </a:lnTo>
                    <a:lnTo>
                      <a:pt x="1914" y="52"/>
                    </a:lnTo>
                    <a:lnTo>
                      <a:pt x="1914" y="52"/>
                    </a:lnTo>
                    <a:lnTo>
                      <a:pt x="1914" y="52"/>
                    </a:lnTo>
                    <a:lnTo>
                      <a:pt x="1914" y="50"/>
                    </a:lnTo>
                    <a:lnTo>
                      <a:pt x="1914" y="50"/>
                    </a:lnTo>
                    <a:lnTo>
                      <a:pt x="1915" y="50"/>
                    </a:lnTo>
                    <a:lnTo>
                      <a:pt x="1915" y="50"/>
                    </a:lnTo>
                    <a:lnTo>
                      <a:pt x="1915" y="50"/>
                    </a:lnTo>
                    <a:lnTo>
                      <a:pt x="1915" y="50"/>
                    </a:lnTo>
                    <a:lnTo>
                      <a:pt x="1917" y="50"/>
                    </a:lnTo>
                    <a:lnTo>
                      <a:pt x="1917" y="50"/>
                    </a:lnTo>
                    <a:lnTo>
                      <a:pt x="1917" y="49"/>
                    </a:lnTo>
                    <a:lnTo>
                      <a:pt x="1919" y="49"/>
                    </a:lnTo>
                    <a:lnTo>
                      <a:pt x="1921" y="49"/>
                    </a:lnTo>
                    <a:lnTo>
                      <a:pt x="1921" y="49"/>
                    </a:lnTo>
                    <a:lnTo>
                      <a:pt x="1921" y="49"/>
                    </a:lnTo>
                    <a:lnTo>
                      <a:pt x="1923" y="49"/>
                    </a:lnTo>
                    <a:lnTo>
                      <a:pt x="1923" y="49"/>
                    </a:lnTo>
                    <a:lnTo>
                      <a:pt x="1924" y="49"/>
                    </a:lnTo>
                    <a:lnTo>
                      <a:pt x="1924" y="49"/>
                    </a:lnTo>
                    <a:lnTo>
                      <a:pt x="1924" y="49"/>
                    </a:lnTo>
                    <a:lnTo>
                      <a:pt x="1926" y="47"/>
                    </a:lnTo>
                    <a:lnTo>
                      <a:pt x="1926" y="47"/>
                    </a:lnTo>
                    <a:lnTo>
                      <a:pt x="1928" y="47"/>
                    </a:lnTo>
                    <a:lnTo>
                      <a:pt x="1928" y="47"/>
                    </a:lnTo>
                    <a:lnTo>
                      <a:pt x="1930" y="47"/>
                    </a:lnTo>
                    <a:lnTo>
                      <a:pt x="1932" y="45"/>
                    </a:lnTo>
                    <a:lnTo>
                      <a:pt x="1932" y="45"/>
                    </a:lnTo>
                    <a:lnTo>
                      <a:pt x="1935" y="41"/>
                    </a:lnTo>
                    <a:lnTo>
                      <a:pt x="1937" y="40"/>
                    </a:lnTo>
                    <a:lnTo>
                      <a:pt x="1937" y="40"/>
                    </a:lnTo>
                    <a:lnTo>
                      <a:pt x="1937" y="40"/>
                    </a:lnTo>
                    <a:lnTo>
                      <a:pt x="1939" y="40"/>
                    </a:lnTo>
                    <a:lnTo>
                      <a:pt x="1939" y="40"/>
                    </a:lnTo>
                    <a:lnTo>
                      <a:pt x="1939" y="40"/>
                    </a:lnTo>
                    <a:lnTo>
                      <a:pt x="1939" y="40"/>
                    </a:lnTo>
                    <a:lnTo>
                      <a:pt x="1939" y="40"/>
                    </a:lnTo>
                    <a:lnTo>
                      <a:pt x="1939" y="40"/>
                    </a:lnTo>
                    <a:lnTo>
                      <a:pt x="1941" y="40"/>
                    </a:lnTo>
                    <a:lnTo>
                      <a:pt x="1941" y="40"/>
                    </a:lnTo>
                    <a:lnTo>
                      <a:pt x="1941" y="40"/>
                    </a:lnTo>
                    <a:lnTo>
                      <a:pt x="1941" y="38"/>
                    </a:lnTo>
                    <a:lnTo>
                      <a:pt x="1941" y="38"/>
                    </a:lnTo>
                    <a:lnTo>
                      <a:pt x="1943" y="38"/>
                    </a:lnTo>
                    <a:lnTo>
                      <a:pt x="1943" y="38"/>
                    </a:lnTo>
                    <a:lnTo>
                      <a:pt x="1943" y="38"/>
                    </a:lnTo>
                    <a:lnTo>
                      <a:pt x="1943" y="38"/>
                    </a:lnTo>
                    <a:lnTo>
                      <a:pt x="1944" y="38"/>
                    </a:lnTo>
                    <a:lnTo>
                      <a:pt x="1944" y="38"/>
                    </a:lnTo>
                    <a:lnTo>
                      <a:pt x="1946" y="38"/>
                    </a:lnTo>
                    <a:lnTo>
                      <a:pt x="1946" y="38"/>
                    </a:lnTo>
                    <a:lnTo>
                      <a:pt x="1948" y="38"/>
                    </a:lnTo>
                    <a:lnTo>
                      <a:pt x="1948" y="36"/>
                    </a:lnTo>
                    <a:lnTo>
                      <a:pt x="1948" y="36"/>
                    </a:lnTo>
                    <a:lnTo>
                      <a:pt x="1950" y="36"/>
                    </a:lnTo>
                    <a:lnTo>
                      <a:pt x="1950" y="36"/>
                    </a:lnTo>
                    <a:lnTo>
                      <a:pt x="1952" y="36"/>
                    </a:lnTo>
                    <a:lnTo>
                      <a:pt x="1952" y="36"/>
                    </a:lnTo>
                    <a:lnTo>
                      <a:pt x="1952" y="34"/>
                    </a:lnTo>
                    <a:lnTo>
                      <a:pt x="1953" y="34"/>
                    </a:lnTo>
                    <a:lnTo>
                      <a:pt x="1953" y="34"/>
                    </a:lnTo>
                    <a:lnTo>
                      <a:pt x="1953" y="32"/>
                    </a:lnTo>
                    <a:lnTo>
                      <a:pt x="1955" y="32"/>
                    </a:lnTo>
                    <a:lnTo>
                      <a:pt x="1955" y="32"/>
                    </a:lnTo>
                    <a:lnTo>
                      <a:pt x="1955" y="32"/>
                    </a:lnTo>
                    <a:lnTo>
                      <a:pt x="1955" y="32"/>
                    </a:lnTo>
                    <a:lnTo>
                      <a:pt x="1955" y="32"/>
                    </a:lnTo>
                    <a:lnTo>
                      <a:pt x="1957" y="32"/>
                    </a:lnTo>
                    <a:lnTo>
                      <a:pt x="1957" y="32"/>
                    </a:lnTo>
                    <a:lnTo>
                      <a:pt x="1959" y="32"/>
                    </a:lnTo>
                    <a:lnTo>
                      <a:pt x="1961" y="32"/>
                    </a:lnTo>
                    <a:lnTo>
                      <a:pt x="1961" y="32"/>
                    </a:lnTo>
                    <a:lnTo>
                      <a:pt x="1961" y="32"/>
                    </a:lnTo>
                    <a:lnTo>
                      <a:pt x="1962" y="32"/>
                    </a:lnTo>
                    <a:lnTo>
                      <a:pt x="1962" y="32"/>
                    </a:lnTo>
                    <a:lnTo>
                      <a:pt x="1962" y="32"/>
                    </a:lnTo>
                    <a:lnTo>
                      <a:pt x="1962" y="32"/>
                    </a:lnTo>
                    <a:lnTo>
                      <a:pt x="1964" y="34"/>
                    </a:lnTo>
                    <a:lnTo>
                      <a:pt x="1964" y="34"/>
                    </a:lnTo>
                    <a:lnTo>
                      <a:pt x="1966" y="34"/>
                    </a:lnTo>
                    <a:lnTo>
                      <a:pt x="1966" y="34"/>
                    </a:lnTo>
                    <a:lnTo>
                      <a:pt x="1968" y="34"/>
                    </a:lnTo>
                    <a:lnTo>
                      <a:pt x="1968" y="34"/>
                    </a:lnTo>
                    <a:lnTo>
                      <a:pt x="1968" y="32"/>
                    </a:lnTo>
                    <a:lnTo>
                      <a:pt x="1970" y="32"/>
                    </a:lnTo>
                    <a:lnTo>
                      <a:pt x="1970" y="32"/>
                    </a:lnTo>
                    <a:lnTo>
                      <a:pt x="1970" y="32"/>
                    </a:lnTo>
                    <a:lnTo>
                      <a:pt x="1971" y="31"/>
                    </a:lnTo>
                    <a:lnTo>
                      <a:pt x="1971" y="31"/>
                    </a:lnTo>
                    <a:lnTo>
                      <a:pt x="1971" y="31"/>
                    </a:lnTo>
                    <a:lnTo>
                      <a:pt x="1973" y="31"/>
                    </a:lnTo>
                    <a:lnTo>
                      <a:pt x="1973" y="31"/>
                    </a:lnTo>
                    <a:lnTo>
                      <a:pt x="1975" y="31"/>
                    </a:lnTo>
                    <a:lnTo>
                      <a:pt x="1975" y="31"/>
                    </a:lnTo>
                    <a:lnTo>
                      <a:pt x="1975" y="31"/>
                    </a:lnTo>
                    <a:lnTo>
                      <a:pt x="1977" y="31"/>
                    </a:lnTo>
                    <a:lnTo>
                      <a:pt x="1977" y="31"/>
                    </a:lnTo>
                    <a:lnTo>
                      <a:pt x="1977" y="31"/>
                    </a:lnTo>
                    <a:lnTo>
                      <a:pt x="1981" y="31"/>
                    </a:lnTo>
                    <a:lnTo>
                      <a:pt x="1981" y="31"/>
                    </a:lnTo>
                    <a:lnTo>
                      <a:pt x="1981" y="31"/>
                    </a:lnTo>
                    <a:lnTo>
                      <a:pt x="1982" y="31"/>
                    </a:lnTo>
                    <a:lnTo>
                      <a:pt x="1982" y="32"/>
                    </a:lnTo>
                    <a:lnTo>
                      <a:pt x="1982" y="32"/>
                    </a:lnTo>
                    <a:lnTo>
                      <a:pt x="1982" y="32"/>
                    </a:lnTo>
                    <a:lnTo>
                      <a:pt x="1982" y="34"/>
                    </a:lnTo>
                    <a:lnTo>
                      <a:pt x="1982" y="34"/>
                    </a:lnTo>
                    <a:lnTo>
                      <a:pt x="1984" y="34"/>
                    </a:lnTo>
                    <a:lnTo>
                      <a:pt x="1984" y="34"/>
                    </a:lnTo>
                    <a:lnTo>
                      <a:pt x="1984" y="34"/>
                    </a:lnTo>
                    <a:lnTo>
                      <a:pt x="1986" y="34"/>
                    </a:lnTo>
                    <a:lnTo>
                      <a:pt x="1986" y="34"/>
                    </a:lnTo>
                    <a:lnTo>
                      <a:pt x="1986" y="36"/>
                    </a:lnTo>
                    <a:lnTo>
                      <a:pt x="1986" y="36"/>
                    </a:lnTo>
                    <a:lnTo>
                      <a:pt x="1988" y="36"/>
                    </a:lnTo>
                    <a:lnTo>
                      <a:pt x="1988" y="36"/>
                    </a:lnTo>
                    <a:lnTo>
                      <a:pt x="1990" y="36"/>
                    </a:lnTo>
                    <a:lnTo>
                      <a:pt x="1990" y="36"/>
                    </a:lnTo>
                    <a:lnTo>
                      <a:pt x="1990" y="36"/>
                    </a:lnTo>
                    <a:lnTo>
                      <a:pt x="1991" y="38"/>
                    </a:lnTo>
                    <a:lnTo>
                      <a:pt x="1991" y="38"/>
                    </a:lnTo>
                    <a:lnTo>
                      <a:pt x="1993" y="38"/>
                    </a:lnTo>
                    <a:lnTo>
                      <a:pt x="1995" y="38"/>
                    </a:lnTo>
                    <a:lnTo>
                      <a:pt x="1995" y="38"/>
                    </a:lnTo>
                    <a:lnTo>
                      <a:pt x="1995" y="38"/>
                    </a:lnTo>
                    <a:lnTo>
                      <a:pt x="1995" y="38"/>
                    </a:lnTo>
                    <a:lnTo>
                      <a:pt x="1997" y="38"/>
                    </a:lnTo>
                    <a:lnTo>
                      <a:pt x="1997" y="38"/>
                    </a:lnTo>
                    <a:lnTo>
                      <a:pt x="1999" y="36"/>
                    </a:lnTo>
                    <a:lnTo>
                      <a:pt x="1999" y="36"/>
                    </a:lnTo>
                    <a:lnTo>
                      <a:pt x="1999" y="36"/>
                    </a:lnTo>
                    <a:lnTo>
                      <a:pt x="1999" y="36"/>
                    </a:lnTo>
                    <a:lnTo>
                      <a:pt x="2000" y="34"/>
                    </a:lnTo>
                    <a:lnTo>
                      <a:pt x="2000" y="34"/>
                    </a:lnTo>
                    <a:lnTo>
                      <a:pt x="2000" y="34"/>
                    </a:lnTo>
                    <a:lnTo>
                      <a:pt x="2002" y="32"/>
                    </a:lnTo>
                    <a:lnTo>
                      <a:pt x="2002" y="32"/>
                    </a:lnTo>
                    <a:lnTo>
                      <a:pt x="2002" y="32"/>
                    </a:lnTo>
                    <a:lnTo>
                      <a:pt x="2002" y="31"/>
                    </a:lnTo>
                    <a:lnTo>
                      <a:pt x="2002" y="31"/>
                    </a:lnTo>
                    <a:lnTo>
                      <a:pt x="2004" y="29"/>
                    </a:lnTo>
                    <a:lnTo>
                      <a:pt x="2004" y="29"/>
                    </a:lnTo>
                    <a:lnTo>
                      <a:pt x="2004" y="29"/>
                    </a:lnTo>
                    <a:lnTo>
                      <a:pt x="2004" y="29"/>
                    </a:lnTo>
                    <a:lnTo>
                      <a:pt x="2006" y="27"/>
                    </a:lnTo>
                    <a:lnTo>
                      <a:pt x="2006" y="27"/>
                    </a:lnTo>
                    <a:lnTo>
                      <a:pt x="2008" y="27"/>
                    </a:lnTo>
                    <a:lnTo>
                      <a:pt x="2008" y="27"/>
                    </a:lnTo>
                    <a:lnTo>
                      <a:pt x="2008" y="27"/>
                    </a:lnTo>
                    <a:lnTo>
                      <a:pt x="2008" y="25"/>
                    </a:lnTo>
                    <a:lnTo>
                      <a:pt x="2008" y="25"/>
                    </a:lnTo>
                    <a:lnTo>
                      <a:pt x="2008" y="25"/>
                    </a:lnTo>
                    <a:lnTo>
                      <a:pt x="2009" y="25"/>
                    </a:lnTo>
                    <a:lnTo>
                      <a:pt x="2009" y="23"/>
                    </a:lnTo>
                    <a:lnTo>
                      <a:pt x="2009" y="23"/>
                    </a:lnTo>
                    <a:lnTo>
                      <a:pt x="2009" y="23"/>
                    </a:lnTo>
                    <a:lnTo>
                      <a:pt x="2009" y="21"/>
                    </a:lnTo>
                    <a:lnTo>
                      <a:pt x="2011" y="21"/>
                    </a:lnTo>
                    <a:lnTo>
                      <a:pt x="2011" y="21"/>
                    </a:lnTo>
                    <a:lnTo>
                      <a:pt x="2011" y="21"/>
                    </a:lnTo>
                    <a:lnTo>
                      <a:pt x="2011" y="21"/>
                    </a:lnTo>
                    <a:lnTo>
                      <a:pt x="2013" y="21"/>
                    </a:lnTo>
                    <a:lnTo>
                      <a:pt x="2013" y="20"/>
                    </a:lnTo>
                    <a:lnTo>
                      <a:pt x="2013" y="20"/>
                    </a:lnTo>
                    <a:lnTo>
                      <a:pt x="2015" y="20"/>
                    </a:lnTo>
                    <a:lnTo>
                      <a:pt x="2015" y="20"/>
                    </a:lnTo>
                    <a:lnTo>
                      <a:pt x="2015" y="20"/>
                    </a:lnTo>
                    <a:lnTo>
                      <a:pt x="2015" y="20"/>
                    </a:lnTo>
                    <a:lnTo>
                      <a:pt x="2015" y="20"/>
                    </a:lnTo>
                    <a:lnTo>
                      <a:pt x="2017" y="20"/>
                    </a:lnTo>
                    <a:lnTo>
                      <a:pt x="2017" y="20"/>
                    </a:lnTo>
                    <a:lnTo>
                      <a:pt x="2018" y="18"/>
                    </a:lnTo>
                    <a:lnTo>
                      <a:pt x="2018" y="18"/>
                    </a:lnTo>
                    <a:lnTo>
                      <a:pt x="2020" y="18"/>
                    </a:lnTo>
                    <a:lnTo>
                      <a:pt x="2020" y="18"/>
                    </a:lnTo>
                    <a:lnTo>
                      <a:pt x="2020" y="18"/>
                    </a:lnTo>
                    <a:lnTo>
                      <a:pt x="2020" y="18"/>
                    </a:lnTo>
                    <a:lnTo>
                      <a:pt x="2020" y="18"/>
                    </a:lnTo>
                    <a:lnTo>
                      <a:pt x="2020" y="16"/>
                    </a:lnTo>
                    <a:lnTo>
                      <a:pt x="2022" y="16"/>
                    </a:lnTo>
                    <a:lnTo>
                      <a:pt x="2022" y="16"/>
                    </a:lnTo>
                    <a:lnTo>
                      <a:pt x="2022" y="16"/>
                    </a:lnTo>
                    <a:lnTo>
                      <a:pt x="2022" y="16"/>
                    </a:lnTo>
                    <a:lnTo>
                      <a:pt x="2022" y="14"/>
                    </a:lnTo>
                    <a:lnTo>
                      <a:pt x="2022" y="14"/>
                    </a:lnTo>
                    <a:lnTo>
                      <a:pt x="2022" y="14"/>
                    </a:lnTo>
                    <a:lnTo>
                      <a:pt x="2022" y="14"/>
                    </a:lnTo>
                    <a:lnTo>
                      <a:pt x="2022" y="14"/>
                    </a:lnTo>
                    <a:lnTo>
                      <a:pt x="2022" y="14"/>
                    </a:lnTo>
                    <a:lnTo>
                      <a:pt x="2022" y="14"/>
                    </a:lnTo>
                    <a:lnTo>
                      <a:pt x="2022" y="14"/>
                    </a:lnTo>
                    <a:lnTo>
                      <a:pt x="2024" y="14"/>
                    </a:lnTo>
                    <a:lnTo>
                      <a:pt x="2024" y="12"/>
                    </a:lnTo>
                    <a:lnTo>
                      <a:pt x="2024" y="12"/>
                    </a:lnTo>
                    <a:lnTo>
                      <a:pt x="2026" y="12"/>
                    </a:lnTo>
                    <a:lnTo>
                      <a:pt x="2026" y="12"/>
                    </a:lnTo>
                    <a:lnTo>
                      <a:pt x="2026" y="12"/>
                    </a:lnTo>
                    <a:lnTo>
                      <a:pt x="2026" y="12"/>
                    </a:lnTo>
                    <a:lnTo>
                      <a:pt x="2026" y="12"/>
                    </a:lnTo>
                    <a:lnTo>
                      <a:pt x="2026" y="12"/>
                    </a:lnTo>
                    <a:lnTo>
                      <a:pt x="2028" y="12"/>
                    </a:lnTo>
                    <a:lnTo>
                      <a:pt x="2028" y="11"/>
                    </a:lnTo>
                    <a:lnTo>
                      <a:pt x="2028" y="11"/>
                    </a:lnTo>
                    <a:lnTo>
                      <a:pt x="2028" y="11"/>
                    </a:lnTo>
                    <a:lnTo>
                      <a:pt x="2028" y="11"/>
                    </a:lnTo>
                    <a:lnTo>
                      <a:pt x="2029" y="11"/>
                    </a:lnTo>
                    <a:lnTo>
                      <a:pt x="2029" y="11"/>
                    </a:lnTo>
                    <a:lnTo>
                      <a:pt x="2029" y="11"/>
                    </a:lnTo>
                    <a:lnTo>
                      <a:pt x="2029" y="9"/>
                    </a:lnTo>
                    <a:lnTo>
                      <a:pt x="2031" y="9"/>
                    </a:lnTo>
                    <a:lnTo>
                      <a:pt x="2031" y="9"/>
                    </a:lnTo>
                    <a:lnTo>
                      <a:pt x="2031" y="9"/>
                    </a:lnTo>
                    <a:lnTo>
                      <a:pt x="2031" y="9"/>
                    </a:lnTo>
                    <a:lnTo>
                      <a:pt x="2033" y="9"/>
                    </a:lnTo>
                    <a:lnTo>
                      <a:pt x="2031" y="9"/>
                    </a:lnTo>
                    <a:lnTo>
                      <a:pt x="2033" y="9"/>
                    </a:lnTo>
                    <a:lnTo>
                      <a:pt x="2033" y="9"/>
                    </a:lnTo>
                    <a:lnTo>
                      <a:pt x="2033" y="9"/>
                    </a:lnTo>
                    <a:lnTo>
                      <a:pt x="2033" y="9"/>
                    </a:lnTo>
                    <a:lnTo>
                      <a:pt x="2035" y="9"/>
                    </a:lnTo>
                    <a:lnTo>
                      <a:pt x="2037" y="9"/>
                    </a:lnTo>
                    <a:lnTo>
                      <a:pt x="2037" y="9"/>
                    </a:lnTo>
                    <a:lnTo>
                      <a:pt x="2037" y="7"/>
                    </a:lnTo>
                    <a:lnTo>
                      <a:pt x="2038" y="7"/>
                    </a:lnTo>
                    <a:lnTo>
                      <a:pt x="2040" y="7"/>
                    </a:lnTo>
                    <a:lnTo>
                      <a:pt x="2040" y="7"/>
                    </a:lnTo>
                    <a:lnTo>
                      <a:pt x="2042" y="7"/>
                    </a:lnTo>
                    <a:lnTo>
                      <a:pt x="2042" y="7"/>
                    </a:lnTo>
                    <a:lnTo>
                      <a:pt x="2042" y="7"/>
                    </a:lnTo>
                    <a:lnTo>
                      <a:pt x="2044" y="7"/>
                    </a:lnTo>
                    <a:lnTo>
                      <a:pt x="2044" y="7"/>
                    </a:lnTo>
                    <a:lnTo>
                      <a:pt x="2046" y="9"/>
                    </a:lnTo>
                    <a:lnTo>
                      <a:pt x="2046" y="9"/>
                    </a:lnTo>
                    <a:lnTo>
                      <a:pt x="2046" y="9"/>
                    </a:lnTo>
                    <a:lnTo>
                      <a:pt x="2046" y="9"/>
                    </a:lnTo>
                    <a:lnTo>
                      <a:pt x="2047" y="11"/>
                    </a:lnTo>
                    <a:lnTo>
                      <a:pt x="2047" y="12"/>
                    </a:lnTo>
                    <a:lnTo>
                      <a:pt x="2047" y="12"/>
                    </a:lnTo>
                    <a:lnTo>
                      <a:pt x="2049" y="12"/>
                    </a:lnTo>
                    <a:lnTo>
                      <a:pt x="2049" y="12"/>
                    </a:lnTo>
                    <a:lnTo>
                      <a:pt x="2049" y="12"/>
                    </a:lnTo>
                    <a:lnTo>
                      <a:pt x="2051" y="14"/>
                    </a:lnTo>
                    <a:lnTo>
                      <a:pt x="2051" y="14"/>
                    </a:lnTo>
                    <a:lnTo>
                      <a:pt x="2051" y="12"/>
                    </a:lnTo>
                    <a:lnTo>
                      <a:pt x="2053" y="12"/>
                    </a:lnTo>
                    <a:lnTo>
                      <a:pt x="2053" y="12"/>
                    </a:lnTo>
                    <a:lnTo>
                      <a:pt x="2053" y="12"/>
                    </a:lnTo>
                    <a:lnTo>
                      <a:pt x="2053" y="12"/>
                    </a:lnTo>
                    <a:lnTo>
                      <a:pt x="2053" y="12"/>
                    </a:lnTo>
                    <a:lnTo>
                      <a:pt x="2053" y="12"/>
                    </a:lnTo>
                    <a:lnTo>
                      <a:pt x="2053" y="12"/>
                    </a:lnTo>
                    <a:lnTo>
                      <a:pt x="2053" y="12"/>
                    </a:lnTo>
                    <a:lnTo>
                      <a:pt x="2053" y="11"/>
                    </a:lnTo>
                    <a:lnTo>
                      <a:pt x="2055" y="11"/>
                    </a:lnTo>
                    <a:lnTo>
                      <a:pt x="2055" y="11"/>
                    </a:lnTo>
                    <a:lnTo>
                      <a:pt x="2056" y="11"/>
                    </a:lnTo>
                    <a:lnTo>
                      <a:pt x="2056" y="11"/>
                    </a:lnTo>
                    <a:lnTo>
                      <a:pt x="2056" y="11"/>
                    </a:lnTo>
                    <a:lnTo>
                      <a:pt x="2056" y="9"/>
                    </a:lnTo>
                    <a:lnTo>
                      <a:pt x="2058" y="9"/>
                    </a:lnTo>
                    <a:lnTo>
                      <a:pt x="2058" y="9"/>
                    </a:lnTo>
                    <a:lnTo>
                      <a:pt x="2058" y="9"/>
                    </a:lnTo>
                    <a:lnTo>
                      <a:pt x="2060" y="9"/>
                    </a:lnTo>
                    <a:lnTo>
                      <a:pt x="2060" y="9"/>
                    </a:lnTo>
                    <a:lnTo>
                      <a:pt x="2060" y="7"/>
                    </a:lnTo>
                    <a:lnTo>
                      <a:pt x="2060" y="7"/>
                    </a:lnTo>
                    <a:lnTo>
                      <a:pt x="2060" y="7"/>
                    </a:lnTo>
                    <a:lnTo>
                      <a:pt x="2062" y="7"/>
                    </a:lnTo>
                    <a:lnTo>
                      <a:pt x="2062" y="7"/>
                    </a:lnTo>
                    <a:lnTo>
                      <a:pt x="2064" y="7"/>
                    </a:lnTo>
                    <a:lnTo>
                      <a:pt x="2064" y="7"/>
                    </a:lnTo>
                    <a:lnTo>
                      <a:pt x="2064" y="9"/>
                    </a:lnTo>
                    <a:lnTo>
                      <a:pt x="2066" y="9"/>
                    </a:lnTo>
                    <a:lnTo>
                      <a:pt x="2066" y="7"/>
                    </a:lnTo>
                    <a:lnTo>
                      <a:pt x="2066" y="7"/>
                    </a:lnTo>
                    <a:lnTo>
                      <a:pt x="2066" y="7"/>
                    </a:lnTo>
                    <a:lnTo>
                      <a:pt x="2066" y="5"/>
                    </a:lnTo>
                    <a:lnTo>
                      <a:pt x="2066" y="5"/>
                    </a:lnTo>
                    <a:lnTo>
                      <a:pt x="2066" y="5"/>
                    </a:lnTo>
                    <a:lnTo>
                      <a:pt x="2067" y="5"/>
                    </a:lnTo>
                    <a:lnTo>
                      <a:pt x="2067" y="5"/>
                    </a:lnTo>
                    <a:lnTo>
                      <a:pt x="2067" y="5"/>
                    </a:lnTo>
                    <a:lnTo>
                      <a:pt x="2069" y="3"/>
                    </a:lnTo>
                    <a:lnTo>
                      <a:pt x="2069" y="3"/>
                    </a:lnTo>
                    <a:lnTo>
                      <a:pt x="2069" y="3"/>
                    </a:lnTo>
                    <a:lnTo>
                      <a:pt x="2069" y="3"/>
                    </a:lnTo>
                    <a:lnTo>
                      <a:pt x="2071" y="3"/>
                    </a:lnTo>
                    <a:lnTo>
                      <a:pt x="2071" y="3"/>
                    </a:lnTo>
                    <a:lnTo>
                      <a:pt x="2071" y="3"/>
                    </a:lnTo>
                    <a:lnTo>
                      <a:pt x="2071" y="3"/>
                    </a:lnTo>
                    <a:lnTo>
                      <a:pt x="2071" y="2"/>
                    </a:lnTo>
                    <a:lnTo>
                      <a:pt x="2071" y="2"/>
                    </a:lnTo>
                    <a:lnTo>
                      <a:pt x="2073" y="2"/>
                    </a:lnTo>
                    <a:lnTo>
                      <a:pt x="2073" y="2"/>
                    </a:lnTo>
                    <a:lnTo>
                      <a:pt x="2073" y="2"/>
                    </a:lnTo>
                    <a:lnTo>
                      <a:pt x="2075" y="2"/>
                    </a:lnTo>
                    <a:lnTo>
                      <a:pt x="2075" y="0"/>
                    </a:lnTo>
                    <a:lnTo>
                      <a:pt x="2075" y="0"/>
                    </a:lnTo>
                    <a:lnTo>
                      <a:pt x="2075" y="0"/>
                    </a:lnTo>
                    <a:lnTo>
                      <a:pt x="2076" y="0"/>
                    </a:lnTo>
                    <a:lnTo>
                      <a:pt x="2076" y="0"/>
                    </a:lnTo>
                    <a:lnTo>
                      <a:pt x="2078" y="0"/>
                    </a:lnTo>
                    <a:lnTo>
                      <a:pt x="2078" y="0"/>
                    </a:lnTo>
                    <a:lnTo>
                      <a:pt x="2080" y="0"/>
                    </a:lnTo>
                    <a:lnTo>
                      <a:pt x="2080" y="0"/>
                    </a:lnTo>
                    <a:lnTo>
                      <a:pt x="2080" y="0"/>
                    </a:lnTo>
                    <a:lnTo>
                      <a:pt x="2080" y="0"/>
                    </a:lnTo>
                    <a:lnTo>
                      <a:pt x="2082" y="0"/>
                    </a:lnTo>
                    <a:lnTo>
                      <a:pt x="2084" y="0"/>
                    </a:lnTo>
                    <a:lnTo>
                      <a:pt x="2084" y="0"/>
                    </a:lnTo>
                    <a:lnTo>
                      <a:pt x="2085" y="0"/>
                    </a:lnTo>
                    <a:lnTo>
                      <a:pt x="2085" y="0"/>
                    </a:lnTo>
                    <a:lnTo>
                      <a:pt x="2085" y="0"/>
                    </a:lnTo>
                    <a:lnTo>
                      <a:pt x="2085" y="0"/>
                    </a:lnTo>
                    <a:lnTo>
                      <a:pt x="2085" y="2"/>
                    </a:lnTo>
                    <a:lnTo>
                      <a:pt x="2085" y="2"/>
                    </a:lnTo>
                    <a:lnTo>
                      <a:pt x="2087" y="2"/>
                    </a:lnTo>
                    <a:lnTo>
                      <a:pt x="2087" y="2"/>
                    </a:lnTo>
                    <a:lnTo>
                      <a:pt x="2087" y="2"/>
                    </a:lnTo>
                    <a:lnTo>
                      <a:pt x="2087" y="2"/>
                    </a:lnTo>
                    <a:lnTo>
                      <a:pt x="2087" y="2"/>
                    </a:lnTo>
                    <a:lnTo>
                      <a:pt x="2089" y="3"/>
                    </a:lnTo>
                    <a:lnTo>
                      <a:pt x="2089" y="3"/>
                    </a:lnTo>
                    <a:lnTo>
                      <a:pt x="2089" y="3"/>
                    </a:lnTo>
                    <a:lnTo>
                      <a:pt x="2089" y="5"/>
                    </a:lnTo>
                    <a:lnTo>
                      <a:pt x="2089" y="5"/>
                    </a:lnTo>
                    <a:lnTo>
                      <a:pt x="2089" y="5"/>
                    </a:lnTo>
                    <a:lnTo>
                      <a:pt x="2089" y="5"/>
                    </a:lnTo>
                    <a:lnTo>
                      <a:pt x="2089" y="5"/>
                    </a:lnTo>
                    <a:lnTo>
                      <a:pt x="2089" y="7"/>
                    </a:lnTo>
                    <a:lnTo>
                      <a:pt x="2089" y="7"/>
                    </a:lnTo>
                    <a:lnTo>
                      <a:pt x="2089" y="7"/>
                    </a:lnTo>
                    <a:lnTo>
                      <a:pt x="2089" y="7"/>
                    </a:lnTo>
                    <a:lnTo>
                      <a:pt x="2089" y="7"/>
                    </a:lnTo>
                    <a:lnTo>
                      <a:pt x="2089" y="9"/>
                    </a:lnTo>
                    <a:lnTo>
                      <a:pt x="2091" y="9"/>
                    </a:lnTo>
                    <a:lnTo>
                      <a:pt x="2091" y="9"/>
                    </a:lnTo>
                    <a:lnTo>
                      <a:pt x="2091" y="9"/>
                    </a:lnTo>
                    <a:lnTo>
                      <a:pt x="2091" y="11"/>
                    </a:lnTo>
                    <a:lnTo>
                      <a:pt x="2091" y="11"/>
                    </a:lnTo>
                    <a:lnTo>
                      <a:pt x="2091" y="11"/>
                    </a:lnTo>
                    <a:lnTo>
                      <a:pt x="2091" y="11"/>
                    </a:lnTo>
                    <a:lnTo>
                      <a:pt x="2091" y="11"/>
                    </a:lnTo>
                    <a:lnTo>
                      <a:pt x="2093" y="12"/>
                    </a:lnTo>
                    <a:lnTo>
                      <a:pt x="2093" y="12"/>
                    </a:lnTo>
                    <a:lnTo>
                      <a:pt x="2093" y="12"/>
                    </a:lnTo>
                    <a:lnTo>
                      <a:pt x="2094" y="12"/>
                    </a:lnTo>
                    <a:lnTo>
                      <a:pt x="2096" y="12"/>
                    </a:lnTo>
                    <a:lnTo>
                      <a:pt x="2096" y="14"/>
                    </a:lnTo>
                    <a:lnTo>
                      <a:pt x="2098" y="14"/>
                    </a:lnTo>
                    <a:lnTo>
                      <a:pt x="2098" y="12"/>
                    </a:lnTo>
                    <a:lnTo>
                      <a:pt x="2100" y="12"/>
                    </a:lnTo>
                    <a:lnTo>
                      <a:pt x="2100" y="12"/>
                    </a:lnTo>
                    <a:lnTo>
                      <a:pt x="2100" y="12"/>
                    </a:lnTo>
                    <a:lnTo>
                      <a:pt x="2102" y="12"/>
                    </a:lnTo>
                    <a:lnTo>
                      <a:pt x="2103" y="12"/>
                    </a:lnTo>
                    <a:lnTo>
                      <a:pt x="2103" y="11"/>
                    </a:lnTo>
                    <a:lnTo>
                      <a:pt x="2105" y="11"/>
                    </a:lnTo>
                    <a:lnTo>
                      <a:pt x="2105" y="12"/>
                    </a:lnTo>
                    <a:lnTo>
                      <a:pt x="2105" y="12"/>
                    </a:lnTo>
                    <a:lnTo>
                      <a:pt x="2107" y="12"/>
                    </a:lnTo>
                    <a:lnTo>
                      <a:pt x="2107" y="12"/>
                    </a:lnTo>
                    <a:lnTo>
                      <a:pt x="2107" y="14"/>
                    </a:lnTo>
                    <a:lnTo>
                      <a:pt x="2109" y="14"/>
                    </a:lnTo>
                    <a:lnTo>
                      <a:pt x="2109" y="14"/>
                    </a:lnTo>
                    <a:lnTo>
                      <a:pt x="2109" y="14"/>
                    </a:lnTo>
                    <a:lnTo>
                      <a:pt x="2109" y="16"/>
                    </a:lnTo>
                    <a:lnTo>
                      <a:pt x="2109" y="16"/>
                    </a:lnTo>
                    <a:lnTo>
                      <a:pt x="2109" y="18"/>
                    </a:lnTo>
                    <a:lnTo>
                      <a:pt x="2111" y="20"/>
                    </a:lnTo>
                    <a:lnTo>
                      <a:pt x="2111" y="20"/>
                    </a:lnTo>
                    <a:lnTo>
                      <a:pt x="2111" y="20"/>
                    </a:lnTo>
                    <a:lnTo>
                      <a:pt x="2111" y="21"/>
                    </a:lnTo>
                    <a:lnTo>
                      <a:pt x="2113" y="21"/>
                    </a:lnTo>
                    <a:lnTo>
                      <a:pt x="2113" y="21"/>
                    </a:lnTo>
                    <a:lnTo>
                      <a:pt x="2113" y="23"/>
                    </a:lnTo>
                    <a:lnTo>
                      <a:pt x="2114" y="23"/>
                    </a:lnTo>
                    <a:lnTo>
                      <a:pt x="2114" y="23"/>
                    </a:lnTo>
                    <a:lnTo>
                      <a:pt x="2114" y="23"/>
                    </a:lnTo>
                    <a:lnTo>
                      <a:pt x="2116" y="23"/>
                    </a:lnTo>
                    <a:lnTo>
                      <a:pt x="2116" y="23"/>
                    </a:lnTo>
                    <a:lnTo>
                      <a:pt x="2118" y="23"/>
                    </a:lnTo>
                    <a:lnTo>
                      <a:pt x="2118" y="25"/>
                    </a:lnTo>
                    <a:lnTo>
                      <a:pt x="2118" y="25"/>
                    </a:lnTo>
                    <a:lnTo>
                      <a:pt x="2120" y="25"/>
                    </a:lnTo>
                    <a:lnTo>
                      <a:pt x="2122" y="27"/>
                    </a:lnTo>
                    <a:lnTo>
                      <a:pt x="2122" y="27"/>
                    </a:lnTo>
                    <a:lnTo>
                      <a:pt x="2123" y="27"/>
                    </a:lnTo>
                    <a:lnTo>
                      <a:pt x="2123" y="27"/>
                    </a:lnTo>
                    <a:lnTo>
                      <a:pt x="2123" y="27"/>
                    </a:lnTo>
                    <a:lnTo>
                      <a:pt x="2125" y="27"/>
                    </a:lnTo>
                    <a:lnTo>
                      <a:pt x="2125" y="27"/>
                    </a:lnTo>
                    <a:lnTo>
                      <a:pt x="2125" y="27"/>
                    </a:lnTo>
                    <a:lnTo>
                      <a:pt x="2127" y="27"/>
                    </a:lnTo>
                    <a:lnTo>
                      <a:pt x="2127" y="27"/>
                    </a:lnTo>
                    <a:lnTo>
                      <a:pt x="2129" y="27"/>
                    </a:lnTo>
                    <a:lnTo>
                      <a:pt x="2129" y="29"/>
                    </a:lnTo>
                    <a:lnTo>
                      <a:pt x="2129" y="29"/>
                    </a:lnTo>
                    <a:lnTo>
                      <a:pt x="2129" y="29"/>
                    </a:lnTo>
                    <a:lnTo>
                      <a:pt x="2131" y="29"/>
                    </a:lnTo>
                    <a:lnTo>
                      <a:pt x="2131" y="31"/>
                    </a:lnTo>
                    <a:lnTo>
                      <a:pt x="2131" y="31"/>
                    </a:lnTo>
                    <a:lnTo>
                      <a:pt x="2131" y="31"/>
                    </a:lnTo>
                    <a:lnTo>
                      <a:pt x="2132" y="31"/>
                    </a:lnTo>
                    <a:lnTo>
                      <a:pt x="2132" y="32"/>
                    </a:lnTo>
                    <a:lnTo>
                      <a:pt x="2134" y="32"/>
                    </a:lnTo>
                    <a:lnTo>
                      <a:pt x="2134" y="32"/>
                    </a:lnTo>
                    <a:lnTo>
                      <a:pt x="2136" y="34"/>
                    </a:lnTo>
                    <a:lnTo>
                      <a:pt x="2138" y="34"/>
                    </a:lnTo>
                    <a:lnTo>
                      <a:pt x="2138" y="34"/>
                    </a:lnTo>
                    <a:lnTo>
                      <a:pt x="2140" y="34"/>
                    </a:lnTo>
                    <a:lnTo>
                      <a:pt x="2140" y="36"/>
                    </a:lnTo>
                    <a:lnTo>
                      <a:pt x="2140" y="36"/>
                    </a:lnTo>
                    <a:lnTo>
                      <a:pt x="2140" y="36"/>
                    </a:lnTo>
                    <a:lnTo>
                      <a:pt x="2141" y="36"/>
                    </a:lnTo>
                    <a:lnTo>
                      <a:pt x="2141" y="36"/>
                    </a:lnTo>
                    <a:lnTo>
                      <a:pt x="2141" y="38"/>
                    </a:lnTo>
                    <a:lnTo>
                      <a:pt x="2140" y="38"/>
                    </a:lnTo>
                    <a:lnTo>
                      <a:pt x="2140" y="38"/>
                    </a:lnTo>
                    <a:lnTo>
                      <a:pt x="2140" y="38"/>
                    </a:lnTo>
                    <a:lnTo>
                      <a:pt x="2138" y="38"/>
                    </a:lnTo>
                    <a:lnTo>
                      <a:pt x="2138" y="38"/>
                    </a:lnTo>
                    <a:lnTo>
                      <a:pt x="2138" y="38"/>
                    </a:lnTo>
                    <a:lnTo>
                      <a:pt x="2138" y="38"/>
                    </a:lnTo>
                    <a:lnTo>
                      <a:pt x="2136" y="38"/>
                    </a:lnTo>
                    <a:lnTo>
                      <a:pt x="2136" y="40"/>
                    </a:lnTo>
                    <a:lnTo>
                      <a:pt x="2136" y="40"/>
                    </a:lnTo>
                    <a:lnTo>
                      <a:pt x="2136" y="40"/>
                    </a:lnTo>
                    <a:lnTo>
                      <a:pt x="2136" y="40"/>
                    </a:lnTo>
                    <a:lnTo>
                      <a:pt x="2134" y="40"/>
                    </a:lnTo>
                    <a:lnTo>
                      <a:pt x="2134" y="40"/>
                    </a:lnTo>
                    <a:lnTo>
                      <a:pt x="2134" y="41"/>
                    </a:lnTo>
                    <a:lnTo>
                      <a:pt x="2132" y="41"/>
                    </a:lnTo>
                    <a:lnTo>
                      <a:pt x="2132" y="43"/>
                    </a:lnTo>
                    <a:lnTo>
                      <a:pt x="2131" y="43"/>
                    </a:lnTo>
                    <a:lnTo>
                      <a:pt x="2131" y="45"/>
                    </a:lnTo>
                    <a:lnTo>
                      <a:pt x="2129" y="45"/>
                    </a:lnTo>
                    <a:lnTo>
                      <a:pt x="2129" y="45"/>
                    </a:lnTo>
                    <a:lnTo>
                      <a:pt x="2129" y="45"/>
                    </a:lnTo>
                    <a:lnTo>
                      <a:pt x="2127" y="47"/>
                    </a:lnTo>
                    <a:lnTo>
                      <a:pt x="2127" y="47"/>
                    </a:lnTo>
                    <a:lnTo>
                      <a:pt x="2125" y="47"/>
                    </a:lnTo>
                    <a:lnTo>
                      <a:pt x="2125" y="47"/>
                    </a:lnTo>
                    <a:lnTo>
                      <a:pt x="2125" y="47"/>
                    </a:lnTo>
                    <a:lnTo>
                      <a:pt x="2125" y="47"/>
                    </a:lnTo>
                    <a:lnTo>
                      <a:pt x="2123" y="47"/>
                    </a:lnTo>
                    <a:lnTo>
                      <a:pt x="2123" y="47"/>
                    </a:lnTo>
                    <a:lnTo>
                      <a:pt x="2122" y="47"/>
                    </a:lnTo>
                    <a:lnTo>
                      <a:pt x="2122" y="47"/>
                    </a:lnTo>
                    <a:lnTo>
                      <a:pt x="2122" y="47"/>
                    </a:lnTo>
                    <a:lnTo>
                      <a:pt x="2122" y="49"/>
                    </a:lnTo>
                    <a:lnTo>
                      <a:pt x="2120" y="49"/>
                    </a:lnTo>
                    <a:lnTo>
                      <a:pt x="2120" y="49"/>
                    </a:lnTo>
                    <a:lnTo>
                      <a:pt x="2120" y="49"/>
                    </a:lnTo>
                    <a:lnTo>
                      <a:pt x="2120" y="49"/>
                    </a:lnTo>
                    <a:lnTo>
                      <a:pt x="2120" y="50"/>
                    </a:lnTo>
                    <a:lnTo>
                      <a:pt x="2120" y="50"/>
                    </a:lnTo>
                    <a:lnTo>
                      <a:pt x="2120" y="50"/>
                    </a:lnTo>
                    <a:lnTo>
                      <a:pt x="2120" y="52"/>
                    </a:lnTo>
                    <a:lnTo>
                      <a:pt x="2120" y="54"/>
                    </a:lnTo>
                    <a:lnTo>
                      <a:pt x="2120" y="54"/>
                    </a:lnTo>
                    <a:lnTo>
                      <a:pt x="2120" y="56"/>
                    </a:lnTo>
                    <a:lnTo>
                      <a:pt x="2120" y="56"/>
                    </a:lnTo>
                    <a:lnTo>
                      <a:pt x="2120" y="58"/>
                    </a:lnTo>
                    <a:lnTo>
                      <a:pt x="2120" y="58"/>
                    </a:lnTo>
                    <a:lnTo>
                      <a:pt x="2120" y="58"/>
                    </a:lnTo>
                    <a:lnTo>
                      <a:pt x="2120" y="59"/>
                    </a:lnTo>
                    <a:lnTo>
                      <a:pt x="2122" y="59"/>
                    </a:lnTo>
                    <a:lnTo>
                      <a:pt x="2122" y="61"/>
                    </a:lnTo>
                    <a:lnTo>
                      <a:pt x="2122" y="61"/>
                    </a:lnTo>
                    <a:lnTo>
                      <a:pt x="2123" y="61"/>
                    </a:lnTo>
                    <a:lnTo>
                      <a:pt x="2123" y="61"/>
                    </a:lnTo>
                    <a:lnTo>
                      <a:pt x="2123" y="61"/>
                    </a:lnTo>
                    <a:lnTo>
                      <a:pt x="2125" y="63"/>
                    </a:lnTo>
                    <a:lnTo>
                      <a:pt x="2125" y="63"/>
                    </a:lnTo>
                    <a:lnTo>
                      <a:pt x="2127" y="63"/>
                    </a:lnTo>
                    <a:lnTo>
                      <a:pt x="2127" y="65"/>
                    </a:lnTo>
                    <a:lnTo>
                      <a:pt x="2127" y="65"/>
                    </a:lnTo>
                    <a:lnTo>
                      <a:pt x="2127" y="67"/>
                    </a:lnTo>
                    <a:lnTo>
                      <a:pt x="2127" y="67"/>
                    </a:lnTo>
                    <a:lnTo>
                      <a:pt x="2127" y="69"/>
                    </a:lnTo>
                    <a:lnTo>
                      <a:pt x="2125" y="69"/>
                    </a:lnTo>
                    <a:lnTo>
                      <a:pt x="2125" y="69"/>
                    </a:lnTo>
                    <a:lnTo>
                      <a:pt x="2125" y="69"/>
                    </a:lnTo>
                    <a:lnTo>
                      <a:pt x="2123" y="69"/>
                    </a:lnTo>
                    <a:lnTo>
                      <a:pt x="2123" y="69"/>
                    </a:lnTo>
                    <a:lnTo>
                      <a:pt x="2123" y="70"/>
                    </a:lnTo>
                    <a:lnTo>
                      <a:pt x="2123" y="70"/>
                    </a:lnTo>
                    <a:lnTo>
                      <a:pt x="2123" y="72"/>
                    </a:lnTo>
                    <a:lnTo>
                      <a:pt x="2122" y="72"/>
                    </a:lnTo>
                    <a:lnTo>
                      <a:pt x="2122" y="72"/>
                    </a:lnTo>
                    <a:lnTo>
                      <a:pt x="2122" y="74"/>
                    </a:lnTo>
                    <a:lnTo>
                      <a:pt x="2120" y="74"/>
                    </a:lnTo>
                    <a:lnTo>
                      <a:pt x="2120" y="74"/>
                    </a:lnTo>
                    <a:lnTo>
                      <a:pt x="2120" y="74"/>
                    </a:lnTo>
                    <a:lnTo>
                      <a:pt x="2120" y="74"/>
                    </a:lnTo>
                    <a:lnTo>
                      <a:pt x="2120" y="74"/>
                    </a:lnTo>
                    <a:lnTo>
                      <a:pt x="2118" y="76"/>
                    </a:lnTo>
                    <a:lnTo>
                      <a:pt x="2118" y="76"/>
                    </a:lnTo>
                    <a:lnTo>
                      <a:pt x="2114" y="76"/>
                    </a:lnTo>
                    <a:lnTo>
                      <a:pt x="2114" y="76"/>
                    </a:lnTo>
                    <a:lnTo>
                      <a:pt x="2114" y="76"/>
                    </a:lnTo>
                    <a:lnTo>
                      <a:pt x="2114" y="78"/>
                    </a:lnTo>
                    <a:lnTo>
                      <a:pt x="2113" y="78"/>
                    </a:lnTo>
                    <a:lnTo>
                      <a:pt x="2113" y="78"/>
                    </a:lnTo>
                    <a:lnTo>
                      <a:pt x="2111" y="79"/>
                    </a:lnTo>
                    <a:lnTo>
                      <a:pt x="2111" y="79"/>
                    </a:lnTo>
                    <a:lnTo>
                      <a:pt x="2111" y="79"/>
                    </a:lnTo>
                    <a:lnTo>
                      <a:pt x="2111" y="81"/>
                    </a:lnTo>
                    <a:lnTo>
                      <a:pt x="2111" y="81"/>
                    </a:lnTo>
                    <a:lnTo>
                      <a:pt x="2111" y="81"/>
                    </a:lnTo>
                    <a:lnTo>
                      <a:pt x="2111" y="81"/>
                    </a:lnTo>
                    <a:lnTo>
                      <a:pt x="2111" y="81"/>
                    </a:lnTo>
                    <a:lnTo>
                      <a:pt x="2111" y="83"/>
                    </a:lnTo>
                    <a:lnTo>
                      <a:pt x="2109" y="83"/>
                    </a:lnTo>
                    <a:lnTo>
                      <a:pt x="2109" y="85"/>
                    </a:lnTo>
                    <a:lnTo>
                      <a:pt x="2109" y="85"/>
                    </a:lnTo>
                    <a:lnTo>
                      <a:pt x="2107" y="85"/>
                    </a:lnTo>
                    <a:lnTo>
                      <a:pt x="2107" y="87"/>
                    </a:lnTo>
                    <a:lnTo>
                      <a:pt x="2107" y="87"/>
                    </a:lnTo>
                    <a:lnTo>
                      <a:pt x="2107" y="87"/>
                    </a:lnTo>
                    <a:lnTo>
                      <a:pt x="2107" y="88"/>
                    </a:lnTo>
                    <a:lnTo>
                      <a:pt x="2105" y="88"/>
                    </a:lnTo>
                    <a:lnTo>
                      <a:pt x="2105" y="88"/>
                    </a:lnTo>
                    <a:lnTo>
                      <a:pt x="2105" y="90"/>
                    </a:lnTo>
                    <a:lnTo>
                      <a:pt x="2105" y="90"/>
                    </a:lnTo>
                    <a:lnTo>
                      <a:pt x="2105" y="90"/>
                    </a:lnTo>
                    <a:lnTo>
                      <a:pt x="2105" y="90"/>
                    </a:lnTo>
                    <a:lnTo>
                      <a:pt x="2105" y="90"/>
                    </a:lnTo>
                    <a:lnTo>
                      <a:pt x="2107" y="90"/>
                    </a:lnTo>
                    <a:lnTo>
                      <a:pt x="2107" y="92"/>
                    </a:lnTo>
                    <a:lnTo>
                      <a:pt x="2107" y="92"/>
                    </a:lnTo>
                    <a:lnTo>
                      <a:pt x="2107" y="94"/>
                    </a:lnTo>
                    <a:lnTo>
                      <a:pt x="2107" y="94"/>
                    </a:lnTo>
                    <a:lnTo>
                      <a:pt x="2107" y="94"/>
                    </a:lnTo>
                    <a:lnTo>
                      <a:pt x="2107" y="96"/>
                    </a:lnTo>
                    <a:lnTo>
                      <a:pt x="2107" y="96"/>
                    </a:lnTo>
                    <a:lnTo>
                      <a:pt x="2107" y="96"/>
                    </a:lnTo>
                    <a:lnTo>
                      <a:pt x="2107" y="97"/>
                    </a:lnTo>
                    <a:lnTo>
                      <a:pt x="2109" y="97"/>
                    </a:lnTo>
                    <a:lnTo>
                      <a:pt x="2109" y="97"/>
                    </a:lnTo>
                    <a:lnTo>
                      <a:pt x="2109" y="99"/>
                    </a:lnTo>
                    <a:lnTo>
                      <a:pt x="2109" y="99"/>
                    </a:lnTo>
                    <a:lnTo>
                      <a:pt x="2111" y="99"/>
                    </a:lnTo>
                    <a:lnTo>
                      <a:pt x="2111" y="99"/>
                    </a:lnTo>
                    <a:lnTo>
                      <a:pt x="2111" y="99"/>
                    </a:lnTo>
                    <a:lnTo>
                      <a:pt x="2113" y="99"/>
                    </a:lnTo>
                    <a:lnTo>
                      <a:pt x="2113" y="101"/>
                    </a:lnTo>
                    <a:lnTo>
                      <a:pt x="2111" y="103"/>
                    </a:lnTo>
                    <a:lnTo>
                      <a:pt x="2111" y="103"/>
                    </a:lnTo>
                    <a:lnTo>
                      <a:pt x="2111" y="103"/>
                    </a:lnTo>
                    <a:lnTo>
                      <a:pt x="2111" y="105"/>
                    </a:lnTo>
                    <a:lnTo>
                      <a:pt x="2111" y="105"/>
                    </a:lnTo>
                    <a:lnTo>
                      <a:pt x="2111" y="105"/>
                    </a:lnTo>
                    <a:lnTo>
                      <a:pt x="2111" y="107"/>
                    </a:lnTo>
                    <a:lnTo>
                      <a:pt x="2109" y="107"/>
                    </a:lnTo>
                    <a:lnTo>
                      <a:pt x="2109" y="107"/>
                    </a:lnTo>
                    <a:lnTo>
                      <a:pt x="2109" y="107"/>
                    </a:lnTo>
                    <a:lnTo>
                      <a:pt x="2109" y="108"/>
                    </a:lnTo>
                    <a:lnTo>
                      <a:pt x="2109" y="108"/>
                    </a:lnTo>
                    <a:lnTo>
                      <a:pt x="2109" y="108"/>
                    </a:lnTo>
                    <a:lnTo>
                      <a:pt x="2109" y="108"/>
                    </a:lnTo>
                    <a:lnTo>
                      <a:pt x="2111" y="110"/>
                    </a:lnTo>
                    <a:lnTo>
                      <a:pt x="2109" y="112"/>
                    </a:lnTo>
                    <a:lnTo>
                      <a:pt x="2109" y="112"/>
                    </a:lnTo>
                    <a:lnTo>
                      <a:pt x="2109" y="114"/>
                    </a:lnTo>
                    <a:lnTo>
                      <a:pt x="2109" y="114"/>
                    </a:lnTo>
                    <a:lnTo>
                      <a:pt x="2109" y="114"/>
                    </a:lnTo>
                    <a:lnTo>
                      <a:pt x="2109" y="116"/>
                    </a:lnTo>
                    <a:lnTo>
                      <a:pt x="2111" y="117"/>
                    </a:lnTo>
                    <a:lnTo>
                      <a:pt x="2111" y="117"/>
                    </a:lnTo>
                    <a:lnTo>
                      <a:pt x="2111" y="117"/>
                    </a:lnTo>
                    <a:lnTo>
                      <a:pt x="2111" y="117"/>
                    </a:lnTo>
                    <a:lnTo>
                      <a:pt x="2111" y="117"/>
                    </a:lnTo>
                    <a:lnTo>
                      <a:pt x="2109" y="119"/>
                    </a:lnTo>
                    <a:lnTo>
                      <a:pt x="2109" y="119"/>
                    </a:lnTo>
                    <a:lnTo>
                      <a:pt x="2109" y="119"/>
                    </a:lnTo>
                    <a:lnTo>
                      <a:pt x="2107" y="119"/>
                    </a:lnTo>
                    <a:lnTo>
                      <a:pt x="2107" y="121"/>
                    </a:lnTo>
                    <a:lnTo>
                      <a:pt x="2103" y="121"/>
                    </a:lnTo>
                    <a:lnTo>
                      <a:pt x="2103" y="121"/>
                    </a:lnTo>
                    <a:lnTo>
                      <a:pt x="2102" y="121"/>
                    </a:lnTo>
                    <a:lnTo>
                      <a:pt x="2102" y="121"/>
                    </a:lnTo>
                    <a:lnTo>
                      <a:pt x="2100" y="123"/>
                    </a:lnTo>
                    <a:lnTo>
                      <a:pt x="2100" y="123"/>
                    </a:lnTo>
                    <a:lnTo>
                      <a:pt x="2100" y="123"/>
                    </a:lnTo>
                    <a:lnTo>
                      <a:pt x="2098" y="123"/>
                    </a:lnTo>
                    <a:lnTo>
                      <a:pt x="2098" y="123"/>
                    </a:lnTo>
                    <a:lnTo>
                      <a:pt x="2096" y="123"/>
                    </a:lnTo>
                    <a:lnTo>
                      <a:pt x="2096" y="125"/>
                    </a:lnTo>
                    <a:lnTo>
                      <a:pt x="2096" y="125"/>
                    </a:lnTo>
                    <a:lnTo>
                      <a:pt x="2096" y="125"/>
                    </a:lnTo>
                    <a:lnTo>
                      <a:pt x="2094" y="126"/>
                    </a:lnTo>
                    <a:lnTo>
                      <a:pt x="2094" y="126"/>
                    </a:lnTo>
                    <a:lnTo>
                      <a:pt x="2094" y="128"/>
                    </a:lnTo>
                    <a:lnTo>
                      <a:pt x="2094" y="128"/>
                    </a:lnTo>
                    <a:lnTo>
                      <a:pt x="2094" y="128"/>
                    </a:lnTo>
                    <a:lnTo>
                      <a:pt x="2094" y="128"/>
                    </a:lnTo>
                    <a:lnTo>
                      <a:pt x="2094" y="130"/>
                    </a:lnTo>
                    <a:lnTo>
                      <a:pt x="2094" y="130"/>
                    </a:lnTo>
                    <a:lnTo>
                      <a:pt x="2096" y="132"/>
                    </a:lnTo>
                    <a:lnTo>
                      <a:pt x="2096" y="132"/>
                    </a:lnTo>
                    <a:lnTo>
                      <a:pt x="2096" y="134"/>
                    </a:lnTo>
                    <a:lnTo>
                      <a:pt x="2096" y="134"/>
                    </a:lnTo>
                    <a:lnTo>
                      <a:pt x="2098" y="134"/>
                    </a:lnTo>
                    <a:lnTo>
                      <a:pt x="2098" y="135"/>
                    </a:lnTo>
                    <a:lnTo>
                      <a:pt x="2098" y="135"/>
                    </a:lnTo>
                    <a:lnTo>
                      <a:pt x="2098" y="137"/>
                    </a:lnTo>
                    <a:lnTo>
                      <a:pt x="2098" y="137"/>
                    </a:lnTo>
                    <a:lnTo>
                      <a:pt x="2098" y="139"/>
                    </a:lnTo>
                    <a:lnTo>
                      <a:pt x="2098" y="139"/>
                    </a:lnTo>
                    <a:lnTo>
                      <a:pt x="2098" y="139"/>
                    </a:lnTo>
                    <a:lnTo>
                      <a:pt x="2098" y="139"/>
                    </a:lnTo>
                    <a:lnTo>
                      <a:pt x="2098" y="141"/>
                    </a:lnTo>
                    <a:lnTo>
                      <a:pt x="2098" y="141"/>
                    </a:lnTo>
                    <a:lnTo>
                      <a:pt x="2096" y="141"/>
                    </a:lnTo>
                    <a:lnTo>
                      <a:pt x="2096" y="143"/>
                    </a:lnTo>
                    <a:lnTo>
                      <a:pt x="2096" y="143"/>
                    </a:lnTo>
                    <a:lnTo>
                      <a:pt x="2096" y="143"/>
                    </a:lnTo>
                    <a:lnTo>
                      <a:pt x="2096" y="145"/>
                    </a:lnTo>
                    <a:lnTo>
                      <a:pt x="2094" y="145"/>
                    </a:lnTo>
                    <a:lnTo>
                      <a:pt x="2094" y="145"/>
                    </a:lnTo>
                    <a:lnTo>
                      <a:pt x="2094" y="145"/>
                    </a:lnTo>
                    <a:lnTo>
                      <a:pt x="2094" y="146"/>
                    </a:lnTo>
                    <a:lnTo>
                      <a:pt x="2094" y="146"/>
                    </a:lnTo>
                    <a:lnTo>
                      <a:pt x="2094" y="148"/>
                    </a:lnTo>
                    <a:lnTo>
                      <a:pt x="2094" y="148"/>
                    </a:lnTo>
                    <a:lnTo>
                      <a:pt x="2094" y="148"/>
                    </a:lnTo>
                    <a:lnTo>
                      <a:pt x="2094" y="148"/>
                    </a:lnTo>
                    <a:lnTo>
                      <a:pt x="2094" y="148"/>
                    </a:lnTo>
                    <a:lnTo>
                      <a:pt x="2094" y="150"/>
                    </a:lnTo>
                    <a:lnTo>
                      <a:pt x="2094" y="150"/>
                    </a:lnTo>
                    <a:lnTo>
                      <a:pt x="2094" y="150"/>
                    </a:lnTo>
                    <a:lnTo>
                      <a:pt x="2094" y="150"/>
                    </a:lnTo>
                    <a:lnTo>
                      <a:pt x="2094" y="150"/>
                    </a:lnTo>
                    <a:lnTo>
                      <a:pt x="2094" y="150"/>
                    </a:lnTo>
                    <a:lnTo>
                      <a:pt x="2096" y="152"/>
                    </a:lnTo>
                    <a:lnTo>
                      <a:pt x="2096" y="152"/>
                    </a:lnTo>
                    <a:lnTo>
                      <a:pt x="2098" y="152"/>
                    </a:lnTo>
                    <a:lnTo>
                      <a:pt x="2098" y="152"/>
                    </a:lnTo>
                    <a:lnTo>
                      <a:pt x="2098" y="152"/>
                    </a:lnTo>
                    <a:lnTo>
                      <a:pt x="2100" y="152"/>
                    </a:lnTo>
                    <a:lnTo>
                      <a:pt x="2100" y="152"/>
                    </a:lnTo>
                    <a:lnTo>
                      <a:pt x="2102" y="154"/>
                    </a:lnTo>
                    <a:lnTo>
                      <a:pt x="2102" y="154"/>
                    </a:lnTo>
                    <a:lnTo>
                      <a:pt x="2103" y="154"/>
                    </a:lnTo>
                    <a:lnTo>
                      <a:pt x="2103" y="154"/>
                    </a:lnTo>
                    <a:lnTo>
                      <a:pt x="2105" y="155"/>
                    </a:lnTo>
                    <a:lnTo>
                      <a:pt x="2105" y="157"/>
                    </a:lnTo>
                    <a:lnTo>
                      <a:pt x="2107" y="159"/>
                    </a:lnTo>
                    <a:lnTo>
                      <a:pt x="2107" y="159"/>
                    </a:lnTo>
                    <a:lnTo>
                      <a:pt x="2109" y="161"/>
                    </a:lnTo>
                    <a:lnTo>
                      <a:pt x="2109" y="161"/>
                    </a:lnTo>
                    <a:lnTo>
                      <a:pt x="2111" y="161"/>
                    </a:lnTo>
                    <a:lnTo>
                      <a:pt x="2111" y="161"/>
                    </a:lnTo>
                    <a:lnTo>
                      <a:pt x="2111" y="161"/>
                    </a:lnTo>
                    <a:lnTo>
                      <a:pt x="2111" y="163"/>
                    </a:lnTo>
                    <a:lnTo>
                      <a:pt x="2111" y="163"/>
                    </a:lnTo>
                    <a:lnTo>
                      <a:pt x="2113" y="163"/>
                    </a:lnTo>
                    <a:lnTo>
                      <a:pt x="2113" y="164"/>
                    </a:lnTo>
                    <a:lnTo>
                      <a:pt x="2114" y="164"/>
                    </a:lnTo>
                    <a:lnTo>
                      <a:pt x="2114" y="164"/>
                    </a:lnTo>
                    <a:lnTo>
                      <a:pt x="2114" y="164"/>
                    </a:lnTo>
                    <a:lnTo>
                      <a:pt x="2116" y="164"/>
                    </a:lnTo>
                    <a:lnTo>
                      <a:pt x="2116" y="164"/>
                    </a:lnTo>
                    <a:lnTo>
                      <a:pt x="2116" y="164"/>
                    </a:lnTo>
                    <a:lnTo>
                      <a:pt x="2116" y="166"/>
                    </a:lnTo>
                    <a:lnTo>
                      <a:pt x="2118" y="166"/>
                    </a:lnTo>
                    <a:lnTo>
                      <a:pt x="2118" y="166"/>
                    </a:lnTo>
                    <a:lnTo>
                      <a:pt x="2118" y="166"/>
                    </a:lnTo>
                    <a:lnTo>
                      <a:pt x="2118" y="166"/>
                    </a:lnTo>
                    <a:lnTo>
                      <a:pt x="2120" y="166"/>
                    </a:lnTo>
                    <a:lnTo>
                      <a:pt x="2120" y="166"/>
                    </a:lnTo>
                    <a:lnTo>
                      <a:pt x="2120" y="168"/>
                    </a:lnTo>
                    <a:lnTo>
                      <a:pt x="2120" y="168"/>
                    </a:lnTo>
                    <a:lnTo>
                      <a:pt x="2120" y="168"/>
                    </a:lnTo>
                    <a:lnTo>
                      <a:pt x="2120" y="168"/>
                    </a:lnTo>
                    <a:lnTo>
                      <a:pt x="2120" y="168"/>
                    </a:lnTo>
                    <a:lnTo>
                      <a:pt x="2120" y="170"/>
                    </a:lnTo>
                    <a:lnTo>
                      <a:pt x="2122" y="170"/>
                    </a:lnTo>
                    <a:lnTo>
                      <a:pt x="2122" y="170"/>
                    </a:lnTo>
                    <a:lnTo>
                      <a:pt x="2122" y="172"/>
                    </a:lnTo>
                    <a:lnTo>
                      <a:pt x="2122" y="172"/>
                    </a:lnTo>
                    <a:lnTo>
                      <a:pt x="2122" y="173"/>
                    </a:lnTo>
                    <a:lnTo>
                      <a:pt x="2122" y="173"/>
                    </a:lnTo>
                    <a:lnTo>
                      <a:pt x="2123" y="175"/>
                    </a:lnTo>
                    <a:lnTo>
                      <a:pt x="2123" y="175"/>
                    </a:lnTo>
                    <a:lnTo>
                      <a:pt x="2123" y="175"/>
                    </a:lnTo>
                    <a:lnTo>
                      <a:pt x="2125" y="175"/>
                    </a:lnTo>
                    <a:lnTo>
                      <a:pt x="2125" y="177"/>
                    </a:lnTo>
                    <a:lnTo>
                      <a:pt x="2125" y="177"/>
                    </a:lnTo>
                    <a:lnTo>
                      <a:pt x="2127" y="179"/>
                    </a:lnTo>
                    <a:lnTo>
                      <a:pt x="2127" y="179"/>
                    </a:lnTo>
                    <a:lnTo>
                      <a:pt x="2127" y="179"/>
                    </a:lnTo>
                    <a:lnTo>
                      <a:pt x="2129" y="181"/>
                    </a:lnTo>
                    <a:lnTo>
                      <a:pt x="2129" y="181"/>
                    </a:lnTo>
                    <a:lnTo>
                      <a:pt x="2129" y="181"/>
                    </a:lnTo>
                    <a:lnTo>
                      <a:pt x="2129" y="182"/>
                    </a:lnTo>
                    <a:lnTo>
                      <a:pt x="2129" y="182"/>
                    </a:lnTo>
                    <a:lnTo>
                      <a:pt x="2129" y="182"/>
                    </a:lnTo>
                    <a:lnTo>
                      <a:pt x="2129" y="184"/>
                    </a:lnTo>
                    <a:lnTo>
                      <a:pt x="2129" y="186"/>
                    </a:lnTo>
                    <a:lnTo>
                      <a:pt x="2127" y="186"/>
                    </a:lnTo>
                    <a:lnTo>
                      <a:pt x="2127" y="188"/>
                    </a:lnTo>
                    <a:lnTo>
                      <a:pt x="2127" y="188"/>
                    </a:lnTo>
                    <a:lnTo>
                      <a:pt x="2127" y="188"/>
                    </a:lnTo>
                    <a:lnTo>
                      <a:pt x="2127" y="188"/>
                    </a:lnTo>
                    <a:lnTo>
                      <a:pt x="2125" y="188"/>
                    </a:lnTo>
                    <a:lnTo>
                      <a:pt x="2125" y="188"/>
                    </a:lnTo>
                    <a:lnTo>
                      <a:pt x="2125" y="190"/>
                    </a:lnTo>
                    <a:lnTo>
                      <a:pt x="2123" y="190"/>
                    </a:lnTo>
                    <a:lnTo>
                      <a:pt x="2123" y="190"/>
                    </a:lnTo>
                    <a:lnTo>
                      <a:pt x="2122" y="192"/>
                    </a:lnTo>
                    <a:lnTo>
                      <a:pt x="2120" y="193"/>
                    </a:lnTo>
                    <a:lnTo>
                      <a:pt x="2120" y="193"/>
                    </a:lnTo>
                    <a:lnTo>
                      <a:pt x="2120" y="195"/>
                    </a:lnTo>
                    <a:lnTo>
                      <a:pt x="2120" y="195"/>
                    </a:lnTo>
                    <a:lnTo>
                      <a:pt x="2120" y="195"/>
                    </a:lnTo>
                    <a:lnTo>
                      <a:pt x="2120" y="197"/>
                    </a:lnTo>
                    <a:lnTo>
                      <a:pt x="2120" y="199"/>
                    </a:lnTo>
                    <a:lnTo>
                      <a:pt x="2118" y="201"/>
                    </a:lnTo>
                    <a:lnTo>
                      <a:pt x="2118" y="201"/>
                    </a:lnTo>
                    <a:lnTo>
                      <a:pt x="2116" y="202"/>
                    </a:lnTo>
                    <a:lnTo>
                      <a:pt x="2116" y="202"/>
                    </a:lnTo>
                    <a:lnTo>
                      <a:pt x="2116" y="204"/>
                    </a:lnTo>
                    <a:lnTo>
                      <a:pt x="2116" y="204"/>
                    </a:lnTo>
                    <a:lnTo>
                      <a:pt x="2116" y="204"/>
                    </a:lnTo>
                    <a:lnTo>
                      <a:pt x="2118" y="204"/>
                    </a:lnTo>
                    <a:lnTo>
                      <a:pt x="2118" y="206"/>
                    </a:lnTo>
                    <a:lnTo>
                      <a:pt x="2118" y="206"/>
                    </a:lnTo>
                    <a:lnTo>
                      <a:pt x="2118" y="206"/>
                    </a:lnTo>
                    <a:lnTo>
                      <a:pt x="2120" y="206"/>
                    </a:lnTo>
                    <a:lnTo>
                      <a:pt x="2120" y="206"/>
                    </a:lnTo>
                    <a:lnTo>
                      <a:pt x="2120" y="208"/>
                    </a:lnTo>
                    <a:lnTo>
                      <a:pt x="2120" y="208"/>
                    </a:lnTo>
                    <a:lnTo>
                      <a:pt x="2118" y="208"/>
                    </a:lnTo>
                    <a:lnTo>
                      <a:pt x="2118" y="210"/>
                    </a:lnTo>
                    <a:lnTo>
                      <a:pt x="2118" y="210"/>
                    </a:lnTo>
                    <a:lnTo>
                      <a:pt x="2118" y="211"/>
                    </a:lnTo>
                    <a:lnTo>
                      <a:pt x="2118" y="213"/>
                    </a:lnTo>
                    <a:lnTo>
                      <a:pt x="2118" y="215"/>
                    </a:lnTo>
                    <a:lnTo>
                      <a:pt x="2116" y="217"/>
                    </a:lnTo>
                    <a:lnTo>
                      <a:pt x="2116" y="217"/>
                    </a:lnTo>
                    <a:lnTo>
                      <a:pt x="2116" y="219"/>
                    </a:lnTo>
                    <a:lnTo>
                      <a:pt x="2116" y="219"/>
                    </a:lnTo>
                    <a:lnTo>
                      <a:pt x="2116" y="219"/>
                    </a:lnTo>
                    <a:lnTo>
                      <a:pt x="2116" y="219"/>
                    </a:lnTo>
                    <a:lnTo>
                      <a:pt x="2116" y="219"/>
                    </a:lnTo>
                    <a:lnTo>
                      <a:pt x="2114" y="219"/>
                    </a:lnTo>
                    <a:lnTo>
                      <a:pt x="2114" y="219"/>
                    </a:lnTo>
                    <a:lnTo>
                      <a:pt x="2113" y="219"/>
                    </a:lnTo>
                    <a:lnTo>
                      <a:pt x="2113" y="219"/>
                    </a:lnTo>
                    <a:lnTo>
                      <a:pt x="2113" y="219"/>
                    </a:lnTo>
                    <a:lnTo>
                      <a:pt x="2111" y="219"/>
                    </a:lnTo>
                    <a:lnTo>
                      <a:pt x="2111" y="220"/>
                    </a:lnTo>
                    <a:lnTo>
                      <a:pt x="2111" y="220"/>
                    </a:lnTo>
                    <a:lnTo>
                      <a:pt x="2109" y="222"/>
                    </a:lnTo>
                    <a:lnTo>
                      <a:pt x="2109" y="222"/>
                    </a:lnTo>
                    <a:lnTo>
                      <a:pt x="2109" y="222"/>
                    </a:lnTo>
                    <a:lnTo>
                      <a:pt x="2109" y="222"/>
                    </a:lnTo>
                    <a:lnTo>
                      <a:pt x="2109" y="222"/>
                    </a:lnTo>
                    <a:lnTo>
                      <a:pt x="2107" y="226"/>
                    </a:lnTo>
                    <a:lnTo>
                      <a:pt x="2107" y="226"/>
                    </a:lnTo>
                    <a:lnTo>
                      <a:pt x="2107" y="228"/>
                    </a:lnTo>
                    <a:lnTo>
                      <a:pt x="2105" y="228"/>
                    </a:lnTo>
                    <a:lnTo>
                      <a:pt x="2103" y="230"/>
                    </a:lnTo>
                    <a:lnTo>
                      <a:pt x="2103" y="230"/>
                    </a:lnTo>
                    <a:lnTo>
                      <a:pt x="2103" y="230"/>
                    </a:lnTo>
                    <a:lnTo>
                      <a:pt x="2103" y="231"/>
                    </a:lnTo>
                    <a:lnTo>
                      <a:pt x="2103" y="231"/>
                    </a:lnTo>
                    <a:lnTo>
                      <a:pt x="2102" y="231"/>
                    </a:lnTo>
                    <a:lnTo>
                      <a:pt x="2102" y="231"/>
                    </a:lnTo>
                    <a:lnTo>
                      <a:pt x="2102" y="231"/>
                    </a:lnTo>
                    <a:lnTo>
                      <a:pt x="2102" y="231"/>
                    </a:lnTo>
                    <a:lnTo>
                      <a:pt x="2102" y="231"/>
                    </a:lnTo>
                    <a:lnTo>
                      <a:pt x="2100" y="231"/>
                    </a:lnTo>
                    <a:lnTo>
                      <a:pt x="2100" y="231"/>
                    </a:lnTo>
                    <a:lnTo>
                      <a:pt x="2098" y="233"/>
                    </a:lnTo>
                    <a:lnTo>
                      <a:pt x="2098" y="233"/>
                    </a:lnTo>
                    <a:lnTo>
                      <a:pt x="2098" y="233"/>
                    </a:lnTo>
                    <a:lnTo>
                      <a:pt x="2098" y="233"/>
                    </a:lnTo>
                    <a:lnTo>
                      <a:pt x="2096" y="233"/>
                    </a:lnTo>
                    <a:lnTo>
                      <a:pt x="2096" y="233"/>
                    </a:lnTo>
                    <a:lnTo>
                      <a:pt x="2096" y="233"/>
                    </a:lnTo>
                    <a:lnTo>
                      <a:pt x="2096" y="233"/>
                    </a:lnTo>
                    <a:lnTo>
                      <a:pt x="2096" y="233"/>
                    </a:lnTo>
                    <a:lnTo>
                      <a:pt x="2096" y="233"/>
                    </a:lnTo>
                    <a:lnTo>
                      <a:pt x="2094" y="233"/>
                    </a:lnTo>
                    <a:lnTo>
                      <a:pt x="2093" y="233"/>
                    </a:lnTo>
                    <a:lnTo>
                      <a:pt x="2093" y="233"/>
                    </a:lnTo>
                    <a:lnTo>
                      <a:pt x="2093" y="233"/>
                    </a:lnTo>
                    <a:lnTo>
                      <a:pt x="2093" y="233"/>
                    </a:lnTo>
                    <a:lnTo>
                      <a:pt x="2091" y="231"/>
                    </a:lnTo>
                    <a:lnTo>
                      <a:pt x="2091" y="231"/>
                    </a:lnTo>
                    <a:lnTo>
                      <a:pt x="2089" y="231"/>
                    </a:lnTo>
                    <a:lnTo>
                      <a:pt x="2089" y="231"/>
                    </a:lnTo>
                    <a:lnTo>
                      <a:pt x="2085" y="233"/>
                    </a:lnTo>
                    <a:lnTo>
                      <a:pt x="2085" y="233"/>
                    </a:lnTo>
                    <a:lnTo>
                      <a:pt x="2085" y="233"/>
                    </a:lnTo>
                    <a:lnTo>
                      <a:pt x="2085" y="233"/>
                    </a:lnTo>
                    <a:lnTo>
                      <a:pt x="2082" y="233"/>
                    </a:lnTo>
                    <a:lnTo>
                      <a:pt x="2080" y="233"/>
                    </a:lnTo>
                    <a:lnTo>
                      <a:pt x="2080" y="233"/>
                    </a:lnTo>
                    <a:lnTo>
                      <a:pt x="2080" y="233"/>
                    </a:lnTo>
                    <a:lnTo>
                      <a:pt x="2078" y="231"/>
                    </a:lnTo>
                    <a:lnTo>
                      <a:pt x="2078" y="231"/>
                    </a:lnTo>
                    <a:lnTo>
                      <a:pt x="2078" y="230"/>
                    </a:lnTo>
                    <a:lnTo>
                      <a:pt x="2076" y="230"/>
                    </a:lnTo>
                    <a:lnTo>
                      <a:pt x="2076" y="230"/>
                    </a:lnTo>
                    <a:lnTo>
                      <a:pt x="2075" y="230"/>
                    </a:lnTo>
                    <a:lnTo>
                      <a:pt x="2075" y="228"/>
                    </a:lnTo>
                    <a:lnTo>
                      <a:pt x="2073" y="228"/>
                    </a:lnTo>
                    <a:lnTo>
                      <a:pt x="2073" y="228"/>
                    </a:lnTo>
                    <a:lnTo>
                      <a:pt x="2073" y="228"/>
                    </a:lnTo>
                    <a:lnTo>
                      <a:pt x="2071" y="228"/>
                    </a:lnTo>
                    <a:lnTo>
                      <a:pt x="2071" y="228"/>
                    </a:lnTo>
                    <a:lnTo>
                      <a:pt x="2071" y="226"/>
                    </a:lnTo>
                    <a:lnTo>
                      <a:pt x="2069" y="226"/>
                    </a:lnTo>
                    <a:lnTo>
                      <a:pt x="2069" y="226"/>
                    </a:lnTo>
                    <a:lnTo>
                      <a:pt x="2067" y="226"/>
                    </a:lnTo>
                    <a:lnTo>
                      <a:pt x="2067" y="226"/>
                    </a:lnTo>
                    <a:lnTo>
                      <a:pt x="2066" y="226"/>
                    </a:lnTo>
                    <a:lnTo>
                      <a:pt x="2066" y="226"/>
                    </a:lnTo>
                    <a:lnTo>
                      <a:pt x="2064" y="226"/>
                    </a:lnTo>
                    <a:lnTo>
                      <a:pt x="2064" y="226"/>
                    </a:lnTo>
                    <a:lnTo>
                      <a:pt x="2064" y="226"/>
                    </a:lnTo>
                    <a:lnTo>
                      <a:pt x="2064" y="226"/>
                    </a:lnTo>
                    <a:lnTo>
                      <a:pt x="2064" y="226"/>
                    </a:lnTo>
                    <a:lnTo>
                      <a:pt x="2066" y="226"/>
                    </a:lnTo>
                    <a:lnTo>
                      <a:pt x="2066" y="226"/>
                    </a:lnTo>
                    <a:lnTo>
                      <a:pt x="2066" y="228"/>
                    </a:lnTo>
                    <a:lnTo>
                      <a:pt x="2066" y="228"/>
                    </a:lnTo>
                    <a:lnTo>
                      <a:pt x="2066" y="228"/>
                    </a:lnTo>
                    <a:lnTo>
                      <a:pt x="2064" y="230"/>
                    </a:lnTo>
                    <a:lnTo>
                      <a:pt x="2064" y="230"/>
                    </a:lnTo>
                    <a:lnTo>
                      <a:pt x="2064" y="230"/>
                    </a:lnTo>
                    <a:lnTo>
                      <a:pt x="2064" y="230"/>
                    </a:lnTo>
                    <a:lnTo>
                      <a:pt x="2064" y="231"/>
                    </a:lnTo>
                    <a:lnTo>
                      <a:pt x="2064" y="231"/>
                    </a:lnTo>
                    <a:lnTo>
                      <a:pt x="2064" y="231"/>
                    </a:lnTo>
                    <a:lnTo>
                      <a:pt x="2064" y="231"/>
                    </a:lnTo>
                    <a:lnTo>
                      <a:pt x="2062" y="233"/>
                    </a:lnTo>
                    <a:lnTo>
                      <a:pt x="2062" y="233"/>
                    </a:lnTo>
                    <a:lnTo>
                      <a:pt x="2062" y="233"/>
                    </a:lnTo>
                    <a:lnTo>
                      <a:pt x="2060" y="233"/>
                    </a:lnTo>
                    <a:lnTo>
                      <a:pt x="2060" y="233"/>
                    </a:lnTo>
                    <a:lnTo>
                      <a:pt x="2060" y="233"/>
                    </a:lnTo>
                    <a:lnTo>
                      <a:pt x="2060" y="233"/>
                    </a:lnTo>
                    <a:lnTo>
                      <a:pt x="2060" y="235"/>
                    </a:lnTo>
                    <a:lnTo>
                      <a:pt x="2060" y="235"/>
                    </a:lnTo>
                    <a:lnTo>
                      <a:pt x="2060" y="235"/>
                    </a:lnTo>
                    <a:lnTo>
                      <a:pt x="2060" y="235"/>
                    </a:lnTo>
                    <a:lnTo>
                      <a:pt x="2060" y="237"/>
                    </a:lnTo>
                    <a:lnTo>
                      <a:pt x="2060" y="237"/>
                    </a:lnTo>
                    <a:lnTo>
                      <a:pt x="2058" y="239"/>
                    </a:lnTo>
                    <a:lnTo>
                      <a:pt x="2058" y="239"/>
                    </a:lnTo>
                    <a:lnTo>
                      <a:pt x="2058" y="239"/>
                    </a:lnTo>
                    <a:lnTo>
                      <a:pt x="2058" y="239"/>
                    </a:lnTo>
                    <a:lnTo>
                      <a:pt x="2058" y="239"/>
                    </a:lnTo>
                    <a:lnTo>
                      <a:pt x="2058" y="239"/>
                    </a:lnTo>
                    <a:lnTo>
                      <a:pt x="2056" y="239"/>
                    </a:lnTo>
                    <a:lnTo>
                      <a:pt x="2056" y="239"/>
                    </a:lnTo>
                    <a:lnTo>
                      <a:pt x="2056" y="240"/>
                    </a:lnTo>
                    <a:lnTo>
                      <a:pt x="2056" y="240"/>
                    </a:lnTo>
                    <a:lnTo>
                      <a:pt x="2055" y="240"/>
                    </a:lnTo>
                    <a:lnTo>
                      <a:pt x="2055" y="240"/>
                    </a:lnTo>
                    <a:lnTo>
                      <a:pt x="2053" y="240"/>
                    </a:lnTo>
                    <a:lnTo>
                      <a:pt x="2053" y="240"/>
                    </a:lnTo>
                    <a:lnTo>
                      <a:pt x="2053" y="240"/>
                    </a:lnTo>
                    <a:lnTo>
                      <a:pt x="2051" y="240"/>
                    </a:lnTo>
                    <a:lnTo>
                      <a:pt x="2051" y="240"/>
                    </a:lnTo>
                    <a:lnTo>
                      <a:pt x="2051" y="240"/>
                    </a:lnTo>
                    <a:lnTo>
                      <a:pt x="2049" y="240"/>
                    </a:lnTo>
                    <a:lnTo>
                      <a:pt x="2049" y="242"/>
                    </a:lnTo>
                    <a:lnTo>
                      <a:pt x="2049" y="242"/>
                    </a:lnTo>
                    <a:lnTo>
                      <a:pt x="2049" y="242"/>
                    </a:lnTo>
                    <a:lnTo>
                      <a:pt x="2049" y="242"/>
                    </a:lnTo>
                    <a:lnTo>
                      <a:pt x="2047" y="242"/>
                    </a:lnTo>
                    <a:lnTo>
                      <a:pt x="2047" y="242"/>
                    </a:lnTo>
                    <a:lnTo>
                      <a:pt x="2047" y="242"/>
                    </a:lnTo>
                    <a:lnTo>
                      <a:pt x="2046" y="242"/>
                    </a:lnTo>
                    <a:lnTo>
                      <a:pt x="2046" y="242"/>
                    </a:lnTo>
                    <a:lnTo>
                      <a:pt x="2042" y="244"/>
                    </a:lnTo>
                    <a:lnTo>
                      <a:pt x="2042" y="244"/>
                    </a:lnTo>
                    <a:lnTo>
                      <a:pt x="2042" y="244"/>
                    </a:lnTo>
                    <a:lnTo>
                      <a:pt x="2042" y="244"/>
                    </a:lnTo>
                    <a:lnTo>
                      <a:pt x="2042" y="244"/>
                    </a:lnTo>
                    <a:lnTo>
                      <a:pt x="2042" y="244"/>
                    </a:lnTo>
                    <a:lnTo>
                      <a:pt x="2040" y="244"/>
                    </a:lnTo>
                    <a:lnTo>
                      <a:pt x="2040" y="246"/>
                    </a:lnTo>
                    <a:lnTo>
                      <a:pt x="2040" y="246"/>
                    </a:lnTo>
                    <a:lnTo>
                      <a:pt x="2038" y="246"/>
                    </a:lnTo>
                    <a:lnTo>
                      <a:pt x="2038" y="248"/>
                    </a:lnTo>
                    <a:lnTo>
                      <a:pt x="2037" y="248"/>
                    </a:lnTo>
                    <a:lnTo>
                      <a:pt x="2037" y="248"/>
                    </a:lnTo>
                    <a:lnTo>
                      <a:pt x="2035" y="248"/>
                    </a:lnTo>
                    <a:lnTo>
                      <a:pt x="2035" y="248"/>
                    </a:lnTo>
                    <a:lnTo>
                      <a:pt x="2035" y="248"/>
                    </a:lnTo>
                    <a:lnTo>
                      <a:pt x="2033" y="248"/>
                    </a:lnTo>
                    <a:lnTo>
                      <a:pt x="2033" y="248"/>
                    </a:lnTo>
                    <a:lnTo>
                      <a:pt x="2033" y="248"/>
                    </a:lnTo>
                    <a:lnTo>
                      <a:pt x="2033" y="248"/>
                    </a:lnTo>
                    <a:lnTo>
                      <a:pt x="2033" y="248"/>
                    </a:lnTo>
                    <a:lnTo>
                      <a:pt x="2031" y="248"/>
                    </a:lnTo>
                    <a:lnTo>
                      <a:pt x="2031" y="249"/>
                    </a:lnTo>
                    <a:lnTo>
                      <a:pt x="2031" y="249"/>
                    </a:lnTo>
                    <a:lnTo>
                      <a:pt x="2029" y="249"/>
                    </a:lnTo>
                    <a:lnTo>
                      <a:pt x="2029" y="248"/>
                    </a:lnTo>
                    <a:lnTo>
                      <a:pt x="2026" y="248"/>
                    </a:lnTo>
                    <a:lnTo>
                      <a:pt x="2024" y="249"/>
                    </a:lnTo>
                    <a:lnTo>
                      <a:pt x="2024" y="249"/>
                    </a:lnTo>
                    <a:lnTo>
                      <a:pt x="2024" y="249"/>
                    </a:lnTo>
                    <a:lnTo>
                      <a:pt x="2022" y="249"/>
                    </a:lnTo>
                    <a:lnTo>
                      <a:pt x="2020" y="249"/>
                    </a:lnTo>
                    <a:lnTo>
                      <a:pt x="2020" y="249"/>
                    </a:lnTo>
                    <a:lnTo>
                      <a:pt x="2018" y="249"/>
                    </a:lnTo>
                    <a:lnTo>
                      <a:pt x="2018" y="249"/>
                    </a:lnTo>
                    <a:lnTo>
                      <a:pt x="2018" y="249"/>
                    </a:lnTo>
                    <a:lnTo>
                      <a:pt x="2018" y="251"/>
                    </a:lnTo>
                    <a:lnTo>
                      <a:pt x="2018" y="251"/>
                    </a:lnTo>
                    <a:lnTo>
                      <a:pt x="2018" y="251"/>
                    </a:lnTo>
                    <a:lnTo>
                      <a:pt x="2017" y="251"/>
                    </a:lnTo>
                    <a:lnTo>
                      <a:pt x="2017" y="251"/>
                    </a:lnTo>
                    <a:lnTo>
                      <a:pt x="2017" y="253"/>
                    </a:lnTo>
                    <a:lnTo>
                      <a:pt x="2017" y="253"/>
                    </a:lnTo>
                    <a:lnTo>
                      <a:pt x="2017" y="253"/>
                    </a:lnTo>
                    <a:lnTo>
                      <a:pt x="2017" y="255"/>
                    </a:lnTo>
                    <a:lnTo>
                      <a:pt x="2017" y="255"/>
                    </a:lnTo>
                    <a:lnTo>
                      <a:pt x="2015" y="255"/>
                    </a:lnTo>
                    <a:lnTo>
                      <a:pt x="2015" y="255"/>
                    </a:lnTo>
                    <a:lnTo>
                      <a:pt x="2015" y="255"/>
                    </a:lnTo>
                    <a:lnTo>
                      <a:pt x="2015" y="257"/>
                    </a:lnTo>
                    <a:lnTo>
                      <a:pt x="2015" y="257"/>
                    </a:lnTo>
                    <a:lnTo>
                      <a:pt x="2015" y="257"/>
                    </a:lnTo>
                    <a:lnTo>
                      <a:pt x="2015" y="257"/>
                    </a:lnTo>
                    <a:lnTo>
                      <a:pt x="2015" y="258"/>
                    </a:lnTo>
                    <a:lnTo>
                      <a:pt x="2015" y="258"/>
                    </a:lnTo>
                    <a:lnTo>
                      <a:pt x="2013" y="258"/>
                    </a:lnTo>
                    <a:lnTo>
                      <a:pt x="2013" y="258"/>
                    </a:lnTo>
                    <a:lnTo>
                      <a:pt x="2013" y="258"/>
                    </a:lnTo>
                    <a:lnTo>
                      <a:pt x="2013" y="258"/>
                    </a:lnTo>
                    <a:lnTo>
                      <a:pt x="2013" y="260"/>
                    </a:lnTo>
                    <a:lnTo>
                      <a:pt x="2013" y="260"/>
                    </a:lnTo>
                    <a:lnTo>
                      <a:pt x="2013" y="260"/>
                    </a:lnTo>
                    <a:lnTo>
                      <a:pt x="2013" y="260"/>
                    </a:lnTo>
                    <a:lnTo>
                      <a:pt x="2011" y="262"/>
                    </a:lnTo>
                    <a:lnTo>
                      <a:pt x="2011" y="262"/>
                    </a:lnTo>
                    <a:lnTo>
                      <a:pt x="2011" y="262"/>
                    </a:lnTo>
                    <a:lnTo>
                      <a:pt x="2008" y="264"/>
                    </a:lnTo>
                    <a:lnTo>
                      <a:pt x="2008" y="264"/>
                    </a:lnTo>
                    <a:lnTo>
                      <a:pt x="2006" y="264"/>
                    </a:lnTo>
                    <a:lnTo>
                      <a:pt x="2004" y="264"/>
                    </a:lnTo>
                    <a:lnTo>
                      <a:pt x="2004" y="264"/>
                    </a:lnTo>
                    <a:lnTo>
                      <a:pt x="2004" y="264"/>
                    </a:lnTo>
                    <a:lnTo>
                      <a:pt x="2002" y="264"/>
                    </a:lnTo>
                    <a:lnTo>
                      <a:pt x="2002" y="264"/>
                    </a:lnTo>
                    <a:lnTo>
                      <a:pt x="2002" y="264"/>
                    </a:lnTo>
                    <a:lnTo>
                      <a:pt x="2002" y="264"/>
                    </a:lnTo>
                    <a:lnTo>
                      <a:pt x="2000" y="266"/>
                    </a:lnTo>
                    <a:lnTo>
                      <a:pt x="2000" y="266"/>
                    </a:lnTo>
                    <a:lnTo>
                      <a:pt x="2000" y="266"/>
                    </a:lnTo>
                    <a:lnTo>
                      <a:pt x="1999" y="266"/>
                    </a:lnTo>
                    <a:lnTo>
                      <a:pt x="1999" y="266"/>
                    </a:lnTo>
                    <a:lnTo>
                      <a:pt x="1999" y="266"/>
                    </a:lnTo>
                    <a:lnTo>
                      <a:pt x="1997" y="268"/>
                    </a:lnTo>
                    <a:lnTo>
                      <a:pt x="1995" y="268"/>
                    </a:lnTo>
                    <a:lnTo>
                      <a:pt x="1995" y="268"/>
                    </a:lnTo>
                    <a:lnTo>
                      <a:pt x="1993" y="268"/>
                    </a:lnTo>
                    <a:lnTo>
                      <a:pt x="1993" y="268"/>
                    </a:lnTo>
                    <a:lnTo>
                      <a:pt x="1991" y="268"/>
                    </a:lnTo>
                    <a:lnTo>
                      <a:pt x="1991" y="268"/>
                    </a:lnTo>
                    <a:lnTo>
                      <a:pt x="1990" y="269"/>
                    </a:lnTo>
                    <a:lnTo>
                      <a:pt x="1990" y="269"/>
                    </a:lnTo>
                    <a:lnTo>
                      <a:pt x="1988" y="269"/>
                    </a:lnTo>
                    <a:lnTo>
                      <a:pt x="1988" y="269"/>
                    </a:lnTo>
                    <a:lnTo>
                      <a:pt x="1986" y="269"/>
                    </a:lnTo>
                    <a:lnTo>
                      <a:pt x="1986" y="269"/>
                    </a:lnTo>
                    <a:lnTo>
                      <a:pt x="1986" y="269"/>
                    </a:lnTo>
                    <a:lnTo>
                      <a:pt x="1986" y="269"/>
                    </a:lnTo>
                    <a:lnTo>
                      <a:pt x="1984" y="271"/>
                    </a:lnTo>
                    <a:lnTo>
                      <a:pt x="1984" y="271"/>
                    </a:lnTo>
                    <a:lnTo>
                      <a:pt x="1984" y="271"/>
                    </a:lnTo>
                    <a:lnTo>
                      <a:pt x="1984" y="271"/>
                    </a:lnTo>
                    <a:lnTo>
                      <a:pt x="1984" y="271"/>
                    </a:lnTo>
                    <a:lnTo>
                      <a:pt x="1984" y="273"/>
                    </a:lnTo>
                    <a:lnTo>
                      <a:pt x="1984" y="273"/>
                    </a:lnTo>
                    <a:lnTo>
                      <a:pt x="1984" y="273"/>
                    </a:lnTo>
                    <a:lnTo>
                      <a:pt x="1982" y="273"/>
                    </a:lnTo>
                    <a:lnTo>
                      <a:pt x="1982" y="275"/>
                    </a:lnTo>
                    <a:lnTo>
                      <a:pt x="1982" y="275"/>
                    </a:lnTo>
                    <a:lnTo>
                      <a:pt x="1982" y="275"/>
                    </a:lnTo>
                    <a:lnTo>
                      <a:pt x="1981" y="275"/>
                    </a:lnTo>
                    <a:lnTo>
                      <a:pt x="1981" y="275"/>
                    </a:lnTo>
                    <a:lnTo>
                      <a:pt x="1981" y="275"/>
                    </a:lnTo>
                    <a:lnTo>
                      <a:pt x="1981" y="277"/>
                    </a:lnTo>
                    <a:lnTo>
                      <a:pt x="1981" y="277"/>
                    </a:lnTo>
                    <a:lnTo>
                      <a:pt x="1981" y="277"/>
                    </a:lnTo>
                    <a:lnTo>
                      <a:pt x="1981" y="277"/>
                    </a:lnTo>
                    <a:lnTo>
                      <a:pt x="1981" y="277"/>
                    </a:lnTo>
                    <a:lnTo>
                      <a:pt x="1981" y="278"/>
                    </a:lnTo>
                    <a:lnTo>
                      <a:pt x="1981" y="278"/>
                    </a:lnTo>
                    <a:lnTo>
                      <a:pt x="1981" y="278"/>
                    </a:lnTo>
                    <a:lnTo>
                      <a:pt x="1981" y="278"/>
                    </a:lnTo>
                    <a:lnTo>
                      <a:pt x="1981" y="278"/>
                    </a:lnTo>
                    <a:lnTo>
                      <a:pt x="1981" y="280"/>
                    </a:lnTo>
                    <a:lnTo>
                      <a:pt x="1981" y="280"/>
                    </a:lnTo>
                    <a:lnTo>
                      <a:pt x="1981" y="282"/>
                    </a:lnTo>
                    <a:lnTo>
                      <a:pt x="1979" y="282"/>
                    </a:lnTo>
                    <a:lnTo>
                      <a:pt x="1979" y="282"/>
                    </a:lnTo>
                    <a:lnTo>
                      <a:pt x="1979" y="282"/>
                    </a:lnTo>
                    <a:lnTo>
                      <a:pt x="1979" y="282"/>
                    </a:lnTo>
                    <a:lnTo>
                      <a:pt x="1979" y="282"/>
                    </a:lnTo>
                    <a:lnTo>
                      <a:pt x="1977" y="282"/>
                    </a:lnTo>
                    <a:lnTo>
                      <a:pt x="1977" y="282"/>
                    </a:lnTo>
                    <a:lnTo>
                      <a:pt x="1977" y="282"/>
                    </a:lnTo>
                    <a:lnTo>
                      <a:pt x="1977" y="284"/>
                    </a:lnTo>
                    <a:lnTo>
                      <a:pt x="1975" y="284"/>
                    </a:lnTo>
                    <a:lnTo>
                      <a:pt x="1975" y="284"/>
                    </a:lnTo>
                    <a:lnTo>
                      <a:pt x="1975" y="286"/>
                    </a:lnTo>
                    <a:lnTo>
                      <a:pt x="1975" y="286"/>
                    </a:lnTo>
                    <a:lnTo>
                      <a:pt x="1975" y="286"/>
                    </a:lnTo>
                    <a:lnTo>
                      <a:pt x="1975" y="286"/>
                    </a:lnTo>
                    <a:lnTo>
                      <a:pt x="1975" y="286"/>
                    </a:lnTo>
                    <a:lnTo>
                      <a:pt x="1975" y="286"/>
                    </a:lnTo>
                    <a:lnTo>
                      <a:pt x="1975" y="286"/>
                    </a:lnTo>
                    <a:lnTo>
                      <a:pt x="1975" y="287"/>
                    </a:lnTo>
                    <a:lnTo>
                      <a:pt x="1975" y="287"/>
                    </a:lnTo>
                    <a:lnTo>
                      <a:pt x="1973" y="289"/>
                    </a:lnTo>
                    <a:lnTo>
                      <a:pt x="1973" y="289"/>
                    </a:lnTo>
                    <a:lnTo>
                      <a:pt x="1973" y="289"/>
                    </a:lnTo>
                    <a:lnTo>
                      <a:pt x="1973" y="289"/>
                    </a:lnTo>
                    <a:lnTo>
                      <a:pt x="1973" y="289"/>
                    </a:lnTo>
                    <a:lnTo>
                      <a:pt x="1973" y="291"/>
                    </a:lnTo>
                    <a:lnTo>
                      <a:pt x="1973" y="291"/>
                    </a:lnTo>
                    <a:lnTo>
                      <a:pt x="1973" y="291"/>
                    </a:lnTo>
                    <a:lnTo>
                      <a:pt x="1973" y="293"/>
                    </a:lnTo>
                    <a:lnTo>
                      <a:pt x="1973" y="293"/>
                    </a:lnTo>
                    <a:lnTo>
                      <a:pt x="1973" y="295"/>
                    </a:lnTo>
                    <a:lnTo>
                      <a:pt x="1973" y="296"/>
                    </a:lnTo>
                    <a:lnTo>
                      <a:pt x="1973" y="296"/>
                    </a:lnTo>
                    <a:lnTo>
                      <a:pt x="1973" y="296"/>
                    </a:lnTo>
                    <a:lnTo>
                      <a:pt x="1973" y="298"/>
                    </a:lnTo>
                    <a:lnTo>
                      <a:pt x="1971" y="298"/>
                    </a:lnTo>
                    <a:lnTo>
                      <a:pt x="1971" y="298"/>
                    </a:lnTo>
                    <a:lnTo>
                      <a:pt x="1971" y="300"/>
                    </a:lnTo>
                    <a:lnTo>
                      <a:pt x="1971" y="300"/>
                    </a:lnTo>
                    <a:lnTo>
                      <a:pt x="1971" y="300"/>
                    </a:lnTo>
                    <a:lnTo>
                      <a:pt x="1971" y="300"/>
                    </a:lnTo>
                    <a:lnTo>
                      <a:pt x="1971" y="300"/>
                    </a:lnTo>
                    <a:lnTo>
                      <a:pt x="1970" y="302"/>
                    </a:lnTo>
                    <a:lnTo>
                      <a:pt x="1970" y="302"/>
                    </a:lnTo>
                    <a:lnTo>
                      <a:pt x="1970" y="302"/>
                    </a:lnTo>
                    <a:lnTo>
                      <a:pt x="1970" y="302"/>
                    </a:lnTo>
                    <a:lnTo>
                      <a:pt x="1970" y="304"/>
                    </a:lnTo>
                    <a:lnTo>
                      <a:pt x="1970" y="304"/>
                    </a:lnTo>
                    <a:lnTo>
                      <a:pt x="1970" y="304"/>
                    </a:lnTo>
                    <a:lnTo>
                      <a:pt x="1970" y="306"/>
                    </a:lnTo>
                    <a:lnTo>
                      <a:pt x="1970" y="307"/>
                    </a:lnTo>
                    <a:lnTo>
                      <a:pt x="1970" y="307"/>
                    </a:lnTo>
                    <a:lnTo>
                      <a:pt x="1968" y="309"/>
                    </a:lnTo>
                    <a:lnTo>
                      <a:pt x="1968" y="309"/>
                    </a:lnTo>
                    <a:lnTo>
                      <a:pt x="1968" y="309"/>
                    </a:lnTo>
                    <a:lnTo>
                      <a:pt x="1968" y="309"/>
                    </a:lnTo>
                    <a:lnTo>
                      <a:pt x="1968" y="309"/>
                    </a:lnTo>
                    <a:lnTo>
                      <a:pt x="1968" y="309"/>
                    </a:lnTo>
                    <a:lnTo>
                      <a:pt x="1966" y="309"/>
                    </a:lnTo>
                    <a:lnTo>
                      <a:pt x="1966" y="309"/>
                    </a:lnTo>
                    <a:lnTo>
                      <a:pt x="1966" y="309"/>
                    </a:lnTo>
                    <a:lnTo>
                      <a:pt x="1966" y="311"/>
                    </a:lnTo>
                    <a:lnTo>
                      <a:pt x="1966" y="311"/>
                    </a:lnTo>
                    <a:lnTo>
                      <a:pt x="1964" y="309"/>
                    </a:lnTo>
                    <a:lnTo>
                      <a:pt x="1964" y="309"/>
                    </a:lnTo>
                    <a:lnTo>
                      <a:pt x="1964" y="309"/>
                    </a:lnTo>
                    <a:lnTo>
                      <a:pt x="1964" y="309"/>
                    </a:lnTo>
                    <a:lnTo>
                      <a:pt x="1964" y="309"/>
                    </a:lnTo>
                    <a:lnTo>
                      <a:pt x="1962" y="309"/>
                    </a:lnTo>
                    <a:lnTo>
                      <a:pt x="1962" y="309"/>
                    </a:lnTo>
                    <a:lnTo>
                      <a:pt x="1962" y="309"/>
                    </a:lnTo>
                    <a:lnTo>
                      <a:pt x="1961" y="309"/>
                    </a:lnTo>
                    <a:lnTo>
                      <a:pt x="1961" y="309"/>
                    </a:lnTo>
                    <a:lnTo>
                      <a:pt x="1961" y="307"/>
                    </a:lnTo>
                    <a:lnTo>
                      <a:pt x="1961" y="307"/>
                    </a:lnTo>
                    <a:lnTo>
                      <a:pt x="1959" y="307"/>
                    </a:lnTo>
                    <a:lnTo>
                      <a:pt x="1959" y="307"/>
                    </a:lnTo>
                    <a:lnTo>
                      <a:pt x="1957" y="306"/>
                    </a:lnTo>
                    <a:lnTo>
                      <a:pt x="1957" y="306"/>
                    </a:lnTo>
                    <a:lnTo>
                      <a:pt x="1957" y="306"/>
                    </a:lnTo>
                    <a:lnTo>
                      <a:pt x="1957" y="306"/>
                    </a:lnTo>
                    <a:lnTo>
                      <a:pt x="1957" y="306"/>
                    </a:lnTo>
                    <a:lnTo>
                      <a:pt x="1955" y="306"/>
                    </a:lnTo>
                    <a:lnTo>
                      <a:pt x="1955" y="306"/>
                    </a:lnTo>
                    <a:lnTo>
                      <a:pt x="1955" y="307"/>
                    </a:lnTo>
                    <a:lnTo>
                      <a:pt x="1953" y="307"/>
                    </a:lnTo>
                    <a:lnTo>
                      <a:pt x="1952" y="309"/>
                    </a:lnTo>
                    <a:lnTo>
                      <a:pt x="1952" y="311"/>
                    </a:lnTo>
                    <a:lnTo>
                      <a:pt x="1952" y="311"/>
                    </a:lnTo>
                    <a:lnTo>
                      <a:pt x="1952" y="313"/>
                    </a:lnTo>
                    <a:lnTo>
                      <a:pt x="1952" y="313"/>
                    </a:lnTo>
                    <a:lnTo>
                      <a:pt x="1952" y="313"/>
                    </a:lnTo>
                    <a:lnTo>
                      <a:pt x="1952" y="315"/>
                    </a:lnTo>
                    <a:lnTo>
                      <a:pt x="1950" y="315"/>
                    </a:lnTo>
                    <a:lnTo>
                      <a:pt x="1950" y="315"/>
                    </a:lnTo>
                    <a:lnTo>
                      <a:pt x="1950" y="315"/>
                    </a:lnTo>
                    <a:lnTo>
                      <a:pt x="1950" y="315"/>
                    </a:lnTo>
                    <a:lnTo>
                      <a:pt x="1950" y="315"/>
                    </a:lnTo>
                    <a:lnTo>
                      <a:pt x="1948" y="316"/>
                    </a:lnTo>
                    <a:lnTo>
                      <a:pt x="1948" y="316"/>
                    </a:lnTo>
                    <a:lnTo>
                      <a:pt x="1946" y="316"/>
                    </a:lnTo>
                    <a:lnTo>
                      <a:pt x="1944" y="316"/>
                    </a:lnTo>
                    <a:lnTo>
                      <a:pt x="1944" y="316"/>
                    </a:lnTo>
                    <a:lnTo>
                      <a:pt x="1944" y="316"/>
                    </a:lnTo>
                    <a:lnTo>
                      <a:pt x="1943" y="316"/>
                    </a:lnTo>
                    <a:lnTo>
                      <a:pt x="1939" y="316"/>
                    </a:lnTo>
                    <a:lnTo>
                      <a:pt x="1939" y="316"/>
                    </a:lnTo>
                    <a:lnTo>
                      <a:pt x="1937" y="316"/>
                    </a:lnTo>
                    <a:lnTo>
                      <a:pt x="1937" y="316"/>
                    </a:lnTo>
                    <a:lnTo>
                      <a:pt x="1935" y="316"/>
                    </a:lnTo>
                    <a:lnTo>
                      <a:pt x="1935" y="316"/>
                    </a:lnTo>
                    <a:lnTo>
                      <a:pt x="1935" y="316"/>
                    </a:lnTo>
                    <a:lnTo>
                      <a:pt x="1933" y="318"/>
                    </a:lnTo>
                    <a:lnTo>
                      <a:pt x="1933" y="318"/>
                    </a:lnTo>
                    <a:lnTo>
                      <a:pt x="1933" y="318"/>
                    </a:lnTo>
                    <a:lnTo>
                      <a:pt x="1933" y="318"/>
                    </a:lnTo>
                    <a:lnTo>
                      <a:pt x="1932" y="318"/>
                    </a:lnTo>
                    <a:lnTo>
                      <a:pt x="1930" y="318"/>
                    </a:lnTo>
                    <a:lnTo>
                      <a:pt x="1928" y="318"/>
                    </a:lnTo>
                    <a:lnTo>
                      <a:pt x="1928" y="318"/>
                    </a:lnTo>
                    <a:lnTo>
                      <a:pt x="1928" y="318"/>
                    </a:lnTo>
                    <a:lnTo>
                      <a:pt x="1928" y="318"/>
                    </a:lnTo>
                    <a:lnTo>
                      <a:pt x="1926" y="318"/>
                    </a:lnTo>
                    <a:lnTo>
                      <a:pt x="1926" y="318"/>
                    </a:lnTo>
                    <a:lnTo>
                      <a:pt x="1926" y="320"/>
                    </a:lnTo>
                    <a:lnTo>
                      <a:pt x="1926" y="320"/>
                    </a:lnTo>
                    <a:lnTo>
                      <a:pt x="1926" y="322"/>
                    </a:lnTo>
                    <a:lnTo>
                      <a:pt x="1926" y="322"/>
                    </a:lnTo>
                    <a:lnTo>
                      <a:pt x="1926" y="324"/>
                    </a:lnTo>
                    <a:lnTo>
                      <a:pt x="1926" y="324"/>
                    </a:lnTo>
                    <a:lnTo>
                      <a:pt x="1926" y="324"/>
                    </a:lnTo>
                    <a:lnTo>
                      <a:pt x="1926" y="324"/>
                    </a:lnTo>
                    <a:lnTo>
                      <a:pt x="1926" y="324"/>
                    </a:lnTo>
                    <a:lnTo>
                      <a:pt x="1926" y="324"/>
                    </a:lnTo>
                    <a:lnTo>
                      <a:pt x="1926" y="325"/>
                    </a:lnTo>
                    <a:lnTo>
                      <a:pt x="1926" y="325"/>
                    </a:lnTo>
                    <a:lnTo>
                      <a:pt x="1926" y="325"/>
                    </a:lnTo>
                    <a:lnTo>
                      <a:pt x="1926" y="327"/>
                    </a:lnTo>
                    <a:lnTo>
                      <a:pt x="1926" y="327"/>
                    </a:lnTo>
                    <a:lnTo>
                      <a:pt x="1926" y="327"/>
                    </a:lnTo>
                    <a:lnTo>
                      <a:pt x="1926" y="327"/>
                    </a:lnTo>
                    <a:lnTo>
                      <a:pt x="1924" y="327"/>
                    </a:lnTo>
                    <a:lnTo>
                      <a:pt x="1924" y="327"/>
                    </a:lnTo>
                    <a:lnTo>
                      <a:pt x="1924" y="329"/>
                    </a:lnTo>
                    <a:lnTo>
                      <a:pt x="1924" y="329"/>
                    </a:lnTo>
                    <a:lnTo>
                      <a:pt x="1923" y="331"/>
                    </a:lnTo>
                    <a:lnTo>
                      <a:pt x="1923" y="331"/>
                    </a:lnTo>
                    <a:lnTo>
                      <a:pt x="1923" y="331"/>
                    </a:lnTo>
                    <a:lnTo>
                      <a:pt x="1923" y="331"/>
                    </a:lnTo>
                    <a:lnTo>
                      <a:pt x="1923" y="333"/>
                    </a:lnTo>
                    <a:lnTo>
                      <a:pt x="1923" y="334"/>
                    </a:lnTo>
                    <a:lnTo>
                      <a:pt x="1921" y="336"/>
                    </a:lnTo>
                    <a:lnTo>
                      <a:pt x="1921" y="336"/>
                    </a:lnTo>
                    <a:lnTo>
                      <a:pt x="1919" y="336"/>
                    </a:lnTo>
                    <a:lnTo>
                      <a:pt x="1919" y="336"/>
                    </a:lnTo>
                    <a:lnTo>
                      <a:pt x="1919" y="336"/>
                    </a:lnTo>
                    <a:lnTo>
                      <a:pt x="1917" y="336"/>
                    </a:lnTo>
                    <a:lnTo>
                      <a:pt x="1915" y="336"/>
                    </a:lnTo>
                    <a:lnTo>
                      <a:pt x="1912" y="336"/>
                    </a:lnTo>
                    <a:lnTo>
                      <a:pt x="1912" y="336"/>
                    </a:lnTo>
                    <a:lnTo>
                      <a:pt x="1908" y="336"/>
                    </a:lnTo>
                    <a:lnTo>
                      <a:pt x="1906" y="336"/>
                    </a:lnTo>
                    <a:lnTo>
                      <a:pt x="1903" y="336"/>
                    </a:lnTo>
                    <a:lnTo>
                      <a:pt x="1903" y="336"/>
                    </a:lnTo>
                    <a:lnTo>
                      <a:pt x="1903" y="336"/>
                    </a:lnTo>
                    <a:lnTo>
                      <a:pt x="1901" y="336"/>
                    </a:lnTo>
                    <a:lnTo>
                      <a:pt x="1901" y="336"/>
                    </a:lnTo>
                    <a:lnTo>
                      <a:pt x="1901" y="336"/>
                    </a:lnTo>
                    <a:lnTo>
                      <a:pt x="1901" y="338"/>
                    </a:lnTo>
                    <a:lnTo>
                      <a:pt x="1901" y="338"/>
                    </a:lnTo>
                    <a:lnTo>
                      <a:pt x="1901" y="338"/>
                    </a:lnTo>
                    <a:lnTo>
                      <a:pt x="1901" y="338"/>
                    </a:lnTo>
                    <a:lnTo>
                      <a:pt x="1901" y="338"/>
                    </a:lnTo>
                    <a:lnTo>
                      <a:pt x="1901" y="340"/>
                    </a:lnTo>
                    <a:lnTo>
                      <a:pt x="1901" y="340"/>
                    </a:lnTo>
                    <a:lnTo>
                      <a:pt x="1901" y="340"/>
                    </a:lnTo>
                    <a:lnTo>
                      <a:pt x="1903" y="340"/>
                    </a:lnTo>
                    <a:lnTo>
                      <a:pt x="1903" y="340"/>
                    </a:lnTo>
                    <a:lnTo>
                      <a:pt x="1903" y="340"/>
                    </a:lnTo>
                    <a:lnTo>
                      <a:pt x="1901" y="342"/>
                    </a:lnTo>
                    <a:lnTo>
                      <a:pt x="1901" y="342"/>
                    </a:lnTo>
                    <a:lnTo>
                      <a:pt x="1901" y="342"/>
                    </a:lnTo>
                    <a:lnTo>
                      <a:pt x="1901" y="342"/>
                    </a:lnTo>
                    <a:lnTo>
                      <a:pt x="1901" y="345"/>
                    </a:lnTo>
                    <a:lnTo>
                      <a:pt x="1901" y="345"/>
                    </a:lnTo>
                    <a:lnTo>
                      <a:pt x="1901" y="347"/>
                    </a:lnTo>
                    <a:lnTo>
                      <a:pt x="1901" y="347"/>
                    </a:lnTo>
                    <a:lnTo>
                      <a:pt x="1901" y="347"/>
                    </a:lnTo>
                    <a:lnTo>
                      <a:pt x="1901" y="347"/>
                    </a:lnTo>
                    <a:lnTo>
                      <a:pt x="1901" y="347"/>
                    </a:lnTo>
                    <a:lnTo>
                      <a:pt x="1901" y="347"/>
                    </a:lnTo>
                    <a:lnTo>
                      <a:pt x="1901" y="349"/>
                    </a:lnTo>
                    <a:lnTo>
                      <a:pt x="1901" y="349"/>
                    </a:lnTo>
                    <a:lnTo>
                      <a:pt x="1899" y="349"/>
                    </a:lnTo>
                    <a:lnTo>
                      <a:pt x="1899" y="349"/>
                    </a:lnTo>
                    <a:lnTo>
                      <a:pt x="1899" y="351"/>
                    </a:lnTo>
                    <a:lnTo>
                      <a:pt x="1899" y="351"/>
                    </a:lnTo>
                    <a:lnTo>
                      <a:pt x="1899" y="353"/>
                    </a:lnTo>
                    <a:lnTo>
                      <a:pt x="1899" y="353"/>
                    </a:lnTo>
                    <a:lnTo>
                      <a:pt x="1899" y="354"/>
                    </a:lnTo>
                    <a:lnTo>
                      <a:pt x="1899" y="354"/>
                    </a:lnTo>
                    <a:lnTo>
                      <a:pt x="1897" y="354"/>
                    </a:lnTo>
                    <a:lnTo>
                      <a:pt x="1896" y="354"/>
                    </a:lnTo>
                    <a:lnTo>
                      <a:pt x="1896" y="354"/>
                    </a:lnTo>
                    <a:lnTo>
                      <a:pt x="1896" y="356"/>
                    </a:lnTo>
                    <a:lnTo>
                      <a:pt x="1894" y="356"/>
                    </a:lnTo>
                    <a:lnTo>
                      <a:pt x="1894" y="356"/>
                    </a:lnTo>
                    <a:lnTo>
                      <a:pt x="1892" y="356"/>
                    </a:lnTo>
                    <a:lnTo>
                      <a:pt x="1892" y="356"/>
                    </a:lnTo>
                    <a:lnTo>
                      <a:pt x="1892" y="356"/>
                    </a:lnTo>
                    <a:lnTo>
                      <a:pt x="1892" y="356"/>
                    </a:lnTo>
                    <a:lnTo>
                      <a:pt x="1890" y="356"/>
                    </a:lnTo>
                    <a:lnTo>
                      <a:pt x="1890" y="356"/>
                    </a:lnTo>
                    <a:lnTo>
                      <a:pt x="1890" y="356"/>
                    </a:lnTo>
                    <a:lnTo>
                      <a:pt x="1888" y="356"/>
                    </a:lnTo>
                    <a:lnTo>
                      <a:pt x="1888" y="356"/>
                    </a:lnTo>
                    <a:lnTo>
                      <a:pt x="1888" y="356"/>
                    </a:lnTo>
                    <a:lnTo>
                      <a:pt x="1886" y="356"/>
                    </a:lnTo>
                    <a:lnTo>
                      <a:pt x="1886" y="358"/>
                    </a:lnTo>
                    <a:lnTo>
                      <a:pt x="1886" y="358"/>
                    </a:lnTo>
                    <a:lnTo>
                      <a:pt x="1886" y="360"/>
                    </a:lnTo>
                    <a:lnTo>
                      <a:pt x="1886" y="360"/>
                    </a:lnTo>
                    <a:lnTo>
                      <a:pt x="1885" y="360"/>
                    </a:lnTo>
                    <a:lnTo>
                      <a:pt x="1885" y="362"/>
                    </a:lnTo>
                    <a:lnTo>
                      <a:pt x="1885" y="362"/>
                    </a:lnTo>
                    <a:lnTo>
                      <a:pt x="1885" y="362"/>
                    </a:lnTo>
                    <a:lnTo>
                      <a:pt x="1883" y="362"/>
                    </a:lnTo>
                    <a:lnTo>
                      <a:pt x="1883" y="362"/>
                    </a:lnTo>
                    <a:lnTo>
                      <a:pt x="1883" y="362"/>
                    </a:lnTo>
                    <a:lnTo>
                      <a:pt x="1883" y="362"/>
                    </a:lnTo>
                    <a:lnTo>
                      <a:pt x="1883" y="362"/>
                    </a:lnTo>
                    <a:lnTo>
                      <a:pt x="1881" y="362"/>
                    </a:lnTo>
                    <a:lnTo>
                      <a:pt x="1881" y="362"/>
                    </a:lnTo>
                    <a:lnTo>
                      <a:pt x="1881" y="363"/>
                    </a:lnTo>
                    <a:lnTo>
                      <a:pt x="1879" y="363"/>
                    </a:lnTo>
                    <a:lnTo>
                      <a:pt x="1879" y="363"/>
                    </a:lnTo>
                    <a:lnTo>
                      <a:pt x="1879" y="363"/>
                    </a:lnTo>
                    <a:lnTo>
                      <a:pt x="1877" y="363"/>
                    </a:lnTo>
                    <a:lnTo>
                      <a:pt x="1877" y="365"/>
                    </a:lnTo>
                    <a:lnTo>
                      <a:pt x="1877" y="365"/>
                    </a:lnTo>
                    <a:lnTo>
                      <a:pt x="1876" y="365"/>
                    </a:lnTo>
                    <a:lnTo>
                      <a:pt x="1876" y="365"/>
                    </a:lnTo>
                    <a:lnTo>
                      <a:pt x="1876" y="365"/>
                    </a:lnTo>
                    <a:lnTo>
                      <a:pt x="1876" y="365"/>
                    </a:lnTo>
                    <a:lnTo>
                      <a:pt x="1876" y="365"/>
                    </a:lnTo>
                    <a:lnTo>
                      <a:pt x="1876" y="365"/>
                    </a:lnTo>
                    <a:lnTo>
                      <a:pt x="1876" y="365"/>
                    </a:lnTo>
                    <a:lnTo>
                      <a:pt x="1874" y="365"/>
                    </a:lnTo>
                    <a:lnTo>
                      <a:pt x="1874" y="367"/>
                    </a:lnTo>
                    <a:lnTo>
                      <a:pt x="1874" y="367"/>
                    </a:lnTo>
                    <a:lnTo>
                      <a:pt x="1872" y="367"/>
                    </a:lnTo>
                    <a:lnTo>
                      <a:pt x="1872" y="367"/>
                    </a:lnTo>
                    <a:lnTo>
                      <a:pt x="1872" y="369"/>
                    </a:lnTo>
                    <a:lnTo>
                      <a:pt x="1872" y="369"/>
                    </a:lnTo>
                    <a:lnTo>
                      <a:pt x="1872" y="369"/>
                    </a:lnTo>
                    <a:lnTo>
                      <a:pt x="1872" y="371"/>
                    </a:lnTo>
                    <a:lnTo>
                      <a:pt x="1872" y="371"/>
                    </a:lnTo>
                    <a:lnTo>
                      <a:pt x="1872" y="372"/>
                    </a:lnTo>
                    <a:lnTo>
                      <a:pt x="1872" y="372"/>
                    </a:lnTo>
                    <a:lnTo>
                      <a:pt x="1872" y="372"/>
                    </a:lnTo>
                    <a:lnTo>
                      <a:pt x="1870" y="372"/>
                    </a:lnTo>
                    <a:lnTo>
                      <a:pt x="1870" y="372"/>
                    </a:lnTo>
                    <a:lnTo>
                      <a:pt x="1870" y="372"/>
                    </a:lnTo>
                    <a:lnTo>
                      <a:pt x="1868" y="372"/>
                    </a:lnTo>
                    <a:lnTo>
                      <a:pt x="1868" y="372"/>
                    </a:lnTo>
                    <a:lnTo>
                      <a:pt x="1868" y="372"/>
                    </a:lnTo>
                    <a:lnTo>
                      <a:pt x="1867" y="372"/>
                    </a:lnTo>
                    <a:lnTo>
                      <a:pt x="1865" y="372"/>
                    </a:lnTo>
                    <a:lnTo>
                      <a:pt x="1865" y="372"/>
                    </a:lnTo>
                    <a:lnTo>
                      <a:pt x="1865" y="372"/>
                    </a:lnTo>
                    <a:lnTo>
                      <a:pt x="1863" y="372"/>
                    </a:lnTo>
                    <a:lnTo>
                      <a:pt x="1863" y="372"/>
                    </a:lnTo>
                    <a:lnTo>
                      <a:pt x="1863" y="374"/>
                    </a:lnTo>
                    <a:lnTo>
                      <a:pt x="1863" y="374"/>
                    </a:lnTo>
                    <a:lnTo>
                      <a:pt x="1863" y="376"/>
                    </a:lnTo>
                    <a:lnTo>
                      <a:pt x="1863" y="376"/>
                    </a:lnTo>
                    <a:lnTo>
                      <a:pt x="1863" y="376"/>
                    </a:lnTo>
                    <a:lnTo>
                      <a:pt x="1863" y="376"/>
                    </a:lnTo>
                    <a:lnTo>
                      <a:pt x="1863" y="378"/>
                    </a:lnTo>
                    <a:lnTo>
                      <a:pt x="1863" y="378"/>
                    </a:lnTo>
                    <a:lnTo>
                      <a:pt x="1863" y="378"/>
                    </a:lnTo>
                    <a:lnTo>
                      <a:pt x="1865" y="381"/>
                    </a:lnTo>
                    <a:lnTo>
                      <a:pt x="1863" y="381"/>
                    </a:lnTo>
                    <a:lnTo>
                      <a:pt x="1863" y="381"/>
                    </a:lnTo>
                    <a:lnTo>
                      <a:pt x="1863" y="383"/>
                    </a:lnTo>
                    <a:lnTo>
                      <a:pt x="1863" y="385"/>
                    </a:lnTo>
                    <a:lnTo>
                      <a:pt x="1863" y="385"/>
                    </a:lnTo>
                    <a:lnTo>
                      <a:pt x="1863" y="387"/>
                    </a:lnTo>
                    <a:lnTo>
                      <a:pt x="1863" y="387"/>
                    </a:lnTo>
                    <a:lnTo>
                      <a:pt x="1863" y="389"/>
                    </a:lnTo>
                    <a:lnTo>
                      <a:pt x="1863" y="389"/>
                    </a:lnTo>
                    <a:lnTo>
                      <a:pt x="1861" y="389"/>
                    </a:lnTo>
                    <a:lnTo>
                      <a:pt x="1861" y="389"/>
                    </a:lnTo>
                    <a:lnTo>
                      <a:pt x="1861" y="389"/>
                    </a:lnTo>
                    <a:lnTo>
                      <a:pt x="1861" y="391"/>
                    </a:lnTo>
                    <a:lnTo>
                      <a:pt x="1861" y="391"/>
                    </a:lnTo>
                    <a:lnTo>
                      <a:pt x="1859" y="391"/>
                    </a:lnTo>
                    <a:lnTo>
                      <a:pt x="1859" y="391"/>
                    </a:lnTo>
                    <a:lnTo>
                      <a:pt x="1859" y="391"/>
                    </a:lnTo>
                    <a:lnTo>
                      <a:pt x="1859" y="391"/>
                    </a:lnTo>
                    <a:lnTo>
                      <a:pt x="1859" y="391"/>
                    </a:lnTo>
                    <a:lnTo>
                      <a:pt x="1859" y="392"/>
                    </a:lnTo>
                    <a:lnTo>
                      <a:pt x="1859" y="392"/>
                    </a:lnTo>
                    <a:lnTo>
                      <a:pt x="1859" y="392"/>
                    </a:lnTo>
                    <a:lnTo>
                      <a:pt x="1859" y="392"/>
                    </a:lnTo>
                    <a:lnTo>
                      <a:pt x="1859" y="394"/>
                    </a:lnTo>
                    <a:lnTo>
                      <a:pt x="1859" y="394"/>
                    </a:lnTo>
                    <a:lnTo>
                      <a:pt x="1858" y="396"/>
                    </a:lnTo>
                    <a:lnTo>
                      <a:pt x="1858" y="396"/>
                    </a:lnTo>
                    <a:lnTo>
                      <a:pt x="1858" y="398"/>
                    </a:lnTo>
                    <a:lnTo>
                      <a:pt x="1858" y="398"/>
                    </a:lnTo>
                    <a:lnTo>
                      <a:pt x="1858" y="400"/>
                    </a:lnTo>
                    <a:lnTo>
                      <a:pt x="1858" y="400"/>
                    </a:lnTo>
                    <a:lnTo>
                      <a:pt x="1858" y="400"/>
                    </a:lnTo>
                    <a:lnTo>
                      <a:pt x="1858" y="400"/>
                    </a:lnTo>
                    <a:lnTo>
                      <a:pt x="1858" y="400"/>
                    </a:lnTo>
                    <a:lnTo>
                      <a:pt x="1856" y="400"/>
                    </a:lnTo>
                    <a:lnTo>
                      <a:pt x="1856" y="400"/>
                    </a:lnTo>
                    <a:lnTo>
                      <a:pt x="1856" y="400"/>
                    </a:lnTo>
                    <a:lnTo>
                      <a:pt x="1854" y="400"/>
                    </a:lnTo>
                    <a:lnTo>
                      <a:pt x="1854" y="400"/>
                    </a:lnTo>
                    <a:lnTo>
                      <a:pt x="1854" y="403"/>
                    </a:lnTo>
                    <a:lnTo>
                      <a:pt x="1854" y="405"/>
                    </a:lnTo>
                    <a:lnTo>
                      <a:pt x="1854" y="405"/>
                    </a:lnTo>
                    <a:lnTo>
                      <a:pt x="1856" y="405"/>
                    </a:lnTo>
                    <a:lnTo>
                      <a:pt x="1856" y="405"/>
                    </a:lnTo>
                    <a:lnTo>
                      <a:pt x="1856" y="407"/>
                    </a:lnTo>
                    <a:lnTo>
                      <a:pt x="1856" y="407"/>
                    </a:lnTo>
                    <a:lnTo>
                      <a:pt x="1856" y="407"/>
                    </a:lnTo>
                    <a:lnTo>
                      <a:pt x="1856" y="407"/>
                    </a:lnTo>
                    <a:lnTo>
                      <a:pt x="1856" y="407"/>
                    </a:lnTo>
                    <a:lnTo>
                      <a:pt x="1856" y="407"/>
                    </a:lnTo>
                    <a:lnTo>
                      <a:pt x="1856" y="407"/>
                    </a:lnTo>
                    <a:lnTo>
                      <a:pt x="1856" y="407"/>
                    </a:lnTo>
                    <a:lnTo>
                      <a:pt x="1856" y="409"/>
                    </a:lnTo>
                    <a:lnTo>
                      <a:pt x="1856" y="409"/>
                    </a:lnTo>
                    <a:lnTo>
                      <a:pt x="1856" y="409"/>
                    </a:lnTo>
                    <a:lnTo>
                      <a:pt x="1856" y="409"/>
                    </a:lnTo>
                    <a:lnTo>
                      <a:pt x="1858" y="409"/>
                    </a:lnTo>
                    <a:lnTo>
                      <a:pt x="1858" y="409"/>
                    </a:lnTo>
                    <a:lnTo>
                      <a:pt x="1858" y="409"/>
                    </a:lnTo>
                    <a:lnTo>
                      <a:pt x="1858" y="409"/>
                    </a:lnTo>
                    <a:lnTo>
                      <a:pt x="1858" y="410"/>
                    </a:lnTo>
                    <a:lnTo>
                      <a:pt x="1858" y="410"/>
                    </a:lnTo>
                    <a:lnTo>
                      <a:pt x="1858" y="410"/>
                    </a:lnTo>
                    <a:lnTo>
                      <a:pt x="1858" y="410"/>
                    </a:lnTo>
                    <a:lnTo>
                      <a:pt x="1858" y="410"/>
                    </a:lnTo>
                    <a:lnTo>
                      <a:pt x="1858" y="410"/>
                    </a:lnTo>
                    <a:lnTo>
                      <a:pt x="1858" y="410"/>
                    </a:lnTo>
                    <a:lnTo>
                      <a:pt x="1858" y="410"/>
                    </a:lnTo>
                    <a:lnTo>
                      <a:pt x="1858" y="410"/>
                    </a:lnTo>
                    <a:lnTo>
                      <a:pt x="1858" y="410"/>
                    </a:lnTo>
                    <a:lnTo>
                      <a:pt x="1858" y="412"/>
                    </a:lnTo>
                    <a:lnTo>
                      <a:pt x="1858" y="412"/>
                    </a:lnTo>
                    <a:lnTo>
                      <a:pt x="1858" y="412"/>
                    </a:lnTo>
                    <a:lnTo>
                      <a:pt x="1858" y="412"/>
                    </a:lnTo>
                    <a:lnTo>
                      <a:pt x="1858" y="412"/>
                    </a:lnTo>
                    <a:lnTo>
                      <a:pt x="1858" y="414"/>
                    </a:lnTo>
                    <a:lnTo>
                      <a:pt x="1858" y="416"/>
                    </a:lnTo>
                    <a:lnTo>
                      <a:pt x="1858" y="416"/>
                    </a:lnTo>
                    <a:lnTo>
                      <a:pt x="1858" y="416"/>
                    </a:lnTo>
                    <a:lnTo>
                      <a:pt x="1858" y="416"/>
                    </a:lnTo>
                    <a:lnTo>
                      <a:pt x="1858" y="416"/>
                    </a:lnTo>
                    <a:lnTo>
                      <a:pt x="1858" y="416"/>
                    </a:lnTo>
                    <a:lnTo>
                      <a:pt x="1858" y="418"/>
                    </a:lnTo>
                    <a:lnTo>
                      <a:pt x="1859" y="418"/>
                    </a:lnTo>
                    <a:lnTo>
                      <a:pt x="1859" y="418"/>
                    </a:lnTo>
                    <a:lnTo>
                      <a:pt x="1859" y="418"/>
                    </a:lnTo>
                    <a:lnTo>
                      <a:pt x="1859" y="419"/>
                    </a:lnTo>
                    <a:lnTo>
                      <a:pt x="1859" y="419"/>
                    </a:lnTo>
                    <a:lnTo>
                      <a:pt x="1859" y="419"/>
                    </a:lnTo>
                    <a:lnTo>
                      <a:pt x="1859" y="419"/>
                    </a:lnTo>
                    <a:lnTo>
                      <a:pt x="1859" y="421"/>
                    </a:lnTo>
                    <a:lnTo>
                      <a:pt x="1859" y="421"/>
                    </a:lnTo>
                    <a:lnTo>
                      <a:pt x="1859" y="421"/>
                    </a:lnTo>
                    <a:lnTo>
                      <a:pt x="1859" y="421"/>
                    </a:lnTo>
                    <a:lnTo>
                      <a:pt x="1859" y="421"/>
                    </a:lnTo>
                    <a:lnTo>
                      <a:pt x="1859" y="421"/>
                    </a:lnTo>
                    <a:lnTo>
                      <a:pt x="1859" y="421"/>
                    </a:lnTo>
                    <a:lnTo>
                      <a:pt x="1859" y="421"/>
                    </a:lnTo>
                    <a:lnTo>
                      <a:pt x="1858" y="421"/>
                    </a:lnTo>
                    <a:lnTo>
                      <a:pt x="1858" y="423"/>
                    </a:lnTo>
                    <a:lnTo>
                      <a:pt x="1858" y="423"/>
                    </a:lnTo>
                    <a:lnTo>
                      <a:pt x="1858" y="423"/>
                    </a:lnTo>
                    <a:lnTo>
                      <a:pt x="1858" y="423"/>
                    </a:lnTo>
                    <a:lnTo>
                      <a:pt x="1858" y="423"/>
                    </a:lnTo>
                    <a:lnTo>
                      <a:pt x="1858" y="423"/>
                    </a:lnTo>
                    <a:lnTo>
                      <a:pt x="1858" y="423"/>
                    </a:lnTo>
                    <a:lnTo>
                      <a:pt x="1858" y="423"/>
                    </a:lnTo>
                    <a:lnTo>
                      <a:pt x="1858" y="423"/>
                    </a:lnTo>
                    <a:lnTo>
                      <a:pt x="1856" y="425"/>
                    </a:lnTo>
                    <a:lnTo>
                      <a:pt x="1854" y="423"/>
                    </a:lnTo>
                    <a:lnTo>
                      <a:pt x="1854" y="423"/>
                    </a:lnTo>
                    <a:lnTo>
                      <a:pt x="1854" y="423"/>
                    </a:lnTo>
                    <a:lnTo>
                      <a:pt x="1854" y="423"/>
                    </a:lnTo>
                    <a:lnTo>
                      <a:pt x="1854" y="423"/>
                    </a:lnTo>
                    <a:lnTo>
                      <a:pt x="1852" y="423"/>
                    </a:lnTo>
                    <a:lnTo>
                      <a:pt x="1852" y="423"/>
                    </a:lnTo>
                    <a:lnTo>
                      <a:pt x="1852" y="423"/>
                    </a:lnTo>
                    <a:lnTo>
                      <a:pt x="1852" y="423"/>
                    </a:lnTo>
                    <a:lnTo>
                      <a:pt x="1852" y="421"/>
                    </a:lnTo>
                    <a:lnTo>
                      <a:pt x="1852" y="421"/>
                    </a:lnTo>
                    <a:lnTo>
                      <a:pt x="1852" y="421"/>
                    </a:lnTo>
                    <a:lnTo>
                      <a:pt x="1852" y="419"/>
                    </a:lnTo>
                    <a:lnTo>
                      <a:pt x="1850" y="419"/>
                    </a:lnTo>
                    <a:lnTo>
                      <a:pt x="1850" y="419"/>
                    </a:lnTo>
                    <a:lnTo>
                      <a:pt x="1850" y="418"/>
                    </a:lnTo>
                    <a:lnTo>
                      <a:pt x="1850" y="418"/>
                    </a:lnTo>
                    <a:lnTo>
                      <a:pt x="1848" y="418"/>
                    </a:lnTo>
                    <a:lnTo>
                      <a:pt x="1848" y="418"/>
                    </a:lnTo>
                    <a:lnTo>
                      <a:pt x="1848" y="418"/>
                    </a:lnTo>
                    <a:lnTo>
                      <a:pt x="1848" y="418"/>
                    </a:lnTo>
                    <a:lnTo>
                      <a:pt x="1848" y="418"/>
                    </a:lnTo>
                    <a:lnTo>
                      <a:pt x="1848" y="418"/>
                    </a:lnTo>
                    <a:lnTo>
                      <a:pt x="1847" y="418"/>
                    </a:lnTo>
                    <a:lnTo>
                      <a:pt x="1845" y="418"/>
                    </a:lnTo>
                    <a:lnTo>
                      <a:pt x="1845" y="418"/>
                    </a:lnTo>
                    <a:lnTo>
                      <a:pt x="1841" y="419"/>
                    </a:lnTo>
                    <a:lnTo>
                      <a:pt x="1839" y="419"/>
                    </a:lnTo>
                    <a:lnTo>
                      <a:pt x="1836" y="419"/>
                    </a:lnTo>
                    <a:lnTo>
                      <a:pt x="1832" y="421"/>
                    </a:lnTo>
                    <a:lnTo>
                      <a:pt x="1830" y="421"/>
                    </a:lnTo>
                    <a:lnTo>
                      <a:pt x="1830" y="421"/>
                    </a:lnTo>
                    <a:lnTo>
                      <a:pt x="1829" y="421"/>
                    </a:lnTo>
                    <a:lnTo>
                      <a:pt x="1829" y="419"/>
                    </a:lnTo>
                    <a:lnTo>
                      <a:pt x="1829" y="419"/>
                    </a:lnTo>
                    <a:lnTo>
                      <a:pt x="1829" y="419"/>
                    </a:lnTo>
                    <a:lnTo>
                      <a:pt x="1829" y="419"/>
                    </a:lnTo>
                    <a:lnTo>
                      <a:pt x="1829" y="419"/>
                    </a:lnTo>
                    <a:lnTo>
                      <a:pt x="1829" y="418"/>
                    </a:lnTo>
                    <a:lnTo>
                      <a:pt x="1829" y="418"/>
                    </a:lnTo>
                    <a:lnTo>
                      <a:pt x="1829" y="418"/>
                    </a:lnTo>
                    <a:lnTo>
                      <a:pt x="1829" y="418"/>
                    </a:lnTo>
                    <a:lnTo>
                      <a:pt x="1829" y="416"/>
                    </a:lnTo>
                    <a:lnTo>
                      <a:pt x="1827" y="416"/>
                    </a:lnTo>
                    <a:lnTo>
                      <a:pt x="1827" y="416"/>
                    </a:lnTo>
                    <a:lnTo>
                      <a:pt x="1827" y="416"/>
                    </a:lnTo>
                    <a:lnTo>
                      <a:pt x="1827" y="414"/>
                    </a:lnTo>
                    <a:lnTo>
                      <a:pt x="1825" y="414"/>
                    </a:lnTo>
                    <a:lnTo>
                      <a:pt x="1825" y="412"/>
                    </a:lnTo>
                    <a:lnTo>
                      <a:pt x="1825" y="412"/>
                    </a:lnTo>
                    <a:lnTo>
                      <a:pt x="1825" y="412"/>
                    </a:lnTo>
                    <a:lnTo>
                      <a:pt x="1825" y="412"/>
                    </a:lnTo>
                    <a:lnTo>
                      <a:pt x="1825" y="409"/>
                    </a:lnTo>
                    <a:lnTo>
                      <a:pt x="1825" y="407"/>
                    </a:lnTo>
                    <a:lnTo>
                      <a:pt x="1825" y="403"/>
                    </a:lnTo>
                    <a:lnTo>
                      <a:pt x="1827" y="403"/>
                    </a:lnTo>
                    <a:lnTo>
                      <a:pt x="1827" y="401"/>
                    </a:lnTo>
                    <a:lnTo>
                      <a:pt x="1827" y="400"/>
                    </a:lnTo>
                    <a:lnTo>
                      <a:pt x="1827" y="398"/>
                    </a:lnTo>
                    <a:lnTo>
                      <a:pt x="1825" y="398"/>
                    </a:lnTo>
                    <a:lnTo>
                      <a:pt x="1825" y="398"/>
                    </a:lnTo>
                    <a:lnTo>
                      <a:pt x="1825" y="398"/>
                    </a:lnTo>
                    <a:lnTo>
                      <a:pt x="1825" y="398"/>
                    </a:lnTo>
                    <a:lnTo>
                      <a:pt x="1825" y="396"/>
                    </a:lnTo>
                    <a:lnTo>
                      <a:pt x="1825" y="396"/>
                    </a:lnTo>
                    <a:lnTo>
                      <a:pt x="1825" y="396"/>
                    </a:lnTo>
                    <a:lnTo>
                      <a:pt x="1823" y="396"/>
                    </a:lnTo>
                    <a:lnTo>
                      <a:pt x="1823" y="394"/>
                    </a:lnTo>
                    <a:lnTo>
                      <a:pt x="1823" y="394"/>
                    </a:lnTo>
                    <a:lnTo>
                      <a:pt x="1823" y="394"/>
                    </a:lnTo>
                    <a:lnTo>
                      <a:pt x="1821" y="394"/>
                    </a:lnTo>
                    <a:lnTo>
                      <a:pt x="1821" y="392"/>
                    </a:lnTo>
                    <a:lnTo>
                      <a:pt x="1821" y="392"/>
                    </a:lnTo>
                    <a:lnTo>
                      <a:pt x="1821" y="391"/>
                    </a:lnTo>
                    <a:lnTo>
                      <a:pt x="1821" y="391"/>
                    </a:lnTo>
                    <a:lnTo>
                      <a:pt x="1820" y="391"/>
                    </a:lnTo>
                    <a:lnTo>
                      <a:pt x="1820" y="391"/>
                    </a:lnTo>
                    <a:lnTo>
                      <a:pt x="1820" y="391"/>
                    </a:lnTo>
                    <a:lnTo>
                      <a:pt x="1820" y="389"/>
                    </a:lnTo>
                    <a:lnTo>
                      <a:pt x="1820" y="389"/>
                    </a:lnTo>
                    <a:lnTo>
                      <a:pt x="1818" y="389"/>
                    </a:lnTo>
                    <a:lnTo>
                      <a:pt x="1818" y="389"/>
                    </a:lnTo>
                    <a:lnTo>
                      <a:pt x="1818" y="389"/>
                    </a:lnTo>
                    <a:lnTo>
                      <a:pt x="1816" y="387"/>
                    </a:lnTo>
                    <a:lnTo>
                      <a:pt x="1816" y="387"/>
                    </a:lnTo>
                    <a:lnTo>
                      <a:pt x="1814" y="385"/>
                    </a:lnTo>
                    <a:lnTo>
                      <a:pt x="1811" y="383"/>
                    </a:lnTo>
                    <a:lnTo>
                      <a:pt x="1811" y="381"/>
                    </a:lnTo>
                    <a:lnTo>
                      <a:pt x="1809" y="381"/>
                    </a:lnTo>
                    <a:lnTo>
                      <a:pt x="1809" y="378"/>
                    </a:lnTo>
                    <a:lnTo>
                      <a:pt x="1809" y="376"/>
                    </a:lnTo>
                    <a:lnTo>
                      <a:pt x="1809" y="374"/>
                    </a:lnTo>
                    <a:lnTo>
                      <a:pt x="1809" y="374"/>
                    </a:lnTo>
                    <a:lnTo>
                      <a:pt x="1807" y="372"/>
                    </a:lnTo>
                    <a:lnTo>
                      <a:pt x="1807" y="371"/>
                    </a:lnTo>
                    <a:lnTo>
                      <a:pt x="1805" y="369"/>
                    </a:lnTo>
                    <a:lnTo>
                      <a:pt x="1803" y="369"/>
                    </a:lnTo>
                    <a:lnTo>
                      <a:pt x="1803" y="369"/>
                    </a:lnTo>
                    <a:lnTo>
                      <a:pt x="1801" y="369"/>
                    </a:lnTo>
                    <a:lnTo>
                      <a:pt x="1801" y="369"/>
                    </a:lnTo>
                    <a:lnTo>
                      <a:pt x="1801" y="369"/>
                    </a:lnTo>
                    <a:lnTo>
                      <a:pt x="1801" y="369"/>
                    </a:lnTo>
                    <a:lnTo>
                      <a:pt x="1801" y="369"/>
                    </a:lnTo>
                    <a:lnTo>
                      <a:pt x="1800" y="369"/>
                    </a:lnTo>
                    <a:lnTo>
                      <a:pt x="1800" y="371"/>
                    </a:lnTo>
                    <a:lnTo>
                      <a:pt x="1800" y="371"/>
                    </a:lnTo>
                    <a:lnTo>
                      <a:pt x="1800" y="371"/>
                    </a:lnTo>
                    <a:lnTo>
                      <a:pt x="1800" y="372"/>
                    </a:lnTo>
                    <a:lnTo>
                      <a:pt x="1800" y="372"/>
                    </a:lnTo>
                    <a:lnTo>
                      <a:pt x="1798" y="372"/>
                    </a:lnTo>
                    <a:lnTo>
                      <a:pt x="1798" y="371"/>
                    </a:lnTo>
                    <a:lnTo>
                      <a:pt x="1796" y="371"/>
                    </a:lnTo>
                    <a:lnTo>
                      <a:pt x="1796" y="371"/>
                    </a:lnTo>
                    <a:lnTo>
                      <a:pt x="1794" y="371"/>
                    </a:lnTo>
                    <a:lnTo>
                      <a:pt x="1794" y="371"/>
                    </a:lnTo>
                    <a:lnTo>
                      <a:pt x="1794" y="371"/>
                    </a:lnTo>
                    <a:lnTo>
                      <a:pt x="1792" y="371"/>
                    </a:lnTo>
                    <a:lnTo>
                      <a:pt x="1792" y="371"/>
                    </a:lnTo>
                    <a:lnTo>
                      <a:pt x="1792" y="369"/>
                    </a:lnTo>
                    <a:lnTo>
                      <a:pt x="1791" y="369"/>
                    </a:lnTo>
                    <a:lnTo>
                      <a:pt x="1791" y="369"/>
                    </a:lnTo>
                    <a:lnTo>
                      <a:pt x="1789" y="369"/>
                    </a:lnTo>
                    <a:lnTo>
                      <a:pt x="1789" y="369"/>
                    </a:lnTo>
                    <a:lnTo>
                      <a:pt x="1787" y="369"/>
                    </a:lnTo>
                    <a:lnTo>
                      <a:pt x="1787" y="369"/>
                    </a:lnTo>
                    <a:lnTo>
                      <a:pt x="1785" y="371"/>
                    </a:lnTo>
                    <a:lnTo>
                      <a:pt x="1783" y="372"/>
                    </a:lnTo>
                    <a:lnTo>
                      <a:pt x="1782" y="374"/>
                    </a:lnTo>
                    <a:lnTo>
                      <a:pt x="1780" y="374"/>
                    </a:lnTo>
                    <a:lnTo>
                      <a:pt x="1778" y="374"/>
                    </a:lnTo>
                    <a:lnTo>
                      <a:pt x="1776" y="374"/>
                    </a:lnTo>
                    <a:lnTo>
                      <a:pt x="1773" y="374"/>
                    </a:lnTo>
                    <a:lnTo>
                      <a:pt x="1773" y="374"/>
                    </a:lnTo>
                    <a:lnTo>
                      <a:pt x="1773" y="374"/>
                    </a:lnTo>
                    <a:lnTo>
                      <a:pt x="1771" y="372"/>
                    </a:lnTo>
                    <a:lnTo>
                      <a:pt x="1771" y="372"/>
                    </a:lnTo>
                    <a:lnTo>
                      <a:pt x="1767" y="371"/>
                    </a:lnTo>
                    <a:lnTo>
                      <a:pt x="1767" y="371"/>
                    </a:lnTo>
                    <a:lnTo>
                      <a:pt x="1767" y="369"/>
                    </a:lnTo>
                    <a:lnTo>
                      <a:pt x="1765" y="369"/>
                    </a:lnTo>
                    <a:lnTo>
                      <a:pt x="1767" y="365"/>
                    </a:lnTo>
                    <a:lnTo>
                      <a:pt x="1765" y="365"/>
                    </a:lnTo>
                    <a:lnTo>
                      <a:pt x="1765" y="363"/>
                    </a:lnTo>
                    <a:lnTo>
                      <a:pt x="1765" y="363"/>
                    </a:lnTo>
                    <a:lnTo>
                      <a:pt x="1765" y="362"/>
                    </a:lnTo>
                    <a:lnTo>
                      <a:pt x="1763" y="360"/>
                    </a:lnTo>
                    <a:lnTo>
                      <a:pt x="1762" y="358"/>
                    </a:lnTo>
                    <a:lnTo>
                      <a:pt x="1760" y="358"/>
                    </a:lnTo>
                    <a:lnTo>
                      <a:pt x="1758" y="358"/>
                    </a:lnTo>
                    <a:lnTo>
                      <a:pt x="1754" y="356"/>
                    </a:lnTo>
                    <a:lnTo>
                      <a:pt x="1751" y="356"/>
                    </a:lnTo>
                    <a:lnTo>
                      <a:pt x="1747" y="354"/>
                    </a:lnTo>
                    <a:lnTo>
                      <a:pt x="1747" y="354"/>
                    </a:lnTo>
                    <a:lnTo>
                      <a:pt x="1747" y="354"/>
                    </a:lnTo>
                    <a:lnTo>
                      <a:pt x="1745" y="354"/>
                    </a:lnTo>
                    <a:lnTo>
                      <a:pt x="1745" y="351"/>
                    </a:lnTo>
                    <a:lnTo>
                      <a:pt x="1745" y="351"/>
                    </a:lnTo>
                    <a:lnTo>
                      <a:pt x="1747" y="351"/>
                    </a:lnTo>
                    <a:lnTo>
                      <a:pt x="1747" y="351"/>
                    </a:lnTo>
                    <a:lnTo>
                      <a:pt x="1749" y="351"/>
                    </a:lnTo>
                    <a:lnTo>
                      <a:pt x="1749" y="351"/>
                    </a:lnTo>
                    <a:lnTo>
                      <a:pt x="1749" y="351"/>
                    </a:lnTo>
                    <a:lnTo>
                      <a:pt x="1749" y="351"/>
                    </a:lnTo>
                    <a:lnTo>
                      <a:pt x="1751" y="351"/>
                    </a:lnTo>
                    <a:lnTo>
                      <a:pt x="1751" y="349"/>
                    </a:lnTo>
                    <a:lnTo>
                      <a:pt x="1753" y="349"/>
                    </a:lnTo>
                    <a:lnTo>
                      <a:pt x="1754" y="351"/>
                    </a:lnTo>
                    <a:lnTo>
                      <a:pt x="1754" y="351"/>
                    </a:lnTo>
                    <a:lnTo>
                      <a:pt x="1754" y="351"/>
                    </a:lnTo>
                    <a:lnTo>
                      <a:pt x="1756" y="351"/>
                    </a:lnTo>
                    <a:lnTo>
                      <a:pt x="1756" y="351"/>
                    </a:lnTo>
                    <a:lnTo>
                      <a:pt x="1756" y="353"/>
                    </a:lnTo>
                    <a:lnTo>
                      <a:pt x="1758" y="353"/>
                    </a:lnTo>
                    <a:lnTo>
                      <a:pt x="1758" y="353"/>
                    </a:lnTo>
                    <a:lnTo>
                      <a:pt x="1758" y="353"/>
                    </a:lnTo>
                    <a:lnTo>
                      <a:pt x="1758" y="353"/>
                    </a:lnTo>
                    <a:lnTo>
                      <a:pt x="1758" y="353"/>
                    </a:lnTo>
                    <a:lnTo>
                      <a:pt x="1758" y="353"/>
                    </a:lnTo>
                    <a:lnTo>
                      <a:pt x="1760" y="354"/>
                    </a:lnTo>
                    <a:lnTo>
                      <a:pt x="1760" y="354"/>
                    </a:lnTo>
                    <a:lnTo>
                      <a:pt x="1760" y="354"/>
                    </a:lnTo>
                    <a:lnTo>
                      <a:pt x="1762" y="354"/>
                    </a:lnTo>
                    <a:lnTo>
                      <a:pt x="1762" y="354"/>
                    </a:lnTo>
                    <a:lnTo>
                      <a:pt x="1762" y="354"/>
                    </a:lnTo>
                    <a:lnTo>
                      <a:pt x="1763" y="354"/>
                    </a:lnTo>
                    <a:lnTo>
                      <a:pt x="1763" y="354"/>
                    </a:lnTo>
                    <a:lnTo>
                      <a:pt x="1763" y="354"/>
                    </a:lnTo>
                    <a:lnTo>
                      <a:pt x="1763" y="354"/>
                    </a:lnTo>
                    <a:lnTo>
                      <a:pt x="1765" y="353"/>
                    </a:lnTo>
                    <a:lnTo>
                      <a:pt x="1767" y="351"/>
                    </a:lnTo>
                    <a:lnTo>
                      <a:pt x="1769" y="349"/>
                    </a:lnTo>
                    <a:lnTo>
                      <a:pt x="1771" y="347"/>
                    </a:lnTo>
                    <a:lnTo>
                      <a:pt x="1771" y="347"/>
                    </a:lnTo>
                    <a:lnTo>
                      <a:pt x="1771" y="345"/>
                    </a:lnTo>
                    <a:lnTo>
                      <a:pt x="1769" y="343"/>
                    </a:lnTo>
                    <a:lnTo>
                      <a:pt x="1767" y="342"/>
                    </a:lnTo>
                    <a:lnTo>
                      <a:pt x="1763" y="340"/>
                    </a:lnTo>
                    <a:lnTo>
                      <a:pt x="1762" y="338"/>
                    </a:lnTo>
                    <a:lnTo>
                      <a:pt x="1762" y="336"/>
                    </a:lnTo>
                    <a:lnTo>
                      <a:pt x="1760" y="334"/>
                    </a:lnTo>
                    <a:lnTo>
                      <a:pt x="1756" y="334"/>
                    </a:lnTo>
                    <a:lnTo>
                      <a:pt x="1754" y="334"/>
                    </a:lnTo>
                    <a:lnTo>
                      <a:pt x="1751" y="334"/>
                    </a:lnTo>
                    <a:lnTo>
                      <a:pt x="1749" y="333"/>
                    </a:lnTo>
                    <a:lnTo>
                      <a:pt x="1744" y="333"/>
                    </a:lnTo>
                    <a:lnTo>
                      <a:pt x="1740" y="331"/>
                    </a:lnTo>
                    <a:lnTo>
                      <a:pt x="1736" y="329"/>
                    </a:lnTo>
                    <a:lnTo>
                      <a:pt x="1733" y="329"/>
                    </a:lnTo>
                    <a:lnTo>
                      <a:pt x="1731" y="329"/>
                    </a:lnTo>
                    <a:lnTo>
                      <a:pt x="1729" y="329"/>
                    </a:lnTo>
                    <a:lnTo>
                      <a:pt x="1727" y="329"/>
                    </a:lnTo>
                    <a:lnTo>
                      <a:pt x="1727" y="329"/>
                    </a:lnTo>
                    <a:lnTo>
                      <a:pt x="1726" y="329"/>
                    </a:lnTo>
                    <a:lnTo>
                      <a:pt x="1724" y="327"/>
                    </a:lnTo>
                    <a:lnTo>
                      <a:pt x="1724" y="327"/>
                    </a:lnTo>
                    <a:lnTo>
                      <a:pt x="1722" y="327"/>
                    </a:lnTo>
                    <a:lnTo>
                      <a:pt x="1722" y="329"/>
                    </a:lnTo>
                    <a:lnTo>
                      <a:pt x="1722" y="329"/>
                    </a:lnTo>
                    <a:lnTo>
                      <a:pt x="1722" y="329"/>
                    </a:lnTo>
                    <a:lnTo>
                      <a:pt x="1722" y="329"/>
                    </a:lnTo>
                    <a:lnTo>
                      <a:pt x="1722" y="329"/>
                    </a:lnTo>
                    <a:lnTo>
                      <a:pt x="1722" y="329"/>
                    </a:lnTo>
                    <a:lnTo>
                      <a:pt x="1722" y="329"/>
                    </a:lnTo>
                    <a:lnTo>
                      <a:pt x="1720" y="329"/>
                    </a:lnTo>
                    <a:lnTo>
                      <a:pt x="1720" y="329"/>
                    </a:lnTo>
                    <a:lnTo>
                      <a:pt x="1720" y="329"/>
                    </a:lnTo>
                    <a:lnTo>
                      <a:pt x="1720" y="329"/>
                    </a:lnTo>
                    <a:lnTo>
                      <a:pt x="1720" y="329"/>
                    </a:lnTo>
                    <a:lnTo>
                      <a:pt x="1718" y="329"/>
                    </a:lnTo>
                    <a:lnTo>
                      <a:pt x="1718" y="329"/>
                    </a:lnTo>
                    <a:lnTo>
                      <a:pt x="1718" y="329"/>
                    </a:lnTo>
                    <a:lnTo>
                      <a:pt x="1718" y="329"/>
                    </a:lnTo>
                    <a:lnTo>
                      <a:pt x="1716" y="329"/>
                    </a:lnTo>
                    <a:lnTo>
                      <a:pt x="1716" y="329"/>
                    </a:lnTo>
                    <a:lnTo>
                      <a:pt x="1716" y="329"/>
                    </a:lnTo>
                    <a:lnTo>
                      <a:pt x="1715" y="329"/>
                    </a:lnTo>
                    <a:lnTo>
                      <a:pt x="1715" y="329"/>
                    </a:lnTo>
                    <a:lnTo>
                      <a:pt x="1715" y="329"/>
                    </a:lnTo>
                    <a:lnTo>
                      <a:pt x="1713" y="329"/>
                    </a:lnTo>
                    <a:lnTo>
                      <a:pt x="1713" y="329"/>
                    </a:lnTo>
                    <a:lnTo>
                      <a:pt x="1713" y="329"/>
                    </a:lnTo>
                    <a:lnTo>
                      <a:pt x="1713" y="329"/>
                    </a:lnTo>
                    <a:lnTo>
                      <a:pt x="1711" y="329"/>
                    </a:lnTo>
                    <a:lnTo>
                      <a:pt x="1711" y="329"/>
                    </a:lnTo>
                    <a:lnTo>
                      <a:pt x="1711" y="329"/>
                    </a:lnTo>
                    <a:lnTo>
                      <a:pt x="1709" y="329"/>
                    </a:lnTo>
                    <a:lnTo>
                      <a:pt x="1707" y="327"/>
                    </a:lnTo>
                    <a:lnTo>
                      <a:pt x="1707" y="325"/>
                    </a:lnTo>
                    <a:lnTo>
                      <a:pt x="1706" y="325"/>
                    </a:lnTo>
                    <a:lnTo>
                      <a:pt x="1706" y="325"/>
                    </a:lnTo>
                    <a:lnTo>
                      <a:pt x="1706" y="325"/>
                    </a:lnTo>
                    <a:lnTo>
                      <a:pt x="1706" y="325"/>
                    </a:lnTo>
                    <a:lnTo>
                      <a:pt x="1706" y="325"/>
                    </a:lnTo>
                    <a:lnTo>
                      <a:pt x="1706" y="325"/>
                    </a:lnTo>
                    <a:lnTo>
                      <a:pt x="1704" y="325"/>
                    </a:lnTo>
                    <a:lnTo>
                      <a:pt x="1704" y="325"/>
                    </a:lnTo>
                    <a:lnTo>
                      <a:pt x="1704" y="325"/>
                    </a:lnTo>
                    <a:lnTo>
                      <a:pt x="1702" y="325"/>
                    </a:lnTo>
                    <a:lnTo>
                      <a:pt x="1702" y="325"/>
                    </a:lnTo>
                    <a:lnTo>
                      <a:pt x="1702" y="325"/>
                    </a:lnTo>
                    <a:lnTo>
                      <a:pt x="1700" y="325"/>
                    </a:lnTo>
                    <a:lnTo>
                      <a:pt x="1700" y="325"/>
                    </a:lnTo>
                    <a:lnTo>
                      <a:pt x="1700" y="325"/>
                    </a:lnTo>
                    <a:lnTo>
                      <a:pt x="1698" y="325"/>
                    </a:lnTo>
                    <a:lnTo>
                      <a:pt x="1698" y="325"/>
                    </a:lnTo>
                    <a:lnTo>
                      <a:pt x="1698" y="325"/>
                    </a:lnTo>
                    <a:lnTo>
                      <a:pt x="1698" y="325"/>
                    </a:lnTo>
                    <a:lnTo>
                      <a:pt x="1697" y="327"/>
                    </a:lnTo>
                    <a:lnTo>
                      <a:pt x="1695" y="327"/>
                    </a:lnTo>
                    <a:lnTo>
                      <a:pt x="1691" y="327"/>
                    </a:lnTo>
                    <a:lnTo>
                      <a:pt x="1686" y="327"/>
                    </a:lnTo>
                    <a:lnTo>
                      <a:pt x="1684" y="327"/>
                    </a:lnTo>
                    <a:lnTo>
                      <a:pt x="1680" y="327"/>
                    </a:lnTo>
                    <a:lnTo>
                      <a:pt x="1678" y="327"/>
                    </a:lnTo>
                    <a:lnTo>
                      <a:pt x="1677" y="325"/>
                    </a:lnTo>
                    <a:lnTo>
                      <a:pt x="1675" y="324"/>
                    </a:lnTo>
                    <a:lnTo>
                      <a:pt x="1675" y="324"/>
                    </a:lnTo>
                    <a:lnTo>
                      <a:pt x="1673" y="322"/>
                    </a:lnTo>
                    <a:lnTo>
                      <a:pt x="1673" y="322"/>
                    </a:lnTo>
                    <a:lnTo>
                      <a:pt x="1671" y="320"/>
                    </a:lnTo>
                    <a:lnTo>
                      <a:pt x="1671" y="320"/>
                    </a:lnTo>
                    <a:lnTo>
                      <a:pt x="1669" y="320"/>
                    </a:lnTo>
                    <a:lnTo>
                      <a:pt x="1669" y="320"/>
                    </a:lnTo>
                    <a:lnTo>
                      <a:pt x="1668" y="320"/>
                    </a:lnTo>
                    <a:lnTo>
                      <a:pt x="1668" y="322"/>
                    </a:lnTo>
                    <a:lnTo>
                      <a:pt x="1668" y="322"/>
                    </a:lnTo>
                    <a:lnTo>
                      <a:pt x="1668" y="324"/>
                    </a:lnTo>
                    <a:lnTo>
                      <a:pt x="1668" y="324"/>
                    </a:lnTo>
                    <a:lnTo>
                      <a:pt x="1666" y="324"/>
                    </a:lnTo>
                    <a:lnTo>
                      <a:pt x="1666" y="324"/>
                    </a:lnTo>
                    <a:lnTo>
                      <a:pt x="1666" y="324"/>
                    </a:lnTo>
                    <a:lnTo>
                      <a:pt x="1666" y="325"/>
                    </a:lnTo>
                    <a:lnTo>
                      <a:pt x="1666" y="325"/>
                    </a:lnTo>
                    <a:lnTo>
                      <a:pt x="1666" y="325"/>
                    </a:lnTo>
                    <a:lnTo>
                      <a:pt x="1664" y="325"/>
                    </a:lnTo>
                    <a:lnTo>
                      <a:pt x="1664" y="327"/>
                    </a:lnTo>
                    <a:lnTo>
                      <a:pt x="1662" y="329"/>
                    </a:lnTo>
                    <a:lnTo>
                      <a:pt x="1660" y="329"/>
                    </a:lnTo>
                    <a:lnTo>
                      <a:pt x="1660" y="331"/>
                    </a:lnTo>
                    <a:lnTo>
                      <a:pt x="1659" y="333"/>
                    </a:lnTo>
                    <a:lnTo>
                      <a:pt x="1659" y="334"/>
                    </a:lnTo>
                    <a:lnTo>
                      <a:pt x="1659" y="338"/>
                    </a:lnTo>
                    <a:lnTo>
                      <a:pt x="1659" y="342"/>
                    </a:lnTo>
                    <a:lnTo>
                      <a:pt x="1659" y="343"/>
                    </a:lnTo>
                    <a:lnTo>
                      <a:pt x="1659" y="343"/>
                    </a:lnTo>
                    <a:lnTo>
                      <a:pt x="1662" y="345"/>
                    </a:lnTo>
                    <a:lnTo>
                      <a:pt x="1662" y="345"/>
                    </a:lnTo>
                    <a:lnTo>
                      <a:pt x="1664" y="347"/>
                    </a:lnTo>
                    <a:lnTo>
                      <a:pt x="1664" y="347"/>
                    </a:lnTo>
                    <a:lnTo>
                      <a:pt x="1666" y="347"/>
                    </a:lnTo>
                    <a:lnTo>
                      <a:pt x="1666" y="347"/>
                    </a:lnTo>
                    <a:lnTo>
                      <a:pt x="1666" y="347"/>
                    </a:lnTo>
                    <a:lnTo>
                      <a:pt x="1666" y="349"/>
                    </a:lnTo>
                    <a:lnTo>
                      <a:pt x="1666" y="349"/>
                    </a:lnTo>
                    <a:lnTo>
                      <a:pt x="1668" y="349"/>
                    </a:lnTo>
                    <a:lnTo>
                      <a:pt x="1668" y="351"/>
                    </a:lnTo>
                    <a:lnTo>
                      <a:pt x="1671" y="354"/>
                    </a:lnTo>
                    <a:lnTo>
                      <a:pt x="1673" y="356"/>
                    </a:lnTo>
                    <a:lnTo>
                      <a:pt x="1675" y="358"/>
                    </a:lnTo>
                    <a:lnTo>
                      <a:pt x="1675" y="360"/>
                    </a:lnTo>
                    <a:lnTo>
                      <a:pt x="1675" y="360"/>
                    </a:lnTo>
                    <a:lnTo>
                      <a:pt x="1675" y="360"/>
                    </a:lnTo>
                    <a:lnTo>
                      <a:pt x="1675" y="362"/>
                    </a:lnTo>
                    <a:lnTo>
                      <a:pt x="1673" y="363"/>
                    </a:lnTo>
                    <a:lnTo>
                      <a:pt x="1671" y="365"/>
                    </a:lnTo>
                    <a:lnTo>
                      <a:pt x="1669" y="367"/>
                    </a:lnTo>
                    <a:lnTo>
                      <a:pt x="1668" y="367"/>
                    </a:lnTo>
                    <a:lnTo>
                      <a:pt x="1664" y="367"/>
                    </a:lnTo>
                    <a:lnTo>
                      <a:pt x="1660" y="367"/>
                    </a:lnTo>
                    <a:lnTo>
                      <a:pt x="1659" y="367"/>
                    </a:lnTo>
                    <a:lnTo>
                      <a:pt x="1659" y="367"/>
                    </a:lnTo>
                    <a:lnTo>
                      <a:pt x="1657" y="367"/>
                    </a:lnTo>
                    <a:lnTo>
                      <a:pt x="1655" y="367"/>
                    </a:lnTo>
                    <a:lnTo>
                      <a:pt x="1651" y="367"/>
                    </a:lnTo>
                    <a:lnTo>
                      <a:pt x="1650" y="365"/>
                    </a:lnTo>
                    <a:lnTo>
                      <a:pt x="1650" y="365"/>
                    </a:lnTo>
                    <a:lnTo>
                      <a:pt x="1637" y="362"/>
                    </a:lnTo>
                    <a:lnTo>
                      <a:pt x="1633" y="362"/>
                    </a:lnTo>
                    <a:lnTo>
                      <a:pt x="1631" y="360"/>
                    </a:lnTo>
                    <a:lnTo>
                      <a:pt x="1628" y="360"/>
                    </a:lnTo>
                    <a:lnTo>
                      <a:pt x="1624" y="360"/>
                    </a:lnTo>
                    <a:lnTo>
                      <a:pt x="1622" y="360"/>
                    </a:lnTo>
                    <a:lnTo>
                      <a:pt x="1621" y="360"/>
                    </a:lnTo>
                    <a:lnTo>
                      <a:pt x="1621" y="362"/>
                    </a:lnTo>
                    <a:lnTo>
                      <a:pt x="1621" y="362"/>
                    </a:lnTo>
                    <a:lnTo>
                      <a:pt x="1621" y="362"/>
                    </a:lnTo>
                    <a:lnTo>
                      <a:pt x="1621" y="362"/>
                    </a:lnTo>
                    <a:lnTo>
                      <a:pt x="1619" y="363"/>
                    </a:lnTo>
                    <a:lnTo>
                      <a:pt x="1617" y="365"/>
                    </a:lnTo>
                    <a:lnTo>
                      <a:pt x="1615" y="367"/>
                    </a:lnTo>
                    <a:lnTo>
                      <a:pt x="1613" y="367"/>
                    </a:lnTo>
                    <a:lnTo>
                      <a:pt x="1612" y="367"/>
                    </a:lnTo>
                    <a:lnTo>
                      <a:pt x="1610" y="367"/>
                    </a:lnTo>
                    <a:lnTo>
                      <a:pt x="1608" y="367"/>
                    </a:lnTo>
                    <a:lnTo>
                      <a:pt x="1606" y="367"/>
                    </a:lnTo>
                    <a:lnTo>
                      <a:pt x="1606" y="367"/>
                    </a:lnTo>
                    <a:lnTo>
                      <a:pt x="1606" y="367"/>
                    </a:lnTo>
                    <a:lnTo>
                      <a:pt x="1604" y="367"/>
                    </a:lnTo>
                    <a:lnTo>
                      <a:pt x="1604" y="367"/>
                    </a:lnTo>
                    <a:lnTo>
                      <a:pt x="1603" y="367"/>
                    </a:lnTo>
                    <a:lnTo>
                      <a:pt x="1601" y="365"/>
                    </a:lnTo>
                    <a:lnTo>
                      <a:pt x="1601" y="365"/>
                    </a:lnTo>
                    <a:lnTo>
                      <a:pt x="1601" y="365"/>
                    </a:lnTo>
                    <a:lnTo>
                      <a:pt x="1601" y="365"/>
                    </a:lnTo>
                    <a:lnTo>
                      <a:pt x="1599" y="365"/>
                    </a:lnTo>
                    <a:lnTo>
                      <a:pt x="1595" y="363"/>
                    </a:lnTo>
                    <a:lnTo>
                      <a:pt x="1595" y="363"/>
                    </a:lnTo>
                    <a:lnTo>
                      <a:pt x="1593" y="363"/>
                    </a:lnTo>
                    <a:lnTo>
                      <a:pt x="1593" y="363"/>
                    </a:lnTo>
                    <a:lnTo>
                      <a:pt x="1592" y="363"/>
                    </a:lnTo>
                    <a:lnTo>
                      <a:pt x="1592" y="363"/>
                    </a:lnTo>
                    <a:lnTo>
                      <a:pt x="1590" y="365"/>
                    </a:lnTo>
                    <a:lnTo>
                      <a:pt x="1590" y="365"/>
                    </a:lnTo>
                    <a:lnTo>
                      <a:pt x="1588" y="365"/>
                    </a:lnTo>
                    <a:lnTo>
                      <a:pt x="1586" y="367"/>
                    </a:lnTo>
                    <a:lnTo>
                      <a:pt x="1584" y="367"/>
                    </a:lnTo>
                    <a:lnTo>
                      <a:pt x="1584" y="367"/>
                    </a:lnTo>
                    <a:lnTo>
                      <a:pt x="1583" y="369"/>
                    </a:lnTo>
                    <a:lnTo>
                      <a:pt x="1579" y="369"/>
                    </a:lnTo>
                    <a:lnTo>
                      <a:pt x="1577" y="369"/>
                    </a:lnTo>
                    <a:lnTo>
                      <a:pt x="1577" y="371"/>
                    </a:lnTo>
                    <a:lnTo>
                      <a:pt x="1574" y="371"/>
                    </a:lnTo>
                    <a:lnTo>
                      <a:pt x="1570" y="371"/>
                    </a:lnTo>
                    <a:lnTo>
                      <a:pt x="1566" y="371"/>
                    </a:lnTo>
                    <a:lnTo>
                      <a:pt x="1563" y="369"/>
                    </a:lnTo>
                    <a:lnTo>
                      <a:pt x="1559" y="369"/>
                    </a:lnTo>
                    <a:lnTo>
                      <a:pt x="1557" y="371"/>
                    </a:lnTo>
                    <a:lnTo>
                      <a:pt x="1555" y="371"/>
                    </a:lnTo>
                    <a:lnTo>
                      <a:pt x="1555" y="372"/>
                    </a:lnTo>
                    <a:lnTo>
                      <a:pt x="1555" y="374"/>
                    </a:lnTo>
                    <a:lnTo>
                      <a:pt x="1555" y="378"/>
                    </a:lnTo>
                    <a:lnTo>
                      <a:pt x="1554" y="380"/>
                    </a:lnTo>
                    <a:lnTo>
                      <a:pt x="1550" y="385"/>
                    </a:lnTo>
                    <a:lnTo>
                      <a:pt x="1550" y="387"/>
                    </a:lnTo>
                    <a:lnTo>
                      <a:pt x="1548" y="387"/>
                    </a:lnTo>
                    <a:lnTo>
                      <a:pt x="1548" y="387"/>
                    </a:lnTo>
                    <a:lnTo>
                      <a:pt x="1548" y="389"/>
                    </a:lnTo>
                    <a:lnTo>
                      <a:pt x="1548" y="389"/>
                    </a:lnTo>
                    <a:lnTo>
                      <a:pt x="1546" y="389"/>
                    </a:lnTo>
                    <a:lnTo>
                      <a:pt x="1546" y="389"/>
                    </a:lnTo>
                    <a:lnTo>
                      <a:pt x="1546" y="389"/>
                    </a:lnTo>
                    <a:lnTo>
                      <a:pt x="1545" y="389"/>
                    </a:lnTo>
                    <a:lnTo>
                      <a:pt x="1543" y="389"/>
                    </a:lnTo>
                    <a:lnTo>
                      <a:pt x="1543" y="389"/>
                    </a:lnTo>
                    <a:lnTo>
                      <a:pt x="1543" y="389"/>
                    </a:lnTo>
                    <a:lnTo>
                      <a:pt x="1543" y="389"/>
                    </a:lnTo>
                    <a:lnTo>
                      <a:pt x="1541" y="389"/>
                    </a:lnTo>
                    <a:lnTo>
                      <a:pt x="1532" y="392"/>
                    </a:lnTo>
                    <a:lnTo>
                      <a:pt x="1530" y="394"/>
                    </a:lnTo>
                    <a:lnTo>
                      <a:pt x="1530" y="394"/>
                    </a:lnTo>
                    <a:lnTo>
                      <a:pt x="1528" y="394"/>
                    </a:lnTo>
                    <a:lnTo>
                      <a:pt x="1528" y="394"/>
                    </a:lnTo>
                    <a:lnTo>
                      <a:pt x="1528" y="394"/>
                    </a:lnTo>
                    <a:lnTo>
                      <a:pt x="1527" y="394"/>
                    </a:lnTo>
                    <a:lnTo>
                      <a:pt x="1527" y="394"/>
                    </a:lnTo>
                    <a:lnTo>
                      <a:pt x="1527" y="392"/>
                    </a:lnTo>
                    <a:lnTo>
                      <a:pt x="1527" y="392"/>
                    </a:lnTo>
                    <a:lnTo>
                      <a:pt x="1525" y="392"/>
                    </a:lnTo>
                    <a:lnTo>
                      <a:pt x="1525" y="392"/>
                    </a:lnTo>
                    <a:lnTo>
                      <a:pt x="1525" y="391"/>
                    </a:lnTo>
                    <a:lnTo>
                      <a:pt x="1525" y="391"/>
                    </a:lnTo>
                    <a:lnTo>
                      <a:pt x="1523" y="389"/>
                    </a:lnTo>
                    <a:lnTo>
                      <a:pt x="1521" y="389"/>
                    </a:lnTo>
                    <a:lnTo>
                      <a:pt x="1521" y="387"/>
                    </a:lnTo>
                    <a:lnTo>
                      <a:pt x="1521" y="387"/>
                    </a:lnTo>
                    <a:lnTo>
                      <a:pt x="1519" y="387"/>
                    </a:lnTo>
                    <a:lnTo>
                      <a:pt x="1519" y="385"/>
                    </a:lnTo>
                    <a:lnTo>
                      <a:pt x="1518" y="385"/>
                    </a:lnTo>
                    <a:lnTo>
                      <a:pt x="1512" y="381"/>
                    </a:lnTo>
                    <a:lnTo>
                      <a:pt x="1507" y="378"/>
                    </a:lnTo>
                    <a:lnTo>
                      <a:pt x="1505" y="376"/>
                    </a:lnTo>
                    <a:lnTo>
                      <a:pt x="1505" y="376"/>
                    </a:lnTo>
                    <a:lnTo>
                      <a:pt x="1505" y="376"/>
                    </a:lnTo>
                    <a:lnTo>
                      <a:pt x="1503" y="376"/>
                    </a:lnTo>
                    <a:lnTo>
                      <a:pt x="1503" y="376"/>
                    </a:lnTo>
                    <a:lnTo>
                      <a:pt x="1503" y="376"/>
                    </a:lnTo>
                    <a:lnTo>
                      <a:pt x="1503" y="376"/>
                    </a:lnTo>
                    <a:lnTo>
                      <a:pt x="1503" y="376"/>
                    </a:lnTo>
                    <a:lnTo>
                      <a:pt x="1501" y="376"/>
                    </a:lnTo>
                    <a:lnTo>
                      <a:pt x="1501" y="376"/>
                    </a:lnTo>
                    <a:lnTo>
                      <a:pt x="1501" y="376"/>
                    </a:lnTo>
                    <a:lnTo>
                      <a:pt x="1501" y="378"/>
                    </a:lnTo>
                    <a:lnTo>
                      <a:pt x="1501" y="378"/>
                    </a:lnTo>
                    <a:lnTo>
                      <a:pt x="1501" y="378"/>
                    </a:lnTo>
                    <a:lnTo>
                      <a:pt x="1499" y="378"/>
                    </a:lnTo>
                    <a:lnTo>
                      <a:pt x="1499" y="378"/>
                    </a:lnTo>
                    <a:lnTo>
                      <a:pt x="1499" y="380"/>
                    </a:lnTo>
                    <a:lnTo>
                      <a:pt x="1498" y="381"/>
                    </a:lnTo>
                    <a:lnTo>
                      <a:pt x="1492" y="383"/>
                    </a:lnTo>
                    <a:lnTo>
                      <a:pt x="1487" y="385"/>
                    </a:lnTo>
                    <a:lnTo>
                      <a:pt x="1483" y="385"/>
                    </a:lnTo>
                    <a:lnTo>
                      <a:pt x="1481" y="385"/>
                    </a:lnTo>
                    <a:lnTo>
                      <a:pt x="1480" y="383"/>
                    </a:lnTo>
                    <a:lnTo>
                      <a:pt x="1480" y="383"/>
                    </a:lnTo>
                    <a:lnTo>
                      <a:pt x="1480" y="383"/>
                    </a:lnTo>
                    <a:lnTo>
                      <a:pt x="1478" y="383"/>
                    </a:lnTo>
                    <a:lnTo>
                      <a:pt x="1478" y="383"/>
                    </a:lnTo>
                    <a:lnTo>
                      <a:pt x="1478" y="383"/>
                    </a:lnTo>
                    <a:lnTo>
                      <a:pt x="1476" y="383"/>
                    </a:lnTo>
                    <a:lnTo>
                      <a:pt x="1476" y="383"/>
                    </a:lnTo>
                    <a:lnTo>
                      <a:pt x="1474" y="383"/>
                    </a:lnTo>
                    <a:lnTo>
                      <a:pt x="1469" y="383"/>
                    </a:lnTo>
                    <a:lnTo>
                      <a:pt x="1469" y="383"/>
                    </a:lnTo>
                    <a:lnTo>
                      <a:pt x="1469" y="383"/>
                    </a:lnTo>
                    <a:lnTo>
                      <a:pt x="1465" y="385"/>
                    </a:lnTo>
                    <a:lnTo>
                      <a:pt x="1465" y="385"/>
                    </a:lnTo>
                    <a:lnTo>
                      <a:pt x="1463" y="387"/>
                    </a:lnTo>
                    <a:lnTo>
                      <a:pt x="1463" y="389"/>
                    </a:lnTo>
                    <a:lnTo>
                      <a:pt x="1461" y="389"/>
                    </a:lnTo>
                    <a:lnTo>
                      <a:pt x="1460" y="391"/>
                    </a:lnTo>
                    <a:lnTo>
                      <a:pt x="1458" y="392"/>
                    </a:lnTo>
                    <a:lnTo>
                      <a:pt x="1451" y="396"/>
                    </a:lnTo>
                    <a:lnTo>
                      <a:pt x="1447" y="396"/>
                    </a:lnTo>
                    <a:lnTo>
                      <a:pt x="1445" y="398"/>
                    </a:lnTo>
                    <a:lnTo>
                      <a:pt x="1443" y="398"/>
                    </a:lnTo>
                    <a:lnTo>
                      <a:pt x="1442" y="398"/>
                    </a:lnTo>
                    <a:lnTo>
                      <a:pt x="1438" y="401"/>
                    </a:lnTo>
                    <a:lnTo>
                      <a:pt x="1436" y="403"/>
                    </a:lnTo>
                    <a:lnTo>
                      <a:pt x="1434" y="407"/>
                    </a:lnTo>
                    <a:lnTo>
                      <a:pt x="1431" y="410"/>
                    </a:lnTo>
                    <a:lnTo>
                      <a:pt x="1429" y="416"/>
                    </a:lnTo>
                    <a:lnTo>
                      <a:pt x="1429" y="419"/>
                    </a:lnTo>
                    <a:lnTo>
                      <a:pt x="1429" y="421"/>
                    </a:lnTo>
                    <a:lnTo>
                      <a:pt x="1431" y="425"/>
                    </a:lnTo>
                    <a:lnTo>
                      <a:pt x="1433" y="429"/>
                    </a:lnTo>
                    <a:lnTo>
                      <a:pt x="1433" y="430"/>
                    </a:lnTo>
                    <a:lnTo>
                      <a:pt x="1434" y="432"/>
                    </a:lnTo>
                    <a:lnTo>
                      <a:pt x="1434" y="434"/>
                    </a:lnTo>
                    <a:lnTo>
                      <a:pt x="1433" y="434"/>
                    </a:lnTo>
                    <a:lnTo>
                      <a:pt x="1433" y="434"/>
                    </a:lnTo>
                    <a:lnTo>
                      <a:pt x="1433" y="434"/>
                    </a:lnTo>
                    <a:lnTo>
                      <a:pt x="1433" y="436"/>
                    </a:lnTo>
                    <a:lnTo>
                      <a:pt x="1433" y="436"/>
                    </a:lnTo>
                    <a:lnTo>
                      <a:pt x="1433" y="436"/>
                    </a:lnTo>
                    <a:lnTo>
                      <a:pt x="1431" y="436"/>
                    </a:lnTo>
                    <a:lnTo>
                      <a:pt x="1431" y="436"/>
                    </a:lnTo>
                    <a:lnTo>
                      <a:pt x="1429" y="436"/>
                    </a:lnTo>
                    <a:lnTo>
                      <a:pt x="1429" y="436"/>
                    </a:lnTo>
                    <a:lnTo>
                      <a:pt x="1427" y="436"/>
                    </a:lnTo>
                    <a:lnTo>
                      <a:pt x="1425" y="436"/>
                    </a:lnTo>
                    <a:lnTo>
                      <a:pt x="1423" y="434"/>
                    </a:lnTo>
                    <a:lnTo>
                      <a:pt x="1423" y="434"/>
                    </a:lnTo>
                    <a:lnTo>
                      <a:pt x="1423" y="434"/>
                    </a:lnTo>
                    <a:lnTo>
                      <a:pt x="1423" y="432"/>
                    </a:lnTo>
                    <a:lnTo>
                      <a:pt x="1422" y="430"/>
                    </a:lnTo>
                    <a:lnTo>
                      <a:pt x="1422" y="430"/>
                    </a:lnTo>
                    <a:lnTo>
                      <a:pt x="1422" y="430"/>
                    </a:lnTo>
                    <a:lnTo>
                      <a:pt x="1422" y="430"/>
                    </a:lnTo>
                    <a:lnTo>
                      <a:pt x="1422" y="429"/>
                    </a:lnTo>
                    <a:lnTo>
                      <a:pt x="1420" y="429"/>
                    </a:lnTo>
                    <a:lnTo>
                      <a:pt x="1420" y="429"/>
                    </a:lnTo>
                    <a:lnTo>
                      <a:pt x="1420" y="429"/>
                    </a:lnTo>
                    <a:lnTo>
                      <a:pt x="1418" y="429"/>
                    </a:lnTo>
                    <a:lnTo>
                      <a:pt x="1418" y="429"/>
                    </a:lnTo>
                    <a:lnTo>
                      <a:pt x="1418" y="427"/>
                    </a:lnTo>
                    <a:lnTo>
                      <a:pt x="1418" y="427"/>
                    </a:lnTo>
                    <a:lnTo>
                      <a:pt x="1416" y="427"/>
                    </a:lnTo>
                    <a:lnTo>
                      <a:pt x="1413" y="427"/>
                    </a:lnTo>
                    <a:lnTo>
                      <a:pt x="1409" y="427"/>
                    </a:lnTo>
                    <a:lnTo>
                      <a:pt x="1409" y="427"/>
                    </a:lnTo>
                    <a:lnTo>
                      <a:pt x="1407" y="427"/>
                    </a:lnTo>
                    <a:lnTo>
                      <a:pt x="1405" y="427"/>
                    </a:lnTo>
                    <a:lnTo>
                      <a:pt x="1405" y="429"/>
                    </a:lnTo>
                    <a:lnTo>
                      <a:pt x="1405" y="429"/>
                    </a:lnTo>
                    <a:lnTo>
                      <a:pt x="1404" y="429"/>
                    </a:lnTo>
                    <a:lnTo>
                      <a:pt x="1402" y="429"/>
                    </a:lnTo>
                    <a:lnTo>
                      <a:pt x="1400" y="429"/>
                    </a:lnTo>
                    <a:lnTo>
                      <a:pt x="1400" y="429"/>
                    </a:lnTo>
                    <a:lnTo>
                      <a:pt x="1400" y="429"/>
                    </a:lnTo>
                    <a:lnTo>
                      <a:pt x="1400" y="429"/>
                    </a:lnTo>
                    <a:lnTo>
                      <a:pt x="1398" y="429"/>
                    </a:lnTo>
                    <a:lnTo>
                      <a:pt x="1398" y="429"/>
                    </a:lnTo>
                    <a:lnTo>
                      <a:pt x="1398" y="429"/>
                    </a:lnTo>
                    <a:lnTo>
                      <a:pt x="1396" y="429"/>
                    </a:lnTo>
                    <a:lnTo>
                      <a:pt x="1396" y="430"/>
                    </a:lnTo>
                    <a:lnTo>
                      <a:pt x="1396" y="430"/>
                    </a:lnTo>
                    <a:lnTo>
                      <a:pt x="1391" y="432"/>
                    </a:lnTo>
                    <a:lnTo>
                      <a:pt x="1389" y="432"/>
                    </a:lnTo>
                    <a:lnTo>
                      <a:pt x="1389" y="434"/>
                    </a:lnTo>
                    <a:lnTo>
                      <a:pt x="1387" y="434"/>
                    </a:lnTo>
                    <a:lnTo>
                      <a:pt x="1385" y="434"/>
                    </a:lnTo>
                    <a:lnTo>
                      <a:pt x="1384" y="434"/>
                    </a:lnTo>
                    <a:lnTo>
                      <a:pt x="1382" y="434"/>
                    </a:lnTo>
                    <a:lnTo>
                      <a:pt x="1382" y="434"/>
                    </a:lnTo>
                    <a:lnTo>
                      <a:pt x="1382" y="434"/>
                    </a:lnTo>
                    <a:lnTo>
                      <a:pt x="1382" y="434"/>
                    </a:lnTo>
                    <a:lnTo>
                      <a:pt x="1375" y="436"/>
                    </a:lnTo>
                    <a:lnTo>
                      <a:pt x="1373" y="436"/>
                    </a:lnTo>
                    <a:lnTo>
                      <a:pt x="1371" y="436"/>
                    </a:lnTo>
                    <a:lnTo>
                      <a:pt x="1371" y="436"/>
                    </a:lnTo>
                    <a:lnTo>
                      <a:pt x="1371" y="436"/>
                    </a:lnTo>
                    <a:lnTo>
                      <a:pt x="1371" y="436"/>
                    </a:lnTo>
                    <a:lnTo>
                      <a:pt x="1369" y="436"/>
                    </a:lnTo>
                    <a:lnTo>
                      <a:pt x="1369" y="436"/>
                    </a:lnTo>
                    <a:lnTo>
                      <a:pt x="1369" y="436"/>
                    </a:lnTo>
                    <a:lnTo>
                      <a:pt x="1367" y="438"/>
                    </a:lnTo>
                    <a:lnTo>
                      <a:pt x="1366" y="438"/>
                    </a:lnTo>
                    <a:lnTo>
                      <a:pt x="1364" y="436"/>
                    </a:lnTo>
                    <a:lnTo>
                      <a:pt x="1364" y="436"/>
                    </a:lnTo>
                    <a:lnTo>
                      <a:pt x="1362" y="438"/>
                    </a:lnTo>
                    <a:lnTo>
                      <a:pt x="1362" y="438"/>
                    </a:lnTo>
                    <a:lnTo>
                      <a:pt x="1357" y="438"/>
                    </a:lnTo>
                    <a:lnTo>
                      <a:pt x="1353" y="439"/>
                    </a:lnTo>
                    <a:lnTo>
                      <a:pt x="1351" y="439"/>
                    </a:lnTo>
                    <a:lnTo>
                      <a:pt x="1349" y="443"/>
                    </a:lnTo>
                    <a:lnTo>
                      <a:pt x="1349" y="443"/>
                    </a:lnTo>
                    <a:lnTo>
                      <a:pt x="1344" y="452"/>
                    </a:lnTo>
                    <a:lnTo>
                      <a:pt x="1340" y="457"/>
                    </a:lnTo>
                    <a:lnTo>
                      <a:pt x="1338" y="459"/>
                    </a:lnTo>
                    <a:lnTo>
                      <a:pt x="1338" y="459"/>
                    </a:lnTo>
                    <a:lnTo>
                      <a:pt x="1335" y="461"/>
                    </a:lnTo>
                    <a:lnTo>
                      <a:pt x="1335" y="461"/>
                    </a:lnTo>
                    <a:lnTo>
                      <a:pt x="1335" y="461"/>
                    </a:lnTo>
                    <a:lnTo>
                      <a:pt x="1333" y="461"/>
                    </a:lnTo>
                    <a:lnTo>
                      <a:pt x="1333" y="461"/>
                    </a:lnTo>
                    <a:lnTo>
                      <a:pt x="1331" y="461"/>
                    </a:lnTo>
                    <a:lnTo>
                      <a:pt x="1331" y="461"/>
                    </a:lnTo>
                    <a:lnTo>
                      <a:pt x="1331" y="461"/>
                    </a:lnTo>
                    <a:lnTo>
                      <a:pt x="1331" y="459"/>
                    </a:lnTo>
                    <a:lnTo>
                      <a:pt x="1331" y="459"/>
                    </a:lnTo>
                    <a:lnTo>
                      <a:pt x="1331" y="459"/>
                    </a:lnTo>
                    <a:lnTo>
                      <a:pt x="1329" y="459"/>
                    </a:lnTo>
                    <a:lnTo>
                      <a:pt x="1329" y="459"/>
                    </a:lnTo>
                    <a:lnTo>
                      <a:pt x="1328" y="459"/>
                    </a:lnTo>
                    <a:lnTo>
                      <a:pt x="1326" y="459"/>
                    </a:lnTo>
                    <a:lnTo>
                      <a:pt x="1326" y="459"/>
                    </a:lnTo>
                    <a:lnTo>
                      <a:pt x="1324" y="457"/>
                    </a:lnTo>
                    <a:lnTo>
                      <a:pt x="1324" y="457"/>
                    </a:lnTo>
                    <a:lnTo>
                      <a:pt x="1324" y="457"/>
                    </a:lnTo>
                    <a:lnTo>
                      <a:pt x="1322" y="457"/>
                    </a:lnTo>
                    <a:lnTo>
                      <a:pt x="1322" y="457"/>
                    </a:lnTo>
                    <a:lnTo>
                      <a:pt x="1319" y="456"/>
                    </a:lnTo>
                    <a:lnTo>
                      <a:pt x="1319" y="456"/>
                    </a:lnTo>
                    <a:lnTo>
                      <a:pt x="1317" y="456"/>
                    </a:lnTo>
                    <a:lnTo>
                      <a:pt x="1315" y="456"/>
                    </a:lnTo>
                    <a:lnTo>
                      <a:pt x="1315" y="456"/>
                    </a:lnTo>
                    <a:lnTo>
                      <a:pt x="1313" y="456"/>
                    </a:lnTo>
                    <a:lnTo>
                      <a:pt x="1313" y="456"/>
                    </a:lnTo>
                    <a:lnTo>
                      <a:pt x="1311" y="456"/>
                    </a:lnTo>
                    <a:lnTo>
                      <a:pt x="1310" y="456"/>
                    </a:lnTo>
                    <a:lnTo>
                      <a:pt x="1308" y="456"/>
                    </a:lnTo>
                    <a:lnTo>
                      <a:pt x="1306" y="454"/>
                    </a:lnTo>
                    <a:lnTo>
                      <a:pt x="1306" y="454"/>
                    </a:lnTo>
                    <a:lnTo>
                      <a:pt x="1304" y="454"/>
                    </a:lnTo>
                    <a:lnTo>
                      <a:pt x="1304" y="454"/>
                    </a:lnTo>
                    <a:lnTo>
                      <a:pt x="1304" y="454"/>
                    </a:lnTo>
                    <a:lnTo>
                      <a:pt x="1302" y="454"/>
                    </a:lnTo>
                    <a:lnTo>
                      <a:pt x="1302" y="454"/>
                    </a:lnTo>
                    <a:lnTo>
                      <a:pt x="1302" y="452"/>
                    </a:lnTo>
                    <a:lnTo>
                      <a:pt x="1300" y="452"/>
                    </a:lnTo>
                    <a:lnTo>
                      <a:pt x="1300" y="452"/>
                    </a:lnTo>
                    <a:lnTo>
                      <a:pt x="1300" y="452"/>
                    </a:lnTo>
                    <a:lnTo>
                      <a:pt x="1300" y="452"/>
                    </a:lnTo>
                    <a:lnTo>
                      <a:pt x="1300" y="452"/>
                    </a:lnTo>
                    <a:lnTo>
                      <a:pt x="1299" y="452"/>
                    </a:lnTo>
                    <a:lnTo>
                      <a:pt x="1299" y="450"/>
                    </a:lnTo>
                    <a:lnTo>
                      <a:pt x="1299" y="450"/>
                    </a:lnTo>
                    <a:lnTo>
                      <a:pt x="1299" y="450"/>
                    </a:lnTo>
                    <a:lnTo>
                      <a:pt x="1299" y="450"/>
                    </a:lnTo>
                    <a:lnTo>
                      <a:pt x="1299" y="450"/>
                    </a:lnTo>
                    <a:lnTo>
                      <a:pt x="1299" y="450"/>
                    </a:lnTo>
                    <a:lnTo>
                      <a:pt x="1299" y="450"/>
                    </a:lnTo>
                    <a:lnTo>
                      <a:pt x="1299" y="450"/>
                    </a:lnTo>
                    <a:lnTo>
                      <a:pt x="1299" y="450"/>
                    </a:lnTo>
                    <a:lnTo>
                      <a:pt x="1297" y="450"/>
                    </a:lnTo>
                    <a:lnTo>
                      <a:pt x="1297" y="448"/>
                    </a:lnTo>
                    <a:lnTo>
                      <a:pt x="1293" y="447"/>
                    </a:lnTo>
                    <a:lnTo>
                      <a:pt x="1288" y="443"/>
                    </a:lnTo>
                    <a:lnTo>
                      <a:pt x="1286" y="443"/>
                    </a:lnTo>
                    <a:lnTo>
                      <a:pt x="1286" y="441"/>
                    </a:lnTo>
                    <a:lnTo>
                      <a:pt x="1279" y="439"/>
                    </a:lnTo>
                    <a:lnTo>
                      <a:pt x="1277" y="439"/>
                    </a:lnTo>
                    <a:lnTo>
                      <a:pt x="1270" y="439"/>
                    </a:lnTo>
                    <a:lnTo>
                      <a:pt x="1266" y="443"/>
                    </a:lnTo>
                    <a:lnTo>
                      <a:pt x="1266" y="443"/>
                    </a:lnTo>
                    <a:lnTo>
                      <a:pt x="1266" y="443"/>
                    </a:lnTo>
                    <a:lnTo>
                      <a:pt x="1266" y="443"/>
                    </a:lnTo>
                    <a:lnTo>
                      <a:pt x="1264" y="445"/>
                    </a:lnTo>
                    <a:lnTo>
                      <a:pt x="1266" y="448"/>
                    </a:lnTo>
                    <a:lnTo>
                      <a:pt x="1266" y="452"/>
                    </a:lnTo>
                    <a:lnTo>
                      <a:pt x="1262" y="454"/>
                    </a:lnTo>
                    <a:lnTo>
                      <a:pt x="1261" y="456"/>
                    </a:lnTo>
                    <a:lnTo>
                      <a:pt x="1257" y="454"/>
                    </a:lnTo>
                    <a:lnTo>
                      <a:pt x="1253" y="452"/>
                    </a:lnTo>
                    <a:lnTo>
                      <a:pt x="1248" y="447"/>
                    </a:lnTo>
                    <a:lnTo>
                      <a:pt x="1234" y="432"/>
                    </a:lnTo>
                    <a:lnTo>
                      <a:pt x="1228" y="427"/>
                    </a:lnTo>
                    <a:lnTo>
                      <a:pt x="1226" y="425"/>
                    </a:lnTo>
                    <a:lnTo>
                      <a:pt x="1225" y="423"/>
                    </a:lnTo>
                    <a:lnTo>
                      <a:pt x="1221" y="423"/>
                    </a:lnTo>
                    <a:lnTo>
                      <a:pt x="1221" y="423"/>
                    </a:lnTo>
                    <a:lnTo>
                      <a:pt x="1219" y="423"/>
                    </a:lnTo>
                    <a:lnTo>
                      <a:pt x="1219" y="423"/>
                    </a:lnTo>
                    <a:lnTo>
                      <a:pt x="1219" y="425"/>
                    </a:lnTo>
                    <a:lnTo>
                      <a:pt x="1217" y="425"/>
                    </a:lnTo>
                    <a:lnTo>
                      <a:pt x="1217" y="425"/>
                    </a:lnTo>
                    <a:lnTo>
                      <a:pt x="1215" y="425"/>
                    </a:lnTo>
                    <a:lnTo>
                      <a:pt x="1215" y="427"/>
                    </a:lnTo>
                    <a:lnTo>
                      <a:pt x="1215" y="427"/>
                    </a:lnTo>
                    <a:lnTo>
                      <a:pt x="1215" y="427"/>
                    </a:lnTo>
                    <a:lnTo>
                      <a:pt x="1215" y="427"/>
                    </a:lnTo>
                    <a:lnTo>
                      <a:pt x="1215" y="429"/>
                    </a:lnTo>
                    <a:lnTo>
                      <a:pt x="1214" y="429"/>
                    </a:lnTo>
                    <a:lnTo>
                      <a:pt x="1214" y="429"/>
                    </a:lnTo>
                    <a:lnTo>
                      <a:pt x="1210" y="429"/>
                    </a:lnTo>
                    <a:lnTo>
                      <a:pt x="1206" y="430"/>
                    </a:lnTo>
                    <a:lnTo>
                      <a:pt x="1205" y="430"/>
                    </a:lnTo>
                    <a:lnTo>
                      <a:pt x="1205" y="432"/>
                    </a:lnTo>
                    <a:lnTo>
                      <a:pt x="1203" y="432"/>
                    </a:lnTo>
                    <a:lnTo>
                      <a:pt x="1201" y="432"/>
                    </a:lnTo>
                    <a:lnTo>
                      <a:pt x="1199" y="434"/>
                    </a:lnTo>
                    <a:lnTo>
                      <a:pt x="1199" y="434"/>
                    </a:lnTo>
                    <a:lnTo>
                      <a:pt x="1199" y="434"/>
                    </a:lnTo>
                    <a:lnTo>
                      <a:pt x="1199" y="436"/>
                    </a:lnTo>
                    <a:lnTo>
                      <a:pt x="1199" y="436"/>
                    </a:lnTo>
                    <a:lnTo>
                      <a:pt x="1199" y="436"/>
                    </a:lnTo>
                    <a:lnTo>
                      <a:pt x="1199" y="436"/>
                    </a:lnTo>
                    <a:lnTo>
                      <a:pt x="1199" y="436"/>
                    </a:lnTo>
                    <a:lnTo>
                      <a:pt x="1199" y="438"/>
                    </a:lnTo>
                    <a:lnTo>
                      <a:pt x="1199" y="438"/>
                    </a:lnTo>
                    <a:lnTo>
                      <a:pt x="1203" y="441"/>
                    </a:lnTo>
                    <a:lnTo>
                      <a:pt x="1203" y="443"/>
                    </a:lnTo>
                    <a:lnTo>
                      <a:pt x="1208" y="445"/>
                    </a:lnTo>
                    <a:lnTo>
                      <a:pt x="1210" y="447"/>
                    </a:lnTo>
                    <a:lnTo>
                      <a:pt x="1212" y="450"/>
                    </a:lnTo>
                    <a:lnTo>
                      <a:pt x="1212" y="450"/>
                    </a:lnTo>
                    <a:lnTo>
                      <a:pt x="1212" y="454"/>
                    </a:lnTo>
                    <a:lnTo>
                      <a:pt x="1212" y="456"/>
                    </a:lnTo>
                    <a:lnTo>
                      <a:pt x="1210" y="459"/>
                    </a:lnTo>
                    <a:lnTo>
                      <a:pt x="1208" y="463"/>
                    </a:lnTo>
                    <a:lnTo>
                      <a:pt x="1208" y="467"/>
                    </a:lnTo>
                    <a:lnTo>
                      <a:pt x="1208" y="468"/>
                    </a:lnTo>
                    <a:lnTo>
                      <a:pt x="1208" y="470"/>
                    </a:lnTo>
                    <a:lnTo>
                      <a:pt x="1208" y="470"/>
                    </a:lnTo>
                    <a:lnTo>
                      <a:pt x="1206" y="472"/>
                    </a:lnTo>
                    <a:lnTo>
                      <a:pt x="1205" y="472"/>
                    </a:lnTo>
                    <a:lnTo>
                      <a:pt x="1205" y="474"/>
                    </a:lnTo>
                    <a:lnTo>
                      <a:pt x="1205" y="474"/>
                    </a:lnTo>
                    <a:lnTo>
                      <a:pt x="1205" y="474"/>
                    </a:lnTo>
                    <a:lnTo>
                      <a:pt x="1205" y="476"/>
                    </a:lnTo>
                    <a:lnTo>
                      <a:pt x="1205" y="476"/>
                    </a:lnTo>
                    <a:lnTo>
                      <a:pt x="1205" y="476"/>
                    </a:lnTo>
                    <a:lnTo>
                      <a:pt x="1205" y="476"/>
                    </a:lnTo>
                    <a:lnTo>
                      <a:pt x="1203" y="477"/>
                    </a:lnTo>
                    <a:lnTo>
                      <a:pt x="1203" y="477"/>
                    </a:lnTo>
                    <a:lnTo>
                      <a:pt x="1203" y="477"/>
                    </a:lnTo>
                    <a:lnTo>
                      <a:pt x="1201" y="477"/>
                    </a:lnTo>
                    <a:lnTo>
                      <a:pt x="1201" y="479"/>
                    </a:lnTo>
                    <a:lnTo>
                      <a:pt x="1201" y="479"/>
                    </a:lnTo>
                    <a:lnTo>
                      <a:pt x="1199" y="479"/>
                    </a:lnTo>
                    <a:lnTo>
                      <a:pt x="1199" y="479"/>
                    </a:lnTo>
                    <a:lnTo>
                      <a:pt x="1199" y="479"/>
                    </a:lnTo>
                    <a:lnTo>
                      <a:pt x="1199" y="479"/>
                    </a:lnTo>
                    <a:lnTo>
                      <a:pt x="1197" y="479"/>
                    </a:lnTo>
                    <a:lnTo>
                      <a:pt x="1197" y="479"/>
                    </a:lnTo>
                    <a:lnTo>
                      <a:pt x="1197" y="479"/>
                    </a:lnTo>
                    <a:lnTo>
                      <a:pt x="1196" y="481"/>
                    </a:lnTo>
                    <a:lnTo>
                      <a:pt x="1194" y="486"/>
                    </a:lnTo>
                    <a:lnTo>
                      <a:pt x="1192" y="490"/>
                    </a:lnTo>
                    <a:lnTo>
                      <a:pt x="1188" y="490"/>
                    </a:lnTo>
                    <a:lnTo>
                      <a:pt x="1188" y="490"/>
                    </a:lnTo>
                    <a:lnTo>
                      <a:pt x="1187" y="492"/>
                    </a:lnTo>
                    <a:lnTo>
                      <a:pt x="1183" y="492"/>
                    </a:lnTo>
                    <a:lnTo>
                      <a:pt x="1181" y="490"/>
                    </a:lnTo>
                    <a:lnTo>
                      <a:pt x="1179" y="490"/>
                    </a:lnTo>
                    <a:lnTo>
                      <a:pt x="1177" y="490"/>
                    </a:lnTo>
                    <a:lnTo>
                      <a:pt x="1177" y="490"/>
                    </a:lnTo>
                    <a:lnTo>
                      <a:pt x="1177" y="490"/>
                    </a:lnTo>
                    <a:lnTo>
                      <a:pt x="1176" y="490"/>
                    </a:lnTo>
                    <a:lnTo>
                      <a:pt x="1176" y="488"/>
                    </a:lnTo>
                    <a:lnTo>
                      <a:pt x="1176" y="488"/>
                    </a:lnTo>
                    <a:lnTo>
                      <a:pt x="1174" y="488"/>
                    </a:lnTo>
                    <a:lnTo>
                      <a:pt x="1174" y="488"/>
                    </a:lnTo>
                    <a:lnTo>
                      <a:pt x="1174" y="488"/>
                    </a:lnTo>
                    <a:lnTo>
                      <a:pt x="1170" y="486"/>
                    </a:lnTo>
                    <a:lnTo>
                      <a:pt x="1165" y="485"/>
                    </a:lnTo>
                    <a:lnTo>
                      <a:pt x="1163" y="483"/>
                    </a:lnTo>
                    <a:lnTo>
                      <a:pt x="1161" y="481"/>
                    </a:lnTo>
                    <a:lnTo>
                      <a:pt x="1159" y="479"/>
                    </a:lnTo>
                    <a:lnTo>
                      <a:pt x="1158" y="477"/>
                    </a:lnTo>
                    <a:lnTo>
                      <a:pt x="1158" y="476"/>
                    </a:lnTo>
                    <a:lnTo>
                      <a:pt x="1158" y="474"/>
                    </a:lnTo>
                    <a:lnTo>
                      <a:pt x="1165" y="465"/>
                    </a:lnTo>
                    <a:lnTo>
                      <a:pt x="1165" y="463"/>
                    </a:lnTo>
                    <a:lnTo>
                      <a:pt x="1167" y="457"/>
                    </a:lnTo>
                    <a:lnTo>
                      <a:pt x="1167" y="456"/>
                    </a:lnTo>
                    <a:lnTo>
                      <a:pt x="1165" y="454"/>
                    </a:lnTo>
                    <a:lnTo>
                      <a:pt x="1163" y="448"/>
                    </a:lnTo>
                    <a:lnTo>
                      <a:pt x="1159" y="445"/>
                    </a:lnTo>
                    <a:lnTo>
                      <a:pt x="1159" y="441"/>
                    </a:lnTo>
                    <a:lnTo>
                      <a:pt x="1159" y="441"/>
                    </a:lnTo>
                    <a:lnTo>
                      <a:pt x="1159" y="441"/>
                    </a:lnTo>
                    <a:lnTo>
                      <a:pt x="1159" y="441"/>
                    </a:lnTo>
                    <a:lnTo>
                      <a:pt x="1158" y="439"/>
                    </a:lnTo>
                    <a:lnTo>
                      <a:pt x="1158" y="439"/>
                    </a:lnTo>
                    <a:lnTo>
                      <a:pt x="1158" y="439"/>
                    </a:lnTo>
                    <a:lnTo>
                      <a:pt x="1156" y="439"/>
                    </a:lnTo>
                    <a:lnTo>
                      <a:pt x="1156" y="439"/>
                    </a:lnTo>
                    <a:lnTo>
                      <a:pt x="1156" y="439"/>
                    </a:lnTo>
                    <a:lnTo>
                      <a:pt x="1156" y="439"/>
                    </a:lnTo>
                    <a:lnTo>
                      <a:pt x="1154" y="439"/>
                    </a:lnTo>
                    <a:lnTo>
                      <a:pt x="1154" y="439"/>
                    </a:lnTo>
                    <a:lnTo>
                      <a:pt x="1154" y="439"/>
                    </a:lnTo>
                    <a:lnTo>
                      <a:pt x="1154" y="439"/>
                    </a:lnTo>
                    <a:lnTo>
                      <a:pt x="1152" y="439"/>
                    </a:lnTo>
                    <a:lnTo>
                      <a:pt x="1152" y="439"/>
                    </a:lnTo>
                    <a:lnTo>
                      <a:pt x="1152" y="439"/>
                    </a:lnTo>
                    <a:lnTo>
                      <a:pt x="1152" y="439"/>
                    </a:lnTo>
                    <a:lnTo>
                      <a:pt x="1152" y="439"/>
                    </a:lnTo>
                    <a:lnTo>
                      <a:pt x="1150" y="439"/>
                    </a:lnTo>
                    <a:lnTo>
                      <a:pt x="1150" y="439"/>
                    </a:lnTo>
                    <a:lnTo>
                      <a:pt x="1150" y="439"/>
                    </a:lnTo>
                    <a:lnTo>
                      <a:pt x="1149" y="439"/>
                    </a:lnTo>
                    <a:lnTo>
                      <a:pt x="1149" y="439"/>
                    </a:lnTo>
                    <a:lnTo>
                      <a:pt x="1149" y="439"/>
                    </a:lnTo>
                    <a:lnTo>
                      <a:pt x="1147" y="439"/>
                    </a:lnTo>
                    <a:lnTo>
                      <a:pt x="1147" y="439"/>
                    </a:lnTo>
                    <a:lnTo>
                      <a:pt x="1147" y="439"/>
                    </a:lnTo>
                    <a:lnTo>
                      <a:pt x="1145" y="439"/>
                    </a:lnTo>
                    <a:lnTo>
                      <a:pt x="1141" y="439"/>
                    </a:lnTo>
                    <a:lnTo>
                      <a:pt x="1138" y="439"/>
                    </a:lnTo>
                    <a:lnTo>
                      <a:pt x="1134" y="439"/>
                    </a:lnTo>
                    <a:lnTo>
                      <a:pt x="1132" y="439"/>
                    </a:lnTo>
                    <a:lnTo>
                      <a:pt x="1130" y="439"/>
                    </a:lnTo>
                    <a:lnTo>
                      <a:pt x="1127" y="439"/>
                    </a:lnTo>
                    <a:lnTo>
                      <a:pt x="1125" y="439"/>
                    </a:lnTo>
                    <a:lnTo>
                      <a:pt x="1123" y="441"/>
                    </a:lnTo>
                    <a:lnTo>
                      <a:pt x="1121" y="443"/>
                    </a:lnTo>
                    <a:lnTo>
                      <a:pt x="1121" y="445"/>
                    </a:lnTo>
                    <a:lnTo>
                      <a:pt x="1120" y="447"/>
                    </a:lnTo>
                    <a:lnTo>
                      <a:pt x="1120" y="448"/>
                    </a:lnTo>
                    <a:lnTo>
                      <a:pt x="1114" y="450"/>
                    </a:lnTo>
                    <a:lnTo>
                      <a:pt x="1112" y="452"/>
                    </a:lnTo>
                    <a:lnTo>
                      <a:pt x="1112" y="452"/>
                    </a:lnTo>
                    <a:lnTo>
                      <a:pt x="1111" y="452"/>
                    </a:lnTo>
                    <a:lnTo>
                      <a:pt x="1111" y="454"/>
                    </a:lnTo>
                    <a:lnTo>
                      <a:pt x="1109" y="456"/>
                    </a:lnTo>
                    <a:lnTo>
                      <a:pt x="1109" y="457"/>
                    </a:lnTo>
                    <a:lnTo>
                      <a:pt x="1109" y="459"/>
                    </a:lnTo>
                    <a:lnTo>
                      <a:pt x="1107" y="461"/>
                    </a:lnTo>
                    <a:lnTo>
                      <a:pt x="1107" y="463"/>
                    </a:lnTo>
                    <a:lnTo>
                      <a:pt x="1107" y="463"/>
                    </a:lnTo>
                    <a:lnTo>
                      <a:pt x="1107" y="467"/>
                    </a:lnTo>
                    <a:lnTo>
                      <a:pt x="1107" y="470"/>
                    </a:lnTo>
                    <a:lnTo>
                      <a:pt x="1107" y="472"/>
                    </a:lnTo>
                    <a:lnTo>
                      <a:pt x="1109" y="472"/>
                    </a:lnTo>
                    <a:lnTo>
                      <a:pt x="1109" y="472"/>
                    </a:lnTo>
                    <a:lnTo>
                      <a:pt x="1109" y="474"/>
                    </a:lnTo>
                    <a:lnTo>
                      <a:pt x="1109" y="476"/>
                    </a:lnTo>
                    <a:lnTo>
                      <a:pt x="1109" y="476"/>
                    </a:lnTo>
                    <a:lnTo>
                      <a:pt x="1109" y="476"/>
                    </a:lnTo>
                    <a:lnTo>
                      <a:pt x="1109" y="477"/>
                    </a:lnTo>
                    <a:lnTo>
                      <a:pt x="1109" y="477"/>
                    </a:lnTo>
                    <a:lnTo>
                      <a:pt x="1109" y="477"/>
                    </a:lnTo>
                    <a:lnTo>
                      <a:pt x="1109" y="479"/>
                    </a:lnTo>
                    <a:lnTo>
                      <a:pt x="1109" y="479"/>
                    </a:lnTo>
                    <a:lnTo>
                      <a:pt x="1109" y="479"/>
                    </a:lnTo>
                    <a:lnTo>
                      <a:pt x="1111" y="479"/>
                    </a:lnTo>
                    <a:lnTo>
                      <a:pt x="1111" y="479"/>
                    </a:lnTo>
                    <a:lnTo>
                      <a:pt x="1111" y="479"/>
                    </a:lnTo>
                    <a:lnTo>
                      <a:pt x="1111" y="481"/>
                    </a:lnTo>
                    <a:lnTo>
                      <a:pt x="1111" y="481"/>
                    </a:lnTo>
                    <a:lnTo>
                      <a:pt x="1112" y="481"/>
                    </a:lnTo>
                    <a:lnTo>
                      <a:pt x="1112" y="481"/>
                    </a:lnTo>
                    <a:lnTo>
                      <a:pt x="1112" y="481"/>
                    </a:lnTo>
                    <a:lnTo>
                      <a:pt x="1114" y="481"/>
                    </a:lnTo>
                    <a:lnTo>
                      <a:pt x="1114" y="483"/>
                    </a:lnTo>
                    <a:lnTo>
                      <a:pt x="1114" y="483"/>
                    </a:lnTo>
                    <a:lnTo>
                      <a:pt x="1114" y="483"/>
                    </a:lnTo>
                    <a:lnTo>
                      <a:pt x="1114" y="485"/>
                    </a:lnTo>
                    <a:lnTo>
                      <a:pt x="1116" y="485"/>
                    </a:lnTo>
                    <a:lnTo>
                      <a:pt x="1118" y="486"/>
                    </a:lnTo>
                    <a:lnTo>
                      <a:pt x="1118" y="488"/>
                    </a:lnTo>
                    <a:lnTo>
                      <a:pt x="1120" y="488"/>
                    </a:lnTo>
                    <a:lnTo>
                      <a:pt x="1121" y="490"/>
                    </a:lnTo>
                    <a:lnTo>
                      <a:pt x="1123" y="492"/>
                    </a:lnTo>
                    <a:lnTo>
                      <a:pt x="1127" y="494"/>
                    </a:lnTo>
                    <a:lnTo>
                      <a:pt x="1129" y="495"/>
                    </a:lnTo>
                    <a:lnTo>
                      <a:pt x="1130" y="495"/>
                    </a:lnTo>
                    <a:lnTo>
                      <a:pt x="1130" y="495"/>
                    </a:lnTo>
                    <a:lnTo>
                      <a:pt x="1132" y="497"/>
                    </a:lnTo>
                    <a:lnTo>
                      <a:pt x="1132" y="499"/>
                    </a:lnTo>
                    <a:lnTo>
                      <a:pt x="1132" y="501"/>
                    </a:lnTo>
                    <a:lnTo>
                      <a:pt x="1130" y="503"/>
                    </a:lnTo>
                    <a:lnTo>
                      <a:pt x="1130" y="503"/>
                    </a:lnTo>
                    <a:lnTo>
                      <a:pt x="1130" y="503"/>
                    </a:lnTo>
                    <a:lnTo>
                      <a:pt x="1129" y="503"/>
                    </a:lnTo>
                    <a:lnTo>
                      <a:pt x="1127" y="503"/>
                    </a:lnTo>
                    <a:lnTo>
                      <a:pt x="1125" y="505"/>
                    </a:lnTo>
                    <a:lnTo>
                      <a:pt x="1125" y="505"/>
                    </a:lnTo>
                    <a:lnTo>
                      <a:pt x="1123" y="505"/>
                    </a:lnTo>
                    <a:lnTo>
                      <a:pt x="1121" y="506"/>
                    </a:lnTo>
                    <a:lnTo>
                      <a:pt x="1120" y="506"/>
                    </a:lnTo>
                    <a:lnTo>
                      <a:pt x="1120" y="508"/>
                    </a:lnTo>
                    <a:lnTo>
                      <a:pt x="1118" y="508"/>
                    </a:lnTo>
                    <a:lnTo>
                      <a:pt x="1116" y="508"/>
                    </a:lnTo>
                    <a:lnTo>
                      <a:pt x="1114" y="510"/>
                    </a:lnTo>
                    <a:lnTo>
                      <a:pt x="1111" y="510"/>
                    </a:lnTo>
                    <a:lnTo>
                      <a:pt x="1109" y="510"/>
                    </a:lnTo>
                    <a:lnTo>
                      <a:pt x="1105" y="510"/>
                    </a:lnTo>
                    <a:lnTo>
                      <a:pt x="1103" y="512"/>
                    </a:lnTo>
                    <a:lnTo>
                      <a:pt x="1098" y="512"/>
                    </a:lnTo>
                    <a:lnTo>
                      <a:pt x="1096" y="514"/>
                    </a:lnTo>
                    <a:lnTo>
                      <a:pt x="1094" y="514"/>
                    </a:lnTo>
                    <a:lnTo>
                      <a:pt x="1092" y="514"/>
                    </a:lnTo>
                    <a:lnTo>
                      <a:pt x="1092" y="514"/>
                    </a:lnTo>
                    <a:lnTo>
                      <a:pt x="1092" y="514"/>
                    </a:lnTo>
                    <a:lnTo>
                      <a:pt x="1092" y="515"/>
                    </a:lnTo>
                    <a:lnTo>
                      <a:pt x="1092" y="515"/>
                    </a:lnTo>
                    <a:lnTo>
                      <a:pt x="1092" y="515"/>
                    </a:lnTo>
                    <a:lnTo>
                      <a:pt x="1092" y="515"/>
                    </a:lnTo>
                    <a:lnTo>
                      <a:pt x="1091" y="515"/>
                    </a:lnTo>
                    <a:lnTo>
                      <a:pt x="1091" y="515"/>
                    </a:lnTo>
                    <a:lnTo>
                      <a:pt x="1091" y="521"/>
                    </a:lnTo>
                    <a:lnTo>
                      <a:pt x="1089" y="523"/>
                    </a:lnTo>
                    <a:lnTo>
                      <a:pt x="1089" y="524"/>
                    </a:lnTo>
                    <a:lnTo>
                      <a:pt x="1089" y="524"/>
                    </a:lnTo>
                    <a:lnTo>
                      <a:pt x="1089" y="524"/>
                    </a:lnTo>
                    <a:lnTo>
                      <a:pt x="1087" y="524"/>
                    </a:lnTo>
                    <a:lnTo>
                      <a:pt x="1087" y="524"/>
                    </a:lnTo>
                    <a:lnTo>
                      <a:pt x="1083" y="526"/>
                    </a:lnTo>
                    <a:lnTo>
                      <a:pt x="1080" y="526"/>
                    </a:lnTo>
                    <a:lnTo>
                      <a:pt x="1076" y="526"/>
                    </a:lnTo>
                    <a:lnTo>
                      <a:pt x="1074" y="526"/>
                    </a:lnTo>
                    <a:lnTo>
                      <a:pt x="1073" y="528"/>
                    </a:lnTo>
                    <a:lnTo>
                      <a:pt x="1071" y="530"/>
                    </a:lnTo>
                    <a:lnTo>
                      <a:pt x="1071" y="530"/>
                    </a:lnTo>
                    <a:lnTo>
                      <a:pt x="1071" y="530"/>
                    </a:lnTo>
                    <a:lnTo>
                      <a:pt x="1071" y="532"/>
                    </a:lnTo>
                    <a:lnTo>
                      <a:pt x="1071" y="532"/>
                    </a:lnTo>
                    <a:lnTo>
                      <a:pt x="1071" y="533"/>
                    </a:lnTo>
                    <a:lnTo>
                      <a:pt x="1071" y="533"/>
                    </a:lnTo>
                    <a:lnTo>
                      <a:pt x="1071" y="533"/>
                    </a:lnTo>
                    <a:lnTo>
                      <a:pt x="1071" y="533"/>
                    </a:lnTo>
                    <a:lnTo>
                      <a:pt x="1069" y="535"/>
                    </a:lnTo>
                    <a:lnTo>
                      <a:pt x="1069" y="535"/>
                    </a:lnTo>
                    <a:lnTo>
                      <a:pt x="1069" y="537"/>
                    </a:lnTo>
                    <a:lnTo>
                      <a:pt x="1069" y="539"/>
                    </a:lnTo>
                    <a:lnTo>
                      <a:pt x="1071" y="541"/>
                    </a:lnTo>
                    <a:lnTo>
                      <a:pt x="1071" y="544"/>
                    </a:lnTo>
                    <a:lnTo>
                      <a:pt x="1073" y="546"/>
                    </a:lnTo>
                    <a:lnTo>
                      <a:pt x="1076" y="548"/>
                    </a:lnTo>
                    <a:lnTo>
                      <a:pt x="1078" y="550"/>
                    </a:lnTo>
                    <a:lnTo>
                      <a:pt x="1080" y="552"/>
                    </a:lnTo>
                    <a:lnTo>
                      <a:pt x="1083" y="553"/>
                    </a:lnTo>
                    <a:lnTo>
                      <a:pt x="1085" y="555"/>
                    </a:lnTo>
                    <a:lnTo>
                      <a:pt x="1087" y="559"/>
                    </a:lnTo>
                    <a:lnTo>
                      <a:pt x="1089" y="561"/>
                    </a:lnTo>
                    <a:lnTo>
                      <a:pt x="1091" y="562"/>
                    </a:lnTo>
                    <a:lnTo>
                      <a:pt x="1091" y="564"/>
                    </a:lnTo>
                    <a:lnTo>
                      <a:pt x="1092" y="566"/>
                    </a:lnTo>
                    <a:lnTo>
                      <a:pt x="1094" y="570"/>
                    </a:lnTo>
                    <a:lnTo>
                      <a:pt x="1096" y="571"/>
                    </a:lnTo>
                    <a:lnTo>
                      <a:pt x="1096" y="573"/>
                    </a:lnTo>
                    <a:lnTo>
                      <a:pt x="1096" y="575"/>
                    </a:lnTo>
                    <a:lnTo>
                      <a:pt x="1096" y="577"/>
                    </a:lnTo>
                    <a:lnTo>
                      <a:pt x="1094" y="579"/>
                    </a:lnTo>
                    <a:lnTo>
                      <a:pt x="1094" y="582"/>
                    </a:lnTo>
                    <a:lnTo>
                      <a:pt x="1094" y="586"/>
                    </a:lnTo>
                    <a:lnTo>
                      <a:pt x="1094" y="588"/>
                    </a:lnTo>
                    <a:lnTo>
                      <a:pt x="1092" y="590"/>
                    </a:lnTo>
                    <a:lnTo>
                      <a:pt x="1092" y="590"/>
                    </a:lnTo>
                    <a:lnTo>
                      <a:pt x="1092" y="590"/>
                    </a:lnTo>
                    <a:lnTo>
                      <a:pt x="1091" y="591"/>
                    </a:lnTo>
                    <a:lnTo>
                      <a:pt x="1087" y="593"/>
                    </a:lnTo>
                    <a:lnTo>
                      <a:pt x="1085" y="593"/>
                    </a:lnTo>
                    <a:lnTo>
                      <a:pt x="1083" y="595"/>
                    </a:lnTo>
                    <a:lnTo>
                      <a:pt x="1080" y="595"/>
                    </a:lnTo>
                    <a:lnTo>
                      <a:pt x="1078" y="597"/>
                    </a:lnTo>
                    <a:lnTo>
                      <a:pt x="1076" y="599"/>
                    </a:lnTo>
                    <a:lnTo>
                      <a:pt x="1074" y="600"/>
                    </a:lnTo>
                    <a:lnTo>
                      <a:pt x="1074" y="600"/>
                    </a:lnTo>
                    <a:lnTo>
                      <a:pt x="1074" y="600"/>
                    </a:lnTo>
                    <a:lnTo>
                      <a:pt x="1074" y="602"/>
                    </a:lnTo>
                    <a:lnTo>
                      <a:pt x="1074" y="602"/>
                    </a:lnTo>
                    <a:lnTo>
                      <a:pt x="1074" y="602"/>
                    </a:lnTo>
                    <a:lnTo>
                      <a:pt x="1076" y="602"/>
                    </a:lnTo>
                    <a:lnTo>
                      <a:pt x="1076" y="602"/>
                    </a:lnTo>
                    <a:lnTo>
                      <a:pt x="1076" y="604"/>
                    </a:lnTo>
                    <a:lnTo>
                      <a:pt x="1076" y="604"/>
                    </a:lnTo>
                    <a:lnTo>
                      <a:pt x="1078" y="604"/>
                    </a:lnTo>
                    <a:lnTo>
                      <a:pt x="1078" y="604"/>
                    </a:lnTo>
                    <a:lnTo>
                      <a:pt x="1078" y="606"/>
                    </a:lnTo>
                    <a:lnTo>
                      <a:pt x="1078" y="606"/>
                    </a:lnTo>
                    <a:lnTo>
                      <a:pt x="1078" y="606"/>
                    </a:lnTo>
                    <a:lnTo>
                      <a:pt x="1078" y="606"/>
                    </a:lnTo>
                    <a:lnTo>
                      <a:pt x="1080" y="609"/>
                    </a:lnTo>
                    <a:lnTo>
                      <a:pt x="1082" y="613"/>
                    </a:lnTo>
                    <a:lnTo>
                      <a:pt x="1085" y="615"/>
                    </a:lnTo>
                    <a:lnTo>
                      <a:pt x="1089" y="617"/>
                    </a:lnTo>
                    <a:lnTo>
                      <a:pt x="1091" y="617"/>
                    </a:lnTo>
                    <a:lnTo>
                      <a:pt x="1094" y="617"/>
                    </a:lnTo>
                    <a:lnTo>
                      <a:pt x="1100" y="615"/>
                    </a:lnTo>
                    <a:lnTo>
                      <a:pt x="1102" y="615"/>
                    </a:lnTo>
                    <a:lnTo>
                      <a:pt x="1109" y="613"/>
                    </a:lnTo>
                    <a:lnTo>
                      <a:pt x="1112" y="613"/>
                    </a:lnTo>
                    <a:lnTo>
                      <a:pt x="1114" y="613"/>
                    </a:lnTo>
                    <a:lnTo>
                      <a:pt x="1114" y="615"/>
                    </a:lnTo>
                    <a:lnTo>
                      <a:pt x="1118" y="615"/>
                    </a:lnTo>
                    <a:lnTo>
                      <a:pt x="1118" y="615"/>
                    </a:lnTo>
                    <a:lnTo>
                      <a:pt x="1120" y="617"/>
                    </a:lnTo>
                    <a:lnTo>
                      <a:pt x="1121" y="617"/>
                    </a:lnTo>
                    <a:lnTo>
                      <a:pt x="1121" y="617"/>
                    </a:lnTo>
                    <a:lnTo>
                      <a:pt x="1121" y="617"/>
                    </a:lnTo>
                    <a:lnTo>
                      <a:pt x="1123" y="617"/>
                    </a:lnTo>
                    <a:lnTo>
                      <a:pt x="1123" y="617"/>
                    </a:lnTo>
                    <a:lnTo>
                      <a:pt x="1123" y="617"/>
                    </a:lnTo>
                    <a:lnTo>
                      <a:pt x="1123" y="617"/>
                    </a:lnTo>
                    <a:lnTo>
                      <a:pt x="1123" y="617"/>
                    </a:lnTo>
                    <a:lnTo>
                      <a:pt x="1125" y="618"/>
                    </a:lnTo>
                    <a:lnTo>
                      <a:pt x="1125" y="618"/>
                    </a:lnTo>
                    <a:lnTo>
                      <a:pt x="1125" y="620"/>
                    </a:lnTo>
                    <a:lnTo>
                      <a:pt x="1125" y="620"/>
                    </a:lnTo>
                    <a:lnTo>
                      <a:pt x="1125" y="620"/>
                    </a:lnTo>
                    <a:lnTo>
                      <a:pt x="1123" y="620"/>
                    </a:lnTo>
                    <a:lnTo>
                      <a:pt x="1123" y="620"/>
                    </a:lnTo>
                    <a:lnTo>
                      <a:pt x="1123" y="622"/>
                    </a:lnTo>
                    <a:lnTo>
                      <a:pt x="1123" y="622"/>
                    </a:lnTo>
                    <a:lnTo>
                      <a:pt x="1123" y="622"/>
                    </a:lnTo>
                    <a:lnTo>
                      <a:pt x="1121" y="624"/>
                    </a:lnTo>
                    <a:lnTo>
                      <a:pt x="1121" y="624"/>
                    </a:lnTo>
                    <a:lnTo>
                      <a:pt x="1118" y="628"/>
                    </a:lnTo>
                    <a:lnTo>
                      <a:pt x="1116" y="629"/>
                    </a:lnTo>
                    <a:lnTo>
                      <a:pt x="1114" y="631"/>
                    </a:lnTo>
                    <a:lnTo>
                      <a:pt x="1112" y="633"/>
                    </a:lnTo>
                    <a:lnTo>
                      <a:pt x="1109" y="637"/>
                    </a:lnTo>
                    <a:lnTo>
                      <a:pt x="1109" y="638"/>
                    </a:lnTo>
                    <a:lnTo>
                      <a:pt x="1109" y="638"/>
                    </a:lnTo>
                    <a:lnTo>
                      <a:pt x="1109" y="638"/>
                    </a:lnTo>
                    <a:lnTo>
                      <a:pt x="1107" y="638"/>
                    </a:lnTo>
                    <a:lnTo>
                      <a:pt x="1107" y="638"/>
                    </a:lnTo>
                    <a:lnTo>
                      <a:pt x="1107" y="638"/>
                    </a:lnTo>
                    <a:lnTo>
                      <a:pt x="1107" y="638"/>
                    </a:lnTo>
                    <a:lnTo>
                      <a:pt x="1105" y="638"/>
                    </a:lnTo>
                    <a:lnTo>
                      <a:pt x="1105" y="640"/>
                    </a:lnTo>
                    <a:lnTo>
                      <a:pt x="1102" y="640"/>
                    </a:lnTo>
                    <a:lnTo>
                      <a:pt x="1100" y="642"/>
                    </a:lnTo>
                    <a:lnTo>
                      <a:pt x="1096" y="644"/>
                    </a:lnTo>
                    <a:lnTo>
                      <a:pt x="1094" y="647"/>
                    </a:lnTo>
                    <a:lnTo>
                      <a:pt x="1091" y="653"/>
                    </a:lnTo>
                    <a:lnTo>
                      <a:pt x="1089" y="655"/>
                    </a:lnTo>
                    <a:lnTo>
                      <a:pt x="1085" y="658"/>
                    </a:lnTo>
                    <a:lnTo>
                      <a:pt x="1083" y="658"/>
                    </a:lnTo>
                    <a:lnTo>
                      <a:pt x="1082" y="658"/>
                    </a:lnTo>
                    <a:lnTo>
                      <a:pt x="1082" y="658"/>
                    </a:lnTo>
                    <a:lnTo>
                      <a:pt x="1082" y="658"/>
                    </a:lnTo>
                    <a:lnTo>
                      <a:pt x="1082" y="658"/>
                    </a:lnTo>
                    <a:lnTo>
                      <a:pt x="1082" y="658"/>
                    </a:lnTo>
                    <a:lnTo>
                      <a:pt x="1080" y="656"/>
                    </a:lnTo>
                    <a:lnTo>
                      <a:pt x="1078" y="655"/>
                    </a:lnTo>
                    <a:lnTo>
                      <a:pt x="1074" y="649"/>
                    </a:lnTo>
                    <a:lnTo>
                      <a:pt x="1073" y="644"/>
                    </a:lnTo>
                    <a:lnTo>
                      <a:pt x="1071" y="642"/>
                    </a:lnTo>
                    <a:lnTo>
                      <a:pt x="1069" y="640"/>
                    </a:lnTo>
                    <a:lnTo>
                      <a:pt x="1067" y="640"/>
                    </a:lnTo>
                    <a:lnTo>
                      <a:pt x="1065" y="640"/>
                    </a:lnTo>
                    <a:lnTo>
                      <a:pt x="1065" y="640"/>
                    </a:lnTo>
                    <a:lnTo>
                      <a:pt x="1064" y="640"/>
                    </a:lnTo>
                    <a:lnTo>
                      <a:pt x="1064" y="640"/>
                    </a:lnTo>
                    <a:lnTo>
                      <a:pt x="1064" y="640"/>
                    </a:lnTo>
                    <a:lnTo>
                      <a:pt x="1064" y="642"/>
                    </a:lnTo>
                    <a:lnTo>
                      <a:pt x="1062" y="642"/>
                    </a:lnTo>
                    <a:lnTo>
                      <a:pt x="1062" y="642"/>
                    </a:lnTo>
                    <a:lnTo>
                      <a:pt x="1062" y="642"/>
                    </a:lnTo>
                    <a:lnTo>
                      <a:pt x="1060" y="642"/>
                    </a:lnTo>
                    <a:lnTo>
                      <a:pt x="1060" y="642"/>
                    </a:lnTo>
                    <a:lnTo>
                      <a:pt x="1060" y="642"/>
                    </a:lnTo>
                    <a:lnTo>
                      <a:pt x="1058" y="642"/>
                    </a:lnTo>
                    <a:lnTo>
                      <a:pt x="1055" y="644"/>
                    </a:lnTo>
                    <a:lnTo>
                      <a:pt x="1051" y="647"/>
                    </a:lnTo>
                    <a:lnTo>
                      <a:pt x="1051" y="651"/>
                    </a:lnTo>
                    <a:lnTo>
                      <a:pt x="1049" y="655"/>
                    </a:lnTo>
                    <a:lnTo>
                      <a:pt x="1051" y="658"/>
                    </a:lnTo>
                    <a:lnTo>
                      <a:pt x="1051" y="658"/>
                    </a:lnTo>
                    <a:lnTo>
                      <a:pt x="1051" y="658"/>
                    </a:lnTo>
                    <a:lnTo>
                      <a:pt x="1051" y="662"/>
                    </a:lnTo>
                    <a:lnTo>
                      <a:pt x="1051" y="664"/>
                    </a:lnTo>
                    <a:lnTo>
                      <a:pt x="1051" y="664"/>
                    </a:lnTo>
                    <a:lnTo>
                      <a:pt x="1051" y="664"/>
                    </a:lnTo>
                    <a:lnTo>
                      <a:pt x="1053" y="666"/>
                    </a:lnTo>
                    <a:lnTo>
                      <a:pt x="1053" y="666"/>
                    </a:lnTo>
                    <a:lnTo>
                      <a:pt x="1051" y="671"/>
                    </a:lnTo>
                    <a:lnTo>
                      <a:pt x="1051" y="676"/>
                    </a:lnTo>
                    <a:lnTo>
                      <a:pt x="1051" y="676"/>
                    </a:lnTo>
                    <a:lnTo>
                      <a:pt x="1051" y="678"/>
                    </a:lnTo>
                    <a:lnTo>
                      <a:pt x="1051" y="680"/>
                    </a:lnTo>
                    <a:lnTo>
                      <a:pt x="1051" y="684"/>
                    </a:lnTo>
                    <a:lnTo>
                      <a:pt x="1051" y="687"/>
                    </a:lnTo>
                    <a:lnTo>
                      <a:pt x="1051" y="691"/>
                    </a:lnTo>
                    <a:lnTo>
                      <a:pt x="1049" y="693"/>
                    </a:lnTo>
                    <a:lnTo>
                      <a:pt x="1047" y="696"/>
                    </a:lnTo>
                    <a:lnTo>
                      <a:pt x="1045" y="696"/>
                    </a:lnTo>
                    <a:lnTo>
                      <a:pt x="1045" y="696"/>
                    </a:lnTo>
                    <a:lnTo>
                      <a:pt x="1045" y="696"/>
                    </a:lnTo>
                    <a:lnTo>
                      <a:pt x="1045" y="698"/>
                    </a:lnTo>
                    <a:lnTo>
                      <a:pt x="1042" y="700"/>
                    </a:lnTo>
                    <a:lnTo>
                      <a:pt x="1040" y="702"/>
                    </a:lnTo>
                    <a:lnTo>
                      <a:pt x="1038" y="703"/>
                    </a:lnTo>
                    <a:lnTo>
                      <a:pt x="1035" y="705"/>
                    </a:lnTo>
                    <a:lnTo>
                      <a:pt x="1029" y="705"/>
                    </a:lnTo>
                    <a:lnTo>
                      <a:pt x="1020" y="703"/>
                    </a:lnTo>
                    <a:lnTo>
                      <a:pt x="1018" y="703"/>
                    </a:lnTo>
                    <a:lnTo>
                      <a:pt x="1018" y="703"/>
                    </a:lnTo>
                    <a:lnTo>
                      <a:pt x="1015" y="703"/>
                    </a:lnTo>
                    <a:lnTo>
                      <a:pt x="1015" y="703"/>
                    </a:lnTo>
                    <a:lnTo>
                      <a:pt x="1009" y="703"/>
                    </a:lnTo>
                    <a:lnTo>
                      <a:pt x="1009" y="703"/>
                    </a:lnTo>
                    <a:lnTo>
                      <a:pt x="1007" y="705"/>
                    </a:lnTo>
                    <a:lnTo>
                      <a:pt x="1007" y="705"/>
                    </a:lnTo>
                    <a:lnTo>
                      <a:pt x="1006" y="705"/>
                    </a:lnTo>
                    <a:lnTo>
                      <a:pt x="1006" y="705"/>
                    </a:lnTo>
                    <a:lnTo>
                      <a:pt x="1006" y="705"/>
                    </a:lnTo>
                    <a:lnTo>
                      <a:pt x="1006" y="705"/>
                    </a:lnTo>
                    <a:lnTo>
                      <a:pt x="1004" y="705"/>
                    </a:lnTo>
                    <a:lnTo>
                      <a:pt x="1004" y="705"/>
                    </a:lnTo>
                    <a:lnTo>
                      <a:pt x="1004" y="707"/>
                    </a:lnTo>
                    <a:lnTo>
                      <a:pt x="1004" y="707"/>
                    </a:lnTo>
                    <a:lnTo>
                      <a:pt x="1004" y="707"/>
                    </a:lnTo>
                    <a:lnTo>
                      <a:pt x="1004" y="707"/>
                    </a:lnTo>
                    <a:lnTo>
                      <a:pt x="1004" y="713"/>
                    </a:lnTo>
                    <a:lnTo>
                      <a:pt x="1004" y="716"/>
                    </a:lnTo>
                    <a:lnTo>
                      <a:pt x="1006" y="716"/>
                    </a:lnTo>
                    <a:lnTo>
                      <a:pt x="1006" y="718"/>
                    </a:lnTo>
                    <a:lnTo>
                      <a:pt x="1007" y="718"/>
                    </a:lnTo>
                    <a:lnTo>
                      <a:pt x="1007" y="718"/>
                    </a:lnTo>
                    <a:lnTo>
                      <a:pt x="1007" y="720"/>
                    </a:lnTo>
                    <a:lnTo>
                      <a:pt x="1007" y="722"/>
                    </a:lnTo>
                    <a:lnTo>
                      <a:pt x="1007" y="722"/>
                    </a:lnTo>
                    <a:lnTo>
                      <a:pt x="1007" y="722"/>
                    </a:lnTo>
                    <a:lnTo>
                      <a:pt x="1007" y="727"/>
                    </a:lnTo>
                    <a:lnTo>
                      <a:pt x="1007" y="727"/>
                    </a:lnTo>
                    <a:lnTo>
                      <a:pt x="1006" y="731"/>
                    </a:lnTo>
                    <a:lnTo>
                      <a:pt x="1006" y="731"/>
                    </a:lnTo>
                    <a:lnTo>
                      <a:pt x="1006" y="731"/>
                    </a:lnTo>
                    <a:lnTo>
                      <a:pt x="1004" y="736"/>
                    </a:lnTo>
                    <a:lnTo>
                      <a:pt x="1004" y="738"/>
                    </a:lnTo>
                    <a:lnTo>
                      <a:pt x="1002" y="740"/>
                    </a:lnTo>
                    <a:lnTo>
                      <a:pt x="1000" y="741"/>
                    </a:lnTo>
                    <a:lnTo>
                      <a:pt x="997" y="741"/>
                    </a:lnTo>
                    <a:lnTo>
                      <a:pt x="995" y="740"/>
                    </a:lnTo>
                    <a:lnTo>
                      <a:pt x="993" y="740"/>
                    </a:lnTo>
                    <a:lnTo>
                      <a:pt x="991" y="740"/>
                    </a:lnTo>
                    <a:lnTo>
                      <a:pt x="991" y="740"/>
                    </a:lnTo>
                    <a:lnTo>
                      <a:pt x="989" y="740"/>
                    </a:lnTo>
                    <a:lnTo>
                      <a:pt x="989" y="738"/>
                    </a:lnTo>
                    <a:lnTo>
                      <a:pt x="988" y="736"/>
                    </a:lnTo>
                    <a:lnTo>
                      <a:pt x="984" y="734"/>
                    </a:lnTo>
                    <a:lnTo>
                      <a:pt x="984" y="734"/>
                    </a:lnTo>
                    <a:lnTo>
                      <a:pt x="982" y="731"/>
                    </a:lnTo>
                    <a:lnTo>
                      <a:pt x="982" y="731"/>
                    </a:lnTo>
                    <a:lnTo>
                      <a:pt x="980" y="729"/>
                    </a:lnTo>
                    <a:lnTo>
                      <a:pt x="980" y="727"/>
                    </a:lnTo>
                    <a:lnTo>
                      <a:pt x="977" y="722"/>
                    </a:lnTo>
                    <a:lnTo>
                      <a:pt x="973" y="720"/>
                    </a:lnTo>
                    <a:lnTo>
                      <a:pt x="971" y="718"/>
                    </a:lnTo>
                    <a:lnTo>
                      <a:pt x="968" y="718"/>
                    </a:lnTo>
                    <a:lnTo>
                      <a:pt x="968" y="718"/>
                    </a:lnTo>
                    <a:lnTo>
                      <a:pt x="968" y="718"/>
                    </a:lnTo>
                    <a:lnTo>
                      <a:pt x="966" y="718"/>
                    </a:lnTo>
                    <a:lnTo>
                      <a:pt x="964" y="720"/>
                    </a:lnTo>
                    <a:lnTo>
                      <a:pt x="964" y="722"/>
                    </a:lnTo>
                    <a:lnTo>
                      <a:pt x="962" y="723"/>
                    </a:lnTo>
                    <a:lnTo>
                      <a:pt x="962" y="723"/>
                    </a:lnTo>
                    <a:lnTo>
                      <a:pt x="962" y="729"/>
                    </a:lnTo>
                    <a:lnTo>
                      <a:pt x="962" y="731"/>
                    </a:lnTo>
                    <a:lnTo>
                      <a:pt x="962" y="731"/>
                    </a:lnTo>
                    <a:lnTo>
                      <a:pt x="962" y="732"/>
                    </a:lnTo>
                    <a:lnTo>
                      <a:pt x="962" y="732"/>
                    </a:lnTo>
                    <a:lnTo>
                      <a:pt x="962" y="732"/>
                    </a:lnTo>
                    <a:lnTo>
                      <a:pt x="962" y="734"/>
                    </a:lnTo>
                    <a:lnTo>
                      <a:pt x="960" y="738"/>
                    </a:lnTo>
                    <a:lnTo>
                      <a:pt x="960" y="738"/>
                    </a:lnTo>
                    <a:lnTo>
                      <a:pt x="957" y="740"/>
                    </a:lnTo>
                    <a:lnTo>
                      <a:pt x="957" y="740"/>
                    </a:lnTo>
                    <a:lnTo>
                      <a:pt x="957" y="741"/>
                    </a:lnTo>
                    <a:lnTo>
                      <a:pt x="957" y="741"/>
                    </a:lnTo>
                    <a:lnTo>
                      <a:pt x="953" y="743"/>
                    </a:lnTo>
                    <a:lnTo>
                      <a:pt x="950" y="745"/>
                    </a:lnTo>
                    <a:lnTo>
                      <a:pt x="948" y="747"/>
                    </a:lnTo>
                    <a:lnTo>
                      <a:pt x="948" y="747"/>
                    </a:lnTo>
                    <a:lnTo>
                      <a:pt x="948" y="747"/>
                    </a:lnTo>
                    <a:lnTo>
                      <a:pt x="948" y="747"/>
                    </a:lnTo>
                    <a:lnTo>
                      <a:pt x="948" y="747"/>
                    </a:lnTo>
                    <a:lnTo>
                      <a:pt x="948" y="747"/>
                    </a:lnTo>
                    <a:lnTo>
                      <a:pt x="948" y="747"/>
                    </a:lnTo>
                    <a:lnTo>
                      <a:pt x="948" y="749"/>
                    </a:lnTo>
                    <a:lnTo>
                      <a:pt x="946" y="751"/>
                    </a:lnTo>
                    <a:lnTo>
                      <a:pt x="946" y="751"/>
                    </a:lnTo>
                    <a:lnTo>
                      <a:pt x="946" y="751"/>
                    </a:lnTo>
                    <a:lnTo>
                      <a:pt x="946" y="752"/>
                    </a:lnTo>
                    <a:lnTo>
                      <a:pt x="944" y="752"/>
                    </a:lnTo>
                    <a:lnTo>
                      <a:pt x="942" y="754"/>
                    </a:lnTo>
                    <a:lnTo>
                      <a:pt x="939" y="754"/>
                    </a:lnTo>
                    <a:lnTo>
                      <a:pt x="935" y="752"/>
                    </a:lnTo>
                    <a:lnTo>
                      <a:pt x="932" y="751"/>
                    </a:lnTo>
                    <a:lnTo>
                      <a:pt x="930" y="751"/>
                    </a:lnTo>
                    <a:lnTo>
                      <a:pt x="928" y="749"/>
                    </a:lnTo>
                    <a:lnTo>
                      <a:pt x="926" y="747"/>
                    </a:lnTo>
                    <a:lnTo>
                      <a:pt x="926" y="747"/>
                    </a:lnTo>
                    <a:lnTo>
                      <a:pt x="924" y="747"/>
                    </a:lnTo>
                    <a:lnTo>
                      <a:pt x="924" y="747"/>
                    </a:lnTo>
                    <a:lnTo>
                      <a:pt x="922" y="747"/>
                    </a:lnTo>
                    <a:lnTo>
                      <a:pt x="921" y="747"/>
                    </a:lnTo>
                    <a:lnTo>
                      <a:pt x="921" y="747"/>
                    </a:lnTo>
                    <a:lnTo>
                      <a:pt x="919" y="747"/>
                    </a:lnTo>
                    <a:lnTo>
                      <a:pt x="919" y="747"/>
                    </a:lnTo>
                    <a:lnTo>
                      <a:pt x="919" y="747"/>
                    </a:lnTo>
                    <a:lnTo>
                      <a:pt x="919" y="747"/>
                    </a:lnTo>
                    <a:lnTo>
                      <a:pt x="917" y="747"/>
                    </a:lnTo>
                    <a:lnTo>
                      <a:pt x="915" y="749"/>
                    </a:lnTo>
                    <a:lnTo>
                      <a:pt x="912" y="752"/>
                    </a:lnTo>
                    <a:lnTo>
                      <a:pt x="908" y="754"/>
                    </a:lnTo>
                    <a:lnTo>
                      <a:pt x="906" y="756"/>
                    </a:lnTo>
                    <a:lnTo>
                      <a:pt x="901" y="756"/>
                    </a:lnTo>
                    <a:lnTo>
                      <a:pt x="895" y="758"/>
                    </a:lnTo>
                    <a:lnTo>
                      <a:pt x="883" y="758"/>
                    </a:lnTo>
                    <a:lnTo>
                      <a:pt x="875" y="756"/>
                    </a:lnTo>
                    <a:lnTo>
                      <a:pt x="872" y="756"/>
                    </a:lnTo>
                    <a:lnTo>
                      <a:pt x="870" y="752"/>
                    </a:lnTo>
                    <a:lnTo>
                      <a:pt x="870" y="751"/>
                    </a:lnTo>
                    <a:lnTo>
                      <a:pt x="870" y="749"/>
                    </a:lnTo>
                    <a:lnTo>
                      <a:pt x="870" y="741"/>
                    </a:lnTo>
                    <a:lnTo>
                      <a:pt x="870" y="736"/>
                    </a:lnTo>
                    <a:lnTo>
                      <a:pt x="870" y="729"/>
                    </a:lnTo>
                    <a:lnTo>
                      <a:pt x="872" y="723"/>
                    </a:lnTo>
                    <a:lnTo>
                      <a:pt x="870" y="722"/>
                    </a:lnTo>
                    <a:lnTo>
                      <a:pt x="870" y="722"/>
                    </a:lnTo>
                    <a:lnTo>
                      <a:pt x="870" y="720"/>
                    </a:lnTo>
                    <a:lnTo>
                      <a:pt x="870" y="720"/>
                    </a:lnTo>
                    <a:lnTo>
                      <a:pt x="870" y="718"/>
                    </a:lnTo>
                    <a:lnTo>
                      <a:pt x="868" y="716"/>
                    </a:lnTo>
                    <a:lnTo>
                      <a:pt x="865" y="714"/>
                    </a:lnTo>
                    <a:lnTo>
                      <a:pt x="861" y="714"/>
                    </a:lnTo>
                    <a:lnTo>
                      <a:pt x="859" y="714"/>
                    </a:lnTo>
                    <a:lnTo>
                      <a:pt x="859" y="714"/>
                    </a:lnTo>
                    <a:lnTo>
                      <a:pt x="856" y="714"/>
                    </a:lnTo>
                    <a:lnTo>
                      <a:pt x="854" y="716"/>
                    </a:lnTo>
                    <a:lnTo>
                      <a:pt x="852" y="718"/>
                    </a:lnTo>
                    <a:lnTo>
                      <a:pt x="850" y="718"/>
                    </a:lnTo>
                    <a:lnTo>
                      <a:pt x="848" y="722"/>
                    </a:lnTo>
                    <a:lnTo>
                      <a:pt x="845" y="723"/>
                    </a:lnTo>
                    <a:lnTo>
                      <a:pt x="843" y="727"/>
                    </a:lnTo>
                    <a:lnTo>
                      <a:pt x="841" y="727"/>
                    </a:lnTo>
                    <a:lnTo>
                      <a:pt x="836" y="731"/>
                    </a:lnTo>
                    <a:lnTo>
                      <a:pt x="836" y="731"/>
                    </a:lnTo>
                    <a:lnTo>
                      <a:pt x="834" y="732"/>
                    </a:lnTo>
                    <a:lnTo>
                      <a:pt x="832" y="734"/>
                    </a:lnTo>
                    <a:lnTo>
                      <a:pt x="832" y="736"/>
                    </a:lnTo>
                    <a:lnTo>
                      <a:pt x="830" y="738"/>
                    </a:lnTo>
                    <a:lnTo>
                      <a:pt x="828" y="740"/>
                    </a:lnTo>
                    <a:lnTo>
                      <a:pt x="828" y="741"/>
                    </a:lnTo>
                    <a:lnTo>
                      <a:pt x="828" y="741"/>
                    </a:lnTo>
                    <a:lnTo>
                      <a:pt x="828" y="743"/>
                    </a:lnTo>
                    <a:lnTo>
                      <a:pt x="828" y="743"/>
                    </a:lnTo>
                    <a:lnTo>
                      <a:pt x="828" y="745"/>
                    </a:lnTo>
                    <a:lnTo>
                      <a:pt x="828" y="745"/>
                    </a:lnTo>
                    <a:lnTo>
                      <a:pt x="827" y="747"/>
                    </a:lnTo>
                    <a:lnTo>
                      <a:pt x="827" y="747"/>
                    </a:lnTo>
                    <a:lnTo>
                      <a:pt x="827" y="747"/>
                    </a:lnTo>
                    <a:lnTo>
                      <a:pt x="827" y="747"/>
                    </a:lnTo>
                    <a:lnTo>
                      <a:pt x="827" y="747"/>
                    </a:lnTo>
                    <a:lnTo>
                      <a:pt x="825" y="747"/>
                    </a:lnTo>
                    <a:lnTo>
                      <a:pt x="825" y="747"/>
                    </a:lnTo>
                    <a:lnTo>
                      <a:pt x="821" y="751"/>
                    </a:lnTo>
                    <a:lnTo>
                      <a:pt x="821" y="752"/>
                    </a:lnTo>
                    <a:lnTo>
                      <a:pt x="819" y="752"/>
                    </a:lnTo>
                    <a:lnTo>
                      <a:pt x="819" y="754"/>
                    </a:lnTo>
                    <a:lnTo>
                      <a:pt x="819" y="756"/>
                    </a:lnTo>
                    <a:lnTo>
                      <a:pt x="819" y="758"/>
                    </a:lnTo>
                    <a:lnTo>
                      <a:pt x="819" y="758"/>
                    </a:lnTo>
                    <a:lnTo>
                      <a:pt x="823" y="760"/>
                    </a:lnTo>
                    <a:lnTo>
                      <a:pt x="827" y="761"/>
                    </a:lnTo>
                    <a:lnTo>
                      <a:pt x="830" y="761"/>
                    </a:lnTo>
                    <a:lnTo>
                      <a:pt x="836" y="761"/>
                    </a:lnTo>
                    <a:lnTo>
                      <a:pt x="839" y="761"/>
                    </a:lnTo>
                    <a:lnTo>
                      <a:pt x="843" y="763"/>
                    </a:lnTo>
                    <a:lnTo>
                      <a:pt x="843" y="763"/>
                    </a:lnTo>
                    <a:lnTo>
                      <a:pt x="845" y="765"/>
                    </a:lnTo>
                    <a:lnTo>
                      <a:pt x="847" y="767"/>
                    </a:lnTo>
                    <a:lnTo>
                      <a:pt x="847" y="770"/>
                    </a:lnTo>
                    <a:lnTo>
                      <a:pt x="848" y="774"/>
                    </a:lnTo>
                    <a:lnTo>
                      <a:pt x="847" y="778"/>
                    </a:lnTo>
                    <a:lnTo>
                      <a:pt x="845" y="783"/>
                    </a:lnTo>
                    <a:lnTo>
                      <a:pt x="845" y="787"/>
                    </a:lnTo>
                    <a:lnTo>
                      <a:pt x="841" y="790"/>
                    </a:lnTo>
                    <a:lnTo>
                      <a:pt x="839" y="796"/>
                    </a:lnTo>
                    <a:lnTo>
                      <a:pt x="837" y="799"/>
                    </a:lnTo>
                    <a:lnTo>
                      <a:pt x="837" y="801"/>
                    </a:lnTo>
                    <a:lnTo>
                      <a:pt x="837" y="801"/>
                    </a:lnTo>
                    <a:lnTo>
                      <a:pt x="837" y="805"/>
                    </a:lnTo>
                    <a:lnTo>
                      <a:pt x="839" y="808"/>
                    </a:lnTo>
                    <a:lnTo>
                      <a:pt x="841" y="808"/>
                    </a:lnTo>
                    <a:lnTo>
                      <a:pt x="845" y="812"/>
                    </a:lnTo>
                    <a:lnTo>
                      <a:pt x="850" y="816"/>
                    </a:lnTo>
                    <a:lnTo>
                      <a:pt x="852" y="817"/>
                    </a:lnTo>
                    <a:lnTo>
                      <a:pt x="852" y="819"/>
                    </a:lnTo>
                    <a:lnTo>
                      <a:pt x="852" y="819"/>
                    </a:lnTo>
                    <a:lnTo>
                      <a:pt x="852" y="821"/>
                    </a:lnTo>
                    <a:lnTo>
                      <a:pt x="852" y="823"/>
                    </a:lnTo>
                    <a:lnTo>
                      <a:pt x="852" y="823"/>
                    </a:lnTo>
                    <a:lnTo>
                      <a:pt x="850" y="823"/>
                    </a:lnTo>
                    <a:lnTo>
                      <a:pt x="850" y="823"/>
                    </a:lnTo>
                    <a:lnTo>
                      <a:pt x="850" y="823"/>
                    </a:lnTo>
                    <a:lnTo>
                      <a:pt x="850" y="823"/>
                    </a:lnTo>
                    <a:lnTo>
                      <a:pt x="850" y="825"/>
                    </a:lnTo>
                    <a:lnTo>
                      <a:pt x="848" y="825"/>
                    </a:lnTo>
                    <a:lnTo>
                      <a:pt x="848" y="825"/>
                    </a:lnTo>
                    <a:lnTo>
                      <a:pt x="848" y="825"/>
                    </a:lnTo>
                    <a:lnTo>
                      <a:pt x="848" y="827"/>
                    </a:lnTo>
                    <a:lnTo>
                      <a:pt x="848" y="827"/>
                    </a:lnTo>
                    <a:lnTo>
                      <a:pt x="848" y="828"/>
                    </a:lnTo>
                    <a:lnTo>
                      <a:pt x="847" y="832"/>
                    </a:lnTo>
                    <a:lnTo>
                      <a:pt x="845" y="832"/>
                    </a:lnTo>
                    <a:lnTo>
                      <a:pt x="843" y="832"/>
                    </a:lnTo>
                    <a:lnTo>
                      <a:pt x="843" y="832"/>
                    </a:lnTo>
                    <a:lnTo>
                      <a:pt x="841" y="832"/>
                    </a:lnTo>
                    <a:lnTo>
                      <a:pt x="841" y="832"/>
                    </a:lnTo>
                    <a:lnTo>
                      <a:pt x="839" y="832"/>
                    </a:lnTo>
                    <a:lnTo>
                      <a:pt x="839" y="832"/>
                    </a:lnTo>
                    <a:lnTo>
                      <a:pt x="839" y="832"/>
                    </a:lnTo>
                    <a:lnTo>
                      <a:pt x="839" y="832"/>
                    </a:lnTo>
                    <a:lnTo>
                      <a:pt x="837" y="832"/>
                    </a:lnTo>
                    <a:lnTo>
                      <a:pt x="837" y="832"/>
                    </a:lnTo>
                    <a:lnTo>
                      <a:pt x="836" y="830"/>
                    </a:lnTo>
                    <a:lnTo>
                      <a:pt x="834" y="830"/>
                    </a:lnTo>
                    <a:lnTo>
                      <a:pt x="834" y="830"/>
                    </a:lnTo>
                    <a:lnTo>
                      <a:pt x="832" y="830"/>
                    </a:lnTo>
                    <a:lnTo>
                      <a:pt x="832" y="830"/>
                    </a:lnTo>
                    <a:lnTo>
                      <a:pt x="832" y="830"/>
                    </a:lnTo>
                    <a:lnTo>
                      <a:pt x="828" y="832"/>
                    </a:lnTo>
                    <a:lnTo>
                      <a:pt x="825" y="834"/>
                    </a:lnTo>
                    <a:lnTo>
                      <a:pt x="823" y="834"/>
                    </a:lnTo>
                    <a:lnTo>
                      <a:pt x="823" y="834"/>
                    </a:lnTo>
                    <a:lnTo>
                      <a:pt x="816" y="836"/>
                    </a:lnTo>
                    <a:lnTo>
                      <a:pt x="812" y="837"/>
                    </a:lnTo>
                    <a:lnTo>
                      <a:pt x="810" y="839"/>
                    </a:lnTo>
                    <a:lnTo>
                      <a:pt x="809" y="841"/>
                    </a:lnTo>
                    <a:lnTo>
                      <a:pt x="809" y="841"/>
                    </a:lnTo>
                    <a:lnTo>
                      <a:pt x="809" y="843"/>
                    </a:lnTo>
                    <a:lnTo>
                      <a:pt x="809" y="846"/>
                    </a:lnTo>
                    <a:lnTo>
                      <a:pt x="810" y="848"/>
                    </a:lnTo>
                    <a:lnTo>
                      <a:pt x="810" y="848"/>
                    </a:lnTo>
                    <a:lnTo>
                      <a:pt x="816" y="852"/>
                    </a:lnTo>
                    <a:lnTo>
                      <a:pt x="819" y="854"/>
                    </a:lnTo>
                    <a:lnTo>
                      <a:pt x="823" y="855"/>
                    </a:lnTo>
                    <a:lnTo>
                      <a:pt x="825" y="857"/>
                    </a:lnTo>
                    <a:lnTo>
                      <a:pt x="827" y="861"/>
                    </a:lnTo>
                    <a:lnTo>
                      <a:pt x="827" y="865"/>
                    </a:lnTo>
                    <a:lnTo>
                      <a:pt x="827" y="866"/>
                    </a:lnTo>
                    <a:lnTo>
                      <a:pt x="827" y="868"/>
                    </a:lnTo>
                    <a:lnTo>
                      <a:pt x="823" y="874"/>
                    </a:lnTo>
                    <a:lnTo>
                      <a:pt x="823" y="875"/>
                    </a:lnTo>
                    <a:lnTo>
                      <a:pt x="823" y="875"/>
                    </a:lnTo>
                    <a:lnTo>
                      <a:pt x="821" y="877"/>
                    </a:lnTo>
                    <a:lnTo>
                      <a:pt x="821" y="877"/>
                    </a:lnTo>
                    <a:lnTo>
                      <a:pt x="819" y="877"/>
                    </a:lnTo>
                    <a:lnTo>
                      <a:pt x="819" y="877"/>
                    </a:lnTo>
                    <a:lnTo>
                      <a:pt x="818" y="877"/>
                    </a:lnTo>
                    <a:lnTo>
                      <a:pt x="818" y="877"/>
                    </a:lnTo>
                    <a:lnTo>
                      <a:pt x="816" y="877"/>
                    </a:lnTo>
                    <a:lnTo>
                      <a:pt x="816" y="877"/>
                    </a:lnTo>
                    <a:lnTo>
                      <a:pt x="814" y="877"/>
                    </a:lnTo>
                    <a:lnTo>
                      <a:pt x="814" y="877"/>
                    </a:lnTo>
                    <a:lnTo>
                      <a:pt x="812" y="875"/>
                    </a:lnTo>
                    <a:lnTo>
                      <a:pt x="812" y="875"/>
                    </a:lnTo>
                    <a:lnTo>
                      <a:pt x="810" y="875"/>
                    </a:lnTo>
                    <a:lnTo>
                      <a:pt x="810" y="875"/>
                    </a:lnTo>
                    <a:lnTo>
                      <a:pt x="810" y="875"/>
                    </a:lnTo>
                    <a:lnTo>
                      <a:pt x="809" y="875"/>
                    </a:lnTo>
                    <a:lnTo>
                      <a:pt x="809" y="875"/>
                    </a:lnTo>
                    <a:lnTo>
                      <a:pt x="805" y="874"/>
                    </a:lnTo>
                    <a:lnTo>
                      <a:pt x="805" y="874"/>
                    </a:lnTo>
                    <a:lnTo>
                      <a:pt x="805" y="874"/>
                    </a:lnTo>
                    <a:lnTo>
                      <a:pt x="803" y="874"/>
                    </a:lnTo>
                    <a:lnTo>
                      <a:pt x="801" y="874"/>
                    </a:lnTo>
                    <a:lnTo>
                      <a:pt x="799" y="874"/>
                    </a:lnTo>
                    <a:lnTo>
                      <a:pt x="799" y="874"/>
                    </a:lnTo>
                    <a:lnTo>
                      <a:pt x="798" y="874"/>
                    </a:lnTo>
                    <a:lnTo>
                      <a:pt x="796" y="874"/>
                    </a:lnTo>
                    <a:lnTo>
                      <a:pt x="796" y="874"/>
                    </a:lnTo>
                    <a:lnTo>
                      <a:pt x="794" y="874"/>
                    </a:lnTo>
                    <a:lnTo>
                      <a:pt x="794" y="874"/>
                    </a:lnTo>
                    <a:lnTo>
                      <a:pt x="792" y="874"/>
                    </a:lnTo>
                    <a:lnTo>
                      <a:pt x="792" y="874"/>
                    </a:lnTo>
                    <a:lnTo>
                      <a:pt x="790" y="874"/>
                    </a:lnTo>
                    <a:lnTo>
                      <a:pt x="789" y="874"/>
                    </a:lnTo>
                    <a:lnTo>
                      <a:pt x="789" y="874"/>
                    </a:lnTo>
                    <a:lnTo>
                      <a:pt x="787" y="874"/>
                    </a:lnTo>
                    <a:lnTo>
                      <a:pt x="787" y="872"/>
                    </a:lnTo>
                    <a:lnTo>
                      <a:pt x="785" y="872"/>
                    </a:lnTo>
                    <a:lnTo>
                      <a:pt x="785" y="872"/>
                    </a:lnTo>
                    <a:lnTo>
                      <a:pt x="783" y="872"/>
                    </a:lnTo>
                    <a:lnTo>
                      <a:pt x="783" y="872"/>
                    </a:lnTo>
                    <a:lnTo>
                      <a:pt x="783" y="872"/>
                    </a:lnTo>
                    <a:lnTo>
                      <a:pt x="783" y="872"/>
                    </a:lnTo>
                    <a:lnTo>
                      <a:pt x="780" y="870"/>
                    </a:lnTo>
                    <a:lnTo>
                      <a:pt x="774" y="868"/>
                    </a:lnTo>
                    <a:lnTo>
                      <a:pt x="774" y="868"/>
                    </a:lnTo>
                    <a:lnTo>
                      <a:pt x="774" y="866"/>
                    </a:lnTo>
                    <a:lnTo>
                      <a:pt x="774" y="866"/>
                    </a:lnTo>
                    <a:lnTo>
                      <a:pt x="772" y="866"/>
                    </a:lnTo>
                    <a:lnTo>
                      <a:pt x="772" y="866"/>
                    </a:lnTo>
                    <a:lnTo>
                      <a:pt x="772" y="866"/>
                    </a:lnTo>
                    <a:lnTo>
                      <a:pt x="771" y="866"/>
                    </a:lnTo>
                    <a:lnTo>
                      <a:pt x="771" y="866"/>
                    </a:lnTo>
                    <a:lnTo>
                      <a:pt x="769" y="866"/>
                    </a:lnTo>
                    <a:lnTo>
                      <a:pt x="767" y="865"/>
                    </a:lnTo>
                    <a:lnTo>
                      <a:pt x="767" y="865"/>
                    </a:lnTo>
                    <a:lnTo>
                      <a:pt x="763" y="863"/>
                    </a:lnTo>
                    <a:lnTo>
                      <a:pt x="762" y="859"/>
                    </a:lnTo>
                    <a:lnTo>
                      <a:pt x="760" y="859"/>
                    </a:lnTo>
                    <a:lnTo>
                      <a:pt x="756" y="857"/>
                    </a:lnTo>
                    <a:lnTo>
                      <a:pt x="752" y="854"/>
                    </a:lnTo>
                    <a:lnTo>
                      <a:pt x="752" y="854"/>
                    </a:lnTo>
                    <a:lnTo>
                      <a:pt x="752" y="854"/>
                    </a:lnTo>
                    <a:lnTo>
                      <a:pt x="749" y="850"/>
                    </a:lnTo>
                    <a:lnTo>
                      <a:pt x="749" y="848"/>
                    </a:lnTo>
                    <a:lnTo>
                      <a:pt x="747" y="848"/>
                    </a:lnTo>
                    <a:lnTo>
                      <a:pt x="747" y="848"/>
                    </a:lnTo>
                    <a:lnTo>
                      <a:pt x="747" y="848"/>
                    </a:lnTo>
                    <a:lnTo>
                      <a:pt x="745" y="848"/>
                    </a:lnTo>
                    <a:lnTo>
                      <a:pt x="745" y="846"/>
                    </a:lnTo>
                    <a:lnTo>
                      <a:pt x="745" y="846"/>
                    </a:lnTo>
                    <a:lnTo>
                      <a:pt x="745" y="846"/>
                    </a:lnTo>
                    <a:lnTo>
                      <a:pt x="745" y="846"/>
                    </a:lnTo>
                    <a:lnTo>
                      <a:pt x="743" y="846"/>
                    </a:lnTo>
                    <a:lnTo>
                      <a:pt x="743" y="846"/>
                    </a:lnTo>
                    <a:lnTo>
                      <a:pt x="743" y="846"/>
                    </a:lnTo>
                    <a:lnTo>
                      <a:pt x="743" y="846"/>
                    </a:lnTo>
                    <a:lnTo>
                      <a:pt x="743" y="846"/>
                    </a:lnTo>
                    <a:lnTo>
                      <a:pt x="743" y="846"/>
                    </a:lnTo>
                    <a:lnTo>
                      <a:pt x="743" y="846"/>
                    </a:lnTo>
                    <a:lnTo>
                      <a:pt x="742" y="846"/>
                    </a:lnTo>
                    <a:lnTo>
                      <a:pt x="742" y="846"/>
                    </a:lnTo>
                    <a:lnTo>
                      <a:pt x="742" y="845"/>
                    </a:lnTo>
                    <a:lnTo>
                      <a:pt x="740" y="845"/>
                    </a:lnTo>
                    <a:lnTo>
                      <a:pt x="740" y="845"/>
                    </a:lnTo>
                    <a:lnTo>
                      <a:pt x="738" y="845"/>
                    </a:lnTo>
                    <a:lnTo>
                      <a:pt x="736" y="845"/>
                    </a:lnTo>
                    <a:lnTo>
                      <a:pt x="736" y="845"/>
                    </a:lnTo>
                    <a:lnTo>
                      <a:pt x="736" y="845"/>
                    </a:lnTo>
                    <a:lnTo>
                      <a:pt x="731" y="843"/>
                    </a:lnTo>
                    <a:lnTo>
                      <a:pt x="731" y="843"/>
                    </a:lnTo>
                    <a:lnTo>
                      <a:pt x="729" y="841"/>
                    </a:lnTo>
                    <a:lnTo>
                      <a:pt x="727" y="839"/>
                    </a:lnTo>
                    <a:lnTo>
                      <a:pt x="727" y="839"/>
                    </a:lnTo>
                    <a:lnTo>
                      <a:pt x="725" y="839"/>
                    </a:lnTo>
                    <a:lnTo>
                      <a:pt x="725" y="839"/>
                    </a:lnTo>
                    <a:lnTo>
                      <a:pt x="725" y="839"/>
                    </a:lnTo>
                    <a:lnTo>
                      <a:pt x="724" y="839"/>
                    </a:lnTo>
                    <a:lnTo>
                      <a:pt x="722" y="839"/>
                    </a:lnTo>
                    <a:lnTo>
                      <a:pt x="722" y="839"/>
                    </a:lnTo>
                    <a:lnTo>
                      <a:pt x="722" y="839"/>
                    </a:lnTo>
                    <a:lnTo>
                      <a:pt x="722" y="839"/>
                    </a:lnTo>
                    <a:lnTo>
                      <a:pt x="722" y="839"/>
                    </a:lnTo>
                    <a:lnTo>
                      <a:pt x="722" y="839"/>
                    </a:lnTo>
                    <a:lnTo>
                      <a:pt x="722" y="841"/>
                    </a:lnTo>
                    <a:lnTo>
                      <a:pt x="720" y="841"/>
                    </a:lnTo>
                    <a:lnTo>
                      <a:pt x="718" y="843"/>
                    </a:lnTo>
                    <a:lnTo>
                      <a:pt x="718" y="843"/>
                    </a:lnTo>
                    <a:lnTo>
                      <a:pt x="716" y="843"/>
                    </a:lnTo>
                    <a:lnTo>
                      <a:pt x="716" y="845"/>
                    </a:lnTo>
                    <a:lnTo>
                      <a:pt x="716" y="845"/>
                    </a:lnTo>
                    <a:lnTo>
                      <a:pt x="714" y="845"/>
                    </a:lnTo>
                    <a:lnTo>
                      <a:pt x="713" y="845"/>
                    </a:lnTo>
                    <a:lnTo>
                      <a:pt x="713" y="845"/>
                    </a:lnTo>
                    <a:lnTo>
                      <a:pt x="709" y="845"/>
                    </a:lnTo>
                    <a:lnTo>
                      <a:pt x="707" y="845"/>
                    </a:lnTo>
                    <a:lnTo>
                      <a:pt x="705" y="845"/>
                    </a:lnTo>
                    <a:lnTo>
                      <a:pt x="704" y="845"/>
                    </a:lnTo>
                    <a:lnTo>
                      <a:pt x="702" y="845"/>
                    </a:lnTo>
                    <a:lnTo>
                      <a:pt x="702" y="845"/>
                    </a:lnTo>
                    <a:lnTo>
                      <a:pt x="702" y="845"/>
                    </a:lnTo>
                    <a:lnTo>
                      <a:pt x="702" y="845"/>
                    </a:lnTo>
                    <a:lnTo>
                      <a:pt x="702" y="845"/>
                    </a:lnTo>
                    <a:lnTo>
                      <a:pt x="702" y="845"/>
                    </a:lnTo>
                    <a:lnTo>
                      <a:pt x="702" y="845"/>
                    </a:lnTo>
                    <a:lnTo>
                      <a:pt x="702" y="845"/>
                    </a:lnTo>
                    <a:lnTo>
                      <a:pt x="700" y="845"/>
                    </a:lnTo>
                    <a:lnTo>
                      <a:pt x="698" y="846"/>
                    </a:lnTo>
                    <a:lnTo>
                      <a:pt x="695" y="848"/>
                    </a:lnTo>
                    <a:lnTo>
                      <a:pt x="695" y="848"/>
                    </a:lnTo>
                    <a:lnTo>
                      <a:pt x="693" y="848"/>
                    </a:lnTo>
                    <a:lnTo>
                      <a:pt x="691" y="848"/>
                    </a:lnTo>
                    <a:lnTo>
                      <a:pt x="691" y="848"/>
                    </a:lnTo>
                    <a:lnTo>
                      <a:pt x="689" y="850"/>
                    </a:lnTo>
                    <a:lnTo>
                      <a:pt x="689" y="850"/>
                    </a:lnTo>
                    <a:lnTo>
                      <a:pt x="687" y="850"/>
                    </a:lnTo>
                    <a:lnTo>
                      <a:pt x="684" y="852"/>
                    </a:lnTo>
                    <a:lnTo>
                      <a:pt x="682" y="854"/>
                    </a:lnTo>
                    <a:lnTo>
                      <a:pt x="680" y="855"/>
                    </a:lnTo>
                    <a:lnTo>
                      <a:pt x="675" y="859"/>
                    </a:lnTo>
                    <a:lnTo>
                      <a:pt x="675" y="859"/>
                    </a:lnTo>
                    <a:lnTo>
                      <a:pt x="675" y="859"/>
                    </a:lnTo>
                    <a:lnTo>
                      <a:pt x="675" y="859"/>
                    </a:lnTo>
                    <a:lnTo>
                      <a:pt x="675" y="859"/>
                    </a:lnTo>
                    <a:lnTo>
                      <a:pt x="671" y="861"/>
                    </a:lnTo>
                    <a:lnTo>
                      <a:pt x="671" y="863"/>
                    </a:lnTo>
                    <a:lnTo>
                      <a:pt x="669" y="863"/>
                    </a:lnTo>
                    <a:lnTo>
                      <a:pt x="669" y="865"/>
                    </a:lnTo>
                    <a:lnTo>
                      <a:pt x="667" y="865"/>
                    </a:lnTo>
                    <a:lnTo>
                      <a:pt x="667" y="865"/>
                    </a:lnTo>
                    <a:lnTo>
                      <a:pt x="667" y="866"/>
                    </a:lnTo>
                    <a:lnTo>
                      <a:pt x="667" y="866"/>
                    </a:lnTo>
                    <a:lnTo>
                      <a:pt x="667" y="866"/>
                    </a:lnTo>
                    <a:lnTo>
                      <a:pt x="667" y="868"/>
                    </a:lnTo>
                    <a:lnTo>
                      <a:pt x="667" y="868"/>
                    </a:lnTo>
                    <a:lnTo>
                      <a:pt x="667" y="868"/>
                    </a:lnTo>
                    <a:lnTo>
                      <a:pt x="666" y="870"/>
                    </a:lnTo>
                    <a:lnTo>
                      <a:pt x="666" y="870"/>
                    </a:lnTo>
                    <a:lnTo>
                      <a:pt x="666" y="870"/>
                    </a:lnTo>
                    <a:lnTo>
                      <a:pt x="666" y="870"/>
                    </a:lnTo>
                    <a:lnTo>
                      <a:pt x="666" y="870"/>
                    </a:lnTo>
                    <a:lnTo>
                      <a:pt x="666" y="870"/>
                    </a:lnTo>
                    <a:lnTo>
                      <a:pt x="666" y="870"/>
                    </a:lnTo>
                    <a:lnTo>
                      <a:pt x="666" y="870"/>
                    </a:lnTo>
                    <a:lnTo>
                      <a:pt x="666" y="870"/>
                    </a:lnTo>
                    <a:lnTo>
                      <a:pt x="666" y="870"/>
                    </a:lnTo>
                    <a:lnTo>
                      <a:pt x="664" y="870"/>
                    </a:lnTo>
                    <a:lnTo>
                      <a:pt x="664" y="870"/>
                    </a:lnTo>
                    <a:lnTo>
                      <a:pt x="664" y="870"/>
                    </a:lnTo>
                    <a:lnTo>
                      <a:pt x="662" y="870"/>
                    </a:lnTo>
                    <a:lnTo>
                      <a:pt x="662" y="870"/>
                    </a:lnTo>
                    <a:lnTo>
                      <a:pt x="662" y="870"/>
                    </a:lnTo>
                    <a:lnTo>
                      <a:pt x="662" y="870"/>
                    </a:lnTo>
                    <a:lnTo>
                      <a:pt x="660" y="870"/>
                    </a:lnTo>
                    <a:lnTo>
                      <a:pt x="660" y="868"/>
                    </a:lnTo>
                    <a:lnTo>
                      <a:pt x="658" y="868"/>
                    </a:lnTo>
                    <a:lnTo>
                      <a:pt x="658" y="868"/>
                    </a:lnTo>
                    <a:lnTo>
                      <a:pt x="657" y="866"/>
                    </a:lnTo>
                    <a:lnTo>
                      <a:pt x="657" y="866"/>
                    </a:lnTo>
                    <a:lnTo>
                      <a:pt x="655" y="866"/>
                    </a:lnTo>
                    <a:lnTo>
                      <a:pt x="653" y="866"/>
                    </a:lnTo>
                    <a:lnTo>
                      <a:pt x="653" y="866"/>
                    </a:lnTo>
                    <a:lnTo>
                      <a:pt x="653" y="866"/>
                    </a:lnTo>
                    <a:lnTo>
                      <a:pt x="651" y="866"/>
                    </a:lnTo>
                    <a:lnTo>
                      <a:pt x="651" y="866"/>
                    </a:lnTo>
                    <a:lnTo>
                      <a:pt x="651" y="866"/>
                    </a:lnTo>
                    <a:lnTo>
                      <a:pt x="649" y="866"/>
                    </a:lnTo>
                    <a:lnTo>
                      <a:pt x="649" y="866"/>
                    </a:lnTo>
                    <a:lnTo>
                      <a:pt x="649" y="866"/>
                    </a:lnTo>
                    <a:lnTo>
                      <a:pt x="648" y="868"/>
                    </a:lnTo>
                    <a:lnTo>
                      <a:pt x="648" y="868"/>
                    </a:lnTo>
                    <a:lnTo>
                      <a:pt x="646" y="868"/>
                    </a:lnTo>
                    <a:lnTo>
                      <a:pt x="644" y="870"/>
                    </a:lnTo>
                    <a:lnTo>
                      <a:pt x="642" y="874"/>
                    </a:lnTo>
                    <a:lnTo>
                      <a:pt x="640" y="874"/>
                    </a:lnTo>
                    <a:lnTo>
                      <a:pt x="639" y="875"/>
                    </a:lnTo>
                    <a:lnTo>
                      <a:pt x="637" y="875"/>
                    </a:lnTo>
                    <a:lnTo>
                      <a:pt x="633" y="877"/>
                    </a:lnTo>
                    <a:lnTo>
                      <a:pt x="628" y="877"/>
                    </a:lnTo>
                    <a:lnTo>
                      <a:pt x="626" y="877"/>
                    </a:lnTo>
                    <a:lnTo>
                      <a:pt x="622" y="875"/>
                    </a:lnTo>
                    <a:lnTo>
                      <a:pt x="620" y="875"/>
                    </a:lnTo>
                    <a:lnTo>
                      <a:pt x="620" y="875"/>
                    </a:lnTo>
                    <a:lnTo>
                      <a:pt x="615" y="874"/>
                    </a:lnTo>
                    <a:lnTo>
                      <a:pt x="613" y="874"/>
                    </a:lnTo>
                    <a:lnTo>
                      <a:pt x="611" y="874"/>
                    </a:lnTo>
                    <a:lnTo>
                      <a:pt x="608" y="874"/>
                    </a:lnTo>
                    <a:lnTo>
                      <a:pt x="604" y="874"/>
                    </a:lnTo>
                    <a:lnTo>
                      <a:pt x="601" y="875"/>
                    </a:lnTo>
                    <a:lnTo>
                      <a:pt x="597" y="879"/>
                    </a:lnTo>
                    <a:lnTo>
                      <a:pt x="593" y="883"/>
                    </a:lnTo>
                    <a:lnTo>
                      <a:pt x="592" y="886"/>
                    </a:lnTo>
                    <a:lnTo>
                      <a:pt x="590" y="890"/>
                    </a:lnTo>
                    <a:lnTo>
                      <a:pt x="590" y="892"/>
                    </a:lnTo>
                    <a:lnTo>
                      <a:pt x="588" y="895"/>
                    </a:lnTo>
                    <a:lnTo>
                      <a:pt x="588" y="901"/>
                    </a:lnTo>
                    <a:lnTo>
                      <a:pt x="590" y="904"/>
                    </a:lnTo>
                    <a:lnTo>
                      <a:pt x="592" y="906"/>
                    </a:lnTo>
                    <a:lnTo>
                      <a:pt x="597" y="910"/>
                    </a:lnTo>
                    <a:lnTo>
                      <a:pt x="597" y="913"/>
                    </a:lnTo>
                    <a:lnTo>
                      <a:pt x="597" y="915"/>
                    </a:lnTo>
                    <a:lnTo>
                      <a:pt x="597" y="919"/>
                    </a:lnTo>
                    <a:lnTo>
                      <a:pt x="597" y="926"/>
                    </a:lnTo>
                    <a:lnTo>
                      <a:pt x="599" y="928"/>
                    </a:lnTo>
                    <a:lnTo>
                      <a:pt x="601" y="930"/>
                    </a:lnTo>
                    <a:lnTo>
                      <a:pt x="604" y="930"/>
                    </a:lnTo>
                    <a:lnTo>
                      <a:pt x="610" y="928"/>
                    </a:lnTo>
                    <a:lnTo>
                      <a:pt x="615" y="922"/>
                    </a:lnTo>
                    <a:lnTo>
                      <a:pt x="617" y="921"/>
                    </a:lnTo>
                    <a:lnTo>
                      <a:pt x="622" y="921"/>
                    </a:lnTo>
                    <a:lnTo>
                      <a:pt x="626" y="921"/>
                    </a:lnTo>
                    <a:lnTo>
                      <a:pt x="629" y="922"/>
                    </a:lnTo>
                    <a:lnTo>
                      <a:pt x="629" y="924"/>
                    </a:lnTo>
                    <a:lnTo>
                      <a:pt x="631" y="926"/>
                    </a:lnTo>
                    <a:lnTo>
                      <a:pt x="631" y="928"/>
                    </a:lnTo>
                    <a:lnTo>
                      <a:pt x="633" y="930"/>
                    </a:lnTo>
                    <a:lnTo>
                      <a:pt x="633" y="931"/>
                    </a:lnTo>
                    <a:lnTo>
                      <a:pt x="631" y="933"/>
                    </a:lnTo>
                    <a:lnTo>
                      <a:pt x="631" y="933"/>
                    </a:lnTo>
                    <a:lnTo>
                      <a:pt x="631" y="935"/>
                    </a:lnTo>
                    <a:lnTo>
                      <a:pt x="629" y="935"/>
                    </a:lnTo>
                    <a:lnTo>
                      <a:pt x="628" y="937"/>
                    </a:lnTo>
                    <a:lnTo>
                      <a:pt x="628" y="937"/>
                    </a:lnTo>
                    <a:lnTo>
                      <a:pt x="624" y="939"/>
                    </a:lnTo>
                    <a:lnTo>
                      <a:pt x="622" y="940"/>
                    </a:lnTo>
                    <a:lnTo>
                      <a:pt x="622" y="940"/>
                    </a:lnTo>
                    <a:lnTo>
                      <a:pt x="619" y="942"/>
                    </a:lnTo>
                    <a:lnTo>
                      <a:pt x="617" y="944"/>
                    </a:lnTo>
                    <a:lnTo>
                      <a:pt x="617" y="944"/>
                    </a:lnTo>
                    <a:lnTo>
                      <a:pt x="615" y="944"/>
                    </a:lnTo>
                    <a:lnTo>
                      <a:pt x="615" y="946"/>
                    </a:lnTo>
                    <a:lnTo>
                      <a:pt x="613" y="946"/>
                    </a:lnTo>
                    <a:lnTo>
                      <a:pt x="610" y="948"/>
                    </a:lnTo>
                    <a:lnTo>
                      <a:pt x="610" y="948"/>
                    </a:lnTo>
                    <a:lnTo>
                      <a:pt x="608" y="948"/>
                    </a:lnTo>
                    <a:lnTo>
                      <a:pt x="606" y="948"/>
                    </a:lnTo>
                    <a:lnTo>
                      <a:pt x="602" y="948"/>
                    </a:lnTo>
                    <a:lnTo>
                      <a:pt x="599" y="948"/>
                    </a:lnTo>
                    <a:lnTo>
                      <a:pt x="595" y="950"/>
                    </a:lnTo>
                    <a:lnTo>
                      <a:pt x="592" y="9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
                <a:extLst>
                  <a:ext uri="{FF2B5EF4-FFF2-40B4-BE49-F238E27FC236}">
                    <a16:creationId xmlns:a16="http://schemas.microsoft.com/office/drawing/2014/main" id="{C7B8B5DC-96F4-878E-5D82-90E8D040BBE3}"/>
                  </a:ext>
                </a:extLst>
              </p:cNvPr>
              <p:cNvSpPr>
                <a:spLocks/>
              </p:cNvSpPr>
              <p:nvPr/>
            </p:nvSpPr>
            <p:spPr bwMode="auto">
              <a:xfrm>
                <a:off x="2072" y="2419"/>
                <a:ext cx="2141" cy="951"/>
              </a:xfrm>
              <a:custGeom>
                <a:avLst/>
                <a:gdLst>
                  <a:gd name="T0" fmla="*/ 400 w 2141"/>
                  <a:gd name="T1" fmla="*/ 810 h 951"/>
                  <a:gd name="T2" fmla="*/ 313 w 2141"/>
                  <a:gd name="T3" fmla="*/ 752 h 951"/>
                  <a:gd name="T4" fmla="*/ 317 w 2141"/>
                  <a:gd name="T5" fmla="*/ 604 h 951"/>
                  <a:gd name="T6" fmla="*/ 242 w 2141"/>
                  <a:gd name="T7" fmla="*/ 548 h 951"/>
                  <a:gd name="T8" fmla="*/ 134 w 2141"/>
                  <a:gd name="T9" fmla="*/ 376 h 951"/>
                  <a:gd name="T10" fmla="*/ 49 w 2141"/>
                  <a:gd name="T11" fmla="*/ 173 h 951"/>
                  <a:gd name="T12" fmla="*/ 127 w 2141"/>
                  <a:gd name="T13" fmla="*/ 182 h 951"/>
                  <a:gd name="T14" fmla="*/ 176 w 2141"/>
                  <a:gd name="T15" fmla="*/ 179 h 951"/>
                  <a:gd name="T16" fmla="*/ 237 w 2141"/>
                  <a:gd name="T17" fmla="*/ 161 h 951"/>
                  <a:gd name="T18" fmla="*/ 257 w 2141"/>
                  <a:gd name="T19" fmla="*/ 103 h 951"/>
                  <a:gd name="T20" fmla="*/ 299 w 2141"/>
                  <a:gd name="T21" fmla="*/ 119 h 951"/>
                  <a:gd name="T22" fmla="*/ 302 w 2141"/>
                  <a:gd name="T23" fmla="*/ 170 h 951"/>
                  <a:gd name="T24" fmla="*/ 286 w 2141"/>
                  <a:gd name="T25" fmla="*/ 204 h 951"/>
                  <a:gd name="T26" fmla="*/ 271 w 2141"/>
                  <a:gd name="T27" fmla="*/ 246 h 951"/>
                  <a:gd name="T28" fmla="*/ 280 w 2141"/>
                  <a:gd name="T29" fmla="*/ 291 h 951"/>
                  <a:gd name="T30" fmla="*/ 309 w 2141"/>
                  <a:gd name="T31" fmla="*/ 331 h 951"/>
                  <a:gd name="T32" fmla="*/ 344 w 2141"/>
                  <a:gd name="T33" fmla="*/ 380 h 951"/>
                  <a:gd name="T34" fmla="*/ 403 w 2141"/>
                  <a:gd name="T35" fmla="*/ 400 h 951"/>
                  <a:gd name="T36" fmla="*/ 445 w 2141"/>
                  <a:gd name="T37" fmla="*/ 358 h 951"/>
                  <a:gd name="T38" fmla="*/ 476 w 2141"/>
                  <a:gd name="T39" fmla="*/ 307 h 951"/>
                  <a:gd name="T40" fmla="*/ 519 w 2141"/>
                  <a:gd name="T41" fmla="*/ 248 h 951"/>
                  <a:gd name="T42" fmla="*/ 604 w 2141"/>
                  <a:gd name="T43" fmla="*/ 230 h 951"/>
                  <a:gd name="T44" fmla="*/ 649 w 2141"/>
                  <a:gd name="T45" fmla="*/ 271 h 951"/>
                  <a:gd name="T46" fmla="*/ 695 w 2141"/>
                  <a:gd name="T47" fmla="*/ 249 h 951"/>
                  <a:gd name="T48" fmla="*/ 785 w 2141"/>
                  <a:gd name="T49" fmla="*/ 296 h 951"/>
                  <a:gd name="T50" fmla="*/ 866 w 2141"/>
                  <a:gd name="T51" fmla="*/ 239 h 951"/>
                  <a:gd name="T52" fmla="*/ 865 w 2141"/>
                  <a:gd name="T53" fmla="*/ 179 h 951"/>
                  <a:gd name="T54" fmla="*/ 921 w 2141"/>
                  <a:gd name="T55" fmla="*/ 125 h 951"/>
                  <a:gd name="T56" fmla="*/ 968 w 2141"/>
                  <a:gd name="T57" fmla="*/ 90 h 951"/>
                  <a:gd name="T58" fmla="*/ 995 w 2141"/>
                  <a:gd name="T59" fmla="*/ 43 h 951"/>
                  <a:gd name="T60" fmla="*/ 1085 w 2141"/>
                  <a:gd name="T61" fmla="*/ 47 h 951"/>
                  <a:gd name="T62" fmla="*/ 1179 w 2141"/>
                  <a:gd name="T63" fmla="*/ 72 h 951"/>
                  <a:gd name="T64" fmla="*/ 1228 w 2141"/>
                  <a:gd name="T65" fmla="*/ 116 h 951"/>
                  <a:gd name="T66" fmla="*/ 1201 w 2141"/>
                  <a:gd name="T67" fmla="*/ 182 h 951"/>
                  <a:gd name="T68" fmla="*/ 1255 w 2141"/>
                  <a:gd name="T69" fmla="*/ 220 h 951"/>
                  <a:gd name="T70" fmla="*/ 1340 w 2141"/>
                  <a:gd name="T71" fmla="*/ 219 h 951"/>
                  <a:gd name="T72" fmla="*/ 1382 w 2141"/>
                  <a:gd name="T73" fmla="*/ 210 h 951"/>
                  <a:gd name="T74" fmla="*/ 1476 w 2141"/>
                  <a:gd name="T75" fmla="*/ 175 h 951"/>
                  <a:gd name="T76" fmla="*/ 1532 w 2141"/>
                  <a:gd name="T77" fmla="*/ 172 h 951"/>
                  <a:gd name="T78" fmla="*/ 1588 w 2141"/>
                  <a:gd name="T79" fmla="*/ 146 h 951"/>
                  <a:gd name="T80" fmla="*/ 1653 w 2141"/>
                  <a:gd name="T81" fmla="*/ 135 h 951"/>
                  <a:gd name="T82" fmla="*/ 1731 w 2141"/>
                  <a:gd name="T83" fmla="*/ 145 h 951"/>
                  <a:gd name="T84" fmla="*/ 1823 w 2141"/>
                  <a:gd name="T85" fmla="*/ 99 h 951"/>
                  <a:gd name="T86" fmla="*/ 1899 w 2141"/>
                  <a:gd name="T87" fmla="*/ 63 h 951"/>
                  <a:gd name="T88" fmla="*/ 1997 w 2141"/>
                  <a:gd name="T89" fmla="*/ 38 h 951"/>
                  <a:gd name="T90" fmla="*/ 2067 w 2141"/>
                  <a:gd name="T91" fmla="*/ 5 h 951"/>
                  <a:gd name="T92" fmla="*/ 2132 w 2141"/>
                  <a:gd name="T93" fmla="*/ 41 h 951"/>
                  <a:gd name="T94" fmla="*/ 2100 w 2141"/>
                  <a:gd name="T95" fmla="*/ 123 h 951"/>
                  <a:gd name="T96" fmla="*/ 2118 w 2141"/>
                  <a:gd name="T97" fmla="*/ 211 h 951"/>
                  <a:gd name="T98" fmla="*/ 2038 w 2141"/>
                  <a:gd name="T99" fmla="*/ 246 h 951"/>
                  <a:gd name="T100" fmla="*/ 1971 w 2141"/>
                  <a:gd name="T101" fmla="*/ 300 h 951"/>
                  <a:gd name="T102" fmla="*/ 1901 w 2141"/>
                  <a:gd name="T103" fmla="*/ 347 h 951"/>
                  <a:gd name="T104" fmla="*/ 1858 w 2141"/>
                  <a:gd name="T105" fmla="*/ 410 h 951"/>
                  <a:gd name="T106" fmla="*/ 1800 w 2141"/>
                  <a:gd name="T107" fmla="*/ 371 h 951"/>
                  <a:gd name="T108" fmla="*/ 1702 w 2141"/>
                  <a:gd name="T109" fmla="*/ 325 h 951"/>
                  <a:gd name="T110" fmla="*/ 1528 w 2141"/>
                  <a:gd name="T111" fmla="*/ 394 h 951"/>
                  <a:gd name="T112" fmla="*/ 1349 w 2141"/>
                  <a:gd name="T113" fmla="*/ 443 h 951"/>
                  <a:gd name="T114" fmla="*/ 1194 w 2141"/>
                  <a:gd name="T115" fmla="*/ 486 h 951"/>
                  <a:gd name="T116" fmla="*/ 1092 w 2141"/>
                  <a:gd name="T117" fmla="*/ 515 h 951"/>
                  <a:gd name="T118" fmla="*/ 1062 w 2141"/>
                  <a:gd name="T119" fmla="*/ 642 h 951"/>
                  <a:gd name="T120" fmla="*/ 875 w 2141"/>
                  <a:gd name="T121" fmla="*/ 756 h 951"/>
                  <a:gd name="T122" fmla="*/ 809 w 2141"/>
                  <a:gd name="T123" fmla="*/ 875 h 951"/>
                  <a:gd name="T124" fmla="*/ 662 w 2141"/>
                  <a:gd name="T125" fmla="*/ 87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1" h="951">
                    <a:moveTo>
                      <a:pt x="592" y="951"/>
                    </a:moveTo>
                    <a:lnTo>
                      <a:pt x="586" y="950"/>
                    </a:lnTo>
                    <a:lnTo>
                      <a:pt x="584" y="950"/>
                    </a:lnTo>
                    <a:lnTo>
                      <a:pt x="581" y="946"/>
                    </a:lnTo>
                    <a:lnTo>
                      <a:pt x="579" y="942"/>
                    </a:lnTo>
                    <a:lnTo>
                      <a:pt x="573" y="939"/>
                    </a:lnTo>
                    <a:lnTo>
                      <a:pt x="568" y="933"/>
                    </a:lnTo>
                    <a:lnTo>
                      <a:pt x="568" y="931"/>
                    </a:lnTo>
                    <a:lnTo>
                      <a:pt x="566" y="930"/>
                    </a:lnTo>
                    <a:lnTo>
                      <a:pt x="564" y="928"/>
                    </a:lnTo>
                    <a:lnTo>
                      <a:pt x="561" y="926"/>
                    </a:lnTo>
                    <a:lnTo>
                      <a:pt x="557" y="924"/>
                    </a:lnTo>
                    <a:lnTo>
                      <a:pt x="554" y="921"/>
                    </a:lnTo>
                    <a:lnTo>
                      <a:pt x="548" y="919"/>
                    </a:lnTo>
                    <a:lnTo>
                      <a:pt x="546" y="917"/>
                    </a:lnTo>
                    <a:lnTo>
                      <a:pt x="544" y="915"/>
                    </a:lnTo>
                    <a:lnTo>
                      <a:pt x="543" y="910"/>
                    </a:lnTo>
                    <a:lnTo>
                      <a:pt x="539" y="906"/>
                    </a:lnTo>
                    <a:lnTo>
                      <a:pt x="537" y="904"/>
                    </a:lnTo>
                    <a:lnTo>
                      <a:pt x="534" y="904"/>
                    </a:lnTo>
                    <a:lnTo>
                      <a:pt x="530" y="902"/>
                    </a:lnTo>
                    <a:lnTo>
                      <a:pt x="530" y="902"/>
                    </a:lnTo>
                    <a:lnTo>
                      <a:pt x="528" y="902"/>
                    </a:lnTo>
                    <a:lnTo>
                      <a:pt x="526" y="902"/>
                    </a:lnTo>
                    <a:lnTo>
                      <a:pt x="526" y="902"/>
                    </a:lnTo>
                    <a:lnTo>
                      <a:pt x="525" y="902"/>
                    </a:lnTo>
                    <a:lnTo>
                      <a:pt x="523" y="902"/>
                    </a:lnTo>
                    <a:lnTo>
                      <a:pt x="517" y="904"/>
                    </a:lnTo>
                    <a:lnTo>
                      <a:pt x="514" y="906"/>
                    </a:lnTo>
                    <a:lnTo>
                      <a:pt x="510" y="908"/>
                    </a:lnTo>
                    <a:lnTo>
                      <a:pt x="508" y="908"/>
                    </a:lnTo>
                    <a:lnTo>
                      <a:pt x="506" y="908"/>
                    </a:lnTo>
                    <a:lnTo>
                      <a:pt x="506" y="908"/>
                    </a:lnTo>
                    <a:lnTo>
                      <a:pt x="506" y="908"/>
                    </a:lnTo>
                    <a:lnTo>
                      <a:pt x="505" y="910"/>
                    </a:lnTo>
                    <a:lnTo>
                      <a:pt x="503" y="910"/>
                    </a:lnTo>
                    <a:lnTo>
                      <a:pt x="501" y="910"/>
                    </a:lnTo>
                    <a:lnTo>
                      <a:pt x="501" y="910"/>
                    </a:lnTo>
                    <a:lnTo>
                      <a:pt x="499" y="910"/>
                    </a:lnTo>
                    <a:lnTo>
                      <a:pt x="499" y="910"/>
                    </a:lnTo>
                    <a:lnTo>
                      <a:pt x="497" y="910"/>
                    </a:lnTo>
                    <a:lnTo>
                      <a:pt x="497" y="908"/>
                    </a:lnTo>
                    <a:lnTo>
                      <a:pt x="497" y="908"/>
                    </a:lnTo>
                    <a:lnTo>
                      <a:pt x="497" y="908"/>
                    </a:lnTo>
                    <a:lnTo>
                      <a:pt x="496" y="908"/>
                    </a:lnTo>
                    <a:lnTo>
                      <a:pt x="496" y="908"/>
                    </a:lnTo>
                    <a:lnTo>
                      <a:pt x="496" y="906"/>
                    </a:lnTo>
                    <a:lnTo>
                      <a:pt x="494" y="906"/>
                    </a:lnTo>
                    <a:lnTo>
                      <a:pt x="494" y="906"/>
                    </a:lnTo>
                    <a:lnTo>
                      <a:pt x="494" y="904"/>
                    </a:lnTo>
                    <a:lnTo>
                      <a:pt x="494" y="904"/>
                    </a:lnTo>
                    <a:lnTo>
                      <a:pt x="494" y="904"/>
                    </a:lnTo>
                    <a:lnTo>
                      <a:pt x="494" y="904"/>
                    </a:lnTo>
                    <a:lnTo>
                      <a:pt x="492" y="902"/>
                    </a:lnTo>
                    <a:lnTo>
                      <a:pt x="492" y="902"/>
                    </a:lnTo>
                    <a:lnTo>
                      <a:pt x="488" y="895"/>
                    </a:lnTo>
                    <a:lnTo>
                      <a:pt x="490" y="893"/>
                    </a:lnTo>
                    <a:lnTo>
                      <a:pt x="490" y="892"/>
                    </a:lnTo>
                    <a:lnTo>
                      <a:pt x="490" y="892"/>
                    </a:lnTo>
                    <a:lnTo>
                      <a:pt x="490" y="890"/>
                    </a:lnTo>
                    <a:lnTo>
                      <a:pt x="490" y="890"/>
                    </a:lnTo>
                    <a:lnTo>
                      <a:pt x="490" y="890"/>
                    </a:lnTo>
                    <a:lnTo>
                      <a:pt x="490" y="890"/>
                    </a:lnTo>
                    <a:lnTo>
                      <a:pt x="490" y="888"/>
                    </a:lnTo>
                    <a:lnTo>
                      <a:pt x="490" y="888"/>
                    </a:lnTo>
                    <a:lnTo>
                      <a:pt x="490" y="886"/>
                    </a:lnTo>
                    <a:lnTo>
                      <a:pt x="490" y="886"/>
                    </a:lnTo>
                    <a:lnTo>
                      <a:pt x="488" y="886"/>
                    </a:lnTo>
                    <a:lnTo>
                      <a:pt x="488" y="886"/>
                    </a:lnTo>
                    <a:lnTo>
                      <a:pt x="487" y="886"/>
                    </a:lnTo>
                    <a:lnTo>
                      <a:pt x="487" y="886"/>
                    </a:lnTo>
                    <a:lnTo>
                      <a:pt x="483" y="888"/>
                    </a:lnTo>
                    <a:lnTo>
                      <a:pt x="479" y="890"/>
                    </a:lnTo>
                    <a:lnTo>
                      <a:pt x="479" y="890"/>
                    </a:lnTo>
                    <a:lnTo>
                      <a:pt x="478" y="890"/>
                    </a:lnTo>
                    <a:lnTo>
                      <a:pt x="478" y="890"/>
                    </a:lnTo>
                    <a:lnTo>
                      <a:pt x="478" y="890"/>
                    </a:lnTo>
                    <a:lnTo>
                      <a:pt x="476" y="890"/>
                    </a:lnTo>
                    <a:lnTo>
                      <a:pt x="476" y="890"/>
                    </a:lnTo>
                    <a:lnTo>
                      <a:pt x="474" y="890"/>
                    </a:lnTo>
                    <a:lnTo>
                      <a:pt x="472" y="888"/>
                    </a:lnTo>
                    <a:lnTo>
                      <a:pt x="472" y="888"/>
                    </a:lnTo>
                    <a:lnTo>
                      <a:pt x="472" y="888"/>
                    </a:lnTo>
                    <a:lnTo>
                      <a:pt x="472" y="888"/>
                    </a:lnTo>
                    <a:lnTo>
                      <a:pt x="472" y="886"/>
                    </a:lnTo>
                    <a:lnTo>
                      <a:pt x="472" y="886"/>
                    </a:lnTo>
                    <a:lnTo>
                      <a:pt x="472" y="886"/>
                    </a:lnTo>
                    <a:lnTo>
                      <a:pt x="472" y="884"/>
                    </a:lnTo>
                    <a:lnTo>
                      <a:pt x="472" y="884"/>
                    </a:lnTo>
                    <a:lnTo>
                      <a:pt x="472" y="884"/>
                    </a:lnTo>
                    <a:lnTo>
                      <a:pt x="472" y="884"/>
                    </a:lnTo>
                    <a:lnTo>
                      <a:pt x="472" y="884"/>
                    </a:lnTo>
                    <a:lnTo>
                      <a:pt x="472" y="879"/>
                    </a:lnTo>
                    <a:lnTo>
                      <a:pt x="472" y="879"/>
                    </a:lnTo>
                    <a:lnTo>
                      <a:pt x="472" y="879"/>
                    </a:lnTo>
                    <a:lnTo>
                      <a:pt x="470" y="875"/>
                    </a:lnTo>
                    <a:lnTo>
                      <a:pt x="469" y="872"/>
                    </a:lnTo>
                    <a:lnTo>
                      <a:pt x="467" y="872"/>
                    </a:lnTo>
                    <a:lnTo>
                      <a:pt x="465" y="872"/>
                    </a:lnTo>
                    <a:lnTo>
                      <a:pt x="465" y="872"/>
                    </a:lnTo>
                    <a:lnTo>
                      <a:pt x="463" y="870"/>
                    </a:lnTo>
                    <a:lnTo>
                      <a:pt x="463" y="870"/>
                    </a:lnTo>
                    <a:lnTo>
                      <a:pt x="463" y="870"/>
                    </a:lnTo>
                    <a:lnTo>
                      <a:pt x="461" y="868"/>
                    </a:lnTo>
                    <a:lnTo>
                      <a:pt x="461" y="868"/>
                    </a:lnTo>
                    <a:lnTo>
                      <a:pt x="459" y="868"/>
                    </a:lnTo>
                    <a:lnTo>
                      <a:pt x="458" y="868"/>
                    </a:lnTo>
                    <a:lnTo>
                      <a:pt x="458" y="866"/>
                    </a:lnTo>
                    <a:lnTo>
                      <a:pt x="456" y="866"/>
                    </a:lnTo>
                    <a:lnTo>
                      <a:pt x="456" y="866"/>
                    </a:lnTo>
                    <a:lnTo>
                      <a:pt x="452" y="863"/>
                    </a:lnTo>
                    <a:lnTo>
                      <a:pt x="450" y="863"/>
                    </a:lnTo>
                    <a:lnTo>
                      <a:pt x="450" y="863"/>
                    </a:lnTo>
                    <a:lnTo>
                      <a:pt x="449" y="861"/>
                    </a:lnTo>
                    <a:lnTo>
                      <a:pt x="449" y="861"/>
                    </a:lnTo>
                    <a:lnTo>
                      <a:pt x="449" y="859"/>
                    </a:lnTo>
                    <a:lnTo>
                      <a:pt x="449" y="857"/>
                    </a:lnTo>
                    <a:lnTo>
                      <a:pt x="449" y="857"/>
                    </a:lnTo>
                    <a:lnTo>
                      <a:pt x="449" y="855"/>
                    </a:lnTo>
                    <a:lnTo>
                      <a:pt x="450" y="855"/>
                    </a:lnTo>
                    <a:lnTo>
                      <a:pt x="450" y="854"/>
                    </a:lnTo>
                    <a:lnTo>
                      <a:pt x="450" y="854"/>
                    </a:lnTo>
                    <a:lnTo>
                      <a:pt x="452" y="850"/>
                    </a:lnTo>
                    <a:lnTo>
                      <a:pt x="452" y="846"/>
                    </a:lnTo>
                    <a:lnTo>
                      <a:pt x="450" y="843"/>
                    </a:lnTo>
                    <a:lnTo>
                      <a:pt x="450" y="837"/>
                    </a:lnTo>
                    <a:lnTo>
                      <a:pt x="450" y="834"/>
                    </a:lnTo>
                    <a:lnTo>
                      <a:pt x="450" y="832"/>
                    </a:lnTo>
                    <a:lnTo>
                      <a:pt x="449" y="828"/>
                    </a:lnTo>
                    <a:lnTo>
                      <a:pt x="449" y="823"/>
                    </a:lnTo>
                    <a:lnTo>
                      <a:pt x="450" y="819"/>
                    </a:lnTo>
                    <a:lnTo>
                      <a:pt x="450" y="814"/>
                    </a:lnTo>
                    <a:lnTo>
                      <a:pt x="450" y="812"/>
                    </a:lnTo>
                    <a:lnTo>
                      <a:pt x="450" y="812"/>
                    </a:lnTo>
                    <a:lnTo>
                      <a:pt x="450" y="812"/>
                    </a:lnTo>
                    <a:lnTo>
                      <a:pt x="450" y="812"/>
                    </a:lnTo>
                    <a:lnTo>
                      <a:pt x="450" y="810"/>
                    </a:lnTo>
                    <a:lnTo>
                      <a:pt x="449" y="810"/>
                    </a:lnTo>
                    <a:lnTo>
                      <a:pt x="441" y="803"/>
                    </a:lnTo>
                    <a:lnTo>
                      <a:pt x="438" y="801"/>
                    </a:lnTo>
                    <a:lnTo>
                      <a:pt x="434" y="799"/>
                    </a:lnTo>
                    <a:lnTo>
                      <a:pt x="432" y="799"/>
                    </a:lnTo>
                    <a:lnTo>
                      <a:pt x="429" y="798"/>
                    </a:lnTo>
                    <a:lnTo>
                      <a:pt x="423" y="798"/>
                    </a:lnTo>
                    <a:lnTo>
                      <a:pt x="420" y="798"/>
                    </a:lnTo>
                    <a:lnTo>
                      <a:pt x="420" y="798"/>
                    </a:lnTo>
                    <a:lnTo>
                      <a:pt x="420" y="798"/>
                    </a:lnTo>
                    <a:lnTo>
                      <a:pt x="414" y="799"/>
                    </a:lnTo>
                    <a:lnTo>
                      <a:pt x="409" y="803"/>
                    </a:lnTo>
                    <a:lnTo>
                      <a:pt x="409" y="803"/>
                    </a:lnTo>
                    <a:lnTo>
                      <a:pt x="405" y="805"/>
                    </a:lnTo>
                    <a:lnTo>
                      <a:pt x="402" y="808"/>
                    </a:lnTo>
                    <a:lnTo>
                      <a:pt x="400" y="810"/>
                    </a:lnTo>
                    <a:lnTo>
                      <a:pt x="394" y="812"/>
                    </a:lnTo>
                    <a:lnTo>
                      <a:pt x="389" y="814"/>
                    </a:lnTo>
                    <a:lnTo>
                      <a:pt x="382" y="814"/>
                    </a:lnTo>
                    <a:lnTo>
                      <a:pt x="376" y="814"/>
                    </a:lnTo>
                    <a:lnTo>
                      <a:pt x="373" y="814"/>
                    </a:lnTo>
                    <a:lnTo>
                      <a:pt x="371" y="814"/>
                    </a:lnTo>
                    <a:lnTo>
                      <a:pt x="369" y="814"/>
                    </a:lnTo>
                    <a:lnTo>
                      <a:pt x="369" y="814"/>
                    </a:lnTo>
                    <a:lnTo>
                      <a:pt x="369" y="814"/>
                    </a:lnTo>
                    <a:lnTo>
                      <a:pt x="367" y="814"/>
                    </a:lnTo>
                    <a:lnTo>
                      <a:pt x="367" y="814"/>
                    </a:lnTo>
                    <a:lnTo>
                      <a:pt x="365" y="816"/>
                    </a:lnTo>
                    <a:lnTo>
                      <a:pt x="364" y="817"/>
                    </a:lnTo>
                    <a:lnTo>
                      <a:pt x="358" y="821"/>
                    </a:lnTo>
                    <a:lnTo>
                      <a:pt x="355" y="825"/>
                    </a:lnTo>
                    <a:lnTo>
                      <a:pt x="347" y="828"/>
                    </a:lnTo>
                    <a:lnTo>
                      <a:pt x="336" y="832"/>
                    </a:lnTo>
                    <a:lnTo>
                      <a:pt x="333" y="836"/>
                    </a:lnTo>
                    <a:lnTo>
                      <a:pt x="327" y="837"/>
                    </a:lnTo>
                    <a:lnTo>
                      <a:pt x="324" y="837"/>
                    </a:lnTo>
                    <a:lnTo>
                      <a:pt x="318" y="837"/>
                    </a:lnTo>
                    <a:lnTo>
                      <a:pt x="315" y="836"/>
                    </a:lnTo>
                    <a:lnTo>
                      <a:pt x="309" y="832"/>
                    </a:lnTo>
                    <a:lnTo>
                      <a:pt x="308" y="827"/>
                    </a:lnTo>
                    <a:lnTo>
                      <a:pt x="308" y="823"/>
                    </a:lnTo>
                    <a:lnTo>
                      <a:pt x="308" y="821"/>
                    </a:lnTo>
                    <a:lnTo>
                      <a:pt x="308" y="821"/>
                    </a:lnTo>
                    <a:lnTo>
                      <a:pt x="308" y="821"/>
                    </a:lnTo>
                    <a:lnTo>
                      <a:pt x="304" y="819"/>
                    </a:lnTo>
                    <a:lnTo>
                      <a:pt x="302" y="817"/>
                    </a:lnTo>
                    <a:lnTo>
                      <a:pt x="300" y="816"/>
                    </a:lnTo>
                    <a:lnTo>
                      <a:pt x="304" y="814"/>
                    </a:lnTo>
                    <a:lnTo>
                      <a:pt x="308" y="812"/>
                    </a:lnTo>
                    <a:lnTo>
                      <a:pt x="309" y="810"/>
                    </a:lnTo>
                    <a:lnTo>
                      <a:pt x="311" y="808"/>
                    </a:lnTo>
                    <a:lnTo>
                      <a:pt x="311" y="808"/>
                    </a:lnTo>
                    <a:lnTo>
                      <a:pt x="313" y="808"/>
                    </a:lnTo>
                    <a:lnTo>
                      <a:pt x="313" y="808"/>
                    </a:lnTo>
                    <a:lnTo>
                      <a:pt x="315" y="808"/>
                    </a:lnTo>
                    <a:lnTo>
                      <a:pt x="315" y="808"/>
                    </a:lnTo>
                    <a:lnTo>
                      <a:pt x="315" y="808"/>
                    </a:lnTo>
                    <a:lnTo>
                      <a:pt x="315" y="808"/>
                    </a:lnTo>
                    <a:lnTo>
                      <a:pt x="315" y="808"/>
                    </a:lnTo>
                    <a:lnTo>
                      <a:pt x="315" y="808"/>
                    </a:lnTo>
                    <a:lnTo>
                      <a:pt x="315" y="810"/>
                    </a:lnTo>
                    <a:lnTo>
                      <a:pt x="315" y="810"/>
                    </a:lnTo>
                    <a:lnTo>
                      <a:pt x="315" y="812"/>
                    </a:lnTo>
                    <a:lnTo>
                      <a:pt x="315" y="812"/>
                    </a:lnTo>
                    <a:lnTo>
                      <a:pt x="317" y="814"/>
                    </a:lnTo>
                    <a:lnTo>
                      <a:pt x="317" y="814"/>
                    </a:lnTo>
                    <a:lnTo>
                      <a:pt x="317" y="814"/>
                    </a:lnTo>
                    <a:lnTo>
                      <a:pt x="317" y="814"/>
                    </a:lnTo>
                    <a:lnTo>
                      <a:pt x="318" y="814"/>
                    </a:lnTo>
                    <a:lnTo>
                      <a:pt x="318" y="814"/>
                    </a:lnTo>
                    <a:lnTo>
                      <a:pt x="318" y="814"/>
                    </a:lnTo>
                    <a:lnTo>
                      <a:pt x="318" y="814"/>
                    </a:lnTo>
                    <a:lnTo>
                      <a:pt x="320" y="814"/>
                    </a:lnTo>
                    <a:lnTo>
                      <a:pt x="322" y="812"/>
                    </a:lnTo>
                    <a:lnTo>
                      <a:pt x="324" y="808"/>
                    </a:lnTo>
                    <a:lnTo>
                      <a:pt x="326" y="808"/>
                    </a:lnTo>
                    <a:lnTo>
                      <a:pt x="326" y="807"/>
                    </a:lnTo>
                    <a:lnTo>
                      <a:pt x="324" y="807"/>
                    </a:lnTo>
                    <a:lnTo>
                      <a:pt x="324" y="807"/>
                    </a:lnTo>
                    <a:lnTo>
                      <a:pt x="324" y="807"/>
                    </a:lnTo>
                    <a:lnTo>
                      <a:pt x="324" y="807"/>
                    </a:lnTo>
                    <a:lnTo>
                      <a:pt x="322" y="803"/>
                    </a:lnTo>
                    <a:lnTo>
                      <a:pt x="318" y="799"/>
                    </a:lnTo>
                    <a:lnTo>
                      <a:pt x="317" y="798"/>
                    </a:lnTo>
                    <a:lnTo>
                      <a:pt x="315" y="796"/>
                    </a:lnTo>
                    <a:lnTo>
                      <a:pt x="315" y="796"/>
                    </a:lnTo>
                    <a:lnTo>
                      <a:pt x="315" y="794"/>
                    </a:lnTo>
                    <a:lnTo>
                      <a:pt x="315" y="794"/>
                    </a:lnTo>
                    <a:lnTo>
                      <a:pt x="317" y="792"/>
                    </a:lnTo>
                    <a:lnTo>
                      <a:pt x="317" y="790"/>
                    </a:lnTo>
                    <a:lnTo>
                      <a:pt x="318" y="790"/>
                    </a:lnTo>
                    <a:lnTo>
                      <a:pt x="320" y="790"/>
                    </a:lnTo>
                    <a:lnTo>
                      <a:pt x="320" y="790"/>
                    </a:lnTo>
                    <a:lnTo>
                      <a:pt x="322" y="790"/>
                    </a:lnTo>
                    <a:lnTo>
                      <a:pt x="322" y="792"/>
                    </a:lnTo>
                    <a:lnTo>
                      <a:pt x="326" y="792"/>
                    </a:lnTo>
                    <a:lnTo>
                      <a:pt x="326" y="794"/>
                    </a:lnTo>
                    <a:lnTo>
                      <a:pt x="326" y="794"/>
                    </a:lnTo>
                    <a:lnTo>
                      <a:pt x="327" y="794"/>
                    </a:lnTo>
                    <a:lnTo>
                      <a:pt x="327" y="794"/>
                    </a:lnTo>
                    <a:lnTo>
                      <a:pt x="329" y="794"/>
                    </a:lnTo>
                    <a:lnTo>
                      <a:pt x="329" y="794"/>
                    </a:lnTo>
                    <a:lnTo>
                      <a:pt x="329" y="794"/>
                    </a:lnTo>
                    <a:lnTo>
                      <a:pt x="329" y="792"/>
                    </a:lnTo>
                    <a:lnTo>
                      <a:pt x="329" y="792"/>
                    </a:lnTo>
                    <a:lnTo>
                      <a:pt x="329" y="792"/>
                    </a:lnTo>
                    <a:lnTo>
                      <a:pt x="329" y="787"/>
                    </a:lnTo>
                    <a:lnTo>
                      <a:pt x="327" y="785"/>
                    </a:lnTo>
                    <a:lnTo>
                      <a:pt x="327" y="783"/>
                    </a:lnTo>
                    <a:lnTo>
                      <a:pt x="326" y="783"/>
                    </a:lnTo>
                    <a:lnTo>
                      <a:pt x="326" y="783"/>
                    </a:lnTo>
                    <a:lnTo>
                      <a:pt x="322" y="783"/>
                    </a:lnTo>
                    <a:lnTo>
                      <a:pt x="318" y="783"/>
                    </a:lnTo>
                    <a:lnTo>
                      <a:pt x="315" y="783"/>
                    </a:lnTo>
                    <a:lnTo>
                      <a:pt x="315" y="783"/>
                    </a:lnTo>
                    <a:lnTo>
                      <a:pt x="315" y="783"/>
                    </a:lnTo>
                    <a:lnTo>
                      <a:pt x="313" y="783"/>
                    </a:lnTo>
                    <a:lnTo>
                      <a:pt x="313" y="785"/>
                    </a:lnTo>
                    <a:lnTo>
                      <a:pt x="311" y="785"/>
                    </a:lnTo>
                    <a:lnTo>
                      <a:pt x="311" y="783"/>
                    </a:lnTo>
                    <a:lnTo>
                      <a:pt x="311" y="783"/>
                    </a:lnTo>
                    <a:lnTo>
                      <a:pt x="311" y="783"/>
                    </a:lnTo>
                    <a:lnTo>
                      <a:pt x="309" y="781"/>
                    </a:lnTo>
                    <a:lnTo>
                      <a:pt x="309" y="779"/>
                    </a:lnTo>
                    <a:lnTo>
                      <a:pt x="309" y="779"/>
                    </a:lnTo>
                    <a:lnTo>
                      <a:pt x="308" y="779"/>
                    </a:lnTo>
                    <a:lnTo>
                      <a:pt x="308" y="779"/>
                    </a:lnTo>
                    <a:lnTo>
                      <a:pt x="308" y="778"/>
                    </a:lnTo>
                    <a:lnTo>
                      <a:pt x="308" y="778"/>
                    </a:lnTo>
                    <a:lnTo>
                      <a:pt x="308" y="776"/>
                    </a:lnTo>
                    <a:lnTo>
                      <a:pt x="308" y="776"/>
                    </a:lnTo>
                    <a:lnTo>
                      <a:pt x="311" y="774"/>
                    </a:lnTo>
                    <a:lnTo>
                      <a:pt x="313" y="772"/>
                    </a:lnTo>
                    <a:lnTo>
                      <a:pt x="315" y="772"/>
                    </a:lnTo>
                    <a:lnTo>
                      <a:pt x="317" y="770"/>
                    </a:lnTo>
                    <a:lnTo>
                      <a:pt x="320" y="769"/>
                    </a:lnTo>
                    <a:lnTo>
                      <a:pt x="320" y="769"/>
                    </a:lnTo>
                    <a:lnTo>
                      <a:pt x="320" y="767"/>
                    </a:lnTo>
                    <a:lnTo>
                      <a:pt x="320" y="767"/>
                    </a:lnTo>
                    <a:lnTo>
                      <a:pt x="320" y="767"/>
                    </a:lnTo>
                    <a:lnTo>
                      <a:pt x="320" y="767"/>
                    </a:lnTo>
                    <a:lnTo>
                      <a:pt x="320" y="765"/>
                    </a:lnTo>
                    <a:lnTo>
                      <a:pt x="318" y="765"/>
                    </a:lnTo>
                    <a:lnTo>
                      <a:pt x="317" y="765"/>
                    </a:lnTo>
                    <a:lnTo>
                      <a:pt x="315" y="763"/>
                    </a:lnTo>
                    <a:lnTo>
                      <a:pt x="315" y="763"/>
                    </a:lnTo>
                    <a:lnTo>
                      <a:pt x="315" y="763"/>
                    </a:lnTo>
                    <a:lnTo>
                      <a:pt x="315" y="761"/>
                    </a:lnTo>
                    <a:lnTo>
                      <a:pt x="315" y="761"/>
                    </a:lnTo>
                    <a:lnTo>
                      <a:pt x="315" y="761"/>
                    </a:lnTo>
                    <a:lnTo>
                      <a:pt x="315" y="761"/>
                    </a:lnTo>
                    <a:lnTo>
                      <a:pt x="315" y="760"/>
                    </a:lnTo>
                    <a:lnTo>
                      <a:pt x="318" y="758"/>
                    </a:lnTo>
                    <a:lnTo>
                      <a:pt x="320" y="756"/>
                    </a:lnTo>
                    <a:lnTo>
                      <a:pt x="320" y="756"/>
                    </a:lnTo>
                    <a:lnTo>
                      <a:pt x="322" y="756"/>
                    </a:lnTo>
                    <a:lnTo>
                      <a:pt x="322" y="754"/>
                    </a:lnTo>
                    <a:lnTo>
                      <a:pt x="322" y="754"/>
                    </a:lnTo>
                    <a:lnTo>
                      <a:pt x="322" y="754"/>
                    </a:lnTo>
                    <a:lnTo>
                      <a:pt x="320" y="752"/>
                    </a:lnTo>
                    <a:lnTo>
                      <a:pt x="320" y="752"/>
                    </a:lnTo>
                    <a:lnTo>
                      <a:pt x="318" y="751"/>
                    </a:lnTo>
                    <a:lnTo>
                      <a:pt x="318" y="751"/>
                    </a:lnTo>
                    <a:lnTo>
                      <a:pt x="318" y="751"/>
                    </a:lnTo>
                    <a:lnTo>
                      <a:pt x="318" y="751"/>
                    </a:lnTo>
                    <a:lnTo>
                      <a:pt x="317" y="751"/>
                    </a:lnTo>
                    <a:lnTo>
                      <a:pt x="317" y="751"/>
                    </a:lnTo>
                    <a:lnTo>
                      <a:pt x="315" y="751"/>
                    </a:lnTo>
                    <a:lnTo>
                      <a:pt x="313" y="752"/>
                    </a:lnTo>
                    <a:lnTo>
                      <a:pt x="313" y="752"/>
                    </a:lnTo>
                    <a:lnTo>
                      <a:pt x="311" y="752"/>
                    </a:lnTo>
                    <a:lnTo>
                      <a:pt x="311" y="751"/>
                    </a:lnTo>
                    <a:lnTo>
                      <a:pt x="311" y="751"/>
                    </a:lnTo>
                    <a:lnTo>
                      <a:pt x="311" y="751"/>
                    </a:lnTo>
                    <a:lnTo>
                      <a:pt x="309" y="749"/>
                    </a:lnTo>
                    <a:lnTo>
                      <a:pt x="309" y="747"/>
                    </a:lnTo>
                    <a:lnTo>
                      <a:pt x="309" y="745"/>
                    </a:lnTo>
                    <a:lnTo>
                      <a:pt x="309" y="743"/>
                    </a:lnTo>
                    <a:lnTo>
                      <a:pt x="309" y="743"/>
                    </a:lnTo>
                    <a:lnTo>
                      <a:pt x="308" y="741"/>
                    </a:lnTo>
                    <a:lnTo>
                      <a:pt x="308" y="740"/>
                    </a:lnTo>
                    <a:lnTo>
                      <a:pt x="306" y="740"/>
                    </a:lnTo>
                    <a:lnTo>
                      <a:pt x="306" y="740"/>
                    </a:lnTo>
                    <a:lnTo>
                      <a:pt x="306" y="740"/>
                    </a:lnTo>
                    <a:lnTo>
                      <a:pt x="306" y="740"/>
                    </a:lnTo>
                    <a:lnTo>
                      <a:pt x="306" y="740"/>
                    </a:lnTo>
                    <a:lnTo>
                      <a:pt x="306" y="740"/>
                    </a:lnTo>
                    <a:lnTo>
                      <a:pt x="304" y="740"/>
                    </a:lnTo>
                    <a:lnTo>
                      <a:pt x="302" y="741"/>
                    </a:lnTo>
                    <a:lnTo>
                      <a:pt x="302" y="743"/>
                    </a:lnTo>
                    <a:lnTo>
                      <a:pt x="302" y="745"/>
                    </a:lnTo>
                    <a:lnTo>
                      <a:pt x="302" y="747"/>
                    </a:lnTo>
                    <a:lnTo>
                      <a:pt x="302" y="747"/>
                    </a:lnTo>
                    <a:lnTo>
                      <a:pt x="302" y="747"/>
                    </a:lnTo>
                    <a:lnTo>
                      <a:pt x="302" y="747"/>
                    </a:lnTo>
                    <a:lnTo>
                      <a:pt x="300" y="749"/>
                    </a:lnTo>
                    <a:lnTo>
                      <a:pt x="299" y="749"/>
                    </a:lnTo>
                    <a:lnTo>
                      <a:pt x="299" y="749"/>
                    </a:lnTo>
                    <a:lnTo>
                      <a:pt x="297" y="749"/>
                    </a:lnTo>
                    <a:lnTo>
                      <a:pt x="297" y="749"/>
                    </a:lnTo>
                    <a:lnTo>
                      <a:pt x="297" y="749"/>
                    </a:lnTo>
                    <a:lnTo>
                      <a:pt x="297" y="749"/>
                    </a:lnTo>
                    <a:lnTo>
                      <a:pt x="295" y="749"/>
                    </a:lnTo>
                    <a:lnTo>
                      <a:pt x="295" y="747"/>
                    </a:lnTo>
                    <a:lnTo>
                      <a:pt x="293" y="747"/>
                    </a:lnTo>
                    <a:lnTo>
                      <a:pt x="293" y="747"/>
                    </a:lnTo>
                    <a:lnTo>
                      <a:pt x="291" y="747"/>
                    </a:lnTo>
                    <a:lnTo>
                      <a:pt x="291" y="747"/>
                    </a:lnTo>
                    <a:lnTo>
                      <a:pt x="291" y="747"/>
                    </a:lnTo>
                    <a:lnTo>
                      <a:pt x="291" y="747"/>
                    </a:lnTo>
                    <a:lnTo>
                      <a:pt x="289" y="743"/>
                    </a:lnTo>
                    <a:lnTo>
                      <a:pt x="289" y="741"/>
                    </a:lnTo>
                    <a:lnTo>
                      <a:pt x="288" y="740"/>
                    </a:lnTo>
                    <a:lnTo>
                      <a:pt x="288" y="738"/>
                    </a:lnTo>
                    <a:lnTo>
                      <a:pt x="288" y="738"/>
                    </a:lnTo>
                    <a:lnTo>
                      <a:pt x="288" y="738"/>
                    </a:lnTo>
                    <a:lnTo>
                      <a:pt x="288" y="738"/>
                    </a:lnTo>
                    <a:lnTo>
                      <a:pt x="288" y="736"/>
                    </a:lnTo>
                    <a:lnTo>
                      <a:pt x="288" y="736"/>
                    </a:lnTo>
                    <a:lnTo>
                      <a:pt x="288" y="736"/>
                    </a:lnTo>
                    <a:lnTo>
                      <a:pt x="289" y="734"/>
                    </a:lnTo>
                    <a:lnTo>
                      <a:pt x="291" y="734"/>
                    </a:lnTo>
                    <a:lnTo>
                      <a:pt x="291" y="732"/>
                    </a:lnTo>
                    <a:lnTo>
                      <a:pt x="293" y="729"/>
                    </a:lnTo>
                    <a:lnTo>
                      <a:pt x="293" y="727"/>
                    </a:lnTo>
                    <a:lnTo>
                      <a:pt x="293" y="727"/>
                    </a:lnTo>
                    <a:lnTo>
                      <a:pt x="293" y="727"/>
                    </a:lnTo>
                    <a:lnTo>
                      <a:pt x="291" y="725"/>
                    </a:lnTo>
                    <a:lnTo>
                      <a:pt x="291" y="725"/>
                    </a:lnTo>
                    <a:lnTo>
                      <a:pt x="291" y="725"/>
                    </a:lnTo>
                    <a:lnTo>
                      <a:pt x="289" y="725"/>
                    </a:lnTo>
                    <a:lnTo>
                      <a:pt x="289" y="723"/>
                    </a:lnTo>
                    <a:lnTo>
                      <a:pt x="289" y="723"/>
                    </a:lnTo>
                    <a:lnTo>
                      <a:pt x="288" y="723"/>
                    </a:lnTo>
                    <a:lnTo>
                      <a:pt x="286" y="718"/>
                    </a:lnTo>
                    <a:lnTo>
                      <a:pt x="286" y="718"/>
                    </a:lnTo>
                    <a:lnTo>
                      <a:pt x="286" y="716"/>
                    </a:lnTo>
                    <a:lnTo>
                      <a:pt x="286" y="714"/>
                    </a:lnTo>
                    <a:lnTo>
                      <a:pt x="286" y="713"/>
                    </a:lnTo>
                    <a:lnTo>
                      <a:pt x="288" y="711"/>
                    </a:lnTo>
                    <a:lnTo>
                      <a:pt x="288" y="709"/>
                    </a:lnTo>
                    <a:lnTo>
                      <a:pt x="289" y="707"/>
                    </a:lnTo>
                    <a:lnTo>
                      <a:pt x="291" y="705"/>
                    </a:lnTo>
                    <a:lnTo>
                      <a:pt x="291" y="703"/>
                    </a:lnTo>
                    <a:lnTo>
                      <a:pt x="293" y="702"/>
                    </a:lnTo>
                    <a:lnTo>
                      <a:pt x="293" y="700"/>
                    </a:lnTo>
                    <a:lnTo>
                      <a:pt x="291" y="698"/>
                    </a:lnTo>
                    <a:lnTo>
                      <a:pt x="291" y="696"/>
                    </a:lnTo>
                    <a:lnTo>
                      <a:pt x="291" y="694"/>
                    </a:lnTo>
                    <a:lnTo>
                      <a:pt x="289" y="693"/>
                    </a:lnTo>
                    <a:lnTo>
                      <a:pt x="289" y="689"/>
                    </a:lnTo>
                    <a:lnTo>
                      <a:pt x="289" y="687"/>
                    </a:lnTo>
                    <a:lnTo>
                      <a:pt x="289" y="685"/>
                    </a:lnTo>
                    <a:lnTo>
                      <a:pt x="289" y="685"/>
                    </a:lnTo>
                    <a:lnTo>
                      <a:pt x="288" y="685"/>
                    </a:lnTo>
                    <a:lnTo>
                      <a:pt x="288" y="685"/>
                    </a:lnTo>
                    <a:lnTo>
                      <a:pt x="288" y="684"/>
                    </a:lnTo>
                    <a:lnTo>
                      <a:pt x="286" y="682"/>
                    </a:lnTo>
                    <a:lnTo>
                      <a:pt x="288" y="682"/>
                    </a:lnTo>
                    <a:lnTo>
                      <a:pt x="288" y="680"/>
                    </a:lnTo>
                    <a:lnTo>
                      <a:pt x="289" y="676"/>
                    </a:lnTo>
                    <a:lnTo>
                      <a:pt x="291" y="675"/>
                    </a:lnTo>
                    <a:lnTo>
                      <a:pt x="291" y="669"/>
                    </a:lnTo>
                    <a:lnTo>
                      <a:pt x="291" y="667"/>
                    </a:lnTo>
                    <a:lnTo>
                      <a:pt x="291" y="666"/>
                    </a:lnTo>
                    <a:lnTo>
                      <a:pt x="291" y="664"/>
                    </a:lnTo>
                    <a:lnTo>
                      <a:pt x="289" y="662"/>
                    </a:lnTo>
                    <a:lnTo>
                      <a:pt x="289" y="660"/>
                    </a:lnTo>
                    <a:lnTo>
                      <a:pt x="288" y="658"/>
                    </a:lnTo>
                    <a:lnTo>
                      <a:pt x="286" y="656"/>
                    </a:lnTo>
                    <a:lnTo>
                      <a:pt x="286" y="655"/>
                    </a:lnTo>
                    <a:lnTo>
                      <a:pt x="286" y="655"/>
                    </a:lnTo>
                    <a:lnTo>
                      <a:pt x="286" y="653"/>
                    </a:lnTo>
                    <a:lnTo>
                      <a:pt x="286" y="651"/>
                    </a:lnTo>
                    <a:lnTo>
                      <a:pt x="288" y="649"/>
                    </a:lnTo>
                    <a:lnTo>
                      <a:pt x="288" y="647"/>
                    </a:lnTo>
                    <a:lnTo>
                      <a:pt x="291" y="644"/>
                    </a:lnTo>
                    <a:lnTo>
                      <a:pt x="295" y="642"/>
                    </a:lnTo>
                    <a:lnTo>
                      <a:pt x="297" y="640"/>
                    </a:lnTo>
                    <a:lnTo>
                      <a:pt x="299" y="637"/>
                    </a:lnTo>
                    <a:lnTo>
                      <a:pt x="299" y="635"/>
                    </a:lnTo>
                    <a:lnTo>
                      <a:pt x="299" y="633"/>
                    </a:lnTo>
                    <a:lnTo>
                      <a:pt x="299" y="631"/>
                    </a:lnTo>
                    <a:lnTo>
                      <a:pt x="299" y="629"/>
                    </a:lnTo>
                    <a:lnTo>
                      <a:pt x="299" y="628"/>
                    </a:lnTo>
                    <a:lnTo>
                      <a:pt x="300" y="626"/>
                    </a:lnTo>
                    <a:lnTo>
                      <a:pt x="300" y="626"/>
                    </a:lnTo>
                    <a:lnTo>
                      <a:pt x="300" y="626"/>
                    </a:lnTo>
                    <a:lnTo>
                      <a:pt x="300" y="626"/>
                    </a:lnTo>
                    <a:lnTo>
                      <a:pt x="300" y="624"/>
                    </a:lnTo>
                    <a:lnTo>
                      <a:pt x="299" y="624"/>
                    </a:lnTo>
                    <a:lnTo>
                      <a:pt x="299" y="624"/>
                    </a:lnTo>
                    <a:lnTo>
                      <a:pt x="297" y="624"/>
                    </a:lnTo>
                    <a:lnTo>
                      <a:pt x="297" y="624"/>
                    </a:lnTo>
                    <a:lnTo>
                      <a:pt x="297" y="624"/>
                    </a:lnTo>
                    <a:lnTo>
                      <a:pt x="295" y="624"/>
                    </a:lnTo>
                    <a:lnTo>
                      <a:pt x="295" y="624"/>
                    </a:lnTo>
                    <a:lnTo>
                      <a:pt x="295" y="624"/>
                    </a:lnTo>
                    <a:lnTo>
                      <a:pt x="293" y="624"/>
                    </a:lnTo>
                    <a:lnTo>
                      <a:pt x="293" y="624"/>
                    </a:lnTo>
                    <a:lnTo>
                      <a:pt x="293" y="624"/>
                    </a:lnTo>
                    <a:lnTo>
                      <a:pt x="293" y="622"/>
                    </a:lnTo>
                    <a:lnTo>
                      <a:pt x="293" y="622"/>
                    </a:lnTo>
                    <a:lnTo>
                      <a:pt x="291" y="622"/>
                    </a:lnTo>
                    <a:lnTo>
                      <a:pt x="289" y="618"/>
                    </a:lnTo>
                    <a:lnTo>
                      <a:pt x="289" y="617"/>
                    </a:lnTo>
                    <a:lnTo>
                      <a:pt x="289" y="615"/>
                    </a:lnTo>
                    <a:lnTo>
                      <a:pt x="289" y="613"/>
                    </a:lnTo>
                    <a:lnTo>
                      <a:pt x="291" y="611"/>
                    </a:lnTo>
                    <a:lnTo>
                      <a:pt x="295" y="611"/>
                    </a:lnTo>
                    <a:lnTo>
                      <a:pt x="297" y="613"/>
                    </a:lnTo>
                    <a:lnTo>
                      <a:pt x="299" y="615"/>
                    </a:lnTo>
                    <a:lnTo>
                      <a:pt x="304" y="617"/>
                    </a:lnTo>
                    <a:lnTo>
                      <a:pt x="309" y="618"/>
                    </a:lnTo>
                    <a:lnTo>
                      <a:pt x="311" y="618"/>
                    </a:lnTo>
                    <a:lnTo>
                      <a:pt x="313" y="618"/>
                    </a:lnTo>
                    <a:lnTo>
                      <a:pt x="315" y="618"/>
                    </a:lnTo>
                    <a:lnTo>
                      <a:pt x="317" y="617"/>
                    </a:lnTo>
                    <a:lnTo>
                      <a:pt x="317" y="615"/>
                    </a:lnTo>
                    <a:lnTo>
                      <a:pt x="317" y="613"/>
                    </a:lnTo>
                    <a:lnTo>
                      <a:pt x="317" y="613"/>
                    </a:lnTo>
                    <a:lnTo>
                      <a:pt x="317" y="604"/>
                    </a:lnTo>
                    <a:lnTo>
                      <a:pt x="317" y="602"/>
                    </a:lnTo>
                    <a:lnTo>
                      <a:pt x="315" y="600"/>
                    </a:lnTo>
                    <a:lnTo>
                      <a:pt x="315" y="600"/>
                    </a:lnTo>
                    <a:lnTo>
                      <a:pt x="311" y="599"/>
                    </a:lnTo>
                    <a:lnTo>
                      <a:pt x="309" y="599"/>
                    </a:lnTo>
                    <a:lnTo>
                      <a:pt x="308" y="599"/>
                    </a:lnTo>
                    <a:lnTo>
                      <a:pt x="308" y="597"/>
                    </a:lnTo>
                    <a:lnTo>
                      <a:pt x="308" y="595"/>
                    </a:lnTo>
                    <a:lnTo>
                      <a:pt x="308" y="593"/>
                    </a:lnTo>
                    <a:lnTo>
                      <a:pt x="309" y="593"/>
                    </a:lnTo>
                    <a:lnTo>
                      <a:pt x="309" y="593"/>
                    </a:lnTo>
                    <a:lnTo>
                      <a:pt x="309" y="593"/>
                    </a:lnTo>
                    <a:lnTo>
                      <a:pt x="311" y="593"/>
                    </a:lnTo>
                    <a:lnTo>
                      <a:pt x="315" y="593"/>
                    </a:lnTo>
                    <a:lnTo>
                      <a:pt x="318" y="595"/>
                    </a:lnTo>
                    <a:lnTo>
                      <a:pt x="318" y="595"/>
                    </a:lnTo>
                    <a:lnTo>
                      <a:pt x="320" y="595"/>
                    </a:lnTo>
                    <a:lnTo>
                      <a:pt x="320" y="595"/>
                    </a:lnTo>
                    <a:lnTo>
                      <a:pt x="320" y="595"/>
                    </a:lnTo>
                    <a:lnTo>
                      <a:pt x="322" y="593"/>
                    </a:lnTo>
                    <a:lnTo>
                      <a:pt x="324" y="591"/>
                    </a:lnTo>
                    <a:lnTo>
                      <a:pt x="324" y="591"/>
                    </a:lnTo>
                    <a:lnTo>
                      <a:pt x="324" y="591"/>
                    </a:lnTo>
                    <a:lnTo>
                      <a:pt x="324" y="590"/>
                    </a:lnTo>
                    <a:lnTo>
                      <a:pt x="324" y="590"/>
                    </a:lnTo>
                    <a:lnTo>
                      <a:pt x="326" y="588"/>
                    </a:lnTo>
                    <a:lnTo>
                      <a:pt x="326" y="586"/>
                    </a:lnTo>
                    <a:lnTo>
                      <a:pt x="326" y="584"/>
                    </a:lnTo>
                    <a:lnTo>
                      <a:pt x="324" y="580"/>
                    </a:lnTo>
                    <a:lnTo>
                      <a:pt x="324" y="579"/>
                    </a:lnTo>
                    <a:lnTo>
                      <a:pt x="326" y="577"/>
                    </a:lnTo>
                    <a:lnTo>
                      <a:pt x="327" y="577"/>
                    </a:lnTo>
                    <a:lnTo>
                      <a:pt x="329" y="575"/>
                    </a:lnTo>
                    <a:lnTo>
                      <a:pt x="335" y="573"/>
                    </a:lnTo>
                    <a:lnTo>
                      <a:pt x="336" y="573"/>
                    </a:lnTo>
                    <a:lnTo>
                      <a:pt x="336" y="573"/>
                    </a:lnTo>
                    <a:lnTo>
                      <a:pt x="338" y="573"/>
                    </a:lnTo>
                    <a:lnTo>
                      <a:pt x="338" y="573"/>
                    </a:lnTo>
                    <a:lnTo>
                      <a:pt x="340" y="571"/>
                    </a:lnTo>
                    <a:lnTo>
                      <a:pt x="340" y="571"/>
                    </a:lnTo>
                    <a:lnTo>
                      <a:pt x="340" y="571"/>
                    </a:lnTo>
                    <a:lnTo>
                      <a:pt x="340" y="570"/>
                    </a:lnTo>
                    <a:lnTo>
                      <a:pt x="340" y="570"/>
                    </a:lnTo>
                    <a:lnTo>
                      <a:pt x="338" y="568"/>
                    </a:lnTo>
                    <a:lnTo>
                      <a:pt x="338" y="566"/>
                    </a:lnTo>
                    <a:lnTo>
                      <a:pt x="338" y="564"/>
                    </a:lnTo>
                    <a:lnTo>
                      <a:pt x="340" y="564"/>
                    </a:lnTo>
                    <a:lnTo>
                      <a:pt x="340" y="564"/>
                    </a:lnTo>
                    <a:lnTo>
                      <a:pt x="340" y="564"/>
                    </a:lnTo>
                    <a:lnTo>
                      <a:pt x="340" y="562"/>
                    </a:lnTo>
                    <a:lnTo>
                      <a:pt x="342" y="562"/>
                    </a:lnTo>
                    <a:lnTo>
                      <a:pt x="346" y="562"/>
                    </a:lnTo>
                    <a:lnTo>
                      <a:pt x="349" y="562"/>
                    </a:lnTo>
                    <a:lnTo>
                      <a:pt x="349" y="561"/>
                    </a:lnTo>
                    <a:lnTo>
                      <a:pt x="351" y="559"/>
                    </a:lnTo>
                    <a:lnTo>
                      <a:pt x="353" y="557"/>
                    </a:lnTo>
                    <a:lnTo>
                      <a:pt x="353" y="555"/>
                    </a:lnTo>
                    <a:lnTo>
                      <a:pt x="353" y="555"/>
                    </a:lnTo>
                    <a:lnTo>
                      <a:pt x="353" y="555"/>
                    </a:lnTo>
                    <a:lnTo>
                      <a:pt x="353" y="555"/>
                    </a:lnTo>
                    <a:lnTo>
                      <a:pt x="353" y="555"/>
                    </a:lnTo>
                    <a:lnTo>
                      <a:pt x="351" y="555"/>
                    </a:lnTo>
                    <a:lnTo>
                      <a:pt x="351" y="555"/>
                    </a:lnTo>
                    <a:lnTo>
                      <a:pt x="351" y="555"/>
                    </a:lnTo>
                    <a:lnTo>
                      <a:pt x="349" y="553"/>
                    </a:lnTo>
                    <a:lnTo>
                      <a:pt x="349" y="553"/>
                    </a:lnTo>
                    <a:lnTo>
                      <a:pt x="347" y="553"/>
                    </a:lnTo>
                    <a:lnTo>
                      <a:pt x="346" y="553"/>
                    </a:lnTo>
                    <a:lnTo>
                      <a:pt x="346" y="553"/>
                    </a:lnTo>
                    <a:lnTo>
                      <a:pt x="344" y="552"/>
                    </a:lnTo>
                    <a:lnTo>
                      <a:pt x="344" y="552"/>
                    </a:lnTo>
                    <a:lnTo>
                      <a:pt x="344" y="550"/>
                    </a:lnTo>
                    <a:lnTo>
                      <a:pt x="344" y="550"/>
                    </a:lnTo>
                    <a:lnTo>
                      <a:pt x="344" y="550"/>
                    </a:lnTo>
                    <a:lnTo>
                      <a:pt x="346" y="550"/>
                    </a:lnTo>
                    <a:lnTo>
                      <a:pt x="347" y="546"/>
                    </a:lnTo>
                    <a:lnTo>
                      <a:pt x="347" y="544"/>
                    </a:lnTo>
                    <a:lnTo>
                      <a:pt x="347" y="544"/>
                    </a:lnTo>
                    <a:lnTo>
                      <a:pt x="347" y="542"/>
                    </a:lnTo>
                    <a:lnTo>
                      <a:pt x="346" y="542"/>
                    </a:lnTo>
                    <a:lnTo>
                      <a:pt x="344" y="541"/>
                    </a:lnTo>
                    <a:lnTo>
                      <a:pt x="342" y="539"/>
                    </a:lnTo>
                    <a:lnTo>
                      <a:pt x="342" y="537"/>
                    </a:lnTo>
                    <a:lnTo>
                      <a:pt x="340" y="535"/>
                    </a:lnTo>
                    <a:lnTo>
                      <a:pt x="340" y="535"/>
                    </a:lnTo>
                    <a:lnTo>
                      <a:pt x="340" y="535"/>
                    </a:lnTo>
                    <a:lnTo>
                      <a:pt x="338" y="537"/>
                    </a:lnTo>
                    <a:lnTo>
                      <a:pt x="338" y="537"/>
                    </a:lnTo>
                    <a:lnTo>
                      <a:pt x="338" y="537"/>
                    </a:lnTo>
                    <a:lnTo>
                      <a:pt x="338" y="537"/>
                    </a:lnTo>
                    <a:lnTo>
                      <a:pt x="336" y="537"/>
                    </a:lnTo>
                    <a:lnTo>
                      <a:pt x="336" y="537"/>
                    </a:lnTo>
                    <a:lnTo>
                      <a:pt x="336" y="537"/>
                    </a:lnTo>
                    <a:lnTo>
                      <a:pt x="336" y="537"/>
                    </a:lnTo>
                    <a:lnTo>
                      <a:pt x="336" y="537"/>
                    </a:lnTo>
                    <a:lnTo>
                      <a:pt x="335" y="539"/>
                    </a:lnTo>
                    <a:lnTo>
                      <a:pt x="335" y="539"/>
                    </a:lnTo>
                    <a:lnTo>
                      <a:pt x="335" y="539"/>
                    </a:lnTo>
                    <a:lnTo>
                      <a:pt x="333" y="539"/>
                    </a:lnTo>
                    <a:lnTo>
                      <a:pt x="333" y="539"/>
                    </a:lnTo>
                    <a:lnTo>
                      <a:pt x="331" y="539"/>
                    </a:lnTo>
                    <a:lnTo>
                      <a:pt x="329" y="541"/>
                    </a:lnTo>
                    <a:lnTo>
                      <a:pt x="327" y="541"/>
                    </a:lnTo>
                    <a:lnTo>
                      <a:pt x="327" y="541"/>
                    </a:lnTo>
                    <a:lnTo>
                      <a:pt x="327" y="541"/>
                    </a:lnTo>
                    <a:lnTo>
                      <a:pt x="327" y="541"/>
                    </a:lnTo>
                    <a:lnTo>
                      <a:pt x="326" y="541"/>
                    </a:lnTo>
                    <a:lnTo>
                      <a:pt x="326" y="541"/>
                    </a:lnTo>
                    <a:lnTo>
                      <a:pt x="324" y="541"/>
                    </a:lnTo>
                    <a:lnTo>
                      <a:pt x="324" y="541"/>
                    </a:lnTo>
                    <a:lnTo>
                      <a:pt x="324" y="541"/>
                    </a:lnTo>
                    <a:lnTo>
                      <a:pt x="324" y="541"/>
                    </a:lnTo>
                    <a:lnTo>
                      <a:pt x="324" y="542"/>
                    </a:lnTo>
                    <a:lnTo>
                      <a:pt x="322" y="542"/>
                    </a:lnTo>
                    <a:lnTo>
                      <a:pt x="322" y="542"/>
                    </a:lnTo>
                    <a:lnTo>
                      <a:pt x="322" y="542"/>
                    </a:lnTo>
                    <a:lnTo>
                      <a:pt x="318" y="542"/>
                    </a:lnTo>
                    <a:lnTo>
                      <a:pt x="317" y="542"/>
                    </a:lnTo>
                    <a:lnTo>
                      <a:pt x="317" y="542"/>
                    </a:lnTo>
                    <a:lnTo>
                      <a:pt x="317" y="542"/>
                    </a:lnTo>
                    <a:lnTo>
                      <a:pt x="317" y="542"/>
                    </a:lnTo>
                    <a:lnTo>
                      <a:pt x="315" y="542"/>
                    </a:lnTo>
                    <a:lnTo>
                      <a:pt x="313" y="542"/>
                    </a:lnTo>
                    <a:lnTo>
                      <a:pt x="313" y="542"/>
                    </a:lnTo>
                    <a:lnTo>
                      <a:pt x="311" y="542"/>
                    </a:lnTo>
                    <a:lnTo>
                      <a:pt x="309" y="542"/>
                    </a:lnTo>
                    <a:lnTo>
                      <a:pt x="309" y="542"/>
                    </a:lnTo>
                    <a:lnTo>
                      <a:pt x="308" y="542"/>
                    </a:lnTo>
                    <a:lnTo>
                      <a:pt x="302" y="542"/>
                    </a:lnTo>
                    <a:lnTo>
                      <a:pt x="302" y="542"/>
                    </a:lnTo>
                    <a:lnTo>
                      <a:pt x="302" y="542"/>
                    </a:lnTo>
                    <a:lnTo>
                      <a:pt x="299" y="542"/>
                    </a:lnTo>
                    <a:lnTo>
                      <a:pt x="289" y="542"/>
                    </a:lnTo>
                    <a:lnTo>
                      <a:pt x="286" y="542"/>
                    </a:lnTo>
                    <a:lnTo>
                      <a:pt x="284" y="544"/>
                    </a:lnTo>
                    <a:lnTo>
                      <a:pt x="275" y="544"/>
                    </a:lnTo>
                    <a:lnTo>
                      <a:pt x="271" y="544"/>
                    </a:lnTo>
                    <a:lnTo>
                      <a:pt x="268" y="546"/>
                    </a:lnTo>
                    <a:lnTo>
                      <a:pt x="262" y="546"/>
                    </a:lnTo>
                    <a:lnTo>
                      <a:pt x="253" y="546"/>
                    </a:lnTo>
                    <a:lnTo>
                      <a:pt x="250" y="546"/>
                    </a:lnTo>
                    <a:lnTo>
                      <a:pt x="248" y="546"/>
                    </a:lnTo>
                    <a:lnTo>
                      <a:pt x="248" y="546"/>
                    </a:lnTo>
                    <a:lnTo>
                      <a:pt x="246" y="546"/>
                    </a:lnTo>
                    <a:lnTo>
                      <a:pt x="246" y="546"/>
                    </a:lnTo>
                    <a:lnTo>
                      <a:pt x="244" y="548"/>
                    </a:lnTo>
                    <a:lnTo>
                      <a:pt x="244" y="548"/>
                    </a:lnTo>
                    <a:lnTo>
                      <a:pt x="244" y="548"/>
                    </a:lnTo>
                    <a:lnTo>
                      <a:pt x="244" y="548"/>
                    </a:lnTo>
                    <a:lnTo>
                      <a:pt x="244" y="548"/>
                    </a:lnTo>
                    <a:lnTo>
                      <a:pt x="242" y="548"/>
                    </a:lnTo>
                    <a:lnTo>
                      <a:pt x="242" y="548"/>
                    </a:lnTo>
                    <a:lnTo>
                      <a:pt x="242" y="548"/>
                    </a:lnTo>
                    <a:lnTo>
                      <a:pt x="242" y="548"/>
                    </a:lnTo>
                    <a:lnTo>
                      <a:pt x="241" y="548"/>
                    </a:lnTo>
                    <a:lnTo>
                      <a:pt x="241" y="548"/>
                    </a:lnTo>
                    <a:lnTo>
                      <a:pt x="241" y="548"/>
                    </a:lnTo>
                    <a:lnTo>
                      <a:pt x="239" y="548"/>
                    </a:lnTo>
                    <a:lnTo>
                      <a:pt x="239" y="548"/>
                    </a:lnTo>
                    <a:lnTo>
                      <a:pt x="235" y="548"/>
                    </a:lnTo>
                    <a:lnTo>
                      <a:pt x="233" y="548"/>
                    </a:lnTo>
                    <a:lnTo>
                      <a:pt x="233" y="548"/>
                    </a:lnTo>
                    <a:lnTo>
                      <a:pt x="232" y="550"/>
                    </a:lnTo>
                    <a:lnTo>
                      <a:pt x="230" y="550"/>
                    </a:lnTo>
                    <a:lnTo>
                      <a:pt x="230" y="550"/>
                    </a:lnTo>
                    <a:lnTo>
                      <a:pt x="228" y="550"/>
                    </a:lnTo>
                    <a:lnTo>
                      <a:pt x="228" y="550"/>
                    </a:lnTo>
                    <a:lnTo>
                      <a:pt x="223" y="541"/>
                    </a:lnTo>
                    <a:lnTo>
                      <a:pt x="221" y="533"/>
                    </a:lnTo>
                    <a:lnTo>
                      <a:pt x="219" y="532"/>
                    </a:lnTo>
                    <a:lnTo>
                      <a:pt x="219" y="530"/>
                    </a:lnTo>
                    <a:lnTo>
                      <a:pt x="217" y="528"/>
                    </a:lnTo>
                    <a:lnTo>
                      <a:pt x="217" y="524"/>
                    </a:lnTo>
                    <a:lnTo>
                      <a:pt x="217" y="523"/>
                    </a:lnTo>
                    <a:lnTo>
                      <a:pt x="215" y="521"/>
                    </a:lnTo>
                    <a:lnTo>
                      <a:pt x="215" y="519"/>
                    </a:lnTo>
                    <a:lnTo>
                      <a:pt x="215" y="519"/>
                    </a:lnTo>
                    <a:lnTo>
                      <a:pt x="215" y="519"/>
                    </a:lnTo>
                    <a:lnTo>
                      <a:pt x="215" y="517"/>
                    </a:lnTo>
                    <a:lnTo>
                      <a:pt x="212" y="510"/>
                    </a:lnTo>
                    <a:lnTo>
                      <a:pt x="212" y="510"/>
                    </a:lnTo>
                    <a:lnTo>
                      <a:pt x="212" y="510"/>
                    </a:lnTo>
                    <a:lnTo>
                      <a:pt x="212" y="508"/>
                    </a:lnTo>
                    <a:lnTo>
                      <a:pt x="212" y="506"/>
                    </a:lnTo>
                    <a:lnTo>
                      <a:pt x="208" y="497"/>
                    </a:lnTo>
                    <a:lnTo>
                      <a:pt x="208" y="497"/>
                    </a:lnTo>
                    <a:lnTo>
                      <a:pt x="206" y="495"/>
                    </a:lnTo>
                    <a:lnTo>
                      <a:pt x="206" y="495"/>
                    </a:lnTo>
                    <a:lnTo>
                      <a:pt x="206" y="495"/>
                    </a:lnTo>
                    <a:lnTo>
                      <a:pt x="206" y="495"/>
                    </a:lnTo>
                    <a:lnTo>
                      <a:pt x="206" y="495"/>
                    </a:lnTo>
                    <a:lnTo>
                      <a:pt x="206" y="495"/>
                    </a:lnTo>
                    <a:lnTo>
                      <a:pt x="206" y="495"/>
                    </a:lnTo>
                    <a:lnTo>
                      <a:pt x="206" y="494"/>
                    </a:lnTo>
                    <a:lnTo>
                      <a:pt x="206" y="494"/>
                    </a:lnTo>
                    <a:lnTo>
                      <a:pt x="204" y="494"/>
                    </a:lnTo>
                    <a:lnTo>
                      <a:pt x="204" y="494"/>
                    </a:lnTo>
                    <a:lnTo>
                      <a:pt x="204" y="494"/>
                    </a:lnTo>
                    <a:lnTo>
                      <a:pt x="204" y="494"/>
                    </a:lnTo>
                    <a:lnTo>
                      <a:pt x="204" y="494"/>
                    </a:lnTo>
                    <a:lnTo>
                      <a:pt x="206" y="494"/>
                    </a:lnTo>
                    <a:lnTo>
                      <a:pt x="206" y="494"/>
                    </a:lnTo>
                    <a:lnTo>
                      <a:pt x="206" y="492"/>
                    </a:lnTo>
                    <a:lnTo>
                      <a:pt x="206" y="492"/>
                    </a:lnTo>
                    <a:lnTo>
                      <a:pt x="206" y="492"/>
                    </a:lnTo>
                    <a:lnTo>
                      <a:pt x="206" y="492"/>
                    </a:lnTo>
                    <a:lnTo>
                      <a:pt x="206" y="492"/>
                    </a:lnTo>
                    <a:lnTo>
                      <a:pt x="206" y="492"/>
                    </a:lnTo>
                    <a:lnTo>
                      <a:pt x="206" y="492"/>
                    </a:lnTo>
                    <a:lnTo>
                      <a:pt x="206" y="490"/>
                    </a:lnTo>
                    <a:lnTo>
                      <a:pt x="206" y="488"/>
                    </a:lnTo>
                    <a:lnTo>
                      <a:pt x="206" y="488"/>
                    </a:lnTo>
                    <a:lnTo>
                      <a:pt x="204" y="488"/>
                    </a:lnTo>
                    <a:lnTo>
                      <a:pt x="204" y="488"/>
                    </a:lnTo>
                    <a:lnTo>
                      <a:pt x="204" y="488"/>
                    </a:lnTo>
                    <a:lnTo>
                      <a:pt x="204" y="488"/>
                    </a:lnTo>
                    <a:lnTo>
                      <a:pt x="204" y="488"/>
                    </a:lnTo>
                    <a:lnTo>
                      <a:pt x="204" y="486"/>
                    </a:lnTo>
                    <a:lnTo>
                      <a:pt x="204" y="486"/>
                    </a:lnTo>
                    <a:lnTo>
                      <a:pt x="204" y="486"/>
                    </a:lnTo>
                    <a:lnTo>
                      <a:pt x="204" y="486"/>
                    </a:lnTo>
                    <a:lnTo>
                      <a:pt x="204" y="486"/>
                    </a:lnTo>
                    <a:lnTo>
                      <a:pt x="204" y="486"/>
                    </a:lnTo>
                    <a:lnTo>
                      <a:pt x="204" y="485"/>
                    </a:lnTo>
                    <a:lnTo>
                      <a:pt x="204" y="485"/>
                    </a:lnTo>
                    <a:lnTo>
                      <a:pt x="204" y="485"/>
                    </a:lnTo>
                    <a:lnTo>
                      <a:pt x="204" y="485"/>
                    </a:lnTo>
                    <a:lnTo>
                      <a:pt x="204" y="483"/>
                    </a:lnTo>
                    <a:lnTo>
                      <a:pt x="204" y="483"/>
                    </a:lnTo>
                    <a:lnTo>
                      <a:pt x="204" y="483"/>
                    </a:lnTo>
                    <a:lnTo>
                      <a:pt x="204" y="483"/>
                    </a:lnTo>
                    <a:lnTo>
                      <a:pt x="203" y="483"/>
                    </a:lnTo>
                    <a:lnTo>
                      <a:pt x="203" y="483"/>
                    </a:lnTo>
                    <a:lnTo>
                      <a:pt x="203" y="483"/>
                    </a:lnTo>
                    <a:lnTo>
                      <a:pt x="204" y="483"/>
                    </a:lnTo>
                    <a:lnTo>
                      <a:pt x="204" y="483"/>
                    </a:lnTo>
                    <a:lnTo>
                      <a:pt x="204" y="483"/>
                    </a:lnTo>
                    <a:lnTo>
                      <a:pt x="203" y="483"/>
                    </a:lnTo>
                    <a:lnTo>
                      <a:pt x="203" y="481"/>
                    </a:lnTo>
                    <a:lnTo>
                      <a:pt x="203" y="481"/>
                    </a:lnTo>
                    <a:lnTo>
                      <a:pt x="203" y="481"/>
                    </a:lnTo>
                    <a:lnTo>
                      <a:pt x="203" y="481"/>
                    </a:lnTo>
                    <a:lnTo>
                      <a:pt x="203" y="479"/>
                    </a:lnTo>
                    <a:lnTo>
                      <a:pt x="203" y="479"/>
                    </a:lnTo>
                    <a:lnTo>
                      <a:pt x="203" y="479"/>
                    </a:lnTo>
                    <a:lnTo>
                      <a:pt x="203" y="477"/>
                    </a:lnTo>
                    <a:lnTo>
                      <a:pt x="203" y="477"/>
                    </a:lnTo>
                    <a:lnTo>
                      <a:pt x="201" y="476"/>
                    </a:lnTo>
                    <a:lnTo>
                      <a:pt x="201" y="474"/>
                    </a:lnTo>
                    <a:lnTo>
                      <a:pt x="199" y="465"/>
                    </a:lnTo>
                    <a:lnTo>
                      <a:pt x="197" y="463"/>
                    </a:lnTo>
                    <a:lnTo>
                      <a:pt x="197" y="459"/>
                    </a:lnTo>
                    <a:lnTo>
                      <a:pt x="190" y="439"/>
                    </a:lnTo>
                    <a:lnTo>
                      <a:pt x="190" y="438"/>
                    </a:lnTo>
                    <a:lnTo>
                      <a:pt x="188" y="432"/>
                    </a:lnTo>
                    <a:lnTo>
                      <a:pt x="186" y="430"/>
                    </a:lnTo>
                    <a:lnTo>
                      <a:pt x="185" y="421"/>
                    </a:lnTo>
                    <a:lnTo>
                      <a:pt x="181" y="410"/>
                    </a:lnTo>
                    <a:lnTo>
                      <a:pt x="176" y="405"/>
                    </a:lnTo>
                    <a:lnTo>
                      <a:pt x="174" y="403"/>
                    </a:lnTo>
                    <a:lnTo>
                      <a:pt x="172" y="401"/>
                    </a:lnTo>
                    <a:lnTo>
                      <a:pt x="170" y="401"/>
                    </a:lnTo>
                    <a:lnTo>
                      <a:pt x="168" y="401"/>
                    </a:lnTo>
                    <a:lnTo>
                      <a:pt x="165" y="398"/>
                    </a:lnTo>
                    <a:lnTo>
                      <a:pt x="161" y="398"/>
                    </a:lnTo>
                    <a:lnTo>
                      <a:pt x="161" y="398"/>
                    </a:lnTo>
                    <a:lnTo>
                      <a:pt x="159" y="398"/>
                    </a:lnTo>
                    <a:lnTo>
                      <a:pt x="159" y="396"/>
                    </a:lnTo>
                    <a:lnTo>
                      <a:pt x="157" y="396"/>
                    </a:lnTo>
                    <a:lnTo>
                      <a:pt x="157" y="396"/>
                    </a:lnTo>
                    <a:lnTo>
                      <a:pt x="157" y="396"/>
                    </a:lnTo>
                    <a:lnTo>
                      <a:pt x="156" y="396"/>
                    </a:lnTo>
                    <a:lnTo>
                      <a:pt x="156" y="396"/>
                    </a:lnTo>
                    <a:lnTo>
                      <a:pt x="156" y="396"/>
                    </a:lnTo>
                    <a:lnTo>
                      <a:pt x="156" y="396"/>
                    </a:lnTo>
                    <a:lnTo>
                      <a:pt x="156" y="396"/>
                    </a:lnTo>
                    <a:lnTo>
                      <a:pt x="156" y="396"/>
                    </a:lnTo>
                    <a:lnTo>
                      <a:pt x="154" y="396"/>
                    </a:lnTo>
                    <a:lnTo>
                      <a:pt x="154" y="396"/>
                    </a:lnTo>
                    <a:lnTo>
                      <a:pt x="152" y="396"/>
                    </a:lnTo>
                    <a:lnTo>
                      <a:pt x="152" y="396"/>
                    </a:lnTo>
                    <a:lnTo>
                      <a:pt x="150" y="396"/>
                    </a:lnTo>
                    <a:lnTo>
                      <a:pt x="150" y="394"/>
                    </a:lnTo>
                    <a:lnTo>
                      <a:pt x="148" y="394"/>
                    </a:lnTo>
                    <a:lnTo>
                      <a:pt x="148" y="394"/>
                    </a:lnTo>
                    <a:lnTo>
                      <a:pt x="148" y="394"/>
                    </a:lnTo>
                    <a:lnTo>
                      <a:pt x="148" y="394"/>
                    </a:lnTo>
                    <a:lnTo>
                      <a:pt x="148" y="394"/>
                    </a:lnTo>
                    <a:lnTo>
                      <a:pt x="147" y="394"/>
                    </a:lnTo>
                    <a:lnTo>
                      <a:pt x="147" y="394"/>
                    </a:lnTo>
                    <a:lnTo>
                      <a:pt x="145" y="394"/>
                    </a:lnTo>
                    <a:lnTo>
                      <a:pt x="145" y="394"/>
                    </a:lnTo>
                    <a:lnTo>
                      <a:pt x="143" y="394"/>
                    </a:lnTo>
                    <a:lnTo>
                      <a:pt x="143" y="392"/>
                    </a:lnTo>
                    <a:lnTo>
                      <a:pt x="143" y="392"/>
                    </a:lnTo>
                    <a:lnTo>
                      <a:pt x="141" y="392"/>
                    </a:lnTo>
                    <a:lnTo>
                      <a:pt x="141" y="392"/>
                    </a:lnTo>
                    <a:lnTo>
                      <a:pt x="141" y="392"/>
                    </a:lnTo>
                    <a:lnTo>
                      <a:pt x="141" y="392"/>
                    </a:lnTo>
                    <a:lnTo>
                      <a:pt x="141" y="392"/>
                    </a:lnTo>
                    <a:lnTo>
                      <a:pt x="139" y="391"/>
                    </a:lnTo>
                    <a:lnTo>
                      <a:pt x="139" y="391"/>
                    </a:lnTo>
                    <a:lnTo>
                      <a:pt x="139" y="391"/>
                    </a:lnTo>
                    <a:lnTo>
                      <a:pt x="139" y="391"/>
                    </a:lnTo>
                    <a:lnTo>
                      <a:pt x="136" y="383"/>
                    </a:lnTo>
                    <a:lnTo>
                      <a:pt x="134" y="376"/>
                    </a:lnTo>
                    <a:lnTo>
                      <a:pt x="139" y="365"/>
                    </a:lnTo>
                    <a:lnTo>
                      <a:pt x="127" y="365"/>
                    </a:lnTo>
                    <a:lnTo>
                      <a:pt x="121" y="365"/>
                    </a:lnTo>
                    <a:lnTo>
                      <a:pt x="118" y="365"/>
                    </a:lnTo>
                    <a:lnTo>
                      <a:pt x="112" y="360"/>
                    </a:lnTo>
                    <a:lnTo>
                      <a:pt x="105" y="354"/>
                    </a:lnTo>
                    <a:lnTo>
                      <a:pt x="100" y="349"/>
                    </a:lnTo>
                    <a:lnTo>
                      <a:pt x="96" y="345"/>
                    </a:lnTo>
                    <a:lnTo>
                      <a:pt x="89" y="338"/>
                    </a:lnTo>
                    <a:lnTo>
                      <a:pt x="65" y="342"/>
                    </a:lnTo>
                    <a:lnTo>
                      <a:pt x="65" y="340"/>
                    </a:lnTo>
                    <a:lnTo>
                      <a:pt x="71" y="336"/>
                    </a:lnTo>
                    <a:lnTo>
                      <a:pt x="72" y="334"/>
                    </a:lnTo>
                    <a:lnTo>
                      <a:pt x="71" y="329"/>
                    </a:lnTo>
                    <a:lnTo>
                      <a:pt x="71" y="327"/>
                    </a:lnTo>
                    <a:lnTo>
                      <a:pt x="71" y="325"/>
                    </a:lnTo>
                    <a:lnTo>
                      <a:pt x="71" y="325"/>
                    </a:lnTo>
                    <a:lnTo>
                      <a:pt x="71" y="322"/>
                    </a:lnTo>
                    <a:lnTo>
                      <a:pt x="69" y="320"/>
                    </a:lnTo>
                    <a:lnTo>
                      <a:pt x="69" y="320"/>
                    </a:lnTo>
                    <a:lnTo>
                      <a:pt x="65" y="311"/>
                    </a:lnTo>
                    <a:lnTo>
                      <a:pt x="58" y="295"/>
                    </a:lnTo>
                    <a:lnTo>
                      <a:pt x="56" y="293"/>
                    </a:lnTo>
                    <a:lnTo>
                      <a:pt x="43" y="266"/>
                    </a:lnTo>
                    <a:lnTo>
                      <a:pt x="34" y="248"/>
                    </a:lnTo>
                    <a:lnTo>
                      <a:pt x="34" y="248"/>
                    </a:lnTo>
                    <a:lnTo>
                      <a:pt x="33" y="244"/>
                    </a:lnTo>
                    <a:lnTo>
                      <a:pt x="24" y="224"/>
                    </a:lnTo>
                    <a:lnTo>
                      <a:pt x="16" y="208"/>
                    </a:lnTo>
                    <a:lnTo>
                      <a:pt x="16" y="208"/>
                    </a:lnTo>
                    <a:lnTo>
                      <a:pt x="16" y="208"/>
                    </a:lnTo>
                    <a:lnTo>
                      <a:pt x="15" y="202"/>
                    </a:lnTo>
                    <a:lnTo>
                      <a:pt x="13" y="202"/>
                    </a:lnTo>
                    <a:lnTo>
                      <a:pt x="4" y="182"/>
                    </a:lnTo>
                    <a:lnTo>
                      <a:pt x="2" y="177"/>
                    </a:lnTo>
                    <a:lnTo>
                      <a:pt x="0" y="172"/>
                    </a:lnTo>
                    <a:lnTo>
                      <a:pt x="0" y="172"/>
                    </a:lnTo>
                    <a:lnTo>
                      <a:pt x="2" y="172"/>
                    </a:lnTo>
                    <a:lnTo>
                      <a:pt x="4" y="172"/>
                    </a:lnTo>
                    <a:lnTo>
                      <a:pt x="4" y="172"/>
                    </a:lnTo>
                    <a:lnTo>
                      <a:pt x="4" y="172"/>
                    </a:lnTo>
                    <a:lnTo>
                      <a:pt x="6" y="172"/>
                    </a:lnTo>
                    <a:lnTo>
                      <a:pt x="6" y="172"/>
                    </a:lnTo>
                    <a:lnTo>
                      <a:pt x="6" y="172"/>
                    </a:lnTo>
                    <a:lnTo>
                      <a:pt x="6" y="172"/>
                    </a:lnTo>
                    <a:lnTo>
                      <a:pt x="6" y="172"/>
                    </a:lnTo>
                    <a:lnTo>
                      <a:pt x="6" y="172"/>
                    </a:lnTo>
                    <a:lnTo>
                      <a:pt x="7" y="172"/>
                    </a:lnTo>
                    <a:lnTo>
                      <a:pt x="7" y="172"/>
                    </a:lnTo>
                    <a:lnTo>
                      <a:pt x="9" y="173"/>
                    </a:lnTo>
                    <a:lnTo>
                      <a:pt x="9" y="173"/>
                    </a:lnTo>
                    <a:lnTo>
                      <a:pt x="9" y="173"/>
                    </a:lnTo>
                    <a:lnTo>
                      <a:pt x="9" y="173"/>
                    </a:lnTo>
                    <a:lnTo>
                      <a:pt x="11" y="173"/>
                    </a:lnTo>
                    <a:lnTo>
                      <a:pt x="13" y="173"/>
                    </a:lnTo>
                    <a:lnTo>
                      <a:pt x="15" y="173"/>
                    </a:lnTo>
                    <a:lnTo>
                      <a:pt x="15" y="173"/>
                    </a:lnTo>
                    <a:lnTo>
                      <a:pt x="15" y="173"/>
                    </a:lnTo>
                    <a:lnTo>
                      <a:pt x="16" y="173"/>
                    </a:lnTo>
                    <a:lnTo>
                      <a:pt x="16" y="173"/>
                    </a:lnTo>
                    <a:lnTo>
                      <a:pt x="16" y="175"/>
                    </a:lnTo>
                    <a:lnTo>
                      <a:pt x="18" y="175"/>
                    </a:lnTo>
                    <a:lnTo>
                      <a:pt x="18" y="177"/>
                    </a:lnTo>
                    <a:lnTo>
                      <a:pt x="20" y="177"/>
                    </a:lnTo>
                    <a:lnTo>
                      <a:pt x="20" y="177"/>
                    </a:lnTo>
                    <a:lnTo>
                      <a:pt x="20" y="179"/>
                    </a:lnTo>
                    <a:lnTo>
                      <a:pt x="20" y="179"/>
                    </a:lnTo>
                    <a:lnTo>
                      <a:pt x="20" y="179"/>
                    </a:lnTo>
                    <a:lnTo>
                      <a:pt x="20" y="179"/>
                    </a:lnTo>
                    <a:lnTo>
                      <a:pt x="20" y="179"/>
                    </a:lnTo>
                    <a:lnTo>
                      <a:pt x="20" y="179"/>
                    </a:lnTo>
                    <a:lnTo>
                      <a:pt x="20" y="179"/>
                    </a:lnTo>
                    <a:lnTo>
                      <a:pt x="22" y="181"/>
                    </a:lnTo>
                    <a:lnTo>
                      <a:pt x="22" y="181"/>
                    </a:lnTo>
                    <a:lnTo>
                      <a:pt x="24" y="181"/>
                    </a:lnTo>
                    <a:lnTo>
                      <a:pt x="24" y="181"/>
                    </a:lnTo>
                    <a:lnTo>
                      <a:pt x="24" y="179"/>
                    </a:lnTo>
                    <a:lnTo>
                      <a:pt x="24" y="179"/>
                    </a:lnTo>
                    <a:lnTo>
                      <a:pt x="25" y="179"/>
                    </a:lnTo>
                    <a:lnTo>
                      <a:pt x="25" y="179"/>
                    </a:lnTo>
                    <a:lnTo>
                      <a:pt x="25" y="179"/>
                    </a:lnTo>
                    <a:lnTo>
                      <a:pt x="25" y="179"/>
                    </a:lnTo>
                    <a:lnTo>
                      <a:pt x="27" y="179"/>
                    </a:lnTo>
                    <a:lnTo>
                      <a:pt x="27" y="177"/>
                    </a:lnTo>
                    <a:lnTo>
                      <a:pt x="27" y="177"/>
                    </a:lnTo>
                    <a:lnTo>
                      <a:pt x="27" y="177"/>
                    </a:lnTo>
                    <a:lnTo>
                      <a:pt x="27" y="177"/>
                    </a:lnTo>
                    <a:lnTo>
                      <a:pt x="27" y="175"/>
                    </a:lnTo>
                    <a:lnTo>
                      <a:pt x="29" y="175"/>
                    </a:lnTo>
                    <a:lnTo>
                      <a:pt x="29" y="175"/>
                    </a:lnTo>
                    <a:lnTo>
                      <a:pt x="29" y="175"/>
                    </a:lnTo>
                    <a:lnTo>
                      <a:pt x="29" y="175"/>
                    </a:lnTo>
                    <a:lnTo>
                      <a:pt x="29" y="175"/>
                    </a:lnTo>
                    <a:lnTo>
                      <a:pt x="29" y="175"/>
                    </a:lnTo>
                    <a:lnTo>
                      <a:pt x="31" y="175"/>
                    </a:lnTo>
                    <a:lnTo>
                      <a:pt x="31" y="175"/>
                    </a:lnTo>
                    <a:lnTo>
                      <a:pt x="31" y="175"/>
                    </a:lnTo>
                    <a:lnTo>
                      <a:pt x="31" y="175"/>
                    </a:lnTo>
                    <a:lnTo>
                      <a:pt x="33" y="175"/>
                    </a:lnTo>
                    <a:lnTo>
                      <a:pt x="33" y="175"/>
                    </a:lnTo>
                    <a:lnTo>
                      <a:pt x="33" y="175"/>
                    </a:lnTo>
                    <a:lnTo>
                      <a:pt x="33" y="175"/>
                    </a:lnTo>
                    <a:lnTo>
                      <a:pt x="33" y="175"/>
                    </a:lnTo>
                    <a:lnTo>
                      <a:pt x="33" y="175"/>
                    </a:lnTo>
                    <a:lnTo>
                      <a:pt x="34" y="175"/>
                    </a:lnTo>
                    <a:lnTo>
                      <a:pt x="34" y="175"/>
                    </a:lnTo>
                    <a:lnTo>
                      <a:pt x="34" y="175"/>
                    </a:lnTo>
                    <a:lnTo>
                      <a:pt x="34" y="175"/>
                    </a:lnTo>
                    <a:lnTo>
                      <a:pt x="36" y="175"/>
                    </a:lnTo>
                    <a:lnTo>
                      <a:pt x="36" y="175"/>
                    </a:lnTo>
                    <a:lnTo>
                      <a:pt x="36" y="175"/>
                    </a:lnTo>
                    <a:lnTo>
                      <a:pt x="36" y="175"/>
                    </a:lnTo>
                    <a:lnTo>
                      <a:pt x="36" y="175"/>
                    </a:lnTo>
                    <a:lnTo>
                      <a:pt x="38" y="175"/>
                    </a:lnTo>
                    <a:lnTo>
                      <a:pt x="38" y="175"/>
                    </a:lnTo>
                    <a:lnTo>
                      <a:pt x="38" y="175"/>
                    </a:lnTo>
                    <a:lnTo>
                      <a:pt x="38" y="175"/>
                    </a:lnTo>
                    <a:lnTo>
                      <a:pt x="38" y="175"/>
                    </a:lnTo>
                    <a:lnTo>
                      <a:pt x="38" y="175"/>
                    </a:lnTo>
                    <a:lnTo>
                      <a:pt x="40" y="175"/>
                    </a:lnTo>
                    <a:lnTo>
                      <a:pt x="40" y="175"/>
                    </a:lnTo>
                    <a:lnTo>
                      <a:pt x="40" y="175"/>
                    </a:lnTo>
                    <a:lnTo>
                      <a:pt x="40" y="175"/>
                    </a:lnTo>
                    <a:lnTo>
                      <a:pt x="40" y="175"/>
                    </a:lnTo>
                    <a:lnTo>
                      <a:pt x="40" y="175"/>
                    </a:lnTo>
                    <a:lnTo>
                      <a:pt x="40" y="175"/>
                    </a:lnTo>
                    <a:lnTo>
                      <a:pt x="42" y="175"/>
                    </a:lnTo>
                    <a:lnTo>
                      <a:pt x="42" y="175"/>
                    </a:lnTo>
                    <a:lnTo>
                      <a:pt x="42" y="175"/>
                    </a:lnTo>
                    <a:lnTo>
                      <a:pt x="42" y="175"/>
                    </a:lnTo>
                    <a:lnTo>
                      <a:pt x="42" y="173"/>
                    </a:lnTo>
                    <a:lnTo>
                      <a:pt x="42" y="173"/>
                    </a:lnTo>
                    <a:lnTo>
                      <a:pt x="42" y="173"/>
                    </a:lnTo>
                    <a:lnTo>
                      <a:pt x="43" y="173"/>
                    </a:lnTo>
                    <a:lnTo>
                      <a:pt x="43" y="173"/>
                    </a:lnTo>
                    <a:lnTo>
                      <a:pt x="43" y="173"/>
                    </a:lnTo>
                    <a:lnTo>
                      <a:pt x="43" y="173"/>
                    </a:lnTo>
                    <a:lnTo>
                      <a:pt x="43" y="173"/>
                    </a:lnTo>
                    <a:lnTo>
                      <a:pt x="43" y="173"/>
                    </a:lnTo>
                    <a:lnTo>
                      <a:pt x="43" y="173"/>
                    </a:lnTo>
                    <a:lnTo>
                      <a:pt x="43" y="173"/>
                    </a:lnTo>
                    <a:lnTo>
                      <a:pt x="45" y="173"/>
                    </a:lnTo>
                    <a:lnTo>
                      <a:pt x="45" y="175"/>
                    </a:lnTo>
                    <a:lnTo>
                      <a:pt x="45" y="175"/>
                    </a:lnTo>
                    <a:lnTo>
                      <a:pt x="45" y="175"/>
                    </a:lnTo>
                    <a:lnTo>
                      <a:pt x="47" y="175"/>
                    </a:lnTo>
                    <a:lnTo>
                      <a:pt x="47" y="175"/>
                    </a:lnTo>
                    <a:lnTo>
                      <a:pt x="47" y="175"/>
                    </a:lnTo>
                    <a:lnTo>
                      <a:pt x="47" y="173"/>
                    </a:lnTo>
                    <a:lnTo>
                      <a:pt x="47" y="173"/>
                    </a:lnTo>
                    <a:lnTo>
                      <a:pt x="49" y="173"/>
                    </a:lnTo>
                    <a:lnTo>
                      <a:pt x="49" y="173"/>
                    </a:lnTo>
                    <a:lnTo>
                      <a:pt x="49" y="173"/>
                    </a:lnTo>
                    <a:lnTo>
                      <a:pt x="49" y="173"/>
                    </a:lnTo>
                    <a:lnTo>
                      <a:pt x="49" y="173"/>
                    </a:lnTo>
                    <a:lnTo>
                      <a:pt x="49" y="173"/>
                    </a:lnTo>
                    <a:lnTo>
                      <a:pt x="51" y="173"/>
                    </a:lnTo>
                    <a:lnTo>
                      <a:pt x="51" y="173"/>
                    </a:lnTo>
                    <a:lnTo>
                      <a:pt x="51" y="173"/>
                    </a:lnTo>
                    <a:lnTo>
                      <a:pt x="51" y="173"/>
                    </a:lnTo>
                    <a:lnTo>
                      <a:pt x="53" y="173"/>
                    </a:lnTo>
                    <a:lnTo>
                      <a:pt x="53" y="173"/>
                    </a:lnTo>
                    <a:lnTo>
                      <a:pt x="53" y="173"/>
                    </a:lnTo>
                    <a:lnTo>
                      <a:pt x="53" y="173"/>
                    </a:lnTo>
                    <a:lnTo>
                      <a:pt x="54" y="173"/>
                    </a:lnTo>
                    <a:lnTo>
                      <a:pt x="54" y="173"/>
                    </a:lnTo>
                    <a:lnTo>
                      <a:pt x="54" y="172"/>
                    </a:lnTo>
                    <a:lnTo>
                      <a:pt x="56" y="172"/>
                    </a:lnTo>
                    <a:lnTo>
                      <a:pt x="56" y="172"/>
                    </a:lnTo>
                    <a:lnTo>
                      <a:pt x="56" y="172"/>
                    </a:lnTo>
                    <a:lnTo>
                      <a:pt x="58" y="172"/>
                    </a:lnTo>
                    <a:lnTo>
                      <a:pt x="58" y="172"/>
                    </a:lnTo>
                    <a:lnTo>
                      <a:pt x="60" y="173"/>
                    </a:lnTo>
                    <a:lnTo>
                      <a:pt x="62" y="173"/>
                    </a:lnTo>
                    <a:lnTo>
                      <a:pt x="62" y="173"/>
                    </a:lnTo>
                    <a:lnTo>
                      <a:pt x="62" y="173"/>
                    </a:lnTo>
                    <a:lnTo>
                      <a:pt x="62" y="173"/>
                    </a:lnTo>
                    <a:lnTo>
                      <a:pt x="63" y="175"/>
                    </a:lnTo>
                    <a:lnTo>
                      <a:pt x="63" y="175"/>
                    </a:lnTo>
                    <a:lnTo>
                      <a:pt x="65" y="177"/>
                    </a:lnTo>
                    <a:lnTo>
                      <a:pt x="65" y="177"/>
                    </a:lnTo>
                    <a:lnTo>
                      <a:pt x="65" y="177"/>
                    </a:lnTo>
                    <a:lnTo>
                      <a:pt x="67" y="179"/>
                    </a:lnTo>
                    <a:lnTo>
                      <a:pt x="69" y="181"/>
                    </a:lnTo>
                    <a:lnTo>
                      <a:pt x="69" y="181"/>
                    </a:lnTo>
                    <a:lnTo>
                      <a:pt x="71" y="181"/>
                    </a:lnTo>
                    <a:lnTo>
                      <a:pt x="72" y="181"/>
                    </a:lnTo>
                    <a:lnTo>
                      <a:pt x="72" y="181"/>
                    </a:lnTo>
                    <a:lnTo>
                      <a:pt x="72" y="181"/>
                    </a:lnTo>
                    <a:lnTo>
                      <a:pt x="72" y="181"/>
                    </a:lnTo>
                    <a:lnTo>
                      <a:pt x="74" y="181"/>
                    </a:lnTo>
                    <a:lnTo>
                      <a:pt x="74" y="181"/>
                    </a:lnTo>
                    <a:lnTo>
                      <a:pt x="74" y="181"/>
                    </a:lnTo>
                    <a:lnTo>
                      <a:pt x="74" y="181"/>
                    </a:lnTo>
                    <a:lnTo>
                      <a:pt x="76" y="181"/>
                    </a:lnTo>
                    <a:lnTo>
                      <a:pt x="76" y="182"/>
                    </a:lnTo>
                    <a:lnTo>
                      <a:pt x="76" y="182"/>
                    </a:lnTo>
                    <a:lnTo>
                      <a:pt x="78" y="182"/>
                    </a:lnTo>
                    <a:lnTo>
                      <a:pt x="78" y="182"/>
                    </a:lnTo>
                    <a:lnTo>
                      <a:pt x="78" y="182"/>
                    </a:lnTo>
                    <a:lnTo>
                      <a:pt x="80" y="181"/>
                    </a:lnTo>
                    <a:lnTo>
                      <a:pt x="80" y="181"/>
                    </a:lnTo>
                    <a:lnTo>
                      <a:pt x="80" y="181"/>
                    </a:lnTo>
                    <a:lnTo>
                      <a:pt x="81" y="181"/>
                    </a:lnTo>
                    <a:lnTo>
                      <a:pt x="81" y="181"/>
                    </a:lnTo>
                    <a:lnTo>
                      <a:pt x="81" y="181"/>
                    </a:lnTo>
                    <a:lnTo>
                      <a:pt x="83" y="181"/>
                    </a:lnTo>
                    <a:lnTo>
                      <a:pt x="83" y="181"/>
                    </a:lnTo>
                    <a:lnTo>
                      <a:pt x="83" y="181"/>
                    </a:lnTo>
                    <a:lnTo>
                      <a:pt x="83" y="181"/>
                    </a:lnTo>
                    <a:lnTo>
                      <a:pt x="85" y="181"/>
                    </a:lnTo>
                    <a:lnTo>
                      <a:pt x="85" y="181"/>
                    </a:lnTo>
                    <a:lnTo>
                      <a:pt x="85" y="181"/>
                    </a:lnTo>
                    <a:lnTo>
                      <a:pt x="85" y="181"/>
                    </a:lnTo>
                    <a:lnTo>
                      <a:pt x="85" y="182"/>
                    </a:lnTo>
                    <a:lnTo>
                      <a:pt x="87" y="182"/>
                    </a:lnTo>
                    <a:lnTo>
                      <a:pt x="87" y="182"/>
                    </a:lnTo>
                    <a:lnTo>
                      <a:pt x="87" y="182"/>
                    </a:lnTo>
                    <a:lnTo>
                      <a:pt x="87" y="182"/>
                    </a:lnTo>
                    <a:lnTo>
                      <a:pt x="87" y="182"/>
                    </a:lnTo>
                    <a:lnTo>
                      <a:pt x="89" y="182"/>
                    </a:lnTo>
                    <a:lnTo>
                      <a:pt x="89" y="182"/>
                    </a:lnTo>
                    <a:lnTo>
                      <a:pt x="89" y="182"/>
                    </a:lnTo>
                    <a:lnTo>
                      <a:pt x="89" y="182"/>
                    </a:lnTo>
                    <a:lnTo>
                      <a:pt x="89" y="182"/>
                    </a:lnTo>
                    <a:lnTo>
                      <a:pt x="91" y="182"/>
                    </a:lnTo>
                    <a:lnTo>
                      <a:pt x="91" y="182"/>
                    </a:lnTo>
                    <a:lnTo>
                      <a:pt x="91" y="184"/>
                    </a:lnTo>
                    <a:lnTo>
                      <a:pt x="91" y="184"/>
                    </a:lnTo>
                    <a:lnTo>
                      <a:pt x="91" y="184"/>
                    </a:lnTo>
                    <a:lnTo>
                      <a:pt x="92" y="184"/>
                    </a:lnTo>
                    <a:lnTo>
                      <a:pt x="92" y="186"/>
                    </a:lnTo>
                    <a:lnTo>
                      <a:pt x="92" y="186"/>
                    </a:lnTo>
                    <a:lnTo>
                      <a:pt x="94" y="186"/>
                    </a:lnTo>
                    <a:lnTo>
                      <a:pt x="94" y="186"/>
                    </a:lnTo>
                    <a:lnTo>
                      <a:pt x="94" y="186"/>
                    </a:lnTo>
                    <a:lnTo>
                      <a:pt x="96" y="186"/>
                    </a:lnTo>
                    <a:lnTo>
                      <a:pt x="96" y="186"/>
                    </a:lnTo>
                    <a:lnTo>
                      <a:pt x="98" y="186"/>
                    </a:lnTo>
                    <a:lnTo>
                      <a:pt x="98" y="186"/>
                    </a:lnTo>
                    <a:lnTo>
                      <a:pt x="98" y="184"/>
                    </a:lnTo>
                    <a:lnTo>
                      <a:pt x="98" y="184"/>
                    </a:lnTo>
                    <a:lnTo>
                      <a:pt x="98" y="184"/>
                    </a:lnTo>
                    <a:lnTo>
                      <a:pt x="100" y="184"/>
                    </a:lnTo>
                    <a:lnTo>
                      <a:pt x="100" y="184"/>
                    </a:lnTo>
                    <a:lnTo>
                      <a:pt x="100" y="184"/>
                    </a:lnTo>
                    <a:lnTo>
                      <a:pt x="100" y="184"/>
                    </a:lnTo>
                    <a:lnTo>
                      <a:pt x="100" y="184"/>
                    </a:lnTo>
                    <a:lnTo>
                      <a:pt x="101" y="184"/>
                    </a:lnTo>
                    <a:lnTo>
                      <a:pt x="101" y="184"/>
                    </a:lnTo>
                    <a:lnTo>
                      <a:pt x="101" y="186"/>
                    </a:lnTo>
                    <a:lnTo>
                      <a:pt x="101" y="186"/>
                    </a:lnTo>
                    <a:lnTo>
                      <a:pt x="101" y="186"/>
                    </a:lnTo>
                    <a:lnTo>
                      <a:pt x="103" y="186"/>
                    </a:lnTo>
                    <a:lnTo>
                      <a:pt x="103" y="186"/>
                    </a:lnTo>
                    <a:lnTo>
                      <a:pt x="105" y="186"/>
                    </a:lnTo>
                    <a:lnTo>
                      <a:pt x="105" y="188"/>
                    </a:lnTo>
                    <a:lnTo>
                      <a:pt x="105" y="188"/>
                    </a:lnTo>
                    <a:lnTo>
                      <a:pt x="107" y="188"/>
                    </a:lnTo>
                    <a:lnTo>
                      <a:pt x="107" y="188"/>
                    </a:lnTo>
                    <a:lnTo>
                      <a:pt x="107" y="188"/>
                    </a:lnTo>
                    <a:lnTo>
                      <a:pt x="107" y="188"/>
                    </a:lnTo>
                    <a:lnTo>
                      <a:pt x="107" y="188"/>
                    </a:lnTo>
                    <a:lnTo>
                      <a:pt x="109" y="188"/>
                    </a:lnTo>
                    <a:lnTo>
                      <a:pt x="109" y="188"/>
                    </a:lnTo>
                    <a:lnTo>
                      <a:pt x="109" y="188"/>
                    </a:lnTo>
                    <a:lnTo>
                      <a:pt x="110" y="188"/>
                    </a:lnTo>
                    <a:lnTo>
                      <a:pt x="110" y="188"/>
                    </a:lnTo>
                    <a:lnTo>
                      <a:pt x="110" y="188"/>
                    </a:lnTo>
                    <a:lnTo>
                      <a:pt x="110" y="188"/>
                    </a:lnTo>
                    <a:lnTo>
                      <a:pt x="110" y="188"/>
                    </a:lnTo>
                    <a:lnTo>
                      <a:pt x="110" y="188"/>
                    </a:lnTo>
                    <a:lnTo>
                      <a:pt x="112" y="188"/>
                    </a:lnTo>
                    <a:lnTo>
                      <a:pt x="112" y="188"/>
                    </a:lnTo>
                    <a:lnTo>
                      <a:pt x="112" y="188"/>
                    </a:lnTo>
                    <a:lnTo>
                      <a:pt x="112" y="188"/>
                    </a:lnTo>
                    <a:lnTo>
                      <a:pt x="114" y="188"/>
                    </a:lnTo>
                    <a:lnTo>
                      <a:pt x="114" y="186"/>
                    </a:lnTo>
                    <a:lnTo>
                      <a:pt x="114" y="186"/>
                    </a:lnTo>
                    <a:lnTo>
                      <a:pt x="114" y="186"/>
                    </a:lnTo>
                    <a:lnTo>
                      <a:pt x="114" y="186"/>
                    </a:lnTo>
                    <a:lnTo>
                      <a:pt x="116" y="186"/>
                    </a:lnTo>
                    <a:lnTo>
                      <a:pt x="116" y="186"/>
                    </a:lnTo>
                    <a:lnTo>
                      <a:pt x="116" y="186"/>
                    </a:lnTo>
                    <a:lnTo>
                      <a:pt x="116" y="186"/>
                    </a:lnTo>
                    <a:lnTo>
                      <a:pt x="118" y="184"/>
                    </a:lnTo>
                    <a:lnTo>
                      <a:pt x="118" y="184"/>
                    </a:lnTo>
                    <a:lnTo>
                      <a:pt x="118" y="184"/>
                    </a:lnTo>
                    <a:lnTo>
                      <a:pt x="119" y="184"/>
                    </a:lnTo>
                    <a:lnTo>
                      <a:pt x="119" y="184"/>
                    </a:lnTo>
                    <a:lnTo>
                      <a:pt x="119" y="184"/>
                    </a:lnTo>
                    <a:lnTo>
                      <a:pt x="119" y="184"/>
                    </a:lnTo>
                    <a:lnTo>
                      <a:pt x="121" y="184"/>
                    </a:lnTo>
                    <a:lnTo>
                      <a:pt x="121" y="184"/>
                    </a:lnTo>
                    <a:lnTo>
                      <a:pt x="121" y="184"/>
                    </a:lnTo>
                    <a:lnTo>
                      <a:pt x="121" y="182"/>
                    </a:lnTo>
                    <a:lnTo>
                      <a:pt x="123" y="182"/>
                    </a:lnTo>
                    <a:lnTo>
                      <a:pt x="123" y="182"/>
                    </a:lnTo>
                    <a:lnTo>
                      <a:pt x="123" y="182"/>
                    </a:lnTo>
                    <a:lnTo>
                      <a:pt x="123" y="182"/>
                    </a:lnTo>
                    <a:lnTo>
                      <a:pt x="123" y="182"/>
                    </a:lnTo>
                    <a:lnTo>
                      <a:pt x="123" y="182"/>
                    </a:lnTo>
                    <a:lnTo>
                      <a:pt x="123" y="182"/>
                    </a:lnTo>
                    <a:lnTo>
                      <a:pt x="125" y="182"/>
                    </a:lnTo>
                    <a:lnTo>
                      <a:pt x="125" y="182"/>
                    </a:lnTo>
                    <a:lnTo>
                      <a:pt x="127" y="182"/>
                    </a:lnTo>
                    <a:lnTo>
                      <a:pt x="127" y="182"/>
                    </a:lnTo>
                    <a:lnTo>
                      <a:pt x="127" y="182"/>
                    </a:lnTo>
                    <a:lnTo>
                      <a:pt x="127" y="182"/>
                    </a:lnTo>
                    <a:lnTo>
                      <a:pt x="129" y="182"/>
                    </a:lnTo>
                    <a:lnTo>
                      <a:pt x="129" y="182"/>
                    </a:lnTo>
                    <a:lnTo>
                      <a:pt x="129" y="184"/>
                    </a:lnTo>
                    <a:lnTo>
                      <a:pt x="129" y="184"/>
                    </a:lnTo>
                    <a:lnTo>
                      <a:pt x="129" y="184"/>
                    </a:lnTo>
                    <a:lnTo>
                      <a:pt x="129" y="184"/>
                    </a:lnTo>
                    <a:lnTo>
                      <a:pt x="129" y="186"/>
                    </a:lnTo>
                    <a:lnTo>
                      <a:pt x="129" y="186"/>
                    </a:lnTo>
                    <a:lnTo>
                      <a:pt x="129" y="186"/>
                    </a:lnTo>
                    <a:lnTo>
                      <a:pt x="129" y="188"/>
                    </a:lnTo>
                    <a:lnTo>
                      <a:pt x="129" y="188"/>
                    </a:lnTo>
                    <a:lnTo>
                      <a:pt x="129" y="188"/>
                    </a:lnTo>
                    <a:lnTo>
                      <a:pt x="129" y="188"/>
                    </a:lnTo>
                    <a:lnTo>
                      <a:pt x="129" y="190"/>
                    </a:lnTo>
                    <a:lnTo>
                      <a:pt x="130" y="190"/>
                    </a:lnTo>
                    <a:lnTo>
                      <a:pt x="130" y="190"/>
                    </a:lnTo>
                    <a:lnTo>
                      <a:pt x="130" y="190"/>
                    </a:lnTo>
                    <a:lnTo>
                      <a:pt x="132" y="190"/>
                    </a:lnTo>
                    <a:lnTo>
                      <a:pt x="132" y="190"/>
                    </a:lnTo>
                    <a:lnTo>
                      <a:pt x="132" y="190"/>
                    </a:lnTo>
                    <a:lnTo>
                      <a:pt x="132" y="190"/>
                    </a:lnTo>
                    <a:lnTo>
                      <a:pt x="132" y="190"/>
                    </a:lnTo>
                    <a:lnTo>
                      <a:pt x="134" y="188"/>
                    </a:lnTo>
                    <a:lnTo>
                      <a:pt x="134" y="190"/>
                    </a:lnTo>
                    <a:lnTo>
                      <a:pt x="134" y="190"/>
                    </a:lnTo>
                    <a:lnTo>
                      <a:pt x="136" y="190"/>
                    </a:lnTo>
                    <a:lnTo>
                      <a:pt x="136" y="190"/>
                    </a:lnTo>
                    <a:lnTo>
                      <a:pt x="136" y="190"/>
                    </a:lnTo>
                    <a:lnTo>
                      <a:pt x="136" y="190"/>
                    </a:lnTo>
                    <a:lnTo>
                      <a:pt x="138" y="190"/>
                    </a:lnTo>
                    <a:lnTo>
                      <a:pt x="139" y="190"/>
                    </a:lnTo>
                    <a:lnTo>
                      <a:pt x="139" y="190"/>
                    </a:lnTo>
                    <a:lnTo>
                      <a:pt x="139" y="190"/>
                    </a:lnTo>
                    <a:lnTo>
                      <a:pt x="139" y="190"/>
                    </a:lnTo>
                    <a:lnTo>
                      <a:pt x="139" y="190"/>
                    </a:lnTo>
                    <a:lnTo>
                      <a:pt x="139" y="190"/>
                    </a:lnTo>
                    <a:lnTo>
                      <a:pt x="139" y="190"/>
                    </a:lnTo>
                    <a:lnTo>
                      <a:pt x="141" y="190"/>
                    </a:lnTo>
                    <a:lnTo>
                      <a:pt x="141" y="190"/>
                    </a:lnTo>
                    <a:lnTo>
                      <a:pt x="141" y="190"/>
                    </a:lnTo>
                    <a:lnTo>
                      <a:pt x="141" y="188"/>
                    </a:lnTo>
                    <a:lnTo>
                      <a:pt x="141" y="188"/>
                    </a:lnTo>
                    <a:lnTo>
                      <a:pt x="141" y="188"/>
                    </a:lnTo>
                    <a:lnTo>
                      <a:pt x="141" y="188"/>
                    </a:lnTo>
                    <a:lnTo>
                      <a:pt x="143" y="188"/>
                    </a:lnTo>
                    <a:lnTo>
                      <a:pt x="143" y="188"/>
                    </a:lnTo>
                    <a:lnTo>
                      <a:pt x="143" y="188"/>
                    </a:lnTo>
                    <a:lnTo>
                      <a:pt x="143" y="190"/>
                    </a:lnTo>
                    <a:lnTo>
                      <a:pt x="143" y="190"/>
                    </a:lnTo>
                    <a:lnTo>
                      <a:pt x="143" y="190"/>
                    </a:lnTo>
                    <a:lnTo>
                      <a:pt x="145" y="190"/>
                    </a:lnTo>
                    <a:lnTo>
                      <a:pt x="145" y="190"/>
                    </a:lnTo>
                    <a:lnTo>
                      <a:pt x="145" y="190"/>
                    </a:lnTo>
                    <a:lnTo>
                      <a:pt x="145" y="190"/>
                    </a:lnTo>
                    <a:lnTo>
                      <a:pt x="145" y="190"/>
                    </a:lnTo>
                    <a:lnTo>
                      <a:pt x="145" y="190"/>
                    </a:lnTo>
                    <a:lnTo>
                      <a:pt x="147" y="190"/>
                    </a:lnTo>
                    <a:lnTo>
                      <a:pt x="147" y="190"/>
                    </a:lnTo>
                    <a:lnTo>
                      <a:pt x="147" y="190"/>
                    </a:lnTo>
                    <a:lnTo>
                      <a:pt x="147" y="190"/>
                    </a:lnTo>
                    <a:lnTo>
                      <a:pt x="147" y="190"/>
                    </a:lnTo>
                    <a:lnTo>
                      <a:pt x="147" y="190"/>
                    </a:lnTo>
                    <a:lnTo>
                      <a:pt x="147" y="188"/>
                    </a:lnTo>
                    <a:lnTo>
                      <a:pt x="147" y="188"/>
                    </a:lnTo>
                    <a:lnTo>
                      <a:pt x="148" y="188"/>
                    </a:lnTo>
                    <a:lnTo>
                      <a:pt x="148" y="188"/>
                    </a:lnTo>
                    <a:lnTo>
                      <a:pt x="148" y="188"/>
                    </a:lnTo>
                    <a:lnTo>
                      <a:pt x="148" y="188"/>
                    </a:lnTo>
                    <a:lnTo>
                      <a:pt x="150" y="188"/>
                    </a:lnTo>
                    <a:lnTo>
                      <a:pt x="150" y="188"/>
                    </a:lnTo>
                    <a:lnTo>
                      <a:pt x="150" y="186"/>
                    </a:lnTo>
                    <a:lnTo>
                      <a:pt x="150" y="186"/>
                    </a:lnTo>
                    <a:lnTo>
                      <a:pt x="150" y="186"/>
                    </a:lnTo>
                    <a:lnTo>
                      <a:pt x="152" y="186"/>
                    </a:lnTo>
                    <a:lnTo>
                      <a:pt x="152" y="186"/>
                    </a:lnTo>
                    <a:lnTo>
                      <a:pt x="152" y="186"/>
                    </a:lnTo>
                    <a:lnTo>
                      <a:pt x="154" y="186"/>
                    </a:lnTo>
                    <a:lnTo>
                      <a:pt x="154" y="186"/>
                    </a:lnTo>
                    <a:lnTo>
                      <a:pt x="154" y="186"/>
                    </a:lnTo>
                    <a:lnTo>
                      <a:pt x="156" y="186"/>
                    </a:lnTo>
                    <a:lnTo>
                      <a:pt x="156" y="186"/>
                    </a:lnTo>
                    <a:lnTo>
                      <a:pt x="156" y="186"/>
                    </a:lnTo>
                    <a:lnTo>
                      <a:pt x="156" y="186"/>
                    </a:lnTo>
                    <a:lnTo>
                      <a:pt x="157" y="186"/>
                    </a:lnTo>
                    <a:lnTo>
                      <a:pt x="157" y="186"/>
                    </a:lnTo>
                    <a:lnTo>
                      <a:pt x="157" y="186"/>
                    </a:lnTo>
                    <a:lnTo>
                      <a:pt x="159" y="186"/>
                    </a:lnTo>
                    <a:lnTo>
                      <a:pt x="159" y="186"/>
                    </a:lnTo>
                    <a:lnTo>
                      <a:pt x="159" y="186"/>
                    </a:lnTo>
                    <a:lnTo>
                      <a:pt x="161" y="184"/>
                    </a:lnTo>
                    <a:lnTo>
                      <a:pt x="161" y="184"/>
                    </a:lnTo>
                    <a:lnTo>
                      <a:pt x="161" y="184"/>
                    </a:lnTo>
                    <a:lnTo>
                      <a:pt x="161" y="184"/>
                    </a:lnTo>
                    <a:lnTo>
                      <a:pt x="161" y="184"/>
                    </a:lnTo>
                    <a:lnTo>
                      <a:pt x="161" y="184"/>
                    </a:lnTo>
                    <a:lnTo>
                      <a:pt x="161" y="184"/>
                    </a:lnTo>
                    <a:lnTo>
                      <a:pt x="163" y="184"/>
                    </a:lnTo>
                    <a:lnTo>
                      <a:pt x="163" y="184"/>
                    </a:lnTo>
                    <a:lnTo>
                      <a:pt x="163" y="184"/>
                    </a:lnTo>
                    <a:lnTo>
                      <a:pt x="165" y="184"/>
                    </a:lnTo>
                    <a:lnTo>
                      <a:pt x="165" y="184"/>
                    </a:lnTo>
                    <a:lnTo>
                      <a:pt x="165" y="184"/>
                    </a:lnTo>
                    <a:lnTo>
                      <a:pt x="165" y="184"/>
                    </a:lnTo>
                    <a:lnTo>
                      <a:pt x="165" y="184"/>
                    </a:lnTo>
                    <a:lnTo>
                      <a:pt x="165" y="184"/>
                    </a:lnTo>
                    <a:lnTo>
                      <a:pt x="165" y="184"/>
                    </a:lnTo>
                    <a:lnTo>
                      <a:pt x="166" y="184"/>
                    </a:lnTo>
                    <a:lnTo>
                      <a:pt x="166" y="182"/>
                    </a:lnTo>
                    <a:lnTo>
                      <a:pt x="166" y="182"/>
                    </a:lnTo>
                    <a:lnTo>
                      <a:pt x="166" y="182"/>
                    </a:lnTo>
                    <a:lnTo>
                      <a:pt x="166" y="182"/>
                    </a:lnTo>
                    <a:lnTo>
                      <a:pt x="166" y="182"/>
                    </a:lnTo>
                    <a:lnTo>
                      <a:pt x="166" y="182"/>
                    </a:lnTo>
                    <a:lnTo>
                      <a:pt x="166" y="182"/>
                    </a:lnTo>
                    <a:lnTo>
                      <a:pt x="166" y="182"/>
                    </a:lnTo>
                    <a:lnTo>
                      <a:pt x="166" y="182"/>
                    </a:lnTo>
                    <a:lnTo>
                      <a:pt x="168" y="182"/>
                    </a:lnTo>
                    <a:lnTo>
                      <a:pt x="168" y="182"/>
                    </a:lnTo>
                    <a:lnTo>
                      <a:pt x="170" y="182"/>
                    </a:lnTo>
                    <a:lnTo>
                      <a:pt x="170" y="182"/>
                    </a:lnTo>
                    <a:lnTo>
                      <a:pt x="170" y="182"/>
                    </a:lnTo>
                    <a:lnTo>
                      <a:pt x="170" y="182"/>
                    </a:lnTo>
                    <a:lnTo>
                      <a:pt x="170" y="182"/>
                    </a:lnTo>
                    <a:lnTo>
                      <a:pt x="170" y="182"/>
                    </a:lnTo>
                    <a:lnTo>
                      <a:pt x="172" y="182"/>
                    </a:lnTo>
                    <a:lnTo>
                      <a:pt x="172" y="182"/>
                    </a:lnTo>
                    <a:lnTo>
                      <a:pt x="172" y="182"/>
                    </a:lnTo>
                    <a:lnTo>
                      <a:pt x="172" y="182"/>
                    </a:lnTo>
                    <a:lnTo>
                      <a:pt x="172" y="182"/>
                    </a:lnTo>
                    <a:lnTo>
                      <a:pt x="172" y="182"/>
                    </a:lnTo>
                    <a:lnTo>
                      <a:pt x="172" y="182"/>
                    </a:lnTo>
                    <a:lnTo>
                      <a:pt x="174" y="182"/>
                    </a:lnTo>
                    <a:lnTo>
                      <a:pt x="174" y="182"/>
                    </a:lnTo>
                    <a:lnTo>
                      <a:pt x="174" y="182"/>
                    </a:lnTo>
                    <a:lnTo>
                      <a:pt x="174" y="182"/>
                    </a:lnTo>
                    <a:lnTo>
                      <a:pt x="174" y="182"/>
                    </a:lnTo>
                    <a:lnTo>
                      <a:pt x="174" y="181"/>
                    </a:lnTo>
                    <a:lnTo>
                      <a:pt x="174" y="181"/>
                    </a:lnTo>
                    <a:lnTo>
                      <a:pt x="174" y="181"/>
                    </a:lnTo>
                    <a:lnTo>
                      <a:pt x="174" y="181"/>
                    </a:lnTo>
                    <a:lnTo>
                      <a:pt x="174" y="181"/>
                    </a:lnTo>
                    <a:lnTo>
                      <a:pt x="174" y="181"/>
                    </a:lnTo>
                    <a:lnTo>
                      <a:pt x="176" y="181"/>
                    </a:lnTo>
                    <a:lnTo>
                      <a:pt x="176" y="181"/>
                    </a:lnTo>
                    <a:lnTo>
                      <a:pt x="176" y="181"/>
                    </a:lnTo>
                    <a:lnTo>
                      <a:pt x="176" y="181"/>
                    </a:lnTo>
                    <a:lnTo>
                      <a:pt x="176" y="179"/>
                    </a:lnTo>
                    <a:lnTo>
                      <a:pt x="176" y="179"/>
                    </a:lnTo>
                    <a:lnTo>
                      <a:pt x="176" y="179"/>
                    </a:lnTo>
                    <a:lnTo>
                      <a:pt x="176" y="179"/>
                    </a:lnTo>
                    <a:lnTo>
                      <a:pt x="177" y="179"/>
                    </a:lnTo>
                    <a:lnTo>
                      <a:pt x="177" y="179"/>
                    </a:lnTo>
                    <a:lnTo>
                      <a:pt x="177" y="179"/>
                    </a:lnTo>
                    <a:lnTo>
                      <a:pt x="177" y="179"/>
                    </a:lnTo>
                    <a:lnTo>
                      <a:pt x="177" y="179"/>
                    </a:lnTo>
                    <a:lnTo>
                      <a:pt x="177" y="179"/>
                    </a:lnTo>
                    <a:lnTo>
                      <a:pt x="177" y="179"/>
                    </a:lnTo>
                    <a:lnTo>
                      <a:pt x="177" y="179"/>
                    </a:lnTo>
                    <a:lnTo>
                      <a:pt x="177" y="179"/>
                    </a:lnTo>
                    <a:lnTo>
                      <a:pt x="179" y="179"/>
                    </a:lnTo>
                    <a:lnTo>
                      <a:pt x="179" y="179"/>
                    </a:lnTo>
                    <a:lnTo>
                      <a:pt x="179" y="181"/>
                    </a:lnTo>
                    <a:lnTo>
                      <a:pt x="179" y="181"/>
                    </a:lnTo>
                    <a:lnTo>
                      <a:pt x="179" y="181"/>
                    </a:lnTo>
                    <a:lnTo>
                      <a:pt x="179" y="181"/>
                    </a:lnTo>
                    <a:lnTo>
                      <a:pt x="179" y="181"/>
                    </a:lnTo>
                    <a:lnTo>
                      <a:pt x="179" y="181"/>
                    </a:lnTo>
                    <a:lnTo>
                      <a:pt x="181" y="181"/>
                    </a:lnTo>
                    <a:lnTo>
                      <a:pt x="181" y="182"/>
                    </a:lnTo>
                    <a:lnTo>
                      <a:pt x="181" y="182"/>
                    </a:lnTo>
                    <a:lnTo>
                      <a:pt x="181" y="182"/>
                    </a:lnTo>
                    <a:lnTo>
                      <a:pt x="181" y="182"/>
                    </a:lnTo>
                    <a:lnTo>
                      <a:pt x="181" y="182"/>
                    </a:lnTo>
                    <a:lnTo>
                      <a:pt x="181" y="182"/>
                    </a:lnTo>
                    <a:lnTo>
                      <a:pt x="181" y="182"/>
                    </a:lnTo>
                    <a:lnTo>
                      <a:pt x="181" y="182"/>
                    </a:lnTo>
                    <a:lnTo>
                      <a:pt x="183" y="184"/>
                    </a:lnTo>
                    <a:lnTo>
                      <a:pt x="183" y="184"/>
                    </a:lnTo>
                    <a:lnTo>
                      <a:pt x="183" y="184"/>
                    </a:lnTo>
                    <a:lnTo>
                      <a:pt x="183" y="184"/>
                    </a:lnTo>
                    <a:lnTo>
                      <a:pt x="183" y="184"/>
                    </a:lnTo>
                    <a:lnTo>
                      <a:pt x="183" y="184"/>
                    </a:lnTo>
                    <a:lnTo>
                      <a:pt x="183" y="184"/>
                    </a:lnTo>
                    <a:lnTo>
                      <a:pt x="185" y="184"/>
                    </a:lnTo>
                    <a:lnTo>
                      <a:pt x="185" y="182"/>
                    </a:lnTo>
                    <a:lnTo>
                      <a:pt x="185" y="182"/>
                    </a:lnTo>
                    <a:lnTo>
                      <a:pt x="185" y="182"/>
                    </a:lnTo>
                    <a:lnTo>
                      <a:pt x="185" y="182"/>
                    </a:lnTo>
                    <a:lnTo>
                      <a:pt x="185" y="182"/>
                    </a:lnTo>
                    <a:lnTo>
                      <a:pt x="186" y="182"/>
                    </a:lnTo>
                    <a:lnTo>
                      <a:pt x="186" y="182"/>
                    </a:lnTo>
                    <a:lnTo>
                      <a:pt x="186" y="182"/>
                    </a:lnTo>
                    <a:lnTo>
                      <a:pt x="186" y="182"/>
                    </a:lnTo>
                    <a:lnTo>
                      <a:pt x="186" y="182"/>
                    </a:lnTo>
                    <a:lnTo>
                      <a:pt x="186" y="182"/>
                    </a:lnTo>
                    <a:lnTo>
                      <a:pt x="188" y="182"/>
                    </a:lnTo>
                    <a:lnTo>
                      <a:pt x="188" y="182"/>
                    </a:lnTo>
                    <a:lnTo>
                      <a:pt x="188" y="182"/>
                    </a:lnTo>
                    <a:lnTo>
                      <a:pt x="188" y="182"/>
                    </a:lnTo>
                    <a:lnTo>
                      <a:pt x="188" y="181"/>
                    </a:lnTo>
                    <a:lnTo>
                      <a:pt x="188" y="181"/>
                    </a:lnTo>
                    <a:lnTo>
                      <a:pt x="188" y="181"/>
                    </a:lnTo>
                    <a:lnTo>
                      <a:pt x="188" y="181"/>
                    </a:lnTo>
                    <a:lnTo>
                      <a:pt x="190" y="181"/>
                    </a:lnTo>
                    <a:lnTo>
                      <a:pt x="190" y="181"/>
                    </a:lnTo>
                    <a:lnTo>
                      <a:pt x="190" y="181"/>
                    </a:lnTo>
                    <a:lnTo>
                      <a:pt x="190" y="181"/>
                    </a:lnTo>
                    <a:lnTo>
                      <a:pt x="190" y="181"/>
                    </a:lnTo>
                    <a:lnTo>
                      <a:pt x="192" y="181"/>
                    </a:lnTo>
                    <a:lnTo>
                      <a:pt x="192" y="181"/>
                    </a:lnTo>
                    <a:lnTo>
                      <a:pt x="192" y="181"/>
                    </a:lnTo>
                    <a:lnTo>
                      <a:pt x="192" y="181"/>
                    </a:lnTo>
                    <a:lnTo>
                      <a:pt x="192" y="181"/>
                    </a:lnTo>
                    <a:lnTo>
                      <a:pt x="194" y="181"/>
                    </a:lnTo>
                    <a:lnTo>
                      <a:pt x="194" y="181"/>
                    </a:lnTo>
                    <a:lnTo>
                      <a:pt x="194" y="179"/>
                    </a:lnTo>
                    <a:lnTo>
                      <a:pt x="194" y="179"/>
                    </a:lnTo>
                    <a:lnTo>
                      <a:pt x="194" y="179"/>
                    </a:lnTo>
                    <a:lnTo>
                      <a:pt x="194" y="179"/>
                    </a:lnTo>
                    <a:lnTo>
                      <a:pt x="194" y="179"/>
                    </a:lnTo>
                    <a:lnTo>
                      <a:pt x="195" y="179"/>
                    </a:lnTo>
                    <a:lnTo>
                      <a:pt x="195" y="177"/>
                    </a:lnTo>
                    <a:lnTo>
                      <a:pt x="195" y="177"/>
                    </a:lnTo>
                    <a:lnTo>
                      <a:pt x="195" y="177"/>
                    </a:lnTo>
                    <a:lnTo>
                      <a:pt x="195" y="177"/>
                    </a:lnTo>
                    <a:lnTo>
                      <a:pt x="197" y="177"/>
                    </a:lnTo>
                    <a:lnTo>
                      <a:pt x="197" y="175"/>
                    </a:lnTo>
                    <a:lnTo>
                      <a:pt x="197" y="175"/>
                    </a:lnTo>
                    <a:lnTo>
                      <a:pt x="197" y="173"/>
                    </a:lnTo>
                    <a:lnTo>
                      <a:pt x="197" y="173"/>
                    </a:lnTo>
                    <a:lnTo>
                      <a:pt x="199" y="173"/>
                    </a:lnTo>
                    <a:lnTo>
                      <a:pt x="199" y="173"/>
                    </a:lnTo>
                    <a:lnTo>
                      <a:pt x="199" y="173"/>
                    </a:lnTo>
                    <a:lnTo>
                      <a:pt x="199" y="172"/>
                    </a:lnTo>
                    <a:lnTo>
                      <a:pt x="199" y="172"/>
                    </a:lnTo>
                    <a:lnTo>
                      <a:pt x="201" y="172"/>
                    </a:lnTo>
                    <a:lnTo>
                      <a:pt x="201" y="170"/>
                    </a:lnTo>
                    <a:lnTo>
                      <a:pt x="201" y="170"/>
                    </a:lnTo>
                    <a:lnTo>
                      <a:pt x="201" y="170"/>
                    </a:lnTo>
                    <a:lnTo>
                      <a:pt x="203" y="170"/>
                    </a:lnTo>
                    <a:lnTo>
                      <a:pt x="203" y="170"/>
                    </a:lnTo>
                    <a:lnTo>
                      <a:pt x="203" y="170"/>
                    </a:lnTo>
                    <a:lnTo>
                      <a:pt x="203" y="170"/>
                    </a:lnTo>
                    <a:lnTo>
                      <a:pt x="203" y="170"/>
                    </a:lnTo>
                    <a:lnTo>
                      <a:pt x="204" y="170"/>
                    </a:lnTo>
                    <a:lnTo>
                      <a:pt x="204" y="170"/>
                    </a:lnTo>
                    <a:lnTo>
                      <a:pt x="204" y="170"/>
                    </a:lnTo>
                    <a:lnTo>
                      <a:pt x="204" y="170"/>
                    </a:lnTo>
                    <a:lnTo>
                      <a:pt x="204" y="170"/>
                    </a:lnTo>
                    <a:lnTo>
                      <a:pt x="204" y="170"/>
                    </a:lnTo>
                    <a:lnTo>
                      <a:pt x="204" y="170"/>
                    </a:lnTo>
                    <a:lnTo>
                      <a:pt x="204" y="168"/>
                    </a:lnTo>
                    <a:lnTo>
                      <a:pt x="206" y="168"/>
                    </a:lnTo>
                    <a:lnTo>
                      <a:pt x="206" y="168"/>
                    </a:lnTo>
                    <a:lnTo>
                      <a:pt x="206" y="168"/>
                    </a:lnTo>
                    <a:lnTo>
                      <a:pt x="206" y="168"/>
                    </a:lnTo>
                    <a:lnTo>
                      <a:pt x="206" y="168"/>
                    </a:lnTo>
                    <a:lnTo>
                      <a:pt x="208" y="168"/>
                    </a:lnTo>
                    <a:lnTo>
                      <a:pt x="208" y="168"/>
                    </a:lnTo>
                    <a:lnTo>
                      <a:pt x="208" y="168"/>
                    </a:lnTo>
                    <a:lnTo>
                      <a:pt x="208" y="168"/>
                    </a:lnTo>
                    <a:lnTo>
                      <a:pt x="210" y="168"/>
                    </a:lnTo>
                    <a:lnTo>
                      <a:pt x="210" y="168"/>
                    </a:lnTo>
                    <a:lnTo>
                      <a:pt x="210" y="168"/>
                    </a:lnTo>
                    <a:lnTo>
                      <a:pt x="212" y="168"/>
                    </a:lnTo>
                    <a:lnTo>
                      <a:pt x="212" y="168"/>
                    </a:lnTo>
                    <a:lnTo>
                      <a:pt x="212" y="166"/>
                    </a:lnTo>
                    <a:lnTo>
                      <a:pt x="212" y="166"/>
                    </a:lnTo>
                    <a:lnTo>
                      <a:pt x="212" y="164"/>
                    </a:lnTo>
                    <a:lnTo>
                      <a:pt x="214" y="164"/>
                    </a:lnTo>
                    <a:lnTo>
                      <a:pt x="214" y="164"/>
                    </a:lnTo>
                    <a:lnTo>
                      <a:pt x="214" y="164"/>
                    </a:lnTo>
                    <a:lnTo>
                      <a:pt x="214" y="164"/>
                    </a:lnTo>
                    <a:lnTo>
                      <a:pt x="215" y="164"/>
                    </a:lnTo>
                    <a:lnTo>
                      <a:pt x="215" y="164"/>
                    </a:lnTo>
                    <a:lnTo>
                      <a:pt x="217" y="164"/>
                    </a:lnTo>
                    <a:lnTo>
                      <a:pt x="217" y="164"/>
                    </a:lnTo>
                    <a:lnTo>
                      <a:pt x="219" y="166"/>
                    </a:lnTo>
                    <a:lnTo>
                      <a:pt x="219" y="166"/>
                    </a:lnTo>
                    <a:lnTo>
                      <a:pt x="219" y="166"/>
                    </a:lnTo>
                    <a:lnTo>
                      <a:pt x="221" y="166"/>
                    </a:lnTo>
                    <a:lnTo>
                      <a:pt x="221" y="168"/>
                    </a:lnTo>
                    <a:lnTo>
                      <a:pt x="221" y="170"/>
                    </a:lnTo>
                    <a:lnTo>
                      <a:pt x="223" y="170"/>
                    </a:lnTo>
                    <a:lnTo>
                      <a:pt x="223" y="170"/>
                    </a:lnTo>
                    <a:lnTo>
                      <a:pt x="223" y="170"/>
                    </a:lnTo>
                    <a:lnTo>
                      <a:pt x="224" y="170"/>
                    </a:lnTo>
                    <a:lnTo>
                      <a:pt x="224" y="170"/>
                    </a:lnTo>
                    <a:lnTo>
                      <a:pt x="224" y="168"/>
                    </a:lnTo>
                    <a:lnTo>
                      <a:pt x="226" y="166"/>
                    </a:lnTo>
                    <a:lnTo>
                      <a:pt x="226" y="164"/>
                    </a:lnTo>
                    <a:lnTo>
                      <a:pt x="228" y="164"/>
                    </a:lnTo>
                    <a:lnTo>
                      <a:pt x="228" y="164"/>
                    </a:lnTo>
                    <a:lnTo>
                      <a:pt x="228" y="163"/>
                    </a:lnTo>
                    <a:lnTo>
                      <a:pt x="230" y="163"/>
                    </a:lnTo>
                    <a:lnTo>
                      <a:pt x="232" y="163"/>
                    </a:lnTo>
                    <a:lnTo>
                      <a:pt x="232" y="163"/>
                    </a:lnTo>
                    <a:lnTo>
                      <a:pt x="232" y="163"/>
                    </a:lnTo>
                    <a:lnTo>
                      <a:pt x="233" y="163"/>
                    </a:lnTo>
                    <a:lnTo>
                      <a:pt x="233" y="161"/>
                    </a:lnTo>
                    <a:lnTo>
                      <a:pt x="235" y="161"/>
                    </a:lnTo>
                    <a:lnTo>
                      <a:pt x="235" y="161"/>
                    </a:lnTo>
                    <a:lnTo>
                      <a:pt x="237" y="161"/>
                    </a:lnTo>
                    <a:lnTo>
                      <a:pt x="237" y="161"/>
                    </a:lnTo>
                    <a:lnTo>
                      <a:pt x="237" y="161"/>
                    </a:lnTo>
                    <a:lnTo>
                      <a:pt x="237" y="161"/>
                    </a:lnTo>
                    <a:lnTo>
                      <a:pt x="239" y="161"/>
                    </a:lnTo>
                    <a:lnTo>
                      <a:pt x="239" y="161"/>
                    </a:lnTo>
                    <a:lnTo>
                      <a:pt x="239" y="159"/>
                    </a:lnTo>
                    <a:lnTo>
                      <a:pt x="239" y="159"/>
                    </a:lnTo>
                    <a:lnTo>
                      <a:pt x="239" y="159"/>
                    </a:lnTo>
                    <a:lnTo>
                      <a:pt x="239" y="157"/>
                    </a:lnTo>
                    <a:lnTo>
                      <a:pt x="239" y="157"/>
                    </a:lnTo>
                    <a:lnTo>
                      <a:pt x="239" y="155"/>
                    </a:lnTo>
                    <a:lnTo>
                      <a:pt x="241" y="155"/>
                    </a:lnTo>
                    <a:lnTo>
                      <a:pt x="241" y="155"/>
                    </a:lnTo>
                    <a:lnTo>
                      <a:pt x="241" y="155"/>
                    </a:lnTo>
                    <a:lnTo>
                      <a:pt x="241" y="155"/>
                    </a:lnTo>
                    <a:lnTo>
                      <a:pt x="241" y="154"/>
                    </a:lnTo>
                    <a:lnTo>
                      <a:pt x="241" y="154"/>
                    </a:lnTo>
                    <a:lnTo>
                      <a:pt x="241" y="154"/>
                    </a:lnTo>
                    <a:lnTo>
                      <a:pt x="241" y="154"/>
                    </a:lnTo>
                    <a:lnTo>
                      <a:pt x="242" y="154"/>
                    </a:lnTo>
                    <a:lnTo>
                      <a:pt x="242" y="154"/>
                    </a:lnTo>
                    <a:lnTo>
                      <a:pt x="242" y="154"/>
                    </a:lnTo>
                    <a:lnTo>
                      <a:pt x="242" y="152"/>
                    </a:lnTo>
                    <a:lnTo>
                      <a:pt x="242" y="152"/>
                    </a:lnTo>
                    <a:lnTo>
                      <a:pt x="242" y="152"/>
                    </a:lnTo>
                    <a:lnTo>
                      <a:pt x="242" y="152"/>
                    </a:lnTo>
                    <a:lnTo>
                      <a:pt x="242" y="152"/>
                    </a:lnTo>
                    <a:lnTo>
                      <a:pt x="242" y="152"/>
                    </a:lnTo>
                    <a:lnTo>
                      <a:pt x="244" y="152"/>
                    </a:lnTo>
                    <a:lnTo>
                      <a:pt x="244" y="152"/>
                    </a:lnTo>
                    <a:lnTo>
                      <a:pt x="244" y="152"/>
                    </a:lnTo>
                    <a:lnTo>
                      <a:pt x="244" y="150"/>
                    </a:lnTo>
                    <a:lnTo>
                      <a:pt x="244" y="150"/>
                    </a:lnTo>
                    <a:lnTo>
                      <a:pt x="244" y="150"/>
                    </a:lnTo>
                    <a:lnTo>
                      <a:pt x="244" y="148"/>
                    </a:lnTo>
                    <a:lnTo>
                      <a:pt x="244" y="148"/>
                    </a:lnTo>
                    <a:lnTo>
                      <a:pt x="246" y="148"/>
                    </a:lnTo>
                    <a:lnTo>
                      <a:pt x="246" y="148"/>
                    </a:lnTo>
                    <a:lnTo>
                      <a:pt x="246" y="146"/>
                    </a:lnTo>
                    <a:lnTo>
                      <a:pt x="246" y="146"/>
                    </a:lnTo>
                    <a:lnTo>
                      <a:pt x="246" y="146"/>
                    </a:lnTo>
                    <a:lnTo>
                      <a:pt x="246" y="146"/>
                    </a:lnTo>
                    <a:lnTo>
                      <a:pt x="246" y="146"/>
                    </a:lnTo>
                    <a:lnTo>
                      <a:pt x="246" y="145"/>
                    </a:lnTo>
                    <a:lnTo>
                      <a:pt x="246" y="145"/>
                    </a:lnTo>
                    <a:lnTo>
                      <a:pt x="244" y="145"/>
                    </a:lnTo>
                    <a:lnTo>
                      <a:pt x="244" y="143"/>
                    </a:lnTo>
                    <a:lnTo>
                      <a:pt x="244" y="143"/>
                    </a:lnTo>
                    <a:lnTo>
                      <a:pt x="244" y="143"/>
                    </a:lnTo>
                    <a:lnTo>
                      <a:pt x="244" y="143"/>
                    </a:lnTo>
                    <a:lnTo>
                      <a:pt x="244" y="143"/>
                    </a:lnTo>
                    <a:lnTo>
                      <a:pt x="244" y="143"/>
                    </a:lnTo>
                    <a:lnTo>
                      <a:pt x="244" y="141"/>
                    </a:lnTo>
                    <a:lnTo>
                      <a:pt x="244" y="141"/>
                    </a:lnTo>
                    <a:lnTo>
                      <a:pt x="244" y="141"/>
                    </a:lnTo>
                    <a:lnTo>
                      <a:pt x="244" y="141"/>
                    </a:lnTo>
                    <a:lnTo>
                      <a:pt x="244" y="139"/>
                    </a:lnTo>
                    <a:lnTo>
                      <a:pt x="244" y="139"/>
                    </a:lnTo>
                    <a:lnTo>
                      <a:pt x="242" y="139"/>
                    </a:lnTo>
                    <a:lnTo>
                      <a:pt x="242" y="139"/>
                    </a:lnTo>
                    <a:lnTo>
                      <a:pt x="242" y="139"/>
                    </a:lnTo>
                    <a:lnTo>
                      <a:pt x="242" y="139"/>
                    </a:lnTo>
                    <a:lnTo>
                      <a:pt x="242" y="137"/>
                    </a:lnTo>
                    <a:lnTo>
                      <a:pt x="242" y="137"/>
                    </a:lnTo>
                    <a:lnTo>
                      <a:pt x="241" y="137"/>
                    </a:lnTo>
                    <a:lnTo>
                      <a:pt x="241" y="135"/>
                    </a:lnTo>
                    <a:lnTo>
                      <a:pt x="241" y="134"/>
                    </a:lnTo>
                    <a:lnTo>
                      <a:pt x="241" y="134"/>
                    </a:lnTo>
                    <a:lnTo>
                      <a:pt x="241" y="134"/>
                    </a:lnTo>
                    <a:lnTo>
                      <a:pt x="239" y="134"/>
                    </a:lnTo>
                    <a:lnTo>
                      <a:pt x="239" y="134"/>
                    </a:lnTo>
                    <a:lnTo>
                      <a:pt x="239" y="134"/>
                    </a:lnTo>
                    <a:lnTo>
                      <a:pt x="239" y="132"/>
                    </a:lnTo>
                    <a:lnTo>
                      <a:pt x="239" y="132"/>
                    </a:lnTo>
                    <a:lnTo>
                      <a:pt x="239" y="132"/>
                    </a:lnTo>
                    <a:lnTo>
                      <a:pt x="239" y="130"/>
                    </a:lnTo>
                    <a:lnTo>
                      <a:pt x="239" y="130"/>
                    </a:lnTo>
                    <a:lnTo>
                      <a:pt x="239" y="130"/>
                    </a:lnTo>
                    <a:lnTo>
                      <a:pt x="239" y="130"/>
                    </a:lnTo>
                    <a:lnTo>
                      <a:pt x="239" y="130"/>
                    </a:lnTo>
                    <a:lnTo>
                      <a:pt x="239" y="130"/>
                    </a:lnTo>
                    <a:lnTo>
                      <a:pt x="239" y="128"/>
                    </a:lnTo>
                    <a:lnTo>
                      <a:pt x="239" y="128"/>
                    </a:lnTo>
                    <a:lnTo>
                      <a:pt x="239" y="128"/>
                    </a:lnTo>
                    <a:lnTo>
                      <a:pt x="241" y="128"/>
                    </a:lnTo>
                    <a:lnTo>
                      <a:pt x="241" y="128"/>
                    </a:lnTo>
                    <a:lnTo>
                      <a:pt x="241" y="128"/>
                    </a:lnTo>
                    <a:lnTo>
                      <a:pt x="241" y="128"/>
                    </a:lnTo>
                    <a:lnTo>
                      <a:pt x="241" y="126"/>
                    </a:lnTo>
                    <a:lnTo>
                      <a:pt x="241" y="126"/>
                    </a:lnTo>
                    <a:lnTo>
                      <a:pt x="241" y="126"/>
                    </a:lnTo>
                    <a:lnTo>
                      <a:pt x="241" y="126"/>
                    </a:lnTo>
                    <a:lnTo>
                      <a:pt x="241" y="125"/>
                    </a:lnTo>
                    <a:lnTo>
                      <a:pt x="241" y="123"/>
                    </a:lnTo>
                    <a:lnTo>
                      <a:pt x="241" y="123"/>
                    </a:lnTo>
                    <a:lnTo>
                      <a:pt x="241" y="123"/>
                    </a:lnTo>
                    <a:lnTo>
                      <a:pt x="241" y="123"/>
                    </a:lnTo>
                    <a:lnTo>
                      <a:pt x="242" y="121"/>
                    </a:lnTo>
                    <a:lnTo>
                      <a:pt x="242" y="121"/>
                    </a:lnTo>
                    <a:lnTo>
                      <a:pt x="242" y="121"/>
                    </a:lnTo>
                    <a:lnTo>
                      <a:pt x="242" y="121"/>
                    </a:lnTo>
                    <a:lnTo>
                      <a:pt x="244" y="119"/>
                    </a:lnTo>
                    <a:lnTo>
                      <a:pt x="244" y="119"/>
                    </a:lnTo>
                    <a:lnTo>
                      <a:pt x="244" y="119"/>
                    </a:lnTo>
                    <a:lnTo>
                      <a:pt x="244" y="119"/>
                    </a:lnTo>
                    <a:lnTo>
                      <a:pt x="244" y="119"/>
                    </a:lnTo>
                    <a:lnTo>
                      <a:pt x="244" y="119"/>
                    </a:lnTo>
                    <a:lnTo>
                      <a:pt x="246" y="119"/>
                    </a:lnTo>
                    <a:lnTo>
                      <a:pt x="246" y="119"/>
                    </a:lnTo>
                    <a:lnTo>
                      <a:pt x="246" y="117"/>
                    </a:lnTo>
                    <a:lnTo>
                      <a:pt x="246" y="117"/>
                    </a:lnTo>
                    <a:lnTo>
                      <a:pt x="248" y="117"/>
                    </a:lnTo>
                    <a:lnTo>
                      <a:pt x="248" y="116"/>
                    </a:lnTo>
                    <a:lnTo>
                      <a:pt x="248" y="116"/>
                    </a:lnTo>
                    <a:lnTo>
                      <a:pt x="250" y="116"/>
                    </a:lnTo>
                    <a:lnTo>
                      <a:pt x="250" y="116"/>
                    </a:lnTo>
                    <a:lnTo>
                      <a:pt x="251" y="114"/>
                    </a:lnTo>
                    <a:lnTo>
                      <a:pt x="251" y="114"/>
                    </a:lnTo>
                    <a:lnTo>
                      <a:pt x="251" y="114"/>
                    </a:lnTo>
                    <a:lnTo>
                      <a:pt x="251" y="114"/>
                    </a:lnTo>
                    <a:lnTo>
                      <a:pt x="253" y="114"/>
                    </a:lnTo>
                    <a:lnTo>
                      <a:pt x="253" y="112"/>
                    </a:lnTo>
                    <a:lnTo>
                      <a:pt x="253" y="112"/>
                    </a:lnTo>
                    <a:lnTo>
                      <a:pt x="253" y="112"/>
                    </a:lnTo>
                    <a:lnTo>
                      <a:pt x="253" y="110"/>
                    </a:lnTo>
                    <a:lnTo>
                      <a:pt x="253" y="110"/>
                    </a:lnTo>
                    <a:lnTo>
                      <a:pt x="253" y="110"/>
                    </a:lnTo>
                    <a:lnTo>
                      <a:pt x="253" y="110"/>
                    </a:lnTo>
                    <a:lnTo>
                      <a:pt x="253" y="110"/>
                    </a:lnTo>
                    <a:lnTo>
                      <a:pt x="253" y="108"/>
                    </a:lnTo>
                    <a:lnTo>
                      <a:pt x="253" y="108"/>
                    </a:lnTo>
                    <a:lnTo>
                      <a:pt x="253" y="108"/>
                    </a:lnTo>
                    <a:lnTo>
                      <a:pt x="255" y="108"/>
                    </a:lnTo>
                    <a:lnTo>
                      <a:pt x="255" y="107"/>
                    </a:lnTo>
                    <a:lnTo>
                      <a:pt x="255" y="107"/>
                    </a:lnTo>
                    <a:lnTo>
                      <a:pt x="255" y="107"/>
                    </a:lnTo>
                    <a:lnTo>
                      <a:pt x="255" y="107"/>
                    </a:lnTo>
                    <a:lnTo>
                      <a:pt x="255" y="107"/>
                    </a:lnTo>
                    <a:lnTo>
                      <a:pt x="255" y="107"/>
                    </a:lnTo>
                    <a:lnTo>
                      <a:pt x="255" y="105"/>
                    </a:lnTo>
                    <a:lnTo>
                      <a:pt x="255" y="105"/>
                    </a:lnTo>
                    <a:lnTo>
                      <a:pt x="255" y="105"/>
                    </a:lnTo>
                    <a:lnTo>
                      <a:pt x="255" y="105"/>
                    </a:lnTo>
                    <a:lnTo>
                      <a:pt x="255" y="103"/>
                    </a:lnTo>
                    <a:lnTo>
                      <a:pt x="255" y="103"/>
                    </a:lnTo>
                    <a:lnTo>
                      <a:pt x="255" y="103"/>
                    </a:lnTo>
                    <a:lnTo>
                      <a:pt x="255" y="103"/>
                    </a:lnTo>
                    <a:lnTo>
                      <a:pt x="255" y="103"/>
                    </a:lnTo>
                    <a:lnTo>
                      <a:pt x="255" y="103"/>
                    </a:lnTo>
                    <a:lnTo>
                      <a:pt x="255" y="101"/>
                    </a:lnTo>
                    <a:lnTo>
                      <a:pt x="257" y="101"/>
                    </a:lnTo>
                    <a:lnTo>
                      <a:pt x="257" y="103"/>
                    </a:lnTo>
                    <a:lnTo>
                      <a:pt x="257" y="103"/>
                    </a:lnTo>
                    <a:lnTo>
                      <a:pt x="257" y="103"/>
                    </a:lnTo>
                    <a:lnTo>
                      <a:pt x="257" y="103"/>
                    </a:lnTo>
                    <a:lnTo>
                      <a:pt x="257" y="103"/>
                    </a:lnTo>
                    <a:lnTo>
                      <a:pt x="259" y="103"/>
                    </a:lnTo>
                    <a:lnTo>
                      <a:pt x="259" y="103"/>
                    </a:lnTo>
                    <a:lnTo>
                      <a:pt x="259" y="103"/>
                    </a:lnTo>
                    <a:lnTo>
                      <a:pt x="259" y="103"/>
                    </a:lnTo>
                    <a:lnTo>
                      <a:pt x="259" y="105"/>
                    </a:lnTo>
                    <a:lnTo>
                      <a:pt x="259" y="105"/>
                    </a:lnTo>
                    <a:lnTo>
                      <a:pt x="261" y="105"/>
                    </a:lnTo>
                    <a:lnTo>
                      <a:pt x="261" y="105"/>
                    </a:lnTo>
                    <a:lnTo>
                      <a:pt x="261" y="105"/>
                    </a:lnTo>
                    <a:lnTo>
                      <a:pt x="261" y="105"/>
                    </a:lnTo>
                    <a:lnTo>
                      <a:pt x="261" y="105"/>
                    </a:lnTo>
                    <a:lnTo>
                      <a:pt x="262" y="105"/>
                    </a:lnTo>
                    <a:lnTo>
                      <a:pt x="262" y="105"/>
                    </a:lnTo>
                    <a:lnTo>
                      <a:pt x="262" y="105"/>
                    </a:lnTo>
                    <a:lnTo>
                      <a:pt x="262" y="105"/>
                    </a:lnTo>
                    <a:lnTo>
                      <a:pt x="264" y="105"/>
                    </a:lnTo>
                    <a:lnTo>
                      <a:pt x="264" y="103"/>
                    </a:lnTo>
                    <a:lnTo>
                      <a:pt x="266" y="103"/>
                    </a:lnTo>
                    <a:lnTo>
                      <a:pt x="266" y="103"/>
                    </a:lnTo>
                    <a:lnTo>
                      <a:pt x="266" y="105"/>
                    </a:lnTo>
                    <a:lnTo>
                      <a:pt x="266" y="105"/>
                    </a:lnTo>
                    <a:lnTo>
                      <a:pt x="266" y="105"/>
                    </a:lnTo>
                    <a:lnTo>
                      <a:pt x="266" y="105"/>
                    </a:lnTo>
                    <a:lnTo>
                      <a:pt x="268" y="105"/>
                    </a:lnTo>
                    <a:lnTo>
                      <a:pt x="268" y="105"/>
                    </a:lnTo>
                    <a:lnTo>
                      <a:pt x="268" y="105"/>
                    </a:lnTo>
                    <a:lnTo>
                      <a:pt x="268" y="105"/>
                    </a:lnTo>
                    <a:lnTo>
                      <a:pt x="268" y="105"/>
                    </a:lnTo>
                    <a:lnTo>
                      <a:pt x="270" y="105"/>
                    </a:lnTo>
                    <a:lnTo>
                      <a:pt x="270" y="105"/>
                    </a:lnTo>
                    <a:lnTo>
                      <a:pt x="270" y="105"/>
                    </a:lnTo>
                    <a:lnTo>
                      <a:pt x="270" y="105"/>
                    </a:lnTo>
                    <a:lnTo>
                      <a:pt x="271" y="105"/>
                    </a:lnTo>
                    <a:lnTo>
                      <a:pt x="271" y="105"/>
                    </a:lnTo>
                    <a:lnTo>
                      <a:pt x="271" y="105"/>
                    </a:lnTo>
                    <a:lnTo>
                      <a:pt x="271" y="105"/>
                    </a:lnTo>
                    <a:lnTo>
                      <a:pt x="271" y="105"/>
                    </a:lnTo>
                    <a:lnTo>
                      <a:pt x="271" y="105"/>
                    </a:lnTo>
                    <a:lnTo>
                      <a:pt x="273" y="105"/>
                    </a:lnTo>
                    <a:lnTo>
                      <a:pt x="273" y="105"/>
                    </a:lnTo>
                    <a:lnTo>
                      <a:pt x="273" y="105"/>
                    </a:lnTo>
                    <a:lnTo>
                      <a:pt x="273" y="105"/>
                    </a:lnTo>
                    <a:lnTo>
                      <a:pt x="273" y="105"/>
                    </a:lnTo>
                    <a:lnTo>
                      <a:pt x="275" y="105"/>
                    </a:lnTo>
                    <a:lnTo>
                      <a:pt x="275" y="105"/>
                    </a:lnTo>
                    <a:lnTo>
                      <a:pt x="277" y="105"/>
                    </a:lnTo>
                    <a:lnTo>
                      <a:pt x="277" y="105"/>
                    </a:lnTo>
                    <a:lnTo>
                      <a:pt x="277" y="105"/>
                    </a:lnTo>
                    <a:lnTo>
                      <a:pt x="277" y="105"/>
                    </a:lnTo>
                    <a:lnTo>
                      <a:pt x="277" y="105"/>
                    </a:lnTo>
                    <a:lnTo>
                      <a:pt x="279" y="105"/>
                    </a:lnTo>
                    <a:lnTo>
                      <a:pt x="279" y="105"/>
                    </a:lnTo>
                    <a:lnTo>
                      <a:pt x="279" y="105"/>
                    </a:lnTo>
                    <a:lnTo>
                      <a:pt x="279" y="105"/>
                    </a:lnTo>
                    <a:lnTo>
                      <a:pt x="279" y="107"/>
                    </a:lnTo>
                    <a:lnTo>
                      <a:pt x="279" y="107"/>
                    </a:lnTo>
                    <a:lnTo>
                      <a:pt x="279" y="107"/>
                    </a:lnTo>
                    <a:lnTo>
                      <a:pt x="279" y="107"/>
                    </a:lnTo>
                    <a:lnTo>
                      <a:pt x="279" y="107"/>
                    </a:lnTo>
                    <a:lnTo>
                      <a:pt x="279" y="107"/>
                    </a:lnTo>
                    <a:lnTo>
                      <a:pt x="280" y="107"/>
                    </a:lnTo>
                    <a:lnTo>
                      <a:pt x="280" y="107"/>
                    </a:lnTo>
                    <a:lnTo>
                      <a:pt x="280" y="105"/>
                    </a:lnTo>
                    <a:lnTo>
                      <a:pt x="280" y="105"/>
                    </a:lnTo>
                    <a:lnTo>
                      <a:pt x="280" y="105"/>
                    </a:lnTo>
                    <a:lnTo>
                      <a:pt x="280" y="103"/>
                    </a:lnTo>
                    <a:lnTo>
                      <a:pt x="280" y="103"/>
                    </a:lnTo>
                    <a:lnTo>
                      <a:pt x="280" y="103"/>
                    </a:lnTo>
                    <a:lnTo>
                      <a:pt x="280" y="103"/>
                    </a:lnTo>
                    <a:lnTo>
                      <a:pt x="282" y="101"/>
                    </a:lnTo>
                    <a:lnTo>
                      <a:pt x="282" y="101"/>
                    </a:lnTo>
                    <a:lnTo>
                      <a:pt x="282" y="101"/>
                    </a:lnTo>
                    <a:lnTo>
                      <a:pt x="282" y="103"/>
                    </a:lnTo>
                    <a:lnTo>
                      <a:pt x="282" y="103"/>
                    </a:lnTo>
                    <a:lnTo>
                      <a:pt x="284" y="103"/>
                    </a:lnTo>
                    <a:lnTo>
                      <a:pt x="286" y="103"/>
                    </a:lnTo>
                    <a:lnTo>
                      <a:pt x="286" y="103"/>
                    </a:lnTo>
                    <a:lnTo>
                      <a:pt x="286" y="103"/>
                    </a:lnTo>
                    <a:lnTo>
                      <a:pt x="286" y="103"/>
                    </a:lnTo>
                    <a:lnTo>
                      <a:pt x="288" y="103"/>
                    </a:lnTo>
                    <a:lnTo>
                      <a:pt x="288" y="103"/>
                    </a:lnTo>
                    <a:lnTo>
                      <a:pt x="288" y="103"/>
                    </a:lnTo>
                    <a:lnTo>
                      <a:pt x="289" y="103"/>
                    </a:lnTo>
                    <a:lnTo>
                      <a:pt x="289" y="103"/>
                    </a:lnTo>
                    <a:lnTo>
                      <a:pt x="289" y="101"/>
                    </a:lnTo>
                    <a:lnTo>
                      <a:pt x="289" y="101"/>
                    </a:lnTo>
                    <a:lnTo>
                      <a:pt x="289" y="101"/>
                    </a:lnTo>
                    <a:lnTo>
                      <a:pt x="289" y="101"/>
                    </a:lnTo>
                    <a:lnTo>
                      <a:pt x="289" y="101"/>
                    </a:lnTo>
                    <a:lnTo>
                      <a:pt x="289" y="99"/>
                    </a:lnTo>
                    <a:lnTo>
                      <a:pt x="291" y="99"/>
                    </a:lnTo>
                    <a:lnTo>
                      <a:pt x="291" y="99"/>
                    </a:lnTo>
                    <a:lnTo>
                      <a:pt x="291" y="99"/>
                    </a:lnTo>
                    <a:lnTo>
                      <a:pt x="291" y="101"/>
                    </a:lnTo>
                    <a:lnTo>
                      <a:pt x="291" y="101"/>
                    </a:lnTo>
                    <a:lnTo>
                      <a:pt x="291" y="103"/>
                    </a:lnTo>
                    <a:lnTo>
                      <a:pt x="293" y="103"/>
                    </a:lnTo>
                    <a:lnTo>
                      <a:pt x="293" y="103"/>
                    </a:lnTo>
                    <a:lnTo>
                      <a:pt x="293" y="103"/>
                    </a:lnTo>
                    <a:lnTo>
                      <a:pt x="293" y="103"/>
                    </a:lnTo>
                    <a:lnTo>
                      <a:pt x="293" y="105"/>
                    </a:lnTo>
                    <a:lnTo>
                      <a:pt x="293" y="105"/>
                    </a:lnTo>
                    <a:lnTo>
                      <a:pt x="293" y="105"/>
                    </a:lnTo>
                    <a:lnTo>
                      <a:pt x="295" y="105"/>
                    </a:lnTo>
                    <a:lnTo>
                      <a:pt x="295" y="105"/>
                    </a:lnTo>
                    <a:lnTo>
                      <a:pt x="295" y="105"/>
                    </a:lnTo>
                    <a:lnTo>
                      <a:pt x="295" y="105"/>
                    </a:lnTo>
                    <a:lnTo>
                      <a:pt x="295" y="105"/>
                    </a:lnTo>
                    <a:lnTo>
                      <a:pt x="295" y="105"/>
                    </a:lnTo>
                    <a:lnTo>
                      <a:pt x="297" y="105"/>
                    </a:lnTo>
                    <a:lnTo>
                      <a:pt x="297" y="105"/>
                    </a:lnTo>
                    <a:lnTo>
                      <a:pt x="297" y="105"/>
                    </a:lnTo>
                    <a:lnTo>
                      <a:pt x="297" y="107"/>
                    </a:lnTo>
                    <a:lnTo>
                      <a:pt x="299" y="107"/>
                    </a:lnTo>
                    <a:lnTo>
                      <a:pt x="299" y="107"/>
                    </a:lnTo>
                    <a:lnTo>
                      <a:pt x="299" y="107"/>
                    </a:lnTo>
                    <a:lnTo>
                      <a:pt x="299" y="107"/>
                    </a:lnTo>
                    <a:lnTo>
                      <a:pt x="299" y="107"/>
                    </a:lnTo>
                    <a:lnTo>
                      <a:pt x="299" y="108"/>
                    </a:lnTo>
                    <a:lnTo>
                      <a:pt x="299" y="108"/>
                    </a:lnTo>
                    <a:lnTo>
                      <a:pt x="299" y="108"/>
                    </a:lnTo>
                    <a:lnTo>
                      <a:pt x="299" y="108"/>
                    </a:lnTo>
                    <a:lnTo>
                      <a:pt x="299" y="108"/>
                    </a:lnTo>
                    <a:lnTo>
                      <a:pt x="299" y="110"/>
                    </a:lnTo>
                    <a:lnTo>
                      <a:pt x="299" y="110"/>
                    </a:lnTo>
                    <a:lnTo>
                      <a:pt x="299" y="110"/>
                    </a:lnTo>
                    <a:lnTo>
                      <a:pt x="299" y="110"/>
                    </a:lnTo>
                    <a:lnTo>
                      <a:pt x="299" y="110"/>
                    </a:lnTo>
                    <a:lnTo>
                      <a:pt x="299" y="112"/>
                    </a:lnTo>
                    <a:lnTo>
                      <a:pt x="299" y="112"/>
                    </a:lnTo>
                    <a:lnTo>
                      <a:pt x="299" y="112"/>
                    </a:lnTo>
                    <a:lnTo>
                      <a:pt x="299" y="112"/>
                    </a:lnTo>
                    <a:lnTo>
                      <a:pt x="297" y="114"/>
                    </a:lnTo>
                    <a:lnTo>
                      <a:pt x="297" y="114"/>
                    </a:lnTo>
                    <a:lnTo>
                      <a:pt x="297" y="114"/>
                    </a:lnTo>
                    <a:lnTo>
                      <a:pt x="297" y="114"/>
                    </a:lnTo>
                    <a:lnTo>
                      <a:pt x="297" y="114"/>
                    </a:lnTo>
                    <a:lnTo>
                      <a:pt x="297" y="114"/>
                    </a:lnTo>
                    <a:lnTo>
                      <a:pt x="297" y="114"/>
                    </a:lnTo>
                    <a:lnTo>
                      <a:pt x="297" y="114"/>
                    </a:lnTo>
                    <a:lnTo>
                      <a:pt x="297" y="116"/>
                    </a:lnTo>
                    <a:lnTo>
                      <a:pt x="297" y="116"/>
                    </a:lnTo>
                    <a:lnTo>
                      <a:pt x="297" y="116"/>
                    </a:lnTo>
                    <a:lnTo>
                      <a:pt x="297" y="116"/>
                    </a:lnTo>
                    <a:lnTo>
                      <a:pt x="299" y="117"/>
                    </a:lnTo>
                    <a:lnTo>
                      <a:pt x="299" y="117"/>
                    </a:lnTo>
                    <a:lnTo>
                      <a:pt x="299" y="117"/>
                    </a:lnTo>
                    <a:lnTo>
                      <a:pt x="299" y="117"/>
                    </a:lnTo>
                    <a:lnTo>
                      <a:pt x="297" y="117"/>
                    </a:lnTo>
                    <a:lnTo>
                      <a:pt x="299" y="119"/>
                    </a:lnTo>
                    <a:lnTo>
                      <a:pt x="299" y="119"/>
                    </a:lnTo>
                    <a:lnTo>
                      <a:pt x="299" y="119"/>
                    </a:lnTo>
                    <a:lnTo>
                      <a:pt x="299" y="119"/>
                    </a:lnTo>
                    <a:lnTo>
                      <a:pt x="300" y="119"/>
                    </a:lnTo>
                    <a:lnTo>
                      <a:pt x="300" y="119"/>
                    </a:lnTo>
                    <a:lnTo>
                      <a:pt x="300" y="119"/>
                    </a:lnTo>
                    <a:lnTo>
                      <a:pt x="302" y="119"/>
                    </a:lnTo>
                    <a:lnTo>
                      <a:pt x="302" y="119"/>
                    </a:lnTo>
                    <a:lnTo>
                      <a:pt x="302" y="119"/>
                    </a:lnTo>
                    <a:lnTo>
                      <a:pt x="302" y="119"/>
                    </a:lnTo>
                    <a:lnTo>
                      <a:pt x="302" y="119"/>
                    </a:lnTo>
                    <a:lnTo>
                      <a:pt x="304" y="119"/>
                    </a:lnTo>
                    <a:lnTo>
                      <a:pt x="304" y="119"/>
                    </a:lnTo>
                    <a:lnTo>
                      <a:pt x="304" y="119"/>
                    </a:lnTo>
                    <a:lnTo>
                      <a:pt x="304" y="121"/>
                    </a:lnTo>
                    <a:lnTo>
                      <a:pt x="304" y="121"/>
                    </a:lnTo>
                    <a:lnTo>
                      <a:pt x="304" y="121"/>
                    </a:lnTo>
                    <a:lnTo>
                      <a:pt x="304" y="121"/>
                    </a:lnTo>
                    <a:lnTo>
                      <a:pt x="304" y="121"/>
                    </a:lnTo>
                    <a:lnTo>
                      <a:pt x="306" y="121"/>
                    </a:lnTo>
                    <a:lnTo>
                      <a:pt x="306" y="121"/>
                    </a:lnTo>
                    <a:lnTo>
                      <a:pt x="308" y="121"/>
                    </a:lnTo>
                    <a:lnTo>
                      <a:pt x="308" y="121"/>
                    </a:lnTo>
                    <a:lnTo>
                      <a:pt x="308" y="121"/>
                    </a:lnTo>
                    <a:lnTo>
                      <a:pt x="308" y="121"/>
                    </a:lnTo>
                    <a:lnTo>
                      <a:pt x="308" y="121"/>
                    </a:lnTo>
                    <a:lnTo>
                      <a:pt x="308" y="123"/>
                    </a:lnTo>
                    <a:lnTo>
                      <a:pt x="306" y="123"/>
                    </a:lnTo>
                    <a:lnTo>
                      <a:pt x="306" y="123"/>
                    </a:lnTo>
                    <a:lnTo>
                      <a:pt x="306" y="123"/>
                    </a:lnTo>
                    <a:lnTo>
                      <a:pt x="306" y="123"/>
                    </a:lnTo>
                    <a:lnTo>
                      <a:pt x="306" y="123"/>
                    </a:lnTo>
                    <a:lnTo>
                      <a:pt x="306" y="125"/>
                    </a:lnTo>
                    <a:lnTo>
                      <a:pt x="306" y="125"/>
                    </a:lnTo>
                    <a:lnTo>
                      <a:pt x="306" y="125"/>
                    </a:lnTo>
                    <a:lnTo>
                      <a:pt x="306" y="125"/>
                    </a:lnTo>
                    <a:lnTo>
                      <a:pt x="306" y="125"/>
                    </a:lnTo>
                    <a:lnTo>
                      <a:pt x="306" y="126"/>
                    </a:lnTo>
                    <a:lnTo>
                      <a:pt x="306" y="126"/>
                    </a:lnTo>
                    <a:lnTo>
                      <a:pt x="306" y="126"/>
                    </a:lnTo>
                    <a:lnTo>
                      <a:pt x="306" y="128"/>
                    </a:lnTo>
                    <a:lnTo>
                      <a:pt x="306" y="128"/>
                    </a:lnTo>
                    <a:lnTo>
                      <a:pt x="306" y="128"/>
                    </a:lnTo>
                    <a:lnTo>
                      <a:pt x="306" y="128"/>
                    </a:lnTo>
                    <a:lnTo>
                      <a:pt x="306" y="128"/>
                    </a:lnTo>
                    <a:lnTo>
                      <a:pt x="306" y="128"/>
                    </a:lnTo>
                    <a:lnTo>
                      <a:pt x="306" y="128"/>
                    </a:lnTo>
                    <a:lnTo>
                      <a:pt x="306" y="128"/>
                    </a:lnTo>
                    <a:lnTo>
                      <a:pt x="306" y="128"/>
                    </a:lnTo>
                    <a:lnTo>
                      <a:pt x="304" y="128"/>
                    </a:lnTo>
                    <a:lnTo>
                      <a:pt x="304" y="128"/>
                    </a:lnTo>
                    <a:lnTo>
                      <a:pt x="304" y="128"/>
                    </a:lnTo>
                    <a:lnTo>
                      <a:pt x="304" y="128"/>
                    </a:lnTo>
                    <a:lnTo>
                      <a:pt x="304" y="128"/>
                    </a:lnTo>
                    <a:lnTo>
                      <a:pt x="304" y="130"/>
                    </a:lnTo>
                    <a:lnTo>
                      <a:pt x="304" y="130"/>
                    </a:lnTo>
                    <a:lnTo>
                      <a:pt x="304" y="130"/>
                    </a:lnTo>
                    <a:lnTo>
                      <a:pt x="304" y="130"/>
                    </a:lnTo>
                    <a:lnTo>
                      <a:pt x="304" y="130"/>
                    </a:lnTo>
                    <a:lnTo>
                      <a:pt x="304" y="132"/>
                    </a:lnTo>
                    <a:lnTo>
                      <a:pt x="304" y="132"/>
                    </a:lnTo>
                    <a:lnTo>
                      <a:pt x="304" y="132"/>
                    </a:lnTo>
                    <a:lnTo>
                      <a:pt x="304" y="134"/>
                    </a:lnTo>
                    <a:lnTo>
                      <a:pt x="304" y="134"/>
                    </a:lnTo>
                    <a:lnTo>
                      <a:pt x="304" y="134"/>
                    </a:lnTo>
                    <a:lnTo>
                      <a:pt x="304" y="134"/>
                    </a:lnTo>
                    <a:lnTo>
                      <a:pt x="304" y="134"/>
                    </a:lnTo>
                    <a:lnTo>
                      <a:pt x="302" y="135"/>
                    </a:lnTo>
                    <a:lnTo>
                      <a:pt x="302" y="135"/>
                    </a:lnTo>
                    <a:lnTo>
                      <a:pt x="302" y="135"/>
                    </a:lnTo>
                    <a:lnTo>
                      <a:pt x="302" y="135"/>
                    </a:lnTo>
                    <a:lnTo>
                      <a:pt x="302" y="135"/>
                    </a:lnTo>
                    <a:lnTo>
                      <a:pt x="302" y="135"/>
                    </a:lnTo>
                    <a:lnTo>
                      <a:pt x="302" y="135"/>
                    </a:lnTo>
                    <a:lnTo>
                      <a:pt x="302" y="135"/>
                    </a:lnTo>
                    <a:lnTo>
                      <a:pt x="302" y="137"/>
                    </a:lnTo>
                    <a:lnTo>
                      <a:pt x="300" y="137"/>
                    </a:lnTo>
                    <a:lnTo>
                      <a:pt x="300" y="137"/>
                    </a:lnTo>
                    <a:lnTo>
                      <a:pt x="300" y="137"/>
                    </a:lnTo>
                    <a:lnTo>
                      <a:pt x="300" y="137"/>
                    </a:lnTo>
                    <a:lnTo>
                      <a:pt x="300" y="137"/>
                    </a:lnTo>
                    <a:lnTo>
                      <a:pt x="300" y="139"/>
                    </a:lnTo>
                    <a:lnTo>
                      <a:pt x="300" y="139"/>
                    </a:lnTo>
                    <a:lnTo>
                      <a:pt x="300" y="141"/>
                    </a:lnTo>
                    <a:lnTo>
                      <a:pt x="300" y="141"/>
                    </a:lnTo>
                    <a:lnTo>
                      <a:pt x="300" y="141"/>
                    </a:lnTo>
                    <a:lnTo>
                      <a:pt x="302" y="143"/>
                    </a:lnTo>
                    <a:lnTo>
                      <a:pt x="302" y="143"/>
                    </a:lnTo>
                    <a:lnTo>
                      <a:pt x="302" y="143"/>
                    </a:lnTo>
                    <a:lnTo>
                      <a:pt x="304" y="143"/>
                    </a:lnTo>
                    <a:lnTo>
                      <a:pt x="304" y="145"/>
                    </a:lnTo>
                    <a:lnTo>
                      <a:pt x="304" y="145"/>
                    </a:lnTo>
                    <a:lnTo>
                      <a:pt x="304" y="145"/>
                    </a:lnTo>
                    <a:lnTo>
                      <a:pt x="304" y="146"/>
                    </a:lnTo>
                    <a:lnTo>
                      <a:pt x="306" y="146"/>
                    </a:lnTo>
                    <a:lnTo>
                      <a:pt x="306" y="148"/>
                    </a:lnTo>
                    <a:lnTo>
                      <a:pt x="306" y="148"/>
                    </a:lnTo>
                    <a:lnTo>
                      <a:pt x="306" y="148"/>
                    </a:lnTo>
                    <a:lnTo>
                      <a:pt x="306" y="148"/>
                    </a:lnTo>
                    <a:lnTo>
                      <a:pt x="306" y="150"/>
                    </a:lnTo>
                    <a:lnTo>
                      <a:pt x="306" y="150"/>
                    </a:lnTo>
                    <a:lnTo>
                      <a:pt x="308" y="150"/>
                    </a:lnTo>
                    <a:lnTo>
                      <a:pt x="308" y="150"/>
                    </a:lnTo>
                    <a:lnTo>
                      <a:pt x="308" y="152"/>
                    </a:lnTo>
                    <a:lnTo>
                      <a:pt x="308" y="152"/>
                    </a:lnTo>
                    <a:lnTo>
                      <a:pt x="308" y="152"/>
                    </a:lnTo>
                    <a:lnTo>
                      <a:pt x="309" y="152"/>
                    </a:lnTo>
                    <a:lnTo>
                      <a:pt x="309" y="152"/>
                    </a:lnTo>
                    <a:lnTo>
                      <a:pt x="309" y="152"/>
                    </a:lnTo>
                    <a:lnTo>
                      <a:pt x="309" y="152"/>
                    </a:lnTo>
                    <a:lnTo>
                      <a:pt x="309" y="154"/>
                    </a:lnTo>
                    <a:lnTo>
                      <a:pt x="309" y="154"/>
                    </a:lnTo>
                    <a:lnTo>
                      <a:pt x="311" y="155"/>
                    </a:lnTo>
                    <a:lnTo>
                      <a:pt x="313" y="155"/>
                    </a:lnTo>
                    <a:lnTo>
                      <a:pt x="313" y="155"/>
                    </a:lnTo>
                    <a:lnTo>
                      <a:pt x="313" y="155"/>
                    </a:lnTo>
                    <a:lnTo>
                      <a:pt x="313" y="155"/>
                    </a:lnTo>
                    <a:lnTo>
                      <a:pt x="313" y="155"/>
                    </a:lnTo>
                    <a:lnTo>
                      <a:pt x="313" y="155"/>
                    </a:lnTo>
                    <a:lnTo>
                      <a:pt x="313" y="157"/>
                    </a:lnTo>
                    <a:lnTo>
                      <a:pt x="313" y="157"/>
                    </a:lnTo>
                    <a:lnTo>
                      <a:pt x="313" y="157"/>
                    </a:lnTo>
                    <a:lnTo>
                      <a:pt x="313" y="157"/>
                    </a:lnTo>
                    <a:lnTo>
                      <a:pt x="313" y="157"/>
                    </a:lnTo>
                    <a:lnTo>
                      <a:pt x="311" y="157"/>
                    </a:lnTo>
                    <a:lnTo>
                      <a:pt x="311" y="157"/>
                    </a:lnTo>
                    <a:lnTo>
                      <a:pt x="311" y="157"/>
                    </a:lnTo>
                    <a:lnTo>
                      <a:pt x="309" y="157"/>
                    </a:lnTo>
                    <a:lnTo>
                      <a:pt x="308" y="157"/>
                    </a:lnTo>
                    <a:lnTo>
                      <a:pt x="308" y="157"/>
                    </a:lnTo>
                    <a:lnTo>
                      <a:pt x="306" y="159"/>
                    </a:lnTo>
                    <a:lnTo>
                      <a:pt x="306" y="159"/>
                    </a:lnTo>
                    <a:lnTo>
                      <a:pt x="306" y="159"/>
                    </a:lnTo>
                    <a:lnTo>
                      <a:pt x="306" y="159"/>
                    </a:lnTo>
                    <a:lnTo>
                      <a:pt x="306" y="159"/>
                    </a:lnTo>
                    <a:lnTo>
                      <a:pt x="306" y="159"/>
                    </a:lnTo>
                    <a:lnTo>
                      <a:pt x="306" y="161"/>
                    </a:lnTo>
                    <a:lnTo>
                      <a:pt x="306" y="161"/>
                    </a:lnTo>
                    <a:lnTo>
                      <a:pt x="306" y="161"/>
                    </a:lnTo>
                    <a:lnTo>
                      <a:pt x="306" y="163"/>
                    </a:lnTo>
                    <a:lnTo>
                      <a:pt x="306" y="164"/>
                    </a:lnTo>
                    <a:lnTo>
                      <a:pt x="306" y="164"/>
                    </a:lnTo>
                    <a:lnTo>
                      <a:pt x="306" y="164"/>
                    </a:lnTo>
                    <a:lnTo>
                      <a:pt x="304" y="166"/>
                    </a:lnTo>
                    <a:lnTo>
                      <a:pt x="304" y="166"/>
                    </a:lnTo>
                    <a:lnTo>
                      <a:pt x="304" y="166"/>
                    </a:lnTo>
                    <a:lnTo>
                      <a:pt x="304" y="166"/>
                    </a:lnTo>
                    <a:lnTo>
                      <a:pt x="304" y="168"/>
                    </a:lnTo>
                    <a:lnTo>
                      <a:pt x="304" y="168"/>
                    </a:lnTo>
                    <a:lnTo>
                      <a:pt x="304" y="168"/>
                    </a:lnTo>
                    <a:lnTo>
                      <a:pt x="304" y="170"/>
                    </a:lnTo>
                    <a:lnTo>
                      <a:pt x="304" y="170"/>
                    </a:lnTo>
                    <a:lnTo>
                      <a:pt x="302" y="170"/>
                    </a:lnTo>
                    <a:lnTo>
                      <a:pt x="302" y="170"/>
                    </a:lnTo>
                    <a:lnTo>
                      <a:pt x="300" y="170"/>
                    </a:lnTo>
                    <a:lnTo>
                      <a:pt x="300" y="170"/>
                    </a:lnTo>
                    <a:lnTo>
                      <a:pt x="300" y="170"/>
                    </a:lnTo>
                    <a:lnTo>
                      <a:pt x="300" y="170"/>
                    </a:lnTo>
                    <a:lnTo>
                      <a:pt x="300" y="172"/>
                    </a:lnTo>
                    <a:lnTo>
                      <a:pt x="299" y="172"/>
                    </a:lnTo>
                    <a:lnTo>
                      <a:pt x="299" y="173"/>
                    </a:lnTo>
                    <a:lnTo>
                      <a:pt x="299" y="173"/>
                    </a:lnTo>
                    <a:lnTo>
                      <a:pt x="297" y="173"/>
                    </a:lnTo>
                    <a:lnTo>
                      <a:pt x="297" y="173"/>
                    </a:lnTo>
                    <a:lnTo>
                      <a:pt x="297" y="173"/>
                    </a:lnTo>
                    <a:lnTo>
                      <a:pt x="297" y="173"/>
                    </a:lnTo>
                    <a:lnTo>
                      <a:pt x="295" y="173"/>
                    </a:lnTo>
                    <a:lnTo>
                      <a:pt x="293" y="173"/>
                    </a:lnTo>
                    <a:lnTo>
                      <a:pt x="291" y="173"/>
                    </a:lnTo>
                    <a:lnTo>
                      <a:pt x="291" y="173"/>
                    </a:lnTo>
                    <a:lnTo>
                      <a:pt x="289" y="175"/>
                    </a:lnTo>
                    <a:lnTo>
                      <a:pt x="289" y="175"/>
                    </a:lnTo>
                    <a:lnTo>
                      <a:pt x="289" y="175"/>
                    </a:lnTo>
                    <a:lnTo>
                      <a:pt x="289" y="175"/>
                    </a:lnTo>
                    <a:lnTo>
                      <a:pt x="289" y="175"/>
                    </a:lnTo>
                    <a:lnTo>
                      <a:pt x="291" y="175"/>
                    </a:lnTo>
                    <a:lnTo>
                      <a:pt x="291" y="175"/>
                    </a:lnTo>
                    <a:lnTo>
                      <a:pt x="291" y="175"/>
                    </a:lnTo>
                    <a:lnTo>
                      <a:pt x="291" y="175"/>
                    </a:lnTo>
                    <a:lnTo>
                      <a:pt x="291" y="175"/>
                    </a:lnTo>
                    <a:lnTo>
                      <a:pt x="293" y="177"/>
                    </a:lnTo>
                    <a:lnTo>
                      <a:pt x="293" y="177"/>
                    </a:lnTo>
                    <a:lnTo>
                      <a:pt x="293" y="177"/>
                    </a:lnTo>
                    <a:lnTo>
                      <a:pt x="293" y="177"/>
                    </a:lnTo>
                    <a:lnTo>
                      <a:pt x="293" y="177"/>
                    </a:lnTo>
                    <a:lnTo>
                      <a:pt x="293" y="177"/>
                    </a:lnTo>
                    <a:lnTo>
                      <a:pt x="293" y="177"/>
                    </a:lnTo>
                    <a:lnTo>
                      <a:pt x="293" y="177"/>
                    </a:lnTo>
                    <a:lnTo>
                      <a:pt x="293" y="177"/>
                    </a:lnTo>
                    <a:lnTo>
                      <a:pt x="291" y="177"/>
                    </a:lnTo>
                    <a:lnTo>
                      <a:pt x="291" y="177"/>
                    </a:lnTo>
                    <a:lnTo>
                      <a:pt x="291" y="177"/>
                    </a:lnTo>
                    <a:lnTo>
                      <a:pt x="291" y="177"/>
                    </a:lnTo>
                    <a:lnTo>
                      <a:pt x="289" y="177"/>
                    </a:lnTo>
                    <a:lnTo>
                      <a:pt x="289" y="177"/>
                    </a:lnTo>
                    <a:lnTo>
                      <a:pt x="289" y="177"/>
                    </a:lnTo>
                    <a:lnTo>
                      <a:pt x="289" y="177"/>
                    </a:lnTo>
                    <a:lnTo>
                      <a:pt x="288" y="177"/>
                    </a:lnTo>
                    <a:lnTo>
                      <a:pt x="288" y="179"/>
                    </a:lnTo>
                    <a:lnTo>
                      <a:pt x="288" y="179"/>
                    </a:lnTo>
                    <a:lnTo>
                      <a:pt x="288" y="179"/>
                    </a:lnTo>
                    <a:lnTo>
                      <a:pt x="288" y="179"/>
                    </a:lnTo>
                    <a:lnTo>
                      <a:pt x="286" y="179"/>
                    </a:lnTo>
                    <a:lnTo>
                      <a:pt x="286" y="179"/>
                    </a:lnTo>
                    <a:lnTo>
                      <a:pt x="286" y="179"/>
                    </a:lnTo>
                    <a:lnTo>
                      <a:pt x="286" y="179"/>
                    </a:lnTo>
                    <a:lnTo>
                      <a:pt x="284" y="181"/>
                    </a:lnTo>
                    <a:lnTo>
                      <a:pt x="284" y="181"/>
                    </a:lnTo>
                    <a:lnTo>
                      <a:pt x="284" y="181"/>
                    </a:lnTo>
                    <a:lnTo>
                      <a:pt x="284" y="181"/>
                    </a:lnTo>
                    <a:lnTo>
                      <a:pt x="284" y="182"/>
                    </a:lnTo>
                    <a:lnTo>
                      <a:pt x="284" y="182"/>
                    </a:lnTo>
                    <a:lnTo>
                      <a:pt x="282" y="182"/>
                    </a:lnTo>
                    <a:lnTo>
                      <a:pt x="282" y="184"/>
                    </a:lnTo>
                    <a:lnTo>
                      <a:pt x="282" y="184"/>
                    </a:lnTo>
                    <a:lnTo>
                      <a:pt x="282" y="184"/>
                    </a:lnTo>
                    <a:lnTo>
                      <a:pt x="282" y="184"/>
                    </a:lnTo>
                    <a:lnTo>
                      <a:pt x="282" y="186"/>
                    </a:lnTo>
                    <a:lnTo>
                      <a:pt x="282" y="186"/>
                    </a:lnTo>
                    <a:lnTo>
                      <a:pt x="282" y="186"/>
                    </a:lnTo>
                    <a:lnTo>
                      <a:pt x="282" y="188"/>
                    </a:lnTo>
                    <a:lnTo>
                      <a:pt x="284" y="188"/>
                    </a:lnTo>
                    <a:lnTo>
                      <a:pt x="284" y="188"/>
                    </a:lnTo>
                    <a:lnTo>
                      <a:pt x="284" y="188"/>
                    </a:lnTo>
                    <a:lnTo>
                      <a:pt x="284" y="188"/>
                    </a:lnTo>
                    <a:lnTo>
                      <a:pt x="286" y="188"/>
                    </a:lnTo>
                    <a:lnTo>
                      <a:pt x="286" y="188"/>
                    </a:lnTo>
                    <a:lnTo>
                      <a:pt x="286" y="188"/>
                    </a:lnTo>
                    <a:lnTo>
                      <a:pt x="286" y="188"/>
                    </a:lnTo>
                    <a:lnTo>
                      <a:pt x="286" y="188"/>
                    </a:lnTo>
                    <a:lnTo>
                      <a:pt x="286" y="190"/>
                    </a:lnTo>
                    <a:lnTo>
                      <a:pt x="286" y="190"/>
                    </a:lnTo>
                    <a:lnTo>
                      <a:pt x="286" y="190"/>
                    </a:lnTo>
                    <a:lnTo>
                      <a:pt x="284" y="190"/>
                    </a:lnTo>
                    <a:lnTo>
                      <a:pt x="284" y="190"/>
                    </a:lnTo>
                    <a:lnTo>
                      <a:pt x="284" y="190"/>
                    </a:lnTo>
                    <a:lnTo>
                      <a:pt x="284" y="190"/>
                    </a:lnTo>
                    <a:lnTo>
                      <a:pt x="282" y="190"/>
                    </a:lnTo>
                    <a:lnTo>
                      <a:pt x="282" y="190"/>
                    </a:lnTo>
                    <a:lnTo>
                      <a:pt x="282" y="190"/>
                    </a:lnTo>
                    <a:lnTo>
                      <a:pt x="282" y="190"/>
                    </a:lnTo>
                    <a:lnTo>
                      <a:pt x="282" y="190"/>
                    </a:lnTo>
                    <a:lnTo>
                      <a:pt x="282" y="190"/>
                    </a:lnTo>
                    <a:lnTo>
                      <a:pt x="282" y="190"/>
                    </a:lnTo>
                    <a:lnTo>
                      <a:pt x="280" y="192"/>
                    </a:lnTo>
                    <a:lnTo>
                      <a:pt x="280" y="192"/>
                    </a:lnTo>
                    <a:lnTo>
                      <a:pt x="280" y="192"/>
                    </a:lnTo>
                    <a:lnTo>
                      <a:pt x="280" y="192"/>
                    </a:lnTo>
                    <a:lnTo>
                      <a:pt x="280" y="192"/>
                    </a:lnTo>
                    <a:lnTo>
                      <a:pt x="280" y="192"/>
                    </a:lnTo>
                    <a:lnTo>
                      <a:pt x="280" y="193"/>
                    </a:lnTo>
                    <a:lnTo>
                      <a:pt x="280" y="193"/>
                    </a:lnTo>
                    <a:lnTo>
                      <a:pt x="280" y="193"/>
                    </a:lnTo>
                    <a:lnTo>
                      <a:pt x="282" y="193"/>
                    </a:lnTo>
                    <a:lnTo>
                      <a:pt x="282" y="193"/>
                    </a:lnTo>
                    <a:lnTo>
                      <a:pt x="282" y="195"/>
                    </a:lnTo>
                    <a:lnTo>
                      <a:pt x="282" y="195"/>
                    </a:lnTo>
                    <a:lnTo>
                      <a:pt x="282" y="195"/>
                    </a:lnTo>
                    <a:lnTo>
                      <a:pt x="282" y="195"/>
                    </a:lnTo>
                    <a:lnTo>
                      <a:pt x="282" y="195"/>
                    </a:lnTo>
                    <a:lnTo>
                      <a:pt x="282" y="197"/>
                    </a:lnTo>
                    <a:lnTo>
                      <a:pt x="282" y="197"/>
                    </a:lnTo>
                    <a:lnTo>
                      <a:pt x="282" y="197"/>
                    </a:lnTo>
                    <a:lnTo>
                      <a:pt x="282" y="197"/>
                    </a:lnTo>
                    <a:lnTo>
                      <a:pt x="282" y="197"/>
                    </a:lnTo>
                    <a:lnTo>
                      <a:pt x="282" y="197"/>
                    </a:lnTo>
                    <a:lnTo>
                      <a:pt x="282" y="197"/>
                    </a:lnTo>
                    <a:lnTo>
                      <a:pt x="282" y="199"/>
                    </a:lnTo>
                    <a:lnTo>
                      <a:pt x="282" y="199"/>
                    </a:lnTo>
                    <a:lnTo>
                      <a:pt x="284" y="199"/>
                    </a:lnTo>
                    <a:lnTo>
                      <a:pt x="284" y="199"/>
                    </a:lnTo>
                    <a:lnTo>
                      <a:pt x="284" y="199"/>
                    </a:lnTo>
                    <a:lnTo>
                      <a:pt x="284" y="199"/>
                    </a:lnTo>
                    <a:lnTo>
                      <a:pt x="286" y="199"/>
                    </a:lnTo>
                    <a:lnTo>
                      <a:pt x="286" y="199"/>
                    </a:lnTo>
                    <a:lnTo>
                      <a:pt x="286" y="199"/>
                    </a:lnTo>
                    <a:lnTo>
                      <a:pt x="286" y="199"/>
                    </a:lnTo>
                    <a:lnTo>
                      <a:pt x="288" y="199"/>
                    </a:lnTo>
                    <a:lnTo>
                      <a:pt x="288" y="199"/>
                    </a:lnTo>
                    <a:lnTo>
                      <a:pt x="286" y="199"/>
                    </a:lnTo>
                    <a:lnTo>
                      <a:pt x="286" y="199"/>
                    </a:lnTo>
                    <a:lnTo>
                      <a:pt x="286" y="199"/>
                    </a:lnTo>
                    <a:lnTo>
                      <a:pt x="286" y="199"/>
                    </a:lnTo>
                    <a:lnTo>
                      <a:pt x="286" y="199"/>
                    </a:lnTo>
                    <a:lnTo>
                      <a:pt x="286" y="199"/>
                    </a:lnTo>
                    <a:lnTo>
                      <a:pt x="286" y="199"/>
                    </a:lnTo>
                    <a:lnTo>
                      <a:pt x="286" y="201"/>
                    </a:lnTo>
                    <a:lnTo>
                      <a:pt x="286" y="201"/>
                    </a:lnTo>
                    <a:lnTo>
                      <a:pt x="286" y="201"/>
                    </a:lnTo>
                    <a:lnTo>
                      <a:pt x="286" y="201"/>
                    </a:lnTo>
                    <a:lnTo>
                      <a:pt x="286" y="201"/>
                    </a:lnTo>
                    <a:lnTo>
                      <a:pt x="286" y="201"/>
                    </a:lnTo>
                    <a:lnTo>
                      <a:pt x="286" y="201"/>
                    </a:lnTo>
                    <a:lnTo>
                      <a:pt x="286" y="201"/>
                    </a:lnTo>
                    <a:lnTo>
                      <a:pt x="286" y="202"/>
                    </a:lnTo>
                    <a:lnTo>
                      <a:pt x="288" y="202"/>
                    </a:lnTo>
                    <a:lnTo>
                      <a:pt x="288" y="202"/>
                    </a:lnTo>
                    <a:lnTo>
                      <a:pt x="288" y="202"/>
                    </a:lnTo>
                    <a:lnTo>
                      <a:pt x="288" y="202"/>
                    </a:lnTo>
                    <a:lnTo>
                      <a:pt x="288" y="204"/>
                    </a:lnTo>
                    <a:lnTo>
                      <a:pt x="288" y="204"/>
                    </a:lnTo>
                    <a:lnTo>
                      <a:pt x="288" y="204"/>
                    </a:lnTo>
                    <a:lnTo>
                      <a:pt x="286" y="204"/>
                    </a:lnTo>
                    <a:lnTo>
                      <a:pt x="286" y="204"/>
                    </a:lnTo>
                    <a:lnTo>
                      <a:pt x="286" y="204"/>
                    </a:lnTo>
                    <a:lnTo>
                      <a:pt x="286" y="204"/>
                    </a:lnTo>
                    <a:lnTo>
                      <a:pt x="286" y="204"/>
                    </a:lnTo>
                    <a:lnTo>
                      <a:pt x="286" y="204"/>
                    </a:lnTo>
                    <a:lnTo>
                      <a:pt x="284" y="204"/>
                    </a:lnTo>
                    <a:lnTo>
                      <a:pt x="284" y="204"/>
                    </a:lnTo>
                    <a:lnTo>
                      <a:pt x="284" y="204"/>
                    </a:lnTo>
                    <a:lnTo>
                      <a:pt x="284" y="204"/>
                    </a:lnTo>
                    <a:lnTo>
                      <a:pt x="284" y="204"/>
                    </a:lnTo>
                    <a:lnTo>
                      <a:pt x="284" y="204"/>
                    </a:lnTo>
                    <a:lnTo>
                      <a:pt x="284" y="206"/>
                    </a:lnTo>
                    <a:lnTo>
                      <a:pt x="284" y="206"/>
                    </a:lnTo>
                    <a:lnTo>
                      <a:pt x="284" y="206"/>
                    </a:lnTo>
                    <a:lnTo>
                      <a:pt x="282" y="206"/>
                    </a:lnTo>
                    <a:lnTo>
                      <a:pt x="282" y="208"/>
                    </a:lnTo>
                    <a:lnTo>
                      <a:pt x="282" y="208"/>
                    </a:lnTo>
                    <a:lnTo>
                      <a:pt x="282" y="208"/>
                    </a:lnTo>
                    <a:lnTo>
                      <a:pt x="282" y="208"/>
                    </a:lnTo>
                    <a:lnTo>
                      <a:pt x="282" y="208"/>
                    </a:lnTo>
                    <a:lnTo>
                      <a:pt x="282" y="210"/>
                    </a:lnTo>
                    <a:lnTo>
                      <a:pt x="282" y="210"/>
                    </a:lnTo>
                    <a:lnTo>
                      <a:pt x="282" y="210"/>
                    </a:lnTo>
                    <a:lnTo>
                      <a:pt x="280" y="210"/>
                    </a:lnTo>
                    <a:lnTo>
                      <a:pt x="280" y="210"/>
                    </a:lnTo>
                    <a:lnTo>
                      <a:pt x="280" y="210"/>
                    </a:lnTo>
                    <a:lnTo>
                      <a:pt x="280" y="210"/>
                    </a:lnTo>
                    <a:lnTo>
                      <a:pt x="279" y="210"/>
                    </a:lnTo>
                    <a:lnTo>
                      <a:pt x="279" y="211"/>
                    </a:lnTo>
                    <a:lnTo>
                      <a:pt x="279" y="211"/>
                    </a:lnTo>
                    <a:lnTo>
                      <a:pt x="279" y="211"/>
                    </a:lnTo>
                    <a:lnTo>
                      <a:pt x="279" y="211"/>
                    </a:lnTo>
                    <a:lnTo>
                      <a:pt x="279" y="213"/>
                    </a:lnTo>
                    <a:lnTo>
                      <a:pt x="279" y="213"/>
                    </a:lnTo>
                    <a:lnTo>
                      <a:pt x="279" y="213"/>
                    </a:lnTo>
                    <a:lnTo>
                      <a:pt x="279" y="213"/>
                    </a:lnTo>
                    <a:lnTo>
                      <a:pt x="279" y="213"/>
                    </a:lnTo>
                    <a:lnTo>
                      <a:pt x="279" y="213"/>
                    </a:lnTo>
                    <a:lnTo>
                      <a:pt x="279" y="215"/>
                    </a:lnTo>
                    <a:lnTo>
                      <a:pt x="277" y="215"/>
                    </a:lnTo>
                    <a:lnTo>
                      <a:pt x="277" y="215"/>
                    </a:lnTo>
                    <a:lnTo>
                      <a:pt x="277" y="215"/>
                    </a:lnTo>
                    <a:lnTo>
                      <a:pt x="277" y="215"/>
                    </a:lnTo>
                    <a:lnTo>
                      <a:pt x="277" y="215"/>
                    </a:lnTo>
                    <a:lnTo>
                      <a:pt x="277" y="215"/>
                    </a:lnTo>
                    <a:lnTo>
                      <a:pt x="275" y="215"/>
                    </a:lnTo>
                    <a:lnTo>
                      <a:pt x="275" y="215"/>
                    </a:lnTo>
                    <a:lnTo>
                      <a:pt x="275" y="215"/>
                    </a:lnTo>
                    <a:lnTo>
                      <a:pt x="275" y="215"/>
                    </a:lnTo>
                    <a:lnTo>
                      <a:pt x="275" y="215"/>
                    </a:lnTo>
                    <a:lnTo>
                      <a:pt x="275" y="217"/>
                    </a:lnTo>
                    <a:lnTo>
                      <a:pt x="275" y="217"/>
                    </a:lnTo>
                    <a:lnTo>
                      <a:pt x="273" y="217"/>
                    </a:lnTo>
                    <a:lnTo>
                      <a:pt x="273" y="217"/>
                    </a:lnTo>
                    <a:lnTo>
                      <a:pt x="275" y="217"/>
                    </a:lnTo>
                    <a:lnTo>
                      <a:pt x="275" y="217"/>
                    </a:lnTo>
                    <a:lnTo>
                      <a:pt x="275" y="217"/>
                    </a:lnTo>
                    <a:lnTo>
                      <a:pt x="275" y="217"/>
                    </a:lnTo>
                    <a:lnTo>
                      <a:pt x="275" y="219"/>
                    </a:lnTo>
                    <a:lnTo>
                      <a:pt x="275" y="219"/>
                    </a:lnTo>
                    <a:lnTo>
                      <a:pt x="277" y="219"/>
                    </a:lnTo>
                    <a:lnTo>
                      <a:pt x="277" y="219"/>
                    </a:lnTo>
                    <a:lnTo>
                      <a:pt x="277" y="219"/>
                    </a:lnTo>
                    <a:lnTo>
                      <a:pt x="277" y="219"/>
                    </a:lnTo>
                    <a:lnTo>
                      <a:pt x="275" y="220"/>
                    </a:lnTo>
                    <a:lnTo>
                      <a:pt x="275" y="222"/>
                    </a:lnTo>
                    <a:lnTo>
                      <a:pt x="275" y="222"/>
                    </a:lnTo>
                    <a:lnTo>
                      <a:pt x="275" y="222"/>
                    </a:lnTo>
                    <a:lnTo>
                      <a:pt x="273" y="222"/>
                    </a:lnTo>
                    <a:lnTo>
                      <a:pt x="273" y="222"/>
                    </a:lnTo>
                    <a:lnTo>
                      <a:pt x="273" y="222"/>
                    </a:lnTo>
                    <a:lnTo>
                      <a:pt x="273" y="224"/>
                    </a:lnTo>
                    <a:lnTo>
                      <a:pt x="273" y="224"/>
                    </a:lnTo>
                    <a:lnTo>
                      <a:pt x="273" y="224"/>
                    </a:lnTo>
                    <a:lnTo>
                      <a:pt x="275" y="224"/>
                    </a:lnTo>
                    <a:lnTo>
                      <a:pt x="275" y="224"/>
                    </a:lnTo>
                    <a:lnTo>
                      <a:pt x="275" y="224"/>
                    </a:lnTo>
                    <a:lnTo>
                      <a:pt x="277" y="224"/>
                    </a:lnTo>
                    <a:lnTo>
                      <a:pt x="277" y="224"/>
                    </a:lnTo>
                    <a:lnTo>
                      <a:pt x="277" y="224"/>
                    </a:lnTo>
                    <a:lnTo>
                      <a:pt x="277" y="224"/>
                    </a:lnTo>
                    <a:lnTo>
                      <a:pt x="277" y="224"/>
                    </a:lnTo>
                    <a:lnTo>
                      <a:pt x="279" y="224"/>
                    </a:lnTo>
                    <a:lnTo>
                      <a:pt x="279" y="224"/>
                    </a:lnTo>
                    <a:lnTo>
                      <a:pt x="279" y="224"/>
                    </a:lnTo>
                    <a:lnTo>
                      <a:pt x="279" y="224"/>
                    </a:lnTo>
                    <a:lnTo>
                      <a:pt x="279" y="224"/>
                    </a:lnTo>
                    <a:lnTo>
                      <a:pt x="280" y="226"/>
                    </a:lnTo>
                    <a:lnTo>
                      <a:pt x="280" y="226"/>
                    </a:lnTo>
                    <a:lnTo>
                      <a:pt x="280" y="226"/>
                    </a:lnTo>
                    <a:lnTo>
                      <a:pt x="280" y="228"/>
                    </a:lnTo>
                    <a:lnTo>
                      <a:pt x="280" y="228"/>
                    </a:lnTo>
                    <a:lnTo>
                      <a:pt x="280" y="228"/>
                    </a:lnTo>
                    <a:lnTo>
                      <a:pt x="282" y="228"/>
                    </a:lnTo>
                    <a:lnTo>
                      <a:pt x="282" y="230"/>
                    </a:lnTo>
                    <a:lnTo>
                      <a:pt x="282" y="230"/>
                    </a:lnTo>
                    <a:lnTo>
                      <a:pt x="282" y="230"/>
                    </a:lnTo>
                    <a:lnTo>
                      <a:pt x="282" y="230"/>
                    </a:lnTo>
                    <a:lnTo>
                      <a:pt x="282" y="230"/>
                    </a:lnTo>
                    <a:lnTo>
                      <a:pt x="282" y="230"/>
                    </a:lnTo>
                    <a:lnTo>
                      <a:pt x="282" y="230"/>
                    </a:lnTo>
                    <a:lnTo>
                      <a:pt x="282" y="230"/>
                    </a:lnTo>
                    <a:lnTo>
                      <a:pt x="282" y="231"/>
                    </a:lnTo>
                    <a:lnTo>
                      <a:pt x="280" y="231"/>
                    </a:lnTo>
                    <a:lnTo>
                      <a:pt x="280" y="231"/>
                    </a:lnTo>
                    <a:lnTo>
                      <a:pt x="280" y="231"/>
                    </a:lnTo>
                    <a:lnTo>
                      <a:pt x="280" y="231"/>
                    </a:lnTo>
                    <a:lnTo>
                      <a:pt x="280" y="231"/>
                    </a:lnTo>
                    <a:lnTo>
                      <a:pt x="280" y="231"/>
                    </a:lnTo>
                    <a:lnTo>
                      <a:pt x="280" y="231"/>
                    </a:lnTo>
                    <a:lnTo>
                      <a:pt x="280" y="233"/>
                    </a:lnTo>
                    <a:lnTo>
                      <a:pt x="280" y="233"/>
                    </a:lnTo>
                    <a:lnTo>
                      <a:pt x="279" y="233"/>
                    </a:lnTo>
                    <a:lnTo>
                      <a:pt x="279" y="233"/>
                    </a:lnTo>
                    <a:lnTo>
                      <a:pt x="279" y="233"/>
                    </a:lnTo>
                    <a:lnTo>
                      <a:pt x="279" y="233"/>
                    </a:lnTo>
                    <a:lnTo>
                      <a:pt x="277" y="233"/>
                    </a:lnTo>
                    <a:lnTo>
                      <a:pt x="277" y="233"/>
                    </a:lnTo>
                    <a:lnTo>
                      <a:pt x="277" y="233"/>
                    </a:lnTo>
                    <a:lnTo>
                      <a:pt x="275" y="233"/>
                    </a:lnTo>
                    <a:lnTo>
                      <a:pt x="275" y="233"/>
                    </a:lnTo>
                    <a:lnTo>
                      <a:pt x="275" y="235"/>
                    </a:lnTo>
                    <a:lnTo>
                      <a:pt x="275" y="235"/>
                    </a:lnTo>
                    <a:lnTo>
                      <a:pt x="275" y="235"/>
                    </a:lnTo>
                    <a:lnTo>
                      <a:pt x="275" y="239"/>
                    </a:lnTo>
                    <a:lnTo>
                      <a:pt x="275" y="239"/>
                    </a:lnTo>
                    <a:lnTo>
                      <a:pt x="275" y="239"/>
                    </a:lnTo>
                    <a:lnTo>
                      <a:pt x="273" y="239"/>
                    </a:lnTo>
                    <a:lnTo>
                      <a:pt x="273" y="239"/>
                    </a:lnTo>
                    <a:lnTo>
                      <a:pt x="273" y="239"/>
                    </a:lnTo>
                    <a:lnTo>
                      <a:pt x="273" y="239"/>
                    </a:lnTo>
                    <a:lnTo>
                      <a:pt x="273" y="239"/>
                    </a:lnTo>
                    <a:lnTo>
                      <a:pt x="271" y="239"/>
                    </a:lnTo>
                    <a:lnTo>
                      <a:pt x="271" y="239"/>
                    </a:lnTo>
                    <a:lnTo>
                      <a:pt x="271" y="240"/>
                    </a:lnTo>
                    <a:lnTo>
                      <a:pt x="271" y="240"/>
                    </a:lnTo>
                    <a:lnTo>
                      <a:pt x="271" y="242"/>
                    </a:lnTo>
                    <a:lnTo>
                      <a:pt x="271" y="242"/>
                    </a:lnTo>
                    <a:lnTo>
                      <a:pt x="271" y="242"/>
                    </a:lnTo>
                    <a:lnTo>
                      <a:pt x="271" y="242"/>
                    </a:lnTo>
                    <a:lnTo>
                      <a:pt x="271" y="242"/>
                    </a:lnTo>
                    <a:lnTo>
                      <a:pt x="271" y="244"/>
                    </a:lnTo>
                    <a:lnTo>
                      <a:pt x="271" y="244"/>
                    </a:lnTo>
                    <a:lnTo>
                      <a:pt x="271" y="244"/>
                    </a:lnTo>
                    <a:lnTo>
                      <a:pt x="271" y="244"/>
                    </a:lnTo>
                    <a:lnTo>
                      <a:pt x="271" y="244"/>
                    </a:lnTo>
                    <a:lnTo>
                      <a:pt x="270" y="244"/>
                    </a:lnTo>
                    <a:lnTo>
                      <a:pt x="270" y="244"/>
                    </a:lnTo>
                    <a:lnTo>
                      <a:pt x="270" y="244"/>
                    </a:lnTo>
                    <a:lnTo>
                      <a:pt x="270" y="246"/>
                    </a:lnTo>
                    <a:lnTo>
                      <a:pt x="270" y="246"/>
                    </a:lnTo>
                    <a:lnTo>
                      <a:pt x="271" y="246"/>
                    </a:lnTo>
                    <a:lnTo>
                      <a:pt x="271" y="246"/>
                    </a:lnTo>
                    <a:lnTo>
                      <a:pt x="271" y="246"/>
                    </a:lnTo>
                    <a:lnTo>
                      <a:pt x="271" y="246"/>
                    </a:lnTo>
                    <a:lnTo>
                      <a:pt x="271" y="246"/>
                    </a:lnTo>
                    <a:lnTo>
                      <a:pt x="271" y="248"/>
                    </a:lnTo>
                    <a:lnTo>
                      <a:pt x="271" y="248"/>
                    </a:lnTo>
                    <a:lnTo>
                      <a:pt x="271" y="248"/>
                    </a:lnTo>
                    <a:lnTo>
                      <a:pt x="271" y="248"/>
                    </a:lnTo>
                    <a:lnTo>
                      <a:pt x="273" y="248"/>
                    </a:lnTo>
                    <a:lnTo>
                      <a:pt x="273" y="248"/>
                    </a:lnTo>
                    <a:lnTo>
                      <a:pt x="273" y="249"/>
                    </a:lnTo>
                    <a:lnTo>
                      <a:pt x="273" y="249"/>
                    </a:lnTo>
                    <a:lnTo>
                      <a:pt x="273" y="249"/>
                    </a:lnTo>
                    <a:lnTo>
                      <a:pt x="273" y="249"/>
                    </a:lnTo>
                    <a:lnTo>
                      <a:pt x="273" y="249"/>
                    </a:lnTo>
                    <a:lnTo>
                      <a:pt x="273" y="251"/>
                    </a:lnTo>
                    <a:lnTo>
                      <a:pt x="273" y="251"/>
                    </a:lnTo>
                    <a:lnTo>
                      <a:pt x="273" y="251"/>
                    </a:lnTo>
                    <a:lnTo>
                      <a:pt x="275" y="251"/>
                    </a:lnTo>
                    <a:lnTo>
                      <a:pt x="275" y="251"/>
                    </a:lnTo>
                    <a:lnTo>
                      <a:pt x="275" y="253"/>
                    </a:lnTo>
                    <a:lnTo>
                      <a:pt x="277" y="253"/>
                    </a:lnTo>
                    <a:lnTo>
                      <a:pt x="277" y="255"/>
                    </a:lnTo>
                    <a:lnTo>
                      <a:pt x="277" y="255"/>
                    </a:lnTo>
                    <a:lnTo>
                      <a:pt x="277" y="255"/>
                    </a:lnTo>
                    <a:lnTo>
                      <a:pt x="277" y="255"/>
                    </a:lnTo>
                    <a:lnTo>
                      <a:pt x="277" y="255"/>
                    </a:lnTo>
                    <a:lnTo>
                      <a:pt x="279" y="255"/>
                    </a:lnTo>
                    <a:lnTo>
                      <a:pt x="279" y="257"/>
                    </a:lnTo>
                    <a:lnTo>
                      <a:pt x="279" y="257"/>
                    </a:lnTo>
                    <a:lnTo>
                      <a:pt x="279" y="257"/>
                    </a:lnTo>
                    <a:lnTo>
                      <a:pt x="280" y="257"/>
                    </a:lnTo>
                    <a:lnTo>
                      <a:pt x="280" y="258"/>
                    </a:lnTo>
                    <a:lnTo>
                      <a:pt x="280" y="258"/>
                    </a:lnTo>
                    <a:lnTo>
                      <a:pt x="280" y="258"/>
                    </a:lnTo>
                    <a:lnTo>
                      <a:pt x="280" y="258"/>
                    </a:lnTo>
                    <a:lnTo>
                      <a:pt x="279" y="258"/>
                    </a:lnTo>
                    <a:lnTo>
                      <a:pt x="279" y="258"/>
                    </a:lnTo>
                    <a:lnTo>
                      <a:pt x="279" y="258"/>
                    </a:lnTo>
                    <a:lnTo>
                      <a:pt x="279" y="258"/>
                    </a:lnTo>
                    <a:lnTo>
                      <a:pt x="279" y="258"/>
                    </a:lnTo>
                    <a:lnTo>
                      <a:pt x="279" y="258"/>
                    </a:lnTo>
                    <a:lnTo>
                      <a:pt x="279" y="258"/>
                    </a:lnTo>
                    <a:lnTo>
                      <a:pt x="279" y="258"/>
                    </a:lnTo>
                    <a:lnTo>
                      <a:pt x="279" y="258"/>
                    </a:lnTo>
                    <a:lnTo>
                      <a:pt x="279" y="260"/>
                    </a:lnTo>
                    <a:lnTo>
                      <a:pt x="279" y="260"/>
                    </a:lnTo>
                    <a:lnTo>
                      <a:pt x="279" y="260"/>
                    </a:lnTo>
                    <a:lnTo>
                      <a:pt x="279" y="260"/>
                    </a:lnTo>
                    <a:lnTo>
                      <a:pt x="279" y="260"/>
                    </a:lnTo>
                    <a:lnTo>
                      <a:pt x="279" y="260"/>
                    </a:lnTo>
                    <a:lnTo>
                      <a:pt x="279" y="260"/>
                    </a:lnTo>
                    <a:lnTo>
                      <a:pt x="279" y="260"/>
                    </a:lnTo>
                    <a:lnTo>
                      <a:pt x="280" y="260"/>
                    </a:lnTo>
                    <a:lnTo>
                      <a:pt x="280" y="260"/>
                    </a:lnTo>
                    <a:lnTo>
                      <a:pt x="280" y="260"/>
                    </a:lnTo>
                    <a:lnTo>
                      <a:pt x="280" y="260"/>
                    </a:lnTo>
                    <a:lnTo>
                      <a:pt x="280" y="260"/>
                    </a:lnTo>
                    <a:lnTo>
                      <a:pt x="282" y="260"/>
                    </a:lnTo>
                    <a:lnTo>
                      <a:pt x="282" y="260"/>
                    </a:lnTo>
                    <a:lnTo>
                      <a:pt x="282" y="260"/>
                    </a:lnTo>
                    <a:lnTo>
                      <a:pt x="282" y="260"/>
                    </a:lnTo>
                    <a:lnTo>
                      <a:pt x="282" y="260"/>
                    </a:lnTo>
                    <a:lnTo>
                      <a:pt x="282" y="262"/>
                    </a:lnTo>
                    <a:lnTo>
                      <a:pt x="280" y="262"/>
                    </a:lnTo>
                    <a:lnTo>
                      <a:pt x="280" y="262"/>
                    </a:lnTo>
                    <a:lnTo>
                      <a:pt x="280" y="262"/>
                    </a:lnTo>
                    <a:lnTo>
                      <a:pt x="280" y="264"/>
                    </a:lnTo>
                    <a:lnTo>
                      <a:pt x="279" y="266"/>
                    </a:lnTo>
                    <a:lnTo>
                      <a:pt x="279" y="266"/>
                    </a:lnTo>
                    <a:lnTo>
                      <a:pt x="279" y="266"/>
                    </a:lnTo>
                    <a:lnTo>
                      <a:pt x="279" y="266"/>
                    </a:lnTo>
                    <a:lnTo>
                      <a:pt x="279" y="266"/>
                    </a:lnTo>
                    <a:lnTo>
                      <a:pt x="279" y="268"/>
                    </a:lnTo>
                    <a:lnTo>
                      <a:pt x="279" y="268"/>
                    </a:lnTo>
                    <a:lnTo>
                      <a:pt x="279" y="268"/>
                    </a:lnTo>
                    <a:lnTo>
                      <a:pt x="279" y="269"/>
                    </a:lnTo>
                    <a:lnTo>
                      <a:pt x="279" y="269"/>
                    </a:lnTo>
                    <a:lnTo>
                      <a:pt x="279" y="269"/>
                    </a:lnTo>
                    <a:lnTo>
                      <a:pt x="279" y="269"/>
                    </a:lnTo>
                    <a:lnTo>
                      <a:pt x="279" y="269"/>
                    </a:lnTo>
                    <a:lnTo>
                      <a:pt x="279" y="271"/>
                    </a:lnTo>
                    <a:lnTo>
                      <a:pt x="279" y="271"/>
                    </a:lnTo>
                    <a:lnTo>
                      <a:pt x="279" y="271"/>
                    </a:lnTo>
                    <a:lnTo>
                      <a:pt x="277" y="273"/>
                    </a:lnTo>
                    <a:lnTo>
                      <a:pt x="277" y="273"/>
                    </a:lnTo>
                    <a:lnTo>
                      <a:pt x="277" y="273"/>
                    </a:lnTo>
                    <a:lnTo>
                      <a:pt x="277" y="273"/>
                    </a:lnTo>
                    <a:lnTo>
                      <a:pt x="277" y="273"/>
                    </a:lnTo>
                    <a:lnTo>
                      <a:pt x="277" y="273"/>
                    </a:lnTo>
                    <a:lnTo>
                      <a:pt x="277" y="275"/>
                    </a:lnTo>
                    <a:lnTo>
                      <a:pt x="277" y="275"/>
                    </a:lnTo>
                    <a:lnTo>
                      <a:pt x="277" y="275"/>
                    </a:lnTo>
                    <a:lnTo>
                      <a:pt x="277" y="275"/>
                    </a:lnTo>
                    <a:lnTo>
                      <a:pt x="277" y="275"/>
                    </a:lnTo>
                    <a:lnTo>
                      <a:pt x="277" y="277"/>
                    </a:lnTo>
                    <a:lnTo>
                      <a:pt x="277" y="277"/>
                    </a:lnTo>
                    <a:lnTo>
                      <a:pt x="277" y="277"/>
                    </a:lnTo>
                    <a:lnTo>
                      <a:pt x="277" y="277"/>
                    </a:lnTo>
                    <a:lnTo>
                      <a:pt x="277" y="277"/>
                    </a:lnTo>
                    <a:lnTo>
                      <a:pt x="277" y="277"/>
                    </a:lnTo>
                    <a:lnTo>
                      <a:pt x="277" y="278"/>
                    </a:lnTo>
                    <a:lnTo>
                      <a:pt x="277" y="278"/>
                    </a:lnTo>
                    <a:lnTo>
                      <a:pt x="277" y="278"/>
                    </a:lnTo>
                    <a:lnTo>
                      <a:pt x="277" y="278"/>
                    </a:lnTo>
                    <a:lnTo>
                      <a:pt x="277" y="282"/>
                    </a:lnTo>
                    <a:lnTo>
                      <a:pt x="277" y="282"/>
                    </a:lnTo>
                    <a:lnTo>
                      <a:pt x="277" y="282"/>
                    </a:lnTo>
                    <a:lnTo>
                      <a:pt x="277" y="282"/>
                    </a:lnTo>
                    <a:lnTo>
                      <a:pt x="277" y="282"/>
                    </a:lnTo>
                    <a:lnTo>
                      <a:pt x="277" y="284"/>
                    </a:lnTo>
                    <a:lnTo>
                      <a:pt x="277" y="284"/>
                    </a:lnTo>
                    <a:lnTo>
                      <a:pt x="277" y="284"/>
                    </a:lnTo>
                    <a:lnTo>
                      <a:pt x="277" y="284"/>
                    </a:lnTo>
                    <a:lnTo>
                      <a:pt x="279" y="284"/>
                    </a:lnTo>
                    <a:lnTo>
                      <a:pt x="279" y="284"/>
                    </a:lnTo>
                    <a:lnTo>
                      <a:pt x="279" y="284"/>
                    </a:lnTo>
                    <a:lnTo>
                      <a:pt x="279" y="284"/>
                    </a:lnTo>
                    <a:lnTo>
                      <a:pt x="280" y="284"/>
                    </a:lnTo>
                    <a:lnTo>
                      <a:pt x="280" y="284"/>
                    </a:lnTo>
                    <a:lnTo>
                      <a:pt x="282" y="284"/>
                    </a:lnTo>
                    <a:lnTo>
                      <a:pt x="282" y="284"/>
                    </a:lnTo>
                    <a:lnTo>
                      <a:pt x="282" y="284"/>
                    </a:lnTo>
                    <a:lnTo>
                      <a:pt x="282" y="284"/>
                    </a:lnTo>
                    <a:lnTo>
                      <a:pt x="282" y="284"/>
                    </a:lnTo>
                    <a:lnTo>
                      <a:pt x="282" y="284"/>
                    </a:lnTo>
                    <a:lnTo>
                      <a:pt x="282" y="284"/>
                    </a:lnTo>
                    <a:lnTo>
                      <a:pt x="282" y="284"/>
                    </a:lnTo>
                    <a:lnTo>
                      <a:pt x="282" y="284"/>
                    </a:lnTo>
                    <a:lnTo>
                      <a:pt x="282" y="286"/>
                    </a:lnTo>
                    <a:lnTo>
                      <a:pt x="282" y="286"/>
                    </a:lnTo>
                    <a:lnTo>
                      <a:pt x="282" y="286"/>
                    </a:lnTo>
                    <a:lnTo>
                      <a:pt x="284" y="286"/>
                    </a:lnTo>
                    <a:lnTo>
                      <a:pt x="284" y="286"/>
                    </a:lnTo>
                    <a:lnTo>
                      <a:pt x="284" y="286"/>
                    </a:lnTo>
                    <a:lnTo>
                      <a:pt x="284" y="286"/>
                    </a:lnTo>
                    <a:lnTo>
                      <a:pt x="284" y="286"/>
                    </a:lnTo>
                    <a:lnTo>
                      <a:pt x="282" y="287"/>
                    </a:lnTo>
                    <a:lnTo>
                      <a:pt x="282" y="287"/>
                    </a:lnTo>
                    <a:lnTo>
                      <a:pt x="282" y="287"/>
                    </a:lnTo>
                    <a:lnTo>
                      <a:pt x="282" y="287"/>
                    </a:lnTo>
                    <a:lnTo>
                      <a:pt x="282" y="287"/>
                    </a:lnTo>
                    <a:lnTo>
                      <a:pt x="282" y="287"/>
                    </a:lnTo>
                    <a:lnTo>
                      <a:pt x="282" y="287"/>
                    </a:lnTo>
                    <a:lnTo>
                      <a:pt x="280" y="287"/>
                    </a:lnTo>
                    <a:lnTo>
                      <a:pt x="280" y="289"/>
                    </a:lnTo>
                    <a:lnTo>
                      <a:pt x="280" y="289"/>
                    </a:lnTo>
                    <a:lnTo>
                      <a:pt x="280" y="289"/>
                    </a:lnTo>
                    <a:lnTo>
                      <a:pt x="280" y="289"/>
                    </a:lnTo>
                    <a:lnTo>
                      <a:pt x="280" y="289"/>
                    </a:lnTo>
                    <a:lnTo>
                      <a:pt x="280" y="291"/>
                    </a:lnTo>
                    <a:lnTo>
                      <a:pt x="280" y="291"/>
                    </a:lnTo>
                    <a:lnTo>
                      <a:pt x="280" y="291"/>
                    </a:lnTo>
                    <a:lnTo>
                      <a:pt x="280" y="291"/>
                    </a:lnTo>
                    <a:lnTo>
                      <a:pt x="280" y="291"/>
                    </a:lnTo>
                    <a:lnTo>
                      <a:pt x="280" y="291"/>
                    </a:lnTo>
                    <a:lnTo>
                      <a:pt x="280" y="291"/>
                    </a:lnTo>
                    <a:lnTo>
                      <a:pt x="280" y="291"/>
                    </a:lnTo>
                    <a:lnTo>
                      <a:pt x="282" y="291"/>
                    </a:lnTo>
                    <a:lnTo>
                      <a:pt x="282" y="293"/>
                    </a:lnTo>
                    <a:lnTo>
                      <a:pt x="282" y="293"/>
                    </a:lnTo>
                    <a:lnTo>
                      <a:pt x="282" y="293"/>
                    </a:lnTo>
                    <a:lnTo>
                      <a:pt x="284" y="293"/>
                    </a:lnTo>
                    <a:lnTo>
                      <a:pt x="284" y="295"/>
                    </a:lnTo>
                    <a:lnTo>
                      <a:pt x="284" y="295"/>
                    </a:lnTo>
                    <a:lnTo>
                      <a:pt x="284" y="295"/>
                    </a:lnTo>
                    <a:lnTo>
                      <a:pt x="284" y="295"/>
                    </a:lnTo>
                    <a:lnTo>
                      <a:pt x="284" y="295"/>
                    </a:lnTo>
                    <a:lnTo>
                      <a:pt x="284" y="296"/>
                    </a:lnTo>
                    <a:lnTo>
                      <a:pt x="284" y="296"/>
                    </a:lnTo>
                    <a:lnTo>
                      <a:pt x="284" y="296"/>
                    </a:lnTo>
                    <a:lnTo>
                      <a:pt x="286" y="298"/>
                    </a:lnTo>
                    <a:lnTo>
                      <a:pt x="286" y="298"/>
                    </a:lnTo>
                    <a:lnTo>
                      <a:pt x="286" y="298"/>
                    </a:lnTo>
                    <a:lnTo>
                      <a:pt x="286" y="298"/>
                    </a:lnTo>
                    <a:lnTo>
                      <a:pt x="286" y="298"/>
                    </a:lnTo>
                    <a:lnTo>
                      <a:pt x="288" y="298"/>
                    </a:lnTo>
                    <a:lnTo>
                      <a:pt x="288" y="300"/>
                    </a:lnTo>
                    <a:lnTo>
                      <a:pt x="288" y="300"/>
                    </a:lnTo>
                    <a:lnTo>
                      <a:pt x="288" y="300"/>
                    </a:lnTo>
                    <a:lnTo>
                      <a:pt x="288" y="300"/>
                    </a:lnTo>
                    <a:lnTo>
                      <a:pt x="288" y="300"/>
                    </a:lnTo>
                    <a:lnTo>
                      <a:pt x="289" y="300"/>
                    </a:lnTo>
                    <a:lnTo>
                      <a:pt x="289" y="300"/>
                    </a:lnTo>
                    <a:lnTo>
                      <a:pt x="289" y="300"/>
                    </a:lnTo>
                    <a:lnTo>
                      <a:pt x="289" y="302"/>
                    </a:lnTo>
                    <a:lnTo>
                      <a:pt x="289" y="302"/>
                    </a:lnTo>
                    <a:lnTo>
                      <a:pt x="289" y="302"/>
                    </a:lnTo>
                    <a:lnTo>
                      <a:pt x="288" y="304"/>
                    </a:lnTo>
                    <a:lnTo>
                      <a:pt x="288" y="304"/>
                    </a:lnTo>
                    <a:lnTo>
                      <a:pt x="288" y="304"/>
                    </a:lnTo>
                    <a:lnTo>
                      <a:pt x="288" y="306"/>
                    </a:lnTo>
                    <a:lnTo>
                      <a:pt x="288" y="306"/>
                    </a:lnTo>
                    <a:lnTo>
                      <a:pt x="288" y="307"/>
                    </a:lnTo>
                    <a:lnTo>
                      <a:pt x="288" y="307"/>
                    </a:lnTo>
                    <a:lnTo>
                      <a:pt x="288" y="307"/>
                    </a:lnTo>
                    <a:lnTo>
                      <a:pt x="288" y="307"/>
                    </a:lnTo>
                    <a:lnTo>
                      <a:pt x="288" y="307"/>
                    </a:lnTo>
                    <a:lnTo>
                      <a:pt x="288" y="307"/>
                    </a:lnTo>
                    <a:lnTo>
                      <a:pt x="288" y="307"/>
                    </a:lnTo>
                    <a:lnTo>
                      <a:pt x="289" y="309"/>
                    </a:lnTo>
                    <a:lnTo>
                      <a:pt x="289" y="309"/>
                    </a:lnTo>
                    <a:lnTo>
                      <a:pt x="289" y="309"/>
                    </a:lnTo>
                    <a:lnTo>
                      <a:pt x="289" y="311"/>
                    </a:lnTo>
                    <a:lnTo>
                      <a:pt x="291" y="311"/>
                    </a:lnTo>
                    <a:lnTo>
                      <a:pt x="291" y="313"/>
                    </a:lnTo>
                    <a:lnTo>
                      <a:pt x="291" y="313"/>
                    </a:lnTo>
                    <a:lnTo>
                      <a:pt x="291" y="313"/>
                    </a:lnTo>
                    <a:lnTo>
                      <a:pt x="293" y="313"/>
                    </a:lnTo>
                    <a:lnTo>
                      <a:pt x="293" y="313"/>
                    </a:lnTo>
                    <a:lnTo>
                      <a:pt x="293" y="313"/>
                    </a:lnTo>
                    <a:lnTo>
                      <a:pt x="293" y="313"/>
                    </a:lnTo>
                    <a:lnTo>
                      <a:pt x="293" y="311"/>
                    </a:lnTo>
                    <a:lnTo>
                      <a:pt x="293" y="311"/>
                    </a:lnTo>
                    <a:lnTo>
                      <a:pt x="293" y="311"/>
                    </a:lnTo>
                    <a:lnTo>
                      <a:pt x="293" y="311"/>
                    </a:lnTo>
                    <a:lnTo>
                      <a:pt x="293" y="309"/>
                    </a:lnTo>
                    <a:lnTo>
                      <a:pt x="293" y="309"/>
                    </a:lnTo>
                    <a:lnTo>
                      <a:pt x="293" y="309"/>
                    </a:lnTo>
                    <a:lnTo>
                      <a:pt x="293" y="309"/>
                    </a:lnTo>
                    <a:lnTo>
                      <a:pt x="293" y="309"/>
                    </a:lnTo>
                    <a:lnTo>
                      <a:pt x="295" y="309"/>
                    </a:lnTo>
                    <a:lnTo>
                      <a:pt x="295" y="309"/>
                    </a:lnTo>
                    <a:lnTo>
                      <a:pt x="295" y="309"/>
                    </a:lnTo>
                    <a:lnTo>
                      <a:pt x="295" y="309"/>
                    </a:lnTo>
                    <a:lnTo>
                      <a:pt x="295" y="309"/>
                    </a:lnTo>
                    <a:lnTo>
                      <a:pt x="297" y="311"/>
                    </a:lnTo>
                    <a:lnTo>
                      <a:pt x="297" y="311"/>
                    </a:lnTo>
                    <a:lnTo>
                      <a:pt x="297" y="311"/>
                    </a:lnTo>
                    <a:lnTo>
                      <a:pt x="297" y="313"/>
                    </a:lnTo>
                    <a:lnTo>
                      <a:pt x="297" y="313"/>
                    </a:lnTo>
                    <a:lnTo>
                      <a:pt x="297" y="315"/>
                    </a:lnTo>
                    <a:lnTo>
                      <a:pt x="295" y="315"/>
                    </a:lnTo>
                    <a:lnTo>
                      <a:pt x="295" y="315"/>
                    </a:lnTo>
                    <a:lnTo>
                      <a:pt x="295" y="316"/>
                    </a:lnTo>
                    <a:lnTo>
                      <a:pt x="295" y="316"/>
                    </a:lnTo>
                    <a:lnTo>
                      <a:pt x="293" y="316"/>
                    </a:lnTo>
                    <a:lnTo>
                      <a:pt x="293" y="316"/>
                    </a:lnTo>
                    <a:lnTo>
                      <a:pt x="293" y="316"/>
                    </a:lnTo>
                    <a:lnTo>
                      <a:pt x="293" y="316"/>
                    </a:lnTo>
                    <a:lnTo>
                      <a:pt x="291" y="315"/>
                    </a:lnTo>
                    <a:lnTo>
                      <a:pt x="291" y="315"/>
                    </a:lnTo>
                    <a:lnTo>
                      <a:pt x="291" y="315"/>
                    </a:lnTo>
                    <a:lnTo>
                      <a:pt x="291" y="315"/>
                    </a:lnTo>
                    <a:lnTo>
                      <a:pt x="291" y="315"/>
                    </a:lnTo>
                    <a:lnTo>
                      <a:pt x="289" y="316"/>
                    </a:lnTo>
                    <a:lnTo>
                      <a:pt x="289" y="318"/>
                    </a:lnTo>
                    <a:lnTo>
                      <a:pt x="289" y="318"/>
                    </a:lnTo>
                    <a:lnTo>
                      <a:pt x="289" y="318"/>
                    </a:lnTo>
                    <a:lnTo>
                      <a:pt x="289" y="320"/>
                    </a:lnTo>
                    <a:lnTo>
                      <a:pt x="289" y="320"/>
                    </a:lnTo>
                    <a:lnTo>
                      <a:pt x="289" y="320"/>
                    </a:lnTo>
                    <a:lnTo>
                      <a:pt x="291" y="320"/>
                    </a:lnTo>
                    <a:lnTo>
                      <a:pt x="291" y="322"/>
                    </a:lnTo>
                    <a:lnTo>
                      <a:pt x="291" y="322"/>
                    </a:lnTo>
                    <a:lnTo>
                      <a:pt x="291" y="322"/>
                    </a:lnTo>
                    <a:lnTo>
                      <a:pt x="291" y="322"/>
                    </a:lnTo>
                    <a:lnTo>
                      <a:pt x="291" y="322"/>
                    </a:lnTo>
                    <a:lnTo>
                      <a:pt x="291" y="322"/>
                    </a:lnTo>
                    <a:lnTo>
                      <a:pt x="291" y="322"/>
                    </a:lnTo>
                    <a:lnTo>
                      <a:pt x="293" y="322"/>
                    </a:lnTo>
                    <a:lnTo>
                      <a:pt x="293" y="322"/>
                    </a:lnTo>
                    <a:lnTo>
                      <a:pt x="293" y="322"/>
                    </a:lnTo>
                    <a:lnTo>
                      <a:pt x="293" y="322"/>
                    </a:lnTo>
                    <a:lnTo>
                      <a:pt x="293" y="322"/>
                    </a:lnTo>
                    <a:lnTo>
                      <a:pt x="293" y="324"/>
                    </a:lnTo>
                    <a:lnTo>
                      <a:pt x="293" y="324"/>
                    </a:lnTo>
                    <a:lnTo>
                      <a:pt x="293" y="324"/>
                    </a:lnTo>
                    <a:lnTo>
                      <a:pt x="295" y="324"/>
                    </a:lnTo>
                    <a:lnTo>
                      <a:pt x="295" y="325"/>
                    </a:lnTo>
                    <a:lnTo>
                      <a:pt x="295" y="325"/>
                    </a:lnTo>
                    <a:lnTo>
                      <a:pt x="295" y="325"/>
                    </a:lnTo>
                    <a:lnTo>
                      <a:pt x="293" y="325"/>
                    </a:lnTo>
                    <a:lnTo>
                      <a:pt x="293" y="325"/>
                    </a:lnTo>
                    <a:lnTo>
                      <a:pt x="293" y="325"/>
                    </a:lnTo>
                    <a:lnTo>
                      <a:pt x="293" y="325"/>
                    </a:lnTo>
                    <a:lnTo>
                      <a:pt x="293" y="327"/>
                    </a:lnTo>
                    <a:lnTo>
                      <a:pt x="293" y="327"/>
                    </a:lnTo>
                    <a:lnTo>
                      <a:pt x="293" y="327"/>
                    </a:lnTo>
                    <a:lnTo>
                      <a:pt x="293" y="327"/>
                    </a:lnTo>
                    <a:lnTo>
                      <a:pt x="293" y="327"/>
                    </a:lnTo>
                    <a:lnTo>
                      <a:pt x="293" y="329"/>
                    </a:lnTo>
                    <a:lnTo>
                      <a:pt x="295" y="329"/>
                    </a:lnTo>
                    <a:lnTo>
                      <a:pt x="295" y="329"/>
                    </a:lnTo>
                    <a:lnTo>
                      <a:pt x="295" y="329"/>
                    </a:lnTo>
                    <a:lnTo>
                      <a:pt x="295" y="329"/>
                    </a:lnTo>
                    <a:lnTo>
                      <a:pt x="297" y="329"/>
                    </a:lnTo>
                    <a:lnTo>
                      <a:pt x="297" y="329"/>
                    </a:lnTo>
                    <a:lnTo>
                      <a:pt x="297" y="329"/>
                    </a:lnTo>
                    <a:lnTo>
                      <a:pt x="297" y="329"/>
                    </a:lnTo>
                    <a:lnTo>
                      <a:pt x="299" y="329"/>
                    </a:lnTo>
                    <a:lnTo>
                      <a:pt x="299" y="329"/>
                    </a:lnTo>
                    <a:lnTo>
                      <a:pt x="299" y="329"/>
                    </a:lnTo>
                    <a:lnTo>
                      <a:pt x="300" y="329"/>
                    </a:lnTo>
                    <a:lnTo>
                      <a:pt x="300" y="329"/>
                    </a:lnTo>
                    <a:lnTo>
                      <a:pt x="300" y="329"/>
                    </a:lnTo>
                    <a:lnTo>
                      <a:pt x="302" y="329"/>
                    </a:lnTo>
                    <a:lnTo>
                      <a:pt x="302" y="329"/>
                    </a:lnTo>
                    <a:lnTo>
                      <a:pt x="302" y="329"/>
                    </a:lnTo>
                    <a:lnTo>
                      <a:pt x="304" y="329"/>
                    </a:lnTo>
                    <a:lnTo>
                      <a:pt x="304" y="329"/>
                    </a:lnTo>
                    <a:lnTo>
                      <a:pt x="304" y="329"/>
                    </a:lnTo>
                    <a:lnTo>
                      <a:pt x="306" y="329"/>
                    </a:lnTo>
                    <a:lnTo>
                      <a:pt x="306" y="329"/>
                    </a:lnTo>
                    <a:lnTo>
                      <a:pt x="308" y="329"/>
                    </a:lnTo>
                    <a:lnTo>
                      <a:pt x="309" y="331"/>
                    </a:lnTo>
                    <a:lnTo>
                      <a:pt x="309" y="331"/>
                    </a:lnTo>
                    <a:lnTo>
                      <a:pt x="309" y="331"/>
                    </a:lnTo>
                    <a:lnTo>
                      <a:pt x="309" y="331"/>
                    </a:lnTo>
                    <a:lnTo>
                      <a:pt x="309" y="331"/>
                    </a:lnTo>
                    <a:lnTo>
                      <a:pt x="309" y="331"/>
                    </a:lnTo>
                    <a:lnTo>
                      <a:pt x="309" y="333"/>
                    </a:lnTo>
                    <a:lnTo>
                      <a:pt x="309" y="333"/>
                    </a:lnTo>
                    <a:lnTo>
                      <a:pt x="309" y="333"/>
                    </a:lnTo>
                    <a:lnTo>
                      <a:pt x="309" y="333"/>
                    </a:lnTo>
                    <a:lnTo>
                      <a:pt x="309" y="333"/>
                    </a:lnTo>
                    <a:lnTo>
                      <a:pt x="309" y="334"/>
                    </a:lnTo>
                    <a:lnTo>
                      <a:pt x="309" y="334"/>
                    </a:lnTo>
                    <a:lnTo>
                      <a:pt x="309" y="334"/>
                    </a:lnTo>
                    <a:lnTo>
                      <a:pt x="309" y="334"/>
                    </a:lnTo>
                    <a:lnTo>
                      <a:pt x="309" y="334"/>
                    </a:lnTo>
                    <a:lnTo>
                      <a:pt x="309" y="334"/>
                    </a:lnTo>
                    <a:lnTo>
                      <a:pt x="309" y="336"/>
                    </a:lnTo>
                    <a:lnTo>
                      <a:pt x="309" y="336"/>
                    </a:lnTo>
                    <a:lnTo>
                      <a:pt x="309" y="336"/>
                    </a:lnTo>
                    <a:lnTo>
                      <a:pt x="311" y="336"/>
                    </a:lnTo>
                    <a:lnTo>
                      <a:pt x="311" y="336"/>
                    </a:lnTo>
                    <a:lnTo>
                      <a:pt x="313" y="336"/>
                    </a:lnTo>
                    <a:lnTo>
                      <a:pt x="313" y="336"/>
                    </a:lnTo>
                    <a:lnTo>
                      <a:pt x="313" y="338"/>
                    </a:lnTo>
                    <a:lnTo>
                      <a:pt x="313" y="338"/>
                    </a:lnTo>
                    <a:lnTo>
                      <a:pt x="315" y="338"/>
                    </a:lnTo>
                    <a:lnTo>
                      <a:pt x="315" y="338"/>
                    </a:lnTo>
                    <a:lnTo>
                      <a:pt x="315" y="338"/>
                    </a:lnTo>
                    <a:lnTo>
                      <a:pt x="315" y="338"/>
                    </a:lnTo>
                    <a:lnTo>
                      <a:pt x="315" y="340"/>
                    </a:lnTo>
                    <a:lnTo>
                      <a:pt x="317" y="340"/>
                    </a:lnTo>
                    <a:lnTo>
                      <a:pt x="317" y="340"/>
                    </a:lnTo>
                    <a:lnTo>
                      <a:pt x="317" y="340"/>
                    </a:lnTo>
                    <a:lnTo>
                      <a:pt x="317" y="340"/>
                    </a:lnTo>
                    <a:lnTo>
                      <a:pt x="317" y="340"/>
                    </a:lnTo>
                    <a:lnTo>
                      <a:pt x="317" y="340"/>
                    </a:lnTo>
                    <a:lnTo>
                      <a:pt x="317" y="342"/>
                    </a:lnTo>
                    <a:lnTo>
                      <a:pt x="317" y="342"/>
                    </a:lnTo>
                    <a:lnTo>
                      <a:pt x="317" y="342"/>
                    </a:lnTo>
                    <a:lnTo>
                      <a:pt x="317" y="342"/>
                    </a:lnTo>
                    <a:lnTo>
                      <a:pt x="317" y="342"/>
                    </a:lnTo>
                    <a:lnTo>
                      <a:pt x="317" y="343"/>
                    </a:lnTo>
                    <a:lnTo>
                      <a:pt x="317" y="343"/>
                    </a:lnTo>
                    <a:lnTo>
                      <a:pt x="317" y="343"/>
                    </a:lnTo>
                    <a:lnTo>
                      <a:pt x="317" y="345"/>
                    </a:lnTo>
                    <a:lnTo>
                      <a:pt x="317" y="345"/>
                    </a:lnTo>
                    <a:lnTo>
                      <a:pt x="317" y="345"/>
                    </a:lnTo>
                    <a:lnTo>
                      <a:pt x="317" y="347"/>
                    </a:lnTo>
                    <a:lnTo>
                      <a:pt x="317" y="347"/>
                    </a:lnTo>
                    <a:lnTo>
                      <a:pt x="318" y="347"/>
                    </a:lnTo>
                    <a:lnTo>
                      <a:pt x="318" y="347"/>
                    </a:lnTo>
                    <a:lnTo>
                      <a:pt x="318" y="347"/>
                    </a:lnTo>
                    <a:lnTo>
                      <a:pt x="318" y="349"/>
                    </a:lnTo>
                    <a:lnTo>
                      <a:pt x="318" y="349"/>
                    </a:lnTo>
                    <a:lnTo>
                      <a:pt x="318" y="349"/>
                    </a:lnTo>
                    <a:lnTo>
                      <a:pt x="318" y="351"/>
                    </a:lnTo>
                    <a:lnTo>
                      <a:pt x="320" y="351"/>
                    </a:lnTo>
                    <a:lnTo>
                      <a:pt x="320" y="353"/>
                    </a:lnTo>
                    <a:lnTo>
                      <a:pt x="320" y="353"/>
                    </a:lnTo>
                    <a:lnTo>
                      <a:pt x="320" y="353"/>
                    </a:lnTo>
                    <a:lnTo>
                      <a:pt x="320" y="353"/>
                    </a:lnTo>
                    <a:lnTo>
                      <a:pt x="322" y="353"/>
                    </a:lnTo>
                    <a:lnTo>
                      <a:pt x="322" y="353"/>
                    </a:lnTo>
                    <a:lnTo>
                      <a:pt x="322" y="353"/>
                    </a:lnTo>
                    <a:lnTo>
                      <a:pt x="322" y="353"/>
                    </a:lnTo>
                    <a:lnTo>
                      <a:pt x="322" y="353"/>
                    </a:lnTo>
                    <a:lnTo>
                      <a:pt x="322" y="353"/>
                    </a:lnTo>
                    <a:lnTo>
                      <a:pt x="322" y="353"/>
                    </a:lnTo>
                    <a:lnTo>
                      <a:pt x="322" y="353"/>
                    </a:lnTo>
                    <a:lnTo>
                      <a:pt x="322" y="351"/>
                    </a:lnTo>
                    <a:lnTo>
                      <a:pt x="324" y="351"/>
                    </a:lnTo>
                    <a:lnTo>
                      <a:pt x="324" y="353"/>
                    </a:lnTo>
                    <a:lnTo>
                      <a:pt x="324" y="353"/>
                    </a:lnTo>
                    <a:lnTo>
                      <a:pt x="324" y="353"/>
                    </a:lnTo>
                    <a:lnTo>
                      <a:pt x="324" y="353"/>
                    </a:lnTo>
                    <a:lnTo>
                      <a:pt x="324" y="353"/>
                    </a:lnTo>
                    <a:lnTo>
                      <a:pt x="326" y="353"/>
                    </a:lnTo>
                    <a:lnTo>
                      <a:pt x="326" y="353"/>
                    </a:lnTo>
                    <a:lnTo>
                      <a:pt x="326" y="353"/>
                    </a:lnTo>
                    <a:lnTo>
                      <a:pt x="326" y="354"/>
                    </a:lnTo>
                    <a:lnTo>
                      <a:pt x="327" y="354"/>
                    </a:lnTo>
                    <a:lnTo>
                      <a:pt x="327" y="354"/>
                    </a:lnTo>
                    <a:lnTo>
                      <a:pt x="327" y="354"/>
                    </a:lnTo>
                    <a:lnTo>
                      <a:pt x="327" y="354"/>
                    </a:lnTo>
                    <a:lnTo>
                      <a:pt x="329" y="356"/>
                    </a:lnTo>
                    <a:lnTo>
                      <a:pt x="329" y="356"/>
                    </a:lnTo>
                    <a:lnTo>
                      <a:pt x="329" y="356"/>
                    </a:lnTo>
                    <a:lnTo>
                      <a:pt x="329" y="356"/>
                    </a:lnTo>
                    <a:lnTo>
                      <a:pt x="329" y="358"/>
                    </a:lnTo>
                    <a:lnTo>
                      <a:pt x="329" y="358"/>
                    </a:lnTo>
                    <a:lnTo>
                      <a:pt x="329" y="358"/>
                    </a:lnTo>
                    <a:lnTo>
                      <a:pt x="329" y="358"/>
                    </a:lnTo>
                    <a:lnTo>
                      <a:pt x="329" y="360"/>
                    </a:lnTo>
                    <a:lnTo>
                      <a:pt x="329" y="360"/>
                    </a:lnTo>
                    <a:lnTo>
                      <a:pt x="329" y="362"/>
                    </a:lnTo>
                    <a:lnTo>
                      <a:pt x="327" y="362"/>
                    </a:lnTo>
                    <a:lnTo>
                      <a:pt x="327" y="362"/>
                    </a:lnTo>
                    <a:lnTo>
                      <a:pt x="327" y="363"/>
                    </a:lnTo>
                    <a:lnTo>
                      <a:pt x="327" y="363"/>
                    </a:lnTo>
                    <a:lnTo>
                      <a:pt x="327" y="363"/>
                    </a:lnTo>
                    <a:lnTo>
                      <a:pt x="327" y="363"/>
                    </a:lnTo>
                    <a:lnTo>
                      <a:pt x="327" y="363"/>
                    </a:lnTo>
                    <a:lnTo>
                      <a:pt x="329" y="363"/>
                    </a:lnTo>
                    <a:lnTo>
                      <a:pt x="329" y="363"/>
                    </a:lnTo>
                    <a:lnTo>
                      <a:pt x="329" y="363"/>
                    </a:lnTo>
                    <a:lnTo>
                      <a:pt x="331" y="363"/>
                    </a:lnTo>
                    <a:lnTo>
                      <a:pt x="331" y="363"/>
                    </a:lnTo>
                    <a:lnTo>
                      <a:pt x="333" y="363"/>
                    </a:lnTo>
                    <a:lnTo>
                      <a:pt x="333" y="365"/>
                    </a:lnTo>
                    <a:lnTo>
                      <a:pt x="333" y="365"/>
                    </a:lnTo>
                    <a:lnTo>
                      <a:pt x="333" y="365"/>
                    </a:lnTo>
                    <a:lnTo>
                      <a:pt x="335" y="365"/>
                    </a:lnTo>
                    <a:lnTo>
                      <a:pt x="335" y="365"/>
                    </a:lnTo>
                    <a:lnTo>
                      <a:pt x="335" y="365"/>
                    </a:lnTo>
                    <a:lnTo>
                      <a:pt x="336" y="365"/>
                    </a:lnTo>
                    <a:lnTo>
                      <a:pt x="336" y="365"/>
                    </a:lnTo>
                    <a:lnTo>
                      <a:pt x="336" y="365"/>
                    </a:lnTo>
                    <a:lnTo>
                      <a:pt x="336" y="365"/>
                    </a:lnTo>
                    <a:lnTo>
                      <a:pt x="336" y="365"/>
                    </a:lnTo>
                    <a:lnTo>
                      <a:pt x="336" y="365"/>
                    </a:lnTo>
                    <a:lnTo>
                      <a:pt x="336" y="365"/>
                    </a:lnTo>
                    <a:lnTo>
                      <a:pt x="338" y="367"/>
                    </a:lnTo>
                    <a:lnTo>
                      <a:pt x="338" y="367"/>
                    </a:lnTo>
                    <a:lnTo>
                      <a:pt x="338" y="367"/>
                    </a:lnTo>
                    <a:lnTo>
                      <a:pt x="338" y="367"/>
                    </a:lnTo>
                    <a:lnTo>
                      <a:pt x="338" y="367"/>
                    </a:lnTo>
                    <a:lnTo>
                      <a:pt x="338" y="367"/>
                    </a:lnTo>
                    <a:lnTo>
                      <a:pt x="340" y="367"/>
                    </a:lnTo>
                    <a:lnTo>
                      <a:pt x="340" y="369"/>
                    </a:lnTo>
                    <a:lnTo>
                      <a:pt x="340" y="369"/>
                    </a:lnTo>
                    <a:lnTo>
                      <a:pt x="340" y="369"/>
                    </a:lnTo>
                    <a:lnTo>
                      <a:pt x="342" y="369"/>
                    </a:lnTo>
                    <a:lnTo>
                      <a:pt x="342" y="369"/>
                    </a:lnTo>
                    <a:lnTo>
                      <a:pt x="342" y="369"/>
                    </a:lnTo>
                    <a:lnTo>
                      <a:pt x="342" y="369"/>
                    </a:lnTo>
                    <a:lnTo>
                      <a:pt x="342" y="369"/>
                    </a:lnTo>
                    <a:lnTo>
                      <a:pt x="344" y="369"/>
                    </a:lnTo>
                    <a:lnTo>
                      <a:pt x="344" y="371"/>
                    </a:lnTo>
                    <a:lnTo>
                      <a:pt x="344" y="371"/>
                    </a:lnTo>
                    <a:lnTo>
                      <a:pt x="346" y="371"/>
                    </a:lnTo>
                    <a:lnTo>
                      <a:pt x="346" y="371"/>
                    </a:lnTo>
                    <a:lnTo>
                      <a:pt x="346" y="371"/>
                    </a:lnTo>
                    <a:lnTo>
                      <a:pt x="346" y="372"/>
                    </a:lnTo>
                    <a:lnTo>
                      <a:pt x="346" y="372"/>
                    </a:lnTo>
                    <a:lnTo>
                      <a:pt x="346" y="372"/>
                    </a:lnTo>
                    <a:lnTo>
                      <a:pt x="346" y="372"/>
                    </a:lnTo>
                    <a:lnTo>
                      <a:pt x="346" y="374"/>
                    </a:lnTo>
                    <a:lnTo>
                      <a:pt x="346" y="374"/>
                    </a:lnTo>
                    <a:lnTo>
                      <a:pt x="346" y="374"/>
                    </a:lnTo>
                    <a:lnTo>
                      <a:pt x="346" y="376"/>
                    </a:lnTo>
                    <a:lnTo>
                      <a:pt x="344" y="378"/>
                    </a:lnTo>
                    <a:lnTo>
                      <a:pt x="344" y="378"/>
                    </a:lnTo>
                    <a:lnTo>
                      <a:pt x="344" y="378"/>
                    </a:lnTo>
                    <a:lnTo>
                      <a:pt x="344" y="378"/>
                    </a:lnTo>
                    <a:lnTo>
                      <a:pt x="344" y="378"/>
                    </a:lnTo>
                    <a:lnTo>
                      <a:pt x="344" y="380"/>
                    </a:lnTo>
                    <a:lnTo>
                      <a:pt x="344" y="380"/>
                    </a:lnTo>
                    <a:lnTo>
                      <a:pt x="346" y="380"/>
                    </a:lnTo>
                    <a:lnTo>
                      <a:pt x="346" y="380"/>
                    </a:lnTo>
                    <a:lnTo>
                      <a:pt x="346" y="380"/>
                    </a:lnTo>
                    <a:lnTo>
                      <a:pt x="346" y="380"/>
                    </a:lnTo>
                    <a:lnTo>
                      <a:pt x="347" y="378"/>
                    </a:lnTo>
                    <a:lnTo>
                      <a:pt x="347" y="378"/>
                    </a:lnTo>
                    <a:lnTo>
                      <a:pt x="347" y="378"/>
                    </a:lnTo>
                    <a:lnTo>
                      <a:pt x="349" y="378"/>
                    </a:lnTo>
                    <a:lnTo>
                      <a:pt x="349" y="378"/>
                    </a:lnTo>
                    <a:lnTo>
                      <a:pt x="349" y="378"/>
                    </a:lnTo>
                    <a:lnTo>
                      <a:pt x="349" y="378"/>
                    </a:lnTo>
                    <a:lnTo>
                      <a:pt x="351" y="378"/>
                    </a:lnTo>
                    <a:lnTo>
                      <a:pt x="351" y="378"/>
                    </a:lnTo>
                    <a:lnTo>
                      <a:pt x="351" y="378"/>
                    </a:lnTo>
                    <a:lnTo>
                      <a:pt x="351" y="380"/>
                    </a:lnTo>
                    <a:lnTo>
                      <a:pt x="351" y="380"/>
                    </a:lnTo>
                    <a:lnTo>
                      <a:pt x="349" y="380"/>
                    </a:lnTo>
                    <a:lnTo>
                      <a:pt x="349" y="380"/>
                    </a:lnTo>
                    <a:lnTo>
                      <a:pt x="349" y="381"/>
                    </a:lnTo>
                    <a:lnTo>
                      <a:pt x="349" y="383"/>
                    </a:lnTo>
                    <a:lnTo>
                      <a:pt x="349" y="385"/>
                    </a:lnTo>
                    <a:lnTo>
                      <a:pt x="349" y="387"/>
                    </a:lnTo>
                    <a:lnTo>
                      <a:pt x="349" y="389"/>
                    </a:lnTo>
                    <a:lnTo>
                      <a:pt x="351" y="391"/>
                    </a:lnTo>
                    <a:lnTo>
                      <a:pt x="353" y="391"/>
                    </a:lnTo>
                    <a:lnTo>
                      <a:pt x="355" y="392"/>
                    </a:lnTo>
                    <a:lnTo>
                      <a:pt x="355" y="394"/>
                    </a:lnTo>
                    <a:lnTo>
                      <a:pt x="355" y="394"/>
                    </a:lnTo>
                    <a:lnTo>
                      <a:pt x="355" y="396"/>
                    </a:lnTo>
                    <a:lnTo>
                      <a:pt x="355" y="396"/>
                    </a:lnTo>
                    <a:lnTo>
                      <a:pt x="353" y="396"/>
                    </a:lnTo>
                    <a:lnTo>
                      <a:pt x="353" y="398"/>
                    </a:lnTo>
                    <a:lnTo>
                      <a:pt x="353" y="398"/>
                    </a:lnTo>
                    <a:lnTo>
                      <a:pt x="353" y="398"/>
                    </a:lnTo>
                    <a:lnTo>
                      <a:pt x="353" y="398"/>
                    </a:lnTo>
                    <a:lnTo>
                      <a:pt x="353" y="398"/>
                    </a:lnTo>
                    <a:lnTo>
                      <a:pt x="355" y="400"/>
                    </a:lnTo>
                    <a:lnTo>
                      <a:pt x="355" y="400"/>
                    </a:lnTo>
                    <a:lnTo>
                      <a:pt x="355" y="400"/>
                    </a:lnTo>
                    <a:lnTo>
                      <a:pt x="356" y="400"/>
                    </a:lnTo>
                    <a:lnTo>
                      <a:pt x="358" y="400"/>
                    </a:lnTo>
                    <a:lnTo>
                      <a:pt x="358" y="400"/>
                    </a:lnTo>
                    <a:lnTo>
                      <a:pt x="358" y="400"/>
                    </a:lnTo>
                    <a:lnTo>
                      <a:pt x="358" y="400"/>
                    </a:lnTo>
                    <a:lnTo>
                      <a:pt x="358" y="401"/>
                    </a:lnTo>
                    <a:lnTo>
                      <a:pt x="358" y="401"/>
                    </a:lnTo>
                    <a:lnTo>
                      <a:pt x="358" y="401"/>
                    </a:lnTo>
                    <a:lnTo>
                      <a:pt x="358" y="401"/>
                    </a:lnTo>
                    <a:lnTo>
                      <a:pt x="358" y="401"/>
                    </a:lnTo>
                    <a:lnTo>
                      <a:pt x="358" y="403"/>
                    </a:lnTo>
                    <a:lnTo>
                      <a:pt x="358" y="403"/>
                    </a:lnTo>
                    <a:lnTo>
                      <a:pt x="356" y="403"/>
                    </a:lnTo>
                    <a:lnTo>
                      <a:pt x="356" y="403"/>
                    </a:lnTo>
                    <a:lnTo>
                      <a:pt x="356" y="403"/>
                    </a:lnTo>
                    <a:lnTo>
                      <a:pt x="358" y="405"/>
                    </a:lnTo>
                    <a:lnTo>
                      <a:pt x="358" y="405"/>
                    </a:lnTo>
                    <a:lnTo>
                      <a:pt x="360" y="405"/>
                    </a:lnTo>
                    <a:lnTo>
                      <a:pt x="360" y="405"/>
                    </a:lnTo>
                    <a:lnTo>
                      <a:pt x="362" y="407"/>
                    </a:lnTo>
                    <a:lnTo>
                      <a:pt x="362" y="407"/>
                    </a:lnTo>
                    <a:lnTo>
                      <a:pt x="364" y="407"/>
                    </a:lnTo>
                    <a:lnTo>
                      <a:pt x="364" y="409"/>
                    </a:lnTo>
                    <a:lnTo>
                      <a:pt x="365" y="410"/>
                    </a:lnTo>
                    <a:lnTo>
                      <a:pt x="367" y="412"/>
                    </a:lnTo>
                    <a:lnTo>
                      <a:pt x="367" y="412"/>
                    </a:lnTo>
                    <a:lnTo>
                      <a:pt x="369" y="412"/>
                    </a:lnTo>
                    <a:lnTo>
                      <a:pt x="369" y="412"/>
                    </a:lnTo>
                    <a:lnTo>
                      <a:pt x="369" y="412"/>
                    </a:lnTo>
                    <a:lnTo>
                      <a:pt x="371" y="412"/>
                    </a:lnTo>
                    <a:lnTo>
                      <a:pt x="371" y="412"/>
                    </a:lnTo>
                    <a:lnTo>
                      <a:pt x="373" y="412"/>
                    </a:lnTo>
                    <a:lnTo>
                      <a:pt x="373" y="412"/>
                    </a:lnTo>
                    <a:lnTo>
                      <a:pt x="373" y="412"/>
                    </a:lnTo>
                    <a:lnTo>
                      <a:pt x="374" y="412"/>
                    </a:lnTo>
                    <a:lnTo>
                      <a:pt x="374" y="412"/>
                    </a:lnTo>
                    <a:lnTo>
                      <a:pt x="378" y="412"/>
                    </a:lnTo>
                    <a:lnTo>
                      <a:pt x="378" y="412"/>
                    </a:lnTo>
                    <a:lnTo>
                      <a:pt x="380" y="412"/>
                    </a:lnTo>
                    <a:lnTo>
                      <a:pt x="380" y="412"/>
                    </a:lnTo>
                    <a:lnTo>
                      <a:pt x="382" y="412"/>
                    </a:lnTo>
                    <a:lnTo>
                      <a:pt x="382" y="412"/>
                    </a:lnTo>
                    <a:lnTo>
                      <a:pt x="382" y="412"/>
                    </a:lnTo>
                    <a:lnTo>
                      <a:pt x="382" y="412"/>
                    </a:lnTo>
                    <a:lnTo>
                      <a:pt x="382" y="410"/>
                    </a:lnTo>
                    <a:lnTo>
                      <a:pt x="382" y="410"/>
                    </a:lnTo>
                    <a:lnTo>
                      <a:pt x="382" y="410"/>
                    </a:lnTo>
                    <a:lnTo>
                      <a:pt x="382" y="410"/>
                    </a:lnTo>
                    <a:lnTo>
                      <a:pt x="384" y="410"/>
                    </a:lnTo>
                    <a:lnTo>
                      <a:pt x="385" y="410"/>
                    </a:lnTo>
                    <a:lnTo>
                      <a:pt x="385" y="410"/>
                    </a:lnTo>
                    <a:lnTo>
                      <a:pt x="385" y="410"/>
                    </a:lnTo>
                    <a:lnTo>
                      <a:pt x="385" y="410"/>
                    </a:lnTo>
                    <a:lnTo>
                      <a:pt x="385" y="410"/>
                    </a:lnTo>
                    <a:lnTo>
                      <a:pt x="385" y="410"/>
                    </a:lnTo>
                    <a:lnTo>
                      <a:pt x="385" y="409"/>
                    </a:lnTo>
                    <a:lnTo>
                      <a:pt x="385" y="409"/>
                    </a:lnTo>
                    <a:lnTo>
                      <a:pt x="385" y="409"/>
                    </a:lnTo>
                    <a:lnTo>
                      <a:pt x="385" y="409"/>
                    </a:lnTo>
                    <a:lnTo>
                      <a:pt x="387" y="409"/>
                    </a:lnTo>
                    <a:lnTo>
                      <a:pt x="387" y="409"/>
                    </a:lnTo>
                    <a:lnTo>
                      <a:pt x="387" y="409"/>
                    </a:lnTo>
                    <a:lnTo>
                      <a:pt x="387" y="409"/>
                    </a:lnTo>
                    <a:lnTo>
                      <a:pt x="387" y="409"/>
                    </a:lnTo>
                    <a:lnTo>
                      <a:pt x="389" y="409"/>
                    </a:lnTo>
                    <a:lnTo>
                      <a:pt x="389" y="409"/>
                    </a:lnTo>
                    <a:lnTo>
                      <a:pt x="389" y="409"/>
                    </a:lnTo>
                    <a:lnTo>
                      <a:pt x="389" y="409"/>
                    </a:lnTo>
                    <a:lnTo>
                      <a:pt x="389" y="409"/>
                    </a:lnTo>
                    <a:lnTo>
                      <a:pt x="391" y="409"/>
                    </a:lnTo>
                    <a:lnTo>
                      <a:pt x="391" y="409"/>
                    </a:lnTo>
                    <a:lnTo>
                      <a:pt x="391" y="409"/>
                    </a:lnTo>
                    <a:lnTo>
                      <a:pt x="391" y="409"/>
                    </a:lnTo>
                    <a:lnTo>
                      <a:pt x="391" y="410"/>
                    </a:lnTo>
                    <a:lnTo>
                      <a:pt x="391" y="410"/>
                    </a:lnTo>
                    <a:lnTo>
                      <a:pt x="393" y="410"/>
                    </a:lnTo>
                    <a:lnTo>
                      <a:pt x="393" y="410"/>
                    </a:lnTo>
                    <a:lnTo>
                      <a:pt x="393" y="409"/>
                    </a:lnTo>
                    <a:lnTo>
                      <a:pt x="394" y="409"/>
                    </a:lnTo>
                    <a:lnTo>
                      <a:pt x="394" y="409"/>
                    </a:lnTo>
                    <a:lnTo>
                      <a:pt x="394" y="409"/>
                    </a:lnTo>
                    <a:lnTo>
                      <a:pt x="394" y="409"/>
                    </a:lnTo>
                    <a:lnTo>
                      <a:pt x="396" y="407"/>
                    </a:lnTo>
                    <a:lnTo>
                      <a:pt x="396" y="405"/>
                    </a:lnTo>
                    <a:lnTo>
                      <a:pt x="396" y="405"/>
                    </a:lnTo>
                    <a:lnTo>
                      <a:pt x="396" y="405"/>
                    </a:lnTo>
                    <a:lnTo>
                      <a:pt x="398" y="405"/>
                    </a:lnTo>
                    <a:lnTo>
                      <a:pt x="398" y="405"/>
                    </a:lnTo>
                    <a:lnTo>
                      <a:pt x="398" y="405"/>
                    </a:lnTo>
                    <a:lnTo>
                      <a:pt x="398" y="405"/>
                    </a:lnTo>
                    <a:lnTo>
                      <a:pt x="398" y="405"/>
                    </a:lnTo>
                    <a:lnTo>
                      <a:pt x="398" y="405"/>
                    </a:lnTo>
                    <a:lnTo>
                      <a:pt x="398" y="405"/>
                    </a:lnTo>
                    <a:lnTo>
                      <a:pt x="400" y="405"/>
                    </a:lnTo>
                    <a:lnTo>
                      <a:pt x="400" y="405"/>
                    </a:lnTo>
                    <a:lnTo>
                      <a:pt x="400" y="405"/>
                    </a:lnTo>
                    <a:lnTo>
                      <a:pt x="400" y="405"/>
                    </a:lnTo>
                    <a:lnTo>
                      <a:pt x="400" y="405"/>
                    </a:lnTo>
                    <a:lnTo>
                      <a:pt x="402" y="405"/>
                    </a:lnTo>
                    <a:lnTo>
                      <a:pt x="402" y="405"/>
                    </a:lnTo>
                    <a:lnTo>
                      <a:pt x="402" y="405"/>
                    </a:lnTo>
                    <a:lnTo>
                      <a:pt x="402" y="405"/>
                    </a:lnTo>
                    <a:lnTo>
                      <a:pt x="402" y="405"/>
                    </a:lnTo>
                    <a:lnTo>
                      <a:pt x="402" y="405"/>
                    </a:lnTo>
                    <a:lnTo>
                      <a:pt x="402" y="405"/>
                    </a:lnTo>
                    <a:lnTo>
                      <a:pt x="402" y="403"/>
                    </a:lnTo>
                    <a:lnTo>
                      <a:pt x="402" y="403"/>
                    </a:lnTo>
                    <a:lnTo>
                      <a:pt x="402" y="403"/>
                    </a:lnTo>
                    <a:lnTo>
                      <a:pt x="402" y="401"/>
                    </a:lnTo>
                    <a:lnTo>
                      <a:pt x="403" y="401"/>
                    </a:lnTo>
                    <a:lnTo>
                      <a:pt x="403" y="401"/>
                    </a:lnTo>
                    <a:lnTo>
                      <a:pt x="403" y="401"/>
                    </a:lnTo>
                    <a:lnTo>
                      <a:pt x="403" y="401"/>
                    </a:lnTo>
                    <a:lnTo>
                      <a:pt x="403" y="400"/>
                    </a:lnTo>
                    <a:lnTo>
                      <a:pt x="403" y="400"/>
                    </a:lnTo>
                    <a:lnTo>
                      <a:pt x="403" y="400"/>
                    </a:lnTo>
                    <a:lnTo>
                      <a:pt x="403" y="398"/>
                    </a:lnTo>
                    <a:lnTo>
                      <a:pt x="402" y="398"/>
                    </a:lnTo>
                    <a:lnTo>
                      <a:pt x="400" y="398"/>
                    </a:lnTo>
                    <a:lnTo>
                      <a:pt x="400" y="396"/>
                    </a:lnTo>
                    <a:lnTo>
                      <a:pt x="400" y="396"/>
                    </a:lnTo>
                    <a:lnTo>
                      <a:pt x="400" y="396"/>
                    </a:lnTo>
                    <a:lnTo>
                      <a:pt x="400" y="396"/>
                    </a:lnTo>
                    <a:lnTo>
                      <a:pt x="400" y="394"/>
                    </a:lnTo>
                    <a:lnTo>
                      <a:pt x="400" y="394"/>
                    </a:lnTo>
                    <a:lnTo>
                      <a:pt x="400" y="394"/>
                    </a:lnTo>
                    <a:lnTo>
                      <a:pt x="402" y="394"/>
                    </a:lnTo>
                    <a:lnTo>
                      <a:pt x="402" y="394"/>
                    </a:lnTo>
                    <a:lnTo>
                      <a:pt x="402" y="394"/>
                    </a:lnTo>
                    <a:lnTo>
                      <a:pt x="402" y="394"/>
                    </a:lnTo>
                    <a:lnTo>
                      <a:pt x="403" y="394"/>
                    </a:lnTo>
                    <a:lnTo>
                      <a:pt x="403" y="394"/>
                    </a:lnTo>
                    <a:lnTo>
                      <a:pt x="405" y="394"/>
                    </a:lnTo>
                    <a:lnTo>
                      <a:pt x="405" y="394"/>
                    </a:lnTo>
                    <a:lnTo>
                      <a:pt x="405" y="394"/>
                    </a:lnTo>
                    <a:lnTo>
                      <a:pt x="407" y="394"/>
                    </a:lnTo>
                    <a:lnTo>
                      <a:pt x="409" y="392"/>
                    </a:lnTo>
                    <a:lnTo>
                      <a:pt x="411" y="389"/>
                    </a:lnTo>
                    <a:lnTo>
                      <a:pt x="412" y="389"/>
                    </a:lnTo>
                    <a:lnTo>
                      <a:pt x="412" y="389"/>
                    </a:lnTo>
                    <a:lnTo>
                      <a:pt x="412" y="389"/>
                    </a:lnTo>
                    <a:lnTo>
                      <a:pt x="412" y="389"/>
                    </a:lnTo>
                    <a:lnTo>
                      <a:pt x="412" y="389"/>
                    </a:lnTo>
                    <a:lnTo>
                      <a:pt x="412" y="389"/>
                    </a:lnTo>
                    <a:lnTo>
                      <a:pt x="414" y="389"/>
                    </a:lnTo>
                    <a:lnTo>
                      <a:pt x="414" y="389"/>
                    </a:lnTo>
                    <a:lnTo>
                      <a:pt x="414" y="389"/>
                    </a:lnTo>
                    <a:lnTo>
                      <a:pt x="414" y="389"/>
                    </a:lnTo>
                    <a:lnTo>
                      <a:pt x="414" y="389"/>
                    </a:lnTo>
                    <a:lnTo>
                      <a:pt x="416" y="391"/>
                    </a:lnTo>
                    <a:lnTo>
                      <a:pt x="416" y="391"/>
                    </a:lnTo>
                    <a:lnTo>
                      <a:pt x="418" y="392"/>
                    </a:lnTo>
                    <a:lnTo>
                      <a:pt x="418" y="392"/>
                    </a:lnTo>
                    <a:lnTo>
                      <a:pt x="418" y="392"/>
                    </a:lnTo>
                    <a:lnTo>
                      <a:pt x="418" y="392"/>
                    </a:lnTo>
                    <a:lnTo>
                      <a:pt x="420" y="392"/>
                    </a:lnTo>
                    <a:lnTo>
                      <a:pt x="420" y="392"/>
                    </a:lnTo>
                    <a:lnTo>
                      <a:pt x="421" y="392"/>
                    </a:lnTo>
                    <a:lnTo>
                      <a:pt x="423" y="392"/>
                    </a:lnTo>
                    <a:lnTo>
                      <a:pt x="425" y="392"/>
                    </a:lnTo>
                    <a:lnTo>
                      <a:pt x="425" y="392"/>
                    </a:lnTo>
                    <a:lnTo>
                      <a:pt x="431" y="392"/>
                    </a:lnTo>
                    <a:lnTo>
                      <a:pt x="434" y="392"/>
                    </a:lnTo>
                    <a:lnTo>
                      <a:pt x="434" y="392"/>
                    </a:lnTo>
                    <a:lnTo>
                      <a:pt x="438" y="391"/>
                    </a:lnTo>
                    <a:lnTo>
                      <a:pt x="440" y="389"/>
                    </a:lnTo>
                    <a:lnTo>
                      <a:pt x="440" y="389"/>
                    </a:lnTo>
                    <a:lnTo>
                      <a:pt x="440" y="389"/>
                    </a:lnTo>
                    <a:lnTo>
                      <a:pt x="441" y="387"/>
                    </a:lnTo>
                    <a:lnTo>
                      <a:pt x="441" y="387"/>
                    </a:lnTo>
                    <a:lnTo>
                      <a:pt x="443" y="385"/>
                    </a:lnTo>
                    <a:lnTo>
                      <a:pt x="443" y="385"/>
                    </a:lnTo>
                    <a:lnTo>
                      <a:pt x="443" y="385"/>
                    </a:lnTo>
                    <a:lnTo>
                      <a:pt x="443" y="385"/>
                    </a:lnTo>
                    <a:lnTo>
                      <a:pt x="445" y="383"/>
                    </a:lnTo>
                    <a:lnTo>
                      <a:pt x="445" y="383"/>
                    </a:lnTo>
                    <a:lnTo>
                      <a:pt x="445" y="383"/>
                    </a:lnTo>
                    <a:lnTo>
                      <a:pt x="445" y="383"/>
                    </a:lnTo>
                    <a:lnTo>
                      <a:pt x="445" y="383"/>
                    </a:lnTo>
                    <a:lnTo>
                      <a:pt x="447" y="381"/>
                    </a:lnTo>
                    <a:lnTo>
                      <a:pt x="447" y="381"/>
                    </a:lnTo>
                    <a:lnTo>
                      <a:pt x="447" y="381"/>
                    </a:lnTo>
                    <a:lnTo>
                      <a:pt x="447" y="380"/>
                    </a:lnTo>
                    <a:lnTo>
                      <a:pt x="445" y="380"/>
                    </a:lnTo>
                    <a:lnTo>
                      <a:pt x="445" y="380"/>
                    </a:lnTo>
                    <a:lnTo>
                      <a:pt x="445" y="380"/>
                    </a:lnTo>
                    <a:lnTo>
                      <a:pt x="443" y="380"/>
                    </a:lnTo>
                    <a:lnTo>
                      <a:pt x="443" y="380"/>
                    </a:lnTo>
                    <a:lnTo>
                      <a:pt x="443" y="380"/>
                    </a:lnTo>
                    <a:lnTo>
                      <a:pt x="441" y="380"/>
                    </a:lnTo>
                    <a:lnTo>
                      <a:pt x="441" y="380"/>
                    </a:lnTo>
                    <a:lnTo>
                      <a:pt x="441" y="381"/>
                    </a:lnTo>
                    <a:lnTo>
                      <a:pt x="441" y="381"/>
                    </a:lnTo>
                    <a:lnTo>
                      <a:pt x="440" y="381"/>
                    </a:lnTo>
                    <a:lnTo>
                      <a:pt x="440" y="381"/>
                    </a:lnTo>
                    <a:lnTo>
                      <a:pt x="440" y="381"/>
                    </a:lnTo>
                    <a:lnTo>
                      <a:pt x="440" y="381"/>
                    </a:lnTo>
                    <a:lnTo>
                      <a:pt x="440" y="381"/>
                    </a:lnTo>
                    <a:lnTo>
                      <a:pt x="438" y="380"/>
                    </a:lnTo>
                    <a:lnTo>
                      <a:pt x="436" y="378"/>
                    </a:lnTo>
                    <a:lnTo>
                      <a:pt x="436" y="378"/>
                    </a:lnTo>
                    <a:lnTo>
                      <a:pt x="436" y="378"/>
                    </a:lnTo>
                    <a:lnTo>
                      <a:pt x="436" y="376"/>
                    </a:lnTo>
                    <a:lnTo>
                      <a:pt x="436" y="374"/>
                    </a:lnTo>
                    <a:lnTo>
                      <a:pt x="436" y="374"/>
                    </a:lnTo>
                    <a:lnTo>
                      <a:pt x="436" y="374"/>
                    </a:lnTo>
                    <a:lnTo>
                      <a:pt x="436" y="374"/>
                    </a:lnTo>
                    <a:lnTo>
                      <a:pt x="436" y="374"/>
                    </a:lnTo>
                    <a:lnTo>
                      <a:pt x="438" y="374"/>
                    </a:lnTo>
                    <a:lnTo>
                      <a:pt x="438" y="372"/>
                    </a:lnTo>
                    <a:lnTo>
                      <a:pt x="438" y="372"/>
                    </a:lnTo>
                    <a:lnTo>
                      <a:pt x="438" y="372"/>
                    </a:lnTo>
                    <a:lnTo>
                      <a:pt x="440" y="372"/>
                    </a:lnTo>
                    <a:lnTo>
                      <a:pt x="440" y="374"/>
                    </a:lnTo>
                    <a:lnTo>
                      <a:pt x="440" y="374"/>
                    </a:lnTo>
                    <a:lnTo>
                      <a:pt x="443" y="374"/>
                    </a:lnTo>
                    <a:lnTo>
                      <a:pt x="445" y="374"/>
                    </a:lnTo>
                    <a:lnTo>
                      <a:pt x="445" y="376"/>
                    </a:lnTo>
                    <a:lnTo>
                      <a:pt x="447" y="376"/>
                    </a:lnTo>
                    <a:lnTo>
                      <a:pt x="449" y="376"/>
                    </a:lnTo>
                    <a:lnTo>
                      <a:pt x="449" y="376"/>
                    </a:lnTo>
                    <a:lnTo>
                      <a:pt x="450" y="376"/>
                    </a:lnTo>
                    <a:lnTo>
                      <a:pt x="450" y="376"/>
                    </a:lnTo>
                    <a:lnTo>
                      <a:pt x="452" y="376"/>
                    </a:lnTo>
                    <a:lnTo>
                      <a:pt x="452" y="376"/>
                    </a:lnTo>
                    <a:lnTo>
                      <a:pt x="454" y="376"/>
                    </a:lnTo>
                    <a:lnTo>
                      <a:pt x="454" y="374"/>
                    </a:lnTo>
                    <a:lnTo>
                      <a:pt x="456" y="374"/>
                    </a:lnTo>
                    <a:lnTo>
                      <a:pt x="456" y="374"/>
                    </a:lnTo>
                    <a:lnTo>
                      <a:pt x="456" y="372"/>
                    </a:lnTo>
                    <a:lnTo>
                      <a:pt x="456" y="372"/>
                    </a:lnTo>
                    <a:lnTo>
                      <a:pt x="456" y="372"/>
                    </a:lnTo>
                    <a:lnTo>
                      <a:pt x="456" y="372"/>
                    </a:lnTo>
                    <a:lnTo>
                      <a:pt x="456" y="372"/>
                    </a:lnTo>
                    <a:lnTo>
                      <a:pt x="454" y="372"/>
                    </a:lnTo>
                    <a:lnTo>
                      <a:pt x="454" y="371"/>
                    </a:lnTo>
                    <a:lnTo>
                      <a:pt x="454" y="371"/>
                    </a:lnTo>
                    <a:lnTo>
                      <a:pt x="454" y="371"/>
                    </a:lnTo>
                    <a:lnTo>
                      <a:pt x="454" y="371"/>
                    </a:lnTo>
                    <a:lnTo>
                      <a:pt x="454" y="371"/>
                    </a:lnTo>
                    <a:lnTo>
                      <a:pt x="452" y="371"/>
                    </a:lnTo>
                    <a:lnTo>
                      <a:pt x="452" y="371"/>
                    </a:lnTo>
                    <a:lnTo>
                      <a:pt x="452" y="369"/>
                    </a:lnTo>
                    <a:lnTo>
                      <a:pt x="452" y="369"/>
                    </a:lnTo>
                    <a:lnTo>
                      <a:pt x="450" y="367"/>
                    </a:lnTo>
                    <a:lnTo>
                      <a:pt x="450" y="367"/>
                    </a:lnTo>
                    <a:lnTo>
                      <a:pt x="450" y="367"/>
                    </a:lnTo>
                    <a:lnTo>
                      <a:pt x="450" y="367"/>
                    </a:lnTo>
                    <a:lnTo>
                      <a:pt x="450" y="367"/>
                    </a:lnTo>
                    <a:lnTo>
                      <a:pt x="449" y="365"/>
                    </a:lnTo>
                    <a:lnTo>
                      <a:pt x="449" y="365"/>
                    </a:lnTo>
                    <a:lnTo>
                      <a:pt x="449" y="365"/>
                    </a:lnTo>
                    <a:lnTo>
                      <a:pt x="447" y="365"/>
                    </a:lnTo>
                    <a:lnTo>
                      <a:pt x="447" y="363"/>
                    </a:lnTo>
                    <a:lnTo>
                      <a:pt x="447" y="363"/>
                    </a:lnTo>
                    <a:lnTo>
                      <a:pt x="445" y="363"/>
                    </a:lnTo>
                    <a:lnTo>
                      <a:pt x="445" y="363"/>
                    </a:lnTo>
                    <a:lnTo>
                      <a:pt x="445" y="363"/>
                    </a:lnTo>
                    <a:lnTo>
                      <a:pt x="445" y="363"/>
                    </a:lnTo>
                    <a:lnTo>
                      <a:pt x="445" y="363"/>
                    </a:lnTo>
                    <a:lnTo>
                      <a:pt x="443" y="362"/>
                    </a:lnTo>
                    <a:lnTo>
                      <a:pt x="443" y="362"/>
                    </a:lnTo>
                    <a:lnTo>
                      <a:pt x="443" y="360"/>
                    </a:lnTo>
                    <a:lnTo>
                      <a:pt x="443" y="360"/>
                    </a:lnTo>
                    <a:lnTo>
                      <a:pt x="445" y="360"/>
                    </a:lnTo>
                    <a:lnTo>
                      <a:pt x="445" y="360"/>
                    </a:lnTo>
                    <a:lnTo>
                      <a:pt x="445" y="358"/>
                    </a:lnTo>
                    <a:lnTo>
                      <a:pt x="449" y="356"/>
                    </a:lnTo>
                    <a:lnTo>
                      <a:pt x="449" y="354"/>
                    </a:lnTo>
                    <a:lnTo>
                      <a:pt x="450" y="354"/>
                    </a:lnTo>
                    <a:lnTo>
                      <a:pt x="450" y="354"/>
                    </a:lnTo>
                    <a:lnTo>
                      <a:pt x="450" y="354"/>
                    </a:lnTo>
                    <a:lnTo>
                      <a:pt x="450" y="354"/>
                    </a:lnTo>
                    <a:lnTo>
                      <a:pt x="452" y="354"/>
                    </a:lnTo>
                    <a:lnTo>
                      <a:pt x="454" y="356"/>
                    </a:lnTo>
                    <a:lnTo>
                      <a:pt x="454" y="356"/>
                    </a:lnTo>
                    <a:lnTo>
                      <a:pt x="456" y="356"/>
                    </a:lnTo>
                    <a:lnTo>
                      <a:pt x="458" y="356"/>
                    </a:lnTo>
                    <a:lnTo>
                      <a:pt x="459" y="356"/>
                    </a:lnTo>
                    <a:lnTo>
                      <a:pt x="459" y="356"/>
                    </a:lnTo>
                    <a:lnTo>
                      <a:pt x="461" y="356"/>
                    </a:lnTo>
                    <a:lnTo>
                      <a:pt x="461" y="354"/>
                    </a:lnTo>
                    <a:lnTo>
                      <a:pt x="463" y="354"/>
                    </a:lnTo>
                    <a:lnTo>
                      <a:pt x="463" y="354"/>
                    </a:lnTo>
                    <a:lnTo>
                      <a:pt x="463" y="353"/>
                    </a:lnTo>
                    <a:lnTo>
                      <a:pt x="463" y="353"/>
                    </a:lnTo>
                    <a:lnTo>
                      <a:pt x="465" y="351"/>
                    </a:lnTo>
                    <a:lnTo>
                      <a:pt x="465" y="347"/>
                    </a:lnTo>
                    <a:lnTo>
                      <a:pt x="465" y="345"/>
                    </a:lnTo>
                    <a:lnTo>
                      <a:pt x="465" y="343"/>
                    </a:lnTo>
                    <a:lnTo>
                      <a:pt x="467" y="342"/>
                    </a:lnTo>
                    <a:lnTo>
                      <a:pt x="467" y="342"/>
                    </a:lnTo>
                    <a:lnTo>
                      <a:pt x="465" y="340"/>
                    </a:lnTo>
                    <a:lnTo>
                      <a:pt x="465" y="338"/>
                    </a:lnTo>
                    <a:lnTo>
                      <a:pt x="465" y="338"/>
                    </a:lnTo>
                    <a:lnTo>
                      <a:pt x="465" y="336"/>
                    </a:lnTo>
                    <a:lnTo>
                      <a:pt x="465" y="336"/>
                    </a:lnTo>
                    <a:lnTo>
                      <a:pt x="465" y="336"/>
                    </a:lnTo>
                    <a:lnTo>
                      <a:pt x="465" y="336"/>
                    </a:lnTo>
                    <a:lnTo>
                      <a:pt x="465" y="334"/>
                    </a:lnTo>
                    <a:lnTo>
                      <a:pt x="467" y="334"/>
                    </a:lnTo>
                    <a:lnTo>
                      <a:pt x="467" y="334"/>
                    </a:lnTo>
                    <a:lnTo>
                      <a:pt x="467" y="334"/>
                    </a:lnTo>
                    <a:lnTo>
                      <a:pt x="467" y="334"/>
                    </a:lnTo>
                    <a:lnTo>
                      <a:pt x="469" y="334"/>
                    </a:lnTo>
                    <a:lnTo>
                      <a:pt x="470" y="334"/>
                    </a:lnTo>
                    <a:lnTo>
                      <a:pt x="470" y="336"/>
                    </a:lnTo>
                    <a:lnTo>
                      <a:pt x="472" y="334"/>
                    </a:lnTo>
                    <a:lnTo>
                      <a:pt x="472" y="334"/>
                    </a:lnTo>
                    <a:lnTo>
                      <a:pt x="472" y="334"/>
                    </a:lnTo>
                    <a:lnTo>
                      <a:pt x="472" y="334"/>
                    </a:lnTo>
                    <a:lnTo>
                      <a:pt x="472" y="334"/>
                    </a:lnTo>
                    <a:lnTo>
                      <a:pt x="472" y="334"/>
                    </a:lnTo>
                    <a:lnTo>
                      <a:pt x="474" y="334"/>
                    </a:lnTo>
                    <a:lnTo>
                      <a:pt x="474" y="334"/>
                    </a:lnTo>
                    <a:lnTo>
                      <a:pt x="474" y="333"/>
                    </a:lnTo>
                    <a:lnTo>
                      <a:pt x="476" y="333"/>
                    </a:lnTo>
                    <a:lnTo>
                      <a:pt x="476" y="333"/>
                    </a:lnTo>
                    <a:lnTo>
                      <a:pt x="478" y="331"/>
                    </a:lnTo>
                    <a:lnTo>
                      <a:pt x="478" y="331"/>
                    </a:lnTo>
                    <a:lnTo>
                      <a:pt x="478" y="331"/>
                    </a:lnTo>
                    <a:lnTo>
                      <a:pt x="479" y="331"/>
                    </a:lnTo>
                    <a:lnTo>
                      <a:pt x="479" y="331"/>
                    </a:lnTo>
                    <a:lnTo>
                      <a:pt x="479" y="331"/>
                    </a:lnTo>
                    <a:lnTo>
                      <a:pt x="479" y="331"/>
                    </a:lnTo>
                    <a:lnTo>
                      <a:pt x="481" y="331"/>
                    </a:lnTo>
                    <a:lnTo>
                      <a:pt x="481" y="331"/>
                    </a:lnTo>
                    <a:lnTo>
                      <a:pt x="483" y="331"/>
                    </a:lnTo>
                    <a:lnTo>
                      <a:pt x="483" y="333"/>
                    </a:lnTo>
                    <a:lnTo>
                      <a:pt x="485" y="333"/>
                    </a:lnTo>
                    <a:lnTo>
                      <a:pt x="485" y="333"/>
                    </a:lnTo>
                    <a:lnTo>
                      <a:pt x="485" y="333"/>
                    </a:lnTo>
                    <a:lnTo>
                      <a:pt x="487" y="333"/>
                    </a:lnTo>
                    <a:lnTo>
                      <a:pt x="487" y="333"/>
                    </a:lnTo>
                    <a:lnTo>
                      <a:pt x="487" y="333"/>
                    </a:lnTo>
                    <a:lnTo>
                      <a:pt x="487" y="333"/>
                    </a:lnTo>
                    <a:lnTo>
                      <a:pt x="487" y="333"/>
                    </a:lnTo>
                    <a:lnTo>
                      <a:pt x="488" y="334"/>
                    </a:lnTo>
                    <a:lnTo>
                      <a:pt x="488" y="334"/>
                    </a:lnTo>
                    <a:lnTo>
                      <a:pt x="488" y="334"/>
                    </a:lnTo>
                    <a:lnTo>
                      <a:pt x="488" y="334"/>
                    </a:lnTo>
                    <a:lnTo>
                      <a:pt x="490" y="334"/>
                    </a:lnTo>
                    <a:lnTo>
                      <a:pt x="490" y="334"/>
                    </a:lnTo>
                    <a:lnTo>
                      <a:pt x="490" y="334"/>
                    </a:lnTo>
                    <a:lnTo>
                      <a:pt x="492" y="334"/>
                    </a:lnTo>
                    <a:lnTo>
                      <a:pt x="492" y="334"/>
                    </a:lnTo>
                    <a:lnTo>
                      <a:pt x="492" y="334"/>
                    </a:lnTo>
                    <a:lnTo>
                      <a:pt x="492" y="334"/>
                    </a:lnTo>
                    <a:lnTo>
                      <a:pt x="492" y="334"/>
                    </a:lnTo>
                    <a:lnTo>
                      <a:pt x="492" y="333"/>
                    </a:lnTo>
                    <a:lnTo>
                      <a:pt x="492" y="333"/>
                    </a:lnTo>
                    <a:lnTo>
                      <a:pt x="492" y="333"/>
                    </a:lnTo>
                    <a:lnTo>
                      <a:pt x="492" y="331"/>
                    </a:lnTo>
                    <a:lnTo>
                      <a:pt x="492" y="331"/>
                    </a:lnTo>
                    <a:lnTo>
                      <a:pt x="492" y="331"/>
                    </a:lnTo>
                    <a:lnTo>
                      <a:pt x="492" y="331"/>
                    </a:lnTo>
                    <a:lnTo>
                      <a:pt x="492" y="329"/>
                    </a:lnTo>
                    <a:lnTo>
                      <a:pt x="492" y="327"/>
                    </a:lnTo>
                    <a:lnTo>
                      <a:pt x="492" y="327"/>
                    </a:lnTo>
                    <a:lnTo>
                      <a:pt x="492" y="327"/>
                    </a:lnTo>
                    <a:lnTo>
                      <a:pt x="490" y="324"/>
                    </a:lnTo>
                    <a:lnTo>
                      <a:pt x="488" y="322"/>
                    </a:lnTo>
                    <a:lnTo>
                      <a:pt x="488" y="322"/>
                    </a:lnTo>
                    <a:lnTo>
                      <a:pt x="488" y="322"/>
                    </a:lnTo>
                    <a:lnTo>
                      <a:pt x="488" y="322"/>
                    </a:lnTo>
                    <a:lnTo>
                      <a:pt x="488" y="322"/>
                    </a:lnTo>
                    <a:lnTo>
                      <a:pt x="488" y="322"/>
                    </a:lnTo>
                    <a:lnTo>
                      <a:pt x="487" y="322"/>
                    </a:lnTo>
                    <a:lnTo>
                      <a:pt x="487" y="322"/>
                    </a:lnTo>
                    <a:lnTo>
                      <a:pt x="485" y="322"/>
                    </a:lnTo>
                    <a:lnTo>
                      <a:pt x="485" y="320"/>
                    </a:lnTo>
                    <a:lnTo>
                      <a:pt x="485" y="320"/>
                    </a:lnTo>
                    <a:lnTo>
                      <a:pt x="485" y="320"/>
                    </a:lnTo>
                    <a:lnTo>
                      <a:pt x="485" y="320"/>
                    </a:lnTo>
                    <a:lnTo>
                      <a:pt x="485" y="320"/>
                    </a:lnTo>
                    <a:lnTo>
                      <a:pt x="485" y="320"/>
                    </a:lnTo>
                    <a:lnTo>
                      <a:pt x="485" y="318"/>
                    </a:lnTo>
                    <a:lnTo>
                      <a:pt x="485" y="318"/>
                    </a:lnTo>
                    <a:lnTo>
                      <a:pt x="485" y="318"/>
                    </a:lnTo>
                    <a:lnTo>
                      <a:pt x="485" y="318"/>
                    </a:lnTo>
                    <a:lnTo>
                      <a:pt x="485" y="318"/>
                    </a:lnTo>
                    <a:lnTo>
                      <a:pt x="485" y="318"/>
                    </a:lnTo>
                    <a:lnTo>
                      <a:pt x="485" y="318"/>
                    </a:lnTo>
                    <a:lnTo>
                      <a:pt x="485" y="316"/>
                    </a:lnTo>
                    <a:lnTo>
                      <a:pt x="485" y="316"/>
                    </a:lnTo>
                    <a:lnTo>
                      <a:pt x="483" y="316"/>
                    </a:lnTo>
                    <a:lnTo>
                      <a:pt x="481" y="315"/>
                    </a:lnTo>
                    <a:lnTo>
                      <a:pt x="481" y="315"/>
                    </a:lnTo>
                    <a:lnTo>
                      <a:pt x="481" y="315"/>
                    </a:lnTo>
                    <a:lnTo>
                      <a:pt x="478" y="315"/>
                    </a:lnTo>
                    <a:lnTo>
                      <a:pt x="478" y="315"/>
                    </a:lnTo>
                    <a:lnTo>
                      <a:pt x="476" y="315"/>
                    </a:lnTo>
                    <a:lnTo>
                      <a:pt x="476" y="315"/>
                    </a:lnTo>
                    <a:lnTo>
                      <a:pt x="474" y="315"/>
                    </a:lnTo>
                    <a:lnTo>
                      <a:pt x="474" y="315"/>
                    </a:lnTo>
                    <a:lnTo>
                      <a:pt x="472" y="316"/>
                    </a:lnTo>
                    <a:lnTo>
                      <a:pt x="472" y="316"/>
                    </a:lnTo>
                    <a:lnTo>
                      <a:pt x="472" y="316"/>
                    </a:lnTo>
                    <a:lnTo>
                      <a:pt x="470" y="315"/>
                    </a:lnTo>
                    <a:lnTo>
                      <a:pt x="469" y="315"/>
                    </a:lnTo>
                    <a:lnTo>
                      <a:pt x="469" y="315"/>
                    </a:lnTo>
                    <a:lnTo>
                      <a:pt x="467" y="313"/>
                    </a:lnTo>
                    <a:lnTo>
                      <a:pt x="467" y="313"/>
                    </a:lnTo>
                    <a:lnTo>
                      <a:pt x="465" y="311"/>
                    </a:lnTo>
                    <a:lnTo>
                      <a:pt x="465" y="311"/>
                    </a:lnTo>
                    <a:lnTo>
                      <a:pt x="465" y="311"/>
                    </a:lnTo>
                    <a:lnTo>
                      <a:pt x="465" y="309"/>
                    </a:lnTo>
                    <a:lnTo>
                      <a:pt x="467" y="307"/>
                    </a:lnTo>
                    <a:lnTo>
                      <a:pt x="467" y="306"/>
                    </a:lnTo>
                    <a:lnTo>
                      <a:pt x="467" y="306"/>
                    </a:lnTo>
                    <a:lnTo>
                      <a:pt x="467" y="306"/>
                    </a:lnTo>
                    <a:lnTo>
                      <a:pt x="467" y="306"/>
                    </a:lnTo>
                    <a:lnTo>
                      <a:pt x="469" y="306"/>
                    </a:lnTo>
                    <a:lnTo>
                      <a:pt x="469" y="306"/>
                    </a:lnTo>
                    <a:lnTo>
                      <a:pt x="470" y="306"/>
                    </a:lnTo>
                    <a:lnTo>
                      <a:pt x="472" y="306"/>
                    </a:lnTo>
                    <a:lnTo>
                      <a:pt x="472" y="306"/>
                    </a:lnTo>
                    <a:lnTo>
                      <a:pt x="474" y="307"/>
                    </a:lnTo>
                    <a:lnTo>
                      <a:pt x="476" y="307"/>
                    </a:lnTo>
                    <a:lnTo>
                      <a:pt x="476" y="307"/>
                    </a:lnTo>
                    <a:lnTo>
                      <a:pt x="478" y="307"/>
                    </a:lnTo>
                    <a:lnTo>
                      <a:pt x="478" y="307"/>
                    </a:lnTo>
                    <a:lnTo>
                      <a:pt x="478" y="307"/>
                    </a:lnTo>
                    <a:lnTo>
                      <a:pt x="479" y="307"/>
                    </a:lnTo>
                    <a:lnTo>
                      <a:pt x="479" y="307"/>
                    </a:lnTo>
                    <a:lnTo>
                      <a:pt x="479" y="307"/>
                    </a:lnTo>
                    <a:lnTo>
                      <a:pt x="479" y="307"/>
                    </a:lnTo>
                    <a:lnTo>
                      <a:pt x="481" y="307"/>
                    </a:lnTo>
                    <a:lnTo>
                      <a:pt x="481" y="307"/>
                    </a:lnTo>
                    <a:lnTo>
                      <a:pt x="481" y="307"/>
                    </a:lnTo>
                    <a:lnTo>
                      <a:pt x="483" y="307"/>
                    </a:lnTo>
                    <a:lnTo>
                      <a:pt x="483" y="307"/>
                    </a:lnTo>
                    <a:lnTo>
                      <a:pt x="483" y="307"/>
                    </a:lnTo>
                    <a:lnTo>
                      <a:pt x="483" y="307"/>
                    </a:lnTo>
                    <a:lnTo>
                      <a:pt x="483" y="307"/>
                    </a:lnTo>
                    <a:lnTo>
                      <a:pt x="485" y="307"/>
                    </a:lnTo>
                    <a:lnTo>
                      <a:pt x="485" y="307"/>
                    </a:lnTo>
                    <a:lnTo>
                      <a:pt x="485" y="306"/>
                    </a:lnTo>
                    <a:lnTo>
                      <a:pt x="485" y="306"/>
                    </a:lnTo>
                    <a:lnTo>
                      <a:pt x="487" y="306"/>
                    </a:lnTo>
                    <a:lnTo>
                      <a:pt x="487" y="306"/>
                    </a:lnTo>
                    <a:lnTo>
                      <a:pt x="487" y="306"/>
                    </a:lnTo>
                    <a:lnTo>
                      <a:pt x="488" y="306"/>
                    </a:lnTo>
                    <a:lnTo>
                      <a:pt x="488" y="306"/>
                    </a:lnTo>
                    <a:lnTo>
                      <a:pt x="488" y="306"/>
                    </a:lnTo>
                    <a:lnTo>
                      <a:pt x="488" y="306"/>
                    </a:lnTo>
                    <a:lnTo>
                      <a:pt x="490" y="306"/>
                    </a:lnTo>
                    <a:lnTo>
                      <a:pt x="490" y="306"/>
                    </a:lnTo>
                    <a:lnTo>
                      <a:pt x="492" y="306"/>
                    </a:lnTo>
                    <a:lnTo>
                      <a:pt x="492" y="306"/>
                    </a:lnTo>
                    <a:lnTo>
                      <a:pt x="494" y="306"/>
                    </a:lnTo>
                    <a:lnTo>
                      <a:pt x="494" y="306"/>
                    </a:lnTo>
                    <a:lnTo>
                      <a:pt x="494" y="306"/>
                    </a:lnTo>
                    <a:lnTo>
                      <a:pt x="494" y="304"/>
                    </a:lnTo>
                    <a:lnTo>
                      <a:pt x="494" y="304"/>
                    </a:lnTo>
                    <a:lnTo>
                      <a:pt x="496" y="302"/>
                    </a:lnTo>
                    <a:lnTo>
                      <a:pt x="496" y="300"/>
                    </a:lnTo>
                    <a:lnTo>
                      <a:pt x="496" y="300"/>
                    </a:lnTo>
                    <a:lnTo>
                      <a:pt x="496" y="300"/>
                    </a:lnTo>
                    <a:lnTo>
                      <a:pt x="496" y="300"/>
                    </a:lnTo>
                    <a:lnTo>
                      <a:pt x="496" y="300"/>
                    </a:lnTo>
                    <a:lnTo>
                      <a:pt x="497" y="300"/>
                    </a:lnTo>
                    <a:lnTo>
                      <a:pt x="497" y="300"/>
                    </a:lnTo>
                    <a:lnTo>
                      <a:pt x="499" y="300"/>
                    </a:lnTo>
                    <a:lnTo>
                      <a:pt x="501" y="300"/>
                    </a:lnTo>
                    <a:lnTo>
                      <a:pt x="501" y="300"/>
                    </a:lnTo>
                    <a:lnTo>
                      <a:pt x="503" y="300"/>
                    </a:lnTo>
                    <a:lnTo>
                      <a:pt x="503" y="298"/>
                    </a:lnTo>
                    <a:lnTo>
                      <a:pt x="505" y="298"/>
                    </a:lnTo>
                    <a:lnTo>
                      <a:pt x="505" y="296"/>
                    </a:lnTo>
                    <a:lnTo>
                      <a:pt x="506" y="293"/>
                    </a:lnTo>
                    <a:lnTo>
                      <a:pt x="508" y="291"/>
                    </a:lnTo>
                    <a:lnTo>
                      <a:pt x="508" y="291"/>
                    </a:lnTo>
                    <a:lnTo>
                      <a:pt x="510" y="289"/>
                    </a:lnTo>
                    <a:lnTo>
                      <a:pt x="510" y="289"/>
                    </a:lnTo>
                    <a:lnTo>
                      <a:pt x="512" y="289"/>
                    </a:lnTo>
                    <a:lnTo>
                      <a:pt x="512" y="289"/>
                    </a:lnTo>
                    <a:lnTo>
                      <a:pt x="512" y="289"/>
                    </a:lnTo>
                    <a:lnTo>
                      <a:pt x="514" y="289"/>
                    </a:lnTo>
                    <a:lnTo>
                      <a:pt x="514" y="289"/>
                    </a:lnTo>
                    <a:lnTo>
                      <a:pt x="514" y="289"/>
                    </a:lnTo>
                    <a:lnTo>
                      <a:pt x="516" y="289"/>
                    </a:lnTo>
                    <a:lnTo>
                      <a:pt x="516" y="289"/>
                    </a:lnTo>
                    <a:lnTo>
                      <a:pt x="516" y="289"/>
                    </a:lnTo>
                    <a:lnTo>
                      <a:pt x="516" y="289"/>
                    </a:lnTo>
                    <a:lnTo>
                      <a:pt x="516" y="289"/>
                    </a:lnTo>
                    <a:lnTo>
                      <a:pt x="517" y="289"/>
                    </a:lnTo>
                    <a:lnTo>
                      <a:pt x="517" y="289"/>
                    </a:lnTo>
                    <a:lnTo>
                      <a:pt x="517" y="289"/>
                    </a:lnTo>
                    <a:lnTo>
                      <a:pt x="517" y="289"/>
                    </a:lnTo>
                    <a:lnTo>
                      <a:pt x="519" y="289"/>
                    </a:lnTo>
                    <a:lnTo>
                      <a:pt x="519" y="289"/>
                    </a:lnTo>
                    <a:lnTo>
                      <a:pt x="519" y="289"/>
                    </a:lnTo>
                    <a:lnTo>
                      <a:pt x="519" y="287"/>
                    </a:lnTo>
                    <a:lnTo>
                      <a:pt x="519" y="287"/>
                    </a:lnTo>
                    <a:lnTo>
                      <a:pt x="519" y="286"/>
                    </a:lnTo>
                    <a:lnTo>
                      <a:pt x="519" y="286"/>
                    </a:lnTo>
                    <a:lnTo>
                      <a:pt x="519" y="286"/>
                    </a:lnTo>
                    <a:lnTo>
                      <a:pt x="519" y="286"/>
                    </a:lnTo>
                    <a:lnTo>
                      <a:pt x="517" y="284"/>
                    </a:lnTo>
                    <a:lnTo>
                      <a:pt x="517" y="282"/>
                    </a:lnTo>
                    <a:lnTo>
                      <a:pt x="516" y="282"/>
                    </a:lnTo>
                    <a:lnTo>
                      <a:pt x="516" y="282"/>
                    </a:lnTo>
                    <a:lnTo>
                      <a:pt x="516" y="282"/>
                    </a:lnTo>
                    <a:lnTo>
                      <a:pt x="516" y="282"/>
                    </a:lnTo>
                    <a:lnTo>
                      <a:pt x="516" y="282"/>
                    </a:lnTo>
                    <a:lnTo>
                      <a:pt x="516" y="280"/>
                    </a:lnTo>
                    <a:lnTo>
                      <a:pt x="516" y="280"/>
                    </a:lnTo>
                    <a:lnTo>
                      <a:pt x="516" y="280"/>
                    </a:lnTo>
                    <a:lnTo>
                      <a:pt x="516" y="280"/>
                    </a:lnTo>
                    <a:lnTo>
                      <a:pt x="514" y="280"/>
                    </a:lnTo>
                    <a:lnTo>
                      <a:pt x="514" y="278"/>
                    </a:lnTo>
                    <a:lnTo>
                      <a:pt x="514" y="278"/>
                    </a:lnTo>
                    <a:lnTo>
                      <a:pt x="514" y="278"/>
                    </a:lnTo>
                    <a:lnTo>
                      <a:pt x="514" y="278"/>
                    </a:lnTo>
                    <a:lnTo>
                      <a:pt x="516" y="277"/>
                    </a:lnTo>
                    <a:lnTo>
                      <a:pt x="516" y="277"/>
                    </a:lnTo>
                    <a:lnTo>
                      <a:pt x="516" y="277"/>
                    </a:lnTo>
                    <a:lnTo>
                      <a:pt x="516" y="275"/>
                    </a:lnTo>
                    <a:lnTo>
                      <a:pt x="517" y="273"/>
                    </a:lnTo>
                    <a:lnTo>
                      <a:pt x="517" y="273"/>
                    </a:lnTo>
                    <a:lnTo>
                      <a:pt x="517" y="273"/>
                    </a:lnTo>
                    <a:lnTo>
                      <a:pt x="519" y="273"/>
                    </a:lnTo>
                    <a:lnTo>
                      <a:pt x="519" y="271"/>
                    </a:lnTo>
                    <a:lnTo>
                      <a:pt x="519" y="271"/>
                    </a:lnTo>
                    <a:lnTo>
                      <a:pt x="519" y="271"/>
                    </a:lnTo>
                    <a:lnTo>
                      <a:pt x="519" y="271"/>
                    </a:lnTo>
                    <a:lnTo>
                      <a:pt x="519" y="271"/>
                    </a:lnTo>
                    <a:lnTo>
                      <a:pt x="519" y="271"/>
                    </a:lnTo>
                    <a:lnTo>
                      <a:pt x="519" y="271"/>
                    </a:lnTo>
                    <a:lnTo>
                      <a:pt x="521" y="271"/>
                    </a:lnTo>
                    <a:lnTo>
                      <a:pt x="521" y="271"/>
                    </a:lnTo>
                    <a:lnTo>
                      <a:pt x="521" y="271"/>
                    </a:lnTo>
                    <a:lnTo>
                      <a:pt x="521" y="273"/>
                    </a:lnTo>
                    <a:lnTo>
                      <a:pt x="523" y="273"/>
                    </a:lnTo>
                    <a:lnTo>
                      <a:pt x="523" y="273"/>
                    </a:lnTo>
                    <a:lnTo>
                      <a:pt x="523" y="273"/>
                    </a:lnTo>
                    <a:lnTo>
                      <a:pt x="523" y="273"/>
                    </a:lnTo>
                    <a:lnTo>
                      <a:pt x="525" y="273"/>
                    </a:lnTo>
                    <a:lnTo>
                      <a:pt x="525" y="275"/>
                    </a:lnTo>
                    <a:lnTo>
                      <a:pt x="525" y="275"/>
                    </a:lnTo>
                    <a:lnTo>
                      <a:pt x="526" y="275"/>
                    </a:lnTo>
                    <a:lnTo>
                      <a:pt x="526" y="275"/>
                    </a:lnTo>
                    <a:lnTo>
                      <a:pt x="528" y="275"/>
                    </a:lnTo>
                    <a:lnTo>
                      <a:pt x="528" y="275"/>
                    </a:lnTo>
                    <a:lnTo>
                      <a:pt x="528" y="275"/>
                    </a:lnTo>
                    <a:lnTo>
                      <a:pt x="528" y="273"/>
                    </a:lnTo>
                    <a:lnTo>
                      <a:pt x="528" y="273"/>
                    </a:lnTo>
                    <a:lnTo>
                      <a:pt x="528" y="271"/>
                    </a:lnTo>
                    <a:lnTo>
                      <a:pt x="528" y="271"/>
                    </a:lnTo>
                    <a:lnTo>
                      <a:pt x="528" y="268"/>
                    </a:lnTo>
                    <a:lnTo>
                      <a:pt x="528" y="264"/>
                    </a:lnTo>
                    <a:lnTo>
                      <a:pt x="528" y="262"/>
                    </a:lnTo>
                    <a:lnTo>
                      <a:pt x="528" y="260"/>
                    </a:lnTo>
                    <a:lnTo>
                      <a:pt x="528" y="258"/>
                    </a:lnTo>
                    <a:lnTo>
                      <a:pt x="528" y="257"/>
                    </a:lnTo>
                    <a:lnTo>
                      <a:pt x="530" y="255"/>
                    </a:lnTo>
                    <a:lnTo>
                      <a:pt x="530" y="253"/>
                    </a:lnTo>
                    <a:lnTo>
                      <a:pt x="528" y="253"/>
                    </a:lnTo>
                    <a:lnTo>
                      <a:pt x="528" y="251"/>
                    </a:lnTo>
                    <a:lnTo>
                      <a:pt x="526" y="251"/>
                    </a:lnTo>
                    <a:lnTo>
                      <a:pt x="525" y="251"/>
                    </a:lnTo>
                    <a:lnTo>
                      <a:pt x="525" y="251"/>
                    </a:lnTo>
                    <a:lnTo>
                      <a:pt x="525" y="251"/>
                    </a:lnTo>
                    <a:lnTo>
                      <a:pt x="523" y="251"/>
                    </a:lnTo>
                    <a:lnTo>
                      <a:pt x="523" y="251"/>
                    </a:lnTo>
                    <a:lnTo>
                      <a:pt x="521" y="249"/>
                    </a:lnTo>
                    <a:lnTo>
                      <a:pt x="521" y="249"/>
                    </a:lnTo>
                    <a:lnTo>
                      <a:pt x="521" y="249"/>
                    </a:lnTo>
                    <a:lnTo>
                      <a:pt x="521" y="249"/>
                    </a:lnTo>
                    <a:lnTo>
                      <a:pt x="521" y="249"/>
                    </a:lnTo>
                    <a:lnTo>
                      <a:pt x="519" y="248"/>
                    </a:lnTo>
                    <a:lnTo>
                      <a:pt x="519" y="248"/>
                    </a:lnTo>
                    <a:lnTo>
                      <a:pt x="521" y="246"/>
                    </a:lnTo>
                    <a:lnTo>
                      <a:pt x="521" y="244"/>
                    </a:lnTo>
                    <a:lnTo>
                      <a:pt x="521" y="242"/>
                    </a:lnTo>
                    <a:lnTo>
                      <a:pt x="521" y="242"/>
                    </a:lnTo>
                    <a:lnTo>
                      <a:pt x="521" y="242"/>
                    </a:lnTo>
                    <a:lnTo>
                      <a:pt x="521" y="240"/>
                    </a:lnTo>
                    <a:lnTo>
                      <a:pt x="521" y="240"/>
                    </a:lnTo>
                    <a:lnTo>
                      <a:pt x="521" y="239"/>
                    </a:lnTo>
                    <a:lnTo>
                      <a:pt x="521" y="237"/>
                    </a:lnTo>
                    <a:lnTo>
                      <a:pt x="521" y="237"/>
                    </a:lnTo>
                    <a:lnTo>
                      <a:pt x="521" y="237"/>
                    </a:lnTo>
                    <a:lnTo>
                      <a:pt x="523" y="237"/>
                    </a:lnTo>
                    <a:lnTo>
                      <a:pt x="523" y="237"/>
                    </a:lnTo>
                    <a:lnTo>
                      <a:pt x="523" y="237"/>
                    </a:lnTo>
                    <a:lnTo>
                      <a:pt x="525" y="237"/>
                    </a:lnTo>
                    <a:lnTo>
                      <a:pt x="525" y="237"/>
                    </a:lnTo>
                    <a:lnTo>
                      <a:pt x="526" y="237"/>
                    </a:lnTo>
                    <a:lnTo>
                      <a:pt x="526" y="237"/>
                    </a:lnTo>
                    <a:lnTo>
                      <a:pt x="528" y="237"/>
                    </a:lnTo>
                    <a:lnTo>
                      <a:pt x="530" y="237"/>
                    </a:lnTo>
                    <a:lnTo>
                      <a:pt x="530" y="237"/>
                    </a:lnTo>
                    <a:lnTo>
                      <a:pt x="532" y="237"/>
                    </a:lnTo>
                    <a:lnTo>
                      <a:pt x="532" y="237"/>
                    </a:lnTo>
                    <a:lnTo>
                      <a:pt x="532" y="237"/>
                    </a:lnTo>
                    <a:lnTo>
                      <a:pt x="534" y="237"/>
                    </a:lnTo>
                    <a:lnTo>
                      <a:pt x="534" y="237"/>
                    </a:lnTo>
                    <a:lnTo>
                      <a:pt x="534" y="237"/>
                    </a:lnTo>
                    <a:lnTo>
                      <a:pt x="535" y="237"/>
                    </a:lnTo>
                    <a:lnTo>
                      <a:pt x="535" y="235"/>
                    </a:lnTo>
                    <a:lnTo>
                      <a:pt x="535" y="235"/>
                    </a:lnTo>
                    <a:lnTo>
                      <a:pt x="535" y="235"/>
                    </a:lnTo>
                    <a:lnTo>
                      <a:pt x="535" y="235"/>
                    </a:lnTo>
                    <a:lnTo>
                      <a:pt x="537" y="233"/>
                    </a:lnTo>
                    <a:lnTo>
                      <a:pt x="537" y="231"/>
                    </a:lnTo>
                    <a:lnTo>
                      <a:pt x="539" y="230"/>
                    </a:lnTo>
                    <a:lnTo>
                      <a:pt x="539" y="228"/>
                    </a:lnTo>
                    <a:lnTo>
                      <a:pt x="539" y="226"/>
                    </a:lnTo>
                    <a:lnTo>
                      <a:pt x="539" y="224"/>
                    </a:lnTo>
                    <a:lnTo>
                      <a:pt x="539" y="224"/>
                    </a:lnTo>
                    <a:lnTo>
                      <a:pt x="539" y="224"/>
                    </a:lnTo>
                    <a:lnTo>
                      <a:pt x="541" y="224"/>
                    </a:lnTo>
                    <a:lnTo>
                      <a:pt x="541" y="222"/>
                    </a:lnTo>
                    <a:lnTo>
                      <a:pt x="541" y="222"/>
                    </a:lnTo>
                    <a:lnTo>
                      <a:pt x="543" y="224"/>
                    </a:lnTo>
                    <a:lnTo>
                      <a:pt x="543" y="224"/>
                    </a:lnTo>
                    <a:lnTo>
                      <a:pt x="543" y="224"/>
                    </a:lnTo>
                    <a:lnTo>
                      <a:pt x="543" y="224"/>
                    </a:lnTo>
                    <a:lnTo>
                      <a:pt x="544" y="226"/>
                    </a:lnTo>
                    <a:lnTo>
                      <a:pt x="546" y="228"/>
                    </a:lnTo>
                    <a:lnTo>
                      <a:pt x="546" y="230"/>
                    </a:lnTo>
                    <a:lnTo>
                      <a:pt x="548" y="230"/>
                    </a:lnTo>
                    <a:lnTo>
                      <a:pt x="548" y="231"/>
                    </a:lnTo>
                    <a:lnTo>
                      <a:pt x="550" y="231"/>
                    </a:lnTo>
                    <a:lnTo>
                      <a:pt x="550" y="230"/>
                    </a:lnTo>
                    <a:lnTo>
                      <a:pt x="552" y="230"/>
                    </a:lnTo>
                    <a:lnTo>
                      <a:pt x="552" y="228"/>
                    </a:lnTo>
                    <a:lnTo>
                      <a:pt x="552" y="226"/>
                    </a:lnTo>
                    <a:lnTo>
                      <a:pt x="554" y="226"/>
                    </a:lnTo>
                    <a:lnTo>
                      <a:pt x="554" y="224"/>
                    </a:lnTo>
                    <a:lnTo>
                      <a:pt x="555" y="224"/>
                    </a:lnTo>
                    <a:lnTo>
                      <a:pt x="557" y="222"/>
                    </a:lnTo>
                    <a:lnTo>
                      <a:pt x="559" y="222"/>
                    </a:lnTo>
                    <a:lnTo>
                      <a:pt x="561" y="222"/>
                    </a:lnTo>
                    <a:lnTo>
                      <a:pt x="561" y="222"/>
                    </a:lnTo>
                    <a:lnTo>
                      <a:pt x="563" y="222"/>
                    </a:lnTo>
                    <a:lnTo>
                      <a:pt x="563" y="220"/>
                    </a:lnTo>
                    <a:lnTo>
                      <a:pt x="564" y="219"/>
                    </a:lnTo>
                    <a:lnTo>
                      <a:pt x="566" y="217"/>
                    </a:lnTo>
                    <a:lnTo>
                      <a:pt x="568" y="217"/>
                    </a:lnTo>
                    <a:lnTo>
                      <a:pt x="568" y="215"/>
                    </a:lnTo>
                    <a:lnTo>
                      <a:pt x="570" y="215"/>
                    </a:lnTo>
                    <a:lnTo>
                      <a:pt x="572" y="215"/>
                    </a:lnTo>
                    <a:lnTo>
                      <a:pt x="572" y="215"/>
                    </a:lnTo>
                    <a:lnTo>
                      <a:pt x="573" y="217"/>
                    </a:lnTo>
                    <a:lnTo>
                      <a:pt x="575" y="217"/>
                    </a:lnTo>
                    <a:lnTo>
                      <a:pt x="575" y="219"/>
                    </a:lnTo>
                    <a:lnTo>
                      <a:pt x="577" y="219"/>
                    </a:lnTo>
                    <a:lnTo>
                      <a:pt x="577" y="220"/>
                    </a:lnTo>
                    <a:lnTo>
                      <a:pt x="579" y="220"/>
                    </a:lnTo>
                    <a:lnTo>
                      <a:pt x="579" y="222"/>
                    </a:lnTo>
                    <a:lnTo>
                      <a:pt x="579" y="222"/>
                    </a:lnTo>
                    <a:lnTo>
                      <a:pt x="579" y="222"/>
                    </a:lnTo>
                    <a:lnTo>
                      <a:pt x="581" y="222"/>
                    </a:lnTo>
                    <a:lnTo>
                      <a:pt x="581" y="222"/>
                    </a:lnTo>
                    <a:lnTo>
                      <a:pt x="581" y="222"/>
                    </a:lnTo>
                    <a:lnTo>
                      <a:pt x="582" y="220"/>
                    </a:lnTo>
                    <a:lnTo>
                      <a:pt x="582" y="219"/>
                    </a:lnTo>
                    <a:lnTo>
                      <a:pt x="584" y="217"/>
                    </a:lnTo>
                    <a:lnTo>
                      <a:pt x="584" y="217"/>
                    </a:lnTo>
                    <a:lnTo>
                      <a:pt x="584" y="217"/>
                    </a:lnTo>
                    <a:lnTo>
                      <a:pt x="586" y="217"/>
                    </a:lnTo>
                    <a:lnTo>
                      <a:pt x="586" y="217"/>
                    </a:lnTo>
                    <a:lnTo>
                      <a:pt x="586" y="217"/>
                    </a:lnTo>
                    <a:lnTo>
                      <a:pt x="586" y="217"/>
                    </a:lnTo>
                    <a:lnTo>
                      <a:pt x="586" y="217"/>
                    </a:lnTo>
                    <a:lnTo>
                      <a:pt x="588" y="217"/>
                    </a:lnTo>
                    <a:lnTo>
                      <a:pt x="588" y="217"/>
                    </a:lnTo>
                    <a:lnTo>
                      <a:pt x="588" y="217"/>
                    </a:lnTo>
                    <a:lnTo>
                      <a:pt x="588" y="217"/>
                    </a:lnTo>
                    <a:lnTo>
                      <a:pt x="588" y="217"/>
                    </a:lnTo>
                    <a:lnTo>
                      <a:pt x="588" y="217"/>
                    </a:lnTo>
                    <a:lnTo>
                      <a:pt x="588" y="217"/>
                    </a:lnTo>
                    <a:lnTo>
                      <a:pt x="590" y="217"/>
                    </a:lnTo>
                    <a:lnTo>
                      <a:pt x="590" y="217"/>
                    </a:lnTo>
                    <a:lnTo>
                      <a:pt x="590" y="217"/>
                    </a:lnTo>
                    <a:lnTo>
                      <a:pt x="590" y="217"/>
                    </a:lnTo>
                    <a:lnTo>
                      <a:pt x="590" y="217"/>
                    </a:lnTo>
                    <a:lnTo>
                      <a:pt x="588" y="217"/>
                    </a:lnTo>
                    <a:lnTo>
                      <a:pt x="588" y="219"/>
                    </a:lnTo>
                    <a:lnTo>
                      <a:pt x="588" y="219"/>
                    </a:lnTo>
                    <a:lnTo>
                      <a:pt x="588" y="219"/>
                    </a:lnTo>
                    <a:lnTo>
                      <a:pt x="590" y="219"/>
                    </a:lnTo>
                    <a:lnTo>
                      <a:pt x="590" y="219"/>
                    </a:lnTo>
                    <a:lnTo>
                      <a:pt x="590" y="219"/>
                    </a:lnTo>
                    <a:lnTo>
                      <a:pt x="590" y="219"/>
                    </a:lnTo>
                    <a:lnTo>
                      <a:pt x="590" y="219"/>
                    </a:lnTo>
                    <a:lnTo>
                      <a:pt x="592" y="219"/>
                    </a:lnTo>
                    <a:lnTo>
                      <a:pt x="592" y="219"/>
                    </a:lnTo>
                    <a:lnTo>
                      <a:pt x="593" y="219"/>
                    </a:lnTo>
                    <a:lnTo>
                      <a:pt x="593" y="219"/>
                    </a:lnTo>
                    <a:lnTo>
                      <a:pt x="593" y="220"/>
                    </a:lnTo>
                    <a:lnTo>
                      <a:pt x="595" y="220"/>
                    </a:lnTo>
                    <a:lnTo>
                      <a:pt x="595" y="220"/>
                    </a:lnTo>
                    <a:lnTo>
                      <a:pt x="595" y="222"/>
                    </a:lnTo>
                    <a:lnTo>
                      <a:pt x="595" y="222"/>
                    </a:lnTo>
                    <a:lnTo>
                      <a:pt x="597" y="222"/>
                    </a:lnTo>
                    <a:lnTo>
                      <a:pt x="597" y="222"/>
                    </a:lnTo>
                    <a:lnTo>
                      <a:pt x="597" y="222"/>
                    </a:lnTo>
                    <a:lnTo>
                      <a:pt x="599" y="222"/>
                    </a:lnTo>
                    <a:lnTo>
                      <a:pt x="599" y="222"/>
                    </a:lnTo>
                    <a:lnTo>
                      <a:pt x="599" y="224"/>
                    </a:lnTo>
                    <a:lnTo>
                      <a:pt x="599" y="224"/>
                    </a:lnTo>
                    <a:lnTo>
                      <a:pt x="601" y="226"/>
                    </a:lnTo>
                    <a:lnTo>
                      <a:pt x="601" y="226"/>
                    </a:lnTo>
                    <a:lnTo>
                      <a:pt x="601" y="226"/>
                    </a:lnTo>
                    <a:lnTo>
                      <a:pt x="601" y="228"/>
                    </a:lnTo>
                    <a:lnTo>
                      <a:pt x="601" y="228"/>
                    </a:lnTo>
                    <a:lnTo>
                      <a:pt x="601" y="228"/>
                    </a:lnTo>
                    <a:lnTo>
                      <a:pt x="601" y="228"/>
                    </a:lnTo>
                    <a:lnTo>
                      <a:pt x="601" y="228"/>
                    </a:lnTo>
                    <a:lnTo>
                      <a:pt x="601" y="228"/>
                    </a:lnTo>
                    <a:lnTo>
                      <a:pt x="601" y="230"/>
                    </a:lnTo>
                    <a:lnTo>
                      <a:pt x="602" y="230"/>
                    </a:lnTo>
                    <a:lnTo>
                      <a:pt x="602" y="230"/>
                    </a:lnTo>
                    <a:lnTo>
                      <a:pt x="602" y="230"/>
                    </a:lnTo>
                    <a:lnTo>
                      <a:pt x="602" y="230"/>
                    </a:lnTo>
                    <a:lnTo>
                      <a:pt x="602" y="230"/>
                    </a:lnTo>
                    <a:lnTo>
                      <a:pt x="602" y="230"/>
                    </a:lnTo>
                    <a:lnTo>
                      <a:pt x="602" y="230"/>
                    </a:lnTo>
                    <a:lnTo>
                      <a:pt x="602" y="230"/>
                    </a:lnTo>
                    <a:lnTo>
                      <a:pt x="604" y="230"/>
                    </a:lnTo>
                    <a:lnTo>
                      <a:pt x="604" y="230"/>
                    </a:lnTo>
                    <a:lnTo>
                      <a:pt x="604" y="230"/>
                    </a:lnTo>
                    <a:lnTo>
                      <a:pt x="604" y="230"/>
                    </a:lnTo>
                    <a:lnTo>
                      <a:pt x="604" y="231"/>
                    </a:lnTo>
                    <a:lnTo>
                      <a:pt x="604" y="231"/>
                    </a:lnTo>
                    <a:lnTo>
                      <a:pt x="606" y="233"/>
                    </a:lnTo>
                    <a:lnTo>
                      <a:pt x="606" y="233"/>
                    </a:lnTo>
                    <a:lnTo>
                      <a:pt x="606" y="233"/>
                    </a:lnTo>
                    <a:lnTo>
                      <a:pt x="606" y="233"/>
                    </a:lnTo>
                    <a:lnTo>
                      <a:pt x="606" y="235"/>
                    </a:lnTo>
                    <a:lnTo>
                      <a:pt x="608" y="235"/>
                    </a:lnTo>
                    <a:lnTo>
                      <a:pt x="608" y="237"/>
                    </a:lnTo>
                    <a:lnTo>
                      <a:pt x="610" y="237"/>
                    </a:lnTo>
                    <a:lnTo>
                      <a:pt x="610" y="237"/>
                    </a:lnTo>
                    <a:lnTo>
                      <a:pt x="610" y="239"/>
                    </a:lnTo>
                    <a:lnTo>
                      <a:pt x="610" y="239"/>
                    </a:lnTo>
                    <a:lnTo>
                      <a:pt x="610" y="239"/>
                    </a:lnTo>
                    <a:lnTo>
                      <a:pt x="611" y="239"/>
                    </a:lnTo>
                    <a:lnTo>
                      <a:pt x="611" y="240"/>
                    </a:lnTo>
                    <a:lnTo>
                      <a:pt x="611" y="240"/>
                    </a:lnTo>
                    <a:lnTo>
                      <a:pt x="613" y="240"/>
                    </a:lnTo>
                    <a:lnTo>
                      <a:pt x="613" y="240"/>
                    </a:lnTo>
                    <a:lnTo>
                      <a:pt x="613" y="240"/>
                    </a:lnTo>
                    <a:lnTo>
                      <a:pt x="613" y="240"/>
                    </a:lnTo>
                    <a:lnTo>
                      <a:pt x="613" y="242"/>
                    </a:lnTo>
                    <a:lnTo>
                      <a:pt x="613" y="242"/>
                    </a:lnTo>
                    <a:lnTo>
                      <a:pt x="613" y="242"/>
                    </a:lnTo>
                    <a:lnTo>
                      <a:pt x="615" y="242"/>
                    </a:lnTo>
                    <a:lnTo>
                      <a:pt x="615" y="242"/>
                    </a:lnTo>
                    <a:lnTo>
                      <a:pt x="615" y="244"/>
                    </a:lnTo>
                    <a:lnTo>
                      <a:pt x="615" y="244"/>
                    </a:lnTo>
                    <a:lnTo>
                      <a:pt x="615" y="244"/>
                    </a:lnTo>
                    <a:lnTo>
                      <a:pt x="617" y="244"/>
                    </a:lnTo>
                    <a:lnTo>
                      <a:pt x="617" y="244"/>
                    </a:lnTo>
                    <a:lnTo>
                      <a:pt x="617" y="244"/>
                    </a:lnTo>
                    <a:lnTo>
                      <a:pt x="619" y="244"/>
                    </a:lnTo>
                    <a:lnTo>
                      <a:pt x="619" y="244"/>
                    </a:lnTo>
                    <a:lnTo>
                      <a:pt x="619" y="244"/>
                    </a:lnTo>
                    <a:lnTo>
                      <a:pt x="619" y="244"/>
                    </a:lnTo>
                    <a:lnTo>
                      <a:pt x="619" y="244"/>
                    </a:lnTo>
                    <a:lnTo>
                      <a:pt x="619" y="246"/>
                    </a:lnTo>
                    <a:lnTo>
                      <a:pt x="620" y="246"/>
                    </a:lnTo>
                    <a:lnTo>
                      <a:pt x="620" y="246"/>
                    </a:lnTo>
                    <a:lnTo>
                      <a:pt x="620" y="248"/>
                    </a:lnTo>
                    <a:lnTo>
                      <a:pt x="620" y="248"/>
                    </a:lnTo>
                    <a:lnTo>
                      <a:pt x="620" y="249"/>
                    </a:lnTo>
                    <a:lnTo>
                      <a:pt x="620" y="249"/>
                    </a:lnTo>
                    <a:lnTo>
                      <a:pt x="620" y="249"/>
                    </a:lnTo>
                    <a:lnTo>
                      <a:pt x="620" y="251"/>
                    </a:lnTo>
                    <a:lnTo>
                      <a:pt x="620" y="251"/>
                    </a:lnTo>
                    <a:lnTo>
                      <a:pt x="622" y="253"/>
                    </a:lnTo>
                    <a:lnTo>
                      <a:pt x="622" y="253"/>
                    </a:lnTo>
                    <a:lnTo>
                      <a:pt x="622" y="253"/>
                    </a:lnTo>
                    <a:lnTo>
                      <a:pt x="622" y="255"/>
                    </a:lnTo>
                    <a:lnTo>
                      <a:pt x="622" y="255"/>
                    </a:lnTo>
                    <a:lnTo>
                      <a:pt x="622" y="255"/>
                    </a:lnTo>
                    <a:lnTo>
                      <a:pt x="622" y="257"/>
                    </a:lnTo>
                    <a:lnTo>
                      <a:pt x="622" y="257"/>
                    </a:lnTo>
                    <a:lnTo>
                      <a:pt x="622" y="257"/>
                    </a:lnTo>
                    <a:lnTo>
                      <a:pt x="624" y="257"/>
                    </a:lnTo>
                    <a:lnTo>
                      <a:pt x="624" y="257"/>
                    </a:lnTo>
                    <a:lnTo>
                      <a:pt x="624" y="257"/>
                    </a:lnTo>
                    <a:lnTo>
                      <a:pt x="626" y="258"/>
                    </a:lnTo>
                    <a:lnTo>
                      <a:pt x="628" y="258"/>
                    </a:lnTo>
                    <a:lnTo>
                      <a:pt x="628" y="258"/>
                    </a:lnTo>
                    <a:lnTo>
                      <a:pt x="629" y="258"/>
                    </a:lnTo>
                    <a:lnTo>
                      <a:pt x="629" y="258"/>
                    </a:lnTo>
                    <a:lnTo>
                      <a:pt x="629" y="260"/>
                    </a:lnTo>
                    <a:lnTo>
                      <a:pt x="629" y="260"/>
                    </a:lnTo>
                    <a:lnTo>
                      <a:pt x="631" y="260"/>
                    </a:lnTo>
                    <a:lnTo>
                      <a:pt x="631" y="260"/>
                    </a:lnTo>
                    <a:lnTo>
                      <a:pt x="631" y="260"/>
                    </a:lnTo>
                    <a:lnTo>
                      <a:pt x="631" y="260"/>
                    </a:lnTo>
                    <a:lnTo>
                      <a:pt x="631" y="260"/>
                    </a:lnTo>
                    <a:lnTo>
                      <a:pt x="631" y="262"/>
                    </a:lnTo>
                    <a:lnTo>
                      <a:pt x="631" y="262"/>
                    </a:lnTo>
                    <a:lnTo>
                      <a:pt x="631" y="262"/>
                    </a:lnTo>
                    <a:lnTo>
                      <a:pt x="631" y="262"/>
                    </a:lnTo>
                    <a:lnTo>
                      <a:pt x="631" y="262"/>
                    </a:lnTo>
                    <a:lnTo>
                      <a:pt x="633" y="264"/>
                    </a:lnTo>
                    <a:lnTo>
                      <a:pt x="633" y="264"/>
                    </a:lnTo>
                    <a:lnTo>
                      <a:pt x="633" y="264"/>
                    </a:lnTo>
                    <a:lnTo>
                      <a:pt x="633" y="264"/>
                    </a:lnTo>
                    <a:lnTo>
                      <a:pt x="635" y="264"/>
                    </a:lnTo>
                    <a:lnTo>
                      <a:pt x="635" y="264"/>
                    </a:lnTo>
                    <a:lnTo>
                      <a:pt x="635" y="264"/>
                    </a:lnTo>
                    <a:lnTo>
                      <a:pt x="635" y="266"/>
                    </a:lnTo>
                    <a:lnTo>
                      <a:pt x="635" y="266"/>
                    </a:lnTo>
                    <a:lnTo>
                      <a:pt x="635" y="266"/>
                    </a:lnTo>
                    <a:lnTo>
                      <a:pt x="635" y="266"/>
                    </a:lnTo>
                    <a:lnTo>
                      <a:pt x="637" y="266"/>
                    </a:lnTo>
                    <a:lnTo>
                      <a:pt x="637" y="266"/>
                    </a:lnTo>
                    <a:lnTo>
                      <a:pt x="637" y="266"/>
                    </a:lnTo>
                    <a:lnTo>
                      <a:pt x="637" y="266"/>
                    </a:lnTo>
                    <a:lnTo>
                      <a:pt x="637" y="266"/>
                    </a:lnTo>
                    <a:lnTo>
                      <a:pt x="637" y="268"/>
                    </a:lnTo>
                    <a:lnTo>
                      <a:pt x="639" y="268"/>
                    </a:lnTo>
                    <a:lnTo>
                      <a:pt x="639" y="268"/>
                    </a:lnTo>
                    <a:lnTo>
                      <a:pt x="639" y="268"/>
                    </a:lnTo>
                    <a:lnTo>
                      <a:pt x="639" y="268"/>
                    </a:lnTo>
                    <a:lnTo>
                      <a:pt x="639" y="268"/>
                    </a:lnTo>
                    <a:lnTo>
                      <a:pt x="639" y="269"/>
                    </a:lnTo>
                    <a:lnTo>
                      <a:pt x="639" y="269"/>
                    </a:lnTo>
                    <a:lnTo>
                      <a:pt x="639" y="269"/>
                    </a:lnTo>
                    <a:lnTo>
                      <a:pt x="639" y="269"/>
                    </a:lnTo>
                    <a:lnTo>
                      <a:pt x="639" y="271"/>
                    </a:lnTo>
                    <a:lnTo>
                      <a:pt x="639" y="271"/>
                    </a:lnTo>
                    <a:lnTo>
                      <a:pt x="639" y="271"/>
                    </a:lnTo>
                    <a:lnTo>
                      <a:pt x="639" y="271"/>
                    </a:lnTo>
                    <a:lnTo>
                      <a:pt x="639" y="273"/>
                    </a:lnTo>
                    <a:lnTo>
                      <a:pt x="639" y="273"/>
                    </a:lnTo>
                    <a:lnTo>
                      <a:pt x="639" y="273"/>
                    </a:lnTo>
                    <a:lnTo>
                      <a:pt x="639" y="273"/>
                    </a:lnTo>
                    <a:lnTo>
                      <a:pt x="640" y="273"/>
                    </a:lnTo>
                    <a:lnTo>
                      <a:pt x="640" y="273"/>
                    </a:lnTo>
                    <a:lnTo>
                      <a:pt x="640" y="273"/>
                    </a:lnTo>
                    <a:lnTo>
                      <a:pt x="640" y="273"/>
                    </a:lnTo>
                    <a:lnTo>
                      <a:pt x="640" y="273"/>
                    </a:lnTo>
                    <a:lnTo>
                      <a:pt x="640" y="273"/>
                    </a:lnTo>
                    <a:lnTo>
                      <a:pt x="640" y="273"/>
                    </a:lnTo>
                    <a:lnTo>
                      <a:pt x="640" y="271"/>
                    </a:lnTo>
                    <a:lnTo>
                      <a:pt x="640" y="271"/>
                    </a:lnTo>
                    <a:lnTo>
                      <a:pt x="640" y="271"/>
                    </a:lnTo>
                    <a:lnTo>
                      <a:pt x="642" y="271"/>
                    </a:lnTo>
                    <a:lnTo>
                      <a:pt x="644" y="271"/>
                    </a:lnTo>
                    <a:lnTo>
                      <a:pt x="644" y="271"/>
                    </a:lnTo>
                    <a:lnTo>
                      <a:pt x="644" y="271"/>
                    </a:lnTo>
                    <a:lnTo>
                      <a:pt x="644" y="271"/>
                    </a:lnTo>
                    <a:lnTo>
                      <a:pt x="644" y="271"/>
                    </a:lnTo>
                    <a:lnTo>
                      <a:pt x="644" y="269"/>
                    </a:lnTo>
                    <a:lnTo>
                      <a:pt x="644" y="269"/>
                    </a:lnTo>
                    <a:lnTo>
                      <a:pt x="644" y="269"/>
                    </a:lnTo>
                    <a:lnTo>
                      <a:pt x="644" y="269"/>
                    </a:lnTo>
                    <a:lnTo>
                      <a:pt x="644" y="268"/>
                    </a:lnTo>
                    <a:lnTo>
                      <a:pt x="646" y="268"/>
                    </a:lnTo>
                    <a:lnTo>
                      <a:pt x="646" y="268"/>
                    </a:lnTo>
                    <a:lnTo>
                      <a:pt x="646" y="268"/>
                    </a:lnTo>
                    <a:lnTo>
                      <a:pt x="646" y="268"/>
                    </a:lnTo>
                    <a:lnTo>
                      <a:pt x="646" y="268"/>
                    </a:lnTo>
                    <a:lnTo>
                      <a:pt x="646" y="269"/>
                    </a:lnTo>
                    <a:lnTo>
                      <a:pt x="646" y="269"/>
                    </a:lnTo>
                    <a:lnTo>
                      <a:pt x="646" y="269"/>
                    </a:lnTo>
                    <a:lnTo>
                      <a:pt x="646" y="269"/>
                    </a:lnTo>
                    <a:lnTo>
                      <a:pt x="646" y="269"/>
                    </a:lnTo>
                    <a:lnTo>
                      <a:pt x="646" y="269"/>
                    </a:lnTo>
                    <a:lnTo>
                      <a:pt x="646" y="269"/>
                    </a:lnTo>
                    <a:lnTo>
                      <a:pt x="648" y="269"/>
                    </a:lnTo>
                    <a:lnTo>
                      <a:pt x="648" y="269"/>
                    </a:lnTo>
                    <a:lnTo>
                      <a:pt x="648" y="269"/>
                    </a:lnTo>
                    <a:lnTo>
                      <a:pt x="648" y="269"/>
                    </a:lnTo>
                    <a:lnTo>
                      <a:pt x="649" y="269"/>
                    </a:lnTo>
                    <a:lnTo>
                      <a:pt x="649" y="269"/>
                    </a:lnTo>
                    <a:lnTo>
                      <a:pt x="649" y="269"/>
                    </a:lnTo>
                    <a:lnTo>
                      <a:pt x="649" y="271"/>
                    </a:lnTo>
                    <a:lnTo>
                      <a:pt x="649" y="271"/>
                    </a:lnTo>
                    <a:lnTo>
                      <a:pt x="649" y="273"/>
                    </a:lnTo>
                    <a:lnTo>
                      <a:pt x="651" y="273"/>
                    </a:lnTo>
                    <a:lnTo>
                      <a:pt x="651" y="271"/>
                    </a:lnTo>
                    <a:lnTo>
                      <a:pt x="651" y="271"/>
                    </a:lnTo>
                    <a:lnTo>
                      <a:pt x="651" y="271"/>
                    </a:lnTo>
                    <a:lnTo>
                      <a:pt x="651" y="271"/>
                    </a:lnTo>
                    <a:lnTo>
                      <a:pt x="651" y="271"/>
                    </a:lnTo>
                    <a:lnTo>
                      <a:pt x="651" y="269"/>
                    </a:lnTo>
                    <a:lnTo>
                      <a:pt x="651" y="269"/>
                    </a:lnTo>
                    <a:lnTo>
                      <a:pt x="651" y="269"/>
                    </a:lnTo>
                    <a:lnTo>
                      <a:pt x="653" y="269"/>
                    </a:lnTo>
                    <a:lnTo>
                      <a:pt x="653" y="269"/>
                    </a:lnTo>
                    <a:lnTo>
                      <a:pt x="653" y="269"/>
                    </a:lnTo>
                    <a:lnTo>
                      <a:pt x="653" y="269"/>
                    </a:lnTo>
                    <a:lnTo>
                      <a:pt x="653" y="269"/>
                    </a:lnTo>
                    <a:lnTo>
                      <a:pt x="653" y="269"/>
                    </a:lnTo>
                    <a:lnTo>
                      <a:pt x="653" y="269"/>
                    </a:lnTo>
                    <a:lnTo>
                      <a:pt x="653" y="269"/>
                    </a:lnTo>
                    <a:lnTo>
                      <a:pt x="653" y="271"/>
                    </a:lnTo>
                    <a:lnTo>
                      <a:pt x="653" y="271"/>
                    </a:lnTo>
                    <a:lnTo>
                      <a:pt x="655" y="271"/>
                    </a:lnTo>
                    <a:lnTo>
                      <a:pt x="655" y="271"/>
                    </a:lnTo>
                    <a:lnTo>
                      <a:pt x="655" y="271"/>
                    </a:lnTo>
                    <a:lnTo>
                      <a:pt x="655" y="269"/>
                    </a:lnTo>
                    <a:lnTo>
                      <a:pt x="655" y="269"/>
                    </a:lnTo>
                    <a:lnTo>
                      <a:pt x="655" y="269"/>
                    </a:lnTo>
                    <a:lnTo>
                      <a:pt x="657" y="269"/>
                    </a:lnTo>
                    <a:lnTo>
                      <a:pt x="657" y="269"/>
                    </a:lnTo>
                    <a:lnTo>
                      <a:pt x="657" y="269"/>
                    </a:lnTo>
                    <a:lnTo>
                      <a:pt x="657" y="271"/>
                    </a:lnTo>
                    <a:lnTo>
                      <a:pt x="657" y="271"/>
                    </a:lnTo>
                    <a:lnTo>
                      <a:pt x="657" y="271"/>
                    </a:lnTo>
                    <a:lnTo>
                      <a:pt x="657" y="271"/>
                    </a:lnTo>
                    <a:lnTo>
                      <a:pt x="657" y="271"/>
                    </a:lnTo>
                    <a:lnTo>
                      <a:pt x="658" y="271"/>
                    </a:lnTo>
                    <a:lnTo>
                      <a:pt x="658" y="271"/>
                    </a:lnTo>
                    <a:lnTo>
                      <a:pt x="658" y="271"/>
                    </a:lnTo>
                    <a:lnTo>
                      <a:pt x="658" y="271"/>
                    </a:lnTo>
                    <a:lnTo>
                      <a:pt x="658" y="271"/>
                    </a:lnTo>
                    <a:lnTo>
                      <a:pt x="658" y="271"/>
                    </a:lnTo>
                    <a:lnTo>
                      <a:pt x="660" y="268"/>
                    </a:lnTo>
                    <a:lnTo>
                      <a:pt x="660" y="268"/>
                    </a:lnTo>
                    <a:lnTo>
                      <a:pt x="660" y="268"/>
                    </a:lnTo>
                    <a:lnTo>
                      <a:pt x="662" y="266"/>
                    </a:lnTo>
                    <a:lnTo>
                      <a:pt x="662" y="264"/>
                    </a:lnTo>
                    <a:lnTo>
                      <a:pt x="662" y="264"/>
                    </a:lnTo>
                    <a:lnTo>
                      <a:pt x="662" y="264"/>
                    </a:lnTo>
                    <a:lnTo>
                      <a:pt x="662" y="264"/>
                    </a:lnTo>
                    <a:lnTo>
                      <a:pt x="662" y="264"/>
                    </a:lnTo>
                    <a:lnTo>
                      <a:pt x="662" y="264"/>
                    </a:lnTo>
                    <a:lnTo>
                      <a:pt x="662" y="264"/>
                    </a:lnTo>
                    <a:lnTo>
                      <a:pt x="664" y="262"/>
                    </a:lnTo>
                    <a:lnTo>
                      <a:pt x="664" y="262"/>
                    </a:lnTo>
                    <a:lnTo>
                      <a:pt x="664" y="262"/>
                    </a:lnTo>
                    <a:lnTo>
                      <a:pt x="664" y="262"/>
                    </a:lnTo>
                    <a:lnTo>
                      <a:pt x="664" y="260"/>
                    </a:lnTo>
                    <a:lnTo>
                      <a:pt x="664" y="260"/>
                    </a:lnTo>
                    <a:lnTo>
                      <a:pt x="664" y="260"/>
                    </a:lnTo>
                    <a:lnTo>
                      <a:pt x="666" y="260"/>
                    </a:lnTo>
                    <a:lnTo>
                      <a:pt x="666" y="260"/>
                    </a:lnTo>
                    <a:lnTo>
                      <a:pt x="664" y="260"/>
                    </a:lnTo>
                    <a:lnTo>
                      <a:pt x="664" y="260"/>
                    </a:lnTo>
                    <a:lnTo>
                      <a:pt x="664" y="258"/>
                    </a:lnTo>
                    <a:lnTo>
                      <a:pt x="664" y="258"/>
                    </a:lnTo>
                    <a:lnTo>
                      <a:pt x="662" y="258"/>
                    </a:lnTo>
                    <a:lnTo>
                      <a:pt x="662" y="258"/>
                    </a:lnTo>
                    <a:lnTo>
                      <a:pt x="662" y="258"/>
                    </a:lnTo>
                    <a:lnTo>
                      <a:pt x="662" y="258"/>
                    </a:lnTo>
                    <a:lnTo>
                      <a:pt x="662" y="258"/>
                    </a:lnTo>
                    <a:lnTo>
                      <a:pt x="664" y="258"/>
                    </a:lnTo>
                    <a:lnTo>
                      <a:pt x="664" y="258"/>
                    </a:lnTo>
                    <a:lnTo>
                      <a:pt x="664" y="258"/>
                    </a:lnTo>
                    <a:lnTo>
                      <a:pt x="664" y="257"/>
                    </a:lnTo>
                    <a:lnTo>
                      <a:pt x="664" y="257"/>
                    </a:lnTo>
                    <a:lnTo>
                      <a:pt x="666" y="257"/>
                    </a:lnTo>
                    <a:lnTo>
                      <a:pt x="666" y="257"/>
                    </a:lnTo>
                    <a:lnTo>
                      <a:pt x="666" y="257"/>
                    </a:lnTo>
                    <a:lnTo>
                      <a:pt x="666" y="257"/>
                    </a:lnTo>
                    <a:lnTo>
                      <a:pt x="666" y="257"/>
                    </a:lnTo>
                    <a:lnTo>
                      <a:pt x="666" y="257"/>
                    </a:lnTo>
                    <a:lnTo>
                      <a:pt x="666" y="257"/>
                    </a:lnTo>
                    <a:lnTo>
                      <a:pt x="666" y="255"/>
                    </a:lnTo>
                    <a:lnTo>
                      <a:pt x="666" y="255"/>
                    </a:lnTo>
                    <a:lnTo>
                      <a:pt x="666" y="255"/>
                    </a:lnTo>
                    <a:lnTo>
                      <a:pt x="666" y="255"/>
                    </a:lnTo>
                    <a:lnTo>
                      <a:pt x="667" y="255"/>
                    </a:lnTo>
                    <a:lnTo>
                      <a:pt x="667" y="253"/>
                    </a:lnTo>
                    <a:lnTo>
                      <a:pt x="667" y="253"/>
                    </a:lnTo>
                    <a:lnTo>
                      <a:pt x="667" y="253"/>
                    </a:lnTo>
                    <a:lnTo>
                      <a:pt x="667" y="253"/>
                    </a:lnTo>
                    <a:lnTo>
                      <a:pt x="667" y="253"/>
                    </a:lnTo>
                    <a:lnTo>
                      <a:pt x="667" y="251"/>
                    </a:lnTo>
                    <a:lnTo>
                      <a:pt x="667" y="251"/>
                    </a:lnTo>
                    <a:lnTo>
                      <a:pt x="669" y="251"/>
                    </a:lnTo>
                    <a:lnTo>
                      <a:pt x="669" y="251"/>
                    </a:lnTo>
                    <a:lnTo>
                      <a:pt x="669" y="251"/>
                    </a:lnTo>
                    <a:lnTo>
                      <a:pt x="671" y="251"/>
                    </a:lnTo>
                    <a:lnTo>
                      <a:pt x="671" y="253"/>
                    </a:lnTo>
                    <a:lnTo>
                      <a:pt x="671" y="253"/>
                    </a:lnTo>
                    <a:lnTo>
                      <a:pt x="671" y="253"/>
                    </a:lnTo>
                    <a:lnTo>
                      <a:pt x="673" y="253"/>
                    </a:lnTo>
                    <a:lnTo>
                      <a:pt x="673" y="253"/>
                    </a:lnTo>
                    <a:lnTo>
                      <a:pt x="673" y="253"/>
                    </a:lnTo>
                    <a:lnTo>
                      <a:pt x="675" y="253"/>
                    </a:lnTo>
                    <a:lnTo>
                      <a:pt x="675" y="253"/>
                    </a:lnTo>
                    <a:lnTo>
                      <a:pt x="675" y="253"/>
                    </a:lnTo>
                    <a:lnTo>
                      <a:pt x="677" y="253"/>
                    </a:lnTo>
                    <a:lnTo>
                      <a:pt x="677" y="255"/>
                    </a:lnTo>
                    <a:lnTo>
                      <a:pt x="677" y="255"/>
                    </a:lnTo>
                    <a:lnTo>
                      <a:pt x="678" y="255"/>
                    </a:lnTo>
                    <a:lnTo>
                      <a:pt x="682" y="255"/>
                    </a:lnTo>
                    <a:lnTo>
                      <a:pt x="682" y="255"/>
                    </a:lnTo>
                    <a:lnTo>
                      <a:pt x="682" y="255"/>
                    </a:lnTo>
                    <a:lnTo>
                      <a:pt x="684" y="255"/>
                    </a:lnTo>
                    <a:lnTo>
                      <a:pt x="686" y="257"/>
                    </a:lnTo>
                    <a:lnTo>
                      <a:pt x="686" y="257"/>
                    </a:lnTo>
                    <a:lnTo>
                      <a:pt x="687" y="257"/>
                    </a:lnTo>
                    <a:lnTo>
                      <a:pt x="687" y="255"/>
                    </a:lnTo>
                    <a:lnTo>
                      <a:pt x="687" y="255"/>
                    </a:lnTo>
                    <a:lnTo>
                      <a:pt x="687" y="253"/>
                    </a:lnTo>
                    <a:lnTo>
                      <a:pt x="687" y="253"/>
                    </a:lnTo>
                    <a:lnTo>
                      <a:pt x="687" y="253"/>
                    </a:lnTo>
                    <a:lnTo>
                      <a:pt x="687" y="251"/>
                    </a:lnTo>
                    <a:lnTo>
                      <a:pt x="687" y="251"/>
                    </a:lnTo>
                    <a:lnTo>
                      <a:pt x="687" y="251"/>
                    </a:lnTo>
                    <a:lnTo>
                      <a:pt x="687" y="251"/>
                    </a:lnTo>
                    <a:lnTo>
                      <a:pt x="687" y="251"/>
                    </a:lnTo>
                    <a:lnTo>
                      <a:pt x="687" y="249"/>
                    </a:lnTo>
                    <a:lnTo>
                      <a:pt x="687" y="249"/>
                    </a:lnTo>
                    <a:lnTo>
                      <a:pt x="687" y="249"/>
                    </a:lnTo>
                    <a:lnTo>
                      <a:pt x="689" y="249"/>
                    </a:lnTo>
                    <a:lnTo>
                      <a:pt x="689" y="249"/>
                    </a:lnTo>
                    <a:lnTo>
                      <a:pt x="689" y="248"/>
                    </a:lnTo>
                    <a:lnTo>
                      <a:pt x="689" y="249"/>
                    </a:lnTo>
                    <a:lnTo>
                      <a:pt x="691" y="249"/>
                    </a:lnTo>
                    <a:lnTo>
                      <a:pt x="691" y="249"/>
                    </a:lnTo>
                    <a:lnTo>
                      <a:pt x="691" y="248"/>
                    </a:lnTo>
                    <a:lnTo>
                      <a:pt x="691" y="248"/>
                    </a:lnTo>
                    <a:lnTo>
                      <a:pt x="693" y="248"/>
                    </a:lnTo>
                    <a:lnTo>
                      <a:pt x="693" y="249"/>
                    </a:lnTo>
                    <a:lnTo>
                      <a:pt x="693" y="249"/>
                    </a:lnTo>
                    <a:lnTo>
                      <a:pt x="693" y="249"/>
                    </a:lnTo>
                    <a:lnTo>
                      <a:pt x="693" y="249"/>
                    </a:lnTo>
                    <a:lnTo>
                      <a:pt x="693" y="249"/>
                    </a:lnTo>
                    <a:lnTo>
                      <a:pt x="695" y="249"/>
                    </a:lnTo>
                    <a:lnTo>
                      <a:pt x="695" y="249"/>
                    </a:lnTo>
                    <a:lnTo>
                      <a:pt x="695" y="249"/>
                    </a:lnTo>
                    <a:lnTo>
                      <a:pt x="695" y="249"/>
                    </a:lnTo>
                    <a:lnTo>
                      <a:pt x="695" y="249"/>
                    </a:lnTo>
                    <a:lnTo>
                      <a:pt x="695" y="249"/>
                    </a:lnTo>
                    <a:lnTo>
                      <a:pt x="695" y="249"/>
                    </a:lnTo>
                    <a:lnTo>
                      <a:pt x="695" y="249"/>
                    </a:lnTo>
                    <a:lnTo>
                      <a:pt x="695" y="249"/>
                    </a:lnTo>
                    <a:lnTo>
                      <a:pt x="696" y="251"/>
                    </a:lnTo>
                    <a:lnTo>
                      <a:pt x="696" y="251"/>
                    </a:lnTo>
                    <a:lnTo>
                      <a:pt x="696" y="251"/>
                    </a:lnTo>
                    <a:lnTo>
                      <a:pt x="696" y="251"/>
                    </a:lnTo>
                    <a:lnTo>
                      <a:pt x="696" y="251"/>
                    </a:lnTo>
                    <a:lnTo>
                      <a:pt x="696" y="251"/>
                    </a:lnTo>
                    <a:lnTo>
                      <a:pt x="696" y="251"/>
                    </a:lnTo>
                    <a:lnTo>
                      <a:pt x="696" y="251"/>
                    </a:lnTo>
                    <a:lnTo>
                      <a:pt x="696" y="251"/>
                    </a:lnTo>
                    <a:lnTo>
                      <a:pt x="698" y="251"/>
                    </a:lnTo>
                    <a:lnTo>
                      <a:pt x="698" y="251"/>
                    </a:lnTo>
                    <a:lnTo>
                      <a:pt x="698" y="251"/>
                    </a:lnTo>
                    <a:lnTo>
                      <a:pt x="698" y="251"/>
                    </a:lnTo>
                    <a:lnTo>
                      <a:pt x="698" y="251"/>
                    </a:lnTo>
                    <a:lnTo>
                      <a:pt x="698" y="251"/>
                    </a:lnTo>
                    <a:lnTo>
                      <a:pt x="700" y="251"/>
                    </a:lnTo>
                    <a:lnTo>
                      <a:pt x="700" y="251"/>
                    </a:lnTo>
                    <a:lnTo>
                      <a:pt x="700" y="251"/>
                    </a:lnTo>
                    <a:lnTo>
                      <a:pt x="700" y="251"/>
                    </a:lnTo>
                    <a:lnTo>
                      <a:pt x="700" y="253"/>
                    </a:lnTo>
                    <a:lnTo>
                      <a:pt x="700" y="253"/>
                    </a:lnTo>
                    <a:lnTo>
                      <a:pt x="700" y="253"/>
                    </a:lnTo>
                    <a:lnTo>
                      <a:pt x="702" y="253"/>
                    </a:lnTo>
                    <a:lnTo>
                      <a:pt x="702" y="253"/>
                    </a:lnTo>
                    <a:lnTo>
                      <a:pt x="704" y="253"/>
                    </a:lnTo>
                    <a:lnTo>
                      <a:pt x="704" y="253"/>
                    </a:lnTo>
                    <a:lnTo>
                      <a:pt x="704" y="253"/>
                    </a:lnTo>
                    <a:lnTo>
                      <a:pt x="704" y="253"/>
                    </a:lnTo>
                    <a:lnTo>
                      <a:pt x="705" y="253"/>
                    </a:lnTo>
                    <a:lnTo>
                      <a:pt x="705" y="253"/>
                    </a:lnTo>
                    <a:lnTo>
                      <a:pt x="705" y="253"/>
                    </a:lnTo>
                    <a:lnTo>
                      <a:pt x="705" y="253"/>
                    </a:lnTo>
                    <a:lnTo>
                      <a:pt x="705" y="253"/>
                    </a:lnTo>
                    <a:lnTo>
                      <a:pt x="705" y="251"/>
                    </a:lnTo>
                    <a:lnTo>
                      <a:pt x="705" y="251"/>
                    </a:lnTo>
                    <a:lnTo>
                      <a:pt x="705" y="251"/>
                    </a:lnTo>
                    <a:lnTo>
                      <a:pt x="707" y="251"/>
                    </a:lnTo>
                    <a:lnTo>
                      <a:pt x="707" y="251"/>
                    </a:lnTo>
                    <a:lnTo>
                      <a:pt x="707" y="251"/>
                    </a:lnTo>
                    <a:lnTo>
                      <a:pt x="707" y="253"/>
                    </a:lnTo>
                    <a:lnTo>
                      <a:pt x="709" y="255"/>
                    </a:lnTo>
                    <a:lnTo>
                      <a:pt x="709" y="255"/>
                    </a:lnTo>
                    <a:lnTo>
                      <a:pt x="711" y="255"/>
                    </a:lnTo>
                    <a:lnTo>
                      <a:pt x="711" y="255"/>
                    </a:lnTo>
                    <a:lnTo>
                      <a:pt x="713" y="255"/>
                    </a:lnTo>
                    <a:lnTo>
                      <a:pt x="713" y="255"/>
                    </a:lnTo>
                    <a:lnTo>
                      <a:pt x="714" y="255"/>
                    </a:lnTo>
                    <a:lnTo>
                      <a:pt x="714" y="255"/>
                    </a:lnTo>
                    <a:lnTo>
                      <a:pt x="714" y="257"/>
                    </a:lnTo>
                    <a:lnTo>
                      <a:pt x="714" y="257"/>
                    </a:lnTo>
                    <a:lnTo>
                      <a:pt x="716" y="257"/>
                    </a:lnTo>
                    <a:lnTo>
                      <a:pt x="716" y="257"/>
                    </a:lnTo>
                    <a:lnTo>
                      <a:pt x="716" y="258"/>
                    </a:lnTo>
                    <a:lnTo>
                      <a:pt x="716" y="258"/>
                    </a:lnTo>
                    <a:lnTo>
                      <a:pt x="716" y="258"/>
                    </a:lnTo>
                    <a:lnTo>
                      <a:pt x="716" y="258"/>
                    </a:lnTo>
                    <a:lnTo>
                      <a:pt x="718" y="260"/>
                    </a:lnTo>
                    <a:lnTo>
                      <a:pt x="718" y="260"/>
                    </a:lnTo>
                    <a:lnTo>
                      <a:pt x="718" y="260"/>
                    </a:lnTo>
                    <a:lnTo>
                      <a:pt x="718" y="260"/>
                    </a:lnTo>
                    <a:lnTo>
                      <a:pt x="718" y="262"/>
                    </a:lnTo>
                    <a:lnTo>
                      <a:pt x="720" y="262"/>
                    </a:lnTo>
                    <a:lnTo>
                      <a:pt x="720" y="264"/>
                    </a:lnTo>
                    <a:lnTo>
                      <a:pt x="720" y="264"/>
                    </a:lnTo>
                    <a:lnTo>
                      <a:pt x="722" y="264"/>
                    </a:lnTo>
                    <a:lnTo>
                      <a:pt x="722" y="264"/>
                    </a:lnTo>
                    <a:lnTo>
                      <a:pt x="722" y="264"/>
                    </a:lnTo>
                    <a:lnTo>
                      <a:pt x="722" y="264"/>
                    </a:lnTo>
                    <a:lnTo>
                      <a:pt x="722" y="264"/>
                    </a:lnTo>
                    <a:lnTo>
                      <a:pt x="722" y="266"/>
                    </a:lnTo>
                    <a:lnTo>
                      <a:pt x="724" y="266"/>
                    </a:lnTo>
                    <a:lnTo>
                      <a:pt x="725" y="266"/>
                    </a:lnTo>
                    <a:lnTo>
                      <a:pt x="727" y="268"/>
                    </a:lnTo>
                    <a:lnTo>
                      <a:pt x="727" y="268"/>
                    </a:lnTo>
                    <a:lnTo>
                      <a:pt x="729" y="268"/>
                    </a:lnTo>
                    <a:lnTo>
                      <a:pt x="729" y="269"/>
                    </a:lnTo>
                    <a:lnTo>
                      <a:pt x="731" y="269"/>
                    </a:lnTo>
                    <a:lnTo>
                      <a:pt x="733" y="269"/>
                    </a:lnTo>
                    <a:lnTo>
                      <a:pt x="733" y="269"/>
                    </a:lnTo>
                    <a:lnTo>
                      <a:pt x="734" y="271"/>
                    </a:lnTo>
                    <a:lnTo>
                      <a:pt x="736" y="273"/>
                    </a:lnTo>
                    <a:lnTo>
                      <a:pt x="738" y="275"/>
                    </a:lnTo>
                    <a:lnTo>
                      <a:pt x="738" y="275"/>
                    </a:lnTo>
                    <a:lnTo>
                      <a:pt x="740" y="277"/>
                    </a:lnTo>
                    <a:lnTo>
                      <a:pt x="742" y="277"/>
                    </a:lnTo>
                    <a:lnTo>
                      <a:pt x="742" y="277"/>
                    </a:lnTo>
                    <a:lnTo>
                      <a:pt x="743" y="277"/>
                    </a:lnTo>
                    <a:lnTo>
                      <a:pt x="743" y="277"/>
                    </a:lnTo>
                    <a:lnTo>
                      <a:pt x="743" y="278"/>
                    </a:lnTo>
                    <a:lnTo>
                      <a:pt x="747" y="278"/>
                    </a:lnTo>
                    <a:lnTo>
                      <a:pt x="747" y="278"/>
                    </a:lnTo>
                    <a:lnTo>
                      <a:pt x="749" y="278"/>
                    </a:lnTo>
                    <a:lnTo>
                      <a:pt x="749" y="280"/>
                    </a:lnTo>
                    <a:lnTo>
                      <a:pt x="751" y="280"/>
                    </a:lnTo>
                    <a:lnTo>
                      <a:pt x="751" y="280"/>
                    </a:lnTo>
                    <a:lnTo>
                      <a:pt x="751" y="280"/>
                    </a:lnTo>
                    <a:lnTo>
                      <a:pt x="752" y="282"/>
                    </a:lnTo>
                    <a:lnTo>
                      <a:pt x="752" y="282"/>
                    </a:lnTo>
                    <a:lnTo>
                      <a:pt x="754" y="284"/>
                    </a:lnTo>
                    <a:lnTo>
                      <a:pt x="756" y="286"/>
                    </a:lnTo>
                    <a:lnTo>
                      <a:pt x="756" y="286"/>
                    </a:lnTo>
                    <a:lnTo>
                      <a:pt x="756" y="286"/>
                    </a:lnTo>
                    <a:lnTo>
                      <a:pt x="756" y="287"/>
                    </a:lnTo>
                    <a:lnTo>
                      <a:pt x="758" y="291"/>
                    </a:lnTo>
                    <a:lnTo>
                      <a:pt x="760" y="291"/>
                    </a:lnTo>
                    <a:lnTo>
                      <a:pt x="760" y="293"/>
                    </a:lnTo>
                    <a:lnTo>
                      <a:pt x="760" y="293"/>
                    </a:lnTo>
                    <a:lnTo>
                      <a:pt x="762" y="295"/>
                    </a:lnTo>
                    <a:lnTo>
                      <a:pt x="762" y="295"/>
                    </a:lnTo>
                    <a:lnTo>
                      <a:pt x="762" y="296"/>
                    </a:lnTo>
                    <a:lnTo>
                      <a:pt x="762" y="296"/>
                    </a:lnTo>
                    <a:lnTo>
                      <a:pt x="762" y="296"/>
                    </a:lnTo>
                    <a:lnTo>
                      <a:pt x="762" y="296"/>
                    </a:lnTo>
                    <a:lnTo>
                      <a:pt x="762" y="296"/>
                    </a:lnTo>
                    <a:lnTo>
                      <a:pt x="762" y="298"/>
                    </a:lnTo>
                    <a:lnTo>
                      <a:pt x="762" y="298"/>
                    </a:lnTo>
                    <a:lnTo>
                      <a:pt x="763" y="298"/>
                    </a:lnTo>
                    <a:lnTo>
                      <a:pt x="763" y="300"/>
                    </a:lnTo>
                    <a:lnTo>
                      <a:pt x="765" y="300"/>
                    </a:lnTo>
                    <a:lnTo>
                      <a:pt x="765" y="302"/>
                    </a:lnTo>
                    <a:lnTo>
                      <a:pt x="767" y="302"/>
                    </a:lnTo>
                    <a:lnTo>
                      <a:pt x="767" y="302"/>
                    </a:lnTo>
                    <a:lnTo>
                      <a:pt x="767" y="302"/>
                    </a:lnTo>
                    <a:lnTo>
                      <a:pt x="767" y="302"/>
                    </a:lnTo>
                    <a:lnTo>
                      <a:pt x="767" y="302"/>
                    </a:lnTo>
                    <a:lnTo>
                      <a:pt x="767" y="302"/>
                    </a:lnTo>
                    <a:lnTo>
                      <a:pt x="767" y="302"/>
                    </a:lnTo>
                    <a:lnTo>
                      <a:pt x="767" y="302"/>
                    </a:lnTo>
                    <a:lnTo>
                      <a:pt x="769" y="302"/>
                    </a:lnTo>
                    <a:lnTo>
                      <a:pt x="769" y="302"/>
                    </a:lnTo>
                    <a:lnTo>
                      <a:pt x="769" y="302"/>
                    </a:lnTo>
                    <a:lnTo>
                      <a:pt x="769" y="302"/>
                    </a:lnTo>
                    <a:lnTo>
                      <a:pt x="769" y="302"/>
                    </a:lnTo>
                    <a:lnTo>
                      <a:pt x="769" y="302"/>
                    </a:lnTo>
                    <a:lnTo>
                      <a:pt x="771" y="302"/>
                    </a:lnTo>
                    <a:lnTo>
                      <a:pt x="771" y="302"/>
                    </a:lnTo>
                    <a:lnTo>
                      <a:pt x="771" y="302"/>
                    </a:lnTo>
                    <a:lnTo>
                      <a:pt x="772" y="302"/>
                    </a:lnTo>
                    <a:lnTo>
                      <a:pt x="772" y="302"/>
                    </a:lnTo>
                    <a:lnTo>
                      <a:pt x="772" y="302"/>
                    </a:lnTo>
                    <a:lnTo>
                      <a:pt x="774" y="302"/>
                    </a:lnTo>
                    <a:lnTo>
                      <a:pt x="774" y="302"/>
                    </a:lnTo>
                    <a:lnTo>
                      <a:pt x="776" y="302"/>
                    </a:lnTo>
                    <a:lnTo>
                      <a:pt x="778" y="304"/>
                    </a:lnTo>
                    <a:lnTo>
                      <a:pt x="778" y="304"/>
                    </a:lnTo>
                    <a:lnTo>
                      <a:pt x="778" y="304"/>
                    </a:lnTo>
                    <a:lnTo>
                      <a:pt x="778" y="304"/>
                    </a:lnTo>
                    <a:lnTo>
                      <a:pt x="778" y="304"/>
                    </a:lnTo>
                    <a:lnTo>
                      <a:pt x="778" y="304"/>
                    </a:lnTo>
                    <a:lnTo>
                      <a:pt x="780" y="302"/>
                    </a:lnTo>
                    <a:lnTo>
                      <a:pt x="781" y="300"/>
                    </a:lnTo>
                    <a:lnTo>
                      <a:pt x="785" y="296"/>
                    </a:lnTo>
                    <a:lnTo>
                      <a:pt x="785" y="296"/>
                    </a:lnTo>
                    <a:lnTo>
                      <a:pt x="785" y="296"/>
                    </a:lnTo>
                    <a:lnTo>
                      <a:pt x="787" y="296"/>
                    </a:lnTo>
                    <a:lnTo>
                      <a:pt x="787" y="296"/>
                    </a:lnTo>
                    <a:lnTo>
                      <a:pt x="787" y="296"/>
                    </a:lnTo>
                    <a:lnTo>
                      <a:pt x="787" y="295"/>
                    </a:lnTo>
                    <a:lnTo>
                      <a:pt x="790" y="295"/>
                    </a:lnTo>
                    <a:lnTo>
                      <a:pt x="790" y="295"/>
                    </a:lnTo>
                    <a:lnTo>
                      <a:pt x="790" y="295"/>
                    </a:lnTo>
                    <a:lnTo>
                      <a:pt x="792" y="295"/>
                    </a:lnTo>
                    <a:lnTo>
                      <a:pt x="792" y="295"/>
                    </a:lnTo>
                    <a:lnTo>
                      <a:pt x="792" y="295"/>
                    </a:lnTo>
                    <a:lnTo>
                      <a:pt x="792" y="295"/>
                    </a:lnTo>
                    <a:lnTo>
                      <a:pt x="794" y="295"/>
                    </a:lnTo>
                    <a:lnTo>
                      <a:pt x="794" y="293"/>
                    </a:lnTo>
                    <a:lnTo>
                      <a:pt x="794" y="293"/>
                    </a:lnTo>
                    <a:lnTo>
                      <a:pt x="794" y="293"/>
                    </a:lnTo>
                    <a:lnTo>
                      <a:pt x="794" y="293"/>
                    </a:lnTo>
                    <a:lnTo>
                      <a:pt x="796" y="293"/>
                    </a:lnTo>
                    <a:lnTo>
                      <a:pt x="796" y="291"/>
                    </a:lnTo>
                    <a:lnTo>
                      <a:pt x="796" y="291"/>
                    </a:lnTo>
                    <a:lnTo>
                      <a:pt x="798" y="291"/>
                    </a:lnTo>
                    <a:lnTo>
                      <a:pt x="798" y="291"/>
                    </a:lnTo>
                    <a:lnTo>
                      <a:pt x="798" y="291"/>
                    </a:lnTo>
                    <a:lnTo>
                      <a:pt x="799" y="291"/>
                    </a:lnTo>
                    <a:lnTo>
                      <a:pt x="799" y="291"/>
                    </a:lnTo>
                    <a:lnTo>
                      <a:pt x="799" y="291"/>
                    </a:lnTo>
                    <a:lnTo>
                      <a:pt x="799" y="291"/>
                    </a:lnTo>
                    <a:lnTo>
                      <a:pt x="801" y="291"/>
                    </a:lnTo>
                    <a:lnTo>
                      <a:pt x="801" y="291"/>
                    </a:lnTo>
                    <a:lnTo>
                      <a:pt x="801" y="289"/>
                    </a:lnTo>
                    <a:lnTo>
                      <a:pt x="803" y="289"/>
                    </a:lnTo>
                    <a:lnTo>
                      <a:pt x="805" y="289"/>
                    </a:lnTo>
                    <a:lnTo>
                      <a:pt x="805" y="289"/>
                    </a:lnTo>
                    <a:lnTo>
                      <a:pt x="805" y="289"/>
                    </a:lnTo>
                    <a:lnTo>
                      <a:pt x="805" y="287"/>
                    </a:lnTo>
                    <a:lnTo>
                      <a:pt x="805" y="287"/>
                    </a:lnTo>
                    <a:lnTo>
                      <a:pt x="807" y="287"/>
                    </a:lnTo>
                    <a:lnTo>
                      <a:pt x="807" y="287"/>
                    </a:lnTo>
                    <a:lnTo>
                      <a:pt x="805" y="287"/>
                    </a:lnTo>
                    <a:lnTo>
                      <a:pt x="805" y="287"/>
                    </a:lnTo>
                    <a:lnTo>
                      <a:pt x="805" y="286"/>
                    </a:lnTo>
                    <a:lnTo>
                      <a:pt x="805" y="286"/>
                    </a:lnTo>
                    <a:lnTo>
                      <a:pt x="805" y="286"/>
                    </a:lnTo>
                    <a:lnTo>
                      <a:pt x="805" y="286"/>
                    </a:lnTo>
                    <a:lnTo>
                      <a:pt x="805" y="284"/>
                    </a:lnTo>
                    <a:lnTo>
                      <a:pt x="807" y="284"/>
                    </a:lnTo>
                    <a:lnTo>
                      <a:pt x="807" y="284"/>
                    </a:lnTo>
                    <a:lnTo>
                      <a:pt x="807" y="282"/>
                    </a:lnTo>
                    <a:lnTo>
                      <a:pt x="807" y="282"/>
                    </a:lnTo>
                    <a:lnTo>
                      <a:pt x="807" y="282"/>
                    </a:lnTo>
                    <a:lnTo>
                      <a:pt x="807" y="282"/>
                    </a:lnTo>
                    <a:lnTo>
                      <a:pt x="807" y="280"/>
                    </a:lnTo>
                    <a:lnTo>
                      <a:pt x="807" y="280"/>
                    </a:lnTo>
                    <a:lnTo>
                      <a:pt x="805" y="280"/>
                    </a:lnTo>
                    <a:lnTo>
                      <a:pt x="805" y="280"/>
                    </a:lnTo>
                    <a:lnTo>
                      <a:pt x="807" y="280"/>
                    </a:lnTo>
                    <a:lnTo>
                      <a:pt x="807" y="278"/>
                    </a:lnTo>
                    <a:lnTo>
                      <a:pt x="807" y="278"/>
                    </a:lnTo>
                    <a:lnTo>
                      <a:pt x="807" y="278"/>
                    </a:lnTo>
                    <a:lnTo>
                      <a:pt x="807" y="278"/>
                    </a:lnTo>
                    <a:lnTo>
                      <a:pt x="809" y="277"/>
                    </a:lnTo>
                    <a:lnTo>
                      <a:pt x="809" y="277"/>
                    </a:lnTo>
                    <a:lnTo>
                      <a:pt x="809" y="277"/>
                    </a:lnTo>
                    <a:lnTo>
                      <a:pt x="810" y="277"/>
                    </a:lnTo>
                    <a:lnTo>
                      <a:pt x="810" y="277"/>
                    </a:lnTo>
                    <a:lnTo>
                      <a:pt x="810" y="277"/>
                    </a:lnTo>
                    <a:lnTo>
                      <a:pt x="812" y="277"/>
                    </a:lnTo>
                    <a:lnTo>
                      <a:pt x="812" y="275"/>
                    </a:lnTo>
                    <a:lnTo>
                      <a:pt x="816" y="275"/>
                    </a:lnTo>
                    <a:lnTo>
                      <a:pt x="818" y="275"/>
                    </a:lnTo>
                    <a:lnTo>
                      <a:pt x="821" y="275"/>
                    </a:lnTo>
                    <a:lnTo>
                      <a:pt x="823" y="275"/>
                    </a:lnTo>
                    <a:lnTo>
                      <a:pt x="827" y="275"/>
                    </a:lnTo>
                    <a:lnTo>
                      <a:pt x="828" y="275"/>
                    </a:lnTo>
                    <a:lnTo>
                      <a:pt x="828" y="275"/>
                    </a:lnTo>
                    <a:lnTo>
                      <a:pt x="830" y="273"/>
                    </a:lnTo>
                    <a:lnTo>
                      <a:pt x="830" y="273"/>
                    </a:lnTo>
                    <a:lnTo>
                      <a:pt x="830" y="273"/>
                    </a:lnTo>
                    <a:lnTo>
                      <a:pt x="830" y="273"/>
                    </a:lnTo>
                    <a:lnTo>
                      <a:pt x="832" y="271"/>
                    </a:lnTo>
                    <a:lnTo>
                      <a:pt x="832" y="271"/>
                    </a:lnTo>
                    <a:lnTo>
                      <a:pt x="832" y="271"/>
                    </a:lnTo>
                    <a:lnTo>
                      <a:pt x="832" y="271"/>
                    </a:lnTo>
                    <a:lnTo>
                      <a:pt x="832" y="271"/>
                    </a:lnTo>
                    <a:lnTo>
                      <a:pt x="832" y="269"/>
                    </a:lnTo>
                    <a:lnTo>
                      <a:pt x="834" y="269"/>
                    </a:lnTo>
                    <a:lnTo>
                      <a:pt x="834" y="269"/>
                    </a:lnTo>
                    <a:lnTo>
                      <a:pt x="834" y="269"/>
                    </a:lnTo>
                    <a:lnTo>
                      <a:pt x="836" y="269"/>
                    </a:lnTo>
                    <a:lnTo>
                      <a:pt x="836" y="269"/>
                    </a:lnTo>
                    <a:lnTo>
                      <a:pt x="836" y="269"/>
                    </a:lnTo>
                    <a:lnTo>
                      <a:pt x="837" y="269"/>
                    </a:lnTo>
                    <a:lnTo>
                      <a:pt x="839" y="269"/>
                    </a:lnTo>
                    <a:lnTo>
                      <a:pt x="839" y="268"/>
                    </a:lnTo>
                    <a:lnTo>
                      <a:pt x="839" y="268"/>
                    </a:lnTo>
                    <a:lnTo>
                      <a:pt x="839" y="268"/>
                    </a:lnTo>
                    <a:lnTo>
                      <a:pt x="839" y="268"/>
                    </a:lnTo>
                    <a:lnTo>
                      <a:pt x="839" y="266"/>
                    </a:lnTo>
                    <a:lnTo>
                      <a:pt x="841" y="266"/>
                    </a:lnTo>
                    <a:lnTo>
                      <a:pt x="841" y="264"/>
                    </a:lnTo>
                    <a:lnTo>
                      <a:pt x="841" y="264"/>
                    </a:lnTo>
                    <a:lnTo>
                      <a:pt x="841" y="264"/>
                    </a:lnTo>
                    <a:lnTo>
                      <a:pt x="841" y="264"/>
                    </a:lnTo>
                    <a:lnTo>
                      <a:pt x="841" y="262"/>
                    </a:lnTo>
                    <a:lnTo>
                      <a:pt x="843" y="260"/>
                    </a:lnTo>
                    <a:lnTo>
                      <a:pt x="843" y="260"/>
                    </a:lnTo>
                    <a:lnTo>
                      <a:pt x="843" y="258"/>
                    </a:lnTo>
                    <a:lnTo>
                      <a:pt x="843" y="258"/>
                    </a:lnTo>
                    <a:lnTo>
                      <a:pt x="843" y="257"/>
                    </a:lnTo>
                    <a:lnTo>
                      <a:pt x="845" y="257"/>
                    </a:lnTo>
                    <a:lnTo>
                      <a:pt x="845" y="255"/>
                    </a:lnTo>
                    <a:lnTo>
                      <a:pt x="845" y="255"/>
                    </a:lnTo>
                    <a:lnTo>
                      <a:pt x="845" y="255"/>
                    </a:lnTo>
                    <a:lnTo>
                      <a:pt x="845" y="255"/>
                    </a:lnTo>
                    <a:lnTo>
                      <a:pt x="845" y="253"/>
                    </a:lnTo>
                    <a:lnTo>
                      <a:pt x="845" y="253"/>
                    </a:lnTo>
                    <a:lnTo>
                      <a:pt x="845" y="253"/>
                    </a:lnTo>
                    <a:lnTo>
                      <a:pt x="847" y="253"/>
                    </a:lnTo>
                    <a:lnTo>
                      <a:pt x="845" y="251"/>
                    </a:lnTo>
                    <a:lnTo>
                      <a:pt x="847" y="251"/>
                    </a:lnTo>
                    <a:lnTo>
                      <a:pt x="847" y="251"/>
                    </a:lnTo>
                    <a:lnTo>
                      <a:pt x="847" y="251"/>
                    </a:lnTo>
                    <a:lnTo>
                      <a:pt x="847" y="249"/>
                    </a:lnTo>
                    <a:lnTo>
                      <a:pt x="848" y="249"/>
                    </a:lnTo>
                    <a:lnTo>
                      <a:pt x="848" y="251"/>
                    </a:lnTo>
                    <a:lnTo>
                      <a:pt x="850" y="251"/>
                    </a:lnTo>
                    <a:lnTo>
                      <a:pt x="850" y="251"/>
                    </a:lnTo>
                    <a:lnTo>
                      <a:pt x="852" y="251"/>
                    </a:lnTo>
                    <a:lnTo>
                      <a:pt x="852" y="251"/>
                    </a:lnTo>
                    <a:lnTo>
                      <a:pt x="854" y="249"/>
                    </a:lnTo>
                    <a:lnTo>
                      <a:pt x="854" y="248"/>
                    </a:lnTo>
                    <a:lnTo>
                      <a:pt x="854" y="248"/>
                    </a:lnTo>
                    <a:lnTo>
                      <a:pt x="854" y="248"/>
                    </a:lnTo>
                    <a:lnTo>
                      <a:pt x="854" y="248"/>
                    </a:lnTo>
                    <a:lnTo>
                      <a:pt x="856" y="248"/>
                    </a:lnTo>
                    <a:lnTo>
                      <a:pt x="856" y="246"/>
                    </a:lnTo>
                    <a:lnTo>
                      <a:pt x="856" y="246"/>
                    </a:lnTo>
                    <a:lnTo>
                      <a:pt x="856" y="246"/>
                    </a:lnTo>
                    <a:lnTo>
                      <a:pt x="856" y="246"/>
                    </a:lnTo>
                    <a:lnTo>
                      <a:pt x="857" y="246"/>
                    </a:lnTo>
                    <a:lnTo>
                      <a:pt x="857" y="244"/>
                    </a:lnTo>
                    <a:lnTo>
                      <a:pt x="859" y="244"/>
                    </a:lnTo>
                    <a:lnTo>
                      <a:pt x="861" y="242"/>
                    </a:lnTo>
                    <a:lnTo>
                      <a:pt x="861" y="242"/>
                    </a:lnTo>
                    <a:lnTo>
                      <a:pt x="861" y="242"/>
                    </a:lnTo>
                    <a:lnTo>
                      <a:pt x="861" y="240"/>
                    </a:lnTo>
                    <a:lnTo>
                      <a:pt x="861" y="240"/>
                    </a:lnTo>
                    <a:lnTo>
                      <a:pt x="863" y="240"/>
                    </a:lnTo>
                    <a:lnTo>
                      <a:pt x="863" y="240"/>
                    </a:lnTo>
                    <a:lnTo>
                      <a:pt x="865" y="240"/>
                    </a:lnTo>
                    <a:lnTo>
                      <a:pt x="865" y="239"/>
                    </a:lnTo>
                    <a:lnTo>
                      <a:pt x="866" y="239"/>
                    </a:lnTo>
                    <a:lnTo>
                      <a:pt x="866" y="239"/>
                    </a:lnTo>
                    <a:lnTo>
                      <a:pt x="866" y="239"/>
                    </a:lnTo>
                    <a:lnTo>
                      <a:pt x="868" y="237"/>
                    </a:lnTo>
                    <a:lnTo>
                      <a:pt x="868" y="237"/>
                    </a:lnTo>
                    <a:lnTo>
                      <a:pt x="868" y="237"/>
                    </a:lnTo>
                    <a:lnTo>
                      <a:pt x="868" y="237"/>
                    </a:lnTo>
                    <a:lnTo>
                      <a:pt x="868" y="237"/>
                    </a:lnTo>
                    <a:lnTo>
                      <a:pt x="866" y="235"/>
                    </a:lnTo>
                    <a:lnTo>
                      <a:pt x="866" y="235"/>
                    </a:lnTo>
                    <a:lnTo>
                      <a:pt x="866" y="235"/>
                    </a:lnTo>
                    <a:lnTo>
                      <a:pt x="866" y="235"/>
                    </a:lnTo>
                    <a:lnTo>
                      <a:pt x="866" y="235"/>
                    </a:lnTo>
                    <a:lnTo>
                      <a:pt x="866" y="235"/>
                    </a:lnTo>
                    <a:lnTo>
                      <a:pt x="868" y="233"/>
                    </a:lnTo>
                    <a:lnTo>
                      <a:pt x="868" y="233"/>
                    </a:lnTo>
                    <a:lnTo>
                      <a:pt x="868" y="233"/>
                    </a:lnTo>
                    <a:lnTo>
                      <a:pt x="868" y="233"/>
                    </a:lnTo>
                    <a:lnTo>
                      <a:pt x="868" y="233"/>
                    </a:lnTo>
                    <a:lnTo>
                      <a:pt x="870" y="231"/>
                    </a:lnTo>
                    <a:lnTo>
                      <a:pt x="870" y="231"/>
                    </a:lnTo>
                    <a:lnTo>
                      <a:pt x="870" y="231"/>
                    </a:lnTo>
                    <a:lnTo>
                      <a:pt x="872" y="230"/>
                    </a:lnTo>
                    <a:lnTo>
                      <a:pt x="872" y="230"/>
                    </a:lnTo>
                    <a:lnTo>
                      <a:pt x="872" y="230"/>
                    </a:lnTo>
                    <a:lnTo>
                      <a:pt x="874" y="230"/>
                    </a:lnTo>
                    <a:lnTo>
                      <a:pt x="874" y="230"/>
                    </a:lnTo>
                    <a:lnTo>
                      <a:pt x="874" y="230"/>
                    </a:lnTo>
                    <a:lnTo>
                      <a:pt x="874" y="230"/>
                    </a:lnTo>
                    <a:lnTo>
                      <a:pt x="875" y="228"/>
                    </a:lnTo>
                    <a:lnTo>
                      <a:pt x="875" y="228"/>
                    </a:lnTo>
                    <a:lnTo>
                      <a:pt x="875" y="226"/>
                    </a:lnTo>
                    <a:lnTo>
                      <a:pt x="875" y="226"/>
                    </a:lnTo>
                    <a:lnTo>
                      <a:pt x="875" y="226"/>
                    </a:lnTo>
                    <a:lnTo>
                      <a:pt x="875" y="224"/>
                    </a:lnTo>
                    <a:lnTo>
                      <a:pt x="875" y="224"/>
                    </a:lnTo>
                    <a:lnTo>
                      <a:pt x="875" y="224"/>
                    </a:lnTo>
                    <a:lnTo>
                      <a:pt x="877" y="224"/>
                    </a:lnTo>
                    <a:lnTo>
                      <a:pt x="877" y="222"/>
                    </a:lnTo>
                    <a:lnTo>
                      <a:pt x="877" y="222"/>
                    </a:lnTo>
                    <a:lnTo>
                      <a:pt x="877" y="220"/>
                    </a:lnTo>
                    <a:lnTo>
                      <a:pt x="877" y="220"/>
                    </a:lnTo>
                    <a:lnTo>
                      <a:pt x="877" y="220"/>
                    </a:lnTo>
                    <a:lnTo>
                      <a:pt x="877" y="219"/>
                    </a:lnTo>
                    <a:lnTo>
                      <a:pt x="877" y="219"/>
                    </a:lnTo>
                    <a:lnTo>
                      <a:pt x="877" y="219"/>
                    </a:lnTo>
                    <a:lnTo>
                      <a:pt x="877" y="219"/>
                    </a:lnTo>
                    <a:lnTo>
                      <a:pt x="877" y="219"/>
                    </a:lnTo>
                    <a:lnTo>
                      <a:pt x="875" y="219"/>
                    </a:lnTo>
                    <a:lnTo>
                      <a:pt x="875" y="219"/>
                    </a:lnTo>
                    <a:lnTo>
                      <a:pt x="875" y="217"/>
                    </a:lnTo>
                    <a:lnTo>
                      <a:pt x="874" y="217"/>
                    </a:lnTo>
                    <a:lnTo>
                      <a:pt x="874" y="217"/>
                    </a:lnTo>
                    <a:lnTo>
                      <a:pt x="872" y="217"/>
                    </a:lnTo>
                    <a:lnTo>
                      <a:pt x="872" y="217"/>
                    </a:lnTo>
                    <a:lnTo>
                      <a:pt x="872" y="217"/>
                    </a:lnTo>
                    <a:lnTo>
                      <a:pt x="872" y="217"/>
                    </a:lnTo>
                    <a:lnTo>
                      <a:pt x="870" y="217"/>
                    </a:lnTo>
                    <a:lnTo>
                      <a:pt x="870" y="217"/>
                    </a:lnTo>
                    <a:lnTo>
                      <a:pt x="870" y="217"/>
                    </a:lnTo>
                    <a:lnTo>
                      <a:pt x="868" y="215"/>
                    </a:lnTo>
                    <a:lnTo>
                      <a:pt x="868" y="215"/>
                    </a:lnTo>
                    <a:lnTo>
                      <a:pt x="868" y="215"/>
                    </a:lnTo>
                    <a:lnTo>
                      <a:pt x="868" y="215"/>
                    </a:lnTo>
                    <a:lnTo>
                      <a:pt x="868" y="215"/>
                    </a:lnTo>
                    <a:lnTo>
                      <a:pt x="868" y="215"/>
                    </a:lnTo>
                    <a:lnTo>
                      <a:pt x="866" y="215"/>
                    </a:lnTo>
                    <a:lnTo>
                      <a:pt x="866" y="215"/>
                    </a:lnTo>
                    <a:lnTo>
                      <a:pt x="866" y="215"/>
                    </a:lnTo>
                    <a:lnTo>
                      <a:pt x="866" y="213"/>
                    </a:lnTo>
                    <a:lnTo>
                      <a:pt x="866" y="213"/>
                    </a:lnTo>
                    <a:lnTo>
                      <a:pt x="866" y="211"/>
                    </a:lnTo>
                    <a:lnTo>
                      <a:pt x="866" y="211"/>
                    </a:lnTo>
                    <a:lnTo>
                      <a:pt x="866" y="211"/>
                    </a:lnTo>
                    <a:lnTo>
                      <a:pt x="866" y="211"/>
                    </a:lnTo>
                    <a:lnTo>
                      <a:pt x="866" y="211"/>
                    </a:lnTo>
                    <a:lnTo>
                      <a:pt x="865" y="211"/>
                    </a:lnTo>
                    <a:lnTo>
                      <a:pt x="865" y="211"/>
                    </a:lnTo>
                    <a:lnTo>
                      <a:pt x="865" y="210"/>
                    </a:lnTo>
                    <a:lnTo>
                      <a:pt x="865" y="210"/>
                    </a:lnTo>
                    <a:lnTo>
                      <a:pt x="865" y="210"/>
                    </a:lnTo>
                    <a:lnTo>
                      <a:pt x="863" y="210"/>
                    </a:lnTo>
                    <a:lnTo>
                      <a:pt x="863" y="210"/>
                    </a:lnTo>
                    <a:lnTo>
                      <a:pt x="863" y="210"/>
                    </a:lnTo>
                    <a:lnTo>
                      <a:pt x="863" y="210"/>
                    </a:lnTo>
                    <a:lnTo>
                      <a:pt x="863" y="210"/>
                    </a:lnTo>
                    <a:lnTo>
                      <a:pt x="863" y="210"/>
                    </a:lnTo>
                    <a:lnTo>
                      <a:pt x="863" y="208"/>
                    </a:lnTo>
                    <a:lnTo>
                      <a:pt x="863" y="208"/>
                    </a:lnTo>
                    <a:lnTo>
                      <a:pt x="863" y="208"/>
                    </a:lnTo>
                    <a:lnTo>
                      <a:pt x="863" y="208"/>
                    </a:lnTo>
                    <a:lnTo>
                      <a:pt x="863" y="206"/>
                    </a:lnTo>
                    <a:lnTo>
                      <a:pt x="863" y="206"/>
                    </a:lnTo>
                    <a:lnTo>
                      <a:pt x="863" y="206"/>
                    </a:lnTo>
                    <a:lnTo>
                      <a:pt x="863" y="206"/>
                    </a:lnTo>
                    <a:lnTo>
                      <a:pt x="865" y="206"/>
                    </a:lnTo>
                    <a:lnTo>
                      <a:pt x="865" y="204"/>
                    </a:lnTo>
                    <a:lnTo>
                      <a:pt x="865" y="204"/>
                    </a:lnTo>
                    <a:lnTo>
                      <a:pt x="866" y="204"/>
                    </a:lnTo>
                    <a:lnTo>
                      <a:pt x="866" y="204"/>
                    </a:lnTo>
                    <a:lnTo>
                      <a:pt x="866" y="204"/>
                    </a:lnTo>
                    <a:lnTo>
                      <a:pt x="868" y="204"/>
                    </a:lnTo>
                    <a:lnTo>
                      <a:pt x="868" y="204"/>
                    </a:lnTo>
                    <a:lnTo>
                      <a:pt x="868" y="204"/>
                    </a:lnTo>
                    <a:lnTo>
                      <a:pt x="868" y="204"/>
                    </a:lnTo>
                    <a:lnTo>
                      <a:pt x="868" y="204"/>
                    </a:lnTo>
                    <a:lnTo>
                      <a:pt x="868" y="202"/>
                    </a:lnTo>
                    <a:lnTo>
                      <a:pt x="868" y="202"/>
                    </a:lnTo>
                    <a:lnTo>
                      <a:pt x="868" y="202"/>
                    </a:lnTo>
                    <a:lnTo>
                      <a:pt x="868" y="201"/>
                    </a:lnTo>
                    <a:lnTo>
                      <a:pt x="868" y="201"/>
                    </a:lnTo>
                    <a:lnTo>
                      <a:pt x="868" y="201"/>
                    </a:lnTo>
                    <a:lnTo>
                      <a:pt x="868" y="199"/>
                    </a:lnTo>
                    <a:lnTo>
                      <a:pt x="868" y="199"/>
                    </a:lnTo>
                    <a:lnTo>
                      <a:pt x="868" y="199"/>
                    </a:lnTo>
                    <a:lnTo>
                      <a:pt x="868" y="199"/>
                    </a:lnTo>
                    <a:lnTo>
                      <a:pt x="868" y="199"/>
                    </a:lnTo>
                    <a:lnTo>
                      <a:pt x="868" y="199"/>
                    </a:lnTo>
                    <a:lnTo>
                      <a:pt x="868" y="199"/>
                    </a:lnTo>
                    <a:lnTo>
                      <a:pt x="868" y="199"/>
                    </a:lnTo>
                    <a:lnTo>
                      <a:pt x="868" y="197"/>
                    </a:lnTo>
                    <a:lnTo>
                      <a:pt x="868" y="197"/>
                    </a:lnTo>
                    <a:lnTo>
                      <a:pt x="868" y="197"/>
                    </a:lnTo>
                    <a:lnTo>
                      <a:pt x="868" y="197"/>
                    </a:lnTo>
                    <a:lnTo>
                      <a:pt x="868" y="197"/>
                    </a:lnTo>
                    <a:lnTo>
                      <a:pt x="868" y="195"/>
                    </a:lnTo>
                    <a:lnTo>
                      <a:pt x="868" y="193"/>
                    </a:lnTo>
                    <a:lnTo>
                      <a:pt x="868" y="193"/>
                    </a:lnTo>
                    <a:lnTo>
                      <a:pt x="868" y="193"/>
                    </a:lnTo>
                    <a:lnTo>
                      <a:pt x="868" y="193"/>
                    </a:lnTo>
                    <a:lnTo>
                      <a:pt x="868" y="193"/>
                    </a:lnTo>
                    <a:lnTo>
                      <a:pt x="868" y="192"/>
                    </a:lnTo>
                    <a:lnTo>
                      <a:pt x="866" y="192"/>
                    </a:lnTo>
                    <a:lnTo>
                      <a:pt x="866" y="192"/>
                    </a:lnTo>
                    <a:lnTo>
                      <a:pt x="866" y="192"/>
                    </a:lnTo>
                    <a:lnTo>
                      <a:pt x="866" y="190"/>
                    </a:lnTo>
                    <a:lnTo>
                      <a:pt x="866" y="190"/>
                    </a:lnTo>
                    <a:lnTo>
                      <a:pt x="866" y="190"/>
                    </a:lnTo>
                    <a:lnTo>
                      <a:pt x="865" y="188"/>
                    </a:lnTo>
                    <a:lnTo>
                      <a:pt x="865" y="186"/>
                    </a:lnTo>
                    <a:lnTo>
                      <a:pt x="865" y="186"/>
                    </a:lnTo>
                    <a:lnTo>
                      <a:pt x="863" y="184"/>
                    </a:lnTo>
                    <a:lnTo>
                      <a:pt x="863" y="184"/>
                    </a:lnTo>
                    <a:lnTo>
                      <a:pt x="863" y="182"/>
                    </a:lnTo>
                    <a:lnTo>
                      <a:pt x="863" y="182"/>
                    </a:lnTo>
                    <a:lnTo>
                      <a:pt x="863" y="182"/>
                    </a:lnTo>
                    <a:lnTo>
                      <a:pt x="863" y="182"/>
                    </a:lnTo>
                    <a:lnTo>
                      <a:pt x="863" y="181"/>
                    </a:lnTo>
                    <a:lnTo>
                      <a:pt x="863" y="181"/>
                    </a:lnTo>
                    <a:lnTo>
                      <a:pt x="863" y="179"/>
                    </a:lnTo>
                    <a:lnTo>
                      <a:pt x="863" y="179"/>
                    </a:lnTo>
                    <a:lnTo>
                      <a:pt x="863" y="179"/>
                    </a:lnTo>
                    <a:lnTo>
                      <a:pt x="865" y="179"/>
                    </a:lnTo>
                    <a:lnTo>
                      <a:pt x="865" y="179"/>
                    </a:lnTo>
                    <a:lnTo>
                      <a:pt x="865" y="179"/>
                    </a:lnTo>
                    <a:lnTo>
                      <a:pt x="865" y="179"/>
                    </a:lnTo>
                    <a:lnTo>
                      <a:pt x="866" y="179"/>
                    </a:lnTo>
                    <a:lnTo>
                      <a:pt x="866" y="179"/>
                    </a:lnTo>
                    <a:lnTo>
                      <a:pt x="868" y="177"/>
                    </a:lnTo>
                    <a:lnTo>
                      <a:pt x="870" y="177"/>
                    </a:lnTo>
                    <a:lnTo>
                      <a:pt x="870" y="177"/>
                    </a:lnTo>
                    <a:lnTo>
                      <a:pt x="870" y="177"/>
                    </a:lnTo>
                    <a:lnTo>
                      <a:pt x="870" y="177"/>
                    </a:lnTo>
                    <a:lnTo>
                      <a:pt x="870" y="177"/>
                    </a:lnTo>
                    <a:lnTo>
                      <a:pt x="870" y="175"/>
                    </a:lnTo>
                    <a:lnTo>
                      <a:pt x="872" y="175"/>
                    </a:lnTo>
                    <a:lnTo>
                      <a:pt x="872" y="175"/>
                    </a:lnTo>
                    <a:lnTo>
                      <a:pt x="872" y="175"/>
                    </a:lnTo>
                    <a:lnTo>
                      <a:pt x="872" y="175"/>
                    </a:lnTo>
                    <a:lnTo>
                      <a:pt x="874" y="175"/>
                    </a:lnTo>
                    <a:lnTo>
                      <a:pt x="874" y="173"/>
                    </a:lnTo>
                    <a:lnTo>
                      <a:pt x="874" y="173"/>
                    </a:lnTo>
                    <a:lnTo>
                      <a:pt x="874" y="173"/>
                    </a:lnTo>
                    <a:lnTo>
                      <a:pt x="874" y="173"/>
                    </a:lnTo>
                    <a:lnTo>
                      <a:pt x="874" y="172"/>
                    </a:lnTo>
                    <a:lnTo>
                      <a:pt x="874" y="172"/>
                    </a:lnTo>
                    <a:lnTo>
                      <a:pt x="875" y="170"/>
                    </a:lnTo>
                    <a:lnTo>
                      <a:pt x="875" y="170"/>
                    </a:lnTo>
                    <a:lnTo>
                      <a:pt x="875" y="168"/>
                    </a:lnTo>
                    <a:lnTo>
                      <a:pt x="877" y="168"/>
                    </a:lnTo>
                    <a:lnTo>
                      <a:pt x="877" y="168"/>
                    </a:lnTo>
                    <a:lnTo>
                      <a:pt x="877" y="166"/>
                    </a:lnTo>
                    <a:lnTo>
                      <a:pt x="877" y="166"/>
                    </a:lnTo>
                    <a:lnTo>
                      <a:pt x="877" y="166"/>
                    </a:lnTo>
                    <a:lnTo>
                      <a:pt x="877" y="164"/>
                    </a:lnTo>
                    <a:lnTo>
                      <a:pt x="877" y="164"/>
                    </a:lnTo>
                    <a:lnTo>
                      <a:pt x="877" y="164"/>
                    </a:lnTo>
                    <a:lnTo>
                      <a:pt x="877" y="163"/>
                    </a:lnTo>
                    <a:lnTo>
                      <a:pt x="877" y="163"/>
                    </a:lnTo>
                    <a:lnTo>
                      <a:pt x="877" y="163"/>
                    </a:lnTo>
                    <a:lnTo>
                      <a:pt x="879" y="161"/>
                    </a:lnTo>
                    <a:lnTo>
                      <a:pt x="879" y="161"/>
                    </a:lnTo>
                    <a:lnTo>
                      <a:pt x="879" y="161"/>
                    </a:lnTo>
                    <a:lnTo>
                      <a:pt x="879" y="161"/>
                    </a:lnTo>
                    <a:lnTo>
                      <a:pt x="879" y="161"/>
                    </a:lnTo>
                    <a:lnTo>
                      <a:pt x="879" y="161"/>
                    </a:lnTo>
                    <a:lnTo>
                      <a:pt x="879" y="159"/>
                    </a:lnTo>
                    <a:lnTo>
                      <a:pt x="879" y="159"/>
                    </a:lnTo>
                    <a:lnTo>
                      <a:pt x="879" y="159"/>
                    </a:lnTo>
                    <a:lnTo>
                      <a:pt x="879" y="157"/>
                    </a:lnTo>
                    <a:lnTo>
                      <a:pt x="879" y="157"/>
                    </a:lnTo>
                    <a:lnTo>
                      <a:pt x="881" y="155"/>
                    </a:lnTo>
                    <a:lnTo>
                      <a:pt x="881" y="155"/>
                    </a:lnTo>
                    <a:lnTo>
                      <a:pt x="881" y="154"/>
                    </a:lnTo>
                    <a:lnTo>
                      <a:pt x="881" y="154"/>
                    </a:lnTo>
                    <a:lnTo>
                      <a:pt x="883" y="154"/>
                    </a:lnTo>
                    <a:lnTo>
                      <a:pt x="883" y="154"/>
                    </a:lnTo>
                    <a:lnTo>
                      <a:pt x="884" y="152"/>
                    </a:lnTo>
                    <a:lnTo>
                      <a:pt x="886" y="152"/>
                    </a:lnTo>
                    <a:lnTo>
                      <a:pt x="886" y="152"/>
                    </a:lnTo>
                    <a:lnTo>
                      <a:pt x="888" y="152"/>
                    </a:lnTo>
                    <a:lnTo>
                      <a:pt x="888" y="152"/>
                    </a:lnTo>
                    <a:lnTo>
                      <a:pt x="888" y="152"/>
                    </a:lnTo>
                    <a:lnTo>
                      <a:pt x="890" y="152"/>
                    </a:lnTo>
                    <a:lnTo>
                      <a:pt x="890" y="152"/>
                    </a:lnTo>
                    <a:lnTo>
                      <a:pt x="890" y="152"/>
                    </a:lnTo>
                    <a:lnTo>
                      <a:pt x="890" y="150"/>
                    </a:lnTo>
                    <a:lnTo>
                      <a:pt x="890" y="150"/>
                    </a:lnTo>
                    <a:lnTo>
                      <a:pt x="892" y="150"/>
                    </a:lnTo>
                    <a:lnTo>
                      <a:pt x="892" y="150"/>
                    </a:lnTo>
                    <a:lnTo>
                      <a:pt x="892" y="150"/>
                    </a:lnTo>
                    <a:lnTo>
                      <a:pt x="894" y="150"/>
                    </a:lnTo>
                    <a:lnTo>
                      <a:pt x="894" y="150"/>
                    </a:lnTo>
                    <a:lnTo>
                      <a:pt x="895" y="150"/>
                    </a:lnTo>
                    <a:lnTo>
                      <a:pt x="895" y="148"/>
                    </a:lnTo>
                    <a:lnTo>
                      <a:pt x="895" y="148"/>
                    </a:lnTo>
                    <a:lnTo>
                      <a:pt x="895" y="148"/>
                    </a:lnTo>
                    <a:lnTo>
                      <a:pt x="895" y="148"/>
                    </a:lnTo>
                    <a:lnTo>
                      <a:pt x="895" y="148"/>
                    </a:lnTo>
                    <a:lnTo>
                      <a:pt x="895" y="148"/>
                    </a:lnTo>
                    <a:lnTo>
                      <a:pt x="895" y="146"/>
                    </a:lnTo>
                    <a:lnTo>
                      <a:pt x="897" y="146"/>
                    </a:lnTo>
                    <a:lnTo>
                      <a:pt x="897" y="145"/>
                    </a:lnTo>
                    <a:lnTo>
                      <a:pt x="897" y="143"/>
                    </a:lnTo>
                    <a:lnTo>
                      <a:pt x="897" y="143"/>
                    </a:lnTo>
                    <a:lnTo>
                      <a:pt x="897" y="143"/>
                    </a:lnTo>
                    <a:lnTo>
                      <a:pt x="897" y="143"/>
                    </a:lnTo>
                    <a:lnTo>
                      <a:pt x="897" y="143"/>
                    </a:lnTo>
                    <a:lnTo>
                      <a:pt x="899" y="143"/>
                    </a:lnTo>
                    <a:lnTo>
                      <a:pt x="899" y="141"/>
                    </a:lnTo>
                    <a:lnTo>
                      <a:pt x="899" y="141"/>
                    </a:lnTo>
                    <a:lnTo>
                      <a:pt x="899" y="141"/>
                    </a:lnTo>
                    <a:lnTo>
                      <a:pt x="899" y="139"/>
                    </a:lnTo>
                    <a:lnTo>
                      <a:pt x="901" y="139"/>
                    </a:lnTo>
                    <a:lnTo>
                      <a:pt x="901" y="137"/>
                    </a:lnTo>
                    <a:lnTo>
                      <a:pt x="899" y="137"/>
                    </a:lnTo>
                    <a:lnTo>
                      <a:pt x="899" y="137"/>
                    </a:lnTo>
                    <a:lnTo>
                      <a:pt x="899" y="135"/>
                    </a:lnTo>
                    <a:lnTo>
                      <a:pt x="899" y="135"/>
                    </a:lnTo>
                    <a:lnTo>
                      <a:pt x="899" y="134"/>
                    </a:lnTo>
                    <a:lnTo>
                      <a:pt x="899" y="134"/>
                    </a:lnTo>
                    <a:lnTo>
                      <a:pt x="899" y="134"/>
                    </a:lnTo>
                    <a:lnTo>
                      <a:pt x="899" y="134"/>
                    </a:lnTo>
                    <a:lnTo>
                      <a:pt x="899" y="134"/>
                    </a:lnTo>
                    <a:lnTo>
                      <a:pt x="899" y="134"/>
                    </a:lnTo>
                    <a:lnTo>
                      <a:pt x="899" y="134"/>
                    </a:lnTo>
                    <a:lnTo>
                      <a:pt x="899" y="132"/>
                    </a:lnTo>
                    <a:lnTo>
                      <a:pt x="897" y="132"/>
                    </a:lnTo>
                    <a:lnTo>
                      <a:pt x="897" y="132"/>
                    </a:lnTo>
                    <a:lnTo>
                      <a:pt x="897" y="132"/>
                    </a:lnTo>
                    <a:lnTo>
                      <a:pt x="897" y="132"/>
                    </a:lnTo>
                    <a:lnTo>
                      <a:pt x="897" y="132"/>
                    </a:lnTo>
                    <a:lnTo>
                      <a:pt x="899" y="132"/>
                    </a:lnTo>
                    <a:lnTo>
                      <a:pt x="899" y="132"/>
                    </a:lnTo>
                    <a:lnTo>
                      <a:pt x="899" y="132"/>
                    </a:lnTo>
                    <a:lnTo>
                      <a:pt x="899" y="132"/>
                    </a:lnTo>
                    <a:lnTo>
                      <a:pt x="899" y="132"/>
                    </a:lnTo>
                    <a:lnTo>
                      <a:pt x="901" y="132"/>
                    </a:lnTo>
                    <a:lnTo>
                      <a:pt x="901" y="132"/>
                    </a:lnTo>
                    <a:lnTo>
                      <a:pt x="901" y="130"/>
                    </a:lnTo>
                    <a:lnTo>
                      <a:pt x="903" y="130"/>
                    </a:lnTo>
                    <a:lnTo>
                      <a:pt x="903" y="130"/>
                    </a:lnTo>
                    <a:lnTo>
                      <a:pt x="903" y="130"/>
                    </a:lnTo>
                    <a:lnTo>
                      <a:pt x="904" y="130"/>
                    </a:lnTo>
                    <a:lnTo>
                      <a:pt x="904" y="130"/>
                    </a:lnTo>
                    <a:lnTo>
                      <a:pt x="904" y="130"/>
                    </a:lnTo>
                    <a:lnTo>
                      <a:pt x="908" y="130"/>
                    </a:lnTo>
                    <a:lnTo>
                      <a:pt x="908" y="130"/>
                    </a:lnTo>
                    <a:lnTo>
                      <a:pt x="908" y="130"/>
                    </a:lnTo>
                    <a:lnTo>
                      <a:pt x="908" y="130"/>
                    </a:lnTo>
                    <a:lnTo>
                      <a:pt x="908" y="130"/>
                    </a:lnTo>
                    <a:lnTo>
                      <a:pt x="910" y="128"/>
                    </a:lnTo>
                    <a:lnTo>
                      <a:pt x="910" y="128"/>
                    </a:lnTo>
                    <a:lnTo>
                      <a:pt x="912" y="128"/>
                    </a:lnTo>
                    <a:lnTo>
                      <a:pt x="912" y="128"/>
                    </a:lnTo>
                    <a:lnTo>
                      <a:pt x="912" y="128"/>
                    </a:lnTo>
                    <a:lnTo>
                      <a:pt x="912" y="128"/>
                    </a:lnTo>
                    <a:lnTo>
                      <a:pt x="912" y="128"/>
                    </a:lnTo>
                    <a:lnTo>
                      <a:pt x="912" y="128"/>
                    </a:lnTo>
                    <a:lnTo>
                      <a:pt x="913" y="128"/>
                    </a:lnTo>
                    <a:lnTo>
                      <a:pt x="913" y="128"/>
                    </a:lnTo>
                    <a:lnTo>
                      <a:pt x="913" y="126"/>
                    </a:lnTo>
                    <a:lnTo>
                      <a:pt x="913" y="126"/>
                    </a:lnTo>
                    <a:lnTo>
                      <a:pt x="913" y="126"/>
                    </a:lnTo>
                    <a:lnTo>
                      <a:pt x="913" y="126"/>
                    </a:lnTo>
                    <a:lnTo>
                      <a:pt x="915" y="126"/>
                    </a:lnTo>
                    <a:lnTo>
                      <a:pt x="915" y="126"/>
                    </a:lnTo>
                    <a:lnTo>
                      <a:pt x="917" y="126"/>
                    </a:lnTo>
                    <a:lnTo>
                      <a:pt x="917" y="126"/>
                    </a:lnTo>
                    <a:lnTo>
                      <a:pt x="917" y="126"/>
                    </a:lnTo>
                    <a:lnTo>
                      <a:pt x="917" y="126"/>
                    </a:lnTo>
                    <a:lnTo>
                      <a:pt x="917" y="126"/>
                    </a:lnTo>
                    <a:lnTo>
                      <a:pt x="917" y="126"/>
                    </a:lnTo>
                    <a:lnTo>
                      <a:pt x="917" y="126"/>
                    </a:lnTo>
                    <a:lnTo>
                      <a:pt x="919" y="125"/>
                    </a:lnTo>
                    <a:lnTo>
                      <a:pt x="919" y="125"/>
                    </a:lnTo>
                    <a:lnTo>
                      <a:pt x="921" y="125"/>
                    </a:lnTo>
                    <a:lnTo>
                      <a:pt x="921" y="125"/>
                    </a:lnTo>
                    <a:lnTo>
                      <a:pt x="921" y="125"/>
                    </a:lnTo>
                    <a:lnTo>
                      <a:pt x="921" y="125"/>
                    </a:lnTo>
                    <a:lnTo>
                      <a:pt x="921" y="125"/>
                    </a:lnTo>
                    <a:lnTo>
                      <a:pt x="922" y="125"/>
                    </a:lnTo>
                    <a:lnTo>
                      <a:pt x="922" y="125"/>
                    </a:lnTo>
                    <a:lnTo>
                      <a:pt x="922" y="125"/>
                    </a:lnTo>
                    <a:lnTo>
                      <a:pt x="924" y="125"/>
                    </a:lnTo>
                    <a:lnTo>
                      <a:pt x="924" y="125"/>
                    </a:lnTo>
                    <a:lnTo>
                      <a:pt x="926" y="125"/>
                    </a:lnTo>
                    <a:lnTo>
                      <a:pt x="926" y="125"/>
                    </a:lnTo>
                    <a:lnTo>
                      <a:pt x="926" y="125"/>
                    </a:lnTo>
                    <a:lnTo>
                      <a:pt x="926" y="125"/>
                    </a:lnTo>
                    <a:lnTo>
                      <a:pt x="928" y="125"/>
                    </a:lnTo>
                    <a:lnTo>
                      <a:pt x="928" y="125"/>
                    </a:lnTo>
                    <a:lnTo>
                      <a:pt x="928" y="125"/>
                    </a:lnTo>
                    <a:lnTo>
                      <a:pt x="928" y="125"/>
                    </a:lnTo>
                    <a:lnTo>
                      <a:pt x="928" y="125"/>
                    </a:lnTo>
                    <a:lnTo>
                      <a:pt x="928" y="125"/>
                    </a:lnTo>
                    <a:lnTo>
                      <a:pt x="930" y="125"/>
                    </a:lnTo>
                    <a:lnTo>
                      <a:pt x="930" y="123"/>
                    </a:lnTo>
                    <a:lnTo>
                      <a:pt x="930" y="123"/>
                    </a:lnTo>
                    <a:lnTo>
                      <a:pt x="930" y="123"/>
                    </a:lnTo>
                    <a:lnTo>
                      <a:pt x="930" y="123"/>
                    </a:lnTo>
                    <a:lnTo>
                      <a:pt x="932" y="123"/>
                    </a:lnTo>
                    <a:lnTo>
                      <a:pt x="932" y="121"/>
                    </a:lnTo>
                    <a:lnTo>
                      <a:pt x="932" y="121"/>
                    </a:lnTo>
                    <a:lnTo>
                      <a:pt x="933" y="121"/>
                    </a:lnTo>
                    <a:lnTo>
                      <a:pt x="933" y="121"/>
                    </a:lnTo>
                    <a:lnTo>
                      <a:pt x="933" y="121"/>
                    </a:lnTo>
                    <a:lnTo>
                      <a:pt x="933" y="121"/>
                    </a:lnTo>
                    <a:lnTo>
                      <a:pt x="933" y="121"/>
                    </a:lnTo>
                    <a:lnTo>
                      <a:pt x="933" y="121"/>
                    </a:lnTo>
                    <a:lnTo>
                      <a:pt x="935" y="119"/>
                    </a:lnTo>
                    <a:lnTo>
                      <a:pt x="935" y="119"/>
                    </a:lnTo>
                    <a:lnTo>
                      <a:pt x="935" y="119"/>
                    </a:lnTo>
                    <a:lnTo>
                      <a:pt x="935" y="119"/>
                    </a:lnTo>
                    <a:lnTo>
                      <a:pt x="935" y="119"/>
                    </a:lnTo>
                    <a:lnTo>
                      <a:pt x="935" y="119"/>
                    </a:lnTo>
                    <a:lnTo>
                      <a:pt x="935" y="117"/>
                    </a:lnTo>
                    <a:lnTo>
                      <a:pt x="937" y="117"/>
                    </a:lnTo>
                    <a:lnTo>
                      <a:pt x="937" y="117"/>
                    </a:lnTo>
                    <a:lnTo>
                      <a:pt x="937" y="117"/>
                    </a:lnTo>
                    <a:lnTo>
                      <a:pt x="937" y="117"/>
                    </a:lnTo>
                    <a:lnTo>
                      <a:pt x="937" y="117"/>
                    </a:lnTo>
                    <a:lnTo>
                      <a:pt x="937" y="117"/>
                    </a:lnTo>
                    <a:lnTo>
                      <a:pt x="937" y="116"/>
                    </a:lnTo>
                    <a:lnTo>
                      <a:pt x="937" y="116"/>
                    </a:lnTo>
                    <a:lnTo>
                      <a:pt x="937" y="116"/>
                    </a:lnTo>
                    <a:lnTo>
                      <a:pt x="937" y="116"/>
                    </a:lnTo>
                    <a:lnTo>
                      <a:pt x="937" y="116"/>
                    </a:lnTo>
                    <a:lnTo>
                      <a:pt x="939" y="114"/>
                    </a:lnTo>
                    <a:lnTo>
                      <a:pt x="939" y="114"/>
                    </a:lnTo>
                    <a:lnTo>
                      <a:pt x="939" y="114"/>
                    </a:lnTo>
                    <a:lnTo>
                      <a:pt x="939" y="114"/>
                    </a:lnTo>
                    <a:lnTo>
                      <a:pt x="939" y="112"/>
                    </a:lnTo>
                    <a:lnTo>
                      <a:pt x="939" y="112"/>
                    </a:lnTo>
                    <a:lnTo>
                      <a:pt x="939" y="112"/>
                    </a:lnTo>
                    <a:lnTo>
                      <a:pt x="941" y="112"/>
                    </a:lnTo>
                    <a:lnTo>
                      <a:pt x="941" y="112"/>
                    </a:lnTo>
                    <a:lnTo>
                      <a:pt x="941" y="112"/>
                    </a:lnTo>
                    <a:lnTo>
                      <a:pt x="942" y="112"/>
                    </a:lnTo>
                    <a:lnTo>
                      <a:pt x="942" y="112"/>
                    </a:lnTo>
                    <a:lnTo>
                      <a:pt x="942" y="112"/>
                    </a:lnTo>
                    <a:lnTo>
                      <a:pt x="942" y="112"/>
                    </a:lnTo>
                    <a:lnTo>
                      <a:pt x="942" y="110"/>
                    </a:lnTo>
                    <a:lnTo>
                      <a:pt x="942" y="110"/>
                    </a:lnTo>
                    <a:lnTo>
                      <a:pt x="944" y="110"/>
                    </a:lnTo>
                    <a:lnTo>
                      <a:pt x="944" y="108"/>
                    </a:lnTo>
                    <a:lnTo>
                      <a:pt x="944" y="108"/>
                    </a:lnTo>
                    <a:lnTo>
                      <a:pt x="944" y="108"/>
                    </a:lnTo>
                    <a:lnTo>
                      <a:pt x="944" y="108"/>
                    </a:lnTo>
                    <a:lnTo>
                      <a:pt x="944" y="108"/>
                    </a:lnTo>
                    <a:lnTo>
                      <a:pt x="946" y="108"/>
                    </a:lnTo>
                    <a:lnTo>
                      <a:pt x="946" y="108"/>
                    </a:lnTo>
                    <a:lnTo>
                      <a:pt x="946" y="108"/>
                    </a:lnTo>
                    <a:lnTo>
                      <a:pt x="946" y="108"/>
                    </a:lnTo>
                    <a:lnTo>
                      <a:pt x="946" y="108"/>
                    </a:lnTo>
                    <a:lnTo>
                      <a:pt x="948" y="108"/>
                    </a:lnTo>
                    <a:lnTo>
                      <a:pt x="948" y="108"/>
                    </a:lnTo>
                    <a:lnTo>
                      <a:pt x="948" y="107"/>
                    </a:lnTo>
                    <a:lnTo>
                      <a:pt x="950" y="107"/>
                    </a:lnTo>
                    <a:lnTo>
                      <a:pt x="950" y="107"/>
                    </a:lnTo>
                    <a:lnTo>
                      <a:pt x="950" y="107"/>
                    </a:lnTo>
                    <a:lnTo>
                      <a:pt x="950" y="107"/>
                    </a:lnTo>
                    <a:lnTo>
                      <a:pt x="951" y="107"/>
                    </a:lnTo>
                    <a:lnTo>
                      <a:pt x="951" y="107"/>
                    </a:lnTo>
                    <a:lnTo>
                      <a:pt x="951" y="107"/>
                    </a:lnTo>
                    <a:lnTo>
                      <a:pt x="951" y="105"/>
                    </a:lnTo>
                    <a:lnTo>
                      <a:pt x="950" y="105"/>
                    </a:lnTo>
                    <a:lnTo>
                      <a:pt x="950" y="103"/>
                    </a:lnTo>
                    <a:lnTo>
                      <a:pt x="950" y="101"/>
                    </a:lnTo>
                    <a:lnTo>
                      <a:pt x="950" y="101"/>
                    </a:lnTo>
                    <a:lnTo>
                      <a:pt x="950" y="101"/>
                    </a:lnTo>
                    <a:lnTo>
                      <a:pt x="950" y="99"/>
                    </a:lnTo>
                    <a:lnTo>
                      <a:pt x="950" y="99"/>
                    </a:lnTo>
                    <a:lnTo>
                      <a:pt x="950" y="99"/>
                    </a:lnTo>
                    <a:lnTo>
                      <a:pt x="950" y="99"/>
                    </a:lnTo>
                    <a:lnTo>
                      <a:pt x="950" y="99"/>
                    </a:lnTo>
                    <a:lnTo>
                      <a:pt x="950" y="97"/>
                    </a:lnTo>
                    <a:lnTo>
                      <a:pt x="950" y="97"/>
                    </a:lnTo>
                    <a:lnTo>
                      <a:pt x="950" y="97"/>
                    </a:lnTo>
                    <a:lnTo>
                      <a:pt x="950" y="96"/>
                    </a:lnTo>
                    <a:lnTo>
                      <a:pt x="950" y="96"/>
                    </a:lnTo>
                    <a:lnTo>
                      <a:pt x="950" y="96"/>
                    </a:lnTo>
                    <a:lnTo>
                      <a:pt x="950" y="94"/>
                    </a:lnTo>
                    <a:lnTo>
                      <a:pt x="950" y="94"/>
                    </a:lnTo>
                    <a:lnTo>
                      <a:pt x="950" y="94"/>
                    </a:lnTo>
                    <a:lnTo>
                      <a:pt x="950" y="94"/>
                    </a:lnTo>
                    <a:lnTo>
                      <a:pt x="950" y="94"/>
                    </a:lnTo>
                    <a:lnTo>
                      <a:pt x="950" y="94"/>
                    </a:lnTo>
                    <a:lnTo>
                      <a:pt x="950" y="92"/>
                    </a:lnTo>
                    <a:lnTo>
                      <a:pt x="950" y="92"/>
                    </a:lnTo>
                    <a:lnTo>
                      <a:pt x="950" y="92"/>
                    </a:lnTo>
                    <a:lnTo>
                      <a:pt x="950" y="92"/>
                    </a:lnTo>
                    <a:lnTo>
                      <a:pt x="951" y="92"/>
                    </a:lnTo>
                    <a:lnTo>
                      <a:pt x="951" y="92"/>
                    </a:lnTo>
                    <a:lnTo>
                      <a:pt x="953" y="92"/>
                    </a:lnTo>
                    <a:lnTo>
                      <a:pt x="953" y="92"/>
                    </a:lnTo>
                    <a:lnTo>
                      <a:pt x="953" y="92"/>
                    </a:lnTo>
                    <a:lnTo>
                      <a:pt x="955" y="92"/>
                    </a:lnTo>
                    <a:lnTo>
                      <a:pt x="955" y="92"/>
                    </a:lnTo>
                    <a:lnTo>
                      <a:pt x="955" y="92"/>
                    </a:lnTo>
                    <a:lnTo>
                      <a:pt x="955" y="92"/>
                    </a:lnTo>
                    <a:lnTo>
                      <a:pt x="955" y="92"/>
                    </a:lnTo>
                    <a:lnTo>
                      <a:pt x="955" y="92"/>
                    </a:lnTo>
                    <a:lnTo>
                      <a:pt x="955" y="94"/>
                    </a:lnTo>
                    <a:lnTo>
                      <a:pt x="957" y="92"/>
                    </a:lnTo>
                    <a:lnTo>
                      <a:pt x="957" y="92"/>
                    </a:lnTo>
                    <a:lnTo>
                      <a:pt x="957" y="92"/>
                    </a:lnTo>
                    <a:lnTo>
                      <a:pt x="959" y="92"/>
                    </a:lnTo>
                    <a:lnTo>
                      <a:pt x="959" y="92"/>
                    </a:lnTo>
                    <a:lnTo>
                      <a:pt x="959" y="92"/>
                    </a:lnTo>
                    <a:lnTo>
                      <a:pt x="960" y="92"/>
                    </a:lnTo>
                    <a:lnTo>
                      <a:pt x="960" y="92"/>
                    </a:lnTo>
                    <a:lnTo>
                      <a:pt x="960" y="92"/>
                    </a:lnTo>
                    <a:lnTo>
                      <a:pt x="960" y="92"/>
                    </a:lnTo>
                    <a:lnTo>
                      <a:pt x="960" y="92"/>
                    </a:lnTo>
                    <a:lnTo>
                      <a:pt x="960" y="92"/>
                    </a:lnTo>
                    <a:lnTo>
                      <a:pt x="962" y="90"/>
                    </a:lnTo>
                    <a:lnTo>
                      <a:pt x="962" y="90"/>
                    </a:lnTo>
                    <a:lnTo>
                      <a:pt x="962" y="90"/>
                    </a:lnTo>
                    <a:lnTo>
                      <a:pt x="962" y="90"/>
                    </a:lnTo>
                    <a:lnTo>
                      <a:pt x="962" y="90"/>
                    </a:lnTo>
                    <a:lnTo>
                      <a:pt x="964" y="90"/>
                    </a:lnTo>
                    <a:lnTo>
                      <a:pt x="964" y="90"/>
                    </a:lnTo>
                    <a:lnTo>
                      <a:pt x="964" y="90"/>
                    </a:lnTo>
                    <a:lnTo>
                      <a:pt x="964" y="90"/>
                    </a:lnTo>
                    <a:lnTo>
                      <a:pt x="964" y="90"/>
                    </a:lnTo>
                    <a:lnTo>
                      <a:pt x="964" y="90"/>
                    </a:lnTo>
                    <a:lnTo>
                      <a:pt x="966" y="90"/>
                    </a:lnTo>
                    <a:lnTo>
                      <a:pt x="966" y="90"/>
                    </a:lnTo>
                    <a:lnTo>
                      <a:pt x="968" y="90"/>
                    </a:lnTo>
                    <a:lnTo>
                      <a:pt x="968" y="90"/>
                    </a:lnTo>
                    <a:lnTo>
                      <a:pt x="968" y="90"/>
                    </a:lnTo>
                    <a:lnTo>
                      <a:pt x="968" y="90"/>
                    </a:lnTo>
                    <a:lnTo>
                      <a:pt x="968" y="90"/>
                    </a:lnTo>
                    <a:lnTo>
                      <a:pt x="970" y="90"/>
                    </a:lnTo>
                    <a:lnTo>
                      <a:pt x="970" y="90"/>
                    </a:lnTo>
                    <a:lnTo>
                      <a:pt x="971" y="88"/>
                    </a:lnTo>
                    <a:lnTo>
                      <a:pt x="971" y="88"/>
                    </a:lnTo>
                    <a:lnTo>
                      <a:pt x="971" y="88"/>
                    </a:lnTo>
                    <a:lnTo>
                      <a:pt x="973" y="88"/>
                    </a:lnTo>
                    <a:lnTo>
                      <a:pt x="973" y="88"/>
                    </a:lnTo>
                    <a:lnTo>
                      <a:pt x="975" y="87"/>
                    </a:lnTo>
                    <a:lnTo>
                      <a:pt x="975" y="87"/>
                    </a:lnTo>
                    <a:lnTo>
                      <a:pt x="977" y="87"/>
                    </a:lnTo>
                    <a:lnTo>
                      <a:pt x="977" y="87"/>
                    </a:lnTo>
                    <a:lnTo>
                      <a:pt x="977" y="87"/>
                    </a:lnTo>
                    <a:lnTo>
                      <a:pt x="977" y="85"/>
                    </a:lnTo>
                    <a:lnTo>
                      <a:pt x="977" y="85"/>
                    </a:lnTo>
                    <a:lnTo>
                      <a:pt x="975" y="83"/>
                    </a:lnTo>
                    <a:lnTo>
                      <a:pt x="975" y="83"/>
                    </a:lnTo>
                    <a:lnTo>
                      <a:pt x="975" y="83"/>
                    </a:lnTo>
                    <a:lnTo>
                      <a:pt x="975" y="83"/>
                    </a:lnTo>
                    <a:lnTo>
                      <a:pt x="975" y="83"/>
                    </a:lnTo>
                    <a:lnTo>
                      <a:pt x="975" y="83"/>
                    </a:lnTo>
                    <a:lnTo>
                      <a:pt x="975" y="83"/>
                    </a:lnTo>
                    <a:lnTo>
                      <a:pt x="975" y="83"/>
                    </a:lnTo>
                    <a:lnTo>
                      <a:pt x="975" y="83"/>
                    </a:lnTo>
                    <a:lnTo>
                      <a:pt x="975" y="81"/>
                    </a:lnTo>
                    <a:lnTo>
                      <a:pt x="975" y="81"/>
                    </a:lnTo>
                    <a:lnTo>
                      <a:pt x="975" y="81"/>
                    </a:lnTo>
                    <a:lnTo>
                      <a:pt x="975" y="79"/>
                    </a:lnTo>
                    <a:lnTo>
                      <a:pt x="975" y="79"/>
                    </a:lnTo>
                    <a:lnTo>
                      <a:pt x="975" y="79"/>
                    </a:lnTo>
                    <a:lnTo>
                      <a:pt x="977" y="79"/>
                    </a:lnTo>
                    <a:lnTo>
                      <a:pt x="977" y="79"/>
                    </a:lnTo>
                    <a:lnTo>
                      <a:pt x="977" y="79"/>
                    </a:lnTo>
                    <a:lnTo>
                      <a:pt x="977" y="79"/>
                    </a:lnTo>
                    <a:lnTo>
                      <a:pt x="977" y="79"/>
                    </a:lnTo>
                    <a:lnTo>
                      <a:pt x="977" y="79"/>
                    </a:lnTo>
                    <a:lnTo>
                      <a:pt x="979" y="79"/>
                    </a:lnTo>
                    <a:lnTo>
                      <a:pt x="979" y="79"/>
                    </a:lnTo>
                    <a:lnTo>
                      <a:pt x="979" y="79"/>
                    </a:lnTo>
                    <a:lnTo>
                      <a:pt x="979" y="79"/>
                    </a:lnTo>
                    <a:lnTo>
                      <a:pt x="979" y="78"/>
                    </a:lnTo>
                    <a:lnTo>
                      <a:pt x="979" y="78"/>
                    </a:lnTo>
                    <a:lnTo>
                      <a:pt x="979" y="78"/>
                    </a:lnTo>
                    <a:lnTo>
                      <a:pt x="979" y="78"/>
                    </a:lnTo>
                    <a:lnTo>
                      <a:pt x="979" y="76"/>
                    </a:lnTo>
                    <a:lnTo>
                      <a:pt x="979" y="76"/>
                    </a:lnTo>
                    <a:lnTo>
                      <a:pt x="979" y="76"/>
                    </a:lnTo>
                    <a:lnTo>
                      <a:pt x="979" y="76"/>
                    </a:lnTo>
                    <a:lnTo>
                      <a:pt x="979" y="74"/>
                    </a:lnTo>
                    <a:lnTo>
                      <a:pt x="979" y="74"/>
                    </a:lnTo>
                    <a:lnTo>
                      <a:pt x="977" y="74"/>
                    </a:lnTo>
                    <a:lnTo>
                      <a:pt x="977" y="72"/>
                    </a:lnTo>
                    <a:lnTo>
                      <a:pt x="977" y="72"/>
                    </a:lnTo>
                    <a:lnTo>
                      <a:pt x="977" y="72"/>
                    </a:lnTo>
                    <a:lnTo>
                      <a:pt x="977" y="72"/>
                    </a:lnTo>
                    <a:lnTo>
                      <a:pt x="977" y="72"/>
                    </a:lnTo>
                    <a:lnTo>
                      <a:pt x="977" y="70"/>
                    </a:lnTo>
                    <a:lnTo>
                      <a:pt x="975" y="70"/>
                    </a:lnTo>
                    <a:lnTo>
                      <a:pt x="975" y="70"/>
                    </a:lnTo>
                    <a:lnTo>
                      <a:pt x="975" y="69"/>
                    </a:lnTo>
                    <a:lnTo>
                      <a:pt x="973" y="69"/>
                    </a:lnTo>
                    <a:lnTo>
                      <a:pt x="973" y="69"/>
                    </a:lnTo>
                    <a:lnTo>
                      <a:pt x="973" y="67"/>
                    </a:lnTo>
                    <a:lnTo>
                      <a:pt x="973" y="67"/>
                    </a:lnTo>
                    <a:lnTo>
                      <a:pt x="973" y="67"/>
                    </a:lnTo>
                    <a:lnTo>
                      <a:pt x="973" y="67"/>
                    </a:lnTo>
                    <a:lnTo>
                      <a:pt x="971" y="65"/>
                    </a:lnTo>
                    <a:lnTo>
                      <a:pt x="971" y="65"/>
                    </a:lnTo>
                    <a:lnTo>
                      <a:pt x="971" y="65"/>
                    </a:lnTo>
                    <a:lnTo>
                      <a:pt x="970" y="65"/>
                    </a:lnTo>
                    <a:lnTo>
                      <a:pt x="970" y="65"/>
                    </a:lnTo>
                    <a:lnTo>
                      <a:pt x="970" y="65"/>
                    </a:lnTo>
                    <a:lnTo>
                      <a:pt x="968" y="65"/>
                    </a:lnTo>
                    <a:lnTo>
                      <a:pt x="968" y="65"/>
                    </a:lnTo>
                    <a:lnTo>
                      <a:pt x="968" y="65"/>
                    </a:lnTo>
                    <a:lnTo>
                      <a:pt x="968" y="63"/>
                    </a:lnTo>
                    <a:lnTo>
                      <a:pt x="968" y="63"/>
                    </a:lnTo>
                    <a:lnTo>
                      <a:pt x="968" y="63"/>
                    </a:lnTo>
                    <a:lnTo>
                      <a:pt x="968" y="61"/>
                    </a:lnTo>
                    <a:lnTo>
                      <a:pt x="968" y="59"/>
                    </a:lnTo>
                    <a:lnTo>
                      <a:pt x="968" y="59"/>
                    </a:lnTo>
                    <a:lnTo>
                      <a:pt x="968" y="59"/>
                    </a:lnTo>
                    <a:lnTo>
                      <a:pt x="968" y="59"/>
                    </a:lnTo>
                    <a:lnTo>
                      <a:pt x="968" y="59"/>
                    </a:lnTo>
                    <a:lnTo>
                      <a:pt x="968" y="58"/>
                    </a:lnTo>
                    <a:lnTo>
                      <a:pt x="970" y="58"/>
                    </a:lnTo>
                    <a:lnTo>
                      <a:pt x="970" y="58"/>
                    </a:lnTo>
                    <a:lnTo>
                      <a:pt x="971" y="58"/>
                    </a:lnTo>
                    <a:lnTo>
                      <a:pt x="971" y="58"/>
                    </a:lnTo>
                    <a:lnTo>
                      <a:pt x="971" y="58"/>
                    </a:lnTo>
                    <a:lnTo>
                      <a:pt x="971" y="56"/>
                    </a:lnTo>
                    <a:lnTo>
                      <a:pt x="971" y="56"/>
                    </a:lnTo>
                    <a:lnTo>
                      <a:pt x="971" y="56"/>
                    </a:lnTo>
                    <a:lnTo>
                      <a:pt x="973" y="56"/>
                    </a:lnTo>
                    <a:lnTo>
                      <a:pt x="973" y="54"/>
                    </a:lnTo>
                    <a:lnTo>
                      <a:pt x="975" y="54"/>
                    </a:lnTo>
                    <a:lnTo>
                      <a:pt x="975" y="54"/>
                    </a:lnTo>
                    <a:lnTo>
                      <a:pt x="977" y="54"/>
                    </a:lnTo>
                    <a:lnTo>
                      <a:pt x="977" y="54"/>
                    </a:lnTo>
                    <a:lnTo>
                      <a:pt x="977" y="54"/>
                    </a:lnTo>
                    <a:lnTo>
                      <a:pt x="977" y="54"/>
                    </a:lnTo>
                    <a:lnTo>
                      <a:pt x="979" y="52"/>
                    </a:lnTo>
                    <a:lnTo>
                      <a:pt x="979" y="52"/>
                    </a:lnTo>
                    <a:lnTo>
                      <a:pt x="979" y="52"/>
                    </a:lnTo>
                    <a:lnTo>
                      <a:pt x="979" y="52"/>
                    </a:lnTo>
                    <a:lnTo>
                      <a:pt x="980" y="52"/>
                    </a:lnTo>
                    <a:lnTo>
                      <a:pt x="980" y="52"/>
                    </a:lnTo>
                    <a:lnTo>
                      <a:pt x="980" y="52"/>
                    </a:lnTo>
                    <a:lnTo>
                      <a:pt x="980" y="52"/>
                    </a:lnTo>
                    <a:lnTo>
                      <a:pt x="980" y="52"/>
                    </a:lnTo>
                    <a:lnTo>
                      <a:pt x="982" y="52"/>
                    </a:lnTo>
                    <a:lnTo>
                      <a:pt x="982" y="50"/>
                    </a:lnTo>
                    <a:lnTo>
                      <a:pt x="982" y="50"/>
                    </a:lnTo>
                    <a:lnTo>
                      <a:pt x="982" y="50"/>
                    </a:lnTo>
                    <a:lnTo>
                      <a:pt x="982" y="50"/>
                    </a:lnTo>
                    <a:lnTo>
                      <a:pt x="982" y="50"/>
                    </a:lnTo>
                    <a:lnTo>
                      <a:pt x="982" y="49"/>
                    </a:lnTo>
                    <a:lnTo>
                      <a:pt x="982" y="49"/>
                    </a:lnTo>
                    <a:lnTo>
                      <a:pt x="982" y="49"/>
                    </a:lnTo>
                    <a:lnTo>
                      <a:pt x="984" y="49"/>
                    </a:lnTo>
                    <a:lnTo>
                      <a:pt x="984" y="49"/>
                    </a:lnTo>
                    <a:lnTo>
                      <a:pt x="984" y="47"/>
                    </a:lnTo>
                    <a:lnTo>
                      <a:pt x="984" y="47"/>
                    </a:lnTo>
                    <a:lnTo>
                      <a:pt x="984" y="47"/>
                    </a:lnTo>
                    <a:lnTo>
                      <a:pt x="986" y="47"/>
                    </a:lnTo>
                    <a:lnTo>
                      <a:pt x="986" y="47"/>
                    </a:lnTo>
                    <a:lnTo>
                      <a:pt x="986" y="47"/>
                    </a:lnTo>
                    <a:lnTo>
                      <a:pt x="988" y="47"/>
                    </a:lnTo>
                    <a:lnTo>
                      <a:pt x="988" y="47"/>
                    </a:lnTo>
                    <a:lnTo>
                      <a:pt x="988" y="47"/>
                    </a:lnTo>
                    <a:lnTo>
                      <a:pt x="988" y="47"/>
                    </a:lnTo>
                    <a:lnTo>
                      <a:pt x="988" y="47"/>
                    </a:lnTo>
                    <a:lnTo>
                      <a:pt x="989" y="47"/>
                    </a:lnTo>
                    <a:lnTo>
                      <a:pt x="989" y="45"/>
                    </a:lnTo>
                    <a:lnTo>
                      <a:pt x="989" y="45"/>
                    </a:lnTo>
                    <a:lnTo>
                      <a:pt x="989" y="45"/>
                    </a:lnTo>
                    <a:lnTo>
                      <a:pt x="989" y="45"/>
                    </a:lnTo>
                    <a:lnTo>
                      <a:pt x="989" y="45"/>
                    </a:lnTo>
                    <a:lnTo>
                      <a:pt x="991" y="45"/>
                    </a:lnTo>
                    <a:lnTo>
                      <a:pt x="991" y="45"/>
                    </a:lnTo>
                    <a:lnTo>
                      <a:pt x="991" y="45"/>
                    </a:lnTo>
                    <a:lnTo>
                      <a:pt x="991" y="45"/>
                    </a:lnTo>
                    <a:lnTo>
                      <a:pt x="991" y="43"/>
                    </a:lnTo>
                    <a:lnTo>
                      <a:pt x="991" y="43"/>
                    </a:lnTo>
                    <a:lnTo>
                      <a:pt x="991" y="43"/>
                    </a:lnTo>
                    <a:lnTo>
                      <a:pt x="993" y="43"/>
                    </a:lnTo>
                    <a:lnTo>
                      <a:pt x="993" y="43"/>
                    </a:lnTo>
                    <a:lnTo>
                      <a:pt x="993" y="43"/>
                    </a:lnTo>
                    <a:lnTo>
                      <a:pt x="995" y="43"/>
                    </a:lnTo>
                    <a:lnTo>
                      <a:pt x="995" y="43"/>
                    </a:lnTo>
                    <a:lnTo>
                      <a:pt x="995" y="43"/>
                    </a:lnTo>
                    <a:lnTo>
                      <a:pt x="997" y="43"/>
                    </a:lnTo>
                    <a:lnTo>
                      <a:pt x="997" y="43"/>
                    </a:lnTo>
                    <a:lnTo>
                      <a:pt x="997" y="45"/>
                    </a:lnTo>
                    <a:lnTo>
                      <a:pt x="998" y="43"/>
                    </a:lnTo>
                    <a:lnTo>
                      <a:pt x="998" y="43"/>
                    </a:lnTo>
                    <a:lnTo>
                      <a:pt x="998" y="43"/>
                    </a:lnTo>
                    <a:lnTo>
                      <a:pt x="998" y="43"/>
                    </a:lnTo>
                    <a:lnTo>
                      <a:pt x="998" y="43"/>
                    </a:lnTo>
                    <a:lnTo>
                      <a:pt x="998" y="43"/>
                    </a:lnTo>
                    <a:lnTo>
                      <a:pt x="998" y="43"/>
                    </a:lnTo>
                    <a:lnTo>
                      <a:pt x="1000" y="43"/>
                    </a:lnTo>
                    <a:lnTo>
                      <a:pt x="1000" y="43"/>
                    </a:lnTo>
                    <a:lnTo>
                      <a:pt x="1000" y="43"/>
                    </a:lnTo>
                    <a:lnTo>
                      <a:pt x="1002" y="43"/>
                    </a:lnTo>
                    <a:lnTo>
                      <a:pt x="1002" y="43"/>
                    </a:lnTo>
                    <a:lnTo>
                      <a:pt x="1002" y="43"/>
                    </a:lnTo>
                    <a:lnTo>
                      <a:pt x="1002" y="43"/>
                    </a:lnTo>
                    <a:lnTo>
                      <a:pt x="1002" y="43"/>
                    </a:lnTo>
                    <a:lnTo>
                      <a:pt x="1002" y="43"/>
                    </a:lnTo>
                    <a:lnTo>
                      <a:pt x="1002" y="43"/>
                    </a:lnTo>
                    <a:lnTo>
                      <a:pt x="1002" y="43"/>
                    </a:lnTo>
                    <a:lnTo>
                      <a:pt x="1004" y="43"/>
                    </a:lnTo>
                    <a:lnTo>
                      <a:pt x="1004" y="43"/>
                    </a:lnTo>
                    <a:lnTo>
                      <a:pt x="1004" y="43"/>
                    </a:lnTo>
                    <a:lnTo>
                      <a:pt x="1004" y="43"/>
                    </a:lnTo>
                    <a:lnTo>
                      <a:pt x="1004" y="43"/>
                    </a:lnTo>
                    <a:lnTo>
                      <a:pt x="1006" y="43"/>
                    </a:lnTo>
                    <a:lnTo>
                      <a:pt x="1006" y="43"/>
                    </a:lnTo>
                    <a:lnTo>
                      <a:pt x="1006" y="43"/>
                    </a:lnTo>
                    <a:lnTo>
                      <a:pt x="1006" y="43"/>
                    </a:lnTo>
                    <a:lnTo>
                      <a:pt x="1006" y="43"/>
                    </a:lnTo>
                    <a:lnTo>
                      <a:pt x="1006" y="43"/>
                    </a:lnTo>
                    <a:lnTo>
                      <a:pt x="1007" y="43"/>
                    </a:lnTo>
                    <a:lnTo>
                      <a:pt x="1007" y="43"/>
                    </a:lnTo>
                    <a:lnTo>
                      <a:pt x="1007" y="43"/>
                    </a:lnTo>
                    <a:lnTo>
                      <a:pt x="1007" y="43"/>
                    </a:lnTo>
                    <a:lnTo>
                      <a:pt x="1009" y="45"/>
                    </a:lnTo>
                    <a:lnTo>
                      <a:pt x="1009" y="45"/>
                    </a:lnTo>
                    <a:lnTo>
                      <a:pt x="1009" y="45"/>
                    </a:lnTo>
                    <a:lnTo>
                      <a:pt x="1009" y="47"/>
                    </a:lnTo>
                    <a:lnTo>
                      <a:pt x="1009" y="47"/>
                    </a:lnTo>
                    <a:lnTo>
                      <a:pt x="1009" y="49"/>
                    </a:lnTo>
                    <a:lnTo>
                      <a:pt x="1009" y="49"/>
                    </a:lnTo>
                    <a:lnTo>
                      <a:pt x="1009" y="49"/>
                    </a:lnTo>
                    <a:lnTo>
                      <a:pt x="1009" y="49"/>
                    </a:lnTo>
                    <a:lnTo>
                      <a:pt x="1011" y="49"/>
                    </a:lnTo>
                    <a:lnTo>
                      <a:pt x="1011" y="50"/>
                    </a:lnTo>
                    <a:lnTo>
                      <a:pt x="1011" y="50"/>
                    </a:lnTo>
                    <a:lnTo>
                      <a:pt x="1011" y="50"/>
                    </a:lnTo>
                    <a:lnTo>
                      <a:pt x="1011" y="50"/>
                    </a:lnTo>
                    <a:lnTo>
                      <a:pt x="1011" y="52"/>
                    </a:lnTo>
                    <a:lnTo>
                      <a:pt x="1011" y="52"/>
                    </a:lnTo>
                    <a:lnTo>
                      <a:pt x="1011" y="52"/>
                    </a:lnTo>
                    <a:lnTo>
                      <a:pt x="1013" y="54"/>
                    </a:lnTo>
                    <a:lnTo>
                      <a:pt x="1013" y="54"/>
                    </a:lnTo>
                    <a:lnTo>
                      <a:pt x="1013" y="54"/>
                    </a:lnTo>
                    <a:lnTo>
                      <a:pt x="1013" y="54"/>
                    </a:lnTo>
                    <a:lnTo>
                      <a:pt x="1015" y="56"/>
                    </a:lnTo>
                    <a:lnTo>
                      <a:pt x="1015" y="56"/>
                    </a:lnTo>
                    <a:lnTo>
                      <a:pt x="1017" y="56"/>
                    </a:lnTo>
                    <a:lnTo>
                      <a:pt x="1017" y="56"/>
                    </a:lnTo>
                    <a:lnTo>
                      <a:pt x="1018" y="56"/>
                    </a:lnTo>
                    <a:lnTo>
                      <a:pt x="1018" y="56"/>
                    </a:lnTo>
                    <a:lnTo>
                      <a:pt x="1018" y="56"/>
                    </a:lnTo>
                    <a:lnTo>
                      <a:pt x="1018" y="58"/>
                    </a:lnTo>
                    <a:lnTo>
                      <a:pt x="1018" y="58"/>
                    </a:lnTo>
                    <a:lnTo>
                      <a:pt x="1018" y="58"/>
                    </a:lnTo>
                    <a:lnTo>
                      <a:pt x="1018" y="58"/>
                    </a:lnTo>
                    <a:lnTo>
                      <a:pt x="1020" y="58"/>
                    </a:lnTo>
                    <a:lnTo>
                      <a:pt x="1022" y="58"/>
                    </a:lnTo>
                    <a:lnTo>
                      <a:pt x="1022" y="59"/>
                    </a:lnTo>
                    <a:lnTo>
                      <a:pt x="1022" y="59"/>
                    </a:lnTo>
                    <a:lnTo>
                      <a:pt x="1024" y="59"/>
                    </a:lnTo>
                    <a:lnTo>
                      <a:pt x="1024" y="59"/>
                    </a:lnTo>
                    <a:lnTo>
                      <a:pt x="1024" y="59"/>
                    </a:lnTo>
                    <a:lnTo>
                      <a:pt x="1024" y="61"/>
                    </a:lnTo>
                    <a:lnTo>
                      <a:pt x="1024" y="61"/>
                    </a:lnTo>
                    <a:lnTo>
                      <a:pt x="1026" y="61"/>
                    </a:lnTo>
                    <a:lnTo>
                      <a:pt x="1026" y="61"/>
                    </a:lnTo>
                    <a:lnTo>
                      <a:pt x="1026" y="61"/>
                    </a:lnTo>
                    <a:lnTo>
                      <a:pt x="1026" y="63"/>
                    </a:lnTo>
                    <a:lnTo>
                      <a:pt x="1027" y="63"/>
                    </a:lnTo>
                    <a:lnTo>
                      <a:pt x="1027" y="63"/>
                    </a:lnTo>
                    <a:lnTo>
                      <a:pt x="1027" y="63"/>
                    </a:lnTo>
                    <a:lnTo>
                      <a:pt x="1029" y="63"/>
                    </a:lnTo>
                    <a:lnTo>
                      <a:pt x="1029" y="63"/>
                    </a:lnTo>
                    <a:lnTo>
                      <a:pt x="1031" y="63"/>
                    </a:lnTo>
                    <a:lnTo>
                      <a:pt x="1033" y="63"/>
                    </a:lnTo>
                    <a:lnTo>
                      <a:pt x="1033" y="63"/>
                    </a:lnTo>
                    <a:lnTo>
                      <a:pt x="1035" y="61"/>
                    </a:lnTo>
                    <a:lnTo>
                      <a:pt x="1035" y="61"/>
                    </a:lnTo>
                    <a:lnTo>
                      <a:pt x="1036" y="61"/>
                    </a:lnTo>
                    <a:lnTo>
                      <a:pt x="1038" y="61"/>
                    </a:lnTo>
                    <a:lnTo>
                      <a:pt x="1038" y="61"/>
                    </a:lnTo>
                    <a:lnTo>
                      <a:pt x="1038" y="61"/>
                    </a:lnTo>
                    <a:lnTo>
                      <a:pt x="1038" y="61"/>
                    </a:lnTo>
                    <a:lnTo>
                      <a:pt x="1038" y="61"/>
                    </a:lnTo>
                    <a:lnTo>
                      <a:pt x="1040" y="61"/>
                    </a:lnTo>
                    <a:lnTo>
                      <a:pt x="1040" y="61"/>
                    </a:lnTo>
                    <a:lnTo>
                      <a:pt x="1044" y="61"/>
                    </a:lnTo>
                    <a:lnTo>
                      <a:pt x="1044" y="61"/>
                    </a:lnTo>
                    <a:lnTo>
                      <a:pt x="1045" y="59"/>
                    </a:lnTo>
                    <a:lnTo>
                      <a:pt x="1045" y="59"/>
                    </a:lnTo>
                    <a:lnTo>
                      <a:pt x="1045" y="59"/>
                    </a:lnTo>
                    <a:lnTo>
                      <a:pt x="1047" y="59"/>
                    </a:lnTo>
                    <a:lnTo>
                      <a:pt x="1049" y="59"/>
                    </a:lnTo>
                    <a:lnTo>
                      <a:pt x="1049" y="59"/>
                    </a:lnTo>
                    <a:lnTo>
                      <a:pt x="1051" y="59"/>
                    </a:lnTo>
                    <a:lnTo>
                      <a:pt x="1051" y="61"/>
                    </a:lnTo>
                    <a:lnTo>
                      <a:pt x="1055" y="61"/>
                    </a:lnTo>
                    <a:lnTo>
                      <a:pt x="1056" y="61"/>
                    </a:lnTo>
                    <a:lnTo>
                      <a:pt x="1056" y="59"/>
                    </a:lnTo>
                    <a:lnTo>
                      <a:pt x="1058" y="59"/>
                    </a:lnTo>
                    <a:lnTo>
                      <a:pt x="1060" y="59"/>
                    </a:lnTo>
                    <a:lnTo>
                      <a:pt x="1060" y="59"/>
                    </a:lnTo>
                    <a:lnTo>
                      <a:pt x="1062" y="59"/>
                    </a:lnTo>
                    <a:lnTo>
                      <a:pt x="1062" y="59"/>
                    </a:lnTo>
                    <a:lnTo>
                      <a:pt x="1062" y="59"/>
                    </a:lnTo>
                    <a:lnTo>
                      <a:pt x="1062" y="59"/>
                    </a:lnTo>
                    <a:lnTo>
                      <a:pt x="1064" y="58"/>
                    </a:lnTo>
                    <a:lnTo>
                      <a:pt x="1064" y="56"/>
                    </a:lnTo>
                    <a:lnTo>
                      <a:pt x="1064" y="56"/>
                    </a:lnTo>
                    <a:lnTo>
                      <a:pt x="1064" y="56"/>
                    </a:lnTo>
                    <a:lnTo>
                      <a:pt x="1065" y="54"/>
                    </a:lnTo>
                    <a:lnTo>
                      <a:pt x="1065" y="54"/>
                    </a:lnTo>
                    <a:lnTo>
                      <a:pt x="1065" y="52"/>
                    </a:lnTo>
                    <a:lnTo>
                      <a:pt x="1065" y="52"/>
                    </a:lnTo>
                    <a:lnTo>
                      <a:pt x="1065" y="52"/>
                    </a:lnTo>
                    <a:lnTo>
                      <a:pt x="1065" y="52"/>
                    </a:lnTo>
                    <a:lnTo>
                      <a:pt x="1065" y="52"/>
                    </a:lnTo>
                    <a:lnTo>
                      <a:pt x="1065" y="52"/>
                    </a:lnTo>
                    <a:lnTo>
                      <a:pt x="1067" y="52"/>
                    </a:lnTo>
                    <a:lnTo>
                      <a:pt x="1067" y="52"/>
                    </a:lnTo>
                    <a:lnTo>
                      <a:pt x="1067" y="50"/>
                    </a:lnTo>
                    <a:lnTo>
                      <a:pt x="1071" y="50"/>
                    </a:lnTo>
                    <a:lnTo>
                      <a:pt x="1071" y="50"/>
                    </a:lnTo>
                    <a:lnTo>
                      <a:pt x="1071" y="50"/>
                    </a:lnTo>
                    <a:lnTo>
                      <a:pt x="1071" y="50"/>
                    </a:lnTo>
                    <a:lnTo>
                      <a:pt x="1073" y="49"/>
                    </a:lnTo>
                    <a:lnTo>
                      <a:pt x="1074" y="49"/>
                    </a:lnTo>
                    <a:lnTo>
                      <a:pt x="1076" y="49"/>
                    </a:lnTo>
                    <a:lnTo>
                      <a:pt x="1076" y="47"/>
                    </a:lnTo>
                    <a:lnTo>
                      <a:pt x="1078" y="47"/>
                    </a:lnTo>
                    <a:lnTo>
                      <a:pt x="1078" y="47"/>
                    </a:lnTo>
                    <a:lnTo>
                      <a:pt x="1078" y="47"/>
                    </a:lnTo>
                    <a:lnTo>
                      <a:pt x="1080" y="47"/>
                    </a:lnTo>
                    <a:lnTo>
                      <a:pt x="1080" y="47"/>
                    </a:lnTo>
                    <a:lnTo>
                      <a:pt x="1080" y="47"/>
                    </a:lnTo>
                    <a:lnTo>
                      <a:pt x="1080" y="47"/>
                    </a:lnTo>
                    <a:lnTo>
                      <a:pt x="1080" y="47"/>
                    </a:lnTo>
                    <a:lnTo>
                      <a:pt x="1082" y="47"/>
                    </a:lnTo>
                    <a:lnTo>
                      <a:pt x="1082" y="47"/>
                    </a:lnTo>
                    <a:lnTo>
                      <a:pt x="1085" y="47"/>
                    </a:lnTo>
                    <a:lnTo>
                      <a:pt x="1087" y="47"/>
                    </a:lnTo>
                    <a:lnTo>
                      <a:pt x="1089" y="47"/>
                    </a:lnTo>
                    <a:lnTo>
                      <a:pt x="1089" y="49"/>
                    </a:lnTo>
                    <a:lnTo>
                      <a:pt x="1089" y="49"/>
                    </a:lnTo>
                    <a:lnTo>
                      <a:pt x="1091" y="49"/>
                    </a:lnTo>
                    <a:lnTo>
                      <a:pt x="1091" y="50"/>
                    </a:lnTo>
                    <a:lnTo>
                      <a:pt x="1092" y="52"/>
                    </a:lnTo>
                    <a:lnTo>
                      <a:pt x="1092" y="52"/>
                    </a:lnTo>
                    <a:lnTo>
                      <a:pt x="1092" y="52"/>
                    </a:lnTo>
                    <a:lnTo>
                      <a:pt x="1092" y="54"/>
                    </a:lnTo>
                    <a:lnTo>
                      <a:pt x="1092" y="54"/>
                    </a:lnTo>
                    <a:lnTo>
                      <a:pt x="1094" y="54"/>
                    </a:lnTo>
                    <a:lnTo>
                      <a:pt x="1094" y="56"/>
                    </a:lnTo>
                    <a:lnTo>
                      <a:pt x="1094" y="56"/>
                    </a:lnTo>
                    <a:lnTo>
                      <a:pt x="1094" y="56"/>
                    </a:lnTo>
                    <a:lnTo>
                      <a:pt x="1096" y="56"/>
                    </a:lnTo>
                    <a:lnTo>
                      <a:pt x="1096" y="56"/>
                    </a:lnTo>
                    <a:lnTo>
                      <a:pt x="1098" y="56"/>
                    </a:lnTo>
                    <a:lnTo>
                      <a:pt x="1100" y="56"/>
                    </a:lnTo>
                    <a:lnTo>
                      <a:pt x="1102" y="58"/>
                    </a:lnTo>
                    <a:lnTo>
                      <a:pt x="1102" y="58"/>
                    </a:lnTo>
                    <a:lnTo>
                      <a:pt x="1103" y="58"/>
                    </a:lnTo>
                    <a:lnTo>
                      <a:pt x="1103" y="59"/>
                    </a:lnTo>
                    <a:lnTo>
                      <a:pt x="1103" y="59"/>
                    </a:lnTo>
                    <a:lnTo>
                      <a:pt x="1105" y="59"/>
                    </a:lnTo>
                    <a:lnTo>
                      <a:pt x="1105" y="59"/>
                    </a:lnTo>
                    <a:lnTo>
                      <a:pt x="1105" y="59"/>
                    </a:lnTo>
                    <a:lnTo>
                      <a:pt x="1107" y="59"/>
                    </a:lnTo>
                    <a:lnTo>
                      <a:pt x="1107" y="59"/>
                    </a:lnTo>
                    <a:lnTo>
                      <a:pt x="1107" y="59"/>
                    </a:lnTo>
                    <a:lnTo>
                      <a:pt x="1107" y="59"/>
                    </a:lnTo>
                    <a:lnTo>
                      <a:pt x="1107" y="59"/>
                    </a:lnTo>
                    <a:lnTo>
                      <a:pt x="1109" y="59"/>
                    </a:lnTo>
                    <a:lnTo>
                      <a:pt x="1109" y="59"/>
                    </a:lnTo>
                    <a:lnTo>
                      <a:pt x="1111" y="59"/>
                    </a:lnTo>
                    <a:lnTo>
                      <a:pt x="1112" y="59"/>
                    </a:lnTo>
                    <a:lnTo>
                      <a:pt x="1112" y="59"/>
                    </a:lnTo>
                    <a:lnTo>
                      <a:pt x="1112" y="58"/>
                    </a:lnTo>
                    <a:lnTo>
                      <a:pt x="1114" y="58"/>
                    </a:lnTo>
                    <a:lnTo>
                      <a:pt x="1114" y="58"/>
                    </a:lnTo>
                    <a:lnTo>
                      <a:pt x="1114" y="58"/>
                    </a:lnTo>
                    <a:lnTo>
                      <a:pt x="1116" y="58"/>
                    </a:lnTo>
                    <a:lnTo>
                      <a:pt x="1118" y="58"/>
                    </a:lnTo>
                    <a:lnTo>
                      <a:pt x="1118" y="58"/>
                    </a:lnTo>
                    <a:lnTo>
                      <a:pt x="1120" y="59"/>
                    </a:lnTo>
                    <a:lnTo>
                      <a:pt x="1120" y="59"/>
                    </a:lnTo>
                    <a:lnTo>
                      <a:pt x="1120" y="59"/>
                    </a:lnTo>
                    <a:lnTo>
                      <a:pt x="1120" y="59"/>
                    </a:lnTo>
                    <a:lnTo>
                      <a:pt x="1121" y="59"/>
                    </a:lnTo>
                    <a:lnTo>
                      <a:pt x="1121" y="59"/>
                    </a:lnTo>
                    <a:lnTo>
                      <a:pt x="1123" y="61"/>
                    </a:lnTo>
                    <a:lnTo>
                      <a:pt x="1123" y="61"/>
                    </a:lnTo>
                    <a:lnTo>
                      <a:pt x="1123" y="61"/>
                    </a:lnTo>
                    <a:lnTo>
                      <a:pt x="1125" y="59"/>
                    </a:lnTo>
                    <a:lnTo>
                      <a:pt x="1125" y="59"/>
                    </a:lnTo>
                    <a:lnTo>
                      <a:pt x="1127" y="59"/>
                    </a:lnTo>
                    <a:lnTo>
                      <a:pt x="1127" y="59"/>
                    </a:lnTo>
                    <a:lnTo>
                      <a:pt x="1129" y="59"/>
                    </a:lnTo>
                    <a:lnTo>
                      <a:pt x="1129" y="59"/>
                    </a:lnTo>
                    <a:lnTo>
                      <a:pt x="1130" y="59"/>
                    </a:lnTo>
                    <a:lnTo>
                      <a:pt x="1132" y="59"/>
                    </a:lnTo>
                    <a:lnTo>
                      <a:pt x="1132" y="59"/>
                    </a:lnTo>
                    <a:lnTo>
                      <a:pt x="1134" y="59"/>
                    </a:lnTo>
                    <a:lnTo>
                      <a:pt x="1136" y="59"/>
                    </a:lnTo>
                    <a:lnTo>
                      <a:pt x="1136" y="59"/>
                    </a:lnTo>
                    <a:lnTo>
                      <a:pt x="1138" y="59"/>
                    </a:lnTo>
                    <a:lnTo>
                      <a:pt x="1138" y="59"/>
                    </a:lnTo>
                    <a:lnTo>
                      <a:pt x="1140" y="59"/>
                    </a:lnTo>
                    <a:lnTo>
                      <a:pt x="1140" y="59"/>
                    </a:lnTo>
                    <a:lnTo>
                      <a:pt x="1140" y="59"/>
                    </a:lnTo>
                    <a:lnTo>
                      <a:pt x="1140" y="59"/>
                    </a:lnTo>
                    <a:lnTo>
                      <a:pt x="1141" y="59"/>
                    </a:lnTo>
                    <a:lnTo>
                      <a:pt x="1141" y="59"/>
                    </a:lnTo>
                    <a:lnTo>
                      <a:pt x="1141" y="59"/>
                    </a:lnTo>
                    <a:lnTo>
                      <a:pt x="1141" y="59"/>
                    </a:lnTo>
                    <a:lnTo>
                      <a:pt x="1143" y="59"/>
                    </a:lnTo>
                    <a:lnTo>
                      <a:pt x="1143" y="59"/>
                    </a:lnTo>
                    <a:lnTo>
                      <a:pt x="1143" y="59"/>
                    </a:lnTo>
                    <a:lnTo>
                      <a:pt x="1145" y="61"/>
                    </a:lnTo>
                    <a:lnTo>
                      <a:pt x="1147" y="61"/>
                    </a:lnTo>
                    <a:lnTo>
                      <a:pt x="1147" y="61"/>
                    </a:lnTo>
                    <a:lnTo>
                      <a:pt x="1147" y="59"/>
                    </a:lnTo>
                    <a:lnTo>
                      <a:pt x="1147" y="59"/>
                    </a:lnTo>
                    <a:lnTo>
                      <a:pt x="1149" y="59"/>
                    </a:lnTo>
                    <a:lnTo>
                      <a:pt x="1149" y="58"/>
                    </a:lnTo>
                    <a:lnTo>
                      <a:pt x="1149" y="58"/>
                    </a:lnTo>
                    <a:lnTo>
                      <a:pt x="1149" y="58"/>
                    </a:lnTo>
                    <a:lnTo>
                      <a:pt x="1150" y="58"/>
                    </a:lnTo>
                    <a:lnTo>
                      <a:pt x="1150" y="56"/>
                    </a:lnTo>
                    <a:lnTo>
                      <a:pt x="1149" y="56"/>
                    </a:lnTo>
                    <a:lnTo>
                      <a:pt x="1149" y="56"/>
                    </a:lnTo>
                    <a:lnTo>
                      <a:pt x="1149" y="54"/>
                    </a:lnTo>
                    <a:lnTo>
                      <a:pt x="1149" y="52"/>
                    </a:lnTo>
                    <a:lnTo>
                      <a:pt x="1150" y="52"/>
                    </a:lnTo>
                    <a:lnTo>
                      <a:pt x="1150" y="50"/>
                    </a:lnTo>
                    <a:lnTo>
                      <a:pt x="1152" y="50"/>
                    </a:lnTo>
                    <a:lnTo>
                      <a:pt x="1154" y="50"/>
                    </a:lnTo>
                    <a:lnTo>
                      <a:pt x="1156" y="50"/>
                    </a:lnTo>
                    <a:lnTo>
                      <a:pt x="1158" y="50"/>
                    </a:lnTo>
                    <a:lnTo>
                      <a:pt x="1158" y="52"/>
                    </a:lnTo>
                    <a:lnTo>
                      <a:pt x="1159" y="52"/>
                    </a:lnTo>
                    <a:lnTo>
                      <a:pt x="1159" y="54"/>
                    </a:lnTo>
                    <a:lnTo>
                      <a:pt x="1159" y="54"/>
                    </a:lnTo>
                    <a:lnTo>
                      <a:pt x="1159" y="54"/>
                    </a:lnTo>
                    <a:lnTo>
                      <a:pt x="1161" y="54"/>
                    </a:lnTo>
                    <a:lnTo>
                      <a:pt x="1161" y="56"/>
                    </a:lnTo>
                    <a:lnTo>
                      <a:pt x="1163" y="56"/>
                    </a:lnTo>
                    <a:lnTo>
                      <a:pt x="1163" y="56"/>
                    </a:lnTo>
                    <a:lnTo>
                      <a:pt x="1163" y="56"/>
                    </a:lnTo>
                    <a:lnTo>
                      <a:pt x="1163" y="56"/>
                    </a:lnTo>
                    <a:lnTo>
                      <a:pt x="1163" y="56"/>
                    </a:lnTo>
                    <a:lnTo>
                      <a:pt x="1163" y="56"/>
                    </a:lnTo>
                    <a:lnTo>
                      <a:pt x="1165" y="58"/>
                    </a:lnTo>
                    <a:lnTo>
                      <a:pt x="1165" y="58"/>
                    </a:lnTo>
                    <a:lnTo>
                      <a:pt x="1165" y="58"/>
                    </a:lnTo>
                    <a:lnTo>
                      <a:pt x="1165" y="58"/>
                    </a:lnTo>
                    <a:lnTo>
                      <a:pt x="1165" y="58"/>
                    </a:lnTo>
                    <a:lnTo>
                      <a:pt x="1167" y="58"/>
                    </a:lnTo>
                    <a:lnTo>
                      <a:pt x="1167" y="58"/>
                    </a:lnTo>
                    <a:lnTo>
                      <a:pt x="1167" y="58"/>
                    </a:lnTo>
                    <a:lnTo>
                      <a:pt x="1167" y="58"/>
                    </a:lnTo>
                    <a:lnTo>
                      <a:pt x="1168" y="58"/>
                    </a:lnTo>
                    <a:lnTo>
                      <a:pt x="1168" y="58"/>
                    </a:lnTo>
                    <a:lnTo>
                      <a:pt x="1168" y="58"/>
                    </a:lnTo>
                    <a:lnTo>
                      <a:pt x="1170" y="58"/>
                    </a:lnTo>
                    <a:lnTo>
                      <a:pt x="1170" y="58"/>
                    </a:lnTo>
                    <a:lnTo>
                      <a:pt x="1170" y="58"/>
                    </a:lnTo>
                    <a:lnTo>
                      <a:pt x="1172" y="58"/>
                    </a:lnTo>
                    <a:lnTo>
                      <a:pt x="1172" y="58"/>
                    </a:lnTo>
                    <a:lnTo>
                      <a:pt x="1172" y="58"/>
                    </a:lnTo>
                    <a:lnTo>
                      <a:pt x="1174" y="59"/>
                    </a:lnTo>
                    <a:lnTo>
                      <a:pt x="1174" y="59"/>
                    </a:lnTo>
                    <a:lnTo>
                      <a:pt x="1174" y="59"/>
                    </a:lnTo>
                    <a:lnTo>
                      <a:pt x="1174" y="59"/>
                    </a:lnTo>
                    <a:lnTo>
                      <a:pt x="1176" y="61"/>
                    </a:lnTo>
                    <a:lnTo>
                      <a:pt x="1176" y="61"/>
                    </a:lnTo>
                    <a:lnTo>
                      <a:pt x="1176" y="63"/>
                    </a:lnTo>
                    <a:lnTo>
                      <a:pt x="1176" y="63"/>
                    </a:lnTo>
                    <a:lnTo>
                      <a:pt x="1174" y="63"/>
                    </a:lnTo>
                    <a:lnTo>
                      <a:pt x="1174" y="63"/>
                    </a:lnTo>
                    <a:lnTo>
                      <a:pt x="1176" y="65"/>
                    </a:lnTo>
                    <a:lnTo>
                      <a:pt x="1176" y="65"/>
                    </a:lnTo>
                    <a:lnTo>
                      <a:pt x="1176" y="67"/>
                    </a:lnTo>
                    <a:lnTo>
                      <a:pt x="1176" y="67"/>
                    </a:lnTo>
                    <a:lnTo>
                      <a:pt x="1176" y="69"/>
                    </a:lnTo>
                    <a:lnTo>
                      <a:pt x="1176" y="69"/>
                    </a:lnTo>
                    <a:lnTo>
                      <a:pt x="1177" y="69"/>
                    </a:lnTo>
                    <a:lnTo>
                      <a:pt x="1177" y="70"/>
                    </a:lnTo>
                    <a:lnTo>
                      <a:pt x="1177" y="70"/>
                    </a:lnTo>
                    <a:lnTo>
                      <a:pt x="1177" y="70"/>
                    </a:lnTo>
                    <a:lnTo>
                      <a:pt x="1177" y="72"/>
                    </a:lnTo>
                    <a:lnTo>
                      <a:pt x="1177" y="72"/>
                    </a:lnTo>
                    <a:lnTo>
                      <a:pt x="1179" y="72"/>
                    </a:lnTo>
                    <a:lnTo>
                      <a:pt x="1179" y="72"/>
                    </a:lnTo>
                    <a:lnTo>
                      <a:pt x="1179" y="74"/>
                    </a:lnTo>
                    <a:lnTo>
                      <a:pt x="1179" y="74"/>
                    </a:lnTo>
                    <a:lnTo>
                      <a:pt x="1179" y="74"/>
                    </a:lnTo>
                    <a:lnTo>
                      <a:pt x="1179" y="74"/>
                    </a:lnTo>
                    <a:lnTo>
                      <a:pt x="1179" y="74"/>
                    </a:lnTo>
                    <a:lnTo>
                      <a:pt x="1179" y="76"/>
                    </a:lnTo>
                    <a:lnTo>
                      <a:pt x="1179" y="76"/>
                    </a:lnTo>
                    <a:lnTo>
                      <a:pt x="1179" y="76"/>
                    </a:lnTo>
                    <a:lnTo>
                      <a:pt x="1179" y="76"/>
                    </a:lnTo>
                    <a:lnTo>
                      <a:pt x="1181" y="76"/>
                    </a:lnTo>
                    <a:lnTo>
                      <a:pt x="1181" y="78"/>
                    </a:lnTo>
                    <a:lnTo>
                      <a:pt x="1181" y="78"/>
                    </a:lnTo>
                    <a:lnTo>
                      <a:pt x="1183" y="78"/>
                    </a:lnTo>
                    <a:lnTo>
                      <a:pt x="1183" y="78"/>
                    </a:lnTo>
                    <a:lnTo>
                      <a:pt x="1183" y="78"/>
                    </a:lnTo>
                    <a:lnTo>
                      <a:pt x="1185" y="78"/>
                    </a:lnTo>
                    <a:lnTo>
                      <a:pt x="1185" y="78"/>
                    </a:lnTo>
                    <a:lnTo>
                      <a:pt x="1185" y="78"/>
                    </a:lnTo>
                    <a:lnTo>
                      <a:pt x="1188" y="78"/>
                    </a:lnTo>
                    <a:lnTo>
                      <a:pt x="1188" y="78"/>
                    </a:lnTo>
                    <a:lnTo>
                      <a:pt x="1190" y="78"/>
                    </a:lnTo>
                    <a:lnTo>
                      <a:pt x="1192" y="78"/>
                    </a:lnTo>
                    <a:lnTo>
                      <a:pt x="1192" y="78"/>
                    </a:lnTo>
                    <a:lnTo>
                      <a:pt x="1192" y="78"/>
                    </a:lnTo>
                    <a:lnTo>
                      <a:pt x="1194" y="76"/>
                    </a:lnTo>
                    <a:lnTo>
                      <a:pt x="1194" y="76"/>
                    </a:lnTo>
                    <a:lnTo>
                      <a:pt x="1194" y="76"/>
                    </a:lnTo>
                    <a:lnTo>
                      <a:pt x="1194" y="76"/>
                    </a:lnTo>
                    <a:lnTo>
                      <a:pt x="1196" y="74"/>
                    </a:lnTo>
                    <a:lnTo>
                      <a:pt x="1196" y="74"/>
                    </a:lnTo>
                    <a:lnTo>
                      <a:pt x="1196" y="74"/>
                    </a:lnTo>
                    <a:lnTo>
                      <a:pt x="1197" y="74"/>
                    </a:lnTo>
                    <a:lnTo>
                      <a:pt x="1199" y="74"/>
                    </a:lnTo>
                    <a:lnTo>
                      <a:pt x="1199" y="74"/>
                    </a:lnTo>
                    <a:lnTo>
                      <a:pt x="1199" y="74"/>
                    </a:lnTo>
                    <a:lnTo>
                      <a:pt x="1201" y="74"/>
                    </a:lnTo>
                    <a:lnTo>
                      <a:pt x="1201" y="74"/>
                    </a:lnTo>
                    <a:lnTo>
                      <a:pt x="1201" y="74"/>
                    </a:lnTo>
                    <a:lnTo>
                      <a:pt x="1201" y="74"/>
                    </a:lnTo>
                    <a:lnTo>
                      <a:pt x="1201" y="76"/>
                    </a:lnTo>
                    <a:lnTo>
                      <a:pt x="1203" y="76"/>
                    </a:lnTo>
                    <a:lnTo>
                      <a:pt x="1203" y="76"/>
                    </a:lnTo>
                    <a:lnTo>
                      <a:pt x="1203" y="76"/>
                    </a:lnTo>
                    <a:lnTo>
                      <a:pt x="1203" y="76"/>
                    </a:lnTo>
                    <a:lnTo>
                      <a:pt x="1205" y="76"/>
                    </a:lnTo>
                    <a:lnTo>
                      <a:pt x="1206" y="76"/>
                    </a:lnTo>
                    <a:lnTo>
                      <a:pt x="1208" y="76"/>
                    </a:lnTo>
                    <a:lnTo>
                      <a:pt x="1210" y="74"/>
                    </a:lnTo>
                    <a:lnTo>
                      <a:pt x="1210" y="76"/>
                    </a:lnTo>
                    <a:lnTo>
                      <a:pt x="1212" y="76"/>
                    </a:lnTo>
                    <a:lnTo>
                      <a:pt x="1212" y="76"/>
                    </a:lnTo>
                    <a:lnTo>
                      <a:pt x="1214" y="76"/>
                    </a:lnTo>
                    <a:lnTo>
                      <a:pt x="1214" y="76"/>
                    </a:lnTo>
                    <a:lnTo>
                      <a:pt x="1214" y="76"/>
                    </a:lnTo>
                    <a:lnTo>
                      <a:pt x="1215" y="76"/>
                    </a:lnTo>
                    <a:lnTo>
                      <a:pt x="1215" y="76"/>
                    </a:lnTo>
                    <a:lnTo>
                      <a:pt x="1215" y="76"/>
                    </a:lnTo>
                    <a:lnTo>
                      <a:pt x="1215" y="76"/>
                    </a:lnTo>
                    <a:lnTo>
                      <a:pt x="1217" y="78"/>
                    </a:lnTo>
                    <a:lnTo>
                      <a:pt x="1219" y="78"/>
                    </a:lnTo>
                    <a:lnTo>
                      <a:pt x="1219" y="78"/>
                    </a:lnTo>
                    <a:lnTo>
                      <a:pt x="1219" y="78"/>
                    </a:lnTo>
                    <a:lnTo>
                      <a:pt x="1219" y="78"/>
                    </a:lnTo>
                    <a:lnTo>
                      <a:pt x="1221" y="78"/>
                    </a:lnTo>
                    <a:lnTo>
                      <a:pt x="1221" y="78"/>
                    </a:lnTo>
                    <a:lnTo>
                      <a:pt x="1221" y="78"/>
                    </a:lnTo>
                    <a:lnTo>
                      <a:pt x="1223" y="78"/>
                    </a:lnTo>
                    <a:lnTo>
                      <a:pt x="1223" y="78"/>
                    </a:lnTo>
                    <a:lnTo>
                      <a:pt x="1223" y="78"/>
                    </a:lnTo>
                    <a:lnTo>
                      <a:pt x="1223" y="79"/>
                    </a:lnTo>
                    <a:lnTo>
                      <a:pt x="1223" y="79"/>
                    </a:lnTo>
                    <a:lnTo>
                      <a:pt x="1223" y="79"/>
                    </a:lnTo>
                    <a:lnTo>
                      <a:pt x="1223" y="79"/>
                    </a:lnTo>
                    <a:lnTo>
                      <a:pt x="1223" y="81"/>
                    </a:lnTo>
                    <a:lnTo>
                      <a:pt x="1223" y="81"/>
                    </a:lnTo>
                    <a:lnTo>
                      <a:pt x="1223" y="83"/>
                    </a:lnTo>
                    <a:lnTo>
                      <a:pt x="1223" y="83"/>
                    </a:lnTo>
                    <a:lnTo>
                      <a:pt x="1223" y="85"/>
                    </a:lnTo>
                    <a:lnTo>
                      <a:pt x="1223" y="85"/>
                    </a:lnTo>
                    <a:lnTo>
                      <a:pt x="1223" y="85"/>
                    </a:lnTo>
                    <a:lnTo>
                      <a:pt x="1223" y="85"/>
                    </a:lnTo>
                    <a:lnTo>
                      <a:pt x="1223" y="85"/>
                    </a:lnTo>
                    <a:lnTo>
                      <a:pt x="1223" y="85"/>
                    </a:lnTo>
                    <a:lnTo>
                      <a:pt x="1223" y="87"/>
                    </a:lnTo>
                    <a:lnTo>
                      <a:pt x="1223" y="87"/>
                    </a:lnTo>
                    <a:lnTo>
                      <a:pt x="1223" y="87"/>
                    </a:lnTo>
                    <a:lnTo>
                      <a:pt x="1223" y="87"/>
                    </a:lnTo>
                    <a:lnTo>
                      <a:pt x="1223" y="88"/>
                    </a:lnTo>
                    <a:lnTo>
                      <a:pt x="1223" y="88"/>
                    </a:lnTo>
                    <a:lnTo>
                      <a:pt x="1225" y="88"/>
                    </a:lnTo>
                    <a:lnTo>
                      <a:pt x="1226" y="90"/>
                    </a:lnTo>
                    <a:lnTo>
                      <a:pt x="1226" y="90"/>
                    </a:lnTo>
                    <a:lnTo>
                      <a:pt x="1226" y="90"/>
                    </a:lnTo>
                    <a:lnTo>
                      <a:pt x="1226" y="90"/>
                    </a:lnTo>
                    <a:lnTo>
                      <a:pt x="1226" y="90"/>
                    </a:lnTo>
                    <a:lnTo>
                      <a:pt x="1226" y="90"/>
                    </a:lnTo>
                    <a:lnTo>
                      <a:pt x="1226" y="92"/>
                    </a:lnTo>
                    <a:lnTo>
                      <a:pt x="1226" y="92"/>
                    </a:lnTo>
                    <a:lnTo>
                      <a:pt x="1228" y="94"/>
                    </a:lnTo>
                    <a:lnTo>
                      <a:pt x="1228" y="94"/>
                    </a:lnTo>
                    <a:lnTo>
                      <a:pt x="1228" y="94"/>
                    </a:lnTo>
                    <a:lnTo>
                      <a:pt x="1228" y="94"/>
                    </a:lnTo>
                    <a:lnTo>
                      <a:pt x="1228" y="96"/>
                    </a:lnTo>
                    <a:lnTo>
                      <a:pt x="1228" y="96"/>
                    </a:lnTo>
                    <a:lnTo>
                      <a:pt x="1228" y="96"/>
                    </a:lnTo>
                    <a:lnTo>
                      <a:pt x="1228" y="96"/>
                    </a:lnTo>
                    <a:lnTo>
                      <a:pt x="1228" y="96"/>
                    </a:lnTo>
                    <a:lnTo>
                      <a:pt x="1228" y="97"/>
                    </a:lnTo>
                    <a:lnTo>
                      <a:pt x="1228" y="97"/>
                    </a:lnTo>
                    <a:lnTo>
                      <a:pt x="1228" y="97"/>
                    </a:lnTo>
                    <a:lnTo>
                      <a:pt x="1228" y="99"/>
                    </a:lnTo>
                    <a:lnTo>
                      <a:pt x="1226" y="99"/>
                    </a:lnTo>
                    <a:lnTo>
                      <a:pt x="1226" y="99"/>
                    </a:lnTo>
                    <a:lnTo>
                      <a:pt x="1226" y="99"/>
                    </a:lnTo>
                    <a:lnTo>
                      <a:pt x="1226" y="101"/>
                    </a:lnTo>
                    <a:lnTo>
                      <a:pt x="1226" y="101"/>
                    </a:lnTo>
                    <a:lnTo>
                      <a:pt x="1228" y="101"/>
                    </a:lnTo>
                    <a:lnTo>
                      <a:pt x="1228" y="101"/>
                    </a:lnTo>
                    <a:lnTo>
                      <a:pt x="1228" y="101"/>
                    </a:lnTo>
                    <a:lnTo>
                      <a:pt x="1228" y="101"/>
                    </a:lnTo>
                    <a:lnTo>
                      <a:pt x="1230" y="103"/>
                    </a:lnTo>
                    <a:lnTo>
                      <a:pt x="1230" y="103"/>
                    </a:lnTo>
                    <a:lnTo>
                      <a:pt x="1230" y="103"/>
                    </a:lnTo>
                    <a:lnTo>
                      <a:pt x="1230" y="103"/>
                    </a:lnTo>
                    <a:lnTo>
                      <a:pt x="1230" y="103"/>
                    </a:lnTo>
                    <a:lnTo>
                      <a:pt x="1230" y="105"/>
                    </a:lnTo>
                    <a:lnTo>
                      <a:pt x="1230" y="105"/>
                    </a:lnTo>
                    <a:lnTo>
                      <a:pt x="1230" y="105"/>
                    </a:lnTo>
                    <a:lnTo>
                      <a:pt x="1230" y="105"/>
                    </a:lnTo>
                    <a:lnTo>
                      <a:pt x="1228" y="105"/>
                    </a:lnTo>
                    <a:lnTo>
                      <a:pt x="1228" y="105"/>
                    </a:lnTo>
                    <a:lnTo>
                      <a:pt x="1228" y="105"/>
                    </a:lnTo>
                    <a:lnTo>
                      <a:pt x="1228" y="105"/>
                    </a:lnTo>
                    <a:lnTo>
                      <a:pt x="1228" y="105"/>
                    </a:lnTo>
                    <a:lnTo>
                      <a:pt x="1228" y="105"/>
                    </a:lnTo>
                    <a:lnTo>
                      <a:pt x="1228" y="107"/>
                    </a:lnTo>
                    <a:lnTo>
                      <a:pt x="1226" y="107"/>
                    </a:lnTo>
                    <a:lnTo>
                      <a:pt x="1226" y="107"/>
                    </a:lnTo>
                    <a:lnTo>
                      <a:pt x="1225" y="107"/>
                    </a:lnTo>
                    <a:lnTo>
                      <a:pt x="1225" y="107"/>
                    </a:lnTo>
                    <a:lnTo>
                      <a:pt x="1225" y="107"/>
                    </a:lnTo>
                    <a:lnTo>
                      <a:pt x="1225" y="108"/>
                    </a:lnTo>
                    <a:lnTo>
                      <a:pt x="1223" y="108"/>
                    </a:lnTo>
                    <a:lnTo>
                      <a:pt x="1223" y="110"/>
                    </a:lnTo>
                    <a:lnTo>
                      <a:pt x="1223" y="110"/>
                    </a:lnTo>
                    <a:lnTo>
                      <a:pt x="1225" y="110"/>
                    </a:lnTo>
                    <a:lnTo>
                      <a:pt x="1225" y="112"/>
                    </a:lnTo>
                    <a:lnTo>
                      <a:pt x="1225" y="112"/>
                    </a:lnTo>
                    <a:lnTo>
                      <a:pt x="1225" y="112"/>
                    </a:lnTo>
                    <a:lnTo>
                      <a:pt x="1226" y="114"/>
                    </a:lnTo>
                    <a:lnTo>
                      <a:pt x="1226" y="114"/>
                    </a:lnTo>
                    <a:lnTo>
                      <a:pt x="1228" y="116"/>
                    </a:lnTo>
                    <a:lnTo>
                      <a:pt x="1228" y="116"/>
                    </a:lnTo>
                    <a:lnTo>
                      <a:pt x="1228" y="116"/>
                    </a:lnTo>
                    <a:lnTo>
                      <a:pt x="1228" y="116"/>
                    </a:lnTo>
                    <a:lnTo>
                      <a:pt x="1228" y="117"/>
                    </a:lnTo>
                    <a:lnTo>
                      <a:pt x="1228" y="117"/>
                    </a:lnTo>
                    <a:lnTo>
                      <a:pt x="1228" y="119"/>
                    </a:lnTo>
                    <a:lnTo>
                      <a:pt x="1228" y="119"/>
                    </a:lnTo>
                    <a:lnTo>
                      <a:pt x="1228" y="121"/>
                    </a:lnTo>
                    <a:lnTo>
                      <a:pt x="1228" y="121"/>
                    </a:lnTo>
                    <a:lnTo>
                      <a:pt x="1228" y="121"/>
                    </a:lnTo>
                    <a:lnTo>
                      <a:pt x="1228" y="121"/>
                    </a:lnTo>
                    <a:lnTo>
                      <a:pt x="1228" y="123"/>
                    </a:lnTo>
                    <a:lnTo>
                      <a:pt x="1228" y="123"/>
                    </a:lnTo>
                    <a:lnTo>
                      <a:pt x="1228" y="123"/>
                    </a:lnTo>
                    <a:lnTo>
                      <a:pt x="1228" y="125"/>
                    </a:lnTo>
                    <a:lnTo>
                      <a:pt x="1226" y="125"/>
                    </a:lnTo>
                    <a:lnTo>
                      <a:pt x="1226" y="125"/>
                    </a:lnTo>
                    <a:lnTo>
                      <a:pt x="1226" y="125"/>
                    </a:lnTo>
                    <a:lnTo>
                      <a:pt x="1226" y="125"/>
                    </a:lnTo>
                    <a:lnTo>
                      <a:pt x="1226" y="125"/>
                    </a:lnTo>
                    <a:lnTo>
                      <a:pt x="1226" y="125"/>
                    </a:lnTo>
                    <a:lnTo>
                      <a:pt x="1226" y="126"/>
                    </a:lnTo>
                    <a:lnTo>
                      <a:pt x="1225" y="126"/>
                    </a:lnTo>
                    <a:lnTo>
                      <a:pt x="1225" y="126"/>
                    </a:lnTo>
                    <a:lnTo>
                      <a:pt x="1223" y="126"/>
                    </a:lnTo>
                    <a:lnTo>
                      <a:pt x="1223" y="126"/>
                    </a:lnTo>
                    <a:lnTo>
                      <a:pt x="1223" y="126"/>
                    </a:lnTo>
                    <a:lnTo>
                      <a:pt x="1221" y="126"/>
                    </a:lnTo>
                    <a:lnTo>
                      <a:pt x="1219" y="128"/>
                    </a:lnTo>
                    <a:lnTo>
                      <a:pt x="1219" y="128"/>
                    </a:lnTo>
                    <a:lnTo>
                      <a:pt x="1219" y="128"/>
                    </a:lnTo>
                    <a:lnTo>
                      <a:pt x="1219" y="130"/>
                    </a:lnTo>
                    <a:lnTo>
                      <a:pt x="1217" y="130"/>
                    </a:lnTo>
                    <a:lnTo>
                      <a:pt x="1217" y="130"/>
                    </a:lnTo>
                    <a:lnTo>
                      <a:pt x="1217" y="130"/>
                    </a:lnTo>
                    <a:lnTo>
                      <a:pt x="1215" y="132"/>
                    </a:lnTo>
                    <a:lnTo>
                      <a:pt x="1214" y="132"/>
                    </a:lnTo>
                    <a:lnTo>
                      <a:pt x="1214" y="132"/>
                    </a:lnTo>
                    <a:lnTo>
                      <a:pt x="1214" y="132"/>
                    </a:lnTo>
                    <a:lnTo>
                      <a:pt x="1214" y="132"/>
                    </a:lnTo>
                    <a:lnTo>
                      <a:pt x="1214" y="134"/>
                    </a:lnTo>
                    <a:lnTo>
                      <a:pt x="1214" y="134"/>
                    </a:lnTo>
                    <a:lnTo>
                      <a:pt x="1212" y="134"/>
                    </a:lnTo>
                    <a:lnTo>
                      <a:pt x="1212" y="134"/>
                    </a:lnTo>
                    <a:lnTo>
                      <a:pt x="1212" y="134"/>
                    </a:lnTo>
                    <a:lnTo>
                      <a:pt x="1210" y="134"/>
                    </a:lnTo>
                    <a:lnTo>
                      <a:pt x="1210" y="135"/>
                    </a:lnTo>
                    <a:lnTo>
                      <a:pt x="1210" y="135"/>
                    </a:lnTo>
                    <a:lnTo>
                      <a:pt x="1210" y="135"/>
                    </a:lnTo>
                    <a:lnTo>
                      <a:pt x="1210" y="135"/>
                    </a:lnTo>
                    <a:lnTo>
                      <a:pt x="1210" y="135"/>
                    </a:lnTo>
                    <a:lnTo>
                      <a:pt x="1208" y="135"/>
                    </a:lnTo>
                    <a:lnTo>
                      <a:pt x="1208" y="135"/>
                    </a:lnTo>
                    <a:lnTo>
                      <a:pt x="1208" y="135"/>
                    </a:lnTo>
                    <a:lnTo>
                      <a:pt x="1206" y="135"/>
                    </a:lnTo>
                    <a:lnTo>
                      <a:pt x="1206" y="135"/>
                    </a:lnTo>
                    <a:lnTo>
                      <a:pt x="1206" y="135"/>
                    </a:lnTo>
                    <a:lnTo>
                      <a:pt x="1205" y="135"/>
                    </a:lnTo>
                    <a:lnTo>
                      <a:pt x="1205" y="137"/>
                    </a:lnTo>
                    <a:lnTo>
                      <a:pt x="1205" y="137"/>
                    </a:lnTo>
                    <a:lnTo>
                      <a:pt x="1205" y="137"/>
                    </a:lnTo>
                    <a:lnTo>
                      <a:pt x="1205" y="137"/>
                    </a:lnTo>
                    <a:lnTo>
                      <a:pt x="1205" y="137"/>
                    </a:lnTo>
                    <a:lnTo>
                      <a:pt x="1203" y="137"/>
                    </a:lnTo>
                    <a:lnTo>
                      <a:pt x="1203" y="137"/>
                    </a:lnTo>
                    <a:lnTo>
                      <a:pt x="1203" y="139"/>
                    </a:lnTo>
                    <a:lnTo>
                      <a:pt x="1203" y="139"/>
                    </a:lnTo>
                    <a:lnTo>
                      <a:pt x="1203" y="139"/>
                    </a:lnTo>
                    <a:lnTo>
                      <a:pt x="1201" y="139"/>
                    </a:lnTo>
                    <a:lnTo>
                      <a:pt x="1201" y="139"/>
                    </a:lnTo>
                    <a:lnTo>
                      <a:pt x="1201" y="139"/>
                    </a:lnTo>
                    <a:lnTo>
                      <a:pt x="1201" y="141"/>
                    </a:lnTo>
                    <a:lnTo>
                      <a:pt x="1199" y="141"/>
                    </a:lnTo>
                    <a:lnTo>
                      <a:pt x="1199" y="141"/>
                    </a:lnTo>
                    <a:lnTo>
                      <a:pt x="1199" y="141"/>
                    </a:lnTo>
                    <a:lnTo>
                      <a:pt x="1199" y="141"/>
                    </a:lnTo>
                    <a:lnTo>
                      <a:pt x="1199" y="143"/>
                    </a:lnTo>
                    <a:lnTo>
                      <a:pt x="1199" y="143"/>
                    </a:lnTo>
                    <a:lnTo>
                      <a:pt x="1199" y="143"/>
                    </a:lnTo>
                    <a:lnTo>
                      <a:pt x="1199" y="143"/>
                    </a:lnTo>
                    <a:lnTo>
                      <a:pt x="1199" y="143"/>
                    </a:lnTo>
                    <a:lnTo>
                      <a:pt x="1199" y="145"/>
                    </a:lnTo>
                    <a:lnTo>
                      <a:pt x="1199" y="145"/>
                    </a:lnTo>
                    <a:lnTo>
                      <a:pt x="1199" y="146"/>
                    </a:lnTo>
                    <a:lnTo>
                      <a:pt x="1199" y="146"/>
                    </a:lnTo>
                    <a:lnTo>
                      <a:pt x="1199" y="146"/>
                    </a:lnTo>
                    <a:lnTo>
                      <a:pt x="1199" y="148"/>
                    </a:lnTo>
                    <a:lnTo>
                      <a:pt x="1199" y="148"/>
                    </a:lnTo>
                    <a:lnTo>
                      <a:pt x="1199" y="148"/>
                    </a:lnTo>
                    <a:lnTo>
                      <a:pt x="1199" y="148"/>
                    </a:lnTo>
                    <a:lnTo>
                      <a:pt x="1199" y="150"/>
                    </a:lnTo>
                    <a:lnTo>
                      <a:pt x="1199" y="150"/>
                    </a:lnTo>
                    <a:lnTo>
                      <a:pt x="1201" y="152"/>
                    </a:lnTo>
                    <a:lnTo>
                      <a:pt x="1201" y="152"/>
                    </a:lnTo>
                    <a:lnTo>
                      <a:pt x="1201" y="152"/>
                    </a:lnTo>
                    <a:lnTo>
                      <a:pt x="1201" y="152"/>
                    </a:lnTo>
                    <a:lnTo>
                      <a:pt x="1201" y="154"/>
                    </a:lnTo>
                    <a:lnTo>
                      <a:pt x="1201" y="154"/>
                    </a:lnTo>
                    <a:lnTo>
                      <a:pt x="1201" y="154"/>
                    </a:lnTo>
                    <a:lnTo>
                      <a:pt x="1201" y="155"/>
                    </a:lnTo>
                    <a:lnTo>
                      <a:pt x="1201" y="155"/>
                    </a:lnTo>
                    <a:lnTo>
                      <a:pt x="1201" y="157"/>
                    </a:lnTo>
                    <a:lnTo>
                      <a:pt x="1201" y="157"/>
                    </a:lnTo>
                    <a:lnTo>
                      <a:pt x="1199" y="157"/>
                    </a:lnTo>
                    <a:lnTo>
                      <a:pt x="1199" y="157"/>
                    </a:lnTo>
                    <a:lnTo>
                      <a:pt x="1199" y="157"/>
                    </a:lnTo>
                    <a:lnTo>
                      <a:pt x="1199" y="157"/>
                    </a:lnTo>
                    <a:lnTo>
                      <a:pt x="1199" y="159"/>
                    </a:lnTo>
                    <a:lnTo>
                      <a:pt x="1199" y="159"/>
                    </a:lnTo>
                    <a:lnTo>
                      <a:pt x="1199" y="159"/>
                    </a:lnTo>
                    <a:lnTo>
                      <a:pt x="1201" y="161"/>
                    </a:lnTo>
                    <a:lnTo>
                      <a:pt x="1201" y="161"/>
                    </a:lnTo>
                    <a:lnTo>
                      <a:pt x="1201" y="161"/>
                    </a:lnTo>
                    <a:lnTo>
                      <a:pt x="1201" y="163"/>
                    </a:lnTo>
                    <a:lnTo>
                      <a:pt x="1201" y="163"/>
                    </a:lnTo>
                    <a:lnTo>
                      <a:pt x="1201" y="164"/>
                    </a:lnTo>
                    <a:lnTo>
                      <a:pt x="1201" y="164"/>
                    </a:lnTo>
                    <a:lnTo>
                      <a:pt x="1201" y="164"/>
                    </a:lnTo>
                    <a:lnTo>
                      <a:pt x="1201" y="164"/>
                    </a:lnTo>
                    <a:lnTo>
                      <a:pt x="1199" y="166"/>
                    </a:lnTo>
                    <a:lnTo>
                      <a:pt x="1199" y="166"/>
                    </a:lnTo>
                    <a:lnTo>
                      <a:pt x="1199" y="166"/>
                    </a:lnTo>
                    <a:lnTo>
                      <a:pt x="1199" y="166"/>
                    </a:lnTo>
                    <a:lnTo>
                      <a:pt x="1197" y="166"/>
                    </a:lnTo>
                    <a:lnTo>
                      <a:pt x="1197" y="166"/>
                    </a:lnTo>
                    <a:lnTo>
                      <a:pt x="1197" y="168"/>
                    </a:lnTo>
                    <a:lnTo>
                      <a:pt x="1197" y="168"/>
                    </a:lnTo>
                    <a:lnTo>
                      <a:pt x="1197" y="170"/>
                    </a:lnTo>
                    <a:lnTo>
                      <a:pt x="1197" y="170"/>
                    </a:lnTo>
                    <a:lnTo>
                      <a:pt x="1197" y="170"/>
                    </a:lnTo>
                    <a:lnTo>
                      <a:pt x="1197" y="172"/>
                    </a:lnTo>
                    <a:lnTo>
                      <a:pt x="1197" y="172"/>
                    </a:lnTo>
                    <a:lnTo>
                      <a:pt x="1197" y="172"/>
                    </a:lnTo>
                    <a:lnTo>
                      <a:pt x="1199" y="173"/>
                    </a:lnTo>
                    <a:lnTo>
                      <a:pt x="1199" y="173"/>
                    </a:lnTo>
                    <a:lnTo>
                      <a:pt x="1199" y="175"/>
                    </a:lnTo>
                    <a:lnTo>
                      <a:pt x="1199" y="175"/>
                    </a:lnTo>
                    <a:lnTo>
                      <a:pt x="1199" y="177"/>
                    </a:lnTo>
                    <a:lnTo>
                      <a:pt x="1199" y="177"/>
                    </a:lnTo>
                    <a:lnTo>
                      <a:pt x="1199" y="177"/>
                    </a:lnTo>
                    <a:lnTo>
                      <a:pt x="1199" y="177"/>
                    </a:lnTo>
                    <a:lnTo>
                      <a:pt x="1199" y="179"/>
                    </a:lnTo>
                    <a:lnTo>
                      <a:pt x="1199" y="179"/>
                    </a:lnTo>
                    <a:lnTo>
                      <a:pt x="1199" y="179"/>
                    </a:lnTo>
                    <a:lnTo>
                      <a:pt x="1199" y="181"/>
                    </a:lnTo>
                    <a:lnTo>
                      <a:pt x="1199" y="181"/>
                    </a:lnTo>
                    <a:lnTo>
                      <a:pt x="1199" y="181"/>
                    </a:lnTo>
                    <a:lnTo>
                      <a:pt x="1199" y="181"/>
                    </a:lnTo>
                    <a:lnTo>
                      <a:pt x="1201" y="182"/>
                    </a:lnTo>
                    <a:lnTo>
                      <a:pt x="1201" y="182"/>
                    </a:lnTo>
                    <a:lnTo>
                      <a:pt x="1201" y="182"/>
                    </a:lnTo>
                    <a:lnTo>
                      <a:pt x="1201" y="182"/>
                    </a:lnTo>
                    <a:lnTo>
                      <a:pt x="1201" y="182"/>
                    </a:lnTo>
                    <a:lnTo>
                      <a:pt x="1201" y="182"/>
                    </a:lnTo>
                    <a:lnTo>
                      <a:pt x="1203" y="184"/>
                    </a:lnTo>
                    <a:lnTo>
                      <a:pt x="1203" y="184"/>
                    </a:lnTo>
                    <a:lnTo>
                      <a:pt x="1203" y="184"/>
                    </a:lnTo>
                    <a:lnTo>
                      <a:pt x="1203" y="184"/>
                    </a:lnTo>
                    <a:lnTo>
                      <a:pt x="1203" y="184"/>
                    </a:lnTo>
                    <a:lnTo>
                      <a:pt x="1203" y="184"/>
                    </a:lnTo>
                    <a:lnTo>
                      <a:pt x="1205" y="184"/>
                    </a:lnTo>
                    <a:lnTo>
                      <a:pt x="1205" y="184"/>
                    </a:lnTo>
                    <a:lnTo>
                      <a:pt x="1205" y="184"/>
                    </a:lnTo>
                    <a:lnTo>
                      <a:pt x="1205" y="184"/>
                    </a:lnTo>
                    <a:lnTo>
                      <a:pt x="1205" y="186"/>
                    </a:lnTo>
                    <a:lnTo>
                      <a:pt x="1205" y="186"/>
                    </a:lnTo>
                    <a:lnTo>
                      <a:pt x="1205" y="186"/>
                    </a:lnTo>
                    <a:lnTo>
                      <a:pt x="1203" y="186"/>
                    </a:lnTo>
                    <a:lnTo>
                      <a:pt x="1203" y="186"/>
                    </a:lnTo>
                    <a:lnTo>
                      <a:pt x="1203" y="186"/>
                    </a:lnTo>
                    <a:lnTo>
                      <a:pt x="1205" y="186"/>
                    </a:lnTo>
                    <a:lnTo>
                      <a:pt x="1205" y="188"/>
                    </a:lnTo>
                    <a:lnTo>
                      <a:pt x="1206" y="188"/>
                    </a:lnTo>
                    <a:lnTo>
                      <a:pt x="1206" y="188"/>
                    </a:lnTo>
                    <a:lnTo>
                      <a:pt x="1208" y="188"/>
                    </a:lnTo>
                    <a:lnTo>
                      <a:pt x="1208" y="188"/>
                    </a:lnTo>
                    <a:lnTo>
                      <a:pt x="1208" y="188"/>
                    </a:lnTo>
                    <a:lnTo>
                      <a:pt x="1208" y="188"/>
                    </a:lnTo>
                    <a:lnTo>
                      <a:pt x="1208" y="188"/>
                    </a:lnTo>
                    <a:lnTo>
                      <a:pt x="1208" y="188"/>
                    </a:lnTo>
                    <a:lnTo>
                      <a:pt x="1208" y="190"/>
                    </a:lnTo>
                    <a:lnTo>
                      <a:pt x="1208" y="190"/>
                    </a:lnTo>
                    <a:lnTo>
                      <a:pt x="1208" y="190"/>
                    </a:lnTo>
                    <a:lnTo>
                      <a:pt x="1208" y="190"/>
                    </a:lnTo>
                    <a:lnTo>
                      <a:pt x="1210" y="190"/>
                    </a:lnTo>
                    <a:lnTo>
                      <a:pt x="1210" y="192"/>
                    </a:lnTo>
                    <a:lnTo>
                      <a:pt x="1210" y="192"/>
                    </a:lnTo>
                    <a:lnTo>
                      <a:pt x="1212" y="192"/>
                    </a:lnTo>
                    <a:lnTo>
                      <a:pt x="1212" y="192"/>
                    </a:lnTo>
                    <a:lnTo>
                      <a:pt x="1212" y="192"/>
                    </a:lnTo>
                    <a:lnTo>
                      <a:pt x="1212" y="192"/>
                    </a:lnTo>
                    <a:lnTo>
                      <a:pt x="1212" y="192"/>
                    </a:lnTo>
                    <a:lnTo>
                      <a:pt x="1214" y="192"/>
                    </a:lnTo>
                    <a:lnTo>
                      <a:pt x="1214" y="192"/>
                    </a:lnTo>
                    <a:lnTo>
                      <a:pt x="1215" y="193"/>
                    </a:lnTo>
                    <a:lnTo>
                      <a:pt x="1215" y="193"/>
                    </a:lnTo>
                    <a:lnTo>
                      <a:pt x="1215" y="193"/>
                    </a:lnTo>
                    <a:lnTo>
                      <a:pt x="1215" y="193"/>
                    </a:lnTo>
                    <a:lnTo>
                      <a:pt x="1217" y="193"/>
                    </a:lnTo>
                    <a:lnTo>
                      <a:pt x="1217" y="195"/>
                    </a:lnTo>
                    <a:lnTo>
                      <a:pt x="1217" y="195"/>
                    </a:lnTo>
                    <a:lnTo>
                      <a:pt x="1217" y="195"/>
                    </a:lnTo>
                    <a:lnTo>
                      <a:pt x="1217" y="195"/>
                    </a:lnTo>
                    <a:lnTo>
                      <a:pt x="1215" y="195"/>
                    </a:lnTo>
                    <a:lnTo>
                      <a:pt x="1215" y="197"/>
                    </a:lnTo>
                    <a:lnTo>
                      <a:pt x="1215" y="197"/>
                    </a:lnTo>
                    <a:lnTo>
                      <a:pt x="1215" y="197"/>
                    </a:lnTo>
                    <a:lnTo>
                      <a:pt x="1215" y="197"/>
                    </a:lnTo>
                    <a:lnTo>
                      <a:pt x="1215" y="197"/>
                    </a:lnTo>
                    <a:lnTo>
                      <a:pt x="1217" y="199"/>
                    </a:lnTo>
                    <a:lnTo>
                      <a:pt x="1219" y="199"/>
                    </a:lnTo>
                    <a:lnTo>
                      <a:pt x="1219" y="199"/>
                    </a:lnTo>
                    <a:lnTo>
                      <a:pt x="1221" y="199"/>
                    </a:lnTo>
                    <a:lnTo>
                      <a:pt x="1221" y="199"/>
                    </a:lnTo>
                    <a:lnTo>
                      <a:pt x="1221" y="199"/>
                    </a:lnTo>
                    <a:lnTo>
                      <a:pt x="1223" y="199"/>
                    </a:lnTo>
                    <a:lnTo>
                      <a:pt x="1223" y="199"/>
                    </a:lnTo>
                    <a:lnTo>
                      <a:pt x="1225" y="199"/>
                    </a:lnTo>
                    <a:lnTo>
                      <a:pt x="1225" y="199"/>
                    </a:lnTo>
                    <a:lnTo>
                      <a:pt x="1225" y="199"/>
                    </a:lnTo>
                    <a:lnTo>
                      <a:pt x="1225" y="199"/>
                    </a:lnTo>
                    <a:lnTo>
                      <a:pt x="1228" y="201"/>
                    </a:lnTo>
                    <a:lnTo>
                      <a:pt x="1228" y="201"/>
                    </a:lnTo>
                    <a:lnTo>
                      <a:pt x="1230" y="201"/>
                    </a:lnTo>
                    <a:lnTo>
                      <a:pt x="1230" y="201"/>
                    </a:lnTo>
                    <a:lnTo>
                      <a:pt x="1230" y="201"/>
                    </a:lnTo>
                    <a:lnTo>
                      <a:pt x="1232" y="201"/>
                    </a:lnTo>
                    <a:lnTo>
                      <a:pt x="1232" y="201"/>
                    </a:lnTo>
                    <a:lnTo>
                      <a:pt x="1232" y="201"/>
                    </a:lnTo>
                    <a:lnTo>
                      <a:pt x="1234" y="201"/>
                    </a:lnTo>
                    <a:lnTo>
                      <a:pt x="1237" y="201"/>
                    </a:lnTo>
                    <a:lnTo>
                      <a:pt x="1237" y="201"/>
                    </a:lnTo>
                    <a:lnTo>
                      <a:pt x="1237" y="201"/>
                    </a:lnTo>
                    <a:lnTo>
                      <a:pt x="1239" y="201"/>
                    </a:lnTo>
                    <a:lnTo>
                      <a:pt x="1239" y="201"/>
                    </a:lnTo>
                    <a:lnTo>
                      <a:pt x="1239" y="201"/>
                    </a:lnTo>
                    <a:lnTo>
                      <a:pt x="1241" y="202"/>
                    </a:lnTo>
                    <a:lnTo>
                      <a:pt x="1241" y="202"/>
                    </a:lnTo>
                    <a:lnTo>
                      <a:pt x="1241" y="202"/>
                    </a:lnTo>
                    <a:lnTo>
                      <a:pt x="1243" y="204"/>
                    </a:lnTo>
                    <a:lnTo>
                      <a:pt x="1243" y="204"/>
                    </a:lnTo>
                    <a:lnTo>
                      <a:pt x="1243" y="204"/>
                    </a:lnTo>
                    <a:lnTo>
                      <a:pt x="1243" y="204"/>
                    </a:lnTo>
                    <a:lnTo>
                      <a:pt x="1241" y="206"/>
                    </a:lnTo>
                    <a:lnTo>
                      <a:pt x="1241" y="206"/>
                    </a:lnTo>
                    <a:lnTo>
                      <a:pt x="1241" y="206"/>
                    </a:lnTo>
                    <a:lnTo>
                      <a:pt x="1241" y="206"/>
                    </a:lnTo>
                    <a:lnTo>
                      <a:pt x="1241" y="206"/>
                    </a:lnTo>
                    <a:lnTo>
                      <a:pt x="1241" y="206"/>
                    </a:lnTo>
                    <a:lnTo>
                      <a:pt x="1241" y="206"/>
                    </a:lnTo>
                    <a:lnTo>
                      <a:pt x="1241" y="206"/>
                    </a:lnTo>
                    <a:lnTo>
                      <a:pt x="1241" y="208"/>
                    </a:lnTo>
                    <a:lnTo>
                      <a:pt x="1241" y="208"/>
                    </a:lnTo>
                    <a:lnTo>
                      <a:pt x="1239" y="208"/>
                    </a:lnTo>
                    <a:lnTo>
                      <a:pt x="1239" y="208"/>
                    </a:lnTo>
                    <a:lnTo>
                      <a:pt x="1239" y="208"/>
                    </a:lnTo>
                    <a:lnTo>
                      <a:pt x="1237" y="208"/>
                    </a:lnTo>
                    <a:lnTo>
                      <a:pt x="1237" y="208"/>
                    </a:lnTo>
                    <a:lnTo>
                      <a:pt x="1237" y="210"/>
                    </a:lnTo>
                    <a:lnTo>
                      <a:pt x="1237" y="210"/>
                    </a:lnTo>
                    <a:lnTo>
                      <a:pt x="1237" y="210"/>
                    </a:lnTo>
                    <a:lnTo>
                      <a:pt x="1237" y="210"/>
                    </a:lnTo>
                    <a:lnTo>
                      <a:pt x="1237" y="211"/>
                    </a:lnTo>
                    <a:lnTo>
                      <a:pt x="1235" y="211"/>
                    </a:lnTo>
                    <a:lnTo>
                      <a:pt x="1235" y="211"/>
                    </a:lnTo>
                    <a:lnTo>
                      <a:pt x="1235" y="211"/>
                    </a:lnTo>
                    <a:lnTo>
                      <a:pt x="1235" y="211"/>
                    </a:lnTo>
                    <a:lnTo>
                      <a:pt x="1235" y="211"/>
                    </a:lnTo>
                    <a:lnTo>
                      <a:pt x="1234" y="213"/>
                    </a:lnTo>
                    <a:lnTo>
                      <a:pt x="1234" y="213"/>
                    </a:lnTo>
                    <a:lnTo>
                      <a:pt x="1234" y="213"/>
                    </a:lnTo>
                    <a:lnTo>
                      <a:pt x="1234" y="213"/>
                    </a:lnTo>
                    <a:lnTo>
                      <a:pt x="1234" y="215"/>
                    </a:lnTo>
                    <a:lnTo>
                      <a:pt x="1234" y="215"/>
                    </a:lnTo>
                    <a:lnTo>
                      <a:pt x="1234" y="215"/>
                    </a:lnTo>
                    <a:lnTo>
                      <a:pt x="1234" y="215"/>
                    </a:lnTo>
                    <a:lnTo>
                      <a:pt x="1235" y="215"/>
                    </a:lnTo>
                    <a:lnTo>
                      <a:pt x="1235" y="215"/>
                    </a:lnTo>
                    <a:lnTo>
                      <a:pt x="1237" y="215"/>
                    </a:lnTo>
                    <a:lnTo>
                      <a:pt x="1239" y="215"/>
                    </a:lnTo>
                    <a:lnTo>
                      <a:pt x="1239" y="215"/>
                    </a:lnTo>
                    <a:lnTo>
                      <a:pt x="1239" y="215"/>
                    </a:lnTo>
                    <a:lnTo>
                      <a:pt x="1239" y="215"/>
                    </a:lnTo>
                    <a:lnTo>
                      <a:pt x="1239" y="215"/>
                    </a:lnTo>
                    <a:lnTo>
                      <a:pt x="1241" y="215"/>
                    </a:lnTo>
                    <a:lnTo>
                      <a:pt x="1241" y="215"/>
                    </a:lnTo>
                    <a:lnTo>
                      <a:pt x="1241" y="217"/>
                    </a:lnTo>
                    <a:lnTo>
                      <a:pt x="1241" y="217"/>
                    </a:lnTo>
                    <a:lnTo>
                      <a:pt x="1241" y="217"/>
                    </a:lnTo>
                    <a:lnTo>
                      <a:pt x="1243" y="217"/>
                    </a:lnTo>
                    <a:lnTo>
                      <a:pt x="1243" y="219"/>
                    </a:lnTo>
                    <a:lnTo>
                      <a:pt x="1244" y="219"/>
                    </a:lnTo>
                    <a:lnTo>
                      <a:pt x="1246" y="219"/>
                    </a:lnTo>
                    <a:lnTo>
                      <a:pt x="1246" y="219"/>
                    </a:lnTo>
                    <a:lnTo>
                      <a:pt x="1248" y="219"/>
                    </a:lnTo>
                    <a:lnTo>
                      <a:pt x="1248" y="219"/>
                    </a:lnTo>
                    <a:lnTo>
                      <a:pt x="1250" y="219"/>
                    </a:lnTo>
                    <a:lnTo>
                      <a:pt x="1250" y="219"/>
                    </a:lnTo>
                    <a:lnTo>
                      <a:pt x="1250" y="219"/>
                    </a:lnTo>
                    <a:lnTo>
                      <a:pt x="1252" y="219"/>
                    </a:lnTo>
                    <a:lnTo>
                      <a:pt x="1252" y="219"/>
                    </a:lnTo>
                    <a:lnTo>
                      <a:pt x="1252" y="219"/>
                    </a:lnTo>
                    <a:lnTo>
                      <a:pt x="1253" y="220"/>
                    </a:lnTo>
                    <a:lnTo>
                      <a:pt x="1253" y="220"/>
                    </a:lnTo>
                    <a:lnTo>
                      <a:pt x="1255" y="220"/>
                    </a:lnTo>
                    <a:lnTo>
                      <a:pt x="1255" y="220"/>
                    </a:lnTo>
                    <a:lnTo>
                      <a:pt x="1257" y="220"/>
                    </a:lnTo>
                    <a:lnTo>
                      <a:pt x="1257" y="220"/>
                    </a:lnTo>
                    <a:lnTo>
                      <a:pt x="1257" y="220"/>
                    </a:lnTo>
                    <a:lnTo>
                      <a:pt x="1259" y="219"/>
                    </a:lnTo>
                    <a:lnTo>
                      <a:pt x="1259" y="219"/>
                    </a:lnTo>
                    <a:lnTo>
                      <a:pt x="1261" y="219"/>
                    </a:lnTo>
                    <a:lnTo>
                      <a:pt x="1261" y="219"/>
                    </a:lnTo>
                    <a:lnTo>
                      <a:pt x="1261" y="219"/>
                    </a:lnTo>
                    <a:lnTo>
                      <a:pt x="1262" y="219"/>
                    </a:lnTo>
                    <a:lnTo>
                      <a:pt x="1262" y="217"/>
                    </a:lnTo>
                    <a:lnTo>
                      <a:pt x="1262" y="217"/>
                    </a:lnTo>
                    <a:lnTo>
                      <a:pt x="1264" y="217"/>
                    </a:lnTo>
                    <a:lnTo>
                      <a:pt x="1264" y="217"/>
                    </a:lnTo>
                    <a:lnTo>
                      <a:pt x="1266" y="215"/>
                    </a:lnTo>
                    <a:lnTo>
                      <a:pt x="1266" y="215"/>
                    </a:lnTo>
                    <a:lnTo>
                      <a:pt x="1266" y="215"/>
                    </a:lnTo>
                    <a:lnTo>
                      <a:pt x="1266" y="215"/>
                    </a:lnTo>
                    <a:lnTo>
                      <a:pt x="1266" y="215"/>
                    </a:lnTo>
                    <a:lnTo>
                      <a:pt x="1268" y="215"/>
                    </a:lnTo>
                    <a:lnTo>
                      <a:pt x="1268" y="215"/>
                    </a:lnTo>
                    <a:lnTo>
                      <a:pt x="1270" y="215"/>
                    </a:lnTo>
                    <a:lnTo>
                      <a:pt x="1270" y="215"/>
                    </a:lnTo>
                    <a:lnTo>
                      <a:pt x="1270" y="215"/>
                    </a:lnTo>
                    <a:lnTo>
                      <a:pt x="1272" y="215"/>
                    </a:lnTo>
                    <a:lnTo>
                      <a:pt x="1272" y="215"/>
                    </a:lnTo>
                    <a:lnTo>
                      <a:pt x="1273" y="215"/>
                    </a:lnTo>
                    <a:lnTo>
                      <a:pt x="1273" y="215"/>
                    </a:lnTo>
                    <a:lnTo>
                      <a:pt x="1273" y="215"/>
                    </a:lnTo>
                    <a:lnTo>
                      <a:pt x="1273" y="213"/>
                    </a:lnTo>
                    <a:lnTo>
                      <a:pt x="1275" y="213"/>
                    </a:lnTo>
                    <a:lnTo>
                      <a:pt x="1275" y="213"/>
                    </a:lnTo>
                    <a:lnTo>
                      <a:pt x="1277" y="213"/>
                    </a:lnTo>
                    <a:lnTo>
                      <a:pt x="1279" y="213"/>
                    </a:lnTo>
                    <a:lnTo>
                      <a:pt x="1279" y="213"/>
                    </a:lnTo>
                    <a:lnTo>
                      <a:pt x="1281" y="213"/>
                    </a:lnTo>
                    <a:lnTo>
                      <a:pt x="1281" y="213"/>
                    </a:lnTo>
                    <a:lnTo>
                      <a:pt x="1281" y="213"/>
                    </a:lnTo>
                    <a:lnTo>
                      <a:pt x="1282" y="213"/>
                    </a:lnTo>
                    <a:lnTo>
                      <a:pt x="1282" y="213"/>
                    </a:lnTo>
                    <a:lnTo>
                      <a:pt x="1284" y="213"/>
                    </a:lnTo>
                    <a:lnTo>
                      <a:pt x="1284" y="213"/>
                    </a:lnTo>
                    <a:lnTo>
                      <a:pt x="1286" y="213"/>
                    </a:lnTo>
                    <a:lnTo>
                      <a:pt x="1286" y="213"/>
                    </a:lnTo>
                    <a:lnTo>
                      <a:pt x="1286" y="215"/>
                    </a:lnTo>
                    <a:lnTo>
                      <a:pt x="1286" y="213"/>
                    </a:lnTo>
                    <a:lnTo>
                      <a:pt x="1288" y="213"/>
                    </a:lnTo>
                    <a:lnTo>
                      <a:pt x="1288" y="213"/>
                    </a:lnTo>
                    <a:lnTo>
                      <a:pt x="1288" y="213"/>
                    </a:lnTo>
                    <a:lnTo>
                      <a:pt x="1288" y="215"/>
                    </a:lnTo>
                    <a:lnTo>
                      <a:pt x="1288" y="215"/>
                    </a:lnTo>
                    <a:lnTo>
                      <a:pt x="1290" y="215"/>
                    </a:lnTo>
                    <a:lnTo>
                      <a:pt x="1290" y="215"/>
                    </a:lnTo>
                    <a:lnTo>
                      <a:pt x="1290" y="215"/>
                    </a:lnTo>
                    <a:lnTo>
                      <a:pt x="1291" y="215"/>
                    </a:lnTo>
                    <a:lnTo>
                      <a:pt x="1291" y="215"/>
                    </a:lnTo>
                    <a:lnTo>
                      <a:pt x="1291" y="215"/>
                    </a:lnTo>
                    <a:lnTo>
                      <a:pt x="1293" y="215"/>
                    </a:lnTo>
                    <a:lnTo>
                      <a:pt x="1293" y="217"/>
                    </a:lnTo>
                    <a:lnTo>
                      <a:pt x="1293" y="217"/>
                    </a:lnTo>
                    <a:lnTo>
                      <a:pt x="1295" y="217"/>
                    </a:lnTo>
                    <a:lnTo>
                      <a:pt x="1295" y="217"/>
                    </a:lnTo>
                    <a:lnTo>
                      <a:pt x="1297" y="217"/>
                    </a:lnTo>
                    <a:lnTo>
                      <a:pt x="1297" y="217"/>
                    </a:lnTo>
                    <a:lnTo>
                      <a:pt x="1297" y="217"/>
                    </a:lnTo>
                    <a:lnTo>
                      <a:pt x="1297" y="217"/>
                    </a:lnTo>
                    <a:lnTo>
                      <a:pt x="1299" y="219"/>
                    </a:lnTo>
                    <a:lnTo>
                      <a:pt x="1299" y="219"/>
                    </a:lnTo>
                    <a:lnTo>
                      <a:pt x="1299" y="219"/>
                    </a:lnTo>
                    <a:lnTo>
                      <a:pt x="1299" y="220"/>
                    </a:lnTo>
                    <a:lnTo>
                      <a:pt x="1300" y="220"/>
                    </a:lnTo>
                    <a:lnTo>
                      <a:pt x="1300" y="220"/>
                    </a:lnTo>
                    <a:lnTo>
                      <a:pt x="1302" y="220"/>
                    </a:lnTo>
                    <a:lnTo>
                      <a:pt x="1302" y="220"/>
                    </a:lnTo>
                    <a:lnTo>
                      <a:pt x="1302" y="220"/>
                    </a:lnTo>
                    <a:lnTo>
                      <a:pt x="1302" y="220"/>
                    </a:lnTo>
                    <a:lnTo>
                      <a:pt x="1304" y="222"/>
                    </a:lnTo>
                    <a:lnTo>
                      <a:pt x="1304" y="222"/>
                    </a:lnTo>
                    <a:lnTo>
                      <a:pt x="1306" y="222"/>
                    </a:lnTo>
                    <a:lnTo>
                      <a:pt x="1308" y="222"/>
                    </a:lnTo>
                    <a:lnTo>
                      <a:pt x="1310" y="222"/>
                    </a:lnTo>
                    <a:lnTo>
                      <a:pt x="1310" y="222"/>
                    </a:lnTo>
                    <a:lnTo>
                      <a:pt x="1310" y="222"/>
                    </a:lnTo>
                    <a:lnTo>
                      <a:pt x="1311" y="222"/>
                    </a:lnTo>
                    <a:lnTo>
                      <a:pt x="1311" y="222"/>
                    </a:lnTo>
                    <a:lnTo>
                      <a:pt x="1313" y="222"/>
                    </a:lnTo>
                    <a:lnTo>
                      <a:pt x="1313" y="222"/>
                    </a:lnTo>
                    <a:lnTo>
                      <a:pt x="1313" y="222"/>
                    </a:lnTo>
                    <a:lnTo>
                      <a:pt x="1315" y="222"/>
                    </a:lnTo>
                    <a:lnTo>
                      <a:pt x="1315" y="224"/>
                    </a:lnTo>
                    <a:lnTo>
                      <a:pt x="1315" y="224"/>
                    </a:lnTo>
                    <a:lnTo>
                      <a:pt x="1315" y="224"/>
                    </a:lnTo>
                    <a:lnTo>
                      <a:pt x="1317" y="224"/>
                    </a:lnTo>
                    <a:lnTo>
                      <a:pt x="1317" y="224"/>
                    </a:lnTo>
                    <a:lnTo>
                      <a:pt x="1319" y="224"/>
                    </a:lnTo>
                    <a:lnTo>
                      <a:pt x="1319" y="224"/>
                    </a:lnTo>
                    <a:lnTo>
                      <a:pt x="1320" y="224"/>
                    </a:lnTo>
                    <a:lnTo>
                      <a:pt x="1320" y="224"/>
                    </a:lnTo>
                    <a:lnTo>
                      <a:pt x="1320" y="224"/>
                    </a:lnTo>
                    <a:lnTo>
                      <a:pt x="1320" y="224"/>
                    </a:lnTo>
                    <a:lnTo>
                      <a:pt x="1322" y="224"/>
                    </a:lnTo>
                    <a:lnTo>
                      <a:pt x="1322" y="222"/>
                    </a:lnTo>
                    <a:lnTo>
                      <a:pt x="1322" y="222"/>
                    </a:lnTo>
                    <a:lnTo>
                      <a:pt x="1322" y="222"/>
                    </a:lnTo>
                    <a:lnTo>
                      <a:pt x="1324" y="222"/>
                    </a:lnTo>
                    <a:lnTo>
                      <a:pt x="1324" y="220"/>
                    </a:lnTo>
                    <a:lnTo>
                      <a:pt x="1324" y="220"/>
                    </a:lnTo>
                    <a:lnTo>
                      <a:pt x="1324" y="220"/>
                    </a:lnTo>
                    <a:lnTo>
                      <a:pt x="1324" y="220"/>
                    </a:lnTo>
                    <a:lnTo>
                      <a:pt x="1324" y="220"/>
                    </a:lnTo>
                    <a:lnTo>
                      <a:pt x="1324" y="220"/>
                    </a:lnTo>
                    <a:lnTo>
                      <a:pt x="1326" y="220"/>
                    </a:lnTo>
                    <a:lnTo>
                      <a:pt x="1326" y="220"/>
                    </a:lnTo>
                    <a:lnTo>
                      <a:pt x="1326" y="220"/>
                    </a:lnTo>
                    <a:lnTo>
                      <a:pt x="1326" y="220"/>
                    </a:lnTo>
                    <a:lnTo>
                      <a:pt x="1326" y="220"/>
                    </a:lnTo>
                    <a:lnTo>
                      <a:pt x="1328" y="220"/>
                    </a:lnTo>
                    <a:lnTo>
                      <a:pt x="1328" y="220"/>
                    </a:lnTo>
                    <a:lnTo>
                      <a:pt x="1328" y="220"/>
                    </a:lnTo>
                    <a:lnTo>
                      <a:pt x="1328" y="219"/>
                    </a:lnTo>
                    <a:lnTo>
                      <a:pt x="1328" y="219"/>
                    </a:lnTo>
                    <a:lnTo>
                      <a:pt x="1329" y="219"/>
                    </a:lnTo>
                    <a:lnTo>
                      <a:pt x="1329" y="219"/>
                    </a:lnTo>
                    <a:lnTo>
                      <a:pt x="1329" y="219"/>
                    </a:lnTo>
                    <a:lnTo>
                      <a:pt x="1329" y="219"/>
                    </a:lnTo>
                    <a:lnTo>
                      <a:pt x="1331" y="219"/>
                    </a:lnTo>
                    <a:lnTo>
                      <a:pt x="1331" y="219"/>
                    </a:lnTo>
                    <a:lnTo>
                      <a:pt x="1331" y="219"/>
                    </a:lnTo>
                    <a:lnTo>
                      <a:pt x="1331" y="219"/>
                    </a:lnTo>
                    <a:lnTo>
                      <a:pt x="1331" y="219"/>
                    </a:lnTo>
                    <a:lnTo>
                      <a:pt x="1331" y="219"/>
                    </a:lnTo>
                    <a:lnTo>
                      <a:pt x="1331" y="219"/>
                    </a:lnTo>
                    <a:lnTo>
                      <a:pt x="1333" y="219"/>
                    </a:lnTo>
                    <a:lnTo>
                      <a:pt x="1333" y="219"/>
                    </a:lnTo>
                    <a:lnTo>
                      <a:pt x="1333" y="219"/>
                    </a:lnTo>
                    <a:lnTo>
                      <a:pt x="1333" y="219"/>
                    </a:lnTo>
                    <a:lnTo>
                      <a:pt x="1335" y="219"/>
                    </a:lnTo>
                    <a:lnTo>
                      <a:pt x="1335" y="219"/>
                    </a:lnTo>
                    <a:lnTo>
                      <a:pt x="1335" y="219"/>
                    </a:lnTo>
                    <a:lnTo>
                      <a:pt x="1335" y="219"/>
                    </a:lnTo>
                    <a:lnTo>
                      <a:pt x="1337" y="219"/>
                    </a:lnTo>
                    <a:lnTo>
                      <a:pt x="1337" y="219"/>
                    </a:lnTo>
                    <a:lnTo>
                      <a:pt x="1337" y="217"/>
                    </a:lnTo>
                    <a:lnTo>
                      <a:pt x="1337" y="217"/>
                    </a:lnTo>
                    <a:lnTo>
                      <a:pt x="1338" y="219"/>
                    </a:lnTo>
                    <a:lnTo>
                      <a:pt x="1338" y="219"/>
                    </a:lnTo>
                    <a:lnTo>
                      <a:pt x="1338" y="219"/>
                    </a:lnTo>
                    <a:lnTo>
                      <a:pt x="1340" y="219"/>
                    </a:lnTo>
                    <a:lnTo>
                      <a:pt x="1340" y="219"/>
                    </a:lnTo>
                    <a:lnTo>
                      <a:pt x="1340" y="219"/>
                    </a:lnTo>
                    <a:lnTo>
                      <a:pt x="1340" y="219"/>
                    </a:lnTo>
                    <a:lnTo>
                      <a:pt x="1340" y="219"/>
                    </a:lnTo>
                    <a:lnTo>
                      <a:pt x="1340" y="219"/>
                    </a:lnTo>
                    <a:lnTo>
                      <a:pt x="1340" y="219"/>
                    </a:lnTo>
                    <a:lnTo>
                      <a:pt x="1342" y="219"/>
                    </a:lnTo>
                    <a:lnTo>
                      <a:pt x="1342" y="219"/>
                    </a:lnTo>
                    <a:lnTo>
                      <a:pt x="1342" y="219"/>
                    </a:lnTo>
                    <a:lnTo>
                      <a:pt x="1342" y="219"/>
                    </a:lnTo>
                    <a:lnTo>
                      <a:pt x="1342" y="219"/>
                    </a:lnTo>
                    <a:lnTo>
                      <a:pt x="1342" y="217"/>
                    </a:lnTo>
                    <a:lnTo>
                      <a:pt x="1342" y="217"/>
                    </a:lnTo>
                    <a:lnTo>
                      <a:pt x="1342" y="217"/>
                    </a:lnTo>
                    <a:lnTo>
                      <a:pt x="1344" y="217"/>
                    </a:lnTo>
                    <a:lnTo>
                      <a:pt x="1344" y="219"/>
                    </a:lnTo>
                    <a:lnTo>
                      <a:pt x="1344" y="219"/>
                    </a:lnTo>
                    <a:lnTo>
                      <a:pt x="1344" y="219"/>
                    </a:lnTo>
                    <a:lnTo>
                      <a:pt x="1346" y="219"/>
                    </a:lnTo>
                    <a:lnTo>
                      <a:pt x="1346" y="219"/>
                    </a:lnTo>
                    <a:lnTo>
                      <a:pt x="1346" y="219"/>
                    </a:lnTo>
                    <a:lnTo>
                      <a:pt x="1348" y="219"/>
                    </a:lnTo>
                    <a:lnTo>
                      <a:pt x="1348" y="219"/>
                    </a:lnTo>
                    <a:lnTo>
                      <a:pt x="1348" y="219"/>
                    </a:lnTo>
                    <a:lnTo>
                      <a:pt x="1348" y="219"/>
                    </a:lnTo>
                    <a:lnTo>
                      <a:pt x="1349" y="219"/>
                    </a:lnTo>
                    <a:lnTo>
                      <a:pt x="1349" y="219"/>
                    </a:lnTo>
                    <a:lnTo>
                      <a:pt x="1351" y="219"/>
                    </a:lnTo>
                    <a:lnTo>
                      <a:pt x="1351" y="219"/>
                    </a:lnTo>
                    <a:lnTo>
                      <a:pt x="1351" y="219"/>
                    </a:lnTo>
                    <a:lnTo>
                      <a:pt x="1351" y="220"/>
                    </a:lnTo>
                    <a:lnTo>
                      <a:pt x="1351" y="220"/>
                    </a:lnTo>
                    <a:lnTo>
                      <a:pt x="1351" y="220"/>
                    </a:lnTo>
                    <a:lnTo>
                      <a:pt x="1351" y="220"/>
                    </a:lnTo>
                    <a:lnTo>
                      <a:pt x="1353" y="220"/>
                    </a:lnTo>
                    <a:lnTo>
                      <a:pt x="1353" y="220"/>
                    </a:lnTo>
                    <a:lnTo>
                      <a:pt x="1353" y="220"/>
                    </a:lnTo>
                    <a:lnTo>
                      <a:pt x="1353" y="220"/>
                    </a:lnTo>
                    <a:lnTo>
                      <a:pt x="1353" y="220"/>
                    </a:lnTo>
                    <a:lnTo>
                      <a:pt x="1353" y="220"/>
                    </a:lnTo>
                    <a:lnTo>
                      <a:pt x="1355" y="220"/>
                    </a:lnTo>
                    <a:lnTo>
                      <a:pt x="1355" y="220"/>
                    </a:lnTo>
                    <a:lnTo>
                      <a:pt x="1355" y="220"/>
                    </a:lnTo>
                    <a:lnTo>
                      <a:pt x="1355" y="220"/>
                    </a:lnTo>
                    <a:lnTo>
                      <a:pt x="1355" y="220"/>
                    </a:lnTo>
                    <a:lnTo>
                      <a:pt x="1355" y="220"/>
                    </a:lnTo>
                    <a:lnTo>
                      <a:pt x="1355" y="220"/>
                    </a:lnTo>
                    <a:lnTo>
                      <a:pt x="1355" y="220"/>
                    </a:lnTo>
                    <a:lnTo>
                      <a:pt x="1357" y="219"/>
                    </a:lnTo>
                    <a:lnTo>
                      <a:pt x="1357" y="219"/>
                    </a:lnTo>
                    <a:lnTo>
                      <a:pt x="1357" y="219"/>
                    </a:lnTo>
                    <a:lnTo>
                      <a:pt x="1357" y="219"/>
                    </a:lnTo>
                    <a:lnTo>
                      <a:pt x="1357" y="219"/>
                    </a:lnTo>
                    <a:lnTo>
                      <a:pt x="1357" y="219"/>
                    </a:lnTo>
                    <a:lnTo>
                      <a:pt x="1357" y="219"/>
                    </a:lnTo>
                    <a:lnTo>
                      <a:pt x="1357" y="219"/>
                    </a:lnTo>
                    <a:lnTo>
                      <a:pt x="1357" y="219"/>
                    </a:lnTo>
                    <a:lnTo>
                      <a:pt x="1358" y="219"/>
                    </a:lnTo>
                    <a:lnTo>
                      <a:pt x="1358" y="219"/>
                    </a:lnTo>
                    <a:lnTo>
                      <a:pt x="1358" y="219"/>
                    </a:lnTo>
                    <a:lnTo>
                      <a:pt x="1358" y="219"/>
                    </a:lnTo>
                    <a:lnTo>
                      <a:pt x="1358" y="219"/>
                    </a:lnTo>
                    <a:lnTo>
                      <a:pt x="1358" y="220"/>
                    </a:lnTo>
                    <a:lnTo>
                      <a:pt x="1360" y="220"/>
                    </a:lnTo>
                    <a:lnTo>
                      <a:pt x="1360" y="219"/>
                    </a:lnTo>
                    <a:lnTo>
                      <a:pt x="1360" y="219"/>
                    </a:lnTo>
                    <a:lnTo>
                      <a:pt x="1360" y="219"/>
                    </a:lnTo>
                    <a:lnTo>
                      <a:pt x="1360" y="219"/>
                    </a:lnTo>
                    <a:lnTo>
                      <a:pt x="1360" y="219"/>
                    </a:lnTo>
                    <a:lnTo>
                      <a:pt x="1360" y="219"/>
                    </a:lnTo>
                    <a:lnTo>
                      <a:pt x="1360" y="219"/>
                    </a:lnTo>
                    <a:lnTo>
                      <a:pt x="1360" y="219"/>
                    </a:lnTo>
                    <a:lnTo>
                      <a:pt x="1360" y="219"/>
                    </a:lnTo>
                    <a:lnTo>
                      <a:pt x="1362" y="219"/>
                    </a:lnTo>
                    <a:lnTo>
                      <a:pt x="1362" y="219"/>
                    </a:lnTo>
                    <a:lnTo>
                      <a:pt x="1362" y="219"/>
                    </a:lnTo>
                    <a:lnTo>
                      <a:pt x="1362" y="219"/>
                    </a:lnTo>
                    <a:lnTo>
                      <a:pt x="1362" y="219"/>
                    </a:lnTo>
                    <a:lnTo>
                      <a:pt x="1362" y="219"/>
                    </a:lnTo>
                    <a:lnTo>
                      <a:pt x="1362" y="219"/>
                    </a:lnTo>
                    <a:lnTo>
                      <a:pt x="1364" y="219"/>
                    </a:lnTo>
                    <a:lnTo>
                      <a:pt x="1364" y="219"/>
                    </a:lnTo>
                    <a:lnTo>
                      <a:pt x="1364" y="219"/>
                    </a:lnTo>
                    <a:lnTo>
                      <a:pt x="1364" y="219"/>
                    </a:lnTo>
                    <a:lnTo>
                      <a:pt x="1364" y="219"/>
                    </a:lnTo>
                    <a:lnTo>
                      <a:pt x="1364" y="219"/>
                    </a:lnTo>
                    <a:lnTo>
                      <a:pt x="1364" y="219"/>
                    </a:lnTo>
                    <a:lnTo>
                      <a:pt x="1364" y="219"/>
                    </a:lnTo>
                    <a:lnTo>
                      <a:pt x="1366" y="219"/>
                    </a:lnTo>
                    <a:lnTo>
                      <a:pt x="1366" y="219"/>
                    </a:lnTo>
                    <a:lnTo>
                      <a:pt x="1366" y="219"/>
                    </a:lnTo>
                    <a:lnTo>
                      <a:pt x="1366" y="220"/>
                    </a:lnTo>
                    <a:lnTo>
                      <a:pt x="1366" y="219"/>
                    </a:lnTo>
                    <a:lnTo>
                      <a:pt x="1367" y="219"/>
                    </a:lnTo>
                    <a:lnTo>
                      <a:pt x="1367" y="219"/>
                    </a:lnTo>
                    <a:lnTo>
                      <a:pt x="1367" y="219"/>
                    </a:lnTo>
                    <a:lnTo>
                      <a:pt x="1367" y="219"/>
                    </a:lnTo>
                    <a:lnTo>
                      <a:pt x="1367" y="219"/>
                    </a:lnTo>
                    <a:lnTo>
                      <a:pt x="1367" y="220"/>
                    </a:lnTo>
                    <a:lnTo>
                      <a:pt x="1367" y="220"/>
                    </a:lnTo>
                    <a:lnTo>
                      <a:pt x="1367" y="220"/>
                    </a:lnTo>
                    <a:lnTo>
                      <a:pt x="1367" y="219"/>
                    </a:lnTo>
                    <a:lnTo>
                      <a:pt x="1367" y="219"/>
                    </a:lnTo>
                    <a:lnTo>
                      <a:pt x="1369" y="219"/>
                    </a:lnTo>
                    <a:lnTo>
                      <a:pt x="1369" y="219"/>
                    </a:lnTo>
                    <a:lnTo>
                      <a:pt x="1369" y="220"/>
                    </a:lnTo>
                    <a:lnTo>
                      <a:pt x="1369" y="220"/>
                    </a:lnTo>
                    <a:lnTo>
                      <a:pt x="1371" y="220"/>
                    </a:lnTo>
                    <a:lnTo>
                      <a:pt x="1371" y="220"/>
                    </a:lnTo>
                    <a:lnTo>
                      <a:pt x="1371" y="220"/>
                    </a:lnTo>
                    <a:lnTo>
                      <a:pt x="1373" y="220"/>
                    </a:lnTo>
                    <a:lnTo>
                      <a:pt x="1373" y="220"/>
                    </a:lnTo>
                    <a:lnTo>
                      <a:pt x="1373" y="220"/>
                    </a:lnTo>
                    <a:lnTo>
                      <a:pt x="1373" y="220"/>
                    </a:lnTo>
                    <a:lnTo>
                      <a:pt x="1373" y="220"/>
                    </a:lnTo>
                    <a:lnTo>
                      <a:pt x="1373" y="220"/>
                    </a:lnTo>
                    <a:lnTo>
                      <a:pt x="1373" y="220"/>
                    </a:lnTo>
                    <a:lnTo>
                      <a:pt x="1373" y="220"/>
                    </a:lnTo>
                    <a:lnTo>
                      <a:pt x="1373" y="220"/>
                    </a:lnTo>
                    <a:lnTo>
                      <a:pt x="1375" y="220"/>
                    </a:lnTo>
                    <a:lnTo>
                      <a:pt x="1375" y="220"/>
                    </a:lnTo>
                    <a:lnTo>
                      <a:pt x="1375" y="219"/>
                    </a:lnTo>
                    <a:lnTo>
                      <a:pt x="1375" y="219"/>
                    </a:lnTo>
                    <a:lnTo>
                      <a:pt x="1375" y="219"/>
                    </a:lnTo>
                    <a:lnTo>
                      <a:pt x="1376" y="219"/>
                    </a:lnTo>
                    <a:lnTo>
                      <a:pt x="1376" y="217"/>
                    </a:lnTo>
                    <a:lnTo>
                      <a:pt x="1376" y="217"/>
                    </a:lnTo>
                    <a:lnTo>
                      <a:pt x="1376" y="217"/>
                    </a:lnTo>
                    <a:lnTo>
                      <a:pt x="1376" y="217"/>
                    </a:lnTo>
                    <a:lnTo>
                      <a:pt x="1376" y="217"/>
                    </a:lnTo>
                    <a:lnTo>
                      <a:pt x="1378" y="217"/>
                    </a:lnTo>
                    <a:lnTo>
                      <a:pt x="1378" y="217"/>
                    </a:lnTo>
                    <a:lnTo>
                      <a:pt x="1376" y="217"/>
                    </a:lnTo>
                    <a:lnTo>
                      <a:pt x="1376" y="215"/>
                    </a:lnTo>
                    <a:lnTo>
                      <a:pt x="1376" y="215"/>
                    </a:lnTo>
                    <a:lnTo>
                      <a:pt x="1376" y="215"/>
                    </a:lnTo>
                    <a:lnTo>
                      <a:pt x="1376" y="215"/>
                    </a:lnTo>
                    <a:lnTo>
                      <a:pt x="1375" y="215"/>
                    </a:lnTo>
                    <a:lnTo>
                      <a:pt x="1375" y="215"/>
                    </a:lnTo>
                    <a:lnTo>
                      <a:pt x="1375" y="215"/>
                    </a:lnTo>
                    <a:lnTo>
                      <a:pt x="1375" y="213"/>
                    </a:lnTo>
                    <a:lnTo>
                      <a:pt x="1375" y="213"/>
                    </a:lnTo>
                    <a:lnTo>
                      <a:pt x="1375" y="213"/>
                    </a:lnTo>
                    <a:lnTo>
                      <a:pt x="1375" y="211"/>
                    </a:lnTo>
                    <a:lnTo>
                      <a:pt x="1375" y="211"/>
                    </a:lnTo>
                    <a:lnTo>
                      <a:pt x="1375" y="211"/>
                    </a:lnTo>
                    <a:lnTo>
                      <a:pt x="1375" y="211"/>
                    </a:lnTo>
                    <a:lnTo>
                      <a:pt x="1375" y="211"/>
                    </a:lnTo>
                    <a:lnTo>
                      <a:pt x="1375" y="210"/>
                    </a:lnTo>
                    <a:lnTo>
                      <a:pt x="1375" y="210"/>
                    </a:lnTo>
                    <a:lnTo>
                      <a:pt x="1375" y="210"/>
                    </a:lnTo>
                    <a:lnTo>
                      <a:pt x="1376" y="210"/>
                    </a:lnTo>
                    <a:lnTo>
                      <a:pt x="1376" y="210"/>
                    </a:lnTo>
                    <a:lnTo>
                      <a:pt x="1378" y="210"/>
                    </a:lnTo>
                    <a:lnTo>
                      <a:pt x="1378" y="210"/>
                    </a:lnTo>
                    <a:lnTo>
                      <a:pt x="1380" y="210"/>
                    </a:lnTo>
                    <a:lnTo>
                      <a:pt x="1382" y="210"/>
                    </a:lnTo>
                    <a:lnTo>
                      <a:pt x="1382" y="210"/>
                    </a:lnTo>
                    <a:lnTo>
                      <a:pt x="1382" y="210"/>
                    </a:lnTo>
                    <a:lnTo>
                      <a:pt x="1382" y="210"/>
                    </a:lnTo>
                    <a:lnTo>
                      <a:pt x="1382" y="210"/>
                    </a:lnTo>
                    <a:lnTo>
                      <a:pt x="1382" y="210"/>
                    </a:lnTo>
                    <a:lnTo>
                      <a:pt x="1384" y="210"/>
                    </a:lnTo>
                    <a:lnTo>
                      <a:pt x="1384" y="208"/>
                    </a:lnTo>
                    <a:lnTo>
                      <a:pt x="1384" y="208"/>
                    </a:lnTo>
                    <a:lnTo>
                      <a:pt x="1384" y="208"/>
                    </a:lnTo>
                    <a:lnTo>
                      <a:pt x="1384" y="208"/>
                    </a:lnTo>
                    <a:lnTo>
                      <a:pt x="1384" y="208"/>
                    </a:lnTo>
                    <a:lnTo>
                      <a:pt x="1384" y="208"/>
                    </a:lnTo>
                    <a:lnTo>
                      <a:pt x="1385" y="208"/>
                    </a:lnTo>
                    <a:lnTo>
                      <a:pt x="1385" y="208"/>
                    </a:lnTo>
                    <a:lnTo>
                      <a:pt x="1385" y="208"/>
                    </a:lnTo>
                    <a:lnTo>
                      <a:pt x="1385" y="208"/>
                    </a:lnTo>
                    <a:lnTo>
                      <a:pt x="1385" y="208"/>
                    </a:lnTo>
                    <a:lnTo>
                      <a:pt x="1387" y="208"/>
                    </a:lnTo>
                    <a:lnTo>
                      <a:pt x="1387" y="208"/>
                    </a:lnTo>
                    <a:lnTo>
                      <a:pt x="1387" y="208"/>
                    </a:lnTo>
                    <a:lnTo>
                      <a:pt x="1387" y="208"/>
                    </a:lnTo>
                    <a:lnTo>
                      <a:pt x="1389" y="208"/>
                    </a:lnTo>
                    <a:lnTo>
                      <a:pt x="1391" y="208"/>
                    </a:lnTo>
                    <a:lnTo>
                      <a:pt x="1393" y="208"/>
                    </a:lnTo>
                    <a:lnTo>
                      <a:pt x="1393" y="208"/>
                    </a:lnTo>
                    <a:lnTo>
                      <a:pt x="1393" y="208"/>
                    </a:lnTo>
                    <a:lnTo>
                      <a:pt x="1395" y="208"/>
                    </a:lnTo>
                    <a:lnTo>
                      <a:pt x="1395" y="208"/>
                    </a:lnTo>
                    <a:lnTo>
                      <a:pt x="1396" y="208"/>
                    </a:lnTo>
                    <a:lnTo>
                      <a:pt x="1398" y="208"/>
                    </a:lnTo>
                    <a:lnTo>
                      <a:pt x="1398" y="208"/>
                    </a:lnTo>
                    <a:lnTo>
                      <a:pt x="1398" y="208"/>
                    </a:lnTo>
                    <a:lnTo>
                      <a:pt x="1400" y="208"/>
                    </a:lnTo>
                    <a:lnTo>
                      <a:pt x="1400" y="208"/>
                    </a:lnTo>
                    <a:lnTo>
                      <a:pt x="1400" y="208"/>
                    </a:lnTo>
                    <a:lnTo>
                      <a:pt x="1400" y="206"/>
                    </a:lnTo>
                    <a:lnTo>
                      <a:pt x="1402" y="206"/>
                    </a:lnTo>
                    <a:lnTo>
                      <a:pt x="1402" y="206"/>
                    </a:lnTo>
                    <a:lnTo>
                      <a:pt x="1402" y="206"/>
                    </a:lnTo>
                    <a:lnTo>
                      <a:pt x="1404" y="206"/>
                    </a:lnTo>
                    <a:lnTo>
                      <a:pt x="1404" y="206"/>
                    </a:lnTo>
                    <a:lnTo>
                      <a:pt x="1404" y="206"/>
                    </a:lnTo>
                    <a:lnTo>
                      <a:pt x="1405" y="206"/>
                    </a:lnTo>
                    <a:lnTo>
                      <a:pt x="1405" y="206"/>
                    </a:lnTo>
                    <a:lnTo>
                      <a:pt x="1407" y="206"/>
                    </a:lnTo>
                    <a:lnTo>
                      <a:pt x="1409" y="204"/>
                    </a:lnTo>
                    <a:lnTo>
                      <a:pt x="1409" y="204"/>
                    </a:lnTo>
                    <a:lnTo>
                      <a:pt x="1409" y="204"/>
                    </a:lnTo>
                    <a:lnTo>
                      <a:pt x="1411" y="204"/>
                    </a:lnTo>
                    <a:lnTo>
                      <a:pt x="1411" y="204"/>
                    </a:lnTo>
                    <a:lnTo>
                      <a:pt x="1413" y="202"/>
                    </a:lnTo>
                    <a:lnTo>
                      <a:pt x="1414" y="201"/>
                    </a:lnTo>
                    <a:lnTo>
                      <a:pt x="1414" y="201"/>
                    </a:lnTo>
                    <a:lnTo>
                      <a:pt x="1414" y="201"/>
                    </a:lnTo>
                    <a:lnTo>
                      <a:pt x="1416" y="201"/>
                    </a:lnTo>
                    <a:lnTo>
                      <a:pt x="1416" y="201"/>
                    </a:lnTo>
                    <a:lnTo>
                      <a:pt x="1416" y="201"/>
                    </a:lnTo>
                    <a:lnTo>
                      <a:pt x="1418" y="201"/>
                    </a:lnTo>
                    <a:lnTo>
                      <a:pt x="1418" y="201"/>
                    </a:lnTo>
                    <a:lnTo>
                      <a:pt x="1418" y="201"/>
                    </a:lnTo>
                    <a:lnTo>
                      <a:pt x="1418" y="201"/>
                    </a:lnTo>
                    <a:lnTo>
                      <a:pt x="1420" y="201"/>
                    </a:lnTo>
                    <a:lnTo>
                      <a:pt x="1420" y="201"/>
                    </a:lnTo>
                    <a:lnTo>
                      <a:pt x="1420" y="201"/>
                    </a:lnTo>
                    <a:lnTo>
                      <a:pt x="1422" y="201"/>
                    </a:lnTo>
                    <a:lnTo>
                      <a:pt x="1422" y="201"/>
                    </a:lnTo>
                    <a:lnTo>
                      <a:pt x="1422" y="199"/>
                    </a:lnTo>
                    <a:lnTo>
                      <a:pt x="1422" y="199"/>
                    </a:lnTo>
                    <a:lnTo>
                      <a:pt x="1423" y="199"/>
                    </a:lnTo>
                    <a:lnTo>
                      <a:pt x="1423" y="197"/>
                    </a:lnTo>
                    <a:lnTo>
                      <a:pt x="1423" y="197"/>
                    </a:lnTo>
                    <a:lnTo>
                      <a:pt x="1423" y="197"/>
                    </a:lnTo>
                    <a:lnTo>
                      <a:pt x="1423" y="195"/>
                    </a:lnTo>
                    <a:lnTo>
                      <a:pt x="1423" y="193"/>
                    </a:lnTo>
                    <a:lnTo>
                      <a:pt x="1423" y="193"/>
                    </a:lnTo>
                    <a:lnTo>
                      <a:pt x="1425" y="192"/>
                    </a:lnTo>
                    <a:lnTo>
                      <a:pt x="1425" y="192"/>
                    </a:lnTo>
                    <a:lnTo>
                      <a:pt x="1425" y="192"/>
                    </a:lnTo>
                    <a:lnTo>
                      <a:pt x="1427" y="190"/>
                    </a:lnTo>
                    <a:lnTo>
                      <a:pt x="1429" y="190"/>
                    </a:lnTo>
                    <a:lnTo>
                      <a:pt x="1429" y="190"/>
                    </a:lnTo>
                    <a:lnTo>
                      <a:pt x="1429" y="190"/>
                    </a:lnTo>
                    <a:lnTo>
                      <a:pt x="1431" y="190"/>
                    </a:lnTo>
                    <a:lnTo>
                      <a:pt x="1431" y="190"/>
                    </a:lnTo>
                    <a:lnTo>
                      <a:pt x="1431" y="188"/>
                    </a:lnTo>
                    <a:lnTo>
                      <a:pt x="1431" y="188"/>
                    </a:lnTo>
                    <a:lnTo>
                      <a:pt x="1433" y="188"/>
                    </a:lnTo>
                    <a:lnTo>
                      <a:pt x="1433" y="188"/>
                    </a:lnTo>
                    <a:lnTo>
                      <a:pt x="1433" y="188"/>
                    </a:lnTo>
                    <a:lnTo>
                      <a:pt x="1434" y="186"/>
                    </a:lnTo>
                    <a:lnTo>
                      <a:pt x="1436" y="186"/>
                    </a:lnTo>
                    <a:lnTo>
                      <a:pt x="1436" y="186"/>
                    </a:lnTo>
                    <a:lnTo>
                      <a:pt x="1438" y="186"/>
                    </a:lnTo>
                    <a:lnTo>
                      <a:pt x="1438" y="186"/>
                    </a:lnTo>
                    <a:lnTo>
                      <a:pt x="1438" y="184"/>
                    </a:lnTo>
                    <a:lnTo>
                      <a:pt x="1438" y="184"/>
                    </a:lnTo>
                    <a:lnTo>
                      <a:pt x="1438" y="184"/>
                    </a:lnTo>
                    <a:lnTo>
                      <a:pt x="1440" y="184"/>
                    </a:lnTo>
                    <a:lnTo>
                      <a:pt x="1440" y="184"/>
                    </a:lnTo>
                    <a:lnTo>
                      <a:pt x="1440" y="184"/>
                    </a:lnTo>
                    <a:lnTo>
                      <a:pt x="1442" y="184"/>
                    </a:lnTo>
                    <a:lnTo>
                      <a:pt x="1443" y="184"/>
                    </a:lnTo>
                    <a:lnTo>
                      <a:pt x="1443" y="184"/>
                    </a:lnTo>
                    <a:lnTo>
                      <a:pt x="1445" y="184"/>
                    </a:lnTo>
                    <a:lnTo>
                      <a:pt x="1447" y="184"/>
                    </a:lnTo>
                    <a:lnTo>
                      <a:pt x="1447" y="184"/>
                    </a:lnTo>
                    <a:lnTo>
                      <a:pt x="1449" y="184"/>
                    </a:lnTo>
                    <a:lnTo>
                      <a:pt x="1451" y="184"/>
                    </a:lnTo>
                    <a:lnTo>
                      <a:pt x="1451" y="184"/>
                    </a:lnTo>
                    <a:lnTo>
                      <a:pt x="1451" y="184"/>
                    </a:lnTo>
                    <a:lnTo>
                      <a:pt x="1452" y="184"/>
                    </a:lnTo>
                    <a:lnTo>
                      <a:pt x="1452" y="184"/>
                    </a:lnTo>
                    <a:lnTo>
                      <a:pt x="1452" y="184"/>
                    </a:lnTo>
                    <a:lnTo>
                      <a:pt x="1454" y="184"/>
                    </a:lnTo>
                    <a:lnTo>
                      <a:pt x="1454" y="182"/>
                    </a:lnTo>
                    <a:lnTo>
                      <a:pt x="1454" y="182"/>
                    </a:lnTo>
                    <a:lnTo>
                      <a:pt x="1456" y="182"/>
                    </a:lnTo>
                    <a:lnTo>
                      <a:pt x="1456" y="182"/>
                    </a:lnTo>
                    <a:lnTo>
                      <a:pt x="1456" y="182"/>
                    </a:lnTo>
                    <a:lnTo>
                      <a:pt x="1458" y="182"/>
                    </a:lnTo>
                    <a:lnTo>
                      <a:pt x="1458" y="182"/>
                    </a:lnTo>
                    <a:lnTo>
                      <a:pt x="1460" y="182"/>
                    </a:lnTo>
                    <a:lnTo>
                      <a:pt x="1460" y="182"/>
                    </a:lnTo>
                    <a:lnTo>
                      <a:pt x="1460" y="182"/>
                    </a:lnTo>
                    <a:lnTo>
                      <a:pt x="1461" y="182"/>
                    </a:lnTo>
                    <a:lnTo>
                      <a:pt x="1461" y="182"/>
                    </a:lnTo>
                    <a:lnTo>
                      <a:pt x="1461" y="182"/>
                    </a:lnTo>
                    <a:lnTo>
                      <a:pt x="1461" y="182"/>
                    </a:lnTo>
                    <a:lnTo>
                      <a:pt x="1463" y="182"/>
                    </a:lnTo>
                    <a:lnTo>
                      <a:pt x="1465" y="182"/>
                    </a:lnTo>
                    <a:lnTo>
                      <a:pt x="1465" y="182"/>
                    </a:lnTo>
                    <a:lnTo>
                      <a:pt x="1467" y="182"/>
                    </a:lnTo>
                    <a:lnTo>
                      <a:pt x="1467" y="182"/>
                    </a:lnTo>
                    <a:lnTo>
                      <a:pt x="1467" y="182"/>
                    </a:lnTo>
                    <a:lnTo>
                      <a:pt x="1467" y="182"/>
                    </a:lnTo>
                    <a:lnTo>
                      <a:pt x="1469" y="182"/>
                    </a:lnTo>
                    <a:lnTo>
                      <a:pt x="1469" y="182"/>
                    </a:lnTo>
                    <a:lnTo>
                      <a:pt x="1469" y="182"/>
                    </a:lnTo>
                    <a:lnTo>
                      <a:pt x="1469" y="182"/>
                    </a:lnTo>
                    <a:lnTo>
                      <a:pt x="1469" y="182"/>
                    </a:lnTo>
                    <a:lnTo>
                      <a:pt x="1469" y="181"/>
                    </a:lnTo>
                    <a:lnTo>
                      <a:pt x="1470" y="181"/>
                    </a:lnTo>
                    <a:lnTo>
                      <a:pt x="1470" y="181"/>
                    </a:lnTo>
                    <a:lnTo>
                      <a:pt x="1470" y="179"/>
                    </a:lnTo>
                    <a:lnTo>
                      <a:pt x="1470" y="179"/>
                    </a:lnTo>
                    <a:lnTo>
                      <a:pt x="1470" y="179"/>
                    </a:lnTo>
                    <a:lnTo>
                      <a:pt x="1470" y="179"/>
                    </a:lnTo>
                    <a:lnTo>
                      <a:pt x="1470" y="177"/>
                    </a:lnTo>
                    <a:lnTo>
                      <a:pt x="1470" y="177"/>
                    </a:lnTo>
                    <a:lnTo>
                      <a:pt x="1472" y="177"/>
                    </a:lnTo>
                    <a:lnTo>
                      <a:pt x="1472" y="177"/>
                    </a:lnTo>
                    <a:lnTo>
                      <a:pt x="1472" y="177"/>
                    </a:lnTo>
                    <a:lnTo>
                      <a:pt x="1474" y="177"/>
                    </a:lnTo>
                    <a:lnTo>
                      <a:pt x="1474" y="177"/>
                    </a:lnTo>
                    <a:lnTo>
                      <a:pt x="1476" y="175"/>
                    </a:lnTo>
                    <a:lnTo>
                      <a:pt x="1476" y="175"/>
                    </a:lnTo>
                    <a:lnTo>
                      <a:pt x="1476" y="177"/>
                    </a:lnTo>
                    <a:lnTo>
                      <a:pt x="1478" y="177"/>
                    </a:lnTo>
                    <a:lnTo>
                      <a:pt x="1478" y="177"/>
                    </a:lnTo>
                    <a:lnTo>
                      <a:pt x="1478" y="175"/>
                    </a:lnTo>
                    <a:lnTo>
                      <a:pt x="1478" y="175"/>
                    </a:lnTo>
                    <a:lnTo>
                      <a:pt x="1478" y="175"/>
                    </a:lnTo>
                    <a:lnTo>
                      <a:pt x="1480" y="175"/>
                    </a:lnTo>
                    <a:lnTo>
                      <a:pt x="1480" y="175"/>
                    </a:lnTo>
                    <a:lnTo>
                      <a:pt x="1481" y="175"/>
                    </a:lnTo>
                    <a:lnTo>
                      <a:pt x="1481" y="175"/>
                    </a:lnTo>
                    <a:lnTo>
                      <a:pt x="1481" y="175"/>
                    </a:lnTo>
                    <a:lnTo>
                      <a:pt x="1483" y="175"/>
                    </a:lnTo>
                    <a:lnTo>
                      <a:pt x="1485" y="175"/>
                    </a:lnTo>
                    <a:lnTo>
                      <a:pt x="1485" y="175"/>
                    </a:lnTo>
                    <a:lnTo>
                      <a:pt x="1487" y="177"/>
                    </a:lnTo>
                    <a:lnTo>
                      <a:pt x="1487" y="177"/>
                    </a:lnTo>
                    <a:lnTo>
                      <a:pt x="1487" y="177"/>
                    </a:lnTo>
                    <a:lnTo>
                      <a:pt x="1487" y="177"/>
                    </a:lnTo>
                    <a:lnTo>
                      <a:pt x="1487" y="177"/>
                    </a:lnTo>
                    <a:lnTo>
                      <a:pt x="1487" y="179"/>
                    </a:lnTo>
                    <a:lnTo>
                      <a:pt x="1487" y="179"/>
                    </a:lnTo>
                    <a:lnTo>
                      <a:pt x="1487" y="181"/>
                    </a:lnTo>
                    <a:lnTo>
                      <a:pt x="1487" y="181"/>
                    </a:lnTo>
                    <a:lnTo>
                      <a:pt x="1487" y="181"/>
                    </a:lnTo>
                    <a:lnTo>
                      <a:pt x="1487" y="181"/>
                    </a:lnTo>
                    <a:lnTo>
                      <a:pt x="1487" y="181"/>
                    </a:lnTo>
                    <a:lnTo>
                      <a:pt x="1487" y="182"/>
                    </a:lnTo>
                    <a:lnTo>
                      <a:pt x="1489" y="182"/>
                    </a:lnTo>
                    <a:lnTo>
                      <a:pt x="1489" y="184"/>
                    </a:lnTo>
                    <a:lnTo>
                      <a:pt x="1489" y="184"/>
                    </a:lnTo>
                    <a:lnTo>
                      <a:pt x="1489" y="184"/>
                    </a:lnTo>
                    <a:lnTo>
                      <a:pt x="1490" y="186"/>
                    </a:lnTo>
                    <a:lnTo>
                      <a:pt x="1490" y="186"/>
                    </a:lnTo>
                    <a:lnTo>
                      <a:pt x="1490" y="186"/>
                    </a:lnTo>
                    <a:lnTo>
                      <a:pt x="1490" y="186"/>
                    </a:lnTo>
                    <a:lnTo>
                      <a:pt x="1490" y="186"/>
                    </a:lnTo>
                    <a:lnTo>
                      <a:pt x="1492" y="188"/>
                    </a:lnTo>
                    <a:lnTo>
                      <a:pt x="1492" y="188"/>
                    </a:lnTo>
                    <a:lnTo>
                      <a:pt x="1492" y="188"/>
                    </a:lnTo>
                    <a:lnTo>
                      <a:pt x="1492" y="188"/>
                    </a:lnTo>
                    <a:lnTo>
                      <a:pt x="1494" y="188"/>
                    </a:lnTo>
                    <a:lnTo>
                      <a:pt x="1494" y="188"/>
                    </a:lnTo>
                    <a:lnTo>
                      <a:pt x="1494" y="188"/>
                    </a:lnTo>
                    <a:lnTo>
                      <a:pt x="1494" y="188"/>
                    </a:lnTo>
                    <a:lnTo>
                      <a:pt x="1496" y="188"/>
                    </a:lnTo>
                    <a:lnTo>
                      <a:pt x="1496" y="186"/>
                    </a:lnTo>
                    <a:lnTo>
                      <a:pt x="1496" y="186"/>
                    </a:lnTo>
                    <a:lnTo>
                      <a:pt x="1496" y="186"/>
                    </a:lnTo>
                    <a:lnTo>
                      <a:pt x="1496" y="186"/>
                    </a:lnTo>
                    <a:lnTo>
                      <a:pt x="1496" y="186"/>
                    </a:lnTo>
                    <a:lnTo>
                      <a:pt x="1496" y="186"/>
                    </a:lnTo>
                    <a:lnTo>
                      <a:pt x="1498" y="186"/>
                    </a:lnTo>
                    <a:lnTo>
                      <a:pt x="1498" y="186"/>
                    </a:lnTo>
                    <a:lnTo>
                      <a:pt x="1498" y="186"/>
                    </a:lnTo>
                    <a:lnTo>
                      <a:pt x="1498" y="186"/>
                    </a:lnTo>
                    <a:lnTo>
                      <a:pt x="1499" y="186"/>
                    </a:lnTo>
                    <a:lnTo>
                      <a:pt x="1499" y="186"/>
                    </a:lnTo>
                    <a:lnTo>
                      <a:pt x="1499" y="186"/>
                    </a:lnTo>
                    <a:lnTo>
                      <a:pt x="1501" y="186"/>
                    </a:lnTo>
                    <a:lnTo>
                      <a:pt x="1501" y="186"/>
                    </a:lnTo>
                    <a:lnTo>
                      <a:pt x="1501" y="186"/>
                    </a:lnTo>
                    <a:lnTo>
                      <a:pt x="1501" y="186"/>
                    </a:lnTo>
                    <a:lnTo>
                      <a:pt x="1501" y="186"/>
                    </a:lnTo>
                    <a:lnTo>
                      <a:pt x="1501" y="186"/>
                    </a:lnTo>
                    <a:lnTo>
                      <a:pt x="1503" y="186"/>
                    </a:lnTo>
                    <a:lnTo>
                      <a:pt x="1503" y="186"/>
                    </a:lnTo>
                    <a:lnTo>
                      <a:pt x="1503" y="186"/>
                    </a:lnTo>
                    <a:lnTo>
                      <a:pt x="1503" y="186"/>
                    </a:lnTo>
                    <a:lnTo>
                      <a:pt x="1503" y="184"/>
                    </a:lnTo>
                    <a:lnTo>
                      <a:pt x="1503" y="184"/>
                    </a:lnTo>
                    <a:lnTo>
                      <a:pt x="1503" y="184"/>
                    </a:lnTo>
                    <a:lnTo>
                      <a:pt x="1503" y="184"/>
                    </a:lnTo>
                    <a:lnTo>
                      <a:pt x="1505" y="184"/>
                    </a:lnTo>
                    <a:lnTo>
                      <a:pt x="1505" y="184"/>
                    </a:lnTo>
                    <a:lnTo>
                      <a:pt x="1505" y="184"/>
                    </a:lnTo>
                    <a:lnTo>
                      <a:pt x="1505" y="182"/>
                    </a:lnTo>
                    <a:lnTo>
                      <a:pt x="1505" y="182"/>
                    </a:lnTo>
                    <a:lnTo>
                      <a:pt x="1505" y="182"/>
                    </a:lnTo>
                    <a:lnTo>
                      <a:pt x="1505" y="182"/>
                    </a:lnTo>
                    <a:lnTo>
                      <a:pt x="1505" y="182"/>
                    </a:lnTo>
                    <a:lnTo>
                      <a:pt x="1505" y="182"/>
                    </a:lnTo>
                    <a:lnTo>
                      <a:pt x="1507" y="181"/>
                    </a:lnTo>
                    <a:lnTo>
                      <a:pt x="1507" y="181"/>
                    </a:lnTo>
                    <a:lnTo>
                      <a:pt x="1507" y="181"/>
                    </a:lnTo>
                    <a:lnTo>
                      <a:pt x="1507" y="181"/>
                    </a:lnTo>
                    <a:lnTo>
                      <a:pt x="1508" y="181"/>
                    </a:lnTo>
                    <a:lnTo>
                      <a:pt x="1508" y="181"/>
                    </a:lnTo>
                    <a:lnTo>
                      <a:pt x="1508" y="181"/>
                    </a:lnTo>
                    <a:lnTo>
                      <a:pt x="1508" y="181"/>
                    </a:lnTo>
                    <a:lnTo>
                      <a:pt x="1510" y="182"/>
                    </a:lnTo>
                    <a:lnTo>
                      <a:pt x="1510" y="182"/>
                    </a:lnTo>
                    <a:lnTo>
                      <a:pt x="1512" y="182"/>
                    </a:lnTo>
                    <a:lnTo>
                      <a:pt x="1512" y="182"/>
                    </a:lnTo>
                    <a:lnTo>
                      <a:pt x="1514" y="182"/>
                    </a:lnTo>
                    <a:lnTo>
                      <a:pt x="1516" y="182"/>
                    </a:lnTo>
                    <a:lnTo>
                      <a:pt x="1516" y="182"/>
                    </a:lnTo>
                    <a:lnTo>
                      <a:pt x="1518" y="182"/>
                    </a:lnTo>
                    <a:lnTo>
                      <a:pt x="1518" y="182"/>
                    </a:lnTo>
                    <a:lnTo>
                      <a:pt x="1518" y="182"/>
                    </a:lnTo>
                    <a:lnTo>
                      <a:pt x="1519" y="182"/>
                    </a:lnTo>
                    <a:lnTo>
                      <a:pt x="1519" y="182"/>
                    </a:lnTo>
                    <a:lnTo>
                      <a:pt x="1519" y="182"/>
                    </a:lnTo>
                    <a:lnTo>
                      <a:pt x="1521" y="182"/>
                    </a:lnTo>
                    <a:lnTo>
                      <a:pt x="1521" y="184"/>
                    </a:lnTo>
                    <a:lnTo>
                      <a:pt x="1521" y="184"/>
                    </a:lnTo>
                    <a:lnTo>
                      <a:pt x="1523" y="184"/>
                    </a:lnTo>
                    <a:lnTo>
                      <a:pt x="1523" y="184"/>
                    </a:lnTo>
                    <a:lnTo>
                      <a:pt x="1523" y="184"/>
                    </a:lnTo>
                    <a:lnTo>
                      <a:pt x="1525" y="184"/>
                    </a:lnTo>
                    <a:lnTo>
                      <a:pt x="1525" y="184"/>
                    </a:lnTo>
                    <a:lnTo>
                      <a:pt x="1525" y="184"/>
                    </a:lnTo>
                    <a:lnTo>
                      <a:pt x="1525" y="184"/>
                    </a:lnTo>
                    <a:lnTo>
                      <a:pt x="1525" y="184"/>
                    </a:lnTo>
                    <a:lnTo>
                      <a:pt x="1525" y="182"/>
                    </a:lnTo>
                    <a:lnTo>
                      <a:pt x="1525" y="182"/>
                    </a:lnTo>
                    <a:lnTo>
                      <a:pt x="1525" y="182"/>
                    </a:lnTo>
                    <a:lnTo>
                      <a:pt x="1525" y="181"/>
                    </a:lnTo>
                    <a:lnTo>
                      <a:pt x="1525" y="181"/>
                    </a:lnTo>
                    <a:lnTo>
                      <a:pt x="1525" y="181"/>
                    </a:lnTo>
                    <a:lnTo>
                      <a:pt x="1527" y="181"/>
                    </a:lnTo>
                    <a:lnTo>
                      <a:pt x="1527" y="179"/>
                    </a:lnTo>
                    <a:lnTo>
                      <a:pt x="1527" y="179"/>
                    </a:lnTo>
                    <a:lnTo>
                      <a:pt x="1527" y="179"/>
                    </a:lnTo>
                    <a:lnTo>
                      <a:pt x="1527" y="179"/>
                    </a:lnTo>
                    <a:lnTo>
                      <a:pt x="1527" y="179"/>
                    </a:lnTo>
                    <a:lnTo>
                      <a:pt x="1527" y="179"/>
                    </a:lnTo>
                    <a:lnTo>
                      <a:pt x="1527" y="177"/>
                    </a:lnTo>
                    <a:lnTo>
                      <a:pt x="1527" y="177"/>
                    </a:lnTo>
                    <a:lnTo>
                      <a:pt x="1527" y="177"/>
                    </a:lnTo>
                    <a:lnTo>
                      <a:pt x="1527" y="177"/>
                    </a:lnTo>
                    <a:lnTo>
                      <a:pt x="1527" y="175"/>
                    </a:lnTo>
                    <a:lnTo>
                      <a:pt x="1527" y="175"/>
                    </a:lnTo>
                    <a:lnTo>
                      <a:pt x="1527" y="175"/>
                    </a:lnTo>
                    <a:lnTo>
                      <a:pt x="1527" y="175"/>
                    </a:lnTo>
                    <a:lnTo>
                      <a:pt x="1527" y="173"/>
                    </a:lnTo>
                    <a:lnTo>
                      <a:pt x="1527" y="173"/>
                    </a:lnTo>
                    <a:lnTo>
                      <a:pt x="1527" y="173"/>
                    </a:lnTo>
                    <a:lnTo>
                      <a:pt x="1527" y="173"/>
                    </a:lnTo>
                    <a:lnTo>
                      <a:pt x="1527" y="173"/>
                    </a:lnTo>
                    <a:lnTo>
                      <a:pt x="1527" y="173"/>
                    </a:lnTo>
                    <a:lnTo>
                      <a:pt x="1528" y="173"/>
                    </a:lnTo>
                    <a:lnTo>
                      <a:pt x="1528" y="172"/>
                    </a:lnTo>
                    <a:lnTo>
                      <a:pt x="1528" y="172"/>
                    </a:lnTo>
                    <a:lnTo>
                      <a:pt x="1528" y="172"/>
                    </a:lnTo>
                    <a:lnTo>
                      <a:pt x="1528" y="172"/>
                    </a:lnTo>
                    <a:lnTo>
                      <a:pt x="1528" y="172"/>
                    </a:lnTo>
                    <a:lnTo>
                      <a:pt x="1528" y="172"/>
                    </a:lnTo>
                    <a:lnTo>
                      <a:pt x="1528" y="172"/>
                    </a:lnTo>
                    <a:lnTo>
                      <a:pt x="1530" y="172"/>
                    </a:lnTo>
                    <a:lnTo>
                      <a:pt x="1530" y="172"/>
                    </a:lnTo>
                    <a:lnTo>
                      <a:pt x="1530" y="172"/>
                    </a:lnTo>
                    <a:lnTo>
                      <a:pt x="1532" y="172"/>
                    </a:lnTo>
                    <a:lnTo>
                      <a:pt x="1532" y="172"/>
                    </a:lnTo>
                    <a:lnTo>
                      <a:pt x="1532" y="172"/>
                    </a:lnTo>
                    <a:lnTo>
                      <a:pt x="1534" y="172"/>
                    </a:lnTo>
                    <a:lnTo>
                      <a:pt x="1534" y="172"/>
                    </a:lnTo>
                    <a:lnTo>
                      <a:pt x="1534" y="172"/>
                    </a:lnTo>
                    <a:lnTo>
                      <a:pt x="1534" y="172"/>
                    </a:lnTo>
                    <a:lnTo>
                      <a:pt x="1536" y="172"/>
                    </a:lnTo>
                    <a:lnTo>
                      <a:pt x="1536" y="172"/>
                    </a:lnTo>
                    <a:lnTo>
                      <a:pt x="1536" y="170"/>
                    </a:lnTo>
                    <a:lnTo>
                      <a:pt x="1537" y="170"/>
                    </a:lnTo>
                    <a:lnTo>
                      <a:pt x="1537" y="170"/>
                    </a:lnTo>
                    <a:lnTo>
                      <a:pt x="1537" y="170"/>
                    </a:lnTo>
                    <a:lnTo>
                      <a:pt x="1539" y="170"/>
                    </a:lnTo>
                    <a:lnTo>
                      <a:pt x="1539" y="168"/>
                    </a:lnTo>
                    <a:lnTo>
                      <a:pt x="1539" y="168"/>
                    </a:lnTo>
                    <a:lnTo>
                      <a:pt x="1539" y="168"/>
                    </a:lnTo>
                    <a:lnTo>
                      <a:pt x="1539" y="168"/>
                    </a:lnTo>
                    <a:lnTo>
                      <a:pt x="1539" y="168"/>
                    </a:lnTo>
                    <a:lnTo>
                      <a:pt x="1541" y="168"/>
                    </a:lnTo>
                    <a:lnTo>
                      <a:pt x="1541" y="166"/>
                    </a:lnTo>
                    <a:lnTo>
                      <a:pt x="1541" y="166"/>
                    </a:lnTo>
                    <a:lnTo>
                      <a:pt x="1541" y="166"/>
                    </a:lnTo>
                    <a:lnTo>
                      <a:pt x="1541" y="166"/>
                    </a:lnTo>
                    <a:lnTo>
                      <a:pt x="1541" y="164"/>
                    </a:lnTo>
                    <a:lnTo>
                      <a:pt x="1541" y="164"/>
                    </a:lnTo>
                    <a:lnTo>
                      <a:pt x="1539" y="164"/>
                    </a:lnTo>
                    <a:lnTo>
                      <a:pt x="1539" y="164"/>
                    </a:lnTo>
                    <a:lnTo>
                      <a:pt x="1539" y="164"/>
                    </a:lnTo>
                    <a:lnTo>
                      <a:pt x="1539" y="164"/>
                    </a:lnTo>
                    <a:lnTo>
                      <a:pt x="1537" y="164"/>
                    </a:lnTo>
                    <a:lnTo>
                      <a:pt x="1537" y="164"/>
                    </a:lnTo>
                    <a:lnTo>
                      <a:pt x="1537" y="164"/>
                    </a:lnTo>
                    <a:lnTo>
                      <a:pt x="1537" y="164"/>
                    </a:lnTo>
                    <a:lnTo>
                      <a:pt x="1537" y="164"/>
                    </a:lnTo>
                    <a:lnTo>
                      <a:pt x="1537" y="163"/>
                    </a:lnTo>
                    <a:lnTo>
                      <a:pt x="1537" y="163"/>
                    </a:lnTo>
                    <a:lnTo>
                      <a:pt x="1537" y="163"/>
                    </a:lnTo>
                    <a:lnTo>
                      <a:pt x="1539" y="163"/>
                    </a:lnTo>
                    <a:lnTo>
                      <a:pt x="1539" y="163"/>
                    </a:lnTo>
                    <a:lnTo>
                      <a:pt x="1539" y="163"/>
                    </a:lnTo>
                    <a:lnTo>
                      <a:pt x="1539" y="163"/>
                    </a:lnTo>
                    <a:lnTo>
                      <a:pt x="1541" y="161"/>
                    </a:lnTo>
                    <a:lnTo>
                      <a:pt x="1543" y="161"/>
                    </a:lnTo>
                    <a:lnTo>
                      <a:pt x="1543" y="161"/>
                    </a:lnTo>
                    <a:lnTo>
                      <a:pt x="1543" y="161"/>
                    </a:lnTo>
                    <a:lnTo>
                      <a:pt x="1545" y="161"/>
                    </a:lnTo>
                    <a:lnTo>
                      <a:pt x="1545" y="159"/>
                    </a:lnTo>
                    <a:lnTo>
                      <a:pt x="1545" y="161"/>
                    </a:lnTo>
                    <a:lnTo>
                      <a:pt x="1546" y="161"/>
                    </a:lnTo>
                    <a:lnTo>
                      <a:pt x="1546" y="161"/>
                    </a:lnTo>
                    <a:lnTo>
                      <a:pt x="1546" y="161"/>
                    </a:lnTo>
                    <a:lnTo>
                      <a:pt x="1546" y="161"/>
                    </a:lnTo>
                    <a:lnTo>
                      <a:pt x="1546" y="161"/>
                    </a:lnTo>
                    <a:lnTo>
                      <a:pt x="1546" y="161"/>
                    </a:lnTo>
                    <a:lnTo>
                      <a:pt x="1548" y="161"/>
                    </a:lnTo>
                    <a:lnTo>
                      <a:pt x="1548" y="161"/>
                    </a:lnTo>
                    <a:lnTo>
                      <a:pt x="1548" y="161"/>
                    </a:lnTo>
                    <a:lnTo>
                      <a:pt x="1548" y="161"/>
                    </a:lnTo>
                    <a:lnTo>
                      <a:pt x="1550" y="161"/>
                    </a:lnTo>
                    <a:lnTo>
                      <a:pt x="1550" y="161"/>
                    </a:lnTo>
                    <a:lnTo>
                      <a:pt x="1550" y="163"/>
                    </a:lnTo>
                    <a:lnTo>
                      <a:pt x="1550" y="163"/>
                    </a:lnTo>
                    <a:lnTo>
                      <a:pt x="1550" y="163"/>
                    </a:lnTo>
                    <a:lnTo>
                      <a:pt x="1550" y="163"/>
                    </a:lnTo>
                    <a:lnTo>
                      <a:pt x="1552" y="163"/>
                    </a:lnTo>
                    <a:lnTo>
                      <a:pt x="1552" y="163"/>
                    </a:lnTo>
                    <a:lnTo>
                      <a:pt x="1552" y="163"/>
                    </a:lnTo>
                    <a:lnTo>
                      <a:pt x="1552" y="163"/>
                    </a:lnTo>
                    <a:lnTo>
                      <a:pt x="1554" y="163"/>
                    </a:lnTo>
                    <a:lnTo>
                      <a:pt x="1554" y="163"/>
                    </a:lnTo>
                    <a:lnTo>
                      <a:pt x="1554" y="163"/>
                    </a:lnTo>
                    <a:lnTo>
                      <a:pt x="1554" y="164"/>
                    </a:lnTo>
                    <a:lnTo>
                      <a:pt x="1554" y="163"/>
                    </a:lnTo>
                    <a:lnTo>
                      <a:pt x="1555" y="163"/>
                    </a:lnTo>
                    <a:lnTo>
                      <a:pt x="1555" y="164"/>
                    </a:lnTo>
                    <a:lnTo>
                      <a:pt x="1555" y="164"/>
                    </a:lnTo>
                    <a:lnTo>
                      <a:pt x="1555" y="164"/>
                    </a:lnTo>
                    <a:lnTo>
                      <a:pt x="1555" y="164"/>
                    </a:lnTo>
                    <a:lnTo>
                      <a:pt x="1557" y="166"/>
                    </a:lnTo>
                    <a:lnTo>
                      <a:pt x="1557" y="166"/>
                    </a:lnTo>
                    <a:lnTo>
                      <a:pt x="1557" y="166"/>
                    </a:lnTo>
                    <a:lnTo>
                      <a:pt x="1559" y="166"/>
                    </a:lnTo>
                    <a:lnTo>
                      <a:pt x="1559" y="166"/>
                    </a:lnTo>
                    <a:lnTo>
                      <a:pt x="1559" y="166"/>
                    </a:lnTo>
                    <a:lnTo>
                      <a:pt x="1559" y="166"/>
                    </a:lnTo>
                    <a:lnTo>
                      <a:pt x="1561" y="166"/>
                    </a:lnTo>
                    <a:lnTo>
                      <a:pt x="1563" y="166"/>
                    </a:lnTo>
                    <a:lnTo>
                      <a:pt x="1563" y="166"/>
                    </a:lnTo>
                    <a:lnTo>
                      <a:pt x="1563" y="166"/>
                    </a:lnTo>
                    <a:lnTo>
                      <a:pt x="1565" y="168"/>
                    </a:lnTo>
                    <a:lnTo>
                      <a:pt x="1565" y="168"/>
                    </a:lnTo>
                    <a:lnTo>
                      <a:pt x="1566" y="168"/>
                    </a:lnTo>
                    <a:lnTo>
                      <a:pt x="1566" y="168"/>
                    </a:lnTo>
                    <a:lnTo>
                      <a:pt x="1568" y="166"/>
                    </a:lnTo>
                    <a:lnTo>
                      <a:pt x="1568" y="166"/>
                    </a:lnTo>
                    <a:lnTo>
                      <a:pt x="1570" y="166"/>
                    </a:lnTo>
                    <a:lnTo>
                      <a:pt x="1570" y="166"/>
                    </a:lnTo>
                    <a:lnTo>
                      <a:pt x="1570" y="166"/>
                    </a:lnTo>
                    <a:lnTo>
                      <a:pt x="1570" y="166"/>
                    </a:lnTo>
                    <a:lnTo>
                      <a:pt x="1570" y="166"/>
                    </a:lnTo>
                    <a:lnTo>
                      <a:pt x="1570" y="166"/>
                    </a:lnTo>
                    <a:lnTo>
                      <a:pt x="1570" y="164"/>
                    </a:lnTo>
                    <a:lnTo>
                      <a:pt x="1570" y="164"/>
                    </a:lnTo>
                    <a:lnTo>
                      <a:pt x="1570" y="164"/>
                    </a:lnTo>
                    <a:lnTo>
                      <a:pt x="1572" y="163"/>
                    </a:lnTo>
                    <a:lnTo>
                      <a:pt x="1572" y="163"/>
                    </a:lnTo>
                    <a:lnTo>
                      <a:pt x="1572" y="163"/>
                    </a:lnTo>
                    <a:lnTo>
                      <a:pt x="1572" y="161"/>
                    </a:lnTo>
                    <a:lnTo>
                      <a:pt x="1572" y="161"/>
                    </a:lnTo>
                    <a:lnTo>
                      <a:pt x="1574" y="161"/>
                    </a:lnTo>
                    <a:lnTo>
                      <a:pt x="1574" y="161"/>
                    </a:lnTo>
                    <a:lnTo>
                      <a:pt x="1574" y="161"/>
                    </a:lnTo>
                    <a:lnTo>
                      <a:pt x="1574" y="159"/>
                    </a:lnTo>
                    <a:lnTo>
                      <a:pt x="1574" y="159"/>
                    </a:lnTo>
                    <a:lnTo>
                      <a:pt x="1575" y="159"/>
                    </a:lnTo>
                    <a:lnTo>
                      <a:pt x="1575" y="159"/>
                    </a:lnTo>
                    <a:lnTo>
                      <a:pt x="1575" y="157"/>
                    </a:lnTo>
                    <a:lnTo>
                      <a:pt x="1575" y="157"/>
                    </a:lnTo>
                    <a:lnTo>
                      <a:pt x="1575" y="157"/>
                    </a:lnTo>
                    <a:lnTo>
                      <a:pt x="1575" y="157"/>
                    </a:lnTo>
                    <a:lnTo>
                      <a:pt x="1577" y="157"/>
                    </a:lnTo>
                    <a:lnTo>
                      <a:pt x="1577" y="155"/>
                    </a:lnTo>
                    <a:lnTo>
                      <a:pt x="1577" y="155"/>
                    </a:lnTo>
                    <a:lnTo>
                      <a:pt x="1577" y="155"/>
                    </a:lnTo>
                    <a:lnTo>
                      <a:pt x="1577" y="155"/>
                    </a:lnTo>
                    <a:lnTo>
                      <a:pt x="1577" y="155"/>
                    </a:lnTo>
                    <a:lnTo>
                      <a:pt x="1579" y="155"/>
                    </a:lnTo>
                    <a:lnTo>
                      <a:pt x="1579" y="155"/>
                    </a:lnTo>
                    <a:lnTo>
                      <a:pt x="1579" y="155"/>
                    </a:lnTo>
                    <a:lnTo>
                      <a:pt x="1579" y="155"/>
                    </a:lnTo>
                    <a:lnTo>
                      <a:pt x="1579" y="154"/>
                    </a:lnTo>
                    <a:lnTo>
                      <a:pt x="1579" y="154"/>
                    </a:lnTo>
                    <a:lnTo>
                      <a:pt x="1581" y="154"/>
                    </a:lnTo>
                    <a:lnTo>
                      <a:pt x="1581" y="154"/>
                    </a:lnTo>
                    <a:lnTo>
                      <a:pt x="1581" y="154"/>
                    </a:lnTo>
                    <a:lnTo>
                      <a:pt x="1581" y="154"/>
                    </a:lnTo>
                    <a:lnTo>
                      <a:pt x="1583" y="154"/>
                    </a:lnTo>
                    <a:lnTo>
                      <a:pt x="1583" y="154"/>
                    </a:lnTo>
                    <a:lnTo>
                      <a:pt x="1583" y="152"/>
                    </a:lnTo>
                    <a:lnTo>
                      <a:pt x="1583" y="152"/>
                    </a:lnTo>
                    <a:lnTo>
                      <a:pt x="1584" y="152"/>
                    </a:lnTo>
                    <a:lnTo>
                      <a:pt x="1584" y="152"/>
                    </a:lnTo>
                    <a:lnTo>
                      <a:pt x="1584" y="150"/>
                    </a:lnTo>
                    <a:lnTo>
                      <a:pt x="1586" y="150"/>
                    </a:lnTo>
                    <a:lnTo>
                      <a:pt x="1586" y="150"/>
                    </a:lnTo>
                    <a:lnTo>
                      <a:pt x="1586" y="150"/>
                    </a:lnTo>
                    <a:lnTo>
                      <a:pt x="1588" y="150"/>
                    </a:lnTo>
                    <a:lnTo>
                      <a:pt x="1588" y="150"/>
                    </a:lnTo>
                    <a:lnTo>
                      <a:pt x="1588" y="148"/>
                    </a:lnTo>
                    <a:lnTo>
                      <a:pt x="1588" y="148"/>
                    </a:lnTo>
                    <a:lnTo>
                      <a:pt x="1588" y="146"/>
                    </a:lnTo>
                    <a:lnTo>
                      <a:pt x="1588" y="146"/>
                    </a:lnTo>
                    <a:lnTo>
                      <a:pt x="1588" y="146"/>
                    </a:lnTo>
                    <a:lnTo>
                      <a:pt x="1588" y="145"/>
                    </a:lnTo>
                    <a:lnTo>
                      <a:pt x="1590" y="145"/>
                    </a:lnTo>
                    <a:lnTo>
                      <a:pt x="1590" y="145"/>
                    </a:lnTo>
                    <a:lnTo>
                      <a:pt x="1590" y="145"/>
                    </a:lnTo>
                    <a:lnTo>
                      <a:pt x="1590" y="145"/>
                    </a:lnTo>
                    <a:lnTo>
                      <a:pt x="1590" y="145"/>
                    </a:lnTo>
                    <a:lnTo>
                      <a:pt x="1590" y="145"/>
                    </a:lnTo>
                    <a:lnTo>
                      <a:pt x="1590" y="143"/>
                    </a:lnTo>
                    <a:lnTo>
                      <a:pt x="1592" y="143"/>
                    </a:lnTo>
                    <a:lnTo>
                      <a:pt x="1593" y="143"/>
                    </a:lnTo>
                    <a:lnTo>
                      <a:pt x="1593" y="143"/>
                    </a:lnTo>
                    <a:lnTo>
                      <a:pt x="1595" y="141"/>
                    </a:lnTo>
                    <a:lnTo>
                      <a:pt x="1595" y="139"/>
                    </a:lnTo>
                    <a:lnTo>
                      <a:pt x="1597" y="139"/>
                    </a:lnTo>
                    <a:lnTo>
                      <a:pt x="1597" y="137"/>
                    </a:lnTo>
                    <a:lnTo>
                      <a:pt x="1597" y="137"/>
                    </a:lnTo>
                    <a:lnTo>
                      <a:pt x="1597" y="137"/>
                    </a:lnTo>
                    <a:lnTo>
                      <a:pt x="1597" y="137"/>
                    </a:lnTo>
                    <a:lnTo>
                      <a:pt x="1599" y="137"/>
                    </a:lnTo>
                    <a:lnTo>
                      <a:pt x="1599" y="137"/>
                    </a:lnTo>
                    <a:lnTo>
                      <a:pt x="1599" y="135"/>
                    </a:lnTo>
                    <a:lnTo>
                      <a:pt x="1599" y="135"/>
                    </a:lnTo>
                    <a:lnTo>
                      <a:pt x="1599" y="135"/>
                    </a:lnTo>
                    <a:lnTo>
                      <a:pt x="1601" y="135"/>
                    </a:lnTo>
                    <a:lnTo>
                      <a:pt x="1601" y="134"/>
                    </a:lnTo>
                    <a:lnTo>
                      <a:pt x="1601" y="134"/>
                    </a:lnTo>
                    <a:lnTo>
                      <a:pt x="1601" y="134"/>
                    </a:lnTo>
                    <a:lnTo>
                      <a:pt x="1601" y="134"/>
                    </a:lnTo>
                    <a:lnTo>
                      <a:pt x="1603" y="134"/>
                    </a:lnTo>
                    <a:lnTo>
                      <a:pt x="1603" y="134"/>
                    </a:lnTo>
                    <a:lnTo>
                      <a:pt x="1603" y="134"/>
                    </a:lnTo>
                    <a:lnTo>
                      <a:pt x="1603" y="134"/>
                    </a:lnTo>
                    <a:lnTo>
                      <a:pt x="1603" y="134"/>
                    </a:lnTo>
                    <a:lnTo>
                      <a:pt x="1603" y="134"/>
                    </a:lnTo>
                    <a:lnTo>
                      <a:pt x="1604" y="132"/>
                    </a:lnTo>
                    <a:lnTo>
                      <a:pt x="1604" y="132"/>
                    </a:lnTo>
                    <a:lnTo>
                      <a:pt x="1604" y="132"/>
                    </a:lnTo>
                    <a:lnTo>
                      <a:pt x="1606" y="132"/>
                    </a:lnTo>
                    <a:lnTo>
                      <a:pt x="1606" y="130"/>
                    </a:lnTo>
                    <a:lnTo>
                      <a:pt x="1606" y="130"/>
                    </a:lnTo>
                    <a:lnTo>
                      <a:pt x="1606" y="130"/>
                    </a:lnTo>
                    <a:lnTo>
                      <a:pt x="1606" y="130"/>
                    </a:lnTo>
                    <a:lnTo>
                      <a:pt x="1606" y="130"/>
                    </a:lnTo>
                    <a:lnTo>
                      <a:pt x="1606" y="130"/>
                    </a:lnTo>
                    <a:lnTo>
                      <a:pt x="1608" y="130"/>
                    </a:lnTo>
                    <a:lnTo>
                      <a:pt x="1608" y="128"/>
                    </a:lnTo>
                    <a:lnTo>
                      <a:pt x="1608" y="128"/>
                    </a:lnTo>
                    <a:lnTo>
                      <a:pt x="1608" y="128"/>
                    </a:lnTo>
                    <a:lnTo>
                      <a:pt x="1608" y="128"/>
                    </a:lnTo>
                    <a:lnTo>
                      <a:pt x="1608" y="128"/>
                    </a:lnTo>
                    <a:lnTo>
                      <a:pt x="1610" y="126"/>
                    </a:lnTo>
                    <a:lnTo>
                      <a:pt x="1610" y="126"/>
                    </a:lnTo>
                    <a:lnTo>
                      <a:pt x="1610" y="126"/>
                    </a:lnTo>
                    <a:lnTo>
                      <a:pt x="1610" y="126"/>
                    </a:lnTo>
                    <a:lnTo>
                      <a:pt x="1610" y="126"/>
                    </a:lnTo>
                    <a:lnTo>
                      <a:pt x="1610" y="125"/>
                    </a:lnTo>
                    <a:lnTo>
                      <a:pt x="1610" y="125"/>
                    </a:lnTo>
                    <a:lnTo>
                      <a:pt x="1610" y="125"/>
                    </a:lnTo>
                    <a:lnTo>
                      <a:pt x="1610" y="125"/>
                    </a:lnTo>
                    <a:lnTo>
                      <a:pt x="1610" y="125"/>
                    </a:lnTo>
                    <a:lnTo>
                      <a:pt x="1610" y="125"/>
                    </a:lnTo>
                    <a:lnTo>
                      <a:pt x="1610" y="123"/>
                    </a:lnTo>
                    <a:lnTo>
                      <a:pt x="1610" y="123"/>
                    </a:lnTo>
                    <a:lnTo>
                      <a:pt x="1610" y="123"/>
                    </a:lnTo>
                    <a:lnTo>
                      <a:pt x="1610" y="123"/>
                    </a:lnTo>
                    <a:lnTo>
                      <a:pt x="1610" y="121"/>
                    </a:lnTo>
                    <a:lnTo>
                      <a:pt x="1610" y="121"/>
                    </a:lnTo>
                    <a:lnTo>
                      <a:pt x="1610" y="121"/>
                    </a:lnTo>
                    <a:lnTo>
                      <a:pt x="1610" y="121"/>
                    </a:lnTo>
                    <a:lnTo>
                      <a:pt x="1610" y="121"/>
                    </a:lnTo>
                    <a:lnTo>
                      <a:pt x="1610" y="121"/>
                    </a:lnTo>
                    <a:lnTo>
                      <a:pt x="1610" y="121"/>
                    </a:lnTo>
                    <a:lnTo>
                      <a:pt x="1610" y="119"/>
                    </a:lnTo>
                    <a:lnTo>
                      <a:pt x="1610" y="119"/>
                    </a:lnTo>
                    <a:lnTo>
                      <a:pt x="1610" y="119"/>
                    </a:lnTo>
                    <a:lnTo>
                      <a:pt x="1610" y="119"/>
                    </a:lnTo>
                    <a:lnTo>
                      <a:pt x="1610" y="119"/>
                    </a:lnTo>
                    <a:lnTo>
                      <a:pt x="1610" y="119"/>
                    </a:lnTo>
                    <a:lnTo>
                      <a:pt x="1610" y="119"/>
                    </a:lnTo>
                    <a:lnTo>
                      <a:pt x="1612" y="119"/>
                    </a:lnTo>
                    <a:lnTo>
                      <a:pt x="1612" y="119"/>
                    </a:lnTo>
                    <a:lnTo>
                      <a:pt x="1612" y="119"/>
                    </a:lnTo>
                    <a:lnTo>
                      <a:pt x="1613" y="119"/>
                    </a:lnTo>
                    <a:lnTo>
                      <a:pt x="1613" y="119"/>
                    </a:lnTo>
                    <a:lnTo>
                      <a:pt x="1613" y="119"/>
                    </a:lnTo>
                    <a:lnTo>
                      <a:pt x="1615" y="119"/>
                    </a:lnTo>
                    <a:lnTo>
                      <a:pt x="1617" y="119"/>
                    </a:lnTo>
                    <a:lnTo>
                      <a:pt x="1619" y="119"/>
                    </a:lnTo>
                    <a:lnTo>
                      <a:pt x="1619" y="121"/>
                    </a:lnTo>
                    <a:lnTo>
                      <a:pt x="1619" y="121"/>
                    </a:lnTo>
                    <a:lnTo>
                      <a:pt x="1619" y="121"/>
                    </a:lnTo>
                    <a:lnTo>
                      <a:pt x="1621" y="121"/>
                    </a:lnTo>
                    <a:lnTo>
                      <a:pt x="1621" y="121"/>
                    </a:lnTo>
                    <a:lnTo>
                      <a:pt x="1622" y="121"/>
                    </a:lnTo>
                    <a:lnTo>
                      <a:pt x="1622" y="121"/>
                    </a:lnTo>
                    <a:lnTo>
                      <a:pt x="1622" y="121"/>
                    </a:lnTo>
                    <a:lnTo>
                      <a:pt x="1624" y="121"/>
                    </a:lnTo>
                    <a:lnTo>
                      <a:pt x="1624" y="121"/>
                    </a:lnTo>
                    <a:lnTo>
                      <a:pt x="1624" y="123"/>
                    </a:lnTo>
                    <a:lnTo>
                      <a:pt x="1626" y="123"/>
                    </a:lnTo>
                    <a:lnTo>
                      <a:pt x="1626" y="123"/>
                    </a:lnTo>
                    <a:lnTo>
                      <a:pt x="1626" y="123"/>
                    </a:lnTo>
                    <a:lnTo>
                      <a:pt x="1626" y="123"/>
                    </a:lnTo>
                    <a:lnTo>
                      <a:pt x="1626" y="125"/>
                    </a:lnTo>
                    <a:lnTo>
                      <a:pt x="1626" y="125"/>
                    </a:lnTo>
                    <a:lnTo>
                      <a:pt x="1626" y="125"/>
                    </a:lnTo>
                    <a:lnTo>
                      <a:pt x="1628" y="125"/>
                    </a:lnTo>
                    <a:lnTo>
                      <a:pt x="1628" y="125"/>
                    </a:lnTo>
                    <a:lnTo>
                      <a:pt x="1630" y="125"/>
                    </a:lnTo>
                    <a:lnTo>
                      <a:pt x="1630" y="125"/>
                    </a:lnTo>
                    <a:lnTo>
                      <a:pt x="1631" y="125"/>
                    </a:lnTo>
                    <a:lnTo>
                      <a:pt x="1631" y="125"/>
                    </a:lnTo>
                    <a:lnTo>
                      <a:pt x="1631" y="125"/>
                    </a:lnTo>
                    <a:lnTo>
                      <a:pt x="1631" y="125"/>
                    </a:lnTo>
                    <a:lnTo>
                      <a:pt x="1633" y="125"/>
                    </a:lnTo>
                    <a:lnTo>
                      <a:pt x="1633" y="125"/>
                    </a:lnTo>
                    <a:lnTo>
                      <a:pt x="1633" y="126"/>
                    </a:lnTo>
                    <a:lnTo>
                      <a:pt x="1633" y="126"/>
                    </a:lnTo>
                    <a:lnTo>
                      <a:pt x="1633" y="126"/>
                    </a:lnTo>
                    <a:lnTo>
                      <a:pt x="1633" y="126"/>
                    </a:lnTo>
                    <a:lnTo>
                      <a:pt x="1635" y="126"/>
                    </a:lnTo>
                    <a:lnTo>
                      <a:pt x="1635" y="126"/>
                    </a:lnTo>
                    <a:lnTo>
                      <a:pt x="1637" y="126"/>
                    </a:lnTo>
                    <a:lnTo>
                      <a:pt x="1637" y="126"/>
                    </a:lnTo>
                    <a:lnTo>
                      <a:pt x="1639" y="126"/>
                    </a:lnTo>
                    <a:lnTo>
                      <a:pt x="1639" y="126"/>
                    </a:lnTo>
                    <a:lnTo>
                      <a:pt x="1639" y="128"/>
                    </a:lnTo>
                    <a:lnTo>
                      <a:pt x="1640" y="128"/>
                    </a:lnTo>
                    <a:lnTo>
                      <a:pt x="1640" y="130"/>
                    </a:lnTo>
                    <a:lnTo>
                      <a:pt x="1640" y="130"/>
                    </a:lnTo>
                    <a:lnTo>
                      <a:pt x="1640" y="130"/>
                    </a:lnTo>
                    <a:lnTo>
                      <a:pt x="1640" y="130"/>
                    </a:lnTo>
                    <a:lnTo>
                      <a:pt x="1642" y="130"/>
                    </a:lnTo>
                    <a:lnTo>
                      <a:pt x="1642" y="130"/>
                    </a:lnTo>
                    <a:lnTo>
                      <a:pt x="1642" y="130"/>
                    </a:lnTo>
                    <a:lnTo>
                      <a:pt x="1644" y="130"/>
                    </a:lnTo>
                    <a:lnTo>
                      <a:pt x="1644" y="130"/>
                    </a:lnTo>
                    <a:lnTo>
                      <a:pt x="1644" y="130"/>
                    </a:lnTo>
                    <a:lnTo>
                      <a:pt x="1646" y="130"/>
                    </a:lnTo>
                    <a:lnTo>
                      <a:pt x="1646" y="130"/>
                    </a:lnTo>
                    <a:lnTo>
                      <a:pt x="1646" y="130"/>
                    </a:lnTo>
                    <a:lnTo>
                      <a:pt x="1646" y="130"/>
                    </a:lnTo>
                    <a:lnTo>
                      <a:pt x="1648" y="130"/>
                    </a:lnTo>
                    <a:lnTo>
                      <a:pt x="1650" y="130"/>
                    </a:lnTo>
                    <a:lnTo>
                      <a:pt x="1651" y="130"/>
                    </a:lnTo>
                    <a:lnTo>
                      <a:pt x="1651" y="130"/>
                    </a:lnTo>
                    <a:lnTo>
                      <a:pt x="1653" y="130"/>
                    </a:lnTo>
                    <a:lnTo>
                      <a:pt x="1653" y="130"/>
                    </a:lnTo>
                    <a:lnTo>
                      <a:pt x="1653" y="132"/>
                    </a:lnTo>
                    <a:lnTo>
                      <a:pt x="1653" y="132"/>
                    </a:lnTo>
                    <a:lnTo>
                      <a:pt x="1653" y="134"/>
                    </a:lnTo>
                    <a:lnTo>
                      <a:pt x="1653" y="135"/>
                    </a:lnTo>
                    <a:lnTo>
                      <a:pt x="1653" y="135"/>
                    </a:lnTo>
                    <a:lnTo>
                      <a:pt x="1653" y="137"/>
                    </a:lnTo>
                    <a:lnTo>
                      <a:pt x="1651" y="139"/>
                    </a:lnTo>
                    <a:lnTo>
                      <a:pt x="1651" y="139"/>
                    </a:lnTo>
                    <a:lnTo>
                      <a:pt x="1651" y="141"/>
                    </a:lnTo>
                    <a:lnTo>
                      <a:pt x="1650" y="141"/>
                    </a:lnTo>
                    <a:lnTo>
                      <a:pt x="1650" y="143"/>
                    </a:lnTo>
                    <a:lnTo>
                      <a:pt x="1650" y="143"/>
                    </a:lnTo>
                    <a:lnTo>
                      <a:pt x="1646" y="145"/>
                    </a:lnTo>
                    <a:lnTo>
                      <a:pt x="1644" y="146"/>
                    </a:lnTo>
                    <a:lnTo>
                      <a:pt x="1642" y="146"/>
                    </a:lnTo>
                    <a:lnTo>
                      <a:pt x="1640" y="146"/>
                    </a:lnTo>
                    <a:lnTo>
                      <a:pt x="1640" y="148"/>
                    </a:lnTo>
                    <a:lnTo>
                      <a:pt x="1639" y="148"/>
                    </a:lnTo>
                    <a:lnTo>
                      <a:pt x="1639" y="148"/>
                    </a:lnTo>
                    <a:lnTo>
                      <a:pt x="1639" y="148"/>
                    </a:lnTo>
                    <a:lnTo>
                      <a:pt x="1639" y="148"/>
                    </a:lnTo>
                    <a:lnTo>
                      <a:pt x="1639" y="148"/>
                    </a:lnTo>
                    <a:lnTo>
                      <a:pt x="1639" y="148"/>
                    </a:lnTo>
                    <a:lnTo>
                      <a:pt x="1639" y="148"/>
                    </a:lnTo>
                    <a:lnTo>
                      <a:pt x="1639" y="148"/>
                    </a:lnTo>
                    <a:lnTo>
                      <a:pt x="1639" y="148"/>
                    </a:lnTo>
                    <a:lnTo>
                      <a:pt x="1640" y="150"/>
                    </a:lnTo>
                    <a:lnTo>
                      <a:pt x="1640" y="150"/>
                    </a:lnTo>
                    <a:lnTo>
                      <a:pt x="1640" y="150"/>
                    </a:lnTo>
                    <a:lnTo>
                      <a:pt x="1640" y="150"/>
                    </a:lnTo>
                    <a:lnTo>
                      <a:pt x="1640" y="150"/>
                    </a:lnTo>
                    <a:lnTo>
                      <a:pt x="1642" y="148"/>
                    </a:lnTo>
                    <a:lnTo>
                      <a:pt x="1642" y="148"/>
                    </a:lnTo>
                    <a:lnTo>
                      <a:pt x="1642" y="148"/>
                    </a:lnTo>
                    <a:lnTo>
                      <a:pt x="1642" y="148"/>
                    </a:lnTo>
                    <a:lnTo>
                      <a:pt x="1642" y="150"/>
                    </a:lnTo>
                    <a:lnTo>
                      <a:pt x="1642" y="150"/>
                    </a:lnTo>
                    <a:lnTo>
                      <a:pt x="1644" y="150"/>
                    </a:lnTo>
                    <a:lnTo>
                      <a:pt x="1644" y="150"/>
                    </a:lnTo>
                    <a:lnTo>
                      <a:pt x="1644" y="150"/>
                    </a:lnTo>
                    <a:lnTo>
                      <a:pt x="1644" y="150"/>
                    </a:lnTo>
                    <a:lnTo>
                      <a:pt x="1646" y="150"/>
                    </a:lnTo>
                    <a:lnTo>
                      <a:pt x="1646" y="150"/>
                    </a:lnTo>
                    <a:lnTo>
                      <a:pt x="1648" y="150"/>
                    </a:lnTo>
                    <a:lnTo>
                      <a:pt x="1648" y="152"/>
                    </a:lnTo>
                    <a:lnTo>
                      <a:pt x="1648" y="152"/>
                    </a:lnTo>
                    <a:lnTo>
                      <a:pt x="1650" y="152"/>
                    </a:lnTo>
                    <a:lnTo>
                      <a:pt x="1650" y="152"/>
                    </a:lnTo>
                    <a:lnTo>
                      <a:pt x="1650" y="152"/>
                    </a:lnTo>
                    <a:lnTo>
                      <a:pt x="1650" y="152"/>
                    </a:lnTo>
                    <a:lnTo>
                      <a:pt x="1653" y="152"/>
                    </a:lnTo>
                    <a:lnTo>
                      <a:pt x="1653" y="152"/>
                    </a:lnTo>
                    <a:lnTo>
                      <a:pt x="1655" y="152"/>
                    </a:lnTo>
                    <a:lnTo>
                      <a:pt x="1655" y="154"/>
                    </a:lnTo>
                    <a:lnTo>
                      <a:pt x="1655" y="154"/>
                    </a:lnTo>
                    <a:lnTo>
                      <a:pt x="1655" y="154"/>
                    </a:lnTo>
                    <a:lnTo>
                      <a:pt x="1657" y="154"/>
                    </a:lnTo>
                    <a:lnTo>
                      <a:pt x="1657" y="154"/>
                    </a:lnTo>
                    <a:lnTo>
                      <a:pt x="1659" y="154"/>
                    </a:lnTo>
                    <a:lnTo>
                      <a:pt x="1659" y="154"/>
                    </a:lnTo>
                    <a:lnTo>
                      <a:pt x="1659" y="154"/>
                    </a:lnTo>
                    <a:lnTo>
                      <a:pt x="1659" y="154"/>
                    </a:lnTo>
                    <a:lnTo>
                      <a:pt x="1660" y="155"/>
                    </a:lnTo>
                    <a:lnTo>
                      <a:pt x="1660" y="155"/>
                    </a:lnTo>
                    <a:lnTo>
                      <a:pt x="1660" y="157"/>
                    </a:lnTo>
                    <a:lnTo>
                      <a:pt x="1660" y="157"/>
                    </a:lnTo>
                    <a:lnTo>
                      <a:pt x="1660" y="157"/>
                    </a:lnTo>
                    <a:lnTo>
                      <a:pt x="1660" y="157"/>
                    </a:lnTo>
                    <a:lnTo>
                      <a:pt x="1662" y="157"/>
                    </a:lnTo>
                    <a:lnTo>
                      <a:pt x="1662" y="157"/>
                    </a:lnTo>
                    <a:lnTo>
                      <a:pt x="1662" y="157"/>
                    </a:lnTo>
                    <a:lnTo>
                      <a:pt x="1662" y="159"/>
                    </a:lnTo>
                    <a:lnTo>
                      <a:pt x="1662" y="159"/>
                    </a:lnTo>
                    <a:lnTo>
                      <a:pt x="1664" y="159"/>
                    </a:lnTo>
                    <a:lnTo>
                      <a:pt x="1664" y="157"/>
                    </a:lnTo>
                    <a:lnTo>
                      <a:pt x="1664" y="157"/>
                    </a:lnTo>
                    <a:lnTo>
                      <a:pt x="1664" y="157"/>
                    </a:lnTo>
                    <a:lnTo>
                      <a:pt x="1664" y="157"/>
                    </a:lnTo>
                    <a:lnTo>
                      <a:pt x="1664" y="157"/>
                    </a:lnTo>
                    <a:lnTo>
                      <a:pt x="1666" y="157"/>
                    </a:lnTo>
                    <a:lnTo>
                      <a:pt x="1666" y="157"/>
                    </a:lnTo>
                    <a:lnTo>
                      <a:pt x="1668" y="157"/>
                    </a:lnTo>
                    <a:lnTo>
                      <a:pt x="1668" y="157"/>
                    </a:lnTo>
                    <a:lnTo>
                      <a:pt x="1668" y="157"/>
                    </a:lnTo>
                    <a:lnTo>
                      <a:pt x="1668" y="157"/>
                    </a:lnTo>
                    <a:lnTo>
                      <a:pt x="1668" y="157"/>
                    </a:lnTo>
                    <a:lnTo>
                      <a:pt x="1669" y="157"/>
                    </a:lnTo>
                    <a:lnTo>
                      <a:pt x="1669" y="157"/>
                    </a:lnTo>
                    <a:lnTo>
                      <a:pt x="1671" y="157"/>
                    </a:lnTo>
                    <a:lnTo>
                      <a:pt x="1673" y="159"/>
                    </a:lnTo>
                    <a:lnTo>
                      <a:pt x="1673" y="159"/>
                    </a:lnTo>
                    <a:lnTo>
                      <a:pt x="1673" y="159"/>
                    </a:lnTo>
                    <a:lnTo>
                      <a:pt x="1675" y="159"/>
                    </a:lnTo>
                    <a:lnTo>
                      <a:pt x="1675" y="157"/>
                    </a:lnTo>
                    <a:lnTo>
                      <a:pt x="1675" y="157"/>
                    </a:lnTo>
                    <a:lnTo>
                      <a:pt x="1677" y="157"/>
                    </a:lnTo>
                    <a:lnTo>
                      <a:pt x="1677" y="157"/>
                    </a:lnTo>
                    <a:lnTo>
                      <a:pt x="1677" y="157"/>
                    </a:lnTo>
                    <a:lnTo>
                      <a:pt x="1678" y="157"/>
                    </a:lnTo>
                    <a:lnTo>
                      <a:pt x="1680" y="155"/>
                    </a:lnTo>
                    <a:lnTo>
                      <a:pt x="1682" y="155"/>
                    </a:lnTo>
                    <a:lnTo>
                      <a:pt x="1682" y="155"/>
                    </a:lnTo>
                    <a:lnTo>
                      <a:pt x="1682" y="155"/>
                    </a:lnTo>
                    <a:lnTo>
                      <a:pt x="1682" y="155"/>
                    </a:lnTo>
                    <a:lnTo>
                      <a:pt x="1684" y="154"/>
                    </a:lnTo>
                    <a:lnTo>
                      <a:pt x="1684" y="154"/>
                    </a:lnTo>
                    <a:lnTo>
                      <a:pt x="1684" y="154"/>
                    </a:lnTo>
                    <a:lnTo>
                      <a:pt x="1684" y="154"/>
                    </a:lnTo>
                    <a:lnTo>
                      <a:pt x="1684" y="154"/>
                    </a:lnTo>
                    <a:lnTo>
                      <a:pt x="1686" y="154"/>
                    </a:lnTo>
                    <a:lnTo>
                      <a:pt x="1686" y="154"/>
                    </a:lnTo>
                    <a:lnTo>
                      <a:pt x="1686" y="154"/>
                    </a:lnTo>
                    <a:lnTo>
                      <a:pt x="1688" y="154"/>
                    </a:lnTo>
                    <a:lnTo>
                      <a:pt x="1688" y="154"/>
                    </a:lnTo>
                    <a:lnTo>
                      <a:pt x="1689" y="154"/>
                    </a:lnTo>
                    <a:lnTo>
                      <a:pt x="1689" y="155"/>
                    </a:lnTo>
                    <a:lnTo>
                      <a:pt x="1689" y="155"/>
                    </a:lnTo>
                    <a:lnTo>
                      <a:pt x="1691" y="155"/>
                    </a:lnTo>
                    <a:lnTo>
                      <a:pt x="1691" y="154"/>
                    </a:lnTo>
                    <a:lnTo>
                      <a:pt x="1691" y="154"/>
                    </a:lnTo>
                    <a:lnTo>
                      <a:pt x="1691" y="154"/>
                    </a:lnTo>
                    <a:lnTo>
                      <a:pt x="1693" y="154"/>
                    </a:lnTo>
                    <a:lnTo>
                      <a:pt x="1693" y="154"/>
                    </a:lnTo>
                    <a:lnTo>
                      <a:pt x="1693" y="152"/>
                    </a:lnTo>
                    <a:lnTo>
                      <a:pt x="1693" y="150"/>
                    </a:lnTo>
                    <a:lnTo>
                      <a:pt x="1695" y="150"/>
                    </a:lnTo>
                    <a:lnTo>
                      <a:pt x="1695" y="150"/>
                    </a:lnTo>
                    <a:lnTo>
                      <a:pt x="1697" y="150"/>
                    </a:lnTo>
                    <a:lnTo>
                      <a:pt x="1698" y="150"/>
                    </a:lnTo>
                    <a:lnTo>
                      <a:pt x="1698" y="150"/>
                    </a:lnTo>
                    <a:lnTo>
                      <a:pt x="1700" y="150"/>
                    </a:lnTo>
                    <a:lnTo>
                      <a:pt x="1700" y="150"/>
                    </a:lnTo>
                    <a:lnTo>
                      <a:pt x="1702" y="150"/>
                    </a:lnTo>
                    <a:lnTo>
                      <a:pt x="1706" y="150"/>
                    </a:lnTo>
                    <a:lnTo>
                      <a:pt x="1707" y="150"/>
                    </a:lnTo>
                    <a:lnTo>
                      <a:pt x="1707" y="150"/>
                    </a:lnTo>
                    <a:lnTo>
                      <a:pt x="1709" y="150"/>
                    </a:lnTo>
                    <a:lnTo>
                      <a:pt x="1711" y="150"/>
                    </a:lnTo>
                    <a:lnTo>
                      <a:pt x="1713" y="150"/>
                    </a:lnTo>
                    <a:lnTo>
                      <a:pt x="1715" y="148"/>
                    </a:lnTo>
                    <a:lnTo>
                      <a:pt x="1715" y="148"/>
                    </a:lnTo>
                    <a:lnTo>
                      <a:pt x="1716" y="148"/>
                    </a:lnTo>
                    <a:lnTo>
                      <a:pt x="1716" y="148"/>
                    </a:lnTo>
                    <a:lnTo>
                      <a:pt x="1716" y="148"/>
                    </a:lnTo>
                    <a:lnTo>
                      <a:pt x="1718" y="148"/>
                    </a:lnTo>
                    <a:lnTo>
                      <a:pt x="1720" y="148"/>
                    </a:lnTo>
                    <a:lnTo>
                      <a:pt x="1720" y="148"/>
                    </a:lnTo>
                    <a:lnTo>
                      <a:pt x="1722" y="148"/>
                    </a:lnTo>
                    <a:lnTo>
                      <a:pt x="1722" y="146"/>
                    </a:lnTo>
                    <a:lnTo>
                      <a:pt x="1724" y="145"/>
                    </a:lnTo>
                    <a:lnTo>
                      <a:pt x="1724" y="145"/>
                    </a:lnTo>
                    <a:lnTo>
                      <a:pt x="1726" y="145"/>
                    </a:lnTo>
                    <a:lnTo>
                      <a:pt x="1726" y="145"/>
                    </a:lnTo>
                    <a:lnTo>
                      <a:pt x="1726" y="145"/>
                    </a:lnTo>
                    <a:lnTo>
                      <a:pt x="1727" y="143"/>
                    </a:lnTo>
                    <a:lnTo>
                      <a:pt x="1727" y="143"/>
                    </a:lnTo>
                    <a:lnTo>
                      <a:pt x="1729" y="145"/>
                    </a:lnTo>
                    <a:lnTo>
                      <a:pt x="1731" y="145"/>
                    </a:lnTo>
                    <a:lnTo>
                      <a:pt x="1733" y="145"/>
                    </a:lnTo>
                    <a:lnTo>
                      <a:pt x="1735" y="145"/>
                    </a:lnTo>
                    <a:lnTo>
                      <a:pt x="1735" y="143"/>
                    </a:lnTo>
                    <a:lnTo>
                      <a:pt x="1735" y="143"/>
                    </a:lnTo>
                    <a:lnTo>
                      <a:pt x="1735" y="143"/>
                    </a:lnTo>
                    <a:lnTo>
                      <a:pt x="1736" y="143"/>
                    </a:lnTo>
                    <a:lnTo>
                      <a:pt x="1736" y="143"/>
                    </a:lnTo>
                    <a:lnTo>
                      <a:pt x="1738" y="143"/>
                    </a:lnTo>
                    <a:lnTo>
                      <a:pt x="1738" y="143"/>
                    </a:lnTo>
                    <a:lnTo>
                      <a:pt x="1740" y="143"/>
                    </a:lnTo>
                    <a:lnTo>
                      <a:pt x="1742" y="141"/>
                    </a:lnTo>
                    <a:lnTo>
                      <a:pt x="1742" y="141"/>
                    </a:lnTo>
                    <a:lnTo>
                      <a:pt x="1744" y="141"/>
                    </a:lnTo>
                    <a:lnTo>
                      <a:pt x="1744" y="141"/>
                    </a:lnTo>
                    <a:lnTo>
                      <a:pt x="1744" y="141"/>
                    </a:lnTo>
                    <a:lnTo>
                      <a:pt x="1745" y="141"/>
                    </a:lnTo>
                    <a:lnTo>
                      <a:pt x="1749" y="141"/>
                    </a:lnTo>
                    <a:lnTo>
                      <a:pt x="1749" y="141"/>
                    </a:lnTo>
                    <a:lnTo>
                      <a:pt x="1749" y="141"/>
                    </a:lnTo>
                    <a:lnTo>
                      <a:pt x="1751" y="141"/>
                    </a:lnTo>
                    <a:lnTo>
                      <a:pt x="1751" y="139"/>
                    </a:lnTo>
                    <a:lnTo>
                      <a:pt x="1751" y="139"/>
                    </a:lnTo>
                    <a:lnTo>
                      <a:pt x="1753" y="139"/>
                    </a:lnTo>
                    <a:lnTo>
                      <a:pt x="1753" y="139"/>
                    </a:lnTo>
                    <a:lnTo>
                      <a:pt x="1753" y="139"/>
                    </a:lnTo>
                    <a:lnTo>
                      <a:pt x="1754" y="139"/>
                    </a:lnTo>
                    <a:lnTo>
                      <a:pt x="1756" y="139"/>
                    </a:lnTo>
                    <a:lnTo>
                      <a:pt x="1756" y="137"/>
                    </a:lnTo>
                    <a:lnTo>
                      <a:pt x="1758" y="137"/>
                    </a:lnTo>
                    <a:lnTo>
                      <a:pt x="1758" y="139"/>
                    </a:lnTo>
                    <a:lnTo>
                      <a:pt x="1758" y="139"/>
                    </a:lnTo>
                    <a:lnTo>
                      <a:pt x="1760" y="139"/>
                    </a:lnTo>
                    <a:lnTo>
                      <a:pt x="1762" y="139"/>
                    </a:lnTo>
                    <a:lnTo>
                      <a:pt x="1762" y="139"/>
                    </a:lnTo>
                    <a:lnTo>
                      <a:pt x="1762" y="139"/>
                    </a:lnTo>
                    <a:lnTo>
                      <a:pt x="1763" y="141"/>
                    </a:lnTo>
                    <a:lnTo>
                      <a:pt x="1765" y="139"/>
                    </a:lnTo>
                    <a:lnTo>
                      <a:pt x="1765" y="139"/>
                    </a:lnTo>
                    <a:lnTo>
                      <a:pt x="1767" y="139"/>
                    </a:lnTo>
                    <a:lnTo>
                      <a:pt x="1767" y="139"/>
                    </a:lnTo>
                    <a:lnTo>
                      <a:pt x="1767" y="139"/>
                    </a:lnTo>
                    <a:lnTo>
                      <a:pt x="1767" y="137"/>
                    </a:lnTo>
                    <a:lnTo>
                      <a:pt x="1769" y="137"/>
                    </a:lnTo>
                    <a:lnTo>
                      <a:pt x="1771" y="135"/>
                    </a:lnTo>
                    <a:lnTo>
                      <a:pt x="1773" y="135"/>
                    </a:lnTo>
                    <a:lnTo>
                      <a:pt x="1773" y="135"/>
                    </a:lnTo>
                    <a:lnTo>
                      <a:pt x="1774" y="135"/>
                    </a:lnTo>
                    <a:lnTo>
                      <a:pt x="1774" y="135"/>
                    </a:lnTo>
                    <a:lnTo>
                      <a:pt x="1776" y="135"/>
                    </a:lnTo>
                    <a:lnTo>
                      <a:pt x="1778" y="134"/>
                    </a:lnTo>
                    <a:lnTo>
                      <a:pt x="1778" y="134"/>
                    </a:lnTo>
                    <a:lnTo>
                      <a:pt x="1778" y="134"/>
                    </a:lnTo>
                    <a:lnTo>
                      <a:pt x="1778" y="134"/>
                    </a:lnTo>
                    <a:lnTo>
                      <a:pt x="1780" y="134"/>
                    </a:lnTo>
                    <a:lnTo>
                      <a:pt x="1780" y="132"/>
                    </a:lnTo>
                    <a:lnTo>
                      <a:pt x="1780" y="132"/>
                    </a:lnTo>
                    <a:lnTo>
                      <a:pt x="1780" y="132"/>
                    </a:lnTo>
                    <a:lnTo>
                      <a:pt x="1780" y="130"/>
                    </a:lnTo>
                    <a:lnTo>
                      <a:pt x="1780" y="130"/>
                    </a:lnTo>
                    <a:lnTo>
                      <a:pt x="1780" y="128"/>
                    </a:lnTo>
                    <a:lnTo>
                      <a:pt x="1782" y="128"/>
                    </a:lnTo>
                    <a:lnTo>
                      <a:pt x="1782" y="126"/>
                    </a:lnTo>
                    <a:lnTo>
                      <a:pt x="1782" y="126"/>
                    </a:lnTo>
                    <a:lnTo>
                      <a:pt x="1782" y="126"/>
                    </a:lnTo>
                    <a:lnTo>
                      <a:pt x="1783" y="126"/>
                    </a:lnTo>
                    <a:lnTo>
                      <a:pt x="1783" y="126"/>
                    </a:lnTo>
                    <a:lnTo>
                      <a:pt x="1783" y="126"/>
                    </a:lnTo>
                    <a:lnTo>
                      <a:pt x="1783" y="125"/>
                    </a:lnTo>
                    <a:lnTo>
                      <a:pt x="1783" y="125"/>
                    </a:lnTo>
                    <a:lnTo>
                      <a:pt x="1785" y="125"/>
                    </a:lnTo>
                    <a:lnTo>
                      <a:pt x="1785" y="125"/>
                    </a:lnTo>
                    <a:lnTo>
                      <a:pt x="1785" y="125"/>
                    </a:lnTo>
                    <a:lnTo>
                      <a:pt x="1787" y="125"/>
                    </a:lnTo>
                    <a:lnTo>
                      <a:pt x="1787" y="125"/>
                    </a:lnTo>
                    <a:lnTo>
                      <a:pt x="1789" y="125"/>
                    </a:lnTo>
                    <a:lnTo>
                      <a:pt x="1789" y="123"/>
                    </a:lnTo>
                    <a:lnTo>
                      <a:pt x="1791" y="123"/>
                    </a:lnTo>
                    <a:lnTo>
                      <a:pt x="1791" y="123"/>
                    </a:lnTo>
                    <a:lnTo>
                      <a:pt x="1791" y="123"/>
                    </a:lnTo>
                    <a:lnTo>
                      <a:pt x="1792" y="123"/>
                    </a:lnTo>
                    <a:lnTo>
                      <a:pt x="1792" y="123"/>
                    </a:lnTo>
                    <a:lnTo>
                      <a:pt x="1792" y="123"/>
                    </a:lnTo>
                    <a:lnTo>
                      <a:pt x="1792" y="123"/>
                    </a:lnTo>
                    <a:lnTo>
                      <a:pt x="1794" y="123"/>
                    </a:lnTo>
                    <a:lnTo>
                      <a:pt x="1794" y="123"/>
                    </a:lnTo>
                    <a:lnTo>
                      <a:pt x="1794" y="123"/>
                    </a:lnTo>
                    <a:lnTo>
                      <a:pt x="1796" y="121"/>
                    </a:lnTo>
                    <a:lnTo>
                      <a:pt x="1798" y="121"/>
                    </a:lnTo>
                    <a:lnTo>
                      <a:pt x="1798" y="121"/>
                    </a:lnTo>
                    <a:lnTo>
                      <a:pt x="1800" y="121"/>
                    </a:lnTo>
                    <a:lnTo>
                      <a:pt x="1801" y="121"/>
                    </a:lnTo>
                    <a:lnTo>
                      <a:pt x="1803" y="121"/>
                    </a:lnTo>
                    <a:lnTo>
                      <a:pt x="1803" y="121"/>
                    </a:lnTo>
                    <a:lnTo>
                      <a:pt x="1803" y="121"/>
                    </a:lnTo>
                    <a:lnTo>
                      <a:pt x="1803" y="121"/>
                    </a:lnTo>
                    <a:lnTo>
                      <a:pt x="1805" y="121"/>
                    </a:lnTo>
                    <a:lnTo>
                      <a:pt x="1805" y="121"/>
                    </a:lnTo>
                    <a:lnTo>
                      <a:pt x="1805" y="123"/>
                    </a:lnTo>
                    <a:lnTo>
                      <a:pt x="1807" y="123"/>
                    </a:lnTo>
                    <a:lnTo>
                      <a:pt x="1809" y="121"/>
                    </a:lnTo>
                    <a:lnTo>
                      <a:pt x="1809" y="121"/>
                    </a:lnTo>
                    <a:lnTo>
                      <a:pt x="1809" y="121"/>
                    </a:lnTo>
                    <a:lnTo>
                      <a:pt x="1809" y="121"/>
                    </a:lnTo>
                    <a:lnTo>
                      <a:pt x="1811" y="119"/>
                    </a:lnTo>
                    <a:lnTo>
                      <a:pt x="1811" y="119"/>
                    </a:lnTo>
                    <a:lnTo>
                      <a:pt x="1811" y="119"/>
                    </a:lnTo>
                    <a:lnTo>
                      <a:pt x="1811" y="119"/>
                    </a:lnTo>
                    <a:lnTo>
                      <a:pt x="1811" y="119"/>
                    </a:lnTo>
                    <a:lnTo>
                      <a:pt x="1811" y="117"/>
                    </a:lnTo>
                    <a:lnTo>
                      <a:pt x="1811" y="116"/>
                    </a:lnTo>
                    <a:lnTo>
                      <a:pt x="1811" y="116"/>
                    </a:lnTo>
                    <a:lnTo>
                      <a:pt x="1811" y="116"/>
                    </a:lnTo>
                    <a:lnTo>
                      <a:pt x="1811" y="116"/>
                    </a:lnTo>
                    <a:lnTo>
                      <a:pt x="1812" y="116"/>
                    </a:lnTo>
                    <a:lnTo>
                      <a:pt x="1812" y="114"/>
                    </a:lnTo>
                    <a:lnTo>
                      <a:pt x="1812" y="114"/>
                    </a:lnTo>
                    <a:lnTo>
                      <a:pt x="1812" y="112"/>
                    </a:lnTo>
                    <a:lnTo>
                      <a:pt x="1812" y="112"/>
                    </a:lnTo>
                    <a:lnTo>
                      <a:pt x="1812" y="112"/>
                    </a:lnTo>
                    <a:lnTo>
                      <a:pt x="1814" y="110"/>
                    </a:lnTo>
                    <a:lnTo>
                      <a:pt x="1814" y="110"/>
                    </a:lnTo>
                    <a:lnTo>
                      <a:pt x="1814" y="110"/>
                    </a:lnTo>
                    <a:lnTo>
                      <a:pt x="1814" y="110"/>
                    </a:lnTo>
                    <a:lnTo>
                      <a:pt x="1816" y="108"/>
                    </a:lnTo>
                    <a:lnTo>
                      <a:pt x="1816" y="108"/>
                    </a:lnTo>
                    <a:lnTo>
                      <a:pt x="1816" y="108"/>
                    </a:lnTo>
                    <a:lnTo>
                      <a:pt x="1816" y="108"/>
                    </a:lnTo>
                    <a:lnTo>
                      <a:pt x="1816" y="107"/>
                    </a:lnTo>
                    <a:lnTo>
                      <a:pt x="1818" y="107"/>
                    </a:lnTo>
                    <a:lnTo>
                      <a:pt x="1818" y="107"/>
                    </a:lnTo>
                    <a:lnTo>
                      <a:pt x="1818" y="107"/>
                    </a:lnTo>
                    <a:lnTo>
                      <a:pt x="1818" y="105"/>
                    </a:lnTo>
                    <a:lnTo>
                      <a:pt x="1818" y="105"/>
                    </a:lnTo>
                    <a:lnTo>
                      <a:pt x="1818" y="105"/>
                    </a:lnTo>
                    <a:lnTo>
                      <a:pt x="1818" y="103"/>
                    </a:lnTo>
                    <a:lnTo>
                      <a:pt x="1818" y="103"/>
                    </a:lnTo>
                    <a:lnTo>
                      <a:pt x="1818" y="103"/>
                    </a:lnTo>
                    <a:lnTo>
                      <a:pt x="1818" y="103"/>
                    </a:lnTo>
                    <a:lnTo>
                      <a:pt x="1818" y="103"/>
                    </a:lnTo>
                    <a:lnTo>
                      <a:pt x="1818" y="101"/>
                    </a:lnTo>
                    <a:lnTo>
                      <a:pt x="1818" y="101"/>
                    </a:lnTo>
                    <a:lnTo>
                      <a:pt x="1818" y="101"/>
                    </a:lnTo>
                    <a:lnTo>
                      <a:pt x="1820" y="101"/>
                    </a:lnTo>
                    <a:lnTo>
                      <a:pt x="1820" y="101"/>
                    </a:lnTo>
                    <a:lnTo>
                      <a:pt x="1820" y="101"/>
                    </a:lnTo>
                    <a:lnTo>
                      <a:pt x="1820" y="101"/>
                    </a:lnTo>
                    <a:lnTo>
                      <a:pt x="1820" y="101"/>
                    </a:lnTo>
                    <a:lnTo>
                      <a:pt x="1821" y="99"/>
                    </a:lnTo>
                    <a:lnTo>
                      <a:pt x="1821" y="99"/>
                    </a:lnTo>
                    <a:lnTo>
                      <a:pt x="1821" y="99"/>
                    </a:lnTo>
                    <a:lnTo>
                      <a:pt x="1821" y="99"/>
                    </a:lnTo>
                    <a:lnTo>
                      <a:pt x="1821" y="99"/>
                    </a:lnTo>
                    <a:lnTo>
                      <a:pt x="1823" y="99"/>
                    </a:lnTo>
                    <a:lnTo>
                      <a:pt x="1823" y="99"/>
                    </a:lnTo>
                    <a:lnTo>
                      <a:pt x="1825" y="99"/>
                    </a:lnTo>
                    <a:lnTo>
                      <a:pt x="1825" y="99"/>
                    </a:lnTo>
                    <a:lnTo>
                      <a:pt x="1827" y="99"/>
                    </a:lnTo>
                    <a:lnTo>
                      <a:pt x="1827" y="99"/>
                    </a:lnTo>
                    <a:lnTo>
                      <a:pt x="1827" y="99"/>
                    </a:lnTo>
                    <a:lnTo>
                      <a:pt x="1827" y="99"/>
                    </a:lnTo>
                    <a:lnTo>
                      <a:pt x="1829" y="101"/>
                    </a:lnTo>
                    <a:lnTo>
                      <a:pt x="1829" y="101"/>
                    </a:lnTo>
                    <a:lnTo>
                      <a:pt x="1829" y="101"/>
                    </a:lnTo>
                    <a:lnTo>
                      <a:pt x="1830" y="101"/>
                    </a:lnTo>
                    <a:lnTo>
                      <a:pt x="1830" y="101"/>
                    </a:lnTo>
                    <a:lnTo>
                      <a:pt x="1830" y="101"/>
                    </a:lnTo>
                    <a:lnTo>
                      <a:pt x="1832" y="101"/>
                    </a:lnTo>
                    <a:lnTo>
                      <a:pt x="1832" y="101"/>
                    </a:lnTo>
                    <a:lnTo>
                      <a:pt x="1832" y="101"/>
                    </a:lnTo>
                    <a:lnTo>
                      <a:pt x="1832" y="101"/>
                    </a:lnTo>
                    <a:lnTo>
                      <a:pt x="1834" y="101"/>
                    </a:lnTo>
                    <a:lnTo>
                      <a:pt x="1834" y="101"/>
                    </a:lnTo>
                    <a:lnTo>
                      <a:pt x="1834" y="101"/>
                    </a:lnTo>
                    <a:lnTo>
                      <a:pt x="1834" y="103"/>
                    </a:lnTo>
                    <a:lnTo>
                      <a:pt x="1836" y="103"/>
                    </a:lnTo>
                    <a:lnTo>
                      <a:pt x="1836" y="103"/>
                    </a:lnTo>
                    <a:lnTo>
                      <a:pt x="1836" y="105"/>
                    </a:lnTo>
                    <a:lnTo>
                      <a:pt x="1836" y="105"/>
                    </a:lnTo>
                    <a:lnTo>
                      <a:pt x="1838" y="105"/>
                    </a:lnTo>
                    <a:lnTo>
                      <a:pt x="1838" y="105"/>
                    </a:lnTo>
                    <a:lnTo>
                      <a:pt x="1838" y="105"/>
                    </a:lnTo>
                    <a:lnTo>
                      <a:pt x="1839" y="105"/>
                    </a:lnTo>
                    <a:lnTo>
                      <a:pt x="1839" y="107"/>
                    </a:lnTo>
                    <a:lnTo>
                      <a:pt x="1839" y="107"/>
                    </a:lnTo>
                    <a:lnTo>
                      <a:pt x="1841" y="107"/>
                    </a:lnTo>
                    <a:lnTo>
                      <a:pt x="1843" y="105"/>
                    </a:lnTo>
                    <a:lnTo>
                      <a:pt x="1843" y="105"/>
                    </a:lnTo>
                    <a:lnTo>
                      <a:pt x="1843" y="105"/>
                    </a:lnTo>
                    <a:lnTo>
                      <a:pt x="1843" y="105"/>
                    </a:lnTo>
                    <a:lnTo>
                      <a:pt x="1845" y="103"/>
                    </a:lnTo>
                    <a:lnTo>
                      <a:pt x="1845" y="103"/>
                    </a:lnTo>
                    <a:lnTo>
                      <a:pt x="1843" y="101"/>
                    </a:lnTo>
                    <a:lnTo>
                      <a:pt x="1843" y="101"/>
                    </a:lnTo>
                    <a:lnTo>
                      <a:pt x="1843" y="101"/>
                    </a:lnTo>
                    <a:lnTo>
                      <a:pt x="1843" y="101"/>
                    </a:lnTo>
                    <a:lnTo>
                      <a:pt x="1843" y="101"/>
                    </a:lnTo>
                    <a:lnTo>
                      <a:pt x="1843" y="99"/>
                    </a:lnTo>
                    <a:lnTo>
                      <a:pt x="1843" y="99"/>
                    </a:lnTo>
                    <a:lnTo>
                      <a:pt x="1843" y="99"/>
                    </a:lnTo>
                    <a:lnTo>
                      <a:pt x="1843" y="97"/>
                    </a:lnTo>
                    <a:lnTo>
                      <a:pt x="1843" y="96"/>
                    </a:lnTo>
                    <a:lnTo>
                      <a:pt x="1843" y="96"/>
                    </a:lnTo>
                    <a:lnTo>
                      <a:pt x="1843" y="96"/>
                    </a:lnTo>
                    <a:lnTo>
                      <a:pt x="1843" y="94"/>
                    </a:lnTo>
                    <a:lnTo>
                      <a:pt x="1843" y="94"/>
                    </a:lnTo>
                    <a:lnTo>
                      <a:pt x="1843" y="94"/>
                    </a:lnTo>
                    <a:lnTo>
                      <a:pt x="1843" y="94"/>
                    </a:lnTo>
                    <a:lnTo>
                      <a:pt x="1843" y="92"/>
                    </a:lnTo>
                    <a:lnTo>
                      <a:pt x="1841" y="92"/>
                    </a:lnTo>
                    <a:lnTo>
                      <a:pt x="1841" y="92"/>
                    </a:lnTo>
                    <a:lnTo>
                      <a:pt x="1841" y="90"/>
                    </a:lnTo>
                    <a:lnTo>
                      <a:pt x="1841" y="90"/>
                    </a:lnTo>
                    <a:lnTo>
                      <a:pt x="1841" y="90"/>
                    </a:lnTo>
                    <a:lnTo>
                      <a:pt x="1841" y="90"/>
                    </a:lnTo>
                    <a:lnTo>
                      <a:pt x="1841" y="90"/>
                    </a:lnTo>
                    <a:lnTo>
                      <a:pt x="1841" y="90"/>
                    </a:lnTo>
                    <a:lnTo>
                      <a:pt x="1841" y="90"/>
                    </a:lnTo>
                    <a:lnTo>
                      <a:pt x="1843" y="90"/>
                    </a:lnTo>
                    <a:lnTo>
                      <a:pt x="1843" y="90"/>
                    </a:lnTo>
                    <a:lnTo>
                      <a:pt x="1843" y="90"/>
                    </a:lnTo>
                    <a:lnTo>
                      <a:pt x="1845" y="88"/>
                    </a:lnTo>
                    <a:lnTo>
                      <a:pt x="1845" y="88"/>
                    </a:lnTo>
                    <a:lnTo>
                      <a:pt x="1845" y="88"/>
                    </a:lnTo>
                    <a:lnTo>
                      <a:pt x="1847" y="88"/>
                    </a:lnTo>
                    <a:lnTo>
                      <a:pt x="1847" y="88"/>
                    </a:lnTo>
                    <a:lnTo>
                      <a:pt x="1847" y="88"/>
                    </a:lnTo>
                    <a:lnTo>
                      <a:pt x="1847" y="88"/>
                    </a:lnTo>
                    <a:lnTo>
                      <a:pt x="1848" y="88"/>
                    </a:lnTo>
                    <a:lnTo>
                      <a:pt x="1848" y="88"/>
                    </a:lnTo>
                    <a:lnTo>
                      <a:pt x="1848" y="90"/>
                    </a:lnTo>
                    <a:lnTo>
                      <a:pt x="1848" y="90"/>
                    </a:lnTo>
                    <a:lnTo>
                      <a:pt x="1850" y="90"/>
                    </a:lnTo>
                    <a:lnTo>
                      <a:pt x="1852" y="90"/>
                    </a:lnTo>
                    <a:lnTo>
                      <a:pt x="1854" y="90"/>
                    </a:lnTo>
                    <a:lnTo>
                      <a:pt x="1854" y="90"/>
                    </a:lnTo>
                    <a:lnTo>
                      <a:pt x="1854" y="90"/>
                    </a:lnTo>
                    <a:lnTo>
                      <a:pt x="1856" y="90"/>
                    </a:lnTo>
                    <a:lnTo>
                      <a:pt x="1858" y="90"/>
                    </a:lnTo>
                    <a:lnTo>
                      <a:pt x="1858" y="90"/>
                    </a:lnTo>
                    <a:lnTo>
                      <a:pt x="1858" y="90"/>
                    </a:lnTo>
                    <a:lnTo>
                      <a:pt x="1858" y="90"/>
                    </a:lnTo>
                    <a:lnTo>
                      <a:pt x="1859" y="90"/>
                    </a:lnTo>
                    <a:lnTo>
                      <a:pt x="1859" y="88"/>
                    </a:lnTo>
                    <a:lnTo>
                      <a:pt x="1859" y="88"/>
                    </a:lnTo>
                    <a:lnTo>
                      <a:pt x="1861" y="88"/>
                    </a:lnTo>
                    <a:lnTo>
                      <a:pt x="1861" y="88"/>
                    </a:lnTo>
                    <a:lnTo>
                      <a:pt x="1861" y="87"/>
                    </a:lnTo>
                    <a:lnTo>
                      <a:pt x="1861" y="87"/>
                    </a:lnTo>
                    <a:lnTo>
                      <a:pt x="1861" y="85"/>
                    </a:lnTo>
                    <a:lnTo>
                      <a:pt x="1861" y="85"/>
                    </a:lnTo>
                    <a:lnTo>
                      <a:pt x="1861" y="85"/>
                    </a:lnTo>
                    <a:lnTo>
                      <a:pt x="1863" y="81"/>
                    </a:lnTo>
                    <a:lnTo>
                      <a:pt x="1863" y="81"/>
                    </a:lnTo>
                    <a:lnTo>
                      <a:pt x="1863" y="79"/>
                    </a:lnTo>
                    <a:lnTo>
                      <a:pt x="1863" y="79"/>
                    </a:lnTo>
                    <a:lnTo>
                      <a:pt x="1863" y="79"/>
                    </a:lnTo>
                    <a:lnTo>
                      <a:pt x="1865" y="78"/>
                    </a:lnTo>
                    <a:lnTo>
                      <a:pt x="1865" y="78"/>
                    </a:lnTo>
                    <a:lnTo>
                      <a:pt x="1865" y="76"/>
                    </a:lnTo>
                    <a:lnTo>
                      <a:pt x="1867" y="76"/>
                    </a:lnTo>
                    <a:lnTo>
                      <a:pt x="1867" y="76"/>
                    </a:lnTo>
                    <a:lnTo>
                      <a:pt x="1867" y="76"/>
                    </a:lnTo>
                    <a:lnTo>
                      <a:pt x="1868" y="76"/>
                    </a:lnTo>
                    <a:lnTo>
                      <a:pt x="1868" y="76"/>
                    </a:lnTo>
                    <a:lnTo>
                      <a:pt x="1868" y="76"/>
                    </a:lnTo>
                    <a:lnTo>
                      <a:pt x="1868" y="76"/>
                    </a:lnTo>
                    <a:lnTo>
                      <a:pt x="1870" y="74"/>
                    </a:lnTo>
                    <a:lnTo>
                      <a:pt x="1870" y="74"/>
                    </a:lnTo>
                    <a:lnTo>
                      <a:pt x="1870" y="74"/>
                    </a:lnTo>
                    <a:lnTo>
                      <a:pt x="1870" y="72"/>
                    </a:lnTo>
                    <a:lnTo>
                      <a:pt x="1870" y="72"/>
                    </a:lnTo>
                    <a:lnTo>
                      <a:pt x="1870" y="72"/>
                    </a:lnTo>
                    <a:lnTo>
                      <a:pt x="1872" y="72"/>
                    </a:lnTo>
                    <a:lnTo>
                      <a:pt x="1872" y="70"/>
                    </a:lnTo>
                    <a:lnTo>
                      <a:pt x="1872" y="69"/>
                    </a:lnTo>
                    <a:lnTo>
                      <a:pt x="1874" y="67"/>
                    </a:lnTo>
                    <a:lnTo>
                      <a:pt x="1874" y="65"/>
                    </a:lnTo>
                    <a:lnTo>
                      <a:pt x="1876" y="65"/>
                    </a:lnTo>
                    <a:lnTo>
                      <a:pt x="1876" y="63"/>
                    </a:lnTo>
                    <a:lnTo>
                      <a:pt x="1876" y="63"/>
                    </a:lnTo>
                    <a:lnTo>
                      <a:pt x="1876" y="63"/>
                    </a:lnTo>
                    <a:lnTo>
                      <a:pt x="1876" y="63"/>
                    </a:lnTo>
                    <a:lnTo>
                      <a:pt x="1876" y="61"/>
                    </a:lnTo>
                    <a:lnTo>
                      <a:pt x="1876" y="61"/>
                    </a:lnTo>
                    <a:lnTo>
                      <a:pt x="1876" y="61"/>
                    </a:lnTo>
                    <a:lnTo>
                      <a:pt x="1877" y="61"/>
                    </a:lnTo>
                    <a:lnTo>
                      <a:pt x="1877" y="61"/>
                    </a:lnTo>
                    <a:lnTo>
                      <a:pt x="1877" y="61"/>
                    </a:lnTo>
                    <a:lnTo>
                      <a:pt x="1879" y="61"/>
                    </a:lnTo>
                    <a:lnTo>
                      <a:pt x="1879" y="63"/>
                    </a:lnTo>
                    <a:lnTo>
                      <a:pt x="1881" y="63"/>
                    </a:lnTo>
                    <a:lnTo>
                      <a:pt x="1881" y="63"/>
                    </a:lnTo>
                    <a:lnTo>
                      <a:pt x="1883" y="63"/>
                    </a:lnTo>
                    <a:lnTo>
                      <a:pt x="1883" y="63"/>
                    </a:lnTo>
                    <a:lnTo>
                      <a:pt x="1883" y="63"/>
                    </a:lnTo>
                    <a:lnTo>
                      <a:pt x="1885" y="63"/>
                    </a:lnTo>
                    <a:lnTo>
                      <a:pt x="1885" y="63"/>
                    </a:lnTo>
                    <a:lnTo>
                      <a:pt x="1885" y="63"/>
                    </a:lnTo>
                    <a:lnTo>
                      <a:pt x="1886" y="63"/>
                    </a:lnTo>
                    <a:lnTo>
                      <a:pt x="1886" y="63"/>
                    </a:lnTo>
                    <a:lnTo>
                      <a:pt x="1888" y="63"/>
                    </a:lnTo>
                    <a:lnTo>
                      <a:pt x="1892" y="63"/>
                    </a:lnTo>
                    <a:lnTo>
                      <a:pt x="1894" y="63"/>
                    </a:lnTo>
                    <a:lnTo>
                      <a:pt x="1897" y="63"/>
                    </a:lnTo>
                    <a:lnTo>
                      <a:pt x="1899" y="63"/>
                    </a:lnTo>
                    <a:lnTo>
                      <a:pt x="1899" y="63"/>
                    </a:lnTo>
                    <a:lnTo>
                      <a:pt x="1899" y="63"/>
                    </a:lnTo>
                    <a:lnTo>
                      <a:pt x="1901" y="63"/>
                    </a:lnTo>
                    <a:lnTo>
                      <a:pt x="1901" y="61"/>
                    </a:lnTo>
                    <a:lnTo>
                      <a:pt x="1903" y="61"/>
                    </a:lnTo>
                    <a:lnTo>
                      <a:pt x="1903" y="61"/>
                    </a:lnTo>
                    <a:lnTo>
                      <a:pt x="1903" y="61"/>
                    </a:lnTo>
                    <a:lnTo>
                      <a:pt x="1905" y="61"/>
                    </a:lnTo>
                    <a:lnTo>
                      <a:pt x="1905" y="61"/>
                    </a:lnTo>
                    <a:lnTo>
                      <a:pt x="1905" y="61"/>
                    </a:lnTo>
                    <a:lnTo>
                      <a:pt x="1905" y="59"/>
                    </a:lnTo>
                    <a:lnTo>
                      <a:pt x="1906" y="59"/>
                    </a:lnTo>
                    <a:lnTo>
                      <a:pt x="1906" y="59"/>
                    </a:lnTo>
                    <a:lnTo>
                      <a:pt x="1906" y="59"/>
                    </a:lnTo>
                    <a:lnTo>
                      <a:pt x="1906" y="59"/>
                    </a:lnTo>
                    <a:lnTo>
                      <a:pt x="1906" y="58"/>
                    </a:lnTo>
                    <a:lnTo>
                      <a:pt x="1906" y="58"/>
                    </a:lnTo>
                    <a:lnTo>
                      <a:pt x="1908" y="58"/>
                    </a:lnTo>
                    <a:lnTo>
                      <a:pt x="1908" y="56"/>
                    </a:lnTo>
                    <a:lnTo>
                      <a:pt x="1908" y="56"/>
                    </a:lnTo>
                    <a:lnTo>
                      <a:pt x="1908" y="56"/>
                    </a:lnTo>
                    <a:lnTo>
                      <a:pt x="1910" y="56"/>
                    </a:lnTo>
                    <a:lnTo>
                      <a:pt x="1910" y="54"/>
                    </a:lnTo>
                    <a:lnTo>
                      <a:pt x="1910" y="54"/>
                    </a:lnTo>
                    <a:lnTo>
                      <a:pt x="1910" y="54"/>
                    </a:lnTo>
                    <a:lnTo>
                      <a:pt x="1912" y="52"/>
                    </a:lnTo>
                    <a:lnTo>
                      <a:pt x="1914" y="52"/>
                    </a:lnTo>
                    <a:lnTo>
                      <a:pt x="1914" y="52"/>
                    </a:lnTo>
                    <a:lnTo>
                      <a:pt x="1914" y="52"/>
                    </a:lnTo>
                    <a:lnTo>
                      <a:pt x="1914" y="52"/>
                    </a:lnTo>
                    <a:lnTo>
                      <a:pt x="1914" y="50"/>
                    </a:lnTo>
                    <a:lnTo>
                      <a:pt x="1914" y="50"/>
                    </a:lnTo>
                    <a:lnTo>
                      <a:pt x="1915" y="50"/>
                    </a:lnTo>
                    <a:lnTo>
                      <a:pt x="1915" y="50"/>
                    </a:lnTo>
                    <a:lnTo>
                      <a:pt x="1915" y="50"/>
                    </a:lnTo>
                    <a:lnTo>
                      <a:pt x="1915" y="50"/>
                    </a:lnTo>
                    <a:lnTo>
                      <a:pt x="1917" y="50"/>
                    </a:lnTo>
                    <a:lnTo>
                      <a:pt x="1917" y="50"/>
                    </a:lnTo>
                    <a:lnTo>
                      <a:pt x="1917" y="49"/>
                    </a:lnTo>
                    <a:lnTo>
                      <a:pt x="1919" y="49"/>
                    </a:lnTo>
                    <a:lnTo>
                      <a:pt x="1921" y="49"/>
                    </a:lnTo>
                    <a:lnTo>
                      <a:pt x="1921" y="49"/>
                    </a:lnTo>
                    <a:lnTo>
                      <a:pt x="1921" y="49"/>
                    </a:lnTo>
                    <a:lnTo>
                      <a:pt x="1923" y="49"/>
                    </a:lnTo>
                    <a:lnTo>
                      <a:pt x="1923" y="49"/>
                    </a:lnTo>
                    <a:lnTo>
                      <a:pt x="1924" y="49"/>
                    </a:lnTo>
                    <a:lnTo>
                      <a:pt x="1924" y="49"/>
                    </a:lnTo>
                    <a:lnTo>
                      <a:pt x="1924" y="49"/>
                    </a:lnTo>
                    <a:lnTo>
                      <a:pt x="1926" y="47"/>
                    </a:lnTo>
                    <a:lnTo>
                      <a:pt x="1926" y="47"/>
                    </a:lnTo>
                    <a:lnTo>
                      <a:pt x="1928" y="47"/>
                    </a:lnTo>
                    <a:lnTo>
                      <a:pt x="1928" y="47"/>
                    </a:lnTo>
                    <a:lnTo>
                      <a:pt x="1930" y="47"/>
                    </a:lnTo>
                    <a:lnTo>
                      <a:pt x="1932" y="45"/>
                    </a:lnTo>
                    <a:lnTo>
                      <a:pt x="1932" y="45"/>
                    </a:lnTo>
                    <a:lnTo>
                      <a:pt x="1935" y="41"/>
                    </a:lnTo>
                    <a:lnTo>
                      <a:pt x="1937" y="40"/>
                    </a:lnTo>
                    <a:lnTo>
                      <a:pt x="1937" y="40"/>
                    </a:lnTo>
                    <a:lnTo>
                      <a:pt x="1937" y="40"/>
                    </a:lnTo>
                    <a:lnTo>
                      <a:pt x="1939" y="40"/>
                    </a:lnTo>
                    <a:lnTo>
                      <a:pt x="1939" y="40"/>
                    </a:lnTo>
                    <a:lnTo>
                      <a:pt x="1939" y="40"/>
                    </a:lnTo>
                    <a:lnTo>
                      <a:pt x="1939" y="40"/>
                    </a:lnTo>
                    <a:lnTo>
                      <a:pt x="1939" y="40"/>
                    </a:lnTo>
                    <a:lnTo>
                      <a:pt x="1939" y="40"/>
                    </a:lnTo>
                    <a:lnTo>
                      <a:pt x="1941" y="40"/>
                    </a:lnTo>
                    <a:lnTo>
                      <a:pt x="1941" y="40"/>
                    </a:lnTo>
                    <a:lnTo>
                      <a:pt x="1941" y="40"/>
                    </a:lnTo>
                    <a:lnTo>
                      <a:pt x="1941" y="38"/>
                    </a:lnTo>
                    <a:lnTo>
                      <a:pt x="1941" y="38"/>
                    </a:lnTo>
                    <a:lnTo>
                      <a:pt x="1943" y="38"/>
                    </a:lnTo>
                    <a:lnTo>
                      <a:pt x="1943" y="38"/>
                    </a:lnTo>
                    <a:lnTo>
                      <a:pt x="1943" y="38"/>
                    </a:lnTo>
                    <a:lnTo>
                      <a:pt x="1943" y="38"/>
                    </a:lnTo>
                    <a:lnTo>
                      <a:pt x="1944" y="38"/>
                    </a:lnTo>
                    <a:lnTo>
                      <a:pt x="1944" y="38"/>
                    </a:lnTo>
                    <a:lnTo>
                      <a:pt x="1946" y="38"/>
                    </a:lnTo>
                    <a:lnTo>
                      <a:pt x="1946" y="38"/>
                    </a:lnTo>
                    <a:lnTo>
                      <a:pt x="1948" y="38"/>
                    </a:lnTo>
                    <a:lnTo>
                      <a:pt x="1948" y="36"/>
                    </a:lnTo>
                    <a:lnTo>
                      <a:pt x="1948" y="36"/>
                    </a:lnTo>
                    <a:lnTo>
                      <a:pt x="1950" y="36"/>
                    </a:lnTo>
                    <a:lnTo>
                      <a:pt x="1950" y="36"/>
                    </a:lnTo>
                    <a:lnTo>
                      <a:pt x="1952" y="36"/>
                    </a:lnTo>
                    <a:lnTo>
                      <a:pt x="1952" y="36"/>
                    </a:lnTo>
                    <a:lnTo>
                      <a:pt x="1952" y="34"/>
                    </a:lnTo>
                    <a:lnTo>
                      <a:pt x="1953" y="34"/>
                    </a:lnTo>
                    <a:lnTo>
                      <a:pt x="1953" y="34"/>
                    </a:lnTo>
                    <a:lnTo>
                      <a:pt x="1953" y="32"/>
                    </a:lnTo>
                    <a:lnTo>
                      <a:pt x="1955" y="32"/>
                    </a:lnTo>
                    <a:lnTo>
                      <a:pt x="1955" y="32"/>
                    </a:lnTo>
                    <a:lnTo>
                      <a:pt x="1955" y="32"/>
                    </a:lnTo>
                    <a:lnTo>
                      <a:pt x="1955" y="32"/>
                    </a:lnTo>
                    <a:lnTo>
                      <a:pt x="1955" y="32"/>
                    </a:lnTo>
                    <a:lnTo>
                      <a:pt x="1957" y="32"/>
                    </a:lnTo>
                    <a:lnTo>
                      <a:pt x="1957" y="32"/>
                    </a:lnTo>
                    <a:lnTo>
                      <a:pt x="1959" y="32"/>
                    </a:lnTo>
                    <a:lnTo>
                      <a:pt x="1961" y="32"/>
                    </a:lnTo>
                    <a:lnTo>
                      <a:pt x="1961" y="32"/>
                    </a:lnTo>
                    <a:lnTo>
                      <a:pt x="1961" y="32"/>
                    </a:lnTo>
                    <a:lnTo>
                      <a:pt x="1962" y="32"/>
                    </a:lnTo>
                    <a:lnTo>
                      <a:pt x="1962" y="32"/>
                    </a:lnTo>
                    <a:lnTo>
                      <a:pt x="1962" y="32"/>
                    </a:lnTo>
                    <a:lnTo>
                      <a:pt x="1962" y="32"/>
                    </a:lnTo>
                    <a:lnTo>
                      <a:pt x="1964" y="34"/>
                    </a:lnTo>
                    <a:lnTo>
                      <a:pt x="1964" y="34"/>
                    </a:lnTo>
                    <a:lnTo>
                      <a:pt x="1966" y="34"/>
                    </a:lnTo>
                    <a:lnTo>
                      <a:pt x="1966" y="34"/>
                    </a:lnTo>
                    <a:lnTo>
                      <a:pt x="1968" y="34"/>
                    </a:lnTo>
                    <a:lnTo>
                      <a:pt x="1968" y="34"/>
                    </a:lnTo>
                    <a:lnTo>
                      <a:pt x="1968" y="32"/>
                    </a:lnTo>
                    <a:lnTo>
                      <a:pt x="1970" y="32"/>
                    </a:lnTo>
                    <a:lnTo>
                      <a:pt x="1970" y="32"/>
                    </a:lnTo>
                    <a:lnTo>
                      <a:pt x="1970" y="32"/>
                    </a:lnTo>
                    <a:lnTo>
                      <a:pt x="1971" y="31"/>
                    </a:lnTo>
                    <a:lnTo>
                      <a:pt x="1971" y="31"/>
                    </a:lnTo>
                    <a:lnTo>
                      <a:pt x="1971" y="31"/>
                    </a:lnTo>
                    <a:lnTo>
                      <a:pt x="1973" y="31"/>
                    </a:lnTo>
                    <a:lnTo>
                      <a:pt x="1973" y="31"/>
                    </a:lnTo>
                    <a:lnTo>
                      <a:pt x="1975" y="31"/>
                    </a:lnTo>
                    <a:lnTo>
                      <a:pt x="1975" y="31"/>
                    </a:lnTo>
                    <a:lnTo>
                      <a:pt x="1975" y="31"/>
                    </a:lnTo>
                    <a:lnTo>
                      <a:pt x="1977" y="31"/>
                    </a:lnTo>
                    <a:lnTo>
                      <a:pt x="1977" y="31"/>
                    </a:lnTo>
                    <a:lnTo>
                      <a:pt x="1977" y="31"/>
                    </a:lnTo>
                    <a:lnTo>
                      <a:pt x="1981" y="31"/>
                    </a:lnTo>
                    <a:lnTo>
                      <a:pt x="1981" y="31"/>
                    </a:lnTo>
                    <a:lnTo>
                      <a:pt x="1981" y="31"/>
                    </a:lnTo>
                    <a:lnTo>
                      <a:pt x="1982" y="31"/>
                    </a:lnTo>
                    <a:lnTo>
                      <a:pt x="1982" y="32"/>
                    </a:lnTo>
                    <a:lnTo>
                      <a:pt x="1982" y="32"/>
                    </a:lnTo>
                    <a:lnTo>
                      <a:pt x="1982" y="32"/>
                    </a:lnTo>
                    <a:lnTo>
                      <a:pt x="1982" y="34"/>
                    </a:lnTo>
                    <a:lnTo>
                      <a:pt x="1982" y="34"/>
                    </a:lnTo>
                    <a:lnTo>
                      <a:pt x="1984" y="34"/>
                    </a:lnTo>
                    <a:lnTo>
                      <a:pt x="1984" y="34"/>
                    </a:lnTo>
                    <a:lnTo>
                      <a:pt x="1984" y="34"/>
                    </a:lnTo>
                    <a:lnTo>
                      <a:pt x="1986" y="34"/>
                    </a:lnTo>
                    <a:lnTo>
                      <a:pt x="1986" y="34"/>
                    </a:lnTo>
                    <a:lnTo>
                      <a:pt x="1986" y="36"/>
                    </a:lnTo>
                    <a:lnTo>
                      <a:pt x="1986" y="36"/>
                    </a:lnTo>
                    <a:lnTo>
                      <a:pt x="1988" y="36"/>
                    </a:lnTo>
                    <a:lnTo>
                      <a:pt x="1988" y="36"/>
                    </a:lnTo>
                    <a:lnTo>
                      <a:pt x="1990" y="36"/>
                    </a:lnTo>
                    <a:lnTo>
                      <a:pt x="1990" y="36"/>
                    </a:lnTo>
                    <a:lnTo>
                      <a:pt x="1990" y="36"/>
                    </a:lnTo>
                    <a:lnTo>
                      <a:pt x="1991" y="38"/>
                    </a:lnTo>
                    <a:lnTo>
                      <a:pt x="1991" y="38"/>
                    </a:lnTo>
                    <a:lnTo>
                      <a:pt x="1993" y="38"/>
                    </a:lnTo>
                    <a:lnTo>
                      <a:pt x="1995" y="38"/>
                    </a:lnTo>
                    <a:lnTo>
                      <a:pt x="1995" y="38"/>
                    </a:lnTo>
                    <a:lnTo>
                      <a:pt x="1995" y="38"/>
                    </a:lnTo>
                    <a:lnTo>
                      <a:pt x="1995" y="38"/>
                    </a:lnTo>
                    <a:lnTo>
                      <a:pt x="1997" y="38"/>
                    </a:lnTo>
                    <a:lnTo>
                      <a:pt x="1997" y="38"/>
                    </a:lnTo>
                    <a:lnTo>
                      <a:pt x="1999" y="36"/>
                    </a:lnTo>
                    <a:lnTo>
                      <a:pt x="1999" y="36"/>
                    </a:lnTo>
                    <a:lnTo>
                      <a:pt x="1999" y="36"/>
                    </a:lnTo>
                    <a:lnTo>
                      <a:pt x="1999" y="36"/>
                    </a:lnTo>
                    <a:lnTo>
                      <a:pt x="2000" y="34"/>
                    </a:lnTo>
                    <a:lnTo>
                      <a:pt x="2000" y="34"/>
                    </a:lnTo>
                    <a:lnTo>
                      <a:pt x="2000" y="34"/>
                    </a:lnTo>
                    <a:lnTo>
                      <a:pt x="2002" y="32"/>
                    </a:lnTo>
                    <a:lnTo>
                      <a:pt x="2002" y="32"/>
                    </a:lnTo>
                    <a:lnTo>
                      <a:pt x="2002" y="32"/>
                    </a:lnTo>
                    <a:lnTo>
                      <a:pt x="2002" y="31"/>
                    </a:lnTo>
                    <a:lnTo>
                      <a:pt x="2002" y="31"/>
                    </a:lnTo>
                    <a:lnTo>
                      <a:pt x="2004" y="29"/>
                    </a:lnTo>
                    <a:lnTo>
                      <a:pt x="2004" y="29"/>
                    </a:lnTo>
                    <a:lnTo>
                      <a:pt x="2004" y="29"/>
                    </a:lnTo>
                    <a:lnTo>
                      <a:pt x="2004" y="29"/>
                    </a:lnTo>
                    <a:lnTo>
                      <a:pt x="2006" y="27"/>
                    </a:lnTo>
                    <a:lnTo>
                      <a:pt x="2006" y="27"/>
                    </a:lnTo>
                    <a:lnTo>
                      <a:pt x="2008" y="27"/>
                    </a:lnTo>
                    <a:lnTo>
                      <a:pt x="2008" y="27"/>
                    </a:lnTo>
                    <a:lnTo>
                      <a:pt x="2008" y="27"/>
                    </a:lnTo>
                    <a:lnTo>
                      <a:pt x="2008" y="25"/>
                    </a:lnTo>
                    <a:lnTo>
                      <a:pt x="2008" y="25"/>
                    </a:lnTo>
                    <a:lnTo>
                      <a:pt x="2008" y="25"/>
                    </a:lnTo>
                    <a:lnTo>
                      <a:pt x="2009" y="25"/>
                    </a:lnTo>
                    <a:lnTo>
                      <a:pt x="2009" y="23"/>
                    </a:lnTo>
                    <a:lnTo>
                      <a:pt x="2009" y="23"/>
                    </a:lnTo>
                    <a:lnTo>
                      <a:pt x="2009" y="23"/>
                    </a:lnTo>
                    <a:lnTo>
                      <a:pt x="2009" y="21"/>
                    </a:lnTo>
                    <a:lnTo>
                      <a:pt x="2011" y="21"/>
                    </a:lnTo>
                    <a:lnTo>
                      <a:pt x="2011" y="21"/>
                    </a:lnTo>
                    <a:lnTo>
                      <a:pt x="2011" y="21"/>
                    </a:lnTo>
                    <a:lnTo>
                      <a:pt x="2011" y="21"/>
                    </a:lnTo>
                    <a:lnTo>
                      <a:pt x="2013" y="21"/>
                    </a:lnTo>
                    <a:lnTo>
                      <a:pt x="2013" y="20"/>
                    </a:lnTo>
                    <a:lnTo>
                      <a:pt x="2013" y="20"/>
                    </a:lnTo>
                    <a:lnTo>
                      <a:pt x="2015" y="20"/>
                    </a:lnTo>
                    <a:lnTo>
                      <a:pt x="2015" y="20"/>
                    </a:lnTo>
                    <a:lnTo>
                      <a:pt x="2015" y="20"/>
                    </a:lnTo>
                    <a:lnTo>
                      <a:pt x="2015" y="20"/>
                    </a:lnTo>
                    <a:lnTo>
                      <a:pt x="2015" y="20"/>
                    </a:lnTo>
                    <a:lnTo>
                      <a:pt x="2017" y="20"/>
                    </a:lnTo>
                    <a:lnTo>
                      <a:pt x="2017" y="20"/>
                    </a:lnTo>
                    <a:lnTo>
                      <a:pt x="2018" y="18"/>
                    </a:lnTo>
                    <a:lnTo>
                      <a:pt x="2018" y="18"/>
                    </a:lnTo>
                    <a:lnTo>
                      <a:pt x="2020" y="18"/>
                    </a:lnTo>
                    <a:lnTo>
                      <a:pt x="2020" y="18"/>
                    </a:lnTo>
                    <a:lnTo>
                      <a:pt x="2020" y="18"/>
                    </a:lnTo>
                    <a:lnTo>
                      <a:pt x="2020" y="18"/>
                    </a:lnTo>
                    <a:lnTo>
                      <a:pt x="2020" y="18"/>
                    </a:lnTo>
                    <a:lnTo>
                      <a:pt x="2020" y="16"/>
                    </a:lnTo>
                    <a:lnTo>
                      <a:pt x="2022" y="16"/>
                    </a:lnTo>
                    <a:lnTo>
                      <a:pt x="2022" y="16"/>
                    </a:lnTo>
                    <a:lnTo>
                      <a:pt x="2022" y="16"/>
                    </a:lnTo>
                    <a:lnTo>
                      <a:pt x="2022" y="16"/>
                    </a:lnTo>
                    <a:lnTo>
                      <a:pt x="2022" y="14"/>
                    </a:lnTo>
                    <a:lnTo>
                      <a:pt x="2022" y="14"/>
                    </a:lnTo>
                    <a:lnTo>
                      <a:pt x="2022" y="14"/>
                    </a:lnTo>
                    <a:lnTo>
                      <a:pt x="2022" y="14"/>
                    </a:lnTo>
                    <a:lnTo>
                      <a:pt x="2022" y="14"/>
                    </a:lnTo>
                    <a:lnTo>
                      <a:pt x="2022" y="14"/>
                    </a:lnTo>
                    <a:lnTo>
                      <a:pt x="2022" y="14"/>
                    </a:lnTo>
                    <a:lnTo>
                      <a:pt x="2022" y="14"/>
                    </a:lnTo>
                    <a:lnTo>
                      <a:pt x="2024" y="14"/>
                    </a:lnTo>
                    <a:lnTo>
                      <a:pt x="2024" y="12"/>
                    </a:lnTo>
                    <a:lnTo>
                      <a:pt x="2024" y="12"/>
                    </a:lnTo>
                    <a:lnTo>
                      <a:pt x="2026" y="12"/>
                    </a:lnTo>
                    <a:lnTo>
                      <a:pt x="2026" y="12"/>
                    </a:lnTo>
                    <a:lnTo>
                      <a:pt x="2026" y="12"/>
                    </a:lnTo>
                    <a:lnTo>
                      <a:pt x="2026" y="12"/>
                    </a:lnTo>
                    <a:lnTo>
                      <a:pt x="2026" y="12"/>
                    </a:lnTo>
                    <a:lnTo>
                      <a:pt x="2026" y="12"/>
                    </a:lnTo>
                    <a:lnTo>
                      <a:pt x="2028" y="12"/>
                    </a:lnTo>
                    <a:lnTo>
                      <a:pt x="2028" y="11"/>
                    </a:lnTo>
                    <a:lnTo>
                      <a:pt x="2028" y="11"/>
                    </a:lnTo>
                    <a:lnTo>
                      <a:pt x="2028" y="11"/>
                    </a:lnTo>
                    <a:lnTo>
                      <a:pt x="2028" y="11"/>
                    </a:lnTo>
                    <a:lnTo>
                      <a:pt x="2029" y="11"/>
                    </a:lnTo>
                    <a:lnTo>
                      <a:pt x="2029" y="11"/>
                    </a:lnTo>
                    <a:lnTo>
                      <a:pt x="2029" y="11"/>
                    </a:lnTo>
                    <a:lnTo>
                      <a:pt x="2029" y="9"/>
                    </a:lnTo>
                    <a:lnTo>
                      <a:pt x="2031" y="9"/>
                    </a:lnTo>
                    <a:lnTo>
                      <a:pt x="2031" y="9"/>
                    </a:lnTo>
                    <a:lnTo>
                      <a:pt x="2031" y="9"/>
                    </a:lnTo>
                    <a:lnTo>
                      <a:pt x="2031" y="9"/>
                    </a:lnTo>
                    <a:lnTo>
                      <a:pt x="2033" y="9"/>
                    </a:lnTo>
                    <a:lnTo>
                      <a:pt x="2031" y="9"/>
                    </a:lnTo>
                    <a:lnTo>
                      <a:pt x="2033" y="9"/>
                    </a:lnTo>
                    <a:lnTo>
                      <a:pt x="2033" y="9"/>
                    </a:lnTo>
                    <a:lnTo>
                      <a:pt x="2033" y="9"/>
                    </a:lnTo>
                    <a:lnTo>
                      <a:pt x="2033" y="9"/>
                    </a:lnTo>
                    <a:lnTo>
                      <a:pt x="2035" y="9"/>
                    </a:lnTo>
                    <a:lnTo>
                      <a:pt x="2037" y="9"/>
                    </a:lnTo>
                    <a:lnTo>
                      <a:pt x="2037" y="9"/>
                    </a:lnTo>
                    <a:lnTo>
                      <a:pt x="2037" y="7"/>
                    </a:lnTo>
                    <a:lnTo>
                      <a:pt x="2038" y="7"/>
                    </a:lnTo>
                    <a:lnTo>
                      <a:pt x="2040" y="7"/>
                    </a:lnTo>
                    <a:lnTo>
                      <a:pt x="2040" y="7"/>
                    </a:lnTo>
                    <a:lnTo>
                      <a:pt x="2042" y="7"/>
                    </a:lnTo>
                    <a:lnTo>
                      <a:pt x="2042" y="7"/>
                    </a:lnTo>
                    <a:lnTo>
                      <a:pt x="2042" y="7"/>
                    </a:lnTo>
                    <a:lnTo>
                      <a:pt x="2044" y="7"/>
                    </a:lnTo>
                    <a:lnTo>
                      <a:pt x="2044" y="7"/>
                    </a:lnTo>
                    <a:lnTo>
                      <a:pt x="2046" y="9"/>
                    </a:lnTo>
                    <a:lnTo>
                      <a:pt x="2046" y="9"/>
                    </a:lnTo>
                    <a:lnTo>
                      <a:pt x="2046" y="9"/>
                    </a:lnTo>
                    <a:lnTo>
                      <a:pt x="2046" y="9"/>
                    </a:lnTo>
                    <a:lnTo>
                      <a:pt x="2047" y="11"/>
                    </a:lnTo>
                    <a:lnTo>
                      <a:pt x="2047" y="12"/>
                    </a:lnTo>
                    <a:lnTo>
                      <a:pt x="2047" y="12"/>
                    </a:lnTo>
                    <a:lnTo>
                      <a:pt x="2049" y="12"/>
                    </a:lnTo>
                    <a:lnTo>
                      <a:pt x="2049" y="12"/>
                    </a:lnTo>
                    <a:lnTo>
                      <a:pt x="2049" y="12"/>
                    </a:lnTo>
                    <a:lnTo>
                      <a:pt x="2051" y="14"/>
                    </a:lnTo>
                    <a:lnTo>
                      <a:pt x="2051" y="14"/>
                    </a:lnTo>
                    <a:lnTo>
                      <a:pt x="2051" y="12"/>
                    </a:lnTo>
                    <a:lnTo>
                      <a:pt x="2053" y="12"/>
                    </a:lnTo>
                    <a:lnTo>
                      <a:pt x="2053" y="12"/>
                    </a:lnTo>
                    <a:lnTo>
                      <a:pt x="2053" y="12"/>
                    </a:lnTo>
                    <a:lnTo>
                      <a:pt x="2053" y="12"/>
                    </a:lnTo>
                    <a:lnTo>
                      <a:pt x="2053" y="12"/>
                    </a:lnTo>
                    <a:lnTo>
                      <a:pt x="2053" y="12"/>
                    </a:lnTo>
                    <a:lnTo>
                      <a:pt x="2053" y="12"/>
                    </a:lnTo>
                    <a:lnTo>
                      <a:pt x="2053" y="12"/>
                    </a:lnTo>
                    <a:lnTo>
                      <a:pt x="2053" y="11"/>
                    </a:lnTo>
                    <a:lnTo>
                      <a:pt x="2055" y="11"/>
                    </a:lnTo>
                    <a:lnTo>
                      <a:pt x="2055" y="11"/>
                    </a:lnTo>
                    <a:lnTo>
                      <a:pt x="2056" y="11"/>
                    </a:lnTo>
                    <a:lnTo>
                      <a:pt x="2056" y="11"/>
                    </a:lnTo>
                    <a:lnTo>
                      <a:pt x="2056" y="11"/>
                    </a:lnTo>
                    <a:lnTo>
                      <a:pt x="2056" y="9"/>
                    </a:lnTo>
                    <a:lnTo>
                      <a:pt x="2058" y="9"/>
                    </a:lnTo>
                    <a:lnTo>
                      <a:pt x="2058" y="9"/>
                    </a:lnTo>
                    <a:lnTo>
                      <a:pt x="2058" y="9"/>
                    </a:lnTo>
                    <a:lnTo>
                      <a:pt x="2060" y="9"/>
                    </a:lnTo>
                    <a:lnTo>
                      <a:pt x="2060" y="9"/>
                    </a:lnTo>
                    <a:lnTo>
                      <a:pt x="2060" y="7"/>
                    </a:lnTo>
                    <a:lnTo>
                      <a:pt x="2060" y="7"/>
                    </a:lnTo>
                    <a:lnTo>
                      <a:pt x="2060" y="7"/>
                    </a:lnTo>
                    <a:lnTo>
                      <a:pt x="2062" y="7"/>
                    </a:lnTo>
                    <a:lnTo>
                      <a:pt x="2062" y="7"/>
                    </a:lnTo>
                    <a:lnTo>
                      <a:pt x="2064" y="7"/>
                    </a:lnTo>
                    <a:lnTo>
                      <a:pt x="2064" y="7"/>
                    </a:lnTo>
                    <a:lnTo>
                      <a:pt x="2064" y="9"/>
                    </a:lnTo>
                    <a:lnTo>
                      <a:pt x="2066" y="9"/>
                    </a:lnTo>
                    <a:lnTo>
                      <a:pt x="2066" y="7"/>
                    </a:lnTo>
                    <a:lnTo>
                      <a:pt x="2066" y="7"/>
                    </a:lnTo>
                    <a:lnTo>
                      <a:pt x="2066" y="7"/>
                    </a:lnTo>
                    <a:lnTo>
                      <a:pt x="2066" y="5"/>
                    </a:lnTo>
                    <a:lnTo>
                      <a:pt x="2066" y="5"/>
                    </a:lnTo>
                    <a:lnTo>
                      <a:pt x="2066" y="5"/>
                    </a:lnTo>
                    <a:lnTo>
                      <a:pt x="2067" y="5"/>
                    </a:lnTo>
                    <a:lnTo>
                      <a:pt x="2067" y="5"/>
                    </a:lnTo>
                    <a:lnTo>
                      <a:pt x="2067" y="5"/>
                    </a:lnTo>
                    <a:lnTo>
                      <a:pt x="2069" y="3"/>
                    </a:lnTo>
                    <a:lnTo>
                      <a:pt x="2069" y="3"/>
                    </a:lnTo>
                    <a:lnTo>
                      <a:pt x="2069" y="3"/>
                    </a:lnTo>
                    <a:lnTo>
                      <a:pt x="2069" y="3"/>
                    </a:lnTo>
                    <a:lnTo>
                      <a:pt x="2071" y="3"/>
                    </a:lnTo>
                    <a:lnTo>
                      <a:pt x="2071" y="3"/>
                    </a:lnTo>
                    <a:lnTo>
                      <a:pt x="2071" y="3"/>
                    </a:lnTo>
                    <a:lnTo>
                      <a:pt x="2071" y="3"/>
                    </a:lnTo>
                    <a:lnTo>
                      <a:pt x="2071" y="2"/>
                    </a:lnTo>
                    <a:lnTo>
                      <a:pt x="2071" y="2"/>
                    </a:lnTo>
                    <a:lnTo>
                      <a:pt x="2073" y="2"/>
                    </a:lnTo>
                    <a:lnTo>
                      <a:pt x="2073" y="2"/>
                    </a:lnTo>
                    <a:lnTo>
                      <a:pt x="2073" y="2"/>
                    </a:lnTo>
                    <a:lnTo>
                      <a:pt x="2075" y="2"/>
                    </a:lnTo>
                    <a:lnTo>
                      <a:pt x="2075" y="0"/>
                    </a:lnTo>
                    <a:lnTo>
                      <a:pt x="2075" y="0"/>
                    </a:lnTo>
                    <a:lnTo>
                      <a:pt x="2075" y="0"/>
                    </a:lnTo>
                    <a:lnTo>
                      <a:pt x="2076" y="0"/>
                    </a:lnTo>
                    <a:lnTo>
                      <a:pt x="2076" y="0"/>
                    </a:lnTo>
                    <a:lnTo>
                      <a:pt x="2078" y="0"/>
                    </a:lnTo>
                    <a:lnTo>
                      <a:pt x="2078" y="0"/>
                    </a:lnTo>
                    <a:lnTo>
                      <a:pt x="2080" y="0"/>
                    </a:lnTo>
                    <a:lnTo>
                      <a:pt x="2080" y="0"/>
                    </a:lnTo>
                    <a:lnTo>
                      <a:pt x="2080" y="0"/>
                    </a:lnTo>
                    <a:lnTo>
                      <a:pt x="2080" y="0"/>
                    </a:lnTo>
                    <a:lnTo>
                      <a:pt x="2082" y="0"/>
                    </a:lnTo>
                    <a:lnTo>
                      <a:pt x="2084" y="0"/>
                    </a:lnTo>
                    <a:lnTo>
                      <a:pt x="2084" y="0"/>
                    </a:lnTo>
                    <a:lnTo>
                      <a:pt x="2085" y="0"/>
                    </a:lnTo>
                    <a:lnTo>
                      <a:pt x="2085" y="0"/>
                    </a:lnTo>
                    <a:lnTo>
                      <a:pt x="2085" y="0"/>
                    </a:lnTo>
                    <a:lnTo>
                      <a:pt x="2085" y="0"/>
                    </a:lnTo>
                    <a:lnTo>
                      <a:pt x="2085" y="2"/>
                    </a:lnTo>
                    <a:lnTo>
                      <a:pt x="2085" y="2"/>
                    </a:lnTo>
                    <a:lnTo>
                      <a:pt x="2087" y="2"/>
                    </a:lnTo>
                    <a:lnTo>
                      <a:pt x="2087" y="2"/>
                    </a:lnTo>
                    <a:lnTo>
                      <a:pt x="2087" y="2"/>
                    </a:lnTo>
                    <a:lnTo>
                      <a:pt x="2087" y="2"/>
                    </a:lnTo>
                    <a:lnTo>
                      <a:pt x="2087" y="2"/>
                    </a:lnTo>
                    <a:lnTo>
                      <a:pt x="2089" y="3"/>
                    </a:lnTo>
                    <a:lnTo>
                      <a:pt x="2089" y="3"/>
                    </a:lnTo>
                    <a:lnTo>
                      <a:pt x="2089" y="3"/>
                    </a:lnTo>
                    <a:lnTo>
                      <a:pt x="2089" y="5"/>
                    </a:lnTo>
                    <a:lnTo>
                      <a:pt x="2089" y="5"/>
                    </a:lnTo>
                    <a:lnTo>
                      <a:pt x="2089" y="5"/>
                    </a:lnTo>
                    <a:lnTo>
                      <a:pt x="2089" y="5"/>
                    </a:lnTo>
                    <a:lnTo>
                      <a:pt x="2089" y="5"/>
                    </a:lnTo>
                    <a:lnTo>
                      <a:pt x="2089" y="7"/>
                    </a:lnTo>
                    <a:lnTo>
                      <a:pt x="2089" y="7"/>
                    </a:lnTo>
                    <a:lnTo>
                      <a:pt x="2089" y="7"/>
                    </a:lnTo>
                    <a:lnTo>
                      <a:pt x="2089" y="7"/>
                    </a:lnTo>
                    <a:lnTo>
                      <a:pt x="2089" y="7"/>
                    </a:lnTo>
                    <a:lnTo>
                      <a:pt x="2089" y="9"/>
                    </a:lnTo>
                    <a:lnTo>
                      <a:pt x="2091" y="9"/>
                    </a:lnTo>
                    <a:lnTo>
                      <a:pt x="2091" y="9"/>
                    </a:lnTo>
                    <a:lnTo>
                      <a:pt x="2091" y="9"/>
                    </a:lnTo>
                    <a:lnTo>
                      <a:pt x="2091" y="11"/>
                    </a:lnTo>
                    <a:lnTo>
                      <a:pt x="2091" y="11"/>
                    </a:lnTo>
                    <a:lnTo>
                      <a:pt x="2091" y="11"/>
                    </a:lnTo>
                    <a:lnTo>
                      <a:pt x="2091" y="11"/>
                    </a:lnTo>
                    <a:lnTo>
                      <a:pt x="2091" y="11"/>
                    </a:lnTo>
                    <a:lnTo>
                      <a:pt x="2093" y="12"/>
                    </a:lnTo>
                    <a:lnTo>
                      <a:pt x="2093" y="12"/>
                    </a:lnTo>
                    <a:lnTo>
                      <a:pt x="2093" y="12"/>
                    </a:lnTo>
                    <a:lnTo>
                      <a:pt x="2094" y="12"/>
                    </a:lnTo>
                    <a:lnTo>
                      <a:pt x="2096" y="12"/>
                    </a:lnTo>
                    <a:lnTo>
                      <a:pt x="2096" y="14"/>
                    </a:lnTo>
                    <a:lnTo>
                      <a:pt x="2098" y="14"/>
                    </a:lnTo>
                    <a:lnTo>
                      <a:pt x="2098" y="12"/>
                    </a:lnTo>
                    <a:lnTo>
                      <a:pt x="2100" y="12"/>
                    </a:lnTo>
                    <a:lnTo>
                      <a:pt x="2100" y="12"/>
                    </a:lnTo>
                    <a:lnTo>
                      <a:pt x="2100" y="12"/>
                    </a:lnTo>
                    <a:lnTo>
                      <a:pt x="2102" y="12"/>
                    </a:lnTo>
                    <a:lnTo>
                      <a:pt x="2103" y="12"/>
                    </a:lnTo>
                    <a:lnTo>
                      <a:pt x="2103" y="11"/>
                    </a:lnTo>
                    <a:lnTo>
                      <a:pt x="2105" y="11"/>
                    </a:lnTo>
                    <a:lnTo>
                      <a:pt x="2105" y="12"/>
                    </a:lnTo>
                    <a:lnTo>
                      <a:pt x="2105" y="12"/>
                    </a:lnTo>
                    <a:lnTo>
                      <a:pt x="2107" y="12"/>
                    </a:lnTo>
                    <a:lnTo>
                      <a:pt x="2107" y="12"/>
                    </a:lnTo>
                    <a:lnTo>
                      <a:pt x="2107" y="14"/>
                    </a:lnTo>
                    <a:lnTo>
                      <a:pt x="2109" y="14"/>
                    </a:lnTo>
                    <a:lnTo>
                      <a:pt x="2109" y="14"/>
                    </a:lnTo>
                    <a:lnTo>
                      <a:pt x="2109" y="14"/>
                    </a:lnTo>
                    <a:lnTo>
                      <a:pt x="2109" y="16"/>
                    </a:lnTo>
                    <a:lnTo>
                      <a:pt x="2109" y="16"/>
                    </a:lnTo>
                    <a:lnTo>
                      <a:pt x="2109" y="18"/>
                    </a:lnTo>
                    <a:lnTo>
                      <a:pt x="2111" y="20"/>
                    </a:lnTo>
                    <a:lnTo>
                      <a:pt x="2111" y="20"/>
                    </a:lnTo>
                    <a:lnTo>
                      <a:pt x="2111" y="20"/>
                    </a:lnTo>
                    <a:lnTo>
                      <a:pt x="2111" y="21"/>
                    </a:lnTo>
                    <a:lnTo>
                      <a:pt x="2113" y="21"/>
                    </a:lnTo>
                    <a:lnTo>
                      <a:pt x="2113" y="21"/>
                    </a:lnTo>
                    <a:lnTo>
                      <a:pt x="2113" y="23"/>
                    </a:lnTo>
                    <a:lnTo>
                      <a:pt x="2114" y="23"/>
                    </a:lnTo>
                    <a:lnTo>
                      <a:pt x="2114" y="23"/>
                    </a:lnTo>
                    <a:lnTo>
                      <a:pt x="2114" y="23"/>
                    </a:lnTo>
                    <a:lnTo>
                      <a:pt x="2116" y="23"/>
                    </a:lnTo>
                    <a:lnTo>
                      <a:pt x="2116" y="23"/>
                    </a:lnTo>
                    <a:lnTo>
                      <a:pt x="2118" y="23"/>
                    </a:lnTo>
                    <a:lnTo>
                      <a:pt x="2118" y="25"/>
                    </a:lnTo>
                    <a:lnTo>
                      <a:pt x="2118" y="25"/>
                    </a:lnTo>
                    <a:lnTo>
                      <a:pt x="2120" y="25"/>
                    </a:lnTo>
                    <a:lnTo>
                      <a:pt x="2122" y="27"/>
                    </a:lnTo>
                    <a:lnTo>
                      <a:pt x="2122" y="27"/>
                    </a:lnTo>
                    <a:lnTo>
                      <a:pt x="2123" y="27"/>
                    </a:lnTo>
                    <a:lnTo>
                      <a:pt x="2123" y="27"/>
                    </a:lnTo>
                    <a:lnTo>
                      <a:pt x="2123" y="27"/>
                    </a:lnTo>
                    <a:lnTo>
                      <a:pt x="2125" y="27"/>
                    </a:lnTo>
                    <a:lnTo>
                      <a:pt x="2125" y="27"/>
                    </a:lnTo>
                    <a:lnTo>
                      <a:pt x="2125" y="27"/>
                    </a:lnTo>
                    <a:lnTo>
                      <a:pt x="2127" y="27"/>
                    </a:lnTo>
                    <a:lnTo>
                      <a:pt x="2127" y="27"/>
                    </a:lnTo>
                    <a:lnTo>
                      <a:pt x="2129" y="27"/>
                    </a:lnTo>
                    <a:lnTo>
                      <a:pt x="2129" y="29"/>
                    </a:lnTo>
                    <a:lnTo>
                      <a:pt x="2129" y="29"/>
                    </a:lnTo>
                    <a:lnTo>
                      <a:pt x="2129" y="29"/>
                    </a:lnTo>
                    <a:lnTo>
                      <a:pt x="2131" y="29"/>
                    </a:lnTo>
                    <a:lnTo>
                      <a:pt x="2131" y="31"/>
                    </a:lnTo>
                    <a:lnTo>
                      <a:pt x="2131" y="31"/>
                    </a:lnTo>
                    <a:lnTo>
                      <a:pt x="2131" y="31"/>
                    </a:lnTo>
                    <a:lnTo>
                      <a:pt x="2132" y="31"/>
                    </a:lnTo>
                    <a:lnTo>
                      <a:pt x="2132" y="32"/>
                    </a:lnTo>
                    <a:lnTo>
                      <a:pt x="2134" y="32"/>
                    </a:lnTo>
                    <a:lnTo>
                      <a:pt x="2134" y="32"/>
                    </a:lnTo>
                    <a:lnTo>
                      <a:pt x="2136" y="34"/>
                    </a:lnTo>
                    <a:lnTo>
                      <a:pt x="2138" y="34"/>
                    </a:lnTo>
                    <a:lnTo>
                      <a:pt x="2138" y="34"/>
                    </a:lnTo>
                    <a:lnTo>
                      <a:pt x="2140" y="34"/>
                    </a:lnTo>
                    <a:lnTo>
                      <a:pt x="2140" y="36"/>
                    </a:lnTo>
                    <a:lnTo>
                      <a:pt x="2140" y="36"/>
                    </a:lnTo>
                    <a:lnTo>
                      <a:pt x="2140" y="36"/>
                    </a:lnTo>
                    <a:lnTo>
                      <a:pt x="2141" y="36"/>
                    </a:lnTo>
                    <a:lnTo>
                      <a:pt x="2141" y="36"/>
                    </a:lnTo>
                    <a:lnTo>
                      <a:pt x="2141" y="38"/>
                    </a:lnTo>
                    <a:lnTo>
                      <a:pt x="2140" y="38"/>
                    </a:lnTo>
                    <a:lnTo>
                      <a:pt x="2140" y="38"/>
                    </a:lnTo>
                    <a:lnTo>
                      <a:pt x="2140" y="38"/>
                    </a:lnTo>
                    <a:lnTo>
                      <a:pt x="2138" y="38"/>
                    </a:lnTo>
                    <a:lnTo>
                      <a:pt x="2138" y="38"/>
                    </a:lnTo>
                    <a:lnTo>
                      <a:pt x="2138" y="38"/>
                    </a:lnTo>
                    <a:lnTo>
                      <a:pt x="2138" y="38"/>
                    </a:lnTo>
                    <a:lnTo>
                      <a:pt x="2136" y="38"/>
                    </a:lnTo>
                    <a:lnTo>
                      <a:pt x="2136" y="40"/>
                    </a:lnTo>
                    <a:lnTo>
                      <a:pt x="2136" y="40"/>
                    </a:lnTo>
                    <a:lnTo>
                      <a:pt x="2136" y="40"/>
                    </a:lnTo>
                    <a:lnTo>
                      <a:pt x="2136" y="40"/>
                    </a:lnTo>
                    <a:lnTo>
                      <a:pt x="2134" y="40"/>
                    </a:lnTo>
                    <a:lnTo>
                      <a:pt x="2134" y="40"/>
                    </a:lnTo>
                    <a:lnTo>
                      <a:pt x="2134" y="41"/>
                    </a:lnTo>
                    <a:lnTo>
                      <a:pt x="2132" y="41"/>
                    </a:lnTo>
                    <a:lnTo>
                      <a:pt x="2132" y="43"/>
                    </a:lnTo>
                    <a:lnTo>
                      <a:pt x="2131" y="43"/>
                    </a:lnTo>
                    <a:lnTo>
                      <a:pt x="2131" y="45"/>
                    </a:lnTo>
                    <a:lnTo>
                      <a:pt x="2129" y="45"/>
                    </a:lnTo>
                    <a:lnTo>
                      <a:pt x="2129" y="45"/>
                    </a:lnTo>
                    <a:lnTo>
                      <a:pt x="2129" y="45"/>
                    </a:lnTo>
                    <a:lnTo>
                      <a:pt x="2127" y="47"/>
                    </a:lnTo>
                    <a:lnTo>
                      <a:pt x="2127" y="47"/>
                    </a:lnTo>
                    <a:lnTo>
                      <a:pt x="2125" y="47"/>
                    </a:lnTo>
                    <a:lnTo>
                      <a:pt x="2125" y="47"/>
                    </a:lnTo>
                    <a:lnTo>
                      <a:pt x="2125" y="47"/>
                    </a:lnTo>
                    <a:lnTo>
                      <a:pt x="2125" y="47"/>
                    </a:lnTo>
                    <a:lnTo>
                      <a:pt x="2123" y="47"/>
                    </a:lnTo>
                    <a:lnTo>
                      <a:pt x="2123" y="47"/>
                    </a:lnTo>
                    <a:lnTo>
                      <a:pt x="2122" y="47"/>
                    </a:lnTo>
                    <a:lnTo>
                      <a:pt x="2122" y="47"/>
                    </a:lnTo>
                    <a:lnTo>
                      <a:pt x="2122" y="47"/>
                    </a:lnTo>
                    <a:lnTo>
                      <a:pt x="2122" y="49"/>
                    </a:lnTo>
                    <a:lnTo>
                      <a:pt x="2120" y="49"/>
                    </a:lnTo>
                    <a:lnTo>
                      <a:pt x="2120" y="49"/>
                    </a:lnTo>
                    <a:lnTo>
                      <a:pt x="2120" y="49"/>
                    </a:lnTo>
                    <a:lnTo>
                      <a:pt x="2120" y="49"/>
                    </a:lnTo>
                    <a:lnTo>
                      <a:pt x="2120" y="50"/>
                    </a:lnTo>
                    <a:lnTo>
                      <a:pt x="2120" y="50"/>
                    </a:lnTo>
                    <a:lnTo>
                      <a:pt x="2120" y="50"/>
                    </a:lnTo>
                    <a:lnTo>
                      <a:pt x="2120" y="52"/>
                    </a:lnTo>
                    <a:lnTo>
                      <a:pt x="2120" y="54"/>
                    </a:lnTo>
                    <a:lnTo>
                      <a:pt x="2120" y="54"/>
                    </a:lnTo>
                    <a:lnTo>
                      <a:pt x="2120" y="56"/>
                    </a:lnTo>
                    <a:lnTo>
                      <a:pt x="2120" y="56"/>
                    </a:lnTo>
                    <a:lnTo>
                      <a:pt x="2120" y="58"/>
                    </a:lnTo>
                    <a:lnTo>
                      <a:pt x="2120" y="58"/>
                    </a:lnTo>
                    <a:lnTo>
                      <a:pt x="2120" y="58"/>
                    </a:lnTo>
                    <a:lnTo>
                      <a:pt x="2120" y="59"/>
                    </a:lnTo>
                    <a:lnTo>
                      <a:pt x="2122" y="59"/>
                    </a:lnTo>
                    <a:lnTo>
                      <a:pt x="2122" y="61"/>
                    </a:lnTo>
                    <a:lnTo>
                      <a:pt x="2122" y="61"/>
                    </a:lnTo>
                    <a:lnTo>
                      <a:pt x="2123" y="61"/>
                    </a:lnTo>
                    <a:lnTo>
                      <a:pt x="2123" y="61"/>
                    </a:lnTo>
                    <a:lnTo>
                      <a:pt x="2123" y="61"/>
                    </a:lnTo>
                    <a:lnTo>
                      <a:pt x="2125" y="63"/>
                    </a:lnTo>
                    <a:lnTo>
                      <a:pt x="2125" y="63"/>
                    </a:lnTo>
                    <a:lnTo>
                      <a:pt x="2127" y="63"/>
                    </a:lnTo>
                    <a:lnTo>
                      <a:pt x="2127" y="65"/>
                    </a:lnTo>
                    <a:lnTo>
                      <a:pt x="2127" y="65"/>
                    </a:lnTo>
                    <a:lnTo>
                      <a:pt x="2127" y="67"/>
                    </a:lnTo>
                    <a:lnTo>
                      <a:pt x="2127" y="67"/>
                    </a:lnTo>
                    <a:lnTo>
                      <a:pt x="2127" y="69"/>
                    </a:lnTo>
                    <a:lnTo>
                      <a:pt x="2125" y="69"/>
                    </a:lnTo>
                    <a:lnTo>
                      <a:pt x="2125" y="69"/>
                    </a:lnTo>
                    <a:lnTo>
                      <a:pt x="2125" y="69"/>
                    </a:lnTo>
                    <a:lnTo>
                      <a:pt x="2123" y="69"/>
                    </a:lnTo>
                    <a:lnTo>
                      <a:pt x="2123" y="69"/>
                    </a:lnTo>
                    <a:lnTo>
                      <a:pt x="2123" y="70"/>
                    </a:lnTo>
                    <a:lnTo>
                      <a:pt x="2123" y="70"/>
                    </a:lnTo>
                    <a:lnTo>
                      <a:pt x="2123" y="72"/>
                    </a:lnTo>
                    <a:lnTo>
                      <a:pt x="2122" y="72"/>
                    </a:lnTo>
                    <a:lnTo>
                      <a:pt x="2122" y="72"/>
                    </a:lnTo>
                    <a:lnTo>
                      <a:pt x="2122" y="74"/>
                    </a:lnTo>
                    <a:lnTo>
                      <a:pt x="2120" y="74"/>
                    </a:lnTo>
                    <a:lnTo>
                      <a:pt x="2120" y="74"/>
                    </a:lnTo>
                    <a:lnTo>
                      <a:pt x="2120" y="74"/>
                    </a:lnTo>
                    <a:lnTo>
                      <a:pt x="2120" y="74"/>
                    </a:lnTo>
                    <a:lnTo>
                      <a:pt x="2120" y="74"/>
                    </a:lnTo>
                    <a:lnTo>
                      <a:pt x="2118" y="76"/>
                    </a:lnTo>
                    <a:lnTo>
                      <a:pt x="2118" y="76"/>
                    </a:lnTo>
                    <a:lnTo>
                      <a:pt x="2114" y="76"/>
                    </a:lnTo>
                    <a:lnTo>
                      <a:pt x="2114" y="76"/>
                    </a:lnTo>
                    <a:lnTo>
                      <a:pt x="2114" y="76"/>
                    </a:lnTo>
                    <a:lnTo>
                      <a:pt x="2114" y="78"/>
                    </a:lnTo>
                    <a:lnTo>
                      <a:pt x="2113" y="78"/>
                    </a:lnTo>
                    <a:lnTo>
                      <a:pt x="2113" y="78"/>
                    </a:lnTo>
                    <a:lnTo>
                      <a:pt x="2111" y="79"/>
                    </a:lnTo>
                    <a:lnTo>
                      <a:pt x="2111" y="79"/>
                    </a:lnTo>
                    <a:lnTo>
                      <a:pt x="2111" y="79"/>
                    </a:lnTo>
                    <a:lnTo>
                      <a:pt x="2111" y="81"/>
                    </a:lnTo>
                    <a:lnTo>
                      <a:pt x="2111" y="81"/>
                    </a:lnTo>
                    <a:lnTo>
                      <a:pt x="2111" y="81"/>
                    </a:lnTo>
                    <a:lnTo>
                      <a:pt x="2111" y="81"/>
                    </a:lnTo>
                    <a:lnTo>
                      <a:pt x="2111" y="81"/>
                    </a:lnTo>
                    <a:lnTo>
                      <a:pt x="2111" y="83"/>
                    </a:lnTo>
                    <a:lnTo>
                      <a:pt x="2109" y="83"/>
                    </a:lnTo>
                    <a:lnTo>
                      <a:pt x="2109" y="85"/>
                    </a:lnTo>
                    <a:lnTo>
                      <a:pt x="2109" y="85"/>
                    </a:lnTo>
                    <a:lnTo>
                      <a:pt x="2107" y="85"/>
                    </a:lnTo>
                    <a:lnTo>
                      <a:pt x="2107" y="87"/>
                    </a:lnTo>
                    <a:lnTo>
                      <a:pt x="2107" y="87"/>
                    </a:lnTo>
                    <a:lnTo>
                      <a:pt x="2107" y="87"/>
                    </a:lnTo>
                    <a:lnTo>
                      <a:pt x="2107" y="88"/>
                    </a:lnTo>
                    <a:lnTo>
                      <a:pt x="2105" y="88"/>
                    </a:lnTo>
                    <a:lnTo>
                      <a:pt x="2105" y="88"/>
                    </a:lnTo>
                    <a:lnTo>
                      <a:pt x="2105" y="90"/>
                    </a:lnTo>
                    <a:lnTo>
                      <a:pt x="2105" y="90"/>
                    </a:lnTo>
                    <a:lnTo>
                      <a:pt x="2105" y="90"/>
                    </a:lnTo>
                    <a:lnTo>
                      <a:pt x="2105" y="90"/>
                    </a:lnTo>
                    <a:lnTo>
                      <a:pt x="2105" y="90"/>
                    </a:lnTo>
                    <a:lnTo>
                      <a:pt x="2107" y="90"/>
                    </a:lnTo>
                    <a:lnTo>
                      <a:pt x="2107" y="92"/>
                    </a:lnTo>
                    <a:lnTo>
                      <a:pt x="2107" y="92"/>
                    </a:lnTo>
                    <a:lnTo>
                      <a:pt x="2107" y="94"/>
                    </a:lnTo>
                    <a:lnTo>
                      <a:pt x="2107" y="94"/>
                    </a:lnTo>
                    <a:lnTo>
                      <a:pt x="2107" y="94"/>
                    </a:lnTo>
                    <a:lnTo>
                      <a:pt x="2107" y="96"/>
                    </a:lnTo>
                    <a:lnTo>
                      <a:pt x="2107" y="96"/>
                    </a:lnTo>
                    <a:lnTo>
                      <a:pt x="2107" y="96"/>
                    </a:lnTo>
                    <a:lnTo>
                      <a:pt x="2107" y="97"/>
                    </a:lnTo>
                    <a:lnTo>
                      <a:pt x="2109" y="97"/>
                    </a:lnTo>
                    <a:lnTo>
                      <a:pt x="2109" y="97"/>
                    </a:lnTo>
                    <a:lnTo>
                      <a:pt x="2109" y="99"/>
                    </a:lnTo>
                    <a:lnTo>
                      <a:pt x="2109" y="99"/>
                    </a:lnTo>
                    <a:lnTo>
                      <a:pt x="2111" y="99"/>
                    </a:lnTo>
                    <a:lnTo>
                      <a:pt x="2111" y="99"/>
                    </a:lnTo>
                    <a:lnTo>
                      <a:pt x="2111" y="99"/>
                    </a:lnTo>
                    <a:lnTo>
                      <a:pt x="2113" y="99"/>
                    </a:lnTo>
                    <a:lnTo>
                      <a:pt x="2113" y="101"/>
                    </a:lnTo>
                    <a:lnTo>
                      <a:pt x="2111" y="103"/>
                    </a:lnTo>
                    <a:lnTo>
                      <a:pt x="2111" y="103"/>
                    </a:lnTo>
                    <a:lnTo>
                      <a:pt x="2111" y="103"/>
                    </a:lnTo>
                    <a:lnTo>
                      <a:pt x="2111" y="105"/>
                    </a:lnTo>
                    <a:lnTo>
                      <a:pt x="2111" y="105"/>
                    </a:lnTo>
                    <a:lnTo>
                      <a:pt x="2111" y="105"/>
                    </a:lnTo>
                    <a:lnTo>
                      <a:pt x="2111" y="107"/>
                    </a:lnTo>
                    <a:lnTo>
                      <a:pt x="2109" y="107"/>
                    </a:lnTo>
                    <a:lnTo>
                      <a:pt x="2109" y="107"/>
                    </a:lnTo>
                    <a:lnTo>
                      <a:pt x="2109" y="107"/>
                    </a:lnTo>
                    <a:lnTo>
                      <a:pt x="2109" y="108"/>
                    </a:lnTo>
                    <a:lnTo>
                      <a:pt x="2109" y="108"/>
                    </a:lnTo>
                    <a:lnTo>
                      <a:pt x="2109" y="108"/>
                    </a:lnTo>
                    <a:lnTo>
                      <a:pt x="2109" y="108"/>
                    </a:lnTo>
                    <a:lnTo>
                      <a:pt x="2111" y="110"/>
                    </a:lnTo>
                    <a:lnTo>
                      <a:pt x="2109" y="112"/>
                    </a:lnTo>
                    <a:lnTo>
                      <a:pt x="2109" y="112"/>
                    </a:lnTo>
                    <a:lnTo>
                      <a:pt x="2109" y="114"/>
                    </a:lnTo>
                    <a:lnTo>
                      <a:pt x="2109" y="114"/>
                    </a:lnTo>
                    <a:lnTo>
                      <a:pt x="2109" y="114"/>
                    </a:lnTo>
                    <a:lnTo>
                      <a:pt x="2109" y="116"/>
                    </a:lnTo>
                    <a:lnTo>
                      <a:pt x="2111" y="117"/>
                    </a:lnTo>
                    <a:lnTo>
                      <a:pt x="2111" y="117"/>
                    </a:lnTo>
                    <a:lnTo>
                      <a:pt x="2111" y="117"/>
                    </a:lnTo>
                    <a:lnTo>
                      <a:pt x="2111" y="117"/>
                    </a:lnTo>
                    <a:lnTo>
                      <a:pt x="2111" y="117"/>
                    </a:lnTo>
                    <a:lnTo>
                      <a:pt x="2109" y="119"/>
                    </a:lnTo>
                    <a:lnTo>
                      <a:pt x="2109" y="119"/>
                    </a:lnTo>
                    <a:lnTo>
                      <a:pt x="2109" y="119"/>
                    </a:lnTo>
                    <a:lnTo>
                      <a:pt x="2107" y="119"/>
                    </a:lnTo>
                    <a:lnTo>
                      <a:pt x="2107" y="121"/>
                    </a:lnTo>
                    <a:lnTo>
                      <a:pt x="2103" y="121"/>
                    </a:lnTo>
                    <a:lnTo>
                      <a:pt x="2103" y="121"/>
                    </a:lnTo>
                    <a:lnTo>
                      <a:pt x="2102" y="121"/>
                    </a:lnTo>
                    <a:lnTo>
                      <a:pt x="2102" y="121"/>
                    </a:lnTo>
                    <a:lnTo>
                      <a:pt x="2100" y="123"/>
                    </a:lnTo>
                    <a:lnTo>
                      <a:pt x="2100" y="123"/>
                    </a:lnTo>
                    <a:lnTo>
                      <a:pt x="2100" y="123"/>
                    </a:lnTo>
                    <a:lnTo>
                      <a:pt x="2098" y="123"/>
                    </a:lnTo>
                    <a:lnTo>
                      <a:pt x="2098" y="123"/>
                    </a:lnTo>
                    <a:lnTo>
                      <a:pt x="2096" y="123"/>
                    </a:lnTo>
                    <a:lnTo>
                      <a:pt x="2096" y="125"/>
                    </a:lnTo>
                    <a:lnTo>
                      <a:pt x="2096" y="125"/>
                    </a:lnTo>
                    <a:lnTo>
                      <a:pt x="2096" y="125"/>
                    </a:lnTo>
                    <a:lnTo>
                      <a:pt x="2094" y="126"/>
                    </a:lnTo>
                    <a:lnTo>
                      <a:pt x="2094" y="126"/>
                    </a:lnTo>
                    <a:lnTo>
                      <a:pt x="2094" y="128"/>
                    </a:lnTo>
                    <a:lnTo>
                      <a:pt x="2094" y="128"/>
                    </a:lnTo>
                    <a:lnTo>
                      <a:pt x="2094" y="128"/>
                    </a:lnTo>
                    <a:lnTo>
                      <a:pt x="2094" y="128"/>
                    </a:lnTo>
                    <a:lnTo>
                      <a:pt x="2094" y="130"/>
                    </a:lnTo>
                    <a:lnTo>
                      <a:pt x="2094" y="130"/>
                    </a:lnTo>
                    <a:lnTo>
                      <a:pt x="2096" y="132"/>
                    </a:lnTo>
                    <a:lnTo>
                      <a:pt x="2096" y="132"/>
                    </a:lnTo>
                    <a:lnTo>
                      <a:pt x="2096" y="134"/>
                    </a:lnTo>
                    <a:lnTo>
                      <a:pt x="2096" y="134"/>
                    </a:lnTo>
                    <a:lnTo>
                      <a:pt x="2098" y="134"/>
                    </a:lnTo>
                    <a:lnTo>
                      <a:pt x="2098" y="135"/>
                    </a:lnTo>
                    <a:lnTo>
                      <a:pt x="2098" y="135"/>
                    </a:lnTo>
                    <a:lnTo>
                      <a:pt x="2098" y="137"/>
                    </a:lnTo>
                    <a:lnTo>
                      <a:pt x="2098" y="137"/>
                    </a:lnTo>
                    <a:lnTo>
                      <a:pt x="2098" y="139"/>
                    </a:lnTo>
                    <a:lnTo>
                      <a:pt x="2098" y="139"/>
                    </a:lnTo>
                    <a:lnTo>
                      <a:pt x="2098" y="139"/>
                    </a:lnTo>
                    <a:lnTo>
                      <a:pt x="2098" y="139"/>
                    </a:lnTo>
                    <a:lnTo>
                      <a:pt x="2098" y="141"/>
                    </a:lnTo>
                    <a:lnTo>
                      <a:pt x="2098" y="141"/>
                    </a:lnTo>
                    <a:lnTo>
                      <a:pt x="2096" y="141"/>
                    </a:lnTo>
                    <a:lnTo>
                      <a:pt x="2096" y="143"/>
                    </a:lnTo>
                    <a:lnTo>
                      <a:pt x="2096" y="143"/>
                    </a:lnTo>
                    <a:lnTo>
                      <a:pt x="2096" y="143"/>
                    </a:lnTo>
                    <a:lnTo>
                      <a:pt x="2096" y="145"/>
                    </a:lnTo>
                    <a:lnTo>
                      <a:pt x="2094" y="145"/>
                    </a:lnTo>
                    <a:lnTo>
                      <a:pt x="2094" y="145"/>
                    </a:lnTo>
                    <a:lnTo>
                      <a:pt x="2094" y="145"/>
                    </a:lnTo>
                    <a:lnTo>
                      <a:pt x="2094" y="146"/>
                    </a:lnTo>
                    <a:lnTo>
                      <a:pt x="2094" y="146"/>
                    </a:lnTo>
                    <a:lnTo>
                      <a:pt x="2094" y="148"/>
                    </a:lnTo>
                    <a:lnTo>
                      <a:pt x="2094" y="148"/>
                    </a:lnTo>
                    <a:lnTo>
                      <a:pt x="2094" y="148"/>
                    </a:lnTo>
                    <a:lnTo>
                      <a:pt x="2094" y="148"/>
                    </a:lnTo>
                    <a:lnTo>
                      <a:pt x="2094" y="148"/>
                    </a:lnTo>
                    <a:lnTo>
                      <a:pt x="2094" y="150"/>
                    </a:lnTo>
                    <a:lnTo>
                      <a:pt x="2094" y="150"/>
                    </a:lnTo>
                    <a:lnTo>
                      <a:pt x="2094" y="150"/>
                    </a:lnTo>
                    <a:lnTo>
                      <a:pt x="2094" y="150"/>
                    </a:lnTo>
                    <a:lnTo>
                      <a:pt x="2094" y="150"/>
                    </a:lnTo>
                    <a:lnTo>
                      <a:pt x="2094" y="150"/>
                    </a:lnTo>
                    <a:lnTo>
                      <a:pt x="2096" y="152"/>
                    </a:lnTo>
                    <a:lnTo>
                      <a:pt x="2096" y="152"/>
                    </a:lnTo>
                    <a:lnTo>
                      <a:pt x="2098" y="152"/>
                    </a:lnTo>
                    <a:lnTo>
                      <a:pt x="2098" y="152"/>
                    </a:lnTo>
                    <a:lnTo>
                      <a:pt x="2098" y="152"/>
                    </a:lnTo>
                    <a:lnTo>
                      <a:pt x="2100" y="152"/>
                    </a:lnTo>
                    <a:lnTo>
                      <a:pt x="2100" y="152"/>
                    </a:lnTo>
                    <a:lnTo>
                      <a:pt x="2102" y="154"/>
                    </a:lnTo>
                    <a:lnTo>
                      <a:pt x="2102" y="154"/>
                    </a:lnTo>
                    <a:lnTo>
                      <a:pt x="2103" y="154"/>
                    </a:lnTo>
                    <a:lnTo>
                      <a:pt x="2103" y="154"/>
                    </a:lnTo>
                    <a:lnTo>
                      <a:pt x="2105" y="155"/>
                    </a:lnTo>
                    <a:lnTo>
                      <a:pt x="2105" y="157"/>
                    </a:lnTo>
                    <a:lnTo>
                      <a:pt x="2107" y="159"/>
                    </a:lnTo>
                    <a:lnTo>
                      <a:pt x="2107" y="159"/>
                    </a:lnTo>
                    <a:lnTo>
                      <a:pt x="2109" y="161"/>
                    </a:lnTo>
                    <a:lnTo>
                      <a:pt x="2109" y="161"/>
                    </a:lnTo>
                    <a:lnTo>
                      <a:pt x="2111" y="161"/>
                    </a:lnTo>
                    <a:lnTo>
                      <a:pt x="2111" y="161"/>
                    </a:lnTo>
                    <a:lnTo>
                      <a:pt x="2111" y="161"/>
                    </a:lnTo>
                    <a:lnTo>
                      <a:pt x="2111" y="163"/>
                    </a:lnTo>
                    <a:lnTo>
                      <a:pt x="2111" y="163"/>
                    </a:lnTo>
                    <a:lnTo>
                      <a:pt x="2113" y="163"/>
                    </a:lnTo>
                    <a:lnTo>
                      <a:pt x="2113" y="164"/>
                    </a:lnTo>
                    <a:lnTo>
                      <a:pt x="2114" y="164"/>
                    </a:lnTo>
                    <a:lnTo>
                      <a:pt x="2114" y="164"/>
                    </a:lnTo>
                    <a:lnTo>
                      <a:pt x="2114" y="164"/>
                    </a:lnTo>
                    <a:lnTo>
                      <a:pt x="2116" y="164"/>
                    </a:lnTo>
                    <a:lnTo>
                      <a:pt x="2116" y="164"/>
                    </a:lnTo>
                    <a:lnTo>
                      <a:pt x="2116" y="164"/>
                    </a:lnTo>
                    <a:lnTo>
                      <a:pt x="2116" y="166"/>
                    </a:lnTo>
                    <a:lnTo>
                      <a:pt x="2118" y="166"/>
                    </a:lnTo>
                    <a:lnTo>
                      <a:pt x="2118" y="166"/>
                    </a:lnTo>
                    <a:lnTo>
                      <a:pt x="2118" y="166"/>
                    </a:lnTo>
                    <a:lnTo>
                      <a:pt x="2118" y="166"/>
                    </a:lnTo>
                    <a:lnTo>
                      <a:pt x="2120" y="166"/>
                    </a:lnTo>
                    <a:lnTo>
                      <a:pt x="2120" y="166"/>
                    </a:lnTo>
                    <a:lnTo>
                      <a:pt x="2120" y="168"/>
                    </a:lnTo>
                    <a:lnTo>
                      <a:pt x="2120" y="168"/>
                    </a:lnTo>
                    <a:lnTo>
                      <a:pt x="2120" y="168"/>
                    </a:lnTo>
                    <a:lnTo>
                      <a:pt x="2120" y="168"/>
                    </a:lnTo>
                    <a:lnTo>
                      <a:pt x="2120" y="168"/>
                    </a:lnTo>
                    <a:lnTo>
                      <a:pt x="2120" y="170"/>
                    </a:lnTo>
                    <a:lnTo>
                      <a:pt x="2122" y="170"/>
                    </a:lnTo>
                    <a:lnTo>
                      <a:pt x="2122" y="170"/>
                    </a:lnTo>
                    <a:lnTo>
                      <a:pt x="2122" y="172"/>
                    </a:lnTo>
                    <a:lnTo>
                      <a:pt x="2122" y="172"/>
                    </a:lnTo>
                    <a:lnTo>
                      <a:pt x="2122" y="173"/>
                    </a:lnTo>
                    <a:lnTo>
                      <a:pt x="2122" y="173"/>
                    </a:lnTo>
                    <a:lnTo>
                      <a:pt x="2123" y="175"/>
                    </a:lnTo>
                    <a:lnTo>
                      <a:pt x="2123" y="175"/>
                    </a:lnTo>
                    <a:lnTo>
                      <a:pt x="2123" y="175"/>
                    </a:lnTo>
                    <a:lnTo>
                      <a:pt x="2125" y="175"/>
                    </a:lnTo>
                    <a:lnTo>
                      <a:pt x="2125" y="177"/>
                    </a:lnTo>
                    <a:lnTo>
                      <a:pt x="2125" y="177"/>
                    </a:lnTo>
                    <a:lnTo>
                      <a:pt x="2127" y="179"/>
                    </a:lnTo>
                    <a:lnTo>
                      <a:pt x="2127" y="179"/>
                    </a:lnTo>
                    <a:lnTo>
                      <a:pt x="2127" y="179"/>
                    </a:lnTo>
                    <a:lnTo>
                      <a:pt x="2129" y="181"/>
                    </a:lnTo>
                    <a:lnTo>
                      <a:pt x="2129" y="181"/>
                    </a:lnTo>
                    <a:lnTo>
                      <a:pt x="2129" y="181"/>
                    </a:lnTo>
                    <a:lnTo>
                      <a:pt x="2129" y="182"/>
                    </a:lnTo>
                    <a:lnTo>
                      <a:pt x="2129" y="182"/>
                    </a:lnTo>
                    <a:lnTo>
                      <a:pt x="2129" y="182"/>
                    </a:lnTo>
                    <a:lnTo>
                      <a:pt x="2129" y="184"/>
                    </a:lnTo>
                    <a:lnTo>
                      <a:pt x="2129" y="186"/>
                    </a:lnTo>
                    <a:lnTo>
                      <a:pt x="2127" y="186"/>
                    </a:lnTo>
                    <a:lnTo>
                      <a:pt x="2127" y="188"/>
                    </a:lnTo>
                    <a:lnTo>
                      <a:pt x="2127" y="188"/>
                    </a:lnTo>
                    <a:lnTo>
                      <a:pt x="2127" y="188"/>
                    </a:lnTo>
                    <a:lnTo>
                      <a:pt x="2127" y="188"/>
                    </a:lnTo>
                    <a:lnTo>
                      <a:pt x="2125" y="188"/>
                    </a:lnTo>
                    <a:lnTo>
                      <a:pt x="2125" y="188"/>
                    </a:lnTo>
                    <a:lnTo>
                      <a:pt x="2125" y="190"/>
                    </a:lnTo>
                    <a:lnTo>
                      <a:pt x="2123" y="190"/>
                    </a:lnTo>
                    <a:lnTo>
                      <a:pt x="2123" y="190"/>
                    </a:lnTo>
                    <a:lnTo>
                      <a:pt x="2122" y="192"/>
                    </a:lnTo>
                    <a:lnTo>
                      <a:pt x="2120" y="193"/>
                    </a:lnTo>
                    <a:lnTo>
                      <a:pt x="2120" y="193"/>
                    </a:lnTo>
                    <a:lnTo>
                      <a:pt x="2120" y="195"/>
                    </a:lnTo>
                    <a:lnTo>
                      <a:pt x="2120" y="195"/>
                    </a:lnTo>
                    <a:lnTo>
                      <a:pt x="2120" y="195"/>
                    </a:lnTo>
                    <a:lnTo>
                      <a:pt x="2120" y="197"/>
                    </a:lnTo>
                    <a:lnTo>
                      <a:pt x="2120" y="199"/>
                    </a:lnTo>
                    <a:lnTo>
                      <a:pt x="2118" y="201"/>
                    </a:lnTo>
                    <a:lnTo>
                      <a:pt x="2118" y="201"/>
                    </a:lnTo>
                    <a:lnTo>
                      <a:pt x="2116" y="202"/>
                    </a:lnTo>
                    <a:lnTo>
                      <a:pt x="2116" y="202"/>
                    </a:lnTo>
                    <a:lnTo>
                      <a:pt x="2116" y="204"/>
                    </a:lnTo>
                    <a:lnTo>
                      <a:pt x="2116" y="204"/>
                    </a:lnTo>
                    <a:lnTo>
                      <a:pt x="2116" y="204"/>
                    </a:lnTo>
                    <a:lnTo>
                      <a:pt x="2118" y="204"/>
                    </a:lnTo>
                    <a:lnTo>
                      <a:pt x="2118" y="206"/>
                    </a:lnTo>
                    <a:lnTo>
                      <a:pt x="2118" y="206"/>
                    </a:lnTo>
                    <a:lnTo>
                      <a:pt x="2118" y="206"/>
                    </a:lnTo>
                    <a:lnTo>
                      <a:pt x="2120" y="206"/>
                    </a:lnTo>
                    <a:lnTo>
                      <a:pt x="2120" y="206"/>
                    </a:lnTo>
                    <a:lnTo>
                      <a:pt x="2120" y="208"/>
                    </a:lnTo>
                    <a:lnTo>
                      <a:pt x="2120" y="208"/>
                    </a:lnTo>
                    <a:lnTo>
                      <a:pt x="2118" y="208"/>
                    </a:lnTo>
                    <a:lnTo>
                      <a:pt x="2118" y="210"/>
                    </a:lnTo>
                    <a:lnTo>
                      <a:pt x="2118" y="210"/>
                    </a:lnTo>
                    <a:lnTo>
                      <a:pt x="2118" y="211"/>
                    </a:lnTo>
                    <a:lnTo>
                      <a:pt x="2118" y="213"/>
                    </a:lnTo>
                    <a:lnTo>
                      <a:pt x="2118" y="215"/>
                    </a:lnTo>
                    <a:lnTo>
                      <a:pt x="2116" y="217"/>
                    </a:lnTo>
                    <a:lnTo>
                      <a:pt x="2116" y="217"/>
                    </a:lnTo>
                    <a:lnTo>
                      <a:pt x="2116" y="219"/>
                    </a:lnTo>
                    <a:lnTo>
                      <a:pt x="2116" y="219"/>
                    </a:lnTo>
                    <a:lnTo>
                      <a:pt x="2116" y="219"/>
                    </a:lnTo>
                    <a:lnTo>
                      <a:pt x="2116" y="219"/>
                    </a:lnTo>
                    <a:lnTo>
                      <a:pt x="2116" y="219"/>
                    </a:lnTo>
                    <a:lnTo>
                      <a:pt x="2114" y="219"/>
                    </a:lnTo>
                    <a:lnTo>
                      <a:pt x="2114" y="219"/>
                    </a:lnTo>
                    <a:lnTo>
                      <a:pt x="2113" y="219"/>
                    </a:lnTo>
                    <a:lnTo>
                      <a:pt x="2113" y="219"/>
                    </a:lnTo>
                    <a:lnTo>
                      <a:pt x="2113" y="219"/>
                    </a:lnTo>
                    <a:lnTo>
                      <a:pt x="2111" y="219"/>
                    </a:lnTo>
                    <a:lnTo>
                      <a:pt x="2111" y="220"/>
                    </a:lnTo>
                    <a:lnTo>
                      <a:pt x="2111" y="220"/>
                    </a:lnTo>
                    <a:lnTo>
                      <a:pt x="2109" y="222"/>
                    </a:lnTo>
                    <a:lnTo>
                      <a:pt x="2109" y="222"/>
                    </a:lnTo>
                    <a:lnTo>
                      <a:pt x="2109" y="222"/>
                    </a:lnTo>
                    <a:lnTo>
                      <a:pt x="2109" y="222"/>
                    </a:lnTo>
                    <a:lnTo>
                      <a:pt x="2109" y="222"/>
                    </a:lnTo>
                    <a:lnTo>
                      <a:pt x="2107" y="226"/>
                    </a:lnTo>
                    <a:lnTo>
                      <a:pt x="2107" y="226"/>
                    </a:lnTo>
                    <a:lnTo>
                      <a:pt x="2107" y="228"/>
                    </a:lnTo>
                    <a:lnTo>
                      <a:pt x="2105" y="228"/>
                    </a:lnTo>
                    <a:lnTo>
                      <a:pt x="2103" y="230"/>
                    </a:lnTo>
                    <a:lnTo>
                      <a:pt x="2103" y="230"/>
                    </a:lnTo>
                    <a:lnTo>
                      <a:pt x="2103" y="230"/>
                    </a:lnTo>
                    <a:lnTo>
                      <a:pt x="2103" y="231"/>
                    </a:lnTo>
                    <a:lnTo>
                      <a:pt x="2103" y="231"/>
                    </a:lnTo>
                    <a:lnTo>
                      <a:pt x="2102" y="231"/>
                    </a:lnTo>
                    <a:lnTo>
                      <a:pt x="2102" y="231"/>
                    </a:lnTo>
                    <a:lnTo>
                      <a:pt x="2102" y="231"/>
                    </a:lnTo>
                    <a:lnTo>
                      <a:pt x="2102" y="231"/>
                    </a:lnTo>
                    <a:lnTo>
                      <a:pt x="2102" y="231"/>
                    </a:lnTo>
                    <a:lnTo>
                      <a:pt x="2100" y="231"/>
                    </a:lnTo>
                    <a:lnTo>
                      <a:pt x="2100" y="231"/>
                    </a:lnTo>
                    <a:lnTo>
                      <a:pt x="2098" y="233"/>
                    </a:lnTo>
                    <a:lnTo>
                      <a:pt x="2098" y="233"/>
                    </a:lnTo>
                    <a:lnTo>
                      <a:pt x="2098" y="233"/>
                    </a:lnTo>
                    <a:lnTo>
                      <a:pt x="2098" y="233"/>
                    </a:lnTo>
                    <a:lnTo>
                      <a:pt x="2096" y="233"/>
                    </a:lnTo>
                    <a:lnTo>
                      <a:pt x="2096" y="233"/>
                    </a:lnTo>
                    <a:lnTo>
                      <a:pt x="2096" y="233"/>
                    </a:lnTo>
                    <a:lnTo>
                      <a:pt x="2096" y="233"/>
                    </a:lnTo>
                    <a:lnTo>
                      <a:pt x="2096" y="233"/>
                    </a:lnTo>
                    <a:lnTo>
                      <a:pt x="2096" y="233"/>
                    </a:lnTo>
                    <a:lnTo>
                      <a:pt x="2094" y="233"/>
                    </a:lnTo>
                    <a:lnTo>
                      <a:pt x="2093" y="233"/>
                    </a:lnTo>
                    <a:lnTo>
                      <a:pt x="2093" y="233"/>
                    </a:lnTo>
                    <a:lnTo>
                      <a:pt x="2093" y="233"/>
                    </a:lnTo>
                    <a:lnTo>
                      <a:pt x="2093" y="233"/>
                    </a:lnTo>
                    <a:lnTo>
                      <a:pt x="2091" y="231"/>
                    </a:lnTo>
                    <a:lnTo>
                      <a:pt x="2091" y="231"/>
                    </a:lnTo>
                    <a:lnTo>
                      <a:pt x="2089" y="231"/>
                    </a:lnTo>
                    <a:lnTo>
                      <a:pt x="2089" y="231"/>
                    </a:lnTo>
                    <a:lnTo>
                      <a:pt x="2085" y="233"/>
                    </a:lnTo>
                    <a:lnTo>
                      <a:pt x="2085" y="233"/>
                    </a:lnTo>
                    <a:lnTo>
                      <a:pt x="2085" y="233"/>
                    </a:lnTo>
                    <a:lnTo>
                      <a:pt x="2085" y="233"/>
                    </a:lnTo>
                    <a:lnTo>
                      <a:pt x="2082" y="233"/>
                    </a:lnTo>
                    <a:lnTo>
                      <a:pt x="2080" y="233"/>
                    </a:lnTo>
                    <a:lnTo>
                      <a:pt x="2080" y="233"/>
                    </a:lnTo>
                    <a:lnTo>
                      <a:pt x="2080" y="233"/>
                    </a:lnTo>
                    <a:lnTo>
                      <a:pt x="2078" y="231"/>
                    </a:lnTo>
                    <a:lnTo>
                      <a:pt x="2078" y="231"/>
                    </a:lnTo>
                    <a:lnTo>
                      <a:pt x="2078" y="230"/>
                    </a:lnTo>
                    <a:lnTo>
                      <a:pt x="2076" y="230"/>
                    </a:lnTo>
                    <a:lnTo>
                      <a:pt x="2076" y="230"/>
                    </a:lnTo>
                    <a:lnTo>
                      <a:pt x="2075" y="230"/>
                    </a:lnTo>
                    <a:lnTo>
                      <a:pt x="2075" y="228"/>
                    </a:lnTo>
                    <a:lnTo>
                      <a:pt x="2073" y="228"/>
                    </a:lnTo>
                    <a:lnTo>
                      <a:pt x="2073" y="228"/>
                    </a:lnTo>
                    <a:lnTo>
                      <a:pt x="2073" y="228"/>
                    </a:lnTo>
                    <a:lnTo>
                      <a:pt x="2071" y="228"/>
                    </a:lnTo>
                    <a:lnTo>
                      <a:pt x="2071" y="228"/>
                    </a:lnTo>
                    <a:lnTo>
                      <a:pt x="2071" y="226"/>
                    </a:lnTo>
                    <a:lnTo>
                      <a:pt x="2069" y="226"/>
                    </a:lnTo>
                    <a:lnTo>
                      <a:pt x="2069" y="226"/>
                    </a:lnTo>
                    <a:lnTo>
                      <a:pt x="2067" y="226"/>
                    </a:lnTo>
                    <a:lnTo>
                      <a:pt x="2067" y="226"/>
                    </a:lnTo>
                    <a:lnTo>
                      <a:pt x="2066" y="226"/>
                    </a:lnTo>
                    <a:lnTo>
                      <a:pt x="2066" y="226"/>
                    </a:lnTo>
                    <a:lnTo>
                      <a:pt x="2064" y="226"/>
                    </a:lnTo>
                    <a:lnTo>
                      <a:pt x="2064" y="226"/>
                    </a:lnTo>
                    <a:lnTo>
                      <a:pt x="2064" y="226"/>
                    </a:lnTo>
                    <a:lnTo>
                      <a:pt x="2064" y="226"/>
                    </a:lnTo>
                    <a:lnTo>
                      <a:pt x="2064" y="226"/>
                    </a:lnTo>
                    <a:lnTo>
                      <a:pt x="2066" y="226"/>
                    </a:lnTo>
                    <a:lnTo>
                      <a:pt x="2066" y="226"/>
                    </a:lnTo>
                    <a:lnTo>
                      <a:pt x="2066" y="228"/>
                    </a:lnTo>
                    <a:lnTo>
                      <a:pt x="2066" y="228"/>
                    </a:lnTo>
                    <a:lnTo>
                      <a:pt x="2066" y="228"/>
                    </a:lnTo>
                    <a:lnTo>
                      <a:pt x="2064" y="230"/>
                    </a:lnTo>
                    <a:lnTo>
                      <a:pt x="2064" y="230"/>
                    </a:lnTo>
                    <a:lnTo>
                      <a:pt x="2064" y="230"/>
                    </a:lnTo>
                    <a:lnTo>
                      <a:pt x="2064" y="230"/>
                    </a:lnTo>
                    <a:lnTo>
                      <a:pt x="2064" y="231"/>
                    </a:lnTo>
                    <a:lnTo>
                      <a:pt x="2064" y="231"/>
                    </a:lnTo>
                    <a:lnTo>
                      <a:pt x="2064" y="231"/>
                    </a:lnTo>
                    <a:lnTo>
                      <a:pt x="2064" y="231"/>
                    </a:lnTo>
                    <a:lnTo>
                      <a:pt x="2062" y="233"/>
                    </a:lnTo>
                    <a:lnTo>
                      <a:pt x="2062" y="233"/>
                    </a:lnTo>
                    <a:lnTo>
                      <a:pt x="2062" y="233"/>
                    </a:lnTo>
                    <a:lnTo>
                      <a:pt x="2060" y="233"/>
                    </a:lnTo>
                    <a:lnTo>
                      <a:pt x="2060" y="233"/>
                    </a:lnTo>
                    <a:lnTo>
                      <a:pt x="2060" y="233"/>
                    </a:lnTo>
                    <a:lnTo>
                      <a:pt x="2060" y="233"/>
                    </a:lnTo>
                    <a:lnTo>
                      <a:pt x="2060" y="235"/>
                    </a:lnTo>
                    <a:lnTo>
                      <a:pt x="2060" y="235"/>
                    </a:lnTo>
                    <a:lnTo>
                      <a:pt x="2060" y="235"/>
                    </a:lnTo>
                    <a:lnTo>
                      <a:pt x="2060" y="235"/>
                    </a:lnTo>
                    <a:lnTo>
                      <a:pt x="2060" y="237"/>
                    </a:lnTo>
                    <a:lnTo>
                      <a:pt x="2060" y="237"/>
                    </a:lnTo>
                    <a:lnTo>
                      <a:pt x="2058" y="239"/>
                    </a:lnTo>
                    <a:lnTo>
                      <a:pt x="2058" y="239"/>
                    </a:lnTo>
                    <a:lnTo>
                      <a:pt x="2058" y="239"/>
                    </a:lnTo>
                    <a:lnTo>
                      <a:pt x="2058" y="239"/>
                    </a:lnTo>
                    <a:lnTo>
                      <a:pt x="2058" y="239"/>
                    </a:lnTo>
                    <a:lnTo>
                      <a:pt x="2058" y="239"/>
                    </a:lnTo>
                    <a:lnTo>
                      <a:pt x="2056" y="239"/>
                    </a:lnTo>
                    <a:lnTo>
                      <a:pt x="2056" y="239"/>
                    </a:lnTo>
                    <a:lnTo>
                      <a:pt x="2056" y="240"/>
                    </a:lnTo>
                    <a:lnTo>
                      <a:pt x="2056" y="240"/>
                    </a:lnTo>
                    <a:lnTo>
                      <a:pt x="2055" y="240"/>
                    </a:lnTo>
                    <a:lnTo>
                      <a:pt x="2055" y="240"/>
                    </a:lnTo>
                    <a:lnTo>
                      <a:pt x="2053" y="240"/>
                    </a:lnTo>
                    <a:lnTo>
                      <a:pt x="2053" y="240"/>
                    </a:lnTo>
                    <a:lnTo>
                      <a:pt x="2053" y="240"/>
                    </a:lnTo>
                    <a:lnTo>
                      <a:pt x="2051" y="240"/>
                    </a:lnTo>
                    <a:lnTo>
                      <a:pt x="2051" y="240"/>
                    </a:lnTo>
                    <a:lnTo>
                      <a:pt x="2051" y="240"/>
                    </a:lnTo>
                    <a:lnTo>
                      <a:pt x="2049" y="240"/>
                    </a:lnTo>
                    <a:lnTo>
                      <a:pt x="2049" y="242"/>
                    </a:lnTo>
                    <a:lnTo>
                      <a:pt x="2049" y="242"/>
                    </a:lnTo>
                    <a:lnTo>
                      <a:pt x="2049" y="242"/>
                    </a:lnTo>
                    <a:lnTo>
                      <a:pt x="2049" y="242"/>
                    </a:lnTo>
                    <a:lnTo>
                      <a:pt x="2047" y="242"/>
                    </a:lnTo>
                    <a:lnTo>
                      <a:pt x="2047" y="242"/>
                    </a:lnTo>
                    <a:lnTo>
                      <a:pt x="2047" y="242"/>
                    </a:lnTo>
                    <a:lnTo>
                      <a:pt x="2046" y="242"/>
                    </a:lnTo>
                    <a:lnTo>
                      <a:pt x="2046" y="242"/>
                    </a:lnTo>
                    <a:lnTo>
                      <a:pt x="2042" y="244"/>
                    </a:lnTo>
                    <a:lnTo>
                      <a:pt x="2042" y="244"/>
                    </a:lnTo>
                    <a:lnTo>
                      <a:pt x="2042" y="244"/>
                    </a:lnTo>
                    <a:lnTo>
                      <a:pt x="2042" y="244"/>
                    </a:lnTo>
                    <a:lnTo>
                      <a:pt x="2042" y="244"/>
                    </a:lnTo>
                    <a:lnTo>
                      <a:pt x="2042" y="244"/>
                    </a:lnTo>
                    <a:lnTo>
                      <a:pt x="2040" y="244"/>
                    </a:lnTo>
                    <a:lnTo>
                      <a:pt x="2040" y="246"/>
                    </a:lnTo>
                    <a:lnTo>
                      <a:pt x="2040" y="246"/>
                    </a:lnTo>
                    <a:lnTo>
                      <a:pt x="2038" y="246"/>
                    </a:lnTo>
                    <a:lnTo>
                      <a:pt x="2038" y="248"/>
                    </a:lnTo>
                    <a:lnTo>
                      <a:pt x="2037" y="248"/>
                    </a:lnTo>
                    <a:lnTo>
                      <a:pt x="2037" y="248"/>
                    </a:lnTo>
                    <a:lnTo>
                      <a:pt x="2035" y="248"/>
                    </a:lnTo>
                    <a:lnTo>
                      <a:pt x="2035" y="248"/>
                    </a:lnTo>
                    <a:lnTo>
                      <a:pt x="2035" y="248"/>
                    </a:lnTo>
                    <a:lnTo>
                      <a:pt x="2033" y="248"/>
                    </a:lnTo>
                    <a:lnTo>
                      <a:pt x="2033" y="248"/>
                    </a:lnTo>
                    <a:lnTo>
                      <a:pt x="2033" y="248"/>
                    </a:lnTo>
                    <a:lnTo>
                      <a:pt x="2033" y="248"/>
                    </a:lnTo>
                    <a:lnTo>
                      <a:pt x="2033" y="248"/>
                    </a:lnTo>
                    <a:lnTo>
                      <a:pt x="2031" y="248"/>
                    </a:lnTo>
                    <a:lnTo>
                      <a:pt x="2031" y="249"/>
                    </a:lnTo>
                    <a:lnTo>
                      <a:pt x="2031" y="249"/>
                    </a:lnTo>
                    <a:lnTo>
                      <a:pt x="2029" y="249"/>
                    </a:lnTo>
                    <a:lnTo>
                      <a:pt x="2029" y="248"/>
                    </a:lnTo>
                    <a:lnTo>
                      <a:pt x="2026" y="248"/>
                    </a:lnTo>
                    <a:lnTo>
                      <a:pt x="2024" y="249"/>
                    </a:lnTo>
                    <a:lnTo>
                      <a:pt x="2024" y="249"/>
                    </a:lnTo>
                    <a:lnTo>
                      <a:pt x="2024" y="249"/>
                    </a:lnTo>
                    <a:lnTo>
                      <a:pt x="2022" y="249"/>
                    </a:lnTo>
                    <a:lnTo>
                      <a:pt x="2020" y="249"/>
                    </a:lnTo>
                    <a:lnTo>
                      <a:pt x="2020" y="249"/>
                    </a:lnTo>
                    <a:lnTo>
                      <a:pt x="2018" y="249"/>
                    </a:lnTo>
                    <a:lnTo>
                      <a:pt x="2018" y="249"/>
                    </a:lnTo>
                    <a:lnTo>
                      <a:pt x="2018" y="249"/>
                    </a:lnTo>
                    <a:lnTo>
                      <a:pt x="2018" y="251"/>
                    </a:lnTo>
                    <a:lnTo>
                      <a:pt x="2018" y="251"/>
                    </a:lnTo>
                    <a:lnTo>
                      <a:pt x="2018" y="251"/>
                    </a:lnTo>
                    <a:lnTo>
                      <a:pt x="2017" y="251"/>
                    </a:lnTo>
                    <a:lnTo>
                      <a:pt x="2017" y="251"/>
                    </a:lnTo>
                    <a:lnTo>
                      <a:pt x="2017" y="253"/>
                    </a:lnTo>
                    <a:lnTo>
                      <a:pt x="2017" y="253"/>
                    </a:lnTo>
                    <a:lnTo>
                      <a:pt x="2017" y="253"/>
                    </a:lnTo>
                    <a:lnTo>
                      <a:pt x="2017" y="255"/>
                    </a:lnTo>
                    <a:lnTo>
                      <a:pt x="2017" y="255"/>
                    </a:lnTo>
                    <a:lnTo>
                      <a:pt x="2015" y="255"/>
                    </a:lnTo>
                    <a:lnTo>
                      <a:pt x="2015" y="255"/>
                    </a:lnTo>
                    <a:lnTo>
                      <a:pt x="2015" y="255"/>
                    </a:lnTo>
                    <a:lnTo>
                      <a:pt x="2015" y="257"/>
                    </a:lnTo>
                    <a:lnTo>
                      <a:pt x="2015" y="257"/>
                    </a:lnTo>
                    <a:lnTo>
                      <a:pt x="2015" y="257"/>
                    </a:lnTo>
                    <a:lnTo>
                      <a:pt x="2015" y="257"/>
                    </a:lnTo>
                    <a:lnTo>
                      <a:pt x="2015" y="258"/>
                    </a:lnTo>
                    <a:lnTo>
                      <a:pt x="2015" y="258"/>
                    </a:lnTo>
                    <a:lnTo>
                      <a:pt x="2013" y="258"/>
                    </a:lnTo>
                    <a:lnTo>
                      <a:pt x="2013" y="258"/>
                    </a:lnTo>
                    <a:lnTo>
                      <a:pt x="2013" y="258"/>
                    </a:lnTo>
                    <a:lnTo>
                      <a:pt x="2013" y="258"/>
                    </a:lnTo>
                    <a:lnTo>
                      <a:pt x="2013" y="260"/>
                    </a:lnTo>
                    <a:lnTo>
                      <a:pt x="2013" y="260"/>
                    </a:lnTo>
                    <a:lnTo>
                      <a:pt x="2013" y="260"/>
                    </a:lnTo>
                    <a:lnTo>
                      <a:pt x="2013" y="260"/>
                    </a:lnTo>
                    <a:lnTo>
                      <a:pt x="2011" y="262"/>
                    </a:lnTo>
                    <a:lnTo>
                      <a:pt x="2011" y="262"/>
                    </a:lnTo>
                    <a:lnTo>
                      <a:pt x="2011" y="262"/>
                    </a:lnTo>
                    <a:lnTo>
                      <a:pt x="2008" y="264"/>
                    </a:lnTo>
                    <a:lnTo>
                      <a:pt x="2008" y="264"/>
                    </a:lnTo>
                    <a:lnTo>
                      <a:pt x="2006" y="264"/>
                    </a:lnTo>
                    <a:lnTo>
                      <a:pt x="2004" y="264"/>
                    </a:lnTo>
                    <a:lnTo>
                      <a:pt x="2004" y="264"/>
                    </a:lnTo>
                    <a:lnTo>
                      <a:pt x="2004" y="264"/>
                    </a:lnTo>
                    <a:lnTo>
                      <a:pt x="2002" y="264"/>
                    </a:lnTo>
                    <a:lnTo>
                      <a:pt x="2002" y="264"/>
                    </a:lnTo>
                    <a:lnTo>
                      <a:pt x="2002" y="264"/>
                    </a:lnTo>
                    <a:lnTo>
                      <a:pt x="2002" y="264"/>
                    </a:lnTo>
                    <a:lnTo>
                      <a:pt x="2000" y="266"/>
                    </a:lnTo>
                    <a:lnTo>
                      <a:pt x="2000" y="266"/>
                    </a:lnTo>
                    <a:lnTo>
                      <a:pt x="2000" y="266"/>
                    </a:lnTo>
                    <a:lnTo>
                      <a:pt x="1999" y="266"/>
                    </a:lnTo>
                    <a:lnTo>
                      <a:pt x="1999" y="266"/>
                    </a:lnTo>
                    <a:lnTo>
                      <a:pt x="1999" y="266"/>
                    </a:lnTo>
                    <a:lnTo>
                      <a:pt x="1997" y="268"/>
                    </a:lnTo>
                    <a:lnTo>
                      <a:pt x="1995" y="268"/>
                    </a:lnTo>
                    <a:lnTo>
                      <a:pt x="1995" y="268"/>
                    </a:lnTo>
                    <a:lnTo>
                      <a:pt x="1993" y="268"/>
                    </a:lnTo>
                    <a:lnTo>
                      <a:pt x="1993" y="268"/>
                    </a:lnTo>
                    <a:lnTo>
                      <a:pt x="1991" y="268"/>
                    </a:lnTo>
                    <a:lnTo>
                      <a:pt x="1991" y="268"/>
                    </a:lnTo>
                    <a:lnTo>
                      <a:pt x="1990" y="269"/>
                    </a:lnTo>
                    <a:lnTo>
                      <a:pt x="1990" y="269"/>
                    </a:lnTo>
                    <a:lnTo>
                      <a:pt x="1988" y="269"/>
                    </a:lnTo>
                    <a:lnTo>
                      <a:pt x="1988" y="269"/>
                    </a:lnTo>
                    <a:lnTo>
                      <a:pt x="1986" y="269"/>
                    </a:lnTo>
                    <a:lnTo>
                      <a:pt x="1986" y="269"/>
                    </a:lnTo>
                    <a:lnTo>
                      <a:pt x="1986" y="269"/>
                    </a:lnTo>
                    <a:lnTo>
                      <a:pt x="1986" y="269"/>
                    </a:lnTo>
                    <a:lnTo>
                      <a:pt x="1984" y="271"/>
                    </a:lnTo>
                    <a:lnTo>
                      <a:pt x="1984" y="271"/>
                    </a:lnTo>
                    <a:lnTo>
                      <a:pt x="1984" y="271"/>
                    </a:lnTo>
                    <a:lnTo>
                      <a:pt x="1984" y="271"/>
                    </a:lnTo>
                    <a:lnTo>
                      <a:pt x="1984" y="271"/>
                    </a:lnTo>
                    <a:lnTo>
                      <a:pt x="1984" y="273"/>
                    </a:lnTo>
                    <a:lnTo>
                      <a:pt x="1984" y="273"/>
                    </a:lnTo>
                    <a:lnTo>
                      <a:pt x="1984" y="273"/>
                    </a:lnTo>
                    <a:lnTo>
                      <a:pt x="1982" y="273"/>
                    </a:lnTo>
                    <a:lnTo>
                      <a:pt x="1982" y="275"/>
                    </a:lnTo>
                    <a:lnTo>
                      <a:pt x="1982" y="275"/>
                    </a:lnTo>
                    <a:lnTo>
                      <a:pt x="1982" y="275"/>
                    </a:lnTo>
                    <a:lnTo>
                      <a:pt x="1981" y="275"/>
                    </a:lnTo>
                    <a:lnTo>
                      <a:pt x="1981" y="275"/>
                    </a:lnTo>
                    <a:lnTo>
                      <a:pt x="1981" y="275"/>
                    </a:lnTo>
                    <a:lnTo>
                      <a:pt x="1981" y="277"/>
                    </a:lnTo>
                    <a:lnTo>
                      <a:pt x="1981" y="277"/>
                    </a:lnTo>
                    <a:lnTo>
                      <a:pt x="1981" y="277"/>
                    </a:lnTo>
                    <a:lnTo>
                      <a:pt x="1981" y="277"/>
                    </a:lnTo>
                    <a:lnTo>
                      <a:pt x="1981" y="277"/>
                    </a:lnTo>
                    <a:lnTo>
                      <a:pt x="1981" y="278"/>
                    </a:lnTo>
                    <a:lnTo>
                      <a:pt x="1981" y="278"/>
                    </a:lnTo>
                    <a:lnTo>
                      <a:pt x="1981" y="278"/>
                    </a:lnTo>
                    <a:lnTo>
                      <a:pt x="1981" y="278"/>
                    </a:lnTo>
                    <a:lnTo>
                      <a:pt x="1981" y="278"/>
                    </a:lnTo>
                    <a:lnTo>
                      <a:pt x="1981" y="280"/>
                    </a:lnTo>
                    <a:lnTo>
                      <a:pt x="1981" y="280"/>
                    </a:lnTo>
                    <a:lnTo>
                      <a:pt x="1981" y="282"/>
                    </a:lnTo>
                    <a:lnTo>
                      <a:pt x="1979" y="282"/>
                    </a:lnTo>
                    <a:lnTo>
                      <a:pt x="1979" y="282"/>
                    </a:lnTo>
                    <a:lnTo>
                      <a:pt x="1979" y="282"/>
                    </a:lnTo>
                    <a:lnTo>
                      <a:pt x="1979" y="282"/>
                    </a:lnTo>
                    <a:lnTo>
                      <a:pt x="1979" y="282"/>
                    </a:lnTo>
                    <a:lnTo>
                      <a:pt x="1977" y="282"/>
                    </a:lnTo>
                    <a:lnTo>
                      <a:pt x="1977" y="282"/>
                    </a:lnTo>
                    <a:lnTo>
                      <a:pt x="1977" y="282"/>
                    </a:lnTo>
                    <a:lnTo>
                      <a:pt x="1977" y="284"/>
                    </a:lnTo>
                    <a:lnTo>
                      <a:pt x="1975" y="284"/>
                    </a:lnTo>
                    <a:lnTo>
                      <a:pt x="1975" y="284"/>
                    </a:lnTo>
                    <a:lnTo>
                      <a:pt x="1975" y="286"/>
                    </a:lnTo>
                    <a:lnTo>
                      <a:pt x="1975" y="286"/>
                    </a:lnTo>
                    <a:lnTo>
                      <a:pt x="1975" y="286"/>
                    </a:lnTo>
                    <a:lnTo>
                      <a:pt x="1975" y="286"/>
                    </a:lnTo>
                    <a:lnTo>
                      <a:pt x="1975" y="286"/>
                    </a:lnTo>
                    <a:lnTo>
                      <a:pt x="1975" y="286"/>
                    </a:lnTo>
                    <a:lnTo>
                      <a:pt x="1975" y="286"/>
                    </a:lnTo>
                    <a:lnTo>
                      <a:pt x="1975" y="287"/>
                    </a:lnTo>
                    <a:lnTo>
                      <a:pt x="1975" y="287"/>
                    </a:lnTo>
                    <a:lnTo>
                      <a:pt x="1973" y="289"/>
                    </a:lnTo>
                    <a:lnTo>
                      <a:pt x="1973" y="289"/>
                    </a:lnTo>
                    <a:lnTo>
                      <a:pt x="1973" y="289"/>
                    </a:lnTo>
                    <a:lnTo>
                      <a:pt x="1973" y="289"/>
                    </a:lnTo>
                    <a:lnTo>
                      <a:pt x="1973" y="289"/>
                    </a:lnTo>
                    <a:lnTo>
                      <a:pt x="1973" y="291"/>
                    </a:lnTo>
                    <a:lnTo>
                      <a:pt x="1973" y="291"/>
                    </a:lnTo>
                    <a:lnTo>
                      <a:pt x="1973" y="291"/>
                    </a:lnTo>
                    <a:lnTo>
                      <a:pt x="1973" y="293"/>
                    </a:lnTo>
                    <a:lnTo>
                      <a:pt x="1973" y="293"/>
                    </a:lnTo>
                    <a:lnTo>
                      <a:pt x="1973" y="295"/>
                    </a:lnTo>
                    <a:lnTo>
                      <a:pt x="1973" y="296"/>
                    </a:lnTo>
                    <a:lnTo>
                      <a:pt x="1973" y="296"/>
                    </a:lnTo>
                    <a:lnTo>
                      <a:pt x="1973" y="296"/>
                    </a:lnTo>
                    <a:lnTo>
                      <a:pt x="1973" y="298"/>
                    </a:lnTo>
                    <a:lnTo>
                      <a:pt x="1971" y="298"/>
                    </a:lnTo>
                    <a:lnTo>
                      <a:pt x="1971" y="298"/>
                    </a:lnTo>
                    <a:lnTo>
                      <a:pt x="1971" y="300"/>
                    </a:lnTo>
                    <a:lnTo>
                      <a:pt x="1971" y="300"/>
                    </a:lnTo>
                    <a:lnTo>
                      <a:pt x="1971" y="300"/>
                    </a:lnTo>
                    <a:lnTo>
                      <a:pt x="1971" y="300"/>
                    </a:lnTo>
                    <a:lnTo>
                      <a:pt x="1971" y="300"/>
                    </a:lnTo>
                    <a:lnTo>
                      <a:pt x="1970" y="302"/>
                    </a:lnTo>
                    <a:lnTo>
                      <a:pt x="1970" y="302"/>
                    </a:lnTo>
                    <a:lnTo>
                      <a:pt x="1970" y="302"/>
                    </a:lnTo>
                    <a:lnTo>
                      <a:pt x="1970" y="302"/>
                    </a:lnTo>
                    <a:lnTo>
                      <a:pt x="1970" y="304"/>
                    </a:lnTo>
                    <a:lnTo>
                      <a:pt x="1970" y="304"/>
                    </a:lnTo>
                    <a:lnTo>
                      <a:pt x="1970" y="304"/>
                    </a:lnTo>
                    <a:lnTo>
                      <a:pt x="1970" y="306"/>
                    </a:lnTo>
                    <a:lnTo>
                      <a:pt x="1970" y="307"/>
                    </a:lnTo>
                    <a:lnTo>
                      <a:pt x="1970" y="307"/>
                    </a:lnTo>
                    <a:lnTo>
                      <a:pt x="1968" y="309"/>
                    </a:lnTo>
                    <a:lnTo>
                      <a:pt x="1968" y="309"/>
                    </a:lnTo>
                    <a:lnTo>
                      <a:pt x="1968" y="309"/>
                    </a:lnTo>
                    <a:lnTo>
                      <a:pt x="1968" y="309"/>
                    </a:lnTo>
                    <a:lnTo>
                      <a:pt x="1968" y="309"/>
                    </a:lnTo>
                    <a:lnTo>
                      <a:pt x="1968" y="309"/>
                    </a:lnTo>
                    <a:lnTo>
                      <a:pt x="1966" y="309"/>
                    </a:lnTo>
                    <a:lnTo>
                      <a:pt x="1966" y="309"/>
                    </a:lnTo>
                    <a:lnTo>
                      <a:pt x="1966" y="309"/>
                    </a:lnTo>
                    <a:lnTo>
                      <a:pt x="1966" y="311"/>
                    </a:lnTo>
                    <a:lnTo>
                      <a:pt x="1966" y="311"/>
                    </a:lnTo>
                    <a:lnTo>
                      <a:pt x="1964" y="309"/>
                    </a:lnTo>
                    <a:lnTo>
                      <a:pt x="1964" y="309"/>
                    </a:lnTo>
                    <a:lnTo>
                      <a:pt x="1964" y="309"/>
                    </a:lnTo>
                    <a:lnTo>
                      <a:pt x="1964" y="309"/>
                    </a:lnTo>
                    <a:lnTo>
                      <a:pt x="1964" y="309"/>
                    </a:lnTo>
                    <a:lnTo>
                      <a:pt x="1962" y="309"/>
                    </a:lnTo>
                    <a:lnTo>
                      <a:pt x="1962" y="309"/>
                    </a:lnTo>
                    <a:lnTo>
                      <a:pt x="1962" y="309"/>
                    </a:lnTo>
                    <a:lnTo>
                      <a:pt x="1961" y="309"/>
                    </a:lnTo>
                    <a:lnTo>
                      <a:pt x="1961" y="309"/>
                    </a:lnTo>
                    <a:lnTo>
                      <a:pt x="1961" y="307"/>
                    </a:lnTo>
                    <a:lnTo>
                      <a:pt x="1961" y="307"/>
                    </a:lnTo>
                    <a:lnTo>
                      <a:pt x="1959" y="307"/>
                    </a:lnTo>
                    <a:lnTo>
                      <a:pt x="1959" y="307"/>
                    </a:lnTo>
                    <a:lnTo>
                      <a:pt x="1957" y="306"/>
                    </a:lnTo>
                    <a:lnTo>
                      <a:pt x="1957" y="306"/>
                    </a:lnTo>
                    <a:lnTo>
                      <a:pt x="1957" y="306"/>
                    </a:lnTo>
                    <a:lnTo>
                      <a:pt x="1957" y="306"/>
                    </a:lnTo>
                    <a:lnTo>
                      <a:pt x="1957" y="306"/>
                    </a:lnTo>
                    <a:lnTo>
                      <a:pt x="1955" y="306"/>
                    </a:lnTo>
                    <a:lnTo>
                      <a:pt x="1955" y="306"/>
                    </a:lnTo>
                    <a:lnTo>
                      <a:pt x="1955" y="307"/>
                    </a:lnTo>
                    <a:lnTo>
                      <a:pt x="1953" y="307"/>
                    </a:lnTo>
                    <a:lnTo>
                      <a:pt x="1952" y="309"/>
                    </a:lnTo>
                    <a:lnTo>
                      <a:pt x="1952" y="311"/>
                    </a:lnTo>
                    <a:lnTo>
                      <a:pt x="1952" y="311"/>
                    </a:lnTo>
                    <a:lnTo>
                      <a:pt x="1952" y="313"/>
                    </a:lnTo>
                    <a:lnTo>
                      <a:pt x="1952" y="313"/>
                    </a:lnTo>
                    <a:lnTo>
                      <a:pt x="1952" y="313"/>
                    </a:lnTo>
                    <a:lnTo>
                      <a:pt x="1952" y="315"/>
                    </a:lnTo>
                    <a:lnTo>
                      <a:pt x="1950" y="315"/>
                    </a:lnTo>
                    <a:lnTo>
                      <a:pt x="1950" y="315"/>
                    </a:lnTo>
                    <a:lnTo>
                      <a:pt x="1950" y="315"/>
                    </a:lnTo>
                    <a:lnTo>
                      <a:pt x="1950" y="315"/>
                    </a:lnTo>
                    <a:lnTo>
                      <a:pt x="1950" y="315"/>
                    </a:lnTo>
                    <a:lnTo>
                      <a:pt x="1948" y="316"/>
                    </a:lnTo>
                    <a:lnTo>
                      <a:pt x="1948" y="316"/>
                    </a:lnTo>
                    <a:lnTo>
                      <a:pt x="1946" y="316"/>
                    </a:lnTo>
                    <a:lnTo>
                      <a:pt x="1944" y="316"/>
                    </a:lnTo>
                    <a:lnTo>
                      <a:pt x="1944" y="316"/>
                    </a:lnTo>
                    <a:lnTo>
                      <a:pt x="1944" y="316"/>
                    </a:lnTo>
                    <a:lnTo>
                      <a:pt x="1943" y="316"/>
                    </a:lnTo>
                    <a:lnTo>
                      <a:pt x="1939" y="316"/>
                    </a:lnTo>
                    <a:lnTo>
                      <a:pt x="1939" y="316"/>
                    </a:lnTo>
                    <a:lnTo>
                      <a:pt x="1937" y="316"/>
                    </a:lnTo>
                    <a:lnTo>
                      <a:pt x="1937" y="316"/>
                    </a:lnTo>
                    <a:lnTo>
                      <a:pt x="1935" y="316"/>
                    </a:lnTo>
                    <a:lnTo>
                      <a:pt x="1935" y="316"/>
                    </a:lnTo>
                    <a:lnTo>
                      <a:pt x="1935" y="316"/>
                    </a:lnTo>
                    <a:lnTo>
                      <a:pt x="1933" y="318"/>
                    </a:lnTo>
                    <a:lnTo>
                      <a:pt x="1933" y="318"/>
                    </a:lnTo>
                    <a:lnTo>
                      <a:pt x="1933" y="318"/>
                    </a:lnTo>
                    <a:lnTo>
                      <a:pt x="1933" y="318"/>
                    </a:lnTo>
                    <a:lnTo>
                      <a:pt x="1932" y="318"/>
                    </a:lnTo>
                    <a:lnTo>
                      <a:pt x="1930" y="318"/>
                    </a:lnTo>
                    <a:lnTo>
                      <a:pt x="1928" y="318"/>
                    </a:lnTo>
                    <a:lnTo>
                      <a:pt x="1928" y="318"/>
                    </a:lnTo>
                    <a:lnTo>
                      <a:pt x="1928" y="318"/>
                    </a:lnTo>
                    <a:lnTo>
                      <a:pt x="1928" y="318"/>
                    </a:lnTo>
                    <a:lnTo>
                      <a:pt x="1926" y="318"/>
                    </a:lnTo>
                    <a:lnTo>
                      <a:pt x="1926" y="318"/>
                    </a:lnTo>
                    <a:lnTo>
                      <a:pt x="1926" y="320"/>
                    </a:lnTo>
                    <a:lnTo>
                      <a:pt x="1926" y="320"/>
                    </a:lnTo>
                    <a:lnTo>
                      <a:pt x="1926" y="322"/>
                    </a:lnTo>
                    <a:lnTo>
                      <a:pt x="1926" y="322"/>
                    </a:lnTo>
                    <a:lnTo>
                      <a:pt x="1926" y="324"/>
                    </a:lnTo>
                    <a:lnTo>
                      <a:pt x="1926" y="324"/>
                    </a:lnTo>
                    <a:lnTo>
                      <a:pt x="1926" y="324"/>
                    </a:lnTo>
                    <a:lnTo>
                      <a:pt x="1926" y="324"/>
                    </a:lnTo>
                    <a:lnTo>
                      <a:pt x="1926" y="324"/>
                    </a:lnTo>
                    <a:lnTo>
                      <a:pt x="1926" y="324"/>
                    </a:lnTo>
                    <a:lnTo>
                      <a:pt x="1926" y="325"/>
                    </a:lnTo>
                    <a:lnTo>
                      <a:pt x="1926" y="325"/>
                    </a:lnTo>
                    <a:lnTo>
                      <a:pt x="1926" y="325"/>
                    </a:lnTo>
                    <a:lnTo>
                      <a:pt x="1926" y="327"/>
                    </a:lnTo>
                    <a:lnTo>
                      <a:pt x="1926" y="327"/>
                    </a:lnTo>
                    <a:lnTo>
                      <a:pt x="1926" y="327"/>
                    </a:lnTo>
                    <a:lnTo>
                      <a:pt x="1926" y="327"/>
                    </a:lnTo>
                    <a:lnTo>
                      <a:pt x="1924" y="327"/>
                    </a:lnTo>
                    <a:lnTo>
                      <a:pt x="1924" y="327"/>
                    </a:lnTo>
                    <a:lnTo>
                      <a:pt x="1924" y="329"/>
                    </a:lnTo>
                    <a:lnTo>
                      <a:pt x="1924" y="329"/>
                    </a:lnTo>
                    <a:lnTo>
                      <a:pt x="1923" y="331"/>
                    </a:lnTo>
                    <a:lnTo>
                      <a:pt x="1923" y="331"/>
                    </a:lnTo>
                    <a:lnTo>
                      <a:pt x="1923" y="331"/>
                    </a:lnTo>
                    <a:lnTo>
                      <a:pt x="1923" y="331"/>
                    </a:lnTo>
                    <a:lnTo>
                      <a:pt x="1923" y="333"/>
                    </a:lnTo>
                    <a:lnTo>
                      <a:pt x="1923" y="334"/>
                    </a:lnTo>
                    <a:lnTo>
                      <a:pt x="1921" y="336"/>
                    </a:lnTo>
                    <a:lnTo>
                      <a:pt x="1921" y="336"/>
                    </a:lnTo>
                    <a:lnTo>
                      <a:pt x="1919" y="336"/>
                    </a:lnTo>
                    <a:lnTo>
                      <a:pt x="1919" y="336"/>
                    </a:lnTo>
                    <a:lnTo>
                      <a:pt x="1919" y="336"/>
                    </a:lnTo>
                    <a:lnTo>
                      <a:pt x="1917" y="336"/>
                    </a:lnTo>
                    <a:lnTo>
                      <a:pt x="1915" y="336"/>
                    </a:lnTo>
                    <a:lnTo>
                      <a:pt x="1912" y="336"/>
                    </a:lnTo>
                    <a:lnTo>
                      <a:pt x="1912" y="336"/>
                    </a:lnTo>
                    <a:lnTo>
                      <a:pt x="1908" y="336"/>
                    </a:lnTo>
                    <a:lnTo>
                      <a:pt x="1906" y="336"/>
                    </a:lnTo>
                    <a:lnTo>
                      <a:pt x="1903" y="336"/>
                    </a:lnTo>
                    <a:lnTo>
                      <a:pt x="1903" y="336"/>
                    </a:lnTo>
                    <a:lnTo>
                      <a:pt x="1903" y="336"/>
                    </a:lnTo>
                    <a:lnTo>
                      <a:pt x="1901" y="336"/>
                    </a:lnTo>
                    <a:lnTo>
                      <a:pt x="1901" y="336"/>
                    </a:lnTo>
                    <a:lnTo>
                      <a:pt x="1901" y="336"/>
                    </a:lnTo>
                    <a:lnTo>
                      <a:pt x="1901" y="338"/>
                    </a:lnTo>
                    <a:lnTo>
                      <a:pt x="1901" y="338"/>
                    </a:lnTo>
                    <a:lnTo>
                      <a:pt x="1901" y="338"/>
                    </a:lnTo>
                    <a:lnTo>
                      <a:pt x="1901" y="338"/>
                    </a:lnTo>
                    <a:lnTo>
                      <a:pt x="1901" y="338"/>
                    </a:lnTo>
                    <a:lnTo>
                      <a:pt x="1901" y="340"/>
                    </a:lnTo>
                    <a:lnTo>
                      <a:pt x="1901" y="340"/>
                    </a:lnTo>
                    <a:lnTo>
                      <a:pt x="1901" y="340"/>
                    </a:lnTo>
                    <a:lnTo>
                      <a:pt x="1903" y="340"/>
                    </a:lnTo>
                    <a:lnTo>
                      <a:pt x="1903" y="340"/>
                    </a:lnTo>
                    <a:lnTo>
                      <a:pt x="1903" y="340"/>
                    </a:lnTo>
                    <a:lnTo>
                      <a:pt x="1901" y="342"/>
                    </a:lnTo>
                    <a:lnTo>
                      <a:pt x="1901" y="342"/>
                    </a:lnTo>
                    <a:lnTo>
                      <a:pt x="1901" y="342"/>
                    </a:lnTo>
                    <a:lnTo>
                      <a:pt x="1901" y="342"/>
                    </a:lnTo>
                    <a:lnTo>
                      <a:pt x="1901" y="345"/>
                    </a:lnTo>
                    <a:lnTo>
                      <a:pt x="1901" y="345"/>
                    </a:lnTo>
                    <a:lnTo>
                      <a:pt x="1901" y="347"/>
                    </a:lnTo>
                    <a:lnTo>
                      <a:pt x="1901" y="347"/>
                    </a:lnTo>
                    <a:lnTo>
                      <a:pt x="1901" y="347"/>
                    </a:lnTo>
                    <a:lnTo>
                      <a:pt x="1901" y="347"/>
                    </a:lnTo>
                    <a:lnTo>
                      <a:pt x="1901" y="347"/>
                    </a:lnTo>
                    <a:lnTo>
                      <a:pt x="1901" y="347"/>
                    </a:lnTo>
                    <a:lnTo>
                      <a:pt x="1901" y="349"/>
                    </a:lnTo>
                    <a:lnTo>
                      <a:pt x="1901" y="349"/>
                    </a:lnTo>
                    <a:lnTo>
                      <a:pt x="1899" y="349"/>
                    </a:lnTo>
                    <a:lnTo>
                      <a:pt x="1899" y="349"/>
                    </a:lnTo>
                    <a:lnTo>
                      <a:pt x="1899" y="351"/>
                    </a:lnTo>
                    <a:lnTo>
                      <a:pt x="1899" y="351"/>
                    </a:lnTo>
                    <a:lnTo>
                      <a:pt x="1899" y="353"/>
                    </a:lnTo>
                    <a:lnTo>
                      <a:pt x="1899" y="353"/>
                    </a:lnTo>
                    <a:lnTo>
                      <a:pt x="1899" y="354"/>
                    </a:lnTo>
                    <a:lnTo>
                      <a:pt x="1899" y="354"/>
                    </a:lnTo>
                    <a:lnTo>
                      <a:pt x="1897" y="354"/>
                    </a:lnTo>
                    <a:lnTo>
                      <a:pt x="1896" y="354"/>
                    </a:lnTo>
                    <a:lnTo>
                      <a:pt x="1896" y="354"/>
                    </a:lnTo>
                    <a:lnTo>
                      <a:pt x="1896" y="356"/>
                    </a:lnTo>
                    <a:lnTo>
                      <a:pt x="1894" y="356"/>
                    </a:lnTo>
                    <a:lnTo>
                      <a:pt x="1894" y="356"/>
                    </a:lnTo>
                    <a:lnTo>
                      <a:pt x="1892" y="356"/>
                    </a:lnTo>
                    <a:lnTo>
                      <a:pt x="1892" y="356"/>
                    </a:lnTo>
                    <a:lnTo>
                      <a:pt x="1892" y="356"/>
                    </a:lnTo>
                    <a:lnTo>
                      <a:pt x="1892" y="356"/>
                    </a:lnTo>
                    <a:lnTo>
                      <a:pt x="1890" y="356"/>
                    </a:lnTo>
                    <a:lnTo>
                      <a:pt x="1890" y="356"/>
                    </a:lnTo>
                    <a:lnTo>
                      <a:pt x="1890" y="356"/>
                    </a:lnTo>
                    <a:lnTo>
                      <a:pt x="1888" y="356"/>
                    </a:lnTo>
                    <a:lnTo>
                      <a:pt x="1888" y="356"/>
                    </a:lnTo>
                    <a:lnTo>
                      <a:pt x="1888" y="356"/>
                    </a:lnTo>
                    <a:lnTo>
                      <a:pt x="1886" y="356"/>
                    </a:lnTo>
                    <a:lnTo>
                      <a:pt x="1886" y="358"/>
                    </a:lnTo>
                    <a:lnTo>
                      <a:pt x="1886" y="358"/>
                    </a:lnTo>
                    <a:lnTo>
                      <a:pt x="1886" y="360"/>
                    </a:lnTo>
                    <a:lnTo>
                      <a:pt x="1886" y="360"/>
                    </a:lnTo>
                    <a:lnTo>
                      <a:pt x="1885" y="360"/>
                    </a:lnTo>
                    <a:lnTo>
                      <a:pt x="1885" y="362"/>
                    </a:lnTo>
                    <a:lnTo>
                      <a:pt x="1885" y="362"/>
                    </a:lnTo>
                    <a:lnTo>
                      <a:pt x="1885" y="362"/>
                    </a:lnTo>
                    <a:lnTo>
                      <a:pt x="1883" y="362"/>
                    </a:lnTo>
                    <a:lnTo>
                      <a:pt x="1883" y="362"/>
                    </a:lnTo>
                    <a:lnTo>
                      <a:pt x="1883" y="362"/>
                    </a:lnTo>
                    <a:lnTo>
                      <a:pt x="1883" y="362"/>
                    </a:lnTo>
                    <a:lnTo>
                      <a:pt x="1883" y="362"/>
                    </a:lnTo>
                    <a:lnTo>
                      <a:pt x="1881" y="362"/>
                    </a:lnTo>
                    <a:lnTo>
                      <a:pt x="1881" y="362"/>
                    </a:lnTo>
                    <a:lnTo>
                      <a:pt x="1881" y="363"/>
                    </a:lnTo>
                    <a:lnTo>
                      <a:pt x="1879" y="363"/>
                    </a:lnTo>
                    <a:lnTo>
                      <a:pt x="1879" y="363"/>
                    </a:lnTo>
                    <a:lnTo>
                      <a:pt x="1879" y="363"/>
                    </a:lnTo>
                    <a:lnTo>
                      <a:pt x="1877" y="363"/>
                    </a:lnTo>
                    <a:lnTo>
                      <a:pt x="1877" y="365"/>
                    </a:lnTo>
                    <a:lnTo>
                      <a:pt x="1877" y="365"/>
                    </a:lnTo>
                    <a:lnTo>
                      <a:pt x="1876" y="365"/>
                    </a:lnTo>
                    <a:lnTo>
                      <a:pt x="1876" y="365"/>
                    </a:lnTo>
                    <a:lnTo>
                      <a:pt x="1876" y="365"/>
                    </a:lnTo>
                    <a:lnTo>
                      <a:pt x="1876" y="365"/>
                    </a:lnTo>
                    <a:lnTo>
                      <a:pt x="1876" y="365"/>
                    </a:lnTo>
                    <a:lnTo>
                      <a:pt x="1876" y="365"/>
                    </a:lnTo>
                    <a:lnTo>
                      <a:pt x="1876" y="365"/>
                    </a:lnTo>
                    <a:lnTo>
                      <a:pt x="1874" y="365"/>
                    </a:lnTo>
                    <a:lnTo>
                      <a:pt x="1874" y="367"/>
                    </a:lnTo>
                    <a:lnTo>
                      <a:pt x="1874" y="367"/>
                    </a:lnTo>
                    <a:lnTo>
                      <a:pt x="1872" y="367"/>
                    </a:lnTo>
                    <a:lnTo>
                      <a:pt x="1872" y="367"/>
                    </a:lnTo>
                    <a:lnTo>
                      <a:pt x="1872" y="369"/>
                    </a:lnTo>
                    <a:lnTo>
                      <a:pt x="1872" y="369"/>
                    </a:lnTo>
                    <a:lnTo>
                      <a:pt x="1872" y="369"/>
                    </a:lnTo>
                    <a:lnTo>
                      <a:pt x="1872" y="371"/>
                    </a:lnTo>
                    <a:lnTo>
                      <a:pt x="1872" y="371"/>
                    </a:lnTo>
                    <a:lnTo>
                      <a:pt x="1872" y="372"/>
                    </a:lnTo>
                    <a:lnTo>
                      <a:pt x="1872" y="372"/>
                    </a:lnTo>
                    <a:lnTo>
                      <a:pt x="1872" y="372"/>
                    </a:lnTo>
                    <a:lnTo>
                      <a:pt x="1870" y="372"/>
                    </a:lnTo>
                    <a:lnTo>
                      <a:pt x="1870" y="372"/>
                    </a:lnTo>
                    <a:lnTo>
                      <a:pt x="1870" y="372"/>
                    </a:lnTo>
                    <a:lnTo>
                      <a:pt x="1868" y="372"/>
                    </a:lnTo>
                    <a:lnTo>
                      <a:pt x="1868" y="372"/>
                    </a:lnTo>
                    <a:lnTo>
                      <a:pt x="1868" y="372"/>
                    </a:lnTo>
                    <a:lnTo>
                      <a:pt x="1867" y="372"/>
                    </a:lnTo>
                    <a:lnTo>
                      <a:pt x="1865" y="372"/>
                    </a:lnTo>
                    <a:lnTo>
                      <a:pt x="1865" y="372"/>
                    </a:lnTo>
                    <a:lnTo>
                      <a:pt x="1865" y="372"/>
                    </a:lnTo>
                    <a:lnTo>
                      <a:pt x="1863" y="372"/>
                    </a:lnTo>
                    <a:lnTo>
                      <a:pt x="1863" y="372"/>
                    </a:lnTo>
                    <a:lnTo>
                      <a:pt x="1863" y="374"/>
                    </a:lnTo>
                    <a:lnTo>
                      <a:pt x="1863" y="374"/>
                    </a:lnTo>
                    <a:lnTo>
                      <a:pt x="1863" y="376"/>
                    </a:lnTo>
                    <a:lnTo>
                      <a:pt x="1863" y="376"/>
                    </a:lnTo>
                    <a:lnTo>
                      <a:pt x="1863" y="376"/>
                    </a:lnTo>
                    <a:lnTo>
                      <a:pt x="1863" y="376"/>
                    </a:lnTo>
                    <a:lnTo>
                      <a:pt x="1863" y="378"/>
                    </a:lnTo>
                    <a:lnTo>
                      <a:pt x="1863" y="378"/>
                    </a:lnTo>
                    <a:lnTo>
                      <a:pt x="1863" y="378"/>
                    </a:lnTo>
                    <a:lnTo>
                      <a:pt x="1865" y="381"/>
                    </a:lnTo>
                    <a:lnTo>
                      <a:pt x="1863" y="381"/>
                    </a:lnTo>
                    <a:lnTo>
                      <a:pt x="1863" y="381"/>
                    </a:lnTo>
                    <a:lnTo>
                      <a:pt x="1863" y="383"/>
                    </a:lnTo>
                    <a:lnTo>
                      <a:pt x="1863" y="385"/>
                    </a:lnTo>
                    <a:lnTo>
                      <a:pt x="1863" y="385"/>
                    </a:lnTo>
                    <a:lnTo>
                      <a:pt x="1863" y="387"/>
                    </a:lnTo>
                    <a:lnTo>
                      <a:pt x="1863" y="387"/>
                    </a:lnTo>
                    <a:lnTo>
                      <a:pt x="1863" y="389"/>
                    </a:lnTo>
                    <a:lnTo>
                      <a:pt x="1863" y="389"/>
                    </a:lnTo>
                    <a:lnTo>
                      <a:pt x="1861" y="389"/>
                    </a:lnTo>
                    <a:lnTo>
                      <a:pt x="1861" y="389"/>
                    </a:lnTo>
                    <a:lnTo>
                      <a:pt x="1861" y="389"/>
                    </a:lnTo>
                    <a:lnTo>
                      <a:pt x="1861" y="391"/>
                    </a:lnTo>
                    <a:lnTo>
                      <a:pt x="1861" y="391"/>
                    </a:lnTo>
                    <a:lnTo>
                      <a:pt x="1859" y="391"/>
                    </a:lnTo>
                    <a:lnTo>
                      <a:pt x="1859" y="391"/>
                    </a:lnTo>
                    <a:lnTo>
                      <a:pt x="1859" y="391"/>
                    </a:lnTo>
                    <a:lnTo>
                      <a:pt x="1859" y="391"/>
                    </a:lnTo>
                    <a:lnTo>
                      <a:pt x="1859" y="391"/>
                    </a:lnTo>
                    <a:lnTo>
                      <a:pt x="1859" y="392"/>
                    </a:lnTo>
                    <a:lnTo>
                      <a:pt x="1859" y="392"/>
                    </a:lnTo>
                    <a:lnTo>
                      <a:pt x="1859" y="392"/>
                    </a:lnTo>
                    <a:lnTo>
                      <a:pt x="1859" y="392"/>
                    </a:lnTo>
                    <a:lnTo>
                      <a:pt x="1859" y="394"/>
                    </a:lnTo>
                    <a:lnTo>
                      <a:pt x="1859" y="394"/>
                    </a:lnTo>
                    <a:lnTo>
                      <a:pt x="1858" y="396"/>
                    </a:lnTo>
                    <a:lnTo>
                      <a:pt x="1858" y="396"/>
                    </a:lnTo>
                    <a:lnTo>
                      <a:pt x="1858" y="398"/>
                    </a:lnTo>
                    <a:lnTo>
                      <a:pt x="1858" y="398"/>
                    </a:lnTo>
                    <a:lnTo>
                      <a:pt x="1858" y="400"/>
                    </a:lnTo>
                    <a:lnTo>
                      <a:pt x="1858" y="400"/>
                    </a:lnTo>
                    <a:lnTo>
                      <a:pt x="1858" y="400"/>
                    </a:lnTo>
                    <a:lnTo>
                      <a:pt x="1858" y="400"/>
                    </a:lnTo>
                    <a:lnTo>
                      <a:pt x="1858" y="400"/>
                    </a:lnTo>
                    <a:lnTo>
                      <a:pt x="1856" y="400"/>
                    </a:lnTo>
                    <a:lnTo>
                      <a:pt x="1856" y="400"/>
                    </a:lnTo>
                    <a:lnTo>
                      <a:pt x="1856" y="400"/>
                    </a:lnTo>
                    <a:lnTo>
                      <a:pt x="1854" y="400"/>
                    </a:lnTo>
                    <a:lnTo>
                      <a:pt x="1854" y="400"/>
                    </a:lnTo>
                    <a:lnTo>
                      <a:pt x="1854" y="403"/>
                    </a:lnTo>
                    <a:lnTo>
                      <a:pt x="1854" y="405"/>
                    </a:lnTo>
                    <a:lnTo>
                      <a:pt x="1854" y="405"/>
                    </a:lnTo>
                    <a:lnTo>
                      <a:pt x="1856" y="405"/>
                    </a:lnTo>
                    <a:lnTo>
                      <a:pt x="1856" y="405"/>
                    </a:lnTo>
                    <a:lnTo>
                      <a:pt x="1856" y="407"/>
                    </a:lnTo>
                    <a:lnTo>
                      <a:pt x="1856" y="407"/>
                    </a:lnTo>
                    <a:lnTo>
                      <a:pt x="1856" y="407"/>
                    </a:lnTo>
                    <a:lnTo>
                      <a:pt x="1856" y="407"/>
                    </a:lnTo>
                    <a:lnTo>
                      <a:pt x="1856" y="407"/>
                    </a:lnTo>
                    <a:lnTo>
                      <a:pt x="1856" y="407"/>
                    </a:lnTo>
                    <a:lnTo>
                      <a:pt x="1856" y="407"/>
                    </a:lnTo>
                    <a:lnTo>
                      <a:pt x="1856" y="407"/>
                    </a:lnTo>
                    <a:lnTo>
                      <a:pt x="1856" y="409"/>
                    </a:lnTo>
                    <a:lnTo>
                      <a:pt x="1856" y="409"/>
                    </a:lnTo>
                    <a:lnTo>
                      <a:pt x="1856" y="409"/>
                    </a:lnTo>
                    <a:lnTo>
                      <a:pt x="1856" y="409"/>
                    </a:lnTo>
                    <a:lnTo>
                      <a:pt x="1858" y="409"/>
                    </a:lnTo>
                    <a:lnTo>
                      <a:pt x="1858" y="409"/>
                    </a:lnTo>
                    <a:lnTo>
                      <a:pt x="1858" y="409"/>
                    </a:lnTo>
                    <a:lnTo>
                      <a:pt x="1858" y="409"/>
                    </a:lnTo>
                    <a:lnTo>
                      <a:pt x="1858" y="410"/>
                    </a:lnTo>
                    <a:lnTo>
                      <a:pt x="1858" y="410"/>
                    </a:lnTo>
                    <a:lnTo>
                      <a:pt x="1858" y="410"/>
                    </a:lnTo>
                    <a:lnTo>
                      <a:pt x="1858" y="410"/>
                    </a:lnTo>
                    <a:lnTo>
                      <a:pt x="1858" y="410"/>
                    </a:lnTo>
                    <a:lnTo>
                      <a:pt x="1858" y="410"/>
                    </a:lnTo>
                    <a:lnTo>
                      <a:pt x="1858" y="410"/>
                    </a:lnTo>
                    <a:lnTo>
                      <a:pt x="1858" y="410"/>
                    </a:lnTo>
                    <a:lnTo>
                      <a:pt x="1858" y="410"/>
                    </a:lnTo>
                    <a:lnTo>
                      <a:pt x="1858" y="410"/>
                    </a:lnTo>
                    <a:lnTo>
                      <a:pt x="1858" y="412"/>
                    </a:lnTo>
                    <a:lnTo>
                      <a:pt x="1858" y="412"/>
                    </a:lnTo>
                    <a:lnTo>
                      <a:pt x="1858" y="412"/>
                    </a:lnTo>
                    <a:lnTo>
                      <a:pt x="1858" y="412"/>
                    </a:lnTo>
                    <a:lnTo>
                      <a:pt x="1858" y="412"/>
                    </a:lnTo>
                    <a:lnTo>
                      <a:pt x="1858" y="414"/>
                    </a:lnTo>
                    <a:lnTo>
                      <a:pt x="1858" y="416"/>
                    </a:lnTo>
                    <a:lnTo>
                      <a:pt x="1858" y="416"/>
                    </a:lnTo>
                    <a:lnTo>
                      <a:pt x="1858" y="416"/>
                    </a:lnTo>
                    <a:lnTo>
                      <a:pt x="1858" y="416"/>
                    </a:lnTo>
                    <a:lnTo>
                      <a:pt x="1858" y="416"/>
                    </a:lnTo>
                    <a:lnTo>
                      <a:pt x="1858" y="416"/>
                    </a:lnTo>
                    <a:lnTo>
                      <a:pt x="1858" y="418"/>
                    </a:lnTo>
                    <a:lnTo>
                      <a:pt x="1859" y="418"/>
                    </a:lnTo>
                    <a:lnTo>
                      <a:pt x="1859" y="418"/>
                    </a:lnTo>
                    <a:lnTo>
                      <a:pt x="1859" y="418"/>
                    </a:lnTo>
                    <a:lnTo>
                      <a:pt x="1859" y="419"/>
                    </a:lnTo>
                    <a:lnTo>
                      <a:pt x="1859" y="419"/>
                    </a:lnTo>
                    <a:lnTo>
                      <a:pt x="1859" y="419"/>
                    </a:lnTo>
                    <a:lnTo>
                      <a:pt x="1859" y="419"/>
                    </a:lnTo>
                    <a:lnTo>
                      <a:pt x="1859" y="421"/>
                    </a:lnTo>
                    <a:lnTo>
                      <a:pt x="1859" y="421"/>
                    </a:lnTo>
                    <a:lnTo>
                      <a:pt x="1859" y="421"/>
                    </a:lnTo>
                    <a:lnTo>
                      <a:pt x="1859" y="421"/>
                    </a:lnTo>
                    <a:lnTo>
                      <a:pt x="1859" y="421"/>
                    </a:lnTo>
                    <a:lnTo>
                      <a:pt x="1859" y="421"/>
                    </a:lnTo>
                    <a:lnTo>
                      <a:pt x="1859" y="421"/>
                    </a:lnTo>
                    <a:lnTo>
                      <a:pt x="1859" y="421"/>
                    </a:lnTo>
                    <a:lnTo>
                      <a:pt x="1858" y="421"/>
                    </a:lnTo>
                    <a:lnTo>
                      <a:pt x="1858" y="423"/>
                    </a:lnTo>
                    <a:lnTo>
                      <a:pt x="1858" y="423"/>
                    </a:lnTo>
                    <a:lnTo>
                      <a:pt x="1858" y="423"/>
                    </a:lnTo>
                    <a:lnTo>
                      <a:pt x="1858" y="423"/>
                    </a:lnTo>
                    <a:lnTo>
                      <a:pt x="1858" y="423"/>
                    </a:lnTo>
                    <a:lnTo>
                      <a:pt x="1858" y="423"/>
                    </a:lnTo>
                    <a:lnTo>
                      <a:pt x="1858" y="423"/>
                    </a:lnTo>
                    <a:lnTo>
                      <a:pt x="1858" y="423"/>
                    </a:lnTo>
                    <a:lnTo>
                      <a:pt x="1858" y="423"/>
                    </a:lnTo>
                    <a:lnTo>
                      <a:pt x="1856" y="425"/>
                    </a:lnTo>
                    <a:lnTo>
                      <a:pt x="1854" y="423"/>
                    </a:lnTo>
                    <a:lnTo>
                      <a:pt x="1854" y="423"/>
                    </a:lnTo>
                    <a:lnTo>
                      <a:pt x="1854" y="423"/>
                    </a:lnTo>
                    <a:lnTo>
                      <a:pt x="1854" y="423"/>
                    </a:lnTo>
                    <a:lnTo>
                      <a:pt x="1854" y="423"/>
                    </a:lnTo>
                    <a:lnTo>
                      <a:pt x="1852" y="423"/>
                    </a:lnTo>
                    <a:lnTo>
                      <a:pt x="1852" y="423"/>
                    </a:lnTo>
                    <a:lnTo>
                      <a:pt x="1852" y="423"/>
                    </a:lnTo>
                    <a:lnTo>
                      <a:pt x="1852" y="423"/>
                    </a:lnTo>
                    <a:lnTo>
                      <a:pt x="1852" y="421"/>
                    </a:lnTo>
                    <a:lnTo>
                      <a:pt x="1852" y="421"/>
                    </a:lnTo>
                    <a:lnTo>
                      <a:pt x="1852" y="421"/>
                    </a:lnTo>
                    <a:lnTo>
                      <a:pt x="1852" y="419"/>
                    </a:lnTo>
                    <a:lnTo>
                      <a:pt x="1850" y="419"/>
                    </a:lnTo>
                    <a:lnTo>
                      <a:pt x="1850" y="419"/>
                    </a:lnTo>
                    <a:lnTo>
                      <a:pt x="1850" y="418"/>
                    </a:lnTo>
                    <a:lnTo>
                      <a:pt x="1850" y="418"/>
                    </a:lnTo>
                    <a:lnTo>
                      <a:pt x="1848" y="418"/>
                    </a:lnTo>
                    <a:lnTo>
                      <a:pt x="1848" y="418"/>
                    </a:lnTo>
                    <a:lnTo>
                      <a:pt x="1848" y="418"/>
                    </a:lnTo>
                    <a:lnTo>
                      <a:pt x="1848" y="418"/>
                    </a:lnTo>
                    <a:lnTo>
                      <a:pt x="1848" y="418"/>
                    </a:lnTo>
                    <a:lnTo>
                      <a:pt x="1848" y="418"/>
                    </a:lnTo>
                    <a:lnTo>
                      <a:pt x="1847" y="418"/>
                    </a:lnTo>
                    <a:lnTo>
                      <a:pt x="1845" y="418"/>
                    </a:lnTo>
                    <a:lnTo>
                      <a:pt x="1845" y="418"/>
                    </a:lnTo>
                    <a:lnTo>
                      <a:pt x="1841" y="419"/>
                    </a:lnTo>
                    <a:lnTo>
                      <a:pt x="1839" y="419"/>
                    </a:lnTo>
                    <a:lnTo>
                      <a:pt x="1836" y="419"/>
                    </a:lnTo>
                    <a:lnTo>
                      <a:pt x="1832" y="421"/>
                    </a:lnTo>
                    <a:lnTo>
                      <a:pt x="1830" y="421"/>
                    </a:lnTo>
                    <a:lnTo>
                      <a:pt x="1830" y="421"/>
                    </a:lnTo>
                    <a:lnTo>
                      <a:pt x="1829" y="421"/>
                    </a:lnTo>
                    <a:lnTo>
                      <a:pt x="1829" y="419"/>
                    </a:lnTo>
                    <a:lnTo>
                      <a:pt x="1829" y="419"/>
                    </a:lnTo>
                    <a:lnTo>
                      <a:pt x="1829" y="419"/>
                    </a:lnTo>
                    <a:lnTo>
                      <a:pt x="1829" y="419"/>
                    </a:lnTo>
                    <a:lnTo>
                      <a:pt x="1829" y="419"/>
                    </a:lnTo>
                    <a:lnTo>
                      <a:pt x="1829" y="418"/>
                    </a:lnTo>
                    <a:lnTo>
                      <a:pt x="1829" y="418"/>
                    </a:lnTo>
                    <a:lnTo>
                      <a:pt x="1829" y="418"/>
                    </a:lnTo>
                    <a:lnTo>
                      <a:pt x="1829" y="418"/>
                    </a:lnTo>
                    <a:lnTo>
                      <a:pt x="1829" y="416"/>
                    </a:lnTo>
                    <a:lnTo>
                      <a:pt x="1827" y="416"/>
                    </a:lnTo>
                    <a:lnTo>
                      <a:pt x="1827" y="416"/>
                    </a:lnTo>
                    <a:lnTo>
                      <a:pt x="1827" y="416"/>
                    </a:lnTo>
                    <a:lnTo>
                      <a:pt x="1827" y="414"/>
                    </a:lnTo>
                    <a:lnTo>
                      <a:pt x="1825" y="414"/>
                    </a:lnTo>
                    <a:lnTo>
                      <a:pt x="1825" y="412"/>
                    </a:lnTo>
                    <a:lnTo>
                      <a:pt x="1825" y="412"/>
                    </a:lnTo>
                    <a:lnTo>
                      <a:pt x="1825" y="412"/>
                    </a:lnTo>
                    <a:lnTo>
                      <a:pt x="1825" y="412"/>
                    </a:lnTo>
                    <a:lnTo>
                      <a:pt x="1825" y="409"/>
                    </a:lnTo>
                    <a:lnTo>
                      <a:pt x="1825" y="407"/>
                    </a:lnTo>
                    <a:lnTo>
                      <a:pt x="1825" y="403"/>
                    </a:lnTo>
                    <a:lnTo>
                      <a:pt x="1827" y="403"/>
                    </a:lnTo>
                    <a:lnTo>
                      <a:pt x="1827" y="401"/>
                    </a:lnTo>
                    <a:lnTo>
                      <a:pt x="1827" y="400"/>
                    </a:lnTo>
                    <a:lnTo>
                      <a:pt x="1827" y="398"/>
                    </a:lnTo>
                    <a:lnTo>
                      <a:pt x="1825" y="398"/>
                    </a:lnTo>
                    <a:lnTo>
                      <a:pt x="1825" y="398"/>
                    </a:lnTo>
                    <a:lnTo>
                      <a:pt x="1825" y="398"/>
                    </a:lnTo>
                    <a:lnTo>
                      <a:pt x="1825" y="398"/>
                    </a:lnTo>
                    <a:lnTo>
                      <a:pt x="1825" y="396"/>
                    </a:lnTo>
                    <a:lnTo>
                      <a:pt x="1825" y="396"/>
                    </a:lnTo>
                    <a:lnTo>
                      <a:pt x="1825" y="396"/>
                    </a:lnTo>
                    <a:lnTo>
                      <a:pt x="1823" y="396"/>
                    </a:lnTo>
                    <a:lnTo>
                      <a:pt x="1823" y="394"/>
                    </a:lnTo>
                    <a:lnTo>
                      <a:pt x="1823" y="394"/>
                    </a:lnTo>
                    <a:lnTo>
                      <a:pt x="1823" y="394"/>
                    </a:lnTo>
                    <a:lnTo>
                      <a:pt x="1821" y="394"/>
                    </a:lnTo>
                    <a:lnTo>
                      <a:pt x="1821" y="392"/>
                    </a:lnTo>
                    <a:lnTo>
                      <a:pt x="1821" y="392"/>
                    </a:lnTo>
                    <a:lnTo>
                      <a:pt x="1821" y="391"/>
                    </a:lnTo>
                    <a:lnTo>
                      <a:pt x="1821" y="391"/>
                    </a:lnTo>
                    <a:lnTo>
                      <a:pt x="1820" y="391"/>
                    </a:lnTo>
                    <a:lnTo>
                      <a:pt x="1820" y="391"/>
                    </a:lnTo>
                    <a:lnTo>
                      <a:pt x="1820" y="391"/>
                    </a:lnTo>
                    <a:lnTo>
                      <a:pt x="1820" y="389"/>
                    </a:lnTo>
                    <a:lnTo>
                      <a:pt x="1820" y="389"/>
                    </a:lnTo>
                    <a:lnTo>
                      <a:pt x="1818" y="389"/>
                    </a:lnTo>
                    <a:lnTo>
                      <a:pt x="1818" y="389"/>
                    </a:lnTo>
                    <a:lnTo>
                      <a:pt x="1818" y="389"/>
                    </a:lnTo>
                    <a:lnTo>
                      <a:pt x="1816" y="387"/>
                    </a:lnTo>
                    <a:lnTo>
                      <a:pt x="1816" y="387"/>
                    </a:lnTo>
                    <a:lnTo>
                      <a:pt x="1814" y="385"/>
                    </a:lnTo>
                    <a:lnTo>
                      <a:pt x="1811" y="383"/>
                    </a:lnTo>
                    <a:lnTo>
                      <a:pt x="1811" y="381"/>
                    </a:lnTo>
                    <a:lnTo>
                      <a:pt x="1809" y="381"/>
                    </a:lnTo>
                    <a:lnTo>
                      <a:pt x="1809" y="378"/>
                    </a:lnTo>
                    <a:lnTo>
                      <a:pt x="1809" y="376"/>
                    </a:lnTo>
                    <a:lnTo>
                      <a:pt x="1809" y="374"/>
                    </a:lnTo>
                    <a:lnTo>
                      <a:pt x="1809" y="374"/>
                    </a:lnTo>
                    <a:lnTo>
                      <a:pt x="1807" y="372"/>
                    </a:lnTo>
                    <a:lnTo>
                      <a:pt x="1807" y="371"/>
                    </a:lnTo>
                    <a:lnTo>
                      <a:pt x="1805" y="369"/>
                    </a:lnTo>
                    <a:lnTo>
                      <a:pt x="1803" y="369"/>
                    </a:lnTo>
                    <a:lnTo>
                      <a:pt x="1803" y="369"/>
                    </a:lnTo>
                    <a:lnTo>
                      <a:pt x="1801" y="369"/>
                    </a:lnTo>
                    <a:lnTo>
                      <a:pt x="1801" y="369"/>
                    </a:lnTo>
                    <a:lnTo>
                      <a:pt x="1801" y="369"/>
                    </a:lnTo>
                    <a:lnTo>
                      <a:pt x="1801" y="369"/>
                    </a:lnTo>
                    <a:lnTo>
                      <a:pt x="1801" y="369"/>
                    </a:lnTo>
                    <a:lnTo>
                      <a:pt x="1800" y="369"/>
                    </a:lnTo>
                    <a:lnTo>
                      <a:pt x="1800" y="371"/>
                    </a:lnTo>
                    <a:lnTo>
                      <a:pt x="1800" y="371"/>
                    </a:lnTo>
                    <a:lnTo>
                      <a:pt x="1800" y="371"/>
                    </a:lnTo>
                    <a:lnTo>
                      <a:pt x="1800" y="372"/>
                    </a:lnTo>
                    <a:lnTo>
                      <a:pt x="1800" y="372"/>
                    </a:lnTo>
                    <a:lnTo>
                      <a:pt x="1798" y="372"/>
                    </a:lnTo>
                    <a:lnTo>
                      <a:pt x="1798" y="371"/>
                    </a:lnTo>
                    <a:lnTo>
                      <a:pt x="1796" y="371"/>
                    </a:lnTo>
                    <a:lnTo>
                      <a:pt x="1796" y="371"/>
                    </a:lnTo>
                    <a:lnTo>
                      <a:pt x="1794" y="371"/>
                    </a:lnTo>
                    <a:lnTo>
                      <a:pt x="1794" y="371"/>
                    </a:lnTo>
                    <a:lnTo>
                      <a:pt x="1794" y="371"/>
                    </a:lnTo>
                    <a:lnTo>
                      <a:pt x="1792" y="371"/>
                    </a:lnTo>
                    <a:lnTo>
                      <a:pt x="1792" y="371"/>
                    </a:lnTo>
                    <a:lnTo>
                      <a:pt x="1792" y="369"/>
                    </a:lnTo>
                    <a:lnTo>
                      <a:pt x="1791" y="369"/>
                    </a:lnTo>
                    <a:lnTo>
                      <a:pt x="1791" y="369"/>
                    </a:lnTo>
                    <a:lnTo>
                      <a:pt x="1789" y="369"/>
                    </a:lnTo>
                    <a:lnTo>
                      <a:pt x="1789" y="369"/>
                    </a:lnTo>
                    <a:lnTo>
                      <a:pt x="1787" y="369"/>
                    </a:lnTo>
                    <a:lnTo>
                      <a:pt x="1787" y="369"/>
                    </a:lnTo>
                    <a:lnTo>
                      <a:pt x="1785" y="371"/>
                    </a:lnTo>
                    <a:lnTo>
                      <a:pt x="1783" y="372"/>
                    </a:lnTo>
                    <a:lnTo>
                      <a:pt x="1782" y="374"/>
                    </a:lnTo>
                    <a:lnTo>
                      <a:pt x="1780" y="374"/>
                    </a:lnTo>
                    <a:lnTo>
                      <a:pt x="1778" y="374"/>
                    </a:lnTo>
                    <a:lnTo>
                      <a:pt x="1776" y="374"/>
                    </a:lnTo>
                    <a:lnTo>
                      <a:pt x="1773" y="374"/>
                    </a:lnTo>
                    <a:lnTo>
                      <a:pt x="1773" y="374"/>
                    </a:lnTo>
                    <a:lnTo>
                      <a:pt x="1773" y="374"/>
                    </a:lnTo>
                    <a:lnTo>
                      <a:pt x="1771" y="372"/>
                    </a:lnTo>
                    <a:lnTo>
                      <a:pt x="1771" y="372"/>
                    </a:lnTo>
                    <a:lnTo>
                      <a:pt x="1767" y="371"/>
                    </a:lnTo>
                    <a:lnTo>
                      <a:pt x="1767" y="371"/>
                    </a:lnTo>
                    <a:lnTo>
                      <a:pt x="1767" y="369"/>
                    </a:lnTo>
                    <a:lnTo>
                      <a:pt x="1765" y="369"/>
                    </a:lnTo>
                    <a:lnTo>
                      <a:pt x="1767" y="365"/>
                    </a:lnTo>
                    <a:lnTo>
                      <a:pt x="1765" y="365"/>
                    </a:lnTo>
                    <a:lnTo>
                      <a:pt x="1765" y="363"/>
                    </a:lnTo>
                    <a:lnTo>
                      <a:pt x="1765" y="363"/>
                    </a:lnTo>
                    <a:lnTo>
                      <a:pt x="1765" y="362"/>
                    </a:lnTo>
                    <a:lnTo>
                      <a:pt x="1763" y="360"/>
                    </a:lnTo>
                    <a:lnTo>
                      <a:pt x="1762" y="358"/>
                    </a:lnTo>
                    <a:lnTo>
                      <a:pt x="1760" y="358"/>
                    </a:lnTo>
                    <a:lnTo>
                      <a:pt x="1758" y="358"/>
                    </a:lnTo>
                    <a:lnTo>
                      <a:pt x="1754" y="356"/>
                    </a:lnTo>
                    <a:lnTo>
                      <a:pt x="1751" y="356"/>
                    </a:lnTo>
                    <a:lnTo>
                      <a:pt x="1747" y="354"/>
                    </a:lnTo>
                    <a:lnTo>
                      <a:pt x="1747" y="354"/>
                    </a:lnTo>
                    <a:lnTo>
                      <a:pt x="1747" y="354"/>
                    </a:lnTo>
                    <a:lnTo>
                      <a:pt x="1745" y="354"/>
                    </a:lnTo>
                    <a:lnTo>
                      <a:pt x="1745" y="351"/>
                    </a:lnTo>
                    <a:lnTo>
                      <a:pt x="1745" y="351"/>
                    </a:lnTo>
                    <a:lnTo>
                      <a:pt x="1747" y="351"/>
                    </a:lnTo>
                    <a:lnTo>
                      <a:pt x="1747" y="351"/>
                    </a:lnTo>
                    <a:lnTo>
                      <a:pt x="1749" y="351"/>
                    </a:lnTo>
                    <a:lnTo>
                      <a:pt x="1749" y="351"/>
                    </a:lnTo>
                    <a:lnTo>
                      <a:pt x="1749" y="351"/>
                    </a:lnTo>
                    <a:lnTo>
                      <a:pt x="1749" y="351"/>
                    </a:lnTo>
                    <a:lnTo>
                      <a:pt x="1751" y="351"/>
                    </a:lnTo>
                    <a:lnTo>
                      <a:pt x="1751" y="349"/>
                    </a:lnTo>
                    <a:lnTo>
                      <a:pt x="1753" y="349"/>
                    </a:lnTo>
                    <a:lnTo>
                      <a:pt x="1754" y="351"/>
                    </a:lnTo>
                    <a:lnTo>
                      <a:pt x="1754" y="351"/>
                    </a:lnTo>
                    <a:lnTo>
                      <a:pt x="1754" y="351"/>
                    </a:lnTo>
                    <a:lnTo>
                      <a:pt x="1756" y="351"/>
                    </a:lnTo>
                    <a:lnTo>
                      <a:pt x="1756" y="351"/>
                    </a:lnTo>
                    <a:lnTo>
                      <a:pt x="1756" y="353"/>
                    </a:lnTo>
                    <a:lnTo>
                      <a:pt x="1758" y="353"/>
                    </a:lnTo>
                    <a:lnTo>
                      <a:pt x="1758" y="353"/>
                    </a:lnTo>
                    <a:lnTo>
                      <a:pt x="1758" y="353"/>
                    </a:lnTo>
                    <a:lnTo>
                      <a:pt x="1758" y="353"/>
                    </a:lnTo>
                    <a:lnTo>
                      <a:pt x="1758" y="353"/>
                    </a:lnTo>
                    <a:lnTo>
                      <a:pt x="1758" y="353"/>
                    </a:lnTo>
                    <a:lnTo>
                      <a:pt x="1760" y="354"/>
                    </a:lnTo>
                    <a:lnTo>
                      <a:pt x="1760" y="354"/>
                    </a:lnTo>
                    <a:lnTo>
                      <a:pt x="1760" y="354"/>
                    </a:lnTo>
                    <a:lnTo>
                      <a:pt x="1762" y="354"/>
                    </a:lnTo>
                    <a:lnTo>
                      <a:pt x="1762" y="354"/>
                    </a:lnTo>
                    <a:lnTo>
                      <a:pt x="1762" y="354"/>
                    </a:lnTo>
                    <a:lnTo>
                      <a:pt x="1763" y="354"/>
                    </a:lnTo>
                    <a:lnTo>
                      <a:pt x="1763" y="354"/>
                    </a:lnTo>
                    <a:lnTo>
                      <a:pt x="1763" y="354"/>
                    </a:lnTo>
                    <a:lnTo>
                      <a:pt x="1763" y="354"/>
                    </a:lnTo>
                    <a:lnTo>
                      <a:pt x="1765" y="353"/>
                    </a:lnTo>
                    <a:lnTo>
                      <a:pt x="1767" y="351"/>
                    </a:lnTo>
                    <a:lnTo>
                      <a:pt x="1769" y="349"/>
                    </a:lnTo>
                    <a:lnTo>
                      <a:pt x="1771" y="347"/>
                    </a:lnTo>
                    <a:lnTo>
                      <a:pt x="1771" y="347"/>
                    </a:lnTo>
                    <a:lnTo>
                      <a:pt x="1771" y="345"/>
                    </a:lnTo>
                    <a:lnTo>
                      <a:pt x="1769" y="343"/>
                    </a:lnTo>
                    <a:lnTo>
                      <a:pt x="1767" y="342"/>
                    </a:lnTo>
                    <a:lnTo>
                      <a:pt x="1763" y="340"/>
                    </a:lnTo>
                    <a:lnTo>
                      <a:pt x="1762" y="338"/>
                    </a:lnTo>
                    <a:lnTo>
                      <a:pt x="1762" y="336"/>
                    </a:lnTo>
                    <a:lnTo>
                      <a:pt x="1760" y="334"/>
                    </a:lnTo>
                    <a:lnTo>
                      <a:pt x="1756" y="334"/>
                    </a:lnTo>
                    <a:lnTo>
                      <a:pt x="1754" y="334"/>
                    </a:lnTo>
                    <a:lnTo>
                      <a:pt x="1751" y="334"/>
                    </a:lnTo>
                    <a:lnTo>
                      <a:pt x="1749" y="333"/>
                    </a:lnTo>
                    <a:lnTo>
                      <a:pt x="1744" y="333"/>
                    </a:lnTo>
                    <a:lnTo>
                      <a:pt x="1740" y="331"/>
                    </a:lnTo>
                    <a:lnTo>
                      <a:pt x="1736" y="329"/>
                    </a:lnTo>
                    <a:lnTo>
                      <a:pt x="1733" y="329"/>
                    </a:lnTo>
                    <a:lnTo>
                      <a:pt x="1731" y="329"/>
                    </a:lnTo>
                    <a:lnTo>
                      <a:pt x="1729" y="329"/>
                    </a:lnTo>
                    <a:lnTo>
                      <a:pt x="1727" y="329"/>
                    </a:lnTo>
                    <a:lnTo>
                      <a:pt x="1727" y="329"/>
                    </a:lnTo>
                    <a:lnTo>
                      <a:pt x="1726" y="329"/>
                    </a:lnTo>
                    <a:lnTo>
                      <a:pt x="1724" y="327"/>
                    </a:lnTo>
                    <a:lnTo>
                      <a:pt x="1724" y="327"/>
                    </a:lnTo>
                    <a:lnTo>
                      <a:pt x="1722" y="327"/>
                    </a:lnTo>
                    <a:lnTo>
                      <a:pt x="1722" y="329"/>
                    </a:lnTo>
                    <a:lnTo>
                      <a:pt x="1722" y="329"/>
                    </a:lnTo>
                    <a:lnTo>
                      <a:pt x="1722" y="329"/>
                    </a:lnTo>
                    <a:lnTo>
                      <a:pt x="1722" y="329"/>
                    </a:lnTo>
                    <a:lnTo>
                      <a:pt x="1722" y="329"/>
                    </a:lnTo>
                    <a:lnTo>
                      <a:pt x="1722" y="329"/>
                    </a:lnTo>
                    <a:lnTo>
                      <a:pt x="1722" y="329"/>
                    </a:lnTo>
                    <a:lnTo>
                      <a:pt x="1720" y="329"/>
                    </a:lnTo>
                    <a:lnTo>
                      <a:pt x="1720" y="329"/>
                    </a:lnTo>
                    <a:lnTo>
                      <a:pt x="1720" y="329"/>
                    </a:lnTo>
                    <a:lnTo>
                      <a:pt x="1720" y="329"/>
                    </a:lnTo>
                    <a:lnTo>
                      <a:pt x="1720" y="329"/>
                    </a:lnTo>
                    <a:lnTo>
                      <a:pt x="1718" y="329"/>
                    </a:lnTo>
                    <a:lnTo>
                      <a:pt x="1718" y="329"/>
                    </a:lnTo>
                    <a:lnTo>
                      <a:pt x="1718" y="329"/>
                    </a:lnTo>
                    <a:lnTo>
                      <a:pt x="1718" y="329"/>
                    </a:lnTo>
                    <a:lnTo>
                      <a:pt x="1716" y="329"/>
                    </a:lnTo>
                    <a:lnTo>
                      <a:pt x="1716" y="329"/>
                    </a:lnTo>
                    <a:lnTo>
                      <a:pt x="1716" y="329"/>
                    </a:lnTo>
                    <a:lnTo>
                      <a:pt x="1715" y="329"/>
                    </a:lnTo>
                    <a:lnTo>
                      <a:pt x="1715" y="329"/>
                    </a:lnTo>
                    <a:lnTo>
                      <a:pt x="1715" y="329"/>
                    </a:lnTo>
                    <a:lnTo>
                      <a:pt x="1713" y="329"/>
                    </a:lnTo>
                    <a:lnTo>
                      <a:pt x="1713" y="329"/>
                    </a:lnTo>
                    <a:lnTo>
                      <a:pt x="1713" y="329"/>
                    </a:lnTo>
                    <a:lnTo>
                      <a:pt x="1713" y="329"/>
                    </a:lnTo>
                    <a:lnTo>
                      <a:pt x="1711" y="329"/>
                    </a:lnTo>
                    <a:lnTo>
                      <a:pt x="1711" y="329"/>
                    </a:lnTo>
                    <a:lnTo>
                      <a:pt x="1711" y="329"/>
                    </a:lnTo>
                    <a:lnTo>
                      <a:pt x="1709" y="329"/>
                    </a:lnTo>
                    <a:lnTo>
                      <a:pt x="1707" y="327"/>
                    </a:lnTo>
                    <a:lnTo>
                      <a:pt x="1707" y="325"/>
                    </a:lnTo>
                    <a:lnTo>
                      <a:pt x="1706" y="325"/>
                    </a:lnTo>
                    <a:lnTo>
                      <a:pt x="1706" y="325"/>
                    </a:lnTo>
                    <a:lnTo>
                      <a:pt x="1706" y="325"/>
                    </a:lnTo>
                    <a:lnTo>
                      <a:pt x="1706" y="325"/>
                    </a:lnTo>
                    <a:lnTo>
                      <a:pt x="1706" y="325"/>
                    </a:lnTo>
                    <a:lnTo>
                      <a:pt x="1706" y="325"/>
                    </a:lnTo>
                    <a:lnTo>
                      <a:pt x="1704" y="325"/>
                    </a:lnTo>
                    <a:lnTo>
                      <a:pt x="1704" y="325"/>
                    </a:lnTo>
                    <a:lnTo>
                      <a:pt x="1704" y="325"/>
                    </a:lnTo>
                    <a:lnTo>
                      <a:pt x="1702" y="325"/>
                    </a:lnTo>
                    <a:lnTo>
                      <a:pt x="1702" y="325"/>
                    </a:lnTo>
                    <a:lnTo>
                      <a:pt x="1702" y="325"/>
                    </a:lnTo>
                    <a:lnTo>
                      <a:pt x="1700" y="325"/>
                    </a:lnTo>
                    <a:lnTo>
                      <a:pt x="1700" y="325"/>
                    </a:lnTo>
                    <a:lnTo>
                      <a:pt x="1700" y="325"/>
                    </a:lnTo>
                    <a:lnTo>
                      <a:pt x="1698" y="325"/>
                    </a:lnTo>
                    <a:lnTo>
                      <a:pt x="1698" y="325"/>
                    </a:lnTo>
                    <a:lnTo>
                      <a:pt x="1698" y="325"/>
                    </a:lnTo>
                    <a:lnTo>
                      <a:pt x="1698" y="325"/>
                    </a:lnTo>
                    <a:lnTo>
                      <a:pt x="1697" y="327"/>
                    </a:lnTo>
                    <a:lnTo>
                      <a:pt x="1695" y="327"/>
                    </a:lnTo>
                    <a:lnTo>
                      <a:pt x="1691" y="327"/>
                    </a:lnTo>
                    <a:lnTo>
                      <a:pt x="1686" y="327"/>
                    </a:lnTo>
                    <a:lnTo>
                      <a:pt x="1684" y="327"/>
                    </a:lnTo>
                    <a:lnTo>
                      <a:pt x="1680" y="327"/>
                    </a:lnTo>
                    <a:lnTo>
                      <a:pt x="1678" y="327"/>
                    </a:lnTo>
                    <a:lnTo>
                      <a:pt x="1677" y="325"/>
                    </a:lnTo>
                    <a:lnTo>
                      <a:pt x="1675" y="324"/>
                    </a:lnTo>
                    <a:lnTo>
                      <a:pt x="1675" y="324"/>
                    </a:lnTo>
                    <a:lnTo>
                      <a:pt x="1673" y="322"/>
                    </a:lnTo>
                    <a:lnTo>
                      <a:pt x="1673" y="322"/>
                    </a:lnTo>
                    <a:lnTo>
                      <a:pt x="1671" y="320"/>
                    </a:lnTo>
                    <a:lnTo>
                      <a:pt x="1671" y="320"/>
                    </a:lnTo>
                    <a:lnTo>
                      <a:pt x="1669" y="320"/>
                    </a:lnTo>
                    <a:lnTo>
                      <a:pt x="1669" y="320"/>
                    </a:lnTo>
                    <a:lnTo>
                      <a:pt x="1668" y="320"/>
                    </a:lnTo>
                    <a:lnTo>
                      <a:pt x="1668" y="322"/>
                    </a:lnTo>
                    <a:lnTo>
                      <a:pt x="1668" y="322"/>
                    </a:lnTo>
                    <a:lnTo>
                      <a:pt x="1668" y="324"/>
                    </a:lnTo>
                    <a:lnTo>
                      <a:pt x="1668" y="324"/>
                    </a:lnTo>
                    <a:lnTo>
                      <a:pt x="1666" y="324"/>
                    </a:lnTo>
                    <a:lnTo>
                      <a:pt x="1666" y="324"/>
                    </a:lnTo>
                    <a:lnTo>
                      <a:pt x="1666" y="324"/>
                    </a:lnTo>
                    <a:lnTo>
                      <a:pt x="1666" y="325"/>
                    </a:lnTo>
                    <a:lnTo>
                      <a:pt x="1666" y="325"/>
                    </a:lnTo>
                    <a:lnTo>
                      <a:pt x="1666" y="325"/>
                    </a:lnTo>
                    <a:lnTo>
                      <a:pt x="1664" y="325"/>
                    </a:lnTo>
                    <a:lnTo>
                      <a:pt x="1664" y="327"/>
                    </a:lnTo>
                    <a:lnTo>
                      <a:pt x="1662" y="329"/>
                    </a:lnTo>
                    <a:lnTo>
                      <a:pt x="1660" y="329"/>
                    </a:lnTo>
                    <a:lnTo>
                      <a:pt x="1660" y="331"/>
                    </a:lnTo>
                    <a:lnTo>
                      <a:pt x="1659" y="333"/>
                    </a:lnTo>
                    <a:lnTo>
                      <a:pt x="1659" y="334"/>
                    </a:lnTo>
                    <a:lnTo>
                      <a:pt x="1659" y="338"/>
                    </a:lnTo>
                    <a:lnTo>
                      <a:pt x="1659" y="342"/>
                    </a:lnTo>
                    <a:lnTo>
                      <a:pt x="1659" y="343"/>
                    </a:lnTo>
                    <a:lnTo>
                      <a:pt x="1659" y="343"/>
                    </a:lnTo>
                    <a:lnTo>
                      <a:pt x="1662" y="345"/>
                    </a:lnTo>
                    <a:lnTo>
                      <a:pt x="1662" y="345"/>
                    </a:lnTo>
                    <a:lnTo>
                      <a:pt x="1664" y="347"/>
                    </a:lnTo>
                    <a:lnTo>
                      <a:pt x="1664" y="347"/>
                    </a:lnTo>
                    <a:lnTo>
                      <a:pt x="1666" y="347"/>
                    </a:lnTo>
                    <a:lnTo>
                      <a:pt x="1666" y="347"/>
                    </a:lnTo>
                    <a:lnTo>
                      <a:pt x="1666" y="347"/>
                    </a:lnTo>
                    <a:lnTo>
                      <a:pt x="1666" y="349"/>
                    </a:lnTo>
                    <a:lnTo>
                      <a:pt x="1666" y="349"/>
                    </a:lnTo>
                    <a:lnTo>
                      <a:pt x="1668" y="349"/>
                    </a:lnTo>
                    <a:lnTo>
                      <a:pt x="1668" y="351"/>
                    </a:lnTo>
                    <a:lnTo>
                      <a:pt x="1671" y="354"/>
                    </a:lnTo>
                    <a:lnTo>
                      <a:pt x="1673" y="356"/>
                    </a:lnTo>
                    <a:lnTo>
                      <a:pt x="1675" y="358"/>
                    </a:lnTo>
                    <a:lnTo>
                      <a:pt x="1675" y="360"/>
                    </a:lnTo>
                    <a:lnTo>
                      <a:pt x="1675" y="360"/>
                    </a:lnTo>
                    <a:lnTo>
                      <a:pt x="1675" y="360"/>
                    </a:lnTo>
                    <a:lnTo>
                      <a:pt x="1675" y="362"/>
                    </a:lnTo>
                    <a:lnTo>
                      <a:pt x="1673" y="363"/>
                    </a:lnTo>
                    <a:lnTo>
                      <a:pt x="1671" y="365"/>
                    </a:lnTo>
                    <a:lnTo>
                      <a:pt x="1669" y="367"/>
                    </a:lnTo>
                    <a:lnTo>
                      <a:pt x="1668" y="367"/>
                    </a:lnTo>
                    <a:lnTo>
                      <a:pt x="1664" y="367"/>
                    </a:lnTo>
                    <a:lnTo>
                      <a:pt x="1660" y="367"/>
                    </a:lnTo>
                    <a:lnTo>
                      <a:pt x="1659" y="367"/>
                    </a:lnTo>
                    <a:lnTo>
                      <a:pt x="1659" y="367"/>
                    </a:lnTo>
                    <a:lnTo>
                      <a:pt x="1657" y="367"/>
                    </a:lnTo>
                    <a:lnTo>
                      <a:pt x="1655" y="367"/>
                    </a:lnTo>
                    <a:lnTo>
                      <a:pt x="1651" y="367"/>
                    </a:lnTo>
                    <a:lnTo>
                      <a:pt x="1650" y="365"/>
                    </a:lnTo>
                    <a:lnTo>
                      <a:pt x="1650" y="365"/>
                    </a:lnTo>
                    <a:lnTo>
                      <a:pt x="1637" y="362"/>
                    </a:lnTo>
                    <a:lnTo>
                      <a:pt x="1633" y="362"/>
                    </a:lnTo>
                    <a:lnTo>
                      <a:pt x="1631" y="360"/>
                    </a:lnTo>
                    <a:lnTo>
                      <a:pt x="1628" y="360"/>
                    </a:lnTo>
                    <a:lnTo>
                      <a:pt x="1624" y="360"/>
                    </a:lnTo>
                    <a:lnTo>
                      <a:pt x="1622" y="360"/>
                    </a:lnTo>
                    <a:lnTo>
                      <a:pt x="1621" y="360"/>
                    </a:lnTo>
                    <a:lnTo>
                      <a:pt x="1621" y="362"/>
                    </a:lnTo>
                    <a:lnTo>
                      <a:pt x="1621" y="362"/>
                    </a:lnTo>
                    <a:lnTo>
                      <a:pt x="1621" y="362"/>
                    </a:lnTo>
                    <a:lnTo>
                      <a:pt x="1621" y="362"/>
                    </a:lnTo>
                    <a:lnTo>
                      <a:pt x="1619" y="363"/>
                    </a:lnTo>
                    <a:lnTo>
                      <a:pt x="1617" y="365"/>
                    </a:lnTo>
                    <a:lnTo>
                      <a:pt x="1615" y="367"/>
                    </a:lnTo>
                    <a:lnTo>
                      <a:pt x="1613" y="367"/>
                    </a:lnTo>
                    <a:lnTo>
                      <a:pt x="1612" y="367"/>
                    </a:lnTo>
                    <a:lnTo>
                      <a:pt x="1610" y="367"/>
                    </a:lnTo>
                    <a:lnTo>
                      <a:pt x="1608" y="367"/>
                    </a:lnTo>
                    <a:lnTo>
                      <a:pt x="1606" y="367"/>
                    </a:lnTo>
                    <a:lnTo>
                      <a:pt x="1606" y="367"/>
                    </a:lnTo>
                    <a:lnTo>
                      <a:pt x="1606" y="367"/>
                    </a:lnTo>
                    <a:lnTo>
                      <a:pt x="1604" y="367"/>
                    </a:lnTo>
                    <a:lnTo>
                      <a:pt x="1604" y="367"/>
                    </a:lnTo>
                    <a:lnTo>
                      <a:pt x="1603" y="367"/>
                    </a:lnTo>
                    <a:lnTo>
                      <a:pt x="1601" y="365"/>
                    </a:lnTo>
                    <a:lnTo>
                      <a:pt x="1601" y="365"/>
                    </a:lnTo>
                    <a:lnTo>
                      <a:pt x="1601" y="365"/>
                    </a:lnTo>
                    <a:lnTo>
                      <a:pt x="1601" y="365"/>
                    </a:lnTo>
                    <a:lnTo>
                      <a:pt x="1599" y="365"/>
                    </a:lnTo>
                    <a:lnTo>
                      <a:pt x="1595" y="363"/>
                    </a:lnTo>
                    <a:lnTo>
                      <a:pt x="1595" y="363"/>
                    </a:lnTo>
                    <a:lnTo>
                      <a:pt x="1593" y="363"/>
                    </a:lnTo>
                    <a:lnTo>
                      <a:pt x="1593" y="363"/>
                    </a:lnTo>
                    <a:lnTo>
                      <a:pt x="1592" y="363"/>
                    </a:lnTo>
                    <a:lnTo>
                      <a:pt x="1592" y="363"/>
                    </a:lnTo>
                    <a:lnTo>
                      <a:pt x="1590" y="365"/>
                    </a:lnTo>
                    <a:lnTo>
                      <a:pt x="1590" y="365"/>
                    </a:lnTo>
                    <a:lnTo>
                      <a:pt x="1588" y="365"/>
                    </a:lnTo>
                    <a:lnTo>
                      <a:pt x="1586" y="367"/>
                    </a:lnTo>
                    <a:lnTo>
                      <a:pt x="1584" y="367"/>
                    </a:lnTo>
                    <a:lnTo>
                      <a:pt x="1584" y="367"/>
                    </a:lnTo>
                    <a:lnTo>
                      <a:pt x="1583" y="369"/>
                    </a:lnTo>
                    <a:lnTo>
                      <a:pt x="1579" y="369"/>
                    </a:lnTo>
                    <a:lnTo>
                      <a:pt x="1577" y="369"/>
                    </a:lnTo>
                    <a:lnTo>
                      <a:pt x="1577" y="371"/>
                    </a:lnTo>
                    <a:lnTo>
                      <a:pt x="1574" y="371"/>
                    </a:lnTo>
                    <a:lnTo>
                      <a:pt x="1570" y="371"/>
                    </a:lnTo>
                    <a:lnTo>
                      <a:pt x="1566" y="371"/>
                    </a:lnTo>
                    <a:lnTo>
                      <a:pt x="1563" y="369"/>
                    </a:lnTo>
                    <a:lnTo>
                      <a:pt x="1559" y="369"/>
                    </a:lnTo>
                    <a:lnTo>
                      <a:pt x="1557" y="371"/>
                    </a:lnTo>
                    <a:lnTo>
                      <a:pt x="1555" y="371"/>
                    </a:lnTo>
                    <a:lnTo>
                      <a:pt x="1555" y="372"/>
                    </a:lnTo>
                    <a:lnTo>
                      <a:pt x="1555" y="374"/>
                    </a:lnTo>
                    <a:lnTo>
                      <a:pt x="1555" y="378"/>
                    </a:lnTo>
                    <a:lnTo>
                      <a:pt x="1554" y="380"/>
                    </a:lnTo>
                    <a:lnTo>
                      <a:pt x="1550" y="385"/>
                    </a:lnTo>
                    <a:lnTo>
                      <a:pt x="1550" y="387"/>
                    </a:lnTo>
                    <a:lnTo>
                      <a:pt x="1548" y="387"/>
                    </a:lnTo>
                    <a:lnTo>
                      <a:pt x="1548" y="387"/>
                    </a:lnTo>
                    <a:lnTo>
                      <a:pt x="1548" y="389"/>
                    </a:lnTo>
                    <a:lnTo>
                      <a:pt x="1548" y="389"/>
                    </a:lnTo>
                    <a:lnTo>
                      <a:pt x="1546" y="389"/>
                    </a:lnTo>
                    <a:lnTo>
                      <a:pt x="1546" y="389"/>
                    </a:lnTo>
                    <a:lnTo>
                      <a:pt x="1546" y="389"/>
                    </a:lnTo>
                    <a:lnTo>
                      <a:pt x="1545" y="389"/>
                    </a:lnTo>
                    <a:lnTo>
                      <a:pt x="1543" y="389"/>
                    </a:lnTo>
                    <a:lnTo>
                      <a:pt x="1543" y="389"/>
                    </a:lnTo>
                    <a:lnTo>
                      <a:pt x="1543" y="389"/>
                    </a:lnTo>
                    <a:lnTo>
                      <a:pt x="1543" y="389"/>
                    </a:lnTo>
                    <a:lnTo>
                      <a:pt x="1541" y="389"/>
                    </a:lnTo>
                    <a:lnTo>
                      <a:pt x="1532" y="392"/>
                    </a:lnTo>
                    <a:lnTo>
                      <a:pt x="1530" y="394"/>
                    </a:lnTo>
                    <a:lnTo>
                      <a:pt x="1530" y="394"/>
                    </a:lnTo>
                    <a:lnTo>
                      <a:pt x="1528" y="394"/>
                    </a:lnTo>
                    <a:lnTo>
                      <a:pt x="1528" y="394"/>
                    </a:lnTo>
                    <a:lnTo>
                      <a:pt x="1528" y="394"/>
                    </a:lnTo>
                    <a:lnTo>
                      <a:pt x="1527" y="394"/>
                    </a:lnTo>
                    <a:lnTo>
                      <a:pt x="1527" y="394"/>
                    </a:lnTo>
                    <a:lnTo>
                      <a:pt x="1527" y="392"/>
                    </a:lnTo>
                    <a:lnTo>
                      <a:pt x="1527" y="392"/>
                    </a:lnTo>
                    <a:lnTo>
                      <a:pt x="1525" y="392"/>
                    </a:lnTo>
                    <a:lnTo>
                      <a:pt x="1525" y="392"/>
                    </a:lnTo>
                    <a:lnTo>
                      <a:pt x="1525" y="391"/>
                    </a:lnTo>
                    <a:lnTo>
                      <a:pt x="1525" y="391"/>
                    </a:lnTo>
                    <a:lnTo>
                      <a:pt x="1523" y="389"/>
                    </a:lnTo>
                    <a:lnTo>
                      <a:pt x="1521" y="389"/>
                    </a:lnTo>
                    <a:lnTo>
                      <a:pt x="1521" y="387"/>
                    </a:lnTo>
                    <a:lnTo>
                      <a:pt x="1521" y="387"/>
                    </a:lnTo>
                    <a:lnTo>
                      <a:pt x="1519" y="387"/>
                    </a:lnTo>
                    <a:lnTo>
                      <a:pt x="1519" y="385"/>
                    </a:lnTo>
                    <a:lnTo>
                      <a:pt x="1518" y="385"/>
                    </a:lnTo>
                    <a:lnTo>
                      <a:pt x="1512" y="381"/>
                    </a:lnTo>
                    <a:lnTo>
                      <a:pt x="1507" y="378"/>
                    </a:lnTo>
                    <a:lnTo>
                      <a:pt x="1505" y="376"/>
                    </a:lnTo>
                    <a:lnTo>
                      <a:pt x="1505" y="376"/>
                    </a:lnTo>
                    <a:lnTo>
                      <a:pt x="1505" y="376"/>
                    </a:lnTo>
                    <a:lnTo>
                      <a:pt x="1503" y="376"/>
                    </a:lnTo>
                    <a:lnTo>
                      <a:pt x="1503" y="376"/>
                    </a:lnTo>
                    <a:lnTo>
                      <a:pt x="1503" y="376"/>
                    </a:lnTo>
                    <a:lnTo>
                      <a:pt x="1503" y="376"/>
                    </a:lnTo>
                    <a:lnTo>
                      <a:pt x="1503" y="376"/>
                    </a:lnTo>
                    <a:lnTo>
                      <a:pt x="1501" y="376"/>
                    </a:lnTo>
                    <a:lnTo>
                      <a:pt x="1501" y="376"/>
                    </a:lnTo>
                    <a:lnTo>
                      <a:pt x="1501" y="376"/>
                    </a:lnTo>
                    <a:lnTo>
                      <a:pt x="1501" y="378"/>
                    </a:lnTo>
                    <a:lnTo>
                      <a:pt x="1501" y="378"/>
                    </a:lnTo>
                    <a:lnTo>
                      <a:pt x="1501" y="378"/>
                    </a:lnTo>
                    <a:lnTo>
                      <a:pt x="1499" y="378"/>
                    </a:lnTo>
                    <a:lnTo>
                      <a:pt x="1499" y="378"/>
                    </a:lnTo>
                    <a:lnTo>
                      <a:pt x="1499" y="380"/>
                    </a:lnTo>
                    <a:lnTo>
                      <a:pt x="1498" y="381"/>
                    </a:lnTo>
                    <a:lnTo>
                      <a:pt x="1492" y="383"/>
                    </a:lnTo>
                    <a:lnTo>
                      <a:pt x="1487" y="385"/>
                    </a:lnTo>
                    <a:lnTo>
                      <a:pt x="1483" y="385"/>
                    </a:lnTo>
                    <a:lnTo>
                      <a:pt x="1481" y="385"/>
                    </a:lnTo>
                    <a:lnTo>
                      <a:pt x="1480" y="383"/>
                    </a:lnTo>
                    <a:lnTo>
                      <a:pt x="1480" y="383"/>
                    </a:lnTo>
                    <a:lnTo>
                      <a:pt x="1480" y="383"/>
                    </a:lnTo>
                    <a:lnTo>
                      <a:pt x="1478" y="383"/>
                    </a:lnTo>
                    <a:lnTo>
                      <a:pt x="1478" y="383"/>
                    </a:lnTo>
                    <a:lnTo>
                      <a:pt x="1478" y="383"/>
                    </a:lnTo>
                    <a:lnTo>
                      <a:pt x="1476" y="383"/>
                    </a:lnTo>
                    <a:lnTo>
                      <a:pt x="1476" y="383"/>
                    </a:lnTo>
                    <a:lnTo>
                      <a:pt x="1474" y="383"/>
                    </a:lnTo>
                    <a:lnTo>
                      <a:pt x="1469" y="383"/>
                    </a:lnTo>
                    <a:lnTo>
                      <a:pt x="1469" y="383"/>
                    </a:lnTo>
                    <a:lnTo>
                      <a:pt x="1469" y="383"/>
                    </a:lnTo>
                    <a:lnTo>
                      <a:pt x="1465" y="385"/>
                    </a:lnTo>
                    <a:lnTo>
                      <a:pt x="1465" y="385"/>
                    </a:lnTo>
                    <a:lnTo>
                      <a:pt x="1463" y="387"/>
                    </a:lnTo>
                    <a:lnTo>
                      <a:pt x="1463" y="389"/>
                    </a:lnTo>
                    <a:lnTo>
                      <a:pt x="1461" y="389"/>
                    </a:lnTo>
                    <a:lnTo>
                      <a:pt x="1460" y="391"/>
                    </a:lnTo>
                    <a:lnTo>
                      <a:pt x="1458" y="392"/>
                    </a:lnTo>
                    <a:lnTo>
                      <a:pt x="1451" y="396"/>
                    </a:lnTo>
                    <a:lnTo>
                      <a:pt x="1447" y="396"/>
                    </a:lnTo>
                    <a:lnTo>
                      <a:pt x="1445" y="398"/>
                    </a:lnTo>
                    <a:lnTo>
                      <a:pt x="1443" y="398"/>
                    </a:lnTo>
                    <a:lnTo>
                      <a:pt x="1442" y="398"/>
                    </a:lnTo>
                    <a:lnTo>
                      <a:pt x="1438" y="401"/>
                    </a:lnTo>
                    <a:lnTo>
                      <a:pt x="1436" y="403"/>
                    </a:lnTo>
                    <a:lnTo>
                      <a:pt x="1434" y="407"/>
                    </a:lnTo>
                    <a:lnTo>
                      <a:pt x="1431" y="410"/>
                    </a:lnTo>
                    <a:lnTo>
                      <a:pt x="1429" y="416"/>
                    </a:lnTo>
                    <a:lnTo>
                      <a:pt x="1429" y="419"/>
                    </a:lnTo>
                    <a:lnTo>
                      <a:pt x="1429" y="421"/>
                    </a:lnTo>
                    <a:lnTo>
                      <a:pt x="1431" y="425"/>
                    </a:lnTo>
                    <a:lnTo>
                      <a:pt x="1433" y="429"/>
                    </a:lnTo>
                    <a:lnTo>
                      <a:pt x="1433" y="430"/>
                    </a:lnTo>
                    <a:lnTo>
                      <a:pt x="1434" y="432"/>
                    </a:lnTo>
                    <a:lnTo>
                      <a:pt x="1434" y="434"/>
                    </a:lnTo>
                    <a:lnTo>
                      <a:pt x="1433" y="434"/>
                    </a:lnTo>
                    <a:lnTo>
                      <a:pt x="1433" y="434"/>
                    </a:lnTo>
                    <a:lnTo>
                      <a:pt x="1433" y="434"/>
                    </a:lnTo>
                    <a:lnTo>
                      <a:pt x="1433" y="436"/>
                    </a:lnTo>
                    <a:lnTo>
                      <a:pt x="1433" y="436"/>
                    </a:lnTo>
                    <a:lnTo>
                      <a:pt x="1433" y="436"/>
                    </a:lnTo>
                    <a:lnTo>
                      <a:pt x="1431" y="436"/>
                    </a:lnTo>
                    <a:lnTo>
                      <a:pt x="1431" y="436"/>
                    </a:lnTo>
                    <a:lnTo>
                      <a:pt x="1429" y="436"/>
                    </a:lnTo>
                    <a:lnTo>
                      <a:pt x="1429" y="436"/>
                    </a:lnTo>
                    <a:lnTo>
                      <a:pt x="1427" y="436"/>
                    </a:lnTo>
                    <a:lnTo>
                      <a:pt x="1425" y="436"/>
                    </a:lnTo>
                    <a:lnTo>
                      <a:pt x="1423" y="434"/>
                    </a:lnTo>
                    <a:lnTo>
                      <a:pt x="1423" y="434"/>
                    </a:lnTo>
                    <a:lnTo>
                      <a:pt x="1423" y="434"/>
                    </a:lnTo>
                    <a:lnTo>
                      <a:pt x="1423" y="432"/>
                    </a:lnTo>
                    <a:lnTo>
                      <a:pt x="1422" y="430"/>
                    </a:lnTo>
                    <a:lnTo>
                      <a:pt x="1422" y="430"/>
                    </a:lnTo>
                    <a:lnTo>
                      <a:pt x="1422" y="430"/>
                    </a:lnTo>
                    <a:lnTo>
                      <a:pt x="1422" y="430"/>
                    </a:lnTo>
                    <a:lnTo>
                      <a:pt x="1422" y="429"/>
                    </a:lnTo>
                    <a:lnTo>
                      <a:pt x="1420" y="429"/>
                    </a:lnTo>
                    <a:lnTo>
                      <a:pt x="1420" y="429"/>
                    </a:lnTo>
                    <a:lnTo>
                      <a:pt x="1420" y="429"/>
                    </a:lnTo>
                    <a:lnTo>
                      <a:pt x="1418" y="429"/>
                    </a:lnTo>
                    <a:lnTo>
                      <a:pt x="1418" y="429"/>
                    </a:lnTo>
                    <a:lnTo>
                      <a:pt x="1418" y="427"/>
                    </a:lnTo>
                    <a:lnTo>
                      <a:pt x="1418" y="427"/>
                    </a:lnTo>
                    <a:lnTo>
                      <a:pt x="1416" y="427"/>
                    </a:lnTo>
                    <a:lnTo>
                      <a:pt x="1413" y="427"/>
                    </a:lnTo>
                    <a:lnTo>
                      <a:pt x="1409" y="427"/>
                    </a:lnTo>
                    <a:lnTo>
                      <a:pt x="1409" y="427"/>
                    </a:lnTo>
                    <a:lnTo>
                      <a:pt x="1407" y="427"/>
                    </a:lnTo>
                    <a:lnTo>
                      <a:pt x="1405" y="427"/>
                    </a:lnTo>
                    <a:lnTo>
                      <a:pt x="1405" y="429"/>
                    </a:lnTo>
                    <a:lnTo>
                      <a:pt x="1405" y="429"/>
                    </a:lnTo>
                    <a:lnTo>
                      <a:pt x="1404" y="429"/>
                    </a:lnTo>
                    <a:lnTo>
                      <a:pt x="1402" y="429"/>
                    </a:lnTo>
                    <a:lnTo>
                      <a:pt x="1400" y="429"/>
                    </a:lnTo>
                    <a:lnTo>
                      <a:pt x="1400" y="429"/>
                    </a:lnTo>
                    <a:lnTo>
                      <a:pt x="1400" y="429"/>
                    </a:lnTo>
                    <a:lnTo>
                      <a:pt x="1400" y="429"/>
                    </a:lnTo>
                    <a:lnTo>
                      <a:pt x="1398" y="429"/>
                    </a:lnTo>
                    <a:lnTo>
                      <a:pt x="1398" y="429"/>
                    </a:lnTo>
                    <a:lnTo>
                      <a:pt x="1398" y="429"/>
                    </a:lnTo>
                    <a:lnTo>
                      <a:pt x="1396" y="429"/>
                    </a:lnTo>
                    <a:lnTo>
                      <a:pt x="1396" y="430"/>
                    </a:lnTo>
                    <a:lnTo>
                      <a:pt x="1396" y="430"/>
                    </a:lnTo>
                    <a:lnTo>
                      <a:pt x="1391" y="432"/>
                    </a:lnTo>
                    <a:lnTo>
                      <a:pt x="1389" y="432"/>
                    </a:lnTo>
                    <a:lnTo>
                      <a:pt x="1389" y="434"/>
                    </a:lnTo>
                    <a:lnTo>
                      <a:pt x="1387" y="434"/>
                    </a:lnTo>
                    <a:lnTo>
                      <a:pt x="1385" y="434"/>
                    </a:lnTo>
                    <a:lnTo>
                      <a:pt x="1384" y="434"/>
                    </a:lnTo>
                    <a:lnTo>
                      <a:pt x="1382" y="434"/>
                    </a:lnTo>
                    <a:lnTo>
                      <a:pt x="1382" y="434"/>
                    </a:lnTo>
                    <a:lnTo>
                      <a:pt x="1382" y="434"/>
                    </a:lnTo>
                    <a:lnTo>
                      <a:pt x="1382" y="434"/>
                    </a:lnTo>
                    <a:lnTo>
                      <a:pt x="1375" y="436"/>
                    </a:lnTo>
                    <a:lnTo>
                      <a:pt x="1373" y="436"/>
                    </a:lnTo>
                    <a:lnTo>
                      <a:pt x="1371" y="436"/>
                    </a:lnTo>
                    <a:lnTo>
                      <a:pt x="1371" y="436"/>
                    </a:lnTo>
                    <a:lnTo>
                      <a:pt x="1371" y="436"/>
                    </a:lnTo>
                    <a:lnTo>
                      <a:pt x="1371" y="436"/>
                    </a:lnTo>
                    <a:lnTo>
                      <a:pt x="1369" y="436"/>
                    </a:lnTo>
                    <a:lnTo>
                      <a:pt x="1369" y="436"/>
                    </a:lnTo>
                    <a:lnTo>
                      <a:pt x="1369" y="436"/>
                    </a:lnTo>
                    <a:lnTo>
                      <a:pt x="1367" y="438"/>
                    </a:lnTo>
                    <a:lnTo>
                      <a:pt x="1366" y="438"/>
                    </a:lnTo>
                    <a:lnTo>
                      <a:pt x="1364" y="436"/>
                    </a:lnTo>
                    <a:lnTo>
                      <a:pt x="1364" y="436"/>
                    </a:lnTo>
                    <a:lnTo>
                      <a:pt x="1362" y="438"/>
                    </a:lnTo>
                    <a:lnTo>
                      <a:pt x="1362" y="438"/>
                    </a:lnTo>
                    <a:lnTo>
                      <a:pt x="1357" y="438"/>
                    </a:lnTo>
                    <a:lnTo>
                      <a:pt x="1353" y="439"/>
                    </a:lnTo>
                    <a:lnTo>
                      <a:pt x="1351" y="439"/>
                    </a:lnTo>
                    <a:lnTo>
                      <a:pt x="1349" y="443"/>
                    </a:lnTo>
                    <a:lnTo>
                      <a:pt x="1349" y="443"/>
                    </a:lnTo>
                    <a:lnTo>
                      <a:pt x="1344" y="452"/>
                    </a:lnTo>
                    <a:lnTo>
                      <a:pt x="1340" y="457"/>
                    </a:lnTo>
                    <a:lnTo>
                      <a:pt x="1338" y="459"/>
                    </a:lnTo>
                    <a:lnTo>
                      <a:pt x="1338" y="459"/>
                    </a:lnTo>
                    <a:lnTo>
                      <a:pt x="1335" y="461"/>
                    </a:lnTo>
                    <a:lnTo>
                      <a:pt x="1335" y="461"/>
                    </a:lnTo>
                    <a:lnTo>
                      <a:pt x="1335" y="461"/>
                    </a:lnTo>
                    <a:lnTo>
                      <a:pt x="1333" y="461"/>
                    </a:lnTo>
                    <a:lnTo>
                      <a:pt x="1333" y="461"/>
                    </a:lnTo>
                    <a:lnTo>
                      <a:pt x="1331" y="461"/>
                    </a:lnTo>
                    <a:lnTo>
                      <a:pt x="1331" y="461"/>
                    </a:lnTo>
                    <a:lnTo>
                      <a:pt x="1331" y="461"/>
                    </a:lnTo>
                    <a:lnTo>
                      <a:pt x="1331" y="459"/>
                    </a:lnTo>
                    <a:lnTo>
                      <a:pt x="1331" y="459"/>
                    </a:lnTo>
                    <a:lnTo>
                      <a:pt x="1331" y="459"/>
                    </a:lnTo>
                    <a:lnTo>
                      <a:pt x="1329" y="459"/>
                    </a:lnTo>
                    <a:lnTo>
                      <a:pt x="1329" y="459"/>
                    </a:lnTo>
                    <a:lnTo>
                      <a:pt x="1328" y="459"/>
                    </a:lnTo>
                    <a:lnTo>
                      <a:pt x="1326" y="459"/>
                    </a:lnTo>
                    <a:lnTo>
                      <a:pt x="1326" y="459"/>
                    </a:lnTo>
                    <a:lnTo>
                      <a:pt x="1324" y="457"/>
                    </a:lnTo>
                    <a:lnTo>
                      <a:pt x="1324" y="457"/>
                    </a:lnTo>
                    <a:lnTo>
                      <a:pt x="1324" y="457"/>
                    </a:lnTo>
                    <a:lnTo>
                      <a:pt x="1322" y="457"/>
                    </a:lnTo>
                    <a:lnTo>
                      <a:pt x="1322" y="457"/>
                    </a:lnTo>
                    <a:lnTo>
                      <a:pt x="1319" y="456"/>
                    </a:lnTo>
                    <a:lnTo>
                      <a:pt x="1319" y="456"/>
                    </a:lnTo>
                    <a:lnTo>
                      <a:pt x="1317" y="456"/>
                    </a:lnTo>
                    <a:lnTo>
                      <a:pt x="1315" y="456"/>
                    </a:lnTo>
                    <a:lnTo>
                      <a:pt x="1315" y="456"/>
                    </a:lnTo>
                    <a:lnTo>
                      <a:pt x="1313" y="456"/>
                    </a:lnTo>
                    <a:lnTo>
                      <a:pt x="1313" y="456"/>
                    </a:lnTo>
                    <a:lnTo>
                      <a:pt x="1311" y="456"/>
                    </a:lnTo>
                    <a:lnTo>
                      <a:pt x="1310" y="456"/>
                    </a:lnTo>
                    <a:lnTo>
                      <a:pt x="1308" y="456"/>
                    </a:lnTo>
                    <a:lnTo>
                      <a:pt x="1306" y="454"/>
                    </a:lnTo>
                    <a:lnTo>
                      <a:pt x="1306" y="454"/>
                    </a:lnTo>
                    <a:lnTo>
                      <a:pt x="1304" y="454"/>
                    </a:lnTo>
                    <a:lnTo>
                      <a:pt x="1304" y="454"/>
                    </a:lnTo>
                    <a:lnTo>
                      <a:pt x="1304" y="454"/>
                    </a:lnTo>
                    <a:lnTo>
                      <a:pt x="1302" y="454"/>
                    </a:lnTo>
                    <a:lnTo>
                      <a:pt x="1302" y="454"/>
                    </a:lnTo>
                    <a:lnTo>
                      <a:pt x="1302" y="452"/>
                    </a:lnTo>
                    <a:lnTo>
                      <a:pt x="1300" y="452"/>
                    </a:lnTo>
                    <a:lnTo>
                      <a:pt x="1300" y="452"/>
                    </a:lnTo>
                    <a:lnTo>
                      <a:pt x="1300" y="452"/>
                    </a:lnTo>
                    <a:lnTo>
                      <a:pt x="1300" y="452"/>
                    </a:lnTo>
                    <a:lnTo>
                      <a:pt x="1300" y="452"/>
                    </a:lnTo>
                    <a:lnTo>
                      <a:pt x="1299" y="452"/>
                    </a:lnTo>
                    <a:lnTo>
                      <a:pt x="1299" y="450"/>
                    </a:lnTo>
                    <a:lnTo>
                      <a:pt x="1299" y="450"/>
                    </a:lnTo>
                    <a:lnTo>
                      <a:pt x="1299" y="450"/>
                    </a:lnTo>
                    <a:lnTo>
                      <a:pt x="1299" y="450"/>
                    </a:lnTo>
                    <a:lnTo>
                      <a:pt x="1299" y="450"/>
                    </a:lnTo>
                    <a:lnTo>
                      <a:pt x="1299" y="450"/>
                    </a:lnTo>
                    <a:lnTo>
                      <a:pt x="1299" y="450"/>
                    </a:lnTo>
                    <a:lnTo>
                      <a:pt x="1299" y="450"/>
                    </a:lnTo>
                    <a:lnTo>
                      <a:pt x="1299" y="450"/>
                    </a:lnTo>
                    <a:lnTo>
                      <a:pt x="1297" y="450"/>
                    </a:lnTo>
                    <a:lnTo>
                      <a:pt x="1297" y="448"/>
                    </a:lnTo>
                    <a:lnTo>
                      <a:pt x="1293" y="447"/>
                    </a:lnTo>
                    <a:lnTo>
                      <a:pt x="1288" y="443"/>
                    </a:lnTo>
                    <a:lnTo>
                      <a:pt x="1286" y="443"/>
                    </a:lnTo>
                    <a:lnTo>
                      <a:pt x="1286" y="441"/>
                    </a:lnTo>
                    <a:lnTo>
                      <a:pt x="1279" y="439"/>
                    </a:lnTo>
                    <a:lnTo>
                      <a:pt x="1277" y="439"/>
                    </a:lnTo>
                    <a:lnTo>
                      <a:pt x="1270" y="439"/>
                    </a:lnTo>
                    <a:lnTo>
                      <a:pt x="1266" y="443"/>
                    </a:lnTo>
                    <a:lnTo>
                      <a:pt x="1266" y="443"/>
                    </a:lnTo>
                    <a:lnTo>
                      <a:pt x="1266" y="443"/>
                    </a:lnTo>
                    <a:lnTo>
                      <a:pt x="1266" y="443"/>
                    </a:lnTo>
                    <a:lnTo>
                      <a:pt x="1264" y="445"/>
                    </a:lnTo>
                    <a:lnTo>
                      <a:pt x="1266" y="448"/>
                    </a:lnTo>
                    <a:lnTo>
                      <a:pt x="1266" y="452"/>
                    </a:lnTo>
                    <a:lnTo>
                      <a:pt x="1262" y="454"/>
                    </a:lnTo>
                    <a:lnTo>
                      <a:pt x="1261" y="456"/>
                    </a:lnTo>
                    <a:lnTo>
                      <a:pt x="1257" y="454"/>
                    </a:lnTo>
                    <a:lnTo>
                      <a:pt x="1253" y="452"/>
                    </a:lnTo>
                    <a:lnTo>
                      <a:pt x="1248" y="447"/>
                    </a:lnTo>
                    <a:lnTo>
                      <a:pt x="1234" y="432"/>
                    </a:lnTo>
                    <a:lnTo>
                      <a:pt x="1228" y="427"/>
                    </a:lnTo>
                    <a:lnTo>
                      <a:pt x="1226" y="425"/>
                    </a:lnTo>
                    <a:lnTo>
                      <a:pt x="1225" y="423"/>
                    </a:lnTo>
                    <a:lnTo>
                      <a:pt x="1221" y="423"/>
                    </a:lnTo>
                    <a:lnTo>
                      <a:pt x="1221" y="423"/>
                    </a:lnTo>
                    <a:lnTo>
                      <a:pt x="1219" y="423"/>
                    </a:lnTo>
                    <a:lnTo>
                      <a:pt x="1219" y="423"/>
                    </a:lnTo>
                    <a:lnTo>
                      <a:pt x="1219" y="425"/>
                    </a:lnTo>
                    <a:lnTo>
                      <a:pt x="1217" y="425"/>
                    </a:lnTo>
                    <a:lnTo>
                      <a:pt x="1217" y="425"/>
                    </a:lnTo>
                    <a:lnTo>
                      <a:pt x="1215" y="425"/>
                    </a:lnTo>
                    <a:lnTo>
                      <a:pt x="1215" y="427"/>
                    </a:lnTo>
                    <a:lnTo>
                      <a:pt x="1215" y="427"/>
                    </a:lnTo>
                    <a:lnTo>
                      <a:pt x="1215" y="427"/>
                    </a:lnTo>
                    <a:lnTo>
                      <a:pt x="1215" y="427"/>
                    </a:lnTo>
                    <a:lnTo>
                      <a:pt x="1215" y="429"/>
                    </a:lnTo>
                    <a:lnTo>
                      <a:pt x="1214" y="429"/>
                    </a:lnTo>
                    <a:lnTo>
                      <a:pt x="1214" y="429"/>
                    </a:lnTo>
                    <a:lnTo>
                      <a:pt x="1210" y="429"/>
                    </a:lnTo>
                    <a:lnTo>
                      <a:pt x="1206" y="430"/>
                    </a:lnTo>
                    <a:lnTo>
                      <a:pt x="1205" y="430"/>
                    </a:lnTo>
                    <a:lnTo>
                      <a:pt x="1205" y="432"/>
                    </a:lnTo>
                    <a:lnTo>
                      <a:pt x="1203" y="432"/>
                    </a:lnTo>
                    <a:lnTo>
                      <a:pt x="1201" y="432"/>
                    </a:lnTo>
                    <a:lnTo>
                      <a:pt x="1199" y="434"/>
                    </a:lnTo>
                    <a:lnTo>
                      <a:pt x="1199" y="434"/>
                    </a:lnTo>
                    <a:lnTo>
                      <a:pt x="1199" y="434"/>
                    </a:lnTo>
                    <a:lnTo>
                      <a:pt x="1199" y="436"/>
                    </a:lnTo>
                    <a:lnTo>
                      <a:pt x="1199" y="436"/>
                    </a:lnTo>
                    <a:lnTo>
                      <a:pt x="1199" y="436"/>
                    </a:lnTo>
                    <a:lnTo>
                      <a:pt x="1199" y="436"/>
                    </a:lnTo>
                    <a:lnTo>
                      <a:pt x="1199" y="436"/>
                    </a:lnTo>
                    <a:lnTo>
                      <a:pt x="1199" y="438"/>
                    </a:lnTo>
                    <a:lnTo>
                      <a:pt x="1199" y="438"/>
                    </a:lnTo>
                    <a:lnTo>
                      <a:pt x="1203" y="441"/>
                    </a:lnTo>
                    <a:lnTo>
                      <a:pt x="1203" y="443"/>
                    </a:lnTo>
                    <a:lnTo>
                      <a:pt x="1208" y="445"/>
                    </a:lnTo>
                    <a:lnTo>
                      <a:pt x="1210" y="447"/>
                    </a:lnTo>
                    <a:lnTo>
                      <a:pt x="1212" y="450"/>
                    </a:lnTo>
                    <a:lnTo>
                      <a:pt x="1212" y="450"/>
                    </a:lnTo>
                    <a:lnTo>
                      <a:pt x="1212" y="454"/>
                    </a:lnTo>
                    <a:lnTo>
                      <a:pt x="1212" y="456"/>
                    </a:lnTo>
                    <a:lnTo>
                      <a:pt x="1210" y="459"/>
                    </a:lnTo>
                    <a:lnTo>
                      <a:pt x="1208" y="463"/>
                    </a:lnTo>
                    <a:lnTo>
                      <a:pt x="1208" y="467"/>
                    </a:lnTo>
                    <a:lnTo>
                      <a:pt x="1208" y="468"/>
                    </a:lnTo>
                    <a:lnTo>
                      <a:pt x="1208" y="470"/>
                    </a:lnTo>
                    <a:lnTo>
                      <a:pt x="1208" y="470"/>
                    </a:lnTo>
                    <a:lnTo>
                      <a:pt x="1206" y="472"/>
                    </a:lnTo>
                    <a:lnTo>
                      <a:pt x="1205" y="472"/>
                    </a:lnTo>
                    <a:lnTo>
                      <a:pt x="1205" y="474"/>
                    </a:lnTo>
                    <a:lnTo>
                      <a:pt x="1205" y="474"/>
                    </a:lnTo>
                    <a:lnTo>
                      <a:pt x="1205" y="474"/>
                    </a:lnTo>
                    <a:lnTo>
                      <a:pt x="1205" y="476"/>
                    </a:lnTo>
                    <a:lnTo>
                      <a:pt x="1205" y="476"/>
                    </a:lnTo>
                    <a:lnTo>
                      <a:pt x="1205" y="476"/>
                    </a:lnTo>
                    <a:lnTo>
                      <a:pt x="1205" y="476"/>
                    </a:lnTo>
                    <a:lnTo>
                      <a:pt x="1203" y="477"/>
                    </a:lnTo>
                    <a:lnTo>
                      <a:pt x="1203" y="477"/>
                    </a:lnTo>
                    <a:lnTo>
                      <a:pt x="1203" y="477"/>
                    </a:lnTo>
                    <a:lnTo>
                      <a:pt x="1201" y="477"/>
                    </a:lnTo>
                    <a:lnTo>
                      <a:pt x="1201" y="479"/>
                    </a:lnTo>
                    <a:lnTo>
                      <a:pt x="1201" y="479"/>
                    </a:lnTo>
                    <a:lnTo>
                      <a:pt x="1199" y="479"/>
                    </a:lnTo>
                    <a:lnTo>
                      <a:pt x="1199" y="479"/>
                    </a:lnTo>
                    <a:lnTo>
                      <a:pt x="1199" y="479"/>
                    </a:lnTo>
                    <a:lnTo>
                      <a:pt x="1199" y="479"/>
                    </a:lnTo>
                    <a:lnTo>
                      <a:pt x="1197" y="479"/>
                    </a:lnTo>
                    <a:lnTo>
                      <a:pt x="1197" y="479"/>
                    </a:lnTo>
                    <a:lnTo>
                      <a:pt x="1197" y="479"/>
                    </a:lnTo>
                    <a:lnTo>
                      <a:pt x="1196" y="481"/>
                    </a:lnTo>
                    <a:lnTo>
                      <a:pt x="1194" y="486"/>
                    </a:lnTo>
                    <a:lnTo>
                      <a:pt x="1192" y="490"/>
                    </a:lnTo>
                    <a:lnTo>
                      <a:pt x="1188" y="490"/>
                    </a:lnTo>
                    <a:lnTo>
                      <a:pt x="1188" y="490"/>
                    </a:lnTo>
                    <a:lnTo>
                      <a:pt x="1187" y="492"/>
                    </a:lnTo>
                    <a:lnTo>
                      <a:pt x="1183" y="492"/>
                    </a:lnTo>
                    <a:lnTo>
                      <a:pt x="1181" y="490"/>
                    </a:lnTo>
                    <a:lnTo>
                      <a:pt x="1179" y="490"/>
                    </a:lnTo>
                    <a:lnTo>
                      <a:pt x="1177" y="490"/>
                    </a:lnTo>
                    <a:lnTo>
                      <a:pt x="1177" y="490"/>
                    </a:lnTo>
                    <a:lnTo>
                      <a:pt x="1177" y="490"/>
                    </a:lnTo>
                    <a:lnTo>
                      <a:pt x="1176" y="490"/>
                    </a:lnTo>
                    <a:lnTo>
                      <a:pt x="1176" y="488"/>
                    </a:lnTo>
                    <a:lnTo>
                      <a:pt x="1176" y="488"/>
                    </a:lnTo>
                    <a:lnTo>
                      <a:pt x="1174" y="488"/>
                    </a:lnTo>
                    <a:lnTo>
                      <a:pt x="1174" y="488"/>
                    </a:lnTo>
                    <a:lnTo>
                      <a:pt x="1174" y="488"/>
                    </a:lnTo>
                    <a:lnTo>
                      <a:pt x="1170" y="486"/>
                    </a:lnTo>
                    <a:lnTo>
                      <a:pt x="1165" y="485"/>
                    </a:lnTo>
                    <a:lnTo>
                      <a:pt x="1163" y="483"/>
                    </a:lnTo>
                    <a:lnTo>
                      <a:pt x="1161" y="481"/>
                    </a:lnTo>
                    <a:lnTo>
                      <a:pt x="1159" y="479"/>
                    </a:lnTo>
                    <a:lnTo>
                      <a:pt x="1158" y="477"/>
                    </a:lnTo>
                    <a:lnTo>
                      <a:pt x="1158" y="476"/>
                    </a:lnTo>
                    <a:lnTo>
                      <a:pt x="1158" y="474"/>
                    </a:lnTo>
                    <a:lnTo>
                      <a:pt x="1165" y="465"/>
                    </a:lnTo>
                    <a:lnTo>
                      <a:pt x="1165" y="463"/>
                    </a:lnTo>
                    <a:lnTo>
                      <a:pt x="1167" y="457"/>
                    </a:lnTo>
                    <a:lnTo>
                      <a:pt x="1167" y="456"/>
                    </a:lnTo>
                    <a:lnTo>
                      <a:pt x="1165" y="454"/>
                    </a:lnTo>
                    <a:lnTo>
                      <a:pt x="1163" y="448"/>
                    </a:lnTo>
                    <a:lnTo>
                      <a:pt x="1159" y="445"/>
                    </a:lnTo>
                    <a:lnTo>
                      <a:pt x="1159" y="441"/>
                    </a:lnTo>
                    <a:lnTo>
                      <a:pt x="1159" y="441"/>
                    </a:lnTo>
                    <a:lnTo>
                      <a:pt x="1159" y="441"/>
                    </a:lnTo>
                    <a:lnTo>
                      <a:pt x="1159" y="441"/>
                    </a:lnTo>
                    <a:lnTo>
                      <a:pt x="1158" y="439"/>
                    </a:lnTo>
                    <a:lnTo>
                      <a:pt x="1158" y="439"/>
                    </a:lnTo>
                    <a:lnTo>
                      <a:pt x="1158" y="439"/>
                    </a:lnTo>
                    <a:lnTo>
                      <a:pt x="1156" y="439"/>
                    </a:lnTo>
                    <a:lnTo>
                      <a:pt x="1156" y="439"/>
                    </a:lnTo>
                    <a:lnTo>
                      <a:pt x="1156" y="439"/>
                    </a:lnTo>
                    <a:lnTo>
                      <a:pt x="1156" y="439"/>
                    </a:lnTo>
                    <a:lnTo>
                      <a:pt x="1154" y="439"/>
                    </a:lnTo>
                    <a:lnTo>
                      <a:pt x="1154" y="439"/>
                    </a:lnTo>
                    <a:lnTo>
                      <a:pt x="1154" y="439"/>
                    </a:lnTo>
                    <a:lnTo>
                      <a:pt x="1154" y="439"/>
                    </a:lnTo>
                    <a:lnTo>
                      <a:pt x="1152" y="439"/>
                    </a:lnTo>
                    <a:lnTo>
                      <a:pt x="1152" y="439"/>
                    </a:lnTo>
                    <a:lnTo>
                      <a:pt x="1152" y="439"/>
                    </a:lnTo>
                    <a:lnTo>
                      <a:pt x="1152" y="439"/>
                    </a:lnTo>
                    <a:lnTo>
                      <a:pt x="1152" y="439"/>
                    </a:lnTo>
                    <a:lnTo>
                      <a:pt x="1150" y="439"/>
                    </a:lnTo>
                    <a:lnTo>
                      <a:pt x="1150" y="439"/>
                    </a:lnTo>
                    <a:lnTo>
                      <a:pt x="1150" y="439"/>
                    </a:lnTo>
                    <a:lnTo>
                      <a:pt x="1149" y="439"/>
                    </a:lnTo>
                    <a:lnTo>
                      <a:pt x="1149" y="439"/>
                    </a:lnTo>
                    <a:lnTo>
                      <a:pt x="1149" y="439"/>
                    </a:lnTo>
                    <a:lnTo>
                      <a:pt x="1147" y="439"/>
                    </a:lnTo>
                    <a:lnTo>
                      <a:pt x="1147" y="439"/>
                    </a:lnTo>
                    <a:lnTo>
                      <a:pt x="1147" y="439"/>
                    </a:lnTo>
                    <a:lnTo>
                      <a:pt x="1145" y="439"/>
                    </a:lnTo>
                    <a:lnTo>
                      <a:pt x="1141" y="439"/>
                    </a:lnTo>
                    <a:lnTo>
                      <a:pt x="1138" y="439"/>
                    </a:lnTo>
                    <a:lnTo>
                      <a:pt x="1134" y="439"/>
                    </a:lnTo>
                    <a:lnTo>
                      <a:pt x="1132" y="439"/>
                    </a:lnTo>
                    <a:lnTo>
                      <a:pt x="1130" y="439"/>
                    </a:lnTo>
                    <a:lnTo>
                      <a:pt x="1127" y="439"/>
                    </a:lnTo>
                    <a:lnTo>
                      <a:pt x="1125" y="439"/>
                    </a:lnTo>
                    <a:lnTo>
                      <a:pt x="1123" y="441"/>
                    </a:lnTo>
                    <a:lnTo>
                      <a:pt x="1121" y="443"/>
                    </a:lnTo>
                    <a:lnTo>
                      <a:pt x="1121" y="445"/>
                    </a:lnTo>
                    <a:lnTo>
                      <a:pt x="1120" y="447"/>
                    </a:lnTo>
                    <a:lnTo>
                      <a:pt x="1120" y="448"/>
                    </a:lnTo>
                    <a:lnTo>
                      <a:pt x="1114" y="450"/>
                    </a:lnTo>
                    <a:lnTo>
                      <a:pt x="1112" y="452"/>
                    </a:lnTo>
                    <a:lnTo>
                      <a:pt x="1112" y="452"/>
                    </a:lnTo>
                    <a:lnTo>
                      <a:pt x="1111" y="452"/>
                    </a:lnTo>
                    <a:lnTo>
                      <a:pt x="1111" y="454"/>
                    </a:lnTo>
                    <a:lnTo>
                      <a:pt x="1109" y="456"/>
                    </a:lnTo>
                    <a:lnTo>
                      <a:pt x="1109" y="457"/>
                    </a:lnTo>
                    <a:lnTo>
                      <a:pt x="1109" y="459"/>
                    </a:lnTo>
                    <a:lnTo>
                      <a:pt x="1107" y="461"/>
                    </a:lnTo>
                    <a:lnTo>
                      <a:pt x="1107" y="463"/>
                    </a:lnTo>
                    <a:lnTo>
                      <a:pt x="1107" y="463"/>
                    </a:lnTo>
                    <a:lnTo>
                      <a:pt x="1107" y="467"/>
                    </a:lnTo>
                    <a:lnTo>
                      <a:pt x="1107" y="470"/>
                    </a:lnTo>
                    <a:lnTo>
                      <a:pt x="1107" y="472"/>
                    </a:lnTo>
                    <a:lnTo>
                      <a:pt x="1109" y="472"/>
                    </a:lnTo>
                    <a:lnTo>
                      <a:pt x="1109" y="472"/>
                    </a:lnTo>
                    <a:lnTo>
                      <a:pt x="1109" y="474"/>
                    </a:lnTo>
                    <a:lnTo>
                      <a:pt x="1109" y="476"/>
                    </a:lnTo>
                    <a:lnTo>
                      <a:pt x="1109" y="476"/>
                    </a:lnTo>
                    <a:lnTo>
                      <a:pt x="1109" y="476"/>
                    </a:lnTo>
                    <a:lnTo>
                      <a:pt x="1109" y="477"/>
                    </a:lnTo>
                    <a:lnTo>
                      <a:pt x="1109" y="477"/>
                    </a:lnTo>
                    <a:lnTo>
                      <a:pt x="1109" y="477"/>
                    </a:lnTo>
                    <a:lnTo>
                      <a:pt x="1109" y="479"/>
                    </a:lnTo>
                    <a:lnTo>
                      <a:pt x="1109" y="479"/>
                    </a:lnTo>
                    <a:lnTo>
                      <a:pt x="1109" y="479"/>
                    </a:lnTo>
                    <a:lnTo>
                      <a:pt x="1111" y="479"/>
                    </a:lnTo>
                    <a:lnTo>
                      <a:pt x="1111" y="479"/>
                    </a:lnTo>
                    <a:lnTo>
                      <a:pt x="1111" y="479"/>
                    </a:lnTo>
                    <a:lnTo>
                      <a:pt x="1111" y="481"/>
                    </a:lnTo>
                    <a:lnTo>
                      <a:pt x="1111" y="481"/>
                    </a:lnTo>
                    <a:lnTo>
                      <a:pt x="1112" y="481"/>
                    </a:lnTo>
                    <a:lnTo>
                      <a:pt x="1112" y="481"/>
                    </a:lnTo>
                    <a:lnTo>
                      <a:pt x="1112" y="481"/>
                    </a:lnTo>
                    <a:lnTo>
                      <a:pt x="1114" y="481"/>
                    </a:lnTo>
                    <a:lnTo>
                      <a:pt x="1114" y="483"/>
                    </a:lnTo>
                    <a:lnTo>
                      <a:pt x="1114" y="483"/>
                    </a:lnTo>
                    <a:lnTo>
                      <a:pt x="1114" y="483"/>
                    </a:lnTo>
                    <a:lnTo>
                      <a:pt x="1114" y="485"/>
                    </a:lnTo>
                    <a:lnTo>
                      <a:pt x="1116" y="485"/>
                    </a:lnTo>
                    <a:lnTo>
                      <a:pt x="1118" y="486"/>
                    </a:lnTo>
                    <a:lnTo>
                      <a:pt x="1118" y="488"/>
                    </a:lnTo>
                    <a:lnTo>
                      <a:pt x="1120" y="488"/>
                    </a:lnTo>
                    <a:lnTo>
                      <a:pt x="1121" y="490"/>
                    </a:lnTo>
                    <a:lnTo>
                      <a:pt x="1123" y="492"/>
                    </a:lnTo>
                    <a:lnTo>
                      <a:pt x="1127" y="494"/>
                    </a:lnTo>
                    <a:lnTo>
                      <a:pt x="1129" y="495"/>
                    </a:lnTo>
                    <a:lnTo>
                      <a:pt x="1130" y="495"/>
                    </a:lnTo>
                    <a:lnTo>
                      <a:pt x="1130" y="495"/>
                    </a:lnTo>
                    <a:lnTo>
                      <a:pt x="1132" y="497"/>
                    </a:lnTo>
                    <a:lnTo>
                      <a:pt x="1132" y="499"/>
                    </a:lnTo>
                    <a:lnTo>
                      <a:pt x="1132" y="501"/>
                    </a:lnTo>
                    <a:lnTo>
                      <a:pt x="1130" y="503"/>
                    </a:lnTo>
                    <a:lnTo>
                      <a:pt x="1130" y="503"/>
                    </a:lnTo>
                    <a:lnTo>
                      <a:pt x="1130" y="503"/>
                    </a:lnTo>
                    <a:lnTo>
                      <a:pt x="1129" y="503"/>
                    </a:lnTo>
                    <a:lnTo>
                      <a:pt x="1127" y="503"/>
                    </a:lnTo>
                    <a:lnTo>
                      <a:pt x="1125" y="505"/>
                    </a:lnTo>
                    <a:lnTo>
                      <a:pt x="1125" y="505"/>
                    </a:lnTo>
                    <a:lnTo>
                      <a:pt x="1123" y="505"/>
                    </a:lnTo>
                    <a:lnTo>
                      <a:pt x="1121" y="506"/>
                    </a:lnTo>
                    <a:lnTo>
                      <a:pt x="1120" y="506"/>
                    </a:lnTo>
                    <a:lnTo>
                      <a:pt x="1120" y="508"/>
                    </a:lnTo>
                    <a:lnTo>
                      <a:pt x="1118" y="508"/>
                    </a:lnTo>
                    <a:lnTo>
                      <a:pt x="1116" y="508"/>
                    </a:lnTo>
                    <a:lnTo>
                      <a:pt x="1114" y="510"/>
                    </a:lnTo>
                    <a:lnTo>
                      <a:pt x="1111" y="510"/>
                    </a:lnTo>
                    <a:lnTo>
                      <a:pt x="1109" y="510"/>
                    </a:lnTo>
                    <a:lnTo>
                      <a:pt x="1105" y="510"/>
                    </a:lnTo>
                    <a:lnTo>
                      <a:pt x="1103" y="512"/>
                    </a:lnTo>
                    <a:lnTo>
                      <a:pt x="1098" y="512"/>
                    </a:lnTo>
                    <a:lnTo>
                      <a:pt x="1096" y="514"/>
                    </a:lnTo>
                    <a:lnTo>
                      <a:pt x="1094" y="514"/>
                    </a:lnTo>
                    <a:lnTo>
                      <a:pt x="1092" y="514"/>
                    </a:lnTo>
                    <a:lnTo>
                      <a:pt x="1092" y="514"/>
                    </a:lnTo>
                    <a:lnTo>
                      <a:pt x="1092" y="514"/>
                    </a:lnTo>
                    <a:lnTo>
                      <a:pt x="1092" y="515"/>
                    </a:lnTo>
                    <a:lnTo>
                      <a:pt x="1092" y="515"/>
                    </a:lnTo>
                    <a:lnTo>
                      <a:pt x="1092" y="515"/>
                    </a:lnTo>
                    <a:lnTo>
                      <a:pt x="1092" y="515"/>
                    </a:lnTo>
                    <a:lnTo>
                      <a:pt x="1091" y="515"/>
                    </a:lnTo>
                    <a:lnTo>
                      <a:pt x="1091" y="515"/>
                    </a:lnTo>
                    <a:lnTo>
                      <a:pt x="1091" y="521"/>
                    </a:lnTo>
                    <a:lnTo>
                      <a:pt x="1089" y="523"/>
                    </a:lnTo>
                    <a:lnTo>
                      <a:pt x="1089" y="524"/>
                    </a:lnTo>
                    <a:lnTo>
                      <a:pt x="1089" y="524"/>
                    </a:lnTo>
                    <a:lnTo>
                      <a:pt x="1089" y="524"/>
                    </a:lnTo>
                    <a:lnTo>
                      <a:pt x="1087" y="524"/>
                    </a:lnTo>
                    <a:lnTo>
                      <a:pt x="1087" y="524"/>
                    </a:lnTo>
                    <a:lnTo>
                      <a:pt x="1083" y="526"/>
                    </a:lnTo>
                    <a:lnTo>
                      <a:pt x="1080" y="526"/>
                    </a:lnTo>
                    <a:lnTo>
                      <a:pt x="1076" y="526"/>
                    </a:lnTo>
                    <a:lnTo>
                      <a:pt x="1074" y="526"/>
                    </a:lnTo>
                    <a:lnTo>
                      <a:pt x="1073" y="528"/>
                    </a:lnTo>
                    <a:lnTo>
                      <a:pt x="1071" y="530"/>
                    </a:lnTo>
                    <a:lnTo>
                      <a:pt x="1071" y="530"/>
                    </a:lnTo>
                    <a:lnTo>
                      <a:pt x="1071" y="530"/>
                    </a:lnTo>
                    <a:lnTo>
                      <a:pt x="1071" y="532"/>
                    </a:lnTo>
                    <a:lnTo>
                      <a:pt x="1071" y="532"/>
                    </a:lnTo>
                    <a:lnTo>
                      <a:pt x="1071" y="533"/>
                    </a:lnTo>
                    <a:lnTo>
                      <a:pt x="1071" y="533"/>
                    </a:lnTo>
                    <a:lnTo>
                      <a:pt x="1071" y="533"/>
                    </a:lnTo>
                    <a:lnTo>
                      <a:pt x="1071" y="533"/>
                    </a:lnTo>
                    <a:lnTo>
                      <a:pt x="1069" y="535"/>
                    </a:lnTo>
                    <a:lnTo>
                      <a:pt x="1069" y="535"/>
                    </a:lnTo>
                    <a:lnTo>
                      <a:pt x="1069" y="537"/>
                    </a:lnTo>
                    <a:lnTo>
                      <a:pt x="1069" y="539"/>
                    </a:lnTo>
                    <a:lnTo>
                      <a:pt x="1071" y="541"/>
                    </a:lnTo>
                    <a:lnTo>
                      <a:pt x="1071" y="544"/>
                    </a:lnTo>
                    <a:lnTo>
                      <a:pt x="1073" y="546"/>
                    </a:lnTo>
                    <a:lnTo>
                      <a:pt x="1076" y="548"/>
                    </a:lnTo>
                    <a:lnTo>
                      <a:pt x="1078" y="550"/>
                    </a:lnTo>
                    <a:lnTo>
                      <a:pt x="1080" y="552"/>
                    </a:lnTo>
                    <a:lnTo>
                      <a:pt x="1083" y="553"/>
                    </a:lnTo>
                    <a:lnTo>
                      <a:pt x="1085" y="555"/>
                    </a:lnTo>
                    <a:lnTo>
                      <a:pt x="1087" y="559"/>
                    </a:lnTo>
                    <a:lnTo>
                      <a:pt x="1089" y="561"/>
                    </a:lnTo>
                    <a:lnTo>
                      <a:pt x="1091" y="562"/>
                    </a:lnTo>
                    <a:lnTo>
                      <a:pt x="1091" y="564"/>
                    </a:lnTo>
                    <a:lnTo>
                      <a:pt x="1092" y="566"/>
                    </a:lnTo>
                    <a:lnTo>
                      <a:pt x="1094" y="570"/>
                    </a:lnTo>
                    <a:lnTo>
                      <a:pt x="1096" y="571"/>
                    </a:lnTo>
                    <a:lnTo>
                      <a:pt x="1096" y="573"/>
                    </a:lnTo>
                    <a:lnTo>
                      <a:pt x="1096" y="575"/>
                    </a:lnTo>
                    <a:lnTo>
                      <a:pt x="1096" y="577"/>
                    </a:lnTo>
                    <a:lnTo>
                      <a:pt x="1094" y="579"/>
                    </a:lnTo>
                    <a:lnTo>
                      <a:pt x="1094" y="582"/>
                    </a:lnTo>
                    <a:lnTo>
                      <a:pt x="1094" y="586"/>
                    </a:lnTo>
                    <a:lnTo>
                      <a:pt x="1094" y="588"/>
                    </a:lnTo>
                    <a:lnTo>
                      <a:pt x="1092" y="590"/>
                    </a:lnTo>
                    <a:lnTo>
                      <a:pt x="1092" y="590"/>
                    </a:lnTo>
                    <a:lnTo>
                      <a:pt x="1092" y="590"/>
                    </a:lnTo>
                    <a:lnTo>
                      <a:pt x="1091" y="591"/>
                    </a:lnTo>
                    <a:lnTo>
                      <a:pt x="1087" y="593"/>
                    </a:lnTo>
                    <a:lnTo>
                      <a:pt x="1085" y="593"/>
                    </a:lnTo>
                    <a:lnTo>
                      <a:pt x="1083" y="595"/>
                    </a:lnTo>
                    <a:lnTo>
                      <a:pt x="1080" y="595"/>
                    </a:lnTo>
                    <a:lnTo>
                      <a:pt x="1078" y="597"/>
                    </a:lnTo>
                    <a:lnTo>
                      <a:pt x="1076" y="599"/>
                    </a:lnTo>
                    <a:lnTo>
                      <a:pt x="1074" y="600"/>
                    </a:lnTo>
                    <a:lnTo>
                      <a:pt x="1074" y="600"/>
                    </a:lnTo>
                    <a:lnTo>
                      <a:pt x="1074" y="600"/>
                    </a:lnTo>
                    <a:lnTo>
                      <a:pt x="1074" y="602"/>
                    </a:lnTo>
                    <a:lnTo>
                      <a:pt x="1074" y="602"/>
                    </a:lnTo>
                    <a:lnTo>
                      <a:pt x="1074" y="602"/>
                    </a:lnTo>
                    <a:lnTo>
                      <a:pt x="1076" y="602"/>
                    </a:lnTo>
                    <a:lnTo>
                      <a:pt x="1076" y="602"/>
                    </a:lnTo>
                    <a:lnTo>
                      <a:pt x="1076" y="604"/>
                    </a:lnTo>
                    <a:lnTo>
                      <a:pt x="1076" y="604"/>
                    </a:lnTo>
                    <a:lnTo>
                      <a:pt x="1078" y="604"/>
                    </a:lnTo>
                    <a:lnTo>
                      <a:pt x="1078" y="604"/>
                    </a:lnTo>
                    <a:lnTo>
                      <a:pt x="1078" y="606"/>
                    </a:lnTo>
                    <a:lnTo>
                      <a:pt x="1078" y="606"/>
                    </a:lnTo>
                    <a:lnTo>
                      <a:pt x="1078" y="606"/>
                    </a:lnTo>
                    <a:lnTo>
                      <a:pt x="1078" y="606"/>
                    </a:lnTo>
                    <a:lnTo>
                      <a:pt x="1080" y="609"/>
                    </a:lnTo>
                    <a:lnTo>
                      <a:pt x="1082" y="613"/>
                    </a:lnTo>
                    <a:lnTo>
                      <a:pt x="1085" y="615"/>
                    </a:lnTo>
                    <a:lnTo>
                      <a:pt x="1089" y="617"/>
                    </a:lnTo>
                    <a:lnTo>
                      <a:pt x="1091" y="617"/>
                    </a:lnTo>
                    <a:lnTo>
                      <a:pt x="1094" y="617"/>
                    </a:lnTo>
                    <a:lnTo>
                      <a:pt x="1100" y="615"/>
                    </a:lnTo>
                    <a:lnTo>
                      <a:pt x="1102" y="615"/>
                    </a:lnTo>
                    <a:lnTo>
                      <a:pt x="1109" y="613"/>
                    </a:lnTo>
                    <a:lnTo>
                      <a:pt x="1112" y="613"/>
                    </a:lnTo>
                    <a:lnTo>
                      <a:pt x="1114" y="613"/>
                    </a:lnTo>
                    <a:lnTo>
                      <a:pt x="1114" y="615"/>
                    </a:lnTo>
                    <a:lnTo>
                      <a:pt x="1118" y="615"/>
                    </a:lnTo>
                    <a:lnTo>
                      <a:pt x="1118" y="615"/>
                    </a:lnTo>
                    <a:lnTo>
                      <a:pt x="1120" y="617"/>
                    </a:lnTo>
                    <a:lnTo>
                      <a:pt x="1121" y="617"/>
                    </a:lnTo>
                    <a:lnTo>
                      <a:pt x="1121" y="617"/>
                    </a:lnTo>
                    <a:lnTo>
                      <a:pt x="1121" y="617"/>
                    </a:lnTo>
                    <a:lnTo>
                      <a:pt x="1123" y="617"/>
                    </a:lnTo>
                    <a:lnTo>
                      <a:pt x="1123" y="617"/>
                    </a:lnTo>
                    <a:lnTo>
                      <a:pt x="1123" y="617"/>
                    </a:lnTo>
                    <a:lnTo>
                      <a:pt x="1123" y="617"/>
                    </a:lnTo>
                    <a:lnTo>
                      <a:pt x="1123" y="617"/>
                    </a:lnTo>
                    <a:lnTo>
                      <a:pt x="1125" y="618"/>
                    </a:lnTo>
                    <a:lnTo>
                      <a:pt x="1125" y="618"/>
                    </a:lnTo>
                    <a:lnTo>
                      <a:pt x="1125" y="620"/>
                    </a:lnTo>
                    <a:lnTo>
                      <a:pt x="1125" y="620"/>
                    </a:lnTo>
                    <a:lnTo>
                      <a:pt x="1125" y="620"/>
                    </a:lnTo>
                    <a:lnTo>
                      <a:pt x="1123" y="620"/>
                    </a:lnTo>
                    <a:lnTo>
                      <a:pt x="1123" y="620"/>
                    </a:lnTo>
                    <a:lnTo>
                      <a:pt x="1123" y="622"/>
                    </a:lnTo>
                    <a:lnTo>
                      <a:pt x="1123" y="622"/>
                    </a:lnTo>
                    <a:lnTo>
                      <a:pt x="1123" y="622"/>
                    </a:lnTo>
                    <a:lnTo>
                      <a:pt x="1121" y="624"/>
                    </a:lnTo>
                    <a:lnTo>
                      <a:pt x="1121" y="624"/>
                    </a:lnTo>
                    <a:lnTo>
                      <a:pt x="1118" y="628"/>
                    </a:lnTo>
                    <a:lnTo>
                      <a:pt x="1116" y="629"/>
                    </a:lnTo>
                    <a:lnTo>
                      <a:pt x="1114" y="631"/>
                    </a:lnTo>
                    <a:lnTo>
                      <a:pt x="1112" y="633"/>
                    </a:lnTo>
                    <a:lnTo>
                      <a:pt x="1109" y="637"/>
                    </a:lnTo>
                    <a:lnTo>
                      <a:pt x="1109" y="638"/>
                    </a:lnTo>
                    <a:lnTo>
                      <a:pt x="1109" y="638"/>
                    </a:lnTo>
                    <a:lnTo>
                      <a:pt x="1109" y="638"/>
                    </a:lnTo>
                    <a:lnTo>
                      <a:pt x="1107" y="638"/>
                    </a:lnTo>
                    <a:lnTo>
                      <a:pt x="1107" y="638"/>
                    </a:lnTo>
                    <a:lnTo>
                      <a:pt x="1107" y="638"/>
                    </a:lnTo>
                    <a:lnTo>
                      <a:pt x="1107" y="638"/>
                    </a:lnTo>
                    <a:lnTo>
                      <a:pt x="1105" y="638"/>
                    </a:lnTo>
                    <a:lnTo>
                      <a:pt x="1105" y="640"/>
                    </a:lnTo>
                    <a:lnTo>
                      <a:pt x="1102" y="640"/>
                    </a:lnTo>
                    <a:lnTo>
                      <a:pt x="1100" y="642"/>
                    </a:lnTo>
                    <a:lnTo>
                      <a:pt x="1096" y="644"/>
                    </a:lnTo>
                    <a:lnTo>
                      <a:pt x="1094" y="647"/>
                    </a:lnTo>
                    <a:lnTo>
                      <a:pt x="1091" y="653"/>
                    </a:lnTo>
                    <a:lnTo>
                      <a:pt x="1089" y="655"/>
                    </a:lnTo>
                    <a:lnTo>
                      <a:pt x="1085" y="658"/>
                    </a:lnTo>
                    <a:lnTo>
                      <a:pt x="1083" y="658"/>
                    </a:lnTo>
                    <a:lnTo>
                      <a:pt x="1082" y="658"/>
                    </a:lnTo>
                    <a:lnTo>
                      <a:pt x="1082" y="658"/>
                    </a:lnTo>
                    <a:lnTo>
                      <a:pt x="1082" y="658"/>
                    </a:lnTo>
                    <a:lnTo>
                      <a:pt x="1082" y="658"/>
                    </a:lnTo>
                    <a:lnTo>
                      <a:pt x="1082" y="658"/>
                    </a:lnTo>
                    <a:lnTo>
                      <a:pt x="1080" y="656"/>
                    </a:lnTo>
                    <a:lnTo>
                      <a:pt x="1078" y="655"/>
                    </a:lnTo>
                    <a:lnTo>
                      <a:pt x="1074" y="649"/>
                    </a:lnTo>
                    <a:lnTo>
                      <a:pt x="1073" y="644"/>
                    </a:lnTo>
                    <a:lnTo>
                      <a:pt x="1071" y="642"/>
                    </a:lnTo>
                    <a:lnTo>
                      <a:pt x="1069" y="640"/>
                    </a:lnTo>
                    <a:lnTo>
                      <a:pt x="1067" y="640"/>
                    </a:lnTo>
                    <a:lnTo>
                      <a:pt x="1065" y="640"/>
                    </a:lnTo>
                    <a:lnTo>
                      <a:pt x="1065" y="640"/>
                    </a:lnTo>
                    <a:lnTo>
                      <a:pt x="1064" y="640"/>
                    </a:lnTo>
                    <a:lnTo>
                      <a:pt x="1064" y="640"/>
                    </a:lnTo>
                    <a:lnTo>
                      <a:pt x="1064" y="640"/>
                    </a:lnTo>
                    <a:lnTo>
                      <a:pt x="1064" y="642"/>
                    </a:lnTo>
                    <a:lnTo>
                      <a:pt x="1062" y="642"/>
                    </a:lnTo>
                    <a:lnTo>
                      <a:pt x="1062" y="642"/>
                    </a:lnTo>
                    <a:lnTo>
                      <a:pt x="1062" y="642"/>
                    </a:lnTo>
                    <a:lnTo>
                      <a:pt x="1060" y="642"/>
                    </a:lnTo>
                    <a:lnTo>
                      <a:pt x="1060" y="642"/>
                    </a:lnTo>
                    <a:lnTo>
                      <a:pt x="1060" y="642"/>
                    </a:lnTo>
                    <a:lnTo>
                      <a:pt x="1058" y="642"/>
                    </a:lnTo>
                    <a:lnTo>
                      <a:pt x="1055" y="644"/>
                    </a:lnTo>
                    <a:lnTo>
                      <a:pt x="1051" y="647"/>
                    </a:lnTo>
                    <a:lnTo>
                      <a:pt x="1051" y="651"/>
                    </a:lnTo>
                    <a:lnTo>
                      <a:pt x="1049" y="655"/>
                    </a:lnTo>
                    <a:lnTo>
                      <a:pt x="1051" y="658"/>
                    </a:lnTo>
                    <a:lnTo>
                      <a:pt x="1051" y="658"/>
                    </a:lnTo>
                    <a:lnTo>
                      <a:pt x="1051" y="658"/>
                    </a:lnTo>
                    <a:lnTo>
                      <a:pt x="1051" y="662"/>
                    </a:lnTo>
                    <a:lnTo>
                      <a:pt x="1051" y="664"/>
                    </a:lnTo>
                    <a:lnTo>
                      <a:pt x="1051" y="664"/>
                    </a:lnTo>
                    <a:lnTo>
                      <a:pt x="1051" y="664"/>
                    </a:lnTo>
                    <a:lnTo>
                      <a:pt x="1053" y="666"/>
                    </a:lnTo>
                    <a:lnTo>
                      <a:pt x="1053" y="666"/>
                    </a:lnTo>
                    <a:lnTo>
                      <a:pt x="1051" y="671"/>
                    </a:lnTo>
                    <a:lnTo>
                      <a:pt x="1051" y="676"/>
                    </a:lnTo>
                    <a:lnTo>
                      <a:pt x="1051" y="676"/>
                    </a:lnTo>
                    <a:lnTo>
                      <a:pt x="1051" y="678"/>
                    </a:lnTo>
                    <a:lnTo>
                      <a:pt x="1051" y="680"/>
                    </a:lnTo>
                    <a:lnTo>
                      <a:pt x="1051" y="684"/>
                    </a:lnTo>
                    <a:lnTo>
                      <a:pt x="1051" y="687"/>
                    </a:lnTo>
                    <a:lnTo>
                      <a:pt x="1051" y="691"/>
                    </a:lnTo>
                    <a:lnTo>
                      <a:pt x="1049" y="693"/>
                    </a:lnTo>
                    <a:lnTo>
                      <a:pt x="1047" y="696"/>
                    </a:lnTo>
                    <a:lnTo>
                      <a:pt x="1045" y="696"/>
                    </a:lnTo>
                    <a:lnTo>
                      <a:pt x="1045" y="696"/>
                    </a:lnTo>
                    <a:lnTo>
                      <a:pt x="1045" y="696"/>
                    </a:lnTo>
                    <a:lnTo>
                      <a:pt x="1045" y="698"/>
                    </a:lnTo>
                    <a:lnTo>
                      <a:pt x="1042" y="700"/>
                    </a:lnTo>
                    <a:lnTo>
                      <a:pt x="1040" y="702"/>
                    </a:lnTo>
                    <a:lnTo>
                      <a:pt x="1038" y="703"/>
                    </a:lnTo>
                    <a:lnTo>
                      <a:pt x="1035" y="705"/>
                    </a:lnTo>
                    <a:lnTo>
                      <a:pt x="1029" y="705"/>
                    </a:lnTo>
                    <a:lnTo>
                      <a:pt x="1020" y="703"/>
                    </a:lnTo>
                    <a:lnTo>
                      <a:pt x="1018" y="703"/>
                    </a:lnTo>
                    <a:lnTo>
                      <a:pt x="1018" y="703"/>
                    </a:lnTo>
                    <a:lnTo>
                      <a:pt x="1015" y="703"/>
                    </a:lnTo>
                    <a:lnTo>
                      <a:pt x="1015" y="703"/>
                    </a:lnTo>
                    <a:lnTo>
                      <a:pt x="1009" y="703"/>
                    </a:lnTo>
                    <a:lnTo>
                      <a:pt x="1009" y="703"/>
                    </a:lnTo>
                    <a:lnTo>
                      <a:pt x="1007" y="705"/>
                    </a:lnTo>
                    <a:lnTo>
                      <a:pt x="1007" y="705"/>
                    </a:lnTo>
                    <a:lnTo>
                      <a:pt x="1006" y="705"/>
                    </a:lnTo>
                    <a:lnTo>
                      <a:pt x="1006" y="705"/>
                    </a:lnTo>
                    <a:lnTo>
                      <a:pt x="1006" y="705"/>
                    </a:lnTo>
                    <a:lnTo>
                      <a:pt x="1006" y="705"/>
                    </a:lnTo>
                    <a:lnTo>
                      <a:pt x="1004" y="705"/>
                    </a:lnTo>
                    <a:lnTo>
                      <a:pt x="1004" y="705"/>
                    </a:lnTo>
                    <a:lnTo>
                      <a:pt x="1004" y="707"/>
                    </a:lnTo>
                    <a:lnTo>
                      <a:pt x="1004" y="707"/>
                    </a:lnTo>
                    <a:lnTo>
                      <a:pt x="1004" y="707"/>
                    </a:lnTo>
                    <a:lnTo>
                      <a:pt x="1004" y="707"/>
                    </a:lnTo>
                    <a:lnTo>
                      <a:pt x="1004" y="713"/>
                    </a:lnTo>
                    <a:lnTo>
                      <a:pt x="1004" y="716"/>
                    </a:lnTo>
                    <a:lnTo>
                      <a:pt x="1006" y="716"/>
                    </a:lnTo>
                    <a:lnTo>
                      <a:pt x="1006" y="718"/>
                    </a:lnTo>
                    <a:lnTo>
                      <a:pt x="1007" y="718"/>
                    </a:lnTo>
                    <a:lnTo>
                      <a:pt x="1007" y="718"/>
                    </a:lnTo>
                    <a:lnTo>
                      <a:pt x="1007" y="720"/>
                    </a:lnTo>
                    <a:lnTo>
                      <a:pt x="1007" y="722"/>
                    </a:lnTo>
                    <a:lnTo>
                      <a:pt x="1007" y="722"/>
                    </a:lnTo>
                    <a:lnTo>
                      <a:pt x="1007" y="722"/>
                    </a:lnTo>
                    <a:lnTo>
                      <a:pt x="1007" y="727"/>
                    </a:lnTo>
                    <a:lnTo>
                      <a:pt x="1007" y="727"/>
                    </a:lnTo>
                    <a:lnTo>
                      <a:pt x="1006" y="731"/>
                    </a:lnTo>
                    <a:lnTo>
                      <a:pt x="1006" y="731"/>
                    </a:lnTo>
                    <a:lnTo>
                      <a:pt x="1006" y="731"/>
                    </a:lnTo>
                    <a:lnTo>
                      <a:pt x="1004" y="736"/>
                    </a:lnTo>
                    <a:lnTo>
                      <a:pt x="1004" y="738"/>
                    </a:lnTo>
                    <a:lnTo>
                      <a:pt x="1002" y="740"/>
                    </a:lnTo>
                    <a:lnTo>
                      <a:pt x="1000" y="741"/>
                    </a:lnTo>
                    <a:lnTo>
                      <a:pt x="997" y="741"/>
                    </a:lnTo>
                    <a:lnTo>
                      <a:pt x="995" y="740"/>
                    </a:lnTo>
                    <a:lnTo>
                      <a:pt x="993" y="740"/>
                    </a:lnTo>
                    <a:lnTo>
                      <a:pt x="991" y="740"/>
                    </a:lnTo>
                    <a:lnTo>
                      <a:pt x="991" y="740"/>
                    </a:lnTo>
                    <a:lnTo>
                      <a:pt x="989" y="740"/>
                    </a:lnTo>
                    <a:lnTo>
                      <a:pt x="989" y="738"/>
                    </a:lnTo>
                    <a:lnTo>
                      <a:pt x="988" y="736"/>
                    </a:lnTo>
                    <a:lnTo>
                      <a:pt x="984" y="734"/>
                    </a:lnTo>
                    <a:lnTo>
                      <a:pt x="984" y="734"/>
                    </a:lnTo>
                    <a:lnTo>
                      <a:pt x="982" y="731"/>
                    </a:lnTo>
                    <a:lnTo>
                      <a:pt x="982" y="731"/>
                    </a:lnTo>
                    <a:lnTo>
                      <a:pt x="980" y="729"/>
                    </a:lnTo>
                    <a:lnTo>
                      <a:pt x="980" y="727"/>
                    </a:lnTo>
                    <a:lnTo>
                      <a:pt x="977" y="722"/>
                    </a:lnTo>
                    <a:lnTo>
                      <a:pt x="973" y="720"/>
                    </a:lnTo>
                    <a:lnTo>
                      <a:pt x="971" y="718"/>
                    </a:lnTo>
                    <a:lnTo>
                      <a:pt x="968" y="718"/>
                    </a:lnTo>
                    <a:lnTo>
                      <a:pt x="968" y="718"/>
                    </a:lnTo>
                    <a:lnTo>
                      <a:pt x="968" y="718"/>
                    </a:lnTo>
                    <a:lnTo>
                      <a:pt x="966" y="718"/>
                    </a:lnTo>
                    <a:lnTo>
                      <a:pt x="964" y="720"/>
                    </a:lnTo>
                    <a:lnTo>
                      <a:pt x="964" y="722"/>
                    </a:lnTo>
                    <a:lnTo>
                      <a:pt x="962" y="723"/>
                    </a:lnTo>
                    <a:lnTo>
                      <a:pt x="962" y="723"/>
                    </a:lnTo>
                    <a:lnTo>
                      <a:pt x="962" y="729"/>
                    </a:lnTo>
                    <a:lnTo>
                      <a:pt x="962" y="731"/>
                    </a:lnTo>
                    <a:lnTo>
                      <a:pt x="962" y="731"/>
                    </a:lnTo>
                    <a:lnTo>
                      <a:pt x="962" y="732"/>
                    </a:lnTo>
                    <a:lnTo>
                      <a:pt x="962" y="732"/>
                    </a:lnTo>
                    <a:lnTo>
                      <a:pt x="962" y="732"/>
                    </a:lnTo>
                    <a:lnTo>
                      <a:pt x="962" y="734"/>
                    </a:lnTo>
                    <a:lnTo>
                      <a:pt x="960" y="738"/>
                    </a:lnTo>
                    <a:lnTo>
                      <a:pt x="960" y="738"/>
                    </a:lnTo>
                    <a:lnTo>
                      <a:pt x="957" y="740"/>
                    </a:lnTo>
                    <a:lnTo>
                      <a:pt x="957" y="740"/>
                    </a:lnTo>
                    <a:lnTo>
                      <a:pt x="957" y="741"/>
                    </a:lnTo>
                    <a:lnTo>
                      <a:pt x="957" y="741"/>
                    </a:lnTo>
                    <a:lnTo>
                      <a:pt x="953" y="743"/>
                    </a:lnTo>
                    <a:lnTo>
                      <a:pt x="950" y="745"/>
                    </a:lnTo>
                    <a:lnTo>
                      <a:pt x="948" y="747"/>
                    </a:lnTo>
                    <a:lnTo>
                      <a:pt x="948" y="747"/>
                    </a:lnTo>
                    <a:lnTo>
                      <a:pt x="948" y="747"/>
                    </a:lnTo>
                    <a:lnTo>
                      <a:pt x="948" y="747"/>
                    </a:lnTo>
                    <a:lnTo>
                      <a:pt x="948" y="747"/>
                    </a:lnTo>
                    <a:lnTo>
                      <a:pt x="948" y="747"/>
                    </a:lnTo>
                    <a:lnTo>
                      <a:pt x="948" y="747"/>
                    </a:lnTo>
                    <a:lnTo>
                      <a:pt x="948" y="749"/>
                    </a:lnTo>
                    <a:lnTo>
                      <a:pt x="946" y="751"/>
                    </a:lnTo>
                    <a:lnTo>
                      <a:pt x="946" y="751"/>
                    </a:lnTo>
                    <a:lnTo>
                      <a:pt x="946" y="751"/>
                    </a:lnTo>
                    <a:lnTo>
                      <a:pt x="946" y="752"/>
                    </a:lnTo>
                    <a:lnTo>
                      <a:pt x="944" y="752"/>
                    </a:lnTo>
                    <a:lnTo>
                      <a:pt x="942" y="754"/>
                    </a:lnTo>
                    <a:lnTo>
                      <a:pt x="939" y="754"/>
                    </a:lnTo>
                    <a:lnTo>
                      <a:pt x="935" y="752"/>
                    </a:lnTo>
                    <a:lnTo>
                      <a:pt x="932" y="751"/>
                    </a:lnTo>
                    <a:lnTo>
                      <a:pt x="930" y="751"/>
                    </a:lnTo>
                    <a:lnTo>
                      <a:pt x="928" y="749"/>
                    </a:lnTo>
                    <a:lnTo>
                      <a:pt x="926" y="747"/>
                    </a:lnTo>
                    <a:lnTo>
                      <a:pt x="926" y="747"/>
                    </a:lnTo>
                    <a:lnTo>
                      <a:pt x="924" y="747"/>
                    </a:lnTo>
                    <a:lnTo>
                      <a:pt x="924" y="747"/>
                    </a:lnTo>
                    <a:lnTo>
                      <a:pt x="922" y="747"/>
                    </a:lnTo>
                    <a:lnTo>
                      <a:pt x="921" y="747"/>
                    </a:lnTo>
                    <a:lnTo>
                      <a:pt x="921" y="747"/>
                    </a:lnTo>
                    <a:lnTo>
                      <a:pt x="919" y="747"/>
                    </a:lnTo>
                    <a:lnTo>
                      <a:pt x="919" y="747"/>
                    </a:lnTo>
                    <a:lnTo>
                      <a:pt x="919" y="747"/>
                    </a:lnTo>
                    <a:lnTo>
                      <a:pt x="919" y="747"/>
                    </a:lnTo>
                    <a:lnTo>
                      <a:pt x="917" y="747"/>
                    </a:lnTo>
                    <a:lnTo>
                      <a:pt x="915" y="749"/>
                    </a:lnTo>
                    <a:lnTo>
                      <a:pt x="912" y="752"/>
                    </a:lnTo>
                    <a:lnTo>
                      <a:pt x="908" y="754"/>
                    </a:lnTo>
                    <a:lnTo>
                      <a:pt x="906" y="756"/>
                    </a:lnTo>
                    <a:lnTo>
                      <a:pt x="901" y="756"/>
                    </a:lnTo>
                    <a:lnTo>
                      <a:pt x="895" y="758"/>
                    </a:lnTo>
                    <a:lnTo>
                      <a:pt x="883" y="758"/>
                    </a:lnTo>
                    <a:lnTo>
                      <a:pt x="875" y="756"/>
                    </a:lnTo>
                    <a:lnTo>
                      <a:pt x="872" y="756"/>
                    </a:lnTo>
                    <a:lnTo>
                      <a:pt x="870" y="752"/>
                    </a:lnTo>
                    <a:lnTo>
                      <a:pt x="870" y="751"/>
                    </a:lnTo>
                    <a:lnTo>
                      <a:pt x="870" y="749"/>
                    </a:lnTo>
                    <a:lnTo>
                      <a:pt x="870" y="741"/>
                    </a:lnTo>
                    <a:lnTo>
                      <a:pt x="870" y="736"/>
                    </a:lnTo>
                    <a:lnTo>
                      <a:pt x="870" y="729"/>
                    </a:lnTo>
                    <a:lnTo>
                      <a:pt x="872" y="723"/>
                    </a:lnTo>
                    <a:lnTo>
                      <a:pt x="870" y="722"/>
                    </a:lnTo>
                    <a:lnTo>
                      <a:pt x="870" y="722"/>
                    </a:lnTo>
                    <a:lnTo>
                      <a:pt x="870" y="720"/>
                    </a:lnTo>
                    <a:lnTo>
                      <a:pt x="870" y="720"/>
                    </a:lnTo>
                    <a:lnTo>
                      <a:pt x="870" y="718"/>
                    </a:lnTo>
                    <a:lnTo>
                      <a:pt x="868" y="716"/>
                    </a:lnTo>
                    <a:lnTo>
                      <a:pt x="865" y="714"/>
                    </a:lnTo>
                    <a:lnTo>
                      <a:pt x="861" y="714"/>
                    </a:lnTo>
                    <a:lnTo>
                      <a:pt x="859" y="714"/>
                    </a:lnTo>
                    <a:lnTo>
                      <a:pt x="859" y="714"/>
                    </a:lnTo>
                    <a:lnTo>
                      <a:pt x="856" y="714"/>
                    </a:lnTo>
                    <a:lnTo>
                      <a:pt x="854" y="716"/>
                    </a:lnTo>
                    <a:lnTo>
                      <a:pt x="852" y="718"/>
                    </a:lnTo>
                    <a:lnTo>
                      <a:pt x="850" y="718"/>
                    </a:lnTo>
                    <a:lnTo>
                      <a:pt x="848" y="722"/>
                    </a:lnTo>
                    <a:lnTo>
                      <a:pt x="845" y="723"/>
                    </a:lnTo>
                    <a:lnTo>
                      <a:pt x="843" y="727"/>
                    </a:lnTo>
                    <a:lnTo>
                      <a:pt x="841" y="727"/>
                    </a:lnTo>
                    <a:lnTo>
                      <a:pt x="836" y="731"/>
                    </a:lnTo>
                    <a:lnTo>
                      <a:pt x="836" y="731"/>
                    </a:lnTo>
                    <a:lnTo>
                      <a:pt x="834" y="732"/>
                    </a:lnTo>
                    <a:lnTo>
                      <a:pt x="832" y="734"/>
                    </a:lnTo>
                    <a:lnTo>
                      <a:pt x="832" y="736"/>
                    </a:lnTo>
                    <a:lnTo>
                      <a:pt x="830" y="738"/>
                    </a:lnTo>
                    <a:lnTo>
                      <a:pt x="828" y="740"/>
                    </a:lnTo>
                    <a:lnTo>
                      <a:pt x="828" y="741"/>
                    </a:lnTo>
                    <a:lnTo>
                      <a:pt x="828" y="741"/>
                    </a:lnTo>
                    <a:lnTo>
                      <a:pt x="828" y="743"/>
                    </a:lnTo>
                    <a:lnTo>
                      <a:pt x="828" y="743"/>
                    </a:lnTo>
                    <a:lnTo>
                      <a:pt x="828" y="745"/>
                    </a:lnTo>
                    <a:lnTo>
                      <a:pt x="828" y="745"/>
                    </a:lnTo>
                    <a:lnTo>
                      <a:pt x="827" y="747"/>
                    </a:lnTo>
                    <a:lnTo>
                      <a:pt x="827" y="747"/>
                    </a:lnTo>
                    <a:lnTo>
                      <a:pt x="827" y="747"/>
                    </a:lnTo>
                    <a:lnTo>
                      <a:pt x="827" y="747"/>
                    </a:lnTo>
                    <a:lnTo>
                      <a:pt x="827" y="747"/>
                    </a:lnTo>
                    <a:lnTo>
                      <a:pt x="825" y="747"/>
                    </a:lnTo>
                    <a:lnTo>
                      <a:pt x="825" y="747"/>
                    </a:lnTo>
                    <a:lnTo>
                      <a:pt x="821" y="751"/>
                    </a:lnTo>
                    <a:lnTo>
                      <a:pt x="821" y="752"/>
                    </a:lnTo>
                    <a:lnTo>
                      <a:pt x="819" y="752"/>
                    </a:lnTo>
                    <a:lnTo>
                      <a:pt x="819" y="754"/>
                    </a:lnTo>
                    <a:lnTo>
                      <a:pt x="819" y="756"/>
                    </a:lnTo>
                    <a:lnTo>
                      <a:pt x="819" y="758"/>
                    </a:lnTo>
                    <a:lnTo>
                      <a:pt x="819" y="758"/>
                    </a:lnTo>
                    <a:lnTo>
                      <a:pt x="823" y="760"/>
                    </a:lnTo>
                    <a:lnTo>
                      <a:pt x="827" y="761"/>
                    </a:lnTo>
                    <a:lnTo>
                      <a:pt x="830" y="761"/>
                    </a:lnTo>
                    <a:lnTo>
                      <a:pt x="836" y="761"/>
                    </a:lnTo>
                    <a:lnTo>
                      <a:pt x="839" y="761"/>
                    </a:lnTo>
                    <a:lnTo>
                      <a:pt x="843" y="763"/>
                    </a:lnTo>
                    <a:lnTo>
                      <a:pt x="843" y="763"/>
                    </a:lnTo>
                    <a:lnTo>
                      <a:pt x="845" y="765"/>
                    </a:lnTo>
                    <a:lnTo>
                      <a:pt x="847" y="767"/>
                    </a:lnTo>
                    <a:lnTo>
                      <a:pt x="847" y="770"/>
                    </a:lnTo>
                    <a:lnTo>
                      <a:pt x="848" y="774"/>
                    </a:lnTo>
                    <a:lnTo>
                      <a:pt x="847" y="778"/>
                    </a:lnTo>
                    <a:lnTo>
                      <a:pt x="845" y="783"/>
                    </a:lnTo>
                    <a:lnTo>
                      <a:pt x="845" y="787"/>
                    </a:lnTo>
                    <a:lnTo>
                      <a:pt x="841" y="790"/>
                    </a:lnTo>
                    <a:lnTo>
                      <a:pt x="839" y="796"/>
                    </a:lnTo>
                    <a:lnTo>
                      <a:pt x="837" y="799"/>
                    </a:lnTo>
                    <a:lnTo>
                      <a:pt x="837" y="801"/>
                    </a:lnTo>
                    <a:lnTo>
                      <a:pt x="837" y="801"/>
                    </a:lnTo>
                    <a:lnTo>
                      <a:pt x="837" y="805"/>
                    </a:lnTo>
                    <a:lnTo>
                      <a:pt x="839" y="808"/>
                    </a:lnTo>
                    <a:lnTo>
                      <a:pt x="841" y="808"/>
                    </a:lnTo>
                    <a:lnTo>
                      <a:pt x="845" y="812"/>
                    </a:lnTo>
                    <a:lnTo>
                      <a:pt x="850" y="816"/>
                    </a:lnTo>
                    <a:lnTo>
                      <a:pt x="852" y="817"/>
                    </a:lnTo>
                    <a:lnTo>
                      <a:pt x="852" y="819"/>
                    </a:lnTo>
                    <a:lnTo>
                      <a:pt x="852" y="819"/>
                    </a:lnTo>
                    <a:lnTo>
                      <a:pt x="852" y="821"/>
                    </a:lnTo>
                    <a:lnTo>
                      <a:pt x="852" y="823"/>
                    </a:lnTo>
                    <a:lnTo>
                      <a:pt x="852" y="823"/>
                    </a:lnTo>
                    <a:lnTo>
                      <a:pt x="850" y="823"/>
                    </a:lnTo>
                    <a:lnTo>
                      <a:pt x="850" y="823"/>
                    </a:lnTo>
                    <a:lnTo>
                      <a:pt x="850" y="823"/>
                    </a:lnTo>
                    <a:lnTo>
                      <a:pt x="850" y="823"/>
                    </a:lnTo>
                    <a:lnTo>
                      <a:pt x="850" y="825"/>
                    </a:lnTo>
                    <a:lnTo>
                      <a:pt x="848" y="825"/>
                    </a:lnTo>
                    <a:lnTo>
                      <a:pt x="848" y="825"/>
                    </a:lnTo>
                    <a:lnTo>
                      <a:pt x="848" y="825"/>
                    </a:lnTo>
                    <a:lnTo>
                      <a:pt x="848" y="827"/>
                    </a:lnTo>
                    <a:lnTo>
                      <a:pt x="848" y="827"/>
                    </a:lnTo>
                    <a:lnTo>
                      <a:pt x="848" y="828"/>
                    </a:lnTo>
                    <a:lnTo>
                      <a:pt x="847" y="832"/>
                    </a:lnTo>
                    <a:lnTo>
                      <a:pt x="845" y="832"/>
                    </a:lnTo>
                    <a:lnTo>
                      <a:pt x="843" y="832"/>
                    </a:lnTo>
                    <a:lnTo>
                      <a:pt x="843" y="832"/>
                    </a:lnTo>
                    <a:lnTo>
                      <a:pt x="841" y="832"/>
                    </a:lnTo>
                    <a:lnTo>
                      <a:pt x="841" y="832"/>
                    </a:lnTo>
                    <a:lnTo>
                      <a:pt x="839" y="832"/>
                    </a:lnTo>
                    <a:lnTo>
                      <a:pt x="839" y="832"/>
                    </a:lnTo>
                    <a:lnTo>
                      <a:pt x="839" y="832"/>
                    </a:lnTo>
                    <a:lnTo>
                      <a:pt x="839" y="832"/>
                    </a:lnTo>
                    <a:lnTo>
                      <a:pt x="837" y="832"/>
                    </a:lnTo>
                    <a:lnTo>
                      <a:pt x="837" y="832"/>
                    </a:lnTo>
                    <a:lnTo>
                      <a:pt x="836" y="830"/>
                    </a:lnTo>
                    <a:lnTo>
                      <a:pt x="834" y="830"/>
                    </a:lnTo>
                    <a:lnTo>
                      <a:pt x="834" y="830"/>
                    </a:lnTo>
                    <a:lnTo>
                      <a:pt x="832" y="830"/>
                    </a:lnTo>
                    <a:lnTo>
                      <a:pt x="832" y="830"/>
                    </a:lnTo>
                    <a:lnTo>
                      <a:pt x="832" y="830"/>
                    </a:lnTo>
                    <a:lnTo>
                      <a:pt x="828" y="832"/>
                    </a:lnTo>
                    <a:lnTo>
                      <a:pt x="825" y="834"/>
                    </a:lnTo>
                    <a:lnTo>
                      <a:pt x="823" y="834"/>
                    </a:lnTo>
                    <a:lnTo>
                      <a:pt x="823" y="834"/>
                    </a:lnTo>
                    <a:lnTo>
                      <a:pt x="816" y="836"/>
                    </a:lnTo>
                    <a:lnTo>
                      <a:pt x="812" y="837"/>
                    </a:lnTo>
                    <a:lnTo>
                      <a:pt x="810" y="839"/>
                    </a:lnTo>
                    <a:lnTo>
                      <a:pt x="809" y="841"/>
                    </a:lnTo>
                    <a:lnTo>
                      <a:pt x="809" y="841"/>
                    </a:lnTo>
                    <a:lnTo>
                      <a:pt x="809" y="843"/>
                    </a:lnTo>
                    <a:lnTo>
                      <a:pt x="809" y="846"/>
                    </a:lnTo>
                    <a:lnTo>
                      <a:pt x="810" y="848"/>
                    </a:lnTo>
                    <a:lnTo>
                      <a:pt x="810" y="848"/>
                    </a:lnTo>
                    <a:lnTo>
                      <a:pt x="816" y="852"/>
                    </a:lnTo>
                    <a:lnTo>
                      <a:pt x="819" y="854"/>
                    </a:lnTo>
                    <a:lnTo>
                      <a:pt x="823" y="855"/>
                    </a:lnTo>
                    <a:lnTo>
                      <a:pt x="825" y="857"/>
                    </a:lnTo>
                    <a:lnTo>
                      <a:pt x="827" y="861"/>
                    </a:lnTo>
                    <a:lnTo>
                      <a:pt x="827" y="865"/>
                    </a:lnTo>
                    <a:lnTo>
                      <a:pt x="827" y="866"/>
                    </a:lnTo>
                    <a:lnTo>
                      <a:pt x="827" y="868"/>
                    </a:lnTo>
                    <a:lnTo>
                      <a:pt x="823" y="874"/>
                    </a:lnTo>
                    <a:lnTo>
                      <a:pt x="823" y="875"/>
                    </a:lnTo>
                    <a:lnTo>
                      <a:pt x="823" y="875"/>
                    </a:lnTo>
                    <a:lnTo>
                      <a:pt x="821" y="877"/>
                    </a:lnTo>
                    <a:lnTo>
                      <a:pt x="821" y="877"/>
                    </a:lnTo>
                    <a:lnTo>
                      <a:pt x="819" y="877"/>
                    </a:lnTo>
                    <a:lnTo>
                      <a:pt x="819" y="877"/>
                    </a:lnTo>
                    <a:lnTo>
                      <a:pt x="818" y="877"/>
                    </a:lnTo>
                    <a:lnTo>
                      <a:pt x="818" y="877"/>
                    </a:lnTo>
                    <a:lnTo>
                      <a:pt x="816" y="877"/>
                    </a:lnTo>
                    <a:lnTo>
                      <a:pt x="816" y="877"/>
                    </a:lnTo>
                    <a:lnTo>
                      <a:pt x="814" y="877"/>
                    </a:lnTo>
                    <a:lnTo>
                      <a:pt x="814" y="877"/>
                    </a:lnTo>
                    <a:lnTo>
                      <a:pt x="812" y="875"/>
                    </a:lnTo>
                    <a:lnTo>
                      <a:pt x="812" y="875"/>
                    </a:lnTo>
                    <a:lnTo>
                      <a:pt x="810" y="875"/>
                    </a:lnTo>
                    <a:lnTo>
                      <a:pt x="810" y="875"/>
                    </a:lnTo>
                    <a:lnTo>
                      <a:pt x="810" y="875"/>
                    </a:lnTo>
                    <a:lnTo>
                      <a:pt x="809" y="875"/>
                    </a:lnTo>
                    <a:lnTo>
                      <a:pt x="809" y="875"/>
                    </a:lnTo>
                    <a:lnTo>
                      <a:pt x="805" y="874"/>
                    </a:lnTo>
                    <a:lnTo>
                      <a:pt x="805" y="874"/>
                    </a:lnTo>
                    <a:lnTo>
                      <a:pt x="805" y="874"/>
                    </a:lnTo>
                    <a:lnTo>
                      <a:pt x="803" y="874"/>
                    </a:lnTo>
                    <a:lnTo>
                      <a:pt x="801" y="874"/>
                    </a:lnTo>
                    <a:lnTo>
                      <a:pt x="799" y="874"/>
                    </a:lnTo>
                    <a:lnTo>
                      <a:pt x="799" y="874"/>
                    </a:lnTo>
                    <a:lnTo>
                      <a:pt x="798" y="874"/>
                    </a:lnTo>
                    <a:lnTo>
                      <a:pt x="796" y="874"/>
                    </a:lnTo>
                    <a:lnTo>
                      <a:pt x="796" y="874"/>
                    </a:lnTo>
                    <a:lnTo>
                      <a:pt x="794" y="874"/>
                    </a:lnTo>
                    <a:lnTo>
                      <a:pt x="794" y="874"/>
                    </a:lnTo>
                    <a:lnTo>
                      <a:pt x="792" y="874"/>
                    </a:lnTo>
                    <a:lnTo>
                      <a:pt x="792" y="874"/>
                    </a:lnTo>
                    <a:lnTo>
                      <a:pt x="790" y="874"/>
                    </a:lnTo>
                    <a:lnTo>
                      <a:pt x="789" y="874"/>
                    </a:lnTo>
                    <a:lnTo>
                      <a:pt x="789" y="874"/>
                    </a:lnTo>
                    <a:lnTo>
                      <a:pt x="787" y="874"/>
                    </a:lnTo>
                    <a:lnTo>
                      <a:pt x="787" y="872"/>
                    </a:lnTo>
                    <a:lnTo>
                      <a:pt x="785" y="872"/>
                    </a:lnTo>
                    <a:lnTo>
                      <a:pt x="785" y="872"/>
                    </a:lnTo>
                    <a:lnTo>
                      <a:pt x="783" y="872"/>
                    </a:lnTo>
                    <a:lnTo>
                      <a:pt x="783" y="872"/>
                    </a:lnTo>
                    <a:lnTo>
                      <a:pt x="783" y="872"/>
                    </a:lnTo>
                    <a:lnTo>
                      <a:pt x="783" y="872"/>
                    </a:lnTo>
                    <a:lnTo>
                      <a:pt x="780" y="870"/>
                    </a:lnTo>
                    <a:lnTo>
                      <a:pt x="774" y="868"/>
                    </a:lnTo>
                    <a:lnTo>
                      <a:pt x="774" y="868"/>
                    </a:lnTo>
                    <a:lnTo>
                      <a:pt x="774" y="866"/>
                    </a:lnTo>
                    <a:lnTo>
                      <a:pt x="774" y="866"/>
                    </a:lnTo>
                    <a:lnTo>
                      <a:pt x="772" y="866"/>
                    </a:lnTo>
                    <a:lnTo>
                      <a:pt x="772" y="866"/>
                    </a:lnTo>
                    <a:lnTo>
                      <a:pt x="772" y="866"/>
                    </a:lnTo>
                    <a:lnTo>
                      <a:pt x="771" y="866"/>
                    </a:lnTo>
                    <a:lnTo>
                      <a:pt x="771" y="866"/>
                    </a:lnTo>
                    <a:lnTo>
                      <a:pt x="769" y="866"/>
                    </a:lnTo>
                    <a:lnTo>
                      <a:pt x="767" y="865"/>
                    </a:lnTo>
                    <a:lnTo>
                      <a:pt x="767" y="865"/>
                    </a:lnTo>
                    <a:lnTo>
                      <a:pt x="763" y="863"/>
                    </a:lnTo>
                    <a:lnTo>
                      <a:pt x="762" y="859"/>
                    </a:lnTo>
                    <a:lnTo>
                      <a:pt x="760" y="859"/>
                    </a:lnTo>
                    <a:lnTo>
                      <a:pt x="756" y="857"/>
                    </a:lnTo>
                    <a:lnTo>
                      <a:pt x="752" y="854"/>
                    </a:lnTo>
                    <a:lnTo>
                      <a:pt x="752" y="854"/>
                    </a:lnTo>
                    <a:lnTo>
                      <a:pt x="752" y="854"/>
                    </a:lnTo>
                    <a:lnTo>
                      <a:pt x="749" y="850"/>
                    </a:lnTo>
                    <a:lnTo>
                      <a:pt x="749" y="848"/>
                    </a:lnTo>
                    <a:lnTo>
                      <a:pt x="747" y="848"/>
                    </a:lnTo>
                    <a:lnTo>
                      <a:pt x="747" y="848"/>
                    </a:lnTo>
                    <a:lnTo>
                      <a:pt x="747" y="848"/>
                    </a:lnTo>
                    <a:lnTo>
                      <a:pt x="745" y="848"/>
                    </a:lnTo>
                    <a:lnTo>
                      <a:pt x="745" y="846"/>
                    </a:lnTo>
                    <a:lnTo>
                      <a:pt x="745" y="846"/>
                    </a:lnTo>
                    <a:lnTo>
                      <a:pt x="745" y="846"/>
                    </a:lnTo>
                    <a:lnTo>
                      <a:pt x="745" y="846"/>
                    </a:lnTo>
                    <a:lnTo>
                      <a:pt x="743" y="846"/>
                    </a:lnTo>
                    <a:lnTo>
                      <a:pt x="743" y="846"/>
                    </a:lnTo>
                    <a:lnTo>
                      <a:pt x="743" y="846"/>
                    </a:lnTo>
                    <a:lnTo>
                      <a:pt x="743" y="846"/>
                    </a:lnTo>
                    <a:lnTo>
                      <a:pt x="743" y="846"/>
                    </a:lnTo>
                    <a:lnTo>
                      <a:pt x="743" y="846"/>
                    </a:lnTo>
                    <a:lnTo>
                      <a:pt x="743" y="846"/>
                    </a:lnTo>
                    <a:lnTo>
                      <a:pt x="742" y="846"/>
                    </a:lnTo>
                    <a:lnTo>
                      <a:pt x="742" y="846"/>
                    </a:lnTo>
                    <a:lnTo>
                      <a:pt x="742" y="845"/>
                    </a:lnTo>
                    <a:lnTo>
                      <a:pt x="740" y="845"/>
                    </a:lnTo>
                    <a:lnTo>
                      <a:pt x="740" y="845"/>
                    </a:lnTo>
                    <a:lnTo>
                      <a:pt x="738" y="845"/>
                    </a:lnTo>
                    <a:lnTo>
                      <a:pt x="736" y="845"/>
                    </a:lnTo>
                    <a:lnTo>
                      <a:pt x="736" y="845"/>
                    </a:lnTo>
                    <a:lnTo>
                      <a:pt x="736" y="845"/>
                    </a:lnTo>
                    <a:lnTo>
                      <a:pt x="731" y="843"/>
                    </a:lnTo>
                    <a:lnTo>
                      <a:pt x="731" y="843"/>
                    </a:lnTo>
                    <a:lnTo>
                      <a:pt x="729" y="841"/>
                    </a:lnTo>
                    <a:lnTo>
                      <a:pt x="727" y="839"/>
                    </a:lnTo>
                    <a:lnTo>
                      <a:pt x="727" y="839"/>
                    </a:lnTo>
                    <a:lnTo>
                      <a:pt x="725" y="839"/>
                    </a:lnTo>
                    <a:lnTo>
                      <a:pt x="725" y="839"/>
                    </a:lnTo>
                    <a:lnTo>
                      <a:pt x="725" y="839"/>
                    </a:lnTo>
                    <a:lnTo>
                      <a:pt x="724" y="839"/>
                    </a:lnTo>
                    <a:lnTo>
                      <a:pt x="722" y="839"/>
                    </a:lnTo>
                    <a:lnTo>
                      <a:pt x="722" y="839"/>
                    </a:lnTo>
                    <a:lnTo>
                      <a:pt x="722" y="839"/>
                    </a:lnTo>
                    <a:lnTo>
                      <a:pt x="722" y="839"/>
                    </a:lnTo>
                    <a:lnTo>
                      <a:pt x="722" y="839"/>
                    </a:lnTo>
                    <a:lnTo>
                      <a:pt x="722" y="839"/>
                    </a:lnTo>
                    <a:lnTo>
                      <a:pt x="722" y="841"/>
                    </a:lnTo>
                    <a:lnTo>
                      <a:pt x="720" y="841"/>
                    </a:lnTo>
                    <a:lnTo>
                      <a:pt x="718" y="843"/>
                    </a:lnTo>
                    <a:lnTo>
                      <a:pt x="718" y="843"/>
                    </a:lnTo>
                    <a:lnTo>
                      <a:pt x="716" y="843"/>
                    </a:lnTo>
                    <a:lnTo>
                      <a:pt x="716" y="845"/>
                    </a:lnTo>
                    <a:lnTo>
                      <a:pt x="716" y="845"/>
                    </a:lnTo>
                    <a:lnTo>
                      <a:pt x="714" y="845"/>
                    </a:lnTo>
                    <a:lnTo>
                      <a:pt x="713" y="845"/>
                    </a:lnTo>
                    <a:lnTo>
                      <a:pt x="713" y="845"/>
                    </a:lnTo>
                    <a:lnTo>
                      <a:pt x="709" y="845"/>
                    </a:lnTo>
                    <a:lnTo>
                      <a:pt x="707" y="845"/>
                    </a:lnTo>
                    <a:lnTo>
                      <a:pt x="705" y="845"/>
                    </a:lnTo>
                    <a:lnTo>
                      <a:pt x="704" y="845"/>
                    </a:lnTo>
                    <a:lnTo>
                      <a:pt x="702" y="845"/>
                    </a:lnTo>
                    <a:lnTo>
                      <a:pt x="702" y="845"/>
                    </a:lnTo>
                    <a:lnTo>
                      <a:pt x="702" y="845"/>
                    </a:lnTo>
                    <a:lnTo>
                      <a:pt x="702" y="845"/>
                    </a:lnTo>
                    <a:lnTo>
                      <a:pt x="702" y="845"/>
                    </a:lnTo>
                    <a:lnTo>
                      <a:pt x="702" y="845"/>
                    </a:lnTo>
                    <a:lnTo>
                      <a:pt x="702" y="845"/>
                    </a:lnTo>
                    <a:lnTo>
                      <a:pt x="702" y="845"/>
                    </a:lnTo>
                    <a:lnTo>
                      <a:pt x="700" y="845"/>
                    </a:lnTo>
                    <a:lnTo>
                      <a:pt x="698" y="846"/>
                    </a:lnTo>
                    <a:lnTo>
                      <a:pt x="695" y="848"/>
                    </a:lnTo>
                    <a:lnTo>
                      <a:pt x="695" y="848"/>
                    </a:lnTo>
                    <a:lnTo>
                      <a:pt x="693" y="848"/>
                    </a:lnTo>
                    <a:lnTo>
                      <a:pt x="691" y="848"/>
                    </a:lnTo>
                    <a:lnTo>
                      <a:pt x="691" y="848"/>
                    </a:lnTo>
                    <a:lnTo>
                      <a:pt x="689" y="850"/>
                    </a:lnTo>
                    <a:lnTo>
                      <a:pt x="689" y="850"/>
                    </a:lnTo>
                    <a:lnTo>
                      <a:pt x="687" y="850"/>
                    </a:lnTo>
                    <a:lnTo>
                      <a:pt x="684" y="852"/>
                    </a:lnTo>
                    <a:lnTo>
                      <a:pt x="682" y="854"/>
                    </a:lnTo>
                    <a:lnTo>
                      <a:pt x="680" y="855"/>
                    </a:lnTo>
                    <a:lnTo>
                      <a:pt x="675" y="859"/>
                    </a:lnTo>
                    <a:lnTo>
                      <a:pt x="675" y="859"/>
                    </a:lnTo>
                    <a:lnTo>
                      <a:pt x="675" y="859"/>
                    </a:lnTo>
                    <a:lnTo>
                      <a:pt x="675" y="859"/>
                    </a:lnTo>
                    <a:lnTo>
                      <a:pt x="675" y="859"/>
                    </a:lnTo>
                    <a:lnTo>
                      <a:pt x="671" y="861"/>
                    </a:lnTo>
                    <a:lnTo>
                      <a:pt x="671" y="863"/>
                    </a:lnTo>
                    <a:lnTo>
                      <a:pt x="669" y="863"/>
                    </a:lnTo>
                    <a:lnTo>
                      <a:pt x="669" y="865"/>
                    </a:lnTo>
                    <a:lnTo>
                      <a:pt x="667" y="865"/>
                    </a:lnTo>
                    <a:lnTo>
                      <a:pt x="667" y="865"/>
                    </a:lnTo>
                    <a:lnTo>
                      <a:pt x="667" y="866"/>
                    </a:lnTo>
                    <a:lnTo>
                      <a:pt x="667" y="866"/>
                    </a:lnTo>
                    <a:lnTo>
                      <a:pt x="667" y="866"/>
                    </a:lnTo>
                    <a:lnTo>
                      <a:pt x="667" y="868"/>
                    </a:lnTo>
                    <a:lnTo>
                      <a:pt x="667" y="868"/>
                    </a:lnTo>
                    <a:lnTo>
                      <a:pt x="667" y="868"/>
                    </a:lnTo>
                    <a:lnTo>
                      <a:pt x="666" y="870"/>
                    </a:lnTo>
                    <a:lnTo>
                      <a:pt x="666" y="870"/>
                    </a:lnTo>
                    <a:lnTo>
                      <a:pt x="666" y="870"/>
                    </a:lnTo>
                    <a:lnTo>
                      <a:pt x="666" y="870"/>
                    </a:lnTo>
                    <a:lnTo>
                      <a:pt x="666" y="870"/>
                    </a:lnTo>
                    <a:lnTo>
                      <a:pt x="666" y="870"/>
                    </a:lnTo>
                    <a:lnTo>
                      <a:pt x="666" y="870"/>
                    </a:lnTo>
                    <a:lnTo>
                      <a:pt x="666" y="870"/>
                    </a:lnTo>
                    <a:lnTo>
                      <a:pt x="666" y="870"/>
                    </a:lnTo>
                    <a:lnTo>
                      <a:pt x="666" y="870"/>
                    </a:lnTo>
                    <a:lnTo>
                      <a:pt x="664" y="870"/>
                    </a:lnTo>
                    <a:lnTo>
                      <a:pt x="664" y="870"/>
                    </a:lnTo>
                    <a:lnTo>
                      <a:pt x="664" y="870"/>
                    </a:lnTo>
                    <a:lnTo>
                      <a:pt x="662" y="870"/>
                    </a:lnTo>
                    <a:lnTo>
                      <a:pt x="662" y="870"/>
                    </a:lnTo>
                    <a:lnTo>
                      <a:pt x="662" y="870"/>
                    </a:lnTo>
                    <a:lnTo>
                      <a:pt x="662" y="870"/>
                    </a:lnTo>
                    <a:lnTo>
                      <a:pt x="660" y="870"/>
                    </a:lnTo>
                    <a:lnTo>
                      <a:pt x="660" y="868"/>
                    </a:lnTo>
                    <a:lnTo>
                      <a:pt x="658" y="868"/>
                    </a:lnTo>
                    <a:lnTo>
                      <a:pt x="658" y="868"/>
                    </a:lnTo>
                    <a:lnTo>
                      <a:pt x="657" y="866"/>
                    </a:lnTo>
                    <a:lnTo>
                      <a:pt x="657" y="866"/>
                    </a:lnTo>
                    <a:lnTo>
                      <a:pt x="655" y="866"/>
                    </a:lnTo>
                    <a:lnTo>
                      <a:pt x="653" y="866"/>
                    </a:lnTo>
                    <a:lnTo>
                      <a:pt x="653" y="866"/>
                    </a:lnTo>
                    <a:lnTo>
                      <a:pt x="653" y="866"/>
                    </a:lnTo>
                    <a:lnTo>
                      <a:pt x="651" y="866"/>
                    </a:lnTo>
                    <a:lnTo>
                      <a:pt x="651" y="866"/>
                    </a:lnTo>
                    <a:lnTo>
                      <a:pt x="651" y="866"/>
                    </a:lnTo>
                    <a:lnTo>
                      <a:pt x="649" y="866"/>
                    </a:lnTo>
                    <a:lnTo>
                      <a:pt x="649" y="866"/>
                    </a:lnTo>
                    <a:lnTo>
                      <a:pt x="649" y="866"/>
                    </a:lnTo>
                    <a:lnTo>
                      <a:pt x="648" y="868"/>
                    </a:lnTo>
                    <a:lnTo>
                      <a:pt x="648" y="868"/>
                    </a:lnTo>
                    <a:lnTo>
                      <a:pt x="646" y="868"/>
                    </a:lnTo>
                    <a:lnTo>
                      <a:pt x="644" y="870"/>
                    </a:lnTo>
                    <a:lnTo>
                      <a:pt x="642" y="874"/>
                    </a:lnTo>
                    <a:lnTo>
                      <a:pt x="640" y="874"/>
                    </a:lnTo>
                    <a:lnTo>
                      <a:pt x="639" y="875"/>
                    </a:lnTo>
                    <a:lnTo>
                      <a:pt x="637" y="875"/>
                    </a:lnTo>
                    <a:lnTo>
                      <a:pt x="633" y="877"/>
                    </a:lnTo>
                    <a:lnTo>
                      <a:pt x="628" y="877"/>
                    </a:lnTo>
                    <a:lnTo>
                      <a:pt x="626" y="877"/>
                    </a:lnTo>
                    <a:lnTo>
                      <a:pt x="622" y="875"/>
                    </a:lnTo>
                    <a:lnTo>
                      <a:pt x="620" y="875"/>
                    </a:lnTo>
                    <a:lnTo>
                      <a:pt x="620" y="875"/>
                    </a:lnTo>
                    <a:lnTo>
                      <a:pt x="615" y="874"/>
                    </a:lnTo>
                    <a:lnTo>
                      <a:pt x="613" y="874"/>
                    </a:lnTo>
                    <a:lnTo>
                      <a:pt x="611" y="874"/>
                    </a:lnTo>
                    <a:lnTo>
                      <a:pt x="608" y="874"/>
                    </a:lnTo>
                    <a:lnTo>
                      <a:pt x="604" y="874"/>
                    </a:lnTo>
                    <a:lnTo>
                      <a:pt x="601" y="875"/>
                    </a:lnTo>
                    <a:lnTo>
                      <a:pt x="597" y="879"/>
                    </a:lnTo>
                    <a:lnTo>
                      <a:pt x="593" y="883"/>
                    </a:lnTo>
                    <a:lnTo>
                      <a:pt x="592" y="886"/>
                    </a:lnTo>
                    <a:lnTo>
                      <a:pt x="590" y="890"/>
                    </a:lnTo>
                    <a:lnTo>
                      <a:pt x="590" y="892"/>
                    </a:lnTo>
                    <a:lnTo>
                      <a:pt x="588" y="895"/>
                    </a:lnTo>
                    <a:lnTo>
                      <a:pt x="588" y="901"/>
                    </a:lnTo>
                    <a:lnTo>
                      <a:pt x="590" y="904"/>
                    </a:lnTo>
                    <a:lnTo>
                      <a:pt x="592" y="906"/>
                    </a:lnTo>
                    <a:lnTo>
                      <a:pt x="597" y="910"/>
                    </a:lnTo>
                    <a:lnTo>
                      <a:pt x="597" y="913"/>
                    </a:lnTo>
                    <a:lnTo>
                      <a:pt x="597" y="915"/>
                    </a:lnTo>
                    <a:lnTo>
                      <a:pt x="597" y="919"/>
                    </a:lnTo>
                    <a:lnTo>
                      <a:pt x="597" y="926"/>
                    </a:lnTo>
                    <a:lnTo>
                      <a:pt x="599" y="928"/>
                    </a:lnTo>
                    <a:lnTo>
                      <a:pt x="601" y="930"/>
                    </a:lnTo>
                    <a:lnTo>
                      <a:pt x="604" y="930"/>
                    </a:lnTo>
                    <a:lnTo>
                      <a:pt x="610" y="928"/>
                    </a:lnTo>
                    <a:lnTo>
                      <a:pt x="615" y="922"/>
                    </a:lnTo>
                    <a:lnTo>
                      <a:pt x="617" y="921"/>
                    </a:lnTo>
                    <a:lnTo>
                      <a:pt x="622" y="921"/>
                    </a:lnTo>
                    <a:lnTo>
                      <a:pt x="626" y="921"/>
                    </a:lnTo>
                    <a:lnTo>
                      <a:pt x="629" y="922"/>
                    </a:lnTo>
                    <a:lnTo>
                      <a:pt x="629" y="924"/>
                    </a:lnTo>
                    <a:lnTo>
                      <a:pt x="631" y="926"/>
                    </a:lnTo>
                    <a:lnTo>
                      <a:pt x="631" y="928"/>
                    </a:lnTo>
                    <a:lnTo>
                      <a:pt x="633" y="930"/>
                    </a:lnTo>
                    <a:lnTo>
                      <a:pt x="633" y="931"/>
                    </a:lnTo>
                    <a:lnTo>
                      <a:pt x="631" y="933"/>
                    </a:lnTo>
                    <a:lnTo>
                      <a:pt x="631" y="933"/>
                    </a:lnTo>
                    <a:lnTo>
                      <a:pt x="631" y="935"/>
                    </a:lnTo>
                    <a:lnTo>
                      <a:pt x="629" y="935"/>
                    </a:lnTo>
                    <a:lnTo>
                      <a:pt x="628" y="937"/>
                    </a:lnTo>
                    <a:lnTo>
                      <a:pt x="628" y="937"/>
                    </a:lnTo>
                    <a:lnTo>
                      <a:pt x="624" y="939"/>
                    </a:lnTo>
                    <a:lnTo>
                      <a:pt x="622" y="940"/>
                    </a:lnTo>
                    <a:lnTo>
                      <a:pt x="622" y="940"/>
                    </a:lnTo>
                    <a:lnTo>
                      <a:pt x="619" y="942"/>
                    </a:lnTo>
                    <a:lnTo>
                      <a:pt x="617" y="944"/>
                    </a:lnTo>
                    <a:lnTo>
                      <a:pt x="617" y="944"/>
                    </a:lnTo>
                    <a:lnTo>
                      <a:pt x="615" y="944"/>
                    </a:lnTo>
                    <a:lnTo>
                      <a:pt x="615" y="946"/>
                    </a:lnTo>
                    <a:lnTo>
                      <a:pt x="613" y="946"/>
                    </a:lnTo>
                    <a:lnTo>
                      <a:pt x="610" y="948"/>
                    </a:lnTo>
                    <a:lnTo>
                      <a:pt x="610" y="948"/>
                    </a:lnTo>
                    <a:lnTo>
                      <a:pt x="608" y="948"/>
                    </a:lnTo>
                    <a:lnTo>
                      <a:pt x="606" y="948"/>
                    </a:lnTo>
                    <a:lnTo>
                      <a:pt x="602" y="948"/>
                    </a:lnTo>
                    <a:lnTo>
                      <a:pt x="599" y="948"/>
                    </a:lnTo>
                    <a:lnTo>
                      <a:pt x="595" y="950"/>
                    </a:lnTo>
                    <a:lnTo>
                      <a:pt x="592" y="951"/>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6">
                <a:extLst>
                  <a:ext uri="{FF2B5EF4-FFF2-40B4-BE49-F238E27FC236}">
                    <a16:creationId xmlns:a16="http://schemas.microsoft.com/office/drawing/2014/main" id="{72DDD6BF-21BC-77BE-8E3A-5441F19635B0}"/>
                  </a:ext>
                </a:extLst>
              </p:cNvPr>
              <p:cNvSpPr>
                <a:spLocks/>
              </p:cNvSpPr>
              <p:nvPr/>
            </p:nvSpPr>
            <p:spPr bwMode="auto">
              <a:xfrm>
                <a:off x="4150" y="868"/>
                <a:ext cx="1358" cy="1247"/>
              </a:xfrm>
              <a:custGeom>
                <a:avLst/>
                <a:gdLst>
                  <a:gd name="T0" fmla="*/ 1049 w 1358"/>
                  <a:gd name="T1" fmla="*/ 1207 h 1247"/>
                  <a:gd name="T2" fmla="*/ 1024 w 1358"/>
                  <a:gd name="T3" fmla="*/ 1202 h 1247"/>
                  <a:gd name="T4" fmla="*/ 982 w 1358"/>
                  <a:gd name="T5" fmla="*/ 1227 h 1247"/>
                  <a:gd name="T6" fmla="*/ 941 w 1358"/>
                  <a:gd name="T7" fmla="*/ 1232 h 1247"/>
                  <a:gd name="T8" fmla="*/ 865 w 1358"/>
                  <a:gd name="T9" fmla="*/ 1198 h 1247"/>
                  <a:gd name="T10" fmla="*/ 704 w 1358"/>
                  <a:gd name="T11" fmla="*/ 1118 h 1247"/>
                  <a:gd name="T12" fmla="*/ 528 w 1358"/>
                  <a:gd name="T13" fmla="*/ 1144 h 1247"/>
                  <a:gd name="T14" fmla="*/ 394 w 1358"/>
                  <a:gd name="T15" fmla="*/ 1126 h 1247"/>
                  <a:gd name="T16" fmla="*/ 356 w 1358"/>
                  <a:gd name="T17" fmla="*/ 1075 h 1247"/>
                  <a:gd name="T18" fmla="*/ 371 w 1358"/>
                  <a:gd name="T19" fmla="*/ 981 h 1247"/>
                  <a:gd name="T20" fmla="*/ 373 w 1358"/>
                  <a:gd name="T21" fmla="*/ 903 h 1247"/>
                  <a:gd name="T22" fmla="*/ 328 w 1358"/>
                  <a:gd name="T23" fmla="*/ 901 h 1247"/>
                  <a:gd name="T24" fmla="*/ 259 w 1358"/>
                  <a:gd name="T25" fmla="*/ 914 h 1247"/>
                  <a:gd name="T26" fmla="*/ 194 w 1358"/>
                  <a:gd name="T27" fmla="*/ 871 h 1247"/>
                  <a:gd name="T28" fmla="*/ 197 w 1358"/>
                  <a:gd name="T29" fmla="*/ 842 h 1247"/>
                  <a:gd name="T30" fmla="*/ 210 w 1358"/>
                  <a:gd name="T31" fmla="*/ 814 h 1247"/>
                  <a:gd name="T32" fmla="*/ 217 w 1358"/>
                  <a:gd name="T33" fmla="*/ 793 h 1247"/>
                  <a:gd name="T34" fmla="*/ 228 w 1358"/>
                  <a:gd name="T35" fmla="*/ 760 h 1247"/>
                  <a:gd name="T36" fmla="*/ 246 w 1358"/>
                  <a:gd name="T37" fmla="*/ 724 h 1247"/>
                  <a:gd name="T38" fmla="*/ 203 w 1358"/>
                  <a:gd name="T39" fmla="*/ 677 h 1247"/>
                  <a:gd name="T40" fmla="*/ 156 w 1358"/>
                  <a:gd name="T41" fmla="*/ 719 h 1247"/>
                  <a:gd name="T42" fmla="*/ 111 w 1358"/>
                  <a:gd name="T43" fmla="*/ 744 h 1247"/>
                  <a:gd name="T44" fmla="*/ 83 w 1358"/>
                  <a:gd name="T45" fmla="*/ 758 h 1247"/>
                  <a:gd name="T46" fmla="*/ 40 w 1358"/>
                  <a:gd name="T47" fmla="*/ 775 h 1247"/>
                  <a:gd name="T48" fmla="*/ 4 w 1358"/>
                  <a:gd name="T49" fmla="*/ 760 h 1247"/>
                  <a:gd name="T50" fmla="*/ 13 w 1358"/>
                  <a:gd name="T51" fmla="*/ 717 h 1247"/>
                  <a:gd name="T52" fmla="*/ 40 w 1358"/>
                  <a:gd name="T53" fmla="*/ 673 h 1247"/>
                  <a:gd name="T54" fmla="*/ 85 w 1358"/>
                  <a:gd name="T55" fmla="*/ 644 h 1247"/>
                  <a:gd name="T56" fmla="*/ 132 w 1358"/>
                  <a:gd name="T57" fmla="*/ 616 h 1247"/>
                  <a:gd name="T58" fmla="*/ 192 w 1358"/>
                  <a:gd name="T59" fmla="*/ 587 h 1247"/>
                  <a:gd name="T60" fmla="*/ 226 w 1358"/>
                  <a:gd name="T61" fmla="*/ 547 h 1247"/>
                  <a:gd name="T62" fmla="*/ 268 w 1358"/>
                  <a:gd name="T63" fmla="*/ 507 h 1247"/>
                  <a:gd name="T64" fmla="*/ 318 w 1358"/>
                  <a:gd name="T65" fmla="*/ 458 h 1247"/>
                  <a:gd name="T66" fmla="*/ 311 w 1358"/>
                  <a:gd name="T67" fmla="*/ 398 h 1247"/>
                  <a:gd name="T68" fmla="*/ 308 w 1358"/>
                  <a:gd name="T69" fmla="*/ 335 h 1247"/>
                  <a:gd name="T70" fmla="*/ 306 w 1358"/>
                  <a:gd name="T71" fmla="*/ 270 h 1247"/>
                  <a:gd name="T72" fmla="*/ 382 w 1358"/>
                  <a:gd name="T73" fmla="*/ 218 h 1247"/>
                  <a:gd name="T74" fmla="*/ 373 w 1358"/>
                  <a:gd name="T75" fmla="*/ 147 h 1247"/>
                  <a:gd name="T76" fmla="*/ 380 w 1358"/>
                  <a:gd name="T77" fmla="*/ 49 h 1247"/>
                  <a:gd name="T78" fmla="*/ 447 w 1358"/>
                  <a:gd name="T79" fmla="*/ 6 h 1247"/>
                  <a:gd name="T80" fmla="*/ 530 w 1358"/>
                  <a:gd name="T81" fmla="*/ 9 h 1247"/>
                  <a:gd name="T82" fmla="*/ 593 w 1358"/>
                  <a:gd name="T83" fmla="*/ 69 h 1247"/>
                  <a:gd name="T84" fmla="*/ 581 w 1358"/>
                  <a:gd name="T85" fmla="*/ 104 h 1247"/>
                  <a:gd name="T86" fmla="*/ 581 w 1358"/>
                  <a:gd name="T87" fmla="*/ 163 h 1247"/>
                  <a:gd name="T88" fmla="*/ 633 w 1358"/>
                  <a:gd name="T89" fmla="*/ 232 h 1247"/>
                  <a:gd name="T90" fmla="*/ 713 w 1358"/>
                  <a:gd name="T91" fmla="*/ 212 h 1247"/>
                  <a:gd name="T92" fmla="*/ 781 w 1358"/>
                  <a:gd name="T93" fmla="*/ 252 h 1247"/>
                  <a:gd name="T94" fmla="*/ 852 w 1358"/>
                  <a:gd name="T95" fmla="*/ 312 h 1247"/>
                  <a:gd name="T96" fmla="*/ 899 w 1358"/>
                  <a:gd name="T97" fmla="*/ 353 h 1247"/>
                  <a:gd name="T98" fmla="*/ 982 w 1358"/>
                  <a:gd name="T99" fmla="*/ 398 h 1247"/>
                  <a:gd name="T100" fmla="*/ 1024 w 1358"/>
                  <a:gd name="T101" fmla="*/ 476 h 1247"/>
                  <a:gd name="T102" fmla="*/ 1132 w 1358"/>
                  <a:gd name="T103" fmla="*/ 485 h 1247"/>
                  <a:gd name="T104" fmla="*/ 1205 w 1358"/>
                  <a:gd name="T105" fmla="*/ 567 h 1247"/>
                  <a:gd name="T106" fmla="*/ 1192 w 1358"/>
                  <a:gd name="T107" fmla="*/ 657 h 1247"/>
                  <a:gd name="T108" fmla="*/ 1284 w 1358"/>
                  <a:gd name="T109" fmla="*/ 717 h 1247"/>
                  <a:gd name="T110" fmla="*/ 1331 w 1358"/>
                  <a:gd name="T111" fmla="*/ 789 h 1247"/>
                  <a:gd name="T112" fmla="*/ 1353 w 1358"/>
                  <a:gd name="T113" fmla="*/ 862 h 1247"/>
                  <a:gd name="T114" fmla="*/ 1342 w 1358"/>
                  <a:gd name="T115" fmla="*/ 939 h 1247"/>
                  <a:gd name="T116" fmla="*/ 1297 w 1358"/>
                  <a:gd name="T117" fmla="*/ 999 h 1247"/>
                  <a:gd name="T118" fmla="*/ 1235 w 1358"/>
                  <a:gd name="T119" fmla="*/ 1062 h 1247"/>
                  <a:gd name="T120" fmla="*/ 1170 w 1358"/>
                  <a:gd name="T121" fmla="*/ 1082 h 1247"/>
                  <a:gd name="T122" fmla="*/ 1129 w 1358"/>
                  <a:gd name="T123" fmla="*/ 1129 h 1247"/>
                  <a:gd name="T124" fmla="*/ 1120 w 1358"/>
                  <a:gd name="T125" fmla="*/ 122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247">
                    <a:moveTo>
                      <a:pt x="1082" y="1220"/>
                    </a:moveTo>
                    <a:lnTo>
                      <a:pt x="1082" y="1220"/>
                    </a:lnTo>
                    <a:lnTo>
                      <a:pt x="1082" y="1220"/>
                    </a:lnTo>
                    <a:lnTo>
                      <a:pt x="1080" y="1220"/>
                    </a:lnTo>
                    <a:lnTo>
                      <a:pt x="1080" y="1220"/>
                    </a:lnTo>
                    <a:lnTo>
                      <a:pt x="1080" y="1220"/>
                    </a:lnTo>
                    <a:lnTo>
                      <a:pt x="1080" y="1220"/>
                    </a:lnTo>
                    <a:lnTo>
                      <a:pt x="1080" y="1220"/>
                    </a:lnTo>
                    <a:lnTo>
                      <a:pt x="1080" y="1220"/>
                    </a:lnTo>
                    <a:lnTo>
                      <a:pt x="1078" y="1220"/>
                    </a:lnTo>
                    <a:lnTo>
                      <a:pt x="1078" y="1220"/>
                    </a:lnTo>
                    <a:lnTo>
                      <a:pt x="1078" y="1220"/>
                    </a:lnTo>
                    <a:lnTo>
                      <a:pt x="1078" y="1220"/>
                    </a:lnTo>
                    <a:lnTo>
                      <a:pt x="1078" y="1220"/>
                    </a:lnTo>
                    <a:lnTo>
                      <a:pt x="1078" y="1220"/>
                    </a:lnTo>
                    <a:lnTo>
                      <a:pt x="1078" y="1220"/>
                    </a:lnTo>
                    <a:lnTo>
                      <a:pt x="1076" y="1220"/>
                    </a:lnTo>
                    <a:lnTo>
                      <a:pt x="1076" y="1220"/>
                    </a:lnTo>
                    <a:lnTo>
                      <a:pt x="1076" y="1220"/>
                    </a:lnTo>
                    <a:lnTo>
                      <a:pt x="1076" y="1220"/>
                    </a:lnTo>
                    <a:lnTo>
                      <a:pt x="1076" y="1220"/>
                    </a:lnTo>
                    <a:lnTo>
                      <a:pt x="1076" y="1220"/>
                    </a:lnTo>
                    <a:lnTo>
                      <a:pt x="1074" y="1220"/>
                    </a:lnTo>
                    <a:lnTo>
                      <a:pt x="1074" y="1220"/>
                    </a:lnTo>
                    <a:lnTo>
                      <a:pt x="1074" y="1220"/>
                    </a:lnTo>
                    <a:lnTo>
                      <a:pt x="1074" y="1220"/>
                    </a:lnTo>
                    <a:lnTo>
                      <a:pt x="1074" y="1220"/>
                    </a:lnTo>
                    <a:lnTo>
                      <a:pt x="1074" y="1220"/>
                    </a:lnTo>
                    <a:lnTo>
                      <a:pt x="1074" y="1220"/>
                    </a:lnTo>
                    <a:lnTo>
                      <a:pt x="1074" y="1220"/>
                    </a:lnTo>
                    <a:lnTo>
                      <a:pt x="1074" y="1220"/>
                    </a:lnTo>
                    <a:lnTo>
                      <a:pt x="1074" y="1220"/>
                    </a:lnTo>
                    <a:lnTo>
                      <a:pt x="1073" y="1220"/>
                    </a:lnTo>
                    <a:lnTo>
                      <a:pt x="1073" y="1220"/>
                    </a:lnTo>
                    <a:lnTo>
                      <a:pt x="1073" y="1218"/>
                    </a:lnTo>
                    <a:lnTo>
                      <a:pt x="1073" y="1218"/>
                    </a:lnTo>
                    <a:lnTo>
                      <a:pt x="1071" y="1218"/>
                    </a:lnTo>
                    <a:lnTo>
                      <a:pt x="1071" y="1218"/>
                    </a:lnTo>
                    <a:lnTo>
                      <a:pt x="1071" y="1218"/>
                    </a:lnTo>
                    <a:lnTo>
                      <a:pt x="1071" y="1218"/>
                    </a:lnTo>
                    <a:lnTo>
                      <a:pt x="1071" y="1218"/>
                    </a:lnTo>
                    <a:lnTo>
                      <a:pt x="1071" y="1218"/>
                    </a:lnTo>
                    <a:lnTo>
                      <a:pt x="1071" y="1218"/>
                    </a:lnTo>
                    <a:lnTo>
                      <a:pt x="1071" y="1216"/>
                    </a:lnTo>
                    <a:lnTo>
                      <a:pt x="1071" y="1216"/>
                    </a:lnTo>
                    <a:lnTo>
                      <a:pt x="1069" y="1216"/>
                    </a:lnTo>
                    <a:lnTo>
                      <a:pt x="1069" y="1216"/>
                    </a:lnTo>
                    <a:lnTo>
                      <a:pt x="1069" y="1216"/>
                    </a:lnTo>
                    <a:lnTo>
                      <a:pt x="1069" y="1216"/>
                    </a:lnTo>
                    <a:lnTo>
                      <a:pt x="1069" y="1216"/>
                    </a:lnTo>
                    <a:lnTo>
                      <a:pt x="1069" y="1216"/>
                    </a:lnTo>
                    <a:lnTo>
                      <a:pt x="1069" y="1216"/>
                    </a:lnTo>
                    <a:lnTo>
                      <a:pt x="1069" y="1216"/>
                    </a:lnTo>
                    <a:lnTo>
                      <a:pt x="1069" y="1216"/>
                    </a:lnTo>
                    <a:lnTo>
                      <a:pt x="1067" y="1216"/>
                    </a:lnTo>
                    <a:lnTo>
                      <a:pt x="1067" y="1216"/>
                    </a:lnTo>
                    <a:lnTo>
                      <a:pt x="1067" y="1216"/>
                    </a:lnTo>
                    <a:lnTo>
                      <a:pt x="1067" y="1216"/>
                    </a:lnTo>
                    <a:lnTo>
                      <a:pt x="1067" y="1216"/>
                    </a:lnTo>
                    <a:lnTo>
                      <a:pt x="1067" y="1216"/>
                    </a:lnTo>
                    <a:lnTo>
                      <a:pt x="1067" y="1216"/>
                    </a:lnTo>
                    <a:lnTo>
                      <a:pt x="1067" y="1216"/>
                    </a:lnTo>
                    <a:lnTo>
                      <a:pt x="1065" y="1216"/>
                    </a:lnTo>
                    <a:lnTo>
                      <a:pt x="1065" y="1216"/>
                    </a:lnTo>
                    <a:lnTo>
                      <a:pt x="1065" y="1216"/>
                    </a:lnTo>
                    <a:lnTo>
                      <a:pt x="1065" y="1216"/>
                    </a:lnTo>
                    <a:lnTo>
                      <a:pt x="1065" y="1216"/>
                    </a:lnTo>
                    <a:lnTo>
                      <a:pt x="1065" y="1216"/>
                    </a:lnTo>
                    <a:lnTo>
                      <a:pt x="1065" y="1216"/>
                    </a:lnTo>
                    <a:lnTo>
                      <a:pt x="1065" y="1216"/>
                    </a:lnTo>
                    <a:lnTo>
                      <a:pt x="1064" y="1216"/>
                    </a:lnTo>
                    <a:lnTo>
                      <a:pt x="1064" y="1216"/>
                    </a:lnTo>
                    <a:lnTo>
                      <a:pt x="1064" y="1216"/>
                    </a:lnTo>
                    <a:lnTo>
                      <a:pt x="1064" y="1216"/>
                    </a:lnTo>
                    <a:lnTo>
                      <a:pt x="1064" y="1216"/>
                    </a:lnTo>
                    <a:lnTo>
                      <a:pt x="1064" y="1216"/>
                    </a:lnTo>
                    <a:lnTo>
                      <a:pt x="1064" y="1216"/>
                    </a:lnTo>
                    <a:lnTo>
                      <a:pt x="1064" y="1216"/>
                    </a:lnTo>
                    <a:lnTo>
                      <a:pt x="1064" y="1214"/>
                    </a:lnTo>
                    <a:lnTo>
                      <a:pt x="1064" y="1214"/>
                    </a:lnTo>
                    <a:lnTo>
                      <a:pt x="1062" y="1214"/>
                    </a:lnTo>
                    <a:lnTo>
                      <a:pt x="1062" y="1214"/>
                    </a:lnTo>
                    <a:lnTo>
                      <a:pt x="1062" y="1214"/>
                    </a:lnTo>
                    <a:lnTo>
                      <a:pt x="1062" y="1214"/>
                    </a:lnTo>
                    <a:lnTo>
                      <a:pt x="1062" y="1214"/>
                    </a:lnTo>
                    <a:lnTo>
                      <a:pt x="1062" y="1214"/>
                    </a:lnTo>
                    <a:lnTo>
                      <a:pt x="1062" y="1214"/>
                    </a:lnTo>
                    <a:lnTo>
                      <a:pt x="1062" y="1214"/>
                    </a:lnTo>
                    <a:lnTo>
                      <a:pt x="1062" y="1212"/>
                    </a:lnTo>
                    <a:lnTo>
                      <a:pt x="1062" y="1212"/>
                    </a:lnTo>
                    <a:lnTo>
                      <a:pt x="1062" y="1212"/>
                    </a:lnTo>
                    <a:lnTo>
                      <a:pt x="1062" y="1212"/>
                    </a:lnTo>
                    <a:lnTo>
                      <a:pt x="1060" y="1212"/>
                    </a:lnTo>
                    <a:lnTo>
                      <a:pt x="1060" y="1212"/>
                    </a:lnTo>
                    <a:lnTo>
                      <a:pt x="1060" y="1212"/>
                    </a:lnTo>
                    <a:lnTo>
                      <a:pt x="1060" y="1212"/>
                    </a:lnTo>
                    <a:lnTo>
                      <a:pt x="1060" y="1212"/>
                    </a:lnTo>
                    <a:lnTo>
                      <a:pt x="1060" y="1211"/>
                    </a:lnTo>
                    <a:lnTo>
                      <a:pt x="1060" y="1211"/>
                    </a:lnTo>
                    <a:lnTo>
                      <a:pt x="1060" y="1211"/>
                    </a:lnTo>
                    <a:lnTo>
                      <a:pt x="1060" y="1211"/>
                    </a:lnTo>
                    <a:lnTo>
                      <a:pt x="1060" y="1211"/>
                    </a:lnTo>
                    <a:lnTo>
                      <a:pt x="1060" y="1211"/>
                    </a:lnTo>
                    <a:lnTo>
                      <a:pt x="1060" y="1211"/>
                    </a:lnTo>
                    <a:lnTo>
                      <a:pt x="1060" y="1211"/>
                    </a:lnTo>
                    <a:lnTo>
                      <a:pt x="1060" y="1211"/>
                    </a:lnTo>
                    <a:lnTo>
                      <a:pt x="1058" y="1211"/>
                    </a:lnTo>
                    <a:lnTo>
                      <a:pt x="1058" y="1209"/>
                    </a:lnTo>
                    <a:lnTo>
                      <a:pt x="1058" y="1209"/>
                    </a:lnTo>
                    <a:lnTo>
                      <a:pt x="1058" y="1209"/>
                    </a:lnTo>
                    <a:lnTo>
                      <a:pt x="1058" y="1209"/>
                    </a:lnTo>
                    <a:lnTo>
                      <a:pt x="1058" y="1209"/>
                    </a:lnTo>
                    <a:lnTo>
                      <a:pt x="1058" y="1209"/>
                    </a:lnTo>
                    <a:lnTo>
                      <a:pt x="1058" y="1209"/>
                    </a:lnTo>
                    <a:lnTo>
                      <a:pt x="1058" y="1209"/>
                    </a:lnTo>
                    <a:lnTo>
                      <a:pt x="1058" y="1209"/>
                    </a:lnTo>
                    <a:lnTo>
                      <a:pt x="1058" y="1209"/>
                    </a:lnTo>
                    <a:lnTo>
                      <a:pt x="1056" y="1209"/>
                    </a:lnTo>
                    <a:lnTo>
                      <a:pt x="1056" y="1209"/>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5" y="1207"/>
                    </a:lnTo>
                    <a:lnTo>
                      <a:pt x="1055" y="1207"/>
                    </a:lnTo>
                    <a:lnTo>
                      <a:pt x="1055" y="1207"/>
                    </a:lnTo>
                    <a:lnTo>
                      <a:pt x="1055" y="1207"/>
                    </a:lnTo>
                    <a:lnTo>
                      <a:pt x="1055" y="1207"/>
                    </a:lnTo>
                    <a:lnTo>
                      <a:pt x="1055" y="1207"/>
                    </a:lnTo>
                    <a:lnTo>
                      <a:pt x="1055" y="1207"/>
                    </a:lnTo>
                    <a:lnTo>
                      <a:pt x="1055" y="1207"/>
                    </a:lnTo>
                    <a:lnTo>
                      <a:pt x="1055" y="1207"/>
                    </a:lnTo>
                    <a:lnTo>
                      <a:pt x="1053" y="1207"/>
                    </a:lnTo>
                    <a:lnTo>
                      <a:pt x="1053" y="1207"/>
                    </a:lnTo>
                    <a:lnTo>
                      <a:pt x="1053" y="1207"/>
                    </a:lnTo>
                    <a:lnTo>
                      <a:pt x="1053" y="1207"/>
                    </a:lnTo>
                    <a:lnTo>
                      <a:pt x="1053" y="1207"/>
                    </a:lnTo>
                    <a:lnTo>
                      <a:pt x="1053" y="1207"/>
                    </a:lnTo>
                    <a:lnTo>
                      <a:pt x="1053" y="1207"/>
                    </a:lnTo>
                    <a:lnTo>
                      <a:pt x="1051" y="1207"/>
                    </a:lnTo>
                    <a:lnTo>
                      <a:pt x="1051" y="1207"/>
                    </a:lnTo>
                    <a:lnTo>
                      <a:pt x="1051" y="1207"/>
                    </a:lnTo>
                    <a:lnTo>
                      <a:pt x="1051" y="1207"/>
                    </a:lnTo>
                    <a:lnTo>
                      <a:pt x="1051" y="1207"/>
                    </a:lnTo>
                    <a:lnTo>
                      <a:pt x="1051" y="1207"/>
                    </a:lnTo>
                    <a:lnTo>
                      <a:pt x="1051"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7" y="1207"/>
                    </a:lnTo>
                    <a:lnTo>
                      <a:pt x="1047" y="1205"/>
                    </a:lnTo>
                    <a:lnTo>
                      <a:pt x="1047" y="1205"/>
                    </a:lnTo>
                    <a:lnTo>
                      <a:pt x="1047" y="1205"/>
                    </a:lnTo>
                    <a:lnTo>
                      <a:pt x="1047" y="1205"/>
                    </a:lnTo>
                    <a:lnTo>
                      <a:pt x="1047" y="1205"/>
                    </a:lnTo>
                    <a:lnTo>
                      <a:pt x="1047" y="1205"/>
                    </a:lnTo>
                    <a:lnTo>
                      <a:pt x="1047" y="1205"/>
                    </a:lnTo>
                    <a:lnTo>
                      <a:pt x="1049" y="1205"/>
                    </a:lnTo>
                    <a:lnTo>
                      <a:pt x="1049" y="1205"/>
                    </a:lnTo>
                    <a:lnTo>
                      <a:pt x="1049" y="1205"/>
                    </a:lnTo>
                    <a:lnTo>
                      <a:pt x="1049" y="1205"/>
                    </a:lnTo>
                    <a:lnTo>
                      <a:pt x="1047" y="1205"/>
                    </a:lnTo>
                    <a:lnTo>
                      <a:pt x="1047" y="1205"/>
                    </a:lnTo>
                    <a:lnTo>
                      <a:pt x="1047" y="1203"/>
                    </a:lnTo>
                    <a:lnTo>
                      <a:pt x="1047" y="1203"/>
                    </a:lnTo>
                    <a:lnTo>
                      <a:pt x="1047" y="1203"/>
                    </a:lnTo>
                    <a:lnTo>
                      <a:pt x="1047" y="1203"/>
                    </a:lnTo>
                    <a:lnTo>
                      <a:pt x="1047" y="1203"/>
                    </a:lnTo>
                    <a:lnTo>
                      <a:pt x="1047" y="1203"/>
                    </a:lnTo>
                    <a:lnTo>
                      <a:pt x="1046" y="1203"/>
                    </a:lnTo>
                    <a:lnTo>
                      <a:pt x="1046" y="1203"/>
                    </a:lnTo>
                    <a:lnTo>
                      <a:pt x="1046" y="1203"/>
                    </a:lnTo>
                    <a:lnTo>
                      <a:pt x="1046" y="1203"/>
                    </a:lnTo>
                    <a:lnTo>
                      <a:pt x="1046" y="1203"/>
                    </a:lnTo>
                    <a:lnTo>
                      <a:pt x="1044" y="1203"/>
                    </a:lnTo>
                    <a:lnTo>
                      <a:pt x="1044" y="1203"/>
                    </a:lnTo>
                    <a:lnTo>
                      <a:pt x="1044" y="1203"/>
                    </a:lnTo>
                    <a:lnTo>
                      <a:pt x="1044" y="1203"/>
                    </a:lnTo>
                    <a:lnTo>
                      <a:pt x="1044" y="1203"/>
                    </a:lnTo>
                    <a:lnTo>
                      <a:pt x="1044" y="1203"/>
                    </a:lnTo>
                    <a:lnTo>
                      <a:pt x="1044" y="1203"/>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2" y="1205"/>
                    </a:lnTo>
                    <a:lnTo>
                      <a:pt x="1042" y="1207"/>
                    </a:lnTo>
                    <a:lnTo>
                      <a:pt x="1042" y="1207"/>
                    </a:lnTo>
                    <a:lnTo>
                      <a:pt x="1042" y="1207"/>
                    </a:lnTo>
                    <a:lnTo>
                      <a:pt x="1042" y="1207"/>
                    </a:lnTo>
                    <a:lnTo>
                      <a:pt x="1042" y="1207"/>
                    </a:lnTo>
                    <a:lnTo>
                      <a:pt x="1042" y="1207"/>
                    </a:lnTo>
                    <a:lnTo>
                      <a:pt x="1042" y="1207"/>
                    </a:lnTo>
                    <a:lnTo>
                      <a:pt x="1042" y="1209"/>
                    </a:lnTo>
                    <a:lnTo>
                      <a:pt x="1042" y="1209"/>
                    </a:lnTo>
                    <a:lnTo>
                      <a:pt x="1042" y="1209"/>
                    </a:lnTo>
                    <a:lnTo>
                      <a:pt x="1042" y="1209"/>
                    </a:lnTo>
                    <a:lnTo>
                      <a:pt x="1040" y="1209"/>
                    </a:lnTo>
                    <a:lnTo>
                      <a:pt x="1040" y="1209"/>
                    </a:lnTo>
                    <a:lnTo>
                      <a:pt x="1040" y="1209"/>
                    </a:lnTo>
                    <a:lnTo>
                      <a:pt x="1040" y="1209"/>
                    </a:lnTo>
                    <a:lnTo>
                      <a:pt x="1040" y="1209"/>
                    </a:lnTo>
                    <a:lnTo>
                      <a:pt x="1040" y="1209"/>
                    </a:lnTo>
                    <a:lnTo>
                      <a:pt x="1040" y="1209"/>
                    </a:lnTo>
                    <a:lnTo>
                      <a:pt x="1040" y="1211"/>
                    </a:lnTo>
                    <a:lnTo>
                      <a:pt x="1038" y="1211"/>
                    </a:lnTo>
                    <a:lnTo>
                      <a:pt x="1038" y="1211"/>
                    </a:lnTo>
                    <a:lnTo>
                      <a:pt x="1038" y="1211"/>
                    </a:lnTo>
                    <a:lnTo>
                      <a:pt x="1038" y="1211"/>
                    </a:lnTo>
                    <a:lnTo>
                      <a:pt x="1038" y="1211"/>
                    </a:lnTo>
                    <a:lnTo>
                      <a:pt x="1038" y="1211"/>
                    </a:lnTo>
                    <a:lnTo>
                      <a:pt x="1038" y="1211"/>
                    </a:lnTo>
                    <a:lnTo>
                      <a:pt x="1038" y="1211"/>
                    </a:lnTo>
                    <a:lnTo>
                      <a:pt x="1037" y="1211"/>
                    </a:lnTo>
                    <a:lnTo>
                      <a:pt x="1037" y="1211"/>
                    </a:lnTo>
                    <a:lnTo>
                      <a:pt x="1037" y="1211"/>
                    </a:lnTo>
                    <a:lnTo>
                      <a:pt x="1037" y="1211"/>
                    </a:lnTo>
                    <a:lnTo>
                      <a:pt x="1037" y="1209"/>
                    </a:lnTo>
                    <a:lnTo>
                      <a:pt x="1037" y="1209"/>
                    </a:lnTo>
                    <a:lnTo>
                      <a:pt x="1037"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7"/>
                    </a:lnTo>
                    <a:lnTo>
                      <a:pt x="1035" y="1207"/>
                    </a:lnTo>
                    <a:lnTo>
                      <a:pt x="1035" y="1207"/>
                    </a:lnTo>
                    <a:lnTo>
                      <a:pt x="1035" y="1207"/>
                    </a:lnTo>
                    <a:lnTo>
                      <a:pt x="1035" y="1207"/>
                    </a:lnTo>
                    <a:lnTo>
                      <a:pt x="1035" y="1207"/>
                    </a:lnTo>
                    <a:lnTo>
                      <a:pt x="1033" y="1207"/>
                    </a:lnTo>
                    <a:lnTo>
                      <a:pt x="1033" y="1207"/>
                    </a:lnTo>
                    <a:lnTo>
                      <a:pt x="1033" y="1207"/>
                    </a:lnTo>
                    <a:lnTo>
                      <a:pt x="1033" y="1207"/>
                    </a:lnTo>
                    <a:lnTo>
                      <a:pt x="1033" y="1207"/>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3"/>
                    </a:lnTo>
                    <a:lnTo>
                      <a:pt x="1033" y="1203"/>
                    </a:lnTo>
                    <a:lnTo>
                      <a:pt x="1033" y="1203"/>
                    </a:lnTo>
                    <a:lnTo>
                      <a:pt x="1033" y="1203"/>
                    </a:lnTo>
                    <a:lnTo>
                      <a:pt x="1031" y="1203"/>
                    </a:lnTo>
                    <a:lnTo>
                      <a:pt x="1031" y="1203"/>
                    </a:lnTo>
                    <a:lnTo>
                      <a:pt x="1031" y="1203"/>
                    </a:lnTo>
                    <a:lnTo>
                      <a:pt x="1031" y="1203"/>
                    </a:lnTo>
                    <a:lnTo>
                      <a:pt x="1031" y="1203"/>
                    </a:lnTo>
                    <a:lnTo>
                      <a:pt x="1031" y="1203"/>
                    </a:lnTo>
                    <a:lnTo>
                      <a:pt x="1031" y="1203"/>
                    </a:lnTo>
                    <a:lnTo>
                      <a:pt x="1031" y="1202"/>
                    </a:lnTo>
                    <a:lnTo>
                      <a:pt x="1031" y="1202"/>
                    </a:lnTo>
                    <a:lnTo>
                      <a:pt x="1031" y="1202"/>
                    </a:lnTo>
                    <a:lnTo>
                      <a:pt x="1031" y="1202"/>
                    </a:lnTo>
                    <a:lnTo>
                      <a:pt x="1031" y="1202"/>
                    </a:lnTo>
                    <a:lnTo>
                      <a:pt x="1031" y="1202"/>
                    </a:lnTo>
                    <a:lnTo>
                      <a:pt x="1031"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7" y="1202"/>
                    </a:lnTo>
                    <a:lnTo>
                      <a:pt x="1027" y="1200"/>
                    </a:lnTo>
                    <a:lnTo>
                      <a:pt x="1027" y="1200"/>
                    </a:lnTo>
                    <a:lnTo>
                      <a:pt x="1027" y="1202"/>
                    </a:lnTo>
                    <a:lnTo>
                      <a:pt x="1027" y="1202"/>
                    </a:lnTo>
                    <a:lnTo>
                      <a:pt x="1027" y="1202"/>
                    </a:lnTo>
                    <a:lnTo>
                      <a:pt x="1027" y="1202"/>
                    </a:lnTo>
                    <a:lnTo>
                      <a:pt x="1026" y="1202"/>
                    </a:lnTo>
                    <a:lnTo>
                      <a:pt x="1026" y="1202"/>
                    </a:lnTo>
                    <a:lnTo>
                      <a:pt x="1026" y="1202"/>
                    </a:lnTo>
                    <a:lnTo>
                      <a:pt x="1026" y="1202"/>
                    </a:lnTo>
                    <a:lnTo>
                      <a:pt x="1026" y="1202"/>
                    </a:lnTo>
                    <a:lnTo>
                      <a:pt x="1026" y="1202"/>
                    </a:lnTo>
                    <a:lnTo>
                      <a:pt x="1026" y="1202"/>
                    </a:lnTo>
                    <a:lnTo>
                      <a:pt x="1026" y="1202"/>
                    </a:lnTo>
                    <a:lnTo>
                      <a:pt x="1026" y="1202"/>
                    </a:lnTo>
                    <a:lnTo>
                      <a:pt x="1024" y="1202"/>
                    </a:lnTo>
                    <a:lnTo>
                      <a:pt x="1024" y="1202"/>
                    </a:lnTo>
                    <a:lnTo>
                      <a:pt x="1024" y="1203"/>
                    </a:lnTo>
                    <a:lnTo>
                      <a:pt x="1024" y="1203"/>
                    </a:lnTo>
                    <a:lnTo>
                      <a:pt x="1024" y="1203"/>
                    </a:lnTo>
                    <a:lnTo>
                      <a:pt x="1024" y="1203"/>
                    </a:lnTo>
                    <a:lnTo>
                      <a:pt x="1024" y="1203"/>
                    </a:lnTo>
                    <a:lnTo>
                      <a:pt x="1024" y="1203"/>
                    </a:lnTo>
                    <a:lnTo>
                      <a:pt x="1024" y="1203"/>
                    </a:lnTo>
                    <a:lnTo>
                      <a:pt x="1024" y="1203"/>
                    </a:lnTo>
                    <a:lnTo>
                      <a:pt x="1024" y="1203"/>
                    </a:lnTo>
                    <a:lnTo>
                      <a:pt x="1024" y="1203"/>
                    </a:lnTo>
                    <a:lnTo>
                      <a:pt x="1024" y="1205"/>
                    </a:lnTo>
                    <a:lnTo>
                      <a:pt x="1024" y="1205"/>
                    </a:lnTo>
                    <a:lnTo>
                      <a:pt x="1024" y="1205"/>
                    </a:lnTo>
                    <a:lnTo>
                      <a:pt x="1024" y="1205"/>
                    </a:lnTo>
                    <a:lnTo>
                      <a:pt x="1024" y="1205"/>
                    </a:lnTo>
                    <a:lnTo>
                      <a:pt x="1024" y="1205"/>
                    </a:lnTo>
                    <a:lnTo>
                      <a:pt x="1024" y="1205"/>
                    </a:lnTo>
                    <a:lnTo>
                      <a:pt x="1024" y="1205"/>
                    </a:lnTo>
                    <a:lnTo>
                      <a:pt x="1024" y="1205"/>
                    </a:lnTo>
                    <a:lnTo>
                      <a:pt x="1024" y="1207"/>
                    </a:lnTo>
                    <a:lnTo>
                      <a:pt x="1024" y="1207"/>
                    </a:lnTo>
                    <a:lnTo>
                      <a:pt x="1024" y="1207"/>
                    </a:lnTo>
                    <a:lnTo>
                      <a:pt x="1024" y="1207"/>
                    </a:lnTo>
                    <a:lnTo>
                      <a:pt x="1024" y="1207"/>
                    </a:lnTo>
                    <a:lnTo>
                      <a:pt x="1024" y="1207"/>
                    </a:lnTo>
                    <a:lnTo>
                      <a:pt x="1024" y="1209"/>
                    </a:lnTo>
                    <a:lnTo>
                      <a:pt x="1024" y="1209"/>
                    </a:lnTo>
                    <a:lnTo>
                      <a:pt x="1024" y="1209"/>
                    </a:lnTo>
                    <a:lnTo>
                      <a:pt x="1022" y="1209"/>
                    </a:lnTo>
                    <a:lnTo>
                      <a:pt x="1022" y="1209"/>
                    </a:lnTo>
                    <a:lnTo>
                      <a:pt x="1022" y="1211"/>
                    </a:lnTo>
                    <a:lnTo>
                      <a:pt x="1020" y="1209"/>
                    </a:lnTo>
                    <a:lnTo>
                      <a:pt x="1020" y="1209"/>
                    </a:lnTo>
                    <a:lnTo>
                      <a:pt x="1020" y="1209"/>
                    </a:lnTo>
                    <a:lnTo>
                      <a:pt x="1020" y="1209"/>
                    </a:lnTo>
                    <a:lnTo>
                      <a:pt x="1020" y="1209"/>
                    </a:lnTo>
                    <a:lnTo>
                      <a:pt x="1018" y="1209"/>
                    </a:lnTo>
                    <a:lnTo>
                      <a:pt x="1018" y="1209"/>
                    </a:lnTo>
                    <a:lnTo>
                      <a:pt x="1018" y="1209"/>
                    </a:lnTo>
                    <a:lnTo>
                      <a:pt x="1018" y="1209"/>
                    </a:lnTo>
                    <a:lnTo>
                      <a:pt x="1018" y="1209"/>
                    </a:lnTo>
                    <a:lnTo>
                      <a:pt x="1017" y="1209"/>
                    </a:lnTo>
                    <a:lnTo>
                      <a:pt x="1017" y="1207"/>
                    </a:lnTo>
                    <a:lnTo>
                      <a:pt x="1017" y="1207"/>
                    </a:lnTo>
                    <a:lnTo>
                      <a:pt x="1017" y="1207"/>
                    </a:lnTo>
                    <a:lnTo>
                      <a:pt x="1017" y="1207"/>
                    </a:lnTo>
                    <a:lnTo>
                      <a:pt x="1015" y="1207"/>
                    </a:lnTo>
                    <a:lnTo>
                      <a:pt x="1015" y="1205"/>
                    </a:lnTo>
                    <a:lnTo>
                      <a:pt x="1015" y="1205"/>
                    </a:lnTo>
                    <a:lnTo>
                      <a:pt x="1015" y="1205"/>
                    </a:lnTo>
                    <a:lnTo>
                      <a:pt x="1015" y="1205"/>
                    </a:lnTo>
                    <a:lnTo>
                      <a:pt x="1013" y="1205"/>
                    </a:lnTo>
                    <a:lnTo>
                      <a:pt x="1013" y="1205"/>
                    </a:lnTo>
                    <a:lnTo>
                      <a:pt x="1013" y="1205"/>
                    </a:lnTo>
                    <a:lnTo>
                      <a:pt x="1011" y="1205"/>
                    </a:lnTo>
                    <a:lnTo>
                      <a:pt x="1011" y="1205"/>
                    </a:lnTo>
                    <a:lnTo>
                      <a:pt x="1011" y="1205"/>
                    </a:lnTo>
                    <a:lnTo>
                      <a:pt x="1009" y="1205"/>
                    </a:lnTo>
                    <a:lnTo>
                      <a:pt x="1009" y="1205"/>
                    </a:lnTo>
                    <a:lnTo>
                      <a:pt x="1009" y="1205"/>
                    </a:lnTo>
                    <a:lnTo>
                      <a:pt x="1009" y="1205"/>
                    </a:lnTo>
                    <a:lnTo>
                      <a:pt x="1008" y="1205"/>
                    </a:lnTo>
                    <a:lnTo>
                      <a:pt x="1008" y="1207"/>
                    </a:lnTo>
                    <a:lnTo>
                      <a:pt x="1008" y="1207"/>
                    </a:lnTo>
                    <a:lnTo>
                      <a:pt x="1008" y="1207"/>
                    </a:lnTo>
                    <a:lnTo>
                      <a:pt x="1008" y="1207"/>
                    </a:lnTo>
                    <a:lnTo>
                      <a:pt x="1008" y="1207"/>
                    </a:lnTo>
                    <a:lnTo>
                      <a:pt x="1009" y="1209"/>
                    </a:lnTo>
                    <a:lnTo>
                      <a:pt x="1009" y="1211"/>
                    </a:lnTo>
                    <a:lnTo>
                      <a:pt x="1009" y="1211"/>
                    </a:lnTo>
                    <a:lnTo>
                      <a:pt x="1009" y="1211"/>
                    </a:lnTo>
                    <a:lnTo>
                      <a:pt x="1009" y="1212"/>
                    </a:lnTo>
                    <a:lnTo>
                      <a:pt x="1009" y="1212"/>
                    </a:lnTo>
                    <a:lnTo>
                      <a:pt x="1009" y="1214"/>
                    </a:lnTo>
                    <a:lnTo>
                      <a:pt x="1008" y="1214"/>
                    </a:lnTo>
                    <a:lnTo>
                      <a:pt x="1008" y="1214"/>
                    </a:lnTo>
                    <a:lnTo>
                      <a:pt x="1008" y="1214"/>
                    </a:lnTo>
                    <a:lnTo>
                      <a:pt x="1006" y="1214"/>
                    </a:lnTo>
                    <a:lnTo>
                      <a:pt x="1006" y="1214"/>
                    </a:lnTo>
                    <a:lnTo>
                      <a:pt x="1004" y="1214"/>
                    </a:lnTo>
                    <a:lnTo>
                      <a:pt x="1004" y="1214"/>
                    </a:lnTo>
                    <a:lnTo>
                      <a:pt x="1004" y="1214"/>
                    </a:lnTo>
                    <a:lnTo>
                      <a:pt x="1002" y="1214"/>
                    </a:lnTo>
                    <a:lnTo>
                      <a:pt x="1002" y="1214"/>
                    </a:lnTo>
                    <a:lnTo>
                      <a:pt x="1002" y="1212"/>
                    </a:lnTo>
                    <a:lnTo>
                      <a:pt x="1002" y="1212"/>
                    </a:lnTo>
                    <a:lnTo>
                      <a:pt x="1002" y="1212"/>
                    </a:lnTo>
                    <a:lnTo>
                      <a:pt x="1002" y="1212"/>
                    </a:lnTo>
                    <a:lnTo>
                      <a:pt x="1002" y="1211"/>
                    </a:lnTo>
                    <a:lnTo>
                      <a:pt x="1000" y="1211"/>
                    </a:lnTo>
                    <a:lnTo>
                      <a:pt x="1000" y="1209"/>
                    </a:lnTo>
                    <a:lnTo>
                      <a:pt x="999" y="1209"/>
                    </a:lnTo>
                    <a:lnTo>
                      <a:pt x="999" y="1209"/>
                    </a:lnTo>
                    <a:lnTo>
                      <a:pt x="997" y="1207"/>
                    </a:lnTo>
                    <a:lnTo>
                      <a:pt x="997" y="1207"/>
                    </a:lnTo>
                    <a:lnTo>
                      <a:pt x="995" y="1207"/>
                    </a:lnTo>
                    <a:lnTo>
                      <a:pt x="995" y="1207"/>
                    </a:lnTo>
                    <a:lnTo>
                      <a:pt x="995" y="1207"/>
                    </a:lnTo>
                    <a:lnTo>
                      <a:pt x="991" y="1207"/>
                    </a:lnTo>
                    <a:lnTo>
                      <a:pt x="991" y="1207"/>
                    </a:lnTo>
                    <a:lnTo>
                      <a:pt x="991" y="1207"/>
                    </a:lnTo>
                    <a:lnTo>
                      <a:pt x="991" y="1207"/>
                    </a:lnTo>
                    <a:lnTo>
                      <a:pt x="991" y="1207"/>
                    </a:lnTo>
                    <a:lnTo>
                      <a:pt x="991" y="1207"/>
                    </a:lnTo>
                    <a:lnTo>
                      <a:pt x="991" y="1209"/>
                    </a:lnTo>
                    <a:lnTo>
                      <a:pt x="991" y="1209"/>
                    </a:lnTo>
                    <a:lnTo>
                      <a:pt x="991" y="1209"/>
                    </a:lnTo>
                    <a:lnTo>
                      <a:pt x="991" y="1209"/>
                    </a:lnTo>
                    <a:lnTo>
                      <a:pt x="991" y="1211"/>
                    </a:lnTo>
                    <a:lnTo>
                      <a:pt x="989" y="1211"/>
                    </a:lnTo>
                    <a:lnTo>
                      <a:pt x="989" y="1211"/>
                    </a:lnTo>
                    <a:lnTo>
                      <a:pt x="989" y="1211"/>
                    </a:lnTo>
                    <a:lnTo>
                      <a:pt x="988" y="1212"/>
                    </a:lnTo>
                    <a:lnTo>
                      <a:pt x="988" y="1212"/>
                    </a:lnTo>
                    <a:lnTo>
                      <a:pt x="988" y="1212"/>
                    </a:lnTo>
                    <a:lnTo>
                      <a:pt x="988" y="1212"/>
                    </a:lnTo>
                    <a:lnTo>
                      <a:pt x="988" y="1212"/>
                    </a:lnTo>
                    <a:lnTo>
                      <a:pt x="988" y="1214"/>
                    </a:lnTo>
                    <a:lnTo>
                      <a:pt x="988" y="1214"/>
                    </a:lnTo>
                    <a:lnTo>
                      <a:pt x="988" y="1214"/>
                    </a:lnTo>
                    <a:lnTo>
                      <a:pt x="988" y="1216"/>
                    </a:lnTo>
                    <a:lnTo>
                      <a:pt x="988" y="1216"/>
                    </a:lnTo>
                    <a:lnTo>
                      <a:pt x="988" y="1216"/>
                    </a:lnTo>
                    <a:lnTo>
                      <a:pt x="988" y="1216"/>
                    </a:lnTo>
                    <a:lnTo>
                      <a:pt x="986" y="1216"/>
                    </a:lnTo>
                    <a:lnTo>
                      <a:pt x="986" y="1216"/>
                    </a:lnTo>
                    <a:lnTo>
                      <a:pt x="984" y="1216"/>
                    </a:lnTo>
                    <a:lnTo>
                      <a:pt x="984" y="1216"/>
                    </a:lnTo>
                    <a:lnTo>
                      <a:pt x="984" y="1218"/>
                    </a:lnTo>
                    <a:lnTo>
                      <a:pt x="984" y="1218"/>
                    </a:lnTo>
                    <a:lnTo>
                      <a:pt x="984" y="1218"/>
                    </a:lnTo>
                    <a:lnTo>
                      <a:pt x="984" y="1218"/>
                    </a:lnTo>
                    <a:lnTo>
                      <a:pt x="986" y="1220"/>
                    </a:lnTo>
                    <a:lnTo>
                      <a:pt x="986" y="1220"/>
                    </a:lnTo>
                    <a:lnTo>
                      <a:pt x="988" y="1220"/>
                    </a:lnTo>
                    <a:lnTo>
                      <a:pt x="989" y="1220"/>
                    </a:lnTo>
                    <a:lnTo>
                      <a:pt x="989" y="1220"/>
                    </a:lnTo>
                    <a:lnTo>
                      <a:pt x="991" y="1222"/>
                    </a:lnTo>
                    <a:lnTo>
                      <a:pt x="991" y="1223"/>
                    </a:lnTo>
                    <a:lnTo>
                      <a:pt x="991" y="1225"/>
                    </a:lnTo>
                    <a:lnTo>
                      <a:pt x="991" y="1225"/>
                    </a:lnTo>
                    <a:lnTo>
                      <a:pt x="991" y="1227"/>
                    </a:lnTo>
                    <a:lnTo>
                      <a:pt x="991" y="1227"/>
                    </a:lnTo>
                    <a:lnTo>
                      <a:pt x="991" y="1229"/>
                    </a:lnTo>
                    <a:lnTo>
                      <a:pt x="991" y="1229"/>
                    </a:lnTo>
                    <a:lnTo>
                      <a:pt x="991" y="1231"/>
                    </a:lnTo>
                    <a:lnTo>
                      <a:pt x="989" y="1231"/>
                    </a:lnTo>
                    <a:lnTo>
                      <a:pt x="989" y="1231"/>
                    </a:lnTo>
                    <a:lnTo>
                      <a:pt x="989" y="1231"/>
                    </a:lnTo>
                    <a:lnTo>
                      <a:pt x="988" y="1231"/>
                    </a:lnTo>
                    <a:lnTo>
                      <a:pt x="988" y="1231"/>
                    </a:lnTo>
                    <a:lnTo>
                      <a:pt x="988" y="1231"/>
                    </a:lnTo>
                    <a:lnTo>
                      <a:pt x="988" y="1231"/>
                    </a:lnTo>
                    <a:lnTo>
                      <a:pt x="988" y="1231"/>
                    </a:lnTo>
                    <a:lnTo>
                      <a:pt x="986" y="1231"/>
                    </a:lnTo>
                    <a:lnTo>
                      <a:pt x="986" y="1231"/>
                    </a:lnTo>
                    <a:lnTo>
                      <a:pt x="984" y="1231"/>
                    </a:lnTo>
                    <a:lnTo>
                      <a:pt x="984" y="1229"/>
                    </a:lnTo>
                    <a:lnTo>
                      <a:pt x="982" y="1229"/>
                    </a:lnTo>
                    <a:lnTo>
                      <a:pt x="982" y="1229"/>
                    </a:lnTo>
                    <a:lnTo>
                      <a:pt x="982" y="1229"/>
                    </a:lnTo>
                    <a:lnTo>
                      <a:pt x="982" y="1229"/>
                    </a:lnTo>
                    <a:lnTo>
                      <a:pt x="982" y="1227"/>
                    </a:lnTo>
                    <a:lnTo>
                      <a:pt x="982" y="1227"/>
                    </a:lnTo>
                    <a:lnTo>
                      <a:pt x="980" y="1227"/>
                    </a:lnTo>
                    <a:lnTo>
                      <a:pt x="980" y="1225"/>
                    </a:lnTo>
                    <a:lnTo>
                      <a:pt x="979" y="1225"/>
                    </a:lnTo>
                    <a:lnTo>
                      <a:pt x="979" y="1225"/>
                    </a:lnTo>
                    <a:lnTo>
                      <a:pt x="979" y="1225"/>
                    </a:lnTo>
                    <a:lnTo>
                      <a:pt x="979" y="1223"/>
                    </a:lnTo>
                    <a:lnTo>
                      <a:pt x="977" y="1223"/>
                    </a:lnTo>
                    <a:lnTo>
                      <a:pt x="977" y="1223"/>
                    </a:lnTo>
                    <a:lnTo>
                      <a:pt x="977" y="1223"/>
                    </a:lnTo>
                    <a:lnTo>
                      <a:pt x="977" y="1223"/>
                    </a:lnTo>
                    <a:lnTo>
                      <a:pt x="977" y="1222"/>
                    </a:lnTo>
                    <a:lnTo>
                      <a:pt x="977" y="1222"/>
                    </a:lnTo>
                    <a:lnTo>
                      <a:pt x="977" y="1222"/>
                    </a:lnTo>
                    <a:lnTo>
                      <a:pt x="977" y="1220"/>
                    </a:lnTo>
                    <a:lnTo>
                      <a:pt x="977" y="1220"/>
                    </a:lnTo>
                    <a:lnTo>
                      <a:pt x="975" y="1220"/>
                    </a:lnTo>
                    <a:lnTo>
                      <a:pt x="975" y="1220"/>
                    </a:lnTo>
                    <a:lnTo>
                      <a:pt x="975" y="1220"/>
                    </a:lnTo>
                    <a:lnTo>
                      <a:pt x="973" y="1220"/>
                    </a:lnTo>
                    <a:lnTo>
                      <a:pt x="973" y="1220"/>
                    </a:lnTo>
                    <a:lnTo>
                      <a:pt x="973" y="1220"/>
                    </a:lnTo>
                    <a:lnTo>
                      <a:pt x="973" y="1220"/>
                    </a:lnTo>
                    <a:lnTo>
                      <a:pt x="971" y="1220"/>
                    </a:lnTo>
                    <a:lnTo>
                      <a:pt x="971" y="1220"/>
                    </a:lnTo>
                    <a:lnTo>
                      <a:pt x="971" y="1220"/>
                    </a:lnTo>
                    <a:lnTo>
                      <a:pt x="971" y="1220"/>
                    </a:lnTo>
                    <a:lnTo>
                      <a:pt x="970" y="1220"/>
                    </a:lnTo>
                    <a:lnTo>
                      <a:pt x="970" y="1222"/>
                    </a:lnTo>
                    <a:lnTo>
                      <a:pt x="970" y="1222"/>
                    </a:lnTo>
                    <a:lnTo>
                      <a:pt x="970" y="1222"/>
                    </a:lnTo>
                    <a:lnTo>
                      <a:pt x="970" y="1222"/>
                    </a:lnTo>
                    <a:lnTo>
                      <a:pt x="970" y="1222"/>
                    </a:lnTo>
                    <a:lnTo>
                      <a:pt x="968" y="1222"/>
                    </a:lnTo>
                    <a:lnTo>
                      <a:pt x="968" y="1222"/>
                    </a:lnTo>
                    <a:lnTo>
                      <a:pt x="968" y="1222"/>
                    </a:lnTo>
                    <a:lnTo>
                      <a:pt x="966" y="1222"/>
                    </a:lnTo>
                    <a:lnTo>
                      <a:pt x="966" y="1222"/>
                    </a:lnTo>
                    <a:lnTo>
                      <a:pt x="966" y="1222"/>
                    </a:lnTo>
                    <a:lnTo>
                      <a:pt x="966" y="1222"/>
                    </a:lnTo>
                    <a:lnTo>
                      <a:pt x="966" y="1220"/>
                    </a:lnTo>
                    <a:lnTo>
                      <a:pt x="966" y="1220"/>
                    </a:lnTo>
                    <a:lnTo>
                      <a:pt x="966" y="1220"/>
                    </a:lnTo>
                    <a:lnTo>
                      <a:pt x="966" y="1218"/>
                    </a:lnTo>
                    <a:lnTo>
                      <a:pt x="964" y="1218"/>
                    </a:lnTo>
                    <a:lnTo>
                      <a:pt x="964" y="1216"/>
                    </a:lnTo>
                    <a:lnTo>
                      <a:pt x="962" y="1214"/>
                    </a:lnTo>
                    <a:lnTo>
                      <a:pt x="962" y="1214"/>
                    </a:lnTo>
                    <a:lnTo>
                      <a:pt x="962" y="1214"/>
                    </a:lnTo>
                    <a:lnTo>
                      <a:pt x="961" y="1212"/>
                    </a:lnTo>
                    <a:lnTo>
                      <a:pt x="961" y="1212"/>
                    </a:lnTo>
                    <a:lnTo>
                      <a:pt x="959" y="1212"/>
                    </a:lnTo>
                    <a:lnTo>
                      <a:pt x="959" y="1212"/>
                    </a:lnTo>
                    <a:lnTo>
                      <a:pt x="959" y="1212"/>
                    </a:lnTo>
                    <a:lnTo>
                      <a:pt x="959" y="1212"/>
                    </a:lnTo>
                    <a:lnTo>
                      <a:pt x="957" y="1214"/>
                    </a:lnTo>
                    <a:lnTo>
                      <a:pt x="957" y="1214"/>
                    </a:lnTo>
                    <a:lnTo>
                      <a:pt x="957" y="1214"/>
                    </a:lnTo>
                    <a:lnTo>
                      <a:pt x="957" y="1214"/>
                    </a:lnTo>
                    <a:lnTo>
                      <a:pt x="957" y="1216"/>
                    </a:lnTo>
                    <a:lnTo>
                      <a:pt x="957" y="1216"/>
                    </a:lnTo>
                    <a:lnTo>
                      <a:pt x="957" y="1216"/>
                    </a:lnTo>
                    <a:lnTo>
                      <a:pt x="957" y="1218"/>
                    </a:lnTo>
                    <a:lnTo>
                      <a:pt x="955" y="1218"/>
                    </a:lnTo>
                    <a:lnTo>
                      <a:pt x="955" y="1218"/>
                    </a:lnTo>
                    <a:lnTo>
                      <a:pt x="955" y="1218"/>
                    </a:lnTo>
                    <a:lnTo>
                      <a:pt x="955" y="1218"/>
                    </a:lnTo>
                    <a:lnTo>
                      <a:pt x="955" y="1218"/>
                    </a:lnTo>
                    <a:lnTo>
                      <a:pt x="953" y="1218"/>
                    </a:lnTo>
                    <a:lnTo>
                      <a:pt x="953" y="1218"/>
                    </a:lnTo>
                    <a:lnTo>
                      <a:pt x="953" y="1218"/>
                    </a:lnTo>
                    <a:lnTo>
                      <a:pt x="952" y="1216"/>
                    </a:lnTo>
                    <a:lnTo>
                      <a:pt x="952" y="1216"/>
                    </a:lnTo>
                    <a:lnTo>
                      <a:pt x="952" y="1216"/>
                    </a:lnTo>
                    <a:lnTo>
                      <a:pt x="952" y="1214"/>
                    </a:lnTo>
                    <a:lnTo>
                      <a:pt x="952" y="1214"/>
                    </a:lnTo>
                    <a:lnTo>
                      <a:pt x="952" y="1214"/>
                    </a:lnTo>
                    <a:lnTo>
                      <a:pt x="952" y="1214"/>
                    </a:lnTo>
                    <a:lnTo>
                      <a:pt x="952" y="1214"/>
                    </a:lnTo>
                    <a:lnTo>
                      <a:pt x="953" y="1212"/>
                    </a:lnTo>
                    <a:lnTo>
                      <a:pt x="953" y="1212"/>
                    </a:lnTo>
                    <a:lnTo>
                      <a:pt x="953" y="1212"/>
                    </a:lnTo>
                    <a:lnTo>
                      <a:pt x="953" y="1211"/>
                    </a:lnTo>
                    <a:lnTo>
                      <a:pt x="953" y="1211"/>
                    </a:lnTo>
                    <a:lnTo>
                      <a:pt x="953" y="1211"/>
                    </a:lnTo>
                    <a:lnTo>
                      <a:pt x="952" y="1211"/>
                    </a:lnTo>
                    <a:lnTo>
                      <a:pt x="952" y="1209"/>
                    </a:lnTo>
                    <a:lnTo>
                      <a:pt x="952" y="1209"/>
                    </a:lnTo>
                    <a:lnTo>
                      <a:pt x="950" y="1209"/>
                    </a:lnTo>
                    <a:lnTo>
                      <a:pt x="950" y="1207"/>
                    </a:lnTo>
                    <a:lnTo>
                      <a:pt x="948" y="1207"/>
                    </a:lnTo>
                    <a:lnTo>
                      <a:pt x="948" y="1207"/>
                    </a:lnTo>
                    <a:lnTo>
                      <a:pt x="948" y="1205"/>
                    </a:lnTo>
                    <a:lnTo>
                      <a:pt x="948" y="1205"/>
                    </a:lnTo>
                    <a:lnTo>
                      <a:pt x="948" y="1205"/>
                    </a:lnTo>
                    <a:lnTo>
                      <a:pt x="946" y="1205"/>
                    </a:lnTo>
                    <a:lnTo>
                      <a:pt x="946" y="1205"/>
                    </a:lnTo>
                    <a:lnTo>
                      <a:pt x="946" y="1205"/>
                    </a:lnTo>
                    <a:lnTo>
                      <a:pt x="944" y="1205"/>
                    </a:lnTo>
                    <a:lnTo>
                      <a:pt x="944" y="1205"/>
                    </a:lnTo>
                    <a:lnTo>
                      <a:pt x="944" y="1207"/>
                    </a:lnTo>
                    <a:lnTo>
                      <a:pt x="944" y="1207"/>
                    </a:lnTo>
                    <a:lnTo>
                      <a:pt x="944" y="1207"/>
                    </a:lnTo>
                    <a:lnTo>
                      <a:pt x="944" y="1207"/>
                    </a:lnTo>
                    <a:lnTo>
                      <a:pt x="944" y="1209"/>
                    </a:lnTo>
                    <a:lnTo>
                      <a:pt x="944" y="1209"/>
                    </a:lnTo>
                    <a:lnTo>
                      <a:pt x="944" y="1211"/>
                    </a:lnTo>
                    <a:lnTo>
                      <a:pt x="944" y="1211"/>
                    </a:lnTo>
                    <a:lnTo>
                      <a:pt x="944" y="1211"/>
                    </a:lnTo>
                    <a:lnTo>
                      <a:pt x="942" y="1212"/>
                    </a:lnTo>
                    <a:lnTo>
                      <a:pt x="942" y="1212"/>
                    </a:lnTo>
                    <a:lnTo>
                      <a:pt x="942" y="1212"/>
                    </a:lnTo>
                    <a:lnTo>
                      <a:pt x="942" y="1212"/>
                    </a:lnTo>
                    <a:lnTo>
                      <a:pt x="942" y="1214"/>
                    </a:lnTo>
                    <a:lnTo>
                      <a:pt x="942" y="1214"/>
                    </a:lnTo>
                    <a:lnTo>
                      <a:pt x="941" y="1214"/>
                    </a:lnTo>
                    <a:lnTo>
                      <a:pt x="941" y="1214"/>
                    </a:lnTo>
                    <a:lnTo>
                      <a:pt x="942" y="1216"/>
                    </a:lnTo>
                    <a:lnTo>
                      <a:pt x="942" y="1216"/>
                    </a:lnTo>
                    <a:lnTo>
                      <a:pt x="942" y="1218"/>
                    </a:lnTo>
                    <a:lnTo>
                      <a:pt x="942" y="1218"/>
                    </a:lnTo>
                    <a:lnTo>
                      <a:pt x="942" y="1218"/>
                    </a:lnTo>
                    <a:lnTo>
                      <a:pt x="942" y="1218"/>
                    </a:lnTo>
                    <a:lnTo>
                      <a:pt x="942" y="1218"/>
                    </a:lnTo>
                    <a:lnTo>
                      <a:pt x="941" y="1218"/>
                    </a:lnTo>
                    <a:lnTo>
                      <a:pt x="941" y="1218"/>
                    </a:lnTo>
                    <a:lnTo>
                      <a:pt x="941" y="1218"/>
                    </a:lnTo>
                    <a:lnTo>
                      <a:pt x="939" y="1218"/>
                    </a:lnTo>
                    <a:lnTo>
                      <a:pt x="939" y="1218"/>
                    </a:lnTo>
                    <a:lnTo>
                      <a:pt x="939" y="1218"/>
                    </a:lnTo>
                    <a:lnTo>
                      <a:pt x="939" y="1218"/>
                    </a:lnTo>
                    <a:lnTo>
                      <a:pt x="937" y="1216"/>
                    </a:lnTo>
                    <a:lnTo>
                      <a:pt x="937" y="1216"/>
                    </a:lnTo>
                    <a:lnTo>
                      <a:pt x="935" y="1216"/>
                    </a:lnTo>
                    <a:lnTo>
                      <a:pt x="935" y="1216"/>
                    </a:lnTo>
                    <a:lnTo>
                      <a:pt x="935" y="1216"/>
                    </a:lnTo>
                    <a:lnTo>
                      <a:pt x="933" y="1216"/>
                    </a:lnTo>
                    <a:lnTo>
                      <a:pt x="933" y="1216"/>
                    </a:lnTo>
                    <a:lnTo>
                      <a:pt x="933" y="1216"/>
                    </a:lnTo>
                    <a:lnTo>
                      <a:pt x="932" y="1216"/>
                    </a:lnTo>
                    <a:lnTo>
                      <a:pt x="932" y="1216"/>
                    </a:lnTo>
                    <a:lnTo>
                      <a:pt x="932" y="1216"/>
                    </a:lnTo>
                    <a:lnTo>
                      <a:pt x="932" y="1216"/>
                    </a:lnTo>
                    <a:lnTo>
                      <a:pt x="932" y="1218"/>
                    </a:lnTo>
                    <a:lnTo>
                      <a:pt x="932" y="1218"/>
                    </a:lnTo>
                    <a:lnTo>
                      <a:pt x="932" y="1220"/>
                    </a:lnTo>
                    <a:lnTo>
                      <a:pt x="932" y="1220"/>
                    </a:lnTo>
                    <a:lnTo>
                      <a:pt x="932" y="1222"/>
                    </a:lnTo>
                    <a:lnTo>
                      <a:pt x="932" y="1222"/>
                    </a:lnTo>
                    <a:lnTo>
                      <a:pt x="932" y="1223"/>
                    </a:lnTo>
                    <a:lnTo>
                      <a:pt x="932" y="1223"/>
                    </a:lnTo>
                    <a:lnTo>
                      <a:pt x="932" y="1223"/>
                    </a:lnTo>
                    <a:lnTo>
                      <a:pt x="933" y="1225"/>
                    </a:lnTo>
                    <a:lnTo>
                      <a:pt x="935" y="1225"/>
                    </a:lnTo>
                    <a:lnTo>
                      <a:pt x="935" y="1225"/>
                    </a:lnTo>
                    <a:lnTo>
                      <a:pt x="937" y="1227"/>
                    </a:lnTo>
                    <a:lnTo>
                      <a:pt x="937" y="1227"/>
                    </a:lnTo>
                    <a:lnTo>
                      <a:pt x="937" y="1229"/>
                    </a:lnTo>
                    <a:lnTo>
                      <a:pt x="937" y="1229"/>
                    </a:lnTo>
                    <a:lnTo>
                      <a:pt x="939" y="1231"/>
                    </a:lnTo>
                    <a:lnTo>
                      <a:pt x="939" y="1231"/>
                    </a:lnTo>
                    <a:lnTo>
                      <a:pt x="939" y="1231"/>
                    </a:lnTo>
                    <a:lnTo>
                      <a:pt x="939" y="1232"/>
                    </a:lnTo>
                    <a:lnTo>
                      <a:pt x="941" y="1232"/>
                    </a:lnTo>
                    <a:lnTo>
                      <a:pt x="941" y="1232"/>
                    </a:lnTo>
                    <a:lnTo>
                      <a:pt x="941" y="1232"/>
                    </a:lnTo>
                    <a:lnTo>
                      <a:pt x="941" y="1232"/>
                    </a:lnTo>
                    <a:lnTo>
                      <a:pt x="941" y="1232"/>
                    </a:lnTo>
                    <a:lnTo>
                      <a:pt x="941" y="1232"/>
                    </a:lnTo>
                    <a:lnTo>
                      <a:pt x="941" y="1234"/>
                    </a:lnTo>
                    <a:lnTo>
                      <a:pt x="939" y="1234"/>
                    </a:lnTo>
                    <a:lnTo>
                      <a:pt x="939" y="1234"/>
                    </a:lnTo>
                    <a:lnTo>
                      <a:pt x="939" y="1234"/>
                    </a:lnTo>
                    <a:lnTo>
                      <a:pt x="939" y="1234"/>
                    </a:lnTo>
                    <a:lnTo>
                      <a:pt x="939" y="1234"/>
                    </a:lnTo>
                    <a:lnTo>
                      <a:pt x="937" y="1232"/>
                    </a:lnTo>
                    <a:lnTo>
                      <a:pt x="937" y="1232"/>
                    </a:lnTo>
                    <a:lnTo>
                      <a:pt x="935" y="1232"/>
                    </a:lnTo>
                    <a:lnTo>
                      <a:pt x="935" y="1232"/>
                    </a:lnTo>
                    <a:lnTo>
                      <a:pt x="935" y="1232"/>
                    </a:lnTo>
                    <a:lnTo>
                      <a:pt x="935" y="1232"/>
                    </a:lnTo>
                    <a:lnTo>
                      <a:pt x="933" y="1231"/>
                    </a:lnTo>
                    <a:lnTo>
                      <a:pt x="932" y="1231"/>
                    </a:lnTo>
                    <a:lnTo>
                      <a:pt x="932" y="1231"/>
                    </a:lnTo>
                    <a:lnTo>
                      <a:pt x="930" y="1231"/>
                    </a:lnTo>
                    <a:lnTo>
                      <a:pt x="930" y="1231"/>
                    </a:lnTo>
                    <a:lnTo>
                      <a:pt x="930" y="1231"/>
                    </a:lnTo>
                    <a:lnTo>
                      <a:pt x="928" y="1231"/>
                    </a:lnTo>
                    <a:lnTo>
                      <a:pt x="928" y="1231"/>
                    </a:lnTo>
                    <a:lnTo>
                      <a:pt x="928" y="1231"/>
                    </a:lnTo>
                    <a:lnTo>
                      <a:pt x="926" y="1231"/>
                    </a:lnTo>
                    <a:lnTo>
                      <a:pt x="926" y="1231"/>
                    </a:lnTo>
                    <a:lnTo>
                      <a:pt x="926" y="1231"/>
                    </a:lnTo>
                    <a:lnTo>
                      <a:pt x="926" y="1229"/>
                    </a:lnTo>
                    <a:lnTo>
                      <a:pt x="926" y="1229"/>
                    </a:lnTo>
                    <a:lnTo>
                      <a:pt x="926" y="1227"/>
                    </a:lnTo>
                    <a:lnTo>
                      <a:pt x="924" y="1227"/>
                    </a:lnTo>
                    <a:lnTo>
                      <a:pt x="924" y="1227"/>
                    </a:lnTo>
                    <a:lnTo>
                      <a:pt x="924" y="1227"/>
                    </a:lnTo>
                    <a:lnTo>
                      <a:pt x="924" y="1227"/>
                    </a:lnTo>
                    <a:lnTo>
                      <a:pt x="924" y="1227"/>
                    </a:lnTo>
                    <a:lnTo>
                      <a:pt x="923" y="1227"/>
                    </a:lnTo>
                    <a:lnTo>
                      <a:pt x="923" y="1229"/>
                    </a:lnTo>
                    <a:lnTo>
                      <a:pt x="923" y="1229"/>
                    </a:lnTo>
                    <a:lnTo>
                      <a:pt x="923" y="1229"/>
                    </a:lnTo>
                    <a:lnTo>
                      <a:pt x="923" y="1229"/>
                    </a:lnTo>
                    <a:lnTo>
                      <a:pt x="923" y="1231"/>
                    </a:lnTo>
                    <a:lnTo>
                      <a:pt x="923" y="1231"/>
                    </a:lnTo>
                    <a:lnTo>
                      <a:pt x="923" y="1232"/>
                    </a:lnTo>
                    <a:lnTo>
                      <a:pt x="923" y="1234"/>
                    </a:lnTo>
                    <a:lnTo>
                      <a:pt x="923" y="1234"/>
                    </a:lnTo>
                    <a:lnTo>
                      <a:pt x="923" y="1236"/>
                    </a:lnTo>
                    <a:lnTo>
                      <a:pt x="923" y="1236"/>
                    </a:lnTo>
                    <a:lnTo>
                      <a:pt x="923" y="1236"/>
                    </a:lnTo>
                    <a:lnTo>
                      <a:pt x="923" y="1236"/>
                    </a:lnTo>
                    <a:lnTo>
                      <a:pt x="924" y="1236"/>
                    </a:lnTo>
                    <a:lnTo>
                      <a:pt x="924" y="1236"/>
                    </a:lnTo>
                    <a:lnTo>
                      <a:pt x="924" y="1236"/>
                    </a:lnTo>
                    <a:lnTo>
                      <a:pt x="926" y="1236"/>
                    </a:lnTo>
                    <a:lnTo>
                      <a:pt x="926" y="1236"/>
                    </a:lnTo>
                    <a:lnTo>
                      <a:pt x="928" y="1236"/>
                    </a:lnTo>
                    <a:lnTo>
                      <a:pt x="928" y="1236"/>
                    </a:lnTo>
                    <a:lnTo>
                      <a:pt x="928" y="1236"/>
                    </a:lnTo>
                    <a:lnTo>
                      <a:pt x="928" y="1238"/>
                    </a:lnTo>
                    <a:lnTo>
                      <a:pt x="928" y="1238"/>
                    </a:lnTo>
                    <a:lnTo>
                      <a:pt x="928" y="1238"/>
                    </a:lnTo>
                    <a:lnTo>
                      <a:pt x="926" y="1238"/>
                    </a:lnTo>
                    <a:lnTo>
                      <a:pt x="926" y="1240"/>
                    </a:lnTo>
                    <a:lnTo>
                      <a:pt x="926" y="1240"/>
                    </a:lnTo>
                    <a:lnTo>
                      <a:pt x="924" y="1240"/>
                    </a:lnTo>
                    <a:lnTo>
                      <a:pt x="923" y="1240"/>
                    </a:lnTo>
                    <a:lnTo>
                      <a:pt x="919" y="1238"/>
                    </a:lnTo>
                    <a:lnTo>
                      <a:pt x="917" y="1238"/>
                    </a:lnTo>
                    <a:lnTo>
                      <a:pt x="917" y="1238"/>
                    </a:lnTo>
                    <a:lnTo>
                      <a:pt x="915" y="1238"/>
                    </a:lnTo>
                    <a:lnTo>
                      <a:pt x="915" y="1240"/>
                    </a:lnTo>
                    <a:lnTo>
                      <a:pt x="914" y="1240"/>
                    </a:lnTo>
                    <a:lnTo>
                      <a:pt x="914" y="1241"/>
                    </a:lnTo>
                    <a:lnTo>
                      <a:pt x="912" y="1241"/>
                    </a:lnTo>
                    <a:lnTo>
                      <a:pt x="912" y="1241"/>
                    </a:lnTo>
                    <a:lnTo>
                      <a:pt x="912" y="1241"/>
                    </a:lnTo>
                    <a:lnTo>
                      <a:pt x="912" y="1241"/>
                    </a:lnTo>
                    <a:lnTo>
                      <a:pt x="912" y="1243"/>
                    </a:lnTo>
                    <a:lnTo>
                      <a:pt x="912" y="1243"/>
                    </a:lnTo>
                    <a:lnTo>
                      <a:pt x="912" y="1245"/>
                    </a:lnTo>
                    <a:lnTo>
                      <a:pt x="912" y="1245"/>
                    </a:lnTo>
                    <a:lnTo>
                      <a:pt x="912" y="1245"/>
                    </a:lnTo>
                    <a:lnTo>
                      <a:pt x="912" y="1247"/>
                    </a:lnTo>
                    <a:lnTo>
                      <a:pt x="912" y="1247"/>
                    </a:lnTo>
                    <a:lnTo>
                      <a:pt x="910" y="1247"/>
                    </a:lnTo>
                    <a:lnTo>
                      <a:pt x="910" y="1245"/>
                    </a:lnTo>
                    <a:lnTo>
                      <a:pt x="910" y="1245"/>
                    </a:lnTo>
                    <a:lnTo>
                      <a:pt x="908" y="1243"/>
                    </a:lnTo>
                    <a:lnTo>
                      <a:pt x="908" y="1243"/>
                    </a:lnTo>
                    <a:lnTo>
                      <a:pt x="908" y="1241"/>
                    </a:lnTo>
                    <a:lnTo>
                      <a:pt x="904" y="1240"/>
                    </a:lnTo>
                    <a:lnTo>
                      <a:pt x="903" y="1240"/>
                    </a:lnTo>
                    <a:lnTo>
                      <a:pt x="903" y="1240"/>
                    </a:lnTo>
                    <a:lnTo>
                      <a:pt x="903" y="1240"/>
                    </a:lnTo>
                    <a:lnTo>
                      <a:pt x="901" y="1238"/>
                    </a:lnTo>
                    <a:lnTo>
                      <a:pt x="901" y="1238"/>
                    </a:lnTo>
                    <a:lnTo>
                      <a:pt x="901" y="1238"/>
                    </a:lnTo>
                    <a:lnTo>
                      <a:pt x="899" y="1238"/>
                    </a:lnTo>
                    <a:lnTo>
                      <a:pt x="899" y="1238"/>
                    </a:lnTo>
                    <a:lnTo>
                      <a:pt x="899" y="1238"/>
                    </a:lnTo>
                    <a:lnTo>
                      <a:pt x="897" y="1238"/>
                    </a:lnTo>
                    <a:lnTo>
                      <a:pt x="897" y="1238"/>
                    </a:lnTo>
                    <a:lnTo>
                      <a:pt x="897" y="1238"/>
                    </a:lnTo>
                    <a:lnTo>
                      <a:pt x="897" y="1240"/>
                    </a:lnTo>
                    <a:lnTo>
                      <a:pt x="895" y="1240"/>
                    </a:lnTo>
                    <a:lnTo>
                      <a:pt x="895" y="1240"/>
                    </a:lnTo>
                    <a:lnTo>
                      <a:pt x="895" y="1240"/>
                    </a:lnTo>
                    <a:lnTo>
                      <a:pt x="895" y="1240"/>
                    </a:lnTo>
                    <a:lnTo>
                      <a:pt x="897" y="1241"/>
                    </a:lnTo>
                    <a:lnTo>
                      <a:pt x="897" y="1241"/>
                    </a:lnTo>
                    <a:lnTo>
                      <a:pt x="895" y="1241"/>
                    </a:lnTo>
                    <a:lnTo>
                      <a:pt x="894" y="1241"/>
                    </a:lnTo>
                    <a:lnTo>
                      <a:pt x="894" y="1238"/>
                    </a:lnTo>
                    <a:lnTo>
                      <a:pt x="894" y="1238"/>
                    </a:lnTo>
                    <a:lnTo>
                      <a:pt x="892" y="1238"/>
                    </a:lnTo>
                    <a:lnTo>
                      <a:pt x="890" y="1238"/>
                    </a:lnTo>
                    <a:lnTo>
                      <a:pt x="890" y="1238"/>
                    </a:lnTo>
                    <a:lnTo>
                      <a:pt x="888" y="1236"/>
                    </a:lnTo>
                    <a:lnTo>
                      <a:pt x="888" y="1236"/>
                    </a:lnTo>
                    <a:lnTo>
                      <a:pt x="886" y="1236"/>
                    </a:lnTo>
                    <a:lnTo>
                      <a:pt x="886" y="1234"/>
                    </a:lnTo>
                    <a:lnTo>
                      <a:pt x="885" y="1234"/>
                    </a:lnTo>
                    <a:lnTo>
                      <a:pt x="885" y="1234"/>
                    </a:lnTo>
                    <a:lnTo>
                      <a:pt x="885" y="1234"/>
                    </a:lnTo>
                    <a:lnTo>
                      <a:pt x="883" y="1232"/>
                    </a:lnTo>
                    <a:lnTo>
                      <a:pt x="883" y="1232"/>
                    </a:lnTo>
                    <a:lnTo>
                      <a:pt x="883" y="1232"/>
                    </a:lnTo>
                    <a:lnTo>
                      <a:pt x="881" y="1232"/>
                    </a:lnTo>
                    <a:lnTo>
                      <a:pt x="879" y="1231"/>
                    </a:lnTo>
                    <a:lnTo>
                      <a:pt x="879" y="1231"/>
                    </a:lnTo>
                    <a:lnTo>
                      <a:pt x="877" y="1231"/>
                    </a:lnTo>
                    <a:lnTo>
                      <a:pt x="876" y="1231"/>
                    </a:lnTo>
                    <a:lnTo>
                      <a:pt x="874" y="1231"/>
                    </a:lnTo>
                    <a:lnTo>
                      <a:pt x="874" y="1231"/>
                    </a:lnTo>
                    <a:lnTo>
                      <a:pt x="870" y="1231"/>
                    </a:lnTo>
                    <a:lnTo>
                      <a:pt x="868" y="1231"/>
                    </a:lnTo>
                    <a:lnTo>
                      <a:pt x="868" y="1231"/>
                    </a:lnTo>
                    <a:lnTo>
                      <a:pt x="868" y="1231"/>
                    </a:lnTo>
                    <a:lnTo>
                      <a:pt x="867" y="1229"/>
                    </a:lnTo>
                    <a:lnTo>
                      <a:pt x="867" y="1229"/>
                    </a:lnTo>
                    <a:lnTo>
                      <a:pt x="863" y="1225"/>
                    </a:lnTo>
                    <a:lnTo>
                      <a:pt x="863" y="1223"/>
                    </a:lnTo>
                    <a:lnTo>
                      <a:pt x="863" y="1223"/>
                    </a:lnTo>
                    <a:lnTo>
                      <a:pt x="863" y="1222"/>
                    </a:lnTo>
                    <a:lnTo>
                      <a:pt x="863" y="1222"/>
                    </a:lnTo>
                    <a:lnTo>
                      <a:pt x="865" y="1222"/>
                    </a:lnTo>
                    <a:lnTo>
                      <a:pt x="865" y="1220"/>
                    </a:lnTo>
                    <a:lnTo>
                      <a:pt x="865" y="1220"/>
                    </a:lnTo>
                    <a:lnTo>
                      <a:pt x="865" y="1220"/>
                    </a:lnTo>
                    <a:lnTo>
                      <a:pt x="865" y="1218"/>
                    </a:lnTo>
                    <a:lnTo>
                      <a:pt x="865" y="1216"/>
                    </a:lnTo>
                    <a:lnTo>
                      <a:pt x="865" y="1216"/>
                    </a:lnTo>
                    <a:lnTo>
                      <a:pt x="863" y="1214"/>
                    </a:lnTo>
                    <a:lnTo>
                      <a:pt x="861" y="1214"/>
                    </a:lnTo>
                    <a:lnTo>
                      <a:pt x="861" y="1212"/>
                    </a:lnTo>
                    <a:lnTo>
                      <a:pt x="861" y="1211"/>
                    </a:lnTo>
                    <a:lnTo>
                      <a:pt x="861" y="1211"/>
                    </a:lnTo>
                    <a:lnTo>
                      <a:pt x="863" y="1207"/>
                    </a:lnTo>
                    <a:lnTo>
                      <a:pt x="863" y="1205"/>
                    </a:lnTo>
                    <a:lnTo>
                      <a:pt x="863" y="1202"/>
                    </a:lnTo>
                    <a:lnTo>
                      <a:pt x="863" y="1200"/>
                    </a:lnTo>
                    <a:lnTo>
                      <a:pt x="863" y="1200"/>
                    </a:lnTo>
                    <a:lnTo>
                      <a:pt x="865" y="1198"/>
                    </a:lnTo>
                    <a:lnTo>
                      <a:pt x="865" y="1198"/>
                    </a:lnTo>
                    <a:lnTo>
                      <a:pt x="865" y="1196"/>
                    </a:lnTo>
                    <a:lnTo>
                      <a:pt x="865" y="1194"/>
                    </a:lnTo>
                    <a:lnTo>
                      <a:pt x="865" y="1191"/>
                    </a:lnTo>
                    <a:lnTo>
                      <a:pt x="863" y="1191"/>
                    </a:lnTo>
                    <a:lnTo>
                      <a:pt x="863" y="1191"/>
                    </a:lnTo>
                    <a:lnTo>
                      <a:pt x="861" y="1191"/>
                    </a:lnTo>
                    <a:lnTo>
                      <a:pt x="859" y="1191"/>
                    </a:lnTo>
                    <a:lnTo>
                      <a:pt x="857" y="1189"/>
                    </a:lnTo>
                    <a:lnTo>
                      <a:pt x="857" y="1189"/>
                    </a:lnTo>
                    <a:lnTo>
                      <a:pt x="856" y="1187"/>
                    </a:lnTo>
                    <a:lnTo>
                      <a:pt x="856" y="1187"/>
                    </a:lnTo>
                    <a:lnTo>
                      <a:pt x="856" y="1185"/>
                    </a:lnTo>
                    <a:lnTo>
                      <a:pt x="854" y="1185"/>
                    </a:lnTo>
                    <a:lnTo>
                      <a:pt x="854" y="1184"/>
                    </a:lnTo>
                    <a:lnTo>
                      <a:pt x="854" y="1182"/>
                    </a:lnTo>
                    <a:lnTo>
                      <a:pt x="854" y="1178"/>
                    </a:lnTo>
                    <a:lnTo>
                      <a:pt x="854" y="1178"/>
                    </a:lnTo>
                    <a:lnTo>
                      <a:pt x="852" y="1176"/>
                    </a:lnTo>
                    <a:lnTo>
                      <a:pt x="852" y="1174"/>
                    </a:lnTo>
                    <a:lnTo>
                      <a:pt x="850" y="1173"/>
                    </a:lnTo>
                    <a:lnTo>
                      <a:pt x="848" y="1173"/>
                    </a:lnTo>
                    <a:lnTo>
                      <a:pt x="848" y="1173"/>
                    </a:lnTo>
                    <a:lnTo>
                      <a:pt x="848" y="1171"/>
                    </a:lnTo>
                    <a:lnTo>
                      <a:pt x="848" y="1171"/>
                    </a:lnTo>
                    <a:lnTo>
                      <a:pt x="847" y="1171"/>
                    </a:lnTo>
                    <a:lnTo>
                      <a:pt x="847" y="1171"/>
                    </a:lnTo>
                    <a:lnTo>
                      <a:pt x="847" y="1169"/>
                    </a:lnTo>
                    <a:lnTo>
                      <a:pt x="847" y="1167"/>
                    </a:lnTo>
                    <a:lnTo>
                      <a:pt x="845" y="1167"/>
                    </a:lnTo>
                    <a:lnTo>
                      <a:pt x="845" y="1165"/>
                    </a:lnTo>
                    <a:lnTo>
                      <a:pt x="845" y="1165"/>
                    </a:lnTo>
                    <a:lnTo>
                      <a:pt x="845" y="1165"/>
                    </a:lnTo>
                    <a:lnTo>
                      <a:pt x="845" y="1165"/>
                    </a:lnTo>
                    <a:lnTo>
                      <a:pt x="843" y="1165"/>
                    </a:lnTo>
                    <a:lnTo>
                      <a:pt x="841" y="1165"/>
                    </a:lnTo>
                    <a:lnTo>
                      <a:pt x="839" y="1165"/>
                    </a:lnTo>
                    <a:lnTo>
                      <a:pt x="839" y="1165"/>
                    </a:lnTo>
                    <a:lnTo>
                      <a:pt x="839" y="1165"/>
                    </a:lnTo>
                    <a:lnTo>
                      <a:pt x="839" y="1165"/>
                    </a:lnTo>
                    <a:lnTo>
                      <a:pt x="838" y="1165"/>
                    </a:lnTo>
                    <a:lnTo>
                      <a:pt x="838" y="1165"/>
                    </a:lnTo>
                    <a:lnTo>
                      <a:pt x="834" y="1165"/>
                    </a:lnTo>
                    <a:lnTo>
                      <a:pt x="834" y="1164"/>
                    </a:lnTo>
                    <a:lnTo>
                      <a:pt x="830" y="1164"/>
                    </a:lnTo>
                    <a:lnTo>
                      <a:pt x="829" y="1162"/>
                    </a:lnTo>
                    <a:lnTo>
                      <a:pt x="829" y="1162"/>
                    </a:lnTo>
                    <a:lnTo>
                      <a:pt x="827" y="1162"/>
                    </a:lnTo>
                    <a:lnTo>
                      <a:pt x="827" y="1160"/>
                    </a:lnTo>
                    <a:lnTo>
                      <a:pt x="827" y="1160"/>
                    </a:lnTo>
                    <a:lnTo>
                      <a:pt x="825" y="1160"/>
                    </a:lnTo>
                    <a:lnTo>
                      <a:pt x="823" y="1158"/>
                    </a:lnTo>
                    <a:lnTo>
                      <a:pt x="823" y="1158"/>
                    </a:lnTo>
                    <a:lnTo>
                      <a:pt x="823" y="1158"/>
                    </a:lnTo>
                    <a:lnTo>
                      <a:pt x="821" y="1156"/>
                    </a:lnTo>
                    <a:lnTo>
                      <a:pt x="819" y="1156"/>
                    </a:lnTo>
                    <a:lnTo>
                      <a:pt x="818" y="1155"/>
                    </a:lnTo>
                    <a:lnTo>
                      <a:pt x="816" y="1155"/>
                    </a:lnTo>
                    <a:lnTo>
                      <a:pt x="816" y="1155"/>
                    </a:lnTo>
                    <a:lnTo>
                      <a:pt x="814" y="1155"/>
                    </a:lnTo>
                    <a:lnTo>
                      <a:pt x="814" y="1155"/>
                    </a:lnTo>
                    <a:lnTo>
                      <a:pt x="812" y="1155"/>
                    </a:lnTo>
                    <a:lnTo>
                      <a:pt x="810" y="1155"/>
                    </a:lnTo>
                    <a:lnTo>
                      <a:pt x="809" y="1155"/>
                    </a:lnTo>
                    <a:lnTo>
                      <a:pt x="809" y="1156"/>
                    </a:lnTo>
                    <a:lnTo>
                      <a:pt x="807" y="1158"/>
                    </a:lnTo>
                    <a:lnTo>
                      <a:pt x="807" y="1158"/>
                    </a:lnTo>
                    <a:lnTo>
                      <a:pt x="807" y="1160"/>
                    </a:lnTo>
                    <a:lnTo>
                      <a:pt x="805" y="1160"/>
                    </a:lnTo>
                    <a:lnTo>
                      <a:pt x="805" y="1160"/>
                    </a:lnTo>
                    <a:lnTo>
                      <a:pt x="803" y="1160"/>
                    </a:lnTo>
                    <a:lnTo>
                      <a:pt x="801" y="1160"/>
                    </a:lnTo>
                    <a:lnTo>
                      <a:pt x="800" y="1160"/>
                    </a:lnTo>
                    <a:lnTo>
                      <a:pt x="800" y="1158"/>
                    </a:lnTo>
                    <a:lnTo>
                      <a:pt x="798" y="1158"/>
                    </a:lnTo>
                    <a:lnTo>
                      <a:pt x="796" y="1158"/>
                    </a:lnTo>
                    <a:lnTo>
                      <a:pt x="794" y="1156"/>
                    </a:lnTo>
                    <a:lnTo>
                      <a:pt x="792" y="1155"/>
                    </a:lnTo>
                    <a:lnTo>
                      <a:pt x="792" y="1153"/>
                    </a:lnTo>
                    <a:lnTo>
                      <a:pt x="791" y="1153"/>
                    </a:lnTo>
                    <a:lnTo>
                      <a:pt x="791" y="1151"/>
                    </a:lnTo>
                    <a:lnTo>
                      <a:pt x="791" y="1151"/>
                    </a:lnTo>
                    <a:lnTo>
                      <a:pt x="789" y="1149"/>
                    </a:lnTo>
                    <a:lnTo>
                      <a:pt x="789" y="1147"/>
                    </a:lnTo>
                    <a:lnTo>
                      <a:pt x="787" y="1147"/>
                    </a:lnTo>
                    <a:lnTo>
                      <a:pt x="785" y="1146"/>
                    </a:lnTo>
                    <a:lnTo>
                      <a:pt x="783" y="1146"/>
                    </a:lnTo>
                    <a:lnTo>
                      <a:pt x="783" y="1144"/>
                    </a:lnTo>
                    <a:lnTo>
                      <a:pt x="783" y="1142"/>
                    </a:lnTo>
                    <a:lnTo>
                      <a:pt x="781" y="1140"/>
                    </a:lnTo>
                    <a:lnTo>
                      <a:pt x="780" y="1140"/>
                    </a:lnTo>
                    <a:lnTo>
                      <a:pt x="778" y="1140"/>
                    </a:lnTo>
                    <a:lnTo>
                      <a:pt x="778" y="1140"/>
                    </a:lnTo>
                    <a:lnTo>
                      <a:pt x="778" y="1140"/>
                    </a:lnTo>
                    <a:lnTo>
                      <a:pt x="776" y="1140"/>
                    </a:lnTo>
                    <a:lnTo>
                      <a:pt x="774" y="1140"/>
                    </a:lnTo>
                    <a:lnTo>
                      <a:pt x="774" y="1140"/>
                    </a:lnTo>
                    <a:lnTo>
                      <a:pt x="772" y="1138"/>
                    </a:lnTo>
                    <a:lnTo>
                      <a:pt x="772" y="1138"/>
                    </a:lnTo>
                    <a:lnTo>
                      <a:pt x="771" y="1138"/>
                    </a:lnTo>
                    <a:lnTo>
                      <a:pt x="771" y="1138"/>
                    </a:lnTo>
                    <a:lnTo>
                      <a:pt x="771" y="1138"/>
                    </a:lnTo>
                    <a:lnTo>
                      <a:pt x="769" y="1137"/>
                    </a:lnTo>
                    <a:lnTo>
                      <a:pt x="767" y="1137"/>
                    </a:lnTo>
                    <a:lnTo>
                      <a:pt x="765" y="1137"/>
                    </a:lnTo>
                    <a:lnTo>
                      <a:pt x="763" y="1137"/>
                    </a:lnTo>
                    <a:lnTo>
                      <a:pt x="763" y="1135"/>
                    </a:lnTo>
                    <a:lnTo>
                      <a:pt x="762" y="1135"/>
                    </a:lnTo>
                    <a:lnTo>
                      <a:pt x="760" y="1135"/>
                    </a:lnTo>
                    <a:lnTo>
                      <a:pt x="760" y="1135"/>
                    </a:lnTo>
                    <a:lnTo>
                      <a:pt x="758" y="1135"/>
                    </a:lnTo>
                    <a:lnTo>
                      <a:pt x="756" y="1137"/>
                    </a:lnTo>
                    <a:lnTo>
                      <a:pt x="754" y="1137"/>
                    </a:lnTo>
                    <a:lnTo>
                      <a:pt x="754" y="1137"/>
                    </a:lnTo>
                    <a:lnTo>
                      <a:pt x="753" y="1137"/>
                    </a:lnTo>
                    <a:lnTo>
                      <a:pt x="753" y="1137"/>
                    </a:lnTo>
                    <a:lnTo>
                      <a:pt x="753" y="1137"/>
                    </a:lnTo>
                    <a:lnTo>
                      <a:pt x="751" y="1135"/>
                    </a:lnTo>
                    <a:lnTo>
                      <a:pt x="751" y="1135"/>
                    </a:lnTo>
                    <a:lnTo>
                      <a:pt x="749" y="1135"/>
                    </a:lnTo>
                    <a:lnTo>
                      <a:pt x="749" y="1135"/>
                    </a:lnTo>
                    <a:lnTo>
                      <a:pt x="747" y="1135"/>
                    </a:lnTo>
                    <a:lnTo>
                      <a:pt x="747" y="1135"/>
                    </a:lnTo>
                    <a:lnTo>
                      <a:pt x="745" y="1135"/>
                    </a:lnTo>
                    <a:lnTo>
                      <a:pt x="745" y="1133"/>
                    </a:lnTo>
                    <a:lnTo>
                      <a:pt x="744" y="1133"/>
                    </a:lnTo>
                    <a:lnTo>
                      <a:pt x="744" y="1133"/>
                    </a:lnTo>
                    <a:lnTo>
                      <a:pt x="744" y="1131"/>
                    </a:lnTo>
                    <a:lnTo>
                      <a:pt x="745" y="1131"/>
                    </a:lnTo>
                    <a:lnTo>
                      <a:pt x="745" y="1131"/>
                    </a:lnTo>
                    <a:lnTo>
                      <a:pt x="744" y="1129"/>
                    </a:lnTo>
                    <a:lnTo>
                      <a:pt x="742" y="1129"/>
                    </a:lnTo>
                    <a:lnTo>
                      <a:pt x="742" y="1127"/>
                    </a:lnTo>
                    <a:lnTo>
                      <a:pt x="740" y="1127"/>
                    </a:lnTo>
                    <a:lnTo>
                      <a:pt x="740" y="1127"/>
                    </a:lnTo>
                    <a:lnTo>
                      <a:pt x="736" y="1126"/>
                    </a:lnTo>
                    <a:lnTo>
                      <a:pt x="736" y="1126"/>
                    </a:lnTo>
                    <a:lnTo>
                      <a:pt x="733" y="1122"/>
                    </a:lnTo>
                    <a:lnTo>
                      <a:pt x="731" y="1122"/>
                    </a:lnTo>
                    <a:lnTo>
                      <a:pt x="731" y="1122"/>
                    </a:lnTo>
                    <a:lnTo>
                      <a:pt x="729" y="1122"/>
                    </a:lnTo>
                    <a:lnTo>
                      <a:pt x="727" y="1122"/>
                    </a:lnTo>
                    <a:lnTo>
                      <a:pt x="727" y="1122"/>
                    </a:lnTo>
                    <a:lnTo>
                      <a:pt x="725" y="1122"/>
                    </a:lnTo>
                    <a:lnTo>
                      <a:pt x="724" y="1124"/>
                    </a:lnTo>
                    <a:lnTo>
                      <a:pt x="724" y="1124"/>
                    </a:lnTo>
                    <a:lnTo>
                      <a:pt x="722" y="1124"/>
                    </a:lnTo>
                    <a:lnTo>
                      <a:pt x="722" y="1122"/>
                    </a:lnTo>
                    <a:lnTo>
                      <a:pt x="720" y="1122"/>
                    </a:lnTo>
                    <a:lnTo>
                      <a:pt x="720" y="1122"/>
                    </a:lnTo>
                    <a:lnTo>
                      <a:pt x="720" y="1120"/>
                    </a:lnTo>
                    <a:lnTo>
                      <a:pt x="718" y="1120"/>
                    </a:lnTo>
                    <a:lnTo>
                      <a:pt x="718" y="1120"/>
                    </a:lnTo>
                    <a:lnTo>
                      <a:pt x="716" y="1118"/>
                    </a:lnTo>
                    <a:lnTo>
                      <a:pt x="715" y="1118"/>
                    </a:lnTo>
                    <a:lnTo>
                      <a:pt x="715" y="1118"/>
                    </a:lnTo>
                    <a:lnTo>
                      <a:pt x="713" y="1120"/>
                    </a:lnTo>
                    <a:lnTo>
                      <a:pt x="711" y="1120"/>
                    </a:lnTo>
                    <a:lnTo>
                      <a:pt x="711" y="1120"/>
                    </a:lnTo>
                    <a:lnTo>
                      <a:pt x="709" y="1122"/>
                    </a:lnTo>
                    <a:lnTo>
                      <a:pt x="709" y="1122"/>
                    </a:lnTo>
                    <a:lnTo>
                      <a:pt x="707" y="1122"/>
                    </a:lnTo>
                    <a:lnTo>
                      <a:pt x="706" y="1122"/>
                    </a:lnTo>
                    <a:lnTo>
                      <a:pt x="706" y="1120"/>
                    </a:lnTo>
                    <a:lnTo>
                      <a:pt x="704" y="1118"/>
                    </a:lnTo>
                    <a:lnTo>
                      <a:pt x="702" y="1118"/>
                    </a:lnTo>
                    <a:lnTo>
                      <a:pt x="702" y="1118"/>
                    </a:lnTo>
                    <a:lnTo>
                      <a:pt x="700" y="1117"/>
                    </a:lnTo>
                    <a:lnTo>
                      <a:pt x="698" y="1117"/>
                    </a:lnTo>
                    <a:lnTo>
                      <a:pt x="698" y="1117"/>
                    </a:lnTo>
                    <a:lnTo>
                      <a:pt x="698" y="1117"/>
                    </a:lnTo>
                    <a:lnTo>
                      <a:pt x="696" y="1118"/>
                    </a:lnTo>
                    <a:lnTo>
                      <a:pt x="696" y="1118"/>
                    </a:lnTo>
                    <a:lnTo>
                      <a:pt x="696" y="1120"/>
                    </a:lnTo>
                    <a:lnTo>
                      <a:pt x="695" y="1120"/>
                    </a:lnTo>
                    <a:lnTo>
                      <a:pt x="693" y="1122"/>
                    </a:lnTo>
                    <a:lnTo>
                      <a:pt x="693" y="1122"/>
                    </a:lnTo>
                    <a:lnTo>
                      <a:pt x="693" y="1124"/>
                    </a:lnTo>
                    <a:lnTo>
                      <a:pt x="691" y="1124"/>
                    </a:lnTo>
                    <a:lnTo>
                      <a:pt x="689" y="1124"/>
                    </a:lnTo>
                    <a:lnTo>
                      <a:pt x="689" y="1124"/>
                    </a:lnTo>
                    <a:lnTo>
                      <a:pt x="687" y="1124"/>
                    </a:lnTo>
                    <a:lnTo>
                      <a:pt x="686" y="1124"/>
                    </a:lnTo>
                    <a:lnTo>
                      <a:pt x="684" y="1124"/>
                    </a:lnTo>
                    <a:lnTo>
                      <a:pt x="682" y="1124"/>
                    </a:lnTo>
                    <a:lnTo>
                      <a:pt x="682" y="1124"/>
                    </a:lnTo>
                    <a:lnTo>
                      <a:pt x="680" y="1124"/>
                    </a:lnTo>
                    <a:lnTo>
                      <a:pt x="678" y="1126"/>
                    </a:lnTo>
                    <a:lnTo>
                      <a:pt x="677" y="1127"/>
                    </a:lnTo>
                    <a:lnTo>
                      <a:pt x="677" y="1129"/>
                    </a:lnTo>
                    <a:lnTo>
                      <a:pt x="675" y="1129"/>
                    </a:lnTo>
                    <a:lnTo>
                      <a:pt x="675" y="1131"/>
                    </a:lnTo>
                    <a:lnTo>
                      <a:pt x="675" y="1131"/>
                    </a:lnTo>
                    <a:lnTo>
                      <a:pt x="675" y="1133"/>
                    </a:lnTo>
                    <a:lnTo>
                      <a:pt x="673" y="1135"/>
                    </a:lnTo>
                    <a:lnTo>
                      <a:pt x="671" y="1138"/>
                    </a:lnTo>
                    <a:lnTo>
                      <a:pt x="671" y="1138"/>
                    </a:lnTo>
                    <a:lnTo>
                      <a:pt x="669" y="1138"/>
                    </a:lnTo>
                    <a:lnTo>
                      <a:pt x="669" y="1138"/>
                    </a:lnTo>
                    <a:lnTo>
                      <a:pt x="669" y="1140"/>
                    </a:lnTo>
                    <a:lnTo>
                      <a:pt x="668" y="1140"/>
                    </a:lnTo>
                    <a:lnTo>
                      <a:pt x="668" y="1140"/>
                    </a:lnTo>
                    <a:lnTo>
                      <a:pt x="668" y="1138"/>
                    </a:lnTo>
                    <a:lnTo>
                      <a:pt x="666" y="1138"/>
                    </a:lnTo>
                    <a:lnTo>
                      <a:pt x="664" y="1138"/>
                    </a:lnTo>
                    <a:lnTo>
                      <a:pt x="662" y="1137"/>
                    </a:lnTo>
                    <a:lnTo>
                      <a:pt x="662" y="1137"/>
                    </a:lnTo>
                    <a:lnTo>
                      <a:pt x="660" y="1135"/>
                    </a:lnTo>
                    <a:lnTo>
                      <a:pt x="660" y="1135"/>
                    </a:lnTo>
                    <a:lnTo>
                      <a:pt x="659" y="1133"/>
                    </a:lnTo>
                    <a:lnTo>
                      <a:pt x="657" y="1131"/>
                    </a:lnTo>
                    <a:lnTo>
                      <a:pt x="655" y="1131"/>
                    </a:lnTo>
                    <a:lnTo>
                      <a:pt x="653" y="1129"/>
                    </a:lnTo>
                    <a:lnTo>
                      <a:pt x="651" y="1129"/>
                    </a:lnTo>
                    <a:lnTo>
                      <a:pt x="649" y="1129"/>
                    </a:lnTo>
                    <a:lnTo>
                      <a:pt x="649" y="1129"/>
                    </a:lnTo>
                    <a:lnTo>
                      <a:pt x="648" y="1129"/>
                    </a:lnTo>
                    <a:lnTo>
                      <a:pt x="648" y="1131"/>
                    </a:lnTo>
                    <a:lnTo>
                      <a:pt x="646" y="1133"/>
                    </a:lnTo>
                    <a:lnTo>
                      <a:pt x="644" y="1133"/>
                    </a:lnTo>
                    <a:lnTo>
                      <a:pt x="644" y="1133"/>
                    </a:lnTo>
                    <a:lnTo>
                      <a:pt x="640" y="1133"/>
                    </a:lnTo>
                    <a:lnTo>
                      <a:pt x="639" y="1133"/>
                    </a:lnTo>
                    <a:lnTo>
                      <a:pt x="639" y="1133"/>
                    </a:lnTo>
                    <a:lnTo>
                      <a:pt x="637" y="1133"/>
                    </a:lnTo>
                    <a:lnTo>
                      <a:pt x="637" y="1131"/>
                    </a:lnTo>
                    <a:lnTo>
                      <a:pt x="635" y="1131"/>
                    </a:lnTo>
                    <a:lnTo>
                      <a:pt x="635" y="1131"/>
                    </a:lnTo>
                    <a:lnTo>
                      <a:pt x="635" y="1131"/>
                    </a:lnTo>
                    <a:lnTo>
                      <a:pt x="633" y="1131"/>
                    </a:lnTo>
                    <a:lnTo>
                      <a:pt x="633" y="1129"/>
                    </a:lnTo>
                    <a:lnTo>
                      <a:pt x="631" y="1129"/>
                    </a:lnTo>
                    <a:lnTo>
                      <a:pt x="631" y="1129"/>
                    </a:lnTo>
                    <a:lnTo>
                      <a:pt x="631" y="1129"/>
                    </a:lnTo>
                    <a:lnTo>
                      <a:pt x="628" y="1129"/>
                    </a:lnTo>
                    <a:lnTo>
                      <a:pt x="628" y="1129"/>
                    </a:lnTo>
                    <a:lnTo>
                      <a:pt x="626" y="1129"/>
                    </a:lnTo>
                    <a:lnTo>
                      <a:pt x="624" y="1131"/>
                    </a:lnTo>
                    <a:lnTo>
                      <a:pt x="622" y="1131"/>
                    </a:lnTo>
                    <a:lnTo>
                      <a:pt x="622" y="1131"/>
                    </a:lnTo>
                    <a:lnTo>
                      <a:pt x="621" y="1133"/>
                    </a:lnTo>
                    <a:lnTo>
                      <a:pt x="621" y="1133"/>
                    </a:lnTo>
                    <a:lnTo>
                      <a:pt x="617" y="1135"/>
                    </a:lnTo>
                    <a:lnTo>
                      <a:pt x="613" y="1135"/>
                    </a:lnTo>
                    <a:lnTo>
                      <a:pt x="611" y="1135"/>
                    </a:lnTo>
                    <a:lnTo>
                      <a:pt x="610" y="1135"/>
                    </a:lnTo>
                    <a:lnTo>
                      <a:pt x="604" y="1133"/>
                    </a:lnTo>
                    <a:lnTo>
                      <a:pt x="602" y="1133"/>
                    </a:lnTo>
                    <a:lnTo>
                      <a:pt x="602" y="1135"/>
                    </a:lnTo>
                    <a:lnTo>
                      <a:pt x="602" y="1135"/>
                    </a:lnTo>
                    <a:lnTo>
                      <a:pt x="601" y="1135"/>
                    </a:lnTo>
                    <a:lnTo>
                      <a:pt x="601" y="1135"/>
                    </a:lnTo>
                    <a:lnTo>
                      <a:pt x="599" y="1137"/>
                    </a:lnTo>
                    <a:lnTo>
                      <a:pt x="599" y="1137"/>
                    </a:lnTo>
                    <a:lnTo>
                      <a:pt x="597" y="1137"/>
                    </a:lnTo>
                    <a:lnTo>
                      <a:pt x="595" y="1137"/>
                    </a:lnTo>
                    <a:lnTo>
                      <a:pt x="593" y="1137"/>
                    </a:lnTo>
                    <a:lnTo>
                      <a:pt x="593" y="1137"/>
                    </a:lnTo>
                    <a:lnTo>
                      <a:pt x="592" y="1138"/>
                    </a:lnTo>
                    <a:lnTo>
                      <a:pt x="590" y="1138"/>
                    </a:lnTo>
                    <a:lnTo>
                      <a:pt x="590" y="1138"/>
                    </a:lnTo>
                    <a:lnTo>
                      <a:pt x="588" y="1140"/>
                    </a:lnTo>
                    <a:lnTo>
                      <a:pt x="586" y="1140"/>
                    </a:lnTo>
                    <a:lnTo>
                      <a:pt x="584" y="1140"/>
                    </a:lnTo>
                    <a:lnTo>
                      <a:pt x="583" y="1140"/>
                    </a:lnTo>
                    <a:lnTo>
                      <a:pt x="583" y="1140"/>
                    </a:lnTo>
                    <a:lnTo>
                      <a:pt x="581" y="1140"/>
                    </a:lnTo>
                    <a:lnTo>
                      <a:pt x="581" y="1140"/>
                    </a:lnTo>
                    <a:lnTo>
                      <a:pt x="581" y="1138"/>
                    </a:lnTo>
                    <a:lnTo>
                      <a:pt x="579" y="1138"/>
                    </a:lnTo>
                    <a:lnTo>
                      <a:pt x="577" y="1140"/>
                    </a:lnTo>
                    <a:lnTo>
                      <a:pt x="577" y="1140"/>
                    </a:lnTo>
                    <a:lnTo>
                      <a:pt x="577" y="1140"/>
                    </a:lnTo>
                    <a:lnTo>
                      <a:pt x="575" y="1142"/>
                    </a:lnTo>
                    <a:lnTo>
                      <a:pt x="575" y="1142"/>
                    </a:lnTo>
                    <a:lnTo>
                      <a:pt x="575" y="1142"/>
                    </a:lnTo>
                    <a:lnTo>
                      <a:pt x="574" y="1142"/>
                    </a:lnTo>
                    <a:lnTo>
                      <a:pt x="574" y="1142"/>
                    </a:lnTo>
                    <a:lnTo>
                      <a:pt x="574" y="1142"/>
                    </a:lnTo>
                    <a:lnTo>
                      <a:pt x="572" y="1142"/>
                    </a:lnTo>
                    <a:lnTo>
                      <a:pt x="572" y="1142"/>
                    </a:lnTo>
                    <a:lnTo>
                      <a:pt x="570" y="1140"/>
                    </a:lnTo>
                    <a:lnTo>
                      <a:pt x="568" y="1140"/>
                    </a:lnTo>
                    <a:lnTo>
                      <a:pt x="568" y="1140"/>
                    </a:lnTo>
                    <a:lnTo>
                      <a:pt x="568" y="1140"/>
                    </a:lnTo>
                    <a:lnTo>
                      <a:pt x="568" y="1140"/>
                    </a:lnTo>
                    <a:lnTo>
                      <a:pt x="566" y="1140"/>
                    </a:lnTo>
                    <a:lnTo>
                      <a:pt x="566" y="1140"/>
                    </a:lnTo>
                    <a:lnTo>
                      <a:pt x="566" y="1142"/>
                    </a:lnTo>
                    <a:lnTo>
                      <a:pt x="564" y="1142"/>
                    </a:lnTo>
                    <a:lnTo>
                      <a:pt x="563" y="1142"/>
                    </a:lnTo>
                    <a:lnTo>
                      <a:pt x="563" y="1142"/>
                    </a:lnTo>
                    <a:lnTo>
                      <a:pt x="561" y="1142"/>
                    </a:lnTo>
                    <a:lnTo>
                      <a:pt x="561" y="1142"/>
                    </a:lnTo>
                    <a:lnTo>
                      <a:pt x="559" y="1142"/>
                    </a:lnTo>
                    <a:lnTo>
                      <a:pt x="559" y="1140"/>
                    </a:lnTo>
                    <a:lnTo>
                      <a:pt x="557" y="1140"/>
                    </a:lnTo>
                    <a:lnTo>
                      <a:pt x="554" y="1137"/>
                    </a:lnTo>
                    <a:lnTo>
                      <a:pt x="554" y="1137"/>
                    </a:lnTo>
                    <a:lnTo>
                      <a:pt x="554" y="1137"/>
                    </a:lnTo>
                    <a:lnTo>
                      <a:pt x="552" y="1137"/>
                    </a:lnTo>
                    <a:lnTo>
                      <a:pt x="552" y="1137"/>
                    </a:lnTo>
                    <a:lnTo>
                      <a:pt x="552" y="1137"/>
                    </a:lnTo>
                    <a:lnTo>
                      <a:pt x="550" y="1137"/>
                    </a:lnTo>
                    <a:lnTo>
                      <a:pt x="550" y="1137"/>
                    </a:lnTo>
                    <a:lnTo>
                      <a:pt x="546" y="1137"/>
                    </a:lnTo>
                    <a:lnTo>
                      <a:pt x="546" y="1137"/>
                    </a:lnTo>
                    <a:lnTo>
                      <a:pt x="546" y="1137"/>
                    </a:lnTo>
                    <a:lnTo>
                      <a:pt x="545" y="1137"/>
                    </a:lnTo>
                    <a:lnTo>
                      <a:pt x="545" y="1137"/>
                    </a:lnTo>
                    <a:lnTo>
                      <a:pt x="545" y="1137"/>
                    </a:lnTo>
                    <a:lnTo>
                      <a:pt x="543" y="1137"/>
                    </a:lnTo>
                    <a:lnTo>
                      <a:pt x="543" y="1137"/>
                    </a:lnTo>
                    <a:lnTo>
                      <a:pt x="543" y="1137"/>
                    </a:lnTo>
                    <a:lnTo>
                      <a:pt x="541" y="1137"/>
                    </a:lnTo>
                    <a:lnTo>
                      <a:pt x="541" y="1137"/>
                    </a:lnTo>
                    <a:lnTo>
                      <a:pt x="539" y="1138"/>
                    </a:lnTo>
                    <a:lnTo>
                      <a:pt x="539" y="1138"/>
                    </a:lnTo>
                    <a:lnTo>
                      <a:pt x="537" y="1138"/>
                    </a:lnTo>
                    <a:lnTo>
                      <a:pt x="536" y="1138"/>
                    </a:lnTo>
                    <a:lnTo>
                      <a:pt x="536" y="1138"/>
                    </a:lnTo>
                    <a:lnTo>
                      <a:pt x="536" y="1138"/>
                    </a:lnTo>
                    <a:lnTo>
                      <a:pt x="530" y="1142"/>
                    </a:lnTo>
                    <a:lnTo>
                      <a:pt x="530" y="1142"/>
                    </a:lnTo>
                    <a:lnTo>
                      <a:pt x="530" y="1142"/>
                    </a:lnTo>
                    <a:lnTo>
                      <a:pt x="530" y="1144"/>
                    </a:lnTo>
                    <a:lnTo>
                      <a:pt x="528" y="1144"/>
                    </a:lnTo>
                    <a:lnTo>
                      <a:pt x="528" y="1144"/>
                    </a:lnTo>
                    <a:lnTo>
                      <a:pt x="528" y="1144"/>
                    </a:lnTo>
                    <a:lnTo>
                      <a:pt x="526" y="1146"/>
                    </a:lnTo>
                    <a:lnTo>
                      <a:pt x="523" y="1146"/>
                    </a:lnTo>
                    <a:lnTo>
                      <a:pt x="523" y="1146"/>
                    </a:lnTo>
                    <a:lnTo>
                      <a:pt x="521" y="1146"/>
                    </a:lnTo>
                    <a:lnTo>
                      <a:pt x="519" y="1144"/>
                    </a:lnTo>
                    <a:lnTo>
                      <a:pt x="519" y="1144"/>
                    </a:lnTo>
                    <a:lnTo>
                      <a:pt x="517" y="1144"/>
                    </a:lnTo>
                    <a:lnTo>
                      <a:pt x="516" y="1144"/>
                    </a:lnTo>
                    <a:lnTo>
                      <a:pt x="516" y="1142"/>
                    </a:lnTo>
                    <a:lnTo>
                      <a:pt x="514" y="1142"/>
                    </a:lnTo>
                    <a:lnTo>
                      <a:pt x="512" y="1142"/>
                    </a:lnTo>
                    <a:lnTo>
                      <a:pt x="510" y="1142"/>
                    </a:lnTo>
                    <a:lnTo>
                      <a:pt x="508" y="1140"/>
                    </a:lnTo>
                    <a:lnTo>
                      <a:pt x="507" y="1138"/>
                    </a:lnTo>
                    <a:lnTo>
                      <a:pt x="505" y="1138"/>
                    </a:lnTo>
                    <a:lnTo>
                      <a:pt x="505" y="1138"/>
                    </a:lnTo>
                    <a:lnTo>
                      <a:pt x="501" y="1137"/>
                    </a:lnTo>
                    <a:lnTo>
                      <a:pt x="499" y="1137"/>
                    </a:lnTo>
                    <a:lnTo>
                      <a:pt x="499" y="1137"/>
                    </a:lnTo>
                    <a:lnTo>
                      <a:pt x="498" y="1137"/>
                    </a:lnTo>
                    <a:lnTo>
                      <a:pt x="498" y="1137"/>
                    </a:lnTo>
                    <a:lnTo>
                      <a:pt x="496" y="1137"/>
                    </a:lnTo>
                    <a:lnTo>
                      <a:pt x="496" y="1137"/>
                    </a:lnTo>
                    <a:lnTo>
                      <a:pt x="494" y="1137"/>
                    </a:lnTo>
                    <a:lnTo>
                      <a:pt x="494" y="1137"/>
                    </a:lnTo>
                    <a:lnTo>
                      <a:pt x="492" y="1137"/>
                    </a:lnTo>
                    <a:lnTo>
                      <a:pt x="492" y="1137"/>
                    </a:lnTo>
                    <a:lnTo>
                      <a:pt x="490" y="1135"/>
                    </a:lnTo>
                    <a:lnTo>
                      <a:pt x="490" y="1135"/>
                    </a:lnTo>
                    <a:lnTo>
                      <a:pt x="490" y="1135"/>
                    </a:lnTo>
                    <a:lnTo>
                      <a:pt x="490" y="1135"/>
                    </a:lnTo>
                    <a:lnTo>
                      <a:pt x="489" y="1133"/>
                    </a:lnTo>
                    <a:lnTo>
                      <a:pt x="489" y="1133"/>
                    </a:lnTo>
                    <a:lnTo>
                      <a:pt x="489" y="1133"/>
                    </a:lnTo>
                    <a:lnTo>
                      <a:pt x="487" y="1133"/>
                    </a:lnTo>
                    <a:lnTo>
                      <a:pt x="487" y="1133"/>
                    </a:lnTo>
                    <a:lnTo>
                      <a:pt x="487" y="1133"/>
                    </a:lnTo>
                    <a:lnTo>
                      <a:pt x="487" y="1133"/>
                    </a:lnTo>
                    <a:lnTo>
                      <a:pt x="487" y="1133"/>
                    </a:lnTo>
                    <a:lnTo>
                      <a:pt x="489" y="1131"/>
                    </a:lnTo>
                    <a:lnTo>
                      <a:pt x="489" y="1131"/>
                    </a:lnTo>
                    <a:lnTo>
                      <a:pt x="489" y="1131"/>
                    </a:lnTo>
                    <a:lnTo>
                      <a:pt x="489" y="1131"/>
                    </a:lnTo>
                    <a:lnTo>
                      <a:pt x="487" y="1129"/>
                    </a:lnTo>
                    <a:lnTo>
                      <a:pt x="487" y="1129"/>
                    </a:lnTo>
                    <a:lnTo>
                      <a:pt x="487" y="1129"/>
                    </a:lnTo>
                    <a:lnTo>
                      <a:pt x="487" y="1129"/>
                    </a:lnTo>
                    <a:lnTo>
                      <a:pt x="485" y="1129"/>
                    </a:lnTo>
                    <a:lnTo>
                      <a:pt x="485" y="1127"/>
                    </a:lnTo>
                    <a:lnTo>
                      <a:pt x="483" y="1127"/>
                    </a:lnTo>
                    <a:lnTo>
                      <a:pt x="483" y="1126"/>
                    </a:lnTo>
                    <a:lnTo>
                      <a:pt x="483" y="1126"/>
                    </a:lnTo>
                    <a:lnTo>
                      <a:pt x="483" y="1126"/>
                    </a:lnTo>
                    <a:lnTo>
                      <a:pt x="481" y="1124"/>
                    </a:lnTo>
                    <a:lnTo>
                      <a:pt x="481" y="1124"/>
                    </a:lnTo>
                    <a:lnTo>
                      <a:pt x="479" y="1120"/>
                    </a:lnTo>
                    <a:lnTo>
                      <a:pt x="479" y="1118"/>
                    </a:lnTo>
                    <a:lnTo>
                      <a:pt x="479" y="1113"/>
                    </a:lnTo>
                    <a:lnTo>
                      <a:pt x="479" y="1111"/>
                    </a:lnTo>
                    <a:lnTo>
                      <a:pt x="479" y="1111"/>
                    </a:lnTo>
                    <a:lnTo>
                      <a:pt x="478" y="1111"/>
                    </a:lnTo>
                    <a:lnTo>
                      <a:pt x="476" y="1111"/>
                    </a:lnTo>
                    <a:lnTo>
                      <a:pt x="476" y="1109"/>
                    </a:lnTo>
                    <a:lnTo>
                      <a:pt x="474" y="1108"/>
                    </a:lnTo>
                    <a:lnTo>
                      <a:pt x="474" y="1108"/>
                    </a:lnTo>
                    <a:lnTo>
                      <a:pt x="470" y="1108"/>
                    </a:lnTo>
                    <a:lnTo>
                      <a:pt x="470" y="1106"/>
                    </a:lnTo>
                    <a:lnTo>
                      <a:pt x="469" y="1106"/>
                    </a:lnTo>
                    <a:lnTo>
                      <a:pt x="469" y="1106"/>
                    </a:lnTo>
                    <a:lnTo>
                      <a:pt x="465" y="1106"/>
                    </a:lnTo>
                    <a:lnTo>
                      <a:pt x="465" y="1106"/>
                    </a:lnTo>
                    <a:lnTo>
                      <a:pt x="463" y="1106"/>
                    </a:lnTo>
                    <a:lnTo>
                      <a:pt x="461" y="1106"/>
                    </a:lnTo>
                    <a:lnTo>
                      <a:pt x="461" y="1106"/>
                    </a:lnTo>
                    <a:lnTo>
                      <a:pt x="461" y="1106"/>
                    </a:lnTo>
                    <a:lnTo>
                      <a:pt x="460" y="1106"/>
                    </a:lnTo>
                    <a:lnTo>
                      <a:pt x="460" y="1104"/>
                    </a:lnTo>
                    <a:lnTo>
                      <a:pt x="460" y="1104"/>
                    </a:lnTo>
                    <a:lnTo>
                      <a:pt x="458" y="1102"/>
                    </a:lnTo>
                    <a:lnTo>
                      <a:pt x="458" y="1102"/>
                    </a:lnTo>
                    <a:lnTo>
                      <a:pt x="456" y="1102"/>
                    </a:lnTo>
                    <a:lnTo>
                      <a:pt x="456" y="1100"/>
                    </a:lnTo>
                    <a:lnTo>
                      <a:pt x="454" y="1100"/>
                    </a:lnTo>
                    <a:lnTo>
                      <a:pt x="452" y="1100"/>
                    </a:lnTo>
                    <a:lnTo>
                      <a:pt x="451" y="1100"/>
                    </a:lnTo>
                    <a:lnTo>
                      <a:pt x="451" y="1100"/>
                    </a:lnTo>
                    <a:lnTo>
                      <a:pt x="451" y="1100"/>
                    </a:lnTo>
                    <a:lnTo>
                      <a:pt x="449" y="1102"/>
                    </a:lnTo>
                    <a:lnTo>
                      <a:pt x="449" y="1102"/>
                    </a:lnTo>
                    <a:lnTo>
                      <a:pt x="449" y="1102"/>
                    </a:lnTo>
                    <a:lnTo>
                      <a:pt x="449" y="1102"/>
                    </a:lnTo>
                    <a:lnTo>
                      <a:pt x="447" y="1102"/>
                    </a:lnTo>
                    <a:lnTo>
                      <a:pt x="447" y="1102"/>
                    </a:lnTo>
                    <a:lnTo>
                      <a:pt x="447" y="1102"/>
                    </a:lnTo>
                    <a:lnTo>
                      <a:pt x="447" y="1104"/>
                    </a:lnTo>
                    <a:lnTo>
                      <a:pt x="447" y="1104"/>
                    </a:lnTo>
                    <a:lnTo>
                      <a:pt x="447" y="1106"/>
                    </a:lnTo>
                    <a:lnTo>
                      <a:pt x="445" y="1106"/>
                    </a:lnTo>
                    <a:lnTo>
                      <a:pt x="445" y="1106"/>
                    </a:lnTo>
                    <a:lnTo>
                      <a:pt x="445" y="1108"/>
                    </a:lnTo>
                    <a:lnTo>
                      <a:pt x="445" y="1108"/>
                    </a:lnTo>
                    <a:lnTo>
                      <a:pt x="445" y="1108"/>
                    </a:lnTo>
                    <a:lnTo>
                      <a:pt x="443" y="1108"/>
                    </a:lnTo>
                    <a:lnTo>
                      <a:pt x="443" y="1108"/>
                    </a:lnTo>
                    <a:lnTo>
                      <a:pt x="441" y="1109"/>
                    </a:lnTo>
                    <a:lnTo>
                      <a:pt x="440" y="1109"/>
                    </a:lnTo>
                    <a:lnTo>
                      <a:pt x="438" y="1109"/>
                    </a:lnTo>
                    <a:lnTo>
                      <a:pt x="438" y="1109"/>
                    </a:lnTo>
                    <a:lnTo>
                      <a:pt x="436" y="1109"/>
                    </a:lnTo>
                    <a:lnTo>
                      <a:pt x="436" y="1109"/>
                    </a:lnTo>
                    <a:lnTo>
                      <a:pt x="436" y="1109"/>
                    </a:lnTo>
                    <a:lnTo>
                      <a:pt x="434" y="1109"/>
                    </a:lnTo>
                    <a:lnTo>
                      <a:pt x="434" y="1109"/>
                    </a:lnTo>
                    <a:lnTo>
                      <a:pt x="434" y="1109"/>
                    </a:lnTo>
                    <a:lnTo>
                      <a:pt x="432" y="1109"/>
                    </a:lnTo>
                    <a:lnTo>
                      <a:pt x="432" y="1109"/>
                    </a:lnTo>
                    <a:lnTo>
                      <a:pt x="432" y="1109"/>
                    </a:lnTo>
                    <a:lnTo>
                      <a:pt x="431" y="1108"/>
                    </a:lnTo>
                    <a:lnTo>
                      <a:pt x="431" y="1108"/>
                    </a:lnTo>
                    <a:lnTo>
                      <a:pt x="429" y="1109"/>
                    </a:lnTo>
                    <a:lnTo>
                      <a:pt x="427" y="1109"/>
                    </a:lnTo>
                    <a:lnTo>
                      <a:pt x="427" y="1109"/>
                    </a:lnTo>
                    <a:lnTo>
                      <a:pt x="425" y="1109"/>
                    </a:lnTo>
                    <a:lnTo>
                      <a:pt x="423" y="1109"/>
                    </a:lnTo>
                    <a:lnTo>
                      <a:pt x="423" y="1109"/>
                    </a:lnTo>
                    <a:lnTo>
                      <a:pt x="422" y="1109"/>
                    </a:lnTo>
                    <a:lnTo>
                      <a:pt x="422" y="1111"/>
                    </a:lnTo>
                    <a:lnTo>
                      <a:pt x="420" y="1113"/>
                    </a:lnTo>
                    <a:lnTo>
                      <a:pt x="418" y="1113"/>
                    </a:lnTo>
                    <a:lnTo>
                      <a:pt x="418" y="1113"/>
                    </a:lnTo>
                    <a:lnTo>
                      <a:pt x="418" y="1115"/>
                    </a:lnTo>
                    <a:lnTo>
                      <a:pt x="418" y="1117"/>
                    </a:lnTo>
                    <a:lnTo>
                      <a:pt x="418" y="1117"/>
                    </a:lnTo>
                    <a:lnTo>
                      <a:pt x="416" y="1117"/>
                    </a:lnTo>
                    <a:lnTo>
                      <a:pt x="416" y="1117"/>
                    </a:lnTo>
                    <a:lnTo>
                      <a:pt x="416" y="1118"/>
                    </a:lnTo>
                    <a:lnTo>
                      <a:pt x="416" y="1118"/>
                    </a:lnTo>
                    <a:lnTo>
                      <a:pt x="414" y="1120"/>
                    </a:lnTo>
                    <a:lnTo>
                      <a:pt x="414" y="1120"/>
                    </a:lnTo>
                    <a:lnTo>
                      <a:pt x="414" y="1120"/>
                    </a:lnTo>
                    <a:lnTo>
                      <a:pt x="414" y="1120"/>
                    </a:lnTo>
                    <a:lnTo>
                      <a:pt x="413" y="1120"/>
                    </a:lnTo>
                    <a:lnTo>
                      <a:pt x="413" y="1120"/>
                    </a:lnTo>
                    <a:lnTo>
                      <a:pt x="413" y="1120"/>
                    </a:lnTo>
                    <a:lnTo>
                      <a:pt x="413" y="1120"/>
                    </a:lnTo>
                    <a:lnTo>
                      <a:pt x="411" y="1120"/>
                    </a:lnTo>
                    <a:lnTo>
                      <a:pt x="409" y="1122"/>
                    </a:lnTo>
                    <a:lnTo>
                      <a:pt x="409" y="1122"/>
                    </a:lnTo>
                    <a:lnTo>
                      <a:pt x="409" y="1122"/>
                    </a:lnTo>
                    <a:lnTo>
                      <a:pt x="405" y="1122"/>
                    </a:lnTo>
                    <a:lnTo>
                      <a:pt x="405" y="1122"/>
                    </a:lnTo>
                    <a:lnTo>
                      <a:pt x="405" y="1122"/>
                    </a:lnTo>
                    <a:lnTo>
                      <a:pt x="405" y="1122"/>
                    </a:lnTo>
                    <a:lnTo>
                      <a:pt x="405" y="1122"/>
                    </a:lnTo>
                    <a:lnTo>
                      <a:pt x="405" y="1124"/>
                    </a:lnTo>
                    <a:lnTo>
                      <a:pt x="403" y="1126"/>
                    </a:lnTo>
                    <a:lnTo>
                      <a:pt x="403" y="1126"/>
                    </a:lnTo>
                    <a:lnTo>
                      <a:pt x="403" y="1126"/>
                    </a:lnTo>
                    <a:lnTo>
                      <a:pt x="403" y="1126"/>
                    </a:lnTo>
                    <a:lnTo>
                      <a:pt x="402" y="1126"/>
                    </a:lnTo>
                    <a:lnTo>
                      <a:pt x="398" y="1126"/>
                    </a:lnTo>
                    <a:lnTo>
                      <a:pt x="396" y="1126"/>
                    </a:lnTo>
                    <a:lnTo>
                      <a:pt x="396" y="1126"/>
                    </a:lnTo>
                    <a:lnTo>
                      <a:pt x="394" y="1126"/>
                    </a:lnTo>
                    <a:lnTo>
                      <a:pt x="394" y="1126"/>
                    </a:lnTo>
                    <a:lnTo>
                      <a:pt x="393" y="1124"/>
                    </a:lnTo>
                    <a:lnTo>
                      <a:pt x="393" y="1124"/>
                    </a:lnTo>
                    <a:lnTo>
                      <a:pt x="393" y="1124"/>
                    </a:lnTo>
                    <a:lnTo>
                      <a:pt x="391" y="1124"/>
                    </a:lnTo>
                    <a:lnTo>
                      <a:pt x="391" y="1124"/>
                    </a:lnTo>
                    <a:lnTo>
                      <a:pt x="391" y="1124"/>
                    </a:lnTo>
                    <a:lnTo>
                      <a:pt x="389" y="1126"/>
                    </a:lnTo>
                    <a:lnTo>
                      <a:pt x="387" y="1127"/>
                    </a:lnTo>
                    <a:lnTo>
                      <a:pt x="387" y="1127"/>
                    </a:lnTo>
                    <a:lnTo>
                      <a:pt x="382" y="1127"/>
                    </a:lnTo>
                    <a:lnTo>
                      <a:pt x="382" y="1127"/>
                    </a:lnTo>
                    <a:lnTo>
                      <a:pt x="382" y="1127"/>
                    </a:lnTo>
                    <a:lnTo>
                      <a:pt x="380" y="1127"/>
                    </a:lnTo>
                    <a:lnTo>
                      <a:pt x="380" y="1127"/>
                    </a:lnTo>
                    <a:lnTo>
                      <a:pt x="380" y="1127"/>
                    </a:lnTo>
                    <a:lnTo>
                      <a:pt x="378" y="1127"/>
                    </a:lnTo>
                    <a:lnTo>
                      <a:pt x="378" y="1127"/>
                    </a:lnTo>
                    <a:lnTo>
                      <a:pt x="376" y="1129"/>
                    </a:lnTo>
                    <a:lnTo>
                      <a:pt x="376" y="1129"/>
                    </a:lnTo>
                    <a:lnTo>
                      <a:pt x="376" y="1129"/>
                    </a:lnTo>
                    <a:lnTo>
                      <a:pt x="375" y="1129"/>
                    </a:lnTo>
                    <a:lnTo>
                      <a:pt x="375" y="1129"/>
                    </a:lnTo>
                    <a:lnTo>
                      <a:pt x="375" y="1129"/>
                    </a:lnTo>
                    <a:lnTo>
                      <a:pt x="373" y="1129"/>
                    </a:lnTo>
                    <a:lnTo>
                      <a:pt x="373" y="1129"/>
                    </a:lnTo>
                    <a:lnTo>
                      <a:pt x="371" y="1129"/>
                    </a:lnTo>
                    <a:lnTo>
                      <a:pt x="371" y="1131"/>
                    </a:lnTo>
                    <a:lnTo>
                      <a:pt x="369" y="1131"/>
                    </a:lnTo>
                    <a:lnTo>
                      <a:pt x="369" y="1133"/>
                    </a:lnTo>
                    <a:lnTo>
                      <a:pt x="369" y="1133"/>
                    </a:lnTo>
                    <a:lnTo>
                      <a:pt x="369" y="1133"/>
                    </a:lnTo>
                    <a:lnTo>
                      <a:pt x="367" y="1135"/>
                    </a:lnTo>
                    <a:lnTo>
                      <a:pt x="364" y="1135"/>
                    </a:lnTo>
                    <a:lnTo>
                      <a:pt x="364" y="1135"/>
                    </a:lnTo>
                    <a:lnTo>
                      <a:pt x="364" y="1135"/>
                    </a:lnTo>
                    <a:lnTo>
                      <a:pt x="362" y="1135"/>
                    </a:lnTo>
                    <a:lnTo>
                      <a:pt x="360" y="1135"/>
                    </a:lnTo>
                    <a:lnTo>
                      <a:pt x="356" y="1135"/>
                    </a:lnTo>
                    <a:lnTo>
                      <a:pt x="355" y="1133"/>
                    </a:lnTo>
                    <a:lnTo>
                      <a:pt x="355" y="1133"/>
                    </a:lnTo>
                    <a:lnTo>
                      <a:pt x="353" y="1133"/>
                    </a:lnTo>
                    <a:lnTo>
                      <a:pt x="353" y="1133"/>
                    </a:lnTo>
                    <a:lnTo>
                      <a:pt x="353" y="1131"/>
                    </a:lnTo>
                    <a:lnTo>
                      <a:pt x="353" y="1131"/>
                    </a:lnTo>
                    <a:lnTo>
                      <a:pt x="353" y="1131"/>
                    </a:lnTo>
                    <a:lnTo>
                      <a:pt x="351" y="1129"/>
                    </a:lnTo>
                    <a:lnTo>
                      <a:pt x="351" y="1129"/>
                    </a:lnTo>
                    <a:lnTo>
                      <a:pt x="351" y="1127"/>
                    </a:lnTo>
                    <a:lnTo>
                      <a:pt x="351" y="1126"/>
                    </a:lnTo>
                    <a:lnTo>
                      <a:pt x="351" y="1126"/>
                    </a:lnTo>
                    <a:lnTo>
                      <a:pt x="351" y="1124"/>
                    </a:lnTo>
                    <a:lnTo>
                      <a:pt x="349" y="1124"/>
                    </a:lnTo>
                    <a:lnTo>
                      <a:pt x="349" y="1122"/>
                    </a:lnTo>
                    <a:lnTo>
                      <a:pt x="349" y="1122"/>
                    </a:lnTo>
                    <a:lnTo>
                      <a:pt x="351" y="1120"/>
                    </a:lnTo>
                    <a:lnTo>
                      <a:pt x="353" y="1120"/>
                    </a:lnTo>
                    <a:lnTo>
                      <a:pt x="353" y="1120"/>
                    </a:lnTo>
                    <a:lnTo>
                      <a:pt x="353" y="1118"/>
                    </a:lnTo>
                    <a:lnTo>
                      <a:pt x="353" y="1117"/>
                    </a:lnTo>
                    <a:lnTo>
                      <a:pt x="353" y="1117"/>
                    </a:lnTo>
                    <a:lnTo>
                      <a:pt x="353" y="1115"/>
                    </a:lnTo>
                    <a:lnTo>
                      <a:pt x="353" y="1115"/>
                    </a:lnTo>
                    <a:lnTo>
                      <a:pt x="351" y="1115"/>
                    </a:lnTo>
                    <a:lnTo>
                      <a:pt x="349" y="1113"/>
                    </a:lnTo>
                    <a:lnTo>
                      <a:pt x="347" y="1109"/>
                    </a:lnTo>
                    <a:lnTo>
                      <a:pt x="346" y="1108"/>
                    </a:lnTo>
                    <a:lnTo>
                      <a:pt x="346" y="1108"/>
                    </a:lnTo>
                    <a:lnTo>
                      <a:pt x="342" y="1108"/>
                    </a:lnTo>
                    <a:lnTo>
                      <a:pt x="342" y="1106"/>
                    </a:lnTo>
                    <a:lnTo>
                      <a:pt x="340" y="1106"/>
                    </a:lnTo>
                    <a:lnTo>
                      <a:pt x="340" y="1106"/>
                    </a:lnTo>
                    <a:lnTo>
                      <a:pt x="340" y="1106"/>
                    </a:lnTo>
                    <a:lnTo>
                      <a:pt x="338" y="1104"/>
                    </a:lnTo>
                    <a:lnTo>
                      <a:pt x="338" y="1104"/>
                    </a:lnTo>
                    <a:lnTo>
                      <a:pt x="338" y="1102"/>
                    </a:lnTo>
                    <a:lnTo>
                      <a:pt x="338" y="1102"/>
                    </a:lnTo>
                    <a:lnTo>
                      <a:pt x="338" y="1100"/>
                    </a:lnTo>
                    <a:lnTo>
                      <a:pt x="337" y="1100"/>
                    </a:lnTo>
                    <a:lnTo>
                      <a:pt x="337" y="1100"/>
                    </a:lnTo>
                    <a:lnTo>
                      <a:pt x="335" y="1099"/>
                    </a:lnTo>
                    <a:lnTo>
                      <a:pt x="333" y="1099"/>
                    </a:lnTo>
                    <a:lnTo>
                      <a:pt x="331" y="1099"/>
                    </a:lnTo>
                    <a:lnTo>
                      <a:pt x="329" y="1097"/>
                    </a:lnTo>
                    <a:lnTo>
                      <a:pt x="329" y="1097"/>
                    </a:lnTo>
                    <a:lnTo>
                      <a:pt x="328" y="1095"/>
                    </a:lnTo>
                    <a:lnTo>
                      <a:pt x="326" y="1095"/>
                    </a:lnTo>
                    <a:lnTo>
                      <a:pt x="326" y="1095"/>
                    </a:lnTo>
                    <a:lnTo>
                      <a:pt x="324" y="1095"/>
                    </a:lnTo>
                    <a:lnTo>
                      <a:pt x="324" y="1095"/>
                    </a:lnTo>
                    <a:lnTo>
                      <a:pt x="324" y="1095"/>
                    </a:lnTo>
                    <a:lnTo>
                      <a:pt x="324" y="1095"/>
                    </a:lnTo>
                    <a:lnTo>
                      <a:pt x="322" y="1095"/>
                    </a:lnTo>
                    <a:lnTo>
                      <a:pt x="322" y="1095"/>
                    </a:lnTo>
                    <a:lnTo>
                      <a:pt x="320" y="1095"/>
                    </a:lnTo>
                    <a:lnTo>
                      <a:pt x="320" y="1095"/>
                    </a:lnTo>
                    <a:lnTo>
                      <a:pt x="320" y="1095"/>
                    </a:lnTo>
                    <a:lnTo>
                      <a:pt x="320" y="1095"/>
                    </a:lnTo>
                    <a:lnTo>
                      <a:pt x="320" y="1097"/>
                    </a:lnTo>
                    <a:lnTo>
                      <a:pt x="320" y="1097"/>
                    </a:lnTo>
                    <a:lnTo>
                      <a:pt x="320" y="1097"/>
                    </a:lnTo>
                    <a:lnTo>
                      <a:pt x="318" y="1097"/>
                    </a:lnTo>
                    <a:lnTo>
                      <a:pt x="318" y="1097"/>
                    </a:lnTo>
                    <a:lnTo>
                      <a:pt x="318" y="1097"/>
                    </a:lnTo>
                    <a:lnTo>
                      <a:pt x="317" y="1097"/>
                    </a:lnTo>
                    <a:lnTo>
                      <a:pt x="317" y="1099"/>
                    </a:lnTo>
                    <a:lnTo>
                      <a:pt x="315" y="1099"/>
                    </a:lnTo>
                    <a:lnTo>
                      <a:pt x="315" y="1099"/>
                    </a:lnTo>
                    <a:lnTo>
                      <a:pt x="315" y="1099"/>
                    </a:lnTo>
                    <a:lnTo>
                      <a:pt x="315" y="1099"/>
                    </a:lnTo>
                    <a:lnTo>
                      <a:pt x="313" y="1099"/>
                    </a:lnTo>
                    <a:lnTo>
                      <a:pt x="313" y="1099"/>
                    </a:lnTo>
                    <a:lnTo>
                      <a:pt x="313" y="1099"/>
                    </a:lnTo>
                    <a:lnTo>
                      <a:pt x="313" y="1099"/>
                    </a:lnTo>
                    <a:lnTo>
                      <a:pt x="313" y="1097"/>
                    </a:lnTo>
                    <a:lnTo>
                      <a:pt x="313" y="1097"/>
                    </a:lnTo>
                    <a:lnTo>
                      <a:pt x="315" y="1097"/>
                    </a:lnTo>
                    <a:lnTo>
                      <a:pt x="315" y="1097"/>
                    </a:lnTo>
                    <a:lnTo>
                      <a:pt x="315" y="1097"/>
                    </a:lnTo>
                    <a:lnTo>
                      <a:pt x="315" y="1097"/>
                    </a:lnTo>
                    <a:lnTo>
                      <a:pt x="315" y="1095"/>
                    </a:lnTo>
                    <a:lnTo>
                      <a:pt x="317" y="1095"/>
                    </a:lnTo>
                    <a:lnTo>
                      <a:pt x="317" y="1095"/>
                    </a:lnTo>
                    <a:lnTo>
                      <a:pt x="317" y="1095"/>
                    </a:lnTo>
                    <a:lnTo>
                      <a:pt x="318" y="1095"/>
                    </a:lnTo>
                    <a:lnTo>
                      <a:pt x="318" y="1093"/>
                    </a:lnTo>
                    <a:lnTo>
                      <a:pt x="318" y="1093"/>
                    </a:lnTo>
                    <a:lnTo>
                      <a:pt x="320" y="1093"/>
                    </a:lnTo>
                    <a:lnTo>
                      <a:pt x="320" y="1091"/>
                    </a:lnTo>
                    <a:lnTo>
                      <a:pt x="324" y="1091"/>
                    </a:lnTo>
                    <a:lnTo>
                      <a:pt x="326" y="1089"/>
                    </a:lnTo>
                    <a:lnTo>
                      <a:pt x="328" y="1089"/>
                    </a:lnTo>
                    <a:lnTo>
                      <a:pt x="329" y="1088"/>
                    </a:lnTo>
                    <a:lnTo>
                      <a:pt x="333" y="1086"/>
                    </a:lnTo>
                    <a:lnTo>
                      <a:pt x="333" y="1086"/>
                    </a:lnTo>
                    <a:lnTo>
                      <a:pt x="335" y="1086"/>
                    </a:lnTo>
                    <a:lnTo>
                      <a:pt x="335" y="1086"/>
                    </a:lnTo>
                    <a:lnTo>
                      <a:pt x="337" y="1084"/>
                    </a:lnTo>
                    <a:lnTo>
                      <a:pt x="337" y="1084"/>
                    </a:lnTo>
                    <a:lnTo>
                      <a:pt x="338" y="1082"/>
                    </a:lnTo>
                    <a:lnTo>
                      <a:pt x="338" y="1082"/>
                    </a:lnTo>
                    <a:lnTo>
                      <a:pt x="340" y="1080"/>
                    </a:lnTo>
                    <a:lnTo>
                      <a:pt x="342" y="1079"/>
                    </a:lnTo>
                    <a:lnTo>
                      <a:pt x="342" y="1077"/>
                    </a:lnTo>
                    <a:lnTo>
                      <a:pt x="342" y="1077"/>
                    </a:lnTo>
                    <a:lnTo>
                      <a:pt x="344" y="1075"/>
                    </a:lnTo>
                    <a:lnTo>
                      <a:pt x="344" y="1075"/>
                    </a:lnTo>
                    <a:lnTo>
                      <a:pt x="344" y="1075"/>
                    </a:lnTo>
                    <a:lnTo>
                      <a:pt x="344" y="1073"/>
                    </a:lnTo>
                    <a:lnTo>
                      <a:pt x="344" y="1073"/>
                    </a:lnTo>
                    <a:lnTo>
                      <a:pt x="344" y="1073"/>
                    </a:lnTo>
                    <a:lnTo>
                      <a:pt x="344" y="1071"/>
                    </a:lnTo>
                    <a:lnTo>
                      <a:pt x="344" y="1070"/>
                    </a:lnTo>
                    <a:lnTo>
                      <a:pt x="346" y="1070"/>
                    </a:lnTo>
                    <a:lnTo>
                      <a:pt x="347" y="1068"/>
                    </a:lnTo>
                    <a:lnTo>
                      <a:pt x="349" y="1068"/>
                    </a:lnTo>
                    <a:lnTo>
                      <a:pt x="351" y="1068"/>
                    </a:lnTo>
                    <a:lnTo>
                      <a:pt x="353" y="1070"/>
                    </a:lnTo>
                    <a:lnTo>
                      <a:pt x="353" y="1070"/>
                    </a:lnTo>
                    <a:lnTo>
                      <a:pt x="355" y="1071"/>
                    </a:lnTo>
                    <a:lnTo>
                      <a:pt x="355" y="1073"/>
                    </a:lnTo>
                    <a:lnTo>
                      <a:pt x="355" y="1073"/>
                    </a:lnTo>
                    <a:lnTo>
                      <a:pt x="356" y="1075"/>
                    </a:lnTo>
                    <a:lnTo>
                      <a:pt x="356" y="1075"/>
                    </a:lnTo>
                    <a:lnTo>
                      <a:pt x="356" y="1075"/>
                    </a:lnTo>
                    <a:lnTo>
                      <a:pt x="358" y="1075"/>
                    </a:lnTo>
                    <a:lnTo>
                      <a:pt x="358" y="1075"/>
                    </a:lnTo>
                    <a:lnTo>
                      <a:pt x="358" y="1077"/>
                    </a:lnTo>
                    <a:lnTo>
                      <a:pt x="358" y="1077"/>
                    </a:lnTo>
                    <a:lnTo>
                      <a:pt x="358" y="1077"/>
                    </a:lnTo>
                    <a:lnTo>
                      <a:pt x="358" y="1077"/>
                    </a:lnTo>
                    <a:lnTo>
                      <a:pt x="360" y="1077"/>
                    </a:lnTo>
                    <a:lnTo>
                      <a:pt x="360" y="1077"/>
                    </a:lnTo>
                    <a:lnTo>
                      <a:pt x="360" y="1077"/>
                    </a:lnTo>
                    <a:lnTo>
                      <a:pt x="362" y="1075"/>
                    </a:lnTo>
                    <a:lnTo>
                      <a:pt x="362" y="1075"/>
                    </a:lnTo>
                    <a:lnTo>
                      <a:pt x="362" y="1073"/>
                    </a:lnTo>
                    <a:lnTo>
                      <a:pt x="362" y="1073"/>
                    </a:lnTo>
                    <a:lnTo>
                      <a:pt x="362" y="1073"/>
                    </a:lnTo>
                    <a:lnTo>
                      <a:pt x="362" y="1071"/>
                    </a:lnTo>
                    <a:lnTo>
                      <a:pt x="362" y="1071"/>
                    </a:lnTo>
                    <a:lnTo>
                      <a:pt x="362" y="1071"/>
                    </a:lnTo>
                    <a:lnTo>
                      <a:pt x="360" y="1070"/>
                    </a:lnTo>
                    <a:lnTo>
                      <a:pt x="360" y="1068"/>
                    </a:lnTo>
                    <a:lnTo>
                      <a:pt x="360" y="1066"/>
                    </a:lnTo>
                    <a:lnTo>
                      <a:pt x="360" y="1064"/>
                    </a:lnTo>
                    <a:lnTo>
                      <a:pt x="360" y="1062"/>
                    </a:lnTo>
                    <a:lnTo>
                      <a:pt x="360" y="1061"/>
                    </a:lnTo>
                    <a:lnTo>
                      <a:pt x="360" y="1061"/>
                    </a:lnTo>
                    <a:lnTo>
                      <a:pt x="362" y="1061"/>
                    </a:lnTo>
                    <a:lnTo>
                      <a:pt x="362" y="1059"/>
                    </a:lnTo>
                    <a:lnTo>
                      <a:pt x="362" y="1059"/>
                    </a:lnTo>
                    <a:lnTo>
                      <a:pt x="362" y="1059"/>
                    </a:lnTo>
                    <a:lnTo>
                      <a:pt x="362" y="1059"/>
                    </a:lnTo>
                    <a:lnTo>
                      <a:pt x="362" y="1057"/>
                    </a:lnTo>
                    <a:lnTo>
                      <a:pt x="362" y="1057"/>
                    </a:lnTo>
                    <a:lnTo>
                      <a:pt x="362" y="1055"/>
                    </a:lnTo>
                    <a:lnTo>
                      <a:pt x="360" y="1053"/>
                    </a:lnTo>
                    <a:lnTo>
                      <a:pt x="358" y="1051"/>
                    </a:lnTo>
                    <a:lnTo>
                      <a:pt x="358" y="1051"/>
                    </a:lnTo>
                    <a:lnTo>
                      <a:pt x="358" y="1051"/>
                    </a:lnTo>
                    <a:lnTo>
                      <a:pt x="356" y="1050"/>
                    </a:lnTo>
                    <a:lnTo>
                      <a:pt x="356" y="1050"/>
                    </a:lnTo>
                    <a:lnTo>
                      <a:pt x="356" y="1050"/>
                    </a:lnTo>
                    <a:lnTo>
                      <a:pt x="355" y="1050"/>
                    </a:lnTo>
                    <a:lnTo>
                      <a:pt x="353" y="1050"/>
                    </a:lnTo>
                    <a:lnTo>
                      <a:pt x="353" y="1050"/>
                    </a:lnTo>
                    <a:lnTo>
                      <a:pt x="351" y="1050"/>
                    </a:lnTo>
                    <a:lnTo>
                      <a:pt x="351" y="1050"/>
                    </a:lnTo>
                    <a:lnTo>
                      <a:pt x="349" y="1050"/>
                    </a:lnTo>
                    <a:lnTo>
                      <a:pt x="349" y="1050"/>
                    </a:lnTo>
                    <a:lnTo>
                      <a:pt x="347" y="1050"/>
                    </a:lnTo>
                    <a:lnTo>
                      <a:pt x="347" y="1050"/>
                    </a:lnTo>
                    <a:lnTo>
                      <a:pt x="346" y="1050"/>
                    </a:lnTo>
                    <a:lnTo>
                      <a:pt x="346" y="1050"/>
                    </a:lnTo>
                    <a:lnTo>
                      <a:pt x="344" y="1050"/>
                    </a:lnTo>
                    <a:lnTo>
                      <a:pt x="344" y="1048"/>
                    </a:lnTo>
                    <a:lnTo>
                      <a:pt x="344" y="1048"/>
                    </a:lnTo>
                    <a:lnTo>
                      <a:pt x="344" y="1048"/>
                    </a:lnTo>
                    <a:lnTo>
                      <a:pt x="342" y="1048"/>
                    </a:lnTo>
                    <a:lnTo>
                      <a:pt x="342" y="1046"/>
                    </a:lnTo>
                    <a:lnTo>
                      <a:pt x="340" y="1046"/>
                    </a:lnTo>
                    <a:lnTo>
                      <a:pt x="340" y="1044"/>
                    </a:lnTo>
                    <a:lnTo>
                      <a:pt x="340" y="1042"/>
                    </a:lnTo>
                    <a:lnTo>
                      <a:pt x="340" y="1042"/>
                    </a:lnTo>
                    <a:lnTo>
                      <a:pt x="340" y="1042"/>
                    </a:lnTo>
                    <a:lnTo>
                      <a:pt x="338" y="1042"/>
                    </a:lnTo>
                    <a:lnTo>
                      <a:pt x="338" y="1042"/>
                    </a:lnTo>
                    <a:lnTo>
                      <a:pt x="338" y="1042"/>
                    </a:lnTo>
                    <a:lnTo>
                      <a:pt x="338" y="1041"/>
                    </a:lnTo>
                    <a:lnTo>
                      <a:pt x="338" y="1041"/>
                    </a:lnTo>
                    <a:lnTo>
                      <a:pt x="338" y="1041"/>
                    </a:lnTo>
                    <a:lnTo>
                      <a:pt x="338" y="1041"/>
                    </a:lnTo>
                    <a:lnTo>
                      <a:pt x="338" y="1039"/>
                    </a:lnTo>
                    <a:lnTo>
                      <a:pt x="338" y="1039"/>
                    </a:lnTo>
                    <a:lnTo>
                      <a:pt x="338" y="1037"/>
                    </a:lnTo>
                    <a:lnTo>
                      <a:pt x="338" y="1037"/>
                    </a:lnTo>
                    <a:lnTo>
                      <a:pt x="338" y="1035"/>
                    </a:lnTo>
                    <a:lnTo>
                      <a:pt x="338" y="1035"/>
                    </a:lnTo>
                    <a:lnTo>
                      <a:pt x="340" y="1033"/>
                    </a:lnTo>
                    <a:lnTo>
                      <a:pt x="340" y="1032"/>
                    </a:lnTo>
                    <a:lnTo>
                      <a:pt x="342" y="1030"/>
                    </a:lnTo>
                    <a:lnTo>
                      <a:pt x="342" y="1030"/>
                    </a:lnTo>
                    <a:lnTo>
                      <a:pt x="342" y="1030"/>
                    </a:lnTo>
                    <a:lnTo>
                      <a:pt x="342" y="1030"/>
                    </a:lnTo>
                    <a:lnTo>
                      <a:pt x="342" y="1028"/>
                    </a:lnTo>
                    <a:lnTo>
                      <a:pt x="342" y="1028"/>
                    </a:lnTo>
                    <a:lnTo>
                      <a:pt x="342" y="1028"/>
                    </a:lnTo>
                    <a:lnTo>
                      <a:pt x="342" y="1028"/>
                    </a:lnTo>
                    <a:lnTo>
                      <a:pt x="344" y="1026"/>
                    </a:lnTo>
                    <a:lnTo>
                      <a:pt x="344" y="1026"/>
                    </a:lnTo>
                    <a:lnTo>
                      <a:pt x="344" y="1026"/>
                    </a:lnTo>
                    <a:lnTo>
                      <a:pt x="346" y="1026"/>
                    </a:lnTo>
                    <a:lnTo>
                      <a:pt x="347" y="1026"/>
                    </a:lnTo>
                    <a:lnTo>
                      <a:pt x="349" y="1026"/>
                    </a:lnTo>
                    <a:lnTo>
                      <a:pt x="349" y="1026"/>
                    </a:lnTo>
                    <a:lnTo>
                      <a:pt x="351" y="1026"/>
                    </a:lnTo>
                    <a:lnTo>
                      <a:pt x="353" y="1028"/>
                    </a:lnTo>
                    <a:lnTo>
                      <a:pt x="355" y="1028"/>
                    </a:lnTo>
                    <a:lnTo>
                      <a:pt x="356" y="1028"/>
                    </a:lnTo>
                    <a:lnTo>
                      <a:pt x="358" y="1028"/>
                    </a:lnTo>
                    <a:lnTo>
                      <a:pt x="360" y="1028"/>
                    </a:lnTo>
                    <a:lnTo>
                      <a:pt x="362" y="1028"/>
                    </a:lnTo>
                    <a:lnTo>
                      <a:pt x="362" y="1030"/>
                    </a:lnTo>
                    <a:lnTo>
                      <a:pt x="364" y="1030"/>
                    </a:lnTo>
                    <a:lnTo>
                      <a:pt x="364" y="1030"/>
                    </a:lnTo>
                    <a:lnTo>
                      <a:pt x="367" y="1028"/>
                    </a:lnTo>
                    <a:lnTo>
                      <a:pt x="367" y="1028"/>
                    </a:lnTo>
                    <a:lnTo>
                      <a:pt x="369" y="1026"/>
                    </a:lnTo>
                    <a:lnTo>
                      <a:pt x="371" y="1024"/>
                    </a:lnTo>
                    <a:lnTo>
                      <a:pt x="373" y="1024"/>
                    </a:lnTo>
                    <a:lnTo>
                      <a:pt x="375" y="1023"/>
                    </a:lnTo>
                    <a:lnTo>
                      <a:pt x="375" y="1021"/>
                    </a:lnTo>
                    <a:lnTo>
                      <a:pt x="376" y="1019"/>
                    </a:lnTo>
                    <a:lnTo>
                      <a:pt x="378" y="1019"/>
                    </a:lnTo>
                    <a:lnTo>
                      <a:pt x="380" y="1017"/>
                    </a:lnTo>
                    <a:lnTo>
                      <a:pt x="382" y="1015"/>
                    </a:lnTo>
                    <a:lnTo>
                      <a:pt x="382" y="1013"/>
                    </a:lnTo>
                    <a:lnTo>
                      <a:pt x="382" y="1013"/>
                    </a:lnTo>
                    <a:lnTo>
                      <a:pt x="382" y="1012"/>
                    </a:lnTo>
                    <a:lnTo>
                      <a:pt x="382" y="1012"/>
                    </a:lnTo>
                    <a:lnTo>
                      <a:pt x="382" y="1010"/>
                    </a:lnTo>
                    <a:lnTo>
                      <a:pt x="380" y="1010"/>
                    </a:lnTo>
                    <a:lnTo>
                      <a:pt x="380" y="1010"/>
                    </a:lnTo>
                    <a:lnTo>
                      <a:pt x="378" y="1012"/>
                    </a:lnTo>
                    <a:lnTo>
                      <a:pt x="378" y="1012"/>
                    </a:lnTo>
                    <a:lnTo>
                      <a:pt x="376" y="1012"/>
                    </a:lnTo>
                    <a:lnTo>
                      <a:pt x="376" y="1012"/>
                    </a:lnTo>
                    <a:lnTo>
                      <a:pt x="375" y="1012"/>
                    </a:lnTo>
                    <a:lnTo>
                      <a:pt x="375" y="1012"/>
                    </a:lnTo>
                    <a:lnTo>
                      <a:pt x="375" y="1012"/>
                    </a:lnTo>
                    <a:lnTo>
                      <a:pt x="373" y="1010"/>
                    </a:lnTo>
                    <a:lnTo>
                      <a:pt x="373" y="1010"/>
                    </a:lnTo>
                    <a:lnTo>
                      <a:pt x="373" y="1008"/>
                    </a:lnTo>
                    <a:lnTo>
                      <a:pt x="373" y="1006"/>
                    </a:lnTo>
                    <a:lnTo>
                      <a:pt x="373" y="1006"/>
                    </a:lnTo>
                    <a:lnTo>
                      <a:pt x="373" y="1004"/>
                    </a:lnTo>
                    <a:lnTo>
                      <a:pt x="373" y="1004"/>
                    </a:lnTo>
                    <a:lnTo>
                      <a:pt x="373" y="1003"/>
                    </a:lnTo>
                    <a:lnTo>
                      <a:pt x="371" y="1003"/>
                    </a:lnTo>
                    <a:lnTo>
                      <a:pt x="371" y="1003"/>
                    </a:lnTo>
                    <a:lnTo>
                      <a:pt x="371" y="1001"/>
                    </a:lnTo>
                    <a:lnTo>
                      <a:pt x="369" y="1001"/>
                    </a:lnTo>
                    <a:lnTo>
                      <a:pt x="369" y="999"/>
                    </a:lnTo>
                    <a:lnTo>
                      <a:pt x="369" y="999"/>
                    </a:lnTo>
                    <a:lnTo>
                      <a:pt x="369" y="999"/>
                    </a:lnTo>
                    <a:lnTo>
                      <a:pt x="367" y="997"/>
                    </a:lnTo>
                    <a:lnTo>
                      <a:pt x="367" y="997"/>
                    </a:lnTo>
                    <a:lnTo>
                      <a:pt x="367" y="997"/>
                    </a:lnTo>
                    <a:lnTo>
                      <a:pt x="367" y="995"/>
                    </a:lnTo>
                    <a:lnTo>
                      <a:pt x="367" y="995"/>
                    </a:lnTo>
                    <a:lnTo>
                      <a:pt x="367" y="994"/>
                    </a:lnTo>
                    <a:lnTo>
                      <a:pt x="367" y="994"/>
                    </a:lnTo>
                    <a:lnTo>
                      <a:pt x="367" y="992"/>
                    </a:lnTo>
                    <a:lnTo>
                      <a:pt x="366" y="990"/>
                    </a:lnTo>
                    <a:lnTo>
                      <a:pt x="366" y="988"/>
                    </a:lnTo>
                    <a:lnTo>
                      <a:pt x="366" y="986"/>
                    </a:lnTo>
                    <a:lnTo>
                      <a:pt x="366" y="985"/>
                    </a:lnTo>
                    <a:lnTo>
                      <a:pt x="364" y="985"/>
                    </a:lnTo>
                    <a:lnTo>
                      <a:pt x="364" y="983"/>
                    </a:lnTo>
                    <a:lnTo>
                      <a:pt x="364" y="983"/>
                    </a:lnTo>
                    <a:lnTo>
                      <a:pt x="364" y="981"/>
                    </a:lnTo>
                    <a:lnTo>
                      <a:pt x="364" y="981"/>
                    </a:lnTo>
                    <a:lnTo>
                      <a:pt x="366" y="979"/>
                    </a:lnTo>
                    <a:lnTo>
                      <a:pt x="367" y="981"/>
                    </a:lnTo>
                    <a:lnTo>
                      <a:pt x="369" y="981"/>
                    </a:lnTo>
                    <a:lnTo>
                      <a:pt x="369" y="981"/>
                    </a:lnTo>
                    <a:lnTo>
                      <a:pt x="371" y="981"/>
                    </a:lnTo>
                    <a:lnTo>
                      <a:pt x="373" y="979"/>
                    </a:lnTo>
                    <a:lnTo>
                      <a:pt x="375" y="979"/>
                    </a:lnTo>
                    <a:lnTo>
                      <a:pt x="378" y="977"/>
                    </a:lnTo>
                    <a:lnTo>
                      <a:pt x="378" y="977"/>
                    </a:lnTo>
                    <a:lnTo>
                      <a:pt x="380" y="977"/>
                    </a:lnTo>
                    <a:lnTo>
                      <a:pt x="382" y="977"/>
                    </a:lnTo>
                    <a:lnTo>
                      <a:pt x="382" y="977"/>
                    </a:lnTo>
                    <a:lnTo>
                      <a:pt x="384" y="976"/>
                    </a:lnTo>
                    <a:lnTo>
                      <a:pt x="384" y="976"/>
                    </a:lnTo>
                    <a:lnTo>
                      <a:pt x="385" y="976"/>
                    </a:lnTo>
                    <a:lnTo>
                      <a:pt x="385" y="974"/>
                    </a:lnTo>
                    <a:lnTo>
                      <a:pt x="387" y="974"/>
                    </a:lnTo>
                    <a:lnTo>
                      <a:pt x="387" y="970"/>
                    </a:lnTo>
                    <a:lnTo>
                      <a:pt x="387" y="968"/>
                    </a:lnTo>
                    <a:lnTo>
                      <a:pt x="385" y="966"/>
                    </a:lnTo>
                    <a:lnTo>
                      <a:pt x="385" y="965"/>
                    </a:lnTo>
                    <a:lnTo>
                      <a:pt x="385" y="963"/>
                    </a:lnTo>
                    <a:lnTo>
                      <a:pt x="384" y="963"/>
                    </a:lnTo>
                    <a:lnTo>
                      <a:pt x="384" y="961"/>
                    </a:lnTo>
                    <a:lnTo>
                      <a:pt x="382" y="959"/>
                    </a:lnTo>
                    <a:lnTo>
                      <a:pt x="382" y="959"/>
                    </a:lnTo>
                    <a:lnTo>
                      <a:pt x="380" y="957"/>
                    </a:lnTo>
                    <a:lnTo>
                      <a:pt x="380" y="957"/>
                    </a:lnTo>
                    <a:lnTo>
                      <a:pt x="378" y="956"/>
                    </a:lnTo>
                    <a:lnTo>
                      <a:pt x="378" y="956"/>
                    </a:lnTo>
                    <a:lnTo>
                      <a:pt x="378" y="956"/>
                    </a:lnTo>
                    <a:lnTo>
                      <a:pt x="378" y="956"/>
                    </a:lnTo>
                    <a:lnTo>
                      <a:pt x="378" y="954"/>
                    </a:lnTo>
                    <a:lnTo>
                      <a:pt x="378" y="954"/>
                    </a:lnTo>
                    <a:lnTo>
                      <a:pt x="378" y="954"/>
                    </a:lnTo>
                    <a:lnTo>
                      <a:pt x="380" y="952"/>
                    </a:lnTo>
                    <a:lnTo>
                      <a:pt x="382" y="952"/>
                    </a:lnTo>
                    <a:lnTo>
                      <a:pt x="384" y="952"/>
                    </a:lnTo>
                    <a:lnTo>
                      <a:pt x="387" y="952"/>
                    </a:lnTo>
                    <a:lnTo>
                      <a:pt x="389" y="952"/>
                    </a:lnTo>
                    <a:lnTo>
                      <a:pt x="391" y="954"/>
                    </a:lnTo>
                    <a:lnTo>
                      <a:pt x="393" y="956"/>
                    </a:lnTo>
                    <a:lnTo>
                      <a:pt x="396" y="957"/>
                    </a:lnTo>
                    <a:lnTo>
                      <a:pt x="396" y="957"/>
                    </a:lnTo>
                    <a:lnTo>
                      <a:pt x="396" y="957"/>
                    </a:lnTo>
                    <a:lnTo>
                      <a:pt x="398" y="959"/>
                    </a:lnTo>
                    <a:lnTo>
                      <a:pt x="398" y="959"/>
                    </a:lnTo>
                    <a:lnTo>
                      <a:pt x="398" y="959"/>
                    </a:lnTo>
                    <a:lnTo>
                      <a:pt x="398" y="959"/>
                    </a:lnTo>
                    <a:lnTo>
                      <a:pt x="398" y="959"/>
                    </a:lnTo>
                    <a:lnTo>
                      <a:pt x="400" y="961"/>
                    </a:lnTo>
                    <a:lnTo>
                      <a:pt x="400" y="961"/>
                    </a:lnTo>
                    <a:lnTo>
                      <a:pt x="400" y="961"/>
                    </a:lnTo>
                    <a:lnTo>
                      <a:pt x="400" y="961"/>
                    </a:lnTo>
                    <a:lnTo>
                      <a:pt x="400" y="961"/>
                    </a:lnTo>
                    <a:lnTo>
                      <a:pt x="400" y="961"/>
                    </a:lnTo>
                    <a:lnTo>
                      <a:pt x="402" y="961"/>
                    </a:lnTo>
                    <a:lnTo>
                      <a:pt x="402" y="961"/>
                    </a:lnTo>
                    <a:lnTo>
                      <a:pt x="402" y="961"/>
                    </a:lnTo>
                    <a:lnTo>
                      <a:pt x="403" y="961"/>
                    </a:lnTo>
                    <a:lnTo>
                      <a:pt x="403" y="959"/>
                    </a:lnTo>
                    <a:lnTo>
                      <a:pt x="403" y="959"/>
                    </a:lnTo>
                    <a:lnTo>
                      <a:pt x="403" y="959"/>
                    </a:lnTo>
                    <a:lnTo>
                      <a:pt x="405" y="957"/>
                    </a:lnTo>
                    <a:lnTo>
                      <a:pt x="405" y="957"/>
                    </a:lnTo>
                    <a:lnTo>
                      <a:pt x="405" y="957"/>
                    </a:lnTo>
                    <a:lnTo>
                      <a:pt x="407" y="956"/>
                    </a:lnTo>
                    <a:lnTo>
                      <a:pt x="409" y="956"/>
                    </a:lnTo>
                    <a:lnTo>
                      <a:pt x="409" y="956"/>
                    </a:lnTo>
                    <a:lnTo>
                      <a:pt x="409" y="956"/>
                    </a:lnTo>
                    <a:lnTo>
                      <a:pt x="409" y="954"/>
                    </a:lnTo>
                    <a:lnTo>
                      <a:pt x="411" y="952"/>
                    </a:lnTo>
                    <a:lnTo>
                      <a:pt x="411" y="952"/>
                    </a:lnTo>
                    <a:lnTo>
                      <a:pt x="411" y="952"/>
                    </a:lnTo>
                    <a:lnTo>
                      <a:pt x="413" y="950"/>
                    </a:lnTo>
                    <a:lnTo>
                      <a:pt x="413" y="948"/>
                    </a:lnTo>
                    <a:lnTo>
                      <a:pt x="414" y="947"/>
                    </a:lnTo>
                    <a:lnTo>
                      <a:pt x="414" y="945"/>
                    </a:lnTo>
                    <a:lnTo>
                      <a:pt x="414" y="943"/>
                    </a:lnTo>
                    <a:lnTo>
                      <a:pt x="414" y="941"/>
                    </a:lnTo>
                    <a:lnTo>
                      <a:pt x="414" y="941"/>
                    </a:lnTo>
                    <a:lnTo>
                      <a:pt x="414" y="939"/>
                    </a:lnTo>
                    <a:lnTo>
                      <a:pt x="414" y="939"/>
                    </a:lnTo>
                    <a:lnTo>
                      <a:pt x="414" y="939"/>
                    </a:lnTo>
                    <a:lnTo>
                      <a:pt x="413" y="938"/>
                    </a:lnTo>
                    <a:lnTo>
                      <a:pt x="413" y="938"/>
                    </a:lnTo>
                    <a:lnTo>
                      <a:pt x="413" y="936"/>
                    </a:lnTo>
                    <a:lnTo>
                      <a:pt x="411" y="934"/>
                    </a:lnTo>
                    <a:lnTo>
                      <a:pt x="409" y="932"/>
                    </a:lnTo>
                    <a:lnTo>
                      <a:pt x="409" y="932"/>
                    </a:lnTo>
                    <a:lnTo>
                      <a:pt x="409" y="930"/>
                    </a:lnTo>
                    <a:lnTo>
                      <a:pt x="407" y="930"/>
                    </a:lnTo>
                    <a:lnTo>
                      <a:pt x="405" y="930"/>
                    </a:lnTo>
                    <a:lnTo>
                      <a:pt x="403" y="930"/>
                    </a:lnTo>
                    <a:lnTo>
                      <a:pt x="403" y="930"/>
                    </a:lnTo>
                    <a:lnTo>
                      <a:pt x="402" y="930"/>
                    </a:lnTo>
                    <a:lnTo>
                      <a:pt x="400" y="930"/>
                    </a:lnTo>
                    <a:lnTo>
                      <a:pt x="400" y="930"/>
                    </a:lnTo>
                    <a:lnTo>
                      <a:pt x="398" y="930"/>
                    </a:lnTo>
                    <a:lnTo>
                      <a:pt x="396" y="932"/>
                    </a:lnTo>
                    <a:lnTo>
                      <a:pt x="394" y="932"/>
                    </a:lnTo>
                    <a:lnTo>
                      <a:pt x="394" y="932"/>
                    </a:lnTo>
                    <a:lnTo>
                      <a:pt x="393" y="932"/>
                    </a:lnTo>
                    <a:lnTo>
                      <a:pt x="391" y="934"/>
                    </a:lnTo>
                    <a:lnTo>
                      <a:pt x="391" y="934"/>
                    </a:lnTo>
                    <a:lnTo>
                      <a:pt x="389" y="936"/>
                    </a:lnTo>
                    <a:lnTo>
                      <a:pt x="387" y="936"/>
                    </a:lnTo>
                    <a:lnTo>
                      <a:pt x="387" y="938"/>
                    </a:lnTo>
                    <a:lnTo>
                      <a:pt x="385" y="938"/>
                    </a:lnTo>
                    <a:lnTo>
                      <a:pt x="384" y="938"/>
                    </a:lnTo>
                    <a:lnTo>
                      <a:pt x="384" y="939"/>
                    </a:lnTo>
                    <a:lnTo>
                      <a:pt x="382" y="939"/>
                    </a:lnTo>
                    <a:lnTo>
                      <a:pt x="382" y="939"/>
                    </a:lnTo>
                    <a:lnTo>
                      <a:pt x="382" y="939"/>
                    </a:lnTo>
                    <a:lnTo>
                      <a:pt x="380" y="939"/>
                    </a:lnTo>
                    <a:lnTo>
                      <a:pt x="380" y="939"/>
                    </a:lnTo>
                    <a:lnTo>
                      <a:pt x="380" y="939"/>
                    </a:lnTo>
                    <a:lnTo>
                      <a:pt x="380" y="939"/>
                    </a:lnTo>
                    <a:lnTo>
                      <a:pt x="378" y="938"/>
                    </a:lnTo>
                    <a:lnTo>
                      <a:pt x="378" y="938"/>
                    </a:lnTo>
                    <a:lnTo>
                      <a:pt x="378" y="938"/>
                    </a:lnTo>
                    <a:lnTo>
                      <a:pt x="378" y="936"/>
                    </a:lnTo>
                    <a:lnTo>
                      <a:pt x="378" y="936"/>
                    </a:lnTo>
                    <a:lnTo>
                      <a:pt x="378" y="934"/>
                    </a:lnTo>
                    <a:lnTo>
                      <a:pt x="378" y="934"/>
                    </a:lnTo>
                    <a:lnTo>
                      <a:pt x="378" y="934"/>
                    </a:lnTo>
                    <a:lnTo>
                      <a:pt x="378" y="934"/>
                    </a:lnTo>
                    <a:lnTo>
                      <a:pt x="378" y="934"/>
                    </a:lnTo>
                    <a:lnTo>
                      <a:pt x="378" y="934"/>
                    </a:lnTo>
                    <a:lnTo>
                      <a:pt x="378" y="932"/>
                    </a:lnTo>
                    <a:lnTo>
                      <a:pt x="378" y="932"/>
                    </a:lnTo>
                    <a:lnTo>
                      <a:pt x="378" y="932"/>
                    </a:lnTo>
                    <a:lnTo>
                      <a:pt x="378" y="932"/>
                    </a:lnTo>
                    <a:lnTo>
                      <a:pt x="380" y="932"/>
                    </a:lnTo>
                    <a:lnTo>
                      <a:pt x="380" y="932"/>
                    </a:lnTo>
                    <a:lnTo>
                      <a:pt x="380" y="932"/>
                    </a:lnTo>
                    <a:lnTo>
                      <a:pt x="382" y="930"/>
                    </a:lnTo>
                    <a:lnTo>
                      <a:pt x="385" y="928"/>
                    </a:lnTo>
                    <a:lnTo>
                      <a:pt x="385" y="927"/>
                    </a:lnTo>
                    <a:lnTo>
                      <a:pt x="387" y="925"/>
                    </a:lnTo>
                    <a:lnTo>
                      <a:pt x="389" y="923"/>
                    </a:lnTo>
                    <a:lnTo>
                      <a:pt x="389" y="923"/>
                    </a:lnTo>
                    <a:lnTo>
                      <a:pt x="389" y="921"/>
                    </a:lnTo>
                    <a:lnTo>
                      <a:pt x="389" y="919"/>
                    </a:lnTo>
                    <a:lnTo>
                      <a:pt x="389" y="918"/>
                    </a:lnTo>
                    <a:lnTo>
                      <a:pt x="387" y="918"/>
                    </a:lnTo>
                    <a:lnTo>
                      <a:pt x="385" y="916"/>
                    </a:lnTo>
                    <a:lnTo>
                      <a:pt x="384" y="914"/>
                    </a:lnTo>
                    <a:lnTo>
                      <a:pt x="384" y="914"/>
                    </a:lnTo>
                    <a:lnTo>
                      <a:pt x="382" y="912"/>
                    </a:lnTo>
                    <a:lnTo>
                      <a:pt x="380" y="912"/>
                    </a:lnTo>
                    <a:lnTo>
                      <a:pt x="378" y="910"/>
                    </a:lnTo>
                    <a:lnTo>
                      <a:pt x="378" y="910"/>
                    </a:lnTo>
                    <a:lnTo>
                      <a:pt x="376" y="909"/>
                    </a:lnTo>
                    <a:lnTo>
                      <a:pt x="376" y="909"/>
                    </a:lnTo>
                    <a:lnTo>
                      <a:pt x="376" y="907"/>
                    </a:lnTo>
                    <a:lnTo>
                      <a:pt x="375" y="907"/>
                    </a:lnTo>
                    <a:lnTo>
                      <a:pt x="375" y="905"/>
                    </a:lnTo>
                    <a:lnTo>
                      <a:pt x="375" y="905"/>
                    </a:lnTo>
                    <a:lnTo>
                      <a:pt x="375" y="905"/>
                    </a:lnTo>
                    <a:lnTo>
                      <a:pt x="375" y="905"/>
                    </a:lnTo>
                    <a:lnTo>
                      <a:pt x="375" y="903"/>
                    </a:lnTo>
                    <a:lnTo>
                      <a:pt x="375" y="903"/>
                    </a:lnTo>
                    <a:lnTo>
                      <a:pt x="373" y="903"/>
                    </a:lnTo>
                    <a:lnTo>
                      <a:pt x="373" y="903"/>
                    </a:lnTo>
                    <a:lnTo>
                      <a:pt x="373" y="903"/>
                    </a:lnTo>
                    <a:lnTo>
                      <a:pt x="373" y="903"/>
                    </a:lnTo>
                    <a:lnTo>
                      <a:pt x="373" y="903"/>
                    </a:lnTo>
                    <a:lnTo>
                      <a:pt x="373" y="903"/>
                    </a:lnTo>
                    <a:lnTo>
                      <a:pt x="373" y="903"/>
                    </a:lnTo>
                    <a:lnTo>
                      <a:pt x="373" y="905"/>
                    </a:lnTo>
                    <a:lnTo>
                      <a:pt x="371" y="905"/>
                    </a:lnTo>
                    <a:lnTo>
                      <a:pt x="371" y="905"/>
                    </a:lnTo>
                    <a:lnTo>
                      <a:pt x="371" y="905"/>
                    </a:lnTo>
                    <a:lnTo>
                      <a:pt x="371" y="905"/>
                    </a:lnTo>
                    <a:lnTo>
                      <a:pt x="371" y="905"/>
                    </a:lnTo>
                    <a:lnTo>
                      <a:pt x="371" y="905"/>
                    </a:lnTo>
                    <a:lnTo>
                      <a:pt x="369" y="903"/>
                    </a:lnTo>
                    <a:lnTo>
                      <a:pt x="369" y="903"/>
                    </a:lnTo>
                    <a:lnTo>
                      <a:pt x="369" y="903"/>
                    </a:lnTo>
                    <a:lnTo>
                      <a:pt x="369" y="903"/>
                    </a:lnTo>
                    <a:lnTo>
                      <a:pt x="369" y="903"/>
                    </a:lnTo>
                    <a:lnTo>
                      <a:pt x="369" y="903"/>
                    </a:lnTo>
                    <a:lnTo>
                      <a:pt x="369" y="901"/>
                    </a:lnTo>
                    <a:lnTo>
                      <a:pt x="367" y="901"/>
                    </a:lnTo>
                    <a:lnTo>
                      <a:pt x="367" y="901"/>
                    </a:lnTo>
                    <a:lnTo>
                      <a:pt x="367" y="901"/>
                    </a:lnTo>
                    <a:lnTo>
                      <a:pt x="367" y="901"/>
                    </a:lnTo>
                    <a:lnTo>
                      <a:pt x="367" y="900"/>
                    </a:lnTo>
                    <a:lnTo>
                      <a:pt x="367" y="900"/>
                    </a:lnTo>
                    <a:lnTo>
                      <a:pt x="367" y="900"/>
                    </a:lnTo>
                    <a:lnTo>
                      <a:pt x="367" y="900"/>
                    </a:lnTo>
                    <a:lnTo>
                      <a:pt x="367" y="900"/>
                    </a:lnTo>
                    <a:lnTo>
                      <a:pt x="366" y="900"/>
                    </a:lnTo>
                    <a:lnTo>
                      <a:pt x="366" y="900"/>
                    </a:lnTo>
                    <a:lnTo>
                      <a:pt x="366" y="900"/>
                    </a:lnTo>
                    <a:lnTo>
                      <a:pt x="366" y="900"/>
                    </a:lnTo>
                    <a:lnTo>
                      <a:pt x="366" y="900"/>
                    </a:lnTo>
                    <a:lnTo>
                      <a:pt x="366" y="898"/>
                    </a:lnTo>
                    <a:lnTo>
                      <a:pt x="364" y="898"/>
                    </a:lnTo>
                    <a:lnTo>
                      <a:pt x="364" y="898"/>
                    </a:lnTo>
                    <a:lnTo>
                      <a:pt x="364" y="898"/>
                    </a:lnTo>
                    <a:lnTo>
                      <a:pt x="364" y="898"/>
                    </a:lnTo>
                    <a:lnTo>
                      <a:pt x="364" y="898"/>
                    </a:lnTo>
                    <a:lnTo>
                      <a:pt x="364" y="896"/>
                    </a:lnTo>
                    <a:lnTo>
                      <a:pt x="364" y="896"/>
                    </a:lnTo>
                    <a:lnTo>
                      <a:pt x="364" y="896"/>
                    </a:lnTo>
                    <a:lnTo>
                      <a:pt x="364" y="896"/>
                    </a:lnTo>
                    <a:lnTo>
                      <a:pt x="364" y="896"/>
                    </a:lnTo>
                    <a:lnTo>
                      <a:pt x="364" y="896"/>
                    </a:lnTo>
                    <a:lnTo>
                      <a:pt x="364" y="896"/>
                    </a:lnTo>
                    <a:lnTo>
                      <a:pt x="362" y="896"/>
                    </a:lnTo>
                    <a:lnTo>
                      <a:pt x="362" y="896"/>
                    </a:lnTo>
                    <a:lnTo>
                      <a:pt x="362" y="896"/>
                    </a:lnTo>
                    <a:lnTo>
                      <a:pt x="362" y="896"/>
                    </a:lnTo>
                    <a:lnTo>
                      <a:pt x="362" y="896"/>
                    </a:lnTo>
                    <a:lnTo>
                      <a:pt x="362" y="896"/>
                    </a:lnTo>
                    <a:lnTo>
                      <a:pt x="362" y="896"/>
                    </a:lnTo>
                    <a:lnTo>
                      <a:pt x="362" y="896"/>
                    </a:lnTo>
                    <a:lnTo>
                      <a:pt x="360" y="896"/>
                    </a:lnTo>
                    <a:lnTo>
                      <a:pt x="360" y="896"/>
                    </a:lnTo>
                    <a:lnTo>
                      <a:pt x="360" y="896"/>
                    </a:lnTo>
                    <a:lnTo>
                      <a:pt x="360" y="896"/>
                    </a:lnTo>
                    <a:lnTo>
                      <a:pt x="360" y="896"/>
                    </a:lnTo>
                    <a:lnTo>
                      <a:pt x="358" y="896"/>
                    </a:lnTo>
                    <a:lnTo>
                      <a:pt x="358" y="896"/>
                    </a:lnTo>
                    <a:lnTo>
                      <a:pt x="358" y="898"/>
                    </a:lnTo>
                    <a:lnTo>
                      <a:pt x="358" y="898"/>
                    </a:lnTo>
                    <a:lnTo>
                      <a:pt x="358" y="898"/>
                    </a:lnTo>
                    <a:lnTo>
                      <a:pt x="358" y="898"/>
                    </a:lnTo>
                    <a:lnTo>
                      <a:pt x="358" y="898"/>
                    </a:lnTo>
                    <a:lnTo>
                      <a:pt x="356" y="898"/>
                    </a:lnTo>
                    <a:lnTo>
                      <a:pt x="356" y="898"/>
                    </a:lnTo>
                    <a:lnTo>
                      <a:pt x="356" y="898"/>
                    </a:lnTo>
                    <a:lnTo>
                      <a:pt x="356" y="898"/>
                    </a:lnTo>
                    <a:lnTo>
                      <a:pt x="356" y="898"/>
                    </a:lnTo>
                    <a:lnTo>
                      <a:pt x="356" y="898"/>
                    </a:lnTo>
                    <a:lnTo>
                      <a:pt x="356" y="898"/>
                    </a:lnTo>
                    <a:lnTo>
                      <a:pt x="356" y="898"/>
                    </a:lnTo>
                    <a:lnTo>
                      <a:pt x="355" y="898"/>
                    </a:lnTo>
                    <a:lnTo>
                      <a:pt x="355" y="898"/>
                    </a:lnTo>
                    <a:lnTo>
                      <a:pt x="355" y="898"/>
                    </a:lnTo>
                    <a:lnTo>
                      <a:pt x="355" y="898"/>
                    </a:lnTo>
                    <a:lnTo>
                      <a:pt x="355" y="898"/>
                    </a:lnTo>
                    <a:lnTo>
                      <a:pt x="355" y="898"/>
                    </a:lnTo>
                    <a:lnTo>
                      <a:pt x="353" y="898"/>
                    </a:lnTo>
                    <a:lnTo>
                      <a:pt x="353" y="898"/>
                    </a:lnTo>
                    <a:lnTo>
                      <a:pt x="353" y="896"/>
                    </a:lnTo>
                    <a:lnTo>
                      <a:pt x="353" y="896"/>
                    </a:lnTo>
                    <a:lnTo>
                      <a:pt x="353" y="896"/>
                    </a:lnTo>
                    <a:lnTo>
                      <a:pt x="353" y="896"/>
                    </a:lnTo>
                    <a:lnTo>
                      <a:pt x="353" y="898"/>
                    </a:lnTo>
                    <a:lnTo>
                      <a:pt x="353" y="898"/>
                    </a:lnTo>
                    <a:lnTo>
                      <a:pt x="353" y="898"/>
                    </a:lnTo>
                    <a:lnTo>
                      <a:pt x="353" y="898"/>
                    </a:lnTo>
                    <a:lnTo>
                      <a:pt x="353" y="898"/>
                    </a:lnTo>
                    <a:lnTo>
                      <a:pt x="353" y="900"/>
                    </a:lnTo>
                    <a:lnTo>
                      <a:pt x="353" y="900"/>
                    </a:lnTo>
                    <a:lnTo>
                      <a:pt x="351" y="900"/>
                    </a:lnTo>
                    <a:lnTo>
                      <a:pt x="351" y="900"/>
                    </a:lnTo>
                    <a:lnTo>
                      <a:pt x="351" y="900"/>
                    </a:lnTo>
                    <a:lnTo>
                      <a:pt x="351" y="900"/>
                    </a:lnTo>
                    <a:lnTo>
                      <a:pt x="351" y="900"/>
                    </a:lnTo>
                    <a:lnTo>
                      <a:pt x="349" y="900"/>
                    </a:lnTo>
                    <a:lnTo>
                      <a:pt x="349" y="898"/>
                    </a:lnTo>
                    <a:lnTo>
                      <a:pt x="349" y="898"/>
                    </a:lnTo>
                    <a:lnTo>
                      <a:pt x="349" y="898"/>
                    </a:lnTo>
                    <a:lnTo>
                      <a:pt x="347" y="900"/>
                    </a:lnTo>
                    <a:lnTo>
                      <a:pt x="347" y="900"/>
                    </a:lnTo>
                    <a:lnTo>
                      <a:pt x="347" y="900"/>
                    </a:lnTo>
                    <a:lnTo>
                      <a:pt x="347" y="900"/>
                    </a:lnTo>
                    <a:lnTo>
                      <a:pt x="347" y="901"/>
                    </a:lnTo>
                    <a:lnTo>
                      <a:pt x="347" y="901"/>
                    </a:lnTo>
                    <a:lnTo>
                      <a:pt x="347" y="901"/>
                    </a:lnTo>
                    <a:lnTo>
                      <a:pt x="347" y="901"/>
                    </a:lnTo>
                    <a:lnTo>
                      <a:pt x="346" y="901"/>
                    </a:lnTo>
                    <a:lnTo>
                      <a:pt x="346" y="901"/>
                    </a:lnTo>
                    <a:lnTo>
                      <a:pt x="346" y="901"/>
                    </a:lnTo>
                    <a:lnTo>
                      <a:pt x="346" y="901"/>
                    </a:lnTo>
                    <a:lnTo>
                      <a:pt x="346" y="900"/>
                    </a:lnTo>
                    <a:lnTo>
                      <a:pt x="346" y="900"/>
                    </a:lnTo>
                    <a:lnTo>
                      <a:pt x="346" y="900"/>
                    </a:lnTo>
                    <a:lnTo>
                      <a:pt x="346" y="900"/>
                    </a:lnTo>
                    <a:lnTo>
                      <a:pt x="346" y="900"/>
                    </a:lnTo>
                    <a:lnTo>
                      <a:pt x="344" y="900"/>
                    </a:lnTo>
                    <a:lnTo>
                      <a:pt x="344" y="901"/>
                    </a:lnTo>
                    <a:lnTo>
                      <a:pt x="344" y="901"/>
                    </a:lnTo>
                    <a:lnTo>
                      <a:pt x="344" y="901"/>
                    </a:lnTo>
                    <a:lnTo>
                      <a:pt x="344" y="901"/>
                    </a:lnTo>
                    <a:lnTo>
                      <a:pt x="342" y="901"/>
                    </a:lnTo>
                    <a:lnTo>
                      <a:pt x="342" y="901"/>
                    </a:lnTo>
                    <a:lnTo>
                      <a:pt x="342" y="900"/>
                    </a:lnTo>
                    <a:lnTo>
                      <a:pt x="342" y="900"/>
                    </a:lnTo>
                    <a:lnTo>
                      <a:pt x="342" y="900"/>
                    </a:lnTo>
                    <a:lnTo>
                      <a:pt x="340" y="900"/>
                    </a:lnTo>
                    <a:lnTo>
                      <a:pt x="340" y="900"/>
                    </a:lnTo>
                    <a:lnTo>
                      <a:pt x="340" y="900"/>
                    </a:lnTo>
                    <a:lnTo>
                      <a:pt x="340" y="900"/>
                    </a:lnTo>
                    <a:lnTo>
                      <a:pt x="340" y="900"/>
                    </a:lnTo>
                    <a:lnTo>
                      <a:pt x="340" y="900"/>
                    </a:lnTo>
                    <a:lnTo>
                      <a:pt x="338" y="900"/>
                    </a:lnTo>
                    <a:lnTo>
                      <a:pt x="338" y="900"/>
                    </a:lnTo>
                    <a:lnTo>
                      <a:pt x="338" y="900"/>
                    </a:lnTo>
                    <a:lnTo>
                      <a:pt x="338" y="898"/>
                    </a:lnTo>
                    <a:lnTo>
                      <a:pt x="338" y="898"/>
                    </a:lnTo>
                    <a:lnTo>
                      <a:pt x="337" y="900"/>
                    </a:lnTo>
                    <a:lnTo>
                      <a:pt x="337" y="900"/>
                    </a:lnTo>
                    <a:lnTo>
                      <a:pt x="337" y="900"/>
                    </a:lnTo>
                    <a:lnTo>
                      <a:pt x="337" y="900"/>
                    </a:lnTo>
                    <a:lnTo>
                      <a:pt x="337" y="900"/>
                    </a:lnTo>
                    <a:lnTo>
                      <a:pt x="337" y="900"/>
                    </a:lnTo>
                    <a:lnTo>
                      <a:pt x="335" y="900"/>
                    </a:lnTo>
                    <a:lnTo>
                      <a:pt x="335" y="900"/>
                    </a:lnTo>
                    <a:lnTo>
                      <a:pt x="335" y="900"/>
                    </a:lnTo>
                    <a:lnTo>
                      <a:pt x="335" y="900"/>
                    </a:lnTo>
                    <a:lnTo>
                      <a:pt x="333" y="900"/>
                    </a:lnTo>
                    <a:lnTo>
                      <a:pt x="333" y="900"/>
                    </a:lnTo>
                    <a:lnTo>
                      <a:pt x="333" y="900"/>
                    </a:lnTo>
                    <a:lnTo>
                      <a:pt x="333" y="900"/>
                    </a:lnTo>
                    <a:lnTo>
                      <a:pt x="331" y="900"/>
                    </a:lnTo>
                    <a:lnTo>
                      <a:pt x="331" y="900"/>
                    </a:lnTo>
                    <a:lnTo>
                      <a:pt x="331" y="900"/>
                    </a:lnTo>
                    <a:lnTo>
                      <a:pt x="331" y="900"/>
                    </a:lnTo>
                    <a:lnTo>
                      <a:pt x="331" y="900"/>
                    </a:lnTo>
                    <a:lnTo>
                      <a:pt x="331" y="901"/>
                    </a:lnTo>
                    <a:lnTo>
                      <a:pt x="331" y="901"/>
                    </a:lnTo>
                    <a:lnTo>
                      <a:pt x="329" y="901"/>
                    </a:lnTo>
                    <a:lnTo>
                      <a:pt x="329" y="900"/>
                    </a:lnTo>
                    <a:lnTo>
                      <a:pt x="329" y="900"/>
                    </a:lnTo>
                    <a:lnTo>
                      <a:pt x="329" y="901"/>
                    </a:lnTo>
                    <a:lnTo>
                      <a:pt x="329" y="901"/>
                    </a:lnTo>
                    <a:lnTo>
                      <a:pt x="329" y="901"/>
                    </a:lnTo>
                    <a:lnTo>
                      <a:pt x="328" y="901"/>
                    </a:lnTo>
                    <a:lnTo>
                      <a:pt x="328" y="901"/>
                    </a:lnTo>
                    <a:lnTo>
                      <a:pt x="328" y="901"/>
                    </a:lnTo>
                    <a:lnTo>
                      <a:pt x="326" y="901"/>
                    </a:lnTo>
                    <a:lnTo>
                      <a:pt x="326" y="901"/>
                    </a:lnTo>
                    <a:lnTo>
                      <a:pt x="326" y="901"/>
                    </a:lnTo>
                    <a:lnTo>
                      <a:pt x="326" y="901"/>
                    </a:lnTo>
                    <a:lnTo>
                      <a:pt x="324" y="901"/>
                    </a:lnTo>
                    <a:lnTo>
                      <a:pt x="324" y="901"/>
                    </a:lnTo>
                    <a:lnTo>
                      <a:pt x="324" y="900"/>
                    </a:lnTo>
                    <a:lnTo>
                      <a:pt x="324" y="900"/>
                    </a:lnTo>
                    <a:lnTo>
                      <a:pt x="324" y="900"/>
                    </a:lnTo>
                    <a:lnTo>
                      <a:pt x="324" y="900"/>
                    </a:lnTo>
                    <a:lnTo>
                      <a:pt x="322" y="900"/>
                    </a:lnTo>
                    <a:lnTo>
                      <a:pt x="322" y="900"/>
                    </a:lnTo>
                    <a:lnTo>
                      <a:pt x="322" y="900"/>
                    </a:lnTo>
                    <a:lnTo>
                      <a:pt x="322" y="900"/>
                    </a:lnTo>
                    <a:lnTo>
                      <a:pt x="322" y="900"/>
                    </a:lnTo>
                    <a:lnTo>
                      <a:pt x="322" y="900"/>
                    </a:lnTo>
                    <a:lnTo>
                      <a:pt x="322" y="900"/>
                    </a:lnTo>
                    <a:lnTo>
                      <a:pt x="322" y="900"/>
                    </a:lnTo>
                    <a:lnTo>
                      <a:pt x="320" y="900"/>
                    </a:lnTo>
                    <a:lnTo>
                      <a:pt x="320" y="900"/>
                    </a:lnTo>
                    <a:lnTo>
                      <a:pt x="320" y="900"/>
                    </a:lnTo>
                    <a:lnTo>
                      <a:pt x="320" y="900"/>
                    </a:lnTo>
                    <a:lnTo>
                      <a:pt x="320" y="898"/>
                    </a:lnTo>
                    <a:lnTo>
                      <a:pt x="320" y="900"/>
                    </a:lnTo>
                    <a:lnTo>
                      <a:pt x="320" y="900"/>
                    </a:lnTo>
                    <a:lnTo>
                      <a:pt x="320" y="900"/>
                    </a:lnTo>
                    <a:lnTo>
                      <a:pt x="318" y="900"/>
                    </a:lnTo>
                    <a:lnTo>
                      <a:pt x="318" y="900"/>
                    </a:lnTo>
                    <a:lnTo>
                      <a:pt x="318" y="900"/>
                    </a:lnTo>
                    <a:lnTo>
                      <a:pt x="318" y="898"/>
                    </a:lnTo>
                    <a:lnTo>
                      <a:pt x="318" y="898"/>
                    </a:lnTo>
                    <a:lnTo>
                      <a:pt x="317" y="898"/>
                    </a:lnTo>
                    <a:lnTo>
                      <a:pt x="317" y="898"/>
                    </a:lnTo>
                    <a:lnTo>
                      <a:pt x="317" y="898"/>
                    </a:lnTo>
                    <a:lnTo>
                      <a:pt x="317" y="898"/>
                    </a:lnTo>
                    <a:lnTo>
                      <a:pt x="317" y="898"/>
                    </a:lnTo>
                    <a:lnTo>
                      <a:pt x="317" y="898"/>
                    </a:lnTo>
                    <a:lnTo>
                      <a:pt x="315" y="898"/>
                    </a:lnTo>
                    <a:lnTo>
                      <a:pt x="315" y="898"/>
                    </a:lnTo>
                    <a:lnTo>
                      <a:pt x="315" y="898"/>
                    </a:lnTo>
                    <a:lnTo>
                      <a:pt x="315" y="898"/>
                    </a:lnTo>
                    <a:lnTo>
                      <a:pt x="315" y="898"/>
                    </a:lnTo>
                    <a:lnTo>
                      <a:pt x="313" y="898"/>
                    </a:lnTo>
                    <a:lnTo>
                      <a:pt x="313" y="898"/>
                    </a:lnTo>
                    <a:lnTo>
                      <a:pt x="313" y="898"/>
                    </a:lnTo>
                    <a:lnTo>
                      <a:pt x="311" y="900"/>
                    </a:lnTo>
                    <a:lnTo>
                      <a:pt x="311" y="900"/>
                    </a:lnTo>
                    <a:lnTo>
                      <a:pt x="311" y="900"/>
                    </a:lnTo>
                    <a:lnTo>
                      <a:pt x="311" y="900"/>
                    </a:lnTo>
                    <a:lnTo>
                      <a:pt x="311" y="900"/>
                    </a:lnTo>
                    <a:lnTo>
                      <a:pt x="311" y="900"/>
                    </a:lnTo>
                    <a:lnTo>
                      <a:pt x="311" y="900"/>
                    </a:lnTo>
                    <a:lnTo>
                      <a:pt x="309" y="901"/>
                    </a:lnTo>
                    <a:lnTo>
                      <a:pt x="309" y="901"/>
                    </a:lnTo>
                    <a:lnTo>
                      <a:pt x="309" y="901"/>
                    </a:lnTo>
                    <a:lnTo>
                      <a:pt x="309" y="901"/>
                    </a:lnTo>
                    <a:lnTo>
                      <a:pt x="309" y="901"/>
                    </a:lnTo>
                    <a:lnTo>
                      <a:pt x="308" y="903"/>
                    </a:lnTo>
                    <a:lnTo>
                      <a:pt x="308" y="903"/>
                    </a:lnTo>
                    <a:lnTo>
                      <a:pt x="308" y="903"/>
                    </a:lnTo>
                    <a:lnTo>
                      <a:pt x="308" y="903"/>
                    </a:lnTo>
                    <a:lnTo>
                      <a:pt x="306" y="903"/>
                    </a:lnTo>
                    <a:lnTo>
                      <a:pt x="306" y="903"/>
                    </a:lnTo>
                    <a:lnTo>
                      <a:pt x="306" y="903"/>
                    </a:lnTo>
                    <a:lnTo>
                      <a:pt x="306" y="903"/>
                    </a:lnTo>
                    <a:lnTo>
                      <a:pt x="306" y="903"/>
                    </a:lnTo>
                    <a:lnTo>
                      <a:pt x="304" y="903"/>
                    </a:lnTo>
                    <a:lnTo>
                      <a:pt x="304" y="903"/>
                    </a:lnTo>
                    <a:lnTo>
                      <a:pt x="304" y="903"/>
                    </a:lnTo>
                    <a:lnTo>
                      <a:pt x="304" y="903"/>
                    </a:lnTo>
                    <a:lnTo>
                      <a:pt x="302" y="901"/>
                    </a:lnTo>
                    <a:lnTo>
                      <a:pt x="302" y="901"/>
                    </a:lnTo>
                    <a:lnTo>
                      <a:pt x="302" y="901"/>
                    </a:lnTo>
                    <a:lnTo>
                      <a:pt x="302" y="901"/>
                    </a:lnTo>
                    <a:lnTo>
                      <a:pt x="300" y="901"/>
                    </a:lnTo>
                    <a:lnTo>
                      <a:pt x="300" y="901"/>
                    </a:lnTo>
                    <a:lnTo>
                      <a:pt x="300" y="901"/>
                    </a:lnTo>
                    <a:lnTo>
                      <a:pt x="300" y="901"/>
                    </a:lnTo>
                    <a:lnTo>
                      <a:pt x="300" y="901"/>
                    </a:lnTo>
                    <a:lnTo>
                      <a:pt x="299" y="901"/>
                    </a:lnTo>
                    <a:lnTo>
                      <a:pt x="299" y="901"/>
                    </a:lnTo>
                    <a:lnTo>
                      <a:pt x="299" y="901"/>
                    </a:lnTo>
                    <a:lnTo>
                      <a:pt x="299" y="901"/>
                    </a:lnTo>
                    <a:lnTo>
                      <a:pt x="297" y="901"/>
                    </a:lnTo>
                    <a:lnTo>
                      <a:pt x="297" y="901"/>
                    </a:lnTo>
                    <a:lnTo>
                      <a:pt x="297" y="901"/>
                    </a:lnTo>
                    <a:lnTo>
                      <a:pt x="297" y="900"/>
                    </a:lnTo>
                    <a:lnTo>
                      <a:pt x="297" y="900"/>
                    </a:lnTo>
                    <a:lnTo>
                      <a:pt x="295" y="900"/>
                    </a:lnTo>
                    <a:lnTo>
                      <a:pt x="295" y="900"/>
                    </a:lnTo>
                    <a:lnTo>
                      <a:pt x="295" y="901"/>
                    </a:lnTo>
                    <a:lnTo>
                      <a:pt x="295" y="901"/>
                    </a:lnTo>
                    <a:lnTo>
                      <a:pt x="295" y="901"/>
                    </a:lnTo>
                    <a:lnTo>
                      <a:pt x="295" y="901"/>
                    </a:lnTo>
                    <a:lnTo>
                      <a:pt x="293" y="901"/>
                    </a:lnTo>
                    <a:lnTo>
                      <a:pt x="293" y="901"/>
                    </a:lnTo>
                    <a:lnTo>
                      <a:pt x="293" y="903"/>
                    </a:lnTo>
                    <a:lnTo>
                      <a:pt x="293" y="903"/>
                    </a:lnTo>
                    <a:lnTo>
                      <a:pt x="291" y="903"/>
                    </a:lnTo>
                    <a:lnTo>
                      <a:pt x="291" y="903"/>
                    </a:lnTo>
                    <a:lnTo>
                      <a:pt x="291" y="905"/>
                    </a:lnTo>
                    <a:lnTo>
                      <a:pt x="291" y="905"/>
                    </a:lnTo>
                    <a:lnTo>
                      <a:pt x="290" y="905"/>
                    </a:lnTo>
                    <a:lnTo>
                      <a:pt x="290" y="907"/>
                    </a:lnTo>
                    <a:lnTo>
                      <a:pt x="290" y="909"/>
                    </a:lnTo>
                    <a:lnTo>
                      <a:pt x="290" y="909"/>
                    </a:lnTo>
                    <a:lnTo>
                      <a:pt x="288" y="910"/>
                    </a:lnTo>
                    <a:lnTo>
                      <a:pt x="288" y="910"/>
                    </a:lnTo>
                    <a:lnTo>
                      <a:pt x="288" y="910"/>
                    </a:lnTo>
                    <a:lnTo>
                      <a:pt x="288" y="912"/>
                    </a:lnTo>
                    <a:lnTo>
                      <a:pt x="288" y="912"/>
                    </a:lnTo>
                    <a:lnTo>
                      <a:pt x="288" y="912"/>
                    </a:lnTo>
                    <a:lnTo>
                      <a:pt x="288" y="914"/>
                    </a:lnTo>
                    <a:lnTo>
                      <a:pt x="288" y="916"/>
                    </a:lnTo>
                    <a:lnTo>
                      <a:pt x="288" y="916"/>
                    </a:lnTo>
                    <a:lnTo>
                      <a:pt x="288" y="916"/>
                    </a:lnTo>
                    <a:lnTo>
                      <a:pt x="288" y="916"/>
                    </a:lnTo>
                    <a:lnTo>
                      <a:pt x="288" y="916"/>
                    </a:lnTo>
                    <a:lnTo>
                      <a:pt x="288" y="916"/>
                    </a:lnTo>
                    <a:lnTo>
                      <a:pt x="288" y="916"/>
                    </a:lnTo>
                    <a:lnTo>
                      <a:pt x="288" y="916"/>
                    </a:lnTo>
                    <a:lnTo>
                      <a:pt x="286" y="918"/>
                    </a:lnTo>
                    <a:lnTo>
                      <a:pt x="286" y="918"/>
                    </a:lnTo>
                    <a:lnTo>
                      <a:pt x="286" y="918"/>
                    </a:lnTo>
                    <a:lnTo>
                      <a:pt x="284" y="919"/>
                    </a:lnTo>
                    <a:lnTo>
                      <a:pt x="282" y="918"/>
                    </a:lnTo>
                    <a:lnTo>
                      <a:pt x="282" y="918"/>
                    </a:lnTo>
                    <a:lnTo>
                      <a:pt x="282" y="918"/>
                    </a:lnTo>
                    <a:lnTo>
                      <a:pt x="281" y="918"/>
                    </a:lnTo>
                    <a:lnTo>
                      <a:pt x="281" y="918"/>
                    </a:lnTo>
                    <a:lnTo>
                      <a:pt x="279" y="919"/>
                    </a:lnTo>
                    <a:lnTo>
                      <a:pt x="279" y="919"/>
                    </a:lnTo>
                    <a:lnTo>
                      <a:pt x="279" y="919"/>
                    </a:lnTo>
                    <a:lnTo>
                      <a:pt x="279" y="919"/>
                    </a:lnTo>
                    <a:lnTo>
                      <a:pt x="277" y="919"/>
                    </a:lnTo>
                    <a:lnTo>
                      <a:pt x="277" y="919"/>
                    </a:lnTo>
                    <a:lnTo>
                      <a:pt x="275" y="919"/>
                    </a:lnTo>
                    <a:lnTo>
                      <a:pt x="275" y="919"/>
                    </a:lnTo>
                    <a:lnTo>
                      <a:pt x="273" y="919"/>
                    </a:lnTo>
                    <a:lnTo>
                      <a:pt x="273" y="919"/>
                    </a:lnTo>
                    <a:lnTo>
                      <a:pt x="273" y="919"/>
                    </a:lnTo>
                    <a:lnTo>
                      <a:pt x="273" y="919"/>
                    </a:lnTo>
                    <a:lnTo>
                      <a:pt x="273" y="919"/>
                    </a:lnTo>
                    <a:lnTo>
                      <a:pt x="271" y="918"/>
                    </a:lnTo>
                    <a:lnTo>
                      <a:pt x="271" y="918"/>
                    </a:lnTo>
                    <a:lnTo>
                      <a:pt x="271" y="918"/>
                    </a:lnTo>
                    <a:lnTo>
                      <a:pt x="270" y="918"/>
                    </a:lnTo>
                    <a:lnTo>
                      <a:pt x="270" y="918"/>
                    </a:lnTo>
                    <a:lnTo>
                      <a:pt x="270" y="916"/>
                    </a:lnTo>
                    <a:lnTo>
                      <a:pt x="270" y="916"/>
                    </a:lnTo>
                    <a:lnTo>
                      <a:pt x="268" y="918"/>
                    </a:lnTo>
                    <a:lnTo>
                      <a:pt x="268" y="918"/>
                    </a:lnTo>
                    <a:lnTo>
                      <a:pt x="266" y="918"/>
                    </a:lnTo>
                    <a:lnTo>
                      <a:pt x="266" y="918"/>
                    </a:lnTo>
                    <a:lnTo>
                      <a:pt x="264" y="918"/>
                    </a:lnTo>
                    <a:lnTo>
                      <a:pt x="264" y="918"/>
                    </a:lnTo>
                    <a:lnTo>
                      <a:pt x="264" y="916"/>
                    </a:lnTo>
                    <a:lnTo>
                      <a:pt x="262" y="916"/>
                    </a:lnTo>
                    <a:lnTo>
                      <a:pt x="262" y="916"/>
                    </a:lnTo>
                    <a:lnTo>
                      <a:pt x="261" y="916"/>
                    </a:lnTo>
                    <a:lnTo>
                      <a:pt x="259" y="914"/>
                    </a:lnTo>
                    <a:lnTo>
                      <a:pt x="259" y="914"/>
                    </a:lnTo>
                    <a:lnTo>
                      <a:pt x="257" y="912"/>
                    </a:lnTo>
                    <a:lnTo>
                      <a:pt x="257" y="912"/>
                    </a:lnTo>
                    <a:lnTo>
                      <a:pt x="257" y="912"/>
                    </a:lnTo>
                    <a:lnTo>
                      <a:pt x="257" y="912"/>
                    </a:lnTo>
                    <a:lnTo>
                      <a:pt x="257" y="910"/>
                    </a:lnTo>
                    <a:lnTo>
                      <a:pt x="255" y="910"/>
                    </a:lnTo>
                    <a:lnTo>
                      <a:pt x="255" y="909"/>
                    </a:lnTo>
                    <a:lnTo>
                      <a:pt x="253" y="909"/>
                    </a:lnTo>
                    <a:lnTo>
                      <a:pt x="252" y="909"/>
                    </a:lnTo>
                    <a:lnTo>
                      <a:pt x="250" y="909"/>
                    </a:lnTo>
                    <a:lnTo>
                      <a:pt x="250" y="907"/>
                    </a:lnTo>
                    <a:lnTo>
                      <a:pt x="250" y="907"/>
                    </a:lnTo>
                    <a:lnTo>
                      <a:pt x="248" y="907"/>
                    </a:lnTo>
                    <a:lnTo>
                      <a:pt x="248" y="905"/>
                    </a:lnTo>
                    <a:lnTo>
                      <a:pt x="248" y="905"/>
                    </a:lnTo>
                    <a:lnTo>
                      <a:pt x="248" y="903"/>
                    </a:lnTo>
                    <a:lnTo>
                      <a:pt x="248" y="903"/>
                    </a:lnTo>
                    <a:lnTo>
                      <a:pt x="248" y="903"/>
                    </a:lnTo>
                    <a:lnTo>
                      <a:pt x="246" y="901"/>
                    </a:lnTo>
                    <a:lnTo>
                      <a:pt x="246" y="900"/>
                    </a:lnTo>
                    <a:lnTo>
                      <a:pt x="244" y="900"/>
                    </a:lnTo>
                    <a:lnTo>
                      <a:pt x="243" y="898"/>
                    </a:lnTo>
                    <a:lnTo>
                      <a:pt x="241" y="898"/>
                    </a:lnTo>
                    <a:lnTo>
                      <a:pt x="241" y="898"/>
                    </a:lnTo>
                    <a:lnTo>
                      <a:pt x="241" y="896"/>
                    </a:lnTo>
                    <a:lnTo>
                      <a:pt x="241" y="896"/>
                    </a:lnTo>
                    <a:lnTo>
                      <a:pt x="239" y="896"/>
                    </a:lnTo>
                    <a:lnTo>
                      <a:pt x="239" y="896"/>
                    </a:lnTo>
                    <a:lnTo>
                      <a:pt x="241" y="894"/>
                    </a:lnTo>
                    <a:lnTo>
                      <a:pt x="239" y="894"/>
                    </a:lnTo>
                    <a:lnTo>
                      <a:pt x="239" y="894"/>
                    </a:lnTo>
                    <a:lnTo>
                      <a:pt x="239" y="892"/>
                    </a:lnTo>
                    <a:lnTo>
                      <a:pt x="239" y="892"/>
                    </a:lnTo>
                    <a:lnTo>
                      <a:pt x="239" y="892"/>
                    </a:lnTo>
                    <a:lnTo>
                      <a:pt x="239" y="892"/>
                    </a:lnTo>
                    <a:lnTo>
                      <a:pt x="239" y="892"/>
                    </a:lnTo>
                    <a:lnTo>
                      <a:pt x="239" y="890"/>
                    </a:lnTo>
                    <a:lnTo>
                      <a:pt x="237" y="890"/>
                    </a:lnTo>
                    <a:lnTo>
                      <a:pt x="237" y="890"/>
                    </a:lnTo>
                    <a:lnTo>
                      <a:pt x="237" y="890"/>
                    </a:lnTo>
                    <a:lnTo>
                      <a:pt x="237" y="890"/>
                    </a:lnTo>
                    <a:lnTo>
                      <a:pt x="237" y="889"/>
                    </a:lnTo>
                    <a:lnTo>
                      <a:pt x="237" y="889"/>
                    </a:lnTo>
                    <a:lnTo>
                      <a:pt x="237" y="889"/>
                    </a:lnTo>
                    <a:lnTo>
                      <a:pt x="235" y="889"/>
                    </a:lnTo>
                    <a:lnTo>
                      <a:pt x="235" y="889"/>
                    </a:lnTo>
                    <a:lnTo>
                      <a:pt x="235" y="889"/>
                    </a:lnTo>
                    <a:lnTo>
                      <a:pt x="235" y="887"/>
                    </a:lnTo>
                    <a:lnTo>
                      <a:pt x="233" y="887"/>
                    </a:lnTo>
                    <a:lnTo>
                      <a:pt x="233" y="887"/>
                    </a:lnTo>
                    <a:lnTo>
                      <a:pt x="233" y="887"/>
                    </a:lnTo>
                    <a:lnTo>
                      <a:pt x="233" y="887"/>
                    </a:lnTo>
                    <a:lnTo>
                      <a:pt x="233" y="887"/>
                    </a:lnTo>
                    <a:lnTo>
                      <a:pt x="232" y="887"/>
                    </a:lnTo>
                    <a:lnTo>
                      <a:pt x="232" y="887"/>
                    </a:lnTo>
                    <a:lnTo>
                      <a:pt x="232" y="887"/>
                    </a:lnTo>
                    <a:lnTo>
                      <a:pt x="232" y="887"/>
                    </a:lnTo>
                    <a:lnTo>
                      <a:pt x="232" y="887"/>
                    </a:lnTo>
                    <a:lnTo>
                      <a:pt x="232" y="885"/>
                    </a:lnTo>
                    <a:lnTo>
                      <a:pt x="230" y="885"/>
                    </a:lnTo>
                    <a:lnTo>
                      <a:pt x="230" y="885"/>
                    </a:lnTo>
                    <a:lnTo>
                      <a:pt x="228" y="885"/>
                    </a:lnTo>
                    <a:lnTo>
                      <a:pt x="228" y="883"/>
                    </a:lnTo>
                    <a:lnTo>
                      <a:pt x="228" y="883"/>
                    </a:lnTo>
                    <a:lnTo>
                      <a:pt x="228" y="883"/>
                    </a:lnTo>
                    <a:lnTo>
                      <a:pt x="228" y="883"/>
                    </a:lnTo>
                    <a:lnTo>
                      <a:pt x="226" y="883"/>
                    </a:lnTo>
                    <a:lnTo>
                      <a:pt x="226" y="881"/>
                    </a:lnTo>
                    <a:lnTo>
                      <a:pt x="226" y="881"/>
                    </a:lnTo>
                    <a:lnTo>
                      <a:pt x="226" y="881"/>
                    </a:lnTo>
                    <a:lnTo>
                      <a:pt x="224" y="881"/>
                    </a:lnTo>
                    <a:lnTo>
                      <a:pt x="224" y="880"/>
                    </a:lnTo>
                    <a:lnTo>
                      <a:pt x="224" y="880"/>
                    </a:lnTo>
                    <a:lnTo>
                      <a:pt x="224" y="880"/>
                    </a:lnTo>
                    <a:lnTo>
                      <a:pt x="224" y="880"/>
                    </a:lnTo>
                    <a:lnTo>
                      <a:pt x="223" y="878"/>
                    </a:lnTo>
                    <a:lnTo>
                      <a:pt x="223" y="878"/>
                    </a:lnTo>
                    <a:lnTo>
                      <a:pt x="223" y="878"/>
                    </a:lnTo>
                    <a:lnTo>
                      <a:pt x="223" y="878"/>
                    </a:lnTo>
                    <a:lnTo>
                      <a:pt x="223" y="878"/>
                    </a:lnTo>
                    <a:lnTo>
                      <a:pt x="223" y="878"/>
                    </a:lnTo>
                    <a:lnTo>
                      <a:pt x="223" y="876"/>
                    </a:lnTo>
                    <a:lnTo>
                      <a:pt x="221" y="876"/>
                    </a:lnTo>
                    <a:lnTo>
                      <a:pt x="221" y="876"/>
                    </a:lnTo>
                    <a:lnTo>
                      <a:pt x="221" y="876"/>
                    </a:lnTo>
                    <a:lnTo>
                      <a:pt x="221" y="876"/>
                    </a:lnTo>
                    <a:lnTo>
                      <a:pt x="221" y="876"/>
                    </a:lnTo>
                    <a:lnTo>
                      <a:pt x="219" y="874"/>
                    </a:lnTo>
                    <a:lnTo>
                      <a:pt x="219" y="874"/>
                    </a:lnTo>
                    <a:lnTo>
                      <a:pt x="219" y="874"/>
                    </a:lnTo>
                    <a:lnTo>
                      <a:pt x="219" y="874"/>
                    </a:lnTo>
                    <a:lnTo>
                      <a:pt x="219" y="874"/>
                    </a:lnTo>
                    <a:lnTo>
                      <a:pt x="217" y="874"/>
                    </a:lnTo>
                    <a:lnTo>
                      <a:pt x="217" y="874"/>
                    </a:lnTo>
                    <a:lnTo>
                      <a:pt x="217" y="874"/>
                    </a:lnTo>
                    <a:lnTo>
                      <a:pt x="217" y="874"/>
                    </a:lnTo>
                    <a:lnTo>
                      <a:pt x="217" y="872"/>
                    </a:lnTo>
                    <a:lnTo>
                      <a:pt x="217" y="872"/>
                    </a:lnTo>
                    <a:lnTo>
                      <a:pt x="217" y="872"/>
                    </a:lnTo>
                    <a:lnTo>
                      <a:pt x="217" y="872"/>
                    </a:lnTo>
                    <a:lnTo>
                      <a:pt x="217" y="872"/>
                    </a:lnTo>
                    <a:lnTo>
                      <a:pt x="215" y="872"/>
                    </a:lnTo>
                    <a:lnTo>
                      <a:pt x="215" y="872"/>
                    </a:lnTo>
                    <a:lnTo>
                      <a:pt x="215" y="872"/>
                    </a:lnTo>
                    <a:lnTo>
                      <a:pt x="215" y="872"/>
                    </a:lnTo>
                    <a:lnTo>
                      <a:pt x="214" y="872"/>
                    </a:lnTo>
                    <a:lnTo>
                      <a:pt x="214" y="872"/>
                    </a:lnTo>
                    <a:lnTo>
                      <a:pt x="214" y="872"/>
                    </a:lnTo>
                    <a:lnTo>
                      <a:pt x="214" y="872"/>
                    </a:lnTo>
                    <a:lnTo>
                      <a:pt x="212" y="872"/>
                    </a:lnTo>
                    <a:lnTo>
                      <a:pt x="212" y="872"/>
                    </a:lnTo>
                    <a:lnTo>
                      <a:pt x="212" y="872"/>
                    </a:lnTo>
                    <a:lnTo>
                      <a:pt x="212" y="871"/>
                    </a:lnTo>
                    <a:lnTo>
                      <a:pt x="210" y="871"/>
                    </a:lnTo>
                    <a:lnTo>
                      <a:pt x="210" y="871"/>
                    </a:lnTo>
                    <a:lnTo>
                      <a:pt x="210" y="871"/>
                    </a:lnTo>
                    <a:lnTo>
                      <a:pt x="210" y="871"/>
                    </a:lnTo>
                    <a:lnTo>
                      <a:pt x="208" y="871"/>
                    </a:lnTo>
                    <a:lnTo>
                      <a:pt x="208" y="871"/>
                    </a:lnTo>
                    <a:lnTo>
                      <a:pt x="208" y="871"/>
                    </a:lnTo>
                    <a:lnTo>
                      <a:pt x="206" y="871"/>
                    </a:lnTo>
                    <a:lnTo>
                      <a:pt x="206" y="871"/>
                    </a:lnTo>
                    <a:lnTo>
                      <a:pt x="206" y="871"/>
                    </a:lnTo>
                    <a:lnTo>
                      <a:pt x="206" y="871"/>
                    </a:lnTo>
                    <a:lnTo>
                      <a:pt x="206" y="872"/>
                    </a:lnTo>
                    <a:lnTo>
                      <a:pt x="205" y="872"/>
                    </a:lnTo>
                    <a:lnTo>
                      <a:pt x="205" y="871"/>
                    </a:lnTo>
                    <a:lnTo>
                      <a:pt x="205" y="871"/>
                    </a:lnTo>
                    <a:lnTo>
                      <a:pt x="205" y="872"/>
                    </a:lnTo>
                    <a:lnTo>
                      <a:pt x="205" y="872"/>
                    </a:lnTo>
                    <a:lnTo>
                      <a:pt x="205" y="872"/>
                    </a:lnTo>
                    <a:lnTo>
                      <a:pt x="205" y="872"/>
                    </a:lnTo>
                    <a:lnTo>
                      <a:pt x="203" y="872"/>
                    </a:lnTo>
                    <a:lnTo>
                      <a:pt x="203" y="872"/>
                    </a:lnTo>
                    <a:lnTo>
                      <a:pt x="203" y="872"/>
                    </a:lnTo>
                    <a:lnTo>
                      <a:pt x="203" y="872"/>
                    </a:lnTo>
                    <a:lnTo>
                      <a:pt x="203" y="872"/>
                    </a:lnTo>
                    <a:lnTo>
                      <a:pt x="203" y="872"/>
                    </a:lnTo>
                    <a:lnTo>
                      <a:pt x="203" y="872"/>
                    </a:lnTo>
                    <a:lnTo>
                      <a:pt x="201" y="872"/>
                    </a:lnTo>
                    <a:lnTo>
                      <a:pt x="201" y="872"/>
                    </a:lnTo>
                    <a:lnTo>
                      <a:pt x="201" y="871"/>
                    </a:lnTo>
                    <a:lnTo>
                      <a:pt x="201" y="871"/>
                    </a:lnTo>
                    <a:lnTo>
                      <a:pt x="201" y="871"/>
                    </a:lnTo>
                    <a:lnTo>
                      <a:pt x="201" y="871"/>
                    </a:lnTo>
                    <a:lnTo>
                      <a:pt x="199" y="871"/>
                    </a:lnTo>
                    <a:lnTo>
                      <a:pt x="199" y="871"/>
                    </a:lnTo>
                    <a:lnTo>
                      <a:pt x="199" y="871"/>
                    </a:lnTo>
                    <a:lnTo>
                      <a:pt x="199" y="871"/>
                    </a:lnTo>
                    <a:lnTo>
                      <a:pt x="199" y="871"/>
                    </a:lnTo>
                    <a:lnTo>
                      <a:pt x="197" y="871"/>
                    </a:lnTo>
                    <a:lnTo>
                      <a:pt x="197" y="871"/>
                    </a:lnTo>
                    <a:lnTo>
                      <a:pt x="197" y="871"/>
                    </a:lnTo>
                    <a:lnTo>
                      <a:pt x="197" y="871"/>
                    </a:lnTo>
                    <a:lnTo>
                      <a:pt x="196" y="871"/>
                    </a:lnTo>
                    <a:lnTo>
                      <a:pt x="196" y="871"/>
                    </a:lnTo>
                    <a:lnTo>
                      <a:pt x="196" y="871"/>
                    </a:lnTo>
                    <a:lnTo>
                      <a:pt x="196" y="871"/>
                    </a:lnTo>
                    <a:lnTo>
                      <a:pt x="194" y="871"/>
                    </a:lnTo>
                    <a:lnTo>
                      <a:pt x="194" y="871"/>
                    </a:lnTo>
                    <a:lnTo>
                      <a:pt x="194" y="871"/>
                    </a:lnTo>
                    <a:lnTo>
                      <a:pt x="194" y="871"/>
                    </a:lnTo>
                    <a:lnTo>
                      <a:pt x="194" y="871"/>
                    </a:lnTo>
                    <a:lnTo>
                      <a:pt x="194" y="871"/>
                    </a:lnTo>
                    <a:lnTo>
                      <a:pt x="194" y="871"/>
                    </a:lnTo>
                    <a:lnTo>
                      <a:pt x="192" y="871"/>
                    </a:lnTo>
                    <a:lnTo>
                      <a:pt x="192" y="871"/>
                    </a:lnTo>
                    <a:lnTo>
                      <a:pt x="190" y="871"/>
                    </a:lnTo>
                    <a:lnTo>
                      <a:pt x="190" y="871"/>
                    </a:lnTo>
                    <a:lnTo>
                      <a:pt x="190" y="871"/>
                    </a:lnTo>
                    <a:lnTo>
                      <a:pt x="190" y="871"/>
                    </a:lnTo>
                    <a:lnTo>
                      <a:pt x="188" y="871"/>
                    </a:lnTo>
                    <a:lnTo>
                      <a:pt x="188" y="871"/>
                    </a:lnTo>
                    <a:lnTo>
                      <a:pt x="188" y="871"/>
                    </a:lnTo>
                    <a:lnTo>
                      <a:pt x="188" y="871"/>
                    </a:lnTo>
                    <a:lnTo>
                      <a:pt x="188" y="871"/>
                    </a:lnTo>
                    <a:lnTo>
                      <a:pt x="186" y="869"/>
                    </a:lnTo>
                    <a:lnTo>
                      <a:pt x="186" y="869"/>
                    </a:lnTo>
                    <a:lnTo>
                      <a:pt x="186" y="869"/>
                    </a:lnTo>
                    <a:lnTo>
                      <a:pt x="185" y="869"/>
                    </a:lnTo>
                    <a:lnTo>
                      <a:pt x="185" y="869"/>
                    </a:lnTo>
                    <a:lnTo>
                      <a:pt x="185" y="869"/>
                    </a:lnTo>
                    <a:lnTo>
                      <a:pt x="185" y="869"/>
                    </a:lnTo>
                    <a:lnTo>
                      <a:pt x="185" y="869"/>
                    </a:lnTo>
                    <a:lnTo>
                      <a:pt x="183" y="869"/>
                    </a:lnTo>
                    <a:lnTo>
                      <a:pt x="183" y="869"/>
                    </a:lnTo>
                    <a:lnTo>
                      <a:pt x="183" y="869"/>
                    </a:lnTo>
                    <a:lnTo>
                      <a:pt x="183" y="867"/>
                    </a:lnTo>
                    <a:lnTo>
                      <a:pt x="183" y="867"/>
                    </a:lnTo>
                    <a:lnTo>
                      <a:pt x="183" y="867"/>
                    </a:lnTo>
                    <a:lnTo>
                      <a:pt x="183" y="867"/>
                    </a:lnTo>
                    <a:lnTo>
                      <a:pt x="183" y="867"/>
                    </a:lnTo>
                    <a:lnTo>
                      <a:pt x="183" y="867"/>
                    </a:lnTo>
                    <a:lnTo>
                      <a:pt x="181" y="867"/>
                    </a:lnTo>
                    <a:lnTo>
                      <a:pt x="181" y="867"/>
                    </a:lnTo>
                    <a:lnTo>
                      <a:pt x="181" y="865"/>
                    </a:lnTo>
                    <a:lnTo>
                      <a:pt x="181" y="865"/>
                    </a:lnTo>
                    <a:lnTo>
                      <a:pt x="181" y="865"/>
                    </a:lnTo>
                    <a:lnTo>
                      <a:pt x="181" y="865"/>
                    </a:lnTo>
                    <a:lnTo>
                      <a:pt x="181" y="865"/>
                    </a:lnTo>
                    <a:lnTo>
                      <a:pt x="179" y="865"/>
                    </a:lnTo>
                    <a:lnTo>
                      <a:pt x="179" y="865"/>
                    </a:lnTo>
                    <a:lnTo>
                      <a:pt x="179" y="865"/>
                    </a:lnTo>
                    <a:lnTo>
                      <a:pt x="179" y="865"/>
                    </a:lnTo>
                    <a:lnTo>
                      <a:pt x="179" y="865"/>
                    </a:lnTo>
                    <a:lnTo>
                      <a:pt x="179" y="865"/>
                    </a:lnTo>
                    <a:lnTo>
                      <a:pt x="177" y="865"/>
                    </a:lnTo>
                    <a:lnTo>
                      <a:pt x="177" y="865"/>
                    </a:lnTo>
                    <a:lnTo>
                      <a:pt x="177" y="865"/>
                    </a:lnTo>
                    <a:lnTo>
                      <a:pt x="177" y="865"/>
                    </a:lnTo>
                    <a:lnTo>
                      <a:pt x="177" y="865"/>
                    </a:lnTo>
                    <a:lnTo>
                      <a:pt x="177" y="865"/>
                    </a:lnTo>
                    <a:lnTo>
                      <a:pt x="177" y="863"/>
                    </a:lnTo>
                    <a:lnTo>
                      <a:pt x="177" y="863"/>
                    </a:lnTo>
                    <a:lnTo>
                      <a:pt x="177" y="863"/>
                    </a:lnTo>
                    <a:lnTo>
                      <a:pt x="176" y="862"/>
                    </a:lnTo>
                    <a:lnTo>
                      <a:pt x="176" y="862"/>
                    </a:lnTo>
                    <a:lnTo>
                      <a:pt x="176" y="862"/>
                    </a:lnTo>
                    <a:lnTo>
                      <a:pt x="176" y="862"/>
                    </a:lnTo>
                    <a:lnTo>
                      <a:pt x="176" y="862"/>
                    </a:lnTo>
                    <a:lnTo>
                      <a:pt x="176" y="862"/>
                    </a:lnTo>
                    <a:lnTo>
                      <a:pt x="176" y="860"/>
                    </a:lnTo>
                    <a:lnTo>
                      <a:pt x="176" y="860"/>
                    </a:lnTo>
                    <a:lnTo>
                      <a:pt x="176" y="860"/>
                    </a:lnTo>
                    <a:lnTo>
                      <a:pt x="176" y="860"/>
                    </a:lnTo>
                    <a:lnTo>
                      <a:pt x="176" y="858"/>
                    </a:lnTo>
                    <a:lnTo>
                      <a:pt x="176" y="858"/>
                    </a:lnTo>
                    <a:lnTo>
                      <a:pt x="176" y="858"/>
                    </a:lnTo>
                    <a:lnTo>
                      <a:pt x="176" y="858"/>
                    </a:lnTo>
                    <a:lnTo>
                      <a:pt x="176" y="858"/>
                    </a:lnTo>
                    <a:lnTo>
                      <a:pt x="176" y="858"/>
                    </a:lnTo>
                    <a:lnTo>
                      <a:pt x="177" y="858"/>
                    </a:lnTo>
                    <a:lnTo>
                      <a:pt x="177" y="858"/>
                    </a:lnTo>
                    <a:lnTo>
                      <a:pt x="177" y="858"/>
                    </a:lnTo>
                    <a:lnTo>
                      <a:pt x="177" y="856"/>
                    </a:lnTo>
                    <a:lnTo>
                      <a:pt x="177" y="856"/>
                    </a:lnTo>
                    <a:lnTo>
                      <a:pt x="179" y="856"/>
                    </a:lnTo>
                    <a:lnTo>
                      <a:pt x="179" y="856"/>
                    </a:lnTo>
                    <a:lnTo>
                      <a:pt x="179" y="856"/>
                    </a:lnTo>
                    <a:lnTo>
                      <a:pt x="179" y="856"/>
                    </a:lnTo>
                    <a:lnTo>
                      <a:pt x="179" y="856"/>
                    </a:lnTo>
                    <a:lnTo>
                      <a:pt x="179" y="856"/>
                    </a:lnTo>
                    <a:lnTo>
                      <a:pt x="179" y="856"/>
                    </a:lnTo>
                    <a:lnTo>
                      <a:pt x="179" y="856"/>
                    </a:lnTo>
                    <a:lnTo>
                      <a:pt x="181" y="854"/>
                    </a:lnTo>
                    <a:lnTo>
                      <a:pt x="181" y="854"/>
                    </a:lnTo>
                    <a:lnTo>
                      <a:pt x="181" y="854"/>
                    </a:lnTo>
                    <a:lnTo>
                      <a:pt x="181" y="854"/>
                    </a:lnTo>
                    <a:lnTo>
                      <a:pt x="181" y="854"/>
                    </a:lnTo>
                    <a:lnTo>
                      <a:pt x="181" y="854"/>
                    </a:lnTo>
                    <a:lnTo>
                      <a:pt x="181" y="854"/>
                    </a:lnTo>
                    <a:lnTo>
                      <a:pt x="181" y="854"/>
                    </a:lnTo>
                    <a:lnTo>
                      <a:pt x="179" y="852"/>
                    </a:lnTo>
                    <a:lnTo>
                      <a:pt x="181" y="852"/>
                    </a:lnTo>
                    <a:lnTo>
                      <a:pt x="181" y="852"/>
                    </a:lnTo>
                    <a:lnTo>
                      <a:pt x="181" y="851"/>
                    </a:lnTo>
                    <a:lnTo>
                      <a:pt x="181" y="851"/>
                    </a:lnTo>
                    <a:lnTo>
                      <a:pt x="181" y="851"/>
                    </a:lnTo>
                    <a:lnTo>
                      <a:pt x="181" y="851"/>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3" y="849"/>
                    </a:lnTo>
                    <a:lnTo>
                      <a:pt x="183" y="849"/>
                    </a:lnTo>
                    <a:lnTo>
                      <a:pt x="183" y="849"/>
                    </a:lnTo>
                    <a:lnTo>
                      <a:pt x="183" y="849"/>
                    </a:lnTo>
                    <a:lnTo>
                      <a:pt x="183" y="849"/>
                    </a:lnTo>
                    <a:lnTo>
                      <a:pt x="185" y="849"/>
                    </a:lnTo>
                    <a:lnTo>
                      <a:pt x="185" y="849"/>
                    </a:lnTo>
                    <a:lnTo>
                      <a:pt x="185" y="849"/>
                    </a:lnTo>
                    <a:lnTo>
                      <a:pt x="185" y="849"/>
                    </a:lnTo>
                    <a:lnTo>
                      <a:pt x="185" y="849"/>
                    </a:lnTo>
                    <a:lnTo>
                      <a:pt x="186" y="849"/>
                    </a:lnTo>
                    <a:lnTo>
                      <a:pt x="186" y="849"/>
                    </a:lnTo>
                    <a:lnTo>
                      <a:pt x="186" y="849"/>
                    </a:lnTo>
                    <a:lnTo>
                      <a:pt x="186" y="849"/>
                    </a:lnTo>
                    <a:lnTo>
                      <a:pt x="186" y="849"/>
                    </a:lnTo>
                    <a:lnTo>
                      <a:pt x="186" y="847"/>
                    </a:lnTo>
                    <a:lnTo>
                      <a:pt x="186" y="847"/>
                    </a:lnTo>
                    <a:lnTo>
                      <a:pt x="186" y="847"/>
                    </a:lnTo>
                    <a:lnTo>
                      <a:pt x="186" y="847"/>
                    </a:lnTo>
                    <a:lnTo>
                      <a:pt x="186" y="847"/>
                    </a:lnTo>
                    <a:lnTo>
                      <a:pt x="186" y="847"/>
                    </a:lnTo>
                    <a:lnTo>
                      <a:pt x="188" y="847"/>
                    </a:lnTo>
                    <a:lnTo>
                      <a:pt x="188" y="847"/>
                    </a:lnTo>
                    <a:lnTo>
                      <a:pt x="188" y="847"/>
                    </a:lnTo>
                    <a:lnTo>
                      <a:pt x="188" y="847"/>
                    </a:lnTo>
                    <a:lnTo>
                      <a:pt x="188" y="847"/>
                    </a:lnTo>
                    <a:lnTo>
                      <a:pt x="190" y="847"/>
                    </a:lnTo>
                    <a:lnTo>
                      <a:pt x="190" y="847"/>
                    </a:lnTo>
                    <a:lnTo>
                      <a:pt x="190" y="847"/>
                    </a:lnTo>
                    <a:lnTo>
                      <a:pt x="192" y="845"/>
                    </a:lnTo>
                    <a:lnTo>
                      <a:pt x="192" y="845"/>
                    </a:lnTo>
                    <a:lnTo>
                      <a:pt x="192" y="845"/>
                    </a:lnTo>
                    <a:lnTo>
                      <a:pt x="192" y="845"/>
                    </a:lnTo>
                    <a:lnTo>
                      <a:pt x="192" y="845"/>
                    </a:lnTo>
                    <a:lnTo>
                      <a:pt x="192" y="845"/>
                    </a:lnTo>
                    <a:lnTo>
                      <a:pt x="192" y="845"/>
                    </a:lnTo>
                    <a:lnTo>
                      <a:pt x="192" y="845"/>
                    </a:lnTo>
                    <a:lnTo>
                      <a:pt x="194" y="843"/>
                    </a:lnTo>
                    <a:lnTo>
                      <a:pt x="194" y="843"/>
                    </a:lnTo>
                    <a:lnTo>
                      <a:pt x="194" y="843"/>
                    </a:lnTo>
                    <a:lnTo>
                      <a:pt x="194" y="843"/>
                    </a:lnTo>
                    <a:lnTo>
                      <a:pt x="194" y="843"/>
                    </a:lnTo>
                    <a:lnTo>
                      <a:pt x="194" y="842"/>
                    </a:lnTo>
                    <a:lnTo>
                      <a:pt x="194" y="842"/>
                    </a:lnTo>
                    <a:lnTo>
                      <a:pt x="196" y="843"/>
                    </a:lnTo>
                    <a:lnTo>
                      <a:pt x="196" y="843"/>
                    </a:lnTo>
                    <a:lnTo>
                      <a:pt x="196" y="843"/>
                    </a:lnTo>
                    <a:lnTo>
                      <a:pt x="196" y="843"/>
                    </a:lnTo>
                    <a:lnTo>
                      <a:pt x="196" y="843"/>
                    </a:lnTo>
                    <a:lnTo>
                      <a:pt x="196" y="843"/>
                    </a:lnTo>
                    <a:lnTo>
                      <a:pt x="196" y="843"/>
                    </a:lnTo>
                    <a:lnTo>
                      <a:pt x="196" y="843"/>
                    </a:lnTo>
                    <a:lnTo>
                      <a:pt x="196" y="843"/>
                    </a:lnTo>
                    <a:lnTo>
                      <a:pt x="196" y="843"/>
                    </a:lnTo>
                    <a:lnTo>
                      <a:pt x="197" y="842"/>
                    </a:lnTo>
                    <a:lnTo>
                      <a:pt x="197" y="842"/>
                    </a:lnTo>
                    <a:lnTo>
                      <a:pt x="197" y="842"/>
                    </a:lnTo>
                    <a:lnTo>
                      <a:pt x="197" y="842"/>
                    </a:lnTo>
                    <a:lnTo>
                      <a:pt x="197" y="840"/>
                    </a:lnTo>
                    <a:lnTo>
                      <a:pt x="197" y="840"/>
                    </a:lnTo>
                    <a:lnTo>
                      <a:pt x="199" y="840"/>
                    </a:lnTo>
                    <a:lnTo>
                      <a:pt x="199" y="840"/>
                    </a:lnTo>
                    <a:lnTo>
                      <a:pt x="199" y="840"/>
                    </a:lnTo>
                    <a:lnTo>
                      <a:pt x="199" y="842"/>
                    </a:lnTo>
                    <a:lnTo>
                      <a:pt x="199" y="842"/>
                    </a:lnTo>
                    <a:lnTo>
                      <a:pt x="199" y="842"/>
                    </a:lnTo>
                    <a:lnTo>
                      <a:pt x="199" y="842"/>
                    </a:lnTo>
                    <a:lnTo>
                      <a:pt x="199" y="840"/>
                    </a:lnTo>
                    <a:lnTo>
                      <a:pt x="199" y="840"/>
                    </a:lnTo>
                    <a:lnTo>
                      <a:pt x="199" y="840"/>
                    </a:lnTo>
                    <a:lnTo>
                      <a:pt x="199" y="840"/>
                    </a:lnTo>
                    <a:lnTo>
                      <a:pt x="201" y="840"/>
                    </a:lnTo>
                    <a:lnTo>
                      <a:pt x="201" y="840"/>
                    </a:lnTo>
                    <a:lnTo>
                      <a:pt x="201" y="840"/>
                    </a:lnTo>
                    <a:lnTo>
                      <a:pt x="201" y="840"/>
                    </a:lnTo>
                    <a:lnTo>
                      <a:pt x="201" y="838"/>
                    </a:lnTo>
                    <a:lnTo>
                      <a:pt x="201" y="838"/>
                    </a:lnTo>
                    <a:lnTo>
                      <a:pt x="201" y="838"/>
                    </a:lnTo>
                    <a:lnTo>
                      <a:pt x="201" y="838"/>
                    </a:lnTo>
                    <a:lnTo>
                      <a:pt x="201" y="838"/>
                    </a:lnTo>
                    <a:lnTo>
                      <a:pt x="201" y="838"/>
                    </a:lnTo>
                    <a:lnTo>
                      <a:pt x="201" y="836"/>
                    </a:lnTo>
                    <a:lnTo>
                      <a:pt x="201" y="836"/>
                    </a:lnTo>
                    <a:lnTo>
                      <a:pt x="203" y="836"/>
                    </a:lnTo>
                    <a:lnTo>
                      <a:pt x="203" y="836"/>
                    </a:lnTo>
                    <a:lnTo>
                      <a:pt x="203" y="836"/>
                    </a:lnTo>
                    <a:lnTo>
                      <a:pt x="203" y="836"/>
                    </a:lnTo>
                    <a:lnTo>
                      <a:pt x="205" y="834"/>
                    </a:lnTo>
                    <a:lnTo>
                      <a:pt x="205" y="834"/>
                    </a:lnTo>
                    <a:lnTo>
                      <a:pt x="205" y="834"/>
                    </a:lnTo>
                    <a:lnTo>
                      <a:pt x="205" y="834"/>
                    </a:lnTo>
                    <a:lnTo>
                      <a:pt x="206" y="834"/>
                    </a:lnTo>
                    <a:lnTo>
                      <a:pt x="206" y="834"/>
                    </a:lnTo>
                    <a:lnTo>
                      <a:pt x="206" y="834"/>
                    </a:lnTo>
                    <a:lnTo>
                      <a:pt x="206" y="833"/>
                    </a:lnTo>
                    <a:lnTo>
                      <a:pt x="206" y="833"/>
                    </a:lnTo>
                    <a:lnTo>
                      <a:pt x="206" y="833"/>
                    </a:lnTo>
                    <a:lnTo>
                      <a:pt x="206" y="833"/>
                    </a:lnTo>
                    <a:lnTo>
                      <a:pt x="206" y="833"/>
                    </a:lnTo>
                    <a:lnTo>
                      <a:pt x="206" y="833"/>
                    </a:lnTo>
                    <a:lnTo>
                      <a:pt x="206" y="833"/>
                    </a:lnTo>
                    <a:lnTo>
                      <a:pt x="206" y="833"/>
                    </a:lnTo>
                    <a:lnTo>
                      <a:pt x="206" y="833"/>
                    </a:lnTo>
                    <a:lnTo>
                      <a:pt x="206" y="833"/>
                    </a:lnTo>
                    <a:lnTo>
                      <a:pt x="206" y="831"/>
                    </a:lnTo>
                    <a:lnTo>
                      <a:pt x="206" y="831"/>
                    </a:lnTo>
                    <a:lnTo>
                      <a:pt x="206" y="831"/>
                    </a:lnTo>
                    <a:lnTo>
                      <a:pt x="206" y="831"/>
                    </a:lnTo>
                    <a:lnTo>
                      <a:pt x="206" y="831"/>
                    </a:lnTo>
                    <a:lnTo>
                      <a:pt x="206" y="831"/>
                    </a:lnTo>
                    <a:lnTo>
                      <a:pt x="208" y="831"/>
                    </a:lnTo>
                    <a:lnTo>
                      <a:pt x="208" y="831"/>
                    </a:lnTo>
                    <a:lnTo>
                      <a:pt x="208" y="831"/>
                    </a:lnTo>
                    <a:lnTo>
                      <a:pt x="208" y="831"/>
                    </a:lnTo>
                    <a:lnTo>
                      <a:pt x="208" y="831"/>
                    </a:lnTo>
                    <a:lnTo>
                      <a:pt x="208" y="831"/>
                    </a:lnTo>
                    <a:lnTo>
                      <a:pt x="208" y="831"/>
                    </a:lnTo>
                    <a:lnTo>
                      <a:pt x="210" y="831"/>
                    </a:lnTo>
                    <a:lnTo>
                      <a:pt x="210" y="829"/>
                    </a:lnTo>
                    <a:lnTo>
                      <a:pt x="210" y="829"/>
                    </a:lnTo>
                    <a:lnTo>
                      <a:pt x="210" y="829"/>
                    </a:lnTo>
                    <a:lnTo>
                      <a:pt x="210" y="829"/>
                    </a:lnTo>
                    <a:lnTo>
                      <a:pt x="210" y="829"/>
                    </a:lnTo>
                    <a:lnTo>
                      <a:pt x="210" y="829"/>
                    </a:lnTo>
                    <a:lnTo>
                      <a:pt x="210" y="827"/>
                    </a:lnTo>
                    <a:lnTo>
                      <a:pt x="208" y="827"/>
                    </a:lnTo>
                    <a:lnTo>
                      <a:pt x="208" y="827"/>
                    </a:lnTo>
                    <a:lnTo>
                      <a:pt x="208" y="827"/>
                    </a:lnTo>
                    <a:lnTo>
                      <a:pt x="208" y="827"/>
                    </a:lnTo>
                    <a:lnTo>
                      <a:pt x="208" y="827"/>
                    </a:lnTo>
                    <a:lnTo>
                      <a:pt x="208" y="827"/>
                    </a:lnTo>
                    <a:lnTo>
                      <a:pt x="206" y="827"/>
                    </a:lnTo>
                    <a:lnTo>
                      <a:pt x="206" y="827"/>
                    </a:lnTo>
                    <a:lnTo>
                      <a:pt x="206" y="827"/>
                    </a:lnTo>
                    <a:lnTo>
                      <a:pt x="206" y="827"/>
                    </a:lnTo>
                    <a:lnTo>
                      <a:pt x="206" y="827"/>
                    </a:lnTo>
                    <a:lnTo>
                      <a:pt x="206" y="827"/>
                    </a:lnTo>
                    <a:lnTo>
                      <a:pt x="206" y="827"/>
                    </a:lnTo>
                    <a:lnTo>
                      <a:pt x="206" y="825"/>
                    </a:lnTo>
                    <a:lnTo>
                      <a:pt x="206" y="825"/>
                    </a:lnTo>
                    <a:lnTo>
                      <a:pt x="206" y="825"/>
                    </a:lnTo>
                    <a:lnTo>
                      <a:pt x="206" y="825"/>
                    </a:lnTo>
                    <a:lnTo>
                      <a:pt x="208" y="825"/>
                    </a:lnTo>
                    <a:lnTo>
                      <a:pt x="208" y="825"/>
                    </a:lnTo>
                    <a:lnTo>
                      <a:pt x="208" y="825"/>
                    </a:lnTo>
                    <a:lnTo>
                      <a:pt x="208" y="825"/>
                    </a:lnTo>
                    <a:lnTo>
                      <a:pt x="208" y="825"/>
                    </a:lnTo>
                    <a:lnTo>
                      <a:pt x="208" y="825"/>
                    </a:lnTo>
                    <a:lnTo>
                      <a:pt x="208" y="825"/>
                    </a:lnTo>
                    <a:lnTo>
                      <a:pt x="208" y="825"/>
                    </a:lnTo>
                    <a:lnTo>
                      <a:pt x="208" y="825"/>
                    </a:lnTo>
                    <a:lnTo>
                      <a:pt x="208" y="824"/>
                    </a:lnTo>
                    <a:lnTo>
                      <a:pt x="208"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2"/>
                    </a:lnTo>
                    <a:lnTo>
                      <a:pt x="210" y="822"/>
                    </a:lnTo>
                    <a:lnTo>
                      <a:pt x="210" y="822"/>
                    </a:lnTo>
                    <a:lnTo>
                      <a:pt x="210" y="822"/>
                    </a:lnTo>
                    <a:lnTo>
                      <a:pt x="210" y="822"/>
                    </a:lnTo>
                    <a:lnTo>
                      <a:pt x="210" y="822"/>
                    </a:lnTo>
                    <a:lnTo>
                      <a:pt x="210"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10" y="822"/>
                    </a:lnTo>
                    <a:lnTo>
                      <a:pt x="210" y="820"/>
                    </a:lnTo>
                    <a:lnTo>
                      <a:pt x="210" y="820"/>
                    </a:lnTo>
                    <a:lnTo>
                      <a:pt x="210" y="820"/>
                    </a:lnTo>
                    <a:lnTo>
                      <a:pt x="210" y="820"/>
                    </a:lnTo>
                    <a:lnTo>
                      <a:pt x="210" y="820"/>
                    </a:lnTo>
                    <a:lnTo>
                      <a:pt x="210" y="820"/>
                    </a:lnTo>
                    <a:lnTo>
                      <a:pt x="210" y="820"/>
                    </a:lnTo>
                    <a:lnTo>
                      <a:pt x="210" y="820"/>
                    </a:lnTo>
                    <a:lnTo>
                      <a:pt x="208" y="820"/>
                    </a:lnTo>
                    <a:lnTo>
                      <a:pt x="208" y="820"/>
                    </a:lnTo>
                    <a:lnTo>
                      <a:pt x="208" y="820"/>
                    </a:lnTo>
                    <a:lnTo>
                      <a:pt x="208" y="820"/>
                    </a:lnTo>
                    <a:lnTo>
                      <a:pt x="208" y="820"/>
                    </a:lnTo>
                    <a:lnTo>
                      <a:pt x="208" y="818"/>
                    </a:lnTo>
                    <a:lnTo>
                      <a:pt x="208" y="818"/>
                    </a:lnTo>
                    <a:lnTo>
                      <a:pt x="208" y="818"/>
                    </a:lnTo>
                    <a:lnTo>
                      <a:pt x="208" y="818"/>
                    </a:lnTo>
                    <a:lnTo>
                      <a:pt x="208" y="818"/>
                    </a:lnTo>
                    <a:lnTo>
                      <a:pt x="208" y="818"/>
                    </a:lnTo>
                    <a:lnTo>
                      <a:pt x="208" y="818"/>
                    </a:lnTo>
                    <a:lnTo>
                      <a:pt x="208" y="816"/>
                    </a:lnTo>
                    <a:lnTo>
                      <a:pt x="208" y="816"/>
                    </a:lnTo>
                    <a:lnTo>
                      <a:pt x="208" y="816"/>
                    </a:lnTo>
                    <a:lnTo>
                      <a:pt x="208" y="816"/>
                    </a:lnTo>
                    <a:lnTo>
                      <a:pt x="208" y="816"/>
                    </a:lnTo>
                    <a:lnTo>
                      <a:pt x="208" y="816"/>
                    </a:lnTo>
                    <a:lnTo>
                      <a:pt x="208" y="816"/>
                    </a:lnTo>
                    <a:lnTo>
                      <a:pt x="208" y="816"/>
                    </a:lnTo>
                    <a:lnTo>
                      <a:pt x="208"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3"/>
                    </a:lnTo>
                    <a:lnTo>
                      <a:pt x="210" y="813"/>
                    </a:lnTo>
                    <a:lnTo>
                      <a:pt x="210" y="813"/>
                    </a:lnTo>
                    <a:lnTo>
                      <a:pt x="212" y="813"/>
                    </a:lnTo>
                    <a:lnTo>
                      <a:pt x="212" y="813"/>
                    </a:lnTo>
                    <a:lnTo>
                      <a:pt x="212" y="813"/>
                    </a:lnTo>
                    <a:lnTo>
                      <a:pt x="212" y="813"/>
                    </a:lnTo>
                    <a:lnTo>
                      <a:pt x="214" y="813"/>
                    </a:lnTo>
                    <a:lnTo>
                      <a:pt x="214" y="813"/>
                    </a:lnTo>
                    <a:lnTo>
                      <a:pt x="214" y="813"/>
                    </a:lnTo>
                    <a:lnTo>
                      <a:pt x="215" y="813"/>
                    </a:lnTo>
                    <a:lnTo>
                      <a:pt x="215" y="811"/>
                    </a:lnTo>
                    <a:lnTo>
                      <a:pt x="214" y="811"/>
                    </a:lnTo>
                    <a:lnTo>
                      <a:pt x="214" y="811"/>
                    </a:lnTo>
                    <a:lnTo>
                      <a:pt x="214" y="811"/>
                    </a:lnTo>
                    <a:lnTo>
                      <a:pt x="214" y="811"/>
                    </a:lnTo>
                    <a:lnTo>
                      <a:pt x="215" y="811"/>
                    </a:lnTo>
                    <a:lnTo>
                      <a:pt x="215" y="811"/>
                    </a:lnTo>
                    <a:lnTo>
                      <a:pt x="214" y="811"/>
                    </a:lnTo>
                    <a:lnTo>
                      <a:pt x="214" y="811"/>
                    </a:lnTo>
                    <a:lnTo>
                      <a:pt x="214" y="811"/>
                    </a:lnTo>
                    <a:lnTo>
                      <a:pt x="214" y="811"/>
                    </a:lnTo>
                    <a:lnTo>
                      <a:pt x="212" y="811"/>
                    </a:lnTo>
                    <a:lnTo>
                      <a:pt x="212" y="811"/>
                    </a:lnTo>
                    <a:lnTo>
                      <a:pt x="212" y="811"/>
                    </a:lnTo>
                    <a:lnTo>
                      <a:pt x="212" y="811"/>
                    </a:lnTo>
                    <a:lnTo>
                      <a:pt x="212" y="811"/>
                    </a:lnTo>
                    <a:lnTo>
                      <a:pt x="212" y="811"/>
                    </a:lnTo>
                    <a:lnTo>
                      <a:pt x="212" y="811"/>
                    </a:lnTo>
                    <a:lnTo>
                      <a:pt x="212" y="811"/>
                    </a:lnTo>
                    <a:lnTo>
                      <a:pt x="212" y="809"/>
                    </a:lnTo>
                    <a:lnTo>
                      <a:pt x="212" y="809"/>
                    </a:lnTo>
                    <a:lnTo>
                      <a:pt x="212" y="809"/>
                    </a:lnTo>
                    <a:lnTo>
                      <a:pt x="214" y="809"/>
                    </a:lnTo>
                    <a:lnTo>
                      <a:pt x="214" y="809"/>
                    </a:lnTo>
                    <a:lnTo>
                      <a:pt x="214" y="809"/>
                    </a:lnTo>
                    <a:lnTo>
                      <a:pt x="214" y="809"/>
                    </a:lnTo>
                    <a:lnTo>
                      <a:pt x="214" y="809"/>
                    </a:lnTo>
                    <a:lnTo>
                      <a:pt x="214" y="809"/>
                    </a:lnTo>
                    <a:lnTo>
                      <a:pt x="214" y="809"/>
                    </a:lnTo>
                    <a:lnTo>
                      <a:pt x="214" y="809"/>
                    </a:lnTo>
                    <a:lnTo>
                      <a:pt x="214" y="807"/>
                    </a:lnTo>
                    <a:lnTo>
                      <a:pt x="214" y="807"/>
                    </a:lnTo>
                    <a:lnTo>
                      <a:pt x="214" y="807"/>
                    </a:lnTo>
                    <a:lnTo>
                      <a:pt x="214" y="807"/>
                    </a:lnTo>
                    <a:lnTo>
                      <a:pt x="214" y="807"/>
                    </a:lnTo>
                    <a:lnTo>
                      <a:pt x="212" y="807"/>
                    </a:lnTo>
                    <a:lnTo>
                      <a:pt x="212" y="807"/>
                    </a:lnTo>
                    <a:lnTo>
                      <a:pt x="212" y="807"/>
                    </a:lnTo>
                    <a:lnTo>
                      <a:pt x="212" y="807"/>
                    </a:lnTo>
                    <a:lnTo>
                      <a:pt x="212" y="807"/>
                    </a:lnTo>
                    <a:lnTo>
                      <a:pt x="212" y="807"/>
                    </a:lnTo>
                    <a:lnTo>
                      <a:pt x="212" y="807"/>
                    </a:lnTo>
                    <a:lnTo>
                      <a:pt x="212" y="807"/>
                    </a:lnTo>
                    <a:lnTo>
                      <a:pt x="212" y="807"/>
                    </a:lnTo>
                    <a:lnTo>
                      <a:pt x="212" y="805"/>
                    </a:lnTo>
                    <a:lnTo>
                      <a:pt x="212" y="805"/>
                    </a:lnTo>
                    <a:lnTo>
                      <a:pt x="212" y="805"/>
                    </a:lnTo>
                    <a:lnTo>
                      <a:pt x="212" y="805"/>
                    </a:lnTo>
                    <a:lnTo>
                      <a:pt x="212" y="805"/>
                    </a:lnTo>
                    <a:lnTo>
                      <a:pt x="212" y="805"/>
                    </a:lnTo>
                    <a:lnTo>
                      <a:pt x="212" y="805"/>
                    </a:lnTo>
                    <a:lnTo>
                      <a:pt x="214" y="804"/>
                    </a:lnTo>
                    <a:lnTo>
                      <a:pt x="214" y="804"/>
                    </a:lnTo>
                    <a:lnTo>
                      <a:pt x="214" y="804"/>
                    </a:lnTo>
                    <a:lnTo>
                      <a:pt x="214" y="804"/>
                    </a:lnTo>
                    <a:lnTo>
                      <a:pt x="214" y="805"/>
                    </a:lnTo>
                    <a:lnTo>
                      <a:pt x="214" y="805"/>
                    </a:lnTo>
                    <a:lnTo>
                      <a:pt x="214" y="805"/>
                    </a:lnTo>
                    <a:lnTo>
                      <a:pt x="214" y="805"/>
                    </a:lnTo>
                    <a:lnTo>
                      <a:pt x="214" y="804"/>
                    </a:lnTo>
                    <a:lnTo>
                      <a:pt x="215" y="804"/>
                    </a:lnTo>
                    <a:lnTo>
                      <a:pt x="215" y="804"/>
                    </a:lnTo>
                    <a:lnTo>
                      <a:pt x="215" y="804"/>
                    </a:lnTo>
                    <a:lnTo>
                      <a:pt x="215" y="804"/>
                    </a:lnTo>
                    <a:lnTo>
                      <a:pt x="215" y="802"/>
                    </a:lnTo>
                    <a:lnTo>
                      <a:pt x="215" y="802"/>
                    </a:lnTo>
                    <a:lnTo>
                      <a:pt x="214" y="802"/>
                    </a:lnTo>
                    <a:lnTo>
                      <a:pt x="214" y="802"/>
                    </a:lnTo>
                    <a:lnTo>
                      <a:pt x="214" y="802"/>
                    </a:lnTo>
                    <a:lnTo>
                      <a:pt x="214" y="802"/>
                    </a:lnTo>
                    <a:lnTo>
                      <a:pt x="212" y="802"/>
                    </a:lnTo>
                    <a:lnTo>
                      <a:pt x="212" y="802"/>
                    </a:lnTo>
                    <a:lnTo>
                      <a:pt x="212" y="802"/>
                    </a:lnTo>
                    <a:lnTo>
                      <a:pt x="212" y="802"/>
                    </a:lnTo>
                    <a:lnTo>
                      <a:pt x="210" y="802"/>
                    </a:lnTo>
                    <a:lnTo>
                      <a:pt x="210" y="802"/>
                    </a:lnTo>
                    <a:lnTo>
                      <a:pt x="210"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798"/>
                    </a:lnTo>
                    <a:lnTo>
                      <a:pt x="214" y="798"/>
                    </a:lnTo>
                    <a:lnTo>
                      <a:pt x="214" y="798"/>
                    </a:lnTo>
                    <a:lnTo>
                      <a:pt x="214" y="798"/>
                    </a:lnTo>
                    <a:lnTo>
                      <a:pt x="214" y="798"/>
                    </a:lnTo>
                    <a:lnTo>
                      <a:pt x="214" y="798"/>
                    </a:lnTo>
                    <a:lnTo>
                      <a:pt x="214" y="798"/>
                    </a:lnTo>
                    <a:lnTo>
                      <a:pt x="214" y="798"/>
                    </a:lnTo>
                    <a:lnTo>
                      <a:pt x="214" y="798"/>
                    </a:lnTo>
                    <a:lnTo>
                      <a:pt x="214" y="798"/>
                    </a:lnTo>
                    <a:lnTo>
                      <a:pt x="212" y="798"/>
                    </a:lnTo>
                    <a:lnTo>
                      <a:pt x="212" y="798"/>
                    </a:lnTo>
                    <a:lnTo>
                      <a:pt x="214" y="796"/>
                    </a:lnTo>
                    <a:lnTo>
                      <a:pt x="214" y="796"/>
                    </a:lnTo>
                    <a:lnTo>
                      <a:pt x="214" y="796"/>
                    </a:lnTo>
                    <a:lnTo>
                      <a:pt x="214" y="796"/>
                    </a:lnTo>
                    <a:lnTo>
                      <a:pt x="214" y="796"/>
                    </a:lnTo>
                    <a:lnTo>
                      <a:pt x="214" y="796"/>
                    </a:lnTo>
                    <a:lnTo>
                      <a:pt x="214" y="796"/>
                    </a:lnTo>
                    <a:lnTo>
                      <a:pt x="212" y="796"/>
                    </a:lnTo>
                    <a:lnTo>
                      <a:pt x="214" y="795"/>
                    </a:lnTo>
                    <a:lnTo>
                      <a:pt x="214" y="795"/>
                    </a:lnTo>
                    <a:lnTo>
                      <a:pt x="212" y="795"/>
                    </a:lnTo>
                    <a:lnTo>
                      <a:pt x="212" y="795"/>
                    </a:lnTo>
                    <a:lnTo>
                      <a:pt x="212" y="795"/>
                    </a:lnTo>
                    <a:lnTo>
                      <a:pt x="212" y="795"/>
                    </a:lnTo>
                    <a:lnTo>
                      <a:pt x="212" y="795"/>
                    </a:lnTo>
                    <a:lnTo>
                      <a:pt x="212" y="793"/>
                    </a:lnTo>
                    <a:lnTo>
                      <a:pt x="212" y="793"/>
                    </a:lnTo>
                    <a:lnTo>
                      <a:pt x="212" y="793"/>
                    </a:lnTo>
                    <a:lnTo>
                      <a:pt x="214" y="793"/>
                    </a:lnTo>
                    <a:lnTo>
                      <a:pt x="214" y="793"/>
                    </a:lnTo>
                    <a:lnTo>
                      <a:pt x="214" y="793"/>
                    </a:lnTo>
                    <a:lnTo>
                      <a:pt x="214" y="793"/>
                    </a:lnTo>
                    <a:lnTo>
                      <a:pt x="214" y="793"/>
                    </a:lnTo>
                    <a:lnTo>
                      <a:pt x="214" y="793"/>
                    </a:lnTo>
                    <a:lnTo>
                      <a:pt x="215" y="793"/>
                    </a:lnTo>
                    <a:lnTo>
                      <a:pt x="215" y="793"/>
                    </a:lnTo>
                    <a:lnTo>
                      <a:pt x="215" y="795"/>
                    </a:lnTo>
                    <a:lnTo>
                      <a:pt x="215" y="795"/>
                    </a:lnTo>
                    <a:lnTo>
                      <a:pt x="217" y="795"/>
                    </a:lnTo>
                    <a:lnTo>
                      <a:pt x="217" y="795"/>
                    </a:lnTo>
                    <a:lnTo>
                      <a:pt x="217" y="795"/>
                    </a:lnTo>
                    <a:lnTo>
                      <a:pt x="217" y="795"/>
                    </a:lnTo>
                    <a:lnTo>
                      <a:pt x="217" y="793"/>
                    </a:lnTo>
                    <a:lnTo>
                      <a:pt x="217" y="793"/>
                    </a:lnTo>
                    <a:lnTo>
                      <a:pt x="217" y="793"/>
                    </a:lnTo>
                    <a:lnTo>
                      <a:pt x="217" y="793"/>
                    </a:lnTo>
                    <a:lnTo>
                      <a:pt x="217" y="793"/>
                    </a:lnTo>
                    <a:lnTo>
                      <a:pt x="217" y="793"/>
                    </a:lnTo>
                    <a:lnTo>
                      <a:pt x="217" y="793"/>
                    </a:lnTo>
                    <a:lnTo>
                      <a:pt x="217" y="793"/>
                    </a:lnTo>
                    <a:lnTo>
                      <a:pt x="217" y="791"/>
                    </a:lnTo>
                    <a:lnTo>
                      <a:pt x="217" y="791"/>
                    </a:lnTo>
                    <a:lnTo>
                      <a:pt x="217" y="791"/>
                    </a:lnTo>
                    <a:lnTo>
                      <a:pt x="217" y="791"/>
                    </a:lnTo>
                    <a:lnTo>
                      <a:pt x="217" y="791"/>
                    </a:lnTo>
                    <a:lnTo>
                      <a:pt x="217" y="791"/>
                    </a:lnTo>
                    <a:lnTo>
                      <a:pt x="219" y="791"/>
                    </a:lnTo>
                    <a:lnTo>
                      <a:pt x="219" y="789"/>
                    </a:lnTo>
                    <a:lnTo>
                      <a:pt x="217" y="789"/>
                    </a:lnTo>
                    <a:lnTo>
                      <a:pt x="217" y="789"/>
                    </a:lnTo>
                    <a:lnTo>
                      <a:pt x="217" y="789"/>
                    </a:lnTo>
                    <a:lnTo>
                      <a:pt x="217" y="787"/>
                    </a:lnTo>
                    <a:lnTo>
                      <a:pt x="217" y="787"/>
                    </a:lnTo>
                    <a:lnTo>
                      <a:pt x="217" y="787"/>
                    </a:lnTo>
                    <a:lnTo>
                      <a:pt x="217" y="786"/>
                    </a:lnTo>
                    <a:lnTo>
                      <a:pt x="217" y="786"/>
                    </a:lnTo>
                    <a:lnTo>
                      <a:pt x="217" y="786"/>
                    </a:lnTo>
                    <a:lnTo>
                      <a:pt x="217" y="786"/>
                    </a:lnTo>
                    <a:lnTo>
                      <a:pt x="217" y="786"/>
                    </a:lnTo>
                    <a:lnTo>
                      <a:pt x="217" y="786"/>
                    </a:lnTo>
                    <a:lnTo>
                      <a:pt x="217" y="786"/>
                    </a:lnTo>
                    <a:lnTo>
                      <a:pt x="217" y="786"/>
                    </a:lnTo>
                    <a:lnTo>
                      <a:pt x="217" y="784"/>
                    </a:lnTo>
                    <a:lnTo>
                      <a:pt x="217" y="784"/>
                    </a:lnTo>
                    <a:lnTo>
                      <a:pt x="217" y="784"/>
                    </a:lnTo>
                    <a:lnTo>
                      <a:pt x="217" y="784"/>
                    </a:lnTo>
                    <a:lnTo>
                      <a:pt x="217" y="784"/>
                    </a:lnTo>
                    <a:lnTo>
                      <a:pt x="217" y="784"/>
                    </a:lnTo>
                    <a:lnTo>
                      <a:pt x="219" y="784"/>
                    </a:lnTo>
                    <a:lnTo>
                      <a:pt x="219" y="784"/>
                    </a:lnTo>
                    <a:lnTo>
                      <a:pt x="219" y="784"/>
                    </a:lnTo>
                    <a:lnTo>
                      <a:pt x="219" y="784"/>
                    </a:lnTo>
                    <a:lnTo>
                      <a:pt x="219" y="784"/>
                    </a:lnTo>
                    <a:lnTo>
                      <a:pt x="219" y="782"/>
                    </a:lnTo>
                    <a:lnTo>
                      <a:pt x="219" y="782"/>
                    </a:lnTo>
                    <a:lnTo>
                      <a:pt x="217" y="782"/>
                    </a:lnTo>
                    <a:lnTo>
                      <a:pt x="217" y="784"/>
                    </a:lnTo>
                    <a:lnTo>
                      <a:pt x="217" y="782"/>
                    </a:lnTo>
                    <a:lnTo>
                      <a:pt x="217" y="782"/>
                    </a:lnTo>
                    <a:lnTo>
                      <a:pt x="217" y="782"/>
                    </a:lnTo>
                    <a:lnTo>
                      <a:pt x="217" y="782"/>
                    </a:lnTo>
                    <a:lnTo>
                      <a:pt x="217" y="782"/>
                    </a:lnTo>
                    <a:lnTo>
                      <a:pt x="219" y="780"/>
                    </a:lnTo>
                    <a:lnTo>
                      <a:pt x="219" y="780"/>
                    </a:lnTo>
                    <a:lnTo>
                      <a:pt x="219" y="780"/>
                    </a:lnTo>
                    <a:lnTo>
                      <a:pt x="219" y="780"/>
                    </a:lnTo>
                    <a:lnTo>
                      <a:pt x="219" y="780"/>
                    </a:lnTo>
                    <a:lnTo>
                      <a:pt x="219" y="780"/>
                    </a:lnTo>
                    <a:lnTo>
                      <a:pt x="219" y="780"/>
                    </a:lnTo>
                    <a:lnTo>
                      <a:pt x="219" y="780"/>
                    </a:lnTo>
                    <a:lnTo>
                      <a:pt x="219" y="780"/>
                    </a:lnTo>
                    <a:lnTo>
                      <a:pt x="219" y="780"/>
                    </a:lnTo>
                    <a:lnTo>
                      <a:pt x="219" y="780"/>
                    </a:lnTo>
                    <a:lnTo>
                      <a:pt x="221" y="780"/>
                    </a:lnTo>
                    <a:lnTo>
                      <a:pt x="221" y="780"/>
                    </a:lnTo>
                    <a:lnTo>
                      <a:pt x="221" y="780"/>
                    </a:lnTo>
                    <a:lnTo>
                      <a:pt x="221" y="778"/>
                    </a:lnTo>
                    <a:lnTo>
                      <a:pt x="221" y="778"/>
                    </a:lnTo>
                    <a:lnTo>
                      <a:pt x="221" y="778"/>
                    </a:lnTo>
                    <a:lnTo>
                      <a:pt x="221" y="778"/>
                    </a:lnTo>
                    <a:lnTo>
                      <a:pt x="221" y="778"/>
                    </a:lnTo>
                    <a:lnTo>
                      <a:pt x="221" y="778"/>
                    </a:lnTo>
                    <a:lnTo>
                      <a:pt x="221" y="777"/>
                    </a:lnTo>
                    <a:lnTo>
                      <a:pt x="221" y="777"/>
                    </a:lnTo>
                    <a:lnTo>
                      <a:pt x="221" y="777"/>
                    </a:lnTo>
                    <a:lnTo>
                      <a:pt x="221" y="777"/>
                    </a:lnTo>
                    <a:lnTo>
                      <a:pt x="221" y="775"/>
                    </a:lnTo>
                    <a:lnTo>
                      <a:pt x="221" y="775"/>
                    </a:lnTo>
                    <a:lnTo>
                      <a:pt x="221" y="775"/>
                    </a:lnTo>
                    <a:lnTo>
                      <a:pt x="219" y="775"/>
                    </a:lnTo>
                    <a:lnTo>
                      <a:pt x="219" y="775"/>
                    </a:lnTo>
                    <a:lnTo>
                      <a:pt x="219" y="775"/>
                    </a:lnTo>
                    <a:lnTo>
                      <a:pt x="219" y="775"/>
                    </a:lnTo>
                    <a:lnTo>
                      <a:pt x="219" y="775"/>
                    </a:lnTo>
                    <a:lnTo>
                      <a:pt x="219" y="775"/>
                    </a:lnTo>
                    <a:lnTo>
                      <a:pt x="221" y="775"/>
                    </a:lnTo>
                    <a:lnTo>
                      <a:pt x="221" y="773"/>
                    </a:lnTo>
                    <a:lnTo>
                      <a:pt x="221" y="773"/>
                    </a:lnTo>
                    <a:lnTo>
                      <a:pt x="219" y="773"/>
                    </a:lnTo>
                    <a:lnTo>
                      <a:pt x="219" y="773"/>
                    </a:lnTo>
                    <a:lnTo>
                      <a:pt x="219" y="773"/>
                    </a:lnTo>
                    <a:lnTo>
                      <a:pt x="219" y="773"/>
                    </a:lnTo>
                    <a:lnTo>
                      <a:pt x="221" y="771"/>
                    </a:lnTo>
                    <a:lnTo>
                      <a:pt x="221" y="771"/>
                    </a:lnTo>
                    <a:lnTo>
                      <a:pt x="221" y="771"/>
                    </a:lnTo>
                    <a:lnTo>
                      <a:pt x="221" y="771"/>
                    </a:lnTo>
                    <a:lnTo>
                      <a:pt x="221" y="771"/>
                    </a:lnTo>
                    <a:lnTo>
                      <a:pt x="221" y="771"/>
                    </a:lnTo>
                    <a:lnTo>
                      <a:pt x="221" y="771"/>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3" y="769"/>
                    </a:lnTo>
                    <a:lnTo>
                      <a:pt x="223" y="769"/>
                    </a:lnTo>
                    <a:lnTo>
                      <a:pt x="223" y="769"/>
                    </a:lnTo>
                    <a:lnTo>
                      <a:pt x="223" y="769"/>
                    </a:lnTo>
                    <a:lnTo>
                      <a:pt x="224" y="769"/>
                    </a:lnTo>
                    <a:lnTo>
                      <a:pt x="224" y="769"/>
                    </a:lnTo>
                    <a:lnTo>
                      <a:pt x="224" y="769"/>
                    </a:lnTo>
                    <a:lnTo>
                      <a:pt x="224" y="769"/>
                    </a:lnTo>
                    <a:lnTo>
                      <a:pt x="224" y="769"/>
                    </a:lnTo>
                    <a:lnTo>
                      <a:pt x="224" y="769"/>
                    </a:lnTo>
                    <a:lnTo>
                      <a:pt x="224" y="769"/>
                    </a:lnTo>
                    <a:lnTo>
                      <a:pt x="224" y="767"/>
                    </a:lnTo>
                    <a:lnTo>
                      <a:pt x="224" y="767"/>
                    </a:lnTo>
                    <a:lnTo>
                      <a:pt x="224" y="767"/>
                    </a:lnTo>
                    <a:lnTo>
                      <a:pt x="223" y="767"/>
                    </a:lnTo>
                    <a:lnTo>
                      <a:pt x="223" y="767"/>
                    </a:lnTo>
                    <a:lnTo>
                      <a:pt x="223" y="767"/>
                    </a:lnTo>
                    <a:lnTo>
                      <a:pt x="223" y="767"/>
                    </a:lnTo>
                    <a:lnTo>
                      <a:pt x="224" y="767"/>
                    </a:lnTo>
                    <a:lnTo>
                      <a:pt x="224" y="767"/>
                    </a:lnTo>
                    <a:lnTo>
                      <a:pt x="224" y="766"/>
                    </a:lnTo>
                    <a:lnTo>
                      <a:pt x="224" y="766"/>
                    </a:lnTo>
                    <a:lnTo>
                      <a:pt x="223" y="766"/>
                    </a:lnTo>
                    <a:lnTo>
                      <a:pt x="223" y="766"/>
                    </a:lnTo>
                    <a:lnTo>
                      <a:pt x="223" y="766"/>
                    </a:lnTo>
                    <a:lnTo>
                      <a:pt x="223" y="766"/>
                    </a:lnTo>
                    <a:lnTo>
                      <a:pt x="224" y="764"/>
                    </a:lnTo>
                    <a:lnTo>
                      <a:pt x="224" y="764"/>
                    </a:lnTo>
                    <a:lnTo>
                      <a:pt x="224" y="764"/>
                    </a:lnTo>
                    <a:lnTo>
                      <a:pt x="224" y="764"/>
                    </a:lnTo>
                    <a:lnTo>
                      <a:pt x="224" y="764"/>
                    </a:lnTo>
                    <a:lnTo>
                      <a:pt x="224" y="764"/>
                    </a:lnTo>
                    <a:lnTo>
                      <a:pt x="224" y="764"/>
                    </a:lnTo>
                    <a:lnTo>
                      <a:pt x="224" y="764"/>
                    </a:lnTo>
                    <a:lnTo>
                      <a:pt x="224" y="762"/>
                    </a:lnTo>
                    <a:lnTo>
                      <a:pt x="224" y="762"/>
                    </a:lnTo>
                    <a:lnTo>
                      <a:pt x="224" y="762"/>
                    </a:lnTo>
                    <a:lnTo>
                      <a:pt x="224" y="762"/>
                    </a:lnTo>
                    <a:lnTo>
                      <a:pt x="224" y="762"/>
                    </a:lnTo>
                    <a:lnTo>
                      <a:pt x="226" y="762"/>
                    </a:lnTo>
                    <a:lnTo>
                      <a:pt x="226" y="762"/>
                    </a:lnTo>
                    <a:lnTo>
                      <a:pt x="226" y="760"/>
                    </a:lnTo>
                    <a:lnTo>
                      <a:pt x="226" y="762"/>
                    </a:lnTo>
                    <a:lnTo>
                      <a:pt x="228" y="762"/>
                    </a:lnTo>
                    <a:lnTo>
                      <a:pt x="228" y="762"/>
                    </a:lnTo>
                    <a:lnTo>
                      <a:pt x="228" y="762"/>
                    </a:lnTo>
                    <a:lnTo>
                      <a:pt x="228" y="762"/>
                    </a:lnTo>
                    <a:lnTo>
                      <a:pt x="228" y="762"/>
                    </a:lnTo>
                    <a:lnTo>
                      <a:pt x="228" y="762"/>
                    </a:lnTo>
                    <a:lnTo>
                      <a:pt x="228" y="762"/>
                    </a:lnTo>
                    <a:lnTo>
                      <a:pt x="228" y="760"/>
                    </a:lnTo>
                    <a:lnTo>
                      <a:pt x="228" y="760"/>
                    </a:lnTo>
                    <a:lnTo>
                      <a:pt x="228" y="760"/>
                    </a:lnTo>
                    <a:lnTo>
                      <a:pt x="228" y="758"/>
                    </a:lnTo>
                    <a:lnTo>
                      <a:pt x="228" y="758"/>
                    </a:lnTo>
                    <a:lnTo>
                      <a:pt x="228" y="758"/>
                    </a:lnTo>
                    <a:lnTo>
                      <a:pt x="228" y="758"/>
                    </a:lnTo>
                    <a:lnTo>
                      <a:pt x="228" y="758"/>
                    </a:lnTo>
                    <a:lnTo>
                      <a:pt x="228" y="758"/>
                    </a:lnTo>
                    <a:lnTo>
                      <a:pt x="226" y="758"/>
                    </a:lnTo>
                    <a:lnTo>
                      <a:pt x="226" y="758"/>
                    </a:lnTo>
                    <a:lnTo>
                      <a:pt x="226" y="758"/>
                    </a:lnTo>
                    <a:lnTo>
                      <a:pt x="226" y="758"/>
                    </a:lnTo>
                    <a:lnTo>
                      <a:pt x="226" y="757"/>
                    </a:lnTo>
                    <a:lnTo>
                      <a:pt x="226" y="757"/>
                    </a:lnTo>
                    <a:lnTo>
                      <a:pt x="226" y="757"/>
                    </a:lnTo>
                    <a:lnTo>
                      <a:pt x="226" y="757"/>
                    </a:lnTo>
                    <a:lnTo>
                      <a:pt x="228" y="757"/>
                    </a:lnTo>
                    <a:lnTo>
                      <a:pt x="228" y="757"/>
                    </a:lnTo>
                    <a:lnTo>
                      <a:pt x="228" y="757"/>
                    </a:lnTo>
                    <a:lnTo>
                      <a:pt x="228" y="757"/>
                    </a:lnTo>
                    <a:lnTo>
                      <a:pt x="228" y="757"/>
                    </a:lnTo>
                    <a:lnTo>
                      <a:pt x="228" y="755"/>
                    </a:lnTo>
                    <a:lnTo>
                      <a:pt x="228" y="755"/>
                    </a:lnTo>
                    <a:lnTo>
                      <a:pt x="228" y="755"/>
                    </a:lnTo>
                    <a:lnTo>
                      <a:pt x="228" y="755"/>
                    </a:lnTo>
                    <a:lnTo>
                      <a:pt x="228" y="755"/>
                    </a:lnTo>
                    <a:lnTo>
                      <a:pt x="228" y="755"/>
                    </a:lnTo>
                    <a:lnTo>
                      <a:pt x="228" y="755"/>
                    </a:lnTo>
                    <a:lnTo>
                      <a:pt x="228" y="755"/>
                    </a:lnTo>
                    <a:lnTo>
                      <a:pt x="228" y="753"/>
                    </a:lnTo>
                    <a:lnTo>
                      <a:pt x="228" y="753"/>
                    </a:lnTo>
                    <a:lnTo>
                      <a:pt x="228" y="753"/>
                    </a:lnTo>
                    <a:lnTo>
                      <a:pt x="228" y="753"/>
                    </a:lnTo>
                    <a:lnTo>
                      <a:pt x="228" y="753"/>
                    </a:lnTo>
                    <a:lnTo>
                      <a:pt x="228" y="753"/>
                    </a:lnTo>
                    <a:lnTo>
                      <a:pt x="228" y="751"/>
                    </a:lnTo>
                    <a:lnTo>
                      <a:pt x="230" y="751"/>
                    </a:lnTo>
                    <a:lnTo>
                      <a:pt x="230" y="751"/>
                    </a:lnTo>
                    <a:lnTo>
                      <a:pt x="232" y="751"/>
                    </a:lnTo>
                    <a:lnTo>
                      <a:pt x="232" y="749"/>
                    </a:lnTo>
                    <a:lnTo>
                      <a:pt x="232" y="749"/>
                    </a:lnTo>
                    <a:lnTo>
                      <a:pt x="232" y="749"/>
                    </a:lnTo>
                    <a:lnTo>
                      <a:pt x="232" y="749"/>
                    </a:lnTo>
                    <a:lnTo>
                      <a:pt x="232" y="749"/>
                    </a:lnTo>
                    <a:lnTo>
                      <a:pt x="232" y="749"/>
                    </a:lnTo>
                    <a:lnTo>
                      <a:pt x="232" y="749"/>
                    </a:lnTo>
                    <a:lnTo>
                      <a:pt x="232" y="749"/>
                    </a:lnTo>
                    <a:lnTo>
                      <a:pt x="232" y="749"/>
                    </a:lnTo>
                    <a:lnTo>
                      <a:pt x="232" y="748"/>
                    </a:lnTo>
                    <a:lnTo>
                      <a:pt x="232" y="748"/>
                    </a:lnTo>
                    <a:lnTo>
                      <a:pt x="232" y="748"/>
                    </a:lnTo>
                    <a:lnTo>
                      <a:pt x="232" y="748"/>
                    </a:lnTo>
                    <a:lnTo>
                      <a:pt x="232" y="748"/>
                    </a:lnTo>
                    <a:lnTo>
                      <a:pt x="232" y="748"/>
                    </a:lnTo>
                    <a:lnTo>
                      <a:pt x="232" y="748"/>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3" y="746"/>
                    </a:lnTo>
                    <a:lnTo>
                      <a:pt x="233" y="746"/>
                    </a:lnTo>
                    <a:lnTo>
                      <a:pt x="233" y="744"/>
                    </a:lnTo>
                    <a:lnTo>
                      <a:pt x="233" y="744"/>
                    </a:lnTo>
                    <a:lnTo>
                      <a:pt x="233" y="744"/>
                    </a:lnTo>
                    <a:lnTo>
                      <a:pt x="233" y="744"/>
                    </a:lnTo>
                    <a:lnTo>
                      <a:pt x="233" y="744"/>
                    </a:lnTo>
                    <a:lnTo>
                      <a:pt x="233" y="744"/>
                    </a:lnTo>
                    <a:lnTo>
                      <a:pt x="233" y="744"/>
                    </a:lnTo>
                    <a:lnTo>
                      <a:pt x="233" y="744"/>
                    </a:lnTo>
                    <a:lnTo>
                      <a:pt x="233" y="744"/>
                    </a:lnTo>
                    <a:lnTo>
                      <a:pt x="233" y="744"/>
                    </a:lnTo>
                    <a:lnTo>
                      <a:pt x="235" y="744"/>
                    </a:lnTo>
                    <a:lnTo>
                      <a:pt x="235" y="744"/>
                    </a:lnTo>
                    <a:lnTo>
                      <a:pt x="235" y="742"/>
                    </a:lnTo>
                    <a:lnTo>
                      <a:pt x="235" y="742"/>
                    </a:lnTo>
                    <a:lnTo>
                      <a:pt x="235" y="742"/>
                    </a:lnTo>
                    <a:lnTo>
                      <a:pt x="235" y="742"/>
                    </a:lnTo>
                    <a:lnTo>
                      <a:pt x="235" y="740"/>
                    </a:lnTo>
                    <a:lnTo>
                      <a:pt x="235" y="740"/>
                    </a:lnTo>
                    <a:lnTo>
                      <a:pt x="237" y="740"/>
                    </a:lnTo>
                    <a:lnTo>
                      <a:pt x="237" y="740"/>
                    </a:lnTo>
                    <a:lnTo>
                      <a:pt x="237" y="740"/>
                    </a:lnTo>
                    <a:lnTo>
                      <a:pt x="237" y="740"/>
                    </a:lnTo>
                    <a:lnTo>
                      <a:pt x="237" y="740"/>
                    </a:lnTo>
                    <a:lnTo>
                      <a:pt x="237" y="740"/>
                    </a:lnTo>
                    <a:lnTo>
                      <a:pt x="237" y="740"/>
                    </a:lnTo>
                    <a:lnTo>
                      <a:pt x="237" y="740"/>
                    </a:lnTo>
                    <a:lnTo>
                      <a:pt x="239" y="740"/>
                    </a:lnTo>
                    <a:lnTo>
                      <a:pt x="239" y="740"/>
                    </a:lnTo>
                    <a:lnTo>
                      <a:pt x="239" y="740"/>
                    </a:lnTo>
                    <a:lnTo>
                      <a:pt x="241" y="740"/>
                    </a:lnTo>
                    <a:lnTo>
                      <a:pt x="241" y="740"/>
                    </a:lnTo>
                    <a:lnTo>
                      <a:pt x="241" y="740"/>
                    </a:lnTo>
                    <a:lnTo>
                      <a:pt x="241" y="740"/>
                    </a:lnTo>
                    <a:lnTo>
                      <a:pt x="241" y="739"/>
                    </a:lnTo>
                    <a:lnTo>
                      <a:pt x="241" y="739"/>
                    </a:lnTo>
                    <a:lnTo>
                      <a:pt x="241" y="739"/>
                    </a:lnTo>
                    <a:lnTo>
                      <a:pt x="241" y="739"/>
                    </a:lnTo>
                    <a:lnTo>
                      <a:pt x="241" y="739"/>
                    </a:lnTo>
                    <a:lnTo>
                      <a:pt x="243" y="739"/>
                    </a:lnTo>
                    <a:lnTo>
                      <a:pt x="243" y="739"/>
                    </a:lnTo>
                    <a:lnTo>
                      <a:pt x="243" y="739"/>
                    </a:lnTo>
                    <a:lnTo>
                      <a:pt x="241" y="739"/>
                    </a:lnTo>
                    <a:lnTo>
                      <a:pt x="241" y="737"/>
                    </a:lnTo>
                    <a:lnTo>
                      <a:pt x="241" y="737"/>
                    </a:lnTo>
                    <a:lnTo>
                      <a:pt x="241" y="737"/>
                    </a:lnTo>
                    <a:lnTo>
                      <a:pt x="241" y="737"/>
                    </a:lnTo>
                    <a:lnTo>
                      <a:pt x="241" y="737"/>
                    </a:lnTo>
                    <a:lnTo>
                      <a:pt x="241" y="737"/>
                    </a:lnTo>
                    <a:lnTo>
                      <a:pt x="241" y="737"/>
                    </a:lnTo>
                    <a:lnTo>
                      <a:pt x="241" y="735"/>
                    </a:lnTo>
                    <a:lnTo>
                      <a:pt x="241" y="735"/>
                    </a:lnTo>
                    <a:lnTo>
                      <a:pt x="243" y="735"/>
                    </a:lnTo>
                    <a:lnTo>
                      <a:pt x="243" y="733"/>
                    </a:lnTo>
                    <a:lnTo>
                      <a:pt x="243" y="733"/>
                    </a:lnTo>
                    <a:lnTo>
                      <a:pt x="243" y="733"/>
                    </a:lnTo>
                    <a:lnTo>
                      <a:pt x="243" y="733"/>
                    </a:lnTo>
                    <a:lnTo>
                      <a:pt x="243" y="733"/>
                    </a:lnTo>
                    <a:lnTo>
                      <a:pt x="243" y="733"/>
                    </a:lnTo>
                    <a:lnTo>
                      <a:pt x="244" y="733"/>
                    </a:lnTo>
                    <a:lnTo>
                      <a:pt x="244" y="733"/>
                    </a:lnTo>
                    <a:lnTo>
                      <a:pt x="244" y="733"/>
                    </a:lnTo>
                    <a:lnTo>
                      <a:pt x="244" y="733"/>
                    </a:lnTo>
                    <a:lnTo>
                      <a:pt x="244" y="733"/>
                    </a:lnTo>
                    <a:lnTo>
                      <a:pt x="244" y="733"/>
                    </a:lnTo>
                    <a:lnTo>
                      <a:pt x="244" y="731"/>
                    </a:lnTo>
                    <a:lnTo>
                      <a:pt x="244" y="731"/>
                    </a:lnTo>
                    <a:lnTo>
                      <a:pt x="243" y="731"/>
                    </a:lnTo>
                    <a:lnTo>
                      <a:pt x="243" y="731"/>
                    </a:lnTo>
                    <a:lnTo>
                      <a:pt x="243" y="731"/>
                    </a:lnTo>
                    <a:lnTo>
                      <a:pt x="243" y="729"/>
                    </a:lnTo>
                    <a:lnTo>
                      <a:pt x="244" y="729"/>
                    </a:lnTo>
                    <a:lnTo>
                      <a:pt x="244" y="729"/>
                    </a:lnTo>
                    <a:lnTo>
                      <a:pt x="244" y="729"/>
                    </a:lnTo>
                    <a:lnTo>
                      <a:pt x="244" y="729"/>
                    </a:lnTo>
                    <a:lnTo>
                      <a:pt x="244" y="729"/>
                    </a:lnTo>
                    <a:lnTo>
                      <a:pt x="244" y="729"/>
                    </a:lnTo>
                    <a:lnTo>
                      <a:pt x="246" y="729"/>
                    </a:lnTo>
                    <a:lnTo>
                      <a:pt x="246" y="729"/>
                    </a:lnTo>
                    <a:lnTo>
                      <a:pt x="246" y="729"/>
                    </a:lnTo>
                    <a:lnTo>
                      <a:pt x="246" y="729"/>
                    </a:lnTo>
                    <a:lnTo>
                      <a:pt x="246" y="728"/>
                    </a:lnTo>
                    <a:lnTo>
                      <a:pt x="246" y="728"/>
                    </a:lnTo>
                    <a:lnTo>
                      <a:pt x="244" y="728"/>
                    </a:lnTo>
                    <a:lnTo>
                      <a:pt x="244" y="728"/>
                    </a:lnTo>
                    <a:lnTo>
                      <a:pt x="244" y="728"/>
                    </a:lnTo>
                    <a:lnTo>
                      <a:pt x="246" y="728"/>
                    </a:lnTo>
                    <a:lnTo>
                      <a:pt x="246" y="728"/>
                    </a:lnTo>
                    <a:lnTo>
                      <a:pt x="246" y="728"/>
                    </a:lnTo>
                    <a:lnTo>
                      <a:pt x="246" y="728"/>
                    </a:lnTo>
                    <a:lnTo>
                      <a:pt x="246" y="726"/>
                    </a:lnTo>
                    <a:lnTo>
                      <a:pt x="246" y="726"/>
                    </a:lnTo>
                    <a:lnTo>
                      <a:pt x="246" y="726"/>
                    </a:lnTo>
                    <a:lnTo>
                      <a:pt x="246" y="726"/>
                    </a:lnTo>
                    <a:lnTo>
                      <a:pt x="246" y="726"/>
                    </a:lnTo>
                    <a:lnTo>
                      <a:pt x="246" y="724"/>
                    </a:lnTo>
                    <a:lnTo>
                      <a:pt x="246" y="724"/>
                    </a:lnTo>
                    <a:lnTo>
                      <a:pt x="246" y="724"/>
                    </a:lnTo>
                    <a:lnTo>
                      <a:pt x="246" y="724"/>
                    </a:lnTo>
                    <a:lnTo>
                      <a:pt x="246" y="724"/>
                    </a:lnTo>
                    <a:lnTo>
                      <a:pt x="246" y="724"/>
                    </a:lnTo>
                    <a:lnTo>
                      <a:pt x="246" y="724"/>
                    </a:lnTo>
                    <a:lnTo>
                      <a:pt x="246" y="724"/>
                    </a:lnTo>
                    <a:lnTo>
                      <a:pt x="246" y="722"/>
                    </a:lnTo>
                    <a:lnTo>
                      <a:pt x="246" y="722"/>
                    </a:lnTo>
                    <a:lnTo>
                      <a:pt x="246" y="722"/>
                    </a:lnTo>
                    <a:lnTo>
                      <a:pt x="246" y="722"/>
                    </a:lnTo>
                    <a:lnTo>
                      <a:pt x="246" y="722"/>
                    </a:lnTo>
                    <a:lnTo>
                      <a:pt x="248" y="722"/>
                    </a:lnTo>
                    <a:lnTo>
                      <a:pt x="248" y="722"/>
                    </a:lnTo>
                    <a:lnTo>
                      <a:pt x="248" y="722"/>
                    </a:lnTo>
                    <a:lnTo>
                      <a:pt x="248" y="722"/>
                    </a:lnTo>
                    <a:lnTo>
                      <a:pt x="248" y="722"/>
                    </a:lnTo>
                    <a:lnTo>
                      <a:pt x="248" y="722"/>
                    </a:lnTo>
                    <a:lnTo>
                      <a:pt x="248" y="720"/>
                    </a:lnTo>
                    <a:lnTo>
                      <a:pt x="248" y="720"/>
                    </a:lnTo>
                    <a:lnTo>
                      <a:pt x="248" y="720"/>
                    </a:lnTo>
                    <a:lnTo>
                      <a:pt x="248" y="720"/>
                    </a:lnTo>
                    <a:lnTo>
                      <a:pt x="248" y="720"/>
                    </a:lnTo>
                    <a:lnTo>
                      <a:pt x="250" y="720"/>
                    </a:lnTo>
                    <a:lnTo>
                      <a:pt x="250" y="720"/>
                    </a:lnTo>
                    <a:lnTo>
                      <a:pt x="250" y="719"/>
                    </a:lnTo>
                    <a:lnTo>
                      <a:pt x="248" y="719"/>
                    </a:lnTo>
                    <a:lnTo>
                      <a:pt x="250" y="719"/>
                    </a:lnTo>
                    <a:lnTo>
                      <a:pt x="250" y="719"/>
                    </a:lnTo>
                    <a:lnTo>
                      <a:pt x="248" y="719"/>
                    </a:lnTo>
                    <a:lnTo>
                      <a:pt x="248" y="719"/>
                    </a:lnTo>
                    <a:lnTo>
                      <a:pt x="248" y="719"/>
                    </a:lnTo>
                    <a:lnTo>
                      <a:pt x="250" y="717"/>
                    </a:lnTo>
                    <a:lnTo>
                      <a:pt x="250" y="717"/>
                    </a:lnTo>
                    <a:lnTo>
                      <a:pt x="250" y="717"/>
                    </a:lnTo>
                    <a:lnTo>
                      <a:pt x="250" y="717"/>
                    </a:lnTo>
                    <a:lnTo>
                      <a:pt x="250" y="715"/>
                    </a:lnTo>
                    <a:lnTo>
                      <a:pt x="250" y="715"/>
                    </a:lnTo>
                    <a:lnTo>
                      <a:pt x="250" y="715"/>
                    </a:lnTo>
                    <a:lnTo>
                      <a:pt x="250" y="715"/>
                    </a:lnTo>
                    <a:lnTo>
                      <a:pt x="250" y="713"/>
                    </a:lnTo>
                    <a:lnTo>
                      <a:pt x="250" y="711"/>
                    </a:lnTo>
                    <a:lnTo>
                      <a:pt x="250" y="710"/>
                    </a:lnTo>
                    <a:lnTo>
                      <a:pt x="250" y="708"/>
                    </a:lnTo>
                    <a:lnTo>
                      <a:pt x="250" y="708"/>
                    </a:lnTo>
                    <a:lnTo>
                      <a:pt x="250" y="708"/>
                    </a:lnTo>
                    <a:lnTo>
                      <a:pt x="252" y="706"/>
                    </a:lnTo>
                    <a:lnTo>
                      <a:pt x="252" y="706"/>
                    </a:lnTo>
                    <a:lnTo>
                      <a:pt x="252" y="706"/>
                    </a:lnTo>
                    <a:lnTo>
                      <a:pt x="252" y="706"/>
                    </a:lnTo>
                    <a:lnTo>
                      <a:pt x="252" y="706"/>
                    </a:lnTo>
                    <a:lnTo>
                      <a:pt x="252" y="704"/>
                    </a:lnTo>
                    <a:lnTo>
                      <a:pt x="252" y="704"/>
                    </a:lnTo>
                    <a:lnTo>
                      <a:pt x="252" y="704"/>
                    </a:lnTo>
                    <a:lnTo>
                      <a:pt x="252" y="702"/>
                    </a:lnTo>
                    <a:lnTo>
                      <a:pt x="252" y="702"/>
                    </a:lnTo>
                    <a:lnTo>
                      <a:pt x="252" y="702"/>
                    </a:lnTo>
                    <a:lnTo>
                      <a:pt x="253" y="702"/>
                    </a:lnTo>
                    <a:lnTo>
                      <a:pt x="253" y="701"/>
                    </a:lnTo>
                    <a:lnTo>
                      <a:pt x="253" y="701"/>
                    </a:lnTo>
                    <a:lnTo>
                      <a:pt x="253" y="699"/>
                    </a:lnTo>
                    <a:lnTo>
                      <a:pt x="253" y="699"/>
                    </a:lnTo>
                    <a:lnTo>
                      <a:pt x="253" y="699"/>
                    </a:lnTo>
                    <a:lnTo>
                      <a:pt x="253" y="699"/>
                    </a:lnTo>
                    <a:lnTo>
                      <a:pt x="253" y="699"/>
                    </a:lnTo>
                    <a:lnTo>
                      <a:pt x="253" y="699"/>
                    </a:lnTo>
                    <a:lnTo>
                      <a:pt x="253" y="699"/>
                    </a:lnTo>
                    <a:lnTo>
                      <a:pt x="253" y="699"/>
                    </a:lnTo>
                    <a:lnTo>
                      <a:pt x="252" y="697"/>
                    </a:lnTo>
                    <a:lnTo>
                      <a:pt x="252" y="697"/>
                    </a:lnTo>
                    <a:lnTo>
                      <a:pt x="252" y="697"/>
                    </a:lnTo>
                    <a:lnTo>
                      <a:pt x="252" y="697"/>
                    </a:lnTo>
                    <a:lnTo>
                      <a:pt x="250" y="697"/>
                    </a:lnTo>
                    <a:lnTo>
                      <a:pt x="250" y="695"/>
                    </a:lnTo>
                    <a:lnTo>
                      <a:pt x="250" y="695"/>
                    </a:lnTo>
                    <a:lnTo>
                      <a:pt x="250" y="695"/>
                    </a:lnTo>
                    <a:lnTo>
                      <a:pt x="250" y="693"/>
                    </a:lnTo>
                    <a:lnTo>
                      <a:pt x="248" y="693"/>
                    </a:lnTo>
                    <a:lnTo>
                      <a:pt x="248" y="691"/>
                    </a:lnTo>
                    <a:lnTo>
                      <a:pt x="248" y="690"/>
                    </a:lnTo>
                    <a:lnTo>
                      <a:pt x="248" y="690"/>
                    </a:lnTo>
                    <a:lnTo>
                      <a:pt x="248" y="688"/>
                    </a:lnTo>
                    <a:lnTo>
                      <a:pt x="246" y="688"/>
                    </a:lnTo>
                    <a:lnTo>
                      <a:pt x="244" y="688"/>
                    </a:lnTo>
                    <a:lnTo>
                      <a:pt x="244" y="688"/>
                    </a:lnTo>
                    <a:lnTo>
                      <a:pt x="244" y="690"/>
                    </a:lnTo>
                    <a:lnTo>
                      <a:pt x="243" y="690"/>
                    </a:lnTo>
                    <a:lnTo>
                      <a:pt x="243" y="691"/>
                    </a:lnTo>
                    <a:lnTo>
                      <a:pt x="243" y="691"/>
                    </a:lnTo>
                    <a:lnTo>
                      <a:pt x="243" y="693"/>
                    </a:lnTo>
                    <a:lnTo>
                      <a:pt x="241" y="693"/>
                    </a:lnTo>
                    <a:lnTo>
                      <a:pt x="241" y="693"/>
                    </a:lnTo>
                    <a:lnTo>
                      <a:pt x="241" y="695"/>
                    </a:lnTo>
                    <a:lnTo>
                      <a:pt x="241" y="695"/>
                    </a:lnTo>
                    <a:lnTo>
                      <a:pt x="239" y="695"/>
                    </a:lnTo>
                    <a:lnTo>
                      <a:pt x="239" y="697"/>
                    </a:lnTo>
                    <a:lnTo>
                      <a:pt x="237" y="697"/>
                    </a:lnTo>
                    <a:lnTo>
                      <a:pt x="235" y="699"/>
                    </a:lnTo>
                    <a:lnTo>
                      <a:pt x="235" y="699"/>
                    </a:lnTo>
                    <a:lnTo>
                      <a:pt x="235" y="699"/>
                    </a:lnTo>
                    <a:lnTo>
                      <a:pt x="233" y="701"/>
                    </a:lnTo>
                    <a:lnTo>
                      <a:pt x="233" y="701"/>
                    </a:lnTo>
                    <a:lnTo>
                      <a:pt x="232" y="701"/>
                    </a:lnTo>
                    <a:lnTo>
                      <a:pt x="232" y="701"/>
                    </a:lnTo>
                    <a:lnTo>
                      <a:pt x="230" y="699"/>
                    </a:lnTo>
                    <a:lnTo>
                      <a:pt x="230" y="699"/>
                    </a:lnTo>
                    <a:lnTo>
                      <a:pt x="230" y="699"/>
                    </a:lnTo>
                    <a:lnTo>
                      <a:pt x="228" y="699"/>
                    </a:lnTo>
                    <a:lnTo>
                      <a:pt x="228" y="699"/>
                    </a:lnTo>
                    <a:lnTo>
                      <a:pt x="228" y="699"/>
                    </a:lnTo>
                    <a:lnTo>
                      <a:pt x="226" y="697"/>
                    </a:lnTo>
                    <a:lnTo>
                      <a:pt x="226" y="697"/>
                    </a:lnTo>
                    <a:lnTo>
                      <a:pt x="226" y="697"/>
                    </a:lnTo>
                    <a:lnTo>
                      <a:pt x="224" y="697"/>
                    </a:lnTo>
                    <a:lnTo>
                      <a:pt x="224" y="697"/>
                    </a:lnTo>
                    <a:lnTo>
                      <a:pt x="224" y="695"/>
                    </a:lnTo>
                    <a:lnTo>
                      <a:pt x="224" y="695"/>
                    </a:lnTo>
                    <a:lnTo>
                      <a:pt x="224" y="695"/>
                    </a:lnTo>
                    <a:lnTo>
                      <a:pt x="224" y="693"/>
                    </a:lnTo>
                    <a:lnTo>
                      <a:pt x="224" y="691"/>
                    </a:lnTo>
                    <a:lnTo>
                      <a:pt x="224" y="691"/>
                    </a:lnTo>
                    <a:lnTo>
                      <a:pt x="224" y="688"/>
                    </a:lnTo>
                    <a:lnTo>
                      <a:pt x="224" y="688"/>
                    </a:lnTo>
                    <a:lnTo>
                      <a:pt x="224" y="686"/>
                    </a:lnTo>
                    <a:lnTo>
                      <a:pt x="224" y="686"/>
                    </a:lnTo>
                    <a:lnTo>
                      <a:pt x="224" y="684"/>
                    </a:lnTo>
                    <a:lnTo>
                      <a:pt x="224" y="682"/>
                    </a:lnTo>
                    <a:lnTo>
                      <a:pt x="224" y="681"/>
                    </a:lnTo>
                    <a:lnTo>
                      <a:pt x="224" y="681"/>
                    </a:lnTo>
                    <a:lnTo>
                      <a:pt x="224" y="679"/>
                    </a:lnTo>
                    <a:lnTo>
                      <a:pt x="224" y="677"/>
                    </a:lnTo>
                    <a:lnTo>
                      <a:pt x="224" y="675"/>
                    </a:lnTo>
                    <a:lnTo>
                      <a:pt x="223" y="675"/>
                    </a:lnTo>
                    <a:lnTo>
                      <a:pt x="223" y="675"/>
                    </a:lnTo>
                    <a:lnTo>
                      <a:pt x="223" y="673"/>
                    </a:lnTo>
                    <a:lnTo>
                      <a:pt x="223" y="673"/>
                    </a:lnTo>
                    <a:lnTo>
                      <a:pt x="221" y="672"/>
                    </a:lnTo>
                    <a:lnTo>
                      <a:pt x="221" y="672"/>
                    </a:lnTo>
                    <a:lnTo>
                      <a:pt x="221" y="672"/>
                    </a:lnTo>
                    <a:lnTo>
                      <a:pt x="221" y="672"/>
                    </a:lnTo>
                    <a:lnTo>
                      <a:pt x="219" y="670"/>
                    </a:lnTo>
                    <a:lnTo>
                      <a:pt x="219" y="670"/>
                    </a:lnTo>
                    <a:lnTo>
                      <a:pt x="219" y="670"/>
                    </a:lnTo>
                    <a:lnTo>
                      <a:pt x="217" y="670"/>
                    </a:lnTo>
                    <a:lnTo>
                      <a:pt x="215" y="670"/>
                    </a:lnTo>
                    <a:lnTo>
                      <a:pt x="215" y="670"/>
                    </a:lnTo>
                    <a:lnTo>
                      <a:pt x="215" y="670"/>
                    </a:lnTo>
                    <a:lnTo>
                      <a:pt x="214" y="670"/>
                    </a:lnTo>
                    <a:lnTo>
                      <a:pt x="214" y="670"/>
                    </a:lnTo>
                    <a:lnTo>
                      <a:pt x="212" y="672"/>
                    </a:lnTo>
                    <a:lnTo>
                      <a:pt x="212" y="672"/>
                    </a:lnTo>
                    <a:lnTo>
                      <a:pt x="212" y="672"/>
                    </a:lnTo>
                    <a:lnTo>
                      <a:pt x="210" y="673"/>
                    </a:lnTo>
                    <a:lnTo>
                      <a:pt x="210" y="673"/>
                    </a:lnTo>
                    <a:lnTo>
                      <a:pt x="208" y="673"/>
                    </a:lnTo>
                    <a:lnTo>
                      <a:pt x="208" y="675"/>
                    </a:lnTo>
                    <a:lnTo>
                      <a:pt x="208" y="675"/>
                    </a:lnTo>
                    <a:lnTo>
                      <a:pt x="206" y="675"/>
                    </a:lnTo>
                    <a:lnTo>
                      <a:pt x="206" y="675"/>
                    </a:lnTo>
                    <a:lnTo>
                      <a:pt x="206" y="677"/>
                    </a:lnTo>
                    <a:lnTo>
                      <a:pt x="205" y="677"/>
                    </a:lnTo>
                    <a:lnTo>
                      <a:pt x="205" y="677"/>
                    </a:lnTo>
                    <a:lnTo>
                      <a:pt x="205" y="677"/>
                    </a:lnTo>
                    <a:lnTo>
                      <a:pt x="203" y="677"/>
                    </a:lnTo>
                    <a:lnTo>
                      <a:pt x="201" y="679"/>
                    </a:lnTo>
                    <a:lnTo>
                      <a:pt x="201" y="681"/>
                    </a:lnTo>
                    <a:lnTo>
                      <a:pt x="199" y="681"/>
                    </a:lnTo>
                    <a:lnTo>
                      <a:pt x="197" y="682"/>
                    </a:lnTo>
                    <a:lnTo>
                      <a:pt x="196" y="682"/>
                    </a:lnTo>
                    <a:lnTo>
                      <a:pt x="196" y="682"/>
                    </a:lnTo>
                    <a:lnTo>
                      <a:pt x="196" y="682"/>
                    </a:lnTo>
                    <a:lnTo>
                      <a:pt x="194" y="684"/>
                    </a:lnTo>
                    <a:lnTo>
                      <a:pt x="194" y="684"/>
                    </a:lnTo>
                    <a:lnTo>
                      <a:pt x="194" y="684"/>
                    </a:lnTo>
                    <a:lnTo>
                      <a:pt x="192" y="684"/>
                    </a:lnTo>
                    <a:lnTo>
                      <a:pt x="192" y="686"/>
                    </a:lnTo>
                    <a:lnTo>
                      <a:pt x="192" y="686"/>
                    </a:lnTo>
                    <a:lnTo>
                      <a:pt x="190" y="686"/>
                    </a:lnTo>
                    <a:lnTo>
                      <a:pt x="190" y="686"/>
                    </a:lnTo>
                    <a:lnTo>
                      <a:pt x="188" y="686"/>
                    </a:lnTo>
                    <a:lnTo>
                      <a:pt x="186" y="688"/>
                    </a:lnTo>
                    <a:lnTo>
                      <a:pt x="186" y="690"/>
                    </a:lnTo>
                    <a:lnTo>
                      <a:pt x="186" y="690"/>
                    </a:lnTo>
                    <a:lnTo>
                      <a:pt x="185" y="690"/>
                    </a:lnTo>
                    <a:lnTo>
                      <a:pt x="185" y="690"/>
                    </a:lnTo>
                    <a:lnTo>
                      <a:pt x="185" y="690"/>
                    </a:lnTo>
                    <a:lnTo>
                      <a:pt x="183" y="691"/>
                    </a:lnTo>
                    <a:lnTo>
                      <a:pt x="183" y="691"/>
                    </a:lnTo>
                    <a:lnTo>
                      <a:pt x="181" y="693"/>
                    </a:lnTo>
                    <a:lnTo>
                      <a:pt x="181" y="693"/>
                    </a:lnTo>
                    <a:lnTo>
                      <a:pt x="181" y="693"/>
                    </a:lnTo>
                    <a:lnTo>
                      <a:pt x="179" y="693"/>
                    </a:lnTo>
                    <a:lnTo>
                      <a:pt x="179" y="693"/>
                    </a:lnTo>
                    <a:lnTo>
                      <a:pt x="179" y="695"/>
                    </a:lnTo>
                    <a:lnTo>
                      <a:pt x="179" y="695"/>
                    </a:lnTo>
                    <a:lnTo>
                      <a:pt x="179" y="695"/>
                    </a:lnTo>
                    <a:lnTo>
                      <a:pt x="179" y="695"/>
                    </a:lnTo>
                    <a:lnTo>
                      <a:pt x="179" y="697"/>
                    </a:lnTo>
                    <a:lnTo>
                      <a:pt x="179" y="697"/>
                    </a:lnTo>
                    <a:lnTo>
                      <a:pt x="179" y="697"/>
                    </a:lnTo>
                    <a:lnTo>
                      <a:pt x="177" y="697"/>
                    </a:lnTo>
                    <a:lnTo>
                      <a:pt x="179" y="697"/>
                    </a:lnTo>
                    <a:lnTo>
                      <a:pt x="179" y="697"/>
                    </a:lnTo>
                    <a:lnTo>
                      <a:pt x="179" y="697"/>
                    </a:lnTo>
                    <a:lnTo>
                      <a:pt x="179" y="699"/>
                    </a:lnTo>
                    <a:lnTo>
                      <a:pt x="179" y="699"/>
                    </a:lnTo>
                    <a:lnTo>
                      <a:pt x="177" y="699"/>
                    </a:lnTo>
                    <a:lnTo>
                      <a:pt x="177" y="699"/>
                    </a:lnTo>
                    <a:lnTo>
                      <a:pt x="177" y="699"/>
                    </a:lnTo>
                    <a:lnTo>
                      <a:pt x="177" y="699"/>
                    </a:lnTo>
                    <a:lnTo>
                      <a:pt x="177" y="699"/>
                    </a:lnTo>
                    <a:lnTo>
                      <a:pt x="177" y="699"/>
                    </a:lnTo>
                    <a:lnTo>
                      <a:pt x="177" y="699"/>
                    </a:lnTo>
                    <a:lnTo>
                      <a:pt x="177" y="699"/>
                    </a:lnTo>
                    <a:lnTo>
                      <a:pt x="177" y="699"/>
                    </a:lnTo>
                    <a:lnTo>
                      <a:pt x="177" y="699"/>
                    </a:lnTo>
                    <a:lnTo>
                      <a:pt x="177" y="701"/>
                    </a:lnTo>
                    <a:lnTo>
                      <a:pt x="177" y="701"/>
                    </a:lnTo>
                    <a:lnTo>
                      <a:pt x="177" y="701"/>
                    </a:lnTo>
                    <a:lnTo>
                      <a:pt x="176" y="701"/>
                    </a:lnTo>
                    <a:lnTo>
                      <a:pt x="176" y="702"/>
                    </a:lnTo>
                    <a:lnTo>
                      <a:pt x="176" y="702"/>
                    </a:lnTo>
                    <a:lnTo>
                      <a:pt x="176" y="702"/>
                    </a:lnTo>
                    <a:lnTo>
                      <a:pt x="176" y="702"/>
                    </a:lnTo>
                    <a:lnTo>
                      <a:pt x="176" y="702"/>
                    </a:lnTo>
                    <a:lnTo>
                      <a:pt x="176" y="702"/>
                    </a:lnTo>
                    <a:lnTo>
                      <a:pt x="176" y="702"/>
                    </a:lnTo>
                    <a:lnTo>
                      <a:pt x="176" y="702"/>
                    </a:lnTo>
                    <a:lnTo>
                      <a:pt x="176" y="702"/>
                    </a:lnTo>
                    <a:lnTo>
                      <a:pt x="176" y="702"/>
                    </a:lnTo>
                    <a:lnTo>
                      <a:pt x="176" y="704"/>
                    </a:lnTo>
                    <a:lnTo>
                      <a:pt x="176" y="704"/>
                    </a:lnTo>
                    <a:lnTo>
                      <a:pt x="176" y="704"/>
                    </a:lnTo>
                    <a:lnTo>
                      <a:pt x="176" y="704"/>
                    </a:lnTo>
                    <a:lnTo>
                      <a:pt x="176" y="704"/>
                    </a:lnTo>
                    <a:lnTo>
                      <a:pt x="174" y="704"/>
                    </a:lnTo>
                    <a:lnTo>
                      <a:pt x="174" y="704"/>
                    </a:lnTo>
                    <a:lnTo>
                      <a:pt x="176" y="704"/>
                    </a:lnTo>
                    <a:lnTo>
                      <a:pt x="176" y="706"/>
                    </a:lnTo>
                    <a:lnTo>
                      <a:pt x="174" y="706"/>
                    </a:lnTo>
                    <a:lnTo>
                      <a:pt x="174" y="706"/>
                    </a:lnTo>
                    <a:lnTo>
                      <a:pt x="174" y="706"/>
                    </a:lnTo>
                    <a:lnTo>
                      <a:pt x="176" y="706"/>
                    </a:lnTo>
                    <a:lnTo>
                      <a:pt x="176" y="706"/>
                    </a:lnTo>
                    <a:lnTo>
                      <a:pt x="174" y="706"/>
                    </a:lnTo>
                    <a:lnTo>
                      <a:pt x="174" y="706"/>
                    </a:lnTo>
                    <a:lnTo>
                      <a:pt x="174" y="708"/>
                    </a:lnTo>
                    <a:lnTo>
                      <a:pt x="174" y="708"/>
                    </a:lnTo>
                    <a:lnTo>
                      <a:pt x="174" y="708"/>
                    </a:lnTo>
                    <a:lnTo>
                      <a:pt x="174" y="708"/>
                    </a:lnTo>
                    <a:lnTo>
                      <a:pt x="174" y="708"/>
                    </a:lnTo>
                    <a:lnTo>
                      <a:pt x="174" y="708"/>
                    </a:lnTo>
                    <a:lnTo>
                      <a:pt x="172" y="708"/>
                    </a:lnTo>
                    <a:lnTo>
                      <a:pt x="172" y="708"/>
                    </a:lnTo>
                    <a:lnTo>
                      <a:pt x="172" y="708"/>
                    </a:lnTo>
                    <a:lnTo>
                      <a:pt x="172" y="708"/>
                    </a:lnTo>
                    <a:lnTo>
                      <a:pt x="172" y="708"/>
                    </a:lnTo>
                    <a:lnTo>
                      <a:pt x="172" y="710"/>
                    </a:lnTo>
                    <a:lnTo>
                      <a:pt x="172" y="710"/>
                    </a:lnTo>
                    <a:lnTo>
                      <a:pt x="172" y="710"/>
                    </a:lnTo>
                    <a:lnTo>
                      <a:pt x="172" y="710"/>
                    </a:lnTo>
                    <a:lnTo>
                      <a:pt x="172" y="710"/>
                    </a:lnTo>
                    <a:lnTo>
                      <a:pt x="172" y="710"/>
                    </a:lnTo>
                    <a:lnTo>
                      <a:pt x="172" y="710"/>
                    </a:lnTo>
                    <a:lnTo>
                      <a:pt x="170" y="710"/>
                    </a:lnTo>
                    <a:lnTo>
                      <a:pt x="170" y="710"/>
                    </a:lnTo>
                    <a:lnTo>
                      <a:pt x="170" y="710"/>
                    </a:lnTo>
                    <a:lnTo>
                      <a:pt x="170" y="710"/>
                    </a:lnTo>
                    <a:lnTo>
                      <a:pt x="170" y="710"/>
                    </a:lnTo>
                    <a:lnTo>
                      <a:pt x="170" y="711"/>
                    </a:lnTo>
                    <a:lnTo>
                      <a:pt x="170" y="711"/>
                    </a:lnTo>
                    <a:lnTo>
                      <a:pt x="170" y="711"/>
                    </a:lnTo>
                    <a:lnTo>
                      <a:pt x="170" y="711"/>
                    </a:lnTo>
                    <a:lnTo>
                      <a:pt x="170" y="711"/>
                    </a:lnTo>
                    <a:lnTo>
                      <a:pt x="170" y="711"/>
                    </a:lnTo>
                    <a:lnTo>
                      <a:pt x="170" y="711"/>
                    </a:lnTo>
                    <a:lnTo>
                      <a:pt x="168" y="711"/>
                    </a:lnTo>
                    <a:lnTo>
                      <a:pt x="168" y="711"/>
                    </a:lnTo>
                    <a:lnTo>
                      <a:pt x="170" y="711"/>
                    </a:lnTo>
                    <a:lnTo>
                      <a:pt x="170" y="711"/>
                    </a:lnTo>
                    <a:lnTo>
                      <a:pt x="170" y="713"/>
                    </a:lnTo>
                    <a:lnTo>
                      <a:pt x="170" y="713"/>
                    </a:lnTo>
                    <a:lnTo>
                      <a:pt x="168" y="713"/>
                    </a:lnTo>
                    <a:lnTo>
                      <a:pt x="168" y="713"/>
                    </a:lnTo>
                    <a:lnTo>
                      <a:pt x="168" y="713"/>
                    </a:lnTo>
                    <a:lnTo>
                      <a:pt x="168" y="713"/>
                    </a:lnTo>
                    <a:lnTo>
                      <a:pt x="167" y="713"/>
                    </a:lnTo>
                    <a:lnTo>
                      <a:pt x="167" y="713"/>
                    </a:lnTo>
                    <a:lnTo>
                      <a:pt x="167" y="713"/>
                    </a:lnTo>
                    <a:lnTo>
                      <a:pt x="167" y="713"/>
                    </a:lnTo>
                    <a:lnTo>
                      <a:pt x="167" y="713"/>
                    </a:lnTo>
                    <a:lnTo>
                      <a:pt x="167" y="715"/>
                    </a:lnTo>
                    <a:lnTo>
                      <a:pt x="167" y="715"/>
                    </a:lnTo>
                    <a:lnTo>
                      <a:pt x="167" y="715"/>
                    </a:lnTo>
                    <a:lnTo>
                      <a:pt x="167" y="715"/>
                    </a:lnTo>
                    <a:lnTo>
                      <a:pt x="165" y="715"/>
                    </a:lnTo>
                    <a:lnTo>
                      <a:pt x="165" y="715"/>
                    </a:lnTo>
                    <a:lnTo>
                      <a:pt x="165" y="715"/>
                    </a:lnTo>
                    <a:lnTo>
                      <a:pt x="165" y="715"/>
                    </a:lnTo>
                    <a:lnTo>
                      <a:pt x="163" y="715"/>
                    </a:lnTo>
                    <a:lnTo>
                      <a:pt x="163" y="715"/>
                    </a:lnTo>
                    <a:lnTo>
                      <a:pt x="163" y="715"/>
                    </a:lnTo>
                    <a:lnTo>
                      <a:pt x="163" y="715"/>
                    </a:lnTo>
                    <a:lnTo>
                      <a:pt x="163" y="715"/>
                    </a:lnTo>
                    <a:lnTo>
                      <a:pt x="163" y="715"/>
                    </a:lnTo>
                    <a:lnTo>
                      <a:pt x="163" y="717"/>
                    </a:lnTo>
                    <a:lnTo>
                      <a:pt x="161" y="717"/>
                    </a:lnTo>
                    <a:lnTo>
                      <a:pt x="161" y="717"/>
                    </a:lnTo>
                    <a:lnTo>
                      <a:pt x="161" y="717"/>
                    </a:lnTo>
                    <a:lnTo>
                      <a:pt x="161" y="717"/>
                    </a:lnTo>
                    <a:lnTo>
                      <a:pt x="161" y="717"/>
                    </a:lnTo>
                    <a:lnTo>
                      <a:pt x="161" y="717"/>
                    </a:lnTo>
                    <a:lnTo>
                      <a:pt x="159" y="717"/>
                    </a:lnTo>
                    <a:lnTo>
                      <a:pt x="159" y="719"/>
                    </a:lnTo>
                    <a:lnTo>
                      <a:pt x="159" y="719"/>
                    </a:lnTo>
                    <a:lnTo>
                      <a:pt x="159" y="719"/>
                    </a:lnTo>
                    <a:lnTo>
                      <a:pt x="159" y="719"/>
                    </a:lnTo>
                    <a:lnTo>
                      <a:pt x="159" y="719"/>
                    </a:lnTo>
                    <a:lnTo>
                      <a:pt x="159" y="719"/>
                    </a:lnTo>
                    <a:lnTo>
                      <a:pt x="159" y="719"/>
                    </a:lnTo>
                    <a:lnTo>
                      <a:pt x="159" y="719"/>
                    </a:lnTo>
                    <a:lnTo>
                      <a:pt x="159" y="720"/>
                    </a:lnTo>
                    <a:lnTo>
                      <a:pt x="159" y="720"/>
                    </a:lnTo>
                    <a:lnTo>
                      <a:pt x="158" y="720"/>
                    </a:lnTo>
                    <a:lnTo>
                      <a:pt x="158" y="720"/>
                    </a:lnTo>
                    <a:lnTo>
                      <a:pt x="158" y="720"/>
                    </a:lnTo>
                    <a:lnTo>
                      <a:pt x="158" y="720"/>
                    </a:lnTo>
                    <a:lnTo>
                      <a:pt x="156" y="719"/>
                    </a:lnTo>
                    <a:lnTo>
                      <a:pt x="156" y="719"/>
                    </a:lnTo>
                    <a:lnTo>
                      <a:pt x="156" y="719"/>
                    </a:lnTo>
                    <a:lnTo>
                      <a:pt x="156" y="720"/>
                    </a:lnTo>
                    <a:lnTo>
                      <a:pt x="156" y="720"/>
                    </a:lnTo>
                    <a:lnTo>
                      <a:pt x="156" y="720"/>
                    </a:lnTo>
                    <a:lnTo>
                      <a:pt x="156" y="720"/>
                    </a:lnTo>
                    <a:lnTo>
                      <a:pt x="156" y="720"/>
                    </a:lnTo>
                    <a:lnTo>
                      <a:pt x="156" y="722"/>
                    </a:lnTo>
                    <a:lnTo>
                      <a:pt x="154" y="722"/>
                    </a:lnTo>
                    <a:lnTo>
                      <a:pt x="154" y="722"/>
                    </a:lnTo>
                    <a:lnTo>
                      <a:pt x="154" y="722"/>
                    </a:lnTo>
                    <a:lnTo>
                      <a:pt x="154" y="722"/>
                    </a:lnTo>
                    <a:lnTo>
                      <a:pt x="152" y="722"/>
                    </a:lnTo>
                    <a:lnTo>
                      <a:pt x="152" y="722"/>
                    </a:lnTo>
                    <a:lnTo>
                      <a:pt x="152" y="722"/>
                    </a:lnTo>
                    <a:lnTo>
                      <a:pt x="152" y="722"/>
                    </a:lnTo>
                    <a:lnTo>
                      <a:pt x="152" y="722"/>
                    </a:lnTo>
                    <a:lnTo>
                      <a:pt x="152" y="722"/>
                    </a:lnTo>
                    <a:lnTo>
                      <a:pt x="150" y="722"/>
                    </a:lnTo>
                    <a:lnTo>
                      <a:pt x="150" y="724"/>
                    </a:lnTo>
                    <a:lnTo>
                      <a:pt x="150" y="724"/>
                    </a:lnTo>
                    <a:lnTo>
                      <a:pt x="150" y="724"/>
                    </a:lnTo>
                    <a:lnTo>
                      <a:pt x="150" y="724"/>
                    </a:lnTo>
                    <a:lnTo>
                      <a:pt x="148" y="724"/>
                    </a:lnTo>
                    <a:lnTo>
                      <a:pt x="148" y="724"/>
                    </a:lnTo>
                    <a:lnTo>
                      <a:pt x="148" y="724"/>
                    </a:lnTo>
                    <a:lnTo>
                      <a:pt x="148" y="724"/>
                    </a:lnTo>
                    <a:lnTo>
                      <a:pt x="148" y="724"/>
                    </a:lnTo>
                    <a:lnTo>
                      <a:pt x="148" y="726"/>
                    </a:lnTo>
                    <a:lnTo>
                      <a:pt x="148" y="726"/>
                    </a:lnTo>
                    <a:lnTo>
                      <a:pt x="148" y="726"/>
                    </a:lnTo>
                    <a:lnTo>
                      <a:pt x="148" y="726"/>
                    </a:lnTo>
                    <a:lnTo>
                      <a:pt x="147" y="726"/>
                    </a:lnTo>
                    <a:lnTo>
                      <a:pt x="147" y="726"/>
                    </a:lnTo>
                    <a:lnTo>
                      <a:pt x="147" y="726"/>
                    </a:lnTo>
                    <a:lnTo>
                      <a:pt x="147" y="726"/>
                    </a:lnTo>
                    <a:lnTo>
                      <a:pt x="145" y="728"/>
                    </a:lnTo>
                    <a:lnTo>
                      <a:pt x="145" y="728"/>
                    </a:lnTo>
                    <a:lnTo>
                      <a:pt x="145" y="728"/>
                    </a:lnTo>
                    <a:lnTo>
                      <a:pt x="143" y="728"/>
                    </a:lnTo>
                    <a:lnTo>
                      <a:pt x="143" y="728"/>
                    </a:lnTo>
                    <a:lnTo>
                      <a:pt x="143" y="728"/>
                    </a:lnTo>
                    <a:lnTo>
                      <a:pt x="143" y="728"/>
                    </a:lnTo>
                    <a:lnTo>
                      <a:pt x="143" y="728"/>
                    </a:lnTo>
                    <a:lnTo>
                      <a:pt x="141" y="728"/>
                    </a:lnTo>
                    <a:lnTo>
                      <a:pt x="141" y="728"/>
                    </a:lnTo>
                    <a:lnTo>
                      <a:pt x="141" y="728"/>
                    </a:lnTo>
                    <a:lnTo>
                      <a:pt x="141" y="728"/>
                    </a:lnTo>
                    <a:lnTo>
                      <a:pt x="141" y="729"/>
                    </a:lnTo>
                    <a:lnTo>
                      <a:pt x="141" y="729"/>
                    </a:lnTo>
                    <a:lnTo>
                      <a:pt x="141" y="729"/>
                    </a:lnTo>
                    <a:lnTo>
                      <a:pt x="141" y="729"/>
                    </a:lnTo>
                    <a:lnTo>
                      <a:pt x="141" y="729"/>
                    </a:lnTo>
                    <a:lnTo>
                      <a:pt x="141" y="729"/>
                    </a:lnTo>
                    <a:lnTo>
                      <a:pt x="139" y="729"/>
                    </a:lnTo>
                    <a:lnTo>
                      <a:pt x="139" y="731"/>
                    </a:lnTo>
                    <a:lnTo>
                      <a:pt x="139" y="729"/>
                    </a:lnTo>
                    <a:lnTo>
                      <a:pt x="139" y="729"/>
                    </a:lnTo>
                    <a:lnTo>
                      <a:pt x="139" y="729"/>
                    </a:lnTo>
                    <a:lnTo>
                      <a:pt x="139" y="729"/>
                    </a:lnTo>
                    <a:lnTo>
                      <a:pt x="138" y="729"/>
                    </a:lnTo>
                    <a:lnTo>
                      <a:pt x="138" y="729"/>
                    </a:lnTo>
                    <a:lnTo>
                      <a:pt x="138" y="731"/>
                    </a:lnTo>
                    <a:lnTo>
                      <a:pt x="138" y="731"/>
                    </a:lnTo>
                    <a:lnTo>
                      <a:pt x="138" y="731"/>
                    </a:lnTo>
                    <a:lnTo>
                      <a:pt x="138" y="731"/>
                    </a:lnTo>
                    <a:lnTo>
                      <a:pt x="138" y="731"/>
                    </a:lnTo>
                    <a:lnTo>
                      <a:pt x="136" y="731"/>
                    </a:lnTo>
                    <a:lnTo>
                      <a:pt x="136" y="731"/>
                    </a:lnTo>
                    <a:lnTo>
                      <a:pt x="136" y="731"/>
                    </a:lnTo>
                    <a:lnTo>
                      <a:pt x="136" y="731"/>
                    </a:lnTo>
                    <a:lnTo>
                      <a:pt x="136" y="731"/>
                    </a:lnTo>
                    <a:lnTo>
                      <a:pt x="136" y="731"/>
                    </a:lnTo>
                    <a:lnTo>
                      <a:pt x="134" y="731"/>
                    </a:lnTo>
                    <a:lnTo>
                      <a:pt x="134" y="733"/>
                    </a:lnTo>
                    <a:lnTo>
                      <a:pt x="134" y="733"/>
                    </a:lnTo>
                    <a:lnTo>
                      <a:pt x="134" y="733"/>
                    </a:lnTo>
                    <a:lnTo>
                      <a:pt x="134" y="733"/>
                    </a:lnTo>
                    <a:lnTo>
                      <a:pt x="134" y="733"/>
                    </a:lnTo>
                    <a:lnTo>
                      <a:pt x="134" y="733"/>
                    </a:lnTo>
                    <a:lnTo>
                      <a:pt x="134" y="733"/>
                    </a:lnTo>
                    <a:lnTo>
                      <a:pt x="134" y="733"/>
                    </a:lnTo>
                    <a:lnTo>
                      <a:pt x="134" y="733"/>
                    </a:lnTo>
                    <a:lnTo>
                      <a:pt x="134" y="735"/>
                    </a:lnTo>
                    <a:lnTo>
                      <a:pt x="134" y="735"/>
                    </a:lnTo>
                    <a:lnTo>
                      <a:pt x="134" y="735"/>
                    </a:lnTo>
                    <a:lnTo>
                      <a:pt x="134" y="735"/>
                    </a:lnTo>
                    <a:lnTo>
                      <a:pt x="134" y="735"/>
                    </a:lnTo>
                    <a:lnTo>
                      <a:pt x="134" y="735"/>
                    </a:lnTo>
                    <a:lnTo>
                      <a:pt x="132" y="735"/>
                    </a:lnTo>
                    <a:lnTo>
                      <a:pt x="132" y="735"/>
                    </a:lnTo>
                    <a:lnTo>
                      <a:pt x="132" y="735"/>
                    </a:lnTo>
                    <a:lnTo>
                      <a:pt x="132" y="737"/>
                    </a:lnTo>
                    <a:lnTo>
                      <a:pt x="132" y="737"/>
                    </a:lnTo>
                    <a:lnTo>
                      <a:pt x="132" y="737"/>
                    </a:lnTo>
                    <a:lnTo>
                      <a:pt x="132" y="737"/>
                    </a:lnTo>
                    <a:lnTo>
                      <a:pt x="132" y="737"/>
                    </a:lnTo>
                    <a:lnTo>
                      <a:pt x="132" y="737"/>
                    </a:lnTo>
                    <a:lnTo>
                      <a:pt x="130" y="737"/>
                    </a:lnTo>
                    <a:lnTo>
                      <a:pt x="130" y="737"/>
                    </a:lnTo>
                    <a:lnTo>
                      <a:pt x="130" y="737"/>
                    </a:lnTo>
                    <a:lnTo>
                      <a:pt x="130" y="737"/>
                    </a:lnTo>
                    <a:lnTo>
                      <a:pt x="130" y="737"/>
                    </a:lnTo>
                    <a:lnTo>
                      <a:pt x="130" y="739"/>
                    </a:lnTo>
                    <a:lnTo>
                      <a:pt x="130" y="739"/>
                    </a:lnTo>
                    <a:lnTo>
                      <a:pt x="129" y="739"/>
                    </a:lnTo>
                    <a:lnTo>
                      <a:pt x="129" y="739"/>
                    </a:lnTo>
                    <a:lnTo>
                      <a:pt x="129" y="739"/>
                    </a:lnTo>
                    <a:lnTo>
                      <a:pt x="127" y="739"/>
                    </a:lnTo>
                    <a:lnTo>
                      <a:pt x="127" y="739"/>
                    </a:lnTo>
                    <a:lnTo>
                      <a:pt x="127" y="739"/>
                    </a:lnTo>
                    <a:lnTo>
                      <a:pt x="127" y="737"/>
                    </a:lnTo>
                    <a:lnTo>
                      <a:pt x="127" y="737"/>
                    </a:lnTo>
                    <a:lnTo>
                      <a:pt x="127" y="739"/>
                    </a:lnTo>
                    <a:lnTo>
                      <a:pt x="127" y="739"/>
                    </a:lnTo>
                    <a:lnTo>
                      <a:pt x="127" y="739"/>
                    </a:lnTo>
                    <a:lnTo>
                      <a:pt x="127" y="739"/>
                    </a:lnTo>
                    <a:lnTo>
                      <a:pt x="127" y="739"/>
                    </a:lnTo>
                    <a:lnTo>
                      <a:pt x="127" y="739"/>
                    </a:lnTo>
                    <a:lnTo>
                      <a:pt x="125" y="739"/>
                    </a:lnTo>
                    <a:lnTo>
                      <a:pt x="125" y="739"/>
                    </a:lnTo>
                    <a:lnTo>
                      <a:pt x="125" y="739"/>
                    </a:lnTo>
                    <a:lnTo>
                      <a:pt x="125" y="739"/>
                    </a:lnTo>
                    <a:lnTo>
                      <a:pt x="125" y="739"/>
                    </a:lnTo>
                    <a:lnTo>
                      <a:pt x="125" y="739"/>
                    </a:lnTo>
                    <a:lnTo>
                      <a:pt x="125" y="739"/>
                    </a:lnTo>
                    <a:lnTo>
                      <a:pt x="123" y="739"/>
                    </a:lnTo>
                    <a:lnTo>
                      <a:pt x="123" y="739"/>
                    </a:lnTo>
                    <a:lnTo>
                      <a:pt x="123" y="739"/>
                    </a:lnTo>
                    <a:lnTo>
                      <a:pt x="123" y="739"/>
                    </a:lnTo>
                    <a:lnTo>
                      <a:pt x="121" y="739"/>
                    </a:lnTo>
                    <a:lnTo>
                      <a:pt x="121" y="739"/>
                    </a:lnTo>
                    <a:lnTo>
                      <a:pt x="121" y="739"/>
                    </a:lnTo>
                    <a:lnTo>
                      <a:pt x="121" y="739"/>
                    </a:lnTo>
                    <a:lnTo>
                      <a:pt x="120" y="739"/>
                    </a:lnTo>
                    <a:lnTo>
                      <a:pt x="120" y="740"/>
                    </a:lnTo>
                    <a:lnTo>
                      <a:pt x="120" y="740"/>
                    </a:lnTo>
                    <a:lnTo>
                      <a:pt x="118" y="740"/>
                    </a:lnTo>
                    <a:lnTo>
                      <a:pt x="118" y="740"/>
                    </a:lnTo>
                    <a:lnTo>
                      <a:pt x="118" y="740"/>
                    </a:lnTo>
                    <a:lnTo>
                      <a:pt x="118" y="739"/>
                    </a:lnTo>
                    <a:lnTo>
                      <a:pt x="118" y="739"/>
                    </a:lnTo>
                    <a:lnTo>
                      <a:pt x="118" y="739"/>
                    </a:lnTo>
                    <a:lnTo>
                      <a:pt x="118" y="739"/>
                    </a:lnTo>
                    <a:lnTo>
                      <a:pt x="116" y="739"/>
                    </a:lnTo>
                    <a:lnTo>
                      <a:pt x="116" y="740"/>
                    </a:lnTo>
                    <a:lnTo>
                      <a:pt x="116" y="740"/>
                    </a:lnTo>
                    <a:lnTo>
                      <a:pt x="116" y="740"/>
                    </a:lnTo>
                    <a:lnTo>
                      <a:pt x="116" y="740"/>
                    </a:lnTo>
                    <a:lnTo>
                      <a:pt x="116" y="740"/>
                    </a:lnTo>
                    <a:lnTo>
                      <a:pt x="116" y="742"/>
                    </a:lnTo>
                    <a:lnTo>
                      <a:pt x="114" y="742"/>
                    </a:lnTo>
                    <a:lnTo>
                      <a:pt x="114" y="742"/>
                    </a:lnTo>
                    <a:lnTo>
                      <a:pt x="114" y="742"/>
                    </a:lnTo>
                    <a:lnTo>
                      <a:pt x="112" y="742"/>
                    </a:lnTo>
                    <a:lnTo>
                      <a:pt x="112" y="742"/>
                    </a:lnTo>
                    <a:lnTo>
                      <a:pt x="112" y="742"/>
                    </a:lnTo>
                    <a:lnTo>
                      <a:pt x="111" y="742"/>
                    </a:lnTo>
                    <a:lnTo>
                      <a:pt x="111" y="742"/>
                    </a:lnTo>
                    <a:lnTo>
                      <a:pt x="111" y="742"/>
                    </a:lnTo>
                    <a:lnTo>
                      <a:pt x="111" y="742"/>
                    </a:lnTo>
                    <a:lnTo>
                      <a:pt x="111" y="742"/>
                    </a:lnTo>
                    <a:lnTo>
                      <a:pt x="111" y="744"/>
                    </a:lnTo>
                    <a:lnTo>
                      <a:pt x="111" y="744"/>
                    </a:lnTo>
                    <a:lnTo>
                      <a:pt x="111" y="744"/>
                    </a:lnTo>
                    <a:lnTo>
                      <a:pt x="111" y="744"/>
                    </a:lnTo>
                    <a:lnTo>
                      <a:pt x="111" y="744"/>
                    </a:lnTo>
                    <a:lnTo>
                      <a:pt x="111" y="744"/>
                    </a:lnTo>
                    <a:lnTo>
                      <a:pt x="111" y="744"/>
                    </a:lnTo>
                    <a:lnTo>
                      <a:pt x="111" y="746"/>
                    </a:lnTo>
                    <a:lnTo>
                      <a:pt x="111" y="746"/>
                    </a:lnTo>
                    <a:lnTo>
                      <a:pt x="111" y="746"/>
                    </a:lnTo>
                    <a:lnTo>
                      <a:pt x="111" y="746"/>
                    </a:lnTo>
                    <a:lnTo>
                      <a:pt x="111" y="746"/>
                    </a:lnTo>
                    <a:lnTo>
                      <a:pt x="111" y="746"/>
                    </a:lnTo>
                    <a:lnTo>
                      <a:pt x="111" y="746"/>
                    </a:lnTo>
                    <a:lnTo>
                      <a:pt x="111" y="746"/>
                    </a:lnTo>
                    <a:lnTo>
                      <a:pt x="111" y="746"/>
                    </a:lnTo>
                    <a:lnTo>
                      <a:pt x="111" y="746"/>
                    </a:lnTo>
                    <a:lnTo>
                      <a:pt x="111" y="748"/>
                    </a:lnTo>
                    <a:lnTo>
                      <a:pt x="111" y="748"/>
                    </a:lnTo>
                    <a:lnTo>
                      <a:pt x="112" y="748"/>
                    </a:lnTo>
                    <a:lnTo>
                      <a:pt x="112" y="748"/>
                    </a:lnTo>
                    <a:lnTo>
                      <a:pt x="111" y="748"/>
                    </a:lnTo>
                    <a:lnTo>
                      <a:pt x="111" y="748"/>
                    </a:lnTo>
                    <a:lnTo>
                      <a:pt x="111" y="748"/>
                    </a:lnTo>
                    <a:lnTo>
                      <a:pt x="109" y="748"/>
                    </a:lnTo>
                    <a:lnTo>
                      <a:pt x="109" y="748"/>
                    </a:lnTo>
                    <a:lnTo>
                      <a:pt x="109" y="748"/>
                    </a:lnTo>
                    <a:lnTo>
                      <a:pt x="109" y="748"/>
                    </a:lnTo>
                    <a:lnTo>
                      <a:pt x="109" y="748"/>
                    </a:lnTo>
                    <a:lnTo>
                      <a:pt x="109" y="748"/>
                    </a:lnTo>
                    <a:lnTo>
                      <a:pt x="109" y="746"/>
                    </a:lnTo>
                    <a:lnTo>
                      <a:pt x="109" y="746"/>
                    </a:lnTo>
                    <a:lnTo>
                      <a:pt x="109" y="746"/>
                    </a:lnTo>
                    <a:lnTo>
                      <a:pt x="107" y="746"/>
                    </a:lnTo>
                    <a:lnTo>
                      <a:pt x="107" y="746"/>
                    </a:lnTo>
                    <a:lnTo>
                      <a:pt x="107" y="746"/>
                    </a:lnTo>
                    <a:lnTo>
                      <a:pt x="107" y="746"/>
                    </a:lnTo>
                    <a:lnTo>
                      <a:pt x="107" y="746"/>
                    </a:lnTo>
                    <a:lnTo>
                      <a:pt x="107" y="746"/>
                    </a:lnTo>
                    <a:lnTo>
                      <a:pt x="107" y="744"/>
                    </a:lnTo>
                    <a:lnTo>
                      <a:pt x="107" y="744"/>
                    </a:lnTo>
                    <a:lnTo>
                      <a:pt x="107" y="744"/>
                    </a:lnTo>
                    <a:lnTo>
                      <a:pt x="107" y="744"/>
                    </a:lnTo>
                    <a:lnTo>
                      <a:pt x="107" y="744"/>
                    </a:lnTo>
                    <a:lnTo>
                      <a:pt x="107" y="744"/>
                    </a:lnTo>
                    <a:lnTo>
                      <a:pt x="107" y="744"/>
                    </a:lnTo>
                    <a:lnTo>
                      <a:pt x="105" y="746"/>
                    </a:lnTo>
                    <a:lnTo>
                      <a:pt x="105" y="746"/>
                    </a:lnTo>
                    <a:lnTo>
                      <a:pt x="105" y="746"/>
                    </a:lnTo>
                    <a:lnTo>
                      <a:pt x="105" y="748"/>
                    </a:lnTo>
                    <a:lnTo>
                      <a:pt x="105" y="748"/>
                    </a:lnTo>
                    <a:lnTo>
                      <a:pt x="105" y="748"/>
                    </a:lnTo>
                    <a:lnTo>
                      <a:pt x="107" y="748"/>
                    </a:lnTo>
                    <a:lnTo>
                      <a:pt x="107" y="748"/>
                    </a:lnTo>
                    <a:lnTo>
                      <a:pt x="107" y="748"/>
                    </a:lnTo>
                    <a:lnTo>
                      <a:pt x="107" y="748"/>
                    </a:lnTo>
                    <a:lnTo>
                      <a:pt x="107" y="749"/>
                    </a:lnTo>
                    <a:lnTo>
                      <a:pt x="107" y="749"/>
                    </a:lnTo>
                    <a:lnTo>
                      <a:pt x="105" y="749"/>
                    </a:lnTo>
                    <a:lnTo>
                      <a:pt x="105" y="749"/>
                    </a:lnTo>
                    <a:lnTo>
                      <a:pt x="105" y="749"/>
                    </a:lnTo>
                    <a:lnTo>
                      <a:pt x="105" y="749"/>
                    </a:lnTo>
                    <a:lnTo>
                      <a:pt x="105" y="749"/>
                    </a:lnTo>
                    <a:lnTo>
                      <a:pt x="105" y="749"/>
                    </a:lnTo>
                    <a:lnTo>
                      <a:pt x="105" y="749"/>
                    </a:lnTo>
                    <a:lnTo>
                      <a:pt x="107" y="749"/>
                    </a:lnTo>
                    <a:lnTo>
                      <a:pt x="107" y="749"/>
                    </a:lnTo>
                    <a:lnTo>
                      <a:pt x="107" y="751"/>
                    </a:lnTo>
                    <a:lnTo>
                      <a:pt x="107" y="751"/>
                    </a:lnTo>
                    <a:lnTo>
                      <a:pt x="105" y="751"/>
                    </a:lnTo>
                    <a:lnTo>
                      <a:pt x="105" y="751"/>
                    </a:lnTo>
                    <a:lnTo>
                      <a:pt x="105" y="751"/>
                    </a:lnTo>
                    <a:lnTo>
                      <a:pt x="103" y="751"/>
                    </a:lnTo>
                    <a:lnTo>
                      <a:pt x="103" y="751"/>
                    </a:lnTo>
                    <a:lnTo>
                      <a:pt x="105" y="749"/>
                    </a:lnTo>
                    <a:lnTo>
                      <a:pt x="105" y="749"/>
                    </a:lnTo>
                    <a:lnTo>
                      <a:pt x="105" y="749"/>
                    </a:lnTo>
                    <a:lnTo>
                      <a:pt x="103" y="749"/>
                    </a:lnTo>
                    <a:lnTo>
                      <a:pt x="103" y="749"/>
                    </a:lnTo>
                    <a:lnTo>
                      <a:pt x="103" y="749"/>
                    </a:lnTo>
                    <a:lnTo>
                      <a:pt x="103" y="749"/>
                    </a:lnTo>
                    <a:lnTo>
                      <a:pt x="101" y="749"/>
                    </a:lnTo>
                    <a:lnTo>
                      <a:pt x="101" y="749"/>
                    </a:lnTo>
                    <a:lnTo>
                      <a:pt x="101" y="749"/>
                    </a:lnTo>
                    <a:lnTo>
                      <a:pt x="101" y="751"/>
                    </a:lnTo>
                    <a:lnTo>
                      <a:pt x="101" y="751"/>
                    </a:lnTo>
                    <a:lnTo>
                      <a:pt x="101" y="751"/>
                    </a:lnTo>
                    <a:lnTo>
                      <a:pt x="101" y="753"/>
                    </a:lnTo>
                    <a:lnTo>
                      <a:pt x="101" y="753"/>
                    </a:lnTo>
                    <a:lnTo>
                      <a:pt x="101" y="753"/>
                    </a:lnTo>
                    <a:lnTo>
                      <a:pt x="101" y="753"/>
                    </a:lnTo>
                    <a:lnTo>
                      <a:pt x="101" y="753"/>
                    </a:lnTo>
                    <a:lnTo>
                      <a:pt x="100" y="753"/>
                    </a:lnTo>
                    <a:lnTo>
                      <a:pt x="100" y="753"/>
                    </a:lnTo>
                    <a:lnTo>
                      <a:pt x="100" y="753"/>
                    </a:lnTo>
                    <a:lnTo>
                      <a:pt x="100" y="753"/>
                    </a:lnTo>
                    <a:lnTo>
                      <a:pt x="100" y="753"/>
                    </a:lnTo>
                    <a:lnTo>
                      <a:pt x="98" y="751"/>
                    </a:lnTo>
                    <a:lnTo>
                      <a:pt x="98" y="751"/>
                    </a:lnTo>
                    <a:lnTo>
                      <a:pt x="98" y="751"/>
                    </a:lnTo>
                    <a:lnTo>
                      <a:pt x="96" y="751"/>
                    </a:lnTo>
                    <a:lnTo>
                      <a:pt x="96" y="751"/>
                    </a:lnTo>
                    <a:lnTo>
                      <a:pt x="96" y="751"/>
                    </a:lnTo>
                    <a:lnTo>
                      <a:pt x="94" y="751"/>
                    </a:lnTo>
                    <a:lnTo>
                      <a:pt x="94" y="751"/>
                    </a:lnTo>
                    <a:lnTo>
                      <a:pt x="94" y="753"/>
                    </a:lnTo>
                    <a:lnTo>
                      <a:pt x="94" y="753"/>
                    </a:lnTo>
                    <a:lnTo>
                      <a:pt x="94" y="753"/>
                    </a:lnTo>
                    <a:lnTo>
                      <a:pt x="94" y="753"/>
                    </a:lnTo>
                    <a:lnTo>
                      <a:pt x="94" y="753"/>
                    </a:lnTo>
                    <a:lnTo>
                      <a:pt x="94" y="753"/>
                    </a:lnTo>
                    <a:lnTo>
                      <a:pt x="92" y="753"/>
                    </a:lnTo>
                    <a:lnTo>
                      <a:pt x="92" y="753"/>
                    </a:lnTo>
                    <a:lnTo>
                      <a:pt x="94" y="753"/>
                    </a:lnTo>
                    <a:lnTo>
                      <a:pt x="94" y="753"/>
                    </a:lnTo>
                    <a:lnTo>
                      <a:pt x="94" y="753"/>
                    </a:lnTo>
                    <a:lnTo>
                      <a:pt x="92" y="755"/>
                    </a:lnTo>
                    <a:lnTo>
                      <a:pt x="92" y="755"/>
                    </a:lnTo>
                    <a:lnTo>
                      <a:pt x="92" y="755"/>
                    </a:lnTo>
                    <a:lnTo>
                      <a:pt x="92" y="755"/>
                    </a:lnTo>
                    <a:lnTo>
                      <a:pt x="92" y="755"/>
                    </a:lnTo>
                    <a:lnTo>
                      <a:pt x="92" y="755"/>
                    </a:lnTo>
                    <a:lnTo>
                      <a:pt x="92" y="753"/>
                    </a:lnTo>
                    <a:lnTo>
                      <a:pt x="92" y="753"/>
                    </a:lnTo>
                    <a:lnTo>
                      <a:pt x="92" y="753"/>
                    </a:lnTo>
                    <a:lnTo>
                      <a:pt x="92" y="753"/>
                    </a:lnTo>
                    <a:lnTo>
                      <a:pt x="92" y="753"/>
                    </a:lnTo>
                    <a:lnTo>
                      <a:pt x="91" y="753"/>
                    </a:lnTo>
                    <a:lnTo>
                      <a:pt x="91" y="753"/>
                    </a:lnTo>
                    <a:lnTo>
                      <a:pt x="91" y="753"/>
                    </a:lnTo>
                    <a:lnTo>
                      <a:pt x="91" y="753"/>
                    </a:lnTo>
                    <a:lnTo>
                      <a:pt x="89" y="753"/>
                    </a:lnTo>
                    <a:lnTo>
                      <a:pt x="89" y="753"/>
                    </a:lnTo>
                    <a:lnTo>
                      <a:pt x="91" y="753"/>
                    </a:lnTo>
                    <a:lnTo>
                      <a:pt x="91" y="755"/>
                    </a:lnTo>
                    <a:lnTo>
                      <a:pt x="91" y="755"/>
                    </a:lnTo>
                    <a:lnTo>
                      <a:pt x="91" y="755"/>
                    </a:lnTo>
                    <a:lnTo>
                      <a:pt x="91" y="755"/>
                    </a:lnTo>
                    <a:lnTo>
                      <a:pt x="91" y="755"/>
                    </a:lnTo>
                    <a:lnTo>
                      <a:pt x="89" y="755"/>
                    </a:lnTo>
                    <a:lnTo>
                      <a:pt x="89" y="755"/>
                    </a:lnTo>
                    <a:lnTo>
                      <a:pt x="89" y="755"/>
                    </a:lnTo>
                    <a:lnTo>
                      <a:pt x="89" y="757"/>
                    </a:lnTo>
                    <a:lnTo>
                      <a:pt x="89" y="757"/>
                    </a:lnTo>
                    <a:lnTo>
                      <a:pt x="89" y="757"/>
                    </a:lnTo>
                    <a:lnTo>
                      <a:pt x="89" y="757"/>
                    </a:lnTo>
                    <a:lnTo>
                      <a:pt x="87" y="757"/>
                    </a:lnTo>
                    <a:lnTo>
                      <a:pt x="87" y="757"/>
                    </a:lnTo>
                    <a:lnTo>
                      <a:pt x="87" y="757"/>
                    </a:lnTo>
                    <a:lnTo>
                      <a:pt x="87" y="757"/>
                    </a:lnTo>
                    <a:lnTo>
                      <a:pt x="87" y="757"/>
                    </a:lnTo>
                    <a:lnTo>
                      <a:pt x="87" y="757"/>
                    </a:lnTo>
                    <a:lnTo>
                      <a:pt x="87" y="757"/>
                    </a:lnTo>
                    <a:lnTo>
                      <a:pt x="87" y="757"/>
                    </a:lnTo>
                    <a:lnTo>
                      <a:pt x="85" y="757"/>
                    </a:lnTo>
                    <a:lnTo>
                      <a:pt x="85" y="757"/>
                    </a:lnTo>
                    <a:lnTo>
                      <a:pt x="85" y="757"/>
                    </a:lnTo>
                    <a:lnTo>
                      <a:pt x="85" y="757"/>
                    </a:lnTo>
                    <a:lnTo>
                      <a:pt x="85" y="757"/>
                    </a:lnTo>
                    <a:lnTo>
                      <a:pt x="85" y="757"/>
                    </a:lnTo>
                    <a:lnTo>
                      <a:pt x="83" y="757"/>
                    </a:lnTo>
                    <a:lnTo>
                      <a:pt x="83" y="757"/>
                    </a:lnTo>
                    <a:lnTo>
                      <a:pt x="83" y="758"/>
                    </a:lnTo>
                    <a:lnTo>
                      <a:pt x="83" y="758"/>
                    </a:lnTo>
                    <a:lnTo>
                      <a:pt x="83" y="758"/>
                    </a:lnTo>
                    <a:lnTo>
                      <a:pt x="83" y="758"/>
                    </a:lnTo>
                    <a:lnTo>
                      <a:pt x="83" y="758"/>
                    </a:lnTo>
                    <a:lnTo>
                      <a:pt x="85" y="758"/>
                    </a:lnTo>
                    <a:lnTo>
                      <a:pt x="85" y="758"/>
                    </a:lnTo>
                    <a:lnTo>
                      <a:pt x="85" y="758"/>
                    </a:lnTo>
                    <a:lnTo>
                      <a:pt x="85" y="758"/>
                    </a:lnTo>
                    <a:lnTo>
                      <a:pt x="85" y="758"/>
                    </a:lnTo>
                    <a:lnTo>
                      <a:pt x="85" y="758"/>
                    </a:lnTo>
                    <a:lnTo>
                      <a:pt x="87" y="758"/>
                    </a:lnTo>
                    <a:lnTo>
                      <a:pt x="87" y="758"/>
                    </a:lnTo>
                    <a:lnTo>
                      <a:pt x="87" y="758"/>
                    </a:lnTo>
                    <a:lnTo>
                      <a:pt x="87" y="758"/>
                    </a:lnTo>
                    <a:lnTo>
                      <a:pt x="87" y="758"/>
                    </a:lnTo>
                    <a:lnTo>
                      <a:pt x="87" y="760"/>
                    </a:lnTo>
                    <a:lnTo>
                      <a:pt x="87" y="760"/>
                    </a:lnTo>
                    <a:lnTo>
                      <a:pt x="87" y="760"/>
                    </a:lnTo>
                    <a:lnTo>
                      <a:pt x="87" y="760"/>
                    </a:lnTo>
                    <a:lnTo>
                      <a:pt x="87" y="760"/>
                    </a:lnTo>
                    <a:lnTo>
                      <a:pt x="87" y="760"/>
                    </a:lnTo>
                    <a:lnTo>
                      <a:pt x="87" y="762"/>
                    </a:lnTo>
                    <a:lnTo>
                      <a:pt x="87" y="762"/>
                    </a:lnTo>
                    <a:lnTo>
                      <a:pt x="87" y="762"/>
                    </a:lnTo>
                    <a:lnTo>
                      <a:pt x="87" y="762"/>
                    </a:lnTo>
                    <a:lnTo>
                      <a:pt x="87" y="762"/>
                    </a:lnTo>
                    <a:lnTo>
                      <a:pt x="87" y="762"/>
                    </a:lnTo>
                    <a:lnTo>
                      <a:pt x="87" y="764"/>
                    </a:lnTo>
                    <a:lnTo>
                      <a:pt x="87" y="764"/>
                    </a:lnTo>
                    <a:lnTo>
                      <a:pt x="87" y="764"/>
                    </a:lnTo>
                    <a:lnTo>
                      <a:pt x="85" y="764"/>
                    </a:lnTo>
                    <a:lnTo>
                      <a:pt x="85" y="764"/>
                    </a:lnTo>
                    <a:lnTo>
                      <a:pt x="85" y="764"/>
                    </a:lnTo>
                    <a:lnTo>
                      <a:pt x="85" y="764"/>
                    </a:lnTo>
                    <a:lnTo>
                      <a:pt x="83" y="764"/>
                    </a:lnTo>
                    <a:lnTo>
                      <a:pt x="83" y="764"/>
                    </a:lnTo>
                    <a:lnTo>
                      <a:pt x="83" y="764"/>
                    </a:lnTo>
                    <a:lnTo>
                      <a:pt x="83" y="764"/>
                    </a:lnTo>
                    <a:lnTo>
                      <a:pt x="83" y="764"/>
                    </a:lnTo>
                    <a:lnTo>
                      <a:pt x="83" y="764"/>
                    </a:lnTo>
                    <a:lnTo>
                      <a:pt x="82" y="764"/>
                    </a:lnTo>
                    <a:lnTo>
                      <a:pt x="82" y="764"/>
                    </a:lnTo>
                    <a:lnTo>
                      <a:pt x="82" y="764"/>
                    </a:lnTo>
                    <a:lnTo>
                      <a:pt x="82" y="766"/>
                    </a:lnTo>
                    <a:lnTo>
                      <a:pt x="82" y="766"/>
                    </a:lnTo>
                    <a:lnTo>
                      <a:pt x="82" y="766"/>
                    </a:lnTo>
                    <a:lnTo>
                      <a:pt x="82" y="766"/>
                    </a:lnTo>
                    <a:lnTo>
                      <a:pt x="82" y="766"/>
                    </a:lnTo>
                    <a:lnTo>
                      <a:pt x="82" y="766"/>
                    </a:lnTo>
                    <a:lnTo>
                      <a:pt x="80" y="766"/>
                    </a:lnTo>
                    <a:lnTo>
                      <a:pt x="80" y="766"/>
                    </a:lnTo>
                    <a:lnTo>
                      <a:pt x="78" y="766"/>
                    </a:lnTo>
                    <a:lnTo>
                      <a:pt x="78" y="766"/>
                    </a:lnTo>
                    <a:lnTo>
                      <a:pt x="78" y="767"/>
                    </a:lnTo>
                    <a:lnTo>
                      <a:pt x="78" y="767"/>
                    </a:lnTo>
                    <a:lnTo>
                      <a:pt x="78" y="767"/>
                    </a:lnTo>
                    <a:lnTo>
                      <a:pt x="78" y="767"/>
                    </a:lnTo>
                    <a:lnTo>
                      <a:pt x="78" y="769"/>
                    </a:lnTo>
                    <a:lnTo>
                      <a:pt x="78" y="769"/>
                    </a:lnTo>
                    <a:lnTo>
                      <a:pt x="76" y="769"/>
                    </a:lnTo>
                    <a:lnTo>
                      <a:pt x="76" y="767"/>
                    </a:lnTo>
                    <a:lnTo>
                      <a:pt x="76" y="767"/>
                    </a:lnTo>
                    <a:lnTo>
                      <a:pt x="76" y="767"/>
                    </a:lnTo>
                    <a:lnTo>
                      <a:pt x="76" y="767"/>
                    </a:lnTo>
                    <a:lnTo>
                      <a:pt x="76" y="767"/>
                    </a:lnTo>
                    <a:lnTo>
                      <a:pt x="74" y="767"/>
                    </a:lnTo>
                    <a:lnTo>
                      <a:pt x="74" y="767"/>
                    </a:lnTo>
                    <a:lnTo>
                      <a:pt x="74" y="767"/>
                    </a:lnTo>
                    <a:lnTo>
                      <a:pt x="74" y="767"/>
                    </a:lnTo>
                    <a:lnTo>
                      <a:pt x="74" y="767"/>
                    </a:lnTo>
                    <a:lnTo>
                      <a:pt x="74" y="767"/>
                    </a:lnTo>
                    <a:lnTo>
                      <a:pt x="73" y="767"/>
                    </a:lnTo>
                    <a:lnTo>
                      <a:pt x="73" y="767"/>
                    </a:lnTo>
                    <a:lnTo>
                      <a:pt x="73" y="767"/>
                    </a:lnTo>
                    <a:lnTo>
                      <a:pt x="73" y="767"/>
                    </a:lnTo>
                    <a:lnTo>
                      <a:pt x="71" y="767"/>
                    </a:lnTo>
                    <a:lnTo>
                      <a:pt x="71" y="767"/>
                    </a:lnTo>
                    <a:lnTo>
                      <a:pt x="71" y="767"/>
                    </a:lnTo>
                    <a:lnTo>
                      <a:pt x="71" y="767"/>
                    </a:lnTo>
                    <a:lnTo>
                      <a:pt x="69" y="767"/>
                    </a:lnTo>
                    <a:lnTo>
                      <a:pt x="69" y="767"/>
                    </a:lnTo>
                    <a:lnTo>
                      <a:pt x="69" y="767"/>
                    </a:lnTo>
                    <a:lnTo>
                      <a:pt x="69" y="767"/>
                    </a:lnTo>
                    <a:lnTo>
                      <a:pt x="69" y="767"/>
                    </a:lnTo>
                    <a:lnTo>
                      <a:pt x="67" y="767"/>
                    </a:lnTo>
                    <a:lnTo>
                      <a:pt x="67" y="769"/>
                    </a:lnTo>
                    <a:lnTo>
                      <a:pt x="65" y="767"/>
                    </a:lnTo>
                    <a:lnTo>
                      <a:pt x="65" y="769"/>
                    </a:lnTo>
                    <a:lnTo>
                      <a:pt x="65" y="769"/>
                    </a:lnTo>
                    <a:lnTo>
                      <a:pt x="63" y="769"/>
                    </a:lnTo>
                    <a:lnTo>
                      <a:pt x="63" y="769"/>
                    </a:lnTo>
                    <a:lnTo>
                      <a:pt x="63" y="769"/>
                    </a:lnTo>
                    <a:lnTo>
                      <a:pt x="62" y="769"/>
                    </a:lnTo>
                    <a:lnTo>
                      <a:pt x="62" y="769"/>
                    </a:lnTo>
                    <a:lnTo>
                      <a:pt x="62" y="769"/>
                    </a:lnTo>
                    <a:lnTo>
                      <a:pt x="62" y="769"/>
                    </a:lnTo>
                    <a:lnTo>
                      <a:pt x="62" y="769"/>
                    </a:lnTo>
                    <a:lnTo>
                      <a:pt x="60" y="769"/>
                    </a:lnTo>
                    <a:lnTo>
                      <a:pt x="60" y="769"/>
                    </a:lnTo>
                    <a:lnTo>
                      <a:pt x="60" y="769"/>
                    </a:lnTo>
                    <a:lnTo>
                      <a:pt x="60" y="769"/>
                    </a:lnTo>
                    <a:lnTo>
                      <a:pt x="60" y="771"/>
                    </a:lnTo>
                    <a:lnTo>
                      <a:pt x="60" y="771"/>
                    </a:lnTo>
                    <a:lnTo>
                      <a:pt x="60" y="771"/>
                    </a:lnTo>
                    <a:lnTo>
                      <a:pt x="60" y="771"/>
                    </a:lnTo>
                    <a:lnTo>
                      <a:pt x="58" y="771"/>
                    </a:lnTo>
                    <a:lnTo>
                      <a:pt x="58" y="771"/>
                    </a:lnTo>
                    <a:lnTo>
                      <a:pt x="58" y="771"/>
                    </a:lnTo>
                    <a:lnTo>
                      <a:pt x="58" y="769"/>
                    </a:lnTo>
                    <a:lnTo>
                      <a:pt x="58" y="769"/>
                    </a:lnTo>
                    <a:lnTo>
                      <a:pt x="58" y="769"/>
                    </a:lnTo>
                    <a:lnTo>
                      <a:pt x="58" y="769"/>
                    </a:lnTo>
                    <a:lnTo>
                      <a:pt x="56" y="769"/>
                    </a:lnTo>
                    <a:lnTo>
                      <a:pt x="54" y="769"/>
                    </a:lnTo>
                    <a:lnTo>
                      <a:pt x="54" y="769"/>
                    </a:lnTo>
                    <a:lnTo>
                      <a:pt x="54" y="769"/>
                    </a:lnTo>
                    <a:lnTo>
                      <a:pt x="54" y="769"/>
                    </a:lnTo>
                    <a:lnTo>
                      <a:pt x="54" y="769"/>
                    </a:lnTo>
                    <a:lnTo>
                      <a:pt x="54" y="769"/>
                    </a:lnTo>
                    <a:lnTo>
                      <a:pt x="53" y="769"/>
                    </a:lnTo>
                    <a:lnTo>
                      <a:pt x="53" y="769"/>
                    </a:lnTo>
                    <a:lnTo>
                      <a:pt x="53" y="769"/>
                    </a:lnTo>
                    <a:lnTo>
                      <a:pt x="53" y="769"/>
                    </a:lnTo>
                    <a:lnTo>
                      <a:pt x="53" y="771"/>
                    </a:lnTo>
                    <a:lnTo>
                      <a:pt x="53" y="771"/>
                    </a:lnTo>
                    <a:lnTo>
                      <a:pt x="53" y="771"/>
                    </a:lnTo>
                    <a:lnTo>
                      <a:pt x="53" y="771"/>
                    </a:lnTo>
                    <a:lnTo>
                      <a:pt x="53" y="773"/>
                    </a:lnTo>
                    <a:lnTo>
                      <a:pt x="53" y="773"/>
                    </a:lnTo>
                    <a:lnTo>
                      <a:pt x="51" y="773"/>
                    </a:lnTo>
                    <a:lnTo>
                      <a:pt x="51" y="773"/>
                    </a:lnTo>
                    <a:lnTo>
                      <a:pt x="51" y="773"/>
                    </a:lnTo>
                    <a:lnTo>
                      <a:pt x="51" y="773"/>
                    </a:lnTo>
                    <a:lnTo>
                      <a:pt x="51" y="775"/>
                    </a:lnTo>
                    <a:lnTo>
                      <a:pt x="49" y="775"/>
                    </a:lnTo>
                    <a:lnTo>
                      <a:pt x="49" y="775"/>
                    </a:lnTo>
                    <a:lnTo>
                      <a:pt x="49" y="775"/>
                    </a:lnTo>
                    <a:lnTo>
                      <a:pt x="49" y="775"/>
                    </a:lnTo>
                    <a:lnTo>
                      <a:pt x="49" y="775"/>
                    </a:lnTo>
                    <a:lnTo>
                      <a:pt x="49" y="775"/>
                    </a:lnTo>
                    <a:lnTo>
                      <a:pt x="49" y="775"/>
                    </a:lnTo>
                    <a:lnTo>
                      <a:pt x="47" y="775"/>
                    </a:lnTo>
                    <a:lnTo>
                      <a:pt x="47" y="775"/>
                    </a:lnTo>
                    <a:lnTo>
                      <a:pt x="47" y="775"/>
                    </a:lnTo>
                    <a:lnTo>
                      <a:pt x="47" y="775"/>
                    </a:lnTo>
                    <a:lnTo>
                      <a:pt x="47" y="775"/>
                    </a:lnTo>
                    <a:lnTo>
                      <a:pt x="45" y="775"/>
                    </a:lnTo>
                    <a:lnTo>
                      <a:pt x="45" y="777"/>
                    </a:lnTo>
                    <a:lnTo>
                      <a:pt x="45" y="777"/>
                    </a:lnTo>
                    <a:lnTo>
                      <a:pt x="45" y="777"/>
                    </a:lnTo>
                    <a:lnTo>
                      <a:pt x="44" y="777"/>
                    </a:lnTo>
                    <a:lnTo>
                      <a:pt x="44" y="777"/>
                    </a:lnTo>
                    <a:lnTo>
                      <a:pt x="44" y="775"/>
                    </a:lnTo>
                    <a:lnTo>
                      <a:pt x="44" y="775"/>
                    </a:lnTo>
                    <a:lnTo>
                      <a:pt x="42" y="775"/>
                    </a:lnTo>
                    <a:lnTo>
                      <a:pt x="42" y="775"/>
                    </a:lnTo>
                    <a:lnTo>
                      <a:pt x="42" y="775"/>
                    </a:lnTo>
                    <a:lnTo>
                      <a:pt x="42" y="775"/>
                    </a:lnTo>
                    <a:lnTo>
                      <a:pt x="42" y="775"/>
                    </a:lnTo>
                    <a:lnTo>
                      <a:pt x="42" y="775"/>
                    </a:lnTo>
                    <a:lnTo>
                      <a:pt x="42" y="773"/>
                    </a:lnTo>
                    <a:lnTo>
                      <a:pt x="40" y="773"/>
                    </a:lnTo>
                    <a:lnTo>
                      <a:pt x="40" y="773"/>
                    </a:lnTo>
                    <a:lnTo>
                      <a:pt x="40" y="775"/>
                    </a:lnTo>
                    <a:lnTo>
                      <a:pt x="40" y="775"/>
                    </a:lnTo>
                    <a:lnTo>
                      <a:pt x="40" y="775"/>
                    </a:lnTo>
                    <a:lnTo>
                      <a:pt x="40" y="775"/>
                    </a:lnTo>
                    <a:lnTo>
                      <a:pt x="38" y="775"/>
                    </a:lnTo>
                    <a:lnTo>
                      <a:pt x="38" y="775"/>
                    </a:lnTo>
                    <a:lnTo>
                      <a:pt x="36" y="775"/>
                    </a:lnTo>
                    <a:lnTo>
                      <a:pt x="36" y="775"/>
                    </a:lnTo>
                    <a:lnTo>
                      <a:pt x="36" y="775"/>
                    </a:lnTo>
                    <a:lnTo>
                      <a:pt x="35" y="775"/>
                    </a:lnTo>
                    <a:lnTo>
                      <a:pt x="35" y="775"/>
                    </a:lnTo>
                    <a:lnTo>
                      <a:pt x="35" y="775"/>
                    </a:lnTo>
                    <a:lnTo>
                      <a:pt x="35" y="775"/>
                    </a:lnTo>
                    <a:lnTo>
                      <a:pt x="33" y="775"/>
                    </a:lnTo>
                    <a:lnTo>
                      <a:pt x="33" y="775"/>
                    </a:lnTo>
                    <a:lnTo>
                      <a:pt x="33" y="775"/>
                    </a:lnTo>
                    <a:lnTo>
                      <a:pt x="33" y="775"/>
                    </a:lnTo>
                    <a:lnTo>
                      <a:pt x="33" y="777"/>
                    </a:lnTo>
                    <a:lnTo>
                      <a:pt x="33" y="777"/>
                    </a:lnTo>
                    <a:lnTo>
                      <a:pt x="33" y="777"/>
                    </a:lnTo>
                    <a:lnTo>
                      <a:pt x="33" y="777"/>
                    </a:lnTo>
                    <a:lnTo>
                      <a:pt x="33" y="777"/>
                    </a:lnTo>
                    <a:lnTo>
                      <a:pt x="33" y="778"/>
                    </a:lnTo>
                    <a:lnTo>
                      <a:pt x="31" y="778"/>
                    </a:lnTo>
                    <a:lnTo>
                      <a:pt x="31" y="778"/>
                    </a:lnTo>
                    <a:lnTo>
                      <a:pt x="31" y="777"/>
                    </a:lnTo>
                    <a:lnTo>
                      <a:pt x="31" y="777"/>
                    </a:lnTo>
                    <a:lnTo>
                      <a:pt x="31" y="777"/>
                    </a:lnTo>
                    <a:lnTo>
                      <a:pt x="31" y="777"/>
                    </a:lnTo>
                    <a:lnTo>
                      <a:pt x="29" y="777"/>
                    </a:lnTo>
                    <a:lnTo>
                      <a:pt x="29" y="777"/>
                    </a:lnTo>
                    <a:lnTo>
                      <a:pt x="29" y="777"/>
                    </a:lnTo>
                    <a:lnTo>
                      <a:pt x="29" y="777"/>
                    </a:lnTo>
                    <a:lnTo>
                      <a:pt x="29" y="777"/>
                    </a:lnTo>
                    <a:lnTo>
                      <a:pt x="29" y="777"/>
                    </a:lnTo>
                    <a:lnTo>
                      <a:pt x="27" y="777"/>
                    </a:lnTo>
                    <a:lnTo>
                      <a:pt x="27" y="777"/>
                    </a:lnTo>
                    <a:lnTo>
                      <a:pt x="27" y="777"/>
                    </a:lnTo>
                    <a:lnTo>
                      <a:pt x="27" y="777"/>
                    </a:lnTo>
                    <a:lnTo>
                      <a:pt x="27" y="777"/>
                    </a:lnTo>
                    <a:lnTo>
                      <a:pt x="25" y="777"/>
                    </a:lnTo>
                    <a:lnTo>
                      <a:pt x="25" y="777"/>
                    </a:lnTo>
                    <a:lnTo>
                      <a:pt x="25" y="777"/>
                    </a:lnTo>
                    <a:lnTo>
                      <a:pt x="25" y="777"/>
                    </a:lnTo>
                    <a:lnTo>
                      <a:pt x="25" y="777"/>
                    </a:lnTo>
                    <a:lnTo>
                      <a:pt x="25" y="777"/>
                    </a:lnTo>
                    <a:lnTo>
                      <a:pt x="25" y="778"/>
                    </a:lnTo>
                    <a:lnTo>
                      <a:pt x="24" y="778"/>
                    </a:lnTo>
                    <a:lnTo>
                      <a:pt x="24" y="778"/>
                    </a:lnTo>
                    <a:lnTo>
                      <a:pt x="24" y="778"/>
                    </a:lnTo>
                    <a:lnTo>
                      <a:pt x="24" y="778"/>
                    </a:lnTo>
                    <a:lnTo>
                      <a:pt x="22" y="778"/>
                    </a:lnTo>
                    <a:lnTo>
                      <a:pt x="22" y="778"/>
                    </a:lnTo>
                    <a:lnTo>
                      <a:pt x="22" y="778"/>
                    </a:lnTo>
                    <a:lnTo>
                      <a:pt x="20" y="778"/>
                    </a:lnTo>
                    <a:lnTo>
                      <a:pt x="20" y="778"/>
                    </a:lnTo>
                    <a:lnTo>
                      <a:pt x="20" y="780"/>
                    </a:lnTo>
                    <a:lnTo>
                      <a:pt x="20" y="780"/>
                    </a:lnTo>
                    <a:lnTo>
                      <a:pt x="18" y="780"/>
                    </a:lnTo>
                    <a:lnTo>
                      <a:pt x="18" y="780"/>
                    </a:lnTo>
                    <a:lnTo>
                      <a:pt x="18" y="780"/>
                    </a:lnTo>
                    <a:lnTo>
                      <a:pt x="18" y="780"/>
                    </a:lnTo>
                    <a:lnTo>
                      <a:pt x="16" y="780"/>
                    </a:lnTo>
                    <a:lnTo>
                      <a:pt x="16" y="780"/>
                    </a:lnTo>
                    <a:lnTo>
                      <a:pt x="16" y="780"/>
                    </a:lnTo>
                    <a:lnTo>
                      <a:pt x="16" y="780"/>
                    </a:lnTo>
                    <a:lnTo>
                      <a:pt x="15" y="782"/>
                    </a:lnTo>
                    <a:lnTo>
                      <a:pt x="15" y="782"/>
                    </a:lnTo>
                    <a:lnTo>
                      <a:pt x="15" y="782"/>
                    </a:lnTo>
                    <a:lnTo>
                      <a:pt x="13" y="782"/>
                    </a:lnTo>
                    <a:lnTo>
                      <a:pt x="13" y="782"/>
                    </a:lnTo>
                    <a:lnTo>
                      <a:pt x="13" y="782"/>
                    </a:lnTo>
                    <a:lnTo>
                      <a:pt x="13" y="782"/>
                    </a:lnTo>
                    <a:lnTo>
                      <a:pt x="13" y="784"/>
                    </a:lnTo>
                    <a:lnTo>
                      <a:pt x="13" y="784"/>
                    </a:lnTo>
                    <a:lnTo>
                      <a:pt x="11" y="784"/>
                    </a:lnTo>
                    <a:lnTo>
                      <a:pt x="11" y="784"/>
                    </a:lnTo>
                    <a:lnTo>
                      <a:pt x="11" y="784"/>
                    </a:lnTo>
                    <a:lnTo>
                      <a:pt x="11" y="784"/>
                    </a:lnTo>
                    <a:lnTo>
                      <a:pt x="11" y="784"/>
                    </a:lnTo>
                    <a:lnTo>
                      <a:pt x="11" y="782"/>
                    </a:lnTo>
                    <a:lnTo>
                      <a:pt x="11" y="782"/>
                    </a:lnTo>
                    <a:lnTo>
                      <a:pt x="11" y="782"/>
                    </a:lnTo>
                    <a:lnTo>
                      <a:pt x="11" y="782"/>
                    </a:lnTo>
                    <a:lnTo>
                      <a:pt x="11" y="782"/>
                    </a:lnTo>
                    <a:lnTo>
                      <a:pt x="9" y="782"/>
                    </a:lnTo>
                    <a:lnTo>
                      <a:pt x="9" y="780"/>
                    </a:lnTo>
                    <a:lnTo>
                      <a:pt x="9" y="780"/>
                    </a:lnTo>
                    <a:lnTo>
                      <a:pt x="9" y="780"/>
                    </a:lnTo>
                    <a:lnTo>
                      <a:pt x="9" y="780"/>
                    </a:lnTo>
                    <a:lnTo>
                      <a:pt x="7" y="780"/>
                    </a:lnTo>
                    <a:lnTo>
                      <a:pt x="7" y="780"/>
                    </a:lnTo>
                    <a:lnTo>
                      <a:pt x="6" y="780"/>
                    </a:lnTo>
                    <a:lnTo>
                      <a:pt x="6" y="780"/>
                    </a:lnTo>
                    <a:lnTo>
                      <a:pt x="6" y="780"/>
                    </a:lnTo>
                    <a:lnTo>
                      <a:pt x="4" y="780"/>
                    </a:lnTo>
                    <a:lnTo>
                      <a:pt x="4" y="780"/>
                    </a:lnTo>
                    <a:lnTo>
                      <a:pt x="4" y="780"/>
                    </a:lnTo>
                    <a:lnTo>
                      <a:pt x="4" y="780"/>
                    </a:lnTo>
                    <a:lnTo>
                      <a:pt x="2" y="780"/>
                    </a:lnTo>
                    <a:lnTo>
                      <a:pt x="2" y="780"/>
                    </a:lnTo>
                    <a:lnTo>
                      <a:pt x="2" y="778"/>
                    </a:lnTo>
                    <a:lnTo>
                      <a:pt x="2" y="778"/>
                    </a:lnTo>
                    <a:lnTo>
                      <a:pt x="2" y="778"/>
                    </a:lnTo>
                    <a:lnTo>
                      <a:pt x="2" y="778"/>
                    </a:lnTo>
                    <a:lnTo>
                      <a:pt x="2" y="778"/>
                    </a:lnTo>
                    <a:lnTo>
                      <a:pt x="4" y="777"/>
                    </a:lnTo>
                    <a:lnTo>
                      <a:pt x="4" y="777"/>
                    </a:lnTo>
                    <a:lnTo>
                      <a:pt x="4" y="777"/>
                    </a:lnTo>
                    <a:lnTo>
                      <a:pt x="6" y="777"/>
                    </a:lnTo>
                    <a:lnTo>
                      <a:pt x="6" y="777"/>
                    </a:lnTo>
                    <a:lnTo>
                      <a:pt x="6" y="777"/>
                    </a:lnTo>
                    <a:lnTo>
                      <a:pt x="6" y="777"/>
                    </a:lnTo>
                    <a:lnTo>
                      <a:pt x="6" y="777"/>
                    </a:lnTo>
                    <a:lnTo>
                      <a:pt x="6" y="777"/>
                    </a:lnTo>
                    <a:lnTo>
                      <a:pt x="7" y="777"/>
                    </a:lnTo>
                    <a:lnTo>
                      <a:pt x="7" y="777"/>
                    </a:lnTo>
                    <a:lnTo>
                      <a:pt x="7" y="777"/>
                    </a:lnTo>
                    <a:lnTo>
                      <a:pt x="7" y="777"/>
                    </a:lnTo>
                    <a:lnTo>
                      <a:pt x="9" y="777"/>
                    </a:lnTo>
                    <a:lnTo>
                      <a:pt x="9" y="777"/>
                    </a:lnTo>
                    <a:lnTo>
                      <a:pt x="9" y="775"/>
                    </a:lnTo>
                    <a:lnTo>
                      <a:pt x="9" y="775"/>
                    </a:lnTo>
                    <a:lnTo>
                      <a:pt x="11" y="775"/>
                    </a:lnTo>
                    <a:lnTo>
                      <a:pt x="11" y="773"/>
                    </a:lnTo>
                    <a:lnTo>
                      <a:pt x="11" y="773"/>
                    </a:lnTo>
                    <a:lnTo>
                      <a:pt x="11" y="771"/>
                    </a:lnTo>
                    <a:lnTo>
                      <a:pt x="11" y="771"/>
                    </a:lnTo>
                    <a:lnTo>
                      <a:pt x="11" y="771"/>
                    </a:lnTo>
                    <a:lnTo>
                      <a:pt x="11" y="771"/>
                    </a:lnTo>
                    <a:lnTo>
                      <a:pt x="11" y="771"/>
                    </a:lnTo>
                    <a:lnTo>
                      <a:pt x="11" y="769"/>
                    </a:lnTo>
                    <a:lnTo>
                      <a:pt x="11" y="769"/>
                    </a:lnTo>
                    <a:lnTo>
                      <a:pt x="11" y="767"/>
                    </a:lnTo>
                    <a:lnTo>
                      <a:pt x="11" y="767"/>
                    </a:lnTo>
                    <a:lnTo>
                      <a:pt x="11" y="767"/>
                    </a:lnTo>
                    <a:lnTo>
                      <a:pt x="9" y="766"/>
                    </a:lnTo>
                    <a:lnTo>
                      <a:pt x="9" y="766"/>
                    </a:lnTo>
                    <a:lnTo>
                      <a:pt x="9" y="766"/>
                    </a:lnTo>
                    <a:lnTo>
                      <a:pt x="9" y="766"/>
                    </a:lnTo>
                    <a:lnTo>
                      <a:pt x="9" y="766"/>
                    </a:lnTo>
                    <a:lnTo>
                      <a:pt x="9" y="766"/>
                    </a:lnTo>
                    <a:lnTo>
                      <a:pt x="9" y="766"/>
                    </a:lnTo>
                    <a:lnTo>
                      <a:pt x="9" y="766"/>
                    </a:lnTo>
                    <a:lnTo>
                      <a:pt x="7" y="764"/>
                    </a:lnTo>
                    <a:lnTo>
                      <a:pt x="7" y="764"/>
                    </a:lnTo>
                    <a:lnTo>
                      <a:pt x="7" y="764"/>
                    </a:lnTo>
                    <a:lnTo>
                      <a:pt x="7" y="764"/>
                    </a:lnTo>
                    <a:lnTo>
                      <a:pt x="7" y="764"/>
                    </a:lnTo>
                    <a:lnTo>
                      <a:pt x="7" y="764"/>
                    </a:lnTo>
                    <a:lnTo>
                      <a:pt x="7" y="764"/>
                    </a:lnTo>
                    <a:lnTo>
                      <a:pt x="7" y="764"/>
                    </a:lnTo>
                    <a:lnTo>
                      <a:pt x="7" y="764"/>
                    </a:lnTo>
                    <a:lnTo>
                      <a:pt x="7" y="764"/>
                    </a:lnTo>
                    <a:lnTo>
                      <a:pt x="7" y="764"/>
                    </a:lnTo>
                    <a:lnTo>
                      <a:pt x="6" y="764"/>
                    </a:lnTo>
                    <a:lnTo>
                      <a:pt x="6" y="762"/>
                    </a:lnTo>
                    <a:lnTo>
                      <a:pt x="6" y="762"/>
                    </a:lnTo>
                    <a:lnTo>
                      <a:pt x="6" y="762"/>
                    </a:lnTo>
                    <a:lnTo>
                      <a:pt x="6" y="762"/>
                    </a:lnTo>
                    <a:lnTo>
                      <a:pt x="6" y="762"/>
                    </a:lnTo>
                    <a:lnTo>
                      <a:pt x="6" y="762"/>
                    </a:lnTo>
                    <a:lnTo>
                      <a:pt x="6" y="762"/>
                    </a:lnTo>
                    <a:lnTo>
                      <a:pt x="6" y="762"/>
                    </a:lnTo>
                    <a:lnTo>
                      <a:pt x="6" y="762"/>
                    </a:lnTo>
                    <a:lnTo>
                      <a:pt x="6" y="762"/>
                    </a:lnTo>
                    <a:lnTo>
                      <a:pt x="6" y="762"/>
                    </a:lnTo>
                    <a:lnTo>
                      <a:pt x="4" y="760"/>
                    </a:lnTo>
                    <a:lnTo>
                      <a:pt x="4" y="760"/>
                    </a:lnTo>
                    <a:lnTo>
                      <a:pt x="4" y="760"/>
                    </a:lnTo>
                    <a:lnTo>
                      <a:pt x="4" y="760"/>
                    </a:lnTo>
                    <a:lnTo>
                      <a:pt x="4" y="760"/>
                    </a:lnTo>
                    <a:lnTo>
                      <a:pt x="4" y="760"/>
                    </a:lnTo>
                    <a:lnTo>
                      <a:pt x="4" y="760"/>
                    </a:lnTo>
                    <a:lnTo>
                      <a:pt x="4" y="760"/>
                    </a:lnTo>
                    <a:lnTo>
                      <a:pt x="4" y="760"/>
                    </a:lnTo>
                    <a:lnTo>
                      <a:pt x="2" y="760"/>
                    </a:lnTo>
                    <a:lnTo>
                      <a:pt x="2" y="760"/>
                    </a:lnTo>
                    <a:lnTo>
                      <a:pt x="2" y="760"/>
                    </a:lnTo>
                    <a:lnTo>
                      <a:pt x="2" y="760"/>
                    </a:lnTo>
                    <a:lnTo>
                      <a:pt x="2" y="758"/>
                    </a:lnTo>
                    <a:lnTo>
                      <a:pt x="2" y="758"/>
                    </a:lnTo>
                    <a:lnTo>
                      <a:pt x="2" y="758"/>
                    </a:lnTo>
                    <a:lnTo>
                      <a:pt x="2" y="758"/>
                    </a:lnTo>
                    <a:lnTo>
                      <a:pt x="4" y="757"/>
                    </a:lnTo>
                    <a:lnTo>
                      <a:pt x="4" y="757"/>
                    </a:lnTo>
                    <a:lnTo>
                      <a:pt x="4" y="757"/>
                    </a:lnTo>
                    <a:lnTo>
                      <a:pt x="4" y="757"/>
                    </a:lnTo>
                    <a:lnTo>
                      <a:pt x="4" y="755"/>
                    </a:lnTo>
                    <a:lnTo>
                      <a:pt x="4" y="755"/>
                    </a:lnTo>
                    <a:lnTo>
                      <a:pt x="4" y="755"/>
                    </a:lnTo>
                    <a:lnTo>
                      <a:pt x="4" y="755"/>
                    </a:lnTo>
                    <a:lnTo>
                      <a:pt x="4" y="755"/>
                    </a:lnTo>
                    <a:lnTo>
                      <a:pt x="4" y="755"/>
                    </a:lnTo>
                    <a:lnTo>
                      <a:pt x="6" y="755"/>
                    </a:lnTo>
                    <a:lnTo>
                      <a:pt x="6" y="753"/>
                    </a:lnTo>
                    <a:lnTo>
                      <a:pt x="7" y="753"/>
                    </a:lnTo>
                    <a:lnTo>
                      <a:pt x="7" y="753"/>
                    </a:lnTo>
                    <a:lnTo>
                      <a:pt x="7" y="753"/>
                    </a:lnTo>
                    <a:lnTo>
                      <a:pt x="7" y="751"/>
                    </a:lnTo>
                    <a:lnTo>
                      <a:pt x="7" y="751"/>
                    </a:lnTo>
                    <a:lnTo>
                      <a:pt x="7" y="751"/>
                    </a:lnTo>
                    <a:lnTo>
                      <a:pt x="7" y="751"/>
                    </a:lnTo>
                    <a:lnTo>
                      <a:pt x="7" y="751"/>
                    </a:lnTo>
                    <a:lnTo>
                      <a:pt x="7" y="751"/>
                    </a:lnTo>
                    <a:lnTo>
                      <a:pt x="7" y="749"/>
                    </a:lnTo>
                    <a:lnTo>
                      <a:pt x="7" y="749"/>
                    </a:lnTo>
                    <a:lnTo>
                      <a:pt x="7" y="749"/>
                    </a:lnTo>
                    <a:lnTo>
                      <a:pt x="7" y="749"/>
                    </a:lnTo>
                    <a:lnTo>
                      <a:pt x="7" y="748"/>
                    </a:lnTo>
                    <a:lnTo>
                      <a:pt x="7" y="748"/>
                    </a:lnTo>
                    <a:lnTo>
                      <a:pt x="7" y="746"/>
                    </a:lnTo>
                    <a:lnTo>
                      <a:pt x="7" y="746"/>
                    </a:lnTo>
                    <a:lnTo>
                      <a:pt x="7" y="746"/>
                    </a:lnTo>
                    <a:lnTo>
                      <a:pt x="7" y="746"/>
                    </a:lnTo>
                    <a:lnTo>
                      <a:pt x="7" y="746"/>
                    </a:lnTo>
                    <a:lnTo>
                      <a:pt x="7" y="746"/>
                    </a:lnTo>
                    <a:lnTo>
                      <a:pt x="7" y="746"/>
                    </a:lnTo>
                    <a:lnTo>
                      <a:pt x="7" y="746"/>
                    </a:lnTo>
                    <a:lnTo>
                      <a:pt x="7" y="746"/>
                    </a:lnTo>
                    <a:lnTo>
                      <a:pt x="7" y="744"/>
                    </a:lnTo>
                    <a:lnTo>
                      <a:pt x="7" y="744"/>
                    </a:lnTo>
                    <a:lnTo>
                      <a:pt x="7" y="744"/>
                    </a:lnTo>
                    <a:lnTo>
                      <a:pt x="7" y="744"/>
                    </a:lnTo>
                    <a:lnTo>
                      <a:pt x="7" y="744"/>
                    </a:lnTo>
                    <a:lnTo>
                      <a:pt x="6" y="744"/>
                    </a:lnTo>
                    <a:lnTo>
                      <a:pt x="6" y="744"/>
                    </a:lnTo>
                    <a:lnTo>
                      <a:pt x="6" y="744"/>
                    </a:lnTo>
                    <a:lnTo>
                      <a:pt x="6" y="742"/>
                    </a:lnTo>
                    <a:lnTo>
                      <a:pt x="6" y="742"/>
                    </a:lnTo>
                    <a:lnTo>
                      <a:pt x="6" y="742"/>
                    </a:lnTo>
                    <a:lnTo>
                      <a:pt x="6" y="742"/>
                    </a:lnTo>
                    <a:lnTo>
                      <a:pt x="6" y="742"/>
                    </a:lnTo>
                    <a:lnTo>
                      <a:pt x="4" y="742"/>
                    </a:lnTo>
                    <a:lnTo>
                      <a:pt x="4" y="742"/>
                    </a:lnTo>
                    <a:lnTo>
                      <a:pt x="4" y="742"/>
                    </a:lnTo>
                    <a:lnTo>
                      <a:pt x="4" y="742"/>
                    </a:lnTo>
                    <a:lnTo>
                      <a:pt x="4" y="742"/>
                    </a:lnTo>
                    <a:lnTo>
                      <a:pt x="4" y="742"/>
                    </a:lnTo>
                    <a:lnTo>
                      <a:pt x="4" y="742"/>
                    </a:lnTo>
                    <a:lnTo>
                      <a:pt x="2" y="742"/>
                    </a:lnTo>
                    <a:lnTo>
                      <a:pt x="2" y="742"/>
                    </a:lnTo>
                    <a:lnTo>
                      <a:pt x="2" y="742"/>
                    </a:lnTo>
                    <a:lnTo>
                      <a:pt x="2" y="742"/>
                    </a:lnTo>
                    <a:lnTo>
                      <a:pt x="2" y="740"/>
                    </a:lnTo>
                    <a:lnTo>
                      <a:pt x="2" y="740"/>
                    </a:lnTo>
                    <a:lnTo>
                      <a:pt x="0" y="740"/>
                    </a:lnTo>
                    <a:lnTo>
                      <a:pt x="0" y="740"/>
                    </a:lnTo>
                    <a:lnTo>
                      <a:pt x="0" y="739"/>
                    </a:lnTo>
                    <a:lnTo>
                      <a:pt x="0" y="739"/>
                    </a:lnTo>
                    <a:lnTo>
                      <a:pt x="0" y="739"/>
                    </a:lnTo>
                    <a:lnTo>
                      <a:pt x="0" y="739"/>
                    </a:lnTo>
                    <a:lnTo>
                      <a:pt x="0" y="737"/>
                    </a:lnTo>
                    <a:lnTo>
                      <a:pt x="0" y="737"/>
                    </a:lnTo>
                    <a:lnTo>
                      <a:pt x="2" y="737"/>
                    </a:lnTo>
                    <a:lnTo>
                      <a:pt x="2" y="737"/>
                    </a:lnTo>
                    <a:lnTo>
                      <a:pt x="4" y="737"/>
                    </a:lnTo>
                    <a:lnTo>
                      <a:pt x="4" y="737"/>
                    </a:lnTo>
                    <a:lnTo>
                      <a:pt x="4" y="739"/>
                    </a:lnTo>
                    <a:lnTo>
                      <a:pt x="6" y="739"/>
                    </a:lnTo>
                    <a:lnTo>
                      <a:pt x="6" y="739"/>
                    </a:lnTo>
                    <a:lnTo>
                      <a:pt x="7" y="739"/>
                    </a:lnTo>
                    <a:lnTo>
                      <a:pt x="7" y="739"/>
                    </a:lnTo>
                    <a:lnTo>
                      <a:pt x="7" y="739"/>
                    </a:lnTo>
                    <a:lnTo>
                      <a:pt x="9" y="739"/>
                    </a:lnTo>
                    <a:lnTo>
                      <a:pt x="11" y="739"/>
                    </a:lnTo>
                    <a:lnTo>
                      <a:pt x="11" y="739"/>
                    </a:lnTo>
                    <a:lnTo>
                      <a:pt x="11" y="739"/>
                    </a:lnTo>
                    <a:lnTo>
                      <a:pt x="11" y="739"/>
                    </a:lnTo>
                    <a:lnTo>
                      <a:pt x="11" y="739"/>
                    </a:lnTo>
                    <a:lnTo>
                      <a:pt x="13" y="739"/>
                    </a:lnTo>
                    <a:lnTo>
                      <a:pt x="13" y="739"/>
                    </a:lnTo>
                    <a:lnTo>
                      <a:pt x="13" y="739"/>
                    </a:lnTo>
                    <a:lnTo>
                      <a:pt x="15" y="739"/>
                    </a:lnTo>
                    <a:lnTo>
                      <a:pt x="15" y="737"/>
                    </a:lnTo>
                    <a:lnTo>
                      <a:pt x="15" y="737"/>
                    </a:lnTo>
                    <a:lnTo>
                      <a:pt x="15" y="737"/>
                    </a:lnTo>
                    <a:lnTo>
                      <a:pt x="15" y="737"/>
                    </a:lnTo>
                    <a:lnTo>
                      <a:pt x="15" y="737"/>
                    </a:lnTo>
                    <a:lnTo>
                      <a:pt x="13" y="735"/>
                    </a:lnTo>
                    <a:lnTo>
                      <a:pt x="13" y="735"/>
                    </a:lnTo>
                    <a:lnTo>
                      <a:pt x="13" y="735"/>
                    </a:lnTo>
                    <a:lnTo>
                      <a:pt x="13" y="735"/>
                    </a:lnTo>
                    <a:lnTo>
                      <a:pt x="11" y="735"/>
                    </a:lnTo>
                    <a:lnTo>
                      <a:pt x="11" y="735"/>
                    </a:lnTo>
                    <a:lnTo>
                      <a:pt x="11" y="733"/>
                    </a:lnTo>
                    <a:lnTo>
                      <a:pt x="11" y="733"/>
                    </a:lnTo>
                    <a:lnTo>
                      <a:pt x="11" y="733"/>
                    </a:lnTo>
                    <a:lnTo>
                      <a:pt x="11" y="733"/>
                    </a:lnTo>
                    <a:lnTo>
                      <a:pt x="11" y="731"/>
                    </a:lnTo>
                    <a:lnTo>
                      <a:pt x="11" y="731"/>
                    </a:lnTo>
                    <a:lnTo>
                      <a:pt x="11" y="731"/>
                    </a:lnTo>
                    <a:lnTo>
                      <a:pt x="11" y="731"/>
                    </a:lnTo>
                    <a:lnTo>
                      <a:pt x="11" y="729"/>
                    </a:lnTo>
                    <a:lnTo>
                      <a:pt x="11" y="729"/>
                    </a:lnTo>
                    <a:lnTo>
                      <a:pt x="11" y="729"/>
                    </a:lnTo>
                    <a:lnTo>
                      <a:pt x="11" y="728"/>
                    </a:lnTo>
                    <a:lnTo>
                      <a:pt x="11" y="728"/>
                    </a:lnTo>
                    <a:lnTo>
                      <a:pt x="11" y="728"/>
                    </a:lnTo>
                    <a:lnTo>
                      <a:pt x="11" y="728"/>
                    </a:lnTo>
                    <a:lnTo>
                      <a:pt x="11" y="728"/>
                    </a:lnTo>
                    <a:lnTo>
                      <a:pt x="11" y="728"/>
                    </a:lnTo>
                    <a:lnTo>
                      <a:pt x="11" y="726"/>
                    </a:lnTo>
                    <a:lnTo>
                      <a:pt x="11" y="726"/>
                    </a:lnTo>
                    <a:lnTo>
                      <a:pt x="11" y="726"/>
                    </a:lnTo>
                    <a:lnTo>
                      <a:pt x="11" y="726"/>
                    </a:lnTo>
                    <a:lnTo>
                      <a:pt x="11" y="726"/>
                    </a:lnTo>
                    <a:lnTo>
                      <a:pt x="11" y="724"/>
                    </a:lnTo>
                    <a:lnTo>
                      <a:pt x="11" y="724"/>
                    </a:lnTo>
                    <a:lnTo>
                      <a:pt x="9" y="724"/>
                    </a:lnTo>
                    <a:lnTo>
                      <a:pt x="9" y="722"/>
                    </a:lnTo>
                    <a:lnTo>
                      <a:pt x="9" y="722"/>
                    </a:lnTo>
                    <a:lnTo>
                      <a:pt x="9" y="722"/>
                    </a:lnTo>
                    <a:lnTo>
                      <a:pt x="9" y="722"/>
                    </a:lnTo>
                    <a:lnTo>
                      <a:pt x="7" y="720"/>
                    </a:lnTo>
                    <a:lnTo>
                      <a:pt x="7" y="720"/>
                    </a:lnTo>
                    <a:lnTo>
                      <a:pt x="7" y="720"/>
                    </a:lnTo>
                    <a:lnTo>
                      <a:pt x="6" y="720"/>
                    </a:lnTo>
                    <a:lnTo>
                      <a:pt x="6" y="720"/>
                    </a:lnTo>
                    <a:lnTo>
                      <a:pt x="6" y="720"/>
                    </a:lnTo>
                    <a:lnTo>
                      <a:pt x="6" y="720"/>
                    </a:lnTo>
                    <a:lnTo>
                      <a:pt x="6" y="722"/>
                    </a:lnTo>
                    <a:lnTo>
                      <a:pt x="4" y="720"/>
                    </a:lnTo>
                    <a:lnTo>
                      <a:pt x="4" y="720"/>
                    </a:lnTo>
                    <a:lnTo>
                      <a:pt x="4" y="720"/>
                    </a:lnTo>
                    <a:lnTo>
                      <a:pt x="4" y="720"/>
                    </a:lnTo>
                    <a:lnTo>
                      <a:pt x="4" y="719"/>
                    </a:lnTo>
                    <a:lnTo>
                      <a:pt x="4" y="719"/>
                    </a:lnTo>
                    <a:lnTo>
                      <a:pt x="6" y="717"/>
                    </a:lnTo>
                    <a:lnTo>
                      <a:pt x="7" y="717"/>
                    </a:lnTo>
                    <a:lnTo>
                      <a:pt x="9" y="717"/>
                    </a:lnTo>
                    <a:lnTo>
                      <a:pt x="13" y="717"/>
                    </a:lnTo>
                    <a:lnTo>
                      <a:pt x="13" y="717"/>
                    </a:lnTo>
                    <a:lnTo>
                      <a:pt x="15" y="717"/>
                    </a:lnTo>
                    <a:lnTo>
                      <a:pt x="15" y="717"/>
                    </a:lnTo>
                    <a:lnTo>
                      <a:pt x="15" y="717"/>
                    </a:lnTo>
                    <a:lnTo>
                      <a:pt x="16" y="715"/>
                    </a:lnTo>
                    <a:lnTo>
                      <a:pt x="16" y="715"/>
                    </a:lnTo>
                    <a:lnTo>
                      <a:pt x="16" y="715"/>
                    </a:lnTo>
                    <a:lnTo>
                      <a:pt x="16" y="713"/>
                    </a:lnTo>
                    <a:lnTo>
                      <a:pt x="16" y="713"/>
                    </a:lnTo>
                    <a:lnTo>
                      <a:pt x="15" y="713"/>
                    </a:lnTo>
                    <a:lnTo>
                      <a:pt x="15" y="713"/>
                    </a:lnTo>
                    <a:lnTo>
                      <a:pt x="13" y="713"/>
                    </a:lnTo>
                    <a:lnTo>
                      <a:pt x="13" y="711"/>
                    </a:lnTo>
                    <a:lnTo>
                      <a:pt x="11" y="711"/>
                    </a:lnTo>
                    <a:lnTo>
                      <a:pt x="11" y="711"/>
                    </a:lnTo>
                    <a:lnTo>
                      <a:pt x="9" y="710"/>
                    </a:lnTo>
                    <a:lnTo>
                      <a:pt x="9" y="708"/>
                    </a:lnTo>
                    <a:lnTo>
                      <a:pt x="9" y="708"/>
                    </a:lnTo>
                    <a:lnTo>
                      <a:pt x="9" y="706"/>
                    </a:lnTo>
                    <a:lnTo>
                      <a:pt x="9" y="706"/>
                    </a:lnTo>
                    <a:lnTo>
                      <a:pt x="11" y="706"/>
                    </a:lnTo>
                    <a:lnTo>
                      <a:pt x="13" y="706"/>
                    </a:lnTo>
                    <a:lnTo>
                      <a:pt x="13" y="706"/>
                    </a:lnTo>
                    <a:lnTo>
                      <a:pt x="13" y="706"/>
                    </a:lnTo>
                    <a:lnTo>
                      <a:pt x="15" y="706"/>
                    </a:lnTo>
                    <a:lnTo>
                      <a:pt x="15" y="706"/>
                    </a:lnTo>
                    <a:lnTo>
                      <a:pt x="15" y="706"/>
                    </a:lnTo>
                    <a:lnTo>
                      <a:pt x="15" y="706"/>
                    </a:lnTo>
                    <a:lnTo>
                      <a:pt x="15" y="706"/>
                    </a:lnTo>
                    <a:lnTo>
                      <a:pt x="15" y="706"/>
                    </a:lnTo>
                    <a:lnTo>
                      <a:pt x="15" y="704"/>
                    </a:lnTo>
                    <a:lnTo>
                      <a:pt x="15" y="704"/>
                    </a:lnTo>
                    <a:lnTo>
                      <a:pt x="15" y="704"/>
                    </a:lnTo>
                    <a:lnTo>
                      <a:pt x="15" y="704"/>
                    </a:lnTo>
                    <a:lnTo>
                      <a:pt x="15" y="704"/>
                    </a:lnTo>
                    <a:lnTo>
                      <a:pt x="16" y="702"/>
                    </a:lnTo>
                    <a:lnTo>
                      <a:pt x="16" y="702"/>
                    </a:lnTo>
                    <a:lnTo>
                      <a:pt x="16" y="702"/>
                    </a:lnTo>
                    <a:lnTo>
                      <a:pt x="18" y="701"/>
                    </a:lnTo>
                    <a:lnTo>
                      <a:pt x="18" y="701"/>
                    </a:lnTo>
                    <a:lnTo>
                      <a:pt x="18" y="701"/>
                    </a:lnTo>
                    <a:lnTo>
                      <a:pt x="20" y="701"/>
                    </a:lnTo>
                    <a:lnTo>
                      <a:pt x="20" y="701"/>
                    </a:lnTo>
                    <a:lnTo>
                      <a:pt x="20" y="701"/>
                    </a:lnTo>
                    <a:lnTo>
                      <a:pt x="22" y="701"/>
                    </a:lnTo>
                    <a:lnTo>
                      <a:pt x="22" y="701"/>
                    </a:lnTo>
                    <a:lnTo>
                      <a:pt x="22" y="701"/>
                    </a:lnTo>
                    <a:lnTo>
                      <a:pt x="22" y="701"/>
                    </a:lnTo>
                    <a:lnTo>
                      <a:pt x="22" y="702"/>
                    </a:lnTo>
                    <a:lnTo>
                      <a:pt x="22" y="702"/>
                    </a:lnTo>
                    <a:lnTo>
                      <a:pt x="24" y="702"/>
                    </a:lnTo>
                    <a:lnTo>
                      <a:pt x="24" y="702"/>
                    </a:lnTo>
                    <a:lnTo>
                      <a:pt x="24" y="702"/>
                    </a:lnTo>
                    <a:lnTo>
                      <a:pt x="27" y="702"/>
                    </a:lnTo>
                    <a:lnTo>
                      <a:pt x="29" y="702"/>
                    </a:lnTo>
                    <a:lnTo>
                      <a:pt x="29" y="702"/>
                    </a:lnTo>
                    <a:lnTo>
                      <a:pt x="29" y="701"/>
                    </a:lnTo>
                    <a:lnTo>
                      <a:pt x="31" y="701"/>
                    </a:lnTo>
                    <a:lnTo>
                      <a:pt x="31" y="699"/>
                    </a:lnTo>
                    <a:lnTo>
                      <a:pt x="31" y="699"/>
                    </a:lnTo>
                    <a:lnTo>
                      <a:pt x="31" y="697"/>
                    </a:lnTo>
                    <a:lnTo>
                      <a:pt x="31" y="695"/>
                    </a:lnTo>
                    <a:lnTo>
                      <a:pt x="29" y="693"/>
                    </a:lnTo>
                    <a:lnTo>
                      <a:pt x="29" y="693"/>
                    </a:lnTo>
                    <a:lnTo>
                      <a:pt x="29" y="691"/>
                    </a:lnTo>
                    <a:lnTo>
                      <a:pt x="29" y="691"/>
                    </a:lnTo>
                    <a:lnTo>
                      <a:pt x="29" y="691"/>
                    </a:lnTo>
                    <a:lnTo>
                      <a:pt x="29" y="691"/>
                    </a:lnTo>
                    <a:lnTo>
                      <a:pt x="27" y="690"/>
                    </a:lnTo>
                    <a:lnTo>
                      <a:pt x="27" y="690"/>
                    </a:lnTo>
                    <a:lnTo>
                      <a:pt x="27" y="690"/>
                    </a:lnTo>
                    <a:lnTo>
                      <a:pt x="27" y="690"/>
                    </a:lnTo>
                    <a:lnTo>
                      <a:pt x="27" y="690"/>
                    </a:lnTo>
                    <a:lnTo>
                      <a:pt x="27" y="688"/>
                    </a:lnTo>
                    <a:lnTo>
                      <a:pt x="25" y="688"/>
                    </a:lnTo>
                    <a:lnTo>
                      <a:pt x="27" y="686"/>
                    </a:lnTo>
                    <a:lnTo>
                      <a:pt x="27" y="686"/>
                    </a:lnTo>
                    <a:lnTo>
                      <a:pt x="27" y="686"/>
                    </a:lnTo>
                    <a:lnTo>
                      <a:pt x="27" y="686"/>
                    </a:lnTo>
                    <a:lnTo>
                      <a:pt x="29" y="686"/>
                    </a:lnTo>
                    <a:lnTo>
                      <a:pt x="29" y="686"/>
                    </a:lnTo>
                    <a:lnTo>
                      <a:pt x="29" y="686"/>
                    </a:lnTo>
                    <a:lnTo>
                      <a:pt x="31" y="686"/>
                    </a:lnTo>
                    <a:lnTo>
                      <a:pt x="31" y="686"/>
                    </a:lnTo>
                    <a:lnTo>
                      <a:pt x="31" y="686"/>
                    </a:lnTo>
                    <a:lnTo>
                      <a:pt x="33" y="686"/>
                    </a:lnTo>
                    <a:lnTo>
                      <a:pt x="33" y="686"/>
                    </a:lnTo>
                    <a:lnTo>
                      <a:pt x="33" y="686"/>
                    </a:lnTo>
                    <a:lnTo>
                      <a:pt x="35" y="686"/>
                    </a:lnTo>
                    <a:lnTo>
                      <a:pt x="35" y="686"/>
                    </a:lnTo>
                    <a:lnTo>
                      <a:pt x="36" y="686"/>
                    </a:lnTo>
                    <a:lnTo>
                      <a:pt x="36" y="686"/>
                    </a:lnTo>
                    <a:lnTo>
                      <a:pt x="38" y="686"/>
                    </a:lnTo>
                    <a:lnTo>
                      <a:pt x="38" y="686"/>
                    </a:lnTo>
                    <a:lnTo>
                      <a:pt x="40" y="686"/>
                    </a:lnTo>
                    <a:lnTo>
                      <a:pt x="40" y="686"/>
                    </a:lnTo>
                    <a:lnTo>
                      <a:pt x="42" y="686"/>
                    </a:lnTo>
                    <a:lnTo>
                      <a:pt x="42" y="686"/>
                    </a:lnTo>
                    <a:lnTo>
                      <a:pt x="42" y="686"/>
                    </a:lnTo>
                    <a:lnTo>
                      <a:pt x="42" y="686"/>
                    </a:lnTo>
                    <a:lnTo>
                      <a:pt x="44" y="686"/>
                    </a:lnTo>
                    <a:lnTo>
                      <a:pt x="44" y="686"/>
                    </a:lnTo>
                    <a:lnTo>
                      <a:pt x="45" y="686"/>
                    </a:lnTo>
                    <a:lnTo>
                      <a:pt x="45" y="686"/>
                    </a:lnTo>
                    <a:lnTo>
                      <a:pt x="45" y="686"/>
                    </a:lnTo>
                    <a:lnTo>
                      <a:pt x="45" y="686"/>
                    </a:lnTo>
                    <a:lnTo>
                      <a:pt x="47" y="684"/>
                    </a:lnTo>
                    <a:lnTo>
                      <a:pt x="47" y="684"/>
                    </a:lnTo>
                    <a:lnTo>
                      <a:pt x="47" y="684"/>
                    </a:lnTo>
                    <a:lnTo>
                      <a:pt x="47" y="684"/>
                    </a:lnTo>
                    <a:lnTo>
                      <a:pt x="47" y="684"/>
                    </a:lnTo>
                    <a:lnTo>
                      <a:pt x="47" y="682"/>
                    </a:lnTo>
                    <a:lnTo>
                      <a:pt x="47" y="682"/>
                    </a:lnTo>
                    <a:lnTo>
                      <a:pt x="47" y="682"/>
                    </a:lnTo>
                    <a:lnTo>
                      <a:pt x="45" y="681"/>
                    </a:lnTo>
                    <a:lnTo>
                      <a:pt x="45" y="681"/>
                    </a:lnTo>
                    <a:lnTo>
                      <a:pt x="45" y="681"/>
                    </a:lnTo>
                    <a:lnTo>
                      <a:pt x="45" y="681"/>
                    </a:lnTo>
                    <a:lnTo>
                      <a:pt x="45" y="681"/>
                    </a:lnTo>
                    <a:lnTo>
                      <a:pt x="44" y="681"/>
                    </a:lnTo>
                    <a:lnTo>
                      <a:pt x="44" y="681"/>
                    </a:lnTo>
                    <a:lnTo>
                      <a:pt x="44" y="681"/>
                    </a:lnTo>
                    <a:lnTo>
                      <a:pt x="44" y="681"/>
                    </a:lnTo>
                    <a:lnTo>
                      <a:pt x="44" y="681"/>
                    </a:lnTo>
                    <a:lnTo>
                      <a:pt x="44" y="681"/>
                    </a:lnTo>
                    <a:lnTo>
                      <a:pt x="42" y="681"/>
                    </a:lnTo>
                    <a:lnTo>
                      <a:pt x="42" y="681"/>
                    </a:lnTo>
                    <a:lnTo>
                      <a:pt x="42" y="681"/>
                    </a:lnTo>
                    <a:lnTo>
                      <a:pt x="42" y="682"/>
                    </a:lnTo>
                    <a:lnTo>
                      <a:pt x="40" y="682"/>
                    </a:lnTo>
                    <a:lnTo>
                      <a:pt x="40" y="682"/>
                    </a:lnTo>
                    <a:lnTo>
                      <a:pt x="40" y="682"/>
                    </a:lnTo>
                    <a:lnTo>
                      <a:pt x="40" y="682"/>
                    </a:lnTo>
                    <a:lnTo>
                      <a:pt x="40" y="682"/>
                    </a:lnTo>
                    <a:lnTo>
                      <a:pt x="38" y="684"/>
                    </a:lnTo>
                    <a:lnTo>
                      <a:pt x="38" y="684"/>
                    </a:lnTo>
                    <a:lnTo>
                      <a:pt x="36" y="684"/>
                    </a:lnTo>
                    <a:lnTo>
                      <a:pt x="36" y="684"/>
                    </a:lnTo>
                    <a:lnTo>
                      <a:pt x="36" y="684"/>
                    </a:lnTo>
                    <a:lnTo>
                      <a:pt x="35" y="684"/>
                    </a:lnTo>
                    <a:lnTo>
                      <a:pt x="35" y="684"/>
                    </a:lnTo>
                    <a:lnTo>
                      <a:pt x="35" y="684"/>
                    </a:lnTo>
                    <a:lnTo>
                      <a:pt x="33" y="684"/>
                    </a:lnTo>
                    <a:lnTo>
                      <a:pt x="33" y="684"/>
                    </a:lnTo>
                    <a:lnTo>
                      <a:pt x="35" y="684"/>
                    </a:lnTo>
                    <a:lnTo>
                      <a:pt x="35" y="682"/>
                    </a:lnTo>
                    <a:lnTo>
                      <a:pt x="35" y="682"/>
                    </a:lnTo>
                    <a:lnTo>
                      <a:pt x="35" y="682"/>
                    </a:lnTo>
                    <a:lnTo>
                      <a:pt x="35" y="681"/>
                    </a:lnTo>
                    <a:lnTo>
                      <a:pt x="35" y="681"/>
                    </a:lnTo>
                    <a:lnTo>
                      <a:pt x="35" y="681"/>
                    </a:lnTo>
                    <a:lnTo>
                      <a:pt x="36" y="681"/>
                    </a:lnTo>
                    <a:lnTo>
                      <a:pt x="36" y="681"/>
                    </a:lnTo>
                    <a:lnTo>
                      <a:pt x="36" y="681"/>
                    </a:lnTo>
                    <a:lnTo>
                      <a:pt x="36" y="679"/>
                    </a:lnTo>
                    <a:lnTo>
                      <a:pt x="38" y="679"/>
                    </a:lnTo>
                    <a:lnTo>
                      <a:pt x="38" y="679"/>
                    </a:lnTo>
                    <a:lnTo>
                      <a:pt x="38" y="679"/>
                    </a:lnTo>
                    <a:lnTo>
                      <a:pt x="38" y="677"/>
                    </a:lnTo>
                    <a:lnTo>
                      <a:pt x="38" y="677"/>
                    </a:lnTo>
                    <a:lnTo>
                      <a:pt x="38" y="677"/>
                    </a:lnTo>
                    <a:lnTo>
                      <a:pt x="40" y="675"/>
                    </a:lnTo>
                    <a:lnTo>
                      <a:pt x="40" y="673"/>
                    </a:lnTo>
                    <a:lnTo>
                      <a:pt x="40" y="673"/>
                    </a:lnTo>
                    <a:lnTo>
                      <a:pt x="40" y="673"/>
                    </a:lnTo>
                    <a:lnTo>
                      <a:pt x="40" y="673"/>
                    </a:lnTo>
                    <a:lnTo>
                      <a:pt x="40" y="673"/>
                    </a:lnTo>
                    <a:lnTo>
                      <a:pt x="40" y="672"/>
                    </a:lnTo>
                    <a:lnTo>
                      <a:pt x="40" y="672"/>
                    </a:lnTo>
                    <a:lnTo>
                      <a:pt x="40" y="672"/>
                    </a:lnTo>
                    <a:lnTo>
                      <a:pt x="40" y="672"/>
                    </a:lnTo>
                    <a:lnTo>
                      <a:pt x="40" y="672"/>
                    </a:lnTo>
                    <a:lnTo>
                      <a:pt x="40" y="672"/>
                    </a:lnTo>
                    <a:lnTo>
                      <a:pt x="38" y="670"/>
                    </a:lnTo>
                    <a:lnTo>
                      <a:pt x="38" y="670"/>
                    </a:lnTo>
                    <a:lnTo>
                      <a:pt x="38" y="670"/>
                    </a:lnTo>
                    <a:lnTo>
                      <a:pt x="38" y="670"/>
                    </a:lnTo>
                    <a:lnTo>
                      <a:pt x="38" y="670"/>
                    </a:lnTo>
                    <a:lnTo>
                      <a:pt x="38" y="668"/>
                    </a:lnTo>
                    <a:lnTo>
                      <a:pt x="38" y="668"/>
                    </a:lnTo>
                    <a:lnTo>
                      <a:pt x="38" y="668"/>
                    </a:lnTo>
                    <a:lnTo>
                      <a:pt x="38" y="668"/>
                    </a:lnTo>
                    <a:lnTo>
                      <a:pt x="38" y="666"/>
                    </a:lnTo>
                    <a:lnTo>
                      <a:pt x="38" y="666"/>
                    </a:lnTo>
                    <a:lnTo>
                      <a:pt x="38" y="666"/>
                    </a:lnTo>
                    <a:lnTo>
                      <a:pt x="38" y="664"/>
                    </a:lnTo>
                    <a:lnTo>
                      <a:pt x="38" y="664"/>
                    </a:lnTo>
                    <a:lnTo>
                      <a:pt x="40" y="664"/>
                    </a:lnTo>
                    <a:lnTo>
                      <a:pt x="40" y="664"/>
                    </a:lnTo>
                    <a:lnTo>
                      <a:pt x="42" y="664"/>
                    </a:lnTo>
                    <a:lnTo>
                      <a:pt x="42" y="664"/>
                    </a:lnTo>
                    <a:lnTo>
                      <a:pt x="42" y="664"/>
                    </a:lnTo>
                    <a:lnTo>
                      <a:pt x="44" y="664"/>
                    </a:lnTo>
                    <a:lnTo>
                      <a:pt x="44" y="666"/>
                    </a:lnTo>
                    <a:lnTo>
                      <a:pt x="44" y="666"/>
                    </a:lnTo>
                    <a:lnTo>
                      <a:pt x="45" y="668"/>
                    </a:lnTo>
                    <a:lnTo>
                      <a:pt x="47" y="668"/>
                    </a:lnTo>
                    <a:lnTo>
                      <a:pt x="47" y="668"/>
                    </a:lnTo>
                    <a:lnTo>
                      <a:pt x="47" y="668"/>
                    </a:lnTo>
                    <a:lnTo>
                      <a:pt x="47" y="668"/>
                    </a:lnTo>
                    <a:lnTo>
                      <a:pt x="47" y="668"/>
                    </a:lnTo>
                    <a:lnTo>
                      <a:pt x="49" y="670"/>
                    </a:lnTo>
                    <a:lnTo>
                      <a:pt x="49" y="670"/>
                    </a:lnTo>
                    <a:lnTo>
                      <a:pt x="51" y="670"/>
                    </a:lnTo>
                    <a:lnTo>
                      <a:pt x="51" y="670"/>
                    </a:lnTo>
                    <a:lnTo>
                      <a:pt x="51" y="670"/>
                    </a:lnTo>
                    <a:lnTo>
                      <a:pt x="51" y="670"/>
                    </a:lnTo>
                    <a:lnTo>
                      <a:pt x="51" y="670"/>
                    </a:lnTo>
                    <a:lnTo>
                      <a:pt x="53" y="670"/>
                    </a:lnTo>
                    <a:lnTo>
                      <a:pt x="53" y="670"/>
                    </a:lnTo>
                    <a:lnTo>
                      <a:pt x="53" y="670"/>
                    </a:lnTo>
                    <a:lnTo>
                      <a:pt x="53" y="670"/>
                    </a:lnTo>
                    <a:lnTo>
                      <a:pt x="53" y="668"/>
                    </a:lnTo>
                    <a:lnTo>
                      <a:pt x="54" y="668"/>
                    </a:lnTo>
                    <a:lnTo>
                      <a:pt x="54" y="668"/>
                    </a:lnTo>
                    <a:lnTo>
                      <a:pt x="54" y="668"/>
                    </a:lnTo>
                    <a:lnTo>
                      <a:pt x="54" y="666"/>
                    </a:lnTo>
                    <a:lnTo>
                      <a:pt x="54" y="666"/>
                    </a:lnTo>
                    <a:lnTo>
                      <a:pt x="54" y="666"/>
                    </a:lnTo>
                    <a:lnTo>
                      <a:pt x="54" y="666"/>
                    </a:lnTo>
                    <a:lnTo>
                      <a:pt x="54" y="666"/>
                    </a:lnTo>
                    <a:lnTo>
                      <a:pt x="54" y="664"/>
                    </a:lnTo>
                    <a:lnTo>
                      <a:pt x="54" y="664"/>
                    </a:lnTo>
                    <a:lnTo>
                      <a:pt x="54" y="664"/>
                    </a:lnTo>
                    <a:lnTo>
                      <a:pt x="54" y="664"/>
                    </a:lnTo>
                    <a:lnTo>
                      <a:pt x="53" y="663"/>
                    </a:lnTo>
                    <a:lnTo>
                      <a:pt x="53" y="663"/>
                    </a:lnTo>
                    <a:lnTo>
                      <a:pt x="53" y="663"/>
                    </a:lnTo>
                    <a:lnTo>
                      <a:pt x="53" y="661"/>
                    </a:lnTo>
                    <a:lnTo>
                      <a:pt x="53" y="661"/>
                    </a:lnTo>
                    <a:lnTo>
                      <a:pt x="53" y="661"/>
                    </a:lnTo>
                    <a:lnTo>
                      <a:pt x="53" y="661"/>
                    </a:lnTo>
                    <a:lnTo>
                      <a:pt x="53" y="661"/>
                    </a:lnTo>
                    <a:lnTo>
                      <a:pt x="53" y="661"/>
                    </a:lnTo>
                    <a:lnTo>
                      <a:pt x="53" y="659"/>
                    </a:lnTo>
                    <a:lnTo>
                      <a:pt x="53" y="659"/>
                    </a:lnTo>
                    <a:lnTo>
                      <a:pt x="53" y="659"/>
                    </a:lnTo>
                    <a:lnTo>
                      <a:pt x="53" y="657"/>
                    </a:lnTo>
                    <a:lnTo>
                      <a:pt x="53" y="657"/>
                    </a:lnTo>
                    <a:lnTo>
                      <a:pt x="53" y="655"/>
                    </a:lnTo>
                    <a:lnTo>
                      <a:pt x="53" y="655"/>
                    </a:lnTo>
                    <a:lnTo>
                      <a:pt x="53" y="655"/>
                    </a:lnTo>
                    <a:lnTo>
                      <a:pt x="53" y="655"/>
                    </a:lnTo>
                    <a:lnTo>
                      <a:pt x="53" y="655"/>
                    </a:lnTo>
                    <a:lnTo>
                      <a:pt x="53" y="653"/>
                    </a:lnTo>
                    <a:lnTo>
                      <a:pt x="53" y="653"/>
                    </a:lnTo>
                    <a:lnTo>
                      <a:pt x="53" y="653"/>
                    </a:lnTo>
                    <a:lnTo>
                      <a:pt x="53" y="653"/>
                    </a:lnTo>
                    <a:lnTo>
                      <a:pt x="53" y="653"/>
                    </a:lnTo>
                    <a:lnTo>
                      <a:pt x="53" y="653"/>
                    </a:lnTo>
                    <a:lnTo>
                      <a:pt x="53" y="653"/>
                    </a:lnTo>
                    <a:lnTo>
                      <a:pt x="53" y="652"/>
                    </a:lnTo>
                    <a:lnTo>
                      <a:pt x="53" y="652"/>
                    </a:lnTo>
                    <a:lnTo>
                      <a:pt x="53" y="652"/>
                    </a:lnTo>
                    <a:lnTo>
                      <a:pt x="54" y="652"/>
                    </a:lnTo>
                    <a:lnTo>
                      <a:pt x="54" y="652"/>
                    </a:lnTo>
                    <a:lnTo>
                      <a:pt x="54" y="650"/>
                    </a:lnTo>
                    <a:lnTo>
                      <a:pt x="54" y="650"/>
                    </a:lnTo>
                    <a:lnTo>
                      <a:pt x="56" y="650"/>
                    </a:lnTo>
                    <a:lnTo>
                      <a:pt x="56" y="650"/>
                    </a:lnTo>
                    <a:lnTo>
                      <a:pt x="56" y="650"/>
                    </a:lnTo>
                    <a:lnTo>
                      <a:pt x="56" y="650"/>
                    </a:lnTo>
                    <a:lnTo>
                      <a:pt x="56" y="650"/>
                    </a:lnTo>
                    <a:lnTo>
                      <a:pt x="56" y="652"/>
                    </a:lnTo>
                    <a:lnTo>
                      <a:pt x="56" y="652"/>
                    </a:lnTo>
                    <a:lnTo>
                      <a:pt x="56" y="652"/>
                    </a:lnTo>
                    <a:lnTo>
                      <a:pt x="58" y="652"/>
                    </a:lnTo>
                    <a:lnTo>
                      <a:pt x="58" y="652"/>
                    </a:lnTo>
                    <a:lnTo>
                      <a:pt x="58" y="652"/>
                    </a:lnTo>
                    <a:lnTo>
                      <a:pt x="58" y="653"/>
                    </a:lnTo>
                    <a:lnTo>
                      <a:pt x="60" y="653"/>
                    </a:lnTo>
                    <a:lnTo>
                      <a:pt x="60" y="653"/>
                    </a:lnTo>
                    <a:lnTo>
                      <a:pt x="60" y="653"/>
                    </a:lnTo>
                    <a:lnTo>
                      <a:pt x="62" y="653"/>
                    </a:lnTo>
                    <a:lnTo>
                      <a:pt x="62" y="653"/>
                    </a:lnTo>
                    <a:lnTo>
                      <a:pt x="62" y="653"/>
                    </a:lnTo>
                    <a:lnTo>
                      <a:pt x="63" y="653"/>
                    </a:lnTo>
                    <a:lnTo>
                      <a:pt x="63" y="653"/>
                    </a:lnTo>
                    <a:lnTo>
                      <a:pt x="63" y="652"/>
                    </a:lnTo>
                    <a:lnTo>
                      <a:pt x="63" y="652"/>
                    </a:lnTo>
                    <a:lnTo>
                      <a:pt x="63" y="652"/>
                    </a:lnTo>
                    <a:lnTo>
                      <a:pt x="65" y="652"/>
                    </a:lnTo>
                    <a:lnTo>
                      <a:pt x="65" y="652"/>
                    </a:lnTo>
                    <a:lnTo>
                      <a:pt x="65" y="652"/>
                    </a:lnTo>
                    <a:lnTo>
                      <a:pt x="65" y="650"/>
                    </a:lnTo>
                    <a:lnTo>
                      <a:pt x="65" y="650"/>
                    </a:lnTo>
                    <a:lnTo>
                      <a:pt x="65" y="650"/>
                    </a:lnTo>
                    <a:lnTo>
                      <a:pt x="65" y="650"/>
                    </a:lnTo>
                    <a:lnTo>
                      <a:pt x="65" y="650"/>
                    </a:lnTo>
                    <a:lnTo>
                      <a:pt x="65" y="650"/>
                    </a:lnTo>
                    <a:lnTo>
                      <a:pt x="63" y="648"/>
                    </a:lnTo>
                    <a:lnTo>
                      <a:pt x="63" y="648"/>
                    </a:lnTo>
                    <a:lnTo>
                      <a:pt x="63" y="648"/>
                    </a:lnTo>
                    <a:lnTo>
                      <a:pt x="63" y="648"/>
                    </a:lnTo>
                    <a:lnTo>
                      <a:pt x="63" y="648"/>
                    </a:lnTo>
                    <a:lnTo>
                      <a:pt x="63" y="646"/>
                    </a:lnTo>
                    <a:lnTo>
                      <a:pt x="63" y="646"/>
                    </a:lnTo>
                    <a:lnTo>
                      <a:pt x="63" y="646"/>
                    </a:lnTo>
                    <a:lnTo>
                      <a:pt x="63" y="646"/>
                    </a:lnTo>
                    <a:lnTo>
                      <a:pt x="65" y="646"/>
                    </a:lnTo>
                    <a:lnTo>
                      <a:pt x="67" y="646"/>
                    </a:lnTo>
                    <a:lnTo>
                      <a:pt x="67" y="644"/>
                    </a:lnTo>
                    <a:lnTo>
                      <a:pt x="67" y="644"/>
                    </a:lnTo>
                    <a:lnTo>
                      <a:pt x="67" y="646"/>
                    </a:lnTo>
                    <a:lnTo>
                      <a:pt x="67" y="646"/>
                    </a:lnTo>
                    <a:lnTo>
                      <a:pt x="69" y="644"/>
                    </a:lnTo>
                    <a:lnTo>
                      <a:pt x="69" y="644"/>
                    </a:lnTo>
                    <a:lnTo>
                      <a:pt x="71" y="644"/>
                    </a:lnTo>
                    <a:lnTo>
                      <a:pt x="71" y="643"/>
                    </a:lnTo>
                    <a:lnTo>
                      <a:pt x="73" y="641"/>
                    </a:lnTo>
                    <a:lnTo>
                      <a:pt x="74" y="641"/>
                    </a:lnTo>
                    <a:lnTo>
                      <a:pt x="74" y="641"/>
                    </a:lnTo>
                    <a:lnTo>
                      <a:pt x="76" y="639"/>
                    </a:lnTo>
                    <a:lnTo>
                      <a:pt x="78" y="639"/>
                    </a:lnTo>
                    <a:lnTo>
                      <a:pt x="80" y="639"/>
                    </a:lnTo>
                    <a:lnTo>
                      <a:pt x="82" y="639"/>
                    </a:lnTo>
                    <a:lnTo>
                      <a:pt x="83" y="639"/>
                    </a:lnTo>
                    <a:lnTo>
                      <a:pt x="83" y="641"/>
                    </a:lnTo>
                    <a:lnTo>
                      <a:pt x="83" y="641"/>
                    </a:lnTo>
                    <a:lnTo>
                      <a:pt x="85" y="641"/>
                    </a:lnTo>
                    <a:lnTo>
                      <a:pt x="85" y="641"/>
                    </a:lnTo>
                    <a:lnTo>
                      <a:pt x="85" y="641"/>
                    </a:lnTo>
                    <a:lnTo>
                      <a:pt x="87" y="641"/>
                    </a:lnTo>
                    <a:lnTo>
                      <a:pt x="87" y="641"/>
                    </a:lnTo>
                    <a:lnTo>
                      <a:pt x="87" y="643"/>
                    </a:lnTo>
                    <a:lnTo>
                      <a:pt x="87" y="643"/>
                    </a:lnTo>
                    <a:lnTo>
                      <a:pt x="87" y="643"/>
                    </a:lnTo>
                    <a:lnTo>
                      <a:pt x="85" y="644"/>
                    </a:lnTo>
                    <a:lnTo>
                      <a:pt x="85" y="644"/>
                    </a:lnTo>
                    <a:lnTo>
                      <a:pt x="85" y="644"/>
                    </a:lnTo>
                    <a:lnTo>
                      <a:pt x="85" y="646"/>
                    </a:lnTo>
                    <a:lnTo>
                      <a:pt x="85" y="646"/>
                    </a:lnTo>
                    <a:lnTo>
                      <a:pt x="85" y="646"/>
                    </a:lnTo>
                    <a:lnTo>
                      <a:pt x="85" y="646"/>
                    </a:lnTo>
                    <a:lnTo>
                      <a:pt x="85" y="648"/>
                    </a:lnTo>
                    <a:lnTo>
                      <a:pt x="85" y="648"/>
                    </a:lnTo>
                    <a:lnTo>
                      <a:pt x="85" y="648"/>
                    </a:lnTo>
                    <a:lnTo>
                      <a:pt x="85" y="650"/>
                    </a:lnTo>
                    <a:lnTo>
                      <a:pt x="85" y="650"/>
                    </a:lnTo>
                    <a:lnTo>
                      <a:pt x="83" y="650"/>
                    </a:lnTo>
                    <a:lnTo>
                      <a:pt x="83" y="650"/>
                    </a:lnTo>
                    <a:lnTo>
                      <a:pt x="83" y="652"/>
                    </a:lnTo>
                    <a:lnTo>
                      <a:pt x="85" y="652"/>
                    </a:lnTo>
                    <a:lnTo>
                      <a:pt x="85" y="653"/>
                    </a:lnTo>
                    <a:lnTo>
                      <a:pt x="85" y="653"/>
                    </a:lnTo>
                    <a:lnTo>
                      <a:pt x="85" y="653"/>
                    </a:lnTo>
                    <a:lnTo>
                      <a:pt x="85" y="653"/>
                    </a:lnTo>
                    <a:lnTo>
                      <a:pt x="85" y="653"/>
                    </a:lnTo>
                    <a:lnTo>
                      <a:pt x="87" y="655"/>
                    </a:lnTo>
                    <a:lnTo>
                      <a:pt x="87" y="655"/>
                    </a:lnTo>
                    <a:lnTo>
                      <a:pt x="87" y="655"/>
                    </a:lnTo>
                    <a:lnTo>
                      <a:pt x="87" y="655"/>
                    </a:lnTo>
                    <a:lnTo>
                      <a:pt x="89" y="655"/>
                    </a:lnTo>
                    <a:lnTo>
                      <a:pt x="89" y="653"/>
                    </a:lnTo>
                    <a:lnTo>
                      <a:pt x="91" y="653"/>
                    </a:lnTo>
                    <a:lnTo>
                      <a:pt x="91" y="653"/>
                    </a:lnTo>
                    <a:lnTo>
                      <a:pt x="91" y="653"/>
                    </a:lnTo>
                    <a:lnTo>
                      <a:pt x="91" y="653"/>
                    </a:lnTo>
                    <a:lnTo>
                      <a:pt x="91" y="653"/>
                    </a:lnTo>
                    <a:lnTo>
                      <a:pt x="91" y="653"/>
                    </a:lnTo>
                    <a:lnTo>
                      <a:pt x="91" y="653"/>
                    </a:lnTo>
                    <a:lnTo>
                      <a:pt x="89" y="652"/>
                    </a:lnTo>
                    <a:lnTo>
                      <a:pt x="89" y="652"/>
                    </a:lnTo>
                    <a:lnTo>
                      <a:pt x="89" y="652"/>
                    </a:lnTo>
                    <a:lnTo>
                      <a:pt x="87" y="652"/>
                    </a:lnTo>
                    <a:lnTo>
                      <a:pt x="87" y="650"/>
                    </a:lnTo>
                    <a:lnTo>
                      <a:pt x="87" y="650"/>
                    </a:lnTo>
                    <a:lnTo>
                      <a:pt x="87" y="650"/>
                    </a:lnTo>
                    <a:lnTo>
                      <a:pt x="87" y="650"/>
                    </a:lnTo>
                    <a:lnTo>
                      <a:pt x="87" y="648"/>
                    </a:lnTo>
                    <a:lnTo>
                      <a:pt x="89" y="648"/>
                    </a:lnTo>
                    <a:lnTo>
                      <a:pt x="89" y="646"/>
                    </a:lnTo>
                    <a:lnTo>
                      <a:pt x="89" y="646"/>
                    </a:lnTo>
                    <a:lnTo>
                      <a:pt x="89" y="646"/>
                    </a:lnTo>
                    <a:lnTo>
                      <a:pt x="89" y="646"/>
                    </a:lnTo>
                    <a:lnTo>
                      <a:pt x="87" y="644"/>
                    </a:lnTo>
                    <a:lnTo>
                      <a:pt x="87" y="644"/>
                    </a:lnTo>
                    <a:lnTo>
                      <a:pt x="89" y="644"/>
                    </a:lnTo>
                    <a:lnTo>
                      <a:pt x="89" y="644"/>
                    </a:lnTo>
                    <a:lnTo>
                      <a:pt x="89" y="643"/>
                    </a:lnTo>
                    <a:lnTo>
                      <a:pt x="89" y="643"/>
                    </a:lnTo>
                    <a:lnTo>
                      <a:pt x="89" y="643"/>
                    </a:lnTo>
                    <a:lnTo>
                      <a:pt x="89" y="641"/>
                    </a:lnTo>
                    <a:lnTo>
                      <a:pt x="91" y="641"/>
                    </a:lnTo>
                    <a:lnTo>
                      <a:pt x="92" y="641"/>
                    </a:lnTo>
                    <a:lnTo>
                      <a:pt x="92" y="641"/>
                    </a:lnTo>
                    <a:lnTo>
                      <a:pt x="92" y="641"/>
                    </a:lnTo>
                    <a:lnTo>
                      <a:pt x="94" y="639"/>
                    </a:lnTo>
                    <a:lnTo>
                      <a:pt x="94" y="641"/>
                    </a:lnTo>
                    <a:lnTo>
                      <a:pt x="94" y="641"/>
                    </a:lnTo>
                    <a:lnTo>
                      <a:pt x="94" y="641"/>
                    </a:lnTo>
                    <a:lnTo>
                      <a:pt x="96" y="641"/>
                    </a:lnTo>
                    <a:lnTo>
                      <a:pt x="96" y="641"/>
                    </a:lnTo>
                    <a:lnTo>
                      <a:pt x="98" y="641"/>
                    </a:lnTo>
                    <a:lnTo>
                      <a:pt x="98" y="641"/>
                    </a:lnTo>
                    <a:lnTo>
                      <a:pt x="98" y="641"/>
                    </a:lnTo>
                    <a:lnTo>
                      <a:pt x="98" y="641"/>
                    </a:lnTo>
                    <a:lnTo>
                      <a:pt x="100" y="641"/>
                    </a:lnTo>
                    <a:lnTo>
                      <a:pt x="100" y="643"/>
                    </a:lnTo>
                    <a:lnTo>
                      <a:pt x="100" y="643"/>
                    </a:lnTo>
                    <a:lnTo>
                      <a:pt x="101" y="643"/>
                    </a:lnTo>
                    <a:lnTo>
                      <a:pt x="101" y="643"/>
                    </a:lnTo>
                    <a:lnTo>
                      <a:pt x="101" y="643"/>
                    </a:lnTo>
                    <a:lnTo>
                      <a:pt x="101" y="643"/>
                    </a:lnTo>
                    <a:lnTo>
                      <a:pt x="103" y="643"/>
                    </a:lnTo>
                    <a:lnTo>
                      <a:pt x="103" y="643"/>
                    </a:lnTo>
                    <a:lnTo>
                      <a:pt x="103" y="643"/>
                    </a:lnTo>
                    <a:lnTo>
                      <a:pt x="103" y="643"/>
                    </a:lnTo>
                    <a:lnTo>
                      <a:pt x="103" y="643"/>
                    </a:lnTo>
                    <a:lnTo>
                      <a:pt x="103" y="643"/>
                    </a:lnTo>
                    <a:lnTo>
                      <a:pt x="103" y="643"/>
                    </a:lnTo>
                    <a:lnTo>
                      <a:pt x="103" y="641"/>
                    </a:lnTo>
                    <a:lnTo>
                      <a:pt x="103" y="641"/>
                    </a:lnTo>
                    <a:lnTo>
                      <a:pt x="103" y="639"/>
                    </a:lnTo>
                    <a:lnTo>
                      <a:pt x="105" y="637"/>
                    </a:lnTo>
                    <a:lnTo>
                      <a:pt x="105" y="637"/>
                    </a:lnTo>
                    <a:lnTo>
                      <a:pt x="105" y="637"/>
                    </a:lnTo>
                    <a:lnTo>
                      <a:pt x="105" y="637"/>
                    </a:lnTo>
                    <a:lnTo>
                      <a:pt x="105" y="637"/>
                    </a:lnTo>
                    <a:lnTo>
                      <a:pt x="105" y="637"/>
                    </a:lnTo>
                    <a:lnTo>
                      <a:pt x="105" y="637"/>
                    </a:lnTo>
                    <a:lnTo>
                      <a:pt x="107" y="637"/>
                    </a:lnTo>
                    <a:lnTo>
                      <a:pt x="107" y="637"/>
                    </a:lnTo>
                    <a:lnTo>
                      <a:pt x="107" y="637"/>
                    </a:lnTo>
                    <a:lnTo>
                      <a:pt x="107" y="637"/>
                    </a:lnTo>
                    <a:lnTo>
                      <a:pt x="107" y="639"/>
                    </a:lnTo>
                    <a:lnTo>
                      <a:pt x="109" y="639"/>
                    </a:lnTo>
                    <a:lnTo>
                      <a:pt x="109" y="639"/>
                    </a:lnTo>
                    <a:lnTo>
                      <a:pt x="109" y="641"/>
                    </a:lnTo>
                    <a:lnTo>
                      <a:pt x="111" y="641"/>
                    </a:lnTo>
                    <a:lnTo>
                      <a:pt x="111" y="641"/>
                    </a:lnTo>
                    <a:lnTo>
                      <a:pt x="111" y="641"/>
                    </a:lnTo>
                    <a:lnTo>
                      <a:pt x="111" y="641"/>
                    </a:lnTo>
                    <a:lnTo>
                      <a:pt x="111" y="641"/>
                    </a:lnTo>
                    <a:lnTo>
                      <a:pt x="111" y="641"/>
                    </a:lnTo>
                    <a:lnTo>
                      <a:pt x="111" y="643"/>
                    </a:lnTo>
                    <a:lnTo>
                      <a:pt x="111" y="643"/>
                    </a:lnTo>
                    <a:lnTo>
                      <a:pt x="112" y="643"/>
                    </a:lnTo>
                    <a:lnTo>
                      <a:pt x="112" y="643"/>
                    </a:lnTo>
                    <a:lnTo>
                      <a:pt x="114" y="643"/>
                    </a:lnTo>
                    <a:lnTo>
                      <a:pt x="118" y="643"/>
                    </a:lnTo>
                    <a:lnTo>
                      <a:pt x="118" y="643"/>
                    </a:lnTo>
                    <a:lnTo>
                      <a:pt x="120" y="643"/>
                    </a:lnTo>
                    <a:lnTo>
                      <a:pt x="120" y="643"/>
                    </a:lnTo>
                    <a:lnTo>
                      <a:pt x="120" y="643"/>
                    </a:lnTo>
                    <a:lnTo>
                      <a:pt x="121" y="643"/>
                    </a:lnTo>
                    <a:lnTo>
                      <a:pt x="121" y="643"/>
                    </a:lnTo>
                    <a:lnTo>
                      <a:pt x="121" y="643"/>
                    </a:lnTo>
                    <a:lnTo>
                      <a:pt x="123" y="641"/>
                    </a:lnTo>
                    <a:lnTo>
                      <a:pt x="123" y="641"/>
                    </a:lnTo>
                    <a:lnTo>
                      <a:pt x="123" y="641"/>
                    </a:lnTo>
                    <a:lnTo>
                      <a:pt x="123" y="639"/>
                    </a:lnTo>
                    <a:lnTo>
                      <a:pt x="123" y="639"/>
                    </a:lnTo>
                    <a:lnTo>
                      <a:pt x="123" y="637"/>
                    </a:lnTo>
                    <a:lnTo>
                      <a:pt x="123" y="637"/>
                    </a:lnTo>
                    <a:lnTo>
                      <a:pt x="121" y="637"/>
                    </a:lnTo>
                    <a:lnTo>
                      <a:pt x="121" y="637"/>
                    </a:lnTo>
                    <a:lnTo>
                      <a:pt x="121" y="635"/>
                    </a:lnTo>
                    <a:lnTo>
                      <a:pt x="121" y="635"/>
                    </a:lnTo>
                    <a:lnTo>
                      <a:pt x="120" y="635"/>
                    </a:lnTo>
                    <a:lnTo>
                      <a:pt x="120" y="634"/>
                    </a:lnTo>
                    <a:lnTo>
                      <a:pt x="120" y="634"/>
                    </a:lnTo>
                    <a:lnTo>
                      <a:pt x="120" y="632"/>
                    </a:lnTo>
                    <a:lnTo>
                      <a:pt x="120" y="632"/>
                    </a:lnTo>
                    <a:lnTo>
                      <a:pt x="121" y="630"/>
                    </a:lnTo>
                    <a:lnTo>
                      <a:pt x="121" y="628"/>
                    </a:lnTo>
                    <a:lnTo>
                      <a:pt x="123" y="628"/>
                    </a:lnTo>
                    <a:lnTo>
                      <a:pt x="125" y="628"/>
                    </a:lnTo>
                    <a:lnTo>
                      <a:pt x="125" y="628"/>
                    </a:lnTo>
                    <a:lnTo>
                      <a:pt x="127" y="628"/>
                    </a:lnTo>
                    <a:lnTo>
                      <a:pt x="127" y="628"/>
                    </a:lnTo>
                    <a:lnTo>
                      <a:pt x="127" y="628"/>
                    </a:lnTo>
                    <a:lnTo>
                      <a:pt x="129" y="628"/>
                    </a:lnTo>
                    <a:lnTo>
                      <a:pt x="129" y="630"/>
                    </a:lnTo>
                    <a:lnTo>
                      <a:pt x="130" y="630"/>
                    </a:lnTo>
                    <a:lnTo>
                      <a:pt x="130" y="630"/>
                    </a:lnTo>
                    <a:lnTo>
                      <a:pt x="130" y="630"/>
                    </a:lnTo>
                    <a:lnTo>
                      <a:pt x="132" y="630"/>
                    </a:lnTo>
                    <a:lnTo>
                      <a:pt x="132" y="630"/>
                    </a:lnTo>
                    <a:lnTo>
                      <a:pt x="132" y="628"/>
                    </a:lnTo>
                    <a:lnTo>
                      <a:pt x="134" y="626"/>
                    </a:lnTo>
                    <a:lnTo>
                      <a:pt x="134" y="625"/>
                    </a:lnTo>
                    <a:lnTo>
                      <a:pt x="134" y="623"/>
                    </a:lnTo>
                    <a:lnTo>
                      <a:pt x="132" y="621"/>
                    </a:lnTo>
                    <a:lnTo>
                      <a:pt x="132" y="621"/>
                    </a:lnTo>
                    <a:lnTo>
                      <a:pt x="132" y="619"/>
                    </a:lnTo>
                    <a:lnTo>
                      <a:pt x="132" y="619"/>
                    </a:lnTo>
                    <a:lnTo>
                      <a:pt x="132" y="617"/>
                    </a:lnTo>
                    <a:lnTo>
                      <a:pt x="132" y="617"/>
                    </a:lnTo>
                    <a:lnTo>
                      <a:pt x="132" y="616"/>
                    </a:lnTo>
                    <a:lnTo>
                      <a:pt x="132" y="616"/>
                    </a:lnTo>
                    <a:lnTo>
                      <a:pt x="132" y="616"/>
                    </a:lnTo>
                    <a:lnTo>
                      <a:pt x="132" y="616"/>
                    </a:lnTo>
                    <a:lnTo>
                      <a:pt x="134" y="616"/>
                    </a:lnTo>
                    <a:lnTo>
                      <a:pt x="134" y="616"/>
                    </a:lnTo>
                    <a:lnTo>
                      <a:pt x="134" y="616"/>
                    </a:lnTo>
                    <a:lnTo>
                      <a:pt x="136" y="616"/>
                    </a:lnTo>
                    <a:lnTo>
                      <a:pt x="136" y="616"/>
                    </a:lnTo>
                    <a:lnTo>
                      <a:pt x="138" y="616"/>
                    </a:lnTo>
                    <a:lnTo>
                      <a:pt x="138" y="616"/>
                    </a:lnTo>
                    <a:lnTo>
                      <a:pt x="138" y="616"/>
                    </a:lnTo>
                    <a:lnTo>
                      <a:pt x="139" y="616"/>
                    </a:lnTo>
                    <a:lnTo>
                      <a:pt x="139" y="616"/>
                    </a:lnTo>
                    <a:lnTo>
                      <a:pt x="139" y="616"/>
                    </a:lnTo>
                    <a:lnTo>
                      <a:pt x="141" y="616"/>
                    </a:lnTo>
                    <a:lnTo>
                      <a:pt x="141" y="616"/>
                    </a:lnTo>
                    <a:lnTo>
                      <a:pt x="141" y="616"/>
                    </a:lnTo>
                    <a:lnTo>
                      <a:pt x="141" y="616"/>
                    </a:lnTo>
                    <a:lnTo>
                      <a:pt x="141" y="616"/>
                    </a:lnTo>
                    <a:lnTo>
                      <a:pt x="143" y="616"/>
                    </a:lnTo>
                    <a:lnTo>
                      <a:pt x="143" y="616"/>
                    </a:lnTo>
                    <a:lnTo>
                      <a:pt x="143" y="616"/>
                    </a:lnTo>
                    <a:lnTo>
                      <a:pt x="141" y="614"/>
                    </a:lnTo>
                    <a:lnTo>
                      <a:pt x="141" y="614"/>
                    </a:lnTo>
                    <a:lnTo>
                      <a:pt x="141" y="614"/>
                    </a:lnTo>
                    <a:lnTo>
                      <a:pt x="139" y="612"/>
                    </a:lnTo>
                    <a:lnTo>
                      <a:pt x="139" y="612"/>
                    </a:lnTo>
                    <a:lnTo>
                      <a:pt x="139" y="612"/>
                    </a:lnTo>
                    <a:lnTo>
                      <a:pt x="139" y="612"/>
                    </a:lnTo>
                    <a:lnTo>
                      <a:pt x="139" y="610"/>
                    </a:lnTo>
                    <a:lnTo>
                      <a:pt x="141" y="610"/>
                    </a:lnTo>
                    <a:lnTo>
                      <a:pt x="141" y="610"/>
                    </a:lnTo>
                    <a:lnTo>
                      <a:pt x="143" y="610"/>
                    </a:lnTo>
                    <a:lnTo>
                      <a:pt x="143" y="610"/>
                    </a:lnTo>
                    <a:lnTo>
                      <a:pt x="145" y="608"/>
                    </a:lnTo>
                    <a:lnTo>
                      <a:pt x="147" y="608"/>
                    </a:lnTo>
                    <a:lnTo>
                      <a:pt x="148" y="608"/>
                    </a:lnTo>
                    <a:lnTo>
                      <a:pt x="148" y="608"/>
                    </a:lnTo>
                    <a:lnTo>
                      <a:pt x="148" y="608"/>
                    </a:lnTo>
                    <a:lnTo>
                      <a:pt x="148" y="606"/>
                    </a:lnTo>
                    <a:lnTo>
                      <a:pt x="148" y="606"/>
                    </a:lnTo>
                    <a:lnTo>
                      <a:pt x="148" y="606"/>
                    </a:lnTo>
                    <a:lnTo>
                      <a:pt x="148" y="606"/>
                    </a:lnTo>
                    <a:lnTo>
                      <a:pt x="148" y="606"/>
                    </a:lnTo>
                    <a:lnTo>
                      <a:pt x="148" y="606"/>
                    </a:lnTo>
                    <a:lnTo>
                      <a:pt x="148" y="605"/>
                    </a:lnTo>
                    <a:lnTo>
                      <a:pt x="148" y="605"/>
                    </a:lnTo>
                    <a:lnTo>
                      <a:pt x="148" y="603"/>
                    </a:lnTo>
                    <a:lnTo>
                      <a:pt x="147" y="603"/>
                    </a:lnTo>
                    <a:lnTo>
                      <a:pt x="147" y="601"/>
                    </a:lnTo>
                    <a:lnTo>
                      <a:pt x="147" y="601"/>
                    </a:lnTo>
                    <a:lnTo>
                      <a:pt x="148" y="601"/>
                    </a:lnTo>
                    <a:lnTo>
                      <a:pt x="148" y="601"/>
                    </a:lnTo>
                    <a:lnTo>
                      <a:pt x="148" y="601"/>
                    </a:lnTo>
                    <a:lnTo>
                      <a:pt x="148" y="601"/>
                    </a:lnTo>
                    <a:lnTo>
                      <a:pt x="148" y="601"/>
                    </a:lnTo>
                    <a:lnTo>
                      <a:pt x="150" y="603"/>
                    </a:lnTo>
                    <a:lnTo>
                      <a:pt x="150" y="603"/>
                    </a:lnTo>
                    <a:lnTo>
                      <a:pt x="150" y="603"/>
                    </a:lnTo>
                    <a:lnTo>
                      <a:pt x="150" y="603"/>
                    </a:lnTo>
                    <a:lnTo>
                      <a:pt x="150" y="603"/>
                    </a:lnTo>
                    <a:lnTo>
                      <a:pt x="150" y="603"/>
                    </a:lnTo>
                    <a:lnTo>
                      <a:pt x="152" y="603"/>
                    </a:lnTo>
                    <a:lnTo>
                      <a:pt x="152" y="601"/>
                    </a:lnTo>
                    <a:lnTo>
                      <a:pt x="152" y="601"/>
                    </a:lnTo>
                    <a:lnTo>
                      <a:pt x="152" y="601"/>
                    </a:lnTo>
                    <a:lnTo>
                      <a:pt x="152" y="599"/>
                    </a:lnTo>
                    <a:lnTo>
                      <a:pt x="152" y="599"/>
                    </a:lnTo>
                    <a:lnTo>
                      <a:pt x="152" y="599"/>
                    </a:lnTo>
                    <a:lnTo>
                      <a:pt x="152" y="599"/>
                    </a:lnTo>
                    <a:lnTo>
                      <a:pt x="152" y="599"/>
                    </a:lnTo>
                    <a:lnTo>
                      <a:pt x="152" y="599"/>
                    </a:lnTo>
                    <a:lnTo>
                      <a:pt x="154" y="601"/>
                    </a:lnTo>
                    <a:lnTo>
                      <a:pt x="154" y="601"/>
                    </a:lnTo>
                    <a:lnTo>
                      <a:pt x="154" y="601"/>
                    </a:lnTo>
                    <a:lnTo>
                      <a:pt x="156" y="599"/>
                    </a:lnTo>
                    <a:lnTo>
                      <a:pt x="158" y="599"/>
                    </a:lnTo>
                    <a:lnTo>
                      <a:pt x="158" y="599"/>
                    </a:lnTo>
                    <a:lnTo>
                      <a:pt x="159" y="599"/>
                    </a:lnTo>
                    <a:lnTo>
                      <a:pt x="161" y="599"/>
                    </a:lnTo>
                    <a:lnTo>
                      <a:pt x="163" y="599"/>
                    </a:lnTo>
                    <a:lnTo>
                      <a:pt x="163" y="599"/>
                    </a:lnTo>
                    <a:lnTo>
                      <a:pt x="165" y="599"/>
                    </a:lnTo>
                    <a:lnTo>
                      <a:pt x="165" y="599"/>
                    </a:lnTo>
                    <a:lnTo>
                      <a:pt x="165" y="597"/>
                    </a:lnTo>
                    <a:lnTo>
                      <a:pt x="165" y="597"/>
                    </a:lnTo>
                    <a:lnTo>
                      <a:pt x="165" y="597"/>
                    </a:lnTo>
                    <a:lnTo>
                      <a:pt x="165" y="596"/>
                    </a:lnTo>
                    <a:lnTo>
                      <a:pt x="167" y="596"/>
                    </a:lnTo>
                    <a:lnTo>
                      <a:pt x="167" y="596"/>
                    </a:lnTo>
                    <a:lnTo>
                      <a:pt x="167" y="597"/>
                    </a:lnTo>
                    <a:lnTo>
                      <a:pt x="167" y="597"/>
                    </a:lnTo>
                    <a:lnTo>
                      <a:pt x="168" y="597"/>
                    </a:lnTo>
                    <a:lnTo>
                      <a:pt x="168" y="597"/>
                    </a:lnTo>
                    <a:lnTo>
                      <a:pt x="168" y="597"/>
                    </a:lnTo>
                    <a:lnTo>
                      <a:pt x="170" y="596"/>
                    </a:lnTo>
                    <a:lnTo>
                      <a:pt x="172" y="596"/>
                    </a:lnTo>
                    <a:lnTo>
                      <a:pt x="172" y="596"/>
                    </a:lnTo>
                    <a:lnTo>
                      <a:pt x="174" y="596"/>
                    </a:lnTo>
                    <a:lnTo>
                      <a:pt x="176" y="596"/>
                    </a:lnTo>
                    <a:lnTo>
                      <a:pt x="177" y="596"/>
                    </a:lnTo>
                    <a:lnTo>
                      <a:pt x="179" y="596"/>
                    </a:lnTo>
                    <a:lnTo>
                      <a:pt x="179" y="596"/>
                    </a:lnTo>
                    <a:lnTo>
                      <a:pt x="181" y="596"/>
                    </a:lnTo>
                    <a:lnTo>
                      <a:pt x="181" y="596"/>
                    </a:lnTo>
                    <a:lnTo>
                      <a:pt x="181" y="596"/>
                    </a:lnTo>
                    <a:lnTo>
                      <a:pt x="181" y="596"/>
                    </a:lnTo>
                    <a:lnTo>
                      <a:pt x="183" y="596"/>
                    </a:lnTo>
                    <a:lnTo>
                      <a:pt x="183" y="596"/>
                    </a:lnTo>
                    <a:lnTo>
                      <a:pt x="183" y="596"/>
                    </a:lnTo>
                    <a:lnTo>
                      <a:pt x="183" y="594"/>
                    </a:lnTo>
                    <a:lnTo>
                      <a:pt x="183" y="594"/>
                    </a:lnTo>
                    <a:lnTo>
                      <a:pt x="183" y="594"/>
                    </a:lnTo>
                    <a:lnTo>
                      <a:pt x="183" y="594"/>
                    </a:lnTo>
                    <a:lnTo>
                      <a:pt x="183" y="594"/>
                    </a:lnTo>
                    <a:lnTo>
                      <a:pt x="181" y="592"/>
                    </a:lnTo>
                    <a:lnTo>
                      <a:pt x="181" y="592"/>
                    </a:lnTo>
                    <a:lnTo>
                      <a:pt x="181" y="592"/>
                    </a:lnTo>
                    <a:lnTo>
                      <a:pt x="181" y="592"/>
                    </a:lnTo>
                    <a:lnTo>
                      <a:pt x="181" y="592"/>
                    </a:lnTo>
                    <a:lnTo>
                      <a:pt x="179" y="592"/>
                    </a:lnTo>
                    <a:lnTo>
                      <a:pt x="179" y="590"/>
                    </a:lnTo>
                    <a:lnTo>
                      <a:pt x="179" y="590"/>
                    </a:lnTo>
                    <a:lnTo>
                      <a:pt x="179" y="588"/>
                    </a:lnTo>
                    <a:lnTo>
                      <a:pt x="179" y="588"/>
                    </a:lnTo>
                    <a:lnTo>
                      <a:pt x="177" y="587"/>
                    </a:lnTo>
                    <a:lnTo>
                      <a:pt x="177" y="587"/>
                    </a:lnTo>
                    <a:lnTo>
                      <a:pt x="177" y="585"/>
                    </a:lnTo>
                    <a:lnTo>
                      <a:pt x="177" y="585"/>
                    </a:lnTo>
                    <a:lnTo>
                      <a:pt x="179" y="585"/>
                    </a:lnTo>
                    <a:lnTo>
                      <a:pt x="179" y="583"/>
                    </a:lnTo>
                    <a:lnTo>
                      <a:pt x="179" y="583"/>
                    </a:lnTo>
                    <a:lnTo>
                      <a:pt x="181" y="585"/>
                    </a:lnTo>
                    <a:lnTo>
                      <a:pt x="181" y="585"/>
                    </a:lnTo>
                    <a:lnTo>
                      <a:pt x="181" y="585"/>
                    </a:lnTo>
                    <a:lnTo>
                      <a:pt x="183" y="585"/>
                    </a:lnTo>
                    <a:lnTo>
                      <a:pt x="183" y="585"/>
                    </a:lnTo>
                    <a:lnTo>
                      <a:pt x="183" y="587"/>
                    </a:lnTo>
                    <a:lnTo>
                      <a:pt x="185" y="587"/>
                    </a:lnTo>
                    <a:lnTo>
                      <a:pt x="186" y="588"/>
                    </a:lnTo>
                    <a:lnTo>
                      <a:pt x="188" y="588"/>
                    </a:lnTo>
                    <a:lnTo>
                      <a:pt x="188" y="588"/>
                    </a:lnTo>
                    <a:lnTo>
                      <a:pt x="188" y="590"/>
                    </a:lnTo>
                    <a:lnTo>
                      <a:pt x="188" y="590"/>
                    </a:lnTo>
                    <a:lnTo>
                      <a:pt x="190" y="590"/>
                    </a:lnTo>
                    <a:lnTo>
                      <a:pt x="190" y="590"/>
                    </a:lnTo>
                    <a:lnTo>
                      <a:pt x="192" y="590"/>
                    </a:lnTo>
                    <a:lnTo>
                      <a:pt x="192" y="590"/>
                    </a:lnTo>
                    <a:lnTo>
                      <a:pt x="192" y="590"/>
                    </a:lnTo>
                    <a:lnTo>
                      <a:pt x="192" y="590"/>
                    </a:lnTo>
                    <a:lnTo>
                      <a:pt x="194" y="590"/>
                    </a:lnTo>
                    <a:lnTo>
                      <a:pt x="194" y="592"/>
                    </a:lnTo>
                    <a:lnTo>
                      <a:pt x="194" y="592"/>
                    </a:lnTo>
                    <a:lnTo>
                      <a:pt x="194" y="590"/>
                    </a:lnTo>
                    <a:lnTo>
                      <a:pt x="194" y="590"/>
                    </a:lnTo>
                    <a:lnTo>
                      <a:pt x="196" y="590"/>
                    </a:lnTo>
                    <a:lnTo>
                      <a:pt x="196" y="590"/>
                    </a:lnTo>
                    <a:lnTo>
                      <a:pt x="196" y="590"/>
                    </a:lnTo>
                    <a:lnTo>
                      <a:pt x="196" y="590"/>
                    </a:lnTo>
                    <a:lnTo>
                      <a:pt x="196" y="590"/>
                    </a:lnTo>
                    <a:lnTo>
                      <a:pt x="196" y="588"/>
                    </a:lnTo>
                    <a:lnTo>
                      <a:pt x="196" y="588"/>
                    </a:lnTo>
                    <a:lnTo>
                      <a:pt x="196" y="588"/>
                    </a:lnTo>
                    <a:lnTo>
                      <a:pt x="194" y="587"/>
                    </a:lnTo>
                    <a:lnTo>
                      <a:pt x="194" y="587"/>
                    </a:lnTo>
                    <a:lnTo>
                      <a:pt x="192" y="587"/>
                    </a:lnTo>
                    <a:lnTo>
                      <a:pt x="192" y="587"/>
                    </a:lnTo>
                    <a:lnTo>
                      <a:pt x="192" y="587"/>
                    </a:lnTo>
                    <a:lnTo>
                      <a:pt x="190" y="587"/>
                    </a:lnTo>
                    <a:lnTo>
                      <a:pt x="190" y="585"/>
                    </a:lnTo>
                    <a:lnTo>
                      <a:pt x="190" y="585"/>
                    </a:lnTo>
                    <a:lnTo>
                      <a:pt x="188" y="585"/>
                    </a:lnTo>
                    <a:lnTo>
                      <a:pt x="188" y="583"/>
                    </a:lnTo>
                    <a:lnTo>
                      <a:pt x="188" y="583"/>
                    </a:lnTo>
                    <a:lnTo>
                      <a:pt x="188" y="583"/>
                    </a:lnTo>
                    <a:lnTo>
                      <a:pt x="186" y="583"/>
                    </a:lnTo>
                    <a:lnTo>
                      <a:pt x="186" y="581"/>
                    </a:lnTo>
                    <a:lnTo>
                      <a:pt x="186" y="581"/>
                    </a:lnTo>
                    <a:lnTo>
                      <a:pt x="186" y="581"/>
                    </a:lnTo>
                    <a:lnTo>
                      <a:pt x="186" y="581"/>
                    </a:lnTo>
                    <a:lnTo>
                      <a:pt x="186" y="579"/>
                    </a:lnTo>
                    <a:lnTo>
                      <a:pt x="186" y="578"/>
                    </a:lnTo>
                    <a:lnTo>
                      <a:pt x="188" y="578"/>
                    </a:lnTo>
                    <a:lnTo>
                      <a:pt x="188" y="578"/>
                    </a:lnTo>
                    <a:lnTo>
                      <a:pt x="188" y="578"/>
                    </a:lnTo>
                    <a:lnTo>
                      <a:pt x="190" y="578"/>
                    </a:lnTo>
                    <a:lnTo>
                      <a:pt x="190" y="578"/>
                    </a:lnTo>
                    <a:lnTo>
                      <a:pt x="192" y="579"/>
                    </a:lnTo>
                    <a:lnTo>
                      <a:pt x="192" y="579"/>
                    </a:lnTo>
                    <a:lnTo>
                      <a:pt x="192" y="579"/>
                    </a:lnTo>
                    <a:lnTo>
                      <a:pt x="192" y="581"/>
                    </a:lnTo>
                    <a:lnTo>
                      <a:pt x="192" y="581"/>
                    </a:lnTo>
                    <a:lnTo>
                      <a:pt x="192" y="581"/>
                    </a:lnTo>
                    <a:lnTo>
                      <a:pt x="194" y="583"/>
                    </a:lnTo>
                    <a:lnTo>
                      <a:pt x="194" y="583"/>
                    </a:lnTo>
                    <a:lnTo>
                      <a:pt x="194" y="583"/>
                    </a:lnTo>
                    <a:lnTo>
                      <a:pt x="194" y="583"/>
                    </a:lnTo>
                    <a:lnTo>
                      <a:pt x="194" y="583"/>
                    </a:lnTo>
                    <a:lnTo>
                      <a:pt x="196" y="585"/>
                    </a:lnTo>
                    <a:lnTo>
                      <a:pt x="196" y="585"/>
                    </a:lnTo>
                    <a:lnTo>
                      <a:pt x="196" y="585"/>
                    </a:lnTo>
                    <a:lnTo>
                      <a:pt x="196" y="585"/>
                    </a:lnTo>
                    <a:lnTo>
                      <a:pt x="196" y="585"/>
                    </a:lnTo>
                    <a:lnTo>
                      <a:pt x="197" y="583"/>
                    </a:lnTo>
                    <a:lnTo>
                      <a:pt x="197" y="583"/>
                    </a:lnTo>
                    <a:lnTo>
                      <a:pt x="197" y="581"/>
                    </a:lnTo>
                    <a:lnTo>
                      <a:pt x="197" y="581"/>
                    </a:lnTo>
                    <a:lnTo>
                      <a:pt x="197" y="579"/>
                    </a:lnTo>
                    <a:lnTo>
                      <a:pt x="197" y="578"/>
                    </a:lnTo>
                    <a:lnTo>
                      <a:pt x="197" y="578"/>
                    </a:lnTo>
                    <a:lnTo>
                      <a:pt x="197" y="576"/>
                    </a:lnTo>
                    <a:lnTo>
                      <a:pt x="197" y="576"/>
                    </a:lnTo>
                    <a:lnTo>
                      <a:pt x="197" y="576"/>
                    </a:lnTo>
                    <a:lnTo>
                      <a:pt x="199" y="574"/>
                    </a:lnTo>
                    <a:lnTo>
                      <a:pt x="199" y="574"/>
                    </a:lnTo>
                    <a:lnTo>
                      <a:pt x="199" y="574"/>
                    </a:lnTo>
                    <a:lnTo>
                      <a:pt x="201" y="574"/>
                    </a:lnTo>
                    <a:lnTo>
                      <a:pt x="201" y="574"/>
                    </a:lnTo>
                    <a:lnTo>
                      <a:pt x="201" y="574"/>
                    </a:lnTo>
                    <a:lnTo>
                      <a:pt x="201" y="574"/>
                    </a:lnTo>
                    <a:lnTo>
                      <a:pt x="201" y="574"/>
                    </a:lnTo>
                    <a:lnTo>
                      <a:pt x="203" y="576"/>
                    </a:lnTo>
                    <a:lnTo>
                      <a:pt x="203" y="576"/>
                    </a:lnTo>
                    <a:lnTo>
                      <a:pt x="205" y="576"/>
                    </a:lnTo>
                    <a:lnTo>
                      <a:pt x="205" y="576"/>
                    </a:lnTo>
                    <a:lnTo>
                      <a:pt x="205" y="576"/>
                    </a:lnTo>
                    <a:lnTo>
                      <a:pt x="205" y="574"/>
                    </a:lnTo>
                    <a:lnTo>
                      <a:pt x="206" y="574"/>
                    </a:lnTo>
                    <a:lnTo>
                      <a:pt x="206" y="574"/>
                    </a:lnTo>
                    <a:lnTo>
                      <a:pt x="206" y="574"/>
                    </a:lnTo>
                    <a:lnTo>
                      <a:pt x="208" y="574"/>
                    </a:lnTo>
                    <a:lnTo>
                      <a:pt x="208" y="572"/>
                    </a:lnTo>
                    <a:lnTo>
                      <a:pt x="208" y="572"/>
                    </a:lnTo>
                    <a:lnTo>
                      <a:pt x="208" y="572"/>
                    </a:lnTo>
                    <a:lnTo>
                      <a:pt x="208" y="570"/>
                    </a:lnTo>
                    <a:lnTo>
                      <a:pt x="206" y="568"/>
                    </a:lnTo>
                    <a:lnTo>
                      <a:pt x="206" y="568"/>
                    </a:lnTo>
                    <a:lnTo>
                      <a:pt x="205" y="567"/>
                    </a:lnTo>
                    <a:lnTo>
                      <a:pt x="205" y="567"/>
                    </a:lnTo>
                    <a:lnTo>
                      <a:pt x="205" y="565"/>
                    </a:lnTo>
                    <a:lnTo>
                      <a:pt x="205" y="565"/>
                    </a:lnTo>
                    <a:lnTo>
                      <a:pt x="203" y="565"/>
                    </a:lnTo>
                    <a:lnTo>
                      <a:pt x="203" y="563"/>
                    </a:lnTo>
                    <a:lnTo>
                      <a:pt x="203" y="563"/>
                    </a:lnTo>
                    <a:lnTo>
                      <a:pt x="203" y="563"/>
                    </a:lnTo>
                    <a:lnTo>
                      <a:pt x="203" y="563"/>
                    </a:lnTo>
                    <a:lnTo>
                      <a:pt x="203" y="561"/>
                    </a:lnTo>
                    <a:lnTo>
                      <a:pt x="203" y="561"/>
                    </a:lnTo>
                    <a:lnTo>
                      <a:pt x="203" y="561"/>
                    </a:lnTo>
                    <a:lnTo>
                      <a:pt x="203" y="561"/>
                    </a:lnTo>
                    <a:lnTo>
                      <a:pt x="205" y="561"/>
                    </a:lnTo>
                    <a:lnTo>
                      <a:pt x="205" y="561"/>
                    </a:lnTo>
                    <a:lnTo>
                      <a:pt x="205" y="561"/>
                    </a:lnTo>
                    <a:lnTo>
                      <a:pt x="206" y="561"/>
                    </a:lnTo>
                    <a:lnTo>
                      <a:pt x="206" y="561"/>
                    </a:lnTo>
                    <a:lnTo>
                      <a:pt x="206" y="561"/>
                    </a:lnTo>
                    <a:lnTo>
                      <a:pt x="206" y="561"/>
                    </a:lnTo>
                    <a:lnTo>
                      <a:pt x="206" y="563"/>
                    </a:lnTo>
                    <a:lnTo>
                      <a:pt x="206" y="563"/>
                    </a:lnTo>
                    <a:lnTo>
                      <a:pt x="206" y="563"/>
                    </a:lnTo>
                    <a:lnTo>
                      <a:pt x="208" y="563"/>
                    </a:lnTo>
                    <a:lnTo>
                      <a:pt x="208" y="563"/>
                    </a:lnTo>
                    <a:lnTo>
                      <a:pt x="208" y="561"/>
                    </a:lnTo>
                    <a:lnTo>
                      <a:pt x="208" y="561"/>
                    </a:lnTo>
                    <a:lnTo>
                      <a:pt x="208" y="561"/>
                    </a:lnTo>
                    <a:lnTo>
                      <a:pt x="208" y="559"/>
                    </a:lnTo>
                    <a:lnTo>
                      <a:pt x="208" y="559"/>
                    </a:lnTo>
                    <a:lnTo>
                      <a:pt x="208" y="559"/>
                    </a:lnTo>
                    <a:lnTo>
                      <a:pt x="208" y="559"/>
                    </a:lnTo>
                    <a:lnTo>
                      <a:pt x="208" y="559"/>
                    </a:lnTo>
                    <a:lnTo>
                      <a:pt x="208" y="559"/>
                    </a:lnTo>
                    <a:lnTo>
                      <a:pt x="210" y="559"/>
                    </a:lnTo>
                    <a:lnTo>
                      <a:pt x="210" y="559"/>
                    </a:lnTo>
                    <a:lnTo>
                      <a:pt x="210" y="559"/>
                    </a:lnTo>
                    <a:lnTo>
                      <a:pt x="210" y="559"/>
                    </a:lnTo>
                    <a:lnTo>
                      <a:pt x="210" y="558"/>
                    </a:lnTo>
                    <a:lnTo>
                      <a:pt x="210" y="558"/>
                    </a:lnTo>
                    <a:lnTo>
                      <a:pt x="210" y="558"/>
                    </a:lnTo>
                    <a:lnTo>
                      <a:pt x="210" y="558"/>
                    </a:lnTo>
                    <a:lnTo>
                      <a:pt x="208" y="558"/>
                    </a:lnTo>
                    <a:lnTo>
                      <a:pt x="208" y="558"/>
                    </a:lnTo>
                    <a:lnTo>
                      <a:pt x="208" y="556"/>
                    </a:lnTo>
                    <a:lnTo>
                      <a:pt x="208" y="556"/>
                    </a:lnTo>
                    <a:lnTo>
                      <a:pt x="208" y="556"/>
                    </a:lnTo>
                    <a:lnTo>
                      <a:pt x="208" y="556"/>
                    </a:lnTo>
                    <a:lnTo>
                      <a:pt x="208" y="554"/>
                    </a:lnTo>
                    <a:lnTo>
                      <a:pt x="208" y="554"/>
                    </a:lnTo>
                    <a:lnTo>
                      <a:pt x="208" y="554"/>
                    </a:lnTo>
                    <a:lnTo>
                      <a:pt x="208" y="554"/>
                    </a:lnTo>
                    <a:lnTo>
                      <a:pt x="208" y="554"/>
                    </a:lnTo>
                    <a:lnTo>
                      <a:pt x="210" y="554"/>
                    </a:lnTo>
                    <a:lnTo>
                      <a:pt x="210" y="554"/>
                    </a:lnTo>
                    <a:lnTo>
                      <a:pt x="212" y="554"/>
                    </a:lnTo>
                    <a:lnTo>
                      <a:pt x="212" y="554"/>
                    </a:lnTo>
                    <a:lnTo>
                      <a:pt x="212" y="554"/>
                    </a:lnTo>
                    <a:lnTo>
                      <a:pt x="214" y="554"/>
                    </a:lnTo>
                    <a:lnTo>
                      <a:pt x="214" y="554"/>
                    </a:lnTo>
                    <a:lnTo>
                      <a:pt x="214" y="554"/>
                    </a:lnTo>
                    <a:lnTo>
                      <a:pt x="215" y="554"/>
                    </a:lnTo>
                    <a:lnTo>
                      <a:pt x="215" y="552"/>
                    </a:lnTo>
                    <a:lnTo>
                      <a:pt x="215" y="552"/>
                    </a:lnTo>
                    <a:lnTo>
                      <a:pt x="217" y="550"/>
                    </a:lnTo>
                    <a:lnTo>
                      <a:pt x="217" y="549"/>
                    </a:lnTo>
                    <a:lnTo>
                      <a:pt x="217" y="549"/>
                    </a:lnTo>
                    <a:lnTo>
                      <a:pt x="217" y="547"/>
                    </a:lnTo>
                    <a:lnTo>
                      <a:pt x="219" y="547"/>
                    </a:lnTo>
                    <a:lnTo>
                      <a:pt x="219" y="547"/>
                    </a:lnTo>
                    <a:lnTo>
                      <a:pt x="219" y="547"/>
                    </a:lnTo>
                    <a:lnTo>
                      <a:pt x="221" y="547"/>
                    </a:lnTo>
                    <a:lnTo>
                      <a:pt x="221" y="547"/>
                    </a:lnTo>
                    <a:lnTo>
                      <a:pt x="221" y="547"/>
                    </a:lnTo>
                    <a:lnTo>
                      <a:pt x="223" y="549"/>
                    </a:lnTo>
                    <a:lnTo>
                      <a:pt x="223" y="550"/>
                    </a:lnTo>
                    <a:lnTo>
                      <a:pt x="224" y="552"/>
                    </a:lnTo>
                    <a:lnTo>
                      <a:pt x="226" y="552"/>
                    </a:lnTo>
                    <a:lnTo>
                      <a:pt x="226" y="552"/>
                    </a:lnTo>
                    <a:lnTo>
                      <a:pt x="226" y="552"/>
                    </a:lnTo>
                    <a:lnTo>
                      <a:pt x="228" y="552"/>
                    </a:lnTo>
                    <a:lnTo>
                      <a:pt x="228" y="552"/>
                    </a:lnTo>
                    <a:lnTo>
                      <a:pt x="230" y="552"/>
                    </a:lnTo>
                    <a:lnTo>
                      <a:pt x="230" y="552"/>
                    </a:lnTo>
                    <a:lnTo>
                      <a:pt x="230" y="552"/>
                    </a:lnTo>
                    <a:lnTo>
                      <a:pt x="230" y="552"/>
                    </a:lnTo>
                    <a:lnTo>
                      <a:pt x="228" y="550"/>
                    </a:lnTo>
                    <a:lnTo>
                      <a:pt x="228" y="550"/>
                    </a:lnTo>
                    <a:lnTo>
                      <a:pt x="226" y="549"/>
                    </a:lnTo>
                    <a:lnTo>
                      <a:pt x="226" y="549"/>
                    </a:lnTo>
                    <a:lnTo>
                      <a:pt x="226" y="547"/>
                    </a:lnTo>
                    <a:lnTo>
                      <a:pt x="226" y="547"/>
                    </a:lnTo>
                    <a:lnTo>
                      <a:pt x="226" y="547"/>
                    </a:lnTo>
                    <a:lnTo>
                      <a:pt x="226" y="547"/>
                    </a:lnTo>
                    <a:lnTo>
                      <a:pt x="226" y="547"/>
                    </a:lnTo>
                    <a:lnTo>
                      <a:pt x="228" y="547"/>
                    </a:lnTo>
                    <a:lnTo>
                      <a:pt x="228" y="547"/>
                    </a:lnTo>
                    <a:lnTo>
                      <a:pt x="230" y="549"/>
                    </a:lnTo>
                    <a:lnTo>
                      <a:pt x="230" y="549"/>
                    </a:lnTo>
                    <a:lnTo>
                      <a:pt x="230" y="549"/>
                    </a:lnTo>
                    <a:lnTo>
                      <a:pt x="230" y="550"/>
                    </a:lnTo>
                    <a:lnTo>
                      <a:pt x="232" y="550"/>
                    </a:lnTo>
                    <a:lnTo>
                      <a:pt x="232" y="549"/>
                    </a:lnTo>
                    <a:lnTo>
                      <a:pt x="232" y="549"/>
                    </a:lnTo>
                    <a:lnTo>
                      <a:pt x="232" y="549"/>
                    </a:lnTo>
                    <a:lnTo>
                      <a:pt x="233" y="549"/>
                    </a:lnTo>
                    <a:lnTo>
                      <a:pt x="233" y="547"/>
                    </a:lnTo>
                    <a:lnTo>
                      <a:pt x="233" y="547"/>
                    </a:lnTo>
                    <a:lnTo>
                      <a:pt x="235" y="547"/>
                    </a:lnTo>
                    <a:lnTo>
                      <a:pt x="235" y="545"/>
                    </a:lnTo>
                    <a:lnTo>
                      <a:pt x="237" y="545"/>
                    </a:lnTo>
                    <a:lnTo>
                      <a:pt x="237" y="545"/>
                    </a:lnTo>
                    <a:lnTo>
                      <a:pt x="237" y="543"/>
                    </a:lnTo>
                    <a:lnTo>
                      <a:pt x="237" y="543"/>
                    </a:lnTo>
                    <a:lnTo>
                      <a:pt x="239" y="541"/>
                    </a:lnTo>
                    <a:lnTo>
                      <a:pt x="241" y="541"/>
                    </a:lnTo>
                    <a:lnTo>
                      <a:pt x="243" y="540"/>
                    </a:lnTo>
                    <a:lnTo>
                      <a:pt x="243" y="540"/>
                    </a:lnTo>
                    <a:lnTo>
                      <a:pt x="244" y="541"/>
                    </a:lnTo>
                    <a:lnTo>
                      <a:pt x="244" y="541"/>
                    </a:lnTo>
                    <a:lnTo>
                      <a:pt x="244" y="541"/>
                    </a:lnTo>
                    <a:lnTo>
                      <a:pt x="244" y="541"/>
                    </a:lnTo>
                    <a:lnTo>
                      <a:pt x="244" y="543"/>
                    </a:lnTo>
                    <a:lnTo>
                      <a:pt x="244" y="543"/>
                    </a:lnTo>
                    <a:lnTo>
                      <a:pt x="244" y="543"/>
                    </a:lnTo>
                    <a:lnTo>
                      <a:pt x="244" y="543"/>
                    </a:lnTo>
                    <a:lnTo>
                      <a:pt x="243" y="543"/>
                    </a:lnTo>
                    <a:lnTo>
                      <a:pt x="241" y="545"/>
                    </a:lnTo>
                    <a:lnTo>
                      <a:pt x="241" y="545"/>
                    </a:lnTo>
                    <a:lnTo>
                      <a:pt x="239" y="545"/>
                    </a:lnTo>
                    <a:lnTo>
                      <a:pt x="239" y="545"/>
                    </a:lnTo>
                    <a:lnTo>
                      <a:pt x="239" y="547"/>
                    </a:lnTo>
                    <a:lnTo>
                      <a:pt x="239" y="547"/>
                    </a:lnTo>
                    <a:lnTo>
                      <a:pt x="239" y="547"/>
                    </a:lnTo>
                    <a:lnTo>
                      <a:pt x="239" y="547"/>
                    </a:lnTo>
                    <a:lnTo>
                      <a:pt x="241" y="547"/>
                    </a:lnTo>
                    <a:lnTo>
                      <a:pt x="243" y="547"/>
                    </a:lnTo>
                    <a:lnTo>
                      <a:pt x="244" y="547"/>
                    </a:lnTo>
                    <a:lnTo>
                      <a:pt x="244" y="547"/>
                    </a:lnTo>
                    <a:lnTo>
                      <a:pt x="246" y="547"/>
                    </a:lnTo>
                    <a:lnTo>
                      <a:pt x="246" y="547"/>
                    </a:lnTo>
                    <a:lnTo>
                      <a:pt x="246" y="547"/>
                    </a:lnTo>
                    <a:lnTo>
                      <a:pt x="248" y="547"/>
                    </a:lnTo>
                    <a:lnTo>
                      <a:pt x="250" y="547"/>
                    </a:lnTo>
                    <a:lnTo>
                      <a:pt x="252" y="547"/>
                    </a:lnTo>
                    <a:lnTo>
                      <a:pt x="252" y="547"/>
                    </a:lnTo>
                    <a:lnTo>
                      <a:pt x="253" y="547"/>
                    </a:lnTo>
                    <a:lnTo>
                      <a:pt x="253" y="547"/>
                    </a:lnTo>
                    <a:lnTo>
                      <a:pt x="253" y="547"/>
                    </a:lnTo>
                    <a:lnTo>
                      <a:pt x="255" y="545"/>
                    </a:lnTo>
                    <a:lnTo>
                      <a:pt x="255" y="545"/>
                    </a:lnTo>
                    <a:lnTo>
                      <a:pt x="255" y="545"/>
                    </a:lnTo>
                    <a:lnTo>
                      <a:pt x="255" y="543"/>
                    </a:lnTo>
                    <a:lnTo>
                      <a:pt x="255" y="543"/>
                    </a:lnTo>
                    <a:lnTo>
                      <a:pt x="253" y="541"/>
                    </a:lnTo>
                    <a:lnTo>
                      <a:pt x="253" y="541"/>
                    </a:lnTo>
                    <a:lnTo>
                      <a:pt x="252" y="541"/>
                    </a:lnTo>
                    <a:lnTo>
                      <a:pt x="252" y="540"/>
                    </a:lnTo>
                    <a:lnTo>
                      <a:pt x="250" y="538"/>
                    </a:lnTo>
                    <a:lnTo>
                      <a:pt x="250" y="538"/>
                    </a:lnTo>
                    <a:lnTo>
                      <a:pt x="250" y="538"/>
                    </a:lnTo>
                    <a:lnTo>
                      <a:pt x="250" y="538"/>
                    </a:lnTo>
                    <a:lnTo>
                      <a:pt x="252" y="536"/>
                    </a:lnTo>
                    <a:lnTo>
                      <a:pt x="252" y="536"/>
                    </a:lnTo>
                    <a:lnTo>
                      <a:pt x="253" y="536"/>
                    </a:lnTo>
                    <a:lnTo>
                      <a:pt x="255" y="534"/>
                    </a:lnTo>
                    <a:lnTo>
                      <a:pt x="255" y="536"/>
                    </a:lnTo>
                    <a:lnTo>
                      <a:pt x="257" y="536"/>
                    </a:lnTo>
                    <a:lnTo>
                      <a:pt x="257" y="536"/>
                    </a:lnTo>
                    <a:lnTo>
                      <a:pt x="259" y="536"/>
                    </a:lnTo>
                    <a:lnTo>
                      <a:pt x="259" y="536"/>
                    </a:lnTo>
                    <a:lnTo>
                      <a:pt x="261" y="534"/>
                    </a:lnTo>
                    <a:lnTo>
                      <a:pt x="262" y="534"/>
                    </a:lnTo>
                    <a:lnTo>
                      <a:pt x="262" y="534"/>
                    </a:lnTo>
                    <a:lnTo>
                      <a:pt x="262" y="534"/>
                    </a:lnTo>
                    <a:lnTo>
                      <a:pt x="262" y="532"/>
                    </a:lnTo>
                    <a:lnTo>
                      <a:pt x="262" y="532"/>
                    </a:lnTo>
                    <a:lnTo>
                      <a:pt x="264" y="532"/>
                    </a:lnTo>
                    <a:lnTo>
                      <a:pt x="264" y="532"/>
                    </a:lnTo>
                    <a:lnTo>
                      <a:pt x="264" y="530"/>
                    </a:lnTo>
                    <a:lnTo>
                      <a:pt x="262" y="530"/>
                    </a:lnTo>
                    <a:lnTo>
                      <a:pt x="262" y="530"/>
                    </a:lnTo>
                    <a:lnTo>
                      <a:pt x="261" y="530"/>
                    </a:lnTo>
                    <a:lnTo>
                      <a:pt x="261" y="529"/>
                    </a:lnTo>
                    <a:lnTo>
                      <a:pt x="261" y="529"/>
                    </a:lnTo>
                    <a:lnTo>
                      <a:pt x="261" y="529"/>
                    </a:lnTo>
                    <a:lnTo>
                      <a:pt x="259" y="529"/>
                    </a:lnTo>
                    <a:lnTo>
                      <a:pt x="259" y="529"/>
                    </a:lnTo>
                    <a:lnTo>
                      <a:pt x="259" y="529"/>
                    </a:lnTo>
                    <a:lnTo>
                      <a:pt x="257" y="527"/>
                    </a:lnTo>
                    <a:lnTo>
                      <a:pt x="257" y="527"/>
                    </a:lnTo>
                    <a:lnTo>
                      <a:pt x="257" y="525"/>
                    </a:lnTo>
                    <a:lnTo>
                      <a:pt x="257" y="525"/>
                    </a:lnTo>
                    <a:lnTo>
                      <a:pt x="257" y="525"/>
                    </a:lnTo>
                    <a:lnTo>
                      <a:pt x="257" y="525"/>
                    </a:lnTo>
                    <a:lnTo>
                      <a:pt x="257" y="523"/>
                    </a:lnTo>
                    <a:lnTo>
                      <a:pt x="257" y="521"/>
                    </a:lnTo>
                    <a:lnTo>
                      <a:pt x="257" y="521"/>
                    </a:lnTo>
                    <a:lnTo>
                      <a:pt x="257" y="521"/>
                    </a:lnTo>
                    <a:lnTo>
                      <a:pt x="259" y="521"/>
                    </a:lnTo>
                    <a:lnTo>
                      <a:pt x="259" y="521"/>
                    </a:lnTo>
                    <a:lnTo>
                      <a:pt x="261" y="521"/>
                    </a:lnTo>
                    <a:lnTo>
                      <a:pt x="261" y="521"/>
                    </a:lnTo>
                    <a:lnTo>
                      <a:pt x="261" y="521"/>
                    </a:lnTo>
                    <a:lnTo>
                      <a:pt x="262" y="521"/>
                    </a:lnTo>
                    <a:lnTo>
                      <a:pt x="262" y="523"/>
                    </a:lnTo>
                    <a:lnTo>
                      <a:pt x="264" y="523"/>
                    </a:lnTo>
                    <a:lnTo>
                      <a:pt x="264" y="523"/>
                    </a:lnTo>
                    <a:lnTo>
                      <a:pt x="266" y="523"/>
                    </a:lnTo>
                    <a:lnTo>
                      <a:pt x="266" y="523"/>
                    </a:lnTo>
                    <a:lnTo>
                      <a:pt x="268" y="521"/>
                    </a:lnTo>
                    <a:lnTo>
                      <a:pt x="268" y="521"/>
                    </a:lnTo>
                    <a:lnTo>
                      <a:pt x="268" y="521"/>
                    </a:lnTo>
                    <a:lnTo>
                      <a:pt x="268" y="521"/>
                    </a:lnTo>
                    <a:lnTo>
                      <a:pt x="266" y="521"/>
                    </a:lnTo>
                    <a:lnTo>
                      <a:pt x="266" y="520"/>
                    </a:lnTo>
                    <a:lnTo>
                      <a:pt x="266" y="520"/>
                    </a:lnTo>
                    <a:lnTo>
                      <a:pt x="264" y="520"/>
                    </a:lnTo>
                    <a:lnTo>
                      <a:pt x="264" y="520"/>
                    </a:lnTo>
                    <a:lnTo>
                      <a:pt x="264" y="520"/>
                    </a:lnTo>
                    <a:lnTo>
                      <a:pt x="262" y="520"/>
                    </a:lnTo>
                    <a:lnTo>
                      <a:pt x="262" y="520"/>
                    </a:lnTo>
                    <a:lnTo>
                      <a:pt x="262" y="520"/>
                    </a:lnTo>
                    <a:lnTo>
                      <a:pt x="261" y="518"/>
                    </a:lnTo>
                    <a:lnTo>
                      <a:pt x="261" y="518"/>
                    </a:lnTo>
                    <a:lnTo>
                      <a:pt x="261" y="518"/>
                    </a:lnTo>
                    <a:lnTo>
                      <a:pt x="261" y="518"/>
                    </a:lnTo>
                    <a:lnTo>
                      <a:pt x="262" y="516"/>
                    </a:lnTo>
                    <a:lnTo>
                      <a:pt x="262" y="516"/>
                    </a:lnTo>
                    <a:lnTo>
                      <a:pt x="262" y="516"/>
                    </a:lnTo>
                    <a:lnTo>
                      <a:pt x="264" y="516"/>
                    </a:lnTo>
                    <a:lnTo>
                      <a:pt x="266" y="516"/>
                    </a:lnTo>
                    <a:lnTo>
                      <a:pt x="266" y="516"/>
                    </a:lnTo>
                    <a:lnTo>
                      <a:pt x="266" y="516"/>
                    </a:lnTo>
                    <a:lnTo>
                      <a:pt x="266" y="518"/>
                    </a:lnTo>
                    <a:lnTo>
                      <a:pt x="266" y="518"/>
                    </a:lnTo>
                    <a:lnTo>
                      <a:pt x="268" y="516"/>
                    </a:lnTo>
                    <a:lnTo>
                      <a:pt x="268" y="516"/>
                    </a:lnTo>
                    <a:lnTo>
                      <a:pt x="268" y="516"/>
                    </a:lnTo>
                    <a:lnTo>
                      <a:pt x="268" y="516"/>
                    </a:lnTo>
                    <a:lnTo>
                      <a:pt x="268" y="516"/>
                    </a:lnTo>
                    <a:lnTo>
                      <a:pt x="268" y="514"/>
                    </a:lnTo>
                    <a:lnTo>
                      <a:pt x="266" y="512"/>
                    </a:lnTo>
                    <a:lnTo>
                      <a:pt x="266" y="512"/>
                    </a:lnTo>
                    <a:lnTo>
                      <a:pt x="266" y="512"/>
                    </a:lnTo>
                    <a:lnTo>
                      <a:pt x="266" y="512"/>
                    </a:lnTo>
                    <a:lnTo>
                      <a:pt x="266" y="512"/>
                    </a:lnTo>
                    <a:lnTo>
                      <a:pt x="266" y="511"/>
                    </a:lnTo>
                    <a:lnTo>
                      <a:pt x="266" y="511"/>
                    </a:lnTo>
                    <a:lnTo>
                      <a:pt x="266" y="511"/>
                    </a:lnTo>
                    <a:lnTo>
                      <a:pt x="266" y="511"/>
                    </a:lnTo>
                    <a:lnTo>
                      <a:pt x="266" y="511"/>
                    </a:lnTo>
                    <a:lnTo>
                      <a:pt x="266" y="511"/>
                    </a:lnTo>
                    <a:lnTo>
                      <a:pt x="268" y="511"/>
                    </a:lnTo>
                    <a:lnTo>
                      <a:pt x="268" y="509"/>
                    </a:lnTo>
                    <a:lnTo>
                      <a:pt x="268" y="509"/>
                    </a:lnTo>
                    <a:lnTo>
                      <a:pt x="268" y="507"/>
                    </a:lnTo>
                    <a:lnTo>
                      <a:pt x="268" y="507"/>
                    </a:lnTo>
                    <a:lnTo>
                      <a:pt x="270" y="505"/>
                    </a:lnTo>
                    <a:lnTo>
                      <a:pt x="270" y="505"/>
                    </a:lnTo>
                    <a:lnTo>
                      <a:pt x="270" y="503"/>
                    </a:lnTo>
                    <a:lnTo>
                      <a:pt x="271" y="503"/>
                    </a:lnTo>
                    <a:lnTo>
                      <a:pt x="271" y="503"/>
                    </a:lnTo>
                    <a:lnTo>
                      <a:pt x="273" y="502"/>
                    </a:lnTo>
                    <a:lnTo>
                      <a:pt x="273" y="502"/>
                    </a:lnTo>
                    <a:lnTo>
                      <a:pt x="273" y="502"/>
                    </a:lnTo>
                    <a:lnTo>
                      <a:pt x="273" y="500"/>
                    </a:lnTo>
                    <a:lnTo>
                      <a:pt x="273" y="500"/>
                    </a:lnTo>
                    <a:lnTo>
                      <a:pt x="273" y="498"/>
                    </a:lnTo>
                    <a:lnTo>
                      <a:pt x="271" y="498"/>
                    </a:lnTo>
                    <a:lnTo>
                      <a:pt x="271" y="496"/>
                    </a:lnTo>
                    <a:lnTo>
                      <a:pt x="271" y="496"/>
                    </a:lnTo>
                    <a:lnTo>
                      <a:pt x="271" y="494"/>
                    </a:lnTo>
                    <a:lnTo>
                      <a:pt x="271" y="494"/>
                    </a:lnTo>
                    <a:lnTo>
                      <a:pt x="271" y="492"/>
                    </a:lnTo>
                    <a:lnTo>
                      <a:pt x="273" y="492"/>
                    </a:lnTo>
                    <a:lnTo>
                      <a:pt x="273" y="492"/>
                    </a:lnTo>
                    <a:lnTo>
                      <a:pt x="273" y="491"/>
                    </a:lnTo>
                    <a:lnTo>
                      <a:pt x="275" y="491"/>
                    </a:lnTo>
                    <a:lnTo>
                      <a:pt x="275" y="491"/>
                    </a:lnTo>
                    <a:lnTo>
                      <a:pt x="275" y="491"/>
                    </a:lnTo>
                    <a:lnTo>
                      <a:pt x="277" y="489"/>
                    </a:lnTo>
                    <a:lnTo>
                      <a:pt x="277" y="489"/>
                    </a:lnTo>
                    <a:lnTo>
                      <a:pt x="277" y="487"/>
                    </a:lnTo>
                    <a:lnTo>
                      <a:pt x="279" y="487"/>
                    </a:lnTo>
                    <a:lnTo>
                      <a:pt x="279" y="487"/>
                    </a:lnTo>
                    <a:lnTo>
                      <a:pt x="279" y="487"/>
                    </a:lnTo>
                    <a:lnTo>
                      <a:pt x="279" y="485"/>
                    </a:lnTo>
                    <a:lnTo>
                      <a:pt x="281" y="485"/>
                    </a:lnTo>
                    <a:lnTo>
                      <a:pt x="281" y="485"/>
                    </a:lnTo>
                    <a:lnTo>
                      <a:pt x="282" y="485"/>
                    </a:lnTo>
                    <a:lnTo>
                      <a:pt x="282" y="487"/>
                    </a:lnTo>
                    <a:lnTo>
                      <a:pt x="282" y="487"/>
                    </a:lnTo>
                    <a:lnTo>
                      <a:pt x="284" y="487"/>
                    </a:lnTo>
                    <a:lnTo>
                      <a:pt x="284" y="487"/>
                    </a:lnTo>
                    <a:lnTo>
                      <a:pt x="286" y="487"/>
                    </a:lnTo>
                    <a:lnTo>
                      <a:pt x="286" y="487"/>
                    </a:lnTo>
                    <a:lnTo>
                      <a:pt x="286" y="485"/>
                    </a:lnTo>
                    <a:lnTo>
                      <a:pt x="286" y="485"/>
                    </a:lnTo>
                    <a:lnTo>
                      <a:pt x="286" y="485"/>
                    </a:lnTo>
                    <a:lnTo>
                      <a:pt x="286" y="485"/>
                    </a:lnTo>
                    <a:lnTo>
                      <a:pt x="286" y="483"/>
                    </a:lnTo>
                    <a:lnTo>
                      <a:pt x="286" y="483"/>
                    </a:lnTo>
                    <a:lnTo>
                      <a:pt x="286" y="482"/>
                    </a:lnTo>
                    <a:lnTo>
                      <a:pt x="286" y="482"/>
                    </a:lnTo>
                    <a:lnTo>
                      <a:pt x="286" y="480"/>
                    </a:lnTo>
                    <a:lnTo>
                      <a:pt x="286" y="480"/>
                    </a:lnTo>
                    <a:lnTo>
                      <a:pt x="286" y="480"/>
                    </a:lnTo>
                    <a:lnTo>
                      <a:pt x="284" y="480"/>
                    </a:lnTo>
                    <a:lnTo>
                      <a:pt x="284" y="480"/>
                    </a:lnTo>
                    <a:lnTo>
                      <a:pt x="284" y="480"/>
                    </a:lnTo>
                    <a:lnTo>
                      <a:pt x="284" y="478"/>
                    </a:lnTo>
                    <a:lnTo>
                      <a:pt x="284" y="478"/>
                    </a:lnTo>
                    <a:lnTo>
                      <a:pt x="282" y="476"/>
                    </a:lnTo>
                    <a:lnTo>
                      <a:pt x="282" y="476"/>
                    </a:lnTo>
                    <a:lnTo>
                      <a:pt x="282" y="476"/>
                    </a:lnTo>
                    <a:lnTo>
                      <a:pt x="282" y="476"/>
                    </a:lnTo>
                    <a:lnTo>
                      <a:pt x="284" y="474"/>
                    </a:lnTo>
                    <a:lnTo>
                      <a:pt x="284" y="474"/>
                    </a:lnTo>
                    <a:lnTo>
                      <a:pt x="284" y="474"/>
                    </a:lnTo>
                    <a:lnTo>
                      <a:pt x="284" y="474"/>
                    </a:lnTo>
                    <a:lnTo>
                      <a:pt x="284" y="474"/>
                    </a:lnTo>
                    <a:lnTo>
                      <a:pt x="286" y="474"/>
                    </a:lnTo>
                    <a:lnTo>
                      <a:pt x="286" y="474"/>
                    </a:lnTo>
                    <a:lnTo>
                      <a:pt x="286" y="476"/>
                    </a:lnTo>
                    <a:lnTo>
                      <a:pt x="286" y="476"/>
                    </a:lnTo>
                    <a:lnTo>
                      <a:pt x="286" y="476"/>
                    </a:lnTo>
                    <a:lnTo>
                      <a:pt x="288" y="476"/>
                    </a:lnTo>
                    <a:lnTo>
                      <a:pt x="290" y="476"/>
                    </a:lnTo>
                    <a:lnTo>
                      <a:pt x="290" y="476"/>
                    </a:lnTo>
                    <a:lnTo>
                      <a:pt x="291" y="476"/>
                    </a:lnTo>
                    <a:lnTo>
                      <a:pt x="291" y="476"/>
                    </a:lnTo>
                    <a:lnTo>
                      <a:pt x="291" y="476"/>
                    </a:lnTo>
                    <a:lnTo>
                      <a:pt x="293" y="474"/>
                    </a:lnTo>
                    <a:lnTo>
                      <a:pt x="293" y="474"/>
                    </a:lnTo>
                    <a:lnTo>
                      <a:pt x="293" y="474"/>
                    </a:lnTo>
                    <a:lnTo>
                      <a:pt x="291" y="474"/>
                    </a:lnTo>
                    <a:lnTo>
                      <a:pt x="291" y="473"/>
                    </a:lnTo>
                    <a:lnTo>
                      <a:pt x="290" y="473"/>
                    </a:lnTo>
                    <a:lnTo>
                      <a:pt x="290" y="473"/>
                    </a:lnTo>
                    <a:lnTo>
                      <a:pt x="288" y="473"/>
                    </a:lnTo>
                    <a:lnTo>
                      <a:pt x="288" y="473"/>
                    </a:lnTo>
                    <a:lnTo>
                      <a:pt x="288" y="473"/>
                    </a:lnTo>
                    <a:lnTo>
                      <a:pt x="286" y="473"/>
                    </a:lnTo>
                    <a:lnTo>
                      <a:pt x="286" y="473"/>
                    </a:lnTo>
                    <a:lnTo>
                      <a:pt x="286" y="473"/>
                    </a:lnTo>
                    <a:lnTo>
                      <a:pt x="286" y="473"/>
                    </a:lnTo>
                    <a:lnTo>
                      <a:pt x="286" y="473"/>
                    </a:lnTo>
                    <a:lnTo>
                      <a:pt x="286" y="473"/>
                    </a:lnTo>
                    <a:lnTo>
                      <a:pt x="286" y="471"/>
                    </a:lnTo>
                    <a:lnTo>
                      <a:pt x="286" y="471"/>
                    </a:lnTo>
                    <a:lnTo>
                      <a:pt x="286" y="471"/>
                    </a:lnTo>
                    <a:lnTo>
                      <a:pt x="288" y="471"/>
                    </a:lnTo>
                    <a:lnTo>
                      <a:pt x="288" y="471"/>
                    </a:lnTo>
                    <a:lnTo>
                      <a:pt x="288" y="471"/>
                    </a:lnTo>
                    <a:lnTo>
                      <a:pt x="288" y="469"/>
                    </a:lnTo>
                    <a:lnTo>
                      <a:pt x="290" y="469"/>
                    </a:lnTo>
                    <a:lnTo>
                      <a:pt x="290" y="469"/>
                    </a:lnTo>
                    <a:lnTo>
                      <a:pt x="291" y="469"/>
                    </a:lnTo>
                    <a:lnTo>
                      <a:pt x="291" y="469"/>
                    </a:lnTo>
                    <a:lnTo>
                      <a:pt x="293" y="469"/>
                    </a:lnTo>
                    <a:lnTo>
                      <a:pt x="293" y="469"/>
                    </a:lnTo>
                    <a:lnTo>
                      <a:pt x="295" y="469"/>
                    </a:lnTo>
                    <a:lnTo>
                      <a:pt x="295" y="469"/>
                    </a:lnTo>
                    <a:lnTo>
                      <a:pt x="297" y="469"/>
                    </a:lnTo>
                    <a:lnTo>
                      <a:pt x="297" y="469"/>
                    </a:lnTo>
                    <a:lnTo>
                      <a:pt x="299" y="467"/>
                    </a:lnTo>
                    <a:lnTo>
                      <a:pt x="299" y="467"/>
                    </a:lnTo>
                    <a:lnTo>
                      <a:pt x="299" y="465"/>
                    </a:lnTo>
                    <a:lnTo>
                      <a:pt x="300" y="465"/>
                    </a:lnTo>
                    <a:lnTo>
                      <a:pt x="300" y="464"/>
                    </a:lnTo>
                    <a:lnTo>
                      <a:pt x="302" y="462"/>
                    </a:lnTo>
                    <a:lnTo>
                      <a:pt x="302" y="462"/>
                    </a:lnTo>
                    <a:lnTo>
                      <a:pt x="302" y="462"/>
                    </a:lnTo>
                    <a:lnTo>
                      <a:pt x="304" y="462"/>
                    </a:lnTo>
                    <a:lnTo>
                      <a:pt x="304" y="462"/>
                    </a:lnTo>
                    <a:lnTo>
                      <a:pt x="304" y="462"/>
                    </a:lnTo>
                    <a:lnTo>
                      <a:pt x="304" y="464"/>
                    </a:lnTo>
                    <a:lnTo>
                      <a:pt x="304" y="464"/>
                    </a:lnTo>
                    <a:lnTo>
                      <a:pt x="304" y="465"/>
                    </a:lnTo>
                    <a:lnTo>
                      <a:pt x="304" y="467"/>
                    </a:lnTo>
                    <a:lnTo>
                      <a:pt x="304" y="467"/>
                    </a:lnTo>
                    <a:lnTo>
                      <a:pt x="304" y="467"/>
                    </a:lnTo>
                    <a:lnTo>
                      <a:pt x="304" y="469"/>
                    </a:lnTo>
                    <a:lnTo>
                      <a:pt x="304" y="469"/>
                    </a:lnTo>
                    <a:lnTo>
                      <a:pt x="302" y="469"/>
                    </a:lnTo>
                    <a:lnTo>
                      <a:pt x="304" y="469"/>
                    </a:lnTo>
                    <a:lnTo>
                      <a:pt x="304" y="471"/>
                    </a:lnTo>
                    <a:lnTo>
                      <a:pt x="304" y="471"/>
                    </a:lnTo>
                    <a:lnTo>
                      <a:pt x="304" y="471"/>
                    </a:lnTo>
                    <a:lnTo>
                      <a:pt x="306" y="471"/>
                    </a:lnTo>
                    <a:lnTo>
                      <a:pt x="306" y="471"/>
                    </a:lnTo>
                    <a:lnTo>
                      <a:pt x="306" y="469"/>
                    </a:lnTo>
                    <a:lnTo>
                      <a:pt x="308" y="469"/>
                    </a:lnTo>
                    <a:lnTo>
                      <a:pt x="308" y="469"/>
                    </a:lnTo>
                    <a:lnTo>
                      <a:pt x="308" y="469"/>
                    </a:lnTo>
                    <a:lnTo>
                      <a:pt x="308" y="467"/>
                    </a:lnTo>
                    <a:lnTo>
                      <a:pt x="309" y="465"/>
                    </a:lnTo>
                    <a:lnTo>
                      <a:pt x="311" y="464"/>
                    </a:lnTo>
                    <a:lnTo>
                      <a:pt x="313" y="464"/>
                    </a:lnTo>
                    <a:lnTo>
                      <a:pt x="315" y="462"/>
                    </a:lnTo>
                    <a:lnTo>
                      <a:pt x="315" y="462"/>
                    </a:lnTo>
                    <a:lnTo>
                      <a:pt x="315" y="462"/>
                    </a:lnTo>
                    <a:lnTo>
                      <a:pt x="317" y="462"/>
                    </a:lnTo>
                    <a:lnTo>
                      <a:pt x="317" y="460"/>
                    </a:lnTo>
                    <a:lnTo>
                      <a:pt x="317" y="460"/>
                    </a:lnTo>
                    <a:lnTo>
                      <a:pt x="317" y="460"/>
                    </a:lnTo>
                    <a:lnTo>
                      <a:pt x="315" y="460"/>
                    </a:lnTo>
                    <a:lnTo>
                      <a:pt x="315" y="460"/>
                    </a:lnTo>
                    <a:lnTo>
                      <a:pt x="315" y="460"/>
                    </a:lnTo>
                    <a:lnTo>
                      <a:pt x="313" y="458"/>
                    </a:lnTo>
                    <a:lnTo>
                      <a:pt x="313" y="458"/>
                    </a:lnTo>
                    <a:lnTo>
                      <a:pt x="313" y="458"/>
                    </a:lnTo>
                    <a:lnTo>
                      <a:pt x="313" y="458"/>
                    </a:lnTo>
                    <a:lnTo>
                      <a:pt x="315" y="458"/>
                    </a:lnTo>
                    <a:lnTo>
                      <a:pt x="315" y="458"/>
                    </a:lnTo>
                    <a:lnTo>
                      <a:pt x="315" y="458"/>
                    </a:lnTo>
                    <a:lnTo>
                      <a:pt x="315" y="458"/>
                    </a:lnTo>
                    <a:lnTo>
                      <a:pt x="317" y="458"/>
                    </a:lnTo>
                    <a:lnTo>
                      <a:pt x="317" y="458"/>
                    </a:lnTo>
                    <a:lnTo>
                      <a:pt x="318" y="458"/>
                    </a:lnTo>
                    <a:lnTo>
                      <a:pt x="318" y="458"/>
                    </a:lnTo>
                    <a:lnTo>
                      <a:pt x="318" y="458"/>
                    </a:lnTo>
                    <a:lnTo>
                      <a:pt x="320" y="456"/>
                    </a:lnTo>
                    <a:lnTo>
                      <a:pt x="320" y="456"/>
                    </a:lnTo>
                    <a:lnTo>
                      <a:pt x="320" y="456"/>
                    </a:lnTo>
                    <a:lnTo>
                      <a:pt x="322" y="456"/>
                    </a:lnTo>
                    <a:lnTo>
                      <a:pt x="322" y="454"/>
                    </a:lnTo>
                    <a:lnTo>
                      <a:pt x="320" y="454"/>
                    </a:lnTo>
                    <a:lnTo>
                      <a:pt x="318" y="454"/>
                    </a:lnTo>
                    <a:lnTo>
                      <a:pt x="318" y="454"/>
                    </a:lnTo>
                    <a:lnTo>
                      <a:pt x="317" y="454"/>
                    </a:lnTo>
                    <a:lnTo>
                      <a:pt x="317" y="454"/>
                    </a:lnTo>
                    <a:lnTo>
                      <a:pt x="317" y="454"/>
                    </a:lnTo>
                    <a:lnTo>
                      <a:pt x="317" y="454"/>
                    </a:lnTo>
                    <a:lnTo>
                      <a:pt x="317" y="454"/>
                    </a:lnTo>
                    <a:lnTo>
                      <a:pt x="317" y="454"/>
                    </a:lnTo>
                    <a:lnTo>
                      <a:pt x="317" y="454"/>
                    </a:lnTo>
                    <a:lnTo>
                      <a:pt x="317" y="453"/>
                    </a:lnTo>
                    <a:lnTo>
                      <a:pt x="317" y="453"/>
                    </a:lnTo>
                    <a:lnTo>
                      <a:pt x="317" y="453"/>
                    </a:lnTo>
                    <a:lnTo>
                      <a:pt x="317" y="451"/>
                    </a:lnTo>
                    <a:lnTo>
                      <a:pt x="317" y="451"/>
                    </a:lnTo>
                    <a:lnTo>
                      <a:pt x="318" y="449"/>
                    </a:lnTo>
                    <a:lnTo>
                      <a:pt x="318" y="449"/>
                    </a:lnTo>
                    <a:lnTo>
                      <a:pt x="318" y="449"/>
                    </a:lnTo>
                    <a:lnTo>
                      <a:pt x="318" y="449"/>
                    </a:lnTo>
                    <a:lnTo>
                      <a:pt x="318" y="447"/>
                    </a:lnTo>
                    <a:lnTo>
                      <a:pt x="318" y="447"/>
                    </a:lnTo>
                    <a:lnTo>
                      <a:pt x="318" y="447"/>
                    </a:lnTo>
                    <a:lnTo>
                      <a:pt x="318" y="447"/>
                    </a:lnTo>
                    <a:lnTo>
                      <a:pt x="318" y="445"/>
                    </a:lnTo>
                    <a:lnTo>
                      <a:pt x="317" y="445"/>
                    </a:lnTo>
                    <a:lnTo>
                      <a:pt x="317" y="445"/>
                    </a:lnTo>
                    <a:lnTo>
                      <a:pt x="317" y="445"/>
                    </a:lnTo>
                    <a:lnTo>
                      <a:pt x="315" y="445"/>
                    </a:lnTo>
                    <a:lnTo>
                      <a:pt x="315" y="445"/>
                    </a:lnTo>
                    <a:lnTo>
                      <a:pt x="315" y="445"/>
                    </a:lnTo>
                    <a:lnTo>
                      <a:pt x="313" y="445"/>
                    </a:lnTo>
                    <a:lnTo>
                      <a:pt x="311" y="445"/>
                    </a:lnTo>
                    <a:lnTo>
                      <a:pt x="311" y="445"/>
                    </a:lnTo>
                    <a:lnTo>
                      <a:pt x="311" y="445"/>
                    </a:lnTo>
                    <a:lnTo>
                      <a:pt x="311" y="445"/>
                    </a:lnTo>
                    <a:lnTo>
                      <a:pt x="311" y="444"/>
                    </a:lnTo>
                    <a:lnTo>
                      <a:pt x="311" y="444"/>
                    </a:lnTo>
                    <a:lnTo>
                      <a:pt x="311" y="444"/>
                    </a:lnTo>
                    <a:lnTo>
                      <a:pt x="311" y="444"/>
                    </a:lnTo>
                    <a:lnTo>
                      <a:pt x="313" y="442"/>
                    </a:lnTo>
                    <a:lnTo>
                      <a:pt x="313" y="442"/>
                    </a:lnTo>
                    <a:lnTo>
                      <a:pt x="313" y="440"/>
                    </a:lnTo>
                    <a:lnTo>
                      <a:pt x="313" y="440"/>
                    </a:lnTo>
                    <a:lnTo>
                      <a:pt x="311" y="440"/>
                    </a:lnTo>
                    <a:lnTo>
                      <a:pt x="311" y="438"/>
                    </a:lnTo>
                    <a:lnTo>
                      <a:pt x="313" y="438"/>
                    </a:lnTo>
                    <a:lnTo>
                      <a:pt x="313" y="438"/>
                    </a:lnTo>
                    <a:lnTo>
                      <a:pt x="313" y="436"/>
                    </a:lnTo>
                    <a:lnTo>
                      <a:pt x="313" y="436"/>
                    </a:lnTo>
                    <a:lnTo>
                      <a:pt x="311" y="436"/>
                    </a:lnTo>
                    <a:lnTo>
                      <a:pt x="311" y="436"/>
                    </a:lnTo>
                    <a:lnTo>
                      <a:pt x="311" y="435"/>
                    </a:lnTo>
                    <a:lnTo>
                      <a:pt x="311" y="435"/>
                    </a:lnTo>
                    <a:lnTo>
                      <a:pt x="311" y="435"/>
                    </a:lnTo>
                    <a:lnTo>
                      <a:pt x="311" y="435"/>
                    </a:lnTo>
                    <a:lnTo>
                      <a:pt x="309" y="433"/>
                    </a:lnTo>
                    <a:lnTo>
                      <a:pt x="309" y="433"/>
                    </a:lnTo>
                    <a:lnTo>
                      <a:pt x="309" y="433"/>
                    </a:lnTo>
                    <a:lnTo>
                      <a:pt x="308" y="433"/>
                    </a:lnTo>
                    <a:lnTo>
                      <a:pt x="308" y="433"/>
                    </a:lnTo>
                    <a:lnTo>
                      <a:pt x="306" y="433"/>
                    </a:lnTo>
                    <a:lnTo>
                      <a:pt x="306" y="433"/>
                    </a:lnTo>
                    <a:lnTo>
                      <a:pt x="306" y="431"/>
                    </a:lnTo>
                    <a:lnTo>
                      <a:pt x="306" y="431"/>
                    </a:lnTo>
                    <a:lnTo>
                      <a:pt x="306" y="431"/>
                    </a:lnTo>
                    <a:lnTo>
                      <a:pt x="306" y="431"/>
                    </a:lnTo>
                    <a:lnTo>
                      <a:pt x="306" y="431"/>
                    </a:lnTo>
                    <a:lnTo>
                      <a:pt x="306" y="429"/>
                    </a:lnTo>
                    <a:lnTo>
                      <a:pt x="306" y="429"/>
                    </a:lnTo>
                    <a:lnTo>
                      <a:pt x="306" y="429"/>
                    </a:lnTo>
                    <a:lnTo>
                      <a:pt x="306" y="427"/>
                    </a:lnTo>
                    <a:lnTo>
                      <a:pt x="308" y="427"/>
                    </a:lnTo>
                    <a:lnTo>
                      <a:pt x="308" y="427"/>
                    </a:lnTo>
                    <a:lnTo>
                      <a:pt x="308" y="429"/>
                    </a:lnTo>
                    <a:lnTo>
                      <a:pt x="309" y="429"/>
                    </a:lnTo>
                    <a:lnTo>
                      <a:pt x="309" y="429"/>
                    </a:lnTo>
                    <a:lnTo>
                      <a:pt x="309" y="429"/>
                    </a:lnTo>
                    <a:lnTo>
                      <a:pt x="311" y="429"/>
                    </a:lnTo>
                    <a:lnTo>
                      <a:pt x="311" y="429"/>
                    </a:lnTo>
                    <a:lnTo>
                      <a:pt x="311" y="427"/>
                    </a:lnTo>
                    <a:lnTo>
                      <a:pt x="311" y="427"/>
                    </a:lnTo>
                    <a:lnTo>
                      <a:pt x="313" y="427"/>
                    </a:lnTo>
                    <a:lnTo>
                      <a:pt x="313" y="427"/>
                    </a:lnTo>
                    <a:lnTo>
                      <a:pt x="313" y="427"/>
                    </a:lnTo>
                    <a:lnTo>
                      <a:pt x="311" y="426"/>
                    </a:lnTo>
                    <a:lnTo>
                      <a:pt x="311" y="426"/>
                    </a:lnTo>
                    <a:lnTo>
                      <a:pt x="311" y="426"/>
                    </a:lnTo>
                    <a:lnTo>
                      <a:pt x="309" y="426"/>
                    </a:lnTo>
                    <a:lnTo>
                      <a:pt x="309" y="426"/>
                    </a:lnTo>
                    <a:lnTo>
                      <a:pt x="308" y="426"/>
                    </a:lnTo>
                    <a:lnTo>
                      <a:pt x="308" y="426"/>
                    </a:lnTo>
                    <a:lnTo>
                      <a:pt x="308" y="424"/>
                    </a:lnTo>
                    <a:lnTo>
                      <a:pt x="308" y="424"/>
                    </a:lnTo>
                    <a:lnTo>
                      <a:pt x="308" y="424"/>
                    </a:lnTo>
                    <a:lnTo>
                      <a:pt x="308" y="424"/>
                    </a:lnTo>
                    <a:lnTo>
                      <a:pt x="308" y="424"/>
                    </a:lnTo>
                    <a:lnTo>
                      <a:pt x="309" y="422"/>
                    </a:lnTo>
                    <a:lnTo>
                      <a:pt x="309" y="422"/>
                    </a:lnTo>
                    <a:lnTo>
                      <a:pt x="309" y="422"/>
                    </a:lnTo>
                    <a:lnTo>
                      <a:pt x="309" y="422"/>
                    </a:lnTo>
                    <a:lnTo>
                      <a:pt x="309" y="422"/>
                    </a:lnTo>
                    <a:lnTo>
                      <a:pt x="309" y="422"/>
                    </a:lnTo>
                    <a:lnTo>
                      <a:pt x="308" y="420"/>
                    </a:lnTo>
                    <a:lnTo>
                      <a:pt x="308" y="420"/>
                    </a:lnTo>
                    <a:lnTo>
                      <a:pt x="308" y="420"/>
                    </a:lnTo>
                    <a:lnTo>
                      <a:pt x="308" y="418"/>
                    </a:lnTo>
                    <a:lnTo>
                      <a:pt x="308" y="418"/>
                    </a:lnTo>
                    <a:lnTo>
                      <a:pt x="308" y="418"/>
                    </a:lnTo>
                    <a:lnTo>
                      <a:pt x="309" y="418"/>
                    </a:lnTo>
                    <a:lnTo>
                      <a:pt x="309" y="418"/>
                    </a:lnTo>
                    <a:lnTo>
                      <a:pt x="309" y="418"/>
                    </a:lnTo>
                    <a:lnTo>
                      <a:pt x="309" y="418"/>
                    </a:lnTo>
                    <a:lnTo>
                      <a:pt x="311" y="417"/>
                    </a:lnTo>
                    <a:lnTo>
                      <a:pt x="313" y="417"/>
                    </a:lnTo>
                    <a:lnTo>
                      <a:pt x="315" y="415"/>
                    </a:lnTo>
                    <a:lnTo>
                      <a:pt x="315" y="415"/>
                    </a:lnTo>
                    <a:lnTo>
                      <a:pt x="315" y="413"/>
                    </a:lnTo>
                    <a:lnTo>
                      <a:pt x="315" y="413"/>
                    </a:lnTo>
                    <a:lnTo>
                      <a:pt x="315" y="413"/>
                    </a:lnTo>
                    <a:lnTo>
                      <a:pt x="315" y="413"/>
                    </a:lnTo>
                    <a:lnTo>
                      <a:pt x="315" y="411"/>
                    </a:lnTo>
                    <a:lnTo>
                      <a:pt x="315" y="411"/>
                    </a:lnTo>
                    <a:lnTo>
                      <a:pt x="315" y="411"/>
                    </a:lnTo>
                    <a:lnTo>
                      <a:pt x="313" y="411"/>
                    </a:lnTo>
                    <a:lnTo>
                      <a:pt x="313" y="409"/>
                    </a:lnTo>
                    <a:lnTo>
                      <a:pt x="311" y="409"/>
                    </a:lnTo>
                    <a:lnTo>
                      <a:pt x="311" y="409"/>
                    </a:lnTo>
                    <a:lnTo>
                      <a:pt x="311" y="409"/>
                    </a:lnTo>
                    <a:lnTo>
                      <a:pt x="311" y="407"/>
                    </a:lnTo>
                    <a:lnTo>
                      <a:pt x="311" y="407"/>
                    </a:lnTo>
                    <a:lnTo>
                      <a:pt x="311" y="406"/>
                    </a:lnTo>
                    <a:lnTo>
                      <a:pt x="313" y="406"/>
                    </a:lnTo>
                    <a:lnTo>
                      <a:pt x="313" y="406"/>
                    </a:lnTo>
                    <a:lnTo>
                      <a:pt x="315" y="406"/>
                    </a:lnTo>
                    <a:lnTo>
                      <a:pt x="315" y="406"/>
                    </a:lnTo>
                    <a:lnTo>
                      <a:pt x="315" y="406"/>
                    </a:lnTo>
                    <a:lnTo>
                      <a:pt x="315" y="404"/>
                    </a:lnTo>
                    <a:lnTo>
                      <a:pt x="315" y="404"/>
                    </a:lnTo>
                    <a:lnTo>
                      <a:pt x="315" y="404"/>
                    </a:lnTo>
                    <a:lnTo>
                      <a:pt x="315" y="404"/>
                    </a:lnTo>
                    <a:lnTo>
                      <a:pt x="315" y="404"/>
                    </a:lnTo>
                    <a:lnTo>
                      <a:pt x="315" y="402"/>
                    </a:lnTo>
                    <a:lnTo>
                      <a:pt x="315" y="402"/>
                    </a:lnTo>
                    <a:lnTo>
                      <a:pt x="315" y="402"/>
                    </a:lnTo>
                    <a:lnTo>
                      <a:pt x="315" y="402"/>
                    </a:lnTo>
                    <a:lnTo>
                      <a:pt x="315" y="400"/>
                    </a:lnTo>
                    <a:lnTo>
                      <a:pt x="315" y="400"/>
                    </a:lnTo>
                    <a:lnTo>
                      <a:pt x="315" y="400"/>
                    </a:lnTo>
                    <a:lnTo>
                      <a:pt x="315" y="400"/>
                    </a:lnTo>
                    <a:lnTo>
                      <a:pt x="313" y="398"/>
                    </a:lnTo>
                    <a:lnTo>
                      <a:pt x="313" y="398"/>
                    </a:lnTo>
                    <a:lnTo>
                      <a:pt x="313" y="398"/>
                    </a:lnTo>
                    <a:lnTo>
                      <a:pt x="313" y="398"/>
                    </a:lnTo>
                    <a:lnTo>
                      <a:pt x="311" y="398"/>
                    </a:lnTo>
                    <a:lnTo>
                      <a:pt x="311" y="398"/>
                    </a:lnTo>
                    <a:lnTo>
                      <a:pt x="311" y="398"/>
                    </a:lnTo>
                    <a:lnTo>
                      <a:pt x="311" y="398"/>
                    </a:lnTo>
                    <a:lnTo>
                      <a:pt x="309" y="398"/>
                    </a:lnTo>
                    <a:lnTo>
                      <a:pt x="309" y="398"/>
                    </a:lnTo>
                    <a:lnTo>
                      <a:pt x="309" y="398"/>
                    </a:lnTo>
                    <a:lnTo>
                      <a:pt x="308" y="397"/>
                    </a:lnTo>
                    <a:lnTo>
                      <a:pt x="308" y="397"/>
                    </a:lnTo>
                    <a:lnTo>
                      <a:pt x="306" y="397"/>
                    </a:lnTo>
                    <a:lnTo>
                      <a:pt x="306" y="397"/>
                    </a:lnTo>
                    <a:lnTo>
                      <a:pt x="306" y="397"/>
                    </a:lnTo>
                    <a:lnTo>
                      <a:pt x="306" y="397"/>
                    </a:lnTo>
                    <a:lnTo>
                      <a:pt x="306" y="395"/>
                    </a:lnTo>
                    <a:lnTo>
                      <a:pt x="306" y="395"/>
                    </a:lnTo>
                    <a:lnTo>
                      <a:pt x="308" y="395"/>
                    </a:lnTo>
                    <a:lnTo>
                      <a:pt x="308" y="395"/>
                    </a:lnTo>
                    <a:lnTo>
                      <a:pt x="308" y="395"/>
                    </a:lnTo>
                    <a:lnTo>
                      <a:pt x="309" y="397"/>
                    </a:lnTo>
                    <a:lnTo>
                      <a:pt x="309" y="397"/>
                    </a:lnTo>
                    <a:lnTo>
                      <a:pt x="309" y="397"/>
                    </a:lnTo>
                    <a:lnTo>
                      <a:pt x="309" y="395"/>
                    </a:lnTo>
                    <a:lnTo>
                      <a:pt x="311" y="395"/>
                    </a:lnTo>
                    <a:lnTo>
                      <a:pt x="311" y="395"/>
                    </a:lnTo>
                    <a:lnTo>
                      <a:pt x="311" y="395"/>
                    </a:lnTo>
                    <a:lnTo>
                      <a:pt x="311" y="395"/>
                    </a:lnTo>
                    <a:lnTo>
                      <a:pt x="311" y="395"/>
                    </a:lnTo>
                    <a:lnTo>
                      <a:pt x="311" y="395"/>
                    </a:lnTo>
                    <a:lnTo>
                      <a:pt x="313" y="393"/>
                    </a:lnTo>
                    <a:lnTo>
                      <a:pt x="313" y="393"/>
                    </a:lnTo>
                    <a:lnTo>
                      <a:pt x="313" y="393"/>
                    </a:lnTo>
                    <a:lnTo>
                      <a:pt x="313" y="391"/>
                    </a:lnTo>
                    <a:lnTo>
                      <a:pt x="313" y="391"/>
                    </a:lnTo>
                    <a:lnTo>
                      <a:pt x="313" y="389"/>
                    </a:lnTo>
                    <a:lnTo>
                      <a:pt x="313" y="388"/>
                    </a:lnTo>
                    <a:lnTo>
                      <a:pt x="313" y="388"/>
                    </a:lnTo>
                    <a:lnTo>
                      <a:pt x="313" y="388"/>
                    </a:lnTo>
                    <a:lnTo>
                      <a:pt x="313" y="386"/>
                    </a:lnTo>
                    <a:lnTo>
                      <a:pt x="313" y="386"/>
                    </a:lnTo>
                    <a:lnTo>
                      <a:pt x="313" y="384"/>
                    </a:lnTo>
                    <a:lnTo>
                      <a:pt x="313" y="384"/>
                    </a:lnTo>
                    <a:lnTo>
                      <a:pt x="313" y="384"/>
                    </a:lnTo>
                    <a:lnTo>
                      <a:pt x="313" y="384"/>
                    </a:lnTo>
                    <a:lnTo>
                      <a:pt x="313" y="382"/>
                    </a:lnTo>
                    <a:lnTo>
                      <a:pt x="313" y="382"/>
                    </a:lnTo>
                    <a:lnTo>
                      <a:pt x="313" y="382"/>
                    </a:lnTo>
                    <a:lnTo>
                      <a:pt x="311" y="382"/>
                    </a:lnTo>
                    <a:lnTo>
                      <a:pt x="311" y="382"/>
                    </a:lnTo>
                    <a:lnTo>
                      <a:pt x="311" y="382"/>
                    </a:lnTo>
                    <a:lnTo>
                      <a:pt x="309" y="382"/>
                    </a:lnTo>
                    <a:lnTo>
                      <a:pt x="309" y="382"/>
                    </a:lnTo>
                    <a:lnTo>
                      <a:pt x="309" y="382"/>
                    </a:lnTo>
                    <a:lnTo>
                      <a:pt x="308" y="382"/>
                    </a:lnTo>
                    <a:lnTo>
                      <a:pt x="308" y="382"/>
                    </a:lnTo>
                    <a:lnTo>
                      <a:pt x="308" y="382"/>
                    </a:lnTo>
                    <a:lnTo>
                      <a:pt x="308" y="382"/>
                    </a:lnTo>
                    <a:lnTo>
                      <a:pt x="306" y="382"/>
                    </a:lnTo>
                    <a:lnTo>
                      <a:pt x="306" y="382"/>
                    </a:lnTo>
                    <a:lnTo>
                      <a:pt x="304" y="382"/>
                    </a:lnTo>
                    <a:lnTo>
                      <a:pt x="304" y="382"/>
                    </a:lnTo>
                    <a:lnTo>
                      <a:pt x="304" y="380"/>
                    </a:lnTo>
                    <a:lnTo>
                      <a:pt x="304" y="380"/>
                    </a:lnTo>
                    <a:lnTo>
                      <a:pt x="304" y="380"/>
                    </a:lnTo>
                    <a:lnTo>
                      <a:pt x="304" y="380"/>
                    </a:lnTo>
                    <a:lnTo>
                      <a:pt x="304" y="380"/>
                    </a:lnTo>
                    <a:lnTo>
                      <a:pt x="304" y="380"/>
                    </a:lnTo>
                    <a:lnTo>
                      <a:pt x="306" y="380"/>
                    </a:lnTo>
                    <a:lnTo>
                      <a:pt x="306" y="380"/>
                    </a:lnTo>
                    <a:lnTo>
                      <a:pt x="306" y="379"/>
                    </a:lnTo>
                    <a:lnTo>
                      <a:pt x="306" y="379"/>
                    </a:lnTo>
                    <a:lnTo>
                      <a:pt x="306" y="379"/>
                    </a:lnTo>
                    <a:lnTo>
                      <a:pt x="308" y="377"/>
                    </a:lnTo>
                    <a:lnTo>
                      <a:pt x="308" y="377"/>
                    </a:lnTo>
                    <a:lnTo>
                      <a:pt x="306" y="377"/>
                    </a:lnTo>
                    <a:lnTo>
                      <a:pt x="306" y="377"/>
                    </a:lnTo>
                    <a:lnTo>
                      <a:pt x="306" y="377"/>
                    </a:lnTo>
                    <a:lnTo>
                      <a:pt x="306" y="377"/>
                    </a:lnTo>
                    <a:lnTo>
                      <a:pt x="304" y="375"/>
                    </a:lnTo>
                    <a:lnTo>
                      <a:pt x="304" y="375"/>
                    </a:lnTo>
                    <a:lnTo>
                      <a:pt x="304" y="375"/>
                    </a:lnTo>
                    <a:lnTo>
                      <a:pt x="302" y="375"/>
                    </a:lnTo>
                    <a:lnTo>
                      <a:pt x="302" y="373"/>
                    </a:lnTo>
                    <a:lnTo>
                      <a:pt x="302" y="373"/>
                    </a:lnTo>
                    <a:lnTo>
                      <a:pt x="302" y="373"/>
                    </a:lnTo>
                    <a:lnTo>
                      <a:pt x="302" y="371"/>
                    </a:lnTo>
                    <a:lnTo>
                      <a:pt x="302" y="369"/>
                    </a:lnTo>
                    <a:lnTo>
                      <a:pt x="302" y="369"/>
                    </a:lnTo>
                    <a:lnTo>
                      <a:pt x="304" y="369"/>
                    </a:lnTo>
                    <a:lnTo>
                      <a:pt x="304" y="369"/>
                    </a:lnTo>
                    <a:lnTo>
                      <a:pt x="306" y="369"/>
                    </a:lnTo>
                    <a:lnTo>
                      <a:pt x="306" y="369"/>
                    </a:lnTo>
                    <a:lnTo>
                      <a:pt x="306" y="369"/>
                    </a:lnTo>
                    <a:lnTo>
                      <a:pt x="306" y="369"/>
                    </a:lnTo>
                    <a:lnTo>
                      <a:pt x="306" y="369"/>
                    </a:lnTo>
                    <a:lnTo>
                      <a:pt x="306" y="369"/>
                    </a:lnTo>
                    <a:lnTo>
                      <a:pt x="308" y="369"/>
                    </a:lnTo>
                    <a:lnTo>
                      <a:pt x="308" y="369"/>
                    </a:lnTo>
                    <a:lnTo>
                      <a:pt x="308" y="369"/>
                    </a:lnTo>
                    <a:lnTo>
                      <a:pt x="308" y="371"/>
                    </a:lnTo>
                    <a:lnTo>
                      <a:pt x="308" y="371"/>
                    </a:lnTo>
                    <a:lnTo>
                      <a:pt x="309" y="371"/>
                    </a:lnTo>
                    <a:lnTo>
                      <a:pt x="309" y="371"/>
                    </a:lnTo>
                    <a:lnTo>
                      <a:pt x="309" y="371"/>
                    </a:lnTo>
                    <a:lnTo>
                      <a:pt x="311" y="369"/>
                    </a:lnTo>
                    <a:lnTo>
                      <a:pt x="311" y="369"/>
                    </a:lnTo>
                    <a:lnTo>
                      <a:pt x="311" y="369"/>
                    </a:lnTo>
                    <a:lnTo>
                      <a:pt x="313" y="369"/>
                    </a:lnTo>
                    <a:lnTo>
                      <a:pt x="313" y="368"/>
                    </a:lnTo>
                    <a:lnTo>
                      <a:pt x="313" y="368"/>
                    </a:lnTo>
                    <a:lnTo>
                      <a:pt x="313" y="366"/>
                    </a:lnTo>
                    <a:lnTo>
                      <a:pt x="313" y="366"/>
                    </a:lnTo>
                    <a:lnTo>
                      <a:pt x="313" y="366"/>
                    </a:lnTo>
                    <a:lnTo>
                      <a:pt x="311" y="366"/>
                    </a:lnTo>
                    <a:lnTo>
                      <a:pt x="311" y="366"/>
                    </a:lnTo>
                    <a:lnTo>
                      <a:pt x="311" y="364"/>
                    </a:lnTo>
                    <a:lnTo>
                      <a:pt x="309" y="364"/>
                    </a:lnTo>
                    <a:lnTo>
                      <a:pt x="309" y="364"/>
                    </a:lnTo>
                    <a:lnTo>
                      <a:pt x="309" y="364"/>
                    </a:lnTo>
                    <a:lnTo>
                      <a:pt x="308" y="362"/>
                    </a:lnTo>
                    <a:lnTo>
                      <a:pt x="308" y="362"/>
                    </a:lnTo>
                    <a:lnTo>
                      <a:pt x="308" y="362"/>
                    </a:lnTo>
                    <a:lnTo>
                      <a:pt x="306" y="362"/>
                    </a:lnTo>
                    <a:lnTo>
                      <a:pt x="306" y="360"/>
                    </a:lnTo>
                    <a:lnTo>
                      <a:pt x="306" y="360"/>
                    </a:lnTo>
                    <a:lnTo>
                      <a:pt x="308" y="360"/>
                    </a:lnTo>
                    <a:lnTo>
                      <a:pt x="308" y="359"/>
                    </a:lnTo>
                    <a:lnTo>
                      <a:pt x="308" y="359"/>
                    </a:lnTo>
                    <a:lnTo>
                      <a:pt x="308" y="359"/>
                    </a:lnTo>
                    <a:lnTo>
                      <a:pt x="306" y="359"/>
                    </a:lnTo>
                    <a:lnTo>
                      <a:pt x="306" y="359"/>
                    </a:lnTo>
                    <a:lnTo>
                      <a:pt x="306" y="357"/>
                    </a:lnTo>
                    <a:lnTo>
                      <a:pt x="308" y="357"/>
                    </a:lnTo>
                    <a:lnTo>
                      <a:pt x="308" y="357"/>
                    </a:lnTo>
                    <a:lnTo>
                      <a:pt x="308" y="355"/>
                    </a:lnTo>
                    <a:lnTo>
                      <a:pt x="308" y="355"/>
                    </a:lnTo>
                    <a:lnTo>
                      <a:pt x="308" y="353"/>
                    </a:lnTo>
                    <a:lnTo>
                      <a:pt x="308" y="353"/>
                    </a:lnTo>
                    <a:lnTo>
                      <a:pt x="308" y="351"/>
                    </a:lnTo>
                    <a:lnTo>
                      <a:pt x="308" y="351"/>
                    </a:lnTo>
                    <a:lnTo>
                      <a:pt x="308" y="350"/>
                    </a:lnTo>
                    <a:lnTo>
                      <a:pt x="308" y="350"/>
                    </a:lnTo>
                    <a:lnTo>
                      <a:pt x="308" y="350"/>
                    </a:lnTo>
                    <a:lnTo>
                      <a:pt x="308" y="348"/>
                    </a:lnTo>
                    <a:lnTo>
                      <a:pt x="308" y="348"/>
                    </a:lnTo>
                    <a:lnTo>
                      <a:pt x="308" y="348"/>
                    </a:lnTo>
                    <a:lnTo>
                      <a:pt x="306" y="346"/>
                    </a:lnTo>
                    <a:lnTo>
                      <a:pt x="306" y="346"/>
                    </a:lnTo>
                    <a:lnTo>
                      <a:pt x="306" y="346"/>
                    </a:lnTo>
                    <a:lnTo>
                      <a:pt x="304" y="344"/>
                    </a:lnTo>
                    <a:lnTo>
                      <a:pt x="304" y="344"/>
                    </a:lnTo>
                    <a:lnTo>
                      <a:pt x="304" y="344"/>
                    </a:lnTo>
                    <a:lnTo>
                      <a:pt x="304" y="342"/>
                    </a:lnTo>
                    <a:lnTo>
                      <a:pt x="304" y="341"/>
                    </a:lnTo>
                    <a:lnTo>
                      <a:pt x="304" y="341"/>
                    </a:lnTo>
                    <a:lnTo>
                      <a:pt x="306" y="341"/>
                    </a:lnTo>
                    <a:lnTo>
                      <a:pt x="306" y="339"/>
                    </a:lnTo>
                    <a:lnTo>
                      <a:pt x="306" y="339"/>
                    </a:lnTo>
                    <a:lnTo>
                      <a:pt x="306" y="339"/>
                    </a:lnTo>
                    <a:lnTo>
                      <a:pt x="306" y="339"/>
                    </a:lnTo>
                    <a:lnTo>
                      <a:pt x="306" y="339"/>
                    </a:lnTo>
                    <a:lnTo>
                      <a:pt x="306" y="337"/>
                    </a:lnTo>
                    <a:lnTo>
                      <a:pt x="306" y="337"/>
                    </a:lnTo>
                    <a:lnTo>
                      <a:pt x="306" y="337"/>
                    </a:lnTo>
                    <a:lnTo>
                      <a:pt x="306" y="337"/>
                    </a:lnTo>
                    <a:lnTo>
                      <a:pt x="308" y="337"/>
                    </a:lnTo>
                    <a:lnTo>
                      <a:pt x="308" y="337"/>
                    </a:lnTo>
                    <a:lnTo>
                      <a:pt x="308" y="335"/>
                    </a:lnTo>
                    <a:lnTo>
                      <a:pt x="308" y="335"/>
                    </a:lnTo>
                    <a:lnTo>
                      <a:pt x="308" y="335"/>
                    </a:lnTo>
                    <a:lnTo>
                      <a:pt x="306" y="333"/>
                    </a:lnTo>
                    <a:lnTo>
                      <a:pt x="306" y="333"/>
                    </a:lnTo>
                    <a:lnTo>
                      <a:pt x="306" y="333"/>
                    </a:lnTo>
                    <a:lnTo>
                      <a:pt x="306" y="333"/>
                    </a:lnTo>
                    <a:lnTo>
                      <a:pt x="304" y="333"/>
                    </a:lnTo>
                    <a:lnTo>
                      <a:pt x="304" y="333"/>
                    </a:lnTo>
                    <a:lnTo>
                      <a:pt x="304" y="331"/>
                    </a:lnTo>
                    <a:lnTo>
                      <a:pt x="304" y="331"/>
                    </a:lnTo>
                    <a:lnTo>
                      <a:pt x="304" y="331"/>
                    </a:lnTo>
                    <a:lnTo>
                      <a:pt x="302" y="331"/>
                    </a:lnTo>
                    <a:lnTo>
                      <a:pt x="302" y="331"/>
                    </a:lnTo>
                    <a:lnTo>
                      <a:pt x="302" y="331"/>
                    </a:lnTo>
                    <a:lnTo>
                      <a:pt x="302" y="330"/>
                    </a:lnTo>
                    <a:lnTo>
                      <a:pt x="300" y="330"/>
                    </a:lnTo>
                    <a:lnTo>
                      <a:pt x="300" y="330"/>
                    </a:lnTo>
                    <a:lnTo>
                      <a:pt x="300" y="330"/>
                    </a:lnTo>
                    <a:lnTo>
                      <a:pt x="300" y="328"/>
                    </a:lnTo>
                    <a:lnTo>
                      <a:pt x="300" y="328"/>
                    </a:lnTo>
                    <a:lnTo>
                      <a:pt x="300" y="328"/>
                    </a:lnTo>
                    <a:lnTo>
                      <a:pt x="299" y="328"/>
                    </a:lnTo>
                    <a:lnTo>
                      <a:pt x="299" y="328"/>
                    </a:lnTo>
                    <a:lnTo>
                      <a:pt x="299" y="326"/>
                    </a:lnTo>
                    <a:lnTo>
                      <a:pt x="299" y="326"/>
                    </a:lnTo>
                    <a:lnTo>
                      <a:pt x="299" y="326"/>
                    </a:lnTo>
                    <a:lnTo>
                      <a:pt x="299" y="326"/>
                    </a:lnTo>
                    <a:lnTo>
                      <a:pt x="299" y="326"/>
                    </a:lnTo>
                    <a:lnTo>
                      <a:pt x="299" y="324"/>
                    </a:lnTo>
                    <a:lnTo>
                      <a:pt x="299" y="324"/>
                    </a:lnTo>
                    <a:lnTo>
                      <a:pt x="299" y="324"/>
                    </a:lnTo>
                    <a:lnTo>
                      <a:pt x="300" y="322"/>
                    </a:lnTo>
                    <a:lnTo>
                      <a:pt x="300" y="322"/>
                    </a:lnTo>
                    <a:lnTo>
                      <a:pt x="300" y="322"/>
                    </a:lnTo>
                    <a:lnTo>
                      <a:pt x="300" y="322"/>
                    </a:lnTo>
                    <a:lnTo>
                      <a:pt x="300" y="322"/>
                    </a:lnTo>
                    <a:lnTo>
                      <a:pt x="300" y="322"/>
                    </a:lnTo>
                    <a:lnTo>
                      <a:pt x="300" y="322"/>
                    </a:lnTo>
                    <a:lnTo>
                      <a:pt x="300" y="322"/>
                    </a:lnTo>
                    <a:lnTo>
                      <a:pt x="300" y="321"/>
                    </a:lnTo>
                    <a:lnTo>
                      <a:pt x="302" y="321"/>
                    </a:lnTo>
                    <a:lnTo>
                      <a:pt x="302" y="321"/>
                    </a:lnTo>
                    <a:lnTo>
                      <a:pt x="302" y="321"/>
                    </a:lnTo>
                    <a:lnTo>
                      <a:pt x="302" y="321"/>
                    </a:lnTo>
                    <a:lnTo>
                      <a:pt x="302" y="321"/>
                    </a:lnTo>
                    <a:lnTo>
                      <a:pt x="302" y="319"/>
                    </a:lnTo>
                    <a:lnTo>
                      <a:pt x="302" y="319"/>
                    </a:lnTo>
                    <a:lnTo>
                      <a:pt x="302" y="319"/>
                    </a:lnTo>
                    <a:lnTo>
                      <a:pt x="302" y="317"/>
                    </a:lnTo>
                    <a:lnTo>
                      <a:pt x="302" y="317"/>
                    </a:lnTo>
                    <a:lnTo>
                      <a:pt x="302" y="317"/>
                    </a:lnTo>
                    <a:lnTo>
                      <a:pt x="304" y="317"/>
                    </a:lnTo>
                    <a:lnTo>
                      <a:pt x="302" y="315"/>
                    </a:lnTo>
                    <a:lnTo>
                      <a:pt x="302" y="313"/>
                    </a:lnTo>
                    <a:lnTo>
                      <a:pt x="302" y="313"/>
                    </a:lnTo>
                    <a:lnTo>
                      <a:pt x="302" y="313"/>
                    </a:lnTo>
                    <a:lnTo>
                      <a:pt x="302" y="312"/>
                    </a:lnTo>
                    <a:lnTo>
                      <a:pt x="302" y="312"/>
                    </a:lnTo>
                    <a:lnTo>
                      <a:pt x="302" y="312"/>
                    </a:lnTo>
                    <a:lnTo>
                      <a:pt x="302" y="312"/>
                    </a:lnTo>
                    <a:lnTo>
                      <a:pt x="300" y="312"/>
                    </a:lnTo>
                    <a:lnTo>
                      <a:pt x="300" y="312"/>
                    </a:lnTo>
                    <a:lnTo>
                      <a:pt x="300" y="312"/>
                    </a:lnTo>
                    <a:lnTo>
                      <a:pt x="300" y="312"/>
                    </a:lnTo>
                    <a:lnTo>
                      <a:pt x="300" y="312"/>
                    </a:lnTo>
                    <a:lnTo>
                      <a:pt x="300" y="310"/>
                    </a:lnTo>
                    <a:lnTo>
                      <a:pt x="300" y="310"/>
                    </a:lnTo>
                    <a:lnTo>
                      <a:pt x="300" y="310"/>
                    </a:lnTo>
                    <a:lnTo>
                      <a:pt x="300" y="310"/>
                    </a:lnTo>
                    <a:lnTo>
                      <a:pt x="300" y="308"/>
                    </a:lnTo>
                    <a:lnTo>
                      <a:pt x="302" y="308"/>
                    </a:lnTo>
                    <a:lnTo>
                      <a:pt x="302" y="308"/>
                    </a:lnTo>
                    <a:lnTo>
                      <a:pt x="302" y="306"/>
                    </a:lnTo>
                    <a:lnTo>
                      <a:pt x="302" y="306"/>
                    </a:lnTo>
                    <a:lnTo>
                      <a:pt x="304" y="306"/>
                    </a:lnTo>
                    <a:lnTo>
                      <a:pt x="304" y="306"/>
                    </a:lnTo>
                    <a:lnTo>
                      <a:pt x="304" y="306"/>
                    </a:lnTo>
                    <a:lnTo>
                      <a:pt x="304" y="304"/>
                    </a:lnTo>
                    <a:lnTo>
                      <a:pt x="304" y="304"/>
                    </a:lnTo>
                    <a:lnTo>
                      <a:pt x="304" y="304"/>
                    </a:lnTo>
                    <a:lnTo>
                      <a:pt x="304" y="304"/>
                    </a:lnTo>
                    <a:lnTo>
                      <a:pt x="304" y="304"/>
                    </a:lnTo>
                    <a:lnTo>
                      <a:pt x="304" y="304"/>
                    </a:lnTo>
                    <a:lnTo>
                      <a:pt x="304" y="304"/>
                    </a:lnTo>
                    <a:lnTo>
                      <a:pt x="302" y="304"/>
                    </a:lnTo>
                    <a:lnTo>
                      <a:pt x="302" y="304"/>
                    </a:lnTo>
                    <a:lnTo>
                      <a:pt x="300" y="304"/>
                    </a:lnTo>
                    <a:lnTo>
                      <a:pt x="300" y="303"/>
                    </a:lnTo>
                    <a:lnTo>
                      <a:pt x="300" y="303"/>
                    </a:lnTo>
                    <a:lnTo>
                      <a:pt x="300" y="303"/>
                    </a:lnTo>
                    <a:lnTo>
                      <a:pt x="300" y="301"/>
                    </a:lnTo>
                    <a:lnTo>
                      <a:pt x="302" y="301"/>
                    </a:lnTo>
                    <a:lnTo>
                      <a:pt x="302" y="299"/>
                    </a:lnTo>
                    <a:lnTo>
                      <a:pt x="302" y="299"/>
                    </a:lnTo>
                    <a:lnTo>
                      <a:pt x="302" y="299"/>
                    </a:lnTo>
                    <a:lnTo>
                      <a:pt x="302" y="297"/>
                    </a:lnTo>
                    <a:lnTo>
                      <a:pt x="302" y="297"/>
                    </a:lnTo>
                    <a:lnTo>
                      <a:pt x="302" y="297"/>
                    </a:lnTo>
                    <a:lnTo>
                      <a:pt x="302" y="295"/>
                    </a:lnTo>
                    <a:lnTo>
                      <a:pt x="302" y="295"/>
                    </a:lnTo>
                    <a:lnTo>
                      <a:pt x="302" y="295"/>
                    </a:lnTo>
                    <a:lnTo>
                      <a:pt x="302" y="295"/>
                    </a:lnTo>
                    <a:lnTo>
                      <a:pt x="302" y="295"/>
                    </a:lnTo>
                    <a:lnTo>
                      <a:pt x="302" y="293"/>
                    </a:lnTo>
                    <a:lnTo>
                      <a:pt x="302" y="293"/>
                    </a:lnTo>
                    <a:lnTo>
                      <a:pt x="300" y="293"/>
                    </a:lnTo>
                    <a:lnTo>
                      <a:pt x="300" y="292"/>
                    </a:lnTo>
                    <a:lnTo>
                      <a:pt x="300" y="292"/>
                    </a:lnTo>
                    <a:lnTo>
                      <a:pt x="300" y="292"/>
                    </a:lnTo>
                    <a:lnTo>
                      <a:pt x="300" y="290"/>
                    </a:lnTo>
                    <a:lnTo>
                      <a:pt x="300" y="290"/>
                    </a:lnTo>
                    <a:lnTo>
                      <a:pt x="300" y="290"/>
                    </a:lnTo>
                    <a:lnTo>
                      <a:pt x="302" y="290"/>
                    </a:lnTo>
                    <a:lnTo>
                      <a:pt x="302" y="290"/>
                    </a:lnTo>
                    <a:lnTo>
                      <a:pt x="302" y="290"/>
                    </a:lnTo>
                    <a:lnTo>
                      <a:pt x="302" y="290"/>
                    </a:lnTo>
                    <a:lnTo>
                      <a:pt x="302" y="288"/>
                    </a:lnTo>
                    <a:lnTo>
                      <a:pt x="304" y="288"/>
                    </a:lnTo>
                    <a:lnTo>
                      <a:pt x="302" y="288"/>
                    </a:lnTo>
                    <a:lnTo>
                      <a:pt x="302" y="286"/>
                    </a:lnTo>
                    <a:lnTo>
                      <a:pt x="302" y="286"/>
                    </a:lnTo>
                    <a:lnTo>
                      <a:pt x="300" y="286"/>
                    </a:lnTo>
                    <a:lnTo>
                      <a:pt x="300" y="286"/>
                    </a:lnTo>
                    <a:lnTo>
                      <a:pt x="300" y="286"/>
                    </a:lnTo>
                    <a:lnTo>
                      <a:pt x="300" y="286"/>
                    </a:lnTo>
                    <a:lnTo>
                      <a:pt x="300" y="284"/>
                    </a:lnTo>
                    <a:lnTo>
                      <a:pt x="300" y="284"/>
                    </a:lnTo>
                    <a:lnTo>
                      <a:pt x="300" y="284"/>
                    </a:lnTo>
                    <a:lnTo>
                      <a:pt x="302" y="284"/>
                    </a:lnTo>
                    <a:lnTo>
                      <a:pt x="302" y="283"/>
                    </a:lnTo>
                    <a:lnTo>
                      <a:pt x="302" y="283"/>
                    </a:lnTo>
                    <a:lnTo>
                      <a:pt x="304" y="283"/>
                    </a:lnTo>
                    <a:lnTo>
                      <a:pt x="304" y="283"/>
                    </a:lnTo>
                    <a:lnTo>
                      <a:pt x="304" y="281"/>
                    </a:lnTo>
                    <a:lnTo>
                      <a:pt x="304" y="281"/>
                    </a:lnTo>
                    <a:lnTo>
                      <a:pt x="304" y="281"/>
                    </a:lnTo>
                    <a:lnTo>
                      <a:pt x="304" y="281"/>
                    </a:lnTo>
                    <a:lnTo>
                      <a:pt x="304" y="281"/>
                    </a:lnTo>
                    <a:lnTo>
                      <a:pt x="304" y="281"/>
                    </a:lnTo>
                    <a:lnTo>
                      <a:pt x="304" y="281"/>
                    </a:lnTo>
                    <a:lnTo>
                      <a:pt x="304" y="281"/>
                    </a:lnTo>
                    <a:lnTo>
                      <a:pt x="304" y="281"/>
                    </a:lnTo>
                    <a:lnTo>
                      <a:pt x="304" y="279"/>
                    </a:lnTo>
                    <a:lnTo>
                      <a:pt x="304" y="279"/>
                    </a:lnTo>
                    <a:lnTo>
                      <a:pt x="304" y="279"/>
                    </a:lnTo>
                    <a:lnTo>
                      <a:pt x="304" y="279"/>
                    </a:lnTo>
                    <a:lnTo>
                      <a:pt x="304" y="279"/>
                    </a:lnTo>
                    <a:lnTo>
                      <a:pt x="304" y="279"/>
                    </a:lnTo>
                    <a:lnTo>
                      <a:pt x="304" y="279"/>
                    </a:lnTo>
                    <a:lnTo>
                      <a:pt x="304" y="279"/>
                    </a:lnTo>
                    <a:lnTo>
                      <a:pt x="304" y="279"/>
                    </a:lnTo>
                    <a:lnTo>
                      <a:pt x="304" y="277"/>
                    </a:lnTo>
                    <a:lnTo>
                      <a:pt x="304" y="277"/>
                    </a:lnTo>
                    <a:lnTo>
                      <a:pt x="304" y="275"/>
                    </a:lnTo>
                    <a:lnTo>
                      <a:pt x="304" y="275"/>
                    </a:lnTo>
                    <a:lnTo>
                      <a:pt x="304" y="275"/>
                    </a:lnTo>
                    <a:lnTo>
                      <a:pt x="304" y="275"/>
                    </a:lnTo>
                    <a:lnTo>
                      <a:pt x="304" y="274"/>
                    </a:lnTo>
                    <a:lnTo>
                      <a:pt x="304" y="274"/>
                    </a:lnTo>
                    <a:lnTo>
                      <a:pt x="306" y="274"/>
                    </a:lnTo>
                    <a:lnTo>
                      <a:pt x="306" y="274"/>
                    </a:lnTo>
                    <a:lnTo>
                      <a:pt x="304" y="272"/>
                    </a:lnTo>
                    <a:lnTo>
                      <a:pt x="306" y="272"/>
                    </a:lnTo>
                    <a:lnTo>
                      <a:pt x="304" y="270"/>
                    </a:lnTo>
                    <a:lnTo>
                      <a:pt x="306" y="270"/>
                    </a:lnTo>
                    <a:lnTo>
                      <a:pt x="306" y="270"/>
                    </a:lnTo>
                    <a:lnTo>
                      <a:pt x="306" y="270"/>
                    </a:lnTo>
                    <a:lnTo>
                      <a:pt x="306" y="270"/>
                    </a:lnTo>
                    <a:lnTo>
                      <a:pt x="306" y="270"/>
                    </a:lnTo>
                    <a:lnTo>
                      <a:pt x="306" y="270"/>
                    </a:lnTo>
                    <a:lnTo>
                      <a:pt x="306" y="268"/>
                    </a:lnTo>
                    <a:lnTo>
                      <a:pt x="306" y="268"/>
                    </a:lnTo>
                    <a:lnTo>
                      <a:pt x="306" y="268"/>
                    </a:lnTo>
                    <a:lnTo>
                      <a:pt x="306" y="268"/>
                    </a:lnTo>
                    <a:lnTo>
                      <a:pt x="306" y="268"/>
                    </a:lnTo>
                    <a:lnTo>
                      <a:pt x="306" y="268"/>
                    </a:lnTo>
                    <a:lnTo>
                      <a:pt x="306" y="268"/>
                    </a:lnTo>
                    <a:lnTo>
                      <a:pt x="306" y="266"/>
                    </a:lnTo>
                    <a:lnTo>
                      <a:pt x="306" y="266"/>
                    </a:lnTo>
                    <a:lnTo>
                      <a:pt x="306" y="266"/>
                    </a:lnTo>
                    <a:lnTo>
                      <a:pt x="306" y="266"/>
                    </a:lnTo>
                    <a:lnTo>
                      <a:pt x="306" y="266"/>
                    </a:lnTo>
                    <a:lnTo>
                      <a:pt x="306" y="265"/>
                    </a:lnTo>
                    <a:lnTo>
                      <a:pt x="308" y="265"/>
                    </a:lnTo>
                    <a:lnTo>
                      <a:pt x="308" y="265"/>
                    </a:lnTo>
                    <a:lnTo>
                      <a:pt x="308" y="265"/>
                    </a:lnTo>
                    <a:lnTo>
                      <a:pt x="308" y="263"/>
                    </a:lnTo>
                    <a:lnTo>
                      <a:pt x="308" y="263"/>
                    </a:lnTo>
                    <a:lnTo>
                      <a:pt x="308" y="263"/>
                    </a:lnTo>
                    <a:lnTo>
                      <a:pt x="309" y="263"/>
                    </a:lnTo>
                    <a:lnTo>
                      <a:pt x="311" y="263"/>
                    </a:lnTo>
                    <a:lnTo>
                      <a:pt x="311" y="263"/>
                    </a:lnTo>
                    <a:lnTo>
                      <a:pt x="313" y="263"/>
                    </a:lnTo>
                    <a:lnTo>
                      <a:pt x="313" y="263"/>
                    </a:lnTo>
                    <a:lnTo>
                      <a:pt x="313" y="263"/>
                    </a:lnTo>
                    <a:lnTo>
                      <a:pt x="315" y="263"/>
                    </a:lnTo>
                    <a:lnTo>
                      <a:pt x="315" y="263"/>
                    </a:lnTo>
                    <a:lnTo>
                      <a:pt x="315" y="263"/>
                    </a:lnTo>
                    <a:lnTo>
                      <a:pt x="315" y="263"/>
                    </a:lnTo>
                    <a:lnTo>
                      <a:pt x="317" y="263"/>
                    </a:lnTo>
                    <a:lnTo>
                      <a:pt x="317" y="263"/>
                    </a:lnTo>
                    <a:lnTo>
                      <a:pt x="317" y="261"/>
                    </a:lnTo>
                    <a:lnTo>
                      <a:pt x="317" y="261"/>
                    </a:lnTo>
                    <a:lnTo>
                      <a:pt x="317" y="263"/>
                    </a:lnTo>
                    <a:lnTo>
                      <a:pt x="318" y="263"/>
                    </a:lnTo>
                    <a:lnTo>
                      <a:pt x="318" y="261"/>
                    </a:lnTo>
                    <a:lnTo>
                      <a:pt x="318" y="261"/>
                    </a:lnTo>
                    <a:lnTo>
                      <a:pt x="318" y="261"/>
                    </a:lnTo>
                    <a:lnTo>
                      <a:pt x="320" y="261"/>
                    </a:lnTo>
                    <a:lnTo>
                      <a:pt x="320" y="261"/>
                    </a:lnTo>
                    <a:lnTo>
                      <a:pt x="320" y="259"/>
                    </a:lnTo>
                    <a:lnTo>
                      <a:pt x="320" y="259"/>
                    </a:lnTo>
                    <a:lnTo>
                      <a:pt x="320" y="259"/>
                    </a:lnTo>
                    <a:lnTo>
                      <a:pt x="322" y="259"/>
                    </a:lnTo>
                    <a:lnTo>
                      <a:pt x="322" y="259"/>
                    </a:lnTo>
                    <a:lnTo>
                      <a:pt x="322" y="259"/>
                    </a:lnTo>
                    <a:lnTo>
                      <a:pt x="324" y="259"/>
                    </a:lnTo>
                    <a:lnTo>
                      <a:pt x="324" y="259"/>
                    </a:lnTo>
                    <a:lnTo>
                      <a:pt x="324" y="259"/>
                    </a:lnTo>
                    <a:lnTo>
                      <a:pt x="324" y="259"/>
                    </a:lnTo>
                    <a:lnTo>
                      <a:pt x="324" y="259"/>
                    </a:lnTo>
                    <a:lnTo>
                      <a:pt x="326" y="259"/>
                    </a:lnTo>
                    <a:lnTo>
                      <a:pt x="326" y="259"/>
                    </a:lnTo>
                    <a:lnTo>
                      <a:pt x="326" y="259"/>
                    </a:lnTo>
                    <a:lnTo>
                      <a:pt x="326" y="259"/>
                    </a:lnTo>
                    <a:lnTo>
                      <a:pt x="328" y="259"/>
                    </a:lnTo>
                    <a:lnTo>
                      <a:pt x="328" y="261"/>
                    </a:lnTo>
                    <a:lnTo>
                      <a:pt x="328" y="261"/>
                    </a:lnTo>
                    <a:lnTo>
                      <a:pt x="329" y="261"/>
                    </a:lnTo>
                    <a:lnTo>
                      <a:pt x="329" y="259"/>
                    </a:lnTo>
                    <a:lnTo>
                      <a:pt x="329" y="259"/>
                    </a:lnTo>
                    <a:lnTo>
                      <a:pt x="331" y="259"/>
                    </a:lnTo>
                    <a:lnTo>
                      <a:pt x="331" y="259"/>
                    </a:lnTo>
                    <a:lnTo>
                      <a:pt x="331" y="259"/>
                    </a:lnTo>
                    <a:lnTo>
                      <a:pt x="333" y="259"/>
                    </a:lnTo>
                    <a:lnTo>
                      <a:pt x="333" y="257"/>
                    </a:lnTo>
                    <a:lnTo>
                      <a:pt x="335" y="257"/>
                    </a:lnTo>
                    <a:lnTo>
                      <a:pt x="335" y="257"/>
                    </a:lnTo>
                    <a:lnTo>
                      <a:pt x="337" y="254"/>
                    </a:lnTo>
                    <a:lnTo>
                      <a:pt x="338" y="252"/>
                    </a:lnTo>
                    <a:lnTo>
                      <a:pt x="338" y="252"/>
                    </a:lnTo>
                    <a:lnTo>
                      <a:pt x="338" y="252"/>
                    </a:lnTo>
                    <a:lnTo>
                      <a:pt x="338" y="252"/>
                    </a:lnTo>
                    <a:lnTo>
                      <a:pt x="338" y="250"/>
                    </a:lnTo>
                    <a:lnTo>
                      <a:pt x="340" y="250"/>
                    </a:lnTo>
                    <a:lnTo>
                      <a:pt x="340" y="248"/>
                    </a:lnTo>
                    <a:lnTo>
                      <a:pt x="340" y="248"/>
                    </a:lnTo>
                    <a:lnTo>
                      <a:pt x="340" y="248"/>
                    </a:lnTo>
                    <a:lnTo>
                      <a:pt x="340" y="246"/>
                    </a:lnTo>
                    <a:lnTo>
                      <a:pt x="342" y="246"/>
                    </a:lnTo>
                    <a:lnTo>
                      <a:pt x="342" y="245"/>
                    </a:lnTo>
                    <a:lnTo>
                      <a:pt x="342" y="245"/>
                    </a:lnTo>
                    <a:lnTo>
                      <a:pt x="342" y="245"/>
                    </a:lnTo>
                    <a:lnTo>
                      <a:pt x="342" y="245"/>
                    </a:lnTo>
                    <a:lnTo>
                      <a:pt x="342" y="243"/>
                    </a:lnTo>
                    <a:lnTo>
                      <a:pt x="342" y="243"/>
                    </a:lnTo>
                    <a:lnTo>
                      <a:pt x="344" y="243"/>
                    </a:lnTo>
                    <a:lnTo>
                      <a:pt x="344" y="241"/>
                    </a:lnTo>
                    <a:lnTo>
                      <a:pt x="344" y="241"/>
                    </a:lnTo>
                    <a:lnTo>
                      <a:pt x="344" y="241"/>
                    </a:lnTo>
                    <a:lnTo>
                      <a:pt x="346" y="241"/>
                    </a:lnTo>
                    <a:lnTo>
                      <a:pt x="346" y="241"/>
                    </a:lnTo>
                    <a:lnTo>
                      <a:pt x="346" y="241"/>
                    </a:lnTo>
                    <a:lnTo>
                      <a:pt x="347" y="239"/>
                    </a:lnTo>
                    <a:lnTo>
                      <a:pt x="347" y="239"/>
                    </a:lnTo>
                    <a:lnTo>
                      <a:pt x="349" y="239"/>
                    </a:lnTo>
                    <a:lnTo>
                      <a:pt x="349" y="237"/>
                    </a:lnTo>
                    <a:lnTo>
                      <a:pt x="351" y="237"/>
                    </a:lnTo>
                    <a:lnTo>
                      <a:pt x="351" y="236"/>
                    </a:lnTo>
                    <a:lnTo>
                      <a:pt x="351" y="236"/>
                    </a:lnTo>
                    <a:lnTo>
                      <a:pt x="353" y="236"/>
                    </a:lnTo>
                    <a:lnTo>
                      <a:pt x="353" y="236"/>
                    </a:lnTo>
                    <a:lnTo>
                      <a:pt x="353" y="234"/>
                    </a:lnTo>
                    <a:lnTo>
                      <a:pt x="353" y="234"/>
                    </a:lnTo>
                    <a:lnTo>
                      <a:pt x="355" y="234"/>
                    </a:lnTo>
                    <a:lnTo>
                      <a:pt x="356" y="234"/>
                    </a:lnTo>
                    <a:lnTo>
                      <a:pt x="356" y="234"/>
                    </a:lnTo>
                    <a:lnTo>
                      <a:pt x="356" y="232"/>
                    </a:lnTo>
                    <a:lnTo>
                      <a:pt x="358" y="232"/>
                    </a:lnTo>
                    <a:lnTo>
                      <a:pt x="358" y="232"/>
                    </a:lnTo>
                    <a:lnTo>
                      <a:pt x="358" y="232"/>
                    </a:lnTo>
                    <a:lnTo>
                      <a:pt x="358" y="232"/>
                    </a:lnTo>
                    <a:lnTo>
                      <a:pt x="360" y="232"/>
                    </a:lnTo>
                    <a:lnTo>
                      <a:pt x="360" y="232"/>
                    </a:lnTo>
                    <a:lnTo>
                      <a:pt x="360" y="232"/>
                    </a:lnTo>
                    <a:lnTo>
                      <a:pt x="362" y="230"/>
                    </a:lnTo>
                    <a:lnTo>
                      <a:pt x="362" y="230"/>
                    </a:lnTo>
                    <a:lnTo>
                      <a:pt x="364" y="230"/>
                    </a:lnTo>
                    <a:lnTo>
                      <a:pt x="364" y="230"/>
                    </a:lnTo>
                    <a:lnTo>
                      <a:pt x="364" y="230"/>
                    </a:lnTo>
                    <a:lnTo>
                      <a:pt x="366" y="230"/>
                    </a:lnTo>
                    <a:lnTo>
                      <a:pt x="366" y="230"/>
                    </a:lnTo>
                    <a:lnTo>
                      <a:pt x="366" y="230"/>
                    </a:lnTo>
                    <a:lnTo>
                      <a:pt x="366" y="230"/>
                    </a:lnTo>
                    <a:lnTo>
                      <a:pt x="367" y="230"/>
                    </a:lnTo>
                    <a:lnTo>
                      <a:pt x="367" y="230"/>
                    </a:lnTo>
                    <a:lnTo>
                      <a:pt x="367" y="230"/>
                    </a:lnTo>
                    <a:lnTo>
                      <a:pt x="367" y="230"/>
                    </a:lnTo>
                    <a:lnTo>
                      <a:pt x="369" y="230"/>
                    </a:lnTo>
                    <a:lnTo>
                      <a:pt x="369" y="230"/>
                    </a:lnTo>
                    <a:lnTo>
                      <a:pt x="369" y="230"/>
                    </a:lnTo>
                    <a:lnTo>
                      <a:pt x="369" y="230"/>
                    </a:lnTo>
                    <a:lnTo>
                      <a:pt x="369" y="230"/>
                    </a:lnTo>
                    <a:lnTo>
                      <a:pt x="369" y="230"/>
                    </a:lnTo>
                    <a:lnTo>
                      <a:pt x="371" y="230"/>
                    </a:lnTo>
                    <a:lnTo>
                      <a:pt x="371" y="228"/>
                    </a:lnTo>
                    <a:lnTo>
                      <a:pt x="371" y="228"/>
                    </a:lnTo>
                    <a:lnTo>
                      <a:pt x="371" y="228"/>
                    </a:lnTo>
                    <a:lnTo>
                      <a:pt x="371" y="228"/>
                    </a:lnTo>
                    <a:lnTo>
                      <a:pt x="373" y="228"/>
                    </a:lnTo>
                    <a:lnTo>
                      <a:pt x="373" y="228"/>
                    </a:lnTo>
                    <a:lnTo>
                      <a:pt x="373" y="228"/>
                    </a:lnTo>
                    <a:lnTo>
                      <a:pt x="375" y="228"/>
                    </a:lnTo>
                    <a:lnTo>
                      <a:pt x="375" y="228"/>
                    </a:lnTo>
                    <a:lnTo>
                      <a:pt x="375" y="227"/>
                    </a:lnTo>
                    <a:lnTo>
                      <a:pt x="375" y="227"/>
                    </a:lnTo>
                    <a:lnTo>
                      <a:pt x="376" y="225"/>
                    </a:lnTo>
                    <a:lnTo>
                      <a:pt x="376" y="225"/>
                    </a:lnTo>
                    <a:lnTo>
                      <a:pt x="376" y="225"/>
                    </a:lnTo>
                    <a:lnTo>
                      <a:pt x="378" y="225"/>
                    </a:lnTo>
                    <a:lnTo>
                      <a:pt x="378" y="223"/>
                    </a:lnTo>
                    <a:lnTo>
                      <a:pt x="378" y="223"/>
                    </a:lnTo>
                    <a:lnTo>
                      <a:pt x="380" y="223"/>
                    </a:lnTo>
                    <a:lnTo>
                      <a:pt x="380" y="221"/>
                    </a:lnTo>
                    <a:lnTo>
                      <a:pt x="380" y="221"/>
                    </a:lnTo>
                    <a:lnTo>
                      <a:pt x="380" y="221"/>
                    </a:lnTo>
                    <a:lnTo>
                      <a:pt x="382" y="219"/>
                    </a:lnTo>
                    <a:lnTo>
                      <a:pt x="382" y="219"/>
                    </a:lnTo>
                    <a:lnTo>
                      <a:pt x="382" y="218"/>
                    </a:lnTo>
                    <a:lnTo>
                      <a:pt x="384" y="218"/>
                    </a:lnTo>
                    <a:lnTo>
                      <a:pt x="384" y="218"/>
                    </a:lnTo>
                    <a:lnTo>
                      <a:pt x="384" y="218"/>
                    </a:lnTo>
                    <a:lnTo>
                      <a:pt x="385" y="216"/>
                    </a:lnTo>
                    <a:lnTo>
                      <a:pt x="385" y="216"/>
                    </a:lnTo>
                    <a:lnTo>
                      <a:pt x="385" y="214"/>
                    </a:lnTo>
                    <a:lnTo>
                      <a:pt x="387" y="214"/>
                    </a:lnTo>
                    <a:lnTo>
                      <a:pt x="387" y="214"/>
                    </a:lnTo>
                    <a:lnTo>
                      <a:pt x="387" y="214"/>
                    </a:lnTo>
                    <a:lnTo>
                      <a:pt x="387" y="214"/>
                    </a:lnTo>
                    <a:lnTo>
                      <a:pt x="387" y="214"/>
                    </a:lnTo>
                    <a:lnTo>
                      <a:pt x="389" y="212"/>
                    </a:lnTo>
                    <a:lnTo>
                      <a:pt x="389" y="212"/>
                    </a:lnTo>
                    <a:lnTo>
                      <a:pt x="389" y="212"/>
                    </a:lnTo>
                    <a:lnTo>
                      <a:pt x="389" y="212"/>
                    </a:lnTo>
                    <a:lnTo>
                      <a:pt x="389" y="212"/>
                    </a:lnTo>
                    <a:lnTo>
                      <a:pt x="389" y="210"/>
                    </a:lnTo>
                    <a:lnTo>
                      <a:pt x="391" y="210"/>
                    </a:lnTo>
                    <a:lnTo>
                      <a:pt x="391" y="210"/>
                    </a:lnTo>
                    <a:lnTo>
                      <a:pt x="391" y="208"/>
                    </a:lnTo>
                    <a:lnTo>
                      <a:pt x="391" y="208"/>
                    </a:lnTo>
                    <a:lnTo>
                      <a:pt x="391" y="208"/>
                    </a:lnTo>
                    <a:lnTo>
                      <a:pt x="393" y="208"/>
                    </a:lnTo>
                    <a:lnTo>
                      <a:pt x="393" y="208"/>
                    </a:lnTo>
                    <a:lnTo>
                      <a:pt x="394" y="208"/>
                    </a:lnTo>
                    <a:lnTo>
                      <a:pt x="394" y="208"/>
                    </a:lnTo>
                    <a:lnTo>
                      <a:pt x="394" y="208"/>
                    </a:lnTo>
                    <a:lnTo>
                      <a:pt x="394" y="207"/>
                    </a:lnTo>
                    <a:lnTo>
                      <a:pt x="394" y="207"/>
                    </a:lnTo>
                    <a:lnTo>
                      <a:pt x="394" y="207"/>
                    </a:lnTo>
                    <a:lnTo>
                      <a:pt x="394" y="203"/>
                    </a:lnTo>
                    <a:lnTo>
                      <a:pt x="394" y="203"/>
                    </a:lnTo>
                    <a:lnTo>
                      <a:pt x="394" y="203"/>
                    </a:lnTo>
                    <a:lnTo>
                      <a:pt x="394" y="201"/>
                    </a:lnTo>
                    <a:lnTo>
                      <a:pt x="393" y="201"/>
                    </a:lnTo>
                    <a:lnTo>
                      <a:pt x="393" y="201"/>
                    </a:lnTo>
                    <a:lnTo>
                      <a:pt x="391" y="201"/>
                    </a:lnTo>
                    <a:lnTo>
                      <a:pt x="389" y="199"/>
                    </a:lnTo>
                    <a:lnTo>
                      <a:pt x="389" y="199"/>
                    </a:lnTo>
                    <a:lnTo>
                      <a:pt x="389" y="198"/>
                    </a:lnTo>
                    <a:lnTo>
                      <a:pt x="389" y="198"/>
                    </a:lnTo>
                    <a:lnTo>
                      <a:pt x="389" y="198"/>
                    </a:lnTo>
                    <a:lnTo>
                      <a:pt x="389" y="198"/>
                    </a:lnTo>
                    <a:lnTo>
                      <a:pt x="389" y="198"/>
                    </a:lnTo>
                    <a:lnTo>
                      <a:pt x="389" y="196"/>
                    </a:lnTo>
                    <a:lnTo>
                      <a:pt x="389" y="194"/>
                    </a:lnTo>
                    <a:lnTo>
                      <a:pt x="387" y="194"/>
                    </a:lnTo>
                    <a:lnTo>
                      <a:pt x="387" y="194"/>
                    </a:lnTo>
                    <a:lnTo>
                      <a:pt x="389" y="194"/>
                    </a:lnTo>
                    <a:lnTo>
                      <a:pt x="389" y="192"/>
                    </a:lnTo>
                    <a:lnTo>
                      <a:pt x="389" y="192"/>
                    </a:lnTo>
                    <a:lnTo>
                      <a:pt x="389" y="192"/>
                    </a:lnTo>
                    <a:lnTo>
                      <a:pt x="389" y="192"/>
                    </a:lnTo>
                    <a:lnTo>
                      <a:pt x="389" y="190"/>
                    </a:lnTo>
                    <a:lnTo>
                      <a:pt x="389" y="190"/>
                    </a:lnTo>
                    <a:lnTo>
                      <a:pt x="389" y="190"/>
                    </a:lnTo>
                    <a:lnTo>
                      <a:pt x="389" y="190"/>
                    </a:lnTo>
                    <a:lnTo>
                      <a:pt x="389" y="189"/>
                    </a:lnTo>
                    <a:lnTo>
                      <a:pt x="389" y="189"/>
                    </a:lnTo>
                    <a:lnTo>
                      <a:pt x="389" y="189"/>
                    </a:lnTo>
                    <a:lnTo>
                      <a:pt x="389" y="189"/>
                    </a:lnTo>
                    <a:lnTo>
                      <a:pt x="387" y="189"/>
                    </a:lnTo>
                    <a:lnTo>
                      <a:pt x="387" y="187"/>
                    </a:lnTo>
                    <a:lnTo>
                      <a:pt x="387" y="187"/>
                    </a:lnTo>
                    <a:lnTo>
                      <a:pt x="387" y="187"/>
                    </a:lnTo>
                    <a:lnTo>
                      <a:pt x="387" y="187"/>
                    </a:lnTo>
                    <a:lnTo>
                      <a:pt x="387" y="187"/>
                    </a:lnTo>
                    <a:lnTo>
                      <a:pt x="387" y="187"/>
                    </a:lnTo>
                    <a:lnTo>
                      <a:pt x="387" y="185"/>
                    </a:lnTo>
                    <a:lnTo>
                      <a:pt x="387" y="185"/>
                    </a:lnTo>
                    <a:lnTo>
                      <a:pt x="385" y="183"/>
                    </a:lnTo>
                    <a:lnTo>
                      <a:pt x="385" y="183"/>
                    </a:lnTo>
                    <a:lnTo>
                      <a:pt x="385" y="183"/>
                    </a:lnTo>
                    <a:lnTo>
                      <a:pt x="385" y="183"/>
                    </a:lnTo>
                    <a:lnTo>
                      <a:pt x="385" y="183"/>
                    </a:lnTo>
                    <a:lnTo>
                      <a:pt x="385" y="183"/>
                    </a:lnTo>
                    <a:lnTo>
                      <a:pt x="385" y="183"/>
                    </a:lnTo>
                    <a:lnTo>
                      <a:pt x="387" y="181"/>
                    </a:lnTo>
                    <a:lnTo>
                      <a:pt x="387" y="181"/>
                    </a:lnTo>
                    <a:lnTo>
                      <a:pt x="387" y="181"/>
                    </a:lnTo>
                    <a:lnTo>
                      <a:pt x="385" y="181"/>
                    </a:lnTo>
                    <a:lnTo>
                      <a:pt x="385" y="180"/>
                    </a:lnTo>
                    <a:lnTo>
                      <a:pt x="385" y="180"/>
                    </a:lnTo>
                    <a:lnTo>
                      <a:pt x="385" y="180"/>
                    </a:lnTo>
                    <a:lnTo>
                      <a:pt x="384" y="180"/>
                    </a:lnTo>
                    <a:lnTo>
                      <a:pt x="385" y="180"/>
                    </a:lnTo>
                    <a:lnTo>
                      <a:pt x="385" y="180"/>
                    </a:lnTo>
                    <a:lnTo>
                      <a:pt x="385" y="180"/>
                    </a:lnTo>
                    <a:lnTo>
                      <a:pt x="385" y="180"/>
                    </a:lnTo>
                    <a:lnTo>
                      <a:pt x="387" y="178"/>
                    </a:lnTo>
                    <a:lnTo>
                      <a:pt x="387" y="178"/>
                    </a:lnTo>
                    <a:lnTo>
                      <a:pt x="385" y="178"/>
                    </a:lnTo>
                    <a:lnTo>
                      <a:pt x="385" y="178"/>
                    </a:lnTo>
                    <a:lnTo>
                      <a:pt x="385" y="176"/>
                    </a:lnTo>
                    <a:lnTo>
                      <a:pt x="385" y="176"/>
                    </a:lnTo>
                    <a:lnTo>
                      <a:pt x="385" y="176"/>
                    </a:lnTo>
                    <a:lnTo>
                      <a:pt x="387" y="176"/>
                    </a:lnTo>
                    <a:lnTo>
                      <a:pt x="387" y="176"/>
                    </a:lnTo>
                    <a:lnTo>
                      <a:pt x="387" y="176"/>
                    </a:lnTo>
                    <a:lnTo>
                      <a:pt x="387" y="174"/>
                    </a:lnTo>
                    <a:lnTo>
                      <a:pt x="387" y="172"/>
                    </a:lnTo>
                    <a:lnTo>
                      <a:pt x="385" y="172"/>
                    </a:lnTo>
                    <a:lnTo>
                      <a:pt x="385" y="172"/>
                    </a:lnTo>
                    <a:lnTo>
                      <a:pt x="385" y="172"/>
                    </a:lnTo>
                    <a:lnTo>
                      <a:pt x="384" y="172"/>
                    </a:lnTo>
                    <a:lnTo>
                      <a:pt x="384" y="172"/>
                    </a:lnTo>
                    <a:lnTo>
                      <a:pt x="384" y="172"/>
                    </a:lnTo>
                    <a:lnTo>
                      <a:pt x="382" y="172"/>
                    </a:lnTo>
                    <a:lnTo>
                      <a:pt x="382" y="172"/>
                    </a:lnTo>
                    <a:lnTo>
                      <a:pt x="382" y="172"/>
                    </a:lnTo>
                    <a:lnTo>
                      <a:pt x="382" y="172"/>
                    </a:lnTo>
                    <a:lnTo>
                      <a:pt x="382" y="170"/>
                    </a:lnTo>
                    <a:lnTo>
                      <a:pt x="380" y="170"/>
                    </a:lnTo>
                    <a:lnTo>
                      <a:pt x="380" y="170"/>
                    </a:lnTo>
                    <a:lnTo>
                      <a:pt x="380" y="170"/>
                    </a:lnTo>
                    <a:lnTo>
                      <a:pt x="380" y="170"/>
                    </a:lnTo>
                    <a:lnTo>
                      <a:pt x="380" y="169"/>
                    </a:lnTo>
                    <a:lnTo>
                      <a:pt x="382" y="169"/>
                    </a:lnTo>
                    <a:lnTo>
                      <a:pt x="382" y="169"/>
                    </a:lnTo>
                    <a:lnTo>
                      <a:pt x="382" y="169"/>
                    </a:lnTo>
                    <a:lnTo>
                      <a:pt x="382" y="169"/>
                    </a:lnTo>
                    <a:lnTo>
                      <a:pt x="382" y="167"/>
                    </a:lnTo>
                    <a:lnTo>
                      <a:pt x="382" y="167"/>
                    </a:lnTo>
                    <a:lnTo>
                      <a:pt x="382" y="167"/>
                    </a:lnTo>
                    <a:lnTo>
                      <a:pt x="382" y="165"/>
                    </a:lnTo>
                    <a:lnTo>
                      <a:pt x="382" y="165"/>
                    </a:lnTo>
                    <a:lnTo>
                      <a:pt x="382" y="165"/>
                    </a:lnTo>
                    <a:lnTo>
                      <a:pt x="382" y="165"/>
                    </a:lnTo>
                    <a:lnTo>
                      <a:pt x="382" y="163"/>
                    </a:lnTo>
                    <a:lnTo>
                      <a:pt x="382" y="163"/>
                    </a:lnTo>
                    <a:lnTo>
                      <a:pt x="380" y="163"/>
                    </a:lnTo>
                    <a:lnTo>
                      <a:pt x="380" y="163"/>
                    </a:lnTo>
                    <a:lnTo>
                      <a:pt x="380" y="161"/>
                    </a:lnTo>
                    <a:lnTo>
                      <a:pt x="380" y="161"/>
                    </a:lnTo>
                    <a:lnTo>
                      <a:pt x="380" y="161"/>
                    </a:lnTo>
                    <a:lnTo>
                      <a:pt x="378" y="161"/>
                    </a:lnTo>
                    <a:lnTo>
                      <a:pt x="378" y="161"/>
                    </a:lnTo>
                    <a:lnTo>
                      <a:pt x="378" y="160"/>
                    </a:lnTo>
                    <a:lnTo>
                      <a:pt x="378" y="160"/>
                    </a:lnTo>
                    <a:lnTo>
                      <a:pt x="378" y="158"/>
                    </a:lnTo>
                    <a:lnTo>
                      <a:pt x="376" y="158"/>
                    </a:lnTo>
                    <a:lnTo>
                      <a:pt x="376" y="158"/>
                    </a:lnTo>
                    <a:lnTo>
                      <a:pt x="376" y="158"/>
                    </a:lnTo>
                    <a:lnTo>
                      <a:pt x="376" y="158"/>
                    </a:lnTo>
                    <a:lnTo>
                      <a:pt x="376" y="156"/>
                    </a:lnTo>
                    <a:lnTo>
                      <a:pt x="376" y="156"/>
                    </a:lnTo>
                    <a:lnTo>
                      <a:pt x="376" y="154"/>
                    </a:lnTo>
                    <a:lnTo>
                      <a:pt x="376" y="154"/>
                    </a:lnTo>
                    <a:lnTo>
                      <a:pt x="376" y="154"/>
                    </a:lnTo>
                    <a:lnTo>
                      <a:pt x="375" y="154"/>
                    </a:lnTo>
                    <a:lnTo>
                      <a:pt x="375" y="154"/>
                    </a:lnTo>
                    <a:lnTo>
                      <a:pt x="375" y="152"/>
                    </a:lnTo>
                    <a:lnTo>
                      <a:pt x="375" y="152"/>
                    </a:lnTo>
                    <a:lnTo>
                      <a:pt x="375" y="152"/>
                    </a:lnTo>
                    <a:lnTo>
                      <a:pt x="375" y="151"/>
                    </a:lnTo>
                    <a:lnTo>
                      <a:pt x="375" y="151"/>
                    </a:lnTo>
                    <a:lnTo>
                      <a:pt x="375" y="151"/>
                    </a:lnTo>
                    <a:lnTo>
                      <a:pt x="375" y="149"/>
                    </a:lnTo>
                    <a:lnTo>
                      <a:pt x="373" y="149"/>
                    </a:lnTo>
                    <a:lnTo>
                      <a:pt x="373" y="149"/>
                    </a:lnTo>
                    <a:lnTo>
                      <a:pt x="373" y="147"/>
                    </a:lnTo>
                    <a:lnTo>
                      <a:pt x="373" y="147"/>
                    </a:lnTo>
                    <a:lnTo>
                      <a:pt x="373" y="147"/>
                    </a:lnTo>
                    <a:lnTo>
                      <a:pt x="373" y="147"/>
                    </a:lnTo>
                    <a:lnTo>
                      <a:pt x="373" y="145"/>
                    </a:lnTo>
                    <a:lnTo>
                      <a:pt x="373" y="145"/>
                    </a:lnTo>
                    <a:lnTo>
                      <a:pt x="373" y="145"/>
                    </a:lnTo>
                    <a:lnTo>
                      <a:pt x="371" y="143"/>
                    </a:lnTo>
                    <a:lnTo>
                      <a:pt x="371" y="143"/>
                    </a:lnTo>
                    <a:lnTo>
                      <a:pt x="371" y="143"/>
                    </a:lnTo>
                    <a:lnTo>
                      <a:pt x="371" y="142"/>
                    </a:lnTo>
                    <a:lnTo>
                      <a:pt x="369" y="142"/>
                    </a:lnTo>
                    <a:lnTo>
                      <a:pt x="369" y="142"/>
                    </a:lnTo>
                    <a:lnTo>
                      <a:pt x="369" y="142"/>
                    </a:lnTo>
                    <a:lnTo>
                      <a:pt x="369" y="142"/>
                    </a:lnTo>
                    <a:lnTo>
                      <a:pt x="369" y="140"/>
                    </a:lnTo>
                    <a:lnTo>
                      <a:pt x="369" y="140"/>
                    </a:lnTo>
                    <a:lnTo>
                      <a:pt x="371" y="140"/>
                    </a:lnTo>
                    <a:lnTo>
                      <a:pt x="371" y="140"/>
                    </a:lnTo>
                    <a:lnTo>
                      <a:pt x="371" y="140"/>
                    </a:lnTo>
                    <a:lnTo>
                      <a:pt x="371" y="140"/>
                    </a:lnTo>
                    <a:lnTo>
                      <a:pt x="371" y="138"/>
                    </a:lnTo>
                    <a:lnTo>
                      <a:pt x="371" y="138"/>
                    </a:lnTo>
                    <a:lnTo>
                      <a:pt x="369" y="138"/>
                    </a:lnTo>
                    <a:lnTo>
                      <a:pt x="369" y="138"/>
                    </a:lnTo>
                    <a:lnTo>
                      <a:pt x="369" y="138"/>
                    </a:lnTo>
                    <a:lnTo>
                      <a:pt x="369" y="138"/>
                    </a:lnTo>
                    <a:lnTo>
                      <a:pt x="369" y="136"/>
                    </a:lnTo>
                    <a:lnTo>
                      <a:pt x="369" y="136"/>
                    </a:lnTo>
                    <a:lnTo>
                      <a:pt x="369" y="134"/>
                    </a:lnTo>
                    <a:lnTo>
                      <a:pt x="369" y="134"/>
                    </a:lnTo>
                    <a:lnTo>
                      <a:pt x="369" y="134"/>
                    </a:lnTo>
                    <a:lnTo>
                      <a:pt x="369" y="134"/>
                    </a:lnTo>
                    <a:lnTo>
                      <a:pt x="367" y="132"/>
                    </a:lnTo>
                    <a:lnTo>
                      <a:pt x="367" y="132"/>
                    </a:lnTo>
                    <a:lnTo>
                      <a:pt x="367" y="131"/>
                    </a:lnTo>
                    <a:lnTo>
                      <a:pt x="367" y="129"/>
                    </a:lnTo>
                    <a:lnTo>
                      <a:pt x="366" y="129"/>
                    </a:lnTo>
                    <a:lnTo>
                      <a:pt x="366" y="129"/>
                    </a:lnTo>
                    <a:lnTo>
                      <a:pt x="366" y="127"/>
                    </a:lnTo>
                    <a:lnTo>
                      <a:pt x="366" y="127"/>
                    </a:lnTo>
                    <a:lnTo>
                      <a:pt x="366" y="125"/>
                    </a:lnTo>
                    <a:lnTo>
                      <a:pt x="366" y="125"/>
                    </a:lnTo>
                    <a:lnTo>
                      <a:pt x="366" y="125"/>
                    </a:lnTo>
                    <a:lnTo>
                      <a:pt x="366" y="122"/>
                    </a:lnTo>
                    <a:lnTo>
                      <a:pt x="366" y="122"/>
                    </a:lnTo>
                    <a:lnTo>
                      <a:pt x="367" y="122"/>
                    </a:lnTo>
                    <a:lnTo>
                      <a:pt x="367" y="120"/>
                    </a:lnTo>
                    <a:lnTo>
                      <a:pt x="367" y="120"/>
                    </a:lnTo>
                    <a:lnTo>
                      <a:pt x="369" y="120"/>
                    </a:lnTo>
                    <a:lnTo>
                      <a:pt x="369" y="118"/>
                    </a:lnTo>
                    <a:lnTo>
                      <a:pt x="369" y="118"/>
                    </a:lnTo>
                    <a:lnTo>
                      <a:pt x="369" y="118"/>
                    </a:lnTo>
                    <a:lnTo>
                      <a:pt x="369" y="116"/>
                    </a:lnTo>
                    <a:lnTo>
                      <a:pt x="369" y="116"/>
                    </a:lnTo>
                    <a:lnTo>
                      <a:pt x="369" y="116"/>
                    </a:lnTo>
                    <a:lnTo>
                      <a:pt x="369" y="116"/>
                    </a:lnTo>
                    <a:lnTo>
                      <a:pt x="369" y="113"/>
                    </a:lnTo>
                    <a:lnTo>
                      <a:pt x="369" y="113"/>
                    </a:lnTo>
                    <a:lnTo>
                      <a:pt x="369" y="111"/>
                    </a:lnTo>
                    <a:lnTo>
                      <a:pt x="369" y="111"/>
                    </a:lnTo>
                    <a:lnTo>
                      <a:pt x="369" y="111"/>
                    </a:lnTo>
                    <a:lnTo>
                      <a:pt x="369" y="109"/>
                    </a:lnTo>
                    <a:lnTo>
                      <a:pt x="371" y="109"/>
                    </a:lnTo>
                    <a:lnTo>
                      <a:pt x="371" y="107"/>
                    </a:lnTo>
                    <a:lnTo>
                      <a:pt x="369" y="107"/>
                    </a:lnTo>
                    <a:lnTo>
                      <a:pt x="369" y="107"/>
                    </a:lnTo>
                    <a:lnTo>
                      <a:pt x="369" y="107"/>
                    </a:lnTo>
                    <a:lnTo>
                      <a:pt x="369" y="105"/>
                    </a:lnTo>
                    <a:lnTo>
                      <a:pt x="369" y="105"/>
                    </a:lnTo>
                    <a:lnTo>
                      <a:pt x="369" y="104"/>
                    </a:lnTo>
                    <a:lnTo>
                      <a:pt x="369" y="104"/>
                    </a:lnTo>
                    <a:lnTo>
                      <a:pt x="369" y="104"/>
                    </a:lnTo>
                    <a:lnTo>
                      <a:pt x="369" y="102"/>
                    </a:lnTo>
                    <a:lnTo>
                      <a:pt x="369" y="102"/>
                    </a:lnTo>
                    <a:lnTo>
                      <a:pt x="371" y="102"/>
                    </a:lnTo>
                    <a:lnTo>
                      <a:pt x="371" y="100"/>
                    </a:lnTo>
                    <a:lnTo>
                      <a:pt x="371" y="100"/>
                    </a:lnTo>
                    <a:lnTo>
                      <a:pt x="369" y="100"/>
                    </a:lnTo>
                    <a:lnTo>
                      <a:pt x="369" y="100"/>
                    </a:lnTo>
                    <a:lnTo>
                      <a:pt x="369" y="98"/>
                    </a:lnTo>
                    <a:lnTo>
                      <a:pt x="369" y="100"/>
                    </a:lnTo>
                    <a:lnTo>
                      <a:pt x="367" y="100"/>
                    </a:lnTo>
                    <a:lnTo>
                      <a:pt x="367" y="100"/>
                    </a:lnTo>
                    <a:lnTo>
                      <a:pt x="366" y="100"/>
                    </a:lnTo>
                    <a:lnTo>
                      <a:pt x="366" y="98"/>
                    </a:lnTo>
                    <a:lnTo>
                      <a:pt x="366" y="98"/>
                    </a:lnTo>
                    <a:lnTo>
                      <a:pt x="366" y="98"/>
                    </a:lnTo>
                    <a:lnTo>
                      <a:pt x="366" y="98"/>
                    </a:lnTo>
                    <a:lnTo>
                      <a:pt x="366" y="98"/>
                    </a:lnTo>
                    <a:lnTo>
                      <a:pt x="364" y="98"/>
                    </a:lnTo>
                    <a:lnTo>
                      <a:pt x="364" y="96"/>
                    </a:lnTo>
                    <a:lnTo>
                      <a:pt x="364" y="96"/>
                    </a:lnTo>
                    <a:lnTo>
                      <a:pt x="364" y="96"/>
                    </a:lnTo>
                    <a:lnTo>
                      <a:pt x="364" y="96"/>
                    </a:lnTo>
                    <a:lnTo>
                      <a:pt x="364" y="94"/>
                    </a:lnTo>
                    <a:lnTo>
                      <a:pt x="364" y="94"/>
                    </a:lnTo>
                    <a:lnTo>
                      <a:pt x="364" y="94"/>
                    </a:lnTo>
                    <a:lnTo>
                      <a:pt x="364" y="93"/>
                    </a:lnTo>
                    <a:lnTo>
                      <a:pt x="364" y="93"/>
                    </a:lnTo>
                    <a:lnTo>
                      <a:pt x="364" y="91"/>
                    </a:lnTo>
                    <a:lnTo>
                      <a:pt x="364" y="91"/>
                    </a:lnTo>
                    <a:lnTo>
                      <a:pt x="364" y="91"/>
                    </a:lnTo>
                    <a:lnTo>
                      <a:pt x="364" y="91"/>
                    </a:lnTo>
                    <a:lnTo>
                      <a:pt x="364" y="89"/>
                    </a:lnTo>
                    <a:lnTo>
                      <a:pt x="364" y="89"/>
                    </a:lnTo>
                    <a:lnTo>
                      <a:pt x="364" y="89"/>
                    </a:lnTo>
                    <a:lnTo>
                      <a:pt x="364" y="89"/>
                    </a:lnTo>
                    <a:lnTo>
                      <a:pt x="364" y="89"/>
                    </a:lnTo>
                    <a:lnTo>
                      <a:pt x="364" y="87"/>
                    </a:lnTo>
                    <a:lnTo>
                      <a:pt x="364" y="85"/>
                    </a:lnTo>
                    <a:lnTo>
                      <a:pt x="366" y="85"/>
                    </a:lnTo>
                    <a:lnTo>
                      <a:pt x="366" y="85"/>
                    </a:lnTo>
                    <a:lnTo>
                      <a:pt x="366" y="84"/>
                    </a:lnTo>
                    <a:lnTo>
                      <a:pt x="366" y="84"/>
                    </a:lnTo>
                    <a:lnTo>
                      <a:pt x="366" y="84"/>
                    </a:lnTo>
                    <a:lnTo>
                      <a:pt x="366" y="82"/>
                    </a:lnTo>
                    <a:lnTo>
                      <a:pt x="366" y="82"/>
                    </a:lnTo>
                    <a:lnTo>
                      <a:pt x="366" y="82"/>
                    </a:lnTo>
                    <a:lnTo>
                      <a:pt x="366" y="82"/>
                    </a:lnTo>
                    <a:lnTo>
                      <a:pt x="366" y="80"/>
                    </a:lnTo>
                    <a:lnTo>
                      <a:pt x="367" y="80"/>
                    </a:lnTo>
                    <a:lnTo>
                      <a:pt x="367" y="80"/>
                    </a:lnTo>
                    <a:lnTo>
                      <a:pt x="367" y="80"/>
                    </a:lnTo>
                    <a:lnTo>
                      <a:pt x="369" y="80"/>
                    </a:lnTo>
                    <a:lnTo>
                      <a:pt x="369" y="78"/>
                    </a:lnTo>
                    <a:lnTo>
                      <a:pt x="371" y="76"/>
                    </a:lnTo>
                    <a:lnTo>
                      <a:pt x="371" y="76"/>
                    </a:lnTo>
                    <a:lnTo>
                      <a:pt x="371" y="75"/>
                    </a:lnTo>
                    <a:lnTo>
                      <a:pt x="373" y="75"/>
                    </a:lnTo>
                    <a:lnTo>
                      <a:pt x="373" y="75"/>
                    </a:lnTo>
                    <a:lnTo>
                      <a:pt x="373" y="73"/>
                    </a:lnTo>
                    <a:lnTo>
                      <a:pt x="373" y="71"/>
                    </a:lnTo>
                    <a:lnTo>
                      <a:pt x="373" y="71"/>
                    </a:lnTo>
                    <a:lnTo>
                      <a:pt x="373" y="71"/>
                    </a:lnTo>
                    <a:lnTo>
                      <a:pt x="373" y="71"/>
                    </a:lnTo>
                    <a:lnTo>
                      <a:pt x="373" y="69"/>
                    </a:lnTo>
                    <a:lnTo>
                      <a:pt x="375" y="69"/>
                    </a:lnTo>
                    <a:lnTo>
                      <a:pt x="375" y="67"/>
                    </a:lnTo>
                    <a:lnTo>
                      <a:pt x="375" y="67"/>
                    </a:lnTo>
                    <a:lnTo>
                      <a:pt x="375" y="67"/>
                    </a:lnTo>
                    <a:lnTo>
                      <a:pt x="375" y="66"/>
                    </a:lnTo>
                    <a:lnTo>
                      <a:pt x="375" y="66"/>
                    </a:lnTo>
                    <a:lnTo>
                      <a:pt x="375" y="66"/>
                    </a:lnTo>
                    <a:lnTo>
                      <a:pt x="376" y="66"/>
                    </a:lnTo>
                    <a:lnTo>
                      <a:pt x="376" y="66"/>
                    </a:lnTo>
                    <a:lnTo>
                      <a:pt x="376" y="64"/>
                    </a:lnTo>
                    <a:lnTo>
                      <a:pt x="376" y="64"/>
                    </a:lnTo>
                    <a:lnTo>
                      <a:pt x="376" y="64"/>
                    </a:lnTo>
                    <a:lnTo>
                      <a:pt x="378" y="64"/>
                    </a:lnTo>
                    <a:lnTo>
                      <a:pt x="378" y="64"/>
                    </a:lnTo>
                    <a:lnTo>
                      <a:pt x="378" y="62"/>
                    </a:lnTo>
                    <a:lnTo>
                      <a:pt x="378" y="62"/>
                    </a:lnTo>
                    <a:lnTo>
                      <a:pt x="378" y="62"/>
                    </a:lnTo>
                    <a:lnTo>
                      <a:pt x="378" y="60"/>
                    </a:lnTo>
                    <a:lnTo>
                      <a:pt x="378" y="60"/>
                    </a:lnTo>
                    <a:lnTo>
                      <a:pt x="378" y="60"/>
                    </a:lnTo>
                    <a:lnTo>
                      <a:pt x="378" y="58"/>
                    </a:lnTo>
                    <a:lnTo>
                      <a:pt x="378" y="57"/>
                    </a:lnTo>
                    <a:lnTo>
                      <a:pt x="378" y="55"/>
                    </a:lnTo>
                    <a:lnTo>
                      <a:pt x="378" y="55"/>
                    </a:lnTo>
                    <a:lnTo>
                      <a:pt x="378" y="55"/>
                    </a:lnTo>
                    <a:lnTo>
                      <a:pt x="380" y="53"/>
                    </a:lnTo>
                    <a:lnTo>
                      <a:pt x="380" y="51"/>
                    </a:lnTo>
                    <a:lnTo>
                      <a:pt x="380" y="51"/>
                    </a:lnTo>
                    <a:lnTo>
                      <a:pt x="380" y="51"/>
                    </a:lnTo>
                    <a:lnTo>
                      <a:pt x="380" y="49"/>
                    </a:lnTo>
                    <a:lnTo>
                      <a:pt x="380" y="49"/>
                    </a:lnTo>
                    <a:lnTo>
                      <a:pt x="382" y="49"/>
                    </a:lnTo>
                    <a:lnTo>
                      <a:pt x="382" y="49"/>
                    </a:lnTo>
                    <a:lnTo>
                      <a:pt x="382" y="49"/>
                    </a:lnTo>
                    <a:lnTo>
                      <a:pt x="382" y="49"/>
                    </a:lnTo>
                    <a:lnTo>
                      <a:pt x="382" y="47"/>
                    </a:lnTo>
                    <a:lnTo>
                      <a:pt x="382" y="47"/>
                    </a:lnTo>
                    <a:lnTo>
                      <a:pt x="382" y="47"/>
                    </a:lnTo>
                    <a:lnTo>
                      <a:pt x="382" y="47"/>
                    </a:lnTo>
                    <a:lnTo>
                      <a:pt x="382" y="46"/>
                    </a:lnTo>
                    <a:lnTo>
                      <a:pt x="382" y="46"/>
                    </a:lnTo>
                    <a:lnTo>
                      <a:pt x="382" y="44"/>
                    </a:lnTo>
                    <a:lnTo>
                      <a:pt x="384" y="44"/>
                    </a:lnTo>
                    <a:lnTo>
                      <a:pt x="384" y="44"/>
                    </a:lnTo>
                    <a:lnTo>
                      <a:pt x="384" y="42"/>
                    </a:lnTo>
                    <a:lnTo>
                      <a:pt x="384" y="42"/>
                    </a:lnTo>
                    <a:lnTo>
                      <a:pt x="385" y="42"/>
                    </a:lnTo>
                    <a:lnTo>
                      <a:pt x="385" y="42"/>
                    </a:lnTo>
                    <a:lnTo>
                      <a:pt x="385" y="42"/>
                    </a:lnTo>
                    <a:lnTo>
                      <a:pt x="385" y="42"/>
                    </a:lnTo>
                    <a:lnTo>
                      <a:pt x="385" y="42"/>
                    </a:lnTo>
                    <a:lnTo>
                      <a:pt x="387" y="42"/>
                    </a:lnTo>
                    <a:lnTo>
                      <a:pt x="387" y="40"/>
                    </a:lnTo>
                    <a:lnTo>
                      <a:pt x="387" y="40"/>
                    </a:lnTo>
                    <a:lnTo>
                      <a:pt x="387" y="40"/>
                    </a:lnTo>
                    <a:lnTo>
                      <a:pt x="387" y="40"/>
                    </a:lnTo>
                    <a:lnTo>
                      <a:pt x="387" y="40"/>
                    </a:lnTo>
                    <a:lnTo>
                      <a:pt x="387" y="40"/>
                    </a:lnTo>
                    <a:lnTo>
                      <a:pt x="387" y="38"/>
                    </a:lnTo>
                    <a:lnTo>
                      <a:pt x="387" y="38"/>
                    </a:lnTo>
                    <a:lnTo>
                      <a:pt x="387" y="38"/>
                    </a:lnTo>
                    <a:lnTo>
                      <a:pt x="387" y="38"/>
                    </a:lnTo>
                    <a:lnTo>
                      <a:pt x="387" y="37"/>
                    </a:lnTo>
                    <a:lnTo>
                      <a:pt x="387" y="37"/>
                    </a:lnTo>
                    <a:lnTo>
                      <a:pt x="387" y="35"/>
                    </a:lnTo>
                    <a:lnTo>
                      <a:pt x="387" y="35"/>
                    </a:lnTo>
                    <a:lnTo>
                      <a:pt x="387" y="33"/>
                    </a:lnTo>
                    <a:lnTo>
                      <a:pt x="387" y="31"/>
                    </a:lnTo>
                    <a:lnTo>
                      <a:pt x="387" y="31"/>
                    </a:lnTo>
                    <a:lnTo>
                      <a:pt x="389" y="31"/>
                    </a:lnTo>
                    <a:lnTo>
                      <a:pt x="389" y="31"/>
                    </a:lnTo>
                    <a:lnTo>
                      <a:pt x="389" y="29"/>
                    </a:lnTo>
                    <a:lnTo>
                      <a:pt x="389" y="29"/>
                    </a:lnTo>
                    <a:lnTo>
                      <a:pt x="389" y="29"/>
                    </a:lnTo>
                    <a:lnTo>
                      <a:pt x="389" y="29"/>
                    </a:lnTo>
                    <a:lnTo>
                      <a:pt x="389" y="29"/>
                    </a:lnTo>
                    <a:lnTo>
                      <a:pt x="389" y="29"/>
                    </a:lnTo>
                    <a:lnTo>
                      <a:pt x="389" y="29"/>
                    </a:lnTo>
                    <a:lnTo>
                      <a:pt x="391" y="29"/>
                    </a:lnTo>
                    <a:lnTo>
                      <a:pt x="391" y="29"/>
                    </a:lnTo>
                    <a:lnTo>
                      <a:pt x="393" y="29"/>
                    </a:lnTo>
                    <a:lnTo>
                      <a:pt x="393" y="29"/>
                    </a:lnTo>
                    <a:lnTo>
                      <a:pt x="393" y="29"/>
                    </a:lnTo>
                    <a:lnTo>
                      <a:pt x="393" y="29"/>
                    </a:lnTo>
                    <a:lnTo>
                      <a:pt x="394" y="29"/>
                    </a:lnTo>
                    <a:lnTo>
                      <a:pt x="394" y="29"/>
                    </a:lnTo>
                    <a:lnTo>
                      <a:pt x="396" y="29"/>
                    </a:lnTo>
                    <a:lnTo>
                      <a:pt x="396" y="29"/>
                    </a:lnTo>
                    <a:lnTo>
                      <a:pt x="396" y="29"/>
                    </a:lnTo>
                    <a:lnTo>
                      <a:pt x="398" y="29"/>
                    </a:lnTo>
                    <a:lnTo>
                      <a:pt x="398" y="29"/>
                    </a:lnTo>
                    <a:lnTo>
                      <a:pt x="400" y="28"/>
                    </a:lnTo>
                    <a:lnTo>
                      <a:pt x="400" y="26"/>
                    </a:lnTo>
                    <a:lnTo>
                      <a:pt x="400" y="26"/>
                    </a:lnTo>
                    <a:lnTo>
                      <a:pt x="402" y="24"/>
                    </a:lnTo>
                    <a:lnTo>
                      <a:pt x="402" y="24"/>
                    </a:lnTo>
                    <a:lnTo>
                      <a:pt x="402" y="24"/>
                    </a:lnTo>
                    <a:lnTo>
                      <a:pt x="402" y="24"/>
                    </a:lnTo>
                    <a:lnTo>
                      <a:pt x="403" y="22"/>
                    </a:lnTo>
                    <a:lnTo>
                      <a:pt x="403" y="22"/>
                    </a:lnTo>
                    <a:lnTo>
                      <a:pt x="403" y="20"/>
                    </a:lnTo>
                    <a:lnTo>
                      <a:pt x="403" y="20"/>
                    </a:lnTo>
                    <a:lnTo>
                      <a:pt x="403" y="19"/>
                    </a:lnTo>
                    <a:lnTo>
                      <a:pt x="405" y="19"/>
                    </a:lnTo>
                    <a:lnTo>
                      <a:pt x="405" y="19"/>
                    </a:lnTo>
                    <a:lnTo>
                      <a:pt x="407" y="17"/>
                    </a:lnTo>
                    <a:lnTo>
                      <a:pt x="407" y="17"/>
                    </a:lnTo>
                    <a:lnTo>
                      <a:pt x="407" y="17"/>
                    </a:lnTo>
                    <a:lnTo>
                      <a:pt x="409" y="17"/>
                    </a:lnTo>
                    <a:lnTo>
                      <a:pt x="409" y="17"/>
                    </a:lnTo>
                    <a:lnTo>
                      <a:pt x="409" y="17"/>
                    </a:lnTo>
                    <a:lnTo>
                      <a:pt x="409" y="17"/>
                    </a:lnTo>
                    <a:lnTo>
                      <a:pt x="411" y="17"/>
                    </a:lnTo>
                    <a:lnTo>
                      <a:pt x="411" y="17"/>
                    </a:lnTo>
                    <a:lnTo>
                      <a:pt x="411" y="17"/>
                    </a:lnTo>
                    <a:lnTo>
                      <a:pt x="411" y="17"/>
                    </a:lnTo>
                    <a:lnTo>
                      <a:pt x="411" y="15"/>
                    </a:lnTo>
                    <a:lnTo>
                      <a:pt x="411" y="15"/>
                    </a:lnTo>
                    <a:lnTo>
                      <a:pt x="411" y="13"/>
                    </a:lnTo>
                    <a:lnTo>
                      <a:pt x="411" y="13"/>
                    </a:lnTo>
                    <a:lnTo>
                      <a:pt x="413" y="13"/>
                    </a:lnTo>
                    <a:lnTo>
                      <a:pt x="413" y="13"/>
                    </a:lnTo>
                    <a:lnTo>
                      <a:pt x="413" y="13"/>
                    </a:lnTo>
                    <a:lnTo>
                      <a:pt x="413" y="13"/>
                    </a:lnTo>
                    <a:lnTo>
                      <a:pt x="413" y="13"/>
                    </a:lnTo>
                    <a:lnTo>
                      <a:pt x="413" y="11"/>
                    </a:lnTo>
                    <a:lnTo>
                      <a:pt x="413" y="11"/>
                    </a:lnTo>
                    <a:lnTo>
                      <a:pt x="413" y="11"/>
                    </a:lnTo>
                    <a:lnTo>
                      <a:pt x="414" y="11"/>
                    </a:lnTo>
                    <a:lnTo>
                      <a:pt x="416" y="11"/>
                    </a:lnTo>
                    <a:lnTo>
                      <a:pt x="416" y="11"/>
                    </a:lnTo>
                    <a:lnTo>
                      <a:pt x="418" y="9"/>
                    </a:lnTo>
                    <a:lnTo>
                      <a:pt x="418" y="9"/>
                    </a:lnTo>
                    <a:lnTo>
                      <a:pt x="418" y="9"/>
                    </a:lnTo>
                    <a:lnTo>
                      <a:pt x="418" y="9"/>
                    </a:lnTo>
                    <a:lnTo>
                      <a:pt x="420" y="9"/>
                    </a:lnTo>
                    <a:lnTo>
                      <a:pt x="422" y="9"/>
                    </a:lnTo>
                    <a:lnTo>
                      <a:pt x="422" y="9"/>
                    </a:lnTo>
                    <a:lnTo>
                      <a:pt x="422" y="9"/>
                    </a:lnTo>
                    <a:lnTo>
                      <a:pt x="423" y="9"/>
                    </a:lnTo>
                    <a:lnTo>
                      <a:pt x="423" y="9"/>
                    </a:lnTo>
                    <a:lnTo>
                      <a:pt x="425" y="9"/>
                    </a:lnTo>
                    <a:lnTo>
                      <a:pt x="425" y="9"/>
                    </a:lnTo>
                    <a:lnTo>
                      <a:pt x="425" y="9"/>
                    </a:lnTo>
                    <a:lnTo>
                      <a:pt x="427" y="9"/>
                    </a:lnTo>
                    <a:lnTo>
                      <a:pt x="427" y="9"/>
                    </a:lnTo>
                    <a:lnTo>
                      <a:pt x="427" y="8"/>
                    </a:lnTo>
                    <a:lnTo>
                      <a:pt x="427" y="8"/>
                    </a:lnTo>
                    <a:lnTo>
                      <a:pt x="427" y="8"/>
                    </a:lnTo>
                    <a:lnTo>
                      <a:pt x="427" y="8"/>
                    </a:lnTo>
                    <a:lnTo>
                      <a:pt x="429" y="8"/>
                    </a:lnTo>
                    <a:lnTo>
                      <a:pt x="429" y="8"/>
                    </a:lnTo>
                    <a:lnTo>
                      <a:pt x="429" y="8"/>
                    </a:lnTo>
                    <a:lnTo>
                      <a:pt x="429" y="8"/>
                    </a:lnTo>
                    <a:lnTo>
                      <a:pt x="429" y="6"/>
                    </a:lnTo>
                    <a:lnTo>
                      <a:pt x="429" y="6"/>
                    </a:lnTo>
                    <a:lnTo>
                      <a:pt x="429" y="6"/>
                    </a:lnTo>
                    <a:lnTo>
                      <a:pt x="429" y="4"/>
                    </a:lnTo>
                    <a:lnTo>
                      <a:pt x="429" y="4"/>
                    </a:lnTo>
                    <a:lnTo>
                      <a:pt x="431" y="4"/>
                    </a:lnTo>
                    <a:lnTo>
                      <a:pt x="431" y="6"/>
                    </a:lnTo>
                    <a:lnTo>
                      <a:pt x="431" y="6"/>
                    </a:lnTo>
                    <a:lnTo>
                      <a:pt x="431" y="6"/>
                    </a:lnTo>
                    <a:lnTo>
                      <a:pt x="431" y="6"/>
                    </a:lnTo>
                    <a:lnTo>
                      <a:pt x="431" y="6"/>
                    </a:lnTo>
                    <a:lnTo>
                      <a:pt x="432" y="6"/>
                    </a:lnTo>
                    <a:lnTo>
                      <a:pt x="432" y="6"/>
                    </a:lnTo>
                    <a:lnTo>
                      <a:pt x="432" y="6"/>
                    </a:lnTo>
                    <a:lnTo>
                      <a:pt x="432" y="8"/>
                    </a:lnTo>
                    <a:lnTo>
                      <a:pt x="434" y="8"/>
                    </a:lnTo>
                    <a:lnTo>
                      <a:pt x="434" y="8"/>
                    </a:lnTo>
                    <a:lnTo>
                      <a:pt x="434" y="8"/>
                    </a:lnTo>
                    <a:lnTo>
                      <a:pt x="434" y="8"/>
                    </a:lnTo>
                    <a:lnTo>
                      <a:pt x="436" y="8"/>
                    </a:lnTo>
                    <a:lnTo>
                      <a:pt x="436" y="8"/>
                    </a:lnTo>
                    <a:lnTo>
                      <a:pt x="436" y="8"/>
                    </a:lnTo>
                    <a:lnTo>
                      <a:pt x="438" y="8"/>
                    </a:lnTo>
                    <a:lnTo>
                      <a:pt x="438" y="8"/>
                    </a:lnTo>
                    <a:lnTo>
                      <a:pt x="438" y="8"/>
                    </a:lnTo>
                    <a:lnTo>
                      <a:pt x="438" y="8"/>
                    </a:lnTo>
                    <a:lnTo>
                      <a:pt x="438" y="8"/>
                    </a:lnTo>
                    <a:lnTo>
                      <a:pt x="440" y="8"/>
                    </a:lnTo>
                    <a:lnTo>
                      <a:pt x="440" y="8"/>
                    </a:lnTo>
                    <a:lnTo>
                      <a:pt x="440" y="8"/>
                    </a:lnTo>
                    <a:lnTo>
                      <a:pt x="440" y="8"/>
                    </a:lnTo>
                    <a:lnTo>
                      <a:pt x="441" y="8"/>
                    </a:lnTo>
                    <a:lnTo>
                      <a:pt x="441" y="8"/>
                    </a:lnTo>
                    <a:lnTo>
                      <a:pt x="441" y="6"/>
                    </a:lnTo>
                    <a:lnTo>
                      <a:pt x="445" y="6"/>
                    </a:lnTo>
                    <a:lnTo>
                      <a:pt x="445" y="6"/>
                    </a:lnTo>
                    <a:lnTo>
                      <a:pt x="445" y="6"/>
                    </a:lnTo>
                    <a:lnTo>
                      <a:pt x="445" y="6"/>
                    </a:lnTo>
                    <a:lnTo>
                      <a:pt x="445" y="6"/>
                    </a:lnTo>
                    <a:lnTo>
                      <a:pt x="447" y="6"/>
                    </a:lnTo>
                    <a:lnTo>
                      <a:pt x="447" y="6"/>
                    </a:lnTo>
                    <a:lnTo>
                      <a:pt x="449" y="6"/>
                    </a:lnTo>
                    <a:lnTo>
                      <a:pt x="449" y="6"/>
                    </a:lnTo>
                    <a:lnTo>
                      <a:pt x="449" y="6"/>
                    </a:lnTo>
                    <a:lnTo>
                      <a:pt x="451" y="4"/>
                    </a:lnTo>
                    <a:lnTo>
                      <a:pt x="451" y="4"/>
                    </a:lnTo>
                    <a:lnTo>
                      <a:pt x="451" y="4"/>
                    </a:lnTo>
                    <a:lnTo>
                      <a:pt x="452" y="4"/>
                    </a:lnTo>
                    <a:lnTo>
                      <a:pt x="452" y="4"/>
                    </a:lnTo>
                    <a:lnTo>
                      <a:pt x="451" y="2"/>
                    </a:lnTo>
                    <a:lnTo>
                      <a:pt x="451" y="2"/>
                    </a:lnTo>
                    <a:lnTo>
                      <a:pt x="451" y="2"/>
                    </a:lnTo>
                    <a:lnTo>
                      <a:pt x="452" y="2"/>
                    </a:lnTo>
                    <a:lnTo>
                      <a:pt x="452" y="2"/>
                    </a:lnTo>
                    <a:lnTo>
                      <a:pt x="452" y="2"/>
                    </a:lnTo>
                    <a:lnTo>
                      <a:pt x="454" y="0"/>
                    </a:lnTo>
                    <a:lnTo>
                      <a:pt x="454" y="0"/>
                    </a:lnTo>
                    <a:lnTo>
                      <a:pt x="454" y="0"/>
                    </a:lnTo>
                    <a:lnTo>
                      <a:pt x="456" y="0"/>
                    </a:lnTo>
                    <a:lnTo>
                      <a:pt x="456" y="0"/>
                    </a:lnTo>
                    <a:lnTo>
                      <a:pt x="456" y="0"/>
                    </a:lnTo>
                    <a:lnTo>
                      <a:pt x="456" y="2"/>
                    </a:lnTo>
                    <a:lnTo>
                      <a:pt x="458" y="2"/>
                    </a:lnTo>
                    <a:lnTo>
                      <a:pt x="458" y="2"/>
                    </a:lnTo>
                    <a:lnTo>
                      <a:pt x="458" y="2"/>
                    </a:lnTo>
                    <a:lnTo>
                      <a:pt x="460" y="2"/>
                    </a:lnTo>
                    <a:lnTo>
                      <a:pt x="460" y="2"/>
                    </a:lnTo>
                    <a:lnTo>
                      <a:pt x="460" y="2"/>
                    </a:lnTo>
                    <a:lnTo>
                      <a:pt x="460" y="2"/>
                    </a:lnTo>
                    <a:lnTo>
                      <a:pt x="460" y="2"/>
                    </a:lnTo>
                    <a:lnTo>
                      <a:pt x="461" y="4"/>
                    </a:lnTo>
                    <a:lnTo>
                      <a:pt x="461" y="4"/>
                    </a:lnTo>
                    <a:lnTo>
                      <a:pt x="461" y="4"/>
                    </a:lnTo>
                    <a:lnTo>
                      <a:pt x="461" y="6"/>
                    </a:lnTo>
                    <a:lnTo>
                      <a:pt x="461" y="6"/>
                    </a:lnTo>
                    <a:lnTo>
                      <a:pt x="463" y="8"/>
                    </a:lnTo>
                    <a:lnTo>
                      <a:pt x="463" y="8"/>
                    </a:lnTo>
                    <a:lnTo>
                      <a:pt x="463" y="8"/>
                    </a:lnTo>
                    <a:lnTo>
                      <a:pt x="463" y="8"/>
                    </a:lnTo>
                    <a:lnTo>
                      <a:pt x="465" y="8"/>
                    </a:lnTo>
                    <a:lnTo>
                      <a:pt x="465" y="8"/>
                    </a:lnTo>
                    <a:lnTo>
                      <a:pt x="467" y="8"/>
                    </a:lnTo>
                    <a:lnTo>
                      <a:pt x="467" y="8"/>
                    </a:lnTo>
                    <a:lnTo>
                      <a:pt x="467" y="8"/>
                    </a:lnTo>
                    <a:lnTo>
                      <a:pt x="467" y="8"/>
                    </a:lnTo>
                    <a:lnTo>
                      <a:pt x="467" y="8"/>
                    </a:lnTo>
                    <a:lnTo>
                      <a:pt x="469" y="8"/>
                    </a:lnTo>
                    <a:lnTo>
                      <a:pt x="470" y="9"/>
                    </a:lnTo>
                    <a:lnTo>
                      <a:pt x="470" y="9"/>
                    </a:lnTo>
                    <a:lnTo>
                      <a:pt x="470" y="9"/>
                    </a:lnTo>
                    <a:lnTo>
                      <a:pt x="470" y="9"/>
                    </a:lnTo>
                    <a:lnTo>
                      <a:pt x="472" y="9"/>
                    </a:lnTo>
                    <a:lnTo>
                      <a:pt x="472" y="9"/>
                    </a:lnTo>
                    <a:lnTo>
                      <a:pt x="472" y="9"/>
                    </a:lnTo>
                    <a:lnTo>
                      <a:pt x="472" y="11"/>
                    </a:lnTo>
                    <a:lnTo>
                      <a:pt x="474" y="11"/>
                    </a:lnTo>
                    <a:lnTo>
                      <a:pt x="474" y="13"/>
                    </a:lnTo>
                    <a:lnTo>
                      <a:pt x="474" y="13"/>
                    </a:lnTo>
                    <a:lnTo>
                      <a:pt x="474" y="15"/>
                    </a:lnTo>
                    <a:lnTo>
                      <a:pt x="476" y="15"/>
                    </a:lnTo>
                    <a:lnTo>
                      <a:pt x="476" y="15"/>
                    </a:lnTo>
                    <a:lnTo>
                      <a:pt x="476" y="17"/>
                    </a:lnTo>
                    <a:lnTo>
                      <a:pt x="476" y="19"/>
                    </a:lnTo>
                    <a:lnTo>
                      <a:pt x="476" y="19"/>
                    </a:lnTo>
                    <a:lnTo>
                      <a:pt x="476" y="19"/>
                    </a:lnTo>
                    <a:lnTo>
                      <a:pt x="476" y="20"/>
                    </a:lnTo>
                    <a:lnTo>
                      <a:pt x="476" y="20"/>
                    </a:lnTo>
                    <a:lnTo>
                      <a:pt x="478" y="20"/>
                    </a:lnTo>
                    <a:lnTo>
                      <a:pt x="478" y="20"/>
                    </a:lnTo>
                    <a:lnTo>
                      <a:pt x="478" y="22"/>
                    </a:lnTo>
                    <a:lnTo>
                      <a:pt x="478" y="22"/>
                    </a:lnTo>
                    <a:lnTo>
                      <a:pt x="478" y="22"/>
                    </a:lnTo>
                    <a:lnTo>
                      <a:pt x="478" y="22"/>
                    </a:lnTo>
                    <a:lnTo>
                      <a:pt x="479" y="24"/>
                    </a:lnTo>
                    <a:lnTo>
                      <a:pt x="479" y="26"/>
                    </a:lnTo>
                    <a:lnTo>
                      <a:pt x="479" y="26"/>
                    </a:lnTo>
                    <a:lnTo>
                      <a:pt x="479" y="26"/>
                    </a:lnTo>
                    <a:lnTo>
                      <a:pt x="479" y="26"/>
                    </a:lnTo>
                    <a:lnTo>
                      <a:pt x="481" y="28"/>
                    </a:lnTo>
                    <a:lnTo>
                      <a:pt x="481" y="28"/>
                    </a:lnTo>
                    <a:lnTo>
                      <a:pt x="481" y="28"/>
                    </a:lnTo>
                    <a:lnTo>
                      <a:pt x="481" y="28"/>
                    </a:lnTo>
                    <a:lnTo>
                      <a:pt x="483" y="28"/>
                    </a:lnTo>
                    <a:lnTo>
                      <a:pt x="483" y="28"/>
                    </a:lnTo>
                    <a:lnTo>
                      <a:pt x="483" y="29"/>
                    </a:lnTo>
                    <a:lnTo>
                      <a:pt x="485" y="29"/>
                    </a:lnTo>
                    <a:lnTo>
                      <a:pt x="487" y="29"/>
                    </a:lnTo>
                    <a:lnTo>
                      <a:pt x="487" y="29"/>
                    </a:lnTo>
                    <a:lnTo>
                      <a:pt x="487" y="29"/>
                    </a:lnTo>
                    <a:lnTo>
                      <a:pt x="489" y="29"/>
                    </a:lnTo>
                    <a:lnTo>
                      <a:pt x="489" y="29"/>
                    </a:lnTo>
                    <a:lnTo>
                      <a:pt x="489" y="29"/>
                    </a:lnTo>
                    <a:lnTo>
                      <a:pt x="489" y="29"/>
                    </a:lnTo>
                    <a:lnTo>
                      <a:pt x="490" y="29"/>
                    </a:lnTo>
                    <a:lnTo>
                      <a:pt x="490" y="29"/>
                    </a:lnTo>
                    <a:lnTo>
                      <a:pt x="492" y="31"/>
                    </a:lnTo>
                    <a:lnTo>
                      <a:pt x="494" y="31"/>
                    </a:lnTo>
                    <a:lnTo>
                      <a:pt x="494" y="31"/>
                    </a:lnTo>
                    <a:lnTo>
                      <a:pt x="496" y="31"/>
                    </a:lnTo>
                    <a:lnTo>
                      <a:pt x="496" y="29"/>
                    </a:lnTo>
                    <a:lnTo>
                      <a:pt x="496" y="29"/>
                    </a:lnTo>
                    <a:lnTo>
                      <a:pt x="496" y="31"/>
                    </a:lnTo>
                    <a:lnTo>
                      <a:pt x="498" y="31"/>
                    </a:lnTo>
                    <a:lnTo>
                      <a:pt x="498" y="31"/>
                    </a:lnTo>
                    <a:lnTo>
                      <a:pt x="499" y="31"/>
                    </a:lnTo>
                    <a:lnTo>
                      <a:pt x="499" y="31"/>
                    </a:lnTo>
                    <a:lnTo>
                      <a:pt x="499" y="29"/>
                    </a:lnTo>
                    <a:lnTo>
                      <a:pt x="501" y="29"/>
                    </a:lnTo>
                    <a:lnTo>
                      <a:pt x="501" y="29"/>
                    </a:lnTo>
                    <a:lnTo>
                      <a:pt x="501" y="29"/>
                    </a:lnTo>
                    <a:lnTo>
                      <a:pt x="501" y="29"/>
                    </a:lnTo>
                    <a:lnTo>
                      <a:pt x="503" y="28"/>
                    </a:lnTo>
                    <a:lnTo>
                      <a:pt x="503" y="28"/>
                    </a:lnTo>
                    <a:lnTo>
                      <a:pt x="503" y="28"/>
                    </a:lnTo>
                    <a:lnTo>
                      <a:pt x="503" y="26"/>
                    </a:lnTo>
                    <a:lnTo>
                      <a:pt x="503" y="26"/>
                    </a:lnTo>
                    <a:lnTo>
                      <a:pt x="503" y="26"/>
                    </a:lnTo>
                    <a:lnTo>
                      <a:pt x="503" y="26"/>
                    </a:lnTo>
                    <a:lnTo>
                      <a:pt x="505" y="24"/>
                    </a:lnTo>
                    <a:lnTo>
                      <a:pt x="505" y="24"/>
                    </a:lnTo>
                    <a:lnTo>
                      <a:pt x="505" y="24"/>
                    </a:lnTo>
                    <a:lnTo>
                      <a:pt x="505" y="24"/>
                    </a:lnTo>
                    <a:lnTo>
                      <a:pt x="505" y="22"/>
                    </a:lnTo>
                    <a:lnTo>
                      <a:pt x="507" y="22"/>
                    </a:lnTo>
                    <a:lnTo>
                      <a:pt x="507" y="20"/>
                    </a:lnTo>
                    <a:lnTo>
                      <a:pt x="508" y="20"/>
                    </a:lnTo>
                    <a:lnTo>
                      <a:pt x="508" y="20"/>
                    </a:lnTo>
                    <a:lnTo>
                      <a:pt x="508" y="20"/>
                    </a:lnTo>
                    <a:lnTo>
                      <a:pt x="510" y="20"/>
                    </a:lnTo>
                    <a:lnTo>
                      <a:pt x="510" y="19"/>
                    </a:lnTo>
                    <a:lnTo>
                      <a:pt x="512" y="17"/>
                    </a:lnTo>
                    <a:lnTo>
                      <a:pt x="512" y="15"/>
                    </a:lnTo>
                    <a:lnTo>
                      <a:pt x="512" y="15"/>
                    </a:lnTo>
                    <a:lnTo>
                      <a:pt x="514" y="15"/>
                    </a:lnTo>
                    <a:lnTo>
                      <a:pt x="514" y="15"/>
                    </a:lnTo>
                    <a:lnTo>
                      <a:pt x="516" y="15"/>
                    </a:lnTo>
                    <a:lnTo>
                      <a:pt x="517" y="13"/>
                    </a:lnTo>
                    <a:lnTo>
                      <a:pt x="517" y="13"/>
                    </a:lnTo>
                    <a:lnTo>
                      <a:pt x="519" y="13"/>
                    </a:lnTo>
                    <a:lnTo>
                      <a:pt x="519" y="13"/>
                    </a:lnTo>
                    <a:lnTo>
                      <a:pt x="519" y="11"/>
                    </a:lnTo>
                    <a:lnTo>
                      <a:pt x="521" y="11"/>
                    </a:lnTo>
                    <a:lnTo>
                      <a:pt x="521" y="11"/>
                    </a:lnTo>
                    <a:lnTo>
                      <a:pt x="521" y="11"/>
                    </a:lnTo>
                    <a:lnTo>
                      <a:pt x="521" y="11"/>
                    </a:lnTo>
                    <a:lnTo>
                      <a:pt x="523" y="9"/>
                    </a:lnTo>
                    <a:lnTo>
                      <a:pt x="525" y="8"/>
                    </a:lnTo>
                    <a:lnTo>
                      <a:pt x="525" y="8"/>
                    </a:lnTo>
                    <a:lnTo>
                      <a:pt x="525" y="8"/>
                    </a:lnTo>
                    <a:lnTo>
                      <a:pt x="525" y="8"/>
                    </a:lnTo>
                    <a:lnTo>
                      <a:pt x="525" y="8"/>
                    </a:lnTo>
                    <a:lnTo>
                      <a:pt x="525" y="8"/>
                    </a:lnTo>
                    <a:lnTo>
                      <a:pt x="526" y="6"/>
                    </a:lnTo>
                    <a:lnTo>
                      <a:pt x="526" y="6"/>
                    </a:lnTo>
                    <a:lnTo>
                      <a:pt x="528" y="6"/>
                    </a:lnTo>
                    <a:lnTo>
                      <a:pt x="528" y="8"/>
                    </a:lnTo>
                    <a:lnTo>
                      <a:pt x="528" y="8"/>
                    </a:lnTo>
                    <a:lnTo>
                      <a:pt x="528" y="8"/>
                    </a:lnTo>
                    <a:lnTo>
                      <a:pt x="528" y="8"/>
                    </a:lnTo>
                    <a:lnTo>
                      <a:pt x="528" y="8"/>
                    </a:lnTo>
                    <a:lnTo>
                      <a:pt x="530" y="8"/>
                    </a:lnTo>
                    <a:lnTo>
                      <a:pt x="530" y="9"/>
                    </a:lnTo>
                    <a:lnTo>
                      <a:pt x="530" y="9"/>
                    </a:lnTo>
                    <a:lnTo>
                      <a:pt x="530" y="9"/>
                    </a:lnTo>
                    <a:lnTo>
                      <a:pt x="530" y="9"/>
                    </a:lnTo>
                    <a:lnTo>
                      <a:pt x="530" y="9"/>
                    </a:lnTo>
                    <a:lnTo>
                      <a:pt x="530" y="8"/>
                    </a:lnTo>
                    <a:lnTo>
                      <a:pt x="530" y="8"/>
                    </a:lnTo>
                    <a:lnTo>
                      <a:pt x="532" y="8"/>
                    </a:lnTo>
                    <a:lnTo>
                      <a:pt x="532" y="8"/>
                    </a:lnTo>
                    <a:lnTo>
                      <a:pt x="532" y="8"/>
                    </a:lnTo>
                    <a:lnTo>
                      <a:pt x="532" y="8"/>
                    </a:lnTo>
                    <a:lnTo>
                      <a:pt x="532" y="9"/>
                    </a:lnTo>
                    <a:lnTo>
                      <a:pt x="534" y="9"/>
                    </a:lnTo>
                    <a:lnTo>
                      <a:pt x="534" y="9"/>
                    </a:lnTo>
                    <a:lnTo>
                      <a:pt x="534" y="9"/>
                    </a:lnTo>
                    <a:lnTo>
                      <a:pt x="536" y="9"/>
                    </a:lnTo>
                    <a:lnTo>
                      <a:pt x="536" y="9"/>
                    </a:lnTo>
                    <a:lnTo>
                      <a:pt x="536" y="9"/>
                    </a:lnTo>
                    <a:lnTo>
                      <a:pt x="536" y="9"/>
                    </a:lnTo>
                    <a:lnTo>
                      <a:pt x="536" y="9"/>
                    </a:lnTo>
                    <a:lnTo>
                      <a:pt x="537" y="9"/>
                    </a:lnTo>
                    <a:lnTo>
                      <a:pt x="537" y="9"/>
                    </a:lnTo>
                    <a:lnTo>
                      <a:pt x="537" y="9"/>
                    </a:lnTo>
                    <a:lnTo>
                      <a:pt x="539" y="9"/>
                    </a:lnTo>
                    <a:lnTo>
                      <a:pt x="539" y="11"/>
                    </a:lnTo>
                    <a:lnTo>
                      <a:pt x="539" y="11"/>
                    </a:lnTo>
                    <a:lnTo>
                      <a:pt x="539" y="11"/>
                    </a:lnTo>
                    <a:lnTo>
                      <a:pt x="539" y="11"/>
                    </a:lnTo>
                    <a:lnTo>
                      <a:pt x="541" y="13"/>
                    </a:lnTo>
                    <a:lnTo>
                      <a:pt x="541" y="13"/>
                    </a:lnTo>
                    <a:lnTo>
                      <a:pt x="541" y="15"/>
                    </a:lnTo>
                    <a:lnTo>
                      <a:pt x="541" y="15"/>
                    </a:lnTo>
                    <a:lnTo>
                      <a:pt x="541" y="15"/>
                    </a:lnTo>
                    <a:lnTo>
                      <a:pt x="541" y="15"/>
                    </a:lnTo>
                    <a:lnTo>
                      <a:pt x="541" y="17"/>
                    </a:lnTo>
                    <a:lnTo>
                      <a:pt x="541" y="17"/>
                    </a:lnTo>
                    <a:lnTo>
                      <a:pt x="541" y="17"/>
                    </a:lnTo>
                    <a:lnTo>
                      <a:pt x="541" y="19"/>
                    </a:lnTo>
                    <a:lnTo>
                      <a:pt x="541" y="20"/>
                    </a:lnTo>
                    <a:lnTo>
                      <a:pt x="541" y="22"/>
                    </a:lnTo>
                    <a:lnTo>
                      <a:pt x="541" y="22"/>
                    </a:lnTo>
                    <a:lnTo>
                      <a:pt x="541" y="22"/>
                    </a:lnTo>
                    <a:lnTo>
                      <a:pt x="541" y="22"/>
                    </a:lnTo>
                    <a:lnTo>
                      <a:pt x="541" y="24"/>
                    </a:lnTo>
                    <a:lnTo>
                      <a:pt x="541" y="24"/>
                    </a:lnTo>
                    <a:lnTo>
                      <a:pt x="543" y="24"/>
                    </a:lnTo>
                    <a:lnTo>
                      <a:pt x="543" y="24"/>
                    </a:lnTo>
                    <a:lnTo>
                      <a:pt x="545" y="24"/>
                    </a:lnTo>
                    <a:lnTo>
                      <a:pt x="546" y="24"/>
                    </a:lnTo>
                    <a:lnTo>
                      <a:pt x="546" y="24"/>
                    </a:lnTo>
                    <a:lnTo>
                      <a:pt x="546" y="24"/>
                    </a:lnTo>
                    <a:lnTo>
                      <a:pt x="548" y="24"/>
                    </a:lnTo>
                    <a:lnTo>
                      <a:pt x="550" y="24"/>
                    </a:lnTo>
                    <a:lnTo>
                      <a:pt x="550" y="24"/>
                    </a:lnTo>
                    <a:lnTo>
                      <a:pt x="550" y="24"/>
                    </a:lnTo>
                    <a:lnTo>
                      <a:pt x="552" y="24"/>
                    </a:lnTo>
                    <a:lnTo>
                      <a:pt x="552" y="24"/>
                    </a:lnTo>
                    <a:lnTo>
                      <a:pt x="552" y="26"/>
                    </a:lnTo>
                    <a:lnTo>
                      <a:pt x="552" y="26"/>
                    </a:lnTo>
                    <a:lnTo>
                      <a:pt x="554" y="26"/>
                    </a:lnTo>
                    <a:lnTo>
                      <a:pt x="554" y="26"/>
                    </a:lnTo>
                    <a:lnTo>
                      <a:pt x="555" y="26"/>
                    </a:lnTo>
                    <a:lnTo>
                      <a:pt x="555" y="28"/>
                    </a:lnTo>
                    <a:lnTo>
                      <a:pt x="555" y="28"/>
                    </a:lnTo>
                    <a:lnTo>
                      <a:pt x="555" y="28"/>
                    </a:lnTo>
                    <a:lnTo>
                      <a:pt x="557" y="29"/>
                    </a:lnTo>
                    <a:lnTo>
                      <a:pt x="559" y="29"/>
                    </a:lnTo>
                    <a:lnTo>
                      <a:pt x="559" y="29"/>
                    </a:lnTo>
                    <a:lnTo>
                      <a:pt x="561" y="29"/>
                    </a:lnTo>
                    <a:lnTo>
                      <a:pt x="561" y="29"/>
                    </a:lnTo>
                    <a:lnTo>
                      <a:pt x="561" y="29"/>
                    </a:lnTo>
                    <a:lnTo>
                      <a:pt x="563" y="29"/>
                    </a:lnTo>
                    <a:lnTo>
                      <a:pt x="563" y="29"/>
                    </a:lnTo>
                    <a:lnTo>
                      <a:pt x="564" y="29"/>
                    </a:lnTo>
                    <a:lnTo>
                      <a:pt x="564" y="31"/>
                    </a:lnTo>
                    <a:lnTo>
                      <a:pt x="564" y="31"/>
                    </a:lnTo>
                    <a:lnTo>
                      <a:pt x="564" y="31"/>
                    </a:lnTo>
                    <a:lnTo>
                      <a:pt x="566" y="31"/>
                    </a:lnTo>
                    <a:lnTo>
                      <a:pt x="566" y="31"/>
                    </a:lnTo>
                    <a:lnTo>
                      <a:pt x="568" y="31"/>
                    </a:lnTo>
                    <a:lnTo>
                      <a:pt x="568" y="31"/>
                    </a:lnTo>
                    <a:lnTo>
                      <a:pt x="568" y="31"/>
                    </a:lnTo>
                    <a:lnTo>
                      <a:pt x="570" y="31"/>
                    </a:lnTo>
                    <a:lnTo>
                      <a:pt x="572" y="33"/>
                    </a:lnTo>
                    <a:lnTo>
                      <a:pt x="572" y="33"/>
                    </a:lnTo>
                    <a:lnTo>
                      <a:pt x="572" y="35"/>
                    </a:lnTo>
                    <a:lnTo>
                      <a:pt x="572" y="35"/>
                    </a:lnTo>
                    <a:lnTo>
                      <a:pt x="572" y="35"/>
                    </a:lnTo>
                    <a:lnTo>
                      <a:pt x="574" y="35"/>
                    </a:lnTo>
                    <a:lnTo>
                      <a:pt x="574" y="37"/>
                    </a:lnTo>
                    <a:lnTo>
                      <a:pt x="575" y="37"/>
                    </a:lnTo>
                    <a:lnTo>
                      <a:pt x="575" y="37"/>
                    </a:lnTo>
                    <a:lnTo>
                      <a:pt x="577" y="38"/>
                    </a:lnTo>
                    <a:lnTo>
                      <a:pt x="577" y="38"/>
                    </a:lnTo>
                    <a:lnTo>
                      <a:pt x="579" y="38"/>
                    </a:lnTo>
                    <a:lnTo>
                      <a:pt x="579" y="38"/>
                    </a:lnTo>
                    <a:lnTo>
                      <a:pt x="581" y="38"/>
                    </a:lnTo>
                    <a:lnTo>
                      <a:pt x="581" y="40"/>
                    </a:lnTo>
                    <a:lnTo>
                      <a:pt x="583" y="40"/>
                    </a:lnTo>
                    <a:lnTo>
                      <a:pt x="583" y="42"/>
                    </a:lnTo>
                    <a:lnTo>
                      <a:pt x="583" y="42"/>
                    </a:lnTo>
                    <a:lnTo>
                      <a:pt x="584" y="42"/>
                    </a:lnTo>
                    <a:lnTo>
                      <a:pt x="584" y="42"/>
                    </a:lnTo>
                    <a:lnTo>
                      <a:pt x="584" y="42"/>
                    </a:lnTo>
                    <a:lnTo>
                      <a:pt x="586" y="42"/>
                    </a:lnTo>
                    <a:lnTo>
                      <a:pt x="586" y="44"/>
                    </a:lnTo>
                    <a:lnTo>
                      <a:pt x="586" y="44"/>
                    </a:lnTo>
                    <a:lnTo>
                      <a:pt x="586" y="46"/>
                    </a:lnTo>
                    <a:lnTo>
                      <a:pt x="586" y="46"/>
                    </a:lnTo>
                    <a:lnTo>
                      <a:pt x="586" y="47"/>
                    </a:lnTo>
                    <a:lnTo>
                      <a:pt x="586" y="47"/>
                    </a:lnTo>
                    <a:lnTo>
                      <a:pt x="586" y="47"/>
                    </a:lnTo>
                    <a:lnTo>
                      <a:pt x="586" y="47"/>
                    </a:lnTo>
                    <a:lnTo>
                      <a:pt x="586" y="47"/>
                    </a:lnTo>
                    <a:lnTo>
                      <a:pt x="588" y="47"/>
                    </a:lnTo>
                    <a:lnTo>
                      <a:pt x="588" y="49"/>
                    </a:lnTo>
                    <a:lnTo>
                      <a:pt x="586" y="49"/>
                    </a:lnTo>
                    <a:lnTo>
                      <a:pt x="586" y="49"/>
                    </a:lnTo>
                    <a:lnTo>
                      <a:pt x="586" y="49"/>
                    </a:lnTo>
                    <a:lnTo>
                      <a:pt x="586" y="49"/>
                    </a:lnTo>
                    <a:lnTo>
                      <a:pt x="584" y="51"/>
                    </a:lnTo>
                    <a:lnTo>
                      <a:pt x="583" y="51"/>
                    </a:lnTo>
                    <a:lnTo>
                      <a:pt x="583" y="51"/>
                    </a:lnTo>
                    <a:lnTo>
                      <a:pt x="581" y="51"/>
                    </a:lnTo>
                    <a:lnTo>
                      <a:pt x="581" y="51"/>
                    </a:lnTo>
                    <a:lnTo>
                      <a:pt x="579" y="51"/>
                    </a:lnTo>
                    <a:lnTo>
                      <a:pt x="579" y="51"/>
                    </a:lnTo>
                    <a:lnTo>
                      <a:pt x="577" y="51"/>
                    </a:lnTo>
                    <a:lnTo>
                      <a:pt x="577" y="51"/>
                    </a:lnTo>
                    <a:lnTo>
                      <a:pt x="577" y="51"/>
                    </a:lnTo>
                    <a:lnTo>
                      <a:pt x="577" y="53"/>
                    </a:lnTo>
                    <a:lnTo>
                      <a:pt x="575" y="53"/>
                    </a:lnTo>
                    <a:lnTo>
                      <a:pt x="575" y="53"/>
                    </a:lnTo>
                    <a:lnTo>
                      <a:pt x="575" y="55"/>
                    </a:lnTo>
                    <a:lnTo>
                      <a:pt x="575" y="55"/>
                    </a:lnTo>
                    <a:lnTo>
                      <a:pt x="574" y="55"/>
                    </a:lnTo>
                    <a:lnTo>
                      <a:pt x="574" y="57"/>
                    </a:lnTo>
                    <a:lnTo>
                      <a:pt x="574" y="57"/>
                    </a:lnTo>
                    <a:lnTo>
                      <a:pt x="574" y="57"/>
                    </a:lnTo>
                    <a:lnTo>
                      <a:pt x="574" y="57"/>
                    </a:lnTo>
                    <a:lnTo>
                      <a:pt x="574" y="57"/>
                    </a:lnTo>
                    <a:lnTo>
                      <a:pt x="575" y="58"/>
                    </a:lnTo>
                    <a:lnTo>
                      <a:pt x="575" y="58"/>
                    </a:lnTo>
                    <a:lnTo>
                      <a:pt x="577" y="60"/>
                    </a:lnTo>
                    <a:lnTo>
                      <a:pt x="577" y="60"/>
                    </a:lnTo>
                    <a:lnTo>
                      <a:pt x="579" y="62"/>
                    </a:lnTo>
                    <a:lnTo>
                      <a:pt x="579" y="62"/>
                    </a:lnTo>
                    <a:lnTo>
                      <a:pt x="581" y="62"/>
                    </a:lnTo>
                    <a:lnTo>
                      <a:pt x="581" y="62"/>
                    </a:lnTo>
                    <a:lnTo>
                      <a:pt x="583" y="64"/>
                    </a:lnTo>
                    <a:lnTo>
                      <a:pt x="583" y="64"/>
                    </a:lnTo>
                    <a:lnTo>
                      <a:pt x="583" y="64"/>
                    </a:lnTo>
                    <a:lnTo>
                      <a:pt x="584" y="64"/>
                    </a:lnTo>
                    <a:lnTo>
                      <a:pt x="584" y="64"/>
                    </a:lnTo>
                    <a:lnTo>
                      <a:pt x="586" y="66"/>
                    </a:lnTo>
                    <a:lnTo>
                      <a:pt x="586" y="66"/>
                    </a:lnTo>
                    <a:lnTo>
                      <a:pt x="586" y="66"/>
                    </a:lnTo>
                    <a:lnTo>
                      <a:pt x="588" y="66"/>
                    </a:lnTo>
                    <a:lnTo>
                      <a:pt x="588" y="66"/>
                    </a:lnTo>
                    <a:lnTo>
                      <a:pt x="590" y="66"/>
                    </a:lnTo>
                    <a:lnTo>
                      <a:pt x="590" y="66"/>
                    </a:lnTo>
                    <a:lnTo>
                      <a:pt x="590" y="66"/>
                    </a:lnTo>
                    <a:lnTo>
                      <a:pt x="592" y="67"/>
                    </a:lnTo>
                    <a:lnTo>
                      <a:pt x="592" y="67"/>
                    </a:lnTo>
                    <a:lnTo>
                      <a:pt x="592" y="67"/>
                    </a:lnTo>
                    <a:lnTo>
                      <a:pt x="592" y="67"/>
                    </a:lnTo>
                    <a:lnTo>
                      <a:pt x="592" y="67"/>
                    </a:lnTo>
                    <a:lnTo>
                      <a:pt x="593" y="69"/>
                    </a:lnTo>
                    <a:lnTo>
                      <a:pt x="593" y="69"/>
                    </a:lnTo>
                    <a:lnTo>
                      <a:pt x="593" y="73"/>
                    </a:lnTo>
                    <a:lnTo>
                      <a:pt x="593" y="73"/>
                    </a:lnTo>
                    <a:lnTo>
                      <a:pt x="593" y="73"/>
                    </a:lnTo>
                    <a:lnTo>
                      <a:pt x="593" y="73"/>
                    </a:lnTo>
                    <a:lnTo>
                      <a:pt x="593" y="73"/>
                    </a:lnTo>
                    <a:lnTo>
                      <a:pt x="593" y="75"/>
                    </a:lnTo>
                    <a:lnTo>
                      <a:pt x="593" y="75"/>
                    </a:lnTo>
                    <a:lnTo>
                      <a:pt x="593" y="75"/>
                    </a:lnTo>
                    <a:lnTo>
                      <a:pt x="593" y="75"/>
                    </a:lnTo>
                    <a:lnTo>
                      <a:pt x="593" y="75"/>
                    </a:lnTo>
                    <a:lnTo>
                      <a:pt x="593" y="76"/>
                    </a:lnTo>
                    <a:lnTo>
                      <a:pt x="593" y="76"/>
                    </a:lnTo>
                    <a:lnTo>
                      <a:pt x="593" y="76"/>
                    </a:lnTo>
                    <a:lnTo>
                      <a:pt x="593" y="78"/>
                    </a:lnTo>
                    <a:lnTo>
                      <a:pt x="593" y="78"/>
                    </a:lnTo>
                    <a:lnTo>
                      <a:pt x="593" y="78"/>
                    </a:lnTo>
                    <a:lnTo>
                      <a:pt x="592" y="78"/>
                    </a:lnTo>
                    <a:lnTo>
                      <a:pt x="592" y="78"/>
                    </a:lnTo>
                    <a:lnTo>
                      <a:pt x="592" y="78"/>
                    </a:lnTo>
                    <a:lnTo>
                      <a:pt x="592" y="78"/>
                    </a:lnTo>
                    <a:lnTo>
                      <a:pt x="592" y="78"/>
                    </a:lnTo>
                    <a:lnTo>
                      <a:pt x="590" y="78"/>
                    </a:lnTo>
                    <a:lnTo>
                      <a:pt x="590" y="78"/>
                    </a:lnTo>
                    <a:lnTo>
                      <a:pt x="590" y="78"/>
                    </a:lnTo>
                    <a:lnTo>
                      <a:pt x="590" y="76"/>
                    </a:lnTo>
                    <a:lnTo>
                      <a:pt x="590" y="76"/>
                    </a:lnTo>
                    <a:lnTo>
                      <a:pt x="588" y="76"/>
                    </a:lnTo>
                    <a:lnTo>
                      <a:pt x="588" y="76"/>
                    </a:lnTo>
                    <a:lnTo>
                      <a:pt x="586" y="76"/>
                    </a:lnTo>
                    <a:lnTo>
                      <a:pt x="584" y="76"/>
                    </a:lnTo>
                    <a:lnTo>
                      <a:pt x="584" y="76"/>
                    </a:lnTo>
                    <a:lnTo>
                      <a:pt x="583" y="76"/>
                    </a:lnTo>
                    <a:lnTo>
                      <a:pt x="583" y="78"/>
                    </a:lnTo>
                    <a:lnTo>
                      <a:pt x="583" y="78"/>
                    </a:lnTo>
                    <a:lnTo>
                      <a:pt x="581" y="78"/>
                    </a:lnTo>
                    <a:lnTo>
                      <a:pt x="581" y="78"/>
                    </a:lnTo>
                    <a:lnTo>
                      <a:pt x="581" y="78"/>
                    </a:lnTo>
                    <a:lnTo>
                      <a:pt x="581" y="78"/>
                    </a:lnTo>
                    <a:lnTo>
                      <a:pt x="579" y="78"/>
                    </a:lnTo>
                    <a:lnTo>
                      <a:pt x="579" y="78"/>
                    </a:lnTo>
                    <a:lnTo>
                      <a:pt x="579" y="78"/>
                    </a:lnTo>
                    <a:lnTo>
                      <a:pt x="579" y="78"/>
                    </a:lnTo>
                    <a:lnTo>
                      <a:pt x="579" y="78"/>
                    </a:lnTo>
                    <a:lnTo>
                      <a:pt x="579" y="78"/>
                    </a:lnTo>
                    <a:lnTo>
                      <a:pt x="577" y="78"/>
                    </a:lnTo>
                    <a:lnTo>
                      <a:pt x="577" y="78"/>
                    </a:lnTo>
                    <a:lnTo>
                      <a:pt x="577" y="78"/>
                    </a:lnTo>
                    <a:lnTo>
                      <a:pt x="575" y="78"/>
                    </a:lnTo>
                    <a:lnTo>
                      <a:pt x="575" y="76"/>
                    </a:lnTo>
                    <a:lnTo>
                      <a:pt x="575" y="76"/>
                    </a:lnTo>
                    <a:lnTo>
                      <a:pt x="574" y="76"/>
                    </a:lnTo>
                    <a:lnTo>
                      <a:pt x="574" y="76"/>
                    </a:lnTo>
                    <a:lnTo>
                      <a:pt x="574" y="76"/>
                    </a:lnTo>
                    <a:lnTo>
                      <a:pt x="574" y="76"/>
                    </a:lnTo>
                    <a:lnTo>
                      <a:pt x="574" y="76"/>
                    </a:lnTo>
                    <a:lnTo>
                      <a:pt x="574" y="76"/>
                    </a:lnTo>
                    <a:lnTo>
                      <a:pt x="572" y="76"/>
                    </a:lnTo>
                    <a:lnTo>
                      <a:pt x="574" y="76"/>
                    </a:lnTo>
                    <a:lnTo>
                      <a:pt x="574" y="78"/>
                    </a:lnTo>
                    <a:lnTo>
                      <a:pt x="574" y="78"/>
                    </a:lnTo>
                    <a:lnTo>
                      <a:pt x="574" y="78"/>
                    </a:lnTo>
                    <a:lnTo>
                      <a:pt x="572" y="78"/>
                    </a:lnTo>
                    <a:lnTo>
                      <a:pt x="572" y="78"/>
                    </a:lnTo>
                    <a:lnTo>
                      <a:pt x="572" y="78"/>
                    </a:lnTo>
                    <a:lnTo>
                      <a:pt x="572" y="78"/>
                    </a:lnTo>
                    <a:lnTo>
                      <a:pt x="572" y="78"/>
                    </a:lnTo>
                    <a:lnTo>
                      <a:pt x="570" y="80"/>
                    </a:lnTo>
                    <a:lnTo>
                      <a:pt x="570" y="80"/>
                    </a:lnTo>
                    <a:lnTo>
                      <a:pt x="570" y="80"/>
                    </a:lnTo>
                    <a:lnTo>
                      <a:pt x="570" y="80"/>
                    </a:lnTo>
                    <a:lnTo>
                      <a:pt x="570" y="80"/>
                    </a:lnTo>
                    <a:lnTo>
                      <a:pt x="568" y="80"/>
                    </a:lnTo>
                    <a:lnTo>
                      <a:pt x="568" y="80"/>
                    </a:lnTo>
                    <a:lnTo>
                      <a:pt x="568" y="82"/>
                    </a:lnTo>
                    <a:lnTo>
                      <a:pt x="568" y="82"/>
                    </a:lnTo>
                    <a:lnTo>
                      <a:pt x="563" y="84"/>
                    </a:lnTo>
                    <a:lnTo>
                      <a:pt x="563" y="85"/>
                    </a:lnTo>
                    <a:lnTo>
                      <a:pt x="561" y="85"/>
                    </a:lnTo>
                    <a:lnTo>
                      <a:pt x="561" y="85"/>
                    </a:lnTo>
                    <a:lnTo>
                      <a:pt x="559" y="85"/>
                    </a:lnTo>
                    <a:lnTo>
                      <a:pt x="557" y="85"/>
                    </a:lnTo>
                    <a:lnTo>
                      <a:pt x="557" y="85"/>
                    </a:lnTo>
                    <a:lnTo>
                      <a:pt x="555" y="87"/>
                    </a:lnTo>
                    <a:lnTo>
                      <a:pt x="555" y="87"/>
                    </a:lnTo>
                    <a:lnTo>
                      <a:pt x="555" y="87"/>
                    </a:lnTo>
                    <a:lnTo>
                      <a:pt x="555" y="87"/>
                    </a:lnTo>
                    <a:lnTo>
                      <a:pt x="554" y="87"/>
                    </a:lnTo>
                    <a:lnTo>
                      <a:pt x="554" y="87"/>
                    </a:lnTo>
                    <a:lnTo>
                      <a:pt x="554" y="87"/>
                    </a:lnTo>
                    <a:lnTo>
                      <a:pt x="554" y="87"/>
                    </a:lnTo>
                    <a:lnTo>
                      <a:pt x="554" y="87"/>
                    </a:lnTo>
                    <a:lnTo>
                      <a:pt x="554" y="89"/>
                    </a:lnTo>
                    <a:lnTo>
                      <a:pt x="554" y="89"/>
                    </a:lnTo>
                    <a:lnTo>
                      <a:pt x="554" y="89"/>
                    </a:lnTo>
                    <a:lnTo>
                      <a:pt x="554" y="89"/>
                    </a:lnTo>
                    <a:lnTo>
                      <a:pt x="554" y="89"/>
                    </a:lnTo>
                    <a:lnTo>
                      <a:pt x="554" y="89"/>
                    </a:lnTo>
                    <a:lnTo>
                      <a:pt x="554" y="91"/>
                    </a:lnTo>
                    <a:lnTo>
                      <a:pt x="554" y="91"/>
                    </a:lnTo>
                    <a:lnTo>
                      <a:pt x="554" y="91"/>
                    </a:lnTo>
                    <a:lnTo>
                      <a:pt x="554" y="91"/>
                    </a:lnTo>
                    <a:lnTo>
                      <a:pt x="554" y="91"/>
                    </a:lnTo>
                    <a:lnTo>
                      <a:pt x="555" y="91"/>
                    </a:lnTo>
                    <a:lnTo>
                      <a:pt x="555" y="91"/>
                    </a:lnTo>
                    <a:lnTo>
                      <a:pt x="555" y="93"/>
                    </a:lnTo>
                    <a:lnTo>
                      <a:pt x="555" y="93"/>
                    </a:lnTo>
                    <a:lnTo>
                      <a:pt x="555" y="93"/>
                    </a:lnTo>
                    <a:lnTo>
                      <a:pt x="555" y="93"/>
                    </a:lnTo>
                    <a:lnTo>
                      <a:pt x="555" y="93"/>
                    </a:lnTo>
                    <a:lnTo>
                      <a:pt x="555" y="93"/>
                    </a:lnTo>
                    <a:lnTo>
                      <a:pt x="555" y="94"/>
                    </a:lnTo>
                    <a:lnTo>
                      <a:pt x="555" y="94"/>
                    </a:lnTo>
                    <a:lnTo>
                      <a:pt x="557" y="94"/>
                    </a:lnTo>
                    <a:lnTo>
                      <a:pt x="557" y="94"/>
                    </a:lnTo>
                    <a:lnTo>
                      <a:pt x="557" y="94"/>
                    </a:lnTo>
                    <a:lnTo>
                      <a:pt x="557" y="94"/>
                    </a:lnTo>
                    <a:lnTo>
                      <a:pt x="557" y="96"/>
                    </a:lnTo>
                    <a:lnTo>
                      <a:pt x="557" y="96"/>
                    </a:lnTo>
                    <a:lnTo>
                      <a:pt x="559" y="96"/>
                    </a:lnTo>
                    <a:lnTo>
                      <a:pt x="559" y="96"/>
                    </a:lnTo>
                    <a:lnTo>
                      <a:pt x="559" y="96"/>
                    </a:lnTo>
                    <a:lnTo>
                      <a:pt x="561" y="98"/>
                    </a:lnTo>
                    <a:lnTo>
                      <a:pt x="563" y="98"/>
                    </a:lnTo>
                    <a:lnTo>
                      <a:pt x="563" y="98"/>
                    </a:lnTo>
                    <a:lnTo>
                      <a:pt x="563" y="98"/>
                    </a:lnTo>
                    <a:lnTo>
                      <a:pt x="564" y="100"/>
                    </a:lnTo>
                    <a:lnTo>
                      <a:pt x="566" y="100"/>
                    </a:lnTo>
                    <a:lnTo>
                      <a:pt x="566" y="100"/>
                    </a:lnTo>
                    <a:lnTo>
                      <a:pt x="566" y="100"/>
                    </a:lnTo>
                    <a:lnTo>
                      <a:pt x="566" y="100"/>
                    </a:lnTo>
                    <a:lnTo>
                      <a:pt x="568" y="100"/>
                    </a:lnTo>
                    <a:lnTo>
                      <a:pt x="568" y="100"/>
                    </a:lnTo>
                    <a:lnTo>
                      <a:pt x="568" y="100"/>
                    </a:lnTo>
                    <a:lnTo>
                      <a:pt x="570" y="100"/>
                    </a:lnTo>
                    <a:lnTo>
                      <a:pt x="572" y="100"/>
                    </a:lnTo>
                    <a:lnTo>
                      <a:pt x="572" y="100"/>
                    </a:lnTo>
                    <a:lnTo>
                      <a:pt x="572" y="100"/>
                    </a:lnTo>
                    <a:lnTo>
                      <a:pt x="574" y="98"/>
                    </a:lnTo>
                    <a:lnTo>
                      <a:pt x="574" y="98"/>
                    </a:lnTo>
                    <a:lnTo>
                      <a:pt x="574" y="98"/>
                    </a:lnTo>
                    <a:lnTo>
                      <a:pt x="574" y="98"/>
                    </a:lnTo>
                    <a:lnTo>
                      <a:pt x="575" y="98"/>
                    </a:lnTo>
                    <a:lnTo>
                      <a:pt x="575" y="98"/>
                    </a:lnTo>
                    <a:lnTo>
                      <a:pt x="577" y="98"/>
                    </a:lnTo>
                    <a:lnTo>
                      <a:pt x="577" y="98"/>
                    </a:lnTo>
                    <a:lnTo>
                      <a:pt x="577" y="98"/>
                    </a:lnTo>
                    <a:lnTo>
                      <a:pt x="577" y="100"/>
                    </a:lnTo>
                    <a:lnTo>
                      <a:pt x="577" y="100"/>
                    </a:lnTo>
                    <a:lnTo>
                      <a:pt x="577" y="100"/>
                    </a:lnTo>
                    <a:lnTo>
                      <a:pt x="577" y="100"/>
                    </a:lnTo>
                    <a:lnTo>
                      <a:pt x="577" y="102"/>
                    </a:lnTo>
                    <a:lnTo>
                      <a:pt x="577" y="102"/>
                    </a:lnTo>
                    <a:lnTo>
                      <a:pt x="577" y="102"/>
                    </a:lnTo>
                    <a:lnTo>
                      <a:pt x="577" y="102"/>
                    </a:lnTo>
                    <a:lnTo>
                      <a:pt x="577" y="104"/>
                    </a:lnTo>
                    <a:lnTo>
                      <a:pt x="577" y="104"/>
                    </a:lnTo>
                    <a:lnTo>
                      <a:pt x="577" y="104"/>
                    </a:lnTo>
                    <a:lnTo>
                      <a:pt x="577" y="104"/>
                    </a:lnTo>
                    <a:lnTo>
                      <a:pt x="577" y="104"/>
                    </a:lnTo>
                    <a:lnTo>
                      <a:pt x="579" y="104"/>
                    </a:lnTo>
                    <a:lnTo>
                      <a:pt x="579" y="104"/>
                    </a:lnTo>
                    <a:lnTo>
                      <a:pt x="581" y="104"/>
                    </a:lnTo>
                    <a:lnTo>
                      <a:pt x="581" y="104"/>
                    </a:lnTo>
                    <a:lnTo>
                      <a:pt x="581" y="104"/>
                    </a:lnTo>
                    <a:lnTo>
                      <a:pt x="583" y="104"/>
                    </a:lnTo>
                    <a:lnTo>
                      <a:pt x="583" y="105"/>
                    </a:lnTo>
                    <a:lnTo>
                      <a:pt x="584" y="105"/>
                    </a:lnTo>
                    <a:lnTo>
                      <a:pt x="584" y="105"/>
                    </a:lnTo>
                    <a:lnTo>
                      <a:pt x="586" y="105"/>
                    </a:lnTo>
                    <a:lnTo>
                      <a:pt x="586" y="105"/>
                    </a:lnTo>
                    <a:lnTo>
                      <a:pt x="588" y="105"/>
                    </a:lnTo>
                    <a:lnTo>
                      <a:pt x="588" y="105"/>
                    </a:lnTo>
                    <a:lnTo>
                      <a:pt x="588" y="105"/>
                    </a:lnTo>
                    <a:lnTo>
                      <a:pt x="588" y="105"/>
                    </a:lnTo>
                    <a:lnTo>
                      <a:pt x="590" y="107"/>
                    </a:lnTo>
                    <a:lnTo>
                      <a:pt x="590" y="107"/>
                    </a:lnTo>
                    <a:lnTo>
                      <a:pt x="590" y="107"/>
                    </a:lnTo>
                    <a:lnTo>
                      <a:pt x="590" y="107"/>
                    </a:lnTo>
                    <a:lnTo>
                      <a:pt x="590" y="107"/>
                    </a:lnTo>
                    <a:lnTo>
                      <a:pt x="590" y="109"/>
                    </a:lnTo>
                    <a:lnTo>
                      <a:pt x="588" y="109"/>
                    </a:lnTo>
                    <a:lnTo>
                      <a:pt x="588" y="109"/>
                    </a:lnTo>
                    <a:lnTo>
                      <a:pt x="588" y="109"/>
                    </a:lnTo>
                    <a:lnTo>
                      <a:pt x="588" y="109"/>
                    </a:lnTo>
                    <a:lnTo>
                      <a:pt x="590" y="109"/>
                    </a:lnTo>
                    <a:lnTo>
                      <a:pt x="590" y="109"/>
                    </a:lnTo>
                    <a:lnTo>
                      <a:pt x="590" y="109"/>
                    </a:lnTo>
                    <a:lnTo>
                      <a:pt x="592" y="111"/>
                    </a:lnTo>
                    <a:lnTo>
                      <a:pt x="592" y="111"/>
                    </a:lnTo>
                    <a:lnTo>
                      <a:pt x="593" y="111"/>
                    </a:lnTo>
                    <a:lnTo>
                      <a:pt x="593" y="111"/>
                    </a:lnTo>
                    <a:lnTo>
                      <a:pt x="593" y="113"/>
                    </a:lnTo>
                    <a:lnTo>
                      <a:pt x="593" y="113"/>
                    </a:lnTo>
                    <a:lnTo>
                      <a:pt x="593" y="113"/>
                    </a:lnTo>
                    <a:lnTo>
                      <a:pt x="592" y="113"/>
                    </a:lnTo>
                    <a:lnTo>
                      <a:pt x="592" y="113"/>
                    </a:lnTo>
                    <a:lnTo>
                      <a:pt x="592" y="113"/>
                    </a:lnTo>
                    <a:lnTo>
                      <a:pt x="592" y="113"/>
                    </a:lnTo>
                    <a:lnTo>
                      <a:pt x="592" y="114"/>
                    </a:lnTo>
                    <a:lnTo>
                      <a:pt x="592" y="114"/>
                    </a:lnTo>
                    <a:lnTo>
                      <a:pt x="592" y="114"/>
                    </a:lnTo>
                    <a:lnTo>
                      <a:pt x="592" y="114"/>
                    </a:lnTo>
                    <a:lnTo>
                      <a:pt x="590" y="114"/>
                    </a:lnTo>
                    <a:lnTo>
                      <a:pt x="590" y="114"/>
                    </a:lnTo>
                    <a:lnTo>
                      <a:pt x="590" y="116"/>
                    </a:lnTo>
                    <a:lnTo>
                      <a:pt x="590" y="116"/>
                    </a:lnTo>
                    <a:lnTo>
                      <a:pt x="590" y="116"/>
                    </a:lnTo>
                    <a:lnTo>
                      <a:pt x="590" y="116"/>
                    </a:lnTo>
                    <a:lnTo>
                      <a:pt x="590" y="118"/>
                    </a:lnTo>
                    <a:lnTo>
                      <a:pt x="590" y="118"/>
                    </a:lnTo>
                    <a:lnTo>
                      <a:pt x="590" y="120"/>
                    </a:lnTo>
                    <a:lnTo>
                      <a:pt x="588" y="120"/>
                    </a:lnTo>
                    <a:lnTo>
                      <a:pt x="588" y="120"/>
                    </a:lnTo>
                    <a:lnTo>
                      <a:pt x="588" y="120"/>
                    </a:lnTo>
                    <a:lnTo>
                      <a:pt x="588" y="120"/>
                    </a:lnTo>
                    <a:lnTo>
                      <a:pt x="588" y="120"/>
                    </a:lnTo>
                    <a:lnTo>
                      <a:pt x="588" y="122"/>
                    </a:lnTo>
                    <a:lnTo>
                      <a:pt x="588" y="123"/>
                    </a:lnTo>
                    <a:lnTo>
                      <a:pt x="588" y="123"/>
                    </a:lnTo>
                    <a:lnTo>
                      <a:pt x="588" y="123"/>
                    </a:lnTo>
                    <a:lnTo>
                      <a:pt x="588" y="123"/>
                    </a:lnTo>
                    <a:lnTo>
                      <a:pt x="588" y="123"/>
                    </a:lnTo>
                    <a:lnTo>
                      <a:pt x="588" y="127"/>
                    </a:lnTo>
                    <a:lnTo>
                      <a:pt x="588" y="127"/>
                    </a:lnTo>
                    <a:lnTo>
                      <a:pt x="590" y="127"/>
                    </a:lnTo>
                    <a:lnTo>
                      <a:pt x="590" y="127"/>
                    </a:lnTo>
                    <a:lnTo>
                      <a:pt x="590" y="129"/>
                    </a:lnTo>
                    <a:lnTo>
                      <a:pt x="590" y="129"/>
                    </a:lnTo>
                    <a:lnTo>
                      <a:pt x="590" y="129"/>
                    </a:lnTo>
                    <a:lnTo>
                      <a:pt x="590" y="129"/>
                    </a:lnTo>
                    <a:lnTo>
                      <a:pt x="590" y="131"/>
                    </a:lnTo>
                    <a:lnTo>
                      <a:pt x="590" y="131"/>
                    </a:lnTo>
                    <a:lnTo>
                      <a:pt x="590" y="132"/>
                    </a:lnTo>
                    <a:lnTo>
                      <a:pt x="588" y="132"/>
                    </a:lnTo>
                    <a:lnTo>
                      <a:pt x="588" y="132"/>
                    </a:lnTo>
                    <a:lnTo>
                      <a:pt x="588" y="132"/>
                    </a:lnTo>
                    <a:lnTo>
                      <a:pt x="588" y="132"/>
                    </a:lnTo>
                    <a:lnTo>
                      <a:pt x="588" y="134"/>
                    </a:lnTo>
                    <a:lnTo>
                      <a:pt x="588" y="134"/>
                    </a:lnTo>
                    <a:lnTo>
                      <a:pt x="588" y="134"/>
                    </a:lnTo>
                    <a:lnTo>
                      <a:pt x="588" y="136"/>
                    </a:lnTo>
                    <a:lnTo>
                      <a:pt x="588" y="136"/>
                    </a:lnTo>
                    <a:lnTo>
                      <a:pt x="588" y="136"/>
                    </a:lnTo>
                    <a:lnTo>
                      <a:pt x="588" y="136"/>
                    </a:lnTo>
                    <a:lnTo>
                      <a:pt x="590" y="138"/>
                    </a:lnTo>
                    <a:lnTo>
                      <a:pt x="590" y="138"/>
                    </a:lnTo>
                    <a:lnTo>
                      <a:pt x="592" y="140"/>
                    </a:lnTo>
                    <a:lnTo>
                      <a:pt x="592" y="140"/>
                    </a:lnTo>
                    <a:lnTo>
                      <a:pt x="593" y="142"/>
                    </a:lnTo>
                    <a:lnTo>
                      <a:pt x="593" y="142"/>
                    </a:lnTo>
                    <a:lnTo>
                      <a:pt x="593" y="142"/>
                    </a:lnTo>
                    <a:lnTo>
                      <a:pt x="595" y="142"/>
                    </a:lnTo>
                    <a:lnTo>
                      <a:pt x="595" y="142"/>
                    </a:lnTo>
                    <a:lnTo>
                      <a:pt x="595" y="142"/>
                    </a:lnTo>
                    <a:lnTo>
                      <a:pt x="595" y="143"/>
                    </a:lnTo>
                    <a:lnTo>
                      <a:pt x="595" y="143"/>
                    </a:lnTo>
                    <a:lnTo>
                      <a:pt x="595" y="145"/>
                    </a:lnTo>
                    <a:lnTo>
                      <a:pt x="595" y="145"/>
                    </a:lnTo>
                    <a:lnTo>
                      <a:pt x="597" y="145"/>
                    </a:lnTo>
                    <a:lnTo>
                      <a:pt x="597" y="147"/>
                    </a:lnTo>
                    <a:lnTo>
                      <a:pt x="599" y="147"/>
                    </a:lnTo>
                    <a:lnTo>
                      <a:pt x="599" y="147"/>
                    </a:lnTo>
                    <a:lnTo>
                      <a:pt x="599" y="147"/>
                    </a:lnTo>
                    <a:lnTo>
                      <a:pt x="599" y="147"/>
                    </a:lnTo>
                    <a:lnTo>
                      <a:pt x="599" y="147"/>
                    </a:lnTo>
                    <a:lnTo>
                      <a:pt x="599" y="149"/>
                    </a:lnTo>
                    <a:lnTo>
                      <a:pt x="599" y="149"/>
                    </a:lnTo>
                    <a:lnTo>
                      <a:pt x="599" y="149"/>
                    </a:lnTo>
                    <a:lnTo>
                      <a:pt x="599" y="149"/>
                    </a:lnTo>
                    <a:lnTo>
                      <a:pt x="599" y="149"/>
                    </a:lnTo>
                    <a:lnTo>
                      <a:pt x="599" y="149"/>
                    </a:lnTo>
                    <a:lnTo>
                      <a:pt x="599" y="149"/>
                    </a:lnTo>
                    <a:lnTo>
                      <a:pt x="599" y="151"/>
                    </a:lnTo>
                    <a:lnTo>
                      <a:pt x="599" y="151"/>
                    </a:lnTo>
                    <a:lnTo>
                      <a:pt x="599" y="151"/>
                    </a:lnTo>
                    <a:lnTo>
                      <a:pt x="597" y="151"/>
                    </a:lnTo>
                    <a:lnTo>
                      <a:pt x="597" y="151"/>
                    </a:lnTo>
                    <a:lnTo>
                      <a:pt x="597" y="152"/>
                    </a:lnTo>
                    <a:lnTo>
                      <a:pt x="597" y="152"/>
                    </a:lnTo>
                    <a:lnTo>
                      <a:pt x="597" y="152"/>
                    </a:lnTo>
                    <a:lnTo>
                      <a:pt x="597" y="152"/>
                    </a:lnTo>
                    <a:lnTo>
                      <a:pt x="595" y="152"/>
                    </a:lnTo>
                    <a:lnTo>
                      <a:pt x="593" y="152"/>
                    </a:lnTo>
                    <a:lnTo>
                      <a:pt x="593" y="152"/>
                    </a:lnTo>
                    <a:lnTo>
                      <a:pt x="592" y="151"/>
                    </a:lnTo>
                    <a:lnTo>
                      <a:pt x="592" y="151"/>
                    </a:lnTo>
                    <a:lnTo>
                      <a:pt x="590" y="151"/>
                    </a:lnTo>
                    <a:lnTo>
                      <a:pt x="590" y="151"/>
                    </a:lnTo>
                    <a:lnTo>
                      <a:pt x="588" y="151"/>
                    </a:lnTo>
                    <a:lnTo>
                      <a:pt x="588" y="152"/>
                    </a:lnTo>
                    <a:lnTo>
                      <a:pt x="588" y="152"/>
                    </a:lnTo>
                    <a:lnTo>
                      <a:pt x="588" y="152"/>
                    </a:lnTo>
                    <a:lnTo>
                      <a:pt x="588" y="152"/>
                    </a:lnTo>
                    <a:lnTo>
                      <a:pt x="588" y="152"/>
                    </a:lnTo>
                    <a:lnTo>
                      <a:pt x="588" y="152"/>
                    </a:lnTo>
                    <a:lnTo>
                      <a:pt x="588" y="152"/>
                    </a:lnTo>
                    <a:lnTo>
                      <a:pt x="588" y="154"/>
                    </a:lnTo>
                    <a:lnTo>
                      <a:pt x="588" y="154"/>
                    </a:lnTo>
                    <a:lnTo>
                      <a:pt x="588" y="154"/>
                    </a:lnTo>
                    <a:lnTo>
                      <a:pt x="588" y="154"/>
                    </a:lnTo>
                    <a:lnTo>
                      <a:pt x="588" y="154"/>
                    </a:lnTo>
                    <a:lnTo>
                      <a:pt x="588" y="156"/>
                    </a:lnTo>
                    <a:lnTo>
                      <a:pt x="588" y="156"/>
                    </a:lnTo>
                    <a:lnTo>
                      <a:pt x="588" y="156"/>
                    </a:lnTo>
                    <a:lnTo>
                      <a:pt x="588" y="156"/>
                    </a:lnTo>
                    <a:lnTo>
                      <a:pt x="588" y="156"/>
                    </a:lnTo>
                    <a:lnTo>
                      <a:pt x="586" y="156"/>
                    </a:lnTo>
                    <a:lnTo>
                      <a:pt x="586" y="156"/>
                    </a:lnTo>
                    <a:lnTo>
                      <a:pt x="586" y="158"/>
                    </a:lnTo>
                    <a:lnTo>
                      <a:pt x="584" y="158"/>
                    </a:lnTo>
                    <a:lnTo>
                      <a:pt x="584" y="158"/>
                    </a:lnTo>
                    <a:lnTo>
                      <a:pt x="583" y="158"/>
                    </a:lnTo>
                    <a:lnTo>
                      <a:pt x="583" y="158"/>
                    </a:lnTo>
                    <a:lnTo>
                      <a:pt x="583" y="158"/>
                    </a:lnTo>
                    <a:lnTo>
                      <a:pt x="581" y="158"/>
                    </a:lnTo>
                    <a:lnTo>
                      <a:pt x="581" y="158"/>
                    </a:lnTo>
                    <a:lnTo>
                      <a:pt x="581" y="158"/>
                    </a:lnTo>
                    <a:lnTo>
                      <a:pt x="581" y="160"/>
                    </a:lnTo>
                    <a:lnTo>
                      <a:pt x="579" y="160"/>
                    </a:lnTo>
                    <a:lnTo>
                      <a:pt x="579" y="160"/>
                    </a:lnTo>
                    <a:lnTo>
                      <a:pt x="579" y="161"/>
                    </a:lnTo>
                    <a:lnTo>
                      <a:pt x="579" y="161"/>
                    </a:lnTo>
                    <a:lnTo>
                      <a:pt x="581" y="161"/>
                    </a:lnTo>
                    <a:lnTo>
                      <a:pt x="581" y="161"/>
                    </a:lnTo>
                    <a:lnTo>
                      <a:pt x="581" y="163"/>
                    </a:lnTo>
                    <a:lnTo>
                      <a:pt x="581" y="163"/>
                    </a:lnTo>
                    <a:lnTo>
                      <a:pt x="581" y="163"/>
                    </a:lnTo>
                    <a:lnTo>
                      <a:pt x="583" y="163"/>
                    </a:lnTo>
                    <a:lnTo>
                      <a:pt x="583" y="163"/>
                    </a:lnTo>
                    <a:lnTo>
                      <a:pt x="583" y="165"/>
                    </a:lnTo>
                    <a:lnTo>
                      <a:pt x="583" y="165"/>
                    </a:lnTo>
                    <a:lnTo>
                      <a:pt x="583" y="165"/>
                    </a:lnTo>
                    <a:lnTo>
                      <a:pt x="583" y="165"/>
                    </a:lnTo>
                    <a:lnTo>
                      <a:pt x="583" y="167"/>
                    </a:lnTo>
                    <a:lnTo>
                      <a:pt x="584" y="167"/>
                    </a:lnTo>
                    <a:lnTo>
                      <a:pt x="584" y="167"/>
                    </a:lnTo>
                    <a:lnTo>
                      <a:pt x="584" y="167"/>
                    </a:lnTo>
                    <a:lnTo>
                      <a:pt x="584" y="167"/>
                    </a:lnTo>
                    <a:lnTo>
                      <a:pt x="584" y="167"/>
                    </a:lnTo>
                    <a:lnTo>
                      <a:pt x="586" y="169"/>
                    </a:lnTo>
                    <a:lnTo>
                      <a:pt x="586" y="169"/>
                    </a:lnTo>
                    <a:lnTo>
                      <a:pt x="586" y="169"/>
                    </a:lnTo>
                    <a:lnTo>
                      <a:pt x="586" y="169"/>
                    </a:lnTo>
                    <a:lnTo>
                      <a:pt x="588" y="170"/>
                    </a:lnTo>
                    <a:lnTo>
                      <a:pt x="590" y="172"/>
                    </a:lnTo>
                    <a:lnTo>
                      <a:pt x="592" y="172"/>
                    </a:lnTo>
                    <a:lnTo>
                      <a:pt x="593" y="172"/>
                    </a:lnTo>
                    <a:lnTo>
                      <a:pt x="593" y="172"/>
                    </a:lnTo>
                    <a:lnTo>
                      <a:pt x="593" y="172"/>
                    </a:lnTo>
                    <a:lnTo>
                      <a:pt x="595" y="172"/>
                    </a:lnTo>
                    <a:lnTo>
                      <a:pt x="595" y="172"/>
                    </a:lnTo>
                    <a:lnTo>
                      <a:pt x="597" y="172"/>
                    </a:lnTo>
                    <a:lnTo>
                      <a:pt x="597" y="172"/>
                    </a:lnTo>
                    <a:lnTo>
                      <a:pt x="597" y="172"/>
                    </a:lnTo>
                    <a:lnTo>
                      <a:pt x="599" y="172"/>
                    </a:lnTo>
                    <a:lnTo>
                      <a:pt x="599" y="170"/>
                    </a:lnTo>
                    <a:lnTo>
                      <a:pt x="599" y="170"/>
                    </a:lnTo>
                    <a:lnTo>
                      <a:pt x="599" y="170"/>
                    </a:lnTo>
                    <a:lnTo>
                      <a:pt x="601" y="172"/>
                    </a:lnTo>
                    <a:lnTo>
                      <a:pt x="601" y="172"/>
                    </a:lnTo>
                    <a:lnTo>
                      <a:pt x="602" y="172"/>
                    </a:lnTo>
                    <a:lnTo>
                      <a:pt x="602" y="172"/>
                    </a:lnTo>
                    <a:lnTo>
                      <a:pt x="602" y="172"/>
                    </a:lnTo>
                    <a:lnTo>
                      <a:pt x="602" y="172"/>
                    </a:lnTo>
                    <a:lnTo>
                      <a:pt x="604" y="174"/>
                    </a:lnTo>
                    <a:lnTo>
                      <a:pt x="604" y="174"/>
                    </a:lnTo>
                    <a:lnTo>
                      <a:pt x="606" y="174"/>
                    </a:lnTo>
                    <a:lnTo>
                      <a:pt x="606" y="174"/>
                    </a:lnTo>
                    <a:lnTo>
                      <a:pt x="608" y="174"/>
                    </a:lnTo>
                    <a:lnTo>
                      <a:pt x="608" y="174"/>
                    </a:lnTo>
                    <a:lnTo>
                      <a:pt x="608" y="174"/>
                    </a:lnTo>
                    <a:lnTo>
                      <a:pt x="610" y="172"/>
                    </a:lnTo>
                    <a:lnTo>
                      <a:pt x="610" y="172"/>
                    </a:lnTo>
                    <a:lnTo>
                      <a:pt x="610" y="172"/>
                    </a:lnTo>
                    <a:lnTo>
                      <a:pt x="611" y="174"/>
                    </a:lnTo>
                    <a:lnTo>
                      <a:pt x="611" y="174"/>
                    </a:lnTo>
                    <a:lnTo>
                      <a:pt x="611" y="174"/>
                    </a:lnTo>
                    <a:lnTo>
                      <a:pt x="611" y="174"/>
                    </a:lnTo>
                    <a:lnTo>
                      <a:pt x="611" y="174"/>
                    </a:lnTo>
                    <a:lnTo>
                      <a:pt x="610" y="174"/>
                    </a:lnTo>
                    <a:lnTo>
                      <a:pt x="610" y="176"/>
                    </a:lnTo>
                    <a:lnTo>
                      <a:pt x="610" y="176"/>
                    </a:lnTo>
                    <a:lnTo>
                      <a:pt x="610" y="176"/>
                    </a:lnTo>
                    <a:lnTo>
                      <a:pt x="611" y="176"/>
                    </a:lnTo>
                    <a:lnTo>
                      <a:pt x="611" y="176"/>
                    </a:lnTo>
                    <a:lnTo>
                      <a:pt x="611" y="176"/>
                    </a:lnTo>
                    <a:lnTo>
                      <a:pt x="613" y="176"/>
                    </a:lnTo>
                    <a:lnTo>
                      <a:pt x="613" y="176"/>
                    </a:lnTo>
                    <a:lnTo>
                      <a:pt x="613" y="176"/>
                    </a:lnTo>
                    <a:lnTo>
                      <a:pt x="613" y="176"/>
                    </a:lnTo>
                    <a:lnTo>
                      <a:pt x="613" y="178"/>
                    </a:lnTo>
                    <a:lnTo>
                      <a:pt x="613" y="178"/>
                    </a:lnTo>
                    <a:lnTo>
                      <a:pt x="613" y="178"/>
                    </a:lnTo>
                    <a:lnTo>
                      <a:pt x="613" y="180"/>
                    </a:lnTo>
                    <a:lnTo>
                      <a:pt x="611" y="180"/>
                    </a:lnTo>
                    <a:lnTo>
                      <a:pt x="611" y="180"/>
                    </a:lnTo>
                    <a:lnTo>
                      <a:pt x="611" y="180"/>
                    </a:lnTo>
                    <a:lnTo>
                      <a:pt x="610" y="180"/>
                    </a:lnTo>
                    <a:lnTo>
                      <a:pt x="610" y="181"/>
                    </a:lnTo>
                    <a:lnTo>
                      <a:pt x="610" y="181"/>
                    </a:lnTo>
                    <a:lnTo>
                      <a:pt x="608" y="181"/>
                    </a:lnTo>
                    <a:lnTo>
                      <a:pt x="608" y="181"/>
                    </a:lnTo>
                    <a:lnTo>
                      <a:pt x="608" y="181"/>
                    </a:lnTo>
                    <a:lnTo>
                      <a:pt x="608" y="183"/>
                    </a:lnTo>
                    <a:lnTo>
                      <a:pt x="606" y="183"/>
                    </a:lnTo>
                    <a:lnTo>
                      <a:pt x="606" y="183"/>
                    </a:lnTo>
                    <a:lnTo>
                      <a:pt x="606" y="183"/>
                    </a:lnTo>
                    <a:lnTo>
                      <a:pt x="606" y="183"/>
                    </a:lnTo>
                    <a:lnTo>
                      <a:pt x="606" y="183"/>
                    </a:lnTo>
                    <a:lnTo>
                      <a:pt x="606" y="185"/>
                    </a:lnTo>
                    <a:lnTo>
                      <a:pt x="606" y="185"/>
                    </a:lnTo>
                    <a:lnTo>
                      <a:pt x="606" y="185"/>
                    </a:lnTo>
                    <a:lnTo>
                      <a:pt x="606" y="185"/>
                    </a:lnTo>
                    <a:lnTo>
                      <a:pt x="606" y="185"/>
                    </a:lnTo>
                    <a:lnTo>
                      <a:pt x="608" y="187"/>
                    </a:lnTo>
                    <a:lnTo>
                      <a:pt x="608" y="187"/>
                    </a:lnTo>
                    <a:lnTo>
                      <a:pt x="608" y="189"/>
                    </a:lnTo>
                    <a:lnTo>
                      <a:pt x="608" y="189"/>
                    </a:lnTo>
                    <a:lnTo>
                      <a:pt x="608" y="189"/>
                    </a:lnTo>
                    <a:lnTo>
                      <a:pt x="608" y="190"/>
                    </a:lnTo>
                    <a:lnTo>
                      <a:pt x="610" y="190"/>
                    </a:lnTo>
                    <a:lnTo>
                      <a:pt x="610" y="190"/>
                    </a:lnTo>
                    <a:lnTo>
                      <a:pt x="610" y="190"/>
                    </a:lnTo>
                    <a:lnTo>
                      <a:pt x="610" y="190"/>
                    </a:lnTo>
                    <a:lnTo>
                      <a:pt x="611" y="192"/>
                    </a:lnTo>
                    <a:lnTo>
                      <a:pt x="611" y="192"/>
                    </a:lnTo>
                    <a:lnTo>
                      <a:pt x="613" y="192"/>
                    </a:lnTo>
                    <a:lnTo>
                      <a:pt x="613" y="192"/>
                    </a:lnTo>
                    <a:lnTo>
                      <a:pt x="613" y="192"/>
                    </a:lnTo>
                    <a:lnTo>
                      <a:pt x="613" y="192"/>
                    </a:lnTo>
                    <a:lnTo>
                      <a:pt x="613" y="192"/>
                    </a:lnTo>
                    <a:lnTo>
                      <a:pt x="615" y="194"/>
                    </a:lnTo>
                    <a:lnTo>
                      <a:pt x="615" y="194"/>
                    </a:lnTo>
                    <a:lnTo>
                      <a:pt x="615" y="194"/>
                    </a:lnTo>
                    <a:lnTo>
                      <a:pt x="615" y="194"/>
                    </a:lnTo>
                    <a:lnTo>
                      <a:pt x="615" y="196"/>
                    </a:lnTo>
                    <a:lnTo>
                      <a:pt x="615" y="196"/>
                    </a:lnTo>
                    <a:lnTo>
                      <a:pt x="615" y="196"/>
                    </a:lnTo>
                    <a:lnTo>
                      <a:pt x="613" y="198"/>
                    </a:lnTo>
                    <a:lnTo>
                      <a:pt x="613" y="198"/>
                    </a:lnTo>
                    <a:lnTo>
                      <a:pt x="613" y="199"/>
                    </a:lnTo>
                    <a:lnTo>
                      <a:pt x="613" y="199"/>
                    </a:lnTo>
                    <a:lnTo>
                      <a:pt x="613" y="199"/>
                    </a:lnTo>
                    <a:lnTo>
                      <a:pt x="613" y="201"/>
                    </a:lnTo>
                    <a:lnTo>
                      <a:pt x="617" y="201"/>
                    </a:lnTo>
                    <a:lnTo>
                      <a:pt x="617" y="201"/>
                    </a:lnTo>
                    <a:lnTo>
                      <a:pt x="619" y="203"/>
                    </a:lnTo>
                    <a:lnTo>
                      <a:pt x="619" y="203"/>
                    </a:lnTo>
                    <a:lnTo>
                      <a:pt x="619" y="203"/>
                    </a:lnTo>
                    <a:lnTo>
                      <a:pt x="621" y="203"/>
                    </a:lnTo>
                    <a:lnTo>
                      <a:pt x="622" y="203"/>
                    </a:lnTo>
                    <a:lnTo>
                      <a:pt x="622" y="203"/>
                    </a:lnTo>
                    <a:lnTo>
                      <a:pt x="622" y="203"/>
                    </a:lnTo>
                    <a:lnTo>
                      <a:pt x="624" y="203"/>
                    </a:lnTo>
                    <a:lnTo>
                      <a:pt x="624" y="203"/>
                    </a:lnTo>
                    <a:lnTo>
                      <a:pt x="624" y="203"/>
                    </a:lnTo>
                    <a:lnTo>
                      <a:pt x="626" y="205"/>
                    </a:lnTo>
                    <a:lnTo>
                      <a:pt x="626" y="205"/>
                    </a:lnTo>
                    <a:lnTo>
                      <a:pt x="628" y="205"/>
                    </a:lnTo>
                    <a:lnTo>
                      <a:pt x="628" y="205"/>
                    </a:lnTo>
                    <a:lnTo>
                      <a:pt x="628" y="205"/>
                    </a:lnTo>
                    <a:lnTo>
                      <a:pt x="630" y="207"/>
                    </a:lnTo>
                    <a:lnTo>
                      <a:pt x="631" y="208"/>
                    </a:lnTo>
                    <a:lnTo>
                      <a:pt x="631" y="208"/>
                    </a:lnTo>
                    <a:lnTo>
                      <a:pt x="631" y="208"/>
                    </a:lnTo>
                    <a:lnTo>
                      <a:pt x="631" y="208"/>
                    </a:lnTo>
                    <a:lnTo>
                      <a:pt x="631" y="210"/>
                    </a:lnTo>
                    <a:lnTo>
                      <a:pt x="631" y="210"/>
                    </a:lnTo>
                    <a:lnTo>
                      <a:pt x="631" y="210"/>
                    </a:lnTo>
                    <a:lnTo>
                      <a:pt x="631" y="212"/>
                    </a:lnTo>
                    <a:lnTo>
                      <a:pt x="631" y="212"/>
                    </a:lnTo>
                    <a:lnTo>
                      <a:pt x="631" y="212"/>
                    </a:lnTo>
                    <a:lnTo>
                      <a:pt x="631" y="214"/>
                    </a:lnTo>
                    <a:lnTo>
                      <a:pt x="631" y="214"/>
                    </a:lnTo>
                    <a:lnTo>
                      <a:pt x="631" y="216"/>
                    </a:lnTo>
                    <a:lnTo>
                      <a:pt x="631" y="216"/>
                    </a:lnTo>
                    <a:lnTo>
                      <a:pt x="630" y="218"/>
                    </a:lnTo>
                    <a:lnTo>
                      <a:pt x="630" y="219"/>
                    </a:lnTo>
                    <a:lnTo>
                      <a:pt x="631" y="221"/>
                    </a:lnTo>
                    <a:lnTo>
                      <a:pt x="631" y="223"/>
                    </a:lnTo>
                    <a:lnTo>
                      <a:pt x="631" y="223"/>
                    </a:lnTo>
                    <a:lnTo>
                      <a:pt x="631" y="225"/>
                    </a:lnTo>
                    <a:lnTo>
                      <a:pt x="631" y="225"/>
                    </a:lnTo>
                    <a:lnTo>
                      <a:pt x="631" y="225"/>
                    </a:lnTo>
                    <a:lnTo>
                      <a:pt x="631" y="227"/>
                    </a:lnTo>
                    <a:lnTo>
                      <a:pt x="631" y="228"/>
                    </a:lnTo>
                    <a:lnTo>
                      <a:pt x="631" y="230"/>
                    </a:lnTo>
                    <a:lnTo>
                      <a:pt x="631" y="230"/>
                    </a:lnTo>
                    <a:lnTo>
                      <a:pt x="631" y="230"/>
                    </a:lnTo>
                    <a:lnTo>
                      <a:pt x="631" y="232"/>
                    </a:lnTo>
                    <a:lnTo>
                      <a:pt x="633" y="232"/>
                    </a:lnTo>
                    <a:lnTo>
                      <a:pt x="633" y="234"/>
                    </a:lnTo>
                    <a:lnTo>
                      <a:pt x="633" y="234"/>
                    </a:lnTo>
                    <a:lnTo>
                      <a:pt x="635" y="236"/>
                    </a:lnTo>
                    <a:lnTo>
                      <a:pt x="637" y="236"/>
                    </a:lnTo>
                    <a:lnTo>
                      <a:pt x="637" y="237"/>
                    </a:lnTo>
                    <a:lnTo>
                      <a:pt x="637" y="239"/>
                    </a:lnTo>
                    <a:lnTo>
                      <a:pt x="639" y="239"/>
                    </a:lnTo>
                    <a:lnTo>
                      <a:pt x="639" y="239"/>
                    </a:lnTo>
                    <a:lnTo>
                      <a:pt x="639" y="241"/>
                    </a:lnTo>
                    <a:lnTo>
                      <a:pt x="639" y="241"/>
                    </a:lnTo>
                    <a:lnTo>
                      <a:pt x="640" y="241"/>
                    </a:lnTo>
                    <a:lnTo>
                      <a:pt x="640" y="241"/>
                    </a:lnTo>
                    <a:lnTo>
                      <a:pt x="640" y="243"/>
                    </a:lnTo>
                    <a:lnTo>
                      <a:pt x="640" y="243"/>
                    </a:lnTo>
                    <a:lnTo>
                      <a:pt x="642" y="243"/>
                    </a:lnTo>
                    <a:lnTo>
                      <a:pt x="642" y="243"/>
                    </a:lnTo>
                    <a:lnTo>
                      <a:pt x="644" y="243"/>
                    </a:lnTo>
                    <a:lnTo>
                      <a:pt x="646" y="243"/>
                    </a:lnTo>
                    <a:lnTo>
                      <a:pt x="648" y="243"/>
                    </a:lnTo>
                    <a:lnTo>
                      <a:pt x="649" y="243"/>
                    </a:lnTo>
                    <a:lnTo>
                      <a:pt x="649" y="243"/>
                    </a:lnTo>
                    <a:lnTo>
                      <a:pt x="651" y="241"/>
                    </a:lnTo>
                    <a:lnTo>
                      <a:pt x="651" y="241"/>
                    </a:lnTo>
                    <a:lnTo>
                      <a:pt x="653" y="241"/>
                    </a:lnTo>
                    <a:lnTo>
                      <a:pt x="653" y="241"/>
                    </a:lnTo>
                    <a:lnTo>
                      <a:pt x="653" y="241"/>
                    </a:lnTo>
                    <a:lnTo>
                      <a:pt x="653" y="239"/>
                    </a:lnTo>
                    <a:lnTo>
                      <a:pt x="655" y="239"/>
                    </a:lnTo>
                    <a:lnTo>
                      <a:pt x="655" y="239"/>
                    </a:lnTo>
                    <a:lnTo>
                      <a:pt x="657" y="239"/>
                    </a:lnTo>
                    <a:lnTo>
                      <a:pt x="657" y="239"/>
                    </a:lnTo>
                    <a:lnTo>
                      <a:pt x="657" y="237"/>
                    </a:lnTo>
                    <a:lnTo>
                      <a:pt x="657" y="236"/>
                    </a:lnTo>
                    <a:lnTo>
                      <a:pt x="657" y="236"/>
                    </a:lnTo>
                    <a:lnTo>
                      <a:pt x="659" y="234"/>
                    </a:lnTo>
                    <a:lnTo>
                      <a:pt x="659" y="232"/>
                    </a:lnTo>
                    <a:lnTo>
                      <a:pt x="659" y="232"/>
                    </a:lnTo>
                    <a:lnTo>
                      <a:pt x="659" y="232"/>
                    </a:lnTo>
                    <a:lnTo>
                      <a:pt x="659" y="230"/>
                    </a:lnTo>
                    <a:lnTo>
                      <a:pt x="659" y="230"/>
                    </a:lnTo>
                    <a:lnTo>
                      <a:pt x="659" y="228"/>
                    </a:lnTo>
                    <a:lnTo>
                      <a:pt x="659" y="228"/>
                    </a:lnTo>
                    <a:lnTo>
                      <a:pt x="660" y="228"/>
                    </a:lnTo>
                    <a:lnTo>
                      <a:pt x="660" y="228"/>
                    </a:lnTo>
                    <a:lnTo>
                      <a:pt x="660" y="228"/>
                    </a:lnTo>
                    <a:lnTo>
                      <a:pt x="662" y="227"/>
                    </a:lnTo>
                    <a:lnTo>
                      <a:pt x="662" y="227"/>
                    </a:lnTo>
                    <a:lnTo>
                      <a:pt x="662" y="227"/>
                    </a:lnTo>
                    <a:lnTo>
                      <a:pt x="662" y="227"/>
                    </a:lnTo>
                    <a:lnTo>
                      <a:pt x="664" y="227"/>
                    </a:lnTo>
                    <a:lnTo>
                      <a:pt x="664" y="227"/>
                    </a:lnTo>
                    <a:lnTo>
                      <a:pt x="666" y="227"/>
                    </a:lnTo>
                    <a:lnTo>
                      <a:pt x="668" y="227"/>
                    </a:lnTo>
                    <a:lnTo>
                      <a:pt x="668" y="227"/>
                    </a:lnTo>
                    <a:lnTo>
                      <a:pt x="669" y="225"/>
                    </a:lnTo>
                    <a:lnTo>
                      <a:pt x="669" y="225"/>
                    </a:lnTo>
                    <a:lnTo>
                      <a:pt x="671" y="225"/>
                    </a:lnTo>
                    <a:lnTo>
                      <a:pt x="673" y="225"/>
                    </a:lnTo>
                    <a:lnTo>
                      <a:pt x="675" y="223"/>
                    </a:lnTo>
                    <a:lnTo>
                      <a:pt x="675" y="223"/>
                    </a:lnTo>
                    <a:lnTo>
                      <a:pt x="675" y="223"/>
                    </a:lnTo>
                    <a:lnTo>
                      <a:pt x="677" y="223"/>
                    </a:lnTo>
                    <a:lnTo>
                      <a:pt x="675" y="219"/>
                    </a:lnTo>
                    <a:lnTo>
                      <a:pt x="675" y="216"/>
                    </a:lnTo>
                    <a:lnTo>
                      <a:pt x="675" y="216"/>
                    </a:lnTo>
                    <a:lnTo>
                      <a:pt x="675" y="216"/>
                    </a:lnTo>
                    <a:lnTo>
                      <a:pt x="677" y="216"/>
                    </a:lnTo>
                    <a:lnTo>
                      <a:pt x="677" y="216"/>
                    </a:lnTo>
                    <a:lnTo>
                      <a:pt x="677" y="216"/>
                    </a:lnTo>
                    <a:lnTo>
                      <a:pt x="678" y="216"/>
                    </a:lnTo>
                    <a:lnTo>
                      <a:pt x="678" y="216"/>
                    </a:lnTo>
                    <a:lnTo>
                      <a:pt x="680" y="216"/>
                    </a:lnTo>
                    <a:lnTo>
                      <a:pt x="680" y="216"/>
                    </a:lnTo>
                    <a:lnTo>
                      <a:pt x="680" y="216"/>
                    </a:lnTo>
                    <a:lnTo>
                      <a:pt x="680" y="214"/>
                    </a:lnTo>
                    <a:lnTo>
                      <a:pt x="682" y="214"/>
                    </a:lnTo>
                    <a:lnTo>
                      <a:pt x="682" y="214"/>
                    </a:lnTo>
                    <a:lnTo>
                      <a:pt x="682" y="214"/>
                    </a:lnTo>
                    <a:lnTo>
                      <a:pt x="682" y="214"/>
                    </a:lnTo>
                    <a:lnTo>
                      <a:pt x="684" y="214"/>
                    </a:lnTo>
                    <a:lnTo>
                      <a:pt x="684" y="212"/>
                    </a:lnTo>
                    <a:lnTo>
                      <a:pt x="686" y="212"/>
                    </a:lnTo>
                    <a:lnTo>
                      <a:pt x="686" y="212"/>
                    </a:lnTo>
                    <a:lnTo>
                      <a:pt x="686" y="212"/>
                    </a:lnTo>
                    <a:lnTo>
                      <a:pt x="687" y="212"/>
                    </a:lnTo>
                    <a:lnTo>
                      <a:pt x="687" y="212"/>
                    </a:lnTo>
                    <a:lnTo>
                      <a:pt x="687" y="210"/>
                    </a:lnTo>
                    <a:lnTo>
                      <a:pt x="689" y="210"/>
                    </a:lnTo>
                    <a:lnTo>
                      <a:pt x="689" y="210"/>
                    </a:lnTo>
                    <a:lnTo>
                      <a:pt x="689" y="208"/>
                    </a:lnTo>
                    <a:lnTo>
                      <a:pt x="689" y="208"/>
                    </a:lnTo>
                    <a:lnTo>
                      <a:pt x="689" y="208"/>
                    </a:lnTo>
                    <a:lnTo>
                      <a:pt x="687" y="208"/>
                    </a:lnTo>
                    <a:lnTo>
                      <a:pt x="686" y="207"/>
                    </a:lnTo>
                    <a:lnTo>
                      <a:pt x="684" y="207"/>
                    </a:lnTo>
                    <a:lnTo>
                      <a:pt x="684" y="207"/>
                    </a:lnTo>
                    <a:lnTo>
                      <a:pt x="684" y="205"/>
                    </a:lnTo>
                    <a:lnTo>
                      <a:pt x="684" y="205"/>
                    </a:lnTo>
                    <a:lnTo>
                      <a:pt x="684" y="205"/>
                    </a:lnTo>
                    <a:lnTo>
                      <a:pt x="684" y="203"/>
                    </a:lnTo>
                    <a:lnTo>
                      <a:pt x="686" y="201"/>
                    </a:lnTo>
                    <a:lnTo>
                      <a:pt x="686" y="201"/>
                    </a:lnTo>
                    <a:lnTo>
                      <a:pt x="686" y="199"/>
                    </a:lnTo>
                    <a:lnTo>
                      <a:pt x="686" y="199"/>
                    </a:lnTo>
                    <a:lnTo>
                      <a:pt x="686" y="198"/>
                    </a:lnTo>
                    <a:lnTo>
                      <a:pt x="687" y="198"/>
                    </a:lnTo>
                    <a:lnTo>
                      <a:pt x="687" y="198"/>
                    </a:lnTo>
                    <a:lnTo>
                      <a:pt x="687" y="198"/>
                    </a:lnTo>
                    <a:lnTo>
                      <a:pt x="687" y="196"/>
                    </a:lnTo>
                    <a:lnTo>
                      <a:pt x="687" y="196"/>
                    </a:lnTo>
                    <a:lnTo>
                      <a:pt x="689" y="196"/>
                    </a:lnTo>
                    <a:lnTo>
                      <a:pt x="689" y="196"/>
                    </a:lnTo>
                    <a:lnTo>
                      <a:pt x="689" y="194"/>
                    </a:lnTo>
                    <a:lnTo>
                      <a:pt x="689" y="194"/>
                    </a:lnTo>
                    <a:lnTo>
                      <a:pt x="691" y="194"/>
                    </a:lnTo>
                    <a:lnTo>
                      <a:pt x="693" y="194"/>
                    </a:lnTo>
                    <a:lnTo>
                      <a:pt x="693" y="194"/>
                    </a:lnTo>
                    <a:lnTo>
                      <a:pt x="695" y="192"/>
                    </a:lnTo>
                    <a:lnTo>
                      <a:pt x="696" y="192"/>
                    </a:lnTo>
                    <a:lnTo>
                      <a:pt x="696" y="192"/>
                    </a:lnTo>
                    <a:lnTo>
                      <a:pt x="698" y="192"/>
                    </a:lnTo>
                    <a:lnTo>
                      <a:pt x="698" y="192"/>
                    </a:lnTo>
                    <a:lnTo>
                      <a:pt x="698" y="192"/>
                    </a:lnTo>
                    <a:lnTo>
                      <a:pt x="696" y="192"/>
                    </a:lnTo>
                    <a:lnTo>
                      <a:pt x="696" y="194"/>
                    </a:lnTo>
                    <a:lnTo>
                      <a:pt x="696" y="194"/>
                    </a:lnTo>
                    <a:lnTo>
                      <a:pt x="696" y="194"/>
                    </a:lnTo>
                    <a:lnTo>
                      <a:pt x="698" y="194"/>
                    </a:lnTo>
                    <a:lnTo>
                      <a:pt x="698" y="196"/>
                    </a:lnTo>
                    <a:lnTo>
                      <a:pt x="700" y="196"/>
                    </a:lnTo>
                    <a:lnTo>
                      <a:pt x="700" y="196"/>
                    </a:lnTo>
                    <a:lnTo>
                      <a:pt x="702" y="196"/>
                    </a:lnTo>
                    <a:lnTo>
                      <a:pt x="702" y="196"/>
                    </a:lnTo>
                    <a:lnTo>
                      <a:pt x="704" y="196"/>
                    </a:lnTo>
                    <a:lnTo>
                      <a:pt x="704" y="196"/>
                    </a:lnTo>
                    <a:lnTo>
                      <a:pt x="704" y="196"/>
                    </a:lnTo>
                    <a:lnTo>
                      <a:pt x="706" y="198"/>
                    </a:lnTo>
                    <a:lnTo>
                      <a:pt x="706" y="198"/>
                    </a:lnTo>
                    <a:lnTo>
                      <a:pt x="706" y="198"/>
                    </a:lnTo>
                    <a:lnTo>
                      <a:pt x="707" y="198"/>
                    </a:lnTo>
                    <a:lnTo>
                      <a:pt x="707" y="199"/>
                    </a:lnTo>
                    <a:lnTo>
                      <a:pt x="709" y="199"/>
                    </a:lnTo>
                    <a:lnTo>
                      <a:pt x="709" y="199"/>
                    </a:lnTo>
                    <a:lnTo>
                      <a:pt x="711" y="201"/>
                    </a:lnTo>
                    <a:lnTo>
                      <a:pt x="711" y="201"/>
                    </a:lnTo>
                    <a:lnTo>
                      <a:pt x="711" y="201"/>
                    </a:lnTo>
                    <a:lnTo>
                      <a:pt x="713" y="201"/>
                    </a:lnTo>
                    <a:lnTo>
                      <a:pt x="713" y="203"/>
                    </a:lnTo>
                    <a:lnTo>
                      <a:pt x="713" y="203"/>
                    </a:lnTo>
                    <a:lnTo>
                      <a:pt x="713" y="203"/>
                    </a:lnTo>
                    <a:lnTo>
                      <a:pt x="713" y="203"/>
                    </a:lnTo>
                    <a:lnTo>
                      <a:pt x="713" y="205"/>
                    </a:lnTo>
                    <a:lnTo>
                      <a:pt x="715" y="205"/>
                    </a:lnTo>
                    <a:lnTo>
                      <a:pt x="715" y="205"/>
                    </a:lnTo>
                    <a:lnTo>
                      <a:pt x="715" y="207"/>
                    </a:lnTo>
                    <a:lnTo>
                      <a:pt x="715" y="207"/>
                    </a:lnTo>
                    <a:lnTo>
                      <a:pt x="715" y="208"/>
                    </a:lnTo>
                    <a:lnTo>
                      <a:pt x="715" y="210"/>
                    </a:lnTo>
                    <a:lnTo>
                      <a:pt x="715" y="212"/>
                    </a:lnTo>
                    <a:lnTo>
                      <a:pt x="713" y="212"/>
                    </a:lnTo>
                    <a:lnTo>
                      <a:pt x="713" y="212"/>
                    </a:lnTo>
                    <a:lnTo>
                      <a:pt x="713" y="212"/>
                    </a:lnTo>
                    <a:lnTo>
                      <a:pt x="713" y="212"/>
                    </a:lnTo>
                    <a:lnTo>
                      <a:pt x="713" y="212"/>
                    </a:lnTo>
                    <a:lnTo>
                      <a:pt x="713" y="214"/>
                    </a:lnTo>
                    <a:lnTo>
                      <a:pt x="713" y="214"/>
                    </a:lnTo>
                    <a:lnTo>
                      <a:pt x="713" y="214"/>
                    </a:lnTo>
                    <a:lnTo>
                      <a:pt x="713" y="214"/>
                    </a:lnTo>
                    <a:lnTo>
                      <a:pt x="713" y="214"/>
                    </a:lnTo>
                    <a:lnTo>
                      <a:pt x="713" y="214"/>
                    </a:lnTo>
                    <a:lnTo>
                      <a:pt x="713" y="214"/>
                    </a:lnTo>
                    <a:lnTo>
                      <a:pt x="713" y="216"/>
                    </a:lnTo>
                    <a:lnTo>
                      <a:pt x="713" y="216"/>
                    </a:lnTo>
                    <a:lnTo>
                      <a:pt x="715" y="218"/>
                    </a:lnTo>
                    <a:lnTo>
                      <a:pt x="715" y="218"/>
                    </a:lnTo>
                    <a:lnTo>
                      <a:pt x="715" y="218"/>
                    </a:lnTo>
                    <a:lnTo>
                      <a:pt x="715" y="219"/>
                    </a:lnTo>
                    <a:lnTo>
                      <a:pt x="715" y="221"/>
                    </a:lnTo>
                    <a:lnTo>
                      <a:pt x="715" y="221"/>
                    </a:lnTo>
                    <a:lnTo>
                      <a:pt x="716" y="221"/>
                    </a:lnTo>
                    <a:lnTo>
                      <a:pt x="716" y="221"/>
                    </a:lnTo>
                    <a:lnTo>
                      <a:pt x="716" y="221"/>
                    </a:lnTo>
                    <a:lnTo>
                      <a:pt x="716" y="221"/>
                    </a:lnTo>
                    <a:lnTo>
                      <a:pt x="718" y="221"/>
                    </a:lnTo>
                    <a:lnTo>
                      <a:pt x="718" y="223"/>
                    </a:lnTo>
                    <a:lnTo>
                      <a:pt x="718" y="223"/>
                    </a:lnTo>
                    <a:lnTo>
                      <a:pt x="718" y="223"/>
                    </a:lnTo>
                    <a:lnTo>
                      <a:pt x="720" y="223"/>
                    </a:lnTo>
                    <a:lnTo>
                      <a:pt x="720" y="223"/>
                    </a:lnTo>
                    <a:lnTo>
                      <a:pt x="720" y="223"/>
                    </a:lnTo>
                    <a:lnTo>
                      <a:pt x="722" y="223"/>
                    </a:lnTo>
                    <a:lnTo>
                      <a:pt x="722" y="223"/>
                    </a:lnTo>
                    <a:lnTo>
                      <a:pt x="722" y="225"/>
                    </a:lnTo>
                    <a:lnTo>
                      <a:pt x="724" y="225"/>
                    </a:lnTo>
                    <a:lnTo>
                      <a:pt x="724" y="225"/>
                    </a:lnTo>
                    <a:lnTo>
                      <a:pt x="724" y="227"/>
                    </a:lnTo>
                    <a:lnTo>
                      <a:pt x="724" y="227"/>
                    </a:lnTo>
                    <a:lnTo>
                      <a:pt x="725" y="227"/>
                    </a:lnTo>
                    <a:lnTo>
                      <a:pt x="725" y="227"/>
                    </a:lnTo>
                    <a:lnTo>
                      <a:pt x="725" y="227"/>
                    </a:lnTo>
                    <a:lnTo>
                      <a:pt x="727" y="227"/>
                    </a:lnTo>
                    <a:lnTo>
                      <a:pt x="727" y="227"/>
                    </a:lnTo>
                    <a:lnTo>
                      <a:pt x="727" y="228"/>
                    </a:lnTo>
                    <a:lnTo>
                      <a:pt x="729" y="228"/>
                    </a:lnTo>
                    <a:lnTo>
                      <a:pt x="729" y="230"/>
                    </a:lnTo>
                    <a:lnTo>
                      <a:pt x="729" y="230"/>
                    </a:lnTo>
                    <a:lnTo>
                      <a:pt x="729" y="232"/>
                    </a:lnTo>
                    <a:lnTo>
                      <a:pt x="729" y="232"/>
                    </a:lnTo>
                    <a:lnTo>
                      <a:pt x="729" y="232"/>
                    </a:lnTo>
                    <a:lnTo>
                      <a:pt x="729" y="232"/>
                    </a:lnTo>
                    <a:lnTo>
                      <a:pt x="729" y="232"/>
                    </a:lnTo>
                    <a:lnTo>
                      <a:pt x="729" y="232"/>
                    </a:lnTo>
                    <a:lnTo>
                      <a:pt x="729" y="232"/>
                    </a:lnTo>
                    <a:lnTo>
                      <a:pt x="729" y="234"/>
                    </a:lnTo>
                    <a:lnTo>
                      <a:pt x="729" y="234"/>
                    </a:lnTo>
                    <a:lnTo>
                      <a:pt x="727" y="234"/>
                    </a:lnTo>
                    <a:lnTo>
                      <a:pt x="727" y="234"/>
                    </a:lnTo>
                    <a:lnTo>
                      <a:pt x="727" y="236"/>
                    </a:lnTo>
                    <a:lnTo>
                      <a:pt x="727" y="236"/>
                    </a:lnTo>
                    <a:lnTo>
                      <a:pt x="727" y="236"/>
                    </a:lnTo>
                    <a:lnTo>
                      <a:pt x="727" y="236"/>
                    </a:lnTo>
                    <a:lnTo>
                      <a:pt x="727" y="236"/>
                    </a:lnTo>
                    <a:lnTo>
                      <a:pt x="727" y="236"/>
                    </a:lnTo>
                    <a:lnTo>
                      <a:pt x="727" y="237"/>
                    </a:lnTo>
                    <a:lnTo>
                      <a:pt x="727" y="237"/>
                    </a:lnTo>
                    <a:lnTo>
                      <a:pt x="727" y="237"/>
                    </a:lnTo>
                    <a:lnTo>
                      <a:pt x="727" y="237"/>
                    </a:lnTo>
                    <a:lnTo>
                      <a:pt x="727" y="237"/>
                    </a:lnTo>
                    <a:lnTo>
                      <a:pt x="727" y="237"/>
                    </a:lnTo>
                    <a:lnTo>
                      <a:pt x="727" y="239"/>
                    </a:lnTo>
                    <a:lnTo>
                      <a:pt x="729" y="239"/>
                    </a:lnTo>
                    <a:lnTo>
                      <a:pt x="729" y="239"/>
                    </a:lnTo>
                    <a:lnTo>
                      <a:pt x="729" y="239"/>
                    </a:lnTo>
                    <a:lnTo>
                      <a:pt x="729" y="241"/>
                    </a:lnTo>
                    <a:lnTo>
                      <a:pt x="729" y="241"/>
                    </a:lnTo>
                    <a:lnTo>
                      <a:pt x="731" y="241"/>
                    </a:lnTo>
                    <a:lnTo>
                      <a:pt x="731" y="243"/>
                    </a:lnTo>
                    <a:lnTo>
                      <a:pt x="731" y="243"/>
                    </a:lnTo>
                    <a:lnTo>
                      <a:pt x="733" y="243"/>
                    </a:lnTo>
                    <a:lnTo>
                      <a:pt x="733" y="243"/>
                    </a:lnTo>
                    <a:lnTo>
                      <a:pt x="733" y="243"/>
                    </a:lnTo>
                    <a:lnTo>
                      <a:pt x="734" y="243"/>
                    </a:lnTo>
                    <a:lnTo>
                      <a:pt x="734" y="243"/>
                    </a:lnTo>
                    <a:lnTo>
                      <a:pt x="734" y="243"/>
                    </a:lnTo>
                    <a:lnTo>
                      <a:pt x="738" y="243"/>
                    </a:lnTo>
                    <a:lnTo>
                      <a:pt x="738" y="243"/>
                    </a:lnTo>
                    <a:lnTo>
                      <a:pt x="738" y="241"/>
                    </a:lnTo>
                    <a:lnTo>
                      <a:pt x="740" y="241"/>
                    </a:lnTo>
                    <a:lnTo>
                      <a:pt x="740" y="241"/>
                    </a:lnTo>
                    <a:lnTo>
                      <a:pt x="742" y="241"/>
                    </a:lnTo>
                    <a:lnTo>
                      <a:pt x="742" y="241"/>
                    </a:lnTo>
                    <a:lnTo>
                      <a:pt x="742" y="241"/>
                    </a:lnTo>
                    <a:lnTo>
                      <a:pt x="744" y="241"/>
                    </a:lnTo>
                    <a:lnTo>
                      <a:pt x="744" y="241"/>
                    </a:lnTo>
                    <a:lnTo>
                      <a:pt x="745" y="243"/>
                    </a:lnTo>
                    <a:lnTo>
                      <a:pt x="745" y="243"/>
                    </a:lnTo>
                    <a:lnTo>
                      <a:pt x="747" y="243"/>
                    </a:lnTo>
                    <a:lnTo>
                      <a:pt x="749" y="243"/>
                    </a:lnTo>
                    <a:lnTo>
                      <a:pt x="749" y="243"/>
                    </a:lnTo>
                    <a:lnTo>
                      <a:pt x="753" y="243"/>
                    </a:lnTo>
                    <a:lnTo>
                      <a:pt x="754" y="245"/>
                    </a:lnTo>
                    <a:lnTo>
                      <a:pt x="754" y="246"/>
                    </a:lnTo>
                    <a:lnTo>
                      <a:pt x="754" y="246"/>
                    </a:lnTo>
                    <a:lnTo>
                      <a:pt x="754" y="246"/>
                    </a:lnTo>
                    <a:lnTo>
                      <a:pt x="756" y="246"/>
                    </a:lnTo>
                    <a:lnTo>
                      <a:pt x="756" y="246"/>
                    </a:lnTo>
                    <a:lnTo>
                      <a:pt x="756" y="246"/>
                    </a:lnTo>
                    <a:lnTo>
                      <a:pt x="756" y="246"/>
                    </a:lnTo>
                    <a:lnTo>
                      <a:pt x="758" y="246"/>
                    </a:lnTo>
                    <a:lnTo>
                      <a:pt x="758" y="246"/>
                    </a:lnTo>
                    <a:lnTo>
                      <a:pt x="758" y="246"/>
                    </a:lnTo>
                    <a:lnTo>
                      <a:pt x="758" y="246"/>
                    </a:lnTo>
                    <a:lnTo>
                      <a:pt x="758" y="246"/>
                    </a:lnTo>
                    <a:lnTo>
                      <a:pt x="760" y="245"/>
                    </a:lnTo>
                    <a:lnTo>
                      <a:pt x="760" y="245"/>
                    </a:lnTo>
                    <a:lnTo>
                      <a:pt x="758" y="245"/>
                    </a:lnTo>
                    <a:lnTo>
                      <a:pt x="758" y="245"/>
                    </a:lnTo>
                    <a:lnTo>
                      <a:pt x="758" y="245"/>
                    </a:lnTo>
                    <a:lnTo>
                      <a:pt x="758" y="243"/>
                    </a:lnTo>
                    <a:lnTo>
                      <a:pt x="760" y="243"/>
                    </a:lnTo>
                    <a:lnTo>
                      <a:pt x="760" y="243"/>
                    </a:lnTo>
                    <a:lnTo>
                      <a:pt x="760" y="243"/>
                    </a:lnTo>
                    <a:lnTo>
                      <a:pt x="760" y="243"/>
                    </a:lnTo>
                    <a:lnTo>
                      <a:pt x="762" y="243"/>
                    </a:lnTo>
                    <a:lnTo>
                      <a:pt x="762" y="243"/>
                    </a:lnTo>
                    <a:lnTo>
                      <a:pt x="763" y="243"/>
                    </a:lnTo>
                    <a:lnTo>
                      <a:pt x="763" y="243"/>
                    </a:lnTo>
                    <a:lnTo>
                      <a:pt x="763" y="243"/>
                    </a:lnTo>
                    <a:lnTo>
                      <a:pt x="765" y="243"/>
                    </a:lnTo>
                    <a:lnTo>
                      <a:pt x="767" y="243"/>
                    </a:lnTo>
                    <a:lnTo>
                      <a:pt x="767" y="243"/>
                    </a:lnTo>
                    <a:lnTo>
                      <a:pt x="767" y="243"/>
                    </a:lnTo>
                    <a:lnTo>
                      <a:pt x="769" y="245"/>
                    </a:lnTo>
                    <a:lnTo>
                      <a:pt x="771" y="245"/>
                    </a:lnTo>
                    <a:lnTo>
                      <a:pt x="772" y="245"/>
                    </a:lnTo>
                    <a:lnTo>
                      <a:pt x="772" y="245"/>
                    </a:lnTo>
                    <a:lnTo>
                      <a:pt x="772" y="246"/>
                    </a:lnTo>
                    <a:lnTo>
                      <a:pt x="774" y="246"/>
                    </a:lnTo>
                    <a:lnTo>
                      <a:pt x="776" y="246"/>
                    </a:lnTo>
                    <a:lnTo>
                      <a:pt x="776" y="246"/>
                    </a:lnTo>
                    <a:lnTo>
                      <a:pt x="776" y="246"/>
                    </a:lnTo>
                    <a:lnTo>
                      <a:pt x="776" y="246"/>
                    </a:lnTo>
                    <a:lnTo>
                      <a:pt x="778" y="246"/>
                    </a:lnTo>
                    <a:lnTo>
                      <a:pt x="780" y="248"/>
                    </a:lnTo>
                    <a:lnTo>
                      <a:pt x="780" y="248"/>
                    </a:lnTo>
                    <a:lnTo>
                      <a:pt x="781" y="248"/>
                    </a:lnTo>
                    <a:lnTo>
                      <a:pt x="783" y="248"/>
                    </a:lnTo>
                    <a:lnTo>
                      <a:pt x="783" y="248"/>
                    </a:lnTo>
                    <a:lnTo>
                      <a:pt x="785" y="248"/>
                    </a:lnTo>
                    <a:lnTo>
                      <a:pt x="785" y="248"/>
                    </a:lnTo>
                    <a:lnTo>
                      <a:pt x="785" y="248"/>
                    </a:lnTo>
                    <a:lnTo>
                      <a:pt x="785" y="248"/>
                    </a:lnTo>
                    <a:lnTo>
                      <a:pt x="785" y="248"/>
                    </a:lnTo>
                    <a:lnTo>
                      <a:pt x="783" y="248"/>
                    </a:lnTo>
                    <a:lnTo>
                      <a:pt x="783" y="248"/>
                    </a:lnTo>
                    <a:lnTo>
                      <a:pt x="783" y="248"/>
                    </a:lnTo>
                    <a:lnTo>
                      <a:pt x="783" y="248"/>
                    </a:lnTo>
                    <a:lnTo>
                      <a:pt x="783" y="250"/>
                    </a:lnTo>
                    <a:lnTo>
                      <a:pt x="783" y="250"/>
                    </a:lnTo>
                    <a:lnTo>
                      <a:pt x="783" y="250"/>
                    </a:lnTo>
                    <a:lnTo>
                      <a:pt x="783" y="250"/>
                    </a:lnTo>
                    <a:lnTo>
                      <a:pt x="783" y="250"/>
                    </a:lnTo>
                    <a:lnTo>
                      <a:pt x="781" y="250"/>
                    </a:lnTo>
                    <a:lnTo>
                      <a:pt x="781" y="252"/>
                    </a:lnTo>
                    <a:lnTo>
                      <a:pt x="783" y="252"/>
                    </a:lnTo>
                    <a:lnTo>
                      <a:pt x="783" y="252"/>
                    </a:lnTo>
                    <a:lnTo>
                      <a:pt x="781" y="252"/>
                    </a:lnTo>
                    <a:lnTo>
                      <a:pt x="781" y="252"/>
                    </a:lnTo>
                    <a:lnTo>
                      <a:pt x="781" y="252"/>
                    </a:lnTo>
                    <a:lnTo>
                      <a:pt x="781" y="252"/>
                    </a:lnTo>
                    <a:lnTo>
                      <a:pt x="780" y="252"/>
                    </a:lnTo>
                    <a:lnTo>
                      <a:pt x="780" y="254"/>
                    </a:lnTo>
                    <a:lnTo>
                      <a:pt x="778" y="254"/>
                    </a:lnTo>
                    <a:lnTo>
                      <a:pt x="778" y="254"/>
                    </a:lnTo>
                    <a:lnTo>
                      <a:pt x="778" y="254"/>
                    </a:lnTo>
                    <a:lnTo>
                      <a:pt x="780" y="256"/>
                    </a:lnTo>
                    <a:lnTo>
                      <a:pt x="780" y="256"/>
                    </a:lnTo>
                    <a:lnTo>
                      <a:pt x="780" y="256"/>
                    </a:lnTo>
                    <a:lnTo>
                      <a:pt x="780" y="256"/>
                    </a:lnTo>
                    <a:lnTo>
                      <a:pt x="781" y="257"/>
                    </a:lnTo>
                    <a:lnTo>
                      <a:pt x="781" y="257"/>
                    </a:lnTo>
                    <a:lnTo>
                      <a:pt x="781" y="257"/>
                    </a:lnTo>
                    <a:lnTo>
                      <a:pt x="781" y="259"/>
                    </a:lnTo>
                    <a:lnTo>
                      <a:pt x="783" y="259"/>
                    </a:lnTo>
                    <a:lnTo>
                      <a:pt x="783" y="259"/>
                    </a:lnTo>
                    <a:lnTo>
                      <a:pt x="783" y="261"/>
                    </a:lnTo>
                    <a:lnTo>
                      <a:pt x="783" y="261"/>
                    </a:lnTo>
                    <a:lnTo>
                      <a:pt x="783" y="261"/>
                    </a:lnTo>
                    <a:lnTo>
                      <a:pt x="785" y="261"/>
                    </a:lnTo>
                    <a:lnTo>
                      <a:pt x="785" y="263"/>
                    </a:lnTo>
                    <a:lnTo>
                      <a:pt x="785" y="263"/>
                    </a:lnTo>
                    <a:lnTo>
                      <a:pt x="785" y="263"/>
                    </a:lnTo>
                    <a:lnTo>
                      <a:pt x="785" y="263"/>
                    </a:lnTo>
                    <a:lnTo>
                      <a:pt x="785" y="263"/>
                    </a:lnTo>
                    <a:lnTo>
                      <a:pt x="785" y="263"/>
                    </a:lnTo>
                    <a:lnTo>
                      <a:pt x="783" y="263"/>
                    </a:lnTo>
                    <a:lnTo>
                      <a:pt x="783" y="263"/>
                    </a:lnTo>
                    <a:lnTo>
                      <a:pt x="783" y="263"/>
                    </a:lnTo>
                    <a:lnTo>
                      <a:pt x="783" y="263"/>
                    </a:lnTo>
                    <a:lnTo>
                      <a:pt x="783" y="265"/>
                    </a:lnTo>
                    <a:lnTo>
                      <a:pt x="783" y="265"/>
                    </a:lnTo>
                    <a:lnTo>
                      <a:pt x="783" y="265"/>
                    </a:lnTo>
                    <a:lnTo>
                      <a:pt x="783" y="265"/>
                    </a:lnTo>
                    <a:lnTo>
                      <a:pt x="783" y="265"/>
                    </a:lnTo>
                    <a:lnTo>
                      <a:pt x="783" y="266"/>
                    </a:lnTo>
                    <a:lnTo>
                      <a:pt x="783" y="266"/>
                    </a:lnTo>
                    <a:lnTo>
                      <a:pt x="783" y="268"/>
                    </a:lnTo>
                    <a:lnTo>
                      <a:pt x="783" y="268"/>
                    </a:lnTo>
                    <a:lnTo>
                      <a:pt x="783" y="268"/>
                    </a:lnTo>
                    <a:lnTo>
                      <a:pt x="783" y="268"/>
                    </a:lnTo>
                    <a:lnTo>
                      <a:pt x="783" y="270"/>
                    </a:lnTo>
                    <a:lnTo>
                      <a:pt x="783" y="270"/>
                    </a:lnTo>
                    <a:lnTo>
                      <a:pt x="781" y="270"/>
                    </a:lnTo>
                    <a:lnTo>
                      <a:pt x="781" y="270"/>
                    </a:lnTo>
                    <a:lnTo>
                      <a:pt x="781" y="272"/>
                    </a:lnTo>
                    <a:lnTo>
                      <a:pt x="780" y="274"/>
                    </a:lnTo>
                    <a:lnTo>
                      <a:pt x="780" y="274"/>
                    </a:lnTo>
                    <a:lnTo>
                      <a:pt x="780" y="275"/>
                    </a:lnTo>
                    <a:lnTo>
                      <a:pt x="780" y="275"/>
                    </a:lnTo>
                    <a:lnTo>
                      <a:pt x="780" y="275"/>
                    </a:lnTo>
                    <a:lnTo>
                      <a:pt x="781" y="277"/>
                    </a:lnTo>
                    <a:lnTo>
                      <a:pt x="781" y="277"/>
                    </a:lnTo>
                    <a:lnTo>
                      <a:pt x="781" y="277"/>
                    </a:lnTo>
                    <a:lnTo>
                      <a:pt x="781" y="277"/>
                    </a:lnTo>
                    <a:lnTo>
                      <a:pt x="781" y="277"/>
                    </a:lnTo>
                    <a:lnTo>
                      <a:pt x="783" y="277"/>
                    </a:lnTo>
                    <a:lnTo>
                      <a:pt x="783" y="279"/>
                    </a:lnTo>
                    <a:lnTo>
                      <a:pt x="783" y="279"/>
                    </a:lnTo>
                    <a:lnTo>
                      <a:pt x="785" y="279"/>
                    </a:lnTo>
                    <a:lnTo>
                      <a:pt x="787" y="279"/>
                    </a:lnTo>
                    <a:lnTo>
                      <a:pt x="789" y="279"/>
                    </a:lnTo>
                    <a:lnTo>
                      <a:pt x="789" y="279"/>
                    </a:lnTo>
                    <a:lnTo>
                      <a:pt x="791" y="279"/>
                    </a:lnTo>
                    <a:lnTo>
                      <a:pt x="791" y="279"/>
                    </a:lnTo>
                    <a:lnTo>
                      <a:pt x="791" y="279"/>
                    </a:lnTo>
                    <a:lnTo>
                      <a:pt x="792" y="279"/>
                    </a:lnTo>
                    <a:lnTo>
                      <a:pt x="792" y="277"/>
                    </a:lnTo>
                    <a:lnTo>
                      <a:pt x="792" y="277"/>
                    </a:lnTo>
                    <a:lnTo>
                      <a:pt x="794" y="277"/>
                    </a:lnTo>
                    <a:lnTo>
                      <a:pt x="794" y="277"/>
                    </a:lnTo>
                    <a:lnTo>
                      <a:pt x="794" y="277"/>
                    </a:lnTo>
                    <a:lnTo>
                      <a:pt x="794" y="275"/>
                    </a:lnTo>
                    <a:lnTo>
                      <a:pt x="794" y="275"/>
                    </a:lnTo>
                    <a:lnTo>
                      <a:pt x="796" y="275"/>
                    </a:lnTo>
                    <a:lnTo>
                      <a:pt x="796" y="275"/>
                    </a:lnTo>
                    <a:lnTo>
                      <a:pt x="796" y="275"/>
                    </a:lnTo>
                    <a:lnTo>
                      <a:pt x="796" y="274"/>
                    </a:lnTo>
                    <a:lnTo>
                      <a:pt x="798" y="274"/>
                    </a:lnTo>
                    <a:lnTo>
                      <a:pt x="798" y="274"/>
                    </a:lnTo>
                    <a:lnTo>
                      <a:pt x="798" y="274"/>
                    </a:lnTo>
                    <a:lnTo>
                      <a:pt x="798" y="274"/>
                    </a:lnTo>
                    <a:lnTo>
                      <a:pt x="798" y="274"/>
                    </a:lnTo>
                    <a:lnTo>
                      <a:pt x="798" y="274"/>
                    </a:lnTo>
                    <a:lnTo>
                      <a:pt x="800" y="275"/>
                    </a:lnTo>
                    <a:lnTo>
                      <a:pt x="801" y="275"/>
                    </a:lnTo>
                    <a:lnTo>
                      <a:pt x="801" y="275"/>
                    </a:lnTo>
                    <a:lnTo>
                      <a:pt x="801" y="275"/>
                    </a:lnTo>
                    <a:lnTo>
                      <a:pt x="803" y="277"/>
                    </a:lnTo>
                    <a:lnTo>
                      <a:pt x="805" y="277"/>
                    </a:lnTo>
                    <a:lnTo>
                      <a:pt x="805" y="275"/>
                    </a:lnTo>
                    <a:lnTo>
                      <a:pt x="805" y="275"/>
                    </a:lnTo>
                    <a:lnTo>
                      <a:pt x="807" y="275"/>
                    </a:lnTo>
                    <a:lnTo>
                      <a:pt x="807" y="275"/>
                    </a:lnTo>
                    <a:lnTo>
                      <a:pt x="807" y="275"/>
                    </a:lnTo>
                    <a:lnTo>
                      <a:pt x="809" y="275"/>
                    </a:lnTo>
                    <a:lnTo>
                      <a:pt x="810" y="275"/>
                    </a:lnTo>
                    <a:lnTo>
                      <a:pt x="810" y="275"/>
                    </a:lnTo>
                    <a:lnTo>
                      <a:pt x="810" y="277"/>
                    </a:lnTo>
                    <a:lnTo>
                      <a:pt x="810" y="277"/>
                    </a:lnTo>
                    <a:lnTo>
                      <a:pt x="810" y="277"/>
                    </a:lnTo>
                    <a:lnTo>
                      <a:pt x="812" y="279"/>
                    </a:lnTo>
                    <a:lnTo>
                      <a:pt x="812" y="279"/>
                    </a:lnTo>
                    <a:lnTo>
                      <a:pt x="814" y="281"/>
                    </a:lnTo>
                    <a:lnTo>
                      <a:pt x="816" y="281"/>
                    </a:lnTo>
                    <a:lnTo>
                      <a:pt x="816" y="281"/>
                    </a:lnTo>
                    <a:lnTo>
                      <a:pt x="816" y="281"/>
                    </a:lnTo>
                    <a:lnTo>
                      <a:pt x="818" y="283"/>
                    </a:lnTo>
                    <a:lnTo>
                      <a:pt x="818" y="283"/>
                    </a:lnTo>
                    <a:lnTo>
                      <a:pt x="818" y="283"/>
                    </a:lnTo>
                    <a:lnTo>
                      <a:pt x="819" y="284"/>
                    </a:lnTo>
                    <a:lnTo>
                      <a:pt x="819" y="284"/>
                    </a:lnTo>
                    <a:lnTo>
                      <a:pt x="819" y="286"/>
                    </a:lnTo>
                    <a:lnTo>
                      <a:pt x="819" y="286"/>
                    </a:lnTo>
                    <a:lnTo>
                      <a:pt x="819" y="288"/>
                    </a:lnTo>
                    <a:lnTo>
                      <a:pt x="819" y="288"/>
                    </a:lnTo>
                    <a:lnTo>
                      <a:pt x="819" y="288"/>
                    </a:lnTo>
                    <a:lnTo>
                      <a:pt x="821" y="288"/>
                    </a:lnTo>
                    <a:lnTo>
                      <a:pt x="821" y="290"/>
                    </a:lnTo>
                    <a:lnTo>
                      <a:pt x="821" y="290"/>
                    </a:lnTo>
                    <a:lnTo>
                      <a:pt x="821" y="292"/>
                    </a:lnTo>
                    <a:lnTo>
                      <a:pt x="821" y="292"/>
                    </a:lnTo>
                    <a:lnTo>
                      <a:pt x="821" y="292"/>
                    </a:lnTo>
                    <a:lnTo>
                      <a:pt x="823" y="292"/>
                    </a:lnTo>
                    <a:lnTo>
                      <a:pt x="823" y="292"/>
                    </a:lnTo>
                    <a:lnTo>
                      <a:pt x="825" y="293"/>
                    </a:lnTo>
                    <a:lnTo>
                      <a:pt x="825" y="293"/>
                    </a:lnTo>
                    <a:lnTo>
                      <a:pt x="829" y="293"/>
                    </a:lnTo>
                    <a:lnTo>
                      <a:pt x="829" y="293"/>
                    </a:lnTo>
                    <a:lnTo>
                      <a:pt x="830" y="293"/>
                    </a:lnTo>
                    <a:lnTo>
                      <a:pt x="832" y="293"/>
                    </a:lnTo>
                    <a:lnTo>
                      <a:pt x="832" y="295"/>
                    </a:lnTo>
                    <a:lnTo>
                      <a:pt x="834" y="295"/>
                    </a:lnTo>
                    <a:lnTo>
                      <a:pt x="834" y="295"/>
                    </a:lnTo>
                    <a:lnTo>
                      <a:pt x="834" y="295"/>
                    </a:lnTo>
                    <a:lnTo>
                      <a:pt x="834" y="295"/>
                    </a:lnTo>
                    <a:lnTo>
                      <a:pt x="836" y="297"/>
                    </a:lnTo>
                    <a:lnTo>
                      <a:pt x="836" y="297"/>
                    </a:lnTo>
                    <a:lnTo>
                      <a:pt x="836" y="297"/>
                    </a:lnTo>
                    <a:lnTo>
                      <a:pt x="836" y="297"/>
                    </a:lnTo>
                    <a:lnTo>
                      <a:pt x="836" y="297"/>
                    </a:lnTo>
                    <a:lnTo>
                      <a:pt x="838" y="299"/>
                    </a:lnTo>
                    <a:lnTo>
                      <a:pt x="839" y="301"/>
                    </a:lnTo>
                    <a:lnTo>
                      <a:pt x="839" y="301"/>
                    </a:lnTo>
                    <a:lnTo>
                      <a:pt x="839" y="301"/>
                    </a:lnTo>
                    <a:lnTo>
                      <a:pt x="839" y="301"/>
                    </a:lnTo>
                    <a:lnTo>
                      <a:pt x="841" y="303"/>
                    </a:lnTo>
                    <a:lnTo>
                      <a:pt x="841" y="303"/>
                    </a:lnTo>
                    <a:lnTo>
                      <a:pt x="843" y="304"/>
                    </a:lnTo>
                    <a:lnTo>
                      <a:pt x="843" y="304"/>
                    </a:lnTo>
                    <a:lnTo>
                      <a:pt x="843" y="304"/>
                    </a:lnTo>
                    <a:lnTo>
                      <a:pt x="845" y="306"/>
                    </a:lnTo>
                    <a:lnTo>
                      <a:pt x="847" y="306"/>
                    </a:lnTo>
                    <a:lnTo>
                      <a:pt x="847" y="308"/>
                    </a:lnTo>
                    <a:lnTo>
                      <a:pt x="847" y="308"/>
                    </a:lnTo>
                    <a:lnTo>
                      <a:pt x="848" y="308"/>
                    </a:lnTo>
                    <a:lnTo>
                      <a:pt x="848" y="308"/>
                    </a:lnTo>
                    <a:lnTo>
                      <a:pt x="848" y="308"/>
                    </a:lnTo>
                    <a:lnTo>
                      <a:pt x="848" y="308"/>
                    </a:lnTo>
                    <a:lnTo>
                      <a:pt x="848" y="310"/>
                    </a:lnTo>
                    <a:lnTo>
                      <a:pt x="850" y="310"/>
                    </a:lnTo>
                    <a:lnTo>
                      <a:pt x="850" y="310"/>
                    </a:lnTo>
                    <a:lnTo>
                      <a:pt x="852" y="312"/>
                    </a:lnTo>
                    <a:lnTo>
                      <a:pt x="852" y="312"/>
                    </a:lnTo>
                    <a:lnTo>
                      <a:pt x="852" y="312"/>
                    </a:lnTo>
                    <a:lnTo>
                      <a:pt x="854" y="313"/>
                    </a:lnTo>
                    <a:lnTo>
                      <a:pt x="854" y="313"/>
                    </a:lnTo>
                    <a:lnTo>
                      <a:pt x="856" y="313"/>
                    </a:lnTo>
                    <a:lnTo>
                      <a:pt x="857" y="315"/>
                    </a:lnTo>
                    <a:lnTo>
                      <a:pt x="857" y="315"/>
                    </a:lnTo>
                    <a:lnTo>
                      <a:pt x="859" y="315"/>
                    </a:lnTo>
                    <a:lnTo>
                      <a:pt x="859" y="315"/>
                    </a:lnTo>
                    <a:lnTo>
                      <a:pt x="859" y="317"/>
                    </a:lnTo>
                    <a:lnTo>
                      <a:pt x="861" y="317"/>
                    </a:lnTo>
                    <a:lnTo>
                      <a:pt x="861" y="317"/>
                    </a:lnTo>
                    <a:lnTo>
                      <a:pt x="863" y="317"/>
                    </a:lnTo>
                    <a:lnTo>
                      <a:pt x="863" y="319"/>
                    </a:lnTo>
                    <a:lnTo>
                      <a:pt x="863" y="319"/>
                    </a:lnTo>
                    <a:lnTo>
                      <a:pt x="863" y="321"/>
                    </a:lnTo>
                    <a:lnTo>
                      <a:pt x="865" y="321"/>
                    </a:lnTo>
                    <a:lnTo>
                      <a:pt x="865" y="321"/>
                    </a:lnTo>
                    <a:lnTo>
                      <a:pt x="865" y="322"/>
                    </a:lnTo>
                    <a:lnTo>
                      <a:pt x="865" y="322"/>
                    </a:lnTo>
                    <a:lnTo>
                      <a:pt x="867" y="322"/>
                    </a:lnTo>
                    <a:lnTo>
                      <a:pt x="867" y="322"/>
                    </a:lnTo>
                    <a:lnTo>
                      <a:pt x="867" y="322"/>
                    </a:lnTo>
                    <a:lnTo>
                      <a:pt x="867" y="324"/>
                    </a:lnTo>
                    <a:lnTo>
                      <a:pt x="867" y="324"/>
                    </a:lnTo>
                    <a:lnTo>
                      <a:pt x="867" y="324"/>
                    </a:lnTo>
                    <a:lnTo>
                      <a:pt x="867" y="324"/>
                    </a:lnTo>
                    <a:lnTo>
                      <a:pt x="867" y="324"/>
                    </a:lnTo>
                    <a:lnTo>
                      <a:pt x="867" y="324"/>
                    </a:lnTo>
                    <a:lnTo>
                      <a:pt x="867" y="324"/>
                    </a:lnTo>
                    <a:lnTo>
                      <a:pt x="865" y="324"/>
                    </a:lnTo>
                    <a:lnTo>
                      <a:pt x="865" y="324"/>
                    </a:lnTo>
                    <a:lnTo>
                      <a:pt x="865" y="324"/>
                    </a:lnTo>
                    <a:lnTo>
                      <a:pt x="863" y="324"/>
                    </a:lnTo>
                    <a:lnTo>
                      <a:pt x="863" y="324"/>
                    </a:lnTo>
                    <a:lnTo>
                      <a:pt x="863" y="324"/>
                    </a:lnTo>
                    <a:lnTo>
                      <a:pt x="863" y="326"/>
                    </a:lnTo>
                    <a:lnTo>
                      <a:pt x="861" y="326"/>
                    </a:lnTo>
                    <a:lnTo>
                      <a:pt x="861" y="326"/>
                    </a:lnTo>
                    <a:lnTo>
                      <a:pt x="861" y="324"/>
                    </a:lnTo>
                    <a:lnTo>
                      <a:pt x="861" y="324"/>
                    </a:lnTo>
                    <a:lnTo>
                      <a:pt x="861" y="324"/>
                    </a:lnTo>
                    <a:lnTo>
                      <a:pt x="861" y="324"/>
                    </a:lnTo>
                    <a:lnTo>
                      <a:pt x="859" y="324"/>
                    </a:lnTo>
                    <a:lnTo>
                      <a:pt x="859" y="324"/>
                    </a:lnTo>
                    <a:lnTo>
                      <a:pt x="859" y="324"/>
                    </a:lnTo>
                    <a:lnTo>
                      <a:pt x="857" y="324"/>
                    </a:lnTo>
                    <a:lnTo>
                      <a:pt x="857" y="324"/>
                    </a:lnTo>
                    <a:lnTo>
                      <a:pt x="857" y="326"/>
                    </a:lnTo>
                    <a:lnTo>
                      <a:pt x="857" y="326"/>
                    </a:lnTo>
                    <a:lnTo>
                      <a:pt x="857" y="326"/>
                    </a:lnTo>
                    <a:lnTo>
                      <a:pt x="857" y="326"/>
                    </a:lnTo>
                    <a:lnTo>
                      <a:pt x="856" y="326"/>
                    </a:lnTo>
                    <a:lnTo>
                      <a:pt x="856" y="326"/>
                    </a:lnTo>
                    <a:lnTo>
                      <a:pt x="856" y="326"/>
                    </a:lnTo>
                    <a:lnTo>
                      <a:pt x="856" y="326"/>
                    </a:lnTo>
                    <a:lnTo>
                      <a:pt x="857" y="328"/>
                    </a:lnTo>
                    <a:lnTo>
                      <a:pt x="857" y="328"/>
                    </a:lnTo>
                    <a:lnTo>
                      <a:pt x="857" y="328"/>
                    </a:lnTo>
                    <a:lnTo>
                      <a:pt x="857" y="328"/>
                    </a:lnTo>
                    <a:lnTo>
                      <a:pt x="857" y="328"/>
                    </a:lnTo>
                    <a:lnTo>
                      <a:pt x="857" y="328"/>
                    </a:lnTo>
                    <a:lnTo>
                      <a:pt x="857" y="328"/>
                    </a:lnTo>
                    <a:lnTo>
                      <a:pt x="857" y="330"/>
                    </a:lnTo>
                    <a:lnTo>
                      <a:pt x="857" y="330"/>
                    </a:lnTo>
                    <a:lnTo>
                      <a:pt x="857" y="331"/>
                    </a:lnTo>
                    <a:lnTo>
                      <a:pt x="856" y="331"/>
                    </a:lnTo>
                    <a:lnTo>
                      <a:pt x="856" y="331"/>
                    </a:lnTo>
                    <a:lnTo>
                      <a:pt x="856" y="333"/>
                    </a:lnTo>
                    <a:lnTo>
                      <a:pt x="857" y="333"/>
                    </a:lnTo>
                    <a:lnTo>
                      <a:pt x="857" y="333"/>
                    </a:lnTo>
                    <a:lnTo>
                      <a:pt x="857" y="335"/>
                    </a:lnTo>
                    <a:lnTo>
                      <a:pt x="857" y="335"/>
                    </a:lnTo>
                    <a:lnTo>
                      <a:pt x="857" y="335"/>
                    </a:lnTo>
                    <a:lnTo>
                      <a:pt x="857" y="335"/>
                    </a:lnTo>
                    <a:lnTo>
                      <a:pt x="857" y="337"/>
                    </a:lnTo>
                    <a:lnTo>
                      <a:pt x="859" y="337"/>
                    </a:lnTo>
                    <a:lnTo>
                      <a:pt x="859" y="339"/>
                    </a:lnTo>
                    <a:lnTo>
                      <a:pt x="859" y="339"/>
                    </a:lnTo>
                    <a:lnTo>
                      <a:pt x="857" y="339"/>
                    </a:lnTo>
                    <a:lnTo>
                      <a:pt x="857" y="341"/>
                    </a:lnTo>
                    <a:lnTo>
                      <a:pt x="857" y="341"/>
                    </a:lnTo>
                    <a:lnTo>
                      <a:pt x="857" y="341"/>
                    </a:lnTo>
                    <a:lnTo>
                      <a:pt x="859" y="341"/>
                    </a:lnTo>
                    <a:lnTo>
                      <a:pt x="859" y="341"/>
                    </a:lnTo>
                    <a:lnTo>
                      <a:pt x="859" y="341"/>
                    </a:lnTo>
                    <a:lnTo>
                      <a:pt x="859" y="341"/>
                    </a:lnTo>
                    <a:lnTo>
                      <a:pt x="859" y="341"/>
                    </a:lnTo>
                    <a:lnTo>
                      <a:pt x="861" y="342"/>
                    </a:lnTo>
                    <a:lnTo>
                      <a:pt x="861" y="342"/>
                    </a:lnTo>
                    <a:lnTo>
                      <a:pt x="861" y="342"/>
                    </a:lnTo>
                    <a:lnTo>
                      <a:pt x="863" y="342"/>
                    </a:lnTo>
                    <a:lnTo>
                      <a:pt x="863" y="342"/>
                    </a:lnTo>
                    <a:lnTo>
                      <a:pt x="863" y="342"/>
                    </a:lnTo>
                    <a:lnTo>
                      <a:pt x="865" y="344"/>
                    </a:lnTo>
                    <a:lnTo>
                      <a:pt x="867" y="344"/>
                    </a:lnTo>
                    <a:lnTo>
                      <a:pt x="867" y="344"/>
                    </a:lnTo>
                    <a:lnTo>
                      <a:pt x="867" y="346"/>
                    </a:lnTo>
                    <a:lnTo>
                      <a:pt x="867" y="346"/>
                    </a:lnTo>
                    <a:lnTo>
                      <a:pt x="868" y="348"/>
                    </a:lnTo>
                    <a:lnTo>
                      <a:pt x="870" y="348"/>
                    </a:lnTo>
                    <a:lnTo>
                      <a:pt x="870" y="348"/>
                    </a:lnTo>
                    <a:lnTo>
                      <a:pt x="870" y="348"/>
                    </a:lnTo>
                    <a:lnTo>
                      <a:pt x="870" y="348"/>
                    </a:lnTo>
                    <a:lnTo>
                      <a:pt x="870" y="348"/>
                    </a:lnTo>
                    <a:lnTo>
                      <a:pt x="872" y="348"/>
                    </a:lnTo>
                    <a:lnTo>
                      <a:pt x="872" y="348"/>
                    </a:lnTo>
                    <a:lnTo>
                      <a:pt x="874" y="348"/>
                    </a:lnTo>
                    <a:lnTo>
                      <a:pt x="874" y="346"/>
                    </a:lnTo>
                    <a:lnTo>
                      <a:pt x="876" y="346"/>
                    </a:lnTo>
                    <a:lnTo>
                      <a:pt x="876" y="346"/>
                    </a:lnTo>
                    <a:lnTo>
                      <a:pt x="877" y="346"/>
                    </a:lnTo>
                    <a:lnTo>
                      <a:pt x="877" y="344"/>
                    </a:lnTo>
                    <a:lnTo>
                      <a:pt x="877" y="344"/>
                    </a:lnTo>
                    <a:lnTo>
                      <a:pt x="877" y="344"/>
                    </a:lnTo>
                    <a:lnTo>
                      <a:pt x="877" y="344"/>
                    </a:lnTo>
                    <a:lnTo>
                      <a:pt x="876" y="344"/>
                    </a:lnTo>
                    <a:lnTo>
                      <a:pt x="876" y="344"/>
                    </a:lnTo>
                    <a:lnTo>
                      <a:pt x="876" y="344"/>
                    </a:lnTo>
                    <a:lnTo>
                      <a:pt x="876" y="344"/>
                    </a:lnTo>
                    <a:lnTo>
                      <a:pt x="876" y="342"/>
                    </a:lnTo>
                    <a:lnTo>
                      <a:pt x="876" y="342"/>
                    </a:lnTo>
                    <a:lnTo>
                      <a:pt x="876" y="341"/>
                    </a:lnTo>
                    <a:lnTo>
                      <a:pt x="876" y="341"/>
                    </a:lnTo>
                    <a:lnTo>
                      <a:pt x="877" y="341"/>
                    </a:lnTo>
                    <a:lnTo>
                      <a:pt x="877" y="341"/>
                    </a:lnTo>
                    <a:lnTo>
                      <a:pt x="877" y="341"/>
                    </a:lnTo>
                    <a:lnTo>
                      <a:pt x="877" y="341"/>
                    </a:lnTo>
                    <a:lnTo>
                      <a:pt x="877" y="341"/>
                    </a:lnTo>
                    <a:lnTo>
                      <a:pt x="879" y="341"/>
                    </a:lnTo>
                    <a:lnTo>
                      <a:pt x="879" y="341"/>
                    </a:lnTo>
                    <a:lnTo>
                      <a:pt x="881" y="342"/>
                    </a:lnTo>
                    <a:lnTo>
                      <a:pt x="881" y="342"/>
                    </a:lnTo>
                    <a:lnTo>
                      <a:pt x="881" y="342"/>
                    </a:lnTo>
                    <a:lnTo>
                      <a:pt x="881" y="342"/>
                    </a:lnTo>
                    <a:lnTo>
                      <a:pt x="881" y="344"/>
                    </a:lnTo>
                    <a:lnTo>
                      <a:pt x="881" y="344"/>
                    </a:lnTo>
                    <a:lnTo>
                      <a:pt x="883" y="344"/>
                    </a:lnTo>
                    <a:lnTo>
                      <a:pt x="883" y="346"/>
                    </a:lnTo>
                    <a:lnTo>
                      <a:pt x="885" y="346"/>
                    </a:lnTo>
                    <a:lnTo>
                      <a:pt x="885" y="346"/>
                    </a:lnTo>
                    <a:lnTo>
                      <a:pt x="886" y="346"/>
                    </a:lnTo>
                    <a:lnTo>
                      <a:pt x="886" y="348"/>
                    </a:lnTo>
                    <a:lnTo>
                      <a:pt x="886" y="348"/>
                    </a:lnTo>
                    <a:lnTo>
                      <a:pt x="886" y="348"/>
                    </a:lnTo>
                    <a:lnTo>
                      <a:pt x="886" y="348"/>
                    </a:lnTo>
                    <a:lnTo>
                      <a:pt x="888" y="348"/>
                    </a:lnTo>
                    <a:lnTo>
                      <a:pt x="888" y="348"/>
                    </a:lnTo>
                    <a:lnTo>
                      <a:pt x="888" y="348"/>
                    </a:lnTo>
                    <a:lnTo>
                      <a:pt x="890" y="348"/>
                    </a:lnTo>
                    <a:lnTo>
                      <a:pt x="890" y="350"/>
                    </a:lnTo>
                    <a:lnTo>
                      <a:pt x="892" y="350"/>
                    </a:lnTo>
                    <a:lnTo>
                      <a:pt x="892" y="350"/>
                    </a:lnTo>
                    <a:lnTo>
                      <a:pt x="894" y="351"/>
                    </a:lnTo>
                    <a:lnTo>
                      <a:pt x="894" y="351"/>
                    </a:lnTo>
                    <a:lnTo>
                      <a:pt x="895" y="351"/>
                    </a:lnTo>
                    <a:lnTo>
                      <a:pt x="895" y="351"/>
                    </a:lnTo>
                    <a:lnTo>
                      <a:pt x="895" y="351"/>
                    </a:lnTo>
                    <a:lnTo>
                      <a:pt x="895" y="351"/>
                    </a:lnTo>
                    <a:lnTo>
                      <a:pt x="897" y="351"/>
                    </a:lnTo>
                    <a:lnTo>
                      <a:pt x="897" y="353"/>
                    </a:lnTo>
                    <a:lnTo>
                      <a:pt x="899" y="353"/>
                    </a:lnTo>
                    <a:lnTo>
                      <a:pt x="899" y="353"/>
                    </a:lnTo>
                    <a:lnTo>
                      <a:pt x="899" y="353"/>
                    </a:lnTo>
                    <a:lnTo>
                      <a:pt x="897" y="353"/>
                    </a:lnTo>
                    <a:lnTo>
                      <a:pt x="897" y="353"/>
                    </a:lnTo>
                    <a:lnTo>
                      <a:pt x="897" y="353"/>
                    </a:lnTo>
                    <a:lnTo>
                      <a:pt x="895" y="353"/>
                    </a:lnTo>
                    <a:lnTo>
                      <a:pt x="895" y="353"/>
                    </a:lnTo>
                    <a:lnTo>
                      <a:pt x="895" y="353"/>
                    </a:lnTo>
                    <a:lnTo>
                      <a:pt x="894" y="353"/>
                    </a:lnTo>
                    <a:lnTo>
                      <a:pt x="894" y="355"/>
                    </a:lnTo>
                    <a:lnTo>
                      <a:pt x="895" y="355"/>
                    </a:lnTo>
                    <a:lnTo>
                      <a:pt x="895" y="355"/>
                    </a:lnTo>
                    <a:lnTo>
                      <a:pt x="895" y="355"/>
                    </a:lnTo>
                    <a:lnTo>
                      <a:pt x="895" y="355"/>
                    </a:lnTo>
                    <a:lnTo>
                      <a:pt x="895" y="355"/>
                    </a:lnTo>
                    <a:lnTo>
                      <a:pt x="895" y="355"/>
                    </a:lnTo>
                    <a:lnTo>
                      <a:pt x="897" y="355"/>
                    </a:lnTo>
                    <a:lnTo>
                      <a:pt x="897" y="355"/>
                    </a:lnTo>
                    <a:lnTo>
                      <a:pt x="899" y="355"/>
                    </a:lnTo>
                    <a:lnTo>
                      <a:pt x="899" y="357"/>
                    </a:lnTo>
                    <a:lnTo>
                      <a:pt x="899" y="357"/>
                    </a:lnTo>
                    <a:lnTo>
                      <a:pt x="899" y="357"/>
                    </a:lnTo>
                    <a:lnTo>
                      <a:pt x="899" y="357"/>
                    </a:lnTo>
                    <a:lnTo>
                      <a:pt x="899" y="359"/>
                    </a:lnTo>
                    <a:lnTo>
                      <a:pt x="899" y="360"/>
                    </a:lnTo>
                    <a:lnTo>
                      <a:pt x="901" y="360"/>
                    </a:lnTo>
                    <a:lnTo>
                      <a:pt x="901" y="362"/>
                    </a:lnTo>
                    <a:lnTo>
                      <a:pt x="901" y="362"/>
                    </a:lnTo>
                    <a:lnTo>
                      <a:pt x="901" y="364"/>
                    </a:lnTo>
                    <a:lnTo>
                      <a:pt x="901" y="366"/>
                    </a:lnTo>
                    <a:lnTo>
                      <a:pt x="901" y="366"/>
                    </a:lnTo>
                    <a:lnTo>
                      <a:pt x="903" y="368"/>
                    </a:lnTo>
                    <a:lnTo>
                      <a:pt x="903" y="368"/>
                    </a:lnTo>
                    <a:lnTo>
                      <a:pt x="904" y="369"/>
                    </a:lnTo>
                    <a:lnTo>
                      <a:pt x="904" y="369"/>
                    </a:lnTo>
                    <a:lnTo>
                      <a:pt x="904" y="369"/>
                    </a:lnTo>
                    <a:lnTo>
                      <a:pt x="904" y="369"/>
                    </a:lnTo>
                    <a:lnTo>
                      <a:pt x="906" y="369"/>
                    </a:lnTo>
                    <a:lnTo>
                      <a:pt x="906" y="371"/>
                    </a:lnTo>
                    <a:lnTo>
                      <a:pt x="908" y="373"/>
                    </a:lnTo>
                    <a:lnTo>
                      <a:pt x="908" y="373"/>
                    </a:lnTo>
                    <a:lnTo>
                      <a:pt x="910" y="373"/>
                    </a:lnTo>
                    <a:lnTo>
                      <a:pt x="910" y="375"/>
                    </a:lnTo>
                    <a:lnTo>
                      <a:pt x="910" y="375"/>
                    </a:lnTo>
                    <a:lnTo>
                      <a:pt x="910" y="375"/>
                    </a:lnTo>
                    <a:lnTo>
                      <a:pt x="910" y="375"/>
                    </a:lnTo>
                    <a:lnTo>
                      <a:pt x="912" y="375"/>
                    </a:lnTo>
                    <a:lnTo>
                      <a:pt x="912" y="377"/>
                    </a:lnTo>
                    <a:lnTo>
                      <a:pt x="914" y="375"/>
                    </a:lnTo>
                    <a:lnTo>
                      <a:pt x="915" y="375"/>
                    </a:lnTo>
                    <a:lnTo>
                      <a:pt x="915" y="375"/>
                    </a:lnTo>
                    <a:lnTo>
                      <a:pt x="915" y="375"/>
                    </a:lnTo>
                    <a:lnTo>
                      <a:pt x="917" y="375"/>
                    </a:lnTo>
                    <a:lnTo>
                      <a:pt x="917" y="375"/>
                    </a:lnTo>
                    <a:lnTo>
                      <a:pt x="919" y="375"/>
                    </a:lnTo>
                    <a:lnTo>
                      <a:pt x="919" y="375"/>
                    </a:lnTo>
                    <a:lnTo>
                      <a:pt x="921" y="375"/>
                    </a:lnTo>
                    <a:lnTo>
                      <a:pt x="921" y="373"/>
                    </a:lnTo>
                    <a:lnTo>
                      <a:pt x="921" y="373"/>
                    </a:lnTo>
                    <a:lnTo>
                      <a:pt x="921" y="373"/>
                    </a:lnTo>
                    <a:lnTo>
                      <a:pt x="923" y="373"/>
                    </a:lnTo>
                    <a:lnTo>
                      <a:pt x="924" y="373"/>
                    </a:lnTo>
                    <a:lnTo>
                      <a:pt x="926" y="375"/>
                    </a:lnTo>
                    <a:lnTo>
                      <a:pt x="926" y="375"/>
                    </a:lnTo>
                    <a:lnTo>
                      <a:pt x="926" y="375"/>
                    </a:lnTo>
                    <a:lnTo>
                      <a:pt x="928" y="375"/>
                    </a:lnTo>
                    <a:lnTo>
                      <a:pt x="928" y="375"/>
                    </a:lnTo>
                    <a:lnTo>
                      <a:pt x="935" y="373"/>
                    </a:lnTo>
                    <a:lnTo>
                      <a:pt x="937" y="373"/>
                    </a:lnTo>
                    <a:lnTo>
                      <a:pt x="937" y="373"/>
                    </a:lnTo>
                    <a:lnTo>
                      <a:pt x="939" y="375"/>
                    </a:lnTo>
                    <a:lnTo>
                      <a:pt x="939" y="375"/>
                    </a:lnTo>
                    <a:lnTo>
                      <a:pt x="941" y="375"/>
                    </a:lnTo>
                    <a:lnTo>
                      <a:pt x="941" y="375"/>
                    </a:lnTo>
                    <a:lnTo>
                      <a:pt x="941" y="377"/>
                    </a:lnTo>
                    <a:lnTo>
                      <a:pt x="941" y="377"/>
                    </a:lnTo>
                    <a:lnTo>
                      <a:pt x="942" y="377"/>
                    </a:lnTo>
                    <a:lnTo>
                      <a:pt x="942" y="377"/>
                    </a:lnTo>
                    <a:lnTo>
                      <a:pt x="942" y="379"/>
                    </a:lnTo>
                    <a:lnTo>
                      <a:pt x="942" y="379"/>
                    </a:lnTo>
                    <a:lnTo>
                      <a:pt x="944" y="380"/>
                    </a:lnTo>
                    <a:lnTo>
                      <a:pt x="944" y="380"/>
                    </a:lnTo>
                    <a:lnTo>
                      <a:pt x="944" y="382"/>
                    </a:lnTo>
                    <a:lnTo>
                      <a:pt x="944" y="382"/>
                    </a:lnTo>
                    <a:lnTo>
                      <a:pt x="946" y="382"/>
                    </a:lnTo>
                    <a:lnTo>
                      <a:pt x="946" y="382"/>
                    </a:lnTo>
                    <a:lnTo>
                      <a:pt x="946" y="384"/>
                    </a:lnTo>
                    <a:lnTo>
                      <a:pt x="946" y="384"/>
                    </a:lnTo>
                    <a:lnTo>
                      <a:pt x="946" y="384"/>
                    </a:lnTo>
                    <a:lnTo>
                      <a:pt x="946" y="384"/>
                    </a:lnTo>
                    <a:lnTo>
                      <a:pt x="946" y="384"/>
                    </a:lnTo>
                    <a:lnTo>
                      <a:pt x="946" y="384"/>
                    </a:lnTo>
                    <a:lnTo>
                      <a:pt x="946" y="384"/>
                    </a:lnTo>
                    <a:lnTo>
                      <a:pt x="946" y="386"/>
                    </a:lnTo>
                    <a:lnTo>
                      <a:pt x="946" y="386"/>
                    </a:lnTo>
                    <a:lnTo>
                      <a:pt x="944" y="386"/>
                    </a:lnTo>
                    <a:lnTo>
                      <a:pt x="944" y="386"/>
                    </a:lnTo>
                    <a:lnTo>
                      <a:pt x="944" y="386"/>
                    </a:lnTo>
                    <a:lnTo>
                      <a:pt x="944" y="388"/>
                    </a:lnTo>
                    <a:lnTo>
                      <a:pt x="944" y="388"/>
                    </a:lnTo>
                    <a:lnTo>
                      <a:pt x="944" y="388"/>
                    </a:lnTo>
                    <a:lnTo>
                      <a:pt x="944" y="388"/>
                    </a:lnTo>
                    <a:lnTo>
                      <a:pt x="946" y="388"/>
                    </a:lnTo>
                    <a:lnTo>
                      <a:pt x="948" y="389"/>
                    </a:lnTo>
                    <a:lnTo>
                      <a:pt x="948" y="389"/>
                    </a:lnTo>
                    <a:lnTo>
                      <a:pt x="948" y="389"/>
                    </a:lnTo>
                    <a:lnTo>
                      <a:pt x="948" y="389"/>
                    </a:lnTo>
                    <a:lnTo>
                      <a:pt x="948" y="391"/>
                    </a:lnTo>
                    <a:lnTo>
                      <a:pt x="950" y="389"/>
                    </a:lnTo>
                    <a:lnTo>
                      <a:pt x="952" y="389"/>
                    </a:lnTo>
                    <a:lnTo>
                      <a:pt x="952" y="391"/>
                    </a:lnTo>
                    <a:lnTo>
                      <a:pt x="952" y="391"/>
                    </a:lnTo>
                    <a:lnTo>
                      <a:pt x="952" y="391"/>
                    </a:lnTo>
                    <a:lnTo>
                      <a:pt x="953" y="391"/>
                    </a:lnTo>
                    <a:lnTo>
                      <a:pt x="953" y="391"/>
                    </a:lnTo>
                    <a:lnTo>
                      <a:pt x="953" y="393"/>
                    </a:lnTo>
                    <a:lnTo>
                      <a:pt x="953" y="393"/>
                    </a:lnTo>
                    <a:lnTo>
                      <a:pt x="953" y="393"/>
                    </a:lnTo>
                    <a:lnTo>
                      <a:pt x="953" y="393"/>
                    </a:lnTo>
                    <a:lnTo>
                      <a:pt x="955" y="393"/>
                    </a:lnTo>
                    <a:lnTo>
                      <a:pt x="955" y="395"/>
                    </a:lnTo>
                    <a:lnTo>
                      <a:pt x="955" y="395"/>
                    </a:lnTo>
                    <a:lnTo>
                      <a:pt x="957" y="395"/>
                    </a:lnTo>
                    <a:lnTo>
                      <a:pt x="957" y="395"/>
                    </a:lnTo>
                    <a:lnTo>
                      <a:pt x="959" y="393"/>
                    </a:lnTo>
                    <a:lnTo>
                      <a:pt x="961" y="393"/>
                    </a:lnTo>
                    <a:lnTo>
                      <a:pt x="961" y="393"/>
                    </a:lnTo>
                    <a:lnTo>
                      <a:pt x="961" y="393"/>
                    </a:lnTo>
                    <a:lnTo>
                      <a:pt x="961" y="393"/>
                    </a:lnTo>
                    <a:lnTo>
                      <a:pt x="964" y="393"/>
                    </a:lnTo>
                    <a:lnTo>
                      <a:pt x="964" y="393"/>
                    </a:lnTo>
                    <a:lnTo>
                      <a:pt x="964" y="393"/>
                    </a:lnTo>
                    <a:lnTo>
                      <a:pt x="966" y="393"/>
                    </a:lnTo>
                    <a:lnTo>
                      <a:pt x="966" y="393"/>
                    </a:lnTo>
                    <a:lnTo>
                      <a:pt x="966" y="393"/>
                    </a:lnTo>
                    <a:lnTo>
                      <a:pt x="966" y="393"/>
                    </a:lnTo>
                    <a:lnTo>
                      <a:pt x="968" y="393"/>
                    </a:lnTo>
                    <a:lnTo>
                      <a:pt x="968" y="391"/>
                    </a:lnTo>
                    <a:lnTo>
                      <a:pt x="968" y="391"/>
                    </a:lnTo>
                    <a:lnTo>
                      <a:pt x="968" y="391"/>
                    </a:lnTo>
                    <a:lnTo>
                      <a:pt x="968" y="391"/>
                    </a:lnTo>
                    <a:lnTo>
                      <a:pt x="968" y="391"/>
                    </a:lnTo>
                    <a:lnTo>
                      <a:pt x="970" y="391"/>
                    </a:lnTo>
                    <a:lnTo>
                      <a:pt x="971" y="391"/>
                    </a:lnTo>
                    <a:lnTo>
                      <a:pt x="971" y="391"/>
                    </a:lnTo>
                    <a:lnTo>
                      <a:pt x="971" y="391"/>
                    </a:lnTo>
                    <a:lnTo>
                      <a:pt x="973" y="391"/>
                    </a:lnTo>
                    <a:lnTo>
                      <a:pt x="973" y="393"/>
                    </a:lnTo>
                    <a:lnTo>
                      <a:pt x="973" y="393"/>
                    </a:lnTo>
                    <a:lnTo>
                      <a:pt x="975" y="393"/>
                    </a:lnTo>
                    <a:lnTo>
                      <a:pt x="977" y="395"/>
                    </a:lnTo>
                    <a:lnTo>
                      <a:pt x="977" y="395"/>
                    </a:lnTo>
                    <a:lnTo>
                      <a:pt x="977" y="395"/>
                    </a:lnTo>
                    <a:lnTo>
                      <a:pt x="977" y="395"/>
                    </a:lnTo>
                    <a:lnTo>
                      <a:pt x="979" y="395"/>
                    </a:lnTo>
                    <a:lnTo>
                      <a:pt x="979" y="395"/>
                    </a:lnTo>
                    <a:lnTo>
                      <a:pt x="979" y="395"/>
                    </a:lnTo>
                    <a:lnTo>
                      <a:pt x="980" y="397"/>
                    </a:lnTo>
                    <a:lnTo>
                      <a:pt x="980" y="397"/>
                    </a:lnTo>
                    <a:lnTo>
                      <a:pt x="980" y="397"/>
                    </a:lnTo>
                    <a:lnTo>
                      <a:pt x="980" y="397"/>
                    </a:lnTo>
                    <a:lnTo>
                      <a:pt x="980" y="397"/>
                    </a:lnTo>
                    <a:lnTo>
                      <a:pt x="980" y="398"/>
                    </a:lnTo>
                    <a:lnTo>
                      <a:pt x="982" y="398"/>
                    </a:lnTo>
                    <a:lnTo>
                      <a:pt x="982" y="398"/>
                    </a:lnTo>
                    <a:lnTo>
                      <a:pt x="982" y="398"/>
                    </a:lnTo>
                    <a:lnTo>
                      <a:pt x="982" y="400"/>
                    </a:lnTo>
                    <a:lnTo>
                      <a:pt x="982" y="400"/>
                    </a:lnTo>
                    <a:lnTo>
                      <a:pt x="982" y="400"/>
                    </a:lnTo>
                    <a:lnTo>
                      <a:pt x="984" y="400"/>
                    </a:lnTo>
                    <a:lnTo>
                      <a:pt x="982" y="400"/>
                    </a:lnTo>
                    <a:lnTo>
                      <a:pt x="982" y="402"/>
                    </a:lnTo>
                    <a:lnTo>
                      <a:pt x="984" y="402"/>
                    </a:lnTo>
                    <a:lnTo>
                      <a:pt x="984" y="404"/>
                    </a:lnTo>
                    <a:lnTo>
                      <a:pt x="984" y="404"/>
                    </a:lnTo>
                    <a:lnTo>
                      <a:pt x="986" y="404"/>
                    </a:lnTo>
                    <a:lnTo>
                      <a:pt x="986" y="404"/>
                    </a:lnTo>
                    <a:lnTo>
                      <a:pt x="986" y="406"/>
                    </a:lnTo>
                    <a:lnTo>
                      <a:pt x="988" y="406"/>
                    </a:lnTo>
                    <a:lnTo>
                      <a:pt x="988" y="406"/>
                    </a:lnTo>
                    <a:lnTo>
                      <a:pt x="988" y="406"/>
                    </a:lnTo>
                    <a:lnTo>
                      <a:pt x="989" y="406"/>
                    </a:lnTo>
                    <a:lnTo>
                      <a:pt x="991" y="407"/>
                    </a:lnTo>
                    <a:lnTo>
                      <a:pt x="991" y="407"/>
                    </a:lnTo>
                    <a:lnTo>
                      <a:pt x="991" y="407"/>
                    </a:lnTo>
                    <a:lnTo>
                      <a:pt x="991" y="407"/>
                    </a:lnTo>
                    <a:lnTo>
                      <a:pt x="993" y="407"/>
                    </a:lnTo>
                    <a:lnTo>
                      <a:pt x="993" y="409"/>
                    </a:lnTo>
                    <a:lnTo>
                      <a:pt x="995" y="409"/>
                    </a:lnTo>
                    <a:lnTo>
                      <a:pt x="995" y="409"/>
                    </a:lnTo>
                    <a:lnTo>
                      <a:pt x="995" y="409"/>
                    </a:lnTo>
                    <a:lnTo>
                      <a:pt x="995" y="411"/>
                    </a:lnTo>
                    <a:lnTo>
                      <a:pt x="995" y="411"/>
                    </a:lnTo>
                    <a:lnTo>
                      <a:pt x="995" y="411"/>
                    </a:lnTo>
                    <a:lnTo>
                      <a:pt x="997" y="411"/>
                    </a:lnTo>
                    <a:lnTo>
                      <a:pt x="997" y="413"/>
                    </a:lnTo>
                    <a:lnTo>
                      <a:pt x="997" y="413"/>
                    </a:lnTo>
                    <a:lnTo>
                      <a:pt x="997" y="415"/>
                    </a:lnTo>
                    <a:lnTo>
                      <a:pt x="997" y="415"/>
                    </a:lnTo>
                    <a:lnTo>
                      <a:pt x="997" y="415"/>
                    </a:lnTo>
                    <a:lnTo>
                      <a:pt x="997" y="415"/>
                    </a:lnTo>
                    <a:lnTo>
                      <a:pt x="997" y="417"/>
                    </a:lnTo>
                    <a:lnTo>
                      <a:pt x="997" y="417"/>
                    </a:lnTo>
                    <a:lnTo>
                      <a:pt x="999" y="417"/>
                    </a:lnTo>
                    <a:lnTo>
                      <a:pt x="999" y="417"/>
                    </a:lnTo>
                    <a:lnTo>
                      <a:pt x="999" y="418"/>
                    </a:lnTo>
                    <a:lnTo>
                      <a:pt x="997" y="418"/>
                    </a:lnTo>
                    <a:lnTo>
                      <a:pt x="997" y="418"/>
                    </a:lnTo>
                    <a:lnTo>
                      <a:pt x="997" y="420"/>
                    </a:lnTo>
                    <a:lnTo>
                      <a:pt x="997" y="420"/>
                    </a:lnTo>
                    <a:lnTo>
                      <a:pt x="997" y="420"/>
                    </a:lnTo>
                    <a:lnTo>
                      <a:pt x="995" y="422"/>
                    </a:lnTo>
                    <a:lnTo>
                      <a:pt x="995" y="422"/>
                    </a:lnTo>
                    <a:lnTo>
                      <a:pt x="995" y="422"/>
                    </a:lnTo>
                    <a:lnTo>
                      <a:pt x="995" y="422"/>
                    </a:lnTo>
                    <a:lnTo>
                      <a:pt x="993" y="422"/>
                    </a:lnTo>
                    <a:lnTo>
                      <a:pt x="991" y="424"/>
                    </a:lnTo>
                    <a:lnTo>
                      <a:pt x="991" y="424"/>
                    </a:lnTo>
                    <a:lnTo>
                      <a:pt x="989" y="424"/>
                    </a:lnTo>
                    <a:lnTo>
                      <a:pt x="989" y="424"/>
                    </a:lnTo>
                    <a:lnTo>
                      <a:pt x="989" y="424"/>
                    </a:lnTo>
                    <a:lnTo>
                      <a:pt x="989" y="426"/>
                    </a:lnTo>
                    <a:lnTo>
                      <a:pt x="988" y="426"/>
                    </a:lnTo>
                    <a:lnTo>
                      <a:pt x="988" y="426"/>
                    </a:lnTo>
                    <a:lnTo>
                      <a:pt x="988" y="426"/>
                    </a:lnTo>
                    <a:lnTo>
                      <a:pt x="988" y="427"/>
                    </a:lnTo>
                    <a:lnTo>
                      <a:pt x="988" y="427"/>
                    </a:lnTo>
                    <a:lnTo>
                      <a:pt x="988" y="427"/>
                    </a:lnTo>
                    <a:lnTo>
                      <a:pt x="989" y="427"/>
                    </a:lnTo>
                    <a:lnTo>
                      <a:pt x="989" y="427"/>
                    </a:lnTo>
                    <a:lnTo>
                      <a:pt x="989" y="429"/>
                    </a:lnTo>
                    <a:lnTo>
                      <a:pt x="989" y="429"/>
                    </a:lnTo>
                    <a:lnTo>
                      <a:pt x="989" y="429"/>
                    </a:lnTo>
                    <a:lnTo>
                      <a:pt x="989" y="429"/>
                    </a:lnTo>
                    <a:lnTo>
                      <a:pt x="991" y="429"/>
                    </a:lnTo>
                    <a:lnTo>
                      <a:pt x="991" y="431"/>
                    </a:lnTo>
                    <a:lnTo>
                      <a:pt x="991" y="431"/>
                    </a:lnTo>
                    <a:lnTo>
                      <a:pt x="991" y="431"/>
                    </a:lnTo>
                    <a:lnTo>
                      <a:pt x="991" y="433"/>
                    </a:lnTo>
                    <a:lnTo>
                      <a:pt x="991" y="433"/>
                    </a:lnTo>
                    <a:lnTo>
                      <a:pt x="991" y="435"/>
                    </a:lnTo>
                    <a:lnTo>
                      <a:pt x="991" y="435"/>
                    </a:lnTo>
                    <a:lnTo>
                      <a:pt x="989" y="436"/>
                    </a:lnTo>
                    <a:lnTo>
                      <a:pt x="989" y="436"/>
                    </a:lnTo>
                    <a:lnTo>
                      <a:pt x="989" y="436"/>
                    </a:lnTo>
                    <a:lnTo>
                      <a:pt x="989" y="438"/>
                    </a:lnTo>
                    <a:lnTo>
                      <a:pt x="989" y="438"/>
                    </a:lnTo>
                    <a:lnTo>
                      <a:pt x="989" y="438"/>
                    </a:lnTo>
                    <a:lnTo>
                      <a:pt x="989" y="438"/>
                    </a:lnTo>
                    <a:lnTo>
                      <a:pt x="989" y="440"/>
                    </a:lnTo>
                    <a:lnTo>
                      <a:pt x="989" y="440"/>
                    </a:lnTo>
                    <a:lnTo>
                      <a:pt x="989" y="440"/>
                    </a:lnTo>
                    <a:lnTo>
                      <a:pt x="989" y="440"/>
                    </a:lnTo>
                    <a:lnTo>
                      <a:pt x="991" y="440"/>
                    </a:lnTo>
                    <a:lnTo>
                      <a:pt x="991" y="442"/>
                    </a:lnTo>
                    <a:lnTo>
                      <a:pt x="993" y="442"/>
                    </a:lnTo>
                    <a:lnTo>
                      <a:pt x="993" y="442"/>
                    </a:lnTo>
                    <a:lnTo>
                      <a:pt x="993" y="442"/>
                    </a:lnTo>
                    <a:lnTo>
                      <a:pt x="993" y="444"/>
                    </a:lnTo>
                    <a:lnTo>
                      <a:pt x="995" y="444"/>
                    </a:lnTo>
                    <a:lnTo>
                      <a:pt x="997" y="444"/>
                    </a:lnTo>
                    <a:lnTo>
                      <a:pt x="997" y="444"/>
                    </a:lnTo>
                    <a:lnTo>
                      <a:pt x="999" y="442"/>
                    </a:lnTo>
                    <a:lnTo>
                      <a:pt x="999" y="442"/>
                    </a:lnTo>
                    <a:lnTo>
                      <a:pt x="999" y="442"/>
                    </a:lnTo>
                    <a:lnTo>
                      <a:pt x="1000" y="442"/>
                    </a:lnTo>
                    <a:lnTo>
                      <a:pt x="1000" y="442"/>
                    </a:lnTo>
                    <a:lnTo>
                      <a:pt x="1002" y="442"/>
                    </a:lnTo>
                    <a:lnTo>
                      <a:pt x="1002" y="444"/>
                    </a:lnTo>
                    <a:lnTo>
                      <a:pt x="1002" y="444"/>
                    </a:lnTo>
                    <a:lnTo>
                      <a:pt x="1006" y="444"/>
                    </a:lnTo>
                    <a:lnTo>
                      <a:pt x="1006" y="444"/>
                    </a:lnTo>
                    <a:lnTo>
                      <a:pt x="1006" y="444"/>
                    </a:lnTo>
                    <a:lnTo>
                      <a:pt x="1008" y="444"/>
                    </a:lnTo>
                    <a:lnTo>
                      <a:pt x="1008" y="444"/>
                    </a:lnTo>
                    <a:lnTo>
                      <a:pt x="1009" y="444"/>
                    </a:lnTo>
                    <a:lnTo>
                      <a:pt x="1009" y="445"/>
                    </a:lnTo>
                    <a:lnTo>
                      <a:pt x="1009" y="447"/>
                    </a:lnTo>
                    <a:lnTo>
                      <a:pt x="1011" y="447"/>
                    </a:lnTo>
                    <a:lnTo>
                      <a:pt x="1011" y="447"/>
                    </a:lnTo>
                    <a:lnTo>
                      <a:pt x="1011" y="447"/>
                    </a:lnTo>
                    <a:lnTo>
                      <a:pt x="1011" y="449"/>
                    </a:lnTo>
                    <a:lnTo>
                      <a:pt x="1011" y="449"/>
                    </a:lnTo>
                    <a:lnTo>
                      <a:pt x="1011" y="449"/>
                    </a:lnTo>
                    <a:lnTo>
                      <a:pt x="1013" y="449"/>
                    </a:lnTo>
                    <a:lnTo>
                      <a:pt x="1013" y="451"/>
                    </a:lnTo>
                    <a:lnTo>
                      <a:pt x="1013" y="451"/>
                    </a:lnTo>
                    <a:lnTo>
                      <a:pt x="1013" y="451"/>
                    </a:lnTo>
                    <a:lnTo>
                      <a:pt x="1013" y="451"/>
                    </a:lnTo>
                    <a:lnTo>
                      <a:pt x="1015" y="453"/>
                    </a:lnTo>
                    <a:lnTo>
                      <a:pt x="1015" y="454"/>
                    </a:lnTo>
                    <a:lnTo>
                      <a:pt x="1015" y="454"/>
                    </a:lnTo>
                    <a:lnTo>
                      <a:pt x="1017" y="456"/>
                    </a:lnTo>
                    <a:lnTo>
                      <a:pt x="1017" y="456"/>
                    </a:lnTo>
                    <a:lnTo>
                      <a:pt x="1017" y="456"/>
                    </a:lnTo>
                    <a:lnTo>
                      <a:pt x="1017" y="456"/>
                    </a:lnTo>
                    <a:lnTo>
                      <a:pt x="1017" y="456"/>
                    </a:lnTo>
                    <a:lnTo>
                      <a:pt x="1017" y="458"/>
                    </a:lnTo>
                    <a:lnTo>
                      <a:pt x="1017" y="458"/>
                    </a:lnTo>
                    <a:lnTo>
                      <a:pt x="1017" y="460"/>
                    </a:lnTo>
                    <a:lnTo>
                      <a:pt x="1017" y="460"/>
                    </a:lnTo>
                    <a:lnTo>
                      <a:pt x="1017" y="460"/>
                    </a:lnTo>
                    <a:lnTo>
                      <a:pt x="1017" y="460"/>
                    </a:lnTo>
                    <a:lnTo>
                      <a:pt x="1017" y="460"/>
                    </a:lnTo>
                    <a:lnTo>
                      <a:pt x="1017" y="462"/>
                    </a:lnTo>
                    <a:lnTo>
                      <a:pt x="1017" y="462"/>
                    </a:lnTo>
                    <a:lnTo>
                      <a:pt x="1015" y="462"/>
                    </a:lnTo>
                    <a:lnTo>
                      <a:pt x="1015" y="462"/>
                    </a:lnTo>
                    <a:lnTo>
                      <a:pt x="1015" y="462"/>
                    </a:lnTo>
                    <a:lnTo>
                      <a:pt x="1015" y="462"/>
                    </a:lnTo>
                    <a:lnTo>
                      <a:pt x="1015" y="464"/>
                    </a:lnTo>
                    <a:lnTo>
                      <a:pt x="1013" y="464"/>
                    </a:lnTo>
                    <a:lnTo>
                      <a:pt x="1013" y="464"/>
                    </a:lnTo>
                    <a:lnTo>
                      <a:pt x="1011" y="464"/>
                    </a:lnTo>
                    <a:lnTo>
                      <a:pt x="1011" y="465"/>
                    </a:lnTo>
                    <a:lnTo>
                      <a:pt x="1011" y="465"/>
                    </a:lnTo>
                    <a:lnTo>
                      <a:pt x="1013" y="465"/>
                    </a:lnTo>
                    <a:lnTo>
                      <a:pt x="1013" y="467"/>
                    </a:lnTo>
                    <a:lnTo>
                      <a:pt x="1015" y="467"/>
                    </a:lnTo>
                    <a:lnTo>
                      <a:pt x="1015" y="467"/>
                    </a:lnTo>
                    <a:lnTo>
                      <a:pt x="1015" y="469"/>
                    </a:lnTo>
                    <a:lnTo>
                      <a:pt x="1017" y="469"/>
                    </a:lnTo>
                    <a:lnTo>
                      <a:pt x="1017" y="469"/>
                    </a:lnTo>
                    <a:lnTo>
                      <a:pt x="1017" y="471"/>
                    </a:lnTo>
                    <a:lnTo>
                      <a:pt x="1018" y="471"/>
                    </a:lnTo>
                    <a:lnTo>
                      <a:pt x="1018" y="473"/>
                    </a:lnTo>
                    <a:lnTo>
                      <a:pt x="1020" y="473"/>
                    </a:lnTo>
                    <a:lnTo>
                      <a:pt x="1022" y="474"/>
                    </a:lnTo>
                    <a:lnTo>
                      <a:pt x="1022" y="474"/>
                    </a:lnTo>
                    <a:lnTo>
                      <a:pt x="1024" y="476"/>
                    </a:lnTo>
                    <a:lnTo>
                      <a:pt x="1026" y="476"/>
                    </a:lnTo>
                    <a:lnTo>
                      <a:pt x="1026" y="478"/>
                    </a:lnTo>
                    <a:lnTo>
                      <a:pt x="1026" y="478"/>
                    </a:lnTo>
                    <a:lnTo>
                      <a:pt x="1027" y="478"/>
                    </a:lnTo>
                    <a:lnTo>
                      <a:pt x="1027" y="480"/>
                    </a:lnTo>
                    <a:lnTo>
                      <a:pt x="1029" y="480"/>
                    </a:lnTo>
                    <a:lnTo>
                      <a:pt x="1029" y="480"/>
                    </a:lnTo>
                    <a:lnTo>
                      <a:pt x="1031" y="480"/>
                    </a:lnTo>
                    <a:lnTo>
                      <a:pt x="1031" y="482"/>
                    </a:lnTo>
                    <a:lnTo>
                      <a:pt x="1031" y="482"/>
                    </a:lnTo>
                    <a:lnTo>
                      <a:pt x="1031" y="482"/>
                    </a:lnTo>
                    <a:lnTo>
                      <a:pt x="1031" y="482"/>
                    </a:lnTo>
                    <a:lnTo>
                      <a:pt x="1033" y="483"/>
                    </a:lnTo>
                    <a:lnTo>
                      <a:pt x="1033" y="483"/>
                    </a:lnTo>
                    <a:lnTo>
                      <a:pt x="1033" y="483"/>
                    </a:lnTo>
                    <a:lnTo>
                      <a:pt x="1033" y="485"/>
                    </a:lnTo>
                    <a:lnTo>
                      <a:pt x="1035" y="485"/>
                    </a:lnTo>
                    <a:lnTo>
                      <a:pt x="1035" y="485"/>
                    </a:lnTo>
                    <a:lnTo>
                      <a:pt x="1037" y="485"/>
                    </a:lnTo>
                    <a:lnTo>
                      <a:pt x="1038" y="485"/>
                    </a:lnTo>
                    <a:lnTo>
                      <a:pt x="1038" y="485"/>
                    </a:lnTo>
                    <a:lnTo>
                      <a:pt x="1038" y="487"/>
                    </a:lnTo>
                    <a:lnTo>
                      <a:pt x="1040" y="487"/>
                    </a:lnTo>
                    <a:lnTo>
                      <a:pt x="1040" y="487"/>
                    </a:lnTo>
                    <a:lnTo>
                      <a:pt x="1040" y="487"/>
                    </a:lnTo>
                    <a:lnTo>
                      <a:pt x="1040" y="487"/>
                    </a:lnTo>
                    <a:lnTo>
                      <a:pt x="1042" y="489"/>
                    </a:lnTo>
                    <a:lnTo>
                      <a:pt x="1042" y="489"/>
                    </a:lnTo>
                    <a:lnTo>
                      <a:pt x="1044" y="491"/>
                    </a:lnTo>
                    <a:lnTo>
                      <a:pt x="1044" y="491"/>
                    </a:lnTo>
                    <a:lnTo>
                      <a:pt x="1044" y="491"/>
                    </a:lnTo>
                    <a:lnTo>
                      <a:pt x="1046" y="491"/>
                    </a:lnTo>
                    <a:lnTo>
                      <a:pt x="1046" y="492"/>
                    </a:lnTo>
                    <a:lnTo>
                      <a:pt x="1046" y="492"/>
                    </a:lnTo>
                    <a:lnTo>
                      <a:pt x="1047" y="492"/>
                    </a:lnTo>
                    <a:lnTo>
                      <a:pt x="1047" y="492"/>
                    </a:lnTo>
                    <a:lnTo>
                      <a:pt x="1047" y="492"/>
                    </a:lnTo>
                    <a:lnTo>
                      <a:pt x="1049" y="494"/>
                    </a:lnTo>
                    <a:lnTo>
                      <a:pt x="1051" y="494"/>
                    </a:lnTo>
                    <a:lnTo>
                      <a:pt x="1051" y="494"/>
                    </a:lnTo>
                    <a:lnTo>
                      <a:pt x="1051" y="496"/>
                    </a:lnTo>
                    <a:lnTo>
                      <a:pt x="1051" y="496"/>
                    </a:lnTo>
                    <a:lnTo>
                      <a:pt x="1051" y="500"/>
                    </a:lnTo>
                    <a:lnTo>
                      <a:pt x="1051" y="500"/>
                    </a:lnTo>
                    <a:lnTo>
                      <a:pt x="1051" y="500"/>
                    </a:lnTo>
                    <a:lnTo>
                      <a:pt x="1051" y="500"/>
                    </a:lnTo>
                    <a:lnTo>
                      <a:pt x="1051" y="502"/>
                    </a:lnTo>
                    <a:lnTo>
                      <a:pt x="1051" y="503"/>
                    </a:lnTo>
                    <a:lnTo>
                      <a:pt x="1053" y="503"/>
                    </a:lnTo>
                    <a:lnTo>
                      <a:pt x="1053" y="505"/>
                    </a:lnTo>
                    <a:lnTo>
                      <a:pt x="1053" y="505"/>
                    </a:lnTo>
                    <a:lnTo>
                      <a:pt x="1053" y="507"/>
                    </a:lnTo>
                    <a:lnTo>
                      <a:pt x="1055" y="507"/>
                    </a:lnTo>
                    <a:lnTo>
                      <a:pt x="1055" y="507"/>
                    </a:lnTo>
                    <a:lnTo>
                      <a:pt x="1055" y="507"/>
                    </a:lnTo>
                    <a:lnTo>
                      <a:pt x="1056" y="507"/>
                    </a:lnTo>
                    <a:lnTo>
                      <a:pt x="1058" y="507"/>
                    </a:lnTo>
                    <a:lnTo>
                      <a:pt x="1060" y="507"/>
                    </a:lnTo>
                    <a:lnTo>
                      <a:pt x="1060" y="505"/>
                    </a:lnTo>
                    <a:lnTo>
                      <a:pt x="1060" y="505"/>
                    </a:lnTo>
                    <a:lnTo>
                      <a:pt x="1062" y="505"/>
                    </a:lnTo>
                    <a:lnTo>
                      <a:pt x="1062" y="505"/>
                    </a:lnTo>
                    <a:lnTo>
                      <a:pt x="1062" y="505"/>
                    </a:lnTo>
                    <a:lnTo>
                      <a:pt x="1064" y="505"/>
                    </a:lnTo>
                    <a:lnTo>
                      <a:pt x="1064" y="505"/>
                    </a:lnTo>
                    <a:lnTo>
                      <a:pt x="1064" y="503"/>
                    </a:lnTo>
                    <a:lnTo>
                      <a:pt x="1064" y="503"/>
                    </a:lnTo>
                    <a:lnTo>
                      <a:pt x="1065" y="503"/>
                    </a:lnTo>
                    <a:lnTo>
                      <a:pt x="1065" y="503"/>
                    </a:lnTo>
                    <a:lnTo>
                      <a:pt x="1065" y="502"/>
                    </a:lnTo>
                    <a:lnTo>
                      <a:pt x="1065" y="502"/>
                    </a:lnTo>
                    <a:lnTo>
                      <a:pt x="1065" y="500"/>
                    </a:lnTo>
                    <a:lnTo>
                      <a:pt x="1065" y="500"/>
                    </a:lnTo>
                    <a:lnTo>
                      <a:pt x="1065" y="500"/>
                    </a:lnTo>
                    <a:lnTo>
                      <a:pt x="1065" y="500"/>
                    </a:lnTo>
                    <a:lnTo>
                      <a:pt x="1067" y="500"/>
                    </a:lnTo>
                    <a:lnTo>
                      <a:pt x="1067" y="498"/>
                    </a:lnTo>
                    <a:lnTo>
                      <a:pt x="1067" y="498"/>
                    </a:lnTo>
                    <a:lnTo>
                      <a:pt x="1067" y="498"/>
                    </a:lnTo>
                    <a:lnTo>
                      <a:pt x="1067" y="498"/>
                    </a:lnTo>
                    <a:lnTo>
                      <a:pt x="1069" y="498"/>
                    </a:lnTo>
                    <a:lnTo>
                      <a:pt x="1069" y="498"/>
                    </a:lnTo>
                    <a:lnTo>
                      <a:pt x="1069" y="498"/>
                    </a:lnTo>
                    <a:lnTo>
                      <a:pt x="1069" y="496"/>
                    </a:lnTo>
                    <a:lnTo>
                      <a:pt x="1069" y="496"/>
                    </a:lnTo>
                    <a:lnTo>
                      <a:pt x="1071" y="496"/>
                    </a:lnTo>
                    <a:lnTo>
                      <a:pt x="1071" y="496"/>
                    </a:lnTo>
                    <a:lnTo>
                      <a:pt x="1071" y="496"/>
                    </a:lnTo>
                    <a:lnTo>
                      <a:pt x="1071" y="494"/>
                    </a:lnTo>
                    <a:lnTo>
                      <a:pt x="1073" y="494"/>
                    </a:lnTo>
                    <a:lnTo>
                      <a:pt x="1074" y="492"/>
                    </a:lnTo>
                    <a:lnTo>
                      <a:pt x="1074" y="492"/>
                    </a:lnTo>
                    <a:lnTo>
                      <a:pt x="1076" y="491"/>
                    </a:lnTo>
                    <a:lnTo>
                      <a:pt x="1078" y="491"/>
                    </a:lnTo>
                    <a:lnTo>
                      <a:pt x="1078" y="491"/>
                    </a:lnTo>
                    <a:lnTo>
                      <a:pt x="1080" y="491"/>
                    </a:lnTo>
                    <a:lnTo>
                      <a:pt x="1082" y="489"/>
                    </a:lnTo>
                    <a:lnTo>
                      <a:pt x="1082" y="489"/>
                    </a:lnTo>
                    <a:lnTo>
                      <a:pt x="1082" y="489"/>
                    </a:lnTo>
                    <a:lnTo>
                      <a:pt x="1084" y="489"/>
                    </a:lnTo>
                    <a:lnTo>
                      <a:pt x="1084" y="489"/>
                    </a:lnTo>
                    <a:lnTo>
                      <a:pt x="1085" y="487"/>
                    </a:lnTo>
                    <a:lnTo>
                      <a:pt x="1087" y="487"/>
                    </a:lnTo>
                    <a:lnTo>
                      <a:pt x="1087" y="485"/>
                    </a:lnTo>
                    <a:lnTo>
                      <a:pt x="1087" y="485"/>
                    </a:lnTo>
                    <a:lnTo>
                      <a:pt x="1089" y="485"/>
                    </a:lnTo>
                    <a:lnTo>
                      <a:pt x="1089" y="483"/>
                    </a:lnTo>
                    <a:lnTo>
                      <a:pt x="1089" y="483"/>
                    </a:lnTo>
                    <a:lnTo>
                      <a:pt x="1091" y="483"/>
                    </a:lnTo>
                    <a:lnTo>
                      <a:pt x="1091" y="483"/>
                    </a:lnTo>
                    <a:lnTo>
                      <a:pt x="1091" y="483"/>
                    </a:lnTo>
                    <a:lnTo>
                      <a:pt x="1091" y="483"/>
                    </a:lnTo>
                    <a:lnTo>
                      <a:pt x="1093" y="483"/>
                    </a:lnTo>
                    <a:lnTo>
                      <a:pt x="1093" y="483"/>
                    </a:lnTo>
                    <a:lnTo>
                      <a:pt x="1093" y="485"/>
                    </a:lnTo>
                    <a:lnTo>
                      <a:pt x="1094" y="485"/>
                    </a:lnTo>
                    <a:lnTo>
                      <a:pt x="1094" y="485"/>
                    </a:lnTo>
                    <a:lnTo>
                      <a:pt x="1096" y="485"/>
                    </a:lnTo>
                    <a:lnTo>
                      <a:pt x="1096" y="485"/>
                    </a:lnTo>
                    <a:lnTo>
                      <a:pt x="1098" y="485"/>
                    </a:lnTo>
                    <a:lnTo>
                      <a:pt x="1098" y="485"/>
                    </a:lnTo>
                    <a:lnTo>
                      <a:pt x="1098" y="485"/>
                    </a:lnTo>
                    <a:lnTo>
                      <a:pt x="1098" y="485"/>
                    </a:lnTo>
                    <a:lnTo>
                      <a:pt x="1100" y="485"/>
                    </a:lnTo>
                    <a:lnTo>
                      <a:pt x="1100" y="485"/>
                    </a:lnTo>
                    <a:lnTo>
                      <a:pt x="1102" y="485"/>
                    </a:lnTo>
                    <a:lnTo>
                      <a:pt x="1103" y="483"/>
                    </a:lnTo>
                    <a:lnTo>
                      <a:pt x="1105" y="483"/>
                    </a:lnTo>
                    <a:lnTo>
                      <a:pt x="1105" y="483"/>
                    </a:lnTo>
                    <a:lnTo>
                      <a:pt x="1105" y="483"/>
                    </a:lnTo>
                    <a:lnTo>
                      <a:pt x="1107" y="483"/>
                    </a:lnTo>
                    <a:lnTo>
                      <a:pt x="1107" y="483"/>
                    </a:lnTo>
                    <a:lnTo>
                      <a:pt x="1107" y="483"/>
                    </a:lnTo>
                    <a:lnTo>
                      <a:pt x="1109" y="483"/>
                    </a:lnTo>
                    <a:lnTo>
                      <a:pt x="1109" y="485"/>
                    </a:lnTo>
                    <a:lnTo>
                      <a:pt x="1109" y="485"/>
                    </a:lnTo>
                    <a:lnTo>
                      <a:pt x="1111" y="485"/>
                    </a:lnTo>
                    <a:lnTo>
                      <a:pt x="1111" y="485"/>
                    </a:lnTo>
                    <a:lnTo>
                      <a:pt x="1112" y="485"/>
                    </a:lnTo>
                    <a:lnTo>
                      <a:pt x="1112" y="487"/>
                    </a:lnTo>
                    <a:lnTo>
                      <a:pt x="1114" y="487"/>
                    </a:lnTo>
                    <a:lnTo>
                      <a:pt x="1118" y="485"/>
                    </a:lnTo>
                    <a:lnTo>
                      <a:pt x="1120" y="485"/>
                    </a:lnTo>
                    <a:lnTo>
                      <a:pt x="1122" y="485"/>
                    </a:lnTo>
                    <a:lnTo>
                      <a:pt x="1123" y="485"/>
                    </a:lnTo>
                    <a:lnTo>
                      <a:pt x="1125" y="485"/>
                    </a:lnTo>
                    <a:lnTo>
                      <a:pt x="1125" y="485"/>
                    </a:lnTo>
                    <a:lnTo>
                      <a:pt x="1125" y="485"/>
                    </a:lnTo>
                    <a:lnTo>
                      <a:pt x="1125" y="485"/>
                    </a:lnTo>
                    <a:lnTo>
                      <a:pt x="1127" y="485"/>
                    </a:lnTo>
                    <a:lnTo>
                      <a:pt x="1127" y="485"/>
                    </a:lnTo>
                    <a:lnTo>
                      <a:pt x="1127" y="485"/>
                    </a:lnTo>
                    <a:lnTo>
                      <a:pt x="1129" y="485"/>
                    </a:lnTo>
                    <a:lnTo>
                      <a:pt x="1129" y="485"/>
                    </a:lnTo>
                    <a:lnTo>
                      <a:pt x="1129" y="487"/>
                    </a:lnTo>
                    <a:lnTo>
                      <a:pt x="1129" y="487"/>
                    </a:lnTo>
                    <a:lnTo>
                      <a:pt x="1131" y="487"/>
                    </a:lnTo>
                    <a:lnTo>
                      <a:pt x="1131" y="485"/>
                    </a:lnTo>
                    <a:lnTo>
                      <a:pt x="1131" y="485"/>
                    </a:lnTo>
                    <a:lnTo>
                      <a:pt x="1132" y="485"/>
                    </a:lnTo>
                    <a:lnTo>
                      <a:pt x="1132" y="485"/>
                    </a:lnTo>
                    <a:lnTo>
                      <a:pt x="1132" y="485"/>
                    </a:lnTo>
                    <a:lnTo>
                      <a:pt x="1132" y="485"/>
                    </a:lnTo>
                    <a:lnTo>
                      <a:pt x="1132" y="485"/>
                    </a:lnTo>
                    <a:lnTo>
                      <a:pt x="1134" y="485"/>
                    </a:lnTo>
                    <a:lnTo>
                      <a:pt x="1134" y="485"/>
                    </a:lnTo>
                    <a:lnTo>
                      <a:pt x="1134" y="485"/>
                    </a:lnTo>
                    <a:lnTo>
                      <a:pt x="1134" y="485"/>
                    </a:lnTo>
                    <a:lnTo>
                      <a:pt x="1136" y="485"/>
                    </a:lnTo>
                    <a:lnTo>
                      <a:pt x="1136" y="487"/>
                    </a:lnTo>
                    <a:lnTo>
                      <a:pt x="1136" y="487"/>
                    </a:lnTo>
                    <a:lnTo>
                      <a:pt x="1136" y="487"/>
                    </a:lnTo>
                    <a:lnTo>
                      <a:pt x="1138" y="489"/>
                    </a:lnTo>
                    <a:lnTo>
                      <a:pt x="1138" y="489"/>
                    </a:lnTo>
                    <a:lnTo>
                      <a:pt x="1138" y="489"/>
                    </a:lnTo>
                    <a:lnTo>
                      <a:pt x="1140" y="489"/>
                    </a:lnTo>
                    <a:lnTo>
                      <a:pt x="1140" y="489"/>
                    </a:lnTo>
                    <a:lnTo>
                      <a:pt x="1140" y="489"/>
                    </a:lnTo>
                    <a:lnTo>
                      <a:pt x="1141" y="489"/>
                    </a:lnTo>
                    <a:lnTo>
                      <a:pt x="1141" y="491"/>
                    </a:lnTo>
                    <a:lnTo>
                      <a:pt x="1141" y="491"/>
                    </a:lnTo>
                    <a:lnTo>
                      <a:pt x="1141" y="491"/>
                    </a:lnTo>
                    <a:lnTo>
                      <a:pt x="1141" y="492"/>
                    </a:lnTo>
                    <a:lnTo>
                      <a:pt x="1141" y="492"/>
                    </a:lnTo>
                    <a:lnTo>
                      <a:pt x="1141" y="494"/>
                    </a:lnTo>
                    <a:lnTo>
                      <a:pt x="1141" y="494"/>
                    </a:lnTo>
                    <a:lnTo>
                      <a:pt x="1141" y="494"/>
                    </a:lnTo>
                    <a:lnTo>
                      <a:pt x="1141" y="496"/>
                    </a:lnTo>
                    <a:lnTo>
                      <a:pt x="1141" y="496"/>
                    </a:lnTo>
                    <a:lnTo>
                      <a:pt x="1141" y="496"/>
                    </a:lnTo>
                    <a:lnTo>
                      <a:pt x="1141" y="496"/>
                    </a:lnTo>
                    <a:lnTo>
                      <a:pt x="1143" y="496"/>
                    </a:lnTo>
                    <a:lnTo>
                      <a:pt x="1143" y="498"/>
                    </a:lnTo>
                    <a:lnTo>
                      <a:pt x="1143" y="498"/>
                    </a:lnTo>
                    <a:lnTo>
                      <a:pt x="1143" y="498"/>
                    </a:lnTo>
                    <a:lnTo>
                      <a:pt x="1145" y="500"/>
                    </a:lnTo>
                    <a:lnTo>
                      <a:pt x="1145" y="502"/>
                    </a:lnTo>
                    <a:lnTo>
                      <a:pt x="1145" y="502"/>
                    </a:lnTo>
                    <a:lnTo>
                      <a:pt x="1147" y="503"/>
                    </a:lnTo>
                    <a:lnTo>
                      <a:pt x="1147" y="503"/>
                    </a:lnTo>
                    <a:lnTo>
                      <a:pt x="1147" y="503"/>
                    </a:lnTo>
                    <a:lnTo>
                      <a:pt x="1149" y="505"/>
                    </a:lnTo>
                    <a:lnTo>
                      <a:pt x="1149" y="505"/>
                    </a:lnTo>
                    <a:lnTo>
                      <a:pt x="1149" y="505"/>
                    </a:lnTo>
                    <a:lnTo>
                      <a:pt x="1150" y="507"/>
                    </a:lnTo>
                    <a:lnTo>
                      <a:pt x="1150" y="507"/>
                    </a:lnTo>
                    <a:lnTo>
                      <a:pt x="1150" y="507"/>
                    </a:lnTo>
                    <a:lnTo>
                      <a:pt x="1152" y="509"/>
                    </a:lnTo>
                    <a:lnTo>
                      <a:pt x="1152" y="509"/>
                    </a:lnTo>
                    <a:lnTo>
                      <a:pt x="1154" y="509"/>
                    </a:lnTo>
                    <a:lnTo>
                      <a:pt x="1156" y="511"/>
                    </a:lnTo>
                    <a:lnTo>
                      <a:pt x="1156" y="512"/>
                    </a:lnTo>
                    <a:lnTo>
                      <a:pt x="1156" y="512"/>
                    </a:lnTo>
                    <a:lnTo>
                      <a:pt x="1158" y="514"/>
                    </a:lnTo>
                    <a:lnTo>
                      <a:pt x="1158" y="514"/>
                    </a:lnTo>
                    <a:lnTo>
                      <a:pt x="1159" y="514"/>
                    </a:lnTo>
                    <a:lnTo>
                      <a:pt x="1159" y="514"/>
                    </a:lnTo>
                    <a:lnTo>
                      <a:pt x="1159" y="514"/>
                    </a:lnTo>
                    <a:lnTo>
                      <a:pt x="1159" y="516"/>
                    </a:lnTo>
                    <a:lnTo>
                      <a:pt x="1159" y="516"/>
                    </a:lnTo>
                    <a:lnTo>
                      <a:pt x="1159" y="516"/>
                    </a:lnTo>
                    <a:lnTo>
                      <a:pt x="1161" y="516"/>
                    </a:lnTo>
                    <a:lnTo>
                      <a:pt x="1161" y="518"/>
                    </a:lnTo>
                    <a:lnTo>
                      <a:pt x="1161" y="518"/>
                    </a:lnTo>
                    <a:lnTo>
                      <a:pt x="1161" y="518"/>
                    </a:lnTo>
                    <a:lnTo>
                      <a:pt x="1161" y="518"/>
                    </a:lnTo>
                    <a:lnTo>
                      <a:pt x="1159" y="520"/>
                    </a:lnTo>
                    <a:lnTo>
                      <a:pt x="1159" y="520"/>
                    </a:lnTo>
                    <a:lnTo>
                      <a:pt x="1159" y="520"/>
                    </a:lnTo>
                    <a:lnTo>
                      <a:pt x="1159" y="520"/>
                    </a:lnTo>
                    <a:lnTo>
                      <a:pt x="1159" y="521"/>
                    </a:lnTo>
                    <a:lnTo>
                      <a:pt x="1163" y="521"/>
                    </a:lnTo>
                    <a:lnTo>
                      <a:pt x="1163" y="521"/>
                    </a:lnTo>
                    <a:lnTo>
                      <a:pt x="1163" y="521"/>
                    </a:lnTo>
                    <a:lnTo>
                      <a:pt x="1167" y="523"/>
                    </a:lnTo>
                    <a:lnTo>
                      <a:pt x="1167" y="523"/>
                    </a:lnTo>
                    <a:lnTo>
                      <a:pt x="1169" y="525"/>
                    </a:lnTo>
                    <a:lnTo>
                      <a:pt x="1169" y="525"/>
                    </a:lnTo>
                    <a:lnTo>
                      <a:pt x="1169" y="525"/>
                    </a:lnTo>
                    <a:lnTo>
                      <a:pt x="1170" y="525"/>
                    </a:lnTo>
                    <a:lnTo>
                      <a:pt x="1170" y="525"/>
                    </a:lnTo>
                    <a:lnTo>
                      <a:pt x="1170" y="525"/>
                    </a:lnTo>
                    <a:lnTo>
                      <a:pt x="1170" y="525"/>
                    </a:lnTo>
                    <a:lnTo>
                      <a:pt x="1170" y="527"/>
                    </a:lnTo>
                    <a:lnTo>
                      <a:pt x="1172" y="527"/>
                    </a:lnTo>
                    <a:lnTo>
                      <a:pt x="1172" y="527"/>
                    </a:lnTo>
                    <a:lnTo>
                      <a:pt x="1172" y="527"/>
                    </a:lnTo>
                    <a:lnTo>
                      <a:pt x="1174" y="529"/>
                    </a:lnTo>
                    <a:lnTo>
                      <a:pt x="1176" y="529"/>
                    </a:lnTo>
                    <a:lnTo>
                      <a:pt x="1178" y="530"/>
                    </a:lnTo>
                    <a:lnTo>
                      <a:pt x="1178" y="530"/>
                    </a:lnTo>
                    <a:lnTo>
                      <a:pt x="1178" y="530"/>
                    </a:lnTo>
                    <a:lnTo>
                      <a:pt x="1178" y="530"/>
                    </a:lnTo>
                    <a:lnTo>
                      <a:pt x="1178" y="532"/>
                    </a:lnTo>
                    <a:lnTo>
                      <a:pt x="1179" y="532"/>
                    </a:lnTo>
                    <a:lnTo>
                      <a:pt x="1179" y="534"/>
                    </a:lnTo>
                    <a:lnTo>
                      <a:pt x="1179" y="534"/>
                    </a:lnTo>
                    <a:lnTo>
                      <a:pt x="1179" y="534"/>
                    </a:lnTo>
                    <a:lnTo>
                      <a:pt x="1179" y="536"/>
                    </a:lnTo>
                    <a:lnTo>
                      <a:pt x="1179" y="536"/>
                    </a:lnTo>
                    <a:lnTo>
                      <a:pt x="1179" y="536"/>
                    </a:lnTo>
                    <a:lnTo>
                      <a:pt x="1183" y="538"/>
                    </a:lnTo>
                    <a:lnTo>
                      <a:pt x="1185" y="538"/>
                    </a:lnTo>
                    <a:lnTo>
                      <a:pt x="1185" y="538"/>
                    </a:lnTo>
                    <a:lnTo>
                      <a:pt x="1185" y="538"/>
                    </a:lnTo>
                    <a:lnTo>
                      <a:pt x="1185" y="538"/>
                    </a:lnTo>
                    <a:lnTo>
                      <a:pt x="1185" y="540"/>
                    </a:lnTo>
                    <a:lnTo>
                      <a:pt x="1185" y="540"/>
                    </a:lnTo>
                    <a:lnTo>
                      <a:pt x="1187" y="541"/>
                    </a:lnTo>
                    <a:lnTo>
                      <a:pt x="1188" y="543"/>
                    </a:lnTo>
                    <a:lnTo>
                      <a:pt x="1188" y="543"/>
                    </a:lnTo>
                    <a:lnTo>
                      <a:pt x="1190" y="543"/>
                    </a:lnTo>
                    <a:lnTo>
                      <a:pt x="1190" y="545"/>
                    </a:lnTo>
                    <a:lnTo>
                      <a:pt x="1190" y="545"/>
                    </a:lnTo>
                    <a:lnTo>
                      <a:pt x="1190" y="545"/>
                    </a:lnTo>
                    <a:lnTo>
                      <a:pt x="1190" y="545"/>
                    </a:lnTo>
                    <a:lnTo>
                      <a:pt x="1192" y="545"/>
                    </a:lnTo>
                    <a:lnTo>
                      <a:pt x="1192" y="545"/>
                    </a:lnTo>
                    <a:lnTo>
                      <a:pt x="1192" y="547"/>
                    </a:lnTo>
                    <a:lnTo>
                      <a:pt x="1192" y="547"/>
                    </a:lnTo>
                    <a:lnTo>
                      <a:pt x="1192" y="547"/>
                    </a:lnTo>
                    <a:lnTo>
                      <a:pt x="1192" y="547"/>
                    </a:lnTo>
                    <a:lnTo>
                      <a:pt x="1194" y="547"/>
                    </a:lnTo>
                    <a:lnTo>
                      <a:pt x="1194" y="549"/>
                    </a:lnTo>
                    <a:lnTo>
                      <a:pt x="1196" y="549"/>
                    </a:lnTo>
                    <a:lnTo>
                      <a:pt x="1196" y="549"/>
                    </a:lnTo>
                    <a:lnTo>
                      <a:pt x="1196" y="549"/>
                    </a:lnTo>
                    <a:lnTo>
                      <a:pt x="1196" y="549"/>
                    </a:lnTo>
                    <a:lnTo>
                      <a:pt x="1196" y="549"/>
                    </a:lnTo>
                    <a:lnTo>
                      <a:pt x="1197" y="550"/>
                    </a:lnTo>
                    <a:lnTo>
                      <a:pt x="1196" y="550"/>
                    </a:lnTo>
                    <a:lnTo>
                      <a:pt x="1196" y="550"/>
                    </a:lnTo>
                    <a:lnTo>
                      <a:pt x="1196" y="550"/>
                    </a:lnTo>
                    <a:lnTo>
                      <a:pt x="1196" y="550"/>
                    </a:lnTo>
                    <a:lnTo>
                      <a:pt x="1196" y="550"/>
                    </a:lnTo>
                    <a:lnTo>
                      <a:pt x="1196" y="550"/>
                    </a:lnTo>
                    <a:lnTo>
                      <a:pt x="1196" y="550"/>
                    </a:lnTo>
                    <a:lnTo>
                      <a:pt x="1196" y="550"/>
                    </a:lnTo>
                    <a:lnTo>
                      <a:pt x="1196" y="550"/>
                    </a:lnTo>
                    <a:lnTo>
                      <a:pt x="1196" y="552"/>
                    </a:lnTo>
                    <a:lnTo>
                      <a:pt x="1196" y="552"/>
                    </a:lnTo>
                    <a:lnTo>
                      <a:pt x="1196" y="552"/>
                    </a:lnTo>
                    <a:lnTo>
                      <a:pt x="1196" y="552"/>
                    </a:lnTo>
                    <a:lnTo>
                      <a:pt x="1197" y="552"/>
                    </a:lnTo>
                    <a:lnTo>
                      <a:pt x="1197" y="554"/>
                    </a:lnTo>
                    <a:lnTo>
                      <a:pt x="1197" y="554"/>
                    </a:lnTo>
                    <a:lnTo>
                      <a:pt x="1199" y="556"/>
                    </a:lnTo>
                    <a:lnTo>
                      <a:pt x="1199" y="556"/>
                    </a:lnTo>
                    <a:lnTo>
                      <a:pt x="1201" y="556"/>
                    </a:lnTo>
                    <a:lnTo>
                      <a:pt x="1201" y="556"/>
                    </a:lnTo>
                    <a:lnTo>
                      <a:pt x="1201" y="558"/>
                    </a:lnTo>
                    <a:lnTo>
                      <a:pt x="1203" y="558"/>
                    </a:lnTo>
                    <a:lnTo>
                      <a:pt x="1203" y="558"/>
                    </a:lnTo>
                    <a:lnTo>
                      <a:pt x="1203" y="558"/>
                    </a:lnTo>
                    <a:lnTo>
                      <a:pt x="1203" y="559"/>
                    </a:lnTo>
                    <a:lnTo>
                      <a:pt x="1205" y="559"/>
                    </a:lnTo>
                    <a:lnTo>
                      <a:pt x="1205" y="559"/>
                    </a:lnTo>
                    <a:lnTo>
                      <a:pt x="1205" y="561"/>
                    </a:lnTo>
                    <a:lnTo>
                      <a:pt x="1205" y="561"/>
                    </a:lnTo>
                    <a:lnTo>
                      <a:pt x="1207" y="561"/>
                    </a:lnTo>
                    <a:lnTo>
                      <a:pt x="1205" y="563"/>
                    </a:lnTo>
                    <a:lnTo>
                      <a:pt x="1205" y="563"/>
                    </a:lnTo>
                    <a:lnTo>
                      <a:pt x="1205" y="563"/>
                    </a:lnTo>
                    <a:lnTo>
                      <a:pt x="1205" y="563"/>
                    </a:lnTo>
                    <a:lnTo>
                      <a:pt x="1205" y="565"/>
                    </a:lnTo>
                    <a:lnTo>
                      <a:pt x="1205" y="565"/>
                    </a:lnTo>
                    <a:lnTo>
                      <a:pt x="1205" y="565"/>
                    </a:lnTo>
                    <a:lnTo>
                      <a:pt x="1205" y="567"/>
                    </a:lnTo>
                    <a:lnTo>
                      <a:pt x="1205" y="567"/>
                    </a:lnTo>
                    <a:lnTo>
                      <a:pt x="1203" y="567"/>
                    </a:lnTo>
                    <a:lnTo>
                      <a:pt x="1203" y="568"/>
                    </a:lnTo>
                    <a:lnTo>
                      <a:pt x="1203" y="568"/>
                    </a:lnTo>
                    <a:lnTo>
                      <a:pt x="1203" y="568"/>
                    </a:lnTo>
                    <a:lnTo>
                      <a:pt x="1203" y="568"/>
                    </a:lnTo>
                    <a:lnTo>
                      <a:pt x="1205" y="570"/>
                    </a:lnTo>
                    <a:lnTo>
                      <a:pt x="1205" y="570"/>
                    </a:lnTo>
                    <a:lnTo>
                      <a:pt x="1205" y="570"/>
                    </a:lnTo>
                    <a:lnTo>
                      <a:pt x="1207" y="572"/>
                    </a:lnTo>
                    <a:lnTo>
                      <a:pt x="1207" y="572"/>
                    </a:lnTo>
                    <a:lnTo>
                      <a:pt x="1207" y="572"/>
                    </a:lnTo>
                    <a:lnTo>
                      <a:pt x="1207" y="572"/>
                    </a:lnTo>
                    <a:lnTo>
                      <a:pt x="1208" y="572"/>
                    </a:lnTo>
                    <a:lnTo>
                      <a:pt x="1208" y="572"/>
                    </a:lnTo>
                    <a:lnTo>
                      <a:pt x="1208" y="574"/>
                    </a:lnTo>
                    <a:lnTo>
                      <a:pt x="1208" y="574"/>
                    </a:lnTo>
                    <a:lnTo>
                      <a:pt x="1208" y="574"/>
                    </a:lnTo>
                    <a:lnTo>
                      <a:pt x="1208" y="576"/>
                    </a:lnTo>
                    <a:lnTo>
                      <a:pt x="1207" y="576"/>
                    </a:lnTo>
                    <a:lnTo>
                      <a:pt x="1207" y="576"/>
                    </a:lnTo>
                    <a:lnTo>
                      <a:pt x="1207" y="576"/>
                    </a:lnTo>
                    <a:lnTo>
                      <a:pt x="1207" y="576"/>
                    </a:lnTo>
                    <a:lnTo>
                      <a:pt x="1207" y="576"/>
                    </a:lnTo>
                    <a:lnTo>
                      <a:pt x="1205" y="576"/>
                    </a:lnTo>
                    <a:lnTo>
                      <a:pt x="1205" y="578"/>
                    </a:lnTo>
                    <a:lnTo>
                      <a:pt x="1203" y="578"/>
                    </a:lnTo>
                    <a:lnTo>
                      <a:pt x="1203" y="578"/>
                    </a:lnTo>
                    <a:lnTo>
                      <a:pt x="1203" y="578"/>
                    </a:lnTo>
                    <a:lnTo>
                      <a:pt x="1203" y="578"/>
                    </a:lnTo>
                    <a:lnTo>
                      <a:pt x="1203" y="579"/>
                    </a:lnTo>
                    <a:lnTo>
                      <a:pt x="1205" y="579"/>
                    </a:lnTo>
                    <a:lnTo>
                      <a:pt x="1205" y="581"/>
                    </a:lnTo>
                    <a:lnTo>
                      <a:pt x="1205" y="581"/>
                    </a:lnTo>
                    <a:lnTo>
                      <a:pt x="1205" y="583"/>
                    </a:lnTo>
                    <a:lnTo>
                      <a:pt x="1205" y="583"/>
                    </a:lnTo>
                    <a:lnTo>
                      <a:pt x="1205" y="585"/>
                    </a:lnTo>
                    <a:lnTo>
                      <a:pt x="1205" y="585"/>
                    </a:lnTo>
                    <a:lnTo>
                      <a:pt x="1205" y="587"/>
                    </a:lnTo>
                    <a:lnTo>
                      <a:pt x="1205" y="587"/>
                    </a:lnTo>
                    <a:lnTo>
                      <a:pt x="1203" y="587"/>
                    </a:lnTo>
                    <a:lnTo>
                      <a:pt x="1203" y="587"/>
                    </a:lnTo>
                    <a:lnTo>
                      <a:pt x="1203" y="587"/>
                    </a:lnTo>
                    <a:lnTo>
                      <a:pt x="1203" y="587"/>
                    </a:lnTo>
                    <a:lnTo>
                      <a:pt x="1203" y="588"/>
                    </a:lnTo>
                    <a:lnTo>
                      <a:pt x="1203" y="588"/>
                    </a:lnTo>
                    <a:lnTo>
                      <a:pt x="1201" y="590"/>
                    </a:lnTo>
                    <a:lnTo>
                      <a:pt x="1201" y="590"/>
                    </a:lnTo>
                    <a:lnTo>
                      <a:pt x="1201" y="592"/>
                    </a:lnTo>
                    <a:lnTo>
                      <a:pt x="1201" y="592"/>
                    </a:lnTo>
                    <a:lnTo>
                      <a:pt x="1203" y="592"/>
                    </a:lnTo>
                    <a:lnTo>
                      <a:pt x="1203" y="592"/>
                    </a:lnTo>
                    <a:lnTo>
                      <a:pt x="1203" y="592"/>
                    </a:lnTo>
                    <a:lnTo>
                      <a:pt x="1203" y="594"/>
                    </a:lnTo>
                    <a:lnTo>
                      <a:pt x="1203" y="594"/>
                    </a:lnTo>
                    <a:lnTo>
                      <a:pt x="1203" y="594"/>
                    </a:lnTo>
                    <a:lnTo>
                      <a:pt x="1203" y="594"/>
                    </a:lnTo>
                    <a:lnTo>
                      <a:pt x="1203" y="594"/>
                    </a:lnTo>
                    <a:lnTo>
                      <a:pt x="1201" y="594"/>
                    </a:lnTo>
                    <a:lnTo>
                      <a:pt x="1199" y="596"/>
                    </a:lnTo>
                    <a:lnTo>
                      <a:pt x="1199" y="596"/>
                    </a:lnTo>
                    <a:lnTo>
                      <a:pt x="1197" y="596"/>
                    </a:lnTo>
                    <a:lnTo>
                      <a:pt x="1197" y="594"/>
                    </a:lnTo>
                    <a:lnTo>
                      <a:pt x="1196" y="594"/>
                    </a:lnTo>
                    <a:lnTo>
                      <a:pt x="1196" y="596"/>
                    </a:lnTo>
                    <a:lnTo>
                      <a:pt x="1196" y="596"/>
                    </a:lnTo>
                    <a:lnTo>
                      <a:pt x="1196" y="596"/>
                    </a:lnTo>
                    <a:lnTo>
                      <a:pt x="1194" y="596"/>
                    </a:lnTo>
                    <a:lnTo>
                      <a:pt x="1194" y="597"/>
                    </a:lnTo>
                    <a:lnTo>
                      <a:pt x="1194" y="597"/>
                    </a:lnTo>
                    <a:lnTo>
                      <a:pt x="1192" y="597"/>
                    </a:lnTo>
                    <a:lnTo>
                      <a:pt x="1192" y="597"/>
                    </a:lnTo>
                    <a:lnTo>
                      <a:pt x="1190" y="597"/>
                    </a:lnTo>
                    <a:lnTo>
                      <a:pt x="1190" y="599"/>
                    </a:lnTo>
                    <a:lnTo>
                      <a:pt x="1190" y="599"/>
                    </a:lnTo>
                    <a:lnTo>
                      <a:pt x="1190" y="599"/>
                    </a:lnTo>
                    <a:lnTo>
                      <a:pt x="1188" y="601"/>
                    </a:lnTo>
                    <a:lnTo>
                      <a:pt x="1187" y="601"/>
                    </a:lnTo>
                    <a:lnTo>
                      <a:pt x="1187" y="601"/>
                    </a:lnTo>
                    <a:lnTo>
                      <a:pt x="1187" y="603"/>
                    </a:lnTo>
                    <a:lnTo>
                      <a:pt x="1187" y="603"/>
                    </a:lnTo>
                    <a:lnTo>
                      <a:pt x="1187" y="603"/>
                    </a:lnTo>
                    <a:lnTo>
                      <a:pt x="1187" y="603"/>
                    </a:lnTo>
                    <a:lnTo>
                      <a:pt x="1188" y="605"/>
                    </a:lnTo>
                    <a:lnTo>
                      <a:pt x="1188" y="605"/>
                    </a:lnTo>
                    <a:lnTo>
                      <a:pt x="1188" y="605"/>
                    </a:lnTo>
                    <a:lnTo>
                      <a:pt x="1188" y="605"/>
                    </a:lnTo>
                    <a:lnTo>
                      <a:pt x="1188" y="605"/>
                    </a:lnTo>
                    <a:lnTo>
                      <a:pt x="1190" y="606"/>
                    </a:lnTo>
                    <a:lnTo>
                      <a:pt x="1190" y="606"/>
                    </a:lnTo>
                    <a:lnTo>
                      <a:pt x="1190" y="606"/>
                    </a:lnTo>
                    <a:lnTo>
                      <a:pt x="1190" y="608"/>
                    </a:lnTo>
                    <a:lnTo>
                      <a:pt x="1192" y="608"/>
                    </a:lnTo>
                    <a:lnTo>
                      <a:pt x="1192" y="610"/>
                    </a:lnTo>
                    <a:lnTo>
                      <a:pt x="1192" y="610"/>
                    </a:lnTo>
                    <a:lnTo>
                      <a:pt x="1194" y="610"/>
                    </a:lnTo>
                    <a:lnTo>
                      <a:pt x="1194" y="610"/>
                    </a:lnTo>
                    <a:lnTo>
                      <a:pt x="1194" y="612"/>
                    </a:lnTo>
                    <a:lnTo>
                      <a:pt x="1194" y="612"/>
                    </a:lnTo>
                    <a:lnTo>
                      <a:pt x="1194" y="612"/>
                    </a:lnTo>
                    <a:lnTo>
                      <a:pt x="1194" y="614"/>
                    </a:lnTo>
                    <a:lnTo>
                      <a:pt x="1194" y="614"/>
                    </a:lnTo>
                    <a:lnTo>
                      <a:pt x="1196" y="614"/>
                    </a:lnTo>
                    <a:lnTo>
                      <a:pt x="1196" y="616"/>
                    </a:lnTo>
                    <a:lnTo>
                      <a:pt x="1196" y="616"/>
                    </a:lnTo>
                    <a:lnTo>
                      <a:pt x="1196" y="616"/>
                    </a:lnTo>
                    <a:lnTo>
                      <a:pt x="1196" y="617"/>
                    </a:lnTo>
                    <a:lnTo>
                      <a:pt x="1194" y="617"/>
                    </a:lnTo>
                    <a:lnTo>
                      <a:pt x="1194" y="617"/>
                    </a:lnTo>
                    <a:lnTo>
                      <a:pt x="1194" y="617"/>
                    </a:lnTo>
                    <a:lnTo>
                      <a:pt x="1192" y="619"/>
                    </a:lnTo>
                    <a:lnTo>
                      <a:pt x="1192" y="619"/>
                    </a:lnTo>
                    <a:lnTo>
                      <a:pt x="1192" y="619"/>
                    </a:lnTo>
                    <a:lnTo>
                      <a:pt x="1192" y="619"/>
                    </a:lnTo>
                    <a:lnTo>
                      <a:pt x="1192" y="619"/>
                    </a:lnTo>
                    <a:lnTo>
                      <a:pt x="1192" y="619"/>
                    </a:lnTo>
                    <a:lnTo>
                      <a:pt x="1194" y="621"/>
                    </a:lnTo>
                    <a:lnTo>
                      <a:pt x="1194" y="621"/>
                    </a:lnTo>
                    <a:lnTo>
                      <a:pt x="1194" y="621"/>
                    </a:lnTo>
                    <a:lnTo>
                      <a:pt x="1194" y="623"/>
                    </a:lnTo>
                    <a:lnTo>
                      <a:pt x="1194" y="623"/>
                    </a:lnTo>
                    <a:lnTo>
                      <a:pt x="1192" y="623"/>
                    </a:lnTo>
                    <a:lnTo>
                      <a:pt x="1192" y="625"/>
                    </a:lnTo>
                    <a:lnTo>
                      <a:pt x="1192" y="625"/>
                    </a:lnTo>
                    <a:lnTo>
                      <a:pt x="1192" y="625"/>
                    </a:lnTo>
                    <a:lnTo>
                      <a:pt x="1192" y="625"/>
                    </a:lnTo>
                    <a:lnTo>
                      <a:pt x="1192" y="625"/>
                    </a:lnTo>
                    <a:lnTo>
                      <a:pt x="1192" y="626"/>
                    </a:lnTo>
                    <a:lnTo>
                      <a:pt x="1192" y="626"/>
                    </a:lnTo>
                    <a:lnTo>
                      <a:pt x="1192" y="626"/>
                    </a:lnTo>
                    <a:lnTo>
                      <a:pt x="1192" y="626"/>
                    </a:lnTo>
                    <a:lnTo>
                      <a:pt x="1192" y="628"/>
                    </a:lnTo>
                    <a:lnTo>
                      <a:pt x="1192" y="630"/>
                    </a:lnTo>
                    <a:lnTo>
                      <a:pt x="1192" y="630"/>
                    </a:lnTo>
                    <a:lnTo>
                      <a:pt x="1192" y="632"/>
                    </a:lnTo>
                    <a:lnTo>
                      <a:pt x="1192" y="632"/>
                    </a:lnTo>
                    <a:lnTo>
                      <a:pt x="1192" y="632"/>
                    </a:lnTo>
                    <a:lnTo>
                      <a:pt x="1192" y="632"/>
                    </a:lnTo>
                    <a:lnTo>
                      <a:pt x="1192" y="634"/>
                    </a:lnTo>
                    <a:lnTo>
                      <a:pt x="1190" y="634"/>
                    </a:lnTo>
                    <a:lnTo>
                      <a:pt x="1190" y="634"/>
                    </a:lnTo>
                    <a:lnTo>
                      <a:pt x="1190" y="634"/>
                    </a:lnTo>
                    <a:lnTo>
                      <a:pt x="1188" y="635"/>
                    </a:lnTo>
                    <a:lnTo>
                      <a:pt x="1188" y="635"/>
                    </a:lnTo>
                    <a:lnTo>
                      <a:pt x="1188" y="635"/>
                    </a:lnTo>
                    <a:lnTo>
                      <a:pt x="1188" y="635"/>
                    </a:lnTo>
                    <a:lnTo>
                      <a:pt x="1188" y="635"/>
                    </a:lnTo>
                    <a:lnTo>
                      <a:pt x="1188" y="637"/>
                    </a:lnTo>
                    <a:lnTo>
                      <a:pt x="1188" y="639"/>
                    </a:lnTo>
                    <a:lnTo>
                      <a:pt x="1188" y="643"/>
                    </a:lnTo>
                    <a:lnTo>
                      <a:pt x="1188" y="646"/>
                    </a:lnTo>
                    <a:lnTo>
                      <a:pt x="1188" y="650"/>
                    </a:lnTo>
                    <a:lnTo>
                      <a:pt x="1188" y="650"/>
                    </a:lnTo>
                    <a:lnTo>
                      <a:pt x="1188" y="652"/>
                    </a:lnTo>
                    <a:lnTo>
                      <a:pt x="1188" y="653"/>
                    </a:lnTo>
                    <a:lnTo>
                      <a:pt x="1188" y="653"/>
                    </a:lnTo>
                    <a:lnTo>
                      <a:pt x="1188" y="653"/>
                    </a:lnTo>
                    <a:lnTo>
                      <a:pt x="1190" y="653"/>
                    </a:lnTo>
                    <a:lnTo>
                      <a:pt x="1190" y="655"/>
                    </a:lnTo>
                    <a:lnTo>
                      <a:pt x="1190" y="655"/>
                    </a:lnTo>
                    <a:lnTo>
                      <a:pt x="1190" y="655"/>
                    </a:lnTo>
                    <a:lnTo>
                      <a:pt x="1190" y="655"/>
                    </a:lnTo>
                    <a:lnTo>
                      <a:pt x="1190" y="655"/>
                    </a:lnTo>
                    <a:lnTo>
                      <a:pt x="1192" y="657"/>
                    </a:lnTo>
                    <a:lnTo>
                      <a:pt x="1192" y="657"/>
                    </a:lnTo>
                    <a:lnTo>
                      <a:pt x="1194" y="657"/>
                    </a:lnTo>
                    <a:lnTo>
                      <a:pt x="1194" y="657"/>
                    </a:lnTo>
                    <a:lnTo>
                      <a:pt x="1196" y="659"/>
                    </a:lnTo>
                    <a:lnTo>
                      <a:pt x="1196" y="659"/>
                    </a:lnTo>
                    <a:lnTo>
                      <a:pt x="1196" y="659"/>
                    </a:lnTo>
                    <a:lnTo>
                      <a:pt x="1197" y="661"/>
                    </a:lnTo>
                    <a:lnTo>
                      <a:pt x="1197" y="661"/>
                    </a:lnTo>
                    <a:lnTo>
                      <a:pt x="1199" y="661"/>
                    </a:lnTo>
                    <a:lnTo>
                      <a:pt x="1199" y="661"/>
                    </a:lnTo>
                    <a:lnTo>
                      <a:pt x="1199" y="661"/>
                    </a:lnTo>
                    <a:lnTo>
                      <a:pt x="1199" y="663"/>
                    </a:lnTo>
                    <a:lnTo>
                      <a:pt x="1199" y="663"/>
                    </a:lnTo>
                    <a:lnTo>
                      <a:pt x="1201" y="663"/>
                    </a:lnTo>
                    <a:lnTo>
                      <a:pt x="1203" y="663"/>
                    </a:lnTo>
                    <a:lnTo>
                      <a:pt x="1205" y="663"/>
                    </a:lnTo>
                    <a:lnTo>
                      <a:pt x="1205" y="664"/>
                    </a:lnTo>
                    <a:lnTo>
                      <a:pt x="1205" y="664"/>
                    </a:lnTo>
                    <a:lnTo>
                      <a:pt x="1207" y="664"/>
                    </a:lnTo>
                    <a:lnTo>
                      <a:pt x="1207" y="664"/>
                    </a:lnTo>
                    <a:lnTo>
                      <a:pt x="1207" y="666"/>
                    </a:lnTo>
                    <a:lnTo>
                      <a:pt x="1207" y="666"/>
                    </a:lnTo>
                    <a:lnTo>
                      <a:pt x="1207" y="666"/>
                    </a:lnTo>
                    <a:lnTo>
                      <a:pt x="1207" y="668"/>
                    </a:lnTo>
                    <a:lnTo>
                      <a:pt x="1208" y="668"/>
                    </a:lnTo>
                    <a:lnTo>
                      <a:pt x="1208" y="670"/>
                    </a:lnTo>
                    <a:lnTo>
                      <a:pt x="1208" y="670"/>
                    </a:lnTo>
                    <a:lnTo>
                      <a:pt x="1208" y="670"/>
                    </a:lnTo>
                    <a:lnTo>
                      <a:pt x="1208" y="672"/>
                    </a:lnTo>
                    <a:lnTo>
                      <a:pt x="1208" y="672"/>
                    </a:lnTo>
                    <a:lnTo>
                      <a:pt x="1208" y="673"/>
                    </a:lnTo>
                    <a:lnTo>
                      <a:pt x="1208" y="675"/>
                    </a:lnTo>
                    <a:lnTo>
                      <a:pt x="1208" y="675"/>
                    </a:lnTo>
                    <a:lnTo>
                      <a:pt x="1208" y="675"/>
                    </a:lnTo>
                    <a:lnTo>
                      <a:pt x="1210" y="677"/>
                    </a:lnTo>
                    <a:lnTo>
                      <a:pt x="1210" y="677"/>
                    </a:lnTo>
                    <a:lnTo>
                      <a:pt x="1210" y="677"/>
                    </a:lnTo>
                    <a:lnTo>
                      <a:pt x="1212" y="677"/>
                    </a:lnTo>
                    <a:lnTo>
                      <a:pt x="1212" y="677"/>
                    </a:lnTo>
                    <a:lnTo>
                      <a:pt x="1216" y="679"/>
                    </a:lnTo>
                    <a:lnTo>
                      <a:pt x="1216" y="679"/>
                    </a:lnTo>
                    <a:lnTo>
                      <a:pt x="1216" y="679"/>
                    </a:lnTo>
                    <a:lnTo>
                      <a:pt x="1217" y="679"/>
                    </a:lnTo>
                    <a:lnTo>
                      <a:pt x="1217" y="679"/>
                    </a:lnTo>
                    <a:lnTo>
                      <a:pt x="1219" y="679"/>
                    </a:lnTo>
                    <a:lnTo>
                      <a:pt x="1219" y="679"/>
                    </a:lnTo>
                    <a:lnTo>
                      <a:pt x="1221" y="679"/>
                    </a:lnTo>
                    <a:lnTo>
                      <a:pt x="1221" y="679"/>
                    </a:lnTo>
                    <a:lnTo>
                      <a:pt x="1225" y="679"/>
                    </a:lnTo>
                    <a:lnTo>
                      <a:pt x="1225" y="679"/>
                    </a:lnTo>
                    <a:lnTo>
                      <a:pt x="1226" y="679"/>
                    </a:lnTo>
                    <a:lnTo>
                      <a:pt x="1226" y="679"/>
                    </a:lnTo>
                    <a:lnTo>
                      <a:pt x="1226" y="679"/>
                    </a:lnTo>
                    <a:lnTo>
                      <a:pt x="1228" y="679"/>
                    </a:lnTo>
                    <a:lnTo>
                      <a:pt x="1232" y="677"/>
                    </a:lnTo>
                    <a:lnTo>
                      <a:pt x="1234" y="677"/>
                    </a:lnTo>
                    <a:lnTo>
                      <a:pt x="1235" y="677"/>
                    </a:lnTo>
                    <a:lnTo>
                      <a:pt x="1235" y="677"/>
                    </a:lnTo>
                    <a:lnTo>
                      <a:pt x="1235" y="677"/>
                    </a:lnTo>
                    <a:lnTo>
                      <a:pt x="1237" y="677"/>
                    </a:lnTo>
                    <a:lnTo>
                      <a:pt x="1237" y="675"/>
                    </a:lnTo>
                    <a:lnTo>
                      <a:pt x="1239" y="675"/>
                    </a:lnTo>
                    <a:lnTo>
                      <a:pt x="1239" y="675"/>
                    </a:lnTo>
                    <a:lnTo>
                      <a:pt x="1239" y="675"/>
                    </a:lnTo>
                    <a:lnTo>
                      <a:pt x="1239" y="675"/>
                    </a:lnTo>
                    <a:lnTo>
                      <a:pt x="1241" y="675"/>
                    </a:lnTo>
                    <a:lnTo>
                      <a:pt x="1241" y="675"/>
                    </a:lnTo>
                    <a:lnTo>
                      <a:pt x="1243" y="673"/>
                    </a:lnTo>
                    <a:lnTo>
                      <a:pt x="1243" y="673"/>
                    </a:lnTo>
                    <a:lnTo>
                      <a:pt x="1243" y="673"/>
                    </a:lnTo>
                    <a:lnTo>
                      <a:pt x="1243" y="673"/>
                    </a:lnTo>
                    <a:lnTo>
                      <a:pt x="1244" y="673"/>
                    </a:lnTo>
                    <a:lnTo>
                      <a:pt x="1244" y="673"/>
                    </a:lnTo>
                    <a:lnTo>
                      <a:pt x="1246" y="675"/>
                    </a:lnTo>
                    <a:lnTo>
                      <a:pt x="1248" y="677"/>
                    </a:lnTo>
                    <a:lnTo>
                      <a:pt x="1248" y="677"/>
                    </a:lnTo>
                    <a:lnTo>
                      <a:pt x="1248" y="677"/>
                    </a:lnTo>
                    <a:lnTo>
                      <a:pt x="1250" y="677"/>
                    </a:lnTo>
                    <a:lnTo>
                      <a:pt x="1250" y="677"/>
                    </a:lnTo>
                    <a:lnTo>
                      <a:pt x="1252" y="679"/>
                    </a:lnTo>
                    <a:lnTo>
                      <a:pt x="1254" y="679"/>
                    </a:lnTo>
                    <a:lnTo>
                      <a:pt x="1254" y="679"/>
                    </a:lnTo>
                    <a:lnTo>
                      <a:pt x="1254" y="679"/>
                    </a:lnTo>
                    <a:lnTo>
                      <a:pt x="1254" y="679"/>
                    </a:lnTo>
                    <a:lnTo>
                      <a:pt x="1255" y="679"/>
                    </a:lnTo>
                    <a:lnTo>
                      <a:pt x="1255" y="679"/>
                    </a:lnTo>
                    <a:lnTo>
                      <a:pt x="1257" y="679"/>
                    </a:lnTo>
                    <a:lnTo>
                      <a:pt x="1261" y="679"/>
                    </a:lnTo>
                    <a:lnTo>
                      <a:pt x="1264" y="681"/>
                    </a:lnTo>
                    <a:lnTo>
                      <a:pt x="1268" y="682"/>
                    </a:lnTo>
                    <a:lnTo>
                      <a:pt x="1273" y="682"/>
                    </a:lnTo>
                    <a:lnTo>
                      <a:pt x="1275" y="684"/>
                    </a:lnTo>
                    <a:lnTo>
                      <a:pt x="1277" y="686"/>
                    </a:lnTo>
                    <a:lnTo>
                      <a:pt x="1279" y="686"/>
                    </a:lnTo>
                    <a:lnTo>
                      <a:pt x="1281" y="686"/>
                    </a:lnTo>
                    <a:lnTo>
                      <a:pt x="1281" y="688"/>
                    </a:lnTo>
                    <a:lnTo>
                      <a:pt x="1282" y="688"/>
                    </a:lnTo>
                    <a:lnTo>
                      <a:pt x="1282" y="688"/>
                    </a:lnTo>
                    <a:lnTo>
                      <a:pt x="1282" y="688"/>
                    </a:lnTo>
                    <a:lnTo>
                      <a:pt x="1284" y="690"/>
                    </a:lnTo>
                    <a:lnTo>
                      <a:pt x="1284" y="690"/>
                    </a:lnTo>
                    <a:lnTo>
                      <a:pt x="1284" y="690"/>
                    </a:lnTo>
                    <a:lnTo>
                      <a:pt x="1284" y="690"/>
                    </a:lnTo>
                    <a:lnTo>
                      <a:pt x="1284" y="690"/>
                    </a:lnTo>
                    <a:lnTo>
                      <a:pt x="1286" y="690"/>
                    </a:lnTo>
                    <a:lnTo>
                      <a:pt x="1286" y="690"/>
                    </a:lnTo>
                    <a:lnTo>
                      <a:pt x="1286" y="690"/>
                    </a:lnTo>
                    <a:lnTo>
                      <a:pt x="1286" y="691"/>
                    </a:lnTo>
                    <a:lnTo>
                      <a:pt x="1286" y="691"/>
                    </a:lnTo>
                    <a:lnTo>
                      <a:pt x="1286" y="693"/>
                    </a:lnTo>
                    <a:lnTo>
                      <a:pt x="1288" y="693"/>
                    </a:lnTo>
                    <a:lnTo>
                      <a:pt x="1288" y="693"/>
                    </a:lnTo>
                    <a:lnTo>
                      <a:pt x="1288" y="693"/>
                    </a:lnTo>
                    <a:lnTo>
                      <a:pt x="1288" y="695"/>
                    </a:lnTo>
                    <a:lnTo>
                      <a:pt x="1288" y="695"/>
                    </a:lnTo>
                    <a:lnTo>
                      <a:pt x="1288" y="697"/>
                    </a:lnTo>
                    <a:lnTo>
                      <a:pt x="1290" y="697"/>
                    </a:lnTo>
                    <a:lnTo>
                      <a:pt x="1290" y="697"/>
                    </a:lnTo>
                    <a:lnTo>
                      <a:pt x="1290" y="699"/>
                    </a:lnTo>
                    <a:lnTo>
                      <a:pt x="1290" y="701"/>
                    </a:lnTo>
                    <a:lnTo>
                      <a:pt x="1290" y="701"/>
                    </a:lnTo>
                    <a:lnTo>
                      <a:pt x="1292" y="702"/>
                    </a:lnTo>
                    <a:lnTo>
                      <a:pt x="1293" y="702"/>
                    </a:lnTo>
                    <a:lnTo>
                      <a:pt x="1293" y="702"/>
                    </a:lnTo>
                    <a:lnTo>
                      <a:pt x="1293" y="704"/>
                    </a:lnTo>
                    <a:lnTo>
                      <a:pt x="1293" y="704"/>
                    </a:lnTo>
                    <a:lnTo>
                      <a:pt x="1293" y="704"/>
                    </a:lnTo>
                    <a:lnTo>
                      <a:pt x="1295" y="706"/>
                    </a:lnTo>
                    <a:lnTo>
                      <a:pt x="1295" y="706"/>
                    </a:lnTo>
                    <a:lnTo>
                      <a:pt x="1295" y="706"/>
                    </a:lnTo>
                    <a:lnTo>
                      <a:pt x="1295" y="706"/>
                    </a:lnTo>
                    <a:lnTo>
                      <a:pt x="1293" y="708"/>
                    </a:lnTo>
                    <a:lnTo>
                      <a:pt x="1293" y="708"/>
                    </a:lnTo>
                    <a:lnTo>
                      <a:pt x="1293" y="708"/>
                    </a:lnTo>
                    <a:lnTo>
                      <a:pt x="1292" y="708"/>
                    </a:lnTo>
                    <a:lnTo>
                      <a:pt x="1292" y="708"/>
                    </a:lnTo>
                    <a:lnTo>
                      <a:pt x="1292" y="708"/>
                    </a:lnTo>
                    <a:lnTo>
                      <a:pt x="1292" y="708"/>
                    </a:lnTo>
                    <a:lnTo>
                      <a:pt x="1290" y="706"/>
                    </a:lnTo>
                    <a:lnTo>
                      <a:pt x="1290" y="706"/>
                    </a:lnTo>
                    <a:lnTo>
                      <a:pt x="1290" y="706"/>
                    </a:lnTo>
                    <a:lnTo>
                      <a:pt x="1290" y="706"/>
                    </a:lnTo>
                    <a:lnTo>
                      <a:pt x="1288" y="706"/>
                    </a:lnTo>
                    <a:lnTo>
                      <a:pt x="1288" y="706"/>
                    </a:lnTo>
                    <a:lnTo>
                      <a:pt x="1288" y="706"/>
                    </a:lnTo>
                    <a:lnTo>
                      <a:pt x="1288" y="706"/>
                    </a:lnTo>
                    <a:lnTo>
                      <a:pt x="1288" y="706"/>
                    </a:lnTo>
                    <a:lnTo>
                      <a:pt x="1286" y="708"/>
                    </a:lnTo>
                    <a:lnTo>
                      <a:pt x="1286" y="708"/>
                    </a:lnTo>
                    <a:lnTo>
                      <a:pt x="1286" y="708"/>
                    </a:lnTo>
                    <a:lnTo>
                      <a:pt x="1286" y="710"/>
                    </a:lnTo>
                    <a:lnTo>
                      <a:pt x="1286" y="710"/>
                    </a:lnTo>
                    <a:lnTo>
                      <a:pt x="1284" y="710"/>
                    </a:lnTo>
                    <a:lnTo>
                      <a:pt x="1284" y="710"/>
                    </a:lnTo>
                    <a:lnTo>
                      <a:pt x="1284" y="711"/>
                    </a:lnTo>
                    <a:lnTo>
                      <a:pt x="1284" y="713"/>
                    </a:lnTo>
                    <a:lnTo>
                      <a:pt x="1282" y="715"/>
                    </a:lnTo>
                    <a:lnTo>
                      <a:pt x="1282" y="715"/>
                    </a:lnTo>
                    <a:lnTo>
                      <a:pt x="1282" y="715"/>
                    </a:lnTo>
                    <a:lnTo>
                      <a:pt x="1282" y="715"/>
                    </a:lnTo>
                    <a:lnTo>
                      <a:pt x="1282" y="715"/>
                    </a:lnTo>
                    <a:lnTo>
                      <a:pt x="1284" y="715"/>
                    </a:lnTo>
                    <a:lnTo>
                      <a:pt x="1284" y="715"/>
                    </a:lnTo>
                    <a:lnTo>
                      <a:pt x="1284" y="717"/>
                    </a:lnTo>
                    <a:lnTo>
                      <a:pt x="1284" y="717"/>
                    </a:lnTo>
                    <a:lnTo>
                      <a:pt x="1286" y="717"/>
                    </a:lnTo>
                    <a:lnTo>
                      <a:pt x="1290" y="717"/>
                    </a:lnTo>
                    <a:lnTo>
                      <a:pt x="1292" y="719"/>
                    </a:lnTo>
                    <a:lnTo>
                      <a:pt x="1293" y="719"/>
                    </a:lnTo>
                    <a:lnTo>
                      <a:pt x="1295" y="720"/>
                    </a:lnTo>
                    <a:lnTo>
                      <a:pt x="1297" y="720"/>
                    </a:lnTo>
                    <a:lnTo>
                      <a:pt x="1297" y="720"/>
                    </a:lnTo>
                    <a:lnTo>
                      <a:pt x="1297" y="720"/>
                    </a:lnTo>
                    <a:lnTo>
                      <a:pt x="1299" y="720"/>
                    </a:lnTo>
                    <a:lnTo>
                      <a:pt x="1299" y="722"/>
                    </a:lnTo>
                    <a:lnTo>
                      <a:pt x="1299" y="722"/>
                    </a:lnTo>
                    <a:lnTo>
                      <a:pt x="1299" y="722"/>
                    </a:lnTo>
                    <a:lnTo>
                      <a:pt x="1299" y="724"/>
                    </a:lnTo>
                    <a:lnTo>
                      <a:pt x="1299" y="724"/>
                    </a:lnTo>
                    <a:lnTo>
                      <a:pt x="1299" y="724"/>
                    </a:lnTo>
                    <a:lnTo>
                      <a:pt x="1299" y="724"/>
                    </a:lnTo>
                    <a:lnTo>
                      <a:pt x="1299" y="724"/>
                    </a:lnTo>
                    <a:lnTo>
                      <a:pt x="1299" y="724"/>
                    </a:lnTo>
                    <a:lnTo>
                      <a:pt x="1299" y="726"/>
                    </a:lnTo>
                    <a:lnTo>
                      <a:pt x="1299" y="726"/>
                    </a:lnTo>
                    <a:lnTo>
                      <a:pt x="1299" y="726"/>
                    </a:lnTo>
                    <a:lnTo>
                      <a:pt x="1299" y="726"/>
                    </a:lnTo>
                    <a:lnTo>
                      <a:pt x="1299" y="726"/>
                    </a:lnTo>
                    <a:lnTo>
                      <a:pt x="1301" y="728"/>
                    </a:lnTo>
                    <a:lnTo>
                      <a:pt x="1301" y="728"/>
                    </a:lnTo>
                    <a:lnTo>
                      <a:pt x="1301" y="728"/>
                    </a:lnTo>
                    <a:lnTo>
                      <a:pt x="1302" y="728"/>
                    </a:lnTo>
                    <a:lnTo>
                      <a:pt x="1302" y="728"/>
                    </a:lnTo>
                    <a:lnTo>
                      <a:pt x="1302" y="728"/>
                    </a:lnTo>
                    <a:lnTo>
                      <a:pt x="1304" y="728"/>
                    </a:lnTo>
                    <a:lnTo>
                      <a:pt x="1304" y="728"/>
                    </a:lnTo>
                    <a:lnTo>
                      <a:pt x="1304" y="728"/>
                    </a:lnTo>
                    <a:lnTo>
                      <a:pt x="1304" y="729"/>
                    </a:lnTo>
                    <a:lnTo>
                      <a:pt x="1306" y="729"/>
                    </a:lnTo>
                    <a:lnTo>
                      <a:pt x="1306" y="729"/>
                    </a:lnTo>
                    <a:lnTo>
                      <a:pt x="1306" y="729"/>
                    </a:lnTo>
                    <a:lnTo>
                      <a:pt x="1306" y="731"/>
                    </a:lnTo>
                    <a:lnTo>
                      <a:pt x="1308" y="733"/>
                    </a:lnTo>
                    <a:lnTo>
                      <a:pt x="1308" y="733"/>
                    </a:lnTo>
                    <a:lnTo>
                      <a:pt x="1308" y="733"/>
                    </a:lnTo>
                    <a:lnTo>
                      <a:pt x="1308" y="733"/>
                    </a:lnTo>
                    <a:lnTo>
                      <a:pt x="1308" y="735"/>
                    </a:lnTo>
                    <a:lnTo>
                      <a:pt x="1308" y="735"/>
                    </a:lnTo>
                    <a:lnTo>
                      <a:pt x="1310" y="735"/>
                    </a:lnTo>
                    <a:lnTo>
                      <a:pt x="1310" y="735"/>
                    </a:lnTo>
                    <a:lnTo>
                      <a:pt x="1310" y="737"/>
                    </a:lnTo>
                    <a:lnTo>
                      <a:pt x="1310" y="737"/>
                    </a:lnTo>
                    <a:lnTo>
                      <a:pt x="1310" y="737"/>
                    </a:lnTo>
                    <a:lnTo>
                      <a:pt x="1310" y="737"/>
                    </a:lnTo>
                    <a:lnTo>
                      <a:pt x="1310" y="739"/>
                    </a:lnTo>
                    <a:lnTo>
                      <a:pt x="1310" y="739"/>
                    </a:lnTo>
                    <a:lnTo>
                      <a:pt x="1310" y="739"/>
                    </a:lnTo>
                    <a:lnTo>
                      <a:pt x="1310" y="740"/>
                    </a:lnTo>
                    <a:lnTo>
                      <a:pt x="1310" y="740"/>
                    </a:lnTo>
                    <a:lnTo>
                      <a:pt x="1310" y="742"/>
                    </a:lnTo>
                    <a:lnTo>
                      <a:pt x="1310" y="744"/>
                    </a:lnTo>
                    <a:lnTo>
                      <a:pt x="1310" y="744"/>
                    </a:lnTo>
                    <a:lnTo>
                      <a:pt x="1310" y="744"/>
                    </a:lnTo>
                    <a:lnTo>
                      <a:pt x="1311" y="746"/>
                    </a:lnTo>
                    <a:lnTo>
                      <a:pt x="1311" y="746"/>
                    </a:lnTo>
                    <a:lnTo>
                      <a:pt x="1311" y="746"/>
                    </a:lnTo>
                    <a:lnTo>
                      <a:pt x="1311" y="746"/>
                    </a:lnTo>
                    <a:lnTo>
                      <a:pt x="1311" y="746"/>
                    </a:lnTo>
                    <a:lnTo>
                      <a:pt x="1311" y="748"/>
                    </a:lnTo>
                    <a:lnTo>
                      <a:pt x="1311" y="748"/>
                    </a:lnTo>
                    <a:lnTo>
                      <a:pt x="1310" y="748"/>
                    </a:lnTo>
                    <a:lnTo>
                      <a:pt x="1310" y="748"/>
                    </a:lnTo>
                    <a:lnTo>
                      <a:pt x="1310" y="749"/>
                    </a:lnTo>
                    <a:lnTo>
                      <a:pt x="1310" y="749"/>
                    </a:lnTo>
                    <a:lnTo>
                      <a:pt x="1310" y="749"/>
                    </a:lnTo>
                    <a:lnTo>
                      <a:pt x="1310" y="749"/>
                    </a:lnTo>
                    <a:lnTo>
                      <a:pt x="1308" y="749"/>
                    </a:lnTo>
                    <a:lnTo>
                      <a:pt x="1308" y="749"/>
                    </a:lnTo>
                    <a:lnTo>
                      <a:pt x="1308" y="751"/>
                    </a:lnTo>
                    <a:lnTo>
                      <a:pt x="1308" y="751"/>
                    </a:lnTo>
                    <a:lnTo>
                      <a:pt x="1306" y="751"/>
                    </a:lnTo>
                    <a:lnTo>
                      <a:pt x="1306" y="751"/>
                    </a:lnTo>
                    <a:lnTo>
                      <a:pt x="1306" y="751"/>
                    </a:lnTo>
                    <a:lnTo>
                      <a:pt x="1302" y="751"/>
                    </a:lnTo>
                    <a:lnTo>
                      <a:pt x="1302" y="751"/>
                    </a:lnTo>
                    <a:lnTo>
                      <a:pt x="1301" y="751"/>
                    </a:lnTo>
                    <a:lnTo>
                      <a:pt x="1301" y="751"/>
                    </a:lnTo>
                    <a:lnTo>
                      <a:pt x="1301" y="753"/>
                    </a:lnTo>
                    <a:lnTo>
                      <a:pt x="1301" y="753"/>
                    </a:lnTo>
                    <a:lnTo>
                      <a:pt x="1301" y="757"/>
                    </a:lnTo>
                    <a:lnTo>
                      <a:pt x="1301" y="757"/>
                    </a:lnTo>
                    <a:lnTo>
                      <a:pt x="1301" y="758"/>
                    </a:lnTo>
                    <a:lnTo>
                      <a:pt x="1301" y="758"/>
                    </a:lnTo>
                    <a:lnTo>
                      <a:pt x="1301" y="758"/>
                    </a:lnTo>
                    <a:lnTo>
                      <a:pt x="1301" y="760"/>
                    </a:lnTo>
                    <a:lnTo>
                      <a:pt x="1301" y="760"/>
                    </a:lnTo>
                    <a:lnTo>
                      <a:pt x="1301" y="760"/>
                    </a:lnTo>
                    <a:lnTo>
                      <a:pt x="1301" y="762"/>
                    </a:lnTo>
                    <a:lnTo>
                      <a:pt x="1302" y="762"/>
                    </a:lnTo>
                    <a:lnTo>
                      <a:pt x="1302" y="762"/>
                    </a:lnTo>
                    <a:lnTo>
                      <a:pt x="1302" y="762"/>
                    </a:lnTo>
                    <a:lnTo>
                      <a:pt x="1306" y="762"/>
                    </a:lnTo>
                    <a:lnTo>
                      <a:pt x="1308" y="762"/>
                    </a:lnTo>
                    <a:lnTo>
                      <a:pt x="1308" y="762"/>
                    </a:lnTo>
                    <a:lnTo>
                      <a:pt x="1310" y="762"/>
                    </a:lnTo>
                    <a:lnTo>
                      <a:pt x="1310" y="762"/>
                    </a:lnTo>
                    <a:lnTo>
                      <a:pt x="1311" y="762"/>
                    </a:lnTo>
                    <a:lnTo>
                      <a:pt x="1311" y="762"/>
                    </a:lnTo>
                    <a:lnTo>
                      <a:pt x="1313" y="762"/>
                    </a:lnTo>
                    <a:lnTo>
                      <a:pt x="1313" y="762"/>
                    </a:lnTo>
                    <a:lnTo>
                      <a:pt x="1313" y="762"/>
                    </a:lnTo>
                    <a:lnTo>
                      <a:pt x="1315" y="762"/>
                    </a:lnTo>
                    <a:lnTo>
                      <a:pt x="1315" y="762"/>
                    </a:lnTo>
                    <a:lnTo>
                      <a:pt x="1315" y="762"/>
                    </a:lnTo>
                    <a:lnTo>
                      <a:pt x="1315" y="764"/>
                    </a:lnTo>
                    <a:lnTo>
                      <a:pt x="1317" y="762"/>
                    </a:lnTo>
                    <a:lnTo>
                      <a:pt x="1317" y="764"/>
                    </a:lnTo>
                    <a:lnTo>
                      <a:pt x="1319" y="764"/>
                    </a:lnTo>
                    <a:lnTo>
                      <a:pt x="1319" y="764"/>
                    </a:lnTo>
                    <a:lnTo>
                      <a:pt x="1319" y="764"/>
                    </a:lnTo>
                    <a:lnTo>
                      <a:pt x="1320" y="766"/>
                    </a:lnTo>
                    <a:lnTo>
                      <a:pt x="1324" y="766"/>
                    </a:lnTo>
                    <a:lnTo>
                      <a:pt x="1324" y="766"/>
                    </a:lnTo>
                    <a:lnTo>
                      <a:pt x="1324" y="766"/>
                    </a:lnTo>
                    <a:lnTo>
                      <a:pt x="1324" y="767"/>
                    </a:lnTo>
                    <a:lnTo>
                      <a:pt x="1326" y="767"/>
                    </a:lnTo>
                    <a:lnTo>
                      <a:pt x="1326" y="767"/>
                    </a:lnTo>
                    <a:lnTo>
                      <a:pt x="1326" y="767"/>
                    </a:lnTo>
                    <a:lnTo>
                      <a:pt x="1326" y="767"/>
                    </a:lnTo>
                    <a:lnTo>
                      <a:pt x="1328" y="767"/>
                    </a:lnTo>
                    <a:lnTo>
                      <a:pt x="1328" y="769"/>
                    </a:lnTo>
                    <a:lnTo>
                      <a:pt x="1328" y="769"/>
                    </a:lnTo>
                    <a:lnTo>
                      <a:pt x="1328" y="769"/>
                    </a:lnTo>
                    <a:lnTo>
                      <a:pt x="1328" y="769"/>
                    </a:lnTo>
                    <a:lnTo>
                      <a:pt x="1330" y="769"/>
                    </a:lnTo>
                    <a:lnTo>
                      <a:pt x="1330" y="771"/>
                    </a:lnTo>
                    <a:lnTo>
                      <a:pt x="1330" y="771"/>
                    </a:lnTo>
                    <a:lnTo>
                      <a:pt x="1330" y="771"/>
                    </a:lnTo>
                    <a:lnTo>
                      <a:pt x="1331" y="771"/>
                    </a:lnTo>
                    <a:lnTo>
                      <a:pt x="1331" y="773"/>
                    </a:lnTo>
                    <a:lnTo>
                      <a:pt x="1331" y="773"/>
                    </a:lnTo>
                    <a:lnTo>
                      <a:pt x="1331" y="775"/>
                    </a:lnTo>
                    <a:lnTo>
                      <a:pt x="1331" y="775"/>
                    </a:lnTo>
                    <a:lnTo>
                      <a:pt x="1331" y="775"/>
                    </a:lnTo>
                    <a:lnTo>
                      <a:pt x="1333" y="775"/>
                    </a:lnTo>
                    <a:lnTo>
                      <a:pt x="1333" y="778"/>
                    </a:lnTo>
                    <a:lnTo>
                      <a:pt x="1333" y="778"/>
                    </a:lnTo>
                    <a:lnTo>
                      <a:pt x="1331" y="778"/>
                    </a:lnTo>
                    <a:lnTo>
                      <a:pt x="1331" y="778"/>
                    </a:lnTo>
                    <a:lnTo>
                      <a:pt x="1331" y="780"/>
                    </a:lnTo>
                    <a:lnTo>
                      <a:pt x="1333" y="780"/>
                    </a:lnTo>
                    <a:lnTo>
                      <a:pt x="1333" y="780"/>
                    </a:lnTo>
                    <a:lnTo>
                      <a:pt x="1333" y="780"/>
                    </a:lnTo>
                    <a:lnTo>
                      <a:pt x="1333" y="782"/>
                    </a:lnTo>
                    <a:lnTo>
                      <a:pt x="1333" y="782"/>
                    </a:lnTo>
                    <a:lnTo>
                      <a:pt x="1333" y="784"/>
                    </a:lnTo>
                    <a:lnTo>
                      <a:pt x="1333" y="784"/>
                    </a:lnTo>
                    <a:lnTo>
                      <a:pt x="1333" y="784"/>
                    </a:lnTo>
                    <a:lnTo>
                      <a:pt x="1331" y="784"/>
                    </a:lnTo>
                    <a:lnTo>
                      <a:pt x="1331" y="786"/>
                    </a:lnTo>
                    <a:lnTo>
                      <a:pt x="1331" y="786"/>
                    </a:lnTo>
                    <a:lnTo>
                      <a:pt x="1331" y="786"/>
                    </a:lnTo>
                    <a:lnTo>
                      <a:pt x="1331" y="786"/>
                    </a:lnTo>
                    <a:lnTo>
                      <a:pt x="1331" y="787"/>
                    </a:lnTo>
                    <a:lnTo>
                      <a:pt x="1331" y="787"/>
                    </a:lnTo>
                    <a:lnTo>
                      <a:pt x="1331" y="787"/>
                    </a:lnTo>
                    <a:lnTo>
                      <a:pt x="1331" y="789"/>
                    </a:lnTo>
                    <a:lnTo>
                      <a:pt x="1331" y="789"/>
                    </a:lnTo>
                    <a:lnTo>
                      <a:pt x="1331" y="791"/>
                    </a:lnTo>
                    <a:lnTo>
                      <a:pt x="1331" y="791"/>
                    </a:lnTo>
                    <a:lnTo>
                      <a:pt x="1331" y="791"/>
                    </a:lnTo>
                    <a:lnTo>
                      <a:pt x="1330" y="791"/>
                    </a:lnTo>
                    <a:lnTo>
                      <a:pt x="1330" y="791"/>
                    </a:lnTo>
                    <a:lnTo>
                      <a:pt x="1330" y="793"/>
                    </a:lnTo>
                    <a:lnTo>
                      <a:pt x="1328" y="793"/>
                    </a:lnTo>
                    <a:lnTo>
                      <a:pt x="1328" y="793"/>
                    </a:lnTo>
                    <a:lnTo>
                      <a:pt x="1326" y="793"/>
                    </a:lnTo>
                    <a:lnTo>
                      <a:pt x="1326" y="793"/>
                    </a:lnTo>
                    <a:lnTo>
                      <a:pt x="1326" y="795"/>
                    </a:lnTo>
                    <a:lnTo>
                      <a:pt x="1326" y="795"/>
                    </a:lnTo>
                    <a:lnTo>
                      <a:pt x="1326" y="795"/>
                    </a:lnTo>
                    <a:lnTo>
                      <a:pt x="1326" y="796"/>
                    </a:lnTo>
                    <a:lnTo>
                      <a:pt x="1326" y="796"/>
                    </a:lnTo>
                    <a:lnTo>
                      <a:pt x="1326" y="796"/>
                    </a:lnTo>
                    <a:lnTo>
                      <a:pt x="1326" y="798"/>
                    </a:lnTo>
                    <a:lnTo>
                      <a:pt x="1326" y="798"/>
                    </a:lnTo>
                    <a:lnTo>
                      <a:pt x="1326" y="800"/>
                    </a:lnTo>
                    <a:lnTo>
                      <a:pt x="1326" y="800"/>
                    </a:lnTo>
                    <a:lnTo>
                      <a:pt x="1326" y="800"/>
                    </a:lnTo>
                    <a:lnTo>
                      <a:pt x="1326" y="800"/>
                    </a:lnTo>
                    <a:lnTo>
                      <a:pt x="1326" y="800"/>
                    </a:lnTo>
                    <a:lnTo>
                      <a:pt x="1328" y="802"/>
                    </a:lnTo>
                    <a:lnTo>
                      <a:pt x="1328" y="802"/>
                    </a:lnTo>
                    <a:lnTo>
                      <a:pt x="1328" y="804"/>
                    </a:lnTo>
                    <a:lnTo>
                      <a:pt x="1330" y="804"/>
                    </a:lnTo>
                    <a:lnTo>
                      <a:pt x="1330" y="805"/>
                    </a:lnTo>
                    <a:lnTo>
                      <a:pt x="1331" y="805"/>
                    </a:lnTo>
                    <a:lnTo>
                      <a:pt x="1331" y="805"/>
                    </a:lnTo>
                    <a:lnTo>
                      <a:pt x="1331" y="807"/>
                    </a:lnTo>
                    <a:lnTo>
                      <a:pt x="1333" y="807"/>
                    </a:lnTo>
                    <a:lnTo>
                      <a:pt x="1333" y="807"/>
                    </a:lnTo>
                    <a:lnTo>
                      <a:pt x="1333" y="807"/>
                    </a:lnTo>
                    <a:lnTo>
                      <a:pt x="1333" y="809"/>
                    </a:lnTo>
                    <a:lnTo>
                      <a:pt x="1333" y="811"/>
                    </a:lnTo>
                    <a:lnTo>
                      <a:pt x="1331" y="811"/>
                    </a:lnTo>
                    <a:lnTo>
                      <a:pt x="1331" y="811"/>
                    </a:lnTo>
                    <a:lnTo>
                      <a:pt x="1331" y="811"/>
                    </a:lnTo>
                    <a:lnTo>
                      <a:pt x="1331" y="811"/>
                    </a:lnTo>
                    <a:lnTo>
                      <a:pt x="1331" y="813"/>
                    </a:lnTo>
                    <a:lnTo>
                      <a:pt x="1331" y="813"/>
                    </a:lnTo>
                    <a:lnTo>
                      <a:pt x="1331" y="813"/>
                    </a:lnTo>
                    <a:lnTo>
                      <a:pt x="1331" y="814"/>
                    </a:lnTo>
                    <a:lnTo>
                      <a:pt x="1333" y="814"/>
                    </a:lnTo>
                    <a:lnTo>
                      <a:pt x="1333" y="814"/>
                    </a:lnTo>
                    <a:lnTo>
                      <a:pt x="1335" y="814"/>
                    </a:lnTo>
                    <a:lnTo>
                      <a:pt x="1335" y="816"/>
                    </a:lnTo>
                    <a:lnTo>
                      <a:pt x="1335" y="816"/>
                    </a:lnTo>
                    <a:lnTo>
                      <a:pt x="1335" y="816"/>
                    </a:lnTo>
                    <a:lnTo>
                      <a:pt x="1335" y="816"/>
                    </a:lnTo>
                    <a:lnTo>
                      <a:pt x="1335" y="818"/>
                    </a:lnTo>
                    <a:lnTo>
                      <a:pt x="1337" y="818"/>
                    </a:lnTo>
                    <a:lnTo>
                      <a:pt x="1337" y="818"/>
                    </a:lnTo>
                    <a:lnTo>
                      <a:pt x="1339" y="820"/>
                    </a:lnTo>
                    <a:lnTo>
                      <a:pt x="1339" y="820"/>
                    </a:lnTo>
                    <a:lnTo>
                      <a:pt x="1339" y="820"/>
                    </a:lnTo>
                    <a:lnTo>
                      <a:pt x="1339" y="820"/>
                    </a:lnTo>
                    <a:lnTo>
                      <a:pt x="1339" y="822"/>
                    </a:lnTo>
                    <a:lnTo>
                      <a:pt x="1339" y="822"/>
                    </a:lnTo>
                    <a:lnTo>
                      <a:pt x="1339" y="822"/>
                    </a:lnTo>
                    <a:lnTo>
                      <a:pt x="1339" y="822"/>
                    </a:lnTo>
                    <a:lnTo>
                      <a:pt x="1339" y="822"/>
                    </a:lnTo>
                    <a:lnTo>
                      <a:pt x="1339" y="824"/>
                    </a:lnTo>
                    <a:lnTo>
                      <a:pt x="1339" y="824"/>
                    </a:lnTo>
                    <a:lnTo>
                      <a:pt x="1339" y="825"/>
                    </a:lnTo>
                    <a:lnTo>
                      <a:pt x="1339" y="825"/>
                    </a:lnTo>
                    <a:lnTo>
                      <a:pt x="1337" y="825"/>
                    </a:lnTo>
                    <a:lnTo>
                      <a:pt x="1337" y="825"/>
                    </a:lnTo>
                    <a:lnTo>
                      <a:pt x="1337" y="825"/>
                    </a:lnTo>
                    <a:lnTo>
                      <a:pt x="1337" y="825"/>
                    </a:lnTo>
                    <a:lnTo>
                      <a:pt x="1335" y="825"/>
                    </a:lnTo>
                    <a:lnTo>
                      <a:pt x="1335" y="825"/>
                    </a:lnTo>
                    <a:lnTo>
                      <a:pt x="1333" y="827"/>
                    </a:lnTo>
                    <a:lnTo>
                      <a:pt x="1333" y="827"/>
                    </a:lnTo>
                    <a:lnTo>
                      <a:pt x="1333" y="827"/>
                    </a:lnTo>
                    <a:lnTo>
                      <a:pt x="1333" y="827"/>
                    </a:lnTo>
                    <a:lnTo>
                      <a:pt x="1331" y="829"/>
                    </a:lnTo>
                    <a:lnTo>
                      <a:pt x="1331" y="829"/>
                    </a:lnTo>
                    <a:lnTo>
                      <a:pt x="1331" y="829"/>
                    </a:lnTo>
                    <a:lnTo>
                      <a:pt x="1331" y="831"/>
                    </a:lnTo>
                    <a:lnTo>
                      <a:pt x="1331" y="833"/>
                    </a:lnTo>
                    <a:lnTo>
                      <a:pt x="1331" y="833"/>
                    </a:lnTo>
                    <a:lnTo>
                      <a:pt x="1331" y="833"/>
                    </a:lnTo>
                    <a:lnTo>
                      <a:pt x="1331" y="834"/>
                    </a:lnTo>
                    <a:lnTo>
                      <a:pt x="1331" y="834"/>
                    </a:lnTo>
                    <a:lnTo>
                      <a:pt x="1331" y="834"/>
                    </a:lnTo>
                    <a:lnTo>
                      <a:pt x="1330" y="836"/>
                    </a:lnTo>
                    <a:lnTo>
                      <a:pt x="1330" y="836"/>
                    </a:lnTo>
                    <a:lnTo>
                      <a:pt x="1330" y="836"/>
                    </a:lnTo>
                    <a:lnTo>
                      <a:pt x="1330" y="836"/>
                    </a:lnTo>
                    <a:lnTo>
                      <a:pt x="1331" y="838"/>
                    </a:lnTo>
                    <a:lnTo>
                      <a:pt x="1331" y="838"/>
                    </a:lnTo>
                    <a:lnTo>
                      <a:pt x="1333" y="838"/>
                    </a:lnTo>
                    <a:lnTo>
                      <a:pt x="1333" y="838"/>
                    </a:lnTo>
                    <a:lnTo>
                      <a:pt x="1333" y="838"/>
                    </a:lnTo>
                    <a:lnTo>
                      <a:pt x="1333" y="840"/>
                    </a:lnTo>
                    <a:lnTo>
                      <a:pt x="1335" y="840"/>
                    </a:lnTo>
                    <a:lnTo>
                      <a:pt x="1337" y="840"/>
                    </a:lnTo>
                    <a:lnTo>
                      <a:pt x="1337" y="840"/>
                    </a:lnTo>
                    <a:lnTo>
                      <a:pt x="1337" y="842"/>
                    </a:lnTo>
                    <a:lnTo>
                      <a:pt x="1337" y="842"/>
                    </a:lnTo>
                    <a:lnTo>
                      <a:pt x="1335" y="842"/>
                    </a:lnTo>
                    <a:lnTo>
                      <a:pt x="1335" y="842"/>
                    </a:lnTo>
                    <a:lnTo>
                      <a:pt x="1335" y="842"/>
                    </a:lnTo>
                    <a:lnTo>
                      <a:pt x="1337" y="842"/>
                    </a:lnTo>
                    <a:lnTo>
                      <a:pt x="1337" y="843"/>
                    </a:lnTo>
                    <a:lnTo>
                      <a:pt x="1337" y="843"/>
                    </a:lnTo>
                    <a:lnTo>
                      <a:pt x="1337" y="843"/>
                    </a:lnTo>
                    <a:lnTo>
                      <a:pt x="1337" y="843"/>
                    </a:lnTo>
                    <a:lnTo>
                      <a:pt x="1335" y="843"/>
                    </a:lnTo>
                    <a:lnTo>
                      <a:pt x="1335" y="843"/>
                    </a:lnTo>
                    <a:lnTo>
                      <a:pt x="1335" y="843"/>
                    </a:lnTo>
                    <a:lnTo>
                      <a:pt x="1335" y="843"/>
                    </a:lnTo>
                    <a:lnTo>
                      <a:pt x="1337" y="843"/>
                    </a:lnTo>
                    <a:lnTo>
                      <a:pt x="1337" y="843"/>
                    </a:lnTo>
                    <a:lnTo>
                      <a:pt x="1337" y="843"/>
                    </a:lnTo>
                    <a:lnTo>
                      <a:pt x="1337" y="843"/>
                    </a:lnTo>
                    <a:lnTo>
                      <a:pt x="1339" y="843"/>
                    </a:lnTo>
                    <a:lnTo>
                      <a:pt x="1339" y="843"/>
                    </a:lnTo>
                    <a:lnTo>
                      <a:pt x="1339" y="845"/>
                    </a:lnTo>
                    <a:lnTo>
                      <a:pt x="1340" y="845"/>
                    </a:lnTo>
                    <a:lnTo>
                      <a:pt x="1340" y="845"/>
                    </a:lnTo>
                    <a:lnTo>
                      <a:pt x="1342" y="845"/>
                    </a:lnTo>
                    <a:lnTo>
                      <a:pt x="1342" y="845"/>
                    </a:lnTo>
                    <a:lnTo>
                      <a:pt x="1342" y="847"/>
                    </a:lnTo>
                    <a:lnTo>
                      <a:pt x="1344" y="847"/>
                    </a:lnTo>
                    <a:lnTo>
                      <a:pt x="1344" y="847"/>
                    </a:lnTo>
                    <a:lnTo>
                      <a:pt x="1344" y="847"/>
                    </a:lnTo>
                    <a:lnTo>
                      <a:pt x="1344" y="849"/>
                    </a:lnTo>
                    <a:lnTo>
                      <a:pt x="1344" y="849"/>
                    </a:lnTo>
                    <a:lnTo>
                      <a:pt x="1344" y="851"/>
                    </a:lnTo>
                    <a:lnTo>
                      <a:pt x="1344" y="851"/>
                    </a:lnTo>
                    <a:lnTo>
                      <a:pt x="1344" y="851"/>
                    </a:lnTo>
                    <a:lnTo>
                      <a:pt x="1344" y="851"/>
                    </a:lnTo>
                    <a:lnTo>
                      <a:pt x="1344" y="852"/>
                    </a:lnTo>
                    <a:lnTo>
                      <a:pt x="1344" y="852"/>
                    </a:lnTo>
                    <a:lnTo>
                      <a:pt x="1346" y="852"/>
                    </a:lnTo>
                    <a:lnTo>
                      <a:pt x="1346" y="852"/>
                    </a:lnTo>
                    <a:lnTo>
                      <a:pt x="1346" y="854"/>
                    </a:lnTo>
                    <a:lnTo>
                      <a:pt x="1346" y="854"/>
                    </a:lnTo>
                    <a:lnTo>
                      <a:pt x="1348" y="854"/>
                    </a:lnTo>
                    <a:lnTo>
                      <a:pt x="1348" y="854"/>
                    </a:lnTo>
                    <a:lnTo>
                      <a:pt x="1349" y="854"/>
                    </a:lnTo>
                    <a:lnTo>
                      <a:pt x="1349" y="854"/>
                    </a:lnTo>
                    <a:lnTo>
                      <a:pt x="1349" y="854"/>
                    </a:lnTo>
                    <a:lnTo>
                      <a:pt x="1349" y="854"/>
                    </a:lnTo>
                    <a:lnTo>
                      <a:pt x="1349" y="854"/>
                    </a:lnTo>
                    <a:lnTo>
                      <a:pt x="1349" y="856"/>
                    </a:lnTo>
                    <a:lnTo>
                      <a:pt x="1349" y="856"/>
                    </a:lnTo>
                    <a:lnTo>
                      <a:pt x="1349" y="856"/>
                    </a:lnTo>
                    <a:lnTo>
                      <a:pt x="1349" y="856"/>
                    </a:lnTo>
                    <a:lnTo>
                      <a:pt x="1349" y="858"/>
                    </a:lnTo>
                    <a:lnTo>
                      <a:pt x="1349" y="858"/>
                    </a:lnTo>
                    <a:lnTo>
                      <a:pt x="1351" y="858"/>
                    </a:lnTo>
                    <a:lnTo>
                      <a:pt x="1351" y="858"/>
                    </a:lnTo>
                    <a:lnTo>
                      <a:pt x="1351" y="860"/>
                    </a:lnTo>
                    <a:lnTo>
                      <a:pt x="1351" y="860"/>
                    </a:lnTo>
                    <a:lnTo>
                      <a:pt x="1351" y="860"/>
                    </a:lnTo>
                    <a:lnTo>
                      <a:pt x="1353" y="860"/>
                    </a:lnTo>
                    <a:lnTo>
                      <a:pt x="1353" y="860"/>
                    </a:lnTo>
                    <a:lnTo>
                      <a:pt x="1353" y="860"/>
                    </a:lnTo>
                    <a:lnTo>
                      <a:pt x="1353" y="860"/>
                    </a:lnTo>
                    <a:lnTo>
                      <a:pt x="1353" y="862"/>
                    </a:lnTo>
                    <a:lnTo>
                      <a:pt x="1353" y="862"/>
                    </a:lnTo>
                    <a:lnTo>
                      <a:pt x="1353" y="862"/>
                    </a:lnTo>
                    <a:lnTo>
                      <a:pt x="1353" y="862"/>
                    </a:lnTo>
                    <a:lnTo>
                      <a:pt x="1353" y="863"/>
                    </a:lnTo>
                    <a:lnTo>
                      <a:pt x="1353" y="865"/>
                    </a:lnTo>
                    <a:lnTo>
                      <a:pt x="1353" y="867"/>
                    </a:lnTo>
                    <a:lnTo>
                      <a:pt x="1353" y="867"/>
                    </a:lnTo>
                    <a:lnTo>
                      <a:pt x="1353" y="867"/>
                    </a:lnTo>
                    <a:lnTo>
                      <a:pt x="1353" y="867"/>
                    </a:lnTo>
                    <a:lnTo>
                      <a:pt x="1353" y="867"/>
                    </a:lnTo>
                    <a:lnTo>
                      <a:pt x="1353" y="869"/>
                    </a:lnTo>
                    <a:lnTo>
                      <a:pt x="1355" y="869"/>
                    </a:lnTo>
                    <a:lnTo>
                      <a:pt x="1355" y="869"/>
                    </a:lnTo>
                    <a:lnTo>
                      <a:pt x="1355" y="869"/>
                    </a:lnTo>
                    <a:lnTo>
                      <a:pt x="1355" y="869"/>
                    </a:lnTo>
                    <a:lnTo>
                      <a:pt x="1355" y="871"/>
                    </a:lnTo>
                    <a:lnTo>
                      <a:pt x="1357" y="871"/>
                    </a:lnTo>
                    <a:lnTo>
                      <a:pt x="1357" y="871"/>
                    </a:lnTo>
                    <a:lnTo>
                      <a:pt x="1357" y="872"/>
                    </a:lnTo>
                    <a:lnTo>
                      <a:pt x="1357" y="872"/>
                    </a:lnTo>
                    <a:lnTo>
                      <a:pt x="1357" y="874"/>
                    </a:lnTo>
                    <a:lnTo>
                      <a:pt x="1357" y="874"/>
                    </a:lnTo>
                    <a:lnTo>
                      <a:pt x="1357" y="876"/>
                    </a:lnTo>
                    <a:lnTo>
                      <a:pt x="1357" y="876"/>
                    </a:lnTo>
                    <a:lnTo>
                      <a:pt x="1357" y="878"/>
                    </a:lnTo>
                    <a:lnTo>
                      <a:pt x="1357" y="878"/>
                    </a:lnTo>
                    <a:lnTo>
                      <a:pt x="1357" y="878"/>
                    </a:lnTo>
                    <a:lnTo>
                      <a:pt x="1357" y="880"/>
                    </a:lnTo>
                    <a:lnTo>
                      <a:pt x="1357" y="880"/>
                    </a:lnTo>
                    <a:lnTo>
                      <a:pt x="1357" y="880"/>
                    </a:lnTo>
                    <a:lnTo>
                      <a:pt x="1357" y="881"/>
                    </a:lnTo>
                    <a:lnTo>
                      <a:pt x="1357" y="881"/>
                    </a:lnTo>
                    <a:lnTo>
                      <a:pt x="1358" y="881"/>
                    </a:lnTo>
                    <a:lnTo>
                      <a:pt x="1358" y="881"/>
                    </a:lnTo>
                    <a:lnTo>
                      <a:pt x="1358" y="883"/>
                    </a:lnTo>
                    <a:lnTo>
                      <a:pt x="1358" y="883"/>
                    </a:lnTo>
                    <a:lnTo>
                      <a:pt x="1358" y="883"/>
                    </a:lnTo>
                    <a:lnTo>
                      <a:pt x="1358" y="883"/>
                    </a:lnTo>
                    <a:lnTo>
                      <a:pt x="1358" y="883"/>
                    </a:lnTo>
                    <a:lnTo>
                      <a:pt x="1358" y="885"/>
                    </a:lnTo>
                    <a:lnTo>
                      <a:pt x="1358" y="885"/>
                    </a:lnTo>
                    <a:lnTo>
                      <a:pt x="1358" y="885"/>
                    </a:lnTo>
                    <a:lnTo>
                      <a:pt x="1358" y="885"/>
                    </a:lnTo>
                    <a:lnTo>
                      <a:pt x="1357" y="885"/>
                    </a:lnTo>
                    <a:lnTo>
                      <a:pt x="1357" y="885"/>
                    </a:lnTo>
                    <a:lnTo>
                      <a:pt x="1355" y="885"/>
                    </a:lnTo>
                    <a:lnTo>
                      <a:pt x="1355" y="885"/>
                    </a:lnTo>
                    <a:lnTo>
                      <a:pt x="1355" y="885"/>
                    </a:lnTo>
                    <a:lnTo>
                      <a:pt x="1355" y="885"/>
                    </a:lnTo>
                    <a:lnTo>
                      <a:pt x="1353" y="885"/>
                    </a:lnTo>
                    <a:lnTo>
                      <a:pt x="1353" y="885"/>
                    </a:lnTo>
                    <a:lnTo>
                      <a:pt x="1353" y="885"/>
                    </a:lnTo>
                    <a:lnTo>
                      <a:pt x="1351" y="885"/>
                    </a:lnTo>
                    <a:lnTo>
                      <a:pt x="1351" y="885"/>
                    </a:lnTo>
                    <a:lnTo>
                      <a:pt x="1349" y="885"/>
                    </a:lnTo>
                    <a:lnTo>
                      <a:pt x="1349" y="887"/>
                    </a:lnTo>
                    <a:lnTo>
                      <a:pt x="1349" y="887"/>
                    </a:lnTo>
                    <a:lnTo>
                      <a:pt x="1349" y="887"/>
                    </a:lnTo>
                    <a:lnTo>
                      <a:pt x="1348" y="887"/>
                    </a:lnTo>
                    <a:lnTo>
                      <a:pt x="1348" y="889"/>
                    </a:lnTo>
                    <a:lnTo>
                      <a:pt x="1348" y="889"/>
                    </a:lnTo>
                    <a:lnTo>
                      <a:pt x="1346" y="889"/>
                    </a:lnTo>
                    <a:lnTo>
                      <a:pt x="1346" y="889"/>
                    </a:lnTo>
                    <a:lnTo>
                      <a:pt x="1346" y="889"/>
                    </a:lnTo>
                    <a:lnTo>
                      <a:pt x="1346" y="889"/>
                    </a:lnTo>
                    <a:lnTo>
                      <a:pt x="1344" y="889"/>
                    </a:lnTo>
                    <a:lnTo>
                      <a:pt x="1342" y="889"/>
                    </a:lnTo>
                    <a:lnTo>
                      <a:pt x="1340" y="889"/>
                    </a:lnTo>
                    <a:lnTo>
                      <a:pt x="1340" y="889"/>
                    </a:lnTo>
                    <a:lnTo>
                      <a:pt x="1340" y="889"/>
                    </a:lnTo>
                    <a:lnTo>
                      <a:pt x="1340" y="889"/>
                    </a:lnTo>
                    <a:lnTo>
                      <a:pt x="1339" y="890"/>
                    </a:lnTo>
                    <a:lnTo>
                      <a:pt x="1339" y="890"/>
                    </a:lnTo>
                    <a:lnTo>
                      <a:pt x="1339" y="890"/>
                    </a:lnTo>
                    <a:lnTo>
                      <a:pt x="1339" y="890"/>
                    </a:lnTo>
                    <a:lnTo>
                      <a:pt x="1339" y="890"/>
                    </a:lnTo>
                    <a:lnTo>
                      <a:pt x="1337" y="890"/>
                    </a:lnTo>
                    <a:lnTo>
                      <a:pt x="1337" y="890"/>
                    </a:lnTo>
                    <a:lnTo>
                      <a:pt x="1337" y="892"/>
                    </a:lnTo>
                    <a:lnTo>
                      <a:pt x="1335" y="892"/>
                    </a:lnTo>
                    <a:lnTo>
                      <a:pt x="1335" y="892"/>
                    </a:lnTo>
                    <a:lnTo>
                      <a:pt x="1335" y="892"/>
                    </a:lnTo>
                    <a:lnTo>
                      <a:pt x="1337" y="894"/>
                    </a:lnTo>
                    <a:lnTo>
                      <a:pt x="1337" y="894"/>
                    </a:lnTo>
                    <a:lnTo>
                      <a:pt x="1337" y="896"/>
                    </a:lnTo>
                    <a:lnTo>
                      <a:pt x="1337" y="896"/>
                    </a:lnTo>
                    <a:lnTo>
                      <a:pt x="1337" y="898"/>
                    </a:lnTo>
                    <a:lnTo>
                      <a:pt x="1337" y="898"/>
                    </a:lnTo>
                    <a:lnTo>
                      <a:pt x="1339" y="898"/>
                    </a:lnTo>
                    <a:lnTo>
                      <a:pt x="1339" y="900"/>
                    </a:lnTo>
                    <a:lnTo>
                      <a:pt x="1339" y="900"/>
                    </a:lnTo>
                    <a:lnTo>
                      <a:pt x="1339" y="900"/>
                    </a:lnTo>
                    <a:lnTo>
                      <a:pt x="1339" y="900"/>
                    </a:lnTo>
                    <a:lnTo>
                      <a:pt x="1337" y="900"/>
                    </a:lnTo>
                    <a:lnTo>
                      <a:pt x="1337" y="900"/>
                    </a:lnTo>
                    <a:lnTo>
                      <a:pt x="1337" y="901"/>
                    </a:lnTo>
                    <a:lnTo>
                      <a:pt x="1337" y="901"/>
                    </a:lnTo>
                    <a:lnTo>
                      <a:pt x="1337" y="901"/>
                    </a:lnTo>
                    <a:lnTo>
                      <a:pt x="1337" y="901"/>
                    </a:lnTo>
                    <a:lnTo>
                      <a:pt x="1337" y="903"/>
                    </a:lnTo>
                    <a:lnTo>
                      <a:pt x="1335" y="903"/>
                    </a:lnTo>
                    <a:lnTo>
                      <a:pt x="1335" y="903"/>
                    </a:lnTo>
                    <a:lnTo>
                      <a:pt x="1335" y="905"/>
                    </a:lnTo>
                    <a:lnTo>
                      <a:pt x="1333" y="907"/>
                    </a:lnTo>
                    <a:lnTo>
                      <a:pt x="1333" y="907"/>
                    </a:lnTo>
                    <a:lnTo>
                      <a:pt x="1333" y="907"/>
                    </a:lnTo>
                    <a:lnTo>
                      <a:pt x="1333" y="907"/>
                    </a:lnTo>
                    <a:lnTo>
                      <a:pt x="1335" y="909"/>
                    </a:lnTo>
                    <a:lnTo>
                      <a:pt x="1335" y="909"/>
                    </a:lnTo>
                    <a:lnTo>
                      <a:pt x="1335" y="910"/>
                    </a:lnTo>
                    <a:lnTo>
                      <a:pt x="1335" y="912"/>
                    </a:lnTo>
                    <a:lnTo>
                      <a:pt x="1335" y="912"/>
                    </a:lnTo>
                    <a:lnTo>
                      <a:pt x="1335" y="912"/>
                    </a:lnTo>
                    <a:lnTo>
                      <a:pt x="1337" y="914"/>
                    </a:lnTo>
                    <a:lnTo>
                      <a:pt x="1337" y="914"/>
                    </a:lnTo>
                    <a:lnTo>
                      <a:pt x="1337" y="916"/>
                    </a:lnTo>
                    <a:lnTo>
                      <a:pt x="1337" y="916"/>
                    </a:lnTo>
                    <a:lnTo>
                      <a:pt x="1337" y="918"/>
                    </a:lnTo>
                    <a:lnTo>
                      <a:pt x="1337" y="918"/>
                    </a:lnTo>
                    <a:lnTo>
                      <a:pt x="1337" y="918"/>
                    </a:lnTo>
                    <a:lnTo>
                      <a:pt x="1339" y="918"/>
                    </a:lnTo>
                    <a:lnTo>
                      <a:pt x="1339" y="919"/>
                    </a:lnTo>
                    <a:lnTo>
                      <a:pt x="1339" y="919"/>
                    </a:lnTo>
                    <a:lnTo>
                      <a:pt x="1339" y="919"/>
                    </a:lnTo>
                    <a:lnTo>
                      <a:pt x="1339" y="921"/>
                    </a:lnTo>
                    <a:lnTo>
                      <a:pt x="1339" y="921"/>
                    </a:lnTo>
                    <a:lnTo>
                      <a:pt x="1339" y="921"/>
                    </a:lnTo>
                    <a:lnTo>
                      <a:pt x="1339" y="921"/>
                    </a:lnTo>
                    <a:lnTo>
                      <a:pt x="1339" y="921"/>
                    </a:lnTo>
                    <a:lnTo>
                      <a:pt x="1340" y="923"/>
                    </a:lnTo>
                    <a:lnTo>
                      <a:pt x="1340" y="923"/>
                    </a:lnTo>
                    <a:lnTo>
                      <a:pt x="1342" y="923"/>
                    </a:lnTo>
                    <a:lnTo>
                      <a:pt x="1342" y="923"/>
                    </a:lnTo>
                    <a:lnTo>
                      <a:pt x="1344" y="923"/>
                    </a:lnTo>
                    <a:lnTo>
                      <a:pt x="1344" y="923"/>
                    </a:lnTo>
                    <a:lnTo>
                      <a:pt x="1346" y="925"/>
                    </a:lnTo>
                    <a:lnTo>
                      <a:pt x="1346" y="925"/>
                    </a:lnTo>
                    <a:lnTo>
                      <a:pt x="1346" y="927"/>
                    </a:lnTo>
                    <a:lnTo>
                      <a:pt x="1346" y="928"/>
                    </a:lnTo>
                    <a:lnTo>
                      <a:pt x="1346" y="928"/>
                    </a:lnTo>
                    <a:lnTo>
                      <a:pt x="1346" y="928"/>
                    </a:lnTo>
                    <a:lnTo>
                      <a:pt x="1346" y="928"/>
                    </a:lnTo>
                    <a:lnTo>
                      <a:pt x="1346" y="930"/>
                    </a:lnTo>
                    <a:lnTo>
                      <a:pt x="1348" y="930"/>
                    </a:lnTo>
                    <a:lnTo>
                      <a:pt x="1348" y="930"/>
                    </a:lnTo>
                    <a:lnTo>
                      <a:pt x="1346" y="932"/>
                    </a:lnTo>
                    <a:lnTo>
                      <a:pt x="1346" y="934"/>
                    </a:lnTo>
                    <a:lnTo>
                      <a:pt x="1346" y="934"/>
                    </a:lnTo>
                    <a:lnTo>
                      <a:pt x="1348" y="934"/>
                    </a:lnTo>
                    <a:lnTo>
                      <a:pt x="1348" y="936"/>
                    </a:lnTo>
                    <a:lnTo>
                      <a:pt x="1348" y="936"/>
                    </a:lnTo>
                    <a:lnTo>
                      <a:pt x="1348" y="936"/>
                    </a:lnTo>
                    <a:lnTo>
                      <a:pt x="1346" y="936"/>
                    </a:lnTo>
                    <a:lnTo>
                      <a:pt x="1346" y="936"/>
                    </a:lnTo>
                    <a:lnTo>
                      <a:pt x="1346" y="936"/>
                    </a:lnTo>
                    <a:lnTo>
                      <a:pt x="1344" y="938"/>
                    </a:lnTo>
                    <a:lnTo>
                      <a:pt x="1344" y="938"/>
                    </a:lnTo>
                    <a:lnTo>
                      <a:pt x="1344" y="938"/>
                    </a:lnTo>
                    <a:lnTo>
                      <a:pt x="1344" y="938"/>
                    </a:lnTo>
                    <a:lnTo>
                      <a:pt x="1344" y="938"/>
                    </a:lnTo>
                    <a:lnTo>
                      <a:pt x="1342" y="938"/>
                    </a:lnTo>
                    <a:lnTo>
                      <a:pt x="1342" y="939"/>
                    </a:lnTo>
                    <a:lnTo>
                      <a:pt x="1342" y="939"/>
                    </a:lnTo>
                    <a:lnTo>
                      <a:pt x="1342" y="939"/>
                    </a:lnTo>
                    <a:lnTo>
                      <a:pt x="1342" y="941"/>
                    </a:lnTo>
                    <a:lnTo>
                      <a:pt x="1342" y="941"/>
                    </a:lnTo>
                    <a:lnTo>
                      <a:pt x="1340" y="941"/>
                    </a:lnTo>
                    <a:lnTo>
                      <a:pt x="1340" y="941"/>
                    </a:lnTo>
                    <a:lnTo>
                      <a:pt x="1340" y="941"/>
                    </a:lnTo>
                    <a:lnTo>
                      <a:pt x="1339" y="941"/>
                    </a:lnTo>
                    <a:lnTo>
                      <a:pt x="1339" y="941"/>
                    </a:lnTo>
                    <a:lnTo>
                      <a:pt x="1339" y="941"/>
                    </a:lnTo>
                    <a:lnTo>
                      <a:pt x="1339" y="943"/>
                    </a:lnTo>
                    <a:lnTo>
                      <a:pt x="1337" y="943"/>
                    </a:lnTo>
                    <a:lnTo>
                      <a:pt x="1337" y="943"/>
                    </a:lnTo>
                    <a:lnTo>
                      <a:pt x="1337" y="943"/>
                    </a:lnTo>
                    <a:lnTo>
                      <a:pt x="1337" y="943"/>
                    </a:lnTo>
                    <a:lnTo>
                      <a:pt x="1337" y="945"/>
                    </a:lnTo>
                    <a:lnTo>
                      <a:pt x="1335" y="945"/>
                    </a:lnTo>
                    <a:lnTo>
                      <a:pt x="1335" y="945"/>
                    </a:lnTo>
                    <a:lnTo>
                      <a:pt x="1335" y="945"/>
                    </a:lnTo>
                    <a:lnTo>
                      <a:pt x="1335" y="945"/>
                    </a:lnTo>
                    <a:lnTo>
                      <a:pt x="1335" y="947"/>
                    </a:lnTo>
                    <a:lnTo>
                      <a:pt x="1333" y="947"/>
                    </a:lnTo>
                    <a:lnTo>
                      <a:pt x="1333" y="947"/>
                    </a:lnTo>
                    <a:lnTo>
                      <a:pt x="1333" y="948"/>
                    </a:lnTo>
                    <a:lnTo>
                      <a:pt x="1331" y="948"/>
                    </a:lnTo>
                    <a:lnTo>
                      <a:pt x="1331" y="948"/>
                    </a:lnTo>
                    <a:lnTo>
                      <a:pt x="1331" y="948"/>
                    </a:lnTo>
                    <a:lnTo>
                      <a:pt x="1330" y="948"/>
                    </a:lnTo>
                    <a:lnTo>
                      <a:pt x="1330" y="950"/>
                    </a:lnTo>
                    <a:lnTo>
                      <a:pt x="1330" y="950"/>
                    </a:lnTo>
                    <a:lnTo>
                      <a:pt x="1330" y="950"/>
                    </a:lnTo>
                    <a:lnTo>
                      <a:pt x="1330" y="950"/>
                    </a:lnTo>
                    <a:lnTo>
                      <a:pt x="1330" y="950"/>
                    </a:lnTo>
                    <a:lnTo>
                      <a:pt x="1330" y="950"/>
                    </a:lnTo>
                    <a:lnTo>
                      <a:pt x="1328" y="950"/>
                    </a:lnTo>
                    <a:lnTo>
                      <a:pt x="1328" y="952"/>
                    </a:lnTo>
                    <a:lnTo>
                      <a:pt x="1328" y="952"/>
                    </a:lnTo>
                    <a:lnTo>
                      <a:pt x="1328" y="952"/>
                    </a:lnTo>
                    <a:lnTo>
                      <a:pt x="1326" y="952"/>
                    </a:lnTo>
                    <a:lnTo>
                      <a:pt x="1326" y="952"/>
                    </a:lnTo>
                    <a:lnTo>
                      <a:pt x="1326" y="952"/>
                    </a:lnTo>
                    <a:lnTo>
                      <a:pt x="1326" y="954"/>
                    </a:lnTo>
                    <a:lnTo>
                      <a:pt x="1326" y="954"/>
                    </a:lnTo>
                    <a:lnTo>
                      <a:pt x="1328" y="954"/>
                    </a:lnTo>
                    <a:lnTo>
                      <a:pt x="1328" y="954"/>
                    </a:lnTo>
                    <a:lnTo>
                      <a:pt x="1328" y="954"/>
                    </a:lnTo>
                    <a:lnTo>
                      <a:pt x="1328" y="956"/>
                    </a:lnTo>
                    <a:lnTo>
                      <a:pt x="1328" y="956"/>
                    </a:lnTo>
                    <a:lnTo>
                      <a:pt x="1328" y="956"/>
                    </a:lnTo>
                    <a:lnTo>
                      <a:pt x="1328" y="957"/>
                    </a:lnTo>
                    <a:lnTo>
                      <a:pt x="1328" y="957"/>
                    </a:lnTo>
                    <a:lnTo>
                      <a:pt x="1326" y="957"/>
                    </a:lnTo>
                    <a:lnTo>
                      <a:pt x="1326" y="957"/>
                    </a:lnTo>
                    <a:lnTo>
                      <a:pt x="1328" y="959"/>
                    </a:lnTo>
                    <a:lnTo>
                      <a:pt x="1328" y="959"/>
                    </a:lnTo>
                    <a:lnTo>
                      <a:pt x="1328" y="959"/>
                    </a:lnTo>
                    <a:lnTo>
                      <a:pt x="1328" y="961"/>
                    </a:lnTo>
                    <a:lnTo>
                      <a:pt x="1328" y="961"/>
                    </a:lnTo>
                    <a:lnTo>
                      <a:pt x="1328" y="961"/>
                    </a:lnTo>
                    <a:lnTo>
                      <a:pt x="1328" y="961"/>
                    </a:lnTo>
                    <a:lnTo>
                      <a:pt x="1328" y="963"/>
                    </a:lnTo>
                    <a:lnTo>
                      <a:pt x="1328" y="963"/>
                    </a:lnTo>
                    <a:lnTo>
                      <a:pt x="1328" y="963"/>
                    </a:lnTo>
                    <a:lnTo>
                      <a:pt x="1328" y="963"/>
                    </a:lnTo>
                    <a:lnTo>
                      <a:pt x="1328" y="965"/>
                    </a:lnTo>
                    <a:lnTo>
                      <a:pt x="1330" y="965"/>
                    </a:lnTo>
                    <a:lnTo>
                      <a:pt x="1330" y="965"/>
                    </a:lnTo>
                    <a:lnTo>
                      <a:pt x="1330" y="965"/>
                    </a:lnTo>
                    <a:lnTo>
                      <a:pt x="1330" y="966"/>
                    </a:lnTo>
                    <a:lnTo>
                      <a:pt x="1328" y="966"/>
                    </a:lnTo>
                    <a:lnTo>
                      <a:pt x="1328" y="966"/>
                    </a:lnTo>
                    <a:lnTo>
                      <a:pt x="1328" y="966"/>
                    </a:lnTo>
                    <a:lnTo>
                      <a:pt x="1326" y="966"/>
                    </a:lnTo>
                    <a:lnTo>
                      <a:pt x="1326" y="968"/>
                    </a:lnTo>
                    <a:lnTo>
                      <a:pt x="1324" y="968"/>
                    </a:lnTo>
                    <a:lnTo>
                      <a:pt x="1324" y="968"/>
                    </a:lnTo>
                    <a:lnTo>
                      <a:pt x="1324" y="968"/>
                    </a:lnTo>
                    <a:lnTo>
                      <a:pt x="1322" y="968"/>
                    </a:lnTo>
                    <a:lnTo>
                      <a:pt x="1320" y="968"/>
                    </a:lnTo>
                    <a:lnTo>
                      <a:pt x="1320" y="968"/>
                    </a:lnTo>
                    <a:lnTo>
                      <a:pt x="1320" y="968"/>
                    </a:lnTo>
                    <a:lnTo>
                      <a:pt x="1319" y="968"/>
                    </a:lnTo>
                    <a:lnTo>
                      <a:pt x="1319" y="968"/>
                    </a:lnTo>
                    <a:lnTo>
                      <a:pt x="1319" y="968"/>
                    </a:lnTo>
                    <a:lnTo>
                      <a:pt x="1317" y="968"/>
                    </a:lnTo>
                    <a:lnTo>
                      <a:pt x="1317" y="968"/>
                    </a:lnTo>
                    <a:lnTo>
                      <a:pt x="1317" y="968"/>
                    </a:lnTo>
                    <a:lnTo>
                      <a:pt x="1315" y="968"/>
                    </a:lnTo>
                    <a:lnTo>
                      <a:pt x="1315" y="968"/>
                    </a:lnTo>
                    <a:lnTo>
                      <a:pt x="1315" y="968"/>
                    </a:lnTo>
                    <a:lnTo>
                      <a:pt x="1315" y="968"/>
                    </a:lnTo>
                    <a:lnTo>
                      <a:pt x="1315" y="968"/>
                    </a:lnTo>
                    <a:lnTo>
                      <a:pt x="1315" y="968"/>
                    </a:lnTo>
                    <a:lnTo>
                      <a:pt x="1313" y="968"/>
                    </a:lnTo>
                    <a:lnTo>
                      <a:pt x="1313" y="968"/>
                    </a:lnTo>
                    <a:lnTo>
                      <a:pt x="1313" y="968"/>
                    </a:lnTo>
                    <a:lnTo>
                      <a:pt x="1313" y="968"/>
                    </a:lnTo>
                    <a:lnTo>
                      <a:pt x="1313" y="968"/>
                    </a:lnTo>
                    <a:lnTo>
                      <a:pt x="1311" y="968"/>
                    </a:lnTo>
                    <a:lnTo>
                      <a:pt x="1311" y="968"/>
                    </a:lnTo>
                    <a:lnTo>
                      <a:pt x="1311" y="968"/>
                    </a:lnTo>
                    <a:lnTo>
                      <a:pt x="1311" y="968"/>
                    </a:lnTo>
                    <a:lnTo>
                      <a:pt x="1311" y="968"/>
                    </a:lnTo>
                    <a:lnTo>
                      <a:pt x="1310" y="968"/>
                    </a:lnTo>
                    <a:lnTo>
                      <a:pt x="1310" y="968"/>
                    </a:lnTo>
                    <a:lnTo>
                      <a:pt x="1308" y="968"/>
                    </a:lnTo>
                    <a:lnTo>
                      <a:pt x="1308" y="968"/>
                    </a:lnTo>
                    <a:lnTo>
                      <a:pt x="1308" y="968"/>
                    </a:lnTo>
                    <a:lnTo>
                      <a:pt x="1308" y="968"/>
                    </a:lnTo>
                    <a:lnTo>
                      <a:pt x="1306" y="968"/>
                    </a:lnTo>
                    <a:lnTo>
                      <a:pt x="1306" y="968"/>
                    </a:lnTo>
                    <a:lnTo>
                      <a:pt x="1306" y="968"/>
                    </a:lnTo>
                    <a:lnTo>
                      <a:pt x="1304" y="968"/>
                    </a:lnTo>
                    <a:lnTo>
                      <a:pt x="1304" y="968"/>
                    </a:lnTo>
                    <a:lnTo>
                      <a:pt x="1302" y="968"/>
                    </a:lnTo>
                    <a:lnTo>
                      <a:pt x="1302" y="968"/>
                    </a:lnTo>
                    <a:lnTo>
                      <a:pt x="1302" y="968"/>
                    </a:lnTo>
                    <a:lnTo>
                      <a:pt x="1302" y="968"/>
                    </a:lnTo>
                    <a:lnTo>
                      <a:pt x="1302" y="968"/>
                    </a:lnTo>
                    <a:lnTo>
                      <a:pt x="1302" y="970"/>
                    </a:lnTo>
                    <a:lnTo>
                      <a:pt x="1302" y="970"/>
                    </a:lnTo>
                    <a:lnTo>
                      <a:pt x="1302" y="970"/>
                    </a:lnTo>
                    <a:lnTo>
                      <a:pt x="1302" y="970"/>
                    </a:lnTo>
                    <a:lnTo>
                      <a:pt x="1302" y="972"/>
                    </a:lnTo>
                    <a:lnTo>
                      <a:pt x="1302" y="972"/>
                    </a:lnTo>
                    <a:lnTo>
                      <a:pt x="1301" y="972"/>
                    </a:lnTo>
                    <a:lnTo>
                      <a:pt x="1301" y="974"/>
                    </a:lnTo>
                    <a:lnTo>
                      <a:pt x="1301" y="974"/>
                    </a:lnTo>
                    <a:lnTo>
                      <a:pt x="1301" y="974"/>
                    </a:lnTo>
                    <a:lnTo>
                      <a:pt x="1301" y="974"/>
                    </a:lnTo>
                    <a:lnTo>
                      <a:pt x="1301" y="976"/>
                    </a:lnTo>
                    <a:lnTo>
                      <a:pt x="1301" y="976"/>
                    </a:lnTo>
                    <a:lnTo>
                      <a:pt x="1301" y="976"/>
                    </a:lnTo>
                    <a:lnTo>
                      <a:pt x="1301" y="977"/>
                    </a:lnTo>
                    <a:lnTo>
                      <a:pt x="1301" y="977"/>
                    </a:lnTo>
                    <a:lnTo>
                      <a:pt x="1301" y="983"/>
                    </a:lnTo>
                    <a:lnTo>
                      <a:pt x="1301" y="983"/>
                    </a:lnTo>
                    <a:lnTo>
                      <a:pt x="1301" y="985"/>
                    </a:lnTo>
                    <a:lnTo>
                      <a:pt x="1301" y="985"/>
                    </a:lnTo>
                    <a:lnTo>
                      <a:pt x="1301" y="986"/>
                    </a:lnTo>
                    <a:lnTo>
                      <a:pt x="1302" y="986"/>
                    </a:lnTo>
                    <a:lnTo>
                      <a:pt x="1302" y="988"/>
                    </a:lnTo>
                    <a:lnTo>
                      <a:pt x="1302" y="988"/>
                    </a:lnTo>
                    <a:lnTo>
                      <a:pt x="1302" y="988"/>
                    </a:lnTo>
                    <a:lnTo>
                      <a:pt x="1304" y="990"/>
                    </a:lnTo>
                    <a:lnTo>
                      <a:pt x="1304" y="990"/>
                    </a:lnTo>
                    <a:lnTo>
                      <a:pt x="1306" y="992"/>
                    </a:lnTo>
                    <a:lnTo>
                      <a:pt x="1306" y="992"/>
                    </a:lnTo>
                    <a:lnTo>
                      <a:pt x="1306" y="992"/>
                    </a:lnTo>
                    <a:lnTo>
                      <a:pt x="1306" y="994"/>
                    </a:lnTo>
                    <a:lnTo>
                      <a:pt x="1306" y="994"/>
                    </a:lnTo>
                    <a:lnTo>
                      <a:pt x="1306" y="995"/>
                    </a:lnTo>
                    <a:lnTo>
                      <a:pt x="1306" y="995"/>
                    </a:lnTo>
                    <a:lnTo>
                      <a:pt x="1304" y="997"/>
                    </a:lnTo>
                    <a:lnTo>
                      <a:pt x="1304" y="997"/>
                    </a:lnTo>
                    <a:lnTo>
                      <a:pt x="1304" y="997"/>
                    </a:lnTo>
                    <a:lnTo>
                      <a:pt x="1304" y="999"/>
                    </a:lnTo>
                    <a:lnTo>
                      <a:pt x="1302" y="999"/>
                    </a:lnTo>
                    <a:lnTo>
                      <a:pt x="1302" y="999"/>
                    </a:lnTo>
                    <a:lnTo>
                      <a:pt x="1302" y="999"/>
                    </a:lnTo>
                    <a:lnTo>
                      <a:pt x="1301" y="999"/>
                    </a:lnTo>
                    <a:lnTo>
                      <a:pt x="1299" y="999"/>
                    </a:lnTo>
                    <a:lnTo>
                      <a:pt x="1299" y="999"/>
                    </a:lnTo>
                    <a:lnTo>
                      <a:pt x="1299" y="999"/>
                    </a:lnTo>
                    <a:lnTo>
                      <a:pt x="1297" y="999"/>
                    </a:lnTo>
                    <a:lnTo>
                      <a:pt x="1297" y="999"/>
                    </a:lnTo>
                    <a:lnTo>
                      <a:pt x="1295" y="999"/>
                    </a:lnTo>
                    <a:lnTo>
                      <a:pt x="1295" y="999"/>
                    </a:lnTo>
                    <a:lnTo>
                      <a:pt x="1295" y="999"/>
                    </a:lnTo>
                    <a:lnTo>
                      <a:pt x="1295" y="999"/>
                    </a:lnTo>
                    <a:lnTo>
                      <a:pt x="1293" y="999"/>
                    </a:lnTo>
                    <a:lnTo>
                      <a:pt x="1293" y="999"/>
                    </a:lnTo>
                    <a:lnTo>
                      <a:pt x="1293" y="999"/>
                    </a:lnTo>
                    <a:lnTo>
                      <a:pt x="1293" y="999"/>
                    </a:lnTo>
                    <a:lnTo>
                      <a:pt x="1292" y="999"/>
                    </a:lnTo>
                    <a:lnTo>
                      <a:pt x="1292" y="999"/>
                    </a:lnTo>
                    <a:lnTo>
                      <a:pt x="1290" y="999"/>
                    </a:lnTo>
                    <a:lnTo>
                      <a:pt x="1290" y="999"/>
                    </a:lnTo>
                    <a:lnTo>
                      <a:pt x="1290" y="999"/>
                    </a:lnTo>
                    <a:lnTo>
                      <a:pt x="1288" y="999"/>
                    </a:lnTo>
                    <a:lnTo>
                      <a:pt x="1286" y="1001"/>
                    </a:lnTo>
                    <a:lnTo>
                      <a:pt x="1286" y="1001"/>
                    </a:lnTo>
                    <a:lnTo>
                      <a:pt x="1286" y="1001"/>
                    </a:lnTo>
                    <a:lnTo>
                      <a:pt x="1284" y="1003"/>
                    </a:lnTo>
                    <a:lnTo>
                      <a:pt x="1282" y="1004"/>
                    </a:lnTo>
                    <a:lnTo>
                      <a:pt x="1282" y="1004"/>
                    </a:lnTo>
                    <a:lnTo>
                      <a:pt x="1282" y="1004"/>
                    </a:lnTo>
                    <a:lnTo>
                      <a:pt x="1282" y="1004"/>
                    </a:lnTo>
                    <a:lnTo>
                      <a:pt x="1282" y="1006"/>
                    </a:lnTo>
                    <a:lnTo>
                      <a:pt x="1282" y="1006"/>
                    </a:lnTo>
                    <a:lnTo>
                      <a:pt x="1281" y="1006"/>
                    </a:lnTo>
                    <a:lnTo>
                      <a:pt x="1281" y="1008"/>
                    </a:lnTo>
                    <a:lnTo>
                      <a:pt x="1281" y="1008"/>
                    </a:lnTo>
                    <a:lnTo>
                      <a:pt x="1281" y="1008"/>
                    </a:lnTo>
                    <a:lnTo>
                      <a:pt x="1281" y="1008"/>
                    </a:lnTo>
                    <a:lnTo>
                      <a:pt x="1281" y="1010"/>
                    </a:lnTo>
                    <a:lnTo>
                      <a:pt x="1281" y="1010"/>
                    </a:lnTo>
                    <a:lnTo>
                      <a:pt x="1281" y="1010"/>
                    </a:lnTo>
                    <a:lnTo>
                      <a:pt x="1281" y="1012"/>
                    </a:lnTo>
                    <a:lnTo>
                      <a:pt x="1281" y="1012"/>
                    </a:lnTo>
                    <a:lnTo>
                      <a:pt x="1279" y="1012"/>
                    </a:lnTo>
                    <a:lnTo>
                      <a:pt x="1279" y="1012"/>
                    </a:lnTo>
                    <a:lnTo>
                      <a:pt x="1279" y="1012"/>
                    </a:lnTo>
                    <a:lnTo>
                      <a:pt x="1279" y="1013"/>
                    </a:lnTo>
                    <a:lnTo>
                      <a:pt x="1277" y="1015"/>
                    </a:lnTo>
                    <a:lnTo>
                      <a:pt x="1277" y="1015"/>
                    </a:lnTo>
                    <a:lnTo>
                      <a:pt x="1277" y="1017"/>
                    </a:lnTo>
                    <a:lnTo>
                      <a:pt x="1275" y="1017"/>
                    </a:lnTo>
                    <a:lnTo>
                      <a:pt x="1275" y="1019"/>
                    </a:lnTo>
                    <a:lnTo>
                      <a:pt x="1275" y="1019"/>
                    </a:lnTo>
                    <a:lnTo>
                      <a:pt x="1275" y="1021"/>
                    </a:lnTo>
                    <a:lnTo>
                      <a:pt x="1275" y="1021"/>
                    </a:lnTo>
                    <a:lnTo>
                      <a:pt x="1275" y="1023"/>
                    </a:lnTo>
                    <a:lnTo>
                      <a:pt x="1275" y="1023"/>
                    </a:lnTo>
                    <a:lnTo>
                      <a:pt x="1275" y="1024"/>
                    </a:lnTo>
                    <a:lnTo>
                      <a:pt x="1273" y="1024"/>
                    </a:lnTo>
                    <a:lnTo>
                      <a:pt x="1273" y="1026"/>
                    </a:lnTo>
                    <a:lnTo>
                      <a:pt x="1273" y="1026"/>
                    </a:lnTo>
                    <a:lnTo>
                      <a:pt x="1273" y="1026"/>
                    </a:lnTo>
                    <a:lnTo>
                      <a:pt x="1273" y="1026"/>
                    </a:lnTo>
                    <a:lnTo>
                      <a:pt x="1273" y="1028"/>
                    </a:lnTo>
                    <a:lnTo>
                      <a:pt x="1273" y="1028"/>
                    </a:lnTo>
                    <a:lnTo>
                      <a:pt x="1273" y="1028"/>
                    </a:lnTo>
                    <a:lnTo>
                      <a:pt x="1273" y="1030"/>
                    </a:lnTo>
                    <a:lnTo>
                      <a:pt x="1275" y="1030"/>
                    </a:lnTo>
                    <a:lnTo>
                      <a:pt x="1275" y="1032"/>
                    </a:lnTo>
                    <a:lnTo>
                      <a:pt x="1275" y="1032"/>
                    </a:lnTo>
                    <a:lnTo>
                      <a:pt x="1275" y="1032"/>
                    </a:lnTo>
                    <a:lnTo>
                      <a:pt x="1277" y="1032"/>
                    </a:lnTo>
                    <a:lnTo>
                      <a:pt x="1277" y="1032"/>
                    </a:lnTo>
                    <a:lnTo>
                      <a:pt x="1277" y="1033"/>
                    </a:lnTo>
                    <a:lnTo>
                      <a:pt x="1277" y="1033"/>
                    </a:lnTo>
                    <a:lnTo>
                      <a:pt x="1277" y="1033"/>
                    </a:lnTo>
                    <a:lnTo>
                      <a:pt x="1277" y="1035"/>
                    </a:lnTo>
                    <a:lnTo>
                      <a:pt x="1279" y="1035"/>
                    </a:lnTo>
                    <a:lnTo>
                      <a:pt x="1279" y="1035"/>
                    </a:lnTo>
                    <a:lnTo>
                      <a:pt x="1279" y="1037"/>
                    </a:lnTo>
                    <a:lnTo>
                      <a:pt x="1279" y="1037"/>
                    </a:lnTo>
                    <a:lnTo>
                      <a:pt x="1279" y="1037"/>
                    </a:lnTo>
                    <a:lnTo>
                      <a:pt x="1277" y="1039"/>
                    </a:lnTo>
                    <a:lnTo>
                      <a:pt x="1277" y="1039"/>
                    </a:lnTo>
                    <a:lnTo>
                      <a:pt x="1277" y="1041"/>
                    </a:lnTo>
                    <a:lnTo>
                      <a:pt x="1277" y="1041"/>
                    </a:lnTo>
                    <a:lnTo>
                      <a:pt x="1277" y="1041"/>
                    </a:lnTo>
                    <a:lnTo>
                      <a:pt x="1275" y="1041"/>
                    </a:lnTo>
                    <a:lnTo>
                      <a:pt x="1275" y="1041"/>
                    </a:lnTo>
                    <a:lnTo>
                      <a:pt x="1273" y="1041"/>
                    </a:lnTo>
                    <a:lnTo>
                      <a:pt x="1273" y="1041"/>
                    </a:lnTo>
                    <a:lnTo>
                      <a:pt x="1273" y="1041"/>
                    </a:lnTo>
                    <a:lnTo>
                      <a:pt x="1272" y="1042"/>
                    </a:lnTo>
                    <a:lnTo>
                      <a:pt x="1272" y="1042"/>
                    </a:lnTo>
                    <a:lnTo>
                      <a:pt x="1272" y="1042"/>
                    </a:lnTo>
                    <a:lnTo>
                      <a:pt x="1272" y="1044"/>
                    </a:lnTo>
                    <a:lnTo>
                      <a:pt x="1272" y="1044"/>
                    </a:lnTo>
                    <a:lnTo>
                      <a:pt x="1272" y="1044"/>
                    </a:lnTo>
                    <a:lnTo>
                      <a:pt x="1272" y="1044"/>
                    </a:lnTo>
                    <a:lnTo>
                      <a:pt x="1272" y="1044"/>
                    </a:lnTo>
                    <a:lnTo>
                      <a:pt x="1272" y="1044"/>
                    </a:lnTo>
                    <a:lnTo>
                      <a:pt x="1270" y="1044"/>
                    </a:lnTo>
                    <a:lnTo>
                      <a:pt x="1270" y="1044"/>
                    </a:lnTo>
                    <a:lnTo>
                      <a:pt x="1270" y="1044"/>
                    </a:lnTo>
                    <a:lnTo>
                      <a:pt x="1270" y="1044"/>
                    </a:lnTo>
                    <a:lnTo>
                      <a:pt x="1268" y="1044"/>
                    </a:lnTo>
                    <a:lnTo>
                      <a:pt x="1268" y="1044"/>
                    </a:lnTo>
                    <a:lnTo>
                      <a:pt x="1266" y="1044"/>
                    </a:lnTo>
                    <a:lnTo>
                      <a:pt x="1266" y="1046"/>
                    </a:lnTo>
                    <a:lnTo>
                      <a:pt x="1266" y="1046"/>
                    </a:lnTo>
                    <a:lnTo>
                      <a:pt x="1266" y="1048"/>
                    </a:lnTo>
                    <a:lnTo>
                      <a:pt x="1264" y="1048"/>
                    </a:lnTo>
                    <a:lnTo>
                      <a:pt x="1264" y="1048"/>
                    </a:lnTo>
                    <a:lnTo>
                      <a:pt x="1264" y="1050"/>
                    </a:lnTo>
                    <a:lnTo>
                      <a:pt x="1263" y="1050"/>
                    </a:lnTo>
                    <a:lnTo>
                      <a:pt x="1263" y="1051"/>
                    </a:lnTo>
                    <a:lnTo>
                      <a:pt x="1261" y="1051"/>
                    </a:lnTo>
                    <a:lnTo>
                      <a:pt x="1261" y="1051"/>
                    </a:lnTo>
                    <a:lnTo>
                      <a:pt x="1259" y="1051"/>
                    </a:lnTo>
                    <a:lnTo>
                      <a:pt x="1257" y="1051"/>
                    </a:lnTo>
                    <a:lnTo>
                      <a:pt x="1257" y="1051"/>
                    </a:lnTo>
                    <a:lnTo>
                      <a:pt x="1257" y="1051"/>
                    </a:lnTo>
                    <a:lnTo>
                      <a:pt x="1257" y="1051"/>
                    </a:lnTo>
                    <a:lnTo>
                      <a:pt x="1255" y="1051"/>
                    </a:lnTo>
                    <a:lnTo>
                      <a:pt x="1255" y="1051"/>
                    </a:lnTo>
                    <a:lnTo>
                      <a:pt x="1254" y="1051"/>
                    </a:lnTo>
                    <a:lnTo>
                      <a:pt x="1254" y="1051"/>
                    </a:lnTo>
                    <a:lnTo>
                      <a:pt x="1254" y="1053"/>
                    </a:lnTo>
                    <a:lnTo>
                      <a:pt x="1254" y="1053"/>
                    </a:lnTo>
                    <a:lnTo>
                      <a:pt x="1254" y="1053"/>
                    </a:lnTo>
                    <a:lnTo>
                      <a:pt x="1254" y="1055"/>
                    </a:lnTo>
                    <a:lnTo>
                      <a:pt x="1254" y="1057"/>
                    </a:lnTo>
                    <a:lnTo>
                      <a:pt x="1254" y="1057"/>
                    </a:lnTo>
                    <a:lnTo>
                      <a:pt x="1254" y="1057"/>
                    </a:lnTo>
                    <a:lnTo>
                      <a:pt x="1254" y="1059"/>
                    </a:lnTo>
                    <a:lnTo>
                      <a:pt x="1252" y="1057"/>
                    </a:lnTo>
                    <a:lnTo>
                      <a:pt x="1252" y="1057"/>
                    </a:lnTo>
                    <a:lnTo>
                      <a:pt x="1252" y="1057"/>
                    </a:lnTo>
                    <a:lnTo>
                      <a:pt x="1250" y="1057"/>
                    </a:lnTo>
                    <a:lnTo>
                      <a:pt x="1250" y="1057"/>
                    </a:lnTo>
                    <a:lnTo>
                      <a:pt x="1248" y="1057"/>
                    </a:lnTo>
                    <a:lnTo>
                      <a:pt x="1248" y="1057"/>
                    </a:lnTo>
                    <a:lnTo>
                      <a:pt x="1248" y="1059"/>
                    </a:lnTo>
                    <a:lnTo>
                      <a:pt x="1248" y="1059"/>
                    </a:lnTo>
                    <a:lnTo>
                      <a:pt x="1248" y="1059"/>
                    </a:lnTo>
                    <a:lnTo>
                      <a:pt x="1246" y="1059"/>
                    </a:lnTo>
                    <a:lnTo>
                      <a:pt x="1246" y="1059"/>
                    </a:lnTo>
                    <a:lnTo>
                      <a:pt x="1246" y="1059"/>
                    </a:lnTo>
                    <a:lnTo>
                      <a:pt x="1246" y="1059"/>
                    </a:lnTo>
                    <a:lnTo>
                      <a:pt x="1246" y="1059"/>
                    </a:lnTo>
                    <a:lnTo>
                      <a:pt x="1244" y="1057"/>
                    </a:lnTo>
                    <a:lnTo>
                      <a:pt x="1244" y="1057"/>
                    </a:lnTo>
                    <a:lnTo>
                      <a:pt x="1243" y="1057"/>
                    </a:lnTo>
                    <a:lnTo>
                      <a:pt x="1243" y="1057"/>
                    </a:lnTo>
                    <a:lnTo>
                      <a:pt x="1243" y="1055"/>
                    </a:lnTo>
                    <a:lnTo>
                      <a:pt x="1241" y="1055"/>
                    </a:lnTo>
                    <a:lnTo>
                      <a:pt x="1241" y="1055"/>
                    </a:lnTo>
                    <a:lnTo>
                      <a:pt x="1241" y="1055"/>
                    </a:lnTo>
                    <a:lnTo>
                      <a:pt x="1237" y="1055"/>
                    </a:lnTo>
                    <a:lnTo>
                      <a:pt x="1237" y="1055"/>
                    </a:lnTo>
                    <a:lnTo>
                      <a:pt x="1237" y="1057"/>
                    </a:lnTo>
                    <a:lnTo>
                      <a:pt x="1237" y="1057"/>
                    </a:lnTo>
                    <a:lnTo>
                      <a:pt x="1235" y="1057"/>
                    </a:lnTo>
                    <a:lnTo>
                      <a:pt x="1235" y="1059"/>
                    </a:lnTo>
                    <a:lnTo>
                      <a:pt x="1235" y="1059"/>
                    </a:lnTo>
                    <a:lnTo>
                      <a:pt x="1235" y="1059"/>
                    </a:lnTo>
                    <a:lnTo>
                      <a:pt x="1235" y="1059"/>
                    </a:lnTo>
                    <a:lnTo>
                      <a:pt x="1235" y="1061"/>
                    </a:lnTo>
                    <a:lnTo>
                      <a:pt x="1235" y="1061"/>
                    </a:lnTo>
                    <a:lnTo>
                      <a:pt x="1235" y="1061"/>
                    </a:lnTo>
                    <a:lnTo>
                      <a:pt x="1235" y="1062"/>
                    </a:lnTo>
                    <a:lnTo>
                      <a:pt x="1235" y="1062"/>
                    </a:lnTo>
                    <a:lnTo>
                      <a:pt x="1235" y="1062"/>
                    </a:lnTo>
                    <a:lnTo>
                      <a:pt x="1235" y="1064"/>
                    </a:lnTo>
                    <a:lnTo>
                      <a:pt x="1235" y="1064"/>
                    </a:lnTo>
                    <a:lnTo>
                      <a:pt x="1234" y="1066"/>
                    </a:lnTo>
                    <a:lnTo>
                      <a:pt x="1234" y="1066"/>
                    </a:lnTo>
                    <a:lnTo>
                      <a:pt x="1234" y="1066"/>
                    </a:lnTo>
                    <a:lnTo>
                      <a:pt x="1234" y="1066"/>
                    </a:lnTo>
                    <a:lnTo>
                      <a:pt x="1234" y="1068"/>
                    </a:lnTo>
                    <a:lnTo>
                      <a:pt x="1234" y="1068"/>
                    </a:lnTo>
                    <a:lnTo>
                      <a:pt x="1232" y="1068"/>
                    </a:lnTo>
                    <a:lnTo>
                      <a:pt x="1232" y="1068"/>
                    </a:lnTo>
                    <a:lnTo>
                      <a:pt x="1230" y="1070"/>
                    </a:lnTo>
                    <a:lnTo>
                      <a:pt x="1230" y="1070"/>
                    </a:lnTo>
                    <a:lnTo>
                      <a:pt x="1228" y="1070"/>
                    </a:lnTo>
                    <a:lnTo>
                      <a:pt x="1228" y="1070"/>
                    </a:lnTo>
                    <a:lnTo>
                      <a:pt x="1228" y="1070"/>
                    </a:lnTo>
                    <a:lnTo>
                      <a:pt x="1226" y="1070"/>
                    </a:lnTo>
                    <a:lnTo>
                      <a:pt x="1226" y="1070"/>
                    </a:lnTo>
                    <a:lnTo>
                      <a:pt x="1226" y="1070"/>
                    </a:lnTo>
                    <a:lnTo>
                      <a:pt x="1226" y="1071"/>
                    </a:lnTo>
                    <a:lnTo>
                      <a:pt x="1226" y="1071"/>
                    </a:lnTo>
                    <a:lnTo>
                      <a:pt x="1228" y="1071"/>
                    </a:lnTo>
                    <a:lnTo>
                      <a:pt x="1228" y="1071"/>
                    </a:lnTo>
                    <a:lnTo>
                      <a:pt x="1228" y="1071"/>
                    </a:lnTo>
                    <a:lnTo>
                      <a:pt x="1228" y="1071"/>
                    </a:lnTo>
                    <a:lnTo>
                      <a:pt x="1228" y="1071"/>
                    </a:lnTo>
                    <a:lnTo>
                      <a:pt x="1228" y="1073"/>
                    </a:lnTo>
                    <a:lnTo>
                      <a:pt x="1228" y="1073"/>
                    </a:lnTo>
                    <a:lnTo>
                      <a:pt x="1228" y="1075"/>
                    </a:lnTo>
                    <a:lnTo>
                      <a:pt x="1228" y="1075"/>
                    </a:lnTo>
                    <a:lnTo>
                      <a:pt x="1228" y="1075"/>
                    </a:lnTo>
                    <a:lnTo>
                      <a:pt x="1228" y="1075"/>
                    </a:lnTo>
                    <a:lnTo>
                      <a:pt x="1226" y="1077"/>
                    </a:lnTo>
                    <a:lnTo>
                      <a:pt x="1226" y="1077"/>
                    </a:lnTo>
                    <a:lnTo>
                      <a:pt x="1225" y="1077"/>
                    </a:lnTo>
                    <a:lnTo>
                      <a:pt x="1223" y="1075"/>
                    </a:lnTo>
                    <a:lnTo>
                      <a:pt x="1223" y="1077"/>
                    </a:lnTo>
                    <a:lnTo>
                      <a:pt x="1223" y="1077"/>
                    </a:lnTo>
                    <a:lnTo>
                      <a:pt x="1223" y="1077"/>
                    </a:lnTo>
                    <a:lnTo>
                      <a:pt x="1225" y="1077"/>
                    </a:lnTo>
                    <a:lnTo>
                      <a:pt x="1226" y="1079"/>
                    </a:lnTo>
                    <a:lnTo>
                      <a:pt x="1226" y="1079"/>
                    </a:lnTo>
                    <a:lnTo>
                      <a:pt x="1226" y="1080"/>
                    </a:lnTo>
                    <a:lnTo>
                      <a:pt x="1226" y="1080"/>
                    </a:lnTo>
                    <a:lnTo>
                      <a:pt x="1226" y="1080"/>
                    </a:lnTo>
                    <a:lnTo>
                      <a:pt x="1225" y="1080"/>
                    </a:lnTo>
                    <a:lnTo>
                      <a:pt x="1223" y="1080"/>
                    </a:lnTo>
                    <a:lnTo>
                      <a:pt x="1223" y="1080"/>
                    </a:lnTo>
                    <a:lnTo>
                      <a:pt x="1223" y="1080"/>
                    </a:lnTo>
                    <a:lnTo>
                      <a:pt x="1223" y="1082"/>
                    </a:lnTo>
                    <a:lnTo>
                      <a:pt x="1221" y="1082"/>
                    </a:lnTo>
                    <a:lnTo>
                      <a:pt x="1221" y="1082"/>
                    </a:lnTo>
                    <a:lnTo>
                      <a:pt x="1219" y="1082"/>
                    </a:lnTo>
                    <a:lnTo>
                      <a:pt x="1219" y="1080"/>
                    </a:lnTo>
                    <a:lnTo>
                      <a:pt x="1219" y="1080"/>
                    </a:lnTo>
                    <a:lnTo>
                      <a:pt x="1219" y="1080"/>
                    </a:lnTo>
                    <a:lnTo>
                      <a:pt x="1217" y="1080"/>
                    </a:lnTo>
                    <a:lnTo>
                      <a:pt x="1217" y="1079"/>
                    </a:lnTo>
                    <a:lnTo>
                      <a:pt x="1217" y="1079"/>
                    </a:lnTo>
                    <a:lnTo>
                      <a:pt x="1217" y="1079"/>
                    </a:lnTo>
                    <a:lnTo>
                      <a:pt x="1216" y="1079"/>
                    </a:lnTo>
                    <a:lnTo>
                      <a:pt x="1216" y="1079"/>
                    </a:lnTo>
                    <a:lnTo>
                      <a:pt x="1214" y="1079"/>
                    </a:lnTo>
                    <a:lnTo>
                      <a:pt x="1214" y="1079"/>
                    </a:lnTo>
                    <a:lnTo>
                      <a:pt x="1212" y="1079"/>
                    </a:lnTo>
                    <a:lnTo>
                      <a:pt x="1212" y="1079"/>
                    </a:lnTo>
                    <a:lnTo>
                      <a:pt x="1210" y="1079"/>
                    </a:lnTo>
                    <a:lnTo>
                      <a:pt x="1208" y="1079"/>
                    </a:lnTo>
                    <a:lnTo>
                      <a:pt x="1208" y="1079"/>
                    </a:lnTo>
                    <a:lnTo>
                      <a:pt x="1208" y="1079"/>
                    </a:lnTo>
                    <a:lnTo>
                      <a:pt x="1207" y="1079"/>
                    </a:lnTo>
                    <a:lnTo>
                      <a:pt x="1207" y="1079"/>
                    </a:lnTo>
                    <a:lnTo>
                      <a:pt x="1205" y="1079"/>
                    </a:lnTo>
                    <a:lnTo>
                      <a:pt x="1205" y="1079"/>
                    </a:lnTo>
                    <a:lnTo>
                      <a:pt x="1205" y="1079"/>
                    </a:lnTo>
                    <a:lnTo>
                      <a:pt x="1205" y="1079"/>
                    </a:lnTo>
                    <a:lnTo>
                      <a:pt x="1207" y="1079"/>
                    </a:lnTo>
                    <a:lnTo>
                      <a:pt x="1207" y="1079"/>
                    </a:lnTo>
                    <a:lnTo>
                      <a:pt x="1207" y="1079"/>
                    </a:lnTo>
                    <a:lnTo>
                      <a:pt x="1205" y="1077"/>
                    </a:lnTo>
                    <a:lnTo>
                      <a:pt x="1203" y="1077"/>
                    </a:lnTo>
                    <a:lnTo>
                      <a:pt x="1203" y="1077"/>
                    </a:lnTo>
                    <a:lnTo>
                      <a:pt x="1203" y="1077"/>
                    </a:lnTo>
                    <a:lnTo>
                      <a:pt x="1203" y="1077"/>
                    </a:lnTo>
                    <a:lnTo>
                      <a:pt x="1201" y="1077"/>
                    </a:lnTo>
                    <a:lnTo>
                      <a:pt x="1201" y="1077"/>
                    </a:lnTo>
                    <a:lnTo>
                      <a:pt x="1199" y="1075"/>
                    </a:lnTo>
                    <a:lnTo>
                      <a:pt x="1199" y="1075"/>
                    </a:lnTo>
                    <a:lnTo>
                      <a:pt x="1197" y="1075"/>
                    </a:lnTo>
                    <a:lnTo>
                      <a:pt x="1197" y="1075"/>
                    </a:lnTo>
                    <a:lnTo>
                      <a:pt x="1196" y="1075"/>
                    </a:lnTo>
                    <a:lnTo>
                      <a:pt x="1196" y="1075"/>
                    </a:lnTo>
                    <a:lnTo>
                      <a:pt x="1196" y="1073"/>
                    </a:lnTo>
                    <a:lnTo>
                      <a:pt x="1194" y="1073"/>
                    </a:lnTo>
                    <a:lnTo>
                      <a:pt x="1194" y="1073"/>
                    </a:lnTo>
                    <a:lnTo>
                      <a:pt x="1194" y="1073"/>
                    </a:lnTo>
                    <a:lnTo>
                      <a:pt x="1192" y="1073"/>
                    </a:lnTo>
                    <a:lnTo>
                      <a:pt x="1192" y="1073"/>
                    </a:lnTo>
                    <a:lnTo>
                      <a:pt x="1192" y="1071"/>
                    </a:lnTo>
                    <a:lnTo>
                      <a:pt x="1190" y="1071"/>
                    </a:lnTo>
                    <a:lnTo>
                      <a:pt x="1190" y="1071"/>
                    </a:lnTo>
                    <a:lnTo>
                      <a:pt x="1190" y="1071"/>
                    </a:lnTo>
                    <a:lnTo>
                      <a:pt x="1190" y="1071"/>
                    </a:lnTo>
                    <a:lnTo>
                      <a:pt x="1190" y="1071"/>
                    </a:lnTo>
                    <a:lnTo>
                      <a:pt x="1188" y="1071"/>
                    </a:lnTo>
                    <a:lnTo>
                      <a:pt x="1188" y="1071"/>
                    </a:lnTo>
                    <a:lnTo>
                      <a:pt x="1188" y="1071"/>
                    </a:lnTo>
                    <a:lnTo>
                      <a:pt x="1188" y="1071"/>
                    </a:lnTo>
                    <a:lnTo>
                      <a:pt x="1188" y="1071"/>
                    </a:lnTo>
                    <a:lnTo>
                      <a:pt x="1188" y="1073"/>
                    </a:lnTo>
                    <a:lnTo>
                      <a:pt x="1188" y="1073"/>
                    </a:lnTo>
                    <a:lnTo>
                      <a:pt x="1188" y="1073"/>
                    </a:lnTo>
                    <a:lnTo>
                      <a:pt x="1188" y="1073"/>
                    </a:lnTo>
                    <a:lnTo>
                      <a:pt x="1188" y="1073"/>
                    </a:lnTo>
                    <a:lnTo>
                      <a:pt x="1188" y="1073"/>
                    </a:lnTo>
                    <a:lnTo>
                      <a:pt x="1188" y="1073"/>
                    </a:lnTo>
                    <a:lnTo>
                      <a:pt x="1187" y="1073"/>
                    </a:lnTo>
                    <a:lnTo>
                      <a:pt x="1187" y="1073"/>
                    </a:lnTo>
                    <a:lnTo>
                      <a:pt x="1187" y="1073"/>
                    </a:lnTo>
                    <a:lnTo>
                      <a:pt x="1187" y="1073"/>
                    </a:lnTo>
                    <a:lnTo>
                      <a:pt x="1187" y="1073"/>
                    </a:lnTo>
                    <a:lnTo>
                      <a:pt x="1187" y="1073"/>
                    </a:lnTo>
                    <a:lnTo>
                      <a:pt x="1187" y="1073"/>
                    </a:lnTo>
                    <a:lnTo>
                      <a:pt x="1187" y="1073"/>
                    </a:lnTo>
                    <a:lnTo>
                      <a:pt x="1185" y="1075"/>
                    </a:lnTo>
                    <a:lnTo>
                      <a:pt x="1185" y="1075"/>
                    </a:lnTo>
                    <a:lnTo>
                      <a:pt x="1185" y="1075"/>
                    </a:lnTo>
                    <a:lnTo>
                      <a:pt x="1185" y="1075"/>
                    </a:lnTo>
                    <a:lnTo>
                      <a:pt x="1185" y="1075"/>
                    </a:lnTo>
                    <a:lnTo>
                      <a:pt x="1183" y="1075"/>
                    </a:lnTo>
                    <a:lnTo>
                      <a:pt x="1183" y="1077"/>
                    </a:lnTo>
                    <a:lnTo>
                      <a:pt x="1183" y="1077"/>
                    </a:lnTo>
                    <a:lnTo>
                      <a:pt x="1183" y="1077"/>
                    </a:lnTo>
                    <a:lnTo>
                      <a:pt x="1181" y="1077"/>
                    </a:lnTo>
                    <a:lnTo>
                      <a:pt x="1181" y="1079"/>
                    </a:lnTo>
                    <a:lnTo>
                      <a:pt x="1181" y="1079"/>
                    </a:lnTo>
                    <a:lnTo>
                      <a:pt x="1181" y="1079"/>
                    </a:lnTo>
                    <a:lnTo>
                      <a:pt x="1181" y="1079"/>
                    </a:lnTo>
                    <a:lnTo>
                      <a:pt x="1181" y="1080"/>
                    </a:lnTo>
                    <a:lnTo>
                      <a:pt x="1181" y="1080"/>
                    </a:lnTo>
                    <a:lnTo>
                      <a:pt x="1181" y="1082"/>
                    </a:lnTo>
                    <a:lnTo>
                      <a:pt x="1181" y="1082"/>
                    </a:lnTo>
                    <a:lnTo>
                      <a:pt x="1179" y="1082"/>
                    </a:lnTo>
                    <a:lnTo>
                      <a:pt x="1179" y="1082"/>
                    </a:lnTo>
                    <a:lnTo>
                      <a:pt x="1179" y="1082"/>
                    </a:lnTo>
                    <a:lnTo>
                      <a:pt x="1179" y="1082"/>
                    </a:lnTo>
                    <a:lnTo>
                      <a:pt x="1179" y="1082"/>
                    </a:lnTo>
                    <a:lnTo>
                      <a:pt x="1178" y="1082"/>
                    </a:lnTo>
                    <a:lnTo>
                      <a:pt x="1178" y="1082"/>
                    </a:lnTo>
                    <a:lnTo>
                      <a:pt x="1178" y="1082"/>
                    </a:lnTo>
                    <a:lnTo>
                      <a:pt x="1178" y="1082"/>
                    </a:lnTo>
                    <a:lnTo>
                      <a:pt x="1178" y="1082"/>
                    </a:lnTo>
                    <a:lnTo>
                      <a:pt x="1176" y="1082"/>
                    </a:lnTo>
                    <a:lnTo>
                      <a:pt x="1176" y="1082"/>
                    </a:lnTo>
                    <a:lnTo>
                      <a:pt x="1176" y="1082"/>
                    </a:lnTo>
                    <a:lnTo>
                      <a:pt x="1174" y="1082"/>
                    </a:lnTo>
                    <a:lnTo>
                      <a:pt x="1174" y="1082"/>
                    </a:lnTo>
                    <a:lnTo>
                      <a:pt x="1172" y="1082"/>
                    </a:lnTo>
                    <a:lnTo>
                      <a:pt x="1172" y="1082"/>
                    </a:lnTo>
                    <a:lnTo>
                      <a:pt x="1172" y="1082"/>
                    </a:lnTo>
                    <a:lnTo>
                      <a:pt x="1172" y="1082"/>
                    </a:lnTo>
                    <a:lnTo>
                      <a:pt x="1170" y="1082"/>
                    </a:lnTo>
                    <a:lnTo>
                      <a:pt x="1170" y="1082"/>
                    </a:lnTo>
                    <a:lnTo>
                      <a:pt x="1170" y="1082"/>
                    </a:lnTo>
                    <a:lnTo>
                      <a:pt x="1170" y="1082"/>
                    </a:lnTo>
                    <a:lnTo>
                      <a:pt x="1169" y="1082"/>
                    </a:lnTo>
                    <a:lnTo>
                      <a:pt x="1169" y="1082"/>
                    </a:lnTo>
                    <a:lnTo>
                      <a:pt x="1169" y="1082"/>
                    </a:lnTo>
                    <a:lnTo>
                      <a:pt x="1169" y="1084"/>
                    </a:lnTo>
                    <a:lnTo>
                      <a:pt x="1169" y="1084"/>
                    </a:lnTo>
                    <a:lnTo>
                      <a:pt x="1167" y="1082"/>
                    </a:lnTo>
                    <a:lnTo>
                      <a:pt x="1167" y="1082"/>
                    </a:lnTo>
                    <a:lnTo>
                      <a:pt x="1167" y="1082"/>
                    </a:lnTo>
                    <a:lnTo>
                      <a:pt x="1165" y="1082"/>
                    </a:lnTo>
                    <a:lnTo>
                      <a:pt x="1165" y="1082"/>
                    </a:lnTo>
                    <a:lnTo>
                      <a:pt x="1165" y="1080"/>
                    </a:lnTo>
                    <a:lnTo>
                      <a:pt x="1163" y="1080"/>
                    </a:lnTo>
                    <a:lnTo>
                      <a:pt x="1163" y="1080"/>
                    </a:lnTo>
                    <a:lnTo>
                      <a:pt x="1163" y="1080"/>
                    </a:lnTo>
                    <a:lnTo>
                      <a:pt x="1161" y="1082"/>
                    </a:lnTo>
                    <a:lnTo>
                      <a:pt x="1161" y="1082"/>
                    </a:lnTo>
                    <a:lnTo>
                      <a:pt x="1161" y="1082"/>
                    </a:lnTo>
                    <a:lnTo>
                      <a:pt x="1161" y="1084"/>
                    </a:lnTo>
                    <a:lnTo>
                      <a:pt x="1161" y="1084"/>
                    </a:lnTo>
                    <a:lnTo>
                      <a:pt x="1159" y="1086"/>
                    </a:lnTo>
                    <a:lnTo>
                      <a:pt x="1159" y="1086"/>
                    </a:lnTo>
                    <a:lnTo>
                      <a:pt x="1159" y="1086"/>
                    </a:lnTo>
                    <a:lnTo>
                      <a:pt x="1158" y="1086"/>
                    </a:lnTo>
                    <a:lnTo>
                      <a:pt x="1158" y="1086"/>
                    </a:lnTo>
                    <a:lnTo>
                      <a:pt x="1156" y="1086"/>
                    </a:lnTo>
                    <a:lnTo>
                      <a:pt x="1156" y="1086"/>
                    </a:lnTo>
                    <a:lnTo>
                      <a:pt x="1156" y="1086"/>
                    </a:lnTo>
                    <a:lnTo>
                      <a:pt x="1156" y="1086"/>
                    </a:lnTo>
                    <a:lnTo>
                      <a:pt x="1156" y="1086"/>
                    </a:lnTo>
                    <a:lnTo>
                      <a:pt x="1154" y="1088"/>
                    </a:lnTo>
                    <a:lnTo>
                      <a:pt x="1154" y="1088"/>
                    </a:lnTo>
                    <a:lnTo>
                      <a:pt x="1152" y="1089"/>
                    </a:lnTo>
                    <a:lnTo>
                      <a:pt x="1152" y="1089"/>
                    </a:lnTo>
                    <a:lnTo>
                      <a:pt x="1152" y="1089"/>
                    </a:lnTo>
                    <a:lnTo>
                      <a:pt x="1152" y="1091"/>
                    </a:lnTo>
                    <a:lnTo>
                      <a:pt x="1152" y="1091"/>
                    </a:lnTo>
                    <a:lnTo>
                      <a:pt x="1152" y="1091"/>
                    </a:lnTo>
                    <a:lnTo>
                      <a:pt x="1152" y="1093"/>
                    </a:lnTo>
                    <a:lnTo>
                      <a:pt x="1152" y="1093"/>
                    </a:lnTo>
                    <a:lnTo>
                      <a:pt x="1152" y="1095"/>
                    </a:lnTo>
                    <a:lnTo>
                      <a:pt x="1152" y="1095"/>
                    </a:lnTo>
                    <a:lnTo>
                      <a:pt x="1152" y="1095"/>
                    </a:lnTo>
                    <a:lnTo>
                      <a:pt x="1152" y="1097"/>
                    </a:lnTo>
                    <a:lnTo>
                      <a:pt x="1154" y="1097"/>
                    </a:lnTo>
                    <a:lnTo>
                      <a:pt x="1154" y="1097"/>
                    </a:lnTo>
                    <a:lnTo>
                      <a:pt x="1154" y="1097"/>
                    </a:lnTo>
                    <a:lnTo>
                      <a:pt x="1154" y="1099"/>
                    </a:lnTo>
                    <a:lnTo>
                      <a:pt x="1154" y="1099"/>
                    </a:lnTo>
                    <a:lnTo>
                      <a:pt x="1156" y="1099"/>
                    </a:lnTo>
                    <a:lnTo>
                      <a:pt x="1156" y="1100"/>
                    </a:lnTo>
                    <a:lnTo>
                      <a:pt x="1156" y="1100"/>
                    </a:lnTo>
                    <a:lnTo>
                      <a:pt x="1156" y="1100"/>
                    </a:lnTo>
                    <a:lnTo>
                      <a:pt x="1156" y="1102"/>
                    </a:lnTo>
                    <a:lnTo>
                      <a:pt x="1156" y="1102"/>
                    </a:lnTo>
                    <a:lnTo>
                      <a:pt x="1156" y="1102"/>
                    </a:lnTo>
                    <a:lnTo>
                      <a:pt x="1158" y="1102"/>
                    </a:lnTo>
                    <a:lnTo>
                      <a:pt x="1156" y="1104"/>
                    </a:lnTo>
                    <a:lnTo>
                      <a:pt x="1158" y="1104"/>
                    </a:lnTo>
                    <a:lnTo>
                      <a:pt x="1158" y="1106"/>
                    </a:lnTo>
                    <a:lnTo>
                      <a:pt x="1158" y="1108"/>
                    </a:lnTo>
                    <a:lnTo>
                      <a:pt x="1158" y="1108"/>
                    </a:lnTo>
                    <a:lnTo>
                      <a:pt x="1156" y="1108"/>
                    </a:lnTo>
                    <a:lnTo>
                      <a:pt x="1156" y="1108"/>
                    </a:lnTo>
                    <a:lnTo>
                      <a:pt x="1156" y="1108"/>
                    </a:lnTo>
                    <a:lnTo>
                      <a:pt x="1156" y="1108"/>
                    </a:lnTo>
                    <a:lnTo>
                      <a:pt x="1154" y="1108"/>
                    </a:lnTo>
                    <a:lnTo>
                      <a:pt x="1154" y="1108"/>
                    </a:lnTo>
                    <a:lnTo>
                      <a:pt x="1154" y="1108"/>
                    </a:lnTo>
                    <a:lnTo>
                      <a:pt x="1150" y="1108"/>
                    </a:lnTo>
                    <a:lnTo>
                      <a:pt x="1150" y="1108"/>
                    </a:lnTo>
                    <a:lnTo>
                      <a:pt x="1150" y="1108"/>
                    </a:lnTo>
                    <a:lnTo>
                      <a:pt x="1149" y="1108"/>
                    </a:lnTo>
                    <a:lnTo>
                      <a:pt x="1149" y="1108"/>
                    </a:lnTo>
                    <a:lnTo>
                      <a:pt x="1147" y="1108"/>
                    </a:lnTo>
                    <a:lnTo>
                      <a:pt x="1147" y="1108"/>
                    </a:lnTo>
                    <a:lnTo>
                      <a:pt x="1147" y="1108"/>
                    </a:lnTo>
                    <a:lnTo>
                      <a:pt x="1145" y="1108"/>
                    </a:lnTo>
                    <a:lnTo>
                      <a:pt x="1145" y="1106"/>
                    </a:lnTo>
                    <a:lnTo>
                      <a:pt x="1145" y="1106"/>
                    </a:lnTo>
                    <a:lnTo>
                      <a:pt x="1143" y="1106"/>
                    </a:lnTo>
                    <a:lnTo>
                      <a:pt x="1143" y="1106"/>
                    </a:lnTo>
                    <a:lnTo>
                      <a:pt x="1143" y="1106"/>
                    </a:lnTo>
                    <a:lnTo>
                      <a:pt x="1141" y="1106"/>
                    </a:lnTo>
                    <a:lnTo>
                      <a:pt x="1141" y="1106"/>
                    </a:lnTo>
                    <a:lnTo>
                      <a:pt x="1141" y="1106"/>
                    </a:lnTo>
                    <a:lnTo>
                      <a:pt x="1141" y="1106"/>
                    </a:lnTo>
                    <a:lnTo>
                      <a:pt x="1140" y="1106"/>
                    </a:lnTo>
                    <a:lnTo>
                      <a:pt x="1140" y="1106"/>
                    </a:lnTo>
                    <a:lnTo>
                      <a:pt x="1138" y="1104"/>
                    </a:lnTo>
                    <a:lnTo>
                      <a:pt x="1138" y="1104"/>
                    </a:lnTo>
                    <a:lnTo>
                      <a:pt x="1138" y="1104"/>
                    </a:lnTo>
                    <a:lnTo>
                      <a:pt x="1136" y="1104"/>
                    </a:lnTo>
                    <a:lnTo>
                      <a:pt x="1136" y="1104"/>
                    </a:lnTo>
                    <a:lnTo>
                      <a:pt x="1134" y="1104"/>
                    </a:lnTo>
                    <a:lnTo>
                      <a:pt x="1134" y="1102"/>
                    </a:lnTo>
                    <a:lnTo>
                      <a:pt x="1134" y="1102"/>
                    </a:lnTo>
                    <a:lnTo>
                      <a:pt x="1134" y="1102"/>
                    </a:lnTo>
                    <a:lnTo>
                      <a:pt x="1132" y="1100"/>
                    </a:lnTo>
                    <a:lnTo>
                      <a:pt x="1132" y="1100"/>
                    </a:lnTo>
                    <a:lnTo>
                      <a:pt x="1131" y="1100"/>
                    </a:lnTo>
                    <a:lnTo>
                      <a:pt x="1131" y="1099"/>
                    </a:lnTo>
                    <a:lnTo>
                      <a:pt x="1131" y="1099"/>
                    </a:lnTo>
                    <a:lnTo>
                      <a:pt x="1129" y="1100"/>
                    </a:lnTo>
                    <a:lnTo>
                      <a:pt x="1129" y="1100"/>
                    </a:lnTo>
                    <a:lnTo>
                      <a:pt x="1129" y="1100"/>
                    </a:lnTo>
                    <a:lnTo>
                      <a:pt x="1129" y="1100"/>
                    </a:lnTo>
                    <a:lnTo>
                      <a:pt x="1129" y="1100"/>
                    </a:lnTo>
                    <a:lnTo>
                      <a:pt x="1129" y="1100"/>
                    </a:lnTo>
                    <a:lnTo>
                      <a:pt x="1127" y="1100"/>
                    </a:lnTo>
                    <a:lnTo>
                      <a:pt x="1127" y="1100"/>
                    </a:lnTo>
                    <a:lnTo>
                      <a:pt x="1127" y="1102"/>
                    </a:lnTo>
                    <a:lnTo>
                      <a:pt x="1127" y="1102"/>
                    </a:lnTo>
                    <a:lnTo>
                      <a:pt x="1125" y="1102"/>
                    </a:lnTo>
                    <a:lnTo>
                      <a:pt x="1125" y="1102"/>
                    </a:lnTo>
                    <a:lnTo>
                      <a:pt x="1125" y="1102"/>
                    </a:lnTo>
                    <a:lnTo>
                      <a:pt x="1125" y="1102"/>
                    </a:lnTo>
                    <a:lnTo>
                      <a:pt x="1123" y="1104"/>
                    </a:lnTo>
                    <a:lnTo>
                      <a:pt x="1123" y="1104"/>
                    </a:lnTo>
                    <a:lnTo>
                      <a:pt x="1122" y="1104"/>
                    </a:lnTo>
                    <a:lnTo>
                      <a:pt x="1122" y="1104"/>
                    </a:lnTo>
                    <a:lnTo>
                      <a:pt x="1120" y="1104"/>
                    </a:lnTo>
                    <a:lnTo>
                      <a:pt x="1120" y="1104"/>
                    </a:lnTo>
                    <a:lnTo>
                      <a:pt x="1120" y="1104"/>
                    </a:lnTo>
                    <a:lnTo>
                      <a:pt x="1118" y="1104"/>
                    </a:lnTo>
                    <a:lnTo>
                      <a:pt x="1118" y="1104"/>
                    </a:lnTo>
                    <a:lnTo>
                      <a:pt x="1118" y="1104"/>
                    </a:lnTo>
                    <a:lnTo>
                      <a:pt x="1118" y="1106"/>
                    </a:lnTo>
                    <a:lnTo>
                      <a:pt x="1118" y="1106"/>
                    </a:lnTo>
                    <a:lnTo>
                      <a:pt x="1118" y="1106"/>
                    </a:lnTo>
                    <a:lnTo>
                      <a:pt x="1118" y="1106"/>
                    </a:lnTo>
                    <a:lnTo>
                      <a:pt x="1118" y="1106"/>
                    </a:lnTo>
                    <a:lnTo>
                      <a:pt x="1116" y="1106"/>
                    </a:lnTo>
                    <a:lnTo>
                      <a:pt x="1116" y="1106"/>
                    </a:lnTo>
                    <a:lnTo>
                      <a:pt x="1116" y="1108"/>
                    </a:lnTo>
                    <a:lnTo>
                      <a:pt x="1114" y="1108"/>
                    </a:lnTo>
                    <a:lnTo>
                      <a:pt x="1114" y="1108"/>
                    </a:lnTo>
                    <a:lnTo>
                      <a:pt x="1114" y="1108"/>
                    </a:lnTo>
                    <a:lnTo>
                      <a:pt x="1114" y="1108"/>
                    </a:lnTo>
                    <a:lnTo>
                      <a:pt x="1114" y="1109"/>
                    </a:lnTo>
                    <a:lnTo>
                      <a:pt x="1114" y="1111"/>
                    </a:lnTo>
                    <a:lnTo>
                      <a:pt x="1114" y="1113"/>
                    </a:lnTo>
                    <a:lnTo>
                      <a:pt x="1114" y="1113"/>
                    </a:lnTo>
                    <a:lnTo>
                      <a:pt x="1114" y="1115"/>
                    </a:lnTo>
                    <a:lnTo>
                      <a:pt x="1116" y="1115"/>
                    </a:lnTo>
                    <a:lnTo>
                      <a:pt x="1116" y="1117"/>
                    </a:lnTo>
                    <a:lnTo>
                      <a:pt x="1116" y="1117"/>
                    </a:lnTo>
                    <a:lnTo>
                      <a:pt x="1116" y="1117"/>
                    </a:lnTo>
                    <a:lnTo>
                      <a:pt x="1118" y="1117"/>
                    </a:lnTo>
                    <a:lnTo>
                      <a:pt x="1118" y="1118"/>
                    </a:lnTo>
                    <a:lnTo>
                      <a:pt x="1120" y="1120"/>
                    </a:lnTo>
                    <a:lnTo>
                      <a:pt x="1120" y="1120"/>
                    </a:lnTo>
                    <a:lnTo>
                      <a:pt x="1120" y="1120"/>
                    </a:lnTo>
                    <a:lnTo>
                      <a:pt x="1122" y="1122"/>
                    </a:lnTo>
                    <a:lnTo>
                      <a:pt x="1122" y="1122"/>
                    </a:lnTo>
                    <a:lnTo>
                      <a:pt x="1122" y="1124"/>
                    </a:lnTo>
                    <a:lnTo>
                      <a:pt x="1123" y="1124"/>
                    </a:lnTo>
                    <a:lnTo>
                      <a:pt x="1123" y="1126"/>
                    </a:lnTo>
                    <a:lnTo>
                      <a:pt x="1123" y="1126"/>
                    </a:lnTo>
                    <a:lnTo>
                      <a:pt x="1125" y="1126"/>
                    </a:lnTo>
                    <a:lnTo>
                      <a:pt x="1125" y="1126"/>
                    </a:lnTo>
                    <a:lnTo>
                      <a:pt x="1125" y="1127"/>
                    </a:lnTo>
                    <a:lnTo>
                      <a:pt x="1127" y="1129"/>
                    </a:lnTo>
                    <a:lnTo>
                      <a:pt x="1129" y="1129"/>
                    </a:lnTo>
                    <a:lnTo>
                      <a:pt x="1129" y="1129"/>
                    </a:lnTo>
                    <a:lnTo>
                      <a:pt x="1129" y="1131"/>
                    </a:lnTo>
                    <a:lnTo>
                      <a:pt x="1129" y="1133"/>
                    </a:lnTo>
                    <a:lnTo>
                      <a:pt x="1129" y="1133"/>
                    </a:lnTo>
                    <a:lnTo>
                      <a:pt x="1129" y="1133"/>
                    </a:lnTo>
                    <a:lnTo>
                      <a:pt x="1131" y="1133"/>
                    </a:lnTo>
                    <a:lnTo>
                      <a:pt x="1131" y="1133"/>
                    </a:lnTo>
                    <a:lnTo>
                      <a:pt x="1131" y="1135"/>
                    </a:lnTo>
                    <a:lnTo>
                      <a:pt x="1131" y="1135"/>
                    </a:lnTo>
                    <a:lnTo>
                      <a:pt x="1131" y="1135"/>
                    </a:lnTo>
                    <a:lnTo>
                      <a:pt x="1131" y="1137"/>
                    </a:lnTo>
                    <a:lnTo>
                      <a:pt x="1131" y="1137"/>
                    </a:lnTo>
                    <a:lnTo>
                      <a:pt x="1131" y="1138"/>
                    </a:lnTo>
                    <a:lnTo>
                      <a:pt x="1131" y="1138"/>
                    </a:lnTo>
                    <a:lnTo>
                      <a:pt x="1132" y="1138"/>
                    </a:lnTo>
                    <a:lnTo>
                      <a:pt x="1132" y="1138"/>
                    </a:lnTo>
                    <a:lnTo>
                      <a:pt x="1132" y="1140"/>
                    </a:lnTo>
                    <a:lnTo>
                      <a:pt x="1132" y="1140"/>
                    </a:lnTo>
                    <a:lnTo>
                      <a:pt x="1132" y="1140"/>
                    </a:lnTo>
                    <a:lnTo>
                      <a:pt x="1132" y="1142"/>
                    </a:lnTo>
                    <a:lnTo>
                      <a:pt x="1132" y="1142"/>
                    </a:lnTo>
                    <a:lnTo>
                      <a:pt x="1132" y="1142"/>
                    </a:lnTo>
                    <a:lnTo>
                      <a:pt x="1132" y="1144"/>
                    </a:lnTo>
                    <a:lnTo>
                      <a:pt x="1132" y="1144"/>
                    </a:lnTo>
                    <a:lnTo>
                      <a:pt x="1132" y="1144"/>
                    </a:lnTo>
                    <a:lnTo>
                      <a:pt x="1134" y="1144"/>
                    </a:lnTo>
                    <a:lnTo>
                      <a:pt x="1134" y="1146"/>
                    </a:lnTo>
                    <a:lnTo>
                      <a:pt x="1134" y="1146"/>
                    </a:lnTo>
                    <a:lnTo>
                      <a:pt x="1134" y="1147"/>
                    </a:lnTo>
                    <a:lnTo>
                      <a:pt x="1134" y="1147"/>
                    </a:lnTo>
                    <a:lnTo>
                      <a:pt x="1134" y="1147"/>
                    </a:lnTo>
                    <a:lnTo>
                      <a:pt x="1132" y="1147"/>
                    </a:lnTo>
                    <a:lnTo>
                      <a:pt x="1131" y="1149"/>
                    </a:lnTo>
                    <a:lnTo>
                      <a:pt x="1131" y="1149"/>
                    </a:lnTo>
                    <a:lnTo>
                      <a:pt x="1129" y="1149"/>
                    </a:lnTo>
                    <a:lnTo>
                      <a:pt x="1129" y="1149"/>
                    </a:lnTo>
                    <a:lnTo>
                      <a:pt x="1129" y="1149"/>
                    </a:lnTo>
                    <a:lnTo>
                      <a:pt x="1127" y="1151"/>
                    </a:lnTo>
                    <a:lnTo>
                      <a:pt x="1127" y="1151"/>
                    </a:lnTo>
                    <a:lnTo>
                      <a:pt x="1127" y="1151"/>
                    </a:lnTo>
                    <a:lnTo>
                      <a:pt x="1125" y="1151"/>
                    </a:lnTo>
                    <a:lnTo>
                      <a:pt x="1125" y="1151"/>
                    </a:lnTo>
                    <a:lnTo>
                      <a:pt x="1125" y="1151"/>
                    </a:lnTo>
                    <a:lnTo>
                      <a:pt x="1123" y="1151"/>
                    </a:lnTo>
                    <a:lnTo>
                      <a:pt x="1123" y="1153"/>
                    </a:lnTo>
                    <a:lnTo>
                      <a:pt x="1123" y="1153"/>
                    </a:lnTo>
                    <a:lnTo>
                      <a:pt x="1123" y="1153"/>
                    </a:lnTo>
                    <a:lnTo>
                      <a:pt x="1122" y="1153"/>
                    </a:lnTo>
                    <a:lnTo>
                      <a:pt x="1122" y="1153"/>
                    </a:lnTo>
                    <a:lnTo>
                      <a:pt x="1120" y="1153"/>
                    </a:lnTo>
                    <a:lnTo>
                      <a:pt x="1120" y="1153"/>
                    </a:lnTo>
                    <a:lnTo>
                      <a:pt x="1118" y="1153"/>
                    </a:lnTo>
                    <a:lnTo>
                      <a:pt x="1118" y="1155"/>
                    </a:lnTo>
                    <a:lnTo>
                      <a:pt x="1116" y="1155"/>
                    </a:lnTo>
                    <a:lnTo>
                      <a:pt x="1116" y="1155"/>
                    </a:lnTo>
                    <a:lnTo>
                      <a:pt x="1116" y="1156"/>
                    </a:lnTo>
                    <a:lnTo>
                      <a:pt x="1118" y="1156"/>
                    </a:lnTo>
                    <a:lnTo>
                      <a:pt x="1118" y="1156"/>
                    </a:lnTo>
                    <a:lnTo>
                      <a:pt x="1118" y="1158"/>
                    </a:lnTo>
                    <a:lnTo>
                      <a:pt x="1120" y="1158"/>
                    </a:lnTo>
                    <a:lnTo>
                      <a:pt x="1120" y="1158"/>
                    </a:lnTo>
                    <a:lnTo>
                      <a:pt x="1122" y="1158"/>
                    </a:lnTo>
                    <a:lnTo>
                      <a:pt x="1122" y="1158"/>
                    </a:lnTo>
                    <a:lnTo>
                      <a:pt x="1123" y="1160"/>
                    </a:lnTo>
                    <a:lnTo>
                      <a:pt x="1123" y="1160"/>
                    </a:lnTo>
                    <a:lnTo>
                      <a:pt x="1125" y="1162"/>
                    </a:lnTo>
                    <a:lnTo>
                      <a:pt x="1125" y="1162"/>
                    </a:lnTo>
                    <a:lnTo>
                      <a:pt x="1125" y="1162"/>
                    </a:lnTo>
                    <a:lnTo>
                      <a:pt x="1127" y="1164"/>
                    </a:lnTo>
                    <a:lnTo>
                      <a:pt x="1127" y="1164"/>
                    </a:lnTo>
                    <a:lnTo>
                      <a:pt x="1129" y="1165"/>
                    </a:lnTo>
                    <a:lnTo>
                      <a:pt x="1129" y="1165"/>
                    </a:lnTo>
                    <a:lnTo>
                      <a:pt x="1129" y="1167"/>
                    </a:lnTo>
                    <a:lnTo>
                      <a:pt x="1131" y="1169"/>
                    </a:lnTo>
                    <a:lnTo>
                      <a:pt x="1131" y="1169"/>
                    </a:lnTo>
                    <a:lnTo>
                      <a:pt x="1131" y="1171"/>
                    </a:lnTo>
                    <a:lnTo>
                      <a:pt x="1132" y="1173"/>
                    </a:lnTo>
                    <a:lnTo>
                      <a:pt x="1132" y="1173"/>
                    </a:lnTo>
                    <a:lnTo>
                      <a:pt x="1132" y="1174"/>
                    </a:lnTo>
                    <a:lnTo>
                      <a:pt x="1132" y="1174"/>
                    </a:lnTo>
                    <a:lnTo>
                      <a:pt x="1132" y="1174"/>
                    </a:lnTo>
                    <a:lnTo>
                      <a:pt x="1134" y="1174"/>
                    </a:lnTo>
                    <a:lnTo>
                      <a:pt x="1134" y="1174"/>
                    </a:lnTo>
                    <a:lnTo>
                      <a:pt x="1134" y="1174"/>
                    </a:lnTo>
                    <a:lnTo>
                      <a:pt x="1134" y="1174"/>
                    </a:lnTo>
                    <a:lnTo>
                      <a:pt x="1134" y="1174"/>
                    </a:lnTo>
                    <a:lnTo>
                      <a:pt x="1136" y="1174"/>
                    </a:lnTo>
                    <a:lnTo>
                      <a:pt x="1136" y="1176"/>
                    </a:lnTo>
                    <a:lnTo>
                      <a:pt x="1136" y="1176"/>
                    </a:lnTo>
                    <a:lnTo>
                      <a:pt x="1136" y="1176"/>
                    </a:lnTo>
                    <a:lnTo>
                      <a:pt x="1136" y="1176"/>
                    </a:lnTo>
                    <a:lnTo>
                      <a:pt x="1136" y="1176"/>
                    </a:lnTo>
                    <a:lnTo>
                      <a:pt x="1136" y="1178"/>
                    </a:lnTo>
                    <a:lnTo>
                      <a:pt x="1138" y="1176"/>
                    </a:lnTo>
                    <a:lnTo>
                      <a:pt x="1138" y="1176"/>
                    </a:lnTo>
                    <a:lnTo>
                      <a:pt x="1138" y="1176"/>
                    </a:lnTo>
                    <a:lnTo>
                      <a:pt x="1138" y="1176"/>
                    </a:lnTo>
                    <a:lnTo>
                      <a:pt x="1140" y="1178"/>
                    </a:lnTo>
                    <a:lnTo>
                      <a:pt x="1140" y="1178"/>
                    </a:lnTo>
                    <a:lnTo>
                      <a:pt x="1140" y="1178"/>
                    </a:lnTo>
                    <a:lnTo>
                      <a:pt x="1141" y="1178"/>
                    </a:lnTo>
                    <a:lnTo>
                      <a:pt x="1141" y="1178"/>
                    </a:lnTo>
                    <a:lnTo>
                      <a:pt x="1141" y="1180"/>
                    </a:lnTo>
                    <a:lnTo>
                      <a:pt x="1141" y="1180"/>
                    </a:lnTo>
                    <a:lnTo>
                      <a:pt x="1141" y="1180"/>
                    </a:lnTo>
                    <a:lnTo>
                      <a:pt x="1140" y="1182"/>
                    </a:lnTo>
                    <a:lnTo>
                      <a:pt x="1141" y="1182"/>
                    </a:lnTo>
                    <a:lnTo>
                      <a:pt x="1141" y="1185"/>
                    </a:lnTo>
                    <a:lnTo>
                      <a:pt x="1141" y="1185"/>
                    </a:lnTo>
                    <a:lnTo>
                      <a:pt x="1141" y="1185"/>
                    </a:lnTo>
                    <a:lnTo>
                      <a:pt x="1141" y="1187"/>
                    </a:lnTo>
                    <a:lnTo>
                      <a:pt x="1141" y="1187"/>
                    </a:lnTo>
                    <a:lnTo>
                      <a:pt x="1143" y="1191"/>
                    </a:lnTo>
                    <a:lnTo>
                      <a:pt x="1143" y="1193"/>
                    </a:lnTo>
                    <a:lnTo>
                      <a:pt x="1143" y="1193"/>
                    </a:lnTo>
                    <a:lnTo>
                      <a:pt x="1141" y="1194"/>
                    </a:lnTo>
                    <a:lnTo>
                      <a:pt x="1141" y="1194"/>
                    </a:lnTo>
                    <a:lnTo>
                      <a:pt x="1141" y="1194"/>
                    </a:lnTo>
                    <a:lnTo>
                      <a:pt x="1141" y="1194"/>
                    </a:lnTo>
                    <a:lnTo>
                      <a:pt x="1140" y="1194"/>
                    </a:lnTo>
                    <a:lnTo>
                      <a:pt x="1140" y="1194"/>
                    </a:lnTo>
                    <a:lnTo>
                      <a:pt x="1138" y="1194"/>
                    </a:lnTo>
                    <a:lnTo>
                      <a:pt x="1138" y="1194"/>
                    </a:lnTo>
                    <a:lnTo>
                      <a:pt x="1136" y="1194"/>
                    </a:lnTo>
                    <a:lnTo>
                      <a:pt x="1136" y="1196"/>
                    </a:lnTo>
                    <a:lnTo>
                      <a:pt x="1136" y="1196"/>
                    </a:lnTo>
                    <a:lnTo>
                      <a:pt x="1136" y="1198"/>
                    </a:lnTo>
                    <a:lnTo>
                      <a:pt x="1136" y="1198"/>
                    </a:lnTo>
                    <a:lnTo>
                      <a:pt x="1134" y="1200"/>
                    </a:lnTo>
                    <a:lnTo>
                      <a:pt x="1134" y="1200"/>
                    </a:lnTo>
                    <a:lnTo>
                      <a:pt x="1134" y="1202"/>
                    </a:lnTo>
                    <a:lnTo>
                      <a:pt x="1132" y="1202"/>
                    </a:lnTo>
                    <a:lnTo>
                      <a:pt x="1132" y="1202"/>
                    </a:lnTo>
                    <a:lnTo>
                      <a:pt x="1132" y="1203"/>
                    </a:lnTo>
                    <a:lnTo>
                      <a:pt x="1132" y="1203"/>
                    </a:lnTo>
                    <a:lnTo>
                      <a:pt x="1131" y="1203"/>
                    </a:lnTo>
                    <a:lnTo>
                      <a:pt x="1131" y="1205"/>
                    </a:lnTo>
                    <a:lnTo>
                      <a:pt x="1131" y="1205"/>
                    </a:lnTo>
                    <a:lnTo>
                      <a:pt x="1131" y="1205"/>
                    </a:lnTo>
                    <a:lnTo>
                      <a:pt x="1131" y="1205"/>
                    </a:lnTo>
                    <a:lnTo>
                      <a:pt x="1131" y="1205"/>
                    </a:lnTo>
                    <a:lnTo>
                      <a:pt x="1129" y="1205"/>
                    </a:lnTo>
                    <a:lnTo>
                      <a:pt x="1129" y="1205"/>
                    </a:lnTo>
                    <a:lnTo>
                      <a:pt x="1129" y="1205"/>
                    </a:lnTo>
                    <a:lnTo>
                      <a:pt x="1127" y="1205"/>
                    </a:lnTo>
                    <a:lnTo>
                      <a:pt x="1127" y="1205"/>
                    </a:lnTo>
                    <a:lnTo>
                      <a:pt x="1127" y="1205"/>
                    </a:lnTo>
                    <a:lnTo>
                      <a:pt x="1125" y="1205"/>
                    </a:lnTo>
                    <a:lnTo>
                      <a:pt x="1125" y="1205"/>
                    </a:lnTo>
                    <a:lnTo>
                      <a:pt x="1125" y="1207"/>
                    </a:lnTo>
                    <a:lnTo>
                      <a:pt x="1125" y="1207"/>
                    </a:lnTo>
                    <a:lnTo>
                      <a:pt x="1125" y="1209"/>
                    </a:lnTo>
                    <a:lnTo>
                      <a:pt x="1125" y="1209"/>
                    </a:lnTo>
                    <a:lnTo>
                      <a:pt x="1123" y="1211"/>
                    </a:lnTo>
                    <a:lnTo>
                      <a:pt x="1123" y="1211"/>
                    </a:lnTo>
                    <a:lnTo>
                      <a:pt x="1123" y="1211"/>
                    </a:lnTo>
                    <a:lnTo>
                      <a:pt x="1123" y="1212"/>
                    </a:lnTo>
                    <a:lnTo>
                      <a:pt x="1123" y="1214"/>
                    </a:lnTo>
                    <a:lnTo>
                      <a:pt x="1123" y="1214"/>
                    </a:lnTo>
                    <a:lnTo>
                      <a:pt x="1122" y="1214"/>
                    </a:lnTo>
                    <a:lnTo>
                      <a:pt x="1122" y="1214"/>
                    </a:lnTo>
                    <a:lnTo>
                      <a:pt x="1122" y="1216"/>
                    </a:lnTo>
                    <a:lnTo>
                      <a:pt x="1122" y="1216"/>
                    </a:lnTo>
                    <a:lnTo>
                      <a:pt x="1120" y="1218"/>
                    </a:lnTo>
                    <a:lnTo>
                      <a:pt x="1120" y="1220"/>
                    </a:lnTo>
                    <a:lnTo>
                      <a:pt x="1118" y="1220"/>
                    </a:lnTo>
                    <a:lnTo>
                      <a:pt x="1116" y="1222"/>
                    </a:lnTo>
                    <a:lnTo>
                      <a:pt x="1116" y="1222"/>
                    </a:lnTo>
                    <a:lnTo>
                      <a:pt x="1116" y="1222"/>
                    </a:lnTo>
                    <a:lnTo>
                      <a:pt x="1116" y="1222"/>
                    </a:lnTo>
                    <a:lnTo>
                      <a:pt x="1114" y="1222"/>
                    </a:lnTo>
                    <a:lnTo>
                      <a:pt x="1114" y="1222"/>
                    </a:lnTo>
                    <a:lnTo>
                      <a:pt x="1114" y="1223"/>
                    </a:lnTo>
                    <a:lnTo>
                      <a:pt x="1114" y="1223"/>
                    </a:lnTo>
                    <a:lnTo>
                      <a:pt x="1114" y="1223"/>
                    </a:lnTo>
                    <a:lnTo>
                      <a:pt x="1114" y="1223"/>
                    </a:lnTo>
                    <a:lnTo>
                      <a:pt x="1114" y="1223"/>
                    </a:lnTo>
                    <a:lnTo>
                      <a:pt x="1114" y="1223"/>
                    </a:lnTo>
                    <a:lnTo>
                      <a:pt x="1114" y="1225"/>
                    </a:lnTo>
                    <a:lnTo>
                      <a:pt x="1112" y="1225"/>
                    </a:lnTo>
                    <a:lnTo>
                      <a:pt x="1112" y="1225"/>
                    </a:lnTo>
                    <a:lnTo>
                      <a:pt x="1112" y="1225"/>
                    </a:lnTo>
                    <a:lnTo>
                      <a:pt x="1112" y="1225"/>
                    </a:lnTo>
                    <a:lnTo>
                      <a:pt x="1112" y="1225"/>
                    </a:lnTo>
                    <a:lnTo>
                      <a:pt x="1112" y="1225"/>
                    </a:lnTo>
                    <a:lnTo>
                      <a:pt x="1112" y="1225"/>
                    </a:lnTo>
                    <a:lnTo>
                      <a:pt x="1112" y="1227"/>
                    </a:lnTo>
                    <a:lnTo>
                      <a:pt x="1112" y="1227"/>
                    </a:lnTo>
                    <a:lnTo>
                      <a:pt x="1112" y="1227"/>
                    </a:lnTo>
                    <a:lnTo>
                      <a:pt x="1112" y="1227"/>
                    </a:lnTo>
                    <a:lnTo>
                      <a:pt x="1112" y="1227"/>
                    </a:lnTo>
                    <a:lnTo>
                      <a:pt x="1112" y="1227"/>
                    </a:lnTo>
                    <a:lnTo>
                      <a:pt x="1112" y="1227"/>
                    </a:lnTo>
                    <a:lnTo>
                      <a:pt x="1112" y="1227"/>
                    </a:lnTo>
                    <a:lnTo>
                      <a:pt x="1112" y="1227"/>
                    </a:lnTo>
                    <a:lnTo>
                      <a:pt x="1111" y="1227"/>
                    </a:lnTo>
                    <a:lnTo>
                      <a:pt x="1111" y="1227"/>
                    </a:lnTo>
                    <a:lnTo>
                      <a:pt x="1111" y="1227"/>
                    </a:lnTo>
                    <a:lnTo>
                      <a:pt x="1111" y="1227"/>
                    </a:lnTo>
                    <a:lnTo>
                      <a:pt x="1111" y="1227"/>
                    </a:lnTo>
                    <a:lnTo>
                      <a:pt x="1111" y="1227"/>
                    </a:lnTo>
                    <a:lnTo>
                      <a:pt x="1109" y="1227"/>
                    </a:lnTo>
                    <a:lnTo>
                      <a:pt x="1109" y="1229"/>
                    </a:lnTo>
                    <a:lnTo>
                      <a:pt x="1109" y="1229"/>
                    </a:lnTo>
                    <a:lnTo>
                      <a:pt x="1109" y="1229"/>
                    </a:lnTo>
                    <a:lnTo>
                      <a:pt x="1109" y="1229"/>
                    </a:lnTo>
                    <a:lnTo>
                      <a:pt x="1107" y="1227"/>
                    </a:lnTo>
                    <a:lnTo>
                      <a:pt x="1107" y="1227"/>
                    </a:lnTo>
                    <a:lnTo>
                      <a:pt x="1107" y="1227"/>
                    </a:lnTo>
                    <a:lnTo>
                      <a:pt x="1107" y="1227"/>
                    </a:lnTo>
                    <a:lnTo>
                      <a:pt x="1107" y="1227"/>
                    </a:lnTo>
                    <a:lnTo>
                      <a:pt x="1103" y="1227"/>
                    </a:lnTo>
                    <a:lnTo>
                      <a:pt x="1103" y="1227"/>
                    </a:lnTo>
                    <a:lnTo>
                      <a:pt x="1103" y="1227"/>
                    </a:lnTo>
                    <a:lnTo>
                      <a:pt x="1103" y="1227"/>
                    </a:lnTo>
                    <a:lnTo>
                      <a:pt x="1103" y="1227"/>
                    </a:lnTo>
                    <a:lnTo>
                      <a:pt x="1103" y="1227"/>
                    </a:lnTo>
                    <a:lnTo>
                      <a:pt x="1102" y="1227"/>
                    </a:lnTo>
                    <a:lnTo>
                      <a:pt x="1102" y="1227"/>
                    </a:lnTo>
                    <a:lnTo>
                      <a:pt x="1102" y="1225"/>
                    </a:lnTo>
                    <a:lnTo>
                      <a:pt x="1102" y="1225"/>
                    </a:lnTo>
                    <a:lnTo>
                      <a:pt x="1102" y="1225"/>
                    </a:lnTo>
                    <a:lnTo>
                      <a:pt x="1102" y="1225"/>
                    </a:lnTo>
                    <a:lnTo>
                      <a:pt x="1100" y="1225"/>
                    </a:lnTo>
                    <a:lnTo>
                      <a:pt x="1100" y="1225"/>
                    </a:lnTo>
                    <a:lnTo>
                      <a:pt x="1100" y="1225"/>
                    </a:lnTo>
                    <a:lnTo>
                      <a:pt x="1100" y="1225"/>
                    </a:lnTo>
                    <a:lnTo>
                      <a:pt x="1100" y="1225"/>
                    </a:lnTo>
                    <a:lnTo>
                      <a:pt x="1098" y="1225"/>
                    </a:lnTo>
                    <a:lnTo>
                      <a:pt x="1098" y="1225"/>
                    </a:lnTo>
                    <a:lnTo>
                      <a:pt x="1098" y="1227"/>
                    </a:lnTo>
                    <a:lnTo>
                      <a:pt x="1098" y="1227"/>
                    </a:lnTo>
                    <a:lnTo>
                      <a:pt x="1098" y="1227"/>
                    </a:lnTo>
                    <a:lnTo>
                      <a:pt x="1096" y="1227"/>
                    </a:lnTo>
                    <a:lnTo>
                      <a:pt x="1096" y="1225"/>
                    </a:lnTo>
                    <a:lnTo>
                      <a:pt x="1096" y="1225"/>
                    </a:lnTo>
                    <a:lnTo>
                      <a:pt x="1096" y="1227"/>
                    </a:lnTo>
                    <a:lnTo>
                      <a:pt x="1096" y="1225"/>
                    </a:lnTo>
                    <a:lnTo>
                      <a:pt x="1096" y="1225"/>
                    </a:lnTo>
                    <a:lnTo>
                      <a:pt x="1094" y="1225"/>
                    </a:lnTo>
                    <a:lnTo>
                      <a:pt x="1094" y="1225"/>
                    </a:lnTo>
                    <a:lnTo>
                      <a:pt x="1094" y="1225"/>
                    </a:lnTo>
                    <a:lnTo>
                      <a:pt x="1094" y="1225"/>
                    </a:lnTo>
                    <a:lnTo>
                      <a:pt x="1094" y="1225"/>
                    </a:lnTo>
                    <a:lnTo>
                      <a:pt x="1094" y="1227"/>
                    </a:lnTo>
                    <a:lnTo>
                      <a:pt x="1093" y="1225"/>
                    </a:lnTo>
                    <a:lnTo>
                      <a:pt x="1093" y="1225"/>
                    </a:lnTo>
                    <a:lnTo>
                      <a:pt x="1091" y="1227"/>
                    </a:lnTo>
                    <a:lnTo>
                      <a:pt x="1091" y="1227"/>
                    </a:lnTo>
                    <a:lnTo>
                      <a:pt x="1091" y="1227"/>
                    </a:lnTo>
                    <a:lnTo>
                      <a:pt x="1091" y="1227"/>
                    </a:lnTo>
                    <a:lnTo>
                      <a:pt x="1091" y="1227"/>
                    </a:lnTo>
                    <a:lnTo>
                      <a:pt x="1091" y="1227"/>
                    </a:lnTo>
                    <a:lnTo>
                      <a:pt x="1091" y="1227"/>
                    </a:lnTo>
                    <a:lnTo>
                      <a:pt x="1091" y="1227"/>
                    </a:lnTo>
                    <a:lnTo>
                      <a:pt x="1089" y="1227"/>
                    </a:lnTo>
                    <a:lnTo>
                      <a:pt x="1089" y="1227"/>
                    </a:lnTo>
                    <a:lnTo>
                      <a:pt x="1089" y="1227"/>
                    </a:lnTo>
                    <a:lnTo>
                      <a:pt x="1089" y="1227"/>
                    </a:lnTo>
                    <a:lnTo>
                      <a:pt x="1089" y="1227"/>
                    </a:lnTo>
                    <a:lnTo>
                      <a:pt x="1087" y="1227"/>
                    </a:lnTo>
                    <a:lnTo>
                      <a:pt x="1087" y="1227"/>
                    </a:lnTo>
                    <a:lnTo>
                      <a:pt x="1087" y="1227"/>
                    </a:lnTo>
                    <a:lnTo>
                      <a:pt x="1087" y="1227"/>
                    </a:lnTo>
                    <a:lnTo>
                      <a:pt x="1087" y="1227"/>
                    </a:lnTo>
                    <a:lnTo>
                      <a:pt x="1087" y="1227"/>
                    </a:lnTo>
                    <a:lnTo>
                      <a:pt x="1085" y="1227"/>
                    </a:lnTo>
                    <a:lnTo>
                      <a:pt x="1085" y="1227"/>
                    </a:lnTo>
                    <a:lnTo>
                      <a:pt x="1085" y="1225"/>
                    </a:lnTo>
                    <a:lnTo>
                      <a:pt x="1085" y="1225"/>
                    </a:lnTo>
                    <a:lnTo>
                      <a:pt x="1085" y="1225"/>
                    </a:lnTo>
                    <a:lnTo>
                      <a:pt x="1085" y="1225"/>
                    </a:lnTo>
                    <a:lnTo>
                      <a:pt x="1084" y="1225"/>
                    </a:lnTo>
                    <a:lnTo>
                      <a:pt x="1084" y="1225"/>
                    </a:lnTo>
                    <a:lnTo>
                      <a:pt x="1084" y="1225"/>
                    </a:lnTo>
                    <a:lnTo>
                      <a:pt x="1082" y="1225"/>
                    </a:lnTo>
                    <a:lnTo>
                      <a:pt x="1082" y="1225"/>
                    </a:lnTo>
                    <a:lnTo>
                      <a:pt x="1082" y="1225"/>
                    </a:lnTo>
                    <a:lnTo>
                      <a:pt x="1082" y="1225"/>
                    </a:lnTo>
                    <a:lnTo>
                      <a:pt x="1082" y="1225"/>
                    </a:lnTo>
                    <a:lnTo>
                      <a:pt x="1082" y="1225"/>
                    </a:lnTo>
                    <a:lnTo>
                      <a:pt x="1082" y="1225"/>
                    </a:lnTo>
                    <a:lnTo>
                      <a:pt x="1082" y="1225"/>
                    </a:lnTo>
                    <a:lnTo>
                      <a:pt x="1082" y="1223"/>
                    </a:lnTo>
                    <a:lnTo>
                      <a:pt x="1082" y="1223"/>
                    </a:lnTo>
                    <a:lnTo>
                      <a:pt x="1082" y="1222"/>
                    </a:lnTo>
                    <a:lnTo>
                      <a:pt x="1082" y="1222"/>
                    </a:lnTo>
                    <a:lnTo>
                      <a:pt x="1082" y="1222"/>
                    </a:lnTo>
                    <a:lnTo>
                      <a:pt x="1082" y="1222"/>
                    </a:lnTo>
                    <a:lnTo>
                      <a:pt x="1082" y="1222"/>
                    </a:lnTo>
                    <a:lnTo>
                      <a:pt x="1082" y="1220"/>
                    </a:lnTo>
                    <a:lnTo>
                      <a:pt x="1082" y="1220"/>
                    </a:lnTo>
                    <a:lnTo>
                      <a:pt x="1082" y="1220"/>
                    </a:lnTo>
                    <a:lnTo>
                      <a:pt x="1082" y="1220"/>
                    </a:lnTo>
                    <a:lnTo>
                      <a:pt x="1082" y="1220"/>
                    </a:ln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7">
                <a:extLst>
                  <a:ext uri="{FF2B5EF4-FFF2-40B4-BE49-F238E27FC236}">
                    <a16:creationId xmlns:a16="http://schemas.microsoft.com/office/drawing/2014/main" id="{25DA7BA1-56AB-B4E5-91E7-DFD77A58432F}"/>
                  </a:ext>
                </a:extLst>
              </p:cNvPr>
              <p:cNvSpPr>
                <a:spLocks/>
              </p:cNvSpPr>
              <p:nvPr/>
            </p:nvSpPr>
            <p:spPr bwMode="auto">
              <a:xfrm>
                <a:off x="4150" y="868"/>
                <a:ext cx="1358" cy="1247"/>
              </a:xfrm>
              <a:custGeom>
                <a:avLst/>
                <a:gdLst>
                  <a:gd name="T0" fmla="*/ 1049 w 1358"/>
                  <a:gd name="T1" fmla="*/ 1207 h 1247"/>
                  <a:gd name="T2" fmla="*/ 1024 w 1358"/>
                  <a:gd name="T3" fmla="*/ 1202 h 1247"/>
                  <a:gd name="T4" fmla="*/ 982 w 1358"/>
                  <a:gd name="T5" fmla="*/ 1227 h 1247"/>
                  <a:gd name="T6" fmla="*/ 941 w 1358"/>
                  <a:gd name="T7" fmla="*/ 1232 h 1247"/>
                  <a:gd name="T8" fmla="*/ 865 w 1358"/>
                  <a:gd name="T9" fmla="*/ 1198 h 1247"/>
                  <a:gd name="T10" fmla="*/ 704 w 1358"/>
                  <a:gd name="T11" fmla="*/ 1118 h 1247"/>
                  <a:gd name="T12" fmla="*/ 528 w 1358"/>
                  <a:gd name="T13" fmla="*/ 1144 h 1247"/>
                  <a:gd name="T14" fmla="*/ 394 w 1358"/>
                  <a:gd name="T15" fmla="*/ 1126 h 1247"/>
                  <a:gd name="T16" fmla="*/ 356 w 1358"/>
                  <a:gd name="T17" fmla="*/ 1075 h 1247"/>
                  <a:gd name="T18" fmla="*/ 371 w 1358"/>
                  <a:gd name="T19" fmla="*/ 981 h 1247"/>
                  <a:gd name="T20" fmla="*/ 373 w 1358"/>
                  <a:gd name="T21" fmla="*/ 903 h 1247"/>
                  <a:gd name="T22" fmla="*/ 328 w 1358"/>
                  <a:gd name="T23" fmla="*/ 901 h 1247"/>
                  <a:gd name="T24" fmla="*/ 259 w 1358"/>
                  <a:gd name="T25" fmla="*/ 914 h 1247"/>
                  <a:gd name="T26" fmla="*/ 194 w 1358"/>
                  <a:gd name="T27" fmla="*/ 871 h 1247"/>
                  <a:gd name="T28" fmla="*/ 197 w 1358"/>
                  <a:gd name="T29" fmla="*/ 842 h 1247"/>
                  <a:gd name="T30" fmla="*/ 210 w 1358"/>
                  <a:gd name="T31" fmla="*/ 814 h 1247"/>
                  <a:gd name="T32" fmla="*/ 217 w 1358"/>
                  <a:gd name="T33" fmla="*/ 793 h 1247"/>
                  <a:gd name="T34" fmla="*/ 228 w 1358"/>
                  <a:gd name="T35" fmla="*/ 760 h 1247"/>
                  <a:gd name="T36" fmla="*/ 246 w 1358"/>
                  <a:gd name="T37" fmla="*/ 724 h 1247"/>
                  <a:gd name="T38" fmla="*/ 203 w 1358"/>
                  <a:gd name="T39" fmla="*/ 677 h 1247"/>
                  <a:gd name="T40" fmla="*/ 156 w 1358"/>
                  <a:gd name="T41" fmla="*/ 719 h 1247"/>
                  <a:gd name="T42" fmla="*/ 111 w 1358"/>
                  <a:gd name="T43" fmla="*/ 744 h 1247"/>
                  <a:gd name="T44" fmla="*/ 83 w 1358"/>
                  <a:gd name="T45" fmla="*/ 758 h 1247"/>
                  <a:gd name="T46" fmla="*/ 40 w 1358"/>
                  <a:gd name="T47" fmla="*/ 775 h 1247"/>
                  <a:gd name="T48" fmla="*/ 4 w 1358"/>
                  <a:gd name="T49" fmla="*/ 760 h 1247"/>
                  <a:gd name="T50" fmla="*/ 13 w 1358"/>
                  <a:gd name="T51" fmla="*/ 717 h 1247"/>
                  <a:gd name="T52" fmla="*/ 40 w 1358"/>
                  <a:gd name="T53" fmla="*/ 673 h 1247"/>
                  <a:gd name="T54" fmla="*/ 85 w 1358"/>
                  <a:gd name="T55" fmla="*/ 644 h 1247"/>
                  <a:gd name="T56" fmla="*/ 132 w 1358"/>
                  <a:gd name="T57" fmla="*/ 616 h 1247"/>
                  <a:gd name="T58" fmla="*/ 192 w 1358"/>
                  <a:gd name="T59" fmla="*/ 587 h 1247"/>
                  <a:gd name="T60" fmla="*/ 226 w 1358"/>
                  <a:gd name="T61" fmla="*/ 547 h 1247"/>
                  <a:gd name="T62" fmla="*/ 268 w 1358"/>
                  <a:gd name="T63" fmla="*/ 507 h 1247"/>
                  <a:gd name="T64" fmla="*/ 318 w 1358"/>
                  <a:gd name="T65" fmla="*/ 458 h 1247"/>
                  <a:gd name="T66" fmla="*/ 311 w 1358"/>
                  <a:gd name="T67" fmla="*/ 398 h 1247"/>
                  <a:gd name="T68" fmla="*/ 308 w 1358"/>
                  <a:gd name="T69" fmla="*/ 335 h 1247"/>
                  <a:gd name="T70" fmla="*/ 306 w 1358"/>
                  <a:gd name="T71" fmla="*/ 270 h 1247"/>
                  <a:gd name="T72" fmla="*/ 382 w 1358"/>
                  <a:gd name="T73" fmla="*/ 218 h 1247"/>
                  <a:gd name="T74" fmla="*/ 373 w 1358"/>
                  <a:gd name="T75" fmla="*/ 147 h 1247"/>
                  <a:gd name="T76" fmla="*/ 380 w 1358"/>
                  <a:gd name="T77" fmla="*/ 49 h 1247"/>
                  <a:gd name="T78" fmla="*/ 447 w 1358"/>
                  <a:gd name="T79" fmla="*/ 6 h 1247"/>
                  <a:gd name="T80" fmla="*/ 530 w 1358"/>
                  <a:gd name="T81" fmla="*/ 9 h 1247"/>
                  <a:gd name="T82" fmla="*/ 593 w 1358"/>
                  <a:gd name="T83" fmla="*/ 69 h 1247"/>
                  <a:gd name="T84" fmla="*/ 581 w 1358"/>
                  <a:gd name="T85" fmla="*/ 104 h 1247"/>
                  <a:gd name="T86" fmla="*/ 581 w 1358"/>
                  <a:gd name="T87" fmla="*/ 163 h 1247"/>
                  <a:gd name="T88" fmla="*/ 633 w 1358"/>
                  <a:gd name="T89" fmla="*/ 232 h 1247"/>
                  <a:gd name="T90" fmla="*/ 713 w 1358"/>
                  <a:gd name="T91" fmla="*/ 212 h 1247"/>
                  <a:gd name="T92" fmla="*/ 781 w 1358"/>
                  <a:gd name="T93" fmla="*/ 252 h 1247"/>
                  <a:gd name="T94" fmla="*/ 852 w 1358"/>
                  <a:gd name="T95" fmla="*/ 312 h 1247"/>
                  <a:gd name="T96" fmla="*/ 899 w 1358"/>
                  <a:gd name="T97" fmla="*/ 353 h 1247"/>
                  <a:gd name="T98" fmla="*/ 982 w 1358"/>
                  <a:gd name="T99" fmla="*/ 398 h 1247"/>
                  <a:gd name="T100" fmla="*/ 1024 w 1358"/>
                  <a:gd name="T101" fmla="*/ 476 h 1247"/>
                  <a:gd name="T102" fmla="*/ 1132 w 1358"/>
                  <a:gd name="T103" fmla="*/ 485 h 1247"/>
                  <a:gd name="T104" fmla="*/ 1205 w 1358"/>
                  <a:gd name="T105" fmla="*/ 567 h 1247"/>
                  <a:gd name="T106" fmla="*/ 1192 w 1358"/>
                  <a:gd name="T107" fmla="*/ 657 h 1247"/>
                  <a:gd name="T108" fmla="*/ 1284 w 1358"/>
                  <a:gd name="T109" fmla="*/ 717 h 1247"/>
                  <a:gd name="T110" fmla="*/ 1331 w 1358"/>
                  <a:gd name="T111" fmla="*/ 789 h 1247"/>
                  <a:gd name="T112" fmla="*/ 1353 w 1358"/>
                  <a:gd name="T113" fmla="*/ 862 h 1247"/>
                  <a:gd name="T114" fmla="*/ 1342 w 1358"/>
                  <a:gd name="T115" fmla="*/ 939 h 1247"/>
                  <a:gd name="T116" fmla="*/ 1297 w 1358"/>
                  <a:gd name="T117" fmla="*/ 999 h 1247"/>
                  <a:gd name="T118" fmla="*/ 1235 w 1358"/>
                  <a:gd name="T119" fmla="*/ 1062 h 1247"/>
                  <a:gd name="T120" fmla="*/ 1170 w 1358"/>
                  <a:gd name="T121" fmla="*/ 1082 h 1247"/>
                  <a:gd name="T122" fmla="*/ 1129 w 1358"/>
                  <a:gd name="T123" fmla="*/ 1129 h 1247"/>
                  <a:gd name="T124" fmla="*/ 1120 w 1358"/>
                  <a:gd name="T125" fmla="*/ 122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247">
                    <a:moveTo>
                      <a:pt x="1082" y="1220"/>
                    </a:moveTo>
                    <a:lnTo>
                      <a:pt x="1082" y="1220"/>
                    </a:lnTo>
                    <a:lnTo>
                      <a:pt x="1082" y="1220"/>
                    </a:lnTo>
                    <a:lnTo>
                      <a:pt x="1080" y="1220"/>
                    </a:lnTo>
                    <a:lnTo>
                      <a:pt x="1080" y="1220"/>
                    </a:lnTo>
                    <a:lnTo>
                      <a:pt x="1080" y="1220"/>
                    </a:lnTo>
                    <a:lnTo>
                      <a:pt x="1080" y="1220"/>
                    </a:lnTo>
                    <a:lnTo>
                      <a:pt x="1080" y="1220"/>
                    </a:lnTo>
                    <a:lnTo>
                      <a:pt x="1080" y="1220"/>
                    </a:lnTo>
                    <a:lnTo>
                      <a:pt x="1078" y="1220"/>
                    </a:lnTo>
                    <a:lnTo>
                      <a:pt x="1078" y="1220"/>
                    </a:lnTo>
                    <a:lnTo>
                      <a:pt x="1078" y="1220"/>
                    </a:lnTo>
                    <a:lnTo>
                      <a:pt x="1078" y="1220"/>
                    </a:lnTo>
                    <a:lnTo>
                      <a:pt x="1078" y="1220"/>
                    </a:lnTo>
                    <a:lnTo>
                      <a:pt x="1078" y="1220"/>
                    </a:lnTo>
                    <a:lnTo>
                      <a:pt x="1078" y="1220"/>
                    </a:lnTo>
                    <a:lnTo>
                      <a:pt x="1076" y="1220"/>
                    </a:lnTo>
                    <a:lnTo>
                      <a:pt x="1076" y="1220"/>
                    </a:lnTo>
                    <a:lnTo>
                      <a:pt x="1076" y="1220"/>
                    </a:lnTo>
                    <a:lnTo>
                      <a:pt x="1076" y="1220"/>
                    </a:lnTo>
                    <a:lnTo>
                      <a:pt x="1076" y="1220"/>
                    </a:lnTo>
                    <a:lnTo>
                      <a:pt x="1076" y="1220"/>
                    </a:lnTo>
                    <a:lnTo>
                      <a:pt x="1074" y="1220"/>
                    </a:lnTo>
                    <a:lnTo>
                      <a:pt x="1074" y="1220"/>
                    </a:lnTo>
                    <a:lnTo>
                      <a:pt x="1074" y="1220"/>
                    </a:lnTo>
                    <a:lnTo>
                      <a:pt x="1074" y="1220"/>
                    </a:lnTo>
                    <a:lnTo>
                      <a:pt x="1074" y="1220"/>
                    </a:lnTo>
                    <a:lnTo>
                      <a:pt x="1074" y="1220"/>
                    </a:lnTo>
                    <a:lnTo>
                      <a:pt x="1074" y="1220"/>
                    </a:lnTo>
                    <a:lnTo>
                      <a:pt x="1074" y="1220"/>
                    </a:lnTo>
                    <a:lnTo>
                      <a:pt x="1074" y="1220"/>
                    </a:lnTo>
                    <a:lnTo>
                      <a:pt x="1074" y="1220"/>
                    </a:lnTo>
                    <a:lnTo>
                      <a:pt x="1073" y="1220"/>
                    </a:lnTo>
                    <a:lnTo>
                      <a:pt x="1073" y="1220"/>
                    </a:lnTo>
                    <a:lnTo>
                      <a:pt x="1073" y="1218"/>
                    </a:lnTo>
                    <a:lnTo>
                      <a:pt x="1073" y="1218"/>
                    </a:lnTo>
                    <a:lnTo>
                      <a:pt x="1071" y="1218"/>
                    </a:lnTo>
                    <a:lnTo>
                      <a:pt x="1071" y="1218"/>
                    </a:lnTo>
                    <a:lnTo>
                      <a:pt x="1071" y="1218"/>
                    </a:lnTo>
                    <a:lnTo>
                      <a:pt x="1071" y="1218"/>
                    </a:lnTo>
                    <a:lnTo>
                      <a:pt x="1071" y="1218"/>
                    </a:lnTo>
                    <a:lnTo>
                      <a:pt x="1071" y="1218"/>
                    </a:lnTo>
                    <a:lnTo>
                      <a:pt x="1071" y="1218"/>
                    </a:lnTo>
                    <a:lnTo>
                      <a:pt x="1071" y="1216"/>
                    </a:lnTo>
                    <a:lnTo>
                      <a:pt x="1071" y="1216"/>
                    </a:lnTo>
                    <a:lnTo>
                      <a:pt x="1069" y="1216"/>
                    </a:lnTo>
                    <a:lnTo>
                      <a:pt x="1069" y="1216"/>
                    </a:lnTo>
                    <a:lnTo>
                      <a:pt x="1069" y="1216"/>
                    </a:lnTo>
                    <a:lnTo>
                      <a:pt x="1069" y="1216"/>
                    </a:lnTo>
                    <a:lnTo>
                      <a:pt x="1069" y="1216"/>
                    </a:lnTo>
                    <a:lnTo>
                      <a:pt x="1069" y="1216"/>
                    </a:lnTo>
                    <a:lnTo>
                      <a:pt x="1069" y="1216"/>
                    </a:lnTo>
                    <a:lnTo>
                      <a:pt x="1069" y="1216"/>
                    </a:lnTo>
                    <a:lnTo>
                      <a:pt x="1069" y="1216"/>
                    </a:lnTo>
                    <a:lnTo>
                      <a:pt x="1067" y="1216"/>
                    </a:lnTo>
                    <a:lnTo>
                      <a:pt x="1067" y="1216"/>
                    </a:lnTo>
                    <a:lnTo>
                      <a:pt x="1067" y="1216"/>
                    </a:lnTo>
                    <a:lnTo>
                      <a:pt x="1067" y="1216"/>
                    </a:lnTo>
                    <a:lnTo>
                      <a:pt x="1067" y="1216"/>
                    </a:lnTo>
                    <a:lnTo>
                      <a:pt x="1067" y="1216"/>
                    </a:lnTo>
                    <a:lnTo>
                      <a:pt x="1067" y="1216"/>
                    </a:lnTo>
                    <a:lnTo>
                      <a:pt x="1067" y="1216"/>
                    </a:lnTo>
                    <a:lnTo>
                      <a:pt x="1065" y="1216"/>
                    </a:lnTo>
                    <a:lnTo>
                      <a:pt x="1065" y="1216"/>
                    </a:lnTo>
                    <a:lnTo>
                      <a:pt x="1065" y="1216"/>
                    </a:lnTo>
                    <a:lnTo>
                      <a:pt x="1065" y="1216"/>
                    </a:lnTo>
                    <a:lnTo>
                      <a:pt x="1065" y="1216"/>
                    </a:lnTo>
                    <a:lnTo>
                      <a:pt x="1065" y="1216"/>
                    </a:lnTo>
                    <a:lnTo>
                      <a:pt x="1065" y="1216"/>
                    </a:lnTo>
                    <a:lnTo>
                      <a:pt x="1065" y="1216"/>
                    </a:lnTo>
                    <a:lnTo>
                      <a:pt x="1064" y="1216"/>
                    </a:lnTo>
                    <a:lnTo>
                      <a:pt x="1064" y="1216"/>
                    </a:lnTo>
                    <a:lnTo>
                      <a:pt x="1064" y="1216"/>
                    </a:lnTo>
                    <a:lnTo>
                      <a:pt x="1064" y="1216"/>
                    </a:lnTo>
                    <a:lnTo>
                      <a:pt x="1064" y="1216"/>
                    </a:lnTo>
                    <a:lnTo>
                      <a:pt x="1064" y="1216"/>
                    </a:lnTo>
                    <a:lnTo>
                      <a:pt x="1064" y="1216"/>
                    </a:lnTo>
                    <a:lnTo>
                      <a:pt x="1064" y="1216"/>
                    </a:lnTo>
                    <a:lnTo>
                      <a:pt x="1064" y="1214"/>
                    </a:lnTo>
                    <a:lnTo>
                      <a:pt x="1064" y="1214"/>
                    </a:lnTo>
                    <a:lnTo>
                      <a:pt x="1062" y="1214"/>
                    </a:lnTo>
                    <a:lnTo>
                      <a:pt x="1062" y="1214"/>
                    </a:lnTo>
                    <a:lnTo>
                      <a:pt x="1062" y="1214"/>
                    </a:lnTo>
                    <a:lnTo>
                      <a:pt x="1062" y="1214"/>
                    </a:lnTo>
                    <a:lnTo>
                      <a:pt x="1062" y="1214"/>
                    </a:lnTo>
                    <a:lnTo>
                      <a:pt x="1062" y="1214"/>
                    </a:lnTo>
                    <a:lnTo>
                      <a:pt x="1062" y="1214"/>
                    </a:lnTo>
                    <a:lnTo>
                      <a:pt x="1062" y="1214"/>
                    </a:lnTo>
                    <a:lnTo>
                      <a:pt x="1062" y="1212"/>
                    </a:lnTo>
                    <a:lnTo>
                      <a:pt x="1062" y="1212"/>
                    </a:lnTo>
                    <a:lnTo>
                      <a:pt x="1062" y="1212"/>
                    </a:lnTo>
                    <a:lnTo>
                      <a:pt x="1062" y="1212"/>
                    </a:lnTo>
                    <a:lnTo>
                      <a:pt x="1060" y="1212"/>
                    </a:lnTo>
                    <a:lnTo>
                      <a:pt x="1060" y="1212"/>
                    </a:lnTo>
                    <a:lnTo>
                      <a:pt x="1060" y="1212"/>
                    </a:lnTo>
                    <a:lnTo>
                      <a:pt x="1060" y="1212"/>
                    </a:lnTo>
                    <a:lnTo>
                      <a:pt x="1060" y="1212"/>
                    </a:lnTo>
                    <a:lnTo>
                      <a:pt x="1060" y="1211"/>
                    </a:lnTo>
                    <a:lnTo>
                      <a:pt x="1060" y="1211"/>
                    </a:lnTo>
                    <a:lnTo>
                      <a:pt x="1060" y="1211"/>
                    </a:lnTo>
                    <a:lnTo>
                      <a:pt x="1060" y="1211"/>
                    </a:lnTo>
                    <a:lnTo>
                      <a:pt x="1060" y="1211"/>
                    </a:lnTo>
                    <a:lnTo>
                      <a:pt x="1060" y="1211"/>
                    </a:lnTo>
                    <a:lnTo>
                      <a:pt x="1060" y="1211"/>
                    </a:lnTo>
                    <a:lnTo>
                      <a:pt x="1060" y="1211"/>
                    </a:lnTo>
                    <a:lnTo>
                      <a:pt x="1060" y="1211"/>
                    </a:lnTo>
                    <a:lnTo>
                      <a:pt x="1058" y="1211"/>
                    </a:lnTo>
                    <a:lnTo>
                      <a:pt x="1058" y="1209"/>
                    </a:lnTo>
                    <a:lnTo>
                      <a:pt x="1058" y="1209"/>
                    </a:lnTo>
                    <a:lnTo>
                      <a:pt x="1058" y="1209"/>
                    </a:lnTo>
                    <a:lnTo>
                      <a:pt x="1058" y="1209"/>
                    </a:lnTo>
                    <a:lnTo>
                      <a:pt x="1058" y="1209"/>
                    </a:lnTo>
                    <a:lnTo>
                      <a:pt x="1058" y="1209"/>
                    </a:lnTo>
                    <a:lnTo>
                      <a:pt x="1058" y="1209"/>
                    </a:lnTo>
                    <a:lnTo>
                      <a:pt x="1058" y="1209"/>
                    </a:lnTo>
                    <a:lnTo>
                      <a:pt x="1058" y="1209"/>
                    </a:lnTo>
                    <a:lnTo>
                      <a:pt x="1058" y="1209"/>
                    </a:lnTo>
                    <a:lnTo>
                      <a:pt x="1056" y="1209"/>
                    </a:lnTo>
                    <a:lnTo>
                      <a:pt x="1056" y="1209"/>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5" y="1207"/>
                    </a:lnTo>
                    <a:lnTo>
                      <a:pt x="1055" y="1207"/>
                    </a:lnTo>
                    <a:lnTo>
                      <a:pt x="1055" y="1207"/>
                    </a:lnTo>
                    <a:lnTo>
                      <a:pt x="1055" y="1207"/>
                    </a:lnTo>
                    <a:lnTo>
                      <a:pt x="1055" y="1207"/>
                    </a:lnTo>
                    <a:lnTo>
                      <a:pt x="1055" y="1207"/>
                    </a:lnTo>
                    <a:lnTo>
                      <a:pt x="1055" y="1207"/>
                    </a:lnTo>
                    <a:lnTo>
                      <a:pt x="1055" y="1207"/>
                    </a:lnTo>
                    <a:lnTo>
                      <a:pt x="1055" y="1207"/>
                    </a:lnTo>
                    <a:lnTo>
                      <a:pt x="1053" y="1207"/>
                    </a:lnTo>
                    <a:lnTo>
                      <a:pt x="1053" y="1207"/>
                    </a:lnTo>
                    <a:lnTo>
                      <a:pt x="1053" y="1207"/>
                    </a:lnTo>
                    <a:lnTo>
                      <a:pt x="1053" y="1207"/>
                    </a:lnTo>
                    <a:lnTo>
                      <a:pt x="1053" y="1207"/>
                    </a:lnTo>
                    <a:lnTo>
                      <a:pt x="1053" y="1207"/>
                    </a:lnTo>
                    <a:lnTo>
                      <a:pt x="1053" y="1207"/>
                    </a:lnTo>
                    <a:lnTo>
                      <a:pt x="1051" y="1207"/>
                    </a:lnTo>
                    <a:lnTo>
                      <a:pt x="1051" y="1207"/>
                    </a:lnTo>
                    <a:lnTo>
                      <a:pt x="1051" y="1207"/>
                    </a:lnTo>
                    <a:lnTo>
                      <a:pt x="1051" y="1207"/>
                    </a:lnTo>
                    <a:lnTo>
                      <a:pt x="1051" y="1207"/>
                    </a:lnTo>
                    <a:lnTo>
                      <a:pt x="1051" y="1207"/>
                    </a:lnTo>
                    <a:lnTo>
                      <a:pt x="1051"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7" y="1207"/>
                    </a:lnTo>
                    <a:lnTo>
                      <a:pt x="1047" y="1205"/>
                    </a:lnTo>
                    <a:lnTo>
                      <a:pt x="1047" y="1205"/>
                    </a:lnTo>
                    <a:lnTo>
                      <a:pt x="1047" y="1205"/>
                    </a:lnTo>
                    <a:lnTo>
                      <a:pt x="1047" y="1205"/>
                    </a:lnTo>
                    <a:lnTo>
                      <a:pt x="1047" y="1205"/>
                    </a:lnTo>
                    <a:lnTo>
                      <a:pt x="1047" y="1205"/>
                    </a:lnTo>
                    <a:lnTo>
                      <a:pt x="1047" y="1205"/>
                    </a:lnTo>
                    <a:lnTo>
                      <a:pt x="1049" y="1205"/>
                    </a:lnTo>
                    <a:lnTo>
                      <a:pt x="1049" y="1205"/>
                    </a:lnTo>
                    <a:lnTo>
                      <a:pt x="1049" y="1205"/>
                    </a:lnTo>
                    <a:lnTo>
                      <a:pt x="1049" y="1205"/>
                    </a:lnTo>
                    <a:lnTo>
                      <a:pt x="1047" y="1205"/>
                    </a:lnTo>
                    <a:lnTo>
                      <a:pt x="1047" y="1205"/>
                    </a:lnTo>
                    <a:lnTo>
                      <a:pt x="1047" y="1203"/>
                    </a:lnTo>
                    <a:lnTo>
                      <a:pt x="1047" y="1203"/>
                    </a:lnTo>
                    <a:lnTo>
                      <a:pt x="1047" y="1203"/>
                    </a:lnTo>
                    <a:lnTo>
                      <a:pt x="1047" y="1203"/>
                    </a:lnTo>
                    <a:lnTo>
                      <a:pt x="1047" y="1203"/>
                    </a:lnTo>
                    <a:lnTo>
                      <a:pt x="1047" y="1203"/>
                    </a:lnTo>
                    <a:lnTo>
                      <a:pt x="1046" y="1203"/>
                    </a:lnTo>
                    <a:lnTo>
                      <a:pt x="1046" y="1203"/>
                    </a:lnTo>
                    <a:lnTo>
                      <a:pt x="1046" y="1203"/>
                    </a:lnTo>
                    <a:lnTo>
                      <a:pt x="1046" y="1203"/>
                    </a:lnTo>
                    <a:lnTo>
                      <a:pt x="1046" y="1203"/>
                    </a:lnTo>
                    <a:lnTo>
                      <a:pt x="1044" y="1203"/>
                    </a:lnTo>
                    <a:lnTo>
                      <a:pt x="1044" y="1203"/>
                    </a:lnTo>
                    <a:lnTo>
                      <a:pt x="1044" y="1203"/>
                    </a:lnTo>
                    <a:lnTo>
                      <a:pt x="1044" y="1203"/>
                    </a:lnTo>
                    <a:lnTo>
                      <a:pt x="1044" y="1203"/>
                    </a:lnTo>
                    <a:lnTo>
                      <a:pt x="1044" y="1203"/>
                    </a:lnTo>
                    <a:lnTo>
                      <a:pt x="1044" y="1203"/>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2" y="1205"/>
                    </a:lnTo>
                    <a:lnTo>
                      <a:pt x="1042" y="1207"/>
                    </a:lnTo>
                    <a:lnTo>
                      <a:pt x="1042" y="1207"/>
                    </a:lnTo>
                    <a:lnTo>
                      <a:pt x="1042" y="1207"/>
                    </a:lnTo>
                    <a:lnTo>
                      <a:pt x="1042" y="1207"/>
                    </a:lnTo>
                    <a:lnTo>
                      <a:pt x="1042" y="1207"/>
                    </a:lnTo>
                    <a:lnTo>
                      <a:pt x="1042" y="1207"/>
                    </a:lnTo>
                    <a:lnTo>
                      <a:pt x="1042" y="1207"/>
                    </a:lnTo>
                    <a:lnTo>
                      <a:pt x="1042" y="1209"/>
                    </a:lnTo>
                    <a:lnTo>
                      <a:pt x="1042" y="1209"/>
                    </a:lnTo>
                    <a:lnTo>
                      <a:pt x="1042" y="1209"/>
                    </a:lnTo>
                    <a:lnTo>
                      <a:pt x="1042" y="1209"/>
                    </a:lnTo>
                    <a:lnTo>
                      <a:pt x="1040" y="1209"/>
                    </a:lnTo>
                    <a:lnTo>
                      <a:pt x="1040" y="1209"/>
                    </a:lnTo>
                    <a:lnTo>
                      <a:pt x="1040" y="1209"/>
                    </a:lnTo>
                    <a:lnTo>
                      <a:pt x="1040" y="1209"/>
                    </a:lnTo>
                    <a:lnTo>
                      <a:pt x="1040" y="1209"/>
                    </a:lnTo>
                    <a:lnTo>
                      <a:pt x="1040" y="1209"/>
                    </a:lnTo>
                    <a:lnTo>
                      <a:pt x="1040" y="1209"/>
                    </a:lnTo>
                    <a:lnTo>
                      <a:pt x="1040" y="1211"/>
                    </a:lnTo>
                    <a:lnTo>
                      <a:pt x="1038" y="1211"/>
                    </a:lnTo>
                    <a:lnTo>
                      <a:pt x="1038" y="1211"/>
                    </a:lnTo>
                    <a:lnTo>
                      <a:pt x="1038" y="1211"/>
                    </a:lnTo>
                    <a:lnTo>
                      <a:pt x="1038" y="1211"/>
                    </a:lnTo>
                    <a:lnTo>
                      <a:pt x="1038" y="1211"/>
                    </a:lnTo>
                    <a:lnTo>
                      <a:pt x="1038" y="1211"/>
                    </a:lnTo>
                    <a:lnTo>
                      <a:pt x="1038" y="1211"/>
                    </a:lnTo>
                    <a:lnTo>
                      <a:pt x="1038" y="1211"/>
                    </a:lnTo>
                    <a:lnTo>
                      <a:pt x="1037" y="1211"/>
                    </a:lnTo>
                    <a:lnTo>
                      <a:pt x="1037" y="1211"/>
                    </a:lnTo>
                    <a:lnTo>
                      <a:pt x="1037" y="1211"/>
                    </a:lnTo>
                    <a:lnTo>
                      <a:pt x="1037" y="1211"/>
                    </a:lnTo>
                    <a:lnTo>
                      <a:pt x="1037" y="1209"/>
                    </a:lnTo>
                    <a:lnTo>
                      <a:pt x="1037" y="1209"/>
                    </a:lnTo>
                    <a:lnTo>
                      <a:pt x="1037"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7"/>
                    </a:lnTo>
                    <a:lnTo>
                      <a:pt x="1035" y="1207"/>
                    </a:lnTo>
                    <a:lnTo>
                      <a:pt x="1035" y="1207"/>
                    </a:lnTo>
                    <a:lnTo>
                      <a:pt x="1035" y="1207"/>
                    </a:lnTo>
                    <a:lnTo>
                      <a:pt x="1035" y="1207"/>
                    </a:lnTo>
                    <a:lnTo>
                      <a:pt x="1035" y="1207"/>
                    </a:lnTo>
                    <a:lnTo>
                      <a:pt x="1033" y="1207"/>
                    </a:lnTo>
                    <a:lnTo>
                      <a:pt x="1033" y="1207"/>
                    </a:lnTo>
                    <a:lnTo>
                      <a:pt x="1033" y="1207"/>
                    </a:lnTo>
                    <a:lnTo>
                      <a:pt x="1033" y="1207"/>
                    </a:lnTo>
                    <a:lnTo>
                      <a:pt x="1033" y="1207"/>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3"/>
                    </a:lnTo>
                    <a:lnTo>
                      <a:pt x="1033" y="1203"/>
                    </a:lnTo>
                    <a:lnTo>
                      <a:pt x="1033" y="1203"/>
                    </a:lnTo>
                    <a:lnTo>
                      <a:pt x="1033" y="1203"/>
                    </a:lnTo>
                    <a:lnTo>
                      <a:pt x="1031" y="1203"/>
                    </a:lnTo>
                    <a:lnTo>
                      <a:pt x="1031" y="1203"/>
                    </a:lnTo>
                    <a:lnTo>
                      <a:pt x="1031" y="1203"/>
                    </a:lnTo>
                    <a:lnTo>
                      <a:pt x="1031" y="1203"/>
                    </a:lnTo>
                    <a:lnTo>
                      <a:pt x="1031" y="1203"/>
                    </a:lnTo>
                    <a:lnTo>
                      <a:pt x="1031" y="1203"/>
                    </a:lnTo>
                    <a:lnTo>
                      <a:pt x="1031" y="1203"/>
                    </a:lnTo>
                    <a:lnTo>
                      <a:pt x="1031" y="1202"/>
                    </a:lnTo>
                    <a:lnTo>
                      <a:pt x="1031" y="1202"/>
                    </a:lnTo>
                    <a:lnTo>
                      <a:pt x="1031" y="1202"/>
                    </a:lnTo>
                    <a:lnTo>
                      <a:pt x="1031" y="1202"/>
                    </a:lnTo>
                    <a:lnTo>
                      <a:pt x="1031" y="1202"/>
                    </a:lnTo>
                    <a:lnTo>
                      <a:pt x="1031" y="1202"/>
                    </a:lnTo>
                    <a:lnTo>
                      <a:pt x="1031"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7" y="1202"/>
                    </a:lnTo>
                    <a:lnTo>
                      <a:pt x="1027" y="1200"/>
                    </a:lnTo>
                    <a:lnTo>
                      <a:pt x="1027" y="1200"/>
                    </a:lnTo>
                    <a:lnTo>
                      <a:pt x="1027" y="1202"/>
                    </a:lnTo>
                    <a:lnTo>
                      <a:pt x="1027" y="1202"/>
                    </a:lnTo>
                    <a:lnTo>
                      <a:pt x="1027" y="1202"/>
                    </a:lnTo>
                    <a:lnTo>
                      <a:pt x="1027" y="1202"/>
                    </a:lnTo>
                    <a:lnTo>
                      <a:pt x="1026" y="1202"/>
                    </a:lnTo>
                    <a:lnTo>
                      <a:pt x="1026" y="1202"/>
                    </a:lnTo>
                    <a:lnTo>
                      <a:pt x="1026" y="1202"/>
                    </a:lnTo>
                    <a:lnTo>
                      <a:pt x="1026" y="1202"/>
                    </a:lnTo>
                    <a:lnTo>
                      <a:pt x="1026" y="1202"/>
                    </a:lnTo>
                    <a:lnTo>
                      <a:pt x="1026" y="1202"/>
                    </a:lnTo>
                    <a:lnTo>
                      <a:pt x="1026" y="1202"/>
                    </a:lnTo>
                    <a:lnTo>
                      <a:pt x="1026" y="1202"/>
                    </a:lnTo>
                    <a:lnTo>
                      <a:pt x="1026" y="1202"/>
                    </a:lnTo>
                    <a:lnTo>
                      <a:pt x="1024" y="1202"/>
                    </a:lnTo>
                    <a:lnTo>
                      <a:pt x="1024" y="1202"/>
                    </a:lnTo>
                    <a:lnTo>
                      <a:pt x="1024" y="1203"/>
                    </a:lnTo>
                    <a:lnTo>
                      <a:pt x="1024" y="1203"/>
                    </a:lnTo>
                    <a:lnTo>
                      <a:pt x="1024" y="1203"/>
                    </a:lnTo>
                    <a:lnTo>
                      <a:pt x="1024" y="1203"/>
                    </a:lnTo>
                    <a:lnTo>
                      <a:pt x="1024" y="1203"/>
                    </a:lnTo>
                    <a:lnTo>
                      <a:pt x="1024" y="1203"/>
                    </a:lnTo>
                    <a:lnTo>
                      <a:pt x="1024" y="1203"/>
                    </a:lnTo>
                    <a:lnTo>
                      <a:pt x="1024" y="1203"/>
                    </a:lnTo>
                    <a:lnTo>
                      <a:pt x="1024" y="1203"/>
                    </a:lnTo>
                    <a:lnTo>
                      <a:pt x="1024" y="1203"/>
                    </a:lnTo>
                    <a:lnTo>
                      <a:pt x="1024" y="1205"/>
                    </a:lnTo>
                    <a:lnTo>
                      <a:pt x="1024" y="1205"/>
                    </a:lnTo>
                    <a:lnTo>
                      <a:pt x="1024" y="1205"/>
                    </a:lnTo>
                    <a:lnTo>
                      <a:pt x="1024" y="1205"/>
                    </a:lnTo>
                    <a:lnTo>
                      <a:pt x="1024" y="1205"/>
                    </a:lnTo>
                    <a:lnTo>
                      <a:pt x="1024" y="1205"/>
                    </a:lnTo>
                    <a:lnTo>
                      <a:pt x="1024" y="1205"/>
                    </a:lnTo>
                    <a:lnTo>
                      <a:pt x="1024" y="1205"/>
                    </a:lnTo>
                    <a:lnTo>
                      <a:pt x="1024" y="1205"/>
                    </a:lnTo>
                    <a:lnTo>
                      <a:pt x="1024" y="1207"/>
                    </a:lnTo>
                    <a:lnTo>
                      <a:pt x="1024" y="1207"/>
                    </a:lnTo>
                    <a:lnTo>
                      <a:pt x="1024" y="1207"/>
                    </a:lnTo>
                    <a:lnTo>
                      <a:pt x="1024" y="1207"/>
                    </a:lnTo>
                    <a:lnTo>
                      <a:pt x="1024" y="1207"/>
                    </a:lnTo>
                    <a:lnTo>
                      <a:pt x="1024" y="1207"/>
                    </a:lnTo>
                    <a:lnTo>
                      <a:pt x="1024" y="1209"/>
                    </a:lnTo>
                    <a:lnTo>
                      <a:pt x="1024" y="1209"/>
                    </a:lnTo>
                    <a:lnTo>
                      <a:pt x="1024" y="1209"/>
                    </a:lnTo>
                    <a:lnTo>
                      <a:pt x="1022" y="1209"/>
                    </a:lnTo>
                    <a:lnTo>
                      <a:pt x="1022" y="1209"/>
                    </a:lnTo>
                    <a:lnTo>
                      <a:pt x="1022" y="1211"/>
                    </a:lnTo>
                    <a:lnTo>
                      <a:pt x="1020" y="1209"/>
                    </a:lnTo>
                    <a:lnTo>
                      <a:pt x="1020" y="1209"/>
                    </a:lnTo>
                    <a:lnTo>
                      <a:pt x="1020" y="1209"/>
                    </a:lnTo>
                    <a:lnTo>
                      <a:pt x="1020" y="1209"/>
                    </a:lnTo>
                    <a:lnTo>
                      <a:pt x="1020" y="1209"/>
                    </a:lnTo>
                    <a:lnTo>
                      <a:pt x="1018" y="1209"/>
                    </a:lnTo>
                    <a:lnTo>
                      <a:pt x="1018" y="1209"/>
                    </a:lnTo>
                    <a:lnTo>
                      <a:pt x="1018" y="1209"/>
                    </a:lnTo>
                    <a:lnTo>
                      <a:pt x="1018" y="1209"/>
                    </a:lnTo>
                    <a:lnTo>
                      <a:pt x="1018" y="1209"/>
                    </a:lnTo>
                    <a:lnTo>
                      <a:pt x="1017" y="1209"/>
                    </a:lnTo>
                    <a:lnTo>
                      <a:pt x="1017" y="1207"/>
                    </a:lnTo>
                    <a:lnTo>
                      <a:pt x="1017" y="1207"/>
                    </a:lnTo>
                    <a:lnTo>
                      <a:pt x="1017" y="1207"/>
                    </a:lnTo>
                    <a:lnTo>
                      <a:pt x="1017" y="1207"/>
                    </a:lnTo>
                    <a:lnTo>
                      <a:pt x="1015" y="1207"/>
                    </a:lnTo>
                    <a:lnTo>
                      <a:pt x="1015" y="1205"/>
                    </a:lnTo>
                    <a:lnTo>
                      <a:pt x="1015" y="1205"/>
                    </a:lnTo>
                    <a:lnTo>
                      <a:pt x="1015" y="1205"/>
                    </a:lnTo>
                    <a:lnTo>
                      <a:pt x="1015" y="1205"/>
                    </a:lnTo>
                    <a:lnTo>
                      <a:pt x="1013" y="1205"/>
                    </a:lnTo>
                    <a:lnTo>
                      <a:pt x="1013" y="1205"/>
                    </a:lnTo>
                    <a:lnTo>
                      <a:pt x="1013" y="1205"/>
                    </a:lnTo>
                    <a:lnTo>
                      <a:pt x="1011" y="1205"/>
                    </a:lnTo>
                    <a:lnTo>
                      <a:pt x="1011" y="1205"/>
                    </a:lnTo>
                    <a:lnTo>
                      <a:pt x="1011" y="1205"/>
                    </a:lnTo>
                    <a:lnTo>
                      <a:pt x="1009" y="1205"/>
                    </a:lnTo>
                    <a:lnTo>
                      <a:pt x="1009" y="1205"/>
                    </a:lnTo>
                    <a:lnTo>
                      <a:pt x="1009" y="1205"/>
                    </a:lnTo>
                    <a:lnTo>
                      <a:pt x="1009" y="1205"/>
                    </a:lnTo>
                    <a:lnTo>
                      <a:pt x="1008" y="1205"/>
                    </a:lnTo>
                    <a:lnTo>
                      <a:pt x="1008" y="1207"/>
                    </a:lnTo>
                    <a:lnTo>
                      <a:pt x="1008" y="1207"/>
                    </a:lnTo>
                    <a:lnTo>
                      <a:pt x="1008" y="1207"/>
                    </a:lnTo>
                    <a:lnTo>
                      <a:pt x="1008" y="1207"/>
                    </a:lnTo>
                    <a:lnTo>
                      <a:pt x="1008" y="1207"/>
                    </a:lnTo>
                    <a:lnTo>
                      <a:pt x="1009" y="1209"/>
                    </a:lnTo>
                    <a:lnTo>
                      <a:pt x="1009" y="1211"/>
                    </a:lnTo>
                    <a:lnTo>
                      <a:pt x="1009" y="1211"/>
                    </a:lnTo>
                    <a:lnTo>
                      <a:pt x="1009" y="1211"/>
                    </a:lnTo>
                    <a:lnTo>
                      <a:pt x="1009" y="1212"/>
                    </a:lnTo>
                    <a:lnTo>
                      <a:pt x="1009" y="1212"/>
                    </a:lnTo>
                    <a:lnTo>
                      <a:pt x="1009" y="1214"/>
                    </a:lnTo>
                    <a:lnTo>
                      <a:pt x="1008" y="1214"/>
                    </a:lnTo>
                    <a:lnTo>
                      <a:pt x="1008" y="1214"/>
                    </a:lnTo>
                    <a:lnTo>
                      <a:pt x="1008" y="1214"/>
                    </a:lnTo>
                    <a:lnTo>
                      <a:pt x="1006" y="1214"/>
                    </a:lnTo>
                    <a:lnTo>
                      <a:pt x="1006" y="1214"/>
                    </a:lnTo>
                    <a:lnTo>
                      <a:pt x="1004" y="1214"/>
                    </a:lnTo>
                    <a:lnTo>
                      <a:pt x="1004" y="1214"/>
                    </a:lnTo>
                    <a:lnTo>
                      <a:pt x="1004" y="1214"/>
                    </a:lnTo>
                    <a:lnTo>
                      <a:pt x="1002" y="1214"/>
                    </a:lnTo>
                    <a:lnTo>
                      <a:pt x="1002" y="1214"/>
                    </a:lnTo>
                    <a:lnTo>
                      <a:pt x="1002" y="1212"/>
                    </a:lnTo>
                    <a:lnTo>
                      <a:pt x="1002" y="1212"/>
                    </a:lnTo>
                    <a:lnTo>
                      <a:pt x="1002" y="1212"/>
                    </a:lnTo>
                    <a:lnTo>
                      <a:pt x="1002" y="1212"/>
                    </a:lnTo>
                    <a:lnTo>
                      <a:pt x="1002" y="1211"/>
                    </a:lnTo>
                    <a:lnTo>
                      <a:pt x="1000" y="1211"/>
                    </a:lnTo>
                    <a:lnTo>
                      <a:pt x="1000" y="1209"/>
                    </a:lnTo>
                    <a:lnTo>
                      <a:pt x="999" y="1209"/>
                    </a:lnTo>
                    <a:lnTo>
                      <a:pt x="999" y="1209"/>
                    </a:lnTo>
                    <a:lnTo>
                      <a:pt x="997" y="1207"/>
                    </a:lnTo>
                    <a:lnTo>
                      <a:pt x="997" y="1207"/>
                    </a:lnTo>
                    <a:lnTo>
                      <a:pt x="995" y="1207"/>
                    </a:lnTo>
                    <a:lnTo>
                      <a:pt x="995" y="1207"/>
                    </a:lnTo>
                    <a:lnTo>
                      <a:pt x="995" y="1207"/>
                    </a:lnTo>
                    <a:lnTo>
                      <a:pt x="991" y="1207"/>
                    </a:lnTo>
                    <a:lnTo>
                      <a:pt x="991" y="1207"/>
                    </a:lnTo>
                    <a:lnTo>
                      <a:pt x="991" y="1207"/>
                    </a:lnTo>
                    <a:lnTo>
                      <a:pt x="991" y="1207"/>
                    </a:lnTo>
                    <a:lnTo>
                      <a:pt x="991" y="1207"/>
                    </a:lnTo>
                    <a:lnTo>
                      <a:pt x="991" y="1207"/>
                    </a:lnTo>
                    <a:lnTo>
                      <a:pt x="991" y="1209"/>
                    </a:lnTo>
                    <a:lnTo>
                      <a:pt x="991" y="1209"/>
                    </a:lnTo>
                    <a:lnTo>
                      <a:pt x="991" y="1209"/>
                    </a:lnTo>
                    <a:lnTo>
                      <a:pt x="991" y="1209"/>
                    </a:lnTo>
                    <a:lnTo>
                      <a:pt x="991" y="1211"/>
                    </a:lnTo>
                    <a:lnTo>
                      <a:pt x="989" y="1211"/>
                    </a:lnTo>
                    <a:lnTo>
                      <a:pt x="989" y="1211"/>
                    </a:lnTo>
                    <a:lnTo>
                      <a:pt x="989" y="1211"/>
                    </a:lnTo>
                    <a:lnTo>
                      <a:pt x="988" y="1212"/>
                    </a:lnTo>
                    <a:lnTo>
                      <a:pt x="988" y="1212"/>
                    </a:lnTo>
                    <a:lnTo>
                      <a:pt x="988" y="1212"/>
                    </a:lnTo>
                    <a:lnTo>
                      <a:pt x="988" y="1212"/>
                    </a:lnTo>
                    <a:lnTo>
                      <a:pt x="988" y="1212"/>
                    </a:lnTo>
                    <a:lnTo>
                      <a:pt x="988" y="1214"/>
                    </a:lnTo>
                    <a:lnTo>
                      <a:pt x="988" y="1214"/>
                    </a:lnTo>
                    <a:lnTo>
                      <a:pt x="988" y="1214"/>
                    </a:lnTo>
                    <a:lnTo>
                      <a:pt x="988" y="1216"/>
                    </a:lnTo>
                    <a:lnTo>
                      <a:pt x="988" y="1216"/>
                    </a:lnTo>
                    <a:lnTo>
                      <a:pt x="988" y="1216"/>
                    </a:lnTo>
                    <a:lnTo>
                      <a:pt x="988" y="1216"/>
                    </a:lnTo>
                    <a:lnTo>
                      <a:pt x="986" y="1216"/>
                    </a:lnTo>
                    <a:lnTo>
                      <a:pt x="986" y="1216"/>
                    </a:lnTo>
                    <a:lnTo>
                      <a:pt x="984" y="1216"/>
                    </a:lnTo>
                    <a:lnTo>
                      <a:pt x="984" y="1216"/>
                    </a:lnTo>
                    <a:lnTo>
                      <a:pt x="984" y="1218"/>
                    </a:lnTo>
                    <a:lnTo>
                      <a:pt x="984" y="1218"/>
                    </a:lnTo>
                    <a:lnTo>
                      <a:pt x="984" y="1218"/>
                    </a:lnTo>
                    <a:lnTo>
                      <a:pt x="984" y="1218"/>
                    </a:lnTo>
                    <a:lnTo>
                      <a:pt x="986" y="1220"/>
                    </a:lnTo>
                    <a:lnTo>
                      <a:pt x="986" y="1220"/>
                    </a:lnTo>
                    <a:lnTo>
                      <a:pt x="988" y="1220"/>
                    </a:lnTo>
                    <a:lnTo>
                      <a:pt x="989" y="1220"/>
                    </a:lnTo>
                    <a:lnTo>
                      <a:pt x="989" y="1220"/>
                    </a:lnTo>
                    <a:lnTo>
                      <a:pt x="991" y="1222"/>
                    </a:lnTo>
                    <a:lnTo>
                      <a:pt x="991" y="1223"/>
                    </a:lnTo>
                    <a:lnTo>
                      <a:pt x="991" y="1225"/>
                    </a:lnTo>
                    <a:lnTo>
                      <a:pt x="991" y="1225"/>
                    </a:lnTo>
                    <a:lnTo>
                      <a:pt x="991" y="1227"/>
                    </a:lnTo>
                    <a:lnTo>
                      <a:pt x="991" y="1227"/>
                    </a:lnTo>
                    <a:lnTo>
                      <a:pt x="991" y="1229"/>
                    </a:lnTo>
                    <a:lnTo>
                      <a:pt x="991" y="1229"/>
                    </a:lnTo>
                    <a:lnTo>
                      <a:pt x="991" y="1231"/>
                    </a:lnTo>
                    <a:lnTo>
                      <a:pt x="989" y="1231"/>
                    </a:lnTo>
                    <a:lnTo>
                      <a:pt x="989" y="1231"/>
                    </a:lnTo>
                    <a:lnTo>
                      <a:pt x="989" y="1231"/>
                    </a:lnTo>
                    <a:lnTo>
                      <a:pt x="988" y="1231"/>
                    </a:lnTo>
                    <a:lnTo>
                      <a:pt x="988" y="1231"/>
                    </a:lnTo>
                    <a:lnTo>
                      <a:pt x="988" y="1231"/>
                    </a:lnTo>
                    <a:lnTo>
                      <a:pt x="988" y="1231"/>
                    </a:lnTo>
                    <a:lnTo>
                      <a:pt x="988" y="1231"/>
                    </a:lnTo>
                    <a:lnTo>
                      <a:pt x="986" y="1231"/>
                    </a:lnTo>
                    <a:lnTo>
                      <a:pt x="986" y="1231"/>
                    </a:lnTo>
                    <a:lnTo>
                      <a:pt x="984" y="1231"/>
                    </a:lnTo>
                    <a:lnTo>
                      <a:pt x="984" y="1229"/>
                    </a:lnTo>
                    <a:lnTo>
                      <a:pt x="982" y="1229"/>
                    </a:lnTo>
                    <a:lnTo>
                      <a:pt x="982" y="1229"/>
                    </a:lnTo>
                    <a:lnTo>
                      <a:pt x="982" y="1229"/>
                    </a:lnTo>
                    <a:lnTo>
                      <a:pt x="982" y="1229"/>
                    </a:lnTo>
                    <a:lnTo>
                      <a:pt x="982" y="1227"/>
                    </a:lnTo>
                    <a:lnTo>
                      <a:pt x="982" y="1227"/>
                    </a:lnTo>
                    <a:lnTo>
                      <a:pt x="980" y="1227"/>
                    </a:lnTo>
                    <a:lnTo>
                      <a:pt x="980" y="1225"/>
                    </a:lnTo>
                    <a:lnTo>
                      <a:pt x="979" y="1225"/>
                    </a:lnTo>
                    <a:lnTo>
                      <a:pt x="979" y="1225"/>
                    </a:lnTo>
                    <a:lnTo>
                      <a:pt x="979" y="1225"/>
                    </a:lnTo>
                    <a:lnTo>
                      <a:pt x="979" y="1223"/>
                    </a:lnTo>
                    <a:lnTo>
                      <a:pt x="977" y="1223"/>
                    </a:lnTo>
                    <a:lnTo>
                      <a:pt x="977" y="1223"/>
                    </a:lnTo>
                    <a:lnTo>
                      <a:pt x="977" y="1223"/>
                    </a:lnTo>
                    <a:lnTo>
                      <a:pt x="977" y="1223"/>
                    </a:lnTo>
                    <a:lnTo>
                      <a:pt x="977" y="1222"/>
                    </a:lnTo>
                    <a:lnTo>
                      <a:pt x="977" y="1222"/>
                    </a:lnTo>
                    <a:lnTo>
                      <a:pt x="977" y="1222"/>
                    </a:lnTo>
                    <a:lnTo>
                      <a:pt x="977" y="1220"/>
                    </a:lnTo>
                    <a:lnTo>
                      <a:pt x="977" y="1220"/>
                    </a:lnTo>
                    <a:lnTo>
                      <a:pt x="975" y="1220"/>
                    </a:lnTo>
                    <a:lnTo>
                      <a:pt x="975" y="1220"/>
                    </a:lnTo>
                    <a:lnTo>
                      <a:pt x="975" y="1220"/>
                    </a:lnTo>
                    <a:lnTo>
                      <a:pt x="973" y="1220"/>
                    </a:lnTo>
                    <a:lnTo>
                      <a:pt x="973" y="1220"/>
                    </a:lnTo>
                    <a:lnTo>
                      <a:pt x="973" y="1220"/>
                    </a:lnTo>
                    <a:lnTo>
                      <a:pt x="973" y="1220"/>
                    </a:lnTo>
                    <a:lnTo>
                      <a:pt x="971" y="1220"/>
                    </a:lnTo>
                    <a:lnTo>
                      <a:pt x="971" y="1220"/>
                    </a:lnTo>
                    <a:lnTo>
                      <a:pt x="971" y="1220"/>
                    </a:lnTo>
                    <a:lnTo>
                      <a:pt x="971" y="1220"/>
                    </a:lnTo>
                    <a:lnTo>
                      <a:pt x="970" y="1220"/>
                    </a:lnTo>
                    <a:lnTo>
                      <a:pt x="970" y="1222"/>
                    </a:lnTo>
                    <a:lnTo>
                      <a:pt x="970" y="1222"/>
                    </a:lnTo>
                    <a:lnTo>
                      <a:pt x="970" y="1222"/>
                    </a:lnTo>
                    <a:lnTo>
                      <a:pt x="970" y="1222"/>
                    </a:lnTo>
                    <a:lnTo>
                      <a:pt x="970" y="1222"/>
                    </a:lnTo>
                    <a:lnTo>
                      <a:pt x="968" y="1222"/>
                    </a:lnTo>
                    <a:lnTo>
                      <a:pt x="968" y="1222"/>
                    </a:lnTo>
                    <a:lnTo>
                      <a:pt x="968" y="1222"/>
                    </a:lnTo>
                    <a:lnTo>
                      <a:pt x="966" y="1222"/>
                    </a:lnTo>
                    <a:lnTo>
                      <a:pt x="966" y="1222"/>
                    </a:lnTo>
                    <a:lnTo>
                      <a:pt x="966" y="1222"/>
                    </a:lnTo>
                    <a:lnTo>
                      <a:pt x="966" y="1222"/>
                    </a:lnTo>
                    <a:lnTo>
                      <a:pt x="966" y="1220"/>
                    </a:lnTo>
                    <a:lnTo>
                      <a:pt x="966" y="1220"/>
                    </a:lnTo>
                    <a:lnTo>
                      <a:pt x="966" y="1220"/>
                    </a:lnTo>
                    <a:lnTo>
                      <a:pt x="966" y="1218"/>
                    </a:lnTo>
                    <a:lnTo>
                      <a:pt x="964" y="1218"/>
                    </a:lnTo>
                    <a:lnTo>
                      <a:pt x="964" y="1216"/>
                    </a:lnTo>
                    <a:lnTo>
                      <a:pt x="962" y="1214"/>
                    </a:lnTo>
                    <a:lnTo>
                      <a:pt x="962" y="1214"/>
                    </a:lnTo>
                    <a:lnTo>
                      <a:pt x="962" y="1214"/>
                    </a:lnTo>
                    <a:lnTo>
                      <a:pt x="961" y="1212"/>
                    </a:lnTo>
                    <a:lnTo>
                      <a:pt x="961" y="1212"/>
                    </a:lnTo>
                    <a:lnTo>
                      <a:pt x="959" y="1212"/>
                    </a:lnTo>
                    <a:lnTo>
                      <a:pt x="959" y="1212"/>
                    </a:lnTo>
                    <a:lnTo>
                      <a:pt x="959" y="1212"/>
                    </a:lnTo>
                    <a:lnTo>
                      <a:pt x="959" y="1212"/>
                    </a:lnTo>
                    <a:lnTo>
                      <a:pt x="957" y="1214"/>
                    </a:lnTo>
                    <a:lnTo>
                      <a:pt x="957" y="1214"/>
                    </a:lnTo>
                    <a:lnTo>
                      <a:pt x="957" y="1214"/>
                    </a:lnTo>
                    <a:lnTo>
                      <a:pt x="957" y="1214"/>
                    </a:lnTo>
                    <a:lnTo>
                      <a:pt x="957" y="1216"/>
                    </a:lnTo>
                    <a:lnTo>
                      <a:pt x="957" y="1216"/>
                    </a:lnTo>
                    <a:lnTo>
                      <a:pt x="957" y="1216"/>
                    </a:lnTo>
                    <a:lnTo>
                      <a:pt x="957" y="1218"/>
                    </a:lnTo>
                    <a:lnTo>
                      <a:pt x="955" y="1218"/>
                    </a:lnTo>
                    <a:lnTo>
                      <a:pt x="955" y="1218"/>
                    </a:lnTo>
                    <a:lnTo>
                      <a:pt x="955" y="1218"/>
                    </a:lnTo>
                    <a:lnTo>
                      <a:pt x="955" y="1218"/>
                    </a:lnTo>
                    <a:lnTo>
                      <a:pt x="955" y="1218"/>
                    </a:lnTo>
                    <a:lnTo>
                      <a:pt x="953" y="1218"/>
                    </a:lnTo>
                    <a:lnTo>
                      <a:pt x="953" y="1218"/>
                    </a:lnTo>
                    <a:lnTo>
                      <a:pt x="953" y="1218"/>
                    </a:lnTo>
                    <a:lnTo>
                      <a:pt x="952" y="1216"/>
                    </a:lnTo>
                    <a:lnTo>
                      <a:pt x="952" y="1216"/>
                    </a:lnTo>
                    <a:lnTo>
                      <a:pt x="952" y="1216"/>
                    </a:lnTo>
                    <a:lnTo>
                      <a:pt x="952" y="1214"/>
                    </a:lnTo>
                    <a:lnTo>
                      <a:pt x="952" y="1214"/>
                    </a:lnTo>
                    <a:lnTo>
                      <a:pt x="952" y="1214"/>
                    </a:lnTo>
                    <a:lnTo>
                      <a:pt x="952" y="1214"/>
                    </a:lnTo>
                    <a:lnTo>
                      <a:pt x="952" y="1214"/>
                    </a:lnTo>
                    <a:lnTo>
                      <a:pt x="953" y="1212"/>
                    </a:lnTo>
                    <a:lnTo>
                      <a:pt x="953" y="1212"/>
                    </a:lnTo>
                    <a:lnTo>
                      <a:pt x="953" y="1212"/>
                    </a:lnTo>
                    <a:lnTo>
                      <a:pt x="953" y="1211"/>
                    </a:lnTo>
                    <a:lnTo>
                      <a:pt x="953" y="1211"/>
                    </a:lnTo>
                    <a:lnTo>
                      <a:pt x="953" y="1211"/>
                    </a:lnTo>
                    <a:lnTo>
                      <a:pt x="952" y="1211"/>
                    </a:lnTo>
                    <a:lnTo>
                      <a:pt x="952" y="1209"/>
                    </a:lnTo>
                    <a:lnTo>
                      <a:pt x="952" y="1209"/>
                    </a:lnTo>
                    <a:lnTo>
                      <a:pt x="950" y="1209"/>
                    </a:lnTo>
                    <a:lnTo>
                      <a:pt x="950" y="1207"/>
                    </a:lnTo>
                    <a:lnTo>
                      <a:pt x="948" y="1207"/>
                    </a:lnTo>
                    <a:lnTo>
                      <a:pt x="948" y="1207"/>
                    </a:lnTo>
                    <a:lnTo>
                      <a:pt x="948" y="1205"/>
                    </a:lnTo>
                    <a:lnTo>
                      <a:pt x="948" y="1205"/>
                    </a:lnTo>
                    <a:lnTo>
                      <a:pt x="948" y="1205"/>
                    </a:lnTo>
                    <a:lnTo>
                      <a:pt x="946" y="1205"/>
                    </a:lnTo>
                    <a:lnTo>
                      <a:pt x="946" y="1205"/>
                    </a:lnTo>
                    <a:lnTo>
                      <a:pt x="946" y="1205"/>
                    </a:lnTo>
                    <a:lnTo>
                      <a:pt x="944" y="1205"/>
                    </a:lnTo>
                    <a:lnTo>
                      <a:pt x="944" y="1205"/>
                    </a:lnTo>
                    <a:lnTo>
                      <a:pt x="944" y="1207"/>
                    </a:lnTo>
                    <a:lnTo>
                      <a:pt x="944" y="1207"/>
                    </a:lnTo>
                    <a:lnTo>
                      <a:pt x="944" y="1207"/>
                    </a:lnTo>
                    <a:lnTo>
                      <a:pt x="944" y="1207"/>
                    </a:lnTo>
                    <a:lnTo>
                      <a:pt x="944" y="1209"/>
                    </a:lnTo>
                    <a:lnTo>
                      <a:pt x="944" y="1209"/>
                    </a:lnTo>
                    <a:lnTo>
                      <a:pt x="944" y="1211"/>
                    </a:lnTo>
                    <a:lnTo>
                      <a:pt x="944" y="1211"/>
                    </a:lnTo>
                    <a:lnTo>
                      <a:pt x="944" y="1211"/>
                    </a:lnTo>
                    <a:lnTo>
                      <a:pt x="942" y="1212"/>
                    </a:lnTo>
                    <a:lnTo>
                      <a:pt x="942" y="1212"/>
                    </a:lnTo>
                    <a:lnTo>
                      <a:pt x="942" y="1212"/>
                    </a:lnTo>
                    <a:lnTo>
                      <a:pt x="942" y="1212"/>
                    </a:lnTo>
                    <a:lnTo>
                      <a:pt x="942" y="1214"/>
                    </a:lnTo>
                    <a:lnTo>
                      <a:pt x="942" y="1214"/>
                    </a:lnTo>
                    <a:lnTo>
                      <a:pt x="941" y="1214"/>
                    </a:lnTo>
                    <a:lnTo>
                      <a:pt x="941" y="1214"/>
                    </a:lnTo>
                    <a:lnTo>
                      <a:pt x="942" y="1216"/>
                    </a:lnTo>
                    <a:lnTo>
                      <a:pt x="942" y="1216"/>
                    </a:lnTo>
                    <a:lnTo>
                      <a:pt x="942" y="1218"/>
                    </a:lnTo>
                    <a:lnTo>
                      <a:pt x="942" y="1218"/>
                    </a:lnTo>
                    <a:lnTo>
                      <a:pt x="942" y="1218"/>
                    </a:lnTo>
                    <a:lnTo>
                      <a:pt x="942" y="1218"/>
                    </a:lnTo>
                    <a:lnTo>
                      <a:pt x="942" y="1218"/>
                    </a:lnTo>
                    <a:lnTo>
                      <a:pt x="941" y="1218"/>
                    </a:lnTo>
                    <a:lnTo>
                      <a:pt x="941" y="1218"/>
                    </a:lnTo>
                    <a:lnTo>
                      <a:pt x="941" y="1218"/>
                    </a:lnTo>
                    <a:lnTo>
                      <a:pt x="939" y="1218"/>
                    </a:lnTo>
                    <a:lnTo>
                      <a:pt x="939" y="1218"/>
                    </a:lnTo>
                    <a:lnTo>
                      <a:pt x="939" y="1218"/>
                    </a:lnTo>
                    <a:lnTo>
                      <a:pt x="939" y="1218"/>
                    </a:lnTo>
                    <a:lnTo>
                      <a:pt x="937" y="1216"/>
                    </a:lnTo>
                    <a:lnTo>
                      <a:pt x="937" y="1216"/>
                    </a:lnTo>
                    <a:lnTo>
                      <a:pt x="935" y="1216"/>
                    </a:lnTo>
                    <a:lnTo>
                      <a:pt x="935" y="1216"/>
                    </a:lnTo>
                    <a:lnTo>
                      <a:pt x="935" y="1216"/>
                    </a:lnTo>
                    <a:lnTo>
                      <a:pt x="933" y="1216"/>
                    </a:lnTo>
                    <a:lnTo>
                      <a:pt x="933" y="1216"/>
                    </a:lnTo>
                    <a:lnTo>
                      <a:pt x="933" y="1216"/>
                    </a:lnTo>
                    <a:lnTo>
                      <a:pt x="932" y="1216"/>
                    </a:lnTo>
                    <a:lnTo>
                      <a:pt x="932" y="1216"/>
                    </a:lnTo>
                    <a:lnTo>
                      <a:pt x="932" y="1216"/>
                    </a:lnTo>
                    <a:lnTo>
                      <a:pt x="932" y="1216"/>
                    </a:lnTo>
                    <a:lnTo>
                      <a:pt x="932" y="1218"/>
                    </a:lnTo>
                    <a:lnTo>
                      <a:pt x="932" y="1218"/>
                    </a:lnTo>
                    <a:lnTo>
                      <a:pt x="932" y="1220"/>
                    </a:lnTo>
                    <a:lnTo>
                      <a:pt x="932" y="1220"/>
                    </a:lnTo>
                    <a:lnTo>
                      <a:pt x="932" y="1222"/>
                    </a:lnTo>
                    <a:lnTo>
                      <a:pt x="932" y="1222"/>
                    </a:lnTo>
                    <a:lnTo>
                      <a:pt x="932" y="1223"/>
                    </a:lnTo>
                    <a:lnTo>
                      <a:pt x="932" y="1223"/>
                    </a:lnTo>
                    <a:lnTo>
                      <a:pt x="932" y="1223"/>
                    </a:lnTo>
                    <a:lnTo>
                      <a:pt x="933" y="1225"/>
                    </a:lnTo>
                    <a:lnTo>
                      <a:pt x="935" y="1225"/>
                    </a:lnTo>
                    <a:lnTo>
                      <a:pt x="935" y="1225"/>
                    </a:lnTo>
                    <a:lnTo>
                      <a:pt x="937" y="1227"/>
                    </a:lnTo>
                    <a:lnTo>
                      <a:pt x="937" y="1227"/>
                    </a:lnTo>
                    <a:lnTo>
                      <a:pt x="937" y="1229"/>
                    </a:lnTo>
                    <a:lnTo>
                      <a:pt x="937" y="1229"/>
                    </a:lnTo>
                    <a:lnTo>
                      <a:pt x="939" y="1231"/>
                    </a:lnTo>
                    <a:lnTo>
                      <a:pt x="939" y="1231"/>
                    </a:lnTo>
                    <a:lnTo>
                      <a:pt x="939" y="1231"/>
                    </a:lnTo>
                    <a:lnTo>
                      <a:pt x="939" y="1232"/>
                    </a:lnTo>
                    <a:lnTo>
                      <a:pt x="941" y="1232"/>
                    </a:lnTo>
                    <a:lnTo>
                      <a:pt x="941" y="1232"/>
                    </a:lnTo>
                    <a:lnTo>
                      <a:pt x="941" y="1232"/>
                    </a:lnTo>
                    <a:lnTo>
                      <a:pt x="941" y="1232"/>
                    </a:lnTo>
                    <a:lnTo>
                      <a:pt x="941" y="1232"/>
                    </a:lnTo>
                    <a:lnTo>
                      <a:pt x="941" y="1232"/>
                    </a:lnTo>
                    <a:lnTo>
                      <a:pt x="941" y="1234"/>
                    </a:lnTo>
                    <a:lnTo>
                      <a:pt x="939" y="1234"/>
                    </a:lnTo>
                    <a:lnTo>
                      <a:pt x="939" y="1234"/>
                    </a:lnTo>
                    <a:lnTo>
                      <a:pt x="939" y="1234"/>
                    </a:lnTo>
                    <a:lnTo>
                      <a:pt x="939" y="1234"/>
                    </a:lnTo>
                    <a:lnTo>
                      <a:pt x="939" y="1234"/>
                    </a:lnTo>
                    <a:lnTo>
                      <a:pt x="937" y="1232"/>
                    </a:lnTo>
                    <a:lnTo>
                      <a:pt x="937" y="1232"/>
                    </a:lnTo>
                    <a:lnTo>
                      <a:pt x="935" y="1232"/>
                    </a:lnTo>
                    <a:lnTo>
                      <a:pt x="935" y="1232"/>
                    </a:lnTo>
                    <a:lnTo>
                      <a:pt x="935" y="1232"/>
                    </a:lnTo>
                    <a:lnTo>
                      <a:pt x="935" y="1232"/>
                    </a:lnTo>
                    <a:lnTo>
                      <a:pt x="933" y="1231"/>
                    </a:lnTo>
                    <a:lnTo>
                      <a:pt x="932" y="1231"/>
                    </a:lnTo>
                    <a:lnTo>
                      <a:pt x="932" y="1231"/>
                    </a:lnTo>
                    <a:lnTo>
                      <a:pt x="930" y="1231"/>
                    </a:lnTo>
                    <a:lnTo>
                      <a:pt x="930" y="1231"/>
                    </a:lnTo>
                    <a:lnTo>
                      <a:pt x="930" y="1231"/>
                    </a:lnTo>
                    <a:lnTo>
                      <a:pt x="928" y="1231"/>
                    </a:lnTo>
                    <a:lnTo>
                      <a:pt x="928" y="1231"/>
                    </a:lnTo>
                    <a:lnTo>
                      <a:pt x="928" y="1231"/>
                    </a:lnTo>
                    <a:lnTo>
                      <a:pt x="926" y="1231"/>
                    </a:lnTo>
                    <a:lnTo>
                      <a:pt x="926" y="1231"/>
                    </a:lnTo>
                    <a:lnTo>
                      <a:pt x="926" y="1231"/>
                    </a:lnTo>
                    <a:lnTo>
                      <a:pt x="926" y="1229"/>
                    </a:lnTo>
                    <a:lnTo>
                      <a:pt x="926" y="1229"/>
                    </a:lnTo>
                    <a:lnTo>
                      <a:pt x="926" y="1227"/>
                    </a:lnTo>
                    <a:lnTo>
                      <a:pt x="924" y="1227"/>
                    </a:lnTo>
                    <a:lnTo>
                      <a:pt x="924" y="1227"/>
                    </a:lnTo>
                    <a:lnTo>
                      <a:pt x="924" y="1227"/>
                    </a:lnTo>
                    <a:lnTo>
                      <a:pt x="924" y="1227"/>
                    </a:lnTo>
                    <a:lnTo>
                      <a:pt x="924" y="1227"/>
                    </a:lnTo>
                    <a:lnTo>
                      <a:pt x="923" y="1227"/>
                    </a:lnTo>
                    <a:lnTo>
                      <a:pt x="923" y="1229"/>
                    </a:lnTo>
                    <a:lnTo>
                      <a:pt x="923" y="1229"/>
                    </a:lnTo>
                    <a:lnTo>
                      <a:pt x="923" y="1229"/>
                    </a:lnTo>
                    <a:lnTo>
                      <a:pt x="923" y="1229"/>
                    </a:lnTo>
                    <a:lnTo>
                      <a:pt x="923" y="1231"/>
                    </a:lnTo>
                    <a:lnTo>
                      <a:pt x="923" y="1231"/>
                    </a:lnTo>
                    <a:lnTo>
                      <a:pt x="923" y="1232"/>
                    </a:lnTo>
                    <a:lnTo>
                      <a:pt x="923" y="1234"/>
                    </a:lnTo>
                    <a:lnTo>
                      <a:pt x="923" y="1234"/>
                    </a:lnTo>
                    <a:lnTo>
                      <a:pt x="923" y="1236"/>
                    </a:lnTo>
                    <a:lnTo>
                      <a:pt x="923" y="1236"/>
                    </a:lnTo>
                    <a:lnTo>
                      <a:pt x="923" y="1236"/>
                    </a:lnTo>
                    <a:lnTo>
                      <a:pt x="923" y="1236"/>
                    </a:lnTo>
                    <a:lnTo>
                      <a:pt x="924" y="1236"/>
                    </a:lnTo>
                    <a:lnTo>
                      <a:pt x="924" y="1236"/>
                    </a:lnTo>
                    <a:lnTo>
                      <a:pt x="924" y="1236"/>
                    </a:lnTo>
                    <a:lnTo>
                      <a:pt x="926" y="1236"/>
                    </a:lnTo>
                    <a:lnTo>
                      <a:pt x="926" y="1236"/>
                    </a:lnTo>
                    <a:lnTo>
                      <a:pt x="928" y="1236"/>
                    </a:lnTo>
                    <a:lnTo>
                      <a:pt x="928" y="1236"/>
                    </a:lnTo>
                    <a:lnTo>
                      <a:pt x="928" y="1236"/>
                    </a:lnTo>
                    <a:lnTo>
                      <a:pt x="928" y="1238"/>
                    </a:lnTo>
                    <a:lnTo>
                      <a:pt x="928" y="1238"/>
                    </a:lnTo>
                    <a:lnTo>
                      <a:pt x="928" y="1238"/>
                    </a:lnTo>
                    <a:lnTo>
                      <a:pt x="926" y="1238"/>
                    </a:lnTo>
                    <a:lnTo>
                      <a:pt x="926" y="1240"/>
                    </a:lnTo>
                    <a:lnTo>
                      <a:pt x="926" y="1240"/>
                    </a:lnTo>
                    <a:lnTo>
                      <a:pt x="924" y="1240"/>
                    </a:lnTo>
                    <a:lnTo>
                      <a:pt x="923" y="1240"/>
                    </a:lnTo>
                    <a:lnTo>
                      <a:pt x="919" y="1238"/>
                    </a:lnTo>
                    <a:lnTo>
                      <a:pt x="917" y="1238"/>
                    </a:lnTo>
                    <a:lnTo>
                      <a:pt x="917" y="1238"/>
                    </a:lnTo>
                    <a:lnTo>
                      <a:pt x="915" y="1238"/>
                    </a:lnTo>
                    <a:lnTo>
                      <a:pt x="915" y="1240"/>
                    </a:lnTo>
                    <a:lnTo>
                      <a:pt x="914" y="1240"/>
                    </a:lnTo>
                    <a:lnTo>
                      <a:pt x="914" y="1241"/>
                    </a:lnTo>
                    <a:lnTo>
                      <a:pt x="912" y="1241"/>
                    </a:lnTo>
                    <a:lnTo>
                      <a:pt x="912" y="1241"/>
                    </a:lnTo>
                    <a:lnTo>
                      <a:pt x="912" y="1241"/>
                    </a:lnTo>
                    <a:lnTo>
                      <a:pt x="912" y="1241"/>
                    </a:lnTo>
                    <a:lnTo>
                      <a:pt x="912" y="1243"/>
                    </a:lnTo>
                    <a:lnTo>
                      <a:pt x="912" y="1243"/>
                    </a:lnTo>
                    <a:lnTo>
                      <a:pt x="912" y="1245"/>
                    </a:lnTo>
                    <a:lnTo>
                      <a:pt x="912" y="1245"/>
                    </a:lnTo>
                    <a:lnTo>
                      <a:pt x="912" y="1245"/>
                    </a:lnTo>
                    <a:lnTo>
                      <a:pt x="912" y="1247"/>
                    </a:lnTo>
                    <a:lnTo>
                      <a:pt x="912" y="1247"/>
                    </a:lnTo>
                    <a:lnTo>
                      <a:pt x="910" y="1247"/>
                    </a:lnTo>
                    <a:lnTo>
                      <a:pt x="910" y="1245"/>
                    </a:lnTo>
                    <a:lnTo>
                      <a:pt x="910" y="1245"/>
                    </a:lnTo>
                    <a:lnTo>
                      <a:pt x="908" y="1243"/>
                    </a:lnTo>
                    <a:lnTo>
                      <a:pt x="908" y="1243"/>
                    </a:lnTo>
                    <a:lnTo>
                      <a:pt x="908" y="1241"/>
                    </a:lnTo>
                    <a:lnTo>
                      <a:pt x="904" y="1240"/>
                    </a:lnTo>
                    <a:lnTo>
                      <a:pt x="903" y="1240"/>
                    </a:lnTo>
                    <a:lnTo>
                      <a:pt x="903" y="1240"/>
                    </a:lnTo>
                    <a:lnTo>
                      <a:pt x="903" y="1240"/>
                    </a:lnTo>
                    <a:lnTo>
                      <a:pt x="901" y="1238"/>
                    </a:lnTo>
                    <a:lnTo>
                      <a:pt x="901" y="1238"/>
                    </a:lnTo>
                    <a:lnTo>
                      <a:pt x="901" y="1238"/>
                    </a:lnTo>
                    <a:lnTo>
                      <a:pt x="899" y="1238"/>
                    </a:lnTo>
                    <a:lnTo>
                      <a:pt x="899" y="1238"/>
                    </a:lnTo>
                    <a:lnTo>
                      <a:pt x="899" y="1238"/>
                    </a:lnTo>
                    <a:lnTo>
                      <a:pt x="897" y="1238"/>
                    </a:lnTo>
                    <a:lnTo>
                      <a:pt x="897" y="1238"/>
                    </a:lnTo>
                    <a:lnTo>
                      <a:pt x="897" y="1238"/>
                    </a:lnTo>
                    <a:lnTo>
                      <a:pt x="897" y="1240"/>
                    </a:lnTo>
                    <a:lnTo>
                      <a:pt x="895" y="1240"/>
                    </a:lnTo>
                    <a:lnTo>
                      <a:pt x="895" y="1240"/>
                    </a:lnTo>
                    <a:lnTo>
                      <a:pt x="895" y="1240"/>
                    </a:lnTo>
                    <a:lnTo>
                      <a:pt x="895" y="1240"/>
                    </a:lnTo>
                    <a:lnTo>
                      <a:pt x="897" y="1241"/>
                    </a:lnTo>
                    <a:lnTo>
                      <a:pt x="897" y="1241"/>
                    </a:lnTo>
                    <a:lnTo>
                      <a:pt x="895" y="1241"/>
                    </a:lnTo>
                    <a:lnTo>
                      <a:pt x="894" y="1241"/>
                    </a:lnTo>
                    <a:lnTo>
                      <a:pt x="894" y="1238"/>
                    </a:lnTo>
                    <a:lnTo>
                      <a:pt x="894" y="1238"/>
                    </a:lnTo>
                    <a:lnTo>
                      <a:pt x="892" y="1238"/>
                    </a:lnTo>
                    <a:lnTo>
                      <a:pt x="890" y="1238"/>
                    </a:lnTo>
                    <a:lnTo>
                      <a:pt x="890" y="1238"/>
                    </a:lnTo>
                    <a:lnTo>
                      <a:pt x="888" y="1236"/>
                    </a:lnTo>
                    <a:lnTo>
                      <a:pt x="888" y="1236"/>
                    </a:lnTo>
                    <a:lnTo>
                      <a:pt x="886" y="1236"/>
                    </a:lnTo>
                    <a:lnTo>
                      <a:pt x="886" y="1234"/>
                    </a:lnTo>
                    <a:lnTo>
                      <a:pt x="885" y="1234"/>
                    </a:lnTo>
                    <a:lnTo>
                      <a:pt x="885" y="1234"/>
                    </a:lnTo>
                    <a:lnTo>
                      <a:pt x="885" y="1234"/>
                    </a:lnTo>
                    <a:lnTo>
                      <a:pt x="883" y="1232"/>
                    </a:lnTo>
                    <a:lnTo>
                      <a:pt x="883" y="1232"/>
                    </a:lnTo>
                    <a:lnTo>
                      <a:pt x="883" y="1232"/>
                    </a:lnTo>
                    <a:lnTo>
                      <a:pt x="881" y="1232"/>
                    </a:lnTo>
                    <a:lnTo>
                      <a:pt x="879" y="1231"/>
                    </a:lnTo>
                    <a:lnTo>
                      <a:pt x="879" y="1231"/>
                    </a:lnTo>
                    <a:lnTo>
                      <a:pt x="877" y="1231"/>
                    </a:lnTo>
                    <a:lnTo>
                      <a:pt x="876" y="1231"/>
                    </a:lnTo>
                    <a:lnTo>
                      <a:pt x="874" y="1231"/>
                    </a:lnTo>
                    <a:lnTo>
                      <a:pt x="874" y="1231"/>
                    </a:lnTo>
                    <a:lnTo>
                      <a:pt x="870" y="1231"/>
                    </a:lnTo>
                    <a:lnTo>
                      <a:pt x="868" y="1231"/>
                    </a:lnTo>
                    <a:lnTo>
                      <a:pt x="868" y="1231"/>
                    </a:lnTo>
                    <a:lnTo>
                      <a:pt x="868" y="1231"/>
                    </a:lnTo>
                    <a:lnTo>
                      <a:pt x="867" y="1229"/>
                    </a:lnTo>
                    <a:lnTo>
                      <a:pt x="867" y="1229"/>
                    </a:lnTo>
                    <a:lnTo>
                      <a:pt x="863" y="1225"/>
                    </a:lnTo>
                    <a:lnTo>
                      <a:pt x="863" y="1223"/>
                    </a:lnTo>
                    <a:lnTo>
                      <a:pt x="863" y="1223"/>
                    </a:lnTo>
                    <a:lnTo>
                      <a:pt x="863" y="1222"/>
                    </a:lnTo>
                    <a:lnTo>
                      <a:pt x="863" y="1222"/>
                    </a:lnTo>
                    <a:lnTo>
                      <a:pt x="865" y="1222"/>
                    </a:lnTo>
                    <a:lnTo>
                      <a:pt x="865" y="1220"/>
                    </a:lnTo>
                    <a:lnTo>
                      <a:pt x="865" y="1220"/>
                    </a:lnTo>
                    <a:lnTo>
                      <a:pt x="865" y="1220"/>
                    </a:lnTo>
                    <a:lnTo>
                      <a:pt x="865" y="1218"/>
                    </a:lnTo>
                    <a:lnTo>
                      <a:pt x="865" y="1216"/>
                    </a:lnTo>
                    <a:lnTo>
                      <a:pt x="865" y="1216"/>
                    </a:lnTo>
                    <a:lnTo>
                      <a:pt x="863" y="1214"/>
                    </a:lnTo>
                    <a:lnTo>
                      <a:pt x="861" y="1214"/>
                    </a:lnTo>
                    <a:lnTo>
                      <a:pt x="861" y="1212"/>
                    </a:lnTo>
                    <a:lnTo>
                      <a:pt x="861" y="1211"/>
                    </a:lnTo>
                    <a:lnTo>
                      <a:pt x="861" y="1211"/>
                    </a:lnTo>
                    <a:lnTo>
                      <a:pt x="863" y="1207"/>
                    </a:lnTo>
                    <a:lnTo>
                      <a:pt x="863" y="1205"/>
                    </a:lnTo>
                    <a:lnTo>
                      <a:pt x="863" y="1202"/>
                    </a:lnTo>
                    <a:lnTo>
                      <a:pt x="863" y="1200"/>
                    </a:lnTo>
                    <a:lnTo>
                      <a:pt x="863" y="1200"/>
                    </a:lnTo>
                    <a:lnTo>
                      <a:pt x="865" y="1198"/>
                    </a:lnTo>
                    <a:lnTo>
                      <a:pt x="865" y="1198"/>
                    </a:lnTo>
                    <a:lnTo>
                      <a:pt x="865" y="1196"/>
                    </a:lnTo>
                    <a:lnTo>
                      <a:pt x="865" y="1194"/>
                    </a:lnTo>
                    <a:lnTo>
                      <a:pt x="865" y="1191"/>
                    </a:lnTo>
                    <a:lnTo>
                      <a:pt x="863" y="1191"/>
                    </a:lnTo>
                    <a:lnTo>
                      <a:pt x="863" y="1191"/>
                    </a:lnTo>
                    <a:lnTo>
                      <a:pt x="861" y="1191"/>
                    </a:lnTo>
                    <a:lnTo>
                      <a:pt x="859" y="1191"/>
                    </a:lnTo>
                    <a:lnTo>
                      <a:pt x="857" y="1189"/>
                    </a:lnTo>
                    <a:lnTo>
                      <a:pt x="857" y="1189"/>
                    </a:lnTo>
                    <a:lnTo>
                      <a:pt x="856" y="1187"/>
                    </a:lnTo>
                    <a:lnTo>
                      <a:pt x="856" y="1187"/>
                    </a:lnTo>
                    <a:lnTo>
                      <a:pt x="856" y="1185"/>
                    </a:lnTo>
                    <a:lnTo>
                      <a:pt x="854" y="1185"/>
                    </a:lnTo>
                    <a:lnTo>
                      <a:pt x="854" y="1184"/>
                    </a:lnTo>
                    <a:lnTo>
                      <a:pt x="854" y="1182"/>
                    </a:lnTo>
                    <a:lnTo>
                      <a:pt x="854" y="1178"/>
                    </a:lnTo>
                    <a:lnTo>
                      <a:pt x="854" y="1178"/>
                    </a:lnTo>
                    <a:lnTo>
                      <a:pt x="852" y="1176"/>
                    </a:lnTo>
                    <a:lnTo>
                      <a:pt x="852" y="1174"/>
                    </a:lnTo>
                    <a:lnTo>
                      <a:pt x="850" y="1173"/>
                    </a:lnTo>
                    <a:lnTo>
                      <a:pt x="848" y="1173"/>
                    </a:lnTo>
                    <a:lnTo>
                      <a:pt x="848" y="1173"/>
                    </a:lnTo>
                    <a:lnTo>
                      <a:pt x="848" y="1171"/>
                    </a:lnTo>
                    <a:lnTo>
                      <a:pt x="848" y="1171"/>
                    </a:lnTo>
                    <a:lnTo>
                      <a:pt x="847" y="1171"/>
                    </a:lnTo>
                    <a:lnTo>
                      <a:pt x="847" y="1171"/>
                    </a:lnTo>
                    <a:lnTo>
                      <a:pt x="847" y="1169"/>
                    </a:lnTo>
                    <a:lnTo>
                      <a:pt x="847" y="1167"/>
                    </a:lnTo>
                    <a:lnTo>
                      <a:pt x="845" y="1167"/>
                    </a:lnTo>
                    <a:lnTo>
                      <a:pt x="845" y="1165"/>
                    </a:lnTo>
                    <a:lnTo>
                      <a:pt x="845" y="1165"/>
                    </a:lnTo>
                    <a:lnTo>
                      <a:pt x="845" y="1165"/>
                    </a:lnTo>
                    <a:lnTo>
                      <a:pt x="845" y="1165"/>
                    </a:lnTo>
                    <a:lnTo>
                      <a:pt x="843" y="1165"/>
                    </a:lnTo>
                    <a:lnTo>
                      <a:pt x="841" y="1165"/>
                    </a:lnTo>
                    <a:lnTo>
                      <a:pt x="839" y="1165"/>
                    </a:lnTo>
                    <a:lnTo>
                      <a:pt x="839" y="1165"/>
                    </a:lnTo>
                    <a:lnTo>
                      <a:pt x="839" y="1165"/>
                    </a:lnTo>
                    <a:lnTo>
                      <a:pt x="839" y="1165"/>
                    </a:lnTo>
                    <a:lnTo>
                      <a:pt x="838" y="1165"/>
                    </a:lnTo>
                    <a:lnTo>
                      <a:pt x="838" y="1165"/>
                    </a:lnTo>
                    <a:lnTo>
                      <a:pt x="834" y="1165"/>
                    </a:lnTo>
                    <a:lnTo>
                      <a:pt x="834" y="1164"/>
                    </a:lnTo>
                    <a:lnTo>
                      <a:pt x="830" y="1164"/>
                    </a:lnTo>
                    <a:lnTo>
                      <a:pt x="829" y="1162"/>
                    </a:lnTo>
                    <a:lnTo>
                      <a:pt x="829" y="1162"/>
                    </a:lnTo>
                    <a:lnTo>
                      <a:pt x="827" y="1162"/>
                    </a:lnTo>
                    <a:lnTo>
                      <a:pt x="827" y="1160"/>
                    </a:lnTo>
                    <a:lnTo>
                      <a:pt x="827" y="1160"/>
                    </a:lnTo>
                    <a:lnTo>
                      <a:pt x="825" y="1160"/>
                    </a:lnTo>
                    <a:lnTo>
                      <a:pt x="823" y="1158"/>
                    </a:lnTo>
                    <a:lnTo>
                      <a:pt x="823" y="1158"/>
                    </a:lnTo>
                    <a:lnTo>
                      <a:pt x="823" y="1158"/>
                    </a:lnTo>
                    <a:lnTo>
                      <a:pt x="821" y="1156"/>
                    </a:lnTo>
                    <a:lnTo>
                      <a:pt x="819" y="1156"/>
                    </a:lnTo>
                    <a:lnTo>
                      <a:pt x="818" y="1155"/>
                    </a:lnTo>
                    <a:lnTo>
                      <a:pt x="816" y="1155"/>
                    </a:lnTo>
                    <a:lnTo>
                      <a:pt x="816" y="1155"/>
                    </a:lnTo>
                    <a:lnTo>
                      <a:pt x="814" y="1155"/>
                    </a:lnTo>
                    <a:lnTo>
                      <a:pt x="814" y="1155"/>
                    </a:lnTo>
                    <a:lnTo>
                      <a:pt x="812" y="1155"/>
                    </a:lnTo>
                    <a:lnTo>
                      <a:pt x="810" y="1155"/>
                    </a:lnTo>
                    <a:lnTo>
                      <a:pt x="809" y="1155"/>
                    </a:lnTo>
                    <a:lnTo>
                      <a:pt x="809" y="1156"/>
                    </a:lnTo>
                    <a:lnTo>
                      <a:pt x="807" y="1158"/>
                    </a:lnTo>
                    <a:lnTo>
                      <a:pt x="807" y="1158"/>
                    </a:lnTo>
                    <a:lnTo>
                      <a:pt x="807" y="1160"/>
                    </a:lnTo>
                    <a:lnTo>
                      <a:pt x="805" y="1160"/>
                    </a:lnTo>
                    <a:lnTo>
                      <a:pt x="805" y="1160"/>
                    </a:lnTo>
                    <a:lnTo>
                      <a:pt x="803" y="1160"/>
                    </a:lnTo>
                    <a:lnTo>
                      <a:pt x="801" y="1160"/>
                    </a:lnTo>
                    <a:lnTo>
                      <a:pt x="800" y="1160"/>
                    </a:lnTo>
                    <a:lnTo>
                      <a:pt x="800" y="1158"/>
                    </a:lnTo>
                    <a:lnTo>
                      <a:pt x="798" y="1158"/>
                    </a:lnTo>
                    <a:lnTo>
                      <a:pt x="796" y="1158"/>
                    </a:lnTo>
                    <a:lnTo>
                      <a:pt x="794" y="1156"/>
                    </a:lnTo>
                    <a:lnTo>
                      <a:pt x="792" y="1155"/>
                    </a:lnTo>
                    <a:lnTo>
                      <a:pt x="792" y="1153"/>
                    </a:lnTo>
                    <a:lnTo>
                      <a:pt x="791" y="1153"/>
                    </a:lnTo>
                    <a:lnTo>
                      <a:pt x="791" y="1151"/>
                    </a:lnTo>
                    <a:lnTo>
                      <a:pt x="791" y="1151"/>
                    </a:lnTo>
                    <a:lnTo>
                      <a:pt x="789" y="1149"/>
                    </a:lnTo>
                    <a:lnTo>
                      <a:pt x="789" y="1147"/>
                    </a:lnTo>
                    <a:lnTo>
                      <a:pt x="787" y="1147"/>
                    </a:lnTo>
                    <a:lnTo>
                      <a:pt x="785" y="1146"/>
                    </a:lnTo>
                    <a:lnTo>
                      <a:pt x="783" y="1146"/>
                    </a:lnTo>
                    <a:lnTo>
                      <a:pt x="783" y="1144"/>
                    </a:lnTo>
                    <a:lnTo>
                      <a:pt x="783" y="1142"/>
                    </a:lnTo>
                    <a:lnTo>
                      <a:pt x="781" y="1140"/>
                    </a:lnTo>
                    <a:lnTo>
                      <a:pt x="780" y="1140"/>
                    </a:lnTo>
                    <a:lnTo>
                      <a:pt x="778" y="1140"/>
                    </a:lnTo>
                    <a:lnTo>
                      <a:pt x="778" y="1140"/>
                    </a:lnTo>
                    <a:lnTo>
                      <a:pt x="778" y="1140"/>
                    </a:lnTo>
                    <a:lnTo>
                      <a:pt x="776" y="1140"/>
                    </a:lnTo>
                    <a:lnTo>
                      <a:pt x="774" y="1140"/>
                    </a:lnTo>
                    <a:lnTo>
                      <a:pt x="774" y="1140"/>
                    </a:lnTo>
                    <a:lnTo>
                      <a:pt x="772" y="1138"/>
                    </a:lnTo>
                    <a:lnTo>
                      <a:pt x="772" y="1138"/>
                    </a:lnTo>
                    <a:lnTo>
                      <a:pt x="771" y="1138"/>
                    </a:lnTo>
                    <a:lnTo>
                      <a:pt x="771" y="1138"/>
                    </a:lnTo>
                    <a:lnTo>
                      <a:pt x="771" y="1138"/>
                    </a:lnTo>
                    <a:lnTo>
                      <a:pt x="769" y="1137"/>
                    </a:lnTo>
                    <a:lnTo>
                      <a:pt x="767" y="1137"/>
                    </a:lnTo>
                    <a:lnTo>
                      <a:pt x="765" y="1137"/>
                    </a:lnTo>
                    <a:lnTo>
                      <a:pt x="763" y="1137"/>
                    </a:lnTo>
                    <a:lnTo>
                      <a:pt x="763" y="1135"/>
                    </a:lnTo>
                    <a:lnTo>
                      <a:pt x="762" y="1135"/>
                    </a:lnTo>
                    <a:lnTo>
                      <a:pt x="760" y="1135"/>
                    </a:lnTo>
                    <a:lnTo>
                      <a:pt x="760" y="1135"/>
                    </a:lnTo>
                    <a:lnTo>
                      <a:pt x="758" y="1135"/>
                    </a:lnTo>
                    <a:lnTo>
                      <a:pt x="756" y="1137"/>
                    </a:lnTo>
                    <a:lnTo>
                      <a:pt x="754" y="1137"/>
                    </a:lnTo>
                    <a:lnTo>
                      <a:pt x="754" y="1137"/>
                    </a:lnTo>
                    <a:lnTo>
                      <a:pt x="753" y="1137"/>
                    </a:lnTo>
                    <a:lnTo>
                      <a:pt x="753" y="1137"/>
                    </a:lnTo>
                    <a:lnTo>
                      <a:pt x="753" y="1137"/>
                    </a:lnTo>
                    <a:lnTo>
                      <a:pt x="751" y="1135"/>
                    </a:lnTo>
                    <a:lnTo>
                      <a:pt x="751" y="1135"/>
                    </a:lnTo>
                    <a:lnTo>
                      <a:pt x="749" y="1135"/>
                    </a:lnTo>
                    <a:lnTo>
                      <a:pt x="749" y="1135"/>
                    </a:lnTo>
                    <a:lnTo>
                      <a:pt x="747" y="1135"/>
                    </a:lnTo>
                    <a:lnTo>
                      <a:pt x="747" y="1135"/>
                    </a:lnTo>
                    <a:lnTo>
                      <a:pt x="745" y="1135"/>
                    </a:lnTo>
                    <a:lnTo>
                      <a:pt x="745" y="1133"/>
                    </a:lnTo>
                    <a:lnTo>
                      <a:pt x="744" y="1133"/>
                    </a:lnTo>
                    <a:lnTo>
                      <a:pt x="744" y="1133"/>
                    </a:lnTo>
                    <a:lnTo>
                      <a:pt x="744" y="1131"/>
                    </a:lnTo>
                    <a:lnTo>
                      <a:pt x="745" y="1131"/>
                    </a:lnTo>
                    <a:lnTo>
                      <a:pt x="745" y="1131"/>
                    </a:lnTo>
                    <a:lnTo>
                      <a:pt x="744" y="1129"/>
                    </a:lnTo>
                    <a:lnTo>
                      <a:pt x="742" y="1129"/>
                    </a:lnTo>
                    <a:lnTo>
                      <a:pt x="742" y="1127"/>
                    </a:lnTo>
                    <a:lnTo>
                      <a:pt x="740" y="1127"/>
                    </a:lnTo>
                    <a:lnTo>
                      <a:pt x="740" y="1127"/>
                    </a:lnTo>
                    <a:lnTo>
                      <a:pt x="736" y="1126"/>
                    </a:lnTo>
                    <a:lnTo>
                      <a:pt x="736" y="1126"/>
                    </a:lnTo>
                    <a:lnTo>
                      <a:pt x="733" y="1122"/>
                    </a:lnTo>
                    <a:lnTo>
                      <a:pt x="731" y="1122"/>
                    </a:lnTo>
                    <a:lnTo>
                      <a:pt x="731" y="1122"/>
                    </a:lnTo>
                    <a:lnTo>
                      <a:pt x="729" y="1122"/>
                    </a:lnTo>
                    <a:lnTo>
                      <a:pt x="727" y="1122"/>
                    </a:lnTo>
                    <a:lnTo>
                      <a:pt x="727" y="1122"/>
                    </a:lnTo>
                    <a:lnTo>
                      <a:pt x="725" y="1122"/>
                    </a:lnTo>
                    <a:lnTo>
                      <a:pt x="724" y="1124"/>
                    </a:lnTo>
                    <a:lnTo>
                      <a:pt x="724" y="1124"/>
                    </a:lnTo>
                    <a:lnTo>
                      <a:pt x="722" y="1124"/>
                    </a:lnTo>
                    <a:lnTo>
                      <a:pt x="722" y="1122"/>
                    </a:lnTo>
                    <a:lnTo>
                      <a:pt x="720" y="1122"/>
                    </a:lnTo>
                    <a:lnTo>
                      <a:pt x="720" y="1122"/>
                    </a:lnTo>
                    <a:lnTo>
                      <a:pt x="720" y="1120"/>
                    </a:lnTo>
                    <a:lnTo>
                      <a:pt x="718" y="1120"/>
                    </a:lnTo>
                    <a:lnTo>
                      <a:pt x="718" y="1120"/>
                    </a:lnTo>
                    <a:lnTo>
                      <a:pt x="716" y="1118"/>
                    </a:lnTo>
                    <a:lnTo>
                      <a:pt x="715" y="1118"/>
                    </a:lnTo>
                    <a:lnTo>
                      <a:pt x="715" y="1118"/>
                    </a:lnTo>
                    <a:lnTo>
                      <a:pt x="713" y="1120"/>
                    </a:lnTo>
                    <a:lnTo>
                      <a:pt x="711" y="1120"/>
                    </a:lnTo>
                    <a:lnTo>
                      <a:pt x="711" y="1120"/>
                    </a:lnTo>
                    <a:lnTo>
                      <a:pt x="709" y="1122"/>
                    </a:lnTo>
                    <a:lnTo>
                      <a:pt x="709" y="1122"/>
                    </a:lnTo>
                    <a:lnTo>
                      <a:pt x="707" y="1122"/>
                    </a:lnTo>
                    <a:lnTo>
                      <a:pt x="706" y="1122"/>
                    </a:lnTo>
                    <a:lnTo>
                      <a:pt x="706" y="1120"/>
                    </a:lnTo>
                    <a:lnTo>
                      <a:pt x="704" y="1118"/>
                    </a:lnTo>
                    <a:lnTo>
                      <a:pt x="702" y="1118"/>
                    </a:lnTo>
                    <a:lnTo>
                      <a:pt x="702" y="1118"/>
                    </a:lnTo>
                    <a:lnTo>
                      <a:pt x="700" y="1117"/>
                    </a:lnTo>
                    <a:lnTo>
                      <a:pt x="698" y="1117"/>
                    </a:lnTo>
                    <a:lnTo>
                      <a:pt x="698" y="1117"/>
                    </a:lnTo>
                    <a:lnTo>
                      <a:pt x="698" y="1117"/>
                    </a:lnTo>
                    <a:lnTo>
                      <a:pt x="696" y="1118"/>
                    </a:lnTo>
                    <a:lnTo>
                      <a:pt x="696" y="1118"/>
                    </a:lnTo>
                    <a:lnTo>
                      <a:pt x="696" y="1120"/>
                    </a:lnTo>
                    <a:lnTo>
                      <a:pt x="695" y="1120"/>
                    </a:lnTo>
                    <a:lnTo>
                      <a:pt x="693" y="1122"/>
                    </a:lnTo>
                    <a:lnTo>
                      <a:pt x="693" y="1122"/>
                    </a:lnTo>
                    <a:lnTo>
                      <a:pt x="693" y="1124"/>
                    </a:lnTo>
                    <a:lnTo>
                      <a:pt x="691" y="1124"/>
                    </a:lnTo>
                    <a:lnTo>
                      <a:pt x="689" y="1124"/>
                    </a:lnTo>
                    <a:lnTo>
                      <a:pt x="689" y="1124"/>
                    </a:lnTo>
                    <a:lnTo>
                      <a:pt x="687" y="1124"/>
                    </a:lnTo>
                    <a:lnTo>
                      <a:pt x="686" y="1124"/>
                    </a:lnTo>
                    <a:lnTo>
                      <a:pt x="684" y="1124"/>
                    </a:lnTo>
                    <a:lnTo>
                      <a:pt x="682" y="1124"/>
                    </a:lnTo>
                    <a:lnTo>
                      <a:pt x="682" y="1124"/>
                    </a:lnTo>
                    <a:lnTo>
                      <a:pt x="680" y="1124"/>
                    </a:lnTo>
                    <a:lnTo>
                      <a:pt x="678" y="1126"/>
                    </a:lnTo>
                    <a:lnTo>
                      <a:pt x="677" y="1127"/>
                    </a:lnTo>
                    <a:lnTo>
                      <a:pt x="677" y="1129"/>
                    </a:lnTo>
                    <a:lnTo>
                      <a:pt x="675" y="1129"/>
                    </a:lnTo>
                    <a:lnTo>
                      <a:pt x="675" y="1131"/>
                    </a:lnTo>
                    <a:lnTo>
                      <a:pt x="675" y="1131"/>
                    </a:lnTo>
                    <a:lnTo>
                      <a:pt x="675" y="1133"/>
                    </a:lnTo>
                    <a:lnTo>
                      <a:pt x="673" y="1135"/>
                    </a:lnTo>
                    <a:lnTo>
                      <a:pt x="671" y="1138"/>
                    </a:lnTo>
                    <a:lnTo>
                      <a:pt x="671" y="1138"/>
                    </a:lnTo>
                    <a:lnTo>
                      <a:pt x="669" y="1138"/>
                    </a:lnTo>
                    <a:lnTo>
                      <a:pt x="669" y="1138"/>
                    </a:lnTo>
                    <a:lnTo>
                      <a:pt x="669" y="1140"/>
                    </a:lnTo>
                    <a:lnTo>
                      <a:pt x="668" y="1140"/>
                    </a:lnTo>
                    <a:lnTo>
                      <a:pt x="668" y="1140"/>
                    </a:lnTo>
                    <a:lnTo>
                      <a:pt x="668" y="1138"/>
                    </a:lnTo>
                    <a:lnTo>
                      <a:pt x="666" y="1138"/>
                    </a:lnTo>
                    <a:lnTo>
                      <a:pt x="664" y="1138"/>
                    </a:lnTo>
                    <a:lnTo>
                      <a:pt x="662" y="1137"/>
                    </a:lnTo>
                    <a:lnTo>
                      <a:pt x="662" y="1137"/>
                    </a:lnTo>
                    <a:lnTo>
                      <a:pt x="660" y="1135"/>
                    </a:lnTo>
                    <a:lnTo>
                      <a:pt x="660" y="1135"/>
                    </a:lnTo>
                    <a:lnTo>
                      <a:pt x="659" y="1133"/>
                    </a:lnTo>
                    <a:lnTo>
                      <a:pt x="657" y="1131"/>
                    </a:lnTo>
                    <a:lnTo>
                      <a:pt x="655" y="1131"/>
                    </a:lnTo>
                    <a:lnTo>
                      <a:pt x="653" y="1129"/>
                    </a:lnTo>
                    <a:lnTo>
                      <a:pt x="651" y="1129"/>
                    </a:lnTo>
                    <a:lnTo>
                      <a:pt x="649" y="1129"/>
                    </a:lnTo>
                    <a:lnTo>
                      <a:pt x="649" y="1129"/>
                    </a:lnTo>
                    <a:lnTo>
                      <a:pt x="648" y="1129"/>
                    </a:lnTo>
                    <a:lnTo>
                      <a:pt x="648" y="1131"/>
                    </a:lnTo>
                    <a:lnTo>
                      <a:pt x="646" y="1133"/>
                    </a:lnTo>
                    <a:lnTo>
                      <a:pt x="644" y="1133"/>
                    </a:lnTo>
                    <a:lnTo>
                      <a:pt x="644" y="1133"/>
                    </a:lnTo>
                    <a:lnTo>
                      <a:pt x="640" y="1133"/>
                    </a:lnTo>
                    <a:lnTo>
                      <a:pt x="639" y="1133"/>
                    </a:lnTo>
                    <a:lnTo>
                      <a:pt x="639" y="1133"/>
                    </a:lnTo>
                    <a:lnTo>
                      <a:pt x="637" y="1133"/>
                    </a:lnTo>
                    <a:lnTo>
                      <a:pt x="637" y="1131"/>
                    </a:lnTo>
                    <a:lnTo>
                      <a:pt x="635" y="1131"/>
                    </a:lnTo>
                    <a:lnTo>
                      <a:pt x="635" y="1131"/>
                    </a:lnTo>
                    <a:lnTo>
                      <a:pt x="635" y="1131"/>
                    </a:lnTo>
                    <a:lnTo>
                      <a:pt x="633" y="1131"/>
                    </a:lnTo>
                    <a:lnTo>
                      <a:pt x="633" y="1129"/>
                    </a:lnTo>
                    <a:lnTo>
                      <a:pt x="631" y="1129"/>
                    </a:lnTo>
                    <a:lnTo>
                      <a:pt x="631" y="1129"/>
                    </a:lnTo>
                    <a:lnTo>
                      <a:pt x="631" y="1129"/>
                    </a:lnTo>
                    <a:lnTo>
                      <a:pt x="628" y="1129"/>
                    </a:lnTo>
                    <a:lnTo>
                      <a:pt x="628" y="1129"/>
                    </a:lnTo>
                    <a:lnTo>
                      <a:pt x="626" y="1129"/>
                    </a:lnTo>
                    <a:lnTo>
                      <a:pt x="624" y="1131"/>
                    </a:lnTo>
                    <a:lnTo>
                      <a:pt x="622" y="1131"/>
                    </a:lnTo>
                    <a:lnTo>
                      <a:pt x="622" y="1131"/>
                    </a:lnTo>
                    <a:lnTo>
                      <a:pt x="621" y="1133"/>
                    </a:lnTo>
                    <a:lnTo>
                      <a:pt x="621" y="1133"/>
                    </a:lnTo>
                    <a:lnTo>
                      <a:pt x="617" y="1135"/>
                    </a:lnTo>
                    <a:lnTo>
                      <a:pt x="613" y="1135"/>
                    </a:lnTo>
                    <a:lnTo>
                      <a:pt x="611" y="1135"/>
                    </a:lnTo>
                    <a:lnTo>
                      <a:pt x="610" y="1135"/>
                    </a:lnTo>
                    <a:lnTo>
                      <a:pt x="604" y="1133"/>
                    </a:lnTo>
                    <a:lnTo>
                      <a:pt x="602" y="1133"/>
                    </a:lnTo>
                    <a:lnTo>
                      <a:pt x="602" y="1135"/>
                    </a:lnTo>
                    <a:lnTo>
                      <a:pt x="602" y="1135"/>
                    </a:lnTo>
                    <a:lnTo>
                      <a:pt x="601" y="1135"/>
                    </a:lnTo>
                    <a:lnTo>
                      <a:pt x="601" y="1135"/>
                    </a:lnTo>
                    <a:lnTo>
                      <a:pt x="599" y="1137"/>
                    </a:lnTo>
                    <a:lnTo>
                      <a:pt x="599" y="1137"/>
                    </a:lnTo>
                    <a:lnTo>
                      <a:pt x="597" y="1137"/>
                    </a:lnTo>
                    <a:lnTo>
                      <a:pt x="595" y="1137"/>
                    </a:lnTo>
                    <a:lnTo>
                      <a:pt x="593" y="1137"/>
                    </a:lnTo>
                    <a:lnTo>
                      <a:pt x="593" y="1137"/>
                    </a:lnTo>
                    <a:lnTo>
                      <a:pt x="592" y="1138"/>
                    </a:lnTo>
                    <a:lnTo>
                      <a:pt x="590" y="1138"/>
                    </a:lnTo>
                    <a:lnTo>
                      <a:pt x="590" y="1138"/>
                    </a:lnTo>
                    <a:lnTo>
                      <a:pt x="588" y="1140"/>
                    </a:lnTo>
                    <a:lnTo>
                      <a:pt x="586" y="1140"/>
                    </a:lnTo>
                    <a:lnTo>
                      <a:pt x="584" y="1140"/>
                    </a:lnTo>
                    <a:lnTo>
                      <a:pt x="583" y="1140"/>
                    </a:lnTo>
                    <a:lnTo>
                      <a:pt x="583" y="1140"/>
                    </a:lnTo>
                    <a:lnTo>
                      <a:pt x="581" y="1140"/>
                    </a:lnTo>
                    <a:lnTo>
                      <a:pt x="581" y="1140"/>
                    </a:lnTo>
                    <a:lnTo>
                      <a:pt x="581" y="1138"/>
                    </a:lnTo>
                    <a:lnTo>
                      <a:pt x="579" y="1138"/>
                    </a:lnTo>
                    <a:lnTo>
                      <a:pt x="577" y="1140"/>
                    </a:lnTo>
                    <a:lnTo>
                      <a:pt x="577" y="1140"/>
                    </a:lnTo>
                    <a:lnTo>
                      <a:pt x="577" y="1140"/>
                    </a:lnTo>
                    <a:lnTo>
                      <a:pt x="575" y="1142"/>
                    </a:lnTo>
                    <a:lnTo>
                      <a:pt x="575" y="1142"/>
                    </a:lnTo>
                    <a:lnTo>
                      <a:pt x="575" y="1142"/>
                    </a:lnTo>
                    <a:lnTo>
                      <a:pt x="574" y="1142"/>
                    </a:lnTo>
                    <a:lnTo>
                      <a:pt x="574" y="1142"/>
                    </a:lnTo>
                    <a:lnTo>
                      <a:pt x="574" y="1142"/>
                    </a:lnTo>
                    <a:lnTo>
                      <a:pt x="572" y="1142"/>
                    </a:lnTo>
                    <a:lnTo>
                      <a:pt x="572" y="1142"/>
                    </a:lnTo>
                    <a:lnTo>
                      <a:pt x="570" y="1140"/>
                    </a:lnTo>
                    <a:lnTo>
                      <a:pt x="568" y="1140"/>
                    </a:lnTo>
                    <a:lnTo>
                      <a:pt x="568" y="1140"/>
                    </a:lnTo>
                    <a:lnTo>
                      <a:pt x="568" y="1140"/>
                    </a:lnTo>
                    <a:lnTo>
                      <a:pt x="568" y="1140"/>
                    </a:lnTo>
                    <a:lnTo>
                      <a:pt x="566" y="1140"/>
                    </a:lnTo>
                    <a:lnTo>
                      <a:pt x="566" y="1140"/>
                    </a:lnTo>
                    <a:lnTo>
                      <a:pt x="566" y="1142"/>
                    </a:lnTo>
                    <a:lnTo>
                      <a:pt x="564" y="1142"/>
                    </a:lnTo>
                    <a:lnTo>
                      <a:pt x="563" y="1142"/>
                    </a:lnTo>
                    <a:lnTo>
                      <a:pt x="563" y="1142"/>
                    </a:lnTo>
                    <a:lnTo>
                      <a:pt x="561" y="1142"/>
                    </a:lnTo>
                    <a:lnTo>
                      <a:pt x="561" y="1142"/>
                    </a:lnTo>
                    <a:lnTo>
                      <a:pt x="559" y="1142"/>
                    </a:lnTo>
                    <a:lnTo>
                      <a:pt x="559" y="1140"/>
                    </a:lnTo>
                    <a:lnTo>
                      <a:pt x="557" y="1140"/>
                    </a:lnTo>
                    <a:lnTo>
                      <a:pt x="554" y="1137"/>
                    </a:lnTo>
                    <a:lnTo>
                      <a:pt x="554" y="1137"/>
                    </a:lnTo>
                    <a:lnTo>
                      <a:pt x="554" y="1137"/>
                    </a:lnTo>
                    <a:lnTo>
                      <a:pt x="552" y="1137"/>
                    </a:lnTo>
                    <a:lnTo>
                      <a:pt x="552" y="1137"/>
                    </a:lnTo>
                    <a:lnTo>
                      <a:pt x="552" y="1137"/>
                    </a:lnTo>
                    <a:lnTo>
                      <a:pt x="550" y="1137"/>
                    </a:lnTo>
                    <a:lnTo>
                      <a:pt x="550" y="1137"/>
                    </a:lnTo>
                    <a:lnTo>
                      <a:pt x="546" y="1137"/>
                    </a:lnTo>
                    <a:lnTo>
                      <a:pt x="546" y="1137"/>
                    </a:lnTo>
                    <a:lnTo>
                      <a:pt x="546" y="1137"/>
                    </a:lnTo>
                    <a:lnTo>
                      <a:pt x="545" y="1137"/>
                    </a:lnTo>
                    <a:lnTo>
                      <a:pt x="545" y="1137"/>
                    </a:lnTo>
                    <a:lnTo>
                      <a:pt x="545" y="1137"/>
                    </a:lnTo>
                    <a:lnTo>
                      <a:pt x="543" y="1137"/>
                    </a:lnTo>
                    <a:lnTo>
                      <a:pt x="543" y="1137"/>
                    </a:lnTo>
                    <a:lnTo>
                      <a:pt x="543" y="1137"/>
                    </a:lnTo>
                    <a:lnTo>
                      <a:pt x="541" y="1137"/>
                    </a:lnTo>
                    <a:lnTo>
                      <a:pt x="541" y="1137"/>
                    </a:lnTo>
                    <a:lnTo>
                      <a:pt x="539" y="1138"/>
                    </a:lnTo>
                    <a:lnTo>
                      <a:pt x="539" y="1138"/>
                    </a:lnTo>
                    <a:lnTo>
                      <a:pt x="537" y="1138"/>
                    </a:lnTo>
                    <a:lnTo>
                      <a:pt x="536" y="1138"/>
                    </a:lnTo>
                    <a:lnTo>
                      <a:pt x="536" y="1138"/>
                    </a:lnTo>
                    <a:lnTo>
                      <a:pt x="536" y="1138"/>
                    </a:lnTo>
                    <a:lnTo>
                      <a:pt x="530" y="1142"/>
                    </a:lnTo>
                    <a:lnTo>
                      <a:pt x="530" y="1142"/>
                    </a:lnTo>
                    <a:lnTo>
                      <a:pt x="530" y="1142"/>
                    </a:lnTo>
                    <a:lnTo>
                      <a:pt x="530" y="1144"/>
                    </a:lnTo>
                    <a:lnTo>
                      <a:pt x="528" y="1144"/>
                    </a:lnTo>
                    <a:lnTo>
                      <a:pt x="528" y="1144"/>
                    </a:lnTo>
                    <a:lnTo>
                      <a:pt x="528" y="1144"/>
                    </a:lnTo>
                    <a:lnTo>
                      <a:pt x="526" y="1146"/>
                    </a:lnTo>
                    <a:lnTo>
                      <a:pt x="523" y="1146"/>
                    </a:lnTo>
                    <a:lnTo>
                      <a:pt x="523" y="1146"/>
                    </a:lnTo>
                    <a:lnTo>
                      <a:pt x="521" y="1146"/>
                    </a:lnTo>
                    <a:lnTo>
                      <a:pt x="519" y="1144"/>
                    </a:lnTo>
                    <a:lnTo>
                      <a:pt x="519" y="1144"/>
                    </a:lnTo>
                    <a:lnTo>
                      <a:pt x="517" y="1144"/>
                    </a:lnTo>
                    <a:lnTo>
                      <a:pt x="516" y="1144"/>
                    </a:lnTo>
                    <a:lnTo>
                      <a:pt x="516" y="1142"/>
                    </a:lnTo>
                    <a:lnTo>
                      <a:pt x="514" y="1142"/>
                    </a:lnTo>
                    <a:lnTo>
                      <a:pt x="512" y="1142"/>
                    </a:lnTo>
                    <a:lnTo>
                      <a:pt x="510" y="1142"/>
                    </a:lnTo>
                    <a:lnTo>
                      <a:pt x="508" y="1140"/>
                    </a:lnTo>
                    <a:lnTo>
                      <a:pt x="507" y="1138"/>
                    </a:lnTo>
                    <a:lnTo>
                      <a:pt x="505" y="1138"/>
                    </a:lnTo>
                    <a:lnTo>
                      <a:pt x="505" y="1138"/>
                    </a:lnTo>
                    <a:lnTo>
                      <a:pt x="501" y="1137"/>
                    </a:lnTo>
                    <a:lnTo>
                      <a:pt x="499" y="1137"/>
                    </a:lnTo>
                    <a:lnTo>
                      <a:pt x="499" y="1137"/>
                    </a:lnTo>
                    <a:lnTo>
                      <a:pt x="498" y="1137"/>
                    </a:lnTo>
                    <a:lnTo>
                      <a:pt x="498" y="1137"/>
                    </a:lnTo>
                    <a:lnTo>
                      <a:pt x="496" y="1137"/>
                    </a:lnTo>
                    <a:lnTo>
                      <a:pt x="496" y="1137"/>
                    </a:lnTo>
                    <a:lnTo>
                      <a:pt x="494" y="1137"/>
                    </a:lnTo>
                    <a:lnTo>
                      <a:pt x="494" y="1137"/>
                    </a:lnTo>
                    <a:lnTo>
                      <a:pt x="492" y="1137"/>
                    </a:lnTo>
                    <a:lnTo>
                      <a:pt x="492" y="1137"/>
                    </a:lnTo>
                    <a:lnTo>
                      <a:pt x="490" y="1135"/>
                    </a:lnTo>
                    <a:lnTo>
                      <a:pt x="490" y="1135"/>
                    </a:lnTo>
                    <a:lnTo>
                      <a:pt x="490" y="1135"/>
                    </a:lnTo>
                    <a:lnTo>
                      <a:pt x="490" y="1135"/>
                    </a:lnTo>
                    <a:lnTo>
                      <a:pt x="489" y="1133"/>
                    </a:lnTo>
                    <a:lnTo>
                      <a:pt x="489" y="1133"/>
                    </a:lnTo>
                    <a:lnTo>
                      <a:pt x="489" y="1133"/>
                    </a:lnTo>
                    <a:lnTo>
                      <a:pt x="487" y="1133"/>
                    </a:lnTo>
                    <a:lnTo>
                      <a:pt x="487" y="1133"/>
                    </a:lnTo>
                    <a:lnTo>
                      <a:pt x="487" y="1133"/>
                    </a:lnTo>
                    <a:lnTo>
                      <a:pt x="487" y="1133"/>
                    </a:lnTo>
                    <a:lnTo>
                      <a:pt x="487" y="1133"/>
                    </a:lnTo>
                    <a:lnTo>
                      <a:pt x="489" y="1131"/>
                    </a:lnTo>
                    <a:lnTo>
                      <a:pt x="489" y="1131"/>
                    </a:lnTo>
                    <a:lnTo>
                      <a:pt x="489" y="1131"/>
                    </a:lnTo>
                    <a:lnTo>
                      <a:pt x="489" y="1131"/>
                    </a:lnTo>
                    <a:lnTo>
                      <a:pt x="487" y="1129"/>
                    </a:lnTo>
                    <a:lnTo>
                      <a:pt x="487" y="1129"/>
                    </a:lnTo>
                    <a:lnTo>
                      <a:pt x="487" y="1129"/>
                    </a:lnTo>
                    <a:lnTo>
                      <a:pt x="487" y="1129"/>
                    </a:lnTo>
                    <a:lnTo>
                      <a:pt x="485" y="1129"/>
                    </a:lnTo>
                    <a:lnTo>
                      <a:pt x="485" y="1127"/>
                    </a:lnTo>
                    <a:lnTo>
                      <a:pt x="483" y="1127"/>
                    </a:lnTo>
                    <a:lnTo>
                      <a:pt x="483" y="1126"/>
                    </a:lnTo>
                    <a:lnTo>
                      <a:pt x="483" y="1126"/>
                    </a:lnTo>
                    <a:lnTo>
                      <a:pt x="483" y="1126"/>
                    </a:lnTo>
                    <a:lnTo>
                      <a:pt x="481" y="1124"/>
                    </a:lnTo>
                    <a:lnTo>
                      <a:pt x="481" y="1124"/>
                    </a:lnTo>
                    <a:lnTo>
                      <a:pt x="479" y="1120"/>
                    </a:lnTo>
                    <a:lnTo>
                      <a:pt x="479" y="1118"/>
                    </a:lnTo>
                    <a:lnTo>
                      <a:pt x="479" y="1113"/>
                    </a:lnTo>
                    <a:lnTo>
                      <a:pt x="479" y="1111"/>
                    </a:lnTo>
                    <a:lnTo>
                      <a:pt x="479" y="1111"/>
                    </a:lnTo>
                    <a:lnTo>
                      <a:pt x="478" y="1111"/>
                    </a:lnTo>
                    <a:lnTo>
                      <a:pt x="476" y="1111"/>
                    </a:lnTo>
                    <a:lnTo>
                      <a:pt x="476" y="1109"/>
                    </a:lnTo>
                    <a:lnTo>
                      <a:pt x="474" y="1108"/>
                    </a:lnTo>
                    <a:lnTo>
                      <a:pt x="474" y="1108"/>
                    </a:lnTo>
                    <a:lnTo>
                      <a:pt x="470" y="1108"/>
                    </a:lnTo>
                    <a:lnTo>
                      <a:pt x="470" y="1106"/>
                    </a:lnTo>
                    <a:lnTo>
                      <a:pt x="469" y="1106"/>
                    </a:lnTo>
                    <a:lnTo>
                      <a:pt x="469" y="1106"/>
                    </a:lnTo>
                    <a:lnTo>
                      <a:pt x="465" y="1106"/>
                    </a:lnTo>
                    <a:lnTo>
                      <a:pt x="465" y="1106"/>
                    </a:lnTo>
                    <a:lnTo>
                      <a:pt x="463" y="1106"/>
                    </a:lnTo>
                    <a:lnTo>
                      <a:pt x="461" y="1106"/>
                    </a:lnTo>
                    <a:lnTo>
                      <a:pt x="461" y="1106"/>
                    </a:lnTo>
                    <a:lnTo>
                      <a:pt x="461" y="1106"/>
                    </a:lnTo>
                    <a:lnTo>
                      <a:pt x="460" y="1106"/>
                    </a:lnTo>
                    <a:lnTo>
                      <a:pt x="460" y="1104"/>
                    </a:lnTo>
                    <a:lnTo>
                      <a:pt x="460" y="1104"/>
                    </a:lnTo>
                    <a:lnTo>
                      <a:pt x="458" y="1102"/>
                    </a:lnTo>
                    <a:lnTo>
                      <a:pt x="458" y="1102"/>
                    </a:lnTo>
                    <a:lnTo>
                      <a:pt x="456" y="1102"/>
                    </a:lnTo>
                    <a:lnTo>
                      <a:pt x="456" y="1100"/>
                    </a:lnTo>
                    <a:lnTo>
                      <a:pt x="454" y="1100"/>
                    </a:lnTo>
                    <a:lnTo>
                      <a:pt x="452" y="1100"/>
                    </a:lnTo>
                    <a:lnTo>
                      <a:pt x="451" y="1100"/>
                    </a:lnTo>
                    <a:lnTo>
                      <a:pt x="451" y="1100"/>
                    </a:lnTo>
                    <a:lnTo>
                      <a:pt x="451" y="1100"/>
                    </a:lnTo>
                    <a:lnTo>
                      <a:pt x="449" y="1102"/>
                    </a:lnTo>
                    <a:lnTo>
                      <a:pt x="449" y="1102"/>
                    </a:lnTo>
                    <a:lnTo>
                      <a:pt x="449" y="1102"/>
                    </a:lnTo>
                    <a:lnTo>
                      <a:pt x="449" y="1102"/>
                    </a:lnTo>
                    <a:lnTo>
                      <a:pt x="447" y="1102"/>
                    </a:lnTo>
                    <a:lnTo>
                      <a:pt x="447" y="1102"/>
                    </a:lnTo>
                    <a:lnTo>
                      <a:pt x="447" y="1102"/>
                    </a:lnTo>
                    <a:lnTo>
                      <a:pt x="447" y="1104"/>
                    </a:lnTo>
                    <a:lnTo>
                      <a:pt x="447" y="1104"/>
                    </a:lnTo>
                    <a:lnTo>
                      <a:pt x="447" y="1106"/>
                    </a:lnTo>
                    <a:lnTo>
                      <a:pt x="445" y="1106"/>
                    </a:lnTo>
                    <a:lnTo>
                      <a:pt x="445" y="1106"/>
                    </a:lnTo>
                    <a:lnTo>
                      <a:pt x="445" y="1108"/>
                    </a:lnTo>
                    <a:lnTo>
                      <a:pt x="445" y="1108"/>
                    </a:lnTo>
                    <a:lnTo>
                      <a:pt x="445" y="1108"/>
                    </a:lnTo>
                    <a:lnTo>
                      <a:pt x="443" y="1108"/>
                    </a:lnTo>
                    <a:lnTo>
                      <a:pt x="443" y="1108"/>
                    </a:lnTo>
                    <a:lnTo>
                      <a:pt x="441" y="1109"/>
                    </a:lnTo>
                    <a:lnTo>
                      <a:pt x="440" y="1109"/>
                    </a:lnTo>
                    <a:lnTo>
                      <a:pt x="438" y="1109"/>
                    </a:lnTo>
                    <a:lnTo>
                      <a:pt x="438" y="1109"/>
                    </a:lnTo>
                    <a:lnTo>
                      <a:pt x="436" y="1109"/>
                    </a:lnTo>
                    <a:lnTo>
                      <a:pt x="436" y="1109"/>
                    </a:lnTo>
                    <a:lnTo>
                      <a:pt x="436" y="1109"/>
                    </a:lnTo>
                    <a:lnTo>
                      <a:pt x="434" y="1109"/>
                    </a:lnTo>
                    <a:lnTo>
                      <a:pt x="434" y="1109"/>
                    </a:lnTo>
                    <a:lnTo>
                      <a:pt x="434" y="1109"/>
                    </a:lnTo>
                    <a:lnTo>
                      <a:pt x="432" y="1109"/>
                    </a:lnTo>
                    <a:lnTo>
                      <a:pt x="432" y="1109"/>
                    </a:lnTo>
                    <a:lnTo>
                      <a:pt x="432" y="1109"/>
                    </a:lnTo>
                    <a:lnTo>
                      <a:pt x="431" y="1108"/>
                    </a:lnTo>
                    <a:lnTo>
                      <a:pt x="431" y="1108"/>
                    </a:lnTo>
                    <a:lnTo>
                      <a:pt x="429" y="1109"/>
                    </a:lnTo>
                    <a:lnTo>
                      <a:pt x="427" y="1109"/>
                    </a:lnTo>
                    <a:lnTo>
                      <a:pt x="427" y="1109"/>
                    </a:lnTo>
                    <a:lnTo>
                      <a:pt x="425" y="1109"/>
                    </a:lnTo>
                    <a:lnTo>
                      <a:pt x="423" y="1109"/>
                    </a:lnTo>
                    <a:lnTo>
                      <a:pt x="423" y="1109"/>
                    </a:lnTo>
                    <a:lnTo>
                      <a:pt x="422" y="1109"/>
                    </a:lnTo>
                    <a:lnTo>
                      <a:pt x="422" y="1111"/>
                    </a:lnTo>
                    <a:lnTo>
                      <a:pt x="420" y="1113"/>
                    </a:lnTo>
                    <a:lnTo>
                      <a:pt x="418" y="1113"/>
                    </a:lnTo>
                    <a:lnTo>
                      <a:pt x="418" y="1113"/>
                    </a:lnTo>
                    <a:lnTo>
                      <a:pt x="418" y="1115"/>
                    </a:lnTo>
                    <a:lnTo>
                      <a:pt x="418" y="1117"/>
                    </a:lnTo>
                    <a:lnTo>
                      <a:pt x="418" y="1117"/>
                    </a:lnTo>
                    <a:lnTo>
                      <a:pt x="416" y="1117"/>
                    </a:lnTo>
                    <a:lnTo>
                      <a:pt x="416" y="1117"/>
                    </a:lnTo>
                    <a:lnTo>
                      <a:pt x="416" y="1118"/>
                    </a:lnTo>
                    <a:lnTo>
                      <a:pt x="416" y="1118"/>
                    </a:lnTo>
                    <a:lnTo>
                      <a:pt x="414" y="1120"/>
                    </a:lnTo>
                    <a:lnTo>
                      <a:pt x="414" y="1120"/>
                    </a:lnTo>
                    <a:lnTo>
                      <a:pt x="414" y="1120"/>
                    </a:lnTo>
                    <a:lnTo>
                      <a:pt x="414" y="1120"/>
                    </a:lnTo>
                    <a:lnTo>
                      <a:pt x="413" y="1120"/>
                    </a:lnTo>
                    <a:lnTo>
                      <a:pt x="413" y="1120"/>
                    </a:lnTo>
                    <a:lnTo>
                      <a:pt x="413" y="1120"/>
                    </a:lnTo>
                    <a:lnTo>
                      <a:pt x="413" y="1120"/>
                    </a:lnTo>
                    <a:lnTo>
                      <a:pt x="411" y="1120"/>
                    </a:lnTo>
                    <a:lnTo>
                      <a:pt x="409" y="1122"/>
                    </a:lnTo>
                    <a:lnTo>
                      <a:pt x="409" y="1122"/>
                    </a:lnTo>
                    <a:lnTo>
                      <a:pt x="409" y="1122"/>
                    </a:lnTo>
                    <a:lnTo>
                      <a:pt x="405" y="1122"/>
                    </a:lnTo>
                    <a:lnTo>
                      <a:pt x="405" y="1122"/>
                    </a:lnTo>
                    <a:lnTo>
                      <a:pt x="405" y="1122"/>
                    </a:lnTo>
                    <a:lnTo>
                      <a:pt x="405" y="1122"/>
                    </a:lnTo>
                    <a:lnTo>
                      <a:pt x="405" y="1122"/>
                    </a:lnTo>
                    <a:lnTo>
                      <a:pt x="405" y="1124"/>
                    </a:lnTo>
                    <a:lnTo>
                      <a:pt x="403" y="1126"/>
                    </a:lnTo>
                    <a:lnTo>
                      <a:pt x="403" y="1126"/>
                    </a:lnTo>
                    <a:lnTo>
                      <a:pt x="403" y="1126"/>
                    </a:lnTo>
                    <a:lnTo>
                      <a:pt x="403" y="1126"/>
                    </a:lnTo>
                    <a:lnTo>
                      <a:pt x="402" y="1126"/>
                    </a:lnTo>
                    <a:lnTo>
                      <a:pt x="398" y="1126"/>
                    </a:lnTo>
                    <a:lnTo>
                      <a:pt x="396" y="1126"/>
                    </a:lnTo>
                    <a:lnTo>
                      <a:pt x="396" y="1126"/>
                    </a:lnTo>
                    <a:lnTo>
                      <a:pt x="394" y="1126"/>
                    </a:lnTo>
                    <a:lnTo>
                      <a:pt x="394" y="1126"/>
                    </a:lnTo>
                    <a:lnTo>
                      <a:pt x="393" y="1124"/>
                    </a:lnTo>
                    <a:lnTo>
                      <a:pt x="393" y="1124"/>
                    </a:lnTo>
                    <a:lnTo>
                      <a:pt x="393" y="1124"/>
                    </a:lnTo>
                    <a:lnTo>
                      <a:pt x="391" y="1124"/>
                    </a:lnTo>
                    <a:lnTo>
                      <a:pt x="391" y="1124"/>
                    </a:lnTo>
                    <a:lnTo>
                      <a:pt x="391" y="1124"/>
                    </a:lnTo>
                    <a:lnTo>
                      <a:pt x="389" y="1126"/>
                    </a:lnTo>
                    <a:lnTo>
                      <a:pt x="387" y="1127"/>
                    </a:lnTo>
                    <a:lnTo>
                      <a:pt x="387" y="1127"/>
                    </a:lnTo>
                    <a:lnTo>
                      <a:pt x="382" y="1127"/>
                    </a:lnTo>
                    <a:lnTo>
                      <a:pt x="382" y="1127"/>
                    </a:lnTo>
                    <a:lnTo>
                      <a:pt x="382" y="1127"/>
                    </a:lnTo>
                    <a:lnTo>
                      <a:pt x="380" y="1127"/>
                    </a:lnTo>
                    <a:lnTo>
                      <a:pt x="380" y="1127"/>
                    </a:lnTo>
                    <a:lnTo>
                      <a:pt x="380" y="1127"/>
                    </a:lnTo>
                    <a:lnTo>
                      <a:pt x="378" y="1127"/>
                    </a:lnTo>
                    <a:lnTo>
                      <a:pt x="378" y="1127"/>
                    </a:lnTo>
                    <a:lnTo>
                      <a:pt x="376" y="1129"/>
                    </a:lnTo>
                    <a:lnTo>
                      <a:pt x="376" y="1129"/>
                    </a:lnTo>
                    <a:lnTo>
                      <a:pt x="376" y="1129"/>
                    </a:lnTo>
                    <a:lnTo>
                      <a:pt x="375" y="1129"/>
                    </a:lnTo>
                    <a:lnTo>
                      <a:pt x="375" y="1129"/>
                    </a:lnTo>
                    <a:lnTo>
                      <a:pt x="375" y="1129"/>
                    </a:lnTo>
                    <a:lnTo>
                      <a:pt x="373" y="1129"/>
                    </a:lnTo>
                    <a:lnTo>
                      <a:pt x="373" y="1129"/>
                    </a:lnTo>
                    <a:lnTo>
                      <a:pt x="371" y="1129"/>
                    </a:lnTo>
                    <a:lnTo>
                      <a:pt x="371" y="1131"/>
                    </a:lnTo>
                    <a:lnTo>
                      <a:pt x="369" y="1131"/>
                    </a:lnTo>
                    <a:lnTo>
                      <a:pt x="369" y="1133"/>
                    </a:lnTo>
                    <a:lnTo>
                      <a:pt x="369" y="1133"/>
                    </a:lnTo>
                    <a:lnTo>
                      <a:pt x="369" y="1133"/>
                    </a:lnTo>
                    <a:lnTo>
                      <a:pt x="367" y="1135"/>
                    </a:lnTo>
                    <a:lnTo>
                      <a:pt x="364" y="1135"/>
                    </a:lnTo>
                    <a:lnTo>
                      <a:pt x="364" y="1135"/>
                    </a:lnTo>
                    <a:lnTo>
                      <a:pt x="364" y="1135"/>
                    </a:lnTo>
                    <a:lnTo>
                      <a:pt x="362" y="1135"/>
                    </a:lnTo>
                    <a:lnTo>
                      <a:pt x="360" y="1135"/>
                    </a:lnTo>
                    <a:lnTo>
                      <a:pt x="356" y="1135"/>
                    </a:lnTo>
                    <a:lnTo>
                      <a:pt x="355" y="1133"/>
                    </a:lnTo>
                    <a:lnTo>
                      <a:pt x="355" y="1133"/>
                    </a:lnTo>
                    <a:lnTo>
                      <a:pt x="353" y="1133"/>
                    </a:lnTo>
                    <a:lnTo>
                      <a:pt x="353" y="1133"/>
                    </a:lnTo>
                    <a:lnTo>
                      <a:pt x="353" y="1131"/>
                    </a:lnTo>
                    <a:lnTo>
                      <a:pt x="353" y="1131"/>
                    </a:lnTo>
                    <a:lnTo>
                      <a:pt x="353" y="1131"/>
                    </a:lnTo>
                    <a:lnTo>
                      <a:pt x="351" y="1129"/>
                    </a:lnTo>
                    <a:lnTo>
                      <a:pt x="351" y="1129"/>
                    </a:lnTo>
                    <a:lnTo>
                      <a:pt x="351" y="1127"/>
                    </a:lnTo>
                    <a:lnTo>
                      <a:pt x="351" y="1126"/>
                    </a:lnTo>
                    <a:lnTo>
                      <a:pt x="351" y="1126"/>
                    </a:lnTo>
                    <a:lnTo>
                      <a:pt x="351" y="1124"/>
                    </a:lnTo>
                    <a:lnTo>
                      <a:pt x="349" y="1124"/>
                    </a:lnTo>
                    <a:lnTo>
                      <a:pt x="349" y="1122"/>
                    </a:lnTo>
                    <a:lnTo>
                      <a:pt x="349" y="1122"/>
                    </a:lnTo>
                    <a:lnTo>
                      <a:pt x="351" y="1120"/>
                    </a:lnTo>
                    <a:lnTo>
                      <a:pt x="353" y="1120"/>
                    </a:lnTo>
                    <a:lnTo>
                      <a:pt x="353" y="1120"/>
                    </a:lnTo>
                    <a:lnTo>
                      <a:pt x="353" y="1118"/>
                    </a:lnTo>
                    <a:lnTo>
                      <a:pt x="353" y="1117"/>
                    </a:lnTo>
                    <a:lnTo>
                      <a:pt x="353" y="1117"/>
                    </a:lnTo>
                    <a:lnTo>
                      <a:pt x="353" y="1115"/>
                    </a:lnTo>
                    <a:lnTo>
                      <a:pt x="353" y="1115"/>
                    </a:lnTo>
                    <a:lnTo>
                      <a:pt x="351" y="1115"/>
                    </a:lnTo>
                    <a:lnTo>
                      <a:pt x="349" y="1113"/>
                    </a:lnTo>
                    <a:lnTo>
                      <a:pt x="347" y="1109"/>
                    </a:lnTo>
                    <a:lnTo>
                      <a:pt x="346" y="1108"/>
                    </a:lnTo>
                    <a:lnTo>
                      <a:pt x="346" y="1108"/>
                    </a:lnTo>
                    <a:lnTo>
                      <a:pt x="342" y="1108"/>
                    </a:lnTo>
                    <a:lnTo>
                      <a:pt x="342" y="1106"/>
                    </a:lnTo>
                    <a:lnTo>
                      <a:pt x="340" y="1106"/>
                    </a:lnTo>
                    <a:lnTo>
                      <a:pt x="340" y="1106"/>
                    </a:lnTo>
                    <a:lnTo>
                      <a:pt x="340" y="1106"/>
                    </a:lnTo>
                    <a:lnTo>
                      <a:pt x="338" y="1104"/>
                    </a:lnTo>
                    <a:lnTo>
                      <a:pt x="338" y="1104"/>
                    </a:lnTo>
                    <a:lnTo>
                      <a:pt x="338" y="1102"/>
                    </a:lnTo>
                    <a:lnTo>
                      <a:pt x="338" y="1102"/>
                    </a:lnTo>
                    <a:lnTo>
                      <a:pt x="338" y="1100"/>
                    </a:lnTo>
                    <a:lnTo>
                      <a:pt x="337" y="1100"/>
                    </a:lnTo>
                    <a:lnTo>
                      <a:pt x="337" y="1100"/>
                    </a:lnTo>
                    <a:lnTo>
                      <a:pt x="335" y="1099"/>
                    </a:lnTo>
                    <a:lnTo>
                      <a:pt x="333" y="1099"/>
                    </a:lnTo>
                    <a:lnTo>
                      <a:pt x="331" y="1099"/>
                    </a:lnTo>
                    <a:lnTo>
                      <a:pt x="329" y="1097"/>
                    </a:lnTo>
                    <a:lnTo>
                      <a:pt x="329" y="1097"/>
                    </a:lnTo>
                    <a:lnTo>
                      <a:pt x="328" y="1095"/>
                    </a:lnTo>
                    <a:lnTo>
                      <a:pt x="326" y="1095"/>
                    </a:lnTo>
                    <a:lnTo>
                      <a:pt x="326" y="1095"/>
                    </a:lnTo>
                    <a:lnTo>
                      <a:pt x="324" y="1095"/>
                    </a:lnTo>
                    <a:lnTo>
                      <a:pt x="324" y="1095"/>
                    </a:lnTo>
                    <a:lnTo>
                      <a:pt x="324" y="1095"/>
                    </a:lnTo>
                    <a:lnTo>
                      <a:pt x="324" y="1095"/>
                    </a:lnTo>
                    <a:lnTo>
                      <a:pt x="322" y="1095"/>
                    </a:lnTo>
                    <a:lnTo>
                      <a:pt x="322" y="1095"/>
                    </a:lnTo>
                    <a:lnTo>
                      <a:pt x="320" y="1095"/>
                    </a:lnTo>
                    <a:lnTo>
                      <a:pt x="320" y="1095"/>
                    </a:lnTo>
                    <a:lnTo>
                      <a:pt x="320" y="1095"/>
                    </a:lnTo>
                    <a:lnTo>
                      <a:pt x="320" y="1095"/>
                    </a:lnTo>
                    <a:lnTo>
                      <a:pt x="320" y="1097"/>
                    </a:lnTo>
                    <a:lnTo>
                      <a:pt x="320" y="1097"/>
                    </a:lnTo>
                    <a:lnTo>
                      <a:pt x="320" y="1097"/>
                    </a:lnTo>
                    <a:lnTo>
                      <a:pt x="318" y="1097"/>
                    </a:lnTo>
                    <a:lnTo>
                      <a:pt x="318" y="1097"/>
                    </a:lnTo>
                    <a:lnTo>
                      <a:pt x="318" y="1097"/>
                    </a:lnTo>
                    <a:lnTo>
                      <a:pt x="317" y="1097"/>
                    </a:lnTo>
                    <a:lnTo>
                      <a:pt x="317" y="1099"/>
                    </a:lnTo>
                    <a:lnTo>
                      <a:pt x="315" y="1099"/>
                    </a:lnTo>
                    <a:lnTo>
                      <a:pt x="315" y="1099"/>
                    </a:lnTo>
                    <a:lnTo>
                      <a:pt x="315" y="1099"/>
                    </a:lnTo>
                    <a:lnTo>
                      <a:pt x="315" y="1099"/>
                    </a:lnTo>
                    <a:lnTo>
                      <a:pt x="313" y="1099"/>
                    </a:lnTo>
                    <a:lnTo>
                      <a:pt x="313" y="1099"/>
                    </a:lnTo>
                    <a:lnTo>
                      <a:pt x="313" y="1099"/>
                    </a:lnTo>
                    <a:lnTo>
                      <a:pt x="313" y="1099"/>
                    </a:lnTo>
                    <a:lnTo>
                      <a:pt x="313" y="1097"/>
                    </a:lnTo>
                    <a:lnTo>
                      <a:pt x="313" y="1097"/>
                    </a:lnTo>
                    <a:lnTo>
                      <a:pt x="315" y="1097"/>
                    </a:lnTo>
                    <a:lnTo>
                      <a:pt x="315" y="1097"/>
                    </a:lnTo>
                    <a:lnTo>
                      <a:pt x="315" y="1097"/>
                    </a:lnTo>
                    <a:lnTo>
                      <a:pt x="315" y="1097"/>
                    </a:lnTo>
                    <a:lnTo>
                      <a:pt x="315" y="1095"/>
                    </a:lnTo>
                    <a:lnTo>
                      <a:pt x="317" y="1095"/>
                    </a:lnTo>
                    <a:lnTo>
                      <a:pt x="317" y="1095"/>
                    </a:lnTo>
                    <a:lnTo>
                      <a:pt x="317" y="1095"/>
                    </a:lnTo>
                    <a:lnTo>
                      <a:pt x="318" y="1095"/>
                    </a:lnTo>
                    <a:lnTo>
                      <a:pt x="318" y="1093"/>
                    </a:lnTo>
                    <a:lnTo>
                      <a:pt x="318" y="1093"/>
                    </a:lnTo>
                    <a:lnTo>
                      <a:pt x="320" y="1093"/>
                    </a:lnTo>
                    <a:lnTo>
                      <a:pt x="320" y="1091"/>
                    </a:lnTo>
                    <a:lnTo>
                      <a:pt x="324" y="1091"/>
                    </a:lnTo>
                    <a:lnTo>
                      <a:pt x="326" y="1089"/>
                    </a:lnTo>
                    <a:lnTo>
                      <a:pt x="328" y="1089"/>
                    </a:lnTo>
                    <a:lnTo>
                      <a:pt x="329" y="1088"/>
                    </a:lnTo>
                    <a:lnTo>
                      <a:pt x="333" y="1086"/>
                    </a:lnTo>
                    <a:lnTo>
                      <a:pt x="333" y="1086"/>
                    </a:lnTo>
                    <a:lnTo>
                      <a:pt x="335" y="1086"/>
                    </a:lnTo>
                    <a:lnTo>
                      <a:pt x="335" y="1086"/>
                    </a:lnTo>
                    <a:lnTo>
                      <a:pt x="337" y="1084"/>
                    </a:lnTo>
                    <a:lnTo>
                      <a:pt x="337" y="1084"/>
                    </a:lnTo>
                    <a:lnTo>
                      <a:pt x="338" y="1082"/>
                    </a:lnTo>
                    <a:lnTo>
                      <a:pt x="338" y="1082"/>
                    </a:lnTo>
                    <a:lnTo>
                      <a:pt x="340" y="1080"/>
                    </a:lnTo>
                    <a:lnTo>
                      <a:pt x="342" y="1079"/>
                    </a:lnTo>
                    <a:lnTo>
                      <a:pt x="342" y="1077"/>
                    </a:lnTo>
                    <a:lnTo>
                      <a:pt x="342" y="1077"/>
                    </a:lnTo>
                    <a:lnTo>
                      <a:pt x="344" y="1075"/>
                    </a:lnTo>
                    <a:lnTo>
                      <a:pt x="344" y="1075"/>
                    </a:lnTo>
                    <a:lnTo>
                      <a:pt x="344" y="1075"/>
                    </a:lnTo>
                    <a:lnTo>
                      <a:pt x="344" y="1073"/>
                    </a:lnTo>
                    <a:lnTo>
                      <a:pt x="344" y="1073"/>
                    </a:lnTo>
                    <a:lnTo>
                      <a:pt x="344" y="1073"/>
                    </a:lnTo>
                    <a:lnTo>
                      <a:pt x="344" y="1071"/>
                    </a:lnTo>
                    <a:lnTo>
                      <a:pt x="344" y="1070"/>
                    </a:lnTo>
                    <a:lnTo>
                      <a:pt x="346" y="1070"/>
                    </a:lnTo>
                    <a:lnTo>
                      <a:pt x="347" y="1068"/>
                    </a:lnTo>
                    <a:lnTo>
                      <a:pt x="349" y="1068"/>
                    </a:lnTo>
                    <a:lnTo>
                      <a:pt x="351" y="1068"/>
                    </a:lnTo>
                    <a:lnTo>
                      <a:pt x="353" y="1070"/>
                    </a:lnTo>
                    <a:lnTo>
                      <a:pt x="353" y="1070"/>
                    </a:lnTo>
                    <a:lnTo>
                      <a:pt x="355" y="1071"/>
                    </a:lnTo>
                    <a:lnTo>
                      <a:pt x="355" y="1073"/>
                    </a:lnTo>
                    <a:lnTo>
                      <a:pt x="355" y="1073"/>
                    </a:lnTo>
                    <a:lnTo>
                      <a:pt x="356" y="1075"/>
                    </a:lnTo>
                    <a:lnTo>
                      <a:pt x="356" y="1075"/>
                    </a:lnTo>
                    <a:lnTo>
                      <a:pt x="356" y="1075"/>
                    </a:lnTo>
                    <a:lnTo>
                      <a:pt x="358" y="1075"/>
                    </a:lnTo>
                    <a:lnTo>
                      <a:pt x="358" y="1075"/>
                    </a:lnTo>
                    <a:lnTo>
                      <a:pt x="358" y="1077"/>
                    </a:lnTo>
                    <a:lnTo>
                      <a:pt x="358" y="1077"/>
                    </a:lnTo>
                    <a:lnTo>
                      <a:pt x="358" y="1077"/>
                    </a:lnTo>
                    <a:lnTo>
                      <a:pt x="358" y="1077"/>
                    </a:lnTo>
                    <a:lnTo>
                      <a:pt x="360" y="1077"/>
                    </a:lnTo>
                    <a:lnTo>
                      <a:pt x="360" y="1077"/>
                    </a:lnTo>
                    <a:lnTo>
                      <a:pt x="360" y="1077"/>
                    </a:lnTo>
                    <a:lnTo>
                      <a:pt x="362" y="1075"/>
                    </a:lnTo>
                    <a:lnTo>
                      <a:pt x="362" y="1075"/>
                    </a:lnTo>
                    <a:lnTo>
                      <a:pt x="362" y="1073"/>
                    </a:lnTo>
                    <a:lnTo>
                      <a:pt x="362" y="1073"/>
                    </a:lnTo>
                    <a:lnTo>
                      <a:pt x="362" y="1073"/>
                    </a:lnTo>
                    <a:lnTo>
                      <a:pt x="362" y="1071"/>
                    </a:lnTo>
                    <a:lnTo>
                      <a:pt x="362" y="1071"/>
                    </a:lnTo>
                    <a:lnTo>
                      <a:pt x="362" y="1071"/>
                    </a:lnTo>
                    <a:lnTo>
                      <a:pt x="360" y="1070"/>
                    </a:lnTo>
                    <a:lnTo>
                      <a:pt x="360" y="1068"/>
                    </a:lnTo>
                    <a:lnTo>
                      <a:pt x="360" y="1066"/>
                    </a:lnTo>
                    <a:lnTo>
                      <a:pt x="360" y="1064"/>
                    </a:lnTo>
                    <a:lnTo>
                      <a:pt x="360" y="1062"/>
                    </a:lnTo>
                    <a:lnTo>
                      <a:pt x="360" y="1061"/>
                    </a:lnTo>
                    <a:lnTo>
                      <a:pt x="360" y="1061"/>
                    </a:lnTo>
                    <a:lnTo>
                      <a:pt x="362" y="1061"/>
                    </a:lnTo>
                    <a:lnTo>
                      <a:pt x="362" y="1059"/>
                    </a:lnTo>
                    <a:lnTo>
                      <a:pt x="362" y="1059"/>
                    </a:lnTo>
                    <a:lnTo>
                      <a:pt x="362" y="1059"/>
                    </a:lnTo>
                    <a:lnTo>
                      <a:pt x="362" y="1059"/>
                    </a:lnTo>
                    <a:lnTo>
                      <a:pt x="362" y="1057"/>
                    </a:lnTo>
                    <a:lnTo>
                      <a:pt x="362" y="1057"/>
                    </a:lnTo>
                    <a:lnTo>
                      <a:pt x="362" y="1055"/>
                    </a:lnTo>
                    <a:lnTo>
                      <a:pt x="360" y="1053"/>
                    </a:lnTo>
                    <a:lnTo>
                      <a:pt x="358" y="1051"/>
                    </a:lnTo>
                    <a:lnTo>
                      <a:pt x="358" y="1051"/>
                    </a:lnTo>
                    <a:lnTo>
                      <a:pt x="358" y="1051"/>
                    </a:lnTo>
                    <a:lnTo>
                      <a:pt x="356" y="1050"/>
                    </a:lnTo>
                    <a:lnTo>
                      <a:pt x="356" y="1050"/>
                    </a:lnTo>
                    <a:lnTo>
                      <a:pt x="356" y="1050"/>
                    </a:lnTo>
                    <a:lnTo>
                      <a:pt x="355" y="1050"/>
                    </a:lnTo>
                    <a:lnTo>
                      <a:pt x="353" y="1050"/>
                    </a:lnTo>
                    <a:lnTo>
                      <a:pt x="353" y="1050"/>
                    </a:lnTo>
                    <a:lnTo>
                      <a:pt x="351" y="1050"/>
                    </a:lnTo>
                    <a:lnTo>
                      <a:pt x="351" y="1050"/>
                    </a:lnTo>
                    <a:lnTo>
                      <a:pt x="349" y="1050"/>
                    </a:lnTo>
                    <a:lnTo>
                      <a:pt x="349" y="1050"/>
                    </a:lnTo>
                    <a:lnTo>
                      <a:pt x="347" y="1050"/>
                    </a:lnTo>
                    <a:lnTo>
                      <a:pt x="347" y="1050"/>
                    </a:lnTo>
                    <a:lnTo>
                      <a:pt x="346" y="1050"/>
                    </a:lnTo>
                    <a:lnTo>
                      <a:pt x="346" y="1050"/>
                    </a:lnTo>
                    <a:lnTo>
                      <a:pt x="344" y="1050"/>
                    </a:lnTo>
                    <a:lnTo>
                      <a:pt x="344" y="1048"/>
                    </a:lnTo>
                    <a:lnTo>
                      <a:pt x="344" y="1048"/>
                    </a:lnTo>
                    <a:lnTo>
                      <a:pt x="344" y="1048"/>
                    </a:lnTo>
                    <a:lnTo>
                      <a:pt x="342" y="1048"/>
                    </a:lnTo>
                    <a:lnTo>
                      <a:pt x="342" y="1046"/>
                    </a:lnTo>
                    <a:lnTo>
                      <a:pt x="340" y="1046"/>
                    </a:lnTo>
                    <a:lnTo>
                      <a:pt x="340" y="1044"/>
                    </a:lnTo>
                    <a:lnTo>
                      <a:pt x="340" y="1042"/>
                    </a:lnTo>
                    <a:lnTo>
                      <a:pt x="340" y="1042"/>
                    </a:lnTo>
                    <a:lnTo>
                      <a:pt x="340" y="1042"/>
                    </a:lnTo>
                    <a:lnTo>
                      <a:pt x="338" y="1042"/>
                    </a:lnTo>
                    <a:lnTo>
                      <a:pt x="338" y="1042"/>
                    </a:lnTo>
                    <a:lnTo>
                      <a:pt x="338" y="1042"/>
                    </a:lnTo>
                    <a:lnTo>
                      <a:pt x="338" y="1041"/>
                    </a:lnTo>
                    <a:lnTo>
                      <a:pt x="338" y="1041"/>
                    </a:lnTo>
                    <a:lnTo>
                      <a:pt x="338" y="1041"/>
                    </a:lnTo>
                    <a:lnTo>
                      <a:pt x="338" y="1041"/>
                    </a:lnTo>
                    <a:lnTo>
                      <a:pt x="338" y="1039"/>
                    </a:lnTo>
                    <a:lnTo>
                      <a:pt x="338" y="1039"/>
                    </a:lnTo>
                    <a:lnTo>
                      <a:pt x="338" y="1037"/>
                    </a:lnTo>
                    <a:lnTo>
                      <a:pt x="338" y="1037"/>
                    </a:lnTo>
                    <a:lnTo>
                      <a:pt x="338" y="1035"/>
                    </a:lnTo>
                    <a:lnTo>
                      <a:pt x="338" y="1035"/>
                    </a:lnTo>
                    <a:lnTo>
                      <a:pt x="340" y="1033"/>
                    </a:lnTo>
                    <a:lnTo>
                      <a:pt x="340" y="1032"/>
                    </a:lnTo>
                    <a:lnTo>
                      <a:pt x="342" y="1030"/>
                    </a:lnTo>
                    <a:lnTo>
                      <a:pt x="342" y="1030"/>
                    </a:lnTo>
                    <a:lnTo>
                      <a:pt x="342" y="1030"/>
                    </a:lnTo>
                    <a:lnTo>
                      <a:pt x="342" y="1030"/>
                    </a:lnTo>
                    <a:lnTo>
                      <a:pt x="342" y="1028"/>
                    </a:lnTo>
                    <a:lnTo>
                      <a:pt x="342" y="1028"/>
                    </a:lnTo>
                    <a:lnTo>
                      <a:pt x="342" y="1028"/>
                    </a:lnTo>
                    <a:lnTo>
                      <a:pt x="342" y="1028"/>
                    </a:lnTo>
                    <a:lnTo>
                      <a:pt x="344" y="1026"/>
                    </a:lnTo>
                    <a:lnTo>
                      <a:pt x="344" y="1026"/>
                    </a:lnTo>
                    <a:lnTo>
                      <a:pt x="344" y="1026"/>
                    </a:lnTo>
                    <a:lnTo>
                      <a:pt x="346" y="1026"/>
                    </a:lnTo>
                    <a:lnTo>
                      <a:pt x="347" y="1026"/>
                    </a:lnTo>
                    <a:lnTo>
                      <a:pt x="349" y="1026"/>
                    </a:lnTo>
                    <a:lnTo>
                      <a:pt x="349" y="1026"/>
                    </a:lnTo>
                    <a:lnTo>
                      <a:pt x="351" y="1026"/>
                    </a:lnTo>
                    <a:lnTo>
                      <a:pt x="353" y="1028"/>
                    </a:lnTo>
                    <a:lnTo>
                      <a:pt x="355" y="1028"/>
                    </a:lnTo>
                    <a:lnTo>
                      <a:pt x="356" y="1028"/>
                    </a:lnTo>
                    <a:lnTo>
                      <a:pt x="358" y="1028"/>
                    </a:lnTo>
                    <a:lnTo>
                      <a:pt x="360" y="1028"/>
                    </a:lnTo>
                    <a:lnTo>
                      <a:pt x="362" y="1028"/>
                    </a:lnTo>
                    <a:lnTo>
                      <a:pt x="362" y="1030"/>
                    </a:lnTo>
                    <a:lnTo>
                      <a:pt x="364" y="1030"/>
                    </a:lnTo>
                    <a:lnTo>
                      <a:pt x="364" y="1030"/>
                    </a:lnTo>
                    <a:lnTo>
                      <a:pt x="367" y="1028"/>
                    </a:lnTo>
                    <a:lnTo>
                      <a:pt x="367" y="1028"/>
                    </a:lnTo>
                    <a:lnTo>
                      <a:pt x="369" y="1026"/>
                    </a:lnTo>
                    <a:lnTo>
                      <a:pt x="371" y="1024"/>
                    </a:lnTo>
                    <a:lnTo>
                      <a:pt x="373" y="1024"/>
                    </a:lnTo>
                    <a:lnTo>
                      <a:pt x="375" y="1023"/>
                    </a:lnTo>
                    <a:lnTo>
                      <a:pt x="375" y="1021"/>
                    </a:lnTo>
                    <a:lnTo>
                      <a:pt x="376" y="1019"/>
                    </a:lnTo>
                    <a:lnTo>
                      <a:pt x="378" y="1019"/>
                    </a:lnTo>
                    <a:lnTo>
                      <a:pt x="380" y="1017"/>
                    </a:lnTo>
                    <a:lnTo>
                      <a:pt x="382" y="1015"/>
                    </a:lnTo>
                    <a:lnTo>
                      <a:pt x="382" y="1013"/>
                    </a:lnTo>
                    <a:lnTo>
                      <a:pt x="382" y="1013"/>
                    </a:lnTo>
                    <a:lnTo>
                      <a:pt x="382" y="1012"/>
                    </a:lnTo>
                    <a:lnTo>
                      <a:pt x="382" y="1012"/>
                    </a:lnTo>
                    <a:lnTo>
                      <a:pt x="382" y="1010"/>
                    </a:lnTo>
                    <a:lnTo>
                      <a:pt x="380" y="1010"/>
                    </a:lnTo>
                    <a:lnTo>
                      <a:pt x="380" y="1010"/>
                    </a:lnTo>
                    <a:lnTo>
                      <a:pt x="378" y="1012"/>
                    </a:lnTo>
                    <a:lnTo>
                      <a:pt x="378" y="1012"/>
                    </a:lnTo>
                    <a:lnTo>
                      <a:pt x="376" y="1012"/>
                    </a:lnTo>
                    <a:lnTo>
                      <a:pt x="376" y="1012"/>
                    </a:lnTo>
                    <a:lnTo>
                      <a:pt x="375" y="1012"/>
                    </a:lnTo>
                    <a:lnTo>
                      <a:pt x="375" y="1012"/>
                    </a:lnTo>
                    <a:lnTo>
                      <a:pt x="375" y="1012"/>
                    </a:lnTo>
                    <a:lnTo>
                      <a:pt x="373" y="1010"/>
                    </a:lnTo>
                    <a:lnTo>
                      <a:pt x="373" y="1010"/>
                    </a:lnTo>
                    <a:lnTo>
                      <a:pt x="373" y="1008"/>
                    </a:lnTo>
                    <a:lnTo>
                      <a:pt x="373" y="1006"/>
                    </a:lnTo>
                    <a:lnTo>
                      <a:pt x="373" y="1006"/>
                    </a:lnTo>
                    <a:lnTo>
                      <a:pt x="373" y="1004"/>
                    </a:lnTo>
                    <a:lnTo>
                      <a:pt x="373" y="1004"/>
                    </a:lnTo>
                    <a:lnTo>
                      <a:pt x="373" y="1003"/>
                    </a:lnTo>
                    <a:lnTo>
                      <a:pt x="371" y="1003"/>
                    </a:lnTo>
                    <a:lnTo>
                      <a:pt x="371" y="1003"/>
                    </a:lnTo>
                    <a:lnTo>
                      <a:pt x="371" y="1001"/>
                    </a:lnTo>
                    <a:lnTo>
                      <a:pt x="369" y="1001"/>
                    </a:lnTo>
                    <a:lnTo>
                      <a:pt x="369" y="999"/>
                    </a:lnTo>
                    <a:lnTo>
                      <a:pt x="369" y="999"/>
                    </a:lnTo>
                    <a:lnTo>
                      <a:pt x="369" y="999"/>
                    </a:lnTo>
                    <a:lnTo>
                      <a:pt x="367" y="997"/>
                    </a:lnTo>
                    <a:lnTo>
                      <a:pt x="367" y="997"/>
                    </a:lnTo>
                    <a:lnTo>
                      <a:pt x="367" y="997"/>
                    </a:lnTo>
                    <a:lnTo>
                      <a:pt x="367" y="995"/>
                    </a:lnTo>
                    <a:lnTo>
                      <a:pt x="367" y="995"/>
                    </a:lnTo>
                    <a:lnTo>
                      <a:pt x="367" y="994"/>
                    </a:lnTo>
                    <a:lnTo>
                      <a:pt x="367" y="994"/>
                    </a:lnTo>
                    <a:lnTo>
                      <a:pt x="367" y="992"/>
                    </a:lnTo>
                    <a:lnTo>
                      <a:pt x="366" y="990"/>
                    </a:lnTo>
                    <a:lnTo>
                      <a:pt x="366" y="988"/>
                    </a:lnTo>
                    <a:lnTo>
                      <a:pt x="366" y="986"/>
                    </a:lnTo>
                    <a:lnTo>
                      <a:pt x="366" y="985"/>
                    </a:lnTo>
                    <a:lnTo>
                      <a:pt x="364" y="985"/>
                    </a:lnTo>
                    <a:lnTo>
                      <a:pt x="364" y="983"/>
                    </a:lnTo>
                    <a:lnTo>
                      <a:pt x="364" y="983"/>
                    </a:lnTo>
                    <a:lnTo>
                      <a:pt x="364" y="981"/>
                    </a:lnTo>
                    <a:lnTo>
                      <a:pt x="364" y="981"/>
                    </a:lnTo>
                    <a:lnTo>
                      <a:pt x="366" y="979"/>
                    </a:lnTo>
                    <a:lnTo>
                      <a:pt x="367" y="981"/>
                    </a:lnTo>
                    <a:lnTo>
                      <a:pt x="369" y="981"/>
                    </a:lnTo>
                    <a:lnTo>
                      <a:pt x="369" y="981"/>
                    </a:lnTo>
                    <a:lnTo>
                      <a:pt x="371" y="981"/>
                    </a:lnTo>
                    <a:lnTo>
                      <a:pt x="373" y="979"/>
                    </a:lnTo>
                    <a:lnTo>
                      <a:pt x="375" y="979"/>
                    </a:lnTo>
                    <a:lnTo>
                      <a:pt x="378" y="977"/>
                    </a:lnTo>
                    <a:lnTo>
                      <a:pt x="378" y="977"/>
                    </a:lnTo>
                    <a:lnTo>
                      <a:pt x="380" y="977"/>
                    </a:lnTo>
                    <a:lnTo>
                      <a:pt x="382" y="977"/>
                    </a:lnTo>
                    <a:lnTo>
                      <a:pt x="382" y="977"/>
                    </a:lnTo>
                    <a:lnTo>
                      <a:pt x="384" y="976"/>
                    </a:lnTo>
                    <a:lnTo>
                      <a:pt x="384" y="976"/>
                    </a:lnTo>
                    <a:lnTo>
                      <a:pt x="385" y="976"/>
                    </a:lnTo>
                    <a:lnTo>
                      <a:pt x="385" y="974"/>
                    </a:lnTo>
                    <a:lnTo>
                      <a:pt x="387" y="974"/>
                    </a:lnTo>
                    <a:lnTo>
                      <a:pt x="387" y="970"/>
                    </a:lnTo>
                    <a:lnTo>
                      <a:pt x="387" y="968"/>
                    </a:lnTo>
                    <a:lnTo>
                      <a:pt x="385" y="966"/>
                    </a:lnTo>
                    <a:lnTo>
                      <a:pt x="385" y="965"/>
                    </a:lnTo>
                    <a:lnTo>
                      <a:pt x="385" y="963"/>
                    </a:lnTo>
                    <a:lnTo>
                      <a:pt x="384" y="963"/>
                    </a:lnTo>
                    <a:lnTo>
                      <a:pt x="384" y="961"/>
                    </a:lnTo>
                    <a:lnTo>
                      <a:pt x="382" y="959"/>
                    </a:lnTo>
                    <a:lnTo>
                      <a:pt x="382" y="959"/>
                    </a:lnTo>
                    <a:lnTo>
                      <a:pt x="380" y="957"/>
                    </a:lnTo>
                    <a:lnTo>
                      <a:pt x="380" y="957"/>
                    </a:lnTo>
                    <a:lnTo>
                      <a:pt x="378" y="956"/>
                    </a:lnTo>
                    <a:lnTo>
                      <a:pt x="378" y="956"/>
                    </a:lnTo>
                    <a:lnTo>
                      <a:pt x="378" y="956"/>
                    </a:lnTo>
                    <a:lnTo>
                      <a:pt x="378" y="956"/>
                    </a:lnTo>
                    <a:lnTo>
                      <a:pt x="378" y="954"/>
                    </a:lnTo>
                    <a:lnTo>
                      <a:pt x="378" y="954"/>
                    </a:lnTo>
                    <a:lnTo>
                      <a:pt x="378" y="954"/>
                    </a:lnTo>
                    <a:lnTo>
                      <a:pt x="380" y="952"/>
                    </a:lnTo>
                    <a:lnTo>
                      <a:pt x="382" y="952"/>
                    </a:lnTo>
                    <a:lnTo>
                      <a:pt x="384" y="952"/>
                    </a:lnTo>
                    <a:lnTo>
                      <a:pt x="387" y="952"/>
                    </a:lnTo>
                    <a:lnTo>
                      <a:pt x="389" y="952"/>
                    </a:lnTo>
                    <a:lnTo>
                      <a:pt x="391" y="954"/>
                    </a:lnTo>
                    <a:lnTo>
                      <a:pt x="393" y="956"/>
                    </a:lnTo>
                    <a:lnTo>
                      <a:pt x="396" y="957"/>
                    </a:lnTo>
                    <a:lnTo>
                      <a:pt x="396" y="957"/>
                    </a:lnTo>
                    <a:lnTo>
                      <a:pt x="396" y="957"/>
                    </a:lnTo>
                    <a:lnTo>
                      <a:pt x="398" y="959"/>
                    </a:lnTo>
                    <a:lnTo>
                      <a:pt x="398" y="959"/>
                    </a:lnTo>
                    <a:lnTo>
                      <a:pt x="398" y="959"/>
                    </a:lnTo>
                    <a:lnTo>
                      <a:pt x="398" y="959"/>
                    </a:lnTo>
                    <a:lnTo>
                      <a:pt x="398" y="959"/>
                    </a:lnTo>
                    <a:lnTo>
                      <a:pt x="400" y="961"/>
                    </a:lnTo>
                    <a:lnTo>
                      <a:pt x="400" y="961"/>
                    </a:lnTo>
                    <a:lnTo>
                      <a:pt x="400" y="961"/>
                    </a:lnTo>
                    <a:lnTo>
                      <a:pt x="400" y="961"/>
                    </a:lnTo>
                    <a:lnTo>
                      <a:pt x="400" y="961"/>
                    </a:lnTo>
                    <a:lnTo>
                      <a:pt x="400" y="961"/>
                    </a:lnTo>
                    <a:lnTo>
                      <a:pt x="402" y="961"/>
                    </a:lnTo>
                    <a:lnTo>
                      <a:pt x="402" y="961"/>
                    </a:lnTo>
                    <a:lnTo>
                      <a:pt x="402" y="961"/>
                    </a:lnTo>
                    <a:lnTo>
                      <a:pt x="403" y="961"/>
                    </a:lnTo>
                    <a:lnTo>
                      <a:pt x="403" y="959"/>
                    </a:lnTo>
                    <a:lnTo>
                      <a:pt x="403" y="959"/>
                    </a:lnTo>
                    <a:lnTo>
                      <a:pt x="403" y="959"/>
                    </a:lnTo>
                    <a:lnTo>
                      <a:pt x="405" y="957"/>
                    </a:lnTo>
                    <a:lnTo>
                      <a:pt x="405" y="957"/>
                    </a:lnTo>
                    <a:lnTo>
                      <a:pt x="405" y="957"/>
                    </a:lnTo>
                    <a:lnTo>
                      <a:pt x="407" y="956"/>
                    </a:lnTo>
                    <a:lnTo>
                      <a:pt x="409" y="956"/>
                    </a:lnTo>
                    <a:lnTo>
                      <a:pt x="409" y="956"/>
                    </a:lnTo>
                    <a:lnTo>
                      <a:pt x="409" y="956"/>
                    </a:lnTo>
                    <a:lnTo>
                      <a:pt x="409" y="954"/>
                    </a:lnTo>
                    <a:lnTo>
                      <a:pt x="411" y="952"/>
                    </a:lnTo>
                    <a:lnTo>
                      <a:pt x="411" y="952"/>
                    </a:lnTo>
                    <a:lnTo>
                      <a:pt x="411" y="952"/>
                    </a:lnTo>
                    <a:lnTo>
                      <a:pt x="413" y="950"/>
                    </a:lnTo>
                    <a:lnTo>
                      <a:pt x="413" y="948"/>
                    </a:lnTo>
                    <a:lnTo>
                      <a:pt x="414" y="947"/>
                    </a:lnTo>
                    <a:lnTo>
                      <a:pt x="414" y="945"/>
                    </a:lnTo>
                    <a:lnTo>
                      <a:pt x="414" y="943"/>
                    </a:lnTo>
                    <a:lnTo>
                      <a:pt x="414" y="941"/>
                    </a:lnTo>
                    <a:lnTo>
                      <a:pt x="414" y="941"/>
                    </a:lnTo>
                    <a:lnTo>
                      <a:pt x="414" y="939"/>
                    </a:lnTo>
                    <a:lnTo>
                      <a:pt x="414" y="939"/>
                    </a:lnTo>
                    <a:lnTo>
                      <a:pt x="414" y="939"/>
                    </a:lnTo>
                    <a:lnTo>
                      <a:pt x="413" y="938"/>
                    </a:lnTo>
                    <a:lnTo>
                      <a:pt x="413" y="938"/>
                    </a:lnTo>
                    <a:lnTo>
                      <a:pt x="413" y="936"/>
                    </a:lnTo>
                    <a:lnTo>
                      <a:pt x="411" y="934"/>
                    </a:lnTo>
                    <a:lnTo>
                      <a:pt x="409" y="932"/>
                    </a:lnTo>
                    <a:lnTo>
                      <a:pt x="409" y="932"/>
                    </a:lnTo>
                    <a:lnTo>
                      <a:pt x="409" y="930"/>
                    </a:lnTo>
                    <a:lnTo>
                      <a:pt x="407" y="930"/>
                    </a:lnTo>
                    <a:lnTo>
                      <a:pt x="405" y="930"/>
                    </a:lnTo>
                    <a:lnTo>
                      <a:pt x="403" y="930"/>
                    </a:lnTo>
                    <a:lnTo>
                      <a:pt x="403" y="930"/>
                    </a:lnTo>
                    <a:lnTo>
                      <a:pt x="402" y="930"/>
                    </a:lnTo>
                    <a:lnTo>
                      <a:pt x="400" y="930"/>
                    </a:lnTo>
                    <a:lnTo>
                      <a:pt x="400" y="930"/>
                    </a:lnTo>
                    <a:lnTo>
                      <a:pt x="398" y="930"/>
                    </a:lnTo>
                    <a:lnTo>
                      <a:pt x="396" y="932"/>
                    </a:lnTo>
                    <a:lnTo>
                      <a:pt x="394" y="932"/>
                    </a:lnTo>
                    <a:lnTo>
                      <a:pt x="394" y="932"/>
                    </a:lnTo>
                    <a:lnTo>
                      <a:pt x="393" y="932"/>
                    </a:lnTo>
                    <a:lnTo>
                      <a:pt x="391" y="934"/>
                    </a:lnTo>
                    <a:lnTo>
                      <a:pt x="391" y="934"/>
                    </a:lnTo>
                    <a:lnTo>
                      <a:pt x="389" y="936"/>
                    </a:lnTo>
                    <a:lnTo>
                      <a:pt x="387" y="936"/>
                    </a:lnTo>
                    <a:lnTo>
                      <a:pt x="387" y="938"/>
                    </a:lnTo>
                    <a:lnTo>
                      <a:pt x="385" y="938"/>
                    </a:lnTo>
                    <a:lnTo>
                      <a:pt x="384" y="938"/>
                    </a:lnTo>
                    <a:lnTo>
                      <a:pt x="384" y="939"/>
                    </a:lnTo>
                    <a:lnTo>
                      <a:pt x="382" y="939"/>
                    </a:lnTo>
                    <a:lnTo>
                      <a:pt x="382" y="939"/>
                    </a:lnTo>
                    <a:lnTo>
                      <a:pt x="382" y="939"/>
                    </a:lnTo>
                    <a:lnTo>
                      <a:pt x="380" y="939"/>
                    </a:lnTo>
                    <a:lnTo>
                      <a:pt x="380" y="939"/>
                    </a:lnTo>
                    <a:lnTo>
                      <a:pt x="380" y="939"/>
                    </a:lnTo>
                    <a:lnTo>
                      <a:pt x="380" y="939"/>
                    </a:lnTo>
                    <a:lnTo>
                      <a:pt x="378" y="938"/>
                    </a:lnTo>
                    <a:lnTo>
                      <a:pt x="378" y="938"/>
                    </a:lnTo>
                    <a:lnTo>
                      <a:pt x="378" y="938"/>
                    </a:lnTo>
                    <a:lnTo>
                      <a:pt x="378" y="936"/>
                    </a:lnTo>
                    <a:lnTo>
                      <a:pt x="378" y="936"/>
                    </a:lnTo>
                    <a:lnTo>
                      <a:pt x="378" y="934"/>
                    </a:lnTo>
                    <a:lnTo>
                      <a:pt x="378" y="934"/>
                    </a:lnTo>
                    <a:lnTo>
                      <a:pt x="378" y="934"/>
                    </a:lnTo>
                    <a:lnTo>
                      <a:pt x="378" y="934"/>
                    </a:lnTo>
                    <a:lnTo>
                      <a:pt x="378" y="934"/>
                    </a:lnTo>
                    <a:lnTo>
                      <a:pt x="378" y="934"/>
                    </a:lnTo>
                    <a:lnTo>
                      <a:pt x="378" y="932"/>
                    </a:lnTo>
                    <a:lnTo>
                      <a:pt x="378" y="932"/>
                    </a:lnTo>
                    <a:lnTo>
                      <a:pt x="378" y="932"/>
                    </a:lnTo>
                    <a:lnTo>
                      <a:pt x="378" y="932"/>
                    </a:lnTo>
                    <a:lnTo>
                      <a:pt x="380" y="932"/>
                    </a:lnTo>
                    <a:lnTo>
                      <a:pt x="380" y="932"/>
                    </a:lnTo>
                    <a:lnTo>
                      <a:pt x="380" y="932"/>
                    </a:lnTo>
                    <a:lnTo>
                      <a:pt x="382" y="930"/>
                    </a:lnTo>
                    <a:lnTo>
                      <a:pt x="385" y="928"/>
                    </a:lnTo>
                    <a:lnTo>
                      <a:pt x="385" y="927"/>
                    </a:lnTo>
                    <a:lnTo>
                      <a:pt x="387" y="925"/>
                    </a:lnTo>
                    <a:lnTo>
                      <a:pt x="389" y="923"/>
                    </a:lnTo>
                    <a:lnTo>
                      <a:pt x="389" y="923"/>
                    </a:lnTo>
                    <a:lnTo>
                      <a:pt x="389" y="921"/>
                    </a:lnTo>
                    <a:lnTo>
                      <a:pt x="389" y="919"/>
                    </a:lnTo>
                    <a:lnTo>
                      <a:pt x="389" y="918"/>
                    </a:lnTo>
                    <a:lnTo>
                      <a:pt x="387" y="918"/>
                    </a:lnTo>
                    <a:lnTo>
                      <a:pt x="385" y="916"/>
                    </a:lnTo>
                    <a:lnTo>
                      <a:pt x="384" y="914"/>
                    </a:lnTo>
                    <a:lnTo>
                      <a:pt x="384" y="914"/>
                    </a:lnTo>
                    <a:lnTo>
                      <a:pt x="382" y="912"/>
                    </a:lnTo>
                    <a:lnTo>
                      <a:pt x="380" y="912"/>
                    </a:lnTo>
                    <a:lnTo>
                      <a:pt x="378" y="910"/>
                    </a:lnTo>
                    <a:lnTo>
                      <a:pt x="378" y="910"/>
                    </a:lnTo>
                    <a:lnTo>
                      <a:pt x="376" y="909"/>
                    </a:lnTo>
                    <a:lnTo>
                      <a:pt x="376" y="909"/>
                    </a:lnTo>
                    <a:lnTo>
                      <a:pt x="376" y="907"/>
                    </a:lnTo>
                    <a:lnTo>
                      <a:pt x="375" y="907"/>
                    </a:lnTo>
                    <a:lnTo>
                      <a:pt x="375" y="905"/>
                    </a:lnTo>
                    <a:lnTo>
                      <a:pt x="375" y="905"/>
                    </a:lnTo>
                    <a:lnTo>
                      <a:pt x="375" y="905"/>
                    </a:lnTo>
                    <a:lnTo>
                      <a:pt x="375" y="905"/>
                    </a:lnTo>
                    <a:lnTo>
                      <a:pt x="375" y="903"/>
                    </a:lnTo>
                    <a:lnTo>
                      <a:pt x="375" y="903"/>
                    </a:lnTo>
                    <a:lnTo>
                      <a:pt x="373" y="903"/>
                    </a:lnTo>
                    <a:lnTo>
                      <a:pt x="373" y="903"/>
                    </a:lnTo>
                    <a:lnTo>
                      <a:pt x="373" y="903"/>
                    </a:lnTo>
                    <a:lnTo>
                      <a:pt x="373" y="903"/>
                    </a:lnTo>
                    <a:lnTo>
                      <a:pt x="373" y="903"/>
                    </a:lnTo>
                    <a:lnTo>
                      <a:pt x="373" y="903"/>
                    </a:lnTo>
                    <a:lnTo>
                      <a:pt x="373" y="903"/>
                    </a:lnTo>
                    <a:lnTo>
                      <a:pt x="373" y="905"/>
                    </a:lnTo>
                    <a:lnTo>
                      <a:pt x="371" y="905"/>
                    </a:lnTo>
                    <a:lnTo>
                      <a:pt x="371" y="905"/>
                    </a:lnTo>
                    <a:lnTo>
                      <a:pt x="371" y="905"/>
                    </a:lnTo>
                    <a:lnTo>
                      <a:pt x="371" y="905"/>
                    </a:lnTo>
                    <a:lnTo>
                      <a:pt x="371" y="905"/>
                    </a:lnTo>
                    <a:lnTo>
                      <a:pt x="371" y="905"/>
                    </a:lnTo>
                    <a:lnTo>
                      <a:pt x="369" y="903"/>
                    </a:lnTo>
                    <a:lnTo>
                      <a:pt x="369" y="903"/>
                    </a:lnTo>
                    <a:lnTo>
                      <a:pt x="369" y="903"/>
                    </a:lnTo>
                    <a:lnTo>
                      <a:pt x="369" y="903"/>
                    </a:lnTo>
                    <a:lnTo>
                      <a:pt x="369" y="903"/>
                    </a:lnTo>
                    <a:lnTo>
                      <a:pt x="369" y="903"/>
                    </a:lnTo>
                    <a:lnTo>
                      <a:pt x="369" y="901"/>
                    </a:lnTo>
                    <a:lnTo>
                      <a:pt x="367" y="901"/>
                    </a:lnTo>
                    <a:lnTo>
                      <a:pt x="367" y="901"/>
                    </a:lnTo>
                    <a:lnTo>
                      <a:pt x="367" y="901"/>
                    </a:lnTo>
                    <a:lnTo>
                      <a:pt x="367" y="901"/>
                    </a:lnTo>
                    <a:lnTo>
                      <a:pt x="367" y="900"/>
                    </a:lnTo>
                    <a:lnTo>
                      <a:pt x="367" y="900"/>
                    </a:lnTo>
                    <a:lnTo>
                      <a:pt x="367" y="900"/>
                    </a:lnTo>
                    <a:lnTo>
                      <a:pt x="367" y="900"/>
                    </a:lnTo>
                    <a:lnTo>
                      <a:pt x="367" y="900"/>
                    </a:lnTo>
                    <a:lnTo>
                      <a:pt x="366" y="900"/>
                    </a:lnTo>
                    <a:lnTo>
                      <a:pt x="366" y="900"/>
                    </a:lnTo>
                    <a:lnTo>
                      <a:pt x="366" y="900"/>
                    </a:lnTo>
                    <a:lnTo>
                      <a:pt x="366" y="900"/>
                    </a:lnTo>
                    <a:lnTo>
                      <a:pt x="366" y="900"/>
                    </a:lnTo>
                    <a:lnTo>
                      <a:pt x="366" y="898"/>
                    </a:lnTo>
                    <a:lnTo>
                      <a:pt x="364" y="898"/>
                    </a:lnTo>
                    <a:lnTo>
                      <a:pt x="364" y="898"/>
                    </a:lnTo>
                    <a:lnTo>
                      <a:pt x="364" y="898"/>
                    </a:lnTo>
                    <a:lnTo>
                      <a:pt x="364" y="898"/>
                    </a:lnTo>
                    <a:lnTo>
                      <a:pt x="364" y="898"/>
                    </a:lnTo>
                    <a:lnTo>
                      <a:pt x="364" y="896"/>
                    </a:lnTo>
                    <a:lnTo>
                      <a:pt x="364" y="896"/>
                    </a:lnTo>
                    <a:lnTo>
                      <a:pt x="364" y="896"/>
                    </a:lnTo>
                    <a:lnTo>
                      <a:pt x="364" y="896"/>
                    </a:lnTo>
                    <a:lnTo>
                      <a:pt x="364" y="896"/>
                    </a:lnTo>
                    <a:lnTo>
                      <a:pt x="364" y="896"/>
                    </a:lnTo>
                    <a:lnTo>
                      <a:pt x="364" y="896"/>
                    </a:lnTo>
                    <a:lnTo>
                      <a:pt x="362" y="896"/>
                    </a:lnTo>
                    <a:lnTo>
                      <a:pt x="362" y="896"/>
                    </a:lnTo>
                    <a:lnTo>
                      <a:pt x="362" y="896"/>
                    </a:lnTo>
                    <a:lnTo>
                      <a:pt x="362" y="896"/>
                    </a:lnTo>
                    <a:lnTo>
                      <a:pt x="362" y="896"/>
                    </a:lnTo>
                    <a:lnTo>
                      <a:pt x="362" y="896"/>
                    </a:lnTo>
                    <a:lnTo>
                      <a:pt x="362" y="896"/>
                    </a:lnTo>
                    <a:lnTo>
                      <a:pt x="362" y="896"/>
                    </a:lnTo>
                    <a:lnTo>
                      <a:pt x="360" y="896"/>
                    </a:lnTo>
                    <a:lnTo>
                      <a:pt x="360" y="896"/>
                    </a:lnTo>
                    <a:lnTo>
                      <a:pt x="360" y="896"/>
                    </a:lnTo>
                    <a:lnTo>
                      <a:pt x="360" y="896"/>
                    </a:lnTo>
                    <a:lnTo>
                      <a:pt x="360" y="896"/>
                    </a:lnTo>
                    <a:lnTo>
                      <a:pt x="358" y="896"/>
                    </a:lnTo>
                    <a:lnTo>
                      <a:pt x="358" y="896"/>
                    </a:lnTo>
                    <a:lnTo>
                      <a:pt x="358" y="898"/>
                    </a:lnTo>
                    <a:lnTo>
                      <a:pt x="358" y="898"/>
                    </a:lnTo>
                    <a:lnTo>
                      <a:pt x="358" y="898"/>
                    </a:lnTo>
                    <a:lnTo>
                      <a:pt x="358" y="898"/>
                    </a:lnTo>
                    <a:lnTo>
                      <a:pt x="358" y="898"/>
                    </a:lnTo>
                    <a:lnTo>
                      <a:pt x="356" y="898"/>
                    </a:lnTo>
                    <a:lnTo>
                      <a:pt x="356" y="898"/>
                    </a:lnTo>
                    <a:lnTo>
                      <a:pt x="356" y="898"/>
                    </a:lnTo>
                    <a:lnTo>
                      <a:pt x="356" y="898"/>
                    </a:lnTo>
                    <a:lnTo>
                      <a:pt x="356" y="898"/>
                    </a:lnTo>
                    <a:lnTo>
                      <a:pt x="356" y="898"/>
                    </a:lnTo>
                    <a:lnTo>
                      <a:pt x="356" y="898"/>
                    </a:lnTo>
                    <a:lnTo>
                      <a:pt x="356" y="898"/>
                    </a:lnTo>
                    <a:lnTo>
                      <a:pt x="355" y="898"/>
                    </a:lnTo>
                    <a:lnTo>
                      <a:pt x="355" y="898"/>
                    </a:lnTo>
                    <a:lnTo>
                      <a:pt x="355" y="898"/>
                    </a:lnTo>
                    <a:lnTo>
                      <a:pt x="355" y="898"/>
                    </a:lnTo>
                    <a:lnTo>
                      <a:pt x="355" y="898"/>
                    </a:lnTo>
                    <a:lnTo>
                      <a:pt x="355" y="898"/>
                    </a:lnTo>
                    <a:lnTo>
                      <a:pt x="353" y="898"/>
                    </a:lnTo>
                    <a:lnTo>
                      <a:pt x="353" y="898"/>
                    </a:lnTo>
                    <a:lnTo>
                      <a:pt x="353" y="896"/>
                    </a:lnTo>
                    <a:lnTo>
                      <a:pt x="353" y="896"/>
                    </a:lnTo>
                    <a:lnTo>
                      <a:pt x="353" y="896"/>
                    </a:lnTo>
                    <a:lnTo>
                      <a:pt x="353" y="896"/>
                    </a:lnTo>
                    <a:lnTo>
                      <a:pt x="353" y="898"/>
                    </a:lnTo>
                    <a:lnTo>
                      <a:pt x="353" y="898"/>
                    </a:lnTo>
                    <a:lnTo>
                      <a:pt x="353" y="898"/>
                    </a:lnTo>
                    <a:lnTo>
                      <a:pt x="353" y="898"/>
                    </a:lnTo>
                    <a:lnTo>
                      <a:pt x="353" y="898"/>
                    </a:lnTo>
                    <a:lnTo>
                      <a:pt x="353" y="900"/>
                    </a:lnTo>
                    <a:lnTo>
                      <a:pt x="353" y="900"/>
                    </a:lnTo>
                    <a:lnTo>
                      <a:pt x="351" y="900"/>
                    </a:lnTo>
                    <a:lnTo>
                      <a:pt x="351" y="900"/>
                    </a:lnTo>
                    <a:lnTo>
                      <a:pt x="351" y="900"/>
                    </a:lnTo>
                    <a:lnTo>
                      <a:pt x="351" y="900"/>
                    </a:lnTo>
                    <a:lnTo>
                      <a:pt x="351" y="900"/>
                    </a:lnTo>
                    <a:lnTo>
                      <a:pt x="349" y="900"/>
                    </a:lnTo>
                    <a:lnTo>
                      <a:pt x="349" y="898"/>
                    </a:lnTo>
                    <a:lnTo>
                      <a:pt x="349" y="898"/>
                    </a:lnTo>
                    <a:lnTo>
                      <a:pt x="349" y="898"/>
                    </a:lnTo>
                    <a:lnTo>
                      <a:pt x="347" y="900"/>
                    </a:lnTo>
                    <a:lnTo>
                      <a:pt x="347" y="900"/>
                    </a:lnTo>
                    <a:lnTo>
                      <a:pt x="347" y="900"/>
                    </a:lnTo>
                    <a:lnTo>
                      <a:pt x="347" y="900"/>
                    </a:lnTo>
                    <a:lnTo>
                      <a:pt x="347" y="901"/>
                    </a:lnTo>
                    <a:lnTo>
                      <a:pt x="347" y="901"/>
                    </a:lnTo>
                    <a:lnTo>
                      <a:pt x="347" y="901"/>
                    </a:lnTo>
                    <a:lnTo>
                      <a:pt x="347" y="901"/>
                    </a:lnTo>
                    <a:lnTo>
                      <a:pt x="346" y="901"/>
                    </a:lnTo>
                    <a:lnTo>
                      <a:pt x="346" y="901"/>
                    </a:lnTo>
                    <a:lnTo>
                      <a:pt x="346" y="901"/>
                    </a:lnTo>
                    <a:lnTo>
                      <a:pt x="346" y="901"/>
                    </a:lnTo>
                    <a:lnTo>
                      <a:pt x="346" y="900"/>
                    </a:lnTo>
                    <a:lnTo>
                      <a:pt x="346" y="900"/>
                    </a:lnTo>
                    <a:lnTo>
                      <a:pt x="346" y="900"/>
                    </a:lnTo>
                    <a:lnTo>
                      <a:pt x="346" y="900"/>
                    </a:lnTo>
                    <a:lnTo>
                      <a:pt x="346" y="900"/>
                    </a:lnTo>
                    <a:lnTo>
                      <a:pt x="344" y="900"/>
                    </a:lnTo>
                    <a:lnTo>
                      <a:pt x="344" y="901"/>
                    </a:lnTo>
                    <a:lnTo>
                      <a:pt x="344" y="901"/>
                    </a:lnTo>
                    <a:lnTo>
                      <a:pt x="344" y="901"/>
                    </a:lnTo>
                    <a:lnTo>
                      <a:pt x="344" y="901"/>
                    </a:lnTo>
                    <a:lnTo>
                      <a:pt x="342" y="901"/>
                    </a:lnTo>
                    <a:lnTo>
                      <a:pt x="342" y="901"/>
                    </a:lnTo>
                    <a:lnTo>
                      <a:pt x="342" y="900"/>
                    </a:lnTo>
                    <a:lnTo>
                      <a:pt x="342" y="900"/>
                    </a:lnTo>
                    <a:lnTo>
                      <a:pt x="342" y="900"/>
                    </a:lnTo>
                    <a:lnTo>
                      <a:pt x="340" y="900"/>
                    </a:lnTo>
                    <a:lnTo>
                      <a:pt x="340" y="900"/>
                    </a:lnTo>
                    <a:lnTo>
                      <a:pt x="340" y="900"/>
                    </a:lnTo>
                    <a:lnTo>
                      <a:pt x="340" y="900"/>
                    </a:lnTo>
                    <a:lnTo>
                      <a:pt x="340" y="900"/>
                    </a:lnTo>
                    <a:lnTo>
                      <a:pt x="340" y="900"/>
                    </a:lnTo>
                    <a:lnTo>
                      <a:pt x="338" y="900"/>
                    </a:lnTo>
                    <a:lnTo>
                      <a:pt x="338" y="900"/>
                    </a:lnTo>
                    <a:lnTo>
                      <a:pt x="338" y="900"/>
                    </a:lnTo>
                    <a:lnTo>
                      <a:pt x="338" y="898"/>
                    </a:lnTo>
                    <a:lnTo>
                      <a:pt x="338" y="898"/>
                    </a:lnTo>
                    <a:lnTo>
                      <a:pt x="337" y="900"/>
                    </a:lnTo>
                    <a:lnTo>
                      <a:pt x="337" y="900"/>
                    </a:lnTo>
                    <a:lnTo>
                      <a:pt x="337" y="900"/>
                    </a:lnTo>
                    <a:lnTo>
                      <a:pt x="337" y="900"/>
                    </a:lnTo>
                    <a:lnTo>
                      <a:pt x="337" y="900"/>
                    </a:lnTo>
                    <a:lnTo>
                      <a:pt x="337" y="900"/>
                    </a:lnTo>
                    <a:lnTo>
                      <a:pt x="335" y="900"/>
                    </a:lnTo>
                    <a:lnTo>
                      <a:pt x="335" y="900"/>
                    </a:lnTo>
                    <a:lnTo>
                      <a:pt x="335" y="900"/>
                    </a:lnTo>
                    <a:lnTo>
                      <a:pt x="335" y="900"/>
                    </a:lnTo>
                    <a:lnTo>
                      <a:pt x="333" y="900"/>
                    </a:lnTo>
                    <a:lnTo>
                      <a:pt x="333" y="900"/>
                    </a:lnTo>
                    <a:lnTo>
                      <a:pt x="333" y="900"/>
                    </a:lnTo>
                    <a:lnTo>
                      <a:pt x="333" y="900"/>
                    </a:lnTo>
                    <a:lnTo>
                      <a:pt x="331" y="900"/>
                    </a:lnTo>
                    <a:lnTo>
                      <a:pt x="331" y="900"/>
                    </a:lnTo>
                    <a:lnTo>
                      <a:pt x="331" y="900"/>
                    </a:lnTo>
                    <a:lnTo>
                      <a:pt x="331" y="900"/>
                    </a:lnTo>
                    <a:lnTo>
                      <a:pt x="331" y="900"/>
                    </a:lnTo>
                    <a:lnTo>
                      <a:pt x="331" y="901"/>
                    </a:lnTo>
                    <a:lnTo>
                      <a:pt x="331" y="901"/>
                    </a:lnTo>
                    <a:lnTo>
                      <a:pt x="329" y="901"/>
                    </a:lnTo>
                    <a:lnTo>
                      <a:pt x="329" y="900"/>
                    </a:lnTo>
                    <a:lnTo>
                      <a:pt x="329" y="900"/>
                    </a:lnTo>
                    <a:lnTo>
                      <a:pt x="329" y="901"/>
                    </a:lnTo>
                    <a:lnTo>
                      <a:pt x="329" y="901"/>
                    </a:lnTo>
                    <a:lnTo>
                      <a:pt x="329" y="901"/>
                    </a:lnTo>
                    <a:lnTo>
                      <a:pt x="328" y="901"/>
                    </a:lnTo>
                    <a:lnTo>
                      <a:pt x="328" y="901"/>
                    </a:lnTo>
                    <a:lnTo>
                      <a:pt x="328" y="901"/>
                    </a:lnTo>
                    <a:lnTo>
                      <a:pt x="326" y="901"/>
                    </a:lnTo>
                    <a:lnTo>
                      <a:pt x="326" y="901"/>
                    </a:lnTo>
                    <a:lnTo>
                      <a:pt x="326" y="901"/>
                    </a:lnTo>
                    <a:lnTo>
                      <a:pt x="326" y="901"/>
                    </a:lnTo>
                    <a:lnTo>
                      <a:pt x="324" y="901"/>
                    </a:lnTo>
                    <a:lnTo>
                      <a:pt x="324" y="901"/>
                    </a:lnTo>
                    <a:lnTo>
                      <a:pt x="324" y="900"/>
                    </a:lnTo>
                    <a:lnTo>
                      <a:pt x="324" y="900"/>
                    </a:lnTo>
                    <a:lnTo>
                      <a:pt x="324" y="900"/>
                    </a:lnTo>
                    <a:lnTo>
                      <a:pt x="324" y="900"/>
                    </a:lnTo>
                    <a:lnTo>
                      <a:pt x="322" y="900"/>
                    </a:lnTo>
                    <a:lnTo>
                      <a:pt x="322" y="900"/>
                    </a:lnTo>
                    <a:lnTo>
                      <a:pt x="322" y="900"/>
                    </a:lnTo>
                    <a:lnTo>
                      <a:pt x="322" y="900"/>
                    </a:lnTo>
                    <a:lnTo>
                      <a:pt x="322" y="900"/>
                    </a:lnTo>
                    <a:lnTo>
                      <a:pt x="322" y="900"/>
                    </a:lnTo>
                    <a:lnTo>
                      <a:pt x="322" y="900"/>
                    </a:lnTo>
                    <a:lnTo>
                      <a:pt x="322" y="900"/>
                    </a:lnTo>
                    <a:lnTo>
                      <a:pt x="320" y="900"/>
                    </a:lnTo>
                    <a:lnTo>
                      <a:pt x="320" y="900"/>
                    </a:lnTo>
                    <a:lnTo>
                      <a:pt x="320" y="900"/>
                    </a:lnTo>
                    <a:lnTo>
                      <a:pt x="320" y="900"/>
                    </a:lnTo>
                    <a:lnTo>
                      <a:pt x="320" y="898"/>
                    </a:lnTo>
                    <a:lnTo>
                      <a:pt x="320" y="900"/>
                    </a:lnTo>
                    <a:lnTo>
                      <a:pt x="320" y="900"/>
                    </a:lnTo>
                    <a:lnTo>
                      <a:pt x="320" y="900"/>
                    </a:lnTo>
                    <a:lnTo>
                      <a:pt x="318" y="900"/>
                    </a:lnTo>
                    <a:lnTo>
                      <a:pt x="318" y="900"/>
                    </a:lnTo>
                    <a:lnTo>
                      <a:pt x="318" y="900"/>
                    </a:lnTo>
                    <a:lnTo>
                      <a:pt x="318" y="898"/>
                    </a:lnTo>
                    <a:lnTo>
                      <a:pt x="318" y="898"/>
                    </a:lnTo>
                    <a:lnTo>
                      <a:pt x="317" y="898"/>
                    </a:lnTo>
                    <a:lnTo>
                      <a:pt x="317" y="898"/>
                    </a:lnTo>
                    <a:lnTo>
                      <a:pt x="317" y="898"/>
                    </a:lnTo>
                    <a:lnTo>
                      <a:pt x="317" y="898"/>
                    </a:lnTo>
                    <a:lnTo>
                      <a:pt x="317" y="898"/>
                    </a:lnTo>
                    <a:lnTo>
                      <a:pt x="317" y="898"/>
                    </a:lnTo>
                    <a:lnTo>
                      <a:pt x="315" y="898"/>
                    </a:lnTo>
                    <a:lnTo>
                      <a:pt x="315" y="898"/>
                    </a:lnTo>
                    <a:lnTo>
                      <a:pt x="315" y="898"/>
                    </a:lnTo>
                    <a:lnTo>
                      <a:pt x="315" y="898"/>
                    </a:lnTo>
                    <a:lnTo>
                      <a:pt x="315" y="898"/>
                    </a:lnTo>
                    <a:lnTo>
                      <a:pt x="313" y="898"/>
                    </a:lnTo>
                    <a:lnTo>
                      <a:pt x="313" y="898"/>
                    </a:lnTo>
                    <a:lnTo>
                      <a:pt x="313" y="898"/>
                    </a:lnTo>
                    <a:lnTo>
                      <a:pt x="311" y="900"/>
                    </a:lnTo>
                    <a:lnTo>
                      <a:pt x="311" y="900"/>
                    </a:lnTo>
                    <a:lnTo>
                      <a:pt x="311" y="900"/>
                    </a:lnTo>
                    <a:lnTo>
                      <a:pt x="311" y="900"/>
                    </a:lnTo>
                    <a:lnTo>
                      <a:pt x="311" y="900"/>
                    </a:lnTo>
                    <a:lnTo>
                      <a:pt x="311" y="900"/>
                    </a:lnTo>
                    <a:lnTo>
                      <a:pt x="311" y="900"/>
                    </a:lnTo>
                    <a:lnTo>
                      <a:pt x="309" y="901"/>
                    </a:lnTo>
                    <a:lnTo>
                      <a:pt x="309" y="901"/>
                    </a:lnTo>
                    <a:lnTo>
                      <a:pt x="309" y="901"/>
                    </a:lnTo>
                    <a:lnTo>
                      <a:pt x="309" y="901"/>
                    </a:lnTo>
                    <a:lnTo>
                      <a:pt x="309" y="901"/>
                    </a:lnTo>
                    <a:lnTo>
                      <a:pt x="308" y="903"/>
                    </a:lnTo>
                    <a:lnTo>
                      <a:pt x="308" y="903"/>
                    </a:lnTo>
                    <a:lnTo>
                      <a:pt x="308" y="903"/>
                    </a:lnTo>
                    <a:lnTo>
                      <a:pt x="308" y="903"/>
                    </a:lnTo>
                    <a:lnTo>
                      <a:pt x="306" y="903"/>
                    </a:lnTo>
                    <a:lnTo>
                      <a:pt x="306" y="903"/>
                    </a:lnTo>
                    <a:lnTo>
                      <a:pt x="306" y="903"/>
                    </a:lnTo>
                    <a:lnTo>
                      <a:pt x="306" y="903"/>
                    </a:lnTo>
                    <a:lnTo>
                      <a:pt x="306" y="903"/>
                    </a:lnTo>
                    <a:lnTo>
                      <a:pt x="304" y="903"/>
                    </a:lnTo>
                    <a:lnTo>
                      <a:pt x="304" y="903"/>
                    </a:lnTo>
                    <a:lnTo>
                      <a:pt x="304" y="903"/>
                    </a:lnTo>
                    <a:lnTo>
                      <a:pt x="304" y="903"/>
                    </a:lnTo>
                    <a:lnTo>
                      <a:pt x="302" y="901"/>
                    </a:lnTo>
                    <a:lnTo>
                      <a:pt x="302" y="901"/>
                    </a:lnTo>
                    <a:lnTo>
                      <a:pt x="302" y="901"/>
                    </a:lnTo>
                    <a:lnTo>
                      <a:pt x="302" y="901"/>
                    </a:lnTo>
                    <a:lnTo>
                      <a:pt x="300" y="901"/>
                    </a:lnTo>
                    <a:lnTo>
                      <a:pt x="300" y="901"/>
                    </a:lnTo>
                    <a:lnTo>
                      <a:pt x="300" y="901"/>
                    </a:lnTo>
                    <a:lnTo>
                      <a:pt x="300" y="901"/>
                    </a:lnTo>
                    <a:lnTo>
                      <a:pt x="300" y="901"/>
                    </a:lnTo>
                    <a:lnTo>
                      <a:pt x="299" y="901"/>
                    </a:lnTo>
                    <a:lnTo>
                      <a:pt x="299" y="901"/>
                    </a:lnTo>
                    <a:lnTo>
                      <a:pt x="299" y="901"/>
                    </a:lnTo>
                    <a:lnTo>
                      <a:pt x="299" y="901"/>
                    </a:lnTo>
                    <a:lnTo>
                      <a:pt x="297" y="901"/>
                    </a:lnTo>
                    <a:lnTo>
                      <a:pt x="297" y="901"/>
                    </a:lnTo>
                    <a:lnTo>
                      <a:pt x="297" y="901"/>
                    </a:lnTo>
                    <a:lnTo>
                      <a:pt x="297" y="900"/>
                    </a:lnTo>
                    <a:lnTo>
                      <a:pt x="297" y="900"/>
                    </a:lnTo>
                    <a:lnTo>
                      <a:pt x="295" y="900"/>
                    </a:lnTo>
                    <a:lnTo>
                      <a:pt x="295" y="900"/>
                    </a:lnTo>
                    <a:lnTo>
                      <a:pt x="295" y="901"/>
                    </a:lnTo>
                    <a:lnTo>
                      <a:pt x="295" y="901"/>
                    </a:lnTo>
                    <a:lnTo>
                      <a:pt x="295" y="901"/>
                    </a:lnTo>
                    <a:lnTo>
                      <a:pt x="295" y="901"/>
                    </a:lnTo>
                    <a:lnTo>
                      <a:pt x="293" y="901"/>
                    </a:lnTo>
                    <a:lnTo>
                      <a:pt x="293" y="901"/>
                    </a:lnTo>
                    <a:lnTo>
                      <a:pt x="293" y="903"/>
                    </a:lnTo>
                    <a:lnTo>
                      <a:pt x="293" y="903"/>
                    </a:lnTo>
                    <a:lnTo>
                      <a:pt x="291" y="903"/>
                    </a:lnTo>
                    <a:lnTo>
                      <a:pt x="291" y="903"/>
                    </a:lnTo>
                    <a:lnTo>
                      <a:pt x="291" y="905"/>
                    </a:lnTo>
                    <a:lnTo>
                      <a:pt x="291" y="905"/>
                    </a:lnTo>
                    <a:lnTo>
                      <a:pt x="290" y="905"/>
                    </a:lnTo>
                    <a:lnTo>
                      <a:pt x="290" y="907"/>
                    </a:lnTo>
                    <a:lnTo>
                      <a:pt x="290" y="909"/>
                    </a:lnTo>
                    <a:lnTo>
                      <a:pt x="290" y="909"/>
                    </a:lnTo>
                    <a:lnTo>
                      <a:pt x="288" y="910"/>
                    </a:lnTo>
                    <a:lnTo>
                      <a:pt x="288" y="910"/>
                    </a:lnTo>
                    <a:lnTo>
                      <a:pt x="288" y="910"/>
                    </a:lnTo>
                    <a:lnTo>
                      <a:pt x="288" y="912"/>
                    </a:lnTo>
                    <a:lnTo>
                      <a:pt x="288" y="912"/>
                    </a:lnTo>
                    <a:lnTo>
                      <a:pt x="288" y="912"/>
                    </a:lnTo>
                    <a:lnTo>
                      <a:pt x="288" y="914"/>
                    </a:lnTo>
                    <a:lnTo>
                      <a:pt x="288" y="916"/>
                    </a:lnTo>
                    <a:lnTo>
                      <a:pt x="288" y="916"/>
                    </a:lnTo>
                    <a:lnTo>
                      <a:pt x="288" y="916"/>
                    </a:lnTo>
                    <a:lnTo>
                      <a:pt x="288" y="916"/>
                    </a:lnTo>
                    <a:lnTo>
                      <a:pt x="288" y="916"/>
                    </a:lnTo>
                    <a:lnTo>
                      <a:pt x="288" y="916"/>
                    </a:lnTo>
                    <a:lnTo>
                      <a:pt x="288" y="916"/>
                    </a:lnTo>
                    <a:lnTo>
                      <a:pt x="288" y="916"/>
                    </a:lnTo>
                    <a:lnTo>
                      <a:pt x="286" y="918"/>
                    </a:lnTo>
                    <a:lnTo>
                      <a:pt x="286" y="918"/>
                    </a:lnTo>
                    <a:lnTo>
                      <a:pt x="286" y="918"/>
                    </a:lnTo>
                    <a:lnTo>
                      <a:pt x="284" y="919"/>
                    </a:lnTo>
                    <a:lnTo>
                      <a:pt x="282" y="918"/>
                    </a:lnTo>
                    <a:lnTo>
                      <a:pt x="282" y="918"/>
                    </a:lnTo>
                    <a:lnTo>
                      <a:pt x="282" y="918"/>
                    </a:lnTo>
                    <a:lnTo>
                      <a:pt x="281" y="918"/>
                    </a:lnTo>
                    <a:lnTo>
                      <a:pt x="281" y="918"/>
                    </a:lnTo>
                    <a:lnTo>
                      <a:pt x="279" y="919"/>
                    </a:lnTo>
                    <a:lnTo>
                      <a:pt x="279" y="919"/>
                    </a:lnTo>
                    <a:lnTo>
                      <a:pt x="279" y="919"/>
                    </a:lnTo>
                    <a:lnTo>
                      <a:pt x="279" y="919"/>
                    </a:lnTo>
                    <a:lnTo>
                      <a:pt x="277" y="919"/>
                    </a:lnTo>
                    <a:lnTo>
                      <a:pt x="277" y="919"/>
                    </a:lnTo>
                    <a:lnTo>
                      <a:pt x="275" y="919"/>
                    </a:lnTo>
                    <a:lnTo>
                      <a:pt x="275" y="919"/>
                    </a:lnTo>
                    <a:lnTo>
                      <a:pt x="273" y="919"/>
                    </a:lnTo>
                    <a:lnTo>
                      <a:pt x="273" y="919"/>
                    </a:lnTo>
                    <a:lnTo>
                      <a:pt x="273" y="919"/>
                    </a:lnTo>
                    <a:lnTo>
                      <a:pt x="273" y="919"/>
                    </a:lnTo>
                    <a:lnTo>
                      <a:pt x="273" y="919"/>
                    </a:lnTo>
                    <a:lnTo>
                      <a:pt x="271" y="918"/>
                    </a:lnTo>
                    <a:lnTo>
                      <a:pt x="271" y="918"/>
                    </a:lnTo>
                    <a:lnTo>
                      <a:pt x="271" y="918"/>
                    </a:lnTo>
                    <a:lnTo>
                      <a:pt x="270" y="918"/>
                    </a:lnTo>
                    <a:lnTo>
                      <a:pt x="270" y="918"/>
                    </a:lnTo>
                    <a:lnTo>
                      <a:pt x="270" y="916"/>
                    </a:lnTo>
                    <a:lnTo>
                      <a:pt x="270" y="916"/>
                    </a:lnTo>
                    <a:lnTo>
                      <a:pt x="268" y="918"/>
                    </a:lnTo>
                    <a:lnTo>
                      <a:pt x="268" y="918"/>
                    </a:lnTo>
                    <a:lnTo>
                      <a:pt x="266" y="918"/>
                    </a:lnTo>
                    <a:lnTo>
                      <a:pt x="266" y="918"/>
                    </a:lnTo>
                    <a:lnTo>
                      <a:pt x="264" y="918"/>
                    </a:lnTo>
                    <a:lnTo>
                      <a:pt x="264" y="918"/>
                    </a:lnTo>
                    <a:lnTo>
                      <a:pt x="264" y="916"/>
                    </a:lnTo>
                    <a:lnTo>
                      <a:pt x="262" y="916"/>
                    </a:lnTo>
                    <a:lnTo>
                      <a:pt x="262" y="916"/>
                    </a:lnTo>
                    <a:lnTo>
                      <a:pt x="261" y="916"/>
                    </a:lnTo>
                    <a:lnTo>
                      <a:pt x="259" y="914"/>
                    </a:lnTo>
                    <a:lnTo>
                      <a:pt x="259" y="914"/>
                    </a:lnTo>
                    <a:lnTo>
                      <a:pt x="257" y="912"/>
                    </a:lnTo>
                    <a:lnTo>
                      <a:pt x="257" y="912"/>
                    </a:lnTo>
                    <a:lnTo>
                      <a:pt x="257" y="912"/>
                    </a:lnTo>
                    <a:lnTo>
                      <a:pt x="257" y="912"/>
                    </a:lnTo>
                    <a:lnTo>
                      <a:pt x="257" y="910"/>
                    </a:lnTo>
                    <a:lnTo>
                      <a:pt x="255" y="910"/>
                    </a:lnTo>
                    <a:lnTo>
                      <a:pt x="255" y="909"/>
                    </a:lnTo>
                    <a:lnTo>
                      <a:pt x="253" y="909"/>
                    </a:lnTo>
                    <a:lnTo>
                      <a:pt x="252" y="909"/>
                    </a:lnTo>
                    <a:lnTo>
                      <a:pt x="250" y="909"/>
                    </a:lnTo>
                    <a:lnTo>
                      <a:pt x="250" y="907"/>
                    </a:lnTo>
                    <a:lnTo>
                      <a:pt x="250" y="907"/>
                    </a:lnTo>
                    <a:lnTo>
                      <a:pt x="248" y="907"/>
                    </a:lnTo>
                    <a:lnTo>
                      <a:pt x="248" y="905"/>
                    </a:lnTo>
                    <a:lnTo>
                      <a:pt x="248" y="905"/>
                    </a:lnTo>
                    <a:lnTo>
                      <a:pt x="248" y="903"/>
                    </a:lnTo>
                    <a:lnTo>
                      <a:pt x="248" y="903"/>
                    </a:lnTo>
                    <a:lnTo>
                      <a:pt x="248" y="903"/>
                    </a:lnTo>
                    <a:lnTo>
                      <a:pt x="246" y="901"/>
                    </a:lnTo>
                    <a:lnTo>
                      <a:pt x="246" y="900"/>
                    </a:lnTo>
                    <a:lnTo>
                      <a:pt x="244" y="900"/>
                    </a:lnTo>
                    <a:lnTo>
                      <a:pt x="243" y="898"/>
                    </a:lnTo>
                    <a:lnTo>
                      <a:pt x="241" y="898"/>
                    </a:lnTo>
                    <a:lnTo>
                      <a:pt x="241" y="898"/>
                    </a:lnTo>
                    <a:lnTo>
                      <a:pt x="241" y="896"/>
                    </a:lnTo>
                    <a:lnTo>
                      <a:pt x="241" y="896"/>
                    </a:lnTo>
                    <a:lnTo>
                      <a:pt x="239" y="896"/>
                    </a:lnTo>
                    <a:lnTo>
                      <a:pt x="239" y="896"/>
                    </a:lnTo>
                    <a:lnTo>
                      <a:pt x="241" y="894"/>
                    </a:lnTo>
                    <a:lnTo>
                      <a:pt x="239" y="894"/>
                    </a:lnTo>
                    <a:lnTo>
                      <a:pt x="239" y="894"/>
                    </a:lnTo>
                    <a:lnTo>
                      <a:pt x="239" y="892"/>
                    </a:lnTo>
                    <a:lnTo>
                      <a:pt x="239" y="892"/>
                    </a:lnTo>
                    <a:lnTo>
                      <a:pt x="239" y="892"/>
                    </a:lnTo>
                    <a:lnTo>
                      <a:pt x="239" y="892"/>
                    </a:lnTo>
                    <a:lnTo>
                      <a:pt x="239" y="892"/>
                    </a:lnTo>
                    <a:lnTo>
                      <a:pt x="239" y="890"/>
                    </a:lnTo>
                    <a:lnTo>
                      <a:pt x="237" y="890"/>
                    </a:lnTo>
                    <a:lnTo>
                      <a:pt x="237" y="890"/>
                    </a:lnTo>
                    <a:lnTo>
                      <a:pt x="237" y="890"/>
                    </a:lnTo>
                    <a:lnTo>
                      <a:pt x="237" y="890"/>
                    </a:lnTo>
                    <a:lnTo>
                      <a:pt x="237" y="889"/>
                    </a:lnTo>
                    <a:lnTo>
                      <a:pt x="237" y="889"/>
                    </a:lnTo>
                    <a:lnTo>
                      <a:pt x="237" y="889"/>
                    </a:lnTo>
                    <a:lnTo>
                      <a:pt x="235" y="889"/>
                    </a:lnTo>
                    <a:lnTo>
                      <a:pt x="235" y="889"/>
                    </a:lnTo>
                    <a:lnTo>
                      <a:pt x="235" y="889"/>
                    </a:lnTo>
                    <a:lnTo>
                      <a:pt x="235" y="887"/>
                    </a:lnTo>
                    <a:lnTo>
                      <a:pt x="233" y="887"/>
                    </a:lnTo>
                    <a:lnTo>
                      <a:pt x="233" y="887"/>
                    </a:lnTo>
                    <a:lnTo>
                      <a:pt x="233" y="887"/>
                    </a:lnTo>
                    <a:lnTo>
                      <a:pt x="233" y="887"/>
                    </a:lnTo>
                    <a:lnTo>
                      <a:pt x="233" y="887"/>
                    </a:lnTo>
                    <a:lnTo>
                      <a:pt x="232" y="887"/>
                    </a:lnTo>
                    <a:lnTo>
                      <a:pt x="232" y="887"/>
                    </a:lnTo>
                    <a:lnTo>
                      <a:pt x="232" y="887"/>
                    </a:lnTo>
                    <a:lnTo>
                      <a:pt x="232" y="887"/>
                    </a:lnTo>
                    <a:lnTo>
                      <a:pt x="232" y="887"/>
                    </a:lnTo>
                    <a:lnTo>
                      <a:pt x="232" y="885"/>
                    </a:lnTo>
                    <a:lnTo>
                      <a:pt x="230" y="885"/>
                    </a:lnTo>
                    <a:lnTo>
                      <a:pt x="230" y="885"/>
                    </a:lnTo>
                    <a:lnTo>
                      <a:pt x="228" y="885"/>
                    </a:lnTo>
                    <a:lnTo>
                      <a:pt x="228" y="883"/>
                    </a:lnTo>
                    <a:lnTo>
                      <a:pt x="228" y="883"/>
                    </a:lnTo>
                    <a:lnTo>
                      <a:pt x="228" y="883"/>
                    </a:lnTo>
                    <a:lnTo>
                      <a:pt x="228" y="883"/>
                    </a:lnTo>
                    <a:lnTo>
                      <a:pt x="226" y="883"/>
                    </a:lnTo>
                    <a:lnTo>
                      <a:pt x="226" y="881"/>
                    </a:lnTo>
                    <a:lnTo>
                      <a:pt x="226" y="881"/>
                    </a:lnTo>
                    <a:lnTo>
                      <a:pt x="226" y="881"/>
                    </a:lnTo>
                    <a:lnTo>
                      <a:pt x="224" y="881"/>
                    </a:lnTo>
                    <a:lnTo>
                      <a:pt x="224" y="880"/>
                    </a:lnTo>
                    <a:lnTo>
                      <a:pt x="224" y="880"/>
                    </a:lnTo>
                    <a:lnTo>
                      <a:pt x="224" y="880"/>
                    </a:lnTo>
                    <a:lnTo>
                      <a:pt x="224" y="880"/>
                    </a:lnTo>
                    <a:lnTo>
                      <a:pt x="223" y="878"/>
                    </a:lnTo>
                    <a:lnTo>
                      <a:pt x="223" y="878"/>
                    </a:lnTo>
                    <a:lnTo>
                      <a:pt x="223" y="878"/>
                    </a:lnTo>
                    <a:lnTo>
                      <a:pt x="223" y="878"/>
                    </a:lnTo>
                    <a:lnTo>
                      <a:pt x="223" y="878"/>
                    </a:lnTo>
                    <a:lnTo>
                      <a:pt x="223" y="878"/>
                    </a:lnTo>
                    <a:lnTo>
                      <a:pt x="223" y="876"/>
                    </a:lnTo>
                    <a:lnTo>
                      <a:pt x="221" y="876"/>
                    </a:lnTo>
                    <a:lnTo>
                      <a:pt x="221" y="876"/>
                    </a:lnTo>
                    <a:lnTo>
                      <a:pt x="221" y="876"/>
                    </a:lnTo>
                    <a:lnTo>
                      <a:pt x="221" y="876"/>
                    </a:lnTo>
                    <a:lnTo>
                      <a:pt x="221" y="876"/>
                    </a:lnTo>
                    <a:lnTo>
                      <a:pt x="219" y="874"/>
                    </a:lnTo>
                    <a:lnTo>
                      <a:pt x="219" y="874"/>
                    </a:lnTo>
                    <a:lnTo>
                      <a:pt x="219" y="874"/>
                    </a:lnTo>
                    <a:lnTo>
                      <a:pt x="219" y="874"/>
                    </a:lnTo>
                    <a:lnTo>
                      <a:pt x="219" y="874"/>
                    </a:lnTo>
                    <a:lnTo>
                      <a:pt x="217" y="874"/>
                    </a:lnTo>
                    <a:lnTo>
                      <a:pt x="217" y="874"/>
                    </a:lnTo>
                    <a:lnTo>
                      <a:pt x="217" y="874"/>
                    </a:lnTo>
                    <a:lnTo>
                      <a:pt x="217" y="874"/>
                    </a:lnTo>
                    <a:lnTo>
                      <a:pt x="217" y="872"/>
                    </a:lnTo>
                    <a:lnTo>
                      <a:pt x="217" y="872"/>
                    </a:lnTo>
                    <a:lnTo>
                      <a:pt x="217" y="872"/>
                    </a:lnTo>
                    <a:lnTo>
                      <a:pt x="217" y="872"/>
                    </a:lnTo>
                    <a:lnTo>
                      <a:pt x="217" y="872"/>
                    </a:lnTo>
                    <a:lnTo>
                      <a:pt x="215" y="872"/>
                    </a:lnTo>
                    <a:lnTo>
                      <a:pt x="215" y="872"/>
                    </a:lnTo>
                    <a:lnTo>
                      <a:pt x="215" y="872"/>
                    </a:lnTo>
                    <a:lnTo>
                      <a:pt x="215" y="872"/>
                    </a:lnTo>
                    <a:lnTo>
                      <a:pt x="214" y="872"/>
                    </a:lnTo>
                    <a:lnTo>
                      <a:pt x="214" y="872"/>
                    </a:lnTo>
                    <a:lnTo>
                      <a:pt x="214" y="872"/>
                    </a:lnTo>
                    <a:lnTo>
                      <a:pt x="214" y="872"/>
                    </a:lnTo>
                    <a:lnTo>
                      <a:pt x="212" y="872"/>
                    </a:lnTo>
                    <a:lnTo>
                      <a:pt x="212" y="872"/>
                    </a:lnTo>
                    <a:lnTo>
                      <a:pt x="212" y="872"/>
                    </a:lnTo>
                    <a:lnTo>
                      <a:pt x="212" y="871"/>
                    </a:lnTo>
                    <a:lnTo>
                      <a:pt x="210" y="871"/>
                    </a:lnTo>
                    <a:lnTo>
                      <a:pt x="210" y="871"/>
                    </a:lnTo>
                    <a:lnTo>
                      <a:pt x="210" y="871"/>
                    </a:lnTo>
                    <a:lnTo>
                      <a:pt x="210" y="871"/>
                    </a:lnTo>
                    <a:lnTo>
                      <a:pt x="208" y="871"/>
                    </a:lnTo>
                    <a:lnTo>
                      <a:pt x="208" y="871"/>
                    </a:lnTo>
                    <a:lnTo>
                      <a:pt x="208" y="871"/>
                    </a:lnTo>
                    <a:lnTo>
                      <a:pt x="206" y="871"/>
                    </a:lnTo>
                    <a:lnTo>
                      <a:pt x="206" y="871"/>
                    </a:lnTo>
                    <a:lnTo>
                      <a:pt x="206" y="871"/>
                    </a:lnTo>
                    <a:lnTo>
                      <a:pt x="206" y="871"/>
                    </a:lnTo>
                    <a:lnTo>
                      <a:pt x="206" y="872"/>
                    </a:lnTo>
                    <a:lnTo>
                      <a:pt x="205" y="872"/>
                    </a:lnTo>
                    <a:lnTo>
                      <a:pt x="205" y="871"/>
                    </a:lnTo>
                    <a:lnTo>
                      <a:pt x="205" y="871"/>
                    </a:lnTo>
                    <a:lnTo>
                      <a:pt x="205" y="872"/>
                    </a:lnTo>
                    <a:lnTo>
                      <a:pt x="205" y="872"/>
                    </a:lnTo>
                    <a:lnTo>
                      <a:pt x="205" y="872"/>
                    </a:lnTo>
                    <a:lnTo>
                      <a:pt x="205" y="872"/>
                    </a:lnTo>
                    <a:lnTo>
                      <a:pt x="203" y="872"/>
                    </a:lnTo>
                    <a:lnTo>
                      <a:pt x="203" y="872"/>
                    </a:lnTo>
                    <a:lnTo>
                      <a:pt x="203" y="872"/>
                    </a:lnTo>
                    <a:lnTo>
                      <a:pt x="203" y="872"/>
                    </a:lnTo>
                    <a:lnTo>
                      <a:pt x="203" y="872"/>
                    </a:lnTo>
                    <a:lnTo>
                      <a:pt x="203" y="872"/>
                    </a:lnTo>
                    <a:lnTo>
                      <a:pt x="203" y="872"/>
                    </a:lnTo>
                    <a:lnTo>
                      <a:pt x="201" y="872"/>
                    </a:lnTo>
                    <a:lnTo>
                      <a:pt x="201" y="872"/>
                    </a:lnTo>
                    <a:lnTo>
                      <a:pt x="201" y="871"/>
                    </a:lnTo>
                    <a:lnTo>
                      <a:pt x="201" y="871"/>
                    </a:lnTo>
                    <a:lnTo>
                      <a:pt x="201" y="871"/>
                    </a:lnTo>
                    <a:lnTo>
                      <a:pt x="201" y="871"/>
                    </a:lnTo>
                    <a:lnTo>
                      <a:pt x="199" y="871"/>
                    </a:lnTo>
                    <a:lnTo>
                      <a:pt x="199" y="871"/>
                    </a:lnTo>
                    <a:lnTo>
                      <a:pt x="199" y="871"/>
                    </a:lnTo>
                    <a:lnTo>
                      <a:pt x="199" y="871"/>
                    </a:lnTo>
                    <a:lnTo>
                      <a:pt x="199" y="871"/>
                    </a:lnTo>
                    <a:lnTo>
                      <a:pt x="197" y="871"/>
                    </a:lnTo>
                    <a:lnTo>
                      <a:pt x="197" y="871"/>
                    </a:lnTo>
                    <a:lnTo>
                      <a:pt x="197" y="871"/>
                    </a:lnTo>
                    <a:lnTo>
                      <a:pt x="197" y="871"/>
                    </a:lnTo>
                    <a:lnTo>
                      <a:pt x="196" y="871"/>
                    </a:lnTo>
                    <a:lnTo>
                      <a:pt x="196" y="871"/>
                    </a:lnTo>
                    <a:lnTo>
                      <a:pt x="196" y="871"/>
                    </a:lnTo>
                    <a:lnTo>
                      <a:pt x="196" y="871"/>
                    </a:lnTo>
                    <a:lnTo>
                      <a:pt x="194" y="871"/>
                    </a:lnTo>
                    <a:lnTo>
                      <a:pt x="194" y="871"/>
                    </a:lnTo>
                    <a:lnTo>
                      <a:pt x="194" y="871"/>
                    </a:lnTo>
                    <a:lnTo>
                      <a:pt x="194" y="871"/>
                    </a:lnTo>
                    <a:lnTo>
                      <a:pt x="194" y="871"/>
                    </a:lnTo>
                    <a:lnTo>
                      <a:pt x="194" y="871"/>
                    </a:lnTo>
                    <a:lnTo>
                      <a:pt x="194" y="871"/>
                    </a:lnTo>
                    <a:lnTo>
                      <a:pt x="192" y="871"/>
                    </a:lnTo>
                    <a:lnTo>
                      <a:pt x="192" y="871"/>
                    </a:lnTo>
                    <a:lnTo>
                      <a:pt x="190" y="871"/>
                    </a:lnTo>
                    <a:lnTo>
                      <a:pt x="190" y="871"/>
                    </a:lnTo>
                    <a:lnTo>
                      <a:pt x="190" y="871"/>
                    </a:lnTo>
                    <a:lnTo>
                      <a:pt x="190" y="871"/>
                    </a:lnTo>
                    <a:lnTo>
                      <a:pt x="188" y="871"/>
                    </a:lnTo>
                    <a:lnTo>
                      <a:pt x="188" y="871"/>
                    </a:lnTo>
                    <a:lnTo>
                      <a:pt x="188" y="871"/>
                    </a:lnTo>
                    <a:lnTo>
                      <a:pt x="188" y="871"/>
                    </a:lnTo>
                    <a:lnTo>
                      <a:pt x="188" y="871"/>
                    </a:lnTo>
                    <a:lnTo>
                      <a:pt x="186" y="869"/>
                    </a:lnTo>
                    <a:lnTo>
                      <a:pt x="186" y="869"/>
                    </a:lnTo>
                    <a:lnTo>
                      <a:pt x="186" y="869"/>
                    </a:lnTo>
                    <a:lnTo>
                      <a:pt x="185" y="869"/>
                    </a:lnTo>
                    <a:lnTo>
                      <a:pt x="185" y="869"/>
                    </a:lnTo>
                    <a:lnTo>
                      <a:pt x="185" y="869"/>
                    </a:lnTo>
                    <a:lnTo>
                      <a:pt x="185" y="869"/>
                    </a:lnTo>
                    <a:lnTo>
                      <a:pt x="185" y="869"/>
                    </a:lnTo>
                    <a:lnTo>
                      <a:pt x="183" y="869"/>
                    </a:lnTo>
                    <a:lnTo>
                      <a:pt x="183" y="869"/>
                    </a:lnTo>
                    <a:lnTo>
                      <a:pt x="183" y="869"/>
                    </a:lnTo>
                    <a:lnTo>
                      <a:pt x="183" y="867"/>
                    </a:lnTo>
                    <a:lnTo>
                      <a:pt x="183" y="867"/>
                    </a:lnTo>
                    <a:lnTo>
                      <a:pt x="183" y="867"/>
                    </a:lnTo>
                    <a:lnTo>
                      <a:pt x="183" y="867"/>
                    </a:lnTo>
                    <a:lnTo>
                      <a:pt x="183" y="867"/>
                    </a:lnTo>
                    <a:lnTo>
                      <a:pt x="183" y="867"/>
                    </a:lnTo>
                    <a:lnTo>
                      <a:pt x="181" y="867"/>
                    </a:lnTo>
                    <a:lnTo>
                      <a:pt x="181" y="867"/>
                    </a:lnTo>
                    <a:lnTo>
                      <a:pt x="181" y="865"/>
                    </a:lnTo>
                    <a:lnTo>
                      <a:pt x="181" y="865"/>
                    </a:lnTo>
                    <a:lnTo>
                      <a:pt x="181" y="865"/>
                    </a:lnTo>
                    <a:lnTo>
                      <a:pt x="181" y="865"/>
                    </a:lnTo>
                    <a:lnTo>
                      <a:pt x="181" y="865"/>
                    </a:lnTo>
                    <a:lnTo>
                      <a:pt x="179" y="865"/>
                    </a:lnTo>
                    <a:lnTo>
                      <a:pt x="179" y="865"/>
                    </a:lnTo>
                    <a:lnTo>
                      <a:pt x="179" y="865"/>
                    </a:lnTo>
                    <a:lnTo>
                      <a:pt x="179" y="865"/>
                    </a:lnTo>
                    <a:lnTo>
                      <a:pt x="179" y="865"/>
                    </a:lnTo>
                    <a:lnTo>
                      <a:pt x="179" y="865"/>
                    </a:lnTo>
                    <a:lnTo>
                      <a:pt x="177" y="865"/>
                    </a:lnTo>
                    <a:lnTo>
                      <a:pt x="177" y="865"/>
                    </a:lnTo>
                    <a:lnTo>
                      <a:pt x="177" y="865"/>
                    </a:lnTo>
                    <a:lnTo>
                      <a:pt x="177" y="865"/>
                    </a:lnTo>
                    <a:lnTo>
                      <a:pt x="177" y="865"/>
                    </a:lnTo>
                    <a:lnTo>
                      <a:pt x="177" y="865"/>
                    </a:lnTo>
                    <a:lnTo>
                      <a:pt x="177" y="863"/>
                    </a:lnTo>
                    <a:lnTo>
                      <a:pt x="177" y="863"/>
                    </a:lnTo>
                    <a:lnTo>
                      <a:pt x="177" y="863"/>
                    </a:lnTo>
                    <a:lnTo>
                      <a:pt x="176" y="862"/>
                    </a:lnTo>
                    <a:lnTo>
                      <a:pt x="176" y="862"/>
                    </a:lnTo>
                    <a:lnTo>
                      <a:pt x="176" y="862"/>
                    </a:lnTo>
                    <a:lnTo>
                      <a:pt x="176" y="862"/>
                    </a:lnTo>
                    <a:lnTo>
                      <a:pt x="176" y="862"/>
                    </a:lnTo>
                    <a:lnTo>
                      <a:pt x="176" y="862"/>
                    </a:lnTo>
                    <a:lnTo>
                      <a:pt x="176" y="860"/>
                    </a:lnTo>
                    <a:lnTo>
                      <a:pt x="176" y="860"/>
                    </a:lnTo>
                    <a:lnTo>
                      <a:pt x="176" y="860"/>
                    </a:lnTo>
                    <a:lnTo>
                      <a:pt x="176" y="860"/>
                    </a:lnTo>
                    <a:lnTo>
                      <a:pt x="176" y="858"/>
                    </a:lnTo>
                    <a:lnTo>
                      <a:pt x="176" y="858"/>
                    </a:lnTo>
                    <a:lnTo>
                      <a:pt x="176" y="858"/>
                    </a:lnTo>
                    <a:lnTo>
                      <a:pt x="176" y="858"/>
                    </a:lnTo>
                    <a:lnTo>
                      <a:pt x="176" y="858"/>
                    </a:lnTo>
                    <a:lnTo>
                      <a:pt x="176" y="858"/>
                    </a:lnTo>
                    <a:lnTo>
                      <a:pt x="177" y="858"/>
                    </a:lnTo>
                    <a:lnTo>
                      <a:pt x="177" y="858"/>
                    </a:lnTo>
                    <a:lnTo>
                      <a:pt x="177" y="858"/>
                    </a:lnTo>
                    <a:lnTo>
                      <a:pt x="177" y="856"/>
                    </a:lnTo>
                    <a:lnTo>
                      <a:pt x="177" y="856"/>
                    </a:lnTo>
                    <a:lnTo>
                      <a:pt x="179" y="856"/>
                    </a:lnTo>
                    <a:lnTo>
                      <a:pt x="179" y="856"/>
                    </a:lnTo>
                    <a:lnTo>
                      <a:pt x="179" y="856"/>
                    </a:lnTo>
                    <a:lnTo>
                      <a:pt x="179" y="856"/>
                    </a:lnTo>
                    <a:lnTo>
                      <a:pt x="179" y="856"/>
                    </a:lnTo>
                    <a:lnTo>
                      <a:pt x="179" y="856"/>
                    </a:lnTo>
                    <a:lnTo>
                      <a:pt x="179" y="856"/>
                    </a:lnTo>
                    <a:lnTo>
                      <a:pt x="179" y="856"/>
                    </a:lnTo>
                    <a:lnTo>
                      <a:pt x="181" y="854"/>
                    </a:lnTo>
                    <a:lnTo>
                      <a:pt x="181" y="854"/>
                    </a:lnTo>
                    <a:lnTo>
                      <a:pt x="181" y="854"/>
                    </a:lnTo>
                    <a:lnTo>
                      <a:pt x="181" y="854"/>
                    </a:lnTo>
                    <a:lnTo>
                      <a:pt x="181" y="854"/>
                    </a:lnTo>
                    <a:lnTo>
                      <a:pt x="181" y="854"/>
                    </a:lnTo>
                    <a:lnTo>
                      <a:pt x="181" y="854"/>
                    </a:lnTo>
                    <a:lnTo>
                      <a:pt x="181" y="854"/>
                    </a:lnTo>
                    <a:lnTo>
                      <a:pt x="179" y="852"/>
                    </a:lnTo>
                    <a:lnTo>
                      <a:pt x="181" y="852"/>
                    </a:lnTo>
                    <a:lnTo>
                      <a:pt x="181" y="852"/>
                    </a:lnTo>
                    <a:lnTo>
                      <a:pt x="181" y="851"/>
                    </a:lnTo>
                    <a:lnTo>
                      <a:pt x="181" y="851"/>
                    </a:lnTo>
                    <a:lnTo>
                      <a:pt x="181" y="851"/>
                    </a:lnTo>
                    <a:lnTo>
                      <a:pt x="181" y="851"/>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3" y="849"/>
                    </a:lnTo>
                    <a:lnTo>
                      <a:pt x="183" y="849"/>
                    </a:lnTo>
                    <a:lnTo>
                      <a:pt x="183" y="849"/>
                    </a:lnTo>
                    <a:lnTo>
                      <a:pt x="183" y="849"/>
                    </a:lnTo>
                    <a:lnTo>
                      <a:pt x="183" y="849"/>
                    </a:lnTo>
                    <a:lnTo>
                      <a:pt x="185" y="849"/>
                    </a:lnTo>
                    <a:lnTo>
                      <a:pt x="185" y="849"/>
                    </a:lnTo>
                    <a:lnTo>
                      <a:pt x="185" y="849"/>
                    </a:lnTo>
                    <a:lnTo>
                      <a:pt x="185" y="849"/>
                    </a:lnTo>
                    <a:lnTo>
                      <a:pt x="185" y="849"/>
                    </a:lnTo>
                    <a:lnTo>
                      <a:pt x="186" y="849"/>
                    </a:lnTo>
                    <a:lnTo>
                      <a:pt x="186" y="849"/>
                    </a:lnTo>
                    <a:lnTo>
                      <a:pt x="186" y="849"/>
                    </a:lnTo>
                    <a:lnTo>
                      <a:pt x="186" y="849"/>
                    </a:lnTo>
                    <a:lnTo>
                      <a:pt x="186" y="849"/>
                    </a:lnTo>
                    <a:lnTo>
                      <a:pt x="186" y="847"/>
                    </a:lnTo>
                    <a:lnTo>
                      <a:pt x="186" y="847"/>
                    </a:lnTo>
                    <a:lnTo>
                      <a:pt x="186" y="847"/>
                    </a:lnTo>
                    <a:lnTo>
                      <a:pt x="186" y="847"/>
                    </a:lnTo>
                    <a:lnTo>
                      <a:pt x="186" y="847"/>
                    </a:lnTo>
                    <a:lnTo>
                      <a:pt x="186" y="847"/>
                    </a:lnTo>
                    <a:lnTo>
                      <a:pt x="188" y="847"/>
                    </a:lnTo>
                    <a:lnTo>
                      <a:pt x="188" y="847"/>
                    </a:lnTo>
                    <a:lnTo>
                      <a:pt x="188" y="847"/>
                    </a:lnTo>
                    <a:lnTo>
                      <a:pt x="188" y="847"/>
                    </a:lnTo>
                    <a:lnTo>
                      <a:pt x="188" y="847"/>
                    </a:lnTo>
                    <a:lnTo>
                      <a:pt x="190" y="847"/>
                    </a:lnTo>
                    <a:lnTo>
                      <a:pt x="190" y="847"/>
                    </a:lnTo>
                    <a:lnTo>
                      <a:pt x="190" y="847"/>
                    </a:lnTo>
                    <a:lnTo>
                      <a:pt x="192" y="845"/>
                    </a:lnTo>
                    <a:lnTo>
                      <a:pt x="192" y="845"/>
                    </a:lnTo>
                    <a:lnTo>
                      <a:pt x="192" y="845"/>
                    </a:lnTo>
                    <a:lnTo>
                      <a:pt x="192" y="845"/>
                    </a:lnTo>
                    <a:lnTo>
                      <a:pt x="192" y="845"/>
                    </a:lnTo>
                    <a:lnTo>
                      <a:pt x="192" y="845"/>
                    </a:lnTo>
                    <a:lnTo>
                      <a:pt x="192" y="845"/>
                    </a:lnTo>
                    <a:lnTo>
                      <a:pt x="192" y="845"/>
                    </a:lnTo>
                    <a:lnTo>
                      <a:pt x="194" y="843"/>
                    </a:lnTo>
                    <a:lnTo>
                      <a:pt x="194" y="843"/>
                    </a:lnTo>
                    <a:lnTo>
                      <a:pt x="194" y="843"/>
                    </a:lnTo>
                    <a:lnTo>
                      <a:pt x="194" y="843"/>
                    </a:lnTo>
                    <a:lnTo>
                      <a:pt x="194" y="843"/>
                    </a:lnTo>
                    <a:lnTo>
                      <a:pt x="194" y="842"/>
                    </a:lnTo>
                    <a:lnTo>
                      <a:pt x="194" y="842"/>
                    </a:lnTo>
                    <a:lnTo>
                      <a:pt x="196" y="843"/>
                    </a:lnTo>
                    <a:lnTo>
                      <a:pt x="196" y="843"/>
                    </a:lnTo>
                    <a:lnTo>
                      <a:pt x="196" y="843"/>
                    </a:lnTo>
                    <a:lnTo>
                      <a:pt x="196" y="843"/>
                    </a:lnTo>
                    <a:lnTo>
                      <a:pt x="196" y="843"/>
                    </a:lnTo>
                    <a:lnTo>
                      <a:pt x="196" y="843"/>
                    </a:lnTo>
                    <a:lnTo>
                      <a:pt x="196" y="843"/>
                    </a:lnTo>
                    <a:lnTo>
                      <a:pt x="196" y="843"/>
                    </a:lnTo>
                    <a:lnTo>
                      <a:pt x="196" y="843"/>
                    </a:lnTo>
                    <a:lnTo>
                      <a:pt x="196" y="843"/>
                    </a:lnTo>
                    <a:lnTo>
                      <a:pt x="197" y="842"/>
                    </a:lnTo>
                    <a:lnTo>
                      <a:pt x="197" y="842"/>
                    </a:lnTo>
                    <a:lnTo>
                      <a:pt x="197" y="842"/>
                    </a:lnTo>
                    <a:lnTo>
                      <a:pt x="197" y="842"/>
                    </a:lnTo>
                    <a:lnTo>
                      <a:pt x="197" y="840"/>
                    </a:lnTo>
                    <a:lnTo>
                      <a:pt x="197" y="840"/>
                    </a:lnTo>
                    <a:lnTo>
                      <a:pt x="199" y="840"/>
                    </a:lnTo>
                    <a:lnTo>
                      <a:pt x="199" y="840"/>
                    </a:lnTo>
                    <a:lnTo>
                      <a:pt x="199" y="840"/>
                    </a:lnTo>
                    <a:lnTo>
                      <a:pt x="199" y="842"/>
                    </a:lnTo>
                    <a:lnTo>
                      <a:pt x="199" y="842"/>
                    </a:lnTo>
                    <a:lnTo>
                      <a:pt x="199" y="842"/>
                    </a:lnTo>
                    <a:lnTo>
                      <a:pt x="199" y="842"/>
                    </a:lnTo>
                    <a:lnTo>
                      <a:pt x="199" y="840"/>
                    </a:lnTo>
                    <a:lnTo>
                      <a:pt x="199" y="840"/>
                    </a:lnTo>
                    <a:lnTo>
                      <a:pt x="199" y="840"/>
                    </a:lnTo>
                    <a:lnTo>
                      <a:pt x="199" y="840"/>
                    </a:lnTo>
                    <a:lnTo>
                      <a:pt x="201" y="840"/>
                    </a:lnTo>
                    <a:lnTo>
                      <a:pt x="201" y="840"/>
                    </a:lnTo>
                    <a:lnTo>
                      <a:pt x="201" y="840"/>
                    </a:lnTo>
                    <a:lnTo>
                      <a:pt x="201" y="840"/>
                    </a:lnTo>
                    <a:lnTo>
                      <a:pt x="201" y="838"/>
                    </a:lnTo>
                    <a:lnTo>
                      <a:pt x="201" y="838"/>
                    </a:lnTo>
                    <a:lnTo>
                      <a:pt x="201" y="838"/>
                    </a:lnTo>
                    <a:lnTo>
                      <a:pt x="201" y="838"/>
                    </a:lnTo>
                    <a:lnTo>
                      <a:pt x="201" y="838"/>
                    </a:lnTo>
                    <a:lnTo>
                      <a:pt x="201" y="838"/>
                    </a:lnTo>
                    <a:lnTo>
                      <a:pt x="201" y="836"/>
                    </a:lnTo>
                    <a:lnTo>
                      <a:pt x="201" y="836"/>
                    </a:lnTo>
                    <a:lnTo>
                      <a:pt x="203" y="836"/>
                    </a:lnTo>
                    <a:lnTo>
                      <a:pt x="203" y="836"/>
                    </a:lnTo>
                    <a:lnTo>
                      <a:pt x="203" y="836"/>
                    </a:lnTo>
                    <a:lnTo>
                      <a:pt x="203" y="836"/>
                    </a:lnTo>
                    <a:lnTo>
                      <a:pt x="205" y="834"/>
                    </a:lnTo>
                    <a:lnTo>
                      <a:pt x="205" y="834"/>
                    </a:lnTo>
                    <a:lnTo>
                      <a:pt x="205" y="834"/>
                    </a:lnTo>
                    <a:lnTo>
                      <a:pt x="205" y="834"/>
                    </a:lnTo>
                    <a:lnTo>
                      <a:pt x="206" y="834"/>
                    </a:lnTo>
                    <a:lnTo>
                      <a:pt x="206" y="834"/>
                    </a:lnTo>
                    <a:lnTo>
                      <a:pt x="206" y="834"/>
                    </a:lnTo>
                    <a:lnTo>
                      <a:pt x="206" y="833"/>
                    </a:lnTo>
                    <a:lnTo>
                      <a:pt x="206" y="833"/>
                    </a:lnTo>
                    <a:lnTo>
                      <a:pt x="206" y="833"/>
                    </a:lnTo>
                    <a:lnTo>
                      <a:pt x="206" y="833"/>
                    </a:lnTo>
                    <a:lnTo>
                      <a:pt x="206" y="833"/>
                    </a:lnTo>
                    <a:lnTo>
                      <a:pt x="206" y="833"/>
                    </a:lnTo>
                    <a:lnTo>
                      <a:pt x="206" y="833"/>
                    </a:lnTo>
                    <a:lnTo>
                      <a:pt x="206" y="833"/>
                    </a:lnTo>
                    <a:lnTo>
                      <a:pt x="206" y="833"/>
                    </a:lnTo>
                    <a:lnTo>
                      <a:pt x="206" y="833"/>
                    </a:lnTo>
                    <a:lnTo>
                      <a:pt x="206" y="831"/>
                    </a:lnTo>
                    <a:lnTo>
                      <a:pt x="206" y="831"/>
                    </a:lnTo>
                    <a:lnTo>
                      <a:pt x="206" y="831"/>
                    </a:lnTo>
                    <a:lnTo>
                      <a:pt x="206" y="831"/>
                    </a:lnTo>
                    <a:lnTo>
                      <a:pt x="206" y="831"/>
                    </a:lnTo>
                    <a:lnTo>
                      <a:pt x="206" y="831"/>
                    </a:lnTo>
                    <a:lnTo>
                      <a:pt x="208" y="831"/>
                    </a:lnTo>
                    <a:lnTo>
                      <a:pt x="208" y="831"/>
                    </a:lnTo>
                    <a:lnTo>
                      <a:pt x="208" y="831"/>
                    </a:lnTo>
                    <a:lnTo>
                      <a:pt x="208" y="831"/>
                    </a:lnTo>
                    <a:lnTo>
                      <a:pt x="208" y="831"/>
                    </a:lnTo>
                    <a:lnTo>
                      <a:pt x="208" y="831"/>
                    </a:lnTo>
                    <a:lnTo>
                      <a:pt x="208" y="831"/>
                    </a:lnTo>
                    <a:lnTo>
                      <a:pt x="210" y="831"/>
                    </a:lnTo>
                    <a:lnTo>
                      <a:pt x="210" y="829"/>
                    </a:lnTo>
                    <a:lnTo>
                      <a:pt x="210" y="829"/>
                    </a:lnTo>
                    <a:lnTo>
                      <a:pt x="210" y="829"/>
                    </a:lnTo>
                    <a:lnTo>
                      <a:pt x="210" y="829"/>
                    </a:lnTo>
                    <a:lnTo>
                      <a:pt x="210" y="829"/>
                    </a:lnTo>
                    <a:lnTo>
                      <a:pt x="210" y="829"/>
                    </a:lnTo>
                    <a:lnTo>
                      <a:pt x="210" y="827"/>
                    </a:lnTo>
                    <a:lnTo>
                      <a:pt x="208" y="827"/>
                    </a:lnTo>
                    <a:lnTo>
                      <a:pt x="208" y="827"/>
                    </a:lnTo>
                    <a:lnTo>
                      <a:pt x="208" y="827"/>
                    </a:lnTo>
                    <a:lnTo>
                      <a:pt x="208" y="827"/>
                    </a:lnTo>
                    <a:lnTo>
                      <a:pt x="208" y="827"/>
                    </a:lnTo>
                    <a:lnTo>
                      <a:pt x="208" y="827"/>
                    </a:lnTo>
                    <a:lnTo>
                      <a:pt x="206" y="827"/>
                    </a:lnTo>
                    <a:lnTo>
                      <a:pt x="206" y="827"/>
                    </a:lnTo>
                    <a:lnTo>
                      <a:pt x="206" y="827"/>
                    </a:lnTo>
                    <a:lnTo>
                      <a:pt x="206" y="827"/>
                    </a:lnTo>
                    <a:lnTo>
                      <a:pt x="206" y="827"/>
                    </a:lnTo>
                    <a:lnTo>
                      <a:pt x="206" y="827"/>
                    </a:lnTo>
                    <a:lnTo>
                      <a:pt x="206" y="827"/>
                    </a:lnTo>
                    <a:lnTo>
                      <a:pt x="206" y="825"/>
                    </a:lnTo>
                    <a:lnTo>
                      <a:pt x="206" y="825"/>
                    </a:lnTo>
                    <a:lnTo>
                      <a:pt x="206" y="825"/>
                    </a:lnTo>
                    <a:lnTo>
                      <a:pt x="206" y="825"/>
                    </a:lnTo>
                    <a:lnTo>
                      <a:pt x="208" y="825"/>
                    </a:lnTo>
                    <a:lnTo>
                      <a:pt x="208" y="825"/>
                    </a:lnTo>
                    <a:lnTo>
                      <a:pt x="208" y="825"/>
                    </a:lnTo>
                    <a:lnTo>
                      <a:pt x="208" y="825"/>
                    </a:lnTo>
                    <a:lnTo>
                      <a:pt x="208" y="825"/>
                    </a:lnTo>
                    <a:lnTo>
                      <a:pt x="208" y="825"/>
                    </a:lnTo>
                    <a:lnTo>
                      <a:pt x="208" y="825"/>
                    </a:lnTo>
                    <a:lnTo>
                      <a:pt x="208" y="825"/>
                    </a:lnTo>
                    <a:lnTo>
                      <a:pt x="208" y="825"/>
                    </a:lnTo>
                    <a:lnTo>
                      <a:pt x="208" y="824"/>
                    </a:lnTo>
                    <a:lnTo>
                      <a:pt x="208"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2"/>
                    </a:lnTo>
                    <a:lnTo>
                      <a:pt x="210" y="822"/>
                    </a:lnTo>
                    <a:lnTo>
                      <a:pt x="210" y="822"/>
                    </a:lnTo>
                    <a:lnTo>
                      <a:pt x="210" y="822"/>
                    </a:lnTo>
                    <a:lnTo>
                      <a:pt x="210" y="822"/>
                    </a:lnTo>
                    <a:lnTo>
                      <a:pt x="210" y="822"/>
                    </a:lnTo>
                    <a:lnTo>
                      <a:pt x="210"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10" y="822"/>
                    </a:lnTo>
                    <a:lnTo>
                      <a:pt x="210" y="820"/>
                    </a:lnTo>
                    <a:lnTo>
                      <a:pt x="210" y="820"/>
                    </a:lnTo>
                    <a:lnTo>
                      <a:pt x="210" y="820"/>
                    </a:lnTo>
                    <a:lnTo>
                      <a:pt x="210" y="820"/>
                    </a:lnTo>
                    <a:lnTo>
                      <a:pt x="210" y="820"/>
                    </a:lnTo>
                    <a:lnTo>
                      <a:pt x="210" y="820"/>
                    </a:lnTo>
                    <a:lnTo>
                      <a:pt x="210" y="820"/>
                    </a:lnTo>
                    <a:lnTo>
                      <a:pt x="210" y="820"/>
                    </a:lnTo>
                    <a:lnTo>
                      <a:pt x="208" y="820"/>
                    </a:lnTo>
                    <a:lnTo>
                      <a:pt x="208" y="820"/>
                    </a:lnTo>
                    <a:lnTo>
                      <a:pt x="208" y="820"/>
                    </a:lnTo>
                    <a:lnTo>
                      <a:pt x="208" y="820"/>
                    </a:lnTo>
                    <a:lnTo>
                      <a:pt x="208" y="820"/>
                    </a:lnTo>
                    <a:lnTo>
                      <a:pt x="208" y="818"/>
                    </a:lnTo>
                    <a:lnTo>
                      <a:pt x="208" y="818"/>
                    </a:lnTo>
                    <a:lnTo>
                      <a:pt x="208" y="818"/>
                    </a:lnTo>
                    <a:lnTo>
                      <a:pt x="208" y="818"/>
                    </a:lnTo>
                    <a:lnTo>
                      <a:pt x="208" y="818"/>
                    </a:lnTo>
                    <a:lnTo>
                      <a:pt x="208" y="818"/>
                    </a:lnTo>
                    <a:lnTo>
                      <a:pt x="208" y="818"/>
                    </a:lnTo>
                    <a:lnTo>
                      <a:pt x="208" y="816"/>
                    </a:lnTo>
                    <a:lnTo>
                      <a:pt x="208" y="816"/>
                    </a:lnTo>
                    <a:lnTo>
                      <a:pt x="208" y="816"/>
                    </a:lnTo>
                    <a:lnTo>
                      <a:pt x="208" y="816"/>
                    </a:lnTo>
                    <a:lnTo>
                      <a:pt x="208" y="816"/>
                    </a:lnTo>
                    <a:lnTo>
                      <a:pt x="208" y="816"/>
                    </a:lnTo>
                    <a:lnTo>
                      <a:pt x="208" y="816"/>
                    </a:lnTo>
                    <a:lnTo>
                      <a:pt x="208" y="816"/>
                    </a:lnTo>
                    <a:lnTo>
                      <a:pt x="208"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3"/>
                    </a:lnTo>
                    <a:lnTo>
                      <a:pt x="210" y="813"/>
                    </a:lnTo>
                    <a:lnTo>
                      <a:pt x="210" y="813"/>
                    </a:lnTo>
                    <a:lnTo>
                      <a:pt x="212" y="813"/>
                    </a:lnTo>
                    <a:lnTo>
                      <a:pt x="212" y="813"/>
                    </a:lnTo>
                    <a:lnTo>
                      <a:pt x="212" y="813"/>
                    </a:lnTo>
                    <a:lnTo>
                      <a:pt x="212" y="813"/>
                    </a:lnTo>
                    <a:lnTo>
                      <a:pt x="214" y="813"/>
                    </a:lnTo>
                    <a:lnTo>
                      <a:pt x="214" y="813"/>
                    </a:lnTo>
                    <a:lnTo>
                      <a:pt x="214" y="813"/>
                    </a:lnTo>
                    <a:lnTo>
                      <a:pt x="215" y="813"/>
                    </a:lnTo>
                    <a:lnTo>
                      <a:pt x="215" y="811"/>
                    </a:lnTo>
                    <a:lnTo>
                      <a:pt x="214" y="811"/>
                    </a:lnTo>
                    <a:lnTo>
                      <a:pt x="214" y="811"/>
                    </a:lnTo>
                    <a:lnTo>
                      <a:pt x="214" y="811"/>
                    </a:lnTo>
                    <a:lnTo>
                      <a:pt x="214" y="811"/>
                    </a:lnTo>
                    <a:lnTo>
                      <a:pt x="215" y="811"/>
                    </a:lnTo>
                    <a:lnTo>
                      <a:pt x="215" y="811"/>
                    </a:lnTo>
                    <a:lnTo>
                      <a:pt x="214" y="811"/>
                    </a:lnTo>
                    <a:lnTo>
                      <a:pt x="214" y="811"/>
                    </a:lnTo>
                    <a:lnTo>
                      <a:pt x="214" y="811"/>
                    </a:lnTo>
                    <a:lnTo>
                      <a:pt x="214" y="811"/>
                    </a:lnTo>
                    <a:lnTo>
                      <a:pt x="212" y="811"/>
                    </a:lnTo>
                    <a:lnTo>
                      <a:pt x="212" y="811"/>
                    </a:lnTo>
                    <a:lnTo>
                      <a:pt x="212" y="811"/>
                    </a:lnTo>
                    <a:lnTo>
                      <a:pt x="212" y="811"/>
                    </a:lnTo>
                    <a:lnTo>
                      <a:pt x="212" y="811"/>
                    </a:lnTo>
                    <a:lnTo>
                      <a:pt x="212" y="811"/>
                    </a:lnTo>
                    <a:lnTo>
                      <a:pt x="212" y="811"/>
                    </a:lnTo>
                    <a:lnTo>
                      <a:pt x="212" y="811"/>
                    </a:lnTo>
                    <a:lnTo>
                      <a:pt x="212" y="809"/>
                    </a:lnTo>
                    <a:lnTo>
                      <a:pt x="212" y="809"/>
                    </a:lnTo>
                    <a:lnTo>
                      <a:pt x="212" y="809"/>
                    </a:lnTo>
                    <a:lnTo>
                      <a:pt x="214" y="809"/>
                    </a:lnTo>
                    <a:lnTo>
                      <a:pt x="214" y="809"/>
                    </a:lnTo>
                    <a:lnTo>
                      <a:pt x="214" y="809"/>
                    </a:lnTo>
                    <a:lnTo>
                      <a:pt x="214" y="809"/>
                    </a:lnTo>
                    <a:lnTo>
                      <a:pt x="214" y="809"/>
                    </a:lnTo>
                    <a:lnTo>
                      <a:pt x="214" y="809"/>
                    </a:lnTo>
                    <a:lnTo>
                      <a:pt x="214" y="809"/>
                    </a:lnTo>
                    <a:lnTo>
                      <a:pt x="214" y="809"/>
                    </a:lnTo>
                    <a:lnTo>
                      <a:pt x="214" y="807"/>
                    </a:lnTo>
                    <a:lnTo>
                      <a:pt x="214" y="807"/>
                    </a:lnTo>
                    <a:lnTo>
                      <a:pt x="214" y="807"/>
                    </a:lnTo>
                    <a:lnTo>
                      <a:pt x="214" y="807"/>
                    </a:lnTo>
                    <a:lnTo>
                      <a:pt x="214" y="807"/>
                    </a:lnTo>
                    <a:lnTo>
                      <a:pt x="212" y="807"/>
                    </a:lnTo>
                    <a:lnTo>
                      <a:pt x="212" y="807"/>
                    </a:lnTo>
                    <a:lnTo>
                      <a:pt x="212" y="807"/>
                    </a:lnTo>
                    <a:lnTo>
                      <a:pt x="212" y="807"/>
                    </a:lnTo>
                    <a:lnTo>
                      <a:pt x="212" y="807"/>
                    </a:lnTo>
                    <a:lnTo>
                      <a:pt x="212" y="807"/>
                    </a:lnTo>
                    <a:lnTo>
                      <a:pt x="212" y="807"/>
                    </a:lnTo>
                    <a:lnTo>
                      <a:pt x="212" y="807"/>
                    </a:lnTo>
                    <a:lnTo>
                      <a:pt x="212" y="807"/>
                    </a:lnTo>
                    <a:lnTo>
                      <a:pt x="212" y="805"/>
                    </a:lnTo>
                    <a:lnTo>
                      <a:pt x="212" y="805"/>
                    </a:lnTo>
                    <a:lnTo>
                      <a:pt x="212" y="805"/>
                    </a:lnTo>
                    <a:lnTo>
                      <a:pt x="212" y="805"/>
                    </a:lnTo>
                    <a:lnTo>
                      <a:pt x="212" y="805"/>
                    </a:lnTo>
                    <a:lnTo>
                      <a:pt x="212" y="805"/>
                    </a:lnTo>
                    <a:lnTo>
                      <a:pt x="212" y="805"/>
                    </a:lnTo>
                    <a:lnTo>
                      <a:pt x="214" y="804"/>
                    </a:lnTo>
                    <a:lnTo>
                      <a:pt x="214" y="804"/>
                    </a:lnTo>
                    <a:lnTo>
                      <a:pt x="214" y="804"/>
                    </a:lnTo>
                    <a:lnTo>
                      <a:pt x="214" y="804"/>
                    </a:lnTo>
                    <a:lnTo>
                      <a:pt x="214" y="805"/>
                    </a:lnTo>
                    <a:lnTo>
                      <a:pt x="214" y="805"/>
                    </a:lnTo>
                    <a:lnTo>
                      <a:pt x="214" y="805"/>
                    </a:lnTo>
                    <a:lnTo>
                      <a:pt x="214" y="805"/>
                    </a:lnTo>
                    <a:lnTo>
                      <a:pt x="214" y="804"/>
                    </a:lnTo>
                    <a:lnTo>
                      <a:pt x="215" y="804"/>
                    </a:lnTo>
                    <a:lnTo>
                      <a:pt x="215" y="804"/>
                    </a:lnTo>
                    <a:lnTo>
                      <a:pt x="215" y="804"/>
                    </a:lnTo>
                    <a:lnTo>
                      <a:pt x="215" y="804"/>
                    </a:lnTo>
                    <a:lnTo>
                      <a:pt x="215" y="802"/>
                    </a:lnTo>
                    <a:lnTo>
                      <a:pt x="215" y="802"/>
                    </a:lnTo>
                    <a:lnTo>
                      <a:pt x="214" y="802"/>
                    </a:lnTo>
                    <a:lnTo>
                      <a:pt x="214" y="802"/>
                    </a:lnTo>
                    <a:lnTo>
                      <a:pt x="214" y="802"/>
                    </a:lnTo>
                    <a:lnTo>
                      <a:pt x="214" y="802"/>
                    </a:lnTo>
                    <a:lnTo>
                      <a:pt x="212" y="802"/>
                    </a:lnTo>
                    <a:lnTo>
                      <a:pt x="212" y="802"/>
                    </a:lnTo>
                    <a:lnTo>
                      <a:pt x="212" y="802"/>
                    </a:lnTo>
                    <a:lnTo>
                      <a:pt x="212" y="802"/>
                    </a:lnTo>
                    <a:lnTo>
                      <a:pt x="210" y="802"/>
                    </a:lnTo>
                    <a:lnTo>
                      <a:pt x="210" y="802"/>
                    </a:lnTo>
                    <a:lnTo>
                      <a:pt x="210"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798"/>
                    </a:lnTo>
                    <a:lnTo>
                      <a:pt x="214" y="798"/>
                    </a:lnTo>
                    <a:lnTo>
                      <a:pt x="214" y="798"/>
                    </a:lnTo>
                    <a:lnTo>
                      <a:pt x="214" y="798"/>
                    </a:lnTo>
                    <a:lnTo>
                      <a:pt x="214" y="798"/>
                    </a:lnTo>
                    <a:lnTo>
                      <a:pt x="214" y="798"/>
                    </a:lnTo>
                    <a:lnTo>
                      <a:pt x="214" y="798"/>
                    </a:lnTo>
                    <a:lnTo>
                      <a:pt x="214" y="798"/>
                    </a:lnTo>
                    <a:lnTo>
                      <a:pt x="214" y="798"/>
                    </a:lnTo>
                    <a:lnTo>
                      <a:pt x="214" y="798"/>
                    </a:lnTo>
                    <a:lnTo>
                      <a:pt x="212" y="798"/>
                    </a:lnTo>
                    <a:lnTo>
                      <a:pt x="212" y="798"/>
                    </a:lnTo>
                    <a:lnTo>
                      <a:pt x="214" y="796"/>
                    </a:lnTo>
                    <a:lnTo>
                      <a:pt x="214" y="796"/>
                    </a:lnTo>
                    <a:lnTo>
                      <a:pt x="214" y="796"/>
                    </a:lnTo>
                    <a:lnTo>
                      <a:pt x="214" y="796"/>
                    </a:lnTo>
                    <a:lnTo>
                      <a:pt x="214" y="796"/>
                    </a:lnTo>
                    <a:lnTo>
                      <a:pt x="214" y="796"/>
                    </a:lnTo>
                    <a:lnTo>
                      <a:pt x="214" y="796"/>
                    </a:lnTo>
                    <a:lnTo>
                      <a:pt x="212" y="796"/>
                    </a:lnTo>
                    <a:lnTo>
                      <a:pt x="214" y="795"/>
                    </a:lnTo>
                    <a:lnTo>
                      <a:pt x="214" y="795"/>
                    </a:lnTo>
                    <a:lnTo>
                      <a:pt x="212" y="795"/>
                    </a:lnTo>
                    <a:lnTo>
                      <a:pt x="212" y="795"/>
                    </a:lnTo>
                    <a:lnTo>
                      <a:pt x="212" y="795"/>
                    </a:lnTo>
                    <a:lnTo>
                      <a:pt x="212" y="795"/>
                    </a:lnTo>
                    <a:lnTo>
                      <a:pt x="212" y="795"/>
                    </a:lnTo>
                    <a:lnTo>
                      <a:pt x="212" y="793"/>
                    </a:lnTo>
                    <a:lnTo>
                      <a:pt x="212" y="793"/>
                    </a:lnTo>
                    <a:lnTo>
                      <a:pt x="212" y="793"/>
                    </a:lnTo>
                    <a:lnTo>
                      <a:pt x="214" y="793"/>
                    </a:lnTo>
                    <a:lnTo>
                      <a:pt x="214" y="793"/>
                    </a:lnTo>
                    <a:lnTo>
                      <a:pt x="214" y="793"/>
                    </a:lnTo>
                    <a:lnTo>
                      <a:pt x="214" y="793"/>
                    </a:lnTo>
                    <a:lnTo>
                      <a:pt x="214" y="793"/>
                    </a:lnTo>
                    <a:lnTo>
                      <a:pt x="214" y="793"/>
                    </a:lnTo>
                    <a:lnTo>
                      <a:pt x="215" y="793"/>
                    </a:lnTo>
                    <a:lnTo>
                      <a:pt x="215" y="793"/>
                    </a:lnTo>
                    <a:lnTo>
                      <a:pt x="215" y="795"/>
                    </a:lnTo>
                    <a:lnTo>
                      <a:pt x="215" y="795"/>
                    </a:lnTo>
                    <a:lnTo>
                      <a:pt x="217" y="795"/>
                    </a:lnTo>
                    <a:lnTo>
                      <a:pt x="217" y="795"/>
                    </a:lnTo>
                    <a:lnTo>
                      <a:pt x="217" y="795"/>
                    </a:lnTo>
                    <a:lnTo>
                      <a:pt x="217" y="795"/>
                    </a:lnTo>
                    <a:lnTo>
                      <a:pt x="217" y="793"/>
                    </a:lnTo>
                    <a:lnTo>
                      <a:pt x="217" y="793"/>
                    </a:lnTo>
                    <a:lnTo>
                      <a:pt x="217" y="793"/>
                    </a:lnTo>
                    <a:lnTo>
                      <a:pt x="217" y="793"/>
                    </a:lnTo>
                    <a:lnTo>
                      <a:pt x="217" y="793"/>
                    </a:lnTo>
                    <a:lnTo>
                      <a:pt x="217" y="793"/>
                    </a:lnTo>
                    <a:lnTo>
                      <a:pt x="217" y="793"/>
                    </a:lnTo>
                    <a:lnTo>
                      <a:pt x="217" y="793"/>
                    </a:lnTo>
                    <a:lnTo>
                      <a:pt x="217" y="791"/>
                    </a:lnTo>
                    <a:lnTo>
                      <a:pt x="217" y="791"/>
                    </a:lnTo>
                    <a:lnTo>
                      <a:pt x="217" y="791"/>
                    </a:lnTo>
                    <a:lnTo>
                      <a:pt x="217" y="791"/>
                    </a:lnTo>
                    <a:lnTo>
                      <a:pt x="217" y="791"/>
                    </a:lnTo>
                    <a:lnTo>
                      <a:pt x="217" y="791"/>
                    </a:lnTo>
                    <a:lnTo>
                      <a:pt x="219" y="791"/>
                    </a:lnTo>
                    <a:lnTo>
                      <a:pt x="219" y="789"/>
                    </a:lnTo>
                    <a:lnTo>
                      <a:pt x="217" y="789"/>
                    </a:lnTo>
                    <a:lnTo>
                      <a:pt x="217" y="789"/>
                    </a:lnTo>
                    <a:lnTo>
                      <a:pt x="217" y="789"/>
                    </a:lnTo>
                    <a:lnTo>
                      <a:pt x="217" y="787"/>
                    </a:lnTo>
                    <a:lnTo>
                      <a:pt x="217" y="787"/>
                    </a:lnTo>
                    <a:lnTo>
                      <a:pt x="217" y="787"/>
                    </a:lnTo>
                    <a:lnTo>
                      <a:pt x="217" y="786"/>
                    </a:lnTo>
                    <a:lnTo>
                      <a:pt x="217" y="786"/>
                    </a:lnTo>
                    <a:lnTo>
                      <a:pt x="217" y="786"/>
                    </a:lnTo>
                    <a:lnTo>
                      <a:pt x="217" y="786"/>
                    </a:lnTo>
                    <a:lnTo>
                      <a:pt x="217" y="786"/>
                    </a:lnTo>
                    <a:lnTo>
                      <a:pt x="217" y="786"/>
                    </a:lnTo>
                    <a:lnTo>
                      <a:pt x="217" y="786"/>
                    </a:lnTo>
                    <a:lnTo>
                      <a:pt x="217" y="786"/>
                    </a:lnTo>
                    <a:lnTo>
                      <a:pt x="217" y="784"/>
                    </a:lnTo>
                    <a:lnTo>
                      <a:pt x="217" y="784"/>
                    </a:lnTo>
                    <a:lnTo>
                      <a:pt x="217" y="784"/>
                    </a:lnTo>
                    <a:lnTo>
                      <a:pt x="217" y="784"/>
                    </a:lnTo>
                    <a:lnTo>
                      <a:pt x="217" y="784"/>
                    </a:lnTo>
                    <a:lnTo>
                      <a:pt x="217" y="784"/>
                    </a:lnTo>
                    <a:lnTo>
                      <a:pt x="219" y="784"/>
                    </a:lnTo>
                    <a:lnTo>
                      <a:pt x="219" y="784"/>
                    </a:lnTo>
                    <a:lnTo>
                      <a:pt x="219" y="784"/>
                    </a:lnTo>
                    <a:lnTo>
                      <a:pt x="219" y="784"/>
                    </a:lnTo>
                    <a:lnTo>
                      <a:pt x="219" y="784"/>
                    </a:lnTo>
                    <a:lnTo>
                      <a:pt x="219" y="782"/>
                    </a:lnTo>
                    <a:lnTo>
                      <a:pt x="219" y="782"/>
                    </a:lnTo>
                    <a:lnTo>
                      <a:pt x="217" y="782"/>
                    </a:lnTo>
                    <a:lnTo>
                      <a:pt x="217" y="784"/>
                    </a:lnTo>
                    <a:lnTo>
                      <a:pt x="217" y="782"/>
                    </a:lnTo>
                    <a:lnTo>
                      <a:pt x="217" y="782"/>
                    </a:lnTo>
                    <a:lnTo>
                      <a:pt x="217" y="782"/>
                    </a:lnTo>
                    <a:lnTo>
                      <a:pt x="217" y="782"/>
                    </a:lnTo>
                    <a:lnTo>
                      <a:pt x="217" y="782"/>
                    </a:lnTo>
                    <a:lnTo>
                      <a:pt x="219" y="780"/>
                    </a:lnTo>
                    <a:lnTo>
                      <a:pt x="219" y="780"/>
                    </a:lnTo>
                    <a:lnTo>
                      <a:pt x="219" y="780"/>
                    </a:lnTo>
                    <a:lnTo>
                      <a:pt x="219" y="780"/>
                    </a:lnTo>
                    <a:lnTo>
                      <a:pt x="219" y="780"/>
                    </a:lnTo>
                    <a:lnTo>
                      <a:pt x="219" y="780"/>
                    </a:lnTo>
                    <a:lnTo>
                      <a:pt x="219" y="780"/>
                    </a:lnTo>
                    <a:lnTo>
                      <a:pt x="219" y="780"/>
                    </a:lnTo>
                    <a:lnTo>
                      <a:pt x="219" y="780"/>
                    </a:lnTo>
                    <a:lnTo>
                      <a:pt x="219" y="780"/>
                    </a:lnTo>
                    <a:lnTo>
                      <a:pt x="219" y="780"/>
                    </a:lnTo>
                    <a:lnTo>
                      <a:pt x="221" y="780"/>
                    </a:lnTo>
                    <a:lnTo>
                      <a:pt x="221" y="780"/>
                    </a:lnTo>
                    <a:lnTo>
                      <a:pt x="221" y="780"/>
                    </a:lnTo>
                    <a:lnTo>
                      <a:pt x="221" y="778"/>
                    </a:lnTo>
                    <a:lnTo>
                      <a:pt x="221" y="778"/>
                    </a:lnTo>
                    <a:lnTo>
                      <a:pt x="221" y="778"/>
                    </a:lnTo>
                    <a:lnTo>
                      <a:pt x="221" y="778"/>
                    </a:lnTo>
                    <a:lnTo>
                      <a:pt x="221" y="778"/>
                    </a:lnTo>
                    <a:lnTo>
                      <a:pt x="221" y="778"/>
                    </a:lnTo>
                    <a:lnTo>
                      <a:pt x="221" y="777"/>
                    </a:lnTo>
                    <a:lnTo>
                      <a:pt x="221" y="777"/>
                    </a:lnTo>
                    <a:lnTo>
                      <a:pt x="221" y="777"/>
                    </a:lnTo>
                    <a:lnTo>
                      <a:pt x="221" y="777"/>
                    </a:lnTo>
                    <a:lnTo>
                      <a:pt x="221" y="775"/>
                    </a:lnTo>
                    <a:lnTo>
                      <a:pt x="221" y="775"/>
                    </a:lnTo>
                    <a:lnTo>
                      <a:pt x="221" y="775"/>
                    </a:lnTo>
                    <a:lnTo>
                      <a:pt x="219" y="775"/>
                    </a:lnTo>
                    <a:lnTo>
                      <a:pt x="219" y="775"/>
                    </a:lnTo>
                    <a:lnTo>
                      <a:pt x="219" y="775"/>
                    </a:lnTo>
                    <a:lnTo>
                      <a:pt x="219" y="775"/>
                    </a:lnTo>
                    <a:lnTo>
                      <a:pt x="219" y="775"/>
                    </a:lnTo>
                    <a:lnTo>
                      <a:pt x="219" y="775"/>
                    </a:lnTo>
                    <a:lnTo>
                      <a:pt x="221" y="775"/>
                    </a:lnTo>
                    <a:lnTo>
                      <a:pt x="221" y="773"/>
                    </a:lnTo>
                    <a:lnTo>
                      <a:pt x="221" y="773"/>
                    </a:lnTo>
                    <a:lnTo>
                      <a:pt x="219" y="773"/>
                    </a:lnTo>
                    <a:lnTo>
                      <a:pt x="219" y="773"/>
                    </a:lnTo>
                    <a:lnTo>
                      <a:pt x="219" y="773"/>
                    </a:lnTo>
                    <a:lnTo>
                      <a:pt x="219" y="773"/>
                    </a:lnTo>
                    <a:lnTo>
                      <a:pt x="221" y="771"/>
                    </a:lnTo>
                    <a:lnTo>
                      <a:pt x="221" y="771"/>
                    </a:lnTo>
                    <a:lnTo>
                      <a:pt x="221" y="771"/>
                    </a:lnTo>
                    <a:lnTo>
                      <a:pt x="221" y="771"/>
                    </a:lnTo>
                    <a:lnTo>
                      <a:pt x="221" y="771"/>
                    </a:lnTo>
                    <a:lnTo>
                      <a:pt x="221" y="771"/>
                    </a:lnTo>
                    <a:lnTo>
                      <a:pt x="221" y="771"/>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3" y="769"/>
                    </a:lnTo>
                    <a:lnTo>
                      <a:pt x="223" y="769"/>
                    </a:lnTo>
                    <a:lnTo>
                      <a:pt x="223" y="769"/>
                    </a:lnTo>
                    <a:lnTo>
                      <a:pt x="223" y="769"/>
                    </a:lnTo>
                    <a:lnTo>
                      <a:pt x="224" y="769"/>
                    </a:lnTo>
                    <a:lnTo>
                      <a:pt x="224" y="769"/>
                    </a:lnTo>
                    <a:lnTo>
                      <a:pt x="224" y="769"/>
                    </a:lnTo>
                    <a:lnTo>
                      <a:pt x="224" y="769"/>
                    </a:lnTo>
                    <a:lnTo>
                      <a:pt x="224" y="769"/>
                    </a:lnTo>
                    <a:lnTo>
                      <a:pt x="224" y="769"/>
                    </a:lnTo>
                    <a:lnTo>
                      <a:pt x="224" y="769"/>
                    </a:lnTo>
                    <a:lnTo>
                      <a:pt x="224" y="767"/>
                    </a:lnTo>
                    <a:lnTo>
                      <a:pt x="224" y="767"/>
                    </a:lnTo>
                    <a:lnTo>
                      <a:pt x="224" y="767"/>
                    </a:lnTo>
                    <a:lnTo>
                      <a:pt x="223" y="767"/>
                    </a:lnTo>
                    <a:lnTo>
                      <a:pt x="223" y="767"/>
                    </a:lnTo>
                    <a:lnTo>
                      <a:pt x="223" y="767"/>
                    </a:lnTo>
                    <a:lnTo>
                      <a:pt x="223" y="767"/>
                    </a:lnTo>
                    <a:lnTo>
                      <a:pt x="224" y="767"/>
                    </a:lnTo>
                    <a:lnTo>
                      <a:pt x="224" y="767"/>
                    </a:lnTo>
                    <a:lnTo>
                      <a:pt x="224" y="766"/>
                    </a:lnTo>
                    <a:lnTo>
                      <a:pt x="224" y="766"/>
                    </a:lnTo>
                    <a:lnTo>
                      <a:pt x="223" y="766"/>
                    </a:lnTo>
                    <a:lnTo>
                      <a:pt x="223" y="766"/>
                    </a:lnTo>
                    <a:lnTo>
                      <a:pt x="223" y="766"/>
                    </a:lnTo>
                    <a:lnTo>
                      <a:pt x="223" y="766"/>
                    </a:lnTo>
                    <a:lnTo>
                      <a:pt x="224" y="764"/>
                    </a:lnTo>
                    <a:lnTo>
                      <a:pt x="224" y="764"/>
                    </a:lnTo>
                    <a:lnTo>
                      <a:pt x="224" y="764"/>
                    </a:lnTo>
                    <a:lnTo>
                      <a:pt x="224" y="764"/>
                    </a:lnTo>
                    <a:lnTo>
                      <a:pt x="224" y="764"/>
                    </a:lnTo>
                    <a:lnTo>
                      <a:pt x="224" y="764"/>
                    </a:lnTo>
                    <a:lnTo>
                      <a:pt x="224" y="764"/>
                    </a:lnTo>
                    <a:lnTo>
                      <a:pt x="224" y="764"/>
                    </a:lnTo>
                    <a:lnTo>
                      <a:pt x="224" y="762"/>
                    </a:lnTo>
                    <a:lnTo>
                      <a:pt x="224" y="762"/>
                    </a:lnTo>
                    <a:lnTo>
                      <a:pt x="224" y="762"/>
                    </a:lnTo>
                    <a:lnTo>
                      <a:pt x="224" y="762"/>
                    </a:lnTo>
                    <a:lnTo>
                      <a:pt x="224" y="762"/>
                    </a:lnTo>
                    <a:lnTo>
                      <a:pt x="226" y="762"/>
                    </a:lnTo>
                    <a:lnTo>
                      <a:pt x="226" y="762"/>
                    </a:lnTo>
                    <a:lnTo>
                      <a:pt x="226" y="760"/>
                    </a:lnTo>
                    <a:lnTo>
                      <a:pt x="226" y="762"/>
                    </a:lnTo>
                    <a:lnTo>
                      <a:pt x="228" y="762"/>
                    </a:lnTo>
                    <a:lnTo>
                      <a:pt x="228" y="762"/>
                    </a:lnTo>
                    <a:lnTo>
                      <a:pt x="228" y="762"/>
                    </a:lnTo>
                    <a:lnTo>
                      <a:pt x="228" y="762"/>
                    </a:lnTo>
                    <a:lnTo>
                      <a:pt x="228" y="762"/>
                    </a:lnTo>
                    <a:lnTo>
                      <a:pt x="228" y="762"/>
                    </a:lnTo>
                    <a:lnTo>
                      <a:pt x="228" y="762"/>
                    </a:lnTo>
                    <a:lnTo>
                      <a:pt x="228" y="760"/>
                    </a:lnTo>
                    <a:lnTo>
                      <a:pt x="228" y="760"/>
                    </a:lnTo>
                    <a:lnTo>
                      <a:pt x="228" y="760"/>
                    </a:lnTo>
                    <a:lnTo>
                      <a:pt x="228" y="758"/>
                    </a:lnTo>
                    <a:lnTo>
                      <a:pt x="228" y="758"/>
                    </a:lnTo>
                    <a:lnTo>
                      <a:pt x="228" y="758"/>
                    </a:lnTo>
                    <a:lnTo>
                      <a:pt x="228" y="758"/>
                    </a:lnTo>
                    <a:lnTo>
                      <a:pt x="228" y="758"/>
                    </a:lnTo>
                    <a:lnTo>
                      <a:pt x="228" y="758"/>
                    </a:lnTo>
                    <a:lnTo>
                      <a:pt x="226" y="758"/>
                    </a:lnTo>
                    <a:lnTo>
                      <a:pt x="226" y="758"/>
                    </a:lnTo>
                    <a:lnTo>
                      <a:pt x="226" y="758"/>
                    </a:lnTo>
                    <a:lnTo>
                      <a:pt x="226" y="758"/>
                    </a:lnTo>
                    <a:lnTo>
                      <a:pt x="226" y="757"/>
                    </a:lnTo>
                    <a:lnTo>
                      <a:pt x="226" y="757"/>
                    </a:lnTo>
                    <a:lnTo>
                      <a:pt x="226" y="757"/>
                    </a:lnTo>
                    <a:lnTo>
                      <a:pt x="226" y="757"/>
                    </a:lnTo>
                    <a:lnTo>
                      <a:pt x="228" y="757"/>
                    </a:lnTo>
                    <a:lnTo>
                      <a:pt x="228" y="757"/>
                    </a:lnTo>
                    <a:lnTo>
                      <a:pt x="228" y="757"/>
                    </a:lnTo>
                    <a:lnTo>
                      <a:pt x="228" y="757"/>
                    </a:lnTo>
                    <a:lnTo>
                      <a:pt x="228" y="757"/>
                    </a:lnTo>
                    <a:lnTo>
                      <a:pt x="228" y="755"/>
                    </a:lnTo>
                    <a:lnTo>
                      <a:pt x="228" y="755"/>
                    </a:lnTo>
                    <a:lnTo>
                      <a:pt x="228" y="755"/>
                    </a:lnTo>
                    <a:lnTo>
                      <a:pt x="228" y="755"/>
                    </a:lnTo>
                    <a:lnTo>
                      <a:pt x="228" y="755"/>
                    </a:lnTo>
                    <a:lnTo>
                      <a:pt x="228" y="755"/>
                    </a:lnTo>
                    <a:lnTo>
                      <a:pt x="228" y="755"/>
                    </a:lnTo>
                    <a:lnTo>
                      <a:pt x="228" y="755"/>
                    </a:lnTo>
                    <a:lnTo>
                      <a:pt x="228" y="753"/>
                    </a:lnTo>
                    <a:lnTo>
                      <a:pt x="228" y="753"/>
                    </a:lnTo>
                    <a:lnTo>
                      <a:pt x="228" y="753"/>
                    </a:lnTo>
                    <a:lnTo>
                      <a:pt x="228" y="753"/>
                    </a:lnTo>
                    <a:lnTo>
                      <a:pt x="228" y="753"/>
                    </a:lnTo>
                    <a:lnTo>
                      <a:pt x="228" y="753"/>
                    </a:lnTo>
                    <a:lnTo>
                      <a:pt x="228" y="751"/>
                    </a:lnTo>
                    <a:lnTo>
                      <a:pt x="230" y="751"/>
                    </a:lnTo>
                    <a:lnTo>
                      <a:pt x="230" y="751"/>
                    </a:lnTo>
                    <a:lnTo>
                      <a:pt x="232" y="751"/>
                    </a:lnTo>
                    <a:lnTo>
                      <a:pt x="232" y="749"/>
                    </a:lnTo>
                    <a:lnTo>
                      <a:pt x="232" y="749"/>
                    </a:lnTo>
                    <a:lnTo>
                      <a:pt x="232" y="749"/>
                    </a:lnTo>
                    <a:lnTo>
                      <a:pt x="232" y="749"/>
                    </a:lnTo>
                    <a:lnTo>
                      <a:pt x="232" y="749"/>
                    </a:lnTo>
                    <a:lnTo>
                      <a:pt x="232" y="749"/>
                    </a:lnTo>
                    <a:lnTo>
                      <a:pt x="232" y="749"/>
                    </a:lnTo>
                    <a:lnTo>
                      <a:pt x="232" y="749"/>
                    </a:lnTo>
                    <a:lnTo>
                      <a:pt x="232" y="749"/>
                    </a:lnTo>
                    <a:lnTo>
                      <a:pt x="232" y="748"/>
                    </a:lnTo>
                    <a:lnTo>
                      <a:pt x="232" y="748"/>
                    </a:lnTo>
                    <a:lnTo>
                      <a:pt x="232" y="748"/>
                    </a:lnTo>
                    <a:lnTo>
                      <a:pt x="232" y="748"/>
                    </a:lnTo>
                    <a:lnTo>
                      <a:pt x="232" y="748"/>
                    </a:lnTo>
                    <a:lnTo>
                      <a:pt x="232" y="748"/>
                    </a:lnTo>
                    <a:lnTo>
                      <a:pt x="232" y="748"/>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3" y="746"/>
                    </a:lnTo>
                    <a:lnTo>
                      <a:pt x="233" y="746"/>
                    </a:lnTo>
                    <a:lnTo>
                      <a:pt x="233" y="744"/>
                    </a:lnTo>
                    <a:lnTo>
                      <a:pt x="233" y="744"/>
                    </a:lnTo>
                    <a:lnTo>
                      <a:pt x="233" y="744"/>
                    </a:lnTo>
                    <a:lnTo>
                      <a:pt x="233" y="744"/>
                    </a:lnTo>
                    <a:lnTo>
                      <a:pt x="233" y="744"/>
                    </a:lnTo>
                    <a:lnTo>
                      <a:pt x="233" y="744"/>
                    </a:lnTo>
                    <a:lnTo>
                      <a:pt x="233" y="744"/>
                    </a:lnTo>
                    <a:lnTo>
                      <a:pt x="233" y="744"/>
                    </a:lnTo>
                    <a:lnTo>
                      <a:pt x="233" y="744"/>
                    </a:lnTo>
                    <a:lnTo>
                      <a:pt x="233" y="744"/>
                    </a:lnTo>
                    <a:lnTo>
                      <a:pt x="235" y="744"/>
                    </a:lnTo>
                    <a:lnTo>
                      <a:pt x="235" y="744"/>
                    </a:lnTo>
                    <a:lnTo>
                      <a:pt x="235" y="742"/>
                    </a:lnTo>
                    <a:lnTo>
                      <a:pt x="235" y="742"/>
                    </a:lnTo>
                    <a:lnTo>
                      <a:pt x="235" y="742"/>
                    </a:lnTo>
                    <a:lnTo>
                      <a:pt x="235" y="742"/>
                    </a:lnTo>
                    <a:lnTo>
                      <a:pt x="235" y="740"/>
                    </a:lnTo>
                    <a:lnTo>
                      <a:pt x="235" y="740"/>
                    </a:lnTo>
                    <a:lnTo>
                      <a:pt x="237" y="740"/>
                    </a:lnTo>
                    <a:lnTo>
                      <a:pt x="237" y="740"/>
                    </a:lnTo>
                    <a:lnTo>
                      <a:pt x="237" y="740"/>
                    </a:lnTo>
                    <a:lnTo>
                      <a:pt x="237" y="740"/>
                    </a:lnTo>
                    <a:lnTo>
                      <a:pt x="237" y="740"/>
                    </a:lnTo>
                    <a:lnTo>
                      <a:pt x="237" y="740"/>
                    </a:lnTo>
                    <a:lnTo>
                      <a:pt x="237" y="740"/>
                    </a:lnTo>
                    <a:lnTo>
                      <a:pt x="237" y="740"/>
                    </a:lnTo>
                    <a:lnTo>
                      <a:pt x="239" y="740"/>
                    </a:lnTo>
                    <a:lnTo>
                      <a:pt x="239" y="740"/>
                    </a:lnTo>
                    <a:lnTo>
                      <a:pt x="239" y="740"/>
                    </a:lnTo>
                    <a:lnTo>
                      <a:pt x="241" y="740"/>
                    </a:lnTo>
                    <a:lnTo>
                      <a:pt x="241" y="740"/>
                    </a:lnTo>
                    <a:lnTo>
                      <a:pt x="241" y="740"/>
                    </a:lnTo>
                    <a:lnTo>
                      <a:pt x="241" y="740"/>
                    </a:lnTo>
                    <a:lnTo>
                      <a:pt x="241" y="739"/>
                    </a:lnTo>
                    <a:lnTo>
                      <a:pt x="241" y="739"/>
                    </a:lnTo>
                    <a:lnTo>
                      <a:pt x="241" y="739"/>
                    </a:lnTo>
                    <a:lnTo>
                      <a:pt x="241" y="739"/>
                    </a:lnTo>
                    <a:lnTo>
                      <a:pt x="241" y="739"/>
                    </a:lnTo>
                    <a:lnTo>
                      <a:pt x="243" y="739"/>
                    </a:lnTo>
                    <a:lnTo>
                      <a:pt x="243" y="739"/>
                    </a:lnTo>
                    <a:lnTo>
                      <a:pt x="243" y="739"/>
                    </a:lnTo>
                    <a:lnTo>
                      <a:pt x="241" y="739"/>
                    </a:lnTo>
                    <a:lnTo>
                      <a:pt x="241" y="737"/>
                    </a:lnTo>
                    <a:lnTo>
                      <a:pt x="241" y="737"/>
                    </a:lnTo>
                    <a:lnTo>
                      <a:pt x="241" y="737"/>
                    </a:lnTo>
                    <a:lnTo>
                      <a:pt x="241" y="737"/>
                    </a:lnTo>
                    <a:lnTo>
                      <a:pt x="241" y="737"/>
                    </a:lnTo>
                    <a:lnTo>
                      <a:pt x="241" y="737"/>
                    </a:lnTo>
                    <a:lnTo>
                      <a:pt x="241" y="737"/>
                    </a:lnTo>
                    <a:lnTo>
                      <a:pt x="241" y="735"/>
                    </a:lnTo>
                    <a:lnTo>
                      <a:pt x="241" y="735"/>
                    </a:lnTo>
                    <a:lnTo>
                      <a:pt x="243" y="735"/>
                    </a:lnTo>
                    <a:lnTo>
                      <a:pt x="243" y="733"/>
                    </a:lnTo>
                    <a:lnTo>
                      <a:pt x="243" y="733"/>
                    </a:lnTo>
                    <a:lnTo>
                      <a:pt x="243" y="733"/>
                    </a:lnTo>
                    <a:lnTo>
                      <a:pt x="243" y="733"/>
                    </a:lnTo>
                    <a:lnTo>
                      <a:pt x="243" y="733"/>
                    </a:lnTo>
                    <a:lnTo>
                      <a:pt x="243" y="733"/>
                    </a:lnTo>
                    <a:lnTo>
                      <a:pt x="244" y="733"/>
                    </a:lnTo>
                    <a:lnTo>
                      <a:pt x="244" y="733"/>
                    </a:lnTo>
                    <a:lnTo>
                      <a:pt x="244" y="733"/>
                    </a:lnTo>
                    <a:lnTo>
                      <a:pt x="244" y="733"/>
                    </a:lnTo>
                    <a:lnTo>
                      <a:pt x="244" y="733"/>
                    </a:lnTo>
                    <a:lnTo>
                      <a:pt x="244" y="733"/>
                    </a:lnTo>
                    <a:lnTo>
                      <a:pt x="244" y="731"/>
                    </a:lnTo>
                    <a:lnTo>
                      <a:pt x="244" y="731"/>
                    </a:lnTo>
                    <a:lnTo>
                      <a:pt x="243" y="731"/>
                    </a:lnTo>
                    <a:lnTo>
                      <a:pt x="243" y="731"/>
                    </a:lnTo>
                    <a:lnTo>
                      <a:pt x="243" y="731"/>
                    </a:lnTo>
                    <a:lnTo>
                      <a:pt x="243" y="729"/>
                    </a:lnTo>
                    <a:lnTo>
                      <a:pt x="244" y="729"/>
                    </a:lnTo>
                    <a:lnTo>
                      <a:pt x="244" y="729"/>
                    </a:lnTo>
                    <a:lnTo>
                      <a:pt x="244" y="729"/>
                    </a:lnTo>
                    <a:lnTo>
                      <a:pt x="244" y="729"/>
                    </a:lnTo>
                    <a:lnTo>
                      <a:pt x="244" y="729"/>
                    </a:lnTo>
                    <a:lnTo>
                      <a:pt x="244" y="729"/>
                    </a:lnTo>
                    <a:lnTo>
                      <a:pt x="246" y="729"/>
                    </a:lnTo>
                    <a:lnTo>
                      <a:pt x="246" y="729"/>
                    </a:lnTo>
                    <a:lnTo>
                      <a:pt x="246" y="729"/>
                    </a:lnTo>
                    <a:lnTo>
                      <a:pt x="246" y="729"/>
                    </a:lnTo>
                    <a:lnTo>
                      <a:pt x="246" y="728"/>
                    </a:lnTo>
                    <a:lnTo>
                      <a:pt x="246" y="728"/>
                    </a:lnTo>
                    <a:lnTo>
                      <a:pt x="244" y="728"/>
                    </a:lnTo>
                    <a:lnTo>
                      <a:pt x="244" y="728"/>
                    </a:lnTo>
                    <a:lnTo>
                      <a:pt x="244" y="728"/>
                    </a:lnTo>
                    <a:lnTo>
                      <a:pt x="246" y="728"/>
                    </a:lnTo>
                    <a:lnTo>
                      <a:pt x="246" y="728"/>
                    </a:lnTo>
                    <a:lnTo>
                      <a:pt x="246" y="728"/>
                    </a:lnTo>
                    <a:lnTo>
                      <a:pt x="246" y="728"/>
                    </a:lnTo>
                    <a:lnTo>
                      <a:pt x="246" y="726"/>
                    </a:lnTo>
                    <a:lnTo>
                      <a:pt x="246" y="726"/>
                    </a:lnTo>
                    <a:lnTo>
                      <a:pt x="246" y="726"/>
                    </a:lnTo>
                    <a:lnTo>
                      <a:pt x="246" y="726"/>
                    </a:lnTo>
                    <a:lnTo>
                      <a:pt x="246" y="726"/>
                    </a:lnTo>
                    <a:lnTo>
                      <a:pt x="246" y="724"/>
                    </a:lnTo>
                    <a:lnTo>
                      <a:pt x="246" y="724"/>
                    </a:lnTo>
                    <a:lnTo>
                      <a:pt x="246" y="724"/>
                    </a:lnTo>
                    <a:lnTo>
                      <a:pt x="246" y="724"/>
                    </a:lnTo>
                    <a:lnTo>
                      <a:pt x="246" y="724"/>
                    </a:lnTo>
                    <a:lnTo>
                      <a:pt x="246" y="724"/>
                    </a:lnTo>
                    <a:lnTo>
                      <a:pt x="246" y="724"/>
                    </a:lnTo>
                    <a:lnTo>
                      <a:pt x="246" y="724"/>
                    </a:lnTo>
                    <a:lnTo>
                      <a:pt x="246" y="722"/>
                    </a:lnTo>
                    <a:lnTo>
                      <a:pt x="246" y="722"/>
                    </a:lnTo>
                    <a:lnTo>
                      <a:pt x="246" y="722"/>
                    </a:lnTo>
                    <a:lnTo>
                      <a:pt x="246" y="722"/>
                    </a:lnTo>
                    <a:lnTo>
                      <a:pt x="246" y="722"/>
                    </a:lnTo>
                    <a:lnTo>
                      <a:pt x="248" y="722"/>
                    </a:lnTo>
                    <a:lnTo>
                      <a:pt x="248" y="722"/>
                    </a:lnTo>
                    <a:lnTo>
                      <a:pt x="248" y="722"/>
                    </a:lnTo>
                    <a:lnTo>
                      <a:pt x="248" y="722"/>
                    </a:lnTo>
                    <a:lnTo>
                      <a:pt x="248" y="722"/>
                    </a:lnTo>
                    <a:lnTo>
                      <a:pt x="248" y="722"/>
                    </a:lnTo>
                    <a:lnTo>
                      <a:pt x="248" y="720"/>
                    </a:lnTo>
                    <a:lnTo>
                      <a:pt x="248" y="720"/>
                    </a:lnTo>
                    <a:lnTo>
                      <a:pt x="248" y="720"/>
                    </a:lnTo>
                    <a:lnTo>
                      <a:pt x="248" y="720"/>
                    </a:lnTo>
                    <a:lnTo>
                      <a:pt x="248" y="720"/>
                    </a:lnTo>
                    <a:lnTo>
                      <a:pt x="250" y="720"/>
                    </a:lnTo>
                    <a:lnTo>
                      <a:pt x="250" y="720"/>
                    </a:lnTo>
                    <a:lnTo>
                      <a:pt x="250" y="719"/>
                    </a:lnTo>
                    <a:lnTo>
                      <a:pt x="248" y="719"/>
                    </a:lnTo>
                    <a:lnTo>
                      <a:pt x="250" y="719"/>
                    </a:lnTo>
                    <a:lnTo>
                      <a:pt x="250" y="719"/>
                    </a:lnTo>
                    <a:lnTo>
                      <a:pt x="248" y="719"/>
                    </a:lnTo>
                    <a:lnTo>
                      <a:pt x="248" y="719"/>
                    </a:lnTo>
                    <a:lnTo>
                      <a:pt x="248" y="719"/>
                    </a:lnTo>
                    <a:lnTo>
                      <a:pt x="250" y="717"/>
                    </a:lnTo>
                    <a:lnTo>
                      <a:pt x="250" y="717"/>
                    </a:lnTo>
                    <a:lnTo>
                      <a:pt x="250" y="717"/>
                    </a:lnTo>
                    <a:lnTo>
                      <a:pt x="250" y="717"/>
                    </a:lnTo>
                    <a:lnTo>
                      <a:pt x="250" y="715"/>
                    </a:lnTo>
                    <a:lnTo>
                      <a:pt x="250" y="715"/>
                    </a:lnTo>
                    <a:lnTo>
                      <a:pt x="250" y="715"/>
                    </a:lnTo>
                    <a:lnTo>
                      <a:pt x="250" y="715"/>
                    </a:lnTo>
                    <a:lnTo>
                      <a:pt x="250" y="713"/>
                    </a:lnTo>
                    <a:lnTo>
                      <a:pt x="250" y="711"/>
                    </a:lnTo>
                    <a:lnTo>
                      <a:pt x="250" y="710"/>
                    </a:lnTo>
                    <a:lnTo>
                      <a:pt x="250" y="708"/>
                    </a:lnTo>
                    <a:lnTo>
                      <a:pt x="250" y="708"/>
                    </a:lnTo>
                    <a:lnTo>
                      <a:pt x="250" y="708"/>
                    </a:lnTo>
                    <a:lnTo>
                      <a:pt x="252" y="706"/>
                    </a:lnTo>
                    <a:lnTo>
                      <a:pt x="252" y="706"/>
                    </a:lnTo>
                    <a:lnTo>
                      <a:pt x="252" y="706"/>
                    </a:lnTo>
                    <a:lnTo>
                      <a:pt x="252" y="706"/>
                    </a:lnTo>
                    <a:lnTo>
                      <a:pt x="252" y="706"/>
                    </a:lnTo>
                    <a:lnTo>
                      <a:pt x="252" y="704"/>
                    </a:lnTo>
                    <a:lnTo>
                      <a:pt x="252" y="704"/>
                    </a:lnTo>
                    <a:lnTo>
                      <a:pt x="252" y="704"/>
                    </a:lnTo>
                    <a:lnTo>
                      <a:pt x="252" y="702"/>
                    </a:lnTo>
                    <a:lnTo>
                      <a:pt x="252" y="702"/>
                    </a:lnTo>
                    <a:lnTo>
                      <a:pt x="252" y="702"/>
                    </a:lnTo>
                    <a:lnTo>
                      <a:pt x="253" y="702"/>
                    </a:lnTo>
                    <a:lnTo>
                      <a:pt x="253" y="701"/>
                    </a:lnTo>
                    <a:lnTo>
                      <a:pt x="253" y="701"/>
                    </a:lnTo>
                    <a:lnTo>
                      <a:pt x="253" y="699"/>
                    </a:lnTo>
                    <a:lnTo>
                      <a:pt x="253" y="699"/>
                    </a:lnTo>
                    <a:lnTo>
                      <a:pt x="253" y="699"/>
                    </a:lnTo>
                    <a:lnTo>
                      <a:pt x="253" y="699"/>
                    </a:lnTo>
                    <a:lnTo>
                      <a:pt x="253" y="699"/>
                    </a:lnTo>
                    <a:lnTo>
                      <a:pt x="253" y="699"/>
                    </a:lnTo>
                    <a:lnTo>
                      <a:pt x="253" y="699"/>
                    </a:lnTo>
                    <a:lnTo>
                      <a:pt x="253" y="699"/>
                    </a:lnTo>
                    <a:lnTo>
                      <a:pt x="252" y="697"/>
                    </a:lnTo>
                    <a:lnTo>
                      <a:pt x="252" y="697"/>
                    </a:lnTo>
                    <a:lnTo>
                      <a:pt x="252" y="697"/>
                    </a:lnTo>
                    <a:lnTo>
                      <a:pt x="252" y="697"/>
                    </a:lnTo>
                    <a:lnTo>
                      <a:pt x="250" y="697"/>
                    </a:lnTo>
                    <a:lnTo>
                      <a:pt x="250" y="695"/>
                    </a:lnTo>
                    <a:lnTo>
                      <a:pt x="250" y="695"/>
                    </a:lnTo>
                    <a:lnTo>
                      <a:pt x="250" y="695"/>
                    </a:lnTo>
                    <a:lnTo>
                      <a:pt x="250" y="693"/>
                    </a:lnTo>
                    <a:lnTo>
                      <a:pt x="248" y="693"/>
                    </a:lnTo>
                    <a:lnTo>
                      <a:pt x="248" y="691"/>
                    </a:lnTo>
                    <a:lnTo>
                      <a:pt x="248" y="690"/>
                    </a:lnTo>
                    <a:lnTo>
                      <a:pt x="248" y="690"/>
                    </a:lnTo>
                    <a:lnTo>
                      <a:pt x="248" y="688"/>
                    </a:lnTo>
                    <a:lnTo>
                      <a:pt x="246" y="688"/>
                    </a:lnTo>
                    <a:lnTo>
                      <a:pt x="244" y="688"/>
                    </a:lnTo>
                    <a:lnTo>
                      <a:pt x="244" y="688"/>
                    </a:lnTo>
                    <a:lnTo>
                      <a:pt x="244" y="690"/>
                    </a:lnTo>
                    <a:lnTo>
                      <a:pt x="243" y="690"/>
                    </a:lnTo>
                    <a:lnTo>
                      <a:pt x="243" y="691"/>
                    </a:lnTo>
                    <a:lnTo>
                      <a:pt x="243" y="691"/>
                    </a:lnTo>
                    <a:lnTo>
                      <a:pt x="243" y="693"/>
                    </a:lnTo>
                    <a:lnTo>
                      <a:pt x="241" y="693"/>
                    </a:lnTo>
                    <a:lnTo>
                      <a:pt x="241" y="693"/>
                    </a:lnTo>
                    <a:lnTo>
                      <a:pt x="241" y="695"/>
                    </a:lnTo>
                    <a:lnTo>
                      <a:pt x="241" y="695"/>
                    </a:lnTo>
                    <a:lnTo>
                      <a:pt x="239" y="695"/>
                    </a:lnTo>
                    <a:lnTo>
                      <a:pt x="239" y="697"/>
                    </a:lnTo>
                    <a:lnTo>
                      <a:pt x="237" y="697"/>
                    </a:lnTo>
                    <a:lnTo>
                      <a:pt x="235" y="699"/>
                    </a:lnTo>
                    <a:lnTo>
                      <a:pt x="235" y="699"/>
                    </a:lnTo>
                    <a:lnTo>
                      <a:pt x="235" y="699"/>
                    </a:lnTo>
                    <a:lnTo>
                      <a:pt x="233" y="701"/>
                    </a:lnTo>
                    <a:lnTo>
                      <a:pt x="233" y="701"/>
                    </a:lnTo>
                    <a:lnTo>
                      <a:pt x="232" y="701"/>
                    </a:lnTo>
                    <a:lnTo>
                      <a:pt x="232" y="701"/>
                    </a:lnTo>
                    <a:lnTo>
                      <a:pt x="230" y="699"/>
                    </a:lnTo>
                    <a:lnTo>
                      <a:pt x="230" y="699"/>
                    </a:lnTo>
                    <a:lnTo>
                      <a:pt x="230" y="699"/>
                    </a:lnTo>
                    <a:lnTo>
                      <a:pt x="228" y="699"/>
                    </a:lnTo>
                    <a:lnTo>
                      <a:pt x="228" y="699"/>
                    </a:lnTo>
                    <a:lnTo>
                      <a:pt x="228" y="699"/>
                    </a:lnTo>
                    <a:lnTo>
                      <a:pt x="226" y="697"/>
                    </a:lnTo>
                    <a:lnTo>
                      <a:pt x="226" y="697"/>
                    </a:lnTo>
                    <a:lnTo>
                      <a:pt x="226" y="697"/>
                    </a:lnTo>
                    <a:lnTo>
                      <a:pt x="224" y="697"/>
                    </a:lnTo>
                    <a:lnTo>
                      <a:pt x="224" y="697"/>
                    </a:lnTo>
                    <a:lnTo>
                      <a:pt x="224" y="695"/>
                    </a:lnTo>
                    <a:lnTo>
                      <a:pt x="224" y="695"/>
                    </a:lnTo>
                    <a:lnTo>
                      <a:pt x="224" y="695"/>
                    </a:lnTo>
                    <a:lnTo>
                      <a:pt x="224" y="693"/>
                    </a:lnTo>
                    <a:lnTo>
                      <a:pt x="224" y="691"/>
                    </a:lnTo>
                    <a:lnTo>
                      <a:pt x="224" y="691"/>
                    </a:lnTo>
                    <a:lnTo>
                      <a:pt x="224" y="688"/>
                    </a:lnTo>
                    <a:lnTo>
                      <a:pt x="224" y="688"/>
                    </a:lnTo>
                    <a:lnTo>
                      <a:pt x="224" y="686"/>
                    </a:lnTo>
                    <a:lnTo>
                      <a:pt x="224" y="686"/>
                    </a:lnTo>
                    <a:lnTo>
                      <a:pt x="224" y="684"/>
                    </a:lnTo>
                    <a:lnTo>
                      <a:pt x="224" y="682"/>
                    </a:lnTo>
                    <a:lnTo>
                      <a:pt x="224" y="681"/>
                    </a:lnTo>
                    <a:lnTo>
                      <a:pt x="224" y="681"/>
                    </a:lnTo>
                    <a:lnTo>
                      <a:pt x="224" y="679"/>
                    </a:lnTo>
                    <a:lnTo>
                      <a:pt x="224" y="677"/>
                    </a:lnTo>
                    <a:lnTo>
                      <a:pt x="224" y="675"/>
                    </a:lnTo>
                    <a:lnTo>
                      <a:pt x="223" y="675"/>
                    </a:lnTo>
                    <a:lnTo>
                      <a:pt x="223" y="675"/>
                    </a:lnTo>
                    <a:lnTo>
                      <a:pt x="223" y="673"/>
                    </a:lnTo>
                    <a:lnTo>
                      <a:pt x="223" y="673"/>
                    </a:lnTo>
                    <a:lnTo>
                      <a:pt x="221" y="672"/>
                    </a:lnTo>
                    <a:lnTo>
                      <a:pt x="221" y="672"/>
                    </a:lnTo>
                    <a:lnTo>
                      <a:pt x="221" y="672"/>
                    </a:lnTo>
                    <a:lnTo>
                      <a:pt x="221" y="672"/>
                    </a:lnTo>
                    <a:lnTo>
                      <a:pt x="219" y="670"/>
                    </a:lnTo>
                    <a:lnTo>
                      <a:pt x="219" y="670"/>
                    </a:lnTo>
                    <a:lnTo>
                      <a:pt x="219" y="670"/>
                    </a:lnTo>
                    <a:lnTo>
                      <a:pt x="217" y="670"/>
                    </a:lnTo>
                    <a:lnTo>
                      <a:pt x="215" y="670"/>
                    </a:lnTo>
                    <a:lnTo>
                      <a:pt x="215" y="670"/>
                    </a:lnTo>
                    <a:lnTo>
                      <a:pt x="215" y="670"/>
                    </a:lnTo>
                    <a:lnTo>
                      <a:pt x="214" y="670"/>
                    </a:lnTo>
                    <a:lnTo>
                      <a:pt x="214" y="670"/>
                    </a:lnTo>
                    <a:lnTo>
                      <a:pt x="212" y="672"/>
                    </a:lnTo>
                    <a:lnTo>
                      <a:pt x="212" y="672"/>
                    </a:lnTo>
                    <a:lnTo>
                      <a:pt x="212" y="672"/>
                    </a:lnTo>
                    <a:lnTo>
                      <a:pt x="210" y="673"/>
                    </a:lnTo>
                    <a:lnTo>
                      <a:pt x="210" y="673"/>
                    </a:lnTo>
                    <a:lnTo>
                      <a:pt x="208" y="673"/>
                    </a:lnTo>
                    <a:lnTo>
                      <a:pt x="208" y="675"/>
                    </a:lnTo>
                    <a:lnTo>
                      <a:pt x="208" y="675"/>
                    </a:lnTo>
                    <a:lnTo>
                      <a:pt x="206" y="675"/>
                    </a:lnTo>
                    <a:lnTo>
                      <a:pt x="206" y="675"/>
                    </a:lnTo>
                    <a:lnTo>
                      <a:pt x="206" y="677"/>
                    </a:lnTo>
                    <a:lnTo>
                      <a:pt x="205" y="677"/>
                    </a:lnTo>
                    <a:lnTo>
                      <a:pt x="205" y="677"/>
                    </a:lnTo>
                    <a:lnTo>
                      <a:pt x="205" y="677"/>
                    </a:lnTo>
                    <a:lnTo>
                      <a:pt x="203" y="677"/>
                    </a:lnTo>
                    <a:lnTo>
                      <a:pt x="201" y="679"/>
                    </a:lnTo>
                    <a:lnTo>
                      <a:pt x="201" y="681"/>
                    </a:lnTo>
                    <a:lnTo>
                      <a:pt x="199" y="681"/>
                    </a:lnTo>
                    <a:lnTo>
                      <a:pt x="197" y="682"/>
                    </a:lnTo>
                    <a:lnTo>
                      <a:pt x="196" y="682"/>
                    </a:lnTo>
                    <a:lnTo>
                      <a:pt x="196" y="682"/>
                    </a:lnTo>
                    <a:lnTo>
                      <a:pt x="196" y="682"/>
                    </a:lnTo>
                    <a:lnTo>
                      <a:pt x="194" y="684"/>
                    </a:lnTo>
                    <a:lnTo>
                      <a:pt x="194" y="684"/>
                    </a:lnTo>
                    <a:lnTo>
                      <a:pt x="194" y="684"/>
                    </a:lnTo>
                    <a:lnTo>
                      <a:pt x="192" y="684"/>
                    </a:lnTo>
                    <a:lnTo>
                      <a:pt x="192" y="686"/>
                    </a:lnTo>
                    <a:lnTo>
                      <a:pt x="192" y="686"/>
                    </a:lnTo>
                    <a:lnTo>
                      <a:pt x="190" y="686"/>
                    </a:lnTo>
                    <a:lnTo>
                      <a:pt x="190" y="686"/>
                    </a:lnTo>
                    <a:lnTo>
                      <a:pt x="188" y="686"/>
                    </a:lnTo>
                    <a:lnTo>
                      <a:pt x="186" y="688"/>
                    </a:lnTo>
                    <a:lnTo>
                      <a:pt x="186" y="690"/>
                    </a:lnTo>
                    <a:lnTo>
                      <a:pt x="186" y="690"/>
                    </a:lnTo>
                    <a:lnTo>
                      <a:pt x="185" y="690"/>
                    </a:lnTo>
                    <a:lnTo>
                      <a:pt x="185" y="690"/>
                    </a:lnTo>
                    <a:lnTo>
                      <a:pt x="185" y="690"/>
                    </a:lnTo>
                    <a:lnTo>
                      <a:pt x="183" y="691"/>
                    </a:lnTo>
                    <a:lnTo>
                      <a:pt x="183" y="691"/>
                    </a:lnTo>
                    <a:lnTo>
                      <a:pt x="181" y="693"/>
                    </a:lnTo>
                    <a:lnTo>
                      <a:pt x="181" y="693"/>
                    </a:lnTo>
                    <a:lnTo>
                      <a:pt x="181" y="693"/>
                    </a:lnTo>
                    <a:lnTo>
                      <a:pt x="179" y="693"/>
                    </a:lnTo>
                    <a:lnTo>
                      <a:pt x="179" y="693"/>
                    </a:lnTo>
                    <a:lnTo>
                      <a:pt x="179" y="695"/>
                    </a:lnTo>
                    <a:lnTo>
                      <a:pt x="179" y="695"/>
                    </a:lnTo>
                    <a:lnTo>
                      <a:pt x="179" y="695"/>
                    </a:lnTo>
                    <a:lnTo>
                      <a:pt x="179" y="695"/>
                    </a:lnTo>
                    <a:lnTo>
                      <a:pt x="179" y="697"/>
                    </a:lnTo>
                    <a:lnTo>
                      <a:pt x="179" y="697"/>
                    </a:lnTo>
                    <a:lnTo>
                      <a:pt x="179" y="697"/>
                    </a:lnTo>
                    <a:lnTo>
                      <a:pt x="177" y="697"/>
                    </a:lnTo>
                    <a:lnTo>
                      <a:pt x="179" y="697"/>
                    </a:lnTo>
                    <a:lnTo>
                      <a:pt x="179" y="697"/>
                    </a:lnTo>
                    <a:lnTo>
                      <a:pt x="179" y="697"/>
                    </a:lnTo>
                    <a:lnTo>
                      <a:pt x="179" y="699"/>
                    </a:lnTo>
                    <a:lnTo>
                      <a:pt x="179" y="699"/>
                    </a:lnTo>
                    <a:lnTo>
                      <a:pt x="177" y="699"/>
                    </a:lnTo>
                    <a:lnTo>
                      <a:pt x="177" y="699"/>
                    </a:lnTo>
                    <a:lnTo>
                      <a:pt x="177" y="699"/>
                    </a:lnTo>
                    <a:lnTo>
                      <a:pt x="177" y="699"/>
                    </a:lnTo>
                    <a:lnTo>
                      <a:pt x="177" y="699"/>
                    </a:lnTo>
                    <a:lnTo>
                      <a:pt x="177" y="699"/>
                    </a:lnTo>
                    <a:lnTo>
                      <a:pt x="177" y="699"/>
                    </a:lnTo>
                    <a:lnTo>
                      <a:pt x="177" y="699"/>
                    </a:lnTo>
                    <a:lnTo>
                      <a:pt x="177" y="699"/>
                    </a:lnTo>
                    <a:lnTo>
                      <a:pt x="177" y="699"/>
                    </a:lnTo>
                    <a:lnTo>
                      <a:pt x="177" y="701"/>
                    </a:lnTo>
                    <a:lnTo>
                      <a:pt x="177" y="701"/>
                    </a:lnTo>
                    <a:lnTo>
                      <a:pt x="177" y="701"/>
                    </a:lnTo>
                    <a:lnTo>
                      <a:pt x="176" y="701"/>
                    </a:lnTo>
                    <a:lnTo>
                      <a:pt x="176" y="702"/>
                    </a:lnTo>
                    <a:lnTo>
                      <a:pt x="176" y="702"/>
                    </a:lnTo>
                    <a:lnTo>
                      <a:pt x="176" y="702"/>
                    </a:lnTo>
                    <a:lnTo>
                      <a:pt x="176" y="702"/>
                    </a:lnTo>
                    <a:lnTo>
                      <a:pt x="176" y="702"/>
                    </a:lnTo>
                    <a:lnTo>
                      <a:pt x="176" y="702"/>
                    </a:lnTo>
                    <a:lnTo>
                      <a:pt x="176" y="702"/>
                    </a:lnTo>
                    <a:lnTo>
                      <a:pt x="176" y="702"/>
                    </a:lnTo>
                    <a:lnTo>
                      <a:pt x="176" y="702"/>
                    </a:lnTo>
                    <a:lnTo>
                      <a:pt x="176" y="702"/>
                    </a:lnTo>
                    <a:lnTo>
                      <a:pt x="176" y="704"/>
                    </a:lnTo>
                    <a:lnTo>
                      <a:pt x="176" y="704"/>
                    </a:lnTo>
                    <a:lnTo>
                      <a:pt x="176" y="704"/>
                    </a:lnTo>
                    <a:lnTo>
                      <a:pt x="176" y="704"/>
                    </a:lnTo>
                    <a:lnTo>
                      <a:pt x="176" y="704"/>
                    </a:lnTo>
                    <a:lnTo>
                      <a:pt x="174" y="704"/>
                    </a:lnTo>
                    <a:lnTo>
                      <a:pt x="174" y="704"/>
                    </a:lnTo>
                    <a:lnTo>
                      <a:pt x="176" y="704"/>
                    </a:lnTo>
                    <a:lnTo>
                      <a:pt x="176" y="706"/>
                    </a:lnTo>
                    <a:lnTo>
                      <a:pt x="174" y="706"/>
                    </a:lnTo>
                    <a:lnTo>
                      <a:pt x="174" y="706"/>
                    </a:lnTo>
                    <a:lnTo>
                      <a:pt x="174" y="706"/>
                    </a:lnTo>
                    <a:lnTo>
                      <a:pt x="176" y="706"/>
                    </a:lnTo>
                    <a:lnTo>
                      <a:pt x="176" y="706"/>
                    </a:lnTo>
                    <a:lnTo>
                      <a:pt x="174" y="706"/>
                    </a:lnTo>
                    <a:lnTo>
                      <a:pt x="174" y="706"/>
                    </a:lnTo>
                    <a:lnTo>
                      <a:pt x="174" y="708"/>
                    </a:lnTo>
                    <a:lnTo>
                      <a:pt x="174" y="708"/>
                    </a:lnTo>
                    <a:lnTo>
                      <a:pt x="174" y="708"/>
                    </a:lnTo>
                    <a:lnTo>
                      <a:pt x="174" y="708"/>
                    </a:lnTo>
                    <a:lnTo>
                      <a:pt x="174" y="708"/>
                    </a:lnTo>
                    <a:lnTo>
                      <a:pt x="174" y="708"/>
                    </a:lnTo>
                    <a:lnTo>
                      <a:pt x="172" y="708"/>
                    </a:lnTo>
                    <a:lnTo>
                      <a:pt x="172" y="708"/>
                    </a:lnTo>
                    <a:lnTo>
                      <a:pt x="172" y="708"/>
                    </a:lnTo>
                    <a:lnTo>
                      <a:pt x="172" y="708"/>
                    </a:lnTo>
                    <a:lnTo>
                      <a:pt x="172" y="708"/>
                    </a:lnTo>
                    <a:lnTo>
                      <a:pt x="172" y="710"/>
                    </a:lnTo>
                    <a:lnTo>
                      <a:pt x="172" y="710"/>
                    </a:lnTo>
                    <a:lnTo>
                      <a:pt x="172" y="710"/>
                    </a:lnTo>
                    <a:lnTo>
                      <a:pt x="172" y="710"/>
                    </a:lnTo>
                    <a:lnTo>
                      <a:pt x="172" y="710"/>
                    </a:lnTo>
                    <a:lnTo>
                      <a:pt x="172" y="710"/>
                    </a:lnTo>
                    <a:lnTo>
                      <a:pt x="172" y="710"/>
                    </a:lnTo>
                    <a:lnTo>
                      <a:pt x="170" y="710"/>
                    </a:lnTo>
                    <a:lnTo>
                      <a:pt x="170" y="710"/>
                    </a:lnTo>
                    <a:lnTo>
                      <a:pt x="170" y="710"/>
                    </a:lnTo>
                    <a:lnTo>
                      <a:pt x="170" y="710"/>
                    </a:lnTo>
                    <a:lnTo>
                      <a:pt x="170" y="710"/>
                    </a:lnTo>
                    <a:lnTo>
                      <a:pt x="170" y="711"/>
                    </a:lnTo>
                    <a:lnTo>
                      <a:pt x="170" y="711"/>
                    </a:lnTo>
                    <a:lnTo>
                      <a:pt x="170" y="711"/>
                    </a:lnTo>
                    <a:lnTo>
                      <a:pt x="170" y="711"/>
                    </a:lnTo>
                    <a:lnTo>
                      <a:pt x="170" y="711"/>
                    </a:lnTo>
                    <a:lnTo>
                      <a:pt x="170" y="711"/>
                    </a:lnTo>
                    <a:lnTo>
                      <a:pt x="170" y="711"/>
                    </a:lnTo>
                    <a:lnTo>
                      <a:pt x="168" y="711"/>
                    </a:lnTo>
                    <a:lnTo>
                      <a:pt x="168" y="711"/>
                    </a:lnTo>
                    <a:lnTo>
                      <a:pt x="170" y="711"/>
                    </a:lnTo>
                    <a:lnTo>
                      <a:pt x="170" y="711"/>
                    </a:lnTo>
                    <a:lnTo>
                      <a:pt x="170" y="713"/>
                    </a:lnTo>
                    <a:lnTo>
                      <a:pt x="170" y="713"/>
                    </a:lnTo>
                    <a:lnTo>
                      <a:pt x="168" y="713"/>
                    </a:lnTo>
                    <a:lnTo>
                      <a:pt x="168" y="713"/>
                    </a:lnTo>
                    <a:lnTo>
                      <a:pt x="168" y="713"/>
                    </a:lnTo>
                    <a:lnTo>
                      <a:pt x="168" y="713"/>
                    </a:lnTo>
                    <a:lnTo>
                      <a:pt x="167" y="713"/>
                    </a:lnTo>
                    <a:lnTo>
                      <a:pt x="167" y="713"/>
                    </a:lnTo>
                    <a:lnTo>
                      <a:pt x="167" y="713"/>
                    </a:lnTo>
                    <a:lnTo>
                      <a:pt x="167" y="713"/>
                    </a:lnTo>
                    <a:lnTo>
                      <a:pt x="167" y="713"/>
                    </a:lnTo>
                    <a:lnTo>
                      <a:pt x="167" y="715"/>
                    </a:lnTo>
                    <a:lnTo>
                      <a:pt x="167" y="715"/>
                    </a:lnTo>
                    <a:lnTo>
                      <a:pt x="167" y="715"/>
                    </a:lnTo>
                    <a:lnTo>
                      <a:pt x="167" y="715"/>
                    </a:lnTo>
                    <a:lnTo>
                      <a:pt x="165" y="715"/>
                    </a:lnTo>
                    <a:lnTo>
                      <a:pt x="165" y="715"/>
                    </a:lnTo>
                    <a:lnTo>
                      <a:pt x="165" y="715"/>
                    </a:lnTo>
                    <a:lnTo>
                      <a:pt x="165" y="715"/>
                    </a:lnTo>
                    <a:lnTo>
                      <a:pt x="163" y="715"/>
                    </a:lnTo>
                    <a:lnTo>
                      <a:pt x="163" y="715"/>
                    </a:lnTo>
                    <a:lnTo>
                      <a:pt x="163" y="715"/>
                    </a:lnTo>
                    <a:lnTo>
                      <a:pt x="163" y="715"/>
                    </a:lnTo>
                    <a:lnTo>
                      <a:pt x="163" y="715"/>
                    </a:lnTo>
                    <a:lnTo>
                      <a:pt x="163" y="715"/>
                    </a:lnTo>
                    <a:lnTo>
                      <a:pt x="163" y="717"/>
                    </a:lnTo>
                    <a:lnTo>
                      <a:pt x="161" y="717"/>
                    </a:lnTo>
                    <a:lnTo>
                      <a:pt x="161" y="717"/>
                    </a:lnTo>
                    <a:lnTo>
                      <a:pt x="161" y="717"/>
                    </a:lnTo>
                    <a:lnTo>
                      <a:pt x="161" y="717"/>
                    </a:lnTo>
                    <a:lnTo>
                      <a:pt x="161" y="717"/>
                    </a:lnTo>
                    <a:lnTo>
                      <a:pt x="161" y="717"/>
                    </a:lnTo>
                    <a:lnTo>
                      <a:pt x="159" y="717"/>
                    </a:lnTo>
                    <a:lnTo>
                      <a:pt x="159" y="719"/>
                    </a:lnTo>
                    <a:lnTo>
                      <a:pt x="159" y="719"/>
                    </a:lnTo>
                    <a:lnTo>
                      <a:pt x="159" y="719"/>
                    </a:lnTo>
                    <a:lnTo>
                      <a:pt x="159" y="719"/>
                    </a:lnTo>
                    <a:lnTo>
                      <a:pt x="159" y="719"/>
                    </a:lnTo>
                    <a:lnTo>
                      <a:pt x="159" y="719"/>
                    </a:lnTo>
                    <a:lnTo>
                      <a:pt x="159" y="719"/>
                    </a:lnTo>
                    <a:lnTo>
                      <a:pt x="159" y="719"/>
                    </a:lnTo>
                    <a:lnTo>
                      <a:pt x="159" y="720"/>
                    </a:lnTo>
                    <a:lnTo>
                      <a:pt x="159" y="720"/>
                    </a:lnTo>
                    <a:lnTo>
                      <a:pt x="158" y="720"/>
                    </a:lnTo>
                    <a:lnTo>
                      <a:pt x="158" y="720"/>
                    </a:lnTo>
                    <a:lnTo>
                      <a:pt x="158" y="720"/>
                    </a:lnTo>
                    <a:lnTo>
                      <a:pt x="158" y="720"/>
                    </a:lnTo>
                    <a:lnTo>
                      <a:pt x="156" y="719"/>
                    </a:lnTo>
                    <a:lnTo>
                      <a:pt x="156" y="719"/>
                    </a:lnTo>
                    <a:lnTo>
                      <a:pt x="156" y="719"/>
                    </a:lnTo>
                    <a:lnTo>
                      <a:pt x="156" y="720"/>
                    </a:lnTo>
                    <a:lnTo>
                      <a:pt x="156" y="720"/>
                    </a:lnTo>
                    <a:lnTo>
                      <a:pt x="156" y="720"/>
                    </a:lnTo>
                    <a:lnTo>
                      <a:pt x="156" y="720"/>
                    </a:lnTo>
                    <a:lnTo>
                      <a:pt x="156" y="720"/>
                    </a:lnTo>
                    <a:lnTo>
                      <a:pt x="156" y="722"/>
                    </a:lnTo>
                    <a:lnTo>
                      <a:pt x="154" y="722"/>
                    </a:lnTo>
                    <a:lnTo>
                      <a:pt x="154" y="722"/>
                    </a:lnTo>
                    <a:lnTo>
                      <a:pt x="154" y="722"/>
                    </a:lnTo>
                    <a:lnTo>
                      <a:pt x="154" y="722"/>
                    </a:lnTo>
                    <a:lnTo>
                      <a:pt x="152" y="722"/>
                    </a:lnTo>
                    <a:lnTo>
                      <a:pt x="152" y="722"/>
                    </a:lnTo>
                    <a:lnTo>
                      <a:pt x="152" y="722"/>
                    </a:lnTo>
                    <a:lnTo>
                      <a:pt x="152" y="722"/>
                    </a:lnTo>
                    <a:lnTo>
                      <a:pt x="152" y="722"/>
                    </a:lnTo>
                    <a:lnTo>
                      <a:pt x="152" y="722"/>
                    </a:lnTo>
                    <a:lnTo>
                      <a:pt x="150" y="722"/>
                    </a:lnTo>
                    <a:lnTo>
                      <a:pt x="150" y="724"/>
                    </a:lnTo>
                    <a:lnTo>
                      <a:pt x="150" y="724"/>
                    </a:lnTo>
                    <a:lnTo>
                      <a:pt x="150" y="724"/>
                    </a:lnTo>
                    <a:lnTo>
                      <a:pt x="150" y="724"/>
                    </a:lnTo>
                    <a:lnTo>
                      <a:pt x="148" y="724"/>
                    </a:lnTo>
                    <a:lnTo>
                      <a:pt x="148" y="724"/>
                    </a:lnTo>
                    <a:lnTo>
                      <a:pt x="148" y="724"/>
                    </a:lnTo>
                    <a:lnTo>
                      <a:pt x="148" y="724"/>
                    </a:lnTo>
                    <a:lnTo>
                      <a:pt x="148" y="724"/>
                    </a:lnTo>
                    <a:lnTo>
                      <a:pt x="148" y="726"/>
                    </a:lnTo>
                    <a:lnTo>
                      <a:pt x="148" y="726"/>
                    </a:lnTo>
                    <a:lnTo>
                      <a:pt x="148" y="726"/>
                    </a:lnTo>
                    <a:lnTo>
                      <a:pt x="148" y="726"/>
                    </a:lnTo>
                    <a:lnTo>
                      <a:pt x="147" y="726"/>
                    </a:lnTo>
                    <a:lnTo>
                      <a:pt x="147" y="726"/>
                    </a:lnTo>
                    <a:lnTo>
                      <a:pt x="147" y="726"/>
                    </a:lnTo>
                    <a:lnTo>
                      <a:pt x="147" y="726"/>
                    </a:lnTo>
                    <a:lnTo>
                      <a:pt x="145" y="728"/>
                    </a:lnTo>
                    <a:lnTo>
                      <a:pt x="145" y="728"/>
                    </a:lnTo>
                    <a:lnTo>
                      <a:pt x="145" y="728"/>
                    </a:lnTo>
                    <a:lnTo>
                      <a:pt x="143" y="728"/>
                    </a:lnTo>
                    <a:lnTo>
                      <a:pt x="143" y="728"/>
                    </a:lnTo>
                    <a:lnTo>
                      <a:pt x="143" y="728"/>
                    </a:lnTo>
                    <a:lnTo>
                      <a:pt x="143" y="728"/>
                    </a:lnTo>
                    <a:lnTo>
                      <a:pt x="143" y="728"/>
                    </a:lnTo>
                    <a:lnTo>
                      <a:pt x="141" y="728"/>
                    </a:lnTo>
                    <a:lnTo>
                      <a:pt x="141" y="728"/>
                    </a:lnTo>
                    <a:lnTo>
                      <a:pt x="141" y="728"/>
                    </a:lnTo>
                    <a:lnTo>
                      <a:pt x="141" y="728"/>
                    </a:lnTo>
                    <a:lnTo>
                      <a:pt x="141" y="729"/>
                    </a:lnTo>
                    <a:lnTo>
                      <a:pt x="141" y="729"/>
                    </a:lnTo>
                    <a:lnTo>
                      <a:pt x="141" y="729"/>
                    </a:lnTo>
                    <a:lnTo>
                      <a:pt x="141" y="729"/>
                    </a:lnTo>
                    <a:lnTo>
                      <a:pt x="141" y="729"/>
                    </a:lnTo>
                    <a:lnTo>
                      <a:pt x="141" y="729"/>
                    </a:lnTo>
                    <a:lnTo>
                      <a:pt x="139" y="729"/>
                    </a:lnTo>
                    <a:lnTo>
                      <a:pt x="139" y="731"/>
                    </a:lnTo>
                    <a:lnTo>
                      <a:pt x="139" y="729"/>
                    </a:lnTo>
                    <a:lnTo>
                      <a:pt x="139" y="729"/>
                    </a:lnTo>
                    <a:lnTo>
                      <a:pt x="139" y="729"/>
                    </a:lnTo>
                    <a:lnTo>
                      <a:pt x="139" y="729"/>
                    </a:lnTo>
                    <a:lnTo>
                      <a:pt x="138" y="729"/>
                    </a:lnTo>
                    <a:lnTo>
                      <a:pt x="138" y="729"/>
                    </a:lnTo>
                    <a:lnTo>
                      <a:pt x="138" y="731"/>
                    </a:lnTo>
                    <a:lnTo>
                      <a:pt x="138" y="731"/>
                    </a:lnTo>
                    <a:lnTo>
                      <a:pt x="138" y="731"/>
                    </a:lnTo>
                    <a:lnTo>
                      <a:pt x="138" y="731"/>
                    </a:lnTo>
                    <a:lnTo>
                      <a:pt x="138" y="731"/>
                    </a:lnTo>
                    <a:lnTo>
                      <a:pt x="136" y="731"/>
                    </a:lnTo>
                    <a:lnTo>
                      <a:pt x="136" y="731"/>
                    </a:lnTo>
                    <a:lnTo>
                      <a:pt x="136" y="731"/>
                    </a:lnTo>
                    <a:lnTo>
                      <a:pt x="136" y="731"/>
                    </a:lnTo>
                    <a:lnTo>
                      <a:pt x="136" y="731"/>
                    </a:lnTo>
                    <a:lnTo>
                      <a:pt x="136" y="731"/>
                    </a:lnTo>
                    <a:lnTo>
                      <a:pt x="134" y="731"/>
                    </a:lnTo>
                    <a:lnTo>
                      <a:pt x="134" y="733"/>
                    </a:lnTo>
                    <a:lnTo>
                      <a:pt x="134" y="733"/>
                    </a:lnTo>
                    <a:lnTo>
                      <a:pt x="134" y="733"/>
                    </a:lnTo>
                    <a:lnTo>
                      <a:pt x="134" y="733"/>
                    </a:lnTo>
                    <a:lnTo>
                      <a:pt x="134" y="733"/>
                    </a:lnTo>
                    <a:lnTo>
                      <a:pt x="134" y="733"/>
                    </a:lnTo>
                    <a:lnTo>
                      <a:pt x="134" y="733"/>
                    </a:lnTo>
                    <a:lnTo>
                      <a:pt x="134" y="733"/>
                    </a:lnTo>
                    <a:lnTo>
                      <a:pt x="134" y="733"/>
                    </a:lnTo>
                    <a:lnTo>
                      <a:pt x="134" y="735"/>
                    </a:lnTo>
                    <a:lnTo>
                      <a:pt x="134" y="735"/>
                    </a:lnTo>
                    <a:lnTo>
                      <a:pt x="134" y="735"/>
                    </a:lnTo>
                    <a:lnTo>
                      <a:pt x="134" y="735"/>
                    </a:lnTo>
                    <a:lnTo>
                      <a:pt x="134" y="735"/>
                    </a:lnTo>
                    <a:lnTo>
                      <a:pt x="134" y="735"/>
                    </a:lnTo>
                    <a:lnTo>
                      <a:pt x="132" y="735"/>
                    </a:lnTo>
                    <a:lnTo>
                      <a:pt x="132" y="735"/>
                    </a:lnTo>
                    <a:lnTo>
                      <a:pt x="132" y="735"/>
                    </a:lnTo>
                    <a:lnTo>
                      <a:pt x="132" y="737"/>
                    </a:lnTo>
                    <a:lnTo>
                      <a:pt x="132" y="737"/>
                    </a:lnTo>
                    <a:lnTo>
                      <a:pt x="132" y="737"/>
                    </a:lnTo>
                    <a:lnTo>
                      <a:pt x="132" y="737"/>
                    </a:lnTo>
                    <a:lnTo>
                      <a:pt x="132" y="737"/>
                    </a:lnTo>
                    <a:lnTo>
                      <a:pt x="132" y="737"/>
                    </a:lnTo>
                    <a:lnTo>
                      <a:pt x="130" y="737"/>
                    </a:lnTo>
                    <a:lnTo>
                      <a:pt x="130" y="737"/>
                    </a:lnTo>
                    <a:lnTo>
                      <a:pt x="130" y="737"/>
                    </a:lnTo>
                    <a:lnTo>
                      <a:pt x="130" y="737"/>
                    </a:lnTo>
                    <a:lnTo>
                      <a:pt x="130" y="737"/>
                    </a:lnTo>
                    <a:lnTo>
                      <a:pt x="130" y="739"/>
                    </a:lnTo>
                    <a:lnTo>
                      <a:pt x="130" y="739"/>
                    </a:lnTo>
                    <a:lnTo>
                      <a:pt x="129" y="739"/>
                    </a:lnTo>
                    <a:lnTo>
                      <a:pt x="129" y="739"/>
                    </a:lnTo>
                    <a:lnTo>
                      <a:pt x="129" y="739"/>
                    </a:lnTo>
                    <a:lnTo>
                      <a:pt x="127" y="739"/>
                    </a:lnTo>
                    <a:lnTo>
                      <a:pt x="127" y="739"/>
                    </a:lnTo>
                    <a:lnTo>
                      <a:pt x="127" y="739"/>
                    </a:lnTo>
                    <a:lnTo>
                      <a:pt x="127" y="737"/>
                    </a:lnTo>
                    <a:lnTo>
                      <a:pt x="127" y="737"/>
                    </a:lnTo>
                    <a:lnTo>
                      <a:pt x="127" y="739"/>
                    </a:lnTo>
                    <a:lnTo>
                      <a:pt x="127" y="739"/>
                    </a:lnTo>
                    <a:lnTo>
                      <a:pt x="127" y="739"/>
                    </a:lnTo>
                    <a:lnTo>
                      <a:pt x="127" y="739"/>
                    </a:lnTo>
                    <a:lnTo>
                      <a:pt x="127" y="739"/>
                    </a:lnTo>
                    <a:lnTo>
                      <a:pt x="127" y="739"/>
                    </a:lnTo>
                    <a:lnTo>
                      <a:pt x="125" y="739"/>
                    </a:lnTo>
                    <a:lnTo>
                      <a:pt x="125" y="739"/>
                    </a:lnTo>
                    <a:lnTo>
                      <a:pt x="125" y="739"/>
                    </a:lnTo>
                    <a:lnTo>
                      <a:pt x="125" y="739"/>
                    </a:lnTo>
                    <a:lnTo>
                      <a:pt x="125" y="739"/>
                    </a:lnTo>
                    <a:lnTo>
                      <a:pt x="125" y="739"/>
                    </a:lnTo>
                    <a:lnTo>
                      <a:pt x="125" y="739"/>
                    </a:lnTo>
                    <a:lnTo>
                      <a:pt x="123" y="739"/>
                    </a:lnTo>
                    <a:lnTo>
                      <a:pt x="123" y="739"/>
                    </a:lnTo>
                    <a:lnTo>
                      <a:pt x="123" y="739"/>
                    </a:lnTo>
                    <a:lnTo>
                      <a:pt x="123" y="739"/>
                    </a:lnTo>
                    <a:lnTo>
                      <a:pt x="121" y="739"/>
                    </a:lnTo>
                    <a:lnTo>
                      <a:pt x="121" y="739"/>
                    </a:lnTo>
                    <a:lnTo>
                      <a:pt x="121" y="739"/>
                    </a:lnTo>
                    <a:lnTo>
                      <a:pt x="121" y="739"/>
                    </a:lnTo>
                    <a:lnTo>
                      <a:pt x="120" y="739"/>
                    </a:lnTo>
                    <a:lnTo>
                      <a:pt x="120" y="740"/>
                    </a:lnTo>
                    <a:lnTo>
                      <a:pt x="120" y="740"/>
                    </a:lnTo>
                    <a:lnTo>
                      <a:pt x="118" y="740"/>
                    </a:lnTo>
                    <a:lnTo>
                      <a:pt x="118" y="740"/>
                    </a:lnTo>
                    <a:lnTo>
                      <a:pt x="118" y="740"/>
                    </a:lnTo>
                    <a:lnTo>
                      <a:pt x="118" y="739"/>
                    </a:lnTo>
                    <a:lnTo>
                      <a:pt x="118" y="739"/>
                    </a:lnTo>
                    <a:lnTo>
                      <a:pt x="118" y="739"/>
                    </a:lnTo>
                    <a:lnTo>
                      <a:pt x="118" y="739"/>
                    </a:lnTo>
                    <a:lnTo>
                      <a:pt x="116" y="739"/>
                    </a:lnTo>
                    <a:lnTo>
                      <a:pt x="116" y="740"/>
                    </a:lnTo>
                    <a:lnTo>
                      <a:pt x="116" y="740"/>
                    </a:lnTo>
                    <a:lnTo>
                      <a:pt x="116" y="740"/>
                    </a:lnTo>
                    <a:lnTo>
                      <a:pt x="116" y="740"/>
                    </a:lnTo>
                    <a:lnTo>
                      <a:pt x="116" y="740"/>
                    </a:lnTo>
                    <a:lnTo>
                      <a:pt x="116" y="742"/>
                    </a:lnTo>
                    <a:lnTo>
                      <a:pt x="114" y="742"/>
                    </a:lnTo>
                    <a:lnTo>
                      <a:pt x="114" y="742"/>
                    </a:lnTo>
                    <a:lnTo>
                      <a:pt x="114" y="742"/>
                    </a:lnTo>
                    <a:lnTo>
                      <a:pt x="112" y="742"/>
                    </a:lnTo>
                    <a:lnTo>
                      <a:pt x="112" y="742"/>
                    </a:lnTo>
                    <a:lnTo>
                      <a:pt x="112" y="742"/>
                    </a:lnTo>
                    <a:lnTo>
                      <a:pt x="111" y="742"/>
                    </a:lnTo>
                    <a:lnTo>
                      <a:pt x="111" y="742"/>
                    </a:lnTo>
                    <a:lnTo>
                      <a:pt x="111" y="742"/>
                    </a:lnTo>
                    <a:lnTo>
                      <a:pt x="111" y="742"/>
                    </a:lnTo>
                    <a:lnTo>
                      <a:pt x="111" y="742"/>
                    </a:lnTo>
                    <a:lnTo>
                      <a:pt x="111" y="744"/>
                    </a:lnTo>
                    <a:lnTo>
                      <a:pt x="111" y="744"/>
                    </a:lnTo>
                    <a:lnTo>
                      <a:pt x="111" y="744"/>
                    </a:lnTo>
                    <a:lnTo>
                      <a:pt x="111" y="744"/>
                    </a:lnTo>
                    <a:lnTo>
                      <a:pt x="111" y="744"/>
                    </a:lnTo>
                    <a:lnTo>
                      <a:pt x="111" y="744"/>
                    </a:lnTo>
                    <a:lnTo>
                      <a:pt x="111" y="744"/>
                    </a:lnTo>
                    <a:lnTo>
                      <a:pt x="111" y="746"/>
                    </a:lnTo>
                    <a:lnTo>
                      <a:pt x="111" y="746"/>
                    </a:lnTo>
                    <a:lnTo>
                      <a:pt x="111" y="746"/>
                    </a:lnTo>
                    <a:lnTo>
                      <a:pt x="111" y="746"/>
                    </a:lnTo>
                    <a:lnTo>
                      <a:pt x="111" y="746"/>
                    </a:lnTo>
                    <a:lnTo>
                      <a:pt x="111" y="746"/>
                    </a:lnTo>
                    <a:lnTo>
                      <a:pt x="111" y="746"/>
                    </a:lnTo>
                    <a:lnTo>
                      <a:pt x="111" y="746"/>
                    </a:lnTo>
                    <a:lnTo>
                      <a:pt x="111" y="746"/>
                    </a:lnTo>
                    <a:lnTo>
                      <a:pt x="111" y="746"/>
                    </a:lnTo>
                    <a:lnTo>
                      <a:pt x="111" y="748"/>
                    </a:lnTo>
                    <a:lnTo>
                      <a:pt x="111" y="748"/>
                    </a:lnTo>
                    <a:lnTo>
                      <a:pt x="112" y="748"/>
                    </a:lnTo>
                    <a:lnTo>
                      <a:pt x="112" y="748"/>
                    </a:lnTo>
                    <a:lnTo>
                      <a:pt x="111" y="748"/>
                    </a:lnTo>
                    <a:lnTo>
                      <a:pt x="111" y="748"/>
                    </a:lnTo>
                    <a:lnTo>
                      <a:pt x="111" y="748"/>
                    </a:lnTo>
                    <a:lnTo>
                      <a:pt x="109" y="748"/>
                    </a:lnTo>
                    <a:lnTo>
                      <a:pt x="109" y="748"/>
                    </a:lnTo>
                    <a:lnTo>
                      <a:pt x="109" y="748"/>
                    </a:lnTo>
                    <a:lnTo>
                      <a:pt x="109" y="748"/>
                    </a:lnTo>
                    <a:lnTo>
                      <a:pt x="109" y="748"/>
                    </a:lnTo>
                    <a:lnTo>
                      <a:pt x="109" y="748"/>
                    </a:lnTo>
                    <a:lnTo>
                      <a:pt x="109" y="746"/>
                    </a:lnTo>
                    <a:lnTo>
                      <a:pt x="109" y="746"/>
                    </a:lnTo>
                    <a:lnTo>
                      <a:pt x="109" y="746"/>
                    </a:lnTo>
                    <a:lnTo>
                      <a:pt x="107" y="746"/>
                    </a:lnTo>
                    <a:lnTo>
                      <a:pt x="107" y="746"/>
                    </a:lnTo>
                    <a:lnTo>
                      <a:pt x="107" y="746"/>
                    </a:lnTo>
                    <a:lnTo>
                      <a:pt x="107" y="746"/>
                    </a:lnTo>
                    <a:lnTo>
                      <a:pt x="107" y="746"/>
                    </a:lnTo>
                    <a:lnTo>
                      <a:pt x="107" y="746"/>
                    </a:lnTo>
                    <a:lnTo>
                      <a:pt x="107" y="744"/>
                    </a:lnTo>
                    <a:lnTo>
                      <a:pt x="107" y="744"/>
                    </a:lnTo>
                    <a:lnTo>
                      <a:pt x="107" y="744"/>
                    </a:lnTo>
                    <a:lnTo>
                      <a:pt x="107" y="744"/>
                    </a:lnTo>
                    <a:lnTo>
                      <a:pt x="107" y="744"/>
                    </a:lnTo>
                    <a:lnTo>
                      <a:pt x="107" y="744"/>
                    </a:lnTo>
                    <a:lnTo>
                      <a:pt x="107" y="744"/>
                    </a:lnTo>
                    <a:lnTo>
                      <a:pt x="105" y="746"/>
                    </a:lnTo>
                    <a:lnTo>
                      <a:pt x="105" y="746"/>
                    </a:lnTo>
                    <a:lnTo>
                      <a:pt x="105" y="746"/>
                    </a:lnTo>
                    <a:lnTo>
                      <a:pt x="105" y="748"/>
                    </a:lnTo>
                    <a:lnTo>
                      <a:pt x="105" y="748"/>
                    </a:lnTo>
                    <a:lnTo>
                      <a:pt x="105" y="748"/>
                    </a:lnTo>
                    <a:lnTo>
                      <a:pt x="107" y="748"/>
                    </a:lnTo>
                    <a:lnTo>
                      <a:pt x="107" y="748"/>
                    </a:lnTo>
                    <a:lnTo>
                      <a:pt x="107" y="748"/>
                    </a:lnTo>
                    <a:lnTo>
                      <a:pt x="107" y="748"/>
                    </a:lnTo>
                    <a:lnTo>
                      <a:pt x="107" y="749"/>
                    </a:lnTo>
                    <a:lnTo>
                      <a:pt x="107" y="749"/>
                    </a:lnTo>
                    <a:lnTo>
                      <a:pt x="105" y="749"/>
                    </a:lnTo>
                    <a:lnTo>
                      <a:pt x="105" y="749"/>
                    </a:lnTo>
                    <a:lnTo>
                      <a:pt x="105" y="749"/>
                    </a:lnTo>
                    <a:lnTo>
                      <a:pt x="105" y="749"/>
                    </a:lnTo>
                    <a:lnTo>
                      <a:pt x="105" y="749"/>
                    </a:lnTo>
                    <a:lnTo>
                      <a:pt x="105" y="749"/>
                    </a:lnTo>
                    <a:lnTo>
                      <a:pt x="105" y="749"/>
                    </a:lnTo>
                    <a:lnTo>
                      <a:pt x="107" y="749"/>
                    </a:lnTo>
                    <a:lnTo>
                      <a:pt x="107" y="749"/>
                    </a:lnTo>
                    <a:lnTo>
                      <a:pt x="107" y="751"/>
                    </a:lnTo>
                    <a:lnTo>
                      <a:pt x="107" y="751"/>
                    </a:lnTo>
                    <a:lnTo>
                      <a:pt x="105" y="751"/>
                    </a:lnTo>
                    <a:lnTo>
                      <a:pt x="105" y="751"/>
                    </a:lnTo>
                    <a:lnTo>
                      <a:pt x="105" y="751"/>
                    </a:lnTo>
                    <a:lnTo>
                      <a:pt x="103" y="751"/>
                    </a:lnTo>
                    <a:lnTo>
                      <a:pt x="103" y="751"/>
                    </a:lnTo>
                    <a:lnTo>
                      <a:pt x="105" y="749"/>
                    </a:lnTo>
                    <a:lnTo>
                      <a:pt x="105" y="749"/>
                    </a:lnTo>
                    <a:lnTo>
                      <a:pt x="105" y="749"/>
                    </a:lnTo>
                    <a:lnTo>
                      <a:pt x="103" y="749"/>
                    </a:lnTo>
                    <a:lnTo>
                      <a:pt x="103" y="749"/>
                    </a:lnTo>
                    <a:lnTo>
                      <a:pt x="103" y="749"/>
                    </a:lnTo>
                    <a:lnTo>
                      <a:pt x="103" y="749"/>
                    </a:lnTo>
                    <a:lnTo>
                      <a:pt x="101" y="749"/>
                    </a:lnTo>
                    <a:lnTo>
                      <a:pt x="101" y="749"/>
                    </a:lnTo>
                    <a:lnTo>
                      <a:pt x="101" y="749"/>
                    </a:lnTo>
                    <a:lnTo>
                      <a:pt x="101" y="751"/>
                    </a:lnTo>
                    <a:lnTo>
                      <a:pt x="101" y="751"/>
                    </a:lnTo>
                    <a:lnTo>
                      <a:pt x="101" y="751"/>
                    </a:lnTo>
                    <a:lnTo>
                      <a:pt x="101" y="753"/>
                    </a:lnTo>
                    <a:lnTo>
                      <a:pt x="101" y="753"/>
                    </a:lnTo>
                    <a:lnTo>
                      <a:pt x="101" y="753"/>
                    </a:lnTo>
                    <a:lnTo>
                      <a:pt x="101" y="753"/>
                    </a:lnTo>
                    <a:lnTo>
                      <a:pt x="101" y="753"/>
                    </a:lnTo>
                    <a:lnTo>
                      <a:pt x="100" y="753"/>
                    </a:lnTo>
                    <a:lnTo>
                      <a:pt x="100" y="753"/>
                    </a:lnTo>
                    <a:lnTo>
                      <a:pt x="100" y="753"/>
                    </a:lnTo>
                    <a:lnTo>
                      <a:pt x="100" y="753"/>
                    </a:lnTo>
                    <a:lnTo>
                      <a:pt x="100" y="753"/>
                    </a:lnTo>
                    <a:lnTo>
                      <a:pt x="98" y="751"/>
                    </a:lnTo>
                    <a:lnTo>
                      <a:pt x="98" y="751"/>
                    </a:lnTo>
                    <a:lnTo>
                      <a:pt x="98" y="751"/>
                    </a:lnTo>
                    <a:lnTo>
                      <a:pt x="96" y="751"/>
                    </a:lnTo>
                    <a:lnTo>
                      <a:pt x="96" y="751"/>
                    </a:lnTo>
                    <a:lnTo>
                      <a:pt x="96" y="751"/>
                    </a:lnTo>
                    <a:lnTo>
                      <a:pt x="94" y="751"/>
                    </a:lnTo>
                    <a:lnTo>
                      <a:pt x="94" y="751"/>
                    </a:lnTo>
                    <a:lnTo>
                      <a:pt x="94" y="753"/>
                    </a:lnTo>
                    <a:lnTo>
                      <a:pt x="94" y="753"/>
                    </a:lnTo>
                    <a:lnTo>
                      <a:pt x="94" y="753"/>
                    </a:lnTo>
                    <a:lnTo>
                      <a:pt x="94" y="753"/>
                    </a:lnTo>
                    <a:lnTo>
                      <a:pt x="94" y="753"/>
                    </a:lnTo>
                    <a:lnTo>
                      <a:pt x="94" y="753"/>
                    </a:lnTo>
                    <a:lnTo>
                      <a:pt x="92" y="753"/>
                    </a:lnTo>
                    <a:lnTo>
                      <a:pt x="92" y="753"/>
                    </a:lnTo>
                    <a:lnTo>
                      <a:pt x="94" y="753"/>
                    </a:lnTo>
                    <a:lnTo>
                      <a:pt x="94" y="753"/>
                    </a:lnTo>
                    <a:lnTo>
                      <a:pt x="94" y="753"/>
                    </a:lnTo>
                    <a:lnTo>
                      <a:pt x="92" y="755"/>
                    </a:lnTo>
                    <a:lnTo>
                      <a:pt x="92" y="755"/>
                    </a:lnTo>
                    <a:lnTo>
                      <a:pt x="92" y="755"/>
                    </a:lnTo>
                    <a:lnTo>
                      <a:pt x="92" y="755"/>
                    </a:lnTo>
                    <a:lnTo>
                      <a:pt x="92" y="755"/>
                    </a:lnTo>
                    <a:lnTo>
                      <a:pt x="92" y="755"/>
                    </a:lnTo>
                    <a:lnTo>
                      <a:pt x="92" y="753"/>
                    </a:lnTo>
                    <a:lnTo>
                      <a:pt x="92" y="753"/>
                    </a:lnTo>
                    <a:lnTo>
                      <a:pt x="92" y="753"/>
                    </a:lnTo>
                    <a:lnTo>
                      <a:pt x="92" y="753"/>
                    </a:lnTo>
                    <a:lnTo>
                      <a:pt x="92" y="753"/>
                    </a:lnTo>
                    <a:lnTo>
                      <a:pt x="91" y="753"/>
                    </a:lnTo>
                    <a:lnTo>
                      <a:pt x="91" y="753"/>
                    </a:lnTo>
                    <a:lnTo>
                      <a:pt x="91" y="753"/>
                    </a:lnTo>
                    <a:lnTo>
                      <a:pt x="91" y="753"/>
                    </a:lnTo>
                    <a:lnTo>
                      <a:pt x="89" y="753"/>
                    </a:lnTo>
                    <a:lnTo>
                      <a:pt x="89" y="753"/>
                    </a:lnTo>
                    <a:lnTo>
                      <a:pt x="91" y="753"/>
                    </a:lnTo>
                    <a:lnTo>
                      <a:pt x="91" y="755"/>
                    </a:lnTo>
                    <a:lnTo>
                      <a:pt x="91" y="755"/>
                    </a:lnTo>
                    <a:lnTo>
                      <a:pt x="91" y="755"/>
                    </a:lnTo>
                    <a:lnTo>
                      <a:pt x="91" y="755"/>
                    </a:lnTo>
                    <a:lnTo>
                      <a:pt x="91" y="755"/>
                    </a:lnTo>
                    <a:lnTo>
                      <a:pt x="89" y="755"/>
                    </a:lnTo>
                    <a:lnTo>
                      <a:pt x="89" y="755"/>
                    </a:lnTo>
                    <a:lnTo>
                      <a:pt x="89" y="755"/>
                    </a:lnTo>
                    <a:lnTo>
                      <a:pt x="89" y="757"/>
                    </a:lnTo>
                    <a:lnTo>
                      <a:pt x="89" y="757"/>
                    </a:lnTo>
                    <a:lnTo>
                      <a:pt x="89" y="757"/>
                    </a:lnTo>
                    <a:lnTo>
                      <a:pt x="89" y="757"/>
                    </a:lnTo>
                    <a:lnTo>
                      <a:pt x="87" y="757"/>
                    </a:lnTo>
                    <a:lnTo>
                      <a:pt x="87" y="757"/>
                    </a:lnTo>
                    <a:lnTo>
                      <a:pt x="87" y="757"/>
                    </a:lnTo>
                    <a:lnTo>
                      <a:pt x="87" y="757"/>
                    </a:lnTo>
                    <a:lnTo>
                      <a:pt x="87" y="757"/>
                    </a:lnTo>
                    <a:lnTo>
                      <a:pt x="87" y="757"/>
                    </a:lnTo>
                    <a:lnTo>
                      <a:pt x="87" y="757"/>
                    </a:lnTo>
                    <a:lnTo>
                      <a:pt x="87" y="757"/>
                    </a:lnTo>
                    <a:lnTo>
                      <a:pt x="85" y="757"/>
                    </a:lnTo>
                    <a:lnTo>
                      <a:pt x="85" y="757"/>
                    </a:lnTo>
                    <a:lnTo>
                      <a:pt x="85" y="757"/>
                    </a:lnTo>
                    <a:lnTo>
                      <a:pt x="85" y="757"/>
                    </a:lnTo>
                    <a:lnTo>
                      <a:pt x="85" y="757"/>
                    </a:lnTo>
                    <a:lnTo>
                      <a:pt x="85" y="757"/>
                    </a:lnTo>
                    <a:lnTo>
                      <a:pt x="83" y="757"/>
                    </a:lnTo>
                    <a:lnTo>
                      <a:pt x="83" y="757"/>
                    </a:lnTo>
                    <a:lnTo>
                      <a:pt x="83" y="758"/>
                    </a:lnTo>
                    <a:lnTo>
                      <a:pt x="83" y="758"/>
                    </a:lnTo>
                    <a:lnTo>
                      <a:pt x="83" y="758"/>
                    </a:lnTo>
                    <a:lnTo>
                      <a:pt x="83" y="758"/>
                    </a:lnTo>
                    <a:lnTo>
                      <a:pt x="83" y="758"/>
                    </a:lnTo>
                    <a:lnTo>
                      <a:pt x="85" y="758"/>
                    </a:lnTo>
                    <a:lnTo>
                      <a:pt x="85" y="758"/>
                    </a:lnTo>
                    <a:lnTo>
                      <a:pt x="85" y="758"/>
                    </a:lnTo>
                    <a:lnTo>
                      <a:pt x="85" y="758"/>
                    </a:lnTo>
                    <a:lnTo>
                      <a:pt x="85" y="758"/>
                    </a:lnTo>
                    <a:lnTo>
                      <a:pt x="85" y="758"/>
                    </a:lnTo>
                    <a:lnTo>
                      <a:pt x="87" y="758"/>
                    </a:lnTo>
                    <a:lnTo>
                      <a:pt x="87" y="758"/>
                    </a:lnTo>
                    <a:lnTo>
                      <a:pt x="87" y="758"/>
                    </a:lnTo>
                    <a:lnTo>
                      <a:pt x="87" y="758"/>
                    </a:lnTo>
                    <a:lnTo>
                      <a:pt x="87" y="758"/>
                    </a:lnTo>
                    <a:lnTo>
                      <a:pt x="87" y="760"/>
                    </a:lnTo>
                    <a:lnTo>
                      <a:pt x="87" y="760"/>
                    </a:lnTo>
                    <a:lnTo>
                      <a:pt x="87" y="760"/>
                    </a:lnTo>
                    <a:lnTo>
                      <a:pt x="87" y="760"/>
                    </a:lnTo>
                    <a:lnTo>
                      <a:pt x="87" y="760"/>
                    </a:lnTo>
                    <a:lnTo>
                      <a:pt x="87" y="760"/>
                    </a:lnTo>
                    <a:lnTo>
                      <a:pt x="87" y="762"/>
                    </a:lnTo>
                    <a:lnTo>
                      <a:pt x="87" y="762"/>
                    </a:lnTo>
                    <a:lnTo>
                      <a:pt x="87" y="762"/>
                    </a:lnTo>
                    <a:lnTo>
                      <a:pt x="87" y="762"/>
                    </a:lnTo>
                    <a:lnTo>
                      <a:pt x="87" y="762"/>
                    </a:lnTo>
                    <a:lnTo>
                      <a:pt x="87" y="762"/>
                    </a:lnTo>
                    <a:lnTo>
                      <a:pt x="87" y="764"/>
                    </a:lnTo>
                    <a:lnTo>
                      <a:pt x="87" y="764"/>
                    </a:lnTo>
                    <a:lnTo>
                      <a:pt x="87" y="764"/>
                    </a:lnTo>
                    <a:lnTo>
                      <a:pt x="85" y="764"/>
                    </a:lnTo>
                    <a:lnTo>
                      <a:pt x="85" y="764"/>
                    </a:lnTo>
                    <a:lnTo>
                      <a:pt x="85" y="764"/>
                    </a:lnTo>
                    <a:lnTo>
                      <a:pt x="85" y="764"/>
                    </a:lnTo>
                    <a:lnTo>
                      <a:pt x="83" y="764"/>
                    </a:lnTo>
                    <a:lnTo>
                      <a:pt x="83" y="764"/>
                    </a:lnTo>
                    <a:lnTo>
                      <a:pt x="83" y="764"/>
                    </a:lnTo>
                    <a:lnTo>
                      <a:pt x="83" y="764"/>
                    </a:lnTo>
                    <a:lnTo>
                      <a:pt x="83" y="764"/>
                    </a:lnTo>
                    <a:lnTo>
                      <a:pt x="83" y="764"/>
                    </a:lnTo>
                    <a:lnTo>
                      <a:pt x="82" y="764"/>
                    </a:lnTo>
                    <a:lnTo>
                      <a:pt x="82" y="764"/>
                    </a:lnTo>
                    <a:lnTo>
                      <a:pt x="82" y="764"/>
                    </a:lnTo>
                    <a:lnTo>
                      <a:pt x="82" y="766"/>
                    </a:lnTo>
                    <a:lnTo>
                      <a:pt x="82" y="766"/>
                    </a:lnTo>
                    <a:lnTo>
                      <a:pt x="82" y="766"/>
                    </a:lnTo>
                    <a:lnTo>
                      <a:pt x="82" y="766"/>
                    </a:lnTo>
                    <a:lnTo>
                      <a:pt x="82" y="766"/>
                    </a:lnTo>
                    <a:lnTo>
                      <a:pt x="82" y="766"/>
                    </a:lnTo>
                    <a:lnTo>
                      <a:pt x="80" y="766"/>
                    </a:lnTo>
                    <a:lnTo>
                      <a:pt x="80" y="766"/>
                    </a:lnTo>
                    <a:lnTo>
                      <a:pt x="78" y="766"/>
                    </a:lnTo>
                    <a:lnTo>
                      <a:pt x="78" y="766"/>
                    </a:lnTo>
                    <a:lnTo>
                      <a:pt x="78" y="767"/>
                    </a:lnTo>
                    <a:lnTo>
                      <a:pt x="78" y="767"/>
                    </a:lnTo>
                    <a:lnTo>
                      <a:pt x="78" y="767"/>
                    </a:lnTo>
                    <a:lnTo>
                      <a:pt x="78" y="767"/>
                    </a:lnTo>
                    <a:lnTo>
                      <a:pt x="78" y="769"/>
                    </a:lnTo>
                    <a:lnTo>
                      <a:pt x="78" y="769"/>
                    </a:lnTo>
                    <a:lnTo>
                      <a:pt x="76" y="769"/>
                    </a:lnTo>
                    <a:lnTo>
                      <a:pt x="76" y="767"/>
                    </a:lnTo>
                    <a:lnTo>
                      <a:pt x="76" y="767"/>
                    </a:lnTo>
                    <a:lnTo>
                      <a:pt x="76" y="767"/>
                    </a:lnTo>
                    <a:lnTo>
                      <a:pt x="76" y="767"/>
                    </a:lnTo>
                    <a:lnTo>
                      <a:pt x="76" y="767"/>
                    </a:lnTo>
                    <a:lnTo>
                      <a:pt x="74" y="767"/>
                    </a:lnTo>
                    <a:lnTo>
                      <a:pt x="74" y="767"/>
                    </a:lnTo>
                    <a:lnTo>
                      <a:pt x="74" y="767"/>
                    </a:lnTo>
                    <a:lnTo>
                      <a:pt x="74" y="767"/>
                    </a:lnTo>
                    <a:lnTo>
                      <a:pt x="74" y="767"/>
                    </a:lnTo>
                    <a:lnTo>
                      <a:pt x="74" y="767"/>
                    </a:lnTo>
                    <a:lnTo>
                      <a:pt x="73" y="767"/>
                    </a:lnTo>
                    <a:lnTo>
                      <a:pt x="73" y="767"/>
                    </a:lnTo>
                    <a:lnTo>
                      <a:pt x="73" y="767"/>
                    </a:lnTo>
                    <a:lnTo>
                      <a:pt x="73" y="767"/>
                    </a:lnTo>
                    <a:lnTo>
                      <a:pt x="71" y="767"/>
                    </a:lnTo>
                    <a:lnTo>
                      <a:pt x="71" y="767"/>
                    </a:lnTo>
                    <a:lnTo>
                      <a:pt x="71" y="767"/>
                    </a:lnTo>
                    <a:lnTo>
                      <a:pt x="71" y="767"/>
                    </a:lnTo>
                    <a:lnTo>
                      <a:pt x="69" y="767"/>
                    </a:lnTo>
                    <a:lnTo>
                      <a:pt x="69" y="767"/>
                    </a:lnTo>
                    <a:lnTo>
                      <a:pt x="69" y="767"/>
                    </a:lnTo>
                    <a:lnTo>
                      <a:pt x="69" y="767"/>
                    </a:lnTo>
                    <a:lnTo>
                      <a:pt x="69" y="767"/>
                    </a:lnTo>
                    <a:lnTo>
                      <a:pt x="67" y="767"/>
                    </a:lnTo>
                    <a:lnTo>
                      <a:pt x="67" y="769"/>
                    </a:lnTo>
                    <a:lnTo>
                      <a:pt x="65" y="767"/>
                    </a:lnTo>
                    <a:lnTo>
                      <a:pt x="65" y="769"/>
                    </a:lnTo>
                    <a:lnTo>
                      <a:pt x="65" y="769"/>
                    </a:lnTo>
                    <a:lnTo>
                      <a:pt x="63" y="769"/>
                    </a:lnTo>
                    <a:lnTo>
                      <a:pt x="63" y="769"/>
                    </a:lnTo>
                    <a:lnTo>
                      <a:pt x="63" y="769"/>
                    </a:lnTo>
                    <a:lnTo>
                      <a:pt x="62" y="769"/>
                    </a:lnTo>
                    <a:lnTo>
                      <a:pt x="62" y="769"/>
                    </a:lnTo>
                    <a:lnTo>
                      <a:pt x="62" y="769"/>
                    </a:lnTo>
                    <a:lnTo>
                      <a:pt x="62" y="769"/>
                    </a:lnTo>
                    <a:lnTo>
                      <a:pt x="62" y="769"/>
                    </a:lnTo>
                    <a:lnTo>
                      <a:pt x="60" y="769"/>
                    </a:lnTo>
                    <a:lnTo>
                      <a:pt x="60" y="769"/>
                    </a:lnTo>
                    <a:lnTo>
                      <a:pt x="60" y="769"/>
                    </a:lnTo>
                    <a:lnTo>
                      <a:pt x="60" y="769"/>
                    </a:lnTo>
                    <a:lnTo>
                      <a:pt x="60" y="771"/>
                    </a:lnTo>
                    <a:lnTo>
                      <a:pt x="60" y="771"/>
                    </a:lnTo>
                    <a:lnTo>
                      <a:pt x="60" y="771"/>
                    </a:lnTo>
                    <a:lnTo>
                      <a:pt x="60" y="771"/>
                    </a:lnTo>
                    <a:lnTo>
                      <a:pt x="58" y="771"/>
                    </a:lnTo>
                    <a:lnTo>
                      <a:pt x="58" y="771"/>
                    </a:lnTo>
                    <a:lnTo>
                      <a:pt x="58" y="771"/>
                    </a:lnTo>
                    <a:lnTo>
                      <a:pt x="58" y="769"/>
                    </a:lnTo>
                    <a:lnTo>
                      <a:pt x="58" y="769"/>
                    </a:lnTo>
                    <a:lnTo>
                      <a:pt x="58" y="769"/>
                    </a:lnTo>
                    <a:lnTo>
                      <a:pt x="58" y="769"/>
                    </a:lnTo>
                    <a:lnTo>
                      <a:pt x="56" y="769"/>
                    </a:lnTo>
                    <a:lnTo>
                      <a:pt x="54" y="769"/>
                    </a:lnTo>
                    <a:lnTo>
                      <a:pt x="54" y="769"/>
                    </a:lnTo>
                    <a:lnTo>
                      <a:pt x="54" y="769"/>
                    </a:lnTo>
                    <a:lnTo>
                      <a:pt x="54" y="769"/>
                    </a:lnTo>
                    <a:lnTo>
                      <a:pt x="54" y="769"/>
                    </a:lnTo>
                    <a:lnTo>
                      <a:pt x="54" y="769"/>
                    </a:lnTo>
                    <a:lnTo>
                      <a:pt x="53" y="769"/>
                    </a:lnTo>
                    <a:lnTo>
                      <a:pt x="53" y="769"/>
                    </a:lnTo>
                    <a:lnTo>
                      <a:pt x="53" y="769"/>
                    </a:lnTo>
                    <a:lnTo>
                      <a:pt x="53" y="769"/>
                    </a:lnTo>
                    <a:lnTo>
                      <a:pt x="53" y="771"/>
                    </a:lnTo>
                    <a:lnTo>
                      <a:pt x="53" y="771"/>
                    </a:lnTo>
                    <a:lnTo>
                      <a:pt x="53" y="771"/>
                    </a:lnTo>
                    <a:lnTo>
                      <a:pt x="53" y="771"/>
                    </a:lnTo>
                    <a:lnTo>
                      <a:pt x="53" y="773"/>
                    </a:lnTo>
                    <a:lnTo>
                      <a:pt x="53" y="773"/>
                    </a:lnTo>
                    <a:lnTo>
                      <a:pt x="51" y="773"/>
                    </a:lnTo>
                    <a:lnTo>
                      <a:pt x="51" y="773"/>
                    </a:lnTo>
                    <a:lnTo>
                      <a:pt x="51" y="773"/>
                    </a:lnTo>
                    <a:lnTo>
                      <a:pt x="51" y="773"/>
                    </a:lnTo>
                    <a:lnTo>
                      <a:pt x="51" y="775"/>
                    </a:lnTo>
                    <a:lnTo>
                      <a:pt x="49" y="775"/>
                    </a:lnTo>
                    <a:lnTo>
                      <a:pt x="49" y="775"/>
                    </a:lnTo>
                    <a:lnTo>
                      <a:pt x="49" y="775"/>
                    </a:lnTo>
                    <a:lnTo>
                      <a:pt x="49" y="775"/>
                    </a:lnTo>
                    <a:lnTo>
                      <a:pt x="49" y="775"/>
                    </a:lnTo>
                    <a:lnTo>
                      <a:pt x="49" y="775"/>
                    </a:lnTo>
                    <a:lnTo>
                      <a:pt x="49" y="775"/>
                    </a:lnTo>
                    <a:lnTo>
                      <a:pt x="47" y="775"/>
                    </a:lnTo>
                    <a:lnTo>
                      <a:pt x="47" y="775"/>
                    </a:lnTo>
                    <a:lnTo>
                      <a:pt x="47" y="775"/>
                    </a:lnTo>
                    <a:lnTo>
                      <a:pt x="47" y="775"/>
                    </a:lnTo>
                    <a:lnTo>
                      <a:pt x="47" y="775"/>
                    </a:lnTo>
                    <a:lnTo>
                      <a:pt x="45" y="775"/>
                    </a:lnTo>
                    <a:lnTo>
                      <a:pt x="45" y="777"/>
                    </a:lnTo>
                    <a:lnTo>
                      <a:pt x="45" y="777"/>
                    </a:lnTo>
                    <a:lnTo>
                      <a:pt x="45" y="777"/>
                    </a:lnTo>
                    <a:lnTo>
                      <a:pt x="44" y="777"/>
                    </a:lnTo>
                    <a:lnTo>
                      <a:pt x="44" y="777"/>
                    </a:lnTo>
                    <a:lnTo>
                      <a:pt x="44" y="775"/>
                    </a:lnTo>
                    <a:lnTo>
                      <a:pt x="44" y="775"/>
                    </a:lnTo>
                    <a:lnTo>
                      <a:pt x="42" y="775"/>
                    </a:lnTo>
                    <a:lnTo>
                      <a:pt x="42" y="775"/>
                    </a:lnTo>
                    <a:lnTo>
                      <a:pt x="42" y="775"/>
                    </a:lnTo>
                    <a:lnTo>
                      <a:pt x="42" y="775"/>
                    </a:lnTo>
                    <a:lnTo>
                      <a:pt x="42" y="775"/>
                    </a:lnTo>
                    <a:lnTo>
                      <a:pt x="42" y="775"/>
                    </a:lnTo>
                    <a:lnTo>
                      <a:pt x="42" y="773"/>
                    </a:lnTo>
                    <a:lnTo>
                      <a:pt x="40" y="773"/>
                    </a:lnTo>
                    <a:lnTo>
                      <a:pt x="40" y="773"/>
                    </a:lnTo>
                    <a:lnTo>
                      <a:pt x="40" y="775"/>
                    </a:lnTo>
                    <a:lnTo>
                      <a:pt x="40" y="775"/>
                    </a:lnTo>
                    <a:lnTo>
                      <a:pt x="40" y="775"/>
                    </a:lnTo>
                    <a:lnTo>
                      <a:pt x="40" y="775"/>
                    </a:lnTo>
                    <a:lnTo>
                      <a:pt x="38" y="775"/>
                    </a:lnTo>
                    <a:lnTo>
                      <a:pt x="38" y="775"/>
                    </a:lnTo>
                    <a:lnTo>
                      <a:pt x="36" y="775"/>
                    </a:lnTo>
                    <a:lnTo>
                      <a:pt x="36" y="775"/>
                    </a:lnTo>
                    <a:lnTo>
                      <a:pt x="36" y="775"/>
                    </a:lnTo>
                    <a:lnTo>
                      <a:pt x="35" y="775"/>
                    </a:lnTo>
                    <a:lnTo>
                      <a:pt x="35" y="775"/>
                    </a:lnTo>
                    <a:lnTo>
                      <a:pt x="35" y="775"/>
                    </a:lnTo>
                    <a:lnTo>
                      <a:pt x="35" y="775"/>
                    </a:lnTo>
                    <a:lnTo>
                      <a:pt x="33" y="775"/>
                    </a:lnTo>
                    <a:lnTo>
                      <a:pt x="33" y="775"/>
                    </a:lnTo>
                    <a:lnTo>
                      <a:pt x="33" y="775"/>
                    </a:lnTo>
                    <a:lnTo>
                      <a:pt x="33" y="775"/>
                    </a:lnTo>
                    <a:lnTo>
                      <a:pt x="33" y="777"/>
                    </a:lnTo>
                    <a:lnTo>
                      <a:pt x="33" y="777"/>
                    </a:lnTo>
                    <a:lnTo>
                      <a:pt x="33" y="777"/>
                    </a:lnTo>
                    <a:lnTo>
                      <a:pt x="33" y="777"/>
                    </a:lnTo>
                    <a:lnTo>
                      <a:pt x="33" y="777"/>
                    </a:lnTo>
                    <a:lnTo>
                      <a:pt x="33" y="778"/>
                    </a:lnTo>
                    <a:lnTo>
                      <a:pt x="31" y="778"/>
                    </a:lnTo>
                    <a:lnTo>
                      <a:pt x="31" y="778"/>
                    </a:lnTo>
                    <a:lnTo>
                      <a:pt x="31" y="777"/>
                    </a:lnTo>
                    <a:lnTo>
                      <a:pt x="31" y="777"/>
                    </a:lnTo>
                    <a:lnTo>
                      <a:pt x="31" y="777"/>
                    </a:lnTo>
                    <a:lnTo>
                      <a:pt x="31" y="777"/>
                    </a:lnTo>
                    <a:lnTo>
                      <a:pt x="29" y="777"/>
                    </a:lnTo>
                    <a:lnTo>
                      <a:pt x="29" y="777"/>
                    </a:lnTo>
                    <a:lnTo>
                      <a:pt x="29" y="777"/>
                    </a:lnTo>
                    <a:lnTo>
                      <a:pt x="29" y="777"/>
                    </a:lnTo>
                    <a:lnTo>
                      <a:pt x="29" y="777"/>
                    </a:lnTo>
                    <a:lnTo>
                      <a:pt x="29" y="777"/>
                    </a:lnTo>
                    <a:lnTo>
                      <a:pt x="27" y="777"/>
                    </a:lnTo>
                    <a:lnTo>
                      <a:pt x="27" y="777"/>
                    </a:lnTo>
                    <a:lnTo>
                      <a:pt x="27" y="777"/>
                    </a:lnTo>
                    <a:lnTo>
                      <a:pt x="27" y="777"/>
                    </a:lnTo>
                    <a:lnTo>
                      <a:pt x="27" y="777"/>
                    </a:lnTo>
                    <a:lnTo>
                      <a:pt x="25" y="777"/>
                    </a:lnTo>
                    <a:lnTo>
                      <a:pt x="25" y="777"/>
                    </a:lnTo>
                    <a:lnTo>
                      <a:pt x="25" y="777"/>
                    </a:lnTo>
                    <a:lnTo>
                      <a:pt x="25" y="777"/>
                    </a:lnTo>
                    <a:lnTo>
                      <a:pt x="25" y="777"/>
                    </a:lnTo>
                    <a:lnTo>
                      <a:pt x="25" y="777"/>
                    </a:lnTo>
                    <a:lnTo>
                      <a:pt x="25" y="778"/>
                    </a:lnTo>
                    <a:lnTo>
                      <a:pt x="24" y="778"/>
                    </a:lnTo>
                    <a:lnTo>
                      <a:pt x="24" y="778"/>
                    </a:lnTo>
                    <a:lnTo>
                      <a:pt x="24" y="778"/>
                    </a:lnTo>
                    <a:lnTo>
                      <a:pt x="24" y="778"/>
                    </a:lnTo>
                    <a:lnTo>
                      <a:pt x="22" y="778"/>
                    </a:lnTo>
                    <a:lnTo>
                      <a:pt x="22" y="778"/>
                    </a:lnTo>
                    <a:lnTo>
                      <a:pt x="22" y="778"/>
                    </a:lnTo>
                    <a:lnTo>
                      <a:pt x="20" y="778"/>
                    </a:lnTo>
                    <a:lnTo>
                      <a:pt x="20" y="778"/>
                    </a:lnTo>
                    <a:lnTo>
                      <a:pt x="20" y="780"/>
                    </a:lnTo>
                    <a:lnTo>
                      <a:pt x="20" y="780"/>
                    </a:lnTo>
                    <a:lnTo>
                      <a:pt x="18" y="780"/>
                    </a:lnTo>
                    <a:lnTo>
                      <a:pt x="18" y="780"/>
                    </a:lnTo>
                    <a:lnTo>
                      <a:pt x="18" y="780"/>
                    </a:lnTo>
                    <a:lnTo>
                      <a:pt x="18" y="780"/>
                    </a:lnTo>
                    <a:lnTo>
                      <a:pt x="16" y="780"/>
                    </a:lnTo>
                    <a:lnTo>
                      <a:pt x="16" y="780"/>
                    </a:lnTo>
                    <a:lnTo>
                      <a:pt x="16" y="780"/>
                    </a:lnTo>
                    <a:lnTo>
                      <a:pt x="16" y="780"/>
                    </a:lnTo>
                    <a:lnTo>
                      <a:pt x="15" y="782"/>
                    </a:lnTo>
                    <a:lnTo>
                      <a:pt x="15" y="782"/>
                    </a:lnTo>
                    <a:lnTo>
                      <a:pt x="15" y="782"/>
                    </a:lnTo>
                    <a:lnTo>
                      <a:pt x="13" y="782"/>
                    </a:lnTo>
                    <a:lnTo>
                      <a:pt x="13" y="782"/>
                    </a:lnTo>
                    <a:lnTo>
                      <a:pt x="13" y="782"/>
                    </a:lnTo>
                    <a:lnTo>
                      <a:pt x="13" y="782"/>
                    </a:lnTo>
                    <a:lnTo>
                      <a:pt x="13" y="784"/>
                    </a:lnTo>
                    <a:lnTo>
                      <a:pt x="13" y="784"/>
                    </a:lnTo>
                    <a:lnTo>
                      <a:pt x="11" y="784"/>
                    </a:lnTo>
                    <a:lnTo>
                      <a:pt x="11" y="784"/>
                    </a:lnTo>
                    <a:lnTo>
                      <a:pt x="11" y="784"/>
                    </a:lnTo>
                    <a:lnTo>
                      <a:pt x="11" y="784"/>
                    </a:lnTo>
                    <a:lnTo>
                      <a:pt x="11" y="784"/>
                    </a:lnTo>
                    <a:lnTo>
                      <a:pt x="11" y="782"/>
                    </a:lnTo>
                    <a:lnTo>
                      <a:pt x="11" y="782"/>
                    </a:lnTo>
                    <a:lnTo>
                      <a:pt x="11" y="782"/>
                    </a:lnTo>
                    <a:lnTo>
                      <a:pt x="11" y="782"/>
                    </a:lnTo>
                    <a:lnTo>
                      <a:pt x="11" y="782"/>
                    </a:lnTo>
                    <a:lnTo>
                      <a:pt x="9" y="782"/>
                    </a:lnTo>
                    <a:lnTo>
                      <a:pt x="9" y="780"/>
                    </a:lnTo>
                    <a:lnTo>
                      <a:pt x="9" y="780"/>
                    </a:lnTo>
                    <a:lnTo>
                      <a:pt x="9" y="780"/>
                    </a:lnTo>
                    <a:lnTo>
                      <a:pt x="9" y="780"/>
                    </a:lnTo>
                    <a:lnTo>
                      <a:pt x="7" y="780"/>
                    </a:lnTo>
                    <a:lnTo>
                      <a:pt x="7" y="780"/>
                    </a:lnTo>
                    <a:lnTo>
                      <a:pt x="6" y="780"/>
                    </a:lnTo>
                    <a:lnTo>
                      <a:pt x="6" y="780"/>
                    </a:lnTo>
                    <a:lnTo>
                      <a:pt x="6" y="780"/>
                    </a:lnTo>
                    <a:lnTo>
                      <a:pt x="4" y="780"/>
                    </a:lnTo>
                    <a:lnTo>
                      <a:pt x="4" y="780"/>
                    </a:lnTo>
                    <a:lnTo>
                      <a:pt x="4" y="780"/>
                    </a:lnTo>
                    <a:lnTo>
                      <a:pt x="4" y="780"/>
                    </a:lnTo>
                    <a:lnTo>
                      <a:pt x="2" y="780"/>
                    </a:lnTo>
                    <a:lnTo>
                      <a:pt x="2" y="780"/>
                    </a:lnTo>
                    <a:lnTo>
                      <a:pt x="2" y="778"/>
                    </a:lnTo>
                    <a:lnTo>
                      <a:pt x="2" y="778"/>
                    </a:lnTo>
                    <a:lnTo>
                      <a:pt x="2" y="778"/>
                    </a:lnTo>
                    <a:lnTo>
                      <a:pt x="2" y="778"/>
                    </a:lnTo>
                    <a:lnTo>
                      <a:pt x="2" y="778"/>
                    </a:lnTo>
                    <a:lnTo>
                      <a:pt x="4" y="777"/>
                    </a:lnTo>
                    <a:lnTo>
                      <a:pt x="4" y="777"/>
                    </a:lnTo>
                    <a:lnTo>
                      <a:pt x="4" y="777"/>
                    </a:lnTo>
                    <a:lnTo>
                      <a:pt x="6" y="777"/>
                    </a:lnTo>
                    <a:lnTo>
                      <a:pt x="6" y="777"/>
                    </a:lnTo>
                    <a:lnTo>
                      <a:pt x="6" y="777"/>
                    </a:lnTo>
                    <a:lnTo>
                      <a:pt x="6" y="777"/>
                    </a:lnTo>
                    <a:lnTo>
                      <a:pt x="6" y="777"/>
                    </a:lnTo>
                    <a:lnTo>
                      <a:pt x="6" y="777"/>
                    </a:lnTo>
                    <a:lnTo>
                      <a:pt x="7" y="777"/>
                    </a:lnTo>
                    <a:lnTo>
                      <a:pt x="7" y="777"/>
                    </a:lnTo>
                    <a:lnTo>
                      <a:pt x="7" y="777"/>
                    </a:lnTo>
                    <a:lnTo>
                      <a:pt x="7" y="777"/>
                    </a:lnTo>
                    <a:lnTo>
                      <a:pt x="9" y="777"/>
                    </a:lnTo>
                    <a:lnTo>
                      <a:pt x="9" y="777"/>
                    </a:lnTo>
                    <a:lnTo>
                      <a:pt x="9" y="775"/>
                    </a:lnTo>
                    <a:lnTo>
                      <a:pt x="9" y="775"/>
                    </a:lnTo>
                    <a:lnTo>
                      <a:pt x="11" y="775"/>
                    </a:lnTo>
                    <a:lnTo>
                      <a:pt x="11" y="773"/>
                    </a:lnTo>
                    <a:lnTo>
                      <a:pt x="11" y="773"/>
                    </a:lnTo>
                    <a:lnTo>
                      <a:pt x="11" y="771"/>
                    </a:lnTo>
                    <a:lnTo>
                      <a:pt x="11" y="771"/>
                    </a:lnTo>
                    <a:lnTo>
                      <a:pt x="11" y="771"/>
                    </a:lnTo>
                    <a:lnTo>
                      <a:pt x="11" y="771"/>
                    </a:lnTo>
                    <a:lnTo>
                      <a:pt x="11" y="771"/>
                    </a:lnTo>
                    <a:lnTo>
                      <a:pt x="11" y="769"/>
                    </a:lnTo>
                    <a:lnTo>
                      <a:pt x="11" y="769"/>
                    </a:lnTo>
                    <a:lnTo>
                      <a:pt x="11" y="767"/>
                    </a:lnTo>
                    <a:lnTo>
                      <a:pt x="11" y="767"/>
                    </a:lnTo>
                    <a:lnTo>
                      <a:pt x="11" y="767"/>
                    </a:lnTo>
                    <a:lnTo>
                      <a:pt x="9" y="766"/>
                    </a:lnTo>
                    <a:lnTo>
                      <a:pt x="9" y="766"/>
                    </a:lnTo>
                    <a:lnTo>
                      <a:pt x="9" y="766"/>
                    </a:lnTo>
                    <a:lnTo>
                      <a:pt x="9" y="766"/>
                    </a:lnTo>
                    <a:lnTo>
                      <a:pt x="9" y="766"/>
                    </a:lnTo>
                    <a:lnTo>
                      <a:pt x="9" y="766"/>
                    </a:lnTo>
                    <a:lnTo>
                      <a:pt x="9" y="766"/>
                    </a:lnTo>
                    <a:lnTo>
                      <a:pt x="9" y="766"/>
                    </a:lnTo>
                    <a:lnTo>
                      <a:pt x="7" y="764"/>
                    </a:lnTo>
                    <a:lnTo>
                      <a:pt x="7" y="764"/>
                    </a:lnTo>
                    <a:lnTo>
                      <a:pt x="7" y="764"/>
                    </a:lnTo>
                    <a:lnTo>
                      <a:pt x="7" y="764"/>
                    </a:lnTo>
                    <a:lnTo>
                      <a:pt x="7" y="764"/>
                    </a:lnTo>
                    <a:lnTo>
                      <a:pt x="7" y="764"/>
                    </a:lnTo>
                    <a:lnTo>
                      <a:pt x="7" y="764"/>
                    </a:lnTo>
                    <a:lnTo>
                      <a:pt x="7" y="764"/>
                    </a:lnTo>
                    <a:lnTo>
                      <a:pt x="7" y="764"/>
                    </a:lnTo>
                    <a:lnTo>
                      <a:pt x="7" y="764"/>
                    </a:lnTo>
                    <a:lnTo>
                      <a:pt x="7" y="764"/>
                    </a:lnTo>
                    <a:lnTo>
                      <a:pt x="6" y="764"/>
                    </a:lnTo>
                    <a:lnTo>
                      <a:pt x="6" y="762"/>
                    </a:lnTo>
                    <a:lnTo>
                      <a:pt x="6" y="762"/>
                    </a:lnTo>
                    <a:lnTo>
                      <a:pt x="6" y="762"/>
                    </a:lnTo>
                    <a:lnTo>
                      <a:pt x="6" y="762"/>
                    </a:lnTo>
                    <a:lnTo>
                      <a:pt x="6" y="762"/>
                    </a:lnTo>
                    <a:lnTo>
                      <a:pt x="6" y="762"/>
                    </a:lnTo>
                    <a:lnTo>
                      <a:pt x="6" y="762"/>
                    </a:lnTo>
                    <a:lnTo>
                      <a:pt x="6" y="762"/>
                    </a:lnTo>
                    <a:lnTo>
                      <a:pt x="6" y="762"/>
                    </a:lnTo>
                    <a:lnTo>
                      <a:pt x="6" y="762"/>
                    </a:lnTo>
                    <a:lnTo>
                      <a:pt x="6" y="762"/>
                    </a:lnTo>
                    <a:lnTo>
                      <a:pt x="4" y="760"/>
                    </a:lnTo>
                    <a:lnTo>
                      <a:pt x="4" y="760"/>
                    </a:lnTo>
                    <a:lnTo>
                      <a:pt x="4" y="760"/>
                    </a:lnTo>
                    <a:lnTo>
                      <a:pt x="4" y="760"/>
                    </a:lnTo>
                    <a:lnTo>
                      <a:pt x="4" y="760"/>
                    </a:lnTo>
                    <a:lnTo>
                      <a:pt x="4" y="760"/>
                    </a:lnTo>
                    <a:lnTo>
                      <a:pt x="4" y="760"/>
                    </a:lnTo>
                    <a:lnTo>
                      <a:pt x="4" y="760"/>
                    </a:lnTo>
                    <a:lnTo>
                      <a:pt x="4" y="760"/>
                    </a:lnTo>
                    <a:lnTo>
                      <a:pt x="2" y="760"/>
                    </a:lnTo>
                    <a:lnTo>
                      <a:pt x="2" y="760"/>
                    </a:lnTo>
                    <a:lnTo>
                      <a:pt x="2" y="760"/>
                    </a:lnTo>
                    <a:lnTo>
                      <a:pt x="2" y="760"/>
                    </a:lnTo>
                    <a:lnTo>
                      <a:pt x="2" y="758"/>
                    </a:lnTo>
                    <a:lnTo>
                      <a:pt x="2" y="758"/>
                    </a:lnTo>
                    <a:lnTo>
                      <a:pt x="2" y="758"/>
                    </a:lnTo>
                    <a:lnTo>
                      <a:pt x="2" y="758"/>
                    </a:lnTo>
                    <a:lnTo>
                      <a:pt x="4" y="757"/>
                    </a:lnTo>
                    <a:lnTo>
                      <a:pt x="4" y="757"/>
                    </a:lnTo>
                    <a:lnTo>
                      <a:pt x="4" y="757"/>
                    </a:lnTo>
                    <a:lnTo>
                      <a:pt x="4" y="757"/>
                    </a:lnTo>
                    <a:lnTo>
                      <a:pt x="4" y="755"/>
                    </a:lnTo>
                    <a:lnTo>
                      <a:pt x="4" y="755"/>
                    </a:lnTo>
                    <a:lnTo>
                      <a:pt x="4" y="755"/>
                    </a:lnTo>
                    <a:lnTo>
                      <a:pt x="4" y="755"/>
                    </a:lnTo>
                    <a:lnTo>
                      <a:pt x="4" y="755"/>
                    </a:lnTo>
                    <a:lnTo>
                      <a:pt x="4" y="755"/>
                    </a:lnTo>
                    <a:lnTo>
                      <a:pt x="6" y="755"/>
                    </a:lnTo>
                    <a:lnTo>
                      <a:pt x="6" y="753"/>
                    </a:lnTo>
                    <a:lnTo>
                      <a:pt x="7" y="753"/>
                    </a:lnTo>
                    <a:lnTo>
                      <a:pt x="7" y="753"/>
                    </a:lnTo>
                    <a:lnTo>
                      <a:pt x="7" y="753"/>
                    </a:lnTo>
                    <a:lnTo>
                      <a:pt x="7" y="751"/>
                    </a:lnTo>
                    <a:lnTo>
                      <a:pt x="7" y="751"/>
                    </a:lnTo>
                    <a:lnTo>
                      <a:pt x="7" y="751"/>
                    </a:lnTo>
                    <a:lnTo>
                      <a:pt x="7" y="751"/>
                    </a:lnTo>
                    <a:lnTo>
                      <a:pt x="7" y="751"/>
                    </a:lnTo>
                    <a:lnTo>
                      <a:pt x="7" y="751"/>
                    </a:lnTo>
                    <a:lnTo>
                      <a:pt x="7" y="749"/>
                    </a:lnTo>
                    <a:lnTo>
                      <a:pt x="7" y="749"/>
                    </a:lnTo>
                    <a:lnTo>
                      <a:pt x="7" y="749"/>
                    </a:lnTo>
                    <a:lnTo>
                      <a:pt x="7" y="749"/>
                    </a:lnTo>
                    <a:lnTo>
                      <a:pt x="7" y="748"/>
                    </a:lnTo>
                    <a:lnTo>
                      <a:pt x="7" y="748"/>
                    </a:lnTo>
                    <a:lnTo>
                      <a:pt x="7" y="746"/>
                    </a:lnTo>
                    <a:lnTo>
                      <a:pt x="7" y="746"/>
                    </a:lnTo>
                    <a:lnTo>
                      <a:pt x="7" y="746"/>
                    </a:lnTo>
                    <a:lnTo>
                      <a:pt x="7" y="746"/>
                    </a:lnTo>
                    <a:lnTo>
                      <a:pt x="7" y="746"/>
                    </a:lnTo>
                    <a:lnTo>
                      <a:pt x="7" y="746"/>
                    </a:lnTo>
                    <a:lnTo>
                      <a:pt x="7" y="746"/>
                    </a:lnTo>
                    <a:lnTo>
                      <a:pt x="7" y="746"/>
                    </a:lnTo>
                    <a:lnTo>
                      <a:pt x="7" y="746"/>
                    </a:lnTo>
                    <a:lnTo>
                      <a:pt x="7" y="744"/>
                    </a:lnTo>
                    <a:lnTo>
                      <a:pt x="7" y="744"/>
                    </a:lnTo>
                    <a:lnTo>
                      <a:pt x="7" y="744"/>
                    </a:lnTo>
                    <a:lnTo>
                      <a:pt x="7" y="744"/>
                    </a:lnTo>
                    <a:lnTo>
                      <a:pt x="7" y="744"/>
                    </a:lnTo>
                    <a:lnTo>
                      <a:pt x="6" y="744"/>
                    </a:lnTo>
                    <a:lnTo>
                      <a:pt x="6" y="744"/>
                    </a:lnTo>
                    <a:lnTo>
                      <a:pt x="6" y="744"/>
                    </a:lnTo>
                    <a:lnTo>
                      <a:pt x="6" y="742"/>
                    </a:lnTo>
                    <a:lnTo>
                      <a:pt x="6" y="742"/>
                    </a:lnTo>
                    <a:lnTo>
                      <a:pt x="6" y="742"/>
                    </a:lnTo>
                    <a:lnTo>
                      <a:pt x="6" y="742"/>
                    </a:lnTo>
                    <a:lnTo>
                      <a:pt x="6" y="742"/>
                    </a:lnTo>
                    <a:lnTo>
                      <a:pt x="4" y="742"/>
                    </a:lnTo>
                    <a:lnTo>
                      <a:pt x="4" y="742"/>
                    </a:lnTo>
                    <a:lnTo>
                      <a:pt x="4" y="742"/>
                    </a:lnTo>
                    <a:lnTo>
                      <a:pt x="4" y="742"/>
                    </a:lnTo>
                    <a:lnTo>
                      <a:pt x="4" y="742"/>
                    </a:lnTo>
                    <a:lnTo>
                      <a:pt x="4" y="742"/>
                    </a:lnTo>
                    <a:lnTo>
                      <a:pt x="4" y="742"/>
                    </a:lnTo>
                    <a:lnTo>
                      <a:pt x="2" y="742"/>
                    </a:lnTo>
                    <a:lnTo>
                      <a:pt x="2" y="742"/>
                    </a:lnTo>
                    <a:lnTo>
                      <a:pt x="2" y="742"/>
                    </a:lnTo>
                    <a:lnTo>
                      <a:pt x="2" y="742"/>
                    </a:lnTo>
                    <a:lnTo>
                      <a:pt x="2" y="740"/>
                    </a:lnTo>
                    <a:lnTo>
                      <a:pt x="2" y="740"/>
                    </a:lnTo>
                    <a:lnTo>
                      <a:pt x="0" y="740"/>
                    </a:lnTo>
                    <a:lnTo>
                      <a:pt x="0" y="740"/>
                    </a:lnTo>
                    <a:lnTo>
                      <a:pt x="0" y="739"/>
                    </a:lnTo>
                    <a:lnTo>
                      <a:pt x="0" y="739"/>
                    </a:lnTo>
                    <a:lnTo>
                      <a:pt x="0" y="739"/>
                    </a:lnTo>
                    <a:lnTo>
                      <a:pt x="0" y="739"/>
                    </a:lnTo>
                    <a:lnTo>
                      <a:pt x="0" y="737"/>
                    </a:lnTo>
                    <a:lnTo>
                      <a:pt x="0" y="737"/>
                    </a:lnTo>
                    <a:lnTo>
                      <a:pt x="2" y="737"/>
                    </a:lnTo>
                    <a:lnTo>
                      <a:pt x="2" y="737"/>
                    </a:lnTo>
                    <a:lnTo>
                      <a:pt x="4" y="737"/>
                    </a:lnTo>
                    <a:lnTo>
                      <a:pt x="4" y="737"/>
                    </a:lnTo>
                    <a:lnTo>
                      <a:pt x="4" y="739"/>
                    </a:lnTo>
                    <a:lnTo>
                      <a:pt x="6" y="739"/>
                    </a:lnTo>
                    <a:lnTo>
                      <a:pt x="6" y="739"/>
                    </a:lnTo>
                    <a:lnTo>
                      <a:pt x="7" y="739"/>
                    </a:lnTo>
                    <a:lnTo>
                      <a:pt x="7" y="739"/>
                    </a:lnTo>
                    <a:lnTo>
                      <a:pt x="7" y="739"/>
                    </a:lnTo>
                    <a:lnTo>
                      <a:pt x="9" y="739"/>
                    </a:lnTo>
                    <a:lnTo>
                      <a:pt x="11" y="739"/>
                    </a:lnTo>
                    <a:lnTo>
                      <a:pt x="11" y="739"/>
                    </a:lnTo>
                    <a:lnTo>
                      <a:pt x="11" y="739"/>
                    </a:lnTo>
                    <a:lnTo>
                      <a:pt x="11" y="739"/>
                    </a:lnTo>
                    <a:lnTo>
                      <a:pt x="11" y="739"/>
                    </a:lnTo>
                    <a:lnTo>
                      <a:pt x="13" y="739"/>
                    </a:lnTo>
                    <a:lnTo>
                      <a:pt x="13" y="739"/>
                    </a:lnTo>
                    <a:lnTo>
                      <a:pt x="13" y="739"/>
                    </a:lnTo>
                    <a:lnTo>
                      <a:pt x="15" y="739"/>
                    </a:lnTo>
                    <a:lnTo>
                      <a:pt x="15" y="737"/>
                    </a:lnTo>
                    <a:lnTo>
                      <a:pt x="15" y="737"/>
                    </a:lnTo>
                    <a:lnTo>
                      <a:pt x="15" y="737"/>
                    </a:lnTo>
                    <a:lnTo>
                      <a:pt x="15" y="737"/>
                    </a:lnTo>
                    <a:lnTo>
                      <a:pt x="15" y="737"/>
                    </a:lnTo>
                    <a:lnTo>
                      <a:pt x="13" y="735"/>
                    </a:lnTo>
                    <a:lnTo>
                      <a:pt x="13" y="735"/>
                    </a:lnTo>
                    <a:lnTo>
                      <a:pt x="13" y="735"/>
                    </a:lnTo>
                    <a:lnTo>
                      <a:pt x="13" y="735"/>
                    </a:lnTo>
                    <a:lnTo>
                      <a:pt x="11" y="735"/>
                    </a:lnTo>
                    <a:lnTo>
                      <a:pt x="11" y="735"/>
                    </a:lnTo>
                    <a:lnTo>
                      <a:pt x="11" y="733"/>
                    </a:lnTo>
                    <a:lnTo>
                      <a:pt x="11" y="733"/>
                    </a:lnTo>
                    <a:lnTo>
                      <a:pt x="11" y="733"/>
                    </a:lnTo>
                    <a:lnTo>
                      <a:pt x="11" y="733"/>
                    </a:lnTo>
                    <a:lnTo>
                      <a:pt x="11" y="731"/>
                    </a:lnTo>
                    <a:lnTo>
                      <a:pt x="11" y="731"/>
                    </a:lnTo>
                    <a:lnTo>
                      <a:pt x="11" y="731"/>
                    </a:lnTo>
                    <a:lnTo>
                      <a:pt x="11" y="731"/>
                    </a:lnTo>
                    <a:lnTo>
                      <a:pt x="11" y="729"/>
                    </a:lnTo>
                    <a:lnTo>
                      <a:pt x="11" y="729"/>
                    </a:lnTo>
                    <a:lnTo>
                      <a:pt x="11" y="729"/>
                    </a:lnTo>
                    <a:lnTo>
                      <a:pt x="11" y="728"/>
                    </a:lnTo>
                    <a:lnTo>
                      <a:pt x="11" y="728"/>
                    </a:lnTo>
                    <a:lnTo>
                      <a:pt x="11" y="728"/>
                    </a:lnTo>
                    <a:lnTo>
                      <a:pt x="11" y="728"/>
                    </a:lnTo>
                    <a:lnTo>
                      <a:pt x="11" y="728"/>
                    </a:lnTo>
                    <a:lnTo>
                      <a:pt x="11" y="728"/>
                    </a:lnTo>
                    <a:lnTo>
                      <a:pt x="11" y="726"/>
                    </a:lnTo>
                    <a:lnTo>
                      <a:pt x="11" y="726"/>
                    </a:lnTo>
                    <a:lnTo>
                      <a:pt x="11" y="726"/>
                    </a:lnTo>
                    <a:lnTo>
                      <a:pt x="11" y="726"/>
                    </a:lnTo>
                    <a:lnTo>
                      <a:pt x="11" y="726"/>
                    </a:lnTo>
                    <a:lnTo>
                      <a:pt x="11" y="724"/>
                    </a:lnTo>
                    <a:lnTo>
                      <a:pt x="11" y="724"/>
                    </a:lnTo>
                    <a:lnTo>
                      <a:pt x="9" y="724"/>
                    </a:lnTo>
                    <a:lnTo>
                      <a:pt x="9" y="722"/>
                    </a:lnTo>
                    <a:lnTo>
                      <a:pt x="9" y="722"/>
                    </a:lnTo>
                    <a:lnTo>
                      <a:pt x="9" y="722"/>
                    </a:lnTo>
                    <a:lnTo>
                      <a:pt x="9" y="722"/>
                    </a:lnTo>
                    <a:lnTo>
                      <a:pt x="7" y="720"/>
                    </a:lnTo>
                    <a:lnTo>
                      <a:pt x="7" y="720"/>
                    </a:lnTo>
                    <a:lnTo>
                      <a:pt x="7" y="720"/>
                    </a:lnTo>
                    <a:lnTo>
                      <a:pt x="6" y="720"/>
                    </a:lnTo>
                    <a:lnTo>
                      <a:pt x="6" y="720"/>
                    </a:lnTo>
                    <a:lnTo>
                      <a:pt x="6" y="720"/>
                    </a:lnTo>
                    <a:lnTo>
                      <a:pt x="6" y="720"/>
                    </a:lnTo>
                    <a:lnTo>
                      <a:pt x="6" y="722"/>
                    </a:lnTo>
                    <a:lnTo>
                      <a:pt x="4" y="720"/>
                    </a:lnTo>
                    <a:lnTo>
                      <a:pt x="4" y="720"/>
                    </a:lnTo>
                    <a:lnTo>
                      <a:pt x="4" y="720"/>
                    </a:lnTo>
                    <a:lnTo>
                      <a:pt x="4" y="720"/>
                    </a:lnTo>
                    <a:lnTo>
                      <a:pt x="4" y="719"/>
                    </a:lnTo>
                    <a:lnTo>
                      <a:pt x="4" y="719"/>
                    </a:lnTo>
                    <a:lnTo>
                      <a:pt x="6" y="717"/>
                    </a:lnTo>
                    <a:lnTo>
                      <a:pt x="7" y="717"/>
                    </a:lnTo>
                    <a:lnTo>
                      <a:pt x="9" y="717"/>
                    </a:lnTo>
                    <a:lnTo>
                      <a:pt x="13" y="717"/>
                    </a:lnTo>
                    <a:lnTo>
                      <a:pt x="13" y="717"/>
                    </a:lnTo>
                    <a:lnTo>
                      <a:pt x="15" y="717"/>
                    </a:lnTo>
                    <a:lnTo>
                      <a:pt x="15" y="717"/>
                    </a:lnTo>
                    <a:lnTo>
                      <a:pt x="15" y="717"/>
                    </a:lnTo>
                    <a:lnTo>
                      <a:pt x="16" y="715"/>
                    </a:lnTo>
                    <a:lnTo>
                      <a:pt x="16" y="715"/>
                    </a:lnTo>
                    <a:lnTo>
                      <a:pt x="16" y="715"/>
                    </a:lnTo>
                    <a:lnTo>
                      <a:pt x="16" y="713"/>
                    </a:lnTo>
                    <a:lnTo>
                      <a:pt x="16" y="713"/>
                    </a:lnTo>
                    <a:lnTo>
                      <a:pt x="15" y="713"/>
                    </a:lnTo>
                    <a:lnTo>
                      <a:pt x="15" y="713"/>
                    </a:lnTo>
                    <a:lnTo>
                      <a:pt x="13" y="713"/>
                    </a:lnTo>
                    <a:lnTo>
                      <a:pt x="13" y="711"/>
                    </a:lnTo>
                    <a:lnTo>
                      <a:pt x="11" y="711"/>
                    </a:lnTo>
                    <a:lnTo>
                      <a:pt x="11" y="711"/>
                    </a:lnTo>
                    <a:lnTo>
                      <a:pt x="9" y="710"/>
                    </a:lnTo>
                    <a:lnTo>
                      <a:pt x="9" y="708"/>
                    </a:lnTo>
                    <a:lnTo>
                      <a:pt x="9" y="708"/>
                    </a:lnTo>
                    <a:lnTo>
                      <a:pt x="9" y="706"/>
                    </a:lnTo>
                    <a:lnTo>
                      <a:pt x="9" y="706"/>
                    </a:lnTo>
                    <a:lnTo>
                      <a:pt x="11" y="706"/>
                    </a:lnTo>
                    <a:lnTo>
                      <a:pt x="13" y="706"/>
                    </a:lnTo>
                    <a:lnTo>
                      <a:pt x="13" y="706"/>
                    </a:lnTo>
                    <a:lnTo>
                      <a:pt x="13" y="706"/>
                    </a:lnTo>
                    <a:lnTo>
                      <a:pt x="15" y="706"/>
                    </a:lnTo>
                    <a:lnTo>
                      <a:pt x="15" y="706"/>
                    </a:lnTo>
                    <a:lnTo>
                      <a:pt x="15" y="706"/>
                    </a:lnTo>
                    <a:lnTo>
                      <a:pt x="15" y="706"/>
                    </a:lnTo>
                    <a:lnTo>
                      <a:pt x="15" y="706"/>
                    </a:lnTo>
                    <a:lnTo>
                      <a:pt x="15" y="706"/>
                    </a:lnTo>
                    <a:lnTo>
                      <a:pt x="15" y="704"/>
                    </a:lnTo>
                    <a:lnTo>
                      <a:pt x="15" y="704"/>
                    </a:lnTo>
                    <a:lnTo>
                      <a:pt x="15" y="704"/>
                    </a:lnTo>
                    <a:lnTo>
                      <a:pt x="15" y="704"/>
                    </a:lnTo>
                    <a:lnTo>
                      <a:pt x="15" y="704"/>
                    </a:lnTo>
                    <a:lnTo>
                      <a:pt x="16" y="702"/>
                    </a:lnTo>
                    <a:lnTo>
                      <a:pt x="16" y="702"/>
                    </a:lnTo>
                    <a:lnTo>
                      <a:pt x="16" y="702"/>
                    </a:lnTo>
                    <a:lnTo>
                      <a:pt x="18" y="701"/>
                    </a:lnTo>
                    <a:lnTo>
                      <a:pt x="18" y="701"/>
                    </a:lnTo>
                    <a:lnTo>
                      <a:pt x="18" y="701"/>
                    </a:lnTo>
                    <a:lnTo>
                      <a:pt x="20" y="701"/>
                    </a:lnTo>
                    <a:lnTo>
                      <a:pt x="20" y="701"/>
                    </a:lnTo>
                    <a:lnTo>
                      <a:pt x="20" y="701"/>
                    </a:lnTo>
                    <a:lnTo>
                      <a:pt x="22" y="701"/>
                    </a:lnTo>
                    <a:lnTo>
                      <a:pt x="22" y="701"/>
                    </a:lnTo>
                    <a:lnTo>
                      <a:pt x="22" y="701"/>
                    </a:lnTo>
                    <a:lnTo>
                      <a:pt x="22" y="701"/>
                    </a:lnTo>
                    <a:lnTo>
                      <a:pt x="22" y="702"/>
                    </a:lnTo>
                    <a:lnTo>
                      <a:pt x="22" y="702"/>
                    </a:lnTo>
                    <a:lnTo>
                      <a:pt x="24" y="702"/>
                    </a:lnTo>
                    <a:lnTo>
                      <a:pt x="24" y="702"/>
                    </a:lnTo>
                    <a:lnTo>
                      <a:pt x="24" y="702"/>
                    </a:lnTo>
                    <a:lnTo>
                      <a:pt x="27" y="702"/>
                    </a:lnTo>
                    <a:lnTo>
                      <a:pt x="29" y="702"/>
                    </a:lnTo>
                    <a:lnTo>
                      <a:pt x="29" y="702"/>
                    </a:lnTo>
                    <a:lnTo>
                      <a:pt x="29" y="701"/>
                    </a:lnTo>
                    <a:lnTo>
                      <a:pt x="31" y="701"/>
                    </a:lnTo>
                    <a:lnTo>
                      <a:pt x="31" y="699"/>
                    </a:lnTo>
                    <a:lnTo>
                      <a:pt x="31" y="699"/>
                    </a:lnTo>
                    <a:lnTo>
                      <a:pt x="31" y="697"/>
                    </a:lnTo>
                    <a:lnTo>
                      <a:pt x="31" y="695"/>
                    </a:lnTo>
                    <a:lnTo>
                      <a:pt x="29" y="693"/>
                    </a:lnTo>
                    <a:lnTo>
                      <a:pt x="29" y="693"/>
                    </a:lnTo>
                    <a:lnTo>
                      <a:pt x="29" y="691"/>
                    </a:lnTo>
                    <a:lnTo>
                      <a:pt x="29" y="691"/>
                    </a:lnTo>
                    <a:lnTo>
                      <a:pt x="29" y="691"/>
                    </a:lnTo>
                    <a:lnTo>
                      <a:pt x="29" y="691"/>
                    </a:lnTo>
                    <a:lnTo>
                      <a:pt x="27" y="690"/>
                    </a:lnTo>
                    <a:lnTo>
                      <a:pt x="27" y="690"/>
                    </a:lnTo>
                    <a:lnTo>
                      <a:pt x="27" y="690"/>
                    </a:lnTo>
                    <a:lnTo>
                      <a:pt x="27" y="690"/>
                    </a:lnTo>
                    <a:lnTo>
                      <a:pt x="27" y="690"/>
                    </a:lnTo>
                    <a:lnTo>
                      <a:pt x="27" y="688"/>
                    </a:lnTo>
                    <a:lnTo>
                      <a:pt x="25" y="688"/>
                    </a:lnTo>
                    <a:lnTo>
                      <a:pt x="27" y="686"/>
                    </a:lnTo>
                    <a:lnTo>
                      <a:pt x="27" y="686"/>
                    </a:lnTo>
                    <a:lnTo>
                      <a:pt x="27" y="686"/>
                    </a:lnTo>
                    <a:lnTo>
                      <a:pt x="27" y="686"/>
                    </a:lnTo>
                    <a:lnTo>
                      <a:pt x="29" y="686"/>
                    </a:lnTo>
                    <a:lnTo>
                      <a:pt x="29" y="686"/>
                    </a:lnTo>
                    <a:lnTo>
                      <a:pt x="29" y="686"/>
                    </a:lnTo>
                    <a:lnTo>
                      <a:pt x="31" y="686"/>
                    </a:lnTo>
                    <a:lnTo>
                      <a:pt x="31" y="686"/>
                    </a:lnTo>
                    <a:lnTo>
                      <a:pt x="31" y="686"/>
                    </a:lnTo>
                    <a:lnTo>
                      <a:pt x="33" y="686"/>
                    </a:lnTo>
                    <a:lnTo>
                      <a:pt x="33" y="686"/>
                    </a:lnTo>
                    <a:lnTo>
                      <a:pt x="33" y="686"/>
                    </a:lnTo>
                    <a:lnTo>
                      <a:pt x="35" y="686"/>
                    </a:lnTo>
                    <a:lnTo>
                      <a:pt x="35" y="686"/>
                    </a:lnTo>
                    <a:lnTo>
                      <a:pt x="36" y="686"/>
                    </a:lnTo>
                    <a:lnTo>
                      <a:pt x="36" y="686"/>
                    </a:lnTo>
                    <a:lnTo>
                      <a:pt x="38" y="686"/>
                    </a:lnTo>
                    <a:lnTo>
                      <a:pt x="38" y="686"/>
                    </a:lnTo>
                    <a:lnTo>
                      <a:pt x="40" y="686"/>
                    </a:lnTo>
                    <a:lnTo>
                      <a:pt x="40" y="686"/>
                    </a:lnTo>
                    <a:lnTo>
                      <a:pt x="42" y="686"/>
                    </a:lnTo>
                    <a:lnTo>
                      <a:pt x="42" y="686"/>
                    </a:lnTo>
                    <a:lnTo>
                      <a:pt x="42" y="686"/>
                    </a:lnTo>
                    <a:lnTo>
                      <a:pt x="42" y="686"/>
                    </a:lnTo>
                    <a:lnTo>
                      <a:pt x="44" y="686"/>
                    </a:lnTo>
                    <a:lnTo>
                      <a:pt x="44" y="686"/>
                    </a:lnTo>
                    <a:lnTo>
                      <a:pt x="45" y="686"/>
                    </a:lnTo>
                    <a:lnTo>
                      <a:pt x="45" y="686"/>
                    </a:lnTo>
                    <a:lnTo>
                      <a:pt x="45" y="686"/>
                    </a:lnTo>
                    <a:lnTo>
                      <a:pt x="45" y="686"/>
                    </a:lnTo>
                    <a:lnTo>
                      <a:pt x="47" y="684"/>
                    </a:lnTo>
                    <a:lnTo>
                      <a:pt x="47" y="684"/>
                    </a:lnTo>
                    <a:lnTo>
                      <a:pt x="47" y="684"/>
                    </a:lnTo>
                    <a:lnTo>
                      <a:pt x="47" y="684"/>
                    </a:lnTo>
                    <a:lnTo>
                      <a:pt x="47" y="684"/>
                    </a:lnTo>
                    <a:lnTo>
                      <a:pt x="47" y="682"/>
                    </a:lnTo>
                    <a:lnTo>
                      <a:pt x="47" y="682"/>
                    </a:lnTo>
                    <a:lnTo>
                      <a:pt x="47" y="682"/>
                    </a:lnTo>
                    <a:lnTo>
                      <a:pt x="45" y="681"/>
                    </a:lnTo>
                    <a:lnTo>
                      <a:pt x="45" y="681"/>
                    </a:lnTo>
                    <a:lnTo>
                      <a:pt x="45" y="681"/>
                    </a:lnTo>
                    <a:lnTo>
                      <a:pt x="45" y="681"/>
                    </a:lnTo>
                    <a:lnTo>
                      <a:pt x="45" y="681"/>
                    </a:lnTo>
                    <a:lnTo>
                      <a:pt x="44" y="681"/>
                    </a:lnTo>
                    <a:lnTo>
                      <a:pt x="44" y="681"/>
                    </a:lnTo>
                    <a:lnTo>
                      <a:pt x="44" y="681"/>
                    </a:lnTo>
                    <a:lnTo>
                      <a:pt x="44" y="681"/>
                    </a:lnTo>
                    <a:lnTo>
                      <a:pt x="44" y="681"/>
                    </a:lnTo>
                    <a:lnTo>
                      <a:pt x="44" y="681"/>
                    </a:lnTo>
                    <a:lnTo>
                      <a:pt x="42" y="681"/>
                    </a:lnTo>
                    <a:lnTo>
                      <a:pt x="42" y="681"/>
                    </a:lnTo>
                    <a:lnTo>
                      <a:pt x="42" y="681"/>
                    </a:lnTo>
                    <a:lnTo>
                      <a:pt x="42" y="682"/>
                    </a:lnTo>
                    <a:lnTo>
                      <a:pt x="40" y="682"/>
                    </a:lnTo>
                    <a:lnTo>
                      <a:pt x="40" y="682"/>
                    </a:lnTo>
                    <a:lnTo>
                      <a:pt x="40" y="682"/>
                    </a:lnTo>
                    <a:lnTo>
                      <a:pt x="40" y="682"/>
                    </a:lnTo>
                    <a:lnTo>
                      <a:pt x="40" y="682"/>
                    </a:lnTo>
                    <a:lnTo>
                      <a:pt x="38" y="684"/>
                    </a:lnTo>
                    <a:lnTo>
                      <a:pt x="38" y="684"/>
                    </a:lnTo>
                    <a:lnTo>
                      <a:pt x="36" y="684"/>
                    </a:lnTo>
                    <a:lnTo>
                      <a:pt x="36" y="684"/>
                    </a:lnTo>
                    <a:lnTo>
                      <a:pt x="36" y="684"/>
                    </a:lnTo>
                    <a:lnTo>
                      <a:pt x="35" y="684"/>
                    </a:lnTo>
                    <a:lnTo>
                      <a:pt x="35" y="684"/>
                    </a:lnTo>
                    <a:lnTo>
                      <a:pt x="35" y="684"/>
                    </a:lnTo>
                    <a:lnTo>
                      <a:pt x="33" y="684"/>
                    </a:lnTo>
                    <a:lnTo>
                      <a:pt x="33" y="684"/>
                    </a:lnTo>
                    <a:lnTo>
                      <a:pt x="35" y="684"/>
                    </a:lnTo>
                    <a:lnTo>
                      <a:pt x="35" y="682"/>
                    </a:lnTo>
                    <a:lnTo>
                      <a:pt x="35" y="682"/>
                    </a:lnTo>
                    <a:lnTo>
                      <a:pt x="35" y="682"/>
                    </a:lnTo>
                    <a:lnTo>
                      <a:pt x="35" y="681"/>
                    </a:lnTo>
                    <a:lnTo>
                      <a:pt x="35" y="681"/>
                    </a:lnTo>
                    <a:lnTo>
                      <a:pt x="35" y="681"/>
                    </a:lnTo>
                    <a:lnTo>
                      <a:pt x="36" y="681"/>
                    </a:lnTo>
                    <a:lnTo>
                      <a:pt x="36" y="681"/>
                    </a:lnTo>
                    <a:lnTo>
                      <a:pt x="36" y="681"/>
                    </a:lnTo>
                    <a:lnTo>
                      <a:pt x="36" y="679"/>
                    </a:lnTo>
                    <a:lnTo>
                      <a:pt x="38" y="679"/>
                    </a:lnTo>
                    <a:lnTo>
                      <a:pt x="38" y="679"/>
                    </a:lnTo>
                    <a:lnTo>
                      <a:pt x="38" y="679"/>
                    </a:lnTo>
                    <a:lnTo>
                      <a:pt x="38" y="677"/>
                    </a:lnTo>
                    <a:lnTo>
                      <a:pt x="38" y="677"/>
                    </a:lnTo>
                    <a:lnTo>
                      <a:pt x="38" y="677"/>
                    </a:lnTo>
                    <a:lnTo>
                      <a:pt x="40" y="675"/>
                    </a:lnTo>
                    <a:lnTo>
                      <a:pt x="40" y="673"/>
                    </a:lnTo>
                    <a:lnTo>
                      <a:pt x="40" y="673"/>
                    </a:lnTo>
                    <a:lnTo>
                      <a:pt x="40" y="673"/>
                    </a:lnTo>
                    <a:lnTo>
                      <a:pt x="40" y="673"/>
                    </a:lnTo>
                    <a:lnTo>
                      <a:pt x="40" y="673"/>
                    </a:lnTo>
                    <a:lnTo>
                      <a:pt x="40" y="672"/>
                    </a:lnTo>
                    <a:lnTo>
                      <a:pt x="40" y="672"/>
                    </a:lnTo>
                    <a:lnTo>
                      <a:pt x="40" y="672"/>
                    </a:lnTo>
                    <a:lnTo>
                      <a:pt x="40" y="672"/>
                    </a:lnTo>
                    <a:lnTo>
                      <a:pt x="40" y="672"/>
                    </a:lnTo>
                    <a:lnTo>
                      <a:pt x="40" y="672"/>
                    </a:lnTo>
                    <a:lnTo>
                      <a:pt x="38" y="670"/>
                    </a:lnTo>
                    <a:lnTo>
                      <a:pt x="38" y="670"/>
                    </a:lnTo>
                    <a:lnTo>
                      <a:pt x="38" y="670"/>
                    </a:lnTo>
                    <a:lnTo>
                      <a:pt x="38" y="670"/>
                    </a:lnTo>
                    <a:lnTo>
                      <a:pt x="38" y="670"/>
                    </a:lnTo>
                    <a:lnTo>
                      <a:pt x="38" y="668"/>
                    </a:lnTo>
                    <a:lnTo>
                      <a:pt x="38" y="668"/>
                    </a:lnTo>
                    <a:lnTo>
                      <a:pt x="38" y="668"/>
                    </a:lnTo>
                    <a:lnTo>
                      <a:pt x="38" y="668"/>
                    </a:lnTo>
                    <a:lnTo>
                      <a:pt x="38" y="666"/>
                    </a:lnTo>
                    <a:lnTo>
                      <a:pt x="38" y="666"/>
                    </a:lnTo>
                    <a:lnTo>
                      <a:pt x="38" y="666"/>
                    </a:lnTo>
                    <a:lnTo>
                      <a:pt x="38" y="664"/>
                    </a:lnTo>
                    <a:lnTo>
                      <a:pt x="38" y="664"/>
                    </a:lnTo>
                    <a:lnTo>
                      <a:pt x="40" y="664"/>
                    </a:lnTo>
                    <a:lnTo>
                      <a:pt x="40" y="664"/>
                    </a:lnTo>
                    <a:lnTo>
                      <a:pt x="42" y="664"/>
                    </a:lnTo>
                    <a:lnTo>
                      <a:pt x="42" y="664"/>
                    </a:lnTo>
                    <a:lnTo>
                      <a:pt x="42" y="664"/>
                    </a:lnTo>
                    <a:lnTo>
                      <a:pt x="44" y="664"/>
                    </a:lnTo>
                    <a:lnTo>
                      <a:pt x="44" y="666"/>
                    </a:lnTo>
                    <a:lnTo>
                      <a:pt x="44" y="666"/>
                    </a:lnTo>
                    <a:lnTo>
                      <a:pt x="45" y="668"/>
                    </a:lnTo>
                    <a:lnTo>
                      <a:pt x="47" y="668"/>
                    </a:lnTo>
                    <a:lnTo>
                      <a:pt x="47" y="668"/>
                    </a:lnTo>
                    <a:lnTo>
                      <a:pt x="47" y="668"/>
                    </a:lnTo>
                    <a:lnTo>
                      <a:pt x="47" y="668"/>
                    </a:lnTo>
                    <a:lnTo>
                      <a:pt x="47" y="668"/>
                    </a:lnTo>
                    <a:lnTo>
                      <a:pt x="49" y="670"/>
                    </a:lnTo>
                    <a:lnTo>
                      <a:pt x="49" y="670"/>
                    </a:lnTo>
                    <a:lnTo>
                      <a:pt x="51" y="670"/>
                    </a:lnTo>
                    <a:lnTo>
                      <a:pt x="51" y="670"/>
                    </a:lnTo>
                    <a:lnTo>
                      <a:pt x="51" y="670"/>
                    </a:lnTo>
                    <a:lnTo>
                      <a:pt x="51" y="670"/>
                    </a:lnTo>
                    <a:lnTo>
                      <a:pt x="51" y="670"/>
                    </a:lnTo>
                    <a:lnTo>
                      <a:pt x="53" y="670"/>
                    </a:lnTo>
                    <a:lnTo>
                      <a:pt x="53" y="670"/>
                    </a:lnTo>
                    <a:lnTo>
                      <a:pt x="53" y="670"/>
                    </a:lnTo>
                    <a:lnTo>
                      <a:pt x="53" y="670"/>
                    </a:lnTo>
                    <a:lnTo>
                      <a:pt x="53" y="668"/>
                    </a:lnTo>
                    <a:lnTo>
                      <a:pt x="54" y="668"/>
                    </a:lnTo>
                    <a:lnTo>
                      <a:pt x="54" y="668"/>
                    </a:lnTo>
                    <a:lnTo>
                      <a:pt x="54" y="668"/>
                    </a:lnTo>
                    <a:lnTo>
                      <a:pt x="54" y="666"/>
                    </a:lnTo>
                    <a:lnTo>
                      <a:pt x="54" y="666"/>
                    </a:lnTo>
                    <a:lnTo>
                      <a:pt x="54" y="666"/>
                    </a:lnTo>
                    <a:lnTo>
                      <a:pt x="54" y="666"/>
                    </a:lnTo>
                    <a:lnTo>
                      <a:pt x="54" y="666"/>
                    </a:lnTo>
                    <a:lnTo>
                      <a:pt x="54" y="664"/>
                    </a:lnTo>
                    <a:lnTo>
                      <a:pt x="54" y="664"/>
                    </a:lnTo>
                    <a:lnTo>
                      <a:pt x="54" y="664"/>
                    </a:lnTo>
                    <a:lnTo>
                      <a:pt x="54" y="664"/>
                    </a:lnTo>
                    <a:lnTo>
                      <a:pt x="53" y="663"/>
                    </a:lnTo>
                    <a:lnTo>
                      <a:pt x="53" y="663"/>
                    </a:lnTo>
                    <a:lnTo>
                      <a:pt x="53" y="663"/>
                    </a:lnTo>
                    <a:lnTo>
                      <a:pt x="53" y="661"/>
                    </a:lnTo>
                    <a:lnTo>
                      <a:pt x="53" y="661"/>
                    </a:lnTo>
                    <a:lnTo>
                      <a:pt x="53" y="661"/>
                    </a:lnTo>
                    <a:lnTo>
                      <a:pt x="53" y="661"/>
                    </a:lnTo>
                    <a:lnTo>
                      <a:pt x="53" y="661"/>
                    </a:lnTo>
                    <a:lnTo>
                      <a:pt x="53" y="661"/>
                    </a:lnTo>
                    <a:lnTo>
                      <a:pt x="53" y="659"/>
                    </a:lnTo>
                    <a:lnTo>
                      <a:pt x="53" y="659"/>
                    </a:lnTo>
                    <a:lnTo>
                      <a:pt x="53" y="659"/>
                    </a:lnTo>
                    <a:lnTo>
                      <a:pt x="53" y="657"/>
                    </a:lnTo>
                    <a:lnTo>
                      <a:pt x="53" y="657"/>
                    </a:lnTo>
                    <a:lnTo>
                      <a:pt x="53" y="655"/>
                    </a:lnTo>
                    <a:lnTo>
                      <a:pt x="53" y="655"/>
                    </a:lnTo>
                    <a:lnTo>
                      <a:pt x="53" y="655"/>
                    </a:lnTo>
                    <a:lnTo>
                      <a:pt x="53" y="655"/>
                    </a:lnTo>
                    <a:lnTo>
                      <a:pt x="53" y="655"/>
                    </a:lnTo>
                    <a:lnTo>
                      <a:pt x="53" y="653"/>
                    </a:lnTo>
                    <a:lnTo>
                      <a:pt x="53" y="653"/>
                    </a:lnTo>
                    <a:lnTo>
                      <a:pt x="53" y="653"/>
                    </a:lnTo>
                    <a:lnTo>
                      <a:pt x="53" y="653"/>
                    </a:lnTo>
                    <a:lnTo>
                      <a:pt x="53" y="653"/>
                    </a:lnTo>
                    <a:lnTo>
                      <a:pt x="53" y="653"/>
                    </a:lnTo>
                    <a:lnTo>
                      <a:pt x="53" y="653"/>
                    </a:lnTo>
                    <a:lnTo>
                      <a:pt x="53" y="652"/>
                    </a:lnTo>
                    <a:lnTo>
                      <a:pt x="53" y="652"/>
                    </a:lnTo>
                    <a:lnTo>
                      <a:pt x="53" y="652"/>
                    </a:lnTo>
                    <a:lnTo>
                      <a:pt x="54" y="652"/>
                    </a:lnTo>
                    <a:lnTo>
                      <a:pt x="54" y="652"/>
                    </a:lnTo>
                    <a:lnTo>
                      <a:pt x="54" y="650"/>
                    </a:lnTo>
                    <a:lnTo>
                      <a:pt x="54" y="650"/>
                    </a:lnTo>
                    <a:lnTo>
                      <a:pt x="56" y="650"/>
                    </a:lnTo>
                    <a:lnTo>
                      <a:pt x="56" y="650"/>
                    </a:lnTo>
                    <a:lnTo>
                      <a:pt x="56" y="650"/>
                    </a:lnTo>
                    <a:lnTo>
                      <a:pt x="56" y="650"/>
                    </a:lnTo>
                    <a:lnTo>
                      <a:pt x="56" y="650"/>
                    </a:lnTo>
                    <a:lnTo>
                      <a:pt x="56" y="652"/>
                    </a:lnTo>
                    <a:lnTo>
                      <a:pt x="56" y="652"/>
                    </a:lnTo>
                    <a:lnTo>
                      <a:pt x="56" y="652"/>
                    </a:lnTo>
                    <a:lnTo>
                      <a:pt x="58" y="652"/>
                    </a:lnTo>
                    <a:lnTo>
                      <a:pt x="58" y="652"/>
                    </a:lnTo>
                    <a:lnTo>
                      <a:pt x="58" y="652"/>
                    </a:lnTo>
                    <a:lnTo>
                      <a:pt x="58" y="653"/>
                    </a:lnTo>
                    <a:lnTo>
                      <a:pt x="60" y="653"/>
                    </a:lnTo>
                    <a:lnTo>
                      <a:pt x="60" y="653"/>
                    </a:lnTo>
                    <a:lnTo>
                      <a:pt x="60" y="653"/>
                    </a:lnTo>
                    <a:lnTo>
                      <a:pt x="62" y="653"/>
                    </a:lnTo>
                    <a:lnTo>
                      <a:pt x="62" y="653"/>
                    </a:lnTo>
                    <a:lnTo>
                      <a:pt x="62" y="653"/>
                    </a:lnTo>
                    <a:lnTo>
                      <a:pt x="63" y="653"/>
                    </a:lnTo>
                    <a:lnTo>
                      <a:pt x="63" y="653"/>
                    </a:lnTo>
                    <a:lnTo>
                      <a:pt x="63" y="652"/>
                    </a:lnTo>
                    <a:lnTo>
                      <a:pt x="63" y="652"/>
                    </a:lnTo>
                    <a:lnTo>
                      <a:pt x="63" y="652"/>
                    </a:lnTo>
                    <a:lnTo>
                      <a:pt x="65" y="652"/>
                    </a:lnTo>
                    <a:lnTo>
                      <a:pt x="65" y="652"/>
                    </a:lnTo>
                    <a:lnTo>
                      <a:pt x="65" y="652"/>
                    </a:lnTo>
                    <a:lnTo>
                      <a:pt x="65" y="650"/>
                    </a:lnTo>
                    <a:lnTo>
                      <a:pt x="65" y="650"/>
                    </a:lnTo>
                    <a:lnTo>
                      <a:pt x="65" y="650"/>
                    </a:lnTo>
                    <a:lnTo>
                      <a:pt x="65" y="650"/>
                    </a:lnTo>
                    <a:lnTo>
                      <a:pt x="65" y="650"/>
                    </a:lnTo>
                    <a:lnTo>
                      <a:pt x="65" y="650"/>
                    </a:lnTo>
                    <a:lnTo>
                      <a:pt x="63" y="648"/>
                    </a:lnTo>
                    <a:lnTo>
                      <a:pt x="63" y="648"/>
                    </a:lnTo>
                    <a:lnTo>
                      <a:pt x="63" y="648"/>
                    </a:lnTo>
                    <a:lnTo>
                      <a:pt x="63" y="648"/>
                    </a:lnTo>
                    <a:lnTo>
                      <a:pt x="63" y="648"/>
                    </a:lnTo>
                    <a:lnTo>
                      <a:pt x="63" y="646"/>
                    </a:lnTo>
                    <a:lnTo>
                      <a:pt x="63" y="646"/>
                    </a:lnTo>
                    <a:lnTo>
                      <a:pt x="63" y="646"/>
                    </a:lnTo>
                    <a:lnTo>
                      <a:pt x="63" y="646"/>
                    </a:lnTo>
                    <a:lnTo>
                      <a:pt x="65" y="646"/>
                    </a:lnTo>
                    <a:lnTo>
                      <a:pt x="67" y="646"/>
                    </a:lnTo>
                    <a:lnTo>
                      <a:pt x="67" y="644"/>
                    </a:lnTo>
                    <a:lnTo>
                      <a:pt x="67" y="644"/>
                    </a:lnTo>
                    <a:lnTo>
                      <a:pt x="67" y="646"/>
                    </a:lnTo>
                    <a:lnTo>
                      <a:pt x="67" y="646"/>
                    </a:lnTo>
                    <a:lnTo>
                      <a:pt x="69" y="644"/>
                    </a:lnTo>
                    <a:lnTo>
                      <a:pt x="69" y="644"/>
                    </a:lnTo>
                    <a:lnTo>
                      <a:pt x="71" y="644"/>
                    </a:lnTo>
                    <a:lnTo>
                      <a:pt x="71" y="643"/>
                    </a:lnTo>
                    <a:lnTo>
                      <a:pt x="73" y="641"/>
                    </a:lnTo>
                    <a:lnTo>
                      <a:pt x="74" y="641"/>
                    </a:lnTo>
                    <a:lnTo>
                      <a:pt x="74" y="641"/>
                    </a:lnTo>
                    <a:lnTo>
                      <a:pt x="76" y="639"/>
                    </a:lnTo>
                    <a:lnTo>
                      <a:pt x="78" y="639"/>
                    </a:lnTo>
                    <a:lnTo>
                      <a:pt x="80" y="639"/>
                    </a:lnTo>
                    <a:lnTo>
                      <a:pt x="82" y="639"/>
                    </a:lnTo>
                    <a:lnTo>
                      <a:pt x="83" y="639"/>
                    </a:lnTo>
                    <a:lnTo>
                      <a:pt x="83" y="641"/>
                    </a:lnTo>
                    <a:lnTo>
                      <a:pt x="83" y="641"/>
                    </a:lnTo>
                    <a:lnTo>
                      <a:pt x="85" y="641"/>
                    </a:lnTo>
                    <a:lnTo>
                      <a:pt x="85" y="641"/>
                    </a:lnTo>
                    <a:lnTo>
                      <a:pt x="85" y="641"/>
                    </a:lnTo>
                    <a:lnTo>
                      <a:pt x="87" y="641"/>
                    </a:lnTo>
                    <a:lnTo>
                      <a:pt x="87" y="641"/>
                    </a:lnTo>
                    <a:lnTo>
                      <a:pt x="87" y="643"/>
                    </a:lnTo>
                    <a:lnTo>
                      <a:pt x="87" y="643"/>
                    </a:lnTo>
                    <a:lnTo>
                      <a:pt x="87" y="643"/>
                    </a:lnTo>
                    <a:lnTo>
                      <a:pt x="85" y="644"/>
                    </a:lnTo>
                    <a:lnTo>
                      <a:pt x="85" y="644"/>
                    </a:lnTo>
                    <a:lnTo>
                      <a:pt x="85" y="644"/>
                    </a:lnTo>
                    <a:lnTo>
                      <a:pt x="85" y="646"/>
                    </a:lnTo>
                    <a:lnTo>
                      <a:pt x="85" y="646"/>
                    </a:lnTo>
                    <a:lnTo>
                      <a:pt x="85" y="646"/>
                    </a:lnTo>
                    <a:lnTo>
                      <a:pt x="85" y="646"/>
                    </a:lnTo>
                    <a:lnTo>
                      <a:pt x="85" y="648"/>
                    </a:lnTo>
                    <a:lnTo>
                      <a:pt x="85" y="648"/>
                    </a:lnTo>
                    <a:lnTo>
                      <a:pt x="85" y="648"/>
                    </a:lnTo>
                    <a:lnTo>
                      <a:pt x="85" y="650"/>
                    </a:lnTo>
                    <a:lnTo>
                      <a:pt x="85" y="650"/>
                    </a:lnTo>
                    <a:lnTo>
                      <a:pt x="83" y="650"/>
                    </a:lnTo>
                    <a:lnTo>
                      <a:pt x="83" y="650"/>
                    </a:lnTo>
                    <a:lnTo>
                      <a:pt x="83" y="652"/>
                    </a:lnTo>
                    <a:lnTo>
                      <a:pt x="85" y="652"/>
                    </a:lnTo>
                    <a:lnTo>
                      <a:pt x="85" y="653"/>
                    </a:lnTo>
                    <a:lnTo>
                      <a:pt x="85" y="653"/>
                    </a:lnTo>
                    <a:lnTo>
                      <a:pt x="85" y="653"/>
                    </a:lnTo>
                    <a:lnTo>
                      <a:pt x="85" y="653"/>
                    </a:lnTo>
                    <a:lnTo>
                      <a:pt x="85" y="653"/>
                    </a:lnTo>
                    <a:lnTo>
                      <a:pt x="87" y="655"/>
                    </a:lnTo>
                    <a:lnTo>
                      <a:pt x="87" y="655"/>
                    </a:lnTo>
                    <a:lnTo>
                      <a:pt x="87" y="655"/>
                    </a:lnTo>
                    <a:lnTo>
                      <a:pt x="87" y="655"/>
                    </a:lnTo>
                    <a:lnTo>
                      <a:pt x="89" y="655"/>
                    </a:lnTo>
                    <a:lnTo>
                      <a:pt x="89" y="653"/>
                    </a:lnTo>
                    <a:lnTo>
                      <a:pt x="91" y="653"/>
                    </a:lnTo>
                    <a:lnTo>
                      <a:pt x="91" y="653"/>
                    </a:lnTo>
                    <a:lnTo>
                      <a:pt x="91" y="653"/>
                    </a:lnTo>
                    <a:lnTo>
                      <a:pt x="91" y="653"/>
                    </a:lnTo>
                    <a:lnTo>
                      <a:pt x="91" y="653"/>
                    </a:lnTo>
                    <a:lnTo>
                      <a:pt x="91" y="653"/>
                    </a:lnTo>
                    <a:lnTo>
                      <a:pt x="91" y="653"/>
                    </a:lnTo>
                    <a:lnTo>
                      <a:pt x="89" y="652"/>
                    </a:lnTo>
                    <a:lnTo>
                      <a:pt x="89" y="652"/>
                    </a:lnTo>
                    <a:lnTo>
                      <a:pt x="89" y="652"/>
                    </a:lnTo>
                    <a:lnTo>
                      <a:pt x="87" y="652"/>
                    </a:lnTo>
                    <a:lnTo>
                      <a:pt x="87" y="650"/>
                    </a:lnTo>
                    <a:lnTo>
                      <a:pt x="87" y="650"/>
                    </a:lnTo>
                    <a:lnTo>
                      <a:pt x="87" y="650"/>
                    </a:lnTo>
                    <a:lnTo>
                      <a:pt x="87" y="650"/>
                    </a:lnTo>
                    <a:lnTo>
                      <a:pt x="87" y="648"/>
                    </a:lnTo>
                    <a:lnTo>
                      <a:pt x="89" y="648"/>
                    </a:lnTo>
                    <a:lnTo>
                      <a:pt x="89" y="646"/>
                    </a:lnTo>
                    <a:lnTo>
                      <a:pt x="89" y="646"/>
                    </a:lnTo>
                    <a:lnTo>
                      <a:pt x="89" y="646"/>
                    </a:lnTo>
                    <a:lnTo>
                      <a:pt x="89" y="646"/>
                    </a:lnTo>
                    <a:lnTo>
                      <a:pt x="87" y="644"/>
                    </a:lnTo>
                    <a:lnTo>
                      <a:pt x="87" y="644"/>
                    </a:lnTo>
                    <a:lnTo>
                      <a:pt x="89" y="644"/>
                    </a:lnTo>
                    <a:lnTo>
                      <a:pt x="89" y="644"/>
                    </a:lnTo>
                    <a:lnTo>
                      <a:pt x="89" y="643"/>
                    </a:lnTo>
                    <a:lnTo>
                      <a:pt x="89" y="643"/>
                    </a:lnTo>
                    <a:lnTo>
                      <a:pt x="89" y="643"/>
                    </a:lnTo>
                    <a:lnTo>
                      <a:pt x="89" y="641"/>
                    </a:lnTo>
                    <a:lnTo>
                      <a:pt x="91" y="641"/>
                    </a:lnTo>
                    <a:lnTo>
                      <a:pt x="92" y="641"/>
                    </a:lnTo>
                    <a:lnTo>
                      <a:pt x="92" y="641"/>
                    </a:lnTo>
                    <a:lnTo>
                      <a:pt x="92" y="641"/>
                    </a:lnTo>
                    <a:lnTo>
                      <a:pt x="94" y="639"/>
                    </a:lnTo>
                    <a:lnTo>
                      <a:pt x="94" y="641"/>
                    </a:lnTo>
                    <a:lnTo>
                      <a:pt x="94" y="641"/>
                    </a:lnTo>
                    <a:lnTo>
                      <a:pt x="94" y="641"/>
                    </a:lnTo>
                    <a:lnTo>
                      <a:pt x="96" y="641"/>
                    </a:lnTo>
                    <a:lnTo>
                      <a:pt x="96" y="641"/>
                    </a:lnTo>
                    <a:lnTo>
                      <a:pt x="98" y="641"/>
                    </a:lnTo>
                    <a:lnTo>
                      <a:pt x="98" y="641"/>
                    </a:lnTo>
                    <a:lnTo>
                      <a:pt x="98" y="641"/>
                    </a:lnTo>
                    <a:lnTo>
                      <a:pt x="98" y="641"/>
                    </a:lnTo>
                    <a:lnTo>
                      <a:pt x="100" y="641"/>
                    </a:lnTo>
                    <a:lnTo>
                      <a:pt x="100" y="643"/>
                    </a:lnTo>
                    <a:lnTo>
                      <a:pt x="100" y="643"/>
                    </a:lnTo>
                    <a:lnTo>
                      <a:pt x="101" y="643"/>
                    </a:lnTo>
                    <a:lnTo>
                      <a:pt x="101" y="643"/>
                    </a:lnTo>
                    <a:lnTo>
                      <a:pt x="101" y="643"/>
                    </a:lnTo>
                    <a:lnTo>
                      <a:pt x="101" y="643"/>
                    </a:lnTo>
                    <a:lnTo>
                      <a:pt x="103" y="643"/>
                    </a:lnTo>
                    <a:lnTo>
                      <a:pt x="103" y="643"/>
                    </a:lnTo>
                    <a:lnTo>
                      <a:pt x="103" y="643"/>
                    </a:lnTo>
                    <a:lnTo>
                      <a:pt x="103" y="643"/>
                    </a:lnTo>
                    <a:lnTo>
                      <a:pt x="103" y="643"/>
                    </a:lnTo>
                    <a:lnTo>
                      <a:pt x="103" y="643"/>
                    </a:lnTo>
                    <a:lnTo>
                      <a:pt x="103" y="643"/>
                    </a:lnTo>
                    <a:lnTo>
                      <a:pt x="103" y="641"/>
                    </a:lnTo>
                    <a:lnTo>
                      <a:pt x="103" y="641"/>
                    </a:lnTo>
                    <a:lnTo>
                      <a:pt x="103" y="639"/>
                    </a:lnTo>
                    <a:lnTo>
                      <a:pt x="105" y="637"/>
                    </a:lnTo>
                    <a:lnTo>
                      <a:pt x="105" y="637"/>
                    </a:lnTo>
                    <a:lnTo>
                      <a:pt x="105" y="637"/>
                    </a:lnTo>
                    <a:lnTo>
                      <a:pt x="105" y="637"/>
                    </a:lnTo>
                    <a:lnTo>
                      <a:pt x="105" y="637"/>
                    </a:lnTo>
                    <a:lnTo>
                      <a:pt x="105" y="637"/>
                    </a:lnTo>
                    <a:lnTo>
                      <a:pt x="105" y="637"/>
                    </a:lnTo>
                    <a:lnTo>
                      <a:pt x="107" y="637"/>
                    </a:lnTo>
                    <a:lnTo>
                      <a:pt x="107" y="637"/>
                    </a:lnTo>
                    <a:lnTo>
                      <a:pt x="107" y="637"/>
                    </a:lnTo>
                    <a:lnTo>
                      <a:pt x="107" y="637"/>
                    </a:lnTo>
                    <a:lnTo>
                      <a:pt x="107" y="639"/>
                    </a:lnTo>
                    <a:lnTo>
                      <a:pt x="109" y="639"/>
                    </a:lnTo>
                    <a:lnTo>
                      <a:pt x="109" y="639"/>
                    </a:lnTo>
                    <a:lnTo>
                      <a:pt x="109" y="641"/>
                    </a:lnTo>
                    <a:lnTo>
                      <a:pt x="111" y="641"/>
                    </a:lnTo>
                    <a:lnTo>
                      <a:pt x="111" y="641"/>
                    </a:lnTo>
                    <a:lnTo>
                      <a:pt x="111" y="641"/>
                    </a:lnTo>
                    <a:lnTo>
                      <a:pt x="111" y="641"/>
                    </a:lnTo>
                    <a:lnTo>
                      <a:pt x="111" y="641"/>
                    </a:lnTo>
                    <a:lnTo>
                      <a:pt x="111" y="641"/>
                    </a:lnTo>
                    <a:lnTo>
                      <a:pt x="111" y="643"/>
                    </a:lnTo>
                    <a:lnTo>
                      <a:pt x="111" y="643"/>
                    </a:lnTo>
                    <a:lnTo>
                      <a:pt x="112" y="643"/>
                    </a:lnTo>
                    <a:lnTo>
                      <a:pt x="112" y="643"/>
                    </a:lnTo>
                    <a:lnTo>
                      <a:pt x="114" y="643"/>
                    </a:lnTo>
                    <a:lnTo>
                      <a:pt x="118" y="643"/>
                    </a:lnTo>
                    <a:lnTo>
                      <a:pt x="118" y="643"/>
                    </a:lnTo>
                    <a:lnTo>
                      <a:pt x="120" y="643"/>
                    </a:lnTo>
                    <a:lnTo>
                      <a:pt x="120" y="643"/>
                    </a:lnTo>
                    <a:lnTo>
                      <a:pt x="120" y="643"/>
                    </a:lnTo>
                    <a:lnTo>
                      <a:pt x="121" y="643"/>
                    </a:lnTo>
                    <a:lnTo>
                      <a:pt x="121" y="643"/>
                    </a:lnTo>
                    <a:lnTo>
                      <a:pt x="121" y="643"/>
                    </a:lnTo>
                    <a:lnTo>
                      <a:pt x="123" y="641"/>
                    </a:lnTo>
                    <a:lnTo>
                      <a:pt x="123" y="641"/>
                    </a:lnTo>
                    <a:lnTo>
                      <a:pt x="123" y="641"/>
                    </a:lnTo>
                    <a:lnTo>
                      <a:pt x="123" y="639"/>
                    </a:lnTo>
                    <a:lnTo>
                      <a:pt x="123" y="639"/>
                    </a:lnTo>
                    <a:lnTo>
                      <a:pt x="123" y="637"/>
                    </a:lnTo>
                    <a:lnTo>
                      <a:pt x="123" y="637"/>
                    </a:lnTo>
                    <a:lnTo>
                      <a:pt x="121" y="637"/>
                    </a:lnTo>
                    <a:lnTo>
                      <a:pt x="121" y="637"/>
                    </a:lnTo>
                    <a:lnTo>
                      <a:pt x="121" y="635"/>
                    </a:lnTo>
                    <a:lnTo>
                      <a:pt x="121" y="635"/>
                    </a:lnTo>
                    <a:lnTo>
                      <a:pt x="120" y="635"/>
                    </a:lnTo>
                    <a:lnTo>
                      <a:pt x="120" y="634"/>
                    </a:lnTo>
                    <a:lnTo>
                      <a:pt x="120" y="634"/>
                    </a:lnTo>
                    <a:lnTo>
                      <a:pt x="120" y="632"/>
                    </a:lnTo>
                    <a:lnTo>
                      <a:pt x="120" y="632"/>
                    </a:lnTo>
                    <a:lnTo>
                      <a:pt x="121" y="630"/>
                    </a:lnTo>
                    <a:lnTo>
                      <a:pt x="121" y="628"/>
                    </a:lnTo>
                    <a:lnTo>
                      <a:pt x="123" y="628"/>
                    </a:lnTo>
                    <a:lnTo>
                      <a:pt x="125" y="628"/>
                    </a:lnTo>
                    <a:lnTo>
                      <a:pt x="125" y="628"/>
                    </a:lnTo>
                    <a:lnTo>
                      <a:pt x="127" y="628"/>
                    </a:lnTo>
                    <a:lnTo>
                      <a:pt x="127" y="628"/>
                    </a:lnTo>
                    <a:lnTo>
                      <a:pt x="127" y="628"/>
                    </a:lnTo>
                    <a:lnTo>
                      <a:pt x="129" y="628"/>
                    </a:lnTo>
                    <a:lnTo>
                      <a:pt x="129" y="630"/>
                    </a:lnTo>
                    <a:lnTo>
                      <a:pt x="130" y="630"/>
                    </a:lnTo>
                    <a:lnTo>
                      <a:pt x="130" y="630"/>
                    </a:lnTo>
                    <a:lnTo>
                      <a:pt x="130" y="630"/>
                    </a:lnTo>
                    <a:lnTo>
                      <a:pt x="132" y="630"/>
                    </a:lnTo>
                    <a:lnTo>
                      <a:pt x="132" y="630"/>
                    </a:lnTo>
                    <a:lnTo>
                      <a:pt x="132" y="628"/>
                    </a:lnTo>
                    <a:lnTo>
                      <a:pt x="134" y="626"/>
                    </a:lnTo>
                    <a:lnTo>
                      <a:pt x="134" y="625"/>
                    </a:lnTo>
                    <a:lnTo>
                      <a:pt x="134" y="623"/>
                    </a:lnTo>
                    <a:lnTo>
                      <a:pt x="132" y="621"/>
                    </a:lnTo>
                    <a:lnTo>
                      <a:pt x="132" y="621"/>
                    </a:lnTo>
                    <a:lnTo>
                      <a:pt x="132" y="619"/>
                    </a:lnTo>
                    <a:lnTo>
                      <a:pt x="132" y="619"/>
                    </a:lnTo>
                    <a:lnTo>
                      <a:pt x="132" y="617"/>
                    </a:lnTo>
                    <a:lnTo>
                      <a:pt x="132" y="617"/>
                    </a:lnTo>
                    <a:lnTo>
                      <a:pt x="132" y="616"/>
                    </a:lnTo>
                    <a:lnTo>
                      <a:pt x="132" y="616"/>
                    </a:lnTo>
                    <a:lnTo>
                      <a:pt x="132" y="616"/>
                    </a:lnTo>
                    <a:lnTo>
                      <a:pt x="132" y="616"/>
                    </a:lnTo>
                    <a:lnTo>
                      <a:pt x="134" y="616"/>
                    </a:lnTo>
                    <a:lnTo>
                      <a:pt x="134" y="616"/>
                    </a:lnTo>
                    <a:lnTo>
                      <a:pt x="134" y="616"/>
                    </a:lnTo>
                    <a:lnTo>
                      <a:pt x="136" y="616"/>
                    </a:lnTo>
                    <a:lnTo>
                      <a:pt x="136" y="616"/>
                    </a:lnTo>
                    <a:lnTo>
                      <a:pt x="138" y="616"/>
                    </a:lnTo>
                    <a:lnTo>
                      <a:pt x="138" y="616"/>
                    </a:lnTo>
                    <a:lnTo>
                      <a:pt x="138" y="616"/>
                    </a:lnTo>
                    <a:lnTo>
                      <a:pt x="139" y="616"/>
                    </a:lnTo>
                    <a:lnTo>
                      <a:pt x="139" y="616"/>
                    </a:lnTo>
                    <a:lnTo>
                      <a:pt x="139" y="616"/>
                    </a:lnTo>
                    <a:lnTo>
                      <a:pt x="141" y="616"/>
                    </a:lnTo>
                    <a:lnTo>
                      <a:pt x="141" y="616"/>
                    </a:lnTo>
                    <a:lnTo>
                      <a:pt x="141" y="616"/>
                    </a:lnTo>
                    <a:lnTo>
                      <a:pt x="141" y="616"/>
                    </a:lnTo>
                    <a:lnTo>
                      <a:pt x="141" y="616"/>
                    </a:lnTo>
                    <a:lnTo>
                      <a:pt x="143" y="616"/>
                    </a:lnTo>
                    <a:lnTo>
                      <a:pt x="143" y="616"/>
                    </a:lnTo>
                    <a:lnTo>
                      <a:pt x="143" y="616"/>
                    </a:lnTo>
                    <a:lnTo>
                      <a:pt x="141" y="614"/>
                    </a:lnTo>
                    <a:lnTo>
                      <a:pt x="141" y="614"/>
                    </a:lnTo>
                    <a:lnTo>
                      <a:pt x="141" y="614"/>
                    </a:lnTo>
                    <a:lnTo>
                      <a:pt x="139" y="612"/>
                    </a:lnTo>
                    <a:lnTo>
                      <a:pt x="139" y="612"/>
                    </a:lnTo>
                    <a:lnTo>
                      <a:pt x="139" y="612"/>
                    </a:lnTo>
                    <a:lnTo>
                      <a:pt x="139" y="612"/>
                    </a:lnTo>
                    <a:lnTo>
                      <a:pt x="139" y="610"/>
                    </a:lnTo>
                    <a:lnTo>
                      <a:pt x="141" y="610"/>
                    </a:lnTo>
                    <a:lnTo>
                      <a:pt x="141" y="610"/>
                    </a:lnTo>
                    <a:lnTo>
                      <a:pt x="143" y="610"/>
                    </a:lnTo>
                    <a:lnTo>
                      <a:pt x="143" y="610"/>
                    </a:lnTo>
                    <a:lnTo>
                      <a:pt x="145" y="608"/>
                    </a:lnTo>
                    <a:lnTo>
                      <a:pt x="147" y="608"/>
                    </a:lnTo>
                    <a:lnTo>
                      <a:pt x="148" y="608"/>
                    </a:lnTo>
                    <a:lnTo>
                      <a:pt x="148" y="608"/>
                    </a:lnTo>
                    <a:lnTo>
                      <a:pt x="148" y="608"/>
                    </a:lnTo>
                    <a:lnTo>
                      <a:pt x="148" y="606"/>
                    </a:lnTo>
                    <a:lnTo>
                      <a:pt x="148" y="606"/>
                    </a:lnTo>
                    <a:lnTo>
                      <a:pt x="148" y="606"/>
                    </a:lnTo>
                    <a:lnTo>
                      <a:pt x="148" y="606"/>
                    </a:lnTo>
                    <a:lnTo>
                      <a:pt x="148" y="606"/>
                    </a:lnTo>
                    <a:lnTo>
                      <a:pt x="148" y="606"/>
                    </a:lnTo>
                    <a:lnTo>
                      <a:pt x="148" y="605"/>
                    </a:lnTo>
                    <a:lnTo>
                      <a:pt x="148" y="605"/>
                    </a:lnTo>
                    <a:lnTo>
                      <a:pt x="148" y="603"/>
                    </a:lnTo>
                    <a:lnTo>
                      <a:pt x="147" y="603"/>
                    </a:lnTo>
                    <a:lnTo>
                      <a:pt x="147" y="601"/>
                    </a:lnTo>
                    <a:lnTo>
                      <a:pt x="147" y="601"/>
                    </a:lnTo>
                    <a:lnTo>
                      <a:pt x="148" y="601"/>
                    </a:lnTo>
                    <a:lnTo>
                      <a:pt x="148" y="601"/>
                    </a:lnTo>
                    <a:lnTo>
                      <a:pt x="148" y="601"/>
                    </a:lnTo>
                    <a:lnTo>
                      <a:pt x="148" y="601"/>
                    </a:lnTo>
                    <a:lnTo>
                      <a:pt x="148" y="601"/>
                    </a:lnTo>
                    <a:lnTo>
                      <a:pt x="150" y="603"/>
                    </a:lnTo>
                    <a:lnTo>
                      <a:pt x="150" y="603"/>
                    </a:lnTo>
                    <a:lnTo>
                      <a:pt x="150" y="603"/>
                    </a:lnTo>
                    <a:lnTo>
                      <a:pt x="150" y="603"/>
                    </a:lnTo>
                    <a:lnTo>
                      <a:pt x="150" y="603"/>
                    </a:lnTo>
                    <a:lnTo>
                      <a:pt x="150" y="603"/>
                    </a:lnTo>
                    <a:lnTo>
                      <a:pt x="152" y="603"/>
                    </a:lnTo>
                    <a:lnTo>
                      <a:pt x="152" y="601"/>
                    </a:lnTo>
                    <a:lnTo>
                      <a:pt x="152" y="601"/>
                    </a:lnTo>
                    <a:lnTo>
                      <a:pt x="152" y="601"/>
                    </a:lnTo>
                    <a:lnTo>
                      <a:pt x="152" y="599"/>
                    </a:lnTo>
                    <a:lnTo>
                      <a:pt x="152" y="599"/>
                    </a:lnTo>
                    <a:lnTo>
                      <a:pt x="152" y="599"/>
                    </a:lnTo>
                    <a:lnTo>
                      <a:pt x="152" y="599"/>
                    </a:lnTo>
                    <a:lnTo>
                      <a:pt x="152" y="599"/>
                    </a:lnTo>
                    <a:lnTo>
                      <a:pt x="152" y="599"/>
                    </a:lnTo>
                    <a:lnTo>
                      <a:pt x="154" y="601"/>
                    </a:lnTo>
                    <a:lnTo>
                      <a:pt x="154" y="601"/>
                    </a:lnTo>
                    <a:lnTo>
                      <a:pt x="154" y="601"/>
                    </a:lnTo>
                    <a:lnTo>
                      <a:pt x="156" y="599"/>
                    </a:lnTo>
                    <a:lnTo>
                      <a:pt x="158" y="599"/>
                    </a:lnTo>
                    <a:lnTo>
                      <a:pt x="158" y="599"/>
                    </a:lnTo>
                    <a:lnTo>
                      <a:pt x="159" y="599"/>
                    </a:lnTo>
                    <a:lnTo>
                      <a:pt x="161" y="599"/>
                    </a:lnTo>
                    <a:lnTo>
                      <a:pt x="163" y="599"/>
                    </a:lnTo>
                    <a:lnTo>
                      <a:pt x="163" y="599"/>
                    </a:lnTo>
                    <a:lnTo>
                      <a:pt x="165" y="599"/>
                    </a:lnTo>
                    <a:lnTo>
                      <a:pt x="165" y="599"/>
                    </a:lnTo>
                    <a:lnTo>
                      <a:pt x="165" y="597"/>
                    </a:lnTo>
                    <a:lnTo>
                      <a:pt x="165" y="597"/>
                    </a:lnTo>
                    <a:lnTo>
                      <a:pt x="165" y="597"/>
                    </a:lnTo>
                    <a:lnTo>
                      <a:pt x="165" y="596"/>
                    </a:lnTo>
                    <a:lnTo>
                      <a:pt x="167" y="596"/>
                    </a:lnTo>
                    <a:lnTo>
                      <a:pt x="167" y="596"/>
                    </a:lnTo>
                    <a:lnTo>
                      <a:pt x="167" y="597"/>
                    </a:lnTo>
                    <a:lnTo>
                      <a:pt x="167" y="597"/>
                    </a:lnTo>
                    <a:lnTo>
                      <a:pt x="168" y="597"/>
                    </a:lnTo>
                    <a:lnTo>
                      <a:pt x="168" y="597"/>
                    </a:lnTo>
                    <a:lnTo>
                      <a:pt x="168" y="597"/>
                    </a:lnTo>
                    <a:lnTo>
                      <a:pt x="170" y="596"/>
                    </a:lnTo>
                    <a:lnTo>
                      <a:pt x="172" y="596"/>
                    </a:lnTo>
                    <a:lnTo>
                      <a:pt x="172" y="596"/>
                    </a:lnTo>
                    <a:lnTo>
                      <a:pt x="174" y="596"/>
                    </a:lnTo>
                    <a:lnTo>
                      <a:pt x="176" y="596"/>
                    </a:lnTo>
                    <a:lnTo>
                      <a:pt x="177" y="596"/>
                    </a:lnTo>
                    <a:lnTo>
                      <a:pt x="179" y="596"/>
                    </a:lnTo>
                    <a:lnTo>
                      <a:pt x="179" y="596"/>
                    </a:lnTo>
                    <a:lnTo>
                      <a:pt x="181" y="596"/>
                    </a:lnTo>
                    <a:lnTo>
                      <a:pt x="181" y="596"/>
                    </a:lnTo>
                    <a:lnTo>
                      <a:pt x="181" y="596"/>
                    </a:lnTo>
                    <a:lnTo>
                      <a:pt x="181" y="596"/>
                    </a:lnTo>
                    <a:lnTo>
                      <a:pt x="183" y="596"/>
                    </a:lnTo>
                    <a:lnTo>
                      <a:pt x="183" y="596"/>
                    </a:lnTo>
                    <a:lnTo>
                      <a:pt x="183" y="596"/>
                    </a:lnTo>
                    <a:lnTo>
                      <a:pt x="183" y="594"/>
                    </a:lnTo>
                    <a:lnTo>
                      <a:pt x="183" y="594"/>
                    </a:lnTo>
                    <a:lnTo>
                      <a:pt x="183" y="594"/>
                    </a:lnTo>
                    <a:lnTo>
                      <a:pt x="183" y="594"/>
                    </a:lnTo>
                    <a:lnTo>
                      <a:pt x="183" y="594"/>
                    </a:lnTo>
                    <a:lnTo>
                      <a:pt x="181" y="592"/>
                    </a:lnTo>
                    <a:lnTo>
                      <a:pt x="181" y="592"/>
                    </a:lnTo>
                    <a:lnTo>
                      <a:pt x="181" y="592"/>
                    </a:lnTo>
                    <a:lnTo>
                      <a:pt x="181" y="592"/>
                    </a:lnTo>
                    <a:lnTo>
                      <a:pt x="181" y="592"/>
                    </a:lnTo>
                    <a:lnTo>
                      <a:pt x="179" y="592"/>
                    </a:lnTo>
                    <a:lnTo>
                      <a:pt x="179" y="590"/>
                    </a:lnTo>
                    <a:lnTo>
                      <a:pt x="179" y="590"/>
                    </a:lnTo>
                    <a:lnTo>
                      <a:pt x="179" y="588"/>
                    </a:lnTo>
                    <a:lnTo>
                      <a:pt x="179" y="588"/>
                    </a:lnTo>
                    <a:lnTo>
                      <a:pt x="177" y="587"/>
                    </a:lnTo>
                    <a:lnTo>
                      <a:pt x="177" y="587"/>
                    </a:lnTo>
                    <a:lnTo>
                      <a:pt x="177" y="585"/>
                    </a:lnTo>
                    <a:lnTo>
                      <a:pt x="177" y="585"/>
                    </a:lnTo>
                    <a:lnTo>
                      <a:pt x="179" y="585"/>
                    </a:lnTo>
                    <a:lnTo>
                      <a:pt x="179" y="583"/>
                    </a:lnTo>
                    <a:lnTo>
                      <a:pt x="179" y="583"/>
                    </a:lnTo>
                    <a:lnTo>
                      <a:pt x="181" y="585"/>
                    </a:lnTo>
                    <a:lnTo>
                      <a:pt x="181" y="585"/>
                    </a:lnTo>
                    <a:lnTo>
                      <a:pt x="181" y="585"/>
                    </a:lnTo>
                    <a:lnTo>
                      <a:pt x="183" y="585"/>
                    </a:lnTo>
                    <a:lnTo>
                      <a:pt x="183" y="585"/>
                    </a:lnTo>
                    <a:lnTo>
                      <a:pt x="183" y="587"/>
                    </a:lnTo>
                    <a:lnTo>
                      <a:pt x="185" y="587"/>
                    </a:lnTo>
                    <a:lnTo>
                      <a:pt x="186" y="588"/>
                    </a:lnTo>
                    <a:lnTo>
                      <a:pt x="188" y="588"/>
                    </a:lnTo>
                    <a:lnTo>
                      <a:pt x="188" y="588"/>
                    </a:lnTo>
                    <a:lnTo>
                      <a:pt x="188" y="590"/>
                    </a:lnTo>
                    <a:lnTo>
                      <a:pt x="188" y="590"/>
                    </a:lnTo>
                    <a:lnTo>
                      <a:pt x="190" y="590"/>
                    </a:lnTo>
                    <a:lnTo>
                      <a:pt x="190" y="590"/>
                    </a:lnTo>
                    <a:lnTo>
                      <a:pt x="192" y="590"/>
                    </a:lnTo>
                    <a:lnTo>
                      <a:pt x="192" y="590"/>
                    </a:lnTo>
                    <a:lnTo>
                      <a:pt x="192" y="590"/>
                    </a:lnTo>
                    <a:lnTo>
                      <a:pt x="192" y="590"/>
                    </a:lnTo>
                    <a:lnTo>
                      <a:pt x="194" y="590"/>
                    </a:lnTo>
                    <a:lnTo>
                      <a:pt x="194" y="592"/>
                    </a:lnTo>
                    <a:lnTo>
                      <a:pt x="194" y="592"/>
                    </a:lnTo>
                    <a:lnTo>
                      <a:pt x="194" y="590"/>
                    </a:lnTo>
                    <a:lnTo>
                      <a:pt x="194" y="590"/>
                    </a:lnTo>
                    <a:lnTo>
                      <a:pt x="196" y="590"/>
                    </a:lnTo>
                    <a:lnTo>
                      <a:pt x="196" y="590"/>
                    </a:lnTo>
                    <a:lnTo>
                      <a:pt x="196" y="590"/>
                    </a:lnTo>
                    <a:lnTo>
                      <a:pt x="196" y="590"/>
                    </a:lnTo>
                    <a:lnTo>
                      <a:pt x="196" y="590"/>
                    </a:lnTo>
                    <a:lnTo>
                      <a:pt x="196" y="588"/>
                    </a:lnTo>
                    <a:lnTo>
                      <a:pt x="196" y="588"/>
                    </a:lnTo>
                    <a:lnTo>
                      <a:pt x="196" y="588"/>
                    </a:lnTo>
                    <a:lnTo>
                      <a:pt x="194" y="587"/>
                    </a:lnTo>
                    <a:lnTo>
                      <a:pt x="194" y="587"/>
                    </a:lnTo>
                    <a:lnTo>
                      <a:pt x="192" y="587"/>
                    </a:lnTo>
                    <a:lnTo>
                      <a:pt x="192" y="587"/>
                    </a:lnTo>
                    <a:lnTo>
                      <a:pt x="192" y="587"/>
                    </a:lnTo>
                    <a:lnTo>
                      <a:pt x="190" y="587"/>
                    </a:lnTo>
                    <a:lnTo>
                      <a:pt x="190" y="585"/>
                    </a:lnTo>
                    <a:lnTo>
                      <a:pt x="190" y="585"/>
                    </a:lnTo>
                    <a:lnTo>
                      <a:pt x="188" y="585"/>
                    </a:lnTo>
                    <a:lnTo>
                      <a:pt x="188" y="583"/>
                    </a:lnTo>
                    <a:lnTo>
                      <a:pt x="188" y="583"/>
                    </a:lnTo>
                    <a:lnTo>
                      <a:pt x="188" y="583"/>
                    </a:lnTo>
                    <a:lnTo>
                      <a:pt x="186" y="583"/>
                    </a:lnTo>
                    <a:lnTo>
                      <a:pt x="186" y="581"/>
                    </a:lnTo>
                    <a:lnTo>
                      <a:pt x="186" y="581"/>
                    </a:lnTo>
                    <a:lnTo>
                      <a:pt x="186" y="581"/>
                    </a:lnTo>
                    <a:lnTo>
                      <a:pt x="186" y="581"/>
                    </a:lnTo>
                    <a:lnTo>
                      <a:pt x="186" y="579"/>
                    </a:lnTo>
                    <a:lnTo>
                      <a:pt x="186" y="578"/>
                    </a:lnTo>
                    <a:lnTo>
                      <a:pt x="188" y="578"/>
                    </a:lnTo>
                    <a:lnTo>
                      <a:pt x="188" y="578"/>
                    </a:lnTo>
                    <a:lnTo>
                      <a:pt x="188" y="578"/>
                    </a:lnTo>
                    <a:lnTo>
                      <a:pt x="190" y="578"/>
                    </a:lnTo>
                    <a:lnTo>
                      <a:pt x="190" y="578"/>
                    </a:lnTo>
                    <a:lnTo>
                      <a:pt x="192" y="579"/>
                    </a:lnTo>
                    <a:lnTo>
                      <a:pt x="192" y="579"/>
                    </a:lnTo>
                    <a:lnTo>
                      <a:pt x="192" y="579"/>
                    </a:lnTo>
                    <a:lnTo>
                      <a:pt x="192" y="581"/>
                    </a:lnTo>
                    <a:lnTo>
                      <a:pt x="192" y="581"/>
                    </a:lnTo>
                    <a:lnTo>
                      <a:pt x="192" y="581"/>
                    </a:lnTo>
                    <a:lnTo>
                      <a:pt x="194" y="583"/>
                    </a:lnTo>
                    <a:lnTo>
                      <a:pt x="194" y="583"/>
                    </a:lnTo>
                    <a:lnTo>
                      <a:pt x="194" y="583"/>
                    </a:lnTo>
                    <a:lnTo>
                      <a:pt x="194" y="583"/>
                    </a:lnTo>
                    <a:lnTo>
                      <a:pt x="194" y="583"/>
                    </a:lnTo>
                    <a:lnTo>
                      <a:pt x="196" y="585"/>
                    </a:lnTo>
                    <a:lnTo>
                      <a:pt x="196" y="585"/>
                    </a:lnTo>
                    <a:lnTo>
                      <a:pt x="196" y="585"/>
                    </a:lnTo>
                    <a:lnTo>
                      <a:pt x="196" y="585"/>
                    </a:lnTo>
                    <a:lnTo>
                      <a:pt x="196" y="585"/>
                    </a:lnTo>
                    <a:lnTo>
                      <a:pt x="197" y="583"/>
                    </a:lnTo>
                    <a:lnTo>
                      <a:pt x="197" y="583"/>
                    </a:lnTo>
                    <a:lnTo>
                      <a:pt x="197" y="581"/>
                    </a:lnTo>
                    <a:lnTo>
                      <a:pt x="197" y="581"/>
                    </a:lnTo>
                    <a:lnTo>
                      <a:pt x="197" y="579"/>
                    </a:lnTo>
                    <a:lnTo>
                      <a:pt x="197" y="578"/>
                    </a:lnTo>
                    <a:lnTo>
                      <a:pt x="197" y="578"/>
                    </a:lnTo>
                    <a:lnTo>
                      <a:pt x="197" y="576"/>
                    </a:lnTo>
                    <a:lnTo>
                      <a:pt x="197" y="576"/>
                    </a:lnTo>
                    <a:lnTo>
                      <a:pt x="197" y="576"/>
                    </a:lnTo>
                    <a:lnTo>
                      <a:pt x="199" y="574"/>
                    </a:lnTo>
                    <a:lnTo>
                      <a:pt x="199" y="574"/>
                    </a:lnTo>
                    <a:lnTo>
                      <a:pt x="199" y="574"/>
                    </a:lnTo>
                    <a:lnTo>
                      <a:pt x="201" y="574"/>
                    </a:lnTo>
                    <a:lnTo>
                      <a:pt x="201" y="574"/>
                    </a:lnTo>
                    <a:lnTo>
                      <a:pt x="201" y="574"/>
                    </a:lnTo>
                    <a:lnTo>
                      <a:pt x="201" y="574"/>
                    </a:lnTo>
                    <a:lnTo>
                      <a:pt x="201" y="574"/>
                    </a:lnTo>
                    <a:lnTo>
                      <a:pt x="203" y="576"/>
                    </a:lnTo>
                    <a:lnTo>
                      <a:pt x="203" y="576"/>
                    </a:lnTo>
                    <a:lnTo>
                      <a:pt x="205" y="576"/>
                    </a:lnTo>
                    <a:lnTo>
                      <a:pt x="205" y="576"/>
                    </a:lnTo>
                    <a:lnTo>
                      <a:pt x="205" y="576"/>
                    </a:lnTo>
                    <a:lnTo>
                      <a:pt x="205" y="574"/>
                    </a:lnTo>
                    <a:lnTo>
                      <a:pt x="206" y="574"/>
                    </a:lnTo>
                    <a:lnTo>
                      <a:pt x="206" y="574"/>
                    </a:lnTo>
                    <a:lnTo>
                      <a:pt x="206" y="574"/>
                    </a:lnTo>
                    <a:lnTo>
                      <a:pt x="208" y="574"/>
                    </a:lnTo>
                    <a:lnTo>
                      <a:pt x="208" y="572"/>
                    </a:lnTo>
                    <a:lnTo>
                      <a:pt x="208" y="572"/>
                    </a:lnTo>
                    <a:lnTo>
                      <a:pt x="208" y="572"/>
                    </a:lnTo>
                    <a:lnTo>
                      <a:pt x="208" y="570"/>
                    </a:lnTo>
                    <a:lnTo>
                      <a:pt x="206" y="568"/>
                    </a:lnTo>
                    <a:lnTo>
                      <a:pt x="206" y="568"/>
                    </a:lnTo>
                    <a:lnTo>
                      <a:pt x="205" y="567"/>
                    </a:lnTo>
                    <a:lnTo>
                      <a:pt x="205" y="567"/>
                    </a:lnTo>
                    <a:lnTo>
                      <a:pt x="205" y="565"/>
                    </a:lnTo>
                    <a:lnTo>
                      <a:pt x="205" y="565"/>
                    </a:lnTo>
                    <a:lnTo>
                      <a:pt x="203" y="565"/>
                    </a:lnTo>
                    <a:lnTo>
                      <a:pt x="203" y="563"/>
                    </a:lnTo>
                    <a:lnTo>
                      <a:pt x="203" y="563"/>
                    </a:lnTo>
                    <a:lnTo>
                      <a:pt x="203" y="563"/>
                    </a:lnTo>
                    <a:lnTo>
                      <a:pt x="203" y="563"/>
                    </a:lnTo>
                    <a:lnTo>
                      <a:pt x="203" y="561"/>
                    </a:lnTo>
                    <a:lnTo>
                      <a:pt x="203" y="561"/>
                    </a:lnTo>
                    <a:lnTo>
                      <a:pt x="203" y="561"/>
                    </a:lnTo>
                    <a:lnTo>
                      <a:pt x="203" y="561"/>
                    </a:lnTo>
                    <a:lnTo>
                      <a:pt x="205" y="561"/>
                    </a:lnTo>
                    <a:lnTo>
                      <a:pt x="205" y="561"/>
                    </a:lnTo>
                    <a:lnTo>
                      <a:pt x="205" y="561"/>
                    </a:lnTo>
                    <a:lnTo>
                      <a:pt x="206" y="561"/>
                    </a:lnTo>
                    <a:lnTo>
                      <a:pt x="206" y="561"/>
                    </a:lnTo>
                    <a:lnTo>
                      <a:pt x="206" y="561"/>
                    </a:lnTo>
                    <a:lnTo>
                      <a:pt x="206" y="561"/>
                    </a:lnTo>
                    <a:lnTo>
                      <a:pt x="206" y="563"/>
                    </a:lnTo>
                    <a:lnTo>
                      <a:pt x="206" y="563"/>
                    </a:lnTo>
                    <a:lnTo>
                      <a:pt x="206" y="563"/>
                    </a:lnTo>
                    <a:lnTo>
                      <a:pt x="208" y="563"/>
                    </a:lnTo>
                    <a:lnTo>
                      <a:pt x="208" y="563"/>
                    </a:lnTo>
                    <a:lnTo>
                      <a:pt x="208" y="561"/>
                    </a:lnTo>
                    <a:lnTo>
                      <a:pt x="208" y="561"/>
                    </a:lnTo>
                    <a:lnTo>
                      <a:pt x="208" y="561"/>
                    </a:lnTo>
                    <a:lnTo>
                      <a:pt x="208" y="559"/>
                    </a:lnTo>
                    <a:lnTo>
                      <a:pt x="208" y="559"/>
                    </a:lnTo>
                    <a:lnTo>
                      <a:pt x="208" y="559"/>
                    </a:lnTo>
                    <a:lnTo>
                      <a:pt x="208" y="559"/>
                    </a:lnTo>
                    <a:lnTo>
                      <a:pt x="208" y="559"/>
                    </a:lnTo>
                    <a:lnTo>
                      <a:pt x="208" y="559"/>
                    </a:lnTo>
                    <a:lnTo>
                      <a:pt x="210" y="559"/>
                    </a:lnTo>
                    <a:lnTo>
                      <a:pt x="210" y="559"/>
                    </a:lnTo>
                    <a:lnTo>
                      <a:pt x="210" y="559"/>
                    </a:lnTo>
                    <a:lnTo>
                      <a:pt x="210" y="559"/>
                    </a:lnTo>
                    <a:lnTo>
                      <a:pt x="210" y="558"/>
                    </a:lnTo>
                    <a:lnTo>
                      <a:pt x="210" y="558"/>
                    </a:lnTo>
                    <a:lnTo>
                      <a:pt x="210" y="558"/>
                    </a:lnTo>
                    <a:lnTo>
                      <a:pt x="210" y="558"/>
                    </a:lnTo>
                    <a:lnTo>
                      <a:pt x="208" y="558"/>
                    </a:lnTo>
                    <a:lnTo>
                      <a:pt x="208" y="558"/>
                    </a:lnTo>
                    <a:lnTo>
                      <a:pt x="208" y="556"/>
                    </a:lnTo>
                    <a:lnTo>
                      <a:pt x="208" y="556"/>
                    </a:lnTo>
                    <a:lnTo>
                      <a:pt x="208" y="556"/>
                    </a:lnTo>
                    <a:lnTo>
                      <a:pt x="208" y="556"/>
                    </a:lnTo>
                    <a:lnTo>
                      <a:pt x="208" y="554"/>
                    </a:lnTo>
                    <a:lnTo>
                      <a:pt x="208" y="554"/>
                    </a:lnTo>
                    <a:lnTo>
                      <a:pt x="208" y="554"/>
                    </a:lnTo>
                    <a:lnTo>
                      <a:pt x="208" y="554"/>
                    </a:lnTo>
                    <a:lnTo>
                      <a:pt x="208" y="554"/>
                    </a:lnTo>
                    <a:lnTo>
                      <a:pt x="210" y="554"/>
                    </a:lnTo>
                    <a:lnTo>
                      <a:pt x="210" y="554"/>
                    </a:lnTo>
                    <a:lnTo>
                      <a:pt x="212" y="554"/>
                    </a:lnTo>
                    <a:lnTo>
                      <a:pt x="212" y="554"/>
                    </a:lnTo>
                    <a:lnTo>
                      <a:pt x="212" y="554"/>
                    </a:lnTo>
                    <a:lnTo>
                      <a:pt x="214" y="554"/>
                    </a:lnTo>
                    <a:lnTo>
                      <a:pt x="214" y="554"/>
                    </a:lnTo>
                    <a:lnTo>
                      <a:pt x="214" y="554"/>
                    </a:lnTo>
                    <a:lnTo>
                      <a:pt x="215" y="554"/>
                    </a:lnTo>
                    <a:lnTo>
                      <a:pt x="215" y="552"/>
                    </a:lnTo>
                    <a:lnTo>
                      <a:pt x="215" y="552"/>
                    </a:lnTo>
                    <a:lnTo>
                      <a:pt x="217" y="550"/>
                    </a:lnTo>
                    <a:lnTo>
                      <a:pt x="217" y="549"/>
                    </a:lnTo>
                    <a:lnTo>
                      <a:pt x="217" y="549"/>
                    </a:lnTo>
                    <a:lnTo>
                      <a:pt x="217" y="547"/>
                    </a:lnTo>
                    <a:lnTo>
                      <a:pt x="219" y="547"/>
                    </a:lnTo>
                    <a:lnTo>
                      <a:pt x="219" y="547"/>
                    </a:lnTo>
                    <a:lnTo>
                      <a:pt x="219" y="547"/>
                    </a:lnTo>
                    <a:lnTo>
                      <a:pt x="221" y="547"/>
                    </a:lnTo>
                    <a:lnTo>
                      <a:pt x="221" y="547"/>
                    </a:lnTo>
                    <a:lnTo>
                      <a:pt x="221" y="547"/>
                    </a:lnTo>
                    <a:lnTo>
                      <a:pt x="223" y="549"/>
                    </a:lnTo>
                    <a:lnTo>
                      <a:pt x="223" y="550"/>
                    </a:lnTo>
                    <a:lnTo>
                      <a:pt x="224" y="552"/>
                    </a:lnTo>
                    <a:lnTo>
                      <a:pt x="226" y="552"/>
                    </a:lnTo>
                    <a:lnTo>
                      <a:pt x="226" y="552"/>
                    </a:lnTo>
                    <a:lnTo>
                      <a:pt x="226" y="552"/>
                    </a:lnTo>
                    <a:lnTo>
                      <a:pt x="228" y="552"/>
                    </a:lnTo>
                    <a:lnTo>
                      <a:pt x="228" y="552"/>
                    </a:lnTo>
                    <a:lnTo>
                      <a:pt x="230" y="552"/>
                    </a:lnTo>
                    <a:lnTo>
                      <a:pt x="230" y="552"/>
                    </a:lnTo>
                    <a:lnTo>
                      <a:pt x="230" y="552"/>
                    </a:lnTo>
                    <a:lnTo>
                      <a:pt x="230" y="552"/>
                    </a:lnTo>
                    <a:lnTo>
                      <a:pt x="228" y="550"/>
                    </a:lnTo>
                    <a:lnTo>
                      <a:pt x="228" y="550"/>
                    </a:lnTo>
                    <a:lnTo>
                      <a:pt x="226" y="549"/>
                    </a:lnTo>
                    <a:lnTo>
                      <a:pt x="226" y="549"/>
                    </a:lnTo>
                    <a:lnTo>
                      <a:pt x="226" y="547"/>
                    </a:lnTo>
                    <a:lnTo>
                      <a:pt x="226" y="547"/>
                    </a:lnTo>
                    <a:lnTo>
                      <a:pt x="226" y="547"/>
                    </a:lnTo>
                    <a:lnTo>
                      <a:pt x="226" y="547"/>
                    </a:lnTo>
                    <a:lnTo>
                      <a:pt x="226" y="547"/>
                    </a:lnTo>
                    <a:lnTo>
                      <a:pt x="228" y="547"/>
                    </a:lnTo>
                    <a:lnTo>
                      <a:pt x="228" y="547"/>
                    </a:lnTo>
                    <a:lnTo>
                      <a:pt x="230" y="549"/>
                    </a:lnTo>
                    <a:lnTo>
                      <a:pt x="230" y="549"/>
                    </a:lnTo>
                    <a:lnTo>
                      <a:pt x="230" y="549"/>
                    </a:lnTo>
                    <a:lnTo>
                      <a:pt x="230" y="550"/>
                    </a:lnTo>
                    <a:lnTo>
                      <a:pt x="232" y="550"/>
                    </a:lnTo>
                    <a:lnTo>
                      <a:pt x="232" y="549"/>
                    </a:lnTo>
                    <a:lnTo>
                      <a:pt x="232" y="549"/>
                    </a:lnTo>
                    <a:lnTo>
                      <a:pt x="232" y="549"/>
                    </a:lnTo>
                    <a:lnTo>
                      <a:pt x="233" y="549"/>
                    </a:lnTo>
                    <a:lnTo>
                      <a:pt x="233" y="547"/>
                    </a:lnTo>
                    <a:lnTo>
                      <a:pt x="233" y="547"/>
                    </a:lnTo>
                    <a:lnTo>
                      <a:pt x="235" y="547"/>
                    </a:lnTo>
                    <a:lnTo>
                      <a:pt x="235" y="545"/>
                    </a:lnTo>
                    <a:lnTo>
                      <a:pt x="237" y="545"/>
                    </a:lnTo>
                    <a:lnTo>
                      <a:pt x="237" y="545"/>
                    </a:lnTo>
                    <a:lnTo>
                      <a:pt x="237" y="543"/>
                    </a:lnTo>
                    <a:lnTo>
                      <a:pt x="237" y="543"/>
                    </a:lnTo>
                    <a:lnTo>
                      <a:pt x="239" y="541"/>
                    </a:lnTo>
                    <a:lnTo>
                      <a:pt x="241" y="541"/>
                    </a:lnTo>
                    <a:lnTo>
                      <a:pt x="243" y="540"/>
                    </a:lnTo>
                    <a:lnTo>
                      <a:pt x="243" y="540"/>
                    </a:lnTo>
                    <a:lnTo>
                      <a:pt x="244" y="541"/>
                    </a:lnTo>
                    <a:lnTo>
                      <a:pt x="244" y="541"/>
                    </a:lnTo>
                    <a:lnTo>
                      <a:pt x="244" y="541"/>
                    </a:lnTo>
                    <a:lnTo>
                      <a:pt x="244" y="541"/>
                    </a:lnTo>
                    <a:lnTo>
                      <a:pt x="244" y="543"/>
                    </a:lnTo>
                    <a:lnTo>
                      <a:pt x="244" y="543"/>
                    </a:lnTo>
                    <a:lnTo>
                      <a:pt x="244" y="543"/>
                    </a:lnTo>
                    <a:lnTo>
                      <a:pt x="244" y="543"/>
                    </a:lnTo>
                    <a:lnTo>
                      <a:pt x="243" y="543"/>
                    </a:lnTo>
                    <a:lnTo>
                      <a:pt x="241" y="545"/>
                    </a:lnTo>
                    <a:lnTo>
                      <a:pt x="241" y="545"/>
                    </a:lnTo>
                    <a:lnTo>
                      <a:pt x="239" y="545"/>
                    </a:lnTo>
                    <a:lnTo>
                      <a:pt x="239" y="545"/>
                    </a:lnTo>
                    <a:lnTo>
                      <a:pt x="239" y="547"/>
                    </a:lnTo>
                    <a:lnTo>
                      <a:pt x="239" y="547"/>
                    </a:lnTo>
                    <a:lnTo>
                      <a:pt x="239" y="547"/>
                    </a:lnTo>
                    <a:lnTo>
                      <a:pt x="239" y="547"/>
                    </a:lnTo>
                    <a:lnTo>
                      <a:pt x="241" y="547"/>
                    </a:lnTo>
                    <a:lnTo>
                      <a:pt x="243" y="547"/>
                    </a:lnTo>
                    <a:lnTo>
                      <a:pt x="244" y="547"/>
                    </a:lnTo>
                    <a:lnTo>
                      <a:pt x="244" y="547"/>
                    </a:lnTo>
                    <a:lnTo>
                      <a:pt x="246" y="547"/>
                    </a:lnTo>
                    <a:lnTo>
                      <a:pt x="246" y="547"/>
                    </a:lnTo>
                    <a:lnTo>
                      <a:pt x="246" y="547"/>
                    </a:lnTo>
                    <a:lnTo>
                      <a:pt x="248" y="547"/>
                    </a:lnTo>
                    <a:lnTo>
                      <a:pt x="250" y="547"/>
                    </a:lnTo>
                    <a:lnTo>
                      <a:pt x="252" y="547"/>
                    </a:lnTo>
                    <a:lnTo>
                      <a:pt x="252" y="547"/>
                    </a:lnTo>
                    <a:lnTo>
                      <a:pt x="253" y="547"/>
                    </a:lnTo>
                    <a:lnTo>
                      <a:pt x="253" y="547"/>
                    </a:lnTo>
                    <a:lnTo>
                      <a:pt x="253" y="547"/>
                    </a:lnTo>
                    <a:lnTo>
                      <a:pt x="255" y="545"/>
                    </a:lnTo>
                    <a:lnTo>
                      <a:pt x="255" y="545"/>
                    </a:lnTo>
                    <a:lnTo>
                      <a:pt x="255" y="545"/>
                    </a:lnTo>
                    <a:lnTo>
                      <a:pt x="255" y="543"/>
                    </a:lnTo>
                    <a:lnTo>
                      <a:pt x="255" y="543"/>
                    </a:lnTo>
                    <a:lnTo>
                      <a:pt x="253" y="541"/>
                    </a:lnTo>
                    <a:lnTo>
                      <a:pt x="253" y="541"/>
                    </a:lnTo>
                    <a:lnTo>
                      <a:pt x="252" y="541"/>
                    </a:lnTo>
                    <a:lnTo>
                      <a:pt x="252" y="540"/>
                    </a:lnTo>
                    <a:lnTo>
                      <a:pt x="250" y="538"/>
                    </a:lnTo>
                    <a:lnTo>
                      <a:pt x="250" y="538"/>
                    </a:lnTo>
                    <a:lnTo>
                      <a:pt x="250" y="538"/>
                    </a:lnTo>
                    <a:lnTo>
                      <a:pt x="250" y="538"/>
                    </a:lnTo>
                    <a:lnTo>
                      <a:pt x="252" y="536"/>
                    </a:lnTo>
                    <a:lnTo>
                      <a:pt x="252" y="536"/>
                    </a:lnTo>
                    <a:lnTo>
                      <a:pt x="253" y="536"/>
                    </a:lnTo>
                    <a:lnTo>
                      <a:pt x="255" y="534"/>
                    </a:lnTo>
                    <a:lnTo>
                      <a:pt x="255" y="536"/>
                    </a:lnTo>
                    <a:lnTo>
                      <a:pt x="257" y="536"/>
                    </a:lnTo>
                    <a:lnTo>
                      <a:pt x="257" y="536"/>
                    </a:lnTo>
                    <a:lnTo>
                      <a:pt x="259" y="536"/>
                    </a:lnTo>
                    <a:lnTo>
                      <a:pt x="259" y="536"/>
                    </a:lnTo>
                    <a:lnTo>
                      <a:pt x="261" y="534"/>
                    </a:lnTo>
                    <a:lnTo>
                      <a:pt x="262" y="534"/>
                    </a:lnTo>
                    <a:lnTo>
                      <a:pt x="262" y="534"/>
                    </a:lnTo>
                    <a:lnTo>
                      <a:pt x="262" y="534"/>
                    </a:lnTo>
                    <a:lnTo>
                      <a:pt x="262" y="532"/>
                    </a:lnTo>
                    <a:lnTo>
                      <a:pt x="262" y="532"/>
                    </a:lnTo>
                    <a:lnTo>
                      <a:pt x="264" y="532"/>
                    </a:lnTo>
                    <a:lnTo>
                      <a:pt x="264" y="532"/>
                    </a:lnTo>
                    <a:lnTo>
                      <a:pt x="264" y="530"/>
                    </a:lnTo>
                    <a:lnTo>
                      <a:pt x="262" y="530"/>
                    </a:lnTo>
                    <a:lnTo>
                      <a:pt x="262" y="530"/>
                    </a:lnTo>
                    <a:lnTo>
                      <a:pt x="261" y="530"/>
                    </a:lnTo>
                    <a:lnTo>
                      <a:pt x="261" y="529"/>
                    </a:lnTo>
                    <a:lnTo>
                      <a:pt x="261" y="529"/>
                    </a:lnTo>
                    <a:lnTo>
                      <a:pt x="261" y="529"/>
                    </a:lnTo>
                    <a:lnTo>
                      <a:pt x="259" y="529"/>
                    </a:lnTo>
                    <a:lnTo>
                      <a:pt x="259" y="529"/>
                    </a:lnTo>
                    <a:lnTo>
                      <a:pt x="259" y="529"/>
                    </a:lnTo>
                    <a:lnTo>
                      <a:pt x="257" y="527"/>
                    </a:lnTo>
                    <a:lnTo>
                      <a:pt x="257" y="527"/>
                    </a:lnTo>
                    <a:lnTo>
                      <a:pt x="257" y="525"/>
                    </a:lnTo>
                    <a:lnTo>
                      <a:pt x="257" y="525"/>
                    </a:lnTo>
                    <a:lnTo>
                      <a:pt x="257" y="525"/>
                    </a:lnTo>
                    <a:lnTo>
                      <a:pt x="257" y="525"/>
                    </a:lnTo>
                    <a:lnTo>
                      <a:pt x="257" y="523"/>
                    </a:lnTo>
                    <a:lnTo>
                      <a:pt x="257" y="521"/>
                    </a:lnTo>
                    <a:lnTo>
                      <a:pt x="257" y="521"/>
                    </a:lnTo>
                    <a:lnTo>
                      <a:pt x="257" y="521"/>
                    </a:lnTo>
                    <a:lnTo>
                      <a:pt x="259" y="521"/>
                    </a:lnTo>
                    <a:lnTo>
                      <a:pt x="259" y="521"/>
                    </a:lnTo>
                    <a:lnTo>
                      <a:pt x="261" y="521"/>
                    </a:lnTo>
                    <a:lnTo>
                      <a:pt x="261" y="521"/>
                    </a:lnTo>
                    <a:lnTo>
                      <a:pt x="261" y="521"/>
                    </a:lnTo>
                    <a:lnTo>
                      <a:pt x="262" y="521"/>
                    </a:lnTo>
                    <a:lnTo>
                      <a:pt x="262" y="523"/>
                    </a:lnTo>
                    <a:lnTo>
                      <a:pt x="264" y="523"/>
                    </a:lnTo>
                    <a:lnTo>
                      <a:pt x="264" y="523"/>
                    </a:lnTo>
                    <a:lnTo>
                      <a:pt x="266" y="523"/>
                    </a:lnTo>
                    <a:lnTo>
                      <a:pt x="266" y="523"/>
                    </a:lnTo>
                    <a:lnTo>
                      <a:pt x="268" y="521"/>
                    </a:lnTo>
                    <a:lnTo>
                      <a:pt x="268" y="521"/>
                    </a:lnTo>
                    <a:lnTo>
                      <a:pt x="268" y="521"/>
                    </a:lnTo>
                    <a:lnTo>
                      <a:pt x="268" y="521"/>
                    </a:lnTo>
                    <a:lnTo>
                      <a:pt x="266" y="521"/>
                    </a:lnTo>
                    <a:lnTo>
                      <a:pt x="266" y="520"/>
                    </a:lnTo>
                    <a:lnTo>
                      <a:pt x="266" y="520"/>
                    </a:lnTo>
                    <a:lnTo>
                      <a:pt x="264" y="520"/>
                    </a:lnTo>
                    <a:lnTo>
                      <a:pt x="264" y="520"/>
                    </a:lnTo>
                    <a:lnTo>
                      <a:pt x="264" y="520"/>
                    </a:lnTo>
                    <a:lnTo>
                      <a:pt x="262" y="520"/>
                    </a:lnTo>
                    <a:lnTo>
                      <a:pt x="262" y="520"/>
                    </a:lnTo>
                    <a:lnTo>
                      <a:pt x="262" y="520"/>
                    </a:lnTo>
                    <a:lnTo>
                      <a:pt x="261" y="518"/>
                    </a:lnTo>
                    <a:lnTo>
                      <a:pt x="261" y="518"/>
                    </a:lnTo>
                    <a:lnTo>
                      <a:pt x="261" y="518"/>
                    </a:lnTo>
                    <a:lnTo>
                      <a:pt x="261" y="518"/>
                    </a:lnTo>
                    <a:lnTo>
                      <a:pt x="262" y="516"/>
                    </a:lnTo>
                    <a:lnTo>
                      <a:pt x="262" y="516"/>
                    </a:lnTo>
                    <a:lnTo>
                      <a:pt x="262" y="516"/>
                    </a:lnTo>
                    <a:lnTo>
                      <a:pt x="264" y="516"/>
                    </a:lnTo>
                    <a:lnTo>
                      <a:pt x="266" y="516"/>
                    </a:lnTo>
                    <a:lnTo>
                      <a:pt x="266" y="516"/>
                    </a:lnTo>
                    <a:lnTo>
                      <a:pt x="266" y="516"/>
                    </a:lnTo>
                    <a:lnTo>
                      <a:pt x="266" y="518"/>
                    </a:lnTo>
                    <a:lnTo>
                      <a:pt x="266" y="518"/>
                    </a:lnTo>
                    <a:lnTo>
                      <a:pt x="268" y="516"/>
                    </a:lnTo>
                    <a:lnTo>
                      <a:pt x="268" y="516"/>
                    </a:lnTo>
                    <a:lnTo>
                      <a:pt x="268" y="516"/>
                    </a:lnTo>
                    <a:lnTo>
                      <a:pt x="268" y="516"/>
                    </a:lnTo>
                    <a:lnTo>
                      <a:pt x="268" y="516"/>
                    </a:lnTo>
                    <a:lnTo>
                      <a:pt x="268" y="514"/>
                    </a:lnTo>
                    <a:lnTo>
                      <a:pt x="266" y="512"/>
                    </a:lnTo>
                    <a:lnTo>
                      <a:pt x="266" y="512"/>
                    </a:lnTo>
                    <a:lnTo>
                      <a:pt x="266" y="512"/>
                    </a:lnTo>
                    <a:lnTo>
                      <a:pt x="266" y="512"/>
                    </a:lnTo>
                    <a:lnTo>
                      <a:pt x="266" y="512"/>
                    </a:lnTo>
                    <a:lnTo>
                      <a:pt x="266" y="511"/>
                    </a:lnTo>
                    <a:lnTo>
                      <a:pt x="266" y="511"/>
                    </a:lnTo>
                    <a:lnTo>
                      <a:pt x="266" y="511"/>
                    </a:lnTo>
                    <a:lnTo>
                      <a:pt x="266" y="511"/>
                    </a:lnTo>
                    <a:lnTo>
                      <a:pt x="266" y="511"/>
                    </a:lnTo>
                    <a:lnTo>
                      <a:pt x="266" y="511"/>
                    </a:lnTo>
                    <a:lnTo>
                      <a:pt x="268" y="511"/>
                    </a:lnTo>
                    <a:lnTo>
                      <a:pt x="268" y="509"/>
                    </a:lnTo>
                    <a:lnTo>
                      <a:pt x="268" y="509"/>
                    </a:lnTo>
                    <a:lnTo>
                      <a:pt x="268" y="507"/>
                    </a:lnTo>
                    <a:lnTo>
                      <a:pt x="268" y="507"/>
                    </a:lnTo>
                    <a:lnTo>
                      <a:pt x="270" y="505"/>
                    </a:lnTo>
                    <a:lnTo>
                      <a:pt x="270" y="505"/>
                    </a:lnTo>
                    <a:lnTo>
                      <a:pt x="270" y="503"/>
                    </a:lnTo>
                    <a:lnTo>
                      <a:pt x="271" y="503"/>
                    </a:lnTo>
                    <a:lnTo>
                      <a:pt x="271" y="503"/>
                    </a:lnTo>
                    <a:lnTo>
                      <a:pt x="273" y="502"/>
                    </a:lnTo>
                    <a:lnTo>
                      <a:pt x="273" y="502"/>
                    </a:lnTo>
                    <a:lnTo>
                      <a:pt x="273" y="502"/>
                    </a:lnTo>
                    <a:lnTo>
                      <a:pt x="273" y="500"/>
                    </a:lnTo>
                    <a:lnTo>
                      <a:pt x="273" y="500"/>
                    </a:lnTo>
                    <a:lnTo>
                      <a:pt x="273" y="498"/>
                    </a:lnTo>
                    <a:lnTo>
                      <a:pt x="271" y="498"/>
                    </a:lnTo>
                    <a:lnTo>
                      <a:pt x="271" y="496"/>
                    </a:lnTo>
                    <a:lnTo>
                      <a:pt x="271" y="496"/>
                    </a:lnTo>
                    <a:lnTo>
                      <a:pt x="271" y="494"/>
                    </a:lnTo>
                    <a:lnTo>
                      <a:pt x="271" y="494"/>
                    </a:lnTo>
                    <a:lnTo>
                      <a:pt x="271" y="492"/>
                    </a:lnTo>
                    <a:lnTo>
                      <a:pt x="273" y="492"/>
                    </a:lnTo>
                    <a:lnTo>
                      <a:pt x="273" y="492"/>
                    </a:lnTo>
                    <a:lnTo>
                      <a:pt x="273" y="491"/>
                    </a:lnTo>
                    <a:lnTo>
                      <a:pt x="275" y="491"/>
                    </a:lnTo>
                    <a:lnTo>
                      <a:pt x="275" y="491"/>
                    </a:lnTo>
                    <a:lnTo>
                      <a:pt x="275" y="491"/>
                    </a:lnTo>
                    <a:lnTo>
                      <a:pt x="277" y="489"/>
                    </a:lnTo>
                    <a:lnTo>
                      <a:pt x="277" y="489"/>
                    </a:lnTo>
                    <a:lnTo>
                      <a:pt x="277" y="487"/>
                    </a:lnTo>
                    <a:lnTo>
                      <a:pt x="279" y="487"/>
                    </a:lnTo>
                    <a:lnTo>
                      <a:pt x="279" y="487"/>
                    </a:lnTo>
                    <a:lnTo>
                      <a:pt x="279" y="487"/>
                    </a:lnTo>
                    <a:lnTo>
                      <a:pt x="279" y="485"/>
                    </a:lnTo>
                    <a:lnTo>
                      <a:pt x="281" y="485"/>
                    </a:lnTo>
                    <a:lnTo>
                      <a:pt x="281" y="485"/>
                    </a:lnTo>
                    <a:lnTo>
                      <a:pt x="282" y="485"/>
                    </a:lnTo>
                    <a:lnTo>
                      <a:pt x="282" y="487"/>
                    </a:lnTo>
                    <a:lnTo>
                      <a:pt x="282" y="487"/>
                    </a:lnTo>
                    <a:lnTo>
                      <a:pt x="284" y="487"/>
                    </a:lnTo>
                    <a:lnTo>
                      <a:pt x="284" y="487"/>
                    </a:lnTo>
                    <a:lnTo>
                      <a:pt x="286" y="487"/>
                    </a:lnTo>
                    <a:lnTo>
                      <a:pt x="286" y="487"/>
                    </a:lnTo>
                    <a:lnTo>
                      <a:pt x="286" y="485"/>
                    </a:lnTo>
                    <a:lnTo>
                      <a:pt x="286" y="485"/>
                    </a:lnTo>
                    <a:lnTo>
                      <a:pt x="286" y="485"/>
                    </a:lnTo>
                    <a:lnTo>
                      <a:pt x="286" y="485"/>
                    </a:lnTo>
                    <a:lnTo>
                      <a:pt x="286" y="483"/>
                    </a:lnTo>
                    <a:lnTo>
                      <a:pt x="286" y="483"/>
                    </a:lnTo>
                    <a:lnTo>
                      <a:pt x="286" y="482"/>
                    </a:lnTo>
                    <a:lnTo>
                      <a:pt x="286" y="482"/>
                    </a:lnTo>
                    <a:lnTo>
                      <a:pt x="286" y="480"/>
                    </a:lnTo>
                    <a:lnTo>
                      <a:pt x="286" y="480"/>
                    </a:lnTo>
                    <a:lnTo>
                      <a:pt x="286" y="480"/>
                    </a:lnTo>
                    <a:lnTo>
                      <a:pt x="284" y="480"/>
                    </a:lnTo>
                    <a:lnTo>
                      <a:pt x="284" y="480"/>
                    </a:lnTo>
                    <a:lnTo>
                      <a:pt x="284" y="480"/>
                    </a:lnTo>
                    <a:lnTo>
                      <a:pt x="284" y="478"/>
                    </a:lnTo>
                    <a:lnTo>
                      <a:pt x="284" y="478"/>
                    </a:lnTo>
                    <a:lnTo>
                      <a:pt x="282" y="476"/>
                    </a:lnTo>
                    <a:lnTo>
                      <a:pt x="282" y="476"/>
                    </a:lnTo>
                    <a:lnTo>
                      <a:pt x="282" y="476"/>
                    </a:lnTo>
                    <a:lnTo>
                      <a:pt x="282" y="476"/>
                    </a:lnTo>
                    <a:lnTo>
                      <a:pt x="284" y="474"/>
                    </a:lnTo>
                    <a:lnTo>
                      <a:pt x="284" y="474"/>
                    </a:lnTo>
                    <a:lnTo>
                      <a:pt x="284" y="474"/>
                    </a:lnTo>
                    <a:lnTo>
                      <a:pt x="284" y="474"/>
                    </a:lnTo>
                    <a:lnTo>
                      <a:pt x="284" y="474"/>
                    </a:lnTo>
                    <a:lnTo>
                      <a:pt x="286" y="474"/>
                    </a:lnTo>
                    <a:lnTo>
                      <a:pt x="286" y="474"/>
                    </a:lnTo>
                    <a:lnTo>
                      <a:pt x="286" y="476"/>
                    </a:lnTo>
                    <a:lnTo>
                      <a:pt x="286" y="476"/>
                    </a:lnTo>
                    <a:lnTo>
                      <a:pt x="286" y="476"/>
                    </a:lnTo>
                    <a:lnTo>
                      <a:pt x="288" y="476"/>
                    </a:lnTo>
                    <a:lnTo>
                      <a:pt x="290" y="476"/>
                    </a:lnTo>
                    <a:lnTo>
                      <a:pt x="290" y="476"/>
                    </a:lnTo>
                    <a:lnTo>
                      <a:pt x="291" y="476"/>
                    </a:lnTo>
                    <a:lnTo>
                      <a:pt x="291" y="476"/>
                    </a:lnTo>
                    <a:lnTo>
                      <a:pt x="291" y="476"/>
                    </a:lnTo>
                    <a:lnTo>
                      <a:pt x="293" y="474"/>
                    </a:lnTo>
                    <a:lnTo>
                      <a:pt x="293" y="474"/>
                    </a:lnTo>
                    <a:lnTo>
                      <a:pt x="293" y="474"/>
                    </a:lnTo>
                    <a:lnTo>
                      <a:pt x="291" y="474"/>
                    </a:lnTo>
                    <a:lnTo>
                      <a:pt x="291" y="473"/>
                    </a:lnTo>
                    <a:lnTo>
                      <a:pt x="290" y="473"/>
                    </a:lnTo>
                    <a:lnTo>
                      <a:pt x="290" y="473"/>
                    </a:lnTo>
                    <a:lnTo>
                      <a:pt x="288" y="473"/>
                    </a:lnTo>
                    <a:lnTo>
                      <a:pt x="288" y="473"/>
                    </a:lnTo>
                    <a:lnTo>
                      <a:pt x="288" y="473"/>
                    </a:lnTo>
                    <a:lnTo>
                      <a:pt x="286" y="473"/>
                    </a:lnTo>
                    <a:lnTo>
                      <a:pt x="286" y="473"/>
                    </a:lnTo>
                    <a:lnTo>
                      <a:pt x="286" y="473"/>
                    </a:lnTo>
                    <a:lnTo>
                      <a:pt x="286" y="473"/>
                    </a:lnTo>
                    <a:lnTo>
                      <a:pt x="286" y="473"/>
                    </a:lnTo>
                    <a:lnTo>
                      <a:pt x="286" y="473"/>
                    </a:lnTo>
                    <a:lnTo>
                      <a:pt x="286" y="471"/>
                    </a:lnTo>
                    <a:lnTo>
                      <a:pt x="286" y="471"/>
                    </a:lnTo>
                    <a:lnTo>
                      <a:pt x="286" y="471"/>
                    </a:lnTo>
                    <a:lnTo>
                      <a:pt x="288" y="471"/>
                    </a:lnTo>
                    <a:lnTo>
                      <a:pt x="288" y="471"/>
                    </a:lnTo>
                    <a:lnTo>
                      <a:pt x="288" y="471"/>
                    </a:lnTo>
                    <a:lnTo>
                      <a:pt x="288" y="469"/>
                    </a:lnTo>
                    <a:lnTo>
                      <a:pt x="290" y="469"/>
                    </a:lnTo>
                    <a:lnTo>
                      <a:pt x="290" y="469"/>
                    </a:lnTo>
                    <a:lnTo>
                      <a:pt x="291" y="469"/>
                    </a:lnTo>
                    <a:lnTo>
                      <a:pt x="291" y="469"/>
                    </a:lnTo>
                    <a:lnTo>
                      <a:pt x="293" y="469"/>
                    </a:lnTo>
                    <a:lnTo>
                      <a:pt x="293" y="469"/>
                    </a:lnTo>
                    <a:lnTo>
                      <a:pt x="295" y="469"/>
                    </a:lnTo>
                    <a:lnTo>
                      <a:pt x="295" y="469"/>
                    </a:lnTo>
                    <a:lnTo>
                      <a:pt x="297" y="469"/>
                    </a:lnTo>
                    <a:lnTo>
                      <a:pt x="297" y="469"/>
                    </a:lnTo>
                    <a:lnTo>
                      <a:pt x="299" y="467"/>
                    </a:lnTo>
                    <a:lnTo>
                      <a:pt x="299" y="467"/>
                    </a:lnTo>
                    <a:lnTo>
                      <a:pt x="299" y="465"/>
                    </a:lnTo>
                    <a:lnTo>
                      <a:pt x="300" y="465"/>
                    </a:lnTo>
                    <a:lnTo>
                      <a:pt x="300" y="464"/>
                    </a:lnTo>
                    <a:lnTo>
                      <a:pt x="302" y="462"/>
                    </a:lnTo>
                    <a:lnTo>
                      <a:pt x="302" y="462"/>
                    </a:lnTo>
                    <a:lnTo>
                      <a:pt x="302" y="462"/>
                    </a:lnTo>
                    <a:lnTo>
                      <a:pt x="304" y="462"/>
                    </a:lnTo>
                    <a:lnTo>
                      <a:pt x="304" y="462"/>
                    </a:lnTo>
                    <a:lnTo>
                      <a:pt x="304" y="462"/>
                    </a:lnTo>
                    <a:lnTo>
                      <a:pt x="304" y="464"/>
                    </a:lnTo>
                    <a:lnTo>
                      <a:pt x="304" y="464"/>
                    </a:lnTo>
                    <a:lnTo>
                      <a:pt x="304" y="465"/>
                    </a:lnTo>
                    <a:lnTo>
                      <a:pt x="304" y="467"/>
                    </a:lnTo>
                    <a:lnTo>
                      <a:pt x="304" y="467"/>
                    </a:lnTo>
                    <a:lnTo>
                      <a:pt x="304" y="467"/>
                    </a:lnTo>
                    <a:lnTo>
                      <a:pt x="304" y="469"/>
                    </a:lnTo>
                    <a:lnTo>
                      <a:pt x="304" y="469"/>
                    </a:lnTo>
                    <a:lnTo>
                      <a:pt x="302" y="469"/>
                    </a:lnTo>
                    <a:lnTo>
                      <a:pt x="304" y="469"/>
                    </a:lnTo>
                    <a:lnTo>
                      <a:pt x="304" y="471"/>
                    </a:lnTo>
                    <a:lnTo>
                      <a:pt x="304" y="471"/>
                    </a:lnTo>
                    <a:lnTo>
                      <a:pt x="304" y="471"/>
                    </a:lnTo>
                    <a:lnTo>
                      <a:pt x="306" y="471"/>
                    </a:lnTo>
                    <a:lnTo>
                      <a:pt x="306" y="471"/>
                    </a:lnTo>
                    <a:lnTo>
                      <a:pt x="306" y="469"/>
                    </a:lnTo>
                    <a:lnTo>
                      <a:pt x="308" y="469"/>
                    </a:lnTo>
                    <a:lnTo>
                      <a:pt x="308" y="469"/>
                    </a:lnTo>
                    <a:lnTo>
                      <a:pt x="308" y="469"/>
                    </a:lnTo>
                    <a:lnTo>
                      <a:pt x="308" y="467"/>
                    </a:lnTo>
                    <a:lnTo>
                      <a:pt x="309" y="465"/>
                    </a:lnTo>
                    <a:lnTo>
                      <a:pt x="311" y="464"/>
                    </a:lnTo>
                    <a:lnTo>
                      <a:pt x="313" y="464"/>
                    </a:lnTo>
                    <a:lnTo>
                      <a:pt x="315" y="462"/>
                    </a:lnTo>
                    <a:lnTo>
                      <a:pt x="315" y="462"/>
                    </a:lnTo>
                    <a:lnTo>
                      <a:pt x="315" y="462"/>
                    </a:lnTo>
                    <a:lnTo>
                      <a:pt x="317" y="462"/>
                    </a:lnTo>
                    <a:lnTo>
                      <a:pt x="317" y="460"/>
                    </a:lnTo>
                    <a:lnTo>
                      <a:pt x="317" y="460"/>
                    </a:lnTo>
                    <a:lnTo>
                      <a:pt x="317" y="460"/>
                    </a:lnTo>
                    <a:lnTo>
                      <a:pt x="315" y="460"/>
                    </a:lnTo>
                    <a:lnTo>
                      <a:pt x="315" y="460"/>
                    </a:lnTo>
                    <a:lnTo>
                      <a:pt x="315" y="460"/>
                    </a:lnTo>
                    <a:lnTo>
                      <a:pt x="313" y="458"/>
                    </a:lnTo>
                    <a:lnTo>
                      <a:pt x="313" y="458"/>
                    </a:lnTo>
                    <a:lnTo>
                      <a:pt x="313" y="458"/>
                    </a:lnTo>
                    <a:lnTo>
                      <a:pt x="313" y="458"/>
                    </a:lnTo>
                    <a:lnTo>
                      <a:pt x="315" y="458"/>
                    </a:lnTo>
                    <a:lnTo>
                      <a:pt x="315" y="458"/>
                    </a:lnTo>
                    <a:lnTo>
                      <a:pt x="315" y="458"/>
                    </a:lnTo>
                    <a:lnTo>
                      <a:pt x="315" y="458"/>
                    </a:lnTo>
                    <a:lnTo>
                      <a:pt x="317" y="458"/>
                    </a:lnTo>
                    <a:lnTo>
                      <a:pt x="317" y="458"/>
                    </a:lnTo>
                    <a:lnTo>
                      <a:pt x="318" y="458"/>
                    </a:lnTo>
                    <a:lnTo>
                      <a:pt x="318" y="458"/>
                    </a:lnTo>
                    <a:lnTo>
                      <a:pt x="318" y="458"/>
                    </a:lnTo>
                    <a:lnTo>
                      <a:pt x="320" y="456"/>
                    </a:lnTo>
                    <a:lnTo>
                      <a:pt x="320" y="456"/>
                    </a:lnTo>
                    <a:lnTo>
                      <a:pt x="320" y="456"/>
                    </a:lnTo>
                    <a:lnTo>
                      <a:pt x="322" y="456"/>
                    </a:lnTo>
                    <a:lnTo>
                      <a:pt x="322" y="454"/>
                    </a:lnTo>
                    <a:lnTo>
                      <a:pt x="320" y="454"/>
                    </a:lnTo>
                    <a:lnTo>
                      <a:pt x="318" y="454"/>
                    </a:lnTo>
                    <a:lnTo>
                      <a:pt x="318" y="454"/>
                    </a:lnTo>
                    <a:lnTo>
                      <a:pt x="317" y="454"/>
                    </a:lnTo>
                    <a:lnTo>
                      <a:pt x="317" y="454"/>
                    </a:lnTo>
                    <a:lnTo>
                      <a:pt x="317" y="454"/>
                    </a:lnTo>
                    <a:lnTo>
                      <a:pt x="317" y="454"/>
                    </a:lnTo>
                    <a:lnTo>
                      <a:pt x="317" y="454"/>
                    </a:lnTo>
                    <a:lnTo>
                      <a:pt x="317" y="454"/>
                    </a:lnTo>
                    <a:lnTo>
                      <a:pt x="317" y="454"/>
                    </a:lnTo>
                    <a:lnTo>
                      <a:pt x="317" y="453"/>
                    </a:lnTo>
                    <a:lnTo>
                      <a:pt x="317" y="453"/>
                    </a:lnTo>
                    <a:lnTo>
                      <a:pt x="317" y="453"/>
                    </a:lnTo>
                    <a:lnTo>
                      <a:pt x="317" y="451"/>
                    </a:lnTo>
                    <a:lnTo>
                      <a:pt x="317" y="451"/>
                    </a:lnTo>
                    <a:lnTo>
                      <a:pt x="318" y="449"/>
                    </a:lnTo>
                    <a:lnTo>
                      <a:pt x="318" y="449"/>
                    </a:lnTo>
                    <a:lnTo>
                      <a:pt x="318" y="449"/>
                    </a:lnTo>
                    <a:lnTo>
                      <a:pt x="318" y="449"/>
                    </a:lnTo>
                    <a:lnTo>
                      <a:pt x="318" y="447"/>
                    </a:lnTo>
                    <a:lnTo>
                      <a:pt x="318" y="447"/>
                    </a:lnTo>
                    <a:lnTo>
                      <a:pt x="318" y="447"/>
                    </a:lnTo>
                    <a:lnTo>
                      <a:pt x="318" y="447"/>
                    </a:lnTo>
                    <a:lnTo>
                      <a:pt x="318" y="445"/>
                    </a:lnTo>
                    <a:lnTo>
                      <a:pt x="317" y="445"/>
                    </a:lnTo>
                    <a:lnTo>
                      <a:pt x="317" y="445"/>
                    </a:lnTo>
                    <a:lnTo>
                      <a:pt x="317" y="445"/>
                    </a:lnTo>
                    <a:lnTo>
                      <a:pt x="315" y="445"/>
                    </a:lnTo>
                    <a:lnTo>
                      <a:pt x="315" y="445"/>
                    </a:lnTo>
                    <a:lnTo>
                      <a:pt x="315" y="445"/>
                    </a:lnTo>
                    <a:lnTo>
                      <a:pt x="313" y="445"/>
                    </a:lnTo>
                    <a:lnTo>
                      <a:pt x="311" y="445"/>
                    </a:lnTo>
                    <a:lnTo>
                      <a:pt x="311" y="445"/>
                    </a:lnTo>
                    <a:lnTo>
                      <a:pt x="311" y="445"/>
                    </a:lnTo>
                    <a:lnTo>
                      <a:pt x="311" y="445"/>
                    </a:lnTo>
                    <a:lnTo>
                      <a:pt x="311" y="444"/>
                    </a:lnTo>
                    <a:lnTo>
                      <a:pt x="311" y="444"/>
                    </a:lnTo>
                    <a:lnTo>
                      <a:pt x="311" y="444"/>
                    </a:lnTo>
                    <a:lnTo>
                      <a:pt x="311" y="444"/>
                    </a:lnTo>
                    <a:lnTo>
                      <a:pt x="313" y="442"/>
                    </a:lnTo>
                    <a:lnTo>
                      <a:pt x="313" y="442"/>
                    </a:lnTo>
                    <a:lnTo>
                      <a:pt x="313" y="440"/>
                    </a:lnTo>
                    <a:lnTo>
                      <a:pt x="313" y="440"/>
                    </a:lnTo>
                    <a:lnTo>
                      <a:pt x="311" y="440"/>
                    </a:lnTo>
                    <a:lnTo>
                      <a:pt x="311" y="438"/>
                    </a:lnTo>
                    <a:lnTo>
                      <a:pt x="313" y="438"/>
                    </a:lnTo>
                    <a:lnTo>
                      <a:pt x="313" y="438"/>
                    </a:lnTo>
                    <a:lnTo>
                      <a:pt x="313" y="436"/>
                    </a:lnTo>
                    <a:lnTo>
                      <a:pt x="313" y="436"/>
                    </a:lnTo>
                    <a:lnTo>
                      <a:pt x="311" y="436"/>
                    </a:lnTo>
                    <a:lnTo>
                      <a:pt x="311" y="436"/>
                    </a:lnTo>
                    <a:lnTo>
                      <a:pt x="311" y="435"/>
                    </a:lnTo>
                    <a:lnTo>
                      <a:pt x="311" y="435"/>
                    </a:lnTo>
                    <a:lnTo>
                      <a:pt x="311" y="435"/>
                    </a:lnTo>
                    <a:lnTo>
                      <a:pt x="311" y="435"/>
                    </a:lnTo>
                    <a:lnTo>
                      <a:pt x="309" y="433"/>
                    </a:lnTo>
                    <a:lnTo>
                      <a:pt x="309" y="433"/>
                    </a:lnTo>
                    <a:lnTo>
                      <a:pt x="309" y="433"/>
                    </a:lnTo>
                    <a:lnTo>
                      <a:pt x="308" y="433"/>
                    </a:lnTo>
                    <a:lnTo>
                      <a:pt x="308" y="433"/>
                    </a:lnTo>
                    <a:lnTo>
                      <a:pt x="306" y="433"/>
                    </a:lnTo>
                    <a:lnTo>
                      <a:pt x="306" y="433"/>
                    </a:lnTo>
                    <a:lnTo>
                      <a:pt x="306" y="431"/>
                    </a:lnTo>
                    <a:lnTo>
                      <a:pt x="306" y="431"/>
                    </a:lnTo>
                    <a:lnTo>
                      <a:pt x="306" y="431"/>
                    </a:lnTo>
                    <a:lnTo>
                      <a:pt x="306" y="431"/>
                    </a:lnTo>
                    <a:lnTo>
                      <a:pt x="306" y="431"/>
                    </a:lnTo>
                    <a:lnTo>
                      <a:pt x="306" y="429"/>
                    </a:lnTo>
                    <a:lnTo>
                      <a:pt x="306" y="429"/>
                    </a:lnTo>
                    <a:lnTo>
                      <a:pt x="306" y="429"/>
                    </a:lnTo>
                    <a:lnTo>
                      <a:pt x="306" y="427"/>
                    </a:lnTo>
                    <a:lnTo>
                      <a:pt x="308" y="427"/>
                    </a:lnTo>
                    <a:lnTo>
                      <a:pt x="308" y="427"/>
                    </a:lnTo>
                    <a:lnTo>
                      <a:pt x="308" y="429"/>
                    </a:lnTo>
                    <a:lnTo>
                      <a:pt x="309" y="429"/>
                    </a:lnTo>
                    <a:lnTo>
                      <a:pt x="309" y="429"/>
                    </a:lnTo>
                    <a:lnTo>
                      <a:pt x="309" y="429"/>
                    </a:lnTo>
                    <a:lnTo>
                      <a:pt x="311" y="429"/>
                    </a:lnTo>
                    <a:lnTo>
                      <a:pt x="311" y="429"/>
                    </a:lnTo>
                    <a:lnTo>
                      <a:pt x="311" y="427"/>
                    </a:lnTo>
                    <a:lnTo>
                      <a:pt x="311" y="427"/>
                    </a:lnTo>
                    <a:lnTo>
                      <a:pt x="313" y="427"/>
                    </a:lnTo>
                    <a:lnTo>
                      <a:pt x="313" y="427"/>
                    </a:lnTo>
                    <a:lnTo>
                      <a:pt x="313" y="427"/>
                    </a:lnTo>
                    <a:lnTo>
                      <a:pt x="311" y="426"/>
                    </a:lnTo>
                    <a:lnTo>
                      <a:pt x="311" y="426"/>
                    </a:lnTo>
                    <a:lnTo>
                      <a:pt x="311" y="426"/>
                    </a:lnTo>
                    <a:lnTo>
                      <a:pt x="309" y="426"/>
                    </a:lnTo>
                    <a:lnTo>
                      <a:pt x="309" y="426"/>
                    </a:lnTo>
                    <a:lnTo>
                      <a:pt x="308" y="426"/>
                    </a:lnTo>
                    <a:lnTo>
                      <a:pt x="308" y="426"/>
                    </a:lnTo>
                    <a:lnTo>
                      <a:pt x="308" y="424"/>
                    </a:lnTo>
                    <a:lnTo>
                      <a:pt x="308" y="424"/>
                    </a:lnTo>
                    <a:lnTo>
                      <a:pt x="308" y="424"/>
                    </a:lnTo>
                    <a:lnTo>
                      <a:pt x="308" y="424"/>
                    </a:lnTo>
                    <a:lnTo>
                      <a:pt x="308" y="424"/>
                    </a:lnTo>
                    <a:lnTo>
                      <a:pt x="309" y="422"/>
                    </a:lnTo>
                    <a:lnTo>
                      <a:pt x="309" y="422"/>
                    </a:lnTo>
                    <a:lnTo>
                      <a:pt x="309" y="422"/>
                    </a:lnTo>
                    <a:lnTo>
                      <a:pt x="309" y="422"/>
                    </a:lnTo>
                    <a:lnTo>
                      <a:pt x="309" y="422"/>
                    </a:lnTo>
                    <a:lnTo>
                      <a:pt x="309" y="422"/>
                    </a:lnTo>
                    <a:lnTo>
                      <a:pt x="308" y="420"/>
                    </a:lnTo>
                    <a:lnTo>
                      <a:pt x="308" y="420"/>
                    </a:lnTo>
                    <a:lnTo>
                      <a:pt x="308" y="420"/>
                    </a:lnTo>
                    <a:lnTo>
                      <a:pt x="308" y="418"/>
                    </a:lnTo>
                    <a:lnTo>
                      <a:pt x="308" y="418"/>
                    </a:lnTo>
                    <a:lnTo>
                      <a:pt x="308" y="418"/>
                    </a:lnTo>
                    <a:lnTo>
                      <a:pt x="309" y="418"/>
                    </a:lnTo>
                    <a:lnTo>
                      <a:pt x="309" y="418"/>
                    </a:lnTo>
                    <a:lnTo>
                      <a:pt x="309" y="418"/>
                    </a:lnTo>
                    <a:lnTo>
                      <a:pt x="309" y="418"/>
                    </a:lnTo>
                    <a:lnTo>
                      <a:pt x="311" y="417"/>
                    </a:lnTo>
                    <a:lnTo>
                      <a:pt x="313" y="417"/>
                    </a:lnTo>
                    <a:lnTo>
                      <a:pt x="315" y="415"/>
                    </a:lnTo>
                    <a:lnTo>
                      <a:pt x="315" y="415"/>
                    </a:lnTo>
                    <a:lnTo>
                      <a:pt x="315" y="413"/>
                    </a:lnTo>
                    <a:lnTo>
                      <a:pt x="315" y="413"/>
                    </a:lnTo>
                    <a:lnTo>
                      <a:pt x="315" y="413"/>
                    </a:lnTo>
                    <a:lnTo>
                      <a:pt x="315" y="413"/>
                    </a:lnTo>
                    <a:lnTo>
                      <a:pt x="315" y="411"/>
                    </a:lnTo>
                    <a:lnTo>
                      <a:pt x="315" y="411"/>
                    </a:lnTo>
                    <a:lnTo>
                      <a:pt x="315" y="411"/>
                    </a:lnTo>
                    <a:lnTo>
                      <a:pt x="313" y="411"/>
                    </a:lnTo>
                    <a:lnTo>
                      <a:pt x="313" y="409"/>
                    </a:lnTo>
                    <a:lnTo>
                      <a:pt x="311" y="409"/>
                    </a:lnTo>
                    <a:lnTo>
                      <a:pt x="311" y="409"/>
                    </a:lnTo>
                    <a:lnTo>
                      <a:pt x="311" y="409"/>
                    </a:lnTo>
                    <a:lnTo>
                      <a:pt x="311" y="407"/>
                    </a:lnTo>
                    <a:lnTo>
                      <a:pt x="311" y="407"/>
                    </a:lnTo>
                    <a:lnTo>
                      <a:pt x="311" y="406"/>
                    </a:lnTo>
                    <a:lnTo>
                      <a:pt x="313" y="406"/>
                    </a:lnTo>
                    <a:lnTo>
                      <a:pt x="313" y="406"/>
                    </a:lnTo>
                    <a:lnTo>
                      <a:pt x="315" y="406"/>
                    </a:lnTo>
                    <a:lnTo>
                      <a:pt x="315" y="406"/>
                    </a:lnTo>
                    <a:lnTo>
                      <a:pt x="315" y="406"/>
                    </a:lnTo>
                    <a:lnTo>
                      <a:pt x="315" y="404"/>
                    </a:lnTo>
                    <a:lnTo>
                      <a:pt x="315" y="404"/>
                    </a:lnTo>
                    <a:lnTo>
                      <a:pt x="315" y="404"/>
                    </a:lnTo>
                    <a:lnTo>
                      <a:pt x="315" y="404"/>
                    </a:lnTo>
                    <a:lnTo>
                      <a:pt x="315" y="404"/>
                    </a:lnTo>
                    <a:lnTo>
                      <a:pt x="315" y="402"/>
                    </a:lnTo>
                    <a:lnTo>
                      <a:pt x="315" y="402"/>
                    </a:lnTo>
                    <a:lnTo>
                      <a:pt x="315" y="402"/>
                    </a:lnTo>
                    <a:lnTo>
                      <a:pt x="315" y="402"/>
                    </a:lnTo>
                    <a:lnTo>
                      <a:pt x="315" y="400"/>
                    </a:lnTo>
                    <a:lnTo>
                      <a:pt x="315" y="400"/>
                    </a:lnTo>
                    <a:lnTo>
                      <a:pt x="315" y="400"/>
                    </a:lnTo>
                    <a:lnTo>
                      <a:pt x="315" y="400"/>
                    </a:lnTo>
                    <a:lnTo>
                      <a:pt x="313" y="398"/>
                    </a:lnTo>
                    <a:lnTo>
                      <a:pt x="313" y="398"/>
                    </a:lnTo>
                    <a:lnTo>
                      <a:pt x="313" y="398"/>
                    </a:lnTo>
                    <a:lnTo>
                      <a:pt x="313" y="398"/>
                    </a:lnTo>
                    <a:lnTo>
                      <a:pt x="311" y="398"/>
                    </a:lnTo>
                    <a:lnTo>
                      <a:pt x="311" y="398"/>
                    </a:lnTo>
                    <a:lnTo>
                      <a:pt x="311" y="398"/>
                    </a:lnTo>
                    <a:lnTo>
                      <a:pt x="311" y="398"/>
                    </a:lnTo>
                    <a:lnTo>
                      <a:pt x="309" y="398"/>
                    </a:lnTo>
                    <a:lnTo>
                      <a:pt x="309" y="398"/>
                    </a:lnTo>
                    <a:lnTo>
                      <a:pt x="309" y="398"/>
                    </a:lnTo>
                    <a:lnTo>
                      <a:pt x="308" y="397"/>
                    </a:lnTo>
                    <a:lnTo>
                      <a:pt x="308" y="397"/>
                    </a:lnTo>
                    <a:lnTo>
                      <a:pt x="306" y="397"/>
                    </a:lnTo>
                    <a:lnTo>
                      <a:pt x="306" y="397"/>
                    </a:lnTo>
                    <a:lnTo>
                      <a:pt x="306" y="397"/>
                    </a:lnTo>
                    <a:lnTo>
                      <a:pt x="306" y="397"/>
                    </a:lnTo>
                    <a:lnTo>
                      <a:pt x="306" y="395"/>
                    </a:lnTo>
                    <a:lnTo>
                      <a:pt x="306" y="395"/>
                    </a:lnTo>
                    <a:lnTo>
                      <a:pt x="308" y="395"/>
                    </a:lnTo>
                    <a:lnTo>
                      <a:pt x="308" y="395"/>
                    </a:lnTo>
                    <a:lnTo>
                      <a:pt x="308" y="395"/>
                    </a:lnTo>
                    <a:lnTo>
                      <a:pt x="309" y="397"/>
                    </a:lnTo>
                    <a:lnTo>
                      <a:pt x="309" y="397"/>
                    </a:lnTo>
                    <a:lnTo>
                      <a:pt x="309" y="397"/>
                    </a:lnTo>
                    <a:lnTo>
                      <a:pt x="309" y="395"/>
                    </a:lnTo>
                    <a:lnTo>
                      <a:pt x="311" y="395"/>
                    </a:lnTo>
                    <a:lnTo>
                      <a:pt x="311" y="395"/>
                    </a:lnTo>
                    <a:lnTo>
                      <a:pt x="311" y="395"/>
                    </a:lnTo>
                    <a:lnTo>
                      <a:pt x="311" y="395"/>
                    </a:lnTo>
                    <a:lnTo>
                      <a:pt x="311" y="395"/>
                    </a:lnTo>
                    <a:lnTo>
                      <a:pt x="311" y="395"/>
                    </a:lnTo>
                    <a:lnTo>
                      <a:pt x="313" y="393"/>
                    </a:lnTo>
                    <a:lnTo>
                      <a:pt x="313" y="393"/>
                    </a:lnTo>
                    <a:lnTo>
                      <a:pt x="313" y="393"/>
                    </a:lnTo>
                    <a:lnTo>
                      <a:pt x="313" y="391"/>
                    </a:lnTo>
                    <a:lnTo>
                      <a:pt x="313" y="391"/>
                    </a:lnTo>
                    <a:lnTo>
                      <a:pt x="313" y="389"/>
                    </a:lnTo>
                    <a:lnTo>
                      <a:pt x="313" y="388"/>
                    </a:lnTo>
                    <a:lnTo>
                      <a:pt x="313" y="388"/>
                    </a:lnTo>
                    <a:lnTo>
                      <a:pt x="313" y="388"/>
                    </a:lnTo>
                    <a:lnTo>
                      <a:pt x="313" y="386"/>
                    </a:lnTo>
                    <a:lnTo>
                      <a:pt x="313" y="386"/>
                    </a:lnTo>
                    <a:lnTo>
                      <a:pt x="313" y="384"/>
                    </a:lnTo>
                    <a:lnTo>
                      <a:pt x="313" y="384"/>
                    </a:lnTo>
                    <a:lnTo>
                      <a:pt x="313" y="384"/>
                    </a:lnTo>
                    <a:lnTo>
                      <a:pt x="313" y="384"/>
                    </a:lnTo>
                    <a:lnTo>
                      <a:pt x="313" y="382"/>
                    </a:lnTo>
                    <a:lnTo>
                      <a:pt x="313" y="382"/>
                    </a:lnTo>
                    <a:lnTo>
                      <a:pt x="313" y="382"/>
                    </a:lnTo>
                    <a:lnTo>
                      <a:pt x="311" y="382"/>
                    </a:lnTo>
                    <a:lnTo>
                      <a:pt x="311" y="382"/>
                    </a:lnTo>
                    <a:lnTo>
                      <a:pt x="311" y="382"/>
                    </a:lnTo>
                    <a:lnTo>
                      <a:pt x="309" y="382"/>
                    </a:lnTo>
                    <a:lnTo>
                      <a:pt x="309" y="382"/>
                    </a:lnTo>
                    <a:lnTo>
                      <a:pt x="309" y="382"/>
                    </a:lnTo>
                    <a:lnTo>
                      <a:pt x="308" y="382"/>
                    </a:lnTo>
                    <a:lnTo>
                      <a:pt x="308" y="382"/>
                    </a:lnTo>
                    <a:lnTo>
                      <a:pt x="308" y="382"/>
                    </a:lnTo>
                    <a:lnTo>
                      <a:pt x="308" y="382"/>
                    </a:lnTo>
                    <a:lnTo>
                      <a:pt x="306" y="382"/>
                    </a:lnTo>
                    <a:lnTo>
                      <a:pt x="306" y="382"/>
                    </a:lnTo>
                    <a:lnTo>
                      <a:pt x="304" y="382"/>
                    </a:lnTo>
                    <a:lnTo>
                      <a:pt x="304" y="382"/>
                    </a:lnTo>
                    <a:lnTo>
                      <a:pt x="304" y="380"/>
                    </a:lnTo>
                    <a:lnTo>
                      <a:pt x="304" y="380"/>
                    </a:lnTo>
                    <a:lnTo>
                      <a:pt x="304" y="380"/>
                    </a:lnTo>
                    <a:lnTo>
                      <a:pt x="304" y="380"/>
                    </a:lnTo>
                    <a:lnTo>
                      <a:pt x="304" y="380"/>
                    </a:lnTo>
                    <a:lnTo>
                      <a:pt x="304" y="380"/>
                    </a:lnTo>
                    <a:lnTo>
                      <a:pt x="306" y="380"/>
                    </a:lnTo>
                    <a:lnTo>
                      <a:pt x="306" y="380"/>
                    </a:lnTo>
                    <a:lnTo>
                      <a:pt x="306" y="379"/>
                    </a:lnTo>
                    <a:lnTo>
                      <a:pt x="306" y="379"/>
                    </a:lnTo>
                    <a:lnTo>
                      <a:pt x="306" y="379"/>
                    </a:lnTo>
                    <a:lnTo>
                      <a:pt x="308" y="377"/>
                    </a:lnTo>
                    <a:lnTo>
                      <a:pt x="308" y="377"/>
                    </a:lnTo>
                    <a:lnTo>
                      <a:pt x="306" y="377"/>
                    </a:lnTo>
                    <a:lnTo>
                      <a:pt x="306" y="377"/>
                    </a:lnTo>
                    <a:lnTo>
                      <a:pt x="306" y="377"/>
                    </a:lnTo>
                    <a:lnTo>
                      <a:pt x="306" y="377"/>
                    </a:lnTo>
                    <a:lnTo>
                      <a:pt x="304" y="375"/>
                    </a:lnTo>
                    <a:lnTo>
                      <a:pt x="304" y="375"/>
                    </a:lnTo>
                    <a:lnTo>
                      <a:pt x="304" y="375"/>
                    </a:lnTo>
                    <a:lnTo>
                      <a:pt x="302" y="375"/>
                    </a:lnTo>
                    <a:lnTo>
                      <a:pt x="302" y="373"/>
                    </a:lnTo>
                    <a:lnTo>
                      <a:pt x="302" y="373"/>
                    </a:lnTo>
                    <a:lnTo>
                      <a:pt x="302" y="373"/>
                    </a:lnTo>
                    <a:lnTo>
                      <a:pt x="302" y="371"/>
                    </a:lnTo>
                    <a:lnTo>
                      <a:pt x="302" y="369"/>
                    </a:lnTo>
                    <a:lnTo>
                      <a:pt x="302" y="369"/>
                    </a:lnTo>
                    <a:lnTo>
                      <a:pt x="304" y="369"/>
                    </a:lnTo>
                    <a:lnTo>
                      <a:pt x="304" y="369"/>
                    </a:lnTo>
                    <a:lnTo>
                      <a:pt x="306" y="369"/>
                    </a:lnTo>
                    <a:lnTo>
                      <a:pt x="306" y="369"/>
                    </a:lnTo>
                    <a:lnTo>
                      <a:pt x="306" y="369"/>
                    </a:lnTo>
                    <a:lnTo>
                      <a:pt x="306" y="369"/>
                    </a:lnTo>
                    <a:lnTo>
                      <a:pt x="306" y="369"/>
                    </a:lnTo>
                    <a:lnTo>
                      <a:pt x="306" y="369"/>
                    </a:lnTo>
                    <a:lnTo>
                      <a:pt x="308" y="369"/>
                    </a:lnTo>
                    <a:lnTo>
                      <a:pt x="308" y="369"/>
                    </a:lnTo>
                    <a:lnTo>
                      <a:pt x="308" y="369"/>
                    </a:lnTo>
                    <a:lnTo>
                      <a:pt x="308" y="371"/>
                    </a:lnTo>
                    <a:lnTo>
                      <a:pt x="308" y="371"/>
                    </a:lnTo>
                    <a:lnTo>
                      <a:pt x="309" y="371"/>
                    </a:lnTo>
                    <a:lnTo>
                      <a:pt x="309" y="371"/>
                    </a:lnTo>
                    <a:lnTo>
                      <a:pt x="309" y="371"/>
                    </a:lnTo>
                    <a:lnTo>
                      <a:pt x="311" y="369"/>
                    </a:lnTo>
                    <a:lnTo>
                      <a:pt x="311" y="369"/>
                    </a:lnTo>
                    <a:lnTo>
                      <a:pt x="311" y="369"/>
                    </a:lnTo>
                    <a:lnTo>
                      <a:pt x="313" y="369"/>
                    </a:lnTo>
                    <a:lnTo>
                      <a:pt x="313" y="368"/>
                    </a:lnTo>
                    <a:lnTo>
                      <a:pt x="313" y="368"/>
                    </a:lnTo>
                    <a:lnTo>
                      <a:pt x="313" y="366"/>
                    </a:lnTo>
                    <a:lnTo>
                      <a:pt x="313" y="366"/>
                    </a:lnTo>
                    <a:lnTo>
                      <a:pt x="313" y="366"/>
                    </a:lnTo>
                    <a:lnTo>
                      <a:pt x="311" y="366"/>
                    </a:lnTo>
                    <a:lnTo>
                      <a:pt x="311" y="366"/>
                    </a:lnTo>
                    <a:lnTo>
                      <a:pt x="311" y="364"/>
                    </a:lnTo>
                    <a:lnTo>
                      <a:pt x="309" y="364"/>
                    </a:lnTo>
                    <a:lnTo>
                      <a:pt x="309" y="364"/>
                    </a:lnTo>
                    <a:lnTo>
                      <a:pt x="309" y="364"/>
                    </a:lnTo>
                    <a:lnTo>
                      <a:pt x="308" y="362"/>
                    </a:lnTo>
                    <a:lnTo>
                      <a:pt x="308" y="362"/>
                    </a:lnTo>
                    <a:lnTo>
                      <a:pt x="308" y="362"/>
                    </a:lnTo>
                    <a:lnTo>
                      <a:pt x="306" y="362"/>
                    </a:lnTo>
                    <a:lnTo>
                      <a:pt x="306" y="360"/>
                    </a:lnTo>
                    <a:lnTo>
                      <a:pt x="306" y="360"/>
                    </a:lnTo>
                    <a:lnTo>
                      <a:pt x="308" y="360"/>
                    </a:lnTo>
                    <a:lnTo>
                      <a:pt x="308" y="359"/>
                    </a:lnTo>
                    <a:lnTo>
                      <a:pt x="308" y="359"/>
                    </a:lnTo>
                    <a:lnTo>
                      <a:pt x="308" y="359"/>
                    </a:lnTo>
                    <a:lnTo>
                      <a:pt x="306" y="359"/>
                    </a:lnTo>
                    <a:lnTo>
                      <a:pt x="306" y="359"/>
                    </a:lnTo>
                    <a:lnTo>
                      <a:pt x="306" y="357"/>
                    </a:lnTo>
                    <a:lnTo>
                      <a:pt x="308" y="357"/>
                    </a:lnTo>
                    <a:lnTo>
                      <a:pt x="308" y="357"/>
                    </a:lnTo>
                    <a:lnTo>
                      <a:pt x="308" y="355"/>
                    </a:lnTo>
                    <a:lnTo>
                      <a:pt x="308" y="355"/>
                    </a:lnTo>
                    <a:lnTo>
                      <a:pt x="308" y="353"/>
                    </a:lnTo>
                    <a:lnTo>
                      <a:pt x="308" y="353"/>
                    </a:lnTo>
                    <a:lnTo>
                      <a:pt x="308" y="351"/>
                    </a:lnTo>
                    <a:lnTo>
                      <a:pt x="308" y="351"/>
                    </a:lnTo>
                    <a:lnTo>
                      <a:pt x="308" y="350"/>
                    </a:lnTo>
                    <a:lnTo>
                      <a:pt x="308" y="350"/>
                    </a:lnTo>
                    <a:lnTo>
                      <a:pt x="308" y="350"/>
                    </a:lnTo>
                    <a:lnTo>
                      <a:pt x="308" y="348"/>
                    </a:lnTo>
                    <a:lnTo>
                      <a:pt x="308" y="348"/>
                    </a:lnTo>
                    <a:lnTo>
                      <a:pt x="308" y="348"/>
                    </a:lnTo>
                    <a:lnTo>
                      <a:pt x="306" y="346"/>
                    </a:lnTo>
                    <a:lnTo>
                      <a:pt x="306" y="346"/>
                    </a:lnTo>
                    <a:lnTo>
                      <a:pt x="306" y="346"/>
                    </a:lnTo>
                    <a:lnTo>
                      <a:pt x="304" y="344"/>
                    </a:lnTo>
                    <a:lnTo>
                      <a:pt x="304" y="344"/>
                    </a:lnTo>
                    <a:lnTo>
                      <a:pt x="304" y="344"/>
                    </a:lnTo>
                    <a:lnTo>
                      <a:pt x="304" y="342"/>
                    </a:lnTo>
                    <a:lnTo>
                      <a:pt x="304" y="341"/>
                    </a:lnTo>
                    <a:lnTo>
                      <a:pt x="304" y="341"/>
                    </a:lnTo>
                    <a:lnTo>
                      <a:pt x="306" y="341"/>
                    </a:lnTo>
                    <a:lnTo>
                      <a:pt x="306" y="339"/>
                    </a:lnTo>
                    <a:lnTo>
                      <a:pt x="306" y="339"/>
                    </a:lnTo>
                    <a:lnTo>
                      <a:pt x="306" y="339"/>
                    </a:lnTo>
                    <a:lnTo>
                      <a:pt x="306" y="339"/>
                    </a:lnTo>
                    <a:lnTo>
                      <a:pt x="306" y="339"/>
                    </a:lnTo>
                    <a:lnTo>
                      <a:pt x="306" y="337"/>
                    </a:lnTo>
                    <a:lnTo>
                      <a:pt x="306" y="337"/>
                    </a:lnTo>
                    <a:lnTo>
                      <a:pt x="306" y="337"/>
                    </a:lnTo>
                    <a:lnTo>
                      <a:pt x="306" y="337"/>
                    </a:lnTo>
                    <a:lnTo>
                      <a:pt x="308" y="337"/>
                    </a:lnTo>
                    <a:lnTo>
                      <a:pt x="308" y="337"/>
                    </a:lnTo>
                    <a:lnTo>
                      <a:pt x="308" y="335"/>
                    </a:lnTo>
                    <a:lnTo>
                      <a:pt x="308" y="335"/>
                    </a:lnTo>
                    <a:lnTo>
                      <a:pt x="308" y="335"/>
                    </a:lnTo>
                    <a:lnTo>
                      <a:pt x="306" y="333"/>
                    </a:lnTo>
                    <a:lnTo>
                      <a:pt x="306" y="333"/>
                    </a:lnTo>
                    <a:lnTo>
                      <a:pt x="306" y="333"/>
                    </a:lnTo>
                    <a:lnTo>
                      <a:pt x="306" y="333"/>
                    </a:lnTo>
                    <a:lnTo>
                      <a:pt x="304" y="333"/>
                    </a:lnTo>
                    <a:lnTo>
                      <a:pt x="304" y="333"/>
                    </a:lnTo>
                    <a:lnTo>
                      <a:pt x="304" y="331"/>
                    </a:lnTo>
                    <a:lnTo>
                      <a:pt x="304" y="331"/>
                    </a:lnTo>
                    <a:lnTo>
                      <a:pt x="304" y="331"/>
                    </a:lnTo>
                    <a:lnTo>
                      <a:pt x="302" y="331"/>
                    </a:lnTo>
                    <a:lnTo>
                      <a:pt x="302" y="331"/>
                    </a:lnTo>
                    <a:lnTo>
                      <a:pt x="302" y="331"/>
                    </a:lnTo>
                    <a:lnTo>
                      <a:pt x="302" y="330"/>
                    </a:lnTo>
                    <a:lnTo>
                      <a:pt x="300" y="330"/>
                    </a:lnTo>
                    <a:lnTo>
                      <a:pt x="300" y="330"/>
                    </a:lnTo>
                    <a:lnTo>
                      <a:pt x="300" y="330"/>
                    </a:lnTo>
                    <a:lnTo>
                      <a:pt x="300" y="328"/>
                    </a:lnTo>
                    <a:lnTo>
                      <a:pt x="300" y="328"/>
                    </a:lnTo>
                    <a:lnTo>
                      <a:pt x="300" y="328"/>
                    </a:lnTo>
                    <a:lnTo>
                      <a:pt x="299" y="328"/>
                    </a:lnTo>
                    <a:lnTo>
                      <a:pt x="299" y="328"/>
                    </a:lnTo>
                    <a:lnTo>
                      <a:pt x="299" y="326"/>
                    </a:lnTo>
                    <a:lnTo>
                      <a:pt x="299" y="326"/>
                    </a:lnTo>
                    <a:lnTo>
                      <a:pt x="299" y="326"/>
                    </a:lnTo>
                    <a:lnTo>
                      <a:pt x="299" y="326"/>
                    </a:lnTo>
                    <a:lnTo>
                      <a:pt x="299" y="326"/>
                    </a:lnTo>
                    <a:lnTo>
                      <a:pt x="299" y="324"/>
                    </a:lnTo>
                    <a:lnTo>
                      <a:pt x="299" y="324"/>
                    </a:lnTo>
                    <a:lnTo>
                      <a:pt x="299" y="324"/>
                    </a:lnTo>
                    <a:lnTo>
                      <a:pt x="300" y="322"/>
                    </a:lnTo>
                    <a:lnTo>
                      <a:pt x="300" y="322"/>
                    </a:lnTo>
                    <a:lnTo>
                      <a:pt x="300" y="322"/>
                    </a:lnTo>
                    <a:lnTo>
                      <a:pt x="300" y="322"/>
                    </a:lnTo>
                    <a:lnTo>
                      <a:pt x="300" y="322"/>
                    </a:lnTo>
                    <a:lnTo>
                      <a:pt x="300" y="322"/>
                    </a:lnTo>
                    <a:lnTo>
                      <a:pt x="300" y="322"/>
                    </a:lnTo>
                    <a:lnTo>
                      <a:pt x="300" y="322"/>
                    </a:lnTo>
                    <a:lnTo>
                      <a:pt x="300" y="321"/>
                    </a:lnTo>
                    <a:lnTo>
                      <a:pt x="302" y="321"/>
                    </a:lnTo>
                    <a:lnTo>
                      <a:pt x="302" y="321"/>
                    </a:lnTo>
                    <a:lnTo>
                      <a:pt x="302" y="321"/>
                    </a:lnTo>
                    <a:lnTo>
                      <a:pt x="302" y="321"/>
                    </a:lnTo>
                    <a:lnTo>
                      <a:pt x="302" y="321"/>
                    </a:lnTo>
                    <a:lnTo>
                      <a:pt x="302" y="319"/>
                    </a:lnTo>
                    <a:lnTo>
                      <a:pt x="302" y="319"/>
                    </a:lnTo>
                    <a:lnTo>
                      <a:pt x="302" y="319"/>
                    </a:lnTo>
                    <a:lnTo>
                      <a:pt x="302" y="317"/>
                    </a:lnTo>
                    <a:lnTo>
                      <a:pt x="302" y="317"/>
                    </a:lnTo>
                    <a:lnTo>
                      <a:pt x="302" y="317"/>
                    </a:lnTo>
                    <a:lnTo>
                      <a:pt x="304" y="317"/>
                    </a:lnTo>
                    <a:lnTo>
                      <a:pt x="302" y="315"/>
                    </a:lnTo>
                    <a:lnTo>
                      <a:pt x="302" y="313"/>
                    </a:lnTo>
                    <a:lnTo>
                      <a:pt x="302" y="313"/>
                    </a:lnTo>
                    <a:lnTo>
                      <a:pt x="302" y="313"/>
                    </a:lnTo>
                    <a:lnTo>
                      <a:pt x="302" y="312"/>
                    </a:lnTo>
                    <a:lnTo>
                      <a:pt x="302" y="312"/>
                    </a:lnTo>
                    <a:lnTo>
                      <a:pt x="302" y="312"/>
                    </a:lnTo>
                    <a:lnTo>
                      <a:pt x="302" y="312"/>
                    </a:lnTo>
                    <a:lnTo>
                      <a:pt x="300" y="312"/>
                    </a:lnTo>
                    <a:lnTo>
                      <a:pt x="300" y="312"/>
                    </a:lnTo>
                    <a:lnTo>
                      <a:pt x="300" y="312"/>
                    </a:lnTo>
                    <a:lnTo>
                      <a:pt x="300" y="312"/>
                    </a:lnTo>
                    <a:lnTo>
                      <a:pt x="300" y="312"/>
                    </a:lnTo>
                    <a:lnTo>
                      <a:pt x="300" y="310"/>
                    </a:lnTo>
                    <a:lnTo>
                      <a:pt x="300" y="310"/>
                    </a:lnTo>
                    <a:lnTo>
                      <a:pt x="300" y="310"/>
                    </a:lnTo>
                    <a:lnTo>
                      <a:pt x="300" y="310"/>
                    </a:lnTo>
                    <a:lnTo>
                      <a:pt x="300" y="308"/>
                    </a:lnTo>
                    <a:lnTo>
                      <a:pt x="302" y="308"/>
                    </a:lnTo>
                    <a:lnTo>
                      <a:pt x="302" y="308"/>
                    </a:lnTo>
                    <a:lnTo>
                      <a:pt x="302" y="306"/>
                    </a:lnTo>
                    <a:lnTo>
                      <a:pt x="302" y="306"/>
                    </a:lnTo>
                    <a:lnTo>
                      <a:pt x="304" y="306"/>
                    </a:lnTo>
                    <a:lnTo>
                      <a:pt x="304" y="306"/>
                    </a:lnTo>
                    <a:lnTo>
                      <a:pt x="304" y="306"/>
                    </a:lnTo>
                    <a:lnTo>
                      <a:pt x="304" y="304"/>
                    </a:lnTo>
                    <a:lnTo>
                      <a:pt x="304" y="304"/>
                    </a:lnTo>
                    <a:lnTo>
                      <a:pt x="304" y="304"/>
                    </a:lnTo>
                    <a:lnTo>
                      <a:pt x="304" y="304"/>
                    </a:lnTo>
                    <a:lnTo>
                      <a:pt x="304" y="304"/>
                    </a:lnTo>
                    <a:lnTo>
                      <a:pt x="304" y="304"/>
                    </a:lnTo>
                    <a:lnTo>
                      <a:pt x="304" y="304"/>
                    </a:lnTo>
                    <a:lnTo>
                      <a:pt x="302" y="304"/>
                    </a:lnTo>
                    <a:lnTo>
                      <a:pt x="302" y="304"/>
                    </a:lnTo>
                    <a:lnTo>
                      <a:pt x="300" y="304"/>
                    </a:lnTo>
                    <a:lnTo>
                      <a:pt x="300" y="303"/>
                    </a:lnTo>
                    <a:lnTo>
                      <a:pt x="300" y="303"/>
                    </a:lnTo>
                    <a:lnTo>
                      <a:pt x="300" y="303"/>
                    </a:lnTo>
                    <a:lnTo>
                      <a:pt x="300" y="301"/>
                    </a:lnTo>
                    <a:lnTo>
                      <a:pt x="302" y="301"/>
                    </a:lnTo>
                    <a:lnTo>
                      <a:pt x="302" y="299"/>
                    </a:lnTo>
                    <a:lnTo>
                      <a:pt x="302" y="299"/>
                    </a:lnTo>
                    <a:lnTo>
                      <a:pt x="302" y="299"/>
                    </a:lnTo>
                    <a:lnTo>
                      <a:pt x="302" y="297"/>
                    </a:lnTo>
                    <a:lnTo>
                      <a:pt x="302" y="297"/>
                    </a:lnTo>
                    <a:lnTo>
                      <a:pt x="302" y="297"/>
                    </a:lnTo>
                    <a:lnTo>
                      <a:pt x="302" y="295"/>
                    </a:lnTo>
                    <a:lnTo>
                      <a:pt x="302" y="295"/>
                    </a:lnTo>
                    <a:lnTo>
                      <a:pt x="302" y="295"/>
                    </a:lnTo>
                    <a:lnTo>
                      <a:pt x="302" y="295"/>
                    </a:lnTo>
                    <a:lnTo>
                      <a:pt x="302" y="295"/>
                    </a:lnTo>
                    <a:lnTo>
                      <a:pt x="302" y="293"/>
                    </a:lnTo>
                    <a:lnTo>
                      <a:pt x="302" y="293"/>
                    </a:lnTo>
                    <a:lnTo>
                      <a:pt x="300" y="293"/>
                    </a:lnTo>
                    <a:lnTo>
                      <a:pt x="300" y="292"/>
                    </a:lnTo>
                    <a:lnTo>
                      <a:pt x="300" y="292"/>
                    </a:lnTo>
                    <a:lnTo>
                      <a:pt x="300" y="292"/>
                    </a:lnTo>
                    <a:lnTo>
                      <a:pt x="300" y="290"/>
                    </a:lnTo>
                    <a:lnTo>
                      <a:pt x="300" y="290"/>
                    </a:lnTo>
                    <a:lnTo>
                      <a:pt x="300" y="290"/>
                    </a:lnTo>
                    <a:lnTo>
                      <a:pt x="302" y="290"/>
                    </a:lnTo>
                    <a:lnTo>
                      <a:pt x="302" y="290"/>
                    </a:lnTo>
                    <a:lnTo>
                      <a:pt x="302" y="290"/>
                    </a:lnTo>
                    <a:lnTo>
                      <a:pt x="302" y="290"/>
                    </a:lnTo>
                    <a:lnTo>
                      <a:pt x="302" y="288"/>
                    </a:lnTo>
                    <a:lnTo>
                      <a:pt x="304" y="288"/>
                    </a:lnTo>
                    <a:lnTo>
                      <a:pt x="302" y="288"/>
                    </a:lnTo>
                    <a:lnTo>
                      <a:pt x="302" y="286"/>
                    </a:lnTo>
                    <a:lnTo>
                      <a:pt x="302" y="286"/>
                    </a:lnTo>
                    <a:lnTo>
                      <a:pt x="300" y="286"/>
                    </a:lnTo>
                    <a:lnTo>
                      <a:pt x="300" y="286"/>
                    </a:lnTo>
                    <a:lnTo>
                      <a:pt x="300" y="286"/>
                    </a:lnTo>
                    <a:lnTo>
                      <a:pt x="300" y="286"/>
                    </a:lnTo>
                    <a:lnTo>
                      <a:pt x="300" y="284"/>
                    </a:lnTo>
                    <a:lnTo>
                      <a:pt x="300" y="284"/>
                    </a:lnTo>
                    <a:lnTo>
                      <a:pt x="300" y="284"/>
                    </a:lnTo>
                    <a:lnTo>
                      <a:pt x="302" y="284"/>
                    </a:lnTo>
                    <a:lnTo>
                      <a:pt x="302" y="283"/>
                    </a:lnTo>
                    <a:lnTo>
                      <a:pt x="302" y="283"/>
                    </a:lnTo>
                    <a:lnTo>
                      <a:pt x="304" y="283"/>
                    </a:lnTo>
                    <a:lnTo>
                      <a:pt x="304" y="283"/>
                    </a:lnTo>
                    <a:lnTo>
                      <a:pt x="304" y="281"/>
                    </a:lnTo>
                    <a:lnTo>
                      <a:pt x="304" y="281"/>
                    </a:lnTo>
                    <a:lnTo>
                      <a:pt x="304" y="281"/>
                    </a:lnTo>
                    <a:lnTo>
                      <a:pt x="304" y="281"/>
                    </a:lnTo>
                    <a:lnTo>
                      <a:pt x="304" y="281"/>
                    </a:lnTo>
                    <a:lnTo>
                      <a:pt x="304" y="281"/>
                    </a:lnTo>
                    <a:lnTo>
                      <a:pt x="304" y="281"/>
                    </a:lnTo>
                    <a:lnTo>
                      <a:pt x="304" y="281"/>
                    </a:lnTo>
                    <a:lnTo>
                      <a:pt x="304" y="281"/>
                    </a:lnTo>
                    <a:lnTo>
                      <a:pt x="304" y="279"/>
                    </a:lnTo>
                    <a:lnTo>
                      <a:pt x="304" y="279"/>
                    </a:lnTo>
                    <a:lnTo>
                      <a:pt x="304" y="279"/>
                    </a:lnTo>
                    <a:lnTo>
                      <a:pt x="304" y="279"/>
                    </a:lnTo>
                    <a:lnTo>
                      <a:pt x="304" y="279"/>
                    </a:lnTo>
                    <a:lnTo>
                      <a:pt x="304" y="279"/>
                    </a:lnTo>
                    <a:lnTo>
                      <a:pt x="304" y="279"/>
                    </a:lnTo>
                    <a:lnTo>
                      <a:pt x="304" y="279"/>
                    </a:lnTo>
                    <a:lnTo>
                      <a:pt x="304" y="279"/>
                    </a:lnTo>
                    <a:lnTo>
                      <a:pt x="304" y="277"/>
                    </a:lnTo>
                    <a:lnTo>
                      <a:pt x="304" y="277"/>
                    </a:lnTo>
                    <a:lnTo>
                      <a:pt x="304" y="275"/>
                    </a:lnTo>
                    <a:lnTo>
                      <a:pt x="304" y="275"/>
                    </a:lnTo>
                    <a:lnTo>
                      <a:pt x="304" y="275"/>
                    </a:lnTo>
                    <a:lnTo>
                      <a:pt x="304" y="275"/>
                    </a:lnTo>
                    <a:lnTo>
                      <a:pt x="304" y="274"/>
                    </a:lnTo>
                    <a:lnTo>
                      <a:pt x="304" y="274"/>
                    </a:lnTo>
                    <a:lnTo>
                      <a:pt x="306" y="274"/>
                    </a:lnTo>
                    <a:lnTo>
                      <a:pt x="306" y="274"/>
                    </a:lnTo>
                    <a:lnTo>
                      <a:pt x="304" y="272"/>
                    </a:lnTo>
                    <a:lnTo>
                      <a:pt x="306" y="272"/>
                    </a:lnTo>
                    <a:lnTo>
                      <a:pt x="304" y="270"/>
                    </a:lnTo>
                    <a:lnTo>
                      <a:pt x="306" y="270"/>
                    </a:lnTo>
                    <a:lnTo>
                      <a:pt x="306" y="270"/>
                    </a:lnTo>
                    <a:lnTo>
                      <a:pt x="306" y="270"/>
                    </a:lnTo>
                    <a:lnTo>
                      <a:pt x="306" y="270"/>
                    </a:lnTo>
                    <a:lnTo>
                      <a:pt x="306" y="270"/>
                    </a:lnTo>
                    <a:lnTo>
                      <a:pt x="306" y="270"/>
                    </a:lnTo>
                    <a:lnTo>
                      <a:pt x="306" y="268"/>
                    </a:lnTo>
                    <a:lnTo>
                      <a:pt x="306" y="268"/>
                    </a:lnTo>
                    <a:lnTo>
                      <a:pt x="306" y="268"/>
                    </a:lnTo>
                    <a:lnTo>
                      <a:pt x="306" y="268"/>
                    </a:lnTo>
                    <a:lnTo>
                      <a:pt x="306" y="268"/>
                    </a:lnTo>
                    <a:lnTo>
                      <a:pt x="306" y="268"/>
                    </a:lnTo>
                    <a:lnTo>
                      <a:pt x="306" y="268"/>
                    </a:lnTo>
                    <a:lnTo>
                      <a:pt x="306" y="266"/>
                    </a:lnTo>
                    <a:lnTo>
                      <a:pt x="306" y="266"/>
                    </a:lnTo>
                    <a:lnTo>
                      <a:pt x="306" y="266"/>
                    </a:lnTo>
                    <a:lnTo>
                      <a:pt x="306" y="266"/>
                    </a:lnTo>
                    <a:lnTo>
                      <a:pt x="306" y="266"/>
                    </a:lnTo>
                    <a:lnTo>
                      <a:pt x="306" y="265"/>
                    </a:lnTo>
                    <a:lnTo>
                      <a:pt x="308" y="265"/>
                    </a:lnTo>
                    <a:lnTo>
                      <a:pt x="308" y="265"/>
                    </a:lnTo>
                    <a:lnTo>
                      <a:pt x="308" y="265"/>
                    </a:lnTo>
                    <a:lnTo>
                      <a:pt x="308" y="263"/>
                    </a:lnTo>
                    <a:lnTo>
                      <a:pt x="308" y="263"/>
                    </a:lnTo>
                    <a:lnTo>
                      <a:pt x="308" y="263"/>
                    </a:lnTo>
                    <a:lnTo>
                      <a:pt x="309" y="263"/>
                    </a:lnTo>
                    <a:lnTo>
                      <a:pt x="311" y="263"/>
                    </a:lnTo>
                    <a:lnTo>
                      <a:pt x="311" y="263"/>
                    </a:lnTo>
                    <a:lnTo>
                      <a:pt x="313" y="263"/>
                    </a:lnTo>
                    <a:lnTo>
                      <a:pt x="313" y="263"/>
                    </a:lnTo>
                    <a:lnTo>
                      <a:pt x="313" y="263"/>
                    </a:lnTo>
                    <a:lnTo>
                      <a:pt x="315" y="263"/>
                    </a:lnTo>
                    <a:lnTo>
                      <a:pt x="315" y="263"/>
                    </a:lnTo>
                    <a:lnTo>
                      <a:pt x="315" y="263"/>
                    </a:lnTo>
                    <a:lnTo>
                      <a:pt x="315" y="263"/>
                    </a:lnTo>
                    <a:lnTo>
                      <a:pt x="317" y="263"/>
                    </a:lnTo>
                    <a:lnTo>
                      <a:pt x="317" y="263"/>
                    </a:lnTo>
                    <a:lnTo>
                      <a:pt x="317" y="261"/>
                    </a:lnTo>
                    <a:lnTo>
                      <a:pt x="317" y="261"/>
                    </a:lnTo>
                    <a:lnTo>
                      <a:pt x="317" y="263"/>
                    </a:lnTo>
                    <a:lnTo>
                      <a:pt x="318" y="263"/>
                    </a:lnTo>
                    <a:lnTo>
                      <a:pt x="318" y="261"/>
                    </a:lnTo>
                    <a:lnTo>
                      <a:pt x="318" y="261"/>
                    </a:lnTo>
                    <a:lnTo>
                      <a:pt x="318" y="261"/>
                    </a:lnTo>
                    <a:lnTo>
                      <a:pt x="320" y="261"/>
                    </a:lnTo>
                    <a:lnTo>
                      <a:pt x="320" y="261"/>
                    </a:lnTo>
                    <a:lnTo>
                      <a:pt x="320" y="259"/>
                    </a:lnTo>
                    <a:lnTo>
                      <a:pt x="320" y="259"/>
                    </a:lnTo>
                    <a:lnTo>
                      <a:pt x="320" y="259"/>
                    </a:lnTo>
                    <a:lnTo>
                      <a:pt x="322" y="259"/>
                    </a:lnTo>
                    <a:lnTo>
                      <a:pt x="322" y="259"/>
                    </a:lnTo>
                    <a:lnTo>
                      <a:pt x="322" y="259"/>
                    </a:lnTo>
                    <a:lnTo>
                      <a:pt x="324" y="259"/>
                    </a:lnTo>
                    <a:lnTo>
                      <a:pt x="324" y="259"/>
                    </a:lnTo>
                    <a:lnTo>
                      <a:pt x="324" y="259"/>
                    </a:lnTo>
                    <a:lnTo>
                      <a:pt x="324" y="259"/>
                    </a:lnTo>
                    <a:lnTo>
                      <a:pt x="324" y="259"/>
                    </a:lnTo>
                    <a:lnTo>
                      <a:pt x="326" y="259"/>
                    </a:lnTo>
                    <a:lnTo>
                      <a:pt x="326" y="259"/>
                    </a:lnTo>
                    <a:lnTo>
                      <a:pt x="326" y="259"/>
                    </a:lnTo>
                    <a:lnTo>
                      <a:pt x="326" y="259"/>
                    </a:lnTo>
                    <a:lnTo>
                      <a:pt x="328" y="259"/>
                    </a:lnTo>
                    <a:lnTo>
                      <a:pt x="328" y="261"/>
                    </a:lnTo>
                    <a:lnTo>
                      <a:pt x="328" y="261"/>
                    </a:lnTo>
                    <a:lnTo>
                      <a:pt x="329" y="261"/>
                    </a:lnTo>
                    <a:lnTo>
                      <a:pt x="329" y="259"/>
                    </a:lnTo>
                    <a:lnTo>
                      <a:pt x="329" y="259"/>
                    </a:lnTo>
                    <a:lnTo>
                      <a:pt x="331" y="259"/>
                    </a:lnTo>
                    <a:lnTo>
                      <a:pt x="331" y="259"/>
                    </a:lnTo>
                    <a:lnTo>
                      <a:pt x="331" y="259"/>
                    </a:lnTo>
                    <a:lnTo>
                      <a:pt x="333" y="259"/>
                    </a:lnTo>
                    <a:lnTo>
                      <a:pt x="333" y="257"/>
                    </a:lnTo>
                    <a:lnTo>
                      <a:pt x="335" y="257"/>
                    </a:lnTo>
                    <a:lnTo>
                      <a:pt x="335" y="257"/>
                    </a:lnTo>
                    <a:lnTo>
                      <a:pt x="337" y="254"/>
                    </a:lnTo>
                    <a:lnTo>
                      <a:pt x="338" y="252"/>
                    </a:lnTo>
                    <a:lnTo>
                      <a:pt x="338" y="252"/>
                    </a:lnTo>
                    <a:lnTo>
                      <a:pt x="338" y="252"/>
                    </a:lnTo>
                    <a:lnTo>
                      <a:pt x="338" y="252"/>
                    </a:lnTo>
                    <a:lnTo>
                      <a:pt x="338" y="250"/>
                    </a:lnTo>
                    <a:lnTo>
                      <a:pt x="340" y="250"/>
                    </a:lnTo>
                    <a:lnTo>
                      <a:pt x="340" y="248"/>
                    </a:lnTo>
                    <a:lnTo>
                      <a:pt x="340" y="248"/>
                    </a:lnTo>
                    <a:lnTo>
                      <a:pt x="340" y="248"/>
                    </a:lnTo>
                    <a:lnTo>
                      <a:pt x="340" y="246"/>
                    </a:lnTo>
                    <a:lnTo>
                      <a:pt x="342" y="246"/>
                    </a:lnTo>
                    <a:lnTo>
                      <a:pt x="342" y="245"/>
                    </a:lnTo>
                    <a:lnTo>
                      <a:pt x="342" y="245"/>
                    </a:lnTo>
                    <a:lnTo>
                      <a:pt x="342" y="245"/>
                    </a:lnTo>
                    <a:lnTo>
                      <a:pt x="342" y="245"/>
                    </a:lnTo>
                    <a:lnTo>
                      <a:pt x="342" y="243"/>
                    </a:lnTo>
                    <a:lnTo>
                      <a:pt x="342" y="243"/>
                    </a:lnTo>
                    <a:lnTo>
                      <a:pt x="344" y="243"/>
                    </a:lnTo>
                    <a:lnTo>
                      <a:pt x="344" y="241"/>
                    </a:lnTo>
                    <a:lnTo>
                      <a:pt x="344" y="241"/>
                    </a:lnTo>
                    <a:lnTo>
                      <a:pt x="344" y="241"/>
                    </a:lnTo>
                    <a:lnTo>
                      <a:pt x="346" y="241"/>
                    </a:lnTo>
                    <a:lnTo>
                      <a:pt x="346" y="241"/>
                    </a:lnTo>
                    <a:lnTo>
                      <a:pt x="346" y="241"/>
                    </a:lnTo>
                    <a:lnTo>
                      <a:pt x="347" y="239"/>
                    </a:lnTo>
                    <a:lnTo>
                      <a:pt x="347" y="239"/>
                    </a:lnTo>
                    <a:lnTo>
                      <a:pt x="349" y="239"/>
                    </a:lnTo>
                    <a:lnTo>
                      <a:pt x="349" y="237"/>
                    </a:lnTo>
                    <a:lnTo>
                      <a:pt x="351" y="237"/>
                    </a:lnTo>
                    <a:lnTo>
                      <a:pt x="351" y="236"/>
                    </a:lnTo>
                    <a:lnTo>
                      <a:pt x="351" y="236"/>
                    </a:lnTo>
                    <a:lnTo>
                      <a:pt x="353" y="236"/>
                    </a:lnTo>
                    <a:lnTo>
                      <a:pt x="353" y="236"/>
                    </a:lnTo>
                    <a:lnTo>
                      <a:pt x="353" y="234"/>
                    </a:lnTo>
                    <a:lnTo>
                      <a:pt x="353" y="234"/>
                    </a:lnTo>
                    <a:lnTo>
                      <a:pt x="355" y="234"/>
                    </a:lnTo>
                    <a:lnTo>
                      <a:pt x="356" y="234"/>
                    </a:lnTo>
                    <a:lnTo>
                      <a:pt x="356" y="234"/>
                    </a:lnTo>
                    <a:lnTo>
                      <a:pt x="356" y="232"/>
                    </a:lnTo>
                    <a:lnTo>
                      <a:pt x="358" y="232"/>
                    </a:lnTo>
                    <a:lnTo>
                      <a:pt x="358" y="232"/>
                    </a:lnTo>
                    <a:lnTo>
                      <a:pt x="358" y="232"/>
                    </a:lnTo>
                    <a:lnTo>
                      <a:pt x="358" y="232"/>
                    </a:lnTo>
                    <a:lnTo>
                      <a:pt x="360" y="232"/>
                    </a:lnTo>
                    <a:lnTo>
                      <a:pt x="360" y="232"/>
                    </a:lnTo>
                    <a:lnTo>
                      <a:pt x="360" y="232"/>
                    </a:lnTo>
                    <a:lnTo>
                      <a:pt x="362" y="230"/>
                    </a:lnTo>
                    <a:lnTo>
                      <a:pt x="362" y="230"/>
                    </a:lnTo>
                    <a:lnTo>
                      <a:pt x="364" y="230"/>
                    </a:lnTo>
                    <a:lnTo>
                      <a:pt x="364" y="230"/>
                    </a:lnTo>
                    <a:lnTo>
                      <a:pt x="364" y="230"/>
                    </a:lnTo>
                    <a:lnTo>
                      <a:pt x="366" y="230"/>
                    </a:lnTo>
                    <a:lnTo>
                      <a:pt x="366" y="230"/>
                    </a:lnTo>
                    <a:lnTo>
                      <a:pt x="366" y="230"/>
                    </a:lnTo>
                    <a:lnTo>
                      <a:pt x="366" y="230"/>
                    </a:lnTo>
                    <a:lnTo>
                      <a:pt x="367" y="230"/>
                    </a:lnTo>
                    <a:lnTo>
                      <a:pt x="367" y="230"/>
                    </a:lnTo>
                    <a:lnTo>
                      <a:pt x="367" y="230"/>
                    </a:lnTo>
                    <a:lnTo>
                      <a:pt x="367" y="230"/>
                    </a:lnTo>
                    <a:lnTo>
                      <a:pt x="369" y="230"/>
                    </a:lnTo>
                    <a:lnTo>
                      <a:pt x="369" y="230"/>
                    </a:lnTo>
                    <a:lnTo>
                      <a:pt x="369" y="230"/>
                    </a:lnTo>
                    <a:lnTo>
                      <a:pt x="369" y="230"/>
                    </a:lnTo>
                    <a:lnTo>
                      <a:pt x="369" y="230"/>
                    </a:lnTo>
                    <a:lnTo>
                      <a:pt x="369" y="230"/>
                    </a:lnTo>
                    <a:lnTo>
                      <a:pt x="371" y="230"/>
                    </a:lnTo>
                    <a:lnTo>
                      <a:pt x="371" y="228"/>
                    </a:lnTo>
                    <a:lnTo>
                      <a:pt x="371" y="228"/>
                    </a:lnTo>
                    <a:lnTo>
                      <a:pt x="371" y="228"/>
                    </a:lnTo>
                    <a:lnTo>
                      <a:pt x="371" y="228"/>
                    </a:lnTo>
                    <a:lnTo>
                      <a:pt x="373" y="228"/>
                    </a:lnTo>
                    <a:lnTo>
                      <a:pt x="373" y="228"/>
                    </a:lnTo>
                    <a:lnTo>
                      <a:pt x="373" y="228"/>
                    </a:lnTo>
                    <a:lnTo>
                      <a:pt x="375" y="228"/>
                    </a:lnTo>
                    <a:lnTo>
                      <a:pt x="375" y="228"/>
                    </a:lnTo>
                    <a:lnTo>
                      <a:pt x="375" y="227"/>
                    </a:lnTo>
                    <a:lnTo>
                      <a:pt x="375" y="227"/>
                    </a:lnTo>
                    <a:lnTo>
                      <a:pt x="376" y="225"/>
                    </a:lnTo>
                    <a:lnTo>
                      <a:pt x="376" y="225"/>
                    </a:lnTo>
                    <a:lnTo>
                      <a:pt x="376" y="225"/>
                    </a:lnTo>
                    <a:lnTo>
                      <a:pt x="378" y="225"/>
                    </a:lnTo>
                    <a:lnTo>
                      <a:pt x="378" y="223"/>
                    </a:lnTo>
                    <a:lnTo>
                      <a:pt x="378" y="223"/>
                    </a:lnTo>
                    <a:lnTo>
                      <a:pt x="380" y="223"/>
                    </a:lnTo>
                    <a:lnTo>
                      <a:pt x="380" y="221"/>
                    </a:lnTo>
                    <a:lnTo>
                      <a:pt x="380" y="221"/>
                    </a:lnTo>
                    <a:lnTo>
                      <a:pt x="380" y="221"/>
                    </a:lnTo>
                    <a:lnTo>
                      <a:pt x="382" y="219"/>
                    </a:lnTo>
                    <a:lnTo>
                      <a:pt x="382" y="219"/>
                    </a:lnTo>
                    <a:lnTo>
                      <a:pt x="382" y="218"/>
                    </a:lnTo>
                    <a:lnTo>
                      <a:pt x="384" y="218"/>
                    </a:lnTo>
                    <a:lnTo>
                      <a:pt x="384" y="218"/>
                    </a:lnTo>
                    <a:lnTo>
                      <a:pt x="384" y="218"/>
                    </a:lnTo>
                    <a:lnTo>
                      <a:pt x="385" y="216"/>
                    </a:lnTo>
                    <a:lnTo>
                      <a:pt x="385" y="216"/>
                    </a:lnTo>
                    <a:lnTo>
                      <a:pt x="385" y="214"/>
                    </a:lnTo>
                    <a:lnTo>
                      <a:pt x="387" y="214"/>
                    </a:lnTo>
                    <a:lnTo>
                      <a:pt x="387" y="214"/>
                    </a:lnTo>
                    <a:lnTo>
                      <a:pt x="387" y="214"/>
                    </a:lnTo>
                    <a:lnTo>
                      <a:pt x="387" y="214"/>
                    </a:lnTo>
                    <a:lnTo>
                      <a:pt x="387" y="214"/>
                    </a:lnTo>
                    <a:lnTo>
                      <a:pt x="389" y="212"/>
                    </a:lnTo>
                    <a:lnTo>
                      <a:pt x="389" y="212"/>
                    </a:lnTo>
                    <a:lnTo>
                      <a:pt x="389" y="212"/>
                    </a:lnTo>
                    <a:lnTo>
                      <a:pt x="389" y="212"/>
                    </a:lnTo>
                    <a:lnTo>
                      <a:pt x="389" y="212"/>
                    </a:lnTo>
                    <a:lnTo>
                      <a:pt x="389" y="210"/>
                    </a:lnTo>
                    <a:lnTo>
                      <a:pt x="391" y="210"/>
                    </a:lnTo>
                    <a:lnTo>
                      <a:pt x="391" y="210"/>
                    </a:lnTo>
                    <a:lnTo>
                      <a:pt x="391" y="208"/>
                    </a:lnTo>
                    <a:lnTo>
                      <a:pt x="391" y="208"/>
                    </a:lnTo>
                    <a:lnTo>
                      <a:pt x="391" y="208"/>
                    </a:lnTo>
                    <a:lnTo>
                      <a:pt x="393" y="208"/>
                    </a:lnTo>
                    <a:lnTo>
                      <a:pt x="393" y="208"/>
                    </a:lnTo>
                    <a:lnTo>
                      <a:pt x="394" y="208"/>
                    </a:lnTo>
                    <a:lnTo>
                      <a:pt x="394" y="208"/>
                    </a:lnTo>
                    <a:lnTo>
                      <a:pt x="394" y="208"/>
                    </a:lnTo>
                    <a:lnTo>
                      <a:pt x="394" y="207"/>
                    </a:lnTo>
                    <a:lnTo>
                      <a:pt x="394" y="207"/>
                    </a:lnTo>
                    <a:lnTo>
                      <a:pt x="394" y="207"/>
                    </a:lnTo>
                    <a:lnTo>
                      <a:pt x="394" y="203"/>
                    </a:lnTo>
                    <a:lnTo>
                      <a:pt x="394" y="203"/>
                    </a:lnTo>
                    <a:lnTo>
                      <a:pt x="394" y="203"/>
                    </a:lnTo>
                    <a:lnTo>
                      <a:pt x="394" y="201"/>
                    </a:lnTo>
                    <a:lnTo>
                      <a:pt x="393" y="201"/>
                    </a:lnTo>
                    <a:lnTo>
                      <a:pt x="393" y="201"/>
                    </a:lnTo>
                    <a:lnTo>
                      <a:pt x="391" y="201"/>
                    </a:lnTo>
                    <a:lnTo>
                      <a:pt x="389" y="199"/>
                    </a:lnTo>
                    <a:lnTo>
                      <a:pt x="389" y="199"/>
                    </a:lnTo>
                    <a:lnTo>
                      <a:pt x="389" y="198"/>
                    </a:lnTo>
                    <a:lnTo>
                      <a:pt x="389" y="198"/>
                    </a:lnTo>
                    <a:lnTo>
                      <a:pt x="389" y="198"/>
                    </a:lnTo>
                    <a:lnTo>
                      <a:pt x="389" y="198"/>
                    </a:lnTo>
                    <a:lnTo>
                      <a:pt x="389" y="198"/>
                    </a:lnTo>
                    <a:lnTo>
                      <a:pt x="389" y="196"/>
                    </a:lnTo>
                    <a:lnTo>
                      <a:pt x="389" y="194"/>
                    </a:lnTo>
                    <a:lnTo>
                      <a:pt x="387" y="194"/>
                    </a:lnTo>
                    <a:lnTo>
                      <a:pt x="387" y="194"/>
                    </a:lnTo>
                    <a:lnTo>
                      <a:pt x="389" y="194"/>
                    </a:lnTo>
                    <a:lnTo>
                      <a:pt x="389" y="192"/>
                    </a:lnTo>
                    <a:lnTo>
                      <a:pt x="389" y="192"/>
                    </a:lnTo>
                    <a:lnTo>
                      <a:pt x="389" y="192"/>
                    </a:lnTo>
                    <a:lnTo>
                      <a:pt x="389" y="192"/>
                    </a:lnTo>
                    <a:lnTo>
                      <a:pt x="389" y="190"/>
                    </a:lnTo>
                    <a:lnTo>
                      <a:pt x="389" y="190"/>
                    </a:lnTo>
                    <a:lnTo>
                      <a:pt x="389" y="190"/>
                    </a:lnTo>
                    <a:lnTo>
                      <a:pt x="389" y="190"/>
                    </a:lnTo>
                    <a:lnTo>
                      <a:pt x="389" y="189"/>
                    </a:lnTo>
                    <a:lnTo>
                      <a:pt x="389" y="189"/>
                    </a:lnTo>
                    <a:lnTo>
                      <a:pt x="389" y="189"/>
                    </a:lnTo>
                    <a:lnTo>
                      <a:pt x="389" y="189"/>
                    </a:lnTo>
                    <a:lnTo>
                      <a:pt x="387" y="189"/>
                    </a:lnTo>
                    <a:lnTo>
                      <a:pt x="387" y="187"/>
                    </a:lnTo>
                    <a:lnTo>
                      <a:pt x="387" y="187"/>
                    </a:lnTo>
                    <a:lnTo>
                      <a:pt x="387" y="187"/>
                    </a:lnTo>
                    <a:lnTo>
                      <a:pt x="387" y="187"/>
                    </a:lnTo>
                    <a:lnTo>
                      <a:pt x="387" y="187"/>
                    </a:lnTo>
                    <a:lnTo>
                      <a:pt x="387" y="187"/>
                    </a:lnTo>
                    <a:lnTo>
                      <a:pt x="387" y="185"/>
                    </a:lnTo>
                    <a:lnTo>
                      <a:pt x="387" y="185"/>
                    </a:lnTo>
                    <a:lnTo>
                      <a:pt x="385" y="183"/>
                    </a:lnTo>
                    <a:lnTo>
                      <a:pt x="385" y="183"/>
                    </a:lnTo>
                    <a:lnTo>
                      <a:pt x="385" y="183"/>
                    </a:lnTo>
                    <a:lnTo>
                      <a:pt x="385" y="183"/>
                    </a:lnTo>
                    <a:lnTo>
                      <a:pt x="385" y="183"/>
                    </a:lnTo>
                    <a:lnTo>
                      <a:pt x="385" y="183"/>
                    </a:lnTo>
                    <a:lnTo>
                      <a:pt x="385" y="183"/>
                    </a:lnTo>
                    <a:lnTo>
                      <a:pt x="387" y="181"/>
                    </a:lnTo>
                    <a:lnTo>
                      <a:pt x="387" y="181"/>
                    </a:lnTo>
                    <a:lnTo>
                      <a:pt x="387" y="181"/>
                    </a:lnTo>
                    <a:lnTo>
                      <a:pt x="385" y="181"/>
                    </a:lnTo>
                    <a:lnTo>
                      <a:pt x="385" y="180"/>
                    </a:lnTo>
                    <a:lnTo>
                      <a:pt x="385" y="180"/>
                    </a:lnTo>
                    <a:lnTo>
                      <a:pt x="385" y="180"/>
                    </a:lnTo>
                    <a:lnTo>
                      <a:pt x="384" y="180"/>
                    </a:lnTo>
                    <a:lnTo>
                      <a:pt x="385" y="180"/>
                    </a:lnTo>
                    <a:lnTo>
                      <a:pt x="385" y="180"/>
                    </a:lnTo>
                    <a:lnTo>
                      <a:pt x="385" y="180"/>
                    </a:lnTo>
                    <a:lnTo>
                      <a:pt x="385" y="180"/>
                    </a:lnTo>
                    <a:lnTo>
                      <a:pt x="387" y="178"/>
                    </a:lnTo>
                    <a:lnTo>
                      <a:pt x="387" y="178"/>
                    </a:lnTo>
                    <a:lnTo>
                      <a:pt x="385" y="178"/>
                    </a:lnTo>
                    <a:lnTo>
                      <a:pt x="385" y="178"/>
                    </a:lnTo>
                    <a:lnTo>
                      <a:pt x="385" y="176"/>
                    </a:lnTo>
                    <a:lnTo>
                      <a:pt x="385" y="176"/>
                    </a:lnTo>
                    <a:lnTo>
                      <a:pt x="385" y="176"/>
                    </a:lnTo>
                    <a:lnTo>
                      <a:pt x="387" y="176"/>
                    </a:lnTo>
                    <a:lnTo>
                      <a:pt x="387" y="176"/>
                    </a:lnTo>
                    <a:lnTo>
                      <a:pt x="387" y="176"/>
                    </a:lnTo>
                    <a:lnTo>
                      <a:pt x="387" y="174"/>
                    </a:lnTo>
                    <a:lnTo>
                      <a:pt x="387" y="172"/>
                    </a:lnTo>
                    <a:lnTo>
                      <a:pt x="385" y="172"/>
                    </a:lnTo>
                    <a:lnTo>
                      <a:pt x="385" y="172"/>
                    </a:lnTo>
                    <a:lnTo>
                      <a:pt x="385" y="172"/>
                    </a:lnTo>
                    <a:lnTo>
                      <a:pt x="384" y="172"/>
                    </a:lnTo>
                    <a:lnTo>
                      <a:pt x="384" y="172"/>
                    </a:lnTo>
                    <a:lnTo>
                      <a:pt x="384" y="172"/>
                    </a:lnTo>
                    <a:lnTo>
                      <a:pt x="382" y="172"/>
                    </a:lnTo>
                    <a:lnTo>
                      <a:pt x="382" y="172"/>
                    </a:lnTo>
                    <a:lnTo>
                      <a:pt x="382" y="172"/>
                    </a:lnTo>
                    <a:lnTo>
                      <a:pt x="382" y="172"/>
                    </a:lnTo>
                    <a:lnTo>
                      <a:pt x="382" y="170"/>
                    </a:lnTo>
                    <a:lnTo>
                      <a:pt x="380" y="170"/>
                    </a:lnTo>
                    <a:lnTo>
                      <a:pt x="380" y="170"/>
                    </a:lnTo>
                    <a:lnTo>
                      <a:pt x="380" y="170"/>
                    </a:lnTo>
                    <a:lnTo>
                      <a:pt x="380" y="170"/>
                    </a:lnTo>
                    <a:lnTo>
                      <a:pt x="380" y="169"/>
                    </a:lnTo>
                    <a:lnTo>
                      <a:pt x="382" y="169"/>
                    </a:lnTo>
                    <a:lnTo>
                      <a:pt x="382" y="169"/>
                    </a:lnTo>
                    <a:lnTo>
                      <a:pt x="382" y="169"/>
                    </a:lnTo>
                    <a:lnTo>
                      <a:pt x="382" y="169"/>
                    </a:lnTo>
                    <a:lnTo>
                      <a:pt x="382" y="167"/>
                    </a:lnTo>
                    <a:lnTo>
                      <a:pt x="382" y="167"/>
                    </a:lnTo>
                    <a:lnTo>
                      <a:pt x="382" y="167"/>
                    </a:lnTo>
                    <a:lnTo>
                      <a:pt x="382" y="165"/>
                    </a:lnTo>
                    <a:lnTo>
                      <a:pt x="382" y="165"/>
                    </a:lnTo>
                    <a:lnTo>
                      <a:pt x="382" y="165"/>
                    </a:lnTo>
                    <a:lnTo>
                      <a:pt x="382" y="165"/>
                    </a:lnTo>
                    <a:lnTo>
                      <a:pt x="382" y="163"/>
                    </a:lnTo>
                    <a:lnTo>
                      <a:pt x="382" y="163"/>
                    </a:lnTo>
                    <a:lnTo>
                      <a:pt x="380" y="163"/>
                    </a:lnTo>
                    <a:lnTo>
                      <a:pt x="380" y="163"/>
                    </a:lnTo>
                    <a:lnTo>
                      <a:pt x="380" y="161"/>
                    </a:lnTo>
                    <a:lnTo>
                      <a:pt x="380" y="161"/>
                    </a:lnTo>
                    <a:lnTo>
                      <a:pt x="380" y="161"/>
                    </a:lnTo>
                    <a:lnTo>
                      <a:pt x="378" y="161"/>
                    </a:lnTo>
                    <a:lnTo>
                      <a:pt x="378" y="161"/>
                    </a:lnTo>
                    <a:lnTo>
                      <a:pt x="378" y="160"/>
                    </a:lnTo>
                    <a:lnTo>
                      <a:pt x="378" y="160"/>
                    </a:lnTo>
                    <a:lnTo>
                      <a:pt x="378" y="158"/>
                    </a:lnTo>
                    <a:lnTo>
                      <a:pt x="376" y="158"/>
                    </a:lnTo>
                    <a:lnTo>
                      <a:pt x="376" y="158"/>
                    </a:lnTo>
                    <a:lnTo>
                      <a:pt x="376" y="158"/>
                    </a:lnTo>
                    <a:lnTo>
                      <a:pt x="376" y="158"/>
                    </a:lnTo>
                    <a:lnTo>
                      <a:pt x="376" y="156"/>
                    </a:lnTo>
                    <a:lnTo>
                      <a:pt x="376" y="156"/>
                    </a:lnTo>
                    <a:lnTo>
                      <a:pt x="376" y="154"/>
                    </a:lnTo>
                    <a:lnTo>
                      <a:pt x="376" y="154"/>
                    </a:lnTo>
                    <a:lnTo>
                      <a:pt x="376" y="154"/>
                    </a:lnTo>
                    <a:lnTo>
                      <a:pt x="375" y="154"/>
                    </a:lnTo>
                    <a:lnTo>
                      <a:pt x="375" y="154"/>
                    </a:lnTo>
                    <a:lnTo>
                      <a:pt x="375" y="152"/>
                    </a:lnTo>
                    <a:lnTo>
                      <a:pt x="375" y="152"/>
                    </a:lnTo>
                    <a:lnTo>
                      <a:pt x="375" y="152"/>
                    </a:lnTo>
                    <a:lnTo>
                      <a:pt x="375" y="151"/>
                    </a:lnTo>
                    <a:lnTo>
                      <a:pt x="375" y="151"/>
                    </a:lnTo>
                    <a:lnTo>
                      <a:pt x="375" y="151"/>
                    </a:lnTo>
                    <a:lnTo>
                      <a:pt x="375" y="149"/>
                    </a:lnTo>
                    <a:lnTo>
                      <a:pt x="373" y="149"/>
                    </a:lnTo>
                    <a:lnTo>
                      <a:pt x="373" y="149"/>
                    </a:lnTo>
                    <a:lnTo>
                      <a:pt x="373" y="147"/>
                    </a:lnTo>
                    <a:lnTo>
                      <a:pt x="373" y="147"/>
                    </a:lnTo>
                    <a:lnTo>
                      <a:pt x="373" y="147"/>
                    </a:lnTo>
                    <a:lnTo>
                      <a:pt x="373" y="147"/>
                    </a:lnTo>
                    <a:lnTo>
                      <a:pt x="373" y="145"/>
                    </a:lnTo>
                    <a:lnTo>
                      <a:pt x="373" y="145"/>
                    </a:lnTo>
                    <a:lnTo>
                      <a:pt x="373" y="145"/>
                    </a:lnTo>
                    <a:lnTo>
                      <a:pt x="371" y="143"/>
                    </a:lnTo>
                    <a:lnTo>
                      <a:pt x="371" y="143"/>
                    </a:lnTo>
                    <a:lnTo>
                      <a:pt x="371" y="143"/>
                    </a:lnTo>
                    <a:lnTo>
                      <a:pt x="371" y="142"/>
                    </a:lnTo>
                    <a:lnTo>
                      <a:pt x="369" y="142"/>
                    </a:lnTo>
                    <a:lnTo>
                      <a:pt x="369" y="142"/>
                    </a:lnTo>
                    <a:lnTo>
                      <a:pt x="369" y="142"/>
                    </a:lnTo>
                    <a:lnTo>
                      <a:pt x="369" y="142"/>
                    </a:lnTo>
                    <a:lnTo>
                      <a:pt x="369" y="140"/>
                    </a:lnTo>
                    <a:lnTo>
                      <a:pt x="369" y="140"/>
                    </a:lnTo>
                    <a:lnTo>
                      <a:pt x="371" y="140"/>
                    </a:lnTo>
                    <a:lnTo>
                      <a:pt x="371" y="140"/>
                    </a:lnTo>
                    <a:lnTo>
                      <a:pt x="371" y="140"/>
                    </a:lnTo>
                    <a:lnTo>
                      <a:pt x="371" y="140"/>
                    </a:lnTo>
                    <a:lnTo>
                      <a:pt x="371" y="138"/>
                    </a:lnTo>
                    <a:lnTo>
                      <a:pt x="371" y="138"/>
                    </a:lnTo>
                    <a:lnTo>
                      <a:pt x="369" y="138"/>
                    </a:lnTo>
                    <a:lnTo>
                      <a:pt x="369" y="138"/>
                    </a:lnTo>
                    <a:lnTo>
                      <a:pt x="369" y="138"/>
                    </a:lnTo>
                    <a:lnTo>
                      <a:pt x="369" y="138"/>
                    </a:lnTo>
                    <a:lnTo>
                      <a:pt x="369" y="136"/>
                    </a:lnTo>
                    <a:lnTo>
                      <a:pt x="369" y="136"/>
                    </a:lnTo>
                    <a:lnTo>
                      <a:pt x="369" y="134"/>
                    </a:lnTo>
                    <a:lnTo>
                      <a:pt x="369" y="134"/>
                    </a:lnTo>
                    <a:lnTo>
                      <a:pt x="369" y="134"/>
                    </a:lnTo>
                    <a:lnTo>
                      <a:pt x="369" y="134"/>
                    </a:lnTo>
                    <a:lnTo>
                      <a:pt x="367" y="132"/>
                    </a:lnTo>
                    <a:lnTo>
                      <a:pt x="367" y="132"/>
                    </a:lnTo>
                    <a:lnTo>
                      <a:pt x="367" y="131"/>
                    </a:lnTo>
                    <a:lnTo>
                      <a:pt x="367" y="129"/>
                    </a:lnTo>
                    <a:lnTo>
                      <a:pt x="366" y="129"/>
                    </a:lnTo>
                    <a:lnTo>
                      <a:pt x="366" y="129"/>
                    </a:lnTo>
                    <a:lnTo>
                      <a:pt x="366" y="127"/>
                    </a:lnTo>
                    <a:lnTo>
                      <a:pt x="366" y="127"/>
                    </a:lnTo>
                    <a:lnTo>
                      <a:pt x="366" y="125"/>
                    </a:lnTo>
                    <a:lnTo>
                      <a:pt x="366" y="125"/>
                    </a:lnTo>
                    <a:lnTo>
                      <a:pt x="366" y="125"/>
                    </a:lnTo>
                    <a:lnTo>
                      <a:pt x="366" y="122"/>
                    </a:lnTo>
                    <a:lnTo>
                      <a:pt x="366" y="122"/>
                    </a:lnTo>
                    <a:lnTo>
                      <a:pt x="367" y="122"/>
                    </a:lnTo>
                    <a:lnTo>
                      <a:pt x="367" y="120"/>
                    </a:lnTo>
                    <a:lnTo>
                      <a:pt x="367" y="120"/>
                    </a:lnTo>
                    <a:lnTo>
                      <a:pt x="369" y="120"/>
                    </a:lnTo>
                    <a:lnTo>
                      <a:pt x="369" y="118"/>
                    </a:lnTo>
                    <a:lnTo>
                      <a:pt x="369" y="118"/>
                    </a:lnTo>
                    <a:lnTo>
                      <a:pt x="369" y="118"/>
                    </a:lnTo>
                    <a:lnTo>
                      <a:pt x="369" y="116"/>
                    </a:lnTo>
                    <a:lnTo>
                      <a:pt x="369" y="116"/>
                    </a:lnTo>
                    <a:lnTo>
                      <a:pt x="369" y="116"/>
                    </a:lnTo>
                    <a:lnTo>
                      <a:pt x="369" y="116"/>
                    </a:lnTo>
                    <a:lnTo>
                      <a:pt x="369" y="113"/>
                    </a:lnTo>
                    <a:lnTo>
                      <a:pt x="369" y="113"/>
                    </a:lnTo>
                    <a:lnTo>
                      <a:pt x="369" y="111"/>
                    </a:lnTo>
                    <a:lnTo>
                      <a:pt x="369" y="111"/>
                    </a:lnTo>
                    <a:lnTo>
                      <a:pt x="369" y="111"/>
                    </a:lnTo>
                    <a:lnTo>
                      <a:pt x="369" y="109"/>
                    </a:lnTo>
                    <a:lnTo>
                      <a:pt x="371" y="109"/>
                    </a:lnTo>
                    <a:lnTo>
                      <a:pt x="371" y="107"/>
                    </a:lnTo>
                    <a:lnTo>
                      <a:pt x="369" y="107"/>
                    </a:lnTo>
                    <a:lnTo>
                      <a:pt x="369" y="107"/>
                    </a:lnTo>
                    <a:lnTo>
                      <a:pt x="369" y="107"/>
                    </a:lnTo>
                    <a:lnTo>
                      <a:pt x="369" y="105"/>
                    </a:lnTo>
                    <a:lnTo>
                      <a:pt x="369" y="105"/>
                    </a:lnTo>
                    <a:lnTo>
                      <a:pt x="369" y="104"/>
                    </a:lnTo>
                    <a:lnTo>
                      <a:pt x="369" y="104"/>
                    </a:lnTo>
                    <a:lnTo>
                      <a:pt x="369" y="104"/>
                    </a:lnTo>
                    <a:lnTo>
                      <a:pt x="369" y="102"/>
                    </a:lnTo>
                    <a:lnTo>
                      <a:pt x="369" y="102"/>
                    </a:lnTo>
                    <a:lnTo>
                      <a:pt x="371" y="102"/>
                    </a:lnTo>
                    <a:lnTo>
                      <a:pt x="371" y="100"/>
                    </a:lnTo>
                    <a:lnTo>
                      <a:pt x="371" y="100"/>
                    </a:lnTo>
                    <a:lnTo>
                      <a:pt x="369" y="100"/>
                    </a:lnTo>
                    <a:lnTo>
                      <a:pt x="369" y="100"/>
                    </a:lnTo>
                    <a:lnTo>
                      <a:pt x="369" y="98"/>
                    </a:lnTo>
                    <a:lnTo>
                      <a:pt x="369" y="100"/>
                    </a:lnTo>
                    <a:lnTo>
                      <a:pt x="367" y="100"/>
                    </a:lnTo>
                    <a:lnTo>
                      <a:pt x="367" y="100"/>
                    </a:lnTo>
                    <a:lnTo>
                      <a:pt x="366" y="100"/>
                    </a:lnTo>
                    <a:lnTo>
                      <a:pt x="366" y="98"/>
                    </a:lnTo>
                    <a:lnTo>
                      <a:pt x="366" y="98"/>
                    </a:lnTo>
                    <a:lnTo>
                      <a:pt x="366" y="98"/>
                    </a:lnTo>
                    <a:lnTo>
                      <a:pt x="366" y="98"/>
                    </a:lnTo>
                    <a:lnTo>
                      <a:pt x="366" y="98"/>
                    </a:lnTo>
                    <a:lnTo>
                      <a:pt x="364" y="98"/>
                    </a:lnTo>
                    <a:lnTo>
                      <a:pt x="364" y="96"/>
                    </a:lnTo>
                    <a:lnTo>
                      <a:pt x="364" y="96"/>
                    </a:lnTo>
                    <a:lnTo>
                      <a:pt x="364" y="96"/>
                    </a:lnTo>
                    <a:lnTo>
                      <a:pt x="364" y="96"/>
                    </a:lnTo>
                    <a:lnTo>
                      <a:pt x="364" y="94"/>
                    </a:lnTo>
                    <a:lnTo>
                      <a:pt x="364" y="94"/>
                    </a:lnTo>
                    <a:lnTo>
                      <a:pt x="364" y="94"/>
                    </a:lnTo>
                    <a:lnTo>
                      <a:pt x="364" y="93"/>
                    </a:lnTo>
                    <a:lnTo>
                      <a:pt x="364" y="93"/>
                    </a:lnTo>
                    <a:lnTo>
                      <a:pt x="364" y="91"/>
                    </a:lnTo>
                    <a:lnTo>
                      <a:pt x="364" y="91"/>
                    </a:lnTo>
                    <a:lnTo>
                      <a:pt x="364" y="91"/>
                    </a:lnTo>
                    <a:lnTo>
                      <a:pt x="364" y="91"/>
                    </a:lnTo>
                    <a:lnTo>
                      <a:pt x="364" y="89"/>
                    </a:lnTo>
                    <a:lnTo>
                      <a:pt x="364" y="89"/>
                    </a:lnTo>
                    <a:lnTo>
                      <a:pt x="364" y="89"/>
                    </a:lnTo>
                    <a:lnTo>
                      <a:pt x="364" y="89"/>
                    </a:lnTo>
                    <a:lnTo>
                      <a:pt x="364" y="89"/>
                    </a:lnTo>
                    <a:lnTo>
                      <a:pt x="364" y="87"/>
                    </a:lnTo>
                    <a:lnTo>
                      <a:pt x="364" y="85"/>
                    </a:lnTo>
                    <a:lnTo>
                      <a:pt x="366" y="85"/>
                    </a:lnTo>
                    <a:lnTo>
                      <a:pt x="366" y="85"/>
                    </a:lnTo>
                    <a:lnTo>
                      <a:pt x="366" y="84"/>
                    </a:lnTo>
                    <a:lnTo>
                      <a:pt x="366" y="84"/>
                    </a:lnTo>
                    <a:lnTo>
                      <a:pt x="366" y="84"/>
                    </a:lnTo>
                    <a:lnTo>
                      <a:pt x="366" y="82"/>
                    </a:lnTo>
                    <a:lnTo>
                      <a:pt x="366" y="82"/>
                    </a:lnTo>
                    <a:lnTo>
                      <a:pt x="366" y="82"/>
                    </a:lnTo>
                    <a:lnTo>
                      <a:pt x="366" y="82"/>
                    </a:lnTo>
                    <a:lnTo>
                      <a:pt x="366" y="80"/>
                    </a:lnTo>
                    <a:lnTo>
                      <a:pt x="367" y="80"/>
                    </a:lnTo>
                    <a:lnTo>
                      <a:pt x="367" y="80"/>
                    </a:lnTo>
                    <a:lnTo>
                      <a:pt x="367" y="80"/>
                    </a:lnTo>
                    <a:lnTo>
                      <a:pt x="369" y="80"/>
                    </a:lnTo>
                    <a:lnTo>
                      <a:pt x="369" y="78"/>
                    </a:lnTo>
                    <a:lnTo>
                      <a:pt x="371" y="76"/>
                    </a:lnTo>
                    <a:lnTo>
                      <a:pt x="371" y="76"/>
                    </a:lnTo>
                    <a:lnTo>
                      <a:pt x="371" y="75"/>
                    </a:lnTo>
                    <a:lnTo>
                      <a:pt x="373" y="75"/>
                    </a:lnTo>
                    <a:lnTo>
                      <a:pt x="373" y="75"/>
                    </a:lnTo>
                    <a:lnTo>
                      <a:pt x="373" y="73"/>
                    </a:lnTo>
                    <a:lnTo>
                      <a:pt x="373" y="71"/>
                    </a:lnTo>
                    <a:lnTo>
                      <a:pt x="373" y="71"/>
                    </a:lnTo>
                    <a:lnTo>
                      <a:pt x="373" y="71"/>
                    </a:lnTo>
                    <a:lnTo>
                      <a:pt x="373" y="71"/>
                    </a:lnTo>
                    <a:lnTo>
                      <a:pt x="373" y="69"/>
                    </a:lnTo>
                    <a:lnTo>
                      <a:pt x="375" y="69"/>
                    </a:lnTo>
                    <a:lnTo>
                      <a:pt x="375" y="67"/>
                    </a:lnTo>
                    <a:lnTo>
                      <a:pt x="375" y="67"/>
                    </a:lnTo>
                    <a:lnTo>
                      <a:pt x="375" y="67"/>
                    </a:lnTo>
                    <a:lnTo>
                      <a:pt x="375" y="66"/>
                    </a:lnTo>
                    <a:lnTo>
                      <a:pt x="375" y="66"/>
                    </a:lnTo>
                    <a:lnTo>
                      <a:pt x="375" y="66"/>
                    </a:lnTo>
                    <a:lnTo>
                      <a:pt x="376" y="66"/>
                    </a:lnTo>
                    <a:lnTo>
                      <a:pt x="376" y="66"/>
                    </a:lnTo>
                    <a:lnTo>
                      <a:pt x="376" y="64"/>
                    </a:lnTo>
                    <a:lnTo>
                      <a:pt x="376" y="64"/>
                    </a:lnTo>
                    <a:lnTo>
                      <a:pt x="376" y="64"/>
                    </a:lnTo>
                    <a:lnTo>
                      <a:pt x="378" y="64"/>
                    </a:lnTo>
                    <a:lnTo>
                      <a:pt x="378" y="64"/>
                    </a:lnTo>
                    <a:lnTo>
                      <a:pt x="378" y="62"/>
                    </a:lnTo>
                    <a:lnTo>
                      <a:pt x="378" y="62"/>
                    </a:lnTo>
                    <a:lnTo>
                      <a:pt x="378" y="62"/>
                    </a:lnTo>
                    <a:lnTo>
                      <a:pt x="378" y="60"/>
                    </a:lnTo>
                    <a:lnTo>
                      <a:pt x="378" y="60"/>
                    </a:lnTo>
                    <a:lnTo>
                      <a:pt x="378" y="60"/>
                    </a:lnTo>
                    <a:lnTo>
                      <a:pt x="378" y="58"/>
                    </a:lnTo>
                    <a:lnTo>
                      <a:pt x="378" y="57"/>
                    </a:lnTo>
                    <a:lnTo>
                      <a:pt x="378" y="55"/>
                    </a:lnTo>
                    <a:lnTo>
                      <a:pt x="378" y="55"/>
                    </a:lnTo>
                    <a:lnTo>
                      <a:pt x="378" y="55"/>
                    </a:lnTo>
                    <a:lnTo>
                      <a:pt x="380" y="53"/>
                    </a:lnTo>
                    <a:lnTo>
                      <a:pt x="380" y="51"/>
                    </a:lnTo>
                    <a:lnTo>
                      <a:pt x="380" y="51"/>
                    </a:lnTo>
                    <a:lnTo>
                      <a:pt x="380" y="51"/>
                    </a:lnTo>
                    <a:lnTo>
                      <a:pt x="380" y="49"/>
                    </a:lnTo>
                    <a:lnTo>
                      <a:pt x="380" y="49"/>
                    </a:lnTo>
                    <a:lnTo>
                      <a:pt x="382" y="49"/>
                    </a:lnTo>
                    <a:lnTo>
                      <a:pt x="382" y="49"/>
                    </a:lnTo>
                    <a:lnTo>
                      <a:pt x="382" y="49"/>
                    </a:lnTo>
                    <a:lnTo>
                      <a:pt x="382" y="49"/>
                    </a:lnTo>
                    <a:lnTo>
                      <a:pt x="382" y="47"/>
                    </a:lnTo>
                    <a:lnTo>
                      <a:pt x="382" y="47"/>
                    </a:lnTo>
                    <a:lnTo>
                      <a:pt x="382" y="47"/>
                    </a:lnTo>
                    <a:lnTo>
                      <a:pt x="382" y="47"/>
                    </a:lnTo>
                    <a:lnTo>
                      <a:pt x="382" y="46"/>
                    </a:lnTo>
                    <a:lnTo>
                      <a:pt x="382" y="46"/>
                    </a:lnTo>
                    <a:lnTo>
                      <a:pt x="382" y="44"/>
                    </a:lnTo>
                    <a:lnTo>
                      <a:pt x="384" y="44"/>
                    </a:lnTo>
                    <a:lnTo>
                      <a:pt x="384" y="44"/>
                    </a:lnTo>
                    <a:lnTo>
                      <a:pt x="384" y="42"/>
                    </a:lnTo>
                    <a:lnTo>
                      <a:pt x="384" y="42"/>
                    </a:lnTo>
                    <a:lnTo>
                      <a:pt x="385" y="42"/>
                    </a:lnTo>
                    <a:lnTo>
                      <a:pt x="385" y="42"/>
                    </a:lnTo>
                    <a:lnTo>
                      <a:pt x="385" y="42"/>
                    </a:lnTo>
                    <a:lnTo>
                      <a:pt x="385" y="42"/>
                    </a:lnTo>
                    <a:lnTo>
                      <a:pt x="385" y="42"/>
                    </a:lnTo>
                    <a:lnTo>
                      <a:pt x="387" y="42"/>
                    </a:lnTo>
                    <a:lnTo>
                      <a:pt x="387" y="40"/>
                    </a:lnTo>
                    <a:lnTo>
                      <a:pt x="387" y="40"/>
                    </a:lnTo>
                    <a:lnTo>
                      <a:pt x="387" y="40"/>
                    </a:lnTo>
                    <a:lnTo>
                      <a:pt x="387" y="40"/>
                    </a:lnTo>
                    <a:lnTo>
                      <a:pt x="387" y="40"/>
                    </a:lnTo>
                    <a:lnTo>
                      <a:pt x="387" y="40"/>
                    </a:lnTo>
                    <a:lnTo>
                      <a:pt x="387" y="38"/>
                    </a:lnTo>
                    <a:lnTo>
                      <a:pt x="387" y="38"/>
                    </a:lnTo>
                    <a:lnTo>
                      <a:pt x="387" y="38"/>
                    </a:lnTo>
                    <a:lnTo>
                      <a:pt x="387" y="38"/>
                    </a:lnTo>
                    <a:lnTo>
                      <a:pt x="387" y="37"/>
                    </a:lnTo>
                    <a:lnTo>
                      <a:pt x="387" y="37"/>
                    </a:lnTo>
                    <a:lnTo>
                      <a:pt x="387" y="35"/>
                    </a:lnTo>
                    <a:lnTo>
                      <a:pt x="387" y="35"/>
                    </a:lnTo>
                    <a:lnTo>
                      <a:pt x="387" y="33"/>
                    </a:lnTo>
                    <a:lnTo>
                      <a:pt x="387" y="31"/>
                    </a:lnTo>
                    <a:lnTo>
                      <a:pt x="387" y="31"/>
                    </a:lnTo>
                    <a:lnTo>
                      <a:pt x="389" y="31"/>
                    </a:lnTo>
                    <a:lnTo>
                      <a:pt x="389" y="31"/>
                    </a:lnTo>
                    <a:lnTo>
                      <a:pt x="389" y="29"/>
                    </a:lnTo>
                    <a:lnTo>
                      <a:pt x="389" y="29"/>
                    </a:lnTo>
                    <a:lnTo>
                      <a:pt x="389" y="29"/>
                    </a:lnTo>
                    <a:lnTo>
                      <a:pt x="389" y="29"/>
                    </a:lnTo>
                    <a:lnTo>
                      <a:pt x="389" y="29"/>
                    </a:lnTo>
                    <a:lnTo>
                      <a:pt x="389" y="29"/>
                    </a:lnTo>
                    <a:lnTo>
                      <a:pt x="389" y="29"/>
                    </a:lnTo>
                    <a:lnTo>
                      <a:pt x="391" y="29"/>
                    </a:lnTo>
                    <a:lnTo>
                      <a:pt x="391" y="29"/>
                    </a:lnTo>
                    <a:lnTo>
                      <a:pt x="393" y="29"/>
                    </a:lnTo>
                    <a:lnTo>
                      <a:pt x="393" y="29"/>
                    </a:lnTo>
                    <a:lnTo>
                      <a:pt x="393" y="29"/>
                    </a:lnTo>
                    <a:lnTo>
                      <a:pt x="393" y="29"/>
                    </a:lnTo>
                    <a:lnTo>
                      <a:pt x="394" y="29"/>
                    </a:lnTo>
                    <a:lnTo>
                      <a:pt x="394" y="29"/>
                    </a:lnTo>
                    <a:lnTo>
                      <a:pt x="396" y="29"/>
                    </a:lnTo>
                    <a:lnTo>
                      <a:pt x="396" y="29"/>
                    </a:lnTo>
                    <a:lnTo>
                      <a:pt x="396" y="29"/>
                    </a:lnTo>
                    <a:lnTo>
                      <a:pt x="398" y="29"/>
                    </a:lnTo>
                    <a:lnTo>
                      <a:pt x="398" y="29"/>
                    </a:lnTo>
                    <a:lnTo>
                      <a:pt x="400" y="28"/>
                    </a:lnTo>
                    <a:lnTo>
                      <a:pt x="400" y="26"/>
                    </a:lnTo>
                    <a:lnTo>
                      <a:pt x="400" y="26"/>
                    </a:lnTo>
                    <a:lnTo>
                      <a:pt x="402" y="24"/>
                    </a:lnTo>
                    <a:lnTo>
                      <a:pt x="402" y="24"/>
                    </a:lnTo>
                    <a:lnTo>
                      <a:pt x="402" y="24"/>
                    </a:lnTo>
                    <a:lnTo>
                      <a:pt x="402" y="24"/>
                    </a:lnTo>
                    <a:lnTo>
                      <a:pt x="403" y="22"/>
                    </a:lnTo>
                    <a:lnTo>
                      <a:pt x="403" y="22"/>
                    </a:lnTo>
                    <a:lnTo>
                      <a:pt x="403" y="20"/>
                    </a:lnTo>
                    <a:lnTo>
                      <a:pt x="403" y="20"/>
                    </a:lnTo>
                    <a:lnTo>
                      <a:pt x="403" y="19"/>
                    </a:lnTo>
                    <a:lnTo>
                      <a:pt x="405" y="19"/>
                    </a:lnTo>
                    <a:lnTo>
                      <a:pt x="405" y="19"/>
                    </a:lnTo>
                    <a:lnTo>
                      <a:pt x="407" y="17"/>
                    </a:lnTo>
                    <a:lnTo>
                      <a:pt x="407" y="17"/>
                    </a:lnTo>
                    <a:lnTo>
                      <a:pt x="407" y="17"/>
                    </a:lnTo>
                    <a:lnTo>
                      <a:pt x="409" y="17"/>
                    </a:lnTo>
                    <a:lnTo>
                      <a:pt x="409" y="17"/>
                    </a:lnTo>
                    <a:lnTo>
                      <a:pt x="409" y="17"/>
                    </a:lnTo>
                    <a:lnTo>
                      <a:pt x="409" y="17"/>
                    </a:lnTo>
                    <a:lnTo>
                      <a:pt x="411" y="17"/>
                    </a:lnTo>
                    <a:lnTo>
                      <a:pt x="411" y="17"/>
                    </a:lnTo>
                    <a:lnTo>
                      <a:pt x="411" y="17"/>
                    </a:lnTo>
                    <a:lnTo>
                      <a:pt x="411" y="17"/>
                    </a:lnTo>
                    <a:lnTo>
                      <a:pt x="411" y="15"/>
                    </a:lnTo>
                    <a:lnTo>
                      <a:pt x="411" y="15"/>
                    </a:lnTo>
                    <a:lnTo>
                      <a:pt x="411" y="13"/>
                    </a:lnTo>
                    <a:lnTo>
                      <a:pt x="411" y="13"/>
                    </a:lnTo>
                    <a:lnTo>
                      <a:pt x="413" y="13"/>
                    </a:lnTo>
                    <a:lnTo>
                      <a:pt x="413" y="13"/>
                    </a:lnTo>
                    <a:lnTo>
                      <a:pt x="413" y="13"/>
                    </a:lnTo>
                    <a:lnTo>
                      <a:pt x="413" y="13"/>
                    </a:lnTo>
                    <a:lnTo>
                      <a:pt x="413" y="13"/>
                    </a:lnTo>
                    <a:lnTo>
                      <a:pt x="413" y="11"/>
                    </a:lnTo>
                    <a:lnTo>
                      <a:pt x="413" y="11"/>
                    </a:lnTo>
                    <a:lnTo>
                      <a:pt x="413" y="11"/>
                    </a:lnTo>
                    <a:lnTo>
                      <a:pt x="414" y="11"/>
                    </a:lnTo>
                    <a:lnTo>
                      <a:pt x="416" y="11"/>
                    </a:lnTo>
                    <a:lnTo>
                      <a:pt x="416" y="11"/>
                    </a:lnTo>
                    <a:lnTo>
                      <a:pt x="418" y="9"/>
                    </a:lnTo>
                    <a:lnTo>
                      <a:pt x="418" y="9"/>
                    </a:lnTo>
                    <a:lnTo>
                      <a:pt x="418" y="9"/>
                    </a:lnTo>
                    <a:lnTo>
                      <a:pt x="418" y="9"/>
                    </a:lnTo>
                    <a:lnTo>
                      <a:pt x="420" y="9"/>
                    </a:lnTo>
                    <a:lnTo>
                      <a:pt x="422" y="9"/>
                    </a:lnTo>
                    <a:lnTo>
                      <a:pt x="422" y="9"/>
                    </a:lnTo>
                    <a:lnTo>
                      <a:pt x="422" y="9"/>
                    </a:lnTo>
                    <a:lnTo>
                      <a:pt x="423" y="9"/>
                    </a:lnTo>
                    <a:lnTo>
                      <a:pt x="423" y="9"/>
                    </a:lnTo>
                    <a:lnTo>
                      <a:pt x="425" y="9"/>
                    </a:lnTo>
                    <a:lnTo>
                      <a:pt x="425" y="9"/>
                    </a:lnTo>
                    <a:lnTo>
                      <a:pt x="425" y="9"/>
                    </a:lnTo>
                    <a:lnTo>
                      <a:pt x="427" y="9"/>
                    </a:lnTo>
                    <a:lnTo>
                      <a:pt x="427" y="9"/>
                    </a:lnTo>
                    <a:lnTo>
                      <a:pt x="427" y="8"/>
                    </a:lnTo>
                    <a:lnTo>
                      <a:pt x="427" y="8"/>
                    </a:lnTo>
                    <a:lnTo>
                      <a:pt x="427" y="8"/>
                    </a:lnTo>
                    <a:lnTo>
                      <a:pt x="427" y="8"/>
                    </a:lnTo>
                    <a:lnTo>
                      <a:pt x="429" y="8"/>
                    </a:lnTo>
                    <a:lnTo>
                      <a:pt x="429" y="8"/>
                    </a:lnTo>
                    <a:lnTo>
                      <a:pt x="429" y="8"/>
                    </a:lnTo>
                    <a:lnTo>
                      <a:pt x="429" y="8"/>
                    </a:lnTo>
                    <a:lnTo>
                      <a:pt x="429" y="6"/>
                    </a:lnTo>
                    <a:lnTo>
                      <a:pt x="429" y="6"/>
                    </a:lnTo>
                    <a:lnTo>
                      <a:pt x="429" y="6"/>
                    </a:lnTo>
                    <a:lnTo>
                      <a:pt x="429" y="4"/>
                    </a:lnTo>
                    <a:lnTo>
                      <a:pt x="429" y="4"/>
                    </a:lnTo>
                    <a:lnTo>
                      <a:pt x="431" y="4"/>
                    </a:lnTo>
                    <a:lnTo>
                      <a:pt x="431" y="6"/>
                    </a:lnTo>
                    <a:lnTo>
                      <a:pt x="431" y="6"/>
                    </a:lnTo>
                    <a:lnTo>
                      <a:pt x="431" y="6"/>
                    </a:lnTo>
                    <a:lnTo>
                      <a:pt x="431" y="6"/>
                    </a:lnTo>
                    <a:lnTo>
                      <a:pt x="431" y="6"/>
                    </a:lnTo>
                    <a:lnTo>
                      <a:pt x="432" y="6"/>
                    </a:lnTo>
                    <a:lnTo>
                      <a:pt x="432" y="6"/>
                    </a:lnTo>
                    <a:lnTo>
                      <a:pt x="432" y="6"/>
                    </a:lnTo>
                    <a:lnTo>
                      <a:pt x="432" y="8"/>
                    </a:lnTo>
                    <a:lnTo>
                      <a:pt x="434" y="8"/>
                    </a:lnTo>
                    <a:lnTo>
                      <a:pt x="434" y="8"/>
                    </a:lnTo>
                    <a:lnTo>
                      <a:pt x="434" y="8"/>
                    </a:lnTo>
                    <a:lnTo>
                      <a:pt x="434" y="8"/>
                    </a:lnTo>
                    <a:lnTo>
                      <a:pt x="436" y="8"/>
                    </a:lnTo>
                    <a:lnTo>
                      <a:pt x="436" y="8"/>
                    </a:lnTo>
                    <a:lnTo>
                      <a:pt x="436" y="8"/>
                    </a:lnTo>
                    <a:lnTo>
                      <a:pt x="438" y="8"/>
                    </a:lnTo>
                    <a:lnTo>
                      <a:pt x="438" y="8"/>
                    </a:lnTo>
                    <a:lnTo>
                      <a:pt x="438" y="8"/>
                    </a:lnTo>
                    <a:lnTo>
                      <a:pt x="438" y="8"/>
                    </a:lnTo>
                    <a:lnTo>
                      <a:pt x="438" y="8"/>
                    </a:lnTo>
                    <a:lnTo>
                      <a:pt x="440" y="8"/>
                    </a:lnTo>
                    <a:lnTo>
                      <a:pt x="440" y="8"/>
                    </a:lnTo>
                    <a:lnTo>
                      <a:pt x="440" y="8"/>
                    </a:lnTo>
                    <a:lnTo>
                      <a:pt x="440" y="8"/>
                    </a:lnTo>
                    <a:lnTo>
                      <a:pt x="441" y="8"/>
                    </a:lnTo>
                    <a:lnTo>
                      <a:pt x="441" y="8"/>
                    </a:lnTo>
                    <a:lnTo>
                      <a:pt x="441" y="6"/>
                    </a:lnTo>
                    <a:lnTo>
                      <a:pt x="445" y="6"/>
                    </a:lnTo>
                    <a:lnTo>
                      <a:pt x="445" y="6"/>
                    </a:lnTo>
                    <a:lnTo>
                      <a:pt x="445" y="6"/>
                    </a:lnTo>
                    <a:lnTo>
                      <a:pt x="445" y="6"/>
                    </a:lnTo>
                    <a:lnTo>
                      <a:pt x="445" y="6"/>
                    </a:lnTo>
                    <a:lnTo>
                      <a:pt x="447" y="6"/>
                    </a:lnTo>
                    <a:lnTo>
                      <a:pt x="447" y="6"/>
                    </a:lnTo>
                    <a:lnTo>
                      <a:pt x="449" y="6"/>
                    </a:lnTo>
                    <a:lnTo>
                      <a:pt x="449" y="6"/>
                    </a:lnTo>
                    <a:lnTo>
                      <a:pt x="449" y="6"/>
                    </a:lnTo>
                    <a:lnTo>
                      <a:pt x="451" y="4"/>
                    </a:lnTo>
                    <a:lnTo>
                      <a:pt x="451" y="4"/>
                    </a:lnTo>
                    <a:lnTo>
                      <a:pt x="451" y="4"/>
                    </a:lnTo>
                    <a:lnTo>
                      <a:pt x="452" y="4"/>
                    </a:lnTo>
                    <a:lnTo>
                      <a:pt x="452" y="4"/>
                    </a:lnTo>
                    <a:lnTo>
                      <a:pt x="451" y="2"/>
                    </a:lnTo>
                    <a:lnTo>
                      <a:pt x="451" y="2"/>
                    </a:lnTo>
                    <a:lnTo>
                      <a:pt x="451" y="2"/>
                    </a:lnTo>
                    <a:lnTo>
                      <a:pt x="452" y="2"/>
                    </a:lnTo>
                    <a:lnTo>
                      <a:pt x="452" y="2"/>
                    </a:lnTo>
                    <a:lnTo>
                      <a:pt x="452" y="2"/>
                    </a:lnTo>
                    <a:lnTo>
                      <a:pt x="454" y="0"/>
                    </a:lnTo>
                    <a:lnTo>
                      <a:pt x="454" y="0"/>
                    </a:lnTo>
                    <a:lnTo>
                      <a:pt x="454" y="0"/>
                    </a:lnTo>
                    <a:lnTo>
                      <a:pt x="456" y="0"/>
                    </a:lnTo>
                    <a:lnTo>
                      <a:pt x="456" y="0"/>
                    </a:lnTo>
                    <a:lnTo>
                      <a:pt x="456" y="0"/>
                    </a:lnTo>
                    <a:lnTo>
                      <a:pt x="456" y="2"/>
                    </a:lnTo>
                    <a:lnTo>
                      <a:pt x="458" y="2"/>
                    </a:lnTo>
                    <a:lnTo>
                      <a:pt x="458" y="2"/>
                    </a:lnTo>
                    <a:lnTo>
                      <a:pt x="458" y="2"/>
                    </a:lnTo>
                    <a:lnTo>
                      <a:pt x="460" y="2"/>
                    </a:lnTo>
                    <a:lnTo>
                      <a:pt x="460" y="2"/>
                    </a:lnTo>
                    <a:lnTo>
                      <a:pt x="460" y="2"/>
                    </a:lnTo>
                    <a:lnTo>
                      <a:pt x="460" y="2"/>
                    </a:lnTo>
                    <a:lnTo>
                      <a:pt x="460" y="2"/>
                    </a:lnTo>
                    <a:lnTo>
                      <a:pt x="461" y="4"/>
                    </a:lnTo>
                    <a:lnTo>
                      <a:pt x="461" y="4"/>
                    </a:lnTo>
                    <a:lnTo>
                      <a:pt x="461" y="4"/>
                    </a:lnTo>
                    <a:lnTo>
                      <a:pt x="461" y="6"/>
                    </a:lnTo>
                    <a:lnTo>
                      <a:pt x="461" y="6"/>
                    </a:lnTo>
                    <a:lnTo>
                      <a:pt x="463" y="8"/>
                    </a:lnTo>
                    <a:lnTo>
                      <a:pt x="463" y="8"/>
                    </a:lnTo>
                    <a:lnTo>
                      <a:pt x="463" y="8"/>
                    </a:lnTo>
                    <a:lnTo>
                      <a:pt x="463" y="8"/>
                    </a:lnTo>
                    <a:lnTo>
                      <a:pt x="465" y="8"/>
                    </a:lnTo>
                    <a:lnTo>
                      <a:pt x="465" y="8"/>
                    </a:lnTo>
                    <a:lnTo>
                      <a:pt x="467" y="8"/>
                    </a:lnTo>
                    <a:lnTo>
                      <a:pt x="467" y="8"/>
                    </a:lnTo>
                    <a:lnTo>
                      <a:pt x="467" y="8"/>
                    </a:lnTo>
                    <a:lnTo>
                      <a:pt x="467" y="8"/>
                    </a:lnTo>
                    <a:lnTo>
                      <a:pt x="467" y="8"/>
                    </a:lnTo>
                    <a:lnTo>
                      <a:pt x="469" y="8"/>
                    </a:lnTo>
                    <a:lnTo>
                      <a:pt x="470" y="9"/>
                    </a:lnTo>
                    <a:lnTo>
                      <a:pt x="470" y="9"/>
                    </a:lnTo>
                    <a:lnTo>
                      <a:pt x="470" y="9"/>
                    </a:lnTo>
                    <a:lnTo>
                      <a:pt x="470" y="9"/>
                    </a:lnTo>
                    <a:lnTo>
                      <a:pt x="472" y="9"/>
                    </a:lnTo>
                    <a:lnTo>
                      <a:pt x="472" y="9"/>
                    </a:lnTo>
                    <a:lnTo>
                      <a:pt x="472" y="9"/>
                    </a:lnTo>
                    <a:lnTo>
                      <a:pt x="472" y="11"/>
                    </a:lnTo>
                    <a:lnTo>
                      <a:pt x="474" y="11"/>
                    </a:lnTo>
                    <a:lnTo>
                      <a:pt x="474" y="13"/>
                    </a:lnTo>
                    <a:lnTo>
                      <a:pt x="474" y="13"/>
                    </a:lnTo>
                    <a:lnTo>
                      <a:pt x="474" y="15"/>
                    </a:lnTo>
                    <a:lnTo>
                      <a:pt x="476" y="15"/>
                    </a:lnTo>
                    <a:lnTo>
                      <a:pt x="476" y="15"/>
                    </a:lnTo>
                    <a:lnTo>
                      <a:pt x="476" y="17"/>
                    </a:lnTo>
                    <a:lnTo>
                      <a:pt x="476" y="19"/>
                    </a:lnTo>
                    <a:lnTo>
                      <a:pt x="476" y="19"/>
                    </a:lnTo>
                    <a:lnTo>
                      <a:pt x="476" y="19"/>
                    </a:lnTo>
                    <a:lnTo>
                      <a:pt x="476" y="20"/>
                    </a:lnTo>
                    <a:lnTo>
                      <a:pt x="476" y="20"/>
                    </a:lnTo>
                    <a:lnTo>
                      <a:pt x="478" y="20"/>
                    </a:lnTo>
                    <a:lnTo>
                      <a:pt x="478" y="20"/>
                    </a:lnTo>
                    <a:lnTo>
                      <a:pt x="478" y="22"/>
                    </a:lnTo>
                    <a:lnTo>
                      <a:pt x="478" y="22"/>
                    </a:lnTo>
                    <a:lnTo>
                      <a:pt x="478" y="22"/>
                    </a:lnTo>
                    <a:lnTo>
                      <a:pt x="478" y="22"/>
                    </a:lnTo>
                    <a:lnTo>
                      <a:pt x="479" y="24"/>
                    </a:lnTo>
                    <a:lnTo>
                      <a:pt x="479" y="26"/>
                    </a:lnTo>
                    <a:lnTo>
                      <a:pt x="479" y="26"/>
                    </a:lnTo>
                    <a:lnTo>
                      <a:pt x="479" y="26"/>
                    </a:lnTo>
                    <a:lnTo>
                      <a:pt x="479" y="26"/>
                    </a:lnTo>
                    <a:lnTo>
                      <a:pt x="481" y="28"/>
                    </a:lnTo>
                    <a:lnTo>
                      <a:pt x="481" y="28"/>
                    </a:lnTo>
                    <a:lnTo>
                      <a:pt x="481" y="28"/>
                    </a:lnTo>
                    <a:lnTo>
                      <a:pt x="481" y="28"/>
                    </a:lnTo>
                    <a:lnTo>
                      <a:pt x="483" y="28"/>
                    </a:lnTo>
                    <a:lnTo>
                      <a:pt x="483" y="28"/>
                    </a:lnTo>
                    <a:lnTo>
                      <a:pt x="483" y="29"/>
                    </a:lnTo>
                    <a:lnTo>
                      <a:pt x="485" y="29"/>
                    </a:lnTo>
                    <a:lnTo>
                      <a:pt x="487" y="29"/>
                    </a:lnTo>
                    <a:lnTo>
                      <a:pt x="487" y="29"/>
                    </a:lnTo>
                    <a:lnTo>
                      <a:pt x="487" y="29"/>
                    </a:lnTo>
                    <a:lnTo>
                      <a:pt x="489" y="29"/>
                    </a:lnTo>
                    <a:lnTo>
                      <a:pt x="489" y="29"/>
                    </a:lnTo>
                    <a:lnTo>
                      <a:pt x="489" y="29"/>
                    </a:lnTo>
                    <a:lnTo>
                      <a:pt x="489" y="29"/>
                    </a:lnTo>
                    <a:lnTo>
                      <a:pt x="490" y="29"/>
                    </a:lnTo>
                    <a:lnTo>
                      <a:pt x="490" y="29"/>
                    </a:lnTo>
                    <a:lnTo>
                      <a:pt x="492" y="31"/>
                    </a:lnTo>
                    <a:lnTo>
                      <a:pt x="494" y="31"/>
                    </a:lnTo>
                    <a:lnTo>
                      <a:pt x="494" y="31"/>
                    </a:lnTo>
                    <a:lnTo>
                      <a:pt x="496" y="31"/>
                    </a:lnTo>
                    <a:lnTo>
                      <a:pt x="496" y="29"/>
                    </a:lnTo>
                    <a:lnTo>
                      <a:pt x="496" y="29"/>
                    </a:lnTo>
                    <a:lnTo>
                      <a:pt x="496" y="31"/>
                    </a:lnTo>
                    <a:lnTo>
                      <a:pt x="498" y="31"/>
                    </a:lnTo>
                    <a:lnTo>
                      <a:pt x="498" y="31"/>
                    </a:lnTo>
                    <a:lnTo>
                      <a:pt x="499" y="31"/>
                    </a:lnTo>
                    <a:lnTo>
                      <a:pt x="499" y="31"/>
                    </a:lnTo>
                    <a:lnTo>
                      <a:pt x="499" y="29"/>
                    </a:lnTo>
                    <a:lnTo>
                      <a:pt x="501" y="29"/>
                    </a:lnTo>
                    <a:lnTo>
                      <a:pt x="501" y="29"/>
                    </a:lnTo>
                    <a:lnTo>
                      <a:pt x="501" y="29"/>
                    </a:lnTo>
                    <a:lnTo>
                      <a:pt x="501" y="29"/>
                    </a:lnTo>
                    <a:lnTo>
                      <a:pt x="503" y="28"/>
                    </a:lnTo>
                    <a:lnTo>
                      <a:pt x="503" y="28"/>
                    </a:lnTo>
                    <a:lnTo>
                      <a:pt x="503" y="28"/>
                    </a:lnTo>
                    <a:lnTo>
                      <a:pt x="503" y="26"/>
                    </a:lnTo>
                    <a:lnTo>
                      <a:pt x="503" y="26"/>
                    </a:lnTo>
                    <a:lnTo>
                      <a:pt x="503" y="26"/>
                    </a:lnTo>
                    <a:lnTo>
                      <a:pt x="503" y="26"/>
                    </a:lnTo>
                    <a:lnTo>
                      <a:pt x="505" y="24"/>
                    </a:lnTo>
                    <a:lnTo>
                      <a:pt x="505" y="24"/>
                    </a:lnTo>
                    <a:lnTo>
                      <a:pt x="505" y="24"/>
                    </a:lnTo>
                    <a:lnTo>
                      <a:pt x="505" y="24"/>
                    </a:lnTo>
                    <a:lnTo>
                      <a:pt x="505" y="22"/>
                    </a:lnTo>
                    <a:lnTo>
                      <a:pt x="507" y="22"/>
                    </a:lnTo>
                    <a:lnTo>
                      <a:pt x="507" y="20"/>
                    </a:lnTo>
                    <a:lnTo>
                      <a:pt x="508" y="20"/>
                    </a:lnTo>
                    <a:lnTo>
                      <a:pt x="508" y="20"/>
                    </a:lnTo>
                    <a:lnTo>
                      <a:pt x="508" y="20"/>
                    </a:lnTo>
                    <a:lnTo>
                      <a:pt x="510" y="20"/>
                    </a:lnTo>
                    <a:lnTo>
                      <a:pt x="510" y="19"/>
                    </a:lnTo>
                    <a:lnTo>
                      <a:pt x="512" y="17"/>
                    </a:lnTo>
                    <a:lnTo>
                      <a:pt x="512" y="15"/>
                    </a:lnTo>
                    <a:lnTo>
                      <a:pt x="512" y="15"/>
                    </a:lnTo>
                    <a:lnTo>
                      <a:pt x="514" y="15"/>
                    </a:lnTo>
                    <a:lnTo>
                      <a:pt x="514" y="15"/>
                    </a:lnTo>
                    <a:lnTo>
                      <a:pt x="516" y="15"/>
                    </a:lnTo>
                    <a:lnTo>
                      <a:pt x="517" y="13"/>
                    </a:lnTo>
                    <a:lnTo>
                      <a:pt x="517" y="13"/>
                    </a:lnTo>
                    <a:lnTo>
                      <a:pt x="519" y="13"/>
                    </a:lnTo>
                    <a:lnTo>
                      <a:pt x="519" y="13"/>
                    </a:lnTo>
                    <a:lnTo>
                      <a:pt x="519" y="11"/>
                    </a:lnTo>
                    <a:lnTo>
                      <a:pt x="521" y="11"/>
                    </a:lnTo>
                    <a:lnTo>
                      <a:pt x="521" y="11"/>
                    </a:lnTo>
                    <a:lnTo>
                      <a:pt x="521" y="11"/>
                    </a:lnTo>
                    <a:lnTo>
                      <a:pt x="521" y="11"/>
                    </a:lnTo>
                    <a:lnTo>
                      <a:pt x="523" y="9"/>
                    </a:lnTo>
                    <a:lnTo>
                      <a:pt x="525" y="8"/>
                    </a:lnTo>
                    <a:lnTo>
                      <a:pt x="525" y="8"/>
                    </a:lnTo>
                    <a:lnTo>
                      <a:pt x="525" y="8"/>
                    </a:lnTo>
                    <a:lnTo>
                      <a:pt x="525" y="8"/>
                    </a:lnTo>
                    <a:lnTo>
                      <a:pt x="525" y="8"/>
                    </a:lnTo>
                    <a:lnTo>
                      <a:pt x="525" y="8"/>
                    </a:lnTo>
                    <a:lnTo>
                      <a:pt x="526" y="6"/>
                    </a:lnTo>
                    <a:lnTo>
                      <a:pt x="526" y="6"/>
                    </a:lnTo>
                    <a:lnTo>
                      <a:pt x="528" y="6"/>
                    </a:lnTo>
                    <a:lnTo>
                      <a:pt x="528" y="8"/>
                    </a:lnTo>
                    <a:lnTo>
                      <a:pt x="528" y="8"/>
                    </a:lnTo>
                    <a:lnTo>
                      <a:pt x="528" y="8"/>
                    </a:lnTo>
                    <a:lnTo>
                      <a:pt x="528" y="8"/>
                    </a:lnTo>
                    <a:lnTo>
                      <a:pt x="528" y="8"/>
                    </a:lnTo>
                    <a:lnTo>
                      <a:pt x="530" y="8"/>
                    </a:lnTo>
                    <a:lnTo>
                      <a:pt x="530" y="9"/>
                    </a:lnTo>
                    <a:lnTo>
                      <a:pt x="530" y="9"/>
                    </a:lnTo>
                    <a:lnTo>
                      <a:pt x="530" y="9"/>
                    </a:lnTo>
                    <a:lnTo>
                      <a:pt x="530" y="9"/>
                    </a:lnTo>
                    <a:lnTo>
                      <a:pt x="530" y="9"/>
                    </a:lnTo>
                    <a:lnTo>
                      <a:pt x="530" y="8"/>
                    </a:lnTo>
                    <a:lnTo>
                      <a:pt x="530" y="8"/>
                    </a:lnTo>
                    <a:lnTo>
                      <a:pt x="532" y="8"/>
                    </a:lnTo>
                    <a:lnTo>
                      <a:pt x="532" y="8"/>
                    </a:lnTo>
                    <a:lnTo>
                      <a:pt x="532" y="8"/>
                    </a:lnTo>
                    <a:lnTo>
                      <a:pt x="532" y="8"/>
                    </a:lnTo>
                    <a:lnTo>
                      <a:pt x="532" y="9"/>
                    </a:lnTo>
                    <a:lnTo>
                      <a:pt x="534" y="9"/>
                    </a:lnTo>
                    <a:lnTo>
                      <a:pt x="534" y="9"/>
                    </a:lnTo>
                    <a:lnTo>
                      <a:pt x="534" y="9"/>
                    </a:lnTo>
                    <a:lnTo>
                      <a:pt x="536" y="9"/>
                    </a:lnTo>
                    <a:lnTo>
                      <a:pt x="536" y="9"/>
                    </a:lnTo>
                    <a:lnTo>
                      <a:pt x="536" y="9"/>
                    </a:lnTo>
                    <a:lnTo>
                      <a:pt x="536" y="9"/>
                    </a:lnTo>
                    <a:lnTo>
                      <a:pt x="536" y="9"/>
                    </a:lnTo>
                    <a:lnTo>
                      <a:pt x="537" y="9"/>
                    </a:lnTo>
                    <a:lnTo>
                      <a:pt x="537" y="9"/>
                    </a:lnTo>
                    <a:lnTo>
                      <a:pt x="537" y="9"/>
                    </a:lnTo>
                    <a:lnTo>
                      <a:pt x="539" y="9"/>
                    </a:lnTo>
                    <a:lnTo>
                      <a:pt x="539" y="11"/>
                    </a:lnTo>
                    <a:lnTo>
                      <a:pt x="539" y="11"/>
                    </a:lnTo>
                    <a:lnTo>
                      <a:pt x="539" y="11"/>
                    </a:lnTo>
                    <a:lnTo>
                      <a:pt x="539" y="11"/>
                    </a:lnTo>
                    <a:lnTo>
                      <a:pt x="541" y="13"/>
                    </a:lnTo>
                    <a:lnTo>
                      <a:pt x="541" y="13"/>
                    </a:lnTo>
                    <a:lnTo>
                      <a:pt x="541" y="15"/>
                    </a:lnTo>
                    <a:lnTo>
                      <a:pt x="541" y="15"/>
                    </a:lnTo>
                    <a:lnTo>
                      <a:pt x="541" y="15"/>
                    </a:lnTo>
                    <a:lnTo>
                      <a:pt x="541" y="15"/>
                    </a:lnTo>
                    <a:lnTo>
                      <a:pt x="541" y="17"/>
                    </a:lnTo>
                    <a:lnTo>
                      <a:pt x="541" y="17"/>
                    </a:lnTo>
                    <a:lnTo>
                      <a:pt x="541" y="17"/>
                    </a:lnTo>
                    <a:lnTo>
                      <a:pt x="541" y="19"/>
                    </a:lnTo>
                    <a:lnTo>
                      <a:pt x="541" y="20"/>
                    </a:lnTo>
                    <a:lnTo>
                      <a:pt x="541" y="22"/>
                    </a:lnTo>
                    <a:lnTo>
                      <a:pt x="541" y="22"/>
                    </a:lnTo>
                    <a:lnTo>
                      <a:pt x="541" y="22"/>
                    </a:lnTo>
                    <a:lnTo>
                      <a:pt x="541" y="22"/>
                    </a:lnTo>
                    <a:lnTo>
                      <a:pt x="541" y="24"/>
                    </a:lnTo>
                    <a:lnTo>
                      <a:pt x="541" y="24"/>
                    </a:lnTo>
                    <a:lnTo>
                      <a:pt x="543" y="24"/>
                    </a:lnTo>
                    <a:lnTo>
                      <a:pt x="543" y="24"/>
                    </a:lnTo>
                    <a:lnTo>
                      <a:pt x="545" y="24"/>
                    </a:lnTo>
                    <a:lnTo>
                      <a:pt x="546" y="24"/>
                    </a:lnTo>
                    <a:lnTo>
                      <a:pt x="546" y="24"/>
                    </a:lnTo>
                    <a:lnTo>
                      <a:pt x="546" y="24"/>
                    </a:lnTo>
                    <a:lnTo>
                      <a:pt x="548" y="24"/>
                    </a:lnTo>
                    <a:lnTo>
                      <a:pt x="550" y="24"/>
                    </a:lnTo>
                    <a:lnTo>
                      <a:pt x="550" y="24"/>
                    </a:lnTo>
                    <a:lnTo>
                      <a:pt x="550" y="24"/>
                    </a:lnTo>
                    <a:lnTo>
                      <a:pt x="552" y="24"/>
                    </a:lnTo>
                    <a:lnTo>
                      <a:pt x="552" y="24"/>
                    </a:lnTo>
                    <a:lnTo>
                      <a:pt x="552" y="26"/>
                    </a:lnTo>
                    <a:lnTo>
                      <a:pt x="552" y="26"/>
                    </a:lnTo>
                    <a:lnTo>
                      <a:pt x="554" y="26"/>
                    </a:lnTo>
                    <a:lnTo>
                      <a:pt x="554" y="26"/>
                    </a:lnTo>
                    <a:lnTo>
                      <a:pt x="555" y="26"/>
                    </a:lnTo>
                    <a:lnTo>
                      <a:pt x="555" y="28"/>
                    </a:lnTo>
                    <a:lnTo>
                      <a:pt x="555" y="28"/>
                    </a:lnTo>
                    <a:lnTo>
                      <a:pt x="555" y="28"/>
                    </a:lnTo>
                    <a:lnTo>
                      <a:pt x="557" y="29"/>
                    </a:lnTo>
                    <a:lnTo>
                      <a:pt x="559" y="29"/>
                    </a:lnTo>
                    <a:lnTo>
                      <a:pt x="559" y="29"/>
                    </a:lnTo>
                    <a:lnTo>
                      <a:pt x="561" y="29"/>
                    </a:lnTo>
                    <a:lnTo>
                      <a:pt x="561" y="29"/>
                    </a:lnTo>
                    <a:lnTo>
                      <a:pt x="561" y="29"/>
                    </a:lnTo>
                    <a:lnTo>
                      <a:pt x="563" y="29"/>
                    </a:lnTo>
                    <a:lnTo>
                      <a:pt x="563" y="29"/>
                    </a:lnTo>
                    <a:lnTo>
                      <a:pt x="564" y="29"/>
                    </a:lnTo>
                    <a:lnTo>
                      <a:pt x="564" y="31"/>
                    </a:lnTo>
                    <a:lnTo>
                      <a:pt x="564" y="31"/>
                    </a:lnTo>
                    <a:lnTo>
                      <a:pt x="564" y="31"/>
                    </a:lnTo>
                    <a:lnTo>
                      <a:pt x="566" y="31"/>
                    </a:lnTo>
                    <a:lnTo>
                      <a:pt x="566" y="31"/>
                    </a:lnTo>
                    <a:lnTo>
                      <a:pt x="568" y="31"/>
                    </a:lnTo>
                    <a:lnTo>
                      <a:pt x="568" y="31"/>
                    </a:lnTo>
                    <a:lnTo>
                      <a:pt x="568" y="31"/>
                    </a:lnTo>
                    <a:lnTo>
                      <a:pt x="570" y="31"/>
                    </a:lnTo>
                    <a:lnTo>
                      <a:pt x="572" y="33"/>
                    </a:lnTo>
                    <a:lnTo>
                      <a:pt x="572" y="33"/>
                    </a:lnTo>
                    <a:lnTo>
                      <a:pt x="572" y="35"/>
                    </a:lnTo>
                    <a:lnTo>
                      <a:pt x="572" y="35"/>
                    </a:lnTo>
                    <a:lnTo>
                      <a:pt x="572" y="35"/>
                    </a:lnTo>
                    <a:lnTo>
                      <a:pt x="574" y="35"/>
                    </a:lnTo>
                    <a:lnTo>
                      <a:pt x="574" y="37"/>
                    </a:lnTo>
                    <a:lnTo>
                      <a:pt x="575" y="37"/>
                    </a:lnTo>
                    <a:lnTo>
                      <a:pt x="575" y="37"/>
                    </a:lnTo>
                    <a:lnTo>
                      <a:pt x="577" y="38"/>
                    </a:lnTo>
                    <a:lnTo>
                      <a:pt x="577" y="38"/>
                    </a:lnTo>
                    <a:lnTo>
                      <a:pt x="579" y="38"/>
                    </a:lnTo>
                    <a:lnTo>
                      <a:pt x="579" y="38"/>
                    </a:lnTo>
                    <a:lnTo>
                      <a:pt x="581" y="38"/>
                    </a:lnTo>
                    <a:lnTo>
                      <a:pt x="581" y="40"/>
                    </a:lnTo>
                    <a:lnTo>
                      <a:pt x="583" y="40"/>
                    </a:lnTo>
                    <a:lnTo>
                      <a:pt x="583" y="42"/>
                    </a:lnTo>
                    <a:lnTo>
                      <a:pt x="583" y="42"/>
                    </a:lnTo>
                    <a:lnTo>
                      <a:pt x="584" y="42"/>
                    </a:lnTo>
                    <a:lnTo>
                      <a:pt x="584" y="42"/>
                    </a:lnTo>
                    <a:lnTo>
                      <a:pt x="584" y="42"/>
                    </a:lnTo>
                    <a:lnTo>
                      <a:pt x="586" y="42"/>
                    </a:lnTo>
                    <a:lnTo>
                      <a:pt x="586" y="44"/>
                    </a:lnTo>
                    <a:lnTo>
                      <a:pt x="586" y="44"/>
                    </a:lnTo>
                    <a:lnTo>
                      <a:pt x="586" y="46"/>
                    </a:lnTo>
                    <a:lnTo>
                      <a:pt x="586" y="46"/>
                    </a:lnTo>
                    <a:lnTo>
                      <a:pt x="586" y="47"/>
                    </a:lnTo>
                    <a:lnTo>
                      <a:pt x="586" y="47"/>
                    </a:lnTo>
                    <a:lnTo>
                      <a:pt x="586" y="47"/>
                    </a:lnTo>
                    <a:lnTo>
                      <a:pt x="586" y="47"/>
                    </a:lnTo>
                    <a:lnTo>
                      <a:pt x="586" y="47"/>
                    </a:lnTo>
                    <a:lnTo>
                      <a:pt x="588" y="47"/>
                    </a:lnTo>
                    <a:lnTo>
                      <a:pt x="588" y="49"/>
                    </a:lnTo>
                    <a:lnTo>
                      <a:pt x="586" y="49"/>
                    </a:lnTo>
                    <a:lnTo>
                      <a:pt x="586" y="49"/>
                    </a:lnTo>
                    <a:lnTo>
                      <a:pt x="586" y="49"/>
                    </a:lnTo>
                    <a:lnTo>
                      <a:pt x="586" y="49"/>
                    </a:lnTo>
                    <a:lnTo>
                      <a:pt x="584" y="51"/>
                    </a:lnTo>
                    <a:lnTo>
                      <a:pt x="583" y="51"/>
                    </a:lnTo>
                    <a:lnTo>
                      <a:pt x="583" y="51"/>
                    </a:lnTo>
                    <a:lnTo>
                      <a:pt x="581" y="51"/>
                    </a:lnTo>
                    <a:lnTo>
                      <a:pt x="581" y="51"/>
                    </a:lnTo>
                    <a:lnTo>
                      <a:pt x="579" y="51"/>
                    </a:lnTo>
                    <a:lnTo>
                      <a:pt x="579" y="51"/>
                    </a:lnTo>
                    <a:lnTo>
                      <a:pt x="577" y="51"/>
                    </a:lnTo>
                    <a:lnTo>
                      <a:pt x="577" y="51"/>
                    </a:lnTo>
                    <a:lnTo>
                      <a:pt x="577" y="51"/>
                    </a:lnTo>
                    <a:lnTo>
                      <a:pt x="577" y="53"/>
                    </a:lnTo>
                    <a:lnTo>
                      <a:pt x="575" y="53"/>
                    </a:lnTo>
                    <a:lnTo>
                      <a:pt x="575" y="53"/>
                    </a:lnTo>
                    <a:lnTo>
                      <a:pt x="575" y="55"/>
                    </a:lnTo>
                    <a:lnTo>
                      <a:pt x="575" y="55"/>
                    </a:lnTo>
                    <a:lnTo>
                      <a:pt x="574" y="55"/>
                    </a:lnTo>
                    <a:lnTo>
                      <a:pt x="574" y="57"/>
                    </a:lnTo>
                    <a:lnTo>
                      <a:pt x="574" y="57"/>
                    </a:lnTo>
                    <a:lnTo>
                      <a:pt x="574" y="57"/>
                    </a:lnTo>
                    <a:lnTo>
                      <a:pt x="574" y="57"/>
                    </a:lnTo>
                    <a:lnTo>
                      <a:pt x="574" y="57"/>
                    </a:lnTo>
                    <a:lnTo>
                      <a:pt x="575" y="58"/>
                    </a:lnTo>
                    <a:lnTo>
                      <a:pt x="575" y="58"/>
                    </a:lnTo>
                    <a:lnTo>
                      <a:pt x="577" y="60"/>
                    </a:lnTo>
                    <a:lnTo>
                      <a:pt x="577" y="60"/>
                    </a:lnTo>
                    <a:lnTo>
                      <a:pt x="579" y="62"/>
                    </a:lnTo>
                    <a:lnTo>
                      <a:pt x="579" y="62"/>
                    </a:lnTo>
                    <a:lnTo>
                      <a:pt x="581" y="62"/>
                    </a:lnTo>
                    <a:lnTo>
                      <a:pt x="581" y="62"/>
                    </a:lnTo>
                    <a:lnTo>
                      <a:pt x="583" y="64"/>
                    </a:lnTo>
                    <a:lnTo>
                      <a:pt x="583" y="64"/>
                    </a:lnTo>
                    <a:lnTo>
                      <a:pt x="583" y="64"/>
                    </a:lnTo>
                    <a:lnTo>
                      <a:pt x="584" y="64"/>
                    </a:lnTo>
                    <a:lnTo>
                      <a:pt x="584" y="64"/>
                    </a:lnTo>
                    <a:lnTo>
                      <a:pt x="586" y="66"/>
                    </a:lnTo>
                    <a:lnTo>
                      <a:pt x="586" y="66"/>
                    </a:lnTo>
                    <a:lnTo>
                      <a:pt x="586" y="66"/>
                    </a:lnTo>
                    <a:lnTo>
                      <a:pt x="588" y="66"/>
                    </a:lnTo>
                    <a:lnTo>
                      <a:pt x="588" y="66"/>
                    </a:lnTo>
                    <a:lnTo>
                      <a:pt x="590" y="66"/>
                    </a:lnTo>
                    <a:lnTo>
                      <a:pt x="590" y="66"/>
                    </a:lnTo>
                    <a:lnTo>
                      <a:pt x="590" y="66"/>
                    </a:lnTo>
                    <a:lnTo>
                      <a:pt x="592" y="67"/>
                    </a:lnTo>
                    <a:lnTo>
                      <a:pt x="592" y="67"/>
                    </a:lnTo>
                    <a:lnTo>
                      <a:pt x="592" y="67"/>
                    </a:lnTo>
                    <a:lnTo>
                      <a:pt x="592" y="67"/>
                    </a:lnTo>
                    <a:lnTo>
                      <a:pt x="592" y="67"/>
                    </a:lnTo>
                    <a:lnTo>
                      <a:pt x="593" y="69"/>
                    </a:lnTo>
                    <a:lnTo>
                      <a:pt x="593" y="69"/>
                    </a:lnTo>
                    <a:lnTo>
                      <a:pt x="593" y="73"/>
                    </a:lnTo>
                    <a:lnTo>
                      <a:pt x="593" y="73"/>
                    </a:lnTo>
                    <a:lnTo>
                      <a:pt x="593" y="73"/>
                    </a:lnTo>
                    <a:lnTo>
                      <a:pt x="593" y="73"/>
                    </a:lnTo>
                    <a:lnTo>
                      <a:pt x="593" y="73"/>
                    </a:lnTo>
                    <a:lnTo>
                      <a:pt x="593" y="75"/>
                    </a:lnTo>
                    <a:lnTo>
                      <a:pt x="593" y="75"/>
                    </a:lnTo>
                    <a:lnTo>
                      <a:pt x="593" y="75"/>
                    </a:lnTo>
                    <a:lnTo>
                      <a:pt x="593" y="75"/>
                    </a:lnTo>
                    <a:lnTo>
                      <a:pt x="593" y="75"/>
                    </a:lnTo>
                    <a:lnTo>
                      <a:pt x="593" y="76"/>
                    </a:lnTo>
                    <a:lnTo>
                      <a:pt x="593" y="76"/>
                    </a:lnTo>
                    <a:lnTo>
                      <a:pt x="593" y="76"/>
                    </a:lnTo>
                    <a:lnTo>
                      <a:pt x="593" y="78"/>
                    </a:lnTo>
                    <a:lnTo>
                      <a:pt x="593" y="78"/>
                    </a:lnTo>
                    <a:lnTo>
                      <a:pt x="593" y="78"/>
                    </a:lnTo>
                    <a:lnTo>
                      <a:pt x="592" y="78"/>
                    </a:lnTo>
                    <a:lnTo>
                      <a:pt x="592" y="78"/>
                    </a:lnTo>
                    <a:lnTo>
                      <a:pt x="592" y="78"/>
                    </a:lnTo>
                    <a:lnTo>
                      <a:pt x="592" y="78"/>
                    </a:lnTo>
                    <a:lnTo>
                      <a:pt x="592" y="78"/>
                    </a:lnTo>
                    <a:lnTo>
                      <a:pt x="590" y="78"/>
                    </a:lnTo>
                    <a:lnTo>
                      <a:pt x="590" y="78"/>
                    </a:lnTo>
                    <a:lnTo>
                      <a:pt x="590" y="78"/>
                    </a:lnTo>
                    <a:lnTo>
                      <a:pt x="590" y="76"/>
                    </a:lnTo>
                    <a:lnTo>
                      <a:pt x="590" y="76"/>
                    </a:lnTo>
                    <a:lnTo>
                      <a:pt x="588" y="76"/>
                    </a:lnTo>
                    <a:lnTo>
                      <a:pt x="588" y="76"/>
                    </a:lnTo>
                    <a:lnTo>
                      <a:pt x="586" y="76"/>
                    </a:lnTo>
                    <a:lnTo>
                      <a:pt x="584" y="76"/>
                    </a:lnTo>
                    <a:lnTo>
                      <a:pt x="584" y="76"/>
                    </a:lnTo>
                    <a:lnTo>
                      <a:pt x="583" y="76"/>
                    </a:lnTo>
                    <a:lnTo>
                      <a:pt x="583" y="78"/>
                    </a:lnTo>
                    <a:lnTo>
                      <a:pt x="583" y="78"/>
                    </a:lnTo>
                    <a:lnTo>
                      <a:pt x="581" y="78"/>
                    </a:lnTo>
                    <a:lnTo>
                      <a:pt x="581" y="78"/>
                    </a:lnTo>
                    <a:lnTo>
                      <a:pt x="581" y="78"/>
                    </a:lnTo>
                    <a:lnTo>
                      <a:pt x="581" y="78"/>
                    </a:lnTo>
                    <a:lnTo>
                      <a:pt x="579" y="78"/>
                    </a:lnTo>
                    <a:lnTo>
                      <a:pt x="579" y="78"/>
                    </a:lnTo>
                    <a:lnTo>
                      <a:pt x="579" y="78"/>
                    </a:lnTo>
                    <a:lnTo>
                      <a:pt x="579" y="78"/>
                    </a:lnTo>
                    <a:lnTo>
                      <a:pt x="579" y="78"/>
                    </a:lnTo>
                    <a:lnTo>
                      <a:pt x="579" y="78"/>
                    </a:lnTo>
                    <a:lnTo>
                      <a:pt x="577" y="78"/>
                    </a:lnTo>
                    <a:lnTo>
                      <a:pt x="577" y="78"/>
                    </a:lnTo>
                    <a:lnTo>
                      <a:pt x="577" y="78"/>
                    </a:lnTo>
                    <a:lnTo>
                      <a:pt x="575" y="78"/>
                    </a:lnTo>
                    <a:lnTo>
                      <a:pt x="575" y="76"/>
                    </a:lnTo>
                    <a:lnTo>
                      <a:pt x="575" y="76"/>
                    </a:lnTo>
                    <a:lnTo>
                      <a:pt x="574" y="76"/>
                    </a:lnTo>
                    <a:lnTo>
                      <a:pt x="574" y="76"/>
                    </a:lnTo>
                    <a:lnTo>
                      <a:pt x="574" y="76"/>
                    </a:lnTo>
                    <a:lnTo>
                      <a:pt x="574" y="76"/>
                    </a:lnTo>
                    <a:lnTo>
                      <a:pt x="574" y="76"/>
                    </a:lnTo>
                    <a:lnTo>
                      <a:pt x="574" y="76"/>
                    </a:lnTo>
                    <a:lnTo>
                      <a:pt x="572" y="76"/>
                    </a:lnTo>
                    <a:lnTo>
                      <a:pt x="574" y="76"/>
                    </a:lnTo>
                    <a:lnTo>
                      <a:pt x="574" y="78"/>
                    </a:lnTo>
                    <a:lnTo>
                      <a:pt x="574" y="78"/>
                    </a:lnTo>
                    <a:lnTo>
                      <a:pt x="574" y="78"/>
                    </a:lnTo>
                    <a:lnTo>
                      <a:pt x="572" y="78"/>
                    </a:lnTo>
                    <a:lnTo>
                      <a:pt x="572" y="78"/>
                    </a:lnTo>
                    <a:lnTo>
                      <a:pt x="572" y="78"/>
                    </a:lnTo>
                    <a:lnTo>
                      <a:pt x="572" y="78"/>
                    </a:lnTo>
                    <a:lnTo>
                      <a:pt x="572" y="78"/>
                    </a:lnTo>
                    <a:lnTo>
                      <a:pt x="570" y="80"/>
                    </a:lnTo>
                    <a:lnTo>
                      <a:pt x="570" y="80"/>
                    </a:lnTo>
                    <a:lnTo>
                      <a:pt x="570" y="80"/>
                    </a:lnTo>
                    <a:lnTo>
                      <a:pt x="570" y="80"/>
                    </a:lnTo>
                    <a:lnTo>
                      <a:pt x="570" y="80"/>
                    </a:lnTo>
                    <a:lnTo>
                      <a:pt x="568" y="80"/>
                    </a:lnTo>
                    <a:lnTo>
                      <a:pt x="568" y="80"/>
                    </a:lnTo>
                    <a:lnTo>
                      <a:pt x="568" y="82"/>
                    </a:lnTo>
                    <a:lnTo>
                      <a:pt x="568" y="82"/>
                    </a:lnTo>
                    <a:lnTo>
                      <a:pt x="563" y="84"/>
                    </a:lnTo>
                    <a:lnTo>
                      <a:pt x="563" y="85"/>
                    </a:lnTo>
                    <a:lnTo>
                      <a:pt x="561" y="85"/>
                    </a:lnTo>
                    <a:lnTo>
                      <a:pt x="561" y="85"/>
                    </a:lnTo>
                    <a:lnTo>
                      <a:pt x="559" y="85"/>
                    </a:lnTo>
                    <a:lnTo>
                      <a:pt x="557" y="85"/>
                    </a:lnTo>
                    <a:lnTo>
                      <a:pt x="557" y="85"/>
                    </a:lnTo>
                    <a:lnTo>
                      <a:pt x="555" y="87"/>
                    </a:lnTo>
                    <a:lnTo>
                      <a:pt x="555" y="87"/>
                    </a:lnTo>
                    <a:lnTo>
                      <a:pt x="555" y="87"/>
                    </a:lnTo>
                    <a:lnTo>
                      <a:pt x="555" y="87"/>
                    </a:lnTo>
                    <a:lnTo>
                      <a:pt x="554" y="87"/>
                    </a:lnTo>
                    <a:lnTo>
                      <a:pt x="554" y="87"/>
                    </a:lnTo>
                    <a:lnTo>
                      <a:pt x="554" y="87"/>
                    </a:lnTo>
                    <a:lnTo>
                      <a:pt x="554" y="87"/>
                    </a:lnTo>
                    <a:lnTo>
                      <a:pt x="554" y="87"/>
                    </a:lnTo>
                    <a:lnTo>
                      <a:pt x="554" y="89"/>
                    </a:lnTo>
                    <a:lnTo>
                      <a:pt x="554" y="89"/>
                    </a:lnTo>
                    <a:lnTo>
                      <a:pt x="554" y="89"/>
                    </a:lnTo>
                    <a:lnTo>
                      <a:pt x="554" y="89"/>
                    </a:lnTo>
                    <a:lnTo>
                      <a:pt x="554" y="89"/>
                    </a:lnTo>
                    <a:lnTo>
                      <a:pt x="554" y="89"/>
                    </a:lnTo>
                    <a:lnTo>
                      <a:pt x="554" y="91"/>
                    </a:lnTo>
                    <a:lnTo>
                      <a:pt x="554" y="91"/>
                    </a:lnTo>
                    <a:lnTo>
                      <a:pt x="554" y="91"/>
                    </a:lnTo>
                    <a:lnTo>
                      <a:pt x="554" y="91"/>
                    </a:lnTo>
                    <a:lnTo>
                      <a:pt x="554" y="91"/>
                    </a:lnTo>
                    <a:lnTo>
                      <a:pt x="555" y="91"/>
                    </a:lnTo>
                    <a:lnTo>
                      <a:pt x="555" y="91"/>
                    </a:lnTo>
                    <a:lnTo>
                      <a:pt x="555" y="93"/>
                    </a:lnTo>
                    <a:lnTo>
                      <a:pt x="555" y="93"/>
                    </a:lnTo>
                    <a:lnTo>
                      <a:pt x="555" y="93"/>
                    </a:lnTo>
                    <a:lnTo>
                      <a:pt x="555" y="93"/>
                    </a:lnTo>
                    <a:lnTo>
                      <a:pt x="555" y="93"/>
                    </a:lnTo>
                    <a:lnTo>
                      <a:pt x="555" y="93"/>
                    </a:lnTo>
                    <a:lnTo>
                      <a:pt x="555" y="94"/>
                    </a:lnTo>
                    <a:lnTo>
                      <a:pt x="555" y="94"/>
                    </a:lnTo>
                    <a:lnTo>
                      <a:pt x="557" y="94"/>
                    </a:lnTo>
                    <a:lnTo>
                      <a:pt x="557" y="94"/>
                    </a:lnTo>
                    <a:lnTo>
                      <a:pt x="557" y="94"/>
                    </a:lnTo>
                    <a:lnTo>
                      <a:pt x="557" y="94"/>
                    </a:lnTo>
                    <a:lnTo>
                      <a:pt x="557" y="96"/>
                    </a:lnTo>
                    <a:lnTo>
                      <a:pt x="557" y="96"/>
                    </a:lnTo>
                    <a:lnTo>
                      <a:pt x="559" y="96"/>
                    </a:lnTo>
                    <a:lnTo>
                      <a:pt x="559" y="96"/>
                    </a:lnTo>
                    <a:lnTo>
                      <a:pt x="559" y="96"/>
                    </a:lnTo>
                    <a:lnTo>
                      <a:pt x="561" y="98"/>
                    </a:lnTo>
                    <a:lnTo>
                      <a:pt x="563" y="98"/>
                    </a:lnTo>
                    <a:lnTo>
                      <a:pt x="563" y="98"/>
                    </a:lnTo>
                    <a:lnTo>
                      <a:pt x="563" y="98"/>
                    </a:lnTo>
                    <a:lnTo>
                      <a:pt x="564" y="100"/>
                    </a:lnTo>
                    <a:lnTo>
                      <a:pt x="566" y="100"/>
                    </a:lnTo>
                    <a:lnTo>
                      <a:pt x="566" y="100"/>
                    </a:lnTo>
                    <a:lnTo>
                      <a:pt x="566" y="100"/>
                    </a:lnTo>
                    <a:lnTo>
                      <a:pt x="566" y="100"/>
                    </a:lnTo>
                    <a:lnTo>
                      <a:pt x="568" y="100"/>
                    </a:lnTo>
                    <a:lnTo>
                      <a:pt x="568" y="100"/>
                    </a:lnTo>
                    <a:lnTo>
                      <a:pt x="568" y="100"/>
                    </a:lnTo>
                    <a:lnTo>
                      <a:pt x="570" y="100"/>
                    </a:lnTo>
                    <a:lnTo>
                      <a:pt x="572" y="100"/>
                    </a:lnTo>
                    <a:lnTo>
                      <a:pt x="572" y="100"/>
                    </a:lnTo>
                    <a:lnTo>
                      <a:pt x="572" y="100"/>
                    </a:lnTo>
                    <a:lnTo>
                      <a:pt x="574" y="98"/>
                    </a:lnTo>
                    <a:lnTo>
                      <a:pt x="574" y="98"/>
                    </a:lnTo>
                    <a:lnTo>
                      <a:pt x="574" y="98"/>
                    </a:lnTo>
                    <a:lnTo>
                      <a:pt x="574" y="98"/>
                    </a:lnTo>
                    <a:lnTo>
                      <a:pt x="575" y="98"/>
                    </a:lnTo>
                    <a:lnTo>
                      <a:pt x="575" y="98"/>
                    </a:lnTo>
                    <a:lnTo>
                      <a:pt x="577" y="98"/>
                    </a:lnTo>
                    <a:lnTo>
                      <a:pt x="577" y="98"/>
                    </a:lnTo>
                    <a:lnTo>
                      <a:pt x="577" y="98"/>
                    </a:lnTo>
                    <a:lnTo>
                      <a:pt x="577" y="100"/>
                    </a:lnTo>
                    <a:lnTo>
                      <a:pt x="577" y="100"/>
                    </a:lnTo>
                    <a:lnTo>
                      <a:pt x="577" y="100"/>
                    </a:lnTo>
                    <a:lnTo>
                      <a:pt x="577" y="100"/>
                    </a:lnTo>
                    <a:lnTo>
                      <a:pt x="577" y="102"/>
                    </a:lnTo>
                    <a:lnTo>
                      <a:pt x="577" y="102"/>
                    </a:lnTo>
                    <a:lnTo>
                      <a:pt x="577" y="102"/>
                    </a:lnTo>
                    <a:lnTo>
                      <a:pt x="577" y="102"/>
                    </a:lnTo>
                    <a:lnTo>
                      <a:pt x="577" y="104"/>
                    </a:lnTo>
                    <a:lnTo>
                      <a:pt x="577" y="104"/>
                    </a:lnTo>
                    <a:lnTo>
                      <a:pt x="577" y="104"/>
                    </a:lnTo>
                    <a:lnTo>
                      <a:pt x="577" y="104"/>
                    </a:lnTo>
                    <a:lnTo>
                      <a:pt x="577" y="104"/>
                    </a:lnTo>
                    <a:lnTo>
                      <a:pt x="579" y="104"/>
                    </a:lnTo>
                    <a:lnTo>
                      <a:pt x="579" y="104"/>
                    </a:lnTo>
                    <a:lnTo>
                      <a:pt x="581" y="104"/>
                    </a:lnTo>
                    <a:lnTo>
                      <a:pt x="581" y="104"/>
                    </a:lnTo>
                    <a:lnTo>
                      <a:pt x="581" y="104"/>
                    </a:lnTo>
                    <a:lnTo>
                      <a:pt x="583" y="104"/>
                    </a:lnTo>
                    <a:lnTo>
                      <a:pt x="583" y="105"/>
                    </a:lnTo>
                    <a:lnTo>
                      <a:pt x="584" y="105"/>
                    </a:lnTo>
                    <a:lnTo>
                      <a:pt x="584" y="105"/>
                    </a:lnTo>
                    <a:lnTo>
                      <a:pt x="586" y="105"/>
                    </a:lnTo>
                    <a:lnTo>
                      <a:pt x="586" y="105"/>
                    </a:lnTo>
                    <a:lnTo>
                      <a:pt x="588" y="105"/>
                    </a:lnTo>
                    <a:lnTo>
                      <a:pt x="588" y="105"/>
                    </a:lnTo>
                    <a:lnTo>
                      <a:pt x="588" y="105"/>
                    </a:lnTo>
                    <a:lnTo>
                      <a:pt x="588" y="105"/>
                    </a:lnTo>
                    <a:lnTo>
                      <a:pt x="590" y="107"/>
                    </a:lnTo>
                    <a:lnTo>
                      <a:pt x="590" y="107"/>
                    </a:lnTo>
                    <a:lnTo>
                      <a:pt x="590" y="107"/>
                    </a:lnTo>
                    <a:lnTo>
                      <a:pt x="590" y="107"/>
                    </a:lnTo>
                    <a:lnTo>
                      <a:pt x="590" y="107"/>
                    </a:lnTo>
                    <a:lnTo>
                      <a:pt x="590" y="109"/>
                    </a:lnTo>
                    <a:lnTo>
                      <a:pt x="588" y="109"/>
                    </a:lnTo>
                    <a:lnTo>
                      <a:pt x="588" y="109"/>
                    </a:lnTo>
                    <a:lnTo>
                      <a:pt x="588" y="109"/>
                    </a:lnTo>
                    <a:lnTo>
                      <a:pt x="588" y="109"/>
                    </a:lnTo>
                    <a:lnTo>
                      <a:pt x="590" y="109"/>
                    </a:lnTo>
                    <a:lnTo>
                      <a:pt x="590" y="109"/>
                    </a:lnTo>
                    <a:lnTo>
                      <a:pt x="590" y="109"/>
                    </a:lnTo>
                    <a:lnTo>
                      <a:pt x="592" y="111"/>
                    </a:lnTo>
                    <a:lnTo>
                      <a:pt x="592" y="111"/>
                    </a:lnTo>
                    <a:lnTo>
                      <a:pt x="593" y="111"/>
                    </a:lnTo>
                    <a:lnTo>
                      <a:pt x="593" y="111"/>
                    </a:lnTo>
                    <a:lnTo>
                      <a:pt x="593" y="113"/>
                    </a:lnTo>
                    <a:lnTo>
                      <a:pt x="593" y="113"/>
                    </a:lnTo>
                    <a:lnTo>
                      <a:pt x="593" y="113"/>
                    </a:lnTo>
                    <a:lnTo>
                      <a:pt x="592" y="113"/>
                    </a:lnTo>
                    <a:lnTo>
                      <a:pt x="592" y="113"/>
                    </a:lnTo>
                    <a:lnTo>
                      <a:pt x="592" y="113"/>
                    </a:lnTo>
                    <a:lnTo>
                      <a:pt x="592" y="113"/>
                    </a:lnTo>
                    <a:lnTo>
                      <a:pt x="592" y="114"/>
                    </a:lnTo>
                    <a:lnTo>
                      <a:pt x="592" y="114"/>
                    </a:lnTo>
                    <a:lnTo>
                      <a:pt x="592" y="114"/>
                    </a:lnTo>
                    <a:lnTo>
                      <a:pt x="592" y="114"/>
                    </a:lnTo>
                    <a:lnTo>
                      <a:pt x="590" y="114"/>
                    </a:lnTo>
                    <a:lnTo>
                      <a:pt x="590" y="114"/>
                    </a:lnTo>
                    <a:lnTo>
                      <a:pt x="590" y="116"/>
                    </a:lnTo>
                    <a:lnTo>
                      <a:pt x="590" y="116"/>
                    </a:lnTo>
                    <a:lnTo>
                      <a:pt x="590" y="116"/>
                    </a:lnTo>
                    <a:lnTo>
                      <a:pt x="590" y="116"/>
                    </a:lnTo>
                    <a:lnTo>
                      <a:pt x="590" y="118"/>
                    </a:lnTo>
                    <a:lnTo>
                      <a:pt x="590" y="118"/>
                    </a:lnTo>
                    <a:lnTo>
                      <a:pt x="590" y="120"/>
                    </a:lnTo>
                    <a:lnTo>
                      <a:pt x="588" y="120"/>
                    </a:lnTo>
                    <a:lnTo>
                      <a:pt x="588" y="120"/>
                    </a:lnTo>
                    <a:lnTo>
                      <a:pt x="588" y="120"/>
                    </a:lnTo>
                    <a:lnTo>
                      <a:pt x="588" y="120"/>
                    </a:lnTo>
                    <a:lnTo>
                      <a:pt x="588" y="120"/>
                    </a:lnTo>
                    <a:lnTo>
                      <a:pt x="588" y="122"/>
                    </a:lnTo>
                    <a:lnTo>
                      <a:pt x="588" y="123"/>
                    </a:lnTo>
                    <a:lnTo>
                      <a:pt x="588" y="123"/>
                    </a:lnTo>
                    <a:lnTo>
                      <a:pt x="588" y="123"/>
                    </a:lnTo>
                    <a:lnTo>
                      <a:pt x="588" y="123"/>
                    </a:lnTo>
                    <a:lnTo>
                      <a:pt x="588" y="123"/>
                    </a:lnTo>
                    <a:lnTo>
                      <a:pt x="588" y="127"/>
                    </a:lnTo>
                    <a:lnTo>
                      <a:pt x="588" y="127"/>
                    </a:lnTo>
                    <a:lnTo>
                      <a:pt x="590" y="127"/>
                    </a:lnTo>
                    <a:lnTo>
                      <a:pt x="590" y="127"/>
                    </a:lnTo>
                    <a:lnTo>
                      <a:pt x="590" y="129"/>
                    </a:lnTo>
                    <a:lnTo>
                      <a:pt x="590" y="129"/>
                    </a:lnTo>
                    <a:lnTo>
                      <a:pt x="590" y="129"/>
                    </a:lnTo>
                    <a:lnTo>
                      <a:pt x="590" y="129"/>
                    </a:lnTo>
                    <a:lnTo>
                      <a:pt x="590" y="131"/>
                    </a:lnTo>
                    <a:lnTo>
                      <a:pt x="590" y="131"/>
                    </a:lnTo>
                    <a:lnTo>
                      <a:pt x="590" y="132"/>
                    </a:lnTo>
                    <a:lnTo>
                      <a:pt x="588" y="132"/>
                    </a:lnTo>
                    <a:lnTo>
                      <a:pt x="588" y="132"/>
                    </a:lnTo>
                    <a:lnTo>
                      <a:pt x="588" y="132"/>
                    </a:lnTo>
                    <a:lnTo>
                      <a:pt x="588" y="132"/>
                    </a:lnTo>
                    <a:lnTo>
                      <a:pt x="588" y="134"/>
                    </a:lnTo>
                    <a:lnTo>
                      <a:pt x="588" y="134"/>
                    </a:lnTo>
                    <a:lnTo>
                      <a:pt x="588" y="134"/>
                    </a:lnTo>
                    <a:lnTo>
                      <a:pt x="588" y="136"/>
                    </a:lnTo>
                    <a:lnTo>
                      <a:pt x="588" y="136"/>
                    </a:lnTo>
                    <a:lnTo>
                      <a:pt x="588" y="136"/>
                    </a:lnTo>
                    <a:lnTo>
                      <a:pt x="588" y="136"/>
                    </a:lnTo>
                    <a:lnTo>
                      <a:pt x="590" y="138"/>
                    </a:lnTo>
                    <a:lnTo>
                      <a:pt x="590" y="138"/>
                    </a:lnTo>
                    <a:lnTo>
                      <a:pt x="592" y="140"/>
                    </a:lnTo>
                    <a:lnTo>
                      <a:pt x="592" y="140"/>
                    </a:lnTo>
                    <a:lnTo>
                      <a:pt x="593" y="142"/>
                    </a:lnTo>
                    <a:lnTo>
                      <a:pt x="593" y="142"/>
                    </a:lnTo>
                    <a:lnTo>
                      <a:pt x="593" y="142"/>
                    </a:lnTo>
                    <a:lnTo>
                      <a:pt x="595" y="142"/>
                    </a:lnTo>
                    <a:lnTo>
                      <a:pt x="595" y="142"/>
                    </a:lnTo>
                    <a:lnTo>
                      <a:pt x="595" y="142"/>
                    </a:lnTo>
                    <a:lnTo>
                      <a:pt x="595" y="143"/>
                    </a:lnTo>
                    <a:lnTo>
                      <a:pt x="595" y="143"/>
                    </a:lnTo>
                    <a:lnTo>
                      <a:pt x="595" y="145"/>
                    </a:lnTo>
                    <a:lnTo>
                      <a:pt x="595" y="145"/>
                    </a:lnTo>
                    <a:lnTo>
                      <a:pt x="597" y="145"/>
                    </a:lnTo>
                    <a:lnTo>
                      <a:pt x="597" y="147"/>
                    </a:lnTo>
                    <a:lnTo>
                      <a:pt x="599" y="147"/>
                    </a:lnTo>
                    <a:lnTo>
                      <a:pt x="599" y="147"/>
                    </a:lnTo>
                    <a:lnTo>
                      <a:pt x="599" y="147"/>
                    </a:lnTo>
                    <a:lnTo>
                      <a:pt x="599" y="147"/>
                    </a:lnTo>
                    <a:lnTo>
                      <a:pt x="599" y="147"/>
                    </a:lnTo>
                    <a:lnTo>
                      <a:pt x="599" y="149"/>
                    </a:lnTo>
                    <a:lnTo>
                      <a:pt x="599" y="149"/>
                    </a:lnTo>
                    <a:lnTo>
                      <a:pt x="599" y="149"/>
                    </a:lnTo>
                    <a:lnTo>
                      <a:pt x="599" y="149"/>
                    </a:lnTo>
                    <a:lnTo>
                      <a:pt x="599" y="149"/>
                    </a:lnTo>
                    <a:lnTo>
                      <a:pt x="599" y="149"/>
                    </a:lnTo>
                    <a:lnTo>
                      <a:pt x="599" y="149"/>
                    </a:lnTo>
                    <a:lnTo>
                      <a:pt x="599" y="151"/>
                    </a:lnTo>
                    <a:lnTo>
                      <a:pt x="599" y="151"/>
                    </a:lnTo>
                    <a:lnTo>
                      <a:pt x="599" y="151"/>
                    </a:lnTo>
                    <a:lnTo>
                      <a:pt x="597" y="151"/>
                    </a:lnTo>
                    <a:lnTo>
                      <a:pt x="597" y="151"/>
                    </a:lnTo>
                    <a:lnTo>
                      <a:pt x="597" y="152"/>
                    </a:lnTo>
                    <a:lnTo>
                      <a:pt x="597" y="152"/>
                    </a:lnTo>
                    <a:lnTo>
                      <a:pt x="597" y="152"/>
                    </a:lnTo>
                    <a:lnTo>
                      <a:pt x="597" y="152"/>
                    </a:lnTo>
                    <a:lnTo>
                      <a:pt x="595" y="152"/>
                    </a:lnTo>
                    <a:lnTo>
                      <a:pt x="593" y="152"/>
                    </a:lnTo>
                    <a:lnTo>
                      <a:pt x="593" y="152"/>
                    </a:lnTo>
                    <a:lnTo>
                      <a:pt x="592" y="151"/>
                    </a:lnTo>
                    <a:lnTo>
                      <a:pt x="592" y="151"/>
                    </a:lnTo>
                    <a:lnTo>
                      <a:pt x="590" y="151"/>
                    </a:lnTo>
                    <a:lnTo>
                      <a:pt x="590" y="151"/>
                    </a:lnTo>
                    <a:lnTo>
                      <a:pt x="588" y="151"/>
                    </a:lnTo>
                    <a:lnTo>
                      <a:pt x="588" y="152"/>
                    </a:lnTo>
                    <a:lnTo>
                      <a:pt x="588" y="152"/>
                    </a:lnTo>
                    <a:lnTo>
                      <a:pt x="588" y="152"/>
                    </a:lnTo>
                    <a:lnTo>
                      <a:pt x="588" y="152"/>
                    </a:lnTo>
                    <a:lnTo>
                      <a:pt x="588" y="152"/>
                    </a:lnTo>
                    <a:lnTo>
                      <a:pt x="588" y="152"/>
                    </a:lnTo>
                    <a:lnTo>
                      <a:pt x="588" y="152"/>
                    </a:lnTo>
                    <a:lnTo>
                      <a:pt x="588" y="154"/>
                    </a:lnTo>
                    <a:lnTo>
                      <a:pt x="588" y="154"/>
                    </a:lnTo>
                    <a:lnTo>
                      <a:pt x="588" y="154"/>
                    </a:lnTo>
                    <a:lnTo>
                      <a:pt x="588" y="154"/>
                    </a:lnTo>
                    <a:lnTo>
                      <a:pt x="588" y="154"/>
                    </a:lnTo>
                    <a:lnTo>
                      <a:pt x="588" y="156"/>
                    </a:lnTo>
                    <a:lnTo>
                      <a:pt x="588" y="156"/>
                    </a:lnTo>
                    <a:lnTo>
                      <a:pt x="588" y="156"/>
                    </a:lnTo>
                    <a:lnTo>
                      <a:pt x="588" y="156"/>
                    </a:lnTo>
                    <a:lnTo>
                      <a:pt x="588" y="156"/>
                    </a:lnTo>
                    <a:lnTo>
                      <a:pt x="586" y="156"/>
                    </a:lnTo>
                    <a:lnTo>
                      <a:pt x="586" y="156"/>
                    </a:lnTo>
                    <a:lnTo>
                      <a:pt x="586" y="158"/>
                    </a:lnTo>
                    <a:lnTo>
                      <a:pt x="584" y="158"/>
                    </a:lnTo>
                    <a:lnTo>
                      <a:pt x="584" y="158"/>
                    </a:lnTo>
                    <a:lnTo>
                      <a:pt x="583" y="158"/>
                    </a:lnTo>
                    <a:lnTo>
                      <a:pt x="583" y="158"/>
                    </a:lnTo>
                    <a:lnTo>
                      <a:pt x="583" y="158"/>
                    </a:lnTo>
                    <a:lnTo>
                      <a:pt x="581" y="158"/>
                    </a:lnTo>
                    <a:lnTo>
                      <a:pt x="581" y="158"/>
                    </a:lnTo>
                    <a:lnTo>
                      <a:pt x="581" y="158"/>
                    </a:lnTo>
                    <a:lnTo>
                      <a:pt x="581" y="160"/>
                    </a:lnTo>
                    <a:lnTo>
                      <a:pt x="579" y="160"/>
                    </a:lnTo>
                    <a:lnTo>
                      <a:pt x="579" y="160"/>
                    </a:lnTo>
                    <a:lnTo>
                      <a:pt x="579" y="161"/>
                    </a:lnTo>
                    <a:lnTo>
                      <a:pt x="579" y="161"/>
                    </a:lnTo>
                    <a:lnTo>
                      <a:pt x="581" y="161"/>
                    </a:lnTo>
                    <a:lnTo>
                      <a:pt x="581" y="161"/>
                    </a:lnTo>
                    <a:lnTo>
                      <a:pt x="581" y="163"/>
                    </a:lnTo>
                    <a:lnTo>
                      <a:pt x="581" y="163"/>
                    </a:lnTo>
                    <a:lnTo>
                      <a:pt x="581" y="163"/>
                    </a:lnTo>
                    <a:lnTo>
                      <a:pt x="583" y="163"/>
                    </a:lnTo>
                    <a:lnTo>
                      <a:pt x="583" y="163"/>
                    </a:lnTo>
                    <a:lnTo>
                      <a:pt x="583" y="165"/>
                    </a:lnTo>
                    <a:lnTo>
                      <a:pt x="583" y="165"/>
                    </a:lnTo>
                    <a:lnTo>
                      <a:pt x="583" y="165"/>
                    </a:lnTo>
                    <a:lnTo>
                      <a:pt x="583" y="165"/>
                    </a:lnTo>
                    <a:lnTo>
                      <a:pt x="583" y="167"/>
                    </a:lnTo>
                    <a:lnTo>
                      <a:pt x="584" y="167"/>
                    </a:lnTo>
                    <a:lnTo>
                      <a:pt x="584" y="167"/>
                    </a:lnTo>
                    <a:lnTo>
                      <a:pt x="584" y="167"/>
                    </a:lnTo>
                    <a:lnTo>
                      <a:pt x="584" y="167"/>
                    </a:lnTo>
                    <a:lnTo>
                      <a:pt x="584" y="167"/>
                    </a:lnTo>
                    <a:lnTo>
                      <a:pt x="586" y="169"/>
                    </a:lnTo>
                    <a:lnTo>
                      <a:pt x="586" y="169"/>
                    </a:lnTo>
                    <a:lnTo>
                      <a:pt x="586" y="169"/>
                    </a:lnTo>
                    <a:lnTo>
                      <a:pt x="586" y="169"/>
                    </a:lnTo>
                    <a:lnTo>
                      <a:pt x="588" y="170"/>
                    </a:lnTo>
                    <a:lnTo>
                      <a:pt x="590" y="172"/>
                    </a:lnTo>
                    <a:lnTo>
                      <a:pt x="592" y="172"/>
                    </a:lnTo>
                    <a:lnTo>
                      <a:pt x="593" y="172"/>
                    </a:lnTo>
                    <a:lnTo>
                      <a:pt x="593" y="172"/>
                    </a:lnTo>
                    <a:lnTo>
                      <a:pt x="593" y="172"/>
                    </a:lnTo>
                    <a:lnTo>
                      <a:pt x="595" y="172"/>
                    </a:lnTo>
                    <a:lnTo>
                      <a:pt x="595" y="172"/>
                    </a:lnTo>
                    <a:lnTo>
                      <a:pt x="597" y="172"/>
                    </a:lnTo>
                    <a:lnTo>
                      <a:pt x="597" y="172"/>
                    </a:lnTo>
                    <a:lnTo>
                      <a:pt x="597" y="172"/>
                    </a:lnTo>
                    <a:lnTo>
                      <a:pt x="599" y="172"/>
                    </a:lnTo>
                    <a:lnTo>
                      <a:pt x="599" y="170"/>
                    </a:lnTo>
                    <a:lnTo>
                      <a:pt x="599" y="170"/>
                    </a:lnTo>
                    <a:lnTo>
                      <a:pt x="599" y="170"/>
                    </a:lnTo>
                    <a:lnTo>
                      <a:pt x="601" y="172"/>
                    </a:lnTo>
                    <a:lnTo>
                      <a:pt x="601" y="172"/>
                    </a:lnTo>
                    <a:lnTo>
                      <a:pt x="602" y="172"/>
                    </a:lnTo>
                    <a:lnTo>
                      <a:pt x="602" y="172"/>
                    </a:lnTo>
                    <a:lnTo>
                      <a:pt x="602" y="172"/>
                    </a:lnTo>
                    <a:lnTo>
                      <a:pt x="602" y="172"/>
                    </a:lnTo>
                    <a:lnTo>
                      <a:pt x="604" y="174"/>
                    </a:lnTo>
                    <a:lnTo>
                      <a:pt x="604" y="174"/>
                    </a:lnTo>
                    <a:lnTo>
                      <a:pt x="606" y="174"/>
                    </a:lnTo>
                    <a:lnTo>
                      <a:pt x="606" y="174"/>
                    </a:lnTo>
                    <a:lnTo>
                      <a:pt x="608" y="174"/>
                    </a:lnTo>
                    <a:lnTo>
                      <a:pt x="608" y="174"/>
                    </a:lnTo>
                    <a:lnTo>
                      <a:pt x="608" y="174"/>
                    </a:lnTo>
                    <a:lnTo>
                      <a:pt x="610" y="172"/>
                    </a:lnTo>
                    <a:lnTo>
                      <a:pt x="610" y="172"/>
                    </a:lnTo>
                    <a:lnTo>
                      <a:pt x="610" y="172"/>
                    </a:lnTo>
                    <a:lnTo>
                      <a:pt x="611" y="174"/>
                    </a:lnTo>
                    <a:lnTo>
                      <a:pt x="611" y="174"/>
                    </a:lnTo>
                    <a:lnTo>
                      <a:pt x="611" y="174"/>
                    </a:lnTo>
                    <a:lnTo>
                      <a:pt x="611" y="174"/>
                    </a:lnTo>
                    <a:lnTo>
                      <a:pt x="611" y="174"/>
                    </a:lnTo>
                    <a:lnTo>
                      <a:pt x="610" y="174"/>
                    </a:lnTo>
                    <a:lnTo>
                      <a:pt x="610" y="176"/>
                    </a:lnTo>
                    <a:lnTo>
                      <a:pt x="610" y="176"/>
                    </a:lnTo>
                    <a:lnTo>
                      <a:pt x="610" y="176"/>
                    </a:lnTo>
                    <a:lnTo>
                      <a:pt x="611" y="176"/>
                    </a:lnTo>
                    <a:lnTo>
                      <a:pt x="611" y="176"/>
                    </a:lnTo>
                    <a:lnTo>
                      <a:pt x="611" y="176"/>
                    </a:lnTo>
                    <a:lnTo>
                      <a:pt x="613" y="176"/>
                    </a:lnTo>
                    <a:lnTo>
                      <a:pt x="613" y="176"/>
                    </a:lnTo>
                    <a:lnTo>
                      <a:pt x="613" y="176"/>
                    </a:lnTo>
                    <a:lnTo>
                      <a:pt x="613" y="176"/>
                    </a:lnTo>
                    <a:lnTo>
                      <a:pt x="613" y="178"/>
                    </a:lnTo>
                    <a:lnTo>
                      <a:pt x="613" y="178"/>
                    </a:lnTo>
                    <a:lnTo>
                      <a:pt x="613" y="178"/>
                    </a:lnTo>
                    <a:lnTo>
                      <a:pt x="613" y="180"/>
                    </a:lnTo>
                    <a:lnTo>
                      <a:pt x="611" y="180"/>
                    </a:lnTo>
                    <a:lnTo>
                      <a:pt x="611" y="180"/>
                    </a:lnTo>
                    <a:lnTo>
                      <a:pt x="611" y="180"/>
                    </a:lnTo>
                    <a:lnTo>
                      <a:pt x="610" y="180"/>
                    </a:lnTo>
                    <a:lnTo>
                      <a:pt x="610" y="181"/>
                    </a:lnTo>
                    <a:lnTo>
                      <a:pt x="610" y="181"/>
                    </a:lnTo>
                    <a:lnTo>
                      <a:pt x="608" y="181"/>
                    </a:lnTo>
                    <a:lnTo>
                      <a:pt x="608" y="181"/>
                    </a:lnTo>
                    <a:lnTo>
                      <a:pt x="608" y="181"/>
                    </a:lnTo>
                    <a:lnTo>
                      <a:pt x="608" y="183"/>
                    </a:lnTo>
                    <a:lnTo>
                      <a:pt x="606" y="183"/>
                    </a:lnTo>
                    <a:lnTo>
                      <a:pt x="606" y="183"/>
                    </a:lnTo>
                    <a:lnTo>
                      <a:pt x="606" y="183"/>
                    </a:lnTo>
                    <a:lnTo>
                      <a:pt x="606" y="183"/>
                    </a:lnTo>
                    <a:lnTo>
                      <a:pt x="606" y="183"/>
                    </a:lnTo>
                    <a:lnTo>
                      <a:pt x="606" y="185"/>
                    </a:lnTo>
                    <a:lnTo>
                      <a:pt x="606" y="185"/>
                    </a:lnTo>
                    <a:lnTo>
                      <a:pt x="606" y="185"/>
                    </a:lnTo>
                    <a:lnTo>
                      <a:pt x="606" y="185"/>
                    </a:lnTo>
                    <a:lnTo>
                      <a:pt x="606" y="185"/>
                    </a:lnTo>
                    <a:lnTo>
                      <a:pt x="608" y="187"/>
                    </a:lnTo>
                    <a:lnTo>
                      <a:pt x="608" y="187"/>
                    </a:lnTo>
                    <a:lnTo>
                      <a:pt x="608" y="189"/>
                    </a:lnTo>
                    <a:lnTo>
                      <a:pt x="608" y="189"/>
                    </a:lnTo>
                    <a:lnTo>
                      <a:pt x="608" y="189"/>
                    </a:lnTo>
                    <a:lnTo>
                      <a:pt x="608" y="190"/>
                    </a:lnTo>
                    <a:lnTo>
                      <a:pt x="610" y="190"/>
                    </a:lnTo>
                    <a:lnTo>
                      <a:pt x="610" y="190"/>
                    </a:lnTo>
                    <a:lnTo>
                      <a:pt x="610" y="190"/>
                    </a:lnTo>
                    <a:lnTo>
                      <a:pt x="610" y="190"/>
                    </a:lnTo>
                    <a:lnTo>
                      <a:pt x="611" y="192"/>
                    </a:lnTo>
                    <a:lnTo>
                      <a:pt x="611" y="192"/>
                    </a:lnTo>
                    <a:lnTo>
                      <a:pt x="613" y="192"/>
                    </a:lnTo>
                    <a:lnTo>
                      <a:pt x="613" y="192"/>
                    </a:lnTo>
                    <a:lnTo>
                      <a:pt x="613" y="192"/>
                    </a:lnTo>
                    <a:lnTo>
                      <a:pt x="613" y="192"/>
                    </a:lnTo>
                    <a:lnTo>
                      <a:pt x="613" y="192"/>
                    </a:lnTo>
                    <a:lnTo>
                      <a:pt x="615" y="194"/>
                    </a:lnTo>
                    <a:lnTo>
                      <a:pt x="615" y="194"/>
                    </a:lnTo>
                    <a:lnTo>
                      <a:pt x="615" y="194"/>
                    </a:lnTo>
                    <a:lnTo>
                      <a:pt x="615" y="194"/>
                    </a:lnTo>
                    <a:lnTo>
                      <a:pt x="615" y="196"/>
                    </a:lnTo>
                    <a:lnTo>
                      <a:pt x="615" y="196"/>
                    </a:lnTo>
                    <a:lnTo>
                      <a:pt x="615" y="196"/>
                    </a:lnTo>
                    <a:lnTo>
                      <a:pt x="613" y="198"/>
                    </a:lnTo>
                    <a:lnTo>
                      <a:pt x="613" y="198"/>
                    </a:lnTo>
                    <a:lnTo>
                      <a:pt x="613" y="199"/>
                    </a:lnTo>
                    <a:lnTo>
                      <a:pt x="613" y="199"/>
                    </a:lnTo>
                    <a:lnTo>
                      <a:pt x="613" y="199"/>
                    </a:lnTo>
                    <a:lnTo>
                      <a:pt x="613" y="201"/>
                    </a:lnTo>
                    <a:lnTo>
                      <a:pt x="617" y="201"/>
                    </a:lnTo>
                    <a:lnTo>
                      <a:pt x="617" y="201"/>
                    </a:lnTo>
                    <a:lnTo>
                      <a:pt x="619" y="203"/>
                    </a:lnTo>
                    <a:lnTo>
                      <a:pt x="619" y="203"/>
                    </a:lnTo>
                    <a:lnTo>
                      <a:pt x="619" y="203"/>
                    </a:lnTo>
                    <a:lnTo>
                      <a:pt x="621" y="203"/>
                    </a:lnTo>
                    <a:lnTo>
                      <a:pt x="622" y="203"/>
                    </a:lnTo>
                    <a:lnTo>
                      <a:pt x="622" y="203"/>
                    </a:lnTo>
                    <a:lnTo>
                      <a:pt x="622" y="203"/>
                    </a:lnTo>
                    <a:lnTo>
                      <a:pt x="624" y="203"/>
                    </a:lnTo>
                    <a:lnTo>
                      <a:pt x="624" y="203"/>
                    </a:lnTo>
                    <a:lnTo>
                      <a:pt x="624" y="203"/>
                    </a:lnTo>
                    <a:lnTo>
                      <a:pt x="626" y="205"/>
                    </a:lnTo>
                    <a:lnTo>
                      <a:pt x="626" y="205"/>
                    </a:lnTo>
                    <a:lnTo>
                      <a:pt x="628" y="205"/>
                    </a:lnTo>
                    <a:lnTo>
                      <a:pt x="628" y="205"/>
                    </a:lnTo>
                    <a:lnTo>
                      <a:pt x="628" y="205"/>
                    </a:lnTo>
                    <a:lnTo>
                      <a:pt x="630" y="207"/>
                    </a:lnTo>
                    <a:lnTo>
                      <a:pt x="631" y="208"/>
                    </a:lnTo>
                    <a:lnTo>
                      <a:pt x="631" y="208"/>
                    </a:lnTo>
                    <a:lnTo>
                      <a:pt x="631" y="208"/>
                    </a:lnTo>
                    <a:lnTo>
                      <a:pt x="631" y="208"/>
                    </a:lnTo>
                    <a:lnTo>
                      <a:pt x="631" y="210"/>
                    </a:lnTo>
                    <a:lnTo>
                      <a:pt x="631" y="210"/>
                    </a:lnTo>
                    <a:lnTo>
                      <a:pt x="631" y="210"/>
                    </a:lnTo>
                    <a:lnTo>
                      <a:pt x="631" y="212"/>
                    </a:lnTo>
                    <a:lnTo>
                      <a:pt x="631" y="212"/>
                    </a:lnTo>
                    <a:lnTo>
                      <a:pt x="631" y="212"/>
                    </a:lnTo>
                    <a:lnTo>
                      <a:pt x="631" y="214"/>
                    </a:lnTo>
                    <a:lnTo>
                      <a:pt x="631" y="214"/>
                    </a:lnTo>
                    <a:lnTo>
                      <a:pt x="631" y="216"/>
                    </a:lnTo>
                    <a:lnTo>
                      <a:pt x="631" y="216"/>
                    </a:lnTo>
                    <a:lnTo>
                      <a:pt x="630" y="218"/>
                    </a:lnTo>
                    <a:lnTo>
                      <a:pt x="630" y="219"/>
                    </a:lnTo>
                    <a:lnTo>
                      <a:pt x="631" y="221"/>
                    </a:lnTo>
                    <a:lnTo>
                      <a:pt x="631" y="223"/>
                    </a:lnTo>
                    <a:lnTo>
                      <a:pt x="631" y="223"/>
                    </a:lnTo>
                    <a:lnTo>
                      <a:pt x="631" y="225"/>
                    </a:lnTo>
                    <a:lnTo>
                      <a:pt x="631" y="225"/>
                    </a:lnTo>
                    <a:lnTo>
                      <a:pt x="631" y="225"/>
                    </a:lnTo>
                    <a:lnTo>
                      <a:pt x="631" y="227"/>
                    </a:lnTo>
                    <a:lnTo>
                      <a:pt x="631" y="228"/>
                    </a:lnTo>
                    <a:lnTo>
                      <a:pt x="631" y="230"/>
                    </a:lnTo>
                    <a:lnTo>
                      <a:pt x="631" y="230"/>
                    </a:lnTo>
                    <a:lnTo>
                      <a:pt x="631" y="230"/>
                    </a:lnTo>
                    <a:lnTo>
                      <a:pt x="631" y="232"/>
                    </a:lnTo>
                    <a:lnTo>
                      <a:pt x="633" y="232"/>
                    </a:lnTo>
                    <a:lnTo>
                      <a:pt x="633" y="234"/>
                    </a:lnTo>
                    <a:lnTo>
                      <a:pt x="633" y="234"/>
                    </a:lnTo>
                    <a:lnTo>
                      <a:pt x="635" y="236"/>
                    </a:lnTo>
                    <a:lnTo>
                      <a:pt x="637" y="236"/>
                    </a:lnTo>
                    <a:lnTo>
                      <a:pt x="637" y="237"/>
                    </a:lnTo>
                    <a:lnTo>
                      <a:pt x="637" y="239"/>
                    </a:lnTo>
                    <a:lnTo>
                      <a:pt x="639" y="239"/>
                    </a:lnTo>
                    <a:lnTo>
                      <a:pt x="639" y="239"/>
                    </a:lnTo>
                    <a:lnTo>
                      <a:pt x="639" y="241"/>
                    </a:lnTo>
                    <a:lnTo>
                      <a:pt x="639" y="241"/>
                    </a:lnTo>
                    <a:lnTo>
                      <a:pt x="640" y="241"/>
                    </a:lnTo>
                    <a:lnTo>
                      <a:pt x="640" y="241"/>
                    </a:lnTo>
                    <a:lnTo>
                      <a:pt x="640" y="243"/>
                    </a:lnTo>
                    <a:lnTo>
                      <a:pt x="640" y="243"/>
                    </a:lnTo>
                    <a:lnTo>
                      <a:pt x="642" y="243"/>
                    </a:lnTo>
                    <a:lnTo>
                      <a:pt x="642" y="243"/>
                    </a:lnTo>
                    <a:lnTo>
                      <a:pt x="644" y="243"/>
                    </a:lnTo>
                    <a:lnTo>
                      <a:pt x="646" y="243"/>
                    </a:lnTo>
                    <a:lnTo>
                      <a:pt x="648" y="243"/>
                    </a:lnTo>
                    <a:lnTo>
                      <a:pt x="649" y="243"/>
                    </a:lnTo>
                    <a:lnTo>
                      <a:pt x="649" y="243"/>
                    </a:lnTo>
                    <a:lnTo>
                      <a:pt x="651" y="241"/>
                    </a:lnTo>
                    <a:lnTo>
                      <a:pt x="651" y="241"/>
                    </a:lnTo>
                    <a:lnTo>
                      <a:pt x="653" y="241"/>
                    </a:lnTo>
                    <a:lnTo>
                      <a:pt x="653" y="241"/>
                    </a:lnTo>
                    <a:lnTo>
                      <a:pt x="653" y="241"/>
                    </a:lnTo>
                    <a:lnTo>
                      <a:pt x="653" y="239"/>
                    </a:lnTo>
                    <a:lnTo>
                      <a:pt x="655" y="239"/>
                    </a:lnTo>
                    <a:lnTo>
                      <a:pt x="655" y="239"/>
                    </a:lnTo>
                    <a:lnTo>
                      <a:pt x="657" y="239"/>
                    </a:lnTo>
                    <a:lnTo>
                      <a:pt x="657" y="239"/>
                    </a:lnTo>
                    <a:lnTo>
                      <a:pt x="657" y="237"/>
                    </a:lnTo>
                    <a:lnTo>
                      <a:pt x="657" y="236"/>
                    </a:lnTo>
                    <a:lnTo>
                      <a:pt x="657" y="236"/>
                    </a:lnTo>
                    <a:lnTo>
                      <a:pt x="659" y="234"/>
                    </a:lnTo>
                    <a:lnTo>
                      <a:pt x="659" y="232"/>
                    </a:lnTo>
                    <a:lnTo>
                      <a:pt x="659" y="232"/>
                    </a:lnTo>
                    <a:lnTo>
                      <a:pt x="659" y="232"/>
                    </a:lnTo>
                    <a:lnTo>
                      <a:pt x="659" y="230"/>
                    </a:lnTo>
                    <a:lnTo>
                      <a:pt x="659" y="230"/>
                    </a:lnTo>
                    <a:lnTo>
                      <a:pt x="659" y="228"/>
                    </a:lnTo>
                    <a:lnTo>
                      <a:pt x="659" y="228"/>
                    </a:lnTo>
                    <a:lnTo>
                      <a:pt x="660" y="228"/>
                    </a:lnTo>
                    <a:lnTo>
                      <a:pt x="660" y="228"/>
                    </a:lnTo>
                    <a:lnTo>
                      <a:pt x="660" y="228"/>
                    </a:lnTo>
                    <a:lnTo>
                      <a:pt x="662" y="227"/>
                    </a:lnTo>
                    <a:lnTo>
                      <a:pt x="662" y="227"/>
                    </a:lnTo>
                    <a:lnTo>
                      <a:pt x="662" y="227"/>
                    </a:lnTo>
                    <a:lnTo>
                      <a:pt x="662" y="227"/>
                    </a:lnTo>
                    <a:lnTo>
                      <a:pt x="664" y="227"/>
                    </a:lnTo>
                    <a:lnTo>
                      <a:pt x="664" y="227"/>
                    </a:lnTo>
                    <a:lnTo>
                      <a:pt x="666" y="227"/>
                    </a:lnTo>
                    <a:lnTo>
                      <a:pt x="668" y="227"/>
                    </a:lnTo>
                    <a:lnTo>
                      <a:pt x="668" y="227"/>
                    </a:lnTo>
                    <a:lnTo>
                      <a:pt x="669" y="225"/>
                    </a:lnTo>
                    <a:lnTo>
                      <a:pt x="669" y="225"/>
                    </a:lnTo>
                    <a:lnTo>
                      <a:pt x="671" y="225"/>
                    </a:lnTo>
                    <a:lnTo>
                      <a:pt x="673" y="225"/>
                    </a:lnTo>
                    <a:lnTo>
                      <a:pt x="675" y="223"/>
                    </a:lnTo>
                    <a:lnTo>
                      <a:pt x="675" y="223"/>
                    </a:lnTo>
                    <a:lnTo>
                      <a:pt x="675" y="223"/>
                    </a:lnTo>
                    <a:lnTo>
                      <a:pt x="677" y="223"/>
                    </a:lnTo>
                    <a:lnTo>
                      <a:pt x="675" y="219"/>
                    </a:lnTo>
                    <a:lnTo>
                      <a:pt x="675" y="216"/>
                    </a:lnTo>
                    <a:lnTo>
                      <a:pt x="675" y="216"/>
                    </a:lnTo>
                    <a:lnTo>
                      <a:pt x="675" y="216"/>
                    </a:lnTo>
                    <a:lnTo>
                      <a:pt x="677" y="216"/>
                    </a:lnTo>
                    <a:lnTo>
                      <a:pt x="677" y="216"/>
                    </a:lnTo>
                    <a:lnTo>
                      <a:pt x="677" y="216"/>
                    </a:lnTo>
                    <a:lnTo>
                      <a:pt x="678" y="216"/>
                    </a:lnTo>
                    <a:lnTo>
                      <a:pt x="678" y="216"/>
                    </a:lnTo>
                    <a:lnTo>
                      <a:pt x="680" y="216"/>
                    </a:lnTo>
                    <a:lnTo>
                      <a:pt x="680" y="216"/>
                    </a:lnTo>
                    <a:lnTo>
                      <a:pt x="680" y="216"/>
                    </a:lnTo>
                    <a:lnTo>
                      <a:pt x="680" y="214"/>
                    </a:lnTo>
                    <a:lnTo>
                      <a:pt x="682" y="214"/>
                    </a:lnTo>
                    <a:lnTo>
                      <a:pt x="682" y="214"/>
                    </a:lnTo>
                    <a:lnTo>
                      <a:pt x="682" y="214"/>
                    </a:lnTo>
                    <a:lnTo>
                      <a:pt x="682" y="214"/>
                    </a:lnTo>
                    <a:lnTo>
                      <a:pt x="684" y="214"/>
                    </a:lnTo>
                    <a:lnTo>
                      <a:pt x="684" y="212"/>
                    </a:lnTo>
                    <a:lnTo>
                      <a:pt x="686" y="212"/>
                    </a:lnTo>
                    <a:lnTo>
                      <a:pt x="686" y="212"/>
                    </a:lnTo>
                    <a:lnTo>
                      <a:pt x="686" y="212"/>
                    </a:lnTo>
                    <a:lnTo>
                      <a:pt x="687" y="212"/>
                    </a:lnTo>
                    <a:lnTo>
                      <a:pt x="687" y="212"/>
                    </a:lnTo>
                    <a:lnTo>
                      <a:pt x="687" y="210"/>
                    </a:lnTo>
                    <a:lnTo>
                      <a:pt x="689" y="210"/>
                    </a:lnTo>
                    <a:lnTo>
                      <a:pt x="689" y="210"/>
                    </a:lnTo>
                    <a:lnTo>
                      <a:pt x="689" y="208"/>
                    </a:lnTo>
                    <a:lnTo>
                      <a:pt x="689" y="208"/>
                    </a:lnTo>
                    <a:lnTo>
                      <a:pt x="689" y="208"/>
                    </a:lnTo>
                    <a:lnTo>
                      <a:pt x="687" y="208"/>
                    </a:lnTo>
                    <a:lnTo>
                      <a:pt x="686" y="207"/>
                    </a:lnTo>
                    <a:lnTo>
                      <a:pt x="684" y="207"/>
                    </a:lnTo>
                    <a:lnTo>
                      <a:pt x="684" y="207"/>
                    </a:lnTo>
                    <a:lnTo>
                      <a:pt x="684" y="205"/>
                    </a:lnTo>
                    <a:lnTo>
                      <a:pt x="684" y="205"/>
                    </a:lnTo>
                    <a:lnTo>
                      <a:pt x="684" y="205"/>
                    </a:lnTo>
                    <a:lnTo>
                      <a:pt x="684" y="203"/>
                    </a:lnTo>
                    <a:lnTo>
                      <a:pt x="686" y="201"/>
                    </a:lnTo>
                    <a:lnTo>
                      <a:pt x="686" y="201"/>
                    </a:lnTo>
                    <a:lnTo>
                      <a:pt x="686" y="199"/>
                    </a:lnTo>
                    <a:lnTo>
                      <a:pt x="686" y="199"/>
                    </a:lnTo>
                    <a:lnTo>
                      <a:pt x="686" y="198"/>
                    </a:lnTo>
                    <a:lnTo>
                      <a:pt x="687" y="198"/>
                    </a:lnTo>
                    <a:lnTo>
                      <a:pt x="687" y="198"/>
                    </a:lnTo>
                    <a:lnTo>
                      <a:pt x="687" y="198"/>
                    </a:lnTo>
                    <a:lnTo>
                      <a:pt x="687" y="196"/>
                    </a:lnTo>
                    <a:lnTo>
                      <a:pt x="687" y="196"/>
                    </a:lnTo>
                    <a:lnTo>
                      <a:pt x="689" y="196"/>
                    </a:lnTo>
                    <a:lnTo>
                      <a:pt x="689" y="196"/>
                    </a:lnTo>
                    <a:lnTo>
                      <a:pt x="689" y="194"/>
                    </a:lnTo>
                    <a:lnTo>
                      <a:pt x="689" y="194"/>
                    </a:lnTo>
                    <a:lnTo>
                      <a:pt x="691" y="194"/>
                    </a:lnTo>
                    <a:lnTo>
                      <a:pt x="693" y="194"/>
                    </a:lnTo>
                    <a:lnTo>
                      <a:pt x="693" y="194"/>
                    </a:lnTo>
                    <a:lnTo>
                      <a:pt x="695" y="192"/>
                    </a:lnTo>
                    <a:lnTo>
                      <a:pt x="696" y="192"/>
                    </a:lnTo>
                    <a:lnTo>
                      <a:pt x="696" y="192"/>
                    </a:lnTo>
                    <a:lnTo>
                      <a:pt x="698" y="192"/>
                    </a:lnTo>
                    <a:lnTo>
                      <a:pt x="698" y="192"/>
                    </a:lnTo>
                    <a:lnTo>
                      <a:pt x="698" y="192"/>
                    </a:lnTo>
                    <a:lnTo>
                      <a:pt x="696" y="192"/>
                    </a:lnTo>
                    <a:lnTo>
                      <a:pt x="696" y="194"/>
                    </a:lnTo>
                    <a:lnTo>
                      <a:pt x="696" y="194"/>
                    </a:lnTo>
                    <a:lnTo>
                      <a:pt x="696" y="194"/>
                    </a:lnTo>
                    <a:lnTo>
                      <a:pt x="698" y="194"/>
                    </a:lnTo>
                    <a:lnTo>
                      <a:pt x="698" y="196"/>
                    </a:lnTo>
                    <a:lnTo>
                      <a:pt x="700" y="196"/>
                    </a:lnTo>
                    <a:lnTo>
                      <a:pt x="700" y="196"/>
                    </a:lnTo>
                    <a:lnTo>
                      <a:pt x="702" y="196"/>
                    </a:lnTo>
                    <a:lnTo>
                      <a:pt x="702" y="196"/>
                    </a:lnTo>
                    <a:lnTo>
                      <a:pt x="704" y="196"/>
                    </a:lnTo>
                    <a:lnTo>
                      <a:pt x="704" y="196"/>
                    </a:lnTo>
                    <a:lnTo>
                      <a:pt x="704" y="196"/>
                    </a:lnTo>
                    <a:lnTo>
                      <a:pt x="706" y="198"/>
                    </a:lnTo>
                    <a:lnTo>
                      <a:pt x="706" y="198"/>
                    </a:lnTo>
                    <a:lnTo>
                      <a:pt x="706" y="198"/>
                    </a:lnTo>
                    <a:lnTo>
                      <a:pt x="707" y="198"/>
                    </a:lnTo>
                    <a:lnTo>
                      <a:pt x="707" y="199"/>
                    </a:lnTo>
                    <a:lnTo>
                      <a:pt x="709" y="199"/>
                    </a:lnTo>
                    <a:lnTo>
                      <a:pt x="709" y="199"/>
                    </a:lnTo>
                    <a:lnTo>
                      <a:pt x="711" y="201"/>
                    </a:lnTo>
                    <a:lnTo>
                      <a:pt x="711" y="201"/>
                    </a:lnTo>
                    <a:lnTo>
                      <a:pt x="711" y="201"/>
                    </a:lnTo>
                    <a:lnTo>
                      <a:pt x="713" y="201"/>
                    </a:lnTo>
                    <a:lnTo>
                      <a:pt x="713" y="203"/>
                    </a:lnTo>
                    <a:lnTo>
                      <a:pt x="713" y="203"/>
                    </a:lnTo>
                    <a:lnTo>
                      <a:pt x="713" y="203"/>
                    </a:lnTo>
                    <a:lnTo>
                      <a:pt x="713" y="203"/>
                    </a:lnTo>
                    <a:lnTo>
                      <a:pt x="713" y="205"/>
                    </a:lnTo>
                    <a:lnTo>
                      <a:pt x="715" y="205"/>
                    </a:lnTo>
                    <a:lnTo>
                      <a:pt x="715" y="205"/>
                    </a:lnTo>
                    <a:lnTo>
                      <a:pt x="715" y="207"/>
                    </a:lnTo>
                    <a:lnTo>
                      <a:pt x="715" y="207"/>
                    </a:lnTo>
                    <a:lnTo>
                      <a:pt x="715" y="208"/>
                    </a:lnTo>
                    <a:lnTo>
                      <a:pt x="715" y="210"/>
                    </a:lnTo>
                    <a:lnTo>
                      <a:pt x="715" y="212"/>
                    </a:lnTo>
                    <a:lnTo>
                      <a:pt x="713" y="212"/>
                    </a:lnTo>
                    <a:lnTo>
                      <a:pt x="713" y="212"/>
                    </a:lnTo>
                    <a:lnTo>
                      <a:pt x="713" y="212"/>
                    </a:lnTo>
                    <a:lnTo>
                      <a:pt x="713" y="212"/>
                    </a:lnTo>
                    <a:lnTo>
                      <a:pt x="713" y="212"/>
                    </a:lnTo>
                    <a:lnTo>
                      <a:pt x="713" y="214"/>
                    </a:lnTo>
                    <a:lnTo>
                      <a:pt x="713" y="214"/>
                    </a:lnTo>
                    <a:lnTo>
                      <a:pt x="713" y="214"/>
                    </a:lnTo>
                    <a:lnTo>
                      <a:pt x="713" y="214"/>
                    </a:lnTo>
                    <a:lnTo>
                      <a:pt x="713" y="214"/>
                    </a:lnTo>
                    <a:lnTo>
                      <a:pt x="713" y="214"/>
                    </a:lnTo>
                    <a:lnTo>
                      <a:pt x="713" y="214"/>
                    </a:lnTo>
                    <a:lnTo>
                      <a:pt x="713" y="216"/>
                    </a:lnTo>
                    <a:lnTo>
                      <a:pt x="713" y="216"/>
                    </a:lnTo>
                    <a:lnTo>
                      <a:pt x="715" y="218"/>
                    </a:lnTo>
                    <a:lnTo>
                      <a:pt x="715" y="218"/>
                    </a:lnTo>
                    <a:lnTo>
                      <a:pt x="715" y="218"/>
                    </a:lnTo>
                    <a:lnTo>
                      <a:pt x="715" y="219"/>
                    </a:lnTo>
                    <a:lnTo>
                      <a:pt x="715" y="221"/>
                    </a:lnTo>
                    <a:lnTo>
                      <a:pt x="715" y="221"/>
                    </a:lnTo>
                    <a:lnTo>
                      <a:pt x="716" y="221"/>
                    </a:lnTo>
                    <a:lnTo>
                      <a:pt x="716" y="221"/>
                    </a:lnTo>
                    <a:lnTo>
                      <a:pt x="716" y="221"/>
                    </a:lnTo>
                    <a:lnTo>
                      <a:pt x="716" y="221"/>
                    </a:lnTo>
                    <a:lnTo>
                      <a:pt x="718" y="221"/>
                    </a:lnTo>
                    <a:lnTo>
                      <a:pt x="718" y="223"/>
                    </a:lnTo>
                    <a:lnTo>
                      <a:pt x="718" y="223"/>
                    </a:lnTo>
                    <a:lnTo>
                      <a:pt x="718" y="223"/>
                    </a:lnTo>
                    <a:lnTo>
                      <a:pt x="720" y="223"/>
                    </a:lnTo>
                    <a:lnTo>
                      <a:pt x="720" y="223"/>
                    </a:lnTo>
                    <a:lnTo>
                      <a:pt x="720" y="223"/>
                    </a:lnTo>
                    <a:lnTo>
                      <a:pt x="722" y="223"/>
                    </a:lnTo>
                    <a:lnTo>
                      <a:pt x="722" y="223"/>
                    </a:lnTo>
                    <a:lnTo>
                      <a:pt x="722" y="225"/>
                    </a:lnTo>
                    <a:lnTo>
                      <a:pt x="724" y="225"/>
                    </a:lnTo>
                    <a:lnTo>
                      <a:pt x="724" y="225"/>
                    </a:lnTo>
                    <a:lnTo>
                      <a:pt x="724" y="227"/>
                    </a:lnTo>
                    <a:lnTo>
                      <a:pt x="724" y="227"/>
                    </a:lnTo>
                    <a:lnTo>
                      <a:pt x="725" y="227"/>
                    </a:lnTo>
                    <a:lnTo>
                      <a:pt x="725" y="227"/>
                    </a:lnTo>
                    <a:lnTo>
                      <a:pt x="725" y="227"/>
                    </a:lnTo>
                    <a:lnTo>
                      <a:pt x="727" y="227"/>
                    </a:lnTo>
                    <a:lnTo>
                      <a:pt x="727" y="227"/>
                    </a:lnTo>
                    <a:lnTo>
                      <a:pt x="727" y="228"/>
                    </a:lnTo>
                    <a:lnTo>
                      <a:pt x="729" y="228"/>
                    </a:lnTo>
                    <a:lnTo>
                      <a:pt x="729" y="230"/>
                    </a:lnTo>
                    <a:lnTo>
                      <a:pt x="729" y="230"/>
                    </a:lnTo>
                    <a:lnTo>
                      <a:pt x="729" y="232"/>
                    </a:lnTo>
                    <a:lnTo>
                      <a:pt x="729" y="232"/>
                    </a:lnTo>
                    <a:lnTo>
                      <a:pt x="729" y="232"/>
                    </a:lnTo>
                    <a:lnTo>
                      <a:pt x="729" y="232"/>
                    </a:lnTo>
                    <a:lnTo>
                      <a:pt x="729" y="232"/>
                    </a:lnTo>
                    <a:lnTo>
                      <a:pt x="729" y="232"/>
                    </a:lnTo>
                    <a:lnTo>
                      <a:pt x="729" y="232"/>
                    </a:lnTo>
                    <a:lnTo>
                      <a:pt x="729" y="234"/>
                    </a:lnTo>
                    <a:lnTo>
                      <a:pt x="729" y="234"/>
                    </a:lnTo>
                    <a:lnTo>
                      <a:pt x="727" y="234"/>
                    </a:lnTo>
                    <a:lnTo>
                      <a:pt x="727" y="234"/>
                    </a:lnTo>
                    <a:lnTo>
                      <a:pt x="727" y="236"/>
                    </a:lnTo>
                    <a:lnTo>
                      <a:pt x="727" y="236"/>
                    </a:lnTo>
                    <a:lnTo>
                      <a:pt x="727" y="236"/>
                    </a:lnTo>
                    <a:lnTo>
                      <a:pt x="727" y="236"/>
                    </a:lnTo>
                    <a:lnTo>
                      <a:pt x="727" y="236"/>
                    </a:lnTo>
                    <a:lnTo>
                      <a:pt x="727" y="236"/>
                    </a:lnTo>
                    <a:lnTo>
                      <a:pt x="727" y="237"/>
                    </a:lnTo>
                    <a:lnTo>
                      <a:pt x="727" y="237"/>
                    </a:lnTo>
                    <a:lnTo>
                      <a:pt x="727" y="237"/>
                    </a:lnTo>
                    <a:lnTo>
                      <a:pt x="727" y="237"/>
                    </a:lnTo>
                    <a:lnTo>
                      <a:pt x="727" y="237"/>
                    </a:lnTo>
                    <a:lnTo>
                      <a:pt x="727" y="237"/>
                    </a:lnTo>
                    <a:lnTo>
                      <a:pt x="727" y="239"/>
                    </a:lnTo>
                    <a:lnTo>
                      <a:pt x="729" y="239"/>
                    </a:lnTo>
                    <a:lnTo>
                      <a:pt x="729" y="239"/>
                    </a:lnTo>
                    <a:lnTo>
                      <a:pt x="729" y="239"/>
                    </a:lnTo>
                    <a:lnTo>
                      <a:pt x="729" y="241"/>
                    </a:lnTo>
                    <a:lnTo>
                      <a:pt x="729" y="241"/>
                    </a:lnTo>
                    <a:lnTo>
                      <a:pt x="731" y="241"/>
                    </a:lnTo>
                    <a:lnTo>
                      <a:pt x="731" y="243"/>
                    </a:lnTo>
                    <a:lnTo>
                      <a:pt x="731" y="243"/>
                    </a:lnTo>
                    <a:lnTo>
                      <a:pt x="733" y="243"/>
                    </a:lnTo>
                    <a:lnTo>
                      <a:pt x="733" y="243"/>
                    </a:lnTo>
                    <a:lnTo>
                      <a:pt x="733" y="243"/>
                    </a:lnTo>
                    <a:lnTo>
                      <a:pt x="734" y="243"/>
                    </a:lnTo>
                    <a:lnTo>
                      <a:pt x="734" y="243"/>
                    </a:lnTo>
                    <a:lnTo>
                      <a:pt x="734" y="243"/>
                    </a:lnTo>
                    <a:lnTo>
                      <a:pt x="738" y="243"/>
                    </a:lnTo>
                    <a:lnTo>
                      <a:pt x="738" y="243"/>
                    </a:lnTo>
                    <a:lnTo>
                      <a:pt x="738" y="241"/>
                    </a:lnTo>
                    <a:lnTo>
                      <a:pt x="740" y="241"/>
                    </a:lnTo>
                    <a:lnTo>
                      <a:pt x="740" y="241"/>
                    </a:lnTo>
                    <a:lnTo>
                      <a:pt x="742" y="241"/>
                    </a:lnTo>
                    <a:lnTo>
                      <a:pt x="742" y="241"/>
                    </a:lnTo>
                    <a:lnTo>
                      <a:pt x="742" y="241"/>
                    </a:lnTo>
                    <a:lnTo>
                      <a:pt x="744" y="241"/>
                    </a:lnTo>
                    <a:lnTo>
                      <a:pt x="744" y="241"/>
                    </a:lnTo>
                    <a:lnTo>
                      <a:pt x="745" y="243"/>
                    </a:lnTo>
                    <a:lnTo>
                      <a:pt x="745" y="243"/>
                    </a:lnTo>
                    <a:lnTo>
                      <a:pt x="747" y="243"/>
                    </a:lnTo>
                    <a:lnTo>
                      <a:pt x="749" y="243"/>
                    </a:lnTo>
                    <a:lnTo>
                      <a:pt x="749" y="243"/>
                    </a:lnTo>
                    <a:lnTo>
                      <a:pt x="753" y="243"/>
                    </a:lnTo>
                    <a:lnTo>
                      <a:pt x="754" y="245"/>
                    </a:lnTo>
                    <a:lnTo>
                      <a:pt x="754" y="246"/>
                    </a:lnTo>
                    <a:lnTo>
                      <a:pt x="754" y="246"/>
                    </a:lnTo>
                    <a:lnTo>
                      <a:pt x="754" y="246"/>
                    </a:lnTo>
                    <a:lnTo>
                      <a:pt x="756" y="246"/>
                    </a:lnTo>
                    <a:lnTo>
                      <a:pt x="756" y="246"/>
                    </a:lnTo>
                    <a:lnTo>
                      <a:pt x="756" y="246"/>
                    </a:lnTo>
                    <a:lnTo>
                      <a:pt x="756" y="246"/>
                    </a:lnTo>
                    <a:lnTo>
                      <a:pt x="758" y="246"/>
                    </a:lnTo>
                    <a:lnTo>
                      <a:pt x="758" y="246"/>
                    </a:lnTo>
                    <a:lnTo>
                      <a:pt x="758" y="246"/>
                    </a:lnTo>
                    <a:lnTo>
                      <a:pt x="758" y="246"/>
                    </a:lnTo>
                    <a:lnTo>
                      <a:pt x="758" y="246"/>
                    </a:lnTo>
                    <a:lnTo>
                      <a:pt x="760" y="245"/>
                    </a:lnTo>
                    <a:lnTo>
                      <a:pt x="760" y="245"/>
                    </a:lnTo>
                    <a:lnTo>
                      <a:pt x="758" y="245"/>
                    </a:lnTo>
                    <a:lnTo>
                      <a:pt x="758" y="245"/>
                    </a:lnTo>
                    <a:lnTo>
                      <a:pt x="758" y="245"/>
                    </a:lnTo>
                    <a:lnTo>
                      <a:pt x="758" y="243"/>
                    </a:lnTo>
                    <a:lnTo>
                      <a:pt x="760" y="243"/>
                    </a:lnTo>
                    <a:lnTo>
                      <a:pt x="760" y="243"/>
                    </a:lnTo>
                    <a:lnTo>
                      <a:pt x="760" y="243"/>
                    </a:lnTo>
                    <a:lnTo>
                      <a:pt x="760" y="243"/>
                    </a:lnTo>
                    <a:lnTo>
                      <a:pt x="762" y="243"/>
                    </a:lnTo>
                    <a:lnTo>
                      <a:pt x="762" y="243"/>
                    </a:lnTo>
                    <a:lnTo>
                      <a:pt x="763" y="243"/>
                    </a:lnTo>
                    <a:lnTo>
                      <a:pt x="763" y="243"/>
                    </a:lnTo>
                    <a:lnTo>
                      <a:pt x="763" y="243"/>
                    </a:lnTo>
                    <a:lnTo>
                      <a:pt x="765" y="243"/>
                    </a:lnTo>
                    <a:lnTo>
                      <a:pt x="767" y="243"/>
                    </a:lnTo>
                    <a:lnTo>
                      <a:pt x="767" y="243"/>
                    </a:lnTo>
                    <a:lnTo>
                      <a:pt x="767" y="243"/>
                    </a:lnTo>
                    <a:lnTo>
                      <a:pt x="769" y="245"/>
                    </a:lnTo>
                    <a:lnTo>
                      <a:pt x="771" y="245"/>
                    </a:lnTo>
                    <a:lnTo>
                      <a:pt x="772" y="245"/>
                    </a:lnTo>
                    <a:lnTo>
                      <a:pt x="772" y="245"/>
                    </a:lnTo>
                    <a:lnTo>
                      <a:pt x="772" y="246"/>
                    </a:lnTo>
                    <a:lnTo>
                      <a:pt x="774" y="246"/>
                    </a:lnTo>
                    <a:lnTo>
                      <a:pt x="776" y="246"/>
                    </a:lnTo>
                    <a:lnTo>
                      <a:pt x="776" y="246"/>
                    </a:lnTo>
                    <a:lnTo>
                      <a:pt x="776" y="246"/>
                    </a:lnTo>
                    <a:lnTo>
                      <a:pt x="776" y="246"/>
                    </a:lnTo>
                    <a:lnTo>
                      <a:pt x="778" y="246"/>
                    </a:lnTo>
                    <a:lnTo>
                      <a:pt x="780" y="248"/>
                    </a:lnTo>
                    <a:lnTo>
                      <a:pt x="780" y="248"/>
                    </a:lnTo>
                    <a:lnTo>
                      <a:pt x="781" y="248"/>
                    </a:lnTo>
                    <a:lnTo>
                      <a:pt x="783" y="248"/>
                    </a:lnTo>
                    <a:lnTo>
                      <a:pt x="783" y="248"/>
                    </a:lnTo>
                    <a:lnTo>
                      <a:pt x="785" y="248"/>
                    </a:lnTo>
                    <a:lnTo>
                      <a:pt x="785" y="248"/>
                    </a:lnTo>
                    <a:lnTo>
                      <a:pt x="785" y="248"/>
                    </a:lnTo>
                    <a:lnTo>
                      <a:pt x="785" y="248"/>
                    </a:lnTo>
                    <a:lnTo>
                      <a:pt x="785" y="248"/>
                    </a:lnTo>
                    <a:lnTo>
                      <a:pt x="783" y="248"/>
                    </a:lnTo>
                    <a:lnTo>
                      <a:pt x="783" y="248"/>
                    </a:lnTo>
                    <a:lnTo>
                      <a:pt x="783" y="248"/>
                    </a:lnTo>
                    <a:lnTo>
                      <a:pt x="783" y="248"/>
                    </a:lnTo>
                    <a:lnTo>
                      <a:pt x="783" y="250"/>
                    </a:lnTo>
                    <a:lnTo>
                      <a:pt x="783" y="250"/>
                    </a:lnTo>
                    <a:lnTo>
                      <a:pt x="783" y="250"/>
                    </a:lnTo>
                    <a:lnTo>
                      <a:pt x="783" y="250"/>
                    </a:lnTo>
                    <a:lnTo>
                      <a:pt x="783" y="250"/>
                    </a:lnTo>
                    <a:lnTo>
                      <a:pt x="781" y="250"/>
                    </a:lnTo>
                    <a:lnTo>
                      <a:pt x="781" y="252"/>
                    </a:lnTo>
                    <a:lnTo>
                      <a:pt x="783" y="252"/>
                    </a:lnTo>
                    <a:lnTo>
                      <a:pt x="783" y="252"/>
                    </a:lnTo>
                    <a:lnTo>
                      <a:pt x="781" y="252"/>
                    </a:lnTo>
                    <a:lnTo>
                      <a:pt x="781" y="252"/>
                    </a:lnTo>
                    <a:lnTo>
                      <a:pt x="781" y="252"/>
                    </a:lnTo>
                    <a:lnTo>
                      <a:pt x="781" y="252"/>
                    </a:lnTo>
                    <a:lnTo>
                      <a:pt x="780" y="252"/>
                    </a:lnTo>
                    <a:lnTo>
                      <a:pt x="780" y="254"/>
                    </a:lnTo>
                    <a:lnTo>
                      <a:pt x="778" y="254"/>
                    </a:lnTo>
                    <a:lnTo>
                      <a:pt x="778" y="254"/>
                    </a:lnTo>
                    <a:lnTo>
                      <a:pt x="778" y="254"/>
                    </a:lnTo>
                    <a:lnTo>
                      <a:pt x="780" y="256"/>
                    </a:lnTo>
                    <a:lnTo>
                      <a:pt x="780" y="256"/>
                    </a:lnTo>
                    <a:lnTo>
                      <a:pt x="780" y="256"/>
                    </a:lnTo>
                    <a:lnTo>
                      <a:pt x="780" y="256"/>
                    </a:lnTo>
                    <a:lnTo>
                      <a:pt x="781" y="257"/>
                    </a:lnTo>
                    <a:lnTo>
                      <a:pt x="781" y="257"/>
                    </a:lnTo>
                    <a:lnTo>
                      <a:pt x="781" y="257"/>
                    </a:lnTo>
                    <a:lnTo>
                      <a:pt x="781" y="259"/>
                    </a:lnTo>
                    <a:lnTo>
                      <a:pt x="783" y="259"/>
                    </a:lnTo>
                    <a:lnTo>
                      <a:pt x="783" y="259"/>
                    </a:lnTo>
                    <a:lnTo>
                      <a:pt x="783" y="261"/>
                    </a:lnTo>
                    <a:lnTo>
                      <a:pt x="783" y="261"/>
                    </a:lnTo>
                    <a:lnTo>
                      <a:pt x="783" y="261"/>
                    </a:lnTo>
                    <a:lnTo>
                      <a:pt x="785" y="261"/>
                    </a:lnTo>
                    <a:lnTo>
                      <a:pt x="785" y="263"/>
                    </a:lnTo>
                    <a:lnTo>
                      <a:pt x="785" y="263"/>
                    </a:lnTo>
                    <a:lnTo>
                      <a:pt x="785" y="263"/>
                    </a:lnTo>
                    <a:lnTo>
                      <a:pt x="785" y="263"/>
                    </a:lnTo>
                    <a:lnTo>
                      <a:pt x="785" y="263"/>
                    </a:lnTo>
                    <a:lnTo>
                      <a:pt x="785" y="263"/>
                    </a:lnTo>
                    <a:lnTo>
                      <a:pt x="783" y="263"/>
                    </a:lnTo>
                    <a:lnTo>
                      <a:pt x="783" y="263"/>
                    </a:lnTo>
                    <a:lnTo>
                      <a:pt x="783" y="263"/>
                    </a:lnTo>
                    <a:lnTo>
                      <a:pt x="783" y="263"/>
                    </a:lnTo>
                    <a:lnTo>
                      <a:pt x="783" y="265"/>
                    </a:lnTo>
                    <a:lnTo>
                      <a:pt x="783" y="265"/>
                    </a:lnTo>
                    <a:lnTo>
                      <a:pt x="783" y="265"/>
                    </a:lnTo>
                    <a:lnTo>
                      <a:pt x="783" y="265"/>
                    </a:lnTo>
                    <a:lnTo>
                      <a:pt x="783" y="265"/>
                    </a:lnTo>
                    <a:lnTo>
                      <a:pt x="783" y="266"/>
                    </a:lnTo>
                    <a:lnTo>
                      <a:pt x="783" y="266"/>
                    </a:lnTo>
                    <a:lnTo>
                      <a:pt x="783" y="268"/>
                    </a:lnTo>
                    <a:lnTo>
                      <a:pt x="783" y="268"/>
                    </a:lnTo>
                    <a:lnTo>
                      <a:pt x="783" y="268"/>
                    </a:lnTo>
                    <a:lnTo>
                      <a:pt x="783" y="268"/>
                    </a:lnTo>
                    <a:lnTo>
                      <a:pt x="783" y="270"/>
                    </a:lnTo>
                    <a:lnTo>
                      <a:pt x="783" y="270"/>
                    </a:lnTo>
                    <a:lnTo>
                      <a:pt x="781" y="270"/>
                    </a:lnTo>
                    <a:lnTo>
                      <a:pt x="781" y="270"/>
                    </a:lnTo>
                    <a:lnTo>
                      <a:pt x="781" y="272"/>
                    </a:lnTo>
                    <a:lnTo>
                      <a:pt x="780" y="274"/>
                    </a:lnTo>
                    <a:lnTo>
                      <a:pt x="780" y="274"/>
                    </a:lnTo>
                    <a:lnTo>
                      <a:pt x="780" y="275"/>
                    </a:lnTo>
                    <a:lnTo>
                      <a:pt x="780" y="275"/>
                    </a:lnTo>
                    <a:lnTo>
                      <a:pt x="780" y="275"/>
                    </a:lnTo>
                    <a:lnTo>
                      <a:pt x="781" y="277"/>
                    </a:lnTo>
                    <a:lnTo>
                      <a:pt x="781" y="277"/>
                    </a:lnTo>
                    <a:lnTo>
                      <a:pt x="781" y="277"/>
                    </a:lnTo>
                    <a:lnTo>
                      <a:pt x="781" y="277"/>
                    </a:lnTo>
                    <a:lnTo>
                      <a:pt x="781" y="277"/>
                    </a:lnTo>
                    <a:lnTo>
                      <a:pt x="783" y="277"/>
                    </a:lnTo>
                    <a:lnTo>
                      <a:pt x="783" y="279"/>
                    </a:lnTo>
                    <a:lnTo>
                      <a:pt x="783" y="279"/>
                    </a:lnTo>
                    <a:lnTo>
                      <a:pt x="785" y="279"/>
                    </a:lnTo>
                    <a:lnTo>
                      <a:pt x="787" y="279"/>
                    </a:lnTo>
                    <a:lnTo>
                      <a:pt x="789" y="279"/>
                    </a:lnTo>
                    <a:lnTo>
                      <a:pt x="789" y="279"/>
                    </a:lnTo>
                    <a:lnTo>
                      <a:pt x="791" y="279"/>
                    </a:lnTo>
                    <a:lnTo>
                      <a:pt x="791" y="279"/>
                    </a:lnTo>
                    <a:lnTo>
                      <a:pt x="791" y="279"/>
                    </a:lnTo>
                    <a:lnTo>
                      <a:pt x="792" y="279"/>
                    </a:lnTo>
                    <a:lnTo>
                      <a:pt x="792" y="277"/>
                    </a:lnTo>
                    <a:lnTo>
                      <a:pt x="792" y="277"/>
                    </a:lnTo>
                    <a:lnTo>
                      <a:pt x="794" y="277"/>
                    </a:lnTo>
                    <a:lnTo>
                      <a:pt x="794" y="277"/>
                    </a:lnTo>
                    <a:lnTo>
                      <a:pt x="794" y="277"/>
                    </a:lnTo>
                    <a:lnTo>
                      <a:pt x="794" y="275"/>
                    </a:lnTo>
                    <a:lnTo>
                      <a:pt x="794" y="275"/>
                    </a:lnTo>
                    <a:lnTo>
                      <a:pt x="796" y="275"/>
                    </a:lnTo>
                    <a:lnTo>
                      <a:pt x="796" y="275"/>
                    </a:lnTo>
                    <a:lnTo>
                      <a:pt x="796" y="275"/>
                    </a:lnTo>
                    <a:lnTo>
                      <a:pt x="796" y="274"/>
                    </a:lnTo>
                    <a:lnTo>
                      <a:pt x="798" y="274"/>
                    </a:lnTo>
                    <a:lnTo>
                      <a:pt x="798" y="274"/>
                    </a:lnTo>
                    <a:lnTo>
                      <a:pt x="798" y="274"/>
                    </a:lnTo>
                    <a:lnTo>
                      <a:pt x="798" y="274"/>
                    </a:lnTo>
                    <a:lnTo>
                      <a:pt x="798" y="274"/>
                    </a:lnTo>
                    <a:lnTo>
                      <a:pt x="798" y="274"/>
                    </a:lnTo>
                    <a:lnTo>
                      <a:pt x="800" y="275"/>
                    </a:lnTo>
                    <a:lnTo>
                      <a:pt x="801" y="275"/>
                    </a:lnTo>
                    <a:lnTo>
                      <a:pt x="801" y="275"/>
                    </a:lnTo>
                    <a:lnTo>
                      <a:pt x="801" y="275"/>
                    </a:lnTo>
                    <a:lnTo>
                      <a:pt x="803" y="277"/>
                    </a:lnTo>
                    <a:lnTo>
                      <a:pt x="805" y="277"/>
                    </a:lnTo>
                    <a:lnTo>
                      <a:pt x="805" y="275"/>
                    </a:lnTo>
                    <a:lnTo>
                      <a:pt x="805" y="275"/>
                    </a:lnTo>
                    <a:lnTo>
                      <a:pt x="807" y="275"/>
                    </a:lnTo>
                    <a:lnTo>
                      <a:pt x="807" y="275"/>
                    </a:lnTo>
                    <a:lnTo>
                      <a:pt x="807" y="275"/>
                    </a:lnTo>
                    <a:lnTo>
                      <a:pt x="809" y="275"/>
                    </a:lnTo>
                    <a:lnTo>
                      <a:pt x="810" y="275"/>
                    </a:lnTo>
                    <a:lnTo>
                      <a:pt x="810" y="275"/>
                    </a:lnTo>
                    <a:lnTo>
                      <a:pt x="810" y="277"/>
                    </a:lnTo>
                    <a:lnTo>
                      <a:pt x="810" y="277"/>
                    </a:lnTo>
                    <a:lnTo>
                      <a:pt x="810" y="277"/>
                    </a:lnTo>
                    <a:lnTo>
                      <a:pt x="812" y="279"/>
                    </a:lnTo>
                    <a:lnTo>
                      <a:pt x="812" y="279"/>
                    </a:lnTo>
                    <a:lnTo>
                      <a:pt x="814" y="281"/>
                    </a:lnTo>
                    <a:lnTo>
                      <a:pt x="816" y="281"/>
                    </a:lnTo>
                    <a:lnTo>
                      <a:pt x="816" y="281"/>
                    </a:lnTo>
                    <a:lnTo>
                      <a:pt x="816" y="281"/>
                    </a:lnTo>
                    <a:lnTo>
                      <a:pt x="818" y="283"/>
                    </a:lnTo>
                    <a:lnTo>
                      <a:pt x="818" y="283"/>
                    </a:lnTo>
                    <a:lnTo>
                      <a:pt x="818" y="283"/>
                    </a:lnTo>
                    <a:lnTo>
                      <a:pt x="819" y="284"/>
                    </a:lnTo>
                    <a:lnTo>
                      <a:pt x="819" y="284"/>
                    </a:lnTo>
                    <a:lnTo>
                      <a:pt x="819" y="286"/>
                    </a:lnTo>
                    <a:lnTo>
                      <a:pt x="819" y="286"/>
                    </a:lnTo>
                    <a:lnTo>
                      <a:pt x="819" y="288"/>
                    </a:lnTo>
                    <a:lnTo>
                      <a:pt x="819" y="288"/>
                    </a:lnTo>
                    <a:lnTo>
                      <a:pt x="819" y="288"/>
                    </a:lnTo>
                    <a:lnTo>
                      <a:pt x="821" y="288"/>
                    </a:lnTo>
                    <a:lnTo>
                      <a:pt x="821" y="290"/>
                    </a:lnTo>
                    <a:lnTo>
                      <a:pt x="821" y="290"/>
                    </a:lnTo>
                    <a:lnTo>
                      <a:pt x="821" y="292"/>
                    </a:lnTo>
                    <a:lnTo>
                      <a:pt x="821" y="292"/>
                    </a:lnTo>
                    <a:lnTo>
                      <a:pt x="821" y="292"/>
                    </a:lnTo>
                    <a:lnTo>
                      <a:pt x="823" y="292"/>
                    </a:lnTo>
                    <a:lnTo>
                      <a:pt x="823" y="292"/>
                    </a:lnTo>
                    <a:lnTo>
                      <a:pt x="825" y="293"/>
                    </a:lnTo>
                    <a:lnTo>
                      <a:pt x="825" y="293"/>
                    </a:lnTo>
                    <a:lnTo>
                      <a:pt x="829" y="293"/>
                    </a:lnTo>
                    <a:lnTo>
                      <a:pt x="829" y="293"/>
                    </a:lnTo>
                    <a:lnTo>
                      <a:pt x="830" y="293"/>
                    </a:lnTo>
                    <a:lnTo>
                      <a:pt x="832" y="293"/>
                    </a:lnTo>
                    <a:lnTo>
                      <a:pt x="832" y="295"/>
                    </a:lnTo>
                    <a:lnTo>
                      <a:pt x="834" y="295"/>
                    </a:lnTo>
                    <a:lnTo>
                      <a:pt x="834" y="295"/>
                    </a:lnTo>
                    <a:lnTo>
                      <a:pt x="834" y="295"/>
                    </a:lnTo>
                    <a:lnTo>
                      <a:pt x="834" y="295"/>
                    </a:lnTo>
                    <a:lnTo>
                      <a:pt x="836" y="297"/>
                    </a:lnTo>
                    <a:lnTo>
                      <a:pt x="836" y="297"/>
                    </a:lnTo>
                    <a:lnTo>
                      <a:pt x="836" y="297"/>
                    </a:lnTo>
                    <a:lnTo>
                      <a:pt x="836" y="297"/>
                    </a:lnTo>
                    <a:lnTo>
                      <a:pt x="836" y="297"/>
                    </a:lnTo>
                    <a:lnTo>
                      <a:pt x="838" y="299"/>
                    </a:lnTo>
                    <a:lnTo>
                      <a:pt x="839" y="301"/>
                    </a:lnTo>
                    <a:lnTo>
                      <a:pt x="839" y="301"/>
                    </a:lnTo>
                    <a:lnTo>
                      <a:pt x="839" y="301"/>
                    </a:lnTo>
                    <a:lnTo>
                      <a:pt x="839" y="301"/>
                    </a:lnTo>
                    <a:lnTo>
                      <a:pt x="841" y="303"/>
                    </a:lnTo>
                    <a:lnTo>
                      <a:pt x="841" y="303"/>
                    </a:lnTo>
                    <a:lnTo>
                      <a:pt x="843" y="304"/>
                    </a:lnTo>
                    <a:lnTo>
                      <a:pt x="843" y="304"/>
                    </a:lnTo>
                    <a:lnTo>
                      <a:pt x="843" y="304"/>
                    </a:lnTo>
                    <a:lnTo>
                      <a:pt x="845" y="306"/>
                    </a:lnTo>
                    <a:lnTo>
                      <a:pt x="847" y="306"/>
                    </a:lnTo>
                    <a:lnTo>
                      <a:pt x="847" y="308"/>
                    </a:lnTo>
                    <a:lnTo>
                      <a:pt x="847" y="308"/>
                    </a:lnTo>
                    <a:lnTo>
                      <a:pt x="848" y="308"/>
                    </a:lnTo>
                    <a:lnTo>
                      <a:pt x="848" y="308"/>
                    </a:lnTo>
                    <a:lnTo>
                      <a:pt x="848" y="308"/>
                    </a:lnTo>
                    <a:lnTo>
                      <a:pt x="848" y="308"/>
                    </a:lnTo>
                    <a:lnTo>
                      <a:pt x="848" y="310"/>
                    </a:lnTo>
                    <a:lnTo>
                      <a:pt x="850" y="310"/>
                    </a:lnTo>
                    <a:lnTo>
                      <a:pt x="850" y="310"/>
                    </a:lnTo>
                    <a:lnTo>
                      <a:pt x="852" y="312"/>
                    </a:lnTo>
                    <a:lnTo>
                      <a:pt x="852" y="312"/>
                    </a:lnTo>
                    <a:lnTo>
                      <a:pt x="852" y="312"/>
                    </a:lnTo>
                    <a:lnTo>
                      <a:pt x="854" y="313"/>
                    </a:lnTo>
                    <a:lnTo>
                      <a:pt x="854" y="313"/>
                    </a:lnTo>
                    <a:lnTo>
                      <a:pt x="856" y="313"/>
                    </a:lnTo>
                    <a:lnTo>
                      <a:pt x="857" y="315"/>
                    </a:lnTo>
                    <a:lnTo>
                      <a:pt x="857" y="315"/>
                    </a:lnTo>
                    <a:lnTo>
                      <a:pt x="859" y="315"/>
                    </a:lnTo>
                    <a:lnTo>
                      <a:pt x="859" y="315"/>
                    </a:lnTo>
                    <a:lnTo>
                      <a:pt x="859" y="317"/>
                    </a:lnTo>
                    <a:lnTo>
                      <a:pt x="861" y="317"/>
                    </a:lnTo>
                    <a:lnTo>
                      <a:pt x="861" y="317"/>
                    </a:lnTo>
                    <a:lnTo>
                      <a:pt x="863" y="317"/>
                    </a:lnTo>
                    <a:lnTo>
                      <a:pt x="863" y="319"/>
                    </a:lnTo>
                    <a:lnTo>
                      <a:pt x="863" y="319"/>
                    </a:lnTo>
                    <a:lnTo>
                      <a:pt x="863" y="321"/>
                    </a:lnTo>
                    <a:lnTo>
                      <a:pt x="865" y="321"/>
                    </a:lnTo>
                    <a:lnTo>
                      <a:pt x="865" y="321"/>
                    </a:lnTo>
                    <a:lnTo>
                      <a:pt x="865" y="322"/>
                    </a:lnTo>
                    <a:lnTo>
                      <a:pt x="865" y="322"/>
                    </a:lnTo>
                    <a:lnTo>
                      <a:pt x="867" y="322"/>
                    </a:lnTo>
                    <a:lnTo>
                      <a:pt x="867" y="322"/>
                    </a:lnTo>
                    <a:lnTo>
                      <a:pt x="867" y="322"/>
                    </a:lnTo>
                    <a:lnTo>
                      <a:pt x="867" y="324"/>
                    </a:lnTo>
                    <a:lnTo>
                      <a:pt x="867" y="324"/>
                    </a:lnTo>
                    <a:lnTo>
                      <a:pt x="867" y="324"/>
                    </a:lnTo>
                    <a:lnTo>
                      <a:pt x="867" y="324"/>
                    </a:lnTo>
                    <a:lnTo>
                      <a:pt x="867" y="324"/>
                    </a:lnTo>
                    <a:lnTo>
                      <a:pt x="867" y="324"/>
                    </a:lnTo>
                    <a:lnTo>
                      <a:pt x="867" y="324"/>
                    </a:lnTo>
                    <a:lnTo>
                      <a:pt x="865" y="324"/>
                    </a:lnTo>
                    <a:lnTo>
                      <a:pt x="865" y="324"/>
                    </a:lnTo>
                    <a:lnTo>
                      <a:pt x="865" y="324"/>
                    </a:lnTo>
                    <a:lnTo>
                      <a:pt x="863" y="324"/>
                    </a:lnTo>
                    <a:lnTo>
                      <a:pt x="863" y="324"/>
                    </a:lnTo>
                    <a:lnTo>
                      <a:pt x="863" y="324"/>
                    </a:lnTo>
                    <a:lnTo>
                      <a:pt x="863" y="326"/>
                    </a:lnTo>
                    <a:lnTo>
                      <a:pt x="861" y="326"/>
                    </a:lnTo>
                    <a:lnTo>
                      <a:pt x="861" y="326"/>
                    </a:lnTo>
                    <a:lnTo>
                      <a:pt x="861" y="324"/>
                    </a:lnTo>
                    <a:lnTo>
                      <a:pt x="861" y="324"/>
                    </a:lnTo>
                    <a:lnTo>
                      <a:pt x="861" y="324"/>
                    </a:lnTo>
                    <a:lnTo>
                      <a:pt x="861" y="324"/>
                    </a:lnTo>
                    <a:lnTo>
                      <a:pt x="859" y="324"/>
                    </a:lnTo>
                    <a:lnTo>
                      <a:pt x="859" y="324"/>
                    </a:lnTo>
                    <a:lnTo>
                      <a:pt x="859" y="324"/>
                    </a:lnTo>
                    <a:lnTo>
                      <a:pt x="857" y="324"/>
                    </a:lnTo>
                    <a:lnTo>
                      <a:pt x="857" y="324"/>
                    </a:lnTo>
                    <a:lnTo>
                      <a:pt x="857" y="326"/>
                    </a:lnTo>
                    <a:lnTo>
                      <a:pt x="857" y="326"/>
                    </a:lnTo>
                    <a:lnTo>
                      <a:pt x="857" y="326"/>
                    </a:lnTo>
                    <a:lnTo>
                      <a:pt x="857" y="326"/>
                    </a:lnTo>
                    <a:lnTo>
                      <a:pt x="856" y="326"/>
                    </a:lnTo>
                    <a:lnTo>
                      <a:pt x="856" y="326"/>
                    </a:lnTo>
                    <a:lnTo>
                      <a:pt x="856" y="326"/>
                    </a:lnTo>
                    <a:lnTo>
                      <a:pt x="856" y="326"/>
                    </a:lnTo>
                    <a:lnTo>
                      <a:pt x="857" y="328"/>
                    </a:lnTo>
                    <a:lnTo>
                      <a:pt x="857" y="328"/>
                    </a:lnTo>
                    <a:lnTo>
                      <a:pt x="857" y="328"/>
                    </a:lnTo>
                    <a:lnTo>
                      <a:pt x="857" y="328"/>
                    </a:lnTo>
                    <a:lnTo>
                      <a:pt x="857" y="328"/>
                    </a:lnTo>
                    <a:lnTo>
                      <a:pt x="857" y="328"/>
                    </a:lnTo>
                    <a:lnTo>
                      <a:pt x="857" y="328"/>
                    </a:lnTo>
                    <a:lnTo>
                      <a:pt x="857" y="330"/>
                    </a:lnTo>
                    <a:lnTo>
                      <a:pt x="857" y="330"/>
                    </a:lnTo>
                    <a:lnTo>
                      <a:pt x="857" y="331"/>
                    </a:lnTo>
                    <a:lnTo>
                      <a:pt x="856" y="331"/>
                    </a:lnTo>
                    <a:lnTo>
                      <a:pt x="856" y="331"/>
                    </a:lnTo>
                    <a:lnTo>
                      <a:pt x="856" y="333"/>
                    </a:lnTo>
                    <a:lnTo>
                      <a:pt x="857" y="333"/>
                    </a:lnTo>
                    <a:lnTo>
                      <a:pt x="857" y="333"/>
                    </a:lnTo>
                    <a:lnTo>
                      <a:pt x="857" y="335"/>
                    </a:lnTo>
                    <a:lnTo>
                      <a:pt x="857" y="335"/>
                    </a:lnTo>
                    <a:lnTo>
                      <a:pt x="857" y="335"/>
                    </a:lnTo>
                    <a:lnTo>
                      <a:pt x="857" y="335"/>
                    </a:lnTo>
                    <a:lnTo>
                      <a:pt x="857" y="337"/>
                    </a:lnTo>
                    <a:lnTo>
                      <a:pt x="859" y="337"/>
                    </a:lnTo>
                    <a:lnTo>
                      <a:pt x="859" y="339"/>
                    </a:lnTo>
                    <a:lnTo>
                      <a:pt x="859" y="339"/>
                    </a:lnTo>
                    <a:lnTo>
                      <a:pt x="857" y="339"/>
                    </a:lnTo>
                    <a:lnTo>
                      <a:pt x="857" y="341"/>
                    </a:lnTo>
                    <a:lnTo>
                      <a:pt x="857" y="341"/>
                    </a:lnTo>
                    <a:lnTo>
                      <a:pt x="857" y="341"/>
                    </a:lnTo>
                    <a:lnTo>
                      <a:pt x="859" y="341"/>
                    </a:lnTo>
                    <a:lnTo>
                      <a:pt x="859" y="341"/>
                    </a:lnTo>
                    <a:lnTo>
                      <a:pt x="859" y="341"/>
                    </a:lnTo>
                    <a:lnTo>
                      <a:pt x="859" y="341"/>
                    </a:lnTo>
                    <a:lnTo>
                      <a:pt x="859" y="341"/>
                    </a:lnTo>
                    <a:lnTo>
                      <a:pt x="861" y="342"/>
                    </a:lnTo>
                    <a:lnTo>
                      <a:pt x="861" y="342"/>
                    </a:lnTo>
                    <a:lnTo>
                      <a:pt x="861" y="342"/>
                    </a:lnTo>
                    <a:lnTo>
                      <a:pt x="863" y="342"/>
                    </a:lnTo>
                    <a:lnTo>
                      <a:pt x="863" y="342"/>
                    </a:lnTo>
                    <a:lnTo>
                      <a:pt x="863" y="342"/>
                    </a:lnTo>
                    <a:lnTo>
                      <a:pt x="865" y="344"/>
                    </a:lnTo>
                    <a:lnTo>
                      <a:pt x="867" y="344"/>
                    </a:lnTo>
                    <a:lnTo>
                      <a:pt x="867" y="344"/>
                    </a:lnTo>
                    <a:lnTo>
                      <a:pt x="867" y="346"/>
                    </a:lnTo>
                    <a:lnTo>
                      <a:pt x="867" y="346"/>
                    </a:lnTo>
                    <a:lnTo>
                      <a:pt x="868" y="348"/>
                    </a:lnTo>
                    <a:lnTo>
                      <a:pt x="870" y="348"/>
                    </a:lnTo>
                    <a:lnTo>
                      <a:pt x="870" y="348"/>
                    </a:lnTo>
                    <a:lnTo>
                      <a:pt x="870" y="348"/>
                    </a:lnTo>
                    <a:lnTo>
                      <a:pt x="870" y="348"/>
                    </a:lnTo>
                    <a:lnTo>
                      <a:pt x="870" y="348"/>
                    </a:lnTo>
                    <a:lnTo>
                      <a:pt x="872" y="348"/>
                    </a:lnTo>
                    <a:lnTo>
                      <a:pt x="872" y="348"/>
                    </a:lnTo>
                    <a:lnTo>
                      <a:pt x="874" y="348"/>
                    </a:lnTo>
                    <a:lnTo>
                      <a:pt x="874" y="346"/>
                    </a:lnTo>
                    <a:lnTo>
                      <a:pt x="876" y="346"/>
                    </a:lnTo>
                    <a:lnTo>
                      <a:pt x="876" y="346"/>
                    </a:lnTo>
                    <a:lnTo>
                      <a:pt x="877" y="346"/>
                    </a:lnTo>
                    <a:lnTo>
                      <a:pt x="877" y="344"/>
                    </a:lnTo>
                    <a:lnTo>
                      <a:pt x="877" y="344"/>
                    </a:lnTo>
                    <a:lnTo>
                      <a:pt x="877" y="344"/>
                    </a:lnTo>
                    <a:lnTo>
                      <a:pt x="877" y="344"/>
                    </a:lnTo>
                    <a:lnTo>
                      <a:pt x="876" y="344"/>
                    </a:lnTo>
                    <a:lnTo>
                      <a:pt x="876" y="344"/>
                    </a:lnTo>
                    <a:lnTo>
                      <a:pt x="876" y="344"/>
                    </a:lnTo>
                    <a:lnTo>
                      <a:pt x="876" y="344"/>
                    </a:lnTo>
                    <a:lnTo>
                      <a:pt x="876" y="342"/>
                    </a:lnTo>
                    <a:lnTo>
                      <a:pt x="876" y="342"/>
                    </a:lnTo>
                    <a:lnTo>
                      <a:pt x="876" y="341"/>
                    </a:lnTo>
                    <a:lnTo>
                      <a:pt x="876" y="341"/>
                    </a:lnTo>
                    <a:lnTo>
                      <a:pt x="877" y="341"/>
                    </a:lnTo>
                    <a:lnTo>
                      <a:pt x="877" y="341"/>
                    </a:lnTo>
                    <a:lnTo>
                      <a:pt x="877" y="341"/>
                    </a:lnTo>
                    <a:lnTo>
                      <a:pt x="877" y="341"/>
                    </a:lnTo>
                    <a:lnTo>
                      <a:pt x="877" y="341"/>
                    </a:lnTo>
                    <a:lnTo>
                      <a:pt x="879" y="341"/>
                    </a:lnTo>
                    <a:lnTo>
                      <a:pt x="879" y="341"/>
                    </a:lnTo>
                    <a:lnTo>
                      <a:pt x="881" y="342"/>
                    </a:lnTo>
                    <a:lnTo>
                      <a:pt x="881" y="342"/>
                    </a:lnTo>
                    <a:lnTo>
                      <a:pt x="881" y="342"/>
                    </a:lnTo>
                    <a:lnTo>
                      <a:pt x="881" y="342"/>
                    </a:lnTo>
                    <a:lnTo>
                      <a:pt x="881" y="344"/>
                    </a:lnTo>
                    <a:lnTo>
                      <a:pt x="881" y="344"/>
                    </a:lnTo>
                    <a:lnTo>
                      <a:pt x="883" y="344"/>
                    </a:lnTo>
                    <a:lnTo>
                      <a:pt x="883" y="346"/>
                    </a:lnTo>
                    <a:lnTo>
                      <a:pt x="885" y="346"/>
                    </a:lnTo>
                    <a:lnTo>
                      <a:pt x="885" y="346"/>
                    </a:lnTo>
                    <a:lnTo>
                      <a:pt x="886" y="346"/>
                    </a:lnTo>
                    <a:lnTo>
                      <a:pt x="886" y="348"/>
                    </a:lnTo>
                    <a:lnTo>
                      <a:pt x="886" y="348"/>
                    </a:lnTo>
                    <a:lnTo>
                      <a:pt x="886" y="348"/>
                    </a:lnTo>
                    <a:lnTo>
                      <a:pt x="886" y="348"/>
                    </a:lnTo>
                    <a:lnTo>
                      <a:pt x="888" y="348"/>
                    </a:lnTo>
                    <a:lnTo>
                      <a:pt x="888" y="348"/>
                    </a:lnTo>
                    <a:lnTo>
                      <a:pt x="888" y="348"/>
                    </a:lnTo>
                    <a:lnTo>
                      <a:pt x="890" y="348"/>
                    </a:lnTo>
                    <a:lnTo>
                      <a:pt x="890" y="350"/>
                    </a:lnTo>
                    <a:lnTo>
                      <a:pt x="892" y="350"/>
                    </a:lnTo>
                    <a:lnTo>
                      <a:pt x="892" y="350"/>
                    </a:lnTo>
                    <a:lnTo>
                      <a:pt x="894" y="351"/>
                    </a:lnTo>
                    <a:lnTo>
                      <a:pt x="894" y="351"/>
                    </a:lnTo>
                    <a:lnTo>
                      <a:pt x="895" y="351"/>
                    </a:lnTo>
                    <a:lnTo>
                      <a:pt x="895" y="351"/>
                    </a:lnTo>
                    <a:lnTo>
                      <a:pt x="895" y="351"/>
                    </a:lnTo>
                    <a:lnTo>
                      <a:pt x="895" y="351"/>
                    </a:lnTo>
                    <a:lnTo>
                      <a:pt x="897" y="351"/>
                    </a:lnTo>
                    <a:lnTo>
                      <a:pt x="897" y="353"/>
                    </a:lnTo>
                    <a:lnTo>
                      <a:pt x="899" y="353"/>
                    </a:lnTo>
                    <a:lnTo>
                      <a:pt x="899" y="353"/>
                    </a:lnTo>
                    <a:lnTo>
                      <a:pt x="899" y="353"/>
                    </a:lnTo>
                    <a:lnTo>
                      <a:pt x="897" y="353"/>
                    </a:lnTo>
                    <a:lnTo>
                      <a:pt x="897" y="353"/>
                    </a:lnTo>
                    <a:lnTo>
                      <a:pt x="897" y="353"/>
                    </a:lnTo>
                    <a:lnTo>
                      <a:pt x="895" y="353"/>
                    </a:lnTo>
                    <a:lnTo>
                      <a:pt x="895" y="353"/>
                    </a:lnTo>
                    <a:lnTo>
                      <a:pt x="895" y="353"/>
                    </a:lnTo>
                    <a:lnTo>
                      <a:pt x="894" y="353"/>
                    </a:lnTo>
                    <a:lnTo>
                      <a:pt x="894" y="355"/>
                    </a:lnTo>
                    <a:lnTo>
                      <a:pt x="895" y="355"/>
                    </a:lnTo>
                    <a:lnTo>
                      <a:pt x="895" y="355"/>
                    </a:lnTo>
                    <a:lnTo>
                      <a:pt x="895" y="355"/>
                    </a:lnTo>
                    <a:lnTo>
                      <a:pt x="895" y="355"/>
                    </a:lnTo>
                    <a:lnTo>
                      <a:pt x="895" y="355"/>
                    </a:lnTo>
                    <a:lnTo>
                      <a:pt x="895" y="355"/>
                    </a:lnTo>
                    <a:lnTo>
                      <a:pt x="897" y="355"/>
                    </a:lnTo>
                    <a:lnTo>
                      <a:pt x="897" y="355"/>
                    </a:lnTo>
                    <a:lnTo>
                      <a:pt x="899" y="355"/>
                    </a:lnTo>
                    <a:lnTo>
                      <a:pt x="899" y="357"/>
                    </a:lnTo>
                    <a:lnTo>
                      <a:pt x="899" y="357"/>
                    </a:lnTo>
                    <a:lnTo>
                      <a:pt x="899" y="357"/>
                    </a:lnTo>
                    <a:lnTo>
                      <a:pt x="899" y="357"/>
                    </a:lnTo>
                    <a:lnTo>
                      <a:pt x="899" y="359"/>
                    </a:lnTo>
                    <a:lnTo>
                      <a:pt x="899" y="360"/>
                    </a:lnTo>
                    <a:lnTo>
                      <a:pt x="901" y="360"/>
                    </a:lnTo>
                    <a:lnTo>
                      <a:pt x="901" y="362"/>
                    </a:lnTo>
                    <a:lnTo>
                      <a:pt x="901" y="362"/>
                    </a:lnTo>
                    <a:lnTo>
                      <a:pt x="901" y="364"/>
                    </a:lnTo>
                    <a:lnTo>
                      <a:pt x="901" y="366"/>
                    </a:lnTo>
                    <a:lnTo>
                      <a:pt x="901" y="366"/>
                    </a:lnTo>
                    <a:lnTo>
                      <a:pt x="903" y="368"/>
                    </a:lnTo>
                    <a:lnTo>
                      <a:pt x="903" y="368"/>
                    </a:lnTo>
                    <a:lnTo>
                      <a:pt x="904" y="369"/>
                    </a:lnTo>
                    <a:lnTo>
                      <a:pt x="904" y="369"/>
                    </a:lnTo>
                    <a:lnTo>
                      <a:pt x="904" y="369"/>
                    </a:lnTo>
                    <a:lnTo>
                      <a:pt x="904" y="369"/>
                    </a:lnTo>
                    <a:lnTo>
                      <a:pt x="906" y="369"/>
                    </a:lnTo>
                    <a:lnTo>
                      <a:pt x="906" y="371"/>
                    </a:lnTo>
                    <a:lnTo>
                      <a:pt x="908" y="373"/>
                    </a:lnTo>
                    <a:lnTo>
                      <a:pt x="908" y="373"/>
                    </a:lnTo>
                    <a:lnTo>
                      <a:pt x="910" y="373"/>
                    </a:lnTo>
                    <a:lnTo>
                      <a:pt x="910" y="375"/>
                    </a:lnTo>
                    <a:lnTo>
                      <a:pt x="910" y="375"/>
                    </a:lnTo>
                    <a:lnTo>
                      <a:pt x="910" y="375"/>
                    </a:lnTo>
                    <a:lnTo>
                      <a:pt x="910" y="375"/>
                    </a:lnTo>
                    <a:lnTo>
                      <a:pt x="912" y="375"/>
                    </a:lnTo>
                    <a:lnTo>
                      <a:pt x="912" y="377"/>
                    </a:lnTo>
                    <a:lnTo>
                      <a:pt x="914" y="375"/>
                    </a:lnTo>
                    <a:lnTo>
                      <a:pt x="915" y="375"/>
                    </a:lnTo>
                    <a:lnTo>
                      <a:pt x="915" y="375"/>
                    </a:lnTo>
                    <a:lnTo>
                      <a:pt x="915" y="375"/>
                    </a:lnTo>
                    <a:lnTo>
                      <a:pt x="917" y="375"/>
                    </a:lnTo>
                    <a:lnTo>
                      <a:pt x="917" y="375"/>
                    </a:lnTo>
                    <a:lnTo>
                      <a:pt x="919" y="375"/>
                    </a:lnTo>
                    <a:lnTo>
                      <a:pt x="919" y="375"/>
                    </a:lnTo>
                    <a:lnTo>
                      <a:pt x="921" y="375"/>
                    </a:lnTo>
                    <a:lnTo>
                      <a:pt x="921" y="373"/>
                    </a:lnTo>
                    <a:lnTo>
                      <a:pt x="921" y="373"/>
                    </a:lnTo>
                    <a:lnTo>
                      <a:pt x="921" y="373"/>
                    </a:lnTo>
                    <a:lnTo>
                      <a:pt x="923" y="373"/>
                    </a:lnTo>
                    <a:lnTo>
                      <a:pt x="924" y="373"/>
                    </a:lnTo>
                    <a:lnTo>
                      <a:pt x="926" y="375"/>
                    </a:lnTo>
                    <a:lnTo>
                      <a:pt x="926" y="375"/>
                    </a:lnTo>
                    <a:lnTo>
                      <a:pt x="926" y="375"/>
                    </a:lnTo>
                    <a:lnTo>
                      <a:pt x="928" y="375"/>
                    </a:lnTo>
                    <a:lnTo>
                      <a:pt x="928" y="375"/>
                    </a:lnTo>
                    <a:lnTo>
                      <a:pt x="935" y="373"/>
                    </a:lnTo>
                    <a:lnTo>
                      <a:pt x="937" y="373"/>
                    </a:lnTo>
                    <a:lnTo>
                      <a:pt x="937" y="373"/>
                    </a:lnTo>
                    <a:lnTo>
                      <a:pt x="939" y="375"/>
                    </a:lnTo>
                    <a:lnTo>
                      <a:pt x="939" y="375"/>
                    </a:lnTo>
                    <a:lnTo>
                      <a:pt x="941" y="375"/>
                    </a:lnTo>
                    <a:lnTo>
                      <a:pt x="941" y="375"/>
                    </a:lnTo>
                    <a:lnTo>
                      <a:pt x="941" y="377"/>
                    </a:lnTo>
                    <a:lnTo>
                      <a:pt x="941" y="377"/>
                    </a:lnTo>
                    <a:lnTo>
                      <a:pt x="942" y="377"/>
                    </a:lnTo>
                    <a:lnTo>
                      <a:pt x="942" y="377"/>
                    </a:lnTo>
                    <a:lnTo>
                      <a:pt x="942" y="379"/>
                    </a:lnTo>
                    <a:lnTo>
                      <a:pt x="942" y="379"/>
                    </a:lnTo>
                    <a:lnTo>
                      <a:pt x="944" y="380"/>
                    </a:lnTo>
                    <a:lnTo>
                      <a:pt x="944" y="380"/>
                    </a:lnTo>
                    <a:lnTo>
                      <a:pt x="944" y="382"/>
                    </a:lnTo>
                    <a:lnTo>
                      <a:pt x="944" y="382"/>
                    </a:lnTo>
                    <a:lnTo>
                      <a:pt x="946" y="382"/>
                    </a:lnTo>
                    <a:lnTo>
                      <a:pt x="946" y="382"/>
                    </a:lnTo>
                    <a:lnTo>
                      <a:pt x="946" y="384"/>
                    </a:lnTo>
                    <a:lnTo>
                      <a:pt x="946" y="384"/>
                    </a:lnTo>
                    <a:lnTo>
                      <a:pt x="946" y="384"/>
                    </a:lnTo>
                    <a:lnTo>
                      <a:pt x="946" y="384"/>
                    </a:lnTo>
                    <a:lnTo>
                      <a:pt x="946" y="384"/>
                    </a:lnTo>
                    <a:lnTo>
                      <a:pt x="946" y="384"/>
                    </a:lnTo>
                    <a:lnTo>
                      <a:pt x="946" y="384"/>
                    </a:lnTo>
                    <a:lnTo>
                      <a:pt x="946" y="386"/>
                    </a:lnTo>
                    <a:lnTo>
                      <a:pt x="946" y="386"/>
                    </a:lnTo>
                    <a:lnTo>
                      <a:pt x="944" y="386"/>
                    </a:lnTo>
                    <a:lnTo>
                      <a:pt x="944" y="386"/>
                    </a:lnTo>
                    <a:lnTo>
                      <a:pt x="944" y="386"/>
                    </a:lnTo>
                    <a:lnTo>
                      <a:pt x="944" y="388"/>
                    </a:lnTo>
                    <a:lnTo>
                      <a:pt x="944" y="388"/>
                    </a:lnTo>
                    <a:lnTo>
                      <a:pt x="944" y="388"/>
                    </a:lnTo>
                    <a:lnTo>
                      <a:pt x="944" y="388"/>
                    </a:lnTo>
                    <a:lnTo>
                      <a:pt x="946" y="388"/>
                    </a:lnTo>
                    <a:lnTo>
                      <a:pt x="948" y="389"/>
                    </a:lnTo>
                    <a:lnTo>
                      <a:pt x="948" y="389"/>
                    </a:lnTo>
                    <a:lnTo>
                      <a:pt x="948" y="389"/>
                    </a:lnTo>
                    <a:lnTo>
                      <a:pt x="948" y="389"/>
                    </a:lnTo>
                    <a:lnTo>
                      <a:pt x="948" y="391"/>
                    </a:lnTo>
                    <a:lnTo>
                      <a:pt x="950" y="389"/>
                    </a:lnTo>
                    <a:lnTo>
                      <a:pt x="952" y="389"/>
                    </a:lnTo>
                    <a:lnTo>
                      <a:pt x="952" y="391"/>
                    </a:lnTo>
                    <a:lnTo>
                      <a:pt x="952" y="391"/>
                    </a:lnTo>
                    <a:lnTo>
                      <a:pt x="952" y="391"/>
                    </a:lnTo>
                    <a:lnTo>
                      <a:pt x="953" y="391"/>
                    </a:lnTo>
                    <a:lnTo>
                      <a:pt x="953" y="391"/>
                    </a:lnTo>
                    <a:lnTo>
                      <a:pt x="953" y="393"/>
                    </a:lnTo>
                    <a:lnTo>
                      <a:pt x="953" y="393"/>
                    </a:lnTo>
                    <a:lnTo>
                      <a:pt x="953" y="393"/>
                    </a:lnTo>
                    <a:lnTo>
                      <a:pt x="953" y="393"/>
                    </a:lnTo>
                    <a:lnTo>
                      <a:pt x="955" y="393"/>
                    </a:lnTo>
                    <a:lnTo>
                      <a:pt x="955" y="395"/>
                    </a:lnTo>
                    <a:lnTo>
                      <a:pt x="955" y="395"/>
                    </a:lnTo>
                    <a:lnTo>
                      <a:pt x="957" y="395"/>
                    </a:lnTo>
                    <a:lnTo>
                      <a:pt x="957" y="395"/>
                    </a:lnTo>
                    <a:lnTo>
                      <a:pt x="959" y="393"/>
                    </a:lnTo>
                    <a:lnTo>
                      <a:pt x="961" y="393"/>
                    </a:lnTo>
                    <a:lnTo>
                      <a:pt x="961" y="393"/>
                    </a:lnTo>
                    <a:lnTo>
                      <a:pt x="961" y="393"/>
                    </a:lnTo>
                    <a:lnTo>
                      <a:pt x="961" y="393"/>
                    </a:lnTo>
                    <a:lnTo>
                      <a:pt x="964" y="393"/>
                    </a:lnTo>
                    <a:lnTo>
                      <a:pt x="964" y="393"/>
                    </a:lnTo>
                    <a:lnTo>
                      <a:pt x="964" y="393"/>
                    </a:lnTo>
                    <a:lnTo>
                      <a:pt x="966" y="393"/>
                    </a:lnTo>
                    <a:lnTo>
                      <a:pt x="966" y="393"/>
                    </a:lnTo>
                    <a:lnTo>
                      <a:pt x="966" y="393"/>
                    </a:lnTo>
                    <a:lnTo>
                      <a:pt x="966" y="393"/>
                    </a:lnTo>
                    <a:lnTo>
                      <a:pt x="968" y="393"/>
                    </a:lnTo>
                    <a:lnTo>
                      <a:pt x="968" y="391"/>
                    </a:lnTo>
                    <a:lnTo>
                      <a:pt x="968" y="391"/>
                    </a:lnTo>
                    <a:lnTo>
                      <a:pt x="968" y="391"/>
                    </a:lnTo>
                    <a:lnTo>
                      <a:pt x="968" y="391"/>
                    </a:lnTo>
                    <a:lnTo>
                      <a:pt x="968" y="391"/>
                    </a:lnTo>
                    <a:lnTo>
                      <a:pt x="970" y="391"/>
                    </a:lnTo>
                    <a:lnTo>
                      <a:pt x="971" y="391"/>
                    </a:lnTo>
                    <a:lnTo>
                      <a:pt x="971" y="391"/>
                    </a:lnTo>
                    <a:lnTo>
                      <a:pt x="971" y="391"/>
                    </a:lnTo>
                    <a:lnTo>
                      <a:pt x="973" y="391"/>
                    </a:lnTo>
                    <a:lnTo>
                      <a:pt x="973" y="393"/>
                    </a:lnTo>
                    <a:lnTo>
                      <a:pt x="973" y="393"/>
                    </a:lnTo>
                    <a:lnTo>
                      <a:pt x="975" y="393"/>
                    </a:lnTo>
                    <a:lnTo>
                      <a:pt x="977" y="395"/>
                    </a:lnTo>
                    <a:lnTo>
                      <a:pt x="977" y="395"/>
                    </a:lnTo>
                    <a:lnTo>
                      <a:pt x="977" y="395"/>
                    </a:lnTo>
                    <a:lnTo>
                      <a:pt x="977" y="395"/>
                    </a:lnTo>
                    <a:lnTo>
                      <a:pt x="979" y="395"/>
                    </a:lnTo>
                    <a:lnTo>
                      <a:pt x="979" y="395"/>
                    </a:lnTo>
                    <a:lnTo>
                      <a:pt x="979" y="395"/>
                    </a:lnTo>
                    <a:lnTo>
                      <a:pt x="980" y="397"/>
                    </a:lnTo>
                    <a:lnTo>
                      <a:pt x="980" y="397"/>
                    </a:lnTo>
                    <a:lnTo>
                      <a:pt x="980" y="397"/>
                    </a:lnTo>
                    <a:lnTo>
                      <a:pt x="980" y="397"/>
                    </a:lnTo>
                    <a:lnTo>
                      <a:pt x="980" y="397"/>
                    </a:lnTo>
                    <a:lnTo>
                      <a:pt x="980" y="398"/>
                    </a:lnTo>
                    <a:lnTo>
                      <a:pt x="982" y="398"/>
                    </a:lnTo>
                    <a:lnTo>
                      <a:pt x="982" y="398"/>
                    </a:lnTo>
                    <a:lnTo>
                      <a:pt x="982" y="398"/>
                    </a:lnTo>
                    <a:lnTo>
                      <a:pt x="982" y="400"/>
                    </a:lnTo>
                    <a:lnTo>
                      <a:pt x="982" y="400"/>
                    </a:lnTo>
                    <a:lnTo>
                      <a:pt x="982" y="400"/>
                    </a:lnTo>
                    <a:lnTo>
                      <a:pt x="984" y="400"/>
                    </a:lnTo>
                    <a:lnTo>
                      <a:pt x="982" y="400"/>
                    </a:lnTo>
                    <a:lnTo>
                      <a:pt x="982" y="402"/>
                    </a:lnTo>
                    <a:lnTo>
                      <a:pt x="984" y="402"/>
                    </a:lnTo>
                    <a:lnTo>
                      <a:pt x="984" y="404"/>
                    </a:lnTo>
                    <a:lnTo>
                      <a:pt x="984" y="404"/>
                    </a:lnTo>
                    <a:lnTo>
                      <a:pt x="986" y="404"/>
                    </a:lnTo>
                    <a:lnTo>
                      <a:pt x="986" y="404"/>
                    </a:lnTo>
                    <a:lnTo>
                      <a:pt x="986" y="406"/>
                    </a:lnTo>
                    <a:lnTo>
                      <a:pt x="988" y="406"/>
                    </a:lnTo>
                    <a:lnTo>
                      <a:pt x="988" y="406"/>
                    </a:lnTo>
                    <a:lnTo>
                      <a:pt x="988" y="406"/>
                    </a:lnTo>
                    <a:lnTo>
                      <a:pt x="989" y="406"/>
                    </a:lnTo>
                    <a:lnTo>
                      <a:pt x="991" y="407"/>
                    </a:lnTo>
                    <a:lnTo>
                      <a:pt x="991" y="407"/>
                    </a:lnTo>
                    <a:lnTo>
                      <a:pt x="991" y="407"/>
                    </a:lnTo>
                    <a:lnTo>
                      <a:pt x="991" y="407"/>
                    </a:lnTo>
                    <a:lnTo>
                      <a:pt x="993" y="407"/>
                    </a:lnTo>
                    <a:lnTo>
                      <a:pt x="993" y="409"/>
                    </a:lnTo>
                    <a:lnTo>
                      <a:pt x="995" y="409"/>
                    </a:lnTo>
                    <a:lnTo>
                      <a:pt x="995" y="409"/>
                    </a:lnTo>
                    <a:lnTo>
                      <a:pt x="995" y="409"/>
                    </a:lnTo>
                    <a:lnTo>
                      <a:pt x="995" y="411"/>
                    </a:lnTo>
                    <a:lnTo>
                      <a:pt x="995" y="411"/>
                    </a:lnTo>
                    <a:lnTo>
                      <a:pt x="995" y="411"/>
                    </a:lnTo>
                    <a:lnTo>
                      <a:pt x="997" y="411"/>
                    </a:lnTo>
                    <a:lnTo>
                      <a:pt x="997" y="413"/>
                    </a:lnTo>
                    <a:lnTo>
                      <a:pt x="997" y="413"/>
                    </a:lnTo>
                    <a:lnTo>
                      <a:pt x="997" y="415"/>
                    </a:lnTo>
                    <a:lnTo>
                      <a:pt x="997" y="415"/>
                    </a:lnTo>
                    <a:lnTo>
                      <a:pt x="997" y="415"/>
                    </a:lnTo>
                    <a:lnTo>
                      <a:pt x="997" y="415"/>
                    </a:lnTo>
                    <a:lnTo>
                      <a:pt x="997" y="417"/>
                    </a:lnTo>
                    <a:lnTo>
                      <a:pt x="997" y="417"/>
                    </a:lnTo>
                    <a:lnTo>
                      <a:pt x="999" y="417"/>
                    </a:lnTo>
                    <a:lnTo>
                      <a:pt x="999" y="417"/>
                    </a:lnTo>
                    <a:lnTo>
                      <a:pt x="999" y="418"/>
                    </a:lnTo>
                    <a:lnTo>
                      <a:pt x="997" y="418"/>
                    </a:lnTo>
                    <a:lnTo>
                      <a:pt x="997" y="418"/>
                    </a:lnTo>
                    <a:lnTo>
                      <a:pt x="997" y="420"/>
                    </a:lnTo>
                    <a:lnTo>
                      <a:pt x="997" y="420"/>
                    </a:lnTo>
                    <a:lnTo>
                      <a:pt x="997" y="420"/>
                    </a:lnTo>
                    <a:lnTo>
                      <a:pt x="995" y="422"/>
                    </a:lnTo>
                    <a:lnTo>
                      <a:pt x="995" y="422"/>
                    </a:lnTo>
                    <a:lnTo>
                      <a:pt x="995" y="422"/>
                    </a:lnTo>
                    <a:lnTo>
                      <a:pt x="995" y="422"/>
                    </a:lnTo>
                    <a:lnTo>
                      <a:pt x="993" y="422"/>
                    </a:lnTo>
                    <a:lnTo>
                      <a:pt x="991" y="424"/>
                    </a:lnTo>
                    <a:lnTo>
                      <a:pt x="991" y="424"/>
                    </a:lnTo>
                    <a:lnTo>
                      <a:pt x="989" y="424"/>
                    </a:lnTo>
                    <a:lnTo>
                      <a:pt x="989" y="424"/>
                    </a:lnTo>
                    <a:lnTo>
                      <a:pt x="989" y="424"/>
                    </a:lnTo>
                    <a:lnTo>
                      <a:pt x="989" y="426"/>
                    </a:lnTo>
                    <a:lnTo>
                      <a:pt x="988" y="426"/>
                    </a:lnTo>
                    <a:lnTo>
                      <a:pt x="988" y="426"/>
                    </a:lnTo>
                    <a:lnTo>
                      <a:pt x="988" y="426"/>
                    </a:lnTo>
                    <a:lnTo>
                      <a:pt x="988" y="427"/>
                    </a:lnTo>
                    <a:lnTo>
                      <a:pt x="988" y="427"/>
                    </a:lnTo>
                    <a:lnTo>
                      <a:pt x="988" y="427"/>
                    </a:lnTo>
                    <a:lnTo>
                      <a:pt x="989" y="427"/>
                    </a:lnTo>
                    <a:lnTo>
                      <a:pt x="989" y="427"/>
                    </a:lnTo>
                    <a:lnTo>
                      <a:pt x="989" y="429"/>
                    </a:lnTo>
                    <a:lnTo>
                      <a:pt x="989" y="429"/>
                    </a:lnTo>
                    <a:lnTo>
                      <a:pt x="989" y="429"/>
                    </a:lnTo>
                    <a:lnTo>
                      <a:pt x="989" y="429"/>
                    </a:lnTo>
                    <a:lnTo>
                      <a:pt x="991" y="429"/>
                    </a:lnTo>
                    <a:lnTo>
                      <a:pt x="991" y="431"/>
                    </a:lnTo>
                    <a:lnTo>
                      <a:pt x="991" y="431"/>
                    </a:lnTo>
                    <a:lnTo>
                      <a:pt x="991" y="431"/>
                    </a:lnTo>
                    <a:lnTo>
                      <a:pt x="991" y="433"/>
                    </a:lnTo>
                    <a:lnTo>
                      <a:pt x="991" y="433"/>
                    </a:lnTo>
                    <a:lnTo>
                      <a:pt x="991" y="435"/>
                    </a:lnTo>
                    <a:lnTo>
                      <a:pt x="991" y="435"/>
                    </a:lnTo>
                    <a:lnTo>
                      <a:pt x="989" y="436"/>
                    </a:lnTo>
                    <a:lnTo>
                      <a:pt x="989" y="436"/>
                    </a:lnTo>
                    <a:lnTo>
                      <a:pt x="989" y="436"/>
                    </a:lnTo>
                    <a:lnTo>
                      <a:pt x="989" y="438"/>
                    </a:lnTo>
                    <a:lnTo>
                      <a:pt x="989" y="438"/>
                    </a:lnTo>
                    <a:lnTo>
                      <a:pt x="989" y="438"/>
                    </a:lnTo>
                    <a:lnTo>
                      <a:pt x="989" y="438"/>
                    </a:lnTo>
                    <a:lnTo>
                      <a:pt x="989" y="440"/>
                    </a:lnTo>
                    <a:lnTo>
                      <a:pt x="989" y="440"/>
                    </a:lnTo>
                    <a:lnTo>
                      <a:pt x="989" y="440"/>
                    </a:lnTo>
                    <a:lnTo>
                      <a:pt x="989" y="440"/>
                    </a:lnTo>
                    <a:lnTo>
                      <a:pt x="991" y="440"/>
                    </a:lnTo>
                    <a:lnTo>
                      <a:pt x="991" y="442"/>
                    </a:lnTo>
                    <a:lnTo>
                      <a:pt x="993" y="442"/>
                    </a:lnTo>
                    <a:lnTo>
                      <a:pt x="993" y="442"/>
                    </a:lnTo>
                    <a:lnTo>
                      <a:pt x="993" y="442"/>
                    </a:lnTo>
                    <a:lnTo>
                      <a:pt x="993" y="444"/>
                    </a:lnTo>
                    <a:lnTo>
                      <a:pt x="995" y="444"/>
                    </a:lnTo>
                    <a:lnTo>
                      <a:pt x="997" y="444"/>
                    </a:lnTo>
                    <a:lnTo>
                      <a:pt x="997" y="444"/>
                    </a:lnTo>
                    <a:lnTo>
                      <a:pt x="999" y="442"/>
                    </a:lnTo>
                    <a:lnTo>
                      <a:pt x="999" y="442"/>
                    </a:lnTo>
                    <a:lnTo>
                      <a:pt x="999" y="442"/>
                    </a:lnTo>
                    <a:lnTo>
                      <a:pt x="1000" y="442"/>
                    </a:lnTo>
                    <a:lnTo>
                      <a:pt x="1000" y="442"/>
                    </a:lnTo>
                    <a:lnTo>
                      <a:pt x="1002" y="442"/>
                    </a:lnTo>
                    <a:lnTo>
                      <a:pt x="1002" y="444"/>
                    </a:lnTo>
                    <a:lnTo>
                      <a:pt x="1002" y="444"/>
                    </a:lnTo>
                    <a:lnTo>
                      <a:pt x="1006" y="444"/>
                    </a:lnTo>
                    <a:lnTo>
                      <a:pt x="1006" y="444"/>
                    </a:lnTo>
                    <a:lnTo>
                      <a:pt x="1006" y="444"/>
                    </a:lnTo>
                    <a:lnTo>
                      <a:pt x="1008" y="444"/>
                    </a:lnTo>
                    <a:lnTo>
                      <a:pt x="1008" y="444"/>
                    </a:lnTo>
                    <a:lnTo>
                      <a:pt x="1009" y="444"/>
                    </a:lnTo>
                    <a:lnTo>
                      <a:pt x="1009" y="445"/>
                    </a:lnTo>
                    <a:lnTo>
                      <a:pt x="1009" y="447"/>
                    </a:lnTo>
                    <a:lnTo>
                      <a:pt x="1011" y="447"/>
                    </a:lnTo>
                    <a:lnTo>
                      <a:pt x="1011" y="447"/>
                    </a:lnTo>
                    <a:lnTo>
                      <a:pt x="1011" y="447"/>
                    </a:lnTo>
                    <a:lnTo>
                      <a:pt x="1011" y="449"/>
                    </a:lnTo>
                    <a:lnTo>
                      <a:pt x="1011" y="449"/>
                    </a:lnTo>
                    <a:lnTo>
                      <a:pt x="1011" y="449"/>
                    </a:lnTo>
                    <a:lnTo>
                      <a:pt x="1013" y="449"/>
                    </a:lnTo>
                    <a:lnTo>
                      <a:pt x="1013" y="451"/>
                    </a:lnTo>
                    <a:lnTo>
                      <a:pt x="1013" y="451"/>
                    </a:lnTo>
                    <a:lnTo>
                      <a:pt x="1013" y="451"/>
                    </a:lnTo>
                    <a:lnTo>
                      <a:pt x="1013" y="451"/>
                    </a:lnTo>
                    <a:lnTo>
                      <a:pt x="1015" y="453"/>
                    </a:lnTo>
                    <a:lnTo>
                      <a:pt x="1015" y="454"/>
                    </a:lnTo>
                    <a:lnTo>
                      <a:pt x="1015" y="454"/>
                    </a:lnTo>
                    <a:lnTo>
                      <a:pt x="1017" y="456"/>
                    </a:lnTo>
                    <a:lnTo>
                      <a:pt x="1017" y="456"/>
                    </a:lnTo>
                    <a:lnTo>
                      <a:pt x="1017" y="456"/>
                    </a:lnTo>
                    <a:lnTo>
                      <a:pt x="1017" y="456"/>
                    </a:lnTo>
                    <a:lnTo>
                      <a:pt x="1017" y="456"/>
                    </a:lnTo>
                    <a:lnTo>
                      <a:pt x="1017" y="458"/>
                    </a:lnTo>
                    <a:lnTo>
                      <a:pt x="1017" y="458"/>
                    </a:lnTo>
                    <a:lnTo>
                      <a:pt x="1017" y="460"/>
                    </a:lnTo>
                    <a:lnTo>
                      <a:pt x="1017" y="460"/>
                    </a:lnTo>
                    <a:lnTo>
                      <a:pt x="1017" y="460"/>
                    </a:lnTo>
                    <a:lnTo>
                      <a:pt x="1017" y="460"/>
                    </a:lnTo>
                    <a:lnTo>
                      <a:pt x="1017" y="460"/>
                    </a:lnTo>
                    <a:lnTo>
                      <a:pt x="1017" y="462"/>
                    </a:lnTo>
                    <a:lnTo>
                      <a:pt x="1017" y="462"/>
                    </a:lnTo>
                    <a:lnTo>
                      <a:pt x="1015" y="462"/>
                    </a:lnTo>
                    <a:lnTo>
                      <a:pt x="1015" y="462"/>
                    </a:lnTo>
                    <a:lnTo>
                      <a:pt x="1015" y="462"/>
                    </a:lnTo>
                    <a:lnTo>
                      <a:pt x="1015" y="462"/>
                    </a:lnTo>
                    <a:lnTo>
                      <a:pt x="1015" y="464"/>
                    </a:lnTo>
                    <a:lnTo>
                      <a:pt x="1013" y="464"/>
                    </a:lnTo>
                    <a:lnTo>
                      <a:pt x="1013" y="464"/>
                    </a:lnTo>
                    <a:lnTo>
                      <a:pt x="1011" y="464"/>
                    </a:lnTo>
                    <a:lnTo>
                      <a:pt x="1011" y="465"/>
                    </a:lnTo>
                    <a:lnTo>
                      <a:pt x="1011" y="465"/>
                    </a:lnTo>
                    <a:lnTo>
                      <a:pt x="1013" y="465"/>
                    </a:lnTo>
                    <a:lnTo>
                      <a:pt x="1013" y="467"/>
                    </a:lnTo>
                    <a:lnTo>
                      <a:pt x="1015" y="467"/>
                    </a:lnTo>
                    <a:lnTo>
                      <a:pt x="1015" y="467"/>
                    </a:lnTo>
                    <a:lnTo>
                      <a:pt x="1015" y="469"/>
                    </a:lnTo>
                    <a:lnTo>
                      <a:pt x="1017" y="469"/>
                    </a:lnTo>
                    <a:lnTo>
                      <a:pt x="1017" y="469"/>
                    </a:lnTo>
                    <a:lnTo>
                      <a:pt x="1017" y="471"/>
                    </a:lnTo>
                    <a:lnTo>
                      <a:pt x="1018" y="471"/>
                    </a:lnTo>
                    <a:lnTo>
                      <a:pt x="1018" y="473"/>
                    </a:lnTo>
                    <a:lnTo>
                      <a:pt x="1020" y="473"/>
                    </a:lnTo>
                    <a:lnTo>
                      <a:pt x="1022" y="474"/>
                    </a:lnTo>
                    <a:lnTo>
                      <a:pt x="1022" y="474"/>
                    </a:lnTo>
                    <a:lnTo>
                      <a:pt x="1024" y="476"/>
                    </a:lnTo>
                    <a:lnTo>
                      <a:pt x="1026" y="476"/>
                    </a:lnTo>
                    <a:lnTo>
                      <a:pt x="1026" y="478"/>
                    </a:lnTo>
                    <a:lnTo>
                      <a:pt x="1026" y="478"/>
                    </a:lnTo>
                    <a:lnTo>
                      <a:pt x="1027" y="478"/>
                    </a:lnTo>
                    <a:lnTo>
                      <a:pt x="1027" y="480"/>
                    </a:lnTo>
                    <a:lnTo>
                      <a:pt x="1029" y="480"/>
                    </a:lnTo>
                    <a:lnTo>
                      <a:pt x="1029" y="480"/>
                    </a:lnTo>
                    <a:lnTo>
                      <a:pt x="1031" y="480"/>
                    </a:lnTo>
                    <a:lnTo>
                      <a:pt x="1031" y="482"/>
                    </a:lnTo>
                    <a:lnTo>
                      <a:pt x="1031" y="482"/>
                    </a:lnTo>
                    <a:lnTo>
                      <a:pt x="1031" y="482"/>
                    </a:lnTo>
                    <a:lnTo>
                      <a:pt x="1031" y="482"/>
                    </a:lnTo>
                    <a:lnTo>
                      <a:pt x="1033" y="483"/>
                    </a:lnTo>
                    <a:lnTo>
                      <a:pt x="1033" y="483"/>
                    </a:lnTo>
                    <a:lnTo>
                      <a:pt x="1033" y="483"/>
                    </a:lnTo>
                    <a:lnTo>
                      <a:pt x="1033" y="485"/>
                    </a:lnTo>
                    <a:lnTo>
                      <a:pt x="1035" y="485"/>
                    </a:lnTo>
                    <a:lnTo>
                      <a:pt x="1035" y="485"/>
                    </a:lnTo>
                    <a:lnTo>
                      <a:pt x="1037" y="485"/>
                    </a:lnTo>
                    <a:lnTo>
                      <a:pt x="1038" y="485"/>
                    </a:lnTo>
                    <a:lnTo>
                      <a:pt x="1038" y="485"/>
                    </a:lnTo>
                    <a:lnTo>
                      <a:pt x="1038" y="487"/>
                    </a:lnTo>
                    <a:lnTo>
                      <a:pt x="1040" y="487"/>
                    </a:lnTo>
                    <a:lnTo>
                      <a:pt x="1040" y="487"/>
                    </a:lnTo>
                    <a:lnTo>
                      <a:pt x="1040" y="487"/>
                    </a:lnTo>
                    <a:lnTo>
                      <a:pt x="1040" y="487"/>
                    </a:lnTo>
                    <a:lnTo>
                      <a:pt x="1042" y="489"/>
                    </a:lnTo>
                    <a:lnTo>
                      <a:pt x="1042" y="489"/>
                    </a:lnTo>
                    <a:lnTo>
                      <a:pt x="1044" y="491"/>
                    </a:lnTo>
                    <a:lnTo>
                      <a:pt x="1044" y="491"/>
                    </a:lnTo>
                    <a:lnTo>
                      <a:pt x="1044" y="491"/>
                    </a:lnTo>
                    <a:lnTo>
                      <a:pt x="1046" y="491"/>
                    </a:lnTo>
                    <a:lnTo>
                      <a:pt x="1046" y="492"/>
                    </a:lnTo>
                    <a:lnTo>
                      <a:pt x="1046" y="492"/>
                    </a:lnTo>
                    <a:lnTo>
                      <a:pt x="1047" y="492"/>
                    </a:lnTo>
                    <a:lnTo>
                      <a:pt x="1047" y="492"/>
                    </a:lnTo>
                    <a:lnTo>
                      <a:pt x="1047" y="492"/>
                    </a:lnTo>
                    <a:lnTo>
                      <a:pt x="1049" y="494"/>
                    </a:lnTo>
                    <a:lnTo>
                      <a:pt x="1051" y="494"/>
                    </a:lnTo>
                    <a:lnTo>
                      <a:pt x="1051" y="494"/>
                    </a:lnTo>
                    <a:lnTo>
                      <a:pt x="1051" y="496"/>
                    </a:lnTo>
                    <a:lnTo>
                      <a:pt x="1051" y="496"/>
                    </a:lnTo>
                    <a:lnTo>
                      <a:pt x="1051" y="500"/>
                    </a:lnTo>
                    <a:lnTo>
                      <a:pt x="1051" y="500"/>
                    </a:lnTo>
                    <a:lnTo>
                      <a:pt x="1051" y="500"/>
                    </a:lnTo>
                    <a:lnTo>
                      <a:pt x="1051" y="500"/>
                    </a:lnTo>
                    <a:lnTo>
                      <a:pt x="1051" y="502"/>
                    </a:lnTo>
                    <a:lnTo>
                      <a:pt x="1051" y="503"/>
                    </a:lnTo>
                    <a:lnTo>
                      <a:pt x="1053" y="503"/>
                    </a:lnTo>
                    <a:lnTo>
                      <a:pt x="1053" y="505"/>
                    </a:lnTo>
                    <a:lnTo>
                      <a:pt x="1053" y="505"/>
                    </a:lnTo>
                    <a:lnTo>
                      <a:pt x="1053" y="507"/>
                    </a:lnTo>
                    <a:lnTo>
                      <a:pt x="1055" y="507"/>
                    </a:lnTo>
                    <a:lnTo>
                      <a:pt x="1055" y="507"/>
                    </a:lnTo>
                    <a:lnTo>
                      <a:pt x="1055" y="507"/>
                    </a:lnTo>
                    <a:lnTo>
                      <a:pt x="1056" y="507"/>
                    </a:lnTo>
                    <a:lnTo>
                      <a:pt x="1058" y="507"/>
                    </a:lnTo>
                    <a:lnTo>
                      <a:pt x="1060" y="507"/>
                    </a:lnTo>
                    <a:lnTo>
                      <a:pt x="1060" y="505"/>
                    </a:lnTo>
                    <a:lnTo>
                      <a:pt x="1060" y="505"/>
                    </a:lnTo>
                    <a:lnTo>
                      <a:pt x="1062" y="505"/>
                    </a:lnTo>
                    <a:lnTo>
                      <a:pt x="1062" y="505"/>
                    </a:lnTo>
                    <a:lnTo>
                      <a:pt x="1062" y="505"/>
                    </a:lnTo>
                    <a:lnTo>
                      <a:pt x="1064" y="505"/>
                    </a:lnTo>
                    <a:lnTo>
                      <a:pt x="1064" y="505"/>
                    </a:lnTo>
                    <a:lnTo>
                      <a:pt x="1064" y="503"/>
                    </a:lnTo>
                    <a:lnTo>
                      <a:pt x="1064" y="503"/>
                    </a:lnTo>
                    <a:lnTo>
                      <a:pt x="1065" y="503"/>
                    </a:lnTo>
                    <a:lnTo>
                      <a:pt x="1065" y="503"/>
                    </a:lnTo>
                    <a:lnTo>
                      <a:pt x="1065" y="502"/>
                    </a:lnTo>
                    <a:lnTo>
                      <a:pt x="1065" y="502"/>
                    </a:lnTo>
                    <a:lnTo>
                      <a:pt x="1065" y="500"/>
                    </a:lnTo>
                    <a:lnTo>
                      <a:pt x="1065" y="500"/>
                    </a:lnTo>
                    <a:lnTo>
                      <a:pt x="1065" y="500"/>
                    </a:lnTo>
                    <a:lnTo>
                      <a:pt x="1065" y="500"/>
                    </a:lnTo>
                    <a:lnTo>
                      <a:pt x="1067" y="500"/>
                    </a:lnTo>
                    <a:lnTo>
                      <a:pt x="1067" y="498"/>
                    </a:lnTo>
                    <a:lnTo>
                      <a:pt x="1067" y="498"/>
                    </a:lnTo>
                    <a:lnTo>
                      <a:pt x="1067" y="498"/>
                    </a:lnTo>
                    <a:lnTo>
                      <a:pt x="1067" y="498"/>
                    </a:lnTo>
                    <a:lnTo>
                      <a:pt x="1069" y="498"/>
                    </a:lnTo>
                    <a:lnTo>
                      <a:pt x="1069" y="498"/>
                    </a:lnTo>
                    <a:lnTo>
                      <a:pt x="1069" y="498"/>
                    </a:lnTo>
                    <a:lnTo>
                      <a:pt x="1069" y="496"/>
                    </a:lnTo>
                    <a:lnTo>
                      <a:pt x="1069" y="496"/>
                    </a:lnTo>
                    <a:lnTo>
                      <a:pt x="1071" y="496"/>
                    </a:lnTo>
                    <a:lnTo>
                      <a:pt x="1071" y="496"/>
                    </a:lnTo>
                    <a:lnTo>
                      <a:pt x="1071" y="496"/>
                    </a:lnTo>
                    <a:lnTo>
                      <a:pt x="1071" y="494"/>
                    </a:lnTo>
                    <a:lnTo>
                      <a:pt x="1073" y="494"/>
                    </a:lnTo>
                    <a:lnTo>
                      <a:pt x="1074" y="492"/>
                    </a:lnTo>
                    <a:lnTo>
                      <a:pt x="1074" y="492"/>
                    </a:lnTo>
                    <a:lnTo>
                      <a:pt x="1076" y="491"/>
                    </a:lnTo>
                    <a:lnTo>
                      <a:pt x="1078" y="491"/>
                    </a:lnTo>
                    <a:lnTo>
                      <a:pt x="1078" y="491"/>
                    </a:lnTo>
                    <a:lnTo>
                      <a:pt x="1080" y="491"/>
                    </a:lnTo>
                    <a:lnTo>
                      <a:pt x="1082" y="489"/>
                    </a:lnTo>
                    <a:lnTo>
                      <a:pt x="1082" y="489"/>
                    </a:lnTo>
                    <a:lnTo>
                      <a:pt x="1082" y="489"/>
                    </a:lnTo>
                    <a:lnTo>
                      <a:pt x="1084" y="489"/>
                    </a:lnTo>
                    <a:lnTo>
                      <a:pt x="1084" y="489"/>
                    </a:lnTo>
                    <a:lnTo>
                      <a:pt x="1085" y="487"/>
                    </a:lnTo>
                    <a:lnTo>
                      <a:pt x="1087" y="487"/>
                    </a:lnTo>
                    <a:lnTo>
                      <a:pt x="1087" y="485"/>
                    </a:lnTo>
                    <a:lnTo>
                      <a:pt x="1087" y="485"/>
                    </a:lnTo>
                    <a:lnTo>
                      <a:pt x="1089" y="485"/>
                    </a:lnTo>
                    <a:lnTo>
                      <a:pt x="1089" y="483"/>
                    </a:lnTo>
                    <a:lnTo>
                      <a:pt x="1089" y="483"/>
                    </a:lnTo>
                    <a:lnTo>
                      <a:pt x="1091" y="483"/>
                    </a:lnTo>
                    <a:lnTo>
                      <a:pt x="1091" y="483"/>
                    </a:lnTo>
                    <a:lnTo>
                      <a:pt x="1091" y="483"/>
                    </a:lnTo>
                    <a:lnTo>
                      <a:pt x="1091" y="483"/>
                    </a:lnTo>
                    <a:lnTo>
                      <a:pt x="1093" y="483"/>
                    </a:lnTo>
                    <a:lnTo>
                      <a:pt x="1093" y="483"/>
                    </a:lnTo>
                    <a:lnTo>
                      <a:pt x="1093" y="485"/>
                    </a:lnTo>
                    <a:lnTo>
                      <a:pt x="1094" y="485"/>
                    </a:lnTo>
                    <a:lnTo>
                      <a:pt x="1094" y="485"/>
                    </a:lnTo>
                    <a:lnTo>
                      <a:pt x="1096" y="485"/>
                    </a:lnTo>
                    <a:lnTo>
                      <a:pt x="1096" y="485"/>
                    </a:lnTo>
                    <a:lnTo>
                      <a:pt x="1098" y="485"/>
                    </a:lnTo>
                    <a:lnTo>
                      <a:pt x="1098" y="485"/>
                    </a:lnTo>
                    <a:lnTo>
                      <a:pt x="1098" y="485"/>
                    </a:lnTo>
                    <a:lnTo>
                      <a:pt x="1098" y="485"/>
                    </a:lnTo>
                    <a:lnTo>
                      <a:pt x="1100" y="485"/>
                    </a:lnTo>
                    <a:lnTo>
                      <a:pt x="1100" y="485"/>
                    </a:lnTo>
                    <a:lnTo>
                      <a:pt x="1102" y="485"/>
                    </a:lnTo>
                    <a:lnTo>
                      <a:pt x="1103" y="483"/>
                    </a:lnTo>
                    <a:lnTo>
                      <a:pt x="1105" y="483"/>
                    </a:lnTo>
                    <a:lnTo>
                      <a:pt x="1105" y="483"/>
                    </a:lnTo>
                    <a:lnTo>
                      <a:pt x="1105" y="483"/>
                    </a:lnTo>
                    <a:lnTo>
                      <a:pt x="1107" y="483"/>
                    </a:lnTo>
                    <a:lnTo>
                      <a:pt x="1107" y="483"/>
                    </a:lnTo>
                    <a:lnTo>
                      <a:pt x="1107" y="483"/>
                    </a:lnTo>
                    <a:lnTo>
                      <a:pt x="1109" y="483"/>
                    </a:lnTo>
                    <a:lnTo>
                      <a:pt x="1109" y="485"/>
                    </a:lnTo>
                    <a:lnTo>
                      <a:pt x="1109" y="485"/>
                    </a:lnTo>
                    <a:lnTo>
                      <a:pt x="1111" y="485"/>
                    </a:lnTo>
                    <a:lnTo>
                      <a:pt x="1111" y="485"/>
                    </a:lnTo>
                    <a:lnTo>
                      <a:pt x="1112" y="485"/>
                    </a:lnTo>
                    <a:lnTo>
                      <a:pt x="1112" y="487"/>
                    </a:lnTo>
                    <a:lnTo>
                      <a:pt x="1114" y="487"/>
                    </a:lnTo>
                    <a:lnTo>
                      <a:pt x="1118" y="485"/>
                    </a:lnTo>
                    <a:lnTo>
                      <a:pt x="1120" y="485"/>
                    </a:lnTo>
                    <a:lnTo>
                      <a:pt x="1122" y="485"/>
                    </a:lnTo>
                    <a:lnTo>
                      <a:pt x="1123" y="485"/>
                    </a:lnTo>
                    <a:lnTo>
                      <a:pt x="1125" y="485"/>
                    </a:lnTo>
                    <a:lnTo>
                      <a:pt x="1125" y="485"/>
                    </a:lnTo>
                    <a:lnTo>
                      <a:pt x="1125" y="485"/>
                    </a:lnTo>
                    <a:lnTo>
                      <a:pt x="1125" y="485"/>
                    </a:lnTo>
                    <a:lnTo>
                      <a:pt x="1127" y="485"/>
                    </a:lnTo>
                    <a:lnTo>
                      <a:pt x="1127" y="485"/>
                    </a:lnTo>
                    <a:lnTo>
                      <a:pt x="1127" y="485"/>
                    </a:lnTo>
                    <a:lnTo>
                      <a:pt x="1129" y="485"/>
                    </a:lnTo>
                    <a:lnTo>
                      <a:pt x="1129" y="485"/>
                    </a:lnTo>
                    <a:lnTo>
                      <a:pt x="1129" y="487"/>
                    </a:lnTo>
                    <a:lnTo>
                      <a:pt x="1129" y="487"/>
                    </a:lnTo>
                    <a:lnTo>
                      <a:pt x="1131" y="487"/>
                    </a:lnTo>
                    <a:lnTo>
                      <a:pt x="1131" y="485"/>
                    </a:lnTo>
                    <a:lnTo>
                      <a:pt x="1131" y="485"/>
                    </a:lnTo>
                    <a:lnTo>
                      <a:pt x="1132" y="485"/>
                    </a:lnTo>
                    <a:lnTo>
                      <a:pt x="1132" y="485"/>
                    </a:lnTo>
                    <a:lnTo>
                      <a:pt x="1132" y="485"/>
                    </a:lnTo>
                    <a:lnTo>
                      <a:pt x="1132" y="485"/>
                    </a:lnTo>
                    <a:lnTo>
                      <a:pt x="1132" y="485"/>
                    </a:lnTo>
                    <a:lnTo>
                      <a:pt x="1134" y="485"/>
                    </a:lnTo>
                    <a:lnTo>
                      <a:pt x="1134" y="485"/>
                    </a:lnTo>
                    <a:lnTo>
                      <a:pt x="1134" y="485"/>
                    </a:lnTo>
                    <a:lnTo>
                      <a:pt x="1134" y="485"/>
                    </a:lnTo>
                    <a:lnTo>
                      <a:pt x="1136" y="485"/>
                    </a:lnTo>
                    <a:lnTo>
                      <a:pt x="1136" y="487"/>
                    </a:lnTo>
                    <a:lnTo>
                      <a:pt x="1136" y="487"/>
                    </a:lnTo>
                    <a:lnTo>
                      <a:pt x="1136" y="487"/>
                    </a:lnTo>
                    <a:lnTo>
                      <a:pt x="1138" y="489"/>
                    </a:lnTo>
                    <a:lnTo>
                      <a:pt x="1138" y="489"/>
                    </a:lnTo>
                    <a:lnTo>
                      <a:pt x="1138" y="489"/>
                    </a:lnTo>
                    <a:lnTo>
                      <a:pt x="1140" y="489"/>
                    </a:lnTo>
                    <a:lnTo>
                      <a:pt x="1140" y="489"/>
                    </a:lnTo>
                    <a:lnTo>
                      <a:pt x="1140" y="489"/>
                    </a:lnTo>
                    <a:lnTo>
                      <a:pt x="1141" y="489"/>
                    </a:lnTo>
                    <a:lnTo>
                      <a:pt x="1141" y="491"/>
                    </a:lnTo>
                    <a:lnTo>
                      <a:pt x="1141" y="491"/>
                    </a:lnTo>
                    <a:lnTo>
                      <a:pt x="1141" y="491"/>
                    </a:lnTo>
                    <a:lnTo>
                      <a:pt x="1141" y="492"/>
                    </a:lnTo>
                    <a:lnTo>
                      <a:pt x="1141" y="492"/>
                    </a:lnTo>
                    <a:lnTo>
                      <a:pt x="1141" y="494"/>
                    </a:lnTo>
                    <a:lnTo>
                      <a:pt x="1141" y="494"/>
                    </a:lnTo>
                    <a:lnTo>
                      <a:pt x="1141" y="494"/>
                    </a:lnTo>
                    <a:lnTo>
                      <a:pt x="1141" y="496"/>
                    </a:lnTo>
                    <a:lnTo>
                      <a:pt x="1141" y="496"/>
                    </a:lnTo>
                    <a:lnTo>
                      <a:pt x="1141" y="496"/>
                    </a:lnTo>
                    <a:lnTo>
                      <a:pt x="1141" y="496"/>
                    </a:lnTo>
                    <a:lnTo>
                      <a:pt x="1143" y="496"/>
                    </a:lnTo>
                    <a:lnTo>
                      <a:pt x="1143" y="498"/>
                    </a:lnTo>
                    <a:lnTo>
                      <a:pt x="1143" y="498"/>
                    </a:lnTo>
                    <a:lnTo>
                      <a:pt x="1143" y="498"/>
                    </a:lnTo>
                    <a:lnTo>
                      <a:pt x="1145" y="500"/>
                    </a:lnTo>
                    <a:lnTo>
                      <a:pt x="1145" y="502"/>
                    </a:lnTo>
                    <a:lnTo>
                      <a:pt x="1145" y="502"/>
                    </a:lnTo>
                    <a:lnTo>
                      <a:pt x="1147" y="503"/>
                    </a:lnTo>
                    <a:lnTo>
                      <a:pt x="1147" y="503"/>
                    </a:lnTo>
                    <a:lnTo>
                      <a:pt x="1147" y="503"/>
                    </a:lnTo>
                    <a:lnTo>
                      <a:pt x="1149" y="505"/>
                    </a:lnTo>
                    <a:lnTo>
                      <a:pt x="1149" y="505"/>
                    </a:lnTo>
                    <a:lnTo>
                      <a:pt x="1149" y="505"/>
                    </a:lnTo>
                    <a:lnTo>
                      <a:pt x="1150" y="507"/>
                    </a:lnTo>
                    <a:lnTo>
                      <a:pt x="1150" y="507"/>
                    </a:lnTo>
                    <a:lnTo>
                      <a:pt x="1150" y="507"/>
                    </a:lnTo>
                    <a:lnTo>
                      <a:pt x="1152" y="509"/>
                    </a:lnTo>
                    <a:lnTo>
                      <a:pt x="1152" y="509"/>
                    </a:lnTo>
                    <a:lnTo>
                      <a:pt x="1154" y="509"/>
                    </a:lnTo>
                    <a:lnTo>
                      <a:pt x="1156" y="511"/>
                    </a:lnTo>
                    <a:lnTo>
                      <a:pt x="1156" y="512"/>
                    </a:lnTo>
                    <a:lnTo>
                      <a:pt x="1156" y="512"/>
                    </a:lnTo>
                    <a:lnTo>
                      <a:pt x="1158" y="514"/>
                    </a:lnTo>
                    <a:lnTo>
                      <a:pt x="1158" y="514"/>
                    </a:lnTo>
                    <a:lnTo>
                      <a:pt x="1159" y="514"/>
                    </a:lnTo>
                    <a:lnTo>
                      <a:pt x="1159" y="514"/>
                    </a:lnTo>
                    <a:lnTo>
                      <a:pt x="1159" y="514"/>
                    </a:lnTo>
                    <a:lnTo>
                      <a:pt x="1159" y="516"/>
                    </a:lnTo>
                    <a:lnTo>
                      <a:pt x="1159" y="516"/>
                    </a:lnTo>
                    <a:lnTo>
                      <a:pt x="1159" y="516"/>
                    </a:lnTo>
                    <a:lnTo>
                      <a:pt x="1161" y="516"/>
                    </a:lnTo>
                    <a:lnTo>
                      <a:pt x="1161" y="518"/>
                    </a:lnTo>
                    <a:lnTo>
                      <a:pt x="1161" y="518"/>
                    </a:lnTo>
                    <a:lnTo>
                      <a:pt x="1161" y="518"/>
                    </a:lnTo>
                    <a:lnTo>
                      <a:pt x="1161" y="518"/>
                    </a:lnTo>
                    <a:lnTo>
                      <a:pt x="1159" y="520"/>
                    </a:lnTo>
                    <a:lnTo>
                      <a:pt x="1159" y="520"/>
                    </a:lnTo>
                    <a:lnTo>
                      <a:pt x="1159" y="520"/>
                    </a:lnTo>
                    <a:lnTo>
                      <a:pt x="1159" y="520"/>
                    </a:lnTo>
                    <a:lnTo>
                      <a:pt x="1159" y="521"/>
                    </a:lnTo>
                    <a:lnTo>
                      <a:pt x="1163" y="521"/>
                    </a:lnTo>
                    <a:lnTo>
                      <a:pt x="1163" y="521"/>
                    </a:lnTo>
                    <a:lnTo>
                      <a:pt x="1163" y="521"/>
                    </a:lnTo>
                    <a:lnTo>
                      <a:pt x="1167" y="523"/>
                    </a:lnTo>
                    <a:lnTo>
                      <a:pt x="1167" y="523"/>
                    </a:lnTo>
                    <a:lnTo>
                      <a:pt x="1169" y="525"/>
                    </a:lnTo>
                    <a:lnTo>
                      <a:pt x="1169" y="525"/>
                    </a:lnTo>
                    <a:lnTo>
                      <a:pt x="1169" y="525"/>
                    </a:lnTo>
                    <a:lnTo>
                      <a:pt x="1170" y="525"/>
                    </a:lnTo>
                    <a:lnTo>
                      <a:pt x="1170" y="525"/>
                    </a:lnTo>
                    <a:lnTo>
                      <a:pt x="1170" y="525"/>
                    </a:lnTo>
                    <a:lnTo>
                      <a:pt x="1170" y="525"/>
                    </a:lnTo>
                    <a:lnTo>
                      <a:pt x="1170" y="527"/>
                    </a:lnTo>
                    <a:lnTo>
                      <a:pt x="1172" y="527"/>
                    </a:lnTo>
                    <a:lnTo>
                      <a:pt x="1172" y="527"/>
                    </a:lnTo>
                    <a:lnTo>
                      <a:pt x="1172" y="527"/>
                    </a:lnTo>
                    <a:lnTo>
                      <a:pt x="1174" y="529"/>
                    </a:lnTo>
                    <a:lnTo>
                      <a:pt x="1176" y="529"/>
                    </a:lnTo>
                    <a:lnTo>
                      <a:pt x="1178" y="530"/>
                    </a:lnTo>
                    <a:lnTo>
                      <a:pt x="1178" y="530"/>
                    </a:lnTo>
                    <a:lnTo>
                      <a:pt x="1178" y="530"/>
                    </a:lnTo>
                    <a:lnTo>
                      <a:pt x="1178" y="530"/>
                    </a:lnTo>
                    <a:lnTo>
                      <a:pt x="1178" y="532"/>
                    </a:lnTo>
                    <a:lnTo>
                      <a:pt x="1179" y="532"/>
                    </a:lnTo>
                    <a:lnTo>
                      <a:pt x="1179" y="534"/>
                    </a:lnTo>
                    <a:lnTo>
                      <a:pt x="1179" y="534"/>
                    </a:lnTo>
                    <a:lnTo>
                      <a:pt x="1179" y="534"/>
                    </a:lnTo>
                    <a:lnTo>
                      <a:pt x="1179" y="536"/>
                    </a:lnTo>
                    <a:lnTo>
                      <a:pt x="1179" y="536"/>
                    </a:lnTo>
                    <a:lnTo>
                      <a:pt x="1179" y="536"/>
                    </a:lnTo>
                    <a:lnTo>
                      <a:pt x="1183" y="538"/>
                    </a:lnTo>
                    <a:lnTo>
                      <a:pt x="1185" y="538"/>
                    </a:lnTo>
                    <a:lnTo>
                      <a:pt x="1185" y="538"/>
                    </a:lnTo>
                    <a:lnTo>
                      <a:pt x="1185" y="538"/>
                    </a:lnTo>
                    <a:lnTo>
                      <a:pt x="1185" y="538"/>
                    </a:lnTo>
                    <a:lnTo>
                      <a:pt x="1185" y="540"/>
                    </a:lnTo>
                    <a:lnTo>
                      <a:pt x="1185" y="540"/>
                    </a:lnTo>
                    <a:lnTo>
                      <a:pt x="1187" y="541"/>
                    </a:lnTo>
                    <a:lnTo>
                      <a:pt x="1188" y="543"/>
                    </a:lnTo>
                    <a:lnTo>
                      <a:pt x="1188" y="543"/>
                    </a:lnTo>
                    <a:lnTo>
                      <a:pt x="1190" y="543"/>
                    </a:lnTo>
                    <a:lnTo>
                      <a:pt x="1190" y="545"/>
                    </a:lnTo>
                    <a:lnTo>
                      <a:pt x="1190" y="545"/>
                    </a:lnTo>
                    <a:lnTo>
                      <a:pt x="1190" y="545"/>
                    </a:lnTo>
                    <a:lnTo>
                      <a:pt x="1190" y="545"/>
                    </a:lnTo>
                    <a:lnTo>
                      <a:pt x="1192" y="545"/>
                    </a:lnTo>
                    <a:lnTo>
                      <a:pt x="1192" y="545"/>
                    </a:lnTo>
                    <a:lnTo>
                      <a:pt x="1192" y="547"/>
                    </a:lnTo>
                    <a:lnTo>
                      <a:pt x="1192" y="547"/>
                    </a:lnTo>
                    <a:lnTo>
                      <a:pt x="1192" y="547"/>
                    </a:lnTo>
                    <a:lnTo>
                      <a:pt x="1192" y="547"/>
                    </a:lnTo>
                    <a:lnTo>
                      <a:pt x="1194" y="547"/>
                    </a:lnTo>
                    <a:lnTo>
                      <a:pt x="1194" y="549"/>
                    </a:lnTo>
                    <a:lnTo>
                      <a:pt x="1196" y="549"/>
                    </a:lnTo>
                    <a:lnTo>
                      <a:pt x="1196" y="549"/>
                    </a:lnTo>
                    <a:lnTo>
                      <a:pt x="1196" y="549"/>
                    </a:lnTo>
                    <a:lnTo>
                      <a:pt x="1196" y="549"/>
                    </a:lnTo>
                    <a:lnTo>
                      <a:pt x="1196" y="549"/>
                    </a:lnTo>
                    <a:lnTo>
                      <a:pt x="1197" y="550"/>
                    </a:lnTo>
                    <a:lnTo>
                      <a:pt x="1196" y="550"/>
                    </a:lnTo>
                    <a:lnTo>
                      <a:pt x="1196" y="550"/>
                    </a:lnTo>
                    <a:lnTo>
                      <a:pt x="1196" y="550"/>
                    </a:lnTo>
                    <a:lnTo>
                      <a:pt x="1196" y="550"/>
                    </a:lnTo>
                    <a:lnTo>
                      <a:pt x="1196" y="550"/>
                    </a:lnTo>
                    <a:lnTo>
                      <a:pt x="1196" y="550"/>
                    </a:lnTo>
                    <a:lnTo>
                      <a:pt x="1196" y="550"/>
                    </a:lnTo>
                    <a:lnTo>
                      <a:pt x="1196" y="550"/>
                    </a:lnTo>
                    <a:lnTo>
                      <a:pt x="1196" y="550"/>
                    </a:lnTo>
                    <a:lnTo>
                      <a:pt x="1196" y="552"/>
                    </a:lnTo>
                    <a:lnTo>
                      <a:pt x="1196" y="552"/>
                    </a:lnTo>
                    <a:lnTo>
                      <a:pt x="1196" y="552"/>
                    </a:lnTo>
                    <a:lnTo>
                      <a:pt x="1196" y="552"/>
                    </a:lnTo>
                    <a:lnTo>
                      <a:pt x="1197" y="552"/>
                    </a:lnTo>
                    <a:lnTo>
                      <a:pt x="1197" y="554"/>
                    </a:lnTo>
                    <a:lnTo>
                      <a:pt x="1197" y="554"/>
                    </a:lnTo>
                    <a:lnTo>
                      <a:pt x="1199" y="556"/>
                    </a:lnTo>
                    <a:lnTo>
                      <a:pt x="1199" y="556"/>
                    </a:lnTo>
                    <a:lnTo>
                      <a:pt x="1201" y="556"/>
                    </a:lnTo>
                    <a:lnTo>
                      <a:pt x="1201" y="556"/>
                    </a:lnTo>
                    <a:lnTo>
                      <a:pt x="1201" y="558"/>
                    </a:lnTo>
                    <a:lnTo>
                      <a:pt x="1203" y="558"/>
                    </a:lnTo>
                    <a:lnTo>
                      <a:pt x="1203" y="558"/>
                    </a:lnTo>
                    <a:lnTo>
                      <a:pt x="1203" y="558"/>
                    </a:lnTo>
                    <a:lnTo>
                      <a:pt x="1203" y="559"/>
                    </a:lnTo>
                    <a:lnTo>
                      <a:pt x="1205" y="559"/>
                    </a:lnTo>
                    <a:lnTo>
                      <a:pt x="1205" y="559"/>
                    </a:lnTo>
                    <a:lnTo>
                      <a:pt x="1205" y="561"/>
                    </a:lnTo>
                    <a:lnTo>
                      <a:pt x="1205" y="561"/>
                    </a:lnTo>
                    <a:lnTo>
                      <a:pt x="1207" y="561"/>
                    </a:lnTo>
                    <a:lnTo>
                      <a:pt x="1205" y="563"/>
                    </a:lnTo>
                    <a:lnTo>
                      <a:pt x="1205" y="563"/>
                    </a:lnTo>
                    <a:lnTo>
                      <a:pt x="1205" y="563"/>
                    </a:lnTo>
                    <a:lnTo>
                      <a:pt x="1205" y="563"/>
                    </a:lnTo>
                    <a:lnTo>
                      <a:pt x="1205" y="565"/>
                    </a:lnTo>
                    <a:lnTo>
                      <a:pt x="1205" y="565"/>
                    </a:lnTo>
                    <a:lnTo>
                      <a:pt x="1205" y="565"/>
                    </a:lnTo>
                    <a:lnTo>
                      <a:pt x="1205" y="567"/>
                    </a:lnTo>
                    <a:lnTo>
                      <a:pt x="1205" y="567"/>
                    </a:lnTo>
                    <a:lnTo>
                      <a:pt x="1203" y="567"/>
                    </a:lnTo>
                    <a:lnTo>
                      <a:pt x="1203" y="568"/>
                    </a:lnTo>
                    <a:lnTo>
                      <a:pt x="1203" y="568"/>
                    </a:lnTo>
                    <a:lnTo>
                      <a:pt x="1203" y="568"/>
                    </a:lnTo>
                    <a:lnTo>
                      <a:pt x="1203" y="568"/>
                    </a:lnTo>
                    <a:lnTo>
                      <a:pt x="1205" y="570"/>
                    </a:lnTo>
                    <a:lnTo>
                      <a:pt x="1205" y="570"/>
                    </a:lnTo>
                    <a:lnTo>
                      <a:pt x="1205" y="570"/>
                    </a:lnTo>
                    <a:lnTo>
                      <a:pt x="1207" y="572"/>
                    </a:lnTo>
                    <a:lnTo>
                      <a:pt x="1207" y="572"/>
                    </a:lnTo>
                    <a:lnTo>
                      <a:pt x="1207" y="572"/>
                    </a:lnTo>
                    <a:lnTo>
                      <a:pt x="1207" y="572"/>
                    </a:lnTo>
                    <a:lnTo>
                      <a:pt x="1208" y="572"/>
                    </a:lnTo>
                    <a:lnTo>
                      <a:pt x="1208" y="572"/>
                    </a:lnTo>
                    <a:lnTo>
                      <a:pt x="1208" y="574"/>
                    </a:lnTo>
                    <a:lnTo>
                      <a:pt x="1208" y="574"/>
                    </a:lnTo>
                    <a:lnTo>
                      <a:pt x="1208" y="574"/>
                    </a:lnTo>
                    <a:lnTo>
                      <a:pt x="1208" y="576"/>
                    </a:lnTo>
                    <a:lnTo>
                      <a:pt x="1207" y="576"/>
                    </a:lnTo>
                    <a:lnTo>
                      <a:pt x="1207" y="576"/>
                    </a:lnTo>
                    <a:lnTo>
                      <a:pt x="1207" y="576"/>
                    </a:lnTo>
                    <a:lnTo>
                      <a:pt x="1207" y="576"/>
                    </a:lnTo>
                    <a:lnTo>
                      <a:pt x="1207" y="576"/>
                    </a:lnTo>
                    <a:lnTo>
                      <a:pt x="1205" y="576"/>
                    </a:lnTo>
                    <a:lnTo>
                      <a:pt x="1205" y="578"/>
                    </a:lnTo>
                    <a:lnTo>
                      <a:pt x="1203" y="578"/>
                    </a:lnTo>
                    <a:lnTo>
                      <a:pt x="1203" y="578"/>
                    </a:lnTo>
                    <a:lnTo>
                      <a:pt x="1203" y="578"/>
                    </a:lnTo>
                    <a:lnTo>
                      <a:pt x="1203" y="578"/>
                    </a:lnTo>
                    <a:lnTo>
                      <a:pt x="1203" y="579"/>
                    </a:lnTo>
                    <a:lnTo>
                      <a:pt x="1205" y="579"/>
                    </a:lnTo>
                    <a:lnTo>
                      <a:pt x="1205" y="581"/>
                    </a:lnTo>
                    <a:lnTo>
                      <a:pt x="1205" y="581"/>
                    </a:lnTo>
                    <a:lnTo>
                      <a:pt x="1205" y="583"/>
                    </a:lnTo>
                    <a:lnTo>
                      <a:pt x="1205" y="583"/>
                    </a:lnTo>
                    <a:lnTo>
                      <a:pt x="1205" y="585"/>
                    </a:lnTo>
                    <a:lnTo>
                      <a:pt x="1205" y="585"/>
                    </a:lnTo>
                    <a:lnTo>
                      <a:pt x="1205" y="587"/>
                    </a:lnTo>
                    <a:lnTo>
                      <a:pt x="1205" y="587"/>
                    </a:lnTo>
                    <a:lnTo>
                      <a:pt x="1203" y="587"/>
                    </a:lnTo>
                    <a:lnTo>
                      <a:pt x="1203" y="587"/>
                    </a:lnTo>
                    <a:lnTo>
                      <a:pt x="1203" y="587"/>
                    </a:lnTo>
                    <a:lnTo>
                      <a:pt x="1203" y="587"/>
                    </a:lnTo>
                    <a:lnTo>
                      <a:pt x="1203" y="588"/>
                    </a:lnTo>
                    <a:lnTo>
                      <a:pt x="1203" y="588"/>
                    </a:lnTo>
                    <a:lnTo>
                      <a:pt x="1201" y="590"/>
                    </a:lnTo>
                    <a:lnTo>
                      <a:pt x="1201" y="590"/>
                    </a:lnTo>
                    <a:lnTo>
                      <a:pt x="1201" y="592"/>
                    </a:lnTo>
                    <a:lnTo>
                      <a:pt x="1201" y="592"/>
                    </a:lnTo>
                    <a:lnTo>
                      <a:pt x="1203" y="592"/>
                    </a:lnTo>
                    <a:lnTo>
                      <a:pt x="1203" y="592"/>
                    </a:lnTo>
                    <a:lnTo>
                      <a:pt x="1203" y="592"/>
                    </a:lnTo>
                    <a:lnTo>
                      <a:pt x="1203" y="594"/>
                    </a:lnTo>
                    <a:lnTo>
                      <a:pt x="1203" y="594"/>
                    </a:lnTo>
                    <a:lnTo>
                      <a:pt x="1203" y="594"/>
                    </a:lnTo>
                    <a:lnTo>
                      <a:pt x="1203" y="594"/>
                    </a:lnTo>
                    <a:lnTo>
                      <a:pt x="1203" y="594"/>
                    </a:lnTo>
                    <a:lnTo>
                      <a:pt x="1201" y="594"/>
                    </a:lnTo>
                    <a:lnTo>
                      <a:pt x="1199" y="596"/>
                    </a:lnTo>
                    <a:lnTo>
                      <a:pt x="1199" y="596"/>
                    </a:lnTo>
                    <a:lnTo>
                      <a:pt x="1197" y="596"/>
                    </a:lnTo>
                    <a:lnTo>
                      <a:pt x="1197" y="594"/>
                    </a:lnTo>
                    <a:lnTo>
                      <a:pt x="1196" y="594"/>
                    </a:lnTo>
                    <a:lnTo>
                      <a:pt x="1196" y="596"/>
                    </a:lnTo>
                    <a:lnTo>
                      <a:pt x="1196" y="596"/>
                    </a:lnTo>
                    <a:lnTo>
                      <a:pt x="1196" y="596"/>
                    </a:lnTo>
                    <a:lnTo>
                      <a:pt x="1194" y="596"/>
                    </a:lnTo>
                    <a:lnTo>
                      <a:pt x="1194" y="597"/>
                    </a:lnTo>
                    <a:lnTo>
                      <a:pt x="1194" y="597"/>
                    </a:lnTo>
                    <a:lnTo>
                      <a:pt x="1192" y="597"/>
                    </a:lnTo>
                    <a:lnTo>
                      <a:pt x="1192" y="597"/>
                    </a:lnTo>
                    <a:lnTo>
                      <a:pt x="1190" y="597"/>
                    </a:lnTo>
                    <a:lnTo>
                      <a:pt x="1190" y="599"/>
                    </a:lnTo>
                    <a:lnTo>
                      <a:pt x="1190" y="599"/>
                    </a:lnTo>
                    <a:lnTo>
                      <a:pt x="1190" y="599"/>
                    </a:lnTo>
                    <a:lnTo>
                      <a:pt x="1188" y="601"/>
                    </a:lnTo>
                    <a:lnTo>
                      <a:pt x="1187" y="601"/>
                    </a:lnTo>
                    <a:lnTo>
                      <a:pt x="1187" y="601"/>
                    </a:lnTo>
                    <a:lnTo>
                      <a:pt x="1187" y="603"/>
                    </a:lnTo>
                    <a:lnTo>
                      <a:pt x="1187" y="603"/>
                    </a:lnTo>
                    <a:lnTo>
                      <a:pt x="1187" y="603"/>
                    </a:lnTo>
                    <a:lnTo>
                      <a:pt x="1187" y="603"/>
                    </a:lnTo>
                    <a:lnTo>
                      <a:pt x="1188" y="605"/>
                    </a:lnTo>
                    <a:lnTo>
                      <a:pt x="1188" y="605"/>
                    </a:lnTo>
                    <a:lnTo>
                      <a:pt x="1188" y="605"/>
                    </a:lnTo>
                    <a:lnTo>
                      <a:pt x="1188" y="605"/>
                    </a:lnTo>
                    <a:lnTo>
                      <a:pt x="1188" y="605"/>
                    </a:lnTo>
                    <a:lnTo>
                      <a:pt x="1190" y="606"/>
                    </a:lnTo>
                    <a:lnTo>
                      <a:pt x="1190" y="606"/>
                    </a:lnTo>
                    <a:lnTo>
                      <a:pt x="1190" y="606"/>
                    </a:lnTo>
                    <a:lnTo>
                      <a:pt x="1190" y="608"/>
                    </a:lnTo>
                    <a:lnTo>
                      <a:pt x="1192" y="608"/>
                    </a:lnTo>
                    <a:lnTo>
                      <a:pt x="1192" y="610"/>
                    </a:lnTo>
                    <a:lnTo>
                      <a:pt x="1192" y="610"/>
                    </a:lnTo>
                    <a:lnTo>
                      <a:pt x="1194" y="610"/>
                    </a:lnTo>
                    <a:lnTo>
                      <a:pt x="1194" y="610"/>
                    </a:lnTo>
                    <a:lnTo>
                      <a:pt x="1194" y="612"/>
                    </a:lnTo>
                    <a:lnTo>
                      <a:pt x="1194" y="612"/>
                    </a:lnTo>
                    <a:lnTo>
                      <a:pt x="1194" y="612"/>
                    </a:lnTo>
                    <a:lnTo>
                      <a:pt x="1194" y="614"/>
                    </a:lnTo>
                    <a:lnTo>
                      <a:pt x="1194" y="614"/>
                    </a:lnTo>
                    <a:lnTo>
                      <a:pt x="1196" y="614"/>
                    </a:lnTo>
                    <a:lnTo>
                      <a:pt x="1196" y="616"/>
                    </a:lnTo>
                    <a:lnTo>
                      <a:pt x="1196" y="616"/>
                    </a:lnTo>
                    <a:lnTo>
                      <a:pt x="1196" y="616"/>
                    </a:lnTo>
                    <a:lnTo>
                      <a:pt x="1196" y="617"/>
                    </a:lnTo>
                    <a:lnTo>
                      <a:pt x="1194" y="617"/>
                    </a:lnTo>
                    <a:lnTo>
                      <a:pt x="1194" y="617"/>
                    </a:lnTo>
                    <a:lnTo>
                      <a:pt x="1194" y="617"/>
                    </a:lnTo>
                    <a:lnTo>
                      <a:pt x="1192" y="619"/>
                    </a:lnTo>
                    <a:lnTo>
                      <a:pt x="1192" y="619"/>
                    </a:lnTo>
                    <a:lnTo>
                      <a:pt x="1192" y="619"/>
                    </a:lnTo>
                    <a:lnTo>
                      <a:pt x="1192" y="619"/>
                    </a:lnTo>
                    <a:lnTo>
                      <a:pt x="1192" y="619"/>
                    </a:lnTo>
                    <a:lnTo>
                      <a:pt x="1192" y="619"/>
                    </a:lnTo>
                    <a:lnTo>
                      <a:pt x="1194" y="621"/>
                    </a:lnTo>
                    <a:lnTo>
                      <a:pt x="1194" y="621"/>
                    </a:lnTo>
                    <a:lnTo>
                      <a:pt x="1194" y="621"/>
                    </a:lnTo>
                    <a:lnTo>
                      <a:pt x="1194" y="623"/>
                    </a:lnTo>
                    <a:lnTo>
                      <a:pt x="1194" y="623"/>
                    </a:lnTo>
                    <a:lnTo>
                      <a:pt x="1192" y="623"/>
                    </a:lnTo>
                    <a:lnTo>
                      <a:pt x="1192" y="625"/>
                    </a:lnTo>
                    <a:lnTo>
                      <a:pt x="1192" y="625"/>
                    </a:lnTo>
                    <a:lnTo>
                      <a:pt x="1192" y="625"/>
                    </a:lnTo>
                    <a:lnTo>
                      <a:pt x="1192" y="625"/>
                    </a:lnTo>
                    <a:lnTo>
                      <a:pt x="1192" y="625"/>
                    </a:lnTo>
                    <a:lnTo>
                      <a:pt x="1192" y="626"/>
                    </a:lnTo>
                    <a:lnTo>
                      <a:pt x="1192" y="626"/>
                    </a:lnTo>
                    <a:lnTo>
                      <a:pt x="1192" y="626"/>
                    </a:lnTo>
                    <a:lnTo>
                      <a:pt x="1192" y="626"/>
                    </a:lnTo>
                    <a:lnTo>
                      <a:pt x="1192" y="628"/>
                    </a:lnTo>
                    <a:lnTo>
                      <a:pt x="1192" y="630"/>
                    </a:lnTo>
                    <a:lnTo>
                      <a:pt x="1192" y="630"/>
                    </a:lnTo>
                    <a:lnTo>
                      <a:pt x="1192" y="632"/>
                    </a:lnTo>
                    <a:lnTo>
                      <a:pt x="1192" y="632"/>
                    </a:lnTo>
                    <a:lnTo>
                      <a:pt x="1192" y="632"/>
                    </a:lnTo>
                    <a:lnTo>
                      <a:pt x="1192" y="632"/>
                    </a:lnTo>
                    <a:lnTo>
                      <a:pt x="1192" y="634"/>
                    </a:lnTo>
                    <a:lnTo>
                      <a:pt x="1190" y="634"/>
                    </a:lnTo>
                    <a:lnTo>
                      <a:pt x="1190" y="634"/>
                    </a:lnTo>
                    <a:lnTo>
                      <a:pt x="1190" y="634"/>
                    </a:lnTo>
                    <a:lnTo>
                      <a:pt x="1188" y="635"/>
                    </a:lnTo>
                    <a:lnTo>
                      <a:pt x="1188" y="635"/>
                    </a:lnTo>
                    <a:lnTo>
                      <a:pt x="1188" y="635"/>
                    </a:lnTo>
                    <a:lnTo>
                      <a:pt x="1188" y="635"/>
                    </a:lnTo>
                    <a:lnTo>
                      <a:pt x="1188" y="635"/>
                    </a:lnTo>
                    <a:lnTo>
                      <a:pt x="1188" y="637"/>
                    </a:lnTo>
                    <a:lnTo>
                      <a:pt x="1188" y="639"/>
                    </a:lnTo>
                    <a:lnTo>
                      <a:pt x="1188" y="643"/>
                    </a:lnTo>
                    <a:lnTo>
                      <a:pt x="1188" y="646"/>
                    </a:lnTo>
                    <a:lnTo>
                      <a:pt x="1188" y="650"/>
                    </a:lnTo>
                    <a:lnTo>
                      <a:pt x="1188" y="650"/>
                    </a:lnTo>
                    <a:lnTo>
                      <a:pt x="1188" y="652"/>
                    </a:lnTo>
                    <a:lnTo>
                      <a:pt x="1188" y="653"/>
                    </a:lnTo>
                    <a:lnTo>
                      <a:pt x="1188" y="653"/>
                    </a:lnTo>
                    <a:lnTo>
                      <a:pt x="1188" y="653"/>
                    </a:lnTo>
                    <a:lnTo>
                      <a:pt x="1190" y="653"/>
                    </a:lnTo>
                    <a:lnTo>
                      <a:pt x="1190" y="655"/>
                    </a:lnTo>
                    <a:lnTo>
                      <a:pt x="1190" y="655"/>
                    </a:lnTo>
                    <a:lnTo>
                      <a:pt x="1190" y="655"/>
                    </a:lnTo>
                    <a:lnTo>
                      <a:pt x="1190" y="655"/>
                    </a:lnTo>
                    <a:lnTo>
                      <a:pt x="1190" y="655"/>
                    </a:lnTo>
                    <a:lnTo>
                      <a:pt x="1192" y="657"/>
                    </a:lnTo>
                    <a:lnTo>
                      <a:pt x="1192" y="657"/>
                    </a:lnTo>
                    <a:lnTo>
                      <a:pt x="1194" y="657"/>
                    </a:lnTo>
                    <a:lnTo>
                      <a:pt x="1194" y="657"/>
                    </a:lnTo>
                    <a:lnTo>
                      <a:pt x="1196" y="659"/>
                    </a:lnTo>
                    <a:lnTo>
                      <a:pt x="1196" y="659"/>
                    </a:lnTo>
                    <a:lnTo>
                      <a:pt x="1196" y="659"/>
                    </a:lnTo>
                    <a:lnTo>
                      <a:pt x="1197" y="661"/>
                    </a:lnTo>
                    <a:lnTo>
                      <a:pt x="1197" y="661"/>
                    </a:lnTo>
                    <a:lnTo>
                      <a:pt x="1199" y="661"/>
                    </a:lnTo>
                    <a:lnTo>
                      <a:pt x="1199" y="661"/>
                    </a:lnTo>
                    <a:lnTo>
                      <a:pt x="1199" y="661"/>
                    </a:lnTo>
                    <a:lnTo>
                      <a:pt x="1199" y="663"/>
                    </a:lnTo>
                    <a:lnTo>
                      <a:pt x="1199" y="663"/>
                    </a:lnTo>
                    <a:lnTo>
                      <a:pt x="1201" y="663"/>
                    </a:lnTo>
                    <a:lnTo>
                      <a:pt x="1203" y="663"/>
                    </a:lnTo>
                    <a:lnTo>
                      <a:pt x="1205" y="663"/>
                    </a:lnTo>
                    <a:lnTo>
                      <a:pt x="1205" y="664"/>
                    </a:lnTo>
                    <a:lnTo>
                      <a:pt x="1205" y="664"/>
                    </a:lnTo>
                    <a:lnTo>
                      <a:pt x="1207" y="664"/>
                    </a:lnTo>
                    <a:lnTo>
                      <a:pt x="1207" y="664"/>
                    </a:lnTo>
                    <a:lnTo>
                      <a:pt x="1207" y="666"/>
                    </a:lnTo>
                    <a:lnTo>
                      <a:pt x="1207" y="666"/>
                    </a:lnTo>
                    <a:lnTo>
                      <a:pt x="1207" y="666"/>
                    </a:lnTo>
                    <a:lnTo>
                      <a:pt x="1207" y="668"/>
                    </a:lnTo>
                    <a:lnTo>
                      <a:pt x="1208" y="668"/>
                    </a:lnTo>
                    <a:lnTo>
                      <a:pt x="1208" y="670"/>
                    </a:lnTo>
                    <a:lnTo>
                      <a:pt x="1208" y="670"/>
                    </a:lnTo>
                    <a:lnTo>
                      <a:pt x="1208" y="670"/>
                    </a:lnTo>
                    <a:lnTo>
                      <a:pt x="1208" y="672"/>
                    </a:lnTo>
                    <a:lnTo>
                      <a:pt x="1208" y="672"/>
                    </a:lnTo>
                    <a:lnTo>
                      <a:pt x="1208" y="673"/>
                    </a:lnTo>
                    <a:lnTo>
                      <a:pt x="1208" y="675"/>
                    </a:lnTo>
                    <a:lnTo>
                      <a:pt x="1208" y="675"/>
                    </a:lnTo>
                    <a:lnTo>
                      <a:pt x="1208" y="675"/>
                    </a:lnTo>
                    <a:lnTo>
                      <a:pt x="1210" y="677"/>
                    </a:lnTo>
                    <a:lnTo>
                      <a:pt x="1210" y="677"/>
                    </a:lnTo>
                    <a:lnTo>
                      <a:pt x="1210" y="677"/>
                    </a:lnTo>
                    <a:lnTo>
                      <a:pt x="1212" y="677"/>
                    </a:lnTo>
                    <a:lnTo>
                      <a:pt x="1212" y="677"/>
                    </a:lnTo>
                    <a:lnTo>
                      <a:pt x="1216" y="679"/>
                    </a:lnTo>
                    <a:lnTo>
                      <a:pt x="1216" y="679"/>
                    </a:lnTo>
                    <a:lnTo>
                      <a:pt x="1216" y="679"/>
                    </a:lnTo>
                    <a:lnTo>
                      <a:pt x="1217" y="679"/>
                    </a:lnTo>
                    <a:lnTo>
                      <a:pt x="1217" y="679"/>
                    </a:lnTo>
                    <a:lnTo>
                      <a:pt x="1219" y="679"/>
                    </a:lnTo>
                    <a:lnTo>
                      <a:pt x="1219" y="679"/>
                    </a:lnTo>
                    <a:lnTo>
                      <a:pt x="1221" y="679"/>
                    </a:lnTo>
                    <a:lnTo>
                      <a:pt x="1221" y="679"/>
                    </a:lnTo>
                    <a:lnTo>
                      <a:pt x="1225" y="679"/>
                    </a:lnTo>
                    <a:lnTo>
                      <a:pt x="1225" y="679"/>
                    </a:lnTo>
                    <a:lnTo>
                      <a:pt x="1226" y="679"/>
                    </a:lnTo>
                    <a:lnTo>
                      <a:pt x="1226" y="679"/>
                    </a:lnTo>
                    <a:lnTo>
                      <a:pt x="1226" y="679"/>
                    </a:lnTo>
                    <a:lnTo>
                      <a:pt x="1228" y="679"/>
                    </a:lnTo>
                    <a:lnTo>
                      <a:pt x="1232" y="677"/>
                    </a:lnTo>
                    <a:lnTo>
                      <a:pt x="1234" y="677"/>
                    </a:lnTo>
                    <a:lnTo>
                      <a:pt x="1235" y="677"/>
                    </a:lnTo>
                    <a:lnTo>
                      <a:pt x="1235" y="677"/>
                    </a:lnTo>
                    <a:lnTo>
                      <a:pt x="1235" y="677"/>
                    </a:lnTo>
                    <a:lnTo>
                      <a:pt x="1237" y="677"/>
                    </a:lnTo>
                    <a:lnTo>
                      <a:pt x="1237" y="675"/>
                    </a:lnTo>
                    <a:lnTo>
                      <a:pt x="1239" y="675"/>
                    </a:lnTo>
                    <a:lnTo>
                      <a:pt x="1239" y="675"/>
                    </a:lnTo>
                    <a:lnTo>
                      <a:pt x="1239" y="675"/>
                    </a:lnTo>
                    <a:lnTo>
                      <a:pt x="1239" y="675"/>
                    </a:lnTo>
                    <a:lnTo>
                      <a:pt x="1241" y="675"/>
                    </a:lnTo>
                    <a:lnTo>
                      <a:pt x="1241" y="675"/>
                    </a:lnTo>
                    <a:lnTo>
                      <a:pt x="1243" y="673"/>
                    </a:lnTo>
                    <a:lnTo>
                      <a:pt x="1243" y="673"/>
                    </a:lnTo>
                    <a:lnTo>
                      <a:pt x="1243" y="673"/>
                    </a:lnTo>
                    <a:lnTo>
                      <a:pt x="1243" y="673"/>
                    </a:lnTo>
                    <a:lnTo>
                      <a:pt x="1244" y="673"/>
                    </a:lnTo>
                    <a:lnTo>
                      <a:pt x="1244" y="673"/>
                    </a:lnTo>
                    <a:lnTo>
                      <a:pt x="1246" y="675"/>
                    </a:lnTo>
                    <a:lnTo>
                      <a:pt x="1248" y="677"/>
                    </a:lnTo>
                    <a:lnTo>
                      <a:pt x="1248" y="677"/>
                    </a:lnTo>
                    <a:lnTo>
                      <a:pt x="1248" y="677"/>
                    </a:lnTo>
                    <a:lnTo>
                      <a:pt x="1250" y="677"/>
                    </a:lnTo>
                    <a:lnTo>
                      <a:pt x="1250" y="677"/>
                    </a:lnTo>
                    <a:lnTo>
                      <a:pt x="1252" y="679"/>
                    </a:lnTo>
                    <a:lnTo>
                      <a:pt x="1254" y="679"/>
                    </a:lnTo>
                    <a:lnTo>
                      <a:pt x="1254" y="679"/>
                    </a:lnTo>
                    <a:lnTo>
                      <a:pt x="1254" y="679"/>
                    </a:lnTo>
                    <a:lnTo>
                      <a:pt x="1254" y="679"/>
                    </a:lnTo>
                    <a:lnTo>
                      <a:pt x="1255" y="679"/>
                    </a:lnTo>
                    <a:lnTo>
                      <a:pt x="1255" y="679"/>
                    </a:lnTo>
                    <a:lnTo>
                      <a:pt x="1257" y="679"/>
                    </a:lnTo>
                    <a:lnTo>
                      <a:pt x="1261" y="679"/>
                    </a:lnTo>
                    <a:lnTo>
                      <a:pt x="1264" y="681"/>
                    </a:lnTo>
                    <a:lnTo>
                      <a:pt x="1268" y="682"/>
                    </a:lnTo>
                    <a:lnTo>
                      <a:pt x="1273" y="682"/>
                    </a:lnTo>
                    <a:lnTo>
                      <a:pt x="1275" y="684"/>
                    </a:lnTo>
                    <a:lnTo>
                      <a:pt x="1277" y="686"/>
                    </a:lnTo>
                    <a:lnTo>
                      <a:pt x="1279" y="686"/>
                    </a:lnTo>
                    <a:lnTo>
                      <a:pt x="1281" y="686"/>
                    </a:lnTo>
                    <a:lnTo>
                      <a:pt x="1281" y="688"/>
                    </a:lnTo>
                    <a:lnTo>
                      <a:pt x="1282" y="688"/>
                    </a:lnTo>
                    <a:lnTo>
                      <a:pt x="1282" y="688"/>
                    </a:lnTo>
                    <a:lnTo>
                      <a:pt x="1282" y="688"/>
                    </a:lnTo>
                    <a:lnTo>
                      <a:pt x="1284" y="690"/>
                    </a:lnTo>
                    <a:lnTo>
                      <a:pt x="1284" y="690"/>
                    </a:lnTo>
                    <a:lnTo>
                      <a:pt x="1284" y="690"/>
                    </a:lnTo>
                    <a:lnTo>
                      <a:pt x="1284" y="690"/>
                    </a:lnTo>
                    <a:lnTo>
                      <a:pt x="1284" y="690"/>
                    </a:lnTo>
                    <a:lnTo>
                      <a:pt x="1286" y="690"/>
                    </a:lnTo>
                    <a:lnTo>
                      <a:pt x="1286" y="690"/>
                    </a:lnTo>
                    <a:lnTo>
                      <a:pt x="1286" y="690"/>
                    </a:lnTo>
                    <a:lnTo>
                      <a:pt x="1286" y="691"/>
                    </a:lnTo>
                    <a:lnTo>
                      <a:pt x="1286" y="691"/>
                    </a:lnTo>
                    <a:lnTo>
                      <a:pt x="1286" y="693"/>
                    </a:lnTo>
                    <a:lnTo>
                      <a:pt x="1288" y="693"/>
                    </a:lnTo>
                    <a:lnTo>
                      <a:pt x="1288" y="693"/>
                    </a:lnTo>
                    <a:lnTo>
                      <a:pt x="1288" y="693"/>
                    </a:lnTo>
                    <a:lnTo>
                      <a:pt x="1288" y="695"/>
                    </a:lnTo>
                    <a:lnTo>
                      <a:pt x="1288" y="695"/>
                    </a:lnTo>
                    <a:lnTo>
                      <a:pt x="1288" y="697"/>
                    </a:lnTo>
                    <a:lnTo>
                      <a:pt x="1290" y="697"/>
                    </a:lnTo>
                    <a:lnTo>
                      <a:pt x="1290" y="697"/>
                    </a:lnTo>
                    <a:lnTo>
                      <a:pt x="1290" y="699"/>
                    </a:lnTo>
                    <a:lnTo>
                      <a:pt x="1290" y="701"/>
                    </a:lnTo>
                    <a:lnTo>
                      <a:pt x="1290" y="701"/>
                    </a:lnTo>
                    <a:lnTo>
                      <a:pt x="1292" y="702"/>
                    </a:lnTo>
                    <a:lnTo>
                      <a:pt x="1293" y="702"/>
                    </a:lnTo>
                    <a:lnTo>
                      <a:pt x="1293" y="702"/>
                    </a:lnTo>
                    <a:lnTo>
                      <a:pt x="1293" y="704"/>
                    </a:lnTo>
                    <a:lnTo>
                      <a:pt x="1293" y="704"/>
                    </a:lnTo>
                    <a:lnTo>
                      <a:pt x="1293" y="704"/>
                    </a:lnTo>
                    <a:lnTo>
                      <a:pt x="1295" y="706"/>
                    </a:lnTo>
                    <a:lnTo>
                      <a:pt x="1295" y="706"/>
                    </a:lnTo>
                    <a:lnTo>
                      <a:pt x="1295" y="706"/>
                    </a:lnTo>
                    <a:lnTo>
                      <a:pt x="1295" y="706"/>
                    </a:lnTo>
                    <a:lnTo>
                      <a:pt x="1293" y="708"/>
                    </a:lnTo>
                    <a:lnTo>
                      <a:pt x="1293" y="708"/>
                    </a:lnTo>
                    <a:lnTo>
                      <a:pt x="1293" y="708"/>
                    </a:lnTo>
                    <a:lnTo>
                      <a:pt x="1292" y="708"/>
                    </a:lnTo>
                    <a:lnTo>
                      <a:pt x="1292" y="708"/>
                    </a:lnTo>
                    <a:lnTo>
                      <a:pt x="1292" y="708"/>
                    </a:lnTo>
                    <a:lnTo>
                      <a:pt x="1292" y="708"/>
                    </a:lnTo>
                    <a:lnTo>
                      <a:pt x="1290" y="706"/>
                    </a:lnTo>
                    <a:lnTo>
                      <a:pt x="1290" y="706"/>
                    </a:lnTo>
                    <a:lnTo>
                      <a:pt x="1290" y="706"/>
                    </a:lnTo>
                    <a:lnTo>
                      <a:pt x="1290" y="706"/>
                    </a:lnTo>
                    <a:lnTo>
                      <a:pt x="1288" y="706"/>
                    </a:lnTo>
                    <a:lnTo>
                      <a:pt x="1288" y="706"/>
                    </a:lnTo>
                    <a:lnTo>
                      <a:pt x="1288" y="706"/>
                    </a:lnTo>
                    <a:lnTo>
                      <a:pt x="1288" y="706"/>
                    </a:lnTo>
                    <a:lnTo>
                      <a:pt x="1288" y="706"/>
                    </a:lnTo>
                    <a:lnTo>
                      <a:pt x="1286" y="708"/>
                    </a:lnTo>
                    <a:lnTo>
                      <a:pt x="1286" y="708"/>
                    </a:lnTo>
                    <a:lnTo>
                      <a:pt x="1286" y="708"/>
                    </a:lnTo>
                    <a:lnTo>
                      <a:pt x="1286" y="710"/>
                    </a:lnTo>
                    <a:lnTo>
                      <a:pt x="1286" y="710"/>
                    </a:lnTo>
                    <a:lnTo>
                      <a:pt x="1284" y="710"/>
                    </a:lnTo>
                    <a:lnTo>
                      <a:pt x="1284" y="710"/>
                    </a:lnTo>
                    <a:lnTo>
                      <a:pt x="1284" y="711"/>
                    </a:lnTo>
                    <a:lnTo>
                      <a:pt x="1284" y="713"/>
                    </a:lnTo>
                    <a:lnTo>
                      <a:pt x="1282" y="715"/>
                    </a:lnTo>
                    <a:lnTo>
                      <a:pt x="1282" y="715"/>
                    </a:lnTo>
                    <a:lnTo>
                      <a:pt x="1282" y="715"/>
                    </a:lnTo>
                    <a:lnTo>
                      <a:pt x="1282" y="715"/>
                    </a:lnTo>
                    <a:lnTo>
                      <a:pt x="1282" y="715"/>
                    </a:lnTo>
                    <a:lnTo>
                      <a:pt x="1284" y="715"/>
                    </a:lnTo>
                    <a:lnTo>
                      <a:pt x="1284" y="715"/>
                    </a:lnTo>
                    <a:lnTo>
                      <a:pt x="1284" y="717"/>
                    </a:lnTo>
                    <a:lnTo>
                      <a:pt x="1284" y="717"/>
                    </a:lnTo>
                    <a:lnTo>
                      <a:pt x="1286" y="717"/>
                    </a:lnTo>
                    <a:lnTo>
                      <a:pt x="1290" y="717"/>
                    </a:lnTo>
                    <a:lnTo>
                      <a:pt x="1292" y="719"/>
                    </a:lnTo>
                    <a:lnTo>
                      <a:pt x="1293" y="719"/>
                    </a:lnTo>
                    <a:lnTo>
                      <a:pt x="1295" y="720"/>
                    </a:lnTo>
                    <a:lnTo>
                      <a:pt x="1297" y="720"/>
                    </a:lnTo>
                    <a:lnTo>
                      <a:pt x="1297" y="720"/>
                    </a:lnTo>
                    <a:lnTo>
                      <a:pt x="1297" y="720"/>
                    </a:lnTo>
                    <a:lnTo>
                      <a:pt x="1299" y="720"/>
                    </a:lnTo>
                    <a:lnTo>
                      <a:pt x="1299" y="722"/>
                    </a:lnTo>
                    <a:lnTo>
                      <a:pt x="1299" y="722"/>
                    </a:lnTo>
                    <a:lnTo>
                      <a:pt x="1299" y="722"/>
                    </a:lnTo>
                    <a:lnTo>
                      <a:pt x="1299" y="724"/>
                    </a:lnTo>
                    <a:lnTo>
                      <a:pt x="1299" y="724"/>
                    </a:lnTo>
                    <a:lnTo>
                      <a:pt x="1299" y="724"/>
                    </a:lnTo>
                    <a:lnTo>
                      <a:pt x="1299" y="724"/>
                    </a:lnTo>
                    <a:lnTo>
                      <a:pt x="1299" y="724"/>
                    </a:lnTo>
                    <a:lnTo>
                      <a:pt x="1299" y="724"/>
                    </a:lnTo>
                    <a:lnTo>
                      <a:pt x="1299" y="726"/>
                    </a:lnTo>
                    <a:lnTo>
                      <a:pt x="1299" y="726"/>
                    </a:lnTo>
                    <a:lnTo>
                      <a:pt x="1299" y="726"/>
                    </a:lnTo>
                    <a:lnTo>
                      <a:pt x="1299" y="726"/>
                    </a:lnTo>
                    <a:lnTo>
                      <a:pt x="1299" y="726"/>
                    </a:lnTo>
                    <a:lnTo>
                      <a:pt x="1301" y="728"/>
                    </a:lnTo>
                    <a:lnTo>
                      <a:pt x="1301" y="728"/>
                    </a:lnTo>
                    <a:lnTo>
                      <a:pt x="1301" y="728"/>
                    </a:lnTo>
                    <a:lnTo>
                      <a:pt x="1302" y="728"/>
                    </a:lnTo>
                    <a:lnTo>
                      <a:pt x="1302" y="728"/>
                    </a:lnTo>
                    <a:lnTo>
                      <a:pt x="1302" y="728"/>
                    </a:lnTo>
                    <a:lnTo>
                      <a:pt x="1304" y="728"/>
                    </a:lnTo>
                    <a:lnTo>
                      <a:pt x="1304" y="728"/>
                    </a:lnTo>
                    <a:lnTo>
                      <a:pt x="1304" y="728"/>
                    </a:lnTo>
                    <a:lnTo>
                      <a:pt x="1304" y="729"/>
                    </a:lnTo>
                    <a:lnTo>
                      <a:pt x="1306" y="729"/>
                    </a:lnTo>
                    <a:lnTo>
                      <a:pt x="1306" y="729"/>
                    </a:lnTo>
                    <a:lnTo>
                      <a:pt x="1306" y="729"/>
                    </a:lnTo>
                    <a:lnTo>
                      <a:pt x="1306" y="731"/>
                    </a:lnTo>
                    <a:lnTo>
                      <a:pt x="1308" y="733"/>
                    </a:lnTo>
                    <a:lnTo>
                      <a:pt x="1308" y="733"/>
                    </a:lnTo>
                    <a:lnTo>
                      <a:pt x="1308" y="733"/>
                    </a:lnTo>
                    <a:lnTo>
                      <a:pt x="1308" y="733"/>
                    </a:lnTo>
                    <a:lnTo>
                      <a:pt x="1308" y="735"/>
                    </a:lnTo>
                    <a:lnTo>
                      <a:pt x="1308" y="735"/>
                    </a:lnTo>
                    <a:lnTo>
                      <a:pt x="1310" y="735"/>
                    </a:lnTo>
                    <a:lnTo>
                      <a:pt x="1310" y="735"/>
                    </a:lnTo>
                    <a:lnTo>
                      <a:pt x="1310" y="737"/>
                    </a:lnTo>
                    <a:lnTo>
                      <a:pt x="1310" y="737"/>
                    </a:lnTo>
                    <a:lnTo>
                      <a:pt x="1310" y="737"/>
                    </a:lnTo>
                    <a:lnTo>
                      <a:pt x="1310" y="737"/>
                    </a:lnTo>
                    <a:lnTo>
                      <a:pt x="1310" y="739"/>
                    </a:lnTo>
                    <a:lnTo>
                      <a:pt x="1310" y="739"/>
                    </a:lnTo>
                    <a:lnTo>
                      <a:pt x="1310" y="739"/>
                    </a:lnTo>
                    <a:lnTo>
                      <a:pt x="1310" y="740"/>
                    </a:lnTo>
                    <a:lnTo>
                      <a:pt x="1310" y="740"/>
                    </a:lnTo>
                    <a:lnTo>
                      <a:pt x="1310" y="742"/>
                    </a:lnTo>
                    <a:lnTo>
                      <a:pt x="1310" y="744"/>
                    </a:lnTo>
                    <a:lnTo>
                      <a:pt x="1310" y="744"/>
                    </a:lnTo>
                    <a:lnTo>
                      <a:pt x="1310" y="744"/>
                    </a:lnTo>
                    <a:lnTo>
                      <a:pt x="1311" y="746"/>
                    </a:lnTo>
                    <a:lnTo>
                      <a:pt x="1311" y="746"/>
                    </a:lnTo>
                    <a:lnTo>
                      <a:pt x="1311" y="746"/>
                    </a:lnTo>
                    <a:lnTo>
                      <a:pt x="1311" y="746"/>
                    </a:lnTo>
                    <a:lnTo>
                      <a:pt x="1311" y="746"/>
                    </a:lnTo>
                    <a:lnTo>
                      <a:pt x="1311" y="748"/>
                    </a:lnTo>
                    <a:lnTo>
                      <a:pt x="1311" y="748"/>
                    </a:lnTo>
                    <a:lnTo>
                      <a:pt x="1310" y="748"/>
                    </a:lnTo>
                    <a:lnTo>
                      <a:pt x="1310" y="748"/>
                    </a:lnTo>
                    <a:lnTo>
                      <a:pt x="1310" y="749"/>
                    </a:lnTo>
                    <a:lnTo>
                      <a:pt x="1310" y="749"/>
                    </a:lnTo>
                    <a:lnTo>
                      <a:pt x="1310" y="749"/>
                    </a:lnTo>
                    <a:lnTo>
                      <a:pt x="1310" y="749"/>
                    </a:lnTo>
                    <a:lnTo>
                      <a:pt x="1308" y="749"/>
                    </a:lnTo>
                    <a:lnTo>
                      <a:pt x="1308" y="749"/>
                    </a:lnTo>
                    <a:lnTo>
                      <a:pt x="1308" y="751"/>
                    </a:lnTo>
                    <a:lnTo>
                      <a:pt x="1308" y="751"/>
                    </a:lnTo>
                    <a:lnTo>
                      <a:pt x="1306" y="751"/>
                    </a:lnTo>
                    <a:lnTo>
                      <a:pt x="1306" y="751"/>
                    </a:lnTo>
                    <a:lnTo>
                      <a:pt x="1306" y="751"/>
                    </a:lnTo>
                    <a:lnTo>
                      <a:pt x="1302" y="751"/>
                    </a:lnTo>
                    <a:lnTo>
                      <a:pt x="1302" y="751"/>
                    </a:lnTo>
                    <a:lnTo>
                      <a:pt x="1301" y="751"/>
                    </a:lnTo>
                    <a:lnTo>
                      <a:pt x="1301" y="751"/>
                    </a:lnTo>
                    <a:lnTo>
                      <a:pt x="1301" y="753"/>
                    </a:lnTo>
                    <a:lnTo>
                      <a:pt x="1301" y="753"/>
                    </a:lnTo>
                    <a:lnTo>
                      <a:pt x="1301" y="757"/>
                    </a:lnTo>
                    <a:lnTo>
                      <a:pt x="1301" y="757"/>
                    </a:lnTo>
                    <a:lnTo>
                      <a:pt x="1301" y="758"/>
                    </a:lnTo>
                    <a:lnTo>
                      <a:pt x="1301" y="758"/>
                    </a:lnTo>
                    <a:lnTo>
                      <a:pt x="1301" y="758"/>
                    </a:lnTo>
                    <a:lnTo>
                      <a:pt x="1301" y="760"/>
                    </a:lnTo>
                    <a:lnTo>
                      <a:pt x="1301" y="760"/>
                    </a:lnTo>
                    <a:lnTo>
                      <a:pt x="1301" y="760"/>
                    </a:lnTo>
                    <a:lnTo>
                      <a:pt x="1301" y="762"/>
                    </a:lnTo>
                    <a:lnTo>
                      <a:pt x="1302" y="762"/>
                    </a:lnTo>
                    <a:lnTo>
                      <a:pt x="1302" y="762"/>
                    </a:lnTo>
                    <a:lnTo>
                      <a:pt x="1302" y="762"/>
                    </a:lnTo>
                    <a:lnTo>
                      <a:pt x="1306" y="762"/>
                    </a:lnTo>
                    <a:lnTo>
                      <a:pt x="1308" y="762"/>
                    </a:lnTo>
                    <a:lnTo>
                      <a:pt x="1308" y="762"/>
                    </a:lnTo>
                    <a:lnTo>
                      <a:pt x="1310" y="762"/>
                    </a:lnTo>
                    <a:lnTo>
                      <a:pt x="1310" y="762"/>
                    </a:lnTo>
                    <a:lnTo>
                      <a:pt x="1311" y="762"/>
                    </a:lnTo>
                    <a:lnTo>
                      <a:pt x="1311" y="762"/>
                    </a:lnTo>
                    <a:lnTo>
                      <a:pt x="1313" y="762"/>
                    </a:lnTo>
                    <a:lnTo>
                      <a:pt x="1313" y="762"/>
                    </a:lnTo>
                    <a:lnTo>
                      <a:pt x="1313" y="762"/>
                    </a:lnTo>
                    <a:lnTo>
                      <a:pt x="1315" y="762"/>
                    </a:lnTo>
                    <a:lnTo>
                      <a:pt x="1315" y="762"/>
                    </a:lnTo>
                    <a:lnTo>
                      <a:pt x="1315" y="762"/>
                    </a:lnTo>
                    <a:lnTo>
                      <a:pt x="1315" y="764"/>
                    </a:lnTo>
                    <a:lnTo>
                      <a:pt x="1317" y="762"/>
                    </a:lnTo>
                    <a:lnTo>
                      <a:pt x="1317" y="764"/>
                    </a:lnTo>
                    <a:lnTo>
                      <a:pt x="1319" y="764"/>
                    </a:lnTo>
                    <a:lnTo>
                      <a:pt x="1319" y="764"/>
                    </a:lnTo>
                    <a:lnTo>
                      <a:pt x="1319" y="764"/>
                    </a:lnTo>
                    <a:lnTo>
                      <a:pt x="1320" y="766"/>
                    </a:lnTo>
                    <a:lnTo>
                      <a:pt x="1324" y="766"/>
                    </a:lnTo>
                    <a:lnTo>
                      <a:pt x="1324" y="766"/>
                    </a:lnTo>
                    <a:lnTo>
                      <a:pt x="1324" y="766"/>
                    </a:lnTo>
                    <a:lnTo>
                      <a:pt x="1324" y="767"/>
                    </a:lnTo>
                    <a:lnTo>
                      <a:pt x="1326" y="767"/>
                    </a:lnTo>
                    <a:lnTo>
                      <a:pt x="1326" y="767"/>
                    </a:lnTo>
                    <a:lnTo>
                      <a:pt x="1326" y="767"/>
                    </a:lnTo>
                    <a:lnTo>
                      <a:pt x="1326" y="767"/>
                    </a:lnTo>
                    <a:lnTo>
                      <a:pt x="1328" y="767"/>
                    </a:lnTo>
                    <a:lnTo>
                      <a:pt x="1328" y="769"/>
                    </a:lnTo>
                    <a:lnTo>
                      <a:pt x="1328" y="769"/>
                    </a:lnTo>
                    <a:lnTo>
                      <a:pt x="1328" y="769"/>
                    </a:lnTo>
                    <a:lnTo>
                      <a:pt x="1328" y="769"/>
                    </a:lnTo>
                    <a:lnTo>
                      <a:pt x="1330" y="769"/>
                    </a:lnTo>
                    <a:lnTo>
                      <a:pt x="1330" y="771"/>
                    </a:lnTo>
                    <a:lnTo>
                      <a:pt x="1330" y="771"/>
                    </a:lnTo>
                    <a:lnTo>
                      <a:pt x="1330" y="771"/>
                    </a:lnTo>
                    <a:lnTo>
                      <a:pt x="1331" y="771"/>
                    </a:lnTo>
                    <a:lnTo>
                      <a:pt x="1331" y="773"/>
                    </a:lnTo>
                    <a:lnTo>
                      <a:pt x="1331" y="773"/>
                    </a:lnTo>
                    <a:lnTo>
                      <a:pt x="1331" y="775"/>
                    </a:lnTo>
                    <a:lnTo>
                      <a:pt x="1331" y="775"/>
                    </a:lnTo>
                    <a:lnTo>
                      <a:pt x="1331" y="775"/>
                    </a:lnTo>
                    <a:lnTo>
                      <a:pt x="1333" y="775"/>
                    </a:lnTo>
                    <a:lnTo>
                      <a:pt x="1333" y="778"/>
                    </a:lnTo>
                    <a:lnTo>
                      <a:pt x="1333" y="778"/>
                    </a:lnTo>
                    <a:lnTo>
                      <a:pt x="1331" y="778"/>
                    </a:lnTo>
                    <a:lnTo>
                      <a:pt x="1331" y="778"/>
                    </a:lnTo>
                    <a:lnTo>
                      <a:pt x="1331" y="780"/>
                    </a:lnTo>
                    <a:lnTo>
                      <a:pt x="1333" y="780"/>
                    </a:lnTo>
                    <a:lnTo>
                      <a:pt x="1333" y="780"/>
                    </a:lnTo>
                    <a:lnTo>
                      <a:pt x="1333" y="780"/>
                    </a:lnTo>
                    <a:lnTo>
                      <a:pt x="1333" y="782"/>
                    </a:lnTo>
                    <a:lnTo>
                      <a:pt x="1333" y="782"/>
                    </a:lnTo>
                    <a:lnTo>
                      <a:pt x="1333" y="784"/>
                    </a:lnTo>
                    <a:lnTo>
                      <a:pt x="1333" y="784"/>
                    </a:lnTo>
                    <a:lnTo>
                      <a:pt x="1333" y="784"/>
                    </a:lnTo>
                    <a:lnTo>
                      <a:pt x="1331" y="784"/>
                    </a:lnTo>
                    <a:lnTo>
                      <a:pt x="1331" y="786"/>
                    </a:lnTo>
                    <a:lnTo>
                      <a:pt x="1331" y="786"/>
                    </a:lnTo>
                    <a:lnTo>
                      <a:pt x="1331" y="786"/>
                    </a:lnTo>
                    <a:lnTo>
                      <a:pt x="1331" y="786"/>
                    </a:lnTo>
                    <a:lnTo>
                      <a:pt x="1331" y="787"/>
                    </a:lnTo>
                    <a:lnTo>
                      <a:pt x="1331" y="787"/>
                    </a:lnTo>
                    <a:lnTo>
                      <a:pt x="1331" y="787"/>
                    </a:lnTo>
                    <a:lnTo>
                      <a:pt x="1331" y="789"/>
                    </a:lnTo>
                    <a:lnTo>
                      <a:pt x="1331" y="789"/>
                    </a:lnTo>
                    <a:lnTo>
                      <a:pt x="1331" y="791"/>
                    </a:lnTo>
                    <a:lnTo>
                      <a:pt x="1331" y="791"/>
                    </a:lnTo>
                    <a:lnTo>
                      <a:pt x="1331" y="791"/>
                    </a:lnTo>
                    <a:lnTo>
                      <a:pt x="1330" y="791"/>
                    </a:lnTo>
                    <a:lnTo>
                      <a:pt x="1330" y="791"/>
                    </a:lnTo>
                    <a:lnTo>
                      <a:pt x="1330" y="793"/>
                    </a:lnTo>
                    <a:lnTo>
                      <a:pt x="1328" y="793"/>
                    </a:lnTo>
                    <a:lnTo>
                      <a:pt x="1328" y="793"/>
                    </a:lnTo>
                    <a:lnTo>
                      <a:pt x="1326" y="793"/>
                    </a:lnTo>
                    <a:lnTo>
                      <a:pt x="1326" y="793"/>
                    </a:lnTo>
                    <a:lnTo>
                      <a:pt x="1326" y="795"/>
                    </a:lnTo>
                    <a:lnTo>
                      <a:pt x="1326" y="795"/>
                    </a:lnTo>
                    <a:lnTo>
                      <a:pt x="1326" y="795"/>
                    </a:lnTo>
                    <a:lnTo>
                      <a:pt x="1326" y="796"/>
                    </a:lnTo>
                    <a:lnTo>
                      <a:pt x="1326" y="796"/>
                    </a:lnTo>
                    <a:lnTo>
                      <a:pt x="1326" y="796"/>
                    </a:lnTo>
                    <a:lnTo>
                      <a:pt x="1326" y="798"/>
                    </a:lnTo>
                    <a:lnTo>
                      <a:pt x="1326" y="798"/>
                    </a:lnTo>
                    <a:lnTo>
                      <a:pt x="1326" y="800"/>
                    </a:lnTo>
                    <a:lnTo>
                      <a:pt x="1326" y="800"/>
                    </a:lnTo>
                    <a:lnTo>
                      <a:pt x="1326" y="800"/>
                    </a:lnTo>
                    <a:lnTo>
                      <a:pt x="1326" y="800"/>
                    </a:lnTo>
                    <a:lnTo>
                      <a:pt x="1326" y="800"/>
                    </a:lnTo>
                    <a:lnTo>
                      <a:pt x="1328" y="802"/>
                    </a:lnTo>
                    <a:lnTo>
                      <a:pt x="1328" y="802"/>
                    </a:lnTo>
                    <a:lnTo>
                      <a:pt x="1328" y="804"/>
                    </a:lnTo>
                    <a:lnTo>
                      <a:pt x="1330" y="804"/>
                    </a:lnTo>
                    <a:lnTo>
                      <a:pt x="1330" y="805"/>
                    </a:lnTo>
                    <a:lnTo>
                      <a:pt x="1331" y="805"/>
                    </a:lnTo>
                    <a:lnTo>
                      <a:pt x="1331" y="805"/>
                    </a:lnTo>
                    <a:lnTo>
                      <a:pt x="1331" y="807"/>
                    </a:lnTo>
                    <a:lnTo>
                      <a:pt x="1333" y="807"/>
                    </a:lnTo>
                    <a:lnTo>
                      <a:pt x="1333" y="807"/>
                    </a:lnTo>
                    <a:lnTo>
                      <a:pt x="1333" y="807"/>
                    </a:lnTo>
                    <a:lnTo>
                      <a:pt x="1333" y="809"/>
                    </a:lnTo>
                    <a:lnTo>
                      <a:pt x="1333" y="811"/>
                    </a:lnTo>
                    <a:lnTo>
                      <a:pt x="1331" y="811"/>
                    </a:lnTo>
                    <a:lnTo>
                      <a:pt x="1331" y="811"/>
                    </a:lnTo>
                    <a:lnTo>
                      <a:pt x="1331" y="811"/>
                    </a:lnTo>
                    <a:lnTo>
                      <a:pt x="1331" y="811"/>
                    </a:lnTo>
                    <a:lnTo>
                      <a:pt x="1331" y="813"/>
                    </a:lnTo>
                    <a:lnTo>
                      <a:pt x="1331" y="813"/>
                    </a:lnTo>
                    <a:lnTo>
                      <a:pt x="1331" y="813"/>
                    </a:lnTo>
                    <a:lnTo>
                      <a:pt x="1331" y="814"/>
                    </a:lnTo>
                    <a:lnTo>
                      <a:pt x="1333" y="814"/>
                    </a:lnTo>
                    <a:lnTo>
                      <a:pt x="1333" y="814"/>
                    </a:lnTo>
                    <a:lnTo>
                      <a:pt x="1335" y="814"/>
                    </a:lnTo>
                    <a:lnTo>
                      <a:pt x="1335" y="816"/>
                    </a:lnTo>
                    <a:lnTo>
                      <a:pt x="1335" y="816"/>
                    </a:lnTo>
                    <a:lnTo>
                      <a:pt x="1335" y="816"/>
                    </a:lnTo>
                    <a:lnTo>
                      <a:pt x="1335" y="816"/>
                    </a:lnTo>
                    <a:lnTo>
                      <a:pt x="1335" y="818"/>
                    </a:lnTo>
                    <a:lnTo>
                      <a:pt x="1337" y="818"/>
                    </a:lnTo>
                    <a:lnTo>
                      <a:pt x="1337" y="818"/>
                    </a:lnTo>
                    <a:lnTo>
                      <a:pt x="1339" y="820"/>
                    </a:lnTo>
                    <a:lnTo>
                      <a:pt x="1339" y="820"/>
                    </a:lnTo>
                    <a:lnTo>
                      <a:pt x="1339" y="820"/>
                    </a:lnTo>
                    <a:lnTo>
                      <a:pt x="1339" y="820"/>
                    </a:lnTo>
                    <a:lnTo>
                      <a:pt x="1339" y="822"/>
                    </a:lnTo>
                    <a:lnTo>
                      <a:pt x="1339" y="822"/>
                    </a:lnTo>
                    <a:lnTo>
                      <a:pt x="1339" y="822"/>
                    </a:lnTo>
                    <a:lnTo>
                      <a:pt x="1339" y="822"/>
                    </a:lnTo>
                    <a:lnTo>
                      <a:pt x="1339" y="822"/>
                    </a:lnTo>
                    <a:lnTo>
                      <a:pt x="1339" y="824"/>
                    </a:lnTo>
                    <a:lnTo>
                      <a:pt x="1339" y="824"/>
                    </a:lnTo>
                    <a:lnTo>
                      <a:pt x="1339" y="825"/>
                    </a:lnTo>
                    <a:lnTo>
                      <a:pt x="1339" y="825"/>
                    </a:lnTo>
                    <a:lnTo>
                      <a:pt x="1337" y="825"/>
                    </a:lnTo>
                    <a:lnTo>
                      <a:pt x="1337" y="825"/>
                    </a:lnTo>
                    <a:lnTo>
                      <a:pt x="1337" y="825"/>
                    </a:lnTo>
                    <a:lnTo>
                      <a:pt x="1337" y="825"/>
                    </a:lnTo>
                    <a:lnTo>
                      <a:pt x="1335" y="825"/>
                    </a:lnTo>
                    <a:lnTo>
                      <a:pt x="1335" y="825"/>
                    </a:lnTo>
                    <a:lnTo>
                      <a:pt x="1333" y="827"/>
                    </a:lnTo>
                    <a:lnTo>
                      <a:pt x="1333" y="827"/>
                    </a:lnTo>
                    <a:lnTo>
                      <a:pt x="1333" y="827"/>
                    </a:lnTo>
                    <a:lnTo>
                      <a:pt x="1333" y="827"/>
                    </a:lnTo>
                    <a:lnTo>
                      <a:pt x="1331" y="829"/>
                    </a:lnTo>
                    <a:lnTo>
                      <a:pt x="1331" y="829"/>
                    </a:lnTo>
                    <a:lnTo>
                      <a:pt x="1331" y="829"/>
                    </a:lnTo>
                    <a:lnTo>
                      <a:pt x="1331" y="831"/>
                    </a:lnTo>
                    <a:lnTo>
                      <a:pt x="1331" y="833"/>
                    </a:lnTo>
                    <a:lnTo>
                      <a:pt x="1331" y="833"/>
                    </a:lnTo>
                    <a:lnTo>
                      <a:pt x="1331" y="833"/>
                    </a:lnTo>
                    <a:lnTo>
                      <a:pt x="1331" y="834"/>
                    </a:lnTo>
                    <a:lnTo>
                      <a:pt x="1331" y="834"/>
                    </a:lnTo>
                    <a:lnTo>
                      <a:pt x="1331" y="834"/>
                    </a:lnTo>
                    <a:lnTo>
                      <a:pt x="1330" y="836"/>
                    </a:lnTo>
                    <a:lnTo>
                      <a:pt x="1330" y="836"/>
                    </a:lnTo>
                    <a:lnTo>
                      <a:pt x="1330" y="836"/>
                    </a:lnTo>
                    <a:lnTo>
                      <a:pt x="1330" y="836"/>
                    </a:lnTo>
                    <a:lnTo>
                      <a:pt x="1331" y="838"/>
                    </a:lnTo>
                    <a:lnTo>
                      <a:pt x="1331" y="838"/>
                    </a:lnTo>
                    <a:lnTo>
                      <a:pt x="1333" y="838"/>
                    </a:lnTo>
                    <a:lnTo>
                      <a:pt x="1333" y="838"/>
                    </a:lnTo>
                    <a:lnTo>
                      <a:pt x="1333" y="838"/>
                    </a:lnTo>
                    <a:lnTo>
                      <a:pt x="1333" y="840"/>
                    </a:lnTo>
                    <a:lnTo>
                      <a:pt x="1335" y="840"/>
                    </a:lnTo>
                    <a:lnTo>
                      <a:pt x="1337" y="840"/>
                    </a:lnTo>
                    <a:lnTo>
                      <a:pt x="1337" y="840"/>
                    </a:lnTo>
                    <a:lnTo>
                      <a:pt x="1337" y="842"/>
                    </a:lnTo>
                    <a:lnTo>
                      <a:pt x="1337" y="842"/>
                    </a:lnTo>
                    <a:lnTo>
                      <a:pt x="1335" y="842"/>
                    </a:lnTo>
                    <a:lnTo>
                      <a:pt x="1335" y="842"/>
                    </a:lnTo>
                    <a:lnTo>
                      <a:pt x="1335" y="842"/>
                    </a:lnTo>
                    <a:lnTo>
                      <a:pt x="1337" y="842"/>
                    </a:lnTo>
                    <a:lnTo>
                      <a:pt x="1337" y="843"/>
                    </a:lnTo>
                    <a:lnTo>
                      <a:pt x="1337" y="843"/>
                    </a:lnTo>
                    <a:lnTo>
                      <a:pt x="1337" y="843"/>
                    </a:lnTo>
                    <a:lnTo>
                      <a:pt x="1337" y="843"/>
                    </a:lnTo>
                    <a:lnTo>
                      <a:pt x="1335" y="843"/>
                    </a:lnTo>
                    <a:lnTo>
                      <a:pt x="1335" y="843"/>
                    </a:lnTo>
                    <a:lnTo>
                      <a:pt x="1335" y="843"/>
                    </a:lnTo>
                    <a:lnTo>
                      <a:pt x="1335" y="843"/>
                    </a:lnTo>
                    <a:lnTo>
                      <a:pt x="1337" y="843"/>
                    </a:lnTo>
                    <a:lnTo>
                      <a:pt x="1337" y="843"/>
                    </a:lnTo>
                    <a:lnTo>
                      <a:pt x="1337" y="843"/>
                    </a:lnTo>
                    <a:lnTo>
                      <a:pt x="1337" y="843"/>
                    </a:lnTo>
                    <a:lnTo>
                      <a:pt x="1339" y="843"/>
                    </a:lnTo>
                    <a:lnTo>
                      <a:pt x="1339" y="843"/>
                    </a:lnTo>
                    <a:lnTo>
                      <a:pt x="1339" y="845"/>
                    </a:lnTo>
                    <a:lnTo>
                      <a:pt x="1340" y="845"/>
                    </a:lnTo>
                    <a:lnTo>
                      <a:pt x="1340" y="845"/>
                    </a:lnTo>
                    <a:lnTo>
                      <a:pt x="1342" y="845"/>
                    </a:lnTo>
                    <a:lnTo>
                      <a:pt x="1342" y="845"/>
                    </a:lnTo>
                    <a:lnTo>
                      <a:pt x="1342" y="847"/>
                    </a:lnTo>
                    <a:lnTo>
                      <a:pt x="1344" y="847"/>
                    </a:lnTo>
                    <a:lnTo>
                      <a:pt x="1344" y="847"/>
                    </a:lnTo>
                    <a:lnTo>
                      <a:pt x="1344" y="847"/>
                    </a:lnTo>
                    <a:lnTo>
                      <a:pt x="1344" y="849"/>
                    </a:lnTo>
                    <a:lnTo>
                      <a:pt x="1344" y="849"/>
                    </a:lnTo>
                    <a:lnTo>
                      <a:pt x="1344" y="851"/>
                    </a:lnTo>
                    <a:lnTo>
                      <a:pt x="1344" y="851"/>
                    </a:lnTo>
                    <a:lnTo>
                      <a:pt x="1344" y="851"/>
                    </a:lnTo>
                    <a:lnTo>
                      <a:pt x="1344" y="851"/>
                    </a:lnTo>
                    <a:lnTo>
                      <a:pt x="1344" y="852"/>
                    </a:lnTo>
                    <a:lnTo>
                      <a:pt x="1344" y="852"/>
                    </a:lnTo>
                    <a:lnTo>
                      <a:pt x="1346" y="852"/>
                    </a:lnTo>
                    <a:lnTo>
                      <a:pt x="1346" y="852"/>
                    </a:lnTo>
                    <a:lnTo>
                      <a:pt x="1346" y="854"/>
                    </a:lnTo>
                    <a:lnTo>
                      <a:pt x="1346" y="854"/>
                    </a:lnTo>
                    <a:lnTo>
                      <a:pt x="1348" y="854"/>
                    </a:lnTo>
                    <a:lnTo>
                      <a:pt x="1348" y="854"/>
                    </a:lnTo>
                    <a:lnTo>
                      <a:pt x="1349" y="854"/>
                    </a:lnTo>
                    <a:lnTo>
                      <a:pt x="1349" y="854"/>
                    </a:lnTo>
                    <a:lnTo>
                      <a:pt x="1349" y="854"/>
                    </a:lnTo>
                    <a:lnTo>
                      <a:pt x="1349" y="854"/>
                    </a:lnTo>
                    <a:lnTo>
                      <a:pt x="1349" y="854"/>
                    </a:lnTo>
                    <a:lnTo>
                      <a:pt x="1349" y="856"/>
                    </a:lnTo>
                    <a:lnTo>
                      <a:pt x="1349" y="856"/>
                    </a:lnTo>
                    <a:lnTo>
                      <a:pt x="1349" y="856"/>
                    </a:lnTo>
                    <a:lnTo>
                      <a:pt x="1349" y="856"/>
                    </a:lnTo>
                    <a:lnTo>
                      <a:pt x="1349" y="858"/>
                    </a:lnTo>
                    <a:lnTo>
                      <a:pt x="1349" y="858"/>
                    </a:lnTo>
                    <a:lnTo>
                      <a:pt x="1351" y="858"/>
                    </a:lnTo>
                    <a:lnTo>
                      <a:pt x="1351" y="858"/>
                    </a:lnTo>
                    <a:lnTo>
                      <a:pt x="1351" y="860"/>
                    </a:lnTo>
                    <a:lnTo>
                      <a:pt x="1351" y="860"/>
                    </a:lnTo>
                    <a:lnTo>
                      <a:pt x="1351" y="860"/>
                    </a:lnTo>
                    <a:lnTo>
                      <a:pt x="1353" y="860"/>
                    </a:lnTo>
                    <a:lnTo>
                      <a:pt x="1353" y="860"/>
                    </a:lnTo>
                    <a:lnTo>
                      <a:pt x="1353" y="860"/>
                    </a:lnTo>
                    <a:lnTo>
                      <a:pt x="1353" y="860"/>
                    </a:lnTo>
                    <a:lnTo>
                      <a:pt x="1353" y="862"/>
                    </a:lnTo>
                    <a:lnTo>
                      <a:pt x="1353" y="862"/>
                    </a:lnTo>
                    <a:lnTo>
                      <a:pt x="1353" y="862"/>
                    </a:lnTo>
                    <a:lnTo>
                      <a:pt x="1353" y="862"/>
                    </a:lnTo>
                    <a:lnTo>
                      <a:pt x="1353" y="863"/>
                    </a:lnTo>
                    <a:lnTo>
                      <a:pt x="1353" y="865"/>
                    </a:lnTo>
                    <a:lnTo>
                      <a:pt x="1353" y="867"/>
                    </a:lnTo>
                    <a:lnTo>
                      <a:pt x="1353" y="867"/>
                    </a:lnTo>
                    <a:lnTo>
                      <a:pt x="1353" y="867"/>
                    </a:lnTo>
                    <a:lnTo>
                      <a:pt x="1353" y="867"/>
                    </a:lnTo>
                    <a:lnTo>
                      <a:pt x="1353" y="867"/>
                    </a:lnTo>
                    <a:lnTo>
                      <a:pt x="1353" y="869"/>
                    </a:lnTo>
                    <a:lnTo>
                      <a:pt x="1355" y="869"/>
                    </a:lnTo>
                    <a:lnTo>
                      <a:pt x="1355" y="869"/>
                    </a:lnTo>
                    <a:lnTo>
                      <a:pt x="1355" y="869"/>
                    </a:lnTo>
                    <a:lnTo>
                      <a:pt x="1355" y="869"/>
                    </a:lnTo>
                    <a:lnTo>
                      <a:pt x="1355" y="871"/>
                    </a:lnTo>
                    <a:lnTo>
                      <a:pt x="1357" y="871"/>
                    </a:lnTo>
                    <a:lnTo>
                      <a:pt x="1357" y="871"/>
                    </a:lnTo>
                    <a:lnTo>
                      <a:pt x="1357" y="872"/>
                    </a:lnTo>
                    <a:lnTo>
                      <a:pt x="1357" y="872"/>
                    </a:lnTo>
                    <a:lnTo>
                      <a:pt x="1357" y="874"/>
                    </a:lnTo>
                    <a:lnTo>
                      <a:pt x="1357" y="874"/>
                    </a:lnTo>
                    <a:lnTo>
                      <a:pt x="1357" y="876"/>
                    </a:lnTo>
                    <a:lnTo>
                      <a:pt x="1357" y="876"/>
                    </a:lnTo>
                    <a:lnTo>
                      <a:pt x="1357" y="878"/>
                    </a:lnTo>
                    <a:lnTo>
                      <a:pt x="1357" y="878"/>
                    </a:lnTo>
                    <a:lnTo>
                      <a:pt x="1357" y="878"/>
                    </a:lnTo>
                    <a:lnTo>
                      <a:pt x="1357" y="880"/>
                    </a:lnTo>
                    <a:lnTo>
                      <a:pt x="1357" y="880"/>
                    </a:lnTo>
                    <a:lnTo>
                      <a:pt x="1357" y="880"/>
                    </a:lnTo>
                    <a:lnTo>
                      <a:pt x="1357" y="881"/>
                    </a:lnTo>
                    <a:lnTo>
                      <a:pt x="1357" y="881"/>
                    </a:lnTo>
                    <a:lnTo>
                      <a:pt x="1358" y="881"/>
                    </a:lnTo>
                    <a:lnTo>
                      <a:pt x="1358" y="881"/>
                    </a:lnTo>
                    <a:lnTo>
                      <a:pt x="1358" y="883"/>
                    </a:lnTo>
                    <a:lnTo>
                      <a:pt x="1358" y="883"/>
                    </a:lnTo>
                    <a:lnTo>
                      <a:pt x="1358" y="883"/>
                    </a:lnTo>
                    <a:lnTo>
                      <a:pt x="1358" y="883"/>
                    </a:lnTo>
                    <a:lnTo>
                      <a:pt x="1358" y="883"/>
                    </a:lnTo>
                    <a:lnTo>
                      <a:pt x="1358" y="885"/>
                    </a:lnTo>
                    <a:lnTo>
                      <a:pt x="1358" y="885"/>
                    </a:lnTo>
                    <a:lnTo>
                      <a:pt x="1358" y="885"/>
                    </a:lnTo>
                    <a:lnTo>
                      <a:pt x="1358" y="885"/>
                    </a:lnTo>
                    <a:lnTo>
                      <a:pt x="1357" y="885"/>
                    </a:lnTo>
                    <a:lnTo>
                      <a:pt x="1357" y="885"/>
                    </a:lnTo>
                    <a:lnTo>
                      <a:pt x="1355" y="885"/>
                    </a:lnTo>
                    <a:lnTo>
                      <a:pt x="1355" y="885"/>
                    </a:lnTo>
                    <a:lnTo>
                      <a:pt x="1355" y="885"/>
                    </a:lnTo>
                    <a:lnTo>
                      <a:pt x="1355" y="885"/>
                    </a:lnTo>
                    <a:lnTo>
                      <a:pt x="1353" y="885"/>
                    </a:lnTo>
                    <a:lnTo>
                      <a:pt x="1353" y="885"/>
                    </a:lnTo>
                    <a:lnTo>
                      <a:pt x="1353" y="885"/>
                    </a:lnTo>
                    <a:lnTo>
                      <a:pt x="1351" y="885"/>
                    </a:lnTo>
                    <a:lnTo>
                      <a:pt x="1351" y="885"/>
                    </a:lnTo>
                    <a:lnTo>
                      <a:pt x="1349" y="885"/>
                    </a:lnTo>
                    <a:lnTo>
                      <a:pt x="1349" y="887"/>
                    </a:lnTo>
                    <a:lnTo>
                      <a:pt x="1349" y="887"/>
                    </a:lnTo>
                    <a:lnTo>
                      <a:pt x="1349" y="887"/>
                    </a:lnTo>
                    <a:lnTo>
                      <a:pt x="1348" y="887"/>
                    </a:lnTo>
                    <a:lnTo>
                      <a:pt x="1348" y="889"/>
                    </a:lnTo>
                    <a:lnTo>
                      <a:pt x="1348" y="889"/>
                    </a:lnTo>
                    <a:lnTo>
                      <a:pt x="1346" y="889"/>
                    </a:lnTo>
                    <a:lnTo>
                      <a:pt x="1346" y="889"/>
                    </a:lnTo>
                    <a:lnTo>
                      <a:pt x="1346" y="889"/>
                    </a:lnTo>
                    <a:lnTo>
                      <a:pt x="1346" y="889"/>
                    </a:lnTo>
                    <a:lnTo>
                      <a:pt x="1344" y="889"/>
                    </a:lnTo>
                    <a:lnTo>
                      <a:pt x="1342" y="889"/>
                    </a:lnTo>
                    <a:lnTo>
                      <a:pt x="1340" y="889"/>
                    </a:lnTo>
                    <a:lnTo>
                      <a:pt x="1340" y="889"/>
                    </a:lnTo>
                    <a:lnTo>
                      <a:pt x="1340" y="889"/>
                    </a:lnTo>
                    <a:lnTo>
                      <a:pt x="1340" y="889"/>
                    </a:lnTo>
                    <a:lnTo>
                      <a:pt x="1339" y="890"/>
                    </a:lnTo>
                    <a:lnTo>
                      <a:pt x="1339" y="890"/>
                    </a:lnTo>
                    <a:lnTo>
                      <a:pt x="1339" y="890"/>
                    </a:lnTo>
                    <a:lnTo>
                      <a:pt x="1339" y="890"/>
                    </a:lnTo>
                    <a:lnTo>
                      <a:pt x="1339" y="890"/>
                    </a:lnTo>
                    <a:lnTo>
                      <a:pt x="1337" y="890"/>
                    </a:lnTo>
                    <a:lnTo>
                      <a:pt x="1337" y="890"/>
                    </a:lnTo>
                    <a:lnTo>
                      <a:pt x="1337" y="892"/>
                    </a:lnTo>
                    <a:lnTo>
                      <a:pt x="1335" y="892"/>
                    </a:lnTo>
                    <a:lnTo>
                      <a:pt x="1335" y="892"/>
                    </a:lnTo>
                    <a:lnTo>
                      <a:pt x="1335" y="892"/>
                    </a:lnTo>
                    <a:lnTo>
                      <a:pt x="1337" y="894"/>
                    </a:lnTo>
                    <a:lnTo>
                      <a:pt x="1337" y="894"/>
                    </a:lnTo>
                    <a:lnTo>
                      <a:pt x="1337" y="896"/>
                    </a:lnTo>
                    <a:lnTo>
                      <a:pt x="1337" y="896"/>
                    </a:lnTo>
                    <a:lnTo>
                      <a:pt x="1337" y="898"/>
                    </a:lnTo>
                    <a:lnTo>
                      <a:pt x="1337" y="898"/>
                    </a:lnTo>
                    <a:lnTo>
                      <a:pt x="1339" y="898"/>
                    </a:lnTo>
                    <a:lnTo>
                      <a:pt x="1339" y="900"/>
                    </a:lnTo>
                    <a:lnTo>
                      <a:pt x="1339" y="900"/>
                    </a:lnTo>
                    <a:lnTo>
                      <a:pt x="1339" y="900"/>
                    </a:lnTo>
                    <a:lnTo>
                      <a:pt x="1339" y="900"/>
                    </a:lnTo>
                    <a:lnTo>
                      <a:pt x="1337" y="900"/>
                    </a:lnTo>
                    <a:lnTo>
                      <a:pt x="1337" y="900"/>
                    </a:lnTo>
                    <a:lnTo>
                      <a:pt x="1337" y="901"/>
                    </a:lnTo>
                    <a:lnTo>
                      <a:pt x="1337" y="901"/>
                    </a:lnTo>
                    <a:lnTo>
                      <a:pt x="1337" y="901"/>
                    </a:lnTo>
                    <a:lnTo>
                      <a:pt x="1337" y="901"/>
                    </a:lnTo>
                    <a:lnTo>
                      <a:pt x="1337" y="903"/>
                    </a:lnTo>
                    <a:lnTo>
                      <a:pt x="1335" y="903"/>
                    </a:lnTo>
                    <a:lnTo>
                      <a:pt x="1335" y="903"/>
                    </a:lnTo>
                    <a:lnTo>
                      <a:pt x="1335" y="905"/>
                    </a:lnTo>
                    <a:lnTo>
                      <a:pt x="1333" y="907"/>
                    </a:lnTo>
                    <a:lnTo>
                      <a:pt x="1333" y="907"/>
                    </a:lnTo>
                    <a:lnTo>
                      <a:pt x="1333" y="907"/>
                    </a:lnTo>
                    <a:lnTo>
                      <a:pt x="1333" y="907"/>
                    </a:lnTo>
                    <a:lnTo>
                      <a:pt x="1335" y="909"/>
                    </a:lnTo>
                    <a:lnTo>
                      <a:pt x="1335" y="909"/>
                    </a:lnTo>
                    <a:lnTo>
                      <a:pt x="1335" y="910"/>
                    </a:lnTo>
                    <a:lnTo>
                      <a:pt x="1335" y="912"/>
                    </a:lnTo>
                    <a:lnTo>
                      <a:pt x="1335" y="912"/>
                    </a:lnTo>
                    <a:lnTo>
                      <a:pt x="1335" y="912"/>
                    </a:lnTo>
                    <a:lnTo>
                      <a:pt x="1337" y="914"/>
                    </a:lnTo>
                    <a:lnTo>
                      <a:pt x="1337" y="914"/>
                    </a:lnTo>
                    <a:lnTo>
                      <a:pt x="1337" y="916"/>
                    </a:lnTo>
                    <a:lnTo>
                      <a:pt x="1337" y="916"/>
                    </a:lnTo>
                    <a:lnTo>
                      <a:pt x="1337" y="918"/>
                    </a:lnTo>
                    <a:lnTo>
                      <a:pt x="1337" y="918"/>
                    </a:lnTo>
                    <a:lnTo>
                      <a:pt x="1337" y="918"/>
                    </a:lnTo>
                    <a:lnTo>
                      <a:pt x="1339" y="918"/>
                    </a:lnTo>
                    <a:lnTo>
                      <a:pt x="1339" y="919"/>
                    </a:lnTo>
                    <a:lnTo>
                      <a:pt x="1339" y="919"/>
                    </a:lnTo>
                    <a:lnTo>
                      <a:pt x="1339" y="919"/>
                    </a:lnTo>
                    <a:lnTo>
                      <a:pt x="1339" y="921"/>
                    </a:lnTo>
                    <a:lnTo>
                      <a:pt x="1339" y="921"/>
                    </a:lnTo>
                    <a:lnTo>
                      <a:pt x="1339" y="921"/>
                    </a:lnTo>
                    <a:lnTo>
                      <a:pt x="1339" y="921"/>
                    </a:lnTo>
                    <a:lnTo>
                      <a:pt x="1339" y="921"/>
                    </a:lnTo>
                    <a:lnTo>
                      <a:pt x="1340" y="923"/>
                    </a:lnTo>
                    <a:lnTo>
                      <a:pt x="1340" y="923"/>
                    </a:lnTo>
                    <a:lnTo>
                      <a:pt x="1342" y="923"/>
                    </a:lnTo>
                    <a:lnTo>
                      <a:pt x="1342" y="923"/>
                    </a:lnTo>
                    <a:lnTo>
                      <a:pt x="1344" y="923"/>
                    </a:lnTo>
                    <a:lnTo>
                      <a:pt x="1344" y="923"/>
                    </a:lnTo>
                    <a:lnTo>
                      <a:pt x="1346" y="925"/>
                    </a:lnTo>
                    <a:lnTo>
                      <a:pt x="1346" y="925"/>
                    </a:lnTo>
                    <a:lnTo>
                      <a:pt x="1346" y="927"/>
                    </a:lnTo>
                    <a:lnTo>
                      <a:pt x="1346" y="928"/>
                    </a:lnTo>
                    <a:lnTo>
                      <a:pt x="1346" y="928"/>
                    </a:lnTo>
                    <a:lnTo>
                      <a:pt x="1346" y="928"/>
                    </a:lnTo>
                    <a:lnTo>
                      <a:pt x="1346" y="928"/>
                    </a:lnTo>
                    <a:lnTo>
                      <a:pt x="1346" y="930"/>
                    </a:lnTo>
                    <a:lnTo>
                      <a:pt x="1348" y="930"/>
                    </a:lnTo>
                    <a:lnTo>
                      <a:pt x="1348" y="930"/>
                    </a:lnTo>
                    <a:lnTo>
                      <a:pt x="1346" y="932"/>
                    </a:lnTo>
                    <a:lnTo>
                      <a:pt x="1346" y="934"/>
                    </a:lnTo>
                    <a:lnTo>
                      <a:pt x="1346" y="934"/>
                    </a:lnTo>
                    <a:lnTo>
                      <a:pt x="1348" y="934"/>
                    </a:lnTo>
                    <a:lnTo>
                      <a:pt x="1348" y="936"/>
                    </a:lnTo>
                    <a:lnTo>
                      <a:pt x="1348" y="936"/>
                    </a:lnTo>
                    <a:lnTo>
                      <a:pt x="1348" y="936"/>
                    </a:lnTo>
                    <a:lnTo>
                      <a:pt x="1346" y="936"/>
                    </a:lnTo>
                    <a:lnTo>
                      <a:pt x="1346" y="936"/>
                    </a:lnTo>
                    <a:lnTo>
                      <a:pt x="1346" y="936"/>
                    </a:lnTo>
                    <a:lnTo>
                      <a:pt x="1344" y="938"/>
                    </a:lnTo>
                    <a:lnTo>
                      <a:pt x="1344" y="938"/>
                    </a:lnTo>
                    <a:lnTo>
                      <a:pt x="1344" y="938"/>
                    </a:lnTo>
                    <a:lnTo>
                      <a:pt x="1344" y="938"/>
                    </a:lnTo>
                    <a:lnTo>
                      <a:pt x="1344" y="938"/>
                    </a:lnTo>
                    <a:lnTo>
                      <a:pt x="1342" y="938"/>
                    </a:lnTo>
                    <a:lnTo>
                      <a:pt x="1342" y="939"/>
                    </a:lnTo>
                    <a:lnTo>
                      <a:pt x="1342" y="939"/>
                    </a:lnTo>
                    <a:lnTo>
                      <a:pt x="1342" y="939"/>
                    </a:lnTo>
                    <a:lnTo>
                      <a:pt x="1342" y="941"/>
                    </a:lnTo>
                    <a:lnTo>
                      <a:pt x="1342" y="941"/>
                    </a:lnTo>
                    <a:lnTo>
                      <a:pt x="1340" y="941"/>
                    </a:lnTo>
                    <a:lnTo>
                      <a:pt x="1340" y="941"/>
                    </a:lnTo>
                    <a:lnTo>
                      <a:pt x="1340" y="941"/>
                    </a:lnTo>
                    <a:lnTo>
                      <a:pt x="1339" y="941"/>
                    </a:lnTo>
                    <a:lnTo>
                      <a:pt x="1339" y="941"/>
                    </a:lnTo>
                    <a:lnTo>
                      <a:pt x="1339" y="941"/>
                    </a:lnTo>
                    <a:lnTo>
                      <a:pt x="1339" y="943"/>
                    </a:lnTo>
                    <a:lnTo>
                      <a:pt x="1337" y="943"/>
                    </a:lnTo>
                    <a:lnTo>
                      <a:pt x="1337" y="943"/>
                    </a:lnTo>
                    <a:lnTo>
                      <a:pt x="1337" y="943"/>
                    </a:lnTo>
                    <a:lnTo>
                      <a:pt x="1337" y="943"/>
                    </a:lnTo>
                    <a:lnTo>
                      <a:pt x="1337" y="945"/>
                    </a:lnTo>
                    <a:lnTo>
                      <a:pt x="1335" y="945"/>
                    </a:lnTo>
                    <a:lnTo>
                      <a:pt x="1335" y="945"/>
                    </a:lnTo>
                    <a:lnTo>
                      <a:pt x="1335" y="945"/>
                    </a:lnTo>
                    <a:lnTo>
                      <a:pt x="1335" y="945"/>
                    </a:lnTo>
                    <a:lnTo>
                      <a:pt x="1335" y="947"/>
                    </a:lnTo>
                    <a:lnTo>
                      <a:pt x="1333" y="947"/>
                    </a:lnTo>
                    <a:lnTo>
                      <a:pt x="1333" y="947"/>
                    </a:lnTo>
                    <a:lnTo>
                      <a:pt x="1333" y="948"/>
                    </a:lnTo>
                    <a:lnTo>
                      <a:pt x="1331" y="948"/>
                    </a:lnTo>
                    <a:lnTo>
                      <a:pt x="1331" y="948"/>
                    </a:lnTo>
                    <a:lnTo>
                      <a:pt x="1331" y="948"/>
                    </a:lnTo>
                    <a:lnTo>
                      <a:pt x="1330" y="948"/>
                    </a:lnTo>
                    <a:lnTo>
                      <a:pt x="1330" y="950"/>
                    </a:lnTo>
                    <a:lnTo>
                      <a:pt x="1330" y="950"/>
                    </a:lnTo>
                    <a:lnTo>
                      <a:pt x="1330" y="950"/>
                    </a:lnTo>
                    <a:lnTo>
                      <a:pt x="1330" y="950"/>
                    </a:lnTo>
                    <a:lnTo>
                      <a:pt x="1330" y="950"/>
                    </a:lnTo>
                    <a:lnTo>
                      <a:pt x="1330" y="950"/>
                    </a:lnTo>
                    <a:lnTo>
                      <a:pt x="1328" y="950"/>
                    </a:lnTo>
                    <a:lnTo>
                      <a:pt x="1328" y="952"/>
                    </a:lnTo>
                    <a:lnTo>
                      <a:pt x="1328" y="952"/>
                    </a:lnTo>
                    <a:lnTo>
                      <a:pt x="1328" y="952"/>
                    </a:lnTo>
                    <a:lnTo>
                      <a:pt x="1326" y="952"/>
                    </a:lnTo>
                    <a:lnTo>
                      <a:pt x="1326" y="952"/>
                    </a:lnTo>
                    <a:lnTo>
                      <a:pt x="1326" y="952"/>
                    </a:lnTo>
                    <a:lnTo>
                      <a:pt x="1326" y="954"/>
                    </a:lnTo>
                    <a:lnTo>
                      <a:pt x="1326" y="954"/>
                    </a:lnTo>
                    <a:lnTo>
                      <a:pt x="1328" y="954"/>
                    </a:lnTo>
                    <a:lnTo>
                      <a:pt x="1328" y="954"/>
                    </a:lnTo>
                    <a:lnTo>
                      <a:pt x="1328" y="954"/>
                    </a:lnTo>
                    <a:lnTo>
                      <a:pt x="1328" y="956"/>
                    </a:lnTo>
                    <a:lnTo>
                      <a:pt x="1328" y="956"/>
                    </a:lnTo>
                    <a:lnTo>
                      <a:pt x="1328" y="956"/>
                    </a:lnTo>
                    <a:lnTo>
                      <a:pt x="1328" y="957"/>
                    </a:lnTo>
                    <a:lnTo>
                      <a:pt x="1328" y="957"/>
                    </a:lnTo>
                    <a:lnTo>
                      <a:pt x="1326" y="957"/>
                    </a:lnTo>
                    <a:lnTo>
                      <a:pt x="1326" y="957"/>
                    </a:lnTo>
                    <a:lnTo>
                      <a:pt x="1328" y="959"/>
                    </a:lnTo>
                    <a:lnTo>
                      <a:pt x="1328" y="959"/>
                    </a:lnTo>
                    <a:lnTo>
                      <a:pt x="1328" y="959"/>
                    </a:lnTo>
                    <a:lnTo>
                      <a:pt x="1328" y="961"/>
                    </a:lnTo>
                    <a:lnTo>
                      <a:pt x="1328" y="961"/>
                    </a:lnTo>
                    <a:lnTo>
                      <a:pt x="1328" y="961"/>
                    </a:lnTo>
                    <a:lnTo>
                      <a:pt x="1328" y="961"/>
                    </a:lnTo>
                    <a:lnTo>
                      <a:pt x="1328" y="963"/>
                    </a:lnTo>
                    <a:lnTo>
                      <a:pt x="1328" y="963"/>
                    </a:lnTo>
                    <a:lnTo>
                      <a:pt x="1328" y="963"/>
                    </a:lnTo>
                    <a:lnTo>
                      <a:pt x="1328" y="963"/>
                    </a:lnTo>
                    <a:lnTo>
                      <a:pt x="1328" y="965"/>
                    </a:lnTo>
                    <a:lnTo>
                      <a:pt x="1330" y="965"/>
                    </a:lnTo>
                    <a:lnTo>
                      <a:pt x="1330" y="965"/>
                    </a:lnTo>
                    <a:lnTo>
                      <a:pt x="1330" y="965"/>
                    </a:lnTo>
                    <a:lnTo>
                      <a:pt x="1330" y="966"/>
                    </a:lnTo>
                    <a:lnTo>
                      <a:pt x="1328" y="966"/>
                    </a:lnTo>
                    <a:lnTo>
                      <a:pt x="1328" y="966"/>
                    </a:lnTo>
                    <a:lnTo>
                      <a:pt x="1328" y="966"/>
                    </a:lnTo>
                    <a:lnTo>
                      <a:pt x="1326" y="966"/>
                    </a:lnTo>
                    <a:lnTo>
                      <a:pt x="1326" y="968"/>
                    </a:lnTo>
                    <a:lnTo>
                      <a:pt x="1324" y="968"/>
                    </a:lnTo>
                    <a:lnTo>
                      <a:pt x="1324" y="968"/>
                    </a:lnTo>
                    <a:lnTo>
                      <a:pt x="1324" y="968"/>
                    </a:lnTo>
                    <a:lnTo>
                      <a:pt x="1322" y="968"/>
                    </a:lnTo>
                    <a:lnTo>
                      <a:pt x="1320" y="968"/>
                    </a:lnTo>
                    <a:lnTo>
                      <a:pt x="1320" y="968"/>
                    </a:lnTo>
                    <a:lnTo>
                      <a:pt x="1320" y="968"/>
                    </a:lnTo>
                    <a:lnTo>
                      <a:pt x="1319" y="968"/>
                    </a:lnTo>
                    <a:lnTo>
                      <a:pt x="1319" y="968"/>
                    </a:lnTo>
                    <a:lnTo>
                      <a:pt x="1319" y="968"/>
                    </a:lnTo>
                    <a:lnTo>
                      <a:pt x="1317" y="968"/>
                    </a:lnTo>
                    <a:lnTo>
                      <a:pt x="1317" y="968"/>
                    </a:lnTo>
                    <a:lnTo>
                      <a:pt x="1317" y="968"/>
                    </a:lnTo>
                    <a:lnTo>
                      <a:pt x="1315" y="968"/>
                    </a:lnTo>
                    <a:lnTo>
                      <a:pt x="1315" y="968"/>
                    </a:lnTo>
                    <a:lnTo>
                      <a:pt x="1315" y="968"/>
                    </a:lnTo>
                    <a:lnTo>
                      <a:pt x="1315" y="968"/>
                    </a:lnTo>
                    <a:lnTo>
                      <a:pt x="1315" y="968"/>
                    </a:lnTo>
                    <a:lnTo>
                      <a:pt x="1315" y="968"/>
                    </a:lnTo>
                    <a:lnTo>
                      <a:pt x="1313" y="968"/>
                    </a:lnTo>
                    <a:lnTo>
                      <a:pt x="1313" y="968"/>
                    </a:lnTo>
                    <a:lnTo>
                      <a:pt x="1313" y="968"/>
                    </a:lnTo>
                    <a:lnTo>
                      <a:pt x="1313" y="968"/>
                    </a:lnTo>
                    <a:lnTo>
                      <a:pt x="1313" y="968"/>
                    </a:lnTo>
                    <a:lnTo>
                      <a:pt x="1311" y="968"/>
                    </a:lnTo>
                    <a:lnTo>
                      <a:pt x="1311" y="968"/>
                    </a:lnTo>
                    <a:lnTo>
                      <a:pt x="1311" y="968"/>
                    </a:lnTo>
                    <a:lnTo>
                      <a:pt x="1311" y="968"/>
                    </a:lnTo>
                    <a:lnTo>
                      <a:pt x="1311" y="968"/>
                    </a:lnTo>
                    <a:lnTo>
                      <a:pt x="1310" y="968"/>
                    </a:lnTo>
                    <a:lnTo>
                      <a:pt x="1310" y="968"/>
                    </a:lnTo>
                    <a:lnTo>
                      <a:pt x="1308" y="968"/>
                    </a:lnTo>
                    <a:lnTo>
                      <a:pt x="1308" y="968"/>
                    </a:lnTo>
                    <a:lnTo>
                      <a:pt x="1308" y="968"/>
                    </a:lnTo>
                    <a:lnTo>
                      <a:pt x="1308" y="968"/>
                    </a:lnTo>
                    <a:lnTo>
                      <a:pt x="1306" y="968"/>
                    </a:lnTo>
                    <a:lnTo>
                      <a:pt x="1306" y="968"/>
                    </a:lnTo>
                    <a:lnTo>
                      <a:pt x="1306" y="968"/>
                    </a:lnTo>
                    <a:lnTo>
                      <a:pt x="1304" y="968"/>
                    </a:lnTo>
                    <a:lnTo>
                      <a:pt x="1304" y="968"/>
                    </a:lnTo>
                    <a:lnTo>
                      <a:pt x="1302" y="968"/>
                    </a:lnTo>
                    <a:lnTo>
                      <a:pt x="1302" y="968"/>
                    </a:lnTo>
                    <a:lnTo>
                      <a:pt x="1302" y="968"/>
                    </a:lnTo>
                    <a:lnTo>
                      <a:pt x="1302" y="968"/>
                    </a:lnTo>
                    <a:lnTo>
                      <a:pt x="1302" y="968"/>
                    </a:lnTo>
                    <a:lnTo>
                      <a:pt x="1302" y="970"/>
                    </a:lnTo>
                    <a:lnTo>
                      <a:pt x="1302" y="970"/>
                    </a:lnTo>
                    <a:lnTo>
                      <a:pt x="1302" y="970"/>
                    </a:lnTo>
                    <a:lnTo>
                      <a:pt x="1302" y="970"/>
                    </a:lnTo>
                    <a:lnTo>
                      <a:pt x="1302" y="972"/>
                    </a:lnTo>
                    <a:lnTo>
                      <a:pt x="1302" y="972"/>
                    </a:lnTo>
                    <a:lnTo>
                      <a:pt x="1301" y="972"/>
                    </a:lnTo>
                    <a:lnTo>
                      <a:pt x="1301" y="974"/>
                    </a:lnTo>
                    <a:lnTo>
                      <a:pt x="1301" y="974"/>
                    </a:lnTo>
                    <a:lnTo>
                      <a:pt x="1301" y="974"/>
                    </a:lnTo>
                    <a:lnTo>
                      <a:pt x="1301" y="974"/>
                    </a:lnTo>
                    <a:lnTo>
                      <a:pt x="1301" y="976"/>
                    </a:lnTo>
                    <a:lnTo>
                      <a:pt x="1301" y="976"/>
                    </a:lnTo>
                    <a:lnTo>
                      <a:pt x="1301" y="976"/>
                    </a:lnTo>
                    <a:lnTo>
                      <a:pt x="1301" y="977"/>
                    </a:lnTo>
                    <a:lnTo>
                      <a:pt x="1301" y="977"/>
                    </a:lnTo>
                    <a:lnTo>
                      <a:pt x="1301" y="983"/>
                    </a:lnTo>
                    <a:lnTo>
                      <a:pt x="1301" y="983"/>
                    </a:lnTo>
                    <a:lnTo>
                      <a:pt x="1301" y="985"/>
                    </a:lnTo>
                    <a:lnTo>
                      <a:pt x="1301" y="985"/>
                    </a:lnTo>
                    <a:lnTo>
                      <a:pt x="1301" y="986"/>
                    </a:lnTo>
                    <a:lnTo>
                      <a:pt x="1302" y="986"/>
                    </a:lnTo>
                    <a:lnTo>
                      <a:pt x="1302" y="988"/>
                    </a:lnTo>
                    <a:lnTo>
                      <a:pt x="1302" y="988"/>
                    </a:lnTo>
                    <a:lnTo>
                      <a:pt x="1302" y="988"/>
                    </a:lnTo>
                    <a:lnTo>
                      <a:pt x="1304" y="990"/>
                    </a:lnTo>
                    <a:lnTo>
                      <a:pt x="1304" y="990"/>
                    </a:lnTo>
                    <a:lnTo>
                      <a:pt x="1306" y="992"/>
                    </a:lnTo>
                    <a:lnTo>
                      <a:pt x="1306" y="992"/>
                    </a:lnTo>
                    <a:lnTo>
                      <a:pt x="1306" y="992"/>
                    </a:lnTo>
                    <a:lnTo>
                      <a:pt x="1306" y="994"/>
                    </a:lnTo>
                    <a:lnTo>
                      <a:pt x="1306" y="994"/>
                    </a:lnTo>
                    <a:lnTo>
                      <a:pt x="1306" y="995"/>
                    </a:lnTo>
                    <a:lnTo>
                      <a:pt x="1306" y="995"/>
                    </a:lnTo>
                    <a:lnTo>
                      <a:pt x="1304" y="997"/>
                    </a:lnTo>
                    <a:lnTo>
                      <a:pt x="1304" y="997"/>
                    </a:lnTo>
                    <a:lnTo>
                      <a:pt x="1304" y="997"/>
                    </a:lnTo>
                    <a:lnTo>
                      <a:pt x="1304" y="999"/>
                    </a:lnTo>
                    <a:lnTo>
                      <a:pt x="1302" y="999"/>
                    </a:lnTo>
                    <a:lnTo>
                      <a:pt x="1302" y="999"/>
                    </a:lnTo>
                    <a:lnTo>
                      <a:pt x="1302" y="999"/>
                    </a:lnTo>
                    <a:lnTo>
                      <a:pt x="1301" y="999"/>
                    </a:lnTo>
                    <a:lnTo>
                      <a:pt x="1299" y="999"/>
                    </a:lnTo>
                    <a:lnTo>
                      <a:pt x="1299" y="999"/>
                    </a:lnTo>
                    <a:lnTo>
                      <a:pt x="1299" y="999"/>
                    </a:lnTo>
                    <a:lnTo>
                      <a:pt x="1297" y="999"/>
                    </a:lnTo>
                    <a:lnTo>
                      <a:pt x="1297" y="999"/>
                    </a:lnTo>
                    <a:lnTo>
                      <a:pt x="1295" y="999"/>
                    </a:lnTo>
                    <a:lnTo>
                      <a:pt x="1295" y="999"/>
                    </a:lnTo>
                    <a:lnTo>
                      <a:pt x="1295" y="999"/>
                    </a:lnTo>
                    <a:lnTo>
                      <a:pt x="1295" y="999"/>
                    </a:lnTo>
                    <a:lnTo>
                      <a:pt x="1293" y="999"/>
                    </a:lnTo>
                    <a:lnTo>
                      <a:pt x="1293" y="999"/>
                    </a:lnTo>
                    <a:lnTo>
                      <a:pt x="1293" y="999"/>
                    </a:lnTo>
                    <a:lnTo>
                      <a:pt x="1293" y="999"/>
                    </a:lnTo>
                    <a:lnTo>
                      <a:pt x="1292" y="999"/>
                    </a:lnTo>
                    <a:lnTo>
                      <a:pt x="1292" y="999"/>
                    </a:lnTo>
                    <a:lnTo>
                      <a:pt x="1290" y="999"/>
                    </a:lnTo>
                    <a:lnTo>
                      <a:pt x="1290" y="999"/>
                    </a:lnTo>
                    <a:lnTo>
                      <a:pt x="1290" y="999"/>
                    </a:lnTo>
                    <a:lnTo>
                      <a:pt x="1288" y="999"/>
                    </a:lnTo>
                    <a:lnTo>
                      <a:pt x="1286" y="1001"/>
                    </a:lnTo>
                    <a:lnTo>
                      <a:pt x="1286" y="1001"/>
                    </a:lnTo>
                    <a:lnTo>
                      <a:pt x="1286" y="1001"/>
                    </a:lnTo>
                    <a:lnTo>
                      <a:pt x="1284" y="1003"/>
                    </a:lnTo>
                    <a:lnTo>
                      <a:pt x="1282" y="1004"/>
                    </a:lnTo>
                    <a:lnTo>
                      <a:pt x="1282" y="1004"/>
                    </a:lnTo>
                    <a:lnTo>
                      <a:pt x="1282" y="1004"/>
                    </a:lnTo>
                    <a:lnTo>
                      <a:pt x="1282" y="1004"/>
                    </a:lnTo>
                    <a:lnTo>
                      <a:pt x="1282" y="1006"/>
                    </a:lnTo>
                    <a:lnTo>
                      <a:pt x="1282" y="1006"/>
                    </a:lnTo>
                    <a:lnTo>
                      <a:pt x="1281" y="1006"/>
                    </a:lnTo>
                    <a:lnTo>
                      <a:pt x="1281" y="1008"/>
                    </a:lnTo>
                    <a:lnTo>
                      <a:pt x="1281" y="1008"/>
                    </a:lnTo>
                    <a:lnTo>
                      <a:pt x="1281" y="1008"/>
                    </a:lnTo>
                    <a:lnTo>
                      <a:pt x="1281" y="1008"/>
                    </a:lnTo>
                    <a:lnTo>
                      <a:pt x="1281" y="1010"/>
                    </a:lnTo>
                    <a:lnTo>
                      <a:pt x="1281" y="1010"/>
                    </a:lnTo>
                    <a:lnTo>
                      <a:pt x="1281" y="1010"/>
                    </a:lnTo>
                    <a:lnTo>
                      <a:pt x="1281" y="1012"/>
                    </a:lnTo>
                    <a:lnTo>
                      <a:pt x="1281" y="1012"/>
                    </a:lnTo>
                    <a:lnTo>
                      <a:pt x="1279" y="1012"/>
                    </a:lnTo>
                    <a:lnTo>
                      <a:pt x="1279" y="1012"/>
                    </a:lnTo>
                    <a:lnTo>
                      <a:pt x="1279" y="1012"/>
                    </a:lnTo>
                    <a:lnTo>
                      <a:pt x="1279" y="1013"/>
                    </a:lnTo>
                    <a:lnTo>
                      <a:pt x="1277" y="1015"/>
                    </a:lnTo>
                    <a:lnTo>
                      <a:pt x="1277" y="1015"/>
                    </a:lnTo>
                    <a:lnTo>
                      <a:pt x="1277" y="1017"/>
                    </a:lnTo>
                    <a:lnTo>
                      <a:pt x="1275" y="1017"/>
                    </a:lnTo>
                    <a:lnTo>
                      <a:pt x="1275" y="1019"/>
                    </a:lnTo>
                    <a:lnTo>
                      <a:pt x="1275" y="1019"/>
                    </a:lnTo>
                    <a:lnTo>
                      <a:pt x="1275" y="1021"/>
                    </a:lnTo>
                    <a:lnTo>
                      <a:pt x="1275" y="1021"/>
                    </a:lnTo>
                    <a:lnTo>
                      <a:pt x="1275" y="1023"/>
                    </a:lnTo>
                    <a:lnTo>
                      <a:pt x="1275" y="1023"/>
                    </a:lnTo>
                    <a:lnTo>
                      <a:pt x="1275" y="1024"/>
                    </a:lnTo>
                    <a:lnTo>
                      <a:pt x="1273" y="1024"/>
                    </a:lnTo>
                    <a:lnTo>
                      <a:pt x="1273" y="1026"/>
                    </a:lnTo>
                    <a:lnTo>
                      <a:pt x="1273" y="1026"/>
                    </a:lnTo>
                    <a:lnTo>
                      <a:pt x="1273" y="1026"/>
                    </a:lnTo>
                    <a:lnTo>
                      <a:pt x="1273" y="1026"/>
                    </a:lnTo>
                    <a:lnTo>
                      <a:pt x="1273" y="1028"/>
                    </a:lnTo>
                    <a:lnTo>
                      <a:pt x="1273" y="1028"/>
                    </a:lnTo>
                    <a:lnTo>
                      <a:pt x="1273" y="1028"/>
                    </a:lnTo>
                    <a:lnTo>
                      <a:pt x="1273" y="1030"/>
                    </a:lnTo>
                    <a:lnTo>
                      <a:pt x="1275" y="1030"/>
                    </a:lnTo>
                    <a:lnTo>
                      <a:pt x="1275" y="1032"/>
                    </a:lnTo>
                    <a:lnTo>
                      <a:pt x="1275" y="1032"/>
                    </a:lnTo>
                    <a:lnTo>
                      <a:pt x="1275" y="1032"/>
                    </a:lnTo>
                    <a:lnTo>
                      <a:pt x="1277" y="1032"/>
                    </a:lnTo>
                    <a:lnTo>
                      <a:pt x="1277" y="1032"/>
                    </a:lnTo>
                    <a:lnTo>
                      <a:pt x="1277" y="1033"/>
                    </a:lnTo>
                    <a:lnTo>
                      <a:pt x="1277" y="1033"/>
                    </a:lnTo>
                    <a:lnTo>
                      <a:pt x="1277" y="1033"/>
                    </a:lnTo>
                    <a:lnTo>
                      <a:pt x="1277" y="1035"/>
                    </a:lnTo>
                    <a:lnTo>
                      <a:pt x="1279" y="1035"/>
                    </a:lnTo>
                    <a:lnTo>
                      <a:pt x="1279" y="1035"/>
                    </a:lnTo>
                    <a:lnTo>
                      <a:pt x="1279" y="1037"/>
                    </a:lnTo>
                    <a:lnTo>
                      <a:pt x="1279" y="1037"/>
                    </a:lnTo>
                    <a:lnTo>
                      <a:pt x="1279" y="1037"/>
                    </a:lnTo>
                    <a:lnTo>
                      <a:pt x="1277" y="1039"/>
                    </a:lnTo>
                    <a:lnTo>
                      <a:pt x="1277" y="1039"/>
                    </a:lnTo>
                    <a:lnTo>
                      <a:pt x="1277" y="1041"/>
                    </a:lnTo>
                    <a:lnTo>
                      <a:pt x="1277" y="1041"/>
                    </a:lnTo>
                    <a:lnTo>
                      <a:pt x="1277" y="1041"/>
                    </a:lnTo>
                    <a:lnTo>
                      <a:pt x="1275" y="1041"/>
                    </a:lnTo>
                    <a:lnTo>
                      <a:pt x="1275" y="1041"/>
                    </a:lnTo>
                    <a:lnTo>
                      <a:pt x="1273" y="1041"/>
                    </a:lnTo>
                    <a:lnTo>
                      <a:pt x="1273" y="1041"/>
                    </a:lnTo>
                    <a:lnTo>
                      <a:pt x="1273" y="1041"/>
                    </a:lnTo>
                    <a:lnTo>
                      <a:pt x="1272" y="1042"/>
                    </a:lnTo>
                    <a:lnTo>
                      <a:pt x="1272" y="1042"/>
                    </a:lnTo>
                    <a:lnTo>
                      <a:pt x="1272" y="1042"/>
                    </a:lnTo>
                    <a:lnTo>
                      <a:pt x="1272" y="1044"/>
                    </a:lnTo>
                    <a:lnTo>
                      <a:pt x="1272" y="1044"/>
                    </a:lnTo>
                    <a:lnTo>
                      <a:pt x="1272" y="1044"/>
                    </a:lnTo>
                    <a:lnTo>
                      <a:pt x="1272" y="1044"/>
                    </a:lnTo>
                    <a:lnTo>
                      <a:pt x="1272" y="1044"/>
                    </a:lnTo>
                    <a:lnTo>
                      <a:pt x="1272" y="1044"/>
                    </a:lnTo>
                    <a:lnTo>
                      <a:pt x="1270" y="1044"/>
                    </a:lnTo>
                    <a:lnTo>
                      <a:pt x="1270" y="1044"/>
                    </a:lnTo>
                    <a:lnTo>
                      <a:pt x="1270" y="1044"/>
                    </a:lnTo>
                    <a:lnTo>
                      <a:pt x="1270" y="1044"/>
                    </a:lnTo>
                    <a:lnTo>
                      <a:pt x="1268" y="1044"/>
                    </a:lnTo>
                    <a:lnTo>
                      <a:pt x="1268" y="1044"/>
                    </a:lnTo>
                    <a:lnTo>
                      <a:pt x="1266" y="1044"/>
                    </a:lnTo>
                    <a:lnTo>
                      <a:pt x="1266" y="1046"/>
                    </a:lnTo>
                    <a:lnTo>
                      <a:pt x="1266" y="1046"/>
                    </a:lnTo>
                    <a:lnTo>
                      <a:pt x="1266" y="1048"/>
                    </a:lnTo>
                    <a:lnTo>
                      <a:pt x="1264" y="1048"/>
                    </a:lnTo>
                    <a:lnTo>
                      <a:pt x="1264" y="1048"/>
                    </a:lnTo>
                    <a:lnTo>
                      <a:pt x="1264" y="1050"/>
                    </a:lnTo>
                    <a:lnTo>
                      <a:pt x="1263" y="1050"/>
                    </a:lnTo>
                    <a:lnTo>
                      <a:pt x="1263" y="1051"/>
                    </a:lnTo>
                    <a:lnTo>
                      <a:pt x="1261" y="1051"/>
                    </a:lnTo>
                    <a:lnTo>
                      <a:pt x="1261" y="1051"/>
                    </a:lnTo>
                    <a:lnTo>
                      <a:pt x="1259" y="1051"/>
                    </a:lnTo>
                    <a:lnTo>
                      <a:pt x="1257" y="1051"/>
                    </a:lnTo>
                    <a:lnTo>
                      <a:pt x="1257" y="1051"/>
                    </a:lnTo>
                    <a:lnTo>
                      <a:pt x="1257" y="1051"/>
                    </a:lnTo>
                    <a:lnTo>
                      <a:pt x="1257" y="1051"/>
                    </a:lnTo>
                    <a:lnTo>
                      <a:pt x="1255" y="1051"/>
                    </a:lnTo>
                    <a:lnTo>
                      <a:pt x="1255" y="1051"/>
                    </a:lnTo>
                    <a:lnTo>
                      <a:pt x="1254" y="1051"/>
                    </a:lnTo>
                    <a:lnTo>
                      <a:pt x="1254" y="1051"/>
                    </a:lnTo>
                    <a:lnTo>
                      <a:pt x="1254" y="1053"/>
                    </a:lnTo>
                    <a:lnTo>
                      <a:pt x="1254" y="1053"/>
                    </a:lnTo>
                    <a:lnTo>
                      <a:pt x="1254" y="1053"/>
                    </a:lnTo>
                    <a:lnTo>
                      <a:pt x="1254" y="1055"/>
                    </a:lnTo>
                    <a:lnTo>
                      <a:pt x="1254" y="1057"/>
                    </a:lnTo>
                    <a:lnTo>
                      <a:pt x="1254" y="1057"/>
                    </a:lnTo>
                    <a:lnTo>
                      <a:pt x="1254" y="1057"/>
                    </a:lnTo>
                    <a:lnTo>
                      <a:pt x="1254" y="1059"/>
                    </a:lnTo>
                    <a:lnTo>
                      <a:pt x="1252" y="1057"/>
                    </a:lnTo>
                    <a:lnTo>
                      <a:pt x="1252" y="1057"/>
                    </a:lnTo>
                    <a:lnTo>
                      <a:pt x="1252" y="1057"/>
                    </a:lnTo>
                    <a:lnTo>
                      <a:pt x="1250" y="1057"/>
                    </a:lnTo>
                    <a:lnTo>
                      <a:pt x="1250" y="1057"/>
                    </a:lnTo>
                    <a:lnTo>
                      <a:pt x="1248" y="1057"/>
                    </a:lnTo>
                    <a:lnTo>
                      <a:pt x="1248" y="1057"/>
                    </a:lnTo>
                    <a:lnTo>
                      <a:pt x="1248" y="1059"/>
                    </a:lnTo>
                    <a:lnTo>
                      <a:pt x="1248" y="1059"/>
                    </a:lnTo>
                    <a:lnTo>
                      <a:pt x="1248" y="1059"/>
                    </a:lnTo>
                    <a:lnTo>
                      <a:pt x="1246" y="1059"/>
                    </a:lnTo>
                    <a:lnTo>
                      <a:pt x="1246" y="1059"/>
                    </a:lnTo>
                    <a:lnTo>
                      <a:pt x="1246" y="1059"/>
                    </a:lnTo>
                    <a:lnTo>
                      <a:pt x="1246" y="1059"/>
                    </a:lnTo>
                    <a:lnTo>
                      <a:pt x="1246" y="1059"/>
                    </a:lnTo>
                    <a:lnTo>
                      <a:pt x="1244" y="1057"/>
                    </a:lnTo>
                    <a:lnTo>
                      <a:pt x="1244" y="1057"/>
                    </a:lnTo>
                    <a:lnTo>
                      <a:pt x="1243" y="1057"/>
                    </a:lnTo>
                    <a:lnTo>
                      <a:pt x="1243" y="1057"/>
                    </a:lnTo>
                    <a:lnTo>
                      <a:pt x="1243" y="1055"/>
                    </a:lnTo>
                    <a:lnTo>
                      <a:pt x="1241" y="1055"/>
                    </a:lnTo>
                    <a:lnTo>
                      <a:pt x="1241" y="1055"/>
                    </a:lnTo>
                    <a:lnTo>
                      <a:pt x="1241" y="1055"/>
                    </a:lnTo>
                    <a:lnTo>
                      <a:pt x="1237" y="1055"/>
                    </a:lnTo>
                    <a:lnTo>
                      <a:pt x="1237" y="1055"/>
                    </a:lnTo>
                    <a:lnTo>
                      <a:pt x="1237" y="1057"/>
                    </a:lnTo>
                    <a:lnTo>
                      <a:pt x="1237" y="1057"/>
                    </a:lnTo>
                    <a:lnTo>
                      <a:pt x="1235" y="1057"/>
                    </a:lnTo>
                    <a:lnTo>
                      <a:pt x="1235" y="1059"/>
                    </a:lnTo>
                    <a:lnTo>
                      <a:pt x="1235" y="1059"/>
                    </a:lnTo>
                    <a:lnTo>
                      <a:pt x="1235" y="1059"/>
                    </a:lnTo>
                    <a:lnTo>
                      <a:pt x="1235" y="1059"/>
                    </a:lnTo>
                    <a:lnTo>
                      <a:pt x="1235" y="1061"/>
                    </a:lnTo>
                    <a:lnTo>
                      <a:pt x="1235" y="1061"/>
                    </a:lnTo>
                    <a:lnTo>
                      <a:pt x="1235" y="1061"/>
                    </a:lnTo>
                    <a:lnTo>
                      <a:pt x="1235" y="1062"/>
                    </a:lnTo>
                    <a:lnTo>
                      <a:pt x="1235" y="1062"/>
                    </a:lnTo>
                    <a:lnTo>
                      <a:pt x="1235" y="1062"/>
                    </a:lnTo>
                    <a:lnTo>
                      <a:pt x="1235" y="1064"/>
                    </a:lnTo>
                    <a:lnTo>
                      <a:pt x="1235" y="1064"/>
                    </a:lnTo>
                    <a:lnTo>
                      <a:pt x="1234" y="1066"/>
                    </a:lnTo>
                    <a:lnTo>
                      <a:pt x="1234" y="1066"/>
                    </a:lnTo>
                    <a:lnTo>
                      <a:pt x="1234" y="1066"/>
                    </a:lnTo>
                    <a:lnTo>
                      <a:pt x="1234" y="1066"/>
                    </a:lnTo>
                    <a:lnTo>
                      <a:pt x="1234" y="1068"/>
                    </a:lnTo>
                    <a:lnTo>
                      <a:pt x="1234" y="1068"/>
                    </a:lnTo>
                    <a:lnTo>
                      <a:pt x="1232" y="1068"/>
                    </a:lnTo>
                    <a:lnTo>
                      <a:pt x="1232" y="1068"/>
                    </a:lnTo>
                    <a:lnTo>
                      <a:pt x="1230" y="1070"/>
                    </a:lnTo>
                    <a:lnTo>
                      <a:pt x="1230" y="1070"/>
                    </a:lnTo>
                    <a:lnTo>
                      <a:pt x="1228" y="1070"/>
                    </a:lnTo>
                    <a:lnTo>
                      <a:pt x="1228" y="1070"/>
                    </a:lnTo>
                    <a:lnTo>
                      <a:pt x="1228" y="1070"/>
                    </a:lnTo>
                    <a:lnTo>
                      <a:pt x="1226" y="1070"/>
                    </a:lnTo>
                    <a:lnTo>
                      <a:pt x="1226" y="1070"/>
                    </a:lnTo>
                    <a:lnTo>
                      <a:pt x="1226" y="1070"/>
                    </a:lnTo>
                    <a:lnTo>
                      <a:pt x="1226" y="1071"/>
                    </a:lnTo>
                    <a:lnTo>
                      <a:pt x="1226" y="1071"/>
                    </a:lnTo>
                    <a:lnTo>
                      <a:pt x="1228" y="1071"/>
                    </a:lnTo>
                    <a:lnTo>
                      <a:pt x="1228" y="1071"/>
                    </a:lnTo>
                    <a:lnTo>
                      <a:pt x="1228" y="1071"/>
                    </a:lnTo>
                    <a:lnTo>
                      <a:pt x="1228" y="1071"/>
                    </a:lnTo>
                    <a:lnTo>
                      <a:pt x="1228" y="1071"/>
                    </a:lnTo>
                    <a:lnTo>
                      <a:pt x="1228" y="1073"/>
                    </a:lnTo>
                    <a:lnTo>
                      <a:pt x="1228" y="1073"/>
                    </a:lnTo>
                    <a:lnTo>
                      <a:pt x="1228" y="1075"/>
                    </a:lnTo>
                    <a:lnTo>
                      <a:pt x="1228" y="1075"/>
                    </a:lnTo>
                    <a:lnTo>
                      <a:pt x="1228" y="1075"/>
                    </a:lnTo>
                    <a:lnTo>
                      <a:pt x="1228" y="1075"/>
                    </a:lnTo>
                    <a:lnTo>
                      <a:pt x="1226" y="1077"/>
                    </a:lnTo>
                    <a:lnTo>
                      <a:pt x="1226" y="1077"/>
                    </a:lnTo>
                    <a:lnTo>
                      <a:pt x="1225" y="1077"/>
                    </a:lnTo>
                    <a:lnTo>
                      <a:pt x="1223" y="1075"/>
                    </a:lnTo>
                    <a:lnTo>
                      <a:pt x="1223" y="1077"/>
                    </a:lnTo>
                    <a:lnTo>
                      <a:pt x="1223" y="1077"/>
                    </a:lnTo>
                    <a:lnTo>
                      <a:pt x="1223" y="1077"/>
                    </a:lnTo>
                    <a:lnTo>
                      <a:pt x="1225" y="1077"/>
                    </a:lnTo>
                    <a:lnTo>
                      <a:pt x="1226" y="1079"/>
                    </a:lnTo>
                    <a:lnTo>
                      <a:pt x="1226" y="1079"/>
                    </a:lnTo>
                    <a:lnTo>
                      <a:pt x="1226" y="1080"/>
                    </a:lnTo>
                    <a:lnTo>
                      <a:pt x="1226" y="1080"/>
                    </a:lnTo>
                    <a:lnTo>
                      <a:pt x="1226" y="1080"/>
                    </a:lnTo>
                    <a:lnTo>
                      <a:pt x="1225" y="1080"/>
                    </a:lnTo>
                    <a:lnTo>
                      <a:pt x="1223" y="1080"/>
                    </a:lnTo>
                    <a:lnTo>
                      <a:pt x="1223" y="1080"/>
                    </a:lnTo>
                    <a:lnTo>
                      <a:pt x="1223" y="1080"/>
                    </a:lnTo>
                    <a:lnTo>
                      <a:pt x="1223" y="1082"/>
                    </a:lnTo>
                    <a:lnTo>
                      <a:pt x="1221" y="1082"/>
                    </a:lnTo>
                    <a:lnTo>
                      <a:pt x="1221" y="1082"/>
                    </a:lnTo>
                    <a:lnTo>
                      <a:pt x="1219" y="1082"/>
                    </a:lnTo>
                    <a:lnTo>
                      <a:pt x="1219" y="1080"/>
                    </a:lnTo>
                    <a:lnTo>
                      <a:pt x="1219" y="1080"/>
                    </a:lnTo>
                    <a:lnTo>
                      <a:pt x="1219" y="1080"/>
                    </a:lnTo>
                    <a:lnTo>
                      <a:pt x="1217" y="1080"/>
                    </a:lnTo>
                    <a:lnTo>
                      <a:pt x="1217" y="1079"/>
                    </a:lnTo>
                    <a:lnTo>
                      <a:pt x="1217" y="1079"/>
                    </a:lnTo>
                    <a:lnTo>
                      <a:pt x="1217" y="1079"/>
                    </a:lnTo>
                    <a:lnTo>
                      <a:pt x="1216" y="1079"/>
                    </a:lnTo>
                    <a:lnTo>
                      <a:pt x="1216" y="1079"/>
                    </a:lnTo>
                    <a:lnTo>
                      <a:pt x="1214" y="1079"/>
                    </a:lnTo>
                    <a:lnTo>
                      <a:pt x="1214" y="1079"/>
                    </a:lnTo>
                    <a:lnTo>
                      <a:pt x="1212" y="1079"/>
                    </a:lnTo>
                    <a:lnTo>
                      <a:pt x="1212" y="1079"/>
                    </a:lnTo>
                    <a:lnTo>
                      <a:pt x="1210" y="1079"/>
                    </a:lnTo>
                    <a:lnTo>
                      <a:pt x="1208" y="1079"/>
                    </a:lnTo>
                    <a:lnTo>
                      <a:pt x="1208" y="1079"/>
                    </a:lnTo>
                    <a:lnTo>
                      <a:pt x="1208" y="1079"/>
                    </a:lnTo>
                    <a:lnTo>
                      <a:pt x="1207" y="1079"/>
                    </a:lnTo>
                    <a:lnTo>
                      <a:pt x="1207" y="1079"/>
                    </a:lnTo>
                    <a:lnTo>
                      <a:pt x="1205" y="1079"/>
                    </a:lnTo>
                    <a:lnTo>
                      <a:pt x="1205" y="1079"/>
                    </a:lnTo>
                    <a:lnTo>
                      <a:pt x="1205" y="1079"/>
                    </a:lnTo>
                    <a:lnTo>
                      <a:pt x="1205" y="1079"/>
                    </a:lnTo>
                    <a:lnTo>
                      <a:pt x="1207" y="1079"/>
                    </a:lnTo>
                    <a:lnTo>
                      <a:pt x="1207" y="1079"/>
                    </a:lnTo>
                    <a:lnTo>
                      <a:pt x="1207" y="1079"/>
                    </a:lnTo>
                    <a:lnTo>
                      <a:pt x="1205" y="1077"/>
                    </a:lnTo>
                    <a:lnTo>
                      <a:pt x="1203" y="1077"/>
                    </a:lnTo>
                    <a:lnTo>
                      <a:pt x="1203" y="1077"/>
                    </a:lnTo>
                    <a:lnTo>
                      <a:pt x="1203" y="1077"/>
                    </a:lnTo>
                    <a:lnTo>
                      <a:pt x="1203" y="1077"/>
                    </a:lnTo>
                    <a:lnTo>
                      <a:pt x="1201" y="1077"/>
                    </a:lnTo>
                    <a:lnTo>
                      <a:pt x="1201" y="1077"/>
                    </a:lnTo>
                    <a:lnTo>
                      <a:pt x="1199" y="1075"/>
                    </a:lnTo>
                    <a:lnTo>
                      <a:pt x="1199" y="1075"/>
                    </a:lnTo>
                    <a:lnTo>
                      <a:pt x="1197" y="1075"/>
                    </a:lnTo>
                    <a:lnTo>
                      <a:pt x="1197" y="1075"/>
                    </a:lnTo>
                    <a:lnTo>
                      <a:pt x="1196" y="1075"/>
                    </a:lnTo>
                    <a:lnTo>
                      <a:pt x="1196" y="1075"/>
                    </a:lnTo>
                    <a:lnTo>
                      <a:pt x="1196" y="1073"/>
                    </a:lnTo>
                    <a:lnTo>
                      <a:pt x="1194" y="1073"/>
                    </a:lnTo>
                    <a:lnTo>
                      <a:pt x="1194" y="1073"/>
                    </a:lnTo>
                    <a:lnTo>
                      <a:pt x="1194" y="1073"/>
                    </a:lnTo>
                    <a:lnTo>
                      <a:pt x="1192" y="1073"/>
                    </a:lnTo>
                    <a:lnTo>
                      <a:pt x="1192" y="1073"/>
                    </a:lnTo>
                    <a:lnTo>
                      <a:pt x="1192" y="1071"/>
                    </a:lnTo>
                    <a:lnTo>
                      <a:pt x="1190" y="1071"/>
                    </a:lnTo>
                    <a:lnTo>
                      <a:pt x="1190" y="1071"/>
                    </a:lnTo>
                    <a:lnTo>
                      <a:pt x="1190" y="1071"/>
                    </a:lnTo>
                    <a:lnTo>
                      <a:pt x="1190" y="1071"/>
                    </a:lnTo>
                    <a:lnTo>
                      <a:pt x="1190" y="1071"/>
                    </a:lnTo>
                    <a:lnTo>
                      <a:pt x="1188" y="1071"/>
                    </a:lnTo>
                    <a:lnTo>
                      <a:pt x="1188" y="1071"/>
                    </a:lnTo>
                    <a:lnTo>
                      <a:pt x="1188" y="1071"/>
                    </a:lnTo>
                    <a:lnTo>
                      <a:pt x="1188" y="1071"/>
                    </a:lnTo>
                    <a:lnTo>
                      <a:pt x="1188" y="1071"/>
                    </a:lnTo>
                    <a:lnTo>
                      <a:pt x="1188" y="1073"/>
                    </a:lnTo>
                    <a:lnTo>
                      <a:pt x="1188" y="1073"/>
                    </a:lnTo>
                    <a:lnTo>
                      <a:pt x="1188" y="1073"/>
                    </a:lnTo>
                    <a:lnTo>
                      <a:pt x="1188" y="1073"/>
                    </a:lnTo>
                    <a:lnTo>
                      <a:pt x="1188" y="1073"/>
                    </a:lnTo>
                    <a:lnTo>
                      <a:pt x="1188" y="1073"/>
                    </a:lnTo>
                    <a:lnTo>
                      <a:pt x="1188" y="1073"/>
                    </a:lnTo>
                    <a:lnTo>
                      <a:pt x="1187" y="1073"/>
                    </a:lnTo>
                    <a:lnTo>
                      <a:pt x="1187" y="1073"/>
                    </a:lnTo>
                    <a:lnTo>
                      <a:pt x="1187" y="1073"/>
                    </a:lnTo>
                    <a:lnTo>
                      <a:pt x="1187" y="1073"/>
                    </a:lnTo>
                    <a:lnTo>
                      <a:pt x="1187" y="1073"/>
                    </a:lnTo>
                    <a:lnTo>
                      <a:pt x="1187" y="1073"/>
                    </a:lnTo>
                    <a:lnTo>
                      <a:pt x="1187" y="1073"/>
                    </a:lnTo>
                    <a:lnTo>
                      <a:pt x="1187" y="1073"/>
                    </a:lnTo>
                    <a:lnTo>
                      <a:pt x="1185" y="1075"/>
                    </a:lnTo>
                    <a:lnTo>
                      <a:pt x="1185" y="1075"/>
                    </a:lnTo>
                    <a:lnTo>
                      <a:pt x="1185" y="1075"/>
                    </a:lnTo>
                    <a:lnTo>
                      <a:pt x="1185" y="1075"/>
                    </a:lnTo>
                    <a:lnTo>
                      <a:pt x="1185" y="1075"/>
                    </a:lnTo>
                    <a:lnTo>
                      <a:pt x="1183" y="1075"/>
                    </a:lnTo>
                    <a:lnTo>
                      <a:pt x="1183" y="1077"/>
                    </a:lnTo>
                    <a:lnTo>
                      <a:pt x="1183" y="1077"/>
                    </a:lnTo>
                    <a:lnTo>
                      <a:pt x="1183" y="1077"/>
                    </a:lnTo>
                    <a:lnTo>
                      <a:pt x="1181" y="1077"/>
                    </a:lnTo>
                    <a:lnTo>
                      <a:pt x="1181" y="1079"/>
                    </a:lnTo>
                    <a:lnTo>
                      <a:pt x="1181" y="1079"/>
                    </a:lnTo>
                    <a:lnTo>
                      <a:pt x="1181" y="1079"/>
                    </a:lnTo>
                    <a:lnTo>
                      <a:pt x="1181" y="1079"/>
                    </a:lnTo>
                    <a:lnTo>
                      <a:pt x="1181" y="1080"/>
                    </a:lnTo>
                    <a:lnTo>
                      <a:pt x="1181" y="1080"/>
                    </a:lnTo>
                    <a:lnTo>
                      <a:pt x="1181" y="1082"/>
                    </a:lnTo>
                    <a:lnTo>
                      <a:pt x="1181" y="1082"/>
                    </a:lnTo>
                    <a:lnTo>
                      <a:pt x="1179" y="1082"/>
                    </a:lnTo>
                    <a:lnTo>
                      <a:pt x="1179" y="1082"/>
                    </a:lnTo>
                    <a:lnTo>
                      <a:pt x="1179" y="1082"/>
                    </a:lnTo>
                    <a:lnTo>
                      <a:pt x="1179" y="1082"/>
                    </a:lnTo>
                    <a:lnTo>
                      <a:pt x="1179" y="1082"/>
                    </a:lnTo>
                    <a:lnTo>
                      <a:pt x="1178" y="1082"/>
                    </a:lnTo>
                    <a:lnTo>
                      <a:pt x="1178" y="1082"/>
                    </a:lnTo>
                    <a:lnTo>
                      <a:pt x="1178" y="1082"/>
                    </a:lnTo>
                    <a:lnTo>
                      <a:pt x="1178" y="1082"/>
                    </a:lnTo>
                    <a:lnTo>
                      <a:pt x="1178" y="1082"/>
                    </a:lnTo>
                    <a:lnTo>
                      <a:pt x="1176" y="1082"/>
                    </a:lnTo>
                    <a:lnTo>
                      <a:pt x="1176" y="1082"/>
                    </a:lnTo>
                    <a:lnTo>
                      <a:pt x="1176" y="1082"/>
                    </a:lnTo>
                    <a:lnTo>
                      <a:pt x="1174" y="1082"/>
                    </a:lnTo>
                    <a:lnTo>
                      <a:pt x="1174" y="1082"/>
                    </a:lnTo>
                    <a:lnTo>
                      <a:pt x="1172" y="1082"/>
                    </a:lnTo>
                    <a:lnTo>
                      <a:pt x="1172" y="1082"/>
                    </a:lnTo>
                    <a:lnTo>
                      <a:pt x="1172" y="1082"/>
                    </a:lnTo>
                    <a:lnTo>
                      <a:pt x="1172" y="1082"/>
                    </a:lnTo>
                    <a:lnTo>
                      <a:pt x="1170" y="1082"/>
                    </a:lnTo>
                    <a:lnTo>
                      <a:pt x="1170" y="1082"/>
                    </a:lnTo>
                    <a:lnTo>
                      <a:pt x="1170" y="1082"/>
                    </a:lnTo>
                    <a:lnTo>
                      <a:pt x="1170" y="1082"/>
                    </a:lnTo>
                    <a:lnTo>
                      <a:pt x="1169" y="1082"/>
                    </a:lnTo>
                    <a:lnTo>
                      <a:pt x="1169" y="1082"/>
                    </a:lnTo>
                    <a:lnTo>
                      <a:pt x="1169" y="1082"/>
                    </a:lnTo>
                    <a:lnTo>
                      <a:pt x="1169" y="1084"/>
                    </a:lnTo>
                    <a:lnTo>
                      <a:pt x="1169" y="1084"/>
                    </a:lnTo>
                    <a:lnTo>
                      <a:pt x="1167" y="1082"/>
                    </a:lnTo>
                    <a:lnTo>
                      <a:pt x="1167" y="1082"/>
                    </a:lnTo>
                    <a:lnTo>
                      <a:pt x="1167" y="1082"/>
                    </a:lnTo>
                    <a:lnTo>
                      <a:pt x="1165" y="1082"/>
                    </a:lnTo>
                    <a:lnTo>
                      <a:pt x="1165" y="1082"/>
                    </a:lnTo>
                    <a:lnTo>
                      <a:pt x="1165" y="1080"/>
                    </a:lnTo>
                    <a:lnTo>
                      <a:pt x="1163" y="1080"/>
                    </a:lnTo>
                    <a:lnTo>
                      <a:pt x="1163" y="1080"/>
                    </a:lnTo>
                    <a:lnTo>
                      <a:pt x="1163" y="1080"/>
                    </a:lnTo>
                    <a:lnTo>
                      <a:pt x="1161" y="1082"/>
                    </a:lnTo>
                    <a:lnTo>
                      <a:pt x="1161" y="1082"/>
                    </a:lnTo>
                    <a:lnTo>
                      <a:pt x="1161" y="1082"/>
                    </a:lnTo>
                    <a:lnTo>
                      <a:pt x="1161" y="1084"/>
                    </a:lnTo>
                    <a:lnTo>
                      <a:pt x="1161" y="1084"/>
                    </a:lnTo>
                    <a:lnTo>
                      <a:pt x="1159" y="1086"/>
                    </a:lnTo>
                    <a:lnTo>
                      <a:pt x="1159" y="1086"/>
                    </a:lnTo>
                    <a:lnTo>
                      <a:pt x="1159" y="1086"/>
                    </a:lnTo>
                    <a:lnTo>
                      <a:pt x="1158" y="1086"/>
                    </a:lnTo>
                    <a:lnTo>
                      <a:pt x="1158" y="1086"/>
                    </a:lnTo>
                    <a:lnTo>
                      <a:pt x="1156" y="1086"/>
                    </a:lnTo>
                    <a:lnTo>
                      <a:pt x="1156" y="1086"/>
                    </a:lnTo>
                    <a:lnTo>
                      <a:pt x="1156" y="1086"/>
                    </a:lnTo>
                    <a:lnTo>
                      <a:pt x="1156" y="1086"/>
                    </a:lnTo>
                    <a:lnTo>
                      <a:pt x="1156" y="1086"/>
                    </a:lnTo>
                    <a:lnTo>
                      <a:pt x="1154" y="1088"/>
                    </a:lnTo>
                    <a:lnTo>
                      <a:pt x="1154" y="1088"/>
                    </a:lnTo>
                    <a:lnTo>
                      <a:pt x="1152" y="1089"/>
                    </a:lnTo>
                    <a:lnTo>
                      <a:pt x="1152" y="1089"/>
                    </a:lnTo>
                    <a:lnTo>
                      <a:pt x="1152" y="1089"/>
                    </a:lnTo>
                    <a:lnTo>
                      <a:pt x="1152" y="1091"/>
                    </a:lnTo>
                    <a:lnTo>
                      <a:pt x="1152" y="1091"/>
                    </a:lnTo>
                    <a:lnTo>
                      <a:pt x="1152" y="1091"/>
                    </a:lnTo>
                    <a:lnTo>
                      <a:pt x="1152" y="1093"/>
                    </a:lnTo>
                    <a:lnTo>
                      <a:pt x="1152" y="1093"/>
                    </a:lnTo>
                    <a:lnTo>
                      <a:pt x="1152" y="1095"/>
                    </a:lnTo>
                    <a:lnTo>
                      <a:pt x="1152" y="1095"/>
                    </a:lnTo>
                    <a:lnTo>
                      <a:pt x="1152" y="1095"/>
                    </a:lnTo>
                    <a:lnTo>
                      <a:pt x="1152" y="1097"/>
                    </a:lnTo>
                    <a:lnTo>
                      <a:pt x="1154" y="1097"/>
                    </a:lnTo>
                    <a:lnTo>
                      <a:pt x="1154" y="1097"/>
                    </a:lnTo>
                    <a:lnTo>
                      <a:pt x="1154" y="1097"/>
                    </a:lnTo>
                    <a:lnTo>
                      <a:pt x="1154" y="1099"/>
                    </a:lnTo>
                    <a:lnTo>
                      <a:pt x="1154" y="1099"/>
                    </a:lnTo>
                    <a:lnTo>
                      <a:pt x="1156" y="1099"/>
                    </a:lnTo>
                    <a:lnTo>
                      <a:pt x="1156" y="1100"/>
                    </a:lnTo>
                    <a:lnTo>
                      <a:pt x="1156" y="1100"/>
                    </a:lnTo>
                    <a:lnTo>
                      <a:pt x="1156" y="1100"/>
                    </a:lnTo>
                    <a:lnTo>
                      <a:pt x="1156" y="1102"/>
                    </a:lnTo>
                    <a:lnTo>
                      <a:pt x="1156" y="1102"/>
                    </a:lnTo>
                    <a:lnTo>
                      <a:pt x="1156" y="1102"/>
                    </a:lnTo>
                    <a:lnTo>
                      <a:pt x="1158" y="1102"/>
                    </a:lnTo>
                    <a:lnTo>
                      <a:pt x="1156" y="1104"/>
                    </a:lnTo>
                    <a:lnTo>
                      <a:pt x="1158" y="1104"/>
                    </a:lnTo>
                    <a:lnTo>
                      <a:pt x="1158" y="1106"/>
                    </a:lnTo>
                    <a:lnTo>
                      <a:pt x="1158" y="1108"/>
                    </a:lnTo>
                    <a:lnTo>
                      <a:pt x="1158" y="1108"/>
                    </a:lnTo>
                    <a:lnTo>
                      <a:pt x="1156" y="1108"/>
                    </a:lnTo>
                    <a:lnTo>
                      <a:pt x="1156" y="1108"/>
                    </a:lnTo>
                    <a:lnTo>
                      <a:pt x="1156" y="1108"/>
                    </a:lnTo>
                    <a:lnTo>
                      <a:pt x="1156" y="1108"/>
                    </a:lnTo>
                    <a:lnTo>
                      <a:pt x="1154" y="1108"/>
                    </a:lnTo>
                    <a:lnTo>
                      <a:pt x="1154" y="1108"/>
                    </a:lnTo>
                    <a:lnTo>
                      <a:pt x="1154" y="1108"/>
                    </a:lnTo>
                    <a:lnTo>
                      <a:pt x="1150" y="1108"/>
                    </a:lnTo>
                    <a:lnTo>
                      <a:pt x="1150" y="1108"/>
                    </a:lnTo>
                    <a:lnTo>
                      <a:pt x="1150" y="1108"/>
                    </a:lnTo>
                    <a:lnTo>
                      <a:pt x="1149" y="1108"/>
                    </a:lnTo>
                    <a:lnTo>
                      <a:pt x="1149" y="1108"/>
                    </a:lnTo>
                    <a:lnTo>
                      <a:pt x="1147" y="1108"/>
                    </a:lnTo>
                    <a:lnTo>
                      <a:pt x="1147" y="1108"/>
                    </a:lnTo>
                    <a:lnTo>
                      <a:pt x="1147" y="1108"/>
                    </a:lnTo>
                    <a:lnTo>
                      <a:pt x="1145" y="1108"/>
                    </a:lnTo>
                    <a:lnTo>
                      <a:pt x="1145" y="1106"/>
                    </a:lnTo>
                    <a:lnTo>
                      <a:pt x="1145" y="1106"/>
                    </a:lnTo>
                    <a:lnTo>
                      <a:pt x="1143" y="1106"/>
                    </a:lnTo>
                    <a:lnTo>
                      <a:pt x="1143" y="1106"/>
                    </a:lnTo>
                    <a:lnTo>
                      <a:pt x="1143" y="1106"/>
                    </a:lnTo>
                    <a:lnTo>
                      <a:pt x="1141" y="1106"/>
                    </a:lnTo>
                    <a:lnTo>
                      <a:pt x="1141" y="1106"/>
                    </a:lnTo>
                    <a:lnTo>
                      <a:pt x="1141" y="1106"/>
                    </a:lnTo>
                    <a:lnTo>
                      <a:pt x="1141" y="1106"/>
                    </a:lnTo>
                    <a:lnTo>
                      <a:pt x="1140" y="1106"/>
                    </a:lnTo>
                    <a:lnTo>
                      <a:pt x="1140" y="1106"/>
                    </a:lnTo>
                    <a:lnTo>
                      <a:pt x="1138" y="1104"/>
                    </a:lnTo>
                    <a:lnTo>
                      <a:pt x="1138" y="1104"/>
                    </a:lnTo>
                    <a:lnTo>
                      <a:pt x="1138" y="1104"/>
                    </a:lnTo>
                    <a:lnTo>
                      <a:pt x="1136" y="1104"/>
                    </a:lnTo>
                    <a:lnTo>
                      <a:pt x="1136" y="1104"/>
                    </a:lnTo>
                    <a:lnTo>
                      <a:pt x="1134" y="1104"/>
                    </a:lnTo>
                    <a:lnTo>
                      <a:pt x="1134" y="1102"/>
                    </a:lnTo>
                    <a:lnTo>
                      <a:pt x="1134" y="1102"/>
                    </a:lnTo>
                    <a:lnTo>
                      <a:pt x="1134" y="1102"/>
                    </a:lnTo>
                    <a:lnTo>
                      <a:pt x="1132" y="1100"/>
                    </a:lnTo>
                    <a:lnTo>
                      <a:pt x="1132" y="1100"/>
                    </a:lnTo>
                    <a:lnTo>
                      <a:pt x="1131" y="1100"/>
                    </a:lnTo>
                    <a:lnTo>
                      <a:pt x="1131" y="1099"/>
                    </a:lnTo>
                    <a:lnTo>
                      <a:pt x="1131" y="1099"/>
                    </a:lnTo>
                    <a:lnTo>
                      <a:pt x="1129" y="1100"/>
                    </a:lnTo>
                    <a:lnTo>
                      <a:pt x="1129" y="1100"/>
                    </a:lnTo>
                    <a:lnTo>
                      <a:pt x="1129" y="1100"/>
                    </a:lnTo>
                    <a:lnTo>
                      <a:pt x="1129" y="1100"/>
                    </a:lnTo>
                    <a:lnTo>
                      <a:pt x="1129" y="1100"/>
                    </a:lnTo>
                    <a:lnTo>
                      <a:pt x="1129" y="1100"/>
                    </a:lnTo>
                    <a:lnTo>
                      <a:pt x="1127" y="1100"/>
                    </a:lnTo>
                    <a:lnTo>
                      <a:pt x="1127" y="1100"/>
                    </a:lnTo>
                    <a:lnTo>
                      <a:pt x="1127" y="1102"/>
                    </a:lnTo>
                    <a:lnTo>
                      <a:pt x="1127" y="1102"/>
                    </a:lnTo>
                    <a:lnTo>
                      <a:pt x="1125" y="1102"/>
                    </a:lnTo>
                    <a:lnTo>
                      <a:pt x="1125" y="1102"/>
                    </a:lnTo>
                    <a:lnTo>
                      <a:pt x="1125" y="1102"/>
                    </a:lnTo>
                    <a:lnTo>
                      <a:pt x="1125" y="1102"/>
                    </a:lnTo>
                    <a:lnTo>
                      <a:pt x="1123" y="1104"/>
                    </a:lnTo>
                    <a:lnTo>
                      <a:pt x="1123" y="1104"/>
                    </a:lnTo>
                    <a:lnTo>
                      <a:pt x="1122" y="1104"/>
                    </a:lnTo>
                    <a:lnTo>
                      <a:pt x="1122" y="1104"/>
                    </a:lnTo>
                    <a:lnTo>
                      <a:pt x="1120" y="1104"/>
                    </a:lnTo>
                    <a:lnTo>
                      <a:pt x="1120" y="1104"/>
                    </a:lnTo>
                    <a:lnTo>
                      <a:pt x="1120" y="1104"/>
                    </a:lnTo>
                    <a:lnTo>
                      <a:pt x="1118" y="1104"/>
                    </a:lnTo>
                    <a:lnTo>
                      <a:pt x="1118" y="1104"/>
                    </a:lnTo>
                    <a:lnTo>
                      <a:pt x="1118" y="1104"/>
                    </a:lnTo>
                    <a:lnTo>
                      <a:pt x="1118" y="1106"/>
                    </a:lnTo>
                    <a:lnTo>
                      <a:pt x="1118" y="1106"/>
                    </a:lnTo>
                    <a:lnTo>
                      <a:pt x="1118" y="1106"/>
                    </a:lnTo>
                    <a:lnTo>
                      <a:pt x="1118" y="1106"/>
                    </a:lnTo>
                    <a:lnTo>
                      <a:pt x="1118" y="1106"/>
                    </a:lnTo>
                    <a:lnTo>
                      <a:pt x="1116" y="1106"/>
                    </a:lnTo>
                    <a:lnTo>
                      <a:pt x="1116" y="1106"/>
                    </a:lnTo>
                    <a:lnTo>
                      <a:pt x="1116" y="1108"/>
                    </a:lnTo>
                    <a:lnTo>
                      <a:pt x="1114" y="1108"/>
                    </a:lnTo>
                    <a:lnTo>
                      <a:pt x="1114" y="1108"/>
                    </a:lnTo>
                    <a:lnTo>
                      <a:pt x="1114" y="1108"/>
                    </a:lnTo>
                    <a:lnTo>
                      <a:pt x="1114" y="1108"/>
                    </a:lnTo>
                    <a:lnTo>
                      <a:pt x="1114" y="1109"/>
                    </a:lnTo>
                    <a:lnTo>
                      <a:pt x="1114" y="1111"/>
                    </a:lnTo>
                    <a:lnTo>
                      <a:pt x="1114" y="1113"/>
                    </a:lnTo>
                    <a:lnTo>
                      <a:pt x="1114" y="1113"/>
                    </a:lnTo>
                    <a:lnTo>
                      <a:pt x="1114" y="1115"/>
                    </a:lnTo>
                    <a:lnTo>
                      <a:pt x="1116" y="1115"/>
                    </a:lnTo>
                    <a:lnTo>
                      <a:pt x="1116" y="1117"/>
                    </a:lnTo>
                    <a:lnTo>
                      <a:pt x="1116" y="1117"/>
                    </a:lnTo>
                    <a:lnTo>
                      <a:pt x="1116" y="1117"/>
                    </a:lnTo>
                    <a:lnTo>
                      <a:pt x="1118" y="1117"/>
                    </a:lnTo>
                    <a:lnTo>
                      <a:pt x="1118" y="1118"/>
                    </a:lnTo>
                    <a:lnTo>
                      <a:pt x="1120" y="1120"/>
                    </a:lnTo>
                    <a:lnTo>
                      <a:pt x="1120" y="1120"/>
                    </a:lnTo>
                    <a:lnTo>
                      <a:pt x="1120" y="1120"/>
                    </a:lnTo>
                    <a:lnTo>
                      <a:pt x="1122" y="1122"/>
                    </a:lnTo>
                    <a:lnTo>
                      <a:pt x="1122" y="1122"/>
                    </a:lnTo>
                    <a:lnTo>
                      <a:pt x="1122" y="1124"/>
                    </a:lnTo>
                    <a:lnTo>
                      <a:pt x="1123" y="1124"/>
                    </a:lnTo>
                    <a:lnTo>
                      <a:pt x="1123" y="1126"/>
                    </a:lnTo>
                    <a:lnTo>
                      <a:pt x="1123" y="1126"/>
                    </a:lnTo>
                    <a:lnTo>
                      <a:pt x="1125" y="1126"/>
                    </a:lnTo>
                    <a:lnTo>
                      <a:pt x="1125" y="1126"/>
                    </a:lnTo>
                    <a:lnTo>
                      <a:pt x="1125" y="1127"/>
                    </a:lnTo>
                    <a:lnTo>
                      <a:pt x="1127" y="1129"/>
                    </a:lnTo>
                    <a:lnTo>
                      <a:pt x="1129" y="1129"/>
                    </a:lnTo>
                    <a:lnTo>
                      <a:pt x="1129" y="1129"/>
                    </a:lnTo>
                    <a:lnTo>
                      <a:pt x="1129" y="1131"/>
                    </a:lnTo>
                    <a:lnTo>
                      <a:pt x="1129" y="1133"/>
                    </a:lnTo>
                    <a:lnTo>
                      <a:pt x="1129" y="1133"/>
                    </a:lnTo>
                    <a:lnTo>
                      <a:pt x="1129" y="1133"/>
                    </a:lnTo>
                    <a:lnTo>
                      <a:pt x="1131" y="1133"/>
                    </a:lnTo>
                    <a:lnTo>
                      <a:pt x="1131" y="1133"/>
                    </a:lnTo>
                    <a:lnTo>
                      <a:pt x="1131" y="1135"/>
                    </a:lnTo>
                    <a:lnTo>
                      <a:pt x="1131" y="1135"/>
                    </a:lnTo>
                    <a:lnTo>
                      <a:pt x="1131" y="1135"/>
                    </a:lnTo>
                    <a:lnTo>
                      <a:pt x="1131" y="1137"/>
                    </a:lnTo>
                    <a:lnTo>
                      <a:pt x="1131" y="1137"/>
                    </a:lnTo>
                    <a:lnTo>
                      <a:pt x="1131" y="1138"/>
                    </a:lnTo>
                    <a:lnTo>
                      <a:pt x="1131" y="1138"/>
                    </a:lnTo>
                    <a:lnTo>
                      <a:pt x="1132" y="1138"/>
                    </a:lnTo>
                    <a:lnTo>
                      <a:pt x="1132" y="1138"/>
                    </a:lnTo>
                    <a:lnTo>
                      <a:pt x="1132" y="1140"/>
                    </a:lnTo>
                    <a:lnTo>
                      <a:pt x="1132" y="1140"/>
                    </a:lnTo>
                    <a:lnTo>
                      <a:pt x="1132" y="1140"/>
                    </a:lnTo>
                    <a:lnTo>
                      <a:pt x="1132" y="1142"/>
                    </a:lnTo>
                    <a:lnTo>
                      <a:pt x="1132" y="1142"/>
                    </a:lnTo>
                    <a:lnTo>
                      <a:pt x="1132" y="1142"/>
                    </a:lnTo>
                    <a:lnTo>
                      <a:pt x="1132" y="1144"/>
                    </a:lnTo>
                    <a:lnTo>
                      <a:pt x="1132" y="1144"/>
                    </a:lnTo>
                    <a:lnTo>
                      <a:pt x="1132" y="1144"/>
                    </a:lnTo>
                    <a:lnTo>
                      <a:pt x="1134" y="1144"/>
                    </a:lnTo>
                    <a:lnTo>
                      <a:pt x="1134" y="1146"/>
                    </a:lnTo>
                    <a:lnTo>
                      <a:pt x="1134" y="1146"/>
                    </a:lnTo>
                    <a:lnTo>
                      <a:pt x="1134" y="1147"/>
                    </a:lnTo>
                    <a:lnTo>
                      <a:pt x="1134" y="1147"/>
                    </a:lnTo>
                    <a:lnTo>
                      <a:pt x="1134" y="1147"/>
                    </a:lnTo>
                    <a:lnTo>
                      <a:pt x="1132" y="1147"/>
                    </a:lnTo>
                    <a:lnTo>
                      <a:pt x="1131" y="1149"/>
                    </a:lnTo>
                    <a:lnTo>
                      <a:pt x="1131" y="1149"/>
                    </a:lnTo>
                    <a:lnTo>
                      <a:pt x="1129" y="1149"/>
                    </a:lnTo>
                    <a:lnTo>
                      <a:pt x="1129" y="1149"/>
                    </a:lnTo>
                    <a:lnTo>
                      <a:pt x="1129" y="1149"/>
                    </a:lnTo>
                    <a:lnTo>
                      <a:pt x="1127" y="1151"/>
                    </a:lnTo>
                    <a:lnTo>
                      <a:pt x="1127" y="1151"/>
                    </a:lnTo>
                    <a:lnTo>
                      <a:pt x="1127" y="1151"/>
                    </a:lnTo>
                    <a:lnTo>
                      <a:pt x="1125" y="1151"/>
                    </a:lnTo>
                    <a:lnTo>
                      <a:pt x="1125" y="1151"/>
                    </a:lnTo>
                    <a:lnTo>
                      <a:pt x="1125" y="1151"/>
                    </a:lnTo>
                    <a:lnTo>
                      <a:pt x="1123" y="1151"/>
                    </a:lnTo>
                    <a:lnTo>
                      <a:pt x="1123" y="1153"/>
                    </a:lnTo>
                    <a:lnTo>
                      <a:pt x="1123" y="1153"/>
                    </a:lnTo>
                    <a:lnTo>
                      <a:pt x="1123" y="1153"/>
                    </a:lnTo>
                    <a:lnTo>
                      <a:pt x="1122" y="1153"/>
                    </a:lnTo>
                    <a:lnTo>
                      <a:pt x="1122" y="1153"/>
                    </a:lnTo>
                    <a:lnTo>
                      <a:pt x="1120" y="1153"/>
                    </a:lnTo>
                    <a:lnTo>
                      <a:pt x="1120" y="1153"/>
                    </a:lnTo>
                    <a:lnTo>
                      <a:pt x="1118" y="1153"/>
                    </a:lnTo>
                    <a:lnTo>
                      <a:pt x="1118" y="1155"/>
                    </a:lnTo>
                    <a:lnTo>
                      <a:pt x="1116" y="1155"/>
                    </a:lnTo>
                    <a:lnTo>
                      <a:pt x="1116" y="1155"/>
                    </a:lnTo>
                    <a:lnTo>
                      <a:pt x="1116" y="1156"/>
                    </a:lnTo>
                    <a:lnTo>
                      <a:pt x="1118" y="1156"/>
                    </a:lnTo>
                    <a:lnTo>
                      <a:pt x="1118" y="1156"/>
                    </a:lnTo>
                    <a:lnTo>
                      <a:pt x="1118" y="1158"/>
                    </a:lnTo>
                    <a:lnTo>
                      <a:pt x="1120" y="1158"/>
                    </a:lnTo>
                    <a:lnTo>
                      <a:pt x="1120" y="1158"/>
                    </a:lnTo>
                    <a:lnTo>
                      <a:pt x="1122" y="1158"/>
                    </a:lnTo>
                    <a:lnTo>
                      <a:pt x="1122" y="1158"/>
                    </a:lnTo>
                    <a:lnTo>
                      <a:pt x="1123" y="1160"/>
                    </a:lnTo>
                    <a:lnTo>
                      <a:pt x="1123" y="1160"/>
                    </a:lnTo>
                    <a:lnTo>
                      <a:pt x="1125" y="1162"/>
                    </a:lnTo>
                    <a:lnTo>
                      <a:pt x="1125" y="1162"/>
                    </a:lnTo>
                    <a:lnTo>
                      <a:pt x="1125" y="1162"/>
                    </a:lnTo>
                    <a:lnTo>
                      <a:pt x="1127" y="1164"/>
                    </a:lnTo>
                    <a:lnTo>
                      <a:pt x="1127" y="1164"/>
                    </a:lnTo>
                    <a:lnTo>
                      <a:pt x="1129" y="1165"/>
                    </a:lnTo>
                    <a:lnTo>
                      <a:pt x="1129" y="1165"/>
                    </a:lnTo>
                    <a:lnTo>
                      <a:pt x="1129" y="1167"/>
                    </a:lnTo>
                    <a:lnTo>
                      <a:pt x="1131" y="1169"/>
                    </a:lnTo>
                    <a:lnTo>
                      <a:pt x="1131" y="1169"/>
                    </a:lnTo>
                    <a:lnTo>
                      <a:pt x="1131" y="1171"/>
                    </a:lnTo>
                    <a:lnTo>
                      <a:pt x="1132" y="1173"/>
                    </a:lnTo>
                    <a:lnTo>
                      <a:pt x="1132" y="1173"/>
                    </a:lnTo>
                    <a:lnTo>
                      <a:pt x="1132" y="1174"/>
                    </a:lnTo>
                    <a:lnTo>
                      <a:pt x="1132" y="1174"/>
                    </a:lnTo>
                    <a:lnTo>
                      <a:pt x="1132" y="1174"/>
                    </a:lnTo>
                    <a:lnTo>
                      <a:pt x="1134" y="1174"/>
                    </a:lnTo>
                    <a:lnTo>
                      <a:pt x="1134" y="1174"/>
                    </a:lnTo>
                    <a:lnTo>
                      <a:pt x="1134" y="1174"/>
                    </a:lnTo>
                    <a:lnTo>
                      <a:pt x="1134" y="1174"/>
                    </a:lnTo>
                    <a:lnTo>
                      <a:pt x="1134" y="1174"/>
                    </a:lnTo>
                    <a:lnTo>
                      <a:pt x="1136" y="1174"/>
                    </a:lnTo>
                    <a:lnTo>
                      <a:pt x="1136" y="1176"/>
                    </a:lnTo>
                    <a:lnTo>
                      <a:pt x="1136" y="1176"/>
                    </a:lnTo>
                    <a:lnTo>
                      <a:pt x="1136" y="1176"/>
                    </a:lnTo>
                    <a:lnTo>
                      <a:pt x="1136" y="1176"/>
                    </a:lnTo>
                    <a:lnTo>
                      <a:pt x="1136" y="1176"/>
                    </a:lnTo>
                    <a:lnTo>
                      <a:pt x="1136" y="1178"/>
                    </a:lnTo>
                    <a:lnTo>
                      <a:pt x="1138" y="1176"/>
                    </a:lnTo>
                    <a:lnTo>
                      <a:pt x="1138" y="1176"/>
                    </a:lnTo>
                    <a:lnTo>
                      <a:pt x="1138" y="1176"/>
                    </a:lnTo>
                    <a:lnTo>
                      <a:pt x="1138" y="1176"/>
                    </a:lnTo>
                    <a:lnTo>
                      <a:pt x="1140" y="1178"/>
                    </a:lnTo>
                    <a:lnTo>
                      <a:pt x="1140" y="1178"/>
                    </a:lnTo>
                    <a:lnTo>
                      <a:pt x="1140" y="1178"/>
                    </a:lnTo>
                    <a:lnTo>
                      <a:pt x="1141" y="1178"/>
                    </a:lnTo>
                    <a:lnTo>
                      <a:pt x="1141" y="1178"/>
                    </a:lnTo>
                    <a:lnTo>
                      <a:pt x="1141" y="1180"/>
                    </a:lnTo>
                    <a:lnTo>
                      <a:pt x="1141" y="1180"/>
                    </a:lnTo>
                    <a:lnTo>
                      <a:pt x="1141" y="1180"/>
                    </a:lnTo>
                    <a:lnTo>
                      <a:pt x="1140" y="1182"/>
                    </a:lnTo>
                    <a:lnTo>
                      <a:pt x="1141" y="1182"/>
                    </a:lnTo>
                    <a:lnTo>
                      <a:pt x="1141" y="1185"/>
                    </a:lnTo>
                    <a:lnTo>
                      <a:pt x="1141" y="1185"/>
                    </a:lnTo>
                    <a:lnTo>
                      <a:pt x="1141" y="1185"/>
                    </a:lnTo>
                    <a:lnTo>
                      <a:pt x="1141" y="1187"/>
                    </a:lnTo>
                    <a:lnTo>
                      <a:pt x="1141" y="1187"/>
                    </a:lnTo>
                    <a:lnTo>
                      <a:pt x="1143" y="1191"/>
                    </a:lnTo>
                    <a:lnTo>
                      <a:pt x="1143" y="1193"/>
                    </a:lnTo>
                    <a:lnTo>
                      <a:pt x="1143" y="1193"/>
                    </a:lnTo>
                    <a:lnTo>
                      <a:pt x="1141" y="1194"/>
                    </a:lnTo>
                    <a:lnTo>
                      <a:pt x="1141" y="1194"/>
                    </a:lnTo>
                    <a:lnTo>
                      <a:pt x="1141" y="1194"/>
                    </a:lnTo>
                    <a:lnTo>
                      <a:pt x="1141" y="1194"/>
                    </a:lnTo>
                    <a:lnTo>
                      <a:pt x="1140" y="1194"/>
                    </a:lnTo>
                    <a:lnTo>
                      <a:pt x="1140" y="1194"/>
                    </a:lnTo>
                    <a:lnTo>
                      <a:pt x="1138" y="1194"/>
                    </a:lnTo>
                    <a:lnTo>
                      <a:pt x="1138" y="1194"/>
                    </a:lnTo>
                    <a:lnTo>
                      <a:pt x="1136" y="1194"/>
                    </a:lnTo>
                    <a:lnTo>
                      <a:pt x="1136" y="1196"/>
                    </a:lnTo>
                    <a:lnTo>
                      <a:pt x="1136" y="1196"/>
                    </a:lnTo>
                    <a:lnTo>
                      <a:pt x="1136" y="1198"/>
                    </a:lnTo>
                    <a:lnTo>
                      <a:pt x="1136" y="1198"/>
                    </a:lnTo>
                    <a:lnTo>
                      <a:pt x="1134" y="1200"/>
                    </a:lnTo>
                    <a:lnTo>
                      <a:pt x="1134" y="1200"/>
                    </a:lnTo>
                    <a:lnTo>
                      <a:pt x="1134" y="1202"/>
                    </a:lnTo>
                    <a:lnTo>
                      <a:pt x="1132" y="1202"/>
                    </a:lnTo>
                    <a:lnTo>
                      <a:pt x="1132" y="1202"/>
                    </a:lnTo>
                    <a:lnTo>
                      <a:pt x="1132" y="1203"/>
                    </a:lnTo>
                    <a:lnTo>
                      <a:pt x="1132" y="1203"/>
                    </a:lnTo>
                    <a:lnTo>
                      <a:pt x="1131" y="1203"/>
                    </a:lnTo>
                    <a:lnTo>
                      <a:pt x="1131" y="1205"/>
                    </a:lnTo>
                    <a:lnTo>
                      <a:pt x="1131" y="1205"/>
                    </a:lnTo>
                    <a:lnTo>
                      <a:pt x="1131" y="1205"/>
                    </a:lnTo>
                    <a:lnTo>
                      <a:pt x="1131" y="1205"/>
                    </a:lnTo>
                    <a:lnTo>
                      <a:pt x="1131" y="1205"/>
                    </a:lnTo>
                    <a:lnTo>
                      <a:pt x="1129" y="1205"/>
                    </a:lnTo>
                    <a:lnTo>
                      <a:pt x="1129" y="1205"/>
                    </a:lnTo>
                    <a:lnTo>
                      <a:pt x="1129" y="1205"/>
                    </a:lnTo>
                    <a:lnTo>
                      <a:pt x="1127" y="1205"/>
                    </a:lnTo>
                    <a:lnTo>
                      <a:pt x="1127" y="1205"/>
                    </a:lnTo>
                    <a:lnTo>
                      <a:pt x="1127" y="1205"/>
                    </a:lnTo>
                    <a:lnTo>
                      <a:pt x="1125" y="1205"/>
                    </a:lnTo>
                    <a:lnTo>
                      <a:pt x="1125" y="1205"/>
                    </a:lnTo>
                    <a:lnTo>
                      <a:pt x="1125" y="1207"/>
                    </a:lnTo>
                    <a:lnTo>
                      <a:pt x="1125" y="1207"/>
                    </a:lnTo>
                    <a:lnTo>
                      <a:pt x="1125" y="1209"/>
                    </a:lnTo>
                    <a:lnTo>
                      <a:pt x="1125" y="1209"/>
                    </a:lnTo>
                    <a:lnTo>
                      <a:pt x="1123" y="1211"/>
                    </a:lnTo>
                    <a:lnTo>
                      <a:pt x="1123" y="1211"/>
                    </a:lnTo>
                    <a:lnTo>
                      <a:pt x="1123" y="1211"/>
                    </a:lnTo>
                    <a:lnTo>
                      <a:pt x="1123" y="1212"/>
                    </a:lnTo>
                    <a:lnTo>
                      <a:pt x="1123" y="1214"/>
                    </a:lnTo>
                    <a:lnTo>
                      <a:pt x="1123" y="1214"/>
                    </a:lnTo>
                    <a:lnTo>
                      <a:pt x="1122" y="1214"/>
                    </a:lnTo>
                    <a:lnTo>
                      <a:pt x="1122" y="1214"/>
                    </a:lnTo>
                    <a:lnTo>
                      <a:pt x="1122" y="1216"/>
                    </a:lnTo>
                    <a:lnTo>
                      <a:pt x="1122" y="1216"/>
                    </a:lnTo>
                    <a:lnTo>
                      <a:pt x="1120" y="1218"/>
                    </a:lnTo>
                    <a:lnTo>
                      <a:pt x="1120" y="1220"/>
                    </a:lnTo>
                    <a:lnTo>
                      <a:pt x="1118" y="1220"/>
                    </a:lnTo>
                    <a:lnTo>
                      <a:pt x="1116" y="1222"/>
                    </a:lnTo>
                    <a:lnTo>
                      <a:pt x="1116" y="1222"/>
                    </a:lnTo>
                    <a:lnTo>
                      <a:pt x="1116" y="1222"/>
                    </a:lnTo>
                    <a:lnTo>
                      <a:pt x="1116" y="1222"/>
                    </a:lnTo>
                    <a:lnTo>
                      <a:pt x="1114" y="1222"/>
                    </a:lnTo>
                    <a:lnTo>
                      <a:pt x="1114" y="1222"/>
                    </a:lnTo>
                    <a:lnTo>
                      <a:pt x="1114" y="1223"/>
                    </a:lnTo>
                    <a:lnTo>
                      <a:pt x="1114" y="1223"/>
                    </a:lnTo>
                    <a:lnTo>
                      <a:pt x="1114" y="1223"/>
                    </a:lnTo>
                    <a:lnTo>
                      <a:pt x="1114" y="1223"/>
                    </a:lnTo>
                    <a:lnTo>
                      <a:pt x="1114" y="1223"/>
                    </a:lnTo>
                    <a:lnTo>
                      <a:pt x="1114" y="1223"/>
                    </a:lnTo>
                    <a:lnTo>
                      <a:pt x="1114" y="1225"/>
                    </a:lnTo>
                    <a:lnTo>
                      <a:pt x="1112" y="1225"/>
                    </a:lnTo>
                    <a:lnTo>
                      <a:pt x="1112" y="1225"/>
                    </a:lnTo>
                    <a:lnTo>
                      <a:pt x="1112" y="1225"/>
                    </a:lnTo>
                    <a:lnTo>
                      <a:pt x="1112" y="1225"/>
                    </a:lnTo>
                    <a:lnTo>
                      <a:pt x="1112" y="1225"/>
                    </a:lnTo>
                    <a:lnTo>
                      <a:pt x="1112" y="1225"/>
                    </a:lnTo>
                    <a:lnTo>
                      <a:pt x="1112" y="1225"/>
                    </a:lnTo>
                    <a:lnTo>
                      <a:pt x="1112" y="1227"/>
                    </a:lnTo>
                    <a:lnTo>
                      <a:pt x="1112" y="1227"/>
                    </a:lnTo>
                    <a:lnTo>
                      <a:pt x="1112" y="1227"/>
                    </a:lnTo>
                    <a:lnTo>
                      <a:pt x="1112" y="1227"/>
                    </a:lnTo>
                    <a:lnTo>
                      <a:pt x="1112" y="1227"/>
                    </a:lnTo>
                    <a:lnTo>
                      <a:pt x="1112" y="1227"/>
                    </a:lnTo>
                    <a:lnTo>
                      <a:pt x="1112" y="1227"/>
                    </a:lnTo>
                    <a:lnTo>
                      <a:pt x="1112" y="1227"/>
                    </a:lnTo>
                    <a:lnTo>
                      <a:pt x="1112" y="1227"/>
                    </a:lnTo>
                    <a:lnTo>
                      <a:pt x="1111" y="1227"/>
                    </a:lnTo>
                    <a:lnTo>
                      <a:pt x="1111" y="1227"/>
                    </a:lnTo>
                    <a:lnTo>
                      <a:pt x="1111" y="1227"/>
                    </a:lnTo>
                    <a:lnTo>
                      <a:pt x="1111" y="1227"/>
                    </a:lnTo>
                    <a:lnTo>
                      <a:pt x="1111" y="1227"/>
                    </a:lnTo>
                    <a:lnTo>
                      <a:pt x="1111" y="1227"/>
                    </a:lnTo>
                    <a:lnTo>
                      <a:pt x="1109" y="1227"/>
                    </a:lnTo>
                    <a:lnTo>
                      <a:pt x="1109" y="1229"/>
                    </a:lnTo>
                    <a:lnTo>
                      <a:pt x="1109" y="1229"/>
                    </a:lnTo>
                    <a:lnTo>
                      <a:pt x="1109" y="1229"/>
                    </a:lnTo>
                    <a:lnTo>
                      <a:pt x="1109" y="1229"/>
                    </a:lnTo>
                    <a:lnTo>
                      <a:pt x="1107" y="1227"/>
                    </a:lnTo>
                    <a:lnTo>
                      <a:pt x="1107" y="1227"/>
                    </a:lnTo>
                    <a:lnTo>
                      <a:pt x="1107" y="1227"/>
                    </a:lnTo>
                    <a:lnTo>
                      <a:pt x="1107" y="1227"/>
                    </a:lnTo>
                    <a:lnTo>
                      <a:pt x="1107" y="1227"/>
                    </a:lnTo>
                    <a:lnTo>
                      <a:pt x="1103" y="1227"/>
                    </a:lnTo>
                    <a:lnTo>
                      <a:pt x="1103" y="1227"/>
                    </a:lnTo>
                    <a:lnTo>
                      <a:pt x="1103" y="1227"/>
                    </a:lnTo>
                    <a:lnTo>
                      <a:pt x="1103" y="1227"/>
                    </a:lnTo>
                    <a:lnTo>
                      <a:pt x="1103" y="1227"/>
                    </a:lnTo>
                    <a:lnTo>
                      <a:pt x="1103" y="1227"/>
                    </a:lnTo>
                    <a:lnTo>
                      <a:pt x="1102" y="1227"/>
                    </a:lnTo>
                    <a:lnTo>
                      <a:pt x="1102" y="1227"/>
                    </a:lnTo>
                    <a:lnTo>
                      <a:pt x="1102" y="1225"/>
                    </a:lnTo>
                    <a:lnTo>
                      <a:pt x="1102" y="1225"/>
                    </a:lnTo>
                    <a:lnTo>
                      <a:pt x="1102" y="1225"/>
                    </a:lnTo>
                    <a:lnTo>
                      <a:pt x="1102" y="1225"/>
                    </a:lnTo>
                    <a:lnTo>
                      <a:pt x="1100" y="1225"/>
                    </a:lnTo>
                    <a:lnTo>
                      <a:pt x="1100" y="1225"/>
                    </a:lnTo>
                    <a:lnTo>
                      <a:pt x="1100" y="1225"/>
                    </a:lnTo>
                    <a:lnTo>
                      <a:pt x="1100" y="1225"/>
                    </a:lnTo>
                    <a:lnTo>
                      <a:pt x="1100" y="1225"/>
                    </a:lnTo>
                    <a:lnTo>
                      <a:pt x="1098" y="1225"/>
                    </a:lnTo>
                    <a:lnTo>
                      <a:pt x="1098" y="1225"/>
                    </a:lnTo>
                    <a:lnTo>
                      <a:pt x="1098" y="1227"/>
                    </a:lnTo>
                    <a:lnTo>
                      <a:pt x="1098" y="1227"/>
                    </a:lnTo>
                    <a:lnTo>
                      <a:pt x="1098" y="1227"/>
                    </a:lnTo>
                    <a:lnTo>
                      <a:pt x="1096" y="1227"/>
                    </a:lnTo>
                    <a:lnTo>
                      <a:pt x="1096" y="1225"/>
                    </a:lnTo>
                    <a:lnTo>
                      <a:pt x="1096" y="1225"/>
                    </a:lnTo>
                    <a:lnTo>
                      <a:pt x="1096" y="1227"/>
                    </a:lnTo>
                    <a:lnTo>
                      <a:pt x="1096" y="1225"/>
                    </a:lnTo>
                    <a:lnTo>
                      <a:pt x="1096" y="1225"/>
                    </a:lnTo>
                    <a:lnTo>
                      <a:pt x="1094" y="1225"/>
                    </a:lnTo>
                    <a:lnTo>
                      <a:pt x="1094" y="1225"/>
                    </a:lnTo>
                    <a:lnTo>
                      <a:pt x="1094" y="1225"/>
                    </a:lnTo>
                    <a:lnTo>
                      <a:pt x="1094" y="1225"/>
                    </a:lnTo>
                    <a:lnTo>
                      <a:pt x="1094" y="1225"/>
                    </a:lnTo>
                    <a:lnTo>
                      <a:pt x="1094" y="1227"/>
                    </a:lnTo>
                    <a:lnTo>
                      <a:pt x="1093" y="1225"/>
                    </a:lnTo>
                    <a:lnTo>
                      <a:pt x="1093" y="1225"/>
                    </a:lnTo>
                    <a:lnTo>
                      <a:pt x="1091" y="1227"/>
                    </a:lnTo>
                    <a:lnTo>
                      <a:pt x="1091" y="1227"/>
                    </a:lnTo>
                    <a:lnTo>
                      <a:pt x="1091" y="1227"/>
                    </a:lnTo>
                    <a:lnTo>
                      <a:pt x="1091" y="1227"/>
                    </a:lnTo>
                    <a:lnTo>
                      <a:pt x="1091" y="1227"/>
                    </a:lnTo>
                    <a:lnTo>
                      <a:pt x="1091" y="1227"/>
                    </a:lnTo>
                    <a:lnTo>
                      <a:pt x="1091" y="1227"/>
                    </a:lnTo>
                    <a:lnTo>
                      <a:pt x="1091" y="1227"/>
                    </a:lnTo>
                    <a:lnTo>
                      <a:pt x="1089" y="1227"/>
                    </a:lnTo>
                    <a:lnTo>
                      <a:pt x="1089" y="1227"/>
                    </a:lnTo>
                    <a:lnTo>
                      <a:pt x="1089" y="1227"/>
                    </a:lnTo>
                    <a:lnTo>
                      <a:pt x="1089" y="1227"/>
                    </a:lnTo>
                    <a:lnTo>
                      <a:pt x="1089" y="1227"/>
                    </a:lnTo>
                    <a:lnTo>
                      <a:pt x="1087" y="1227"/>
                    </a:lnTo>
                    <a:lnTo>
                      <a:pt x="1087" y="1227"/>
                    </a:lnTo>
                    <a:lnTo>
                      <a:pt x="1087" y="1227"/>
                    </a:lnTo>
                    <a:lnTo>
                      <a:pt x="1087" y="1227"/>
                    </a:lnTo>
                    <a:lnTo>
                      <a:pt x="1087" y="1227"/>
                    </a:lnTo>
                    <a:lnTo>
                      <a:pt x="1087" y="1227"/>
                    </a:lnTo>
                    <a:lnTo>
                      <a:pt x="1085" y="1227"/>
                    </a:lnTo>
                    <a:lnTo>
                      <a:pt x="1085" y="1227"/>
                    </a:lnTo>
                    <a:lnTo>
                      <a:pt x="1085" y="1225"/>
                    </a:lnTo>
                    <a:lnTo>
                      <a:pt x="1085" y="1225"/>
                    </a:lnTo>
                    <a:lnTo>
                      <a:pt x="1085" y="1225"/>
                    </a:lnTo>
                    <a:lnTo>
                      <a:pt x="1085" y="1225"/>
                    </a:lnTo>
                    <a:lnTo>
                      <a:pt x="1084" y="1225"/>
                    </a:lnTo>
                    <a:lnTo>
                      <a:pt x="1084" y="1225"/>
                    </a:lnTo>
                    <a:lnTo>
                      <a:pt x="1084" y="1225"/>
                    </a:lnTo>
                    <a:lnTo>
                      <a:pt x="1082" y="1225"/>
                    </a:lnTo>
                    <a:lnTo>
                      <a:pt x="1082" y="1225"/>
                    </a:lnTo>
                    <a:lnTo>
                      <a:pt x="1082" y="1225"/>
                    </a:lnTo>
                    <a:lnTo>
                      <a:pt x="1082" y="1225"/>
                    </a:lnTo>
                    <a:lnTo>
                      <a:pt x="1082" y="1225"/>
                    </a:lnTo>
                    <a:lnTo>
                      <a:pt x="1082" y="1225"/>
                    </a:lnTo>
                    <a:lnTo>
                      <a:pt x="1082" y="1225"/>
                    </a:lnTo>
                    <a:lnTo>
                      <a:pt x="1082" y="1225"/>
                    </a:lnTo>
                    <a:lnTo>
                      <a:pt x="1082" y="1223"/>
                    </a:lnTo>
                    <a:lnTo>
                      <a:pt x="1082" y="1223"/>
                    </a:lnTo>
                    <a:lnTo>
                      <a:pt x="1082" y="1222"/>
                    </a:lnTo>
                    <a:lnTo>
                      <a:pt x="1082" y="1222"/>
                    </a:lnTo>
                    <a:lnTo>
                      <a:pt x="1082" y="1222"/>
                    </a:lnTo>
                    <a:lnTo>
                      <a:pt x="1082" y="1222"/>
                    </a:lnTo>
                    <a:lnTo>
                      <a:pt x="1082" y="1222"/>
                    </a:lnTo>
                    <a:lnTo>
                      <a:pt x="1082" y="1220"/>
                    </a:lnTo>
                    <a:lnTo>
                      <a:pt x="1082" y="1220"/>
                    </a:lnTo>
                    <a:lnTo>
                      <a:pt x="1082" y="1220"/>
                    </a:lnTo>
                    <a:lnTo>
                      <a:pt x="1082" y="1220"/>
                    </a:lnTo>
                    <a:lnTo>
                      <a:pt x="1082" y="1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8">
                <a:extLst>
                  <a:ext uri="{FF2B5EF4-FFF2-40B4-BE49-F238E27FC236}">
                    <a16:creationId xmlns:a16="http://schemas.microsoft.com/office/drawing/2014/main" id="{CACE6E6E-93EC-DB3F-085B-C21B73348C31}"/>
                  </a:ext>
                </a:extLst>
              </p:cNvPr>
              <p:cNvSpPr>
                <a:spLocks/>
              </p:cNvSpPr>
              <p:nvPr/>
            </p:nvSpPr>
            <p:spPr bwMode="auto">
              <a:xfrm>
                <a:off x="4150" y="868"/>
                <a:ext cx="1358" cy="1247"/>
              </a:xfrm>
              <a:custGeom>
                <a:avLst/>
                <a:gdLst>
                  <a:gd name="T0" fmla="*/ 1049 w 1358"/>
                  <a:gd name="T1" fmla="*/ 1207 h 1247"/>
                  <a:gd name="T2" fmla="*/ 1024 w 1358"/>
                  <a:gd name="T3" fmla="*/ 1202 h 1247"/>
                  <a:gd name="T4" fmla="*/ 982 w 1358"/>
                  <a:gd name="T5" fmla="*/ 1227 h 1247"/>
                  <a:gd name="T6" fmla="*/ 941 w 1358"/>
                  <a:gd name="T7" fmla="*/ 1232 h 1247"/>
                  <a:gd name="T8" fmla="*/ 865 w 1358"/>
                  <a:gd name="T9" fmla="*/ 1198 h 1247"/>
                  <a:gd name="T10" fmla="*/ 704 w 1358"/>
                  <a:gd name="T11" fmla="*/ 1118 h 1247"/>
                  <a:gd name="T12" fmla="*/ 528 w 1358"/>
                  <a:gd name="T13" fmla="*/ 1144 h 1247"/>
                  <a:gd name="T14" fmla="*/ 394 w 1358"/>
                  <a:gd name="T15" fmla="*/ 1126 h 1247"/>
                  <a:gd name="T16" fmla="*/ 356 w 1358"/>
                  <a:gd name="T17" fmla="*/ 1075 h 1247"/>
                  <a:gd name="T18" fmla="*/ 371 w 1358"/>
                  <a:gd name="T19" fmla="*/ 981 h 1247"/>
                  <a:gd name="T20" fmla="*/ 373 w 1358"/>
                  <a:gd name="T21" fmla="*/ 903 h 1247"/>
                  <a:gd name="T22" fmla="*/ 328 w 1358"/>
                  <a:gd name="T23" fmla="*/ 901 h 1247"/>
                  <a:gd name="T24" fmla="*/ 259 w 1358"/>
                  <a:gd name="T25" fmla="*/ 914 h 1247"/>
                  <a:gd name="T26" fmla="*/ 194 w 1358"/>
                  <a:gd name="T27" fmla="*/ 871 h 1247"/>
                  <a:gd name="T28" fmla="*/ 197 w 1358"/>
                  <a:gd name="T29" fmla="*/ 842 h 1247"/>
                  <a:gd name="T30" fmla="*/ 210 w 1358"/>
                  <a:gd name="T31" fmla="*/ 814 h 1247"/>
                  <a:gd name="T32" fmla="*/ 217 w 1358"/>
                  <a:gd name="T33" fmla="*/ 793 h 1247"/>
                  <a:gd name="T34" fmla="*/ 228 w 1358"/>
                  <a:gd name="T35" fmla="*/ 760 h 1247"/>
                  <a:gd name="T36" fmla="*/ 246 w 1358"/>
                  <a:gd name="T37" fmla="*/ 724 h 1247"/>
                  <a:gd name="T38" fmla="*/ 203 w 1358"/>
                  <a:gd name="T39" fmla="*/ 677 h 1247"/>
                  <a:gd name="T40" fmla="*/ 156 w 1358"/>
                  <a:gd name="T41" fmla="*/ 719 h 1247"/>
                  <a:gd name="T42" fmla="*/ 111 w 1358"/>
                  <a:gd name="T43" fmla="*/ 744 h 1247"/>
                  <a:gd name="T44" fmla="*/ 83 w 1358"/>
                  <a:gd name="T45" fmla="*/ 758 h 1247"/>
                  <a:gd name="T46" fmla="*/ 40 w 1358"/>
                  <a:gd name="T47" fmla="*/ 775 h 1247"/>
                  <a:gd name="T48" fmla="*/ 4 w 1358"/>
                  <a:gd name="T49" fmla="*/ 760 h 1247"/>
                  <a:gd name="T50" fmla="*/ 13 w 1358"/>
                  <a:gd name="T51" fmla="*/ 717 h 1247"/>
                  <a:gd name="T52" fmla="*/ 40 w 1358"/>
                  <a:gd name="T53" fmla="*/ 673 h 1247"/>
                  <a:gd name="T54" fmla="*/ 85 w 1358"/>
                  <a:gd name="T55" fmla="*/ 644 h 1247"/>
                  <a:gd name="T56" fmla="*/ 132 w 1358"/>
                  <a:gd name="T57" fmla="*/ 616 h 1247"/>
                  <a:gd name="T58" fmla="*/ 192 w 1358"/>
                  <a:gd name="T59" fmla="*/ 587 h 1247"/>
                  <a:gd name="T60" fmla="*/ 226 w 1358"/>
                  <a:gd name="T61" fmla="*/ 547 h 1247"/>
                  <a:gd name="T62" fmla="*/ 268 w 1358"/>
                  <a:gd name="T63" fmla="*/ 507 h 1247"/>
                  <a:gd name="T64" fmla="*/ 318 w 1358"/>
                  <a:gd name="T65" fmla="*/ 458 h 1247"/>
                  <a:gd name="T66" fmla="*/ 311 w 1358"/>
                  <a:gd name="T67" fmla="*/ 398 h 1247"/>
                  <a:gd name="T68" fmla="*/ 308 w 1358"/>
                  <a:gd name="T69" fmla="*/ 335 h 1247"/>
                  <a:gd name="T70" fmla="*/ 306 w 1358"/>
                  <a:gd name="T71" fmla="*/ 270 h 1247"/>
                  <a:gd name="T72" fmla="*/ 382 w 1358"/>
                  <a:gd name="T73" fmla="*/ 218 h 1247"/>
                  <a:gd name="T74" fmla="*/ 373 w 1358"/>
                  <a:gd name="T75" fmla="*/ 147 h 1247"/>
                  <a:gd name="T76" fmla="*/ 380 w 1358"/>
                  <a:gd name="T77" fmla="*/ 49 h 1247"/>
                  <a:gd name="T78" fmla="*/ 447 w 1358"/>
                  <a:gd name="T79" fmla="*/ 6 h 1247"/>
                  <a:gd name="T80" fmla="*/ 530 w 1358"/>
                  <a:gd name="T81" fmla="*/ 9 h 1247"/>
                  <a:gd name="T82" fmla="*/ 593 w 1358"/>
                  <a:gd name="T83" fmla="*/ 69 h 1247"/>
                  <a:gd name="T84" fmla="*/ 581 w 1358"/>
                  <a:gd name="T85" fmla="*/ 104 h 1247"/>
                  <a:gd name="T86" fmla="*/ 581 w 1358"/>
                  <a:gd name="T87" fmla="*/ 163 h 1247"/>
                  <a:gd name="T88" fmla="*/ 633 w 1358"/>
                  <a:gd name="T89" fmla="*/ 232 h 1247"/>
                  <a:gd name="T90" fmla="*/ 713 w 1358"/>
                  <a:gd name="T91" fmla="*/ 212 h 1247"/>
                  <a:gd name="T92" fmla="*/ 781 w 1358"/>
                  <a:gd name="T93" fmla="*/ 252 h 1247"/>
                  <a:gd name="T94" fmla="*/ 852 w 1358"/>
                  <a:gd name="T95" fmla="*/ 312 h 1247"/>
                  <a:gd name="T96" fmla="*/ 899 w 1358"/>
                  <a:gd name="T97" fmla="*/ 353 h 1247"/>
                  <a:gd name="T98" fmla="*/ 982 w 1358"/>
                  <a:gd name="T99" fmla="*/ 398 h 1247"/>
                  <a:gd name="T100" fmla="*/ 1024 w 1358"/>
                  <a:gd name="T101" fmla="*/ 476 h 1247"/>
                  <a:gd name="T102" fmla="*/ 1132 w 1358"/>
                  <a:gd name="T103" fmla="*/ 485 h 1247"/>
                  <a:gd name="T104" fmla="*/ 1205 w 1358"/>
                  <a:gd name="T105" fmla="*/ 567 h 1247"/>
                  <a:gd name="T106" fmla="*/ 1192 w 1358"/>
                  <a:gd name="T107" fmla="*/ 657 h 1247"/>
                  <a:gd name="T108" fmla="*/ 1284 w 1358"/>
                  <a:gd name="T109" fmla="*/ 717 h 1247"/>
                  <a:gd name="T110" fmla="*/ 1331 w 1358"/>
                  <a:gd name="T111" fmla="*/ 789 h 1247"/>
                  <a:gd name="T112" fmla="*/ 1353 w 1358"/>
                  <a:gd name="T113" fmla="*/ 862 h 1247"/>
                  <a:gd name="T114" fmla="*/ 1342 w 1358"/>
                  <a:gd name="T115" fmla="*/ 939 h 1247"/>
                  <a:gd name="T116" fmla="*/ 1297 w 1358"/>
                  <a:gd name="T117" fmla="*/ 999 h 1247"/>
                  <a:gd name="T118" fmla="*/ 1235 w 1358"/>
                  <a:gd name="T119" fmla="*/ 1062 h 1247"/>
                  <a:gd name="T120" fmla="*/ 1170 w 1358"/>
                  <a:gd name="T121" fmla="*/ 1082 h 1247"/>
                  <a:gd name="T122" fmla="*/ 1129 w 1358"/>
                  <a:gd name="T123" fmla="*/ 1129 h 1247"/>
                  <a:gd name="T124" fmla="*/ 1120 w 1358"/>
                  <a:gd name="T125" fmla="*/ 122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247">
                    <a:moveTo>
                      <a:pt x="1082" y="1220"/>
                    </a:moveTo>
                    <a:lnTo>
                      <a:pt x="1082" y="1220"/>
                    </a:lnTo>
                    <a:lnTo>
                      <a:pt x="1082" y="1220"/>
                    </a:lnTo>
                    <a:lnTo>
                      <a:pt x="1080" y="1220"/>
                    </a:lnTo>
                    <a:lnTo>
                      <a:pt x="1080" y="1220"/>
                    </a:lnTo>
                    <a:lnTo>
                      <a:pt x="1080" y="1220"/>
                    </a:lnTo>
                    <a:lnTo>
                      <a:pt x="1080" y="1220"/>
                    </a:lnTo>
                    <a:lnTo>
                      <a:pt x="1080" y="1220"/>
                    </a:lnTo>
                    <a:lnTo>
                      <a:pt x="1080" y="1220"/>
                    </a:lnTo>
                    <a:lnTo>
                      <a:pt x="1078" y="1220"/>
                    </a:lnTo>
                    <a:lnTo>
                      <a:pt x="1078" y="1220"/>
                    </a:lnTo>
                    <a:lnTo>
                      <a:pt x="1078" y="1220"/>
                    </a:lnTo>
                    <a:lnTo>
                      <a:pt x="1078" y="1220"/>
                    </a:lnTo>
                    <a:lnTo>
                      <a:pt x="1078" y="1220"/>
                    </a:lnTo>
                    <a:lnTo>
                      <a:pt x="1078" y="1220"/>
                    </a:lnTo>
                    <a:lnTo>
                      <a:pt x="1078" y="1220"/>
                    </a:lnTo>
                    <a:lnTo>
                      <a:pt x="1076" y="1220"/>
                    </a:lnTo>
                    <a:lnTo>
                      <a:pt x="1076" y="1220"/>
                    </a:lnTo>
                    <a:lnTo>
                      <a:pt x="1076" y="1220"/>
                    </a:lnTo>
                    <a:lnTo>
                      <a:pt x="1076" y="1220"/>
                    </a:lnTo>
                    <a:lnTo>
                      <a:pt x="1076" y="1220"/>
                    </a:lnTo>
                    <a:lnTo>
                      <a:pt x="1076" y="1220"/>
                    </a:lnTo>
                    <a:lnTo>
                      <a:pt x="1074" y="1220"/>
                    </a:lnTo>
                    <a:lnTo>
                      <a:pt x="1074" y="1220"/>
                    </a:lnTo>
                    <a:lnTo>
                      <a:pt x="1074" y="1220"/>
                    </a:lnTo>
                    <a:lnTo>
                      <a:pt x="1074" y="1220"/>
                    </a:lnTo>
                    <a:lnTo>
                      <a:pt x="1074" y="1220"/>
                    </a:lnTo>
                    <a:lnTo>
                      <a:pt x="1074" y="1220"/>
                    </a:lnTo>
                    <a:lnTo>
                      <a:pt x="1074" y="1220"/>
                    </a:lnTo>
                    <a:lnTo>
                      <a:pt x="1074" y="1220"/>
                    </a:lnTo>
                    <a:lnTo>
                      <a:pt x="1074" y="1220"/>
                    </a:lnTo>
                    <a:lnTo>
                      <a:pt x="1074" y="1220"/>
                    </a:lnTo>
                    <a:lnTo>
                      <a:pt x="1073" y="1220"/>
                    </a:lnTo>
                    <a:lnTo>
                      <a:pt x="1073" y="1220"/>
                    </a:lnTo>
                    <a:lnTo>
                      <a:pt x="1073" y="1218"/>
                    </a:lnTo>
                    <a:lnTo>
                      <a:pt x="1073" y="1218"/>
                    </a:lnTo>
                    <a:lnTo>
                      <a:pt x="1071" y="1218"/>
                    </a:lnTo>
                    <a:lnTo>
                      <a:pt x="1071" y="1218"/>
                    </a:lnTo>
                    <a:lnTo>
                      <a:pt x="1071" y="1218"/>
                    </a:lnTo>
                    <a:lnTo>
                      <a:pt x="1071" y="1218"/>
                    </a:lnTo>
                    <a:lnTo>
                      <a:pt x="1071" y="1218"/>
                    </a:lnTo>
                    <a:lnTo>
                      <a:pt x="1071" y="1218"/>
                    </a:lnTo>
                    <a:lnTo>
                      <a:pt x="1071" y="1218"/>
                    </a:lnTo>
                    <a:lnTo>
                      <a:pt x="1071" y="1216"/>
                    </a:lnTo>
                    <a:lnTo>
                      <a:pt x="1071" y="1216"/>
                    </a:lnTo>
                    <a:lnTo>
                      <a:pt x="1069" y="1216"/>
                    </a:lnTo>
                    <a:lnTo>
                      <a:pt x="1069" y="1216"/>
                    </a:lnTo>
                    <a:lnTo>
                      <a:pt x="1069" y="1216"/>
                    </a:lnTo>
                    <a:lnTo>
                      <a:pt x="1069" y="1216"/>
                    </a:lnTo>
                    <a:lnTo>
                      <a:pt x="1069" y="1216"/>
                    </a:lnTo>
                    <a:lnTo>
                      <a:pt x="1069" y="1216"/>
                    </a:lnTo>
                    <a:lnTo>
                      <a:pt x="1069" y="1216"/>
                    </a:lnTo>
                    <a:lnTo>
                      <a:pt x="1069" y="1216"/>
                    </a:lnTo>
                    <a:lnTo>
                      <a:pt x="1069" y="1216"/>
                    </a:lnTo>
                    <a:lnTo>
                      <a:pt x="1067" y="1216"/>
                    </a:lnTo>
                    <a:lnTo>
                      <a:pt x="1067" y="1216"/>
                    </a:lnTo>
                    <a:lnTo>
                      <a:pt x="1067" y="1216"/>
                    </a:lnTo>
                    <a:lnTo>
                      <a:pt x="1067" y="1216"/>
                    </a:lnTo>
                    <a:lnTo>
                      <a:pt x="1067" y="1216"/>
                    </a:lnTo>
                    <a:lnTo>
                      <a:pt x="1067" y="1216"/>
                    </a:lnTo>
                    <a:lnTo>
                      <a:pt x="1067" y="1216"/>
                    </a:lnTo>
                    <a:lnTo>
                      <a:pt x="1067" y="1216"/>
                    </a:lnTo>
                    <a:lnTo>
                      <a:pt x="1065" y="1216"/>
                    </a:lnTo>
                    <a:lnTo>
                      <a:pt x="1065" y="1216"/>
                    </a:lnTo>
                    <a:lnTo>
                      <a:pt x="1065" y="1216"/>
                    </a:lnTo>
                    <a:lnTo>
                      <a:pt x="1065" y="1216"/>
                    </a:lnTo>
                    <a:lnTo>
                      <a:pt x="1065" y="1216"/>
                    </a:lnTo>
                    <a:lnTo>
                      <a:pt x="1065" y="1216"/>
                    </a:lnTo>
                    <a:lnTo>
                      <a:pt x="1065" y="1216"/>
                    </a:lnTo>
                    <a:lnTo>
                      <a:pt x="1065" y="1216"/>
                    </a:lnTo>
                    <a:lnTo>
                      <a:pt x="1064" y="1216"/>
                    </a:lnTo>
                    <a:lnTo>
                      <a:pt x="1064" y="1216"/>
                    </a:lnTo>
                    <a:lnTo>
                      <a:pt x="1064" y="1216"/>
                    </a:lnTo>
                    <a:lnTo>
                      <a:pt x="1064" y="1216"/>
                    </a:lnTo>
                    <a:lnTo>
                      <a:pt x="1064" y="1216"/>
                    </a:lnTo>
                    <a:lnTo>
                      <a:pt x="1064" y="1216"/>
                    </a:lnTo>
                    <a:lnTo>
                      <a:pt x="1064" y="1216"/>
                    </a:lnTo>
                    <a:lnTo>
                      <a:pt x="1064" y="1216"/>
                    </a:lnTo>
                    <a:lnTo>
                      <a:pt x="1064" y="1214"/>
                    </a:lnTo>
                    <a:lnTo>
                      <a:pt x="1064" y="1214"/>
                    </a:lnTo>
                    <a:lnTo>
                      <a:pt x="1062" y="1214"/>
                    </a:lnTo>
                    <a:lnTo>
                      <a:pt x="1062" y="1214"/>
                    </a:lnTo>
                    <a:lnTo>
                      <a:pt x="1062" y="1214"/>
                    </a:lnTo>
                    <a:lnTo>
                      <a:pt x="1062" y="1214"/>
                    </a:lnTo>
                    <a:lnTo>
                      <a:pt x="1062" y="1214"/>
                    </a:lnTo>
                    <a:lnTo>
                      <a:pt x="1062" y="1214"/>
                    </a:lnTo>
                    <a:lnTo>
                      <a:pt x="1062" y="1214"/>
                    </a:lnTo>
                    <a:lnTo>
                      <a:pt x="1062" y="1214"/>
                    </a:lnTo>
                    <a:lnTo>
                      <a:pt x="1062" y="1212"/>
                    </a:lnTo>
                    <a:lnTo>
                      <a:pt x="1062" y="1212"/>
                    </a:lnTo>
                    <a:lnTo>
                      <a:pt x="1062" y="1212"/>
                    </a:lnTo>
                    <a:lnTo>
                      <a:pt x="1062" y="1212"/>
                    </a:lnTo>
                    <a:lnTo>
                      <a:pt x="1060" y="1212"/>
                    </a:lnTo>
                    <a:lnTo>
                      <a:pt x="1060" y="1212"/>
                    </a:lnTo>
                    <a:lnTo>
                      <a:pt x="1060" y="1212"/>
                    </a:lnTo>
                    <a:lnTo>
                      <a:pt x="1060" y="1212"/>
                    </a:lnTo>
                    <a:lnTo>
                      <a:pt x="1060" y="1212"/>
                    </a:lnTo>
                    <a:lnTo>
                      <a:pt x="1060" y="1211"/>
                    </a:lnTo>
                    <a:lnTo>
                      <a:pt x="1060" y="1211"/>
                    </a:lnTo>
                    <a:lnTo>
                      <a:pt x="1060" y="1211"/>
                    </a:lnTo>
                    <a:lnTo>
                      <a:pt x="1060" y="1211"/>
                    </a:lnTo>
                    <a:lnTo>
                      <a:pt x="1060" y="1211"/>
                    </a:lnTo>
                    <a:lnTo>
                      <a:pt x="1060" y="1211"/>
                    </a:lnTo>
                    <a:lnTo>
                      <a:pt x="1060" y="1211"/>
                    </a:lnTo>
                    <a:lnTo>
                      <a:pt x="1060" y="1211"/>
                    </a:lnTo>
                    <a:lnTo>
                      <a:pt x="1060" y="1211"/>
                    </a:lnTo>
                    <a:lnTo>
                      <a:pt x="1058" y="1211"/>
                    </a:lnTo>
                    <a:lnTo>
                      <a:pt x="1058" y="1209"/>
                    </a:lnTo>
                    <a:lnTo>
                      <a:pt x="1058" y="1209"/>
                    </a:lnTo>
                    <a:lnTo>
                      <a:pt x="1058" y="1209"/>
                    </a:lnTo>
                    <a:lnTo>
                      <a:pt x="1058" y="1209"/>
                    </a:lnTo>
                    <a:lnTo>
                      <a:pt x="1058" y="1209"/>
                    </a:lnTo>
                    <a:lnTo>
                      <a:pt x="1058" y="1209"/>
                    </a:lnTo>
                    <a:lnTo>
                      <a:pt x="1058" y="1209"/>
                    </a:lnTo>
                    <a:lnTo>
                      <a:pt x="1058" y="1209"/>
                    </a:lnTo>
                    <a:lnTo>
                      <a:pt x="1058" y="1209"/>
                    </a:lnTo>
                    <a:lnTo>
                      <a:pt x="1058" y="1209"/>
                    </a:lnTo>
                    <a:lnTo>
                      <a:pt x="1056" y="1209"/>
                    </a:lnTo>
                    <a:lnTo>
                      <a:pt x="1056" y="1209"/>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5" y="1207"/>
                    </a:lnTo>
                    <a:lnTo>
                      <a:pt x="1055" y="1207"/>
                    </a:lnTo>
                    <a:lnTo>
                      <a:pt x="1055" y="1207"/>
                    </a:lnTo>
                    <a:lnTo>
                      <a:pt x="1055" y="1207"/>
                    </a:lnTo>
                    <a:lnTo>
                      <a:pt x="1055" y="1207"/>
                    </a:lnTo>
                    <a:lnTo>
                      <a:pt x="1055" y="1207"/>
                    </a:lnTo>
                    <a:lnTo>
                      <a:pt x="1055" y="1207"/>
                    </a:lnTo>
                    <a:lnTo>
                      <a:pt x="1055" y="1207"/>
                    </a:lnTo>
                    <a:lnTo>
                      <a:pt x="1055" y="1207"/>
                    </a:lnTo>
                    <a:lnTo>
                      <a:pt x="1053" y="1207"/>
                    </a:lnTo>
                    <a:lnTo>
                      <a:pt x="1053" y="1207"/>
                    </a:lnTo>
                    <a:lnTo>
                      <a:pt x="1053" y="1207"/>
                    </a:lnTo>
                    <a:lnTo>
                      <a:pt x="1053" y="1207"/>
                    </a:lnTo>
                    <a:lnTo>
                      <a:pt x="1053" y="1207"/>
                    </a:lnTo>
                    <a:lnTo>
                      <a:pt x="1053" y="1207"/>
                    </a:lnTo>
                    <a:lnTo>
                      <a:pt x="1053" y="1207"/>
                    </a:lnTo>
                    <a:lnTo>
                      <a:pt x="1051" y="1207"/>
                    </a:lnTo>
                    <a:lnTo>
                      <a:pt x="1051" y="1207"/>
                    </a:lnTo>
                    <a:lnTo>
                      <a:pt x="1051" y="1207"/>
                    </a:lnTo>
                    <a:lnTo>
                      <a:pt x="1051" y="1207"/>
                    </a:lnTo>
                    <a:lnTo>
                      <a:pt x="1051" y="1207"/>
                    </a:lnTo>
                    <a:lnTo>
                      <a:pt x="1051" y="1207"/>
                    </a:lnTo>
                    <a:lnTo>
                      <a:pt x="1051"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7" y="1207"/>
                    </a:lnTo>
                    <a:lnTo>
                      <a:pt x="1047" y="1205"/>
                    </a:lnTo>
                    <a:lnTo>
                      <a:pt x="1047" y="1205"/>
                    </a:lnTo>
                    <a:lnTo>
                      <a:pt x="1047" y="1205"/>
                    </a:lnTo>
                    <a:lnTo>
                      <a:pt x="1047" y="1205"/>
                    </a:lnTo>
                    <a:lnTo>
                      <a:pt x="1047" y="1205"/>
                    </a:lnTo>
                    <a:lnTo>
                      <a:pt x="1047" y="1205"/>
                    </a:lnTo>
                    <a:lnTo>
                      <a:pt x="1047" y="1205"/>
                    </a:lnTo>
                    <a:lnTo>
                      <a:pt x="1049" y="1205"/>
                    </a:lnTo>
                    <a:lnTo>
                      <a:pt x="1049" y="1205"/>
                    </a:lnTo>
                    <a:lnTo>
                      <a:pt x="1049" y="1205"/>
                    </a:lnTo>
                    <a:lnTo>
                      <a:pt x="1049" y="1205"/>
                    </a:lnTo>
                    <a:lnTo>
                      <a:pt x="1047" y="1205"/>
                    </a:lnTo>
                    <a:lnTo>
                      <a:pt x="1047" y="1205"/>
                    </a:lnTo>
                    <a:lnTo>
                      <a:pt x="1047" y="1203"/>
                    </a:lnTo>
                    <a:lnTo>
                      <a:pt x="1047" y="1203"/>
                    </a:lnTo>
                    <a:lnTo>
                      <a:pt x="1047" y="1203"/>
                    </a:lnTo>
                    <a:lnTo>
                      <a:pt x="1047" y="1203"/>
                    </a:lnTo>
                    <a:lnTo>
                      <a:pt x="1047" y="1203"/>
                    </a:lnTo>
                    <a:lnTo>
                      <a:pt x="1047" y="1203"/>
                    </a:lnTo>
                    <a:lnTo>
                      <a:pt x="1046" y="1203"/>
                    </a:lnTo>
                    <a:lnTo>
                      <a:pt x="1046" y="1203"/>
                    </a:lnTo>
                    <a:lnTo>
                      <a:pt x="1046" y="1203"/>
                    </a:lnTo>
                    <a:lnTo>
                      <a:pt x="1046" y="1203"/>
                    </a:lnTo>
                    <a:lnTo>
                      <a:pt x="1046" y="1203"/>
                    </a:lnTo>
                    <a:lnTo>
                      <a:pt x="1044" y="1203"/>
                    </a:lnTo>
                    <a:lnTo>
                      <a:pt x="1044" y="1203"/>
                    </a:lnTo>
                    <a:lnTo>
                      <a:pt x="1044" y="1203"/>
                    </a:lnTo>
                    <a:lnTo>
                      <a:pt x="1044" y="1203"/>
                    </a:lnTo>
                    <a:lnTo>
                      <a:pt x="1044" y="1203"/>
                    </a:lnTo>
                    <a:lnTo>
                      <a:pt x="1044" y="1203"/>
                    </a:lnTo>
                    <a:lnTo>
                      <a:pt x="1044" y="1203"/>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2" y="1205"/>
                    </a:lnTo>
                    <a:lnTo>
                      <a:pt x="1042" y="1207"/>
                    </a:lnTo>
                    <a:lnTo>
                      <a:pt x="1042" y="1207"/>
                    </a:lnTo>
                    <a:lnTo>
                      <a:pt x="1042" y="1207"/>
                    </a:lnTo>
                    <a:lnTo>
                      <a:pt x="1042" y="1207"/>
                    </a:lnTo>
                    <a:lnTo>
                      <a:pt x="1042" y="1207"/>
                    </a:lnTo>
                    <a:lnTo>
                      <a:pt x="1042" y="1207"/>
                    </a:lnTo>
                    <a:lnTo>
                      <a:pt x="1042" y="1207"/>
                    </a:lnTo>
                    <a:lnTo>
                      <a:pt x="1042" y="1209"/>
                    </a:lnTo>
                    <a:lnTo>
                      <a:pt x="1042" y="1209"/>
                    </a:lnTo>
                    <a:lnTo>
                      <a:pt x="1042" y="1209"/>
                    </a:lnTo>
                    <a:lnTo>
                      <a:pt x="1042" y="1209"/>
                    </a:lnTo>
                    <a:lnTo>
                      <a:pt x="1040" y="1209"/>
                    </a:lnTo>
                    <a:lnTo>
                      <a:pt x="1040" y="1209"/>
                    </a:lnTo>
                    <a:lnTo>
                      <a:pt x="1040" y="1209"/>
                    </a:lnTo>
                    <a:lnTo>
                      <a:pt x="1040" y="1209"/>
                    </a:lnTo>
                    <a:lnTo>
                      <a:pt x="1040" y="1209"/>
                    </a:lnTo>
                    <a:lnTo>
                      <a:pt x="1040" y="1209"/>
                    </a:lnTo>
                    <a:lnTo>
                      <a:pt x="1040" y="1209"/>
                    </a:lnTo>
                    <a:lnTo>
                      <a:pt x="1040" y="1211"/>
                    </a:lnTo>
                    <a:lnTo>
                      <a:pt x="1038" y="1211"/>
                    </a:lnTo>
                    <a:lnTo>
                      <a:pt x="1038" y="1211"/>
                    </a:lnTo>
                    <a:lnTo>
                      <a:pt x="1038" y="1211"/>
                    </a:lnTo>
                    <a:lnTo>
                      <a:pt x="1038" y="1211"/>
                    </a:lnTo>
                    <a:lnTo>
                      <a:pt x="1038" y="1211"/>
                    </a:lnTo>
                    <a:lnTo>
                      <a:pt x="1038" y="1211"/>
                    </a:lnTo>
                    <a:lnTo>
                      <a:pt x="1038" y="1211"/>
                    </a:lnTo>
                    <a:lnTo>
                      <a:pt x="1038" y="1211"/>
                    </a:lnTo>
                    <a:lnTo>
                      <a:pt x="1037" y="1211"/>
                    </a:lnTo>
                    <a:lnTo>
                      <a:pt x="1037" y="1211"/>
                    </a:lnTo>
                    <a:lnTo>
                      <a:pt x="1037" y="1211"/>
                    </a:lnTo>
                    <a:lnTo>
                      <a:pt x="1037" y="1211"/>
                    </a:lnTo>
                    <a:lnTo>
                      <a:pt x="1037" y="1209"/>
                    </a:lnTo>
                    <a:lnTo>
                      <a:pt x="1037" y="1209"/>
                    </a:lnTo>
                    <a:lnTo>
                      <a:pt x="1037"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7"/>
                    </a:lnTo>
                    <a:lnTo>
                      <a:pt x="1035" y="1207"/>
                    </a:lnTo>
                    <a:lnTo>
                      <a:pt x="1035" y="1207"/>
                    </a:lnTo>
                    <a:lnTo>
                      <a:pt x="1035" y="1207"/>
                    </a:lnTo>
                    <a:lnTo>
                      <a:pt x="1035" y="1207"/>
                    </a:lnTo>
                    <a:lnTo>
                      <a:pt x="1035" y="1207"/>
                    </a:lnTo>
                    <a:lnTo>
                      <a:pt x="1033" y="1207"/>
                    </a:lnTo>
                    <a:lnTo>
                      <a:pt x="1033" y="1207"/>
                    </a:lnTo>
                    <a:lnTo>
                      <a:pt x="1033" y="1207"/>
                    </a:lnTo>
                    <a:lnTo>
                      <a:pt x="1033" y="1207"/>
                    </a:lnTo>
                    <a:lnTo>
                      <a:pt x="1033" y="1207"/>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3"/>
                    </a:lnTo>
                    <a:lnTo>
                      <a:pt x="1033" y="1203"/>
                    </a:lnTo>
                    <a:lnTo>
                      <a:pt x="1033" y="1203"/>
                    </a:lnTo>
                    <a:lnTo>
                      <a:pt x="1033" y="1203"/>
                    </a:lnTo>
                    <a:lnTo>
                      <a:pt x="1031" y="1203"/>
                    </a:lnTo>
                    <a:lnTo>
                      <a:pt x="1031" y="1203"/>
                    </a:lnTo>
                    <a:lnTo>
                      <a:pt x="1031" y="1203"/>
                    </a:lnTo>
                    <a:lnTo>
                      <a:pt x="1031" y="1203"/>
                    </a:lnTo>
                    <a:lnTo>
                      <a:pt x="1031" y="1203"/>
                    </a:lnTo>
                    <a:lnTo>
                      <a:pt x="1031" y="1203"/>
                    </a:lnTo>
                    <a:lnTo>
                      <a:pt x="1031" y="1203"/>
                    </a:lnTo>
                    <a:lnTo>
                      <a:pt x="1031" y="1202"/>
                    </a:lnTo>
                    <a:lnTo>
                      <a:pt x="1031" y="1202"/>
                    </a:lnTo>
                    <a:lnTo>
                      <a:pt x="1031" y="1202"/>
                    </a:lnTo>
                    <a:lnTo>
                      <a:pt x="1031" y="1202"/>
                    </a:lnTo>
                    <a:lnTo>
                      <a:pt x="1031" y="1202"/>
                    </a:lnTo>
                    <a:lnTo>
                      <a:pt x="1031" y="1202"/>
                    </a:lnTo>
                    <a:lnTo>
                      <a:pt x="1031"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7" y="1202"/>
                    </a:lnTo>
                    <a:lnTo>
                      <a:pt x="1027" y="1200"/>
                    </a:lnTo>
                    <a:lnTo>
                      <a:pt x="1027" y="1200"/>
                    </a:lnTo>
                    <a:lnTo>
                      <a:pt x="1027" y="1202"/>
                    </a:lnTo>
                    <a:lnTo>
                      <a:pt x="1027" y="1202"/>
                    </a:lnTo>
                    <a:lnTo>
                      <a:pt x="1027" y="1202"/>
                    </a:lnTo>
                    <a:lnTo>
                      <a:pt x="1027" y="1202"/>
                    </a:lnTo>
                    <a:lnTo>
                      <a:pt x="1026" y="1202"/>
                    </a:lnTo>
                    <a:lnTo>
                      <a:pt x="1026" y="1202"/>
                    </a:lnTo>
                    <a:lnTo>
                      <a:pt x="1026" y="1202"/>
                    </a:lnTo>
                    <a:lnTo>
                      <a:pt x="1026" y="1202"/>
                    </a:lnTo>
                    <a:lnTo>
                      <a:pt x="1026" y="1202"/>
                    </a:lnTo>
                    <a:lnTo>
                      <a:pt x="1026" y="1202"/>
                    </a:lnTo>
                    <a:lnTo>
                      <a:pt x="1026" y="1202"/>
                    </a:lnTo>
                    <a:lnTo>
                      <a:pt x="1026" y="1202"/>
                    </a:lnTo>
                    <a:lnTo>
                      <a:pt x="1026" y="1202"/>
                    </a:lnTo>
                    <a:lnTo>
                      <a:pt x="1024" y="1202"/>
                    </a:lnTo>
                    <a:lnTo>
                      <a:pt x="1024" y="1202"/>
                    </a:lnTo>
                    <a:lnTo>
                      <a:pt x="1024" y="1203"/>
                    </a:lnTo>
                    <a:lnTo>
                      <a:pt x="1024" y="1203"/>
                    </a:lnTo>
                    <a:lnTo>
                      <a:pt x="1024" y="1203"/>
                    </a:lnTo>
                    <a:lnTo>
                      <a:pt x="1024" y="1203"/>
                    </a:lnTo>
                    <a:lnTo>
                      <a:pt x="1024" y="1203"/>
                    </a:lnTo>
                    <a:lnTo>
                      <a:pt x="1024" y="1203"/>
                    </a:lnTo>
                    <a:lnTo>
                      <a:pt x="1024" y="1203"/>
                    </a:lnTo>
                    <a:lnTo>
                      <a:pt x="1024" y="1203"/>
                    </a:lnTo>
                    <a:lnTo>
                      <a:pt x="1024" y="1203"/>
                    </a:lnTo>
                    <a:lnTo>
                      <a:pt x="1024" y="1203"/>
                    </a:lnTo>
                    <a:lnTo>
                      <a:pt x="1024" y="1205"/>
                    </a:lnTo>
                    <a:lnTo>
                      <a:pt x="1024" y="1205"/>
                    </a:lnTo>
                    <a:lnTo>
                      <a:pt x="1024" y="1205"/>
                    </a:lnTo>
                    <a:lnTo>
                      <a:pt x="1024" y="1205"/>
                    </a:lnTo>
                    <a:lnTo>
                      <a:pt x="1024" y="1205"/>
                    </a:lnTo>
                    <a:lnTo>
                      <a:pt x="1024" y="1205"/>
                    </a:lnTo>
                    <a:lnTo>
                      <a:pt x="1024" y="1205"/>
                    </a:lnTo>
                    <a:lnTo>
                      <a:pt x="1024" y="1205"/>
                    </a:lnTo>
                    <a:lnTo>
                      <a:pt x="1024" y="1205"/>
                    </a:lnTo>
                    <a:lnTo>
                      <a:pt x="1024" y="1207"/>
                    </a:lnTo>
                    <a:lnTo>
                      <a:pt x="1024" y="1207"/>
                    </a:lnTo>
                    <a:lnTo>
                      <a:pt x="1024" y="1207"/>
                    </a:lnTo>
                    <a:lnTo>
                      <a:pt x="1024" y="1207"/>
                    </a:lnTo>
                    <a:lnTo>
                      <a:pt x="1024" y="1207"/>
                    </a:lnTo>
                    <a:lnTo>
                      <a:pt x="1024" y="1207"/>
                    </a:lnTo>
                    <a:lnTo>
                      <a:pt x="1024" y="1209"/>
                    </a:lnTo>
                    <a:lnTo>
                      <a:pt x="1024" y="1209"/>
                    </a:lnTo>
                    <a:lnTo>
                      <a:pt x="1024" y="1209"/>
                    </a:lnTo>
                    <a:lnTo>
                      <a:pt x="1022" y="1209"/>
                    </a:lnTo>
                    <a:lnTo>
                      <a:pt x="1022" y="1209"/>
                    </a:lnTo>
                    <a:lnTo>
                      <a:pt x="1022" y="1211"/>
                    </a:lnTo>
                    <a:lnTo>
                      <a:pt x="1020" y="1209"/>
                    </a:lnTo>
                    <a:lnTo>
                      <a:pt x="1020" y="1209"/>
                    </a:lnTo>
                    <a:lnTo>
                      <a:pt x="1020" y="1209"/>
                    </a:lnTo>
                    <a:lnTo>
                      <a:pt x="1020" y="1209"/>
                    </a:lnTo>
                    <a:lnTo>
                      <a:pt x="1020" y="1209"/>
                    </a:lnTo>
                    <a:lnTo>
                      <a:pt x="1018" y="1209"/>
                    </a:lnTo>
                    <a:lnTo>
                      <a:pt x="1018" y="1209"/>
                    </a:lnTo>
                    <a:lnTo>
                      <a:pt x="1018" y="1209"/>
                    </a:lnTo>
                    <a:lnTo>
                      <a:pt x="1018" y="1209"/>
                    </a:lnTo>
                    <a:lnTo>
                      <a:pt x="1018" y="1209"/>
                    </a:lnTo>
                    <a:lnTo>
                      <a:pt x="1017" y="1209"/>
                    </a:lnTo>
                    <a:lnTo>
                      <a:pt x="1017" y="1207"/>
                    </a:lnTo>
                    <a:lnTo>
                      <a:pt x="1017" y="1207"/>
                    </a:lnTo>
                    <a:lnTo>
                      <a:pt x="1017" y="1207"/>
                    </a:lnTo>
                    <a:lnTo>
                      <a:pt x="1017" y="1207"/>
                    </a:lnTo>
                    <a:lnTo>
                      <a:pt x="1015" y="1207"/>
                    </a:lnTo>
                    <a:lnTo>
                      <a:pt x="1015" y="1205"/>
                    </a:lnTo>
                    <a:lnTo>
                      <a:pt x="1015" y="1205"/>
                    </a:lnTo>
                    <a:lnTo>
                      <a:pt x="1015" y="1205"/>
                    </a:lnTo>
                    <a:lnTo>
                      <a:pt x="1015" y="1205"/>
                    </a:lnTo>
                    <a:lnTo>
                      <a:pt x="1013" y="1205"/>
                    </a:lnTo>
                    <a:lnTo>
                      <a:pt x="1013" y="1205"/>
                    </a:lnTo>
                    <a:lnTo>
                      <a:pt x="1013" y="1205"/>
                    </a:lnTo>
                    <a:lnTo>
                      <a:pt x="1011" y="1205"/>
                    </a:lnTo>
                    <a:lnTo>
                      <a:pt x="1011" y="1205"/>
                    </a:lnTo>
                    <a:lnTo>
                      <a:pt x="1011" y="1205"/>
                    </a:lnTo>
                    <a:lnTo>
                      <a:pt x="1009" y="1205"/>
                    </a:lnTo>
                    <a:lnTo>
                      <a:pt x="1009" y="1205"/>
                    </a:lnTo>
                    <a:lnTo>
                      <a:pt x="1009" y="1205"/>
                    </a:lnTo>
                    <a:lnTo>
                      <a:pt x="1009" y="1205"/>
                    </a:lnTo>
                    <a:lnTo>
                      <a:pt x="1008" y="1205"/>
                    </a:lnTo>
                    <a:lnTo>
                      <a:pt x="1008" y="1207"/>
                    </a:lnTo>
                    <a:lnTo>
                      <a:pt x="1008" y="1207"/>
                    </a:lnTo>
                    <a:lnTo>
                      <a:pt x="1008" y="1207"/>
                    </a:lnTo>
                    <a:lnTo>
                      <a:pt x="1008" y="1207"/>
                    </a:lnTo>
                    <a:lnTo>
                      <a:pt x="1008" y="1207"/>
                    </a:lnTo>
                    <a:lnTo>
                      <a:pt x="1009" y="1209"/>
                    </a:lnTo>
                    <a:lnTo>
                      <a:pt x="1009" y="1211"/>
                    </a:lnTo>
                    <a:lnTo>
                      <a:pt x="1009" y="1211"/>
                    </a:lnTo>
                    <a:lnTo>
                      <a:pt x="1009" y="1211"/>
                    </a:lnTo>
                    <a:lnTo>
                      <a:pt x="1009" y="1212"/>
                    </a:lnTo>
                    <a:lnTo>
                      <a:pt x="1009" y="1212"/>
                    </a:lnTo>
                    <a:lnTo>
                      <a:pt x="1009" y="1214"/>
                    </a:lnTo>
                    <a:lnTo>
                      <a:pt x="1008" y="1214"/>
                    </a:lnTo>
                    <a:lnTo>
                      <a:pt x="1008" y="1214"/>
                    </a:lnTo>
                    <a:lnTo>
                      <a:pt x="1008" y="1214"/>
                    </a:lnTo>
                    <a:lnTo>
                      <a:pt x="1006" y="1214"/>
                    </a:lnTo>
                    <a:lnTo>
                      <a:pt x="1006" y="1214"/>
                    </a:lnTo>
                    <a:lnTo>
                      <a:pt x="1004" y="1214"/>
                    </a:lnTo>
                    <a:lnTo>
                      <a:pt x="1004" y="1214"/>
                    </a:lnTo>
                    <a:lnTo>
                      <a:pt x="1004" y="1214"/>
                    </a:lnTo>
                    <a:lnTo>
                      <a:pt x="1002" y="1214"/>
                    </a:lnTo>
                    <a:lnTo>
                      <a:pt x="1002" y="1214"/>
                    </a:lnTo>
                    <a:lnTo>
                      <a:pt x="1002" y="1212"/>
                    </a:lnTo>
                    <a:lnTo>
                      <a:pt x="1002" y="1212"/>
                    </a:lnTo>
                    <a:lnTo>
                      <a:pt x="1002" y="1212"/>
                    </a:lnTo>
                    <a:lnTo>
                      <a:pt x="1002" y="1212"/>
                    </a:lnTo>
                    <a:lnTo>
                      <a:pt x="1002" y="1211"/>
                    </a:lnTo>
                    <a:lnTo>
                      <a:pt x="1000" y="1211"/>
                    </a:lnTo>
                    <a:lnTo>
                      <a:pt x="1000" y="1209"/>
                    </a:lnTo>
                    <a:lnTo>
                      <a:pt x="999" y="1209"/>
                    </a:lnTo>
                    <a:lnTo>
                      <a:pt x="999" y="1209"/>
                    </a:lnTo>
                    <a:lnTo>
                      <a:pt x="997" y="1207"/>
                    </a:lnTo>
                    <a:lnTo>
                      <a:pt x="997" y="1207"/>
                    </a:lnTo>
                    <a:lnTo>
                      <a:pt x="995" y="1207"/>
                    </a:lnTo>
                    <a:lnTo>
                      <a:pt x="995" y="1207"/>
                    </a:lnTo>
                    <a:lnTo>
                      <a:pt x="995" y="1207"/>
                    </a:lnTo>
                    <a:lnTo>
                      <a:pt x="991" y="1207"/>
                    </a:lnTo>
                    <a:lnTo>
                      <a:pt x="991" y="1207"/>
                    </a:lnTo>
                    <a:lnTo>
                      <a:pt x="991" y="1207"/>
                    </a:lnTo>
                    <a:lnTo>
                      <a:pt x="991" y="1207"/>
                    </a:lnTo>
                    <a:lnTo>
                      <a:pt x="991" y="1207"/>
                    </a:lnTo>
                    <a:lnTo>
                      <a:pt x="991" y="1207"/>
                    </a:lnTo>
                    <a:lnTo>
                      <a:pt x="991" y="1209"/>
                    </a:lnTo>
                    <a:lnTo>
                      <a:pt x="991" y="1209"/>
                    </a:lnTo>
                    <a:lnTo>
                      <a:pt x="991" y="1209"/>
                    </a:lnTo>
                    <a:lnTo>
                      <a:pt x="991" y="1209"/>
                    </a:lnTo>
                    <a:lnTo>
                      <a:pt x="991" y="1211"/>
                    </a:lnTo>
                    <a:lnTo>
                      <a:pt x="989" y="1211"/>
                    </a:lnTo>
                    <a:lnTo>
                      <a:pt x="989" y="1211"/>
                    </a:lnTo>
                    <a:lnTo>
                      <a:pt x="989" y="1211"/>
                    </a:lnTo>
                    <a:lnTo>
                      <a:pt x="988" y="1212"/>
                    </a:lnTo>
                    <a:lnTo>
                      <a:pt x="988" y="1212"/>
                    </a:lnTo>
                    <a:lnTo>
                      <a:pt x="988" y="1212"/>
                    </a:lnTo>
                    <a:lnTo>
                      <a:pt x="988" y="1212"/>
                    </a:lnTo>
                    <a:lnTo>
                      <a:pt x="988" y="1212"/>
                    </a:lnTo>
                    <a:lnTo>
                      <a:pt x="988" y="1214"/>
                    </a:lnTo>
                    <a:lnTo>
                      <a:pt x="988" y="1214"/>
                    </a:lnTo>
                    <a:lnTo>
                      <a:pt x="988" y="1214"/>
                    </a:lnTo>
                    <a:lnTo>
                      <a:pt x="988" y="1216"/>
                    </a:lnTo>
                    <a:lnTo>
                      <a:pt x="988" y="1216"/>
                    </a:lnTo>
                    <a:lnTo>
                      <a:pt x="988" y="1216"/>
                    </a:lnTo>
                    <a:lnTo>
                      <a:pt x="988" y="1216"/>
                    </a:lnTo>
                    <a:lnTo>
                      <a:pt x="986" y="1216"/>
                    </a:lnTo>
                    <a:lnTo>
                      <a:pt x="986" y="1216"/>
                    </a:lnTo>
                    <a:lnTo>
                      <a:pt x="984" y="1216"/>
                    </a:lnTo>
                    <a:lnTo>
                      <a:pt x="984" y="1216"/>
                    </a:lnTo>
                    <a:lnTo>
                      <a:pt x="984" y="1218"/>
                    </a:lnTo>
                    <a:lnTo>
                      <a:pt x="984" y="1218"/>
                    </a:lnTo>
                    <a:lnTo>
                      <a:pt x="984" y="1218"/>
                    </a:lnTo>
                    <a:lnTo>
                      <a:pt x="984" y="1218"/>
                    </a:lnTo>
                    <a:lnTo>
                      <a:pt x="986" y="1220"/>
                    </a:lnTo>
                    <a:lnTo>
                      <a:pt x="986" y="1220"/>
                    </a:lnTo>
                    <a:lnTo>
                      <a:pt x="988" y="1220"/>
                    </a:lnTo>
                    <a:lnTo>
                      <a:pt x="989" y="1220"/>
                    </a:lnTo>
                    <a:lnTo>
                      <a:pt x="989" y="1220"/>
                    </a:lnTo>
                    <a:lnTo>
                      <a:pt x="991" y="1222"/>
                    </a:lnTo>
                    <a:lnTo>
                      <a:pt x="991" y="1223"/>
                    </a:lnTo>
                    <a:lnTo>
                      <a:pt x="991" y="1225"/>
                    </a:lnTo>
                    <a:lnTo>
                      <a:pt x="991" y="1225"/>
                    </a:lnTo>
                    <a:lnTo>
                      <a:pt x="991" y="1227"/>
                    </a:lnTo>
                    <a:lnTo>
                      <a:pt x="991" y="1227"/>
                    </a:lnTo>
                    <a:lnTo>
                      <a:pt x="991" y="1229"/>
                    </a:lnTo>
                    <a:lnTo>
                      <a:pt x="991" y="1229"/>
                    </a:lnTo>
                    <a:lnTo>
                      <a:pt x="991" y="1231"/>
                    </a:lnTo>
                    <a:lnTo>
                      <a:pt x="989" y="1231"/>
                    </a:lnTo>
                    <a:lnTo>
                      <a:pt x="989" y="1231"/>
                    </a:lnTo>
                    <a:lnTo>
                      <a:pt x="989" y="1231"/>
                    </a:lnTo>
                    <a:lnTo>
                      <a:pt x="988" y="1231"/>
                    </a:lnTo>
                    <a:lnTo>
                      <a:pt x="988" y="1231"/>
                    </a:lnTo>
                    <a:lnTo>
                      <a:pt x="988" y="1231"/>
                    </a:lnTo>
                    <a:lnTo>
                      <a:pt x="988" y="1231"/>
                    </a:lnTo>
                    <a:lnTo>
                      <a:pt x="988" y="1231"/>
                    </a:lnTo>
                    <a:lnTo>
                      <a:pt x="986" y="1231"/>
                    </a:lnTo>
                    <a:lnTo>
                      <a:pt x="986" y="1231"/>
                    </a:lnTo>
                    <a:lnTo>
                      <a:pt x="984" y="1231"/>
                    </a:lnTo>
                    <a:lnTo>
                      <a:pt x="984" y="1229"/>
                    </a:lnTo>
                    <a:lnTo>
                      <a:pt x="982" y="1229"/>
                    </a:lnTo>
                    <a:lnTo>
                      <a:pt x="982" y="1229"/>
                    </a:lnTo>
                    <a:lnTo>
                      <a:pt x="982" y="1229"/>
                    </a:lnTo>
                    <a:lnTo>
                      <a:pt x="982" y="1229"/>
                    </a:lnTo>
                    <a:lnTo>
                      <a:pt x="982" y="1227"/>
                    </a:lnTo>
                    <a:lnTo>
                      <a:pt x="982" y="1227"/>
                    </a:lnTo>
                    <a:lnTo>
                      <a:pt x="980" y="1227"/>
                    </a:lnTo>
                    <a:lnTo>
                      <a:pt x="980" y="1225"/>
                    </a:lnTo>
                    <a:lnTo>
                      <a:pt x="979" y="1225"/>
                    </a:lnTo>
                    <a:lnTo>
                      <a:pt x="979" y="1225"/>
                    </a:lnTo>
                    <a:lnTo>
                      <a:pt x="979" y="1225"/>
                    </a:lnTo>
                    <a:lnTo>
                      <a:pt x="979" y="1223"/>
                    </a:lnTo>
                    <a:lnTo>
                      <a:pt x="977" y="1223"/>
                    </a:lnTo>
                    <a:lnTo>
                      <a:pt x="977" y="1223"/>
                    </a:lnTo>
                    <a:lnTo>
                      <a:pt x="977" y="1223"/>
                    </a:lnTo>
                    <a:lnTo>
                      <a:pt x="977" y="1223"/>
                    </a:lnTo>
                    <a:lnTo>
                      <a:pt x="977" y="1222"/>
                    </a:lnTo>
                    <a:lnTo>
                      <a:pt x="977" y="1222"/>
                    </a:lnTo>
                    <a:lnTo>
                      <a:pt x="977" y="1222"/>
                    </a:lnTo>
                    <a:lnTo>
                      <a:pt x="977" y="1220"/>
                    </a:lnTo>
                    <a:lnTo>
                      <a:pt x="977" y="1220"/>
                    </a:lnTo>
                    <a:lnTo>
                      <a:pt x="975" y="1220"/>
                    </a:lnTo>
                    <a:lnTo>
                      <a:pt x="975" y="1220"/>
                    </a:lnTo>
                    <a:lnTo>
                      <a:pt x="975" y="1220"/>
                    </a:lnTo>
                    <a:lnTo>
                      <a:pt x="973" y="1220"/>
                    </a:lnTo>
                    <a:lnTo>
                      <a:pt x="973" y="1220"/>
                    </a:lnTo>
                    <a:lnTo>
                      <a:pt x="973" y="1220"/>
                    </a:lnTo>
                    <a:lnTo>
                      <a:pt x="973" y="1220"/>
                    </a:lnTo>
                    <a:lnTo>
                      <a:pt x="971" y="1220"/>
                    </a:lnTo>
                    <a:lnTo>
                      <a:pt x="971" y="1220"/>
                    </a:lnTo>
                    <a:lnTo>
                      <a:pt x="971" y="1220"/>
                    </a:lnTo>
                    <a:lnTo>
                      <a:pt x="971" y="1220"/>
                    </a:lnTo>
                    <a:lnTo>
                      <a:pt x="970" y="1220"/>
                    </a:lnTo>
                    <a:lnTo>
                      <a:pt x="970" y="1222"/>
                    </a:lnTo>
                    <a:lnTo>
                      <a:pt x="970" y="1222"/>
                    </a:lnTo>
                    <a:lnTo>
                      <a:pt x="970" y="1222"/>
                    </a:lnTo>
                    <a:lnTo>
                      <a:pt x="970" y="1222"/>
                    </a:lnTo>
                    <a:lnTo>
                      <a:pt x="970" y="1222"/>
                    </a:lnTo>
                    <a:lnTo>
                      <a:pt x="968" y="1222"/>
                    </a:lnTo>
                    <a:lnTo>
                      <a:pt x="968" y="1222"/>
                    </a:lnTo>
                    <a:lnTo>
                      <a:pt x="968" y="1222"/>
                    </a:lnTo>
                    <a:lnTo>
                      <a:pt x="966" y="1222"/>
                    </a:lnTo>
                    <a:lnTo>
                      <a:pt x="966" y="1222"/>
                    </a:lnTo>
                    <a:lnTo>
                      <a:pt x="966" y="1222"/>
                    </a:lnTo>
                    <a:lnTo>
                      <a:pt x="966" y="1222"/>
                    </a:lnTo>
                    <a:lnTo>
                      <a:pt x="966" y="1220"/>
                    </a:lnTo>
                    <a:lnTo>
                      <a:pt x="966" y="1220"/>
                    </a:lnTo>
                    <a:lnTo>
                      <a:pt x="966" y="1220"/>
                    </a:lnTo>
                    <a:lnTo>
                      <a:pt x="966" y="1218"/>
                    </a:lnTo>
                    <a:lnTo>
                      <a:pt x="964" y="1218"/>
                    </a:lnTo>
                    <a:lnTo>
                      <a:pt x="964" y="1216"/>
                    </a:lnTo>
                    <a:lnTo>
                      <a:pt x="962" y="1214"/>
                    </a:lnTo>
                    <a:lnTo>
                      <a:pt x="962" y="1214"/>
                    </a:lnTo>
                    <a:lnTo>
                      <a:pt x="962" y="1214"/>
                    </a:lnTo>
                    <a:lnTo>
                      <a:pt x="961" y="1212"/>
                    </a:lnTo>
                    <a:lnTo>
                      <a:pt x="961" y="1212"/>
                    </a:lnTo>
                    <a:lnTo>
                      <a:pt x="959" y="1212"/>
                    </a:lnTo>
                    <a:lnTo>
                      <a:pt x="959" y="1212"/>
                    </a:lnTo>
                    <a:lnTo>
                      <a:pt x="959" y="1212"/>
                    </a:lnTo>
                    <a:lnTo>
                      <a:pt x="959" y="1212"/>
                    </a:lnTo>
                    <a:lnTo>
                      <a:pt x="957" y="1214"/>
                    </a:lnTo>
                    <a:lnTo>
                      <a:pt x="957" y="1214"/>
                    </a:lnTo>
                    <a:lnTo>
                      <a:pt x="957" y="1214"/>
                    </a:lnTo>
                    <a:lnTo>
                      <a:pt x="957" y="1214"/>
                    </a:lnTo>
                    <a:lnTo>
                      <a:pt x="957" y="1216"/>
                    </a:lnTo>
                    <a:lnTo>
                      <a:pt x="957" y="1216"/>
                    </a:lnTo>
                    <a:lnTo>
                      <a:pt x="957" y="1216"/>
                    </a:lnTo>
                    <a:lnTo>
                      <a:pt x="957" y="1218"/>
                    </a:lnTo>
                    <a:lnTo>
                      <a:pt x="955" y="1218"/>
                    </a:lnTo>
                    <a:lnTo>
                      <a:pt x="955" y="1218"/>
                    </a:lnTo>
                    <a:lnTo>
                      <a:pt x="955" y="1218"/>
                    </a:lnTo>
                    <a:lnTo>
                      <a:pt x="955" y="1218"/>
                    </a:lnTo>
                    <a:lnTo>
                      <a:pt x="955" y="1218"/>
                    </a:lnTo>
                    <a:lnTo>
                      <a:pt x="953" y="1218"/>
                    </a:lnTo>
                    <a:lnTo>
                      <a:pt x="953" y="1218"/>
                    </a:lnTo>
                    <a:lnTo>
                      <a:pt x="953" y="1218"/>
                    </a:lnTo>
                    <a:lnTo>
                      <a:pt x="952" y="1216"/>
                    </a:lnTo>
                    <a:lnTo>
                      <a:pt x="952" y="1216"/>
                    </a:lnTo>
                    <a:lnTo>
                      <a:pt x="952" y="1216"/>
                    </a:lnTo>
                    <a:lnTo>
                      <a:pt x="952" y="1214"/>
                    </a:lnTo>
                    <a:lnTo>
                      <a:pt x="952" y="1214"/>
                    </a:lnTo>
                    <a:lnTo>
                      <a:pt x="952" y="1214"/>
                    </a:lnTo>
                    <a:lnTo>
                      <a:pt x="952" y="1214"/>
                    </a:lnTo>
                    <a:lnTo>
                      <a:pt x="952" y="1214"/>
                    </a:lnTo>
                    <a:lnTo>
                      <a:pt x="953" y="1212"/>
                    </a:lnTo>
                    <a:lnTo>
                      <a:pt x="953" y="1212"/>
                    </a:lnTo>
                    <a:lnTo>
                      <a:pt x="953" y="1212"/>
                    </a:lnTo>
                    <a:lnTo>
                      <a:pt x="953" y="1211"/>
                    </a:lnTo>
                    <a:lnTo>
                      <a:pt x="953" y="1211"/>
                    </a:lnTo>
                    <a:lnTo>
                      <a:pt x="953" y="1211"/>
                    </a:lnTo>
                    <a:lnTo>
                      <a:pt x="952" y="1211"/>
                    </a:lnTo>
                    <a:lnTo>
                      <a:pt x="952" y="1209"/>
                    </a:lnTo>
                    <a:lnTo>
                      <a:pt x="952" y="1209"/>
                    </a:lnTo>
                    <a:lnTo>
                      <a:pt x="950" y="1209"/>
                    </a:lnTo>
                    <a:lnTo>
                      <a:pt x="950" y="1207"/>
                    </a:lnTo>
                    <a:lnTo>
                      <a:pt x="948" y="1207"/>
                    </a:lnTo>
                    <a:lnTo>
                      <a:pt x="948" y="1207"/>
                    </a:lnTo>
                    <a:lnTo>
                      <a:pt x="948" y="1205"/>
                    </a:lnTo>
                    <a:lnTo>
                      <a:pt x="948" y="1205"/>
                    </a:lnTo>
                    <a:lnTo>
                      <a:pt x="948" y="1205"/>
                    </a:lnTo>
                    <a:lnTo>
                      <a:pt x="946" y="1205"/>
                    </a:lnTo>
                    <a:lnTo>
                      <a:pt x="946" y="1205"/>
                    </a:lnTo>
                    <a:lnTo>
                      <a:pt x="946" y="1205"/>
                    </a:lnTo>
                    <a:lnTo>
                      <a:pt x="944" y="1205"/>
                    </a:lnTo>
                    <a:lnTo>
                      <a:pt x="944" y="1205"/>
                    </a:lnTo>
                    <a:lnTo>
                      <a:pt x="944" y="1207"/>
                    </a:lnTo>
                    <a:lnTo>
                      <a:pt x="944" y="1207"/>
                    </a:lnTo>
                    <a:lnTo>
                      <a:pt x="944" y="1207"/>
                    </a:lnTo>
                    <a:lnTo>
                      <a:pt x="944" y="1207"/>
                    </a:lnTo>
                    <a:lnTo>
                      <a:pt x="944" y="1209"/>
                    </a:lnTo>
                    <a:lnTo>
                      <a:pt x="944" y="1209"/>
                    </a:lnTo>
                    <a:lnTo>
                      <a:pt x="944" y="1211"/>
                    </a:lnTo>
                    <a:lnTo>
                      <a:pt x="944" y="1211"/>
                    </a:lnTo>
                    <a:lnTo>
                      <a:pt x="944" y="1211"/>
                    </a:lnTo>
                    <a:lnTo>
                      <a:pt x="942" y="1212"/>
                    </a:lnTo>
                    <a:lnTo>
                      <a:pt x="942" y="1212"/>
                    </a:lnTo>
                    <a:lnTo>
                      <a:pt x="942" y="1212"/>
                    </a:lnTo>
                    <a:lnTo>
                      <a:pt x="942" y="1212"/>
                    </a:lnTo>
                    <a:lnTo>
                      <a:pt x="942" y="1214"/>
                    </a:lnTo>
                    <a:lnTo>
                      <a:pt x="942" y="1214"/>
                    </a:lnTo>
                    <a:lnTo>
                      <a:pt x="941" y="1214"/>
                    </a:lnTo>
                    <a:lnTo>
                      <a:pt x="941" y="1214"/>
                    </a:lnTo>
                    <a:lnTo>
                      <a:pt x="942" y="1216"/>
                    </a:lnTo>
                    <a:lnTo>
                      <a:pt x="942" y="1216"/>
                    </a:lnTo>
                    <a:lnTo>
                      <a:pt x="942" y="1218"/>
                    </a:lnTo>
                    <a:lnTo>
                      <a:pt x="942" y="1218"/>
                    </a:lnTo>
                    <a:lnTo>
                      <a:pt x="942" y="1218"/>
                    </a:lnTo>
                    <a:lnTo>
                      <a:pt x="942" y="1218"/>
                    </a:lnTo>
                    <a:lnTo>
                      <a:pt x="942" y="1218"/>
                    </a:lnTo>
                    <a:lnTo>
                      <a:pt x="941" y="1218"/>
                    </a:lnTo>
                    <a:lnTo>
                      <a:pt x="941" y="1218"/>
                    </a:lnTo>
                    <a:lnTo>
                      <a:pt x="941" y="1218"/>
                    </a:lnTo>
                    <a:lnTo>
                      <a:pt x="939" y="1218"/>
                    </a:lnTo>
                    <a:lnTo>
                      <a:pt x="939" y="1218"/>
                    </a:lnTo>
                    <a:lnTo>
                      <a:pt x="939" y="1218"/>
                    </a:lnTo>
                    <a:lnTo>
                      <a:pt x="939" y="1218"/>
                    </a:lnTo>
                    <a:lnTo>
                      <a:pt x="937" y="1216"/>
                    </a:lnTo>
                    <a:lnTo>
                      <a:pt x="937" y="1216"/>
                    </a:lnTo>
                    <a:lnTo>
                      <a:pt x="935" y="1216"/>
                    </a:lnTo>
                    <a:lnTo>
                      <a:pt x="935" y="1216"/>
                    </a:lnTo>
                    <a:lnTo>
                      <a:pt x="935" y="1216"/>
                    </a:lnTo>
                    <a:lnTo>
                      <a:pt x="933" y="1216"/>
                    </a:lnTo>
                    <a:lnTo>
                      <a:pt x="933" y="1216"/>
                    </a:lnTo>
                    <a:lnTo>
                      <a:pt x="933" y="1216"/>
                    </a:lnTo>
                    <a:lnTo>
                      <a:pt x="932" y="1216"/>
                    </a:lnTo>
                    <a:lnTo>
                      <a:pt x="932" y="1216"/>
                    </a:lnTo>
                    <a:lnTo>
                      <a:pt x="932" y="1216"/>
                    </a:lnTo>
                    <a:lnTo>
                      <a:pt x="932" y="1216"/>
                    </a:lnTo>
                    <a:lnTo>
                      <a:pt x="932" y="1218"/>
                    </a:lnTo>
                    <a:lnTo>
                      <a:pt x="932" y="1218"/>
                    </a:lnTo>
                    <a:lnTo>
                      <a:pt x="932" y="1220"/>
                    </a:lnTo>
                    <a:lnTo>
                      <a:pt x="932" y="1220"/>
                    </a:lnTo>
                    <a:lnTo>
                      <a:pt x="932" y="1222"/>
                    </a:lnTo>
                    <a:lnTo>
                      <a:pt x="932" y="1222"/>
                    </a:lnTo>
                    <a:lnTo>
                      <a:pt x="932" y="1223"/>
                    </a:lnTo>
                    <a:lnTo>
                      <a:pt x="932" y="1223"/>
                    </a:lnTo>
                    <a:lnTo>
                      <a:pt x="932" y="1223"/>
                    </a:lnTo>
                    <a:lnTo>
                      <a:pt x="933" y="1225"/>
                    </a:lnTo>
                    <a:lnTo>
                      <a:pt x="935" y="1225"/>
                    </a:lnTo>
                    <a:lnTo>
                      <a:pt x="935" y="1225"/>
                    </a:lnTo>
                    <a:lnTo>
                      <a:pt x="937" y="1227"/>
                    </a:lnTo>
                    <a:lnTo>
                      <a:pt x="937" y="1227"/>
                    </a:lnTo>
                    <a:lnTo>
                      <a:pt x="937" y="1229"/>
                    </a:lnTo>
                    <a:lnTo>
                      <a:pt x="937" y="1229"/>
                    </a:lnTo>
                    <a:lnTo>
                      <a:pt x="939" y="1231"/>
                    </a:lnTo>
                    <a:lnTo>
                      <a:pt x="939" y="1231"/>
                    </a:lnTo>
                    <a:lnTo>
                      <a:pt x="939" y="1231"/>
                    </a:lnTo>
                    <a:lnTo>
                      <a:pt x="939" y="1232"/>
                    </a:lnTo>
                    <a:lnTo>
                      <a:pt x="941" y="1232"/>
                    </a:lnTo>
                    <a:lnTo>
                      <a:pt x="941" y="1232"/>
                    </a:lnTo>
                    <a:lnTo>
                      <a:pt x="941" y="1232"/>
                    </a:lnTo>
                    <a:lnTo>
                      <a:pt x="941" y="1232"/>
                    </a:lnTo>
                    <a:lnTo>
                      <a:pt x="941" y="1232"/>
                    </a:lnTo>
                    <a:lnTo>
                      <a:pt x="941" y="1232"/>
                    </a:lnTo>
                    <a:lnTo>
                      <a:pt x="941" y="1234"/>
                    </a:lnTo>
                    <a:lnTo>
                      <a:pt x="939" y="1234"/>
                    </a:lnTo>
                    <a:lnTo>
                      <a:pt x="939" y="1234"/>
                    </a:lnTo>
                    <a:lnTo>
                      <a:pt x="939" y="1234"/>
                    </a:lnTo>
                    <a:lnTo>
                      <a:pt x="939" y="1234"/>
                    </a:lnTo>
                    <a:lnTo>
                      <a:pt x="939" y="1234"/>
                    </a:lnTo>
                    <a:lnTo>
                      <a:pt x="937" y="1232"/>
                    </a:lnTo>
                    <a:lnTo>
                      <a:pt x="937" y="1232"/>
                    </a:lnTo>
                    <a:lnTo>
                      <a:pt x="935" y="1232"/>
                    </a:lnTo>
                    <a:lnTo>
                      <a:pt x="935" y="1232"/>
                    </a:lnTo>
                    <a:lnTo>
                      <a:pt x="935" y="1232"/>
                    </a:lnTo>
                    <a:lnTo>
                      <a:pt x="935" y="1232"/>
                    </a:lnTo>
                    <a:lnTo>
                      <a:pt x="933" y="1231"/>
                    </a:lnTo>
                    <a:lnTo>
                      <a:pt x="932" y="1231"/>
                    </a:lnTo>
                    <a:lnTo>
                      <a:pt x="932" y="1231"/>
                    </a:lnTo>
                    <a:lnTo>
                      <a:pt x="930" y="1231"/>
                    </a:lnTo>
                    <a:lnTo>
                      <a:pt x="930" y="1231"/>
                    </a:lnTo>
                    <a:lnTo>
                      <a:pt x="930" y="1231"/>
                    </a:lnTo>
                    <a:lnTo>
                      <a:pt x="928" y="1231"/>
                    </a:lnTo>
                    <a:lnTo>
                      <a:pt x="928" y="1231"/>
                    </a:lnTo>
                    <a:lnTo>
                      <a:pt x="928" y="1231"/>
                    </a:lnTo>
                    <a:lnTo>
                      <a:pt x="926" y="1231"/>
                    </a:lnTo>
                    <a:lnTo>
                      <a:pt x="926" y="1231"/>
                    </a:lnTo>
                    <a:lnTo>
                      <a:pt x="926" y="1231"/>
                    </a:lnTo>
                    <a:lnTo>
                      <a:pt x="926" y="1229"/>
                    </a:lnTo>
                    <a:lnTo>
                      <a:pt x="926" y="1229"/>
                    </a:lnTo>
                    <a:lnTo>
                      <a:pt x="926" y="1227"/>
                    </a:lnTo>
                    <a:lnTo>
                      <a:pt x="924" y="1227"/>
                    </a:lnTo>
                    <a:lnTo>
                      <a:pt x="924" y="1227"/>
                    </a:lnTo>
                    <a:lnTo>
                      <a:pt x="924" y="1227"/>
                    </a:lnTo>
                    <a:lnTo>
                      <a:pt x="924" y="1227"/>
                    </a:lnTo>
                    <a:lnTo>
                      <a:pt x="924" y="1227"/>
                    </a:lnTo>
                    <a:lnTo>
                      <a:pt x="923" y="1227"/>
                    </a:lnTo>
                    <a:lnTo>
                      <a:pt x="923" y="1229"/>
                    </a:lnTo>
                    <a:lnTo>
                      <a:pt x="923" y="1229"/>
                    </a:lnTo>
                    <a:lnTo>
                      <a:pt x="923" y="1229"/>
                    </a:lnTo>
                    <a:lnTo>
                      <a:pt x="923" y="1229"/>
                    </a:lnTo>
                    <a:lnTo>
                      <a:pt x="923" y="1231"/>
                    </a:lnTo>
                    <a:lnTo>
                      <a:pt x="923" y="1231"/>
                    </a:lnTo>
                    <a:lnTo>
                      <a:pt x="923" y="1232"/>
                    </a:lnTo>
                    <a:lnTo>
                      <a:pt x="923" y="1234"/>
                    </a:lnTo>
                    <a:lnTo>
                      <a:pt x="923" y="1234"/>
                    </a:lnTo>
                    <a:lnTo>
                      <a:pt x="923" y="1236"/>
                    </a:lnTo>
                    <a:lnTo>
                      <a:pt x="923" y="1236"/>
                    </a:lnTo>
                    <a:lnTo>
                      <a:pt x="923" y="1236"/>
                    </a:lnTo>
                    <a:lnTo>
                      <a:pt x="923" y="1236"/>
                    </a:lnTo>
                    <a:lnTo>
                      <a:pt x="924" y="1236"/>
                    </a:lnTo>
                    <a:lnTo>
                      <a:pt x="924" y="1236"/>
                    </a:lnTo>
                    <a:lnTo>
                      <a:pt x="924" y="1236"/>
                    </a:lnTo>
                    <a:lnTo>
                      <a:pt x="926" y="1236"/>
                    </a:lnTo>
                    <a:lnTo>
                      <a:pt x="926" y="1236"/>
                    </a:lnTo>
                    <a:lnTo>
                      <a:pt x="928" y="1236"/>
                    </a:lnTo>
                    <a:lnTo>
                      <a:pt x="928" y="1236"/>
                    </a:lnTo>
                    <a:lnTo>
                      <a:pt x="928" y="1236"/>
                    </a:lnTo>
                    <a:lnTo>
                      <a:pt x="928" y="1238"/>
                    </a:lnTo>
                    <a:lnTo>
                      <a:pt x="928" y="1238"/>
                    </a:lnTo>
                    <a:lnTo>
                      <a:pt x="928" y="1238"/>
                    </a:lnTo>
                    <a:lnTo>
                      <a:pt x="926" y="1238"/>
                    </a:lnTo>
                    <a:lnTo>
                      <a:pt x="926" y="1240"/>
                    </a:lnTo>
                    <a:lnTo>
                      <a:pt x="926" y="1240"/>
                    </a:lnTo>
                    <a:lnTo>
                      <a:pt x="924" y="1240"/>
                    </a:lnTo>
                    <a:lnTo>
                      <a:pt x="923" y="1240"/>
                    </a:lnTo>
                    <a:lnTo>
                      <a:pt x="919" y="1238"/>
                    </a:lnTo>
                    <a:lnTo>
                      <a:pt x="917" y="1238"/>
                    </a:lnTo>
                    <a:lnTo>
                      <a:pt x="917" y="1238"/>
                    </a:lnTo>
                    <a:lnTo>
                      <a:pt x="915" y="1238"/>
                    </a:lnTo>
                    <a:lnTo>
                      <a:pt x="915" y="1240"/>
                    </a:lnTo>
                    <a:lnTo>
                      <a:pt x="914" y="1240"/>
                    </a:lnTo>
                    <a:lnTo>
                      <a:pt x="914" y="1241"/>
                    </a:lnTo>
                    <a:lnTo>
                      <a:pt x="912" y="1241"/>
                    </a:lnTo>
                    <a:lnTo>
                      <a:pt x="912" y="1241"/>
                    </a:lnTo>
                    <a:lnTo>
                      <a:pt x="912" y="1241"/>
                    </a:lnTo>
                    <a:lnTo>
                      <a:pt x="912" y="1241"/>
                    </a:lnTo>
                    <a:lnTo>
                      <a:pt x="912" y="1243"/>
                    </a:lnTo>
                    <a:lnTo>
                      <a:pt x="912" y="1243"/>
                    </a:lnTo>
                    <a:lnTo>
                      <a:pt x="912" y="1245"/>
                    </a:lnTo>
                    <a:lnTo>
                      <a:pt x="912" y="1245"/>
                    </a:lnTo>
                    <a:lnTo>
                      <a:pt x="912" y="1245"/>
                    </a:lnTo>
                    <a:lnTo>
                      <a:pt x="912" y="1247"/>
                    </a:lnTo>
                    <a:lnTo>
                      <a:pt x="912" y="1247"/>
                    </a:lnTo>
                    <a:lnTo>
                      <a:pt x="910" y="1247"/>
                    </a:lnTo>
                    <a:lnTo>
                      <a:pt x="910" y="1245"/>
                    </a:lnTo>
                    <a:lnTo>
                      <a:pt x="910" y="1245"/>
                    </a:lnTo>
                    <a:lnTo>
                      <a:pt x="908" y="1243"/>
                    </a:lnTo>
                    <a:lnTo>
                      <a:pt x="908" y="1243"/>
                    </a:lnTo>
                    <a:lnTo>
                      <a:pt x="908" y="1241"/>
                    </a:lnTo>
                    <a:lnTo>
                      <a:pt x="904" y="1240"/>
                    </a:lnTo>
                    <a:lnTo>
                      <a:pt x="903" y="1240"/>
                    </a:lnTo>
                    <a:lnTo>
                      <a:pt x="903" y="1240"/>
                    </a:lnTo>
                    <a:lnTo>
                      <a:pt x="903" y="1240"/>
                    </a:lnTo>
                    <a:lnTo>
                      <a:pt x="901" y="1238"/>
                    </a:lnTo>
                    <a:lnTo>
                      <a:pt x="901" y="1238"/>
                    </a:lnTo>
                    <a:lnTo>
                      <a:pt x="901" y="1238"/>
                    </a:lnTo>
                    <a:lnTo>
                      <a:pt x="899" y="1238"/>
                    </a:lnTo>
                    <a:lnTo>
                      <a:pt x="899" y="1238"/>
                    </a:lnTo>
                    <a:lnTo>
                      <a:pt x="899" y="1238"/>
                    </a:lnTo>
                    <a:lnTo>
                      <a:pt x="897" y="1238"/>
                    </a:lnTo>
                    <a:lnTo>
                      <a:pt x="897" y="1238"/>
                    </a:lnTo>
                    <a:lnTo>
                      <a:pt x="897" y="1238"/>
                    </a:lnTo>
                    <a:lnTo>
                      <a:pt x="897" y="1240"/>
                    </a:lnTo>
                    <a:lnTo>
                      <a:pt x="895" y="1240"/>
                    </a:lnTo>
                    <a:lnTo>
                      <a:pt x="895" y="1240"/>
                    </a:lnTo>
                    <a:lnTo>
                      <a:pt x="895" y="1240"/>
                    </a:lnTo>
                    <a:lnTo>
                      <a:pt x="895" y="1240"/>
                    </a:lnTo>
                    <a:lnTo>
                      <a:pt x="897" y="1241"/>
                    </a:lnTo>
                    <a:lnTo>
                      <a:pt x="897" y="1241"/>
                    </a:lnTo>
                    <a:lnTo>
                      <a:pt x="895" y="1241"/>
                    </a:lnTo>
                    <a:lnTo>
                      <a:pt x="894" y="1241"/>
                    </a:lnTo>
                    <a:lnTo>
                      <a:pt x="894" y="1238"/>
                    </a:lnTo>
                    <a:lnTo>
                      <a:pt x="894" y="1238"/>
                    </a:lnTo>
                    <a:lnTo>
                      <a:pt x="892" y="1238"/>
                    </a:lnTo>
                    <a:lnTo>
                      <a:pt x="890" y="1238"/>
                    </a:lnTo>
                    <a:lnTo>
                      <a:pt x="890" y="1238"/>
                    </a:lnTo>
                    <a:lnTo>
                      <a:pt x="888" y="1236"/>
                    </a:lnTo>
                    <a:lnTo>
                      <a:pt x="888" y="1236"/>
                    </a:lnTo>
                    <a:lnTo>
                      <a:pt x="886" y="1236"/>
                    </a:lnTo>
                    <a:lnTo>
                      <a:pt x="886" y="1234"/>
                    </a:lnTo>
                    <a:lnTo>
                      <a:pt x="885" y="1234"/>
                    </a:lnTo>
                    <a:lnTo>
                      <a:pt x="885" y="1234"/>
                    </a:lnTo>
                    <a:lnTo>
                      <a:pt x="885" y="1234"/>
                    </a:lnTo>
                    <a:lnTo>
                      <a:pt x="883" y="1232"/>
                    </a:lnTo>
                    <a:lnTo>
                      <a:pt x="883" y="1232"/>
                    </a:lnTo>
                    <a:lnTo>
                      <a:pt x="883" y="1232"/>
                    </a:lnTo>
                    <a:lnTo>
                      <a:pt x="881" y="1232"/>
                    </a:lnTo>
                    <a:lnTo>
                      <a:pt x="879" y="1231"/>
                    </a:lnTo>
                    <a:lnTo>
                      <a:pt x="879" y="1231"/>
                    </a:lnTo>
                    <a:lnTo>
                      <a:pt x="877" y="1231"/>
                    </a:lnTo>
                    <a:lnTo>
                      <a:pt x="876" y="1231"/>
                    </a:lnTo>
                    <a:lnTo>
                      <a:pt x="874" y="1231"/>
                    </a:lnTo>
                    <a:lnTo>
                      <a:pt x="874" y="1231"/>
                    </a:lnTo>
                    <a:lnTo>
                      <a:pt x="870" y="1231"/>
                    </a:lnTo>
                    <a:lnTo>
                      <a:pt x="868" y="1231"/>
                    </a:lnTo>
                    <a:lnTo>
                      <a:pt x="868" y="1231"/>
                    </a:lnTo>
                    <a:lnTo>
                      <a:pt x="868" y="1231"/>
                    </a:lnTo>
                    <a:lnTo>
                      <a:pt x="867" y="1229"/>
                    </a:lnTo>
                    <a:lnTo>
                      <a:pt x="867" y="1229"/>
                    </a:lnTo>
                    <a:lnTo>
                      <a:pt x="863" y="1225"/>
                    </a:lnTo>
                    <a:lnTo>
                      <a:pt x="863" y="1223"/>
                    </a:lnTo>
                    <a:lnTo>
                      <a:pt x="863" y="1223"/>
                    </a:lnTo>
                    <a:lnTo>
                      <a:pt x="863" y="1222"/>
                    </a:lnTo>
                    <a:lnTo>
                      <a:pt x="863" y="1222"/>
                    </a:lnTo>
                    <a:lnTo>
                      <a:pt x="865" y="1222"/>
                    </a:lnTo>
                    <a:lnTo>
                      <a:pt x="865" y="1220"/>
                    </a:lnTo>
                    <a:lnTo>
                      <a:pt x="865" y="1220"/>
                    </a:lnTo>
                    <a:lnTo>
                      <a:pt x="865" y="1220"/>
                    </a:lnTo>
                    <a:lnTo>
                      <a:pt x="865" y="1218"/>
                    </a:lnTo>
                    <a:lnTo>
                      <a:pt x="865" y="1216"/>
                    </a:lnTo>
                    <a:lnTo>
                      <a:pt x="865" y="1216"/>
                    </a:lnTo>
                    <a:lnTo>
                      <a:pt x="863" y="1214"/>
                    </a:lnTo>
                    <a:lnTo>
                      <a:pt x="861" y="1214"/>
                    </a:lnTo>
                    <a:lnTo>
                      <a:pt x="861" y="1212"/>
                    </a:lnTo>
                    <a:lnTo>
                      <a:pt x="861" y="1211"/>
                    </a:lnTo>
                    <a:lnTo>
                      <a:pt x="861" y="1211"/>
                    </a:lnTo>
                    <a:lnTo>
                      <a:pt x="863" y="1207"/>
                    </a:lnTo>
                    <a:lnTo>
                      <a:pt x="863" y="1205"/>
                    </a:lnTo>
                    <a:lnTo>
                      <a:pt x="863" y="1202"/>
                    </a:lnTo>
                    <a:lnTo>
                      <a:pt x="863" y="1200"/>
                    </a:lnTo>
                    <a:lnTo>
                      <a:pt x="863" y="1200"/>
                    </a:lnTo>
                    <a:lnTo>
                      <a:pt x="865" y="1198"/>
                    </a:lnTo>
                    <a:lnTo>
                      <a:pt x="865" y="1198"/>
                    </a:lnTo>
                    <a:lnTo>
                      <a:pt x="865" y="1196"/>
                    </a:lnTo>
                    <a:lnTo>
                      <a:pt x="865" y="1194"/>
                    </a:lnTo>
                    <a:lnTo>
                      <a:pt x="865" y="1191"/>
                    </a:lnTo>
                    <a:lnTo>
                      <a:pt x="863" y="1191"/>
                    </a:lnTo>
                    <a:lnTo>
                      <a:pt x="863" y="1191"/>
                    </a:lnTo>
                    <a:lnTo>
                      <a:pt x="861" y="1191"/>
                    </a:lnTo>
                    <a:lnTo>
                      <a:pt x="859" y="1191"/>
                    </a:lnTo>
                    <a:lnTo>
                      <a:pt x="857" y="1189"/>
                    </a:lnTo>
                    <a:lnTo>
                      <a:pt x="857" y="1189"/>
                    </a:lnTo>
                    <a:lnTo>
                      <a:pt x="856" y="1187"/>
                    </a:lnTo>
                    <a:lnTo>
                      <a:pt x="856" y="1187"/>
                    </a:lnTo>
                    <a:lnTo>
                      <a:pt x="856" y="1185"/>
                    </a:lnTo>
                    <a:lnTo>
                      <a:pt x="854" y="1185"/>
                    </a:lnTo>
                    <a:lnTo>
                      <a:pt x="854" y="1184"/>
                    </a:lnTo>
                    <a:lnTo>
                      <a:pt x="854" y="1182"/>
                    </a:lnTo>
                    <a:lnTo>
                      <a:pt x="854" y="1178"/>
                    </a:lnTo>
                    <a:lnTo>
                      <a:pt x="854" y="1178"/>
                    </a:lnTo>
                    <a:lnTo>
                      <a:pt x="852" y="1176"/>
                    </a:lnTo>
                    <a:lnTo>
                      <a:pt x="852" y="1174"/>
                    </a:lnTo>
                    <a:lnTo>
                      <a:pt x="850" y="1173"/>
                    </a:lnTo>
                    <a:lnTo>
                      <a:pt x="848" y="1173"/>
                    </a:lnTo>
                    <a:lnTo>
                      <a:pt x="848" y="1173"/>
                    </a:lnTo>
                    <a:lnTo>
                      <a:pt x="848" y="1171"/>
                    </a:lnTo>
                    <a:lnTo>
                      <a:pt x="848" y="1171"/>
                    </a:lnTo>
                    <a:lnTo>
                      <a:pt x="847" y="1171"/>
                    </a:lnTo>
                    <a:lnTo>
                      <a:pt x="847" y="1171"/>
                    </a:lnTo>
                    <a:lnTo>
                      <a:pt x="847" y="1169"/>
                    </a:lnTo>
                    <a:lnTo>
                      <a:pt x="847" y="1167"/>
                    </a:lnTo>
                    <a:lnTo>
                      <a:pt x="845" y="1167"/>
                    </a:lnTo>
                    <a:lnTo>
                      <a:pt x="845" y="1165"/>
                    </a:lnTo>
                    <a:lnTo>
                      <a:pt x="845" y="1165"/>
                    </a:lnTo>
                    <a:lnTo>
                      <a:pt x="845" y="1165"/>
                    </a:lnTo>
                    <a:lnTo>
                      <a:pt x="845" y="1165"/>
                    </a:lnTo>
                    <a:lnTo>
                      <a:pt x="843" y="1165"/>
                    </a:lnTo>
                    <a:lnTo>
                      <a:pt x="841" y="1165"/>
                    </a:lnTo>
                    <a:lnTo>
                      <a:pt x="839" y="1165"/>
                    </a:lnTo>
                    <a:lnTo>
                      <a:pt x="839" y="1165"/>
                    </a:lnTo>
                    <a:lnTo>
                      <a:pt x="839" y="1165"/>
                    </a:lnTo>
                    <a:lnTo>
                      <a:pt x="839" y="1165"/>
                    </a:lnTo>
                    <a:lnTo>
                      <a:pt x="838" y="1165"/>
                    </a:lnTo>
                    <a:lnTo>
                      <a:pt x="838" y="1165"/>
                    </a:lnTo>
                    <a:lnTo>
                      <a:pt x="834" y="1165"/>
                    </a:lnTo>
                    <a:lnTo>
                      <a:pt x="834" y="1164"/>
                    </a:lnTo>
                    <a:lnTo>
                      <a:pt x="830" y="1164"/>
                    </a:lnTo>
                    <a:lnTo>
                      <a:pt x="829" y="1162"/>
                    </a:lnTo>
                    <a:lnTo>
                      <a:pt x="829" y="1162"/>
                    </a:lnTo>
                    <a:lnTo>
                      <a:pt x="827" y="1162"/>
                    </a:lnTo>
                    <a:lnTo>
                      <a:pt x="827" y="1160"/>
                    </a:lnTo>
                    <a:lnTo>
                      <a:pt x="827" y="1160"/>
                    </a:lnTo>
                    <a:lnTo>
                      <a:pt x="825" y="1160"/>
                    </a:lnTo>
                    <a:lnTo>
                      <a:pt x="823" y="1158"/>
                    </a:lnTo>
                    <a:lnTo>
                      <a:pt x="823" y="1158"/>
                    </a:lnTo>
                    <a:lnTo>
                      <a:pt x="823" y="1158"/>
                    </a:lnTo>
                    <a:lnTo>
                      <a:pt x="821" y="1156"/>
                    </a:lnTo>
                    <a:lnTo>
                      <a:pt x="819" y="1156"/>
                    </a:lnTo>
                    <a:lnTo>
                      <a:pt x="818" y="1155"/>
                    </a:lnTo>
                    <a:lnTo>
                      <a:pt x="816" y="1155"/>
                    </a:lnTo>
                    <a:lnTo>
                      <a:pt x="816" y="1155"/>
                    </a:lnTo>
                    <a:lnTo>
                      <a:pt x="814" y="1155"/>
                    </a:lnTo>
                    <a:lnTo>
                      <a:pt x="814" y="1155"/>
                    </a:lnTo>
                    <a:lnTo>
                      <a:pt x="812" y="1155"/>
                    </a:lnTo>
                    <a:lnTo>
                      <a:pt x="810" y="1155"/>
                    </a:lnTo>
                    <a:lnTo>
                      <a:pt x="809" y="1155"/>
                    </a:lnTo>
                    <a:lnTo>
                      <a:pt x="809" y="1156"/>
                    </a:lnTo>
                    <a:lnTo>
                      <a:pt x="807" y="1158"/>
                    </a:lnTo>
                    <a:lnTo>
                      <a:pt x="807" y="1158"/>
                    </a:lnTo>
                    <a:lnTo>
                      <a:pt x="807" y="1160"/>
                    </a:lnTo>
                    <a:lnTo>
                      <a:pt x="805" y="1160"/>
                    </a:lnTo>
                    <a:lnTo>
                      <a:pt x="805" y="1160"/>
                    </a:lnTo>
                    <a:lnTo>
                      <a:pt x="803" y="1160"/>
                    </a:lnTo>
                    <a:lnTo>
                      <a:pt x="801" y="1160"/>
                    </a:lnTo>
                    <a:lnTo>
                      <a:pt x="800" y="1160"/>
                    </a:lnTo>
                    <a:lnTo>
                      <a:pt x="800" y="1158"/>
                    </a:lnTo>
                    <a:lnTo>
                      <a:pt x="798" y="1158"/>
                    </a:lnTo>
                    <a:lnTo>
                      <a:pt x="796" y="1158"/>
                    </a:lnTo>
                    <a:lnTo>
                      <a:pt x="794" y="1156"/>
                    </a:lnTo>
                    <a:lnTo>
                      <a:pt x="792" y="1155"/>
                    </a:lnTo>
                    <a:lnTo>
                      <a:pt x="792" y="1153"/>
                    </a:lnTo>
                    <a:lnTo>
                      <a:pt x="791" y="1153"/>
                    </a:lnTo>
                    <a:lnTo>
                      <a:pt x="791" y="1151"/>
                    </a:lnTo>
                    <a:lnTo>
                      <a:pt x="791" y="1151"/>
                    </a:lnTo>
                    <a:lnTo>
                      <a:pt x="789" y="1149"/>
                    </a:lnTo>
                    <a:lnTo>
                      <a:pt x="789" y="1147"/>
                    </a:lnTo>
                    <a:lnTo>
                      <a:pt x="787" y="1147"/>
                    </a:lnTo>
                    <a:lnTo>
                      <a:pt x="785" y="1146"/>
                    </a:lnTo>
                    <a:lnTo>
                      <a:pt x="783" y="1146"/>
                    </a:lnTo>
                    <a:lnTo>
                      <a:pt x="783" y="1144"/>
                    </a:lnTo>
                    <a:lnTo>
                      <a:pt x="783" y="1142"/>
                    </a:lnTo>
                    <a:lnTo>
                      <a:pt x="781" y="1140"/>
                    </a:lnTo>
                    <a:lnTo>
                      <a:pt x="780" y="1140"/>
                    </a:lnTo>
                    <a:lnTo>
                      <a:pt x="778" y="1140"/>
                    </a:lnTo>
                    <a:lnTo>
                      <a:pt x="778" y="1140"/>
                    </a:lnTo>
                    <a:lnTo>
                      <a:pt x="778" y="1140"/>
                    </a:lnTo>
                    <a:lnTo>
                      <a:pt x="776" y="1140"/>
                    </a:lnTo>
                    <a:lnTo>
                      <a:pt x="774" y="1140"/>
                    </a:lnTo>
                    <a:lnTo>
                      <a:pt x="774" y="1140"/>
                    </a:lnTo>
                    <a:lnTo>
                      <a:pt x="772" y="1138"/>
                    </a:lnTo>
                    <a:lnTo>
                      <a:pt x="772" y="1138"/>
                    </a:lnTo>
                    <a:lnTo>
                      <a:pt x="771" y="1138"/>
                    </a:lnTo>
                    <a:lnTo>
                      <a:pt x="771" y="1138"/>
                    </a:lnTo>
                    <a:lnTo>
                      <a:pt x="771" y="1138"/>
                    </a:lnTo>
                    <a:lnTo>
                      <a:pt x="769" y="1137"/>
                    </a:lnTo>
                    <a:lnTo>
                      <a:pt x="767" y="1137"/>
                    </a:lnTo>
                    <a:lnTo>
                      <a:pt x="765" y="1137"/>
                    </a:lnTo>
                    <a:lnTo>
                      <a:pt x="763" y="1137"/>
                    </a:lnTo>
                    <a:lnTo>
                      <a:pt x="763" y="1135"/>
                    </a:lnTo>
                    <a:lnTo>
                      <a:pt x="762" y="1135"/>
                    </a:lnTo>
                    <a:lnTo>
                      <a:pt x="760" y="1135"/>
                    </a:lnTo>
                    <a:lnTo>
                      <a:pt x="760" y="1135"/>
                    </a:lnTo>
                    <a:lnTo>
                      <a:pt x="758" y="1135"/>
                    </a:lnTo>
                    <a:lnTo>
                      <a:pt x="756" y="1137"/>
                    </a:lnTo>
                    <a:lnTo>
                      <a:pt x="754" y="1137"/>
                    </a:lnTo>
                    <a:lnTo>
                      <a:pt x="754" y="1137"/>
                    </a:lnTo>
                    <a:lnTo>
                      <a:pt x="753" y="1137"/>
                    </a:lnTo>
                    <a:lnTo>
                      <a:pt x="753" y="1137"/>
                    </a:lnTo>
                    <a:lnTo>
                      <a:pt x="753" y="1137"/>
                    </a:lnTo>
                    <a:lnTo>
                      <a:pt x="751" y="1135"/>
                    </a:lnTo>
                    <a:lnTo>
                      <a:pt x="751" y="1135"/>
                    </a:lnTo>
                    <a:lnTo>
                      <a:pt x="749" y="1135"/>
                    </a:lnTo>
                    <a:lnTo>
                      <a:pt x="749" y="1135"/>
                    </a:lnTo>
                    <a:lnTo>
                      <a:pt x="747" y="1135"/>
                    </a:lnTo>
                    <a:lnTo>
                      <a:pt x="747" y="1135"/>
                    </a:lnTo>
                    <a:lnTo>
                      <a:pt x="745" y="1135"/>
                    </a:lnTo>
                    <a:lnTo>
                      <a:pt x="745" y="1133"/>
                    </a:lnTo>
                    <a:lnTo>
                      <a:pt x="744" y="1133"/>
                    </a:lnTo>
                    <a:lnTo>
                      <a:pt x="744" y="1133"/>
                    </a:lnTo>
                    <a:lnTo>
                      <a:pt x="744" y="1131"/>
                    </a:lnTo>
                    <a:lnTo>
                      <a:pt x="745" y="1131"/>
                    </a:lnTo>
                    <a:lnTo>
                      <a:pt x="745" y="1131"/>
                    </a:lnTo>
                    <a:lnTo>
                      <a:pt x="744" y="1129"/>
                    </a:lnTo>
                    <a:lnTo>
                      <a:pt x="742" y="1129"/>
                    </a:lnTo>
                    <a:lnTo>
                      <a:pt x="742" y="1127"/>
                    </a:lnTo>
                    <a:lnTo>
                      <a:pt x="740" y="1127"/>
                    </a:lnTo>
                    <a:lnTo>
                      <a:pt x="740" y="1127"/>
                    </a:lnTo>
                    <a:lnTo>
                      <a:pt x="736" y="1126"/>
                    </a:lnTo>
                    <a:lnTo>
                      <a:pt x="736" y="1126"/>
                    </a:lnTo>
                    <a:lnTo>
                      <a:pt x="733" y="1122"/>
                    </a:lnTo>
                    <a:lnTo>
                      <a:pt x="731" y="1122"/>
                    </a:lnTo>
                    <a:lnTo>
                      <a:pt x="731" y="1122"/>
                    </a:lnTo>
                    <a:lnTo>
                      <a:pt x="729" y="1122"/>
                    </a:lnTo>
                    <a:lnTo>
                      <a:pt x="727" y="1122"/>
                    </a:lnTo>
                    <a:lnTo>
                      <a:pt x="727" y="1122"/>
                    </a:lnTo>
                    <a:lnTo>
                      <a:pt x="725" y="1122"/>
                    </a:lnTo>
                    <a:lnTo>
                      <a:pt x="724" y="1124"/>
                    </a:lnTo>
                    <a:lnTo>
                      <a:pt x="724" y="1124"/>
                    </a:lnTo>
                    <a:lnTo>
                      <a:pt x="722" y="1124"/>
                    </a:lnTo>
                    <a:lnTo>
                      <a:pt x="722" y="1122"/>
                    </a:lnTo>
                    <a:lnTo>
                      <a:pt x="720" y="1122"/>
                    </a:lnTo>
                    <a:lnTo>
                      <a:pt x="720" y="1122"/>
                    </a:lnTo>
                    <a:lnTo>
                      <a:pt x="720" y="1120"/>
                    </a:lnTo>
                    <a:lnTo>
                      <a:pt x="718" y="1120"/>
                    </a:lnTo>
                    <a:lnTo>
                      <a:pt x="718" y="1120"/>
                    </a:lnTo>
                    <a:lnTo>
                      <a:pt x="716" y="1118"/>
                    </a:lnTo>
                    <a:lnTo>
                      <a:pt x="715" y="1118"/>
                    </a:lnTo>
                    <a:lnTo>
                      <a:pt x="715" y="1118"/>
                    </a:lnTo>
                    <a:lnTo>
                      <a:pt x="713" y="1120"/>
                    </a:lnTo>
                    <a:lnTo>
                      <a:pt x="711" y="1120"/>
                    </a:lnTo>
                    <a:lnTo>
                      <a:pt x="711" y="1120"/>
                    </a:lnTo>
                    <a:lnTo>
                      <a:pt x="709" y="1122"/>
                    </a:lnTo>
                    <a:lnTo>
                      <a:pt x="709" y="1122"/>
                    </a:lnTo>
                    <a:lnTo>
                      <a:pt x="707" y="1122"/>
                    </a:lnTo>
                    <a:lnTo>
                      <a:pt x="706" y="1122"/>
                    </a:lnTo>
                    <a:lnTo>
                      <a:pt x="706" y="1120"/>
                    </a:lnTo>
                    <a:lnTo>
                      <a:pt x="704" y="1118"/>
                    </a:lnTo>
                    <a:lnTo>
                      <a:pt x="702" y="1118"/>
                    </a:lnTo>
                    <a:lnTo>
                      <a:pt x="702" y="1118"/>
                    </a:lnTo>
                    <a:lnTo>
                      <a:pt x="700" y="1117"/>
                    </a:lnTo>
                    <a:lnTo>
                      <a:pt x="698" y="1117"/>
                    </a:lnTo>
                    <a:lnTo>
                      <a:pt x="698" y="1117"/>
                    </a:lnTo>
                    <a:lnTo>
                      <a:pt x="698" y="1117"/>
                    </a:lnTo>
                    <a:lnTo>
                      <a:pt x="696" y="1118"/>
                    </a:lnTo>
                    <a:lnTo>
                      <a:pt x="696" y="1118"/>
                    </a:lnTo>
                    <a:lnTo>
                      <a:pt x="696" y="1120"/>
                    </a:lnTo>
                    <a:lnTo>
                      <a:pt x="695" y="1120"/>
                    </a:lnTo>
                    <a:lnTo>
                      <a:pt x="693" y="1122"/>
                    </a:lnTo>
                    <a:lnTo>
                      <a:pt x="693" y="1122"/>
                    </a:lnTo>
                    <a:lnTo>
                      <a:pt x="693" y="1124"/>
                    </a:lnTo>
                    <a:lnTo>
                      <a:pt x="691" y="1124"/>
                    </a:lnTo>
                    <a:lnTo>
                      <a:pt x="689" y="1124"/>
                    </a:lnTo>
                    <a:lnTo>
                      <a:pt x="689" y="1124"/>
                    </a:lnTo>
                    <a:lnTo>
                      <a:pt x="687" y="1124"/>
                    </a:lnTo>
                    <a:lnTo>
                      <a:pt x="686" y="1124"/>
                    </a:lnTo>
                    <a:lnTo>
                      <a:pt x="684" y="1124"/>
                    </a:lnTo>
                    <a:lnTo>
                      <a:pt x="682" y="1124"/>
                    </a:lnTo>
                    <a:lnTo>
                      <a:pt x="682" y="1124"/>
                    </a:lnTo>
                    <a:lnTo>
                      <a:pt x="680" y="1124"/>
                    </a:lnTo>
                    <a:lnTo>
                      <a:pt x="678" y="1126"/>
                    </a:lnTo>
                    <a:lnTo>
                      <a:pt x="677" y="1127"/>
                    </a:lnTo>
                    <a:lnTo>
                      <a:pt x="677" y="1129"/>
                    </a:lnTo>
                    <a:lnTo>
                      <a:pt x="675" y="1129"/>
                    </a:lnTo>
                    <a:lnTo>
                      <a:pt x="675" y="1131"/>
                    </a:lnTo>
                    <a:lnTo>
                      <a:pt x="675" y="1131"/>
                    </a:lnTo>
                    <a:lnTo>
                      <a:pt x="675" y="1133"/>
                    </a:lnTo>
                    <a:lnTo>
                      <a:pt x="673" y="1135"/>
                    </a:lnTo>
                    <a:lnTo>
                      <a:pt x="671" y="1138"/>
                    </a:lnTo>
                    <a:lnTo>
                      <a:pt x="671" y="1138"/>
                    </a:lnTo>
                    <a:lnTo>
                      <a:pt x="669" y="1138"/>
                    </a:lnTo>
                    <a:lnTo>
                      <a:pt x="669" y="1138"/>
                    </a:lnTo>
                    <a:lnTo>
                      <a:pt x="669" y="1140"/>
                    </a:lnTo>
                    <a:lnTo>
                      <a:pt x="668" y="1140"/>
                    </a:lnTo>
                    <a:lnTo>
                      <a:pt x="668" y="1140"/>
                    </a:lnTo>
                    <a:lnTo>
                      <a:pt x="668" y="1138"/>
                    </a:lnTo>
                    <a:lnTo>
                      <a:pt x="666" y="1138"/>
                    </a:lnTo>
                    <a:lnTo>
                      <a:pt x="664" y="1138"/>
                    </a:lnTo>
                    <a:lnTo>
                      <a:pt x="662" y="1137"/>
                    </a:lnTo>
                    <a:lnTo>
                      <a:pt x="662" y="1137"/>
                    </a:lnTo>
                    <a:lnTo>
                      <a:pt x="660" y="1135"/>
                    </a:lnTo>
                    <a:lnTo>
                      <a:pt x="660" y="1135"/>
                    </a:lnTo>
                    <a:lnTo>
                      <a:pt x="659" y="1133"/>
                    </a:lnTo>
                    <a:lnTo>
                      <a:pt x="657" y="1131"/>
                    </a:lnTo>
                    <a:lnTo>
                      <a:pt x="655" y="1131"/>
                    </a:lnTo>
                    <a:lnTo>
                      <a:pt x="653" y="1129"/>
                    </a:lnTo>
                    <a:lnTo>
                      <a:pt x="651" y="1129"/>
                    </a:lnTo>
                    <a:lnTo>
                      <a:pt x="649" y="1129"/>
                    </a:lnTo>
                    <a:lnTo>
                      <a:pt x="649" y="1129"/>
                    </a:lnTo>
                    <a:lnTo>
                      <a:pt x="648" y="1129"/>
                    </a:lnTo>
                    <a:lnTo>
                      <a:pt x="648" y="1131"/>
                    </a:lnTo>
                    <a:lnTo>
                      <a:pt x="646" y="1133"/>
                    </a:lnTo>
                    <a:lnTo>
                      <a:pt x="644" y="1133"/>
                    </a:lnTo>
                    <a:lnTo>
                      <a:pt x="644" y="1133"/>
                    </a:lnTo>
                    <a:lnTo>
                      <a:pt x="640" y="1133"/>
                    </a:lnTo>
                    <a:lnTo>
                      <a:pt x="639" y="1133"/>
                    </a:lnTo>
                    <a:lnTo>
                      <a:pt x="639" y="1133"/>
                    </a:lnTo>
                    <a:lnTo>
                      <a:pt x="637" y="1133"/>
                    </a:lnTo>
                    <a:lnTo>
                      <a:pt x="637" y="1131"/>
                    </a:lnTo>
                    <a:lnTo>
                      <a:pt x="635" y="1131"/>
                    </a:lnTo>
                    <a:lnTo>
                      <a:pt x="635" y="1131"/>
                    </a:lnTo>
                    <a:lnTo>
                      <a:pt x="635" y="1131"/>
                    </a:lnTo>
                    <a:lnTo>
                      <a:pt x="633" y="1131"/>
                    </a:lnTo>
                    <a:lnTo>
                      <a:pt x="633" y="1129"/>
                    </a:lnTo>
                    <a:lnTo>
                      <a:pt x="631" y="1129"/>
                    </a:lnTo>
                    <a:lnTo>
                      <a:pt x="631" y="1129"/>
                    </a:lnTo>
                    <a:lnTo>
                      <a:pt x="631" y="1129"/>
                    </a:lnTo>
                    <a:lnTo>
                      <a:pt x="628" y="1129"/>
                    </a:lnTo>
                    <a:lnTo>
                      <a:pt x="628" y="1129"/>
                    </a:lnTo>
                    <a:lnTo>
                      <a:pt x="626" y="1129"/>
                    </a:lnTo>
                    <a:lnTo>
                      <a:pt x="624" y="1131"/>
                    </a:lnTo>
                    <a:lnTo>
                      <a:pt x="622" y="1131"/>
                    </a:lnTo>
                    <a:lnTo>
                      <a:pt x="622" y="1131"/>
                    </a:lnTo>
                    <a:lnTo>
                      <a:pt x="621" y="1133"/>
                    </a:lnTo>
                    <a:lnTo>
                      <a:pt x="621" y="1133"/>
                    </a:lnTo>
                    <a:lnTo>
                      <a:pt x="617" y="1135"/>
                    </a:lnTo>
                    <a:lnTo>
                      <a:pt x="613" y="1135"/>
                    </a:lnTo>
                    <a:lnTo>
                      <a:pt x="611" y="1135"/>
                    </a:lnTo>
                    <a:lnTo>
                      <a:pt x="610" y="1135"/>
                    </a:lnTo>
                    <a:lnTo>
                      <a:pt x="604" y="1133"/>
                    </a:lnTo>
                    <a:lnTo>
                      <a:pt x="602" y="1133"/>
                    </a:lnTo>
                    <a:lnTo>
                      <a:pt x="602" y="1135"/>
                    </a:lnTo>
                    <a:lnTo>
                      <a:pt x="602" y="1135"/>
                    </a:lnTo>
                    <a:lnTo>
                      <a:pt x="601" y="1135"/>
                    </a:lnTo>
                    <a:lnTo>
                      <a:pt x="601" y="1135"/>
                    </a:lnTo>
                    <a:lnTo>
                      <a:pt x="599" y="1137"/>
                    </a:lnTo>
                    <a:lnTo>
                      <a:pt x="599" y="1137"/>
                    </a:lnTo>
                    <a:lnTo>
                      <a:pt x="597" y="1137"/>
                    </a:lnTo>
                    <a:lnTo>
                      <a:pt x="595" y="1137"/>
                    </a:lnTo>
                    <a:lnTo>
                      <a:pt x="593" y="1137"/>
                    </a:lnTo>
                    <a:lnTo>
                      <a:pt x="593" y="1137"/>
                    </a:lnTo>
                    <a:lnTo>
                      <a:pt x="592" y="1138"/>
                    </a:lnTo>
                    <a:lnTo>
                      <a:pt x="590" y="1138"/>
                    </a:lnTo>
                    <a:lnTo>
                      <a:pt x="590" y="1138"/>
                    </a:lnTo>
                    <a:lnTo>
                      <a:pt x="588" y="1140"/>
                    </a:lnTo>
                    <a:lnTo>
                      <a:pt x="586" y="1140"/>
                    </a:lnTo>
                    <a:lnTo>
                      <a:pt x="584" y="1140"/>
                    </a:lnTo>
                    <a:lnTo>
                      <a:pt x="583" y="1140"/>
                    </a:lnTo>
                    <a:lnTo>
                      <a:pt x="583" y="1140"/>
                    </a:lnTo>
                    <a:lnTo>
                      <a:pt x="581" y="1140"/>
                    </a:lnTo>
                    <a:lnTo>
                      <a:pt x="581" y="1140"/>
                    </a:lnTo>
                    <a:lnTo>
                      <a:pt x="581" y="1138"/>
                    </a:lnTo>
                    <a:lnTo>
                      <a:pt x="579" y="1138"/>
                    </a:lnTo>
                    <a:lnTo>
                      <a:pt x="577" y="1140"/>
                    </a:lnTo>
                    <a:lnTo>
                      <a:pt x="577" y="1140"/>
                    </a:lnTo>
                    <a:lnTo>
                      <a:pt x="577" y="1140"/>
                    </a:lnTo>
                    <a:lnTo>
                      <a:pt x="575" y="1142"/>
                    </a:lnTo>
                    <a:lnTo>
                      <a:pt x="575" y="1142"/>
                    </a:lnTo>
                    <a:lnTo>
                      <a:pt x="575" y="1142"/>
                    </a:lnTo>
                    <a:lnTo>
                      <a:pt x="574" y="1142"/>
                    </a:lnTo>
                    <a:lnTo>
                      <a:pt x="574" y="1142"/>
                    </a:lnTo>
                    <a:lnTo>
                      <a:pt x="574" y="1142"/>
                    </a:lnTo>
                    <a:lnTo>
                      <a:pt x="572" y="1142"/>
                    </a:lnTo>
                    <a:lnTo>
                      <a:pt x="572" y="1142"/>
                    </a:lnTo>
                    <a:lnTo>
                      <a:pt x="570" y="1140"/>
                    </a:lnTo>
                    <a:lnTo>
                      <a:pt x="568" y="1140"/>
                    </a:lnTo>
                    <a:lnTo>
                      <a:pt x="568" y="1140"/>
                    </a:lnTo>
                    <a:lnTo>
                      <a:pt x="568" y="1140"/>
                    </a:lnTo>
                    <a:lnTo>
                      <a:pt x="568" y="1140"/>
                    </a:lnTo>
                    <a:lnTo>
                      <a:pt x="566" y="1140"/>
                    </a:lnTo>
                    <a:lnTo>
                      <a:pt x="566" y="1140"/>
                    </a:lnTo>
                    <a:lnTo>
                      <a:pt x="566" y="1142"/>
                    </a:lnTo>
                    <a:lnTo>
                      <a:pt x="564" y="1142"/>
                    </a:lnTo>
                    <a:lnTo>
                      <a:pt x="563" y="1142"/>
                    </a:lnTo>
                    <a:lnTo>
                      <a:pt x="563" y="1142"/>
                    </a:lnTo>
                    <a:lnTo>
                      <a:pt x="561" y="1142"/>
                    </a:lnTo>
                    <a:lnTo>
                      <a:pt x="561" y="1142"/>
                    </a:lnTo>
                    <a:lnTo>
                      <a:pt x="559" y="1142"/>
                    </a:lnTo>
                    <a:lnTo>
                      <a:pt x="559" y="1140"/>
                    </a:lnTo>
                    <a:lnTo>
                      <a:pt x="557" y="1140"/>
                    </a:lnTo>
                    <a:lnTo>
                      <a:pt x="554" y="1137"/>
                    </a:lnTo>
                    <a:lnTo>
                      <a:pt x="554" y="1137"/>
                    </a:lnTo>
                    <a:lnTo>
                      <a:pt x="554" y="1137"/>
                    </a:lnTo>
                    <a:lnTo>
                      <a:pt x="552" y="1137"/>
                    </a:lnTo>
                    <a:lnTo>
                      <a:pt x="552" y="1137"/>
                    </a:lnTo>
                    <a:lnTo>
                      <a:pt x="552" y="1137"/>
                    </a:lnTo>
                    <a:lnTo>
                      <a:pt x="550" y="1137"/>
                    </a:lnTo>
                    <a:lnTo>
                      <a:pt x="550" y="1137"/>
                    </a:lnTo>
                    <a:lnTo>
                      <a:pt x="546" y="1137"/>
                    </a:lnTo>
                    <a:lnTo>
                      <a:pt x="546" y="1137"/>
                    </a:lnTo>
                    <a:lnTo>
                      <a:pt x="546" y="1137"/>
                    </a:lnTo>
                    <a:lnTo>
                      <a:pt x="545" y="1137"/>
                    </a:lnTo>
                    <a:lnTo>
                      <a:pt x="545" y="1137"/>
                    </a:lnTo>
                    <a:lnTo>
                      <a:pt x="545" y="1137"/>
                    </a:lnTo>
                    <a:lnTo>
                      <a:pt x="543" y="1137"/>
                    </a:lnTo>
                    <a:lnTo>
                      <a:pt x="543" y="1137"/>
                    </a:lnTo>
                    <a:lnTo>
                      <a:pt x="543" y="1137"/>
                    </a:lnTo>
                    <a:lnTo>
                      <a:pt x="541" y="1137"/>
                    </a:lnTo>
                    <a:lnTo>
                      <a:pt x="541" y="1137"/>
                    </a:lnTo>
                    <a:lnTo>
                      <a:pt x="539" y="1138"/>
                    </a:lnTo>
                    <a:lnTo>
                      <a:pt x="539" y="1138"/>
                    </a:lnTo>
                    <a:lnTo>
                      <a:pt x="537" y="1138"/>
                    </a:lnTo>
                    <a:lnTo>
                      <a:pt x="536" y="1138"/>
                    </a:lnTo>
                    <a:lnTo>
                      <a:pt x="536" y="1138"/>
                    </a:lnTo>
                    <a:lnTo>
                      <a:pt x="536" y="1138"/>
                    </a:lnTo>
                    <a:lnTo>
                      <a:pt x="530" y="1142"/>
                    </a:lnTo>
                    <a:lnTo>
                      <a:pt x="530" y="1142"/>
                    </a:lnTo>
                    <a:lnTo>
                      <a:pt x="530" y="1142"/>
                    </a:lnTo>
                    <a:lnTo>
                      <a:pt x="530" y="1144"/>
                    </a:lnTo>
                    <a:lnTo>
                      <a:pt x="528" y="1144"/>
                    </a:lnTo>
                    <a:lnTo>
                      <a:pt x="528" y="1144"/>
                    </a:lnTo>
                    <a:lnTo>
                      <a:pt x="528" y="1144"/>
                    </a:lnTo>
                    <a:lnTo>
                      <a:pt x="526" y="1146"/>
                    </a:lnTo>
                    <a:lnTo>
                      <a:pt x="523" y="1146"/>
                    </a:lnTo>
                    <a:lnTo>
                      <a:pt x="523" y="1146"/>
                    </a:lnTo>
                    <a:lnTo>
                      <a:pt x="521" y="1146"/>
                    </a:lnTo>
                    <a:lnTo>
                      <a:pt x="519" y="1144"/>
                    </a:lnTo>
                    <a:lnTo>
                      <a:pt x="519" y="1144"/>
                    </a:lnTo>
                    <a:lnTo>
                      <a:pt x="517" y="1144"/>
                    </a:lnTo>
                    <a:lnTo>
                      <a:pt x="516" y="1144"/>
                    </a:lnTo>
                    <a:lnTo>
                      <a:pt x="516" y="1142"/>
                    </a:lnTo>
                    <a:lnTo>
                      <a:pt x="514" y="1142"/>
                    </a:lnTo>
                    <a:lnTo>
                      <a:pt x="512" y="1142"/>
                    </a:lnTo>
                    <a:lnTo>
                      <a:pt x="510" y="1142"/>
                    </a:lnTo>
                    <a:lnTo>
                      <a:pt x="508" y="1140"/>
                    </a:lnTo>
                    <a:lnTo>
                      <a:pt x="507" y="1138"/>
                    </a:lnTo>
                    <a:lnTo>
                      <a:pt x="505" y="1138"/>
                    </a:lnTo>
                    <a:lnTo>
                      <a:pt x="505" y="1138"/>
                    </a:lnTo>
                    <a:lnTo>
                      <a:pt x="501" y="1137"/>
                    </a:lnTo>
                    <a:lnTo>
                      <a:pt x="499" y="1137"/>
                    </a:lnTo>
                    <a:lnTo>
                      <a:pt x="499" y="1137"/>
                    </a:lnTo>
                    <a:lnTo>
                      <a:pt x="498" y="1137"/>
                    </a:lnTo>
                    <a:lnTo>
                      <a:pt x="498" y="1137"/>
                    </a:lnTo>
                    <a:lnTo>
                      <a:pt x="496" y="1137"/>
                    </a:lnTo>
                    <a:lnTo>
                      <a:pt x="496" y="1137"/>
                    </a:lnTo>
                    <a:lnTo>
                      <a:pt x="494" y="1137"/>
                    </a:lnTo>
                    <a:lnTo>
                      <a:pt x="494" y="1137"/>
                    </a:lnTo>
                    <a:lnTo>
                      <a:pt x="492" y="1137"/>
                    </a:lnTo>
                    <a:lnTo>
                      <a:pt x="492" y="1137"/>
                    </a:lnTo>
                    <a:lnTo>
                      <a:pt x="490" y="1135"/>
                    </a:lnTo>
                    <a:lnTo>
                      <a:pt x="490" y="1135"/>
                    </a:lnTo>
                    <a:lnTo>
                      <a:pt x="490" y="1135"/>
                    </a:lnTo>
                    <a:lnTo>
                      <a:pt x="490" y="1135"/>
                    </a:lnTo>
                    <a:lnTo>
                      <a:pt x="489" y="1133"/>
                    </a:lnTo>
                    <a:lnTo>
                      <a:pt x="489" y="1133"/>
                    </a:lnTo>
                    <a:lnTo>
                      <a:pt x="489" y="1133"/>
                    </a:lnTo>
                    <a:lnTo>
                      <a:pt x="487" y="1133"/>
                    </a:lnTo>
                    <a:lnTo>
                      <a:pt x="487" y="1133"/>
                    </a:lnTo>
                    <a:lnTo>
                      <a:pt x="487" y="1133"/>
                    </a:lnTo>
                    <a:lnTo>
                      <a:pt x="487" y="1133"/>
                    </a:lnTo>
                    <a:lnTo>
                      <a:pt x="487" y="1133"/>
                    </a:lnTo>
                    <a:lnTo>
                      <a:pt x="489" y="1131"/>
                    </a:lnTo>
                    <a:lnTo>
                      <a:pt x="489" y="1131"/>
                    </a:lnTo>
                    <a:lnTo>
                      <a:pt x="489" y="1131"/>
                    </a:lnTo>
                    <a:lnTo>
                      <a:pt x="489" y="1131"/>
                    </a:lnTo>
                    <a:lnTo>
                      <a:pt x="487" y="1129"/>
                    </a:lnTo>
                    <a:lnTo>
                      <a:pt x="487" y="1129"/>
                    </a:lnTo>
                    <a:lnTo>
                      <a:pt x="487" y="1129"/>
                    </a:lnTo>
                    <a:lnTo>
                      <a:pt x="487" y="1129"/>
                    </a:lnTo>
                    <a:lnTo>
                      <a:pt x="485" y="1129"/>
                    </a:lnTo>
                    <a:lnTo>
                      <a:pt x="485" y="1127"/>
                    </a:lnTo>
                    <a:lnTo>
                      <a:pt x="483" y="1127"/>
                    </a:lnTo>
                    <a:lnTo>
                      <a:pt x="483" y="1126"/>
                    </a:lnTo>
                    <a:lnTo>
                      <a:pt x="483" y="1126"/>
                    </a:lnTo>
                    <a:lnTo>
                      <a:pt x="483" y="1126"/>
                    </a:lnTo>
                    <a:lnTo>
                      <a:pt x="481" y="1124"/>
                    </a:lnTo>
                    <a:lnTo>
                      <a:pt x="481" y="1124"/>
                    </a:lnTo>
                    <a:lnTo>
                      <a:pt x="479" y="1120"/>
                    </a:lnTo>
                    <a:lnTo>
                      <a:pt x="479" y="1118"/>
                    </a:lnTo>
                    <a:lnTo>
                      <a:pt x="479" y="1113"/>
                    </a:lnTo>
                    <a:lnTo>
                      <a:pt x="479" y="1111"/>
                    </a:lnTo>
                    <a:lnTo>
                      <a:pt x="479" y="1111"/>
                    </a:lnTo>
                    <a:lnTo>
                      <a:pt x="478" y="1111"/>
                    </a:lnTo>
                    <a:lnTo>
                      <a:pt x="476" y="1111"/>
                    </a:lnTo>
                    <a:lnTo>
                      <a:pt x="476" y="1109"/>
                    </a:lnTo>
                    <a:lnTo>
                      <a:pt x="474" y="1108"/>
                    </a:lnTo>
                    <a:lnTo>
                      <a:pt x="474" y="1108"/>
                    </a:lnTo>
                    <a:lnTo>
                      <a:pt x="470" y="1108"/>
                    </a:lnTo>
                    <a:lnTo>
                      <a:pt x="470" y="1106"/>
                    </a:lnTo>
                    <a:lnTo>
                      <a:pt x="469" y="1106"/>
                    </a:lnTo>
                    <a:lnTo>
                      <a:pt x="469" y="1106"/>
                    </a:lnTo>
                    <a:lnTo>
                      <a:pt x="465" y="1106"/>
                    </a:lnTo>
                    <a:lnTo>
                      <a:pt x="465" y="1106"/>
                    </a:lnTo>
                    <a:lnTo>
                      <a:pt x="463" y="1106"/>
                    </a:lnTo>
                    <a:lnTo>
                      <a:pt x="461" y="1106"/>
                    </a:lnTo>
                    <a:lnTo>
                      <a:pt x="461" y="1106"/>
                    </a:lnTo>
                    <a:lnTo>
                      <a:pt x="461" y="1106"/>
                    </a:lnTo>
                    <a:lnTo>
                      <a:pt x="460" y="1106"/>
                    </a:lnTo>
                    <a:lnTo>
                      <a:pt x="460" y="1104"/>
                    </a:lnTo>
                    <a:lnTo>
                      <a:pt x="460" y="1104"/>
                    </a:lnTo>
                    <a:lnTo>
                      <a:pt x="458" y="1102"/>
                    </a:lnTo>
                    <a:lnTo>
                      <a:pt x="458" y="1102"/>
                    </a:lnTo>
                    <a:lnTo>
                      <a:pt x="456" y="1102"/>
                    </a:lnTo>
                    <a:lnTo>
                      <a:pt x="456" y="1100"/>
                    </a:lnTo>
                    <a:lnTo>
                      <a:pt x="454" y="1100"/>
                    </a:lnTo>
                    <a:lnTo>
                      <a:pt x="452" y="1100"/>
                    </a:lnTo>
                    <a:lnTo>
                      <a:pt x="451" y="1100"/>
                    </a:lnTo>
                    <a:lnTo>
                      <a:pt x="451" y="1100"/>
                    </a:lnTo>
                    <a:lnTo>
                      <a:pt x="451" y="1100"/>
                    </a:lnTo>
                    <a:lnTo>
                      <a:pt x="449" y="1102"/>
                    </a:lnTo>
                    <a:lnTo>
                      <a:pt x="449" y="1102"/>
                    </a:lnTo>
                    <a:lnTo>
                      <a:pt x="449" y="1102"/>
                    </a:lnTo>
                    <a:lnTo>
                      <a:pt x="449" y="1102"/>
                    </a:lnTo>
                    <a:lnTo>
                      <a:pt x="447" y="1102"/>
                    </a:lnTo>
                    <a:lnTo>
                      <a:pt x="447" y="1102"/>
                    </a:lnTo>
                    <a:lnTo>
                      <a:pt x="447" y="1102"/>
                    </a:lnTo>
                    <a:lnTo>
                      <a:pt x="447" y="1104"/>
                    </a:lnTo>
                    <a:lnTo>
                      <a:pt x="447" y="1104"/>
                    </a:lnTo>
                    <a:lnTo>
                      <a:pt x="447" y="1106"/>
                    </a:lnTo>
                    <a:lnTo>
                      <a:pt x="445" y="1106"/>
                    </a:lnTo>
                    <a:lnTo>
                      <a:pt x="445" y="1106"/>
                    </a:lnTo>
                    <a:lnTo>
                      <a:pt x="445" y="1108"/>
                    </a:lnTo>
                    <a:lnTo>
                      <a:pt x="445" y="1108"/>
                    </a:lnTo>
                    <a:lnTo>
                      <a:pt x="445" y="1108"/>
                    </a:lnTo>
                    <a:lnTo>
                      <a:pt x="443" y="1108"/>
                    </a:lnTo>
                    <a:lnTo>
                      <a:pt x="443" y="1108"/>
                    </a:lnTo>
                    <a:lnTo>
                      <a:pt x="441" y="1109"/>
                    </a:lnTo>
                    <a:lnTo>
                      <a:pt x="440" y="1109"/>
                    </a:lnTo>
                    <a:lnTo>
                      <a:pt x="438" y="1109"/>
                    </a:lnTo>
                    <a:lnTo>
                      <a:pt x="438" y="1109"/>
                    </a:lnTo>
                    <a:lnTo>
                      <a:pt x="436" y="1109"/>
                    </a:lnTo>
                    <a:lnTo>
                      <a:pt x="436" y="1109"/>
                    </a:lnTo>
                    <a:lnTo>
                      <a:pt x="436" y="1109"/>
                    </a:lnTo>
                    <a:lnTo>
                      <a:pt x="434" y="1109"/>
                    </a:lnTo>
                    <a:lnTo>
                      <a:pt x="434" y="1109"/>
                    </a:lnTo>
                    <a:lnTo>
                      <a:pt x="434" y="1109"/>
                    </a:lnTo>
                    <a:lnTo>
                      <a:pt x="432" y="1109"/>
                    </a:lnTo>
                    <a:lnTo>
                      <a:pt x="432" y="1109"/>
                    </a:lnTo>
                    <a:lnTo>
                      <a:pt x="432" y="1109"/>
                    </a:lnTo>
                    <a:lnTo>
                      <a:pt x="431" y="1108"/>
                    </a:lnTo>
                    <a:lnTo>
                      <a:pt x="431" y="1108"/>
                    </a:lnTo>
                    <a:lnTo>
                      <a:pt x="429" y="1109"/>
                    </a:lnTo>
                    <a:lnTo>
                      <a:pt x="427" y="1109"/>
                    </a:lnTo>
                    <a:lnTo>
                      <a:pt x="427" y="1109"/>
                    </a:lnTo>
                    <a:lnTo>
                      <a:pt x="425" y="1109"/>
                    </a:lnTo>
                    <a:lnTo>
                      <a:pt x="423" y="1109"/>
                    </a:lnTo>
                    <a:lnTo>
                      <a:pt x="423" y="1109"/>
                    </a:lnTo>
                    <a:lnTo>
                      <a:pt x="422" y="1109"/>
                    </a:lnTo>
                    <a:lnTo>
                      <a:pt x="422" y="1111"/>
                    </a:lnTo>
                    <a:lnTo>
                      <a:pt x="420" y="1113"/>
                    </a:lnTo>
                    <a:lnTo>
                      <a:pt x="418" y="1113"/>
                    </a:lnTo>
                    <a:lnTo>
                      <a:pt x="418" y="1113"/>
                    </a:lnTo>
                    <a:lnTo>
                      <a:pt x="418" y="1115"/>
                    </a:lnTo>
                    <a:lnTo>
                      <a:pt x="418" y="1117"/>
                    </a:lnTo>
                    <a:lnTo>
                      <a:pt x="418" y="1117"/>
                    </a:lnTo>
                    <a:lnTo>
                      <a:pt x="416" y="1117"/>
                    </a:lnTo>
                    <a:lnTo>
                      <a:pt x="416" y="1117"/>
                    </a:lnTo>
                    <a:lnTo>
                      <a:pt x="416" y="1118"/>
                    </a:lnTo>
                    <a:lnTo>
                      <a:pt x="416" y="1118"/>
                    </a:lnTo>
                    <a:lnTo>
                      <a:pt x="414" y="1120"/>
                    </a:lnTo>
                    <a:lnTo>
                      <a:pt x="414" y="1120"/>
                    </a:lnTo>
                    <a:lnTo>
                      <a:pt x="414" y="1120"/>
                    </a:lnTo>
                    <a:lnTo>
                      <a:pt x="414" y="1120"/>
                    </a:lnTo>
                    <a:lnTo>
                      <a:pt x="413" y="1120"/>
                    </a:lnTo>
                    <a:lnTo>
                      <a:pt x="413" y="1120"/>
                    </a:lnTo>
                    <a:lnTo>
                      <a:pt x="413" y="1120"/>
                    </a:lnTo>
                    <a:lnTo>
                      <a:pt x="413" y="1120"/>
                    </a:lnTo>
                    <a:lnTo>
                      <a:pt x="411" y="1120"/>
                    </a:lnTo>
                    <a:lnTo>
                      <a:pt x="409" y="1122"/>
                    </a:lnTo>
                    <a:lnTo>
                      <a:pt x="409" y="1122"/>
                    </a:lnTo>
                    <a:lnTo>
                      <a:pt x="409" y="1122"/>
                    </a:lnTo>
                    <a:lnTo>
                      <a:pt x="405" y="1122"/>
                    </a:lnTo>
                    <a:lnTo>
                      <a:pt x="405" y="1122"/>
                    </a:lnTo>
                    <a:lnTo>
                      <a:pt x="405" y="1122"/>
                    </a:lnTo>
                    <a:lnTo>
                      <a:pt x="405" y="1122"/>
                    </a:lnTo>
                    <a:lnTo>
                      <a:pt x="405" y="1122"/>
                    </a:lnTo>
                    <a:lnTo>
                      <a:pt x="405" y="1124"/>
                    </a:lnTo>
                    <a:lnTo>
                      <a:pt x="403" y="1126"/>
                    </a:lnTo>
                    <a:lnTo>
                      <a:pt x="403" y="1126"/>
                    </a:lnTo>
                    <a:lnTo>
                      <a:pt x="403" y="1126"/>
                    </a:lnTo>
                    <a:lnTo>
                      <a:pt x="403" y="1126"/>
                    </a:lnTo>
                    <a:lnTo>
                      <a:pt x="402" y="1126"/>
                    </a:lnTo>
                    <a:lnTo>
                      <a:pt x="398" y="1126"/>
                    </a:lnTo>
                    <a:lnTo>
                      <a:pt x="396" y="1126"/>
                    </a:lnTo>
                    <a:lnTo>
                      <a:pt x="396" y="1126"/>
                    </a:lnTo>
                    <a:lnTo>
                      <a:pt x="394" y="1126"/>
                    </a:lnTo>
                    <a:lnTo>
                      <a:pt x="394" y="1126"/>
                    </a:lnTo>
                    <a:lnTo>
                      <a:pt x="393" y="1124"/>
                    </a:lnTo>
                    <a:lnTo>
                      <a:pt x="393" y="1124"/>
                    </a:lnTo>
                    <a:lnTo>
                      <a:pt x="393" y="1124"/>
                    </a:lnTo>
                    <a:lnTo>
                      <a:pt x="391" y="1124"/>
                    </a:lnTo>
                    <a:lnTo>
                      <a:pt x="391" y="1124"/>
                    </a:lnTo>
                    <a:lnTo>
                      <a:pt x="391" y="1124"/>
                    </a:lnTo>
                    <a:lnTo>
                      <a:pt x="389" y="1126"/>
                    </a:lnTo>
                    <a:lnTo>
                      <a:pt x="387" y="1127"/>
                    </a:lnTo>
                    <a:lnTo>
                      <a:pt x="387" y="1127"/>
                    </a:lnTo>
                    <a:lnTo>
                      <a:pt x="382" y="1127"/>
                    </a:lnTo>
                    <a:lnTo>
                      <a:pt x="382" y="1127"/>
                    </a:lnTo>
                    <a:lnTo>
                      <a:pt x="382" y="1127"/>
                    </a:lnTo>
                    <a:lnTo>
                      <a:pt x="380" y="1127"/>
                    </a:lnTo>
                    <a:lnTo>
                      <a:pt x="380" y="1127"/>
                    </a:lnTo>
                    <a:lnTo>
                      <a:pt x="380" y="1127"/>
                    </a:lnTo>
                    <a:lnTo>
                      <a:pt x="378" y="1127"/>
                    </a:lnTo>
                    <a:lnTo>
                      <a:pt x="378" y="1127"/>
                    </a:lnTo>
                    <a:lnTo>
                      <a:pt x="376" y="1129"/>
                    </a:lnTo>
                    <a:lnTo>
                      <a:pt x="376" y="1129"/>
                    </a:lnTo>
                    <a:lnTo>
                      <a:pt x="376" y="1129"/>
                    </a:lnTo>
                    <a:lnTo>
                      <a:pt x="375" y="1129"/>
                    </a:lnTo>
                    <a:lnTo>
                      <a:pt x="375" y="1129"/>
                    </a:lnTo>
                    <a:lnTo>
                      <a:pt x="375" y="1129"/>
                    </a:lnTo>
                    <a:lnTo>
                      <a:pt x="373" y="1129"/>
                    </a:lnTo>
                    <a:lnTo>
                      <a:pt x="373" y="1129"/>
                    </a:lnTo>
                    <a:lnTo>
                      <a:pt x="371" y="1129"/>
                    </a:lnTo>
                    <a:lnTo>
                      <a:pt x="371" y="1131"/>
                    </a:lnTo>
                    <a:lnTo>
                      <a:pt x="369" y="1131"/>
                    </a:lnTo>
                    <a:lnTo>
                      <a:pt x="369" y="1133"/>
                    </a:lnTo>
                    <a:lnTo>
                      <a:pt x="369" y="1133"/>
                    </a:lnTo>
                    <a:lnTo>
                      <a:pt x="369" y="1133"/>
                    </a:lnTo>
                    <a:lnTo>
                      <a:pt x="367" y="1135"/>
                    </a:lnTo>
                    <a:lnTo>
                      <a:pt x="364" y="1135"/>
                    </a:lnTo>
                    <a:lnTo>
                      <a:pt x="364" y="1135"/>
                    </a:lnTo>
                    <a:lnTo>
                      <a:pt x="364" y="1135"/>
                    </a:lnTo>
                    <a:lnTo>
                      <a:pt x="362" y="1135"/>
                    </a:lnTo>
                    <a:lnTo>
                      <a:pt x="360" y="1135"/>
                    </a:lnTo>
                    <a:lnTo>
                      <a:pt x="356" y="1135"/>
                    </a:lnTo>
                    <a:lnTo>
                      <a:pt x="355" y="1133"/>
                    </a:lnTo>
                    <a:lnTo>
                      <a:pt x="355" y="1133"/>
                    </a:lnTo>
                    <a:lnTo>
                      <a:pt x="353" y="1133"/>
                    </a:lnTo>
                    <a:lnTo>
                      <a:pt x="353" y="1133"/>
                    </a:lnTo>
                    <a:lnTo>
                      <a:pt x="353" y="1131"/>
                    </a:lnTo>
                    <a:lnTo>
                      <a:pt x="353" y="1131"/>
                    </a:lnTo>
                    <a:lnTo>
                      <a:pt x="353" y="1131"/>
                    </a:lnTo>
                    <a:lnTo>
                      <a:pt x="351" y="1129"/>
                    </a:lnTo>
                    <a:lnTo>
                      <a:pt x="351" y="1129"/>
                    </a:lnTo>
                    <a:lnTo>
                      <a:pt x="351" y="1127"/>
                    </a:lnTo>
                    <a:lnTo>
                      <a:pt x="351" y="1126"/>
                    </a:lnTo>
                    <a:lnTo>
                      <a:pt x="351" y="1126"/>
                    </a:lnTo>
                    <a:lnTo>
                      <a:pt x="351" y="1124"/>
                    </a:lnTo>
                    <a:lnTo>
                      <a:pt x="349" y="1124"/>
                    </a:lnTo>
                    <a:lnTo>
                      <a:pt x="349" y="1122"/>
                    </a:lnTo>
                    <a:lnTo>
                      <a:pt x="349" y="1122"/>
                    </a:lnTo>
                    <a:lnTo>
                      <a:pt x="351" y="1120"/>
                    </a:lnTo>
                    <a:lnTo>
                      <a:pt x="353" y="1120"/>
                    </a:lnTo>
                    <a:lnTo>
                      <a:pt x="353" y="1120"/>
                    </a:lnTo>
                    <a:lnTo>
                      <a:pt x="353" y="1118"/>
                    </a:lnTo>
                    <a:lnTo>
                      <a:pt x="353" y="1117"/>
                    </a:lnTo>
                    <a:lnTo>
                      <a:pt x="353" y="1117"/>
                    </a:lnTo>
                    <a:lnTo>
                      <a:pt x="353" y="1115"/>
                    </a:lnTo>
                    <a:lnTo>
                      <a:pt x="353" y="1115"/>
                    </a:lnTo>
                    <a:lnTo>
                      <a:pt x="351" y="1115"/>
                    </a:lnTo>
                    <a:lnTo>
                      <a:pt x="349" y="1113"/>
                    </a:lnTo>
                    <a:lnTo>
                      <a:pt x="347" y="1109"/>
                    </a:lnTo>
                    <a:lnTo>
                      <a:pt x="346" y="1108"/>
                    </a:lnTo>
                    <a:lnTo>
                      <a:pt x="346" y="1108"/>
                    </a:lnTo>
                    <a:lnTo>
                      <a:pt x="342" y="1108"/>
                    </a:lnTo>
                    <a:lnTo>
                      <a:pt x="342" y="1106"/>
                    </a:lnTo>
                    <a:lnTo>
                      <a:pt x="340" y="1106"/>
                    </a:lnTo>
                    <a:lnTo>
                      <a:pt x="340" y="1106"/>
                    </a:lnTo>
                    <a:lnTo>
                      <a:pt x="340" y="1106"/>
                    </a:lnTo>
                    <a:lnTo>
                      <a:pt x="338" y="1104"/>
                    </a:lnTo>
                    <a:lnTo>
                      <a:pt x="338" y="1104"/>
                    </a:lnTo>
                    <a:lnTo>
                      <a:pt x="338" y="1102"/>
                    </a:lnTo>
                    <a:lnTo>
                      <a:pt x="338" y="1102"/>
                    </a:lnTo>
                    <a:lnTo>
                      <a:pt x="338" y="1100"/>
                    </a:lnTo>
                    <a:lnTo>
                      <a:pt x="337" y="1100"/>
                    </a:lnTo>
                    <a:lnTo>
                      <a:pt x="337" y="1100"/>
                    </a:lnTo>
                    <a:lnTo>
                      <a:pt x="335" y="1099"/>
                    </a:lnTo>
                    <a:lnTo>
                      <a:pt x="333" y="1099"/>
                    </a:lnTo>
                    <a:lnTo>
                      <a:pt x="331" y="1099"/>
                    </a:lnTo>
                    <a:lnTo>
                      <a:pt x="329" y="1097"/>
                    </a:lnTo>
                    <a:lnTo>
                      <a:pt x="329" y="1097"/>
                    </a:lnTo>
                    <a:lnTo>
                      <a:pt x="328" y="1095"/>
                    </a:lnTo>
                    <a:lnTo>
                      <a:pt x="326" y="1095"/>
                    </a:lnTo>
                    <a:lnTo>
                      <a:pt x="326" y="1095"/>
                    </a:lnTo>
                    <a:lnTo>
                      <a:pt x="324" y="1095"/>
                    </a:lnTo>
                    <a:lnTo>
                      <a:pt x="324" y="1095"/>
                    </a:lnTo>
                    <a:lnTo>
                      <a:pt x="324" y="1095"/>
                    </a:lnTo>
                    <a:lnTo>
                      <a:pt x="324" y="1095"/>
                    </a:lnTo>
                    <a:lnTo>
                      <a:pt x="322" y="1095"/>
                    </a:lnTo>
                    <a:lnTo>
                      <a:pt x="322" y="1095"/>
                    </a:lnTo>
                    <a:lnTo>
                      <a:pt x="320" y="1095"/>
                    </a:lnTo>
                    <a:lnTo>
                      <a:pt x="320" y="1095"/>
                    </a:lnTo>
                    <a:lnTo>
                      <a:pt x="320" y="1095"/>
                    </a:lnTo>
                    <a:lnTo>
                      <a:pt x="320" y="1095"/>
                    </a:lnTo>
                    <a:lnTo>
                      <a:pt x="320" y="1097"/>
                    </a:lnTo>
                    <a:lnTo>
                      <a:pt x="320" y="1097"/>
                    </a:lnTo>
                    <a:lnTo>
                      <a:pt x="320" y="1097"/>
                    </a:lnTo>
                    <a:lnTo>
                      <a:pt x="318" y="1097"/>
                    </a:lnTo>
                    <a:lnTo>
                      <a:pt x="318" y="1097"/>
                    </a:lnTo>
                    <a:lnTo>
                      <a:pt x="318" y="1097"/>
                    </a:lnTo>
                    <a:lnTo>
                      <a:pt x="317" y="1097"/>
                    </a:lnTo>
                    <a:lnTo>
                      <a:pt x="317" y="1099"/>
                    </a:lnTo>
                    <a:lnTo>
                      <a:pt x="315" y="1099"/>
                    </a:lnTo>
                    <a:lnTo>
                      <a:pt x="315" y="1099"/>
                    </a:lnTo>
                    <a:lnTo>
                      <a:pt x="315" y="1099"/>
                    </a:lnTo>
                    <a:lnTo>
                      <a:pt x="315" y="1099"/>
                    </a:lnTo>
                    <a:lnTo>
                      <a:pt x="313" y="1099"/>
                    </a:lnTo>
                    <a:lnTo>
                      <a:pt x="313" y="1099"/>
                    </a:lnTo>
                    <a:lnTo>
                      <a:pt x="313" y="1099"/>
                    </a:lnTo>
                    <a:lnTo>
                      <a:pt x="313" y="1099"/>
                    </a:lnTo>
                    <a:lnTo>
                      <a:pt x="313" y="1097"/>
                    </a:lnTo>
                    <a:lnTo>
                      <a:pt x="313" y="1097"/>
                    </a:lnTo>
                    <a:lnTo>
                      <a:pt x="315" y="1097"/>
                    </a:lnTo>
                    <a:lnTo>
                      <a:pt x="315" y="1097"/>
                    </a:lnTo>
                    <a:lnTo>
                      <a:pt x="315" y="1097"/>
                    </a:lnTo>
                    <a:lnTo>
                      <a:pt x="315" y="1097"/>
                    </a:lnTo>
                    <a:lnTo>
                      <a:pt x="315" y="1095"/>
                    </a:lnTo>
                    <a:lnTo>
                      <a:pt x="317" y="1095"/>
                    </a:lnTo>
                    <a:lnTo>
                      <a:pt x="317" y="1095"/>
                    </a:lnTo>
                    <a:lnTo>
                      <a:pt x="317" y="1095"/>
                    </a:lnTo>
                    <a:lnTo>
                      <a:pt x="318" y="1095"/>
                    </a:lnTo>
                    <a:lnTo>
                      <a:pt x="318" y="1093"/>
                    </a:lnTo>
                    <a:lnTo>
                      <a:pt x="318" y="1093"/>
                    </a:lnTo>
                    <a:lnTo>
                      <a:pt x="320" y="1093"/>
                    </a:lnTo>
                    <a:lnTo>
                      <a:pt x="320" y="1091"/>
                    </a:lnTo>
                    <a:lnTo>
                      <a:pt x="324" y="1091"/>
                    </a:lnTo>
                    <a:lnTo>
                      <a:pt x="326" y="1089"/>
                    </a:lnTo>
                    <a:lnTo>
                      <a:pt x="328" y="1089"/>
                    </a:lnTo>
                    <a:lnTo>
                      <a:pt x="329" y="1088"/>
                    </a:lnTo>
                    <a:lnTo>
                      <a:pt x="333" y="1086"/>
                    </a:lnTo>
                    <a:lnTo>
                      <a:pt x="333" y="1086"/>
                    </a:lnTo>
                    <a:lnTo>
                      <a:pt x="335" y="1086"/>
                    </a:lnTo>
                    <a:lnTo>
                      <a:pt x="335" y="1086"/>
                    </a:lnTo>
                    <a:lnTo>
                      <a:pt x="337" y="1084"/>
                    </a:lnTo>
                    <a:lnTo>
                      <a:pt x="337" y="1084"/>
                    </a:lnTo>
                    <a:lnTo>
                      <a:pt x="338" y="1082"/>
                    </a:lnTo>
                    <a:lnTo>
                      <a:pt x="338" y="1082"/>
                    </a:lnTo>
                    <a:lnTo>
                      <a:pt x="340" y="1080"/>
                    </a:lnTo>
                    <a:lnTo>
                      <a:pt x="342" y="1079"/>
                    </a:lnTo>
                    <a:lnTo>
                      <a:pt x="342" y="1077"/>
                    </a:lnTo>
                    <a:lnTo>
                      <a:pt x="342" y="1077"/>
                    </a:lnTo>
                    <a:lnTo>
                      <a:pt x="344" y="1075"/>
                    </a:lnTo>
                    <a:lnTo>
                      <a:pt x="344" y="1075"/>
                    </a:lnTo>
                    <a:lnTo>
                      <a:pt x="344" y="1075"/>
                    </a:lnTo>
                    <a:lnTo>
                      <a:pt x="344" y="1073"/>
                    </a:lnTo>
                    <a:lnTo>
                      <a:pt x="344" y="1073"/>
                    </a:lnTo>
                    <a:lnTo>
                      <a:pt x="344" y="1073"/>
                    </a:lnTo>
                    <a:lnTo>
                      <a:pt x="344" y="1071"/>
                    </a:lnTo>
                    <a:lnTo>
                      <a:pt x="344" y="1070"/>
                    </a:lnTo>
                    <a:lnTo>
                      <a:pt x="346" y="1070"/>
                    </a:lnTo>
                    <a:lnTo>
                      <a:pt x="347" y="1068"/>
                    </a:lnTo>
                    <a:lnTo>
                      <a:pt x="349" y="1068"/>
                    </a:lnTo>
                    <a:lnTo>
                      <a:pt x="351" y="1068"/>
                    </a:lnTo>
                    <a:lnTo>
                      <a:pt x="353" y="1070"/>
                    </a:lnTo>
                    <a:lnTo>
                      <a:pt x="353" y="1070"/>
                    </a:lnTo>
                    <a:lnTo>
                      <a:pt x="355" y="1071"/>
                    </a:lnTo>
                    <a:lnTo>
                      <a:pt x="355" y="1073"/>
                    </a:lnTo>
                    <a:lnTo>
                      <a:pt x="355" y="1073"/>
                    </a:lnTo>
                    <a:lnTo>
                      <a:pt x="356" y="1075"/>
                    </a:lnTo>
                    <a:lnTo>
                      <a:pt x="356" y="1075"/>
                    </a:lnTo>
                    <a:lnTo>
                      <a:pt x="356" y="1075"/>
                    </a:lnTo>
                    <a:lnTo>
                      <a:pt x="358" y="1075"/>
                    </a:lnTo>
                    <a:lnTo>
                      <a:pt x="358" y="1075"/>
                    </a:lnTo>
                    <a:lnTo>
                      <a:pt x="358" y="1077"/>
                    </a:lnTo>
                    <a:lnTo>
                      <a:pt x="358" y="1077"/>
                    </a:lnTo>
                    <a:lnTo>
                      <a:pt x="358" y="1077"/>
                    </a:lnTo>
                    <a:lnTo>
                      <a:pt x="358" y="1077"/>
                    </a:lnTo>
                    <a:lnTo>
                      <a:pt x="360" y="1077"/>
                    </a:lnTo>
                    <a:lnTo>
                      <a:pt x="360" y="1077"/>
                    </a:lnTo>
                    <a:lnTo>
                      <a:pt x="360" y="1077"/>
                    </a:lnTo>
                    <a:lnTo>
                      <a:pt x="362" y="1075"/>
                    </a:lnTo>
                    <a:lnTo>
                      <a:pt x="362" y="1075"/>
                    </a:lnTo>
                    <a:lnTo>
                      <a:pt x="362" y="1073"/>
                    </a:lnTo>
                    <a:lnTo>
                      <a:pt x="362" y="1073"/>
                    </a:lnTo>
                    <a:lnTo>
                      <a:pt x="362" y="1073"/>
                    </a:lnTo>
                    <a:lnTo>
                      <a:pt x="362" y="1071"/>
                    </a:lnTo>
                    <a:lnTo>
                      <a:pt x="362" y="1071"/>
                    </a:lnTo>
                    <a:lnTo>
                      <a:pt x="362" y="1071"/>
                    </a:lnTo>
                    <a:lnTo>
                      <a:pt x="360" y="1070"/>
                    </a:lnTo>
                    <a:lnTo>
                      <a:pt x="360" y="1068"/>
                    </a:lnTo>
                    <a:lnTo>
                      <a:pt x="360" y="1066"/>
                    </a:lnTo>
                    <a:lnTo>
                      <a:pt x="360" y="1064"/>
                    </a:lnTo>
                    <a:lnTo>
                      <a:pt x="360" y="1062"/>
                    </a:lnTo>
                    <a:lnTo>
                      <a:pt x="360" y="1061"/>
                    </a:lnTo>
                    <a:lnTo>
                      <a:pt x="360" y="1061"/>
                    </a:lnTo>
                    <a:lnTo>
                      <a:pt x="362" y="1061"/>
                    </a:lnTo>
                    <a:lnTo>
                      <a:pt x="362" y="1059"/>
                    </a:lnTo>
                    <a:lnTo>
                      <a:pt x="362" y="1059"/>
                    </a:lnTo>
                    <a:lnTo>
                      <a:pt x="362" y="1059"/>
                    </a:lnTo>
                    <a:lnTo>
                      <a:pt x="362" y="1059"/>
                    </a:lnTo>
                    <a:lnTo>
                      <a:pt x="362" y="1057"/>
                    </a:lnTo>
                    <a:lnTo>
                      <a:pt x="362" y="1057"/>
                    </a:lnTo>
                    <a:lnTo>
                      <a:pt x="362" y="1055"/>
                    </a:lnTo>
                    <a:lnTo>
                      <a:pt x="360" y="1053"/>
                    </a:lnTo>
                    <a:lnTo>
                      <a:pt x="358" y="1051"/>
                    </a:lnTo>
                    <a:lnTo>
                      <a:pt x="358" y="1051"/>
                    </a:lnTo>
                    <a:lnTo>
                      <a:pt x="358" y="1051"/>
                    </a:lnTo>
                    <a:lnTo>
                      <a:pt x="356" y="1050"/>
                    </a:lnTo>
                    <a:lnTo>
                      <a:pt x="356" y="1050"/>
                    </a:lnTo>
                    <a:lnTo>
                      <a:pt x="356" y="1050"/>
                    </a:lnTo>
                    <a:lnTo>
                      <a:pt x="355" y="1050"/>
                    </a:lnTo>
                    <a:lnTo>
                      <a:pt x="353" y="1050"/>
                    </a:lnTo>
                    <a:lnTo>
                      <a:pt x="353" y="1050"/>
                    </a:lnTo>
                    <a:lnTo>
                      <a:pt x="351" y="1050"/>
                    </a:lnTo>
                    <a:lnTo>
                      <a:pt x="351" y="1050"/>
                    </a:lnTo>
                    <a:lnTo>
                      <a:pt x="349" y="1050"/>
                    </a:lnTo>
                    <a:lnTo>
                      <a:pt x="349" y="1050"/>
                    </a:lnTo>
                    <a:lnTo>
                      <a:pt x="347" y="1050"/>
                    </a:lnTo>
                    <a:lnTo>
                      <a:pt x="347" y="1050"/>
                    </a:lnTo>
                    <a:lnTo>
                      <a:pt x="346" y="1050"/>
                    </a:lnTo>
                    <a:lnTo>
                      <a:pt x="346" y="1050"/>
                    </a:lnTo>
                    <a:lnTo>
                      <a:pt x="344" y="1050"/>
                    </a:lnTo>
                    <a:lnTo>
                      <a:pt x="344" y="1048"/>
                    </a:lnTo>
                    <a:lnTo>
                      <a:pt x="344" y="1048"/>
                    </a:lnTo>
                    <a:lnTo>
                      <a:pt x="344" y="1048"/>
                    </a:lnTo>
                    <a:lnTo>
                      <a:pt x="342" y="1048"/>
                    </a:lnTo>
                    <a:lnTo>
                      <a:pt x="342" y="1046"/>
                    </a:lnTo>
                    <a:lnTo>
                      <a:pt x="340" y="1046"/>
                    </a:lnTo>
                    <a:lnTo>
                      <a:pt x="340" y="1044"/>
                    </a:lnTo>
                    <a:lnTo>
                      <a:pt x="340" y="1042"/>
                    </a:lnTo>
                    <a:lnTo>
                      <a:pt x="340" y="1042"/>
                    </a:lnTo>
                    <a:lnTo>
                      <a:pt x="340" y="1042"/>
                    </a:lnTo>
                    <a:lnTo>
                      <a:pt x="338" y="1042"/>
                    </a:lnTo>
                    <a:lnTo>
                      <a:pt x="338" y="1042"/>
                    </a:lnTo>
                    <a:lnTo>
                      <a:pt x="338" y="1042"/>
                    </a:lnTo>
                    <a:lnTo>
                      <a:pt x="338" y="1041"/>
                    </a:lnTo>
                    <a:lnTo>
                      <a:pt x="338" y="1041"/>
                    </a:lnTo>
                    <a:lnTo>
                      <a:pt x="338" y="1041"/>
                    </a:lnTo>
                    <a:lnTo>
                      <a:pt x="338" y="1041"/>
                    </a:lnTo>
                    <a:lnTo>
                      <a:pt x="338" y="1039"/>
                    </a:lnTo>
                    <a:lnTo>
                      <a:pt x="338" y="1039"/>
                    </a:lnTo>
                    <a:lnTo>
                      <a:pt x="338" y="1037"/>
                    </a:lnTo>
                    <a:lnTo>
                      <a:pt x="338" y="1037"/>
                    </a:lnTo>
                    <a:lnTo>
                      <a:pt x="338" y="1035"/>
                    </a:lnTo>
                    <a:lnTo>
                      <a:pt x="338" y="1035"/>
                    </a:lnTo>
                    <a:lnTo>
                      <a:pt x="340" y="1033"/>
                    </a:lnTo>
                    <a:lnTo>
                      <a:pt x="340" y="1032"/>
                    </a:lnTo>
                    <a:lnTo>
                      <a:pt x="342" y="1030"/>
                    </a:lnTo>
                    <a:lnTo>
                      <a:pt x="342" y="1030"/>
                    </a:lnTo>
                    <a:lnTo>
                      <a:pt x="342" y="1030"/>
                    </a:lnTo>
                    <a:lnTo>
                      <a:pt x="342" y="1030"/>
                    </a:lnTo>
                    <a:lnTo>
                      <a:pt x="342" y="1028"/>
                    </a:lnTo>
                    <a:lnTo>
                      <a:pt x="342" y="1028"/>
                    </a:lnTo>
                    <a:lnTo>
                      <a:pt x="342" y="1028"/>
                    </a:lnTo>
                    <a:lnTo>
                      <a:pt x="342" y="1028"/>
                    </a:lnTo>
                    <a:lnTo>
                      <a:pt x="344" y="1026"/>
                    </a:lnTo>
                    <a:lnTo>
                      <a:pt x="344" y="1026"/>
                    </a:lnTo>
                    <a:lnTo>
                      <a:pt x="344" y="1026"/>
                    </a:lnTo>
                    <a:lnTo>
                      <a:pt x="346" y="1026"/>
                    </a:lnTo>
                    <a:lnTo>
                      <a:pt x="347" y="1026"/>
                    </a:lnTo>
                    <a:lnTo>
                      <a:pt x="349" y="1026"/>
                    </a:lnTo>
                    <a:lnTo>
                      <a:pt x="349" y="1026"/>
                    </a:lnTo>
                    <a:lnTo>
                      <a:pt x="351" y="1026"/>
                    </a:lnTo>
                    <a:lnTo>
                      <a:pt x="353" y="1028"/>
                    </a:lnTo>
                    <a:lnTo>
                      <a:pt x="355" y="1028"/>
                    </a:lnTo>
                    <a:lnTo>
                      <a:pt x="356" y="1028"/>
                    </a:lnTo>
                    <a:lnTo>
                      <a:pt x="358" y="1028"/>
                    </a:lnTo>
                    <a:lnTo>
                      <a:pt x="360" y="1028"/>
                    </a:lnTo>
                    <a:lnTo>
                      <a:pt x="362" y="1028"/>
                    </a:lnTo>
                    <a:lnTo>
                      <a:pt x="362" y="1030"/>
                    </a:lnTo>
                    <a:lnTo>
                      <a:pt x="364" y="1030"/>
                    </a:lnTo>
                    <a:lnTo>
                      <a:pt x="364" y="1030"/>
                    </a:lnTo>
                    <a:lnTo>
                      <a:pt x="367" y="1028"/>
                    </a:lnTo>
                    <a:lnTo>
                      <a:pt x="367" y="1028"/>
                    </a:lnTo>
                    <a:lnTo>
                      <a:pt x="369" y="1026"/>
                    </a:lnTo>
                    <a:lnTo>
                      <a:pt x="371" y="1024"/>
                    </a:lnTo>
                    <a:lnTo>
                      <a:pt x="373" y="1024"/>
                    </a:lnTo>
                    <a:lnTo>
                      <a:pt x="375" y="1023"/>
                    </a:lnTo>
                    <a:lnTo>
                      <a:pt x="375" y="1021"/>
                    </a:lnTo>
                    <a:lnTo>
                      <a:pt x="376" y="1019"/>
                    </a:lnTo>
                    <a:lnTo>
                      <a:pt x="378" y="1019"/>
                    </a:lnTo>
                    <a:lnTo>
                      <a:pt x="380" y="1017"/>
                    </a:lnTo>
                    <a:lnTo>
                      <a:pt x="382" y="1015"/>
                    </a:lnTo>
                    <a:lnTo>
                      <a:pt x="382" y="1013"/>
                    </a:lnTo>
                    <a:lnTo>
                      <a:pt x="382" y="1013"/>
                    </a:lnTo>
                    <a:lnTo>
                      <a:pt x="382" y="1012"/>
                    </a:lnTo>
                    <a:lnTo>
                      <a:pt x="382" y="1012"/>
                    </a:lnTo>
                    <a:lnTo>
                      <a:pt x="382" y="1010"/>
                    </a:lnTo>
                    <a:lnTo>
                      <a:pt x="380" y="1010"/>
                    </a:lnTo>
                    <a:lnTo>
                      <a:pt x="380" y="1010"/>
                    </a:lnTo>
                    <a:lnTo>
                      <a:pt x="378" y="1012"/>
                    </a:lnTo>
                    <a:lnTo>
                      <a:pt x="378" y="1012"/>
                    </a:lnTo>
                    <a:lnTo>
                      <a:pt x="376" y="1012"/>
                    </a:lnTo>
                    <a:lnTo>
                      <a:pt x="376" y="1012"/>
                    </a:lnTo>
                    <a:lnTo>
                      <a:pt x="375" y="1012"/>
                    </a:lnTo>
                    <a:lnTo>
                      <a:pt x="375" y="1012"/>
                    </a:lnTo>
                    <a:lnTo>
                      <a:pt x="375" y="1012"/>
                    </a:lnTo>
                    <a:lnTo>
                      <a:pt x="373" y="1010"/>
                    </a:lnTo>
                    <a:lnTo>
                      <a:pt x="373" y="1010"/>
                    </a:lnTo>
                    <a:lnTo>
                      <a:pt x="373" y="1008"/>
                    </a:lnTo>
                    <a:lnTo>
                      <a:pt x="373" y="1006"/>
                    </a:lnTo>
                    <a:lnTo>
                      <a:pt x="373" y="1006"/>
                    </a:lnTo>
                    <a:lnTo>
                      <a:pt x="373" y="1004"/>
                    </a:lnTo>
                    <a:lnTo>
                      <a:pt x="373" y="1004"/>
                    </a:lnTo>
                    <a:lnTo>
                      <a:pt x="373" y="1003"/>
                    </a:lnTo>
                    <a:lnTo>
                      <a:pt x="371" y="1003"/>
                    </a:lnTo>
                    <a:lnTo>
                      <a:pt x="371" y="1003"/>
                    </a:lnTo>
                    <a:lnTo>
                      <a:pt x="371" y="1001"/>
                    </a:lnTo>
                    <a:lnTo>
                      <a:pt x="369" y="1001"/>
                    </a:lnTo>
                    <a:lnTo>
                      <a:pt x="369" y="999"/>
                    </a:lnTo>
                    <a:lnTo>
                      <a:pt x="369" y="999"/>
                    </a:lnTo>
                    <a:lnTo>
                      <a:pt x="369" y="999"/>
                    </a:lnTo>
                    <a:lnTo>
                      <a:pt x="367" y="997"/>
                    </a:lnTo>
                    <a:lnTo>
                      <a:pt x="367" y="997"/>
                    </a:lnTo>
                    <a:lnTo>
                      <a:pt x="367" y="997"/>
                    </a:lnTo>
                    <a:lnTo>
                      <a:pt x="367" y="995"/>
                    </a:lnTo>
                    <a:lnTo>
                      <a:pt x="367" y="995"/>
                    </a:lnTo>
                    <a:lnTo>
                      <a:pt x="367" y="994"/>
                    </a:lnTo>
                    <a:lnTo>
                      <a:pt x="367" y="994"/>
                    </a:lnTo>
                    <a:lnTo>
                      <a:pt x="367" y="992"/>
                    </a:lnTo>
                    <a:lnTo>
                      <a:pt x="366" y="990"/>
                    </a:lnTo>
                    <a:lnTo>
                      <a:pt x="366" y="988"/>
                    </a:lnTo>
                    <a:lnTo>
                      <a:pt x="366" y="986"/>
                    </a:lnTo>
                    <a:lnTo>
                      <a:pt x="366" y="985"/>
                    </a:lnTo>
                    <a:lnTo>
                      <a:pt x="364" y="985"/>
                    </a:lnTo>
                    <a:lnTo>
                      <a:pt x="364" y="983"/>
                    </a:lnTo>
                    <a:lnTo>
                      <a:pt x="364" y="983"/>
                    </a:lnTo>
                    <a:lnTo>
                      <a:pt x="364" y="981"/>
                    </a:lnTo>
                    <a:lnTo>
                      <a:pt x="364" y="981"/>
                    </a:lnTo>
                    <a:lnTo>
                      <a:pt x="366" y="979"/>
                    </a:lnTo>
                    <a:lnTo>
                      <a:pt x="367" y="981"/>
                    </a:lnTo>
                    <a:lnTo>
                      <a:pt x="369" y="981"/>
                    </a:lnTo>
                    <a:lnTo>
                      <a:pt x="369" y="981"/>
                    </a:lnTo>
                    <a:lnTo>
                      <a:pt x="371" y="981"/>
                    </a:lnTo>
                    <a:lnTo>
                      <a:pt x="373" y="979"/>
                    </a:lnTo>
                    <a:lnTo>
                      <a:pt x="375" y="979"/>
                    </a:lnTo>
                    <a:lnTo>
                      <a:pt x="378" y="977"/>
                    </a:lnTo>
                    <a:lnTo>
                      <a:pt x="378" y="977"/>
                    </a:lnTo>
                    <a:lnTo>
                      <a:pt x="380" y="977"/>
                    </a:lnTo>
                    <a:lnTo>
                      <a:pt x="382" y="977"/>
                    </a:lnTo>
                    <a:lnTo>
                      <a:pt x="382" y="977"/>
                    </a:lnTo>
                    <a:lnTo>
                      <a:pt x="384" y="976"/>
                    </a:lnTo>
                    <a:lnTo>
                      <a:pt x="384" y="976"/>
                    </a:lnTo>
                    <a:lnTo>
                      <a:pt x="385" y="976"/>
                    </a:lnTo>
                    <a:lnTo>
                      <a:pt x="385" y="974"/>
                    </a:lnTo>
                    <a:lnTo>
                      <a:pt x="387" y="974"/>
                    </a:lnTo>
                    <a:lnTo>
                      <a:pt x="387" y="970"/>
                    </a:lnTo>
                    <a:lnTo>
                      <a:pt x="387" y="968"/>
                    </a:lnTo>
                    <a:lnTo>
                      <a:pt x="385" y="966"/>
                    </a:lnTo>
                    <a:lnTo>
                      <a:pt x="385" y="965"/>
                    </a:lnTo>
                    <a:lnTo>
                      <a:pt x="385" y="963"/>
                    </a:lnTo>
                    <a:lnTo>
                      <a:pt x="384" y="963"/>
                    </a:lnTo>
                    <a:lnTo>
                      <a:pt x="384" y="961"/>
                    </a:lnTo>
                    <a:lnTo>
                      <a:pt x="382" y="959"/>
                    </a:lnTo>
                    <a:lnTo>
                      <a:pt x="382" y="959"/>
                    </a:lnTo>
                    <a:lnTo>
                      <a:pt x="380" y="957"/>
                    </a:lnTo>
                    <a:lnTo>
                      <a:pt x="380" y="957"/>
                    </a:lnTo>
                    <a:lnTo>
                      <a:pt x="378" y="956"/>
                    </a:lnTo>
                    <a:lnTo>
                      <a:pt x="378" y="956"/>
                    </a:lnTo>
                    <a:lnTo>
                      <a:pt x="378" y="956"/>
                    </a:lnTo>
                    <a:lnTo>
                      <a:pt x="378" y="956"/>
                    </a:lnTo>
                    <a:lnTo>
                      <a:pt x="378" y="954"/>
                    </a:lnTo>
                    <a:lnTo>
                      <a:pt x="378" y="954"/>
                    </a:lnTo>
                    <a:lnTo>
                      <a:pt x="378" y="954"/>
                    </a:lnTo>
                    <a:lnTo>
                      <a:pt x="380" y="952"/>
                    </a:lnTo>
                    <a:lnTo>
                      <a:pt x="382" y="952"/>
                    </a:lnTo>
                    <a:lnTo>
                      <a:pt x="384" y="952"/>
                    </a:lnTo>
                    <a:lnTo>
                      <a:pt x="387" y="952"/>
                    </a:lnTo>
                    <a:lnTo>
                      <a:pt x="389" y="952"/>
                    </a:lnTo>
                    <a:lnTo>
                      <a:pt x="391" y="954"/>
                    </a:lnTo>
                    <a:lnTo>
                      <a:pt x="393" y="956"/>
                    </a:lnTo>
                    <a:lnTo>
                      <a:pt x="396" y="957"/>
                    </a:lnTo>
                    <a:lnTo>
                      <a:pt x="396" y="957"/>
                    </a:lnTo>
                    <a:lnTo>
                      <a:pt x="396" y="957"/>
                    </a:lnTo>
                    <a:lnTo>
                      <a:pt x="398" y="959"/>
                    </a:lnTo>
                    <a:lnTo>
                      <a:pt x="398" y="959"/>
                    </a:lnTo>
                    <a:lnTo>
                      <a:pt x="398" y="959"/>
                    </a:lnTo>
                    <a:lnTo>
                      <a:pt x="398" y="959"/>
                    </a:lnTo>
                    <a:lnTo>
                      <a:pt x="398" y="959"/>
                    </a:lnTo>
                    <a:lnTo>
                      <a:pt x="400" y="961"/>
                    </a:lnTo>
                    <a:lnTo>
                      <a:pt x="400" y="961"/>
                    </a:lnTo>
                    <a:lnTo>
                      <a:pt x="400" y="961"/>
                    </a:lnTo>
                    <a:lnTo>
                      <a:pt x="400" y="961"/>
                    </a:lnTo>
                    <a:lnTo>
                      <a:pt x="400" y="961"/>
                    </a:lnTo>
                    <a:lnTo>
                      <a:pt x="400" y="961"/>
                    </a:lnTo>
                    <a:lnTo>
                      <a:pt x="402" y="961"/>
                    </a:lnTo>
                    <a:lnTo>
                      <a:pt x="402" y="961"/>
                    </a:lnTo>
                    <a:lnTo>
                      <a:pt x="402" y="961"/>
                    </a:lnTo>
                    <a:lnTo>
                      <a:pt x="403" y="961"/>
                    </a:lnTo>
                    <a:lnTo>
                      <a:pt x="403" y="959"/>
                    </a:lnTo>
                    <a:lnTo>
                      <a:pt x="403" y="959"/>
                    </a:lnTo>
                    <a:lnTo>
                      <a:pt x="403" y="959"/>
                    </a:lnTo>
                    <a:lnTo>
                      <a:pt x="405" y="957"/>
                    </a:lnTo>
                    <a:lnTo>
                      <a:pt x="405" y="957"/>
                    </a:lnTo>
                    <a:lnTo>
                      <a:pt x="405" y="957"/>
                    </a:lnTo>
                    <a:lnTo>
                      <a:pt x="407" y="956"/>
                    </a:lnTo>
                    <a:lnTo>
                      <a:pt x="409" y="956"/>
                    </a:lnTo>
                    <a:lnTo>
                      <a:pt x="409" y="956"/>
                    </a:lnTo>
                    <a:lnTo>
                      <a:pt x="409" y="956"/>
                    </a:lnTo>
                    <a:lnTo>
                      <a:pt x="409" y="954"/>
                    </a:lnTo>
                    <a:lnTo>
                      <a:pt x="411" y="952"/>
                    </a:lnTo>
                    <a:lnTo>
                      <a:pt x="411" y="952"/>
                    </a:lnTo>
                    <a:lnTo>
                      <a:pt x="411" y="952"/>
                    </a:lnTo>
                    <a:lnTo>
                      <a:pt x="413" y="950"/>
                    </a:lnTo>
                    <a:lnTo>
                      <a:pt x="413" y="948"/>
                    </a:lnTo>
                    <a:lnTo>
                      <a:pt x="414" y="947"/>
                    </a:lnTo>
                    <a:lnTo>
                      <a:pt x="414" y="945"/>
                    </a:lnTo>
                    <a:lnTo>
                      <a:pt x="414" y="943"/>
                    </a:lnTo>
                    <a:lnTo>
                      <a:pt x="414" y="941"/>
                    </a:lnTo>
                    <a:lnTo>
                      <a:pt x="414" y="941"/>
                    </a:lnTo>
                    <a:lnTo>
                      <a:pt x="414" y="939"/>
                    </a:lnTo>
                    <a:lnTo>
                      <a:pt x="414" y="939"/>
                    </a:lnTo>
                    <a:lnTo>
                      <a:pt x="414" y="939"/>
                    </a:lnTo>
                    <a:lnTo>
                      <a:pt x="413" y="938"/>
                    </a:lnTo>
                    <a:lnTo>
                      <a:pt x="413" y="938"/>
                    </a:lnTo>
                    <a:lnTo>
                      <a:pt x="413" y="936"/>
                    </a:lnTo>
                    <a:lnTo>
                      <a:pt x="411" y="934"/>
                    </a:lnTo>
                    <a:lnTo>
                      <a:pt x="409" y="932"/>
                    </a:lnTo>
                    <a:lnTo>
                      <a:pt x="409" y="932"/>
                    </a:lnTo>
                    <a:lnTo>
                      <a:pt x="409" y="930"/>
                    </a:lnTo>
                    <a:lnTo>
                      <a:pt x="407" y="930"/>
                    </a:lnTo>
                    <a:lnTo>
                      <a:pt x="405" y="930"/>
                    </a:lnTo>
                    <a:lnTo>
                      <a:pt x="403" y="930"/>
                    </a:lnTo>
                    <a:lnTo>
                      <a:pt x="403" y="930"/>
                    </a:lnTo>
                    <a:lnTo>
                      <a:pt x="402" y="930"/>
                    </a:lnTo>
                    <a:lnTo>
                      <a:pt x="400" y="930"/>
                    </a:lnTo>
                    <a:lnTo>
                      <a:pt x="400" y="930"/>
                    </a:lnTo>
                    <a:lnTo>
                      <a:pt x="398" y="930"/>
                    </a:lnTo>
                    <a:lnTo>
                      <a:pt x="396" y="932"/>
                    </a:lnTo>
                    <a:lnTo>
                      <a:pt x="394" y="932"/>
                    </a:lnTo>
                    <a:lnTo>
                      <a:pt x="394" y="932"/>
                    </a:lnTo>
                    <a:lnTo>
                      <a:pt x="393" y="932"/>
                    </a:lnTo>
                    <a:lnTo>
                      <a:pt x="391" y="934"/>
                    </a:lnTo>
                    <a:lnTo>
                      <a:pt x="391" y="934"/>
                    </a:lnTo>
                    <a:lnTo>
                      <a:pt x="389" y="936"/>
                    </a:lnTo>
                    <a:lnTo>
                      <a:pt x="387" y="936"/>
                    </a:lnTo>
                    <a:lnTo>
                      <a:pt x="387" y="938"/>
                    </a:lnTo>
                    <a:lnTo>
                      <a:pt x="385" y="938"/>
                    </a:lnTo>
                    <a:lnTo>
                      <a:pt x="384" y="938"/>
                    </a:lnTo>
                    <a:lnTo>
                      <a:pt x="384" y="939"/>
                    </a:lnTo>
                    <a:lnTo>
                      <a:pt x="382" y="939"/>
                    </a:lnTo>
                    <a:lnTo>
                      <a:pt x="382" y="939"/>
                    </a:lnTo>
                    <a:lnTo>
                      <a:pt x="382" y="939"/>
                    </a:lnTo>
                    <a:lnTo>
                      <a:pt x="380" y="939"/>
                    </a:lnTo>
                    <a:lnTo>
                      <a:pt x="380" y="939"/>
                    </a:lnTo>
                    <a:lnTo>
                      <a:pt x="380" y="939"/>
                    </a:lnTo>
                    <a:lnTo>
                      <a:pt x="380" y="939"/>
                    </a:lnTo>
                    <a:lnTo>
                      <a:pt x="378" y="938"/>
                    </a:lnTo>
                    <a:lnTo>
                      <a:pt x="378" y="938"/>
                    </a:lnTo>
                    <a:lnTo>
                      <a:pt x="378" y="938"/>
                    </a:lnTo>
                    <a:lnTo>
                      <a:pt x="378" y="936"/>
                    </a:lnTo>
                    <a:lnTo>
                      <a:pt x="378" y="936"/>
                    </a:lnTo>
                    <a:lnTo>
                      <a:pt x="378" y="934"/>
                    </a:lnTo>
                    <a:lnTo>
                      <a:pt x="378" y="934"/>
                    </a:lnTo>
                    <a:lnTo>
                      <a:pt x="378" y="934"/>
                    </a:lnTo>
                    <a:lnTo>
                      <a:pt x="378" y="934"/>
                    </a:lnTo>
                    <a:lnTo>
                      <a:pt x="378" y="934"/>
                    </a:lnTo>
                    <a:lnTo>
                      <a:pt x="378" y="934"/>
                    </a:lnTo>
                    <a:lnTo>
                      <a:pt x="378" y="932"/>
                    </a:lnTo>
                    <a:lnTo>
                      <a:pt x="378" y="932"/>
                    </a:lnTo>
                    <a:lnTo>
                      <a:pt x="378" y="932"/>
                    </a:lnTo>
                    <a:lnTo>
                      <a:pt x="378" y="932"/>
                    </a:lnTo>
                    <a:lnTo>
                      <a:pt x="380" y="932"/>
                    </a:lnTo>
                    <a:lnTo>
                      <a:pt x="380" y="932"/>
                    </a:lnTo>
                    <a:lnTo>
                      <a:pt x="380" y="932"/>
                    </a:lnTo>
                    <a:lnTo>
                      <a:pt x="382" y="930"/>
                    </a:lnTo>
                    <a:lnTo>
                      <a:pt x="385" y="928"/>
                    </a:lnTo>
                    <a:lnTo>
                      <a:pt x="385" y="927"/>
                    </a:lnTo>
                    <a:lnTo>
                      <a:pt x="387" y="925"/>
                    </a:lnTo>
                    <a:lnTo>
                      <a:pt x="389" y="923"/>
                    </a:lnTo>
                    <a:lnTo>
                      <a:pt x="389" y="923"/>
                    </a:lnTo>
                    <a:lnTo>
                      <a:pt x="389" y="921"/>
                    </a:lnTo>
                    <a:lnTo>
                      <a:pt x="389" y="919"/>
                    </a:lnTo>
                    <a:lnTo>
                      <a:pt x="389" y="918"/>
                    </a:lnTo>
                    <a:lnTo>
                      <a:pt x="387" y="918"/>
                    </a:lnTo>
                    <a:lnTo>
                      <a:pt x="385" y="916"/>
                    </a:lnTo>
                    <a:lnTo>
                      <a:pt x="384" y="914"/>
                    </a:lnTo>
                    <a:lnTo>
                      <a:pt x="384" y="914"/>
                    </a:lnTo>
                    <a:lnTo>
                      <a:pt x="382" y="912"/>
                    </a:lnTo>
                    <a:lnTo>
                      <a:pt x="380" y="912"/>
                    </a:lnTo>
                    <a:lnTo>
                      <a:pt x="378" y="910"/>
                    </a:lnTo>
                    <a:lnTo>
                      <a:pt x="378" y="910"/>
                    </a:lnTo>
                    <a:lnTo>
                      <a:pt x="376" y="909"/>
                    </a:lnTo>
                    <a:lnTo>
                      <a:pt x="376" y="909"/>
                    </a:lnTo>
                    <a:lnTo>
                      <a:pt x="376" y="907"/>
                    </a:lnTo>
                    <a:lnTo>
                      <a:pt x="375" y="907"/>
                    </a:lnTo>
                    <a:lnTo>
                      <a:pt x="375" y="905"/>
                    </a:lnTo>
                    <a:lnTo>
                      <a:pt x="375" y="905"/>
                    </a:lnTo>
                    <a:lnTo>
                      <a:pt x="375" y="905"/>
                    </a:lnTo>
                    <a:lnTo>
                      <a:pt x="375" y="905"/>
                    </a:lnTo>
                    <a:lnTo>
                      <a:pt x="375" y="903"/>
                    </a:lnTo>
                    <a:lnTo>
                      <a:pt x="375" y="903"/>
                    </a:lnTo>
                    <a:lnTo>
                      <a:pt x="373" y="903"/>
                    </a:lnTo>
                    <a:lnTo>
                      <a:pt x="373" y="903"/>
                    </a:lnTo>
                    <a:lnTo>
                      <a:pt x="373" y="903"/>
                    </a:lnTo>
                    <a:lnTo>
                      <a:pt x="373" y="903"/>
                    </a:lnTo>
                    <a:lnTo>
                      <a:pt x="373" y="903"/>
                    </a:lnTo>
                    <a:lnTo>
                      <a:pt x="373" y="903"/>
                    </a:lnTo>
                    <a:lnTo>
                      <a:pt x="373" y="903"/>
                    </a:lnTo>
                    <a:lnTo>
                      <a:pt x="373" y="905"/>
                    </a:lnTo>
                    <a:lnTo>
                      <a:pt x="371" y="905"/>
                    </a:lnTo>
                    <a:lnTo>
                      <a:pt x="371" y="905"/>
                    </a:lnTo>
                    <a:lnTo>
                      <a:pt x="371" y="905"/>
                    </a:lnTo>
                    <a:lnTo>
                      <a:pt x="371" y="905"/>
                    </a:lnTo>
                    <a:lnTo>
                      <a:pt x="371" y="905"/>
                    </a:lnTo>
                    <a:lnTo>
                      <a:pt x="371" y="905"/>
                    </a:lnTo>
                    <a:lnTo>
                      <a:pt x="369" y="903"/>
                    </a:lnTo>
                    <a:lnTo>
                      <a:pt x="369" y="903"/>
                    </a:lnTo>
                    <a:lnTo>
                      <a:pt x="369" y="903"/>
                    </a:lnTo>
                    <a:lnTo>
                      <a:pt x="369" y="903"/>
                    </a:lnTo>
                    <a:lnTo>
                      <a:pt x="369" y="903"/>
                    </a:lnTo>
                    <a:lnTo>
                      <a:pt x="369" y="903"/>
                    </a:lnTo>
                    <a:lnTo>
                      <a:pt x="369" y="901"/>
                    </a:lnTo>
                    <a:lnTo>
                      <a:pt x="367" y="901"/>
                    </a:lnTo>
                    <a:lnTo>
                      <a:pt x="367" y="901"/>
                    </a:lnTo>
                    <a:lnTo>
                      <a:pt x="367" y="901"/>
                    </a:lnTo>
                    <a:lnTo>
                      <a:pt x="367" y="901"/>
                    </a:lnTo>
                    <a:lnTo>
                      <a:pt x="367" y="900"/>
                    </a:lnTo>
                    <a:lnTo>
                      <a:pt x="367" y="900"/>
                    </a:lnTo>
                    <a:lnTo>
                      <a:pt x="367" y="900"/>
                    </a:lnTo>
                    <a:lnTo>
                      <a:pt x="367" y="900"/>
                    </a:lnTo>
                    <a:lnTo>
                      <a:pt x="367" y="900"/>
                    </a:lnTo>
                    <a:lnTo>
                      <a:pt x="366" y="900"/>
                    </a:lnTo>
                    <a:lnTo>
                      <a:pt x="366" y="900"/>
                    </a:lnTo>
                    <a:lnTo>
                      <a:pt x="366" y="900"/>
                    </a:lnTo>
                    <a:lnTo>
                      <a:pt x="366" y="900"/>
                    </a:lnTo>
                    <a:lnTo>
                      <a:pt x="366" y="900"/>
                    </a:lnTo>
                    <a:lnTo>
                      <a:pt x="366" y="898"/>
                    </a:lnTo>
                    <a:lnTo>
                      <a:pt x="364" y="898"/>
                    </a:lnTo>
                    <a:lnTo>
                      <a:pt x="364" y="898"/>
                    </a:lnTo>
                    <a:lnTo>
                      <a:pt x="364" y="898"/>
                    </a:lnTo>
                    <a:lnTo>
                      <a:pt x="364" y="898"/>
                    </a:lnTo>
                    <a:lnTo>
                      <a:pt x="364" y="898"/>
                    </a:lnTo>
                    <a:lnTo>
                      <a:pt x="364" y="896"/>
                    </a:lnTo>
                    <a:lnTo>
                      <a:pt x="364" y="896"/>
                    </a:lnTo>
                    <a:lnTo>
                      <a:pt x="364" y="896"/>
                    </a:lnTo>
                    <a:lnTo>
                      <a:pt x="364" y="896"/>
                    </a:lnTo>
                    <a:lnTo>
                      <a:pt x="364" y="896"/>
                    </a:lnTo>
                    <a:lnTo>
                      <a:pt x="364" y="896"/>
                    </a:lnTo>
                    <a:lnTo>
                      <a:pt x="364" y="896"/>
                    </a:lnTo>
                    <a:lnTo>
                      <a:pt x="362" y="896"/>
                    </a:lnTo>
                    <a:lnTo>
                      <a:pt x="362" y="896"/>
                    </a:lnTo>
                    <a:lnTo>
                      <a:pt x="362" y="896"/>
                    </a:lnTo>
                    <a:lnTo>
                      <a:pt x="362" y="896"/>
                    </a:lnTo>
                    <a:lnTo>
                      <a:pt x="362" y="896"/>
                    </a:lnTo>
                    <a:lnTo>
                      <a:pt x="362" y="896"/>
                    </a:lnTo>
                    <a:lnTo>
                      <a:pt x="362" y="896"/>
                    </a:lnTo>
                    <a:lnTo>
                      <a:pt x="362" y="896"/>
                    </a:lnTo>
                    <a:lnTo>
                      <a:pt x="360" y="896"/>
                    </a:lnTo>
                    <a:lnTo>
                      <a:pt x="360" y="896"/>
                    </a:lnTo>
                    <a:lnTo>
                      <a:pt x="360" y="896"/>
                    </a:lnTo>
                    <a:lnTo>
                      <a:pt x="360" y="896"/>
                    </a:lnTo>
                    <a:lnTo>
                      <a:pt x="360" y="896"/>
                    </a:lnTo>
                    <a:lnTo>
                      <a:pt x="358" y="896"/>
                    </a:lnTo>
                    <a:lnTo>
                      <a:pt x="358" y="896"/>
                    </a:lnTo>
                    <a:lnTo>
                      <a:pt x="358" y="898"/>
                    </a:lnTo>
                    <a:lnTo>
                      <a:pt x="358" y="898"/>
                    </a:lnTo>
                    <a:lnTo>
                      <a:pt x="358" y="898"/>
                    </a:lnTo>
                    <a:lnTo>
                      <a:pt x="358" y="898"/>
                    </a:lnTo>
                    <a:lnTo>
                      <a:pt x="358" y="898"/>
                    </a:lnTo>
                    <a:lnTo>
                      <a:pt x="356" y="898"/>
                    </a:lnTo>
                    <a:lnTo>
                      <a:pt x="356" y="898"/>
                    </a:lnTo>
                    <a:lnTo>
                      <a:pt x="356" y="898"/>
                    </a:lnTo>
                    <a:lnTo>
                      <a:pt x="356" y="898"/>
                    </a:lnTo>
                    <a:lnTo>
                      <a:pt x="356" y="898"/>
                    </a:lnTo>
                    <a:lnTo>
                      <a:pt x="356" y="898"/>
                    </a:lnTo>
                    <a:lnTo>
                      <a:pt x="356" y="898"/>
                    </a:lnTo>
                    <a:lnTo>
                      <a:pt x="356" y="898"/>
                    </a:lnTo>
                    <a:lnTo>
                      <a:pt x="355" y="898"/>
                    </a:lnTo>
                    <a:lnTo>
                      <a:pt x="355" y="898"/>
                    </a:lnTo>
                    <a:lnTo>
                      <a:pt x="355" y="898"/>
                    </a:lnTo>
                    <a:lnTo>
                      <a:pt x="355" y="898"/>
                    </a:lnTo>
                    <a:lnTo>
                      <a:pt x="355" y="898"/>
                    </a:lnTo>
                    <a:lnTo>
                      <a:pt x="355" y="898"/>
                    </a:lnTo>
                    <a:lnTo>
                      <a:pt x="353" y="898"/>
                    </a:lnTo>
                    <a:lnTo>
                      <a:pt x="353" y="898"/>
                    </a:lnTo>
                    <a:lnTo>
                      <a:pt x="353" y="896"/>
                    </a:lnTo>
                    <a:lnTo>
                      <a:pt x="353" y="896"/>
                    </a:lnTo>
                    <a:lnTo>
                      <a:pt x="353" y="896"/>
                    </a:lnTo>
                    <a:lnTo>
                      <a:pt x="353" y="896"/>
                    </a:lnTo>
                    <a:lnTo>
                      <a:pt x="353" y="898"/>
                    </a:lnTo>
                    <a:lnTo>
                      <a:pt x="353" y="898"/>
                    </a:lnTo>
                    <a:lnTo>
                      <a:pt x="353" y="898"/>
                    </a:lnTo>
                    <a:lnTo>
                      <a:pt x="353" y="898"/>
                    </a:lnTo>
                    <a:lnTo>
                      <a:pt x="353" y="898"/>
                    </a:lnTo>
                    <a:lnTo>
                      <a:pt x="353" y="900"/>
                    </a:lnTo>
                    <a:lnTo>
                      <a:pt x="353" y="900"/>
                    </a:lnTo>
                    <a:lnTo>
                      <a:pt x="351" y="900"/>
                    </a:lnTo>
                    <a:lnTo>
                      <a:pt x="351" y="900"/>
                    </a:lnTo>
                    <a:lnTo>
                      <a:pt x="351" y="900"/>
                    </a:lnTo>
                    <a:lnTo>
                      <a:pt x="351" y="900"/>
                    </a:lnTo>
                    <a:lnTo>
                      <a:pt x="351" y="900"/>
                    </a:lnTo>
                    <a:lnTo>
                      <a:pt x="349" y="900"/>
                    </a:lnTo>
                    <a:lnTo>
                      <a:pt x="349" y="898"/>
                    </a:lnTo>
                    <a:lnTo>
                      <a:pt x="349" y="898"/>
                    </a:lnTo>
                    <a:lnTo>
                      <a:pt x="349" y="898"/>
                    </a:lnTo>
                    <a:lnTo>
                      <a:pt x="347" y="900"/>
                    </a:lnTo>
                    <a:lnTo>
                      <a:pt x="347" y="900"/>
                    </a:lnTo>
                    <a:lnTo>
                      <a:pt x="347" y="900"/>
                    </a:lnTo>
                    <a:lnTo>
                      <a:pt x="347" y="900"/>
                    </a:lnTo>
                    <a:lnTo>
                      <a:pt x="347" y="901"/>
                    </a:lnTo>
                    <a:lnTo>
                      <a:pt x="347" y="901"/>
                    </a:lnTo>
                    <a:lnTo>
                      <a:pt x="347" y="901"/>
                    </a:lnTo>
                    <a:lnTo>
                      <a:pt x="347" y="901"/>
                    </a:lnTo>
                    <a:lnTo>
                      <a:pt x="346" y="901"/>
                    </a:lnTo>
                    <a:lnTo>
                      <a:pt x="346" y="901"/>
                    </a:lnTo>
                    <a:lnTo>
                      <a:pt x="346" y="901"/>
                    </a:lnTo>
                    <a:lnTo>
                      <a:pt x="346" y="901"/>
                    </a:lnTo>
                    <a:lnTo>
                      <a:pt x="346" y="900"/>
                    </a:lnTo>
                    <a:lnTo>
                      <a:pt x="346" y="900"/>
                    </a:lnTo>
                    <a:lnTo>
                      <a:pt x="346" y="900"/>
                    </a:lnTo>
                    <a:lnTo>
                      <a:pt x="346" y="900"/>
                    </a:lnTo>
                    <a:lnTo>
                      <a:pt x="346" y="900"/>
                    </a:lnTo>
                    <a:lnTo>
                      <a:pt x="344" y="900"/>
                    </a:lnTo>
                    <a:lnTo>
                      <a:pt x="344" y="901"/>
                    </a:lnTo>
                    <a:lnTo>
                      <a:pt x="344" y="901"/>
                    </a:lnTo>
                    <a:lnTo>
                      <a:pt x="344" y="901"/>
                    </a:lnTo>
                    <a:lnTo>
                      <a:pt x="344" y="901"/>
                    </a:lnTo>
                    <a:lnTo>
                      <a:pt x="342" y="901"/>
                    </a:lnTo>
                    <a:lnTo>
                      <a:pt x="342" y="901"/>
                    </a:lnTo>
                    <a:lnTo>
                      <a:pt x="342" y="900"/>
                    </a:lnTo>
                    <a:lnTo>
                      <a:pt x="342" y="900"/>
                    </a:lnTo>
                    <a:lnTo>
                      <a:pt x="342" y="900"/>
                    </a:lnTo>
                    <a:lnTo>
                      <a:pt x="340" y="900"/>
                    </a:lnTo>
                    <a:lnTo>
                      <a:pt x="340" y="900"/>
                    </a:lnTo>
                    <a:lnTo>
                      <a:pt x="340" y="900"/>
                    </a:lnTo>
                    <a:lnTo>
                      <a:pt x="340" y="900"/>
                    </a:lnTo>
                    <a:lnTo>
                      <a:pt x="340" y="900"/>
                    </a:lnTo>
                    <a:lnTo>
                      <a:pt x="340" y="900"/>
                    </a:lnTo>
                    <a:lnTo>
                      <a:pt x="338" y="900"/>
                    </a:lnTo>
                    <a:lnTo>
                      <a:pt x="338" y="900"/>
                    </a:lnTo>
                    <a:lnTo>
                      <a:pt x="338" y="900"/>
                    </a:lnTo>
                    <a:lnTo>
                      <a:pt x="338" y="898"/>
                    </a:lnTo>
                    <a:lnTo>
                      <a:pt x="338" y="898"/>
                    </a:lnTo>
                    <a:lnTo>
                      <a:pt x="337" y="900"/>
                    </a:lnTo>
                    <a:lnTo>
                      <a:pt x="337" y="900"/>
                    </a:lnTo>
                    <a:lnTo>
                      <a:pt x="337" y="900"/>
                    </a:lnTo>
                    <a:lnTo>
                      <a:pt x="337" y="900"/>
                    </a:lnTo>
                    <a:lnTo>
                      <a:pt x="337" y="900"/>
                    </a:lnTo>
                    <a:lnTo>
                      <a:pt x="337" y="900"/>
                    </a:lnTo>
                    <a:lnTo>
                      <a:pt x="335" y="900"/>
                    </a:lnTo>
                    <a:lnTo>
                      <a:pt x="335" y="900"/>
                    </a:lnTo>
                    <a:lnTo>
                      <a:pt x="335" y="900"/>
                    </a:lnTo>
                    <a:lnTo>
                      <a:pt x="335" y="900"/>
                    </a:lnTo>
                    <a:lnTo>
                      <a:pt x="333" y="900"/>
                    </a:lnTo>
                    <a:lnTo>
                      <a:pt x="333" y="900"/>
                    </a:lnTo>
                    <a:lnTo>
                      <a:pt x="333" y="900"/>
                    </a:lnTo>
                    <a:lnTo>
                      <a:pt x="333" y="900"/>
                    </a:lnTo>
                    <a:lnTo>
                      <a:pt x="331" y="900"/>
                    </a:lnTo>
                    <a:lnTo>
                      <a:pt x="331" y="900"/>
                    </a:lnTo>
                    <a:lnTo>
                      <a:pt x="331" y="900"/>
                    </a:lnTo>
                    <a:lnTo>
                      <a:pt x="331" y="900"/>
                    </a:lnTo>
                    <a:lnTo>
                      <a:pt x="331" y="900"/>
                    </a:lnTo>
                    <a:lnTo>
                      <a:pt x="331" y="901"/>
                    </a:lnTo>
                    <a:lnTo>
                      <a:pt x="331" y="901"/>
                    </a:lnTo>
                    <a:lnTo>
                      <a:pt x="329" y="901"/>
                    </a:lnTo>
                    <a:lnTo>
                      <a:pt x="329" y="900"/>
                    </a:lnTo>
                    <a:lnTo>
                      <a:pt x="329" y="900"/>
                    </a:lnTo>
                    <a:lnTo>
                      <a:pt x="329" y="901"/>
                    </a:lnTo>
                    <a:lnTo>
                      <a:pt x="329" y="901"/>
                    </a:lnTo>
                    <a:lnTo>
                      <a:pt x="329" y="901"/>
                    </a:lnTo>
                    <a:lnTo>
                      <a:pt x="328" y="901"/>
                    </a:lnTo>
                    <a:lnTo>
                      <a:pt x="328" y="901"/>
                    </a:lnTo>
                    <a:lnTo>
                      <a:pt x="328" y="901"/>
                    </a:lnTo>
                    <a:lnTo>
                      <a:pt x="326" y="901"/>
                    </a:lnTo>
                    <a:lnTo>
                      <a:pt x="326" y="901"/>
                    </a:lnTo>
                    <a:lnTo>
                      <a:pt x="326" y="901"/>
                    </a:lnTo>
                    <a:lnTo>
                      <a:pt x="326" y="901"/>
                    </a:lnTo>
                    <a:lnTo>
                      <a:pt x="324" y="901"/>
                    </a:lnTo>
                    <a:lnTo>
                      <a:pt x="324" y="901"/>
                    </a:lnTo>
                    <a:lnTo>
                      <a:pt x="324" y="900"/>
                    </a:lnTo>
                    <a:lnTo>
                      <a:pt x="324" y="900"/>
                    </a:lnTo>
                    <a:lnTo>
                      <a:pt x="324" y="900"/>
                    </a:lnTo>
                    <a:lnTo>
                      <a:pt x="324" y="900"/>
                    </a:lnTo>
                    <a:lnTo>
                      <a:pt x="322" y="900"/>
                    </a:lnTo>
                    <a:lnTo>
                      <a:pt x="322" y="900"/>
                    </a:lnTo>
                    <a:lnTo>
                      <a:pt x="322" y="900"/>
                    </a:lnTo>
                    <a:lnTo>
                      <a:pt x="322" y="900"/>
                    </a:lnTo>
                    <a:lnTo>
                      <a:pt x="322" y="900"/>
                    </a:lnTo>
                    <a:lnTo>
                      <a:pt x="322" y="900"/>
                    </a:lnTo>
                    <a:lnTo>
                      <a:pt x="322" y="900"/>
                    </a:lnTo>
                    <a:lnTo>
                      <a:pt x="322" y="900"/>
                    </a:lnTo>
                    <a:lnTo>
                      <a:pt x="320" y="900"/>
                    </a:lnTo>
                    <a:lnTo>
                      <a:pt x="320" y="900"/>
                    </a:lnTo>
                    <a:lnTo>
                      <a:pt x="320" y="900"/>
                    </a:lnTo>
                    <a:lnTo>
                      <a:pt x="320" y="900"/>
                    </a:lnTo>
                    <a:lnTo>
                      <a:pt x="320" y="898"/>
                    </a:lnTo>
                    <a:lnTo>
                      <a:pt x="320" y="900"/>
                    </a:lnTo>
                    <a:lnTo>
                      <a:pt x="320" y="900"/>
                    </a:lnTo>
                    <a:lnTo>
                      <a:pt x="320" y="900"/>
                    </a:lnTo>
                    <a:lnTo>
                      <a:pt x="318" y="900"/>
                    </a:lnTo>
                    <a:lnTo>
                      <a:pt x="318" y="900"/>
                    </a:lnTo>
                    <a:lnTo>
                      <a:pt x="318" y="900"/>
                    </a:lnTo>
                    <a:lnTo>
                      <a:pt x="318" y="898"/>
                    </a:lnTo>
                    <a:lnTo>
                      <a:pt x="318" y="898"/>
                    </a:lnTo>
                    <a:lnTo>
                      <a:pt x="317" y="898"/>
                    </a:lnTo>
                    <a:lnTo>
                      <a:pt x="317" y="898"/>
                    </a:lnTo>
                    <a:lnTo>
                      <a:pt x="317" y="898"/>
                    </a:lnTo>
                    <a:lnTo>
                      <a:pt x="317" y="898"/>
                    </a:lnTo>
                    <a:lnTo>
                      <a:pt x="317" y="898"/>
                    </a:lnTo>
                    <a:lnTo>
                      <a:pt x="317" y="898"/>
                    </a:lnTo>
                    <a:lnTo>
                      <a:pt x="315" y="898"/>
                    </a:lnTo>
                    <a:lnTo>
                      <a:pt x="315" y="898"/>
                    </a:lnTo>
                    <a:lnTo>
                      <a:pt x="315" y="898"/>
                    </a:lnTo>
                    <a:lnTo>
                      <a:pt x="315" y="898"/>
                    </a:lnTo>
                    <a:lnTo>
                      <a:pt x="315" y="898"/>
                    </a:lnTo>
                    <a:lnTo>
                      <a:pt x="313" y="898"/>
                    </a:lnTo>
                    <a:lnTo>
                      <a:pt x="313" y="898"/>
                    </a:lnTo>
                    <a:lnTo>
                      <a:pt x="313" y="898"/>
                    </a:lnTo>
                    <a:lnTo>
                      <a:pt x="311" y="900"/>
                    </a:lnTo>
                    <a:lnTo>
                      <a:pt x="311" y="900"/>
                    </a:lnTo>
                    <a:lnTo>
                      <a:pt x="311" y="900"/>
                    </a:lnTo>
                    <a:lnTo>
                      <a:pt x="311" y="900"/>
                    </a:lnTo>
                    <a:lnTo>
                      <a:pt x="311" y="900"/>
                    </a:lnTo>
                    <a:lnTo>
                      <a:pt x="311" y="900"/>
                    </a:lnTo>
                    <a:lnTo>
                      <a:pt x="311" y="900"/>
                    </a:lnTo>
                    <a:lnTo>
                      <a:pt x="309" y="901"/>
                    </a:lnTo>
                    <a:lnTo>
                      <a:pt x="309" y="901"/>
                    </a:lnTo>
                    <a:lnTo>
                      <a:pt x="309" y="901"/>
                    </a:lnTo>
                    <a:lnTo>
                      <a:pt x="309" y="901"/>
                    </a:lnTo>
                    <a:lnTo>
                      <a:pt x="309" y="901"/>
                    </a:lnTo>
                    <a:lnTo>
                      <a:pt x="308" y="903"/>
                    </a:lnTo>
                    <a:lnTo>
                      <a:pt x="308" y="903"/>
                    </a:lnTo>
                    <a:lnTo>
                      <a:pt x="308" y="903"/>
                    </a:lnTo>
                    <a:lnTo>
                      <a:pt x="308" y="903"/>
                    </a:lnTo>
                    <a:lnTo>
                      <a:pt x="306" y="903"/>
                    </a:lnTo>
                    <a:lnTo>
                      <a:pt x="306" y="903"/>
                    </a:lnTo>
                    <a:lnTo>
                      <a:pt x="306" y="903"/>
                    </a:lnTo>
                    <a:lnTo>
                      <a:pt x="306" y="903"/>
                    </a:lnTo>
                    <a:lnTo>
                      <a:pt x="306" y="903"/>
                    </a:lnTo>
                    <a:lnTo>
                      <a:pt x="304" y="903"/>
                    </a:lnTo>
                    <a:lnTo>
                      <a:pt x="304" y="903"/>
                    </a:lnTo>
                    <a:lnTo>
                      <a:pt x="304" y="903"/>
                    </a:lnTo>
                    <a:lnTo>
                      <a:pt x="304" y="903"/>
                    </a:lnTo>
                    <a:lnTo>
                      <a:pt x="302" y="901"/>
                    </a:lnTo>
                    <a:lnTo>
                      <a:pt x="302" y="901"/>
                    </a:lnTo>
                    <a:lnTo>
                      <a:pt x="302" y="901"/>
                    </a:lnTo>
                    <a:lnTo>
                      <a:pt x="302" y="901"/>
                    </a:lnTo>
                    <a:lnTo>
                      <a:pt x="300" y="901"/>
                    </a:lnTo>
                    <a:lnTo>
                      <a:pt x="300" y="901"/>
                    </a:lnTo>
                    <a:lnTo>
                      <a:pt x="300" y="901"/>
                    </a:lnTo>
                    <a:lnTo>
                      <a:pt x="300" y="901"/>
                    </a:lnTo>
                    <a:lnTo>
                      <a:pt x="300" y="901"/>
                    </a:lnTo>
                    <a:lnTo>
                      <a:pt x="299" y="901"/>
                    </a:lnTo>
                    <a:lnTo>
                      <a:pt x="299" y="901"/>
                    </a:lnTo>
                    <a:lnTo>
                      <a:pt x="299" y="901"/>
                    </a:lnTo>
                    <a:lnTo>
                      <a:pt x="299" y="901"/>
                    </a:lnTo>
                    <a:lnTo>
                      <a:pt x="297" y="901"/>
                    </a:lnTo>
                    <a:lnTo>
                      <a:pt x="297" y="901"/>
                    </a:lnTo>
                    <a:lnTo>
                      <a:pt x="297" y="901"/>
                    </a:lnTo>
                    <a:lnTo>
                      <a:pt x="297" y="900"/>
                    </a:lnTo>
                    <a:lnTo>
                      <a:pt x="297" y="900"/>
                    </a:lnTo>
                    <a:lnTo>
                      <a:pt x="295" y="900"/>
                    </a:lnTo>
                    <a:lnTo>
                      <a:pt x="295" y="900"/>
                    </a:lnTo>
                    <a:lnTo>
                      <a:pt x="295" y="901"/>
                    </a:lnTo>
                    <a:lnTo>
                      <a:pt x="295" y="901"/>
                    </a:lnTo>
                    <a:lnTo>
                      <a:pt x="295" y="901"/>
                    </a:lnTo>
                    <a:lnTo>
                      <a:pt x="295" y="901"/>
                    </a:lnTo>
                    <a:lnTo>
                      <a:pt x="293" y="901"/>
                    </a:lnTo>
                    <a:lnTo>
                      <a:pt x="293" y="901"/>
                    </a:lnTo>
                    <a:lnTo>
                      <a:pt x="293" y="903"/>
                    </a:lnTo>
                    <a:lnTo>
                      <a:pt x="293" y="903"/>
                    </a:lnTo>
                    <a:lnTo>
                      <a:pt x="291" y="903"/>
                    </a:lnTo>
                    <a:lnTo>
                      <a:pt x="291" y="903"/>
                    </a:lnTo>
                    <a:lnTo>
                      <a:pt x="291" y="905"/>
                    </a:lnTo>
                    <a:lnTo>
                      <a:pt x="291" y="905"/>
                    </a:lnTo>
                    <a:lnTo>
                      <a:pt x="290" y="905"/>
                    </a:lnTo>
                    <a:lnTo>
                      <a:pt x="290" y="907"/>
                    </a:lnTo>
                    <a:lnTo>
                      <a:pt x="290" y="909"/>
                    </a:lnTo>
                    <a:lnTo>
                      <a:pt x="290" y="909"/>
                    </a:lnTo>
                    <a:lnTo>
                      <a:pt x="288" y="910"/>
                    </a:lnTo>
                    <a:lnTo>
                      <a:pt x="288" y="910"/>
                    </a:lnTo>
                    <a:lnTo>
                      <a:pt x="288" y="910"/>
                    </a:lnTo>
                    <a:lnTo>
                      <a:pt x="288" y="912"/>
                    </a:lnTo>
                    <a:lnTo>
                      <a:pt x="288" y="912"/>
                    </a:lnTo>
                    <a:lnTo>
                      <a:pt x="288" y="912"/>
                    </a:lnTo>
                    <a:lnTo>
                      <a:pt x="288" y="914"/>
                    </a:lnTo>
                    <a:lnTo>
                      <a:pt x="288" y="916"/>
                    </a:lnTo>
                    <a:lnTo>
                      <a:pt x="288" y="916"/>
                    </a:lnTo>
                    <a:lnTo>
                      <a:pt x="288" y="916"/>
                    </a:lnTo>
                    <a:lnTo>
                      <a:pt x="288" y="916"/>
                    </a:lnTo>
                    <a:lnTo>
                      <a:pt x="288" y="916"/>
                    </a:lnTo>
                    <a:lnTo>
                      <a:pt x="288" y="916"/>
                    </a:lnTo>
                    <a:lnTo>
                      <a:pt x="288" y="916"/>
                    </a:lnTo>
                    <a:lnTo>
                      <a:pt x="288" y="916"/>
                    </a:lnTo>
                    <a:lnTo>
                      <a:pt x="286" y="918"/>
                    </a:lnTo>
                    <a:lnTo>
                      <a:pt x="286" y="918"/>
                    </a:lnTo>
                    <a:lnTo>
                      <a:pt x="286" y="918"/>
                    </a:lnTo>
                    <a:lnTo>
                      <a:pt x="284" y="919"/>
                    </a:lnTo>
                    <a:lnTo>
                      <a:pt x="282" y="918"/>
                    </a:lnTo>
                    <a:lnTo>
                      <a:pt x="282" y="918"/>
                    </a:lnTo>
                    <a:lnTo>
                      <a:pt x="282" y="918"/>
                    </a:lnTo>
                    <a:lnTo>
                      <a:pt x="281" y="918"/>
                    </a:lnTo>
                    <a:lnTo>
                      <a:pt x="281" y="918"/>
                    </a:lnTo>
                    <a:lnTo>
                      <a:pt x="279" y="919"/>
                    </a:lnTo>
                    <a:lnTo>
                      <a:pt x="279" y="919"/>
                    </a:lnTo>
                    <a:lnTo>
                      <a:pt x="279" y="919"/>
                    </a:lnTo>
                    <a:lnTo>
                      <a:pt x="279" y="919"/>
                    </a:lnTo>
                    <a:lnTo>
                      <a:pt x="277" y="919"/>
                    </a:lnTo>
                    <a:lnTo>
                      <a:pt x="277" y="919"/>
                    </a:lnTo>
                    <a:lnTo>
                      <a:pt x="275" y="919"/>
                    </a:lnTo>
                    <a:lnTo>
                      <a:pt x="275" y="919"/>
                    </a:lnTo>
                    <a:lnTo>
                      <a:pt x="273" y="919"/>
                    </a:lnTo>
                    <a:lnTo>
                      <a:pt x="273" y="919"/>
                    </a:lnTo>
                    <a:lnTo>
                      <a:pt x="273" y="919"/>
                    </a:lnTo>
                    <a:lnTo>
                      <a:pt x="273" y="919"/>
                    </a:lnTo>
                    <a:lnTo>
                      <a:pt x="273" y="919"/>
                    </a:lnTo>
                    <a:lnTo>
                      <a:pt x="271" y="918"/>
                    </a:lnTo>
                    <a:lnTo>
                      <a:pt x="271" y="918"/>
                    </a:lnTo>
                    <a:lnTo>
                      <a:pt x="271" y="918"/>
                    </a:lnTo>
                    <a:lnTo>
                      <a:pt x="270" y="918"/>
                    </a:lnTo>
                    <a:lnTo>
                      <a:pt x="270" y="918"/>
                    </a:lnTo>
                    <a:lnTo>
                      <a:pt x="270" y="916"/>
                    </a:lnTo>
                    <a:lnTo>
                      <a:pt x="270" y="916"/>
                    </a:lnTo>
                    <a:lnTo>
                      <a:pt x="268" y="918"/>
                    </a:lnTo>
                    <a:lnTo>
                      <a:pt x="268" y="918"/>
                    </a:lnTo>
                    <a:lnTo>
                      <a:pt x="266" y="918"/>
                    </a:lnTo>
                    <a:lnTo>
                      <a:pt x="266" y="918"/>
                    </a:lnTo>
                    <a:lnTo>
                      <a:pt x="264" y="918"/>
                    </a:lnTo>
                    <a:lnTo>
                      <a:pt x="264" y="918"/>
                    </a:lnTo>
                    <a:lnTo>
                      <a:pt x="264" y="916"/>
                    </a:lnTo>
                    <a:lnTo>
                      <a:pt x="262" y="916"/>
                    </a:lnTo>
                    <a:lnTo>
                      <a:pt x="262" y="916"/>
                    </a:lnTo>
                    <a:lnTo>
                      <a:pt x="261" y="916"/>
                    </a:lnTo>
                    <a:lnTo>
                      <a:pt x="259" y="914"/>
                    </a:lnTo>
                    <a:lnTo>
                      <a:pt x="259" y="914"/>
                    </a:lnTo>
                    <a:lnTo>
                      <a:pt x="257" y="912"/>
                    </a:lnTo>
                    <a:lnTo>
                      <a:pt x="257" y="912"/>
                    </a:lnTo>
                    <a:lnTo>
                      <a:pt x="257" y="912"/>
                    </a:lnTo>
                    <a:lnTo>
                      <a:pt x="257" y="912"/>
                    </a:lnTo>
                    <a:lnTo>
                      <a:pt x="257" y="910"/>
                    </a:lnTo>
                    <a:lnTo>
                      <a:pt x="255" y="910"/>
                    </a:lnTo>
                    <a:lnTo>
                      <a:pt x="255" y="909"/>
                    </a:lnTo>
                    <a:lnTo>
                      <a:pt x="253" y="909"/>
                    </a:lnTo>
                    <a:lnTo>
                      <a:pt x="252" y="909"/>
                    </a:lnTo>
                    <a:lnTo>
                      <a:pt x="250" y="909"/>
                    </a:lnTo>
                    <a:lnTo>
                      <a:pt x="250" y="907"/>
                    </a:lnTo>
                    <a:lnTo>
                      <a:pt x="250" y="907"/>
                    </a:lnTo>
                    <a:lnTo>
                      <a:pt x="248" y="907"/>
                    </a:lnTo>
                    <a:lnTo>
                      <a:pt x="248" y="905"/>
                    </a:lnTo>
                    <a:lnTo>
                      <a:pt x="248" y="905"/>
                    </a:lnTo>
                    <a:lnTo>
                      <a:pt x="248" y="903"/>
                    </a:lnTo>
                    <a:lnTo>
                      <a:pt x="248" y="903"/>
                    </a:lnTo>
                    <a:lnTo>
                      <a:pt x="248" y="903"/>
                    </a:lnTo>
                    <a:lnTo>
                      <a:pt x="246" y="901"/>
                    </a:lnTo>
                    <a:lnTo>
                      <a:pt x="246" y="900"/>
                    </a:lnTo>
                    <a:lnTo>
                      <a:pt x="244" y="900"/>
                    </a:lnTo>
                    <a:lnTo>
                      <a:pt x="243" y="898"/>
                    </a:lnTo>
                    <a:lnTo>
                      <a:pt x="241" y="898"/>
                    </a:lnTo>
                    <a:lnTo>
                      <a:pt x="241" y="898"/>
                    </a:lnTo>
                    <a:lnTo>
                      <a:pt x="241" y="896"/>
                    </a:lnTo>
                    <a:lnTo>
                      <a:pt x="241" y="896"/>
                    </a:lnTo>
                    <a:lnTo>
                      <a:pt x="239" y="896"/>
                    </a:lnTo>
                    <a:lnTo>
                      <a:pt x="239" y="896"/>
                    </a:lnTo>
                    <a:lnTo>
                      <a:pt x="241" y="894"/>
                    </a:lnTo>
                    <a:lnTo>
                      <a:pt x="239" y="894"/>
                    </a:lnTo>
                    <a:lnTo>
                      <a:pt x="239" y="894"/>
                    </a:lnTo>
                    <a:lnTo>
                      <a:pt x="239" y="892"/>
                    </a:lnTo>
                    <a:lnTo>
                      <a:pt x="239" y="892"/>
                    </a:lnTo>
                    <a:lnTo>
                      <a:pt x="239" y="892"/>
                    </a:lnTo>
                    <a:lnTo>
                      <a:pt x="239" y="892"/>
                    </a:lnTo>
                    <a:lnTo>
                      <a:pt x="239" y="892"/>
                    </a:lnTo>
                    <a:lnTo>
                      <a:pt x="239" y="890"/>
                    </a:lnTo>
                    <a:lnTo>
                      <a:pt x="237" y="890"/>
                    </a:lnTo>
                    <a:lnTo>
                      <a:pt x="237" y="890"/>
                    </a:lnTo>
                    <a:lnTo>
                      <a:pt x="237" y="890"/>
                    </a:lnTo>
                    <a:lnTo>
                      <a:pt x="237" y="890"/>
                    </a:lnTo>
                    <a:lnTo>
                      <a:pt x="237" y="889"/>
                    </a:lnTo>
                    <a:lnTo>
                      <a:pt x="237" y="889"/>
                    </a:lnTo>
                    <a:lnTo>
                      <a:pt x="237" y="889"/>
                    </a:lnTo>
                    <a:lnTo>
                      <a:pt x="235" y="889"/>
                    </a:lnTo>
                    <a:lnTo>
                      <a:pt x="235" y="889"/>
                    </a:lnTo>
                    <a:lnTo>
                      <a:pt x="235" y="889"/>
                    </a:lnTo>
                    <a:lnTo>
                      <a:pt x="235" y="887"/>
                    </a:lnTo>
                    <a:lnTo>
                      <a:pt x="233" y="887"/>
                    </a:lnTo>
                    <a:lnTo>
                      <a:pt x="233" y="887"/>
                    </a:lnTo>
                    <a:lnTo>
                      <a:pt x="233" y="887"/>
                    </a:lnTo>
                    <a:lnTo>
                      <a:pt x="233" y="887"/>
                    </a:lnTo>
                    <a:lnTo>
                      <a:pt x="233" y="887"/>
                    </a:lnTo>
                    <a:lnTo>
                      <a:pt x="232" y="887"/>
                    </a:lnTo>
                    <a:lnTo>
                      <a:pt x="232" y="887"/>
                    </a:lnTo>
                    <a:lnTo>
                      <a:pt x="232" y="887"/>
                    </a:lnTo>
                    <a:lnTo>
                      <a:pt x="232" y="887"/>
                    </a:lnTo>
                    <a:lnTo>
                      <a:pt x="232" y="887"/>
                    </a:lnTo>
                    <a:lnTo>
                      <a:pt x="232" y="885"/>
                    </a:lnTo>
                    <a:lnTo>
                      <a:pt x="230" y="885"/>
                    </a:lnTo>
                    <a:lnTo>
                      <a:pt x="230" y="885"/>
                    </a:lnTo>
                    <a:lnTo>
                      <a:pt x="228" y="885"/>
                    </a:lnTo>
                    <a:lnTo>
                      <a:pt x="228" y="883"/>
                    </a:lnTo>
                    <a:lnTo>
                      <a:pt x="228" y="883"/>
                    </a:lnTo>
                    <a:lnTo>
                      <a:pt x="228" y="883"/>
                    </a:lnTo>
                    <a:lnTo>
                      <a:pt x="228" y="883"/>
                    </a:lnTo>
                    <a:lnTo>
                      <a:pt x="226" y="883"/>
                    </a:lnTo>
                    <a:lnTo>
                      <a:pt x="226" y="881"/>
                    </a:lnTo>
                    <a:lnTo>
                      <a:pt x="226" y="881"/>
                    </a:lnTo>
                    <a:lnTo>
                      <a:pt x="226" y="881"/>
                    </a:lnTo>
                    <a:lnTo>
                      <a:pt x="224" y="881"/>
                    </a:lnTo>
                    <a:lnTo>
                      <a:pt x="224" y="880"/>
                    </a:lnTo>
                    <a:lnTo>
                      <a:pt x="224" y="880"/>
                    </a:lnTo>
                    <a:lnTo>
                      <a:pt x="224" y="880"/>
                    </a:lnTo>
                    <a:lnTo>
                      <a:pt x="224" y="880"/>
                    </a:lnTo>
                    <a:lnTo>
                      <a:pt x="223" y="878"/>
                    </a:lnTo>
                    <a:lnTo>
                      <a:pt x="223" y="878"/>
                    </a:lnTo>
                    <a:lnTo>
                      <a:pt x="223" y="878"/>
                    </a:lnTo>
                    <a:lnTo>
                      <a:pt x="223" y="878"/>
                    </a:lnTo>
                    <a:lnTo>
                      <a:pt x="223" y="878"/>
                    </a:lnTo>
                    <a:lnTo>
                      <a:pt x="223" y="878"/>
                    </a:lnTo>
                    <a:lnTo>
                      <a:pt x="223" y="876"/>
                    </a:lnTo>
                    <a:lnTo>
                      <a:pt x="221" y="876"/>
                    </a:lnTo>
                    <a:lnTo>
                      <a:pt x="221" y="876"/>
                    </a:lnTo>
                    <a:lnTo>
                      <a:pt x="221" y="876"/>
                    </a:lnTo>
                    <a:lnTo>
                      <a:pt x="221" y="876"/>
                    </a:lnTo>
                    <a:lnTo>
                      <a:pt x="221" y="876"/>
                    </a:lnTo>
                    <a:lnTo>
                      <a:pt x="219" y="874"/>
                    </a:lnTo>
                    <a:lnTo>
                      <a:pt x="219" y="874"/>
                    </a:lnTo>
                    <a:lnTo>
                      <a:pt x="219" y="874"/>
                    </a:lnTo>
                    <a:lnTo>
                      <a:pt x="219" y="874"/>
                    </a:lnTo>
                    <a:lnTo>
                      <a:pt x="219" y="874"/>
                    </a:lnTo>
                    <a:lnTo>
                      <a:pt x="217" y="874"/>
                    </a:lnTo>
                    <a:lnTo>
                      <a:pt x="217" y="874"/>
                    </a:lnTo>
                    <a:lnTo>
                      <a:pt x="217" y="874"/>
                    </a:lnTo>
                    <a:lnTo>
                      <a:pt x="217" y="874"/>
                    </a:lnTo>
                    <a:lnTo>
                      <a:pt x="217" y="872"/>
                    </a:lnTo>
                    <a:lnTo>
                      <a:pt x="217" y="872"/>
                    </a:lnTo>
                    <a:lnTo>
                      <a:pt x="217" y="872"/>
                    </a:lnTo>
                    <a:lnTo>
                      <a:pt x="217" y="872"/>
                    </a:lnTo>
                    <a:lnTo>
                      <a:pt x="217" y="872"/>
                    </a:lnTo>
                    <a:lnTo>
                      <a:pt x="215" y="872"/>
                    </a:lnTo>
                    <a:lnTo>
                      <a:pt x="215" y="872"/>
                    </a:lnTo>
                    <a:lnTo>
                      <a:pt x="215" y="872"/>
                    </a:lnTo>
                    <a:lnTo>
                      <a:pt x="215" y="872"/>
                    </a:lnTo>
                    <a:lnTo>
                      <a:pt x="214" y="872"/>
                    </a:lnTo>
                    <a:lnTo>
                      <a:pt x="214" y="872"/>
                    </a:lnTo>
                    <a:lnTo>
                      <a:pt x="214" y="872"/>
                    </a:lnTo>
                    <a:lnTo>
                      <a:pt x="214" y="872"/>
                    </a:lnTo>
                    <a:lnTo>
                      <a:pt x="212" y="872"/>
                    </a:lnTo>
                    <a:lnTo>
                      <a:pt x="212" y="872"/>
                    </a:lnTo>
                    <a:lnTo>
                      <a:pt x="212" y="872"/>
                    </a:lnTo>
                    <a:lnTo>
                      <a:pt x="212" y="871"/>
                    </a:lnTo>
                    <a:lnTo>
                      <a:pt x="210" y="871"/>
                    </a:lnTo>
                    <a:lnTo>
                      <a:pt x="210" y="871"/>
                    </a:lnTo>
                    <a:lnTo>
                      <a:pt x="210" y="871"/>
                    </a:lnTo>
                    <a:lnTo>
                      <a:pt x="210" y="871"/>
                    </a:lnTo>
                    <a:lnTo>
                      <a:pt x="208" y="871"/>
                    </a:lnTo>
                    <a:lnTo>
                      <a:pt x="208" y="871"/>
                    </a:lnTo>
                    <a:lnTo>
                      <a:pt x="208" y="871"/>
                    </a:lnTo>
                    <a:lnTo>
                      <a:pt x="206" y="871"/>
                    </a:lnTo>
                    <a:lnTo>
                      <a:pt x="206" y="871"/>
                    </a:lnTo>
                    <a:lnTo>
                      <a:pt x="206" y="871"/>
                    </a:lnTo>
                    <a:lnTo>
                      <a:pt x="206" y="871"/>
                    </a:lnTo>
                    <a:lnTo>
                      <a:pt x="206" y="872"/>
                    </a:lnTo>
                    <a:lnTo>
                      <a:pt x="205" y="872"/>
                    </a:lnTo>
                    <a:lnTo>
                      <a:pt x="205" y="871"/>
                    </a:lnTo>
                    <a:lnTo>
                      <a:pt x="205" y="871"/>
                    </a:lnTo>
                    <a:lnTo>
                      <a:pt x="205" y="872"/>
                    </a:lnTo>
                    <a:lnTo>
                      <a:pt x="205" y="872"/>
                    </a:lnTo>
                    <a:lnTo>
                      <a:pt x="205" y="872"/>
                    </a:lnTo>
                    <a:lnTo>
                      <a:pt x="205" y="872"/>
                    </a:lnTo>
                    <a:lnTo>
                      <a:pt x="203" y="872"/>
                    </a:lnTo>
                    <a:lnTo>
                      <a:pt x="203" y="872"/>
                    </a:lnTo>
                    <a:lnTo>
                      <a:pt x="203" y="872"/>
                    </a:lnTo>
                    <a:lnTo>
                      <a:pt x="203" y="872"/>
                    </a:lnTo>
                    <a:lnTo>
                      <a:pt x="203" y="872"/>
                    </a:lnTo>
                    <a:lnTo>
                      <a:pt x="203" y="872"/>
                    </a:lnTo>
                    <a:lnTo>
                      <a:pt x="203" y="872"/>
                    </a:lnTo>
                    <a:lnTo>
                      <a:pt x="201" y="872"/>
                    </a:lnTo>
                    <a:lnTo>
                      <a:pt x="201" y="872"/>
                    </a:lnTo>
                    <a:lnTo>
                      <a:pt x="201" y="871"/>
                    </a:lnTo>
                    <a:lnTo>
                      <a:pt x="201" y="871"/>
                    </a:lnTo>
                    <a:lnTo>
                      <a:pt x="201" y="871"/>
                    </a:lnTo>
                    <a:lnTo>
                      <a:pt x="201" y="871"/>
                    </a:lnTo>
                    <a:lnTo>
                      <a:pt x="199" y="871"/>
                    </a:lnTo>
                    <a:lnTo>
                      <a:pt x="199" y="871"/>
                    </a:lnTo>
                    <a:lnTo>
                      <a:pt x="199" y="871"/>
                    </a:lnTo>
                    <a:lnTo>
                      <a:pt x="199" y="871"/>
                    </a:lnTo>
                    <a:lnTo>
                      <a:pt x="199" y="871"/>
                    </a:lnTo>
                    <a:lnTo>
                      <a:pt x="197" y="871"/>
                    </a:lnTo>
                    <a:lnTo>
                      <a:pt x="197" y="871"/>
                    </a:lnTo>
                    <a:lnTo>
                      <a:pt x="197" y="871"/>
                    </a:lnTo>
                    <a:lnTo>
                      <a:pt x="197" y="871"/>
                    </a:lnTo>
                    <a:lnTo>
                      <a:pt x="196" y="871"/>
                    </a:lnTo>
                    <a:lnTo>
                      <a:pt x="196" y="871"/>
                    </a:lnTo>
                    <a:lnTo>
                      <a:pt x="196" y="871"/>
                    </a:lnTo>
                    <a:lnTo>
                      <a:pt x="196" y="871"/>
                    </a:lnTo>
                    <a:lnTo>
                      <a:pt x="194" y="871"/>
                    </a:lnTo>
                    <a:lnTo>
                      <a:pt x="194" y="871"/>
                    </a:lnTo>
                    <a:lnTo>
                      <a:pt x="194" y="871"/>
                    </a:lnTo>
                    <a:lnTo>
                      <a:pt x="194" y="871"/>
                    </a:lnTo>
                    <a:lnTo>
                      <a:pt x="194" y="871"/>
                    </a:lnTo>
                    <a:lnTo>
                      <a:pt x="194" y="871"/>
                    </a:lnTo>
                    <a:lnTo>
                      <a:pt x="194" y="871"/>
                    </a:lnTo>
                    <a:lnTo>
                      <a:pt x="192" y="871"/>
                    </a:lnTo>
                    <a:lnTo>
                      <a:pt x="192" y="871"/>
                    </a:lnTo>
                    <a:lnTo>
                      <a:pt x="190" y="871"/>
                    </a:lnTo>
                    <a:lnTo>
                      <a:pt x="190" y="871"/>
                    </a:lnTo>
                    <a:lnTo>
                      <a:pt x="190" y="871"/>
                    </a:lnTo>
                    <a:lnTo>
                      <a:pt x="190" y="871"/>
                    </a:lnTo>
                    <a:lnTo>
                      <a:pt x="188" y="871"/>
                    </a:lnTo>
                    <a:lnTo>
                      <a:pt x="188" y="871"/>
                    </a:lnTo>
                    <a:lnTo>
                      <a:pt x="188" y="871"/>
                    </a:lnTo>
                    <a:lnTo>
                      <a:pt x="188" y="871"/>
                    </a:lnTo>
                    <a:lnTo>
                      <a:pt x="188" y="871"/>
                    </a:lnTo>
                    <a:lnTo>
                      <a:pt x="186" y="869"/>
                    </a:lnTo>
                    <a:lnTo>
                      <a:pt x="186" y="869"/>
                    </a:lnTo>
                    <a:lnTo>
                      <a:pt x="186" y="869"/>
                    </a:lnTo>
                    <a:lnTo>
                      <a:pt x="185" y="869"/>
                    </a:lnTo>
                    <a:lnTo>
                      <a:pt x="185" y="869"/>
                    </a:lnTo>
                    <a:lnTo>
                      <a:pt x="185" y="869"/>
                    </a:lnTo>
                    <a:lnTo>
                      <a:pt x="185" y="869"/>
                    </a:lnTo>
                    <a:lnTo>
                      <a:pt x="185" y="869"/>
                    </a:lnTo>
                    <a:lnTo>
                      <a:pt x="183" y="869"/>
                    </a:lnTo>
                    <a:lnTo>
                      <a:pt x="183" y="869"/>
                    </a:lnTo>
                    <a:lnTo>
                      <a:pt x="183" y="869"/>
                    </a:lnTo>
                    <a:lnTo>
                      <a:pt x="183" y="867"/>
                    </a:lnTo>
                    <a:lnTo>
                      <a:pt x="183" y="867"/>
                    </a:lnTo>
                    <a:lnTo>
                      <a:pt x="183" y="867"/>
                    </a:lnTo>
                    <a:lnTo>
                      <a:pt x="183" y="867"/>
                    </a:lnTo>
                    <a:lnTo>
                      <a:pt x="183" y="867"/>
                    </a:lnTo>
                    <a:lnTo>
                      <a:pt x="183" y="867"/>
                    </a:lnTo>
                    <a:lnTo>
                      <a:pt x="181" y="867"/>
                    </a:lnTo>
                    <a:lnTo>
                      <a:pt x="181" y="867"/>
                    </a:lnTo>
                    <a:lnTo>
                      <a:pt x="181" y="865"/>
                    </a:lnTo>
                    <a:lnTo>
                      <a:pt x="181" y="865"/>
                    </a:lnTo>
                    <a:lnTo>
                      <a:pt x="181" y="865"/>
                    </a:lnTo>
                    <a:lnTo>
                      <a:pt x="181" y="865"/>
                    </a:lnTo>
                    <a:lnTo>
                      <a:pt x="181" y="865"/>
                    </a:lnTo>
                    <a:lnTo>
                      <a:pt x="179" y="865"/>
                    </a:lnTo>
                    <a:lnTo>
                      <a:pt x="179" y="865"/>
                    </a:lnTo>
                    <a:lnTo>
                      <a:pt x="179" y="865"/>
                    </a:lnTo>
                    <a:lnTo>
                      <a:pt x="179" y="865"/>
                    </a:lnTo>
                    <a:lnTo>
                      <a:pt x="179" y="865"/>
                    </a:lnTo>
                    <a:lnTo>
                      <a:pt x="179" y="865"/>
                    </a:lnTo>
                    <a:lnTo>
                      <a:pt x="177" y="865"/>
                    </a:lnTo>
                    <a:lnTo>
                      <a:pt x="177" y="865"/>
                    </a:lnTo>
                    <a:lnTo>
                      <a:pt x="177" y="865"/>
                    </a:lnTo>
                    <a:lnTo>
                      <a:pt x="177" y="865"/>
                    </a:lnTo>
                    <a:lnTo>
                      <a:pt x="177" y="865"/>
                    </a:lnTo>
                    <a:lnTo>
                      <a:pt x="177" y="865"/>
                    </a:lnTo>
                    <a:lnTo>
                      <a:pt x="177" y="863"/>
                    </a:lnTo>
                    <a:lnTo>
                      <a:pt x="177" y="863"/>
                    </a:lnTo>
                    <a:lnTo>
                      <a:pt x="177" y="863"/>
                    </a:lnTo>
                    <a:lnTo>
                      <a:pt x="176" y="862"/>
                    </a:lnTo>
                    <a:lnTo>
                      <a:pt x="176" y="862"/>
                    </a:lnTo>
                    <a:lnTo>
                      <a:pt x="176" y="862"/>
                    </a:lnTo>
                    <a:lnTo>
                      <a:pt x="176" y="862"/>
                    </a:lnTo>
                    <a:lnTo>
                      <a:pt x="176" y="862"/>
                    </a:lnTo>
                    <a:lnTo>
                      <a:pt x="176" y="862"/>
                    </a:lnTo>
                    <a:lnTo>
                      <a:pt x="176" y="860"/>
                    </a:lnTo>
                    <a:lnTo>
                      <a:pt x="176" y="860"/>
                    </a:lnTo>
                    <a:lnTo>
                      <a:pt x="176" y="860"/>
                    </a:lnTo>
                    <a:lnTo>
                      <a:pt x="176" y="860"/>
                    </a:lnTo>
                    <a:lnTo>
                      <a:pt x="176" y="858"/>
                    </a:lnTo>
                    <a:lnTo>
                      <a:pt x="176" y="858"/>
                    </a:lnTo>
                    <a:lnTo>
                      <a:pt x="176" y="858"/>
                    </a:lnTo>
                    <a:lnTo>
                      <a:pt x="176" y="858"/>
                    </a:lnTo>
                    <a:lnTo>
                      <a:pt x="176" y="858"/>
                    </a:lnTo>
                    <a:lnTo>
                      <a:pt x="176" y="858"/>
                    </a:lnTo>
                    <a:lnTo>
                      <a:pt x="177" y="858"/>
                    </a:lnTo>
                    <a:lnTo>
                      <a:pt x="177" y="858"/>
                    </a:lnTo>
                    <a:lnTo>
                      <a:pt x="177" y="858"/>
                    </a:lnTo>
                    <a:lnTo>
                      <a:pt x="177" y="856"/>
                    </a:lnTo>
                    <a:lnTo>
                      <a:pt x="177" y="856"/>
                    </a:lnTo>
                    <a:lnTo>
                      <a:pt x="179" y="856"/>
                    </a:lnTo>
                    <a:lnTo>
                      <a:pt x="179" y="856"/>
                    </a:lnTo>
                    <a:lnTo>
                      <a:pt x="179" y="856"/>
                    </a:lnTo>
                    <a:lnTo>
                      <a:pt x="179" y="856"/>
                    </a:lnTo>
                    <a:lnTo>
                      <a:pt x="179" y="856"/>
                    </a:lnTo>
                    <a:lnTo>
                      <a:pt x="179" y="856"/>
                    </a:lnTo>
                    <a:lnTo>
                      <a:pt x="179" y="856"/>
                    </a:lnTo>
                    <a:lnTo>
                      <a:pt x="179" y="856"/>
                    </a:lnTo>
                    <a:lnTo>
                      <a:pt x="181" y="854"/>
                    </a:lnTo>
                    <a:lnTo>
                      <a:pt x="181" y="854"/>
                    </a:lnTo>
                    <a:lnTo>
                      <a:pt x="181" y="854"/>
                    </a:lnTo>
                    <a:lnTo>
                      <a:pt x="181" y="854"/>
                    </a:lnTo>
                    <a:lnTo>
                      <a:pt x="181" y="854"/>
                    </a:lnTo>
                    <a:lnTo>
                      <a:pt x="181" y="854"/>
                    </a:lnTo>
                    <a:lnTo>
                      <a:pt x="181" y="854"/>
                    </a:lnTo>
                    <a:lnTo>
                      <a:pt x="181" y="854"/>
                    </a:lnTo>
                    <a:lnTo>
                      <a:pt x="179" y="852"/>
                    </a:lnTo>
                    <a:lnTo>
                      <a:pt x="181" y="852"/>
                    </a:lnTo>
                    <a:lnTo>
                      <a:pt x="181" y="852"/>
                    </a:lnTo>
                    <a:lnTo>
                      <a:pt x="181" y="851"/>
                    </a:lnTo>
                    <a:lnTo>
                      <a:pt x="181" y="851"/>
                    </a:lnTo>
                    <a:lnTo>
                      <a:pt x="181" y="851"/>
                    </a:lnTo>
                    <a:lnTo>
                      <a:pt x="181" y="851"/>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3" y="849"/>
                    </a:lnTo>
                    <a:lnTo>
                      <a:pt x="183" y="849"/>
                    </a:lnTo>
                    <a:lnTo>
                      <a:pt x="183" y="849"/>
                    </a:lnTo>
                    <a:lnTo>
                      <a:pt x="183" y="849"/>
                    </a:lnTo>
                    <a:lnTo>
                      <a:pt x="183" y="849"/>
                    </a:lnTo>
                    <a:lnTo>
                      <a:pt x="185" y="849"/>
                    </a:lnTo>
                    <a:lnTo>
                      <a:pt x="185" y="849"/>
                    </a:lnTo>
                    <a:lnTo>
                      <a:pt x="185" y="849"/>
                    </a:lnTo>
                    <a:lnTo>
                      <a:pt x="185" y="849"/>
                    </a:lnTo>
                    <a:lnTo>
                      <a:pt x="185" y="849"/>
                    </a:lnTo>
                    <a:lnTo>
                      <a:pt x="186" y="849"/>
                    </a:lnTo>
                    <a:lnTo>
                      <a:pt x="186" y="849"/>
                    </a:lnTo>
                    <a:lnTo>
                      <a:pt x="186" y="849"/>
                    </a:lnTo>
                    <a:lnTo>
                      <a:pt x="186" y="849"/>
                    </a:lnTo>
                    <a:lnTo>
                      <a:pt x="186" y="849"/>
                    </a:lnTo>
                    <a:lnTo>
                      <a:pt x="186" y="847"/>
                    </a:lnTo>
                    <a:lnTo>
                      <a:pt x="186" y="847"/>
                    </a:lnTo>
                    <a:lnTo>
                      <a:pt x="186" y="847"/>
                    </a:lnTo>
                    <a:lnTo>
                      <a:pt x="186" y="847"/>
                    </a:lnTo>
                    <a:lnTo>
                      <a:pt x="186" y="847"/>
                    </a:lnTo>
                    <a:lnTo>
                      <a:pt x="186" y="847"/>
                    </a:lnTo>
                    <a:lnTo>
                      <a:pt x="188" y="847"/>
                    </a:lnTo>
                    <a:lnTo>
                      <a:pt x="188" y="847"/>
                    </a:lnTo>
                    <a:lnTo>
                      <a:pt x="188" y="847"/>
                    </a:lnTo>
                    <a:lnTo>
                      <a:pt x="188" y="847"/>
                    </a:lnTo>
                    <a:lnTo>
                      <a:pt x="188" y="847"/>
                    </a:lnTo>
                    <a:lnTo>
                      <a:pt x="190" y="847"/>
                    </a:lnTo>
                    <a:lnTo>
                      <a:pt x="190" y="847"/>
                    </a:lnTo>
                    <a:lnTo>
                      <a:pt x="190" y="847"/>
                    </a:lnTo>
                    <a:lnTo>
                      <a:pt x="192" y="845"/>
                    </a:lnTo>
                    <a:lnTo>
                      <a:pt x="192" y="845"/>
                    </a:lnTo>
                    <a:lnTo>
                      <a:pt x="192" y="845"/>
                    </a:lnTo>
                    <a:lnTo>
                      <a:pt x="192" y="845"/>
                    </a:lnTo>
                    <a:lnTo>
                      <a:pt x="192" y="845"/>
                    </a:lnTo>
                    <a:lnTo>
                      <a:pt x="192" y="845"/>
                    </a:lnTo>
                    <a:lnTo>
                      <a:pt x="192" y="845"/>
                    </a:lnTo>
                    <a:lnTo>
                      <a:pt x="192" y="845"/>
                    </a:lnTo>
                    <a:lnTo>
                      <a:pt x="194" y="843"/>
                    </a:lnTo>
                    <a:lnTo>
                      <a:pt x="194" y="843"/>
                    </a:lnTo>
                    <a:lnTo>
                      <a:pt x="194" y="843"/>
                    </a:lnTo>
                    <a:lnTo>
                      <a:pt x="194" y="843"/>
                    </a:lnTo>
                    <a:lnTo>
                      <a:pt x="194" y="843"/>
                    </a:lnTo>
                    <a:lnTo>
                      <a:pt x="194" y="842"/>
                    </a:lnTo>
                    <a:lnTo>
                      <a:pt x="194" y="842"/>
                    </a:lnTo>
                    <a:lnTo>
                      <a:pt x="196" y="843"/>
                    </a:lnTo>
                    <a:lnTo>
                      <a:pt x="196" y="843"/>
                    </a:lnTo>
                    <a:lnTo>
                      <a:pt x="196" y="843"/>
                    </a:lnTo>
                    <a:lnTo>
                      <a:pt x="196" y="843"/>
                    </a:lnTo>
                    <a:lnTo>
                      <a:pt x="196" y="843"/>
                    </a:lnTo>
                    <a:lnTo>
                      <a:pt x="196" y="843"/>
                    </a:lnTo>
                    <a:lnTo>
                      <a:pt x="196" y="843"/>
                    </a:lnTo>
                    <a:lnTo>
                      <a:pt x="196" y="843"/>
                    </a:lnTo>
                    <a:lnTo>
                      <a:pt x="196" y="843"/>
                    </a:lnTo>
                    <a:lnTo>
                      <a:pt x="196" y="843"/>
                    </a:lnTo>
                    <a:lnTo>
                      <a:pt x="197" y="842"/>
                    </a:lnTo>
                    <a:lnTo>
                      <a:pt x="197" y="842"/>
                    </a:lnTo>
                    <a:lnTo>
                      <a:pt x="197" y="842"/>
                    </a:lnTo>
                    <a:lnTo>
                      <a:pt x="197" y="842"/>
                    </a:lnTo>
                    <a:lnTo>
                      <a:pt x="197" y="840"/>
                    </a:lnTo>
                    <a:lnTo>
                      <a:pt x="197" y="840"/>
                    </a:lnTo>
                    <a:lnTo>
                      <a:pt x="199" y="840"/>
                    </a:lnTo>
                    <a:lnTo>
                      <a:pt x="199" y="840"/>
                    </a:lnTo>
                    <a:lnTo>
                      <a:pt x="199" y="840"/>
                    </a:lnTo>
                    <a:lnTo>
                      <a:pt x="199" y="842"/>
                    </a:lnTo>
                    <a:lnTo>
                      <a:pt x="199" y="842"/>
                    </a:lnTo>
                    <a:lnTo>
                      <a:pt x="199" y="842"/>
                    </a:lnTo>
                    <a:lnTo>
                      <a:pt x="199" y="842"/>
                    </a:lnTo>
                    <a:lnTo>
                      <a:pt x="199" y="840"/>
                    </a:lnTo>
                    <a:lnTo>
                      <a:pt x="199" y="840"/>
                    </a:lnTo>
                    <a:lnTo>
                      <a:pt x="199" y="840"/>
                    </a:lnTo>
                    <a:lnTo>
                      <a:pt x="199" y="840"/>
                    </a:lnTo>
                    <a:lnTo>
                      <a:pt x="201" y="840"/>
                    </a:lnTo>
                    <a:lnTo>
                      <a:pt x="201" y="840"/>
                    </a:lnTo>
                    <a:lnTo>
                      <a:pt x="201" y="840"/>
                    </a:lnTo>
                    <a:lnTo>
                      <a:pt x="201" y="840"/>
                    </a:lnTo>
                    <a:lnTo>
                      <a:pt x="201" y="838"/>
                    </a:lnTo>
                    <a:lnTo>
                      <a:pt x="201" y="838"/>
                    </a:lnTo>
                    <a:lnTo>
                      <a:pt x="201" y="838"/>
                    </a:lnTo>
                    <a:lnTo>
                      <a:pt x="201" y="838"/>
                    </a:lnTo>
                    <a:lnTo>
                      <a:pt x="201" y="838"/>
                    </a:lnTo>
                    <a:lnTo>
                      <a:pt x="201" y="838"/>
                    </a:lnTo>
                    <a:lnTo>
                      <a:pt x="201" y="836"/>
                    </a:lnTo>
                    <a:lnTo>
                      <a:pt x="201" y="836"/>
                    </a:lnTo>
                    <a:lnTo>
                      <a:pt x="203" y="836"/>
                    </a:lnTo>
                    <a:lnTo>
                      <a:pt x="203" y="836"/>
                    </a:lnTo>
                    <a:lnTo>
                      <a:pt x="203" y="836"/>
                    </a:lnTo>
                    <a:lnTo>
                      <a:pt x="203" y="836"/>
                    </a:lnTo>
                    <a:lnTo>
                      <a:pt x="205" y="834"/>
                    </a:lnTo>
                    <a:lnTo>
                      <a:pt x="205" y="834"/>
                    </a:lnTo>
                    <a:lnTo>
                      <a:pt x="205" y="834"/>
                    </a:lnTo>
                    <a:lnTo>
                      <a:pt x="205" y="834"/>
                    </a:lnTo>
                    <a:lnTo>
                      <a:pt x="206" y="834"/>
                    </a:lnTo>
                    <a:lnTo>
                      <a:pt x="206" y="834"/>
                    </a:lnTo>
                    <a:lnTo>
                      <a:pt x="206" y="834"/>
                    </a:lnTo>
                    <a:lnTo>
                      <a:pt x="206" y="833"/>
                    </a:lnTo>
                    <a:lnTo>
                      <a:pt x="206" y="833"/>
                    </a:lnTo>
                    <a:lnTo>
                      <a:pt x="206" y="833"/>
                    </a:lnTo>
                    <a:lnTo>
                      <a:pt x="206" y="833"/>
                    </a:lnTo>
                    <a:lnTo>
                      <a:pt x="206" y="833"/>
                    </a:lnTo>
                    <a:lnTo>
                      <a:pt x="206" y="833"/>
                    </a:lnTo>
                    <a:lnTo>
                      <a:pt x="206" y="833"/>
                    </a:lnTo>
                    <a:lnTo>
                      <a:pt x="206" y="833"/>
                    </a:lnTo>
                    <a:lnTo>
                      <a:pt x="206" y="833"/>
                    </a:lnTo>
                    <a:lnTo>
                      <a:pt x="206" y="833"/>
                    </a:lnTo>
                    <a:lnTo>
                      <a:pt x="206" y="831"/>
                    </a:lnTo>
                    <a:lnTo>
                      <a:pt x="206" y="831"/>
                    </a:lnTo>
                    <a:lnTo>
                      <a:pt x="206" y="831"/>
                    </a:lnTo>
                    <a:lnTo>
                      <a:pt x="206" y="831"/>
                    </a:lnTo>
                    <a:lnTo>
                      <a:pt x="206" y="831"/>
                    </a:lnTo>
                    <a:lnTo>
                      <a:pt x="206" y="831"/>
                    </a:lnTo>
                    <a:lnTo>
                      <a:pt x="208" y="831"/>
                    </a:lnTo>
                    <a:lnTo>
                      <a:pt x="208" y="831"/>
                    </a:lnTo>
                    <a:lnTo>
                      <a:pt x="208" y="831"/>
                    </a:lnTo>
                    <a:lnTo>
                      <a:pt x="208" y="831"/>
                    </a:lnTo>
                    <a:lnTo>
                      <a:pt x="208" y="831"/>
                    </a:lnTo>
                    <a:lnTo>
                      <a:pt x="208" y="831"/>
                    </a:lnTo>
                    <a:lnTo>
                      <a:pt x="208" y="831"/>
                    </a:lnTo>
                    <a:lnTo>
                      <a:pt x="210" y="831"/>
                    </a:lnTo>
                    <a:lnTo>
                      <a:pt x="210" y="829"/>
                    </a:lnTo>
                    <a:lnTo>
                      <a:pt x="210" y="829"/>
                    </a:lnTo>
                    <a:lnTo>
                      <a:pt x="210" y="829"/>
                    </a:lnTo>
                    <a:lnTo>
                      <a:pt x="210" y="829"/>
                    </a:lnTo>
                    <a:lnTo>
                      <a:pt x="210" y="829"/>
                    </a:lnTo>
                    <a:lnTo>
                      <a:pt x="210" y="829"/>
                    </a:lnTo>
                    <a:lnTo>
                      <a:pt x="210" y="827"/>
                    </a:lnTo>
                    <a:lnTo>
                      <a:pt x="208" y="827"/>
                    </a:lnTo>
                    <a:lnTo>
                      <a:pt x="208" y="827"/>
                    </a:lnTo>
                    <a:lnTo>
                      <a:pt x="208" y="827"/>
                    </a:lnTo>
                    <a:lnTo>
                      <a:pt x="208" y="827"/>
                    </a:lnTo>
                    <a:lnTo>
                      <a:pt x="208" y="827"/>
                    </a:lnTo>
                    <a:lnTo>
                      <a:pt x="208" y="827"/>
                    </a:lnTo>
                    <a:lnTo>
                      <a:pt x="206" y="827"/>
                    </a:lnTo>
                    <a:lnTo>
                      <a:pt x="206" y="827"/>
                    </a:lnTo>
                    <a:lnTo>
                      <a:pt x="206" y="827"/>
                    </a:lnTo>
                    <a:lnTo>
                      <a:pt x="206" y="827"/>
                    </a:lnTo>
                    <a:lnTo>
                      <a:pt x="206" y="827"/>
                    </a:lnTo>
                    <a:lnTo>
                      <a:pt x="206" y="827"/>
                    </a:lnTo>
                    <a:lnTo>
                      <a:pt x="206" y="827"/>
                    </a:lnTo>
                    <a:lnTo>
                      <a:pt x="206" y="825"/>
                    </a:lnTo>
                    <a:lnTo>
                      <a:pt x="206" y="825"/>
                    </a:lnTo>
                    <a:lnTo>
                      <a:pt x="206" y="825"/>
                    </a:lnTo>
                    <a:lnTo>
                      <a:pt x="206" y="825"/>
                    </a:lnTo>
                    <a:lnTo>
                      <a:pt x="208" y="825"/>
                    </a:lnTo>
                    <a:lnTo>
                      <a:pt x="208" y="825"/>
                    </a:lnTo>
                    <a:lnTo>
                      <a:pt x="208" y="825"/>
                    </a:lnTo>
                    <a:lnTo>
                      <a:pt x="208" y="825"/>
                    </a:lnTo>
                    <a:lnTo>
                      <a:pt x="208" y="825"/>
                    </a:lnTo>
                    <a:lnTo>
                      <a:pt x="208" y="825"/>
                    </a:lnTo>
                    <a:lnTo>
                      <a:pt x="208" y="825"/>
                    </a:lnTo>
                    <a:lnTo>
                      <a:pt x="208" y="825"/>
                    </a:lnTo>
                    <a:lnTo>
                      <a:pt x="208" y="825"/>
                    </a:lnTo>
                    <a:lnTo>
                      <a:pt x="208" y="824"/>
                    </a:lnTo>
                    <a:lnTo>
                      <a:pt x="208"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2"/>
                    </a:lnTo>
                    <a:lnTo>
                      <a:pt x="210" y="822"/>
                    </a:lnTo>
                    <a:lnTo>
                      <a:pt x="210" y="822"/>
                    </a:lnTo>
                    <a:lnTo>
                      <a:pt x="210" y="822"/>
                    </a:lnTo>
                    <a:lnTo>
                      <a:pt x="210" y="822"/>
                    </a:lnTo>
                    <a:lnTo>
                      <a:pt x="210" y="822"/>
                    </a:lnTo>
                    <a:lnTo>
                      <a:pt x="210"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10" y="822"/>
                    </a:lnTo>
                    <a:lnTo>
                      <a:pt x="210" y="820"/>
                    </a:lnTo>
                    <a:lnTo>
                      <a:pt x="210" y="820"/>
                    </a:lnTo>
                    <a:lnTo>
                      <a:pt x="210" y="820"/>
                    </a:lnTo>
                    <a:lnTo>
                      <a:pt x="210" y="820"/>
                    </a:lnTo>
                    <a:lnTo>
                      <a:pt x="210" y="820"/>
                    </a:lnTo>
                    <a:lnTo>
                      <a:pt x="210" y="820"/>
                    </a:lnTo>
                    <a:lnTo>
                      <a:pt x="210" y="820"/>
                    </a:lnTo>
                    <a:lnTo>
                      <a:pt x="210" y="820"/>
                    </a:lnTo>
                    <a:lnTo>
                      <a:pt x="208" y="820"/>
                    </a:lnTo>
                    <a:lnTo>
                      <a:pt x="208" y="820"/>
                    </a:lnTo>
                    <a:lnTo>
                      <a:pt x="208" y="820"/>
                    </a:lnTo>
                    <a:lnTo>
                      <a:pt x="208" y="820"/>
                    </a:lnTo>
                    <a:lnTo>
                      <a:pt x="208" y="820"/>
                    </a:lnTo>
                    <a:lnTo>
                      <a:pt x="208" y="818"/>
                    </a:lnTo>
                    <a:lnTo>
                      <a:pt x="208" y="818"/>
                    </a:lnTo>
                    <a:lnTo>
                      <a:pt x="208" y="818"/>
                    </a:lnTo>
                    <a:lnTo>
                      <a:pt x="208" y="818"/>
                    </a:lnTo>
                    <a:lnTo>
                      <a:pt x="208" y="818"/>
                    </a:lnTo>
                    <a:lnTo>
                      <a:pt x="208" y="818"/>
                    </a:lnTo>
                    <a:lnTo>
                      <a:pt x="208" y="818"/>
                    </a:lnTo>
                    <a:lnTo>
                      <a:pt x="208" y="816"/>
                    </a:lnTo>
                    <a:lnTo>
                      <a:pt x="208" y="816"/>
                    </a:lnTo>
                    <a:lnTo>
                      <a:pt x="208" y="816"/>
                    </a:lnTo>
                    <a:lnTo>
                      <a:pt x="208" y="816"/>
                    </a:lnTo>
                    <a:lnTo>
                      <a:pt x="208" y="816"/>
                    </a:lnTo>
                    <a:lnTo>
                      <a:pt x="208" y="816"/>
                    </a:lnTo>
                    <a:lnTo>
                      <a:pt x="208" y="816"/>
                    </a:lnTo>
                    <a:lnTo>
                      <a:pt x="208" y="816"/>
                    </a:lnTo>
                    <a:lnTo>
                      <a:pt x="208"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3"/>
                    </a:lnTo>
                    <a:lnTo>
                      <a:pt x="210" y="813"/>
                    </a:lnTo>
                    <a:lnTo>
                      <a:pt x="210" y="813"/>
                    </a:lnTo>
                    <a:lnTo>
                      <a:pt x="212" y="813"/>
                    </a:lnTo>
                    <a:lnTo>
                      <a:pt x="212" y="813"/>
                    </a:lnTo>
                    <a:lnTo>
                      <a:pt x="212" y="813"/>
                    </a:lnTo>
                    <a:lnTo>
                      <a:pt x="212" y="813"/>
                    </a:lnTo>
                    <a:lnTo>
                      <a:pt x="214" y="813"/>
                    </a:lnTo>
                    <a:lnTo>
                      <a:pt x="214" y="813"/>
                    </a:lnTo>
                    <a:lnTo>
                      <a:pt x="214" y="813"/>
                    </a:lnTo>
                    <a:lnTo>
                      <a:pt x="215" y="813"/>
                    </a:lnTo>
                    <a:lnTo>
                      <a:pt x="215" y="811"/>
                    </a:lnTo>
                    <a:lnTo>
                      <a:pt x="214" y="811"/>
                    </a:lnTo>
                    <a:lnTo>
                      <a:pt x="214" y="811"/>
                    </a:lnTo>
                    <a:lnTo>
                      <a:pt x="214" y="811"/>
                    </a:lnTo>
                    <a:lnTo>
                      <a:pt x="214" y="811"/>
                    </a:lnTo>
                    <a:lnTo>
                      <a:pt x="215" y="811"/>
                    </a:lnTo>
                    <a:lnTo>
                      <a:pt x="215" y="811"/>
                    </a:lnTo>
                    <a:lnTo>
                      <a:pt x="214" y="811"/>
                    </a:lnTo>
                    <a:lnTo>
                      <a:pt x="214" y="811"/>
                    </a:lnTo>
                    <a:lnTo>
                      <a:pt x="214" y="811"/>
                    </a:lnTo>
                    <a:lnTo>
                      <a:pt x="214" y="811"/>
                    </a:lnTo>
                    <a:lnTo>
                      <a:pt x="212" y="811"/>
                    </a:lnTo>
                    <a:lnTo>
                      <a:pt x="212" y="811"/>
                    </a:lnTo>
                    <a:lnTo>
                      <a:pt x="212" y="811"/>
                    </a:lnTo>
                    <a:lnTo>
                      <a:pt x="212" y="811"/>
                    </a:lnTo>
                    <a:lnTo>
                      <a:pt x="212" y="811"/>
                    </a:lnTo>
                    <a:lnTo>
                      <a:pt x="212" y="811"/>
                    </a:lnTo>
                    <a:lnTo>
                      <a:pt x="212" y="811"/>
                    </a:lnTo>
                    <a:lnTo>
                      <a:pt x="212" y="811"/>
                    </a:lnTo>
                    <a:lnTo>
                      <a:pt x="212" y="809"/>
                    </a:lnTo>
                    <a:lnTo>
                      <a:pt x="212" y="809"/>
                    </a:lnTo>
                    <a:lnTo>
                      <a:pt x="212" y="809"/>
                    </a:lnTo>
                    <a:lnTo>
                      <a:pt x="214" y="809"/>
                    </a:lnTo>
                    <a:lnTo>
                      <a:pt x="214" y="809"/>
                    </a:lnTo>
                    <a:lnTo>
                      <a:pt x="214" y="809"/>
                    </a:lnTo>
                    <a:lnTo>
                      <a:pt x="214" y="809"/>
                    </a:lnTo>
                    <a:lnTo>
                      <a:pt x="214" y="809"/>
                    </a:lnTo>
                    <a:lnTo>
                      <a:pt x="214" y="809"/>
                    </a:lnTo>
                    <a:lnTo>
                      <a:pt x="214" y="809"/>
                    </a:lnTo>
                    <a:lnTo>
                      <a:pt x="214" y="809"/>
                    </a:lnTo>
                    <a:lnTo>
                      <a:pt x="214" y="807"/>
                    </a:lnTo>
                    <a:lnTo>
                      <a:pt x="214" y="807"/>
                    </a:lnTo>
                    <a:lnTo>
                      <a:pt x="214" y="807"/>
                    </a:lnTo>
                    <a:lnTo>
                      <a:pt x="214" y="807"/>
                    </a:lnTo>
                    <a:lnTo>
                      <a:pt x="214" y="807"/>
                    </a:lnTo>
                    <a:lnTo>
                      <a:pt x="212" y="807"/>
                    </a:lnTo>
                    <a:lnTo>
                      <a:pt x="212" y="807"/>
                    </a:lnTo>
                    <a:lnTo>
                      <a:pt x="212" y="807"/>
                    </a:lnTo>
                    <a:lnTo>
                      <a:pt x="212" y="807"/>
                    </a:lnTo>
                    <a:lnTo>
                      <a:pt x="212" y="807"/>
                    </a:lnTo>
                    <a:lnTo>
                      <a:pt x="212" y="807"/>
                    </a:lnTo>
                    <a:lnTo>
                      <a:pt x="212" y="807"/>
                    </a:lnTo>
                    <a:lnTo>
                      <a:pt x="212" y="807"/>
                    </a:lnTo>
                    <a:lnTo>
                      <a:pt x="212" y="807"/>
                    </a:lnTo>
                    <a:lnTo>
                      <a:pt x="212" y="805"/>
                    </a:lnTo>
                    <a:lnTo>
                      <a:pt x="212" y="805"/>
                    </a:lnTo>
                    <a:lnTo>
                      <a:pt x="212" y="805"/>
                    </a:lnTo>
                    <a:lnTo>
                      <a:pt x="212" y="805"/>
                    </a:lnTo>
                    <a:lnTo>
                      <a:pt x="212" y="805"/>
                    </a:lnTo>
                    <a:lnTo>
                      <a:pt x="212" y="805"/>
                    </a:lnTo>
                    <a:lnTo>
                      <a:pt x="212" y="805"/>
                    </a:lnTo>
                    <a:lnTo>
                      <a:pt x="214" y="804"/>
                    </a:lnTo>
                    <a:lnTo>
                      <a:pt x="214" y="804"/>
                    </a:lnTo>
                    <a:lnTo>
                      <a:pt x="214" y="804"/>
                    </a:lnTo>
                    <a:lnTo>
                      <a:pt x="214" y="804"/>
                    </a:lnTo>
                    <a:lnTo>
                      <a:pt x="214" y="805"/>
                    </a:lnTo>
                    <a:lnTo>
                      <a:pt x="214" y="805"/>
                    </a:lnTo>
                    <a:lnTo>
                      <a:pt x="214" y="805"/>
                    </a:lnTo>
                    <a:lnTo>
                      <a:pt x="214" y="805"/>
                    </a:lnTo>
                    <a:lnTo>
                      <a:pt x="214" y="804"/>
                    </a:lnTo>
                    <a:lnTo>
                      <a:pt x="215" y="804"/>
                    </a:lnTo>
                    <a:lnTo>
                      <a:pt x="215" y="804"/>
                    </a:lnTo>
                    <a:lnTo>
                      <a:pt x="215" y="804"/>
                    </a:lnTo>
                    <a:lnTo>
                      <a:pt x="215" y="804"/>
                    </a:lnTo>
                    <a:lnTo>
                      <a:pt x="215" y="802"/>
                    </a:lnTo>
                    <a:lnTo>
                      <a:pt x="215" y="802"/>
                    </a:lnTo>
                    <a:lnTo>
                      <a:pt x="214" y="802"/>
                    </a:lnTo>
                    <a:lnTo>
                      <a:pt x="214" y="802"/>
                    </a:lnTo>
                    <a:lnTo>
                      <a:pt x="214" y="802"/>
                    </a:lnTo>
                    <a:lnTo>
                      <a:pt x="214" y="802"/>
                    </a:lnTo>
                    <a:lnTo>
                      <a:pt x="212" y="802"/>
                    </a:lnTo>
                    <a:lnTo>
                      <a:pt x="212" y="802"/>
                    </a:lnTo>
                    <a:lnTo>
                      <a:pt x="212" y="802"/>
                    </a:lnTo>
                    <a:lnTo>
                      <a:pt x="212" y="802"/>
                    </a:lnTo>
                    <a:lnTo>
                      <a:pt x="210" y="802"/>
                    </a:lnTo>
                    <a:lnTo>
                      <a:pt x="210" y="802"/>
                    </a:lnTo>
                    <a:lnTo>
                      <a:pt x="210"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798"/>
                    </a:lnTo>
                    <a:lnTo>
                      <a:pt x="214" y="798"/>
                    </a:lnTo>
                    <a:lnTo>
                      <a:pt x="214" y="798"/>
                    </a:lnTo>
                    <a:lnTo>
                      <a:pt x="214" y="798"/>
                    </a:lnTo>
                    <a:lnTo>
                      <a:pt x="214" y="798"/>
                    </a:lnTo>
                    <a:lnTo>
                      <a:pt x="214" y="798"/>
                    </a:lnTo>
                    <a:lnTo>
                      <a:pt x="214" y="798"/>
                    </a:lnTo>
                    <a:lnTo>
                      <a:pt x="214" y="798"/>
                    </a:lnTo>
                    <a:lnTo>
                      <a:pt x="214" y="798"/>
                    </a:lnTo>
                    <a:lnTo>
                      <a:pt x="214" y="798"/>
                    </a:lnTo>
                    <a:lnTo>
                      <a:pt x="212" y="798"/>
                    </a:lnTo>
                    <a:lnTo>
                      <a:pt x="212" y="798"/>
                    </a:lnTo>
                    <a:lnTo>
                      <a:pt x="214" y="796"/>
                    </a:lnTo>
                    <a:lnTo>
                      <a:pt x="214" y="796"/>
                    </a:lnTo>
                    <a:lnTo>
                      <a:pt x="214" y="796"/>
                    </a:lnTo>
                    <a:lnTo>
                      <a:pt x="214" y="796"/>
                    </a:lnTo>
                    <a:lnTo>
                      <a:pt x="214" y="796"/>
                    </a:lnTo>
                    <a:lnTo>
                      <a:pt x="214" y="796"/>
                    </a:lnTo>
                    <a:lnTo>
                      <a:pt x="214" y="796"/>
                    </a:lnTo>
                    <a:lnTo>
                      <a:pt x="212" y="796"/>
                    </a:lnTo>
                    <a:lnTo>
                      <a:pt x="214" y="795"/>
                    </a:lnTo>
                    <a:lnTo>
                      <a:pt x="214" y="795"/>
                    </a:lnTo>
                    <a:lnTo>
                      <a:pt x="212" y="795"/>
                    </a:lnTo>
                    <a:lnTo>
                      <a:pt x="212" y="795"/>
                    </a:lnTo>
                    <a:lnTo>
                      <a:pt x="212" y="795"/>
                    </a:lnTo>
                    <a:lnTo>
                      <a:pt x="212" y="795"/>
                    </a:lnTo>
                    <a:lnTo>
                      <a:pt x="212" y="795"/>
                    </a:lnTo>
                    <a:lnTo>
                      <a:pt x="212" y="793"/>
                    </a:lnTo>
                    <a:lnTo>
                      <a:pt x="212" y="793"/>
                    </a:lnTo>
                    <a:lnTo>
                      <a:pt x="212" y="793"/>
                    </a:lnTo>
                    <a:lnTo>
                      <a:pt x="214" y="793"/>
                    </a:lnTo>
                    <a:lnTo>
                      <a:pt x="214" y="793"/>
                    </a:lnTo>
                    <a:lnTo>
                      <a:pt x="214" y="793"/>
                    </a:lnTo>
                    <a:lnTo>
                      <a:pt x="214" y="793"/>
                    </a:lnTo>
                    <a:lnTo>
                      <a:pt x="214" y="793"/>
                    </a:lnTo>
                    <a:lnTo>
                      <a:pt x="214" y="793"/>
                    </a:lnTo>
                    <a:lnTo>
                      <a:pt x="215" y="793"/>
                    </a:lnTo>
                    <a:lnTo>
                      <a:pt x="215" y="793"/>
                    </a:lnTo>
                    <a:lnTo>
                      <a:pt x="215" y="795"/>
                    </a:lnTo>
                    <a:lnTo>
                      <a:pt x="215" y="795"/>
                    </a:lnTo>
                    <a:lnTo>
                      <a:pt x="217" y="795"/>
                    </a:lnTo>
                    <a:lnTo>
                      <a:pt x="217" y="795"/>
                    </a:lnTo>
                    <a:lnTo>
                      <a:pt x="217" y="795"/>
                    </a:lnTo>
                    <a:lnTo>
                      <a:pt x="217" y="795"/>
                    </a:lnTo>
                    <a:lnTo>
                      <a:pt x="217" y="793"/>
                    </a:lnTo>
                    <a:lnTo>
                      <a:pt x="217" y="793"/>
                    </a:lnTo>
                    <a:lnTo>
                      <a:pt x="217" y="793"/>
                    </a:lnTo>
                    <a:lnTo>
                      <a:pt x="217" y="793"/>
                    </a:lnTo>
                    <a:lnTo>
                      <a:pt x="217" y="793"/>
                    </a:lnTo>
                    <a:lnTo>
                      <a:pt x="217" y="793"/>
                    </a:lnTo>
                    <a:lnTo>
                      <a:pt x="217" y="793"/>
                    </a:lnTo>
                    <a:lnTo>
                      <a:pt x="217" y="793"/>
                    </a:lnTo>
                    <a:lnTo>
                      <a:pt x="217" y="791"/>
                    </a:lnTo>
                    <a:lnTo>
                      <a:pt x="217" y="791"/>
                    </a:lnTo>
                    <a:lnTo>
                      <a:pt x="217" y="791"/>
                    </a:lnTo>
                    <a:lnTo>
                      <a:pt x="217" y="791"/>
                    </a:lnTo>
                    <a:lnTo>
                      <a:pt x="217" y="791"/>
                    </a:lnTo>
                    <a:lnTo>
                      <a:pt x="217" y="791"/>
                    </a:lnTo>
                    <a:lnTo>
                      <a:pt x="219" y="791"/>
                    </a:lnTo>
                    <a:lnTo>
                      <a:pt x="219" y="789"/>
                    </a:lnTo>
                    <a:lnTo>
                      <a:pt x="217" y="789"/>
                    </a:lnTo>
                    <a:lnTo>
                      <a:pt x="217" y="789"/>
                    </a:lnTo>
                    <a:lnTo>
                      <a:pt x="217" y="789"/>
                    </a:lnTo>
                    <a:lnTo>
                      <a:pt x="217" y="787"/>
                    </a:lnTo>
                    <a:lnTo>
                      <a:pt x="217" y="787"/>
                    </a:lnTo>
                    <a:lnTo>
                      <a:pt x="217" y="787"/>
                    </a:lnTo>
                    <a:lnTo>
                      <a:pt x="217" y="786"/>
                    </a:lnTo>
                    <a:lnTo>
                      <a:pt x="217" y="786"/>
                    </a:lnTo>
                    <a:lnTo>
                      <a:pt x="217" y="786"/>
                    </a:lnTo>
                    <a:lnTo>
                      <a:pt x="217" y="786"/>
                    </a:lnTo>
                    <a:lnTo>
                      <a:pt x="217" y="786"/>
                    </a:lnTo>
                    <a:lnTo>
                      <a:pt x="217" y="786"/>
                    </a:lnTo>
                    <a:lnTo>
                      <a:pt x="217" y="786"/>
                    </a:lnTo>
                    <a:lnTo>
                      <a:pt x="217" y="786"/>
                    </a:lnTo>
                    <a:lnTo>
                      <a:pt x="217" y="784"/>
                    </a:lnTo>
                    <a:lnTo>
                      <a:pt x="217" y="784"/>
                    </a:lnTo>
                    <a:lnTo>
                      <a:pt x="217" y="784"/>
                    </a:lnTo>
                    <a:lnTo>
                      <a:pt x="217" y="784"/>
                    </a:lnTo>
                    <a:lnTo>
                      <a:pt x="217" y="784"/>
                    </a:lnTo>
                    <a:lnTo>
                      <a:pt x="217" y="784"/>
                    </a:lnTo>
                    <a:lnTo>
                      <a:pt x="219" y="784"/>
                    </a:lnTo>
                    <a:lnTo>
                      <a:pt x="219" y="784"/>
                    </a:lnTo>
                    <a:lnTo>
                      <a:pt x="219" y="784"/>
                    </a:lnTo>
                    <a:lnTo>
                      <a:pt x="219" y="784"/>
                    </a:lnTo>
                    <a:lnTo>
                      <a:pt x="219" y="784"/>
                    </a:lnTo>
                    <a:lnTo>
                      <a:pt x="219" y="782"/>
                    </a:lnTo>
                    <a:lnTo>
                      <a:pt x="219" y="782"/>
                    </a:lnTo>
                    <a:lnTo>
                      <a:pt x="217" y="782"/>
                    </a:lnTo>
                    <a:lnTo>
                      <a:pt x="217" y="784"/>
                    </a:lnTo>
                    <a:lnTo>
                      <a:pt x="217" y="782"/>
                    </a:lnTo>
                    <a:lnTo>
                      <a:pt x="217" y="782"/>
                    </a:lnTo>
                    <a:lnTo>
                      <a:pt x="217" y="782"/>
                    </a:lnTo>
                    <a:lnTo>
                      <a:pt x="217" y="782"/>
                    </a:lnTo>
                    <a:lnTo>
                      <a:pt x="217" y="782"/>
                    </a:lnTo>
                    <a:lnTo>
                      <a:pt x="219" y="780"/>
                    </a:lnTo>
                    <a:lnTo>
                      <a:pt x="219" y="780"/>
                    </a:lnTo>
                    <a:lnTo>
                      <a:pt x="219" y="780"/>
                    </a:lnTo>
                    <a:lnTo>
                      <a:pt x="219" y="780"/>
                    </a:lnTo>
                    <a:lnTo>
                      <a:pt x="219" y="780"/>
                    </a:lnTo>
                    <a:lnTo>
                      <a:pt x="219" y="780"/>
                    </a:lnTo>
                    <a:lnTo>
                      <a:pt x="219" y="780"/>
                    </a:lnTo>
                    <a:lnTo>
                      <a:pt x="219" y="780"/>
                    </a:lnTo>
                    <a:lnTo>
                      <a:pt x="219" y="780"/>
                    </a:lnTo>
                    <a:lnTo>
                      <a:pt x="219" y="780"/>
                    </a:lnTo>
                    <a:lnTo>
                      <a:pt x="219" y="780"/>
                    </a:lnTo>
                    <a:lnTo>
                      <a:pt x="221" y="780"/>
                    </a:lnTo>
                    <a:lnTo>
                      <a:pt x="221" y="780"/>
                    </a:lnTo>
                    <a:lnTo>
                      <a:pt x="221" y="780"/>
                    </a:lnTo>
                    <a:lnTo>
                      <a:pt x="221" y="778"/>
                    </a:lnTo>
                    <a:lnTo>
                      <a:pt x="221" y="778"/>
                    </a:lnTo>
                    <a:lnTo>
                      <a:pt x="221" y="778"/>
                    </a:lnTo>
                    <a:lnTo>
                      <a:pt x="221" y="778"/>
                    </a:lnTo>
                    <a:lnTo>
                      <a:pt x="221" y="778"/>
                    </a:lnTo>
                    <a:lnTo>
                      <a:pt x="221" y="778"/>
                    </a:lnTo>
                    <a:lnTo>
                      <a:pt x="221" y="777"/>
                    </a:lnTo>
                    <a:lnTo>
                      <a:pt x="221" y="777"/>
                    </a:lnTo>
                    <a:lnTo>
                      <a:pt x="221" y="777"/>
                    </a:lnTo>
                    <a:lnTo>
                      <a:pt x="221" y="777"/>
                    </a:lnTo>
                    <a:lnTo>
                      <a:pt x="221" y="775"/>
                    </a:lnTo>
                    <a:lnTo>
                      <a:pt x="221" y="775"/>
                    </a:lnTo>
                    <a:lnTo>
                      <a:pt x="221" y="775"/>
                    </a:lnTo>
                    <a:lnTo>
                      <a:pt x="219" y="775"/>
                    </a:lnTo>
                    <a:lnTo>
                      <a:pt x="219" y="775"/>
                    </a:lnTo>
                    <a:lnTo>
                      <a:pt x="219" y="775"/>
                    </a:lnTo>
                    <a:lnTo>
                      <a:pt x="219" y="775"/>
                    </a:lnTo>
                    <a:lnTo>
                      <a:pt x="219" y="775"/>
                    </a:lnTo>
                    <a:lnTo>
                      <a:pt x="219" y="775"/>
                    </a:lnTo>
                    <a:lnTo>
                      <a:pt x="221" y="775"/>
                    </a:lnTo>
                    <a:lnTo>
                      <a:pt x="221" y="773"/>
                    </a:lnTo>
                    <a:lnTo>
                      <a:pt x="221" y="773"/>
                    </a:lnTo>
                    <a:lnTo>
                      <a:pt x="219" y="773"/>
                    </a:lnTo>
                    <a:lnTo>
                      <a:pt x="219" y="773"/>
                    </a:lnTo>
                    <a:lnTo>
                      <a:pt x="219" y="773"/>
                    </a:lnTo>
                    <a:lnTo>
                      <a:pt x="219" y="773"/>
                    </a:lnTo>
                    <a:lnTo>
                      <a:pt x="221" y="771"/>
                    </a:lnTo>
                    <a:lnTo>
                      <a:pt x="221" y="771"/>
                    </a:lnTo>
                    <a:lnTo>
                      <a:pt x="221" y="771"/>
                    </a:lnTo>
                    <a:lnTo>
                      <a:pt x="221" y="771"/>
                    </a:lnTo>
                    <a:lnTo>
                      <a:pt x="221" y="771"/>
                    </a:lnTo>
                    <a:lnTo>
                      <a:pt x="221" y="771"/>
                    </a:lnTo>
                    <a:lnTo>
                      <a:pt x="221" y="771"/>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3" y="769"/>
                    </a:lnTo>
                    <a:lnTo>
                      <a:pt x="223" y="769"/>
                    </a:lnTo>
                    <a:lnTo>
                      <a:pt x="223" y="769"/>
                    </a:lnTo>
                    <a:lnTo>
                      <a:pt x="223" y="769"/>
                    </a:lnTo>
                    <a:lnTo>
                      <a:pt x="224" y="769"/>
                    </a:lnTo>
                    <a:lnTo>
                      <a:pt x="224" y="769"/>
                    </a:lnTo>
                    <a:lnTo>
                      <a:pt x="224" y="769"/>
                    </a:lnTo>
                    <a:lnTo>
                      <a:pt x="224" y="769"/>
                    </a:lnTo>
                    <a:lnTo>
                      <a:pt x="224" y="769"/>
                    </a:lnTo>
                    <a:lnTo>
                      <a:pt x="224" y="769"/>
                    </a:lnTo>
                    <a:lnTo>
                      <a:pt x="224" y="769"/>
                    </a:lnTo>
                    <a:lnTo>
                      <a:pt x="224" y="767"/>
                    </a:lnTo>
                    <a:lnTo>
                      <a:pt x="224" y="767"/>
                    </a:lnTo>
                    <a:lnTo>
                      <a:pt x="224" y="767"/>
                    </a:lnTo>
                    <a:lnTo>
                      <a:pt x="223" y="767"/>
                    </a:lnTo>
                    <a:lnTo>
                      <a:pt x="223" y="767"/>
                    </a:lnTo>
                    <a:lnTo>
                      <a:pt x="223" y="767"/>
                    </a:lnTo>
                    <a:lnTo>
                      <a:pt x="223" y="767"/>
                    </a:lnTo>
                    <a:lnTo>
                      <a:pt x="224" y="767"/>
                    </a:lnTo>
                    <a:lnTo>
                      <a:pt x="224" y="767"/>
                    </a:lnTo>
                    <a:lnTo>
                      <a:pt x="224" y="766"/>
                    </a:lnTo>
                    <a:lnTo>
                      <a:pt x="224" y="766"/>
                    </a:lnTo>
                    <a:lnTo>
                      <a:pt x="223" y="766"/>
                    </a:lnTo>
                    <a:lnTo>
                      <a:pt x="223" y="766"/>
                    </a:lnTo>
                    <a:lnTo>
                      <a:pt x="223" y="766"/>
                    </a:lnTo>
                    <a:lnTo>
                      <a:pt x="223" y="766"/>
                    </a:lnTo>
                    <a:lnTo>
                      <a:pt x="224" y="764"/>
                    </a:lnTo>
                    <a:lnTo>
                      <a:pt x="224" y="764"/>
                    </a:lnTo>
                    <a:lnTo>
                      <a:pt x="224" y="764"/>
                    </a:lnTo>
                    <a:lnTo>
                      <a:pt x="224" y="764"/>
                    </a:lnTo>
                    <a:lnTo>
                      <a:pt x="224" y="764"/>
                    </a:lnTo>
                    <a:lnTo>
                      <a:pt x="224" y="764"/>
                    </a:lnTo>
                    <a:lnTo>
                      <a:pt x="224" y="764"/>
                    </a:lnTo>
                    <a:lnTo>
                      <a:pt x="224" y="764"/>
                    </a:lnTo>
                    <a:lnTo>
                      <a:pt x="224" y="762"/>
                    </a:lnTo>
                    <a:lnTo>
                      <a:pt x="224" y="762"/>
                    </a:lnTo>
                    <a:lnTo>
                      <a:pt x="224" y="762"/>
                    </a:lnTo>
                    <a:lnTo>
                      <a:pt x="224" y="762"/>
                    </a:lnTo>
                    <a:lnTo>
                      <a:pt x="224" y="762"/>
                    </a:lnTo>
                    <a:lnTo>
                      <a:pt x="226" y="762"/>
                    </a:lnTo>
                    <a:lnTo>
                      <a:pt x="226" y="762"/>
                    </a:lnTo>
                    <a:lnTo>
                      <a:pt x="226" y="760"/>
                    </a:lnTo>
                    <a:lnTo>
                      <a:pt x="226" y="762"/>
                    </a:lnTo>
                    <a:lnTo>
                      <a:pt x="228" y="762"/>
                    </a:lnTo>
                    <a:lnTo>
                      <a:pt x="228" y="762"/>
                    </a:lnTo>
                    <a:lnTo>
                      <a:pt x="228" y="762"/>
                    </a:lnTo>
                    <a:lnTo>
                      <a:pt x="228" y="762"/>
                    </a:lnTo>
                    <a:lnTo>
                      <a:pt x="228" y="762"/>
                    </a:lnTo>
                    <a:lnTo>
                      <a:pt x="228" y="762"/>
                    </a:lnTo>
                    <a:lnTo>
                      <a:pt x="228" y="762"/>
                    </a:lnTo>
                    <a:lnTo>
                      <a:pt x="228" y="760"/>
                    </a:lnTo>
                    <a:lnTo>
                      <a:pt x="228" y="760"/>
                    </a:lnTo>
                    <a:lnTo>
                      <a:pt x="228" y="760"/>
                    </a:lnTo>
                    <a:lnTo>
                      <a:pt x="228" y="758"/>
                    </a:lnTo>
                    <a:lnTo>
                      <a:pt x="228" y="758"/>
                    </a:lnTo>
                    <a:lnTo>
                      <a:pt x="228" y="758"/>
                    </a:lnTo>
                    <a:lnTo>
                      <a:pt x="228" y="758"/>
                    </a:lnTo>
                    <a:lnTo>
                      <a:pt x="228" y="758"/>
                    </a:lnTo>
                    <a:lnTo>
                      <a:pt x="228" y="758"/>
                    </a:lnTo>
                    <a:lnTo>
                      <a:pt x="226" y="758"/>
                    </a:lnTo>
                    <a:lnTo>
                      <a:pt x="226" y="758"/>
                    </a:lnTo>
                    <a:lnTo>
                      <a:pt x="226" y="758"/>
                    </a:lnTo>
                    <a:lnTo>
                      <a:pt x="226" y="758"/>
                    </a:lnTo>
                    <a:lnTo>
                      <a:pt x="226" y="757"/>
                    </a:lnTo>
                    <a:lnTo>
                      <a:pt x="226" y="757"/>
                    </a:lnTo>
                    <a:lnTo>
                      <a:pt x="226" y="757"/>
                    </a:lnTo>
                    <a:lnTo>
                      <a:pt x="226" y="757"/>
                    </a:lnTo>
                    <a:lnTo>
                      <a:pt x="228" y="757"/>
                    </a:lnTo>
                    <a:lnTo>
                      <a:pt x="228" y="757"/>
                    </a:lnTo>
                    <a:lnTo>
                      <a:pt x="228" y="757"/>
                    </a:lnTo>
                    <a:lnTo>
                      <a:pt x="228" y="757"/>
                    </a:lnTo>
                    <a:lnTo>
                      <a:pt x="228" y="757"/>
                    </a:lnTo>
                    <a:lnTo>
                      <a:pt x="228" y="755"/>
                    </a:lnTo>
                    <a:lnTo>
                      <a:pt x="228" y="755"/>
                    </a:lnTo>
                    <a:lnTo>
                      <a:pt x="228" y="755"/>
                    </a:lnTo>
                    <a:lnTo>
                      <a:pt x="228" y="755"/>
                    </a:lnTo>
                    <a:lnTo>
                      <a:pt x="228" y="755"/>
                    </a:lnTo>
                    <a:lnTo>
                      <a:pt x="228" y="755"/>
                    </a:lnTo>
                    <a:lnTo>
                      <a:pt x="228" y="755"/>
                    </a:lnTo>
                    <a:lnTo>
                      <a:pt x="228" y="755"/>
                    </a:lnTo>
                    <a:lnTo>
                      <a:pt x="228" y="753"/>
                    </a:lnTo>
                    <a:lnTo>
                      <a:pt x="228" y="753"/>
                    </a:lnTo>
                    <a:lnTo>
                      <a:pt x="228" y="753"/>
                    </a:lnTo>
                    <a:lnTo>
                      <a:pt x="228" y="753"/>
                    </a:lnTo>
                    <a:lnTo>
                      <a:pt x="228" y="753"/>
                    </a:lnTo>
                    <a:lnTo>
                      <a:pt x="228" y="753"/>
                    </a:lnTo>
                    <a:lnTo>
                      <a:pt x="228" y="751"/>
                    </a:lnTo>
                    <a:lnTo>
                      <a:pt x="230" y="751"/>
                    </a:lnTo>
                    <a:lnTo>
                      <a:pt x="230" y="751"/>
                    </a:lnTo>
                    <a:lnTo>
                      <a:pt x="232" y="751"/>
                    </a:lnTo>
                    <a:lnTo>
                      <a:pt x="232" y="749"/>
                    </a:lnTo>
                    <a:lnTo>
                      <a:pt x="232" y="749"/>
                    </a:lnTo>
                    <a:lnTo>
                      <a:pt x="232" y="749"/>
                    </a:lnTo>
                    <a:lnTo>
                      <a:pt x="232" y="749"/>
                    </a:lnTo>
                    <a:lnTo>
                      <a:pt x="232" y="749"/>
                    </a:lnTo>
                    <a:lnTo>
                      <a:pt x="232" y="749"/>
                    </a:lnTo>
                    <a:lnTo>
                      <a:pt x="232" y="749"/>
                    </a:lnTo>
                    <a:lnTo>
                      <a:pt x="232" y="749"/>
                    </a:lnTo>
                    <a:lnTo>
                      <a:pt x="232" y="749"/>
                    </a:lnTo>
                    <a:lnTo>
                      <a:pt x="232" y="748"/>
                    </a:lnTo>
                    <a:lnTo>
                      <a:pt x="232" y="748"/>
                    </a:lnTo>
                    <a:lnTo>
                      <a:pt x="232" y="748"/>
                    </a:lnTo>
                    <a:lnTo>
                      <a:pt x="232" y="748"/>
                    </a:lnTo>
                    <a:lnTo>
                      <a:pt x="232" y="748"/>
                    </a:lnTo>
                    <a:lnTo>
                      <a:pt x="232" y="748"/>
                    </a:lnTo>
                    <a:lnTo>
                      <a:pt x="232" y="748"/>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3" y="746"/>
                    </a:lnTo>
                    <a:lnTo>
                      <a:pt x="233" y="746"/>
                    </a:lnTo>
                    <a:lnTo>
                      <a:pt x="233" y="744"/>
                    </a:lnTo>
                    <a:lnTo>
                      <a:pt x="233" y="744"/>
                    </a:lnTo>
                    <a:lnTo>
                      <a:pt x="233" y="744"/>
                    </a:lnTo>
                    <a:lnTo>
                      <a:pt x="233" y="744"/>
                    </a:lnTo>
                    <a:lnTo>
                      <a:pt x="233" y="744"/>
                    </a:lnTo>
                    <a:lnTo>
                      <a:pt x="233" y="744"/>
                    </a:lnTo>
                    <a:lnTo>
                      <a:pt x="233" y="744"/>
                    </a:lnTo>
                    <a:lnTo>
                      <a:pt x="233" y="744"/>
                    </a:lnTo>
                    <a:lnTo>
                      <a:pt x="233" y="744"/>
                    </a:lnTo>
                    <a:lnTo>
                      <a:pt x="233" y="744"/>
                    </a:lnTo>
                    <a:lnTo>
                      <a:pt x="235" y="744"/>
                    </a:lnTo>
                    <a:lnTo>
                      <a:pt x="235" y="744"/>
                    </a:lnTo>
                    <a:lnTo>
                      <a:pt x="235" y="742"/>
                    </a:lnTo>
                    <a:lnTo>
                      <a:pt x="235" y="742"/>
                    </a:lnTo>
                    <a:lnTo>
                      <a:pt x="235" y="742"/>
                    </a:lnTo>
                    <a:lnTo>
                      <a:pt x="235" y="742"/>
                    </a:lnTo>
                    <a:lnTo>
                      <a:pt x="235" y="740"/>
                    </a:lnTo>
                    <a:lnTo>
                      <a:pt x="235" y="740"/>
                    </a:lnTo>
                    <a:lnTo>
                      <a:pt x="237" y="740"/>
                    </a:lnTo>
                    <a:lnTo>
                      <a:pt x="237" y="740"/>
                    </a:lnTo>
                    <a:lnTo>
                      <a:pt x="237" y="740"/>
                    </a:lnTo>
                    <a:lnTo>
                      <a:pt x="237" y="740"/>
                    </a:lnTo>
                    <a:lnTo>
                      <a:pt x="237" y="740"/>
                    </a:lnTo>
                    <a:lnTo>
                      <a:pt x="237" y="740"/>
                    </a:lnTo>
                    <a:lnTo>
                      <a:pt x="237" y="740"/>
                    </a:lnTo>
                    <a:lnTo>
                      <a:pt x="237" y="740"/>
                    </a:lnTo>
                    <a:lnTo>
                      <a:pt x="239" y="740"/>
                    </a:lnTo>
                    <a:lnTo>
                      <a:pt x="239" y="740"/>
                    </a:lnTo>
                    <a:lnTo>
                      <a:pt x="239" y="740"/>
                    </a:lnTo>
                    <a:lnTo>
                      <a:pt x="241" y="740"/>
                    </a:lnTo>
                    <a:lnTo>
                      <a:pt x="241" y="740"/>
                    </a:lnTo>
                    <a:lnTo>
                      <a:pt x="241" y="740"/>
                    </a:lnTo>
                    <a:lnTo>
                      <a:pt x="241" y="740"/>
                    </a:lnTo>
                    <a:lnTo>
                      <a:pt x="241" y="739"/>
                    </a:lnTo>
                    <a:lnTo>
                      <a:pt x="241" y="739"/>
                    </a:lnTo>
                    <a:lnTo>
                      <a:pt x="241" y="739"/>
                    </a:lnTo>
                    <a:lnTo>
                      <a:pt x="241" y="739"/>
                    </a:lnTo>
                    <a:lnTo>
                      <a:pt x="241" y="739"/>
                    </a:lnTo>
                    <a:lnTo>
                      <a:pt x="243" y="739"/>
                    </a:lnTo>
                    <a:lnTo>
                      <a:pt x="243" y="739"/>
                    </a:lnTo>
                    <a:lnTo>
                      <a:pt x="243" y="739"/>
                    </a:lnTo>
                    <a:lnTo>
                      <a:pt x="241" y="739"/>
                    </a:lnTo>
                    <a:lnTo>
                      <a:pt x="241" y="737"/>
                    </a:lnTo>
                    <a:lnTo>
                      <a:pt x="241" y="737"/>
                    </a:lnTo>
                    <a:lnTo>
                      <a:pt x="241" y="737"/>
                    </a:lnTo>
                    <a:lnTo>
                      <a:pt x="241" y="737"/>
                    </a:lnTo>
                    <a:lnTo>
                      <a:pt x="241" y="737"/>
                    </a:lnTo>
                    <a:lnTo>
                      <a:pt x="241" y="737"/>
                    </a:lnTo>
                    <a:lnTo>
                      <a:pt x="241" y="737"/>
                    </a:lnTo>
                    <a:lnTo>
                      <a:pt x="241" y="735"/>
                    </a:lnTo>
                    <a:lnTo>
                      <a:pt x="241" y="735"/>
                    </a:lnTo>
                    <a:lnTo>
                      <a:pt x="243" y="735"/>
                    </a:lnTo>
                    <a:lnTo>
                      <a:pt x="243" y="733"/>
                    </a:lnTo>
                    <a:lnTo>
                      <a:pt x="243" y="733"/>
                    </a:lnTo>
                    <a:lnTo>
                      <a:pt x="243" y="733"/>
                    </a:lnTo>
                    <a:lnTo>
                      <a:pt x="243" y="733"/>
                    </a:lnTo>
                    <a:lnTo>
                      <a:pt x="243" y="733"/>
                    </a:lnTo>
                    <a:lnTo>
                      <a:pt x="243" y="733"/>
                    </a:lnTo>
                    <a:lnTo>
                      <a:pt x="244" y="733"/>
                    </a:lnTo>
                    <a:lnTo>
                      <a:pt x="244" y="733"/>
                    </a:lnTo>
                    <a:lnTo>
                      <a:pt x="244" y="733"/>
                    </a:lnTo>
                    <a:lnTo>
                      <a:pt x="244" y="733"/>
                    </a:lnTo>
                    <a:lnTo>
                      <a:pt x="244" y="733"/>
                    </a:lnTo>
                    <a:lnTo>
                      <a:pt x="244" y="733"/>
                    </a:lnTo>
                    <a:lnTo>
                      <a:pt x="244" y="731"/>
                    </a:lnTo>
                    <a:lnTo>
                      <a:pt x="244" y="731"/>
                    </a:lnTo>
                    <a:lnTo>
                      <a:pt x="243" y="731"/>
                    </a:lnTo>
                    <a:lnTo>
                      <a:pt x="243" y="731"/>
                    </a:lnTo>
                    <a:lnTo>
                      <a:pt x="243" y="731"/>
                    </a:lnTo>
                    <a:lnTo>
                      <a:pt x="243" y="729"/>
                    </a:lnTo>
                    <a:lnTo>
                      <a:pt x="244" y="729"/>
                    </a:lnTo>
                    <a:lnTo>
                      <a:pt x="244" y="729"/>
                    </a:lnTo>
                    <a:lnTo>
                      <a:pt x="244" y="729"/>
                    </a:lnTo>
                    <a:lnTo>
                      <a:pt x="244" y="729"/>
                    </a:lnTo>
                    <a:lnTo>
                      <a:pt x="244" y="729"/>
                    </a:lnTo>
                    <a:lnTo>
                      <a:pt x="244" y="729"/>
                    </a:lnTo>
                    <a:lnTo>
                      <a:pt x="246" y="729"/>
                    </a:lnTo>
                    <a:lnTo>
                      <a:pt x="246" y="729"/>
                    </a:lnTo>
                    <a:lnTo>
                      <a:pt x="246" y="729"/>
                    </a:lnTo>
                    <a:lnTo>
                      <a:pt x="246" y="729"/>
                    </a:lnTo>
                    <a:lnTo>
                      <a:pt x="246" y="728"/>
                    </a:lnTo>
                    <a:lnTo>
                      <a:pt x="246" y="728"/>
                    </a:lnTo>
                    <a:lnTo>
                      <a:pt x="244" y="728"/>
                    </a:lnTo>
                    <a:lnTo>
                      <a:pt x="244" y="728"/>
                    </a:lnTo>
                    <a:lnTo>
                      <a:pt x="244" y="728"/>
                    </a:lnTo>
                    <a:lnTo>
                      <a:pt x="246" y="728"/>
                    </a:lnTo>
                    <a:lnTo>
                      <a:pt x="246" y="728"/>
                    </a:lnTo>
                    <a:lnTo>
                      <a:pt x="246" y="728"/>
                    </a:lnTo>
                    <a:lnTo>
                      <a:pt x="246" y="728"/>
                    </a:lnTo>
                    <a:lnTo>
                      <a:pt x="246" y="726"/>
                    </a:lnTo>
                    <a:lnTo>
                      <a:pt x="246" y="726"/>
                    </a:lnTo>
                    <a:lnTo>
                      <a:pt x="246" y="726"/>
                    </a:lnTo>
                    <a:lnTo>
                      <a:pt x="246" y="726"/>
                    </a:lnTo>
                    <a:lnTo>
                      <a:pt x="246" y="726"/>
                    </a:lnTo>
                    <a:lnTo>
                      <a:pt x="246" y="724"/>
                    </a:lnTo>
                    <a:lnTo>
                      <a:pt x="246" y="724"/>
                    </a:lnTo>
                    <a:lnTo>
                      <a:pt x="246" y="724"/>
                    </a:lnTo>
                    <a:lnTo>
                      <a:pt x="246" y="724"/>
                    </a:lnTo>
                    <a:lnTo>
                      <a:pt x="246" y="724"/>
                    </a:lnTo>
                    <a:lnTo>
                      <a:pt x="246" y="724"/>
                    </a:lnTo>
                    <a:lnTo>
                      <a:pt x="246" y="724"/>
                    </a:lnTo>
                    <a:lnTo>
                      <a:pt x="246" y="724"/>
                    </a:lnTo>
                    <a:lnTo>
                      <a:pt x="246" y="722"/>
                    </a:lnTo>
                    <a:lnTo>
                      <a:pt x="246" y="722"/>
                    </a:lnTo>
                    <a:lnTo>
                      <a:pt x="246" y="722"/>
                    </a:lnTo>
                    <a:lnTo>
                      <a:pt x="246" y="722"/>
                    </a:lnTo>
                    <a:lnTo>
                      <a:pt x="246" y="722"/>
                    </a:lnTo>
                    <a:lnTo>
                      <a:pt x="248" y="722"/>
                    </a:lnTo>
                    <a:lnTo>
                      <a:pt x="248" y="722"/>
                    </a:lnTo>
                    <a:lnTo>
                      <a:pt x="248" y="722"/>
                    </a:lnTo>
                    <a:lnTo>
                      <a:pt x="248" y="722"/>
                    </a:lnTo>
                    <a:lnTo>
                      <a:pt x="248" y="722"/>
                    </a:lnTo>
                    <a:lnTo>
                      <a:pt x="248" y="722"/>
                    </a:lnTo>
                    <a:lnTo>
                      <a:pt x="248" y="720"/>
                    </a:lnTo>
                    <a:lnTo>
                      <a:pt x="248" y="720"/>
                    </a:lnTo>
                    <a:lnTo>
                      <a:pt x="248" y="720"/>
                    </a:lnTo>
                    <a:lnTo>
                      <a:pt x="248" y="720"/>
                    </a:lnTo>
                    <a:lnTo>
                      <a:pt x="248" y="720"/>
                    </a:lnTo>
                    <a:lnTo>
                      <a:pt x="250" y="720"/>
                    </a:lnTo>
                    <a:lnTo>
                      <a:pt x="250" y="720"/>
                    </a:lnTo>
                    <a:lnTo>
                      <a:pt x="250" y="719"/>
                    </a:lnTo>
                    <a:lnTo>
                      <a:pt x="248" y="719"/>
                    </a:lnTo>
                    <a:lnTo>
                      <a:pt x="250" y="719"/>
                    </a:lnTo>
                    <a:lnTo>
                      <a:pt x="250" y="719"/>
                    </a:lnTo>
                    <a:lnTo>
                      <a:pt x="248" y="719"/>
                    </a:lnTo>
                    <a:lnTo>
                      <a:pt x="248" y="719"/>
                    </a:lnTo>
                    <a:lnTo>
                      <a:pt x="248" y="719"/>
                    </a:lnTo>
                    <a:lnTo>
                      <a:pt x="250" y="717"/>
                    </a:lnTo>
                    <a:lnTo>
                      <a:pt x="250" y="717"/>
                    </a:lnTo>
                    <a:lnTo>
                      <a:pt x="250" y="717"/>
                    </a:lnTo>
                    <a:lnTo>
                      <a:pt x="250" y="717"/>
                    </a:lnTo>
                    <a:lnTo>
                      <a:pt x="250" y="715"/>
                    </a:lnTo>
                    <a:lnTo>
                      <a:pt x="250" y="715"/>
                    </a:lnTo>
                    <a:lnTo>
                      <a:pt x="250" y="715"/>
                    </a:lnTo>
                    <a:lnTo>
                      <a:pt x="250" y="715"/>
                    </a:lnTo>
                    <a:lnTo>
                      <a:pt x="250" y="713"/>
                    </a:lnTo>
                    <a:lnTo>
                      <a:pt x="250" y="711"/>
                    </a:lnTo>
                    <a:lnTo>
                      <a:pt x="250" y="710"/>
                    </a:lnTo>
                    <a:lnTo>
                      <a:pt x="250" y="708"/>
                    </a:lnTo>
                    <a:lnTo>
                      <a:pt x="250" y="708"/>
                    </a:lnTo>
                    <a:lnTo>
                      <a:pt x="250" y="708"/>
                    </a:lnTo>
                    <a:lnTo>
                      <a:pt x="252" y="706"/>
                    </a:lnTo>
                    <a:lnTo>
                      <a:pt x="252" y="706"/>
                    </a:lnTo>
                    <a:lnTo>
                      <a:pt x="252" y="706"/>
                    </a:lnTo>
                    <a:lnTo>
                      <a:pt x="252" y="706"/>
                    </a:lnTo>
                    <a:lnTo>
                      <a:pt x="252" y="706"/>
                    </a:lnTo>
                    <a:lnTo>
                      <a:pt x="252" y="704"/>
                    </a:lnTo>
                    <a:lnTo>
                      <a:pt x="252" y="704"/>
                    </a:lnTo>
                    <a:lnTo>
                      <a:pt x="252" y="704"/>
                    </a:lnTo>
                    <a:lnTo>
                      <a:pt x="252" y="702"/>
                    </a:lnTo>
                    <a:lnTo>
                      <a:pt x="252" y="702"/>
                    </a:lnTo>
                    <a:lnTo>
                      <a:pt x="252" y="702"/>
                    </a:lnTo>
                    <a:lnTo>
                      <a:pt x="253" y="702"/>
                    </a:lnTo>
                    <a:lnTo>
                      <a:pt x="253" y="701"/>
                    </a:lnTo>
                    <a:lnTo>
                      <a:pt x="253" y="701"/>
                    </a:lnTo>
                    <a:lnTo>
                      <a:pt x="253" y="699"/>
                    </a:lnTo>
                    <a:lnTo>
                      <a:pt x="253" y="699"/>
                    </a:lnTo>
                    <a:lnTo>
                      <a:pt x="253" y="699"/>
                    </a:lnTo>
                    <a:lnTo>
                      <a:pt x="253" y="699"/>
                    </a:lnTo>
                    <a:lnTo>
                      <a:pt x="253" y="699"/>
                    </a:lnTo>
                    <a:lnTo>
                      <a:pt x="253" y="699"/>
                    </a:lnTo>
                    <a:lnTo>
                      <a:pt x="253" y="699"/>
                    </a:lnTo>
                    <a:lnTo>
                      <a:pt x="253" y="699"/>
                    </a:lnTo>
                    <a:lnTo>
                      <a:pt x="252" y="697"/>
                    </a:lnTo>
                    <a:lnTo>
                      <a:pt x="252" y="697"/>
                    </a:lnTo>
                    <a:lnTo>
                      <a:pt x="252" y="697"/>
                    </a:lnTo>
                    <a:lnTo>
                      <a:pt x="252" y="697"/>
                    </a:lnTo>
                    <a:lnTo>
                      <a:pt x="250" y="697"/>
                    </a:lnTo>
                    <a:lnTo>
                      <a:pt x="250" y="695"/>
                    </a:lnTo>
                    <a:lnTo>
                      <a:pt x="250" y="695"/>
                    </a:lnTo>
                    <a:lnTo>
                      <a:pt x="250" y="695"/>
                    </a:lnTo>
                    <a:lnTo>
                      <a:pt x="250" y="693"/>
                    </a:lnTo>
                    <a:lnTo>
                      <a:pt x="248" y="693"/>
                    </a:lnTo>
                    <a:lnTo>
                      <a:pt x="248" y="691"/>
                    </a:lnTo>
                    <a:lnTo>
                      <a:pt x="248" y="690"/>
                    </a:lnTo>
                    <a:lnTo>
                      <a:pt x="248" y="690"/>
                    </a:lnTo>
                    <a:lnTo>
                      <a:pt x="248" y="688"/>
                    </a:lnTo>
                    <a:lnTo>
                      <a:pt x="246" y="688"/>
                    </a:lnTo>
                    <a:lnTo>
                      <a:pt x="244" y="688"/>
                    </a:lnTo>
                    <a:lnTo>
                      <a:pt x="244" y="688"/>
                    </a:lnTo>
                    <a:lnTo>
                      <a:pt x="244" y="690"/>
                    </a:lnTo>
                    <a:lnTo>
                      <a:pt x="243" y="690"/>
                    </a:lnTo>
                    <a:lnTo>
                      <a:pt x="243" y="691"/>
                    </a:lnTo>
                    <a:lnTo>
                      <a:pt x="243" y="691"/>
                    </a:lnTo>
                    <a:lnTo>
                      <a:pt x="243" y="693"/>
                    </a:lnTo>
                    <a:lnTo>
                      <a:pt x="241" y="693"/>
                    </a:lnTo>
                    <a:lnTo>
                      <a:pt x="241" y="693"/>
                    </a:lnTo>
                    <a:lnTo>
                      <a:pt x="241" y="695"/>
                    </a:lnTo>
                    <a:lnTo>
                      <a:pt x="241" y="695"/>
                    </a:lnTo>
                    <a:lnTo>
                      <a:pt x="239" y="695"/>
                    </a:lnTo>
                    <a:lnTo>
                      <a:pt x="239" y="697"/>
                    </a:lnTo>
                    <a:lnTo>
                      <a:pt x="237" y="697"/>
                    </a:lnTo>
                    <a:lnTo>
                      <a:pt x="235" y="699"/>
                    </a:lnTo>
                    <a:lnTo>
                      <a:pt x="235" y="699"/>
                    </a:lnTo>
                    <a:lnTo>
                      <a:pt x="235" y="699"/>
                    </a:lnTo>
                    <a:lnTo>
                      <a:pt x="233" y="701"/>
                    </a:lnTo>
                    <a:lnTo>
                      <a:pt x="233" y="701"/>
                    </a:lnTo>
                    <a:lnTo>
                      <a:pt x="232" y="701"/>
                    </a:lnTo>
                    <a:lnTo>
                      <a:pt x="232" y="701"/>
                    </a:lnTo>
                    <a:lnTo>
                      <a:pt x="230" y="699"/>
                    </a:lnTo>
                    <a:lnTo>
                      <a:pt x="230" y="699"/>
                    </a:lnTo>
                    <a:lnTo>
                      <a:pt x="230" y="699"/>
                    </a:lnTo>
                    <a:lnTo>
                      <a:pt x="228" y="699"/>
                    </a:lnTo>
                    <a:lnTo>
                      <a:pt x="228" y="699"/>
                    </a:lnTo>
                    <a:lnTo>
                      <a:pt x="228" y="699"/>
                    </a:lnTo>
                    <a:lnTo>
                      <a:pt x="226" y="697"/>
                    </a:lnTo>
                    <a:lnTo>
                      <a:pt x="226" y="697"/>
                    </a:lnTo>
                    <a:lnTo>
                      <a:pt x="226" y="697"/>
                    </a:lnTo>
                    <a:lnTo>
                      <a:pt x="224" y="697"/>
                    </a:lnTo>
                    <a:lnTo>
                      <a:pt x="224" y="697"/>
                    </a:lnTo>
                    <a:lnTo>
                      <a:pt x="224" y="695"/>
                    </a:lnTo>
                    <a:lnTo>
                      <a:pt x="224" y="695"/>
                    </a:lnTo>
                    <a:lnTo>
                      <a:pt x="224" y="695"/>
                    </a:lnTo>
                    <a:lnTo>
                      <a:pt x="224" y="693"/>
                    </a:lnTo>
                    <a:lnTo>
                      <a:pt x="224" y="691"/>
                    </a:lnTo>
                    <a:lnTo>
                      <a:pt x="224" y="691"/>
                    </a:lnTo>
                    <a:lnTo>
                      <a:pt x="224" y="688"/>
                    </a:lnTo>
                    <a:lnTo>
                      <a:pt x="224" y="688"/>
                    </a:lnTo>
                    <a:lnTo>
                      <a:pt x="224" y="686"/>
                    </a:lnTo>
                    <a:lnTo>
                      <a:pt x="224" y="686"/>
                    </a:lnTo>
                    <a:lnTo>
                      <a:pt x="224" y="684"/>
                    </a:lnTo>
                    <a:lnTo>
                      <a:pt x="224" y="682"/>
                    </a:lnTo>
                    <a:lnTo>
                      <a:pt x="224" y="681"/>
                    </a:lnTo>
                    <a:lnTo>
                      <a:pt x="224" y="681"/>
                    </a:lnTo>
                    <a:lnTo>
                      <a:pt x="224" y="679"/>
                    </a:lnTo>
                    <a:lnTo>
                      <a:pt x="224" y="677"/>
                    </a:lnTo>
                    <a:lnTo>
                      <a:pt x="224" y="675"/>
                    </a:lnTo>
                    <a:lnTo>
                      <a:pt x="223" y="675"/>
                    </a:lnTo>
                    <a:lnTo>
                      <a:pt x="223" y="675"/>
                    </a:lnTo>
                    <a:lnTo>
                      <a:pt x="223" y="673"/>
                    </a:lnTo>
                    <a:lnTo>
                      <a:pt x="223" y="673"/>
                    </a:lnTo>
                    <a:lnTo>
                      <a:pt x="221" y="672"/>
                    </a:lnTo>
                    <a:lnTo>
                      <a:pt x="221" y="672"/>
                    </a:lnTo>
                    <a:lnTo>
                      <a:pt x="221" y="672"/>
                    </a:lnTo>
                    <a:lnTo>
                      <a:pt x="221" y="672"/>
                    </a:lnTo>
                    <a:lnTo>
                      <a:pt x="219" y="670"/>
                    </a:lnTo>
                    <a:lnTo>
                      <a:pt x="219" y="670"/>
                    </a:lnTo>
                    <a:lnTo>
                      <a:pt x="219" y="670"/>
                    </a:lnTo>
                    <a:lnTo>
                      <a:pt x="217" y="670"/>
                    </a:lnTo>
                    <a:lnTo>
                      <a:pt x="215" y="670"/>
                    </a:lnTo>
                    <a:lnTo>
                      <a:pt x="215" y="670"/>
                    </a:lnTo>
                    <a:lnTo>
                      <a:pt x="215" y="670"/>
                    </a:lnTo>
                    <a:lnTo>
                      <a:pt x="214" y="670"/>
                    </a:lnTo>
                    <a:lnTo>
                      <a:pt x="214" y="670"/>
                    </a:lnTo>
                    <a:lnTo>
                      <a:pt x="212" y="672"/>
                    </a:lnTo>
                    <a:lnTo>
                      <a:pt x="212" y="672"/>
                    </a:lnTo>
                    <a:lnTo>
                      <a:pt x="212" y="672"/>
                    </a:lnTo>
                    <a:lnTo>
                      <a:pt x="210" y="673"/>
                    </a:lnTo>
                    <a:lnTo>
                      <a:pt x="210" y="673"/>
                    </a:lnTo>
                    <a:lnTo>
                      <a:pt x="208" y="673"/>
                    </a:lnTo>
                    <a:lnTo>
                      <a:pt x="208" y="675"/>
                    </a:lnTo>
                    <a:lnTo>
                      <a:pt x="208" y="675"/>
                    </a:lnTo>
                    <a:lnTo>
                      <a:pt x="206" y="675"/>
                    </a:lnTo>
                    <a:lnTo>
                      <a:pt x="206" y="675"/>
                    </a:lnTo>
                    <a:lnTo>
                      <a:pt x="206" y="677"/>
                    </a:lnTo>
                    <a:lnTo>
                      <a:pt x="205" y="677"/>
                    </a:lnTo>
                    <a:lnTo>
                      <a:pt x="205" y="677"/>
                    </a:lnTo>
                    <a:lnTo>
                      <a:pt x="205" y="677"/>
                    </a:lnTo>
                    <a:lnTo>
                      <a:pt x="203" y="677"/>
                    </a:lnTo>
                    <a:lnTo>
                      <a:pt x="201" y="679"/>
                    </a:lnTo>
                    <a:lnTo>
                      <a:pt x="201" y="681"/>
                    </a:lnTo>
                    <a:lnTo>
                      <a:pt x="199" y="681"/>
                    </a:lnTo>
                    <a:lnTo>
                      <a:pt x="197" y="682"/>
                    </a:lnTo>
                    <a:lnTo>
                      <a:pt x="196" y="682"/>
                    </a:lnTo>
                    <a:lnTo>
                      <a:pt x="196" y="682"/>
                    </a:lnTo>
                    <a:lnTo>
                      <a:pt x="196" y="682"/>
                    </a:lnTo>
                    <a:lnTo>
                      <a:pt x="194" y="684"/>
                    </a:lnTo>
                    <a:lnTo>
                      <a:pt x="194" y="684"/>
                    </a:lnTo>
                    <a:lnTo>
                      <a:pt x="194" y="684"/>
                    </a:lnTo>
                    <a:lnTo>
                      <a:pt x="192" y="684"/>
                    </a:lnTo>
                    <a:lnTo>
                      <a:pt x="192" y="686"/>
                    </a:lnTo>
                    <a:lnTo>
                      <a:pt x="192" y="686"/>
                    </a:lnTo>
                    <a:lnTo>
                      <a:pt x="190" y="686"/>
                    </a:lnTo>
                    <a:lnTo>
                      <a:pt x="190" y="686"/>
                    </a:lnTo>
                    <a:lnTo>
                      <a:pt x="188" y="686"/>
                    </a:lnTo>
                    <a:lnTo>
                      <a:pt x="186" y="688"/>
                    </a:lnTo>
                    <a:lnTo>
                      <a:pt x="186" y="690"/>
                    </a:lnTo>
                    <a:lnTo>
                      <a:pt x="186" y="690"/>
                    </a:lnTo>
                    <a:lnTo>
                      <a:pt x="185" y="690"/>
                    </a:lnTo>
                    <a:lnTo>
                      <a:pt x="185" y="690"/>
                    </a:lnTo>
                    <a:lnTo>
                      <a:pt x="185" y="690"/>
                    </a:lnTo>
                    <a:lnTo>
                      <a:pt x="183" y="691"/>
                    </a:lnTo>
                    <a:lnTo>
                      <a:pt x="183" y="691"/>
                    </a:lnTo>
                    <a:lnTo>
                      <a:pt x="181" y="693"/>
                    </a:lnTo>
                    <a:lnTo>
                      <a:pt x="181" y="693"/>
                    </a:lnTo>
                    <a:lnTo>
                      <a:pt x="181" y="693"/>
                    </a:lnTo>
                    <a:lnTo>
                      <a:pt x="179" y="693"/>
                    </a:lnTo>
                    <a:lnTo>
                      <a:pt x="179" y="693"/>
                    </a:lnTo>
                    <a:lnTo>
                      <a:pt x="179" y="695"/>
                    </a:lnTo>
                    <a:lnTo>
                      <a:pt x="179" y="695"/>
                    </a:lnTo>
                    <a:lnTo>
                      <a:pt x="179" y="695"/>
                    </a:lnTo>
                    <a:lnTo>
                      <a:pt x="179" y="695"/>
                    </a:lnTo>
                    <a:lnTo>
                      <a:pt x="179" y="697"/>
                    </a:lnTo>
                    <a:lnTo>
                      <a:pt x="179" y="697"/>
                    </a:lnTo>
                    <a:lnTo>
                      <a:pt x="179" y="697"/>
                    </a:lnTo>
                    <a:lnTo>
                      <a:pt x="177" y="697"/>
                    </a:lnTo>
                    <a:lnTo>
                      <a:pt x="179" y="697"/>
                    </a:lnTo>
                    <a:lnTo>
                      <a:pt x="179" y="697"/>
                    </a:lnTo>
                    <a:lnTo>
                      <a:pt x="179" y="697"/>
                    </a:lnTo>
                    <a:lnTo>
                      <a:pt x="179" y="699"/>
                    </a:lnTo>
                    <a:lnTo>
                      <a:pt x="179" y="699"/>
                    </a:lnTo>
                    <a:lnTo>
                      <a:pt x="177" y="699"/>
                    </a:lnTo>
                    <a:lnTo>
                      <a:pt x="177" y="699"/>
                    </a:lnTo>
                    <a:lnTo>
                      <a:pt x="177" y="699"/>
                    </a:lnTo>
                    <a:lnTo>
                      <a:pt x="177" y="699"/>
                    </a:lnTo>
                    <a:lnTo>
                      <a:pt x="177" y="699"/>
                    </a:lnTo>
                    <a:lnTo>
                      <a:pt x="177" y="699"/>
                    </a:lnTo>
                    <a:lnTo>
                      <a:pt x="177" y="699"/>
                    </a:lnTo>
                    <a:lnTo>
                      <a:pt x="177" y="699"/>
                    </a:lnTo>
                    <a:lnTo>
                      <a:pt x="177" y="699"/>
                    </a:lnTo>
                    <a:lnTo>
                      <a:pt x="177" y="699"/>
                    </a:lnTo>
                    <a:lnTo>
                      <a:pt x="177" y="701"/>
                    </a:lnTo>
                    <a:lnTo>
                      <a:pt x="177" y="701"/>
                    </a:lnTo>
                    <a:lnTo>
                      <a:pt x="177" y="701"/>
                    </a:lnTo>
                    <a:lnTo>
                      <a:pt x="176" y="701"/>
                    </a:lnTo>
                    <a:lnTo>
                      <a:pt x="176" y="702"/>
                    </a:lnTo>
                    <a:lnTo>
                      <a:pt x="176" y="702"/>
                    </a:lnTo>
                    <a:lnTo>
                      <a:pt x="176" y="702"/>
                    </a:lnTo>
                    <a:lnTo>
                      <a:pt x="176" y="702"/>
                    </a:lnTo>
                    <a:lnTo>
                      <a:pt x="176" y="702"/>
                    </a:lnTo>
                    <a:lnTo>
                      <a:pt x="176" y="702"/>
                    </a:lnTo>
                    <a:lnTo>
                      <a:pt x="176" y="702"/>
                    </a:lnTo>
                    <a:lnTo>
                      <a:pt x="176" y="702"/>
                    </a:lnTo>
                    <a:lnTo>
                      <a:pt x="176" y="702"/>
                    </a:lnTo>
                    <a:lnTo>
                      <a:pt x="176" y="702"/>
                    </a:lnTo>
                    <a:lnTo>
                      <a:pt x="176" y="704"/>
                    </a:lnTo>
                    <a:lnTo>
                      <a:pt x="176" y="704"/>
                    </a:lnTo>
                    <a:lnTo>
                      <a:pt x="176" y="704"/>
                    </a:lnTo>
                    <a:lnTo>
                      <a:pt x="176" y="704"/>
                    </a:lnTo>
                    <a:lnTo>
                      <a:pt x="176" y="704"/>
                    </a:lnTo>
                    <a:lnTo>
                      <a:pt x="174" y="704"/>
                    </a:lnTo>
                    <a:lnTo>
                      <a:pt x="174" y="704"/>
                    </a:lnTo>
                    <a:lnTo>
                      <a:pt x="176" y="704"/>
                    </a:lnTo>
                    <a:lnTo>
                      <a:pt x="176" y="706"/>
                    </a:lnTo>
                    <a:lnTo>
                      <a:pt x="174" y="706"/>
                    </a:lnTo>
                    <a:lnTo>
                      <a:pt x="174" y="706"/>
                    </a:lnTo>
                    <a:lnTo>
                      <a:pt x="174" y="706"/>
                    </a:lnTo>
                    <a:lnTo>
                      <a:pt x="176" y="706"/>
                    </a:lnTo>
                    <a:lnTo>
                      <a:pt x="176" y="706"/>
                    </a:lnTo>
                    <a:lnTo>
                      <a:pt x="174" y="706"/>
                    </a:lnTo>
                    <a:lnTo>
                      <a:pt x="174" y="706"/>
                    </a:lnTo>
                    <a:lnTo>
                      <a:pt x="174" y="708"/>
                    </a:lnTo>
                    <a:lnTo>
                      <a:pt x="174" y="708"/>
                    </a:lnTo>
                    <a:lnTo>
                      <a:pt x="174" y="708"/>
                    </a:lnTo>
                    <a:lnTo>
                      <a:pt x="174" y="708"/>
                    </a:lnTo>
                    <a:lnTo>
                      <a:pt x="174" y="708"/>
                    </a:lnTo>
                    <a:lnTo>
                      <a:pt x="174" y="708"/>
                    </a:lnTo>
                    <a:lnTo>
                      <a:pt x="172" y="708"/>
                    </a:lnTo>
                    <a:lnTo>
                      <a:pt x="172" y="708"/>
                    </a:lnTo>
                    <a:lnTo>
                      <a:pt x="172" y="708"/>
                    </a:lnTo>
                    <a:lnTo>
                      <a:pt x="172" y="708"/>
                    </a:lnTo>
                    <a:lnTo>
                      <a:pt x="172" y="708"/>
                    </a:lnTo>
                    <a:lnTo>
                      <a:pt x="172" y="710"/>
                    </a:lnTo>
                    <a:lnTo>
                      <a:pt x="172" y="710"/>
                    </a:lnTo>
                    <a:lnTo>
                      <a:pt x="172" y="710"/>
                    </a:lnTo>
                    <a:lnTo>
                      <a:pt x="172" y="710"/>
                    </a:lnTo>
                    <a:lnTo>
                      <a:pt x="172" y="710"/>
                    </a:lnTo>
                    <a:lnTo>
                      <a:pt x="172" y="710"/>
                    </a:lnTo>
                    <a:lnTo>
                      <a:pt x="172" y="710"/>
                    </a:lnTo>
                    <a:lnTo>
                      <a:pt x="170" y="710"/>
                    </a:lnTo>
                    <a:lnTo>
                      <a:pt x="170" y="710"/>
                    </a:lnTo>
                    <a:lnTo>
                      <a:pt x="170" y="710"/>
                    </a:lnTo>
                    <a:lnTo>
                      <a:pt x="170" y="710"/>
                    </a:lnTo>
                    <a:lnTo>
                      <a:pt x="170" y="710"/>
                    </a:lnTo>
                    <a:lnTo>
                      <a:pt x="170" y="711"/>
                    </a:lnTo>
                    <a:lnTo>
                      <a:pt x="170" y="711"/>
                    </a:lnTo>
                    <a:lnTo>
                      <a:pt x="170" y="711"/>
                    </a:lnTo>
                    <a:lnTo>
                      <a:pt x="170" y="711"/>
                    </a:lnTo>
                    <a:lnTo>
                      <a:pt x="170" y="711"/>
                    </a:lnTo>
                    <a:lnTo>
                      <a:pt x="170" y="711"/>
                    </a:lnTo>
                    <a:lnTo>
                      <a:pt x="170" y="711"/>
                    </a:lnTo>
                    <a:lnTo>
                      <a:pt x="168" y="711"/>
                    </a:lnTo>
                    <a:lnTo>
                      <a:pt x="168" y="711"/>
                    </a:lnTo>
                    <a:lnTo>
                      <a:pt x="170" y="711"/>
                    </a:lnTo>
                    <a:lnTo>
                      <a:pt x="170" y="711"/>
                    </a:lnTo>
                    <a:lnTo>
                      <a:pt x="170" y="713"/>
                    </a:lnTo>
                    <a:lnTo>
                      <a:pt x="170" y="713"/>
                    </a:lnTo>
                    <a:lnTo>
                      <a:pt x="168" y="713"/>
                    </a:lnTo>
                    <a:lnTo>
                      <a:pt x="168" y="713"/>
                    </a:lnTo>
                    <a:lnTo>
                      <a:pt x="168" y="713"/>
                    </a:lnTo>
                    <a:lnTo>
                      <a:pt x="168" y="713"/>
                    </a:lnTo>
                    <a:lnTo>
                      <a:pt x="167" y="713"/>
                    </a:lnTo>
                    <a:lnTo>
                      <a:pt x="167" y="713"/>
                    </a:lnTo>
                    <a:lnTo>
                      <a:pt x="167" y="713"/>
                    </a:lnTo>
                    <a:lnTo>
                      <a:pt x="167" y="713"/>
                    </a:lnTo>
                    <a:lnTo>
                      <a:pt x="167" y="713"/>
                    </a:lnTo>
                    <a:lnTo>
                      <a:pt x="167" y="715"/>
                    </a:lnTo>
                    <a:lnTo>
                      <a:pt x="167" y="715"/>
                    </a:lnTo>
                    <a:lnTo>
                      <a:pt x="167" y="715"/>
                    </a:lnTo>
                    <a:lnTo>
                      <a:pt x="167" y="715"/>
                    </a:lnTo>
                    <a:lnTo>
                      <a:pt x="165" y="715"/>
                    </a:lnTo>
                    <a:lnTo>
                      <a:pt x="165" y="715"/>
                    </a:lnTo>
                    <a:lnTo>
                      <a:pt x="165" y="715"/>
                    </a:lnTo>
                    <a:lnTo>
                      <a:pt x="165" y="715"/>
                    </a:lnTo>
                    <a:lnTo>
                      <a:pt x="163" y="715"/>
                    </a:lnTo>
                    <a:lnTo>
                      <a:pt x="163" y="715"/>
                    </a:lnTo>
                    <a:lnTo>
                      <a:pt x="163" y="715"/>
                    </a:lnTo>
                    <a:lnTo>
                      <a:pt x="163" y="715"/>
                    </a:lnTo>
                    <a:lnTo>
                      <a:pt x="163" y="715"/>
                    </a:lnTo>
                    <a:lnTo>
                      <a:pt x="163" y="715"/>
                    </a:lnTo>
                    <a:lnTo>
                      <a:pt x="163" y="717"/>
                    </a:lnTo>
                    <a:lnTo>
                      <a:pt x="161" y="717"/>
                    </a:lnTo>
                    <a:lnTo>
                      <a:pt x="161" y="717"/>
                    </a:lnTo>
                    <a:lnTo>
                      <a:pt x="161" y="717"/>
                    </a:lnTo>
                    <a:lnTo>
                      <a:pt x="161" y="717"/>
                    </a:lnTo>
                    <a:lnTo>
                      <a:pt x="161" y="717"/>
                    </a:lnTo>
                    <a:lnTo>
                      <a:pt x="161" y="717"/>
                    </a:lnTo>
                    <a:lnTo>
                      <a:pt x="159" y="717"/>
                    </a:lnTo>
                    <a:lnTo>
                      <a:pt x="159" y="719"/>
                    </a:lnTo>
                    <a:lnTo>
                      <a:pt x="159" y="719"/>
                    </a:lnTo>
                    <a:lnTo>
                      <a:pt x="159" y="719"/>
                    </a:lnTo>
                    <a:lnTo>
                      <a:pt x="159" y="719"/>
                    </a:lnTo>
                    <a:lnTo>
                      <a:pt x="159" y="719"/>
                    </a:lnTo>
                    <a:lnTo>
                      <a:pt x="159" y="719"/>
                    </a:lnTo>
                    <a:lnTo>
                      <a:pt x="159" y="719"/>
                    </a:lnTo>
                    <a:lnTo>
                      <a:pt x="159" y="719"/>
                    </a:lnTo>
                    <a:lnTo>
                      <a:pt x="159" y="720"/>
                    </a:lnTo>
                    <a:lnTo>
                      <a:pt x="159" y="720"/>
                    </a:lnTo>
                    <a:lnTo>
                      <a:pt x="158" y="720"/>
                    </a:lnTo>
                    <a:lnTo>
                      <a:pt x="158" y="720"/>
                    </a:lnTo>
                    <a:lnTo>
                      <a:pt x="158" y="720"/>
                    </a:lnTo>
                    <a:lnTo>
                      <a:pt x="158" y="720"/>
                    </a:lnTo>
                    <a:lnTo>
                      <a:pt x="156" y="719"/>
                    </a:lnTo>
                    <a:lnTo>
                      <a:pt x="156" y="719"/>
                    </a:lnTo>
                    <a:lnTo>
                      <a:pt x="156" y="719"/>
                    </a:lnTo>
                    <a:lnTo>
                      <a:pt x="156" y="720"/>
                    </a:lnTo>
                    <a:lnTo>
                      <a:pt x="156" y="720"/>
                    </a:lnTo>
                    <a:lnTo>
                      <a:pt x="156" y="720"/>
                    </a:lnTo>
                    <a:lnTo>
                      <a:pt x="156" y="720"/>
                    </a:lnTo>
                    <a:lnTo>
                      <a:pt x="156" y="720"/>
                    </a:lnTo>
                    <a:lnTo>
                      <a:pt x="156" y="722"/>
                    </a:lnTo>
                    <a:lnTo>
                      <a:pt x="154" y="722"/>
                    </a:lnTo>
                    <a:lnTo>
                      <a:pt x="154" y="722"/>
                    </a:lnTo>
                    <a:lnTo>
                      <a:pt x="154" y="722"/>
                    </a:lnTo>
                    <a:lnTo>
                      <a:pt x="154" y="722"/>
                    </a:lnTo>
                    <a:lnTo>
                      <a:pt x="152" y="722"/>
                    </a:lnTo>
                    <a:lnTo>
                      <a:pt x="152" y="722"/>
                    </a:lnTo>
                    <a:lnTo>
                      <a:pt x="152" y="722"/>
                    </a:lnTo>
                    <a:lnTo>
                      <a:pt x="152" y="722"/>
                    </a:lnTo>
                    <a:lnTo>
                      <a:pt x="152" y="722"/>
                    </a:lnTo>
                    <a:lnTo>
                      <a:pt x="152" y="722"/>
                    </a:lnTo>
                    <a:lnTo>
                      <a:pt x="150" y="722"/>
                    </a:lnTo>
                    <a:lnTo>
                      <a:pt x="150" y="724"/>
                    </a:lnTo>
                    <a:lnTo>
                      <a:pt x="150" y="724"/>
                    </a:lnTo>
                    <a:lnTo>
                      <a:pt x="150" y="724"/>
                    </a:lnTo>
                    <a:lnTo>
                      <a:pt x="150" y="724"/>
                    </a:lnTo>
                    <a:lnTo>
                      <a:pt x="148" y="724"/>
                    </a:lnTo>
                    <a:lnTo>
                      <a:pt x="148" y="724"/>
                    </a:lnTo>
                    <a:lnTo>
                      <a:pt x="148" y="724"/>
                    </a:lnTo>
                    <a:lnTo>
                      <a:pt x="148" y="724"/>
                    </a:lnTo>
                    <a:lnTo>
                      <a:pt x="148" y="724"/>
                    </a:lnTo>
                    <a:lnTo>
                      <a:pt x="148" y="726"/>
                    </a:lnTo>
                    <a:lnTo>
                      <a:pt x="148" y="726"/>
                    </a:lnTo>
                    <a:lnTo>
                      <a:pt x="148" y="726"/>
                    </a:lnTo>
                    <a:lnTo>
                      <a:pt x="148" y="726"/>
                    </a:lnTo>
                    <a:lnTo>
                      <a:pt x="147" y="726"/>
                    </a:lnTo>
                    <a:lnTo>
                      <a:pt x="147" y="726"/>
                    </a:lnTo>
                    <a:lnTo>
                      <a:pt x="147" y="726"/>
                    </a:lnTo>
                    <a:lnTo>
                      <a:pt x="147" y="726"/>
                    </a:lnTo>
                    <a:lnTo>
                      <a:pt x="145" y="728"/>
                    </a:lnTo>
                    <a:lnTo>
                      <a:pt x="145" y="728"/>
                    </a:lnTo>
                    <a:lnTo>
                      <a:pt x="145" y="728"/>
                    </a:lnTo>
                    <a:lnTo>
                      <a:pt x="143" y="728"/>
                    </a:lnTo>
                    <a:lnTo>
                      <a:pt x="143" y="728"/>
                    </a:lnTo>
                    <a:lnTo>
                      <a:pt x="143" y="728"/>
                    </a:lnTo>
                    <a:lnTo>
                      <a:pt x="143" y="728"/>
                    </a:lnTo>
                    <a:lnTo>
                      <a:pt x="143" y="728"/>
                    </a:lnTo>
                    <a:lnTo>
                      <a:pt x="141" y="728"/>
                    </a:lnTo>
                    <a:lnTo>
                      <a:pt x="141" y="728"/>
                    </a:lnTo>
                    <a:lnTo>
                      <a:pt x="141" y="728"/>
                    </a:lnTo>
                    <a:lnTo>
                      <a:pt x="141" y="728"/>
                    </a:lnTo>
                    <a:lnTo>
                      <a:pt x="141" y="729"/>
                    </a:lnTo>
                    <a:lnTo>
                      <a:pt x="141" y="729"/>
                    </a:lnTo>
                    <a:lnTo>
                      <a:pt x="141" y="729"/>
                    </a:lnTo>
                    <a:lnTo>
                      <a:pt x="141" y="729"/>
                    </a:lnTo>
                    <a:lnTo>
                      <a:pt x="141" y="729"/>
                    </a:lnTo>
                    <a:lnTo>
                      <a:pt x="141" y="729"/>
                    </a:lnTo>
                    <a:lnTo>
                      <a:pt x="139" y="729"/>
                    </a:lnTo>
                    <a:lnTo>
                      <a:pt x="139" y="731"/>
                    </a:lnTo>
                    <a:lnTo>
                      <a:pt x="139" y="729"/>
                    </a:lnTo>
                    <a:lnTo>
                      <a:pt x="139" y="729"/>
                    </a:lnTo>
                    <a:lnTo>
                      <a:pt x="139" y="729"/>
                    </a:lnTo>
                    <a:lnTo>
                      <a:pt x="139" y="729"/>
                    </a:lnTo>
                    <a:lnTo>
                      <a:pt x="138" y="729"/>
                    </a:lnTo>
                    <a:lnTo>
                      <a:pt x="138" y="729"/>
                    </a:lnTo>
                    <a:lnTo>
                      <a:pt x="138" y="731"/>
                    </a:lnTo>
                    <a:lnTo>
                      <a:pt x="138" y="731"/>
                    </a:lnTo>
                    <a:lnTo>
                      <a:pt x="138" y="731"/>
                    </a:lnTo>
                    <a:lnTo>
                      <a:pt x="138" y="731"/>
                    </a:lnTo>
                    <a:lnTo>
                      <a:pt x="138" y="731"/>
                    </a:lnTo>
                    <a:lnTo>
                      <a:pt x="136" y="731"/>
                    </a:lnTo>
                    <a:lnTo>
                      <a:pt x="136" y="731"/>
                    </a:lnTo>
                    <a:lnTo>
                      <a:pt x="136" y="731"/>
                    </a:lnTo>
                    <a:lnTo>
                      <a:pt x="136" y="731"/>
                    </a:lnTo>
                    <a:lnTo>
                      <a:pt x="136" y="731"/>
                    </a:lnTo>
                    <a:lnTo>
                      <a:pt x="136" y="731"/>
                    </a:lnTo>
                    <a:lnTo>
                      <a:pt x="134" y="731"/>
                    </a:lnTo>
                    <a:lnTo>
                      <a:pt x="134" y="733"/>
                    </a:lnTo>
                    <a:lnTo>
                      <a:pt x="134" y="733"/>
                    </a:lnTo>
                    <a:lnTo>
                      <a:pt x="134" y="733"/>
                    </a:lnTo>
                    <a:lnTo>
                      <a:pt x="134" y="733"/>
                    </a:lnTo>
                    <a:lnTo>
                      <a:pt x="134" y="733"/>
                    </a:lnTo>
                    <a:lnTo>
                      <a:pt x="134" y="733"/>
                    </a:lnTo>
                    <a:lnTo>
                      <a:pt x="134" y="733"/>
                    </a:lnTo>
                    <a:lnTo>
                      <a:pt x="134" y="733"/>
                    </a:lnTo>
                    <a:lnTo>
                      <a:pt x="134" y="733"/>
                    </a:lnTo>
                    <a:lnTo>
                      <a:pt x="134" y="735"/>
                    </a:lnTo>
                    <a:lnTo>
                      <a:pt x="134" y="735"/>
                    </a:lnTo>
                    <a:lnTo>
                      <a:pt x="134" y="735"/>
                    </a:lnTo>
                    <a:lnTo>
                      <a:pt x="134" y="735"/>
                    </a:lnTo>
                    <a:lnTo>
                      <a:pt x="134" y="735"/>
                    </a:lnTo>
                    <a:lnTo>
                      <a:pt x="134" y="735"/>
                    </a:lnTo>
                    <a:lnTo>
                      <a:pt x="132" y="735"/>
                    </a:lnTo>
                    <a:lnTo>
                      <a:pt x="132" y="735"/>
                    </a:lnTo>
                    <a:lnTo>
                      <a:pt x="132" y="735"/>
                    </a:lnTo>
                    <a:lnTo>
                      <a:pt x="132" y="737"/>
                    </a:lnTo>
                    <a:lnTo>
                      <a:pt x="132" y="737"/>
                    </a:lnTo>
                    <a:lnTo>
                      <a:pt x="132" y="737"/>
                    </a:lnTo>
                    <a:lnTo>
                      <a:pt x="132" y="737"/>
                    </a:lnTo>
                    <a:lnTo>
                      <a:pt x="132" y="737"/>
                    </a:lnTo>
                    <a:lnTo>
                      <a:pt x="132" y="737"/>
                    </a:lnTo>
                    <a:lnTo>
                      <a:pt x="130" y="737"/>
                    </a:lnTo>
                    <a:lnTo>
                      <a:pt x="130" y="737"/>
                    </a:lnTo>
                    <a:lnTo>
                      <a:pt x="130" y="737"/>
                    </a:lnTo>
                    <a:lnTo>
                      <a:pt x="130" y="737"/>
                    </a:lnTo>
                    <a:lnTo>
                      <a:pt x="130" y="737"/>
                    </a:lnTo>
                    <a:lnTo>
                      <a:pt x="130" y="739"/>
                    </a:lnTo>
                    <a:lnTo>
                      <a:pt x="130" y="739"/>
                    </a:lnTo>
                    <a:lnTo>
                      <a:pt x="129" y="739"/>
                    </a:lnTo>
                    <a:lnTo>
                      <a:pt x="129" y="739"/>
                    </a:lnTo>
                    <a:lnTo>
                      <a:pt x="129" y="739"/>
                    </a:lnTo>
                    <a:lnTo>
                      <a:pt x="127" y="739"/>
                    </a:lnTo>
                    <a:lnTo>
                      <a:pt x="127" y="739"/>
                    </a:lnTo>
                    <a:lnTo>
                      <a:pt x="127" y="739"/>
                    </a:lnTo>
                    <a:lnTo>
                      <a:pt x="127" y="737"/>
                    </a:lnTo>
                    <a:lnTo>
                      <a:pt x="127" y="737"/>
                    </a:lnTo>
                    <a:lnTo>
                      <a:pt x="127" y="739"/>
                    </a:lnTo>
                    <a:lnTo>
                      <a:pt x="127" y="739"/>
                    </a:lnTo>
                    <a:lnTo>
                      <a:pt x="127" y="739"/>
                    </a:lnTo>
                    <a:lnTo>
                      <a:pt x="127" y="739"/>
                    </a:lnTo>
                    <a:lnTo>
                      <a:pt x="127" y="739"/>
                    </a:lnTo>
                    <a:lnTo>
                      <a:pt x="127" y="739"/>
                    </a:lnTo>
                    <a:lnTo>
                      <a:pt x="125" y="739"/>
                    </a:lnTo>
                    <a:lnTo>
                      <a:pt x="125" y="739"/>
                    </a:lnTo>
                    <a:lnTo>
                      <a:pt x="125" y="739"/>
                    </a:lnTo>
                    <a:lnTo>
                      <a:pt x="125" y="739"/>
                    </a:lnTo>
                    <a:lnTo>
                      <a:pt x="125" y="739"/>
                    </a:lnTo>
                    <a:lnTo>
                      <a:pt x="125" y="739"/>
                    </a:lnTo>
                    <a:lnTo>
                      <a:pt x="125" y="739"/>
                    </a:lnTo>
                    <a:lnTo>
                      <a:pt x="123" y="739"/>
                    </a:lnTo>
                    <a:lnTo>
                      <a:pt x="123" y="739"/>
                    </a:lnTo>
                    <a:lnTo>
                      <a:pt x="123" y="739"/>
                    </a:lnTo>
                    <a:lnTo>
                      <a:pt x="123" y="739"/>
                    </a:lnTo>
                    <a:lnTo>
                      <a:pt x="121" y="739"/>
                    </a:lnTo>
                    <a:lnTo>
                      <a:pt x="121" y="739"/>
                    </a:lnTo>
                    <a:lnTo>
                      <a:pt x="121" y="739"/>
                    </a:lnTo>
                    <a:lnTo>
                      <a:pt x="121" y="739"/>
                    </a:lnTo>
                    <a:lnTo>
                      <a:pt x="120" y="739"/>
                    </a:lnTo>
                    <a:lnTo>
                      <a:pt x="120" y="740"/>
                    </a:lnTo>
                    <a:lnTo>
                      <a:pt x="120" y="740"/>
                    </a:lnTo>
                    <a:lnTo>
                      <a:pt x="118" y="740"/>
                    </a:lnTo>
                    <a:lnTo>
                      <a:pt x="118" y="740"/>
                    </a:lnTo>
                    <a:lnTo>
                      <a:pt x="118" y="740"/>
                    </a:lnTo>
                    <a:lnTo>
                      <a:pt x="118" y="739"/>
                    </a:lnTo>
                    <a:lnTo>
                      <a:pt x="118" y="739"/>
                    </a:lnTo>
                    <a:lnTo>
                      <a:pt x="118" y="739"/>
                    </a:lnTo>
                    <a:lnTo>
                      <a:pt x="118" y="739"/>
                    </a:lnTo>
                    <a:lnTo>
                      <a:pt x="116" y="739"/>
                    </a:lnTo>
                    <a:lnTo>
                      <a:pt x="116" y="740"/>
                    </a:lnTo>
                    <a:lnTo>
                      <a:pt x="116" y="740"/>
                    </a:lnTo>
                    <a:lnTo>
                      <a:pt x="116" y="740"/>
                    </a:lnTo>
                    <a:lnTo>
                      <a:pt x="116" y="740"/>
                    </a:lnTo>
                    <a:lnTo>
                      <a:pt x="116" y="740"/>
                    </a:lnTo>
                    <a:lnTo>
                      <a:pt x="116" y="742"/>
                    </a:lnTo>
                    <a:lnTo>
                      <a:pt x="114" y="742"/>
                    </a:lnTo>
                    <a:lnTo>
                      <a:pt x="114" y="742"/>
                    </a:lnTo>
                    <a:lnTo>
                      <a:pt x="114" y="742"/>
                    </a:lnTo>
                    <a:lnTo>
                      <a:pt x="112" y="742"/>
                    </a:lnTo>
                    <a:lnTo>
                      <a:pt x="112" y="742"/>
                    </a:lnTo>
                    <a:lnTo>
                      <a:pt x="112" y="742"/>
                    </a:lnTo>
                    <a:lnTo>
                      <a:pt x="111" y="742"/>
                    </a:lnTo>
                    <a:lnTo>
                      <a:pt x="111" y="742"/>
                    </a:lnTo>
                    <a:lnTo>
                      <a:pt x="111" y="742"/>
                    </a:lnTo>
                    <a:lnTo>
                      <a:pt x="111" y="742"/>
                    </a:lnTo>
                    <a:lnTo>
                      <a:pt x="111" y="742"/>
                    </a:lnTo>
                    <a:lnTo>
                      <a:pt x="111" y="744"/>
                    </a:lnTo>
                    <a:lnTo>
                      <a:pt x="111" y="744"/>
                    </a:lnTo>
                    <a:lnTo>
                      <a:pt x="111" y="744"/>
                    </a:lnTo>
                    <a:lnTo>
                      <a:pt x="111" y="744"/>
                    </a:lnTo>
                    <a:lnTo>
                      <a:pt x="111" y="744"/>
                    </a:lnTo>
                    <a:lnTo>
                      <a:pt x="111" y="744"/>
                    </a:lnTo>
                    <a:lnTo>
                      <a:pt x="111" y="744"/>
                    </a:lnTo>
                    <a:lnTo>
                      <a:pt x="111" y="746"/>
                    </a:lnTo>
                    <a:lnTo>
                      <a:pt x="111" y="746"/>
                    </a:lnTo>
                    <a:lnTo>
                      <a:pt x="111" y="746"/>
                    </a:lnTo>
                    <a:lnTo>
                      <a:pt x="111" y="746"/>
                    </a:lnTo>
                    <a:lnTo>
                      <a:pt x="111" y="746"/>
                    </a:lnTo>
                    <a:lnTo>
                      <a:pt x="111" y="746"/>
                    </a:lnTo>
                    <a:lnTo>
                      <a:pt x="111" y="746"/>
                    </a:lnTo>
                    <a:lnTo>
                      <a:pt x="111" y="746"/>
                    </a:lnTo>
                    <a:lnTo>
                      <a:pt x="111" y="746"/>
                    </a:lnTo>
                    <a:lnTo>
                      <a:pt x="111" y="746"/>
                    </a:lnTo>
                    <a:lnTo>
                      <a:pt x="111" y="748"/>
                    </a:lnTo>
                    <a:lnTo>
                      <a:pt x="111" y="748"/>
                    </a:lnTo>
                    <a:lnTo>
                      <a:pt x="112" y="748"/>
                    </a:lnTo>
                    <a:lnTo>
                      <a:pt x="112" y="748"/>
                    </a:lnTo>
                    <a:lnTo>
                      <a:pt x="111" y="748"/>
                    </a:lnTo>
                    <a:lnTo>
                      <a:pt x="111" y="748"/>
                    </a:lnTo>
                    <a:lnTo>
                      <a:pt x="111" y="748"/>
                    </a:lnTo>
                    <a:lnTo>
                      <a:pt x="109" y="748"/>
                    </a:lnTo>
                    <a:lnTo>
                      <a:pt x="109" y="748"/>
                    </a:lnTo>
                    <a:lnTo>
                      <a:pt x="109" y="748"/>
                    </a:lnTo>
                    <a:lnTo>
                      <a:pt x="109" y="748"/>
                    </a:lnTo>
                    <a:lnTo>
                      <a:pt x="109" y="748"/>
                    </a:lnTo>
                    <a:lnTo>
                      <a:pt x="109" y="748"/>
                    </a:lnTo>
                    <a:lnTo>
                      <a:pt x="109" y="746"/>
                    </a:lnTo>
                    <a:lnTo>
                      <a:pt x="109" y="746"/>
                    </a:lnTo>
                    <a:lnTo>
                      <a:pt x="109" y="746"/>
                    </a:lnTo>
                    <a:lnTo>
                      <a:pt x="107" y="746"/>
                    </a:lnTo>
                    <a:lnTo>
                      <a:pt x="107" y="746"/>
                    </a:lnTo>
                    <a:lnTo>
                      <a:pt x="107" y="746"/>
                    </a:lnTo>
                    <a:lnTo>
                      <a:pt x="107" y="746"/>
                    </a:lnTo>
                    <a:lnTo>
                      <a:pt x="107" y="746"/>
                    </a:lnTo>
                    <a:lnTo>
                      <a:pt x="107" y="746"/>
                    </a:lnTo>
                    <a:lnTo>
                      <a:pt x="107" y="744"/>
                    </a:lnTo>
                    <a:lnTo>
                      <a:pt x="107" y="744"/>
                    </a:lnTo>
                    <a:lnTo>
                      <a:pt x="107" y="744"/>
                    </a:lnTo>
                    <a:lnTo>
                      <a:pt x="107" y="744"/>
                    </a:lnTo>
                    <a:lnTo>
                      <a:pt x="107" y="744"/>
                    </a:lnTo>
                    <a:lnTo>
                      <a:pt x="107" y="744"/>
                    </a:lnTo>
                    <a:lnTo>
                      <a:pt x="107" y="744"/>
                    </a:lnTo>
                    <a:lnTo>
                      <a:pt x="105" y="746"/>
                    </a:lnTo>
                    <a:lnTo>
                      <a:pt x="105" y="746"/>
                    </a:lnTo>
                    <a:lnTo>
                      <a:pt x="105" y="746"/>
                    </a:lnTo>
                    <a:lnTo>
                      <a:pt x="105" y="748"/>
                    </a:lnTo>
                    <a:lnTo>
                      <a:pt x="105" y="748"/>
                    </a:lnTo>
                    <a:lnTo>
                      <a:pt x="105" y="748"/>
                    </a:lnTo>
                    <a:lnTo>
                      <a:pt x="107" y="748"/>
                    </a:lnTo>
                    <a:lnTo>
                      <a:pt x="107" y="748"/>
                    </a:lnTo>
                    <a:lnTo>
                      <a:pt x="107" y="748"/>
                    </a:lnTo>
                    <a:lnTo>
                      <a:pt x="107" y="748"/>
                    </a:lnTo>
                    <a:lnTo>
                      <a:pt x="107" y="749"/>
                    </a:lnTo>
                    <a:lnTo>
                      <a:pt x="107" y="749"/>
                    </a:lnTo>
                    <a:lnTo>
                      <a:pt x="105" y="749"/>
                    </a:lnTo>
                    <a:lnTo>
                      <a:pt x="105" y="749"/>
                    </a:lnTo>
                    <a:lnTo>
                      <a:pt x="105" y="749"/>
                    </a:lnTo>
                    <a:lnTo>
                      <a:pt x="105" y="749"/>
                    </a:lnTo>
                    <a:lnTo>
                      <a:pt x="105" y="749"/>
                    </a:lnTo>
                    <a:lnTo>
                      <a:pt x="105" y="749"/>
                    </a:lnTo>
                    <a:lnTo>
                      <a:pt x="105" y="749"/>
                    </a:lnTo>
                    <a:lnTo>
                      <a:pt x="107" y="749"/>
                    </a:lnTo>
                    <a:lnTo>
                      <a:pt x="107" y="749"/>
                    </a:lnTo>
                    <a:lnTo>
                      <a:pt x="107" y="751"/>
                    </a:lnTo>
                    <a:lnTo>
                      <a:pt x="107" y="751"/>
                    </a:lnTo>
                    <a:lnTo>
                      <a:pt x="105" y="751"/>
                    </a:lnTo>
                    <a:lnTo>
                      <a:pt x="105" y="751"/>
                    </a:lnTo>
                    <a:lnTo>
                      <a:pt x="105" y="751"/>
                    </a:lnTo>
                    <a:lnTo>
                      <a:pt x="103" y="751"/>
                    </a:lnTo>
                    <a:lnTo>
                      <a:pt x="103" y="751"/>
                    </a:lnTo>
                    <a:lnTo>
                      <a:pt x="105" y="749"/>
                    </a:lnTo>
                    <a:lnTo>
                      <a:pt x="105" y="749"/>
                    </a:lnTo>
                    <a:lnTo>
                      <a:pt x="105" y="749"/>
                    </a:lnTo>
                    <a:lnTo>
                      <a:pt x="103" y="749"/>
                    </a:lnTo>
                    <a:lnTo>
                      <a:pt x="103" y="749"/>
                    </a:lnTo>
                    <a:lnTo>
                      <a:pt x="103" y="749"/>
                    </a:lnTo>
                    <a:lnTo>
                      <a:pt x="103" y="749"/>
                    </a:lnTo>
                    <a:lnTo>
                      <a:pt x="101" y="749"/>
                    </a:lnTo>
                    <a:lnTo>
                      <a:pt x="101" y="749"/>
                    </a:lnTo>
                    <a:lnTo>
                      <a:pt x="101" y="749"/>
                    </a:lnTo>
                    <a:lnTo>
                      <a:pt x="101" y="751"/>
                    </a:lnTo>
                    <a:lnTo>
                      <a:pt x="101" y="751"/>
                    </a:lnTo>
                    <a:lnTo>
                      <a:pt x="101" y="751"/>
                    </a:lnTo>
                    <a:lnTo>
                      <a:pt x="101" y="753"/>
                    </a:lnTo>
                    <a:lnTo>
                      <a:pt x="101" y="753"/>
                    </a:lnTo>
                    <a:lnTo>
                      <a:pt x="101" y="753"/>
                    </a:lnTo>
                    <a:lnTo>
                      <a:pt x="101" y="753"/>
                    </a:lnTo>
                    <a:lnTo>
                      <a:pt x="101" y="753"/>
                    </a:lnTo>
                    <a:lnTo>
                      <a:pt x="100" y="753"/>
                    </a:lnTo>
                    <a:lnTo>
                      <a:pt x="100" y="753"/>
                    </a:lnTo>
                    <a:lnTo>
                      <a:pt x="100" y="753"/>
                    </a:lnTo>
                    <a:lnTo>
                      <a:pt x="100" y="753"/>
                    </a:lnTo>
                    <a:lnTo>
                      <a:pt x="100" y="753"/>
                    </a:lnTo>
                    <a:lnTo>
                      <a:pt x="98" y="751"/>
                    </a:lnTo>
                    <a:lnTo>
                      <a:pt x="98" y="751"/>
                    </a:lnTo>
                    <a:lnTo>
                      <a:pt x="98" y="751"/>
                    </a:lnTo>
                    <a:lnTo>
                      <a:pt x="96" y="751"/>
                    </a:lnTo>
                    <a:lnTo>
                      <a:pt x="96" y="751"/>
                    </a:lnTo>
                    <a:lnTo>
                      <a:pt x="96" y="751"/>
                    </a:lnTo>
                    <a:lnTo>
                      <a:pt x="94" y="751"/>
                    </a:lnTo>
                    <a:lnTo>
                      <a:pt x="94" y="751"/>
                    </a:lnTo>
                    <a:lnTo>
                      <a:pt x="94" y="753"/>
                    </a:lnTo>
                    <a:lnTo>
                      <a:pt x="94" y="753"/>
                    </a:lnTo>
                    <a:lnTo>
                      <a:pt x="94" y="753"/>
                    </a:lnTo>
                    <a:lnTo>
                      <a:pt x="94" y="753"/>
                    </a:lnTo>
                    <a:lnTo>
                      <a:pt x="94" y="753"/>
                    </a:lnTo>
                    <a:lnTo>
                      <a:pt x="94" y="753"/>
                    </a:lnTo>
                    <a:lnTo>
                      <a:pt x="92" y="753"/>
                    </a:lnTo>
                    <a:lnTo>
                      <a:pt x="92" y="753"/>
                    </a:lnTo>
                    <a:lnTo>
                      <a:pt x="94" y="753"/>
                    </a:lnTo>
                    <a:lnTo>
                      <a:pt x="94" y="753"/>
                    </a:lnTo>
                    <a:lnTo>
                      <a:pt x="94" y="753"/>
                    </a:lnTo>
                    <a:lnTo>
                      <a:pt x="92" y="755"/>
                    </a:lnTo>
                    <a:lnTo>
                      <a:pt x="92" y="755"/>
                    </a:lnTo>
                    <a:lnTo>
                      <a:pt x="92" y="755"/>
                    </a:lnTo>
                    <a:lnTo>
                      <a:pt x="92" y="755"/>
                    </a:lnTo>
                    <a:lnTo>
                      <a:pt x="92" y="755"/>
                    </a:lnTo>
                    <a:lnTo>
                      <a:pt x="92" y="755"/>
                    </a:lnTo>
                    <a:lnTo>
                      <a:pt x="92" y="753"/>
                    </a:lnTo>
                    <a:lnTo>
                      <a:pt x="92" y="753"/>
                    </a:lnTo>
                    <a:lnTo>
                      <a:pt x="92" y="753"/>
                    </a:lnTo>
                    <a:lnTo>
                      <a:pt x="92" y="753"/>
                    </a:lnTo>
                    <a:lnTo>
                      <a:pt x="92" y="753"/>
                    </a:lnTo>
                    <a:lnTo>
                      <a:pt x="91" y="753"/>
                    </a:lnTo>
                    <a:lnTo>
                      <a:pt x="91" y="753"/>
                    </a:lnTo>
                    <a:lnTo>
                      <a:pt x="91" y="753"/>
                    </a:lnTo>
                    <a:lnTo>
                      <a:pt x="91" y="753"/>
                    </a:lnTo>
                    <a:lnTo>
                      <a:pt x="89" y="753"/>
                    </a:lnTo>
                    <a:lnTo>
                      <a:pt x="89" y="753"/>
                    </a:lnTo>
                    <a:lnTo>
                      <a:pt x="91" y="753"/>
                    </a:lnTo>
                    <a:lnTo>
                      <a:pt x="91" y="755"/>
                    </a:lnTo>
                    <a:lnTo>
                      <a:pt x="91" y="755"/>
                    </a:lnTo>
                    <a:lnTo>
                      <a:pt x="91" y="755"/>
                    </a:lnTo>
                    <a:lnTo>
                      <a:pt x="91" y="755"/>
                    </a:lnTo>
                    <a:lnTo>
                      <a:pt x="91" y="755"/>
                    </a:lnTo>
                    <a:lnTo>
                      <a:pt x="89" y="755"/>
                    </a:lnTo>
                    <a:lnTo>
                      <a:pt x="89" y="755"/>
                    </a:lnTo>
                    <a:lnTo>
                      <a:pt x="89" y="755"/>
                    </a:lnTo>
                    <a:lnTo>
                      <a:pt x="89" y="757"/>
                    </a:lnTo>
                    <a:lnTo>
                      <a:pt x="89" y="757"/>
                    </a:lnTo>
                    <a:lnTo>
                      <a:pt x="89" y="757"/>
                    </a:lnTo>
                    <a:lnTo>
                      <a:pt x="89" y="757"/>
                    </a:lnTo>
                    <a:lnTo>
                      <a:pt x="87" y="757"/>
                    </a:lnTo>
                    <a:lnTo>
                      <a:pt x="87" y="757"/>
                    </a:lnTo>
                    <a:lnTo>
                      <a:pt x="87" y="757"/>
                    </a:lnTo>
                    <a:lnTo>
                      <a:pt x="87" y="757"/>
                    </a:lnTo>
                    <a:lnTo>
                      <a:pt x="87" y="757"/>
                    </a:lnTo>
                    <a:lnTo>
                      <a:pt x="87" y="757"/>
                    </a:lnTo>
                    <a:lnTo>
                      <a:pt x="87" y="757"/>
                    </a:lnTo>
                    <a:lnTo>
                      <a:pt x="87" y="757"/>
                    </a:lnTo>
                    <a:lnTo>
                      <a:pt x="85" y="757"/>
                    </a:lnTo>
                    <a:lnTo>
                      <a:pt x="85" y="757"/>
                    </a:lnTo>
                    <a:lnTo>
                      <a:pt x="85" y="757"/>
                    </a:lnTo>
                    <a:lnTo>
                      <a:pt x="85" y="757"/>
                    </a:lnTo>
                    <a:lnTo>
                      <a:pt x="85" y="757"/>
                    </a:lnTo>
                    <a:lnTo>
                      <a:pt x="85" y="757"/>
                    </a:lnTo>
                    <a:lnTo>
                      <a:pt x="83" y="757"/>
                    </a:lnTo>
                    <a:lnTo>
                      <a:pt x="83" y="757"/>
                    </a:lnTo>
                    <a:lnTo>
                      <a:pt x="83" y="758"/>
                    </a:lnTo>
                    <a:lnTo>
                      <a:pt x="83" y="758"/>
                    </a:lnTo>
                    <a:lnTo>
                      <a:pt x="83" y="758"/>
                    </a:lnTo>
                    <a:lnTo>
                      <a:pt x="83" y="758"/>
                    </a:lnTo>
                    <a:lnTo>
                      <a:pt x="83" y="758"/>
                    </a:lnTo>
                    <a:lnTo>
                      <a:pt x="85" y="758"/>
                    </a:lnTo>
                    <a:lnTo>
                      <a:pt x="85" y="758"/>
                    </a:lnTo>
                    <a:lnTo>
                      <a:pt x="85" y="758"/>
                    </a:lnTo>
                    <a:lnTo>
                      <a:pt x="85" y="758"/>
                    </a:lnTo>
                    <a:lnTo>
                      <a:pt x="85" y="758"/>
                    </a:lnTo>
                    <a:lnTo>
                      <a:pt x="85" y="758"/>
                    </a:lnTo>
                    <a:lnTo>
                      <a:pt x="87" y="758"/>
                    </a:lnTo>
                    <a:lnTo>
                      <a:pt x="87" y="758"/>
                    </a:lnTo>
                    <a:lnTo>
                      <a:pt x="87" y="758"/>
                    </a:lnTo>
                    <a:lnTo>
                      <a:pt x="87" y="758"/>
                    </a:lnTo>
                    <a:lnTo>
                      <a:pt x="87" y="758"/>
                    </a:lnTo>
                    <a:lnTo>
                      <a:pt x="87" y="760"/>
                    </a:lnTo>
                    <a:lnTo>
                      <a:pt x="87" y="760"/>
                    </a:lnTo>
                    <a:lnTo>
                      <a:pt x="87" y="760"/>
                    </a:lnTo>
                    <a:lnTo>
                      <a:pt x="87" y="760"/>
                    </a:lnTo>
                    <a:lnTo>
                      <a:pt x="87" y="760"/>
                    </a:lnTo>
                    <a:lnTo>
                      <a:pt x="87" y="760"/>
                    </a:lnTo>
                    <a:lnTo>
                      <a:pt x="87" y="762"/>
                    </a:lnTo>
                    <a:lnTo>
                      <a:pt x="87" y="762"/>
                    </a:lnTo>
                    <a:lnTo>
                      <a:pt x="87" y="762"/>
                    </a:lnTo>
                    <a:lnTo>
                      <a:pt x="87" y="762"/>
                    </a:lnTo>
                    <a:lnTo>
                      <a:pt x="87" y="762"/>
                    </a:lnTo>
                    <a:lnTo>
                      <a:pt x="87" y="762"/>
                    </a:lnTo>
                    <a:lnTo>
                      <a:pt x="87" y="764"/>
                    </a:lnTo>
                    <a:lnTo>
                      <a:pt x="87" y="764"/>
                    </a:lnTo>
                    <a:lnTo>
                      <a:pt x="87" y="764"/>
                    </a:lnTo>
                    <a:lnTo>
                      <a:pt x="85" y="764"/>
                    </a:lnTo>
                    <a:lnTo>
                      <a:pt x="85" y="764"/>
                    </a:lnTo>
                    <a:lnTo>
                      <a:pt x="85" y="764"/>
                    </a:lnTo>
                    <a:lnTo>
                      <a:pt x="85" y="764"/>
                    </a:lnTo>
                    <a:lnTo>
                      <a:pt x="83" y="764"/>
                    </a:lnTo>
                    <a:lnTo>
                      <a:pt x="83" y="764"/>
                    </a:lnTo>
                    <a:lnTo>
                      <a:pt x="83" y="764"/>
                    </a:lnTo>
                    <a:lnTo>
                      <a:pt x="83" y="764"/>
                    </a:lnTo>
                    <a:lnTo>
                      <a:pt x="83" y="764"/>
                    </a:lnTo>
                    <a:lnTo>
                      <a:pt x="83" y="764"/>
                    </a:lnTo>
                    <a:lnTo>
                      <a:pt x="82" y="764"/>
                    </a:lnTo>
                    <a:lnTo>
                      <a:pt x="82" y="764"/>
                    </a:lnTo>
                    <a:lnTo>
                      <a:pt x="82" y="764"/>
                    </a:lnTo>
                    <a:lnTo>
                      <a:pt x="82" y="766"/>
                    </a:lnTo>
                    <a:lnTo>
                      <a:pt x="82" y="766"/>
                    </a:lnTo>
                    <a:lnTo>
                      <a:pt x="82" y="766"/>
                    </a:lnTo>
                    <a:lnTo>
                      <a:pt x="82" y="766"/>
                    </a:lnTo>
                    <a:lnTo>
                      <a:pt x="82" y="766"/>
                    </a:lnTo>
                    <a:lnTo>
                      <a:pt x="82" y="766"/>
                    </a:lnTo>
                    <a:lnTo>
                      <a:pt x="80" y="766"/>
                    </a:lnTo>
                    <a:lnTo>
                      <a:pt x="80" y="766"/>
                    </a:lnTo>
                    <a:lnTo>
                      <a:pt x="78" y="766"/>
                    </a:lnTo>
                    <a:lnTo>
                      <a:pt x="78" y="766"/>
                    </a:lnTo>
                    <a:lnTo>
                      <a:pt x="78" y="767"/>
                    </a:lnTo>
                    <a:lnTo>
                      <a:pt x="78" y="767"/>
                    </a:lnTo>
                    <a:lnTo>
                      <a:pt x="78" y="767"/>
                    </a:lnTo>
                    <a:lnTo>
                      <a:pt x="78" y="767"/>
                    </a:lnTo>
                    <a:lnTo>
                      <a:pt x="78" y="769"/>
                    </a:lnTo>
                    <a:lnTo>
                      <a:pt x="78" y="769"/>
                    </a:lnTo>
                    <a:lnTo>
                      <a:pt x="76" y="769"/>
                    </a:lnTo>
                    <a:lnTo>
                      <a:pt x="76" y="767"/>
                    </a:lnTo>
                    <a:lnTo>
                      <a:pt x="76" y="767"/>
                    </a:lnTo>
                    <a:lnTo>
                      <a:pt x="76" y="767"/>
                    </a:lnTo>
                    <a:lnTo>
                      <a:pt x="76" y="767"/>
                    </a:lnTo>
                    <a:lnTo>
                      <a:pt x="76" y="767"/>
                    </a:lnTo>
                    <a:lnTo>
                      <a:pt x="74" y="767"/>
                    </a:lnTo>
                    <a:lnTo>
                      <a:pt x="74" y="767"/>
                    </a:lnTo>
                    <a:lnTo>
                      <a:pt x="74" y="767"/>
                    </a:lnTo>
                    <a:lnTo>
                      <a:pt x="74" y="767"/>
                    </a:lnTo>
                    <a:lnTo>
                      <a:pt x="74" y="767"/>
                    </a:lnTo>
                    <a:lnTo>
                      <a:pt x="74" y="767"/>
                    </a:lnTo>
                    <a:lnTo>
                      <a:pt x="73" y="767"/>
                    </a:lnTo>
                    <a:lnTo>
                      <a:pt x="73" y="767"/>
                    </a:lnTo>
                    <a:lnTo>
                      <a:pt x="73" y="767"/>
                    </a:lnTo>
                    <a:lnTo>
                      <a:pt x="73" y="767"/>
                    </a:lnTo>
                    <a:lnTo>
                      <a:pt x="71" y="767"/>
                    </a:lnTo>
                    <a:lnTo>
                      <a:pt x="71" y="767"/>
                    </a:lnTo>
                    <a:lnTo>
                      <a:pt x="71" y="767"/>
                    </a:lnTo>
                    <a:lnTo>
                      <a:pt x="71" y="767"/>
                    </a:lnTo>
                    <a:lnTo>
                      <a:pt x="69" y="767"/>
                    </a:lnTo>
                    <a:lnTo>
                      <a:pt x="69" y="767"/>
                    </a:lnTo>
                    <a:lnTo>
                      <a:pt x="69" y="767"/>
                    </a:lnTo>
                    <a:lnTo>
                      <a:pt x="69" y="767"/>
                    </a:lnTo>
                    <a:lnTo>
                      <a:pt x="69" y="767"/>
                    </a:lnTo>
                    <a:lnTo>
                      <a:pt x="67" y="767"/>
                    </a:lnTo>
                    <a:lnTo>
                      <a:pt x="67" y="769"/>
                    </a:lnTo>
                    <a:lnTo>
                      <a:pt x="65" y="767"/>
                    </a:lnTo>
                    <a:lnTo>
                      <a:pt x="65" y="769"/>
                    </a:lnTo>
                    <a:lnTo>
                      <a:pt x="65" y="769"/>
                    </a:lnTo>
                    <a:lnTo>
                      <a:pt x="63" y="769"/>
                    </a:lnTo>
                    <a:lnTo>
                      <a:pt x="63" y="769"/>
                    </a:lnTo>
                    <a:lnTo>
                      <a:pt x="63" y="769"/>
                    </a:lnTo>
                    <a:lnTo>
                      <a:pt x="62" y="769"/>
                    </a:lnTo>
                    <a:lnTo>
                      <a:pt x="62" y="769"/>
                    </a:lnTo>
                    <a:lnTo>
                      <a:pt x="62" y="769"/>
                    </a:lnTo>
                    <a:lnTo>
                      <a:pt x="62" y="769"/>
                    </a:lnTo>
                    <a:lnTo>
                      <a:pt x="62" y="769"/>
                    </a:lnTo>
                    <a:lnTo>
                      <a:pt x="60" y="769"/>
                    </a:lnTo>
                    <a:lnTo>
                      <a:pt x="60" y="769"/>
                    </a:lnTo>
                    <a:lnTo>
                      <a:pt x="60" y="769"/>
                    </a:lnTo>
                    <a:lnTo>
                      <a:pt x="60" y="769"/>
                    </a:lnTo>
                    <a:lnTo>
                      <a:pt x="60" y="771"/>
                    </a:lnTo>
                    <a:lnTo>
                      <a:pt x="60" y="771"/>
                    </a:lnTo>
                    <a:lnTo>
                      <a:pt x="60" y="771"/>
                    </a:lnTo>
                    <a:lnTo>
                      <a:pt x="60" y="771"/>
                    </a:lnTo>
                    <a:lnTo>
                      <a:pt x="58" y="771"/>
                    </a:lnTo>
                    <a:lnTo>
                      <a:pt x="58" y="771"/>
                    </a:lnTo>
                    <a:lnTo>
                      <a:pt x="58" y="771"/>
                    </a:lnTo>
                    <a:lnTo>
                      <a:pt x="58" y="769"/>
                    </a:lnTo>
                    <a:lnTo>
                      <a:pt x="58" y="769"/>
                    </a:lnTo>
                    <a:lnTo>
                      <a:pt x="58" y="769"/>
                    </a:lnTo>
                    <a:lnTo>
                      <a:pt x="58" y="769"/>
                    </a:lnTo>
                    <a:lnTo>
                      <a:pt x="56" y="769"/>
                    </a:lnTo>
                    <a:lnTo>
                      <a:pt x="54" y="769"/>
                    </a:lnTo>
                    <a:lnTo>
                      <a:pt x="54" y="769"/>
                    </a:lnTo>
                    <a:lnTo>
                      <a:pt x="54" y="769"/>
                    </a:lnTo>
                    <a:lnTo>
                      <a:pt x="54" y="769"/>
                    </a:lnTo>
                    <a:lnTo>
                      <a:pt x="54" y="769"/>
                    </a:lnTo>
                    <a:lnTo>
                      <a:pt x="54" y="769"/>
                    </a:lnTo>
                    <a:lnTo>
                      <a:pt x="53" y="769"/>
                    </a:lnTo>
                    <a:lnTo>
                      <a:pt x="53" y="769"/>
                    </a:lnTo>
                    <a:lnTo>
                      <a:pt x="53" y="769"/>
                    </a:lnTo>
                    <a:lnTo>
                      <a:pt x="53" y="769"/>
                    </a:lnTo>
                    <a:lnTo>
                      <a:pt x="53" y="771"/>
                    </a:lnTo>
                    <a:lnTo>
                      <a:pt x="53" y="771"/>
                    </a:lnTo>
                    <a:lnTo>
                      <a:pt x="53" y="771"/>
                    </a:lnTo>
                    <a:lnTo>
                      <a:pt x="53" y="771"/>
                    </a:lnTo>
                    <a:lnTo>
                      <a:pt x="53" y="773"/>
                    </a:lnTo>
                    <a:lnTo>
                      <a:pt x="53" y="773"/>
                    </a:lnTo>
                    <a:lnTo>
                      <a:pt x="51" y="773"/>
                    </a:lnTo>
                    <a:lnTo>
                      <a:pt x="51" y="773"/>
                    </a:lnTo>
                    <a:lnTo>
                      <a:pt x="51" y="773"/>
                    </a:lnTo>
                    <a:lnTo>
                      <a:pt x="51" y="773"/>
                    </a:lnTo>
                    <a:lnTo>
                      <a:pt x="51" y="775"/>
                    </a:lnTo>
                    <a:lnTo>
                      <a:pt x="49" y="775"/>
                    </a:lnTo>
                    <a:lnTo>
                      <a:pt x="49" y="775"/>
                    </a:lnTo>
                    <a:lnTo>
                      <a:pt x="49" y="775"/>
                    </a:lnTo>
                    <a:lnTo>
                      <a:pt x="49" y="775"/>
                    </a:lnTo>
                    <a:lnTo>
                      <a:pt x="49" y="775"/>
                    </a:lnTo>
                    <a:lnTo>
                      <a:pt x="49" y="775"/>
                    </a:lnTo>
                    <a:lnTo>
                      <a:pt x="49" y="775"/>
                    </a:lnTo>
                    <a:lnTo>
                      <a:pt x="47" y="775"/>
                    </a:lnTo>
                    <a:lnTo>
                      <a:pt x="47" y="775"/>
                    </a:lnTo>
                    <a:lnTo>
                      <a:pt x="47" y="775"/>
                    </a:lnTo>
                    <a:lnTo>
                      <a:pt x="47" y="775"/>
                    </a:lnTo>
                    <a:lnTo>
                      <a:pt x="47" y="775"/>
                    </a:lnTo>
                    <a:lnTo>
                      <a:pt x="45" y="775"/>
                    </a:lnTo>
                    <a:lnTo>
                      <a:pt x="45" y="777"/>
                    </a:lnTo>
                    <a:lnTo>
                      <a:pt x="45" y="777"/>
                    </a:lnTo>
                    <a:lnTo>
                      <a:pt x="45" y="777"/>
                    </a:lnTo>
                    <a:lnTo>
                      <a:pt x="44" y="777"/>
                    </a:lnTo>
                    <a:lnTo>
                      <a:pt x="44" y="777"/>
                    </a:lnTo>
                    <a:lnTo>
                      <a:pt x="44" y="775"/>
                    </a:lnTo>
                    <a:lnTo>
                      <a:pt x="44" y="775"/>
                    </a:lnTo>
                    <a:lnTo>
                      <a:pt x="42" y="775"/>
                    </a:lnTo>
                    <a:lnTo>
                      <a:pt x="42" y="775"/>
                    </a:lnTo>
                    <a:lnTo>
                      <a:pt x="42" y="775"/>
                    </a:lnTo>
                    <a:lnTo>
                      <a:pt x="42" y="775"/>
                    </a:lnTo>
                    <a:lnTo>
                      <a:pt x="42" y="775"/>
                    </a:lnTo>
                    <a:lnTo>
                      <a:pt x="42" y="775"/>
                    </a:lnTo>
                    <a:lnTo>
                      <a:pt x="42" y="773"/>
                    </a:lnTo>
                    <a:lnTo>
                      <a:pt x="40" y="773"/>
                    </a:lnTo>
                    <a:lnTo>
                      <a:pt x="40" y="773"/>
                    </a:lnTo>
                    <a:lnTo>
                      <a:pt x="40" y="775"/>
                    </a:lnTo>
                    <a:lnTo>
                      <a:pt x="40" y="775"/>
                    </a:lnTo>
                    <a:lnTo>
                      <a:pt x="40" y="775"/>
                    </a:lnTo>
                    <a:lnTo>
                      <a:pt x="40" y="775"/>
                    </a:lnTo>
                    <a:lnTo>
                      <a:pt x="38" y="775"/>
                    </a:lnTo>
                    <a:lnTo>
                      <a:pt x="38" y="775"/>
                    </a:lnTo>
                    <a:lnTo>
                      <a:pt x="36" y="775"/>
                    </a:lnTo>
                    <a:lnTo>
                      <a:pt x="36" y="775"/>
                    </a:lnTo>
                    <a:lnTo>
                      <a:pt x="36" y="775"/>
                    </a:lnTo>
                    <a:lnTo>
                      <a:pt x="35" y="775"/>
                    </a:lnTo>
                    <a:lnTo>
                      <a:pt x="35" y="775"/>
                    </a:lnTo>
                    <a:lnTo>
                      <a:pt x="35" y="775"/>
                    </a:lnTo>
                    <a:lnTo>
                      <a:pt x="35" y="775"/>
                    </a:lnTo>
                    <a:lnTo>
                      <a:pt x="33" y="775"/>
                    </a:lnTo>
                    <a:lnTo>
                      <a:pt x="33" y="775"/>
                    </a:lnTo>
                    <a:lnTo>
                      <a:pt x="33" y="775"/>
                    </a:lnTo>
                    <a:lnTo>
                      <a:pt x="33" y="775"/>
                    </a:lnTo>
                    <a:lnTo>
                      <a:pt x="33" y="777"/>
                    </a:lnTo>
                    <a:lnTo>
                      <a:pt x="33" y="777"/>
                    </a:lnTo>
                    <a:lnTo>
                      <a:pt x="33" y="777"/>
                    </a:lnTo>
                    <a:lnTo>
                      <a:pt x="33" y="777"/>
                    </a:lnTo>
                    <a:lnTo>
                      <a:pt x="33" y="777"/>
                    </a:lnTo>
                    <a:lnTo>
                      <a:pt x="33" y="778"/>
                    </a:lnTo>
                    <a:lnTo>
                      <a:pt x="31" y="778"/>
                    </a:lnTo>
                    <a:lnTo>
                      <a:pt x="31" y="778"/>
                    </a:lnTo>
                    <a:lnTo>
                      <a:pt x="31" y="777"/>
                    </a:lnTo>
                    <a:lnTo>
                      <a:pt x="31" y="777"/>
                    </a:lnTo>
                    <a:lnTo>
                      <a:pt x="31" y="777"/>
                    </a:lnTo>
                    <a:lnTo>
                      <a:pt x="31" y="777"/>
                    </a:lnTo>
                    <a:lnTo>
                      <a:pt x="29" y="777"/>
                    </a:lnTo>
                    <a:lnTo>
                      <a:pt x="29" y="777"/>
                    </a:lnTo>
                    <a:lnTo>
                      <a:pt x="29" y="777"/>
                    </a:lnTo>
                    <a:lnTo>
                      <a:pt x="29" y="777"/>
                    </a:lnTo>
                    <a:lnTo>
                      <a:pt x="29" y="777"/>
                    </a:lnTo>
                    <a:lnTo>
                      <a:pt x="29" y="777"/>
                    </a:lnTo>
                    <a:lnTo>
                      <a:pt x="27" y="777"/>
                    </a:lnTo>
                    <a:lnTo>
                      <a:pt x="27" y="777"/>
                    </a:lnTo>
                    <a:lnTo>
                      <a:pt x="27" y="777"/>
                    </a:lnTo>
                    <a:lnTo>
                      <a:pt x="27" y="777"/>
                    </a:lnTo>
                    <a:lnTo>
                      <a:pt x="27" y="777"/>
                    </a:lnTo>
                    <a:lnTo>
                      <a:pt x="25" y="777"/>
                    </a:lnTo>
                    <a:lnTo>
                      <a:pt x="25" y="777"/>
                    </a:lnTo>
                    <a:lnTo>
                      <a:pt x="25" y="777"/>
                    </a:lnTo>
                    <a:lnTo>
                      <a:pt x="25" y="777"/>
                    </a:lnTo>
                    <a:lnTo>
                      <a:pt x="25" y="777"/>
                    </a:lnTo>
                    <a:lnTo>
                      <a:pt x="25" y="777"/>
                    </a:lnTo>
                    <a:lnTo>
                      <a:pt x="25" y="778"/>
                    </a:lnTo>
                    <a:lnTo>
                      <a:pt x="24" y="778"/>
                    </a:lnTo>
                    <a:lnTo>
                      <a:pt x="24" y="778"/>
                    </a:lnTo>
                    <a:lnTo>
                      <a:pt x="24" y="778"/>
                    </a:lnTo>
                    <a:lnTo>
                      <a:pt x="24" y="778"/>
                    </a:lnTo>
                    <a:lnTo>
                      <a:pt x="22" y="778"/>
                    </a:lnTo>
                    <a:lnTo>
                      <a:pt x="22" y="778"/>
                    </a:lnTo>
                    <a:lnTo>
                      <a:pt x="22" y="778"/>
                    </a:lnTo>
                    <a:lnTo>
                      <a:pt x="20" y="778"/>
                    </a:lnTo>
                    <a:lnTo>
                      <a:pt x="20" y="778"/>
                    </a:lnTo>
                    <a:lnTo>
                      <a:pt x="20" y="780"/>
                    </a:lnTo>
                    <a:lnTo>
                      <a:pt x="20" y="780"/>
                    </a:lnTo>
                    <a:lnTo>
                      <a:pt x="18" y="780"/>
                    </a:lnTo>
                    <a:lnTo>
                      <a:pt x="18" y="780"/>
                    </a:lnTo>
                    <a:lnTo>
                      <a:pt x="18" y="780"/>
                    </a:lnTo>
                    <a:lnTo>
                      <a:pt x="18" y="780"/>
                    </a:lnTo>
                    <a:lnTo>
                      <a:pt x="16" y="780"/>
                    </a:lnTo>
                    <a:lnTo>
                      <a:pt x="16" y="780"/>
                    </a:lnTo>
                    <a:lnTo>
                      <a:pt x="16" y="780"/>
                    </a:lnTo>
                    <a:lnTo>
                      <a:pt x="16" y="780"/>
                    </a:lnTo>
                    <a:lnTo>
                      <a:pt x="15" y="782"/>
                    </a:lnTo>
                    <a:lnTo>
                      <a:pt x="15" y="782"/>
                    </a:lnTo>
                    <a:lnTo>
                      <a:pt x="15" y="782"/>
                    </a:lnTo>
                    <a:lnTo>
                      <a:pt x="13" y="782"/>
                    </a:lnTo>
                    <a:lnTo>
                      <a:pt x="13" y="782"/>
                    </a:lnTo>
                    <a:lnTo>
                      <a:pt x="13" y="782"/>
                    </a:lnTo>
                    <a:lnTo>
                      <a:pt x="13" y="782"/>
                    </a:lnTo>
                    <a:lnTo>
                      <a:pt x="13" y="784"/>
                    </a:lnTo>
                    <a:lnTo>
                      <a:pt x="13" y="784"/>
                    </a:lnTo>
                    <a:lnTo>
                      <a:pt x="11" y="784"/>
                    </a:lnTo>
                    <a:lnTo>
                      <a:pt x="11" y="784"/>
                    </a:lnTo>
                    <a:lnTo>
                      <a:pt x="11" y="784"/>
                    </a:lnTo>
                    <a:lnTo>
                      <a:pt x="11" y="784"/>
                    </a:lnTo>
                    <a:lnTo>
                      <a:pt x="11" y="784"/>
                    </a:lnTo>
                    <a:lnTo>
                      <a:pt x="11" y="782"/>
                    </a:lnTo>
                    <a:lnTo>
                      <a:pt x="11" y="782"/>
                    </a:lnTo>
                    <a:lnTo>
                      <a:pt x="11" y="782"/>
                    </a:lnTo>
                    <a:lnTo>
                      <a:pt x="11" y="782"/>
                    </a:lnTo>
                    <a:lnTo>
                      <a:pt x="11" y="782"/>
                    </a:lnTo>
                    <a:lnTo>
                      <a:pt x="9" y="782"/>
                    </a:lnTo>
                    <a:lnTo>
                      <a:pt x="9" y="780"/>
                    </a:lnTo>
                    <a:lnTo>
                      <a:pt x="9" y="780"/>
                    </a:lnTo>
                    <a:lnTo>
                      <a:pt x="9" y="780"/>
                    </a:lnTo>
                    <a:lnTo>
                      <a:pt x="9" y="780"/>
                    </a:lnTo>
                    <a:lnTo>
                      <a:pt x="7" y="780"/>
                    </a:lnTo>
                    <a:lnTo>
                      <a:pt x="7" y="780"/>
                    </a:lnTo>
                    <a:lnTo>
                      <a:pt x="6" y="780"/>
                    </a:lnTo>
                    <a:lnTo>
                      <a:pt x="6" y="780"/>
                    </a:lnTo>
                    <a:lnTo>
                      <a:pt x="6" y="780"/>
                    </a:lnTo>
                    <a:lnTo>
                      <a:pt x="4" y="780"/>
                    </a:lnTo>
                    <a:lnTo>
                      <a:pt x="4" y="780"/>
                    </a:lnTo>
                    <a:lnTo>
                      <a:pt x="4" y="780"/>
                    </a:lnTo>
                    <a:lnTo>
                      <a:pt x="4" y="780"/>
                    </a:lnTo>
                    <a:lnTo>
                      <a:pt x="2" y="780"/>
                    </a:lnTo>
                    <a:lnTo>
                      <a:pt x="2" y="780"/>
                    </a:lnTo>
                    <a:lnTo>
                      <a:pt x="2" y="778"/>
                    </a:lnTo>
                    <a:lnTo>
                      <a:pt x="2" y="778"/>
                    </a:lnTo>
                    <a:lnTo>
                      <a:pt x="2" y="778"/>
                    </a:lnTo>
                    <a:lnTo>
                      <a:pt x="2" y="778"/>
                    </a:lnTo>
                    <a:lnTo>
                      <a:pt x="2" y="778"/>
                    </a:lnTo>
                    <a:lnTo>
                      <a:pt x="4" y="777"/>
                    </a:lnTo>
                    <a:lnTo>
                      <a:pt x="4" y="777"/>
                    </a:lnTo>
                    <a:lnTo>
                      <a:pt x="4" y="777"/>
                    </a:lnTo>
                    <a:lnTo>
                      <a:pt x="6" y="777"/>
                    </a:lnTo>
                    <a:lnTo>
                      <a:pt x="6" y="777"/>
                    </a:lnTo>
                    <a:lnTo>
                      <a:pt x="6" y="777"/>
                    </a:lnTo>
                    <a:lnTo>
                      <a:pt x="6" y="777"/>
                    </a:lnTo>
                    <a:lnTo>
                      <a:pt x="6" y="777"/>
                    </a:lnTo>
                    <a:lnTo>
                      <a:pt x="6" y="777"/>
                    </a:lnTo>
                    <a:lnTo>
                      <a:pt x="7" y="777"/>
                    </a:lnTo>
                    <a:lnTo>
                      <a:pt x="7" y="777"/>
                    </a:lnTo>
                    <a:lnTo>
                      <a:pt x="7" y="777"/>
                    </a:lnTo>
                    <a:lnTo>
                      <a:pt x="7" y="777"/>
                    </a:lnTo>
                    <a:lnTo>
                      <a:pt x="9" y="777"/>
                    </a:lnTo>
                    <a:lnTo>
                      <a:pt x="9" y="777"/>
                    </a:lnTo>
                    <a:lnTo>
                      <a:pt x="9" y="775"/>
                    </a:lnTo>
                    <a:lnTo>
                      <a:pt x="9" y="775"/>
                    </a:lnTo>
                    <a:lnTo>
                      <a:pt x="11" y="775"/>
                    </a:lnTo>
                    <a:lnTo>
                      <a:pt x="11" y="773"/>
                    </a:lnTo>
                    <a:lnTo>
                      <a:pt x="11" y="773"/>
                    </a:lnTo>
                    <a:lnTo>
                      <a:pt x="11" y="771"/>
                    </a:lnTo>
                    <a:lnTo>
                      <a:pt x="11" y="771"/>
                    </a:lnTo>
                    <a:lnTo>
                      <a:pt x="11" y="771"/>
                    </a:lnTo>
                    <a:lnTo>
                      <a:pt x="11" y="771"/>
                    </a:lnTo>
                    <a:lnTo>
                      <a:pt x="11" y="771"/>
                    </a:lnTo>
                    <a:lnTo>
                      <a:pt x="11" y="769"/>
                    </a:lnTo>
                    <a:lnTo>
                      <a:pt x="11" y="769"/>
                    </a:lnTo>
                    <a:lnTo>
                      <a:pt x="11" y="767"/>
                    </a:lnTo>
                    <a:lnTo>
                      <a:pt x="11" y="767"/>
                    </a:lnTo>
                    <a:lnTo>
                      <a:pt x="11" y="767"/>
                    </a:lnTo>
                    <a:lnTo>
                      <a:pt x="9" y="766"/>
                    </a:lnTo>
                    <a:lnTo>
                      <a:pt x="9" y="766"/>
                    </a:lnTo>
                    <a:lnTo>
                      <a:pt x="9" y="766"/>
                    </a:lnTo>
                    <a:lnTo>
                      <a:pt x="9" y="766"/>
                    </a:lnTo>
                    <a:lnTo>
                      <a:pt x="9" y="766"/>
                    </a:lnTo>
                    <a:lnTo>
                      <a:pt x="9" y="766"/>
                    </a:lnTo>
                    <a:lnTo>
                      <a:pt x="9" y="766"/>
                    </a:lnTo>
                    <a:lnTo>
                      <a:pt x="9" y="766"/>
                    </a:lnTo>
                    <a:lnTo>
                      <a:pt x="7" y="764"/>
                    </a:lnTo>
                    <a:lnTo>
                      <a:pt x="7" y="764"/>
                    </a:lnTo>
                    <a:lnTo>
                      <a:pt x="7" y="764"/>
                    </a:lnTo>
                    <a:lnTo>
                      <a:pt x="7" y="764"/>
                    </a:lnTo>
                    <a:lnTo>
                      <a:pt x="7" y="764"/>
                    </a:lnTo>
                    <a:lnTo>
                      <a:pt x="7" y="764"/>
                    </a:lnTo>
                    <a:lnTo>
                      <a:pt x="7" y="764"/>
                    </a:lnTo>
                    <a:lnTo>
                      <a:pt x="7" y="764"/>
                    </a:lnTo>
                    <a:lnTo>
                      <a:pt x="7" y="764"/>
                    </a:lnTo>
                    <a:lnTo>
                      <a:pt x="7" y="764"/>
                    </a:lnTo>
                    <a:lnTo>
                      <a:pt x="7" y="764"/>
                    </a:lnTo>
                    <a:lnTo>
                      <a:pt x="6" y="764"/>
                    </a:lnTo>
                    <a:lnTo>
                      <a:pt x="6" y="762"/>
                    </a:lnTo>
                    <a:lnTo>
                      <a:pt x="6" y="762"/>
                    </a:lnTo>
                    <a:lnTo>
                      <a:pt x="6" y="762"/>
                    </a:lnTo>
                    <a:lnTo>
                      <a:pt x="6" y="762"/>
                    </a:lnTo>
                    <a:lnTo>
                      <a:pt x="6" y="762"/>
                    </a:lnTo>
                    <a:lnTo>
                      <a:pt x="6" y="762"/>
                    </a:lnTo>
                    <a:lnTo>
                      <a:pt x="6" y="762"/>
                    </a:lnTo>
                    <a:lnTo>
                      <a:pt x="6" y="762"/>
                    </a:lnTo>
                    <a:lnTo>
                      <a:pt x="6" y="762"/>
                    </a:lnTo>
                    <a:lnTo>
                      <a:pt x="6" y="762"/>
                    </a:lnTo>
                    <a:lnTo>
                      <a:pt x="6" y="762"/>
                    </a:lnTo>
                    <a:lnTo>
                      <a:pt x="4" y="760"/>
                    </a:lnTo>
                    <a:lnTo>
                      <a:pt x="4" y="760"/>
                    </a:lnTo>
                    <a:lnTo>
                      <a:pt x="4" y="760"/>
                    </a:lnTo>
                    <a:lnTo>
                      <a:pt x="4" y="760"/>
                    </a:lnTo>
                    <a:lnTo>
                      <a:pt x="4" y="760"/>
                    </a:lnTo>
                    <a:lnTo>
                      <a:pt x="4" y="760"/>
                    </a:lnTo>
                    <a:lnTo>
                      <a:pt x="4" y="760"/>
                    </a:lnTo>
                    <a:lnTo>
                      <a:pt x="4" y="760"/>
                    </a:lnTo>
                    <a:lnTo>
                      <a:pt x="4" y="760"/>
                    </a:lnTo>
                    <a:lnTo>
                      <a:pt x="2" y="760"/>
                    </a:lnTo>
                    <a:lnTo>
                      <a:pt x="2" y="760"/>
                    </a:lnTo>
                    <a:lnTo>
                      <a:pt x="2" y="760"/>
                    </a:lnTo>
                    <a:lnTo>
                      <a:pt x="2" y="760"/>
                    </a:lnTo>
                    <a:lnTo>
                      <a:pt x="2" y="758"/>
                    </a:lnTo>
                    <a:lnTo>
                      <a:pt x="2" y="758"/>
                    </a:lnTo>
                    <a:lnTo>
                      <a:pt x="2" y="758"/>
                    </a:lnTo>
                    <a:lnTo>
                      <a:pt x="2" y="758"/>
                    </a:lnTo>
                    <a:lnTo>
                      <a:pt x="4" y="757"/>
                    </a:lnTo>
                    <a:lnTo>
                      <a:pt x="4" y="757"/>
                    </a:lnTo>
                    <a:lnTo>
                      <a:pt x="4" y="757"/>
                    </a:lnTo>
                    <a:lnTo>
                      <a:pt x="4" y="757"/>
                    </a:lnTo>
                    <a:lnTo>
                      <a:pt x="4" y="755"/>
                    </a:lnTo>
                    <a:lnTo>
                      <a:pt x="4" y="755"/>
                    </a:lnTo>
                    <a:lnTo>
                      <a:pt x="4" y="755"/>
                    </a:lnTo>
                    <a:lnTo>
                      <a:pt x="4" y="755"/>
                    </a:lnTo>
                    <a:lnTo>
                      <a:pt x="4" y="755"/>
                    </a:lnTo>
                    <a:lnTo>
                      <a:pt x="4" y="755"/>
                    </a:lnTo>
                    <a:lnTo>
                      <a:pt x="6" y="755"/>
                    </a:lnTo>
                    <a:lnTo>
                      <a:pt x="6" y="753"/>
                    </a:lnTo>
                    <a:lnTo>
                      <a:pt x="7" y="753"/>
                    </a:lnTo>
                    <a:lnTo>
                      <a:pt x="7" y="753"/>
                    </a:lnTo>
                    <a:lnTo>
                      <a:pt x="7" y="753"/>
                    </a:lnTo>
                    <a:lnTo>
                      <a:pt x="7" y="751"/>
                    </a:lnTo>
                    <a:lnTo>
                      <a:pt x="7" y="751"/>
                    </a:lnTo>
                    <a:lnTo>
                      <a:pt x="7" y="751"/>
                    </a:lnTo>
                    <a:lnTo>
                      <a:pt x="7" y="751"/>
                    </a:lnTo>
                    <a:lnTo>
                      <a:pt x="7" y="751"/>
                    </a:lnTo>
                    <a:lnTo>
                      <a:pt x="7" y="751"/>
                    </a:lnTo>
                    <a:lnTo>
                      <a:pt x="7" y="749"/>
                    </a:lnTo>
                    <a:lnTo>
                      <a:pt x="7" y="749"/>
                    </a:lnTo>
                    <a:lnTo>
                      <a:pt x="7" y="749"/>
                    </a:lnTo>
                    <a:lnTo>
                      <a:pt x="7" y="749"/>
                    </a:lnTo>
                    <a:lnTo>
                      <a:pt x="7" y="748"/>
                    </a:lnTo>
                    <a:lnTo>
                      <a:pt x="7" y="748"/>
                    </a:lnTo>
                    <a:lnTo>
                      <a:pt x="7" y="746"/>
                    </a:lnTo>
                    <a:lnTo>
                      <a:pt x="7" y="746"/>
                    </a:lnTo>
                    <a:lnTo>
                      <a:pt x="7" y="746"/>
                    </a:lnTo>
                    <a:lnTo>
                      <a:pt x="7" y="746"/>
                    </a:lnTo>
                    <a:lnTo>
                      <a:pt x="7" y="746"/>
                    </a:lnTo>
                    <a:lnTo>
                      <a:pt x="7" y="746"/>
                    </a:lnTo>
                    <a:lnTo>
                      <a:pt x="7" y="746"/>
                    </a:lnTo>
                    <a:lnTo>
                      <a:pt x="7" y="746"/>
                    </a:lnTo>
                    <a:lnTo>
                      <a:pt x="7" y="746"/>
                    </a:lnTo>
                    <a:lnTo>
                      <a:pt x="7" y="744"/>
                    </a:lnTo>
                    <a:lnTo>
                      <a:pt x="7" y="744"/>
                    </a:lnTo>
                    <a:lnTo>
                      <a:pt x="7" y="744"/>
                    </a:lnTo>
                    <a:lnTo>
                      <a:pt x="7" y="744"/>
                    </a:lnTo>
                    <a:lnTo>
                      <a:pt x="7" y="744"/>
                    </a:lnTo>
                    <a:lnTo>
                      <a:pt x="6" y="744"/>
                    </a:lnTo>
                    <a:lnTo>
                      <a:pt x="6" y="744"/>
                    </a:lnTo>
                    <a:lnTo>
                      <a:pt x="6" y="744"/>
                    </a:lnTo>
                    <a:lnTo>
                      <a:pt x="6" y="742"/>
                    </a:lnTo>
                    <a:lnTo>
                      <a:pt x="6" y="742"/>
                    </a:lnTo>
                    <a:lnTo>
                      <a:pt x="6" y="742"/>
                    </a:lnTo>
                    <a:lnTo>
                      <a:pt x="6" y="742"/>
                    </a:lnTo>
                    <a:lnTo>
                      <a:pt x="6" y="742"/>
                    </a:lnTo>
                    <a:lnTo>
                      <a:pt x="4" y="742"/>
                    </a:lnTo>
                    <a:lnTo>
                      <a:pt x="4" y="742"/>
                    </a:lnTo>
                    <a:lnTo>
                      <a:pt x="4" y="742"/>
                    </a:lnTo>
                    <a:lnTo>
                      <a:pt x="4" y="742"/>
                    </a:lnTo>
                    <a:lnTo>
                      <a:pt x="4" y="742"/>
                    </a:lnTo>
                    <a:lnTo>
                      <a:pt x="4" y="742"/>
                    </a:lnTo>
                    <a:lnTo>
                      <a:pt x="4" y="742"/>
                    </a:lnTo>
                    <a:lnTo>
                      <a:pt x="2" y="742"/>
                    </a:lnTo>
                    <a:lnTo>
                      <a:pt x="2" y="742"/>
                    </a:lnTo>
                    <a:lnTo>
                      <a:pt x="2" y="742"/>
                    </a:lnTo>
                    <a:lnTo>
                      <a:pt x="2" y="742"/>
                    </a:lnTo>
                    <a:lnTo>
                      <a:pt x="2" y="740"/>
                    </a:lnTo>
                    <a:lnTo>
                      <a:pt x="2" y="740"/>
                    </a:lnTo>
                    <a:lnTo>
                      <a:pt x="0" y="740"/>
                    </a:lnTo>
                    <a:lnTo>
                      <a:pt x="0" y="740"/>
                    </a:lnTo>
                    <a:lnTo>
                      <a:pt x="0" y="739"/>
                    </a:lnTo>
                    <a:lnTo>
                      <a:pt x="0" y="739"/>
                    </a:lnTo>
                    <a:lnTo>
                      <a:pt x="0" y="739"/>
                    </a:lnTo>
                    <a:lnTo>
                      <a:pt x="0" y="739"/>
                    </a:lnTo>
                    <a:lnTo>
                      <a:pt x="0" y="737"/>
                    </a:lnTo>
                    <a:lnTo>
                      <a:pt x="0" y="737"/>
                    </a:lnTo>
                    <a:lnTo>
                      <a:pt x="2" y="737"/>
                    </a:lnTo>
                    <a:lnTo>
                      <a:pt x="2" y="737"/>
                    </a:lnTo>
                    <a:lnTo>
                      <a:pt x="4" y="737"/>
                    </a:lnTo>
                    <a:lnTo>
                      <a:pt x="4" y="737"/>
                    </a:lnTo>
                    <a:lnTo>
                      <a:pt x="4" y="739"/>
                    </a:lnTo>
                    <a:lnTo>
                      <a:pt x="6" y="739"/>
                    </a:lnTo>
                    <a:lnTo>
                      <a:pt x="6" y="739"/>
                    </a:lnTo>
                    <a:lnTo>
                      <a:pt x="7" y="739"/>
                    </a:lnTo>
                    <a:lnTo>
                      <a:pt x="7" y="739"/>
                    </a:lnTo>
                    <a:lnTo>
                      <a:pt x="7" y="739"/>
                    </a:lnTo>
                    <a:lnTo>
                      <a:pt x="9" y="739"/>
                    </a:lnTo>
                    <a:lnTo>
                      <a:pt x="11" y="739"/>
                    </a:lnTo>
                    <a:lnTo>
                      <a:pt x="11" y="739"/>
                    </a:lnTo>
                    <a:lnTo>
                      <a:pt x="11" y="739"/>
                    </a:lnTo>
                    <a:lnTo>
                      <a:pt x="11" y="739"/>
                    </a:lnTo>
                    <a:lnTo>
                      <a:pt x="11" y="739"/>
                    </a:lnTo>
                    <a:lnTo>
                      <a:pt x="13" y="739"/>
                    </a:lnTo>
                    <a:lnTo>
                      <a:pt x="13" y="739"/>
                    </a:lnTo>
                    <a:lnTo>
                      <a:pt x="13" y="739"/>
                    </a:lnTo>
                    <a:lnTo>
                      <a:pt x="15" y="739"/>
                    </a:lnTo>
                    <a:lnTo>
                      <a:pt x="15" y="737"/>
                    </a:lnTo>
                    <a:lnTo>
                      <a:pt x="15" y="737"/>
                    </a:lnTo>
                    <a:lnTo>
                      <a:pt x="15" y="737"/>
                    </a:lnTo>
                    <a:lnTo>
                      <a:pt x="15" y="737"/>
                    </a:lnTo>
                    <a:lnTo>
                      <a:pt x="15" y="737"/>
                    </a:lnTo>
                    <a:lnTo>
                      <a:pt x="13" y="735"/>
                    </a:lnTo>
                    <a:lnTo>
                      <a:pt x="13" y="735"/>
                    </a:lnTo>
                    <a:lnTo>
                      <a:pt x="13" y="735"/>
                    </a:lnTo>
                    <a:lnTo>
                      <a:pt x="13" y="735"/>
                    </a:lnTo>
                    <a:lnTo>
                      <a:pt x="11" y="735"/>
                    </a:lnTo>
                    <a:lnTo>
                      <a:pt x="11" y="735"/>
                    </a:lnTo>
                    <a:lnTo>
                      <a:pt x="11" y="733"/>
                    </a:lnTo>
                    <a:lnTo>
                      <a:pt x="11" y="733"/>
                    </a:lnTo>
                    <a:lnTo>
                      <a:pt x="11" y="733"/>
                    </a:lnTo>
                    <a:lnTo>
                      <a:pt x="11" y="733"/>
                    </a:lnTo>
                    <a:lnTo>
                      <a:pt x="11" y="731"/>
                    </a:lnTo>
                    <a:lnTo>
                      <a:pt x="11" y="731"/>
                    </a:lnTo>
                    <a:lnTo>
                      <a:pt x="11" y="731"/>
                    </a:lnTo>
                    <a:lnTo>
                      <a:pt x="11" y="731"/>
                    </a:lnTo>
                    <a:lnTo>
                      <a:pt x="11" y="729"/>
                    </a:lnTo>
                    <a:lnTo>
                      <a:pt x="11" y="729"/>
                    </a:lnTo>
                    <a:lnTo>
                      <a:pt x="11" y="729"/>
                    </a:lnTo>
                    <a:lnTo>
                      <a:pt x="11" y="728"/>
                    </a:lnTo>
                    <a:lnTo>
                      <a:pt x="11" y="728"/>
                    </a:lnTo>
                    <a:lnTo>
                      <a:pt x="11" y="728"/>
                    </a:lnTo>
                    <a:lnTo>
                      <a:pt x="11" y="728"/>
                    </a:lnTo>
                    <a:lnTo>
                      <a:pt x="11" y="728"/>
                    </a:lnTo>
                    <a:lnTo>
                      <a:pt x="11" y="728"/>
                    </a:lnTo>
                    <a:lnTo>
                      <a:pt x="11" y="726"/>
                    </a:lnTo>
                    <a:lnTo>
                      <a:pt x="11" y="726"/>
                    </a:lnTo>
                    <a:lnTo>
                      <a:pt x="11" y="726"/>
                    </a:lnTo>
                    <a:lnTo>
                      <a:pt x="11" y="726"/>
                    </a:lnTo>
                    <a:lnTo>
                      <a:pt x="11" y="726"/>
                    </a:lnTo>
                    <a:lnTo>
                      <a:pt x="11" y="724"/>
                    </a:lnTo>
                    <a:lnTo>
                      <a:pt x="11" y="724"/>
                    </a:lnTo>
                    <a:lnTo>
                      <a:pt x="9" y="724"/>
                    </a:lnTo>
                    <a:lnTo>
                      <a:pt x="9" y="722"/>
                    </a:lnTo>
                    <a:lnTo>
                      <a:pt x="9" y="722"/>
                    </a:lnTo>
                    <a:lnTo>
                      <a:pt x="9" y="722"/>
                    </a:lnTo>
                    <a:lnTo>
                      <a:pt x="9" y="722"/>
                    </a:lnTo>
                    <a:lnTo>
                      <a:pt x="7" y="720"/>
                    </a:lnTo>
                    <a:lnTo>
                      <a:pt x="7" y="720"/>
                    </a:lnTo>
                    <a:lnTo>
                      <a:pt x="7" y="720"/>
                    </a:lnTo>
                    <a:lnTo>
                      <a:pt x="6" y="720"/>
                    </a:lnTo>
                    <a:lnTo>
                      <a:pt x="6" y="720"/>
                    </a:lnTo>
                    <a:lnTo>
                      <a:pt x="6" y="720"/>
                    </a:lnTo>
                    <a:lnTo>
                      <a:pt x="6" y="720"/>
                    </a:lnTo>
                    <a:lnTo>
                      <a:pt x="6" y="722"/>
                    </a:lnTo>
                    <a:lnTo>
                      <a:pt x="4" y="720"/>
                    </a:lnTo>
                    <a:lnTo>
                      <a:pt x="4" y="720"/>
                    </a:lnTo>
                    <a:lnTo>
                      <a:pt x="4" y="720"/>
                    </a:lnTo>
                    <a:lnTo>
                      <a:pt x="4" y="720"/>
                    </a:lnTo>
                    <a:lnTo>
                      <a:pt x="4" y="719"/>
                    </a:lnTo>
                    <a:lnTo>
                      <a:pt x="4" y="719"/>
                    </a:lnTo>
                    <a:lnTo>
                      <a:pt x="6" y="717"/>
                    </a:lnTo>
                    <a:lnTo>
                      <a:pt x="7" y="717"/>
                    </a:lnTo>
                    <a:lnTo>
                      <a:pt x="9" y="717"/>
                    </a:lnTo>
                    <a:lnTo>
                      <a:pt x="13" y="717"/>
                    </a:lnTo>
                    <a:lnTo>
                      <a:pt x="13" y="717"/>
                    </a:lnTo>
                    <a:lnTo>
                      <a:pt x="15" y="717"/>
                    </a:lnTo>
                    <a:lnTo>
                      <a:pt x="15" y="717"/>
                    </a:lnTo>
                    <a:lnTo>
                      <a:pt x="15" y="717"/>
                    </a:lnTo>
                    <a:lnTo>
                      <a:pt x="16" y="715"/>
                    </a:lnTo>
                    <a:lnTo>
                      <a:pt x="16" y="715"/>
                    </a:lnTo>
                    <a:lnTo>
                      <a:pt x="16" y="715"/>
                    </a:lnTo>
                    <a:lnTo>
                      <a:pt x="16" y="713"/>
                    </a:lnTo>
                    <a:lnTo>
                      <a:pt x="16" y="713"/>
                    </a:lnTo>
                    <a:lnTo>
                      <a:pt x="15" y="713"/>
                    </a:lnTo>
                    <a:lnTo>
                      <a:pt x="15" y="713"/>
                    </a:lnTo>
                    <a:lnTo>
                      <a:pt x="13" y="713"/>
                    </a:lnTo>
                    <a:lnTo>
                      <a:pt x="13" y="711"/>
                    </a:lnTo>
                    <a:lnTo>
                      <a:pt x="11" y="711"/>
                    </a:lnTo>
                    <a:lnTo>
                      <a:pt x="11" y="711"/>
                    </a:lnTo>
                    <a:lnTo>
                      <a:pt x="9" y="710"/>
                    </a:lnTo>
                    <a:lnTo>
                      <a:pt x="9" y="708"/>
                    </a:lnTo>
                    <a:lnTo>
                      <a:pt x="9" y="708"/>
                    </a:lnTo>
                    <a:lnTo>
                      <a:pt x="9" y="706"/>
                    </a:lnTo>
                    <a:lnTo>
                      <a:pt x="9" y="706"/>
                    </a:lnTo>
                    <a:lnTo>
                      <a:pt x="11" y="706"/>
                    </a:lnTo>
                    <a:lnTo>
                      <a:pt x="13" y="706"/>
                    </a:lnTo>
                    <a:lnTo>
                      <a:pt x="13" y="706"/>
                    </a:lnTo>
                    <a:lnTo>
                      <a:pt x="13" y="706"/>
                    </a:lnTo>
                    <a:lnTo>
                      <a:pt x="15" y="706"/>
                    </a:lnTo>
                    <a:lnTo>
                      <a:pt x="15" y="706"/>
                    </a:lnTo>
                    <a:lnTo>
                      <a:pt x="15" y="706"/>
                    </a:lnTo>
                    <a:lnTo>
                      <a:pt x="15" y="706"/>
                    </a:lnTo>
                    <a:lnTo>
                      <a:pt x="15" y="706"/>
                    </a:lnTo>
                    <a:lnTo>
                      <a:pt x="15" y="706"/>
                    </a:lnTo>
                    <a:lnTo>
                      <a:pt x="15" y="704"/>
                    </a:lnTo>
                    <a:lnTo>
                      <a:pt x="15" y="704"/>
                    </a:lnTo>
                    <a:lnTo>
                      <a:pt x="15" y="704"/>
                    </a:lnTo>
                    <a:lnTo>
                      <a:pt x="15" y="704"/>
                    </a:lnTo>
                    <a:lnTo>
                      <a:pt x="15" y="704"/>
                    </a:lnTo>
                    <a:lnTo>
                      <a:pt x="16" y="702"/>
                    </a:lnTo>
                    <a:lnTo>
                      <a:pt x="16" y="702"/>
                    </a:lnTo>
                    <a:lnTo>
                      <a:pt x="16" y="702"/>
                    </a:lnTo>
                    <a:lnTo>
                      <a:pt x="18" y="701"/>
                    </a:lnTo>
                    <a:lnTo>
                      <a:pt x="18" y="701"/>
                    </a:lnTo>
                    <a:lnTo>
                      <a:pt x="18" y="701"/>
                    </a:lnTo>
                    <a:lnTo>
                      <a:pt x="20" y="701"/>
                    </a:lnTo>
                    <a:lnTo>
                      <a:pt x="20" y="701"/>
                    </a:lnTo>
                    <a:lnTo>
                      <a:pt x="20" y="701"/>
                    </a:lnTo>
                    <a:lnTo>
                      <a:pt x="22" y="701"/>
                    </a:lnTo>
                    <a:lnTo>
                      <a:pt x="22" y="701"/>
                    </a:lnTo>
                    <a:lnTo>
                      <a:pt x="22" y="701"/>
                    </a:lnTo>
                    <a:lnTo>
                      <a:pt x="22" y="701"/>
                    </a:lnTo>
                    <a:lnTo>
                      <a:pt x="22" y="702"/>
                    </a:lnTo>
                    <a:lnTo>
                      <a:pt x="22" y="702"/>
                    </a:lnTo>
                    <a:lnTo>
                      <a:pt x="24" y="702"/>
                    </a:lnTo>
                    <a:lnTo>
                      <a:pt x="24" y="702"/>
                    </a:lnTo>
                    <a:lnTo>
                      <a:pt x="24" y="702"/>
                    </a:lnTo>
                    <a:lnTo>
                      <a:pt x="27" y="702"/>
                    </a:lnTo>
                    <a:lnTo>
                      <a:pt x="29" y="702"/>
                    </a:lnTo>
                    <a:lnTo>
                      <a:pt x="29" y="702"/>
                    </a:lnTo>
                    <a:lnTo>
                      <a:pt x="29" y="701"/>
                    </a:lnTo>
                    <a:lnTo>
                      <a:pt x="31" y="701"/>
                    </a:lnTo>
                    <a:lnTo>
                      <a:pt x="31" y="699"/>
                    </a:lnTo>
                    <a:lnTo>
                      <a:pt x="31" y="699"/>
                    </a:lnTo>
                    <a:lnTo>
                      <a:pt x="31" y="697"/>
                    </a:lnTo>
                    <a:lnTo>
                      <a:pt x="31" y="695"/>
                    </a:lnTo>
                    <a:lnTo>
                      <a:pt x="29" y="693"/>
                    </a:lnTo>
                    <a:lnTo>
                      <a:pt x="29" y="693"/>
                    </a:lnTo>
                    <a:lnTo>
                      <a:pt x="29" y="691"/>
                    </a:lnTo>
                    <a:lnTo>
                      <a:pt x="29" y="691"/>
                    </a:lnTo>
                    <a:lnTo>
                      <a:pt x="29" y="691"/>
                    </a:lnTo>
                    <a:lnTo>
                      <a:pt x="29" y="691"/>
                    </a:lnTo>
                    <a:lnTo>
                      <a:pt x="27" y="690"/>
                    </a:lnTo>
                    <a:lnTo>
                      <a:pt x="27" y="690"/>
                    </a:lnTo>
                    <a:lnTo>
                      <a:pt x="27" y="690"/>
                    </a:lnTo>
                    <a:lnTo>
                      <a:pt x="27" y="690"/>
                    </a:lnTo>
                    <a:lnTo>
                      <a:pt x="27" y="690"/>
                    </a:lnTo>
                    <a:lnTo>
                      <a:pt x="27" y="688"/>
                    </a:lnTo>
                    <a:lnTo>
                      <a:pt x="25" y="688"/>
                    </a:lnTo>
                    <a:lnTo>
                      <a:pt x="27" y="686"/>
                    </a:lnTo>
                    <a:lnTo>
                      <a:pt x="27" y="686"/>
                    </a:lnTo>
                    <a:lnTo>
                      <a:pt x="27" y="686"/>
                    </a:lnTo>
                    <a:lnTo>
                      <a:pt x="27" y="686"/>
                    </a:lnTo>
                    <a:lnTo>
                      <a:pt x="29" y="686"/>
                    </a:lnTo>
                    <a:lnTo>
                      <a:pt x="29" y="686"/>
                    </a:lnTo>
                    <a:lnTo>
                      <a:pt x="29" y="686"/>
                    </a:lnTo>
                    <a:lnTo>
                      <a:pt x="31" y="686"/>
                    </a:lnTo>
                    <a:lnTo>
                      <a:pt x="31" y="686"/>
                    </a:lnTo>
                    <a:lnTo>
                      <a:pt x="31" y="686"/>
                    </a:lnTo>
                    <a:lnTo>
                      <a:pt x="33" y="686"/>
                    </a:lnTo>
                    <a:lnTo>
                      <a:pt x="33" y="686"/>
                    </a:lnTo>
                    <a:lnTo>
                      <a:pt x="33" y="686"/>
                    </a:lnTo>
                    <a:lnTo>
                      <a:pt x="35" y="686"/>
                    </a:lnTo>
                    <a:lnTo>
                      <a:pt x="35" y="686"/>
                    </a:lnTo>
                    <a:lnTo>
                      <a:pt x="36" y="686"/>
                    </a:lnTo>
                    <a:lnTo>
                      <a:pt x="36" y="686"/>
                    </a:lnTo>
                    <a:lnTo>
                      <a:pt x="38" y="686"/>
                    </a:lnTo>
                    <a:lnTo>
                      <a:pt x="38" y="686"/>
                    </a:lnTo>
                    <a:lnTo>
                      <a:pt x="40" y="686"/>
                    </a:lnTo>
                    <a:lnTo>
                      <a:pt x="40" y="686"/>
                    </a:lnTo>
                    <a:lnTo>
                      <a:pt x="42" y="686"/>
                    </a:lnTo>
                    <a:lnTo>
                      <a:pt x="42" y="686"/>
                    </a:lnTo>
                    <a:lnTo>
                      <a:pt x="42" y="686"/>
                    </a:lnTo>
                    <a:lnTo>
                      <a:pt x="42" y="686"/>
                    </a:lnTo>
                    <a:lnTo>
                      <a:pt x="44" y="686"/>
                    </a:lnTo>
                    <a:lnTo>
                      <a:pt x="44" y="686"/>
                    </a:lnTo>
                    <a:lnTo>
                      <a:pt x="45" y="686"/>
                    </a:lnTo>
                    <a:lnTo>
                      <a:pt x="45" y="686"/>
                    </a:lnTo>
                    <a:lnTo>
                      <a:pt x="45" y="686"/>
                    </a:lnTo>
                    <a:lnTo>
                      <a:pt x="45" y="686"/>
                    </a:lnTo>
                    <a:lnTo>
                      <a:pt x="47" y="684"/>
                    </a:lnTo>
                    <a:lnTo>
                      <a:pt x="47" y="684"/>
                    </a:lnTo>
                    <a:lnTo>
                      <a:pt x="47" y="684"/>
                    </a:lnTo>
                    <a:lnTo>
                      <a:pt x="47" y="684"/>
                    </a:lnTo>
                    <a:lnTo>
                      <a:pt x="47" y="684"/>
                    </a:lnTo>
                    <a:lnTo>
                      <a:pt x="47" y="682"/>
                    </a:lnTo>
                    <a:lnTo>
                      <a:pt x="47" y="682"/>
                    </a:lnTo>
                    <a:lnTo>
                      <a:pt x="47" y="682"/>
                    </a:lnTo>
                    <a:lnTo>
                      <a:pt x="45" y="681"/>
                    </a:lnTo>
                    <a:lnTo>
                      <a:pt x="45" y="681"/>
                    </a:lnTo>
                    <a:lnTo>
                      <a:pt x="45" y="681"/>
                    </a:lnTo>
                    <a:lnTo>
                      <a:pt x="45" y="681"/>
                    </a:lnTo>
                    <a:lnTo>
                      <a:pt x="45" y="681"/>
                    </a:lnTo>
                    <a:lnTo>
                      <a:pt x="44" y="681"/>
                    </a:lnTo>
                    <a:lnTo>
                      <a:pt x="44" y="681"/>
                    </a:lnTo>
                    <a:lnTo>
                      <a:pt x="44" y="681"/>
                    </a:lnTo>
                    <a:lnTo>
                      <a:pt x="44" y="681"/>
                    </a:lnTo>
                    <a:lnTo>
                      <a:pt x="44" y="681"/>
                    </a:lnTo>
                    <a:lnTo>
                      <a:pt x="44" y="681"/>
                    </a:lnTo>
                    <a:lnTo>
                      <a:pt x="42" y="681"/>
                    </a:lnTo>
                    <a:lnTo>
                      <a:pt x="42" y="681"/>
                    </a:lnTo>
                    <a:lnTo>
                      <a:pt x="42" y="681"/>
                    </a:lnTo>
                    <a:lnTo>
                      <a:pt x="42" y="682"/>
                    </a:lnTo>
                    <a:lnTo>
                      <a:pt x="40" y="682"/>
                    </a:lnTo>
                    <a:lnTo>
                      <a:pt x="40" y="682"/>
                    </a:lnTo>
                    <a:lnTo>
                      <a:pt x="40" y="682"/>
                    </a:lnTo>
                    <a:lnTo>
                      <a:pt x="40" y="682"/>
                    </a:lnTo>
                    <a:lnTo>
                      <a:pt x="40" y="682"/>
                    </a:lnTo>
                    <a:lnTo>
                      <a:pt x="38" y="684"/>
                    </a:lnTo>
                    <a:lnTo>
                      <a:pt x="38" y="684"/>
                    </a:lnTo>
                    <a:lnTo>
                      <a:pt x="36" y="684"/>
                    </a:lnTo>
                    <a:lnTo>
                      <a:pt x="36" y="684"/>
                    </a:lnTo>
                    <a:lnTo>
                      <a:pt x="36" y="684"/>
                    </a:lnTo>
                    <a:lnTo>
                      <a:pt x="35" y="684"/>
                    </a:lnTo>
                    <a:lnTo>
                      <a:pt x="35" y="684"/>
                    </a:lnTo>
                    <a:lnTo>
                      <a:pt x="35" y="684"/>
                    </a:lnTo>
                    <a:lnTo>
                      <a:pt x="33" y="684"/>
                    </a:lnTo>
                    <a:lnTo>
                      <a:pt x="33" y="684"/>
                    </a:lnTo>
                    <a:lnTo>
                      <a:pt x="35" y="684"/>
                    </a:lnTo>
                    <a:lnTo>
                      <a:pt x="35" y="682"/>
                    </a:lnTo>
                    <a:lnTo>
                      <a:pt x="35" y="682"/>
                    </a:lnTo>
                    <a:lnTo>
                      <a:pt x="35" y="682"/>
                    </a:lnTo>
                    <a:lnTo>
                      <a:pt x="35" y="681"/>
                    </a:lnTo>
                    <a:lnTo>
                      <a:pt x="35" y="681"/>
                    </a:lnTo>
                    <a:lnTo>
                      <a:pt x="35" y="681"/>
                    </a:lnTo>
                    <a:lnTo>
                      <a:pt x="36" y="681"/>
                    </a:lnTo>
                    <a:lnTo>
                      <a:pt x="36" y="681"/>
                    </a:lnTo>
                    <a:lnTo>
                      <a:pt x="36" y="681"/>
                    </a:lnTo>
                    <a:lnTo>
                      <a:pt x="36" y="679"/>
                    </a:lnTo>
                    <a:lnTo>
                      <a:pt x="38" y="679"/>
                    </a:lnTo>
                    <a:lnTo>
                      <a:pt x="38" y="679"/>
                    </a:lnTo>
                    <a:lnTo>
                      <a:pt x="38" y="679"/>
                    </a:lnTo>
                    <a:lnTo>
                      <a:pt x="38" y="677"/>
                    </a:lnTo>
                    <a:lnTo>
                      <a:pt x="38" y="677"/>
                    </a:lnTo>
                    <a:lnTo>
                      <a:pt x="38" y="677"/>
                    </a:lnTo>
                    <a:lnTo>
                      <a:pt x="40" y="675"/>
                    </a:lnTo>
                    <a:lnTo>
                      <a:pt x="40" y="673"/>
                    </a:lnTo>
                    <a:lnTo>
                      <a:pt x="40" y="673"/>
                    </a:lnTo>
                    <a:lnTo>
                      <a:pt x="40" y="673"/>
                    </a:lnTo>
                    <a:lnTo>
                      <a:pt x="40" y="673"/>
                    </a:lnTo>
                    <a:lnTo>
                      <a:pt x="40" y="673"/>
                    </a:lnTo>
                    <a:lnTo>
                      <a:pt x="40" y="672"/>
                    </a:lnTo>
                    <a:lnTo>
                      <a:pt x="40" y="672"/>
                    </a:lnTo>
                    <a:lnTo>
                      <a:pt x="40" y="672"/>
                    </a:lnTo>
                    <a:lnTo>
                      <a:pt x="40" y="672"/>
                    </a:lnTo>
                    <a:lnTo>
                      <a:pt x="40" y="672"/>
                    </a:lnTo>
                    <a:lnTo>
                      <a:pt x="40" y="672"/>
                    </a:lnTo>
                    <a:lnTo>
                      <a:pt x="38" y="670"/>
                    </a:lnTo>
                    <a:lnTo>
                      <a:pt x="38" y="670"/>
                    </a:lnTo>
                    <a:lnTo>
                      <a:pt x="38" y="670"/>
                    </a:lnTo>
                    <a:lnTo>
                      <a:pt x="38" y="670"/>
                    </a:lnTo>
                    <a:lnTo>
                      <a:pt x="38" y="670"/>
                    </a:lnTo>
                    <a:lnTo>
                      <a:pt x="38" y="668"/>
                    </a:lnTo>
                    <a:lnTo>
                      <a:pt x="38" y="668"/>
                    </a:lnTo>
                    <a:lnTo>
                      <a:pt x="38" y="668"/>
                    </a:lnTo>
                    <a:lnTo>
                      <a:pt x="38" y="668"/>
                    </a:lnTo>
                    <a:lnTo>
                      <a:pt x="38" y="666"/>
                    </a:lnTo>
                    <a:lnTo>
                      <a:pt x="38" y="666"/>
                    </a:lnTo>
                    <a:lnTo>
                      <a:pt x="38" y="666"/>
                    </a:lnTo>
                    <a:lnTo>
                      <a:pt x="38" y="664"/>
                    </a:lnTo>
                    <a:lnTo>
                      <a:pt x="38" y="664"/>
                    </a:lnTo>
                    <a:lnTo>
                      <a:pt x="40" y="664"/>
                    </a:lnTo>
                    <a:lnTo>
                      <a:pt x="40" y="664"/>
                    </a:lnTo>
                    <a:lnTo>
                      <a:pt x="42" y="664"/>
                    </a:lnTo>
                    <a:lnTo>
                      <a:pt x="42" y="664"/>
                    </a:lnTo>
                    <a:lnTo>
                      <a:pt x="42" y="664"/>
                    </a:lnTo>
                    <a:lnTo>
                      <a:pt x="44" y="664"/>
                    </a:lnTo>
                    <a:lnTo>
                      <a:pt x="44" y="666"/>
                    </a:lnTo>
                    <a:lnTo>
                      <a:pt x="44" y="666"/>
                    </a:lnTo>
                    <a:lnTo>
                      <a:pt x="45" y="668"/>
                    </a:lnTo>
                    <a:lnTo>
                      <a:pt x="47" y="668"/>
                    </a:lnTo>
                    <a:lnTo>
                      <a:pt x="47" y="668"/>
                    </a:lnTo>
                    <a:lnTo>
                      <a:pt x="47" y="668"/>
                    </a:lnTo>
                    <a:lnTo>
                      <a:pt x="47" y="668"/>
                    </a:lnTo>
                    <a:lnTo>
                      <a:pt x="47" y="668"/>
                    </a:lnTo>
                    <a:lnTo>
                      <a:pt x="49" y="670"/>
                    </a:lnTo>
                    <a:lnTo>
                      <a:pt x="49" y="670"/>
                    </a:lnTo>
                    <a:lnTo>
                      <a:pt x="51" y="670"/>
                    </a:lnTo>
                    <a:lnTo>
                      <a:pt x="51" y="670"/>
                    </a:lnTo>
                    <a:lnTo>
                      <a:pt x="51" y="670"/>
                    </a:lnTo>
                    <a:lnTo>
                      <a:pt x="51" y="670"/>
                    </a:lnTo>
                    <a:lnTo>
                      <a:pt x="51" y="670"/>
                    </a:lnTo>
                    <a:lnTo>
                      <a:pt x="53" y="670"/>
                    </a:lnTo>
                    <a:lnTo>
                      <a:pt x="53" y="670"/>
                    </a:lnTo>
                    <a:lnTo>
                      <a:pt x="53" y="670"/>
                    </a:lnTo>
                    <a:lnTo>
                      <a:pt x="53" y="670"/>
                    </a:lnTo>
                    <a:lnTo>
                      <a:pt x="53" y="668"/>
                    </a:lnTo>
                    <a:lnTo>
                      <a:pt x="54" y="668"/>
                    </a:lnTo>
                    <a:lnTo>
                      <a:pt x="54" y="668"/>
                    </a:lnTo>
                    <a:lnTo>
                      <a:pt x="54" y="668"/>
                    </a:lnTo>
                    <a:lnTo>
                      <a:pt x="54" y="666"/>
                    </a:lnTo>
                    <a:lnTo>
                      <a:pt x="54" y="666"/>
                    </a:lnTo>
                    <a:lnTo>
                      <a:pt x="54" y="666"/>
                    </a:lnTo>
                    <a:lnTo>
                      <a:pt x="54" y="666"/>
                    </a:lnTo>
                    <a:lnTo>
                      <a:pt x="54" y="666"/>
                    </a:lnTo>
                    <a:lnTo>
                      <a:pt x="54" y="664"/>
                    </a:lnTo>
                    <a:lnTo>
                      <a:pt x="54" y="664"/>
                    </a:lnTo>
                    <a:lnTo>
                      <a:pt x="54" y="664"/>
                    </a:lnTo>
                    <a:lnTo>
                      <a:pt x="54" y="664"/>
                    </a:lnTo>
                    <a:lnTo>
                      <a:pt x="53" y="663"/>
                    </a:lnTo>
                    <a:lnTo>
                      <a:pt x="53" y="663"/>
                    </a:lnTo>
                    <a:lnTo>
                      <a:pt x="53" y="663"/>
                    </a:lnTo>
                    <a:lnTo>
                      <a:pt x="53" y="661"/>
                    </a:lnTo>
                    <a:lnTo>
                      <a:pt x="53" y="661"/>
                    </a:lnTo>
                    <a:lnTo>
                      <a:pt x="53" y="661"/>
                    </a:lnTo>
                    <a:lnTo>
                      <a:pt x="53" y="661"/>
                    </a:lnTo>
                    <a:lnTo>
                      <a:pt x="53" y="661"/>
                    </a:lnTo>
                    <a:lnTo>
                      <a:pt x="53" y="661"/>
                    </a:lnTo>
                    <a:lnTo>
                      <a:pt x="53" y="659"/>
                    </a:lnTo>
                    <a:lnTo>
                      <a:pt x="53" y="659"/>
                    </a:lnTo>
                    <a:lnTo>
                      <a:pt x="53" y="659"/>
                    </a:lnTo>
                    <a:lnTo>
                      <a:pt x="53" y="657"/>
                    </a:lnTo>
                    <a:lnTo>
                      <a:pt x="53" y="657"/>
                    </a:lnTo>
                    <a:lnTo>
                      <a:pt x="53" y="655"/>
                    </a:lnTo>
                    <a:lnTo>
                      <a:pt x="53" y="655"/>
                    </a:lnTo>
                    <a:lnTo>
                      <a:pt x="53" y="655"/>
                    </a:lnTo>
                    <a:lnTo>
                      <a:pt x="53" y="655"/>
                    </a:lnTo>
                    <a:lnTo>
                      <a:pt x="53" y="655"/>
                    </a:lnTo>
                    <a:lnTo>
                      <a:pt x="53" y="653"/>
                    </a:lnTo>
                    <a:lnTo>
                      <a:pt x="53" y="653"/>
                    </a:lnTo>
                    <a:lnTo>
                      <a:pt x="53" y="653"/>
                    </a:lnTo>
                    <a:lnTo>
                      <a:pt x="53" y="653"/>
                    </a:lnTo>
                    <a:lnTo>
                      <a:pt x="53" y="653"/>
                    </a:lnTo>
                    <a:lnTo>
                      <a:pt x="53" y="653"/>
                    </a:lnTo>
                    <a:lnTo>
                      <a:pt x="53" y="653"/>
                    </a:lnTo>
                    <a:lnTo>
                      <a:pt x="53" y="652"/>
                    </a:lnTo>
                    <a:lnTo>
                      <a:pt x="53" y="652"/>
                    </a:lnTo>
                    <a:lnTo>
                      <a:pt x="53" y="652"/>
                    </a:lnTo>
                    <a:lnTo>
                      <a:pt x="54" y="652"/>
                    </a:lnTo>
                    <a:lnTo>
                      <a:pt x="54" y="652"/>
                    </a:lnTo>
                    <a:lnTo>
                      <a:pt x="54" y="650"/>
                    </a:lnTo>
                    <a:lnTo>
                      <a:pt x="54" y="650"/>
                    </a:lnTo>
                    <a:lnTo>
                      <a:pt x="56" y="650"/>
                    </a:lnTo>
                    <a:lnTo>
                      <a:pt x="56" y="650"/>
                    </a:lnTo>
                    <a:lnTo>
                      <a:pt x="56" y="650"/>
                    </a:lnTo>
                    <a:lnTo>
                      <a:pt x="56" y="650"/>
                    </a:lnTo>
                    <a:lnTo>
                      <a:pt x="56" y="650"/>
                    </a:lnTo>
                    <a:lnTo>
                      <a:pt x="56" y="652"/>
                    </a:lnTo>
                    <a:lnTo>
                      <a:pt x="56" y="652"/>
                    </a:lnTo>
                    <a:lnTo>
                      <a:pt x="56" y="652"/>
                    </a:lnTo>
                    <a:lnTo>
                      <a:pt x="58" y="652"/>
                    </a:lnTo>
                    <a:lnTo>
                      <a:pt x="58" y="652"/>
                    </a:lnTo>
                    <a:lnTo>
                      <a:pt x="58" y="652"/>
                    </a:lnTo>
                    <a:lnTo>
                      <a:pt x="58" y="653"/>
                    </a:lnTo>
                    <a:lnTo>
                      <a:pt x="60" y="653"/>
                    </a:lnTo>
                    <a:lnTo>
                      <a:pt x="60" y="653"/>
                    </a:lnTo>
                    <a:lnTo>
                      <a:pt x="60" y="653"/>
                    </a:lnTo>
                    <a:lnTo>
                      <a:pt x="62" y="653"/>
                    </a:lnTo>
                    <a:lnTo>
                      <a:pt x="62" y="653"/>
                    </a:lnTo>
                    <a:lnTo>
                      <a:pt x="62" y="653"/>
                    </a:lnTo>
                    <a:lnTo>
                      <a:pt x="63" y="653"/>
                    </a:lnTo>
                    <a:lnTo>
                      <a:pt x="63" y="653"/>
                    </a:lnTo>
                    <a:lnTo>
                      <a:pt x="63" y="652"/>
                    </a:lnTo>
                    <a:lnTo>
                      <a:pt x="63" y="652"/>
                    </a:lnTo>
                    <a:lnTo>
                      <a:pt x="63" y="652"/>
                    </a:lnTo>
                    <a:lnTo>
                      <a:pt x="65" y="652"/>
                    </a:lnTo>
                    <a:lnTo>
                      <a:pt x="65" y="652"/>
                    </a:lnTo>
                    <a:lnTo>
                      <a:pt x="65" y="652"/>
                    </a:lnTo>
                    <a:lnTo>
                      <a:pt x="65" y="650"/>
                    </a:lnTo>
                    <a:lnTo>
                      <a:pt x="65" y="650"/>
                    </a:lnTo>
                    <a:lnTo>
                      <a:pt x="65" y="650"/>
                    </a:lnTo>
                    <a:lnTo>
                      <a:pt x="65" y="650"/>
                    </a:lnTo>
                    <a:lnTo>
                      <a:pt x="65" y="650"/>
                    </a:lnTo>
                    <a:lnTo>
                      <a:pt x="65" y="650"/>
                    </a:lnTo>
                    <a:lnTo>
                      <a:pt x="63" y="648"/>
                    </a:lnTo>
                    <a:lnTo>
                      <a:pt x="63" y="648"/>
                    </a:lnTo>
                    <a:lnTo>
                      <a:pt x="63" y="648"/>
                    </a:lnTo>
                    <a:lnTo>
                      <a:pt x="63" y="648"/>
                    </a:lnTo>
                    <a:lnTo>
                      <a:pt x="63" y="648"/>
                    </a:lnTo>
                    <a:lnTo>
                      <a:pt x="63" y="646"/>
                    </a:lnTo>
                    <a:lnTo>
                      <a:pt x="63" y="646"/>
                    </a:lnTo>
                    <a:lnTo>
                      <a:pt x="63" y="646"/>
                    </a:lnTo>
                    <a:lnTo>
                      <a:pt x="63" y="646"/>
                    </a:lnTo>
                    <a:lnTo>
                      <a:pt x="65" y="646"/>
                    </a:lnTo>
                    <a:lnTo>
                      <a:pt x="67" y="646"/>
                    </a:lnTo>
                    <a:lnTo>
                      <a:pt x="67" y="644"/>
                    </a:lnTo>
                    <a:lnTo>
                      <a:pt x="67" y="644"/>
                    </a:lnTo>
                    <a:lnTo>
                      <a:pt x="67" y="646"/>
                    </a:lnTo>
                    <a:lnTo>
                      <a:pt x="67" y="646"/>
                    </a:lnTo>
                    <a:lnTo>
                      <a:pt x="69" y="644"/>
                    </a:lnTo>
                    <a:lnTo>
                      <a:pt x="69" y="644"/>
                    </a:lnTo>
                    <a:lnTo>
                      <a:pt x="71" y="644"/>
                    </a:lnTo>
                    <a:lnTo>
                      <a:pt x="71" y="643"/>
                    </a:lnTo>
                    <a:lnTo>
                      <a:pt x="73" y="641"/>
                    </a:lnTo>
                    <a:lnTo>
                      <a:pt x="74" y="641"/>
                    </a:lnTo>
                    <a:lnTo>
                      <a:pt x="74" y="641"/>
                    </a:lnTo>
                    <a:lnTo>
                      <a:pt x="76" y="639"/>
                    </a:lnTo>
                    <a:lnTo>
                      <a:pt x="78" y="639"/>
                    </a:lnTo>
                    <a:lnTo>
                      <a:pt x="80" y="639"/>
                    </a:lnTo>
                    <a:lnTo>
                      <a:pt x="82" y="639"/>
                    </a:lnTo>
                    <a:lnTo>
                      <a:pt x="83" y="639"/>
                    </a:lnTo>
                    <a:lnTo>
                      <a:pt x="83" y="641"/>
                    </a:lnTo>
                    <a:lnTo>
                      <a:pt x="83" y="641"/>
                    </a:lnTo>
                    <a:lnTo>
                      <a:pt x="85" y="641"/>
                    </a:lnTo>
                    <a:lnTo>
                      <a:pt x="85" y="641"/>
                    </a:lnTo>
                    <a:lnTo>
                      <a:pt x="85" y="641"/>
                    </a:lnTo>
                    <a:lnTo>
                      <a:pt x="87" y="641"/>
                    </a:lnTo>
                    <a:lnTo>
                      <a:pt x="87" y="641"/>
                    </a:lnTo>
                    <a:lnTo>
                      <a:pt x="87" y="643"/>
                    </a:lnTo>
                    <a:lnTo>
                      <a:pt x="87" y="643"/>
                    </a:lnTo>
                    <a:lnTo>
                      <a:pt x="87" y="643"/>
                    </a:lnTo>
                    <a:lnTo>
                      <a:pt x="85" y="644"/>
                    </a:lnTo>
                    <a:lnTo>
                      <a:pt x="85" y="644"/>
                    </a:lnTo>
                    <a:lnTo>
                      <a:pt x="85" y="644"/>
                    </a:lnTo>
                    <a:lnTo>
                      <a:pt x="85" y="646"/>
                    </a:lnTo>
                    <a:lnTo>
                      <a:pt x="85" y="646"/>
                    </a:lnTo>
                    <a:lnTo>
                      <a:pt x="85" y="646"/>
                    </a:lnTo>
                    <a:lnTo>
                      <a:pt x="85" y="646"/>
                    </a:lnTo>
                    <a:lnTo>
                      <a:pt x="85" y="648"/>
                    </a:lnTo>
                    <a:lnTo>
                      <a:pt x="85" y="648"/>
                    </a:lnTo>
                    <a:lnTo>
                      <a:pt x="85" y="648"/>
                    </a:lnTo>
                    <a:lnTo>
                      <a:pt x="85" y="650"/>
                    </a:lnTo>
                    <a:lnTo>
                      <a:pt x="85" y="650"/>
                    </a:lnTo>
                    <a:lnTo>
                      <a:pt x="83" y="650"/>
                    </a:lnTo>
                    <a:lnTo>
                      <a:pt x="83" y="650"/>
                    </a:lnTo>
                    <a:lnTo>
                      <a:pt x="83" y="652"/>
                    </a:lnTo>
                    <a:lnTo>
                      <a:pt x="85" y="652"/>
                    </a:lnTo>
                    <a:lnTo>
                      <a:pt x="85" y="653"/>
                    </a:lnTo>
                    <a:lnTo>
                      <a:pt x="85" y="653"/>
                    </a:lnTo>
                    <a:lnTo>
                      <a:pt x="85" y="653"/>
                    </a:lnTo>
                    <a:lnTo>
                      <a:pt x="85" y="653"/>
                    </a:lnTo>
                    <a:lnTo>
                      <a:pt x="85" y="653"/>
                    </a:lnTo>
                    <a:lnTo>
                      <a:pt x="87" y="655"/>
                    </a:lnTo>
                    <a:lnTo>
                      <a:pt x="87" y="655"/>
                    </a:lnTo>
                    <a:lnTo>
                      <a:pt x="87" y="655"/>
                    </a:lnTo>
                    <a:lnTo>
                      <a:pt x="87" y="655"/>
                    </a:lnTo>
                    <a:lnTo>
                      <a:pt x="89" y="655"/>
                    </a:lnTo>
                    <a:lnTo>
                      <a:pt x="89" y="653"/>
                    </a:lnTo>
                    <a:lnTo>
                      <a:pt x="91" y="653"/>
                    </a:lnTo>
                    <a:lnTo>
                      <a:pt x="91" y="653"/>
                    </a:lnTo>
                    <a:lnTo>
                      <a:pt x="91" y="653"/>
                    </a:lnTo>
                    <a:lnTo>
                      <a:pt x="91" y="653"/>
                    </a:lnTo>
                    <a:lnTo>
                      <a:pt x="91" y="653"/>
                    </a:lnTo>
                    <a:lnTo>
                      <a:pt x="91" y="653"/>
                    </a:lnTo>
                    <a:lnTo>
                      <a:pt x="91" y="653"/>
                    </a:lnTo>
                    <a:lnTo>
                      <a:pt x="89" y="652"/>
                    </a:lnTo>
                    <a:lnTo>
                      <a:pt x="89" y="652"/>
                    </a:lnTo>
                    <a:lnTo>
                      <a:pt x="89" y="652"/>
                    </a:lnTo>
                    <a:lnTo>
                      <a:pt x="87" y="652"/>
                    </a:lnTo>
                    <a:lnTo>
                      <a:pt x="87" y="650"/>
                    </a:lnTo>
                    <a:lnTo>
                      <a:pt x="87" y="650"/>
                    </a:lnTo>
                    <a:lnTo>
                      <a:pt x="87" y="650"/>
                    </a:lnTo>
                    <a:lnTo>
                      <a:pt x="87" y="650"/>
                    </a:lnTo>
                    <a:lnTo>
                      <a:pt x="87" y="648"/>
                    </a:lnTo>
                    <a:lnTo>
                      <a:pt x="89" y="648"/>
                    </a:lnTo>
                    <a:lnTo>
                      <a:pt x="89" y="646"/>
                    </a:lnTo>
                    <a:lnTo>
                      <a:pt x="89" y="646"/>
                    </a:lnTo>
                    <a:lnTo>
                      <a:pt x="89" y="646"/>
                    </a:lnTo>
                    <a:lnTo>
                      <a:pt x="89" y="646"/>
                    </a:lnTo>
                    <a:lnTo>
                      <a:pt x="87" y="644"/>
                    </a:lnTo>
                    <a:lnTo>
                      <a:pt x="87" y="644"/>
                    </a:lnTo>
                    <a:lnTo>
                      <a:pt x="89" y="644"/>
                    </a:lnTo>
                    <a:lnTo>
                      <a:pt x="89" y="644"/>
                    </a:lnTo>
                    <a:lnTo>
                      <a:pt x="89" y="643"/>
                    </a:lnTo>
                    <a:lnTo>
                      <a:pt x="89" y="643"/>
                    </a:lnTo>
                    <a:lnTo>
                      <a:pt x="89" y="643"/>
                    </a:lnTo>
                    <a:lnTo>
                      <a:pt x="89" y="641"/>
                    </a:lnTo>
                    <a:lnTo>
                      <a:pt x="91" y="641"/>
                    </a:lnTo>
                    <a:lnTo>
                      <a:pt x="92" y="641"/>
                    </a:lnTo>
                    <a:lnTo>
                      <a:pt x="92" y="641"/>
                    </a:lnTo>
                    <a:lnTo>
                      <a:pt x="92" y="641"/>
                    </a:lnTo>
                    <a:lnTo>
                      <a:pt x="94" y="639"/>
                    </a:lnTo>
                    <a:lnTo>
                      <a:pt x="94" y="641"/>
                    </a:lnTo>
                    <a:lnTo>
                      <a:pt x="94" y="641"/>
                    </a:lnTo>
                    <a:lnTo>
                      <a:pt x="94" y="641"/>
                    </a:lnTo>
                    <a:lnTo>
                      <a:pt x="96" y="641"/>
                    </a:lnTo>
                    <a:lnTo>
                      <a:pt x="96" y="641"/>
                    </a:lnTo>
                    <a:lnTo>
                      <a:pt x="98" y="641"/>
                    </a:lnTo>
                    <a:lnTo>
                      <a:pt x="98" y="641"/>
                    </a:lnTo>
                    <a:lnTo>
                      <a:pt x="98" y="641"/>
                    </a:lnTo>
                    <a:lnTo>
                      <a:pt x="98" y="641"/>
                    </a:lnTo>
                    <a:lnTo>
                      <a:pt x="100" y="641"/>
                    </a:lnTo>
                    <a:lnTo>
                      <a:pt x="100" y="643"/>
                    </a:lnTo>
                    <a:lnTo>
                      <a:pt x="100" y="643"/>
                    </a:lnTo>
                    <a:lnTo>
                      <a:pt x="101" y="643"/>
                    </a:lnTo>
                    <a:lnTo>
                      <a:pt x="101" y="643"/>
                    </a:lnTo>
                    <a:lnTo>
                      <a:pt x="101" y="643"/>
                    </a:lnTo>
                    <a:lnTo>
                      <a:pt x="101" y="643"/>
                    </a:lnTo>
                    <a:lnTo>
                      <a:pt x="103" y="643"/>
                    </a:lnTo>
                    <a:lnTo>
                      <a:pt x="103" y="643"/>
                    </a:lnTo>
                    <a:lnTo>
                      <a:pt x="103" y="643"/>
                    </a:lnTo>
                    <a:lnTo>
                      <a:pt x="103" y="643"/>
                    </a:lnTo>
                    <a:lnTo>
                      <a:pt x="103" y="643"/>
                    </a:lnTo>
                    <a:lnTo>
                      <a:pt x="103" y="643"/>
                    </a:lnTo>
                    <a:lnTo>
                      <a:pt x="103" y="643"/>
                    </a:lnTo>
                    <a:lnTo>
                      <a:pt x="103" y="641"/>
                    </a:lnTo>
                    <a:lnTo>
                      <a:pt x="103" y="641"/>
                    </a:lnTo>
                    <a:lnTo>
                      <a:pt x="103" y="639"/>
                    </a:lnTo>
                    <a:lnTo>
                      <a:pt x="105" y="637"/>
                    </a:lnTo>
                    <a:lnTo>
                      <a:pt x="105" y="637"/>
                    </a:lnTo>
                    <a:lnTo>
                      <a:pt x="105" y="637"/>
                    </a:lnTo>
                    <a:lnTo>
                      <a:pt x="105" y="637"/>
                    </a:lnTo>
                    <a:lnTo>
                      <a:pt x="105" y="637"/>
                    </a:lnTo>
                    <a:lnTo>
                      <a:pt x="105" y="637"/>
                    </a:lnTo>
                    <a:lnTo>
                      <a:pt x="105" y="637"/>
                    </a:lnTo>
                    <a:lnTo>
                      <a:pt x="107" y="637"/>
                    </a:lnTo>
                    <a:lnTo>
                      <a:pt x="107" y="637"/>
                    </a:lnTo>
                    <a:lnTo>
                      <a:pt x="107" y="637"/>
                    </a:lnTo>
                    <a:lnTo>
                      <a:pt x="107" y="637"/>
                    </a:lnTo>
                    <a:lnTo>
                      <a:pt x="107" y="639"/>
                    </a:lnTo>
                    <a:lnTo>
                      <a:pt x="109" y="639"/>
                    </a:lnTo>
                    <a:lnTo>
                      <a:pt x="109" y="639"/>
                    </a:lnTo>
                    <a:lnTo>
                      <a:pt x="109" y="641"/>
                    </a:lnTo>
                    <a:lnTo>
                      <a:pt x="111" y="641"/>
                    </a:lnTo>
                    <a:lnTo>
                      <a:pt x="111" y="641"/>
                    </a:lnTo>
                    <a:lnTo>
                      <a:pt x="111" y="641"/>
                    </a:lnTo>
                    <a:lnTo>
                      <a:pt x="111" y="641"/>
                    </a:lnTo>
                    <a:lnTo>
                      <a:pt x="111" y="641"/>
                    </a:lnTo>
                    <a:lnTo>
                      <a:pt x="111" y="641"/>
                    </a:lnTo>
                    <a:lnTo>
                      <a:pt x="111" y="643"/>
                    </a:lnTo>
                    <a:lnTo>
                      <a:pt x="111" y="643"/>
                    </a:lnTo>
                    <a:lnTo>
                      <a:pt x="112" y="643"/>
                    </a:lnTo>
                    <a:lnTo>
                      <a:pt x="112" y="643"/>
                    </a:lnTo>
                    <a:lnTo>
                      <a:pt x="114" y="643"/>
                    </a:lnTo>
                    <a:lnTo>
                      <a:pt x="118" y="643"/>
                    </a:lnTo>
                    <a:lnTo>
                      <a:pt x="118" y="643"/>
                    </a:lnTo>
                    <a:lnTo>
                      <a:pt x="120" y="643"/>
                    </a:lnTo>
                    <a:lnTo>
                      <a:pt x="120" y="643"/>
                    </a:lnTo>
                    <a:lnTo>
                      <a:pt x="120" y="643"/>
                    </a:lnTo>
                    <a:lnTo>
                      <a:pt x="121" y="643"/>
                    </a:lnTo>
                    <a:lnTo>
                      <a:pt x="121" y="643"/>
                    </a:lnTo>
                    <a:lnTo>
                      <a:pt x="121" y="643"/>
                    </a:lnTo>
                    <a:lnTo>
                      <a:pt x="123" y="641"/>
                    </a:lnTo>
                    <a:lnTo>
                      <a:pt x="123" y="641"/>
                    </a:lnTo>
                    <a:lnTo>
                      <a:pt x="123" y="641"/>
                    </a:lnTo>
                    <a:lnTo>
                      <a:pt x="123" y="639"/>
                    </a:lnTo>
                    <a:lnTo>
                      <a:pt x="123" y="639"/>
                    </a:lnTo>
                    <a:lnTo>
                      <a:pt x="123" y="637"/>
                    </a:lnTo>
                    <a:lnTo>
                      <a:pt x="123" y="637"/>
                    </a:lnTo>
                    <a:lnTo>
                      <a:pt x="121" y="637"/>
                    </a:lnTo>
                    <a:lnTo>
                      <a:pt x="121" y="637"/>
                    </a:lnTo>
                    <a:lnTo>
                      <a:pt x="121" y="635"/>
                    </a:lnTo>
                    <a:lnTo>
                      <a:pt x="121" y="635"/>
                    </a:lnTo>
                    <a:lnTo>
                      <a:pt x="120" y="635"/>
                    </a:lnTo>
                    <a:lnTo>
                      <a:pt x="120" y="634"/>
                    </a:lnTo>
                    <a:lnTo>
                      <a:pt x="120" y="634"/>
                    </a:lnTo>
                    <a:lnTo>
                      <a:pt x="120" y="632"/>
                    </a:lnTo>
                    <a:lnTo>
                      <a:pt x="120" y="632"/>
                    </a:lnTo>
                    <a:lnTo>
                      <a:pt x="121" y="630"/>
                    </a:lnTo>
                    <a:lnTo>
                      <a:pt x="121" y="628"/>
                    </a:lnTo>
                    <a:lnTo>
                      <a:pt x="123" y="628"/>
                    </a:lnTo>
                    <a:lnTo>
                      <a:pt x="125" y="628"/>
                    </a:lnTo>
                    <a:lnTo>
                      <a:pt x="125" y="628"/>
                    </a:lnTo>
                    <a:lnTo>
                      <a:pt x="127" y="628"/>
                    </a:lnTo>
                    <a:lnTo>
                      <a:pt x="127" y="628"/>
                    </a:lnTo>
                    <a:lnTo>
                      <a:pt x="127" y="628"/>
                    </a:lnTo>
                    <a:lnTo>
                      <a:pt x="129" y="628"/>
                    </a:lnTo>
                    <a:lnTo>
                      <a:pt x="129" y="630"/>
                    </a:lnTo>
                    <a:lnTo>
                      <a:pt x="130" y="630"/>
                    </a:lnTo>
                    <a:lnTo>
                      <a:pt x="130" y="630"/>
                    </a:lnTo>
                    <a:lnTo>
                      <a:pt x="130" y="630"/>
                    </a:lnTo>
                    <a:lnTo>
                      <a:pt x="132" y="630"/>
                    </a:lnTo>
                    <a:lnTo>
                      <a:pt x="132" y="630"/>
                    </a:lnTo>
                    <a:lnTo>
                      <a:pt x="132" y="628"/>
                    </a:lnTo>
                    <a:lnTo>
                      <a:pt x="134" y="626"/>
                    </a:lnTo>
                    <a:lnTo>
                      <a:pt x="134" y="625"/>
                    </a:lnTo>
                    <a:lnTo>
                      <a:pt x="134" y="623"/>
                    </a:lnTo>
                    <a:lnTo>
                      <a:pt x="132" y="621"/>
                    </a:lnTo>
                    <a:lnTo>
                      <a:pt x="132" y="621"/>
                    </a:lnTo>
                    <a:lnTo>
                      <a:pt x="132" y="619"/>
                    </a:lnTo>
                    <a:lnTo>
                      <a:pt x="132" y="619"/>
                    </a:lnTo>
                    <a:lnTo>
                      <a:pt x="132" y="617"/>
                    </a:lnTo>
                    <a:lnTo>
                      <a:pt x="132" y="617"/>
                    </a:lnTo>
                    <a:lnTo>
                      <a:pt x="132" y="616"/>
                    </a:lnTo>
                    <a:lnTo>
                      <a:pt x="132" y="616"/>
                    </a:lnTo>
                    <a:lnTo>
                      <a:pt x="132" y="616"/>
                    </a:lnTo>
                    <a:lnTo>
                      <a:pt x="132" y="616"/>
                    </a:lnTo>
                    <a:lnTo>
                      <a:pt x="134" y="616"/>
                    </a:lnTo>
                    <a:lnTo>
                      <a:pt x="134" y="616"/>
                    </a:lnTo>
                    <a:lnTo>
                      <a:pt x="134" y="616"/>
                    </a:lnTo>
                    <a:lnTo>
                      <a:pt x="136" y="616"/>
                    </a:lnTo>
                    <a:lnTo>
                      <a:pt x="136" y="616"/>
                    </a:lnTo>
                    <a:lnTo>
                      <a:pt x="138" y="616"/>
                    </a:lnTo>
                    <a:lnTo>
                      <a:pt x="138" y="616"/>
                    </a:lnTo>
                    <a:lnTo>
                      <a:pt x="138" y="616"/>
                    </a:lnTo>
                    <a:lnTo>
                      <a:pt x="139" y="616"/>
                    </a:lnTo>
                    <a:lnTo>
                      <a:pt x="139" y="616"/>
                    </a:lnTo>
                    <a:lnTo>
                      <a:pt x="139" y="616"/>
                    </a:lnTo>
                    <a:lnTo>
                      <a:pt x="141" y="616"/>
                    </a:lnTo>
                    <a:lnTo>
                      <a:pt x="141" y="616"/>
                    </a:lnTo>
                    <a:lnTo>
                      <a:pt x="141" y="616"/>
                    </a:lnTo>
                    <a:lnTo>
                      <a:pt x="141" y="616"/>
                    </a:lnTo>
                    <a:lnTo>
                      <a:pt x="141" y="616"/>
                    </a:lnTo>
                    <a:lnTo>
                      <a:pt x="143" y="616"/>
                    </a:lnTo>
                    <a:lnTo>
                      <a:pt x="143" y="616"/>
                    </a:lnTo>
                    <a:lnTo>
                      <a:pt x="143" y="616"/>
                    </a:lnTo>
                    <a:lnTo>
                      <a:pt x="141" y="614"/>
                    </a:lnTo>
                    <a:lnTo>
                      <a:pt x="141" y="614"/>
                    </a:lnTo>
                    <a:lnTo>
                      <a:pt x="141" y="614"/>
                    </a:lnTo>
                    <a:lnTo>
                      <a:pt x="139" y="612"/>
                    </a:lnTo>
                    <a:lnTo>
                      <a:pt x="139" y="612"/>
                    </a:lnTo>
                    <a:lnTo>
                      <a:pt x="139" y="612"/>
                    </a:lnTo>
                    <a:lnTo>
                      <a:pt x="139" y="612"/>
                    </a:lnTo>
                    <a:lnTo>
                      <a:pt x="139" y="610"/>
                    </a:lnTo>
                    <a:lnTo>
                      <a:pt x="141" y="610"/>
                    </a:lnTo>
                    <a:lnTo>
                      <a:pt x="141" y="610"/>
                    </a:lnTo>
                    <a:lnTo>
                      <a:pt x="143" y="610"/>
                    </a:lnTo>
                    <a:lnTo>
                      <a:pt x="143" y="610"/>
                    </a:lnTo>
                    <a:lnTo>
                      <a:pt x="145" y="608"/>
                    </a:lnTo>
                    <a:lnTo>
                      <a:pt x="147" y="608"/>
                    </a:lnTo>
                    <a:lnTo>
                      <a:pt x="148" y="608"/>
                    </a:lnTo>
                    <a:lnTo>
                      <a:pt x="148" y="608"/>
                    </a:lnTo>
                    <a:lnTo>
                      <a:pt x="148" y="608"/>
                    </a:lnTo>
                    <a:lnTo>
                      <a:pt x="148" y="606"/>
                    </a:lnTo>
                    <a:lnTo>
                      <a:pt x="148" y="606"/>
                    </a:lnTo>
                    <a:lnTo>
                      <a:pt x="148" y="606"/>
                    </a:lnTo>
                    <a:lnTo>
                      <a:pt x="148" y="606"/>
                    </a:lnTo>
                    <a:lnTo>
                      <a:pt x="148" y="606"/>
                    </a:lnTo>
                    <a:lnTo>
                      <a:pt x="148" y="606"/>
                    </a:lnTo>
                    <a:lnTo>
                      <a:pt x="148" y="605"/>
                    </a:lnTo>
                    <a:lnTo>
                      <a:pt x="148" y="605"/>
                    </a:lnTo>
                    <a:lnTo>
                      <a:pt x="148" y="603"/>
                    </a:lnTo>
                    <a:lnTo>
                      <a:pt x="147" y="603"/>
                    </a:lnTo>
                    <a:lnTo>
                      <a:pt x="147" y="601"/>
                    </a:lnTo>
                    <a:lnTo>
                      <a:pt x="147" y="601"/>
                    </a:lnTo>
                    <a:lnTo>
                      <a:pt x="148" y="601"/>
                    </a:lnTo>
                    <a:lnTo>
                      <a:pt x="148" y="601"/>
                    </a:lnTo>
                    <a:lnTo>
                      <a:pt x="148" y="601"/>
                    </a:lnTo>
                    <a:lnTo>
                      <a:pt x="148" y="601"/>
                    </a:lnTo>
                    <a:lnTo>
                      <a:pt x="148" y="601"/>
                    </a:lnTo>
                    <a:lnTo>
                      <a:pt x="150" y="603"/>
                    </a:lnTo>
                    <a:lnTo>
                      <a:pt x="150" y="603"/>
                    </a:lnTo>
                    <a:lnTo>
                      <a:pt x="150" y="603"/>
                    </a:lnTo>
                    <a:lnTo>
                      <a:pt x="150" y="603"/>
                    </a:lnTo>
                    <a:lnTo>
                      <a:pt x="150" y="603"/>
                    </a:lnTo>
                    <a:lnTo>
                      <a:pt x="150" y="603"/>
                    </a:lnTo>
                    <a:lnTo>
                      <a:pt x="152" y="603"/>
                    </a:lnTo>
                    <a:lnTo>
                      <a:pt x="152" y="601"/>
                    </a:lnTo>
                    <a:lnTo>
                      <a:pt x="152" y="601"/>
                    </a:lnTo>
                    <a:lnTo>
                      <a:pt x="152" y="601"/>
                    </a:lnTo>
                    <a:lnTo>
                      <a:pt x="152" y="599"/>
                    </a:lnTo>
                    <a:lnTo>
                      <a:pt x="152" y="599"/>
                    </a:lnTo>
                    <a:lnTo>
                      <a:pt x="152" y="599"/>
                    </a:lnTo>
                    <a:lnTo>
                      <a:pt x="152" y="599"/>
                    </a:lnTo>
                    <a:lnTo>
                      <a:pt x="152" y="599"/>
                    </a:lnTo>
                    <a:lnTo>
                      <a:pt x="152" y="599"/>
                    </a:lnTo>
                    <a:lnTo>
                      <a:pt x="154" y="601"/>
                    </a:lnTo>
                    <a:lnTo>
                      <a:pt x="154" y="601"/>
                    </a:lnTo>
                    <a:lnTo>
                      <a:pt x="154" y="601"/>
                    </a:lnTo>
                    <a:lnTo>
                      <a:pt x="156" y="599"/>
                    </a:lnTo>
                    <a:lnTo>
                      <a:pt x="158" y="599"/>
                    </a:lnTo>
                    <a:lnTo>
                      <a:pt x="158" y="599"/>
                    </a:lnTo>
                    <a:lnTo>
                      <a:pt x="159" y="599"/>
                    </a:lnTo>
                    <a:lnTo>
                      <a:pt x="161" y="599"/>
                    </a:lnTo>
                    <a:lnTo>
                      <a:pt x="163" y="599"/>
                    </a:lnTo>
                    <a:lnTo>
                      <a:pt x="163" y="599"/>
                    </a:lnTo>
                    <a:lnTo>
                      <a:pt x="165" y="599"/>
                    </a:lnTo>
                    <a:lnTo>
                      <a:pt x="165" y="599"/>
                    </a:lnTo>
                    <a:lnTo>
                      <a:pt x="165" y="597"/>
                    </a:lnTo>
                    <a:lnTo>
                      <a:pt x="165" y="597"/>
                    </a:lnTo>
                    <a:lnTo>
                      <a:pt x="165" y="597"/>
                    </a:lnTo>
                    <a:lnTo>
                      <a:pt x="165" y="596"/>
                    </a:lnTo>
                    <a:lnTo>
                      <a:pt x="167" y="596"/>
                    </a:lnTo>
                    <a:lnTo>
                      <a:pt x="167" y="596"/>
                    </a:lnTo>
                    <a:lnTo>
                      <a:pt x="167" y="597"/>
                    </a:lnTo>
                    <a:lnTo>
                      <a:pt x="167" y="597"/>
                    </a:lnTo>
                    <a:lnTo>
                      <a:pt x="168" y="597"/>
                    </a:lnTo>
                    <a:lnTo>
                      <a:pt x="168" y="597"/>
                    </a:lnTo>
                    <a:lnTo>
                      <a:pt x="168" y="597"/>
                    </a:lnTo>
                    <a:lnTo>
                      <a:pt x="170" y="596"/>
                    </a:lnTo>
                    <a:lnTo>
                      <a:pt x="172" y="596"/>
                    </a:lnTo>
                    <a:lnTo>
                      <a:pt x="172" y="596"/>
                    </a:lnTo>
                    <a:lnTo>
                      <a:pt x="174" y="596"/>
                    </a:lnTo>
                    <a:lnTo>
                      <a:pt x="176" y="596"/>
                    </a:lnTo>
                    <a:lnTo>
                      <a:pt x="177" y="596"/>
                    </a:lnTo>
                    <a:lnTo>
                      <a:pt x="179" y="596"/>
                    </a:lnTo>
                    <a:lnTo>
                      <a:pt x="179" y="596"/>
                    </a:lnTo>
                    <a:lnTo>
                      <a:pt x="181" y="596"/>
                    </a:lnTo>
                    <a:lnTo>
                      <a:pt x="181" y="596"/>
                    </a:lnTo>
                    <a:lnTo>
                      <a:pt x="181" y="596"/>
                    </a:lnTo>
                    <a:lnTo>
                      <a:pt x="181" y="596"/>
                    </a:lnTo>
                    <a:lnTo>
                      <a:pt x="183" y="596"/>
                    </a:lnTo>
                    <a:lnTo>
                      <a:pt x="183" y="596"/>
                    </a:lnTo>
                    <a:lnTo>
                      <a:pt x="183" y="596"/>
                    </a:lnTo>
                    <a:lnTo>
                      <a:pt x="183" y="594"/>
                    </a:lnTo>
                    <a:lnTo>
                      <a:pt x="183" y="594"/>
                    </a:lnTo>
                    <a:lnTo>
                      <a:pt x="183" y="594"/>
                    </a:lnTo>
                    <a:lnTo>
                      <a:pt x="183" y="594"/>
                    </a:lnTo>
                    <a:lnTo>
                      <a:pt x="183" y="594"/>
                    </a:lnTo>
                    <a:lnTo>
                      <a:pt x="181" y="592"/>
                    </a:lnTo>
                    <a:lnTo>
                      <a:pt x="181" y="592"/>
                    </a:lnTo>
                    <a:lnTo>
                      <a:pt x="181" y="592"/>
                    </a:lnTo>
                    <a:lnTo>
                      <a:pt x="181" y="592"/>
                    </a:lnTo>
                    <a:lnTo>
                      <a:pt x="181" y="592"/>
                    </a:lnTo>
                    <a:lnTo>
                      <a:pt x="179" y="592"/>
                    </a:lnTo>
                    <a:lnTo>
                      <a:pt x="179" y="590"/>
                    </a:lnTo>
                    <a:lnTo>
                      <a:pt x="179" y="590"/>
                    </a:lnTo>
                    <a:lnTo>
                      <a:pt x="179" y="588"/>
                    </a:lnTo>
                    <a:lnTo>
                      <a:pt x="179" y="588"/>
                    </a:lnTo>
                    <a:lnTo>
                      <a:pt x="177" y="587"/>
                    </a:lnTo>
                    <a:lnTo>
                      <a:pt x="177" y="587"/>
                    </a:lnTo>
                    <a:lnTo>
                      <a:pt x="177" y="585"/>
                    </a:lnTo>
                    <a:lnTo>
                      <a:pt x="177" y="585"/>
                    </a:lnTo>
                    <a:lnTo>
                      <a:pt x="179" y="585"/>
                    </a:lnTo>
                    <a:lnTo>
                      <a:pt x="179" y="583"/>
                    </a:lnTo>
                    <a:lnTo>
                      <a:pt x="179" y="583"/>
                    </a:lnTo>
                    <a:lnTo>
                      <a:pt x="181" y="585"/>
                    </a:lnTo>
                    <a:lnTo>
                      <a:pt x="181" y="585"/>
                    </a:lnTo>
                    <a:lnTo>
                      <a:pt x="181" y="585"/>
                    </a:lnTo>
                    <a:lnTo>
                      <a:pt x="183" y="585"/>
                    </a:lnTo>
                    <a:lnTo>
                      <a:pt x="183" y="585"/>
                    </a:lnTo>
                    <a:lnTo>
                      <a:pt x="183" y="587"/>
                    </a:lnTo>
                    <a:lnTo>
                      <a:pt x="185" y="587"/>
                    </a:lnTo>
                    <a:lnTo>
                      <a:pt x="186" y="588"/>
                    </a:lnTo>
                    <a:lnTo>
                      <a:pt x="188" y="588"/>
                    </a:lnTo>
                    <a:lnTo>
                      <a:pt x="188" y="588"/>
                    </a:lnTo>
                    <a:lnTo>
                      <a:pt x="188" y="590"/>
                    </a:lnTo>
                    <a:lnTo>
                      <a:pt x="188" y="590"/>
                    </a:lnTo>
                    <a:lnTo>
                      <a:pt x="190" y="590"/>
                    </a:lnTo>
                    <a:lnTo>
                      <a:pt x="190" y="590"/>
                    </a:lnTo>
                    <a:lnTo>
                      <a:pt x="192" y="590"/>
                    </a:lnTo>
                    <a:lnTo>
                      <a:pt x="192" y="590"/>
                    </a:lnTo>
                    <a:lnTo>
                      <a:pt x="192" y="590"/>
                    </a:lnTo>
                    <a:lnTo>
                      <a:pt x="192" y="590"/>
                    </a:lnTo>
                    <a:lnTo>
                      <a:pt x="194" y="590"/>
                    </a:lnTo>
                    <a:lnTo>
                      <a:pt x="194" y="592"/>
                    </a:lnTo>
                    <a:lnTo>
                      <a:pt x="194" y="592"/>
                    </a:lnTo>
                    <a:lnTo>
                      <a:pt x="194" y="590"/>
                    </a:lnTo>
                    <a:lnTo>
                      <a:pt x="194" y="590"/>
                    </a:lnTo>
                    <a:lnTo>
                      <a:pt x="196" y="590"/>
                    </a:lnTo>
                    <a:lnTo>
                      <a:pt x="196" y="590"/>
                    </a:lnTo>
                    <a:lnTo>
                      <a:pt x="196" y="590"/>
                    </a:lnTo>
                    <a:lnTo>
                      <a:pt x="196" y="590"/>
                    </a:lnTo>
                    <a:lnTo>
                      <a:pt x="196" y="590"/>
                    </a:lnTo>
                    <a:lnTo>
                      <a:pt x="196" y="588"/>
                    </a:lnTo>
                    <a:lnTo>
                      <a:pt x="196" y="588"/>
                    </a:lnTo>
                    <a:lnTo>
                      <a:pt x="196" y="588"/>
                    </a:lnTo>
                    <a:lnTo>
                      <a:pt x="194" y="587"/>
                    </a:lnTo>
                    <a:lnTo>
                      <a:pt x="194" y="587"/>
                    </a:lnTo>
                    <a:lnTo>
                      <a:pt x="192" y="587"/>
                    </a:lnTo>
                    <a:lnTo>
                      <a:pt x="192" y="587"/>
                    </a:lnTo>
                    <a:lnTo>
                      <a:pt x="192" y="587"/>
                    </a:lnTo>
                    <a:lnTo>
                      <a:pt x="190" y="587"/>
                    </a:lnTo>
                    <a:lnTo>
                      <a:pt x="190" y="585"/>
                    </a:lnTo>
                    <a:lnTo>
                      <a:pt x="190" y="585"/>
                    </a:lnTo>
                    <a:lnTo>
                      <a:pt x="188" y="585"/>
                    </a:lnTo>
                    <a:lnTo>
                      <a:pt x="188" y="583"/>
                    </a:lnTo>
                    <a:lnTo>
                      <a:pt x="188" y="583"/>
                    </a:lnTo>
                    <a:lnTo>
                      <a:pt x="188" y="583"/>
                    </a:lnTo>
                    <a:lnTo>
                      <a:pt x="186" y="583"/>
                    </a:lnTo>
                    <a:lnTo>
                      <a:pt x="186" y="581"/>
                    </a:lnTo>
                    <a:lnTo>
                      <a:pt x="186" y="581"/>
                    </a:lnTo>
                    <a:lnTo>
                      <a:pt x="186" y="581"/>
                    </a:lnTo>
                    <a:lnTo>
                      <a:pt x="186" y="581"/>
                    </a:lnTo>
                    <a:lnTo>
                      <a:pt x="186" y="579"/>
                    </a:lnTo>
                    <a:lnTo>
                      <a:pt x="186" y="578"/>
                    </a:lnTo>
                    <a:lnTo>
                      <a:pt x="188" y="578"/>
                    </a:lnTo>
                    <a:lnTo>
                      <a:pt x="188" y="578"/>
                    </a:lnTo>
                    <a:lnTo>
                      <a:pt x="188" y="578"/>
                    </a:lnTo>
                    <a:lnTo>
                      <a:pt x="190" y="578"/>
                    </a:lnTo>
                    <a:lnTo>
                      <a:pt x="190" y="578"/>
                    </a:lnTo>
                    <a:lnTo>
                      <a:pt x="192" y="579"/>
                    </a:lnTo>
                    <a:lnTo>
                      <a:pt x="192" y="579"/>
                    </a:lnTo>
                    <a:lnTo>
                      <a:pt x="192" y="579"/>
                    </a:lnTo>
                    <a:lnTo>
                      <a:pt x="192" y="581"/>
                    </a:lnTo>
                    <a:lnTo>
                      <a:pt x="192" y="581"/>
                    </a:lnTo>
                    <a:lnTo>
                      <a:pt x="192" y="581"/>
                    </a:lnTo>
                    <a:lnTo>
                      <a:pt x="194" y="583"/>
                    </a:lnTo>
                    <a:lnTo>
                      <a:pt x="194" y="583"/>
                    </a:lnTo>
                    <a:lnTo>
                      <a:pt x="194" y="583"/>
                    </a:lnTo>
                    <a:lnTo>
                      <a:pt x="194" y="583"/>
                    </a:lnTo>
                    <a:lnTo>
                      <a:pt x="194" y="583"/>
                    </a:lnTo>
                    <a:lnTo>
                      <a:pt x="196" y="585"/>
                    </a:lnTo>
                    <a:lnTo>
                      <a:pt x="196" y="585"/>
                    </a:lnTo>
                    <a:lnTo>
                      <a:pt x="196" y="585"/>
                    </a:lnTo>
                    <a:lnTo>
                      <a:pt x="196" y="585"/>
                    </a:lnTo>
                    <a:lnTo>
                      <a:pt x="196" y="585"/>
                    </a:lnTo>
                    <a:lnTo>
                      <a:pt x="197" y="583"/>
                    </a:lnTo>
                    <a:lnTo>
                      <a:pt x="197" y="583"/>
                    </a:lnTo>
                    <a:lnTo>
                      <a:pt x="197" y="581"/>
                    </a:lnTo>
                    <a:lnTo>
                      <a:pt x="197" y="581"/>
                    </a:lnTo>
                    <a:lnTo>
                      <a:pt x="197" y="579"/>
                    </a:lnTo>
                    <a:lnTo>
                      <a:pt x="197" y="578"/>
                    </a:lnTo>
                    <a:lnTo>
                      <a:pt x="197" y="578"/>
                    </a:lnTo>
                    <a:lnTo>
                      <a:pt x="197" y="576"/>
                    </a:lnTo>
                    <a:lnTo>
                      <a:pt x="197" y="576"/>
                    </a:lnTo>
                    <a:lnTo>
                      <a:pt x="197" y="576"/>
                    </a:lnTo>
                    <a:lnTo>
                      <a:pt x="199" y="574"/>
                    </a:lnTo>
                    <a:lnTo>
                      <a:pt x="199" y="574"/>
                    </a:lnTo>
                    <a:lnTo>
                      <a:pt x="199" y="574"/>
                    </a:lnTo>
                    <a:lnTo>
                      <a:pt x="201" y="574"/>
                    </a:lnTo>
                    <a:lnTo>
                      <a:pt x="201" y="574"/>
                    </a:lnTo>
                    <a:lnTo>
                      <a:pt x="201" y="574"/>
                    </a:lnTo>
                    <a:lnTo>
                      <a:pt x="201" y="574"/>
                    </a:lnTo>
                    <a:lnTo>
                      <a:pt x="201" y="574"/>
                    </a:lnTo>
                    <a:lnTo>
                      <a:pt x="203" y="576"/>
                    </a:lnTo>
                    <a:lnTo>
                      <a:pt x="203" y="576"/>
                    </a:lnTo>
                    <a:lnTo>
                      <a:pt x="205" y="576"/>
                    </a:lnTo>
                    <a:lnTo>
                      <a:pt x="205" y="576"/>
                    </a:lnTo>
                    <a:lnTo>
                      <a:pt x="205" y="576"/>
                    </a:lnTo>
                    <a:lnTo>
                      <a:pt x="205" y="574"/>
                    </a:lnTo>
                    <a:lnTo>
                      <a:pt x="206" y="574"/>
                    </a:lnTo>
                    <a:lnTo>
                      <a:pt x="206" y="574"/>
                    </a:lnTo>
                    <a:lnTo>
                      <a:pt x="206" y="574"/>
                    </a:lnTo>
                    <a:lnTo>
                      <a:pt x="208" y="574"/>
                    </a:lnTo>
                    <a:lnTo>
                      <a:pt x="208" y="572"/>
                    </a:lnTo>
                    <a:lnTo>
                      <a:pt x="208" y="572"/>
                    </a:lnTo>
                    <a:lnTo>
                      <a:pt x="208" y="572"/>
                    </a:lnTo>
                    <a:lnTo>
                      <a:pt x="208" y="570"/>
                    </a:lnTo>
                    <a:lnTo>
                      <a:pt x="206" y="568"/>
                    </a:lnTo>
                    <a:lnTo>
                      <a:pt x="206" y="568"/>
                    </a:lnTo>
                    <a:lnTo>
                      <a:pt x="205" y="567"/>
                    </a:lnTo>
                    <a:lnTo>
                      <a:pt x="205" y="567"/>
                    </a:lnTo>
                    <a:lnTo>
                      <a:pt x="205" y="565"/>
                    </a:lnTo>
                    <a:lnTo>
                      <a:pt x="205" y="565"/>
                    </a:lnTo>
                    <a:lnTo>
                      <a:pt x="203" y="565"/>
                    </a:lnTo>
                    <a:lnTo>
                      <a:pt x="203" y="563"/>
                    </a:lnTo>
                    <a:lnTo>
                      <a:pt x="203" y="563"/>
                    </a:lnTo>
                    <a:lnTo>
                      <a:pt x="203" y="563"/>
                    </a:lnTo>
                    <a:lnTo>
                      <a:pt x="203" y="563"/>
                    </a:lnTo>
                    <a:lnTo>
                      <a:pt x="203" y="561"/>
                    </a:lnTo>
                    <a:lnTo>
                      <a:pt x="203" y="561"/>
                    </a:lnTo>
                    <a:lnTo>
                      <a:pt x="203" y="561"/>
                    </a:lnTo>
                    <a:lnTo>
                      <a:pt x="203" y="561"/>
                    </a:lnTo>
                    <a:lnTo>
                      <a:pt x="205" y="561"/>
                    </a:lnTo>
                    <a:lnTo>
                      <a:pt x="205" y="561"/>
                    </a:lnTo>
                    <a:lnTo>
                      <a:pt x="205" y="561"/>
                    </a:lnTo>
                    <a:lnTo>
                      <a:pt x="206" y="561"/>
                    </a:lnTo>
                    <a:lnTo>
                      <a:pt x="206" y="561"/>
                    </a:lnTo>
                    <a:lnTo>
                      <a:pt x="206" y="561"/>
                    </a:lnTo>
                    <a:lnTo>
                      <a:pt x="206" y="561"/>
                    </a:lnTo>
                    <a:lnTo>
                      <a:pt x="206" y="563"/>
                    </a:lnTo>
                    <a:lnTo>
                      <a:pt x="206" y="563"/>
                    </a:lnTo>
                    <a:lnTo>
                      <a:pt x="206" y="563"/>
                    </a:lnTo>
                    <a:lnTo>
                      <a:pt x="208" y="563"/>
                    </a:lnTo>
                    <a:lnTo>
                      <a:pt x="208" y="563"/>
                    </a:lnTo>
                    <a:lnTo>
                      <a:pt x="208" y="561"/>
                    </a:lnTo>
                    <a:lnTo>
                      <a:pt x="208" y="561"/>
                    </a:lnTo>
                    <a:lnTo>
                      <a:pt x="208" y="561"/>
                    </a:lnTo>
                    <a:lnTo>
                      <a:pt x="208" y="559"/>
                    </a:lnTo>
                    <a:lnTo>
                      <a:pt x="208" y="559"/>
                    </a:lnTo>
                    <a:lnTo>
                      <a:pt x="208" y="559"/>
                    </a:lnTo>
                    <a:lnTo>
                      <a:pt x="208" y="559"/>
                    </a:lnTo>
                    <a:lnTo>
                      <a:pt x="208" y="559"/>
                    </a:lnTo>
                    <a:lnTo>
                      <a:pt x="208" y="559"/>
                    </a:lnTo>
                    <a:lnTo>
                      <a:pt x="210" y="559"/>
                    </a:lnTo>
                    <a:lnTo>
                      <a:pt x="210" y="559"/>
                    </a:lnTo>
                    <a:lnTo>
                      <a:pt x="210" y="559"/>
                    </a:lnTo>
                    <a:lnTo>
                      <a:pt x="210" y="559"/>
                    </a:lnTo>
                    <a:lnTo>
                      <a:pt x="210" y="558"/>
                    </a:lnTo>
                    <a:lnTo>
                      <a:pt x="210" y="558"/>
                    </a:lnTo>
                    <a:lnTo>
                      <a:pt x="210" y="558"/>
                    </a:lnTo>
                    <a:lnTo>
                      <a:pt x="210" y="558"/>
                    </a:lnTo>
                    <a:lnTo>
                      <a:pt x="208" y="558"/>
                    </a:lnTo>
                    <a:lnTo>
                      <a:pt x="208" y="558"/>
                    </a:lnTo>
                    <a:lnTo>
                      <a:pt x="208" y="556"/>
                    </a:lnTo>
                    <a:lnTo>
                      <a:pt x="208" y="556"/>
                    </a:lnTo>
                    <a:lnTo>
                      <a:pt x="208" y="556"/>
                    </a:lnTo>
                    <a:lnTo>
                      <a:pt x="208" y="556"/>
                    </a:lnTo>
                    <a:lnTo>
                      <a:pt x="208" y="554"/>
                    </a:lnTo>
                    <a:lnTo>
                      <a:pt x="208" y="554"/>
                    </a:lnTo>
                    <a:lnTo>
                      <a:pt x="208" y="554"/>
                    </a:lnTo>
                    <a:lnTo>
                      <a:pt x="208" y="554"/>
                    </a:lnTo>
                    <a:lnTo>
                      <a:pt x="208" y="554"/>
                    </a:lnTo>
                    <a:lnTo>
                      <a:pt x="210" y="554"/>
                    </a:lnTo>
                    <a:lnTo>
                      <a:pt x="210" y="554"/>
                    </a:lnTo>
                    <a:lnTo>
                      <a:pt x="212" y="554"/>
                    </a:lnTo>
                    <a:lnTo>
                      <a:pt x="212" y="554"/>
                    </a:lnTo>
                    <a:lnTo>
                      <a:pt x="212" y="554"/>
                    </a:lnTo>
                    <a:lnTo>
                      <a:pt x="214" y="554"/>
                    </a:lnTo>
                    <a:lnTo>
                      <a:pt x="214" y="554"/>
                    </a:lnTo>
                    <a:lnTo>
                      <a:pt x="214" y="554"/>
                    </a:lnTo>
                    <a:lnTo>
                      <a:pt x="215" y="554"/>
                    </a:lnTo>
                    <a:lnTo>
                      <a:pt x="215" y="552"/>
                    </a:lnTo>
                    <a:lnTo>
                      <a:pt x="215" y="552"/>
                    </a:lnTo>
                    <a:lnTo>
                      <a:pt x="217" y="550"/>
                    </a:lnTo>
                    <a:lnTo>
                      <a:pt x="217" y="549"/>
                    </a:lnTo>
                    <a:lnTo>
                      <a:pt x="217" y="549"/>
                    </a:lnTo>
                    <a:lnTo>
                      <a:pt x="217" y="547"/>
                    </a:lnTo>
                    <a:lnTo>
                      <a:pt x="219" y="547"/>
                    </a:lnTo>
                    <a:lnTo>
                      <a:pt x="219" y="547"/>
                    </a:lnTo>
                    <a:lnTo>
                      <a:pt x="219" y="547"/>
                    </a:lnTo>
                    <a:lnTo>
                      <a:pt x="221" y="547"/>
                    </a:lnTo>
                    <a:lnTo>
                      <a:pt x="221" y="547"/>
                    </a:lnTo>
                    <a:lnTo>
                      <a:pt x="221" y="547"/>
                    </a:lnTo>
                    <a:lnTo>
                      <a:pt x="223" y="549"/>
                    </a:lnTo>
                    <a:lnTo>
                      <a:pt x="223" y="550"/>
                    </a:lnTo>
                    <a:lnTo>
                      <a:pt x="224" y="552"/>
                    </a:lnTo>
                    <a:lnTo>
                      <a:pt x="226" y="552"/>
                    </a:lnTo>
                    <a:lnTo>
                      <a:pt x="226" y="552"/>
                    </a:lnTo>
                    <a:lnTo>
                      <a:pt x="226" y="552"/>
                    </a:lnTo>
                    <a:lnTo>
                      <a:pt x="228" y="552"/>
                    </a:lnTo>
                    <a:lnTo>
                      <a:pt x="228" y="552"/>
                    </a:lnTo>
                    <a:lnTo>
                      <a:pt x="230" y="552"/>
                    </a:lnTo>
                    <a:lnTo>
                      <a:pt x="230" y="552"/>
                    </a:lnTo>
                    <a:lnTo>
                      <a:pt x="230" y="552"/>
                    </a:lnTo>
                    <a:lnTo>
                      <a:pt x="230" y="552"/>
                    </a:lnTo>
                    <a:lnTo>
                      <a:pt x="228" y="550"/>
                    </a:lnTo>
                    <a:lnTo>
                      <a:pt x="228" y="550"/>
                    </a:lnTo>
                    <a:lnTo>
                      <a:pt x="226" y="549"/>
                    </a:lnTo>
                    <a:lnTo>
                      <a:pt x="226" y="549"/>
                    </a:lnTo>
                    <a:lnTo>
                      <a:pt x="226" y="547"/>
                    </a:lnTo>
                    <a:lnTo>
                      <a:pt x="226" y="547"/>
                    </a:lnTo>
                    <a:lnTo>
                      <a:pt x="226" y="547"/>
                    </a:lnTo>
                    <a:lnTo>
                      <a:pt x="226" y="547"/>
                    </a:lnTo>
                    <a:lnTo>
                      <a:pt x="226" y="547"/>
                    </a:lnTo>
                    <a:lnTo>
                      <a:pt x="228" y="547"/>
                    </a:lnTo>
                    <a:lnTo>
                      <a:pt x="228" y="547"/>
                    </a:lnTo>
                    <a:lnTo>
                      <a:pt x="230" y="549"/>
                    </a:lnTo>
                    <a:lnTo>
                      <a:pt x="230" y="549"/>
                    </a:lnTo>
                    <a:lnTo>
                      <a:pt x="230" y="549"/>
                    </a:lnTo>
                    <a:lnTo>
                      <a:pt x="230" y="550"/>
                    </a:lnTo>
                    <a:lnTo>
                      <a:pt x="232" y="550"/>
                    </a:lnTo>
                    <a:lnTo>
                      <a:pt x="232" y="549"/>
                    </a:lnTo>
                    <a:lnTo>
                      <a:pt x="232" y="549"/>
                    </a:lnTo>
                    <a:lnTo>
                      <a:pt x="232" y="549"/>
                    </a:lnTo>
                    <a:lnTo>
                      <a:pt x="233" y="549"/>
                    </a:lnTo>
                    <a:lnTo>
                      <a:pt x="233" y="547"/>
                    </a:lnTo>
                    <a:lnTo>
                      <a:pt x="233" y="547"/>
                    </a:lnTo>
                    <a:lnTo>
                      <a:pt x="235" y="547"/>
                    </a:lnTo>
                    <a:lnTo>
                      <a:pt x="235" y="545"/>
                    </a:lnTo>
                    <a:lnTo>
                      <a:pt x="237" y="545"/>
                    </a:lnTo>
                    <a:lnTo>
                      <a:pt x="237" y="545"/>
                    </a:lnTo>
                    <a:lnTo>
                      <a:pt x="237" y="543"/>
                    </a:lnTo>
                    <a:lnTo>
                      <a:pt x="237" y="543"/>
                    </a:lnTo>
                    <a:lnTo>
                      <a:pt x="239" y="541"/>
                    </a:lnTo>
                    <a:lnTo>
                      <a:pt x="241" y="541"/>
                    </a:lnTo>
                    <a:lnTo>
                      <a:pt x="243" y="540"/>
                    </a:lnTo>
                    <a:lnTo>
                      <a:pt x="243" y="540"/>
                    </a:lnTo>
                    <a:lnTo>
                      <a:pt x="244" y="541"/>
                    </a:lnTo>
                    <a:lnTo>
                      <a:pt x="244" y="541"/>
                    </a:lnTo>
                    <a:lnTo>
                      <a:pt x="244" y="541"/>
                    </a:lnTo>
                    <a:lnTo>
                      <a:pt x="244" y="541"/>
                    </a:lnTo>
                    <a:lnTo>
                      <a:pt x="244" y="543"/>
                    </a:lnTo>
                    <a:lnTo>
                      <a:pt x="244" y="543"/>
                    </a:lnTo>
                    <a:lnTo>
                      <a:pt x="244" y="543"/>
                    </a:lnTo>
                    <a:lnTo>
                      <a:pt x="244" y="543"/>
                    </a:lnTo>
                    <a:lnTo>
                      <a:pt x="243" y="543"/>
                    </a:lnTo>
                    <a:lnTo>
                      <a:pt x="241" y="545"/>
                    </a:lnTo>
                    <a:lnTo>
                      <a:pt x="241" y="545"/>
                    </a:lnTo>
                    <a:lnTo>
                      <a:pt x="239" y="545"/>
                    </a:lnTo>
                    <a:lnTo>
                      <a:pt x="239" y="545"/>
                    </a:lnTo>
                    <a:lnTo>
                      <a:pt x="239" y="547"/>
                    </a:lnTo>
                    <a:lnTo>
                      <a:pt x="239" y="547"/>
                    </a:lnTo>
                    <a:lnTo>
                      <a:pt x="239" y="547"/>
                    </a:lnTo>
                    <a:lnTo>
                      <a:pt x="239" y="547"/>
                    </a:lnTo>
                    <a:lnTo>
                      <a:pt x="241" y="547"/>
                    </a:lnTo>
                    <a:lnTo>
                      <a:pt x="243" y="547"/>
                    </a:lnTo>
                    <a:lnTo>
                      <a:pt x="244" y="547"/>
                    </a:lnTo>
                    <a:lnTo>
                      <a:pt x="244" y="547"/>
                    </a:lnTo>
                    <a:lnTo>
                      <a:pt x="246" y="547"/>
                    </a:lnTo>
                    <a:lnTo>
                      <a:pt x="246" y="547"/>
                    </a:lnTo>
                    <a:lnTo>
                      <a:pt x="246" y="547"/>
                    </a:lnTo>
                    <a:lnTo>
                      <a:pt x="248" y="547"/>
                    </a:lnTo>
                    <a:lnTo>
                      <a:pt x="250" y="547"/>
                    </a:lnTo>
                    <a:lnTo>
                      <a:pt x="252" y="547"/>
                    </a:lnTo>
                    <a:lnTo>
                      <a:pt x="252" y="547"/>
                    </a:lnTo>
                    <a:lnTo>
                      <a:pt x="253" y="547"/>
                    </a:lnTo>
                    <a:lnTo>
                      <a:pt x="253" y="547"/>
                    </a:lnTo>
                    <a:lnTo>
                      <a:pt x="253" y="547"/>
                    </a:lnTo>
                    <a:lnTo>
                      <a:pt x="255" y="545"/>
                    </a:lnTo>
                    <a:lnTo>
                      <a:pt x="255" y="545"/>
                    </a:lnTo>
                    <a:lnTo>
                      <a:pt x="255" y="545"/>
                    </a:lnTo>
                    <a:lnTo>
                      <a:pt x="255" y="543"/>
                    </a:lnTo>
                    <a:lnTo>
                      <a:pt x="255" y="543"/>
                    </a:lnTo>
                    <a:lnTo>
                      <a:pt x="253" y="541"/>
                    </a:lnTo>
                    <a:lnTo>
                      <a:pt x="253" y="541"/>
                    </a:lnTo>
                    <a:lnTo>
                      <a:pt x="252" y="541"/>
                    </a:lnTo>
                    <a:lnTo>
                      <a:pt x="252" y="540"/>
                    </a:lnTo>
                    <a:lnTo>
                      <a:pt x="250" y="538"/>
                    </a:lnTo>
                    <a:lnTo>
                      <a:pt x="250" y="538"/>
                    </a:lnTo>
                    <a:lnTo>
                      <a:pt x="250" y="538"/>
                    </a:lnTo>
                    <a:lnTo>
                      <a:pt x="250" y="538"/>
                    </a:lnTo>
                    <a:lnTo>
                      <a:pt x="252" y="536"/>
                    </a:lnTo>
                    <a:lnTo>
                      <a:pt x="252" y="536"/>
                    </a:lnTo>
                    <a:lnTo>
                      <a:pt x="253" y="536"/>
                    </a:lnTo>
                    <a:lnTo>
                      <a:pt x="255" y="534"/>
                    </a:lnTo>
                    <a:lnTo>
                      <a:pt x="255" y="536"/>
                    </a:lnTo>
                    <a:lnTo>
                      <a:pt x="257" y="536"/>
                    </a:lnTo>
                    <a:lnTo>
                      <a:pt x="257" y="536"/>
                    </a:lnTo>
                    <a:lnTo>
                      <a:pt x="259" y="536"/>
                    </a:lnTo>
                    <a:lnTo>
                      <a:pt x="259" y="536"/>
                    </a:lnTo>
                    <a:lnTo>
                      <a:pt x="261" y="534"/>
                    </a:lnTo>
                    <a:lnTo>
                      <a:pt x="262" y="534"/>
                    </a:lnTo>
                    <a:lnTo>
                      <a:pt x="262" y="534"/>
                    </a:lnTo>
                    <a:lnTo>
                      <a:pt x="262" y="534"/>
                    </a:lnTo>
                    <a:lnTo>
                      <a:pt x="262" y="532"/>
                    </a:lnTo>
                    <a:lnTo>
                      <a:pt x="262" y="532"/>
                    </a:lnTo>
                    <a:lnTo>
                      <a:pt x="264" y="532"/>
                    </a:lnTo>
                    <a:lnTo>
                      <a:pt x="264" y="532"/>
                    </a:lnTo>
                    <a:lnTo>
                      <a:pt x="264" y="530"/>
                    </a:lnTo>
                    <a:lnTo>
                      <a:pt x="262" y="530"/>
                    </a:lnTo>
                    <a:lnTo>
                      <a:pt x="262" y="530"/>
                    </a:lnTo>
                    <a:lnTo>
                      <a:pt x="261" y="530"/>
                    </a:lnTo>
                    <a:lnTo>
                      <a:pt x="261" y="529"/>
                    </a:lnTo>
                    <a:lnTo>
                      <a:pt x="261" y="529"/>
                    </a:lnTo>
                    <a:lnTo>
                      <a:pt x="261" y="529"/>
                    </a:lnTo>
                    <a:lnTo>
                      <a:pt x="259" y="529"/>
                    </a:lnTo>
                    <a:lnTo>
                      <a:pt x="259" y="529"/>
                    </a:lnTo>
                    <a:lnTo>
                      <a:pt x="259" y="529"/>
                    </a:lnTo>
                    <a:lnTo>
                      <a:pt x="257" y="527"/>
                    </a:lnTo>
                    <a:lnTo>
                      <a:pt x="257" y="527"/>
                    </a:lnTo>
                    <a:lnTo>
                      <a:pt x="257" y="525"/>
                    </a:lnTo>
                    <a:lnTo>
                      <a:pt x="257" y="525"/>
                    </a:lnTo>
                    <a:lnTo>
                      <a:pt x="257" y="525"/>
                    </a:lnTo>
                    <a:lnTo>
                      <a:pt x="257" y="525"/>
                    </a:lnTo>
                    <a:lnTo>
                      <a:pt x="257" y="523"/>
                    </a:lnTo>
                    <a:lnTo>
                      <a:pt x="257" y="521"/>
                    </a:lnTo>
                    <a:lnTo>
                      <a:pt x="257" y="521"/>
                    </a:lnTo>
                    <a:lnTo>
                      <a:pt x="257" y="521"/>
                    </a:lnTo>
                    <a:lnTo>
                      <a:pt x="259" y="521"/>
                    </a:lnTo>
                    <a:lnTo>
                      <a:pt x="259" y="521"/>
                    </a:lnTo>
                    <a:lnTo>
                      <a:pt x="261" y="521"/>
                    </a:lnTo>
                    <a:lnTo>
                      <a:pt x="261" y="521"/>
                    </a:lnTo>
                    <a:lnTo>
                      <a:pt x="261" y="521"/>
                    </a:lnTo>
                    <a:lnTo>
                      <a:pt x="262" y="521"/>
                    </a:lnTo>
                    <a:lnTo>
                      <a:pt x="262" y="523"/>
                    </a:lnTo>
                    <a:lnTo>
                      <a:pt x="264" y="523"/>
                    </a:lnTo>
                    <a:lnTo>
                      <a:pt x="264" y="523"/>
                    </a:lnTo>
                    <a:lnTo>
                      <a:pt x="266" y="523"/>
                    </a:lnTo>
                    <a:lnTo>
                      <a:pt x="266" y="523"/>
                    </a:lnTo>
                    <a:lnTo>
                      <a:pt x="268" y="521"/>
                    </a:lnTo>
                    <a:lnTo>
                      <a:pt x="268" y="521"/>
                    </a:lnTo>
                    <a:lnTo>
                      <a:pt x="268" y="521"/>
                    </a:lnTo>
                    <a:lnTo>
                      <a:pt x="268" y="521"/>
                    </a:lnTo>
                    <a:lnTo>
                      <a:pt x="266" y="521"/>
                    </a:lnTo>
                    <a:lnTo>
                      <a:pt x="266" y="520"/>
                    </a:lnTo>
                    <a:lnTo>
                      <a:pt x="266" y="520"/>
                    </a:lnTo>
                    <a:lnTo>
                      <a:pt x="264" y="520"/>
                    </a:lnTo>
                    <a:lnTo>
                      <a:pt x="264" y="520"/>
                    </a:lnTo>
                    <a:lnTo>
                      <a:pt x="264" y="520"/>
                    </a:lnTo>
                    <a:lnTo>
                      <a:pt x="262" y="520"/>
                    </a:lnTo>
                    <a:lnTo>
                      <a:pt x="262" y="520"/>
                    </a:lnTo>
                    <a:lnTo>
                      <a:pt x="262" y="520"/>
                    </a:lnTo>
                    <a:lnTo>
                      <a:pt x="261" y="518"/>
                    </a:lnTo>
                    <a:lnTo>
                      <a:pt x="261" y="518"/>
                    </a:lnTo>
                    <a:lnTo>
                      <a:pt x="261" y="518"/>
                    </a:lnTo>
                    <a:lnTo>
                      <a:pt x="261" y="518"/>
                    </a:lnTo>
                    <a:lnTo>
                      <a:pt x="262" y="516"/>
                    </a:lnTo>
                    <a:lnTo>
                      <a:pt x="262" y="516"/>
                    </a:lnTo>
                    <a:lnTo>
                      <a:pt x="262" y="516"/>
                    </a:lnTo>
                    <a:lnTo>
                      <a:pt x="264" y="516"/>
                    </a:lnTo>
                    <a:lnTo>
                      <a:pt x="266" y="516"/>
                    </a:lnTo>
                    <a:lnTo>
                      <a:pt x="266" y="516"/>
                    </a:lnTo>
                    <a:lnTo>
                      <a:pt x="266" y="516"/>
                    </a:lnTo>
                    <a:lnTo>
                      <a:pt x="266" y="518"/>
                    </a:lnTo>
                    <a:lnTo>
                      <a:pt x="266" y="518"/>
                    </a:lnTo>
                    <a:lnTo>
                      <a:pt x="268" y="516"/>
                    </a:lnTo>
                    <a:lnTo>
                      <a:pt x="268" y="516"/>
                    </a:lnTo>
                    <a:lnTo>
                      <a:pt x="268" y="516"/>
                    </a:lnTo>
                    <a:lnTo>
                      <a:pt x="268" y="516"/>
                    </a:lnTo>
                    <a:lnTo>
                      <a:pt x="268" y="516"/>
                    </a:lnTo>
                    <a:lnTo>
                      <a:pt x="268" y="514"/>
                    </a:lnTo>
                    <a:lnTo>
                      <a:pt x="266" y="512"/>
                    </a:lnTo>
                    <a:lnTo>
                      <a:pt x="266" y="512"/>
                    </a:lnTo>
                    <a:lnTo>
                      <a:pt x="266" y="512"/>
                    </a:lnTo>
                    <a:lnTo>
                      <a:pt x="266" y="512"/>
                    </a:lnTo>
                    <a:lnTo>
                      <a:pt x="266" y="512"/>
                    </a:lnTo>
                    <a:lnTo>
                      <a:pt x="266" y="511"/>
                    </a:lnTo>
                    <a:lnTo>
                      <a:pt x="266" y="511"/>
                    </a:lnTo>
                    <a:lnTo>
                      <a:pt x="266" y="511"/>
                    </a:lnTo>
                    <a:lnTo>
                      <a:pt x="266" y="511"/>
                    </a:lnTo>
                    <a:lnTo>
                      <a:pt x="266" y="511"/>
                    </a:lnTo>
                    <a:lnTo>
                      <a:pt x="266" y="511"/>
                    </a:lnTo>
                    <a:lnTo>
                      <a:pt x="268" y="511"/>
                    </a:lnTo>
                    <a:lnTo>
                      <a:pt x="268" y="509"/>
                    </a:lnTo>
                    <a:lnTo>
                      <a:pt x="268" y="509"/>
                    </a:lnTo>
                    <a:lnTo>
                      <a:pt x="268" y="507"/>
                    </a:lnTo>
                    <a:lnTo>
                      <a:pt x="268" y="507"/>
                    </a:lnTo>
                    <a:lnTo>
                      <a:pt x="270" y="505"/>
                    </a:lnTo>
                    <a:lnTo>
                      <a:pt x="270" y="505"/>
                    </a:lnTo>
                    <a:lnTo>
                      <a:pt x="270" y="503"/>
                    </a:lnTo>
                    <a:lnTo>
                      <a:pt x="271" y="503"/>
                    </a:lnTo>
                    <a:lnTo>
                      <a:pt x="271" y="503"/>
                    </a:lnTo>
                    <a:lnTo>
                      <a:pt x="273" y="502"/>
                    </a:lnTo>
                    <a:lnTo>
                      <a:pt x="273" y="502"/>
                    </a:lnTo>
                    <a:lnTo>
                      <a:pt x="273" y="502"/>
                    </a:lnTo>
                    <a:lnTo>
                      <a:pt x="273" y="500"/>
                    </a:lnTo>
                    <a:lnTo>
                      <a:pt x="273" y="500"/>
                    </a:lnTo>
                    <a:lnTo>
                      <a:pt x="273" y="498"/>
                    </a:lnTo>
                    <a:lnTo>
                      <a:pt x="271" y="498"/>
                    </a:lnTo>
                    <a:lnTo>
                      <a:pt x="271" y="496"/>
                    </a:lnTo>
                    <a:lnTo>
                      <a:pt x="271" y="496"/>
                    </a:lnTo>
                    <a:lnTo>
                      <a:pt x="271" y="494"/>
                    </a:lnTo>
                    <a:lnTo>
                      <a:pt x="271" y="494"/>
                    </a:lnTo>
                    <a:lnTo>
                      <a:pt x="271" y="492"/>
                    </a:lnTo>
                    <a:lnTo>
                      <a:pt x="273" y="492"/>
                    </a:lnTo>
                    <a:lnTo>
                      <a:pt x="273" y="492"/>
                    </a:lnTo>
                    <a:lnTo>
                      <a:pt x="273" y="491"/>
                    </a:lnTo>
                    <a:lnTo>
                      <a:pt x="275" y="491"/>
                    </a:lnTo>
                    <a:lnTo>
                      <a:pt x="275" y="491"/>
                    </a:lnTo>
                    <a:lnTo>
                      <a:pt x="275" y="491"/>
                    </a:lnTo>
                    <a:lnTo>
                      <a:pt x="277" y="489"/>
                    </a:lnTo>
                    <a:lnTo>
                      <a:pt x="277" y="489"/>
                    </a:lnTo>
                    <a:lnTo>
                      <a:pt x="277" y="487"/>
                    </a:lnTo>
                    <a:lnTo>
                      <a:pt x="279" y="487"/>
                    </a:lnTo>
                    <a:lnTo>
                      <a:pt x="279" y="487"/>
                    </a:lnTo>
                    <a:lnTo>
                      <a:pt x="279" y="487"/>
                    </a:lnTo>
                    <a:lnTo>
                      <a:pt x="279" y="485"/>
                    </a:lnTo>
                    <a:lnTo>
                      <a:pt x="281" y="485"/>
                    </a:lnTo>
                    <a:lnTo>
                      <a:pt x="281" y="485"/>
                    </a:lnTo>
                    <a:lnTo>
                      <a:pt x="282" y="485"/>
                    </a:lnTo>
                    <a:lnTo>
                      <a:pt x="282" y="487"/>
                    </a:lnTo>
                    <a:lnTo>
                      <a:pt x="282" y="487"/>
                    </a:lnTo>
                    <a:lnTo>
                      <a:pt x="284" y="487"/>
                    </a:lnTo>
                    <a:lnTo>
                      <a:pt x="284" y="487"/>
                    </a:lnTo>
                    <a:lnTo>
                      <a:pt x="286" y="487"/>
                    </a:lnTo>
                    <a:lnTo>
                      <a:pt x="286" y="487"/>
                    </a:lnTo>
                    <a:lnTo>
                      <a:pt x="286" y="485"/>
                    </a:lnTo>
                    <a:lnTo>
                      <a:pt x="286" y="485"/>
                    </a:lnTo>
                    <a:lnTo>
                      <a:pt x="286" y="485"/>
                    </a:lnTo>
                    <a:lnTo>
                      <a:pt x="286" y="485"/>
                    </a:lnTo>
                    <a:lnTo>
                      <a:pt x="286" y="483"/>
                    </a:lnTo>
                    <a:lnTo>
                      <a:pt x="286" y="483"/>
                    </a:lnTo>
                    <a:lnTo>
                      <a:pt x="286" y="482"/>
                    </a:lnTo>
                    <a:lnTo>
                      <a:pt x="286" y="482"/>
                    </a:lnTo>
                    <a:lnTo>
                      <a:pt x="286" y="480"/>
                    </a:lnTo>
                    <a:lnTo>
                      <a:pt x="286" y="480"/>
                    </a:lnTo>
                    <a:lnTo>
                      <a:pt x="286" y="480"/>
                    </a:lnTo>
                    <a:lnTo>
                      <a:pt x="284" y="480"/>
                    </a:lnTo>
                    <a:lnTo>
                      <a:pt x="284" y="480"/>
                    </a:lnTo>
                    <a:lnTo>
                      <a:pt x="284" y="480"/>
                    </a:lnTo>
                    <a:lnTo>
                      <a:pt x="284" y="478"/>
                    </a:lnTo>
                    <a:lnTo>
                      <a:pt x="284" y="478"/>
                    </a:lnTo>
                    <a:lnTo>
                      <a:pt x="282" y="476"/>
                    </a:lnTo>
                    <a:lnTo>
                      <a:pt x="282" y="476"/>
                    </a:lnTo>
                    <a:lnTo>
                      <a:pt x="282" y="476"/>
                    </a:lnTo>
                    <a:lnTo>
                      <a:pt x="282" y="476"/>
                    </a:lnTo>
                    <a:lnTo>
                      <a:pt x="284" y="474"/>
                    </a:lnTo>
                    <a:lnTo>
                      <a:pt x="284" y="474"/>
                    </a:lnTo>
                    <a:lnTo>
                      <a:pt x="284" y="474"/>
                    </a:lnTo>
                    <a:lnTo>
                      <a:pt x="284" y="474"/>
                    </a:lnTo>
                    <a:lnTo>
                      <a:pt x="284" y="474"/>
                    </a:lnTo>
                    <a:lnTo>
                      <a:pt x="286" y="474"/>
                    </a:lnTo>
                    <a:lnTo>
                      <a:pt x="286" y="474"/>
                    </a:lnTo>
                    <a:lnTo>
                      <a:pt x="286" y="476"/>
                    </a:lnTo>
                    <a:lnTo>
                      <a:pt x="286" y="476"/>
                    </a:lnTo>
                    <a:lnTo>
                      <a:pt x="286" y="476"/>
                    </a:lnTo>
                    <a:lnTo>
                      <a:pt x="288" y="476"/>
                    </a:lnTo>
                    <a:lnTo>
                      <a:pt x="290" y="476"/>
                    </a:lnTo>
                    <a:lnTo>
                      <a:pt x="290" y="476"/>
                    </a:lnTo>
                    <a:lnTo>
                      <a:pt x="291" y="476"/>
                    </a:lnTo>
                    <a:lnTo>
                      <a:pt x="291" y="476"/>
                    </a:lnTo>
                    <a:lnTo>
                      <a:pt x="291" y="476"/>
                    </a:lnTo>
                    <a:lnTo>
                      <a:pt x="293" y="474"/>
                    </a:lnTo>
                    <a:lnTo>
                      <a:pt x="293" y="474"/>
                    </a:lnTo>
                    <a:lnTo>
                      <a:pt x="293" y="474"/>
                    </a:lnTo>
                    <a:lnTo>
                      <a:pt x="291" y="474"/>
                    </a:lnTo>
                    <a:lnTo>
                      <a:pt x="291" y="473"/>
                    </a:lnTo>
                    <a:lnTo>
                      <a:pt x="290" y="473"/>
                    </a:lnTo>
                    <a:lnTo>
                      <a:pt x="290" y="473"/>
                    </a:lnTo>
                    <a:lnTo>
                      <a:pt x="288" y="473"/>
                    </a:lnTo>
                    <a:lnTo>
                      <a:pt x="288" y="473"/>
                    </a:lnTo>
                    <a:lnTo>
                      <a:pt x="288" y="473"/>
                    </a:lnTo>
                    <a:lnTo>
                      <a:pt x="286" y="473"/>
                    </a:lnTo>
                    <a:lnTo>
                      <a:pt x="286" y="473"/>
                    </a:lnTo>
                    <a:lnTo>
                      <a:pt x="286" y="473"/>
                    </a:lnTo>
                    <a:lnTo>
                      <a:pt x="286" y="473"/>
                    </a:lnTo>
                    <a:lnTo>
                      <a:pt x="286" y="473"/>
                    </a:lnTo>
                    <a:lnTo>
                      <a:pt x="286" y="473"/>
                    </a:lnTo>
                    <a:lnTo>
                      <a:pt x="286" y="471"/>
                    </a:lnTo>
                    <a:lnTo>
                      <a:pt x="286" y="471"/>
                    </a:lnTo>
                    <a:lnTo>
                      <a:pt x="286" y="471"/>
                    </a:lnTo>
                    <a:lnTo>
                      <a:pt x="288" y="471"/>
                    </a:lnTo>
                    <a:lnTo>
                      <a:pt x="288" y="471"/>
                    </a:lnTo>
                    <a:lnTo>
                      <a:pt x="288" y="471"/>
                    </a:lnTo>
                    <a:lnTo>
                      <a:pt x="288" y="469"/>
                    </a:lnTo>
                    <a:lnTo>
                      <a:pt x="290" y="469"/>
                    </a:lnTo>
                    <a:lnTo>
                      <a:pt x="290" y="469"/>
                    </a:lnTo>
                    <a:lnTo>
                      <a:pt x="291" y="469"/>
                    </a:lnTo>
                    <a:lnTo>
                      <a:pt x="291" y="469"/>
                    </a:lnTo>
                    <a:lnTo>
                      <a:pt x="293" y="469"/>
                    </a:lnTo>
                    <a:lnTo>
                      <a:pt x="293" y="469"/>
                    </a:lnTo>
                    <a:lnTo>
                      <a:pt x="295" y="469"/>
                    </a:lnTo>
                    <a:lnTo>
                      <a:pt x="295" y="469"/>
                    </a:lnTo>
                    <a:lnTo>
                      <a:pt x="297" y="469"/>
                    </a:lnTo>
                    <a:lnTo>
                      <a:pt x="297" y="469"/>
                    </a:lnTo>
                    <a:lnTo>
                      <a:pt x="299" y="467"/>
                    </a:lnTo>
                    <a:lnTo>
                      <a:pt x="299" y="467"/>
                    </a:lnTo>
                    <a:lnTo>
                      <a:pt x="299" y="465"/>
                    </a:lnTo>
                    <a:lnTo>
                      <a:pt x="300" y="465"/>
                    </a:lnTo>
                    <a:lnTo>
                      <a:pt x="300" y="464"/>
                    </a:lnTo>
                    <a:lnTo>
                      <a:pt x="302" y="462"/>
                    </a:lnTo>
                    <a:lnTo>
                      <a:pt x="302" y="462"/>
                    </a:lnTo>
                    <a:lnTo>
                      <a:pt x="302" y="462"/>
                    </a:lnTo>
                    <a:lnTo>
                      <a:pt x="304" y="462"/>
                    </a:lnTo>
                    <a:lnTo>
                      <a:pt x="304" y="462"/>
                    </a:lnTo>
                    <a:lnTo>
                      <a:pt x="304" y="462"/>
                    </a:lnTo>
                    <a:lnTo>
                      <a:pt x="304" y="464"/>
                    </a:lnTo>
                    <a:lnTo>
                      <a:pt x="304" y="464"/>
                    </a:lnTo>
                    <a:lnTo>
                      <a:pt x="304" y="465"/>
                    </a:lnTo>
                    <a:lnTo>
                      <a:pt x="304" y="467"/>
                    </a:lnTo>
                    <a:lnTo>
                      <a:pt x="304" y="467"/>
                    </a:lnTo>
                    <a:lnTo>
                      <a:pt x="304" y="467"/>
                    </a:lnTo>
                    <a:lnTo>
                      <a:pt x="304" y="469"/>
                    </a:lnTo>
                    <a:lnTo>
                      <a:pt x="304" y="469"/>
                    </a:lnTo>
                    <a:lnTo>
                      <a:pt x="302" y="469"/>
                    </a:lnTo>
                    <a:lnTo>
                      <a:pt x="304" y="469"/>
                    </a:lnTo>
                    <a:lnTo>
                      <a:pt x="304" y="471"/>
                    </a:lnTo>
                    <a:lnTo>
                      <a:pt x="304" y="471"/>
                    </a:lnTo>
                    <a:lnTo>
                      <a:pt x="304" y="471"/>
                    </a:lnTo>
                    <a:lnTo>
                      <a:pt x="306" y="471"/>
                    </a:lnTo>
                    <a:lnTo>
                      <a:pt x="306" y="471"/>
                    </a:lnTo>
                    <a:lnTo>
                      <a:pt x="306" y="469"/>
                    </a:lnTo>
                    <a:lnTo>
                      <a:pt x="308" y="469"/>
                    </a:lnTo>
                    <a:lnTo>
                      <a:pt x="308" y="469"/>
                    </a:lnTo>
                    <a:lnTo>
                      <a:pt x="308" y="469"/>
                    </a:lnTo>
                    <a:lnTo>
                      <a:pt x="308" y="467"/>
                    </a:lnTo>
                    <a:lnTo>
                      <a:pt x="309" y="465"/>
                    </a:lnTo>
                    <a:lnTo>
                      <a:pt x="311" y="464"/>
                    </a:lnTo>
                    <a:lnTo>
                      <a:pt x="313" y="464"/>
                    </a:lnTo>
                    <a:lnTo>
                      <a:pt x="315" y="462"/>
                    </a:lnTo>
                    <a:lnTo>
                      <a:pt x="315" y="462"/>
                    </a:lnTo>
                    <a:lnTo>
                      <a:pt x="315" y="462"/>
                    </a:lnTo>
                    <a:lnTo>
                      <a:pt x="317" y="462"/>
                    </a:lnTo>
                    <a:lnTo>
                      <a:pt x="317" y="460"/>
                    </a:lnTo>
                    <a:lnTo>
                      <a:pt x="317" y="460"/>
                    </a:lnTo>
                    <a:lnTo>
                      <a:pt x="317" y="460"/>
                    </a:lnTo>
                    <a:lnTo>
                      <a:pt x="315" y="460"/>
                    </a:lnTo>
                    <a:lnTo>
                      <a:pt x="315" y="460"/>
                    </a:lnTo>
                    <a:lnTo>
                      <a:pt x="315" y="460"/>
                    </a:lnTo>
                    <a:lnTo>
                      <a:pt x="313" y="458"/>
                    </a:lnTo>
                    <a:lnTo>
                      <a:pt x="313" y="458"/>
                    </a:lnTo>
                    <a:lnTo>
                      <a:pt x="313" y="458"/>
                    </a:lnTo>
                    <a:lnTo>
                      <a:pt x="313" y="458"/>
                    </a:lnTo>
                    <a:lnTo>
                      <a:pt x="315" y="458"/>
                    </a:lnTo>
                    <a:lnTo>
                      <a:pt x="315" y="458"/>
                    </a:lnTo>
                    <a:lnTo>
                      <a:pt x="315" y="458"/>
                    </a:lnTo>
                    <a:lnTo>
                      <a:pt x="315" y="458"/>
                    </a:lnTo>
                    <a:lnTo>
                      <a:pt x="317" y="458"/>
                    </a:lnTo>
                    <a:lnTo>
                      <a:pt x="317" y="458"/>
                    </a:lnTo>
                    <a:lnTo>
                      <a:pt x="318" y="458"/>
                    </a:lnTo>
                    <a:lnTo>
                      <a:pt x="318" y="458"/>
                    </a:lnTo>
                    <a:lnTo>
                      <a:pt x="318" y="458"/>
                    </a:lnTo>
                    <a:lnTo>
                      <a:pt x="320" y="456"/>
                    </a:lnTo>
                    <a:lnTo>
                      <a:pt x="320" y="456"/>
                    </a:lnTo>
                    <a:lnTo>
                      <a:pt x="320" y="456"/>
                    </a:lnTo>
                    <a:lnTo>
                      <a:pt x="322" y="456"/>
                    </a:lnTo>
                    <a:lnTo>
                      <a:pt x="322" y="454"/>
                    </a:lnTo>
                    <a:lnTo>
                      <a:pt x="320" y="454"/>
                    </a:lnTo>
                    <a:lnTo>
                      <a:pt x="318" y="454"/>
                    </a:lnTo>
                    <a:lnTo>
                      <a:pt x="318" y="454"/>
                    </a:lnTo>
                    <a:lnTo>
                      <a:pt x="317" y="454"/>
                    </a:lnTo>
                    <a:lnTo>
                      <a:pt x="317" y="454"/>
                    </a:lnTo>
                    <a:lnTo>
                      <a:pt x="317" y="454"/>
                    </a:lnTo>
                    <a:lnTo>
                      <a:pt x="317" y="454"/>
                    </a:lnTo>
                    <a:lnTo>
                      <a:pt x="317" y="454"/>
                    </a:lnTo>
                    <a:lnTo>
                      <a:pt x="317" y="454"/>
                    </a:lnTo>
                    <a:lnTo>
                      <a:pt x="317" y="454"/>
                    </a:lnTo>
                    <a:lnTo>
                      <a:pt x="317" y="453"/>
                    </a:lnTo>
                    <a:lnTo>
                      <a:pt x="317" y="453"/>
                    </a:lnTo>
                    <a:lnTo>
                      <a:pt x="317" y="453"/>
                    </a:lnTo>
                    <a:lnTo>
                      <a:pt x="317" y="451"/>
                    </a:lnTo>
                    <a:lnTo>
                      <a:pt x="317" y="451"/>
                    </a:lnTo>
                    <a:lnTo>
                      <a:pt x="318" y="449"/>
                    </a:lnTo>
                    <a:lnTo>
                      <a:pt x="318" y="449"/>
                    </a:lnTo>
                    <a:lnTo>
                      <a:pt x="318" y="449"/>
                    </a:lnTo>
                    <a:lnTo>
                      <a:pt x="318" y="449"/>
                    </a:lnTo>
                    <a:lnTo>
                      <a:pt x="318" y="447"/>
                    </a:lnTo>
                    <a:lnTo>
                      <a:pt x="318" y="447"/>
                    </a:lnTo>
                    <a:lnTo>
                      <a:pt x="318" y="447"/>
                    </a:lnTo>
                    <a:lnTo>
                      <a:pt x="318" y="447"/>
                    </a:lnTo>
                    <a:lnTo>
                      <a:pt x="318" y="445"/>
                    </a:lnTo>
                    <a:lnTo>
                      <a:pt x="317" y="445"/>
                    </a:lnTo>
                    <a:lnTo>
                      <a:pt x="317" y="445"/>
                    </a:lnTo>
                    <a:lnTo>
                      <a:pt x="317" y="445"/>
                    </a:lnTo>
                    <a:lnTo>
                      <a:pt x="315" y="445"/>
                    </a:lnTo>
                    <a:lnTo>
                      <a:pt x="315" y="445"/>
                    </a:lnTo>
                    <a:lnTo>
                      <a:pt x="315" y="445"/>
                    </a:lnTo>
                    <a:lnTo>
                      <a:pt x="313" y="445"/>
                    </a:lnTo>
                    <a:lnTo>
                      <a:pt x="311" y="445"/>
                    </a:lnTo>
                    <a:lnTo>
                      <a:pt x="311" y="445"/>
                    </a:lnTo>
                    <a:lnTo>
                      <a:pt x="311" y="445"/>
                    </a:lnTo>
                    <a:lnTo>
                      <a:pt x="311" y="445"/>
                    </a:lnTo>
                    <a:lnTo>
                      <a:pt x="311" y="444"/>
                    </a:lnTo>
                    <a:lnTo>
                      <a:pt x="311" y="444"/>
                    </a:lnTo>
                    <a:lnTo>
                      <a:pt x="311" y="444"/>
                    </a:lnTo>
                    <a:lnTo>
                      <a:pt x="311" y="444"/>
                    </a:lnTo>
                    <a:lnTo>
                      <a:pt x="313" y="442"/>
                    </a:lnTo>
                    <a:lnTo>
                      <a:pt x="313" y="442"/>
                    </a:lnTo>
                    <a:lnTo>
                      <a:pt x="313" y="440"/>
                    </a:lnTo>
                    <a:lnTo>
                      <a:pt x="313" y="440"/>
                    </a:lnTo>
                    <a:lnTo>
                      <a:pt x="311" y="440"/>
                    </a:lnTo>
                    <a:lnTo>
                      <a:pt x="311" y="438"/>
                    </a:lnTo>
                    <a:lnTo>
                      <a:pt x="313" y="438"/>
                    </a:lnTo>
                    <a:lnTo>
                      <a:pt x="313" y="438"/>
                    </a:lnTo>
                    <a:lnTo>
                      <a:pt x="313" y="436"/>
                    </a:lnTo>
                    <a:lnTo>
                      <a:pt x="313" y="436"/>
                    </a:lnTo>
                    <a:lnTo>
                      <a:pt x="311" y="436"/>
                    </a:lnTo>
                    <a:lnTo>
                      <a:pt x="311" y="436"/>
                    </a:lnTo>
                    <a:lnTo>
                      <a:pt x="311" y="435"/>
                    </a:lnTo>
                    <a:lnTo>
                      <a:pt x="311" y="435"/>
                    </a:lnTo>
                    <a:lnTo>
                      <a:pt x="311" y="435"/>
                    </a:lnTo>
                    <a:lnTo>
                      <a:pt x="311" y="435"/>
                    </a:lnTo>
                    <a:lnTo>
                      <a:pt x="309" y="433"/>
                    </a:lnTo>
                    <a:lnTo>
                      <a:pt x="309" y="433"/>
                    </a:lnTo>
                    <a:lnTo>
                      <a:pt x="309" y="433"/>
                    </a:lnTo>
                    <a:lnTo>
                      <a:pt x="308" y="433"/>
                    </a:lnTo>
                    <a:lnTo>
                      <a:pt x="308" y="433"/>
                    </a:lnTo>
                    <a:lnTo>
                      <a:pt x="306" y="433"/>
                    </a:lnTo>
                    <a:lnTo>
                      <a:pt x="306" y="433"/>
                    </a:lnTo>
                    <a:lnTo>
                      <a:pt x="306" y="431"/>
                    </a:lnTo>
                    <a:lnTo>
                      <a:pt x="306" y="431"/>
                    </a:lnTo>
                    <a:lnTo>
                      <a:pt x="306" y="431"/>
                    </a:lnTo>
                    <a:lnTo>
                      <a:pt x="306" y="431"/>
                    </a:lnTo>
                    <a:lnTo>
                      <a:pt x="306" y="431"/>
                    </a:lnTo>
                    <a:lnTo>
                      <a:pt x="306" y="429"/>
                    </a:lnTo>
                    <a:lnTo>
                      <a:pt x="306" y="429"/>
                    </a:lnTo>
                    <a:lnTo>
                      <a:pt x="306" y="429"/>
                    </a:lnTo>
                    <a:lnTo>
                      <a:pt x="306" y="427"/>
                    </a:lnTo>
                    <a:lnTo>
                      <a:pt x="308" y="427"/>
                    </a:lnTo>
                    <a:lnTo>
                      <a:pt x="308" y="427"/>
                    </a:lnTo>
                    <a:lnTo>
                      <a:pt x="308" y="429"/>
                    </a:lnTo>
                    <a:lnTo>
                      <a:pt x="309" y="429"/>
                    </a:lnTo>
                    <a:lnTo>
                      <a:pt x="309" y="429"/>
                    </a:lnTo>
                    <a:lnTo>
                      <a:pt x="309" y="429"/>
                    </a:lnTo>
                    <a:lnTo>
                      <a:pt x="311" y="429"/>
                    </a:lnTo>
                    <a:lnTo>
                      <a:pt x="311" y="429"/>
                    </a:lnTo>
                    <a:lnTo>
                      <a:pt x="311" y="427"/>
                    </a:lnTo>
                    <a:lnTo>
                      <a:pt x="311" y="427"/>
                    </a:lnTo>
                    <a:lnTo>
                      <a:pt x="313" y="427"/>
                    </a:lnTo>
                    <a:lnTo>
                      <a:pt x="313" y="427"/>
                    </a:lnTo>
                    <a:lnTo>
                      <a:pt x="313" y="427"/>
                    </a:lnTo>
                    <a:lnTo>
                      <a:pt x="311" y="426"/>
                    </a:lnTo>
                    <a:lnTo>
                      <a:pt x="311" y="426"/>
                    </a:lnTo>
                    <a:lnTo>
                      <a:pt x="311" y="426"/>
                    </a:lnTo>
                    <a:lnTo>
                      <a:pt x="309" y="426"/>
                    </a:lnTo>
                    <a:lnTo>
                      <a:pt x="309" y="426"/>
                    </a:lnTo>
                    <a:lnTo>
                      <a:pt x="308" y="426"/>
                    </a:lnTo>
                    <a:lnTo>
                      <a:pt x="308" y="426"/>
                    </a:lnTo>
                    <a:lnTo>
                      <a:pt x="308" y="424"/>
                    </a:lnTo>
                    <a:lnTo>
                      <a:pt x="308" y="424"/>
                    </a:lnTo>
                    <a:lnTo>
                      <a:pt x="308" y="424"/>
                    </a:lnTo>
                    <a:lnTo>
                      <a:pt x="308" y="424"/>
                    </a:lnTo>
                    <a:lnTo>
                      <a:pt x="308" y="424"/>
                    </a:lnTo>
                    <a:lnTo>
                      <a:pt x="309" y="422"/>
                    </a:lnTo>
                    <a:lnTo>
                      <a:pt x="309" y="422"/>
                    </a:lnTo>
                    <a:lnTo>
                      <a:pt x="309" y="422"/>
                    </a:lnTo>
                    <a:lnTo>
                      <a:pt x="309" y="422"/>
                    </a:lnTo>
                    <a:lnTo>
                      <a:pt x="309" y="422"/>
                    </a:lnTo>
                    <a:lnTo>
                      <a:pt x="309" y="422"/>
                    </a:lnTo>
                    <a:lnTo>
                      <a:pt x="308" y="420"/>
                    </a:lnTo>
                    <a:lnTo>
                      <a:pt x="308" y="420"/>
                    </a:lnTo>
                    <a:lnTo>
                      <a:pt x="308" y="420"/>
                    </a:lnTo>
                    <a:lnTo>
                      <a:pt x="308" y="418"/>
                    </a:lnTo>
                    <a:lnTo>
                      <a:pt x="308" y="418"/>
                    </a:lnTo>
                    <a:lnTo>
                      <a:pt x="308" y="418"/>
                    </a:lnTo>
                    <a:lnTo>
                      <a:pt x="309" y="418"/>
                    </a:lnTo>
                    <a:lnTo>
                      <a:pt x="309" y="418"/>
                    </a:lnTo>
                    <a:lnTo>
                      <a:pt x="309" y="418"/>
                    </a:lnTo>
                    <a:lnTo>
                      <a:pt x="309" y="418"/>
                    </a:lnTo>
                    <a:lnTo>
                      <a:pt x="311" y="417"/>
                    </a:lnTo>
                    <a:lnTo>
                      <a:pt x="313" y="417"/>
                    </a:lnTo>
                    <a:lnTo>
                      <a:pt x="315" y="415"/>
                    </a:lnTo>
                    <a:lnTo>
                      <a:pt x="315" y="415"/>
                    </a:lnTo>
                    <a:lnTo>
                      <a:pt x="315" y="413"/>
                    </a:lnTo>
                    <a:lnTo>
                      <a:pt x="315" y="413"/>
                    </a:lnTo>
                    <a:lnTo>
                      <a:pt x="315" y="413"/>
                    </a:lnTo>
                    <a:lnTo>
                      <a:pt x="315" y="413"/>
                    </a:lnTo>
                    <a:lnTo>
                      <a:pt x="315" y="411"/>
                    </a:lnTo>
                    <a:lnTo>
                      <a:pt x="315" y="411"/>
                    </a:lnTo>
                    <a:lnTo>
                      <a:pt x="315" y="411"/>
                    </a:lnTo>
                    <a:lnTo>
                      <a:pt x="313" y="411"/>
                    </a:lnTo>
                    <a:lnTo>
                      <a:pt x="313" y="409"/>
                    </a:lnTo>
                    <a:lnTo>
                      <a:pt x="311" y="409"/>
                    </a:lnTo>
                    <a:lnTo>
                      <a:pt x="311" y="409"/>
                    </a:lnTo>
                    <a:lnTo>
                      <a:pt x="311" y="409"/>
                    </a:lnTo>
                    <a:lnTo>
                      <a:pt x="311" y="407"/>
                    </a:lnTo>
                    <a:lnTo>
                      <a:pt x="311" y="407"/>
                    </a:lnTo>
                    <a:lnTo>
                      <a:pt x="311" y="406"/>
                    </a:lnTo>
                    <a:lnTo>
                      <a:pt x="313" y="406"/>
                    </a:lnTo>
                    <a:lnTo>
                      <a:pt x="313" y="406"/>
                    </a:lnTo>
                    <a:lnTo>
                      <a:pt x="315" y="406"/>
                    </a:lnTo>
                    <a:lnTo>
                      <a:pt x="315" y="406"/>
                    </a:lnTo>
                    <a:lnTo>
                      <a:pt x="315" y="406"/>
                    </a:lnTo>
                    <a:lnTo>
                      <a:pt x="315" y="404"/>
                    </a:lnTo>
                    <a:lnTo>
                      <a:pt x="315" y="404"/>
                    </a:lnTo>
                    <a:lnTo>
                      <a:pt x="315" y="404"/>
                    </a:lnTo>
                    <a:lnTo>
                      <a:pt x="315" y="404"/>
                    </a:lnTo>
                    <a:lnTo>
                      <a:pt x="315" y="404"/>
                    </a:lnTo>
                    <a:lnTo>
                      <a:pt x="315" y="402"/>
                    </a:lnTo>
                    <a:lnTo>
                      <a:pt x="315" y="402"/>
                    </a:lnTo>
                    <a:lnTo>
                      <a:pt x="315" y="402"/>
                    </a:lnTo>
                    <a:lnTo>
                      <a:pt x="315" y="402"/>
                    </a:lnTo>
                    <a:lnTo>
                      <a:pt x="315" y="400"/>
                    </a:lnTo>
                    <a:lnTo>
                      <a:pt x="315" y="400"/>
                    </a:lnTo>
                    <a:lnTo>
                      <a:pt x="315" y="400"/>
                    </a:lnTo>
                    <a:lnTo>
                      <a:pt x="315" y="400"/>
                    </a:lnTo>
                    <a:lnTo>
                      <a:pt x="313" y="398"/>
                    </a:lnTo>
                    <a:lnTo>
                      <a:pt x="313" y="398"/>
                    </a:lnTo>
                    <a:lnTo>
                      <a:pt x="313" y="398"/>
                    </a:lnTo>
                    <a:lnTo>
                      <a:pt x="313" y="398"/>
                    </a:lnTo>
                    <a:lnTo>
                      <a:pt x="311" y="398"/>
                    </a:lnTo>
                    <a:lnTo>
                      <a:pt x="311" y="398"/>
                    </a:lnTo>
                    <a:lnTo>
                      <a:pt x="311" y="398"/>
                    </a:lnTo>
                    <a:lnTo>
                      <a:pt x="311" y="398"/>
                    </a:lnTo>
                    <a:lnTo>
                      <a:pt x="309" y="398"/>
                    </a:lnTo>
                    <a:lnTo>
                      <a:pt x="309" y="398"/>
                    </a:lnTo>
                    <a:lnTo>
                      <a:pt x="309" y="398"/>
                    </a:lnTo>
                    <a:lnTo>
                      <a:pt x="308" y="397"/>
                    </a:lnTo>
                    <a:lnTo>
                      <a:pt x="308" y="397"/>
                    </a:lnTo>
                    <a:lnTo>
                      <a:pt x="306" y="397"/>
                    </a:lnTo>
                    <a:lnTo>
                      <a:pt x="306" y="397"/>
                    </a:lnTo>
                    <a:lnTo>
                      <a:pt x="306" y="397"/>
                    </a:lnTo>
                    <a:lnTo>
                      <a:pt x="306" y="397"/>
                    </a:lnTo>
                    <a:lnTo>
                      <a:pt x="306" y="395"/>
                    </a:lnTo>
                    <a:lnTo>
                      <a:pt x="306" y="395"/>
                    </a:lnTo>
                    <a:lnTo>
                      <a:pt x="308" y="395"/>
                    </a:lnTo>
                    <a:lnTo>
                      <a:pt x="308" y="395"/>
                    </a:lnTo>
                    <a:lnTo>
                      <a:pt x="308" y="395"/>
                    </a:lnTo>
                    <a:lnTo>
                      <a:pt x="309" y="397"/>
                    </a:lnTo>
                    <a:lnTo>
                      <a:pt x="309" y="397"/>
                    </a:lnTo>
                    <a:lnTo>
                      <a:pt x="309" y="397"/>
                    </a:lnTo>
                    <a:lnTo>
                      <a:pt x="309" y="395"/>
                    </a:lnTo>
                    <a:lnTo>
                      <a:pt x="311" y="395"/>
                    </a:lnTo>
                    <a:lnTo>
                      <a:pt x="311" y="395"/>
                    </a:lnTo>
                    <a:lnTo>
                      <a:pt x="311" y="395"/>
                    </a:lnTo>
                    <a:lnTo>
                      <a:pt x="311" y="395"/>
                    </a:lnTo>
                    <a:lnTo>
                      <a:pt x="311" y="395"/>
                    </a:lnTo>
                    <a:lnTo>
                      <a:pt x="311" y="395"/>
                    </a:lnTo>
                    <a:lnTo>
                      <a:pt x="313" y="393"/>
                    </a:lnTo>
                    <a:lnTo>
                      <a:pt x="313" y="393"/>
                    </a:lnTo>
                    <a:lnTo>
                      <a:pt x="313" y="393"/>
                    </a:lnTo>
                    <a:lnTo>
                      <a:pt x="313" y="391"/>
                    </a:lnTo>
                    <a:lnTo>
                      <a:pt x="313" y="391"/>
                    </a:lnTo>
                    <a:lnTo>
                      <a:pt x="313" y="389"/>
                    </a:lnTo>
                    <a:lnTo>
                      <a:pt x="313" y="388"/>
                    </a:lnTo>
                    <a:lnTo>
                      <a:pt x="313" y="388"/>
                    </a:lnTo>
                    <a:lnTo>
                      <a:pt x="313" y="388"/>
                    </a:lnTo>
                    <a:lnTo>
                      <a:pt x="313" y="386"/>
                    </a:lnTo>
                    <a:lnTo>
                      <a:pt x="313" y="386"/>
                    </a:lnTo>
                    <a:lnTo>
                      <a:pt x="313" y="384"/>
                    </a:lnTo>
                    <a:lnTo>
                      <a:pt x="313" y="384"/>
                    </a:lnTo>
                    <a:lnTo>
                      <a:pt x="313" y="384"/>
                    </a:lnTo>
                    <a:lnTo>
                      <a:pt x="313" y="384"/>
                    </a:lnTo>
                    <a:lnTo>
                      <a:pt x="313" y="382"/>
                    </a:lnTo>
                    <a:lnTo>
                      <a:pt x="313" y="382"/>
                    </a:lnTo>
                    <a:lnTo>
                      <a:pt x="313" y="382"/>
                    </a:lnTo>
                    <a:lnTo>
                      <a:pt x="311" y="382"/>
                    </a:lnTo>
                    <a:lnTo>
                      <a:pt x="311" y="382"/>
                    </a:lnTo>
                    <a:lnTo>
                      <a:pt x="311" y="382"/>
                    </a:lnTo>
                    <a:lnTo>
                      <a:pt x="309" y="382"/>
                    </a:lnTo>
                    <a:lnTo>
                      <a:pt x="309" y="382"/>
                    </a:lnTo>
                    <a:lnTo>
                      <a:pt x="309" y="382"/>
                    </a:lnTo>
                    <a:lnTo>
                      <a:pt x="308" y="382"/>
                    </a:lnTo>
                    <a:lnTo>
                      <a:pt x="308" y="382"/>
                    </a:lnTo>
                    <a:lnTo>
                      <a:pt x="308" y="382"/>
                    </a:lnTo>
                    <a:lnTo>
                      <a:pt x="308" y="382"/>
                    </a:lnTo>
                    <a:lnTo>
                      <a:pt x="306" y="382"/>
                    </a:lnTo>
                    <a:lnTo>
                      <a:pt x="306" y="382"/>
                    </a:lnTo>
                    <a:lnTo>
                      <a:pt x="304" y="382"/>
                    </a:lnTo>
                    <a:lnTo>
                      <a:pt x="304" y="382"/>
                    </a:lnTo>
                    <a:lnTo>
                      <a:pt x="304" y="380"/>
                    </a:lnTo>
                    <a:lnTo>
                      <a:pt x="304" y="380"/>
                    </a:lnTo>
                    <a:lnTo>
                      <a:pt x="304" y="380"/>
                    </a:lnTo>
                    <a:lnTo>
                      <a:pt x="304" y="380"/>
                    </a:lnTo>
                    <a:lnTo>
                      <a:pt x="304" y="380"/>
                    </a:lnTo>
                    <a:lnTo>
                      <a:pt x="304" y="380"/>
                    </a:lnTo>
                    <a:lnTo>
                      <a:pt x="306" y="380"/>
                    </a:lnTo>
                    <a:lnTo>
                      <a:pt x="306" y="380"/>
                    </a:lnTo>
                    <a:lnTo>
                      <a:pt x="306" y="379"/>
                    </a:lnTo>
                    <a:lnTo>
                      <a:pt x="306" y="379"/>
                    </a:lnTo>
                    <a:lnTo>
                      <a:pt x="306" y="379"/>
                    </a:lnTo>
                    <a:lnTo>
                      <a:pt x="308" y="377"/>
                    </a:lnTo>
                    <a:lnTo>
                      <a:pt x="308" y="377"/>
                    </a:lnTo>
                    <a:lnTo>
                      <a:pt x="306" y="377"/>
                    </a:lnTo>
                    <a:lnTo>
                      <a:pt x="306" y="377"/>
                    </a:lnTo>
                    <a:lnTo>
                      <a:pt x="306" y="377"/>
                    </a:lnTo>
                    <a:lnTo>
                      <a:pt x="306" y="377"/>
                    </a:lnTo>
                    <a:lnTo>
                      <a:pt x="304" y="375"/>
                    </a:lnTo>
                    <a:lnTo>
                      <a:pt x="304" y="375"/>
                    </a:lnTo>
                    <a:lnTo>
                      <a:pt x="304" y="375"/>
                    </a:lnTo>
                    <a:lnTo>
                      <a:pt x="302" y="375"/>
                    </a:lnTo>
                    <a:lnTo>
                      <a:pt x="302" y="373"/>
                    </a:lnTo>
                    <a:lnTo>
                      <a:pt x="302" y="373"/>
                    </a:lnTo>
                    <a:lnTo>
                      <a:pt x="302" y="373"/>
                    </a:lnTo>
                    <a:lnTo>
                      <a:pt x="302" y="371"/>
                    </a:lnTo>
                    <a:lnTo>
                      <a:pt x="302" y="369"/>
                    </a:lnTo>
                    <a:lnTo>
                      <a:pt x="302" y="369"/>
                    </a:lnTo>
                    <a:lnTo>
                      <a:pt x="304" y="369"/>
                    </a:lnTo>
                    <a:lnTo>
                      <a:pt x="304" y="369"/>
                    </a:lnTo>
                    <a:lnTo>
                      <a:pt x="306" y="369"/>
                    </a:lnTo>
                    <a:lnTo>
                      <a:pt x="306" y="369"/>
                    </a:lnTo>
                    <a:lnTo>
                      <a:pt x="306" y="369"/>
                    </a:lnTo>
                    <a:lnTo>
                      <a:pt x="306" y="369"/>
                    </a:lnTo>
                    <a:lnTo>
                      <a:pt x="306" y="369"/>
                    </a:lnTo>
                    <a:lnTo>
                      <a:pt x="306" y="369"/>
                    </a:lnTo>
                    <a:lnTo>
                      <a:pt x="308" y="369"/>
                    </a:lnTo>
                    <a:lnTo>
                      <a:pt x="308" y="369"/>
                    </a:lnTo>
                    <a:lnTo>
                      <a:pt x="308" y="369"/>
                    </a:lnTo>
                    <a:lnTo>
                      <a:pt x="308" y="371"/>
                    </a:lnTo>
                    <a:lnTo>
                      <a:pt x="308" y="371"/>
                    </a:lnTo>
                    <a:lnTo>
                      <a:pt x="309" y="371"/>
                    </a:lnTo>
                    <a:lnTo>
                      <a:pt x="309" y="371"/>
                    </a:lnTo>
                    <a:lnTo>
                      <a:pt x="309" y="371"/>
                    </a:lnTo>
                    <a:lnTo>
                      <a:pt x="311" y="369"/>
                    </a:lnTo>
                    <a:lnTo>
                      <a:pt x="311" y="369"/>
                    </a:lnTo>
                    <a:lnTo>
                      <a:pt x="311" y="369"/>
                    </a:lnTo>
                    <a:lnTo>
                      <a:pt x="313" y="369"/>
                    </a:lnTo>
                    <a:lnTo>
                      <a:pt x="313" y="368"/>
                    </a:lnTo>
                    <a:lnTo>
                      <a:pt x="313" y="368"/>
                    </a:lnTo>
                    <a:lnTo>
                      <a:pt x="313" y="366"/>
                    </a:lnTo>
                    <a:lnTo>
                      <a:pt x="313" y="366"/>
                    </a:lnTo>
                    <a:lnTo>
                      <a:pt x="313" y="366"/>
                    </a:lnTo>
                    <a:lnTo>
                      <a:pt x="311" y="366"/>
                    </a:lnTo>
                    <a:lnTo>
                      <a:pt x="311" y="366"/>
                    </a:lnTo>
                    <a:lnTo>
                      <a:pt x="311" y="364"/>
                    </a:lnTo>
                    <a:lnTo>
                      <a:pt x="309" y="364"/>
                    </a:lnTo>
                    <a:lnTo>
                      <a:pt x="309" y="364"/>
                    </a:lnTo>
                    <a:lnTo>
                      <a:pt x="309" y="364"/>
                    </a:lnTo>
                    <a:lnTo>
                      <a:pt x="308" y="362"/>
                    </a:lnTo>
                    <a:lnTo>
                      <a:pt x="308" y="362"/>
                    </a:lnTo>
                    <a:lnTo>
                      <a:pt x="308" y="362"/>
                    </a:lnTo>
                    <a:lnTo>
                      <a:pt x="306" y="362"/>
                    </a:lnTo>
                    <a:lnTo>
                      <a:pt x="306" y="360"/>
                    </a:lnTo>
                    <a:lnTo>
                      <a:pt x="306" y="360"/>
                    </a:lnTo>
                    <a:lnTo>
                      <a:pt x="308" y="360"/>
                    </a:lnTo>
                    <a:lnTo>
                      <a:pt x="308" y="359"/>
                    </a:lnTo>
                    <a:lnTo>
                      <a:pt x="308" y="359"/>
                    </a:lnTo>
                    <a:lnTo>
                      <a:pt x="308" y="359"/>
                    </a:lnTo>
                    <a:lnTo>
                      <a:pt x="306" y="359"/>
                    </a:lnTo>
                    <a:lnTo>
                      <a:pt x="306" y="359"/>
                    </a:lnTo>
                    <a:lnTo>
                      <a:pt x="306" y="357"/>
                    </a:lnTo>
                    <a:lnTo>
                      <a:pt x="308" y="357"/>
                    </a:lnTo>
                    <a:lnTo>
                      <a:pt x="308" y="357"/>
                    </a:lnTo>
                    <a:lnTo>
                      <a:pt x="308" y="355"/>
                    </a:lnTo>
                    <a:lnTo>
                      <a:pt x="308" y="355"/>
                    </a:lnTo>
                    <a:lnTo>
                      <a:pt x="308" y="353"/>
                    </a:lnTo>
                    <a:lnTo>
                      <a:pt x="308" y="353"/>
                    </a:lnTo>
                    <a:lnTo>
                      <a:pt x="308" y="351"/>
                    </a:lnTo>
                    <a:lnTo>
                      <a:pt x="308" y="351"/>
                    </a:lnTo>
                    <a:lnTo>
                      <a:pt x="308" y="350"/>
                    </a:lnTo>
                    <a:lnTo>
                      <a:pt x="308" y="350"/>
                    </a:lnTo>
                    <a:lnTo>
                      <a:pt x="308" y="350"/>
                    </a:lnTo>
                    <a:lnTo>
                      <a:pt x="308" y="348"/>
                    </a:lnTo>
                    <a:lnTo>
                      <a:pt x="308" y="348"/>
                    </a:lnTo>
                    <a:lnTo>
                      <a:pt x="308" y="348"/>
                    </a:lnTo>
                    <a:lnTo>
                      <a:pt x="306" y="346"/>
                    </a:lnTo>
                    <a:lnTo>
                      <a:pt x="306" y="346"/>
                    </a:lnTo>
                    <a:lnTo>
                      <a:pt x="306" y="346"/>
                    </a:lnTo>
                    <a:lnTo>
                      <a:pt x="304" y="344"/>
                    </a:lnTo>
                    <a:lnTo>
                      <a:pt x="304" y="344"/>
                    </a:lnTo>
                    <a:lnTo>
                      <a:pt x="304" y="344"/>
                    </a:lnTo>
                    <a:lnTo>
                      <a:pt x="304" y="342"/>
                    </a:lnTo>
                    <a:lnTo>
                      <a:pt x="304" y="341"/>
                    </a:lnTo>
                    <a:lnTo>
                      <a:pt x="304" y="341"/>
                    </a:lnTo>
                    <a:lnTo>
                      <a:pt x="306" y="341"/>
                    </a:lnTo>
                    <a:lnTo>
                      <a:pt x="306" y="339"/>
                    </a:lnTo>
                    <a:lnTo>
                      <a:pt x="306" y="339"/>
                    </a:lnTo>
                    <a:lnTo>
                      <a:pt x="306" y="339"/>
                    </a:lnTo>
                    <a:lnTo>
                      <a:pt x="306" y="339"/>
                    </a:lnTo>
                    <a:lnTo>
                      <a:pt x="306" y="339"/>
                    </a:lnTo>
                    <a:lnTo>
                      <a:pt x="306" y="337"/>
                    </a:lnTo>
                    <a:lnTo>
                      <a:pt x="306" y="337"/>
                    </a:lnTo>
                    <a:lnTo>
                      <a:pt x="306" y="337"/>
                    </a:lnTo>
                    <a:lnTo>
                      <a:pt x="306" y="337"/>
                    </a:lnTo>
                    <a:lnTo>
                      <a:pt x="308" y="337"/>
                    </a:lnTo>
                    <a:lnTo>
                      <a:pt x="308" y="337"/>
                    </a:lnTo>
                    <a:lnTo>
                      <a:pt x="308" y="335"/>
                    </a:lnTo>
                    <a:lnTo>
                      <a:pt x="308" y="335"/>
                    </a:lnTo>
                    <a:lnTo>
                      <a:pt x="308" y="335"/>
                    </a:lnTo>
                    <a:lnTo>
                      <a:pt x="306" y="333"/>
                    </a:lnTo>
                    <a:lnTo>
                      <a:pt x="306" y="333"/>
                    </a:lnTo>
                    <a:lnTo>
                      <a:pt x="306" y="333"/>
                    </a:lnTo>
                    <a:lnTo>
                      <a:pt x="306" y="333"/>
                    </a:lnTo>
                    <a:lnTo>
                      <a:pt x="304" y="333"/>
                    </a:lnTo>
                    <a:lnTo>
                      <a:pt x="304" y="333"/>
                    </a:lnTo>
                    <a:lnTo>
                      <a:pt x="304" y="331"/>
                    </a:lnTo>
                    <a:lnTo>
                      <a:pt x="304" y="331"/>
                    </a:lnTo>
                    <a:lnTo>
                      <a:pt x="304" y="331"/>
                    </a:lnTo>
                    <a:lnTo>
                      <a:pt x="302" y="331"/>
                    </a:lnTo>
                    <a:lnTo>
                      <a:pt x="302" y="331"/>
                    </a:lnTo>
                    <a:lnTo>
                      <a:pt x="302" y="331"/>
                    </a:lnTo>
                    <a:lnTo>
                      <a:pt x="302" y="330"/>
                    </a:lnTo>
                    <a:lnTo>
                      <a:pt x="300" y="330"/>
                    </a:lnTo>
                    <a:lnTo>
                      <a:pt x="300" y="330"/>
                    </a:lnTo>
                    <a:lnTo>
                      <a:pt x="300" y="330"/>
                    </a:lnTo>
                    <a:lnTo>
                      <a:pt x="300" y="328"/>
                    </a:lnTo>
                    <a:lnTo>
                      <a:pt x="300" y="328"/>
                    </a:lnTo>
                    <a:lnTo>
                      <a:pt x="300" y="328"/>
                    </a:lnTo>
                    <a:lnTo>
                      <a:pt x="299" y="328"/>
                    </a:lnTo>
                    <a:lnTo>
                      <a:pt x="299" y="328"/>
                    </a:lnTo>
                    <a:lnTo>
                      <a:pt x="299" y="326"/>
                    </a:lnTo>
                    <a:lnTo>
                      <a:pt x="299" y="326"/>
                    </a:lnTo>
                    <a:lnTo>
                      <a:pt x="299" y="326"/>
                    </a:lnTo>
                    <a:lnTo>
                      <a:pt x="299" y="326"/>
                    </a:lnTo>
                    <a:lnTo>
                      <a:pt x="299" y="326"/>
                    </a:lnTo>
                    <a:lnTo>
                      <a:pt x="299" y="324"/>
                    </a:lnTo>
                    <a:lnTo>
                      <a:pt x="299" y="324"/>
                    </a:lnTo>
                    <a:lnTo>
                      <a:pt x="299" y="324"/>
                    </a:lnTo>
                    <a:lnTo>
                      <a:pt x="300" y="322"/>
                    </a:lnTo>
                    <a:lnTo>
                      <a:pt x="300" y="322"/>
                    </a:lnTo>
                    <a:lnTo>
                      <a:pt x="300" y="322"/>
                    </a:lnTo>
                    <a:lnTo>
                      <a:pt x="300" y="322"/>
                    </a:lnTo>
                    <a:lnTo>
                      <a:pt x="300" y="322"/>
                    </a:lnTo>
                    <a:lnTo>
                      <a:pt x="300" y="322"/>
                    </a:lnTo>
                    <a:lnTo>
                      <a:pt x="300" y="322"/>
                    </a:lnTo>
                    <a:lnTo>
                      <a:pt x="300" y="322"/>
                    </a:lnTo>
                    <a:lnTo>
                      <a:pt x="300" y="321"/>
                    </a:lnTo>
                    <a:lnTo>
                      <a:pt x="302" y="321"/>
                    </a:lnTo>
                    <a:lnTo>
                      <a:pt x="302" y="321"/>
                    </a:lnTo>
                    <a:lnTo>
                      <a:pt x="302" y="321"/>
                    </a:lnTo>
                    <a:lnTo>
                      <a:pt x="302" y="321"/>
                    </a:lnTo>
                    <a:lnTo>
                      <a:pt x="302" y="321"/>
                    </a:lnTo>
                    <a:lnTo>
                      <a:pt x="302" y="319"/>
                    </a:lnTo>
                    <a:lnTo>
                      <a:pt x="302" y="319"/>
                    </a:lnTo>
                    <a:lnTo>
                      <a:pt x="302" y="319"/>
                    </a:lnTo>
                    <a:lnTo>
                      <a:pt x="302" y="317"/>
                    </a:lnTo>
                    <a:lnTo>
                      <a:pt x="302" y="317"/>
                    </a:lnTo>
                    <a:lnTo>
                      <a:pt x="302" y="317"/>
                    </a:lnTo>
                    <a:lnTo>
                      <a:pt x="304" y="317"/>
                    </a:lnTo>
                    <a:lnTo>
                      <a:pt x="302" y="315"/>
                    </a:lnTo>
                    <a:lnTo>
                      <a:pt x="302" y="313"/>
                    </a:lnTo>
                    <a:lnTo>
                      <a:pt x="302" y="313"/>
                    </a:lnTo>
                    <a:lnTo>
                      <a:pt x="302" y="313"/>
                    </a:lnTo>
                    <a:lnTo>
                      <a:pt x="302" y="312"/>
                    </a:lnTo>
                    <a:lnTo>
                      <a:pt x="302" y="312"/>
                    </a:lnTo>
                    <a:lnTo>
                      <a:pt x="302" y="312"/>
                    </a:lnTo>
                    <a:lnTo>
                      <a:pt x="302" y="312"/>
                    </a:lnTo>
                    <a:lnTo>
                      <a:pt x="300" y="312"/>
                    </a:lnTo>
                    <a:lnTo>
                      <a:pt x="300" y="312"/>
                    </a:lnTo>
                    <a:lnTo>
                      <a:pt x="300" y="312"/>
                    </a:lnTo>
                    <a:lnTo>
                      <a:pt x="300" y="312"/>
                    </a:lnTo>
                    <a:lnTo>
                      <a:pt x="300" y="312"/>
                    </a:lnTo>
                    <a:lnTo>
                      <a:pt x="300" y="310"/>
                    </a:lnTo>
                    <a:lnTo>
                      <a:pt x="300" y="310"/>
                    </a:lnTo>
                    <a:lnTo>
                      <a:pt x="300" y="310"/>
                    </a:lnTo>
                    <a:lnTo>
                      <a:pt x="300" y="310"/>
                    </a:lnTo>
                    <a:lnTo>
                      <a:pt x="300" y="308"/>
                    </a:lnTo>
                    <a:lnTo>
                      <a:pt x="302" y="308"/>
                    </a:lnTo>
                    <a:lnTo>
                      <a:pt x="302" y="308"/>
                    </a:lnTo>
                    <a:lnTo>
                      <a:pt x="302" y="306"/>
                    </a:lnTo>
                    <a:lnTo>
                      <a:pt x="302" y="306"/>
                    </a:lnTo>
                    <a:lnTo>
                      <a:pt x="304" y="306"/>
                    </a:lnTo>
                    <a:lnTo>
                      <a:pt x="304" y="306"/>
                    </a:lnTo>
                    <a:lnTo>
                      <a:pt x="304" y="306"/>
                    </a:lnTo>
                    <a:lnTo>
                      <a:pt x="304" y="304"/>
                    </a:lnTo>
                    <a:lnTo>
                      <a:pt x="304" y="304"/>
                    </a:lnTo>
                    <a:lnTo>
                      <a:pt x="304" y="304"/>
                    </a:lnTo>
                    <a:lnTo>
                      <a:pt x="304" y="304"/>
                    </a:lnTo>
                    <a:lnTo>
                      <a:pt x="304" y="304"/>
                    </a:lnTo>
                    <a:lnTo>
                      <a:pt x="304" y="304"/>
                    </a:lnTo>
                    <a:lnTo>
                      <a:pt x="304" y="304"/>
                    </a:lnTo>
                    <a:lnTo>
                      <a:pt x="302" y="304"/>
                    </a:lnTo>
                    <a:lnTo>
                      <a:pt x="302" y="304"/>
                    </a:lnTo>
                    <a:lnTo>
                      <a:pt x="300" y="304"/>
                    </a:lnTo>
                    <a:lnTo>
                      <a:pt x="300" y="303"/>
                    </a:lnTo>
                    <a:lnTo>
                      <a:pt x="300" y="303"/>
                    </a:lnTo>
                    <a:lnTo>
                      <a:pt x="300" y="303"/>
                    </a:lnTo>
                    <a:lnTo>
                      <a:pt x="300" y="301"/>
                    </a:lnTo>
                    <a:lnTo>
                      <a:pt x="302" y="301"/>
                    </a:lnTo>
                    <a:lnTo>
                      <a:pt x="302" y="299"/>
                    </a:lnTo>
                    <a:lnTo>
                      <a:pt x="302" y="299"/>
                    </a:lnTo>
                    <a:lnTo>
                      <a:pt x="302" y="299"/>
                    </a:lnTo>
                    <a:lnTo>
                      <a:pt x="302" y="297"/>
                    </a:lnTo>
                    <a:lnTo>
                      <a:pt x="302" y="297"/>
                    </a:lnTo>
                    <a:lnTo>
                      <a:pt x="302" y="297"/>
                    </a:lnTo>
                    <a:lnTo>
                      <a:pt x="302" y="295"/>
                    </a:lnTo>
                    <a:lnTo>
                      <a:pt x="302" y="295"/>
                    </a:lnTo>
                    <a:lnTo>
                      <a:pt x="302" y="295"/>
                    </a:lnTo>
                    <a:lnTo>
                      <a:pt x="302" y="295"/>
                    </a:lnTo>
                    <a:lnTo>
                      <a:pt x="302" y="295"/>
                    </a:lnTo>
                    <a:lnTo>
                      <a:pt x="302" y="293"/>
                    </a:lnTo>
                    <a:lnTo>
                      <a:pt x="302" y="293"/>
                    </a:lnTo>
                    <a:lnTo>
                      <a:pt x="300" y="293"/>
                    </a:lnTo>
                    <a:lnTo>
                      <a:pt x="300" y="292"/>
                    </a:lnTo>
                    <a:lnTo>
                      <a:pt x="300" y="292"/>
                    </a:lnTo>
                    <a:lnTo>
                      <a:pt x="300" y="292"/>
                    </a:lnTo>
                    <a:lnTo>
                      <a:pt x="300" y="290"/>
                    </a:lnTo>
                    <a:lnTo>
                      <a:pt x="300" y="290"/>
                    </a:lnTo>
                    <a:lnTo>
                      <a:pt x="300" y="290"/>
                    </a:lnTo>
                    <a:lnTo>
                      <a:pt x="302" y="290"/>
                    </a:lnTo>
                    <a:lnTo>
                      <a:pt x="302" y="290"/>
                    </a:lnTo>
                    <a:lnTo>
                      <a:pt x="302" y="290"/>
                    </a:lnTo>
                    <a:lnTo>
                      <a:pt x="302" y="290"/>
                    </a:lnTo>
                    <a:lnTo>
                      <a:pt x="302" y="288"/>
                    </a:lnTo>
                    <a:lnTo>
                      <a:pt x="304" y="288"/>
                    </a:lnTo>
                    <a:lnTo>
                      <a:pt x="302" y="288"/>
                    </a:lnTo>
                    <a:lnTo>
                      <a:pt x="302" y="286"/>
                    </a:lnTo>
                    <a:lnTo>
                      <a:pt x="302" y="286"/>
                    </a:lnTo>
                    <a:lnTo>
                      <a:pt x="300" y="286"/>
                    </a:lnTo>
                    <a:lnTo>
                      <a:pt x="300" y="286"/>
                    </a:lnTo>
                    <a:lnTo>
                      <a:pt x="300" y="286"/>
                    </a:lnTo>
                    <a:lnTo>
                      <a:pt x="300" y="286"/>
                    </a:lnTo>
                    <a:lnTo>
                      <a:pt x="300" y="284"/>
                    </a:lnTo>
                    <a:lnTo>
                      <a:pt x="300" y="284"/>
                    </a:lnTo>
                    <a:lnTo>
                      <a:pt x="300" y="284"/>
                    </a:lnTo>
                    <a:lnTo>
                      <a:pt x="302" y="284"/>
                    </a:lnTo>
                    <a:lnTo>
                      <a:pt x="302" y="283"/>
                    </a:lnTo>
                    <a:lnTo>
                      <a:pt x="302" y="283"/>
                    </a:lnTo>
                    <a:lnTo>
                      <a:pt x="304" y="283"/>
                    </a:lnTo>
                    <a:lnTo>
                      <a:pt x="304" y="283"/>
                    </a:lnTo>
                    <a:lnTo>
                      <a:pt x="304" y="281"/>
                    </a:lnTo>
                    <a:lnTo>
                      <a:pt x="304" y="281"/>
                    </a:lnTo>
                    <a:lnTo>
                      <a:pt x="304" y="281"/>
                    </a:lnTo>
                    <a:lnTo>
                      <a:pt x="304" y="281"/>
                    </a:lnTo>
                    <a:lnTo>
                      <a:pt x="304" y="281"/>
                    </a:lnTo>
                    <a:lnTo>
                      <a:pt x="304" y="281"/>
                    </a:lnTo>
                    <a:lnTo>
                      <a:pt x="304" y="281"/>
                    </a:lnTo>
                    <a:lnTo>
                      <a:pt x="304" y="281"/>
                    </a:lnTo>
                    <a:lnTo>
                      <a:pt x="304" y="281"/>
                    </a:lnTo>
                    <a:lnTo>
                      <a:pt x="304" y="279"/>
                    </a:lnTo>
                    <a:lnTo>
                      <a:pt x="304" y="279"/>
                    </a:lnTo>
                    <a:lnTo>
                      <a:pt x="304" y="279"/>
                    </a:lnTo>
                    <a:lnTo>
                      <a:pt x="304" y="279"/>
                    </a:lnTo>
                    <a:lnTo>
                      <a:pt x="304" y="279"/>
                    </a:lnTo>
                    <a:lnTo>
                      <a:pt x="304" y="279"/>
                    </a:lnTo>
                    <a:lnTo>
                      <a:pt x="304" y="279"/>
                    </a:lnTo>
                    <a:lnTo>
                      <a:pt x="304" y="279"/>
                    </a:lnTo>
                    <a:lnTo>
                      <a:pt x="304" y="279"/>
                    </a:lnTo>
                    <a:lnTo>
                      <a:pt x="304" y="277"/>
                    </a:lnTo>
                    <a:lnTo>
                      <a:pt x="304" y="277"/>
                    </a:lnTo>
                    <a:lnTo>
                      <a:pt x="304" y="275"/>
                    </a:lnTo>
                    <a:lnTo>
                      <a:pt x="304" y="275"/>
                    </a:lnTo>
                    <a:lnTo>
                      <a:pt x="304" y="275"/>
                    </a:lnTo>
                    <a:lnTo>
                      <a:pt x="304" y="275"/>
                    </a:lnTo>
                    <a:lnTo>
                      <a:pt x="304" y="274"/>
                    </a:lnTo>
                    <a:lnTo>
                      <a:pt x="304" y="274"/>
                    </a:lnTo>
                    <a:lnTo>
                      <a:pt x="306" y="274"/>
                    </a:lnTo>
                    <a:lnTo>
                      <a:pt x="306" y="274"/>
                    </a:lnTo>
                    <a:lnTo>
                      <a:pt x="304" y="272"/>
                    </a:lnTo>
                    <a:lnTo>
                      <a:pt x="306" y="272"/>
                    </a:lnTo>
                    <a:lnTo>
                      <a:pt x="304" y="270"/>
                    </a:lnTo>
                    <a:lnTo>
                      <a:pt x="306" y="270"/>
                    </a:lnTo>
                    <a:lnTo>
                      <a:pt x="306" y="270"/>
                    </a:lnTo>
                    <a:lnTo>
                      <a:pt x="306" y="270"/>
                    </a:lnTo>
                    <a:lnTo>
                      <a:pt x="306" y="270"/>
                    </a:lnTo>
                    <a:lnTo>
                      <a:pt x="306" y="270"/>
                    </a:lnTo>
                    <a:lnTo>
                      <a:pt x="306" y="270"/>
                    </a:lnTo>
                    <a:lnTo>
                      <a:pt x="306" y="268"/>
                    </a:lnTo>
                    <a:lnTo>
                      <a:pt x="306" y="268"/>
                    </a:lnTo>
                    <a:lnTo>
                      <a:pt x="306" y="268"/>
                    </a:lnTo>
                    <a:lnTo>
                      <a:pt x="306" y="268"/>
                    </a:lnTo>
                    <a:lnTo>
                      <a:pt x="306" y="268"/>
                    </a:lnTo>
                    <a:lnTo>
                      <a:pt x="306" y="268"/>
                    </a:lnTo>
                    <a:lnTo>
                      <a:pt x="306" y="268"/>
                    </a:lnTo>
                    <a:lnTo>
                      <a:pt x="306" y="266"/>
                    </a:lnTo>
                    <a:lnTo>
                      <a:pt x="306" y="266"/>
                    </a:lnTo>
                    <a:lnTo>
                      <a:pt x="306" y="266"/>
                    </a:lnTo>
                    <a:lnTo>
                      <a:pt x="306" y="266"/>
                    </a:lnTo>
                    <a:lnTo>
                      <a:pt x="306" y="266"/>
                    </a:lnTo>
                    <a:lnTo>
                      <a:pt x="306" y="265"/>
                    </a:lnTo>
                    <a:lnTo>
                      <a:pt x="308" y="265"/>
                    </a:lnTo>
                    <a:lnTo>
                      <a:pt x="308" y="265"/>
                    </a:lnTo>
                    <a:lnTo>
                      <a:pt x="308" y="265"/>
                    </a:lnTo>
                    <a:lnTo>
                      <a:pt x="308" y="263"/>
                    </a:lnTo>
                    <a:lnTo>
                      <a:pt x="308" y="263"/>
                    </a:lnTo>
                    <a:lnTo>
                      <a:pt x="308" y="263"/>
                    </a:lnTo>
                    <a:lnTo>
                      <a:pt x="309" y="263"/>
                    </a:lnTo>
                    <a:lnTo>
                      <a:pt x="311" y="263"/>
                    </a:lnTo>
                    <a:lnTo>
                      <a:pt x="311" y="263"/>
                    </a:lnTo>
                    <a:lnTo>
                      <a:pt x="313" y="263"/>
                    </a:lnTo>
                    <a:lnTo>
                      <a:pt x="313" y="263"/>
                    </a:lnTo>
                    <a:lnTo>
                      <a:pt x="313" y="263"/>
                    </a:lnTo>
                    <a:lnTo>
                      <a:pt x="315" y="263"/>
                    </a:lnTo>
                    <a:lnTo>
                      <a:pt x="315" y="263"/>
                    </a:lnTo>
                    <a:lnTo>
                      <a:pt x="315" y="263"/>
                    </a:lnTo>
                    <a:lnTo>
                      <a:pt x="315" y="263"/>
                    </a:lnTo>
                    <a:lnTo>
                      <a:pt x="317" y="263"/>
                    </a:lnTo>
                    <a:lnTo>
                      <a:pt x="317" y="263"/>
                    </a:lnTo>
                    <a:lnTo>
                      <a:pt x="317" y="261"/>
                    </a:lnTo>
                    <a:lnTo>
                      <a:pt x="317" y="261"/>
                    </a:lnTo>
                    <a:lnTo>
                      <a:pt x="317" y="263"/>
                    </a:lnTo>
                    <a:lnTo>
                      <a:pt x="318" y="263"/>
                    </a:lnTo>
                    <a:lnTo>
                      <a:pt x="318" y="261"/>
                    </a:lnTo>
                    <a:lnTo>
                      <a:pt x="318" y="261"/>
                    </a:lnTo>
                    <a:lnTo>
                      <a:pt x="318" y="261"/>
                    </a:lnTo>
                    <a:lnTo>
                      <a:pt x="320" y="261"/>
                    </a:lnTo>
                    <a:lnTo>
                      <a:pt x="320" y="261"/>
                    </a:lnTo>
                    <a:lnTo>
                      <a:pt x="320" y="259"/>
                    </a:lnTo>
                    <a:lnTo>
                      <a:pt x="320" y="259"/>
                    </a:lnTo>
                    <a:lnTo>
                      <a:pt x="320" y="259"/>
                    </a:lnTo>
                    <a:lnTo>
                      <a:pt x="322" y="259"/>
                    </a:lnTo>
                    <a:lnTo>
                      <a:pt x="322" y="259"/>
                    </a:lnTo>
                    <a:lnTo>
                      <a:pt x="322" y="259"/>
                    </a:lnTo>
                    <a:lnTo>
                      <a:pt x="324" y="259"/>
                    </a:lnTo>
                    <a:lnTo>
                      <a:pt x="324" y="259"/>
                    </a:lnTo>
                    <a:lnTo>
                      <a:pt x="324" y="259"/>
                    </a:lnTo>
                    <a:lnTo>
                      <a:pt x="324" y="259"/>
                    </a:lnTo>
                    <a:lnTo>
                      <a:pt x="324" y="259"/>
                    </a:lnTo>
                    <a:lnTo>
                      <a:pt x="326" y="259"/>
                    </a:lnTo>
                    <a:lnTo>
                      <a:pt x="326" y="259"/>
                    </a:lnTo>
                    <a:lnTo>
                      <a:pt x="326" y="259"/>
                    </a:lnTo>
                    <a:lnTo>
                      <a:pt x="326" y="259"/>
                    </a:lnTo>
                    <a:lnTo>
                      <a:pt x="328" y="259"/>
                    </a:lnTo>
                    <a:lnTo>
                      <a:pt x="328" y="261"/>
                    </a:lnTo>
                    <a:lnTo>
                      <a:pt x="328" y="261"/>
                    </a:lnTo>
                    <a:lnTo>
                      <a:pt x="329" y="261"/>
                    </a:lnTo>
                    <a:lnTo>
                      <a:pt x="329" y="259"/>
                    </a:lnTo>
                    <a:lnTo>
                      <a:pt x="329" y="259"/>
                    </a:lnTo>
                    <a:lnTo>
                      <a:pt x="331" y="259"/>
                    </a:lnTo>
                    <a:lnTo>
                      <a:pt x="331" y="259"/>
                    </a:lnTo>
                    <a:lnTo>
                      <a:pt x="331" y="259"/>
                    </a:lnTo>
                    <a:lnTo>
                      <a:pt x="333" y="259"/>
                    </a:lnTo>
                    <a:lnTo>
                      <a:pt x="333" y="257"/>
                    </a:lnTo>
                    <a:lnTo>
                      <a:pt x="335" y="257"/>
                    </a:lnTo>
                    <a:lnTo>
                      <a:pt x="335" y="257"/>
                    </a:lnTo>
                    <a:lnTo>
                      <a:pt x="337" y="254"/>
                    </a:lnTo>
                    <a:lnTo>
                      <a:pt x="338" y="252"/>
                    </a:lnTo>
                    <a:lnTo>
                      <a:pt x="338" y="252"/>
                    </a:lnTo>
                    <a:lnTo>
                      <a:pt x="338" y="252"/>
                    </a:lnTo>
                    <a:lnTo>
                      <a:pt x="338" y="252"/>
                    </a:lnTo>
                    <a:lnTo>
                      <a:pt x="338" y="250"/>
                    </a:lnTo>
                    <a:lnTo>
                      <a:pt x="340" y="250"/>
                    </a:lnTo>
                    <a:lnTo>
                      <a:pt x="340" y="248"/>
                    </a:lnTo>
                    <a:lnTo>
                      <a:pt x="340" y="248"/>
                    </a:lnTo>
                    <a:lnTo>
                      <a:pt x="340" y="248"/>
                    </a:lnTo>
                    <a:lnTo>
                      <a:pt x="340" y="246"/>
                    </a:lnTo>
                    <a:lnTo>
                      <a:pt x="342" y="246"/>
                    </a:lnTo>
                    <a:lnTo>
                      <a:pt x="342" y="245"/>
                    </a:lnTo>
                    <a:lnTo>
                      <a:pt x="342" y="245"/>
                    </a:lnTo>
                    <a:lnTo>
                      <a:pt x="342" y="245"/>
                    </a:lnTo>
                    <a:lnTo>
                      <a:pt x="342" y="245"/>
                    </a:lnTo>
                    <a:lnTo>
                      <a:pt x="342" y="243"/>
                    </a:lnTo>
                    <a:lnTo>
                      <a:pt x="342" y="243"/>
                    </a:lnTo>
                    <a:lnTo>
                      <a:pt x="344" y="243"/>
                    </a:lnTo>
                    <a:lnTo>
                      <a:pt x="344" y="241"/>
                    </a:lnTo>
                    <a:lnTo>
                      <a:pt x="344" y="241"/>
                    </a:lnTo>
                    <a:lnTo>
                      <a:pt x="344" y="241"/>
                    </a:lnTo>
                    <a:lnTo>
                      <a:pt x="346" y="241"/>
                    </a:lnTo>
                    <a:lnTo>
                      <a:pt x="346" y="241"/>
                    </a:lnTo>
                    <a:lnTo>
                      <a:pt x="346" y="241"/>
                    </a:lnTo>
                    <a:lnTo>
                      <a:pt x="347" y="239"/>
                    </a:lnTo>
                    <a:lnTo>
                      <a:pt x="347" y="239"/>
                    </a:lnTo>
                    <a:lnTo>
                      <a:pt x="349" y="239"/>
                    </a:lnTo>
                    <a:lnTo>
                      <a:pt x="349" y="237"/>
                    </a:lnTo>
                    <a:lnTo>
                      <a:pt x="351" y="237"/>
                    </a:lnTo>
                    <a:lnTo>
                      <a:pt x="351" y="236"/>
                    </a:lnTo>
                    <a:lnTo>
                      <a:pt x="351" y="236"/>
                    </a:lnTo>
                    <a:lnTo>
                      <a:pt x="353" y="236"/>
                    </a:lnTo>
                    <a:lnTo>
                      <a:pt x="353" y="236"/>
                    </a:lnTo>
                    <a:lnTo>
                      <a:pt x="353" y="234"/>
                    </a:lnTo>
                    <a:lnTo>
                      <a:pt x="353" y="234"/>
                    </a:lnTo>
                    <a:lnTo>
                      <a:pt x="355" y="234"/>
                    </a:lnTo>
                    <a:lnTo>
                      <a:pt x="356" y="234"/>
                    </a:lnTo>
                    <a:lnTo>
                      <a:pt x="356" y="234"/>
                    </a:lnTo>
                    <a:lnTo>
                      <a:pt x="356" y="232"/>
                    </a:lnTo>
                    <a:lnTo>
                      <a:pt x="358" y="232"/>
                    </a:lnTo>
                    <a:lnTo>
                      <a:pt x="358" y="232"/>
                    </a:lnTo>
                    <a:lnTo>
                      <a:pt x="358" y="232"/>
                    </a:lnTo>
                    <a:lnTo>
                      <a:pt x="358" y="232"/>
                    </a:lnTo>
                    <a:lnTo>
                      <a:pt x="360" y="232"/>
                    </a:lnTo>
                    <a:lnTo>
                      <a:pt x="360" y="232"/>
                    </a:lnTo>
                    <a:lnTo>
                      <a:pt x="360" y="232"/>
                    </a:lnTo>
                    <a:lnTo>
                      <a:pt x="362" y="230"/>
                    </a:lnTo>
                    <a:lnTo>
                      <a:pt x="362" y="230"/>
                    </a:lnTo>
                    <a:lnTo>
                      <a:pt x="364" y="230"/>
                    </a:lnTo>
                    <a:lnTo>
                      <a:pt x="364" y="230"/>
                    </a:lnTo>
                    <a:lnTo>
                      <a:pt x="364" y="230"/>
                    </a:lnTo>
                    <a:lnTo>
                      <a:pt x="366" y="230"/>
                    </a:lnTo>
                    <a:lnTo>
                      <a:pt x="366" y="230"/>
                    </a:lnTo>
                    <a:lnTo>
                      <a:pt x="366" y="230"/>
                    </a:lnTo>
                    <a:lnTo>
                      <a:pt x="366" y="230"/>
                    </a:lnTo>
                    <a:lnTo>
                      <a:pt x="367" y="230"/>
                    </a:lnTo>
                    <a:lnTo>
                      <a:pt x="367" y="230"/>
                    </a:lnTo>
                    <a:lnTo>
                      <a:pt x="367" y="230"/>
                    </a:lnTo>
                    <a:lnTo>
                      <a:pt x="367" y="230"/>
                    </a:lnTo>
                    <a:lnTo>
                      <a:pt x="369" y="230"/>
                    </a:lnTo>
                    <a:lnTo>
                      <a:pt x="369" y="230"/>
                    </a:lnTo>
                    <a:lnTo>
                      <a:pt x="369" y="230"/>
                    </a:lnTo>
                    <a:lnTo>
                      <a:pt x="369" y="230"/>
                    </a:lnTo>
                    <a:lnTo>
                      <a:pt x="369" y="230"/>
                    </a:lnTo>
                    <a:lnTo>
                      <a:pt x="369" y="230"/>
                    </a:lnTo>
                    <a:lnTo>
                      <a:pt x="371" y="230"/>
                    </a:lnTo>
                    <a:lnTo>
                      <a:pt x="371" y="228"/>
                    </a:lnTo>
                    <a:lnTo>
                      <a:pt x="371" y="228"/>
                    </a:lnTo>
                    <a:lnTo>
                      <a:pt x="371" y="228"/>
                    </a:lnTo>
                    <a:lnTo>
                      <a:pt x="371" y="228"/>
                    </a:lnTo>
                    <a:lnTo>
                      <a:pt x="373" y="228"/>
                    </a:lnTo>
                    <a:lnTo>
                      <a:pt x="373" y="228"/>
                    </a:lnTo>
                    <a:lnTo>
                      <a:pt x="373" y="228"/>
                    </a:lnTo>
                    <a:lnTo>
                      <a:pt x="375" y="228"/>
                    </a:lnTo>
                    <a:lnTo>
                      <a:pt x="375" y="228"/>
                    </a:lnTo>
                    <a:lnTo>
                      <a:pt x="375" y="227"/>
                    </a:lnTo>
                    <a:lnTo>
                      <a:pt x="375" y="227"/>
                    </a:lnTo>
                    <a:lnTo>
                      <a:pt x="376" y="225"/>
                    </a:lnTo>
                    <a:lnTo>
                      <a:pt x="376" y="225"/>
                    </a:lnTo>
                    <a:lnTo>
                      <a:pt x="376" y="225"/>
                    </a:lnTo>
                    <a:lnTo>
                      <a:pt x="378" y="225"/>
                    </a:lnTo>
                    <a:lnTo>
                      <a:pt x="378" y="223"/>
                    </a:lnTo>
                    <a:lnTo>
                      <a:pt x="378" y="223"/>
                    </a:lnTo>
                    <a:lnTo>
                      <a:pt x="380" y="223"/>
                    </a:lnTo>
                    <a:lnTo>
                      <a:pt x="380" y="221"/>
                    </a:lnTo>
                    <a:lnTo>
                      <a:pt x="380" y="221"/>
                    </a:lnTo>
                    <a:lnTo>
                      <a:pt x="380" y="221"/>
                    </a:lnTo>
                    <a:lnTo>
                      <a:pt x="382" y="219"/>
                    </a:lnTo>
                    <a:lnTo>
                      <a:pt x="382" y="219"/>
                    </a:lnTo>
                    <a:lnTo>
                      <a:pt x="382" y="218"/>
                    </a:lnTo>
                    <a:lnTo>
                      <a:pt x="384" y="218"/>
                    </a:lnTo>
                    <a:lnTo>
                      <a:pt x="384" y="218"/>
                    </a:lnTo>
                    <a:lnTo>
                      <a:pt x="384" y="218"/>
                    </a:lnTo>
                    <a:lnTo>
                      <a:pt x="385" y="216"/>
                    </a:lnTo>
                    <a:lnTo>
                      <a:pt x="385" y="216"/>
                    </a:lnTo>
                    <a:lnTo>
                      <a:pt x="385" y="214"/>
                    </a:lnTo>
                    <a:lnTo>
                      <a:pt x="387" y="214"/>
                    </a:lnTo>
                    <a:lnTo>
                      <a:pt x="387" y="214"/>
                    </a:lnTo>
                    <a:lnTo>
                      <a:pt x="387" y="214"/>
                    </a:lnTo>
                    <a:lnTo>
                      <a:pt x="387" y="214"/>
                    </a:lnTo>
                    <a:lnTo>
                      <a:pt x="387" y="214"/>
                    </a:lnTo>
                    <a:lnTo>
                      <a:pt x="389" y="212"/>
                    </a:lnTo>
                    <a:lnTo>
                      <a:pt x="389" y="212"/>
                    </a:lnTo>
                    <a:lnTo>
                      <a:pt x="389" y="212"/>
                    </a:lnTo>
                    <a:lnTo>
                      <a:pt x="389" y="212"/>
                    </a:lnTo>
                    <a:lnTo>
                      <a:pt x="389" y="212"/>
                    </a:lnTo>
                    <a:lnTo>
                      <a:pt x="389" y="210"/>
                    </a:lnTo>
                    <a:lnTo>
                      <a:pt x="391" y="210"/>
                    </a:lnTo>
                    <a:lnTo>
                      <a:pt x="391" y="210"/>
                    </a:lnTo>
                    <a:lnTo>
                      <a:pt x="391" y="208"/>
                    </a:lnTo>
                    <a:lnTo>
                      <a:pt x="391" y="208"/>
                    </a:lnTo>
                    <a:lnTo>
                      <a:pt x="391" y="208"/>
                    </a:lnTo>
                    <a:lnTo>
                      <a:pt x="393" y="208"/>
                    </a:lnTo>
                    <a:lnTo>
                      <a:pt x="393" y="208"/>
                    </a:lnTo>
                    <a:lnTo>
                      <a:pt x="394" y="208"/>
                    </a:lnTo>
                    <a:lnTo>
                      <a:pt x="394" y="208"/>
                    </a:lnTo>
                    <a:lnTo>
                      <a:pt x="394" y="208"/>
                    </a:lnTo>
                    <a:lnTo>
                      <a:pt x="394" y="207"/>
                    </a:lnTo>
                    <a:lnTo>
                      <a:pt x="394" y="207"/>
                    </a:lnTo>
                    <a:lnTo>
                      <a:pt x="394" y="207"/>
                    </a:lnTo>
                    <a:lnTo>
                      <a:pt x="394" y="203"/>
                    </a:lnTo>
                    <a:lnTo>
                      <a:pt x="394" y="203"/>
                    </a:lnTo>
                    <a:lnTo>
                      <a:pt x="394" y="203"/>
                    </a:lnTo>
                    <a:lnTo>
                      <a:pt x="394" y="201"/>
                    </a:lnTo>
                    <a:lnTo>
                      <a:pt x="393" y="201"/>
                    </a:lnTo>
                    <a:lnTo>
                      <a:pt x="393" y="201"/>
                    </a:lnTo>
                    <a:lnTo>
                      <a:pt x="391" y="201"/>
                    </a:lnTo>
                    <a:lnTo>
                      <a:pt x="389" y="199"/>
                    </a:lnTo>
                    <a:lnTo>
                      <a:pt x="389" y="199"/>
                    </a:lnTo>
                    <a:lnTo>
                      <a:pt x="389" y="198"/>
                    </a:lnTo>
                    <a:lnTo>
                      <a:pt x="389" y="198"/>
                    </a:lnTo>
                    <a:lnTo>
                      <a:pt x="389" y="198"/>
                    </a:lnTo>
                    <a:lnTo>
                      <a:pt x="389" y="198"/>
                    </a:lnTo>
                    <a:lnTo>
                      <a:pt x="389" y="198"/>
                    </a:lnTo>
                    <a:lnTo>
                      <a:pt x="389" y="196"/>
                    </a:lnTo>
                    <a:lnTo>
                      <a:pt x="389" y="194"/>
                    </a:lnTo>
                    <a:lnTo>
                      <a:pt x="387" y="194"/>
                    </a:lnTo>
                    <a:lnTo>
                      <a:pt x="387" y="194"/>
                    </a:lnTo>
                    <a:lnTo>
                      <a:pt x="389" y="194"/>
                    </a:lnTo>
                    <a:lnTo>
                      <a:pt x="389" y="192"/>
                    </a:lnTo>
                    <a:lnTo>
                      <a:pt x="389" y="192"/>
                    </a:lnTo>
                    <a:lnTo>
                      <a:pt x="389" y="192"/>
                    </a:lnTo>
                    <a:lnTo>
                      <a:pt x="389" y="192"/>
                    </a:lnTo>
                    <a:lnTo>
                      <a:pt x="389" y="190"/>
                    </a:lnTo>
                    <a:lnTo>
                      <a:pt x="389" y="190"/>
                    </a:lnTo>
                    <a:lnTo>
                      <a:pt x="389" y="190"/>
                    </a:lnTo>
                    <a:lnTo>
                      <a:pt x="389" y="190"/>
                    </a:lnTo>
                    <a:lnTo>
                      <a:pt x="389" y="189"/>
                    </a:lnTo>
                    <a:lnTo>
                      <a:pt x="389" y="189"/>
                    </a:lnTo>
                    <a:lnTo>
                      <a:pt x="389" y="189"/>
                    </a:lnTo>
                    <a:lnTo>
                      <a:pt x="389" y="189"/>
                    </a:lnTo>
                    <a:lnTo>
                      <a:pt x="387" y="189"/>
                    </a:lnTo>
                    <a:lnTo>
                      <a:pt x="387" y="187"/>
                    </a:lnTo>
                    <a:lnTo>
                      <a:pt x="387" y="187"/>
                    </a:lnTo>
                    <a:lnTo>
                      <a:pt x="387" y="187"/>
                    </a:lnTo>
                    <a:lnTo>
                      <a:pt x="387" y="187"/>
                    </a:lnTo>
                    <a:lnTo>
                      <a:pt x="387" y="187"/>
                    </a:lnTo>
                    <a:lnTo>
                      <a:pt x="387" y="187"/>
                    </a:lnTo>
                    <a:lnTo>
                      <a:pt x="387" y="185"/>
                    </a:lnTo>
                    <a:lnTo>
                      <a:pt x="387" y="185"/>
                    </a:lnTo>
                    <a:lnTo>
                      <a:pt x="385" y="183"/>
                    </a:lnTo>
                    <a:lnTo>
                      <a:pt x="385" y="183"/>
                    </a:lnTo>
                    <a:lnTo>
                      <a:pt x="385" y="183"/>
                    </a:lnTo>
                    <a:lnTo>
                      <a:pt x="385" y="183"/>
                    </a:lnTo>
                    <a:lnTo>
                      <a:pt x="385" y="183"/>
                    </a:lnTo>
                    <a:lnTo>
                      <a:pt x="385" y="183"/>
                    </a:lnTo>
                    <a:lnTo>
                      <a:pt x="385" y="183"/>
                    </a:lnTo>
                    <a:lnTo>
                      <a:pt x="387" y="181"/>
                    </a:lnTo>
                    <a:lnTo>
                      <a:pt x="387" y="181"/>
                    </a:lnTo>
                    <a:lnTo>
                      <a:pt x="387" y="181"/>
                    </a:lnTo>
                    <a:lnTo>
                      <a:pt x="385" y="181"/>
                    </a:lnTo>
                    <a:lnTo>
                      <a:pt x="385" y="180"/>
                    </a:lnTo>
                    <a:lnTo>
                      <a:pt x="385" y="180"/>
                    </a:lnTo>
                    <a:lnTo>
                      <a:pt x="385" y="180"/>
                    </a:lnTo>
                    <a:lnTo>
                      <a:pt x="384" y="180"/>
                    </a:lnTo>
                    <a:lnTo>
                      <a:pt x="385" y="180"/>
                    </a:lnTo>
                    <a:lnTo>
                      <a:pt x="385" y="180"/>
                    </a:lnTo>
                    <a:lnTo>
                      <a:pt x="385" y="180"/>
                    </a:lnTo>
                    <a:lnTo>
                      <a:pt x="385" y="180"/>
                    </a:lnTo>
                    <a:lnTo>
                      <a:pt x="387" y="178"/>
                    </a:lnTo>
                    <a:lnTo>
                      <a:pt x="387" y="178"/>
                    </a:lnTo>
                    <a:lnTo>
                      <a:pt x="385" y="178"/>
                    </a:lnTo>
                    <a:lnTo>
                      <a:pt x="385" y="178"/>
                    </a:lnTo>
                    <a:lnTo>
                      <a:pt x="385" y="176"/>
                    </a:lnTo>
                    <a:lnTo>
                      <a:pt x="385" y="176"/>
                    </a:lnTo>
                    <a:lnTo>
                      <a:pt x="385" y="176"/>
                    </a:lnTo>
                    <a:lnTo>
                      <a:pt x="387" y="176"/>
                    </a:lnTo>
                    <a:lnTo>
                      <a:pt x="387" y="176"/>
                    </a:lnTo>
                    <a:lnTo>
                      <a:pt x="387" y="176"/>
                    </a:lnTo>
                    <a:lnTo>
                      <a:pt x="387" y="174"/>
                    </a:lnTo>
                    <a:lnTo>
                      <a:pt x="387" y="172"/>
                    </a:lnTo>
                    <a:lnTo>
                      <a:pt x="385" y="172"/>
                    </a:lnTo>
                    <a:lnTo>
                      <a:pt x="385" y="172"/>
                    </a:lnTo>
                    <a:lnTo>
                      <a:pt x="385" y="172"/>
                    </a:lnTo>
                    <a:lnTo>
                      <a:pt x="384" y="172"/>
                    </a:lnTo>
                    <a:lnTo>
                      <a:pt x="384" y="172"/>
                    </a:lnTo>
                    <a:lnTo>
                      <a:pt x="384" y="172"/>
                    </a:lnTo>
                    <a:lnTo>
                      <a:pt x="382" y="172"/>
                    </a:lnTo>
                    <a:lnTo>
                      <a:pt x="382" y="172"/>
                    </a:lnTo>
                    <a:lnTo>
                      <a:pt x="382" y="172"/>
                    </a:lnTo>
                    <a:lnTo>
                      <a:pt x="382" y="172"/>
                    </a:lnTo>
                    <a:lnTo>
                      <a:pt x="382" y="170"/>
                    </a:lnTo>
                    <a:lnTo>
                      <a:pt x="380" y="170"/>
                    </a:lnTo>
                    <a:lnTo>
                      <a:pt x="380" y="170"/>
                    </a:lnTo>
                    <a:lnTo>
                      <a:pt x="380" y="170"/>
                    </a:lnTo>
                    <a:lnTo>
                      <a:pt x="380" y="170"/>
                    </a:lnTo>
                    <a:lnTo>
                      <a:pt x="380" y="169"/>
                    </a:lnTo>
                    <a:lnTo>
                      <a:pt x="382" y="169"/>
                    </a:lnTo>
                    <a:lnTo>
                      <a:pt x="382" y="169"/>
                    </a:lnTo>
                    <a:lnTo>
                      <a:pt x="382" y="169"/>
                    </a:lnTo>
                    <a:lnTo>
                      <a:pt x="382" y="169"/>
                    </a:lnTo>
                    <a:lnTo>
                      <a:pt x="382" y="167"/>
                    </a:lnTo>
                    <a:lnTo>
                      <a:pt x="382" y="167"/>
                    </a:lnTo>
                    <a:lnTo>
                      <a:pt x="382" y="167"/>
                    </a:lnTo>
                    <a:lnTo>
                      <a:pt x="382" y="165"/>
                    </a:lnTo>
                    <a:lnTo>
                      <a:pt x="382" y="165"/>
                    </a:lnTo>
                    <a:lnTo>
                      <a:pt x="382" y="165"/>
                    </a:lnTo>
                    <a:lnTo>
                      <a:pt x="382" y="165"/>
                    </a:lnTo>
                    <a:lnTo>
                      <a:pt x="382" y="163"/>
                    </a:lnTo>
                    <a:lnTo>
                      <a:pt x="382" y="163"/>
                    </a:lnTo>
                    <a:lnTo>
                      <a:pt x="380" y="163"/>
                    </a:lnTo>
                    <a:lnTo>
                      <a:pt x="380" y="163"/>
                    </a:lnTo>
                    <a:lnTo>
                      <a:pt x="380" y="161"/>
                    </a:lnTo>
                    <a:lnTo>
                      <a:pt x="380" y="161"/>
                    </a:lnTo>
                    <a:lnTo>
                      <a:pt x="380" y="161"/>
                    </a:lnTo>
                    <a:lnTo>
                      <a:pt x="378" y="161"/>
                    </a:lnTo>
                    <a:lnTo>
                      <a:pt x="378" y="161"/>
                    </a:lnTo>
                    <a:lnTo>
                      <a:pt x="378" y="160"/>
                    </a:lnTo>
                    <a:lnTo>
                      <a:pt x="378" y="160"/>
                    </a:lnTo>
                    <a:lnTo>
                      <a:pt x="378" y="158"/>
                    </a:lnTo>
                    <a:lnTo>
                      <a:pt x="376" y="158"/>
                    </a:lnTo>
                    <a:lnTo>
                      <a:pt x="376" y="158"/>
                    </a:lnTo>
                    <a:lnTo>
                      <a:pt x="376" y="158"/>
                    </a:lnTo>
                    <a:lnTo>
                      <a:pt x="376" y="158"/>
                    </a:lnTo>
                    <a:lnTo>
                      <a:pt x="376" y="156"/>
                    </a:lnTo>
                    <a:lnTo>
                      <a:pt x="376" y="156"/>
                    </a:lnTo>
                    <a:lnTo>
                      <a:pt x="376" y="154"/>
                    </a:lnTo>
                    <a:lnTo>
                      <a:pt x="376" y="154"/>
                    </a:lnTo>
                    <a:lnTo>
                      <a:pt x="376" y="154"/>
                    </a:lnTo>
                    <a:lnTo>
                      <a:pt x="375" y="154"/>
                    </a:lnTo>
                    <a:lnTo>
                      <a:pt x="375" y="154"/>
                    </a:lnTo>
                    <a:lnTo>
                      <a:pt x="375" y="152"/>
                    </a:lnTo>
                    <a:lnTo>
                      <a:pt x="375" y="152"/>
                    </a:lnTo>
                    <a:lnTo>
                      <a:pt x="375" y="152"/>
                    </a:lnTo>
                    <a:lnTo>
                      <a:pt x="375" y="151"/>
                    </a:lnTo>
                    <a:lnTo>
                      <a:pt x="375" y="151"/>
                    </a:lnTo>
                    <a:lnTo>
                      <a:pt x="375" y="151"/>
                    </a:lnTo>
                    <a:lnTo>
                      <a:pt x="375" y="149"/>
                    </a:lnTo>
                    <a:lnTo>
                      <a:pt x="373" y="149"/>
                    </a:lnTo>
                    <a:lnTo>
                      <a:pt x="373" y="149"/>
                    </a:lnTo>
                    <a:lnTo>
                      <a:pt x="373" y="147"/>
                    </a:lnTo>
                    <a:lnTo>
                      <a:pt x="373" y="147"/>
                    </a:lnTo>
                    <a:lnTo>
                      <a:pt x="373" y="147"/>
                    </a:lnTo>
                    <a:lnTo>
                      <a:pt x="373" y="147"/>
                    </a:lnTo>
                    <a:lnTo>
                      <a:pt x="373" y="145"/>
                    </a:lnTo>
                    <a:lnTo>
                      <a:pt x="373" y="145"/>
                    </a:lnTo>
                    <a:lnTo>
                      <a:pt x="373" y="145"/>
                    </a:lnTo>
                    <a:lnTo>
                      <a:pt x="371" y="143"/>
                    </a:lnTo>
                    <a:lnTo>
                      <a:pt x="371" y="143"/>
                    </a:lnTo>
                    <a:lnTo>
                      <a:pt x="371" y="143"/>
                    </a:lnTo>
                    <a:lnTo>
                      <a:pt x="371" y="142"/>
                    </a:lnTo>
                    <a:lnTo>
                      <a:pt x="369" y="142"/>
                    </a:lnTo>
                    <a:lnTo>
                      <a:pt x="369" y="142"/>
                    </a:lnTo>
                    <a:lnTo>
                      <a:pt x="369" y="142"/>
                    </a:lnTo>
                    <a:lnTo>
                      <a:pt x="369" y="142"/>
                    </a:lnTo>
                    <a:lnTo>
                      <a:pt x="369" y="140"/>
                    </a:lnTo>
                    <a:lnTo>
                      <a:pt x="369" y="140"/>
                    </a:lnTo>
                    <a:lnTo>
                      <a:pt x="371" y="140"/>
                    </a:lnTo>
                    <a:lnTo>
                      <a:pt x="371" y="140"/>
                    </a:lnTo>
                    <a:lnTo>
                      <a:pt x="371" y="140"/>
                    </a:lnTo>
                    <a:lnTo>
                      <a:pt x="371" y="140"/>
                    </a:lnTo>
                    <a:lnTo>
                      <a:pt x="371" y="138"/>
                    </a:lnTo>
                    <a:lnTo>
                      <a:pt x="371" y="138"/>
                    </a:lnTo>
                    <a:lnTo>
                      <a:pt x="369" y="138"/>
                    </a:lnTo>
                    <a:lnTo>
                      <a:pt x="369" y="138"/>
                    </a:lnTo>
                    <a:lnTo>
                      <a:pt x="369" y="138"/>
                    </a:lnTo>
                    <a:lnTo>
                      <a:pt x="369" y="138"/>
                    </a:lnTo>
                    <a:lnTo>
                      <a:pt x="369" y="136"/>
                    </a:lnTo>
                    <a:lnTo>
                      <a:pt x="369" y="136"/>
                    </a:lnTo>
                    <a:lnTo>
                      <a:pt x="369" y="134"/>
                    </a:lnTo>
                    <a:lnTo>
                      <a:pt x="369" y="134"/>
                    </a:lnTo>
                    <a:lnTo>
                      <a:pt x="369" y="134"/>
                    </a:lnTo>
                    <a:lnTo>
                      <a:pt x="369" y="134"/>
                    </a:lnTo>
                    <a:lnTo>
                      <a:pt x="367" y="132"/>
                    </a:lnTo>
                    <a:lnTo>
                      <a:pt x="367" y="132"/>
                    </a:lnTo>
                    <a:lnTo>
                      <a:pt x="367" y="131"/>
                    </a:lnTo>
                    <a:lnTo>
                      <a:pt x="367" y="129"/>
                    </a:lnTo>
                    <a:lnTo>
                      <a:pt x="366" y="129"/>
                    </a:lnTo>
                    <a:lnTo>
                      <a:pt x="366" y="129"/>
                    </a:lnTo>
                    <a:lnTo>
                      <a:pt x="366" y="127"/>
                    </a:lnTo>
                    <a:lnTo>
                      <a:pt x="366" y="127"/>
                    </a:lnTo>
                    <a:lnTo>
                      <a:pt x="366" y="125"/>
                    </a:lnTo>
                    <a:lnTo>
                      <a:pt x="366" y="125"/>
                    </a:lnTo>
                    <a:lnTo>
                      <a:pt x="366" y="125"/>
                    </a:lnTo>
                    <a:lnTo>
                      <a:pt x="366" y="122"/>
                    </a:lnTo>
                    <a:lnTo>
                      <a:pt x="366" y="122"/>
                    </a:lnTo>
                    <a:lnTo>
                      <a:pt x="367" y="122"/>
                    </a:lnTo>
                    <a:lnTo>
                      <a:pt x="367" y="120"/>
                    </a:lnTo>
                    <a:lnTo>
                      <a:pt x="367" y="120"/>
                    </a:lnTo>
                    <a:lnTo>
                      <a:pt x="369" y="120"/>
                    </a:lnTo>
                    <a:lnTo>
                      <a:pt x="369" y="118"/>
                    </a:lnTo>
                    <a:lnTo>
                      <a:pt x="369" y="118"/>
                    </a:lnTo>
                    <a:lnTo>
                      <a:pt x="369" y="118"/>
                    </a:lnTo>
                    <a:lnTo>
                      <a:pt x="369" y="116"/>
                    </a:lnTo>
                    <a:lnTo>
                      <a:pt x="369" y="116"/>
                    </a:lnTo>
                    <a:lnTo>
                      <a:pt x="369" y="116"/>
                    </a:lnTo>
                    <a:lnTo>
                      <a:pt x="369" y="116"/>
                    </a:lnTo>
                    <a:lnTo>
                      <a:pt x="369" y="113"/>
                    </a:lnTo>
                    <a:lnTo>
                      <a:pt x="369" y="113"/>
                    </a:lnTo>
                    <a:lnTo>
                      <a:pt x="369" y="111"/>
                    </a:lnTo>
                    <a:lnTo>
                      <a:pt x="369" y="111"/>
                    </a:lnTo>
                    <a:lnTo>
                      <a:pt x="369" y="111"/>
                    </a:lnTo>
                    <a:lnTo>
                      <a:pt x="369" y="109"/>
                    </a:lnTo>
                    <a:lnTo>
                      <a:pt x="371" y="109"/>
                    </a:lnTo>
                    <a:lnTo>
                      <a:pt x="371" y="107"/>
                    </a:lnTo>
                    <a:lnTo>
                      <a:pt x="369" y="107"/>
                    </a:lnTo>
                    <a:lnTo>
                      <a:pt x="369" y="107"/>
                    </a:lnTo>
                    <a:lnTo>
                      <a:pt x="369" y="107"/>
                    </a:lnTo>
                    <a:lnTo>
                      <a:pt x="369" y="105"/>
                    </a:lnTo>
                    <a:lnTo>
                      <a:pt x="369" y="105"/>
                    </a:lnTo>
                    <a:lnTo>
                      <a:pt x="369" y="104"/>
                    </a:lnTo>
                    <a:lnTo>
                      <a:pt x="369" y="104"/>
                    </a:lnTo>
                    <a:lnTo>
                      <a:pt x="369" y="104"/>
                    </a:lnTo>
                    <a:lnTo>
                      <a:pt x="369" y="102"/>
                    </a:lnTo>
                    <a:lnTo>
                      <a:pt x="369" y="102"/>
                    </a:lnTo>
                    <a:lnTo>
                      <a:pt x="371" y="102"/>
                    </a:lnTo>
                    <a:lnTo>
                      <a:pt x="371" y="100"/>
                    </a:lnTo>
                    <a:lnTo>
                      <a:pt x="371" y="100"/>
                    </a:lnTo>
                    <a:lnTo>
                      <a:pt x="369" y="100"/>
                    </a:lnTo>
                    <a:lnTo>
                      <a:pt x="369" y="100"/>
                    </a:lnTo>
                    <a:lnTo>
                      <a:pt x="369" y="98"/>
                    </a:lnTo>
                    <a:lnTo>
                      <a:pt x="369" y="100"/>
                    </a:lnTo>
                    <a:lnTo>
                      <a:pt x="367" y="100"/>
                    </a:lnTo>
                    <a:lnTo>
                      <a:pt x="367" y="100"/>
                    </a:lnTo>
                    <a:lnTo>
                      <a:pt x="366" y="100"/>
                    </a:lnTo>
                    <a:lnTo>
                      <a:pt x="366" y="98"/>
                    </a:lnTo>
                    <a:lnTo>
                      <a:pt x="366" y="98"/>
                    </a:lnTo>
                    <a:lnTo>
                      <a:pt x="366" y="98"/>
                    </a:lnTo>
                    <a:lnTo>
                      <a:pt x="366" y="98"/>
                    </a:lnTo>
                    <a:lnTo>
                      <a:pt x="366" y="98"/>
                    </a:lnTo>
                    <a:lnTo>
                      <a:pt x="364" y="98"/>
                    </a:lnTo>
                    <a:lnTo>
                      <a:pt x="364" y="96"/>
                    </a:lnTo>
                    <a:lnTo>
                      <a:pt x="364" y="96"/>
                    </a:lnTo>
                    <a:lnTo>
                      <a:pt x="364" y="96"/>
                    </a:lnTo>
                    <a:lnTo>
                      <a:pt x="364" y="96"/>
                    </a:lnTo>
                    <a:lnTo>
                      <a:pt x="364" y="94"/>
                    </a:lnTo>
                    <a:lnTo>
                      <a:pt x="364" y="94"/>
                    </a:lnTo>
                    <a:lnTo>
                      <a:pt x="364" y="94"/>
                    </a:lnTo>
                    <a:lnTo>
                      <a:pt x="364" y="93"/>
                    </a:lnTo>
                    <a:lnTo>
                      <a:pt x="364" y="93"/>
                    </a:lnTo>
                    <a:lnTo>
                      <a:pt x="364" y="91"/>
                    </a:lnTo>
                    <a:lnTo>
                      <a:pt x="364" y="91"/>
                    </a:lnTo>
                    <a:lnTo>
                      <a:pt x="364" y="91"/>
                    </a:lnTo>
                    <a:lnTo>
                      <a:pt x="364" y="91"/>
                    </a:lnTo>
                    <a:lnTo>
                      <a:pt x="364" y="89"/>
                    </a:lnTo>
                    <a:lnTo>
                      <a:pt x="364" y="89"/>
                    </a:lnTo>
                    <a:lnTo>
                      <a:pt x="364" y="89"/>
                    </a:lnTo>
                    <a:lnTo>
                      <a:pt x="364" y="89"/>
                    </a:lnTo>
                    <a:lnTo>
                      <a:pt x="364" y="89"/>
                    </a:lnTo>
                    <a:lnTo>
                      <a:pt x="364" y="87"/>
                    </a:lnTo>
                    <a:lnTo>
                      <a:pt x="364" y="85"/>
                    </a:lnTo>
                    <a:lnTo>
                      <a:pt x="366" y="85"/>
                    </a:lnTo>
                    <a:lnTo>
                      <a:pt x="366" y="85"/>
                    </a:lnTo>
                    <a:lnTo>
                      <a:pt x="366" y="84"/>
                    </a:lnTo>
                    <a:lnTo>
                      <a:pt x="366" y="84"/>
                    </a:lnTo>
                    <a:lnTo>
                      <a:pt x="366" y="84"/>
                    </a:lnTo>
                    <a:lnTo>
                      <a:pt x="366" y="82"/>
                    </a:lnTo>
                    <a:lnTo>
                      <a:pt x="366" y="82"/>
                    </a:lnTo>
                    <a:lnTo>
                      <a:pt x="366" y="82"/>
                    </a:lnTo>
                    <a:lnTo>
                      <a:pt x="366" y="82"/>
                    </a:lnTo>
                    <a:lnTo>
                      <a:pt x="366" y="80"/>
                    </a:lnTo>
                    <a:lnTo>
                      <a:pt x="367" y="80"/>
                    </a:lnTo>
                    <a:lnTo>
                      <a:pt x="367" y="80"/>
                    </a:lnTo>
                    <a:lnTo>
                      <a:pt x="367" y="80"/>
                    </a:lnTo>
                    <a:lnTo>
                      <a:pt x="369" y="80"/>
                    </a:lnTo>
                    <a:lnTo>
                      <a:pt x="369" y="78"/>
                    </a:lnTo>
                    <a:lnTo>
                      <a:pt x="371" y="76"/>
                    </a:lnTo>
                    <a:lnTo>
                      <a:pt x="371" y="76"/>
                    </a:lnTo>
                    <a:lnTo>
                      <a:pt x="371" y="75"/>
                    </a:lnTo>
                    <a:lnTo>
                      <a:pt x="373" y="75"/>
                    </a:lnTo>
                    <a:lnTo>
                      <a:pt x="373" y="75"/>
                    </a:lnTo>
                    <a:lnTo>
                      <a:pt x="373" y="73"/>
                    </a:lnTo>
                    <a:lnTo>
                      <a:pt x="373" y="71"/>
                    </a:lnTo>
                    <a:lnTo>
                      <a:pt x="373" y="71"/>
                    </a:lnTo>
                    <a:lnTo>
                      <a:pt x="373" y="71"/>
                    </a:lnTo>
                    <a:lnTo>
                      <a:pt x="373" y="71"/>
                    </a:lnTo>
                    <a:lnTo>
                      <a:pt x="373" y="69"/>
                    </a:lnTo>
                    <a:lnTo>
                      <a:pt x="375" y="69"/>
                    </a:lnTo>
                    <a:lnTo>
                      <a:pt x="375" y="67"/>
                    </a:lnTo>
                    <a:lnTo>
                      <a:pt x="375" y="67"/>
                    </a:lnTo>
                    <a:lnTo>
                      <a:pt x="375" y="67"/>
                    </a:lnTo>
                    <a:lnTo>
                      <a:pt x="375" y="66"/>
                    </a:lnTo>
                    <a:lnTo>
                      <a:pt x="375" y="66"/>
                    </a:lnTo>
                    <a:lnTo>
                      <a:pt x="375" y="66"/>
                    </a:lnTo>
                    <a:lnTo>
                      <a:pt x="376" y="66"/>
                    </a:lnTo>
                    <a:lnTo>
                      <a:pt x="376" y="66"/>
                    </a:lnTo>
                    <a:lnTo>
                      <a:pt x="376" y="64"/>
                    </a:lnTo>
                    <a:lnTo>
                      <a:pt x="376" y="64"/>
                    </a:lnTo>
                    <a:lnTo>
                      <a:pt x="376" y="64"/>
                    </a:lnTo>
                    <a:lnTo>
                      <a:pt x="378" y="64"/>
                    </a:lnTo>
                    <a:lnTo>
                      <a:pt x="378" y="64"/>
                    </a:lnTo>
                    <a:lnTo>
                      <a:pt x="378" y="62"/>
                    </a:lnTo>
                    <a:lnTo>
                      <a:pt x="378" y="62"/>
                    </a:lnTo>
                    <a:lnTo>
                      <a:pt x="378" y="62"/>
                    </a:lnTo>
                    <a:lnTo>
                      <a:pt x="378" y="60"/>
                    </a:lnTo>
                    <a:lnTo>
                      <a:pt x="378" y="60"/>
                    </a:lnTo>
                    <a:lnTo>
                      <a:pt x="378" y="60"/>
                    </a:lnTo>
                    <a:lnTo>
                      <a:pt x="378" y="58"/>
                    </a:lnTo>
                    <a:lnTo>
                      <a:pt x="378" y="57"/>
                    </a:lnTo>
                    <a:lnTo>
                      <a:pt x="378" y="55"/>
                    </a:lnTo>
                    <a:lnTo>
                      <a:pt x="378" y="55"/>
                    </a:lnTo>
                    <a:lnTo>
                      <a:pt x="378" y="55"/>
                    </a:lnTo>
                    <a:lnTo>
                      <a:pt x="380" y="53"/>
                    </a:lnTo>
                    <a:lnTo>
                      <a:pt x="380" y="51"/>
                    </a:lnTo>
                    <a:lnTo>
                      <a:pt x="380" y="51"/>
                    </a:lnTo>
                    <a:lnTo>
                      <a:pt x="380" y="51"/>
                    </a:lnTo>
                    <a:lnTo>
                      <a:pt x="380" y="49"/>
                    </a:lnTo>
                    <a:lnTo>
                      <a:pt x="380" y="49"/>
                    </a:lnTo>
                    <a:lnTo>
                      <a:pt x="382" y="49"/>
                    </a:lnTo>
                    <a:lnTo>
                      <a:pt x="382" y="49"/>
                    </a:lnTo>
                    <a:lnTo>
                      <a:pt x="382" y="49"/>
                    </a:lnTo>
                    <a:lnTo>
                      <a:pt x="382" y="49"/>
                    </a:lnTo>
                    <a:lnTo>
                      <a:pt x="382" y="47"/>
                    </a:lnTo>
                    <a:lnTo>
                      <a:pt x="382" y="47"/>
                    </a:lnTo>
                    <a:lnTo>
                      <a:pt x="382" y="47"/>
                    </a:lnTo>
                    <a:lnTo>
                      <a:pt x="382" y="47"/>
                    </a:lnTo>
                    <a:lnTo>
                      <a:pt x="382" y="46"/>
                    </a:lnTo>
                    <a:lnTo>
                      <a:pt x="382" y="46"/>
                    </a:lnTo>
                    <a:lnTo>
                      <a:pt x="382" y="44"/>
                    </a:lnTo>
                    <a:lnTo>
                      <a:pt x="384" y="44"/>
                    </a:lnTo>
                    <a:lnTo>
                      <a:pt x="384" y="44"/>
                    </a:lnTo>
                    <a:lnTo>
                      <a:pt x="384" y="42"/>
                    </a:lnTo>
                    <a:lnTo>
                      <a:pt x="384" y="42"/>
                    </a:lnTo>
                    <a:lnTo>
                      <a:pt x="385" y="42"/>
                    </a:lnTo>
                    <a:lnTo>
                      <a:pt x="385" y="42"/>
                    </a:lnTo>
                    <a:lnTo>
                      <a:pt x="385" y="42"/>
                    </a:lnTo>
                    <a:lnTo>
                      <a:pt x="385" y="42"/>
                    </a:lnTo>
                    <a:lnTo>
                      <a:pt x="385" y="42"/>
                    </a:lnTo>
                    <a:lnTo>
                      <a:pt x="387" y="42"/>
                    </a:lnTo>
                    <a:lnTo>
                      <a:pt x="387" y="40"/>
                    </a:lnTo>
                    <a:lnTo>
                      <a:pt x="387" y="40"/>
                    </a:lnTo>
                    <a:lnTo>
                      <a:pt x="387" y="40"/>
                    </a:lnTo>
                    <a:lnTo>
                      <a:pt x="387" y="40"/>
                    </a:lnTo>
                    <a:lnTo>
                      <a:pt x="387" y="40"/>
                    </a:lnTo>
                    <a:lnTo>
                      <a:pt x="387" y="40"/>
                    </a:lnTo>
                    <a:lnTo>
                      <a:pt x="387" y="38"/>
                    </a:lnTo>
                    <a:lnTo>
                      <a:pt x="387" y="38"/>
                    </a:lnTo>
                    <a:lnTo>
                      <a:pt x="387" y="38"/>
                    </a:lnTo>
                    <a:lnTo>
                      <a:pt x="387" y="38"/>
                    </a:lnTo>
                    <a:lnTo>
                      <a:pt x="387" y="37"/>
                    </a:lnTo>
                    <a:lnTo>
                      <a:pt x="387" y="37"/>
                    </a:lnTo>
                    <a:lnTo>
                      <a:pt x="387" y="35"/>
                    </a:lnTo>
                    <a:lnTo>
                      <a:pt x="387" y="35"/>
                    </a:lnTo>
                    <a:lnTo>
                      <a:pt x="387" y="33"/>
                    </a:lnTo>
                    <a:lnTo>
                      <a:pt x="387" y="31"/>
                    </a:lnTo>
                    <a:lnTo>
                      <a:pt x="387" y="31"/>
                    </a:lnTo>
                    <a:lnTo>
                      <a:pt x="389" y="31"/>
                    </a:lnTo>
                    <a:lnTo>
                      <a:pt x="389" y="31"/>
                    </a:lnTo>
                    <a:lnTo>
                      <a:pt x="389" y="29"/>
                    </a:lnTo>
                    <a:lnTo>
                      <a:pt x="389" y="29"/>
                    </a:lnTo>
                    <a:lnTo>
                      <a:pt x="389" y="29"/>
                    </a:lnTo>
                    <a:lnTo>
                      <a:pt x="389" y="29"/>
                    </a:lnTo>
                    <a:lnTo>
                      <a:pt x="389" y="29"/>
                    </a:lnTo>
                    <a:lnTo>
                      <a:pt x="389" y="29"/>
                    </a:lnTo>
                    <a:lnTo>
                      <a:pt x="389" y="29"/>
                    </a:lnTo>
                    <a:lnTo>
                      <a:pt x="391" y="29"/>
                    </a:lnTo>
                    <a:lnTo>
                      <a:pt x="391" y="29"/>
                    </a:lnTo>
                    <a:lnTo>
                      <a:pt x="393" y="29"/>
                    </a:lnTo>
                    <a:lnTo>
                      <a:pt x="393" y="29"/>
                    </a:lnTo>
                    <a:lnTo>
                      <a:pt x="393" y="29"/>
                    </a:lnTo>
                    <a:lnTo>
                      <a:pt x="393" y="29"/>
                    </a:lnTo>
                    <a:lnTo>
                      <a:pt x="394" y="29"/>
                    </a:lnTo>
                    <a:lnTo>
                      <a:pt x="394" y="29"/>
                    </a:lnTo>
                    <a:lnTo>
                      <a:pt x="396" y="29"/>
                    </a:lnTo>
                    <a:lnTo>
                      <a:pt x="396" y="29"/>
                    </a:lnTo>
                    <a:lnTo>
                      <a:pt x="396" y="29"/>
                    </a:lnTo>
                    <a:lnTo>
                      <a:pt x="398" y="29"/>
                    </a:lnTo>
                    <a:lnTo>
                      <a:pt x="398" y="29"/>
                    </a:lnTo>
                    <a:lnTo>
                      <a:pt x="400" y="28"/>
                    </a:lnTo>
                    <a:lnTo>
                      <a:pt x="400" y="26"/>
                    </a:lnTo>
                    <a:lnTo>
                      <a:pt x="400" y="26"/>
                    </a:lnTo>
                    <a:lnTo>
                      <a:pt x="402" y="24"/>
                    </a:lnTo>
                    <a:lnTo>
                      <a:pt x="402" y="24"/>
                    </a:lnTo>
                    <a:lnTo>
                      <a:pt x="402" y="24"/>
                    </a:lnTo>
                    <a:lnTo>
                      <a:pt x="402" y="24"/>
                    </a:lnTo>
                    <a:lnTo>
                      <a:pt x="403" y="22"/>
                    </a:lnTo>
                    <a:lnTo>
                      <a:pt x="403" y="22"/>
                    </a:lnTo>
                    <a:lnTo>
                      <a:pt x="403" y="20"/>
                    </a:lnTo>
                    <a:lnTo>
                      <a:pt x="403" y="20"/>
                    </a:lnTo>
                    <a:lnTo>
                      <a:pt x="403" y="19"/>
                    </a:lnTo>
                    <a:lnTo>
                      <a:pt x="405" y="19"/>
                    </a:lnTo>
                    <a:lnTo>
                      <a:pt x="405" y="19"/>
                    </a:lnTo>
                    <a:lnTo>
                      <a:pt x="407" y="17"/>
                    </a:lnTo>
                    <a:lnTo>
                      <a:pt x="407" y="17"/>
                    </a:lnTo>
                    <a:lnTo>
                      <a:pt x="407" y="17"/>
                    </a:lnTo>
                    <a:lnTo>
                      <a:pt x="409" y="17"/>
                    </a:lnTo>
                    <a:lnTo>
                      <a:pt x="409" y="17"/>
                    </a:lnTo>
                    <a:lnTo>
                      <a:pt x="409" y="17"/>
                    </a:lnTo>
                    <a:lnTo>
                      <a:pt x="409" y="17"/>
                    </a:lnTo>
                    <a:lnTo>
                      <a:pt x="411" y="17"/>
                    </a:lnTo>
                    <a:lnTo>
                      <a:pt x="411" y="17"/>
                    </a:lnTo>
                    <a:lnTo>
                      <a:pt x="411" y="17"/>
                    </a:lnTo>
                    <a:lnTo>
                      <a:pt x="411" y="17"/>
                    </a:lnTo>
                    <a:lnTo>
                      <a:pt x="411" y="15"/>
                    </a:lnTo>
                    <a:lnTo>
                      <a:pt x="411" y="15"/>
                    </a:lnTo>
                    <a:lnTo>
                      <a:pt x="411" y="13"/>
                    </a:lnTo>
                    <a:lnTo>
                      <a:pt x="411" y="13"/>
                    </a:lnTo>
                    <a:lnTo>
                      <a:pt x="413" y="13"/>
                    </a:lnTo>
                    <a:lnTo>
                      <a:pt x="413" y="13"/>
                    </a:lnTo>
                    <a:lnTo>
                      <a:pt x="413" y="13"/>
                    </a:lnTo>
                    <a:lnTo>
                      <a:pt x="413" y="13"/>
                    </a:lnTo>
                    <a:lnTo>
                      <a:pt x="413" y="13"/>
                    </a:lnTo>
                    <a:lnTo>
                      <a:pt x="413" y="11"/>
                    </a:lnTo>
                    <a:lnTo>
                      <a:pt x="413" y="11"/>
                    </a:lnTo>
                    <a:lnTo>
                      <a:pt x="413" y="11"/>
                    </a:lnTo>
                    <a:lnTo>
                      <a:pt x="414" y="11"/>
                    </a:lnTo>
                    <a:lnTo>
                      <a:pt x="416" y="11"/>
                    </a:lnTo>
                    <a:lnTo>
                      <a:pt x="416" y="11"/>
                    </a:lnTo>
                    <a:lnTo>
                      <a:pt x="418" y="9"/>
                    </a:lnTo>
                    <a:lnTo>
                      <a:pt x="418" y="9"/>
                    </a:lnTo>
                    <a:lnTo>
                      <a:pt x="418" y="9"/>
                    </a:lnTo>
                    <a:lnTo>
                      <a:pt x="418" y="9"/>
                    </a:lnTo>
                    <a:lnTo>
                      <a:pt x="420" y="9"/>
                    </a:lnTo>
                    <a:lnTo>
                      <a:pt x="422" y="9"/>
                    </a:lnTo>
                    <a:lnTo>
                      <a:pt x="422" y="9"/>
                    </a:lnTo>
                    <a:lnTo>
                      <a:pt x="422" y="9"/>
                    </a:lnTo>
                    <a:lnTo>
                      <a:pt x="423" y="9"/>
                    </a:lnTo>
                    <a:lnTo>
                      <a:pt x="423" y="9"/>
                    </a:lnTo>
                    <a:lnTo>
                      <a:pt x="425" y="9"/>
                    </a:lnTo>
                    <a:lnTo>
                      <a:pt x="425" y="9"/>
                    </a:lnTo>
                    <a:lnTo>
                      <a:pt x="425" y="9"/>
                    </a:lnTo>
                    <a:lnTo>
                      <a:pt x="427" y="9"/>
                    </a:lnTo>
                    <a:lnTo>
                      <a:pt x="427" y="9"/>
                    </a:lnTo>
                    <a:lnTo>
                      <a:pt x="427" y="8"/>
                    </a:lnTo>
                    <a:lnTo>
                      <a:pt x="427" y="8"/>
                    </a:lnTo>
                    <a:lnTo>
                      <a:pt x="427" y="8"/>
                    </a:lnTo>
                    <a:lnTo>
                      <a:pt x="427" y="8"/>
                    </a:lnTo>
                    <a:lnTo>
                      <a:pt x="429" y="8"/>
                    </a:lnTo>
                    <a:lnTo>
                      <a:pt x="429" y="8"/>
                    </a:lnTo>
                    <a:lnTo>
                      <a:pt x="429" y="8"/>
                    </a:lnTo>
                    <a:lnTo>
                      <a:pt x="429" y="8"/>
                    </a:lnTo>
                    <a:lnTo>
                      <a:pt x="429" y="6"/>
                    </a:lnTo>
                    <a:lnTo>
                      <a:pt x="429" y="6"/>
                    </a:lnTo>
                    <a:lnTo>
                      <a:pt x="429" y="6"/>
                    </a:lnTo>
                    <a:lnTo>
                      <a:pt x="429" y="4"/>
                    </a:lnTo>
                    <a:lnTo>
                      <a:pt x="429" y="4"/>
                    </a:lnTo>
                    <a:lnTo>
                      <a:pt x="431" y="4"/>
                    </a:lnTo>
                    <a:lnTo>
                      <a:pt x="431" y="6"/>
                    </a:lnTo>
                    <a:lnTo>
                      <a:pt x="431" y="6"/>
                    </a:lnTo>
                    <a:lnTo>
                      <a:pt x="431" y="6"/>
                    </a:lnTo>
                    <a:lnTo>
                      <a:pt x="431" y="6"/>
                    </a:lnTo>
                    <a:lnTo>
                      <a:pt x="431" y="6"/>
                    </a:lnTo>
                    <a:lnTo>
                      <a:pt x="432" y="6"/>
                    </a:lnTo>
                    <a:lnTo>
                      <a:pt x="432" y="6"/>
                    </a:lnTo>
                    <a:lnTo>
                      <a:pt x="432" y="6"/>
                    </a:lnTo>
                    <a:lnTo>
                      <a:pt x="432" y="8"/>
                    </a:lnTo>
                    <a:lnTo>
                      <a:pt x="434" y="8"/>
                    </a:lnTo>
                    <a:lnTo>
                      <a:pt x="434" y="8"/>
                    </a:lnTo>
                    <a:lnTo>
                      <a:pt x="434" y="8"/>
                    </a:lnTo>
                    <a:lnTo>
                      <a:pt x="434" y="8"/>
                    </a:lnTo>
                    <a:lnTo>
                      <a:pt x="436" y="8"/>
                    </a:lnTo>
                    <a:lnTo>
                      <a:pt x="436" y="8"/>
                    </a:lnTo>
                    <a:lnTo>
                      <a:pt x="436" y="8"/>
                    </a:lnTo>
                    <a:lnTo>
                      <a:pt x="438" y="8"/>
                    </a:lnTo>
                    <a:lnTo>
                      <a:pt x="438" y="8"/>
                    </a:lnTo>
                    <a:lnTo>
                      <a:pt x="438" y="8"/>
                    </a:lnTo>
                    <a:lnTo>
                      <a:pt x="438" y="8"/>
                    </a:lnTo>
                    <a:lnTo>
                      <a:pt x="438" y="8"/>
                    </a:lnTo>
                    <a:lnTo>
                      <a:pt x="440" y="8"/>
                    </a:lnTo>
                    <a:lnTo>
                      <a:pt x="440" y="8"/>
                    </a:lnTo>
                    <a:lnTo>
                      <a:pt x="440" y="8"/>
                    </a:lnTo>
                    <a:lnTo>
                      <a:pt x="440" y="8"/>
                    </a:lnTo>
                    <a:lnTo>
                      <a:pt x="441" y="8"/>
                    </a:lnTo>
                    <a:lnTo>
                      <a:pt x="441" y="8"/>
                    </a:lnTo>
                    <a:lnTo>
                      <a:pt x="441" y="6"/>
                    </a:lnTo>
                    <a:lnTo>
                      <a:pt x="445" y="6"/>
                    </a:lnTo>
                    <a:lnTo>
                      <a:pt x="445" y="6"/>
                    </a:lnTo>
                    <a:lnTo>
                      <a:pt x="445" y="6"/>
                    </a:lnTo>
                    <a:lnTo>
                      <a:pt x="445" y="6"/>
                    </a:lnTo>
                    <a:lnTo>
                      <a:pt x="445" y="6"/>
                    </a:lnTo>
                    <a:lnTo>
                      <a:pt x="447" y="6"/>
                    </a:lnTo>
                    <a:lnTo>
                      <a:pt x="447" y="6"/>
                    </a:lnTo>
                    <a:lnTo>
                      <a:pt x="449" y="6"/>
                    </a:lnTo>
                    <a:lnTo>
                      <a:pt x="449" y="6"/>
                    </a:lnTo>
                    <a:lnTo>
                      <a:pt x="449" y="6"/>
                    </a:lnTo>
                    <a:lnTo>
                      <a:pt x="451" y="4"/>
                    </a:lnTo>
                    <a:lnTo>
                      <a:pt x="451" y="4"/>
                    </a:lnTo>
                    <a:lnTo>
                      <a:pt x="451" y="4"/>
                    </a:lnTo>
                    <a:lnTo>
                      <a:pt x="452" y="4"/>
                    </a:lnTo>
                    <a:lnTo>
                      <a:pt x="452" y="4"/>
                    </a:lnTo>
                    <a:lnTo>
                      <a:pt x="451" y="2"/>
                    </a:lnTo>
                    <a:lnTo>
                      <a:pt x="451" y="2"/>
                    </a:lnTo>
                    <a:lnTo>
                      <a:pt x="451" y="2"/>
                    </a:lnTo>
                    <a:lnTo>
                      <a:pt x="452" y="2"/>
                    </a:lnTo>
                    <a:lnTo>
                      <a:pt x="452" y="2"/>
                    </a:lnTo>
                    <a:lnTo>
                      <a:pt x="452" y="2"/>
                    </a:lnTo>
                    <a:lnTo>
                      <a:pt x="454" y="0"/>
                    </a:lnTo>
                    <a:lnTo>
                      <a:pt x="454" y="0"/>
                    </a:lnTo>
                    <a:lnTo>
                      <a:pt x="454" y="0"/>
                    </a:lnTo>
                    <a:lnTo>
                      <a:pt x="456" y="0"/>
                    </a:lnTo>
                    <a:lnTo>
                      <a:pt x="456" y="0"/>
                    </a:lnTo>
                    <a:lnTo>
                      <a:pt x="456" y="0"/>
                    </a:lnTo>
                    <a:lnTo>
                      <a:pt x="456" y="2"/>
                    </a:lnTo>
                    <a:lnTo>
                      <a:pt x="458" y="2"/>
                    </a:lnTo>
                    <a:lnTo>
                      <a:pt x="458" y="2"/>
                    </a:lnTo>
                    <a:lnTo>
                      <a:pt x="458" y="2"/>
                    </a:lnTo>
                    <a:lnTo>
                      <a:pt x="460" y="2"/>
                    </a:lnTo>
                    <a:lnTo>
                      <a:pt x="460" y="2"/>
                    </a:lnTo>
                    <a:lnTo>
                      <a:pt x="460" y="2"/>
                    </a:lnTo>
                    <a:lnTo>
                      <a:pt x="460" y="2"/>
                    </a:lnTo>
                    <a:lnTo>
                      <a:pt x="460" y="2"/>
                    </a:lnTo>
                    <a:lnTo>
                      <a:pt x="461" y="4"/>
                    </a:lnTo>
                    <a:lnTo>
                      <a:pt x="461" y="4"/>
                    </a:lnTo>
                    <a:lnTo>
                      <a:pt x="461" y="4"/>
                    </a:lnTo>
                    <a:lnTo>
                      <a:pt x="461" y="6"/>
                    </a:lnTo>
                    <a:lnTo>
                      <a:pt x="461" y="6"/>
                    </a:lnTo>
                    <a:lnTo>
                      <a:pt x="463" y="8"/>
                    </a:lnTo>
                    <a:lnTo>
                      <a:pt x="463" y="8"/>
                    </a:lnTo>
                    <a:lnTo>
                      <a:pt x="463" y="8"/>
                    </a:lnTo>
                    <a:lnTo>
                      <a:pt x="463" y="8"/>
                    </a:lnTo>
                    <a:lnTo>
                      <a:pt x="465" y="8"/>
                    </a:lnTo>
                    <a:lnTo>
                      <a:pt x="465" y="8"/>
                    </a:lnTo>
                    <a:lnTo>
                      <a:pt x="467" y="8"/>
                    </a:lnTo>
                    <a:lnTo>
                      <a:pt x="467" y="8"/>
                    </a:lnTo>
                    <a:lnTo>
                      <a:pt x="467" y="8"/>
                    </a:lnTo>
                    <a:lnTo>
                      <a:pt x="467" y="8"/>
                    </a:lnTo>
                    <a:lnTo>
                      <a:pt x="467" y="8"/>
                    </a:lnTo>
                    <a:lnTo>
                      <a:pt x="469" y="8"/>
                    </a:lnTo>
                    <a:lnTo>
                      <a:pt x="470" y="9"/>
                    </a:lnTo>
                    <a:lnTo>
                      <a:pt x="470" y="9"/>
                    </a:lnTo>
                    <a:lnTo>
                      <a:pt x="470" y="9"/>
                    </a:lnTo>
                    <a:lnTo>
                      <a:pt x="470" y="9"/>
                    </a:lnTo>
                    <a:lnTo>
                      <a:pt x="472" y="9"/>
                    </a:lnTo>
                    <a:lnTo>
                      <a:pt x="472" y="9"/>
                    </a:lnTo>
                    <a:lnTo>
                      <a:pt x="472" y="9"/>
                    </a:lnTo>
                    <a:lnTo>
                      <a:pt x="472" y="11"/>
                    </a:lnTo>
                    <a:lnTo>
                      <a:pt x="474" y="11"/>
                    </a:lnTo>
                    <a:lnTo>
                      <a:pt x="474" y="13"/>
                    </a:lnTo>
                    <a:lnTo>
                      <a:pt x="474" y="13"/>
                    </a:lnTo>
                    <a:lnTo>
                      <a:pt x="474" y="15"/>
                    </a:lnTo>
                    <a:lnTo>
                      <a:pt x="476" y="15"/>
                    </a:lnTo>
                    <a:lnTo>
                      <a:pt x="476" y="15"/>
                    </a:lnTo>
                    <a:lnTo>
                      <a:pt x="476" y="17"/>
                    </a:lnTo>
                    <a:lnTo>
                      <a:pt x="476" y="19"/>
                    </a:lnTo>
                    <a:lnTo>
                      <a:pt x="476" y="19"/>
                    </a:lnTo>
                    <a:lnTo>
                      <a:pt x="476" y="19"/>
                    </a:lnTo>
                    <a:lnTo>
                      <a:pt x="476" y="20"/>
                    </a:lnTo>
                    <a:lnTo>
                      <a:pt x="476" y="20"/>
                    </a:lnTo>
                    <a:lnTo>
                      <a:pt x="478" y="20"/>
                    </a:lnTo>
                    <a:lnTo>
                      <a:pt x="478" y="20"/>
                    </a:lnTo>
                    <a:lnTo>
                      <a:pt x="478" y="22"/>
                    </a:lnTo>
                    <a:lnTo>
                      <a:pt x="478" y="22"/>
                    </a:lnTo>
                    <a:lnTo>
                      <a:pt x="478" y="22"/>
                    </a:lnTo>
                    <a:lnTo>
                      <a:pt x="478" y="22"/>
                    </a:lnTo>
                    <a:lnTo>
                      <a:pt x="479" y="24"/>
                    </a:lnTo>
                    <a:lnTo>
                      <a:pt x="479" y="26"/>
                    </a:lnTo>
                    <a:lnTo>
                      <a:pt x="479" y="26"/>
                    </a:lnTo>
                    <a:lnTo>
                      <a:pt x="479" y="26"/>
                    </a:lnTo>
                    <a:lnTo>
                      <a:pt x="479" y="26"/>
                    </a:lnTo>
                    <a:lnTo>
                      <a:pt x="481" y="28"/>
                    </a:lnTo>
                    <a:lnTo>
                      <a:pt x="481" y="28"/>
                    </a:lnTo>
                    <a:lnTo>
                      <a:pt x="481" y="28"/>
                    </a:lnTo>
                    <a:lnTo>
                      <a:pt x="481" y="28"/>
                    </a:lnTo>
                    <a:lnTo>
                      <a:pt x="483" y="28"/>
                    </a:lnTo>
                    <a:lnTo>
                      <a:pt x="483" y="28"/>
                    </a:lnTo>
                    <a:lnTo>
                      <a:pt x="483" y="29"/>
                    </a:lnTo>
                    <a:lnTo>
                      <a:pt x="485" y="29"/>
                    </a:lnTo>
                    <a:lnTo>
                      <a:pt x="487" y="29"/>
                    </a:lnTo>
                    <a:lnTo>
                      <a:pt x="487" y="29"/>
                    </a:lnTo>
                    <a:lnTo>
                      <a:pt x="487" y="29"/>
                    </a:lnTo>
                    <a:lnTo>
                      <a:pt x="489" y="29"/>
                    </a:lnTo>
                    <a:lnTo>
                      <a:pt x="489" y="29"/>
                    </a:lnTo>
                    <a:lnTo>
                      <a:pt x="489" y="29"/>
                    </a:lnTo>
                    <a:lnTo>
                      <a:pt x="489" y="29"/>
                    </a:lnTo>
                    <a:lnTo>
                      <a:pt x="490" y="29"/>
                    </a:lnTo>
                    <a:lnTo>
                      <a:pt x="490" y="29"/>
                    </a:lnTo>
                    <a:lnTo>
                      <a:pt x="492" y="31"/>
                    </a:lnTo>
                    <a:lnTo>
                      <a:pt x="494" y="31"/>
                    </a:lnTo>
                    <a:lnTo>
                      <a:pt x="494" y="31"/>
                    </a:lnTo>
                    <a:lnTo>
                      <a:pt x="496" y="31"/>
                    </a:lnTo>
                    <a:lnTo>
                      <a:pt x="496" y="29"/>
                    </a:lnTo>
                    <a:lnTo>
                      <a:pt x="496" y="29"/>
                    </a:lnTo>
                    <a:lnTo>
                      <a:pt x="496" y="31"/>
                    </a:lnTo>
                    <a:lnTo>
                      <a:pt x="498" y="31"/>
                    </a:lnTo>
                    <a:lnTo>
                      <a:pt x="498" y="31"/>
                    </a:lnTo>
                    <a:lnTo>
                      <a:pt x="499" y="31"/>
                    </a:lnTo>
                    <a:lnTo>
                      <a:pt x="499" y="31"/>
                    </a:lnTo>
                    <a:lnTo>
                      <a:pt x="499" y="29"/>
                    </a:lnTo>
                    <a:lnTo>
                      <a:pt x="501" y="29"/>
                    </a:lnTo>
                    <a:lnTo>
                      <a:pt x="501" y="29"/>
                    </a:lnTo>
                    <a:lnTo>
                      <a:pt x="501" y="29"/>
                    </a:lnTo>
                    <a:lnTo>
                      <a:pt x="501" y="29"/>
                    </a:lnTo>
                    <a:lnTo>
                      <a:pt x="503" y="28"/>
                    </a:lnTo>
                    <a:lnTo>
                      <a:pt x="503" y="28"/>
                    </a:lnTo>
                    <a:lnTo>
                      <a:pt x="503" y="28"/>
                    </a:lnTo>
                    <a:lnTo>
                      <a:pt x="503" y="26"/>
                    </a:lnTo>
                    <a:lnTo>
                      <a:pt x="503" y="26"/>
                    </a:lnTo>
                    <a:lnTo>
                      <a:pt x="503" y="26"/>
                    </a:lnTo>
                    <a:lnTo>
                      <a:pt x="503" y="26"/>
                    </a:lnTo>
                    <a:lnTo>
                      <a:pt x="505" y="24"/>
                    </a:lnTo>
                    <a:lnTo>
                      <a:pt x="505" y="24"/>
                    </a:lnTo>
                    <a:lnTo>
                      <a:pt x="505" y="24"/>
                    </a:lnTo>
                    <a:lnTo>
                      <a:pt x="505" y="24"/>
                    </a:lnTo>
                    <a:lnTo>
                      <a:pt x="505" y="22"/>
                    </a:lnTo>
                    <a:lnTo>
                      <a:pt x="507" y="22"/>
                    </a:lnTo>
                    <a:lnTo>
                      <a:pt x="507" y="20"/>
                    </a:lnTo>
                    <a:lnTo>
                      <a:pt x="508" y="20"/>
                    </a:lnTo>
                    <a:lnTo>
                      <a:pt x="508" y="20"/>
                    </a:lnTo>
                    <a:lnTo>
                      <a:pt x="508" y="20"/>
                    </a:lnTo>
                    <a:lnTo>
                      <a:pt x="510" y="20"/>
                    </a:lnTo>
                    <a:lnTo>
                      <a:pt x="510" y="19"/>
                    </a:lnTo>
                    <a:lnTo>
                      <a:pt x="512" y="17"/>
                    </a:lnTo>
                    <a:lnTo>
                      <a:pt x="512" y="15"/>
                    </a:lnTo>
                    <a:lnTo>
                      <a:pt x="512" y="15"/>
                    </a:lnTo>
                    <a:lnTo>
                      <a:pt x="514" y="15"/>
                    </a:lnTo>
                    <a:lnTo>
                      <a:pt x="514" y="15"/>
                    </a:lnTo>
                    <a:lnTo>
                      <a:pt x="516" y="15"/>
                    </a:lnTo>
                    <a:lnTo>
                      <a:pt x="517" y="13"/>
                    </a:lnTo>
                    <a:lnTo>
                      <a:pt x="517" y="13"/>
                    </a:lnTo>
                    <a:lnTo>
                      <a:pt x="519" y="13"/>
                    </a:lnTo>
                    <a:lnTo>
                      <a:pt x="519" y="13"/>
                    </a:lnTo>
                    <a:lnTo>
                      <a:pt x="519" y="11"/>
                    </a:lnTo>
                    <a:lnTo>
                      <a:pt x="521" y="11"/>
                    </a:lnTo>
                    <a:lnTo>
                      <a:pt x="521" y="11"/>
                    </a:lnTo>
                    <a:lnTo>
                      <a:pt x="521" y="11"/>
                    </a:lnTo>
                    <a:lnTo>
                      <a:pt x="521" y="11"/>
                    </a:lnTo>
                    <a:lnTo>
                      <a:pt x="523" y="9"/>
                    </a:lnTo>
                    <a:lnTo>
                      <a:pt x="525" y="8"/>
                    </a:lnTo>
                    <a:lnTo>
                      <a:pt x="525" y="8"/>
                    </a:lnTo>
                    <a:lnTo>
                      <a:pt x="525" y="8"/>
                    </a:lnTo>
                    <a:lnTo>
                      <a:pt x="525" y="8"/>
                    </a:lnTo>
                    <a:lnTo>
                      <a:pt x="525" y="8"/>
                    </a:lnTo>
                    <a:lnTo>
                      <a:pt x="525" y="8"/>
                    </a:lnTo>
                    <a:lnTo>
                      <a:pt x="526" y="6"/>
                    </a:lnTo>
                    <a:lnTo>
                      <a:pt x="526" y="6"/>
                    </a:lnTo>
                    <a:lnTo>
                      <a:pt x="528" y="6"/>
                    </a:lnTo>
                    <a:lnTo>
                      <a:pt x="528" y="8"/>
                    </a:lnTo>
                    <a:lnTo>
                      <a:pt x="528" y="8"/>
                    </a:lnTo>
                    <a:lnTo>
                      <a:pt x="528" y="8"/>
                    </a:lnTo>
                    <a:lnTo>
                      <a:pt x="528" y="8"/>
                    </a:lnTo>
                    <a:lnTo>
                      <a:pt x="528" y="8"/>
                    </a:lnTo>
                    <a:lnTo>
                      <a:pt x="530" y="8"/>
                    </a:lnTo>
                    <a:lnTo>
                      <a:pt x="530" y="9"/>
                    </a:lnTo>
                    <a:lnTo>
                      <a:pt x="530" y="9"/>
                    </a:lnTo>
                    <a:lnTo>
                      <a:pt x="530" y="9"/>
                    </a:lnTo>
                    <a:lnTo>
                      <a:pt x="530" y="9"/>
                    </a:lnTo>
                    <a:lnTo>
                      <a:pt x="530" y="9"/>
                    </a:lnTo>
                    <a:lnTo>
                      <a:pt x="530" y="8"/>
                    </a:lnTo>
                    <a:lnTo>
                      <a:pt x="530" y="8"/>
                    </a:lnTo>
                    <a:lnTo>
                      <a:pt x="532" y="8"/>
                    </a:lnTo>
                    <a:lnTo>
                      <a:pt x="532" y="8"/>
                    </a:lnTo>
                    <a:lnTo>
                      <a:pt x="532" y="8"/>
                    </a:lnTo>
                    <a:lnTo>
                      <a:pt x="532" y="8"/>
                    </a:lnTo>
                    <a:lnTo>
                      <a:pt x="532" y="9"/>
                    </a:lnTo>
                    <a:lnTo>
                      <a:pt x="534" y="9"/>
                    </a:lnTo>
                    <a:lnTo>
                      <a:pt x="534" y="9"/>
                    </a:lnTo>
                    <a:lnTo>
                      <a:pt x="534" y="9"/>
                    </a:lnTo>
                    <a:lnTo>
                      <a:pt x="536" y="9"/>
                    </a:lnTo>
                    <a:lnTo>
                      <a:pt x="536" y="9"/>
                    </a:lnTo>
                    <a:lnTo>
                      <a:pt x="536" y="9"/>
                    </a:lnTo>
                    <a:lnTo>
                      <a:pt x="536" y="9"/>
                    </a:lnTo>
                    <a:lnTo>
                      <a:pt x="536" y="9"/>
                    </a:lnTo>
                    <a:lnTo>
                      <a:pt x="537" y="9"/>
                    </a:lnTo>
                    <a:lnTo>
                      <a:pt x="537" y="9"/>
                    </a:lnTo>
                    <a:lnTo>
                      <a:pt x="537" y="9"/>
                    </a:lnTo>
                    <a:lnTo>
                      <a:pt x="539" y="9"/>
                    </a:lnTo>
                    <a:lnTo>
                      <a:pt x="539" y="11"/>
                    </a:lnTo>
                    <a:lnTo>
                      <a:pt x="539" y="11"/>
                    </a:lnTo>
                    <a:lnTo>
                      <a:pt x="539" y="11"/>
                    </a:lnTo>
                    <a:lnTo>
                      <a:pt x="539" y="11"/>
                    </a:lnTo>
                    <a:lnTo>
                      <a:pt x="541" y="13"/>
                    </a:lnTo>
                    <a:lnTo>
                      <a:pt x="541" y="13"/>
                    </a:lnTo>
                    <a:lnTo>
                      <a:pt x="541" y="15"/>
                    </a:lnTo>
                    <a:lnTo>
                      <a:pt x="541" y="15"/>
                    </a:lnTo>
                    <a:lnTo>
                      <a:pt x="541" y="15"/>
                    </a:lnTo>
                    <a:lnTo>
                      <a:pt x="541" y="15"/>
                    </a:lnTo>
                    <a:lnTo>
                      <a:pt x="541" y="17"/>
                    </a:lnTo>
                    <a:lnTo>
                      <a:pt x="541" y="17"/>
                    </a:lnTo>
                    <a:lnTo>
                      <a:pt x="541" y="17"/>
                    </a:lnTo>
                    <a:lnTo>
                      <a:pt x="541" y="19"/>
                    </a:lnTo>
                    <a:lnTo>
                      <a:pt x="541" y="20"/>
                    </a:lnTo>
                    <a:lnTo>
                      <a:pt x="541" y="22"/>
                    </a:lnTo>
                    <a:lnTo>
                      <a:pt x="541" y="22"/>
                    </a:lnTo>
                    <a:lnTo>
                      <a:pt x="541" y="22"/>
                    </a:lnTo>
                    <a:lnTo>
                      <a:pt x="541" y="22"/>
                    </a:lnTo>
                    <a:lnTo>
                      <a:pt x="541" y="24"/>
                    </a:lnTo>
                    <a:lnTo>
                      <a:pt x="541" y="24"/>
                    </a:lnTo>
                    <a:lnTo>
                      <a:pt x="543" y="24"/>
                    </a:lnTo>
                    <a:lnTo>
                      <a:pt x="543" y="24"/>
                    </a:lnTo>
                    <a:lnTo>
                      <a:pt x="545" y="24"/>
                    </a:lnTo>
                    <a:lnTo>
                      <a:pt x="546" y="24"/>
                    </a:lnTo>
                    <a:lnTo>
                      <a:pt x="546" y="24"/>
                    </a:lnTo>
                    <a:lnTo>
                      <a:pt x="546" y="24"/>
                    </a:lnTo>
                    <a:lnTo>
                      <a:pt x="548" y="24"/>
                    </a:lnTo>
                    <a:lnTo>
                      <a:pt x="550" y="24"/>
                    </a:lnTo>
                    <a:lnTo>
                      <a:pt x="550" y="24"/>
                    </a:lnTo>
                    <a:lnTo>
                      <a:pt x="550" y="24"/>
                    </a:lnTo>
                    <a:lnTo>
                      <a:pt x="552" y="24"/>
                    </a:lnTo>
                    <a:lnTo>
                      <a:pt x="552" y="24"/>
                    </a:lnTo>
                    <a:lnTo>
                      <a:pt x="552" y="26"/>
                    </a:lnTo>
                    <a:lnTo>
                      <a:pt x="552" y="26"/>
                    </a:lnTo>
                    <a:lnTo>
                      <a:pt x="554" y="26"/>
                    </a:lnTo>
                    <a:lnTo>
                      <a:pt x="554" y="26"/>
                    </a:lnTo>
                    <a:lnTo>
                      <a:pt x="555" y="26"/>
                    </a:lnTo>
                    <a:lnTo>
                      <a:pt x="555" y="28"/>
                    </a:lnTo>
                    <a:lnTo>
                      <a:pt x="555" y="28"/>
                    </a:lnTo>
                    <a:lnTo>
                      <a:pt x="555" y="28"/>
                    </a:lnTo>
                    <a:lnTo>
                      <a:pt x="557" y="29"/>
                    </a:lnTo>
                    <a:lnTo>
                      <a:pt x="559" y="29"/>
                    </a:lnTo>
                    <a:lnTo>
                      <a:pt x="559" y="29"/>
                    </a:lnTo>
                    <a:lnTo>
                      <a:pt x="561" y="29"/>
                    </a:lnTo>
                    <a:lnTo>
                      <a:pt x="561" y="29"/>
                    </a:lnTo>
                    <a:lnTo>
                      <a:pt x="561" y="29"/>
                    </a:lnTo>
                    <a:lnTo>
                      <a:pt x="563" y="29"/>
                    </a:lnTo>
                    <a:lnTo>
                      <a:pt x="563" y="29"/>
                    </a:lnTo>
                    <a:lnTo>
                      <a:pt x="564" y="29"/>
                    </a:lnTo>
                    <a:lnTo>
                      <a:pt x="564" y="31"/>
                    </a:lnTo>
                    <a:lnTo>
                      <a:pt x="564" y="31"/>
                    </a:lnTo>
                    <a:lnTo>
                      <a:pt x="564" y="31"/>
                    </a:lnTo>
                    <a:lnTo>
                      <a:pt x="566" y="31"/>
                    </a:lnTo>
                    <a:lnTo>
                      <a:pt x="566" y="31"/>
                    </a:lnTo>
                    <a:lnTo>
                      <a:pt x="568" y="31"/>
                    </a:lnTo>
                    <a:lnTo>
                      <a:pt x="568" y="31"/>
                    </a:lnTo>
                    <a:lnTo>
                      <a:pt x="568" y="31"/>
                    </a:lnTo>
                    <a:lnTo>
                      <a:pt x="570" y="31"/>
                    </a:lnTo>
                    <a:lnTo>
                      <a:pt x="572" y="33"/>
                    </a:lnTo>
                    <a:lnTo>
                      <a:pt x="572" y="33"/>
                    </a:lnTo>
                    <a:lnTo>
                      <a:pt x="572" y="35"/>
                    </a:lnTo>
                    <a:lnTo>
                      <a:pt x="572" y="35"/>
                    </a:lnTo>
                    <a:lnTo>
                      <a:pt x="572" y="35"/>
                    </a:lnTo>
                    <a:lnTo>
                      <a:pt x="574" y="35"/>
                    </a:lnTo>
                    <a:lnTo>
                      <a:pt x="574" y="37"/>
                    </a:lnTo>
                    <a:lnTo>
                      <a:pt x="575" y="37"/>
                    </a:lnTo>
                    <a:lnTo>
                      <a:pt x="575" y="37"/>
                    </a:lnTo>
                    <a:lnTo>
                      <a:pt x="577" y="38"/>
                    </a:lnTo>
                    <a:lnTo>
                      <a:pt x="577" y="38"/>
                    </a:lnTo>
                    <a:lnTo>
                      <a:pt x="579" y="38"/>
                    </a:lnTo>
                    <a:lnTo>
                      <a:pt x="579" y="38"/>
                    </a:lnTo>
                    <a:lnTo>
                      <a:pt x="581" y="38"/>
                    </a:lnTo>
                    <a:lnTo>
                      <a:pt x="581" y="40"/>
                    </a:lnTo>
                    <a:lnTo>
                      <a:pt x="583" y="40"/>
                    </a:lnTo>
                    <a:lnTo>
                      <a:pt x="583" y="42"/>
                    </a:lnTo>
                    <a:lnTo>
                      <a:pt x="583" y="42"/>
                    </a:lnTo>
                    <a:lnTo>
                      <a:pt x="584" y="42"/>
                    </a:lnTo>
                    <a:lnTo>
                      <a:pt x="584" y="42"/>
                    </a:lnTo>
                    <a:lnTo>
                      <a:pt x="584" y="42"/>
                    </a:lnTo>
                    <a:lnTo>
                      <a:pt x="586" y="42"/>
                    </a:lnTo>
                    <a:lnTo>
                      <a:pt x="586" y="44"/>
                    </a:lnTo>
                    <a:lnTo>
                      <a:pt x="586" y="44"/>
                    </a:lnTo>
                    <a:lnTo>
                      <a:pt x="586" y="46"/>
                    </a:lnTo>
                    <a:lnTo>
                      <a:pt x="586" y="46"/>
                    </a:lnTo>
                    <a:lnTo>
                      <a:pt x="586" y="47"/>
                    </a:lnTo>
                    <a:lnTo>
                      <a:pt x="586" y="47"/>
                    </a:lnTo>
                    <a:lnTo>
                      <a:pt x="586" y="47"/>
                    </a:lnTo>
                    <a:lnTo>
                      <a:pt x="586" y="47"/>
                    </a:lnTo>
                    <a:lnTo>
                      <a:pt x="586" y="47"/>
                    </a:lnTo>
                    <a:lnTo>
                      <a:pt x="588" y="47"/>
                    </a:lnTo>
                    <a:lnTo>
                      <a:pt x="588" y="49"/>
                    </a:lnTo>
                    <a:lnTo>
                      <a:pt x="586" y="49"/>
                    </a:lnTo>
                    <a:lnTo>
                      <a:pt x="586" y="49"/>
                    </a:lnTo>
                    <a:lnTo>
                      <a:pt x="586" y="49"/>
                    </a:lnTo>
                    <a:lnTo>
                      <a:pt x="586" y="49"/>
                    </a:lnTo>
                    <a:lnTo>
                      <a:pt x="584" y="51"/>
                    </a:lnTo>
                    <a:lnTo>
                      <a:pt x="583" y="51"/>
                    </a:lnTo>
                    <a:lnTo>
                      <a:pt x="583" y="51"/>
                    </a:lnTo>
                    <a:lnTo>
                      <a:pt x="581" y="51"/>
                    </a:lnTo>
                    <a:lnTo>
                      <a:pt x="581" y="51"/>
                    </a:lnTo>
                    <a:lnTo>
                      <a:pt x="579" y="51"/>
                    </a:lnTo>
                    <a:lnTo>
                      <a:pt x="579" y="51"/>
                    </a:lnTo>
                    <a:lnTo>
                      <a:pt x="577" y="51"/>
                    </a:lnTo>
                    <a:lnTo>
                      <a:pt x="577" y="51"/>
                    </a:lnTo>
                    <a:lnTo>
                      <a:pt x="577" y="51"/>
                    </a:lnTo>
                    <a:lnTo>
                      <a:pt x="577" y="53"/>
                    </a:lnTo>
                    <a:lnTo>
                      <a:pt x="575" y="53"/>
                    </a:lnTo>
                    <a:lnTo>
                      <a:pt x="575" y="53"/>
                    </a:lnTo>
                    <a:lnTo>
                      <a:pt x="575" y="55"/>
                    </a:lnTo>
                    <a:lnTo>
                      <a:pt x="575" y="55"/>
                    </a:lnTo>
                    <a:lnTo>
                      <a:pt x="574" y="55"/>
                    </a:lnTo>
                    <a:lnTo>
                      <a:pt x="574" y="57"/>
                    </a:lnTo>
                    <a:lnTo>
                      <a:pt x="574" y="57"/>
                    </a:lnTo>
                    <a:lnTo>
                      <a:pt x="574" y="57"/>
                    </a:lnTo>
                    <a:lnTo>
                      <a:pt x="574" y="57"/>
                    </a:lnTo>
                    <a:lnTo>
                      <a:pt x="574" y="57"/>
                    </a:lnTo>
                    <a:lnTo>
                      <a:pt x="575" y="58"/>
                    </a:lnTo>
                    <a:lnTo>
                      <a:pt x="575" y="58"/>
                    </a:lnTo>
                    <a:lnTo>
                      <a:pt x="577" y="60"/>
                    </a:lnTo>
                    <a:lnTo>
                      <a:pt x="577" y="60"/>
                    </a:lnTo>
                    <a:lnTo>
                      <a:pt x="579" y="62"/>
                    </a:lnTo>
                    <a:lnTo>
                      <a:pt x="579" y="62"/>
                    </a:lnTo>
                    <a:lnTo>
                      <a:pt x="581" y="62"/>
                    </a:lnTo>
                    <a:lnTo>
                      <a:pt x="581" y="62"/>
                    </a:lnTo>
                    <a:lnTo>
                      <a:pt x="583" y="64"/>
                    </a:lnTo>
                    <a:lnTo>
                      <a:pt x="583" y="64"/>
                    </a:lnTo>
                    <a:lnTo>
                      <a:pt x="583" y="64"/>
                    </a:lnTo>
                    <a:lnTo>
                      <a:pt x="584" y="64"/>
                    </a:lnTo>
                    <a:lnTo>
                      <a:pt x="584" y="64"/>
                    </a:lnTo>
                    <a:lnTo>
                      <a:pt x="586" y="66"/>
                    </a:lnTo>
                    <a:lnTo>
                      <a:pt x="586" y="66"/>
                    </a:lnTo>
                    <a:lnTo>
                      <a:pt x="586" y="66"/>
                    </a:lnTo>
                    <a:lnTo>
                      <a:pt x="588" y="66"/>
                    </a:lnTo>
                    <a:lnTo>
                      <a:pt x="588" y="66"/>
                    </a:lnTo>
                    <a:lnTo>
                      <a:pt x="590" y="66"/>
                    </a:lnTo>
                    <a:lnTo>
                      <a:pt x="590" y="66"/>
                    </a:lnTo>
                    <a:lnTo>
                      <a:pt x="590" y="66"/>
                    </a:lnTo>
                    <a:lnTo>
                      <a:pt x="592" y="67"/>
                    </a:lnTo>
                    <a:lnTo>
                      <a:pt x="592" y="67"/>
                    </a:lnTo>
                    <a:lnTo>
                      <a:pt x="592" y="67"/>
                    </a:lnTo>
                    <a:lnTo>
                      <a:pt x="592" y="67"/>
                    </a:lnTo>
                    <a:lnTo>
                      <a:pt x="592" y="67"/>
                    </a:lnTo>
                    <a:lnTo>
                      <a:pt x="593" y="69"/>
                    </a:lnTo>
                    <a:lnTo>
                      <a:pt x="593" y="69"/>
                    </a:lnTo>
                    <a:lnTo>
                      <a:pt x="593" y="73"/>
                    </a:lnTo>
                    <a:lnTo>
                      <a:pt x="593" y="73"/>
                    </a:lnTo>
                    <a:lnTo>
                      <a:pt x="593" y="73"/>
                    </a:lnTo>
                    <a:lnTo>
                      <a:pt x="593" y="73"/>
                    </a:lnTo>
                    <a:lnTo>
                      <a:pt x="593" y="73"/>
                    </a:lnTo>
                    <a:lnTo>
                      <a:pt x="593" y="75"/>
                    </a:lnTo>
                    <a:lnTo>
                      <a:pt x="593" y="75"/>
                    </a:lnTo>
                    <a:lnTo>
                      <a:pt x="593" y="75"/>
                    </a:lnTo>
                    <a:lnTo>
                      <a:pt x="593" y="75"/>
                    </a:lnTo>
                    <a:lnTo>
                      <a:pt x="593" y="75"/>
                    </a:lnTo>
                    <a:lnTo>
                      <a:pt x="593" y="76"/>
                    </a:lnTo>
                    <a:lnTo>
                      <a:pt x="593" y="76"/>
                    </a:lnTo>
                    <a:lnTo>
                      <a:pt x="593" y="76"/>
                    </a:lnTo>
                    <a:lnTo>
                      <a:pt x="593" y="78"/>
                    </a:lnTo>
                    <a:lnTo>
                      <a:pt x="593" y="78"/>
                    </a:lnTo>
                    <a:lnTo>
                      <a:pt x="593" y="78"/>
                    </a:lnTo>
                    <a:lnTo>
                      <a:pt x="592" y="78"/>
                    </a:lnTo>
                    <a:lnTo>
                      <a:pt x="592" y="78"/>
                    </a:lnTo>
                    <a:lnTo>
                      <a:pt x="592" y="78"/>
                    </a:lnTo>
                    <a:lnTo>
                      <a:pt x="592" y="78"/>
                    </a:lnTo>
                    <a:lnTo>
                      <a:pt x="592" y="78"/>
                    </a:lnTo>
                    <a:lnTo>
                      <a:pt x="590" y="78"/>
                    </a:lnTo>
                    <a:lnTo>
                      <a:pt x="590" y="78"/>
                    </a:lnTo>
                    <a:lnTo>
                      <a:pt x="590" y="78"/>
                    </a:lnTo>
                    <a:lnTo>
                      <a:pt x="590" y="76"/>
                    </a:lnTo>
                    <a:lnTo>
                      <a:pt x="590" y="76"/>
                    </a:lnTo>
                    <a:lnTo>
                      <a:pt x="588" y="76"/>
                    </a:lnTo>
                    <a:lnTo>
                      <a:pt x="588" y="76"/>
                    </a:lnTo>
                    <a:lnTo>
                      <a:pt x="586" y="76"/>
                    </a:lnTo>
                    <a:lnTo>
                      <a:pt x="584" y="76"/>
                    </a:lnTo>
                    <a:lnTo>
                      <a:pt x="584" y="76"/>
                    </a:lnTo>
                    <a:lnTo>
                      <a:pt x="583" y="76"/>
                    </a:lnTo>
                    <a:lnTo>
                      <a:pt x="583" y="78"/>
                    </a:lnTo>
                    <a:lnTo>
                      <a:pt x="583" y="78"/>
                    </a:lnTo>
                    <a:lnTo>
                      <a:pt x="581" y="78"/>
                    </a:lnTo>
                    <a:lnTo>
                      <a:pt x="581" y="78"/>
                    </a:lnTo>
                    <a:lnTo>
                      <a:pt x="581" y="78"/>
                    </a:lnTo>
                    <a:lnTo>
                      <a:pt x="581" y="78"/>
                    </a:lnTo>
                    <a:lnTo>
                      <a:pt x="579" y="78"/>
                    </a:lnTo>
                    <a:lnTo>
                      <a:pt x="579" y="78"/>
                    </a:lnTo>
                    <a:lnTo>
                      <a:pt x="579" y="78"/>
                    </a:lnTo>
                    <a:lnTo>
                      <a:pt x="579" y="78"/>
                    </a:lnTo>
                    <a:lnTo>
                      <a:pt x="579" y="78"/>
                    </a:lnTo>
                    <a:lnTo>
                      <a:pt x="579" y="78"/>
                    </a:lnTo>
                    <a:lnTo>
                      <a:pt x="577" y="78"/>
                    </a:lnTo>
                    <a:lnTo>
                      <a:pt x="577" y="78"/>
                    </a:lnTo>
                    <a:lnTo>
                      <a:pt x="577" y="78"/>
                    </a:lnTo>
                    <a:lnTo>
                      <a:pt x="575" y="78"/>
                    </a:lnTo>
                    <a:lnTo>
                      <a:pt x="575" y="76"/>
                    </a:lnTo>
                    <a:lnTo>
                      <a:pt x="575" y="76"/>
                    </a:lnTo>
                    <a:lnTo>
                      <a:pt x="574" y="76"/>
                    </a:lnTo>
                    <a:lnTo>
                      <a:pt x="574" y="76"/>
                    </a:lnTo>
                    <a:lnTo>
                      <a:pt x="574" y="76"/>
                    </a:lnTo>
                    <a:lnTo>
                      <a:pt x="574" y="76"/>
                    </a:lnTo>
                    <a:lnTo>
                      <a:pt x="574" y="76"/>
                    </a:lnTo>
                    <a:lnTo>
                      <a:pt x="574" y="76"/>
                    </a:lnTo>
                    <a:lnTo>
                      <a:pt x="572" y="76"/>
                    </a:lnTo>
                    <a:lnTo>
                      <a:pt x="574" y="76"/>
                    </a:lnTo>
                    <a:lnTo>
                      <a:pt x="574" y="78"/>
                    </a:lnTo>
                    <a:lnTo>
                      <a:pt x="574" y="78"/>
                    </a:lnTo>
                    <a:lnTo>
                      <a:pt x="574" y="78"/>
                    </a:lnTo>
                    <a:lnTo>
                      <a:pt x="572" y="78"/>
                    </a:lnTo>
                    <a:lnTo>
                      <a:pt x="572" y="78"/>
                    </a:lnTo>
                    <a:lnTo>
                      <a:pt x="572" y="78"/>
                    </a:lnTo>
                    <a:lnTo>
                      <a:pt x="572" y="78"/>
                    </a:lnTo>
                    <a:lnTo>
                      <a:pt x="572" y="78"/>
                    </a:lnTo>
                    <a:lnTo>
                      <a:pt x="570" y="80"/>
                    </a:lnTo>
                    <a:lnTo>
                      <a:pt x="570" y="80"/>
                    </a:lnTo>
                    <a:lnTo>
                      <a:pt x="570" y="80"/>
                    </a:lnTo>
                    <a:lnTo>
                      <a:pt x="570" y="80"/>
                    </a:lnTo>
                    <a:lnTo>
                      <a:pt x="570" y="80"/>
                    </a:lnTo>
                    <a:lnTo>
                      <a:pt x="568" y="80"/>
                    </a:lnTo>
                    <a:lnTo>
                      <a:pt x="568" y="80"/>
                    </a:lnTo>
                    <a:lnTo>
                      <a:pt x="568" y="82"/>
                    </a:lnTo>
                    <a:lnTo>
                      <a:pt x="568" y="82"/>
                    </a:lnTo>
                    <a:lnTo>
                      <a:pt x="563" y="84"/>
                    </a:lnTo>
                    <a:lnTo>
                      <a:pt x="563" y="85"/>
                    </a:lnTo>
                    <a:lnTo>
                      <a:pt x="561" y="85"/>
                    </a:lnTo>
                    <a:lnTo>
                      <a:pt x="561" y="85"/>
                    </a:lnTo>
                    <a:lnTo>
                      <a:pt x="559" y="85"/>
                    </a:lnTo>
                    <a:lnTo>
                      <a:pt x="557" y="85"/>
                    </a:lnTo>
                    <a:lnTo>
                      <a:pt x="557" y="85"/>
                    </a:lnTo>
                    <a:lnTo>
                      <a:pt x="555" y="87"/>
                    </a:lnTo>
                    <a:lnTo>
                      <a:pt x="555" y="87"/>
                    </a:lnTo>
                    <a:lnTo>
                      <a:pt x="555" y="87"/>
                    </a:lnTo>
                    <a:lnTo>
                      <a:pt x="555" y="87"/>
                    </a:lnTo>
                    <a:lnTo>
                      <a:pt x="554" y="87"/>
                    </a:lnTo>
                    <a:lnTo>
                      <a:pt x="554" y="87"/>
                    </a:lnTo>
                    <a:lnTo>
                      <a:pt x="554" y="87"/>
                    </a:lnTo>
                    <a:lnTo>
                      <a:pt x="554" y="87"/>
                    </a:lnTo>
                    <a:lnTo>
                      <a:pt x="554" y="87"/>
                    </a:lnTo>
                    <a:lnTo>
                      <a:pt x="554" y="89"/>
                    </a:lnTo>
                    <a:lnTo>
                      <a:pt x="554" y="89"/>
                    </a:lnTo>
                    <a:lnTo>
                      <a:pt x="554" y="89"/>
                    </a:lnTo>
                    <a:lnTo>
                      <a:pt x="554" y="89"/>
                    </a:lnTo>
                    <a:lnTo>
                      <a:pt x="554" y="89"/>
                    </a:lnTo>
                    <a:lnTo>
                      <a:pt x="554" y="89"/>
                    </a:lnTo>
                    <a:lnTo>
                      <a:pt x="554" y="91"/>
                    </a:lnTo>
                    <a:lnTo>
                      <a:pt x="554" y="91"/>
                    </a:lnTo>
                    <a:lnTo>
                      <a:pt x="554" y="91"/>
                    </a:lnTo>
                    <a:lnTo>
                      <a:pt x="554" y="91"/>
                    </a:lnTo>
                    <a:lnTo>
                      <a:pt x="554" y="91"/>
                    </a:lnTo>
                    <a:lnTo>
                      <a:pt x="555" y="91"/>
                    </a:lnTo>
                    <a:lnTo>
                      <a:pt x="555" y="91"/>
                    </a:lnTo>
                    <a:lnTo>
                      <a:pt x="555" y="93"/>
                    </a:lnTo>
                    <a:lnTo>
                      <a:pt x="555" y="93"/>
                    </a:lnTo>
                    <a:lnTo>
                      <a:pt x="555" y="93"/>
                    </a:lnTo>
                    <a:lnTo>
                      <a:pt x="555" y="93"/>
                    </a:lnTo>
                    <a:lnTo>
                      <a:pt x="555" y="93"/>
                    </a:lnTo>
                    <a:lnTo>
                      <a:pt x="555" y="93"/>
                    </a:lnTo>
                    <a:lnTo>
                      <a:pt x="555" y="94"/>
                    </a:lnTo>
                    <a:lnTo>
                      <a:pt x="555" y="94"/>
                    </a:lnTo>
                    <a:lnTo>
                      <a:pt x="557" y="94"/>
                    </a:lnTo>
                    <a:lnTo>
                      <a:pt x="557" y="94"/>
                    </a:lnTo>
                    <a:lnTo>
                      <a:pt x="557" y="94"/>
                    </a:lnTo>
                    <a:lnTo>
                      <a:pt x="557" y="94"/>
                    </a:lnTo>
                    <a:lnTo>
                      <a:pt x="557" y="96"/>
                    </a:lnTo>
                    <a:lnTo>
                      <a:pt x="557" y="96"/>
                    </a:lnTo>
                    <a:lnTo>
                      <a:pt x="559" y="96"/>
                    </a:lnTo>
                    <a:lnTo>
                      <a:pt x="559" y="96"/>
                    </a:lnTo>
                    <a:lnTo>
                      <a:pt x="559" y="96"/>
                    </a:lnTo>
                    <a:lnTo>
                      <a:pt x="561" y="98"/>
                    </a:lnTo>
                    <a:lnTo>
                      <a:pt x="563" y="98"/>
                    </a:lnTo>
                    <a:lnTo>
                      <a:pt x="563" y="98"/>
                    </a:lnTo>
                    <a:lnTo>
                      <a:pt x="563" y="98"/>
                    </a:lnTo>
                    <a:lnTo>
                      <a:pt x="564" y="100"/>
                    </a:lnTo>
                    <a:lnTo>
                      <a:pt x="566" y="100"/>
                    </a:lnTo>
                    <a:lnTo>
                      <a:pt x="566" y="100"/>
                    </a:lnTo>
                    <a:lnTo>
                      <a:pt x="566" y="100"/>
                    </a:lnTo>
                    <a:lnTo>
                      <a:pt x="566" y="100"/>
                    </a:lnTo>
                    <a:lnTo>
                      <a:pt x="568" y="100"/>
                    </a:lnTo>
                    <a:lnTo>
                      <a:pt x="568" y="100"/>
                    </a:lnTo>
                    <a:lnTo>
                      <a:pt x="568" y="100"/>
                    </a:lnTo>
                    <a:lnTo>
                      <a:pt x="570" y="100"/>
                    </a:lnTo>
                    <a:lnTo>
                      <a:pt x="572" y="100"/>
                    </a:lnTo>
                    <a:lnTo>
                      <a:pt x="572" y="100"/>
                    </a:lnTo>
                    <a:lnTo>
                      <a:pt x="572" y="100"/>
                    </a:lnTo>
                    <a:lnTo>
                      <a:pt x="574" y="98"/>
                    </a:lnTo>
                    <a:lnTo>
                      <a:pt x="574" y="98"/>
                    </a:lnTo>
                    <a:lnTo>
                      <a:pt x="574" y="98"/>
                    </a:lnTo>
                    <a:lnTo>
                      <a:pt x="574" y="98"/>
                    </a:lnTo>
                    <a:lnTo>
                      <a:pt x="575" y="98"/>
                    </a:lnTo>
                    <a:lnTo>
                      <a:pt x="575" y="98"/>
                    </a:lnTo>
                    <a:lnTo>
                      <a:pt x="577" y="98"/>
                    </a:lnTo>
                    <a:lnTo>
                      <a:pt x="577" y="98"/>
                    </a:lnTo>
                    <a:lnTo>
                      <a:pt x="577" y="98"/>
                    </a:lnTo>
                    <a:lnTo>
                      <a:pt x="577" y="100"/>
                    </a:lnTo>
                    <a:lnTo>
                      <a:pt x="577" y="100"/>
                    </a:lnTo>
                    <a:lnTo>
                      <a:pt x="577" y="100"/>
                    </a:lnTo>
                    <a:lnTo>
                      <a:pt x="577" y="100"/>
                    </a:lnTo>
                    <a:lnTo>
                      <a:pt x="577" y="102"/>
                    </a:lnTo>
                    <a:lnTo>
                      <a:pt x="577" y="102"/>
                    </a:lnTo>
                    <a:lnTo>
                      <a:pt x="577" y="102"/>
                    </a:lnTo>
                    <a:lnTo>
                      <a:pt x="577" y="102"/>
                    </a:lnTo>
                    <a:lnTo>
                      <a:pt x="577" y="104"/>
                    </a:lnTo>
                    <a:lnTo>
                      <a:pt x="577" y="104"/>
                    </a:lnTo>
                    <a:lnTo>
                      <a:pt x="577" y="104"/>
                    </a:lnTo>
                    <a:lnTo>
                      <a:pt x="577" y="104"/>
                    </a:lnTo>
                    <a:lnTo>
                      <a:pt x="577" y="104"/>
                    </a:lnTo>
                    <a:lnTo>
                      <a:pt x="579" y="104"/>
                    </a:lnTo>
                    <a:lnTo>
                      <a:pt x="579" y="104"/>
                    </a:lnTo>
                    <a:lnTo>
                      <a:pt x="581" y="104"/>
                    </a:lnTo>
                    <a:lnTo>
                      <a:pt x="581" y="104"/>
                    </a:lnTo>
                    <a:lnTo>
                      <a:pt x="581" y="104"/>
                    </a:lnTo>
                    <a:lnTo>
                      <a:pt x="583" y="104"/>
                    </a:lnTo>
                    <a:lnTo>
                      <a:pt x="583" y="105"/>
                    </a:lnTo>
                    <a:lnTo>
                      <a:pt x="584" y="105"/>
                    </a:lnTo>
                    <a:lnTo>
                      <a:pt x="584" y="105"/>
                    </a:lnTo>
                    <a:lnTo>
                      <a:pt x="586" y="105"/>
                    </a:lnTo>
                    <a:lnTo>
                      <a:pt x="586" y="105"/>
                    </a:lnTo>
                    <a:lnTo>
                      <a:pt x="588" y="105"/>
                    </a:lnTo>
                    <a:lnTo>
                      <a:pt x="588" y="105"/>
                    </a:lnTo>
                    <a:lnTo>
                      <a:pt x="588" y="105"/>
                    </a:lnTo>
                    <a:lnTo>
                      <a:pt x="588" y="105"/>
                    </a:lnTo>
                    <a:lnTo>
                      <a:pt x="590" y="107"/>
                    </a:lnTo>
                    <a:lnTo>
                      <a:pt x="590" y="107"/>
                    </a:lnTo>
                    <a:lnTo>
                      <a:pt x="590" y="107"/>
                    </a:lnTo>
                    <a:lnTo>
                      <a:pt x="590" y="107"/>
                    </a:lnTo>
                    <a:lnTo>
                      <a:pt x="590" y="107"/>
                    </a:lnTo>
                    <a:lnTo>
                      <a:pt x="590" y="109"/>
                    </a:lnTo>
                    <a:lnTo>
                      <a:pt x="588" y="109"/>
                    </a:lnTo>
                    <a:lnTo>
                      <a:pt x="588" y="109"/>
                    </a:lnTo>
                    <a:lnTo>
                      <a:pt x="588" y="109"/>
                    </a:lnTo>
                    <a:lnTo>
                      <a:pt x="588" y="109"/>
                    </a:lnTo>
                    <a:lnTo>
                      <a:pt x="590" y="109"/>
                    </a:lnTo>
                    <a:lnTo>
                      <a:pt x="590" y="109"/>
                    </a:lnTo>
                    <a:lnTo>
                      <a:pt x="590" y="109"/>
                    </a:lnTo>
                    <a:lnTo>
                      <a:pt x="592" y="111"/>
                    </a:lnTo>
                    <a:lnTo>
                      <a:pt x="592" y="111"/>
                    </a:lnTo>
                    <a:lnTo>
                      <a:pt x="593" y="111"/>
                    </a:lnTo>
                    <a:lnTo>
                      <a:pt x="593" y="111"/>
                    </a:lnTo>
                    <a:lnTo>
                      <a:pt x="593" y="113"/>
                    </a:lnTo>
                    <a:lnTo>
                      <a:pt x="593" y="113"/>
                    </a:lnTo>
                    <a:lnTo>
                      <a:pt x="593" y="113"/>
                    </a:lnTo>
                    <a:lnTo>
                      <a:pt x="592" y="113"/>
                    </a:lnTo>
                    <a:lnTo>
                      <a:pt x="592" y="113"/>
                    </a:lnTo>
                    <a:lnTo>
                      <a:pt x="592" y="113"/>
                    </a:lnTo>
                    <a:lnTo>
                      <a:pt x="592" y="113"/>
                    </a:lnTo>
                    <a:lnTo>
                      <a:pt x="592" y="114"/>
                    </a:lnTo>
                    <a:lnTo>
                      <a:pt x="592" y="114"/>
                    </a:lnTo>
                    <a:lnTo>
                      <a:pt x="592" y="114"/>
                    </a:lnTo>
                    <a:lnTo>
                      <a:pt x="592" y="114"/>
                    </a:lnTo>
                    <a:lnTo>
                      <a:pt x="590" y="114"/>
                    </a:lnTo>
                    <a:lnTo>
                      <a:pt x="590" y="114"/>
                    </a:lnTo>
                    <a:lnTo>
                      <a:pt x="590" y="116"/>
                    </a:lnTo>
                    <a:lnTo>
                      <a:pt x="590" y="116"/>
                    </a:lnTo>
                    <a:lnTo>
                      <a:pt x="590" y="116"/>
                    </a:lnTo>
                    <a:lnTo>
                      <a:pt x="590" y="116"/>
                    </a:lnTo>
                    <a:lnTo>
                      <a:pt x="590" y="118"/>
                    </a:lnTo>
                    <a:lnTo>
                      <a:pt x="590" y="118"/>
                    </a:lnTo>
                    <a:lnTo>
                      <a:pt x="590" y="120"/>
                    </a:lnTo>
                    <a:lnTo>
                      <a:pt x="588" y="120"/>
                    </a:lnTo>
                    <a:lnTo>
                      <a:pt x="588" y="120"/>
                    </a:lnTo>
                    <a:lnTo>
                      <a:pt x="588" y="120"/>
                    </a:lnTo>
                    <a:lnTo>
                      <a:pt x="588" y="120"/>
                    </a:lnTo>
                    <a:lnTo>
                      <a:pt x="588" y="120"/>
                    </a:lnTo>
                    <a:lnTo>
                      <a:pt x="588" y="122"/>
                    </a:lnTo>
                    <a:lnTo>
                      <a:pt x="588" y="123"/>
                    </a:lnTo>
                    <a:lnTo>
                      <a:pt x="588" y="123"/>
                    </a:lnTo>
                    <a:lnTo>
                      <a:pt x="588" y="123"/>
                    </a:lnTo>
                    <a:lnTo>
                      <a:pt x="588" y="123"/>
                    </a:lnTo>
                    <a:lnTo>
                      <a:pt x="588" y="123"/>
                    </a:lnTo>
                    <a:lnTo>
                      <a:pt x="588" y="127"/>
                    </a:lnTo>
                    <a:lnTo>
                      <a:pt x="588" y="127"/>
                    </a:lnTo>
                    <a:lnTo>
                      <a:pt x="590" y="127"/>
                    </a:lnTo>
                    <a:lnTo>
                      <a:pt x="590" y="127"/>
                    </a:lnTo>
                    <a:lnTo>
                      <a:pt x="590" y="129"/>
                    </a:lnTo>
                    <a:lnTo>
                      <a:pt x="590" y="129"/>
                    </a:lnTo>
                    <a:lnTo>
                      <a:pt x="590" y="129"/>
                    </a:lnTo>
                    <a:lnTo>
                      <a:pt x="590" y="129"/>
                    </a:lnTo>
                    <a:lnTo>
                      <a:pt x="590" y="131"/>
                    </a:lnTo>
                    <a:lnTo>
                      <a:pt x="590" y="131"/>
                    </a:lnTo>
                    <a:lnTo>
                      <a:pt x="590" y="132"/>
                    </a:lnTo>
                    <a:lnTo>
                      <a:pt x="588" y="132"/>
                    </a:lnTo>
                    <a:lnTo>
                      <a:pt x="588" y="132"/>
                    </a:lnTo>
                    <a:lnTo>
                      <a:pt x="588" y="132"/>
                    </a:lnTo>
                    <a:lnTo>
                      <a:pt x="588" y="132"/>
                    </a:lnTo>
                    <a:lnTo>
                      <a:pt x="588" y="134"/>
                    </a:lnTo>
                    <a:lnTo>
                      <a:pt x="588" y="134"/>
                    </a:lnTo>
                    <a:lnTo>
                      <a:pt x="588" y="134"/>
                    </a:lnTo>
                    <a:lnTo>
                      <a:pt x="588" y="136"/>
                    </a:lnTo>
                    <a:lnTo>
                      <a:pt x="588" y="136"/>
                    </a:lnTo>
                    <a:lnTo>
                      <a:pt x="588" y="136"/>
                    </a:lnTo>
                    <a:lnTo>
                      <a:pt x="588" y="136"/>
                    </a:lnTo>
                    <a:lnTo>
                      <a:pt x="590" y="138"/>
                    </a:lnTo>
                    <a:lnTo>
                      <a:pt x="590" y="138"/>
                    </a:lnTo>
                    <a:lnTo>
                      <a:pt x="592" y="140"/>
                    </a:lnTo>
                    <a:lnTo>
                      <a:pt x="592" y="140"/>
                    </a:lnTo>
                    <a:lnTo>
                      <a:pt x="593" y="142"/>
                    </a:lnTo>
                    <a:lnTo>
                      <a:pt x="593" y="142"/>
                    </a:lnTo>
                    <a:lnTo>
                      <a:pt x="593" y="142"/>
                    </a:lnTo>
                    <a:lnTo>
                      <a:pt x="595" y="142"/>
                    </a:lnTo>
                    <a:lnTo>
                      <a:pt x="595" y="142"/>
                    </a:lnTo>
                    <a:lnTo>
                      <a:pt x="595" y="142"/>
                    </a:lnTo>
                    <a:lnTo>
                      <a:pt x="595" y="143"/>
                    </a:lnTo>
                    <a:lnTo>
                      <a:pt x="595" y="143"/>
                    </a:lnTo>
                    <a:lnTo>
                      <a:pt x="595" y="145"/>
                    </a:lnTo>
                    <a:lnTo>
                      <a:pt x="595" y="145"/>
                    </a:lnTo>
                    <a:lnTo>
                      <a:pt x="597" y="145"/>
                    </a:lnTo>
                    <a:lnTo>
                      <a:pt x="597" y="147"/>
                    </a:lnTo>
                    <a:lnTo>
                      <a:pt x="599" y="147"/>
                    </a:lnTo>
                    <a:lnTo>
                      <a:pt x="599" y="147"/>
                    </a:lnTo>
                    <a:lnTo>
                      <a:pt x="599" y="147"/>
                    </a:lnTo>
                    <a:lnTo>
                      <a:pt x="599" y="147"/>
                    </a:lnTo>
                    <a:lnTo>
                      <a:pt x="599" y="147"/>
                    </a:lnTo>
                    <a:lnTo>
                      <a:pt x="599" y="149"/>
                    </a:lnTo>
                    <a:lnTo>
                      <a:pt x="599" y="149"/>
                    </a:lnTo>
                    <a:lnTo>
                      <a:pt x="599" y="149"/>
                    </a:lnTo>
                    <a:lnTo>
                      <a:pt x="599" y="149"/>
                    </a:lnTo>
                    <a:lnTo>
                      <a:pt x="599" y="149"/>
                    </a:lnTo>
                    <a:lnTo>
                      <a:pt x="599" y="149"/>
                    </a:lnTo>
                    <a:lnTo>
                      <a:pt x="599" y="149"/>
                    </a:lnTo>
                    <a:lnTo>
                      <a:pt x="599" y="151"/>
                    </a:lnTo>
                    <a:lnTo>
                      <a:pt x="599" y="151"/>
                    </a:lnTo>
                    <a:lnTo>
                      <a:pt x="599" y="151"/>
                    </a:lnTo>
                    <a:lnTo>
                      <a:pt x="597" y="151"/>
                    </a:lnTo>
                    <a:lnTo>
                      <a:pt x="597" y="151"/>
                    </a:lnTo>
                    <a:lnTo>
                      <a:pt x="597" y="152"/>
                    </a:lnTo>
                    <a:lnTo>
                      <a:pt x="597" y="152"/>
                    </a:lnTo>
                    <a:lnTo>
                      <a:pt x="597" y="152"/>
                    </a:lnTo>
                    <a:lnTo>
                      <a:pt x="597" y="152"/>
                    </a:lnTo>
                    <a:lnTo>
                      <a:pt x="595" y="152"/>
                    </a:lnTo>
                    <a:lnTo>
                      <a:pt x="593" y="152"/>
                    </a:lnTo>
                    <a:lnTo>
                      <a:pt x="593" y="152"/>
                    </a:lnTo>
                    <a:lnTo>
                      <a:pt x="592" y="151"/>
                    </a:lnTo>
                    <a:lnTo>
                      <a:pt x="592" y="151"/>
                    </a:lnTo>
                    <a:lnTo>
                      <a:pt x="590" y="151"/>
                    </a:lnTo>
                    <a:lnTo>
                      <a:pt x="590" y="151"/>
                    </a:lnTo>
                    <a:lnTo>
                      <a:pt x="588" y="151"/>
                    </a:lnTo>
                    <a:lnTo>
                      <a:pt x="588" y="152"/>
                    </a:lnTo>
                    <a:lnTo>
                      <a:pt x="588" y="152"/>
                    </a:lnTo>
                    <a:lnTo>
                      <a:pt x="588" y="152"/>
                    </a:lnTo>
                    <a:lnTo>
                      <a:pt x="588" y="152"/>
                    </a:lnTo>
                    <a:lnTo>
                      <a:pt x="588" y="152"/>
                    </a:lnTo>
                    <a:lnTo>
                      <a:pt x="588" y="152"/>
                    </a:lnTo>
                    <a:lnTo>
                      <a:pt x="588" y="152"/>
                    </a:lnTo>
                    <a:lnTo>
                      <a:pt x="588" y="154"/>
                    </a:lnTo>
                    <a:lnTo>
                      <a:pt x="588" y="154"/>
                    </a:lnTo>
                    <a:lnTo>
                      <a:pt x="588" y="154"/>
                    </a:lnTo>
                    <a:lnTo>
                      <a:pt x="588" y="154"/>
                    </a:lnTo>
                    <a:lnTo>
                      <a:pt x="588" y="154"/>
                    </a:lnTo>
                    <a:lnTo>
                      <a:pt x="588" y="156"/>
                    </a:lnTo>
                    <a:lnTo>
                      <a:pt x="588" y="156"/>
                    </a:lnTo>
                    <a:lnTo>
                      <a:pt x="588" y="156"/>
                    </a:lnTo>
                    <a:lnTo>
                      <a:pt x="588" y="156"/>
                    </a:lnTo>
                    <a:lnTo>
                      <a:pt x="588" y="156"/>
                    </a:lnTo>
                    <a:lnTo>
                      <a:pt x="586" y="156"/>
                    </a:lnTo>
                    <a:lnTo>
                      <a:pt x="586" y="156"/>
                    </a:lnTo>
                    <a:lnTo>
                      <a:pt x="586" y="158"/>
                    </a:lnTo>
                    <a:lnTo>
                      <a:pt x="584" y="158"/>
                    </a:lnTo>
                    <a:lnTo>
                      <a:pt x="584" y="158"/>
                    </a:lnTo>
                    <a:lnTo>
                      <a:pt x="583" y="158"/>
                    </a:lnTo>
                    <a:lnTo>
                      <a:pt x="583" y="158"/>
                    </a:lnTo>
                    <a:lnTo>
                      <a:pt x="583" y="158"/>
                    </a:lnTo>
                    <a:lnTo>
                      <a:pt x="581" y="158"/>
                    </a:lnTo>
                    <a:lnTo>
                      <a:pt x="581" y="158"/>
                    </a:lnTo>
                    <a:lnTo>
                      <a:pt x="581" y="158"/>
                    </a:lnTo>
                    <a:lnTo>
                      <a:pt x="581" y="160"/>
                    </a:lnTo>
                    <a:lnTo>
                      <a:pt x="579" y="160"/>
                    </a:lnTo>
                    <a:lnTo>
                      <a:pt x="579" y="160"/>
                    </a:lnTo>
                    <a:lnTo>
                      <a:pt x="579" y="161"/>
                    </a:lnTo>
                    <a:lnTo>
                      <a:pt x="579" y="161"/>
                    </a:lnTo>
                    <a:lnTo>
                      <a:pt x="581" y="161"/>
                    </a:lnTo>
                    <a:lnTo>
                      <a:pt x="581" y="161"/>
                    </a:lnTo>
                    <a:lnTo>
                      <a:pt x="581" y="163"/>
                    </a:lnTo>
                    <a:lnTo>
                      <a:pt x="581" y="163"/>
                    </a:lnTo>
                    <a:lnTo>
                      <a:pt x="581" y="163"/>
                    </a:lnTo>
                    <a:lnTo>
                      <a:pt x="583" y="163"/>
                    </a:lnTo>
                    <a:lnTo>
                      <a:pt x="583" y="163"/>
                    </a:lnTo>
                    <a:lnTo>
                      <a:pt x="583" y="165"/>
                    </a:lnTo>
                    <a:lnTo>
                      <a:pt x="583" y="165"/>
                    </a:lnTo>
                    <a:lnTo>
                      <a:pt x="583" y="165"/>
                    </a:lnTo>
                    <a:lnTo>
                      <a:pt x="583" y="165"/>
                    </a:lnTo>
                    <a:lnTo>
                      <a:pt x="583" y="167"/>
                    </a:lnTo>
                    <a:lnTo>
                      <a:pt x="584" y="167"/>
                    </a:lnTo>
                    <a:lnTo>
                      <a:pt x="584" y="167"/>
                    </a:lnTo>
                    <a:lnTo>
                      <a:pt x="584" y="167"/>
                    </a:lnTo>
                    <a:lnTo>
                      <a:pt x="584" y="167"/>
                    </a:lnTo>
                    <a:lnTo>
                      <a:pt x="584" y="167"/>
                    </a:lnTo>
                    <a:lnTo>
                      <a:pt x="586" y="169"/>
                    </a:lnTo>
                    <a:lnTo>
                      <a:pt x="586" y="169"/>
                    </a:lnTo>
                    <a:lnTo>
                      <a:pt x="586" y="169"/>
                    </a:lnTo>
                    <a:lnTo>
                      <a:pt x="586" y="169"/>
                    </a:lnTo>
                    <a:lnTo>
                      <a:pt x="588" y="170"/>
                    </a:lnTo>
                    <a:lnTo>
                      <a:pt x="590" y="172"/>
                    </a:lnTo>
                    <a:lnTo>
                      <a:pt x="592" y="172"/>
                    </a:lnTo>
                    <a:lnTo>
                      <a:pt x="593" y="172"/>
                    </a:lnTo>
                    <a:lnTo>
                      <a:pt x="593" y="172"/>
                    </a:lnTo>
                    <a:lnTo>
                      <a:pt x="593" y="172"/>
                    </a:lnTo>
                    <a:lnTo>
                      <a:pt x="595" y="172"/>
                    </a:lnTo>
                    <a:lnTo>
                      <a:pt x="595" y="172"/>
                    </a:lnTo>
                    <a:lnTo>
                      <a:pt x="597" y="172"/>
                    </a:lnTo>
                    <a:lnTo>
                      <a:pt x="597" y="172"/>
                    </a:lnTo>
                    <a:lnTo>
                      <a:pt x="597" y="172"/>
                    </a:lnTo>
                    <a:lnTo>
                      <a:pt x="599" y="172"/>
                    </a:lnTo>
                    <a:lnTo>
                      <a:pt x="599" y="170"/>
                    </a:lnTo>
                    <a:lnTo>
                      <a:pt x="599" y="170"/>
                    </a:lnTo>
                    <a:lnTo>
                      <a:pt x="599" y="170"/>
                    </a:lnTo>
                    <a:lnTo>
                      <a:pt x="601" y="172"/>
                    </a:lnTo>
                    <a:lnTo>
                      <a:pt x="601" y="172"/>
                    </a:lnTo>
                    <a:lnTo>
                      <a:pt x="602" y="172"/>
                    </a:lnTo>
                    <a:lnTo>
                      <a:pt x="602" y="172"/>
                    </a:lnTo>
                    <a:lnTo>
                      <a:pt x="602" y="172"/>
                    </a:lnTo>
                    <a:lnTo>
                      <a:pt x="602" y="172"/>
                    </a:lnTo>
                    <a:lnTo>
                      <a:pt x="604" y="174"/>
                    </a:lnTo>
                    <a:lnTo>
                      <a:pt x="604" y="174"/>
                    </a:lnTo>
                    <a:lnTo>
                      <a:pt x="606" y="174"/>
                    </a:lnTo>
                    <a:lnTo>
                      <a:pt x="606" y="174"/>
                    </a:lnTo>
                    <a:lnTo>
                      <a:pt x="608" y="174"/>
                    </a:lnTo>
                    <a:lnTo>
                      <a:pt x="608" y="174"/>
                    </a:lnTo>
                    <a:lnTo>
                      <a:pt x="608" y="174"/>
                    </a:lnTo>
                    <a:lnTo>
                      <a:pt x="610" y="172"/>
                    </a:lnTo>
                    <a:lnTo>
                      <a:pt x="610" y="172"/>
                    </a:lnTo>
                    <a:lnTo>
                      <a:pt x="610" y="172"/>
                    </a:lnTo>
                    <a:lnTo>
                      <a:pt x="611" y="174"/>
                    </a:lnTo>
                    <a:lnTo>
                      <a:pt x="611" y="174"/>
                    </a:lnTo>
                    <a:lnTo>
                      <a:pt x="611" y="174"/>
                    </a:lnTo>
                    <a:lnTo>
                      <a:pt x="611" y="174"/>
                    </a:lnTo>
                    <a:lnTo>
                      <a:pt x="611" y="174"/>
                    </a:lnTo>
                    <a:lnTo>
                      <a:pt x="610" y="174"/>
                    </a:lnTo>
                    <a:lnTo>
                      <a:pt x="610" y="176"/>
                    </a:lnTo>
                    <a:lnTo>
                      <a:pt x="610" y="176"/>
                    </a:lnTo>
                    <a:lnTo>
                      <a:pt x="610" y="176"/>
                    </a:lnTo>
                    <a:lnTo>
                      <a:pt x="611" y="176"/>
                    </a:lnTo>
                    <a:lnTo>
                      <a:pt x="611" y="176"/>
                    </a:lnTo>
                    <a:lnTo>
                      <a:pt x="611" y="176"/>
                    </a:lnTo>
                    <a:lnTo>
                      <a:pt x="613" y="176"/>
                    </a:lnTo>
                    <a:lnTo>
                      <a:pt x="613" y="176"/>
                    </a:lnTo>
                    <a:lnTo>
                      <a:pt x="613" y="176"/>
                    </a:lnTo>
                    <a:lnTo>
                      <a:pt x="613" y="176"/>
                    </a:lnTo>
                    <a:lnTo>
                      <a:pt x="613" y="178"/>
                    </a:lnTo>
                    <a:lnTo>
                      <a:pt x="613" y="178"/>
                    </a:lnTo>
                    <a:lnTo>
                      <a:pt x="613" y="178"/>
                    </a:lnTo>
                    <a:lnTo>
                      <a:pt x="613" y="180"/>
                    </a:lnTo>
                    <a:lnTo>
                      <a:pt x="611" y="180"/>
                    </a:lnTo>
                    <a:lnTo>
                      <a:pt x="611" y="180"/>
                    </a:lnTo>
                    <a:lnTo>
                      <a:pt x="611" y="180"/>
                    </a:lnTo>
                    <a:lnTo>
                      <a:pt x="610" y="180"/>
                    </a:lnTo>
                    <a:lnTo>
                      <a:pt x="610" y="181"/>
                    </a:lnTo>
                    <a:lnTo>
                      <a:pt x="610" y="181"/>
                    </a:lnTo>
                    <a:lnTo>
                      <a:pt x="608" y="181"/>
                    </a:lnTo>
                    <a:lnTo>
                      <a:pt x="608" y="181"/>
                    </a:lnTo>
                    <a:lnTo>
                      <a:pt x="608" y="181"/>
                    </a:lnTo>
                    <a:lnTo>
                      <a:pt x="608" y="183"/>
                    </a:lnTo>
                    <a:lnTo>
                      <a:pt x="606" y="183"/>
                    </a:lnTo>
                    <a:lnTo>
                      <a:pt x="606" y="183"/>
                    </a:lnTo>
                    <a:lnTo>
                      <a:pt x="606" y="183"/>
                    </a:lnTo>
                    <a:lnTo>
                      <a:pt x="606" y="183"/>
                    </a:lnTo>
                    <a:lnTo>
                      <a:pt x="606" y="183"/>
                    </a:lnTo>
                    <a:lnTo>
                      <a:pt x="606" y="185"/>
                    </a:lnTo>
                    <a:lnTo>
                      <a:pt x="606" y="185"/>
                    </a:lnTo>
                    <a:lnTo>
                      <a:pt x="606" y="185"/>
                    </a:lnTo>
                    <a:lnTo>
                      <a:pt x="606" y="185"/>
                    </a:lnTo>
                    <a:lnTo>
                      <a:pt x="606" y="185"/>
                    </a:lnTo>
                    <a:lnTo>
                      <a:pt x="608" y="187"/>
                    </a:lnTo>
                    <a:lnTo>
                      <a:pt x="608" y="187"/>
                    </a:lnTo>
                    <a:lnTo>
                      <a:pt x="608" y="189"/>
                    </a:lnTo>
                    <a:lnTo>
                      <a:pt x="608" y="189"/>
                    </a:lnTo>
                    <a:lnTo>
                      <a:pt x="608" y="189"/>
                    </a:lnTo>
                    <a:lnTo>
                      <a:pt x="608" y="190"/>
                    </a:lnTo>
                    <a:lnTo>
                      <a:pt x="610" y="190"/>
                    </a:lnTo>
                    <a:lnTo>
                      <a:pt x="610" y="190"/>
                    </a:lnTo>
                    <a:lnTo>
                      <a:pt x="610" y="190"/>
                    </a:lnTo>
                    <a:lnTo>
                      <a:pt x="610" y="190"/>
                    </a:lnTo>
                    <a:lnTo>
                      <a:pt x="611" y="192"/>
                    </a:lnTo>
                    <a:lnTo>
                      <a:pt x="611" y="192"/>
                    </a:lnTo>
                    <a:lnTo>
                      <a:pt x="613" y="192"/>
                    </a:lnTo>
                    <a:lnTo>
                      <a:pt x="613" y="192"/>
                    </a:lnTo>
                    <a:lnTo>
                      <a:pt x="613" y="192"/>
                    </a:lnTo>
                    <a:lnTo>
                      <a:pt x="613" y="192"/>
                    </a:lnTo>
                    <a:lnTo>
                      <a:pt x="613" y="192"/>
                    </a:lnTo>
                    <a:lnTo>
                      <a:pt x="615" y="194"/>
                    </a:lnTo>
                    <a:lnTo>
                      <a:pt x="615" y="194"/>
                    </a:lnTo>
                    <a:lnTo>
                      <a:pt x="615" y="194"/>
                    </a:lnTo>
                    <a:lnTo>
                      <a:pt x="615" y="194"/>
                    </a:lnTo>
                    <a:lnTo>
                      <a:pt x="615" y="196"/>
                    </a:lnTo>
                    <a:lnTo>
                      <a:pt x="615" y="196"/>
                    </a:lnTo>
                    <a:lnTo>
                      <a:pt x="615" y="196"/>
                    </a:lnTo>
                    <a:lnTo>
                      <a:pt x="613" y="198"/>
                    </a:lnTo>
                    <a:lnTo>
                      <a:pt x="613" y="198"/>
                    </a:lnTo>
                    <a:lnTo>
                      <a:pt x="613" y="199"/>
                    </a:lnTo>
                    <a:lnTo>
                      <a:pt x="613" y="199"/>
                    </a:lnTo>
                    <a:lnTo>
                      <a:pt x="613" y="199"/>
                    </a:lnTo>
                    <a:lnTo>
                      <a:pt x="613" y="201"/>
                    </a:lnTo>
                    <a:lnTo>
                      <a:pt x="617" y="201"/>
                    </a:lnTo>
                    <a:lnTo>
                      <a:pt x="617" y="201"/>
                    </a:lnTo>
                    <a:lnTo>
                      <a:pt x="619" y="203"/>
                    </a:lnTo>
                    <a:lnTo>
                      <a:pt x="619" y="203"/>
                    </a:lnTo>
                    <a:lnTo>
                      <a:pt x="619" y="203"/>
                    </a:lnTo>
                    <a:lnTo>
                      <a:pt x="621" y="203"/>
                    </a:lnTo>
                    <a:lnTo>
                      <a:pt x="622" y="203"/>
                    </a:lnTo>
                    <a:lnTo>
                      <a:pt x="622" y="203"/>
                    </a:lnTo>
                    <a:lnTo>
                      <a:pt x="622" y="203"/>
                    </a:lnTo>
                    <a:lnTo>
                      <a:pt x="624" y="203"/>
                    </a:lnTo>
                    <a:lnTo>
                      <a:pt x="624" y="203"/>
                    </a:lnTo>
                    <a:lnTo>
                      <a:pt x="624" y="203"/>
                    </a:lnTo>
                    <a:lnTo>
                      <a:pt x="626" y="205"/>
                    </a:lnTo>
                    <a:lnTo>
                      <a:pt x="626" y="205"/>
                    </a:lnTo>
                    <a:lnTo>
                      <a:pt x="628" y="205"/>
                    </a:lnTo>
                    <a:lnTo>
                      <a:pt x="628" y="205"/>
                    </a:lnTo>
                    <a:lnTo>
                      <a:pt x="628" y="205"/>
                    </a:lnTo>
                    <a:lnTo>
                      <a:pt x="630" y="207"/>
                    </a:lnTo>
                    <a:lnTo>
                      <a:pt x="631" y="208"/>
                    </a:lnTo>
                    <a:lnTo>
                      <a:pt x="631" y="208"/>
                    </a:lnTo>
                    <a:lnTo>
                      <a:pt x="631" y="208"/>
                    </a:lnTo>
                    <a:lnTo>
                      <a:pt x="631" y="208"/>
                    </a:lnTo>
                    <a:lnTo>
                      <a:pt x="631" y="210"/>
                    </a:lnTo>
                    <a:lnTo>
                      <a:pt x="631" y="210"/>
                    </a:lnTo>
                    <a:lnTo>
                      <a:pt x="631" y="210"/>
                    </a:lnTo>
                    <a:lnTo>
                      <a:pt x="631" y="212"/>
                    </a:lnTo>
                    <a:lnTo>
                      <a:pt x="631" y="212"/>
                    </a:lnTo>
                    <a:lnTo>
                      <a:pt x="631" y="212"/>
                    </a:lnTo>
                    <a:lnTo>
                      <a:pt x="631" y="214"/>
                    </a:lnTo>
                    <a:lnTo>
                      <a:pt x="631" y="214"/>
                    </a:lnTo>
                    <a:lnTo>
                      <a:pt x="631" y="216"/>
                    </a:lnTo>
                    <a:lnTo>
                      <a:pt x="631" y="216"/>
                    </a:lnTo>
                    <a:lnTo>
                      <a:pt x="630" y="218"/>
                    </a:lnTo>
                    <a:lnTo>
                      <a:pt x="630" y="219"/>
                    </a:lnTo>
                    <a:lnTo>
                      <a:pt x="631" y="221"/>
                    </a:lnTo>
                    <a:lnTo>
                      <a:pt x="631" y="223"/>
                    </a:lnTo>
                    <a:lnTo>
                      <a:pt x="631" y="223"/>
                    </a:lnTo>
                    <a:lnTo>
                      <a:pt x="631" y="225"/>
                    </a:lnTo>
                    <a:lnTo>
                      <a:pt x="631" y="225"/>
                    </a:lnTo>
                    <a:lnTo>
                      <a:pt x="631" y="225"/>
                    </a:lnTo>
                    <a:lnTo>
                      <a:pt x="631" y="227"/>
                    </a:lnTo>
                    <a:lnTo>
                      <a:pt x="631" y="228"/>
                    </a:lnTo>
                    <a:lnTo>
                      <a:pt x="631" y="230"/>
                    </a:lnTo>
                    <a:lnTo>
                      <a:pt x="631" y="230"/>
                    </a:lnTo>
                    <a:lnTo>
                      <a:pt x="631" y="230"/>
                    </a:lnTo>
                    <a:lnTo>
                      <a:pt x="631" y="232"/>
                    </a:lnTo>
                    <a:lnTo>
                      <a:pt x="633" y="232"/>
                    </a:lnTo>
                    <a:lnTo>
                      <a:pt x="633" y="234"/>
                    </a:lnTo>
                    <a:lnTo>
                      <a:pt x="633" y="234"/>
                    </a:lnTo>
                    <a:lnTo>
                      <a:pt x="635" y="236"/>
                    </a:lnTo>
                    <a:lnTo>
                      <a:pt x="637" y="236"/>
                    </a:lnTo>
                    <a:lnTo>
                      <a:pt x="637" y="237"/>
                    </a:lnTo>
                    <a:lnTo>
                      <a:pt x="637" y="239"/>
                    </a:lnTo>
                    <a:lnTo>
                      <a:pt x="639" y="239"/>
                    </a:lnTo>
                    <a:lnTo>
                      <a:pt x="639" y="239"/>
                    </a:lnTo>
                    <a:lnTo>
                      <a:pt x="639" y="241"/>
                    </a:lnTo>
                    <a:lnTo>
                      <a:pt x="639" y="241"/>
                    </a:lnTo>
                    <a:lnTo>
                      <a:pt x="640" y="241"/>
                    </a:lnTo>
                    <a:lnTo>
                      <a:pt x="640" y="241"/>
                    </a:lnTo>
                    <a:lnTo>
                      <a:pt x="640" y="243"/>
                    </a:lnTo>
                    <a:lnTo>
                      <a:pt x="640" y="243"/>
                    </a:lnTo>
                    <a:lnTo>
                      <a:pt x="642" y="243"/>
                    </a:lnTo>
                    <a:lnTo>
                      <a:pt x="642" y="243"/>
                    </a:lnTo>
                    <a:lnTo>
                      <a:pt x="644" y="243"/>
                    </a:lnTo>
                    <a:lnTo>
                      <a:pt x="646" y="243"/>
                    </a:lnTo>
                    <a:lnTo>
                      <a:pt x="648" y="243"/>
                    </a:lnTo>
                    <a:lnTo>
                      <a:pt x="649" y="243"/>
                    </a:lnTo>
                    <a:lnTo>
                      <a:pt x="649" y="243"/>
                    </a:lnTo>
                    <a:lnTo>
                      <a:pt x="651" y="241"/>
                    </a:lnTo>
                    <a:lnTo>
                      <a:pt x="651" y="241"/>
                    </a:lnTo>
                    <a:lnTo>
                      <a:pt x="653" y="241"/>
                    </a:lnTo>
                    <a:lnTo>
                      <a:pt x="653" y="241"/>
                    </a:lnTo>
                    <a:lnTo>
                      <a:pt x="653" y="241"/>
                    </a:lnTo>
                    <a:lnTo>
                      <a:pt x="653" y="239"/>
                    </a:lnTo>
                    <a:lnTo>
                      <a:pt x="655" y="239"/>
                    </a:lnTo>
                    <a:lnTo>
                      <a:pt x="655" y="239"/>
                    </a:lnTo>
                    <a:lnTo>
                      <a:pt x="657" y="239"/>
                    </a:lnTo>
                    <a:lnTo>
                      <a:pt x="657" y="239"/>
                    </a:lnTo>
                    <a:lnTo>
                      <a:pt x="657" y="237"/>
                    </a:lnTo>
                    <a:lnTo>
                      <a:pt x="657" y="236"/>
                    </a:lnTo>
                    <a:lnTo>
                      <a:pt x="657" y="236"/>
                    </a:lnTo>
                    <a:lnTo>
                      <a:pt x="659" y="234"/>
                    </a:lnTo>
                    <a:lnTo>
                      <a:pt x="659" y="232"/>
                    </a:lnTo>
                    <a:lnTo>
                      <a:pt x="659" y="232"/>
                    </a:lnTo>
                    <a:lnTo>
                      <a:pt x="659" y="232"/>
                    </a:lnTo>
                    <a:lnTo>
                      <a:pt x="659" y="230"/>
                    </a:lnTo>
                    <a:lnTo>
                      <a:pt x="659" y="230"/>
                    </a:lnTo>
                    <a:lnTo>
                      <a:pt x="659" y="228"/>
                    </a:lnTo>
                    <a:lnTo>
                      <a:pt x="659" y="228"/>
                    </a:lnTo>
                    <a:lnTo>
                      <a:pt x="660" y="228"/>
                    </a:lnTo>
                    <a:lnTo>
                      <a:pt x="660" y="228"/>
                    </a:lnTo>
                    <a:lnTo>
                      <a:pt x="660" y="228"/>
                    </a:lnTo>
                    <a:lnTo>
                      <a:pt x="662" y="227"/>
                    </a:lnTo>
                    <a:lnTo>
                      <a:pt x="662" y="227"/>
                    </a:lnTo>
                    <a:lnTo>
                      <a:pt x="662" y="227"/>
                    </a:lnTo>
                    <a:lnTo>
                      <a:pt x="662" y="227"/>
                    </a:lnTo>
                    <a:lnTo>
                      <a:pt x="664" y="227"/>
                    </a:lnTo>
                    <a:lnTo>
                      <a:pt x="664" y="227"/>
                    </a:lnTo>
                    <a:lnTo>
                      <a:pt x="666" y="227"/>
                    </a:lnTo>
                    <a:lnTo>
                      <a:pt x="668" y="227"/>
                    </a:lnTo>
                    <a:lnTo>
                      <a:pt x="668" y="227"/>
                    </a:lnTo>
                    <a:lnTo>
                      <a:pt x="669" y="225"/>
                    </a:lnTo>
                    <a:lnTo>
                      <a:pt x="669" y="225"/>
                    </a:lnTo>
                    <a:lnTo>
                      <a:pt x="671" y="225"/>
                    </a:lnTo>
                    <a:lnTo>
                      <a:pt x="673" y="225"/>
                    </a:lnTo>
                    <a:lnTo>
                      <a:pt x="675" y="223"/>
                    </a:lnTo>
                    <a:lnTo>
                      <a:pt x="675" y="223"/>
                    </a:lnTo>
                    <a:lnTo>
                      <a:pt x="675" y="223"/>
                    </a:lnTo>
                    <a:lnTo>
                      <a:pt x="677" y="223"/>
                    </a:lnTo>
                    <a:lnTo>
                      <a:pt x="675" y="219"/>
                    </a:lnTo>
                    <a:lnTo>
                      <a:pt x="675" y="216"/>
                    </a:lnTo>
                    <a:lnTo>
                      <a:pt x="675" y="216"/>
                    </a:lnTo>
                    <a:lnTo>
                      <a:pt x="675" y="216"/>
                    </a:lnTo>
                    <a:lnTo>
                      <a:pt x="677" y="216"/>
                    </a:lnTo>
                    <a:lnTo>
                      <a:pt x="677" y="216"/>
                    </a:lnTo>
                    <a:lnTo>
                      <a:pt x="677" y="216"/>
                    </a:lnTo>
                    <a:lnTo>
                      <a:pt x="678" y="216"/>
                    </a:lnTo>
                    <a:lnTo>
                      <a:pt x="678" y="216"/>
                    </a:lnTo>
                    <a:lnTo>
                      <a:pt x="680" y="216"/>
                    </a:lnTo>
                    <a:lnTo>
                      <a:pt x="680" y="216"/>
                    </a:lnTo>
                    <a:lnTo>
                      <a:pt x="680" y="216"/>
                    </a:lnTo>
                    <a:lnTo>
                      <a:pt x="680" y="214"/>
                    </a:lnTo>
                    <a:lnTo>
                      <a:pt x="682" y="214"/>
                    </a:lnTo>
                    <a:lnTo>
                      <a:pt x="682" y="214"/>
                    </a:lnTo>
                    <a:lnTo>
                      <a:pt x="682" y="214"/>
                    </a:lnTo>
                    <a:lnTo>
                      <a:pt x="682" y="214"/>
                    </a:lnTo>
                    <a:lnTo>
                      <a:pt x="684" y="214"/>
                    </a:lnTo>
                    <a:lnTo>
                      <a:pt x="684" y="212"/>
                    </a:lnTo>
                    <a:lnTo>
                      <a:pt x="686" y="212"/>
                    </a:lnTo>
                    <a:lnTo>
                      <a:pt x="686" y="212"/>
                    </a:lnTo>
                    <a:lnTo>
                      <a:pt x="686" y="212"/>
                    </a:lnTo>
                    <a:lnTo>
                      <a:pt x="687" y="212"/>
                    </a:lnTo>
                    <a:lnTo>
                      <a:pt x="687" y="212"/>
                    </a:lnTo>
                    <a:lnTo>
                      <a:pt x="687" y="210"/>
                    </a:lnTo>
                    <a:lnTo>
                      <a:pt x="689" y="210"/>
                    </a:lnTo>
                    <a:lnTo>
                      <a:pt x="689" y="210"/>
                    </a:lnTo>
                    <a:lnTo>
                      <a:pt x="689" y="208"/>
                    </a:lnTo>
                    <a:lnTo>
                      <a:pt x="689" y="208"/>
                    </a:lnTo>
                    <a:lnTo>
                      <a:pt x="689" y="208"/>
                    </a:lnTo>
                    <a:lnTo>
                      <a:pt x="687" y="208"/>
                    </a:lnTo>
                    <a:lnTo>
                      <a:pt x="686" y="207"/>
                    </a:lnTo>
                    <a:lnTo>
                      <a:pt x="684" y="207"/>
                    </a:lnTo>
                    <a:lnTo>
                      <a:pt x="684" y="207"/>
                    </a:lnTo>
                    <a:lnTo>
                      <a:pt x="684" y="205"/>
                    </a:lnTo>
                    <a:lnTo>
                      <a:pt x="684" y="205"/>
                    </a:lnTo>
                    <a:lnTo>
                      <a:pt x="684" y="205"/>
                    </a:lnTo>
                    <a:lnTo>
                      <a:pt x="684" y="203"/>
                    </a:lnTo>
                    <a:lnTo>
                      <a:pt x="686" y="201"/>
                    </a:lnTo>
                    <a:lnTo>
                      <a:pt x="686" y="201"/>
                    </a:lnTo>
                    <a:lnTo>
                      <a:pt x="686" y="199"/>
                    </a:lnTo>
                    <a:lnTo>
                      <a:pt x="686" y="199"/>
                    </a:lnTo>
                    <a:lnTo>
                      <a:pt x="686" y="198"/>
                    </a:lnTo>
                    <a:lnTo>
                      <a:pt x="687" y="198"/>
                    </a:lnTo>
                    <a:lnTo>
                      <a:pt x="687" y="198"/>
                    </a:lnTo>
                    <a:lnTo>
                      <a:pt x="687" y="198"/>
                    </a:lnTo>
                    <a:lnTo>
                      <a:pt x="687" y="196"/>
                    </a:lnTo>
                    <a:lnTo>
                      <a:pt x="687" y="196"/>
                    </a:lnTo>
                    <a:lnTo>
                      <a:pt x="689" y="196"/>
                    </a:lnTo>
                    <a:lnTo>
                      <a:pt x="689" y="196"/>
                    </a:lnTo>
                    <a:lnTo>
                      <a:pt x="689" y="194"/>
                    </a:lnTo>
                    <a:lnTo>
                      <a:pt x="689" y="194"/>
                    </a:lnTo>
                    <a:lnTo>
                      <a:pt x="691" y="194"/>
                    </a:lnTo>
                    <a:lnTo>
                      <a:pt x="693" y="194"/>
                    </a:lnTo>
                    <a:lnTo>
                      <a:pt x="693" y="194"/>
                    </a:lnTo>
                    <a:lnTo>
                      <a:pt x="695" y="192"/>
                    </a:lnTo>
                    <a:lnTo>
                      <a:pt x="696" y="192"/>
                    </a:lnTo>
                    <a:lnTo>
                      <a:pt x="696" y="192"/>
                    </a:lnTo>
                    <a:lnTo>
                      <a:pt x="698" y="192"/>
                    </a:lnTo>
                    <a:lnTo>
                      <a:pt x="698" y="192"/>
                    </a:lnTo>
                    <a:lnTo>
                      <a:pt x="698" y="192"/>
                    </a:lnTo>
                    <a:lnTo>
                      <a:pt x="696" y="192"/>
                    </a:lnTo>
                    <a:lnTo>
                      <a:pt x="696" y="194"/>
                    </a:lnTo>
                    <a:lnTo>
                      <a:pt x="696" y="194"/>
                    </a:lnTo>
                    <a:lnTo>
                      <a:pt x="696" y="194"/>
                    </a:lnTo>
                    <a:lnTo>
                      <a:pt x="698" y="194"/>
                    </a:lnTo>
                    <a:lnTo>
                      <a:pt x="698" y="196"/>
                    </a:lnTo>
                    <a:lnTo>
                      <a:pt x="700" y="196"/>
                    </a:lnTo>
                    <a:lnTo>
                      <a:pt x="700" y="196"/>
                    </a:lnTo>
                    <a:lnTo>
                      <a:pt x="702" y="196"/>
                    </a:lnTo>
                    <a:lnTo>
                      <a:pt x="702" y="196"/>
                    </a:lnTo>
                    <a:lnTo>
                      <a:pt x="704" y="196"/>
                    </a:lnTo>
                    <a:lnTo>
                      <a:pt x="704" y="196"/>
                    </a:lnTo>
                    <a:lnTo>
                      <a:pt x="704" y="196"/>
                    </a:lnTo>
                    <a:lnTo>
                      <a:pt x="706" y="198"/>
                    </a:lnTo>
                    <a:lnTo>
                      <a:pt x="706" y="198"/>
                    </a:lnTo>
                    <a:lnTo>
                      <a:pt x="706" y="198"/>
                    </a:lnTo>
                    <a:lnTo>
                      <a:pt x="707" y="198"/>
                    </a:lnTo>
                    <a:lnTo>
                      <a:pt x="707" y="199"/>
                    </a:lnTo>
                    <a:lnTo>
                      <a:pt x="709" y="199"/>
                    </a:lnTo>
                    <a:lnTo>
                      <a:pt x="709" y="199"/>
                    </a:lnTo>
                    <a:lnTo>
                      <a:pt x="711" y="201"/>
                    </a:lnTo>
                    <a:lnTo>
                      <a:pt x="711" y="201"/>
                    </a:lnTo>
                    <a:lnTo>
                      <a:pt x="711" y="201"/>
                    </a:lnTo>
                    <a:lnTo>
                      <a:pt x="713" y="201"/>
                    </a:lnTo>
                    <a:lnTo>
                      <a:pt x="713" y="203"/>
                    </a:lnTo>
                    <a:lnTo>
                      <a:pt x="713" y="203"/>
                    </a:lnTo>
                    <a:lnTo>
                      <a:pt x="713" y="203"/>
                    </a:lnTo>
                    <a:lnTo>
                      <a:pt x="713" y="203"/>
                    </a:lnTo>
                    <a:lnTo>
                      <a:pt x="713" y="205"/>
                    </a:lnTo>
                    <a:lnTo>
                      <a:pt x="715" y="205"/>
                    </a:lnTo>
                    <a:lnTo>
                      <a:pt x="715" y="205"/>
                    </a:lnTo>
                    <a:lnTo>
                      <a:pt x="715" y="207"/>
                    </a:lnTo>
                    <a:lnTo>
                      <a:pt x="715" y="207"/>
                    </a:lnTo>
                    <a:lnTo>
                      <a:pt x="715" y="208"/>
                    </a:lnTo>
                    <a:lnTo>
                      <a:pt x="715" y="210"/>
                    </a:lnTo>
                    <a:lnTo>
                      <a:pt x="715" y="212"/>
                    </a:lnTo>
                    <a:lnTo>
                      <a:pt x="713" y="212"/>
                    </a:lnTo>
                    <a:lnTo>
                      <a:pt x="713" y="212"/>
                    </a:lnTo>
                    <a:lnTo>
                      <a:pt x="713" y="212"/>
                    </a:lnTo>
                    <a:lnTo>
                      <a:pt x="713" y="212"/>
                    </a:lnTo>
                    <a:lnTo>
                      <a:pt x="713" y="212"/>
                    </a:lnTo>
                    <a:lnTo>
                      <a:pt x="713" y="214"/>
                    </a:lnTo>
                    <a:lnTo>
                      <a:pt x="713" y="214"/>
                    </a:lnTo>
                    <a:lnTo>
                      <a:pt x="713" y="214"/>
                    </a:lnTo>
                    <a:lnTo>
                      <a:pt x="713" y="214"/>
                    </a:lnTo>
                    <a:lnTo>
                      <a:pt x="713" y="214"/>
                    </a:lnTo>
                    <a:lnTo>
                      <a:pt x="713" y="214"/>
                    </a:lnTo>
                    <a:lnTo>
                      <a:pt x="713" y="214"/>
                    </a:lnTo>
                    <a:lnTo>
                      <a:pt x="713" y="216"/>
                    </a:lnTo>
                    <a:lnTo>
                      <a:pt x="713" y="216"/>
                    </a:lnTo>
                    <a:lnTo>
                      <a:pt x="715" y="218"/>
                    </a:lnTo>
                    <a:lnTo>
                      <a:pt x="715" y="218"/>
                    </a:lnTo>
                    <a:lnTo>
                      <a:pt x="715" y="218"/>
                    </a:lnTo>
                    <a:lnTo>
                      <a:pt x="715" y="219"/>
                    </a:lnTo>
                    <a:lnTo>
                      <a:pt x="715" y="221"/>
                    </a:lnTo>
                    <a:lnTo>
                      <a:pt x="715" y="221"/>
                    </a:lnTo>
                    <a:lnTo>
                      <a:pt x="716" y="221"/>
                    </a:lnTo>
                    <a:lnTo>
                      <a:pt x="716" y="221"/>
                    </a:lnTo>
                    <a:lnTo>
                      <a:pt x="716" y="221"/>
                    </a:lnTo>
                    <a:lnTo>
                      <a:pt x="716" y="221"/>
                    </a:lnTo>
                    <a:lnTo>
                      <a:pt x="718" y="221"/>
                    </a:lnTo>
                    <a:lnTo>
                      <a:pt x="718" y="223"/>
                    </a:lnTo>
                    <a:lnTo>
                      <a:pt x="718" y="223"/>
                    </a:lnTo>
                    <a:lnTo>
                      <a:pt x="718" y="223"/>
                    </a:lnTo>
                    <a:lnTo>
                      <a:pt x="720" y="223"/>
                    </a:lnTo>
                    <a:lnTo>
                      <a:pt x="720" y="223"/>
                    </a:lnTo>
                    <a:lnTo>
                      <a:pt x="720" y="223"/>
                    </a:lnTo>
                    <a:lnTo>
                      <a:pt x="722" y="223"/>
                    </a:lnTo>
                    <a:lnTo>
                      <a:pt x="722" y="223"/>
                    </a:lnTo>
                    <a:lnTo>
                      <a:pt x="722" y="225"/>
                    </a:lnTo>
                    <a:lnTo>
                      <a:pt x="724" y="225"/>
                    </a:lnTo>
                    <a:lnTo>
                      <a:pt x="724" y="225"/>
                    </a:lnTo>
                    <a:lnTo>
                      <a:pt x="724" y="227"/>
                    </a:lnTo>
                    <a:lnTo>
                      <a:pt x="724" y="227"/>
                    </a:lnTo>
                    <a:lnTo>
                      <a:pt x="725" y="227"/>
                    </a:lnTo>
                    <a:lnTo>
                      <a:pt x="725" y="227"/>
                    </a:lnTo>
                    <a:lnTo>
                      <a:pt x="725" y="227"/>
                    </a:lnTo>
                    <a:lnTo>
                      <a:pt x="727" y="227"/>
                    </a:lnTo>
                    <a:lnTo>
                      <a:pt x="727" y="227"/>
                    </a:lnTo>
                    <a:lnTo>
                      <a:pt x="727" y="228"/>
                    </a:lnTo>
                    <a:lnTo>
                      <a:pt x="729" y="228"/>
                    </a:lnTo>
                    <a:lnTo>
                      <a:pt x="729" y="230"/>
                    </a:lnTo>
                    <a:lnTo>
                      <a:pt x="729" y="230"/>
                    </a:lnTo>
                    <a:lnTo>
                      <a:pt x="729" y="232"/>
                    </a:lnTo>
                    <a:lnTo>
                      <a:pt x="729" y="232"/>
                    </a:lnTo>
                    <a:lnTo>
                      <a:pt x="729" y="232"/>
                    </a:lnTo>
                    <a:lnTo>
                      <a:pt x="729" y="232"/>
                    </a:lnTo>
                    <a:lnTo>
                      <a:pt x="729" y="232"/>
                    </a:lnTo>
                    <a:lnTo>
                      <a:pt x="729" y="232"/>
                    </a:lnTo>
                    <a:lnTo>
                      <a:pt x="729" y="232"/>
                    </a:lnTo>
                    <a:lnTo>
                      <a:pt x="729" y="234"/>
                    </a:lnTo>
                    <a:lnTo>
                      <a:pt x="729" y="234"/>
                    </a:lnTo>
                    <a:lnTo>
                      <a:pt x="727" y="234"/>
                    </a:lnTo>
                    <a:lnTo>
                      <a:pt x="727" y="234"/>
                    </a:lnTo>
                    <a:lnTo>
                      <a:pt x="727" y="236"/>
                    </a:lnTo>
                    <a:lnTo>
                      <a:pt x="727" y="236"/>
                    </a:lnTo>
                    <a:lnTo>
                      <a:pt x="727" y="236"/>
                    </a:lnTo>
                    <a:lnTo>
                      <a:pt x="727" y="236"/>
                    </a:lnTo>
                    <a:lnTo>
                      <a:pt x="727" y="236"/>
                    </a:lnTo>
                    <a:lnTo>
                      <a:pt x="727" y="236"/>
                    </a:lnTo>
                    <a:lnTo>
                      <a:pt x="727" y="237"/>
                    </a:lnTo>
                    <a:lnTo>
                      <a:pt x="727" y="237"/>
                    </a:lnTo>
                    <a:lnTo>
                      <a:pt x="727" y="237"/>
                    </a:lnTo>
                    <a:lnTo>
                      <a:pt x="727" y="237"/>
                    </a:lnTo>
                    <a:lnTo>
                      <a:pt x="727" y="237"/>
                    </a:lnTo>
                    <a:lnTo>
                      <a:pt x="727" y="237"/>
                    </a:lnTo>
                    <a:lnTo>
                      <a:pt x="727" y="239"/>
                    </a:lnTo>
                    <a:lnTo>
                      <a:pt x="729" y="239"/>
                    </a:lnTo>
                    <a:lnTo>
                      <a:pt x="729" y="239"/>
                    </a:lnTo>
                    <a:lnTo>
                      <a:pt x="729" y="239"/>
                    </a:lnTo>
                    <a:lnTo>
                      <a:pt x="729" y="241"/>
                    </a:lnTo>
                    <a:lnTo>
                      <a:pt x="729" y="241"/>
                    </a:lnTo>
                    <a:lnTo>
                      <a:pt x="731" y="241"/>
                    </a:lnTo>
                    <a:lnTo>
                      <a:pt x="731" y="243"/>
                    </a:lnTo>
                    <a:lnTo>
                      <a:pt x="731" y="243"/>
                    </a:lnTo>
                    <a:lnTo>
                      <a:pt x="733" y="243"/>
                    </a:lnTo>
                    <a:lnTo>
                      <a:pt x="733" y="243"/>
                    </a:lnTo>
                    <a:lnTo>
                      <a:pt x="733" y="243"/>
                    </a:lnTo>
                    <a:lnTo>
                      <a:pt x="734" y="243"/>
                    </a:lnTo>
                    <a:lnTo>
                      <a:pt x="734" y="243"/>
                    </a:lnTo>
                    <a:lnTo>
                      <a:pt x="734" y="243"/>
                    </a:lnTo>
                    <a:lnTo>
                      <a:pt x="738" y="243"/>
                    </a:lnTo>
                    <a:lnTo>
                      <a:pt x="738" y="243"/>
                    </a:lnTo>
                    <a:lnTo>
                      <a:pt x="738" y="241"/>
                    </a:lnTo>
                    <a:lnTo>
                      <a:pt x="740" y="241"/>
                    </a:lnTo>
                    <a:lnTo>
                      <a:pt x="740" y="241"/>
                    </a:lnTo>
                    <a:lnTo>
                      <a:pt x="742" y="241"/>
                    </a:lnTo>
                    <a:lnTo>
                      <a:pt x="742" y="241"/>
                    </a:lnTo>
                    <a:lnTo>
                      <a:pt x="742" y="241"/>
                    </a:lnTo>
                    <a:lnTo>
                      <a:pt x="744" y="241"/>
                    </a:lnTo>
                    <a:lnTo>
                      <a:pt x="744" y="241"/>
                    </a:lnTo>
                    <a:lnTo>
                      <a:pt x="745" y="243"/>
                    </a:lnTo>
                    <a:lnTo>
                      <a:pt x="745" y="243"/>
                    </a:lnTo>
                    <a:lnTo>
                      <a:pt x="747" y="243"/>
                    </a:lnTo>
                    <a:lnTo>
                      <a:pt x="749" y="243"/>
                    </a:lnTo>
                    <a:lnTo>
                      <a:pt x="749" y="243"/>
                    </a:lnTo>
                    <a:lnTo>
                      <a:pt x="753" y="243"/>
                    </a:lnTo>
                    <a:lnTo>
                      <a:pt x="754" y="245"/>
                    </a:lnTo>
                    <a:lnTo>
                      <a:pt x="754" y="246"/>
                    </a:lnTo>
                    <a:lnTo>
                      <a:pt x="754" y="246"/>
                    </a:lnTo>
                    <a:lnTo>
                      <a:pt x="754" y="246"/>
                    </a:lnTo>
                    <a:lnTo>
                      <a:pt x="756" y="246"/>
                    </a:lnTo>
                    <a:lnTo>
                      <a:pt x="756" y="246"/>
                    </a:lnTo>
                    <a:lnTo>
                      <a:pt x="756" y="246"/>
                    </a:lnTo>
                    <a:lnTo>
                      <a:pt x="756" y="246"/>
                    </a:lnTo>
                    <a:lnTo>
                      <a:pt x="758" y="246"/>
                    </a:lnTo>
                    <a:lnTo>
                      <a:pt x="758" y="246"/>
                    </a:lnTo>
                    <a:lnTo>
                      <a:pt x="758" y="246"/>
                    </a:lnTo>
                    <a:lnTo>
                      <a:pt x="758" y="246"/>
                    </a:lnTo>
                    <a:lnTo>
                      <a:pt x="758" y="246"/>
                    </a:lnTo>
                    <a:lnTo>
                      <a:pt x="760" y="245"/>
                    </a:lnTo>
                    <a:lnTo>
                      <a:pt x="760" y="245"/>
                    </a:lnTo>
                    <a:lnTo>
                      <a:pt x="758" y="245"/>
                    </a:lnTo>
                    <a:lnTo>
                      <a:pt x="758" y="245"/>
                    </a:lnTo>
                    <a:lnTo>
                      <a:pt x="758" y="245"/>
                    </a:lnTo>
                    <a:lnTo>
                      <a:pt x="758" y="243"/>
                    </a:lnTo>
                    <a:lnTo>
                      <a:pt x="760" y="243"/>
                    </a:lnTo>
                    <a:lnTo>
                      <a:pt x="760" y="243"/>
                    </a:lnTo>
                    <a:lnTo>
                      <a:pt x="760" y="243"/>
                    </a:lnTo>
                    <a:lnTo>
                      <a:pt x="760" y="243"/>
                    </a:lnTo>
                    <a:lnTo>
                      <a:pt x="762" y="243"/>
                    </a:lnTo>
                    <a:lnTo>
                      <a:pt x="762" y="243"/>
                    </a:lnTo>
                    <a:lnTo>
                      <a:pt x="763" y="243"/>
                    </a:lnTo>
                    <a:lnTo>
                      <a:pt x="763" y="243"/>
                    </a:lnTo>
                    <a:lnTo>
                      <a:pt x="763" y="243"/>
                    </a:lnTo>
                    <a:lnTo>
                      <a:pt x="765" y="243"/>
                    </a:lnTo>
                    <a:lnTo>
                      <a:pt x="767" y="243"/>
                    </a:lnTo>
                    <a:lnTo>
                      <a:pt x="767" y="243"/>
                    </a:lnTo>
                    <a:lnTo>
                      <a:pt x="767" y="243"/>
                    </a:lnTo>
                    <a:lnTo>
                      <a:pt x="769" y="245"/>
                    </a:lnTo>
                    <a:lnTo>
                      <a:pt x="771" y="245"/>
                    </a:lnTo>
                    <a:lnTo>
                      <a:pt x="772" y="245"/>
                    </a:lnTo>
                    <a:lnTo>
                      <a:pt x="772" y="245"/>
                    </a:lnTo>
                    <a:lnTo>
                      <a:pt x="772" y="246"/>
                    </a:lnTo>
                    <a:lnTo>
                      <a:pt x="774" y="246"/>
                    </a:lnTo>
                    <a:lnTo>
                      <a:pt x="776" y="246"/>
                    </a:lnTo>
                    <a:lnTo>
                      <a:pt x="776" y="246"/>
                    </a:lnTo>
                    <a:lnTo>
                      <a:pt x="776" y="246"/>
                    </a:lnTo>
                    <a:lnTo>
                      <a:pt x="776" y="246"/>
                    </a:lnTo>
                    <a:lnTo>
                      <a:pt x="778" y="246"/>
                    </a:lnTo>
                    <a:lnTo>
                      <a:pt x="780" y="248"/>
                    </a:lnTo>
                    <a:lnTo>
                      <a:pt x="780" y="248"/>
                    </a:lnTo>
                    <a:lnTo>
                      <a:pt x="781" y="248"/>
                    </a:lnTo>
                    <a:lnTo>
                      <a:pt x="783" y="248"/>
                    </a:lnTo>
                    <a:lnTo>
                      <a:pt x="783" y="248"/>
                    </a:lnTo>
                    <a:lnTo>
                      <a:pt x="785" y="248"/>
                    </a:lnTo>
                    <a:lnTo>
                      <a:pt x="785" y="248"/>
                    </a:lnTo>
                    <a:lnTo>
                      <a:pt x="785" y="248"/>
                    </a:lnTo>
                    <a:lnTo>
                      <a:pt x="785" y="248"/>
                    </a:lnTo>
                    <a:lnTo>
                      <a:pt x="785" y="248"/>
                    </a:lnTo>
                    <a:lnTo>
                      <a:pt x="783" y="248"/>
                    </a:lnTo>
                    <a:lnTo>
                      <a:pt x="783" y="248"/>
                    </a:lnTo>
                    <a:lnTo>
                      <a:pt x="783" y="248"/>
                    </a:lnTo>
                    <a:lnTo>
                      <a:pt x="783" y="248"/>
                    </a:lnTo>
                    <a:lnTo>
                      <a:pt x="783" y="250"/>
                    </a:lnTo>
                    <a:lnTo>
                      <a:pt x="783" y="250"/>
                    </a:lnTo>
                    <a:lnTo>
                      <a:pt x="783" y="250"/>
                    </a:lnTo>
                    <a:lnTo>
                      <a:pt x="783" y="250"/>
                    </a:lnTo>
                    <a:lnTo>
                      <a:pt x="783" y="250"/>
                    </a:lnTo>
                    <a:lnTo>
                      <a:pt x="781" y="250"/>
                    </a:lnTo>
                    <a:lnTo>
                      <a:pt x="781" y="252"/>
                    </a:lnTo>
                    <a:lnTo>
                      <a:pt x="783" y="252"/>
                    </a:lnTo>
                    <a:lnTo>
                      <a:pt x="783" y="252"/>
                    </a:lnTo>
                    <a:lnTo>
                      <a:pt x="781" y="252"/>
                    </a:lnTo>
                    <a:lnTo>
                      <a:pt x="781" y="252"/>
                    </a:lnTo>
                    <a:lnTo>
                      <a:pt x="781" y="252"/>
                    </a:lnTo>
                    <a:lnTo>
                      <a:pt x="781" y="252"/>
                    </a:lnTo>
                    <a:lnTo>
                      <a:pt x="780" y="252"/>
                    </a:lnTo>
                    <a:lnTo>
                      <a:pt x="780" y="254"/>
                    </a:lnTo>
                    <a:lnTo>
                      <a:pt x="778" y="254"/>
                    </a:lnTo>
                    <a:lnTo>
                      <a:pt x="778" y="254"/>
                    </a:lnTo>
                    <a:lnTo>
                      <a:pt x="778" y="254"/>
                    </a:lnTo>
                    <a:lnTo>
                      <a:pt x="780" y="256"/>
                    </a:lnTo>
                    <a:lnTo>
                      <a:pt x="780" y="256"/>
                    </a:lnTo>
                    <a:lnTo>
                      <a:pt x="780" y="256"/>
                    </a:lnTo>
                    <a:lnTo>
                      <a:pt x="780" y="256"/>
                    </a:lnTo>
                    <a:lnTo>
                      <a:pt x="781" y="257"/>
                    </a:lnTo>
                    <a:lnTo>
                      <a:pt x="781" y="257"/>
                    </a:lnTo>
                    <a:lnTo>
                      <a:pt x="781" y="257"/>
                    </a:lnTo>
                    <a:lnTo>
                      <a:pt x="781" y="259"/>
                    </a:lnTo>
                    <a:lnTo>
                      <a:pt x="783" y="259"/>
                    </a:lnTo>
                    <a:lnTo>
                      <a:pt x="783" y="259"/>
                    </a:lnTo>
                    <a:lnTo>
                      <a:pt x="783" y="261"/>
                    </a:lnTo>
                    <a:lnTo>
                      <a:pt x="783" y="261"/>
                    </a:lnTo>
                    <a:lnTo>
                      <a:pt x="783" y="261"/>
                    </a:lnTo>
                    <a:lnTo>
                      <a:pt x="785" y="261"/>
                    </a:lnTo>
                    <a:lnTo>
                      <a:pt x="785" y="263"/>
                    </a:lnTo>
                    <a:lnTo>
                      <a:pt x="785" y="263"/>
                    </a:lnTo>
                    <a:lnTo>
                      <a:pt x="785" y="263"/>
                    </a:lnTo>
                    <a:lnTo>
                      <a:pt x="785" y="263"/>
                    </a:lnTo>
                    <a:lnTo>
                      <a:pt x="785" y="263"/>
                    </a:lnTo>
                    <a:lnTo>
                      <a:pt x="785" y="263"/>
                    </a:lnTo>
                    <a:lnTo>
                      <a:pt x="783" y="263"/>
                    </a:lnTo>
                    <a:lnTo>
                      <a:pt x="783" y="263"/>
                    </a:lnTo>
                    <a:lnTo>
                      <a:pt x="783" y="263"/>
                    </a:lnTo>
                    <a:lnTo>
                      <a:pt x="783" y="263"/>
                    </a:lnTo>
                    <a:lnTo>
                      <a:pt x="783" y="265"/>
                    </a:lnTo>
                    <a:lnTo>
                      <a:pt x="783" y="265"/>
                    </a:lnTo>
                    <a:lnTo>
                      <a:pt x="783" y="265"/>
                    </a:lnTo>
                    <a:lnTo>
                      <a:pt x="783" y="265"/>
                    </a:lnTo>
                    <a:lnTo>
                      <a:pt x="783" y="265"/>
                    </a:lnTo>
                    <a:lnTo>
                      <a:pt x="783" y="266"/>
                    </a:lnTo>
                    <a:lnTo>
                      <a:pt x="783" y="266"/>
                    </a:lnTo>
                    <a:lnTo>
                      <a:pt x="783" y="268"/>
                    </a:lnTo>
                    <a:lnTo>
                      <a:pt x="783" y="268"/>
                    </a:lnTo>
                    <a:lnTo>
                      <a:pt x="783" y="268"/>
                    </a:lnTo>
                    <a:lnTo>
                      <a:pt x="783" y="268"/>
                    </a:lnTo>
                    <a:lnTo>
                      <a:pt x="783" y="270"/>
                    </a:lnTo>
                    <a:lnTo>
                      <a:pt x="783" y="270"/>
                    </a:lnTo>
                    <a:lnTo>
                      <a:pt x="781" y="270"/>
                    </a:lnTo>
                    <a:lnTo>
                      <a:pt x="781" y="270"/>
                    </a:lnTo>
                    <a:lnTo>
                      <a:pt x="781" y="272"/>
                    </a:lnTo>
                    <a:lnTo>
                      <a:pt x="780" y="274"/>
                    </a:lnTo>
                    <a:lnTo>
                      <a:pt x="780" y="274"/>
                    </a:lnTo>
                    <a:lnTo>
                      <a:pt x="780" y="275"/>
                    </a:lnTo>
                    <a:lnTo>
                      <a:pt x="780" y="275"/>
                    </a:lnTo>
                    <a:lnTo>
                      <a:pt x="780" y="275"/>
                    </a:lnTo>
                    <a:lnTo>
                      <a:pt x="781" y="277"/>
                    </a:lnTo>
                    <a:lnTo>
                      <a:pt x="781" y="277"/>
                    </a:lnTo>
                    <a:lnTo>
                      <a:pt x="781" y="277"/>
                    </a:lnTo>
                    <a:lnTo>
                      <a:pt x="781" y="277"/>
                    </a:lnTo>
                    <a:lnTo>
                      <a:pt x="781" y="277"/>
                    </a:lnTo>
                    <a:lnTo>
                      <a:pt x="783" y="277"/>
                    </a:lnTo>
                    <a:lnTo>
                      <a:pt x="783" y="279"/>
                    </a:lnTo>
                    <a:lnTo>
                      <a:pt x="783" y="279"/>
                    </a:lnTo>
                    <a:lnTo>
                      <a:pt x="785" y="279"/>
                    </a:lnTo>
                    <a:lnTo>
                      <a:pt x="787" y="279"/>
                    </a:lnTo>
                    <a:lnTo>
                      <a:pt x="789" y="279"/>
                    </a:lnTo>
                    <a:lnTo>
                      <a:pt x="789" y="279"/>
                    </a:lnTo>
                    <a:lnTo>
                      <a:pt x="791" y="279"/>
                    </a:lnTo>
                    <a:lnTo>
                      <a:pt x="791" y="279"/>
                    </a:lnTo>
                    <a:lnTo>
                      <a:pt x="791" y="279"/>
                    </a:lnTo>
                    <a:lnTo>
                      <a:pt x="792" y="279"/>
                    </a:lnTo>
                    <a:lnTo>
                      <a:pt x="792" y="277"/>
                    </a:lnTo>
                    <a:lnTo>
                      <a:pt x="792" y="277"/>
                    </a:lnTo>
                    <a:lnTo>
                      <a:pt x="794" y="277"/>
                    </a:lnTo>
                    <a:lnTo>
                      <a:pt x="794" y="277"/>
                    </a:lnTo>
                    <a:lnTo>
                      <a:pt x="794" y="277"/>
                    </a:lnTo>
                    <a:lnTo>
                      <a:pt x="794" y="275"/>
                    </a:lnTo>
                    <a:lnTo>
                      <a:pt x="794" y="275"/>
                    </a:lnTo>
                    <a:lnTo>
                      <a:pt x="796" y="275"/>
                    </a:lnTo>
                    <a:lnTo>
                      <a:pt x="796" y="275"/>
                    </a:lnTo>
                    <a:lnTo>
                      <a:pt x="796" y="275"/>
                    </a:lnTo>
                    <a:lnTo>
                      <a:pt x="796" y="274"/>
                    </a:lnTo>
                    <a:lnTo>
                      <a:pt x="798" y="274"/>
                    </a:lnTo>
                    <a:lnTo>
                      <a:pt x="798" y="274"/>
                    </a:lnTo>
                    <a:lnTo>
                      <a:pt x="798" y="274"/>
                    </a:lnTo>
                    <a:lnTo>
                      <a:pt x="798" y="274"/>
                    </a:lnTo>
                    <a:lnTo>
                      <a:pt x="798" y="274"/>
                    </a:lnTo>
                    <a:lnTo>
                      <a:pt x="798" y="274"/>
                    </a:lnTo>
                    <a:lnTo>
                      <a:pt x="800" y="275"/>
                    </a:lnTo>
                    <a:lnTo>
                      <a:pt x="801" y="275"/>
                    </a:lnTo>
                    <a:lnTo>
                      <a:pt x="801" y="275"/>
                    </a:lnTo>
                    <a:lnTo>
                      <a:pt x="801" y="275"/>
                    </a:lnTo>
                    <a:lnTo>
                      <a:pt x="803" y="277"/>
                    </a:lnTo>
                    <a:lnTo>
                      <a:pt x="805" y="277"/>
                    </a:lnTo>
                    <a:lnTo>
                      <a:pt x="805" y="275"/>
                    </a:lnTo>
                    <a:lnTo>
                      <a:pt x="805" y="275"/>
                    </a:lnTo>
                    <a:lnTo>
                      <a:pt x="807" y="275"/>
                    </a:lnTo>
                    <a:lnTo>
                      <a:pt x="807" y="275"/>
                    </a:lnTo>
                    <a:lnTo>
                      <a:pt x="807" y="275"/>
                    </a:lnTo>
                    <a:lnTo>
                      <a:pt x="809" y="275"/>
                    </a:lnTo>
                    <a:lnTo>
                      <a:pt x="810" y="275"/>
                    </a:lnTo>
                    <a:lnTo>
                      <a:pt x="810" y="275"/>
                    </a:lnTo>
                    <a:lnTo>
                      <a:pt x="810" y="277"/>
                    </a:lnTo>
                    <a:lnTo>
                      <a:pt x="810" y="277"/>
                    </a:lnTo>
                    <a:lnTo>
                      <a:pt x="810" y="277"/>
                    </a:lnTo>
                    <a:lnTo>
                      <a:pt x="812" y="279"/>
                    </a:lnTo>
                    <a:lnTo>
                      <a:pt x="812" y="279"/>
                    </a:lnTo>
                    <a:lnTo>
                      <a:pt x="814" y="281"/>
                    </a:lnTo>
                    <a:lnTo>
                      <a:pt x="816" y="281"/>
                    </a:lnTo>
                    <a:lnTo>
                      <a:pt x="816" y="281"/>
                    </a:lnTo>
                    <a:lnTo>
                      <a:pt x="816" y="281"/>
                    </a:lnTo>
                    <a:lnTo>
                      <a:pt x="818" y="283"/>
                    </a:lnTo>
                    <a:lnTo>
                      <a:pt x="818" y="283"/>
                    </a:lnTo>
                    <a:lnTo>
                      <a:pt x="818" y="283"/>
                    </a:lnTo>
                    <a:lnTo>
                      <a:pt x="819" y="284"/>
                    </a:lnTo>
                    <a:lnTo>
                      <a:pt x="819" y="284"/>
                    </a:lnTo>
                    <a:lnTo>
                      <a:pt x="819" y="286"/>
                    </a:lnTo>
                    <a:lnTo>
                      <a:pt x="819" y="286"/>
                    </a:lnTo>
                    <a:lnTo>
                      <a:pt x="819" y="288"/>
                    </a:lnTo>
                    <a:lnTo>
                      <a:pt x="819" y="288"/>
                    </a:lnTo>
                    <a:lnTo>
                      <a:pt x="819" y="288"/>
                    </a:lnTo>
                    <a:lnTo>
                      <a:pt x="821" y="288"/>
                    </a:lnTo>
                    <a:lnTo>
                      <a:pt x="821" y="290"/>
                    </a:lnTo>
                    <a:lnTo>
                      <a:pt x="821" y="290"/>
                    </a:lnTo>
                    <a:lnTo>
                      <a:pt x="821" y="292"/>
                    </a:lnTo>
                    <a:lnTo>
                      <a:pt x="821" y="292"/>
                    </a:lnTo>
                    <a:lnTo>
                      <a:pt x="821" y="292"/>
                    </a:lnTo>
                    <a:lnTo>
                      <a:pt x="823" y="292"/>
                    </a:lnTo>
                    <a:lnTo>
                      <a:pt x="823" y="292"/>
                    </a:lnTo>
                    <a:lnTo>
                      <a:pt x="825" y="293"/>
                    </a:lnTo>
                    <a:lnTo>
                      <a:pt x="825" y="293"/>
                    </a:lnTo>
                    <a:lnTo>
                      <a:pt x="829" y="293"/>
                    </a:lnTo>
                    <a:lnTo>
                      <a:pt x="829" y="293"/>
                    </a:lnTo>
                    <a:lnTo>
                      <a:pt x="830" y="293"/>
                    </a:lnTo>
                    <a:lnTo>
                      <a:pt x="832" y="293"/>
                    </a:lnTo>
                    <a:lnTo>
                      <a:pt x="832" y="295"/>
                    </a:lnTo>
                    <a:lnTo>
                      <a:pt x="834" y="295"/>
                    </a:lnTo>
                    <a:lnTo>
                      <a:pt x="834" y="295"/>
                    </a:lnTo>
                    <a:lnTo>
                      <a:pt x="834" y="295"/>
                    </a:lnTo>
                    <a:lnTo>
                      <a:pt x="834" y="295"/>
                    </a:lnTo>
                    <a:lnTo>
                      <a:pt x="836" y="297"/>
                    </a:lnTo>
                    <a:lnTo>
                      <a:pt x="836" y="297"/>
                    </a:lnTo>
                    <a:lnTo>
                      <a:pt x="836" y="297"/>
                    </a:lnTo>
                    <a:lnTo>
                      <a:pt x="836" y="297"/>
                    </a:lnTo>
                    <a:lnTo>
                      <a:pt x="836" y="297"/>
                    </a:lnTo>
                    <a:lnTo>
                      <a:pt x="838" y="299"/>
                    </a:lnTo>
                    <a:lnTo>
                      <a:pt x="839" y="301"/>
                    </a:lnTo>
                    <a:lnTo>
                      <a:pt x="839" y="301"/>
                    </a:lnTo>
                    <a:lnTo>
                      <a:pt x="839" y="301"/>
                    </a:lnTo>
                    <a:lnTo>
                      <a:pt x="839" y="301"/>
                    </a:lnTo>
                    <a:lnTo>
                      <a:pt x="841" y="303"/>
                    </a:lnTo>
                    <a:lnTo>
                      <a:pt x="841" y="303"/>
                    </a:lnTo>
                    <a:lnTo>
                      <a:pt x="843" y="304"/>
                    </a:lnTo>
                    <a:lnTo>
                      <a:pt x="843" y="304"/>
                    </a:lnTo>
                    <a:lnTo>
                      <a:pt x="843" y="304"/>
                    </a:lnTo>
                    <a:lnTo>
                      <a:pt x="845" y="306"/>
                    </a:lnTo>
                    <a:lnTo>
                      <a:pt x="847" y="306"/>
                    </a:lnTo>
                    <a:lnTo>
                      <a:pt x="847" y="308"/>
                    </a:lnTo>
                    <a:lnTo>
                      <a:pt x="847" y="308"/>
                    </a:lnTo>
                    <a:lnTo>
                      <a:pt x="848" y="308"/>
                    </a:lnTo>
                    <a:lnTo>
                      <a:pt x="848" y="308"/>
                    </a:lnTo>
                    <a:lnTo>
                      <a:pt x="848" y="308"/>
                    </a:lnTo>
                    <a:lnTo>
                      <a:pt x="848" y="308"/>
                    </a:lnTo>
                    <a:lnTo>
                      <a:pt x="848" y="310"/>
                    </a:lnTo>
                    <a:lnTo>
                      <a:pt x="850" y="310"/>
                    </a:lnTo>
                    <a:lnTo>
                      <a:pt x="850" y="310"/>
                    </a:lnTo>
                    <a:lnTo>
                      <a:pt x="852" y="312"/>
                    </a:lnTo>
                    <a:lnTo>
                      <a:pt x="852" y="312"/>
                    </a:lnTo>
                    <a:lnTo>
                      <a:pt x="852" y="312"/>
                    </a:lnTo>
                    <a:lnTo>
                      <a:pt x="854" y="313"/>
                    </a:lnTo>
                    <a:lnTo>
                      <a:pt x="854" y="313"/>
                    </a:lnTo>
                    <a:lnTo>
                      <a:pt x="856" y="313"/>
                    </a:lnTo>
                    <a:lnTo>
                      <a:pt x="857" y="315"/>
                    </a:lnTo>
                    <a:lnTo>
                      <a:pt x="857" y="315"/>
                    </a:lnTo>
                    <a:lnTo>
                      <a:pt x="859" y="315"/>
                    </a:lnTo>
                    <a:lnTo>
                      <a:pt x="859" y="315"/>
                    </a:lnTo>
                    <a:lnTo>
                      <a:pt x="859" y="317"/>
                    </a:lnTo>
                    <a:lnTo>
                      <a:pt x="861" y="317"/>
                    </a:lnTo>
                    <a:lnTo>
                      <a:pt x="861" y="317"/>
                    </a:lnTo>
                    <a:lnTo>
                      <a:pt x="863" y="317"/>
                    </a:lnTo>
                    <a:lnTo>
                      <a:pt x="863" y="319"/>
                    </a:lnTo>
                    <a:lnTo>
                      <a:pt x="863" y="319"/>
                    </a:lnTo>
                    <a:lnTo>
                      <a:pt x="863" y="321"/>
                    </a:lnTo>
                    <a:lnTo>
                      <a:pt x="865" y="321"/>
                    </a:lnTo>
                    <a:lnTo>
                      <a:pt x="865" y="321"/>
                    </a:lnTo>
                    <a:lnTo>
                      <a:pt x="865" y="322"/>
                    </a:lnTo>
                    <a:lnTo>
                      <a:pt x="865" y="322"/>
                    </a:lnTo>
                    <a:lnTo>
                      <a:pt x="867" y="322"/>
                    </a:lnTo>
                    <a:lnTo>
                      <a:pt x="867" y="322"/>
                    </a:lnTo>
                    <a:lnTo>
                      <a:pt x="867" y="322"/>
                    </a:lnTo>
                    <a:lnTo>
                      <a:pt x="867" y="324"/>
                    </a:lnTo>
                    <a:lnTo>
                      <a:pt x="867" y="324"/>
                    </a:lnTo>
                    <a:lnTo>
                      <a:pt x="867" y="324"/>
                    </a:lnTo>
                    <a:lnTo>
                      <a:pt x="867" y="324"/>
                    </a:lnTo>
                    <a:lnTo>
                      <a:pt x="867" y="324"/>
                    </a:lnTo>
                    <a:lnTo>
                      <a:pt x="867" y="324"/>
                    </a:lnTo>
                    <a:lnTo>
                      <a:pt x="867" y="324"/>
                    </a:lnTo>
                    <a:lnTo>
                      <a:pt x="865" y="324"/>
                    </a:lnTo>
                    <a:lnTo>
                      <a:pt x="865" y="324"/>
                    </a:lnTo>
                    <a:lnTo>
                      <a:pt x="865" y="324"/>
                    </a:lnTo>
                    <a:lnTo>
                      <a:pt x="863" y="324"/>
                    </a:lnTo>
                    <a:lnTo>
                      <a:pt x="863" y="324"/>
                    </a:lnTo>
                    <a:lnTo>
                      <a:pt x="863" y="324"/>
                    </a:lnTo>
                    <a:lnTo>
                      <a:pt x="863" y="326"/>
                    </a:lnTo>
                    <a:lnTo>
                      <a:pt x="861" y="326"/>
                    </a:lnTo>
                    <a:lnTo>
                      <a:pt x="861" y="326"/>
                    </a:lnTo>
                    <a:lnTo>
                      <a:pt x="861" y="324"/>
                    </a:lnTo>
                    <a:lnTo>
                      <a:pt x="861" y="324"/>
                    </a:lnTo>
                    <a:lnTo>
                      <a:pt x="861" y="324"/>
                    </a:lnTo>
                    <a:lnTo>
                      <a:pt x="861" y="324"/>
                    </a:lnTo>
                    <a:lnTo>
                      <a:pt x="859" y="324"/>
                    </a:lnTo>
                    <a:lnTo>
                      <a:pt x="859" y="324"/>
                    </a:lnTo>
                    <a:lnTo>
                      <a:pt x="859" y="324"/>
                    </a:lnTo>
                    <a:lnTo>
                      <a:pt x="857" y="324"/>
                    </a:lnTo>
                    <a:lnTo>
                      <a:pt x="857" y="324"/>
                    </a:lnTo>
                    <a:lnTo>
                      <a:pt x="857" y="326"/>
                    </a:lnTo>
                    <a:lnTo>
                      <a:pt x="857" y="326"/>
                    </a:lnTo>
                    <a:lnTo>
                      <a:pt x="857" y="326"/>
                    </a:lnTo>
                    <a:lnTo>
                      <a:pt x="857" y="326"/>
                    </a:lnTo>
                    <a:lnTo>
                      <a:pt x="856" y="326"/>
                    </a:lnTo>
                    <a:lnTo>
                      <a:pt x="856" y="326"/>
                    </a:lnTo>
                    <a:lnTo>
                      <a:pt x="856" y="326"/>
                    </a:lnTo>
                    <a:lnTo>
                      <a:pt x="856" y="326"/>
                    </a:lnTo>
                    <a:lnTo>
                      <a:pt x="857" y="328"/>
                    </a:lnTo>
                    <a:lnTo>
                      <a:pt x="857" y="328"/>
                    </a:lnTo>
                    <a:lnTo>
                      <a:pt x="857" y="328"/>
                    </a:lnTo>
                    <a:lnTo>
                      <a:pt x="857" y="328"/>
                    </a:lnTo>
                    <a:lnTo>
                      <a:pt x="857" y="328"/>
                    </a:lnTo>
                    <a:lnTo>
                      <a:pt x="857" y="328"/>
                    </a:lnTo>
                    <a:lnTo>
                      <a:pt x="857" y="328"/>
                    </a:lnTo>
                    <a:lnTo>
                      <a:pt x="857" y="330"/>
                    </a:lnTo>
                    <a:lnTo>
                      <a:pt x="857" y="330"/>
                    </a:lnTo>
                    <a:lnTo>
                      <a:pt x="857" y="331"/>
                    </a:lnTo>
                    <a:lnTo>
                      <a:pt x="856" y="331"/>
                    </a:lnTo>
                    <a:lnTo>
                      <a:pt x="856" y="331"/>
                    </a:lnTo>
                    <a:lnTo>
                      <a:pt x="856" y="333"/>
                    </a:lnTo>
                    <a:lnTo>
                      <a:pt x="857" y="333"/>
                    </a:lnTo>
                    <a:lnTo>
                      <a:pt x="857" y="333"/>
                    </a:lnTo>
                    <a:lnTo>
                      <a:pt x="857" y="335"/>
                    </a:lnTo>
                    <a:lnTo>
                      <a:pt x="857" y="335"/>
                    </a:lnTo>
                    <a:lnTo>
                      <a:pt x="857" y="335"/>
                    </a:lnTo>
                    <a:lnTo>
                      <a:pt x="857" y="335"/>
                    </a:lnTo>
                    <a:lnTo>
                      <a:pt x="857" y="337"/>
                    </a:lnTo>
                    <a:lnTo>
                      <a:pt x="859" y="337"/>
                    </a:lnTo>
                    <a:lnTo>
                      <a:pt x="859" y="339"/>
                    </a:lnTo>
                    <a:lnTo>
                      <a:pt x="859" y="339"/>
                    </a:lnTo>
                    <a:lnTo>
                      <a:pt x="857" y="339"/>
                    </a:lnTo>
                    <a:lnTo>
                      <a:pt x="857" y="341"/>
                    </a:lnTo>
                    <a:lnTo>
                      <a:pt x="857" y="341"/>
                    </a:lnTo>
                    <a:lnTo>
                      <a:pt x="857" y="341"/>
                    </a:lnTo>
                    <a:lnTo>
                      <a:pt x="859" y="341"/>
                    </a:lnTo>
                    <a:lnTo>
                      <a:pt x="859" y="341"/>
                    </a:lnTo>
                    <a:lnTo>
                      <a:pt x="859" y="341"/>
                    </a:lnTo>
                    <a:lnTo>
                      <a:pt x="859" y="341"/>
                    </a:lnTo>
                    <a:lnTo>
                      <a:pt x="859" y="341"/>
                    </a:lnTo>
                    <a:lnTo>
                      <a:pt x="861" y="342"/>
                    </a:lnTo>
                    <a:lnTo>
                      <a:pt x="861" y="342"/>
                    </a:lnTo>
                    <a:lnTo>
                      <a:pt x="861" y="342"/>
                    </a:lnTo>
                    <a:lnTo>
                      <a:pt x="863" y="342"/>
                    </a:lnTo>
                    <a:lnTo>
                      <a:pt x="863" y="342"/>
                    </a:lnTo>
                    <a:lnTo>
                      <a:pt x="863" y="342"/>
                    </a:lnTo>
                    <a:lnTo>
                      <a:pt x="865" y="344"/>
                    </a:lnTo>
                    <a:lnTo>
                      <a:pt x="867" y="344"/>
                    </a:lnTo>
                    <a:lnTo>
                      <a:pt x="867" y="344"/>
                    </a:lnTo>
                    <a:lnTo>
                      <a:pt x="867" y="346"/>
                    </a:lnTo>
                    <a:lnTo>
                      <a:pt x="867" y="346"/>
                    </a:lnTo>
                    <a:lnTo>
                      <a:pt x="868" y="348"/>
                    </a:lnTo>
                    <a:lnTo>
                      <a:pt x="870" y="348"/>
                    </a:lnTo>
                    <a:lnTo>
                      <a:pt x="870" y="348"/>
                    </a:lnTo>
                    <a:lnTo>
                      <a:pt x="870" y="348"/>
                    </a:lnTo>
                    <a:lnTo>
                      <a:pt x="870" y="348"/>
                    </a:lnTo>
                    <a:lnTo>
                      <a:pt x="870" y="348"/>
                    </a:lnTo>
                    <a:lnTo>
                      <a:pt x="872" y="348"/>
                    </a:lnTo>
                    <a:lnTo>
                      <a:pt x="872" y="348"/>
                    </a:lnTo>
                    <a:lnTo>
                      <a:pt x="874" y="348"/>
                    </a:lnTo>
                    <a:lnTo>
                      <a:pt x="874" y="346"/>
                    </a:lnTo>
                    <a:lnTo>
                      <a:pt x="876" y="346"/>
                    </a:lnTo>
                    <a:lnTo>
                      <a:pt x="876" y="346"/>
                    </a:lnTo>
                    <a:lnTo>
                      <a:pt x="877" y="346"/>
                    </a:lnTo>
                    <a:lnTo>
                      <a:pt x="877" y="344"/>
                    </a:lnTo>
                    <a:lnTo>
                      <a:pt x="877" y="344"/>
                    </a:lnTo>
                    <a:lnTo>
                      <a:pt x="877" y="344"/>
                    </a:lnTo>
                    <a:lnTo>
                      <a:pt x="877" y="344"/>
                    </a:lnTo>
                    <a:lnTo>
                      <a:pt x="876" y="344"/>
                    </a:lnTo>
                    <a:lnTo>
                      <a:pt x="876" y="344"/>
                    </a:lnTo>
                    <a:lnTo>
                      <a:pt x="876" y="344"/>
                    </a:lnTo>
                    <a:lnTo>
                      <a:pt x="876" y="344"/>
                    </a:lnTo>
                    <a:lnTo>
                      <a:pt x="876" y="342"/>
                    </a:lnTo>
                    <a:lnTo>
                      <a:pt x="876" y="342"/>
                    </a:lnTo>
                    <a:lnTo>
                      <a:pt x="876" y="341"/>
                    </a:lnTo>
                    <a:lnTo>
                      <a:pt x="876" y="341"/>
                    </a:lnTo>
                    <a:lnTo>
                      <a:pt x="877" y="341"/>
                    </a:lnTo>
                    <a:lnTo>
                      <a:pt x="877" y="341"/>
                    </a:lnTo>
                    <a:lnTo>
                      <a:pt x="877" y="341"/>
                    </a:lnTo>
                    <a:lnTo>
                      <a:pt x="877" y="341"/>
                    </a:lnTo>
                    <a:lnTo>
                      <a:pt x="877" y="341"/>
                    </a:lnTo>
                    <a:lnTo>
                      <a:pt x="879" y="341"/>
                    </a:lnTo>
                    <a:lnTo>
                      <a:pt x="879" y="341"/>
                    </a:lnTo>
                    <a:lnTo>
                      <a:pt x="881" y="342"/>
                    </a:lnTo>
                    <a:lnTo>
                      <a:pt x="881" y="342"/>
                    </a:lnTo>
                    <a:lnTo>
                      <a:pt x="881" y="342"/>
                    </a:lnTo>
                    <a:lnTo>
                      <a:pt x="881" y="342"/>
                    </a:lnTo>
                    <a:lnTo>
                      <a:pt x="881" y="344"/>
                    </a:lnTo>
                    <a:lnTo>
                      <a:pt x="881" y="344"/>
                    </a:lnTo>
                    <a:lnTo>
                      <a:pt x="883" y="344"/>
                    </a:lnTo>
                    <a:lnTo>
                      <a:pt x="883" y="346"/>
                    </a:lnTo>
                    <a:lnTo>
                      <a:pt x="885" y="346"/>
                    </a:lnTo>
                    <a:lnTo>
                      <a:pt x="885" y="346"/>
                    </a:lnTo>
                    <a:lnTo>
                      <a:pt x="886" y="346"/>
                    </a:lnTo>
                    <a:lnTo>
                      <a:pt x="886" y="348"/>
                    </a:lnTo>
                    <a:lnTo>
                      <a:pt x="886" y="348"/>
                    </a:lnTo>
                    <a:lnTo>
                      <a:pt x="886" y="348"/>
                    </a:lnTo>
                    <a:lnTo>
                      <a:pt x="886" y="348"/>
                    </a:lnTo>
                    <a:lnTo>
                      <a:pt x="888" y="348"/>
                    </a:lnTo>
                    <a:lnTo>
                      <a:pt x="888" y="348"/>
                    </a:lnTo>
                    <a:lnTo>
                      <a:pt x="888" y="348"/>
                    </a:lnTo>
                    <a:lnTo>
                      <a:pt x="890" y="348"/>
                    </a:lnTo>
                    <a:lnTo>
                      <a:pt x="890" y="350"/>
                    </a:lnTo>
                    <a:lnTo>
                      <a:pt x="892" y="350"/>
                    </a:lnTo>
                    <a:lnTo>
                      <a:pt x="892" y="350"/>
                    </a:lnTo>
                    <a:lnTo>
                      <a:pt x="894" y="351"/>
                    </a:lnTo>
                    <a:lnTo>
                      <a:pt x="894" y="351"/>
                    </a:lnTo>
                    <a:lnTo>
                      <a:pt x="895" y="351"/>
                    </a:lnTo>
                    <a:lnTo>
                      <a:pt x="895" y="351"/>
                    </a:lnTo>
                    <a:lnTo>
                      <a:pt x="895" y="351"/>
                    </a:lnTo>
                    <a:lnTo>
                      <a:pt x="895" y="351"/>
                    </a:lnTo>
                    <a:lnTo>
                      <a:pt x="897" y="351"/>
                    </a:lnTo>
                    <a:lnTo>
                      <a:pt x="897" y="353"/>
                    </a:lnTo>
                    <a:lnTo>
                      <a:pt x="899" y="353"/>
                    </a:lnTo>
                    <a:lnTo>
                      <a:pt x="899" y="353"/>
                    </a:lnTo>
                    <a:lnTo>
                      <a:pt x="899" y="353"/>
                    </a:lnTo>
                    <a:lnTo>
                      <a:pt x="897" y="353"/>
                    </a:lnTo>
                    <a:lnTo>
                      <a:pt x="897" y="353"/>
                    </a:lnTo>
                    <a:lnTo>
                      <a:pt x="897" y="353"/>
                    </a:lnTo>
                    <a:lnTo>
                      <a:pt x="895" y="353"/>
                    </a:lnTo>
                    <a:lnTo>
                      <a:pt x="895" y="353"/>
                    </a:lnTo>
                    <a:lnTo>
                      <a:pt x="895" y="353"/>
                    </a:lnTo>
                    <a:lnTo>
                      <a:pt x="894" y="353"/>
                    </a:lnTo>
                    <a:lnTo>
                      <a:pt x="894" y="355"/>
                    </a:lnTo>
                    <a:lnTo>
                      <a:pt x="895" y="355"/>
                    </a:lnTo>
                    <a:lnTo>
                      <a:pt x="895" y="355"/>
                    </a:lnTo>
                    <a:lnTo>
                      <a:pt x="895" y="355"/>
                    </a:lnTo>
                    <a:lnTo>
                      <a:pt x="895" y="355"/>
                    </a:lnTo>
                    <a:lnTo>
                      <a:pt x="895" y="355"/>
                    </a:lnTo>
                    <a:lnTo>
                      <a:pt x="895" y="355"/>
                    </a:lnTo>
                    <a:lnTo>
                      <a:pt x="897" y="355"/>
                    </a:lnTo>
                    <a:lnTo>
                      <a:pt x="897" y="355"/>
                    </a:lnTo>
                    <a:lnTo>
                      <a:pt x="899" y="355"/>
                    </a:lnTo>
                    <a:lnTo>
                      <a:pt x="899" y="357"/>
                    </a:lnTo>
                    <a:lnTo>
                      <a:pt x="899" y="357"/>
                    </a:lnTo>
                    <a:lnTo>
                      <a:pt x="899" y="357"/>
                    </a:lnTo>
                    <a:lnTo>
                      <a:pt x="899" y="357"/>
                    </a:lnTo>
                    <a:lnTo>
                      <a:pt x="899" y="359"/>
                    </a:lnTo>
                    <a:lnTo>
                      <a:pt x="899" y="360"/>
                    </a:lnTo>
                    <a:lnTo>
                      <a:pt x="901" y="360"/>
                    </a:lnTo>
                    <a:lnTo>
                      <a:pt x="901" y="362"/>
                    </a:lnTo>
                    <a:lnTo>
                      <a:pt x="901" y="362"/>
                    </a:lnTo>
                    <a:lnTo>
                      <a:pt x="901" y="364"/>
                    </a:lnTo>
                    <a:lnTo>
                      <a:pt x="901" y="366"/>
                    </a:lnTo>
                    <a:lnTo>
                      <a:pt x="901" y="366"/>
                    </a:lnTo>
                    <a:lnTo>
                      <a:pt x="903" y="368"/>
                    </a:lnTo>
                    <a:lnTo>
                      <a:pt x="903" y="368"/>
                    </a:lnTo>
                    <a:lnTo>
                      <a:pt x="904" y="369"/>
                    </a:lnTo>
                    <a:lnTo>
                      <a:pt x="904" y="369"/>
                    </a:lnTo>
                    <a:lnTo>
                      <a:pt x="904" y="369"/>
                    </a:lnTo>
                    <a:lnTo>
                      <a:pt x="904" y="369"/>
                    </a:lnTo>
                    <a:lnTo>
                      <a:pt x="906" y="369"/>
                    </a:lnTo>
                    <a:lnTo>
                      <a:pt x="906" y="371"/>
                    </a:lnTo>
                    <a:lnTo>
                      <a:pt x="908" y="373"/>
                    </a:lnTo>
                    <a:lnTo>
                      <a:pt x="908" y="373"/>
                    </a:lnTo>
                    <a:lnTo>
                      <a:pt x="910" y="373"/>
                    </a:lnTo>
                    <a:lnTo>
                      <a:pt x="910" y="375"/>
                    </a:lnTo>
                    <a:lnTo>
                      <a:pt x="910" y="375"/>
                    </a:lnTo>
                    <a:lnTo>
                      <a:pt x="910" y="375"/>
                    </a:lnTo>
                    <a:lnTo>
                      <a:pt x="910" y="375"/>
                    </a:lnTo>
                    <a:lnTo>
                      <a:pt x="912" y="375"/>
                    </a:lnTo>
                    <a:lnTo>
                      <a:pt x="912" y="377"/>
                    </a:lnTo>
                    <a:lnTo>
                      <a:pt x="914" y="375"/>
                    </a:lnTo>
                    <a:lnTo>
                      <a:pt x="915" y="375"/>
                    </a:lnTo>
                    <a:lnTo>
                      <a:pt x="915" y="375"/>
                    </a:lnTo>
                    <a:lnTo>
                      <a:pt x="915" y="375"/>
                    </a:lnTo>
                    <a:lnTo>
                      <a:pt x="917" y="375"/>
                    </a:lnTo>
                    <a:lnTo>
                      <a:pt x="917" y="375"/>
                    </a:lnTo>
                    <a:lnTo>
                      <a:pt x="919" y="375"/>
                    </a:lnTo>
                    <a:lnTo>
                      <a:pt x="919" y="375"/>
                    </a:lnTo>
                    <a:lnTo>
                      <a:pt x="921" y="375"/>
                    </a:lnTo>
                    <a:lnTo>
                      <a:pt x="921" y="373"/>
                    </a:lnTo>
                    <a:lnTo>
                      <a:pt x="921" y="373"/>
                    </a:lnTo>
                    <a:lnTo>
                      <a:pt x="921" y="373"/>
                    </a:lnTo>
                    <a:lnTo>
                      <a:pt x="923" y="373"/>
                    </a:lnTo>
                    <a:lnTo>
                      <a:pt x="924" y="373"/>
                    </a:lnTo>
                    <a:lnTo>
                      <a:pt x="926" y="375"/>
                    </a:lnTo>
                    <a:lnTo>
                      <a:pt x="926" y="375"/>
                    </a:lnTo>
                    <a:lnTo>
                      <a:pt x="926" y="375"/>
                    </a:lnTo>
                    <a:lnTo>
                      <a:pt x="928" y="375"/>
                    </a:lnTo>
                    <a:lnTo>
                      <a:pt x="928" y="375"/>
                    </a:lnTo>
                    <a:lnTo>
                      <a:pt x="935" y="373"/>
                    </a:lnTo>
                    <a:lnTo>
                      <a:pt x="937" y="373"/>
                    </a:lnTo>
                    <a:lnTo>
                      <a:pt x="937" y="373"/>
                    </a:lnTo>
                    <a:lnTo>
                      <a:pt x="939" y="375"/>
                    </a:lnTo>
                    <a:lnTo>
                      <a:pt x="939" y="375"/>
                    </a:lnTo>
                    <a:lnTo>
                      <a:pt x="941" y="375"/>
                    </a:lnTo>
                    <a:lnTo>
                      <a:pt x="941" y="375"/>
                    </a:lnTo>
                    <a:lnTo>
                      <a:pt x="941" y="377"/>
                    </a:lnTo>
                    <a:lnTo>
                      <a:pt x="941" y="377"/>
                    </a:lnTo>
                    <a:lnTo>
                      <a:pt x="942" y="377"/>
                    </a:lnTo>
                    <a:lnTo>
                      <a:pt x="942" y="377"/>
                    </a:lnTo>
                    <a:lnTo>
                      <a:pt x="942" y="379"/>
                    </a:lnTo>
                    <a:lnTo>
                      <a:pt x="942" y="379"/>
                    </a:lnTo>
                    <a:lnTo>
                      <a:pt x="944" y="380"/>
                    </a:lnTo>
                    <a:lnTo>
                      <a:pt x="944" y="380"/>
                    </a:lnTo>
                    <a:lnTo>
                      <a:pt x="944" y="382"/>
                    </a:lnTo>
                    <a:lnTo>
                      <a:pt x="944" y="382"/>
                    </a:lnTo>
                    <a:lnTo>
                      <a:pt x="946" y="382"/>
                    </a:lnTo>
                    <a:lnTo>
                      <a:pt x="946" y="382"/>
                    </a:lnTo>
                    <a:lnTo>
                      <a:pt x="946" y="384"/>
                    </a:lnTo>
                    <a:lnTo>
                      <a:pt x="946" y="384"/>
                    </a:lnTo>
                    <a:lnTo>
                      <a:pt x="946" y="384"/>
                    </a:lnTo>
                    <a:lnTo>
                      <a:pt x="946" y="384"/>
                    </a:lnTo>
                    <a:lnTo>
                      <a:pt x="946" y="384"/>
                    </a:lnTo>
                    <a:lnTo>
                      <a:pt x="946" y="384"/>
                    </a:lnTo>
                    <a:lnTo>
                      <a:pt x="946" y="384"/>
                    </a:lnTo>
                    <a:lnTo>
                      <a:pt x="946" y="386"/>
                    </a:lnTo>
                    <a:lnTo>
                      <a:pt x="946" y="386"/>
                    </a:lnTo>
                    <a:lnTo>
                      <a:pt x="944" y="386"/>
                    </a:lnTo>
                    <a:lnTo>
                      <a:pt x="944" y="386"/>
                    </a:lnTo>
                    <a:lnTo>
                      <a:pt x="944" y="386"/>
                    </a:lnTo>
                    <a:lnTo>
                      <a:pt x="944" y="388"/>
                    </a:lnTo>
                    <a:lnTo>
                      <a:pt x="944" y="388"/>
                    </a:lnTo>
                    <a:lnTo>
                      <a:pt x="944" y="388"/>
                    </a:lnTo>
                    <a:lnTo>
                      <a:pt x="944" y="388"/>
                    </a:lnTo>
                    <a:lnTo>
                      <a:pt x="946" y="388"/>
                    </a:lnTo>
                    <a:lnTo>
                      <a:pt x="948" y="389"/>
                    </a:lnTo>
                    <a:lnTo>
                      <a:pt x="948" y="389"/>
                    </a:lnTo>
                    <a:lnTo>
                      <a:pt x="948" y="389"/>
                    </a:lnTo>
                    <a:lnTo>
                      <a:pt x="948" y="389"/>
                    </a:lnTo>
                    <a:lnTo>
                      <a:pt x="948" y="391"/>
                    </a:lnTo>
                    <a:lnTo>
                      <a:pt x="950" y="389"/>
                    </a:lnTo>
                    <a:lnTo>
                      <a:pt x="952" y="389"/>
                    </a:lnTo>
                    <a:lnTo>
                      <a:pt x="952" y="391"/>
                    </a:lnTo>
                    <a:lnTo>
                      <a:pt x="952" y="391"/>
                    </a:lnTo>
                    <a:lnTo>
                      <a:pt x="952" y="391"/>
                    </a:lnTo>
                    <a:lnTo>
                      <a:pt x="953" y="391"/>
                    </a:lnTo>
                    <a:lnTo>
                      <a:pt x="953" y="391"/>
                    </a:lnTo>
                    <a:lnTo>
                      <a:pt x="953" y="393"/>
                    </a:lnTo>
                    <a:lnTo>
                      <a:pt x="953" y="393"/>
                    </a:lnTo>
                    <a:lnTo>
                      <a:pt x="953" y="393"/>
                    </a:lnTo>
                    <a:lnTo>
                      <a:pt x="953" y="393"/>
                    </a:lnTo>
                    <a:lnTo>
                      <a:pt x="955" y="393"/>
                    </a:lnTo>
                    <a:lnTo>
                      <a:pt x="955" y="395"/>
                    </a:lnTo>
                    <a:lnTo>
                      <a:pt x="955" y="395"/>
                    </a:lnTo>
                    <a:lnTo>
                      <a:pt x="957" y="395"/>
                    </a:lnTo>
                    <a:lnTo>
                      <a:pt x="957" y="395"/>
                    </a:lnTo>
                    <a:lnTo>
                      <a:pt x="959" y="393"/>
                    </a:lnTo>
                    <a:lnTo>
                      <a:pt x="961" y="393"/>
                    </a:lnTo>
                    <a:lnTo>
                      <a:pt x="961" y="393"/>
                    </a:lnTo>
                    <a:lnTo>
                      <a:pt x="961" y="393"/>
                    </a:lnTo>
                    <a:lnTo>
                      <a:pt x="961" y="393"/>
                    </a:lnTo>
                    <a:lnTo>
                      <a:pt x="964" y="393"/>
                    </a:lnTo>
                    <a:lnTo>
                      <a:pt x="964" y="393"/>
                    </a:lnTo>
                    <a:lnTo>
                      <a:pt x="964" y="393"/>
                    </a:lnTo>
                    <a:lnTo>
                      <a:pt x="966" y="393"/>
                    </a:lnTo>
                    <a:lnTo>
                      <a:pt x="966" y="393"/>
                    </a:lnTo>
                    <a:lnTo>
                      <a:pt x="966" y="393"/>
                    </a:lnTo>
                    <a:lnTo>
                      <a:pt x="966" y="393"/>
                    </a:lnTo>
                    <a:lnTo>
                      <a:pt x="968" y="393"/>
                    </a:lnTo>
                    <a:lnTo>
                      <a:pt x="968" y="391"/>
                    </a:lnTo>
                    <a:lnTo>
                      <a:pt x="968" y="391"/>
                    </a:lnTo>
                    <a:lnTo>
                      <a:pt x="968" y="391"/>
                    </a:lnTo>
                    <a:lnTo>
                      <a:pt x="968" y="391"/>
                    </a:lnTo>
                    <a:lnTo>
                      <a:pt x="968" y="391"/>
                    </a:lnTo>
                    <a:lnTo>
                      <a:pt x="970" y="391"/>
                    </a:lnTo>
                    <a:lnTo>
                      <a:pt x="971" y="391"/>
                    </a:lnTo>
                    <a:lnTo>
                      <a:pt x="971" y="391"/>
                    </a:lnTo>
                    <a:lnTo>
                      <a:pt x="971" y="391"/>
                    </a:lnTo>
                    <a:lnTo>
                      <a:pt x="973" y="391"/>
                    </a:lnTo>
                    <a:lnTo>
                      <a:pt x="973" y="393"/>
                    </a:lnTo>
                    <a:lnTo>
                      <a:pt x="973" y="393"/>
                    </a:lnTo>
                    <a:lnTo>
                      <a:pt x="975" y="393"/>
                    </a:lnTo>
                    <a:lnTo>
                      <a:pt x="977" y="395"/>
                    </a:lnTo>
                    <a:lnTo>
                      <a:pt x="977" y="395"/>
                    </a:lnTo>
                    <a:lnTo>
                      <a:pt x="977" y="395"/>
                    </a:lnTo>
                    <a:lnTo>
                      <a:pt x="977" y="395"/>
                    </a:lnTo>
                    <a:lnTo>
                      <a:pt x="979" y="395"/>
                    </a:lnTo>
                    <a:lnTo>
                      <a:pt x="979" y="395"/>
                    </a:lnTo>
                    <a:lnTo>
                      <a:pt x="979" y="395"/>
                    </a:lnTo>
                    <a:lnTo>
                      <a:pt x="980" y="397"/>
                    </a:lnTo>
                    <a:lnTo>
                      <a:pt x="980" y="397"/>
                    </a:lnTo>
                    <a:lnTo>
                      <a:pt x="980" y="397"/>
                    </a:lnTo>
                    <a:lnTo>
                      <a:pt x="980" y="397"/>
                    </a:lnTo>
                    <a:lnTo>
                      <a:pt x="980" y="397"/>
                    </a:lnTo>
                    <a:lnTo>
                      <a:pt x="980" y="398"/>
                    </a:lnTo>
                    <a:lnTo>
                      <a:pt x="982" y="398"/>
                    </a:lnTo>
                    <a:lnTo>
                      <a:pt x="982" y="398"/>
                    </a:lnTo>
                    <a:lnTo>
                      <a:pt x="982" y="398"/>
                    </a:lnTo>
                    <a:lnTo>
                      <a:pt x="982" y="400"/>
                    </a:lnTo>
                    <a:lnTo>
                      <a:pt x="982" y="400"/>
                    </a:lnTo>
                    <a:lnTo>
                      <a:pt x="982" y="400"/>
                    </a:lnTo>
                    <a:lnTo>
                      <a:pt x="984" y="400"/>
                    </a:lnTo>
                    <a:lnTo>
                      <a:pt x="982" y="400"/>
                    </a:lnTo>
                    <a:lnTo>
                      <a:pt x="982" y="402"/>
                    </a:lnTo>
                    <a:lnTo>
                      <a:pt x="984" y="402"/>
                    </a:lnTo>
                    <a:lnTo>
                      <a:pt x="984" y="404"/>
                    </a:lnTo>
                    <a:lnTo>
                      <a:pt x="984" y="404"/>
                    </a:lnTo>
                    <a:lnTo>
                      <a:pt x="986" y="404"/>
                    </a:lnTo>
                    <a:lnTo>
                      <a:pt x="986" y="404"/>
                    </a:lnTo>
                    <a:lnTo>
                      <a:pt x="986" y="406"/>
                    </a:lnTo>
                    <a:lnTo>
                      <a:pt x="988" y="406"/>
                    </a:lnTo>
                    <a:lnTo>
                      <a:pt x="988" y="406"/>
                    </a:lnTo>
                    <a:lnTo>
                      <a:pt x="988" y="406"/>
                    </a:lnTo>
                    <a:lnTo>
                      <a:pt x="989" y="406"/>
                    </a:lnTo>
                    <a:lnTo>
                      <a:pt x="991" y="407"/>
                    </a:lnTo>
                    <a:lnTo>
                      <a:pt x="991" y="407"/>
                    </a:lnTo>
                    <a:lnTo>
                      <a:pt x="991" y="407"/>
                    </a:lnTo>
                    <a:lnTo>
                      <a:pt x="991" y="407"/>
                    </a:lnTo>
                    <a:lnTo>
                      <a:pt x="993" y="407"/>
                    </a:lnTo>
                    <a:lnTo>
                      <a:pt x="993" y="409"/>
                    </a:lnTo>
                    <a:lnTo>
                      <a:pt x="995" y="409"/>
                    </a:lnTo>
                    <a:lnTo>
                      <a:pt x="995" y="409"/>
                    </a:lnTo>
                    <a:lnTo>
                      <a:pt x="995" y="409"/>
                    </a:lnTo>
                    <a:lnTo>
                      <a:pt x="995" y="411"/>
                    </a:lnTo>
                    <a:lnTo>
                      <a:pt x="995" y="411"/>
                    </a:lnTo>
                    <a:lnTo>
                      <a:pt x="995" y="411"/>
                    </a:lnTo>
                    <a:lnTo>
                      <a:pt x="997" y="411"/>
                    </a:lnTo>
                    <a:lnTo>
                      <a:pt x="997" y="413"/>
                    </a:lnTo>
                    <a:lnTo>
                      <a:pt x="997" y="413"/>
                    </a:lnTo>
                    <a:lnTo>
                      <a:pt x="997" y="415"/>
                    </a:lnTo>
                    <a:lnTo>
                      <a:pt x="997" y="415"/>
                    </a:lnTo>
                    <a:lnTo>
                      <a:pt x="997" y="415"/>
                    </a:lnTo>
                    <a:lnTo>
                      <a:pt x="997" y="415"/>
                    </a:lnTo>
                    <a:lnTo>
                      <a:pt x="997" y="417"/>
                    </a:lnTo>
                    <a:lnTo>
                      <a:pt x="997" y="417"/>
                    </a:lnTo>
                    <a:lnTo>
                      <a:pt x="999" y="417"/>
                    </a:lnTo>
                    <a:lnTo>
                      <a:pt x="999" y="417"/>
                    </a:lnTo>
                    <a:lnTo>
                      <a:pt x="999" y="418"/>
                    </a:lnTo>
                    <a:lnTo>
                      <a:pt x="997" y="418"/>
                    </a:lnTo>
                    <a:lnTo>
                      <a:pt x="997" y="418"/>
                    </a:lnTo>
                    <a:lnTo>
                      <a:pt x="997" y="420"/>
                    </a:lnTo>
                    <a:lnTo>
                      <a:pt x="997" y="420"/>
                    </a:lnTo>
                    <a:lnTo>
                      <a:pt x="997" y="420"/>
                    </a:lnTo>
                    <a:lnTo>
                      <a:pt x="995" y="422"/>
                    </a:lnTo>
                    <a:lnTo>
                      <a:pt x="995" y="422"/>
                    </a:lnTo>
                    <a:lnTo>
                      <a:pt x="995" y="422"/>
                    </a:lnTo>
                    <a:lnTo>
                      <a:pt x="995" y="422"/>
                    </a:lnTo>
                    <a:lnTo>
                      <a:pt x="993" y="422"/>
                    </a:lnTo>
                    <a:lnTo>
                      <a:pt x="991" y="424"/>
                    </a:lnTo>
                    <a:lnTo>
                      <a:pt x="991" y="424"/>
                    </a:lnTo>
                    <a:lnTo>
                      <a:pt x="989" y="424"/>
                    </a:lnTo>
                    <a:lnTo>
                      <a:pt x="989" y="424"/>
                    </a:lnTo>
                    <a:lnTo>
                      <a:pt x="989" y="424"/>
                    </a:lnTo>
                    <a:lnTo>
                      <a:pt x="989" y="426"/>
                    </a:lnTo>
                    <a:lnTo>
                      <a:pt x="988" y="426"/>
                    </a:lnTo>
                    <a:lnTo>
                      <a:pt x="988" y="426"/>
                    </a:lnTo>
                    <a:lnTo>
                      <a:pt x="988" y="426"/>
                    </a:lnTo>
                    <a:lnTo>
                      <a:pt x="988" y="427"/>
                    </a:lnTo>
                    <a:lnTo>
                      <a:pt x="988" y="427"/>
                    </a:lnTo>
                    <a:lnTo>
                      <a:pt x="988" y="427"/>
                    </a:lnTo>
                    <a:lnTo>
                      <a:pt x="989" y="427"/>
                    </a:lnTo>
                    <a:lnTo>
                      <a:pt x="989" y="427"/>
                    </a:lnTo>
                    <a:lnTo>
                      <a:pt x="989" y="429"/>
                    </a:lnTo>
                    <a:lnTo>
                      <a:pt x="989" y="429"/>
                    </a:lnTo>
                    <a:lnTo>
                      <a:pt x="989" y="429"/>
                    </a:lnTo>
                    <a:lnTo>
                      <a:pt x="989" y="429"/>
                    </a:lnTo>
                    <a:lnTo>
                      <a:pt x="991" y="429"/>
                    </a:lnTo>
                    <a:lnTo>
                      <a:pt x="991" y="431"/>
                    </a:lnTo>
                    <a:lnTo>
                      <a:pt x="991" y="431"/>
                    </a:lnTo>
                    <a:lnTo>
                      <a:pt x="991" y="431"/>
                    </a:lnTo>
                    <a:lnTo>
                      <a:pt x="991" y="433"/>
                    </a:lnTo>
                    <a:lnTo>
                      <a:pt x="991" y="433"/>
                    </a:lnTo>
                    <a:lnTo>
                      <a:pt x="991" y="435"/>
                    </a:lnTo>
                    <a:lnTo>
                      <a:pt x="991" y="435"/>
                    </a:lnTo>
                    <a:lnTo>
                      <a:pt x="989" y="436"/>
                    </a:lnTo>
                    <a:lnTo>
                      <a:pt x="989" y="436"/>
                    </a:lnTo>
                    <a:lnTo>
                      <a:pt x="989" y="436"/>
                    </a:lnTo>
                    <a:lnTo>
                      <a:pt x="989" y="438"/>
                    </a:lnTo>
                    <a:lnTo>
                      <a:pt x="989" y="438"/>
                    </a:lnTo>
                    <a:lnTo>
                      <a:pt x="989" y="438"/>
                    </a:lnTo>
                    <a:lnTo>
                      <a:pt x="989" y="438"/>
                    </a:lnTo>
                    <a:lnTo>
                      <a:pt x="989" y="440"/>
                    </a:lnTo>
                    <a:lnTo>
                      <a:pt x="989" y="440"/>
                    </a:lnTo>
                    <a:lnTo>
                      <a:pt x="989" y="440"/>
                    </a:lnTo>
                    <a:lnTo>
                      <a:pt x="989" y="440"/>
                    </a:lnTo>
                    <a:lnTo>
                      <a:pt x="991" y="440"/>
                    </a:lnTo>
                    <a:lnTo>
                      <a:pt x="991" y="442"/>
                    </a:lnTo>
                    <a:lnTo>
                      <a:pt x="993" y="442"/>
                    </a:lnTo>
                    <a:lnTo>
                      <a:pt x="993" y="442"/>
                    </a:lnTo>
                    <a:lnTo>
                      <a:pt x="993" y="442"/>
                    </a:lnTo>
                    <a:lnTo>
                      <a:pt x="993" y="444"/>
                    </a:lnTo>
                    <a:lnTo>
                      <a:pt x="995" y="444"/>
                    </a:lnTo>
                    <a:lnTo>
                      <a:pt x="997" y="444"/>
                    </a:lnTo>
                    <a:lnTo>
                      <a:pt x="997" y="444"/>
                    </a:lnTo>
                    <a:lnTo>
                      <a:pt x="999" y="442"/>
                    </a:lnTo>
                    <a:lnTo>
                      <a:pt x="999" y="442"/>
                    </a:lnTo>
                    <a:lnTo>
                      <a:pt x="999" y="442"/>
                    </a:lnTo>
                    <a:lnTo>
                      <a:pt x="1000" y="442"/>
                    </a:lnTo>
                    <a:lnTo>
                      <a:pt x="1000" y="442"/>
                    </a:lnTo>
                    <a:lnTo>
                      <a:pt x="1002" y="442"/>
                    </a:lnTo>
                    <a:lnTo>
                      <a:pt x="1002" y="444"/>
                    </a:lnTo>
                    <a:lnTo>
                      <a:pt x="1002" y="444"/>
                    </a:lnTo>
                    <a:lnTo>
                      <a:pt x="1006" y="444"/>
                    </a:lnTo>
                    <a:lnTo>
                      <a:pt x="1006" y="444"/>
                    </a:lnTo>
                    <a:lnTo>
                      <a:pt x="1006" y="444"/>
                    </a:lnTo>
                    <a:lnTo>
                      <a:pt x="1008" y="444"/>
                    </a:lnTo>
                    <a:lnTo>
                      <a:pt x="1008" y="444"/>
                    </a:lnTo>
                    <a:lnTo>
                      <a:pt x="1009" y="444"/>
                    </a:lnTo>
                    <a:lnTo>
                      <a:pt x="1009" y="445"/>
                    </a:lnTo>
                    <a:lnTo>
                      <a:pt x="1009" y="447"/>
                    </a:lnTo>
                    <a:lnTo>
                      <a:pt x="1011" y="447"/>
                    </a:lnTo>
                    <a:lnTo>
                      <a:pt x="1011" y="447"/>
                    </a:lnTo>
                    <a:lnTo>
                      <a:pt x="1011" y="447"/>
                    </a:lnTo>
                    <a:lnTo>
                      <a:pt x="1011" y="449"/>
                    </a:lnTo>
                    <a:lnTo>
                      <a:pt x="1011" y="449"/>
                    </a:lnTo>
                    <a:lnTo>
                      <a:pt x="1011" y="449"/>
                    </a:lnTo>
                    <a:lnTo>
                      <a:pt x="1013" y="449"/>
                    </a:lnTo>
                    <a:lnTo>
                      <a:pt x="1013" y="451"/>
                    </a:lnTo>
                    <a:lnTo>
                      <a:pt x="1013" y="451"/>
                    </a:lnTo>
                    <a:lnTo>
                      <a:pt x="1013" y="451"/>
                    </a:lnTo>
                    <a:lnTo>
                      <a:pt x="1013" y="451"/>
                    </a:lnTo>
                    <a:lnTo>
                      <a:pt x="1015" y="453"/>
                    </a:lnTo>
                    <a:lnTo>
                      <a:pt x="1015" y="454"/>
                    </a:lnTo>
                    <a:lnTo>
                      <a:pt x="1015" y="454"/>
                    </a:lnTo>
                    <a:lnTo>
                      <a:pt x="1017" y="456"/>
                    </a:lnTo>
                    <a:lnTo>
                      <a:pt x="1017" y="456"/>
                    </a:lnTo>
                    <a:lnTo>
                      <a:pt x="1017" y="456"/>
                    </a:lnTo>
                    <a:lnTo>
                      <a:pt x="1017" y="456"/>
                    </a:lnTo>
                    <a:lnTo>
                      <a:pt x="1017" y="456"/>
                    </a:lnTo>
                    <a:lnTo>
                      <a:pt x="1017" y="458"/>
                    </a:lnTo>
                    <a:lnTo>
                      <a:pt x="1017" y="458"/>
                    </a:lnTo>
                    <a:lnTo>
                      <a:pt x="1017" y="460"/>
                    </a:lnTo>
                    <a:lnTo>
                      <a:pt x="1017" y="460"/>
                    </a:lnTo>
                    <a:lnTo>
                      <a:pt x="1017" y="460"/>
                    </a:lnTo>
                    <a:lnTo>
                      <a:pt x="1017" y="460"/>
                    </a:lnTo>
                    <a:lnTo>
                      <a:pt x="1017" y="460"/>
                    </a:lnTo>
                    <a:lnTo>
                      <a:pt x="1017" y="462"/>
                    </a:lnTo>
                    <a:lnTo>
                      <a:pt x="1017" y="462"/>
                    </a:lnTo>
                    <a:lnTo>
                      <a:pt x="1015" y="462"/>
                    </a:lnTo>
                    <a:lnTo>
                      <a:pt x="1015" y="462"/>
                    </a:lnTo>
                    <a:lnTo>
                      <a:pt x="1015" y="462"/>
                    </a:lnTo>
                    <a:lnTo>
                      <a:pt x="1015" y="462"/>
                    </a:lnTo>
                    <a:lnTo>
                      <a:pt x="1015" y="464"/>
                    </a:lnTo>
                    <a:lnTo>
                      <a:pt x="1013" y="464"/>
                    </a:lnTo>
                    <a:lnTo>
                      <a:pt x="1013" y="464"/>
                    </a:lnTo>
                    <a:lnTo>
                      <a:pt x="1011" y="464"/>
                    </a:lnTo>
                    <a:lnTo>
                      <a:pt x="1011" y="465"/>
                    </a:lnTo>
                    <a:lnTo>
                      <a:pt x="1011" y="465"/>
                    </a:lnTo>
                    <a:lnTo>
                      <a:pt x="1013" y="465"/>
                    </a:lnTo>
                    <a:lnTo>
                      <a:pt x="1013" y="467"/>
                    </a:lnTo>
                    <a:lnTo>
                      <a:pt x="1015" y="467"/>
                    </a:lnTo>
                    <a:lnTo>
                      <a:pt x="1015" y="467"/>
                    </a:lnTo>
                    <a:lnTo>
                      <a:pt x="1015" y="469"/>
                    </a:lnTo>
                    <a:lnTo>
                      <a:pt x="1017" y="469"/>
                    </a:lnTo>
                    <a:lnTo>
                      <a:pt x="1017" y="469"/>
                    </a:lnTo>
                    <a:lnTo>
                      <a:pt x="1017" y="471"/>
                    </a:lnTo>
                    <a:lnTo>
                      <a:pt x="1018" y="471"/>
                    </a:lnTo>
                    <a:lnTo>
                      <a:pt x="1018" y="473"/>
                    </a:lnTo>
                    <a:lnTo>
                      <a:pt x="1020" y="473"/>
                    </a:lnTo>
                    <a:lnTo>
                      <a:pt x="1022" y="474"/>
                    </a:lnTo>
                    <a:lnTo>
                      <a:pt x="1022" y="474"/>
                    </a:lnTo>
                    <a:lnTo>
                      <a:pt x="1024" y="476"/>
                    </a:lnTo>
                    <a:lnTo>
                      <a:pt x="1026" y="476"/>
                    </a:lnTo>
                    <a:lnTo>
                      <a:pt x="1026" y="478"/>
                    </a:lnTo>
                    <a:lnTo>
                      <a:pt x="1026" y="478"/>
                    </a:lnTo>
                    <a:lnTo>
                      <a:pt x="1027" y="478"/>
                    </a:lnTo>
                    <a:lnTo>
                      <a:pt x="1027" y="480"/>
                    </a:lnTo>
                    <a:lnTo>
                      <a:pt x="1029" y="480"/>
                    </a:lnTo>
                    <a:lnTo>
                      <a:pt x="1029" y="480"/>
                    </a:lnTo>
                    <a:lnTo>
                      <a:pt x="1031" y="480"/>
                    </a:lnTo>
                    <a:lnTo>
                      <a:pt x="1031" y="482"/>
                    </a:lnTo>
                    <a:lnTo>
                      <a:pt x="1031" y="482"/>
                    </a:lnTo>
                    <a:lnTo>
                      <a:pt x="1031" y="482"/>
                    </a:lnTo>
                    <a:lnTo>
                      <a:pt x="1031" y="482"/>
                    </a:lnTo>
                    <a:lnTo>
                      <a:pt x="1033" y="483"/>
                    </a:lnTo>
                    <a:lnTo>
                      <a:pt x="1033" y="483"/>
                    </a:lnTo>
                    <a:lnTo>
                      <a:pt x="1033" y="483"/>
                    </a:lnTo>
                    <a:lnTo>
                      <a:pt x="1033" y="485"/>
                    </a:lnTo>
                    <a:lnTo>
                      <a:pt x="1035" y="485"/>
                    </a:lnTo>
                    <a:lnTo>
                      <a:pt x="1035" y="485"/>
                    </a:lnTo>
                    <a:lnTo>
                      <a:pt x="1037" y="485"/>
                    </a:lnTo>
                    <a:lnTo>
                      <a:pt x="1038" y="485"/>
                    </a:lnTo>
                    <a:lnTo>
                      <a:pt x="1038" y="485"/>
                    </a:lnTo>
                    <a:lnTo>
                      <a:pt x="1038" y="487"/>
                    </a:lnTo>
                    <a:lnTo>
                      <a:pt x="1040" y="487"/>
                    </a:lnTo>
                    <a:lnTo>
                      <a:pt x="1040" y="487"/>
                    </a:lnTo>
                    <a:lnTo>
                      <a:pt x="1040" y="487"/>
                    </a:lnTo>
                    <a:lnTo>
                      <a:pt x="1040" y="487"/>
                    </a:lnTo>
                    <a:lnTo>
                      <a:pt x="1042" y="489"/>
                    </a:lnTo>
                    <a:lnTo>
                      <a:pt x="1042" y="489"/>
                    </a:lnTo>
                    <a:lnTo>
                      <a:pt x="1044" y="491"/>
                    </a:lnTo>
                    <a:lnTo>
                      <a:pt x="1044" y="491"/>
                    </a:lnTo>
                    <a:lnTo>
                      <a:pt x="1044" y="491"/>
                    </a:lnTo>
                    <a:lnTo>
                      <a:pt x="1046" y="491"/>
                    </a:lnTo>
                    <a:lnTo>
                      <a:pt x="1046" y="492"/>
                    </a:lnTo>
                    <a:lnTo>
                      <a:pt x="1046" y="492"/>
                    </a:lnTo>
                    <a:lnTo>
                      <a:pt x="1047" y="492"/>
                    </a:lnTo>
                    <a:lnTo>
                      <a:pt x="1047" y="492"/>
                    </a:lnTo>
                    <a:lnTo>
                      <a:pt x="1047" y="492"/>
                    </a:lnTo>
                    <a:lnTo>
                      <a:pt x="1049" y="494"/>
                    </a:lnTo>
                    <a:lnTo>
                      <a:pt x="1051" y="494"/>
                    </a:lnTo>
                    <a:lnTo>
                      <a:pt x="1051" y="494"/>
                    </a:lnTo>
                    <a:lnTo>
                      <a:pt x="1051" y="496"/>
                    </a:lnTo>
                    <a:lnTo>
                      <a:pt x="1051" y="496"/>
                    </a:lnTo>
                    <a:lnTo>
                      <a:pt x="1051" y="500"/>
                    </a:lnTo>
                    <a:lnTo>
                      <a:pt x="1051" y="500"/>
                    </a:lnTo>
                    <a:lnTo>
                      <a:pt x="1051" y="500"/>
                    </a:lnTo>
                    <a:lnTo>
                      <a:pt x="1051" y="500"/>
                    </a:lnTo>
                    <a:lnTo>
                      <a:pt x="1051" y="502"/>
                    </a:lnTo>
                    <a:lnTo>
                      <a:pt x="1051" y="503"/>
                    </a:lnTo>
                    <a:lnTo>
                      <a:pt x="1053" y="503"/>
                    </a:lnTo>
                    <a:lnTo>
                      <a:pt x="1053" y="505"/>
                    </a:lnTo>
                    <a:lnTo>
                      <a:pt x="1053" y="505"/>
                    </a:lnTo>
                    <a:lnTo>
                      <a:pt x="1053" y="507"/>
                    </a:lnTo>
                    <a:lnTo>
                      <a:pt x="1055" y="507"/>
                    </a:lnTo>
                    <a:lnTo>
                      <a:pt x="1055" y="507"/>
                    </a:lnTo>
                    <a:lnTo>
                      <a:pt x="1055" y="507"/>
                    </a:lnTo>
                    <a:lnTo>
                      <a:pt x="1056" y="507"/>
                    </a:lnTo>
                    <a:lnTo>
                      <a:pt x="1058" y="507"/>
                    </a:lnTo>
                    <a:lnTo>
                      <a:pt x="1060" y="507"/>
                    </a:lnTo>
                    <a:lnTo>
                      <a:pt x="1060" y="505"/>
                    </a:lnTo>
                    <a:lnTo>
                      <a:pt x="1060" y="505"/>
                    </a:lnTo>
                    <a:lnTo>
                      <a:pt x="1062" y="505"/>
                    </a:lnTo>
                    <a:lnTo>
                      <a:pt x="1062" y="505"/>
                    </a:lnTo>
                    <a:lnTo>
                      <a:pt x="1062" y="505"/>
                    </a:lnTo>
                    <a:lnTo>
                      <a:pt x="1064" y="505"/>
                    </a:lnTo>
                    <a:lnTo>
                      <a:pt x="1064" y="505"/>
                    </a:lnTo>
                    <a:lnTo>
                      <a:pt x="1064" y="503"/>
                    </a:lnTo>
                    <a:lnTo>
                      <a:pt x="1064" y="503"/>
                    </a:lnTo>
                    <a:lnTo>
                      <a:pt x="1065" y="503"/>
                    </a:lnTo>
                    <a:lnTo>
                      <a:pt x="1065" y="503"/>
                    </a:lnTo>
                    <a:lnTo>
                      <a:pt x="1065" y="502"/>
                    </a:lnTo>
                    <a:lnTo>
                      <a:pt x="1065" y="502"/>
                    </a:lnTo>
                    <a:lnTo>
                      <a:pt x="1065" y="500"/>
                    </a:lnTo>
                    <a:lnTo>
                      <a:pt x="1065" y="500"/>
                    </a:lnTo>
                    <a:lnTo>
                      <a:pt x="1065" y="500"/>
                    </a:lnTo>
                    <a:lnTo>
                      <a:pt x="1065" y="500"/>
                    </a:lnTo>
                    <a:lnTo>
                      <a:pt x="1067" y="500"/>
                    </a:lnTo>
                    <a:lnTo>
                      <a:pt x="1067" y="498"/>
                    </a:lnTo>
                    <a:lnTo>
                      <a:pt x="1067" y="498"/>
                    </a:lnTo>
                    <a:lnTo>
                      <a:pt x="1067" y="498"/>
                    </a:lnTo>
                    <a:lnTo>
                      <a:pt x="1067" y="498"/>
                    </a:lnTo>
                    <a:lnTo>
                      <a:pt x="1069" y="498"/>
                    </a:lnTo>
                    <a:lnTo>
                      <a:pt x="1069" y="498"/>
                    </a:lnTo>
                    <a:lnTo>
                      <a:pt x="1069" y="498"/>
                    </a:lnTo>
                    <a:lnTo>
                      <a:pt x="1069" y="496"/>
                    </a:lnTo>
                    <a:lnTo>
                      <a:pt x="1069" y="496"/>
                    </a:lnTo>
                    <a:lnTo>
                      <a:pt x="1071" y="496"/>
                    </a:lnTo>
                    <a:lnTo>
                      <a:pt x="1071" y="496"/>
                    </a:lnTo>
                    <a:lnTo>
                      <a:pt x="1071" y="496"/>
                    </a:lnTo>
                    <a:lnTo>
                      <a:pt x="1071" y="494"/>
                    </a:lnTo>
                    <a:lnTo>
                      <a:pt x="1073" y="494"/>
                    </a:lnTo>
                    <a:lnTo>
                      <a:pt x="1074" y="492"/>
                    </a:lnTo>
                    <a:lnTo>
                      <a:pt x="1074" y="492"/>
                    </a:lnTo>
                    <a:lnTo>
                      <a:pt x="1076" y="491"/>
                    </a:lnTo>
                    <a:lnTo>
                      <a:pt x="1078" y="491"/>
                    </a:lnTo>
                    <a:lnTo>
                      <a:pt x="1078" y="491"/>
                    </a:lnTo>
                    <a:lnTo>
                      <a:pt x="1080" y="491"/>
                    </a:lnTo>
                    <a:lnTo>
                      <a:pt x="1082" y="489"/>
                    </a:lnTo>
                    <a:lnTo>
                      <a:pt x="1082" y="489"/>
                    </a:lnTo>
                    <a:lnTo>
                      <a:pt x="1082" y="489"/>
                    </a:lnTo>
                    <a:lnTo>
                      <a:pt x="1084" y="489"/>
                    </a:lnTo>
                    <a:lnTo>
                      <a:pt x="1084" y="489"/>
                    </a:lnTo>
                    <a:lnTo>
                      <a:pt x="1085" y="487"/>
                    </a:lnTo>
                    <a:lnTo>
                      <a:pt x="1087" y="487"/>
                    </a:lnTo>
                    <a:lnTo>
                      <a:pt x="1087" y="485"/>
                    </a:lnTo>
                    <a:lnTo>
                      <a:pt x="1087" y="485"/>
                    </a:lnTo>
                    <a:lnTo>
                      <a:pt x="1089" y="485"/>
                    </a:lnTo>
                    <a:lnTo>
                      <a:pt x="1089" y="483"/>
                    </a:lnTo>
                    <a:lnTo>
                      <a:pt x="1089" y="483"/>
                    </a:lnTo>
                    <a:lnTo>
                      <a:pt x="1091" y="483"/>
                    </a:lnTo>
                    <a:lnTo>
                      <a:pt x="1091" y="483"/>
                    </a:lnTo>
                    <a:lnTo>
                      <a:pt x="1091" y="483"/>
                    </a:lnTo>
                    <a:lnTo>
                      <a:pt x="1091" y="483"/>
                    </a:lnTo>
                    <a:lnTo>
                      <a:pt x="1093" y="483"/>
                    </a:lnTo>
                    <a:lnTo>
                      <a:pt x="1093" y="483"/>
                    </a:lnTo>
                    <a:lnTo>
                      <a:pt x="1093" y="485"/>
                    </a:lnTo>
                    <a:lnTo>
                      <a:pt x="1094" y="485"/>
                    </a:lnTo>
                    <a:lnTo>
                      <a:pt x="1094" y="485"/>
                    </a:lnTo>
                    <a:lnTo>
                      <a:pt x="1096" y="485"/>
                    </a:lnTo>
                    <a:lnTo>
                      <a:pt x="1096" y="485"/>
                    </a:lnTo>
                    <a:lnTo>
                      <a:pt x="1098" y="485"/>
                    </a:lnTo>
                    <a:lnTo>
                      <a:pt x="1098" y="485"/>
                    </a:lnTo>
                    <a:lnTo>
                      <a:pt x="1098" y="485"/>
                    </a:lnTo>
                    <a:lnTo>
                      <a:pt x="1098" y="485"/>
                    </a:lnTo>
                    <a:lnTo>
                      <a:pt x="1100" y="485"/>
                    </a:lnTo>
                    <a:lnTo>
                      <a:pt x="1100" y="485"/>
                    </a:lnTo>
                    <a:lnTo>
                      <a:pt x="1102" y="485"/>
                    </a:lnTo>
                    <a:lnTo>
                      <a:pt x="1103" y="483"/>
                    </a:lnTo>
                    <a:lnTo>
                      <a:pt x="1105" y="483"/>
                    </a:lnTo>
                    <a:lnTo>
                      <a:pt x="1105" y="483"/>
                    </a:lnTo>
                    <a:lnTo>
                      <a:pt x="1105" y="483"/>
                    </a:lnTo>
                    <a:lnTo>
                      <a:pt x="1107" y="483"/>
                    </a:lnTo>
                    <a:lnTo>
                      <a:pt x="1107" y="483"/>
                    </a:lnTo>
                    <a:lnTo>
                      <a:pt x="1107" y="483"/>
                    </a:lnTo>
                    <a:lnTo>
                      <a:pt x="1109" y="483"/>
                    </a:lnTo>
                    <a:lnTo>
                      <a:pt x="1109" y="485"/>
                    </a:lnTo>
                    <a:lnTo>
                      <a:pt x="1109" y="485"/>
                    </a:lnTo>
                    <a:lnTo>
                      <a:pt x="1111" y="485"/>
                    </a:lnTo>
                    <a:lnTo>
                      <a:pt x="1111" y="485"/>
                    </a:lnTo>
                    <a:lnTo>
                      <a:pt x="1112" y="485"/>
                    </a:lnTo>
                    <a:lnTo>
                      <a:pt x="1112" y="487"/>
                    </a:lnTo>
                    <a:lnTo>
                      <a:pt x="1114" y="487"/>
                    </a:lnTo>
                    <a:lnTo>
                      <a:pt x="1118" y="485"/>
                    </a:lnTo>
                    <a:lnTo>
                      <a:pt x="1120" y="485"/>
                    </a:lnTo>
                    <a:lnTo>
                      <a:pt x="1122" y="485"/>
                    </a:lnTo>
                    <a:lnTo>
                      <a:pt x="1123" y="485"/>
                    </a:lnTo>
                    <a:lnTo>
                      <a:pt x="1125" y="485"/>
                    </a:lnTo>
                    <a:lnTo>
                      <a:pt x="1125" y="485"/>
                    </a:lnTo>
                    <a:lnTo>
                      <a:pt x="1125" y="485"/>
                    </a:lnTo>
                    <a:lnTo>
                      <a:pt x="1125" y="485"/>
                    </a:lnTo>
                    <a:lnTo>
                      <a:pt x="1127" y="485"/>
                    </a:lnTo>
                    <a:lnTo>
                      <a:pt x="1127" y="485"/>
                    </a:lnTo>
                    <a:lnTo>
                      <a:pt x="1127" y="485"/>
                    </a:lnTo>
                    <a:lnTo>
                      <a:pt x="1129" y="485"/>
                    </a:lnTo>
                    <a:lnTo>
                      <a:pt x="1129" y="485"/>
                    </a:lnTo>
                    <a:lnTo>
                      <a:pt x="1129" y="487"/>
                    </a:lnTo>
                    <a:lnTo>
                      <a:pt x="1129" y="487"/>
                    </a:lnTo>
                    <a:lnTo>
                      <a:pt x="1131" y="487"/>
                    </a:lnTo>
                    <a:lnTo>
                      <a:pt x="1131" y="485"/>
                    </a:lnTo>
                    <a:lnTo>
                      <a:pt x="1131" y="485"/>
                    </a:lnTo>
                    <a:lnTo>
                      <a:pt x="1132" y="485"/>
                    </a:lnTo>
                    <a:lnTo>
                      <a:pt x="1132" y="485"/>
                    </a:lnTo>
                    <a:lnTo>
                      <a:pt x="1132" y="485"/>
                    </a:lnTo>
                    <a:lnTo>
                      <a:pt x="1132" y="485"/>
                    </a:lnTo>
                    <a:lnTo>
                      <a:pt x="1132" y="485"/>
                    </a:lnTo>
                    <a:lnTo>
                      <a:pt x="1134" y="485"/>
                    </a:lnTo>
                    <a:lnTo>
                      <a:pt x="1134" y="485"/>
                    </a:lnTo>
                    <a:lnTo>
                      <a:pt x="1134" y="485"/>
                    </a:lnTo>
                    <a:lnTo>
                      <a:pt x="1134" y="485"/>
                    </a:lnTo>
                    <a:lnTo>
                      <a:pt x="1136" y="485"/>
                    </a:lnTo>
                    <a:lnTo>
                      <a:pt x="1136" y="487"/>
                    </a:lnTo>
                    <a:lnTo>
                      <a:pt x="1136" y="487"/>
                    </a:lnTo>
                    <a:lnTo>
                      <a:pt x="1136" y="487"/>
                    </a:lnTo>
                    <a:lnTo>
                      <a:pt x="1138" y="489"/>
                    </a:lnTo>
                    <a:lnTo>
                      <a:pt x="1138" y="489"/>
                    </a:lnTo>
                    <a:lnTo>
                      <a:pt x="1138" y="489"/>
                    </a:lnTo>
                    <a:lnTo>
                      <a:pt x="1140" y="489"/>
                    </a:lnTo>
                    <a:lnTo>
                      <a:pt x="1140" y="489"/>
                    </a:lnTo>
                    <a:lnTo>
                      <a:pt x="1140" y="489"/>
                    </a:lnTo>
                    <a:lnTo>
                      <a:pt x="1141" y="489"/>
                    </a:lnTo>
                    <a:lnTo>
                      <a:pt x="1141" y="491"/>
                    </a:lnTo>
                    <a:lnTo>
                      <a:pt x="1141" y="491"/>
                    </a:lnTo>
                    <a:lnTo>
                      <a:pt x="1141" y="491"/>
                    </a:lnTo>
                    <a:lnTo>
                      <a:pt x="1141" y="492"/>
                    </a:lnTo>
                    <a:lnTo>
                      <a:pt x="1141" y="492"/>
                    </a:lnTo>
                    <a:lnTo>
                      <a:pt x="1141" y="494"/>
                    </a:lnTo>
                    <a:lnTo>
                      <a:pt x="1141" y="494"/>
                    </a:lnTo>
                    <a:lnTo>
                      <a:pt x="1141" y="494"/>
                    </a:lnTo>
                    <a:lnTo>
                      <a:pt x="1141" y="496"/>
                    </a:lnTo>
                    <a:lnTo>
                      <a:pt x="1141" y="496"/>
                    </a:lnTo>
                    <a:lnTo>
                      <a:pt x="1141" y="496"/>
                    </a:lnTo>
                    <a:lnTo>
                      <a:pt x="1141" y="496"/>
                    </a:lnTo>
                    <a:lnTo>
                      <a:pt x="1143" y="496"/>
                    </a:lnTo>
                    <a:lnTo>
                      <a:pt x="1143" y="498"/>
                    </a:lnTo>
                    <a:lnTo>
                      <a:pt x="1143" y="498"/>
                    </a:lnTo>
                    <a:lnTo>
                      <a:pt x="1143" y="498"/>
                    </a:lnTo>
                    <a:lnTo>
                      <a:pt x="1145" y="500"/>
                    </a:lnTo>
                    <a:lnTo>
                      <a:pt x="1145" y="502"/>
                    </a:lnTo>
                    <a:lnTo>
                      <a:pt x="1145" y="502"/>
                    </a:lnTo>
                    <a:lnTo>
                      <a:pt x="1147" y="503"/>
                    </a:lnTo>
                    <a:lnTo>
                      <a:pt x="1147" y="503"/>
                    </a:lnTo>
                    <a:lnTo>
                      <a:pt x="1147" y="503"/>
                    </a:lnTo>
                    <a:lnTo>
                      <a:pt x="1149" y="505"/>
                    </a:lnTo>
                    <a:lnTo>
                      <a:pt x="1149" y="505"/>
                    </a:lnTo>
                    <a:lnTo>
                      <a:pt x="1149" y="505"/>
                    </a:lnTo>
                    <a:lnTo>
                      <a:pt x="1150" y="507"/>
                    </a:lnTo>
                    <a:lnTo>
                      <a:pt x="1150" y="507"/>
                    </a:lnTo>
                    <a:lnTo>
                      <a:pt x="1150" y="507"/>
                    </a:lnTo>
                    <a:lnTo>
                      <a:pt x="1152" y="509"/>
                    </a:lnTo>
                    <a:lnTo>
                      <a:pt x="1152" y="509"/>
                    </a:lnTo>
                    <a:lnTo>
                      <a:pt x="1154" y="509"/>
                    </a:lnTo>
                    <a:lnTo>
                      <a:pt x="1156" y="511"/>
                    </a:lnTo>
                    <a:lnTo>
                      <a:pt x="1156" y="512"/>
                    </a:lnTo>
                    <a:lnTo>
                      <a:pt x="1156" y="512"/>
                    </a:lnTo>
                    <a:lnTo>
                      <a:pt x="1158" y="514"/>
                    </a:lnTo>
                    <a:lnTo>
                      <a:pt x="1158" y="514"/>
                    </a:lnTo>
                    <a:lnTo>
                      <a:pt x="1159" y="514"/>
                    </a:lnTo>
                    <a:lnTo>
                      <a:pt x="1159" y="514"/>
                    </a:lnTo>
                    <a:lnTo>
                      <a:pt x="1159" y="514"/>
                    </a:lnTo>
                    <a:lnTo>
                      <a:pt x="1159" y="516"/>
                    </a:lnTo>
                    <a:lnTo>
                      <a:pt x="1159" y="516"/>
                    </a:lnTo>
                    <a:lnTo>
                      <a:pt x="1159" y="516"/>
                    </a:lnTo>
                    <a:lnTo>
                      <a:pt x="1161" y="516"/>
                    </a:lnTo>
                    <a:lnTo>
                      <a:pt x="1161" y="518"/>
                    </a:lnTo>
                    <a:lnTo>
                      <a:pt x="1161" y="518"/>
                    </a:lnTo>
                    <a:lnTo>
                      <a:pt x="1161" y="518"/>
                    </a:lnTo>
                    <a:lnTo>
                      <a:pt x="1161" y="518"/>
                    </a:lnTo>
                    <a:lnTo>
                      <a:pt x="1159" y="520"/>
                    </a:lnTo>
                    <a:lnTo>
                      <a:pt x="1159" y="520"/>
                    </a:lnTo>
                    <a:lnTo>
                      <a:pt x="1159" y="520"/>
                    </a:lnTo>
                    <a:lnTo>
                      <a:pt x="1159" y="520"/>
                    </a:lnTo>
                    <a:lnTo>
                      <a:pt x="1159" y="521"/>
                    </a:lnTo>
                    <a:lnTo>
                      <a:pt x="1163" y="521"/>
                    </a:lnTo>
                    <a:lnTo>
                      <a:pt x="1163" y="521"/>
                    </a:lnTo>
                    <a:lnTo>
                      <a:pt x="1163" y="521"/>
                    </a:lnTo>
                    <a:lnTo>
                      <a:pt x="1167" y="523"/>
                    </a:lnTo>
                    <a:lnTo>
                      <a:pt x="1167" y="523"/>
                    </a:lnTo>
                    <a:lnTo>
                      <a:pt x="1169" y="525"/>
                    </a:lnTo>
                    <a:lnTo>
                      <a:pt x="1169" y="525"/>
                    </a:lnTo>
                    <a:lnTo>
                      <a:pt x="1169" y="525"/>
                    </a:lnTo>
                    <a:lnTo>
                      <a:pt x="1170" y="525"/>
                    </a:lnTo>
                    <a:lnTo>
                      <a:pt x="1170" y="525"/>
                    </a:lnTo>
                    <a:lnTo>
                      <a:pt x="1170" y="525"/>
                    </a:lnTo>
                    <a:lnTo>
                      <a:pt x="1170" y="525"/>
                    </a:lnTo>
                    <a:lnTo>
                      <a:pt x="1170" y="527"/>
                    </a:lnTo>
                    <a:lnTo>
                      <a:pt x="1172" y="527"/>
                    </a:lnTo>
                    <a:lnTo>
                      <a:pt x="1172" y="527"/>
                    </a:lnTo>
                    <a:lnTo>
                      <a:pt x="1172" y="527"/>
                    </a:lnTo>
                    <a:lnTo>
                      <a:pt x="1174" y="529"/>
                    </a:lnTo>
                    <a:lnTo>
                      <a:pt x="1176" y="529"/>
                    </a:lnTo>
                    <a:lnTo>
                      <a:pt x="1178" y="530"/>
                    </a:lnTo>
                    <a:lnTo>
                      <a:pt x="1178" y="530"/>
                    </a:lnTo>
                    <a:lnTo>
                      <a:pt x="1178" y="530"/>
                    </a:lnTo>
                    <a:lnTo>
                      <a:pt x="1178" y="530"/>
                    </a:lnTo>
                    <a:lnTo>
                      <a:pt x="1178" y="532"/>
                    </a:lnTo>
                    <a:lnTo>
                      <a:pt x="1179" y="532"/>
                    </a:lnTo>
                    <a:lnTo>
                      <a:pt x="1179" y="534"/>
                    </a:lnTo>
                    <a:lnTo>
                      <a:pt x="1179" y="534"/>
                    </a:lnTo>
                    <a:lnTo>
                      <a:pt x="1179" y="534"/>
                    </a:lnTo>
                    <a:lnTo>
                      <a:pt x="1179" y="536"/>
                    </a:lnTo>
                    <a:lnTo>
                      <a:pt x="1179" y="536"/>
                    </a:lnTo>
                    <a:lnTo>
                      <a:pt x="1179" y="536"/>
                    </a:lnTo>
                    <a:lnTo>
                      <a:pt x="1183" y="538"/>
                    </a:lnTo>
                    <a:lnTo>
                      <a:pt x="1185" y="538"/>
                    </a:lnTo>
                    <a:lnTo>
                      <a:pt x="1185" y="538"/>
                    </a:lnTo>
                    <a:lnTo>
                      <a:pt x="1185" y="538"/>
                    </a:lnTo>
                    <a:lnTo>
                      <a:pt x="1185" y="538"/>
                    </a:lnTo>
                    <a:lnTo>
                      <a:pt x="1185" y="540"/>
                    </a:lnTo>
                    <a:lnTo>
                      <a:pt x="1185" y="540"/>
                    </a:lnTo>
                    <a:lnTo>
                      <a:pt x="1187" y="541"/>
                    </a:lnTo>
                    <a:lnTo>
                      <a:pt x="1188" y="543"/>
                    </a:lnTo>
                    <a:lnTo>
                      <a:pt x="1188" y="543"/>
                    </a:lnTo>
                    <a:lnTo>
                      <a:pt x="1190" y="543"/>
                    </a:lnTo>
                    <a:lnTo>
                      <a:pt x="1190" y="545"/>
                    </a:lnTo>
                    <a:lnTo>
                      <a:pt x="1190" y="545"/>
                    </a:lnTo>
                    <a:lnTo>
                      <a:pt x="1190" y="545"/>
                    </a:lnTo>
                    <a:lnTo>
                      <a:pt x="1190" y="545"/>
                    </a:lnTo>
                    <a:lnTo>
                      <a:pt x="1192" y="545"/>
                    </a:lnTo>
                    <a:lnTo>
                      <a:pt x="1192" y="545"/>
                    </a:lnTo>
                    <a:lnTo>
                      <a:pt x="1192" y="547"/>
                    </a:lnTo>
                    <a:lnTo>
                      <a:pt x="1192" y="547"/>
                    </a:lnTo>
                    <a:lnTo>
                      <a:pt x="1192" y="547"/>
                    </a:lnTo>
                    <a:lnTo>
                      <a:pt x="1192" y="547"/>
                    </a:lnTo>
                    <a:lnTo>
                      <a:pt x="1194" y="547"/>
                    </a:lnTo>
                    <a:lnTo>
                      <a:pt x="1194" y="549"/>
                    </a:lnTo>
                    <a:lnTo>
                      <a:pt x="1196" y="549"/>
                    </a:lnTo>
                    <a:lnTo>
                      <a:pt x="1196" y="549"/>
                    </a:lnTo>
                    <a:lnTo>
                      <a:pt x="1196" y="549"/>
                    </a:lnTo>
                    <a:lnTo>
                      <a:pt x="1196" y="549"/>
                    </a:lnTo>
                    <a:lnTo>
                      <a:pt x="1196" y="549"/>
                    </a:lnTo>
                    <a:lnTo>
                      <a:pt x="1197" y="550"/>
                    </a:lnTo>
                    <a:lnTo>
                      <a:pt x="1196" y="550"/>
                    </a:lnTo>
                    <a:lnTo>
                      <a:pt x="1196" y="550"/>
                    </a:lnTo>
                    <a:lnTo>
                      <a:pt x="1196" y="550"/>
                    </a:lnTo>
                    <a:lnTo>
                      <a:pt x="1196" y="550"/>
                    </a:lnTo>
                    <a:lnTo>
                      <a:pt x="1196" y="550"/>
                    </a:lnTo>
                    <a:lnTo>
                      <a:pt x="1196" y="550"/>
                    </a:lnTo>
                    <a:lnTo>
                      <a:pt x="1196" y="550"/>
                    </a:lnTo>
                    <a:lnTo>
                      <a:pt x="1196" y="550"/>
                    </a:lnTo>
                    <a:lnTo>
                      <a:pt x="1196" y="550"/>
                    </a:lnTo>
                    <a:lnTo>
                      <a:pt x="1196" y="552"/>
                    </a:lnTo>
                    <a:lnTo>
                      <a:pt x="1196" y="552"/>
                    </a:lnTo>
                    <a:lnTo>
                      <a:pt x="1196" y="552"/>
                    </a:lnTo>
                    <a:lnTo>
                      <a:pt x="1196" y="552"/>
                    </a:lnTo>
                    <a:lnTo>
                      <a:pt x="1197" y="552"/>
                    </a:lnTo>
                    <a:lnTo>
                      <a:pt x="1197" y="554"/>
                    </a:lnTo>
                    <a:lnTo>
                      <a:pt x="1197" y="554"/>
                    </a:lnTo>
                    <a:lnTo>
                      <a:pt x="1199" y="556"/>
                    </a:lnTo>
                    <a:lnTo>
                      <a:pt x="1199" y="556"/>
                    </a:lnTo>
                    <a:lnTo>
                      <a:pt x="1201" y="556"/>
                    </a:lnTo>
                    <a:lnTo>
                      <a:pt x="1201" y="556"/>
                    </a:lnTo>
                    <a:lnTo>
                      <a:pt x="1201" y="558"/>
                    </a:lnTo>
                    <a:lnTo>
                      <a:pt x="1203" y="558"/>
                    </a:lnTo>
                    <a:lnTo>
                      <a:pt x="1203" y="558"/>
                    </a:lnTo>
                    <a:lnTo>
                      <a:pt x="1203" y="558"/>
                    </a:lnTo>
                    <a:lnTo>
                      <a:pt x="1203" y="559"/>
                    </a:lnTo>
                    <a:lnTo>
                      <a:pt x="1205" y="559"/>
                    </a:lnTo>
                    <a:lnTo>
                      <a:pt x="1205" y="559"/>
                    </a:lnTo>
                    <a:lnTo>
                      <a:pt x="1205" y="561"/>
                    </a:lnTo>
                    <a:lnTo>
                      <a:pt x="1205" y="561"/>
                    </a:lnTo>
                    <a:lnTo>
                      <a:pt x="1207" y="561"/>
                    </a:lnTo>
                    <a:lnTo>
                      <a:pt x="1205" y="563"/>
                    </a:lnTo>
                    <a:lnTo>
                      <a:pt x="1205" y="563"/>
                    </a:lnTo>
                    <a:lnTo>
                      <a:pt x="1205" y="563"/>
                    </a:lnTo>
                    <a:lnTo>
                      <a:pt x="1205" y="563"/>
                    </a:lnTo>
                    <a:lnTo>
                      <a:pt x="1205" y="565"/>
                    </a:lnTo>
                    <a:lnTo>
                      <a:pt x="1205" y="565"/>
                    </a:lnTo>
                    <a:lnTo>
                      <a:pt x="1205" y="565"/>
                    </a:lnTo>
                    <a:lnTo>
                      <a:pt x="1205" y="567"/>
                    </a:lnTo>
                    <a:lnTo>
                      <a:pt x="1205" y="567"/>
                    </a:lnTo>
                    <a:lnTo>
                      <a:pt x="1203" y="567"/>
                    </a:lnTo>
                    <a:lnTo>
                      <a:pt x="1203" y="568"/>
                    </a:lnTo>
                    <a:lnTo>
                      <a:pt x="1203" y="568"/>
                    </a:lnTo>
                    <a:lnTo>
                      <a:pt x="1203" y="568"/>
                    </a:lnTo>
                    <a:lnTo>
                      <a:pt x="1203" y="568"/>
                    </a:lnTo>
                    <a:lnTo>
                      <a:pt x="1205" y="570"/>
                    </a:lnTo>
                    <a:lnTo>
                      <a:pt x="1205" y="570"/>
                    </a:lnTo>
                    <a:lnTo>
                      <a:pt x="1205" y="570"/>
                    </a:lnTo>
                    <a:lnTo>
                      <a:pt x="1207" y="572"/>
                    </a:lnTo>
                    <a:lnTo>
                      <a:pt x="1207" y="572"/>
                    </a:lnTo>
                    <a:lnTo>
                      <a:pt x="1207" y="572"/>
                    </a:lnTo>
                    <a:lnTo>
                      <a:pt x="1207" y="572"/>
                    </a:lnTo>
                    <a:lnTo>
                      <a:pt x="1208" y="572"/>
                    </a:lnTo>
                    <a:lnTo>
                      <a:pt x="1208" y="572"/>
                    </a:lnTo>
                    <a:lnTo>
                      <a:pt x="1208" y="574"/>
                    </a:lnTo>
                    <a:lnTo>
                      <a:pt x="1208" y="574"/>
                    </a:lnTo>
                    <a:lnTo>
                      <a:pt x="1208" y="574"/>
                    </a:lnTo>
                    <a:lnTo>
                      <a:pt x="1208" y="576"/>
                    </a:lnTo>
                    <a:lnTo>
                      <a:pt x="1207" y="576"/>
                    </a:lnTo>
                    <a:lnTo>
                      <a:pt x="1207" y="576"/>
                    </a:lnTo>
                    <a:lnTo>
                      <a:pt x="1207" y="576"/>
                    </a:lnTo>
                    <a:lnTo>
                      <a:pt x="1207" y="576"/>
                    </a:lnTo>
                    <a:lnTo>
                      <a:pt x="1207" y="576"/>
                    </a:lnTo>
                    <a:lnTo>
                      <a:pt x="1205" y="576"/>
                    </a:lnTo>
                    <a:lnTo>
                      <a:pt x="1205" y="578"/>
                    </a:lnTo>
                    <a:lnTo>
                      <a:pt x="1203" y="578"/>
                    </a:lnTo>
                    <a:lnTo>
                      <a:pt x="1203" y="578"/>
                    </a:lnTo>
                    <a:lnTo>
                      <a:pt x="1203" y="578"/>
                    </a:lnTo>
                    <a:lnTo>
                      <a:pt x="1203" y="578"/>
                    </a:lnTo>
                    <a:lnTo>
                      <a:pt x="1203" y="579"/>
                    </a:lnTo>
                    <a:lnTo>
                      <a:pt x="1205" y="579"/>
                    </a:lnTo>
                    <a:lnTo>
                      <a:pt x="1205" y="581"/>
                    </a:lnTo>
                    <a:lnTo>
                      <a:pt x="1205" y="581"/>
                    </a:lnTo>
                    <a:lnTo>
                      <a:pt x="1205" y="583"/>
                    </a:lnTo>
                    <a:lnTo>
                      <a:pt x="1205" y="583"/>
                    </a:lnTo>
                    <a:lnTo>
                      <a:pt x="1205" y="585"/>
                    </a:lnTo>
                    <a:lnTo>
                      <a:pt x="1205" y="585"/>
                    </a:lnTo>
                    <a:lnTo>
                      <a:pt x="1205" y="587"/>
                    </a:lnTo>
                    <a:lnTo>
                      <a:pt x="1205" y="587"/>
                    </a:lnTo>
                    <a:lnTo>
                      <a:pt x="1203" y="587"/>
                    </a:lnTo>
                    <a:lnTo>
                      <a:pt x="1203" y="587"/>
                    </a:lnTo>
                    <a:lnTo>
                      <a:pt x="1203" y="587"/>
                    </a:lnTo>
                    <a:lnTo>
                      <a:pt x="1203" y="587"/>
                    </a:lnTo>
                    <a:lnTo>
                      <a:pt x="1203" y="588"/>
                    </a:lnTo>
                    <a:lnTo>
                      <a:pt x="1203" y="588"/>
                    </a:lnTo>
                    <a:lnTo>
                      <a:pt x="1201" y="590"/>
                    </a:lnTo>
                    <a:lnTo>
                      <a:pt x="1201" y="590"/>
                    </a:lnTo>
                    <a:lnTo>
                      <a:pt x="1201" y="592"/>
                    </a:lnTo>
                    <a:lnTo>
                      <a:pt x="1201" y="592"/>
                    </a:lnTo>
                    <a:lnTo>
                      <a:pt x="1203" y="592"/>
                    </a:lnTo>
                    <a:lnTo>
                      <a:pt x="1203" y="592"/>
                    </a:lnTo>
                    <a:lnTo>
                      <a:pt x="1203" y="592"/>
                    </a:lnTo>
                    <a:lnTo>
                      <a:pt x="1203" y="594"/>
                    </a:lnTo>
                    <a:lnTo>
                      <a:pt x="1203" y="594"/>
                    </a:lnTo>
                    <a:lnTo>
                      <a:pt x="1203" y="594"/>
                    </a:lnTo>
                    <a:lnTo>
                      <a:pt x="1203" y="594"/>
                    </a:lnTo>
                    <a:lnTo>
                      <a:pt x="1203" y="594"/>
                    </a:lnTo>
                    <a:lnTo>
                      <a:pt x="1201" y="594"/>
                    </a:lnTo>
                    <a:lnTo>
                      <a:pt x="1199" y="596"/>
                    </a:lnTo>
                    <a:lnTo>
                      <a:pt x="1199" y="596"/>
                    </a:lnTo>
                    <a:lnTo>
                      <a:pt x="1197" y="596"/>
                    </a:lnTo>
                    <a:lnTo>
                      <a:pt x="1197" y="594"/>
                    </a:lnTo>
                    <a:lnTo>
                      <a:pt x="1196" y="594"/>
                    </a:lnTo>
                    <a:lnTo>
                      <a:pt x="1196" y="596"/>
                    </a:lnTo>
                    <a:lnTo>
                      <a:pt x="1196" y="596"/>
                    </a:lnTo>
                    <a:lnTo>
                      <a:pt x="1196" y="596"/>
                    </a:lnTo>
                    <a:lnTo>
                      <a:pt x="1194" y="596"/>
                    </a:lnTo>
                    <a:lnTo>
                      <a:pt x="1194" y="597"/>
                    </a:lnTo>
                    <a:lnTo>
                      <a:pt x="1194" y="597"/>
                    </a:lnTo>
                    <a:lnTo>
                      <a:pt x="1192" y="597"/>
                    </a:lnTo>
                    <a:lnTo>
                      <a:pt x="1192" y="597"/>
                    </a:lnTo>
                    <a:lnTo>
                      <a:pt x="1190" y="597"/>
                    </a:lnTo>
                    <a:lnTo>
                      <a:pt x="1190" y="599"/>
                    </a:lnTo>
                    <a:lnTo>
                      <a:pt x="1190" y="599"/>
                    </a:lnTo>
                    <a:lnTo>
                      <a:pt x="1190" y="599"/>
                    </a:lnTo>
                    <a:lnTo>
                      <a:pt x="1188" y="601"/>
                    </a:lnTo>
                    <a:lnTo>
                      <a:pt x="1187" y="601"/>
                    </a:lnTo>
                    <a:lnTo>
                      <a:pt x="1187" y="601"/>
                    </a:lnTo>
                    <a:lnTo>
                      <a:pt x="1187" y="603"/>
                    </a:lnTo>
                    <a:lnTo>
                      <a:pt x="1187" y="603"/>
                    </a:lnTo>
                    <a:lnTo>
                      <a:pt x="1187" y="603"/>
                    </a:lnTo>
                    <a:lnTo>
                      <a:pt x="1187" y="603"/>
                    </a:lnTo>
                    <a:lnTo>
                      <a:pt x="1188" y="605"/>
                    </a:lnTo>
                    <a:lnTo>
                      <a:pt x="1188" y="605"/>
                    </a:lnTo>
                    <a:lnTo>
                      <a:pt x="1188" y="605"/>
                    </a:lnTo>
                    <a:lnTo>
                      <a:pt x="1188" y="605"/>
                    </a:lnTo>
                    <a:lnTo>
                      <a:pt x="1188" y="605"/>
                    </a:lnTo>
                    <a:lnTo>
                      <a:pt x="1190" y="606"/>
                    </a:lnTo>
                    <a:lnTo>
                      <a:pt x="1190" y="606"/>
                    </a:lnTo>
                    <a:lnTo>
                      <a:pt x="1190" y="606"/>
                    </a:lnTo>
                    <a:lnTo>
                      <a:pt x="1190" y="608"/>
                    </a:lnTo>
                    <a:lnTo>
                      <a:pt x="1192" y="608"/>
                    </a:lnTo>
                    <a:lnTo>
                      <a:pt x="1192" y="610"/>
                    </a:lnTo>
                    <a:lnTo>
                      <a:pt x="1192" y="610"/>
                    </a:lnTo>
                    <a:lnTo>
                      <a:pt x="1194" y="610"/>
                    </a:lnTo>
                    <a:lnTo>
                      <a:pt x="1194" y="610"/>
                    </a:lnTo>
                    <a:lnTo>
                      <a:pt x="1194" y="612"/>
                    </a:lnTo>
                    <a:lnTo>
                      <a:pt x="1194" y="612"/>
                    </a:lnTo>
                    <a:lnTo>
                      <a:pt x="1194" y="612"/>
                    </a:lnTo>
                    <a:lnTo>
                      <a:pt x="1194" y="614"/>
                    </a:lnTo>
                    <a:lnTo>
                      <a:pt x="1194" y="614"/>
                    </a:lnTo>
                    <a:lnTo>
                      <a:pt x="1196" y="614"/>
                    </a:lnTo>
                    <a:lnTo>
                      <a:pt x="1196" y="616"/>
                    </a:lnTo>
                    <a:lnTo>
                      <a:pt x="1196" y="616"/>
                    </a:lnTo>
                    <a:lnTo>
                      <a:pt x="1196" y="616"/>
                    </a:lnTo>
                    <a:lnTo>
                      <a:pt x="1196" y="617"/>
                    </a:lnTo>
                    <a:lnTo>
                      <a:pt x="1194" y="617"/>
                    </a:lnTo>
                    <a:lnTo>
                      <a:pt x="1194" y="617"/>
                    </a:lnTo>
                    <a:lnTo>
                      <a:pt x="1194" y="617"/>
                    </a:lnTo>
                    <a:lnTo>
                      <a:pt x="1192" y="619"/>
                    </a:lnTo>
                    <a:lnTo>
                      <a:pt x="1192" y="619"/>
                    </a:lnTo>
                    <a:lnTo>
                      <a:pt x="1192" y="619"/>
                    </a:lnTo>
                    <a:lnTo>
                      <a:pt x="1192" y="619"/>
                    </a:lnTo>
                    <a:lnTo>
                      <a:pt x="1192" y="619"/>
                    </a:lnTo>
                    <a:lnTo>
                      <a:pt x="1192" y="619"/>
                    </a:lnTo>
                    <a:lnTo>
                      <a:pt x="1194" y="621"/>
                    </a:lnTo>
                    <a:lnTo>
                      <a:pt x="1194" y="621"/>
                    </a:lnTo>
                    <a:lnTo>
                      <a:pt x="1194" y="621"/>
                    </a:lnTo>
                    <a:lnTo>
                      <a:pt x="1194" y="623"/>
                    </a:lnTo>
                    <a:lnTo>
                      <a:pt x="1194" y="623"/>
                    </a:lnTo>
                    <a:lnTo>
                      <a:pt x="1192" y="623"/>
                    </a:lnTo>
                    <a:lnTo>
                      <a:pt x="1192" y="625"/>
                    </a:lnTo>
                    <a:lnTo>
                      <a:pt x="1192" y="625"/>
                    </a:lnTo>
                    <a:lnTo>
                      <a:pt x="1192" y="625"/>
                    </a:lnTo>
                    <a:lnTo>
                      <a:pt x="1192" y="625"/>
                    </a:lnTo>
                    <a:lnTo>
                      <a:pt x="1192" y="625"/>
                    </a:lnTo>
                    <a:lnTo>
                      <a:pt x="1192" y="626"/>
                    </a:lnTo>
                    <a:lnTo>
                      <a:pt x="1192" y="626"/>
                    </a:lnTo>
                    <a:lnTo>
                      <a:pt x="1192" y="626"/>
                    </a:lnTo>
                    <a:lnTo>
                      <a:pt x="1192" y="626"/>
                    </a:lnTo>
                    <a:lnTo>
                      <a:pt x="1192" y="628"/>
                    </a:lnTo>
                    <a:lnTo>
                      <a:pt x="1192" y="630"/>
                    </a:lnTo>
                    <a:lnTo>
                      <a:pt x="1192" y="630"/>
                    </a:lnTo>
                    <a:lnTo>
                      <a:pt x="1192" y="632"/>
                    </a:lnTo>
                    <a:lnTo>
                      <a:pt x="1192" y="632"/>
                    </a:lnTo>
                    <a:lnTo>
                      <a:pt x="1192" y="632"/>
                    </a:lnTo>
                    <a:lnTo>
                      <a:pt x="1192" y="632"/>
                    </a:lnTo>
                    <a:lnTo>
                      <a:pt x="1192" y="634"/>
                    </a:lnTo>
                    <a:lnTo>
                      <a:pt x="1190" y="634"/>
                    </a:lnTo>
                    <a:lnTo>
                      <a:pt x="1190" y="634"/>
                    </a:lnTo>
                    <a:lnTo>
                      <a:pt x="1190" y="634"/>
                    </a:lnTo>
                    <a:lnTo>
                      <a:pt x="1188" y="635"/>
                    </a:lnTo>
                    <a:lnTo>
                      <a:pt x="1188" y="635"/>
                    </a:lnTo>
                    <a:lnTo>
                      <a:pt x="1188" y="635"/>
                    </a:lnTo>
                    <a:lnTo>
                      <a:pt x="1188" y="635"/>
                    </a:lnTo>
                    <a:lnTo>
                      <a:pt x="1188" y="635"/>
                    </a:lnTo>
                    <a:lnTo>
                      <a:pt x="1188" y="637"/>
                    </a:lnTo>
                    <a:lnTo>
                      <a:pt x="1188" y="639"/>
                    </a:lnTo>
                    <a:lnTo>
                      <a:pt x="1188" y="643"/>
                    </a:lnTo>
                    <a:lnTo>
                      <a:pt x="1188" y="646"/>
                    </a:lnTo>
                    <a:lnTo>
                      <a:pt x="1188" y="650"/>
                    </a:lnTo>
                    <a:lnTo>
                      <a:pt x="1188" y="650"/>
                    </a:lnTo>
                    <a:lnTo>
                      <a:pt x="1188" y="652"/>
                    </a:lnTo>
                    <a:lnTo>
                      <a:pt x="1188" y="653"/>
                    </a:lnTo>
                    <a:lnTo>
                      <a:pt x="1188" y="653"/>
                    </a:lnTo>
                    <a:lnTo>
                      <a:pt x="1188" y="653"/>
                    </a:lnTo>
                    <a:lnTo>
                      <a:pt x="1190" y="653"/>
                    </a:lnTo>
                    <a:lnTo>
                      <a:pt x="1190" y="655"/>
                    </a:lnTo>
                    <a:lnTo>
                      <a:pt x="1190" y="655"/>
                    </a:lnTo>
                    <a:lnTo>
                      <a:pt x="1190" y="655"/>
                    </a:lnTo>
                    <a:lnTo>
                      <a:pt x="1190" y="655"/>
                    </a:lnTo>
                    <a:lnTo>
                      <a:pt x="1190" y="655"/>
                    </a:lnTo>
                    <a:lnTo>
                      <a:pt x="1192" y="657"/>
                    </a:lnTo>
                    <a:lnTo>
                      <a:pt x="1192" y="657"/>
                    </a:lnTo>
                    <a:lnTo>
                      <a:pt x="1194" y="657"/>
                    </a:lnTo>
                    <a:lnTo>
                      <a:pt x="1194" y="657"/>
                    </a:lnTo>
                    <a:lnTo>
                      <a:pt x="1196" y="659"/>
                    </a:lnTo>
                    <a:lnTo>
                      <a:pt x="1196" y="659"/>
                    </a:lnTo>
                    <a:lnTo>
                      <a:pt x="1196" y="659"/>
                    </a:lnTo>
                    <a:lnTo>
                      <a:pt x="1197" y="661"/>
                    </a:lnTo>
                    <a:lnTo>
                      <a:pt x="1197" y="661"/>
                    </a:lnTo>
                    <a:lnTo>
                      <a:pt x="1199" y="661"/>
                    </a:lnTo>
                    <a:lnTo>
                      <a:pt x="1199" y="661"/>
                    </a:lnTo>
                    <a:lnTo>
                      <a:pt x="1199" y="661"/>
                    </a:lnTo>
                    <a:lnTo>
                      <a:pt x="1199" y="663"/>
                    </a:lnTo>
                    <a:lnTo>
                      <a:pt x="1199" y="663"/>
                    </a:lnTo>
                    <a:lnTo>
                      <a:pt x="1201" y="663"/>
                    </a:lnTo>
                    <a:lnTo>
                      <a:pt x="1203" y="663"/>
                    </a:lnTo>
                    <a:lnTo>
                      <a:pt x="1205" y="663"/>
                    </a:lnTo>
                    <a:lnTo>
                      <a:pt x="1205" y="664"/>
                    </a:lnTo>
                    <a:lnTo>
                      <a:pt x="1205" y="664"/>
                    </a:lnTo>
                    <a:lnTo>
                      <a:pt x="1207" y="664"/>
                    </a:lnTo>
                    <a:lnTo>
                      <a:pt x="1207" y="664"/>
                    </a:lnTo>
                    <a:lnTo>
                      <a:pt x="1207" y="666"/>
                    </a:lnTo>
                    <a:lnTo>
                      <a:pt x="1207" y="666"/>
                    </a:lnTo>
                    <a:lnTo>
                      <a:pt x="1207" y="666"/>
                    </a:lnTo>
                    <a:lnTo>
                      <a:pt x="1207" y="668"/>
                    </a:lnTo>
                    <a:lnTo>
                      <a:pt x="1208" y="668"/>
                    </a:lnTo>
                    <a:lnTo>
                      <a:pt x="1208" y="670"/>
                    </a:lnTo>
                    <a:lnTo>
                      <a:pt x="1208" y="670"/>
                    </a:lnTo>
                    <a:lnTo>
                      <a:pt x="1208" y="670"/>
                    </a:lnTo>
                    <a:lnTo>
                      <a:pt x="1208" y="672"/>
                    </a:lnTo>
                    <a:lnTo>
                      <a:pt x="1208" y="672"/>
                    </a:lnTo>
                    <a:lnTo>
                      <a:pt x="1208" y="673"/>
                    </a:lnTo>
                    <a:lnTo>
                      <a:pt x="1208" y="675"/>
                    </a:lnTo>
                    <a:lnTo>
                      <a:pt x="1208" y="675"/>
                    </a:lnTo>
                    <a:lnTo>
                      <a:pt x="1208" y="675"/>
                    </a:lnTo>
                    <a:lnTo>
                      <a:pt x="1210" y="677"/>
                    </a:lnTo>
                    <a:lnTo>
                      <a:pt x="1210" y="677"/>
                    </a:lnTo>
                    <a:lnTo>
                      <a:pt x="1210" y="677"/>
                    </a:lnTo>
                    <a:lnTo>
                      <a:pt x="1212" y="677"/>
                    </a:lnTo>
                    <a:lnTo>
                      <a:pt x="1212" y="677"/>
                    </a:lnTo>
                    <a:lnTo>
                      <a:pt x="1216" y="679"/>
                    </a:lnTo>
                    <a:lnTo>
                      <a:pt x="1216" y="679"/>
                    </a:lnTo>
                    <a:lnTo>
                      <a:pt x="1216" y="679"/>
                    </a:lnTo>
                    <a:lnTo>
                      <a:pt x="1217" y="679"/>
                    </a:lnTo>
                    <a:lnTo>
                      <a:pt x="1217" y="679"/>
                    </a:lnTo>
                    <a:lnTo>
                      <a:pt x="1219" y="679"/>
                    </a:lnTo>
                    <a:lnTo>
                      <a:pt x="1219" y="679"/>
                    </a:lnTo>
                    <a:lnTo>
                      <a:pt x="1221" y="679"/>
                    </a:lnTo>
                    <a:lnTo>
                      <a:pt x="1221" y="679"/>
                    </a:lnTo>
                    <a:lnTo>
                      <a:pt x="1225" y="679"/>
                    </a:lnTo>
                    <a:lnTo>
                      <a:pt x="1225" y="679"/>
                    </a:lnTo>
                    <a:lnTo>
                      <a:pt x="1226" y="679"/>
                    </a:lnTo>
                    <a:lnTo>
                      <a:pt x="1226" y="679"/>
                    </a:lnTo>
                    <a:lnTo>
                      <a:pt x="1226" y="679"/>
                    </a:lnTo>
                    <a:lnTo>
                      <a:pt x="1228" y="679"/>
                    </a:lnTo>
                    <a:lnTo>
                      <a:pt x="1232" y="677"/>
                    </a:lnTo>
                    <a:lnTo>
                      <a:pt x="1234" y="677"/>
                    </a:lnTo>
                    <a:lnTo>
                      <a:pt x="1235" y="677"/>
                    </a:lnTo>
                    <a:lnTo>
                      <a:pt x="1235" y="677"/>
                    </a:lnTo>
                    <a:lnTo>
                      <a:pt x="1235" y="677"/>
                    </a:lnTo>
                    <a:lnTo>
                      <a:pt x="1237" y="677"/>
                    </a:lnTo>
                    <a:lnTo>
                      <a:pt x="1237" y="675"/>
                    </a:lnTo>
                    <a:lnTo>
                      <a:pt x="1239" y="675"/>
                    </a:lnTo>
                    <a:lnTo>
                      <a:pt x="1239" y="675"/>
                    </a:lnTo>
                    <a:lnTo>
                      <a:pt x="1239" y="675"/>
                    </a:lnTo>
                    <a:lnTo>
                      <a:pt x="1239" y="675"/>
                    </a:lnTo>
                    <a:lnTo>
                      <a:pt x="1241" y="675"/>
                    </a:lnTo>
                    <a:lnTo>
                      <a:pt x="1241" y="675"/>
                    </a:lnTo>
                    <a:lnTo>
                      <a:pt x="1243" y="673"/>
                    </a:lnTo>
                    <a:lnTo>
                      <a:pt x="1243" y="673"/>
                    </a:lnTo>
                    <a:lnTo>
                      <a:pt x="1243" y="673"/>
                    </a:lnTo>
                    <a:lnTo>
                      <a:pt x="1243" y="673"/>
                    </a:lnTo>
                    <a:lnTo>
                      <a:pt x="1244" y="673"/>
                    </a:lnTo>
                    <a:lnTo>
                      <a:pt x="1244" y="673"/>
                    </a:lnTo>
                    <a:lnTo>
                      <a:pt x="1246" y="675"/>
                    </a:lnTo>
                    <a:lnTo>
                      <a:pt x="1248" y="677"/>
                    </a:lnTo>
                    <a:lnTo>
                      <a:pt x="1248" y="677"/>
                    </a:lnTo>
                    <a:lnTo>
                      <a:pt x="1248" y="677"/>
                    </a:lnTo>
                    <a:lnTo>
                      <a:pt x="1250" y="677"/>
                    </a:lnTo>
                    <a:lnTo>
                      <a:pt x="1250" y="677"/>
                    </a:lnTo>
                    <a:lnTo>
                      <a:pt x="1252" y="679"/>
                    </a:lnTo>
                    <a:lnTo>
                      <a:pt x="1254" y="679"/>
                    </a:lnTo>
                    <a:lnTo>
                      <a:pt x="1254" y="679"/>
                    </a:lnTo>
                    <a:lnTo>
                      <a:pt x="1254" y="679"/>
                    </a:lnTo>
                    <a:lnTo>
                      <a:pt x="1254" y="679"/>
                    </a:lnTo>
                    <a:lnTo>
                      <a:pt x="1255" y="679"/>
                    </a:lnTo>
                    <a:lnTo>
                      <a:pt x="1255" y="679"/>
                    </a:lnTo>
                    <a:lnTo>
                      <a:pt x="1257" y="679"/>
                    </a:lnTo>
                    <a:lnTo>
                      <a:pt x="1261" y="679"/>
                    </a:lnTo>
                    <a:lnTo>
                      <a:pt x="1264" y="681"/>
                    </a:lnTo>
                    <a:lnTo>
                      <a:pt x="1268" y="682"/>
                    </a:lnTo>
                    <a:lnTo>
                      <a:pt x="1273" y="682"/>
                    </a:lnTo>
                    <a:lnTo>
                      <a:pt x="1275" y="684"/>
                    </a:lnTo>
                    <a:lnTo>
                      <a:pt x="1277" y="686"/>
                    </a:lnTo>
                    <a:lnTo>
                      <a:pt x="1279" y="686"/>
                    </a:lnTo>
                    <a:lnTo>
                      <a:pt x="1281" y="686"/>
                    </a:lnTo>
                    <a:lnTo>
                      <a:pt x="1281" y="688"/>
                    </a:lnTo>
                    <a:lnTo>
                      <a:pt x="1282" y="688"/>
                    </a:lnTo>
                    <a:lnTo>
                      <a:pt x="1282" y="688"/>
                    </a:lnTo>
                    <a:lnTo>
                      <a:pt x="1282" y="688"/>
                    </a:lnTo>
                    <a:lnTo>
                      <a:pt x="1284" y="690"/>
                    </a:lnTo>
                    <a:lnTo>
                      <a:pt x="1284" y="690"/>
                    </a:lnTo>
                    <a:lnTo>
                      <a:pt x="1284" y="690"/>
                    </a:lnTo>
                    <a:lnTo>
                      <a:pt x="1284" y="690"/>
                    </a:lnTo>
                    <a:lnTo>
                      <a:pt x="1284" y="690"/>
                    </a:lnTo>
                    <a:lnTo>
                      <a:pt x="1286" y="690"/>
                    </a:lnTo>
                    <a:lnTo>
                      <a:pt x="1286" y="690"/>
                    </a:lnTo>
                    <a:lnTo>
                      <a:pt x="1286" y="690"/>
                    </a:lnTo>
                    <a:lnTo>
                      <a:pt x="1286" y="691"/>
                    </a:lnTo>
                    <a:lnTo>
                      <a:pt x="1286" y="691"/>
                    </a:lnTo>
                    <a:lnTo>
                      <a:pt x="1286" y="693"/>
                    </a:lnTo>
                    <a:lnTo>
                      <a:pt x="1288" y="693"/>
                    </a:lnTo>
                    <a:lnTo>
                      <a:pt x="1288" y="693"/>
                    </a:lnTo>
                    <a:lnTo>
                      <a:pt x="1288" y="693"/>
                    </a:lnTo>
                    <a:lnTo>
                      <a:pt x="1288" y="695"/>
                    </a:lnTo>
                    <a:lnTo>
                      <a:pt x="1288" y="695"/>
                    </a:lnTo>
                    <a:lnTo>
                      <a:pt x="1288" y="697"/>
                    </a:lnTo>
                    <a:lnTo>
                      <a:pt x="1290" y="697"/>
                    </a:lnTo>
                    <a:lnTo>
                      <a:pt x="1290" y="697"/>
                    </a:lnTo>
                    <a:lnTo>
                      <a:pt x="1290" y="699"/>
                    </a:lnTo>
                    <a:lnTo>
                      <a:pt x="1290" y="701"/>
                    </a:lnTo>
                    <a:lnTo>
                      <a:pt x="1290" y="701"/>
                    </a:lnTo>
                    <a:lnTo>
                      <a:pt x="1292" y="702"/>
                    </a:lnTo>
                    <a:lnTo>
                      <a:pt x="1293" y="702"/>
                    </a:lnTo>
                    <a:lnTo>
                      <a:pt x="1293" y="702"/>
                    </a:lnTo>
                    <a:lnTo>
                      <a:pt x="1293" y="704"/>
                    </a:lnTo>
                    <a:lnTo>
                      <a:pt x="1293" y="704"/>
                    </a:lnTo>
                    <a:lnTo>
                      <a:pt x="1293" y="704"/>
                    </a:lnTo>
                    <a:lnTo>
                      <a:pt x="1295" y="706"/>
                    </a:lnTo>
                    <a:lnTo>
                      <a:pt x="1295" y="706"/>
                    </a:lnTo>
                    <a:lnTo>
                      <a:pt x="1295" y="706"/>
                    </a:lnTo>
                    <a:lnTo>
                      <a:pt x="1295" y="706"/>
                    </a:lnTo>
                    <a:lnTo>
                      <a:pt x="1293" y="708"/>
                    </a:lnTo>
                    <a:lnTo>
                      <a:pt x="1293" y="708"/>
                    </a:lnTo>
                    <a:lnTo>
                      <a:pt x="1293" y="708"/>
                    </a:lnTo>
                    <a:lnTo>
                      <a:pt x="1292" y="708"/>
                    </a:lnTo>
                    <a:lnTo>
                      <a:pt x="1292" y="708"/>
                    </a:lnTo>
                    <a:lnTo>
                      <a:pt x="1292" y="708"/>
                    </a:lnTo>
                    <a:lnTo>
                      <a:pt x="1292" y="708"/>
                    </a:lnTo>
                    <a:lnTo>
                      <a:pt x="1290" y="706"/>
                    </a:lnTo>
                    <a:lnTo>
                      <a:pt x="1290" y="706"/>
                    </a:lnTo>
                    <a:lnTo>
                      <a:pt x="1290" y="706"/>
                    </a:lnTo>
                    <a:lnTo>
                      <a:pt x="1290" y="706"/>
                    </a:lnTo>
                    <a:lnTo>
                      <a:pt x="1288" y="706"/>
                    </a:lnTo>
                    <a:lnTo>
                      <a:pt x="1288" y="706"/>
                    </a:lnTo>
                    <a:lnTo>
                      <a:pt x="1288" y="706"/>
                    </a:lnTo>
                    <a:lnTo>
                      <a:pt x="1288" y="706"/>
                    </a:lnTo>
                    <a:lnTo>
                      <a:pt x="1288" y="706"/>
                    </a:lnTo>
                    <a:lnTo>
                      <a:pt x="1286" y="708"/>
                    </a:lnTo>
                    <a:lnTo>
                      <a:pt x="1286" y="708"/>
                    </a:lnTo>
                    <a:lnTo>
                      <a:pt x="1286" y="708"/>
                    </a:lnTo>
                    <a:lnTo>
                      <a:pt x="1286" y="710"/>
                    </a:lnTo>
                    <a:lnTo>
                      <a:pt x="1286" y="710"/>
                    </a:lnTo>
                    <a:lnTo>
                      <a:pt x="1284" y="710"/>
                    </a:lnTo>
                    <a:lnTo>
                      <a:pt x="1284" y="710"/>
                    </a:lnTo>
                    <a:lnTo>
                      <a:pt x="1284" y="711"/>
                    </a:lnTo>
                    <a:lnTo>
                      <a:pt x="1284" y="713"/>
                    </a:lnTo>
                    <a:lnTo>
                      <a:pt x="1282" y="715"/>
                    </a:lnTo>
                    <a:lnTo>
                      <a:pt x="1282" y="715"/>
                    </a:lnTo>
                    <a:lnTo>
                      <a:pt x="1282" y="715"/>
                    </a:lnTo>
                    <a:lnTo>
                      <a:pt x="1282" y="715"/>
                    </a:lnTo>
                    <a:lnTo>
                      <a:pt x="1282" y="715"/>
                    </a:lnTo>
                    <a:lnTo>
                      <a:pt x="1284" y="715"/>
                    </a:lnTo>
                    <a:lnTo>
                      <a:pt x="1284" y="715"/>
                    </a:lnTo>
                    <a:lnTo>
                      <a:pt x="1284" y="717"/>
                    </a:lnTo>
                    <a:lnTo>
                      <a:pt x="1284" y="717"/>
                    </a:lnTo>
                    <a:lnTo>
                      <a:pt x="1286" y="717"/>
                    </a:lnTo>
                    <a:lnTo>
                      <a:pt x="1290" y="717"/>
                    </a:lnTo>
                    <a:lnTo>
                      <a:pt x="1292" y="719"/>
                    </a:lnTo>
                    <a:lnTo>
                      <a:pt x="1293" y="719"/>
                    </a:lnTo>
                    <a:lnTo>
                      <a:pt x="1295" y="720"/>
                    </a:lnTo>
                    <a:lnTo>
                      <a:pt x="1297" y="720"/>
                    </a:lnTo>
                    <a:lnTo>
                      <a:pt x="1297" y="720"/>
                    </a:lnTo>
                    <a:lnTo>
                      <a:pt x="1297" y="720"/>
                    </a:lnTo>
                    <a:lnTo>
                      <a:pt x="1299" y="720"/>
                    </a:lnTo>
                    <a:lnTo>
                      <a:pt x="1299" y="722"/>
                    </a:lnTo>
                    <a:lnTo>
                      <a:pt x="1299" y="722"/>
                    </a:lnTo>
                    <a:lnTo>
                      <a:pt x="1299" y="722"/>
                    </a:lnTo>
                    <a:lnTo>
                      <a:pt x="1299" y="724"/>
                    </a:lnTo>
                    <a:lnTo>
                      <a:pt x="1299" y="724"/>
                    </a:lnTo>
                    <a:lnTo>
                      <a:pt x="1299" y="724"/>
                    </a:lnTo>
                    <a:lnTo>
                      <a:pt x="1299" y="724"/>
                    </a:lnTo>
                    <a:lnTo>
                      <a:pt x="1299" y="724"/>
                    </a:lnTo>
                    <a:lnTo>
                      <a:pt x="1299" y="724"/>
                    </a:lnTo>
                    <a:lnTo>
                      <a:pt x="1299" y="726"/>
                    </a:lnTo>
                    <a:lnTo>
                      <a:pt x="1299" y="726"/>
                    </a:lnTo>
                    <a:lnTo>
                      <a:pt x="1299" y="726"/>
                    </a:lnTo>
                    <a:lnTo>
                      <a:pt x="1299" y="726"/>
                    </a:lnTo>
                    <a:lnTo>
                      <a:pt x="1299" y="726"/>
                    </a:lnTo>
                    <a:lnTo>
                      <a:pt x="1301" y="728"/>
                    </a:lnTo>
                    <a:lnTo>
                      <a:pt x="1301" y="728"/>
                    </a:lnTo>
                    <a:lnTo>
                      <a:pt x="1301" y="728"/>
                    </a:lnTo>
                    <a:lnTo>
                      <a:pt x="1302" y="728"/>
                    </a:lnTo>
                    <a:lnTo>
                      <a:pt x="1302" y="728"/>
                    </a:lnTo>
                    <a:lnTo>
                      <a:pt x="1302" y="728"/>
                    </a:lnTo>
                    <a:lnTo>
                      <a:pt x="1304" y="728"/>
                    </a:lnTo>
                    <a:lnTo>
                      <a:pt x="1304" y="728"/>
                    </a:lnTo>
                    <a:lnTo>
                      <a:pt x="1304" y="728"/>
                    </a:lnTo>
                    <a:lnTo>
                      <a:pt x="1304" y="729"/>
                    </a:lnTo>
                    <a:lnTo>
                      <a:pt x="1306" y="729"/>
                    </a:lnTo>
                    <a:lnTo>
                      <a:pt x="1306" y="729"/>
                    </a:lnTo>
                    <a:lnTo>
                      <a:pt x="1306" y="729"/>
                    </a:lnTo>
                    <a:lnTo>
                      <a:pt x="1306" y="731"/>
                    </a:lnTo>
                    <a:lnTo>
                      <a:pt x="1308" y="733"/>
                    </a:lnTo>
                    <a:lnTo>
                      <a:pt x="1308" y="733"/>
                    </a:lnTo>
                    <a:lnTo>
                      <a:pt x="1308" y="733"/>
                    </a:lnTo>
                    <a:lnTo>
                      <a:pt x="1308" y="733"/>
                    </a:lnTo>
                    <a:lnTo>
                      <a:pt x="1308" y="735"/>
                    </a:lnTo>
                    <a:lnTo>
                      <a:pt x="1308" y="735"/>
                    </a:lnTo>
                    <a:lnTo>
                      <a:pt x="1310" y="735"/>
                    </a:lnTo>
                    <a:lnTo>
                      <a:pt x="1310" y="735"/>
                    </a:lnTo>
                    <a:lnTo>
                      <a:pt x="1310" y="737"/>
                    </a:lnTo>
                    <a:lnTo>
                      <a:pt x="1310" y="737"/>
                    </a:lnTo>
                    <a:lnTo>
                      <a:pt x="1310" y="737"/>
                    </a:lnTo>
                    <a:lnTo>
                      <a:pt x="1310" y="737"/>
                    </a:lnTo>
                    <a:lnTo>
                      <a:pt x="1310" y="739"/>
                    </a:lnTo>
                    <a:lnTo>
                      <a:pt x="1310" y="739"/>
                    </a:lnTo>
                    <a:lnTo>
                      <a:pt x="1310" y="739"/>
                    </a:lnTo>
                    <a:lnTo>
                      <a:pt x="1310" y="740"/>
                    </a:lnTo>
                    <a:lnTo>
                      <a:pt x="1310" y="740"/>
                    </a:lnTo>
                    <a:lnTo>
                      <a:pt x="1310" y="742"/>
                    </a:lnTo>
                    <a:lnTo>
                      <a:pt x="1310" y="744"/>
                    </a:lnTo>
                    <a:lnTo>
                      <a:pt x="1310" y="744"/>
                    </a:lnTo>
                    <a:lnTo>
                      <a:pt x="1310" y="744"/>
                    </a:lnTo>
                    <a:lnTo>
                      <a:pt x="1311" y="746"/>
                    </a:lnTo>
                    <a:lnTo>
                      <a:pt x="1311" y="746"/>
                    </a:lnTo>
                    <a:lnTo>
                      <a:pt x="1311" y="746"/>
                    </a:lnTo>
                    <a:lnTo>
                      <a:pt x="1311" y="746"/>
                    </a:lnTo>
                    <a:lnTo>
                      <a:pt x="1311" y="746"/>
                    </a:lnTo>
                    <a:lnTo>
                      <a:pt x="1311" y="748"/>
                    </a:lnTo>
                    <a:lnTo>
                      <a:pt x="1311" y="748"/>
                    </a:lnTo>
                    <a:lnTo>
                      <a:pt x="1310" y="748"/>
                    </a:lnTo>
                    <a:lnTo>
                      <a:pt x="1310" y="748"/>
                    </a:lnTo>
                    <a:lnTo>
                      <a:pt x="1310" y="749"/>
                    </a:lnTo>
                    <a:lnTo>
                      <a:pt x="1310" y="749"/>
                    </a:lnTo>
                    <a:lnTo>
                      <a:pt x="1310" y="749"/>
                    </a:lnTo>
                    <a:lnTo>
                      <a:pt x="1310" y="749"/>
                    </a:lnTo>
                    <a:lnTo>
                      <a:pt x="1308" y="749"/>
                    </a:lnTo>
                    <a:lnTo>
                      <a:pt x="1308" y="749"/>
                    </a:lnTo>
                    <a:lnTo>
                      <a:pt x="1308" y="751"/>
                    </a:lnTo>
                    <a:lnTo>
                      <a:pt x="1308" y="751"/>
                    </a:lnTo>
                    <a:lnTo>
                      <a:pt x="1306" y="751"/>
                    </a:lnTo>
                    <a:lnTo>
                      <a:pt x="1306" y="751"/>
                    </a:lnTo>
                    <a:lnTo>
                      <a:pt x="1306" y="751"/>
                    </a:lnTo>
                    <a:lnTo>
                      <a:pt x="1302" y="751"/>
                    </a:lnTo>
                    <a:lnTo>
                      <a:pt x="1302" y="751"/>
                    </a:lnTo>
                    <a:lnTo>
                      <a:pt x="1301" y="751"/>
                    </a:lnTo>
                    <a:lnTo>
                      <a:pt x="1301" y="751"/>
                    </a:lnTo>
                    <a:lnTo>
                      <a:pt x="1301" y="753"/>
                    </a:lnTo>
                    <a:lnTo>
                      <a:pt x="1301" y="753"/>
                    </a:lnTo>
                    <a:lnTo>
                      <a:pt x="1301" y="757"/>
                    </a:lnTo>
                    <a:lnTo>
                      <a:pt x="1301" y="757"/>
                    </a:lnTo>
                    <a:lnTo>
                      <a:pt x="1301" y="758"/>
                    </a:lnTo>
                    <a:lnTo>
                      <a:pt x="1301" y="758"/>
                    </a:lnTo>
                    <a:lnTo>
                      <a:pt x="1301" y="758"/>
                    </a:lnTo>
                    <a:lnTo>
                      <a:pt x="1301" y="760"/>
                    </a:lnTo>
                    <a:lnTo>
                      <a:pt x="1301" y="760"/>
                    </a:lnTo>
                    <a:lnTo>
                      <a:pt x="1301" y="760"/>
                    </a:lnTo>
                    <a:lnTo>
                      <a:pt x="1301" y="762"/>
                    </a:lnTo>
                    <a:lnTo>
                      <a:pt x="1302" y="762"/>
                    </a:lnTo>
                    <a:lnTo>
                      <a:pt x="1302" y="762"/>
                    </a:lnTo>
                    <a:lnTo>
                      <a:pt x="1302" y="762"/>
                    </a:lnTo>
                    <a:lnTo>
                      <a:pt x="1306" y="762"/>
                    </a:lnTo>
                    <a:lnTo>
                      <a:pt x="1308" y="762"/>
                    </a:lnTo>
                    <a:lnTo>
                      <a:pt x="1308" y="762"/>
                    </a:lnTo>
                    <a:lnTo>
                      <a:pt x="1310" y="762"/>
                    </a:lnTo>
                    <a:lnTo>
                      <a:pt x="1310" y="762"/>
                    </a:lnTo>
                    <a:lnTo>
                      <a:pt x="1311" y="762"/>
                    </a:lnTo>
                    <a:lnTo>
                      <a:pt x="1311" y="762"/>
                    </a:lnTo>
                    <a:lnTo>
                      <a:pt x="1313" y="762"/>
                    </a:lnTo>
                    <a:lnTo>
                      <a:pt x="1313" y="762"/>
                    </a:lnTo>
                    <a:lnTo>
                      <a:pt x="1313" y="762"/>
                    </a:lnTo>
                    <a:lnTo>
                      <a:pt x="1315" y="762"/>
                    </a:lnTo>
                    <a:lnTo>
                      <a:pt x="1315" y="762"/>
                    </a:lnTo>
                    <a:lnTo>
                      <a:pt x="1315" y="762"/>
                    </a:lnTo>
                    <a:lnTo>
                      <a:pt x="1315" y="764"/>
                    </a:lnTo>
                    <a:lnTo>
                      <a:pt x="1317" y="762"/>
                    </a:lnTo>
                    <a:lnTo>
                      <a:pt x="1317" y="764"/>
                    </a:lnTo>
                    <a:lnTo>
                      <a:pt x="1319" y="764"/>
                    </a:lnTo>
                    <a:lnTo>
                      <a:pt x="1319" y="764"/>
                    </a:lnTo>
                    <a:lnTo>
                      <a:pt x="1319" y="764"/>
                    </a:lnTo>
                    <a:lnTo>
                      <a:pt x="1320" y="766"/>
                    </a:lnTo>
                    <a:lnTo>
                      <a:pt x="1324" y="766"/>
                    </a:lnTo>
                    <a:lnTo>
                      <a:pt x="1324" y="766"/>
                    </a:lnTo>
                    <a:lnTo>
                      <a:pt x="1324" y="766"/>
                    </a:lnTo>
                    <a:lnTo>
                      <a:pt x="1324" y="767"/>
                    </a:lnTo>
                    <a:lnTo>
                      <a:pt x="1326" y="767"/>
                    </a:lnTo>
                    <a:lnTo>
                      <a:pt x="1326" y="767"/>
                    </a:lnTo>
                    <a:lnTo>
                      <a:pt x="1326" y="767"/>
                    </a:lnTo>
                    <a:lnTo>
                      <a:pt x="1326" y="767"/>
                    </a:lnTo>
                    <a:lnTo>
                      <a:pt x="1328" y="767"/>
                    </a:lnTo>
                    <a:lnTo>
                      <a:pt x="1328" y="769"/>
                    </a:lnTo>
                    <a:lnTo>
                      <a:pt x="1328" y="769"/>
                    </a:lnTo>
                    <a:lnTo>
                      <a:pt x="1328" y="769"/>
                    </a:lnTo>
                    <a:lnTo>
                      <a:pt x="1328" y="769"/>
                    </a:lnTo>
                    <a:lnTo>
                      <a:pt x="1330" y="769"/>
                    </a:lnTo>
                    <a:lnTo>
                      <a:pt x="1330" y="771"/>
                    </a:lnTo>
                    <a:lnTo>
                      <a:pt x="1330" y="771"/>
                    </a:lnTo>
                    <a:lnTo>
                      <a:pt x="1330" y="771"/>
                    </a:lnTo>
                    <a:lnTo>
                      <a:pt x="1331" y="771"/>
                    </a:lnTo>
                    <a:lnTo>
                      <a:pt x="1331" y="773"/>
                    </a:lnTo>
                    <a:lnTo>
                      <a:pt x="1331" y="773"/>
                    </a:lnTo>
                    <a:lnTo>
                      <a:pt x="1331" y="775"/>
                    </a:lnTo>
                    <a:lnTo>
                      <a:pt x="1331" y="775"/>
                    </a:lnTo>
                    <a:lnTo>
                      <a:pt x="1331" y="775"/>
                    </a:lnTo>
                    <a:lnTo>
                      <a:pt x="1333" y="775"/>
                    </a:lnTo>
                    <a:lnTo>
                      <a:pt x="1333" y="778"/>
                    </a:lnTo>
                    <a:lnTo>
                      <a:pt x="1333" y="778"/>
                    </a:lnTo>
                    <a:lnTo>
                      <a:pt x="1331" y="778"/>
                    </a:lnTo>
                    <a:lnTo>
                      <a:pt x="1331" y="778"/>
                    </a:lnTo>
                    <a:lnTo>
                      <a:pt x="1331" y="780"/>
                    </a:lnTo>
                    <a:lnTo>
                      <a:pt x="1333" y="780"/>
                    </a:lnTo>
                    <a:lnTo>
                      <a:pt x="1333" y="780"/>
                    </a:lnTo>
                    <a:lnTo>
                      <a:pt x="1333" y="780"/>
                    </a:lnTo>
                    <a:lnTo>
                      <a:pt x="1333" y="782"/>
                    </a:lnTo>
                    <a:lnTo>
                      <a:pt x="1333" y="782"/>
                    </a:lnTo>
                    <a:lnTo>
                      <a:pt x="1333" y="784"/>
                    </a:lnTo>
                    <a:lnTo>
                      <a:pt x="1333" y="784"/>
                    </a:lnTo>
                    <a:lnTo>
                      <a:pt x="1333" y="784"/>
                    </a:lnTo>
                    <a:lnTo>
                      <a:pt x="1331" y="784"/>
                    </a:lnTo>
                    <a:lnTo>
                      <a:pt x="1331" y="786"/>
                    </a:lnTo>
                    <a:lnTo>
                      <a:pt x="1331" y="786"/>
                    </a:lnTo>
                    <a:lnTo>
                      <a:pt x="1331" y="786"/>
                    </a:lnTo>
                    <a:lnTo>
                      <a:pt x="1331" y="786"/>
                    </a:lnTo>
                    <a:lnTo>
                      <a:pt x="1331" y="787"/>
                    </a:lnTo>
                    <a:lnTo>
                      <a:pt x="1331" y="787"/>
                    </a:lnTo>
                    <a:lnTo>
                      <a:pt x="1331" y="787"/>
                    </a:lnTo>
                    <a:lnTo>
                      <a:pt x="1331" y="789"/>
                    </a:lnTo>
                    <a:lnTo>
                      <a:pt x="1331" y="789"/>
                    </a:lnTo>
                    <a:lnTo>
                      <a:pt x="1331" y="791"/>
                    </a:lnTo>
                    <a:lnTo>
                      <a:pt x="1331" y="791"/>
                    </a:lnTo>
                    <a:lnTo>
                      <a:pt x="1331" y="791"/>
                    </a:lnTo>
                    <a:lnTo>
                      <a:pt x="1330" y="791"/>
                    </a:lnTo>
                    <a:lnTo>
                      <a:pt x="1330" y="791"/>
                    </a:lnTo>
                    <a:lnTo>
                      <a:pt x="1330" y="793"/>
                    </a:lnTo>
                    <a:lnTo>
                      <a:pt x="1328" y="793"/>
                    </a:lnTo>
                    <a:lnTo>
                      <a:pt x="1328" y="793"/>
                    </a:lnTo>
                    <a:lnTo>
                      <a:pt x="1326" y="793"/>
                    </a:lnTo>
                    <a:lnTo>
                      <a:pt x="1326" y="793"/>
                    </a:lnTo>
                    <a:lnTo>
                      <a:pt x="1326" y="795"/>
                    </a:lnTo>
                    <a:lnTo>
                      <a:pt x="1326" y="795"/>
                    </a:lnTo>
                    <a:lnTo>
                      <a:pt x="1326" y="795"/>
                    </a:lnTo>
                    <a:lnTo>
                      <a:pt x="1326" y="796"/>
                    </a:lnTo>
                    <a:lnTo>
                      <a:pt x="1326" y="796"/>
                    </a:lnTo>
                    <a:lnTo>
                      <a:pt x="1326" y="796"/>
                    </a:lnTo>
                    <a:lnTo>
                      <a:pt x="1326" y="798"/>
                    </a:lnTo>
                    <a:lnTo>
                      <a:pt x="1326" y="798"/>
                    </a:lnTo>
                    <a:lnTo>
                      <a:pt x="1326" y="800"/>
                    </a:lnTo>
                    <a:lnTo>
                      <a:pt x="1326" y="800"/>
                    </a:lnTo>
                    <a:lnTo>
                      <a:pt x="1326" y="800"/>
                    </a:lnTo>
                    <a:lnTo>
                      <a:pt x="1326" y="800"/>
                    </a:lnTo>
                    <a:lnTo>
                      <a:pt x="1326" y="800"/>
                    </a:lnTo>
                    <a:lnTo>
                      <a:pt x="1328" y="802"/>
                    </a:lnTo>
                    <a:lnTo>
                      <a:pt x="1328" y="802"/>
                    </a:lnTo>
                    <a:lnTo>
                      <a:pt x="1328" y="804"/>
                    </a:lnTo>
                    <a:lnTo>
                      <a:pt x="1330" y="804"/>
                    </a:lnTo>
                    <a:lnTo>
                      <a:pt x="1330" y="805"/>
                    </a:lnTo>
                    <a:lnTo>
                      <a:pt x="1331" y="805"/>
                    </a:lnTo>
                    <a:lnTo>
                      <a:pt x="1331" y="805"/>
                    </a:lnTo>
                    <a:lnTo>
                      <a:pt x="1331" y="807"/>
                    </a:lnTo>
                    <a:lnTo>
                      <a:pt x="1333" y="807"/>
                    </a:lnTo>
                    <a:lnTo>
                      <a:pt x="1333" y="807"/>
                    </a:lnTo>
                    <a:lnTo>
                      <a:pt x="1333" y="807"/>
                    </a:lnTo>
                    <a:lnTo>
                      <a:pt x="1333" y="809"/>
                    </a:lnTo>
                    <a:lnTo>
                      <a:pt x="1333" y="811"/>
                    </a:lnTo>
                    <a:lnTo>
                      <a:pt x="1331" y="811"/>
                    </a:lnTo>
                    <a:lnTo>
                      <a:pt x="1331" y="811"/>
                    </a:lnTo>
                    <a:lnTo>
                      <a:pt x="1331" y="811"/>
                    </a:lnTo>
                    <a:lnTo>
                      <a:pt x="1331" y="811"/>
                    </a:lnTo>
                    <a:lnTo>
                      <a:pt x="1331" y="813"/>
                    </a:lnTo>
                    <a:lnTo>
                      <a:pt x="1331" y="813"/>
                    </a:lnTo>
                    <a:lnTo>
                      <a:pt x="1331" y="813"/>
                    </a:lnTo>
                    <a:lnTo>
                      <a:pt x="1331" y="814"/>
                    </a:lnTo>
                    <a:lnTo>
                      <a:pt x="1333" y="814"/>
                    </a:lnTo>
                    <a:lnTo>
                      <a:pt x="1333" y="814"/>
                    </a:lnTo>
                    <a:lnTo>
                      <a:pt x="1335" y="814"/>
                    </a:lnTo>
                    <a:lnTo>
                      <a:pt x="1335" y="816"/>
                    </a:lnTo>
                    <a:lnTo>
                      <a:pt x="1335" y="816"/>
                    </a:lnTo>
                    <a:lnTo>
                      <a:pt x="1335" y="816"/>
                    </a:lnTo>
                    <a:lnTo>
                      <a:pt x="1335" y="816"/>
                    </a:lnTo>
                    <a:lnTo>
                      <a:pt x="1335" y="818"/>
                    </a:lnTo>
                    <a:lnTo>
                      <a:pt x="1337" y="818"/>
                    </a:lnTo>
                    <a:lnTo>
                      <a:pt x="1337" y="818"/>
                    </a:lnTo>
                    <a:lnTo>
                      <a:pt x="1339" y="820"/>
                    </a:lnTo>
                    <a:lnTo>
                      <a:pt x="1339" y="820"/>
                    </a:lnTo>
                    <a:lnTo>
                      <a:pt x="1339" y="820"/>
                    </a:lnTo>
                    <a:lnTo>
                      <a:pt x="1339" y="820"/>
                    </a:lnTo>
                    <a:lnTo>
                      <a:pt x="1339" y="822"/>
                    </a:lnTo>
                    <a:lnTo>
                      <a:pt x="1339" y="822"/>
                    </a:lnTo>
                    <a:lnTo>
                      <a:pt x="1339" y="822"/>
                    </a:lnTo>
                    <a:lnTo>
                      <a:pt x="1339" y="822"/>
                    </a:lnTo>
                    <a:lnTo>
                      <a:pt x="1339" y="822"/>
                    </a:lnTo>
                    <a:lnTo>
                      <a:pt x="1339" y="824"/>
                    </a:lnTo>
                    <a:lnTo>
                      <a:pt x="1339" y="824"/>
                    </a:lnTo>
                    <a:lnTo>
                      <a:pt x="1339" y="825"/>
                    </a:lnTo>
                    <a:lnTo>
                      <a:pt x="1339" y="825"/>
                    </a:lnTo>
                    <a:lnTo>
                      <a:pt x="1337" y="825"/>
                    </a:lnTo>
                    <a:lnTo>
                      <a:pt x="1337" y="825"/>
                    </a:lnTo>
                    <a:lnTo>
                      <a:pt x="1337" y="825"/>
                    </a:lnTo>
                    <a:lnTo>
                      <a:pt x="1337" y="825"/>
                    </a:lnTo>
                    <a:lnTo>
                      <a:pt x="1335" y="825"/>
                    </a:lnTo>
                    <a:lnTo>
                      <a:pt x="1335" y="825"/>
                    </a:lnTo>
                    <a:lnTo>
                      <a:pt x="1333" y="827"/>
                    </a:lnTo>
                    <a:lnTo>
                      <a:pt x="1333" y="827"/>
                    </a:lnTo>
                    <a:lnTo>
                      <a:pt x="1333" y="827"/>
                    </a:lnTo>
                    <a:lnTo>
                      <a:pt x="1333" y="827"/>
                    </a:lnTo>
                    <a:lnTo>
                      <a:pt x="1331" y="829"/>
                    </a:lnTo>
                    <a:lnTo>
                      <a:pt x="1331" y="829"/>
                    </a:lnTo>
                    <a:lnTo>
                      <a:pt x="1331" y="829"/>
                    </a:lnTo>
                    <a:lnTo>
                      <a:pt x="1331" y="831"/>
                    </a:lnTo>
                    <a:lnTo>
                      <a:pt x="1331" y="833"/>
                    </a:lnTo>
                    <a:lnTo>
                      <a:pt x="1331" y="833"/>
                    </a:lnTo>
                    <a:lnTo>
                      <a:pt x="1331" y="833"/>
                    </a:lnTo>
                    <a:lnTo>
                      <a:pt x="1331" y="834"/>
                    </a:lnTo>
                    <a:lnTo>
                      <a:pt x="1331" y="834"/>
                    </a:lnTo>
                    <a:lnTo>
                      <a:pt x="1331" y="834"/>
                    </a:lnTo>
                    <a:lnTo>
                      <a:pt x="1330" y="836"/>
                    </a:lnTo>
                    <a:lnTo>
                      <a:pt x="1330" y="836"/>
                    </a:lnTo>
                    <a:lnTo>
                      <a:pt x="1330" y="836"/>
                    </a:lnTo>
                    <a:lnTo>
                      <a:pt x="1330" y="836"/>
                    </a:lnTo>
                    <a:lnTo>
                      <a:pt x="1331" y="838"/>
                    </a:lnTo>
                    <a:lnTo>
                      <a:pt x="1331" y="838"/>
                    </a:lnTo>
                    <a:lnTo>
                      <a:pt x="1333" y="838"/>
                    </a:lnTo>
                    <a:lnTo>
                      <a:pt x="1333" y="838"/>
                    </a:lnTo>
                    <a:lnTo>
                      <a:pt x="1333" y="838"/>
                    </a:lnTo>
                    <a:lnTo>
                      <a:pt x="1333" y="840"/>
                    </a:lnTo>
                    <a:lnTo>
                      <a:pt x="1335" y="840"/>
                    </a:lnTo>
                    <a:lnTo>
                      <a:pt x="1337" y="840"/>
                    </a:lnTo>
                    <a:lnTo>
                      <a:pt x="1337" y="840"/>
                    </a:lnTo>
                    <a:lnTo>
                      <a:pt x="1337" y="842"/>
                    </a:lnTo>
                    <a:lnTo>
                      <a:pt x="1337" y="842"/>
                    </a:lnTo>
                    <a:lnTo>
                      <a:pt x="1335" y="842"/>
                    </a:lnTo>
                    <a:lnTo>
                      <a:pt x="1335" y="842"/>
                    </a:lnTo>
                    <a:lnTo>
                      <a:pt x="1335" y="842"/>
                    </a:lnTo>
                    <a:lnTo>
                      <a:pt x="1337" y="842"/>
                    </a:lnTo>
                    <a:lnTo>
                      <a:pt x="1337" y="843"/>
                    </a:lnTo>
                    <a:lnTo>
                      <a:pt x="1337" y="843"/>
                    </a:lnTo>
                    <a:lnTo>
                      <a:pt x="1337" y="843"/>
                    </a:lnTo>
                    <a:lnTo>
                      <a:pt x="1337" y="843"/>
                    </a:lnTo>
                    <a:lnTo>
                      <a:pt x="1335" y="843"/>
                    </a:lnTo>
                    <a:lnTo>
                      <a:pt x="1335" y="843"/>
                    </a:lnTo>
                    <a:lnTo>
                      <a:pt x="1335" y="843"/>
                    </a:lnTo>
                    <a:lnTo>
                      <a:pt x="1335" y="843"/>
                    </a:lnTo>
                    <a:lnTo>
                      <a:pt x="1337" y="843"/>
                    </a:lnTo>
                    <a:lnTo>
                      <a:pt x="1337" y="843"/>
                    </a:lnTo>
                    <a:lnTo>
                      <a:pt x="1337" y="843"/>
                    </a:lnTo>
                    <a:lnTo>
                      <a:pt x="1337" y="843"/>
                    </a:lnTo>
                    <a:lnTo>
                      <a:pt x="1339" y="843"/>
                    </a:lnTo>
                    <a:lnTo>
                      <a:pt x="1339" y="843"/>
                    </a:lnTo>
                    <a:lnTo>
                      <a:pt x="1339" y="845"/>
                    </a:lnTo>
                    <a:lnTo>
                      <a:pt x="1340" y="845"/>
                    </a:lnTo>
                    <a:lnTo>
                      <a:pt x="1340" y="845"/>
                    </a:lnTo>
                    <a:lnTo>
                      <a:pt x="1342" y="845"/>
                    </a:lnTo>
                    <a:lnTo>
                      <a:pt x="1342" y="845"/>
                    </a:lnTo>
                    <a:lnTo>
                      <a:pt x="1342" y="847"/>
                    </a:lnTo>
                    <a:lnTo>
                      <a:pt x="1344" y="847"/>
                    </a:lnTo>
                    <a:lnTo>
                      <a:pt x="1344" y="847"/>
                    </a:lnTo>
                    <a:lnTo>
                      <a:pt x="1344" y="847"/>
                    </a:lnTo>
                    <a:lnTo>
                      <a:pt x="1344" y="849"/>
                    </a:lnTo>
                    <a:lnTo>
                      <a:pt x="1344" y="849"/>
                    </a:lnTo>
                    <a:lnTo>
                      <a:pt x="1344" y="851"/>
                    </a:lnTo>
                    <a:lnTo>
                      <a:pt x="1344" y="851"/>
                    </a:lnTo>
                    <a:lnTo>
                      <a:pt x="1344" y="851"/>
                    </a:lnTo>
                    <a:lnTo>
                      <a:pt x="1344" y="851"/>
                    </a:lnTo>
                    <a:lnTo>
                      <a:pt x="1344" y="852"/>
                    </a:lnTo>
                    <a:lnTo>
                      <a:pt x="1344" y="852"/>
                    </a:lnTo>
                    <a:lnTo>
                      <a:pt x="1346" y="852"/>
                    </a:lnTo>
                    <a:lnTo>
                      <a:pt x="1346" y="852"/>
                    </a:lnTo>
                    <a:lnTo>
                      <a:pt x="1346" y="854"/>
                    </a:lnTo>
                    <a:lnTo>
                      <a:pt x="1346" y="854"/>
                    </a:lnTo>
                    <a:lnTo>
                      <a:pt x="1348" y="854"/>
                    </a:lnTo>
                    <a:lnTo>
                      <a:pt x="1348" y="854"/>
                    </a:lnTo>
                    <a:lnTo>
                      <a:pt x="1349" y="854"/>
                    </a:lnTo>
                    <a:lnTo>
                      <a:pt x="1349" y="854"/>
                    </a:lnTo>
                    <a:lnTo>
                      <a:pt x="1349" y="854"/>
                    </a:lnTo>
                    <a:lnTo>
                      <a:pt x="1349" y="854"/>
                    </a:lnTo>
                    <a:lnTo>
                      <a:pt x="1349" y="854"/>
                    </a:lnTo>
                    <a:lnTo>
                      <a:pt x="1349" y="856"/>
                    </a:lnTo>
                    <a:lnTo>
                      <a:pt x="1349" y="856"/>
                    </a:lnTo>
                    <a:lnTo>
                      <a:pt x="1349" y="856"/>
                    </a:lnTo>
                    <a:lnTo>
                      <a:pt x="1349" y="856"/>
                    </a:lnTo>
                    <a:lnTo>
                      <a:pt x="1349" y="858"/>
                    </a:lnTo>
                    <a:lnTo>
                      <a:pt x="1349" y="858"/>
                    </a:lnTo>
                    <a:lnTo>
                      <a:pt x="1351" y="858"/>
                    </a:lnTo>
                    <a:lnTo>
                      <a:pt x="1351" y="858"/>
                    </a:lnTo>
                    <a:lnTo>
                      <a:pt x="1351" y="860"/>
                    </a:lnTo>
                    <a:lnTo>
                      <a:pt x="1351" y="860"/>
                    </a:lnTo>
                    <a:lnTo>
                      <a:pt x="1351" y="860"/>
                    </a:lnTo>
                    <a:lnTo>
                      <a:pt x="1353" y="860"/>
                    </a:lnTo>
                    <a:lnTo>
                      <a:pt x="1353" y="860"/>
                    </a:lnTo>
                    <a:lnTo>
                      <a:pt x="1353" y="860"/>
                    </a:lnTo>
                    <a:lnTo>
                      <a:pt x="1353" y="860"/>
                    </a:lnTo>
                    <a:lnTo>
                      <a:pt x="1353" y="862"/>
                    </a:lnTo>
                    <a:lnTo>
                      <a:pt x="1353" y="862"/>
                    </a:lnTo>
                    <a:lnTo>
                      <a:pt x="1353" y="862"/>
                    </a:lnTo>
                    <a:lnTo>
                      <a:pt x="1353" y="862"/>
                    </a:lnTo>
                    <a:lnTo>
                      <a:pt x="1353" y="863"/>
                    </a:lnTo>
                    <a:lnTo>
                      <a:pt x="1353" y="865"/>
                    </a:lnTo>
                    <a:lnTo>
                      <a:pt x="1353" y="867"/>
                    </a:lnTo>
                    <a:lnTo>
                      <a:pt x="1353" y="867"/>
                    </a:lnTo>
                    <a:lnTo>
                      <a:pt x="1353" y="867"/>
                    </a:lnTo>
                    <a:lnTo>
                      <a:pt x="1353" y="867"/>
                    </a:lnTo>
                    <a:lnTo>
                      <a:pt x="1353" y="867"/>
                    </a:lnTo>
                    <a:lnTo>
                      <a:pt x="1353" y="869"/>
                    </a:lnTo>
                    <a:lnTo>
                      <a:pt x="1355" y="869"/>
                    </a:lnTo>
                    <a:lnTo>
                      <a:pt x="1355" y="869"/>
                    </a:lnTo>
                    <a:lnTo>
                      <a:pt x="1355" y="869"/>
                    </a:lnTo>
                    <a:lnTo>
                      <a:pt x="1355" y="869"/>
                    </a:lnTo>
                    <a:lnTo>
                      <a:pt x="1355" y="871"/>
                    </a:lnTo>
                    <a:lnTo>
                      <a:pt x="1357" y="871"/>
                    </a:lnTo>
                    <a:lnTo>
                      <a:pt x="1357" y="871"/>
                    </a:lnTo>
                    <a:lnTo>
                      <a:pt x="1357" y="872"/>
                    </a:lnTo>
                    <a:lnTo>
                      <a:pt x="1357" y="872"/>
                    </a:lnTo>
                    <a:lnTo>
                      <a:pt x="1357" y="874"/>
                    </a:lnTo>
                    <a:lnTo>
                      <a:pt x="1357" y="874"/>
                    </a:lnTo>
                    <a:lnTo>
                      <a:pt x="1357" y="876"/>
                    </a:lnTo>
                    <a:lnTo>
                      <a:pt x="1357" y="876"/>
                    </a:lnTo>
                    <a:lnTo>
                      <a:pt x="1357" y="878"/>
                    </a:lnTo>
                    <a:lnTo>
                      <a:pt x="1357" y="878"/>
                    </a:lnTo>
                    <a:lnTo>
                      <a:pt x="1357" y="878"/>
                    </a:lnTo>
                    <a:lnTo>
                      <a:pt x="1357" y="880"/>
                    </a:lnTo>
                    <a:lnTo>
                      <a:pt x="1357" y="880"/>
                    </a:lnTo>
                    <a:lnTo>
                      <a:pt x="1357" y="880"/>
                    </a:lnTo>
                    <a:lnTo>
                      <a:pt x="1357" y="881"/>
                    </a:lnTo>
                    <a:lnTo>
                      <a:pt x="1357" y="881"/>
                    </a:lnTo>
                    <a:lnTo>
                      <a:pt x="1358" y="881"/>
                    </a:lnTo>
                    <a:lnTo>
                      <a:pt x="1358" y="881"/>
                    </a:lnTo>
                    <a:lnTo>
                      <a:pt x="1358" y="883"/>
                    </a:lnTo>
                    <a:lnTo>
                      <a:pt x="1358" y="883"/>
                    </a:lnTo>
                    <a:lnTo>
                      <a:pt x="1358" y="883"/>
                    </a:lnTo>
                    <a:lnTo>
                      <a:pt x="1358" y="883"/>
                    </a:lnTo>
                    <a:lnTo>
                      <a:pt x="1358" y="883"/>
                    </a:lnTo>
                    <a:lnTo>
                      <a:pt x="1358" y="885"/>
                    </a:lnTo>
                    <a:lnTo>
                      <a:pt x="1358" y="885"/>
                    </a:lnTo>
                    <a:lnTo>
                      <a:pt x="1358" y="885"/>
                    </a:lnTo>
                    <a:lnTo>
                      <a:pt x="1358" y="885"/>
                    </a:lnTo>
                    <a:lnTo>
                      <a:pt x="1357" y="885"/>
                    </a:lnTo>
                    <a:lnTo>
                      <a:pt x="1357" y="885"/>
                    </a:lnTo>
                    <a:lnTo>
                      <a:pt x="1355" y="885"/>
                    </a:lnTo>
                    <a:lnTo>
                      <a:pt x="1355" y="885"/>
                    </a:lnTo>
                    <a:lnTo>
                      <a:pt x="1355" y="885"/>
                    </a:lnTo>
                    <a:lnTo>
                      <a:pt x="1355" y="885"/>
                    </a:lnTo>
                    <a:lnTo>
                      <a:pt x="1353" y="885"/>
                    </a:lnTo>
                    <a:lnTo>
                      <a:pt x="1353" y="885"/>
                    </a:lnTo>
                    <a:lnTo>
                      <a:pt x="1353" y="885"/>
                    </a:lnTo>
                    <a:lnTo>
                      <a:pt x="1351" y="885"/>
                    </a:lnTo>
                    <a:lnTo>
                      <a:pt x="1351" y="885"/>
                    </a:lnTo>
                    <a:lnTo>
                      <a:pt x="1349" y="885"/>
                    </a:lnTo>
                    <a:lnTo>
                      <a:pt x="1349" y="887"/>
                    </a:lnTo>
                    <a:lnTo>
                      <a:pt x="1349" y="887"/>
                    </a:lnTo>
                    <a:lnTo>
                      <a:pt x="1349" y="887"/>
                    </a:lnTo>
                    <a:lnTo>
                      <a:pt x="1348" y="887"/>
                    </a:lnTo>
                    <a:lnTo>
                      <a:pt x="1348" y="889"/>
                    </a:lnTo>
                    <a:lnTo>
                      <a:pt x="1348" y="889"/>
                    </a:lnTo>
                    <a:lnTo>
                      <a:pt x="1346" y="889"/>
                    </a:lnTo>
                    <a:lnTo>
                      <a:pt x="1346" y="889"/>
                    </a:lnTo>
                    <a:lnTo>
                      <a:pt x="1346" y="889"/>
                    </a:lnTo>
                    <a:lnTo>
                      <a:pt x="1346" y="889"/>
                    </a:lnTo>
                    <a:lnTo>
                      <a:pt x="1344" y="889"/>
                    </a:lnTo>
                    <a:lnTo>
                      <a:pt x="1342" y="889"/>
                    </a:lnTo>
                    <a:lnTo>
                      <a:pt x="1340" y="889"/>
                    </a:lnTo>
                    <a:lnTo>
                      <a:pt x="1340" y="889"/>
                    </a:lnTo>
                    <a:lnTo>
                      <a:pt x="1340" y="889"/>
                    </a:lnTo>
                    <a:lnTo>
                      <a:pt x="1340" y="889"/>
                    </a:lnTo>
                    <a:lnTo>
                      <a:pt x="1339" y="890"/>
                    </a:lnTo>
                    <a:lnTo>
                      <a:pt x="1339" y="890"/>
                    </a:lnTo>
                    <a:lnTo>
                      <a:pt x="1339" y="890"/>
                    </a:lnTo>
                    <a:lnTo>
                      <a:pt x="1339" y="890"/>
                    </a:lnTo>
                    <a:lnTo>
                      <a:pt x="1339" y="890"/>
                    </a:lnTo>
                    <a:lnTo>
                      <a:pt x="1337" y="890"/>
                    </a:lnTo>
                    <a:lnTo>
                      <a:pt x="1337" y="890"/>
                    </a:lnTo>
                    <a:lnTo>
                      <a:pt x="1337" y="892"/>
                    </a:lnTo>
                    <a:lnTo>
                      <a:pt x="1335" y="892"/>
                    </a:lnTo>
                    <a:lnTo>
                      <a:pt x="1335" y="892"/>
                    </a:lnTo>
                    <a:lnTo>
                      <a:pt x="1335" y="892"/>
                    </a:lnTo>
                    <a:lnTo>
                      <a:pt x="1337" y="894"/>
                    </a:lnTo>
                    <a:lnTo>
                      <a:pt x="1337" y="894"/>
                    </a:lnTo>
                    <a:lnTo>
                      <a:pt x="1337" y="896"/>
                    </a:lnTo>
                    <a:lnTo>
                      <a:pt x="1337" y="896"/>
                    </a:lnTo>
                    <a:lnTo>
                      <a:pt x="1337" y="898"/>
                    </a:lnTo>
                    <a:lnTo>
                      <a:pt x="1337" y="898"/>
                    </a:lnTo>
                    <a:lnTo>
                      <a:pt x="1339" y="898"/>
                    </a:lnTo>
                    <a:lnTo>
                      <a:pt x="1339" y="900"/>
                    </a:lnTo>
                    <a:lnTo>
                      <a:pt x="1339" y="900"/>
                    </a:lnTo>
                    <a:lnTo>
                      <a:pt x="1339" y="900"/>
                    </a:lnTo>
                    <a:lnTo>
                      <a:pt x="1339" y="900"/>
                    </a:lnTo>
                    <a:lnTo>
                      <a:pt x="1337" y="900"/>
                    </a:lnTo>
                    <a:lnTo>
                      <a:pt x="1337" y="900"/>
                    </a:lnTo>
                    <a:lnTo>
                      <a:pt x="1337" y="901"/>
                    </a:lnTo>
                    <a:lnTo>
                      <a:pt x="1337" y="901"/>
                    </a:lnTo>
                    <a:lnTo>
                      <a:pt x="1337" y="901"/>
                    </a:lnTo>
                    <a:lnTo>
                      <a:pt x="1337" y="901"/>
                    </a:lnTo>
                    <a:lnTo>
                      <a:pt x="1337" y="903"/>
                    </a:lnTo>
                    <a:lnTo>
                      <a:pt x="1335" y="903"/>
                    </a:lnTo>
                    <a:lnTo>
                      <a:pt x="1335" y="903"/>
                    </a:lnTo>
                    <a:lnTo>
                      <a:pt x="1335" y="905"/>
                    </a:lnTo>
                    <a:lnTo>
                      <a:pt x="1333" y="907"/>
                    </a:lnTo>
                    <a:lnTo>
                      <a:pt x="1333" y="907"/>
                    </a:lnTo>
                    <a:lnTo>
                      <a:pt x="1333" y="907"/>
                    </a:lnTo>
                    <a:lnTo>
                      <a:pt x="1333" y="907"/>
                    </a:lnTo>
                    <a:lnTo>
                      <a:pt x="1335" y="909"/>
                    </a:lnTo>
                    <a:lnTo>
                      <a:pt x="1335" y="909"/>
                    </a:lnTo>
                    <a:lnTo>
                      <a:pt x="1335" y="910"/>
                    </a:lnTo>
                    <a:lnTo>
                      <a:pt x="1335" y="912"/>
                    </a:lnTo>
                    <a:lnTo>
                      <a:pt x="1335" y="912"/>
                    </a:lnTo>
                    <a:lnTo>
                      <a:pt x="1335" y="912"/>
                    </a:lnTo>
                    <a:lnTo>
                      <a:pt x="1337" y="914"/>
                    </a:lnTo>
                    <a:lnTo>
                      <a:pt x="1337" y="914"/>
                    </a:lnTo>
                    <a:lnTo>
                      <a:pt x="1337" y="916"/>
                    </a:lnTo>
                    <a:lnTo>
                      <a:pt x="1337" y="916"/>
                    </a:lnTo>
                    <a:lnTo>
                      <a:pt x="1337" y="918"/>
                    </a:lnTo>
                    <a:lnTo>
                      <a:pt x="1337" y="918"/>
                    </a:lnTo>
                    <a:lnTo>
                      <a:pt x="1337" y="918"/>
                    </a:lnTo>
                    <a:lnTo>
                      <a:pt x="1339" y="918"/>
                    </a:lnTo>
                    <a:lnTo>
                      <a:pt x="1339" y="919"/>
                    </a:lnTo>
                    <a:lnTo>
                      <a:pt x="1339" y="919"/>
                    </a:lnTo>
                    <a:lnTo>
                      <a:pt x="1339" y="919"/>
                    </a:lnTo>
                    <a:lnTo>
                      <a:pt x="1339" y="921"/>
                    </a:lnTo>
                    <a:lnTo>
                      <a:pt x="1339" y="921"/>
                    </a:lnTo>
                    <a:lnTo>
                      <a:pt x="1339" y="921"/>
                    </a:lnTo>
                    <a:lnTo>
                      <a:pt x="1339" y="921"/>
                    </a:lnTo>
                    <a:lnTo>
                      <a:pt x="1339" y="921"/>
                    </a:lnTo>
                    <a:lnTo>
                      <a:pt x="1340" y="923"/>
                    </a:lnTo>
                    <a:lnTo>
                      <a:pt x="1340" y="923"/>
                    </a:lnTo>
                    <a:lnTo>
                      <a:pt x="1342" y="923"/>
                    </a:lnTo>
                    <a:lnTo>
                      <a:pt x="1342" y="923"/>
                    </a:lnTo>
                    <a:lnTo>
                      <a:pt x="1344" y="923"/>
                    </a:lnTo>
                    <a:lnTo>
                      <a:pt x="1344" y="923"/>
                    </a:lnTo>
                    <a:lnTo>
                      <a:pt x="1346" y="925"/>
                    </a:lnTo>
                    <a:lnTo>
                      <a:pt x="1346" y="925"/>
                    </a:lnTo>
                    <a:lnTo>
                      <a:pt x="1346" y="927"/>
                    </a:lnTo>
                    <a:lnTo>
                      <a:pt x="1346" y="928"/>
                    </a:lnTo>
                    <a:lnTo>
                      <a:pt x="1346" y="928"/>
                    </a:lnTo>
                    <a:lnTo>
                      <a:pt x="1346" y="928"/>
                    </a:lnTo>
                    <a:lnTo>
                      <a:pt x="1346" y="928"/>
                    </a:lnTo>
                    <a:lnTo>
                      <a:pt x="1346" y="930"/>
                    </a:lnTo>
                    <a:lnTo>
                      <a:pt x="1348" y="930"/>
                    </a:lnTo>
                    <a:lnTo>
                      <a:pt x="1348" y="930"/>
                    </a:lnTo>
                    <a:lnTo>
                      <a:pt x="1346" y="932"/>
                    </a:lnTo>
                    <a:lnTo>
                      <a:pt x="1346" y="934"/>
                    </a:lnTo>
                    <a:lnTo>
                      <a:pt x="1346" y="934"/>
                    </a:lnTo>
                    <a:lnTo>
                      <a:pt x="1348" y="934"/>
                    </a:lnTo>
                    <a:lnTo>
                      <a:pt x="1348" y="936"/>
                    </a:lnTo>
                    <a:lnTo>
                      <a:pt x="1348" y="936"/>
                    </a:lnTo>
                    <a:lnTo>
                      <a:pt x="1348" y="936"/>
                    </a:lnTo>
                    <a:lnTo>
                      <a:pt x="1346" y="936"/>
                    </a:lnTo>
                    <a:lnTo>
                      <a:pt x="1346" y="936"/>
                    </a:lnTo>
                    <a:lnTo>
                      <a:pt x="1346" y="936"/>
                    </a:lnTo>
                    <a:lnTo>
                      <a:pt x="1344" y="938"/>
                    </a:lnTo>
                    <a:lnTo>
                      <a:pt x="1344" y="938"/>
                    </a:lnTo>
                    <a:lnTo>
                      <a:pt x="1344" y="938"/>
                    </a:lnTo>
                    <a:lnTo>
                      <a:pt x="1344" y="938"/>
                    </a:lnTo>
                    <a:lnTo>
                      <a:pt x="1344" y="938"/>
                    </a:lnTo>
                    <a:lnTo>
                      <a:pt x="1342" y="938"/>
                    </a:lnTo>
                    <a:lnTo>
                      <a:pt x="1342" y="939"/>
                    </a:lnTo>
                    <a:lnTo>
                      <a:pt x="1342" y="939"/>
                    </a:lnTo>
                    <a:lnTo>
                      <a:pt x="1342" y="939"/>
                    </a:lnTo>
                    <a:lnTo>
                      <a:pt x="1342" y="941"/>
                    </a:lnTo>
                    <a:lnTo>
                      <a:pt x="1342" y="941"/>
                    </a:lnTo>
                    <a:lnTo>
                      <a:pt x="1340" y="941"/>
                    </a:lnTo>
                    <a:lnTo>
                      <a:pt x="1340" y="941"/>
                    </a:lnTo>
                    <a:lnTo>
                      <a:pt x="1340" y="941"/>
                    </a:lnTo>
                    <a:lnTo>
                      <a:pt x="1339" y="941"/>
                    </a:lnTo>
                    <a:lnTo>
                      <a:pt x="1339" y="941"/>
                    </a:lnTo>
                    <a:lnTo>
                      <a:pt x="1339" y="941"/>
                    </a:lnTo>
                    <a:lnTo>
                      <a:pt x="1339" y="943"/>
                    </a:lnTo>
                    <a:lnTo>
                      <a:pt x="1337" y="943"/>
                    </a:lnTo>
                    <a:lnTo>
                      <a:pt x="1337" y="943"/>
                    </a:lnTo>
                    <a:lnTo>
                      <a:pt x="1337" y="943"/>
                    </a:lnTo>
                    <a:lnTo>
                      <a:pt x="1337" y="943"/>
                    </a:lnTo>
                    <a:lnTo>
                      <a:pt x="1337" y="945"/>
                    </a:lnTo>
                    <a:lnTo>
                      <a:pt x="1335" y="945"/>
                    </a:lnTo>
                    <a:lnTo>
                      <a:pt x="1335" y="945"/>
                    </a:lnTo>
                    <a:lnTo>
                      <a:pt x="1335" y="945"/>
                    </a:lnTo>
                    <a:lnTo>
                      <a:pt x="1335" y="945"/>
                    </a:lnTo>
                    <a:lnTo>
                      <a:pt x="1335" y="947"/>
                    </a:lnTo>
                    <a:lnTo>
                      <a:pt x="1333" y="947"/>
                    </a:lnTo>
                    <a:lnTo>
                      <a:pt x="1333" y="947"/>
                    </a:lnTo>
                    <a:lnTo>
                      <a:pt x="1333" y="948"/>
                    </a:lnTo>
                    <a:lnTo>
                      <a:pt x="1331" y="948"/>
                    </a:lnTo>
                    <a:lnTo>
                      <a:pt x="1331" y="948"/>
                    </a:lnTo>
                    <a:lnTo>
                      <a:pt x="1331" y="948"/>
                    </a:lnTo>
                    <a:lnTo>
                      <a:pt x="1330" y="948"/>
                    </a:lnTo>
                    <a:lnTo>
                      <a:pt x="1330" y="950"/>
                    </a:lnTo>
                    <a:lnTo>
                      <a:pt x="1330" y="950"/>
                    </a:lnTo>
                    <a:lnTo>
                      <a:pt x="1330" y="950"/>
                    </a:lnTo>
                    <a:lnTo>
                      <a:pt x="1330" y="950"/>
                    </a:lnTo>
                    <a:lnTo>
                      <a:pt x="1330" y="950"/>
                    </a:lnTo>
                    <a:lnTo>
                      <a:pt x="1330" y="950"/>
                    </a:lnTo>
                    <a:lnTo>
                      <a:pt x="1328" y="950"/>
                    </a:lnTo>
                    <a:lnTo>
                      <a:pt x="1328" y="952"/>
                    </a:lnTo>
                    <a:lnTo>
                      <a:pt x="1328" y="952"/>
                    </a:lnTo>
                    <a:lnTo>
                      <a:pt x="1328" y="952"/>
                    </a:lnTo>
                    <a:lnTo>
                      <a:pt x="1326" y="952"/>
                    </a:lnTo>
                    <a:lnTo>
                      <a:pt x="1326" y="952"/>
                    </a:lnTo>
                    <a:lnTo>
                      <a:pt x="1326" y="952"/>
                    </a:lnTo>
                    <a:lnTo>
                      <a:pt x="1326" y="954"/>
                    </a:lnTo>
                    <a:lnTo>
                      <a:pt x="1326" y="954"/>
                    </a:lnTo>
                    <a:lnTo>
                      <a:pt x="1328" y="954"/>
                    </a:lnTo>
                    <a:lnTo>
                      <a:pt x="1328" y="954"/>
                    </a:lnTo>
                    <a:lnTo>
                      <a:pt x="1328" y="954"/>
                    </a:lnTo>
                    <a:lnTo>
                      <a:pt x="1328" y="956"/>
                    </a:lnTo>
                    <a:lnTo>
                      <a:pt x="1328" y="956"/>
                    </a:lnTo>
                    <a:lnTo>
                      <a:pt x="1328" y="956"/>
                    </a:lnTo>
                    <a:lnTo>
                      <a:pt x="1328" y="957"/>
                    </a:lnTo>
                    <a:lnTo>
                      <a:pt x="1328" y="957"/>
                    </a:lnTo>
                    <a:lnTo>
                      <a:pt x="1326" y="957"/>
                    </a:lnTo>
                    <a:lnTo>
                      <a:pt x="1326" y="957"/>
                    </a:lnTo>
                    <a:lnTo>
                      <a:pt x="1328" y="959"/>
                    </a:lnTo>
                    <a:lnTo>
                      <a:pt x="1328" y="959"/>
                    </a:lnTo>
                    <a:lnTo>
                      <a:pt x="1328" y="959"/>
                    </a:lnTo>
                    <a:lnTo>
                      <a:pt x="1328" y="961"/>
                    </a:lnTo>
                    <a:lnTo>
                      <a:pt x="1328" y="961"/>
                    </a:lnTo>
                    <a:lnTo>
                      <a:pt x="1328" y="961"/>
                    </a:lnTo>
                    <a:lnTo>
                      <a:pt x="1328" y="961"/>
                    </a:lnTo>
                    <a:lnTo>
                      <a:pt x="1328" y="963"/>
                    </a:lnTo>
                    <a:lnTo>
                      <a:pt x="1328" y="963"/>
                    </a:lnTo>
                    <a:lnTo>
                      <a:pt x="1328" y="963"/>
                    </a:lnTo>
                    <a:lnTo>
                      <a:pt x="1328" y="963"/>
                    </a:lnTo>
                    <a:lnTo>
                      <a:pt x="1328" y="965"/>
                    </a:lnTo>
                    <a:lnTo>
                      <a:pt x="1330" y="965"/>
                    </a:lnTo>
                    <a:lnTo>
                      <a:pt x="1330" y="965"/>
                    </a:lnTo>
                    <a:lnTo>
                      <a:pt x="1330" y="965"/>
                    </a:lnTo>
                    <a:lnTo>
                      <a:pt x="1330" y="966"/>
                    </a:lnTo>
                    <a:lnTo>
                      <a:pt x="1328" y="966"/>
                    </a:lnTo>
                    <a:lnTo>
                      <a:pt x="1328" y="966"/>
                    </a:lnTo>
                    <a:lnTo>
                      <a:pt x="1328" y="966"/>
                    </a:lnTo>
                    <a:lnTo>
                      <a:pt x="1326" y="966"/>
                    </a:lnTo>
                    <a:lnTo>
                      <a:pt x="1326" y="968"/>
                    </a:lnTo>
                    <a:lnTo>
                      <a:pt x="1324" y="968"/>
                    </a:lnTo>
                    <a:lnTo>
                      <a:pt x="1324" y="968"/>
                    </a:lnTo>
                    <a:lnTo>
                      <a:pt x="1324" y="968"/>
                    </a:lnTo>
                    <a:lnTo>
                      <a:pt x="1322" y="968"/>
                    </a:lnTo>
                    <a:lnTo>
                      <a:pt x="1320" y="968"/>
                    </a:lnTo>
                    <a:lnTo>
                      <a:pt x="1320" y="968"/>
                    </a:lnTo>
                    <a:lnTo>
                      <a:pt x="1320" y="968"/>
                    </a:lnTo>
                    <a:lnTo>
                      <a:pt x="1319" y="968"/>
                    </a:lnTo>
                    <a:lnTo>
                      <a:pt x="1319" y="968"/>
                    </a:lnTo>
                    <a:lnTo>
                      <a:pt x="1319" y="968"/>
                    </a:lnTo>
                    <a:lnTo>
                      <a:pt x="1317" y="968"/>
                    </a:lnTo>
                    <a:lnTo>
                      <a:pt x="1317" y="968"/>
                    </a:lnTo>
                    <a:lnTo>
                      <a:pt x="1317" y="968"/>
                    </a:lnTo>
                    <a:lnTo>
                      <a:pt x="1315" y="968"/>
                    </a:lnTo>
                    <a:lnTo>
                      <a:pt x="1315" y="968"/>
                    </a:lnTo>
                    <a:lnTo>
                      <a:pt x="1315" y="968"/>
                    </a:lnTo>
                    <a:lnTo>
                      <a:pt x="1315" y="968"/>
                    </a:lnTo>
                    <a:lnTo>
                      <a:pt x="1315" y="968"/>
                    </a:lnTo>
                    <a:lnTo>
                      <a:pt x="1315" y="968"/>
                    </a:lnTo>
                    <a:lnTo>
                      <a:pt x="1313" y="968"/>
                    </a:lnTo>
                    <a:lnTo>
                      <a:pt x="1313" y="968"/>
                    </a:lnTo>
                    <a:lnTo>
                      <a:pt x="1313" y="968"/>
                    </a:lnTo>
                    <a:lnTo>
                      <a:pt x="1313" y="968"/>
                    </a:lnTo>
                    <a:lnTo>
                      <a:pt x="1313" y="968"/>
                    </a:lnTo>
                    <a:lnTo>
                      <a:pt x="1311" y="968"/>
                    </a:lnTo>
                    <a:lnTo>
                      <a:pt x="1311" y="968"/>
                    </a:lnTo>
                    <a:lnTo>
                      <a:pt x="1311" y="968"/>
                    </a:lnTo>
                    <a:lnTo>
                      <a:pt x="1311" y="968"/>
                    </a:lnTo>
                    <a:lnTo>
                      <a:pt x="1311" y="968"/>
                    </a:lnTo>
                    <a:lnTo>
                      <a:pt x="1310" y="968"/>
                    </a:lnTo>
                    <a:lnTo>
                      <a:pt x="1310" y="968"/>
                    </a:lnTo>
                    <a:lnTo>
                      <a:pt x="1308" y="968"/>
                    </a:lnTo>
                    <a:lnTo>
                      <a:pt x="1308" y="968"/>
                    </a:lnTo>
                    <a:lnTo>
                      <a:pt x="1308" y="968"/>
                    </a:lnTo>
                    <a:lnTo>
                      <a:pt x="1308" y="968"/>
                    </a:lnTo>
                    <a:lnTo>
                      <a:pt x="1306" y="968"/>
                    </a:lnTo>
                    <a:lnTo>
                      <a:pt x="1306" y="968"/>
                    </a:lnTo>
                    <a:lnTo>
                      <a:pt x="1306" y="968"/>
                    </a:lnTo>
                    <a:lnTo>
                      <a:pt x="1304" y="968"/>
                    </a:lnTo>
                    <a:lnTo>
                      <a:pt x="1304" y="968"/>
                    </a:lnTo>
                    <a:lnTo>
                      <a:pt x="1302" y="968"/>
                    </a:lnTo>
                    <a:lnTo>
                      <a:pt x="1302" y="968"/>
                    </a:lnTo>
                    <a:lnTo>
                      <a:pt x="1302" y="968"/>
                    </a:lnTo>
                    <a:lnTo>
                      <a:pt x="1302" y="968"/>
                    </a:lnTo>
                    <a:lnTo>
                      <a:pt x="1302" y="968"/>
                    </a:lnTo>
                    <a:lnTo>
                      <a:pt x="1302" y="970"/>
                    </a:lnTo>
                    <a:lnTo>
                      <a:pt x="1302" y="970"/>
                    </a:lnTo>
                    <a:lnTo>
                      <a:pt x="1302" y="970"/>
                    </a:lnTo>
                    <a:lnTo>
                      <a:pt x="1302" y="970"/>
                    </a:lnTo>
                    <a:lnTo>
                      <a:pt x="1302" y="972"/>
                    </a:lnTo>
                    <a:lnTo>
                      <a:pt x="1302" y="972"/>
                    </a:lnTo>
                    <a:lnTo>
                      <a:pt x="1301" y="972"/>
                    </a:lnTo>
                    <a:lnTo>
                      <a:pt x="1301" y="974"/>
                    </a:lnTo>
                    <a:lnTo>
                      <a:pt x="1301" y="974"/>
                    </a:lnTo>
                    <a:lnTo>
                      <a:pt x="1301" y="974"/>
                    </a:lnTo>
                    <a:lnTo>
                      <a:pt x="1301" y="974"/>
                    </a:lnTo>
                    <a:lnTo>
                      <a:pt x="1301" y="976"/>
                    </a:lnTo>
                    <a:lnTo>
                      <a:pt x="1301" y="976"/>
                    </a:lnTo>
                    <a:lnTo>
                      <a:pt x="1301" y="976"/>
                    </a:lnTo>
                    <a:lnTo>
                      <a:pt x="1301" y="977"/>
                    </a:lnTo>
                    <a:lnTo>
                      <a:pt x="1301" y="977"/>
                    </a:lnTo>
                    <a:lnTo>
                      <a:pt x="1301" y="983"/>
                    </a:lnTo>
                    <a:lnTo>
                      <a:pt x="1301" y="983"/>
                    </a:lnTo>
                    <a:lnTo>
                      <a:pt x="1301" y="985"/>
                    </a:lnTo>
                    <a:lnTo>
                      <a:pt x="1301" y="985"/>
                    </a:lnTo>
                    <a:lnTo>
                      <a:pt x="1301" y="986"/>
                    </a:lnTo>
                    <a:lnTo>
                      <a:pt x="1302" y="986"/>
                    </a:lnTo>
                    <a:lnTo>
                      <a:pt x="1302" y="988"/>
                    </a:lnTo>
                    <a:lnTo>
                      <a:pt x="1302" y="988"/>
                    </a:lnTo>
                    <a:lnTo>
                      <a:pt x="1302" y="988"/>
                    </a:lnTo>
                    <a:lnTo>
                      <a:pt x="1304" y="990"/>
                    </a:lnTo>
                    <a:lnTo>
                      <a:pt x="1304" y="990"/>
                    </a:lnTo>
                    <a:lnTo>
                      <a:pt x="1306" y="992"/>
                    </a:lnTo>
                    <a:lnTo>
                      <a:pt x="1306" y="992"/>
                    </a:lnTo>
                    <a:lnTo>
                      <a:pt x="1306" y="992"/>
                    </a:lnTo>
                    <a:lnTo>
                      <a:pt x="1306" y="994"/>
                    </a:lnTo>
                    <a:lnTo>
                      <a:pt x="1306" y="994"/>
                    </a:lnTo>
                    <a:lnTo>
                      <a:pt x="1306" y="995"/>
                    </a:lnTo>
                    <a:lnTo>
                      <a:pt x="1306" y="995"/>
                    </a:lnTo>
                    <a:lnTo>
                      <a:pt x="1304" y="997"/>
                    </a:lnTo>
                    <a:lnTo>
                      <a:pt x="1304" y="997"/>
                    </a:lnTo>
                    <a:lnTo>
                      <a:pt x="1304" y="997"/>
                    </a:lnTo>
                    <a:lnTo>
                      <a:pt x="1304" y="999"/>
                    </a:lnTo>
                    <a:lnTo>
                      <a:pt x="1302" y="999"/>
                    </a:lnTo>
                    <a:lnTo>
                      <a:pt x="1302" y="999"/>
                    </a:lnTo>
                    <a:lnTo>
                      <a:pt x="1302" y="999"/>
                    </a:lnTo>
                    <a:lnTo>
                      <a:pt x="1301" y="999"/>
                    </a:lnTo>
                    <a:lnTo>
                      <a:pt x="1299" y="999"/>
                    </a:lnTo>
                    <a:lnTo>
                      <a:pt x="1299" y="999"/>
                    </a:lnTo>
                    <a:lnTo>
                      <a:pt x="1299" y="999"/>
                    </a:lnTo>
                    <a:lnTo>
                      <a:pt x="1297" y="999"/>
                    </a:lnTo>
                    <a:lnTo>
                      <a:pt x="1297" y="999"/>
                    </a:lnTo>
                    <a:lnTo>
                      <a:pt x="1295" y="999"/>
                    </a:lnTo>
                    <a:lnTo>
                      <a:pt x="1295" y="999"/>
                    </a:lnTo>
                    <a:lnTo>
                      <a:pt x="1295" y="999"/>
                    </a:lnTo>
                    <a:lnTo>
                      <a:pt x="1295" y="999"/>
                    </a:lnTo>
                    <a:lnTo>
                      <a:pt x="1293" y="999"/>
                    </a:lnTo>
                    <a:lnTo>
                      <a:pt x="1293" y="999"/>
                    </a:lnTo>
                    <a:lnTo>
                      <a:pt x="1293" y="999"/>
                    </a:lnTo>
                    <a:lnTo>
                      <a:pt x="1293" y="999"/>
                    </a:lnTo>
                    <a:lnTo>
                      <a:pt x="1292" y="999"/>
                    </a:lnTo>
                    <a:lnTo>
                      <a:pt x="1292" y="999"/>
                    </a:lnTo>
                    <a:lnTo>
                      <a:pt x="1290" y="999"/>
                    </a:lnTo>
                    <a:lnTo>
                      <a:pt x="1290" y="999"/>
                    </a:lnTo>
                    <a:lnTo>
                      <a:pt x="1290" y="999"/>
                    </a:lnTo>
                    <a:lnTo>
                      <a:pt x="1288" y="999"/>
                    </a:lnTo>
                    <a:lnTo>
                      <a:pt x="1286" y="1001"/>
                    </a:lnTo>
                    <a:lnTo>
                      <a:pt x="1286" y="1001"/>
                    </a:lnTo>
                    <a:lnTo>
                      <a:pt x="1286" y="1001"/>
                    </a:lnTo>
                    <a:lnTo>
                      <a:pt x="1284" y="1003"/>
                    </a:lnTo>
                    <a:lnTo>
                      <a:pt x="1282" y="1004"/>
                    </a:lnTo>
                    <a:lnTo>
                      <a:pt x="1282" y="1004"/>
                    </a:lnTo>
                    <a:lnTo>
                      <a:pt x="1282" y="1004"/>
                    </a:lnTo>
                    <a:lnTo>
                      <a:pt x="1282" y="1004"/>
                    </a:lnTo>
                    <a:lnTo>
                      <a:pt x="1282" y="1006"/>
                    </a:lnTo>
                    <a:lnTo>
                      <a:pt x="1282" y="1006"/>
                    </a:lnTo>
                    <a:lnTo>
                      <a:pt x="1281" y="1006"/>
                    </a:lnTo>
                    <a:lnTo>
                      <a:pt x="1281" y="1008"/>
                    </a:lnTo>
                    <a:lnTo>
                      <a:pt x="1281" y="1008"/>
                    </a:lnTo>
                    <a:lnTo>
                      <a:pt x="1281" y="1008"/>
                    </a:lnTo>
                    <a:lnTo>
                      <a:pt x="1281" y="1008"/>
                    </a:lnTo>
                    <a:lnTo>
                      <a:pt x="1281" y="1010"/>
                    </a:lnTo>
                    <a:lnTo>
                      <a:pt x="1281" y="1010"/>
                    </a:lnTo>
                    <a:lnTo>
                      <a:pt x="1281" y="1010"/>
                    </a:lnTo>
                    <a:lnTo>
                      <a:pt x="1281" y="1012"/>
                    </a:lnTo>
                    <a:lnTo>
                      <a:pt x="1281" y="1012"/>
                    </a:lnTo>
                    <a:lnTo>
                      <a:pt x="1279" y="1012"/>
                    </a:lnTo>
                    <a:lnTo>
                      <a:pt x="1279" y="1012"/>
                    </a:lnTo>
                    <a:lnTo>
                      <a:pt x="1279" y="1012"/>
                    </a:lnTo>
                    <a:lnTo>
                      <a:pt x="1279" y="1013"/>
                    </a:lnTo>
                    <a:lnTo>
                      <a:pt x="1277" y="1015"/>
                    </a:lnTo>
                    <a:lnTo>
                      <a:pt x="1277" y="1015"/>
                    </a:lnTo>
                    <a:lnTo>
                      <a:pt x="1277" y="1017"/>
                    </a:lnTo>
                    <a:lnTo>
                      <a:pt x="1275" y="1017"/>
                    </a:lnTo>
                    <a:lnTo>
                      <a:pt x="1275" y="1019"/>
                    </a:lnTo>
                    <a:lnTo>
                      <a:pt x="1275" y="1019"/>
                    </a:lnTo>
                    <a:lnTo>
                      <a:pt x="1275" y="1021"/>
                    </a:lnTo>
                    <a:lnTo>
                      <a:pt x="1275" y="1021"/>
                    </a:lnTo>
                    <a:lnTo>
                      <a:pt x="1275" y="1023"/>
                    </a:lnTo>
                    <a:lnTo>
                      <a:pt x="1275" y="1023"/>
                    </a:lnTo>
                    <a:lnTo>
                      <a:pt x="1275" y="1024"/>
                    </a:lnTo>
                    <a:lnTo>
                      <a:pt x="1273" y="1024"/>
                    </a:lnTo>
                    <a:lnTo>
                      <a:pt x="1273" y="1026"/>
                    </a:lnTo>
                    <a:lnTo>
                      <a:pt x="1273" y="1026"/>
                    </a:lnTo>
                    <a:lnTo>
                      <a:pt x="1273" y="1026"/>
                    </a:lnTo>
                    <a:lnTo>
                      <a:pt x="1273" y="1026"/>
                    </a:lnTo>
                    <a:lnTo>
                      <a:pt x="1273" y="1028"/>
                    </a:lnTo>
                    <a:lnTo>
                      <a:pt x="1273" y="1028"/>
                    </a:lnTo>
                    <a:lnTo>
                      <a:pt x="1273" y="1028"/>
                    </a:lnTo>
                    <a:lnTo>
                      <a:pt x="1273" y="1030"/>
                    </a:lnTo>
                    <a:lnTo>
                      <a:pt x="1275" y="1030"/>
                    </a:lnTo>
                    <a:lnTo>
                      <a:pt x="1275" y="1032"/>
                    </a:lnTo>
                    <a:lnTo>
                      <a:pt x="1275" y="1032"/>
                    </a:lnTo>
                    <a:lnTo>
                      <a:pt x="1275" y="1032"/>
                    </a:lnTo>
                    <a:lnTo>
                      <a:pt x="1277" y="1032"/>
                    </a:lnTo>
                    <a:lnTo>
                      <a:pt x="1277" y="1032"/>
                    </a:lnTo>
                    <a:lnTo>
                      <a:pt x="1277" y="1033"/>
                    </a:lnTo>
                    <a:lnTo>
                      <a:pt x="1277" y="1033"/>
                    </a:lnTo>
                    <a:lnTo>
                      <a:pt x="1277" y="1033"/>
                    </a:lnTo>
                    <a:lnTo>
                      <a:pt x="1277" y="1035"/>
                    </a:lnTo>
                    <a:lnTo>
                      <a:pt x="1279" y="1035"/>
                    </a:lnTo>
                    <a:lnTo>
                      <a:pt x="1279" y="1035"/>
                    </a:lnTo>
                    <a:lnTo>
                      <a:pt x="1279" y="1037"/>
                    </a:lnTo>
                    <a:lnTo>
                      <a:pt x="1279" y="1037"/>
                    </a:lnTo>
                    <a:lnTo>
                      <a:pt x="1279" y="1037"/>
                    </a:lnTo>
                    <a:lnTo>
                      <a:pt x="1277" y="1039"/>
                    </a:lnTo>
                    <a:lnTo>
                      <a:pt x="1277" y="1039"/>
                    </a:lnTo>
                    <a:lnTo>
                      <a:pt x="1277" y="1041"/>
                    </a:lnTo>
                    <a:lnTo>
                      <a:pt x="1277" y="1041"/>
                    </a:lnTo>
                    <a:lnTo>
                      <a:pt x="1277" y="1041"/>
                    </a:lnTo>
                    <a:lnTo>
                      <a:pt x="1275" y="1041"/>
                    </a:lnTo>
                    <a:lnTo>
                      <a:pt x="1275" y="1041"/>
                    </a:lnTo>
                    <a:lnTo>
                      <a:pt x="1273" y="1041"/>
                    </a:lnTo>
                    <a:lnTo>
                      <a:pt x="1273" y="1041"/>
                    </a:lnTo>
                    <a:lnTo>
                      <a:pt x="1273" y="1041"/>
                    </a:lnTo>
                    <a:lnTo>
                      <a:pt x="1272" y="1042"/>
                    </a:lnTo>
                    <a:lnTo>
                      <a:pt x="1272" y="1042"/>
                    </a:lnTo>
                    <a:lnTo>
                      <a:pt x="1272" y="1042"/>
                    </a:lnTo>
                    <a:lnTo>
                      <a:pt x="1272" y="1044"/>
                    </a:lnTo>
                    <a:lnTo>
                      <a:pt x="1272" y="1044"/>
                    </a:lnTo>
                    <a:lnTo>
                      <a:pt x="1272" y="1044"/>
                    </a:lnTo>
                    <a:lnTo>
                      <a:pt x="1272" y="1044"/>
                    </a:lnTo>
                    <a:lnTo>
                      <a:pt x="1272" y="1044"/>
                    </a:lnTo>
                    <a:lnTo>
                      <a:pt x="1272" y="1044"/>
                    </a:lnTo>
                    <a:lnTo>
                      <a:pt x="1270" y="1044"/>
                    </a:lnTo>
                    <a:lnTo>
                      <a:pt x="1270" y="1044"/>
                    </a:lnTo>
                    <a:lnTo>
                      <a:pt x="1270" y="1044"/>
                    </a:lnTo>
                    <a:lnTo>
                      <a:pt x="1270" y="1044"/>
                    </a:lnTo>
                    <a:lnTo>
                      <a:pt x="1268" y="1044"/>
                    </a:lnTo>
                    <a:lnTo>
                      <a:pt x="1268" y="1044"/>
                    </a:lnTo>
                    <a:lnTo>
                      <a:pt x="1266" y="1044"/>
                    </a:lnTo>
                    <a:lnTo>
                      <a:pt x="1266" y="1046"/>
                    </a:lnTo>
                    <a:lnTo>
                      <a:pt x="1266" y="1046"/>
                    </a:lnTo>
                    <a:lnTo>
                      <a:pt x="1266" y="1048"/>
                    </a:lnTo>
                    <a:lnTo>
                      <a:pt x="1264" y="1048"/>
                    </a:lnTo>
                    <a:lnTo>
                      <a:pt x="1264" y="1048"/>
                    </a:lnTo>
                    <a:lnTo>
                      <a:pt x="1264" y="1050"/>
                    </a:lnTo>
                    <a:lnTo>
                      <a:pt x="1263" y="1050"/>
                    </a:lnTo>
                    <a:lnTo>
                      <a:pt x="1263" y="1051"/>
                    </a:lnTo>
                    <a:lnTo>
                      <a:pt x="1261" y="1051"/>
                    </a:lnTo>
                    <a:lnTo>
                      <a:pt x="1261" y="1051"/>
                    </a:lnTo>
                    <a:lnTo>
                      <a:pt x="1259" y="1051"/>
                    </a:lnTo>
                    <a:lnTo>
                      <a:pt x="1257" y="1051"/>
                    </a:lnTo>
                    <a:lnTo>
                      <a:pt x="1257" y="1051"/>
                    </a:lnTo>
                    <a:lnTo>
                      <a:pt x="1257" y="1051"/>
                    </a:lnTo>
                    <a:lnTo>
                      <a:pt x="1257" y="1051"/>
                    </a:lnTo>
                    <a:lnTo>
                      <a:pt x="1255" y="1051"/>
                    </a:lnTo>
                    <a:lnTo>
                      <a:pt x="1255" y="1051"/>
                    </a:lnTo>
                    <a:lnTo>
                      <a:pt x="1254" y="1051"/>
                    </a:lnTo>
                    <a:lnTo>
                      <a:pt x="1254" y="1051"/>
                    </a:lnTo>
                    <a:lnTo>
                      <a:pt x="1254" y="1053"/>
                    </a:lnTo>
                    <a:lnTo>
                      <a:pt x="1254" y="1053"/>
                    </a:lnTo>
                    <a:lnTo>
                      <a:pt x="1254" y="1053"/>
                    </a:lnTo>
                    <a:lnTo>
                      <a:pt x="1254" y="1055"/>
                    </a:lnTo>
                    <a:lnTo>
                      <a:pt x="1254" y="1057"/>
                    </a:lnTo>
                    <a:lnTo>
                      <a:pt x="1254" y="1057"/>
                    </a:lnTo>
                    <a:lnTo>
                      <a:pt x="1254" y="1057"/>
                    </a:lnTo>
                    <a:lnTo>
                      <a:pt x="1254" y="1059"/>
                    </a:lnTo>
                    <a:lnTo>
                      <a:pt x="1252" y="1057"/>
                    </a:lnTo>
                    <a:lnTo>
                      <a:pt x="1252" y="1057"/>
                    </a:lnTo>
                    <a:lnTo>
                      <a:pt x="1252" y="1057"/>
                    </a:lnTo>
                    <a:lnTo>
                      <a:pt x="1250" y="1057"/>
                    </a:lnTo>
                    <a:lnTo>
                      <a:pt x="1250" y="1057"/>
                    </a:lnTo>
                    <a:lnTo>
                      <a:pt x="1248" y="1057"/>
                    </a:lnTo>
                    <a:lnTo>
                      <a:pt x="1248" y="1057"/>
                    </a:lnTo>
                    <a:lnTo>
                      <a:pt x="1248" y="1059"/>
                    </a:lnTo>
                    <a:lnTo>
                      <a:pt x="1248" y="1059"/>
                    </a:lnTo>
                    <a:lnTo>
                      <a:pt x="1248" y="1059"/>
                    </a:lnTo>
                    <a:lnTo>
                      <a:pt x="1246" y="1059"/>
                    </a:lnTo>
                    <a:lnTo>
                      <a:pt x="1246" y="1059"/>
                    </a:lnTo>
                    <a:lnTo>
                      <a:pt x="1246" y="1059"/>
                    </a:lnTo>
                    <a:lnTo>
                      <a:pt x="1246" y="1059"/>
                    </a:lnTo>
                    <a:lnTo>
                      <a:pt x="1246" y="1059"/>
                    </a:lnTo>
                    <a:lnTo>
                      <a:pt x="1244" y="1057"/>
                    </a:lnTo>
                    <a:lnTo>
                      <a:pt x="1244" y="1057"/>
                    </a:lnTo>
                    <a:lnTo>
                      <a:pt x="1243" y="1057"/>
                    </a:lnTo>
                    <a:lnTo>
                      <a:pt x="1243" y="1057"/>
                    </a:lnTo>
                    <a:lnTo>
                      <a:pt x="1243" y="1055"/>
                    </a:lnTo>
                    <a:lnTo>
                      <a:pt x="1241" y="1055"/>
                    </a:lnTo>
                    <a:lnTo>
                      <a:pt x="1241" y="1055"/>
                    </a:lnTo>
                    <a:lnTo>
                      <a:pt x="1241" y="1055"/>
                    </a:lnTo>
                    <a:lnTo>
                      <a:pt x="1237" y="1055"/>
                    </a:lnTo>
                    <a:lnTo>
                      <a:pt x="1237" y="1055"/>
                    </a:lnTo>
                    <a:lnTo>
                      <a:pt x="1237" y="1057"/>
                    </a:lnTo>
                    <a:lnTo>
                      <a:pt x="1237" y="1057"/>
                    </a:lnTo>
                    <a:lnTo>
                      <a:pt x="1235" y="1057"/>
                    </a:lnTo>
                    <a:lnTo>
                      <a:pt x="1235" y="1059"/>
                    </a:lnTo>
                    <a:lnTo>
                      <a:pt x="1235" y="1059"/>
                    </a:lnTo>
                    <a:lnTo>
                      <a:pt x="1235" y="1059"/>
                    </a:lnTo>
                    <a:lnTo>
                      <a:pt x="1235" y="1059"/>
                    </a:lnTo>
                    <a:lnTo>
                      <a:pt x="1235" y="1061"/>
                    </a:lnTo>
                    <a:lnTo>
                      <a:pt x="1235" y="1061"/>
                    </a:lnTo>
                    <a:lnTo>
                      <a:pt x="1235" y="1061"/>
                    </a:lnTo>
                    <a:lnTo>
                      <a:pt x="1235" y="1062"/>
                    </a:lnTo>
                    <a:lnTo>
                      <a:pt x="1235" y="1062"/>
                    </a:lnTo>
                    <a:lnTo>
                      <a:pt x="1235" y="1062"/>
                    </a:lnTo>
                    <a:lnTo>
                      <a:pt x="1235" y="1064"/>
                    </a:lnTo>
                    <a:lnTo>
                      <a:pt x="1235" y="1064"/>
                    </a:lnTo>
                    <a:lnTo>
                      <a:pt x="1234" y="1066"/>
                    </a:lnTo>
                    <a:lnTo>
                      <a:pt x="1234" y="1066"/>
                    </a:lnTo>
                    <a:lnTo>
                      <a:pt x="1234" y="1066"/>
                    </a:lnTo>
                    <a:lnTo>
                      <a:pt x="1234" y="1066"/>
                    </a:lnTo>
                    <a:lnTo>
                      <a:pt x="1234" y="1068"/>
                    </a:lnTo>
                    <a:lnTo>
                      <a:pt x="1234" y="1068"/>
                    </a:lnTo>
                    <a:lnTo>
                      <a:pt x="1232" y="1068"/>
                    </a:lnTo>
                    <a:lnTo>
                      <a:pt x="1232" y="1068"/>
                    </a:lnTo>
                    <a:lnTo>
                      <a:pt x="1230" y="1070"/>
                    </a:lnTo>
                    <a:lnTo>
                      <a:pt x="1230" y="1070"/>
                    </a:lnTo>
                    <a:lnTo>
                      <a:pt x="1228" y="1070"/>
                    </a:lnTo>
                    <a:lnTo>
                      <a:pt x="1228" y="1070"/>
                    </a:lnTo>
                    <a:lnTo>
                      <a:pt x="1228" y="1070"/>
                    </a:lnTo>
                    <a:lnTo>
                      <a:pt x="1226" y="1070"/>
                    </a:lnTo>
                    <a:lnTo>
                      <a:pt x="1226" y="1070"/>
                    </a:lnTo>
                    <a:lnTo>
                      <a:pt x="1226" y="1070"/>
                    </a:lnTo>
                    <a:lnTo>
                      <a:pt x="1226" y="1071"/>
                    </a:lnTo>
                    <a:lnTo>
                      <a:pt x="1226" y="1071"/>
                    </a:lnTo>
                    <a:lnTo>
                      <a:pt x="1228" y="1071"/>
                    </a:lnTo>
                    <a:lnTo>
                      <a:pt x="1228" y="1071"/>
                    </a:lnTo>
                    <a:lnTo>
                      <a:pt x="1228" y="1071"/>
                    </a:lnTo>
                    <a:lnTo>
                      <a:pt x="1228" y="1071"/>
                    </a:lnTo>
                    <a:lnTo>
                      <a:pt x="1228" y="1071"/>
                    </a:lnTo>
                    <a:lnTo>
                      <a:pt x="1228" y="1073"/>
                    </a:lnTo>
                    <a:lnTo>
                      <a:pt x="1228" y="1073"/>
                    </a:lnTo>
                    <a:lnTo>
                      <a:pt x="1228" y="1075"/>
                    </a:lnTo>
                    <a:lnTo>
                      <a:pt x="1228" y="1075"/>
                    </a:lnTo>
                    <a:lnTo>
                      <a:pt x="1228" y="1075"/>
                    </a:lnTo>
                    <a:lnTo>
                      <a:pt x="1228" y="1075"/>
                    </a:lnTo>
                    <a:lnTo>
                      <a:pt x="1226" y="1077"/>
                    </a:lnTo>
                    <a:lnTo>
                      <a:pt x="1226" y="1077"/>
                    </a:lnTo>
                    <a:lnTo>
                      <a:pt x="1225" y="1077"/>
                    </a:lnTo>
                    <a:lnTo>
                      <a:pt x="1223" y="1075"/>
                    </a:lnTo>
                    <a:lnTo>
                      <a:pt x="1223" y="1077"/>
                    </a:lnTo>
                    <a:lnTo>
                      <a:pt x="1223" y="1077"/>
                    </a:lnTo>
                    <a:lnTo>
                      <a:pt x="1223" y="1077"/>
                    </a:lnTo>
                    <a:lnTo>
                      <a:pt x="1225" y="1077"/>
                    </a:lnTo>
                    <a:lnTo>
                      <a:pt x="1226" y="1079"/>
                    </a:lnTo>
                    <a:lnTo>
                      <a:pt x="1226" y="1079"/>
                    </a:lnTo>
                    <a:lnTo>
                      <a:pt x="1226" y="1080"/>
                    </a:lnTo>
                    <a:lnTo>
                      <a:pt x="1226" y="1080"/>
                    </a:lnTo>
                    <a:lnTo>
                      <a:pt x="1226" y="1080"/>
                    </a:lnTo>
                    <a:lnTo>
                      <a:pt x="1225" y="1080"/>
                    </a:lnTo>
                    <a:lnTo>
                      <a:pt x="1223" y="1080"/>
                    </a:lnTo>
                    <a:lnTo>
                      <a:pt x="1223" y="1080"/>
                    </a:lnTo>
                    <a:lnTo>
                      <a:pt x="1223" y="1080"/>
                    </a:lnTo>
                    <a:lnTo>
                      <a:pt x="1223" y="1082"/>
                    </a:lnTo>
                    <a:lnTo>
                      <a:pt x="1221" y="1082"/>
                    </a:lnTo>
                    <a:lnTo>
                      <a:pt x="1221" y="1082"/>
                    </a:lnTo>
                    <a:lnTo>
                      <a:pt x="1219" y="1082"/>
                    </a:lnTo>
                    <a:lnTo>
                      <a:pt x="1219" y="1080"/>
                    </a:lnTo>
                    <a:lnTo>
                      <a:pt x="1219" y="1080"/>
                    </a:lnTo>
                    <a:lnTo>
                      <a:pt x="1219" y="1080"/>
                    </a:lnTo>
                    <a:lnTo>
                      <a:pt x="1217" y="1080"/>
                    </a:lnTo>
                    <a:lnTo>
                      <a:pt x="1217" y="1079"/>
                    </a:lnTo>
                    <a:lnTo>
                      <a:pt x="1217" y="1079"/>
                    </a:lnTo>
                    <a:lnTo>
                      <a:pt x="1217" y="1079"/>
                    </a:lnTo>
                    <a:lnTo>
                      <a:pt x="1216" y="1079"/>
                    </a:lnTo>
                    <a:lnTo>
                      <a:pt x="1216" y="1079"/>
                    </a:lnTo>
                    <a:lnTo>
                      <a:pt x="1214" y="1079"/>
                    </a:lnTo>
                    <a:lnTo>
                      <a:pt x="1214" y="1079"/>
                    </a:lnTo>
                    <a:lnTo>
                      <a:pt x="1212" y="1079"/>
                    </a:lnTo>
                    <a:lnTo>
                      <a:pt x="1212" y="1079"/>
                    </a:lnTo>
                    <a:lnTo>
                      <a:pt x="1210" y="1079"/>
                    </a:lnTo>
                    <a:lnTo>
                      <a:pt x="1208" y="1079"/>
                    </a:lnTo>
                    <a:lnTo>
                      <a:pt x="1208" y="1079"/>
                    </a:lnTo>
                    <a:lnTo>
                      <a:pt x="1208" y="1079"/>
                    </a:lnTo>
                    <a:lnTo>
                      <a:pt x="1207" y="1079"/>
                    </a:lnTo>
                    <a:lnTo>
                      <a:pt x="1207" y="1079"/>
                    </a:lnTo>
                    <a:lnTo>
                      <a:pt x="1205" y="1079"/>
                    </a:lnTo>
                    <a:lnTo>
                      <a:pt x="1205" y="1079"/>
                    </a:lnTo>
                    <a:lnTo>
                      <a:pt x="1205" y="1079"/>
                    </a:lnTo>
                    <a:lnTo>
                      <a:pt x="1205" y="1079"/>
                    </a:lnTo>
                    <a:lnTo>
                      <a:pt x="1207" y="1079"/>
                    </a:lnTo>
                    <a:lnTo>
                      <a:pt x="1207" y="1079"/>
                    </a:lnTo>
                    <a:lnTo>
                      <a:pt x="1207" y="1079"/>
                    </a:lnTo>
                    <a:lnTo>
                      <a:pt x="1205" y="1077"/>
                    </a:lnTo>
                    <a:lnTo>
                      <a:pt x="1203" y="1077"/>
                    </a:lnTo>
                    <a:lnTo>
                      <a:pt x="1203" y="1077"/>
                    </a:lnTo>
                    <a:lnTo>
                      <a:pt x="1203" y="1077"/>
                    </a:lnTo>
                    <a:lnTo>
                      <a:pt x="1203" y="1077"/>
                    </a:lnTo>
                    <a:lnTo>
                      <a:pt x="1201" y="1077"/>
                    </a:lnTo>
                    <a:lnTo>
                      <a:pt x="1201" y="1077"/>
                    </a:lnTo>
                    <a:lnTo>
                      <a:pt x="1199" y="1075"/>
                    </a:lnTo>
                    <a:lnTo>
                      <a:pt x="1199" y="1075"/>
                    </a:lnTo>
                    <a:lnTo>
                      <a:pt x="1197" y="1075"/>
                    </a:lnTo>
                    <a:lnTo>
                      <a:pt x="1197" y="1075"/>
                    </a:lnTo>
                    <a:lnTo>
                      <a:pt x="1196" y="1075"/>
                    </a:lnTo>
                    <a:lnTo>
                      <a:pt x="1196" y="1075"/>
                    </a:lnTo>
                    <a:lnTo>
                      <a:pt x="1196" y="1073"/>
                    </a:lnTo>
                    <a:lnTo>
                      <a:pt x="1194" y="1073"/>
                    </a:lnTo>
                    <a:lnTo>
                      <a:pt x="1194" y="1073"/>
                    </a:lnTo>
                    <a:lnTo>
                      <a:pt x="1194" y="1073"/>
                    </a:lnTo>
                    <a:lnTo>
                      <a:pt x="1192" y="1073"/>
                    </a:lnTo>
                    <a:lnTo>
                      <a:pt x="1192" y="1073"/>
                    </a:lnTo>
                    <a:lnTo>
                      <a:pt x="1192" y="1071"/>
                    </a:lnTo>
                    <a:lnTo>
                      <a:pt x="1190" y="1071"/>
                    </a:lnTo>
                    <a:lnTo>
                      <a:pt x="1190" y="1071"/>
                    </a:lnTo>
                    <a:lnTo>
                      <a:pt x="1190" y="1071"/>
                    </a:lnTo>
                    <a:lnTo>
                      <a:pt x="1190" y="1071"/>
                    </a:lnTo>
                    <a:lnTo>
                      <a:pt x="1190" y="1071"/>
                    </a:lnTo>
                    <a:lnTo>
                      <a:pt x="1188" y="1071"/>
                    </a:lnTo>
                    <a:lnTo>
                      <a:pt x="1188" y="1071"/>
                    </a:lnTo>
                    <a:lnTo>
                      <a:pt x="1188" y="1071"/>
                    </a:lnTo>
                    <a:lnTo>
                      <a:pt x="1188" y="1071"/>
                    </a:lnTo>
                    <a:lnTo>
                      <a:pt x="1188" y="1071"/>
                    </a:lnTo>
                    <a:lnTo>
                      <a:pt x="1188" y="1073"/>
                    </a:lnTo>
                    <a:lnTo>
                      <a:pt x="1188" y="1073"/>
                    </a:lnTo>
                    <a:lnTo>
                      <a:pt x="1188" y="1073"/>
                    </a:lnTo>
                    <a:lnTo>
                      <a:pt x="1188" y="1073"/>
                    </a:lnTo>
                    <a:lnTo>
                      <a:pt x="1188" y="1073"/>
                    </a:lnTo>
                    <a:lnTo>
                      <a:pt x="1188" y="1073"/>
                    </a:lnTo>
                    <a:lnTo>
                      <a:pt x="1188" y="1073"/>
                    </a:lnTo>
                    <a:lnTo>
                      <a:pt x="1187" y="1073"/>
                    </a:lnTo>
                    <a:lnTo>
                      <a:pt x="1187" y="1073"/>
                    </a:lnTo>
                    <a:lnTo>
                      <a:pt x="1187" y="1073"/>
                    </a:lnTo>
                    <a:lnTo>
                      <a:pt x="1187" y="1073"/>
                    </a:lnTo>
                    <a:lnTo>
                      <a:pt x="1187" y="1073"/>
                    </a:lnTo>
                    <a:lnTo>
                      <a:pt x="1187" y="1073"/>
                    </a:lnTo>
                    <a:lnTo>
                      <a:pt x="1187" y="1073"/>
                    </a:lnTo>
                    <a:lnTo>
                      <a:pt x="1187" y="1073"/>
                    </a:lnTo>
                    <a:lnTo>
                      <a:pt x="1185" y="1075"/>
                    </a:lnTo>
                    <a:lnTo>
                      <a:pt x="1185" y="1075"/>
                    </a:lnTo>
                    <a:lnTo>
                      <a:pt x="1185" y="1075"/>
                    </a:lnTo>
                    <a:lnTo>
                      <a:pt x="1185" y="1075"/>
                    </a:lnTo>
                    <a:lnTo>
                      <a:pt x="1185" y="1075"/>
                    </a:lnTo>
                    <a:lnTo>
                      <a:pt x="1183" y="1075"/>
                    </a:lnTo>
                    <a:lnTo>
                      <a:pt x="1183" y="1077"/>
                    </a:lnTo>
                    <a:lnTo>
                      <a:pt x="1183" y="1077"/>
                    </a:lnTo>
                    <a:lnTo>
                      <a:pt x="1183" y="1077"/>
                    </a:lnTo>
                    <a:lnTo>
                      <a:pt x="1181" y="1077"/>
                    </a:lnTo>
                    <a:lnTo>
                      <a:pt x="1181" y="1079"/>
                    </a:lnTo>
                    <a:lnTo>
                      <a:pt x="1181" y="1079"/>
                    </a:lnTo>
                    <a:lnTo>
                      <a:pt x="1181" y="1079"/>
                    </a:lnTo>
                    <a:lnTo>
                      <a:pt x="1181" y="1079"/>
                    </a:lnTo>
                    <a:lnTo>
                      <a:pt x="1181" y="1080"/>
                    </a:lnTo>
                    <a:lnTo>
                      <a:pt x="1181" y="1080"/>
                    </a:lnTo>
                    <a:lnTo>
                      <a:pt x="1181" y="1082"/>
                    </a:lnTo>
                    <a:lnTo>
                      <a:pt x="1181" y="1082"/>
                    </a:lnTo>
                    <a:lnTo>
                      <a:pt x="1179" y="1082"/>
                    </a:lnTo>
                    <a:lnTo>
                      <a:pt x="1179" y="1082"/>
                    </a:lnTo>
                    <a:lnTo>
                      <a:pt x="1179" y="1082"/>
                    </a:lnTo>
                    <a:lnTo>
                      <a:pt x="1179" y="1082"/>
                    </a:lnTo>
                    <a:lnTo>
                      <a:pt x="1179" y="1082"/>
                    </a:lnTo>
                    <a:lnTo>
                      <a:pt x="1178" y="1082"/>
                    </a:lnTo>
                    <a:lnTo>
                      <a:pt x="1178" y="1082"/>
                    </a:lnTo>
                    <a:lnTo>
                      <a:pt x="1178" y="1082"/>
                    </a:lnTo>
                    <a:lnTo>
                      <a:pt x="1178" y="1082"/>
                    </a:lnTo>
                    <a:lnTo>
                      <a:pt x="1178" y="1082"/>
                    </a:lnTo>
                    <a:lnTo>
                      <a:pt x="1176" y="1082"/>
                    </a:lnTo>
                    <a:lnTo>
                      <a:pt x="1176" y="1082"/>
                    </a:lnTo>
                    <a:lnTo>
                      <a:pt x="1176" y="1082"/>
                    </a:lnTo>
                    <a:lnTo>
                      <a:pt x="1174" y="1082"/>
                    </a:lnTo>
                    <a:lnTo>
                      <a:pt x="1174" y="1082"/>
                    </a:lnTo>
                    <a:lnTo>
                      <a:pt x="1172" y="1082"/>
                    </a:lnTo>
                    <a:lnTo>
                      <a:pt x="1172" y="1082"/>
                    </a:lnTo>
                    <a:lnTo>
                      <a:pt x="1172" y="1082"/>
                    </a:lnTo>
                    <a:lnTo>
                      <a:pt x="1172" y="1082"/>
                    </a:lnTo>
                    <a:lnTo>
                      <a:pt x="1170" y="1082"/>
                    </a:lnTo>
                    <a:lnTo>
                      <a:pt x="1170" y="1082"/>
                    </a:lnTo>
                    <a:lnTo>
                      <a:pt x="1170" y="1082"/>
                    </a:lnTo>
                    <a:lnTo>
                      <a:pt x="1170" y="1082"/>
                    </a:lnTo>
                    <a:lnTo>
                      <a:pt x="1169" y="1082"/>
                    </a:lnTo>
                    <a:lnTo>
                      <a:pt x="1169" y="1082"/>
                    </a:lnTo>
                    <a:lnTo>
                      <a:pt x="1169" y="1082"/>
                    </a:lnTo>
                    <a:lnTo>
                      <a:pt x="1169" y="1084"/>
                    </a:lnTo>
                    <a:lnTo>
                      <a:pt x="1169" y="1084"/>
                    </a:lnTo>
                    <a:lnTo>
                      <a:pt x="1167" y="1082"/>
                    </a:lnTo>
                    <a:lnTo>
                      <a:pt x="1167" y="1082"/>
                    </a:lnTo>
                    <a:lnTo>
                      <a:pt x="1167" y="1082"/>
                    </a:lnTo>
                    <a:lnTo>
                      <a:pt x="1165" y="1082"/>
                    </a:lnTo>
                    <a:lnTo>
                      <a:pt x="1165" y="1082"/>
                    </a:lnTo>
                    <a:lnTo>
                      <a:pt x="1165" y="1080"/>
                    </a:lnTo>
                    <a:lnTo>
                      <a:pt x="1163" y="1080"/>
                    </a:lnTo>
                    <a:lnTo>
                      <a:pt x="1163" y="1080"/>
                    </a:lnTo>
                    <a:lnTo>
                      <a:pt x="1163" y="1080"/>
                    </a:lnTo>
                    <a:lnTo>
                      <a:pt x="1161" y="1082"/>
                    </a:lnTo>
                    <a:lnTo>
                      <a:pt x="1161" y="1082"/>
                    </a:lnTo>
                    <a:lnTo>
                      <a:pt x="1161" y="1082"/>
                    </a:lnTo>
                    <a:lnTo>
                      <a:pt x="1161" y="1084"/>
                    </a:lnTo>
                    <a:lnTo>
                      <a:pt x="1161" y="1084"/>
                    </a:lnTo>
                    <a:lnTo>
                      <a:pt x="1159" y="1086"/>
                    </a:lnTo>
                    <a:lnTo>
                      <a:pt x="1159" y="1086"/>
                    </a:lnTo>
                    <a:lnTo>
                      <a:pt x="1159" y="1086"/>
                    </a:lnTo>
                    <a:lnTo>
                      <a:pt x="1158" y="1086"/>
                    </a:lnTo>
                    <a:lnTo>
                      <a:pt x="1158" y="1086"/>
                    </a:lnTo>
                    <a:lnTo>
                      <a:pt x="1156" y="1086"/>
                    </a:lnTo>
                    <a:lnTo>
                      <a:pt x="1156" y="1086"/>
                    </a:lnTo>
                    <a:lnTo>
                      <a:pt x="1156" y="1086"/>
                    </a:lnTo>
                    <a:lnTo>
                      <a:pt x="1156" y="1086"/>
                    </a:lnTo>
                    <a:lnTo>
                      <a:pt x="1156" y="1086"/>
                    </a:lnTo>
                    <a:lnTo>
                      <a:pt x="1154" y="1088"/>
                    </a:lnTo>
                    <a:lnTo>
                      <a:pt x="1154" y="1088"/>
                    </a:lnTo>
                    <a:lnTo>
                      <a:pt x="1152" y="1089"/>
                    </a:lnTo>
                    <a:lnTo>
                      <a:pt x="1152" y="1089"/>
                    </a:lnTo>
                    <a:lnTo>
                      <a:pt x="1152" y="1089"/>
                    </a:lnTo>
                    <a:lnTo>
                      <a:pt x="1152" y="1091"/>
                    </a:lnTo>
                    <a:lnTo>
                      <a:pt x="1152" y="1091"/>
                    </a:lnTo>
                    <a:lnTo>
                      <a:pt x="1152" y="1091"/>
                    </a:lnTo>
                    <a:lnTo>
                      <a:pt x="1152" y="1093"/>
                    </a:lnTo>
                    <a:lnTo>
                      <a:pt x="1152" y="1093"/>
                    </a:lnTo>
                    <a:lnTo>
                      <a:pt x="1152" y="1095"/>
                    </a:lnTo>
                    <a:lnTo>
                      <a:pt x="1152" y="1095"/>
                    </a:lnTo>
                    <a:lnTo>
                      <a:pt x="1152" y="1095"/>
                    </a:lnTo>
                    <a:lnTo>
                      <a:pt x="1152" y="1097"/>
                    </a:lnTo>
                    <a:lnTo>
                      <a:pt x="1154" y="1097"/>
                    </a:lnTo>
                    <a:lnTo>
                      <a:pt x="1154" y="1097"/>
                    </a:lnTo>
                    <a:lnTo>
                      <a:pt x="1154" y="1097"/>
                    </a:lnTo>
                    <a:lnTo>
                      <a:pt x="1154" y="1099"/>
                    </a:lnTo>
                    <a:lnTo>
                      <a:pt x="1154" y="1099"/>
                    </a:lnTo>
                    <a:lnTo>
                      <a:pt x="1156" y="1099"/>
                    </a:lnTo>
                    <a:lnTo>
                      <a:pt x="1156" y="1100"/>
                    </a:lnTo>
                    <a:lnTo>
                      <a:pt x="1156" y="1100"/>
                    </a:lnTo>
                    <a:lnTo>
                      <a:pt x="1156" y="1100"/>
                    </a:lnTo>
                    <a:lnTo>
                      <a:pt x="1156" y="1102"/>
                    </a:lnTo>
                    <a:lnTo>
                      <a:pt x="1156" y="1102"/>
                    </a:lnTo>
                    <a:lnTo>
                      <a:pt x="1156" y="1102"/>
                    </a:lnTo>
                    <a:lnTo>
                      <a:pt x="1158" y="1102"/>
                    </a:lnTo>
                    <a:lnTo>
                      <a:pt x="1156" y="1104"/>
                    </a:lnTo>
                    <a:lnTo>
                      <a:pt x="1158" y="1104"/>
                    </a:lnTo>
                    <a:lnTo>
                      <a:pt x="1158" y="1106"/>
                    </a:lnTo>
                    <a:lnTo>
                      <a:pt x="1158" y="1108"/>
                    </a:lnTo>
                    <a:lnTo>
                      <a:pt x="1158" y="1108"/>
                    </a:lnTo>
                    <a:lnTo>
                      <a:pt x="1156" y="1108"/>
                    </a:lnTo>
                    <a:lnTo>
                      <a:pt x="1156" y="1108"/>
                    </a:lnTo>
                    <a:lnTo>
                      <a:pt x="1156" y="1108"/>
                    </a:lnTo>
                    <a:lnTo>
                      <a:pt x="1156" y="1108"/>
                    </a:lnTo>
                    <a:lnTo>
                      <a:pt x="1154" y="1108"/>
                    </a:lnTo>
                    <a:lnTo>
                      <a:pt x="1154" y="1108"/>
                    </a:lnTo>
                    <a:lnTo>
                      <a:pt x="1154" y="1108"/>
                    </a:lnTo>
                    <a:lnTo>
                      <a:pt x="1150" y="1108"/>
                    </a:lnTo>
                    <a:lnTo>
                      <a:pt x="1150" y="1108"/>
                    </a:lnTo>
                    <a:lnTo>
                      <a:pt x="1150" y="1108"/>
                    </a:lnTo>
                    <a:lnTo>
                      <a:pt x="1149" y="1108"/>
                    </a:lnTo>
                    <a:lnTo>
                      <a:pt x="1149" y="1108"/>
                    </a:lnTo>
                    <a:lnTo>
                      <a:pt x="1147" y="1108"/>
                    </a:lnTo>
                    <a:lnTo>
                      <a:pt x="1147" y="1108"/>
                    </a:lnTo>
                    <a:lnTo>
                      <a:pt x="1147" y="1108"/>
                    </a:lnTo>
                    <a:lnTo>
                      <a:pt x="1145" y="1108"/>
                    </a:lnTo>
                    <a:lnTo>
                      <a:pt x="1145" y="1106"/>
                    </a:lnTo>
                    <a:lnTo>
                      <a:pt x="1145" y="1106"/>
                    </a:lnTo>
                    <a:lnTo>
                      <a:pt x="1143" y="1106"/>
                    </a:lnTo>
                    <a:lnTo>
                      <a:pt x="1143" y="1106"/>
                    </a:lnTo>
                    <a:lnTo>
                      <a:pt x="1143" y="1106"/>
                    </a:lnTo>
                    <a:lnTo>
                      <a:pt x="1141" y="1106"/>
                    </a:lnTo>
                    <a:lnTo>
                      <a:pt x="1141" y="1106"/>
                    </a:lnTo>
                    <a:lnTo>
                      <a:pt x="1141" y="1106"/>
                    </a:lnTo>
                    <a:lnTo>
                      <a:pt x="1141" y="1106"/>
                    </a:lnTo>
                    <a:lnTo>
                      <a:pt x="1140" y="1106"/>
                    </a:lnTo>
                    <a:lnTo>
                      <a:pt x="1140" y="1106"/>
                    </a:lnTo>
                    <a:lnTo>
                      <a:pt x="1138" y="1104"/>
                    </a:lnTo>
                    <a:lnTo>
                      <a:pt x="1138" y="1104"/>
                    </a:lnTo>
                    <a:lnTo>
                      <a:pt x="1138" y="1104"/>
                    </a:lnTo>
                    <a:lnTo>
                      <a:pt x="1136" y="1104"/>
                    </a:lnTo>
                    <a:lnTo>
                      <a:pt x="1136" y="1104"/>
                    </a:lnTo>
                    <a:lnTo>
                      <a:pt x="1134" y="1104"/>
                    </a:lnTo>
                    <a:lnTo>
                      <a:pt x="1134" y="1102"/>
                    </a:lnTo>
                    <a:lnTo>
                      <a:pt x="1134" y="1102"/>
                    </a:lnTo>
                    <a:lnTo>
                      <a:pt x="1134" y="1102"/>
                    </a:lnTo>
                    <a:lnTo>
                      <a:pt x="1132" y="1100"/>
                    </a:lnTo>
                    <a:lnTo>
                      <a:pt x="1132" y="1100"/>
                    </a:lnTo>
                    <a:lnTo>
                      <a:pt x="1131" y="1100"/>
                    </a:lnTo>
                    <a:lnTo>
                      <a:pt x="1131" y="1099"/>
                    </a:lnTo>
                    <a:lnTo>
                      <a:pt x="1131" y="1099"/>
                    </a:lnTo>
                    <a:lnTo>
                      <a:pt x="1129" y="1100"/>
                    </a:lnTo>
                    <a:lnTo>
                      <a:pt x="1129" y="1100"/>
                    </a:lnTo>
                    <a:lnTo>
                      <a:pt x="1129" y="1100"/>
                    </a:lnTo>
                    <a:lnTo>
                      <a:pt x="1129" y="1100"/>
                    </a:lnTo>
                    <a:lnTo>
                      <a:pt x="1129" y="1100"/>
                    </a:lnTo>
                    <a:lnTo>
                      <a:pt x="1129" y="1100"/>
                    </a:lnTo>
                    <a:lnTo>
                      <a:pt x="1127" y="1100"/>
                    </a:lnTo>
                    <a:lnTo>
                      <a:pt x="1127" y="1100"/>
                    </a:lnTo>
                    <a:lnTo>
                      <a:pt x="1127" y="1102"/>
                    </a:lnTo>
                    <a:lnTo>
                      <a:pt x="1127" y="1102"/>
                    </a:lnTo>
                    <a:lnTo>
                      <a:pt x="1125" y="1102"/>
                    </a:lnTo>
                    <a:lnTo>
                      <a:pt x="1125" y="1102"/>
                    </a:lnTo>
                    <a:lnTo>
                      <a:pt x="1125" y="1102"/>
                    </a:lnTo>
                    <a:lnTo>
                      <a:pt x="1125" y="1102"/>
                    </a:lnTo>
                    <a:lnTo>
                      <a:pt x="1123" y="1104"/>
                    </a:lnTo>
                    <a:lnTo>
                      <a:pt x="1123" y="1104"/>
                    </a:lnTo>
                    <a:lnTo>
                      <a:pt x="1122" y="1104"/>
                    </a:lnTo>
                    <a:lnTo>
                      <a:pt x="1122" y="1104"/>
                    </a:lnTo>
                    <a:lnTo>
                      <a:pt x="1120" y="1104"/>
                    </a:lnTo>
                    <a:lnTo>
                      <a:pt x="1120" y="1104"/>
                    </a:lnTo>
                    <a:lnTo>
                      <a:pt x="1120" y="1104"/>
                    </a:lnTo>
                    <a:lnTo>
                      <a:pt x="1118" y="1104"/>
                    </a:lnTo>
                    <a:lnTo>
                      <a:pt x="1118" y="1104"/>
                    </a:lnTo>
                    <a:lnTo>
                      <a:pt x="1118" y="1104"/>
                    </a:lnTo>
                    <a:lnTo>
                      <a:pt x="1118" y="1106"/>
                    </a:lnTo>
                    <a:lnTo>
                      <a:pt x="1118" y="1106"/>
                    </a:lnTo>
                    <a:lnTo>
                      <a:pt x="1118" y="1106"/>
                    </a:lnTo>
                    <a:lnTo>
                      <a:pt x="1118" y="1106"/>
                    </a:lnTo>
                    <a:lnTo>
                      <a:pt x="1118" y="1106"/>
                    </a:lnTo>
                    <a:lnTo>
                      <a:pt x="1116" y="1106"/>
                    </a:lnTo>
                    <a:lnTo>
                      <a:pt x="1116" y="1106"/>
                    </a:lnTo>
                    <a:lnTo>
                      <a:pt x="1116" y="1108"/>
                    </a:lnTo>
                    <a:lnTo>
                      <a:pt x="1114" y="1108"/>
                    </a:lnTo>
                    <a:lnTo>
                      <a:pt x="1114" y="1108"/>
                    </a:lnTo>
                    <a:lnTo>
                      <a:pt x="1114" y="1108"/>
                    </a:lnTo>
                    <a:lnTo>
                      <a:pt x="1114" y="1108"/>
                    </a:lnTo>
                    <a:lnTo>
                      <a:pt x="1114" y="1109"/>
                    </a:lnTo>
                    <a:lnTo>
                      <a:pt x="1114" y="1111"/>
                    </a:lnTo>
                    <a:lnTo>
                      <a:pt x="1114" y="1113"/>
                    </a:lnTo>
                    <a:lnTo>
                      <a:pt x="1114" y="1113"/>
                    </a:lnTo>
                    <a:lnTo>
                      <a:pt x="1114" y="1115"/>
                    </a:lnTo>
                    <a:lnTo>
                      <a:pt x="1116" y="1115"/>
                    </a:lnTo>
                    <a:lnTo>
                      <a:pt x="1116" y="1117"/>
                    </a:lnTo>
                    <a:lnTo>
                      <a:pt x="1116" y="1117"/>
                    </a:lnTo>
                    <a:lnTo>
                      <a:pt x="1116" y="1117"/>
                    </a:lnTo>
                    <a:lnTo>
                      <a:pt x="1118" y="1117"/>
                    </a:lnTo>
                    <a:lnTo>
                      <a:pt x="1118" y="1118"/>
                    </a:lnTo>
                    <a:lnTo>
                      <a:pt x="1120" y="1120"/>
                    </a:lnTo>
                    <a:lnTo>
                      <a:pt x="1120" y="1120"/>
                    </a:lnTo>
                    <a:lnTo>
                      <a:pt x="1120" y="1120"/>
                    </a:lnTo>
                    <a:lnTo>
                      <a:pt x="1122" y="1122"/>
                    </a:lnTo>
                    <a:lnTo>
                      <a:pt x="1122" y="1122"/>
                    </a:lnTo>
                    <a:lnTo>
                      <a:pt x="1122" y="1124"/>
                    </a:lnTo>
                    <a:lnTo>
                      <a:pt x="1123" y="1124"/>
                    </a:lnTo>
                    <a:lnTo>
                      <a:pt x="1123" y="1126"/>
                    </a:lnTo>
                    <a:lnTo>
                      <a:pt x="1123" y="1126"/>
                    </a:lnTo>
                    <a:lnTo>
                      <a:pt x="1125" y="1126"/>
                    </a:lnTo>
                    <a:lnTo>
                      <a:pt x="1125" y="1126"/>
                    </a:lnTo>
                    <a:lnTo>
                      <a:pt x="1125" y="1127"/>
                    </a:lnTo>
                    <a:lnTo>
                      <a:pt x="1127" y="1129"/>
                    </a:lnTo>
                    <a:lnTo>
                      <a:pt x="1129" y="1129"/>
                    </a:lnTo>
                    <a:lnTo>
                      <a:pt x="1129" y="1129"/>
                    </a:lnTo>
                    <a:lnTo>
                      <a:pt x="1129" y="1131"/>
                    </a:lnTo>
                    <a:lnTo>
                      <a:pt x="1129" y="1133"/>
                    </a:lnTo>
                    <a:lnTo>
                      <a:pt x="1129" y="1133"/>
                    </a:lnTo>
                    <a:lnTo>
                      <a:pt x="1129" y="1133"/>
                    </a:lnTo>
                    <a:lnTo>
                      <a:pt x="1131" y="1133"/>
                    </a:lnTo>
                    <a:lnTo>
                      <a:pt x="1131" y="1133"/>
                    </a:lnTo>
                    <a:lnTo>
                      <a:pt x="1131" y="1135"/>
                    </a:lnTo>
                    <a:lnTo>
                      <a:pt x="1131" y="1135"/>
                    </a:lnTo>
                    <a:lnTo>
                      <a:pt x="1131" y="1135"/>
                    </a:lnTo>
                    <a:lnTo>
                      <a:pt x="1131" y="1137"/>
                    </a:lnTo>
                    <a:lnTo>
                      <a:pt x="1131" y="1137"/>
                    </a:lnTo>
                    <a:lnTo>
                      <a:pt x="1131" y="1138"/>
                    </a:lnTo>
                    <a:lnTo>
                      <a:pt x="1131" y="1138"/>
                    </a:lnTo>
                    <a:lnTo>
                      <a:pt x="1132" y="1138"/>
                    </a:lnTo>
                    <a:lnTo>
                      <a:pt x="1132" y="1138"/>
                    </a:lnTo>
                    <a:lnTo>
                      <a:pt x="1132" y="1140"/>
                    </a:lnTo>
                    <a:lnTo>
                      <a:pt x="1132" y="1140"/>
                    </a:lnTo>
                    <a:lnTo>
                      <a:pt x="1132" y="1140"/>
                    </a:lnTo>
                    <a:lnTo>
                      <a:pt x="1132" y="1142"/>
                    </a:lnTo>
                    <a:lnTo>
                      <a:pt x="1132" y="1142"/>
                    </a:lnTo>
                    <a:lnTo>
                      <a:pt x="1132" y="1142"/>
                    </a:lnTo>
                    <a:lnTo>
                      <a:pt x="1132" y="1144"/>
                    </a:lnTo>
                    <a:lnTo>
                      <a:pt x="1132" y="1144"/>
                    </a:lnTo>
                    <a:lnTo>
                      <a:pt x="1132" y="1144"/>
                    </a:lnTo>
                    <a:lnTo>
                      <a:pt x="1134" y="1144"/>
                    </a:lnTo>
                    <a:lnTo>
                      <a:pt x="1134" y="1146"/>
                    </a:lnTo>
                    <a:lnTo>
                      <a:pt x="1134" y="1146"/>
                    </a:lnTo>
                    <a:lnTo>
                      <a:pt x="1134" y="1147"/>
                    </a:lnTo>
                    <a:lnTo>
                      <a:pt x="1134" y="1147"/>
                    </a:lnTo>
                    <a:lnTo>
                      <a:pt x="1134" y="1147"/>
                    </a:lnTo>
                    <a:lnTo>
                      <a:pt x="1132" y="1147"/>
                    </a:lnTo>
                    <a:lnTo>
                      <a:pt x="1131" y="1149"/>
                    </a:lnTo>
                    <a:lnTo>
                      <a:pt x="1131" y="1149"/>
                    </a:lnTo>
                    <a:lnTo>
                      <a:pt x="1129" y="1149"/>
                    </a:lnTo>
                    <a:lnTo>
                      <a:pt x="1129" y="1149"/>
                    </a:lnTo>
                    <a:lnTo>
                      <a:pt x="1129" y="1149"/>
                    </a:lnTo>
                    <a:lnTo>
                      <a:pt x="1127" y="1151"/>
                    </a:lnTo>
                    <a:lnTo>
                      <a:pt x="1127" y="1151"/>
                    </a:lnTo>
                    <a:lnTo>
                      <a:pt x="1127" y="1151"/>
                    </a:lnTo>
                    <a:lnTo>
                      <a:pt x="1125" y="1151"/>
                    </a:lnTo>
                    <a:lnTo>
                      <a:pt x="1125" y="1151"/>
                    </a:lnTo>
                    <a:lnTo>
                      <a:pt x="1125" y="1151"/>
                    </a:lnTo>
                    <a:lnTo>
                      <a:pt x="1123" y="1151"/>
                    </a:lnTo>
                    <a:lnTo>
                      <a:pt x="1123" y="1153"/>
                    </a:lnTo>
                    <a:lnTo>
                      <a:pt x="1123" y="1153"/>
                    </a:lnTo>
                    <a:lnTo>
                      <a:pt x="1123" y="1153"/>
                    </a:lnTo>
                    <a:lnTo>
                      <a:pt x="1122" y="1153"/>
                    </a:lnTo>
                    <a:lnTo>
                      <a:pt x="1122" y="1153"/>
                    </a:lnTo>
                    <a:lnTo>
                      <a:pt x="1120" y="1153"/>
                    </a:lnTo>
                    <a:lnTo>
                      <a:pt x="1120" y="1153"/>
                    </a:lnTo>
                    <a:lnTo>
                      <a:pt x="1118" y="1153"/>
                    </a:lnTo>
                    <a:lnTo>
                      <a:pt x="1118" y="1155"/>
                    </a:lnTo>
                    <a:lnTo>
                      <a:pt x="1116" y="1155"/>
                    </a:lnTo>
                    <a:lnTo>
                      <a:pt x="1116" y="1155"/>
                    </a:lnTo>
                    <a:lnTo>
                      <a:pt x="1116" y="1156"/>
                    </a:lnTo>
                    <a:lnTo>
                      <a:pt x="1118" y="1156"/>
                    </a:lnTo>
                    <a:lnTo>
                      <a:pt x="1118" y="1156"/>
                    </a:lnTo>
                    <a:lnTo>
                      <a:pt x="1118" y="1158"/>
                    </a:lnTo>
                    <a:lnTo>
                      <a:pt x="1120" y="1158"/>
                    </a:lnTo>
                    <a:lnTo>
                      <a:pt x="1120" y="1158"/>
                    </a:lnTo>
                    <a:lnTo>
                      <a:pt x="1122" y="1158"/>
                    </a:lnTo>
                    <a:lnTo>
                      <a:pt x="1122" y="1158"/>
                    </a:lnTo>
                    <a:lnTo>
                      <a:pt x="1123" y="1160"/>
                    </a:lnTo>
                    <a:lnTo>
                      <a:pt x="1123" y="1160"/>
                    </a:lnTo>
                    <a:lnTo>
                      <a:pt x="1125" y="1162"/>
                    </a:lnTo>
                    <a:lnTo>
                      <a:pt x="1125" y="1162"/>
                    </a:lnTo>
                    <a:lnTo>
                      <a:pt x="1125" y="1162"/>
                    </a:lnTo>
                    <a:lnTo>
                      <a:pt x="1127" y="1164"/>
                    </a:lnTo>
                    <a:lnTo>
                      <a:pt x="1127" y="1164"/>
                    </a:lnTo>
                    <a:lnTo>
                      <a:pt x="1129" y="1165"/>
                    </a:lnTo>
                    <a:lnTo>
                      <a:pt x="1129" y="1165"/>
                    </a:lnTo>
                    <a:lnTo>
                      <a:pt x="1129" y="1167"/>
                    </a:lnTo>
                    <a:lnTo>
                      <a:pt x="1131" y="1169"/>
                    </a:lnTo>
                    <a:lnTo>
                      <a:pt x="1131" y="1169"/>
                    </a:lnTo>
                    <a:lnTo>
                      <a:pt x="1131" y="1171"/>
                    </a:lnTo>
                    <a:lnTo>
                      <a:pt x="1132" y="1173"/>
                    </a:lnTo>
                    <a:lnTo>
                      <a:pt x="1132" y="1173"/>
                    </a:lnTo>
                    <a:lnTo>
                      <a:pt x="1132" y="1174"/>
                    </a:lnTo>
                    <a:lnTo>
                      <a:pt x="1132" y="1174"/>
                    </a:lnTo>
                    <a:lnTo>
                      <a:pt x="1132" y="1174"/>
                    </a:lnTo>
                    <a:lnTo>
                      <a:pt x="1134" y="1174"/>
                    </a:lnTo>
                    <a:lnTo>
                      <a:pt x="1134" y="1174"/>
                    </a:lnTo>
                    <a:lnTo>
                      <a:pt x="1134" y="1174"/>
                    </a:lnTo>
                    <a:lnTo>
                      <a:pt x="1134" y="1174"/>
                    </a:lnTo>
                    <a:lnTo>
                      <a:pt x="1134" y="1174"/>
                    </a:lnTo>
                    <a:lnTo>
                      <a:pt x="1136" y="1174"/>
                    </a:lnTo>
                    <a:lnTo>
                      <a:pt x="1136" y="1176"/>
                    </a:lnTo>
                    <a:lnTo>
                      <a:pt x="1136" y="1176"/>
                    </a:lnTo>
                    <a:lnTo>
                      <a:pt x="1136" y="1176"/>
                    </a:lnTo>
                    <a:lnTo>
                      <a:pt x="1136" y="1176"/>
                    </a:lnTo>
                    <a:lnTo>
                      <a:pt x="1136" y="1176"/>
                    </a:lnTo>
                    <a:lnTo>
                      <a:pt x="1136" y="1178"/>
                    </a:lnTo>
                    <a:lnTo>
                      <a:pt x="1138" y="1176"/>
                    </a:lnTo>
                    <a:lnTo>
                      <a:pt x="1138" y="1176"/>
                    </a:lnTo>
                    <a:lnTo>
                      <a:pt x="1138" y="1176"/>
                    </a:lnTo>
                    <a:lnTo>
                      <a:pt x="1138" y="1176"/>
                    </a:lnTo>
                    <a:lnTo>
                      <a:pt x="1140" y="1178"/>
                    </a:lnTo>
                    <a:lnTo>
                      <a:pt x="1140" y="1178"/>
                    </a:lnTo>
                    <a:lnTo>
                      <a:pt x="1140" y="1178"/>
                    </a:lnTo>
                    <a:lnTo>
                      <a:pt x="1141" y="1178"/>
                    </a:lnTo>
                    <a:lnTo>
                      <a:pt x="1141" y="1178"/>
                    </a:lnTo>
                    <a:lnTo>
                      <a:pt x="1141" y="1180"/>
                    </a:lnTo>
                    <a:lnTo>
                      <a:pt x="1141" y="1180"/>
                    </a:lnTo>
                    <a:lnTo>
                      <a:pt x="1141" y="1180"/>
                    </a:lnTo>
                    <a:lnTo>
                      <a:pt x="1140" y="1182"/>
                    </a:lnTo>
                    <a:lnTo>
                      <a:pt x="1141" y="1182"/>
                    </a:lnTo>
                    <a:lnTo>
                      <a:pt x="1141" y="1185"/>
                    </a:lnTo>
                    <a:lnTo>
                      <a:pt x="1141" y="1185"/>
                    </a:lnTo>
                    <a:lnTo>
                      <a:pt x="1141" y="1185"/>
                    </a:lnTo>
                    <a:lnTo>
                      <a:pt x="1141" y="1187"/>
                    </a:lnTo>
                    <a:lnTo>
                      <a:pt x="1141" y="1187"/>
                    </a:lnTo>
                    <a:lnTo>
                      <a:pt x="1143" y="1191"/>
                    </a:lnTo>
                    <a:lnTo>
                      <a:pt x="1143" y="1193"/>
                    </a:lnTo>
                    <a:lnTo>
                      <a:pt x="1143" y="1193"/>
                    </a:lnTo>
                    <a:lnTo>
                      <a:pt x="1141" y="1194"/>
                    </a:lnTo>
                    <a:lnTo>
                      <a:pt x="1141" y="1194"/>
                    </a:lnTo>
                    <a:lnTo>
                      <a:pt x="1141" y="1194"/>
                    </a:lnTo>
                    <a:lnTo>
                      <a:pt x="1141" y="1194"/>
                    </a:lnTo>
                    <a:lnTo>
                      <a:pt x="1140" y="1194"/>
                    </a:lnTo>
                    <a:lnTo>
                      <a:pt x="1140" y="1194"/>
                    </a:lnTo>
                    <a:lnTo>
                      <a:pt x="1138" y="1194"/>
                    </a:lnTo>
                    <a:lnTo>
                      <a:pt x="1138" y="1194"/>
                    </a:lnTo>
                    <a:lnTo>
                      <a:pt x="1136" y="1194"/>
                    </a:lnTo>
                    <a:lnTo>
                      <a:pt x="1136" y="1196"/>
                    </a:lnTo>
                    <a:lnTo>
                      <a:pt x="1136" y="1196"/>
                    </a:lnTo>
                    <a:lnTo>
                      <a:pt x="1136" y="1198"/>
                    </a:lnTo>
                    <a:lnTo>
                      <a:pt x="1136" y="1198"/>
                    </a:lnTo>
                    <a:lnTo>
                      <a:pt x="1134" y="1200"/>
                    </a:lnTo>
                    <a:lnTo>
                      <a:pt x="1134" y="1200"/>
                    </a:lnTo>
                    <a:lnTo>
                      <a:pt x="1134" y="1202"/>
                    </a:lnTo>
                    <a:lnTo>
                      <a:pt x="1132" y="1202"/>
                    </a:lnTo>
                    <a:lnTo>
                      <a:pt x="1132" y="1202"/>
                    </a:lnTo>
                    <a:lnTo>
                      <a:pt x="1132" y="1203"/>
                    </a:lnTo>
                    <a:lnTo>
                      <a:pt x="1132" y="1203"/>
                    </a:lnTo>
                    <a:lnTo>
                      <a:pt x="1131" y="1203"/>
                    </a:lnTo>
                    <a:lnTo>
                      <a:pt x="1131" y="1205"/>
                    </a:lnTo>
                    <a:lnTo>
                      <a:pt x="1131" y="1205"/>
                    </a:lnTo>
                    <a:lnTo>
                      <a:pt x="1131" y="1205"/>
                    </a:lnTo>
                    <a:lnTo>
                      <a:pt x="1131" y="1205"/>
                    </a:lnTo>
                    <a:lnTo>
                      <a:pt x="1131" y="1205"/>
                    </a:lnTo>
                    <a:lnTo>
                      <a:pt x="1129" y="1205"/>
                    </a:lnTo>
                    <a:lnTo>
                      <a:pt x="1129" y="1205"/>
                    </a:lnTo>
                    <a:lnTo>
                      <a:pt x="1129" y="1205"/>
                    </a:lnTo>
                    <a:lnTo>
                      <a:pt x="1127" y="1205"/>
                    </a:lnTo>
                    <a:lnTo>
                      <a:pt x="1127" y="1205"/>
                    </a:lnTo>
                    <a:lnTo>
                      <a:pt x="1127" y="1205"/>
                    </a:lnTo>
                    <a:lnTo>
                      <a:pt x="1125" y="1205"/>
                    </a:lnTo>
                    <a:lnTo>
                      <a:pt x="1125" y="1205"/>
                    </a:lnTo>
                    <a:lnTo>
                      <a:pt x="1125" y="1207"/>
                    </a:lnTo>
                    <a:lnTo>
                      <a:pt x="1125" y="1207"/>
                    </a:lnTo>
                    <a:lnTo>
                      <a:pt x="1125" y="1209"/>
                    </a:lnTo>
                    <a:lnTo>
                      <a:pt x="1125" y="1209"/>
                    </a:lnTo>
                    <a:lnTo>
                      <a:pt x="1123" y="1211"/>
                    </a:lnTo>
                    <a:lnTo>
                      <a:pt x="1123" y="1211"/>
                    </a:lnTo>
                    <a:lnTo>
                      <a:pt x="1123" y="1211"/>
                    </a:lnTo>
                    <a:lnTo>
                      <a:pt x="1123" y="1212"/>
                    </a:lnTo>
                    <a:lnTo>
                      <a:pt x="1123" y="1214"/>
                    </a:lnTo>
                    <a:lnTo>
                      <a:pt x="1123" y="1214"/>
                    </a:lnTo>
                    <a:lnTo>
                      <a:pt x="1122" y="1214"/>
                    </a:lnTo>
                    <a:lnTo>
                      <a:pt x="1122" y="1214"/>
                    </a:lnTo>
                    <a:lnTo>
                      <a:pt x="1122" y="1216"/>
                    </a:lnTo>
                    <a:lnTo>
                      <a:pt x="1122" y="1216"/>
                    </a:lnTo>
                    <a:lnTo>
                      <a:pt x="1120" y="1218"/>
                    </a:lnTo>
                    <a:lnTo>
                      <a:pt x="1120" y="1220"/>
                    </a:lnTo>
                    <a:lnTo>
                      <a:pt x="1118" y="1220"/>
                    </a:lnTo>
                    <a:lnTo>
                      <a:pt x="1116" y="1222"/>
                    </a:lnTo>
                    <a:lnTo>
                      <a:pt x="1116" y="1222"/>
                    </a:lnTo>
                    <a:lnTo>
                      <a:pt x="1116" y="1222"/>
                    </a:lnTo>
                    <a:lnTo>
                      <a:pt x="1116" y="1222"/>
                    </a:lnTo>
                    <a:lnTo>
                      <a:pt x="1114" y="1222"/>
                    </a:lnTo>
                    <a:lnTo>
                      <a:pt x="1114" y="1222"/>
                    </a:lnTo>
                    <a:lnTo>
                      <a:pt x="1114" y="1223"/>
                    </a:lnTo>
                    <a:lnTo>
                      <a:pt x="1114" y="1223"/>
                    </a:lnTo>
                    <a:lnTo>
                      <a:pt x="1114" y="1223"/>
                    </a:lnTo>
                    <a:lnTo>
                      <a:pt x="1114" y="1223"/>
                    </a:lnTo>
                    <a:lnTo>
                      <a:pt x="1114" y="1223"/>
                    </a:lnTo>
                    <a:lnTo>
                      <a:pt x="1114" y="1223"/>
                    </a:lnTo>
                    <a:lnTo>
                      <a:pt x="1114" y="1225"/>
                    </a:lnTo>
                    <a:lnTo>
                      <a:pt x="1112" y="1225"/>
                    </a:lnTo>
                    <a:lnTo>
                      <a:pt x="1112" y="1225"/>
                    </a:lnTo>
                    <a:lnTo>
                      <a:pt x="1112" y="1225"/>
                    </a:lnTo>
                    <a:lnTo>
                      <a:pt x="1112" y="1225"/>
                    </a:lnTo>
                    <a:lnTo>
                      <a:pt x="1112" y="1225"/>
                    </a:lnTo>
                    <a:lnTo>
                      <a:pt x="1112" y="1225"/>
                    </a:lnTo>
                    <a:lnTo>
                      <a:pt x="1112" y="1225"/>
                    </a:lnTo>
                    <a:lnTo>
                      <a:pt x="1112" y="1227"/>
                    </a:lnTo>
                    <a:lnTo>
                      <a:pt x="1112" y="1227"/>
                    </a:lnTo>
                    <a:lnTo>
                      <a:pt x="1112" y="1227"/>
                    </a:lnTo>
                    <a:lnTo>
                      <a:pt x="1112" y="1227"/>
                    </a:lnTo>
                    <a:lnTo>
                      <a:pt x="1112" y="1227"/>
                    </a:lnTo>
                    <a:lnTo>
                      <a:pt x="1112" y="1227"/>
                    </a:lnTo>
                    <a:lnTo>
                      <a:pt x="1112" y="1227"/>
                    </a:lnTo>
                    <a:lnTo>
                      <a:pt x="1112" y="1227"/>
                    </a:lnTo>
                    <a:lnTo>
                      <a:pt x="1112" y="1227"/>
                    </a:lnTo>
                    <a:lnTo>
                      <a:pt x="1111" y="1227"/>
                    </a:lnTo>
                    <a:lnTo>
                      <a:pt x="1111" y="1227"/>
                    </a:lnTo>
                    <a:lnTo>
                      <a:pt x="1111" y="1227"/>
                    </a:lnTo>
                    <a:lnTo>
                      <a:pt x="1111" y="1227"/>
                    </a:lnTo>
                    <a:lnTo>
                      <a:pt x="1111" y="1227"/>
                    </a:lnTo>
                    <a:lnTo>
                      <a:pt x="1111" y="1227"/>
                    </a:lnTo>
                    <a:lnTo>
                      <a:pt x="1109" y="1227"/>
                    </a:lnTo>
                    <a:lnTo>
                      <a:pt x="1109" y="1229"/>
                    </a:lnTo>
                    <a:lnTo>
                      <a:pt x="1109" y="1229"/>
                    </a:lnTo>
                    <a:lnTo>
                      <a:pt x="1109" y="1229"/>
                    </a:lnTo>
                    <a:lnTo>
                      <a:pt x="1109" y="1229"/>
                    </a:lnTo>
                    <a:lnTo>
                      <a:pt x="1107" y="1227"/>
                    </a:lnTo>
                    <a:lnTo>
                      <a:pt x="1107" y="1227"/>
                    </a:lnTo>
                    <a:lnTo>
                      <a:pt x="1107" y="1227"/>
                    </a:lnTo>
                    <a:lnTo>
                      <a:pt x="1107" y="1227"/>
                    </a:lnTo>
                    <a:lnTo>
                      <a:pt x="1107" y="1227"/>
                    </a:lnTo>
                    <a:lnTo>
                      <a:pt x="1103" y="1227"/>
                    </a:lnTo>
                    <a:lnTo>
                      <a:pt x="1103" y="1227"/>
                    </a:lnTo>
                    <a:lnTo>
                      <a:pt x="1103" y="1227"/>
                    </a:lnTo>
                    <a:lnTo>
                      <a:pt x="1103" y="1227"/>
                    </a:lnTo>
                    <a:lnTo>
                      <a:pt x="1103" y="1227"/>
                    </a:lnTo>
                    <a:lnTo>
                      <a:pt x="1103" y="1227"/>
                    </a:lnTo>
                    <a:lnTo>
                      <a:pt x="1102" y="1227"/>
                    </a:lnTo>
                    <a:lnTo>
                      <a:pt x="1102" y="1227"/>
                    </a:lnTo>
                    <a:lnTo>
                      <a:pt x="1102" y="1225"/>
                    </a:lnTo>
                    <a:lnTo>
                      <a:pt x="1102" y="1225"/>
                    </a:lnTo>
                    <a:lnTo>
                      <a:pt x="1102" y="1225"/>
                    </a:lnTo>
                    <a:lnTo>
                      <a:pt x="1102" y="1225"/>
                    </a:lnTo>
                    <a:lnTo>
                      <a:pt x="1100" y="1225"/>
                    </a:lnTo>
                    <a:lnTo>
                      <a:pt x="1100" y="1225"/>
                    </a:lnTo>
                    <a:lnTo>
                      <a:pt x="1100" y="1225"/>
                    </a:lnTo>
                    <a:lnTo>
                      <a:pt x="1100" y="1225"/>
                    </a:lnTo>
                    <a:lnTo>
                      <a:pt x="1100" y="1225"/>
                    </a:lnTo>
                    <a:lnTo>
                      <a:pt x="1098" y="1225"/>
                    </a:lnTo>
                    <a:lnTo>
                      <a:pt x="1098" y="1225"/>
                    </a:lnTo>
                    <a:lnTo>
                      <a:pt x="1098" y="1227"/>
                    </a:lnTo>
                    <a:lnTo>
                      <a:pt x="1098" y="1227"/>
                    </a:lnTo>
                    <a:lnTo>
                      <a:pt x="1098" y="1227"/>
                    </a:lnTo>
                    <a:lnTo>
                      <a:pt x="1096" y="1227"/>
                    </a:lnTo>
                    <a:lnTo>
                      <a:pt x="1096" y="1225"/>
                    </a:lnTo>
                    <a:lnTo>
                      <a:pt x="1096" y="1225"/>
                    </a:lnTo>
                    <a:lnTo>
                      <a:pt x="1096" y="1227"/>
                    </a:lnTo>
                    <a:lnTo>
                      <a:pt x="1096" y="1225"/>
                    </a:lnTo>
                    <a:lnTo>
                      <a:pt x="1096" y="1225"/>
                    </a:lnTo>
                    <a:lnTo>
                      <a:pt x="1094" y="1225"/>
                    </a:lnTo>
                    <a:lnTo>
                      <a:pt x="1094" y="1225"/>
                    </a:lnTo>
                    <a:lnTo>
                      <a:pt x="1094" y="1225"/>
                    </a:lnTo>
                    <a:lnTo>
                      <a:pt x="1094" y="1225"/>
                    </a:lnTo>
                    <a:lnTo>
                      <a:pt x="1094" y="1225"/>
                    </a:lnTo>
                    <a:lnTo>
                      <a:pt x="1094" y="1227"/>
                    </a:lnTo>
                    <a:lnTo>
                      <a:pt x="1093" y="1225"/>
                    </a:lnTo>
                    <a:lnTo>
                      <a:pt x="1093" y="1225"/>
                    </a:lnTo>
                    <a:lnTo>
                      <a:pt x="1091" y="1227"/>
                    </a:lnTo>
                    <a:lnTo>
                      <a:pt x="1091" y="1227"/>
                    </a:lnTo>
                    <a:lnTo>
                      <a:pt x="1091" y="1227"/>
                    </a:lnTo>
                    <a:lnTo>
                      <a:pt x="1091" y="1227"/>
                    </a:lnTo>
                    <a:lnTo>
                      <a:pt x="1091" y="1227"/>
                    </a:lnTo>
                    <a:lnTo>
                      <a:pt x="1091" y="1227"/>
                    </a:lnTo>
                    <a:lnTo>
                      <a:pt x="1091" y="1227"/>
                    </a:lnTo>
                    <a:lnTo>
                      <a:pt x="1091" y="1227"/>
                    </a:lnTo>
                    <a:lnTo>
                      <a:pt x="1089" y="1227"/>
                    </a:lnTo>
                    <a:lnTo>
                      <a:pt x="1089" y="1227"/>
                    </a:lnTo>
                    <a:lnTo>
                      <a:pt x="1089" y="1227"/>
                    </a:lnTo>
                    <a:lnTo>
                      <a:pt x="1089" y="1227"/>
                    </a:lnTo>
                    <a:lnTo>
                      <a:pt x="1089" y="1227"/>
                    </a:lnTo>
                    <a:lnTo>
                      <a:pt x="1087" y="1227"/>
                    </a:lnTo>
                    <a:lnTo>
                      <a:pt x="1087" y="1227"/>
                    </a:lnTo>
                    <a:lnTo>
                      <a:pt x="1087" y="1227"/>
                    </a:lnTo>
                    <a:lnTo>
                      <a:pt x="1087" y="1227"/>
                    </a:lnTo>
                    <a:lnTo>
                      <a:pt x="1087" y="1227"/>
                    </a:lnTo>
                    <a:lnTo>
                      <a:pt x="1087" y="1227"/>
                    </a:lnTo>
                    <a:lnTo>
                      <a:pt x="1085" y="1227"/>
                    </a:lnTo>
                    <a:lnTo>
                      <a:pt x="1085" y="1227"/>
                    </a:lnTo>
                    <a:lnTo>
                      <a:pt x="1085" y="1225"/>
                    </a:lnTo>
                    <a:lnTo>
                      <a:pt x="1085" y="1225"/>
                    </a:lnTo>
                    <a:lnTo>
                      <a:pt x="1085" y="1225"/>
                    </a:lnTo>
                    <a:lnTo>
                      <a:pt x="1085" y="1225"/>
                    </a:lnTo>
                    <a:lnTo>
                      <a:pt x="1084" y="1225"/>
                    </a:lnTo>
                    <a:lnTo>
                      <a:pt x="1084" y="1225"/>
                    </a:lnTo>
                    <a:lnTo>
                      <a:pt x="1084" y="1225"/>
                    </a:lnTo>
                    <a:lnTo>
                      <a:pt x="1082" y="1225"/>
                    </a:lnTo>
                    <a:lnTo>
                      <a:pt x="1082" y="1225"/>
                    </a:lnTo>
                    <a:lnTo>
                      <a:pt x="1082" y="1225"/>
                    </a:lnTo>
                    <a:lnTo>
                      <a:pt x="1082" y="1225"/>
                    </a:lnTo>
                    <a:lnTo>
                      <a:pt x="1082" y="1225"/>
                    </a:lnTo>
                    <a:lnTo>
                      <a:pt x="1082" y="1225"/>
                    </a:lnTo>
                    <a:lnTo>
                      <a:pt x="1082" y="1225"/>
                    </a:lnTo>
                    <a:lnTo>
                      <a:pt x="1082" y="1225"/>
                    </a:lnTo>
                    <a:lnTo>
                      <a:pt x="1082" y="1223"/>
                    </a:lnTo>
                    <a:lnTo>
                      <a:pt x="1082" y="1223"/>
                    </a:lnTo>
                    <a:lnTo>
                      <a:pt x="1082" y="1222"/>
                    </a:lnTo>
                    <a:lnTo>
                      <a:pt x="1082" y="1222"/>
                    </a:lnTo>
                    <a:lnTo>
                      <a:pt x="1082" y="1222"/>
                    </a:lnTo>
                    <a:lnTo>
                      <a:pt x="1082" y="1222"/>
                    </a:lnTo>
                    <a:lnTo>
                      <a:pt x="1082" y="1222"/>
                    </a:lnTo>
                    <a:lnTo>
                      <a:pt x="1082" y="1220"/>
                    </a:lnTo>
                    <a:lnTo>
                      <a:pt x="1082" y="1220"/>
                    </a:lnTo>
                    <a:lnTo>
                      <a:pt x="1082" y="1220"/>
                    </a:lnTo>
                    <a:lnTo>
                      <a:pt x="1082" y="1220"/>
                    </a:lnTo>
                    <a:lnTo>
                      <a:pt x="1082" y="1220"/>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Rectangle 39">
                <a:extLst>
                  <a:ext uri="{FF2B5EF4-FFF2-40B4-BE49-F238E27FC236}">
                    <a16:creationId xmlns:a16="http://schemas.microsoft.com/office/drawing/2014/main" id="{259297CE-0F8F-1DED-D2C1-81470A142485}"/>
                  </a:ext>
                </a:extLst>
              </p:cNvPr>
              <p:cNvSpPr>
                <a:spLocks noChangeArrowheads="1"/>
              </p:cNvSpPr>
              <p:nvPr/>
            </p:nvSpPr>
            <p:spPr bwMode="auto">
              <a:xfrm>
                <a:off x="5082" y="1574"/>
                <a:ext cx="1" cy="1"/>
              </a:xfrm>
              <a:prstGeom prst="rect">
                <a:avLst/>
              </a:prstGeom>
              <a:solidFill>
                <a:srgbClr val="C87B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40">
                <a:extLst>
                  <a:ext uri="{FF2B5EF4-FFF2-40B4-BE49-F238E27FC236}">
                    <a16:creationId xmlns:a16="http://schemas.microsoft.com/office/drawing/2014/main" id="{2DEB12F8-B08A-B241-EC12-BCA27BFFE3B3}"/>
                  </a:ext>
                </a:extLst>
              </p:cNvPr>
              <p:cNvSpPr>
                <a:spLocks/>
              </p:cNvSpPr>
              <p:nvPr/>
            </p:nvSpPr>
            <p:spPr bwMode="auto">
              <a:xfrm>
                <a:off x="5082" y="1574"/>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8" name="Freeform 41">
                <a:extLst>
                  <a:ext uri="{FF2B5EF4-FFF2-40B4-BE49-F238E27FC236}">
                    <a16:creationId xmlns:a16="http://schemas.microsoft.com/office/drawing/2014/main" id="{1284F3FD-0DC4-EA44-2BB0-07DA6EB5A15D}"/>
                  </a:ext>
                </a:extLst>
              </p:cNvPr>
              <p:cNvSpPr>
                <a:spLocks/>
              </p:cNvSpPr>
              <p:nvPr/>
            </p:nvSpPr>
            <p:spPr bwMode="auto">
              <a:xfrm>
                <a:off x="5082" y="1574"/>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9" name="Freeform 42">
                <a:extLst>
                  <a:ext uri="{FF2B5EF4-FFF2-40B4-BE49-F238E27FC236}">
                    <a16:creationId xmlns:a16="http://schemas.microsoft.com/office/drawing/2014/main" id="{74981FC1-7A20-1F0E-CDE8-3E4B10EE0924}"/>
                  </a:ext>
                </a:extLst>
              </p:cNvPr>
              <p:cNvSpPr>
                <a:spLocks/>
              </p:cNvSpPr>
              <p:nvPr/>
            </p:nvSpPr>
            <p:spPr bwMode="auto">
              <a:xfrm>
                <a:off x="3651" y="2307"/>
                <a:ext cx="1423" cy="694"/>
              </a:xfrm>
              <a:custGeom>
                <a:avLst/>
                <a:gdLst>
                  <a:gd name="T0" fmla="*/ 163 w 1423"/>
                  <a:gd name="T1" fmla="*/ 673 h 694"/>
                  <a:gd name="T2" fmla="*/ 60 w 1423"/>
                  <a:gd name="T3" fmla="*/ 653 h 694"/>
                  <a:gd name="T4" fmla="*/ 5 w 1423"/>
                  <a:gd name="T5" fmla="*/ 615 h 694"/>
                  <a:gd name="T6" fmla="*/ 22 w 1423"/>
                  <a:gd name="T7" fmla="*/ 551 h 694"/>
                  <a:gd name="T8" fmla="*/ 54 w 1423"/>
                  <a:gd name="T9" fmla="*/ 550 h 694"/>
                  <a:gd name="T10" fmla="*/ 72 w 1423"/>
                  <a:gd name="T11" fmla="*/ 531 h 694"/>
                  <a:gd name="T12" fmla="*/ 121 w 1423"/>
                  <a:gd name="T13" fmla="*/ 548 h 694"/>
                  <a:gd name="T14" fmla="*/ 139 w 1423"/>
                  <a:gd name="T15" fmla="*/ 526 h 694"/>
                  <a:gd name="T16" fmla="*/ 92 w 1423"/>
                  <a:gd name="T17" fmla="*/ 488 h 694"/>
                  <a:gd name="T18" fmla="*/ 136 w 1423"/>
                  <a:gd name="T19" fmla="*/ 441 h 694"/>
                  <a:gd name="T20" fmla="*/ 221 w 1423"/>
                  <a:gd name="T21" fmla="*/ 483 h 694"/>
                  <a:gd name="T22" fmla="*/ 280 w 1423"/>
                  <a:gd name="T23" fmla="*/ 530 h 694"/>
                  <a:gd name="T24" fmla="*/ 300 w 1423"/>
                  <a:gd name="T25" fmla="*/ 475 h 694"/>
                  <a:gd name="T26" fmla="*/ 365 w 1423"/>
                  <a:gd name="T27" fmla="*/ 428 h 694"/>
                  <a:gd name="T28" fmla="*/ 405 w 1423"/>
                  <a:gd name="T29" fmla="*/ 383 h 694"/>
                  <a:gd name="T30" fmla="*/ 481 w 1423"/>
                  <a:gd name="T31" fmla="*/ 347 h 694"/>
                  <a:gd name="T32" fmla="*/ 541 w 1423"/>
                  <a:gd name="T33" fmla="*/ 307 h 694"/>
                  <a:gd name="T34" fmla="*/ 519 w 1423"/>
                  <a:gd name="T35" fmla="*/ 235 h 694"/>
                  <a:gd name="T36" fmla="*/ 541 w 1423"/>
                  <a:gd name="T37" fmla="*/ 162 h 694"/>
                  <a:gd name="T38" fmla="*/ 510 w 1423"/>
                  <a:gd name="T39" fmla="*/ 117 h 694"/>
                  <a:gd name="T40" fmla="*/ 552 w 1423"/>
                  <a:gd name="T41" fmla="*/ 90 h 694"/>
                  <a:gd name="T42" fmla="*/ 588 w 1423"/>
                  <a:gd name="T43" fmla="*/ 97 h 694"/>
                  <a:gd name="T44" fmla="*/ 626 w 1423"/>
                  <a:gd name="T45" fmla="*/ 112 h 694"/>
                  <a:gd name="T46" fmla="*/ 671 w 1423"/>
                  <a:gd name="T47" fmla="*/ 135 h 694"/>
                  <a:gd name="T48" fmla="*/ 707 w 1423"/>
                  <a:gd name="T49" fmla="*/ 152 h 694"/>
                  <a:gd name="T50" fmla="*/ 736 w 1423"/>
                  <a:gd name="T51" fmla="*/ 186 h 694"/>
                  <a:gd name="T52" fmla="*/ 727 w 1423"/>
                  <a:gd name="T53" fmla="*/ 229 h 694"/>
                  <a:gd name="T54" fmla="*/ 745 w 1423"/>
                  <a:gd name="T55" fmla="*/ 262 h 694"/>
                  <a:gd name="T56" fmla="*/ 859 w 1423"/>
                  <a:gd name="T57" fmla="*/ 206 h 694"/>
                  <a:gd name="T58" fmla="*/ 863 w 1423"/>
                  <a:gd name="T59" fmla="*/ 139 h 694"/>
                  <a:gd name="T60" fmla="*/ 904 w 1423"/>
                  <a:gd name="T61" fmla="*/ 150 h 694"/>
                  <a:gd name="T62" fmla="*/ 948 w 1423"/>
                  <a:gd name="T63" fmla="*/ 146 h 694"/>
                  <a:gd name="T64" fmla="*/ 989 w 1423"/>
                  <a:gd name="T65" fmla="*/ 179 h 694"/>
                  <a:gd name="T66" fmla="*/ 1031 w 1423"/>
                  <a:gd name="T67" fmla="*/ 208 h 694"/>
                  <a:gd name="T68" fmla="*/ 1071 w 1423"/>
                  <a:gd name="T69" fmla="*/ 220 h 694"/>
                  <a:gd name="T70" fmla="*/ 1123 w 1423"/>
                  <a:gd name="T71" fmla="*/ 253 h 694"/>
                  <a:gd name="T72" fmla="*/ 1098 w 1423"/>
                  <a:gd name="T73" fmla="*/ 162 h 694"/>
                  <a:gd name="T74" fmla="*/ 1143 w 1423"/>
                  <a:gd name="T75" fmla="*/ 101 h 694"/>
                  <a:gd name="T76" fmla="*/ 1174 w 1423"/>
                  <a:gd name="T77" fmla="*/ 41 h 694"/>
                  <a:gd name="T78" fmla="*/ 1255 w 1423"/>
                  <a:gd name="T79" fmla="*/ 7 h 694"/>
                  <a:gd name="T80" fmla="*/ 1371 w 1423"/>
                  <a:gd name="T81" fmla="*/ 43 h 694"/>
                  <a:gd name="T82" fmla="*/ 1364 w 1423"/>
                  <a:gd name="T83" fmla="*/ 101 h 694"/>
                  <a:gd name="T84" fmla="*/ 1366 w 1423"/>
                  <a:gd name="T85" fmla="*/ 171 h 694"/>
                  <a:gd name="T86" fmla="*/ 1337 w 1423"/>
                  <a:gd name="T87" fmla="*/ 217 h 694"/>
                  <a:gd name="T88" fmla="*/ 1385 w 1423"/>
                  <a:gd name="T89" fmla="*/ 253 h 694"/>
                  <a:gd name="T90" fmla="*/ 1409 w 1423"/>
                  <a:gd name="T91" fmla="*/ 320 h 694"/>
                  <a:gd name="T92" fmla="*/ 1331 w 1423"/>
                  <a:gd name="T93" fmla="*/ 342 h 694"/>
                  <a:gd name="T94" fmla="*/ 1297 w 1423"/>
                  <a:gd name="T95" fmla="*/ 380 h 694"/>
                  <a:gd name="T96" fmla="*/ 1237 w 1423"/>
                  <a:gd name="T97" fmla="*/ 412 h 694"/>
                  <a:gd name="T98" fmla="*/ 1170 w 1423"/>
                  <a:gd name="T99" fmla="*/ 450 h 694"/>
                  <a:gd name="T100" fmla="*/ 1085 w 1423"/>
                  <a:gd name="T101" fmla="*/ 493 h 694"/>
                  <a:gd name="T102" fmla="*/ 1009 w 1423"/>
                  <a:gd name="T103" fmla="*/ 541 h 694"/>
                  <a:gd name="T104" fmla="*/ 953 w 1423"/>
                  <a:gd name="T105" fmla="*/ 571 h 694"/>
                  <a:gd name="T106" fmla="*/ 884 w 1423"/>
                  <a:gd name="T107" fmla="*/ 586 h 694"/>
                  <a:gd name="T108" fmla="*/ 803 w 1423"/>
                  <a:gd name="T109" fmla="*/ 597 h 694"/>
                  <a:gd name="T110" fmla="*/ 745 w 1423"/>
                  <a:gd name="T111" fmla="*/ 617 h 694"/>
                  <a:gd name="T112" fmla="*/ 696 w 1423"/>
                  <a:gd name="T113" fmla="*/ 636 h 694"/>
                  <a:gd name="T114" fmla="*/ 642 w 1423"/>
                  <a:gd name="T115" fmla="*/ 640 h 694"/>
                  <a:gd name="T116" fmla="*/ 550 w 1423"/>
                  <a:gd name="T117" fmla="*/ 629 h 694"/>
                  <a:gd name="T118" fmla="*/ 465 w 1423"/>
                  <a:gd name="T119" fmla="*/ 633 h 694"/>
                  <a:gd name="T120" fmla="*/ 392 w 1423"/>
                  <a:gd name="T121" fmla="*/ 662 h 694"/>
                  <a:gd name="T122" fmla="*/ 322 w 1423"/>
                  <a:gd name="T123" fmla="*/ 671 h 694"/>
                  <a:gd name="T124" fmla="*/ 262 w 1423"/>
                  <a:gd name="T125" fmla="*/ 656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 h="694">
                    <a:moveTo>
                      <a:pt x="233" y="694"/>
                    </a:moveTo>
                    <a:lnTo>
                      <a:pt x="232" y="694"/>
                    </a:lnTo>
                    <a:lnTo>
                      <a:pt x="232" y="694"/>
                    </a:lnTo>
                    <a:lnTo>
                      <a:pt x="232" y="694"/>
                    </a:lnTo>
                    <a:lnTo>
                      <a:pt x="230" y="694"/>
                    </a:lnTo>
                    <a:lnTo>
                      <a:pt x="230" y="694"/>
                    </a:lnTo>
                    <a:lnTo>
                      <a:pt x="228" y="694"/>
                    </a:lnTo>
                    <a:lnTo>
                      <a:pt x="228" y="694"/>
                    </a:lnTo>
                    <a:lnTo>
                      <a:pt x="226" y="694"/>
                    </a:lnTo>
                    <a:lnTo>
                      <a:pt x="226" y="694"/>
                    </a:lnTo>
                    <a:lnTo>
                      <a:pt x="226" y="694"/>
                    </a:lnTo>
                    <a:lnTo>
                      <a:pt x="224" y="694"/>
                    </a:lnTo>
                    <a:lnTo>
                      <a:pt x="224" y="694"/>
                    </a:lnTo>
                    <a:lnTo>
                      <a:pt x="224" y="694"/>
                    </a:lnTo>
                    <a:lnTo>
                      <a:pt x="222" y="694"/>
                    </a:lnTo>
                    <a:lnTo>
                      <a:pt x="222" y="694"/>
                    </a:lnTo>
                    <a:lnTo>
                      <a:pt x="221" y="694"/>
                    </a:lnTo>
                    <a:lnTo>
                      <a:pt x="219" y="694"/>
                    </a:lnTo>
                    <a:lnTo>
                      <a:pt x="219" y="694"/>
                    </a:lnTo>
                    <a:lnTo>
                      <a:pt x="217" y="692"/>
                    </a:lnTo>
                    <a:lnTo>
                      <a:pt x="217" y="692"/>
                    </a:lnTo>
                    <a:lnTo>
                      <a:pt x="217" y="692"/>
                    </a:lnTo>
                    <a:lnTo>
                      <a:pt x="217" y="692"/>
                    </a:lnTo>
                    <a:lnTo>
                      <a:pt x="217" y="692"/>
                    </a:lnTo>
                    <a:lnTo>
                      <a:pt x="217" y="692"/>
                    </a:lnTo>
                    <a:lnTo>
                      <a:pt x="217" y="692"/>
                    </a:lnTo>
                    <a:lnTo>
                      <a:pt x="217" y="691"/>
                    </a:lnTo>
                    <a:lnTo>
                      <a:pt x="217" y="691"/>
                    </a:lnTo>
                    <a:lnTo>
                      <a:pt x="217" y="691"/>
                    </a:lnTo>
                    <a:lnTo>
                      <a:pt x="217" y="691"/>
                    </a:lnTo>
                    <a:lnTo>
                      <a:pt x="219" y="691"/>
                    </a:lnTo>
                    <a:lnTo>
                      <a:pt x="219" y="691"/>
                    </a:lnTo>
                    <a:lnTo>
                      <a:pt x="219" y="691"/>
                    </a:lnTo>
                    <a:lnTo>
                      <a:pt x="219" y="689"/>
                    </a:lnTo>
                    <a:lnTo>
                      <a:pt x="219" y="689"/>
                    </a:lnTo>
                    <a:lnTo>
                      <a:pt x="219" y="689"/>
                    </a:lnTo>
                    <a:lnTo>
                      <a:pt x="219" y="687"/>
                    </a:lnTo>
                    <a:lnTo>
                      <a:pt x="219" y="687"/>
                    </a:lnTo>
                    <a:lnTo>
                      <a:pt x="219" y="687"/>
                    </a:lnTo>
                    <a:lnTo>
                      <a:pt x="219" y="685"/>
                    </a:lnTo>
                    <a:lnTo>
                      <a:pt x="219" y="685"/>
                    </a:lnTo>
                    <a:lnTo>
                      <a:pt x="219" y="685"/>
                    </a:lnTo>
                    <a:lnTo>
                      <a:pt x="219" y="683"/>
                    </a:lnTo>
                    <a:lnTo>
                      <a:pt x="217" y="682"/>
                    </a:lnTo>
                    <a:lnTo>
                      <a:pt x="217" y="682"/>
                    </a:lnTo>
                    <a:lnTo>
                      <a:pt x="217" y="682"/>
                    </a:lnTo>
                    <a:lnTo>
                      <a:pt x="217" y="682"/>
                    </a:lnTo>
                    <a:lnTo>
                      <a:pt x="217" y="680"/>
                    </a:lnTo>
                    <a:lnTo>
                      <a:pt x="215" y="680"/>
                    </a:lnTo>
                    <a:lnTo>
                      <a:pt x="215" y="680"/>
                    </a:lnTo>
                    <a:lnTo>
                      <a:pt x="215" y="680"/>
                    </a:lnTo>
                    <a:lnTo>
                      <a:pt x="215" y="680"/>
                    </a:lnTo>
                    <a:lnTo>
                      <a:pt x="215" y="678"/>
                    </a:lnTo>
                    <a:lnTo>
                      <a:pt x="215" y="676"/>
                    </a:lnTo>
                    <a:lnTo>
                      <a:pt x="215" y="676"/>
                    </a:lnTo>
                    <a:lnTo>
                      <a:pt x="215" y="676"/>
                    </a:lnTo>
                    <a:lnTo>
                      <a:pt x="215" y="676"/>
                    </a:lnTo>
                    <a:lnTo>
                      <a:pt x="215" y="676"/>
                    </a:lnTo>
                    <a:lnTo>
                      <a:pt x="213" y="676"/>
                    </a:lnTo>
                    <a:lnTo>
                      <a:pt x="213" y="676"/>
                    </a:lnTo>
                    <a:lnTo>
                      <a:pt x="212" y="676"/>
                    </a:lnTo>
                    <a:lnTo>
                      <a:pt x="210" y="676"/>
                    </a:lnTo>
                    <a:lnTo>
                      <a:pt x="210" y="674"/>
                    </a:lnTo>
                    <a:lnTo>
                      <a:pt x="210" y="674"/>
                    </a:lnTo>
                    <a:lnTo>
                      <a:pt x="208" y="674"/>
                    </a:lnTo>
                    <a:lnTo>
                      <a:pt x="206" y="674"/>
                    </a:lnTo>
                    <a:lnTo>
                      <a:pt x="206" y="674"/>
                    </a:lnTo>
                    <a:lnTo>
                      <a:pt x="204" y="674"/>
                    </a:lnTo>
                    <a:lnTo>
                      <a:pt x="203" y="674"/>
                    </a:lnTo>
                    <a:lnTo>
                      <a:pt x="203" y="674"/>
                    </a:lnTo>
                    <a:lnTo>
                      <a:pt x="201" y="674"/>
                    </a:lnTo>
                    <a:lnTo>
                      <a:pt x="201" y="676"/>
                    </a:lnTo>
                    <a:lnTo>
                      <a:pt x="199" y="676"/>
                    </a:lnTo>
                    <a:lnTo>
                      <a:pt x="199" y="676"/>
                    </a:lnTo>
                    <a:lnTo>
                      <a:pt x="197" y="676"/>
                    </a:lnTo>
                    <a:lnTo>
                      <a:pt x="197" y="676"/>
                    </a:lnTo>
                    <a:lnTo>
                      <a:pt x="197" y="676"/>
                    </a:lnTo>
                    <a:lnTo>
                      <a:pt x="197" y="676"/>
                    </a:lnTo>
                    <a:lnTo>
                      <a:pt x="197" y="678"/>
                    </a:lnTo>
                    <a:lnTo>
                      <a:pt x="197" y="678"/>
                    </a:lnTo>
                    <a:lnTo>
                      <a:pt x="197" y="680"/>
                    </a:lnTo>
                    <a:lnTo>
                      <a:pt x="197" y="680"/>
                    </a:lnTo>
                    <a:lnTo>
                      <a:pt x="197" y="680"/>
                    </a:lnTo>
                    <a:lnTo>
                      <a:pt x="197" y="680"/>
                    </a:lnTo>
                    <a:lnTo>
                      <a:pt x="195" y="680"/>
                    </a:lnTo>
                    <a:lnTo>
                      <a:pt x="195" y="682"/>
                    </a:lnTo>
                    <a:lnTo>
                      <a:pt x="194" y="682"/>
                    </a:lnTo>
                    <a:lnTo>
                      <a:pt x="192" y="682"/>
                    </a:lnTo>
                    <a:lnTo>
                      <a:pt x="192" y="682"/>
                    </a:lnTo>
                    <a:lnTo>
                      <a:pt x="192" y="682"/>
                    </a:lnTo>
                    <a:lnTo>
                      <a:pt x="190" y="682"/>
                    </a:lnTo>
                    <a:lnTo>
                      <a:pt x="190" y="682"/>
                    </a:lnTo>
                    <a:lnTo>
                      <a:pt x="188" y="682"/>
                    </a:lnTo>
                    <a:lnTo>
                      <a:pt x="188" y="680"/>
                    </a:lnTo>
                    <a:lnTo>
                      <a:pt x="188" y="680"/>
                    </a:lnTo>
                    <a:lnTo>
                      <a:pt x="186" y="680"/>
                    </a:lnTo>
                    <a:lnTo>
                      <a:pt x="186" y="680"/>
                    </a:lnTo>
                    <a:lnTo>
                      <a:pt x="184" y="678"/>
                    </a:lnTo>
                    <a:lnTo>
                      <a:pt x="183" y="678"/>
                    </a:lnTo>
                    <a:lnTo>
                      <a:pt x="183" y="678"/>
                    </a:lnTo>
                    <a:lnTo>
                      <a:pt x="183" y="678"/>
                    </a:lnTo>
                    <a:lnTo>
                      <a:pt x="183" y="678"/>
                    </a:lnTo>
                    <a:lnTo>
                      <a:pt x="183" y="678"/>
                    </a:lnTo>
                    <a:lnTo>
                      <a:pt x="181" y="676"/>
                    </a:lnTo>
                    <a:lnTo>
                      <a:pt x="181" y="676"/>
                    </a:lnTo>
                    <a:lnTo>
                      <a:pt x="179" y="676"/>
                    </a:lnTo>
                    <a:lnTo>
                      <a:pt x="179" y="676"/>
                    </a:lnTo>
                    <a:lnTo>
                      <a:pt x="179" y="676"/>
                    </a:lnTo>
                    <a:lnTo>
                      <a:pt x="179" y="674"/>
                    </a:lnTo>
                    <a:lnTo>
                      <a:pt x="179" y="674"/>
                    </a:lnTo>
                    <a:lnTo>
                      <a:pt x="179" y="674"/>
                    </a:lnTo>
                    <a:lnTo>
                      <a:pt x="179" y="674"/>
                    </a:lnTo>
                    <a:lnTo>
                      <a:pt x="179" y="673"/>
                    </a:lnTo>
                    <a:lnTo>
                      <a:pt x="179" y="673"/>
                    </a:lnTo>
                    <a:lnTo>
                      <a:pt x="177" y="673"/>
                    </a:lnTo>
                    <a:lnTo>
                      <a:pt x="177" y="671"/>
                    </a:lnTo>
                    <a:lnTo>
                      <a:pt x="175" y="671"/>
                    </a:lnTo>
                    <a:lnTo>
                      <a:pt x="175" y="671"/>
                    </a:lnTo>
                    <a:lnTo>
                      <a:pt x="175" y="671"/>
                    </a:lnTo>
                    <a:lnTo>
                      <a:pt x="174" y="671"/>
                    </a:lnTo>
                    <a:lnTo>
                      <a:pt x="174" y="671"/>
                    </a:lnTo>
                    <a:lnTo>
                      <a:pt x="174" y="671"/>
                    </a:lnTo>
                    <a:lnTo>
                      <a:pt x="172" y="671"/>
                    </a:lnTo>
                    <a:lnTo>
                      <a:pt x="172" y="671"/>
                    </a:lnTo>
                    <a:lnTo>
                      <a:pt x="170" y="671"/>
                    </a:lnTo>
                    <a:lnTo>
                      <a:pt x="170" y="671"/>
                    </a:lnTo>
                    <a:lnTo>
                      <a:pt x="170" y="673"/>
                    </a:lnTo>
                    <a:lnTo>
                      <a:pt x="168" y="673"/>
                    </a:lnTo>
                    <a:lnTo>
                      <a:pt x="166" y="673"/>
                    </a:lnTo>
                    <a:lnTo>
                      <a:pt x="166" y="673"/>
                    </a:lnTo>
                    <a:lnTo>
                      <a:pt x="163" y="673"/>
                    </a:lnTo>
                    <a:lnTo>
                      <a:pt x="163" y="673"/>
                    </a:lnTo>
                    <a:lnTo>
                      <a:pt x="161" y="673"/>
                    </a:lnTo>
                    <a:lnTo>
                      <a:pt x="159" y="673"/>
                    </a:lnTo>
                    <a:lnTo>
                      <a:pt x="157" y="673"/>
                    </a:lnTo>
                    <a:lnTo>
                      <a:pt x="157" y="673"/>
                    </a:lnTo>
                    <a:lnTo>
                      <a:pt x="156" y="673"/>
                    </a:lnTo>
                    <a:lnTo>
                      <a:pt x="156" y="673"/>
                    </a:lnTo>
                    <a:lnTo>
                      <a:pt x="154" y="673"/>
                    </a:lnTo>
                    <a:lnTo>
                      <a:pt x="154" y="674"/>
                    </a:lnTo>
                    <a:lnTo>
                      <a:pt x="152" y="674"/>
                    </a:lnTo>
                    <a:lnTo>
                      <a:pt x="150" y="674"/>
                    </a:lnTo>
                    <a:lnTo>
                      <a:pt x="150" y="673"/>
                    </a:lnTo>
                    <a:lnTo>
                      <a:pt x="148" y="673"/>
                    </a:lnTo>
                    <a:lnTo>
                      <a:pt x="148" y="673"/>
                    </a:lnTo>
                    <a:lnTo>
                      <a:pt x="147" y="673"/>
                    </a:lnTo>
                    <a:lnTo>
                      <a:pt x="147" y="673"/>
                    </a:lnTo>
                    <a:lnTo>
                      <a:pt x="147" y="673"/>
                    </a:lnTo>
                    <a:lnTo>
                      <a:pt x="145" y="674"/>
                    </a:lnTo>
                    <a:lnTo>
                      <a:pt x="145" y="674"/>
                    </a:lnTo>
                    <a:lnTo>
                      <a:pt x="145" y="674"/>
                    </a:lnTo>
                    <a:lnTo>
                      <a:pt x="143" y="674"/>
                    </a:lnTo>
                    <a:lnTo>
                      <a:pt x="143" y="674"/>
                    </a:lnTo>
                    <a:lnTo>
                      <a:pt x="141" y="673"/>
                    </a:lnTo>
                    <a:lnTo>
                      <a:pt x="141" y="673"/>
                    </a:lnTo>
                    <a:lnTo>
                      <a:pt x="141" y="673"/>
                    </a:lnTo>
                    <a:lnTo>
                      <a:pt x="141" y="673"/>
                    </a:lnTo>
                    <a:lnTo>
                      <a:pt x="139" y="673"/>
                    </a:lnTo>
                    <a:lnTo>
                      <a:pt x="139" y="671"/>
                    </a:lnTo>
                    <a:lnTo>
                      <a:pt x="137" y="671"/>
                    </a:lnTo>
                    <a:lnTo>
                      <a:pt x="136" y="673"/>
                    </a:lnTo>
                    <a:lnTo>
                      <a:pt x="136" y="673"/>
                    </a:lnTo>
                    <a:lnTo>
                      <a:pt x="134" y="673"/>
                    </a:lnTo>
                    <a:lnTo>
                      <a:pt x="134" y="673"/>
                    </a:lnTo>
                    <a:lnTo>
                      <a:pt x="134" y="671"/>
                    </a:lnTo>
                    <a:lnTo>
                      <a:pt x="134" y="671"/>
                    </a:lnTo>
                    <a:lnTo>
                      <a:pt x="134" y="671"/>
                    </a:lnTo>
                    <a:lnTo>
                      <a:pt x="132" y="671"/>
                    </a:lnTo>
                    <a:lnTo>
                      <a:pt x="132" y="669"/>
                    </a:lnTo>
                    <a:lnTo>
                      <a:pt x="132" y="669"/>
                    </a:lnTo>
                    <a:lnTo>
                      <a:pt x="130" y="669"/>
                    </a:lnTo>
                    <a:lnTo>
                      <a:pt x="128" y="667"/>
                    </a:lnTo>
                    <a:lnTo>
                      <a:pt x="128" y="667"/>
                    </a:lnTo>
                    <a:lnTo>
                      <a:pt x="127" y="667"/>
                    </a:lnTo>
                    <a:lnTo>
                      <a:pt x="127" y="667"/>
                    </a:lnTo>
                    <a:lnTo>
                      <a:pt x="127" y="667"/>
                    </a:lnTo>
                    <a:lnTo>
                      <a:pt x="125" y="665"/>
                    </a:lnTo>
                    <a:lnTo>
                      <a:pt x="125" y="665"/>
                    </a:lnTo>
                    <a:lnTo>
                      <a:pt x="123" y="665"/>
                    </a:lnTo>
                    <a:lnTo>
                      <a:pt x="123" y="665"/>
                    </a:lnTo>
                    <a:lnTo>
                      <a:pt x="121" y="665"/>
                    </a:lnTo>
                    <a:lnTo>
                      <a:pt x="119" y="667"/>
                    </a:lnTo>
                    <a:lnTo>
                      <a:pt x="119" y="667"/>
                    </a:lnTo>
                    <a:lnTo>
                      <a:pt x="118" y="667"/>
                    </a:lnTo>
                    <a:lnTo>
                      <a:pt x="116" y="667"/>
                    </a:lnTo>
                    <a:lnTo>
                      <a:pt x="116" y="669"/>
                    </a:lnTo>
                    <a:lnTo>
                      <a:pt x="114" y="669"/>
                    </a:lnTo>
                    <a:lnTo>
                      <a:pt x="114" y="669"/>
                    </a:lnTo>
                    <a:lnTo>
                      <a:pt x="112" y="669"/>
                    </a:lnTo>
                    <a:lnTo>
                      <a:pt x="112" y="669"/>
                    </a:lnTo>
                    <a:lnTo>
                      <a:pt x="109" y="669"/>
                    </a:lnTo>
                    <a:lnTo>
                      <a:pt x="109" y="669"/>
                    </a:lnTo>
                    <a:lnTo>
                      <a:pt x="109" y="669"/>
                    </a:lnTo>
                    <a:lnTo>
                      <a:pt x="107" y="669"/>
                    </a:lnTo>
                    <a:lnTo>
                      <a:pt x="105" y="667"/>
                    </a:lnTo>
                    <a:lnTo>
                      <a:pt x="105" y="667"/>
                    </a:lnTo>
                    <a:lnTo>
                      <a:pt x="105" y="667"/>
                    </a:lnTo>
                    <a:lnTo>
                      <a:pt x="105" y="667"/>
                    </a:lnTo>
                    <a:lnTo>
                      <a:pt x="105" y="667"/>
                    </a:lnTo>
                    <a:lnTo>
                      <a:pt x="105" y="665"/>
                    </a:lnTo>
                    <a:lnTo>
                      <a:pt x="103" y="665"/>
                    </a:lnTo>
                    <a:lnTo>
                      <a:pt x="103" y="665"/>
                    </a:lnTo>
                    <a:lnTo>
                      <a:pt x="103" y="665"/>
                    </a:lnTo>
                    <a:lnTo>
                      <a:pt x="101" y="665"/>
                    </a:lnTo>
                    <a:lnTo>
                      <a:pt x="101" y="665"/>
                    </a:lnTo>
                    <a:lnTo>
                      <a:pt x="101" y="664"/>
                    </a:lnTo>
                    <a:lnTo>
                      <a:pt x="99" y="664"/>
                    </a:lnTo>
                    <a:lnTo>
                      <a:pt x="99" y="664"/>
                    </a:lnTo>
                    <a:lnTo>
                      <a:pt x="98" y="664"/>
                    </a:lnTo>
                    <a:lnTo>
                      <a:pt x="98" y="664"/>
                    </a:lnTo>
                    <a:lnTo>
                      <a:pt x="96" y="664"/>
                    </a:lnTo>
                    <a:lnTo>
                      <a:pt x="94" y="664"/>
                    </a:lnTo>
                    <a:lnTo>
                      <a:pt x="92" y="662"/>
                    </a:lnTo>
                    <a:lnTo>
                      <a:pt x="92" y="662"/>
                    </a:lnTo>
                    <a:lnTo>
                      <a:pt x="92" y="662"/>
                    </a:lnTo>
                    <a:lnTo>
                      <a:pt x="92" y="662"/>
                    </a:lnTo>
                    <a:lnTo>
                      <a:pt x="92" y="662"/>
                    </a:lnTo>
                    <a:lnTo>
                      <a:pt x="90" y="660"/>
                    </a:lnTo>
                    <a:lnTo>
                      <a:pt x="90" y="660"/>
                    </a:lnTo>
                    <a:lnTo>
                      <a:pt x="90" y="660"/>
                    </a:lnTo>
                    <a:lnTo>
                      <a:pt x="90" y="660"/>
                    </a:lnTo>
                    <a:lnTo>
                      <a:pt x="89" y="660"/>
                    </a:lnTo>
                    <a:lnTo>
                      <a:pt x="89" y="660"/>
                    </a:lnTo>
                    <a:lnTo>
                      <a:pt x="87" y="660"/>
                    </a:lnTo>
                    <a:lnTo>
                      <a:pt x="87" y="658"/>
                    </a:lnTo>
                    <a:lnTo>
                      <a:pt x="87" y="658"/>
                    </a:lnTo>
                    <a:lnTo>
                      <a:pt x="87" y="658"/>
                    </a:lnTo>
                    <a:lnTo>
                      <a:pt x="87" y="658"/>
                    </a:lnTo>
                    <a:lnTo>
                      <a:pt x="85" y="658"/>
                    </a:lnTo>
                    <a:lnTo>
                      <a:pt x="85" y="656"/>
                    </a:lnTo>
                    <a:lnTo>
                      <a:pt x="85" y="656"/>
                    </a:lnTo>
                    <a:lnTo>
                      <a:pt x="83" y="656"/>
                    </a:lnTo>
                    <a:lnTo>
                      <a:pt x="83" y="656"/>
                    </a:lnTo>
                    <a:lnTo>
                      <a:pt x="83" y="656"/>
                    </a:lnTo>
                    <a:lnTo>
                      <a:pt x="81" y="656"/>
                    </a:lnTo>
                    <a:lnTo>
                      <a:pt x="81" y="656"/>
                    </a:lnTo>
                    <a:lnTo>
                      <a:pt x="81" y="654"/>
                    </a:lnTo>
                    <a:lnTo>
                      <a:pt x="80" y="654"/>
                    </a:lnTo>
                    <a:lnTo>
                      <a:pt x="80" y="654"/>
                    </a:lnTo>
                    <a:lnTo>
                      <a:pt x="80" y="654"/>
                    </a:lnTo>
                    <a:lnTo>
                      <a:pt x="80" y="654"/>
                    </a:lnTo>
                    <a:lnTo>
                      <a:pt x="80" y="653"/>
                    </a:lnTo>
                    <a:lnTo>
                      <a:pt x="80" y="653"/>
                    </a:lnTo>
                    <a:lnTo>
                      <a:pt x="78" y="653"/>
                    </a:lnTo>
                    <a:lnTo>
                      <a:pt x="78" y="653"/>
                    </a:lnTo>
                    <a:lnTo>
                      <a:pt x="74" y="653"/>
                    </a:lnTo>
                    <a:lnTo>
                      <a:pt x="72" y="653"/>
                    </a:lnTo>
                    <a:lnTo>
                      <a:pt x="69" y="653"/>
                    </a:lnTo>
                    <a:lnTo>
                      <a:pt x="69" y="653"/>
                    </a:lnTo>
                    <a:lnTo>
                      <a:pt x="69" y="653"/>
                    </a:lnTo>
                    <a:lnTo>
                      <a:pt x="69" y="653"/>
                    </a:lnTo>
                    <a:lnTo>
                      <a:pt x="67" y="653"/>
                    </a:lnTo>
                    <a:lnTo>
                      <a:pt x="67" y="653"/>
                    </a:lnTo>
                    <a:lnTo>
                      <a:pt x="65" y="653"/>
                    </a:lnTo>
                    <a:lnTo>
                      <a:pt x="65" y="653"/>
                    </a:lnTo>
                    <a:lnTo>
                      <a:pt x="65" y="653"/>
                    </a:lnTo>
                    <a:lnTo>
                      <a:pt x="63" y="653"/>
                    </a:lnTo>
                    <a:lnTo>
                      <a:pt x="63" y="653"/>
                    </a:lnTo>
                    <a:lnTo>
                      <a:pt x="63" y="654"/>
                    </a:lnTo>
                    <a:lnTo>
                      <a:pt x="61" y="654"/>
                    </a:lnTo>
                    <a:lnTo>
                      <a:pt x="61" y="654"/>
                    </a:lnTo>
                    <a:lnTo>
                      <a:pt x="60" y="653"/>
                    </a:lnTo>
                    <a:lnTo>
                      <a:pt x="58" y="653"/>
                    </a:lnTo>
                    <a:lnTo>
                      <a:pt x="58" y="653"/>
                    </a:lnTo>
                    <a:lnTo>
                      <a:pt x="56" y="653"/>
                    </a:lnTo>
                    <a:lnTo>
                      <a:pt x="56" y="653"/>
                    </a:lnTo>
                    <a:lnTo>
                      <a:pt x="56" y="653"/>
                    </a:lnTo>
                    <a:lnTo>
                      <a:pt x="56" y="653"/>
                    </a:lnTo>
                    <a:lnTo>
                      <a:pt x="54" y="654"/>
                    </a:lnTo>
                    <a:lnTo>
                      <a:pt x="54" y="656"/>
                    </a:lnTo>
                    <a:lnTo>
                      <a:pt x="54" y="656"/>
                    </a:lnTo>
                    <a:lnTo>
                      <a:pt x="54" y="656"/>
                    </a:lnTo>
                    <a:lnTo>
                      <a:pt x="52" y="656"/>
                    </a:lnTo>
                    <a:lnTo>
                      <a:pt x="51" y="656"/>
                    </a:lnTo>
                    <a:lnTo>
                      <a:pt x="51" y="656"/>
                    </a:lnTo>
                    <a:lnTo>
                      <a:pt x="49" y="656"/>
                    </a:lnTo>
                    <a:lnTo>
                      <a:pt x="49" y="656"/>
                    </a:lnTo>
                    <a:lnTo>
                      <a:pt x="47" y="656"/>
                    </a:lnTo>
                    <a:lnTo>
                      <a:pt x="47" y="656"/>
                    </a:lnTo>
                    <a:lnTo>
                      <a:pt x="45" y="656"/>
                    </a:lnTo>
                    <a:lnTo>
                      <a:pt x="45" y="656"/>
                    </a:lnTo>
                    <a:lnTo>
                      <a:pt x="43" y="656"/>
                    </a:lnTo>
                    <a:lnTo>
                      <a:pt x="42" y="656"/>
                    </a:lnTo>
                    <a:lnTo>
                      <a:pt x="40" y="656"/>
                    </a:lnTo>
                    <a:lnTo>
                      <a:pt x="36" y="656"/>
                    </a:lnTo>
                    <a:lnTo>
                      <a:pt x="33" y="656"/>
                    </a:lnTo>
                    <a:lnTo>
                      <a:pt x="29" y="656"/>
                    </a:lnTo>
                    <a:lnTo>
                      <a:pt x="29" y="654"/>
                    </a:lnTo>
                    <a:lnTo>
                      <a:pt x="27" y="654"/>
                    </a:lnTo>
                    <a:lnTo>
                      <a:pt x="27" y="654"/>
                    </a:lnTo>
                    <a:lnTo>
                      <a:pt x="27" y="654"/>
                    </a:lnTo>
                    <a:lnTo>
                      <a:pt x="25" y="653"/>
                    </a:lnTo>
                    <a:lnTo>
                      <a:pt x="25" y="653"/>
                    </a:lnTo>
                    <a:lnTo>
                      <a:pt x="25" y="653"/>
                    </a:lnTo>
                    <a:lnTo>
                      <a:pt x="25" y="653"/>
                    </a:lnTo>
                    <a:lnTo>
                      <a:pt x="25" y="653"/>
                    </a:lnTo>
                    <a:lnTo>
                      <a:pt x="25" y="653"/>
                    </a:lnTo>
                    <a:lnTo>
                      <a:pt x="24" y="651"/>
                    </a:lnTo>
                    <a:lnTo>
                      <a:pt x="24" y="651"/>
                    </a:lnTo>
                    <a:lnTo>
                      <a:pt x="22" y="649"/>
                    </a:lnTo>
                    <a:lnTo>
                      <a:pt x="20" y="647"/>
                    </a:lnTo>
                    <a:lnTo>
                      <a:pt x="20" y="647"/>
                    </a:lnTo>
                    <a:lnTo>
                      <a:pt x="20" y="647"/>
                    </a:lnTo>
                    <a:lnTo>
                      <a:pt x="20" y="645"/>
                    </a:lnTo>
                    <a:lnTo>
                      <a:pt x="18" y="645"/>
                    </a:lnTo>
                    <a:lnTo>
                      <a:pt x="18" y="644"/>
                    </a:lnTo>
                    <a:lnTo>
                      <a:pt x="18" y="644"/>
                    </a:lnTo>
                    <a:lnTo>
                      <a:pt x="18" y="644"/>
                    </a:lnTo>
                    <a:lnTo>
                      <a:pt x="18" y="644"/>
                    </a:lnTo>
                    <a:lnTo>
                      <a:pt x="16" y="642"/>
                    </a:lnTo>
                    <a:lnTo>
                      <a:pt x="16" y="642"/>
                    </a:lnTo>
                    <a:lnTo>
                      <a:pt x="16" y="642"/>
                    </a:lnTo>
                    <a:lnTo>
                      <a:pt x="16" y="642"/>
                    </a:lnTo>
                    <a:lnTo>
                      <a:pt x="16" y="642"/>
                    </a:lnTo>
                    <a:lnTo>
                      <a:pt x="14" y="640"/>
                    </a:lnTo>
                    <a:lnTo>
                      <a:pt x="14" y="640"/>
                    </a:lnTo>
                    <a:lnTo>
                      <a:pt x="14" y="640"/>
                    </a:lnTo>
                    <a:lnTo>
                      <a:pt x="14" y="638"/>
                    </a:lnTo>
                    <a:lnTo>
                      <a:pt x="14" y="638"/>
                    </a:lnTo>
                    <a:lnTo>
                      <a:pt x="14" y="638"/>
                    </a:lnTo>
                    <a:lnTo>
                      <a:pt x="13" y="638"/>
                    </a:lnTo>
                    <a:lnTo>
                      <a:pt x="13" y="638"/>
                    </a:lnTo>
                    <a:lnTo>
                      <a:pt x="13" y="638"/>
                    </a:lnTo>
                    <a:lnTo>
                      <a:pt x="13" y="638"/>
                    </a:lnTo>
                    <a:lnTo>
                      <a:pt x="13" y="638"/>
                    </a:lnTo>
                    <a:lnTo>
                      <a:pt x="11" y="638"/>
                    </a:lnTo>
                    <a:lnTo>
                      <a:pt x="11" y="638"/>
                    </a:lnTo>
                    <a:lnTo>
                      <a:pt x="11" y="638"/>
                    </a:lnTo>
                    <a:lnTo>
                      <a:pt x="11" y="638"/>
                    </a:lnTo>
                    <a:lnTo>
                      <a:pt x="11" y="638"/>
                    </a:lnTo>
                    <a:lnTo>
                      <a:pt x="11" y="636"/>
                    </a:lnTo>
                    <a:lnTo>
                      <a:pt x="11" y="636"/>
                    </a:lnTo>
                    <a:lnTo>
                      <a:pt x="11" y="636"/>
                    </a:lnTo>
                    <a:lnTo>
                      <a:pt x="11" y="636"/>
                    </a:lnTo>
                    <a:lnTo>
                      <a:pt x="9" y="636"/>
                    </a:lnTo>
                    <a:lnTo>
                      <a:pt x="9" y="636"/>
                    </a:lnTo>
                    <a:lnTo>
                      <a:pt x="9" y="636"/>
                    </a:lnTo>
                    <a:lnTo>
                      <a:pt x="9" y="636"/>
                    </a:lnTo>
                    <a:lnTo>
                      <a:pt x="7" y="635"/>
                    </a:lnTo>
                    <a:lnTo>
                      <a:pt x="5" y="635"/>
                    </a:lnTo>
                    <a:lnTo>
                      <a:pt x="5" y="635"/>
                    </a:lnTo>
                    <a:lnTo>
                      <a:pt x="5" y="635"/>
                    </a:lnTo>
                    <a:lnTo>
                      <a:pt x="5" y="635"/>
                    </a:lnTo>
                    <a:lnTo>
                      <a:pt x="4" y="635"/>
                    </a:lnTo>
                    <a:lnTo>
                      <a:pt x="4" y="635"/>
                    </a:lnTo>
                    <a:lnTo>
                      <a:pt x="4" y="633"/>
                    </a:lnTo>
                    <a:lnTo>
                      <a:pt x="4" y="633"/>
                    </a:lnTo>
                    <a:lnTo>
                      <a:pt x="4" y="633"/>
                    </a:lnTo>
                    <a:lnTo>
                      <a:pt x="4" y="633"/>
                    </a:lnTo>
                    <a:lnTo>
                      <a:pt x="4" y="633"/>
                    </a:lnTo>
                    <a:lnTo>
                      <a:pt x="2" y="633"/>
                    </a:lnTo>
                    <a:lnTo>
                      <a:pt x="2" y="631"/>
                    </a:lnTo>
                    <a:lnTo>
                      <a:pt x="2" y="631"/>
                    </a:lnTo>
                    <a:lnTo>
                      <a:pt x="2" y="631"/>
                    </a:lnTo>
                    <a:lnTo>
                      <a:pt x="2" y="631"/>
                    </a:lnTo>
                    <a:lnTo>
                      <a:pt x="2" y="631"/>
                    </a:lnTo>
                    <a:lnTo>
                      <a:pt x="2" y="631"/>
                    </a:lnTo>
                    <a:lnTo>
                      <a:pt x="0" y="629"/>
                    </a:lnTo>
                    <a:lnTo>
                      <a:pt x="0" y="629"/>
                    </a:lnTo>
                    <a:lnTo>
                      <a:pt x="0" y="629"/>
                    </a:lnTo>
                    <a:lnTo>
                      <a:pt x="0" y="629"/>
                    </a:lnTo>
                    <a:lnTo>
                      <a:pt x="0" y="629"/>
                    </a:lnTo>
                    <a:lnTo>
                      <a:pt x="0" y="627"/>
                    </a:lnTo>
                    <a:lnTo>
                      <a:pt x="0" y="627"/>
                    </a:lnTo>
                    <a:lnTo>
                      <a:pt x="0" y="627"/>
                    </a:lnTo>
                    <a:lnTo>
                      <a:pt x="0" y="627"/>
                    </a:lnTo>
                    <a:lnTo>
                      <a:pt x="0" y="626"/>
                    </a:lnTo>
                    <a:lnTo>
                      <a:pt x="2" y="626"/>
                    </a:lnTo>
                    <a:lnTo>
                      <a:pt x="2" y="626"/>
                    </a:lnTo>
                    <a:lnTo>
                      <a:pt x="2" y="624"/>
                    </a:lnTo>
                    <a:lnTo>
                      <a:pt x="2" y="624"/>
                    </a:lnTo>
                    <a:lnTo>
                      <a:pt x="4" y="624"/>
                    </a:lnTo>
                    <a:lnTo>
                      <a:pt x="4" y="622"/>
                    </a:lnTo>
                    <a:lnTo>
                      <a:pt x="4" y="622"/>
                    </a:lnTo>
                    <a:lnTo>
                      <a:pt x="4" y="622"/>
                    </a:lnTo>
                    <a:lnTo>
                      <a:pt x="4" y="622"/>
                    </a:lnTo>
                    <a:lnTo>
                      <a:pt x="4" y="622"/>
                    </a:lnTo>
                    <a:lnTo>
                      <a:pt x="4" y="620"/>
                    </a:lnTo>
                    <a:lnTo>
                      <a:pt x="4" y="620"/>
                    </a:lnTo>
                    <a:lnTo>
                      <a:pt x="4" y="620"/>
                    </a:lnTo>
                    <a:lnTo>
                      <a:pt x="4" y="620"/>
                    </a:lnTo>
                    <a:lnTo>
                      <a:pt x="4" y="620"/>
                    </a:lnTo>
                    <a:lnTo>
                      <a:pt x="4" y="618"/>
                    </a:lnTo>
                    <a:lnTo>
                      <a:pt x="4" y="618"/>
                    </a:lnTo>
                    <a:lnTo>
                      <a:pt x="4" y="618"/>
                    </a:lnTo>
                    <a:lnTo>
                      <a:pt x="4" y="618"/>
                    </a:lnTo>
                    <a:lnTo>
                      <a:pt x="4" y="618"/>
                    </a:lnTo>
                    <a:lnTo>
                      <a:pt x="4" y="617"/>
                    </a:lnTo>
                    <a:lnTo>
                      <a:pt x="4" y="617"/>
                    </a:lnTo>
                    <a:lnTo>
                      <a:pt x="5" y="617"/>
                    </a:lnTo>
                    <a:lnTo>
                      <a:pt x="5" y="617"/>
                    </a:lnTo>
                    <a:lnTo>
                      <a:pt x="5" y="615"/>
                    </a:lnTo>
                    <a:lnTo>
                      <a:pt x="5" y="615"/>
                    </a:lnTo>
                    <a:lnTo>
                      <a:pt x="5" y="615"/>
                    </a:lnTo>
                    <a:lnTo>
                      <a:pt x="5" y="615"/>
                    </a:lnTo>
                    <a:lnTo>
                      <a:pt x="5" y="615"/>
                    </a:lnTo>
                    <a:lnTo>
                      <a:pt x="5" y="613"/>
                    </a:lnTo>
                    <a:lnTo>
                      <a:pt x="5" y="613"/>
                    </a:lnTo>
                    <a:lnTo>
                      <a:pt x="5" y="613"/>
                    </a:lnTo>
                    <a:lnTo>
                      <a:pt x="5" y="613"/>
                    </a:lnTo>
                    <a:lnTo>
                      <a:pt x="5" y="611"/>
                    </a:lnTo>
                    <a:lnTo>
                      <a:pt x="5" y="609"/>
                    </a:lnTo>
                    <a:lnTo>
                      <a:pt x="5" y="609"/>
                    </a:lnTo>
                    <a:lnTo>
                      <a:pt x="5" y="607"/>
                    </a:lnTo>
                    <a:lnTo>
                      <a:pt x="4" y="607"/>
                    </a:lnTo>
                    <a:lnTo>
                      <a:pt x="4" y="606"/>
                    </a:lnTo>
                    <a:lnTo>
                      <a:pt x="4" y="606"/>
                    </a:lnTo>
                    <a:lnTo>
                      <a:pt x="4" y="606"/>
                    </a:lnTo>
                    <a:lnTo>
                      <a:pt x="4" y="606"/>
                    </a:lnTo>
                    <a:lnTo>
                      <a:pt x="2" y="606"/>
                    </a:lnTo>
                    <a:lnTo>
                      <a:pt x="2" y="604"/>
                    </a:lnTo>
                    <a:lnTo>
                      <a:pt x="2" y="604"/>
                    </a:lnTo>
                    <a:lnTo>
                      <a:pt x="2" y="604"/>
                    </a:lnTo>
                    <a:lnTo>
                      <a:pt x="0" y="604"/>
                    </a:lnTo>
                    <a:lnTo>
                      <a:pt x="0" y="604"/>
                    </a:lnTo>
                    <a:lnTo>
                      <a:pt x="0" y="604"/>
                    </a:lnTo>
                    <a:lnTo>
                      <a:pt x="0" y="604"/>
                    </a:lnTo>
                    <a:lnTo>
                      <a:pt x="0" y="604"/>
                    </a:lnTo>
                    <a:lnTo>
                      <a:pt x="0" y="602"/>
                    </a:lnTo>
                    <a:lnTo>
                      <a:pt x="0" y="602"/>
                    </a:lnTo>
                    <a:lnTo>
                      <a:pt x="0" y="602"/>
                    </a:lnTo>
                    <a:lnTo>
                      <a:pt x="0" y="602"/>
                    </a:lnTo>
                    <a:lnTo>
                      <a:pt x="0" y="602"/>
                    </a:lnTo>
                    <a:lnTo>
                      <a:pt x="0" y="602"/>
                    </a:lnTo>
                    <a:lnTo>
                      <a:pt x="0" y="600"/>
                    </a:lnTo>
                    <a:lnTo>
                      <a:pt x="0" y="600"/>
                    </a:lnTo>
                    <a:lnTo>
                      <a:pt x="0" y="600"/>
                    </a:lnTo>
                    <a:lnTo>
                      <a:pt x="0" y="598"/>
                    </a:lnTo>
                    <a:lnTo>
                      <a:pt x="0" y="598"/>
                    </a:lnTo>
                    <a:lnTo>
                      <a:pt x="0" y="598"/>
                    </a:lnTo>
                    <a:lnTo>
                      <a:pt x="0" y="597"/>
                    </a:lnTo>
                    <a:lnTo>
                      <a:pt x="0" y="597"/>
                    </a:lnTo>
                    <a:lnTo>
                      <a:pt x="0" y="597"/>
                    </a:lnTo>
                    <a:lnTo>
                      <a:pt x="0" y="595"/>
                    </a:lnTo>
                    <a:lnTo>
                      <a:pt x="0" y="595"/>
                    </a:lnTo>
                    <a:lnTo>
                      <a:pt x="0" y="595"/>
                    </a:lnTo>
                    <a:lnTo>
                      <a:pt x="0" y="595"/>
                    </a:lnTo>
                    <a:lnTo>
                      <a:pt x="2" y="593"/>
                    </a:lnTo>
                    <a:lnTo>
                      <a:pt x="2" y="593"/>
                    </a:lnTo>
                    <a:lnTo>
                      <a:pt x="2" y="593"/>
                    </a:lnTo>
                    <a:lnTo>
                      <a:pt x="2" y="591"/>
                    </a:lnTo>
                    <a:lnTo>
                      <a:pt x="2" y="591"/>
                    </a:lnTo>
                    <a:lnTo>
                      <a:pt x="4" y="591"/>
                    </a:lnTo>
                    <a:lnTo>
                      <a:pt x="4" y="591"/>
                    </a:lnTo>
                    <a:lnTo>
                      <a:pt x="4" y="591"/>
                    </a:lnTo>
                    <a:lnTo>
                      <a:pt x="4" y="591"/>
                    </a:lnTo>
                    <a:lnTo>
                      <a:pt x="4" y="589"/>
                    </a:lnTo>
                    <a:lnTo>
                      <a:pt x="4" y="589"/>
                    </a:lnTo>
                    <a:lnTo>
                      <a:pt x="4" y="589"/>
                    </a:lnTo>
                    <a:lnTo>
                      <a:pt x="5" y="589"/>
                    </a:lnTo>
                    <a:lnTo>
                      <a:pt x="5" y="589"/>
                    </a:lnTo>
                    <a:lnTo>
                      <a:pt x="5" y="588"/>
                    </a:lnTo>
                    <a:lnTo>
                      <a:pt x="5" y="588"/>
                    </a:lnTo>
                    <a:lnTo>
                      <a:pt x="7" y="588"/>
                    </a:lnTo>
                    <a:lnTo>
                      <a:pt x="7" y="588"/>
                    </a:lnTo>
                    <a:lnTo>
                      <a:pt x="7" y="588"/>
                    </a:lnTo>
                    <a:lnTo>
                      <a:pt x="9" y="588"/>
                    </a:lnTo>
                    <a:lnTo>
                      <a:pt x="9" y="586"/>
                    </a:lnTo>
                    <a:lnTo>
                      <a:pt x="9" y="586"/>
                    </a:lnTo>
                    <a:lnTo>
                      <a:pt x="9" y="586"/>
                    </a:lnTo>
                    <a:lnTo>
                      <a:pt x="9" y="586"/>
                    </a:lnTo>
                    <a:lnTo>
                      <a:pt x="9" y="586"/>
                    </a:lnTo>
                    <a:lnTo>
                      <a:pt x="9" y="586"/>
                    </a:lnTo>
                    <a:lnTo>
                      <a:pt x="9" y="584"/>
                    </a:lnTo>
                    <a:lnTo>
                      <a:pt x="9" y="582"/>
                    </a:lnTo>
                    <a:lnTo>
                      <a:pt x="9" y="582"/>
                    </a:lnTo>
                    <a:lnTo>
                      <a:pt x="9" y="582"/>
                    </a:lnTo>
                    <a:lnTo>
                      <a:pt x="9" y="582"/>
                    </a:lnTo>
                    <a:lnTo>
                      <a:pt x="9" y="580"/>
                    </a:lnTo>
                    <a:lnTo>
                      <a:pt x="9" y="580"/>
                    </a:lnTo>
                    <a:lnTo>
                      <a:pt x="9" y="580"/>
                    </a:lnTo>
                    <a:lnTo>
                      <a:pt x="9" y="577"/>
                    </a:lnTo>
                    <a:lnTo>
                      <a:pt x="9" y="577"/>
                    </a:lnTo>
                    <a:lnTo>
                      <a:pt x="9" y="577"/>
                    </a:lnTo>
                    <a:lnTo>
                      <a:pt x="9" y="577"/>
                    </a:lnTo>
                    <a:lnTo>
                      <a:pt x="9" y="575"/>
                    </a:lnTo>
                    <a:lnTo>
                      <a:pt x="9" y="575"/>
                    </a:lnTo>
                    <a:lnTo>
                      <a:pt x="7" y="575"/>
                    </a:lnTo>
                    <a:lnTo>
                      <a:pt x="7" y="573"/>
                    </a:lnTo>
                    <a:lnTo>
                      <a:pt x="7" y="571"/>
                    </a:lnTo>
                    <a:lnTo>
                      <a:pt x="7" y="569"/>
                    </a:lnTo>
                    <a:lnTo>
                      <a:pt x="7" y="569"/>
                    </a:lnTo>
                    <a:lnTo>
                      <a:pt x="9" y="569"/>
                    </a:lnTo>
                    <a:lnTo>
                      <a:pt x="9" y="568"/>
                    </a:lnTo>
                    <a:lnTo>
                      <a:pt x="9" y="568"/>
                    </a:lnTo>
                    <a:lnTo>
                      <a:pt x="9" y="568"/>
                    </a:lnTo>
                    <a:lnTo>
                      <a:pt x="9" y="568"/>
                    </a:lnTo>
                    <a:lnTo>
                      <a:pt x="9" y="566"/>
                    </a:lnTo>
                    <a:lnTo>
                      <a:pt x="9" y="566"/>
                    </a:lnTo>
                    <a:lnTo>
                      <a:pt x="9" y="566"/>
                    </a:lnTo>
                    <a:lnTo>
                      <a:pt x="9" y="566"/>
                    </a:lnTo>
                    <a:lnTo>
                      <a:pt x="9" y="566"/>
                    </a:lnTo>
                    <a:lnTo>
                      <a:pt x="7" y="564"/>
                    </a:lnTo>
                    <a:lnTo>
                      <a:pt x="7" y="564"/>
                    </a:lnTo>
                    <a:lnTo>
                      <a:pt x="7" y="564"/>
                    </a:lnTo>
                    <a:lnTo>
                      <a:pt x="7" y="560"/>
                    </a:lnTo>
                    <a:lnTo>
                      <a:pt x="7" y="560"/>
                    </a:lnTo>
                    <a:lnTo>
                      <a:pt x="9" y="560"/>
                    </a:lnTo>
                    <a:lnTo>
                      <a:pt x="9" y="560"/>
                    </a:lnTo>
                    <a:lnTo>
                      <a:pt x="9" y="560"/>
                    </a:lnTo>
                    <a:lnTo>
                      <a:pt x="9" y="559"/>
                    </a:lnTo>
                    <a:lnTo>
                      <a:pt x="9" y="559"/>
                    </a:lnTo>
                    <a:lnTo>
                      <a:pt x="9" y="559"/>
                    </a:lnTo>
                    <a:lnTo>
                      <a:pt x="11" y="559"/>
                    </a:lnTo>
                    <a:lnTo>
                      <a:pt x="11" y="559"/>
                    </a:lnTo>
                    <a:lnTo>
                      <a:pt x="13" y="559"/>
                    </a:lnTo>
                    <a:lnTo>
                      <a:pt x="14" y="557"/>
                    </a:lnTo>
                    <a:lnTo>
                      <a:pt x="14" y="557"/>
                    </a:lnTo>
                    <a:lnTo>
                      <a:pt x="14" y="557"/>
                    </a:lnTo>
                    <a:lnTo>
                      <a:pt x="14" y="557"/>
                    </a:lnTo>
                    <a:lnTo>
                      <a:pt x="16" y="557"/>
                    </a:lnTo>
                    <a:lnTo>
                      <a:pt x="16" y="555"/>
                    </a:lnTo>
                    <a:lnTo>
                      <a:pt x="16" y="555"/>
                    </a:lnTo>
                    <a:lnTo>
                      <a:pt x="16" y="555"/>
                    </a:lnTo>
                    <a:lnTo>
                      <a:pt x="16" y="555"/>
                    </a:lnTo>
                    <a:lnTo>
                      <a:pt x="16" y="555"/>
                    </a:lnTo>
                    <a:lnTo>
                      <a:pt x="18" y="553"/>
                    </a:lnTo>
                    <a:lnTo>
                      <a:pt x="18" y="553"/>
                    </a:lnTo>
                    <a:lnTo>
                      <a:pt x="18" y="553"/>
                    </a:lnTo>
                    <a:lnTo>
                      <a:pt x="20" y="553"/>
                    </a:lnTo>
                    <a:lnTo>
                      <a:pt x="20" y="551"/>
                    </a:lnTo>
                    <a:lnTo>
                      <a:pt x="22" y="551"/>
                    </a:lnTo>
                    <a:lnTo>
                      <a:pt x="22" y="551"/>
                    </a:lnTo>
                    <a:lnTo>
                      <a:pt x="22" y="551"/>
                    </a:lnTo>
                    <a:lnTo>
                      <a:pt x="24" y="550"/>
                    </a:lnTo>
                    <a:lnTo>
                      <a:pt x="24" y="550"/>
                    </a:lnTo>
                    <a:lnTo>
                      <a:pt x="24" y="550"/>
                    </a:lnTo>
                    <a:lnTo>
                      <a:pt x="25" y="550"/>
                    </a:lnTo>
                    <a:lnTo>
                      <a:pt x="25" y="551"/>
                    </a:lnTo>
                    <a:lnTo>
                      <a:pt x="25" y="551"/>
                    </a:lnTo>
                    <a:lnTo>
                      <a:pt x="25" y="551"/>
                    </a:lnTo>
                    <a:lnTo>
                      <a:pt x="25" y="551"/>
                    </a:lnTo>
                    <a:lnTo>
                      <a:pt x="25" y="551"/>
                    </a:lnTo>
                    <a:lnTo>
                      <a:pt x="25" y="553"/>
                    </a:lnTo>
                    <a:lnTo>
                      <a:pt x="25" y="553"/>
                    </a:lnTo>
                    <a:lnTo>
                      <a:pt x="25" y="553"/>
                    </a:lnTo>
                    <a:lnTo>
                      <a:pt x="25" y="555"/>
                    </a:lnTo>
                    <a:lnTo>
                      <a:pt x="25" y="555"/>
                    </a:lnTo>
                    <a:lnTo>
                      <a:pt x="25" y="557"/>
                    </a:lnTo>
                    <a:lnTo>
                      <a:pt x="25" y="557"/>
                    </a:lnTo>
                    <a:lnTo>
                      <a:pt x="25" y="557"/>
                    </a:lnTo>
                    <a:lnTo>
                      <a:pt x="25" y="559"/>
                    </a:lnTo>
                    <a:lnTo>
                      <a:pt x="25" y="559"/>
                    </a:lnTo>
                    <a:lnTo>
                      <a:pt x="27" y="559"/>
                    </a:lnTo>
                    <a:lnTo>
                      <a:pt x="27" y="559"/>
                    </a:lnTo>
                    <a:lnTo>
                      <a:pt x="27" y="559"/>
                    </a:lnTo>
                    <a:lnTo>
                      <a:pt x="27" y="559"/>
                    </a:lnTo>
                    <a:lnTo>
                      <a:pt x="27" y="559"/>
                    </a:lnTo>
                    <a:lnTo>
                      <a:pt x="29" y="559"/>
                    </a:lnTo>
                    <a:lnTo>
                      <a:pt x="29" y="557"/>
                    </a:lnTo>
                    <a:lnTo>
                      <a:pt x="29" y="557"/>
                    </a:lnTo>
                    <a:lnTo>
                      <a:pt x="29" y="557"/>
                    </a:lnTo>
                    <a:lnTo>
                      <a:pt x="31" y="557"/>
                    </a:lnTo>
                    <a:lnTo>
                      <a:pt x="31" y="555"/>
                    </a:lnTo>
                    <a:lnTo>
                      <a:pt x="31" y="555"/>
                    </a:lnTo>
                    <a:lnTo>
                      <a:pt x="31" y="555"/>
                    </a:lnTo>
                    <a:lnTo>
                      <a:pt x="31" y="555"/>
                    </a:lnTo>
                    <a:lnTo>
                      <a:pt x="31" y="555"/>
                    </a:lnTo>
                    <a:lnTo>
                      <a:pt x="31" y="555"/>
                    </a:lnTo>
                    <a:lnTo>
                      <a:pt x="31" y="555"/>
                    </a:lnTo>
                    <a:lnTo>
                      <a:pt x="31" y="553"/>
                    </a:lnTo>
                    <a:lnTo>
                      <a:pt x="33" y="553"/>
                    </a:lnTo>
                    <a:lnTo>
                      <a:pt x="33" y="553"/>
                    </a:lnTo>
                    <a:lnTo>
                      <a:pt x="33" y="553"/>
                    </a:lnTo>
                    <a:lnTo>
                      <a:pt x="33" y="553"/>
                    </a:lnTo>
                    <a:lnTo>
                      <a:pt x="33" y="553"/>
                    </a:lnTo>
                    <a:lnTo>
                      <a:pt x="33" y="551"/>
                    </a:lnTo>
                    <a:lnTo>
                      <a:pt x="33" y="551"/>
                    </a:lnTo>
                    <a:lnTo>
                      <a:pt x="34" y="551"/>
                    </a:lnTo>
                    <a:lnTo>
                      <a:pt x="34" y="550"/>
                    </a:lnTo>
                    <a:lnTo>
                      <a:pt x="34" y="550"/>
                    </a:lnTo>
                    <a:lnTo>
                      <a:pt x="34" y="550"/>
                    </a:lnTo>
                    <a:lnTo>
                      <a:pt x="34" y="548"/>
                    </a:lnTo>
                    <a:lnTo>
                      <a:pt x="36" y="548"/>
                    </a:lnTo>
                    <a:lnTo>
                      <a:pt x="36" y="548"/>
                    </a:lnTo>
                    <a:lnTo>
                      <a:pt x="36" y="548"/>
                    </a:lnTo>
                    <a:lnTo>
                      <a:pt x="36" y="548"/>
                    </a:lnTo>
                    <a:lnTo>
                      <a:pt x="36" y="550"/>
                    </a:lnTo>
                    <a:lnTo>
                      <a:pt x="36" y="550"/>
                    </a:lnTo>
                    <a:lnTo>
                      <a:pt x="36" y="550"/>
                    </a:lnTo>
                    <a:lnTo>
                      <a:pt x="38" y="553"/>
                    </a:lnTo>
                    <a:lnTo>
                      <a:pt x="38" y="555"/>
                    </a:lnTo>
                    <a:lnTo>
                      <a:pt x="38" y="555"/>
                    </a:lnTo>
                    <a:lnTo>
                      <a:pt x="38" y="555"/>
                    </a:lnTo>
                    <a:lnTo>
                      <a:pt x="38" y="557"/>
                    </a:lnTo>
                    <a:lnTo>
                      <a:pt x="40" y="557"/>
                    </a:lnTo>
                    <a:lnTo>
                      <a:pt x="40" y="557"/>
                    </a:lnTo>
                    <a:lnTo>
                      <a:pt x="40" y="557"/>
                    </a:lnTo>
                    <a:lnTo>
                      <a:pt x="42" y="559"/>
                    </a:lnTo>
                    <a:lnTo>
                      <a:pt x="42" y="559"/>
                    </a:lnTo>
                    <a:lnTo>
                      <a:pt x="42" y="560"/>
                    </a:lnTo>
                    <a:lnTo>
                      <a:pt x="43" y="560"/>
                    </a:lnTo>
                    <a:lnTo>
                      <a:pt x="43" y="560"/>
                    </a:lnTo>
                    <a:lnTo>
                      <a:pt x="43" y="560"/>
                    </a:lnTo>
                    <a:lnTo>
                      <a:pt x="43" y="562"/>
                    </a:lnTo>
                    <a:lnTo>
                      <a:pt x="45" y="562"/>
                    </a:lnTo>
                    <a:lnTo>
                      <a:pt x="45" y="562"/>
                    </a:lnTo>
                    <a:lnTo>
                      <a:pt x="47" y="562"/>
                    </a:lnTo>
                    <a:lnTo>
                      <a:pt x="47" y="562"/>
                    </a:lnTo>
                    <a:lnTo>
                      <a:pt x="47" y="562"/>
                    </a:lnTo>
                    <a:lnTo>
                      <a:pt x="47" y="562"/>
                    </a:lnTo>
                    <a:lnTo>
                      <a:pt x="47" y="562"/>
                    </a:lnTo>
                    <a:lnTo>
                      <a:pt x="49" y="562"/>
                    </a:lnTo>
                    <a:lnTo>
                      <a:pt x="49" y="562"/>
                    </a:lnTo>
                    <a:lnTo>
                      <a:pt x="51" y="562"/>
                    </a:lnTo>
                    <a:lnTo>
                      <a:pt x="51" y="562"/>
                    </a:lnTo>
                    <a:lnTo>
                      <a:pt x="51" y="562"/>
                    </a:lnTo>
                    <a:lnTo>
                      <a:pt x="51" y="562"/>
                    </a:lnTo>
                    <a:lnTo>
                      <a:pt x="51" y="560"/>
                    </a:lnTo>
                    <a:lnTo>
                      <a:pt x="51" y="560"/>
                    </a:lnTo>
                    <a:lnTo>
                      <a:pt x="51" y="560"/>
                    </a:lnTo>
                    <a:lnTo>
                      <a:pt x="49" y="559"/>
                    </a:lnTo>
                    <a:lnTo>
                      <a:pt x="49" y="559"/>
                    </a:lnTo>
                    <a:lnTo>
                      <a:pt x="49" y="559"/>
                    </a:lnTo>
                    <a:lnTo>
                      <a:pt x="47" y="559"/>
                    </a:lnTo>
                    <a:lnTo>
                      <a:pt x="47" y="559"/>
                    </a:lnTo>
                    <a:lnTo>
                      <a:pt x="47" y="557"/>
                    </a:lnTo>
                    <a:lnTo>
                      <a:pt x="45" y="557"/>
                    </a:lnTo>
                    <a:lnTo>
                      <a:pt x="45" y="557"/>
                    </a:lnTo>
                    <a:lnTo>
                      <a:pt x="45" y="555"/>
                    </a:lnTo>
                    <a:lnTo>
                      <a:pt x="45" y="555"/>
                    </a:lnTo>
                    <a:lnTo>
                      <a:pt x="45" y="553"/>
                    </a:lnTo>
                    <a:lnTo>
                      <a:pt x="45" y="553"/>
                    </a:lnTo>
                    <a:lnTo>
                      <a:pt x="47" y="553"/>
                    </a:lnTo>
                    <a:lnTo>
                      <a:pt x="47" y="553"/>
                    </a:lnTo>
                    <a:lnTo>
                      <a:pt x="47" y="553"/>
                    </a:lnTo>
                    <a:lnTo>
                      <a:pt x="49" y="553"/>
                    </a:lnTo>
                    <a:lnTo>
                      <a:pt x="49" y="553"/>
                    </a:lnTo>
                    <a:lnTo>
                      <a:pt x="49" y="553"/>
                    </a:lnTo>
                    <a:lnTo>
                      <a:pt x="51" y="553"/>
                    </a:lnTo>
                    <a:lnTo>
                      <a:pt x="51" y="553"/>
                    </a:lnTo>
                    <a:lnTo>
                      <a:pt x="51" y="553"/>
                    </a:lnTo>
                    <a:lnTo>
                      <a:pt x="52" y="553"/>
                    </a:lnTo>
                    <a:lnTo>
                      <a:pt x="52" y="553"/>
                    </a:lnTo>
                    <a:lnTo>
                      <a:pt x="52" y="555"/>
                    </a:lnTo>
                    <a:lnTo>
                      <a:pt x="52" y="555"/>
                    </a:lnTo>
                    <a:lnTo>
                      <a:pt x="54" y="555"/>
                    </a:lnTo>
                    <a:lnTo>
                      <a:pt x="54" y="555"/>
                    </a:lnTo>
                    <a:lnTo>
                      <a:pt x="54" y="557"/>
                    </a:lnTo>
                    <a:lnTo>
                      <a:pt x="54" y="557"/>
                    </a:lnTo>
                    <a:lnTo>
                      <a:pt x="54" y="557"/>
                    </a:lnTo>
                    <a:lnTo>
                      <a:pt x="56" y="557"/>
                    </a:lnTo>
                    <a:lnTo>
                      <a:pt x="56" y="557"/>
                    </a:lnTo>
                    <a:lnTo>
                      <a:pt x="56" y="557"/>
                    </a:lnTo>
                    <a:lnTo>
                      <a:pt x="56" y="557"/>
                    </a:lnTo>
                    <a:lnTo>
                      <a:pt x="58" y="557"/>
                    </a:lnTo>
                    <a:lnTo>
                      <a:pt x="58" y="557"/>
                    </a:lnTo>
                    <a:lnTo>
                      <a:pt x="58" y="557"/>
                    </a:lnTo>
                    <a:lnTo>
                      <a:pt x="58" y="557"/>
                    </a:lnTo>
                    <a:lnTo>
                      <a:pt x="58" y="555"/>
                    </a:lnTo>
                    <a:lnTo>
                      <a:pt x="58" y="555"/>
                    </a:lnTo>
                    <a:lnTo>
                      <a:pt x="56" y="553"/>
                    </a:lnTo>
                    <a:lnTo>
                      <a:pt x="56" y="551"/>
                    </a:lnTo>
                    <a:lnTo>
                      <a:pt x="56" y="551"/>
                    </a:lnTo>
                    <a:lnTo>
                      <a:pt x="54" y="550"/>
                    </a:lnTo>
                    <a:lnTo>
                      <a:pt x="54" y="550"/>
                    </a:lnTo>
                    <a:lnTo>
                      <a:pt x="54" y="550"/>
                    </a:lnTo>
                    <a:lnTo>
                      <a:pt x="52" y="548"/>
                    </a:lnTo>
                    <a:lnTo>
                      <a:pt x="52" y="548"/>
                    </a:lnTo>
                    <a:lnTo>
                      <a:pt x="52" y="548"/>
                    </a:lnTo>
                    <a:lnTo>
                      <a:pt x="52" y="548"/>
                    </a:lnTo>
                    <a:lnTo>
                      <a:pt x="52" y="546"/>
                    </a:lnTo>
                    <a:lnTo>
                      <a:pt x="52" y="546"/>
                    </a:lnTo>
                    <a:lnTo>
                      <a:pt x="52" y="544"/>
                    </a:lnTo>
                    <a:lnTo>
                      <a:pt x="54" y="544"/>
                    </a:lnTo>
                    <a:lnTo>
                      <a:pt x="54" y="544"/>
                    </a:lnTo>
                    <a:lnTo>
                      <a:pt x="54" y="544"/>
                    </a:lnTo>
                    <a:lnTo>
                      <a:pt x="54" y="544"/>
                    </a:lnTo>
                    <a:lnTo>
                      <a:pt x="56" y="544"/>
                    </a:lnTo>
                    <a:lnTo>
                      <a:pt x="56" y="544"/>
                    </a:lnTo>
                    <a:lnTo>
                      <a:pt x="56" y="544"/>
                    </a:lnTo>
                    <a:lnTo>
                      <a:pt x="58" y="544"/>
                    </a:lnTo>
                    <a:lnTo>
                      <a:pt x="58" y="544"/>
                    </a:lnTo>
                    <a:lnTo>
                      <a:pt x="58" y="544"/>
                    </a:lnTo>
                    <a:lnTo>
                      <a:pt x="58" y="544"/>
                    </a:lnTo>
                    <a:lnTo>
                      <a:pt x="60" y="544"/>
                    </a:lnTo>
                    <a:lnTo>
                      <a:pt x="60" y="544"/>
                    </a:lnTo>
                    <a:lnTo>
                      <a:pt x="60" y="542"/>
                    </a:lnTo>
                    <a:lnTo>
                      <a:pt x="60" y="542"/>
                    </a:lnTo>
                    <a:lnTo>
                      <a:pt x="61" y="542"/>
                    </a:lnTo>
                    <a:lnTo>
                      <a:pt x="61" y="542"/>
                    </a:lnTo>
                    <a:lnTo>
                      <a:pt x="61" y="541"/>
                    </a:lnTo>
                    <a:lnTo>
                      <a:pt x="61" y="541"/>
                    </a:lnTo>
                    <a:lnTo>
                      <a:pt x="61" y="541"/>
                    </a:lnTo>
                    <a:lnTo>
                      <a:pt x="60" y="541"/>
                    </a:lnTo>
                    <a:lnTo>
                      <a:pt x="60" y="541"/>
                    </a:lnTo>
                    <a:lnTo>
                      <a:pt x="60" y="539"/>
                    </a:lnTo>
                    <a:lnTo>
                      <a:pt x="58" y="539"/>
                    </a:lnTo>
                    <a:lnTo>
                      <a:pt x="58" y="539"/>
                    </a:lnTo>
                    <a:lnTo>
                      <a:pt x="58" y="539"/>
                    </a:lnTo>
                    <a:lnTo>
                      <a:pt x="58" y="537"/>
                    </a:lnTo>
                    <a:lnTo>
                      <a:pt x="58" y="537"/>
                    </a:lnTo>
                    <a:lnTo>
                      <a:pt x="58" y="535"/>
                    </a:lnTo>
                    <a:lnTo>
                      <a:pt x="58" y="535"/>
                    </a:lnTo>
                    <a:lnTo>
                      <a:pt x="58" y="535"/>
                    </a:lnTo>
                    <a:lnTo>
                      <a:pt x="58" y="535"/>
                    </a:lnTo>
                    <a:lnTo>
                      <a:pt x="58" y="535"/>
                    </a:lnTo>
                    <a:lnTo>
                      <a:pt x="58" y="533"/>
                    </a:lnTo>
                    <a:lnTo>
                      <a:pt x="58" y="533"/>
                    </a:lnTo>
                    <a:lnTo>
                      <a:pt x="58" y="533"/>
                    </a:lnTo>
                    <a:lnTo>
                      <a:pt x="60" y="533"/>
                    </a:lnTo>
                    <a:lnTo>
                      <a:pt x="60" y="533"/>
                    </a:lnTo>
                    <a:lnTo>
                      <a:pt x="60" y="533"/>
                    </a:lnTo>
                    <a:lnTo>
                      <a:pt x="61" y="533"/>
                    </a:lnTo>
                    <a:lnTo>
                      <a:pt x="61" y="535"/>
                    </a:lnTo>
                    <a:lnTo>
                      <a:pt x="61" y="535"/>
                    </a:lnTo>
                    <a:lnTo>
                      <a:pt x="63" y="535"/>
                    </a:lnTo>
                    <a:lnTo>
                      <a:pt x="63" y="535"/>
                    </a:lnTo>
                    <a:lnTo>
                      <a:pt x="63" y="535"/>
                    </a:lnTo>
                    <a:lnTo>
                      <a:pt x="63" y="535"/>
                    </a:lnTo>
                    <a:lnTo>
                      <a:pt x="65" y="537"/>
                    </a:lnTo>
                    <a:lnTo>
                      <a:pt x="65" y="537"/>
                    </a:lnTo>
                    <a:lnTo>
                      <a:pt x="65" y="539"/>
                    </a:lnTo>
                    <a:lnTo>
                      <a:pt x="65" y="539"/>
                    </a:lnTo>
                    <a:lnTo>
                      <a:pt x="65" y="541"/>
                    </a:lnTo>
                    <a:lnTo>
                      <a:pt x="65" y="541"/>
                    </a:lnTo>
                    <a:lnTo>
                      <a:pt x="65" y="542"/>
                    </a:lnTo>
                    <a:lnTo>
                      <a:pt x="65" y="542"/>
                    </a:lnTo>
                    <a:lnTo>
                      <a:pt x="67" y="542"/>
                    </a:lnTo>
                    <a:lnTo>
                      <a:pt x="67" y="542"/>
                    </a:lnTo>
                    <a:lnTo>
                      <a:pt x="67" y="542"/>
                    </a:lnTo>
                    <a:lnTo>
                      <a:pt x="67" y="544"/>
                    </a:lnTo>
                    <a:lnTo>
                      <a:pt x="67" y="544"/>
                    </a:lnTo>
                    <a:lnTo>
                      <a:pt x="67" y="544"/>
                    </a:lnTo>
                    <a:lnTo>
                      <a:pt x="67" y="544"/>
                    </a:lnTo>
                    <a:lnTo>
                      <a:pt x="67" y="544"/>
                    </a:lnTo>
                    <a:lnTo>
                      <a:pt x="69" y="546"/>
                    </a:lnTo>
                    <a:lnTo>
                      <a:pt x="69" y="546"/>
                    </a:lnTo>
                    <a:lnTo>
                      <a:pt x="69" y="546"/>
                    </a:lnTo>
                    <a:lnTo>
                      <a:pt x="71" y="546"/>
                    </a:lnTo>
                    <a:lnTo>
                      <a:pt x="71" y="546"/>
                    </a:lnTo>
                    <a:lnTo>
                      <a:pt x="71" y="546"/>
                    </a:lnTo>
                    <a:lnTo>
                      <a:pt x="71" y="548"/>
                    </a:lnTo>
                    <a:lnTo>
                      <a:pt x="72" y="548"/>
                    </a:lnTo>
                    <a:lnTo>
                      <a:pt x="72" y="548"/>
                    </a:lnTo>
                    <a:lnTo>
                      <a:pt x="72" y="548"/>
                    </a:lnTo>
                    <a:lnTo>
                      <a:pt x="72" y="548"/>
                    </a:lnTo>
                    <a:lnTo>
                      <a:pt x="74" y="548"/>
                    </a:lnTo>
                    <a:lnTo>
                      <a:pt x="74" y="548"/>
                    </a:lnTo>
                    <a:lnTo>
                      <a:pt x="74" y="548"/>
                    </a:lnTo>
                    <a:lnTo>
                      <a:pt x="76" y="548"/>
                    </a:lnTo>
                    <a:lnTo>
                      <a:pt x="76" y="548"/>
                    </a:lnTo>
                    <a:lnTo>
                      <a:pt x="76" y="546"/>
                    </a:lnTo>
                    <a:lnTo>
                      <a:pt x="76" y="546"/>
                    </a:lnTo>
                    <a:lnTo>
                      <a:pt x="76" y="546"/>
                    </a:lnTo>
                    <a:lnTo>
                      <a:pt x="76" y="544"/>
                    </a:lnTo>
                    <a:lnTo>
                      <a:pt x="76" y="544"/>
                    </a:lnTo>
                    <a:lnTo>
                      <a:pt x="76" y="544"/>
                    </a:lnTo>
                    <a:lnTo>
                      <a:pt x="74" y="542"/>
                    </a:lnTo>
                    <a:lnTo>
                      <a:pt x="74" y="542"/>
                    </a:lnTo>
                    <a:lnTo>
                      <a:pt x="72" y="542"/>
                    </a:lnTo>
                    <a:lnTo>
                      <a:pt x="72" y="542"/>
                    </a:lnTo>
                    <a:lnTo>
                      <a:pt x="71" y="544"/>
                    </a:lnTo>
                    <a:lnTo>
                      <a:pt x="71" y="542"/>
                    </a:lnTo>
                    <a:lnTo>
                      <a:pt x="71" y="542"/>
                    </a:lnTo>
                    <a:lnTo>
                      <a:pt x="69" y="542"/>
                    </a:lnTo>
                    <a:lnTo>
                      <a:pt x="69" y="542"/>
                    </a:lnTo>
                    <a:lnTo>
                      <a:pt x="69" y="541"/>
                    </a:lnTo>
                    <a:lnTo>
                      <a:pt x="69" y="539"/>
                    </a:lnTo>
                    <a:lnTo>
                      <a:pt x="69" y="539"/>
                    </a:lnTo>
                    <a:lnTo>
                      <a:pt x="71" y="539"/>
                    </a:lnTo>
                    <a:lnTo>
                      <a:pt x="71" y="539"/>
                    </a:lnTo>
                    <a:lnTo>
                      <a:pt x="71" y="537"/>
                    </a:lnTo>
                    <a:lnTo>
                      <a:pt x="72" y="537"/>
                    </a:lnTo>
                    <a:lnTo>
                      <a:pt x="72" y="537"/>
                    </a:lnTo>
                    <a:lnTo>
                      <a:pt x="72" y="537"/>
                    </a:lnTo>
                    <a:lnTo>
                      <a:pt x="74" y="537"/>
                    </a:lnTo>
                    <a:lnTo>
                      <a:pt x="74" y="537"/>
                    </a:lnTo>
                    <a:lnTo>
                      <a:pt x="74" y="537"/>
                    </a:lnTo>
                    <a:lnTo>
                      <a:pt x="74" y="537"/>
                    </a:lnTo>
                    <a:lnTo>
                      <a:pt x="74" y="535"/>
                    </a:lnTo>
                    <a:lnTo>
                      <a:pt x="74" y="535"/>
                    </a:lnTo>
                    <a:lnTo>
                      <a:pt x="72" y="535"/>
                    </a:lnTo>
                    <a:lnTo>
                      <a:pt x="72" y="535"/>
                    </a:lnTo>
                    <a:lnTo>
                      <a:pt x="72" y="535"/>
                    </a:lnTo>
                    <a:lnTo>
                      <a:pt x="72" y="535"/>
                    </a:lnTo>
                    <a:lnTo>
                      <a:pt x="74" y="535"/>
                    </a:lnTo>
                    <a:lnTo>
                      <a:pt x="74" y="535"/>
                    </a:lnTo>
                    <a:lnTo>
                      <a:pt x="74" y="535"/>
                    </a:lnTo>
                    <a:lnTo>
                      <a:pt x="74" y="535"/>
                    </a:lnTo>
                    <a:lnTo>
                      <a:pt x="74" y="533"/>
                    </a:lnTo>
                    <a:lnTo>
                      <a:pt x="74" y="533"/>
                    </a:lnTo>
                    <a:lnTo>
                      <a:pt x="72" y="533"/>
                    </a:lnTo>
                    <a:lnTo>
                      <a:pt x="72" y="533"/>
                    </a:lnTo>
                    <a:lnTo>
                      <a:pt x="72" y="533"/>
                    </a:lnTo>
                    <a:lnTo>
                      <a:pt x="72" y="531"/>
                    </a:lnTo>
                    <a:lnTo>
                      <a:pt x="72" y="531"/>
                    </a:lnTo>
                    <a:lnTo>
                      <a:pt x="72" y="531"/>
                    </a:lnTo>
                    <a:lnTo>
                      <a:pt x="72" y="531"/>
                    </a:lnTo>
                    <a:lnTo>
                      <a:pt x="72" y="530"/>
                    </a:lnTo>
                    <a:lnTo>
                      <a:pt x="72" y="530"/>
                    </a:lnTo>
                    <a:lnTo>
                      <a:pt x="72" y="530"/>
                    </a:lnTo>
                    <a:lnTo>
                      <a:pt x="72" y="528"/>
                    </a:lnTo>
                    <a:lnTo>
                      <a:pt x="72" y="526"/>
                    </a:lnTo>
                    <a:lnTo>
                      <a:pt x="72" y="526"/>
                    </a:lnTo>
                    <a:lnTo>
                      <a:pt x="72" y="526"/>
                    </a:lnTo>
                    <a:lnTo>
                      <a:pt x="72" y="526"/>
                    </a:lnTo>
                    <a:lnTo>
                      <a:pt x="74" y="526"/>
                    </a:lnTo>
                    <a:lnTo>
                      <a:pt x="74" y="526"/>
                    </a:lnTo>
                    <a:lnTo>
                      <a:pt x="74" y="526"/>
                    </a:lnTo>
                    <a:lnTo>
                      <a:pt x="74" y="526"/>
                    </a:lnTo>
                    <a:lnTo>
                      <a:pt x="76" y="526"/>
                    </a:lnTo>
                    <a:lnTo>
                      <a:pt x="76" y="526"/>
                    </a:lnTo>
                    <a:lnTo>
                      <a:pt x="78" y="526"/>
                    </a:lnTo>
                    <a:lnTo>
                      <a:pt x="78" y="526"/>
                    </a:lnTo>
                    <a:lnTo>
                      <a:pt x="78" y="528"/>
                    </a:lnTo>
                    <a:lnTo>
                      <a:pt x="78" y="528"/>
                    </a:lnTo>
                    <a:lnTo>
                      <a:pt x="80" y="528"/>
                    </a:lnTo>
                    <a:lnTo>
                      <a:pt x="80" y="528"/>
                    </a:lnTo>
                    <a:lnTo>
                      <a:pt x="80" y="530"/>
                    </a:lnTo>
                    <a:lnTo>
                      <a:pt x="80" y="531"/>
                    </a:lnTo>
                    <a:lnTo>
                      <a:pt x="80" y="531"/>
                    </a:lnTo>
                    <a:lnTo>
                      <a:pt x="80" y="533"/>
                    </a:lnTo>
                    <a:lnTo>
                      <a:pt x="80" y="535"/>
                    </a:lnTo>
                    <a:lnTo>
                      <a:pt x="81" y="535"/>
                    </a:lnTo>
                    <a:lnTo>
                      <a:pt x="81" y="537"/>
                    </a:lnTo>
                    <a:lnTo>
                      <a:pt x="81" y="537"/>
                    </a:lnTo>
                    <a:lnTo>
                      <a:pt x="81" y="537"/>
                    </a:lnTo>
                    <a:lnTo>
                      <a:pt x="83" y="537"/>
                    </a:lnTo>
                    <a:lnTo>
                      <a:pt x="83" y="537"/>
                    </a:lnTo>
                    <a:lnTo>
                      <a:pt x="83" y="537"/>
                    </a:lnTo>
                    <a:lnTo>
                      <a:pt x="85" y="539"/>
                    </a:lnTo>
                    <a:lnTo>
                      <a:pt x="85" y="539"/>
                    </a:lnTo>
                    <a:lnTo>
                      <a:pt x="87" y="539"/>
                    </a:lnTo>
                    <a:lnTo>
                      <a:pt x="87" y="539"/>
                    </a:lnTo>
                    <a:lnTo>
                      <a:pt x="89" y="539"/>
                    </a:lnTo>
                    <a:lnTo>
                      <a:pt x="89" y="539"/>
                    </a:lnTo>
                    <a:lnTo>
                      <a:pt x="89" y="539"/>
                    </a:lnTo>
                    <a:lnTo>
                      <a:pt x="89" y="537"/>
                    </a:lnTo>
                    <a:lnTo>
                      <a:pt x="89" y="537"/>
                    </a:lnTo>
                    <a:lnTo>
                      <a:pt x="89" y="537"/>
                    </a:lnTo>
                    <a:lnTo>
                      <a:pt x="90" y="537"/>
                    </a:lnTo>
                    <a:lnTo>
                      <a:pt x="90" y="537"/>
                    </a:lnTo>
                    <a:lnTo>
                      <a:pt x="92" y="537"/>
                    </a:lnTo>
                    <a:lnTo>
                      <a:pt x="92" y="537"/>
                    </a:lnTo>
                    <a:lnTo>
                      <a:pt x="92" y="537"/>
                    </a:lnTo>
                    <a:lnTo>
                      <a:pt x="92" y="537"/>
                    </a:lnTo>
                    <a:lnTo>
                      <a:pt x="92" y="537"/>
                    </a:lnTo>
                    <a:lnTo>
                      <a:pt x="94" y="537"/>
                    </a:lnTo>
                    <a:lnTo>
                      <a:pt x="94" y="539"/>
                    </a:lnTo>
                    <a:lnTo>
                      <a:pt x="94" y="539"/>
                    </a:lnTo>
                    <a:lnTo>
                      <a:pt x="94" y="539"/>
                    </a:lnTo>
                    <a:lnTo>
                      <a:pt x="94" y="541"/>
                    </a:lnTo>
                    <a:lnTo>
                      <a:pt x="96" y="541"/>
                    </a:lnTo>
                    <a:lnTo>
                      <a:pt x="96" y="542"/>
                    </a:lnTo>
                    <a:lnTo>
                      <a:pt x="96" y="542"/>
                    </a:lnTo>
                    <a:lnTo>
                      <a:pt x="96" y="542"/>
                    </a:lnTo>
                    <a:lnTo>
                      <a:pt x="98" y="544"/>
                    </a:lnTo>
                    <a:lnTo>
                      <a:pt x="98" y="544"/>
                    </a:lnTo>
                    <a:lnTo>
                      <a:pt x="98" y="544"/>
                    </a:lnTo>
                    <a:lnTo>
                      <a:pt x="98" y="544"/>
                    </a:lnTo>
                    <a:lnTo>
                      <a:pt x="98" y="546"/>
                    </a:lnTo>
                    <a:lnTo>
                      <a:pt x="99" y="546"/>
                    </a:lnTo>
                    <a:lnTo>
                      <a:pt x="99" y="546"/>
                    </a:lnTo>
                    <a:lnTo>
                      <a:pt x="99" y="546"/>
                    </a:lnTo>
                    <a:lnTo>
                      <a:pt x="101" y="548"/>
                    </a:lnTo>
                    <a:lnTo>
                      <a:pt x="101" y="548"/>
                    </a:lnTo>
                    <a:lnTo>
                      <a:pt x="103" y="546"/>
                    </a:lnTo>
                    <a:lnTo>
                      <a:pt x="103" y="546"/>
                    </a:lnTo>
                    <a:lnTo>
                      <a:pt x="103" y="546"/>
                    </a:lnTo>
                    <a:lnTo>
                      <a:pt x="105" y="546"/>
                    </a:lnTo>
                    <a:lnTo>
                      <a:pt x="105" y="546"/>
                    </a:lnTo>
                    <a:lnTo>
                      <a:pt x="105" y="546"/>
                    </a:lnTo>
                    <a:lnTo>
                      <a:pt x="105" y="546"/>
                    </a:lnTo>
                    <a:lnTo>
                      <a:pt x="105" y="546"/>
                    </a:lnTo>
                    <a:lnTo>
                      <a:pt x="105" y="546"/>
                    </a:lnTo>
                    <a:lnTo>
                      <a:pt x="105" y="546"/>
                    </a:lnTo>
                    <a:lnTo>
                      <a:pt x="105" y="546"/>
                    </a:lnTo>
                    <a:lnTo>
                      <a:pt x="105" y="546"/>
                    </a:lnTo>
                    <a:lnTo>
                      <a:pt x="105" y="544"/>
                    </a:lnTo>
                    <a:lnTo>
                      <a:pt x="107" y="544"/>
                    </a:lnTo>
                    <a:lnTo>
                      <a:pt x="107" y="544"/>
                    </a:lnTo>
                    <a:lnTo>
                      <a:pt x="107" y="544"/>
                    </a:lnTo>
                    <a:lnTo>
                      <a:pt x="107" y="544"/>
                    </a:lnTo>
                    <a:lnTo>
                      <a:pt x="107" y="542"/>
                    </a:lnTo>
                    <a:lnTo>
                      <a:pt x="107" y="542"/>
                    </a:lnTo>
                    <a:lnTo>
                      <a:pt x="109" y="541"/>
                    </a:lnTo>
                    <a:lnTo>
                      <a:pt x="109" y="541"/>
                    </a:lnTo>
                    <a:lnTo>
                      <a:pt x="109" y="539"/>
                    </a:lnTo>
                    <a:lnTo>
                      <a:pt x="109" y="539"/>
                    </a:lnTo>
                    <a:lnTo>
                      <a:pt x="109" y="537"/>
                    </a:lnTo>
                    <a:lnTo>
                      <a:pt x="109" y="537"/>
                    </a:lnTo>
                    <a:lnTo>
                      <a:pt x="109" y="537"/>
                    </a:lnTo>
                    <a:lnTo>
                      <a:pt x="109" y="537"/>
                    </a:lnTo>
                    <a:lnTo>
                      <a:pt x="109" y="535"/>
                    </a:lnTo>
                    <a:lnTo>
                      <a:pt x="109" y="535"/>
                    </a:lnTo>
                    <a:lnTo>
                      <a:pt x="110" y="535"/>
                    </a:lnTo>
                    <a:lnTo>
                      <a:pt x="110" y="535"/>
                    </a:lnTo>
                    <a:lnTo>
                      <a:pt x="110" y="535"/>
                    </a:lnTo>
                    <a:lnTo>
                      <a:pt x="110" y="535"/>
                    </a:lnTo>
                    <a:lnTo>
                      <a:pt x="110" y="535"/>
                    </a:lnTo>
                    <a:lnTo>
                      <a:pt x="112" y="537"/>
                    </a:lnTo>
                    <a:lnTo>
                      <a:pt x="112" y="537"/>
                    </a:lnTo>
                    <a:lnTo>
                      <a:pt x="112" y="539"/>
                    </a:lnTo>
                    <a:lnTo>
                      <a:pt x="114" y="539"/>
                    </a:lnTo>
                    <a:lnTo>
                      <a:pt x="114" y="541"/>
                    </a:lnTo>
                    <a:lnTo>
                      <a:pt x="114" y="541"/>
                    </a:lnTo>
                    <a:lnTo>
                      <a:pt x="114" y="541"/>
                    </a:lnTo>
                    <a:lnTo>
                      <a:pt x="114" y="541"/>
                    </a:lnTo>
                    <a:lnTo>
                      <a:pt x="114" y="542"/>
                    </a:lnTo>
                    <a:lnTo>
                      <a:pt x="116" y="542"/>
                    </a:lnTo>
                    <a:lnTo>
                      <a:pt x="116" y="542"/>
                    </a:lnTo>
                    <a:lnTo>
                      <a:pt x="116" y="542"/>
                    </a:lnTo>
                    <a:lnTo>
                      <a:pt x="118" y="542"/>
                    </a:lnTo>
                    <a:lnTo>
                      <a:pt x="118" y="542"/>
                    </a:lnTo>
                    <a:lnTo>
                      <a:pt x="118" y="544"/>
                    </a:lnTo>
                    <a:lnTo>
                      <a:pt x="118" y="544"/>
                    </a:lnTo>
                    <a:lnTo>
                      <a:pt x="118" y="544"/>
                    </a:lnTo>
                    <a:lnTo>
                      <a:pt x="118" y="544"/>
                    </a:lnTo>
                    <a:lnTo>
                      <a:pt x="118" y="546"/>
                    </a:lnTo>
                    <a:lnTo>
                      <a:pt x="118" y="546"/>
                    </a:lnTo>
                    <a:lnTo>
                      <a:pt x="119" y="546"/>
                    </a:lnTo>
                    <a:lnTo>
                      <a:pt x="119" y="546"/>
                    </a:lnTo>
                    <a:lnTo>
                      <a:pt x="119" y="546"/>
                    </a:lnTo>
                    <a:lnTo>
                      <a:pt x="119" y="546"/>
                    </a:lnTo>
                    <a:lnTo>
                      <a:pt x="119" y="548"/>
                    </a:lnTo>
                    <a:lnTo>
                      <a:pt x="121" y="548"/>
                    </a:lnTo>
                    <a:lnTo>
                      <a:pt x="121" y="548"/>
                    </a:lnTo>
                    <a:lnTo>
                      <a:pt x="121" y="550"/>
                    </a:lnTo>
                    <a:lnTo>
                      <a:pt x="119" y="550"/>
                    </a:lnTo>
                    <a:lnTo>
                      <a:pt x="119" y="550"/>
                    </a:lnTo>
                    <a:lnTo>
                      <a:pt x="119" y="550"/>
                    </a:lnTo>
                    <a:lnTo>
                      <a:pt x="119" y="550"/>
                    </a:lnTo>
                    <a:lnTo>
                      <a:pt x="119" y="550"/>
                    </a:lnTo>
                    <a:lnTo>
                      <a:pt x="119" y="551"/>
                    </a:lnTo>
                    <a:lnTo>
                      <a:pt x="119" y="551"/>
                    </a:lnTo>
                    <a:lnTo>
                      <a:pt x="119" y="551"/>
                    </a:lnTo>
                    <a:lnTo>
                      <a:pt x="121" y="551"/>
                    </a:lnTo>
                    <a:lnTo>
                      <a:pt x="121" y="551"/>
                    </a:lnTo>
                    <a:lnTo>
                      <a:pt x="121" y="553"/>
                    </a:lnTo>
                    <a:lnTo>
                      <a:pt x="123" y="553"/>
                    </a:lnTo>
                    <a:lnTo>
                      <a:pt x="123" y="553"/>
                    </a:lnTo>
                    <a:lnTo>
                      <a:pt x="125" y="553"/>
                    </a:lnTo>
                    <a:lnTo>
                      <a:pt x="125" y="553"/>
                    </a:lnTo>
                    <a:lnTo>
                      <a:pt x="125" y="553"/>
                    </a:lnTo>
                    <a:lnTo>
                      <a:pt x="125" y="553"/>
                    </a:lnTo>
                    <a:lnTo>
                      <a:pt x="127" y="553"/>
                    </a:lnTo>
                    <a:lnTo>
                      <a:pt x="128" y="553"/>
                    </a:lnTo>
                    <a:lnTo>
                      <a:pt x="128" y="553"/>
                    </a:lnTo>
                    <a:lnTo>
                      <a:pt x="128" y="551"/>
                    </a:lnTo>
                    <a:lnTo>
                      <a:pt x="128" y="551"/>
                    </a:lnTo>
                    <a:lnTo>
                      <a:pt x="128" y="551"/>
                    </a:lnTo>
                    <a:lnTo>
                      <a:pt x="128" y="551"/>
                    </a:lnTo>
                    <a:lnTo>
                      <a:pt x="128" y="550"/>
                    </a:lnTo>
                    <a:lnTo>
                      <a:pt x="128" y="550"/>
                    </a:lnTo>
                    <a:lnTo>
                      <a:pt x="130" y="550"/>
                    </a:lnTo>
                    <a:lnTo>
                      <a:pt x="130" y="550"/>
                    </a:lnTo>
                    <a:lnTo>
                      <a:pt x="130" y="550"/>
                    </a:lnTo>
                    <a:lnTo>
                      <a:pt x="130" y="550"/>
                    </a:lnTo>
                    <a:lnTo>
                      <a:pt x="132" y="550"/>
                    </a:lnTo>
                    <a:lnTo>
                      <a:pt x="132" y="550"/>
                    </a:lnTo>
                    <a:lnTo>
                      <a:pt x="132" y="551"/>
                    </a:lnTo>
                    <a:lnTo>
                      <a:pt x="132" y="551"/>
                    </a:lnTo>
                    <a:lnTo>
                      <a:pt x="132" y="551"/>
                    </a:lnTo>
                    <a:lnTo>
                      <a:pt x="132" y="551"/>
                    </a:lnTo>
                    <a:lnTo>
                      <a:pt x="132" y="551"/>
                    </a:lnTo>
                    <a:lnTo>
                      <a:pt x="134" y="551"/>
                    </a:lnTo>
                    <a:lnTo>
                      <a:pt x="134" y="551"/>
                    </a:lnTo>
                    <a:lnTo>
                      <a:pt x="134" y="553"/>
                    </a:lnTo>
                    <a:lnTo>
                      <a:pt x="136" y="553"/>
                    </a:lnTo>
                    <a:lnTo>
                      <a:pt x="136" y="553"/>
                    </a:lnTo>
                    <a:lnTo>
                      <a:pt x="137" y="553"/>
                    </a:lnTo>
                    <a:lnTo>
                      <a:pt x="137" y="553"/>
                    </a:lnTo>
                    <a:lnTo>
                      <a:pt x="139" y="553"/>
                    </a:lnTo>
                    <a:lnTo>
                      <a:pt x="139" y="553"/>
                    </a:lnTo>
                    <a:lnTo>
                      <a:pt x="139" y="555"/>
                    </a:lnTo>
                    <a:lnTo>
                      <a:pt x="141" y="555"/>
                    </a:lnTo>
                    <a:lnTo>
                      <a:pt x="141" y="555"/>
                    </a:lnTo>
                    <a:lnTo>
                      <a:pt x="141" y="555"/>
                    </a:lnTo>
                    <a:lnTo>
                      <a:pt x="143" y="555"/>
                    </a:lnTo>
                    <a:lnTo>
                      <a:pt x="143" y="555"/>
                    </a:lnTo>
                    <a:lnTo>
                      <a:pt x="143" y="555"/>
                    </a:lnTo>
                    <a:lnTo>
                      <a:pt x="145" y="555"/>
                    </a:lnTo>
                    <a:lnTo>
                      <a:pt x="145" y="557"/>
                    </a:lnTo>
                    <a:lnTo>
                      <a:pt x="145" y="557"/>
                    </a:lnTo>
                    <a:lnTo>
                      <a:pt x="145" y="557"/>
                    </a:lnTo>
                    <a:lnTo>
                      <a:pt x="147" y="557"/>
                    </a:lnTo>
                    <a:lnTo>
                      <a:pt x="147" y="555"/>
                    </a:lnTo>
                    <a:lnTo>
                      <a:pt x="147" y="555"/>
                    </a:lnTo>
                    <a:lnTo>
                      <a:pt x="148" y="555"/>
                    </a:lnTo>
                    <a:lnTo>
                      <a:pt x="148" y="555"/>
                    </a:lnTo>
                    <a:lnTo>
                      <a:pt x="148" y="555"/>
                    </a:lnTo>
                    <a:lnTo>
                      <a:pt x="148" y="555"/>
                    </a:lnTo>
                    <a:lnTo>
                      <a:pt x="148" y="555"/>
                    </a:lnTo>
                    <a:lnTo>
                      <a:pt x="150" y="555"/>
                    </a:lnTo>
                    <a:lnTo>
                      <a:pt x="150" y="555"/>
                    </a:lnTo>
                    <a:lnTo>
                      <a:pt x="150" y="555"/>
                    </a:lnTo>
                    <a:lnTo>
                      <a:pt x="150" y="553"/>
                    </a:lnTo>
                    <a:lnTo>
                      <a:pt x="148" y="553"/>
                    </a:lnTo>
                    <a:lnTo>
                      <a:pt x="148" y="553"/>
                    </a:lnTo>
                    <a:lnTo>
                      <a:pt x="148" y="553"/>
                    </a:lnTo>
                    <a:lnTo>
                      <a:pt x="148" y="553"/>
                    </a:lnTo>
                    <a:lnTo>
                      <a:pt x="148" y="553"/>
                    </a:lnTo>
                    <a:lnTo>
                      <a:pt x="148" y="553"/>
                    </a:lnTo>
                    <a:lnTo>
                      <a:pt x="148" y="553"/>
                    </a:lnTo>
                    <a:lnTo>
                      <a:pt x="148" y="553"/>
                    </a:lnTo>
                    <a:lnTo>
                      <a:pt x="148" y="553"/>
                    </a:lnTo>
                    <a:lnTo>
                      <a:pt x="148" y="551"/>
                    </a:lnTo>
                    <a:lnTo>
                      <a:pt x="148" y="551"/>
                    </a:lnTo>
                    <a:lnTo>
                      <a:pt x="150" y="551"/>
                    </a:lnTo>
                    <a:lnTo>
                      <a:pt x="150" y="551"/>
                    </a:lnTo>
                    <a:lnTo>
                      <a:pt x="150" y="550"/>
                    </a:lnTo>
                    <a:lnTo>
                      <a:pt x="150" y="550"/>
                    </a:lnTo>
                    <a:lnTo>
                      <a:pt x="150" y="550"/>
                    </a:lnTo>
                    <a:lnTo>
                      <a:pt x="150" y="548"/>
                    </a:lnTo>
                    <a:lnTo>
                      <a:pt x="150" y="548"/>
                    </a:lnTo>
                    <a:lnTo>
                      <a:pt x="152" y="548"/>
                    </a:lnTo>
                    <a:lnTo>
                      <a:pt x="152" y="548"/>
                    </a:lnTo>
                    <a:lnTo>
                      <a:pt x="152" y="546"/>
                    </a:lnTo>
                    <a:lnTo>
                      <a:pt x="152" y="546"/>
                    </a:lnTo>
                    <a:lnTo>
                      <a:pt x="150" y="546"/>
                    </a:lnTo>
                    <a:lnTo>
                      <a:pt x="150" y="546"/>
                    </a:lnTo>
                    <a:lnTo>
                      <a:pt x="150" y="544"/>
                    </a:lnTo>
                    <a:lnTo>
                      <a:pt x="150" y="544"/>
                    </a:lnTo>
                    <a:lnTo>
                      <a:pt x="150" y="544"/>
                    </a:lnTo>
                    <a:lnTo>
                      <a:pt x="150" y="544"/>
                    </a:lnTo>
                    <a:lnTo>
                      <a:pt x="148" y="542"/>
                    </a:lnTo>
                    <a:lnTo>
                      <a:pt x="148" y="542"/>
                    </a:lnTo>
                    <a:lnTo>
                      <a:pt x="148" y="542"/>
                    </a:lnTo>
                    <a:lnTo>
                      <a:pt x="148" y="542"/>
                    </a:lnTo>
                    <a:lnTo>
                      <a:pt x="148" y="541"/>
                    </a:lnTo>
                    <a:lnTo>
                      <a:pt x="148" y="541"/>
                    </a:lnTo>
                    <a:lnTo>
                      <a:pt x="148" y="541"/>
                    </a:lnTo>
                    <a:lnTo>
                      <a:pt x="147" y="541"/>
                    </a:lnTo>
                    <a:lnTo>
                      <a:pt x="147" y="539"/>
                    </a:lnTo>
                    <a:lnTo>
                      <a:pt x="147" y="539"/>
                    </a:lnTo>
                    <a:lnTo>
                      <a:pt x="145" y="539"/>
                    </a:lnTo>
                    <a:lnTo>
                      <a:pt x="145" y="537"/>
                    </a:lnTo>
                    <a:lnTo>
                      <a:pt x="145" y="537"/>
                    </a:lnTo>
                    <a:lnTo>
                      <a:pt x="145" y="535"/>
                    </a:lnTo>
                    <a:lnTo>
                      <a:pt x="145" y="535"/>
                    </a:lnTo>
                    <a:lnTo>
                      <a:pt x="145" y="535"/>
                    </a:lnTo>
                    <a:lnTo>
                      <a:pt x="145" y="535"/>
                    </a:lnTo>
                    <a:lnTo>
                      <a:pt x="143" y="535"/>
                    </a:lnTo>
                    <a:lnTo>
                      <a:pt x="143" y="533"/>
                    </a:lnTo>
                    <a:lnTo>
                      <a:pt x="143" y="533"/>
                    </a:lnTo>
                    <a:lnTo>
                      <a:pt x="143" y="533"/>
                    </a:lnTo>
                    <a:lnTo>
                      <a:pt x="143" y="533"/>
                    </a:lnTo>
                    <a:lnTo>
                      <a:pt x="141" y="531"/>
                    </a:lnTo>
                    <a:lnTo>
                      <a:pt x="139" y="531"/>
                    </a:lnTo>
                    <a:lnTo>
                      <a:pt x="139" y="531"/>
                    </a:lnTo>
                    <a:lnTo>
                      <a:pt x="139" y="531"/>
                    </a:lnTo>
                    <a:lnTo>
                      <a:pt x="139" y="531"/>
                    </a:lnTo>
                    <a:lnTo>
                      <a:pt x="139" y="531"/>
                    </a:lnTo>
                    <a:lnTo>
                      <a:pt x="139" y="528"/>
                    </a:lnTo>
                    <a:lnTo>
                      <a:pt x="139" y="528"/>
                    </a:lnTo>
                    <a:lnTo>
                      <a:pt x="139" y="526"/>
                    </a:lnTo>
                    <a:lnTo>
                      <a:pt x="139" y="526"/>
                    </a:lnTo>
                    <a:lnTo>
                      <a:pt x="139" y="526"/>
                    </a:lnTo>
                    <a:lnTo>
                      <a:pt x="141" y="526"/>
                    </a:lnTo>
                    <a:lnTo>
                      <a:pt x="141" y="524"/>
                    </a:lnTo>
                    <a:lnTo>
                      <a:pt x="139" y="524"/>
                    </a:lnTo>
                    <a:lnTo>
                      <a:pt x="139" y="524"/>
                    </a:lnTo>
                    <a:lnTo>
                      <a:pt x="139" y="524"/>
                    </a:lnTo>
                    <a:lnTo>
                      <a:pt x="139" y="524"/>
                    </a:lnTo>
                    <a:lnTo>
                      <a:pt x="139" y="524"/>
                    </a:lnTo>
                    <a:lnTo>
                      <a:pt x="139" y="524"/>
                    </a:lnTo>
                    <a:lnTo>
                      <a:pt x="137" y="524"/>
                    </a:lnTo>
                    <a:lnTo>
                      <a:pt x="137" y="522"/>
                    </a:lnTo>
                    <a:lnTo>
                      <a:pt x="137" y="522"/>
                    </a:lnTo>
                    <a:lnTo>
                      <a:pt x="136" y="522"/>
                    </a:lnTo>
                    <a:lnTo>
                      <a:pt x="136" y="522"/>
                    </a:lnTo>
                    <a:lnTo>
                      <a:pt x="136" y="521"/>
                    </a:lnTo>
                    <a:lnTo>
                      <a:pt x="136" y="521"/>
                    </a:lnTo>
                    <a:lnTo>
                      <a:pt x="136" y="521"/>
                    </a:lnTo>
                    <a:lnTo>
                      <a:pt x="134" y="519"/>
                    </a:lnTo>
                    <a:lnTo>
                      <a:pt x="134" y="519"/>
                    </a:lnTo>
                    <a:lnTo>
                      <a:pt x="134" y="519"/>
                    </a:lnTo>
                    <a:lnTo>
                      <a:pt x="134" y="519"/>
                    </a:lnTo>
                    <a:lnTo>
                      <a:pt x="134" y="519"/>
                    </a:lnTo>
                    <a:lnTo>
                      <a:pt x="132" y="517"/>
                    </a:lnTo>
                    <a:lnTo>
                      <a:pt x="132" y="517"/>
                    </a:lnTo>
                    <a:lnTo>
                      <a:pt x="132" y="517"/>
                    </a:lnTo>
                    <a:lnTo>
                      <a:pt x="132" y="517"/>
                    </a:lnTo>
                    <a:lnTo>
                      <a:pt x="132" y="517"/>
                    </a:lnTo>
                    <a:lnTo>
                      <a:pt x="132" y="517"/>
                    </a:lnTo>
                    <a:lnTo>
                      <a:pt x="132" y="515"/>
                    </a:lnTo>
                    <a:lnTo>
                      <a:pt x="132" y="515"/>
                    </a:lnTo>
                    <a:lnTo>
                      <a:pt x="132" y="515"/>
                    </a:lnTo>
                    <a:lnTo>
                      <a:pt x="132" y="513"/>
                    </a:lnTo>
                    <a:lnTo>
                      <a:pt x="132" y="513"/>
                    </a:lnTo>
                    <a:lnTo>
                      <a:pt x="132" y="513"/>
                    </a:lnTo>
                    <a:lnTo>
                      <a:pt x="132" y="513"/>
                    </a:lnTo>
                    <a:lnTo>
                      <a:pt x="132" y="513"/>
                    </a:lnTo>
                    <a:lnTo>
                      <a:pt x="132" y="513"/>
                    </a:lnTo>
                    <a:lnTo>
                      <a:pt x="134" y="512"/>
                    </a:lnTo>
                    <a:lnTo>
                      <a:pt x="134" y="512"/>
                    </a:lnTo>
                    <a:lnTo>
                      <a:pt x="134" y="510"/>
                    </a:lnTo>
                    <a:lnTo>
                      <a:pt x="134" y="510"/>
                    </a:lnTo>
                    <a:lnTo>
                      <a:pt x="134" y="508"/>
                    </a:lnTo>
                    <a:lnTo>
                      <a:pt x="134" y="508"/>
                    </a:lnTo>
                    <a:lnTo>
                      <a:pt x="134" y="508"/>
                    </a:lnTo>
                    <a:lnTo>
                      <a:pt x="134" y="506"/>
                    </a:lnTo>
                    <a:lnTo>
                      <a:pt x="134" y="506"/>
                    </a:lnTo>
                    <a:lnTo>
                      <a:pt x="134" y="506"/>
                    </a:lnTo>
                    <a:lnTo>
                      <a:pt x="134" y="506"/>
                    </a:lnTo>
                    <a:lnTo>
                      <a:pt x="134" y="506"/>
                    </a:lnTo>
                    <a:lnTo>
                      <a:pt x="134" y="504"/>
                    </a:lnTo>
                    <a:lnTo>
                      <a:pt x="134" y="504"/>
                    </a:lnTo>
                    <a:lnTo>
                      <a:pt x="134" y="504"/>
                    </a:lnTo>
                    <a:lnTo>
                      <a:pt x="134" y="503"/>
                    </a:lnTo>
                    <a:lnTo>
                      <a:pt x="134" y="503"/>
                    </a:lnTo>
                    <a:lnTo>
                      <a:pt x="134" y="503"/>
                    </a:lnTo>
                    <a:lnTo>
                      <a:pt x="134" y="503"/>
                    </a:lnTo>
                    <a:lnTo>
                      <a:pt x="132" y="503"/>
                    </a:lnTo>
                    <a:lnTo>
                      <a:pt x="130" y="501"/>
                    </a:lnTo>
                    <a:lnTo>
                      <a:pt x="130" y="501"/>
                    </a:lnTo>
                    <a:lnTo>
                      <a:pt x="130" y="501"/>
                    </a:lnTo>
                    <a:lnTo>
                      <a:pt x="130" y="499"/>
                    </a:lnTo>
                    <a:lnTo>
                      <a:pt x="130" y="499"/>
                    </a:lnTo>
                    <a:lnTo>
                      <a:pt x="130" y="499"/>
                    </a:lnTo>
                    <a:lnTo>
                      <a:pt x="128" y="499"/>
                    </a:lnTo>
                    <a:lnTo>
                      <a:pt x="128" y="499"/>
                    </a:lnTo>
                    <a:lnTo>
                      <a:pt x="128" y="497"/>
                    </a:lnTo>
                    <a:lnTo>
                      <a:pt x="128" y="497"/>
                    </a:lnTo>
                    <a:lnTo>
                      <a:pt x="128" y="497"/>
                    </a:lnTo>
                    <a:lnTo>
                      <a:pt x="128" y="495"/>
                    </a:lnTo>
                    <a:lnTo>
                      <a:pt x="128" y="495"/>
                    </a:lnTo>
                    <a:lnTo>
                      <a:pt x="127" y="495"/>
                    </a:lnTo>
                    <a:lnTo>
                      <a:pt x="127" y="493"/>
                    </a:lnTo>
                    <a:lnTo>
                      <a:pt x="127" y="493"/>
                    </a:lnTo>
                    <a:lnTo>
                      <a:pt x="125" y="492"/>
                    </a:lnTo>
                    <a:lnTo>
                      <a:pt x="125" y="492"/>
                    </a:lnTo>
                    <a:lnTo>
                      <a:pt x="125" y="492"/>
                    </a:lnTo>
                    <a:lnTo>
                      <a:pt x="125" y="492"/>
                    </a:lnTo>
                    <a:lnTo>
                      <a:pt x="125" y="490"/>
                    </a:lnTo>
                    <a:lnTo>
                      <a:pt x="125" y="490"/>
                    </a:lnTo>
                    <a:lnTo>
                      <a:pt x="125" y="490"/>
                    </a:lnTo>
                    <a:lnTo>
                      <a:pt x="125" y="490"/>
                    </a:lnTo>
                    <a:lnTo>
                      <a:pt x="123" y="490"/>
                    </a:lnTo>
                    <a:lnTo>
                      <a:pt x="123" y="488"/>
                    </a:lnTo>
                    <a:lnTo>
                      <a:pt x="123" y="490"/>
                    </a:lnTo>
                    <a:lnTo>
                      <a:pt x="123" y="488"/>
                    </a:lnTo>
                    <a:lnTo>
                      <a:pt x="121" y="488"/>
                    </a:lnTo>
                    <a:lnTo>
                      <a:pt x="121" y="488"/>
                    </a:lnTo>
                    <a:lnTo>
                      <a:pt x="121" y="488"/>
                    </a:lnTo>
                    <a:lnTo>
                      <a:pt x="119" y="488"/>
                    </a:lnTo>
                    <a:lnTo>
                      <a:pt x="119" y="488"/>
                    </a:lnTo>
                    <a:lnTo>
                      <a:pt x="119" y="488"/>
                    </a:lnTo>
                    <a:lnTo>
                      <a:pt x="118" y="488"/>
                    </a:lnTo>
                    <a:lnTo>
                      <a:pt x="118" y="488"/>
                    </a:lnTo>
                    <a:lnTo>
                      <a:pt x="118" y="488"/>
                    </a:lnTo>
                    <a:lnTo>
                      <a:pt x="118" y="488"/>
                    </a:lnTo>
                    <a:lnTo>
                      <a:pt x="116" y="488"/>
                    </a:lnTo>
                    <a:lnTo>
                      <a:pt x="116" y="488"/>
                    </a:lnTo>
                    <a:lnTo>
                      <a:pt x="114" y="488"/>
                    </a:lnTo>
                    <a:lnTo>
                      <a:pt x="114" y="488"/>
                    </a:lnTo>
                    <a:lnTo>
                      <a:pt x="114" y="488"/>
                    </a:lnTo>
                    <a:lnTo>
                      <a:pt x="114" y="488"/>
                    </a:lnTo>
                    <a:lnTo>
                      <a:pt x="114" y="486"/>
                    </a:lnTo>
                    <a:lnTo>
                      <a:pt x="114" y="486"/>
                    </a:lnTo>
                    <a:lnTo>
                      <a:pt x="112" y="486"/>
                    </a:lnTo>
                    <a:lnTo>
                      <a:pt x="112" y="486"/>
                    </a:lnTo>
                    <a:lnTo>
                      <a:pt x="110" y="486"/>
                    </a:lnTo>
                    <a:lnTo>
                      <a:pt x="110" y="486"/>
                    </a:lnTo>
                    <a:lnTo>
                      <a:pt x="110" y="486"/>
                    </a:lnTo>
                    <a:lnTo>
                      <a:pt x="110" y="488"/>
                    </a:lnTo>
                    <a:lnTo>
                      <a:pt x="109" y="488"/>
                    </a:lnTo>
                    <a:lnTo>
                      <a:pt x="109" y="488"/>
                    </a:lnTo>
                    <a:lnTo>
                      <a:pt x="107" y="488"/>
                    </a:lnTo>
                    <a:lnTo>
                      <a:pt x="107" y="490"/>
                    </a:lnTo>
                    <a:lnTo>
                      <a:pt x="107" y="490"/>
                    </a:lnTo>
                    <a:lnTo>
                      <a:pt x="107" y="490"/>
                    </a:lnTo>
                    <a:lnTo>
                      <a:pt x="105" y="490"/>
                    </a:lnTo>
                    <a:lnTo>
                      <a:pt x="103" y="490"/>
                    </a:lnTo>
                    <a:lnTo>
                      <a:pt x="103" y="490"/>
                    </a:lnTo>
                    <a:lnTo>
                      <a:pt x="101" y="490"/>
                    </a:lnTo>
                    <a:lnTo>
                      <a:pt x="101" y="490"/>
                    </a:lnTo>
                    <a:lnTo>
                      <a:pt x="99" y="490"/>
                    </a:lnTo>
                    <a:lnTo>
                      <a:pt x="99" y="490"/>
                    </a:lnTo>
                    <a:lnTo>
                      <a:pt x="98" y="490"/>
                    </a:lnTo>
                    <a:lnTo>
                      <a:pt x="98" y="488"/>
                    </a:lnTo>
                    <a:lnTo>
                      <a:pt x="98" y="488"/>
                    </a:lnTo>
                    <a:lnTo>
                      <a:pt x="98" y="488"/>
                    </a:lnTo>
                    <a:lnTo>
                      <a:pt x="96" y="488"/>
                    </a:lnTo>
                    <a:lnTo>
                      <a:pt x="96" y="488"/>
                    </a:lnTo>
                    <a:lnTo>
                      <a:pt x="94" y="488"/>
                    </a:lnTo>
                    <a:lnTo>
                      <a:pt x="94" y="488"/>
                    </a:lnTo>
                    <a:lnTo>
                      <a:pt x="92" y="488"/>
                    </a:lnTo>
                    <a:lnTo>
                      <a:pt x="92" y="488"/>
                    </a:lnTo>
                    <a:lnTo>
                      <a:pt x="90" y="488"/>
                    </a:lnTo>
                    <a:lnTo>
                      <a:pt x="90" y="486"/>
                    </a:lnTo>
                    <a:lnTo>
                      <a:pt x="89" y="486"/>
                    </a:lnTo>
                    <a:lnTo>
                      <a:pt x="89" y="486"/>
                    </a:lnTo>
                    <a:lnTo>
                      <a:pt x="89" y="486"/>
                    </a:lnTo>
                    <a:lnTo>
                      <a:pt x="89" y="486"/>
                    </a:lnTo>
                    <a:lnTo>
                      <a:pt x="87" y="486"/>
                    </a:lnTo>
                    <a:lnTo>
                      <a:pt x="87" y="488"/>
                    </a:lnTo>
                    <a:lnTo>
                      <a:pt x="87" y="488"/>
                    </a:lnTo>
                    <a:lnTo>
                      <a:pt x="87" y="488"/>
                    </a:lnTo>
                    <a:lnTo>
                      <a:pt x="87" y="488"/>
                    </a:lnTo>
                    <a:lnTo>
                      <a:pt x="85" y="488"/>
                    </a:lnTo>
                    <a:lnTo>
                      <a:pt x="85" y="488"/>
                    </a:lnTo>
                    <a:lnTo>
                      <a:pt x="83" y="488"/>
                    </a:lnTo>
                    <a:lnTo>
                      <a:pt x="83" y="488"/>
                    </a:lnTo>
                    <a:lnTo>
                      <a:pt x="83" y="486"/>
                    </a:lnTo>
                    <a:lnTo>
                      <a:pt x="81" y="486"/>
                    </a:lnTo>
                    <a:lnTo>
                      <a:pt x="81" y="486"/>
                    </a:lnTo>
                    <a:lnTo>
                      <a:pt x="81" y="486"/>
                    </a:lnTo>
                    <a:lnTo>
                      <a:pt x="80" y="486"/>
                    </a:lnTo>
                    <a:lnTo>
                      <a:pt x="80" y="486"/>
                    </a:lnTo>
                    <a:lnTo>
                      <a:pt x="80" y="486"/>
                    </a:lnTo>
                    <a:lnTo>
                      <a:pt x="80" y="484"/>
                    </a:lnTo>
                    <a:lnTo>
                      <a:pt x="80" y="484"/>
                    </a:lnTo>
                    <a:lnTo>
                      <a:pt x="80" y="484"/>
                    </a:lnTo>
                    <a:lnTo>
                      <a:pt x="80" y="484"/>
                    </a:lnTo>
                    <a:lnTo>
                      <a:pt x="78" y="483"/>
                    </a:lnTo>
                    <a:lnTo>
                      <a:pt x="78" y="481"/>
                    </a:lnTo>
                    <a:lnTo>
                      <a:pt x="78" y="481"/>
                    </a:lnTo>
                    <a:lnTo>
                      <a:pt x="78" y="481"/>
                    </a:lnTo>
                    <a:lnTo>
                      <a:pt x="80" y="481"/>
                    </a:lnTo>
                    <a:lnTo>
                      <a:pt x="80" y="481"/>
                    </a:lnTo>
                    <a:lnTo>
                      <a:pt x="78" y="479"/>
                    </a:lnTo>
                    <a:lnTo>
                      <a:pt x="78" y="479"/>
                    </a:lnTo>
                    <a:lnTo>
                      <a:pt x="78" y="479"/>
                    </a:lnTo>
                    <a:lnTo>
                      <a:pt x="80" y="479"/>
                    </a:lnTo>
                    <a:lnTo>
                      <a:pt x="80" y="479"/>
                    </a:lnTo>
                    <a:lnTo>
                      <a:pt x="81" y="479"/>
                    </a:lnTo>
                    <a:lnTo>
                      <a:pt x="85" y="479"/>
                    </a:lnTo>
                    <a:lnTo>
                      <a:pt x="89" y="479"/>
                    </a:lnTo>
                    <a:lnTo>
                      <a:pt x="90" y="479"/>
                    </a:lnTo>
                    <a:lnTo>
                      <a:pt x="92" y="477"/>
                    </a:lnTo>
                    <a:lnTo>
                      <a:pt x="94" y="475"/>
                    </a:lnTo>
                    <a:lnTo>
                      <a:pt x="96" y="474"/>
                    </a:lnTo>
                    <a:lnTo>
                      <a:pt x="96" y="472"/>
                    </a:lnTo>
                    <a:lnTo>
                      <a:pt x="96" y="472"/>
                    </a:lnTo>
                    <a:lnTo>
                      <a:pt x="96" y="472"/>
                    </a:lnTo>
                    <a:lnTo>
                      <a:pt x="96" y="470"/>
                    </a:lnTo>
                    <a:lnTo>
                      <a:pt x="94" y="468"/>
                    </a:lnTo>
                    <a:lnTo>
                      <a:pt x="92" y="466"/>
                    </a:lnTo>
                    <a:lnTo>
                      <a:pt x="89" y="463"/>
                    </a:lnTo>
                    <a:lnTo>
                      <a:pt x="89" y="461"/>
                    </a:lnTo>
                    <a:lnTo>
                      <a:pt x="87" y="461"/>
                    </a:lnTo>
                    <a:lnTo>
                      <a:pt x="87" y="461"/>
                    </a:lnTo>
                    <a:lnTo>
                      <a:pt x="87" y="459"/>
                    </a:lnTo>
                    <a:lnTo>
                      <a:pt x="87" y="459"/>
                    </a:lnTo>
                    <a:lnTo>
                      <a:pt x="87" y="459"/>
                    </a:lnTo>
                    <a:lnTo>
                      <a:pt x="85" y="459"/>
                    </a:lnTo>
                    <a:lnTo>
                      <a:pt x="85" y="459"/>
                    </a:lnTo>
                    <a:lnTo>
                      <a:pt x="83" y="457"/>
                    </a:lnTo>
                    <a:lnTo>
                      <a:pt x="83" y="457"/>
                    </a:lnTo>
                    <a:lnTo>
                      <a:pt x="80" y="455"/>
                    </a:lnTo>
                    <a:lnTo>
                      <a:pt x="80" y="455"/>
                    </a:lnTo>
                    <a:lnTo>
                      <a:pt x="80" y="454"/>
                    </a:lnTo>
                    <a:lnTo>
                      <a:pt x="80" y="450"/>
                    </a:lnTo>
                    <a:lnTo>
                      <a:pt x="80" y="446"/>
                    </a:lnTo>
                    <a:lnTo>
                      <a:pt x="80" y="445"/>
                    </a:lnTo>
                    <a:lnTo>
                      <a:pt x="81" y="443"/>
                    </a:lnTo>
                    <a:lnTo>
                      <a:pt x="81" y="441"/>
                    </a:lnTo>
                    <a:lnTo>
                      <a:pt x="83" y="441"/>
                    </a:lnTo>
                    <a:lnTo>
                      <a:pt x="85" y="439"/>
                    </a:lnTo>
                    <a:lnTo>
                      <a:pt x="85" y="437"/>
                    </a:lnTo>
                    <a:lnTo>
                      <a:pt x="87" y="437"/>
                    </a:lnTo>
                    <a:lnTo>
                      <a:pt x="87" y="437"/>
                    </a:lnTo>
                    <a:lnTo>
                      <a:pt x="87" y="437"/>
                    </a:lnTo>
                    <a:lnTo>
                      <a:pt x="87" y="436"/>
                    </a:lnTo>
                    <a:lnTo>
                      <a:pt x="87" y="436"/>
                    </a:lnTo>
                    <a:lnTo>
                      <a:pt x="87" y="436"/>
                    </a:lnTo>
                    <a:lnTo>
                      <a:pt x="89" y="436"/>
                    </a:lnTo>
                    <a:lnTo>
                      <a:pt x="89" y="436"/>
                    </a:lnTo>
                    <a:lnTo>
                      <a:pt x="89" y="434"/>
                    </a:lnTo>
                    <a:lnTo>
                      <a:pt x="89" y="434"/>
                    </a:lnTo>
                    <a:lnTo>
                      <a:pt x="89" y="432"/>
                    </a:lnTo>
                    <a:lnTo>
                      <a:pt x="90" y="432"/>
                    </a:lnTo>
                    <a:lnTo>
                      <a:pt x="90" y="432"/>
                    </a:lnTo>
                    <a:lnTo>
                      <a:pt x="92" y="432"/>
                    </a:lnTo>
                    <a:lnTo>
                      <a:pt x="92" y="432"/>
                    </a:lnTo>
                    <a:lnTo>
                      <a:pt x="94" y="434"/>
                    </a:lnTo>
                    <a:lnTo>
                      <a:pt x="94" y="434"/>
                    </a:lnTo>
                    <a:lnTo>
                      <a:pt x="96" y="436"/>
                    </a:lnTo>
                    <a:lnTo>
                      <a:pt x="96" y="436"/>
                    </a:lnTo>
                    <a:lnTo>
                      <a:pt x="98" y="437"/>
                    </a:lnTo>
                    <a:lnTo>
                      <a:pt x="99" y="439"/>
                    </a:lnTo>
                    <a:lnTo>
                      <a:pt x="101" y="439"/>
                    </a:lnTo>
                    <a:lnTo>
                      <a:pt x="105" y="439"/>
                    </a:lnTo>
                    <a:lnTo>
                      <a:pt x="107" y="439"/>
                    </a:lnTo>
                    <a:lnTo>
                      <a:pt x="112" y="439"/>
                    </a:lnTo>
                    <a:lnTo>
                      <a:pt x="116" y="439"/>
                    </a:lnTo>
                    <a:lnTo>
                      <a:pt x="118" y="439"/>
                    </a:lnTo>
                    <a:lnTo>
                      <a:pt x="119" y="437"/>
                    </a:lnTo>
                    <a:lnTo>
                      <a:pt x="119" y="437"/>
                    </a:lnTo>
                    <a:lnTo>
                      <a:pt x="119" y="437"/>
                    </a:lnTo>
                    <a:lnTo>
                      <a:pt x="119" y="437"/>
                    </a:lnTo>
                    <a:lnTo>
                      <a:pt x="121" y="437"/>
                    </a:lnTo>
                    <a:lnTo>
                      <a:pt x="121" y="437"/>
                    </a:lnTo>
                    <a:lnTo>
                      <a:pt x="121" y="437"/>
                    </a:lnTo>
                    <a:lnTo>
                      <a:pt x="123" y="437"/>
                    </a:lnTo>
                    <a:lnTo>
                      <a:pt x="123" y="437"/>
                    </a:lnTo>
                    <a:lnTo>
                      <a:pt x="123" y="437"/>
                    </a:lnTo>
                    <a:lnTo>
                      <a:pt x="125" y="437"/>
                    </a:lnTo>
                    <a:lnTo>
                      <a:pt x="125" y="437"/>
                    </a:lnTo>
                    <a:lnTo>
                      <a:pt x="125" y="437"/>
                    </a:lnTo>
                    <a:lnTo>
                      <a:pt x="127" y="437"/>
                    </a:lnTo>
                    <a:lnTo>
                      <a:pt x="127" y="437"/>
                    </a:lnTo>
                    <a:lnTo>
                      <a:pt x="127" y="437"/>
                    </a:lnTo>
                    <a:lnTo>
                      <a:pt x="127" y="437"/>
                    </a:lnTo>
                    <a:lnTo>
                      <a:pt x="127" y="437"/>
                    </a:lnTo>
                    <a:lnTo>
                      <a:pt x="127" y="437"/>
                    </a:lnTo>
                    <a:lnTo>
                      <a:pt x="128" y="437"/>
                    </a:lnTo>
                    <a:lnTo>
                      <a:pt x="128" y="439"/>
                    </a:lnTo>
                    <a:lnTo>
                      <a:pt x="130" y="441"/>
                    </a:lnTo>
                    <a:lnTo>
                      <a:pt x="132" y="441"/>
                    </a:lnTo>
                    <a:lnTo>
                      <a:pt x="132" y="441"/>
                    </a:lnTo>
                    <a:lnTo>
                      <a:pt x="132" y="441"/>
                    </a:lnTo>
                    <a:lnTo>
                      <a:pt x="134" y="441"/>
                    </a:lnTo>
                    <a:lnTo>
                      <a:pt x="134" y="441"/>
                    </a:lnTo>
                    <a:lnTo>
                      <a:pt x="134" y="441"/>
                    </a:lnTo>
                    <a:lnTo>
                      <a:pt x="134" y="441"/>
                    </a:lnTo>
                    <a:lnTo>
                      <a:pt x="136" y="441"/>
                    </a:lnTo>
                    <a:lnTo>
                      <a:pt x="136" y="441"/>
                    </a:lnTo>
                    <a:lnTo>
                      <a:pt x="136" y="441"/>
                    </a:lnTo>
                    <a:lnTo>
                      <a:pt x="137" y="441"/>
                    </a:lnTo>
                    <a:lnTo>
                      <a:pt x="137" y="441"/>
                    </a:lnTo>
                    <a:lnTo>
                      <a:pt x="137" y="441"/>
                    </a:lnTo>
                    <a:lnTo>
                      <a:pt x="139" y="441"/>
                    </a:lnTo>
                    <a:lnTo>
                      <a:pt x="139" y="441"/>
                    </a:lnTo>
                    <a:lnTo>
                      <a:pt x="139" y="441"/>
                    </a:lnTo>
                    <a:lnTo>
                      <a:pt x="139" y="441"/>
                    </a:lnTo>
                    <a:lnTo>
                      <a:pt x="141" y="441"/>
                    </a:lnTo>
                    <a:lnTo>
                      <a:pt x="141" y="441"/>
                    </a:lnTo>
                    <a:lnTo>
                      <a:pt x="141" y="441"/>
                    </a:lnTo>
                    <a:lnTo>
                      <a:pt x="141" y="441"/>
                    </a:lnTo>
                    <a:lnTo>
                      <a:pt x="141" y="441"/>
                    </a:lnTo>
                    <a:lnTo>
                      <a:pt x="143" y="441"/>
                    </a:lnTo>
                    <a:lnTo>
                      <a:pt x="143" y="441"/>
                    </a:lnTo>
                    <a:lnTo>
                      <a:pt x="143" y="441"/>
                    </a:lnTo>
                    <a:lnTo>
                      <a:pt x="143" y="441"/>
                    </a:lnTo>
                    <a:lnTo>
                      <a:pt x="143" y="441"/>
                    </a:lnTo>
                    <a:lnTo>
                      <a:pt x="143" y="441"/>
                    </a:lnTo>
                    <a:lnTo>
                      <a:pt x="143" y="441"/>
                    </a:lnTo>
                    <a:lnTo>
                      <a:pt x="143" y="439"/>
                    </a:lnTo>
                    <a:lnTo>
                      <a:pt x="145" y="439"/>
                    </a:lnTo>
                    <a:lnTo>
                      <a:pt x="145" y="439"/>
                    </a:lnTo>
                    <a:lnTo>
                      <a:pt x="147" y="441"/>
                    </a:lnTo>
                    <a:lnTo>
                      <a:pt x="148" y="441"/>
                    </a:lnTo>
                    <a:lnTo>
                      <a:pt x="148" y="441"/>
                    </a:lnTo>
                    <a:lnTo>
                      <a:pt x="150" y="441"/>
                    </a:lnTo>
                    <a:lnTo>
                      <a:pt x="152" y="441"/>
                    </a:lnTo>
                    <a:lnTo>
                      <a:pt x="154" y="441"/>
                    </a:lnTo>
                    <a:lnTo>
                      <a:pt x="157" y="441"/>
                    </a:lnTo>
                    <a:lnTo>
                      <a:pt x="161" y="443"/>
                    </a:lnTo>
                    <a:lnTo>
                      <a:pt x="165" y="445"/>
                    </a:lnTo>
                    <a:lnTo>
                      <a:pt x="170" y="445"/>
                    </a:lnTo>
                    <a:lnTo>
                      <a:pt x="172" y="446"/>
                    </a:lnTo>
                    <a:lnTo>
                      <a:pt x="175" y="446"/>
                    </a:lnTo>
                    <a:lnTo>
                      <a:pt x="177" y="446"/>
                    </a:lnTo>
                    <a:lnTo>
                      <a:pt x="181" y="446"/>
                    </a:lnTo>
                    <a:lnTo>
                      <a:pt x="183" y="448"/>
                    </a:lnTo>
                    <a:lnTo>
                      <a:pt x="183" y="450"/>
                    </a:lnTo>
                    <a:lnTo>
                      <a:pt x="184" y="452"/>
                    </a:lnTo>
                    <a:lnTo>
                      <a:pt x="188" y="454"/>
                    </a:lnTo>
                    <a:lnTo>
                      <a:pt x="190" y="455"/>
                    </a:lnTo>
                    <a:lnTo>
                      <a:pt x="192" y="457"/>
                    </a:lnTo>
                    <a:lnTo>
                      <a:pt x="192" y="459"/>
                    </a:lnTo>
                    <a:lnTo>
                      <a:pt x="192" y="459"/>
                    </a:lnTo>
                    <a:lnTo>
                      <a:pt x="190" y="461"/>
                    </a:lnTo>
                    <a:lnTo>
                      <a:pt x="188" y="463"/>
                    </a:lnTo>
                    <a:lnTo>
                      <a:pt x="186" y="465"/>
                    </a:lnTo>
                    <a:lnTo>
                      <a:pt x="184" y="466"/>
                    </a:lnTo>
                    <a:lnTo>
                      <a:pt x="184" y="466"/>
                    </a:lnTo>
                    <a:lnTo>
                      <a:pt x="184" y="466"/>
                    </a:lnTo>
                    <a:lnTo>
                      <a:pt x="184" y="466"/>
                    </a:lnTo>
                    <a:lnTo>
                      <a:pt x="183" y="466"/>
                    </a:lnTo>
                    <a:lnTo>
                      <a:pt x="183" y="466"/>
                    </a:lnTo>
                    <a:lnTo>
                      <a:pt x="183" y="466"/>
                    </a:lnTo>
                    <a:lnTo>
                      <a:pt x="181" y="466"/>
                    </a:lnTo>
                    <a:lnTo>
                      <a:pt x="181" y="466"/>
                    </a:lnTo>
                    <a:lnTo>
                      <a:pt x="181" y="466"/>
                    </a:lnTo>
                    <a:lnTo>
                      <a:pt x="179" y="465"/>
                    </a:lnTo>
                    <a:lnTo>
                      <a:pt x="179" y="465"/>
                    </a:lnTo>
                    <a:lnTo>
                      <a:pt x="179" y="465"/>
                    </a:lnTo>
                    <a:lnTo>
                      <a:pt x="179" y="465"/>
                    </a:lnTo>
                    <a:lnTo>
                      <a:pt x="179" y="465"/>
                    </a:lnTo>
                    <a:lnTo>
                      <a:pt x="179" y="465"/>
                    </a:lnTo>
                    <a:lnTo>
                      <a:pt x="177" y="465"/>
                    </a:lnTo>
                    <a:lnTo>
                      <a:pt x="177" y="463"/>
                    </a:lnTo>
                    <a:lnTo>
                      <a:pt x="177" y="463"/>
                    </a:lnTo>
                    <a:lnTo>
                      <a:pt x="175" y="463"/>
                    </a:lnTo>
                    <a:lnTo>
                      <a:pt x="175" y="463"/>
                    </a:lnTo>
                    <a:lnTo>
                      <a:pt x="175" y="463"/>
                    </a:lnTo>
                    <a:lnTo>
                      <a:pt x="174" y="461"/>
                    </a:lnTo>
                    <a:lnTo>
                      <a:pt x="172" y="461"/>
                    </a:lnTo>
                    <a:lnTo>
                      <a:pt x="172" y="463"/>
                    </a:lnTo>
                    <a:lnTo>
                      <a:pt x="170" y="463"/>
                    </a:lnTo>
                    <a:lnTo>
                      <a:pt x="170" y="463"/>
                    </a:lnTo>
                    <a:lnTo>
                      <a:pt x="170" y="463"/>
                    </a:lnTo>
                    <a:lnTo>
                      <a:pt x="170" y="463"/>
                    </a:lnTo>
                    <a:lnTo>
                      <a:pt x="168" y="463"/>
                    </a:lnTo>
                    <a:lnTo>
                      <a:pt x="168" y="463"/>
                    </a:lnTo>
                    <a:lnTo>
                      <a:pt x="166" y="463"/>
                    </a:lnTo>
                    <a:lnTo>
                      <a:pt x="166" y="463"/>
                    </a:lnTo>
                    <a:lnTo>
                      <a:pt x="166" y="466"/>
                    </a:lnTo>
                    <a:lnTo>
                      <a:pt x="168" y="466"/>
                    </a:lnTo>
                    <a:lnTo>
                      <a:pt x="168" y="466"/>
                    </a:lnTo>
                    <a:lnTo>
                      <a:pt x="168" y="466"/>
                    </a:lnTo>
                    <a:lnTo>
                      <a:pt x="172" y="468"/>
                    </a:lnTo>
                    <a:lnTo>
                      <a:pt x="175" y="468"/>
                    </a:lnTo>
                    <a:lnTo>
                      <a:pt x="179" y="470"/>
                    </a:lnTo>
                    <a:lnTo>
                      <a:pt x="181" y="470"/>
                    </a:lnTo>
                    <a:lnTo>
                      <a:pt x="183" y="470"/>
                    </a:lnTo>
                    <a:lnTo>
                      <a:pt x="184" y="472"/>
                    </a:lnTo>
                    <a:lnTo>
                      <a:pt x="186" y="474"/>
                    </a:lnTo>
                    <a:lnTo>
                      <a:pt x="186" y="475"/>
                    </a:lnTo>
                    <a:lnTo>
                      <a:pt x="186" y="475"/>
                    </a:lnTo>
                    <a:lnTo>
                      <a:pt x="186" y="477"/>
                    </a:lnTo>
                    <a:lnTo>
                      <a:pt x="188" y="477"/>
                    </a:lnTo>
                    <a:lnTo>
                      <a:pt x="186" y="481"/>
                    </a:lnTo>
                    <a:lnTo>
                      <a:pt x="188" y="481"/>
                    </a:lnTo>
                    <a:lnTo>
                      <a:pt x="188" y="483"/>
                    </a:lnTo>
                    <a:lnTo>
                      <a:pt x="188" y="483"/>
                    </a:lnTo>
                    <a:lnTo>
                      <a:pt x="192" y="484"/>
                    </a:lnTo>
                    <a:lnTo>
                      <a:pt x="192" y="484"/>
                    </a:lnTo>
                    <a:lnTo>
                      <a:pt x="194" y="486"/>
                    </a:lnTo>
                    <a:lnTo>
                      <a:pt x="194" y="486"/>
                    </a:lnTo>
                    <a:lnTo>
                      <a:pt x="194" y="486"/>
                    </a:lnTo>
                    <a:lnTo>
                      <a:pt x="197" y="486"/>
                    </a:lnTo>
                    <a:lnTo>
                      <a:pt x="199" y="486"/>
                    </a:lnTo>
                    <a:lnTo>
                      <a:pt x="201" y="486"/>
                    </a:lnTo>
                    <a:lnTo>
                      <a:pt x="203" y="486"/>
                    </a:lnTo>
                    <a:lnTo>
                      <a:pt x="204" y="484"/>
                    </a:lnTo>
                    <a:lnTo>
                      <a:pt x="206" y="483"/>
                    </a:lnTo>
                    <a:lnTo>
                      <a:pt x="208" y="481"/>
                    </a:lnTo>
                    <a:lnTo>
                      <a:pt x="208" y="481"/>
                    </a:lnTo>
                    <a:lnTo>
                      <a:pt x="210" y="481"/>
                    </a:lnTo>
                    <a:lnTo>
                      <a:pt x="210" y="481"/>
                    </a:lnTo>
                    <a:lnTo>
                      <a:pt x="212" y="481"/>
                    </a:lnTo>
                    <a:lnTo>
                      <a:pt x="212" y="481"/>
                    </a:lnTo>
                    <a:lnTo>
                      <a:pt x="213" y="481"/>
                    </a:lnTo>
                    <a:lnTo>
                      <a:pt x="213" y="483"/>
                    </a:lnTo>
                    <a:lnTo>
                      <a:pt x="213" y="483"/>
                    </a:lnTo>
                    <a:lnTo>
                      <a:pt x="215" y="483"/>
                    </a:lnTo>
                    <a:lnTo>
                      <a:pt x="215" y="483"/>
                    </a:lnTo>
                    <a:lnTo>
                      <a:pt x="215" y="483"/>
                    </a:lnTo>
                    <a:lnTo>
                      <a:pt x="217" y="483"/>
                    </a:lnTo>
                    <a:lnTo>
                      <a:pt x="217" y="483"/>
                    </a:lnTo>
                    <a:lnTo>
                      <a:pt x="219" y="483"/>
                    </a:lnTo>
                    <a:lnTo>
                      <a:pt x="219" y="484"/>
                    </a:lnTo>
                    <a:lnTo>
                      <a:pt x="221" y="484"/>
                    </a:lnTo>
                    <a:lnTo>
                      <a:pt x="221" y="484"/>
                    </a:lnTo>
                    <a:lnTo>
                      <a:pt x="221" y="483"/>
                    </a:lnTo>
                    <a:lnTo>
                      <a:pt x="221" y="483"/>
                    </a:lnTo>
                    <a:lnTo>
                      <a:pt x="221" y="483"/>
                    </a:lnTo>
                    <a:lnTo>
                      <a:pt x="221" y="481"/>
                    </a:lnTo>
                    <a:lnTo>
                      <a:pt x="222" y="481"/>
                    </a:lnTo>
                    <a:lnTo>
                      <a:pt x="222" y="481"/>
                    </a:lnTo>
                    <a:lnTo>
                      <a:pt x="222" y="481"/>
                    </a:lnTo>
                    <a:lnTo>
                      <a:pt x="222" y="481"/>
                    </a:lnTo>
                    <a:lnTo>
                      <a:pt x="222" y="481"/>
                    </a:lnTo>
                    <a:lnTo>
                      <a:pt x="224" y="481"/>
                    </a:lnTo>
                    <a:lnTo>
                      <a:pt x="224" y="481"/>
                    </a:lnTo>
                    <a:lnTo>
                      <a:pt x="226" y="481"/>
                    </a:lnTo>
                    <a:lnTo>
                      <a:pt x="228" y="483"/>
                    </a:lnTo>
                    <a:lnTo>
                      <a:pt x="228" y="484"/>
                    </a:lnTo>
                    <a:lnTo>
                      <a:pt x="230" y="486"/>
                    </a:lnTo>
                    <a:lnTo>
                      <a:pt x="230" y="486"/>
                    </a:lnTo>
                    <a:lnTo>
                      <a:pt x="230" y="488"/>
                    </a:lnTo>
                    <a:lnTo>
                      <a:pt x="230" y="490"/>
                    </a:lnTo>
                    <a:lnTo>
                      <a:pt x="230" y="493"/>
                    </a:lnTo>
                    <a:lnTo>
                      <a:pt x="232" y="493"/>
                    </a:lnTo>
                    <a:lnTo>
                      <a:pt x="232" y="495"/>
                    </a:lnTo>
                    <a:lnTo>
                      <a:pt x="235" y="497"/>
                    </a:lnTo>
                    <a:lnTo>
                      <a:pt x="237" y="499"/>
                    </a:lnTo>
                    <a:lnTo>
                      <a:pt x="237" y="499"/>
                    </a:lnTo>
                    <a:lnTo>
                      <a:pt x="239" y="501"/>
                    </a:lnTo>
                    <a:lnTo>
                      <a:pt x="239" y="501"/>
                    </a:lnTo>
                    <a:lnTo>
                      <a:pt x="239" y="501"/>
                    </a:lnTo>
                    <a:lnTo>
                      <a:pt x="241" y="501"/>
                    </a:lnTo>
                    <a:lnTo>
                      <a:pt x="241" y="501"/>
                    </a:lnTo>
                    <a:lnTo>
                      <a:pt x="241" y="503"/>
                    </a:lnTo>
                    <a:lnTo>
                      <a:pt x="241" y="503"/>
                    </a:lnTo>
                    <a:lnTo>
                      <a:pt x="241" y="503"/>
                    </a:lnTo>
                    <a:lnTo>
                      <a:pt x="242" y="503"/>
                    </a:lnTo>
                    <a:lnTo>
                      <a:pt x="242" y="503"/>
                    </a:lnTo>
                    <a:lnTo>
                      <a:pt x="242" y="504"/>
                    </a:lnTo>
                    <a:lnTo>
                      <a:pt x="242" y="504"/>
                    </a:lnTo>
                    <a:lnTo>
                      <a:pt x="242" y="506"/>
                    </a:lnTo>
                    <a:lnTo>
                      <a:pt x="244" y="506"/>
                    </a:lnTo>
                    <a:lnTo>
                      <a:pt x="244" y="506"/>
                    </a:lnTo>
                    <a:lnTo>
                      <a:pt x="244" y="506"/>
                    </a:lnTo>
                    <a:lnTo>
                      <a:pt x="244" y="508"/>
                    </a:lnTo>
                    <a:lnTo>
                      <a:pt x="246" y="508"/>
                    </a:lnTo>
                    <a:lnTo>
                      <a:pt x="246" y="508"/>
                    </a:lnTo>
                    <a:lnTo>
                      <a:pt x="246" y="508"/>
                    </a:lnTo>
                    <a:lnTo>
                      <a:pt x="246" y="510"/>
                    </a:lnTo>
                    <a:lnTo>
                      <a:pt x="246" y="510"/>
                    </a:lnTo>
                    <a:lnTo>
                      <a:pt x="246" y="510"/>
                    </a:lnTo>
                    <a:lnTo>
                      <a:pt x="246" y="510"/>
                    </a:lnTo>
                    <a:lnTo>
                      <a:pt x="248" y="510"/>
                    </a:lnTo>
                    <a:lnTo>
                      <a:pt x="248" y="512"/>
                    </a:lnTo>
                    <a:lnTo>
                      <a:pt x="248" y="513"/>
                    </a:lnTo>
                    <a:lnTo>
                      <a:pt x="248" y="515"/>
                    </a:lnTo>
                    <a:lnTo>
                      <a:pt x="246" y="515"/>
                    </a:lnTo>
                    <a:lnTo>
                      <a:pt x="246" y="519"/>
                    </a:lnTo>
                    <a:lnTo>
                      <a:pt x="246" y="521"/>
                    </a:lnTo>
                    <a:lnTo>
                      <a:pt x="246" y="524"/>
                    </a:lnTo>
                    <a:lnTo>
                      <a:pt x="246" y="524"/>
                    </a:lnTo>
                    <a:lnTo>
                      <a:pt x="246" y="524"/>
                    </a:lnTo>
                    <a:lnTo>
                      <a:pt x="246" y="524"/>
                    </a:lnTo>
                    <a:lnTo>
                      <a:pt x="246" y="526"/>
                    </a:lnTo>
                    <a:lnTo>
                      <a:pt x="248" y="526"/>
                    </a:lnTo>
                    <a:lnTo>
                      <a:pt x="248" y="528"/>
                    </a:lnTo>
                    <a:lnTo>
                      <a:pt x="248" y="528"/>
                    </a:lnTo>
                    <a:lnTo>
                      <a:pt x="248" y="528"/>
                    </a:lnTo>
                    <a:lnTo>
                      <a:pt x="250" y="528"/>
                    </a:lnTo>
                    <a:lnTo>
                      <a:pt x="250" y="530"/>
                    </a:lnTo>
                    <a:lnTo>
                      <a:pt x="250" y="530"/>
                    </a:lnTo>
                    <a:lnTo>
                      <a:pt x="250" y="530"/>
                    </a:lnTo>
                    <a:lnTo>
                      <a:pt x="250" y="530"/>
                    </a:lnTo>
                    <a:lnTo>
                      <a:pt x="250" y="531"/>
                    </a:lnTo>
                    <a:lnTo>
                      <a:pt x="250" y="531"/>
                    </a:lnTo>
                    <a:lnTo>
                      <a:pt x="250" y="531"/>
                    </a:lnTo>
                    <a:lnTo>
                      <a:pt x="250" y="531"/>
                    </a:lnTo>
                    <a:lnTo>
                      <a:pt x="250" y="531"/>
                    </a:lnTo>
                    <a:lnTo>
                      <a:pt x="250" y="533"/>
                    </a:lnTo>
                    <a:lnTo>
                      <a:pt x="251" y="533"/>
                    </a:lnTo>
                    <a:lnTo>
                      <a:pt x="251" y="533"/>
                    </a:lnTo>
                    <a:lnTo>
                      <a:pt x="253" y="533"/>
                    </a:lnTo>
                    <a:lnTo>
                      <a:pt x="257" y="531"/>
                    </a:lnTo>
                    <a:lnTo>
                      <a:pt x="260" y="531"/>
                    </a:lnTo>
                    <a:lnTo>
                      <a:pt x="262" y="531"/>
                    </a:lnTo>
                    <a:lnTo>
                      <a:pt x="266" y="530"/>
                    </a:lnTo>
                    <a:lnTo>
                      <a:pt x="266" y="530"/>
                    </a:lnTo>
                    <a:lnTo>
                      <a:pt x="268" y="530"/>
                    </a:lnTo>
                    <a:lnTo>
                      <a:pt x="269" y="530"/>
                    </a:lnTo>
                    <a:lnTo>
                      <a:pt x="269" y="530"/>
                    </a:lnTo>
                    <a:lnTo>
                      <a:pt x="269" y="530"/>
                    </a:lnTo>
                    <a:lnTo>
                      <a:pt x="269" y="530"/>
                    </a:lnTo>
                    <a:lnTo>
                      <a:pt x="269" y="530"/>
                    </a:lnTo>
                    <a:lnTo>
                      <a:pt x="269" y="530"/>
                    </a:lnTo>
                    <a:lnTo>
                      <a:pt x="271" y="530"/>
                    </a:lnTo>
                    <a:lnTo>
                      <a:pt x="271" y="530"/>
                    </a:lnTo>
                    <a:lnTo>
                      <a:pt x="271" y="531"/>
                    </a:lnTo>
                    <a:lnTo>
                      <a:pt x="271" y="531"/>
                    </a:lnTo>
                    <a:lnTo>
                      <a:pt x="273" y="531"/>
                    </a:lnTo>
                    <a:lnTo>
                      <a:pt x="273" y="533"/>
                    </a:lnTo>
                    <a:lnTo>
                      <a:pt x="273" y="533"/>
                    </a:lnTo>
                    <a:lnTo>
                      <a:pt x="273" y="533"/>
                    </a:lnTo>
                    <a:lnTo>
                      <a:pt x="273" y="535"/>
                    </a:lnTo>
                    <a:lnTo>
                      <a:pt x="273" y="535"/>
                    </a:lnTo>
                    <a:lnTo>
                      <a:pt x="273" y="535"/>
                    </a:lnTo>
                    <a:lnTo>
                      <a:pt x="273" y="535"/>
                    </a:lnTo>
                    <a:lnTo>
                      <a:pt x="275" y="535"/>
                    </a:lnTo>
                    <a:lnTo>
                      <a:pt x="275" y="535"/>
                    </a:lnTo>
                    <a:lnTo>
                      <a:pt x="275" y="535"/>
                    </a:lnTo>
                    <a:lnTo>
                      <a:pt x="275" y="535"/>
                    </a:lnTo>
                    <a:lnTo>
                      <a:pt x="275" y="535"/>
                    </a:lnTo>
                    <a:lnTo>
                      <a:pt x="277" y="537"/>
                    </a:lnTo>
                    <a:lnTo>
                      <a:pt x="279" y="535"/>
                    </a:lnTo>
                    <a:lnTo>
                      <a:pt x="279" y="535"/>
                    </a:lnTo>
                    <a:lnTo>
                      <a:pt x="279" y="535"/>
                    </a:lnTo>
                    <a:lnTo>
                      <a:pt x="279" y="535"/>
                    </a:lnTo>
                    <a:lnTo>
                      <a:pt x="279" y="535"/>
                    </a:lnTo>
                    <a:lnTo>
                      <a:pt x="279" y="535"/>
                    </a:lnTo>
                    <a:lnTo>
                      <a:pt x="279" y="535"/>
                    </a:lnTo>
                    <a:lnTo>
                      <a:pt x="279" y="535"/>
                    </a:lnTo>
                    <a:lnTo>
                      <a:pt x="279" y="535"/>
                    </a:lnTo>
                    <a:lnTo>
                      <a:pt x="279" y="533"/>
                    </a:lnTo>
                    <a:lnTo>
                      <a:pt x="280" y="533"/>
                    </a:lnTo>
                    <a:lnTo>
                      <a:pt x="280" y="533"/>
                    </a:lnTo>
                    <a:lnTo>
                      <a:pt x="280" y="533"/>
                    </a:lnTo>
                    <a:lnTo>
                      <a:pt x="280" y="533"/>
                    </a:lnTo>
                    <a:lnTo>
                      <a:pt x="280" y="533"/>
                    </a:lnTo>
                    <a:lnTo>
                      <a:pt x="280" y="533"/>
                    </a:lnTo>
                    <a:lnTo>
                      <a:pt x="280" y="533"/>
                    </a:lnTo>
                    <a:lnTo>
                      <a:pt x="280" y="533"/>
                    </a:lnTo>
                    <a:lnTo>
                      <a:pt x="280" y="531"/>
                    </a:lnTo>
                    <a:lnTo>
                      <a:pt x="280" y="531"/>
                    </a:lnTo>
                    <a:lnTo>
                      <a:pt x="280" y="531"/>
                    </a:lnTo>
                    <a:lnTo>
                      <a:pt x="280" y="531"/>
                    </a:lnTo>
                    <a:lnTo>
                      <a:pt x="280" y="530"/>
                    </a:lnTo>
                    <a:lnTo>
                      <a:pt x="280" y="530"/>
                    </a:lnTo>
                    <a:lnTo>
                      <a:pt x="280" y="530"/>
                    </a:lnTo>
                    <a:lnTo>
                      <a:pt x="279" y="530"/>
                    </a:lnTo>
                    <a:lnTo>
                      <a:pt x="279" y="528"/>
                    </a:lnTo>
                    <a:lnTo>
                      <a:pt x="279" y="528"/>
                    </a:lnTo>
                    <a:lnTo>
                      <a:pt x="279" y="528"/>
                    </a:lnTo>
                    <a:lnTo>
                      <a:pt x="279" y="528"/>
                    </a:lnTo>
                    <a:lnTo>
                      <a:pt x="279" y="528"/>
                    </a:lnTo>
                    <a:lnTo>
                      <a:pt x="279" y="528"/>
                    </a:lnTo>
                    <a:lnTo>
                      <a:pt x="279" y="526"/>
                    </a:lnTo>
                    <a:lnTo>
                      <a:pt x="279" y="524"/>
                    </a:lnTo>
                    <a:lnTo>
                      <a:pt x="279" y="524"/>
                    </a:lnTo>
                    <a:lnTo>
                      <a:pt x="279" y="524"/>
                    </a:lnTo>
                    <a:lnTo>
                      <a:pt x="279" y="524"/>
                    </a:lnTo>
                    <a:lnTo>
                      <a:pt x="279" y="524"/>
                    </a:lnTo>
                    <a:lnTo>
                      <a:pt x="279" y="522"/>
                    </a:lnTo>
                    <a:lnTo>
                      <a:pt x="279" y="522"/>
                    </a:lnTo>
                    <a:lnTo>
                      <a:pt x="279" y="522"/>
                    </a:lnTo>
                    <a:lnTo>
                      <a:pt x="279" y="522"/>
                    </a:lnTo>
                    <a:lnTo>
                      <a:pt x="279" y="522"/>
                    </a:lnTo>
                    <a:lnTo>
                      <a:pt x="279" y="522"/>
                    </a:lnTo>
                    <a:lnTo>
                      <a:pt x="279" y="522"/>
                    </a:lnTo>
                    <a:lnTo>
                      <a:pt x="279" y="522"/>
                    </a:lnTo>
                    <a:lnTo>
                      <a:pt x="279" y="522"/>
                    </a:lnTo>
                    <a:lnTo>
                      <a:pt x="279" y="522"/>
                    </a:lnTo>
                    <a:lnTo>
                      <a:pt x="279" y="521"/>
                    </a:lnTo>
                    <a:lnTo>
                      <a:pt x="279" y="521"/>
                    </a:lnTo>
                    <a:lnTo>
                      <a:pt x="279" y="521"/>
                    </a:lnTo>
                    <a:lnTo>
                      <a:pt x="279" y="521"/>
                    </a:lnTo>
                    <a:lnTo>
                      <a:pt x="277" y="521"/>
                    </a:lnTo>
                    <a:lnTo>
                      <a:pt x="277" y="521"/>
                    </a:lnTo>
                    <a:lnTo>
                      <a:pt x="277" y="521"/>
                    </a:lnTo>
                    <a:lnTo>
                      <a:pt x="277" y="521"/>
                    </a:lnTo>
                    <a:lnTo>
                      <a:pt x="277" y="519"/>
                    </a:lnTo>
                    <a:lnTo>
                      <a:pt x="277" y="519"/>
                    </a:lnTo>
                    <a:lnTo>
                      <a:pt x="277" y="519"/>
                    </a:lnTo>
                    <a:lnTo>
                      <a:pt x="277" y="519"/>
                    </a:lnTo>
                    <a:lnTo>
                      <a:pt x="277" y="519"/>
                    </a:lnTo>
                    <a:lnTo>
                      <a:pt x="277" y="519"/>
                    </a:lnTo>
                    <a:lnTo>
                      <a:pt x="277" y="519"/>
                    </a:lnTo>
                    <a:lnTo>
                      <a:pt x="277" y="519"/>
                    </a:lnTo>
                    <a:lnTo>
                      <a:pt x="277" y="517"/>
                    </a:lnTo>
                    <a:lnTo>
                      <a:pt x="277" y="517"/>
                    </a:lnTo>
                    <a:lnTo>
                      <a:pt x="275" y="517"/>
                    </a:lnTo>
                    <a:lnTo>
                      <a:pt x="275" y="517"/>
                    </a:lnTo>
                    <a:lnTo>
                      <a:pt x="275" y="515"/>
                    </a:lnTo>
                    <a:lnTo>
                      <a:pt x="275" y="512"/>
                    </a:lnTo>
                    <a:lnTo>
                      <a:pt x="275" y="512"/>
                    </a:lnTo>
                    <a:lnTo>
                      <a:pt x="277" y="512"/>
                    </a:lnTo>
                    <a:lnTo>
                      <a:pt x="277" y="512"/>
                    </a:lnTo>
                    <a:lnTo>
                      <a:pt x="277" y="512"/>
                    </a:lnTo>
                    <a:lnTo>
                      <a:pt x="279" y="512"/>
                    </a:lnTo>
                    <a:lnTo>
                      <a:pt x="279" y="512"/>
                    </a:lnTo>
                    <a:lnTo>
                      <a:pt x="279" y="512"/>
                    </a:lnTo>
                    <a:lnTo>
                      <a:pt x="279" y="512"/>
                    </a:lnTo>
                    <a:lnTo>
                      <a:pt x="279" y="512"/>
                    </a:lnTo>
                    <a:lnTo>
                      <a:pt x="279" y="510"/>
                    </a:lnTo>
                    <a:lnTo>
                      <a:pt x="279" y="510"/>
                    </a:lnTo>
                    <a:lnTo>
                      <a:pt x="279" y="508"/>
                    </a:lnTo>
                    <a:lnTo>
                      <a:pt x="279" y="508"/>
                    </a:lnTo>
                    <a:lnTo>
                      <a:pt x="280" y="506"/>
                    </a:lnTo>
                    <a:lnTo>
                      <a:pt x="280" y="506"/>
                    </a:lnTo>
                    <a:lnTo>
                      <a:pt x="280" y="504"/>
                    </a:lnTo>
                    <a:lnTo>
                      <a:pt x="280" y="504"/>
                    </a:lnTo>
                    <a:lnTo>
                      <a:pt x="280" y="504"/>
                    </a:lnTo>
                    <a:lnTo>
                      <a:pt x="280" y="504"/>
                    </a:lnTo>
                    <a:lnTo>
                      <a:pt x="280" y="503"/>
                    </a:lnTo>
                    <a:lnTo>
                      <a:pt x="280" y="503"/>
                    </a:lnTo>
                    <a:lnTo>
                      <a:pt x="280" y="503"/>
                    </a:lnTo>
                    <a:lnTo>
                      <a:pt x="280" y="503"/>
                    </a:lnTo>
                    <a:lnTo>
                      <a:pt x="280" y="503"/>
                    </a:lnTo>
                    <a:lnTo>
                      <a:pt x="282" y="503"/>
                    </a:lnTo>
                    <a:lnTo>
                      <a:pt x="282" y="503"/>
                    </a:lnTo>
                    <a:lnTo>
                      <a:pt x="282" y="501"/>
                    </a:lnTo>
                    <a:lnTo>
                      <a:pt x="282" y="501"/>
                    </a:lnTo>
                    <a:lnTo>
                      <a:pt x="282" y="501"/>
                    </a:lnTo>
                    <a:lnTo>
                      <a:pt x="284" y="501"/>
                    </a:lnTo>
                    <a:lnTo>
                      <a:pt x="284" y="501"/>
                    </a:lnTo>
                    <a:lnTo>
                      <a:pt x="284" y="499"/>
                    </a:lnTo>
                    <a:lnTo>
                      <a:pt x="284" y="499"/>
                    </a:lnTo>
                    <a:lnTo>
                      <a:pt x="284" y="497"/>
                    </a:lnTo>
                    <a:lnTo>
                      <a:pt x="284" y="497"/>
                    </a:lnTo>
                    <a:lnTo>
                      <a:pt x="284" y="495"/>
                    </a:lnTo>
                    <a:lnTo>
                      <a:pt x="284" y="493"/>
                    </a:lnTo>
                    <a:lnTo>
                      <a:pt x="284" y="493"/>
                    </a:lnTo>
                    <a:lnTo>
                      <a:pt x="286" y="493"/>
                    </a:lnTo>
                    <a:lnTo>
                      <a:pt x="284" y="490"/>
                    </a:lnTo>
                    <a:lnTo>
                      <a:pt x="284" y="490"/>
                    </a:lnTo>
                    <a:lnTo>
                      <a:pt x="284" y="490"/>
                    </a:lnTo>
                    <a:lnTo>
                      <a:pt x="284" y="488"/>
                    </a:lnTo>
                    <a:lnTo>
                      <a:pt x="284" y="488"/>
                    </a:lnTo>
                    <a:lnTo>
                      <a:pt x="284" y="488"/>
                    </a:lnTo>
                    <a:lnTo>
                      <a:pt x="284" y="488"/>
                    </a:lnTo>
                    <a:lnTo>
                      <a:pt x="284" y="486"/>
                    </a:lnTo>
                    <a:lnTo>
                      <a:pt x="284" y="486"/>
                    </a:lnTo>
                    <a:lnTo>
                      <a:pt x="284" y="484"/>
                    </a:lnTo>
                    <a:lnTo>
                      <a:pt x="284" y="484"/>
                    </a:lnTo>
                    <a:lnTo>
                      <a:pt x="286" y="484"/>
                    </a:lnTo>
                    <a:lnTo>
                      <a:pt x="286" y="484"/>
                    </a:lnTo>
                    <a:lnTo>
                      <a:pt x="286" y="484"/>
                    </a:lnTo>
                    <a:lnTo>
                      <a:pt x="288" y="484"/>
                    </a:lnTo>
                    <a:lnTo>
                      <a:pt x="289" y="484"/>
                    </a:lnTo>
                    <a:lnTo>
                      <a:pt x="289" y="484"/>
                    </a:lnTo>
                    <a:lnTo>
                      <a:pt x="289" y="484"/>
                    </a:lnTo>
                    <a:lnTo>
                      <a:pt x="291" y="484"/>
                    </a:lnTo>
                    <a:lnTo>
                      <a:pt x="291" y="484"/>
                    </a:lnTo>
                    <a:lnTo>
                      <a:pt x="291" y="484"/>
                    </a:lnTo>
                    <a:lnTo>
                      <a:pt x="293" y="484"/>
                    </a:lnTo>
                    <a:lnTo>
                      <a:pt x="293" y="484"/>
                    </a:lnTo>
                    <a:lnTo>
                      <a:pt x="293" y="484"/>
                    </a:lnTo>
                    <a:lnTo>
                      <a:pt x="293" y="483"/>
                    </a:lnTo>
                    <a:lnTo>
                      <a:pt x="293" y="483"/>
                    </a:lnTo>
                    <a:lnTo>
                      <a:pt x="293" y="481"/>
                    </a:lnTo>
                    <a:lnTo>
                      <a:pt x="293" y="481"/>
                    </a:lnTo>
                    <a:lnTo>
                      <a:pt x="293" y="481"/>
                    </a:lnTo>
                    <a:lnTo>
                      <a:pt x="293" y="479"/>
                    </a:lnTo>
                    <a:lnTo>
                      <a:pt x="293" y="479"/>
                    </a:lnTo>
                    <a:lnTo>
                      <a:pt x="295" y="479"/>
                    </a:lnTo>
                    <a:lnTo>
                      <a:pt x="295" y="479"/>
                    </a:lnTo>
                    <a:lnTo>
                      <a:pt x="295" y="477"/>
                    </a:lnTo>
                    <a:lnTo>
                      <a:pt x="297" y="477"/>
                    </a:lnTo>
                    <a:lnTo>
                      <a:pt x="297" y="477"/>
                    </a:lnTo>
                    <a:lnTo>
                      <a:pt x="297" y="477"/>
                    </a:lnTo>
                    <a:lnTo>
                      <a:pt x="297" y="477"/>
                    </a:lnTo>
                    <a:lnTo>
                      <a:pt x="297" y="477"/>
                    </a:lnTo>
                    <a:lnTo>
                      <a:pt x="297" y="477"/>
                    </a:lnTo>
                    <a:lnTo>
                      <a:pt x="297" y="477"/>
                    </a:lnTo>
                    <a:lnTo>
                      <a:pt x="298" y="477"/>
                    </a:lnTo>
                    <a:lnTo>
                      <a:pt x="298" y="477"/>
                    </a:lnTo>
                    <a:lnTo>
                      <a:pt x="298" y="475"/>
                    </a:lnTo>
                    <a:lnTo>
                      <a:pt x="300" y="475"/>
                    </a:lnTo>
                    <a:lnTo>
                      <a:pt x="300" y="475"/>
                    </a:lnTo>
                    <a:lnTo>
                      <a:pt x="300" y="475"/>
                    </a:lnTo>
                    <a:lnTo>
                      <a:pt x="302" y="475"/>
                    </a:lnTo>
                    <a:lnTo>
                      <a:pt x="302" y="474"/>
                    </a:lnTo>
                    <a:lnTo>
                      <a:pt x="302" y="474"/>
                    </a:lnTo>
                    <a:lnTo>
                      <a:pt x="304" y="474"/>
                    </a:lnTo>
                    <a:lnTo>
                      <a:pt x="304" y="474"/>
                    </a:lnTo>
                    <a:lnTo>
                      <a:pt x="304" y="474"/>
                    </a:lnTo>
                    <a:lnTo>
                      <a:pt x="304" y="474"/>
                    </a:lnTo>
                    <a:lnTo>
                      <a:pt x="304" y="474"/>
                    </a:lnTo>
                    <a:lnTo>
                      <a:pt x="306" y="474"/>
                    </a:lnTo>
                    <a:lnTo>
                      <a:pt x="306" y="474"/>
                    </a:lnTo>
                    <a:lnTo>
                      <a:pt x="306" y="474"/>
                    </a:lnTo>
                    <a:lnTo>
                      <a:pt x="306" y="472"/>
                    </a:lnTo>
                    <a:lnTo>
                      <a:pt x="307" y="472"/>
                    </a:lnTo>
                    <a:lnTo>
                      <a:pt x="307" y="472"/>
                    </a:lnTo>
                    <a:lnTo>
                      <a:pt x="307" y="470"/>
                    </a:lnTo>
                    <a:lnTo>
                      <a:pt x="307" y="470"/>
                    </a:lnTo>
                    <a:lnTo>
                      <a:pt x="307" y="468"/>
                    </a:lnTo>
                    <a:lnTo>
                      <a:pt x="309" y="468"/>
                    </a:lnTo>
                    <a:lnTo>
                      <a:pt x="309" y="468"/>
                    </a:lnTo>
                    <a:lnTo>
                      <a:pt x="309" y="468"/>
                    </a:lnTo>
                    <a:lnTo>
                      <a:pt x="311" y="468"/>
                    </a:lnTo>
                    <a:lnTo>
                      <a:pt x="311" y="468"/>
                    </a:lnTo>
                    <a:lnTo>
                      <a:pt x="311" y="468"/>
                    </a:lnTo>
                    <a:lnTo>
                      <a:pt x="313" y="468"/>
                    </a:lnTo>
                    <a:lnTo>
                      <a:pt x="313" y="468"/>
                    </a:lnTo>
                    <a:lnTo>
                      <a:pt x="313" y="468"/>
                    </a:lnTo>
                    <a:lnTo>
                      <a:pt x="313" y="468"/>
                    </a:lnTo>
                    <a:lnTo>
                      <a:pt x="315" y="468"/>
                    </a:lnTo>
                    <a:lnTo>
                      <a:pt x="315" y="468"/>
                    </a:lnTo>
                    <a:lnTo>
                      <a:pt x="317" y="468"/>
                    </a:lnTo>
                    <a:lnTo>
                      <a:pt x="317" y="466"/>
                    </a:lnTo>
                    <a:lnTo>
                      <a:pt x="317" y="466"/>
                    </a:lnTo>
                    <a:lnTo>
                      <a:pt x="318" y="466"/>
                    </a:lnTo>
                    <a:lnTo>
                      <a:pt x="320" y="466"/>
                    </a:lnTo>
                    <a:lnTo>
                      <a:pt x="320" y="466"/>
                    </a:lnTo>
                    <a:lnTo>
                      <a:pt x="320" y="465"/>
                    </a:lnTo>
                    <a:lnTo>
                      <a:pt x="320" y="465"/>
                    </a:lnTo>
                    <a:lnTo>
                      <a:pt x="320" y="463"/>
                    </a:lnTo>
                    <a:lnTo>
                      <a:pt x="320" y="463"/>
                    </a:lnTo>
                    <a:lnTo>
                      <a:pt x="320" y="461"/>
                    </a:lnTo>
                    <a:lnTo>
                      <a:pt x="320" y="461"/>
                    </a:lnTo>
                    <a:lnTo>
                      <a:pt x="322" y="461"/>
                    </a:lnTo>
                    <a:lnTo>
                      <a:pt x="322" y="461"/>
                    </a:lnTo>
                    <a:lnTo>
                      <a:pt x="322" y="459"/>
                    </a:lnTo>
                    <a:lnTo>
                      <a:pt x="322" y="459"/>
                    </a:lnTo>
                    <a:lnTo>
                      <a:pt x="322" y="459"/>
                    </a:lnTo>
                    <a:lnTo>
                      <a:pt x="322" y="459"/>
                    </a:lnTo>
                    <a:lnTo>
                      <a:pt x="322" y="459"/>
                    </a:lnTo>
                    <a:lnTo>
                      <a:pt x="322" y="459"/>
                    </a:lnTo>
                    <a:lnTo>
                      <a:pt x="322" y="457"/>
                    </a:lnTo>
                    <a:lnTo>
                      <a:pt x="322" y="457"/>
                    </a:lnTo>
                    <a:lnTo>
                      <a:pt x="322" y="454"/>
                    </a:lnTo>
                    <a:lnTo>
                      <a:pt x="322" y="454"/>
                    </a:lnTo>
                    <a:lnTo>
                      <a:pt x="322" y="454"/>
                    </a:lnTo>
                    <a:lnTo>
                      <a:pt x="322" y="454"/>
                    </a:lnTo>
                    <a:lnTo>
                      <a:pt x="324" y="452"/>
                    </a:lnTo>
                    <a:lnTo>
                      <a:pt x="324" y="452"/>
                    </a:lnTo>
                    <a:lnTo>
                      <a:pt x="324" y="452"/>
                    </a:lnTo>
                    <a:lnTo>
                      <a:pt x="322" y="452"/>
                    </a:lnTo>
                    <a:lnTo>
                      <a:pt x="322" y="452"/>
                    </a:lnTo>
                    <a:lnTo>
                      <a:pt x="322" y="452"/>
                    </a:lnTo>
                    <a:lnTo>
                      <a:pt x="322" y="450"/>
                    </a:lnTo>
                    <a:lnTo>
                      <a:pt x="322" y="450"/>
                    </a:lnTo>
                    <a:lnTo>
                      <a:pt x="322" y="450"/>
                    </a:lnTo>
                    <a:lnTo>
                      <a:pt x="322" y="450"/>
                    </a:lnTo>
                    <a:lnTo>
                      <a:pt x="322" y="450"/>
                    </a:lnTo>
                    <a:lnTo>
                      <a:pt x="322" y="448"/>
                    </a:lnTo>
                    <a:lnTo>
                      <a:pt x="322" y="448"/>
                    </a:lnTo>
                    <a:lnTo>
                      <a:pt x="322" y="448"/>
                    </a:lnTo>
                    <a:lnTo>
                      <a:pt x="324" y="448"/>
                    </a:lnTo>
                    <a:lnTo>
                      <a:pt x="324" y="448"/>
                    </a:lnTo>
                    <a:lnTo>
                      <a:pt x="324" y="448"/>
                    </a:lnTo>
                    <a:lnTo>
                      <a:pt x="327" y="448"/>
                    </a:lnTo>
                    <a:lnTo>
                      <a:pt x="329" y="448"/>
                    </a:lnTo>
                    <a:lnTo>
                      <a:pt x="333" y="448"/>
                    </a:lnTo>
                    <a:lnTo>
                      <a:pt x="333" y="448"/>
                    </a:lnTo>
                    <a:lnTo>
                      <a:pt x="336" y="448"/>
                    </a:lnTo>
                    <a:lnTo>
                      <a:pt x="338" y="448"/>
                    </a:lnTo>
                    <a:lnTo>
                      <a:pt x="340" y="448"/>
                    </a:lnTo>
                    <a:lnTo>
                      <a:pt x="340" y="448"/>
                    </a:lnTo>
                    <a:lnTo>
                      <a:pt x="340" y="448"/>
                    </a:lnTo>
                    <a:lnTo>
                      <a:pt x="342" y="448"/>
                    </a:lnTo>
                    <a:lnTo>
                      <a:pt x="342" y="448"/>
                    </a:lnTo>
                    <a:lnTo>
                      <a:pt x="344" y="446"/>
                    </a:lnTo>
                    <a:lnTo>
                      <a:pt x="344" y="445"/>
                    </a:lnTo>
                    <a:lnTo>
                      <a:pt x="344" y="443"/>
                    </a:lnTo>
                    <a:lnTo>
                      <a:pt x="344" y="443"/>
                    </a:lnTo>
                    <a:lnTo>
                      <a:pt x="344" y="443"/>
                    </a:lnTo>
                    <a:lnTo>
                      <a:pt x="344" y="443"/>
                    </a:lnTo>
                    <a:lnTo>
                      <a:pt x="345" y="441"/>
                    </a:lnTo>
                    <a:lnTo>
                      <a:pt x="345" y="441"/>
                    </a:lnTo>
                    <a:lnTo>
                      <a:pt x="345" y="439"/>
                    </a:lnTo>
                    <a:lnTo>
                      <a:pt x="345" y="439"/>
                    </a:lnTo>
                    <a:lnTo>
                      <a:pt x="347" y="439"/>
                    </a:lnTo>
                    <a:lnTo>
                      <a:pt x="347" y="439"/>
                    </a:lnTo>
                    <a:lnTo>
                      <a:pt x="347" y="439"/>
                    </a:lnTo>
                    <a:lnTo>
                      <a:pt x="347" y="439"/>
                    </a:lnTo>
                    <a:lnTo>
                      <a:pt x="347" y="437"/>
                    </a:lnTo>
                    <a:lnTo>
                      <a:pt x="347" y="437"/>
                    </a:lnTo>
                    <a:lnTo>
                      <a:pt x="347" y="437"/>
                    </a:lnTo>
                    <a:lnTo>
                      <a:pt x="347" y="436"/>
                    </a:lnTo>
                    <a:lnTo>
                      <a:pt x="347" y="436"/>
                    </a:lnTo>
                    <a:lnTo>
                      <a:pt x="347" y="436"/>
                    </a:lnTo>
                    <a:lnTo>
                      <a:pt x="347" y="436"/>
                    </a:lnTo>
                    <a:lnTo>
                      <a:pt x="347" y="436"/>
                    </a:lnTo>
                    <a:lnTo>
                      <a:pt x="347" y="436"/>
                    </a:lnTo>
                    <a:lnTo>
                      <a:pt x="347" y="434"/>
                    </a:lnTo>
                    <a:lnTo>
                      <a:pt x="347" y="434"/>
                    </a:lnTo>
                    <a:lnTo>
                      <a:pt x="347" y="432"/>
                    </a:lnTo>
                    <a:lnTo>
                      <a:pt x="347" y="432"/>
                    </a:lnTo>
                    <a:lnTo>
                      <a:pt x="347" y="430"/>
                    </a:lnTo>
                    <a:lnTo>
                      <a:pt x="347" y="430"/>
                    </a:lnTo>
                    <a:lnTo>
                      <a:pt x="349" y="430"/>
                    </a:lnTo>
                    <a:lnTo>
                      <a:pt x="349" y="430"/>
                    </a:lnTo>
                    <a:lnTo>
                      <a:pt x="349" y="430"/>
                    </a:lnTo>
                    <a:lnTo>
                      <a:pt x="349" y="430"/>
                    </a:lnTo>
                    <a:lnTo>
                      <a:pt x="351" y="430"/>
                    </a:lnTo>
                    <a:lnTo>
                      <a:pt x="353" y="430"/>
                    </a:lnTo>
                    <a:lnTo>
                      <a:pt x="354" y="430"/>
                    </a:lnTo>
                    <a:lnTo>
                      <a:pt x="354" y="430"/>
                    </a:lnTo>
                    <a:lnTo>
                      <a:pt x="354" y="430"/>
                    </a:lnTo>
                    <a:lnTo>
                      <a:pt x="354" y="430"/>
                    </a:lnTo>
                    <a:lnTo>
                      <a:pt x="356" y="428"/>
                    </a:lnTo>
                    <a:lnTo>
                      <a:pt x="356" y="428"/>
                    </a:lnTo>
                    <a:lnTo>
                      <a:pt x="356" y="428"/>
                    </a:lnTo>
                    <a:lnTo>
                      <a:pt x="358" y="428"/>
                    </a:lnTo>
                    <a:lnTo>
                      <a:pt x="358" y="428"/>
                    </a:lnTo>
                    <a:lnTo>
                      <a:pt x="360" y="428"/>
                    </a:lnTo>
                    <a:lnTo>
                      <a:pt x="360" y="428"/>
                    </a:lnTo>
                    <a:lnTo>
                      <a:pt x="364" y="428"/>
                    </a:lnTo>
                    <a:lnTo>
                      <a:pt x="365" y="428"/>
                    </a:lnTo>
                    <a:lnTo>
                      <a:pt x="365" y="428"/>
                    </a:lnTo>
                    <a:lnTo>
                      <a:pt x="365" y="428"/>
                    </a:lnTo>
                    <a:lnTo>
                      <a:pt x="367" y="428"/>
                    </a:lnTo>
                    <a:lnTo>
                      <a:pt x="369" y="428"/>
                    </a:lnTo>
                    <a:lnTo>
                      <a:pt x="369" y="428"/>
                    </a:lnTo>
                    <a:lnTo>
                      <a:pt x="371" y="427"/>
                    </a:lnTo>
                    <a:lnTo>
                      <a:pt x="371" y="427"/>
                    </a:lnTo>
                    <a:lnTo>
                      <a:pt x="371" y="427"/>
                    </a:lnTo>
                    <a:lnTo>
                      <a:pt x="371" y="427"/>
                    </a:lnTo>
                    <a:lnTo>
                      <a:pt x="371" y="427"/>
                    </a:lnTo>
                    <a:lnTo>
                      <a:pt x="373" y="427"/>
                    </a:lnTo>
                    <a:lnTo>
                      <a:pt x="373" y="425"/>
                    </a:lnTo>
                    <a:lnTo>
                      <a:pt x="373" y="425"/>
                    </a:lnTo>
                    <a:lnTo>
                      <a:pt x="373" y="425"/>
                    </a:lnTo>
                    <a:lnTo>
                      <a:pt x="373" y="423"/>
                    </a:lnTo>
                    <a:lnTo>
                      <a:pt x="373" y="423"/>
                    </a:lnTo>
                    <a:lnTo>
                      <a:pt x="373" y="421"/>
                    </a:lnTo>
                    <a:lnTo>
                      <a:pt x="374" y="419"/>
                    </a:lnTo>
                    <a:lnTo>
                      <a:pt x="376" y="419"/>
                    </a:lnTo>
                    <a:lnTo>
                      <a:pt x="376" y="418"/>
                    </a:lnTo>
                    <a:lnTo>
                      <a:pt x="376" y="418"/>
                    </a:lnTo>
                    <a:lnTo>
                      <a:pt x="378" y="418"/>
                    </a:lnTo>
                    <a:lnTo>
                      <a:pt x="378" y="418"/>
                    </a:lnTo>
                    <a:lnTo>
                      <a:pt x="378" y="418"/>
                    </a:lnTo>
                    <a:lnTo>
                      <a:pt x="378" y="418"/>
                    </a:lnTo>
                    <a:lnTo>
                      <a:pt x="378" y="418"/>
                    </a:lnTo>
                    <a:lnTo>
                      <a:pt x="380" y="419"/>
                    </a:lnTo>
                    <a:lnTo>
                      <a:pt x="380" y="419"/>
                    </a:lnTo>
                    <a:lnTo>
                      <a:pt x="382" y="419"/>
                    </a:lnTo>
                    <a:lnTo>
                      <a:pt x="382" y="419"/>
                    </a:lnTo>
                    <a:lnTo>
                      <a:pt x="382" y="421"/>
                    </a:lnTo>
                    <a:lnTo>
                      <a:pt x="382" y="421"/>
                    </a:lnTo>
                    <a:lnTo>
                      <a:pt x="383" y="421"/>
                    </a:lnTo>
                    <a:lnTo>
                      <a:pt x="383" y="421"/>
                    </a:lnTo>
                    <a:lnTo>
                      <a:pt x="383" y="421"/>
                    </a:lnTo>
                    <a:lnTo>
                      <a:pt x="385" y="421"/>
                    </a:lnTo>
                    <a:lnTo>
                      <a:pt x="385" y="421"/>
                    </a:lnTo>
                    <a:lnTo>
                      <a:pt x="385" y="421"/>
                    </a:lnTo>
                    <a:lnTo>
                      <a:pt x="385" y="421"/>
                    </a:lnTo>
                    <a:lnTo>
                      <a:pt x="385" y="421"/>
                    </a:lnTo>
                    <a:lnTo>
                      <a:pt x="387" y="423"/>
                    </a:lnTo>
                    <a:lnTo>
                      <a:pt x="387" y="423"/>
                    </a:lnTo>
                    <a:lnTo>
                      <a:pt x="387" y="421"/>
                    </a:lnTo>
                    <a:lnTo>
                      <a:pt x="387" y="421"/>
                    </a:lnTo>
                    <a:lnTo>
                      <a:pt x="387" y="421"/>
                    </a:lnTo>
                    <a:lnTo>
                      <a:pt x="389" y="421"/>
                    </a:lnTo>
                    <a:lnTo>
                      <a:pt x="389" y="421"/>
                    </a:lnTo>
                    <a:lnTo>
                      <a:pt x="389" y="421"/>
                    </a:lnTo>
                    <a:lnTo>
                      <a:pt x="389" y="421"/>
                    </a:lnTo>
                    <a:lnTo>
                      <a:pt x="389" y="421"/>
                    </a:lnTo>
                    <a:lnTo>
                      <a:pt x="389" y="421"/>
                    </a:lnTo>
                    <a:lnTo>
                      <a:pt x="391" y="419"/>
                    </a:lnTo>
                    <a:lnTo>
                      <a:pt x="391" y="419"/>
                    </a:lnTo>
                    <a:lnTo>
                      <a:pt x="391" y="418"/>
                    </a:lnTo>
                    <a:lnTo>
                      <a:pt x="391" y="416"/>
                    </a:lnTo>
                    <a:lnTo>
                      <a:pt x="391" y="416"/>
                    </a:lnTo>
                    <a:lnTo>
                      <a:pt x="391" y="416"/>
                    </a:lnTo>
                    <a:lnTo>
                      <a:pt x="391" y="414"/>
                    </a:lnTo>
                    <a:lnTo>
                      <a:pt x="391" y="414"/>
                    </a:lnTo>
                    <a:lnTo>
                      <a:pt x="391" y="414"/>
                    </a:lnTo>
                    <a:lnTo>
                      <a:pt x="391" y="414"/>
                    </a:lnTo>
                    <a:lnTo>
                      <a:pt x="392" y="412"/>
                    </a:lnTo>
                    <a:lnTo>
                      <a:pt x="392" y="412"/>
                    </a:lnTo>
                    <a:lnTo>
                      <a:pt x="392" y="412"/>
                    </a:lnTo>
                    <a:lnTo>
                      <a:pt x="392" y="412"/>
                    </a:lnTo>
                    <a:lnTo>
                      <a:pt x="392" y="412"/>
                    </a:lnTo>
                    <a:lnTo>
                      <a:pt x="392" y="410"/>
                    </a:lnTo>
                    <a:lnTo>
                      <a:pt x="392" y="410"/>
                    </a:lnTo>
                    <a:lnTo>
                      <a:pt x="394" y="410"/>
                    </a:lnTo>
                    <a:lnTo>
                      <a:pt x="394" y="408"/>
                    </a:lnTo>
                    <a:lnTo>
                      <a:pt x="394" y="408"/>
                    </a:lnTo>
                    <a:lnTo>
                      <a:pt x="394" y="408"/>
                    </a:lnTo>
                    <a:lnTo>
                      <a:pt x="394" y="407"/>
                    </a:lnTo>
                    <a:lnTo>
                      <a:pt x="394" y="405"/>
                    </a:lnTo>
                    <a:lnTo>
                      <a:pt x="394" y="405"/>
                    </a:lnTo>
                    <a:lnTo>
                      <a:pt x="394" y="403"/>
                    </a:lnTo>
                    <a:lnTo>
                      <a:pt x="394" y="403"/>
                    </a:lnTo>
                    <a:lnTo>
                      <a:pt x="394" y="403"/>
                    </a:lnTo>
                    <a:lnTo>
                      <a:pt x="394" y="401"/>
                    </a:lnTo>
                    <a:lnTo>
                      <a:pt x="394" y="401"/>
                    </a:lnTo>
                    <a:lnTo>
                      <a:pt x="394" y="401"/>
                    </a:lnTo>
                    <a:lnTo>
                      <a:pt x="394" y="401"/>
                    </a:lnTo>
                    <a:lnTo>
                      <a:pt x="394" y="401"/>
                    </a:lnTo>
                    <a:lnTo>
                      <a:pt x="396" y="399"/>
                    </a:lnTo>
                    <a:lnTo>
                      <a:pt x="396" y="399"/>
                    </a:lnTo>
                    <a:lnTo>
                      <a:pt x="396" y="398"/>
                    </a:lnTo>
                    <a:lnTo>
                      <a:pt x="396" y="398"/>
                    </a:lnTo>
                    <a:lnTo>
                      <a:pt x="396" y="398"/>
                    </a:lnTo>
                    <a:lnTo>
                      <a:pt x="396" y="398"/>
                    </a:lnTo>
                    <a:lnTo>
                      <a:pt x="396" y="398"/>
                    </a:lnTo>
                    <a:lnTo>
                      <a:pt x="396" y="398"/>
                    </a:lnTo>
                    <a:lnTo>
                      <a:pt x="396" y="398"/>
                    </a:lnTo>
                    <a:lnTo>
                      <a:pt x="396" y="396"/>
                    </a:lnTo>
                    <a:lnTo>
                      <a:pt x="396" y="396"/>
                    </a:lnTo>
                    <a:lnTo>
                      <a:pt x="398" y="396"/>
                    </a:lnTo>
                    <a:lnTo>
                      <a:pt x="398" y="394"/>
                    </a:lnTo>
                    <a:lnTo>
                      <a:pt x="398" y="394"/>
                    </a:lnTo>
                    <a:lnTo>
                      <a:pt x="398" y="394"/>
                    </a:lnTo>
                    <a:lnTo>
                      <a:pt x="400" y="394"/>
                    </a:lnTo>
                    <a:lnTo>
                      <a:pt x="400" y="394"/>
                    </a:lnTo>
                    <a:lnTo>
                      <a:pt x="400" y="394"/>
                    </a:lnTo>
                    <a:lnTo>
                      <a:pt x="400" y="394"/>
                    </a:lnTo>
                    <a:lnTo>
                      <a:pt x="400" y="394"/>
                    </a:lnTo>
                    <a:lnTo>
                      <a:pt x="402" y="394"/>
                    </a:lnTo>
                    <a:lnTo>
                      <a:pt x="402" y="392"/>
                    </a:lnTo>
                    <a:lnTo>
                      <a:pt x="402" y="392"/>
                    </a:lnTo>
                    <a:lnTo>
                      <a:pt x="402" y="390"/>
                    </a:lnTo>
                    <a:lnTo>
                      <a:pt x="402" y="390"/>
                    </a:lnTo>
                    <a:lnTo>
                      <a:pt x="402" y="390"/>
                    </a:lnTo>
                    <a:lnTo>
                      <a:pt x="402" y="390"/>
                    </a:lnTo>
                    <a:lnTo>
                      <a:pt x="402" y="390"/>
                    </a:lnTo>
                    <a:lnTo>
                      <a:pt x="402" y="389"/>
                    </a:lnTo>
                    <a:lnTo>
                      <a:pt x="402" y="389"/>
                    </a:lnTo>
                    <a:lnTo>
                      <a:pt x="402" y="389"/>
                    </a:lnTo>
                    <a:lnTo>
                      <a:pt x="402" y="389"/>
                    </a:lnTo>
                    <a:lnTo>
                      <a:pt x="402" y="389"/>
                    </a:lnTo>
                    <a:lnTo>
                      <a:pt x="402" y="387"/>
                    </a:lnTo>
                    <a:lnTo>
                      <a:pt x="402" y="387"/>
                    </a:lnTo>
                    <a:lnTo>
                      <a:pt x="402" y="387"/>
                    </a:lnTo>
                    <a:lnTo>
                      <a:pt x="403" y="387"/>
                    </a:lnTo>
                    <a:lnTo>
                      <a:pt x="403" y="387"/>
                    </a:lnTo>
                    <a:lnTo>
                      <a:pt x="403" y="387"/>
                    </a:lnTo>
                    <a:lnTo>
                      <a:pt x="403" y="385"/>
                    </a:lnTo>
                    <a:lnTo>
                      <a:pt x="405" y="385"/>
                    </a:lnTo>
                    <a:lnTo>
                      <a:pt x="405" y="385"/>
                    </a:lnTo>
                    <a:lnTo>
                      <a:pt x="405" y="385"/>
                    </a:lnTo>
                    <a:lnTo>
                      <a:pt x="405" y="383"/>
                    </a:lnTo>
                    <a:lnTo>
                      <a:pt x="405" y="383"/>
                    </a:lnTo>
                    <a:lnTo>
                      <a:pt x="405" y="383"/>
                    </a:lnTo>
                    <a:lnTo>
                      <a:pt x="405" y="383"/>
                    </a:lnTo>
                    <a:lnTo>
                      <a:pt x="405" y="383"/>
                    </a:lnTo>
                    <a:lnTo>
                      <a:pt x="407" y="381"/>
                    </a:lnTo>
                    <a:lnTo>
                      <a:pt x="407" y="381"/>
                    </a:lnTo>
                    <a:lnTo>
                      <a:pt x="407" y="381"/>
                    </a:lnTo>
                    <a:lnTo>
                      <a:pt x="407" y="381"/>
                    </a:lnTo>
                    <a:lnTo>
                      <a:pt x="409" y="381"/>
                    </a:lnTo>
                    <a:lnTo>
                      <a:pt x="409" y="381"/>
                    </a:lnTo>
                    <a:lnTo>
                      <a:pt x="411" y="381"/>
                    </a:lnTo>
                    <a:lnTo>
                      <a:pt x="411" y="381"/>
                    </a:lnTo>
                    <a:lnTo>
                      <a:pt x="412" y="380"/>
                    </a:lnTo>
                    <a:lnTo>
                      <a:pt x="412" y="380"/>
                    </a:lnTo>
                    <a:lnTo>
                      <a:pt x="414" y="380"/>
                    </a:lnTo>
                    <a:lnTo>
                      <a:pt x="414" y="380"/>
                    </a:lnTo>
                    <a:lnTo>
                      <a:pt x="416" y="380"/>
                    </a:lnTo>
                    <a:lnTo>
                      <a:pt x="416" y="380"/>
                    </a:lnTo>
                    <a:lnTo>
                      <a:pt x="418" y="380"/>
                    </a:lnTo>
                    <a:lnTo>
                      <a:pt x="420" y="378"/>
                    </a:lnTo>
                    <a:lnTo>
                      <a:pt x="420" y="378"/>
                    </a:lnTo>
                    <a:lnTo>
                      <a:pt x="420" y="378"/>
                    </a:lnTo>
                    <a:lnTo>
                      <a:pt x="421" y="378"/>
                    </a:lnTo>
                    <a:lnTo>
                      <a:pt x="421" y="378"/>
                    </a:lnTo>
                    <a:lnTo>
                      <a:pt x="421" y="378"/>
                    </a:lnTo>
                    <a:lnTo>
                      <a:pt x="423" y="376"/>
                    </a:lnTo>
                    <a:lnTo>
                      <a:pt x="423" y="376"/>
                    </a:lnTo>
                    <a:lnTo>
                      <a:pt x="423" y="376"/>
                    </a:lnTo>
                    <a:lnTo>
                      <a:pt x="423" y="376"/>
                    </a:lnTo>
                    <a:lnTo>
                      <a:pt x="425" y="376"/>
                    </a:lnTo>
                    <a:lnTo>
                      <a:pt x="425" y="376"/>
                    </a:lnTo>
                    <a:lnTo>
                      <a:pt x="425" y="376"/>
                    </a:lnTo>
                    <a:lnTo>
                      <a:pt x="427" y="376"/>
                    </a:lnTo>
                    <a:lnTo>
                      <a:pt x="429" y="376"/>
                    </a:lnTo>
                    <a:lnTo>
                      <a:pt x="429" y="376"/>
                    </a:lnTo>
                    <a:lnTo>
                      <a:pt x="432" y="374"/>
                    </a:lnTo>
                    <a:lnTo>
                      <a:pt x="432" y="374"/>
                    </a:lnTo>
                    <a:lnTo>
                      <a:pt x="432" y="374"/>
                    </a:lnTo>
                    <a:lnTo>
                      <a:pt x="434" y="372"/>
                    </a:lnTo>
                    <a:lnTo>
                      <a:pt x="434" y="372"/>
                    </a:lnTo>
                    <a:lnTo>
                      <a:pt x="434" y="372"/>
                    </a:lnTo>
                    <a:lnTo>
                      <a:pt x="434" y="372"/>
                    </a:lnTo>
                    <a:lnTo>
                      <a:pt x="434" y="370"/>
                    </a:lnTo>
                    <a:lnTo>
                      <a:pt x="434" y="370"/>
                    </a:lnTo>
                    <a:lnTo>
                      <a:pt x="434" y="370"/>
                    </a:lnTo>
                    <a:lnTo>
                      <a:pt x="434" y="370"/>
                    </a:lnTo>
                    <a:lnTo>
                      <a:pt x="436" y="370"/>
                    </a:lnTo>
                    <a:lnTo>
                      <a:pt x="436" y="370"/>
                    </a:lnTo>
                    <a:lnTo>
                      <a:pt x="436" y="369"/>
                    </a:lnTo>
                    <a:lnTo>
                      <a:pt x="436" y="369"/>
                    </a:lnTo>
                    <a:lnTo>
                      <a:pt x="436" y="369"/>
                    </a:lnTo>
                    <a:lnTo>
                      <a:pt x="436" y="369"/>
                    </a:lnTo>
                    <a:lnTo>
                      <a:pt x="436" y="367"/>
                    </a:lnTo>
                    <a:lnTo>
                      <a:pt x="436" y="367"/>
                    </a:lnTo>
                    <a:lnTo>
                      <a:pt x="436" y="367"/>
                    </a:lnTo>
                    <a:lnTo>
                      <a:pt x="438" y="367"/>
                    </a:lnTo>
                    <a:lnTo>
                      <a:pt x="438" y="367"/>
                    </a:lnTo>
                    <a:lnTo>
                      <a:pt x="438" y="365"/>
                    </a:lnTo>
                    <a:lnTo>
                      <a:pt x="438" y="365"/>
                    </a:lnTo>
                    <a:lnTo>
                      <a:pt x="438" y="365"/>
                    </a:lnTo>
                    <a:lnTo>
                      <a:pt x="438" y="363"/>
                    </a:lnTo>
                    <a:lnTo>
                      <a:pt x="438" y="363"/>
                    </a:lnTo>
                    <a:lnTo>
                      <a:pt x="439" y="363"/>
                    </a:lnTo>
                    <a:lnTo>
                      <a:pt x="439" y="363"/>
                    </a:lnTo>
                    <a:lnTo>
                      <a:pt x="439" y="363"/>
                    </a:lnTo>
                    <a:lnTo>
                      <a:pt x="439" y="361"/>
                    </a:lnTo>
                    <a:lnTo>
                      <a:pt x="439" y="361"/>
                    </a:lnTo>
                    <a:lnTo>
                      <a:pt x="439" y="361"/>
                    </a:lnTo>
                    <a:lnTo>
                      <a:pt x="441" y="361"/>
                    </a:lnTo>
                    <a:lnTo>
                      <a:pt x="441" y="361"/>
                    </a:lnTo>
                    <a:lnTo>
                      <a:pt x="443" y="361"/>
                    </a:lnTo>
                    <a:lnTo>
                      <a:pt x="445" y="361"/>
                    </a:lnTo>
                    <a:lnTo>
                      <a:pt x="445" y="361"/>
                    </a:lnTo>
                    <a:lnTo>
                      <a:pt x="445" y="361"/>
                    </a:lnTo>
                    <a:lnTo>
                      <a:pt x="447" y="360"/>
                    </a:lnTo>
                    <a:lnTo>
                      <a:pt x="450" y="360"/>
                    </a:lnTo>
                    <a:lnTo>
                      <a:pt x="450" y="361"/>
                    </a:lnTo>
                    <a:lnTo>
                      <a:pt x="452" y="361"/>
                    </a:lnTo>
                    <a:lnTo>
                      <a:pt x="452" y="361"/>
                    </a:lnTo>
                    <a:lnTo>
                      <a:pt x="452" y="360"/>
                    </a:lnTo>
                    <a:lnTo>
                      <a:pt x="454" y="360"/>
                    </a:lnTo>
                    <a:lnTo>
                      <a:pt x="454" y="360"/>
                    </a:lnTo>
                    <a:lnTo>
                      <a:pt x="454" y="360"/>
                    </a:lnTo>
                    <a:lnTo>
                      <a:pt x="454" y="360"/>
                    </a:lnTo>
                    <a:lnTo>
                      <a:pt x="454" y="360"/>
                    </a:lnTo>
                    <a:lnTo>
                      <a:pt x="456" y="360"/>
                    </a:lnTo>
                    <a:lnTo>
                      <a:pt x="456" y="360"/>
                    </a:lnTo>
                    <a:lnTo>
                      <a:pt x="456" y="360"/>
                    </a:lnTo>
                    <a:lnTo>
                      <a:pt x="458" y="360"/>
                    </a:lnTo>
                    <a:lnTo>
                      <a:pt x="458" y="360"/>
                    </a:lnTo>
                    <a:lnTo>
                      <a:pt x="459" y="360"/>
                    </a:lnTo>
                    <a:lnTo>
                      <a:pt x="459" y="358"/>
                    </a:lnTo>
                    <a:lnTo>
                      <a:pt x="461" y="358"/>
                    </a:lnTo>
                    <a:lnTo>
                      <a:pt x="461" y="358"/>
                    </a:lnTo>
                    <a:lnTo>
                      <a:pt x="461" y="356"/>
                    </a:lnTo>
                    <a:lnTo>
                      <a:pt x="463" y="356"/>
                    </a:lnTo>
                    <a:lnTo>
                      <a:pt x="463" y="356"/>
                    </a:lnTo>
                    <a:lnTo>
                      <a:pt x="463" y="356"/>
                    </a:lnTo>
                    <a:lnTo>
                      <a:pt x="463" y="356"/>
                    </a:lnTo>
                    <a:lnTo>
                      <a:pt x="463" y="356"/>
                    </a:lnTo>
                    <a:lnTo>
                      <a:pt x="463" y="356"/>
                    </a:lnTo>
                    <a:lnTo>
                      <a:pt x="467" y="354"/>
                    </a:lnTo>
                    <a:lnTo>
                      <a:pt x="467" y="354"/>
                    </a:lnTo>
                    <a:lnTo>
                      <a:pt x="468" y="354"/>
                    </a:lnTo>
                    <a:lnTo>
                      <a:pt x="468" y="354"/>
                    </a:lnTo>
                    <a:lnTo>
                      <a:pt x="468" y="354"/>
                    </a:lnTo>
                    <a:lnTo>
                      <a:pt x="470" y="354"/>
                    </a:lnTo>
                    <a:lnTo>
                      <a:pt x="470" y="354"/>
                    </a:lnTo>
                    <a:lnTo>
                      <a:pt x="470" y="354"/>
                    </a:lnTo>
                    <a:lnTo>
                      <a:pt x="470" y="354"/>
                    </a:lnTo>
                    <a:lnTo>
                      <a:pt x="470" y="352"/>
                    </a:lnTo>
                    <a:lnTo>
                      <a:pt x="472" y="352"/>
                    </a:lnTo>
                    <a:lnTo>
                      <a:pt x="472" y="352"/>
                    </a:lnTo>
                    <a:lnTo>
                      <a:pt x="472" y="352"/>
                    </a:lnTo>
                    <a:lnTo>
                      <a:pt x="474" y="352"/>
                    </a:lnTo>
                    <a:lnTo>
                      <a:pt x="474" y="352"/>
                    </a:lnTo>
                    <a:lnTo>
                      <a:pt x="474" y="352"/>
                    </a:lnTo>
                    <a:lnTo>
                      <a:pt x="476" y="352"/>
                    </a:lnTo>
                    <a:lnTo>
                      <a:pt x="476" y="352"/>
                    </a:lnTo>
                    <a:lnTo>
                      <a:pt x="477" y="352"/>
                    </a:lnTo>
                    <a:lnTo>
                      <a:pt x="477" y="352"/>
                    </a:lnTo>
                    <a:lnTo>
                      <a:pt x="477" y="351"/>
                    </a:lnTo>
                    <a:lnTo>
                      <a:pt x="477" y="351"/>
                    </a:lnTo>
                    <a:lnTo>
                      <a:pt x="479" y="351"/>
                    </a:lnTo>
                    <a:lnTo>
                      <a:pt x="479" y="351"/>
                    </a:lnTo>
                    <a:lnTo>
                      <a:pt x="479" y="351"/>
                    </a:lnTo>
                    <a:lnTo>
                      <a:pt x="479" y="351"/>
                    </a:lnTo>
                    <a:lnTo>
                      <a:pt x="479" y="351"/>
                    </a:lnTo>
                    <a:lnTo>
                      <a:pt x="479" y="351"/>
                    </a:lnTo>
                    <a:lnTo>
                      <a:pt x="481" y="349"/>
                    </a:lnTo>
                    <a:lnTo>
                      <a:pt x="481" y="349"/>
                    </a:lnTo>
                    <a:lnTo>
                      <a:pt x="481" y="347"/>
                    </a:lnTo>
                    <a:lnTo>
                      <a:pt x="481" y="347"/>
                    </a:lnTo>
                    <a:lnTo>
                      <a:pt x="481" y="347"/>
                    </a:lnTo>
                    <a:lnTo>
                      <a:pt x="481" y="347"/>
                    </a:lnTo>
                    <a:lnTo>
                      <a:pt x="481" y="345"/>
                    </a:lnTo>
                    <a:lnTo>
                      <a:pt x="481" y="345"/>
                    </a:lnTo>
                    <a:lnTo>
                      <a:pt x="481" y="345"/>
                    </a:lnTo>
                    <a:lnTo>
                      <a:pt x="481" y="345"/>
                    </a:lnTo>
                    <a:lnTo>
                      <a:pt x="483" y="345"/>
                    </a:lnTo>
                    <a:lnTo>
                      <a:pt x="483" y="345"/>
                    </a:lnTo>
                    <a:lnTo>
                      <a:pt x="483" y="345"/>
                    </a:lnTo>
                    <a:lnTo>
                      <a:pt x="485" y="343"/>
                    </a:lnTo>
                    <a:lnTo>
                      <a:pt x="485" y="343"/>
                    </a:lnTo>
                    <a:lnTo>
                      <a:pt x="485" y="343"/>
                    </a:lnTo>
                    <a:lnTo>
                      <a:pt x="485" y="343"/>
                    </a:lnTo>
                    <a:lnTo>
                      <a:pt x="485" y="342"/>
                    </a:lnTo>
                    <a:lnTo>
                      <a:pt x="485" y="342"/>
                    </a:lnTo>
                    <a:lnTo>
                      <a:pt x="485" y="342"/>
                    </a:lnTo>
                    <a:lnTo>
                      <a:pt x="485" y="342"/>
                    </a:lnTo>
                    <a:lnTo>
                      <a:pt x="487" y="340"/>
                    </a:lnTo>
                    <a:lnTo>
                      <a:pt x="487" y="340"/>
                    </a:lnTo>
                    <a:lnTo>
                      <a:pt x="487" y="340"/>
                    </a:lnTo>
                    <a:lnTo>
                      <a:pt x="487" y="338"/>
                    </a:lnTo>
                    <a:lnTo>
                      <a:pt x="487" y="338"/>
                    </a:lnTo>
                    <a:lnTo>
                      <a:pt x="485" y="338"/>
                    </a:lnTo>
                    <a:lnTo>
                      <a:pt x="485" y="338"/>
                    </a:lnTo>
                    <a:lnTo>
                      <a:pt x="485" y="338"/>
                    </a:lnTo>
                    <a:lnTo>
                      <a:pt x="485" y="338"/>
                    </a:lnTo>
                    <a:lnTo>
                      <a:pt x="485" y="338"/>
                    </a:lnTo>
                    <a:lnTo>
                      <a:pt x="487" y="338"/>
                    </a:lnTo>
                    <a:lnTo>
                      <a:pt x="487" y="338"/>
                    </a:lnTo>
                    <a:lnTo>
                      <a:pt x="488" y="338"/>
                    </a:lnTo>
                    <a:lnTo>
                      <a:pt x="488" y="338"/>
                    </a:lnTo>
                    <a:lnTo>
                      <a:pt x="490" y="338"/>
                    </a:lnTo>
                    <a:lnTo>
                      <a:pt x="490" y="338"/>
                    </a:lnTo>
                    <a:lnTo>
                      <a:pt x="492" y="338"/>
                    </a:lnTo>
                    <a:lnTo>
                      <a:pt x="492" y="340"/>
                    </a:lnTo>
                    <a:lnTo>
                      <a:pt x="492" y="340"/>
                    </a:lnTo>
                    <a:lnTo>
                      <a:pt x="494" y="340"/>
                    </a:lnTo>
                    <a:lnTo>
                      <a:pt x="494" y="340"/>
                    </a:lnTo>
                    <a:lnTo>
                      <a:pt x="494" y="340"/>
                    </a:lnTo>
                    <a:lnTo>
                      <a:pt x="496" y="340"/>
                    </a:lnTo>
                    <a:lnTo>
                      <a:pt x="496" y="342"/>
                    </a:lnTo>
                    <a:lnTo>
                      <a:pt x="497" y="342"/>
                    </a:lnTo>
                    <a:lnTo>
                      <a:pt x="497" y="342"/>
                    </a:lnTo>
                    <a:lnTo>
                      <a:pt x="499" y="342"/>
                    </a:lnTo>
                    <a:lnTo>
                      <a:pt x="499" y="343"/>
                    </a:lnTo>
                    <a:lnTo>
                      <a:pt x="499" y="343"/>
                    </a:lnTo>
                    <a:lnTo>
                      <a:pt x="501" y="345"/>
                    </a:lnTo>
                    <a:lnTo>
                      <a:pt x="501" y="345"/>
                    </a:lnTo>
                    <a:lnTo>
                      <a:pt x="501" y="345"/>
                    </a:lnTo>
                    <a:lnTo>
                      <a:pt x="503" y="345"/>
                    </a:lnTo>
                    <a:lnTo>
                      <a:pt x="506" y="345"/>
                    </a:lnTo>
                    <a:lnTo>
                      <a:pt x="506" y="345"/>
                    </a:lnTo>
                    <a:lnTo>
                      <a:pt x="506" y="345"/>
                    </a:lnTo>
                    <a:lnTo>
                      <a:pt x="506" y="345"/>
                    </a:lnTo>
                    <a:lnTo>
                      <a:pt x="510" y="343"/>
                    </a:lnTo>
                    <a:lnTo>
                      <a:pt x="510" y="343"/>
                    </a:lnTo>
                    <a:lnTo>
                      <a:pt x="512" y="343"/>
                    </a:lnTo>
                    <a:lnTo>
                      <a:pt x="512" y="343"/>
                    </a:lnTo>
                    <a:lnTo>
                      <a:pt x="514" y="345"/>
                    </a:lnTo>
                    <a:lnTo>
                      <a:pt x="514" y="345"/>
                    </a:lnTo>
                    <a:lnTo>
                      <a:pt x="514" y="345"/>
                    </a:lnTo>
                    <a:lnTo>
                      <a:pt x="514" y="345"/>
                    </a:lnTo>
                    <a:lnTo>
                      <a:pt x="515" y="345"/>
                    </a:lnTo>
                    <a:lnTo>
                      <a:pt x="517" y="345"/>
                    </a:lnTo>
                    <a:lnTo>
                      <a:pt x="517" y="345"/>
                    </a:lnTo>
                    <a:lnTo>
                      <a:pt x="517" y="345"/>
                    </a:lnTo>
                    <a:lnTo>
                      <a:pt x="517" y="345"/>
                    </a:lnTo>
                    <a:lnTo>
                      <a:pt x="517" y="345"/>
                    </a:lnTo>
                    <a:lnTo>
                      <a:pt x="517" y="345"/>
                    </a:lnTo>
                    <a:lnTo>
                      <a:pt x="519" y="345"/>
                    </a:lnTo>
                    <a:lnTo>
                      <a:pt x="519" y="345"/>
                    </a:lnTo>
                    <a:lnTo>
                      <a:pt x="519" y="345"/>
                    </a:lnTo>
                    <a:lnTo>
                      <a:pt x="519" y="345"/>
                    </a:lnTo>
                    <a:lnTo>
                      <a:pt x="521" y="343"/>
                    </a:lnTo>
                    <a:lnTo>
                      <a:pt x="521" y="343"/>
                    </a:lnTo>
                    <a:lnTo>
                      <a:pt x="523" y="343"/>
                    </a:lnTo>
                    <a:lnTo>
                      <a:pt x="523" y="343"/>
                    </a:lnTo>
                    <a:lnTo>
                      <a:pt x="523" y="343"/>
                    </a:lnTo>
                    <a:lnTo>
                      <a:pt x="523" y="343"/>
                    </a:lnTo>
                    <a:lnTo>
                      <a:pt x="523" y="343"/>
                    </a:lnTo>
                    <a:lnTo>
                      <a:pt x="524" y="343"/>
                    </a:lnTo>
                    <a:lnTo>
                      <a:pt x="524" y="343"/>
                    </a:lnTo>
                    <a:lnTo>
                      <a:pt x="524" y="342"/>
                    </a:lnTo>
                    <a:lnTo>
                      <a:pt x="524" y="342"/>
                    </a:lnTo>
                    <a:lnTo>
                      <a:pt x="524" y="342"/>
                    </a:lnTo>
                    <a:lnTo>
                      <a:pt x="526" y="340"/>
                    </a:lnTo>
                    <a:lnTo>
                      <a:pt x="528" y="340"/>
                    </a:lnTo>
                    <a:lnTo>
                      <a:pt x="528" y="338"/>
                    </a:lnTo>
                    <a:lnTo>
                      <a:pt x="528" y="338"/>
                    </a:lnTo>
                    <a:lnTo>
                      <a:pt x="530" y="334"/>
                    </a:lnTo>
                    <a:lnTo>
                      <a:pt x="530" y="334"/>
                    </a:lnTo>
                    <a:lnTo>
                      <a:pt x="530" y="334"/>
                    </a:lnTo>
                    <a:lnTo>
                      <a:pt x="530" y="334"/>
                    </a:lnTo>
                    <a:lnTo>
                      <a:pt x="530" y="334"/>
                    </a:lnTo>
                    <a:lnTo>
                      <a:pt x="532" y="332"/>
                    </a:lnTo>
                    <a:lnTo>
                      <a:pt x="532" y="332"/>
                    </a:lnTo>
                    <a:lnTo>
                      <a:pt x="532" y="331"/>
                    </a:lnTo>
                    <a:lnTo>
                      <a:pt x="534" y="331"/>
                    </a:lnTo>
                    <a:lnTo>
                      <a:pt x="534" y="331"/>
                    </a:lnTo>
                    <a:lnTo>
                      <a:pt x="534" y="331"/>
                    </a:lnTo>
                    <a:lnTo>
                      <a:pt x="535" y="331"/>
                    </a:lnTo>
                    <a:lnTo>
                      <a:pt x="535" y="331"/>
                    </a:lnTo>
                    <a:lnTo>
                      <a:pt x="537" y="331"/>
                    </a:lnTo>
                    <a:lnTo>
                      <a:pt x="537" y="331"/>
                    </a:lnTo>
                    <a:lnTo>
                      <a:pt x="537" y="331"/>
                    </a:lnTo>
                    <a:lnTo>
                      <a:pt x="537" y="331"/>
                    </a:lnTo>
                    <a:lnTo>
                      <a:pt x="537" y="331"/>
                    </a:lnTo>
                    <a:lnTo>
                      <a:pt x="537" y="329"/>
                    </a:lnTo>
                    <a:lnTo>
                      <a:pt x="537" y="329"/>
                    </a:lnTo>
                    <a:lnTo>
                      <a:pt x="539" y="327"/>
                    </a:lnTo>
                    <a:lnTo>
                      <a:pt x="539" y="325"/>
                    </a:lnTo>
                    <a:lnTo>
                      <a:pt x="539" y="323"/>
                    </a:lnTo>
                    <a:lnTo>
                      <a:pt x="539" y="322"/>
                    </a:lnTo>
                    <a:lnTo>
                      <a:pt x="539" y="322"/>
                    </a:lnTo>
                    <a:lnTo>
                      <a:pt x="539" y="320"/>
                    </a:lnTo>
                    <a:lnTo>
                      <a:pt x="541" y="320"/>
                    </a:lnTo>
                    <a:lnTo>
                      <a:pt x="541" y="320"/>
                    </a:lnTo>
                    <a:lnTo>
                      <a:pt x="541" y="318"/>
                    </a:lnTo>
                    <a:lnTo>
                      <a:pt x="541" y="318"/>
                    </a:lnTo>
                    <a:lnTo>
                      <a:pt x="539" y="318"/>
                    </a:lnTo>
                    <a:lnTo>
                      <a:pt x="539" y="318"/>
                    </a:lnTo>
                    <a:lnTo>
                      <a:pt x="539" y="318"/>
                    </a:lnTo>
                    <a:lnTo>
                      <a:pt x="539" y="316"/>
                    </a:lnTo>
                    <a:lnTo>
                      <a:pt x="537" y="316"/>
                    </a:lnTo>
                    <a:lnTo>
                      <a:pt x="537" y="316"/>
                    </a:lnTo>
                    <a:lnTo>
                      <a:pt x="537" y="316"/>
                    </a:lnTo>
                    <a:lnTo>
                      <a:pt x="537" y="314"/>
                    </a:lnTo>
                    <a:lnTo>
                      <a:pt x="537" y="314"/>
                    </a:lnTo>
                    <a:lnTo>
                      <a:pt x="539" y="313"/>
                    </a:lnTo>
                    <a:lnTo>
                      <a:pt x="539" y="313"/>
                    </a:lnTo>
                    <a:lnTo>
                      <a:pt x="541" y="311"/>
                    </a:lnTo>
                    <a:lnTo>
                      <a:pt x="541" y="309"/>
                    </a:lnTo>
                    <a:lnTo>
                      <a:pt x="541" y="307"/>
                    </a:lnTo>
                    <a:lnTo>
                      <a:pt x="541" y="307"/>
                    </a:lnTo>
                    <a:lnTo>
                      <a:pt x="541" y="307"/>
                    </a:lnTo>
                    <a:lnTo>
                      <a:pt x="541" y="305"/>
                    </a:lnTo>
                    <a:lnTo>
                      <a:pt x="541" y="305"/>
                    </a:lnTo>
                    <a:lnTo>
                      <a:pt x="543" y="304"/>
                    </a:lnTo>
                    <a:lnTo>
                      <a:pt x="544" y="302"/>
                    </a:lnTo>
                    <a:lnTo>
                      <a:pt x="544" y="302"/>
                    </a:lnTo>
                    <a:lnTo>
                      <a:pt x="546" y="302"/>
                    </a:lnTo>
                    <a:lnTo>
                      <a:pt x="546" y="300"/>
                    </a:lnTo>
                    <a:lnTo>
                      <a:pt x="546" y="300"/>
                    </a:lnTo>
                    <a:lnTo>
                      <a:pt x="548" y="300"/>
                    </a:lnTo>
                    <a:lnTo>
                      <a:pt x="548" y="300"/>
                    </a:lnTo>
                    <a:lnTo>
                      <a:pt x="548" y="300"/>
                    </a:lnTo>
                    <a:lnTo>
                      <a:pt x="548" y="300"/>
                    </a:lnTo>
                    <a:lnTo>
                      <a:pt x="548" y="298"/>
                    </a:lnTo>
                    <a:lnTo>
                      <a:pt x="550" y="298"/>
                    </a:lnTo>
                    <a:lnTo>
                      <a:pt x="550" y="296"/>
                    </a:lnTo>
                    <a:lnTo>
                      <a:pt x="550" y="294"/>
                    </a:lnTo>
                    <a:lnTo>
                      <a:pt x="550" y="294"/>
                    </a:lnTo>
                    <a:lnTo>
                      <a:pt x="550" y="294"/>
                    </a:lnTo>
                    <a:lnTo>
                      <a:pt x="550" y="293"/>
                    </a:lnTo>
                    <a:lnTo>
                      <a:pt x="550" y="293"/>
                    </a:lnTo>
                    <a:lnTo>
                      <a:pt x="550" y="293"/>
                    </a:lnTo>
                    <a:lnTo>
                      <a:pt x="548" y="291"/>
                    </a:lnTo>
                    <a:lnTo>
                      <a:pt x="548" y="291"/>
                    </a:lnTo>
                    <a:lnTo>
                      <a:pt x="548" y="291"/>
                    </a:lnTo>
                    <a:lnTo>
                      <a:pt x="546" y="289"/>
                    </a:lnTo>
                    <a:lnTo>
                      <a:pt x="546" y="289"/>
                    </a:lnTo>
                    <a:lnTo>
                      <a:pt x="546" y="287"/>
                    </a:lnTo>
                    <a:lnTo>
                      <a:pt x="544" y="287"/>
                    </a:lnTo>
                    <a:lnTo>
                      <a:pt x="544" y="287"/>
                    </a:lnTo>
                    <a:lnTo>
                      <a:pt x="544" y="287"/>
                    </a:lnTo>
                    <a:lnTo>
                      <a:pt x="543" y="285"/>
                    </a:lnTo>
                    <a:lnTo>
                      <a:pt x="543" y="285"/>
                    </a:lnTo>
                    <a:lnTo>
                      <a:pt x="543" y="284"/>
                    </a:lnTo>
                    <a:lnTo>
                      <a:pt x="543" y="284"/>
                    </a:lnTo>
                    <a:lnTo>
                      <a:pt x="543" y="282"/>
                    </a:lnTo>
                    <a:lnTo>
                      <a:pt x="543" y="282"/>
                    </a:lnTo>
                    <a:lnTo>
                      <a:pt x="541" y="282"/>
                    </a:lnTo>
                    <a:lnTo>
                      <a:pt x="541" y="280"/>
                    </a:lnTo>
                    <a:lnTo>
                      <a:pt x="541" y="280"/>
                    </a:lnTo>
                    <a:lnTo>
                      <a:pt x="541" y="280"/>
                    </a:lnTo>
                    <a:lnTo>
                      <a:pt x="541" y="280"/>
                    </a:lnTo>
                    <a:lnTo>
                      <a:pt x="541" y="280"/>
                    </a:lnTo>
                    <a:lnTo>
                      <a:pt x="541" y="278"/>
                    </a:lnTo>
                    <a:lnTo>
                      <a:pt x="541" y="278"/>
                    </a:lnTo>
                    <a:lnTo>
                      <a:pt x="539" y="278"/>
                    </a:lnTo>
                    <a:lnTo>
                      <a:pt x="539" y="278"/>
                    </a:lnTo>
                    <a:lnTo>
                      <a:pt x="539" y="278"/>
                    </a:lnTo>
                    <a:lnTo>
                      <a:pt x="539" y="278"/>
                    </a:lnTo>
                    <a:lnTo>
                      <a:pt x="537" y="278"/>
                    </a:lnTo>
                    <a:lnTo>
                      <a:pt x="537" y="276"/>
                    </a:lnTo>
                    <a:lnTo>
                      <a:pt x="537" y="276"/>
                    </a:lnTo>
                    <a:lnTo>
                      <a:pt x="537" y="276"/>
                    </a:lnTo>
                    <a:lnTo>
                      <a:pt x="535" y="276"/>
                    </a:lnTo>
                    <a:lnTo>
                      <a:pt x="535" y="276"/>
                    </a:lnTo>
                    <a:lnTo>
                      <a:pt x="535" y="276"/>
                    </a:lnTo>
                    <a:lnTo>
                      <a:pt x="534" y="276"/>
                    </a:lnTo>
                    <a:lnTo>
                      <a:pt x="534" y="275"/>
                    </a:lnTo>
                    <a:lnTo>
                      <a:pt x="532" y="275"/>
                    </a:lnTo>
                    <a:lnTo>
                      <a:pt x="532" y="275"/>
                    </a:lnTo>
                    <a:lnTo>
                      <a:pt x="532" y="273"/>
                    </a:lnTo>
                    <a:lnTo>
                      <a:pt x="532" y="273"/>
                    </a:lnTo>
                    <a:lnTo>
                      <a:pt x="532" y="273"/>
                    </a:lnTo>
                    <a:lnTo>
                      <a:pt x="530" y="273"/>
                    </a:lnTo>
                    <a:lnTo>
                      <a:pt x="530" y="273"/>
                    </a:lnTo>
                    <a:lnTo>
                      <a:pt x="528" y="271"/>
                    </a:lnTo>
                    <a:lnTo>
                      <a:pt x="528" y="271"/>
                    </a:lnTo>
                    <a:lnTo>
                      <a:pt x="526" y="269"/>
                    </a:lnTo>
                    <a:lnTo>
                      <a:pt x="526" y="267"/>
                    </a:lnTo>
                    <a:lnTo>
                      <a:pt x="524" y="266"/>
                    </a:lnTo>
                    <a:lnTo>
                      <a:pt x="524" y="266"/>
                    </a:lnTo>
                    <a:lnTo>
                      <a:pt x="523" y="266"/>
                    </a:lnTo>
                    <a:lnTo>
                      <a:pt x="523" y="266"/>
                    </a:lnTo>
                    <a:lnTo>
                      <a:pt x="521" y="264"/>
                    </a:lnTo>
                    <a:lnTo>
                      <a:pt x="521" y="264"/>
                    </a:lnTo>
                    <a:lnTo>
                      <a:pt x="519" y="264"/>
                    </a:lnTo>
                    <a:lnTo>
                      <a:pt x="519" y="264"/>
                    </a:lnTo>
                    <a:lnTo>
                      <a:pt x="519" y="264"/>
                    </a:lnTo>
                    <a:lnTo>
                      <a:pt x="517" y="264"/>
                    </a:lnTo>
                    <a:lnTo>
                      <a:pt x="517" y="264"/>
                    </a:lnTo>
                    <a:lnTo>
                      <a:pt x="515" y="262"/>
                    </a:lnTo>
                    <a:lnTo>
                      <a:pt x="515" y="262"/>
                    </a:lnTo>
                    <a:lnTo>
                      <a:pt x="515" y="262"/>
                    </a:lnTo>
                    <a:lnTo>
                      <a:pt x="515" y="262"/>
                    </a:lnTo>
                    <a:lnTo>
                      <a:pt x="515" y="262"/>
                    </a:lnTo>
                    <a:lnTo>
                      <a:pt x="515" y="262"/>
                    </a:lnTo>
                    <a:lnTo>
                      <a:pt x="515" y="260"/>
                    </a:lnTo>
                    <a:lnTo>
                      <a:pt x="515" y="260"/>
                    </a:lnTo>
                    <a:lnTo>
                      <a:pt x="515" y="260"/>
                    </a:lnTo>
                    <a:lnTo>
                      <a:pt x="515" y="260"/>
                    </a:lnTo>
                    <a:lnTo>
                      <a:pt x="515" y="260"/>
                    </a:lnTo>
                    <a:lnTo>
                      <a:pt x="515" y="258"/>
                    </a:lnTo>
                    <a:lnTo>
                      <a:pt x="515" y="258"/>
                    </a:lnTo>
                    <a:lnTo>
                      <a:pt x="515" y="257"/>
                    </a:lnTo>
                    <a:lnTo>
                      <a:pt x="515" y="257"/>
                    </a:lnTo>
                    <a:lnTo>
                      <a:pt x="515" y="257"/>
                    </a:lnTo>
                    <a:lnTo>
                      <a:pt x="517" y="257"/>
                    </a:lnTo>
                    <a:lnTo>
                      <a:pt x="517" y="255"/>
                    </a:lnTo>
                    <a:lnTo>
                      <a:pt x="517" y="255"/>
                    </a:lnTo>
                    <a:lnTo>
                      <a:pt x="517" y="255"/>
                    </a:lnTo>
                    <a:lnTo>
                      <a:pt x="517" y="253"/>
                    </a:lnTo>
                    <a:lnTo>
                      <a:pt x="519" y="253"/>
                    </a:lnTo>
                    <a:lnTo>
                      <a:pt x="519" y="253"/>
                    </a:lnTo>
                    <a:lnTo>
                      <a:pt x="519" y="251"/>
                    </a:lnTo>
                    <a:lnTo>
                      <a:pt x="519" y="251"/>
                    </a:lnTo>
                    <a:lnTo>
                      <a:pt x="519" y="251"/>
                    </a:lnTo>
                    <a:lnTo>
                      <a:pt x="519" y="251"/>
                    </a:lnTo>
                    <a:lnTo>
                      <a:pt x="519" y="249"/>
                    </a:lnTo>
                    <a:lnTo>
                      <a:pt x="519" y="249"/>
                    </a:lnTo>
                    <a:lnTo>
                      <a:pt x="519" y="247"/>
                    </a:lnTo>
                    <a:lnTo>
                      <a:pt x="519" y="247"/>
                    </a:lnTo>
                    <a:lnTo>
                      <a:pt x="519" y="246"/>
                    </a:lnTo>
                    <a:lnTo>
                      <a:pt x="517" y="246"/>
                    </a:lnTo>
                    <a:lnTo>
                      <a:pt x="517" y="246"/>
                    </a:lnTo>
                    <a:lnTo>
                      <a:pt x="517" y="244"/>
                    </a:lnTo>
                    <a:lnTo>
                      <a:pt x="517" y="244"/>
                    </a:lnTo>
                    <a:lnTo>
                      <a:pt x="515" y="242"/>
                    </a:lnTo>
                    <a:lnTo>
                      <a:pt x="515" y="242"/>
                    </a:lnTo>
                    <a:lnTo>
                      <a:pt x="515" y="240"/>
                    </a:lnTo>
                    <a:lnTo>
                      <a:pt x="515" y="240"/>
                    </a:lnTo>
                    <a:lnTo>
                      <a:pt x="515" y="240"/>
                    </a:lnTo>
                    <a:lnTo>
                      <a:pt x="515" y="240"/>
                    </a:lnTo>
                    <a:lnTo>
                      <a:pt x="515" y="238"/>
                    </a:lnTo>
                    <a:lnTo>
                      <a:pt x="515" y="238"/>
                    </a:lnTo>
                    <a:lnTo>
                      <a:pt x="517" y="237"/>
                    </a:lnTo>
                    <a:lnTo>
                      <a:pt x="517" y="237"/>
                    </a:lnTo>
                    <a:lnTo>
                      <a:pt x="517" y="237"/>
                    </a:lnTo>
                    <a:lnTo>
                      <a:pt x="517" y="235"/>
                    </a:lnTo>
                    <a:lnTo>
                      <a:pt x="519" y="235"/>
                    </a:lnTo>
                    <a:lnTo>
                      <a:pt x="519" y="235"/>
                    </a:lnTo>
                    <a:lnTo>
                      <a:pt x="521" y="235"/>
                    </a:lnTo>
                    <a:lnTo>
                      <a:pt x="521" y="235"/>
                    </a:lnTo>
                    <a:lnTo>
                      <a:pt x="521" y="235"/>
                    </a:lnTo>
                    <a:lnTo>
                      <a:pt x="523" y="233"/>
                    </a:lnTo>
                    <a:lnTo>
                      <a:pt x="523" y="233"/>
                    </a:lnTo>
                    <a:lnTo>
                      <a:pt x="524" y="233"/>
                    </a:lnTo>
                    <a:lnTo>
                      <a:pt x="524" y="233"/>
                    </a:lnTo>
                    <a:lnTo>
                      <a:pt x="528" y="233"/>
                    </a:lnTo>
                    <a:lnTo>
                      <a:pt x="528" y="231"/>
                    </a:lnTo>
                    <a:lnTo>
                      <a:pt x="530" y="231"/>
                    </a:lnTo>
                    <a:lnTo>
                      <a:pt x="530" y="231"/>
                    </a:lnTo>
                    <a:lnTo>
                      <a:pt x="530" y="231"/>
                    </a:lnTo>
                    <a:lnTo>
                      <a:pt x="532" y="229"/>
                    </a:lnTo>
                    <a:lnTo>
                      <a:pt x="532" y="229"/>
                    </a:lnTo>
                    <a:lnTo>
                      <a:pt x="532" y="229"/>
                    </a:lnTo>
                    <a:lnTo>
                      <a:pt x="532" y="229"/>
                    </a:lnTo>
                    <a:lnTo>
                      <a:pt x="532" y="229"/>
                    </a:lnTo>
                    <a:lnTo>
                      <a:pt x="530" y="228"/>
                    </a:lnTo>
                    <a:lnTo>
                      <a:pt x="530" y="226"/>
                    </a:lnTo>
                    <a:lnTo>
                      <a:pt x="530" y="226"/>
                    </a:lnTo>
                    <a:lnTo>
                      <a:pt x="530" y="226"/>
                    </a:lnTo>
                    <a:lnTo>
                      <a:pt x="530" y="224"/>
                    </a:lnTo>
                    <a:lnTo>
                      <a:pt x="530" y="224"/>
                    </a:lnTo>
                    <a:lnTo>
                      <a:pt x="532" y="222"/>
                    </a:lnTo>
                    <a:lnTo>
                      <a:pt x="530" y="220"/>
                    </a:lnTo>
                    <a:lnTo>
                      <a:pt x="530" y="220"/>
                    </a:lnTo>
                    <a:lnTo>
                      <a:pt x="530" y="220"/>
                    </a:lnTo>
                    <a:lnTo>
                      <a:pt x="530" y="220"/>
                    </a:lnTo>
                    <a:lnTo>
                      <a:pt x="530" y="219"/>
                    </a:lnTo>
                    <a:lnTo>
                      <a:pt x="530" y="219"/>
                    </a:lnTo>
                    <a:lnTo>
                      <a:pt x="530" y="219"/>
                    </a:lnTo>
                    <a:lnTo>
                      <a:pt x="532" y="219"/>
                    </a:lnTo>
                    <a:lnTo>
                      <a:pt x="532" y="217"/>
                    </a:lnTo>
                    <a:lnTo>
                      <a:pt x="532" y="217"/>
                    </a:lnTo>
                    <a:lnTo>
                      <a:pt x="532" y="217"/>
                    </a:lnTo>
                    <a:lnTo>
                      <a:pt x="532" y="215"/>
                    </a:lnTo>
                    <a:lnTo>
                      <a:pt x="532" y="215"/>
                    </a:lnTo>
                    <a:lnTo>
                      <a:pt x="532" y="215"/>
                    </a:lnTo>
                    <a:lnTo>
                      <a:pt x="534" y="213"/>
                    </a:lnTo>
                    <a:lnTo>
                      <a:pt x="534" y="211"/>
                    </a:lnTo>
                    <a:lnTo>
                      <a:pt x="532" y="211"/>
                    </a:lnTo>
                    <a:lnTo>
                      <a:pt x="532" y="211"/>
                    </a:lnTo>
                    <a:lnTo>
                      <a:pt x="532" y="211"/>
                    </a:lnTo>
                    <a:lnTo>
                      <a:pt x="530" y="211"/>
                    </a:lnTo>
                    <a:lnTo>
                      <a:pt x="530" y="211"/>
                    </a:lnTo>
                    <a:lnTo>
                      <a:pt x="530" y="209"/>
                    </a:lnTo>
                    <a:lnTo>
                      <a:pt x="530" y="209"/>
                    </a:lnTo>
                    <a:lnTo>
                      <a:pt x="528" y="209"/>
                    </a:lnTo>
                    <a:lnTo>
                      <a:pt x="528" y="208"/>
                    </a:lnTo>
                    <a:lnTo>
                      <a:pt x="528" y="208"/>
                    </a:lnTo>
                    <a:lnTo>
                      <a:pt x="528" y="208"/>
                    </a:lnTo>
                    <a:lnTo>
                      <a:pt x="528" y="206"/>
                    </a:lnTo>
                    <a:lnTo>
                      <a:pt x="528" y="206"/>
                    </a:lnTo>
                    <a:lnTo>
                      <a:pt x="528" y="206"/>
                    </a:lnTo>
                    <a:lnTo>
                      <a:pt x="528" y="204"/>
                    </a:lnTo>
                    <a:lnTo>
                      <a:pt x="528" y="204"/>
                    </a:lnTo>
                    <a:lnTo>
                      <a:pt x="528" y="202"/>
                    </a:lnTo>
                    <a:lnTo>
                      <a:pt x="526" y="202"/>
                    </a:lnTo>
                    <a:lnTo>
                      <a:pt x="526" y="202"/>
                    </a:lnTo>
                    <a:lnTo>
                      <a:pt x="526" y="202"/>
                    </a:lnTo>
                    <a:lnTo>
                      <a:pt x="526" y="202"/>
                    </a:lnTo>
                    <a:lnTo>
                      <a:pt x="526" y="202"/>
                    </a:lnTo>
                    <a:lnTo>
                      <a:pt x="526" y="200"/>
                    </a:lnTo>
                    <a:lnTo>
                      <a:pt x="526" y="200"/>
                    </a:lnTo>
                    <a:lnTo>
                      <a:pt x="528" y="200"/>
                    </a:lnTo>
                    <a:lnTo>
                      <a:pt x="528" y="199"/>
                    </a:lnTo>
                    <a:lnTo>
                      <a:pt x="528" y="199"/>
                    </a:lnTo>
                    <a:lnTo>
                      <a:pt x="528" y="199"/>
                    </a:lnTo>
                    <a:lnTo>
                      <a:pt x="528" y="197"/>
                    </a:lnTo>
                    <a:lnTo>
                      <a:pt x="530" y="197"/>
                    </a:lnTo>
                    <a:lnTo>
                      <a:pt x="530" y="197"/>
                    </a:lnTo>
                    <a:lnTo>
                      <a:pt x="530" y="195"/>
                    </a:lnTo>
                    <a:lnTo>
                      <a:pt x="532" y="195"/>
                    </a:lnTo>
                    <a:lnTo>
                      <a:pt x="532" y="193"/>
                    </a:lnTo>
                    <a:lnTo>
                      <a:pt x="532" y="193"/>
                    </a:lnTo>
                    <a:lnTo>
                      <a:pt x="532" y="193"/>
                    </a:lnTo>
                    <a:lnTo>
                      <a:pt x="532" y="193"/>
                    </a:lnTo>
                    <a:lnTo>
                      <a:pt x="532" y="193"/>
                    </a:lnTo>
                    <a:lnTo>
                      <a:pt x="532" y="191"/>
                    </a:lnTo>
                    <a:lnTo>
                      <a:pt x="532" y="191"/>
                    </a:lnTo>
                    <a:lnTo>
                      <a:pt x="532" y="191"/>
                    </a:lnTo>
                    <a:lnTo>
                      <a:pt x="534" y="190"/>
                    </a:lnTo>
                    <a:lnTo>
                      <a:pt x="534" y="190"/>
                    </a:lnTo>
                    <a:lnTo>
                      <a:pt x="535" y="190"/>
                    </a:lnTo>
                    <a:lnTo>
                      <a:pt x="535" y="188"/>
                    </a:lnTo>
                    <a:lnTo>
                      <a:pt x="535" y="188"/>
                    </a:lnTo>
                    <a:lnTo>
                      <a:pt x="535" y="188"/>
                    </a:lnTo>
                    <a:lnTo>
                      <a:pt x="539" y="188"/>
                    </a:lnTo>
                    <a:lnTo>
                      <a:pt x="539" y="188"/>
                    </a:lnTo>
                    <a:lnTo>
                      <a:pt x="541" y="186"/>
                    </a:lnTo>
                    <a:lnTo>
                      <a:pt x="541" y="186"/>
                    </a:lnTo>
                    <a:lnTo>
                      <a:pt x="541" y="186"/>
                    </a:lnTo>
                    <a:lnTo>
                      <a:pt x="541" y="186"/>
                    </a:lnTo>
                    <a:lnTo>
                      <a:pt x="541" y="186"/>
                    </a:lnTo>
                    <a:lnTo>
                      <a:pt x="543" y="186"/>
                    </a:lnTo>
                    <a:lnTo>
                      <a:pt x="543" y="184"/>
                    </a:lnTo>
                    <a:lnTo>
                      <a:pt x="543" y="184"/>
                    </a:lnTo>
                    <a:lnTo>
                      <a:pt x="544" y="184"/>
                    </a:lnTo>
                    <a:lnTo>
                      <a:pt x="544" y="182"/>
                    </a:lnTo>
                    <a:lnTo>
                      <a:pt x="544" y="182"/>
                    </a:lnTo>
                    <a:lnTo>
                      <a:pt x="544" y="181"/>
                    </a:lnTo>
                    <a:lnTo>
                      <a:pt x="544" y="181"/>
                    </a:lnTo>
                    <a:lnTo>
                      <a:pt x="546" y="181"/>
                    </a:lnTo>
                    <a:lnTo>
                      <a:pt x="546" y="181"/>
                    </a:lnTo>
                    <a:lnTo>
                      <a:pt x="546" y="181"/>
                    </a:lnTo>
                    <a:lnTo>
                      <a:pt x="548" y="181"/>
                    </a:lnTo>
                    <a:lnTo>
                      <a:pt x="548" y="179"/>
                    </a:lnTo>
                    <a:lnTo>
                      <a:pt x="548" y="179"/>
                    </a:lnTo>
                    <a:lnTo>
                      <a:pt x="548" y="177"/>
                    </a:lnTo>
                    <a:lnTo>
                      <a:pt x="548" y="177"/>
                    </a:lnTo>
                    <a:lnTo>
                      <a:pt x="548" y="175"/>
                    </a:lnTo>
                    <a:lnTo>
                      <a:pt x="546" y="175"/>
                    </a:lnTo>
                    <a:lnTo>
                      <a:pt x="546" y="175"/>
                    </a:lnTo>
                    <a:lnTo>
                      <a:pt x="544" y="173"/>
                    </a:lnTo>
                    <a:lnTo>
                      <a:pt x="544" y="173"/>
                    </a:lnTo>
                    <a:lnTo>
                      <a:pt x="544" y="173"/>
                    </a:lnTo>
                    <a:lnTo>
                      <a:pt x="543" y="173"/>
                    </a:lnTo>
                    <a:lnTo>
                      <a:pt x="543" y="173"/>
                    </a:lnTo>
                    <a:lnTo>
                      <a:pt x="543" y="171"/>
                    </a:lnTo>
                    <a:lnTo>
                      <a:pt x="541" y="171"/>
                    </a:lnTo>
                    <a:lnTo>
                      <a:pt x="541" y="170"/>
                    </a:lnTo>
                    <a:lnTo>
                      <a:pt x="541" y="170"/>
                    </a:lnTo>
                    <a:lnTo>
                      <a:pt x="541" y="170"/>
                    </a:lnTo>
                    <a:lnTo>
                      <a:pt x="541" y="168"/>
                    </a:lnTo>
                    <a:lnTo>
                      <a:pt x="541" y="168"/>
                    </a:lnTo>
                    <a:lnTo>
                      <a:pt x="541" y="166"/>
                    </a:lnTo>
                    <a:lnTo>
                      <a:pt x="541" y="166"/>
                    </a:lnTo>
                    <a:lnTo>
                      <a:pt x="541" y="164"/>
                    </a:lnTo>
                    <a:lnTo>
                      <a:pt x="541" y="162"/>
                    </a:lnTo>
                    <a:lnTo>
                      <a:pt x="541" y="162"/>
                    </a:lnTo>
                    <a:lnTo>
                      <a:pt x="541" y="162"/>
                    </a:lnTo>
                    <a:lnTo>
                      <a:pt x="541" y="161"/>
                    </a:lnTo>
                    <a:lnTo>
                      <a:pt x="541" y="161"/>
                    </a:lnTo>
                    <a:lnTo>
                      <a:pt x="541" y="161"/>
                    </a:lnTo>
                    <a:lnTo>
                      <a:pt x="541" y="161"/>
                    </a:lnTo>
                    <a:lnTo>
                      <a:pt x="543" y="161"/>
                    </a:lnTo>
                    <a:lnTo>
                      <a:pt x="543" y="159"/>
                    </a:lnTo>
                    <a:lnTo>
                      <a:pt x="543" y="159"/>
                    </a:lnTo>
                    <a:lnTo>
                      <a:pt x="543" y="159"/>
                    </a:lnTo>
                    <a:lnTo>
                      <a:pt x="544" y="159"/>
                    </a:lnTo>
                    <a:lnTo>
                      <a:pt x="544" y="159"/>
                    </a:lnTo>
                    <a:lnTo>
                      <a:pt x="546" y="159"/>
                    </a:lnTo>
                    <a:lnTo>
                      <a:pt x="546" y="159"/>
                    </a:lnTo>
                    <a:lnTo>
                      <a:pt x="546" y="159"/>
                    </a:lnTo>
                    <a:lnTo>
                      <a:pt x="546" y="159"/>
                    </a:lnTo>
                    <a:lnTo>
                      <a:pt x="548" y="159"/>
                    </a:lnTo>
                    <a:lnTo>
                      <a:pt x="548" y="159"/>
                    </a:lnTo>
                    <a:lnTo>
                      <a:pt x="550" y="157"/>
                    </a:lnTo>
                    <a:lnTo>
                      <a:pt x="550" y="157"/>
                    </a:lnTo>
                    <a:lnTo>
                      <a:pt x="550" y="157"/>
                    </a:lnTo>
                    <a:lnTo>
                      <a:pt x="552" y="157"/>
                    </a:lnTo>
                    <a:lnTo>
                      <a:pt x="552" y="155"/>
                    </a:lnTo>
                    <a:lnTo>
                      <a:pt x="553" y="155"/>
                    </a:lnTo>
                    <a:lnTo>
                      <a:pt x="553" y="153"/>
                    </a:lnTo>
                    <a:lnTo>
                      <a:pt x="555" y="153"/>
                    </a:lnTo>
                    <a:lnTo>
                      <a:pt x="555" y="152"/>
                    </a:lnTo>
                    <a:lnTo>
                      <a:pt x="555" y="152"/>
                    </a:lnTo>
                    <a:lnTo>
                      <a:pt x="557" y="152"/>
                    </a:lnTo>
                    <a:lnTo>
                      <a:pt x="557" y="152"/>
                    </a:lnTo>
                    <a:lnTo>
                      <a:pt x="557" y="152"/>
                    </a:lnTo>
                    <a:lnTo>
                      <a:pt x="557" y="152"/>
                    </a:lnTo>
                    <a:lnTo>
                      <a:pt x="557" y="150"/>
                    </a:lnTo>
                    <a:lnTo>
                      <a:pt x="559" y="150"/>
                    </a:lnTo>
                    <a:lnTo>
                      <a:pt x="559" y="150"/>
                    </a:lnTo>
                    <a:lnTo>
                      <a:pt x="559" y="150"/>
                    </a:lnTo>
                    <a:lnTo>
                      <a:pt x="559" y="150"/>
                    </a:lnTo>
                    <a:lnTo>
                      <a:pt x="561" y="150"/>
                    </a:lnTo>
                    <a:lnTo>
                      <a:pt x="561" y="150"/>
                    </a:lnTo>
                    <a:lnTo>
                      <a:pt x="561" y="150"/>
                    </a:lnTo>
                    <a:lnTo>
                      <a:pt x="562" y="150"/>
                    </a:lnTo>
                    <a:lnTo>
                      <a:pt x="562" y="148"/>
                    </a:lnTo>
                    <a:lnTo>
                      <a:pt x="562" y="148"/>
                    </a:lnTo>
                    <a:lnTo>
                      <a:pt x="561" y="148"/>
                    </a:lnTo>
                    <a:lnTo>
                      <a:pt x="561" y="148"/>
                    </a:lnTo>
                    <a:lnTo>
                      <a:pt x="561" y="148"/>
                    </a:lnTo>
                    <a:lnTo>
                      <a:pt x="561" y="146"/>
                    </a:lnTo>
                    <a:lnTo>
                      <a:pt x="559" y="146"/>
                    </a:lnTo>
                    <a:lnTo>
                      <a:pt x="559" y="146"/>
                    </a:lnTo>
                    <a:lnTo>
                      <a:pt x="557" y="146"/>
                    </a:lnTo>
                    <a:lnTo>
                      <a:pt x="555" y="144"/>
                    </a:lnTo>
                    <a:lnTo>
                      <a:pt x="555" y="144"/>
                    </a:lnTo>
                    <a:lnTo>
                      <a:pt x="553" y="144"/>
                    </a:lnTo>
                    <a:lnTo>
                      <a:pt x="553" y="143"/>
                    </a:lnTo>
                    <a:lnTo>
                      <a:pt x="552" y="143"/>
                    </a:lnTo>
                    <a:lnTo>
                      <a:pt x="552" y="143"/>
                    </a:lnTo>
                    <a:lnTo>
                      <a:pt x="552" y="143"/>
                    </a:lnTo>
                    <a:lnTo>
                      <a:pt x="552" y="141"/>
                    </a:lnTo>
                    <a:lnTo>
                      <a:pt x="550" y="141"/>
                    </a:lnTo>
                    <a:lnTo>
                      <a:pt x="550" y="141"/>
                    </a:lnTo>
                    <a:lnTo>
                      <a:pt x="550" y="141"/>
                    </a:lnTo>
                    <a:lnTo>
                      <a:pt x="550" y="139"/>
                    </a:lnTo>
                    <a:lnTo>
                      <a:pt x="548" y="139"/>
                    </a:lnTo>
                    <a:lnTo>
                      <a:pt x="548" y="139"/>
                    </a:lnTo>
                    <a:lnTo>
                      <a:pt x="546" y="139"/>
                    </a:lnTo>
                    <a:lnTo>
                      <a:pt x="546" y="139"/>
                    </a:lnTo>
                    <a:lnTo>
                      <a:pt x="546" y="139"/>
                    </a:lnTo>
                    <a:lnTo>
                      <a:pt x="544" y="139"/>
                    </a:lnTo>
                    <a:lnTo>
                      <a:pt x="544" y="139"/>
                    </a:lnTo>
                    <a:lnTo>
                      <a:pt x="544" y="139"/>
                    </a:lnTo>
                    <a:lnTo>
                      <a:pt x="543" y="139"/>
                    </a:lnTo>
                    <a:lnTo>
                      <a:pt x="543" y="139"/>
                    </a:lnTo>
                    <a:lnTo>
                      <a:pt x="541" y="137"/>
                    </a:lnTo>
                    <a:lnTo>
                      <a:pt x="539" y="137"/>
                    </a:lnTo>
                    <a:lnTo>
                      <a:pt x="539" y="137"/>
                    </a:lnTo>
                    <a:lnTo>
                      <a:pt x="539" y="135"/>
                    </a:lnTo>
                    <a:lnTo>
                      <a:pt x="537" y="135"/>
                    </a:lnTo>
                    <a:lnTo>
                      <a:pt x="537" y="135"/>
                    </a:lnTo>
                    <a:lnTo>
                      <a:pt x="535" y="135"/>
                    </a:lnTo>
                    <a:lnTo>
                      <a:pt x="535" y="135"/>
                    </a:lnTo>
                    <a:lnTo>
                      <a:pt x="535" y="135"/>
                    </a:lnTo>
                    <a:lnTo>
                      <a:pt x="534" y="135"/>
                    </a:lnTo>
                    <a:lnTo>
                      <a:pt x="534" y="133"/>
                    </a:lnTo>
                    <a:lnTo>
                      <a:pt x="534" y="133"/>
                    </a:lnTo>
                    <a:lnTo>
                      <a:pt x="532" y="133"/>
                    </a:lnTo>
                    <a:lnTo>
                      <a:pt x="532" y="132"/>
                    </a:lnTo>
                    <a:lnTo>
                      <a:pt x="532" y="132"/>
                    </a:lnTo>
                    <a:lnTo>
                      <a:pt x="532" y="132"/>
                    </a:lnTo>
                    <a:lnTo>
                      <a:pt x="530" y="130"/>
                    </a:lnTo>
                    <a:lnTo>
                      <a:pt x="530" y="128"/>
                    </a:lnTo>
                    <a:lnTo>
                      <a:pt x="530" y="128"/>
                    </a:lnTo>
                    <a:lnTo>
                      <a:pt x="530" y="126"/>
                    </a:lnTo>
                    <a:lnTo>
                      <a:pt x="530" y="126"/>
                    </a:lnTo>
                    <a:lnTo>
                      <a:pt x="530" y="126"/>
                    </a:lnTo>
                    <a:lnTo>
                      <a:pt x="528" y="126"/>
                    </a:lnTo>
                    <a:lnTo>
                      <a:pt x="528" y="124"/>
                    </a:lnTo>
                    <a:lnTo>
                      <a:pt x="528" y="124"/>
                    </a:lnTo>
                    <a:lnTo>
                      <a:pt x="526" y="124"/>
                    </a:lnTo>
                    <a:lnTo>
                      <a:pt x="526" y="124"/>
                    </a:lnTo>
                    <a:lnTo>
                      <a:pt x="526" y="123"/>
                    </a:lnTo>
                    <a:lnTo>
                      <a:pt x="524" y="123"/>
                    </a:lnTo>
                    <a:lnTo>
                      <a:pt x="524" y="124"/>
                    </a:lnTo>
                    <a:lnTo>
                      <a:pt x="523" y="124"/>
                    </a:lnTo>
                    <a:lnTo>
                      <a:pt x="521" y="124"/>
                    </a:lnTo>
                    <a:lnTo>
                      <a:pt x="521" y="124"/>
                    </a:lnTo>
                    <a:lnTo>
                      <a:pt x="521" y="124"/>
                    </a:lnTo>
                    <a:lnTo>
                      <a:pt x="519" y="124"/>
                    </a:lnTo>
                    <a:lnTo>
                      <a:pt x="519" y="126"/>
                    </a:lnTo>
                    <a:lnTo>
                      <a:pt x="517" y="126"/>
                    </a:lnTo>
                    <a:lnTo>
                      <a:pt x="517" y="124"/>
                    </a:lnTo>
                    <a:lnTo>
                      <a:pt x="515" y="124"/>
                    </a:lnTo>
                    <a:lnTo>
                      <a:pt x="514" y="124"/>
                    </a:lnTo>
                    <a:lnTo>
                      <a:pt x="514" y="124"/>
                    </a:lnTo>
                    <a:lnTo>
                      <a:pt x="514" y="124"/>
                    </a:lnTo>
                    <a:lnTo>
                      <a:pt x="512" y="123"/>
                    </a:lnTo>
                    <a:lnTo>
                      <a:pt x="512" y="123"/>
                    </a:lnTo>
                    <a:lnTo>
                      <a:pt x="512" y="123"/>
                    </a:lnTo>
                    <a:lnTo>
                      <a:pt x="512" y="123"/>
                    </a:lnTo>
                    <a:lnTo>
                      <a:pt x="512" y="123"/>
                    </a:lnTo>
                    <a:lnTo>
                      <a:pt x="512" y="121"/>
                    </a:lnTo>
                    <a:lnTo>
                      <a:pt x="512" y="121"/>
                    </a:lnTo>
                    <a:lnTo>
                      <a:pt x="512" y="121"/>
                    </a:lnTo>
                    <a:lnTo>
                      <a:pt x="510" y="121"/>
                    </a:lnTo>
                    <a:lnTo>
                      <a:pt x="510" y="119"/>
                    </a:lnTo>
                    <a:lnTo>
                      <a:pt x="510" y="119"/>
                    </a:lnTo>
                    <a:lnTo>
                      <a:pt x="510" y="119"/>
                    </a:lnTo>
                    <a:lnTo>
                      <a:pt x="510" y="119"/>
                    </a:lnTo>
                    <a:lnTo>
                      <a:pt x="510" y="119"/>
                    </a:lnTo>
                    <a:lnTo>
                      <a:pt x="510" y="117"/>
                    </a:lnTo>
                    <a:lnTo>
                      <a:pt x="510" y="117"/>
                    </a:lnTo>
                    <a:lnTo>
                      <a:pt x="510" y="117"/>
                    </a:lnTo>
                    <a:lnTo>
                      <a:pt x="510" y="117"/>
                    </a:lnTo>
                    <a:lnTo>
                      <a:pt x="510" y="117"/>
                    </a:lnTo>
                    <a:lnTo>
                      <a:pt x="510" y="115"/>
                    </a:lnTo>
                    <a:lnTo>
                      <a:pt x="510" y="115"/>
                    </a:lnTo>
                    <a:lnTo>
                      <a:pt x="510" y="115"/>
                    </a:lnTo>
                    <a:lnTo>
                      <a:pt x="508" y="114"/>
                    </a:lnTo>
                    <a:lnTo>
                      <a:pt x="508" y="114"/>
                    </a:lnTo>
                    <a:lnTo>
                      <a:pt x="508" y="114"/>
                    </a:lnTo>
                    <a:lnTo>
                      <a:pt x="508" y="114"/>
                    </a:lnTo>
                    <a:lnTo>
                      <a:pt x="508" y="114"/>
                    </a:lnTo>
                    <a:lnTo>
                      <a:pt x="506" y="114"/>
                    </a:lnTo>
                    <a:lnTo>
                      <a:pt x="506" y="114"/>
                    </a:lnTo>
                    <a:lnTo>
                      <a:pt x="506" y="112"/>
                    </a:lnTo>
                    <a:lnTo>
                      <a:pt x="506" y="112"/>
                    </a:lnTo>
                    <a:lnTo>
                      <a:pt x="506" y="112"/>
                    </a:lnTo>
                    <a:lnTo>
                      <a:pt x="506" y="112"/>
                    </a:lnTo>
                    <a:lnTo>
                      <a:pt x="506" y="112"/>
                    </a:lnTo>
                    <a:lnTo>
                      <a:pt x="506" y="112"/>
                    </a:lnTo>
                    <a:lnTo>
                      <a:pt x="506" y="112"/>
                    </a:lnTo>
                    <a:lnTo>
                      <a:pt x="510" y="112"/>
                    </a:lnTo>
                    <a:lnTo>
                      <a:pt x="510" y="112"/>
                    </a:lnTo>
                    <a:lnTo>
                      <a:pt x="514" y="112"/>
                    </a:lnTo>
                    <a:lnTo>
                      <a:pt x="515" y="112"/>
                    </a:lnTo>
                    <a:lnTo>
                      <a:pt x="515" y="112"/>
                    </a:lnTo>
                    <a:lnTo>
                      <a:pt x="515" y="112"/>
                    </a:lnTo>
                    <a:lnTo>
                      <a:pt x="515" y="112"/>
                    </a:lnTo>
                    <a:lnTo>
                      <a:pt x="517" y="112"/>
                    </a:lnTo>
                    <a:lnTo>
                      <a:pt x="517" y="112"/>
                    </a:lnTo>
                    <a:lnTo>
                      <a:pt x="517" y="112"/>
                    </a:lnTo>
                    <a:lnTo>
                      <a:pt x="519" y="112"/>
                    </a:lnTo>
                    <a:lnTo>
                      <a:pt x="519" y="110"/>
                    </a:lnTo>
                    <a:lnTo>
                      <a:pt x="521" y="110"/>
                    </a:lnTo>
                    <a:lnTo>
                      <a:pt x="521" y="110"/>
                    </a:lnTo>
                    <a:lnTo>
                      <a:pt x="523" y="110"/>
                    </a:lnTo>
                    <a:lnTo>
                      <a:pt x="523" y="110"/>
                    </a:lnTo>
                    <a:lnTo>
                      <a:pt x="523" y="108"/>
                    </a:lnTo>
                    <a:lnTo>
                      <a:pt x="523" y="108"/>
                    </a:lnTo>
                    <a:lnTo>
                      <a:pt x="524" y="108"/>
                    </a:lnTo>
                    <a:lnTo>
                      <a:pt x="524" y="108"/>
                    </a:lnTo>
                    <a:lnTo>
                      <a:pt x="524" y="108"/>
                    </a:lnTo>
                    <a:lnTo>
                      <a:pt x="524" y="108"/>
                    </a:lnTo>
                    <a:lnTo>
                      <a:pt x="526" y="106"/>
                    </a:lnTo>
                    <a:lnTo>
                      <a:pt x="526" y="106"/>
                    </a:lnTo>
                    <a:lnTo>
                      <a:pt x="526" y="106"/>
                    </a:lnTo>
                    <a:lnTo>
                      <a:pt x="526" y="106"/>
                    </a:lnTo>
                    <a:lnTo>
                      <a:pt x="526" y="106"/>
                    </a:lnTo>
                    <a:lnTo>
                      <a:pt x="526" y="106"/>
                    </a:lnTo>
                    <a:lnTo>
                      <a:pt x="526" y="106"/>
                    </a:lnTo>
                    <a:lnTo>
                      <a:pt x="528" y="106"/>
                    </a:lnTo>
                    <a:lnTo>
                      <a:pt x="528" y="105"/>
                    </a:lnTo>
                    <a:lnTo>
                      <a:pt x="528" y="105"/>
                    </a:lnTo>
                    <a:lnTo>
                      <a:pt x="528" y="105"/>
                    </a:lnTo>
                    <a:lnTo>
                      <a:pt x="528" y="105"/>
                    </a:lnTo>
                    <a:lnTo>
                      <a:pt x="530" y="105"/>
                    </a:lnTo>
                    <a:lnTo>
                      <a:pt x="530" y="105"/>
                    </a:lnTo>
                    <a:lnTo>
                      <a:pt x="530" y="105"/>
                    </a:lnTo>
                    <a:lnTo>
                      <a:pt x="530" y="105"/>
                    </a:lnTo>
                    <a:lnTo>
                      <a:pt x="530" y="105"/>
                    </a:lnTo>
                    <a:lnTo>
                      <a:pt x="530" y="103"/>
                    </a:lnTo>
                    <a:lnTo>
                      <a:pt x="532" y="103"/>
                    </a:lnTo>
                    <a:lnTo>
                      <a:pt x="532" y="103"/>
                    </a:lnTo>
                    <a:lnTo>
                      <a:pt x="532" y="103"/>
                    </a:lnTo>
                    <a:lnTo>
                      <a:pt x="534" y="103"/>
                    </a:lnTo>
                    <a:lnTo>
                      <a:pt x="534" y="103"/>
                    </a:lnTo>
                    <a:lnTo>
                      <a:pt x="534" y="103"/>
                    </a:lnTo>
                    <a:lnTo>
                      <a:pt x="534" y="103"/>
                    </a:lnTo>
                    <a:lnTo>
                      <a:pt x="534" y="103"/>
                    </a:lnTo>
                    <a:lnTo>
                      <a:pt x="534" y="103"/>
                    </a:lnTo>
                    <a:lnTo>
                      <a:pt x="535" y="103"/>
                    </a:lnTo>
                    <a:lnTo>
                      <a:pt x="535" y="103"/>
                    </a:lnTo>
                    <a:lnTo>
                      <a:pt x="535" y="103"/>
                    </a:lnTo>
                    <a:lnTo>
                      <a:pt x="535" y="101"/>
                    </a:lnTo>
                    <a:lnTo>
                      <a:pt x="537" y="101"/>
                    </a:lnTo>
                    <a:lnTo>
                      <a:pt x="537" y="101"/>
                    </a:lnTo>
                    <a:lnTo>
                      <a:pt x="537" y="101"/>
                    </a:lnTo>
                    <a:lnTo>
                      <a:pt x="537" y="101"/>
                    </a:lnTo>
                    <a:lnTo>
                      <a:pt x="537" y="101"/>
                    </a:lnTo>
                    <a:lnTo>
                      <a:pt x="537" y="101"/>
                    </a:lnTo>
                    <a:lnTo>
                      <a:pt x="537" y="99"/>
                    </a:lnTo>
                    <a:lnTo>
                      <a:pt x="537" y="99"/>
                    </a:lnTo>
                    <a:lnTo>
                      <a:pt x="537" y="99"/>
                    </a:lnTo>
                    <a:lnTo>
                      <a:pt x="537" y="99"/>
                    </a:lnTo>
                    <a:lnTo>
                      <a:pt x="537" y="99"/>
                    </a:lnTo>
                    <a:lnTo>
                      <a:pt x="537" y="99"/>
                    </a:lnTo>
                    <a:lnTo>
                      <a:pt x="537" y="99"/>
                    </a:lnTo>
                    <a:lnTo>
                      <a:pt x="537" y="99"/>
                    </a:lnTo>
                    <a:lnTo>
                      <a:pt x="537" y="97"/>
                    </a:lnTo>
                    <a:lnTo>
                      <a:pt x="537" y="97"/>
                    </a:lnTo>
                    <a:lnTo>
                      <a:pt x="537" y="97"/>
                    </a:lnTo>
                    <a:lnTo>
                      <a:pt x="539" y="97"/>
                    </a:lnTo>
                    <a:lnTo>
                      <a:pt x="539" y="97"/>
                    </a:lnTo>
                    <a:lnTo>
                      <a:pt x="539" y="97"/>
                    </a:lnTo>
                    <a:lnTo>
                      <a:pt x="539" y="95"/>
                    </a:lnTo>
                    <a:lnTo>
                      <a:pt x="539" y="95"/>
                    </a:lnTo>
                    <a:lnTo>
                      <a:pt x="541" y="95"/>
                    </a:lnTo>
                    <a:lnTo>
                      <a:pt x="541" y="95"/>
                    </a:lnTo>
                    <a:lnTo>
                      <a:pt x="541" y="95"/>
                    </a:lnTo>
                    <a:lnTo>
                      <a:pt x="543" y="95"/>
                    </a:lnTo>
                    <a:lnTo>
                      <a:pt x="543" y="95"/>
                    </a:lnTo>
                    <a:lnTo>
                      <a:pt x="543" y="95"/>
                    </a:lnTo>
                    <a:lnTo>
                      <a:pt x="543" y="95"/>
                    </a:lnTo>
                    <a:lnTo>
                      <a:pt x="543" y="95"/>
                    </a:lnTo>
                    <a:lnTo>
                      <a:pt x="544" y="95"/>
                    </a:lnTo>
                    <a:lnTo>
                      <a:pt x="544" y="95"/>
                    </a:lnTo>
                    <a:lnTo>
                      <a:pt x="544" y="95"/>
                    </a:lnTo>
                    <a:lnTo>
                      <a:pt x="544" y="95"/>
                    </a:lnTo>
                    <a:lnTo>
                      <a:pt x="544" y="94"/>
                    </a:lnTo>
                    <a:lnTo>
                      <a:pt x="544" y="94"/>
                    </a:lnTo>
                    <a:lnTo>
                      <a:pt x="544" y="94"/>
                    </a:lnTo>
                    <a:lnTo>
                      <a:pt x="544" y="94"/>
                    </a:lnTo>
                    <a:lnTo>
                      <a:pt x="544" y="92"/>
                    </a:lnTo>
                    <a:lnTo>
                      <a:pt x="544" y="92"/>
                    </a:lnTo>
                    <a:lnTo>
                      <a:pt x="544" y="92"/>
                    </a:lnTo>
                    <a:lnTo>
                      <a:pt x="544" y="92"/>
                    </a:lnTo>
                    <a:lnTo>
                      <a:pt x="546" y="92"/>
                    </a:lnTo>
                    <a:lnTo>
                      <a:pt x="546" y="92"/>
                    </a:lnTo>
                    <a:lnTo>
                      <a:pt x="546" y="92"/>
                    </a:lnTo>
                    <a:lnTo>
                      <a:pt x="546" y="92"/>
                    </a:lnTo>
                    <a:lnTo>
                      <a:pt x="546" y="92"/>
                    </a:lnTo>
                    <a:lnTo>
                      <a:pt x="548" y="92"/>
                    </a:lnTo>
                    <a:lnTo>
                      <a:pt x="548" y="92"/>
                    </a:lnTo>
                    <a:lnTo>
                      <a:pt x="548" y="92"/>
                    </a:lnTo>
                    <a:lnTo>
                      <a:pt x="548" y="92"/>
                    </a:lnTo>
                    <a:lnTo>
                      <a:pt x="548" y="90"/>
                    </a:lnTo>
                    <a:lnTo>
                      <a:pt x="550" y="90"/>
                    </a:lnTo>
                    <a:lnTo>
                      <a:pt x="550" y="90"/>
                    </a:lnTo>
                    <a:lnTo>
                      <a:pt x="550" y="90"/>
                    </a:lnTo>
                    <a:lnTo>
                      <a:pt x="550" y="90"/>
                    </a:lnTo>
                    <a:lnTo>
                      <a:pt x="550" y="90"/>
                    </a:lnTo>
                    <a:lnTo>
                      <a:pt x="550" y="90"/>
                    </a:lnTo>
                    <a:lnTo>
                      <a:pt x="550" y="90"/>
                    </a:lnTo>
                    <a:lnTo>
                      <a:pt x="552" y="90"/>
                    </a:lnTo>
                    <a:lnTo>
                      <a:pt x="552" y="90"/>
                    </a:lnTo>
                    <a:lnTo>
                      <a:pt x="552" y="90"/>
                    </a:lnTo>
                    <a:lnTo>
                      <a:pt x="552" y="90"/>
                    </a:lnTo>
                    <a:lnTo>
                      <a:pt x="552" y="90"/>
                    </a:lnTo>
                    <a:lnTo>
                      <a:pt x="552" y="90"/>
                    </a:lnTo>
                    <a:lnTo>
                      <a:pt x="553" y="90"/>
                    </a:lnTo>
                    <a:lnTo>
                      <a:pt x="553" y="90"/>
                    </a:lnTo>
                    <a:lnTo>
                      <a:pt x="553" y="90"/>
                    </a:lnTo>
                    <a:lnTo>
                      <a:pt x="553" y="90"/>
                    </a:lnTo>
                    <a:lnTo>
                      <a:pt x="555" y="90"/>
                    </a:lnTo>
                    <a:lnTo>
                      <a:pt x="555" y="90"/>
                    </a:lnTo>
                    <a:lnTo>
                      <a:pt x="555" y="90"/>
                    </a:lnTo>
                    <a:lnTo>
                      <a:pt x="557" y="88"/>
                    </a:lnTo>
                    <a:lnTo>
                      <a:pt x="557" y="88"/>
                    </a:lnTo>
                    <a:lnTo>
                      <a:pt x="557" y="88"/>
                    </a:lnTo>
                    <a:lnTo>
                      <a:pt x="557" y="88"/>
                    </a:lnTo>
                    <a:lnTo>
                      <a:pt x="555" y="88"/>
                    </a:lnTo>
                    <a:lnTo>
                      <a:pt x="555" y="88"/>
                    </a:lnTo>
                    <a:lnTo>
                      <a:pt x="555" y="88"/>
                    </a:lnTo>
                    <a:lnTo>
                      <a:pt x="555" y="88"/>
                    </a:lnTo>
                    <a:lnTo>
                      <a:pt x="555" y="86"/>
                    </a:lnTo>
                    <a:lnTo>
                      <a:pt x="555" y="86"/>
                    </a:lnTo>
                    <a:lnTo>
                      <a:pt x="555" y="86"/>
                    </a:lnTo>
                    <a:lnTo>
                      <a:pt x="557" y="86"/>
                    </a:lnTo>
                    <a:lnTo>
                      <a:pt x="557" y="86"/>
                    </a:lnTo>
                    <a:lnTo>
                      <a:pt x="557" y="86"/>
                    </a:lnTo>
                    <a:lnTo>
                      <a:pt x="557" y="86"/>
                    </a:lnTo>
                    <a:lnTo>
                      <a:pt x="559" y="85"/>
                    </a:lnTo>
                    <a:lnTo>
                      <a:pt x="559" y="86"/>
                    </a:lnTo>
                    <a:lnTo>
                      <a:pt x="559" y="85"/>
                    </a:lnTo>
                    <a:lnTo>
                      <a:pt x="561" y="85"/>
                    </a:lnTo>
                    <a:lnTo>
                      <a:pt x="561" y="85"/>
                    </a:lnTo>
                    <a:lnTo>
                      <a:pt x="561" y="85"/>
                    </a:lnTo>
                    <a:lnTo>
                      <a:pt x="561" y="85"/>
                    </a:lnTo>
                    <a:lnTo>
                      <a:pt x="561" y="85"/>
                    </a:lnTo>
                    <a:lnTo>
                      <a:pt x="562" y="86"/>
                    </a:lnTo>
                    <a:lnTo>
                      <a:pt x="562" y="86"/>
                    </a:lnTo>
                    <a:lnTo>
                      <a:pt x="562" y="86"/>
                    </a:lnTo>
                    <a:lnTo>
                      <a:pt x="562" y="86"/>
                    </a:lnTo>
                    <a:lnTo>
                      <a:pt x="561" y="86"/>
                    </a:lnTo>
                    <a:lnTo>
                      <a:pt x="562" y="88"/>
                    </a:lnTo>
                    <a:lnTo>
                      <a:pt x="562" y="88"/>
                    </a:lnTo>
                    <a:lnTo>
                      <a:pt x="562" y="88"/>
                    </a:lnTo>
                    <a:lnTo>
                      <a:pt x="562" y="88"/>
                    </a:lnTo>
                    <a:lnTo>
                      <a:pt x="564" y="88"/>
                    </a:lnTo>
                    <a:lnTo>
                      <a:pt x="564" y="88"/>
                    </a:lnTo>
                    <a:lnTo>
                      <a:pt x="564" y="88"/>
                    </a:lnTo>
                    <a:lnTo>
                      <a:pt x="564" y="88"/>
                    </a:lnTo>
                    <a:lnTo>
                      <a:pt x="564" y="88"/>
                    </a:lnTo>
                    <a:lnTo>
                      <a:pt x="566" y="88"/>
                    </a:lnTo>
                    <a:lnTo>
                      <a:pt x="566" y="88"/>
                    </a:lnTo>
                    <a:lnTo>
                      <a:pt x="566" y="88"/>
                    </a:lnTo>
                    <a:lnTo>
                      <a:pt x="566" y="88"/>
                    </a:lnTo>
                    <a:lnTo>
                      <a:pt x="566" y="88"/>
                    </a:lnTo>
                    <a:lnTo>
                      <a:pt x="566" y="88"/>
                    </a:lnTo>
                    <a:lnTo>
                      <a:pt x="566" y="88"/>
                    </a:lnTo>
                    <a:lnTo>
                      <a:pt x="568" y="88"/>
                    </a:lnTo>
                    <a:lnTo>
                      <a:pt x="568" y="88"/>
                    </a:lnTo>
                    <a:lnTo>
                      <a:pt x="568" y="90"/>
                    </a:lnTo>
                    <a:lnTo>
                      <a:pt x="570" y="90"/>
                    </a:lnTo>
                    <a:lnTo>
                      <a:pt x="570" y="90"/>
                    </a:lnTo>
                    <a:lnTo>
                      <a:pt x="570" y="90"/>
                    </a:lnTo>
                    <a:lnTo>
                      <a:pt x="570" y="90"/>
                    </a:lnTo>
                    <a:lnTo>
                      <a:pt x="570" y="90"/>
                    </a:lnTo>
                    <a:lnTo>
                      <a:pt x="572" y="90"/>
                    </a:lnTo>
                    <a:lnTo>
                      <a:pt x="572" y="90"/>
                    </a:lnTo>
                    <a:lnTo>
                      <a:pt x="572" y="90"/>
                    </a:lnTo>
                    <a:lnTo>
                      <a:pt x="572" y="90"/>
                    </a:lnTo>
                    <a:lnTo>
                      <a:pt x="572" y="90"/>
                    </a:lnTo>
                    <a:lnTo>
                      <a:pt x="572" y="92"/>
                    </a:lnTo>
                    <a:lnTo>
                      <a:pt x="572" y="92"/>
                    </a:lnTo>
                    <a:lnTo>
                      <a:pt x="572" y="92"/>
                    </a:lnTo>
                    <a:lnTo>
                      <a:pt x="572" y="92"/>
                    </a:lnTo>
                    <a:lnTo>
                      <a:pt x="572" y="92"/>
                    </a:lnTo>
                    <a:lnTo>
                      <a:pt x="573" y="92"/>
                    </a:lnTo>
                    <a:lnTo>
                      <a:pt x="573" y="92"/>
                    </a:lnTo>
                    <a:lnTo>
                      <a:pt x="573" y="92"/>
                    </a:lnTo>
                    <a:lnTo>
                      <a:pt x="573" y="92"/>
                    </a:lnTo>
                    <a:lnTo>
                      <a:pt x="575" y="92"/>
                    </a:lnTo>
                    <a:lnTo>
                      <a:pt x="575" y="92"/>
                    </a:lnTo>
                    <a:lnTo>
                      <a:pt x="575" y="92"/>
                    </a:lnTo>
                    <a:lnTo>
                      <a:pt x="575" y="92"/>
                    </a:lnTo>
                    <a:lnTo>
                      <a:pt x="575" y="92"/>
                    </a:lnTo>
                    <a:lnTo>
                      <a:pt x="575" y="92"/>
                    </a:lnTo>
                    <a:lnTo>
                      <a:pt x="575" y="92"/>
                    </a:lnTo>
                    <a:lnTo>
                      <a:pt x="575" y="92"/>
                    </a:lnTo>
                    <a:lnTo>
                      <a:pt x="575" y="92"/>
                    </a:lnTo>
                    <a:lnTo>
                      <a:pt x="577" y="92"/>
                    </a:lnTo>
                    <a:lnTo>
                      <a:pt x="577" y="94"/>
                    </a:lnTo>
                    <a:lnTo>
                      <a:pt x="577" y="94"/>
                    </a:lnTo>
                    <a:lnTo>
                      <a:pt x="577" y="94"/>
                    </a:lnTo>
                    <a:lnTo>
                      <a:pt x="577" y="95"/>
                    </a:lnTo>
                    <a:lnTo>
                      <a:pt x="577" y="95"/>
                    </a:lnTo>
                    <a:lnTo>
                      <a:pt x="577" y="95"/>
                    </a:lnTo>
                    <a:lnTo>
                      <a:pt x="579" y="95"/>
                    </a:lnTo>
                    <a:lnTo>
                      <a:pt x="579" y="95"/>
                    </a:lnTo>
                    <a:lnTo>
                      <a:pt x="579" y="95"/>
                    </a:lnTo>
                    <a:lnTo>
                      <a:pt x="579" y="95"/>
                    </a:lnTo>
                    <a:lnTo>
                      <a:pt x="579" y="95"/>
                    </a:lnTo>
                    <a:lnTo>
                      <a:pt x="579" y="95"/>
                    </a:lnTo>
                    <a:lnTo>
                      <a:pt x="581" y="95"/>
                    </a:lnTo>
                    <a:lnTo>
                      <a:pt x="581" y="95"/>
                    </a:lnTo>
                    <a:lnTo>
                      <a:pt x="581" y="95"/>
                    </a:lnTo>
                    <a:lnTo>
                      <a:pt x="581" y="95"/>
                    </a:lnTo>
                    <a:lnTo>
                      <a:pt x="581" y="95"/>
                    </a:lnTo>
                    <a:lnTo>
                      <a:pt x="581" y="95"/>
                    </a:lnTo>
                    <a:lnTo>
                      <a:pt x="581" y="95"/>
                    </a:lnTo>
                    <a:lnTo>
                      <a:pt x="581" y="97"/>
                    </a:lnTo>
                    <a:lnTo>
                      <a:pt x="581" y="97"/>
                    </a:lnTo>
                    <a:lnTo>
                      <a:pt x="581" y="97"/>
                    </a:lnTo>
                    <a:lnTo>
                      <a:pt x="582" y="97"/>
                    </a:lnTo>
                    <a:lnTo>
                      <a:pt x="582" y="97"/>
                    </a:lnTo>
                    <a:lnTo>
                      <a:pt x="582" y="97"/>
                    </a:lnTo>
                    <a:lnTo>
                      <a:pt x="582" y="97"/>
                    </a:lnTo>
                    <a:lnTo>
                      <a:pt x="582" y="97"/>
                    </a:lnTo>
                    <a:lnTo>
                      <a:pt x="584" y="97"/>
                    </a:lnTo>
                    <a:lnTo>
                      <a:pt x="584" y="95"/>
                    </a:lnTo>
                    <a:lnTo>
                      <a:pt x="584" y="95"/>
                    </a:lnTo>
                    <a:lnTo>
                      <a:pt x="584" y="95"/>
                    </a:lnTo>
                    <a:lnTo>
                      <a:pt x="584" y="95"/>
                    </a:lnTo>
                    <a:lnTo>
                      <a:pt x="584" y="95"/>
                    </a:lnTo>
                    <a:lnTo>
                      <a:pt x="586" y="95"/>
                    </a:lnTo>
                    <a:lnTo>
                      <a:pt x="586" y="97"/>
                    </a:lnTo>
                    <a:lnTo>
                      <a:pt x="586" y="97"/>
                    </a:lnTo>
                    <a:lnTo>
                      <a:pt x="586" y="97"/>
                    </a:lnTo>
                    <a:lnTo>
                      <a:pt x="588" y="97"/>
                    </a:lnTo>
                    <a:lnTo>
                      <a:pt x="588" y="97"/>
                    </a:lnTo>
                    <a:lnTo>
                      <a:pt x="588" y="97"/>
                    </a:lnTo>
                    <a:lnTo>
                      <a:pt x="588" y="97"/>
                    </a:lnTo>
                    <a:lnTo>
                      <a:pt x="588" y="97"/>
                    </a:lnTo>
                    <a:lnTo>
                      <a:pt x="588" y="97"/>
                    </a:lnTo>
                    <a:lnTo>
                      <a:pt x="588" y="97"/>
                    </a:lnTo>
                    <a:lnTo>
                      <a:pt x="588" y="97"/>
                    </a:lnTo>
                    <a:lnTo>
                      <a:pt x="588" y="97"/>
                    </a:lnTo>
                    <a:lnTo>
                      <a:pt x="590" y="97"/>
                    </a:lnTo>
                    <a:lnTo>
                      <a:pt x="590" y="97"/>
                    </a:lnTo>
                    <a:lnTo>
                      <a:pt x="590" y="97"/>
                    </a:lnTo>
                    <a:lnTo>
                      <a:pt x="590" y="97"/>
                    </a:lnTo>
                    <a:lnTo>
                      <a:pt x="590" y="97"/>
                    </a:lnTo>
                    <a:lnTo>
                      <a:pt x="590" y="97"/>
                    </a:lnTo>
                    <a:lnTo>
                      <a:pt x="590" y="97"/>
                    </a:lnTo>
                    <a:lnTo>
                      <a:pt x="591" y="97"/>
                    </a:lnTo>
                    <a:lnTo>
                      <a:pt x="591" y="97"/>
                    </a:lnTo>
                    <a:lnTo>
                      <a:pt x="591" y="97"/>
                    </a:lnTo>
                    <a:lnTo>
                      <a:pt x="591" y="99"/>
                    </a:lnTo>
                    <a:lnTo>
                      <a:pt x="591" y="99"/>
                    </a:lnTo>
                    <a:lnTo>
                      <a:pt x="591" y="99"/>
                    </a:lnTo>
                    <a:lnTo>
                      <a:pt x="591" y="99"/>
                    </a:lnTo>
                    <a:lnTo>
                      <a:pt x="591" y="99"/>
                    </a:lnTo>
                    <a:lnTo>
                      <a:pt x="591" y="99"/>
                    </a:lnTo>
                    <a:lnTo>
                      <a:pt x="591" y="99"/>
                    </a:lnTo>
                    <a:lnTo>
                      <a:pt x="593" y="99"/>
                    </a:lnTo>
                    <a:lnTo>
                      <a:pt x="593" y="99"/>
                    </a:lnTo>
                    <a:lnTo>
                      <a:pt x="593" y="99"/>
                    </a:lnTo>
                    <a:lnTo>
                      <a:pt x="593" y="99"/>
                    </a:lnTo>
                    <a:lnTo>
                      <a:pt x="593" y="99"/>
                    </a:lnTo>
                    <a:lnTo>
                      <a:pt x="593" y="99"/>
                    </a:lnTo>
                    <a:lnTo>
                      <a:pt x="593" y="99"/>
                    </a:lnTo>
                    <a:lnTo>
                      <a:pt x="593" y="99"/>
                    </a:lnTo>
                    <a:lnTo>
                      <a:pt x="593" y="99"/>
                    </a:lnTo>
                    <a:lnTo>
                      <a:pt x="593" y="101"/>
                    </a:lnTo>
                    <a:lnTo>
                      <a:pt x="593" y="101"/>
                    </a:lnTo>
                    <a:lnTo>
                      <a:pt x="593" y="101"/>
                    </a:lnTo>
                    <a:lnTo>
                      <a:pt x="593" y="101"/>
                    </a:lnTo>
                    <a:lnTo>
                      <a:pt x="595" y="101"/>
                    </a:lnTo>
                    <a:lnTo>
                      <a:pt x="595" y="101"/>
                    </a:lnTo>
                    <a:lnTo>
                      <a:pt x="595" y="101"/>
                    </a:lnTo>
                    <a:lnTo>
                      <a:pt x="595" y="101"/>
                    </a:lnTo>
                    <a:lnTo>
                      <a:pt x="597" y="101"/>
                    </a:lnTo>
                    <a:lnTo>
                      <a:pt x="597" y="101"/>
                    </a:lnTo>
                    <a:lnTo>
                      <a:pt x="597" y="101"/>
                    </a:lnTo>
                    <a:lnTo>
                      <a:pt x="597" y="101"/>
                    </a:lnTo>
                    <a:lnTo>
                      <a:pt x="597" y="103"/>
                    </a:lnTo>
                    <a:lnTo>
                      <a:pt x="597" y="103"/>
                    </a:lnTo>
                    <a:lnTo>
                      <a:pt x="599" y="103"/>
                    </a:lnTo>
                    <a:lnTo>
                      <a:pt x="599" y="103"/>
                    </a:lnTo>
                    <a:lnTo>
                      <a:pt x="599" y="103"/>
                    </a:lnTo>
                    <a:lnTo>
                      <a:pt x="599" y="103"/>
                    </a:lnTo>
                    <a:lnTo>
                      <a:pt x="599" y="103"/>
                    </a:lnTo>
                    <a:lnTo>
                      <a:pt x="599" y="103"/>
                    </a:lnTo>
                    <a:lnTo>
                      <a:pt x="600" y="105"/>
                    </a:lnTo>
                    <a:lnTo>
                      <a:pt x="600" y="105"/>
                    </a:lnTo>
                    <a:lnTo>
                      <a:pt x="600" y="105"/>
                    </a:lnTo>
                    <a:lnTo>
                      <a:pt x="600" y="105"/>
                    </a:lnTo>
                    <a:lnTo>
                      <a:pt x="600" y="105"/>
                    </a:lnTo>
                    <a:lnTo>
                      <a:pt x="600" y="105"/>
                    </a:lnTo>
                    <a:lnTo>
                      <a:pt x="600" y="105"/>
                    </a:lnTo>
                    <a:lnTo>
                      <a:pt x="602" y="105"/>
                    </a:lnTo>
                    <a:lnTo>
                      <a:pt x="602" y="106"/>
                    </a:lnTo>
                    <a:lnTo>
                      <a:pt x="602" y="106"/>
                    </a:lnTo>
                    <a:lnTo>
                      <a:pt x="602" y="105"/>
                    </a:lnTo>
                    <a:lnTo>
                      <a:pt x="602" y="105"/>
                    </a:lnTo>
                    <a:lnTo>
                      <a:pt x="602" y="105"/>
                    </a:lnTo>
                    <a:lnTo>
                      <a:pt x="604" y="106"/>
                    </a:lnTo>
                    <a:lnTo>
                      <a:pt x="604" y="106"/>
                    </a:lnTo>
                    <a:lnTo>
                      <a:pt x="604" y="106"/>
                    </a:lnTo>
                    <a:lnTo>
                      <a:pt x="604" y="106"/>
                    </a:lnTo>
                    <a:lnTo>
                      <a:pt x="604" y="106"/>
                    </a:lnTo>
                    <a:lnTo>
                      <a:pt x="604" y="106"/>
                    </a:lnTo>
                    <a:lnTo>
                      <a:pt x="606" y="106"/>
                    </a:lnTo>
                    <a:lnTo>
                      <a:pt x="606" y="106"/>
                    </a:lnTo>
                    <a:lnTo>
                      <a:pt x="606" y="106"/>
                    </a:lnTo>
                    <a:lnTo>
                      <a:pt x="606" y="108"/>
                    </a:lnTo>
                    <a:lnTo>
                      <a:pt x="606" y="108"/>
                    </a:lnTo>
                    <a:lnTo>
                      <a:pt x="606" y="108"/>
                    </a:lnTo>
                    <a:lnTo>
                      <a:pt x="608" y="108"/>
                    </a:lnTo>
                    <a:lnTo>
                      <a:pt x="608" y="108"/>
                    </a:lnTo>
                    <a:lnTo>
                      <a:pt x="608" y="108"/>
                    </a:lnTo>
                    <a:lnTo>
                      <a:pt x="608" y="108"/>
                    </a:lnTo>
                    <a:lnTo>
                      <a:pt x="608" y="108"/>
                    </a:lnTo>
                    <a:lnTo>
                      <a:pt x="608" y="108"/>
                    </a:lnTo>
                    <a:lnTo>
                      <a:pt x="610" y="108"/>
                    </a:lnTo>
                    <a:lnTo>
                      <a:pt x="610" y="108"/>
                    </a:lnTo>
                    <a:lnTo>
                      <a:pt x="610" y="108"/>
                    </a:lnTo>
                    <a:lnTo>
                      <a:pt x="610" y="108"/>
                    </a:lnTo>
                    <a:lnTo>
                      <a:pt x="610" y="108"/>
                    </a:lnTo>
                    <a:lnTo>
                      <a:pt x="610" y="108"/>
                    </a:lnTo>
                    <a:lnTo>
                      <a:pt x="610" y="108"/>
                    </a:lnTo>
                    <a:lnTo>
                      <a:pt x="610" y="108"/>
                    </a:lnTo>
                    <a:lnTo>
                      <a:pt x="610" y="108"/>
                    </a:lnTo>
                    <a:lnTo>
                      <a:pt x="611" y="108"/>
                    </a:lnTo>
                    <a:lnTo>
                      <a:pt x="611" y="108"/>
                    </a:lnTo>
                    <a:lnTo>
                      <a:pt x="611" y="108"/>
                    </a:lnTo>
                    <a:lnTo>
                      <a:pt x="611" y="108"/>
                    </a:lnTo>
                    <a:lnTo>
                      <a:pt x="611" y="108"/>
                    </a:lnTo>
                    <a:lnTo>
                      <a:pt x="613" y="110"/>
                    </a:lnTo>
                    <a:lnTo>
                      <a:pt x="613" y="110"/>
                    </a:lnTo>
                    <a:lnTo>
                      <a:pt x="615" y="110"/>
                    </a:lnTo>
                    <a:lnTo>
                      <a:pt x="615" y="110"/>
                    </a:lnTo>
                    <a:lnTo>
                      <a:pt x="615" y="110"/>
                    </a:lnTo>
                    <a:lnTo>
                      <a:pt x="615" y="110"/>
                    </a:lnTo>
                    <a:lnTo>
                      <a:pt x="615" y="110"/>
                    </a:lnTo>
                    <a:lnTo>
                      <a:pt x="617" y="110"/>
                    </a:lnTo>
                    <a:lnTo>
                      <a:pt x="617" y="110"/>
                    </a:lnTo>
                    <a:lnTo>
                      <a:pt x="617" y="110"/>
                    </a:lnTo>
                    <a:lnTo>
                      <a:pt x="617" y="110"/>
                    </a:lnTo>
                    <a:lnTo>
                      <a:pt x="619" y="110"/>
                    </a:lnTo>
                    <a:lnTo>
                      <a:pt x="619" y="110"/>
                    </a:lnTo>
                    <a:lnTo>
                      <a:pt x="619" y="110"/>
                    </a:lnTo>
                    <a:lnTo>
                      <a:pt x="619" y="112"/>
                    </a:lnTo>
                    <a:lnTo>
                      <a:pt x="619" y="112"/>
                    </a:lnTo>
                    <a:lnTo>
                      <a:pt x="619" y="110"/>
                    </a:lnTo>
                    <a:lnTo>
                      <a:pt x="619" y="110"/>
                    </a:lnTo>
                    <a:lnTo>
                      <a:pt x="619" y="110"/>
                    </a:lnTo>
                    <a:lnTo>
                      <a:pt x="620" y="110"/>
                    </a:lnTo>
                    <a:lnTo>
                      <a:pt x="620" y="110"/>
                    </a:lnTo>
                    <a:lnTo>
                      <a:pt x="620" y="110"/>
                    </a:lnTo>
                    <a:lnTo>
                      <a:pt x="620" y="110"/>
                    </a:lnTo>
                    <a:lnTo>
                      <a:pt x="620" y="112"/>
                    </a:lnTo>
                    <a:lnTo>
                      <a:pt x="620" y="112"/>
                    </a:lnTo>
                    <a:lnTo>
                      <a:pt x="620" y="112"/>
                    </a:lnTo>
                    <a:lnTo>
                      <a:pt x="620" y="112"/>
                    </a:lnTo>
                    <a:lnTo>
                      <a:pt x="620" y="112"/>
                    </a:lnTo>
                    <a:lnTo>
                      <a:pt x="622" y="112"/>
                    </a:lnTo>
                    <a:lnTo>
                      <a:pt x="622" y="110"/>
                    </a:lnTo>
                    <a:lnTo>
                      <a:pt x="622" y="110"/>
                    </a:lnTo>
                    <a:lnTo>
                      <a:pt x="622" y="110"/>
                    </a:lnTo>
                    <a:lnTo>
                      <a:pt x="622" y="110"/>
                    </a:lnTo>
                    <a:lnTo>
                      <a:pt x="624" y="110"/>
                    </a:lnTo>
                    <a:lnTo>
                      <a:pt x="624" y="112"/>
                    </a:lnTo>
                    <a:lnTo>
                      <a:pt x="626" y="112"/>
                    </a:lnTo>
                    <a:lnTo>
                      <a:pt x="626" y="112"/>
                    </a:lnTo>
                    <a:lnTo>
                      <a:pt x="626" y="112"/>
                    </a:lnTo>
                    <a:lnTo>
                      <a:pt x="628" y="112"/>
                    </a:lnTo>
                    <a:lnTo>
                      <a:pt x="628" y="112"/>
                    </a:lnTo>
                    <a:lnTo>
                      <a:pt x="628" y="112"/>
                    </a:lnTo>
                    <a:lnTo>
                      <a:pt x="628" y="114"/>
                    </a:lnTo>
                    <a:lnTo>
                      <a:pt x="628" y="114"/>
                    </a:lnTo>
                    <a:lnTo>
                      <a:pt x="628" y="114"/>
                    </a:lnTo>
                    <a:lnTo>
                      <a:pt x="628" y="114"/>
                    </a:lnTo>
                    <a:lnTo>
                      <a:pt x="629" y="112"/>
                    </a:lnTo>
                    <a:lnTo>
                      <a:pt x="629" y="114"/>
                    </a:lnTo>
                    <a:lnTo>
                      <a:pt x="629" y="114"/>
                    </a:lnTo>
                    <a:lnTo>
                      <a:pt x="631" y="114"/>
                    </a:lnTo>
                    <a:lnTo>
                      <a:pt x="631" y="114"/>
                    </a:lnTo>
                    <a:lnTo>
                      <a:pt x="631" y="114"/>
                    </a:lnTo>
                    <a:lnTo>
                      <a:pt x="631" y="114"/>
                    </a:lnTo>
                    <a:lnTo>
                      <a:pt x="631" y="114"/>
                    </a:lnTo>
                    <a:lnTo>
                      <a:pt x="631" y="114"/>
                    </a:lnTo>
                    <a:lnTo>
                      <a:pt x="631" y="114"/>
                    </a:lnTo>
                    <a:lnTo>
                      <a:pt x="633" y="114"/>
                    </a:lnTo>
                    <a:lnTo>
                      <a:pt x="633" y="114"/>
                    </a:lnTo>
                    <a:lnTo>
                      <a:pt x="633" y="114"/>
                    </a:lnTo>
                    <a:lnTo>
                      <a:pt x="633" y="114"/>
                    </a:lnTo>
                    <a:lnTo>
                      <a:pt x="635" y="114"/>
                    </a:lnTo>
                    <a:lnTo>
                      <a:pt x="635" y="115"/>
                    </a:lnTo>
                    <a:lnTo>
                      <a:pt x="635" y="115"/>
                    </a:lnTo>
                    <a:lnTo>
                      <a:pt x="635" y="115"/>
                    </a:lnTo>
                    <a:lnTo>
                      <a:pt x="635" y="115"/>
                    </a:lnTo>
                    <a:lnTo>
                      <a:pt x="635" y="115"/>
                    </a:lnTo>
                    <a:lnTo>
                      <a:pt x="635" y="115"/>
                    </a:lnTo>
                    <a:lnTo>
                      <a:pt x="635" y="115"/>
                    </a:lnTo>
                    <a:lnTo>
                      <a:pt x="635" y="117"/>
                    </a:lnTo>
                    <a:lnTo>
                      <a:pt x="637" y="117"/>
                    </a:lnTo>
                    <a:lnTo>
                      <a:pt x="637" y="117"/>
                    </a:lnTo>
                    <a:lnTo>
                      <a:pt x="637" y="117"/>
                    </a:lnTo>
                    <a:lnTo>
                      <a:pt x="637" y="117"/>
                    </a:lnTo>
                    <a:lnTo>
                      <a:pt x="637" y="119"/>
                    </a:lnTo>
                    <a:lnTo>
                      <a:pt x="638" y="119"/>
                    </a:lnTo>
                    <a:lnTo>
                      <a:pt x="638" y="119"/>
                    </a:lnTo>
                    <a:lnTo>
                      <a:pt x="638" y="119"/>
                    </a:lnTo>
                    <a:lnTo>
                      <a:pt x="638" y="121"/>
                    </a:lnTo>
                    <a:lnTo>
                      <a:pt x="638" y="121"/>
                    </a:lnTo>
                    <a:lnTo>
                      <a:pt x="638" y="121"/>
                    </a:lnTo>
                    <a:lnTo>
                      <a:pt x="638" y="121"/>
                    </a:lnTo>
                    <a:lnTo>
                      <a:pt x="640" y="121"/>
                    </a:lnTo>
                    <a:lnTo>
                      <a:pt x="640" y="121"/>
                    </a:lnTo>
                    <a:lnTo>
                      <a:pt x="640" y="121"/>
                    </a:lnTo>
                    <a:lnTo>
                      <a:pt x="640" y="121"/>
                    </a:lnTo>
                    <a:lnTo>
                      <a:pt x="642" y="121"/>
                    </a:lnTo>
                    <a:lnTo>
                      <a:pt x="642" y="121"/>
                    </a:lnTo>
                    <a:lnTo>
                      <a:pt x="644" y="121"/>
                    </a:lnTo>
                    <a:lnTo>
                      <a:pt x="644" y="121"/>
                    </a:lnTo>
                    <a:lnTo>
                      <a:pt x="644" y="121"/>
                    </a:lnTo>
                    <a:lnTo>
                      <a:pt x="644" y="121"/>
                    </a:lnTo>
                    <a:lnTo>
                      <a:pt x="644" y="123"/>
                    </a:lnTo>
                    <a:lnTo>
                      <a:pt x="646" y="123"/>
                    </a:lnTo>
                    <a:lnTo>
                      <a:pt x="646" y="123"/>
                    </a:lnTo>
                    <a:lnTo>
                      <a:pt x="646" y="123"/>
                    </a:lnTo>
                    <a:lnTo>
                      <a:pt x="646" y="123"/>
                    </a:lnTo>
                    <a:lnTo>
                      <a:pt x="646" y="124"/>
                    </a:lnTo>
                    <a:lnTo>
                      <a:pt x="647" y="124"/>
                    </a:lnTo>
                    <a:lnTo>
                      <a:pt x="647" y="124"/>
                    </a:lnTo>
                    <a:lnTo>
                      <a:pt x="647" y="124"/>
                    </a:lnTo>
                    <a:lnTo>
                      <a:pt x="647" y="124"/>
                    </a:lnTo>
                    <a:lnTo>
                      <a:pt x="647" y="124"/>
                    </a:lnTo>
                    <a:lnTo>
                      <a:pt x="647" y="124"/>
                    </a:lnTo>
                    <a:lnTo>
                      <a:pt x="647" y="126"/>
                    </a:lnTo>
                    <a:lnTo>
                      <a:pt x="647" y="126"/>
                    </a:lnTo>
                    <a:lnTo>
                      <a:pt x="649" y="126"/>
                    </a:lnTo>
                    <a:lnTo>
                      <a:pt x="649" y="126"/>
                    </a:lnTo>
                    <a:lnTo>
                      <a:pt x="649" y="128"/>
                    </a:lnTo>
                    <a:lnTo>
                      <a:pt x="649" y="128"/>
                    </a:lnTo>
                    <a:lnTo>
                      <a:pt x="649" y="128"/>
                    </a:lnTo>
                    <a:lnTo>
                      <a:pt x="649" y="126"/>
                    </a:lnTo>
                    <a:lnTo>
                      <a:pt x="649" y="126"/>
                    </a:lnTo>
                    <a:lnTo>
                      <a:pt x="649" y="126"/>
                    </a:lnTo>
                    <a:lnTo>
                      <a:pt x="649" y="126"/>
                    </a:lnTo>
                    <a:lnTo>
                      <a:pt x="649" y="126"/>
                    </a:lnTo>
                    <a:lnTo>
                      <a:pt x="651" y="126"/>
                    </a:lnTo>
                    <a:lnTo>
                      <a:pt x="651" y="126"/>
                    </a:lnTo>
                    <a:lnTo>
                      <a:pt x="651" y="126"/>
                    </a:lnTo>
                    <a:lnTo>
                      <a:pt x="651" y="126"/>
                    </a:lnTo>
                    <a:lnTo>
                      <a:pt x="651" y="126"/>
                    </a:lnTo>
                    <a:lnTo>
                      <a:pt x="651" y="126"/>
                    </a:lnTo>
                    <a:lnTo>
                      <a:pt x="651" y="126"/>
                    </a:lnTo>
                    <a:lnTo>
                      <a:pt x="653" y="128"/>
                    </a:lnTo>
                    <a:lnTo>
                      <a:pt x="653" y="128"/>
                    </a:lnTo>
                    <a:lnTo>
                      <a:pt x="653" y="128"/>
                    </a:lnTo>
                    <a:lnTo>
                      <a:pt x="653" y="126"/>
                    </a:lnTo>
                    <a:lnTo>
                      <a:pt x="653" y="126"/>
                    </a:lnTo>
                    <a:lnTo>
                      <a:pt x="653" y="126"/>
                    </a:lnTo>
                    <a:lnTo>
                      <a:pt x="655" y="128"/>
                    </a:lnTo>
                    <a:lnTo>
                      <a:pt x="655" y="128"/>
                    </a:lnTo>
                    <a:lnTo>
                      <a:pt x="657" y="128"/>
                    </a:lnTo>
                    <a:lnTo>
                      <a:pt x="657" y="128"/>
                    </a:lnTo>
                    <a:lnTo>
                      <a:pt x="657" y="128"/>
                    </a:lnTo>
                    <a:lnTo>
                      <a:pt x="657" y="128"/>
                    </a:lnTo>
                    <a:lnTo>
                      <a:pt x="658" y="128"/>
                    </a:lnTo>
                    <a:lnTo>
                      <a:pt x="658" y="128"/>
                    </a:lnTo>
                    <a:lnTo>
                      <a:pt x="658" y="128"/>
                    </a:lnTo>
                    <a:lnTo>
                      <a:pt x="658" y="128"/>
                    </a:lnTo>
                    <a:lnTo>
                      <a:pt x="658" y="128"/>
                    </a:lnTo>
                    <a:lnTo>
                      <a:pt x="658" y="128"/>
                    </a:lnTo>
                    <a:lnTo>
                      <a:pt x="660" y="128"/>
                    </a:lnTo>
                    <a:lnTo>
                      <a:pt x="660" y="128"/>
                    </a:lnTo>
                    <a:lnTo>
                      <a:pt x="660" y="128"/>
                    </a:lnTo>
                    <a:lnTo>
                      <a:pt x="660" y="128"/>
                    </a:lnTo>
                    <a:lnTo>
                      <a:pt x="662" y="128"/>
                    </a:lnTo>
                    <a:lnTo>
                      <a:pt x="662" y="128"/>
                    </a:lnTo>
                    <a:lnTo>
                      <a:pt x="662" y="128"/>
                    </a:lnTo>
                    <a:lnTo>
                      <a:pt x="662" y="128"/>
                    </a:lnTo>
                    <a:lnTo>
                      <a:pt x="662" y="128"/>
                    </a:lnTo>
                    <a:lnTo>
                      <a:pt x="664" y="128"/>
                    </a:lnTo>
                    <a:lnTo>
                      <a:pt x="664" y="128"/>
                    </a:lnTo>
                    <a:lnTo>
                      <a:pt x="664" y="128"/>
                    </a:lnTo>
                    <a:lnTo>
                      <a:pt x="666" y="128"/>
                    </a:lnTo>
                    <a:lnTo>
                      <a:pt x="666" y="128"/>
                    </a:lnTo>
                    <a:lnTo>
                      <a:pt x="666" y="128"/>
                    </a:lnTo>
                    <a:lnTo>
                      <a:pt x="667" y="128"/>
                    </a:lnTo>
                    <a:lnTo>
                      <a:pt x="667" y="128"/>
                    </a:lnTo>
                    <a:lnTo>
                      <a:pt x="667" y="128"/>
                    </a:lnTo>
                    <a:lnTo>
                      <a:pt x="667" y="130"/>
                    </a:lnTo>
                    <a:lnTo>
                      <a:pt x="667" y="130"/>
                    </a:lnTo>
                    <a:lnTo>
                      <a:pt x="669" y="130"/>
                    </a:lnTo>
                    <a:lnTo>
                      <a:pt x="669" y="130"/>
                    </a:lnTo>
                    <a:lnTo>
                      <a:pt x="669" y="132"/>
                    </a:lnTo>
                    <a:lnTo>
                      <a:pt x="669" y="132"/>
                    </a:lnTo>
                    <a:lnTo>
                      <a:pt x="671" y="132"/>
                    </a:lnTo>
                    <a:lnTo>
                      <a:pt x="671" y="133"/>
                    </a:lnTo>
                    <a:lnTo>
                      <a:pt x="671" y="133"/>
                    </a:lnTo>
                    <a:lnTo>
                      <a:pt x="671" y="133"/>
                    </a:lnTo>
                    <a:lnTo>
                      <a:pt x="671" y="133"/>
                    </a:lnTo>
                    <a:lnTo>
                      <a:pt x="671" y="135"/>
                    </a:lnTo>
                    <a:lnTo>
                      <a:pt x="673" y="135"/>
                    </a:lnTo>
                    <a:lnTo>
                      <a:pt x="673" y="135"/>
                    </a:lnTo>
                    <a:lnTo>
                      <a:pt x="673" y="135"/>
                    </a:lnTo>
                    <a:lnTo>
                      <a:pt x="673" y="135"/>
                    </a:lnTo>
                    <a:lnTo>
                      <a:pt x="673" y="135"/>
                    </a:lnTo>
                    <a:lnTo>
                      <a:pt x="673" y="135"/>
                    </a:lnTo>
                    <a:lnTo>
                      <a:pt x="675" y="135"/>
                    </a:lnTo>
                    <a:lnTo>
                      <a:pt x="675" y="135"/>
                    </a:lnTo>
                    <a:lnTo>
                      <a:pt x="675" y="135"/>
                    </a:lnTo>
                    <a:lnTo>
                      <a:pt x="675" y="135"/>
                    </a:lnTo>
                    <a:lnTo>
                      <a:pt x="675" y="135"/>
                    </a:lnTo>
                    <a:lnTo>
                      <a:pt x="675" y="135"/>
                    </a:lnTo>
                    <a:lnTo>
                      <a:pt x="675" y="135"/>
                    </a:lnTo>
                    <a:lnTo>
                      <a:pt x="675" y="133"/>
                    </a:lnTo>
                    <a:lnTo>
                      <a:pt x="676" y="133"/>
                    </a:lnTo>
                    <a:lnTo>
                      <a:pt x="676" y="133"/>
                    </a:lnTo>
                    <a:lnTo>
                      <a:pt x="676" y="133"/>
                    </a:lnTo>
                    <a:lnTo>
                      <a:pt x="676" y="133"/>
                    </a:lnTo>
                    <a:lnTo>
                      <a:pt x="676" y="133"/>
                    </a:lnTo>
                    <a:lnTo>
                      <a:pt x="676" y="133"/>
                    </a:lnTo>
                    <a:lnTo>
                      <a:pt x="678" y="133"/>
                    </a:lnTo>
                    <a:lnTo>
                      <a:pt x="678" y="133"/>
                    </a:lnTo>
                    <a:lnTo>
                      <a:pt x="678" y="133"/>
                    </a:lnTo>
                    <a:lnTo>
                      <a:pt x="678" y="133"/>
                    </a:lnTo>
                    <a:lnTo>
                      <a:pt x="678" y="135"/>
                    </a:lnTo>
                    <a:lnTo>
                      <a:pt x="680" y="135"/>
                    </a:lnTo>
                    <a:lnTo>
                      <a:pt x="680" y="135"/>
                    </a:lnTo>
                    <a:lnTo>
                      <a:pt x="680" y="135"/>
                    </a:lnTo>
                    <a:lnTo>
                      <a:pt x="680" y="135"/>
                    </a:lnTo>
                    <a:lnTo>
                      <a:pt x="680" y="135"/>
                    </a:lnTo>
                    <a:lnTo>
                      <a:pt x="680" y="135"/>
                    </a:lnTo>
                    <a:lnTo>
                      <a:pt x="682" y="135"/>
                    </a:lnTo>
                    <a:lnTo>
                      <a:pt x="682" y="135"/>
                    </a:lnTo>
                    <a:lnTo>
                      <a:pt x="682" y="137"/>
                    </a:lnTo>
                    <a:lnTo>
                      <a:pt x="682" y="137"/>
                    </a:lnTo>
                    <a:lnTo>
                      <a:pt x="682" y="137"/>
                    </a:lnTo>
                    <a:lnTo>
                      <a:pt x="682" y="137"/>
                    </a:lnTo>
                    <a:lnTo>
                      <a:pt x="682" y="137"/>
                    </a:lnTo>
                    <a:lnTo>
                      <a:pt x="682" y="137"/>
                    </a:lnTo>
                    <a:lnTo>
                      <a:pt x="684" y="137"/>
                    </a:lnTo>
                    <a:lnTo>
                      <a:pt x="684" y="139"/>
                    </a:lnTo>
                    <a:lnTo>
                      <a:pt x="684" y="139"/>
                    </a:lnTo>
                    <a:lnTo>
                      <a:pt x="684" y="139"/>
                    </a:lnTo>
                    <a:lnTo>
                      <a:pt x="684" y="139"/>
                    </a:lnTo>
                    <a:lnTo>
                      <a:pt x="684" y="139"/>
                    </a:lnTo>
                    <a:lnTo>
                      <a:pt x="684" y="139"/>
                    </a:lnTo>
                    <a:lnTo>
                      <a:pt x="685" y="139"/>
                    </a:lnTo>
                    <a:lnTo>
                      <a:pt x="685" y="141"/>
                    </a:lnTo>
                    <a:lnTo>
                      <a:pt x="685" y="141"/>
                    </a:lnTo>
                    <a:lnTo>
                      <a:pt x="687" y="141"/>
                    </a:lnTo>
                    <a:lnTo>
                      <a:pt x="687" y="141"/>
                    </a:lnTo>
                    <a:lnTo>
                      <a:pt x="687" y="141"/>
                    </a:lnTo>
                    <a:lnTo>
                      <a:pt x="687" y="141"/>
                    </a:lnTo>
                    <a:lnTo>
                      <a:pt x="687" y="141"/>
                    </a:lnTo>
                    <a:lnTo>
                      <a:pt x="689" y="141"/>
                    </a:lnTo>
                    <a:lnTo>
                      <a:pt x="689" y="141"/>
                    </a:lnTo>
                    <a:lnTo>
                      <a:pt x="689" y="141"/>
                    </a:lnTo>
                    <a:lnTo>
                      <a:pt x="689" y="141"/>
                    </a:lnTo>
                    <a:lnTo>
                      <a:pt x="691" y="141"/>
                    </a:lnTo>
                    <a:lnTo>
                      <a:pt x="691" y="141"/>
                    </a:lnTo>
                    <a:lnTo>
                      <a:pt x="691" y="141"/>
                    </a:lnTo>
                    <a:lnTo>
                      <a:pt x="691" y="141"/>
                    </a:lnTo>
                    <a:lnTo>
                      <a:pt x="691" y="141"/>
                    </a:lnTo>
                    <a:lnTo>
                      <a:pt x="691" y="141"/>
                    </a:lnTo>
                    <a:lnTo>
                      <a:pt x="693" y="141"/>
                    </a:lnTo>
                    <a:lnTo>
                      <a:pt x="693" y="141"/>
                    </a:lnTo>
                    <a:lnTo>
                      <a:pt x="693" y="141"/>
                    </a:lnTo>
                    <a:lnTo>
                      <a:pt x="693" y="143"/>
                    </a:lnTo>
                    <a:lnTo>
                      <a:pt x="693" y="143"/>
                    </a:lnTo>
                    <a:lnTo>
                      <a:pt x="693" y="143"/>
                    </a:lnTo>
                    <a:lnTo>
                      <a:pt x="693" y="143"/>
                    </a:lnTo>
                    <a:lnTo>
                      <a:pt x="693" y="143"/>
                    </a:lnTo>
                    <a:lnTo>
                      <a:pt x="693" y="143"/>
                    </a:lnTo>
                    <a:lnTo>
                      <a:pt x="693" y="143"/>
                    </a:lnTo>
                    <a:lnTo>
                      <a:pt x="693" y="144"/>
                    </a:lnTo>
                    <a:lnTo>
                      <a:pt x="693" y="144"/>
                    </a:lnTo>
                    <a:lnTo>
                      <a:pt x="693" y="144"/>
                    </a:lnTo>
                    <a:lnTo>
                      <a:pt x="695" y="146"/>
                    </a:lnTo>
                    <a:lnTo>
                      <a:pt x="695" y="146"/>
                    </a:lnTo>
                    <a:lnTo>
                      <a:pt x="696" y="148"/>
                    </a:lnTo>
                    <a:lnTo>
                      <a:pt x="696" y="148"/>
                    </a:lnTo>
                    <a:lnTo>
                      <a:pt x="696" y="148"/>
                    </a:lnTo>
                    <a:lnTo>
                      <a:pt x="696" y="148"/>
                    </a:lnTo>
                    <a:lnTo>
                      <a:pt x="696" y="148"/>
                    </a:lnTo>
                    <a:lnTo>
                      <a:pt x="696" y="148"/>
                    </a:lnTo>
                    <a:lnTo>
                      <a:pt x="696" y="148"/>
                    </a:lnTo>
                    <a:lnTo>
                      <a:pt x="696" y="148"/>
                    </a:lnTo>
                    <a:lnTo>
                      <a:pt x="696" y="148"/>
                    </a:lnTo>
                    <a:lnTo>
                      <a:pt x="696" y="148"/>
                    </a:lnTo>
                    <a:lnTo>
                      <a:pt x="698" y="148"/>
                    </a:lnTo>
                    <a:lnTo>
                      <a:pt x="698" y="148"/>
                    </a:lnTo>
                    <a:lnTo>
                      <a:pt x="698" y="148"/>
                    </a:lnTo>
                    <a:lnTo>
                      <a:pt x="698" y="148"/>
                    </a:lnTo>
                    <a:lnTo>
                      <a:pt x="698" y="148"/>
                    </a:lnTo>
                    <a:lnTo>
                      <a:pt x="698" y="148"/>
                    </a:lnTo>
                    <a:lnTo>
                      <a:pt x="698" y="148"/>
                    </a:lnTo>
                    <a:lnTo>
                      <a:pt x="698" y="146"/>
                    </a:lnTo>
                    <a:lnTo>
                      <a:pt x="698" y="146"/>
                    </a:lnTo>
                    <a:lnTo>
                      <a:pt x="700" y="146"/>
                    </a:lnTo>
                    <a:lnTo>
                      <a:pt x="700" y="146"/>
                    </a:lnTo>
                    <a:lnTo>
                      <a:pt x="700" y="146"/>
                    </a:lnTo>
                    <a:lnTo>
                      <a:pt x="700" y="146"/>
                    </a:lnTo>
                    <a:lnTo>
                      <a:pt x="700" y="146"/>
                    </a:lnTo>
                    <a:lnTo>
                      <a:pt x="700" y="146"/>
                    </a:lnTo>
                    <a:lnTo>
                      <a:pt x="702" y="146"/>
                    </a:lnTo>
                    <a:lnTo>
                      <a:pt x="702" y="146"/>
                    </a:lnTo>
                    <a:lnTo>
                      <a:pt x="702" y="146"/>
                    </a:lnTo>
                    <a:lnTo>
                      <a:pt x="702" y="146"/>
                    </a:lnTo>
                    <a:lnTo>
                      <a:pt x="704" y="146"/>
                    </a:lnTo>
                    <a:lnTo>
                      <a:pt x="704" y="146"/>
                    </a:lnTo>
                    <a:lnTo>
                      <a:pt x="704" y="146"/>
                    </a:lnTo>
                    <a:lnTo>
                      <a:pt x="704" y="146"/>
                    </a:lnTo>
                    <a:lnTo>
                      <a:pt x="704" y="146"/>
                    </a:lnTo>
                    <a:lnTo>
                      <a:pt x="704" y="148"/>
                    </a:lnTo>
                    <a:lnTo>
                      <a:pt x="705" y="148"/>
                    </a:lnTo>
                    <a:lnTo>
                      <a:pt x="705" y="148"/>
                    </a:lnTo>
                    <a:lnTo>
                      <a:pt x="705" y="148"/>
                    </a:lnTo>
                    <a:lnTo>
                      <a:pt x="705" y="148"/>
                    </a:lnTo>
                    <a:lnTo>
                      <a:pt x="705" y="150"/>
                    </a:lnTo>
                    <a:lnTo>
                      <a:pt x="705" y="150"/>
                    </a:lnTo>
                    <a:lnTo>
                      <a:pt x="705" y="150"/>
                    </a:lnTo>
                    <a:lnTo>
                      <a:pt x="707" y="150"/>
                    </a:lnTo>
                    <a:lnTo>
                      <a:pt x="707" y="150"/>
                    </a:lnTo>
                    <a:lnTo>
                      <a:pt x="707" y="150"/>
                    </a:lnTo>
                    <a:lnTo>
                      <a:pt x="707" y="150"/>
                    </a:lnTo>
                    <a:lnTo>
                      <a:pt x="707" y="150"/>
                    </a:lnTo>
                    <a:lnTo>
                      <a:pt x="707" y="150"/>
                    </a:lnTo>
                    <a:lnTo>
                      <a:pt x="707" y="152"/>
                    </a:lnTo>
                    <a:lnTo>
                      <a:pt x="707" y="152"/>
                    </a:lnTo>
                    <a:lnTo>
                      <a:pt x="707" y="152"/>
                    </a:lnTo>
                    <a:lnTo>
                      <a:pt x="707" y="152"/>
                    </a:lnTo>
                    <a:lnTo>
                      <a:pt x="707" y="152"/>
                    </a:lnTo>
                    <a:lnTo>
                      <a:pt x="709" y="152"/>
                    </a:lnTo>
                    <a:lnTo>
                      <a:pt x="709" y="153"/>
                    </a:lnTo>
                    <a:lnTo>
                      <a:pt x="709" y="153"/>
                    </a:lnTo>
                    <a:lnTo>
                      <a:pt x="709" y="153"/>
                    </a:lnTo>
                    <a:lnTo>
                      <a:pt x="709" y="153"/>
                    </a:lnTo>
                    <a:lnTo>
                      <a:pt x="709" y="153"/>
                    </a:lnTo>
                    <a:lnTo>
                      <a:pt x="709" y="153"/>
                    </a:lnTo>
                    <a:lnTo>
                      <a:pt x="709" y="155"/>
                    </a:lnTo>
                    <a:lnTo>
                      <a:pt x="709" y="155"/>
                    </a:lnTo>
                    <a:lnTo>
                      <a:pt x="711" y="155"/>
                    </a:lnTo>
                    <a:lnTo>
                      <a:pt x="711" y="155"/>
                    </a:lnTo>
                    <a:lnTo>
                      <a:pt x="711" y="157"/>
                    </a:lnTo>
                    <a:lnTo>
                      <a:pt x="711" y="157"/>
                    </a:lnTo>
                    <a:lnTo>
                      <a:pt x="711" y="157"/>
                    </a:lnTo>
                    <a:lnTo>
                      <a:pt x="711" y="157"/>
                    </a:lnTo>
                    <a:lnTo>
                      <a:pt x="711" y="157"/>
                    </a:lnTo>
                    <a:lnTo>
                      <a:pt x="713" y="157"/>
                    </a:lnTo>
                    <a:lnTo>
                      <a:pt x="713" y="159"/>
                    </a:lnTo>
                    <a:lnTo>
                      <a:pt x="713" y="159"/>
                    </a:lnTo>
                    <a:lnTo>
                      <a:pt x="713" y="159"/>
                    </a:lnTo>
                    <a:lnTo>
                      <a:pt x="713" y="159"/>
                    </a:lnTo>
                    <a:lnTo>
                      <a:pt x="713" y="161"/>
                    </a:lnTo>
                    <a:lnTo>
                      <a:pt x="713" y="161"/>
                    </a:lnTo>
                    <a:lnTo>
                      <a:pt x="714" y="161"/>
                    </a:lnTo>
                    <a:lnTo>
                      <a:pt x="714" y="161"/>
                    </a:lnTo>
                    <a:lnTo>
                      <a:pt x="714" y="161"/>
                    </a:lnTo>
                    <a:lnTo>
                      <a:pt x="714" y="161"/>
                    </a:lnTo>
                    <a:lnTo>
                      <a:pt x="714" y="161"/>
                    </a:lnTo>
                    <a:lnTo>
                      <a:pt x="714" y="161"/>
                    </a:lnTo>
                    <a:lnTo>
                      <a:pt x="716" y="161"/>
                    </a:lnTo>
                    <a:lnTo>
                      <a:pt x="716" y="161"/>
                    </a:lnTo>
                    <a:lnTo>
                      <a:pt x="716" y="161"/>
                    </a:lnTo>
                    <a:lnTo>
                      <a:pt x="716" y="161"/>
                    </a:lnTo>
                    <a:lnTo>
                      <a:pt x="718" y="161"/>
                    </a:lnTo>
                    <a:lnTo>
                      <a:pt x="718" y="161"/>
                    </a:lnTo>
                    <a:lnTo>
                      <a:pt x="720" y="162"/>
                    </a:lnTo>
                    <a:lnTo>
                      <a:pt x="720" y="162"/>
                    </a:lnTo>
                    <a:lnTo>
                      <a:pt x="720" y="162"/>
                    </a:lnTo>
                    <a:lnTo>
                      <a:pt x="720" y="162"/>
                    </a:lnTo>
                    <a:lnTo>
                      <a:pt x="720" y="162"/>
                    </a:lnTo>
                    <a:lnTo>
                      <a:pt x="722" y="162"/>
                    </a:lnTo>
                    <a:lnTo>
                      <a:pt x="722" y="164"/>
                    </a:lnTo>
                    <a:lnTo>
                      <a:pt x="722" y="164"/>
                    </a:lnTo>
                    <a:lnTo>
                      <a:pt x="722" y="164"/>
                    </a:lnTo>
                    <a:lnTo>
                      <a:pt x="723" y="164"/>
                    </a:lnTo>
                    <a:lnTo>
                      <a:pt x="723" y="164"/>
                    </a:lnTo>
                    <a:lnTo>
                      <a:pt x="723" y="164"/>
                    </a:lnTo>
                    <a:lnTo>
                      <a:pt x="723" y="164"/>
                    </a:lnTo>
                    <a:lnTo>
                      <a:pt x="723" y="164"/>
                    </a:lnTo>
                    <a:lnTo>
                      <a:pt x="723" y="166"/>
                    </a:lnTo>
                    <a:lnTo>
                      <a:pt x="725" y="166"/>
                    </a:lnTo>
                    <a:lnTo>
                      <a:pt x="725" y="166"/>
                    </a:lnTo>
                    <a:lnTo>
                      <a:pt x="725" y="166"/>
                    </a:lnTo>
                    <a:lnTo>
                      <a:pt x="725" y="166"/>
                    </a:lnTo>
                    <a:lnTo>
                      <a:pt x="725" y="166"/>
                    </a:lnTo>
                    <a:lnTo>
                      <a:pt x="725" y="166"/>
                    </a:lnTo>
                    <a:lnTo>
                      <a:pt x="725" y="166"/>
                    </a:lnTo>
                    <a:lnTo>
                      <a:pt x="725" y="168"/>
                    </a:lnTo>
                    <a:lnTo>
                      <a:pt x="725" y="168"/>
                    </a:lnTo>
                    <a:lnTo>
                      <a:pt x="725" y="168"/>
                    </a:lnTo>
                    <a:lnTo>
                      <a:pt x="725" y="168"/>
                    </a:lnTo>
                    <a:lnTo>
                      <a:pt x="725" y="170"/>
                    </a:lnTo>
                    <a:lnTo>
                      <a:pt x="725" y="170"/>
                    </a:lnTo>
                    <a:lnTo>
                      <a:pt x="725" y="170"/>
                    </a:lnTo>
                    <a:lnTo>
                      <a:pt x="725" y="170"/>
                    </a:lnTo>
                    <a:lnTo>
                      <a:pt x="725" y="170"/>
                    </a:lnTo>
                    <a:lnTo>
                      <a:pt x="725" y="170"/>
                    </a:lnTo>
                    <a:lnTo>
                      <a:pt x="725" y="171"/>
                    </a:lnTo>
                    <a:lnTo>
                      <a:pt x="725" y="171"/>
                    </a:lnTo>
                    <a:lnTo>
                      <a:pt x="727" y="171"/>
                    </a:lnTo>
                    <a:lnTo>
                      <a:pt x="727" y="171"/>
                    </a:lnTo>
                    <a:lnTo>
                      <a:pt x="727" y="171"/>
                    </a:lnTo>
                    <a:lnTo>
                      <a:pt x="727" y="171"/>
                    </a:lnTo>
                    <a:lnTo>
                      <a:pt x="727" y="171"/>
                    </a:lnTo>
                    <a:lnTo>
                      <a:pt x="727" y="171"/>
                    </a:lnTo>
                    <a:lnTo>
                      <a:pt x="729" y="173"/>
                    </a:lnTo>
                    <a:lnTo>
                      <a:pt x="729" y="173"/>
                    </a:lnTo>
                    <a:lnTo>
                      <a:pt x="729" y="173"/>
                    </a:lnTo>
                    <a:lnTo>
                      <a:pt x="729" y="173"/>
                    </a:lnTo>
                    <a:lnTo>
                      <a:pt x="731" y="173"/>
                    </a:lnTo>
                    <a:lnTo>
                      <a:pt x="731" y="173"/>
                    </a:lnTo>
                    <a:lnTo>
                      <a:pt x="729" y="173"/>
                    </a:lnTo>
                    <a:lnTo>
                      <a:pt x="729" y="173"/>
                    </a:lnTo>
                    <a:lnTo>
                      <a:pt x="731" y="173"/>
                    </a:lnTo>
                    <a:lnTo>
                      <a:pt x="731" y="173"/>
                    </a:lnTo>
                    <a:lnTo>
                      <a:pt x="731" y="175"/>
                    </a:lnTo>
                    <a:lnTo>
                      <a:pt x="731" y="175"/>
                    </a:lnTo>
                    <a:lnTo>
                      <a:pt x="731" y="175"/>
                    </a:lnTo>
                    <a:lnTo>
                      <a:pt x="732" y="175"/>
                    </a:lnTo>
                    <a:lnTo>
                      <a:pt x="732" y="175"/>
                    </a:lnTo>
                    <a:lnTo>
                      <a:pt x="732" y="175"/>
                    </a:lnTo>
                    <a:lnTo>
                      <a:pt x="732" y="175"/>
                    </a:lnTo>
                    <a:lnTo>
                      <a:pt x="732" y="175"/>
                    </a:lnTo>
                    <a:lnTo>
                      <a:pt x="732" y="175"/>
                    </a:lnTo>
                    <a:lnTo>
                      <a:pt x="732" y="177"/>
                    </a:lnTo>
                    <a:lnTo>
                      <a:pt x="732" y="177"/>
                    </a:lnTo>
                    <a:lnTo>
                      <a:pt x="732" y="177"/>
                    </a:lnTo>
                    <a:lnTo>
                      <a:pt x="734" y="177"/>
                    </a:lnTo>
                    <a:lnTo>
                      <a:pt x="734" y="177"/>
                    </a:lnTo>
                    <a:lnTo>
                      <a:pt x="734" y="179"/>
                    </a:lnTo>
                    <a:lnTo>
                      <a:pt x="734" y="179"/>
                    </a:lnTo>
                    <a:lnTo>
                      <a:pt x="734" y="179"/>
                    </a:lnTo>
                    <a:lnTo>
                      <a:pt x="734" y="179"/>
                    </a:lnTo>
                    <a:lnTo>
                      <a:pt x="734" y="179"/>
                    </a:lnTo>
                    <a:lnTo>
                      <a:pt x="736" y="179"/>
                    </a:lnTo>
                    <a:lnTo>
                      <a:pt x="736" y="181"/>
                    </a:lnTo>
                    <a:lnTo>
                      <a:pt x="734" y="181"/>
                    </a:lnTo>
                    <a:lnTo>
                      <a:pt x="734" y="181"/>
                    </a:lnTo>
                    <a:lnTo>
                      <a:pt x="734" y="181"/>
                    </a:lnTo>
                    <a:lnTo>
                      <a:pt x="734" y="181"/>
                    </a:lnTo>
                    <a:lnTo>
                      <a:pt x="734" y="181"/>
                    </a:lnTo>
                    <a:lnTo>
                      <a:pt x="734" y="182"/>
                    </a:lnTo>
                    <a:lnTo>
                      <a:pt x="736" y="182"/>
                    </a:lnTo>
                    <a:lnTo>
                      <a:pt x="736" y="182"/>
                    </a:lnTo>
                    <a:lnTo>
                      <a:pt x="736" y="182"/>
                    </a:lnTo>
                    <a:lnTo>
                      <a:pt x="736" y="182"/>
                    </a:lnTo>
                    <a:lnTo>
                      <a:pt x="736" y="182"/>
                    </a:lnTo>
                    <a:lnTo>
                      <a:pt x="736" y="182"/>
                    </a:lnTo>
                    <a:lnTo>
                      <a:pt x="736" y="182"/>
                    </a:lnTo>
                    <a:lnTo>
                      <a:pt x="734" y="182"/>
                    </a:lnTo>
                    <a:lnTo>
                      <a:pt x="734" y="184"/>
                    </a:lnTo>
                    <a:lnTo>
                      <a:pt x="734" y="184"/>
                    </a:lnTo>
                    <a:lnTo>
                      <a:pt x="734" y="184"/>
                    </a:lnTo>
                    <a:lnTo>
                      <a:pt x="734" y="184"/>
                    </a:lnTo>
                    <a:lnTo>
                      <a:pt x="736" y="184"/>
                    </a:lnTo>
                    <a:lnTo>
                      <a:pt x="736" y="184"/>
                    </a:lnTo>
                    <a:lnTo>
                      <a:pt x="736" y="186"/>
                    </a:lnTo>
                    <a:lnTo>
                      <a:pt x="736" y="186"/>
                    </a:lnTo>
                    <a:lnTo>
                      <a:pt x="736" y="186"/>
                    </a:lnTo>
                    <a:lnTo>
                      <a:pt x="736" y="186"/>
                    </a:lnTo>
                    <a:lnTo>
                      <a:pt x="736" y="186"/>
                    </a:lnTo>
                    <a:lnTo>
                      <a:pt x="738" y="186"/>
                    </a:lnTo>
                    <a:lnTo>
                      <a:pt x="738" y="188"/>
                    </a:lnTo>
                    <a:lnTo>
                      <a:pt x="738" y="188"/>
                    </a:lnTo>
                    <a:lnTo>
                      <a:pt x="738" y="188"/>
                    </a:lnTo>
                    <a:lnTo>
                      <a:pt x="738" y="188"/>
                    </a:lnTo>
                    <a:lnTo>
                      <a:pt x="738" y="188"/>
                    </a:lnTo>
                    <a:lnTo>
                      <a:pt x="738" y="188"/>
                    </a:lnTo>
                    <a:lnTo>
                      <a:pt x="738" y="190"/>
                    </a:lnTo>
                    <a:lnTo>
                      <a:pt x="738" y="190"/>
                    </a:lnTo>
                    <a:lnTo>
                      <a:pt x="738" y="190"/>
                    </a:lnTo>
                    <a:lnTo>
                      <a:pt x="736" y="190"/>
                    </a:lnTo>
                    <a:lnTo>
                      <a:pt x="736" y="190"/>
                    </a:lnTo>
                    <a:lnTo>
                      <a:pt x="736" y="191"/>
                    </a:lnTo>
                    <a:lnTo>
                      <a:pt x="736" y="191"/>
                    </a:lnTo>
                    <a:lnTo>
                      <a:pt x="736" y="191"/>
                    </a:lnTo>
                    <a:lnTo>
                      <a:pt x="736" y="193"/>
                    </a:lnTo>
                    <a:lnTo>
                      <a:pt x="736" y="193"/>
                    </a:lnTo>
                    <a:lnTo>
                      <a:pt x="738" y="193"/>
                    </a:lnTo>
                    <a:lnTo>
                      <a:pt x="738" y="195"/>
                    </a:lnTo>
                    <a:lnTo>
                      <a:pt x="736" y="195"/>
                    </a:lnTo>
                    <a:lnTo>
                      <a:pt x="736" y="195"/>
                    </a:lnTo>
                    <a:lnTo>
                      <a:pt x="736" y="195"/>
                    </a:lnTo>
                    <a:lnTo>
                      <a:pt x="736" y="197"/>
                    </a:lnTo>
                    <a:lnTo>
                      <a:pt x="736" y="197"/>
                    </a:lnTo>
                    <a:lnTo>
                      <a:pt x="736" y="197"/>
                    </a:lnTo>
                    <a:lnTo>
                      <a:pt x="736" y="197"/>
                    </a:lnTo>
                    <a:lnTo>
                      <a:pt x="736" y="197"/>
                    </a:lnTo>
                    <a:lnTo>
                      <a:pt x="736" y="197"/>
                    </a:lnTo>
                    <a:lnTo>
                      <a:pt x="736" y="197"/>
                    </a:lnTo>
                    <a:lnTo>
                      <a:pt x="736" y="199"/>
                    </a:lnTo>
                    <a:lnTo>
                      <a:pt x="734" y="197"/>
                    </a:lnTo>
                    <a:lnTo>
                      <a:pt x="734" y="197"/>
                    </a:lnTo>
                    <a:lnTo>
                      <a:pt x="734" y="197"/>
                    </a:lnTo>
                    <a:lnTo>
                      <a:pt x="732" y="197"/>
                    </a:lnTo>
                    <a:lnTo>
                      <a:pt x="732" y="199"/>
                    </a:lnTo>
                    <a:lnTo>
                      <a:pt x="732" y="199"/>
                    </a:lnTo>
                    <a:lnTo>
                      <a:pt x="732" y="199"/>
                    </a:lnTo>
                    <a:lnTo>
                      <a:pt x="732" y="199"/>
                    </a:lnTo>
                    <a:lnTo>
                      <a:pt x="732" y="199"/>
                    </a:lnTo>
                    <a:lnTo>
                      <a:pt x="732" y="199"/>
                    </a:lnTo>
                    <a:lnTo>
                      <a:pt x="732" y="199"/>
                    </a:lnTo>
                    <a:lnTo>
                      <a:pt x="732" y="200"/>
                    </a:lnTo>
                    <a:lnTo>
                      <a:pt x="732" y="200"/>
                    </a:lnTo>
                    <a:lnTo>
                      <a:pt x="732" y="200"/>
                    </a:lnTo>
                    <a:lnTo>
                      <a:pt x="732" y="202"/>
                    </a:lnTo>
                    <a:lnTo>
                      <a:pt x="732" y="202"/>
                    </a:lnTo>
                    <a:lnTo>
                      <a:pt x="732" y="202"/>
                    </a:lnTo>
                    <a:lnTo>
                      <a:pt x="732" y="202"/>
                    </a:lnTo>
                    <a:lnTo>
                      <a:pt x="732" y="202"/>
                    </a:lnTo>
                    <a:lnTo>
                      <a:pt x="732" y="202"/>
                    </a:lnTo>
                    <a:lnTo>
                      <a:pt x="732" y="204"/>
                    </a:lnTo>
                    <a:lnTo>
                      <a:pt x="732" y="204"/>
                    </a:lnTo>
                    <a:lnTo>
                      <a:pt x="732" y="204"/>
                    </a:lnTo>
                    <a:lnTo>
                      <a:pt x="732" y="204"/>
                    </a:lnTo>
                    <a:lnTo>
                      <a:pt x="732" y="206"/>
                    </a:lnTo>
                    <a:lnTo>
                      <a:pt x="732" y="206"/>
                    </a:lnTo>
                    <a:lnTo>
                      <a:pt x="732" y="206"/>
                    </a:lnTo>
                    <a:lnTo>
                      <a:pt x="734" y="206"/>
                    </a:lnTo>
                    <a:lnTo>
                      <a:pt x="734" y="206"/>
                    </a:lnTo>
                    <a:lnTo>
                      <a:pt x="734" y="208"/>
                    </a:lnTo>
                    <a:lnTo>
                      <a:pt x="734" y="208"/>
                    </a:lnTo>
                    <a:lnTo>
                      <a:pt x="734" y="208"/>
                    </a:lnTo>
                    <a:lnTo>
                      <a:pt x="734" y="208"/>
                    </a:lnTo>
                    <a:lnTo>
                      <a:pt x="734" y="208"/>
                    </a:lnTo>
                    <a:lnTo>
                      <a:pt x="734" y="209"/>
                    </a:lnTo>
                    <a:lnTo>
                      <a:pt x="734" y="209"/>
                    </a:lnTo>
                    <a:lnTo>
                      <a:pt x="736" y="209"/>
                    </a:lnTo>
                    <a:lnTo>
                      <a:pt x="736" y="209"/>
                    </a:lnTo>
                    <a:lnTo>
                      <a:pt x="736" y="209"/>
                    </a:lnTo>
                    <a:lnTo>
                      <a:pt x="736" y="211"/>
                    </a:lnTo>
                    <a:lnTo>
                      <a:pt x="736" y="211"/>
                    </a:lnTo>
                    <a:lnTo>
                      <a:pt x="736" y="211"/>
                    </a:lnTo>
                    <a:lnTo>
                      <a:pt x="736" y="211"/>
                    </a:lnTo>
                    <a:lnTo>
                      <a:pt x="736" y="211"/>
                    </a:lnTo>
                    <a:lnTo>
                      <a:pt x="736" y="211"/>
                    </a:lnTo>
                    <a:lnTo>
                      <a:pt x="736" y="213"/>
                    </a:lnTo>
                    <a:lnTo>
                      <a:pt x="736" y="213"/>
                    </a:lnTo>
                    <a:lnTo>
                      <a:pt x="736" y="213"/>
                    </a:lnTo>
                    <a:lnTo>
                      <a:pt x="734" y="213"/>
                    </a:lnTo>
                    <a:lnTo>
                      <a:pt x="734" y="213"/>
                    </a:lnTo>
                    <a:lnTo>
                      <a:pt x="734" y="213"/>
                    </a:lnTo>
                    <a:lnTo>
                      <a:pt x="734" y="213"/>
                    </a:lnTo>
                    <a:lnTo>
                      <a:pt x="734" y="213"/>
                    </a:lnTo>
                    <a:lnTo>
                      <a:pt x="734" y="213"/>
                    </a:lnTo>
                    <a:lnTo>
                      <a:pt x="734" y="213"/>
                    </a:lnTo>
                    <a:lnTo>
                      <a:pt x="734" y="215"/>
                    </a:lnTo>
                    <a:lnTo>
                      <a:pt x="734" y="215"/>
                    </a:lnTo>
                    <a:lnTo>
                      <a:pt x="734" y="215"/>
                    </a:lnTo>
                    <a:lnTo>
                      <a:pt x="734" y="215"/>
                    </a:lnTo>
                    <a:lnTo>
                      <a:pt x="732" y="215"/>
                    </a:lnTo>
                    <a:lnTo>
                      <a:pt x="732" y="215"/>
                    </a:lnTo>
                    <a:lnTo>
                      <a:pt x="732" y="217"/>
                    </a:lnTo>
                    <a:lnTo>
                      <a:pt x="732" y="217"/>
                    </a:lnTo>
                    <a:lnTo>
                      <a:pt x="731" y="217"/>
                    </a:lnTo>
                    <a:lnTo>
                      <a:pt x="731" y="217"/>
                    </a:lnTo>
                    <a:lnTo>
                      <a:pt x="731" y="219"/>
                    </a:lnTo>
                    <a:lnTo>
                      <a:pt x="731" y="219"/>
                    </a:lnTo>
                    <a:lnTo>
                      <a:pt x="729" y="219"/>
                    </a:lnTo>
                    <a:lnTo>
                      <a:pt x="729" y="219"/>
                    </a:lnTo>
                    <a:lnTo>
                      <a:pt x="729" y="219"/>
                    </a:lnTo>
                    <a:lnTo>
                      <a:pt x="729" y="220"/>
                    </a:lnTo>
                    <a:lnTo>
                      <a:pt x="729" y="220"/>
                    </a:lnTo>
                    <a:lnTo>
                      <a:pt x="729" y="220"/>
                    </a:lnTo>
                    <a:lnTo>
                      <a:pt x="731" y="220"/>
                    </a:lnTo>
                    <a:lnTo>
                      <a:pt x="731" y="220"/>
                    </a:lnTo>
                    <a:lnTo>
                      <a:pt x="731" y="220"/>
                    </a:lnTo>
                    <a:lnTo>
                      <a:pt x="731" y="220"/>
                    </a:lnTo>
                    <a:lnTo>
                      <a:pt x="729" y="222"/>
                    </a:lnTo>
                    <a:lnTo>
                      <a:pt x="729" y="222"/>
                    </a:lnTo>
                    <a:lnTo>
                      <a:pt x="729" y="224"/>
                    </a:lnTo>
                    <a:lnTo>
                      <a:pt x="729" y="224"/>
                    </a:lnTo>
                    <a:lnTo>
                      <a:pt x="729" y="224"/>
                    </a:lnTo>
                    <a:lnTo>
                      <a:pt x="729" y="224"/>
                    </a:lnTo>
                    <a:lnTo>
                      <a:pt x="727" y="224"/>
                    </a:lnTo>
                    <a:lnTo>
                      <a:pt x="727" y="224"/>
                    </a:lnTo>
                    <a:lnTo>
                      <a:pt x="725" y="224"/>
                    </a:lnTo>
                    <a:lnTo>
                      <a:pt x="725" y="224"/>
                    </a:lnTo>
                    <a:lnTo>
                      <a:pt x="725" y="224"/>
                    </a:lnTo>
                    <a:lnTo>
                      <a:pt x="727" y="226"/>
                    </a:lnTo>
                    <a:lnTo>
                      <a:pt x="725" y="226"/>
                    </a:lnTo>
                    <a:lnTo>
                      <a:pt x="725" y="226"/>
                    </a:lnTo>
                    <a:lnTo>
                      <a:pt x="725" y="228"/>
                    </a:lnTo>
                    <a:lnTo>
                      <a:pt x="725" y="228"/>
                    </a:lnTo>
                    <a:lnTo>
                      <a:pt x="727" y="228"/>
                    </a:lnTo>
                    <a:lnTo>
                      <a:pt x="727" y="228"/>
                    </a:lnTo>
                    <a:lnTo>
                      <a:pt x="727" y="228"/>
                    </a:lnTo>
                    <a:lnTo>
                      <a:pt x="727" y="228"/>
                    </a:lnTo>
                    <a:lnTo>
                      <a:pt x="727" y="228"/>
                    </a:lnTo>
                    <a:lnTo>
                      <a:pt x="727" y="228"/>
                    </a:lnTo>
                    <a:lnTo>
                      <a:pt x="727" y="229"/>
                    </a:lnTo>
                    <a:lnTo>
                      <a:pt x="727" y="229"/>
                    </a:lnTo>
                    <a:lnTo>
                      <a:pt x="727" y="229"/>
                    </a:lnTo>
                    <a:lnTo>
                      <a:pt x="727" y="229"/>
                    </a:lnTo>
                    <a:lnTo>
                      <a:pt x="727" y="229"/>
                    </a:lnTo>
                    <a:lnTo>
                      <a:pt x="727" y="231"/>
                    </a:lnTo>
                    <a:lnTo>
                      <a:pt x="727" y="231"/>
                    </a:lnTo>
                    <a:lnTo>
                      <a:pt x="727" y="231"/>
                    </a:lnTo>
                    <a:lnTo>
                      <a:pt x="727" y="231"/>
                    </a:lnTo>
                    <a:lnTo>
                      <a:pt x="727" y="231"/>
                    </a:lnTo>
                    <a:lnTo>
                      <a:pt x="725" y="231"/>
                    </a:lnTo>
                    <a:lnTo>
                      <a:pt x="725" y="231"/>
                    </a:lnTo>
                    <a:lnTo>
                      <a:pt x="725" y="233"/>
                    </a:lnTo>
                    <a:lnTo>
                      <a:pt x="725" y="233"/>
                    </a:lnTo>
                    <a:lnTo>
                      <a:pt x="725" y="233"/>
                    </a:lnTo>
                    <a:lnTo>
                      <a:pt x="725" y="233"/>
                    </a:lnTo>
                    <a:lnTo>
                      <a:pt x="725" y="233"/>
                    </a:lnTo>
                    <a:lnTo>
                      <a:pt x="725" y="233"/>
                    </a:lnTo>
                    <a:lnTo>
                      <a:pt x="725" y="233"/>
                    </a:lnTo>
                    <a:lnTo>
                      <a:pt x="725" y="233"/>
                    </a:lnTo>
                    <a:lnTo>
                      <a:pt x="723" y="233"/>
                    </a:lnTo>
                    <a:lnTo>
                      <a:pt x="723" y="233"/>
                    </a:lnTo>
                    <a:lnTo>
                      <a:pt x="723" y="233"/>
                    </a:lnTo>
                    <a:lnTo>
                      <a:pt x="723" y="235"/>
                    </a:lnTo>
                    <a:lnTo>
                      <a:pt x="723" y="235"/>
                    </a:lnTo>
                    <a:lnTo>
                      <a:pt x="723" y="235"/>
                    </a:lnTo>
                    <a:lnTo>
                      <a:pt x="722" y="235"/>
                    </a:lnTo>
                    <a:lnTo>
                      <a:pt x="722" y="237"/>
                    </a:lnTo>
                    <a:lnTo>
                      <a:pt x="723" y="237"/>
                    </a:lnTo>
                    <a:lnTo>
                      <a:pt x="723" y="237"/>
                    </a:lnTo>
                    <a:lnTo>
                      <a:pt x="723" y="237"/>
                    </a:lnTo>
                    <a:lnTo>
                      <a:pt x="723" y="238"/>
                    </a:lnTo>
                    <a:lnTo>
                      <a:pt x="723" y="238"/>
                    </a:lnTo>
                    <a:lnTo>
                      <a:pt x="723" y="238"/>
                    </a:lnTo>
                    <a:lnTo>
                      <a:pt x="723" y="238"/>
                    </a:lnTo>
                    <a:lnTo>
                      <a:pt x="723" y="238"/>
                    </a:lnTo>
                    <a:lnTo>
                      <a:pt x="723" y="238"/>
                    </a:lnTo>
                    <a:lnTo>
                      <a:pt x="723" y="238"/>
                    </a:lnTo>
                    <a:lnTo>
                      <a:pt x="725" y="238"/>
                    </a:lnTo>
                    <a:lnTo>
                      <a:pt x="725" y="240"/>
                    </a:lnTo>
                    <a:lnTo>
                      <a:pt x="725" y="240"/>
                    </a:lnTo>
                    <a:lnTo>
                      <a:pt x="725" y="240"/>
                    </a:lnTo>
                    <a:lnTo>
                      <a:pt x="725" y="242"/>
                    </a:lnTo>
                    <a:lnTo>
                      <a:pt x="725" y="242"/>
                    </a:lnTo>
                    <a:lnTo>
                      <a:pt x="725" y="242"/>
                    </a:lnTo>
                    <a:lnTo>
                      <a:pt x="725" y="242"/>
                    </a:lnTo>
                    <a:lnTo>
                      <a:pt x="725" y="242"/>
                    </a:lnTo>
                    <a:lnTo>
                      <a:pt x="725" y="244"/>
                    </a:lnTo>
                    <a:lnTo>
                      <a:pt x="725" y="244"/>
                    </a:lnTo>
                    <a:lnTo>
                      <a:pt x="725" y="244"/>
                    </a:lnTo>
                    <a:lnTo>
                      <a:pt x="725" y="244"/>
                    </a:lnTo>
                    <a:lnTo>
                      <a:pt x="725" y="246"/>
                    </a:lnTo>
                    <a:lnTo>
                      <a:pt x="725" y="246"/>
                    </a:lnTo>
                    <a:lnTo>
                      <a:pt x="725" y="246"/>
                    </a:lnTo>
                    <a:lnTo>
                      <a:pt x="725" y="246"/>
                    </a:lnTo>
                    <a:lnTo>
                      <a:pt x="725" y="247"/>
                    </a:lnTo>
                    <a:lnTo>
                      <a:pt x="725" y="247"/>
                    </a:lnTo>
                    <a:lnTo>
                      <a:pt x="725" y="247"/>
                    </a:lnTo>
                    <a:lnTo>
                      <a:pt x="725" y="247"/>
                    </a:lnTo>
                    <a:lnTo>
                      <a:pt x="725" y="249"/>
                    </a:lnTo>
                    <a:lnTo>
                      <a:pt x="725" y="249"/>
                    </a:lnTo>
                    <a:lnTo>
                      <a:pt x="725" y="249"/>
                    </a:lnTo>
                    <a:lnTo>
                      <a:pt x="725" y="249"/>
                    </a:lnTo>
                    <a:lnTo>
                      <a:pt x="727" y="249"/>
                    </a:lnTo>
                    <a:lnTo>
                      <a:pt x="727" y="249"/>
                    </a:lnTo>
                    <a:lnTo>
                      <a:pt x="727" y="249"/>
                    </a:lnTo>
                    <a:lnTo>
                      <a:pt x="727" y="249"/>
                    </a:lnTo>
                    <a:lnTo>
                      <a:pt x="729" y="249"/>
                    </a:lnTo>
                    <a:lnTo>
                      <a:pt x="729" y="249"/>
                    </a:lnTo>
                    <a:lnTo>
                      <a:pt x="729" y="249"/>
                    </a:lnTo>
                    <a:lnTo>
                      <a:pt x="729" y="249"/>
                    </a:lnTo>
                    <a:lnTo>
                      <a:pt x="729" y="249"/>
                    </a:lnTo>
                    <a:lnTo>
                      <a:pt x="729" y="249"/>
                    </a:lnTo>
                    <a:lnTo>
                      <a:pt x="731" y="247"/>
                    </a:lnTo>
                    <a:lnTo>
                      <a:pt x="731" y="247"/>
                    </a:lnTo>
                    <a:lnTo>
                      <a:pt x="731" y="247"/>
                    </a:lnTo>
                    <a:lnTo>
                      <a:pt x="731" y="246"/>
                    </a:lnTo>
                    <a:lnTo>
                      <a:pt x="731" y="246"/>
                    </a:lnTo>
                    <a:lnTo>
                      <a:pt x="731" y="246"/>
                    </a:lnTo>
                    <a:lnTo>
                      <a:pt x="731" y="244"/>
                    </a:lnTo>
                    <a:lnTo>
                      <a:pt x="731" y="244"/>
                    </a:lnTo>
                    <a:lnTo>
                      <a:pt x="732" y="244"/>
                    </a:lnTo>
                    <a:lnTo>
                      <a:pt x="732" y="242"/>
                    </a:lnTo>
                    <a:lnTo>
                      <a:pt x="732" y="242"/>
                    </a:lnTo>
                    <a:lnTo>
                      <a:pt x="734" y="242"/>
                    </a:lnTo>
                    <a:lnTo>
                      <a:pt x="734" y="242"/>
                    </a:lnTo>
                    <a:lnTo>
                      <a:pt x="734" y="244"/>
                    </a:lnTo>
                    <a:lnTo>
                      <a:pt x="734" y="244"/>
                    </a:lnTo>
                    <a:lnTo>
                      <a:pt x="734" y="244"/>
                    </a:lnTo>
                    <a:lnTo>
                      <a:pt x="736" y="244"/>
                    </a:lnTo>
                    <a:lnTo>
                      <a:pt x="736" y="244"/>
                    </a:lnTo>
                    <a:lnTo>
                      <a:pt x="736" y="244"/>
                    </a:lnTo>
                    <a:lnTo>
                      <a:pt x="736" y="244"/>
                    </a:lnTo>
                    <a:lnTo>
                      <a:pt x="738" y="244"/>
                    </a:lnTo>
                    <a:lnTo>
                      <a:pt x="738" y="244"/>
                    </a:lnTo>
                    <a:lnTo>
                      <a:pt x="738" y="244"/>
                    </a:lnTo>
                    <a:lnTo>
                      <a:pt x="738" y="244"/>
                    </a:lnTo>
                    <a:lnTo>
                      <a:pt x="738" y="244"/>
                    </a:lnTo>
                    <a:lnTo>
                      <a:pt x="740" y="244"/>
                    </a:lnTo>
                    <a:lnTo>
                      <a:pt x="740" y="246"/>
                    </a:lnTo>
                    <a:lnTo>
                      <a:pt x="740" y="246"/>
                    </a:lnTo>
                    <a:lnTo>
                      <a:pt x="740" y="246"/>
                    </a:lnTo>
                    <a:lnTo>
                      <a:pt x="740" y="247"/>
                    </a:lnTo>
                    <a:lnTo>
                      <a:pt x="742" y="251"/>
                    </a:lnTo>
                    <a:lnTo>
                      <a:pt x="742" y="255"/>
                    </a:lnTo>
                    <a:lnTo>
                      <a:pt x="742" y="255"/>
                    </a:lnTo>
                    <a:lnTo>
                      <a:pt x="742" y="257"/>
                    </a:lnTo>
                    <a:lnTo>
                      <a:pt x="740" y="257"/>
                    </a:lnTo>
                    <a:lnTo>
                      <a:pt x="740" y="258"/>
                    </a:lnTo>
                    <a:lnTo>
                      <a:pt x="742" y="260"/>
                    </a:lnTo>
                    <a:lnTo>
                      <a:pt x="742" y="260"/>
                    </a:lnTo>
                    <a:lnTo>
                      <a:pt x="742" y="260"/>
                    </a:lnTo>
                    <a:lnTo>
                      <a:pt x="742" y="260"/>
                    </a:lnTo>
                    <a:lnTo>
                      <a:pt x="742" y="260"/>
                    </a:lnTo>
                    <a:lnTo>
                      <a:pt x="742" y="260"/>
                    </a:lnTo>
                    <a:lnTo>
                      <a:pt x="742" y="262"/>
                    </a:lnTo>
                    <a:lnTo>
                      <a:pt x="742" y="262"/>
                    </a:lnTo>
                    <a:lnTo>
                      <a:pt x="742" y="262"/>
                    </a:lnTo>
                    <a:lnTo>
                      <a:pt x="742" y="262"/>
                    </a:lnTo>
                    <a:lnTo>
                      <a:pt x="742" y="262"/>
                    </a:lnTo>
                    <a:lnTo>
                      <a:pt x="742" y="262"/>
                    </a:lnTo>
                    <a:lnTo>
                      <a:pt x="742" y="262"/>
                    </a:lnTo>
                    <a:lnTo>
                      <a:pt x="743" y="262"/>
                    </a:lnTo>
                    <a:lnTo>
                      <a:pt x="743" y="262"/>
                    </a:lnTo>
                    <a:lnTo>
                      <a:pt x="743" y="262"/>
                    </a:lnTo>
                    <a:lnTo>
                      <a:pt x="743" y="262"/>
                    </a:lnTo>
                    <a:lnTo>
                      <a:pt x="743" y="262"/>
                    </a:lnTo>
                    <a:lnTo>
                      <a:pt x="745" y="262"/>
                    </a:lnTo>
                    <a:lnTo>
                      <a:pt x="745" y="262"/>
                    </a:lnTo>
                    <a:lnTo>
                      <a:pt x="745" y="262"/>
                    </a:lnTo>
                    <a:lnTo>
                      <a:pt x="745" y="262"/>
                    </a:lnTo>
                    <a:lnTo>
                      <a:pt x="745" y="262"/>
                    </a:lnTo>
                    <a:lnTo>
                      <a:pt x="745" y="262"/>
                    </a:lnTo>
                    <a:lnTo>
                      <a:pt x="747" y="262"/>
                    </a:lnTo>
                    <a:lnTo>
                      <a:pt x="747" y="260"/>
                    </a:lnTo>
                    <a:lnTo>
                      <a:pt x="747" y="258"/>
                    </a:lnTo>
                    <a:lnTo>
                      <a:pt x="749" y="257"/>
                    </a:lnTo>
                    <a:lnTo>
                      <a:pt x="749" y="255"/>
                    </a:lnTo>
                    <a:lnTo>
                      <a:pt x="749" y="255"/>
                    </a:lnTo>
                    <a:lnTo>
                      <a:pt x="751" y="253"/>
                    </a:lnTo>
                    <a:lnTo>
                      <a:pt x="752" y="251"/>
                    </a:lnTo>
                    <a:lnTo>
                      <a:pt x="752" y="251"/>
                    </a:lnTo>
                    <a:lnTo>
                      <a:pt x="752" y="251"/>
                    </a:lnTo>
                    <a:lnTo>
                      <a:pt x="752" y="251"/>
                    </a:lnTo>
                    <a:lnTo>
                      <a:pt x="752" y="251"/>
                    </a:lnTo>
                    <a:lnTo>
                      <a:pt x="752" y="249"/>
                    </a:lnTo>
                    <a:lnTo>
                      <a:pt x="752" y="249"/>
                    </a:lnTo>
                    <a:lnTo>
                      <a:pt x="752" y="249"/>
                    </a:lnTo>
                    <a:lnTo>
                      <a:pt x="752" y="249"/>
                    </a:lnTo>
                    <a:lnTo>
                      <a:pt x="754" y="249"/>
                    </a:lnTo>
                    <a:lnTo>
                      <a:pt x="754" y="249"/>
                    </a:lnTo>
                    <a:lnTo>
                      <a:pt x="754" y="249"/>
                    </a:lnTo>
                    <a:lnTo>
                      <a:pt x="754" y="249"/>
                    </a:lnTo>
                    <a:lnTo>
                      <a:pt x="754" y="249"/>
                    </a:lnTo>
                    <a:lnTo>
                      <a:pt x="756" y="249"/>
                    </a:lnTo>
                    <a:lnTo>
                      <a:pt x="756" y="249"/>
                    </a:lnTo>
                    <a:lnTo>
                      <a:pt x="756" y="249"/>
                    </a:lnTo>
                    <a:lnTo>
                      <a:pt x="756" y="249"/>
                    </a:lnTo>
                    <a:lnTo>
                      <a:pt x="756" y="249"/>
                    </a:lnTo>
                    <a:lnTo>
                      <a:pt x="756" y="249"/>
                    </a:lnTo>
                    <a:lnTo>
                      <a:pt x="758" y="249"/>
                    </a:lnTo>
                    <a:lnTo>
                      <a:pt x="758" y="249"/>
                    </a:lnTo>
                    <a:lnTo>
                      <a:pt x="760" y="247"/>
                    </a:lnTo>
                    <a:lnTo>
                      <a:pt x="761" y="247"/>
                    </a:lnTo>
                    <a:lnTo>
                      <a:pt x="765" y="246"/>
                    </a:lnTo>
                    <a:lnTo>
                      <a:pt x="769" y="242"/>
                    </a:lnTo>
                    <a:lnTo>
                      <a:pt x="770" y="242"/>
                    </a:lnTo>
                    <a:lnTo>
                      <a:pt x="772" y="240"/>
                    </a:lnTo>
                    <a:lnTo>
                      <a:pt x="774" y="238"/>
                    </a:lnTo>
                    <a:lnTo>
                      <a:pt x="778" y="235"/>
                    </a:lnTo>
                    <a:lnTo>
                      <a:pt x="778" y="233"/>
                    </a:lnTo>
                    <a:lnTo>
                      <a:pt x="780" y="233"/>
                    </a:lnTo>
                    <a:lnTo>
                      <a:pt x="781" y="231"/>
                    </a:lnTo>
                    <a:lnTo>
                      <a:pt x="781" y="231"/>
                    </a:lnTo>
                    <a:lnTo>
                      <a:pt x="783" y="229"/>
                    </a:lnTo>
                    <a:lnTo>
                      <a:pt x="785" y="229"/>
                    </a:lnTo>
                    <a:lnTo>
                      <a:pt x="785" y="229"/>
                    </a:lnTo>
                    <a:lnTo>
                      <a:pt x="785" y="229"/>
                    </a:lnTo>
                    <a:lnTo>
                      <a:pt x="785" y="229"/>
                    </a:lnTo>
                    <a:lnTo>
                      <a:pt x="787" y="229"/>
                    </a:lnTo>
                    <a:lnTo>
                      <a:pt x="790" y="229"/>
                    </a:lnTo>
                    <a:lnTo>
                      <a:pt x="794" y="228"/>
                    </a:lnTo>
                    <a:lnTo>
                      <a:pt x="794" y="228"/>
                    </a:lnTo>
                    <a:lnTo>
                      <a:pt x="796" y="228"/>
                    </a:lnTo>
                    <a:lnTo>
                      <a:pt x="798" y="229"/>
                    </a:lnTo>
                    <a:lnTo>
                      <a:pt x="798" y="229"/>
                    </a:lnTo>
                    <a:lnTo>
                      <a:pt x="799" y="228"/>
                    </a:lnTo>
                    <a:lnTo>
                      <a:pt x="799" y="228"/>
                    </a:lnTo>
                    <a:lnTo>
                      <a:pt x="801" y="228"/>
                    </a:lnTo>
                    <a:lnTo>
                      <a:pt x="801" y="228"/>
                    </a:lnTo>
                    <a:lnTo>
                      <a:pt x="803" y="228"/>
                    </a:lnTo>
                    <a:lnTo>
                      <a:pt x="803" y="228"/>
                    </a:lnTo>
                    <a:lnTo>
                      <a:pt x="803" y="228"/>
                    </a:lnTo>
                    <a:lnTo>
                      <a:pt x="805" y="229"/>
                    </a:lnTo>
                    <a:lnTo>
                      <a:pt x="805" y="229"/>
                    </a:lnTo>
                    <a:lnTo>
                      <a:pt x="805" y="228"/>
                    </a:lnTo>
                    <a:lnTo>
                      <a:pt x="807" y="228"/>
                    </a:lnTo>
                    <a:lnTo>
                      <a:pt x="808" y="226"/>
                    </a:lnTo>
                    <a:lnTo>
                      <a:pt x="810" y="224"/>
                    </a:lnTo>
                    <a:lnTo>
                      <a:pt x="810" y="220"/>
                    </a:lnTo>
                    <a:lnTo>
                      <a:pt x="812" y="220"/>
                    </a:lnTo>
                    <a:lnTo>
                      <a:pt x="812" y="220"/>
                    </a:lnTo>
                    <a:lnTo>
                      <a:pt x="812" y="219"/>
                    </a:lnTo>
                    <a:lnTo>
                      <a:pt x="812" y="219"/>
                    </a:lnTo>
                    <a:lnTo>
                      <a:pt x="812" y="219"/>
                    </a:lnTo>
                    <a:lnTo>
                      <a:pt x="812" y="219"/>
                    </a:lnTo>
                    <a:lnTo>
                      <a:pt x="814" y="219"/>
                    </a:lnTo>
                    <a:lnTo>
                      <a:pt x="814" y="219"/>
                    </a:lnTo>
                    <a:lnTo>
                      <a:pt x="814" y="219"/>
                    </a:lnTo>
                    <a:lnTo>
                      <a:pt x="816" y="217"/>
                    </a:lnTo>
                    <a:lnTo>
                      <a:pt x="816" y="217"/>
                    </a:lnTo>
                    <a:lnTo>
                      <a:pt x="816" y="217"/>
                    </a:lnTo>
                    <a:lnTo>
                      <a:pt x="816" y="217"/>
                    </a:lnTo>
                    <a:lnTo>
                      <a:pt x="816" y="215"/>
                    </a:lnTo>
                    <a:lnTo>
                      <a:pt x="816" y="215"/>
                    </a:lnTo>
                    <a:lnTo>
                      <a:pt x="816" y="213"/>
                    </a:lnTo>
                    <a:lnTo>
                      <a:pt x="816" y="213"/>
                    </a:lnTo>
                    <a:lnTo>
                      <a:pt x="816" y="213"/>
                    </a:lnTo>
                    <a:lnTo>
                      <a:pt x="816" y="213"/>
                    </a:lnTo>
                    <a:lnTo>
                      <a:pt x="816" y="211"/>
                    </a:lnTo>
                    <a:lnTo>
                      <a:pt x="816" y="211"/>
                    </a:lnTo>
                    <a:lnTo>
                      <a:pt x="816" y="211"/>
                    </a:lnTo>
                    <a:lnTo>
                      <a:pt x="816" y="211"/>
                    </a:lnTo>
                    <a:lnTo>
                      <a:pt x="816" y="209"/>
                    </a:lnTo>
                    <a:lnTo>
                      <a:pt x="816" y="209"/>
                    </a:lnTo>
                    <a:lnTo>
                      <a:pt x="816" y="209"/>
                    </a:lnTo>
                    <a:lnTo>
                      <a:pt x="817" y="209"/>
                    </a:lnTo>
                    <a:lnTo>
                      <a:pt x="817" y="209"/>
                    </a:lnTo>
                    <a:lnTo>
                      <a:pt x="817" y="209"/>
                    </a:lnTo>
                    <a:lnTo>
                      <a:pt x="817" y="208"/>
                    </a:lnTo>
                    <a:lnTo>
                      <a:pt x="819" y="208"/>
                    </a:lnTo>
                    <a:lnTo>
                      <a:pt x="819" y="208"/>
                    </a:lnTo>
                    <a:lnTo>
                      <a:pt x="819" y="208"/>
                    </a:lnTo>
                    <a:lnTo>
                      <a:pt x="821" y="208"/>
                    </a:lnTo>
                    <a:lnTo>
                      <a:pt x="823" y="208"/>
                    </a:lnTo>
                    <a:lnTo>
                      <a:pt x="823" y="208"/>
                    </a:lnTo>
                    <a:lnTo>
                      <a:pt x="823" y="208"/>
                    </a:lnTo>
                    <a:lnTo>
                      <a:pt x="823" y="208"/>
                    </a:lnTo>
                    <a:lnTo>
                      <a:pt x="825" y="208"/>
                    </a:lnTo>
                    <a:lnTo>
                      <a:pt x="827" y="208"/>
                    </a:lnTo>
                    <a:lnTo>
                      <a:pt x="828" y="208"/>
                    </a:lnTo>
                    <a:lnTo>
                      <a:pt x="832" y="208"/>
                    </a:lnTo>
                    <a:lnTo>
                      <a:pt x="837" y="208"/>
                    </a:lnTo>
                    <a:lnTo>
                      <a:pt x="845" y="208"/>
                    </a:lnTo>
                    <a:lnTo>
                      <a:pt x="848" y="208"/>
                    </a:lnTo>
                    <a:lnTo>
                      <a:pt x="848" y="208"/>
                    </a:lnTo>
                    <a:lnTo>
                      <a:pt x="848" y="208"/>
                    </a:lnTo>
                    <a:lnTo>
                      <a:pt x="848" y="208"/>
                    </a:lnTo>
                    <a:lnTo>
                      <a:pt x="850" y="208"/>
                    </a:lnTo>
                    <a:lnTo>
                      <a:pt x="850" y="208"/>
                    </a:lnTo>
                    <a:lnTo>
                      <a:pt x="852" y="208"/>
                    </a:lnTo>
                    <a:lnTo>
                      <a:pt x="852" y="206"/>
                    </a:lnTo>
                    <a:lnTo>
                      <a:pt x="852" y="206"/>
                    </a:lnTo>
                    <a:lnTo>
                      <a:pt x="854" y="206"/>
                    </a:lnTo>
                    <a:lnTo>
                      <a:pt x="854" y="206"/>
                    </a:lnTo>
                    <a:lnTo>
                      <a:pt x="854" y="206"/>
                    </a:lnTo>
                    <a:lnTo>
                      <a:pt x="855" y="206"/>
                    </a:lnTo>
                    <a:lnTo>
                      <a:pt x="855" y="204"/>
                    </a:lnTo>
                    <a:lnTo>
                      <a:pt x="855" y="206"/>
                    </a:lnTo>
                    <a:lnTo>
                      <a:pt x="857" y="206"/>
                    </a:lnTo>
                    <a:lnTo>
                      <a:pt x="859" y="206"/>
                    </a:lnTo>
                    <a:lnTo>
                      <a:pt x="859" y="206"/>
                    </a:lnTo>
                    <a:lnTo>
                      <a:pt x="859" y="206"/>
                    </a:lnTo>
                    <a:lnTo>
                      <a:pt x="859" y="206"/>
                    </a:lnTo>
                    <a:lnTo>
                      <a:pt x="861" y="206"/>
                    </a:lnTo>
                    <a:lnTo>
                      <a:pt x="861" y="206"/>
                    </a:lnTo>
                    <a:lnTo>
                      <a:pt x="861" y="206"/>
                    </a:lnTo>
                    <a:lnTo>
                      <a:pt x="863" y="206"/>
                    </a:lnTo>
                    <a:lnTo>
                      <a:pt x="863" y="206"/>
                    </a:lnTo>
                    <a:lnTo>
                      <a:pt x="863" y="206"/>
                    </a:lnTo>
                    <a:lnTo>
                      <a:pt x="865" y="206"/>
                    </a:lnTo>
                    <a:lnTo>
                      <a:pt x="865" y="206"/>
                    </a:lnTo>
                    <a:lnTo>
                      <a:pt x="866" y="206"/>
                    </a:lnTo>
                    <a:lnTo>
                      <a:pt x="868" y="206"/>
                    </a:lnTo>
                    <a:lnTo>
                      <a:pt x="870" y="206"/>
                    </a:lnTo>
                    <a:lnTo>
                      <a:pt x="870" y="206"/>
                    </a:lnTo>
                    <a:lnTo>
                      <a:pt x="870" y="206"/>
                    </a:lnTo>
                    <a:lnTo>
                      <a:pt x="872" y="204"/>
                    </a:lnTo>
                    <a:lnTo>
                      <a:pt x="872" y="204"/>
                    </a:lnTo>
                    <a:lnTo>
                      <a:pt x="872" y="204"/>
                    </a:lnTo>
                    <a:lnTo>
                      <a:pt x="874" y="204"/>
                    </a:lnTo>
                    <a:lnTo>
                      <a:pt x="874" y="204"/>
                    </a:lnTo>
                    <a:lnTo>
                      <a:pt x="874" y="204"/>
                    </a:lnTo>
                    <a:lnTo>
                      <a:pt x="874" y="204"/>
                    </a:lnTo>
                    <a:lnTo>
                      <a:pt x="874" y="204"/>
                    </a:lnTo>
                    <a:lnTo>
                      <a:pt x="874" y="202"/>
                    </a:lnTo>
                    <a:lnTo>
                      <a:pt x="874" y="202"/>
                    </a:lnTo>
                    <a:lnTo>
                      <a:pt x="874" y="200"/>
                    </a:lnTo>
                    <a:lnTo>
                      <a:pt x="875" y="197"/>
                    </a:lnTo>
                    <a:lnTo>
                      <a:pt x="875" y="197"/>
                    </a:lnTo>
                    <a:lnTo>
                      <a:pt x="875" y="197"/>
                    </a:lnTo>
                    <a:lnTo>
                      <a:pt x="875" y="195"/>
                    </a:lnTo>
                    <a:lnTo>
                      <a:pt x="875" y="195"/>
                    </a:lnTo>
                    <a:lnTo>
                      <a:pt x="875" y="193"/>
                    </a:lnTo>
                    <a:lnTo>
                      <a:pt x="875" y="193"/>
                    </a:lnTo>
                    <a:lnTo>
                      <a:pt x="875" y="193"/>
                    </a:lnTo>
                    <a:lnTo>
                      <a:pt x="875" y="193"/>
                    </a:lnTo>
                    <a:lnTo>
                      <a:pt x="874" y="193"/>
                    </a:lnTo>
                    <a:lnTo>
                      <a:pt x="874" y="193"/>
                    </a:lnTo>
                    <a:lnTo>
                      <a:pt x="874" y="193"/>
                    </a:lnTo>
                    <a:lnTo>
                      <a:pt x="872" y="193"/>
                    </a:lnTo>
                    <a:lnTo>
                      <a:pt x="872" y="193"/>
                    </a:lnTo>
                    <a:lnTo>
                      <a:pt x="872" y="193"/>
                    </a:lnTo>
                    <a:lnTo>
                      <a:pt x="870" y="193"/>
                    </a:lnTo>
                    <a:lnTo>
                      <a:pt x="870" y="195"/>
                    </a:lnTo>
                    <a:lnTo>
                      <a:pt x="870" y="195"/>
                    </a:lnTo>
                    <a:lnTo>
                      <a:pt x="868" y="195"/>
                    </a:lnTo>
                    <a:lnTo>
                      <a:pt x="866" y="195"/>
                    </a:lnTo>
                    <a:lnTo>
                      <a:pt x="866" y="195"/>
                    </a:lnTo>
                    <a:lnTo>
                      <a:pt x="866" y="195"/>
                    </a:lnTo>
                    <a:lnTo>
                      <a:pt x="865" y="195"/>
                    </a:lnTo>
                    <a:lnTo>
                      <a:pt x="863" y="197"/>
                    </a:lnTo>
                    <a:lnTo>
                      <a:pt x="861" y="197"/>
                    </a:lnTo>
                    <a:lnTo>
                      <a:pt x="861" y="197"/>
                    </a:lnTo>
                    <a:lnTo>
                      <a:pt x="861" y="197"/>
                    </a:lnTo>
                    <a:lnTo>
                      <a:pt x="859" y="197"/>
                    </a:lnTo>
                    <a:lnTo>
                      <a:pt x="857" y="197"/>
                    </a:lnTo>
                    <a:lnTo>
                      <a:pt x="857" y="197"/>
                    </a:lnTo>
                    <a:lnTo>
                      <a:pt x="855" y="197"/>
                    </a:lnTo>
                    <a:lnTo>
                      <a:pt x="855" y="197"/>
                    </a:lnTo>
                    <a:lnTo>
                      <a:pt x="855" y="197"/>
                    </a:lnTo>
                    <a:lnTo>
                      <a:pt x="854" y="195"/>
                    </a:lnTo>
                    <a:lnTo>
                      <a:pt x="852" y="193"/>
                    </a:lnTo>
                    <a:lnTo>
                      <a:pt x="852" y="191"/>
                    </a:lnTo>
                    <a:lnTo>
                      <a:pt x="850" y="191"/>
                    </a:lnTo>
                    <a:lnTo>
                      <a:pt x="850" y="191"/>
                    </a:lnTo>
                    <a:lnTo>
                      <a:pt x="850" y="190"/>
                    </a:lnTo>
                    <a:lnTo>
                      <a:pt x="850" y="186"/>
                    </a:lnTo>
                    <a:lnTo>
                      <a:pt x="850" y="184"/>
                    </a:lnTo>
                    <a:lnTo>
                      <a:pt x="848" y="182"/>
                    </a:lnTo>
                    <a:lnTo>
                      <a:pt x="848" y="181"/>
                    </a:lnTo>
                    <a:lnTo>
                      <a:pt x="848" y="181"/>
                    </a:lnTo>
                    <a:lnTo>
                      <a:pt x="846" y="177"/>
                    </a:lnTo>
                    <a:lnTo>
                      <a:pt x="845" y="173"/>
                    </a:lnTo>
                    <a:lnTo>
                      <a:pt x="845" y="173"/>
                    </a:lnTo>
                    <a:lnTo>
                      <a:pt x="843" y="171"/>
                    </a:lnTo>
                    <a:lnTo>
                      <a:pt x="841" y="170"/>
                    </a:lnTo>
                    <a:lnTo>
                      <a:pt x="841" y="170"/>
                    </a:lnTo>
                    <a:lnTo>
                      <a:pt x="839" y="166"/>
                    </a:lnTo>
                    <a:lnTo>
                      <a:pt x="839" y="166"/>
                    </a:lnTo>
                    <a:lnTo>
                      <a:pt x="837" y="166"/>
                    </a:lnTo>
                    <a:lnTo>
                      <a:pt x="837" y="166"/>
                    </a:lnTo>
                    <a:lnTo>
                      <a:pt x="837" y="166"/>
                    </a:lnTo>
                    <a:lnTo>
                      <a:pt x="837" y="166"/>
                    </a:lnTo>
                    <a:lnTo>
                      <a:pt x="837" y="166"/>
                    </a:lnTo>
                    <a:lnTo>
                      <a:pt x="837" y="166"/>
                    </a:lnTo>
                    <a:lnTo>
                      <a:pt x="837" y="164"/>
                    </a:lnTo>
                    <a:lnTo>
                      <a:pt x="837" y="164"/>
                    </a:lnTo>
                    <a:lnTo>
                      <a:pt x="837" y="164"/>
                    </a:lnTo>
                    <a:lnTo>
                      <a:pt x="836" y="164"/>
                    </a:lnTo>
                    <a:lnTo>
                      <a:pt x="836" y="162"/>
                    </a:lnTo>
                    <a:lnTo>
                      <a:pt x="837" y="161"/>
                    </a:lnTo>
                    <a:lnTo>
                      <a:pt x="837" y="161"/>
                    </a:lnTo>
                    <a:lnTo>
                      <a:pt x="837" y="159"/>
                    </a:lnTo>
                    <a:lnTo>
                      <a:pt x="837" y="159"/>
                    </a:lnTo>
                    <a:lnTo>
                      <a:pt x="837" y="159"/>
                    </a:lnTo>
                    <a:lnTo>
                      <a:pt x="839" y="157"/>
                    </a:lnTo>
                    <a:lnTo>
                      <a:pt x="839" y="157"/>
                    </a:lnTo>
                    <a:lnTo>
                      <a:pt x="839" y="155"/>
                    </a:lnTo>
                    <a:lnTo>
                      <a:pt x="841" y="155"/>
                    </a:lnTo>
                    <a:lnTo>
                      <a:pt x="841" y="153"/>
                    </a:lnTo>
                    <a:lnTo>
                      <a:pt x="841" y="152"/>
                    </a:lnTo>
                    <a:lnTo>
                      <a:pt x="843" y="150"/>
                    </a:lnTo>
                    <a:lnTo>
                      <a:pt x="843" y="148"/>
                    </a:lnTo>
                    <a:lnTo>
                      <a:pt x="845" y="148"/>
                    </a:lnTo>
                    <a:lnTo>
                      <a:pt x="845" y="148"/>
                    </a:lnTo>
                    <a:lnTo>
                      <a:pt x="845" y="148"/>
                    </a:lnTo>
                    <a:lnTo>
                      <a:pt x="846" y="146"/>
                    </a:lnTo>
                    <a:lnTo>
                      <a:pt x="848" y="146"/>
                    </a:lnTo>
                    <a:lnTo>
                      <a:pt x="848" y="146"/>
                    </a:lnTo>
                    <a:lnTo>
                      <a:pt x="850" y="146"/>
                    </a:lnTo>
                    <a:lnTo>
                      <a:pt x="852" y="146"/>
                    </a:lnTo>
                    <a:lnTo>
                      <a:pt x="852" y="146"/>
                    </a:lnTo>
                    <a:lnTo>
                      <a:pt x="852" y="146"/>
                    </a:lnTo>
                    <a:lnTo>
                      <a:pt x="854" y="148"/>
                    </a:lnTo>
                    <a:lnTo>
                      <a:pt x="854" y="148"/>
                    </a:lnTo>
                    <a:lnTo>
                      <a:pt x="854" y="148"/>
                    </a:lnTo>
                    <a:lnTo>
                      <a:pt x="855" y="148"/>
                    </a:lnTo>
                    <a:lnTo>
                      <a:pt x="855" y="148"/>
                    </a:lnTo>
                    <a:lnTo>
                      <a:pt x="855" y="148"/>
                    </a:lnTo>
                    <a:lnTo>
                      <a:pt x="855" y="148"/>
                    </a:lnTo>
                    <a:lnTo>
                      <a:pt x="857" y="148"/>
                    </a:lnTo>
                    <a:lnTo>
                      <a:pt x="857" y="150"/>
                    </a:lnTo>
                    <a:lnTo>
                      <a:pt x="859" y="150"/>
                    </a:lnTo>
                    <a:lnTo>
                      <a:pt x="861" y="150"/>
                    </a:lnTo>
                    <a:lnTo>
                      <a:pt x="861" y="150"/>
                    </a:lnTo>
                    <a:lnTo>
                      <a:pt x="861" y="150"/>
                    </a:lnTo>
                    <a:lnTo>
                      <a:pt x="861" y="148"/>
                    </a:lnTo>
                    <a:lnTo>
                      <a:pt x="863" y="146"/>
                    </a:lnTo>
                    <a:lnTo>
                      <a:pt x="863" y="146"/>
                    </a:lnTo>
                    <a:lnTo>
                      <a:pt x="863" y="143"/>
                    </a:lnTo>
                    <a:lnTo>
                      <a:pt x="863" y="139"/>
                    </a:lnTo>
                    <a:lnTo>
                      <a:pt x="863" y="139"/>
                    </a:lnTo>
                    <a:lnTo>
                      <a:pt x="863" y="139"/>
                    </a:lnTo>
                    <a:lnTo>
                      <a:pt x="863" y="139"/>
                    </a:lnTo>
                    <a:lnTo>
                      <a:pt x="863" y="137"/>
                    </a:lnTo>
                    <a:lnTo>
                      <a:pt x="863" y="137"/>
                    </a:lnTo>
                    <a:lnTo>
                      <a:pt x="863" y="137"/>
                    </a:lnTo>
                    <a:lnTo>
                      <a:pt x="863" y="137"/>
                    </a:lnTo>
                    <a:lnTo>
                      <a:pt x="863" y="137"/>
                    </a:lnTo>
                    <a:lnTo>
                      <a:pt x="863" y="137"/>
                    </a:lnTo>
                    <a:lnTo>
                      <a:pt x="863" y="137"/>
                    </a:lnTo>
                    <a:lnTo>
                      <a:pt x="863" y="137"/>
                    </a:lnTo>
                    <a:lnTo>
                      <a:pt x="863" y="137"/>
                    </a:lnTo>
                    <a:lnTo>
                      <a:pt x="865" y="137"/>
                    </a:lnTo>
                    <a:lnTo>
                      <a:pt x="865" y="137"/>
                    </a:lnTo>
                    <a:lnTo>
                      <a:pt x="865" y="137"/>
                    </a:lnTo>
                    <a:lnTo>
                      <a:pt x="865" y="137"/>
                    </a:lnTo>
                    <a:lnTo>
                      <a:pt x="865" y="137"/>
                    </a:lnTo>
                    <a:lnTo>
                      <a:pt x="865" y="137"/>
                    </a:lnTo>
                    <a:lnTo>
                      <a:pt x="865" y="137"/>
                    </a:lnTo>
                    <a:lnTo>
                      <a:pt x="866" y="137"/>
                    </a:lnTo>
                    <a:lnTo>
                      <a:pt x="866" y="137"/>
                    </a:lnTo>
                    <a:lnTo>
                      <a:pt x="866" y="137"/>
                    </a:lnTo>
                    <a:lnTo>
                      <a:pt x="866" y="137"/>
                    </a:lnTo>
                    <a:lnTo>
                      <a:pt x="868" y="139"/>
                    </a:lnTo>
                    <a:lnTo>
                      <a:pt x="868" y="139"/>
                    </a:lnTo>
                    <a:lnTo>
                      <a:pt x="868" y="139"/>
                    </a:lnTo>
                    <a:lnTo>
                      <a:pt x="868" y="139"/>
                    </a:lnTo>
                    <a:lnTo>
                      <a:pt x="868" y="139"/>
                    </a:lnTo>
                    <a:lnTo>
                      <a:pt x="868" y="139"/>
                    </a:lnTo>
                    <a:lnTo>
                      <a:pt x="868" y="139"/>
                    </a:lnTo>
                    <a:lnTo>
                      <a:pt x="870" y="139"/>
                    </a:lnTo>
                    <a:lnTo>
                      <a:pt x="870" y="139"/>
                    </a:lnTo>
                    <a:lnTo>
                      <a:pt x="870" y="139"/>
                    </a:lnTo>
                    <a:lnTo>
                      <a:pt x="870" y="139"/>
                    </a:lnTo>
                    <a:lnTo>
                      <a:pt x="870" y="139"/>
                    </a:lnTo>
                    <a:lnTo>
                      <a:pt x="870" y="139"/>
                    </a:lnTo>
                    <a:lnTo>
                      <a:pt x="870" y="139"/>
                    </a:lnTo>
                    <a:lnTo>
                      <a:pt x="870" y="139"/>
                    </a:lnTo>
                    <a:lnTo>
                      <a:pt x="872" y="139"/>
                    </a:lnTo>
                    <a:lnTo>
                      <a:pt x="872" y="139"/>
                    </a:lnTo>
                    <a:lnTo>
                      <a:pt x="874" y="139"/>
                    </a:lnTo>
                    <a:lnTo>
                      <a:pt x="874" y="139"/>
                    </a:lnTo>
                    <a:lnTo>
                      <a:pt x="874" y="141"/>
                    </a:lnTo>
                    <a:lnTo>
                      <a:pt x="874" y="141"/>
                    </a:lnTo>
                    <a:lnTo>
                      <a:pt x="874" y="141"/>
                    </a:lnTo>
                    <a:lnTo>
                      <a:pt x="875" y="141"/>
                    </a:lnTo>
                    <a:lnTo>
                      <a:pt x="875" y="141"/>
                    </a:lnTo>
                    <a:lnTo>
                      <a:pt x="875" y="141"/>
                    </a:lnTo>
                    <a:lnTo>
                      <a:pt x="875" y="141"/>
                    </a:lnTo>
                    <a:lnTo>
                      <a:pt x="875" y="141"/>
                    </a:lnTo>
                    <a:lnTo>
                      <a:pt x="875" y="141"/>
                    </a:lnTo>
                    <a:lnTo>
                      <a:pt x="875" y="141"/>
                    </a:lnTo>
                    <a:lnTo>
                      <a:pt x="875" y="141"/>
                    </a:lnTo>
                    <a:lnTo>
                      <a:pt x="875" y="141"/>
                    </a:lnTo>
                    <a:lnTo>
                      <a:pt x="875" y="143"/>
                    </a:lnTo>
                    <a:lnTo>
                      <a:pt x="877" y="143"/>
                    </a:lnTo>
                    <a:lnTo>
                      <a:pt x="877" y="143"/>
                    </a:lnTo>
                    <a:lnTo>
                      <a:pt x="877" y="141"/>
                    </a:lnTo>
                    <a:lnTo>
                      <a:pt x="877" y="141"/>
                    </a:lnTo>
                    <a:lnTo>
                      <a:pt x="877" y="143"/>
                    </a:lnTo>
                    <a:lnTo>
                      <a:pt x="877" y="143"/>
                    </a:lnTo>
                    <a:lnTo>
                      <a:pt x="879" y="141"/>
                    </a:lnTo>
                    <a:lnTo>
                      <a:pt x="879" y="141"/>
                    </a:lnTo>
                    <a:lnTo>
                      <a:pt x="881" y="141"/>
                    </a:lnTo>
                    <a:lnTo>
                      <a:pt x="881" y="141"/>
                    </a:lnTo>
                    <a:lnTo>
                      <a:pt x="881" y="141"/>
                    </a:lnTo>
                    <a:lnTo>
                      <a:pt x="881" y="141"/>
                    </a:lnTo>
                    <a:lnTo>
                      <a:pt x="881" y="141"/>
                    </a:lnTo>
                    <a:lnTo>
                      <a:pt x="881" y="141"/>
                    </a:lnTo>
                    <a:lnTo>
                      <a:pt x="881" y="141"/>
                    </a:lnTo>
                    <a:lnTo>
                      <a:pt x="881" y="143"/>
                    </a:lnTo>
                    <a:lnTo>
                      <a:pt x="881" y="143"/>
                    </a:lnTo>
                    <a:lnTo>
                      <a:pt x="883" y="143"/>
                    </a:lnTo>
                    <a:lnTo>
                      <a:pt x="883" y="143"/>
                    </a:lnTo>
                    <a:lnTo>
                      <a:pt x="883" y="143"/>
                    </a:lnTo>
                    <a:lnTo>
                      <a:pt x="883" y="143"/>
                    </a:lnTo>
                    <a:lnTo>
                      <a:pt x="883" y="143"/>
                    </a:lnTo>
                    <a:lnTo>
                      <a:pt x="883" y="143"/>
                    </a:lnTo>
                    <a:lnTo>
                      <a:pt x="883" y="144"/>
                    </a:lnTo>
                    <a:lnTo>
                      <a:pt x="883" y="144"/>
                    </a:lnTo>
                    <a:lnTo>
                      <a:pt x="883" y="144"/>
                    </a:lnTo>
                    <a:lnTo>
                      <a:pt x="884" y="144"/>
                    </a:lnTo>
                    <a:lnTo>
                      <a:pt x="884" y="144"/>
                    </a:lnTo>
                    <a:lnTo>
                      <a:pt x="884" y="144"/>
                    </a:lnTo>
                    <a:lnTo>
                      <a:pt x="884" y="144"/>
                    </a:lnTo>
                    <a:lnTo>
                      <a:pt x="886" y="144"/>
                    </a:lnTo>
                    <a:lnTo>
                      <a:pt x="886" y="144"/>
                    </a:lnTo>
                    <a:lnTo>
                      <a:pt x="886" y="144"/>
                    </a:lnTo>
                    <a:lnTo>
                      <a:pt x="886" y="144"/>
                    </a:lnTo>
                    <a:lnTo>
                      <a:pt x="886" y="144"/>
                    </a:lnTo>
                    <a:lnTo>
                      <a:pt x="888" y="144"/>
                    </a:lnTo>
                    <a:lnTo>
                      <a:pt x="888" y="144"/>
                    </a:lnTo>
                    <a:lnTo>
                      <a:pt x="888" y="144"/>
                    </a:lnTo>
                    <a:lnTo>
                      <a:pt x="888" y="144"/>
                    </a:lnTo>
                    <a:lnTo>
                      <a:pt x="888" y="144"/>
                    </a:lnTo>
                    <a:lnTo>
                      <a:pt x="890" y="144"/>
                    </a:lnTo>
                    <a:lnTo>
                      <a:pt x="890" y="144"/>
                    </a:lnTo>
                    <a:lnTo>
                      <a:pt x="890" y="144"/>
                    </a:lnTo>
                    <a:lnTo>
                      <a:pt x="890" y="144"/>
                    </a:lnTo>
                    <a:lnTo>
                      <a:pt x="890" y="144"/>
                    </a:lnTo>
                    <a:lnTo>
                      <a:pt x="890" y="144"/>
                    </a:lnTo>
                    <a:lnTo>
                      <a:pt x="892" y="144"/>
                    </a:lnTo>
                    <a:lnTo>
                      <a:pt x="892" y="144"/>
                    </a:lnTo>
                    <a:lnTo>
                      <a:pt x="892" y="144"/>
                    </a:lnTo>
                    <a:lnTo>
                      <a:pt x="892" y="144"/>
                    </a:lnTo>
                    <a:lnTo>
                      <a:pt x="893" y="144"/>
                    </a:lnTo>
                    <a:lnTo>
                      <a:pt x="893" y="144"/>
                    </a:lnTo>
                    <a:lnTo>
                      <a:pt x="893" y="144"/>
                    </a:lnTo>
                    <a:lnTo>
                      <a:pt x="895" y="146"/>
                    </a:lnTo>
                    <a:lnTo>
                      <a:pt x="895" y="146"/>
                    </a:lnTo>
                    <a:lnTo>
                      <a:pt x="895" y="146"/>
                    </a:lnTo>
                    <a:lnTo>
                      <a:pt x="895" y="146"/>
                    </a:lnTo>
                    <a:lnTo>
                      <a:pt x="895" y="146"/>
                    </a:lnTo>
                    <a:lnTo>
                      <a:pt x="897" y="146"/>
                    </a:lnTo>
                    <a:lnTo>
                      <a:pt x="897" y="146"/>
                    </a:lnTo>
                    <a:lnTo>
                      <a:pt x="897" y="148"/>
                    </a:lnTo>
                    <a:lnTo>
                      <a:pt x="899" y="148"/>
                    </a:lnTo>
                    <a:lnTo>
                      <a:pt x="899" y="148"/>
                    </a:lnTo>
                    <a:lnTo>
                      <a:pt x="899" y="148"/>
                    </a:lnTo>
                    <a:lnTo>
                      <a:pt x="899" y="148"/>
                    </a:lnTo>
                    <a:lnTo>
                      <a:pt x="899" y="148"/>
                    </a:lnTo>
                    <a:lnTo>
                      <a:pt x="899" y="150"/>
                    </a:lnTo>
                    <a:lnTo>
                      <a:pt x="901" y="150"/>
                    </a:lnTo>
                    <a:lnTo>
                      <a:pt x="901" y="150"/>
                    </a:lnTo>
                    <a:lnTo>
                      <a:pt x="901" y="150"/>
                    </a:lnTo>
                    <a:lnTo>
                      <a:pt x="901" y="150"/>
                    </a:lnTo>
                    <a:lnTo>
                      <a:pt x="901" y="150"/>
                    </a:lnTo>
                    <a:lnTo>
                      <a:pt x="901" y="150"/>
                    </a:lnTo>
                    <a:lnTo>
                      <a:pt x="902" y="150"/>
                    </a:lnTo>
                    <a:lnTo>
                      <a:pt x="902" y="150"/>
                    </a:lnTo>
                    <a:lnTo>
                      <a:pt x="902" y="150"/>
                    </a:lnTo>
                    <a:lnTo>
                      <a:pt x="902" y="150"/>
                    </a:lnTo>
                    <a:lnTo>
                      <a:pt x="904" y="150"/>
                    </a:lnTo>
                    <a:lnTo>
                      <a:pt x="904" y="150"/>
                    </a:lnTo>
                    <a:lnTo>
                      <a:pt x="904" y="150"/>
                    </a:lnTo>
                    <a:lnTo>
                      <a:pt x="906" y="150"/>
                    </a:lnTo>
                    <a:lnTo>
                      <a:pt x="906" y="150"/>
                    </a:lnTo>
                    <a:lnTo>
                      <a:pt x="906" y="150"/>
                    </a:lnTo>
                    <a:lnTo>
                      <a:pt x="908" y="150"/>
                    </a:lnTo>
                    <a:lnTo>
                      <a:pt x="908" y="150"/>
                    </a:lnTo>
                    <a:lnTo>
                      <a:pt x="908" y="150"/>
                    </a:lnTo>
                    <a:lnTo>
                      <a:pt x="908" y="150"/>
                    </a:lnTo>
                    <a:lnTo>
                      <a:pt x="908" y="150"/>
                    </a:lnTo>
                    <a:lnTo>
                      <a:pt x="908" y="150"/>
                    </a:lnTo>
                    <a:lnTo>
                      <a:pt x="908" y="150"/>
                    </a:lnTo>
                    <a:lnTo>
                      <a:pt x="908" y="150"/>
                    </a:lnTo>
                    <a:lnTo>
                      <a:pt x="908" y="150"/>
                    </a:lnTo>
                    <a:lnTo>
                      <a:pt x="910" y="150"/>
                    </a:lnTo>
                    <a:lnTo>
                      <a:pt x="910" y="150"/>
                    </a:lnTo>
                    <a:lnTo>
                      <a:pt x="910" y="150"/>
                    </a:lnTo>
                    <a:lnTo>
                      <a:pt x="912" y="150"/>
                    </a:lnTo>
                    <a:lnTo>
                      <a:pt x="912" y="150"/>
                    </a:lnTo>
                    <a:lnTo>
                      <a:pt x="912" y="150"/>
                    </a:lnTo>
                    <a:lnTo>
                      <a:pt x="912" y="150"/>
                    </a:lnTo>
                    <a:lnTo>
                      <a:pt x="912" y="150"/>
                    </a:lnTo>
                    <a:lnTo>
                      <a:pt x="912" y="150"/>
                    </a:lnTo>
                    <a:lnTo>
                      <a:pt x="912" y="150"/>
                    </a:lnTo>
                    <a:lnTo>
                      <a:pt x="912" y="150"/>
                    </a:lnTo>
                    <a:lnTo>
                      <a:pt x="913" y="152"/>
                    </a:lnTo>
                    <a:lnTo>
                      <a:pt x="913" y="152"/>
                    </a:lnTo>
                    <a:lnTo>
                      <a:pt x="913" y="152"/>
                    </a:lnTo>
                    <a:lnTo>
                      <a:pt x="913" y="152"/>
                    </a:lnTo>
                    <a:lnTo>
                      <a:pt x="915" y="152"/>
                    </a:lnTo>
                    <a:lnTo>
                      <a:pt x="915" y="152"/>
                    </a:lnTo>
                    <a:lnTo>
                      <a:pt x="915" y="152"/>
                    </a:lnTo>
                    <a:lnTo>
                      <a:pt x="917" y="152"/>
                    </a:lnTo>
                    <a:lnTo>
                      <a:pt x="917" y="152"/>
                    </a:lnTo>
                    <a:lnTo>
                      <a:pt x="917" y="152"/>
                    </a:lnTo>
                    <a:lnTo>
                      <a:pt x="917" y="152"/>
                    </a:lnTo>
                    <a:lnTo>
                      <a:pt x="917" y="152"/>
                    </a:lnTo>
                    <a:lnTo>
                      <a:pt x="919" y="152"/>
                    </a:lnTo>
                    <a:lnTo>
                      <a:pt x="919" y="152"/>
                    </a:lnTo>
                    <a:lnTo>
                      <a:pt x="919" y="152"/>
                    </a:lnTo>
                    <a:lnTo>
                      <a:pt x="919" y="152"/>
                    </a:lnTo>
                    <a:lnTo>
                      <a:pt x="919" y="150"/>
                    </a:lnTo>
                    <a:lnTo>
                      <a:pt x="919" y="150"/>
                    </a:lnTo>
                    <a:lnTo>
                      <a:pt x="919" y="150"/>
                    </a:lnTo>
                    <a:lnTo>
                      <a:pt x="921" y="150"/>
                    </a:lnTo>
                    <a:lnTo>
                      <a:pt x="921" y="150"/>
                    </a:lnTo>
                    <a:lnTo>
                      <a:pt x="921" y="150"/>
                    </a:lnTo>
                    <a:lnTo>
                      <a:pt x="921" y="150"/>
                    </a:lnTo>
                    <a:lnTo>
                      <a:pt x="921" y="150"/>
                    </a:lnTo>
                    <a:lnTo>
                      <a:pt x="921" y="148"/>
                    </a:lnTo>
                    <a:lnTo>
                      <a:pt x="921" y="148"/>
                    </a:lnTo>
                    <a:lnTo>
                      <a:pt x="921" y="148"/>
                    </a:lnTo>
                    <a:lnTo>
                      <a:pt x="921" y="148"/>
                    </a:lnTo>
                    <a:lnTo>
                      <a:pt x="921" y="148"/>
                    </a:lnTo>
                    <a:lnTo>
                      <a:pt x="922" y="148"/>
                    </a:lnTo>
                    <a:lnTo>
                      <a:pt x="922" y="148"/>
                    </a:lnTo>
                    <a:lnTo>
                      <a:pt x="922" y="148"/>
                    </a:lnTo>
                    <a:lnTo>
                      <a:pt x="922" y="148"/>
                    </a:lnTo>
                    <a:lnTo>
                      <a:pt x="922" y="148"/>
                    </a:lnTo>
                    <a:lnTo>
                      <a:pt x="924" y="148"/>
                    </a:lnTo>
                    <a:lnTo>
                      <a:pt x="924" y="148"/>
                    </a:lnTo>
                    <a:lnTo>
                      <a:pt x="924" y="148"/>
                    </a:lnTo>
                    <a:lnTo>
                      <a:pt x="924" y="148"/>
                    </a:lnTo>
                    <a:lnTo>
                      <a:pt x="924" y="148"/>
                    </a:lnTo>
                    <a:lnTo>
                      <a:pt x="924" y="148"/>
                    </a:lnTo>
                    <a:lnTo>
                      <a:pt x="924" y="148"/>
                    </a:lnTo>
                    <a:lnTo>
                      <a:pt x="926" y="148"/>
                    </a:lnTo>
                    <a:lnTo>
                      <a:pt x="926" y="148"/>
                    </a:lnTo>
                    <a:lnTo>
                      <a:pt x="926" y="148"/>
                    </a:lnTo>
                    <a:lnTo>
                      <a:pt x="926" y="148"/>
                    </a:lnTo>
                    <a:lnTo>
                      <a:pt x="926" y="148"/>
                    </a:lnTo>
                    <a:lnTo>
                      <a:pt x="926" y="148"/>
                    </a:lnTo>
                    <a:lnTo>
                      <a:pt x="928" y="148"/>
                    </a:lnTo>
                    <a:lnTo>
                      <a:pt x="928" y="148"/>
                    </a:lnTo>
                    <a:lnTo>
                      <a:pt x="928" y="148"/>
                    </a:lnTo>
                    <a:lnTo>
                      <a:pt x="928" y="148"/>
                    </a:lnTo>
                    <a:lnTo>
                      <a:pt x="928" y="148"/>
                    </a:lnTo>
                    <a:lnTo>
                      <a:pt x="928" y="148"/>
                    </a:lnTo>
                    <a:lnTo>
                      <a:pt x="930" y="148"/>
                    </a:lnTo>
                    <a:lnTo>
                      <a:pt x="930" y="148"/>
                    </a:lnTo>
                    <a:lnTo>
                      <a:pt x="930" y="148"/>
                    </a:lnTo>
                    <a:lnTo>
                      <a:pt x="931" y="148"/>
                    </a:lnTo>
                    <a:lnTo>
                      <a:pt x="931" y="146"/>
                    </a:lnTo>
                    <a:lnTo>
                      <a:pt x="931" y="146"/>
                    </a:lnTo>
                    <a:lnTo>
                      <a:pt x="933" y="146"/>
                    </a:lnTo>
                    <a:lnTo>
                      <a:pt x="933" y="146"/>
                    </a:lnTo>
                    <a:lnTo>
                      <a:pt x="933" y="146"/>
                    </a:lnTo>
                    <a:lnTo>
                      <a:pt x="933" y="146"/>
                    </a:lnTo>
                    <a:lnTo>
                      <a:pt x="935" y="146"/>
                    </a:lnTo>
                    <a:lnTo>
                      <a:pt x="935" y="146"/>
                    </a:lnTo>
                    <a:lnTo>
                      <a:pt x="937" y="144"/>
                    </a:lnTo>
                    <a:lnTo>
                      <a:pt x="937" y="146"/>
                    </a:lnTo>
                    <a:lnTo>
                      <a:pt x="937" y="146"/>
                    </a:lnTo>
                    <a:lnTo>
                      <a:pt x="937" y="146"/>
                    </a:lnTo>
                    <a:lnTo>
                      <a:pt x="937" y="146"/>
                    </a:lnTo>
                    <a:lnTo>
                      <a:pt x="939" y="146"/>
                    </a:lnTo>
                    <a:lnTo>
                      <a:pt x="939" y="146"/>
                    </a:lnTo>
                    <a:lnTo>
                      <a:pt x="939" y="146"/>
                    </a:lnTo>
                    <a:lnTo>
                      <a:pt x="939" y="146"/>
                    </a:lnTo>
                    <a:lnTo>
                      <a:pt x="940" y="146"/>
                    </a:lnTo>
                    <a:lnTo>
                      <a:pt x="940" y="146"/>
                    </a:lnTo>
                    <a:lnTo>
                      <a:pt x="940" y="146"/>
                    </a:lnTo>
                    <a:lnTo>
                      <a:pt x="940" y="146"/>
                    </a:lnTo>
                    <a:lnTo>
                      <a:pt x="940" y="144"/>
                    </a:lnTo>
                    <a:lnTo>
                      <a:pt x="940" y="144"/>
                    </a:lnTo>
                    <a:lnTo>
                      <a:pt x="940" y="144"/>
                    </a:lnTo>
                    <a:lnTo>
                      <a:pt x="940" y="144"/>
                    </a:lnTo>
                    <a:lnTo>
                      <a:pt x="942" y="144"/>
                    </a:lnTo>
                    <a:lnTo>
                      <a:pt x="942" y="144"/>
                    </a:lnTo>
                    <a:lnTo>
                      <a:pt x="942" y="144"/>
                    </a:lnTo>
                    <a:lnTo>
                      <a:pt x="942" y="144"/>
                    </a:lnTo>
                    <a:lnTo>
                      <a:pt x="942" y="144"/>
                    </a:lnTo>
                    <a:lnTo>
                      <a:pt x="942" y="144"/>
                    </a:lnTo>
                    <a:lnTo>
                      <a:pt x="942" y="144"/>
                    </a:lnTo>
                    <a:lnTo>
                      <a:pt x="944" y="144"/>
                    </a:lnTo>
                    <a:lnTo>
                      <a:pt x="944" y="144"/>
                    </a:lnTo>
                    <a:lnTo>
                      <a:pt x="944" y="144"/>
                    </a:lnTo>
                    <a:lnTo>
                      <a:pt x="944" y="144"/>
                    </a:lnTo>
                    <a:lnTo>
                      <a:pt x="944" y="144"/>
                    </a:lnTo>
                    <a:lnTo>
                      <a:pt x="944" y="146"/>
                    </a:lnTo>
                    <a:lnTo>
                      <a:pt x="946" y="144"/>
                    </a:lnTo>
                    <a:lnTo>
                      <a:pt x="946" y="146"/>
                    </a:lnTo>
                    <a:lnTo>
                      <a:pt x="946" y="146"/>
                    </a:lnTo>
                    <a:lnTo>
                      <a:pt x="946" y="146"/>
                    </a:lnTo>
                    <a:lnTo>
                      <a:pt x="946" y="146"/>
                    </a:lnTo>
                    <a:lnTo>
                      <a:pt x="946" y="146"/>
                    </a:lnTo>
                    <a:lnTo>
                      <a:pt x="948" y="146"/>
                    </a:lnTo>
                    <a:lnTo>
                      <a:pt x="948" y="146"/>
                    </a:lnTo>
                    <a:lnTo>
                      <a:pt x="948" y="146"/>
                    </a:lnTo>
                    <a:lnTo>
                      <a:pt x="948" y="146"/>
                    </a:lnTo>
                    <a:lnTo>
                      <a:pt x="948" y="146"/>
                    </a:lnTo>
                    <a:lnTo>
                      <a:pt x="948" y="146"/>
                    </a:lnTo>
                    <a:lnTo>
                      <a:pt x="948" y="146"/>
                    </a:lnTo>
                    <a:lnTo>
                      <a:pt x="948" y="146"/>
                    </a:lnTo>
                    <a:lnTo>
                      <a:pt x="950" y="146"/>
                    </a:lnTo>
                    <a:lnTo>
                      <a:pt x="950" y="146"/>
                    </a:lnTo>
                    <a:lnTo>
                      <a:pt x="950" y="146"/>
                    </a:lnTo>
                    <a:lnTo>
                      <a:pt x="950" y="146"/>
                    </a:lnTo>
                    <a:lnTo>
                      <a:pt x="950" y="146"/>
                    </a:lnTo>
                    <a:lnTo>
                      <a:pt x="950" y="146"/>
                    </a:lnTo>
                    <a:lnTo>
                      <a:pt x="951" y="146"/>
                    </a:lnTo>
                    <a:lnTo>
                      <a:pt x="951" y="146"/>
                    </a:lnTo>
                    <a:lnTo>
                      <a:pt x="951" y="146"/>
                    </a:lnTo>
                    <a:lnTo>
                      <a:pt x="953" y="146"/>
                    </a:lnTo>
                    <a:lnTo>
                      <a:pt x="953" y="146"/>
                    </a:lnTo>
                    <a:lnTo>
                      <a:pt x="953" y="148"/>
                    </a:lnTo>
                    <a:lnTo>
                      <a:pt x="953" y="148"/>
                    </a:lnTo>
                    <a:lnTo>
                      <a:pt x="953" y="148"/>
                    </a:lnTo>
                    <a:lnTo>
                      <a:pt x="955" y="148"/>
                    </a:lnTo>
                    <a:lnTo>
                      <a:pt x="955" y="148"/>
                    </a:lnTo>
                    <a:lnTo>
                      <a:pt x="957" y="148"/>
                    </a:lnTo>
                    <a:lnTo>
                      <a:pt x="957" y="148"/>
                    </a:lnTo>
                    <a:lnTo>
                      <a:pt x="957" y="148"/>
                    </a:lnTo>
                    <a:lnTo>
                      <a:pt x="957" y="148"/>
                    </a:lnTo>
                    <a:lnTo>
                      <a:pt x="957" y="148"/>
                    </a:lnTo>
                    <a:lnTo>
                      <a:pt x="957" y="148"/>
                    </a:lnTo>
                    <a:lnTo>
                      <a:pt x="957" y="150"/>
                    </a:lnTo>
                    <a:lnTo>
                      <a:pt x="959" y="150"/>
                    </a:lnTo>
                    <a:lnTo>
                      <a:pt x="959" y="150"/>
                    </a:lnTo>
                    <a:lnTo>
                      <a:pt x="959" y="150"/>
                    </a:lnTo>
                    <a:lnTo>
                      <a:pt x="959" y="150"/>
                    </a:lnTo>
                    <a:lnTo>
                      <a:pt x="959" y="150"/>
                    </a:lnTo>
                    <a:lnTo>
                      <a:pt x="959" y="150"/>
                    </a:lnTo>
                    <a:lnTo>
                      <a:pt x="959" y="152"/>
                    </a:lnTo>
                    <a:lnTo>
                      <a:pt x="959" y="152"/>
                    </a:lnTo>
                    <a:lnTo>
                      <a:pt x="960" y="152"/>
                    </a:lnTo>
                    <a:lnTo>
                      <a:pt x="960" y="152"/>
                    </a:lnTo>
                    <a:lnTo>
                      <a:pt x="960" y="152"/>
                    </a:lnTo>
                    <a:lnTo>
                      <a:pt x="960" y="153"/>
                    </a:lnTo>
                    <a:lnTo>
                      <a:pt x="960" y="153"/>
                    </a:lnTo>
                    <a:lnTo>
                      <a:pt x="960" y="153"/>
                    </a:lnTo>
                    <a:lnTo>
                      <a:pt x="960" y="153"/>
                    </a:lnTo>
                    <a:lnTo>
                      <a:pt x="960" y="153"/>
                    </a:lnTo>
                    <a:lnTo>
                      <a:pt x="962" y="153"/>
                    </a:lnTo>
                    <a:lnTo>
                      <a:pt x="962" y="153"/>
                    </a:lnTo>
                    <a:lnTo>
                      <a:pt x="962" y="153"/>
                    </a:lnTo>
                    <a:lnTo>
                      <a:pt x="962" y="153"/>
                    </a:lnTo>
                    <a:lnTo>
                      <a:pt x="964" y="155"/>
                    </a:lnTo>
                    <a:lnTo>
                      <a:pt x="964" y="155"/>
                    </a:lnTo>
                    <a:lnTo>
                      <a:pt x="964" y="155"/>
                    </a:lnTo>
                    <a:lnTo>
                      <a:pt x="964" y="155"/>
                    </a:lnTo>
                    <a:lnTo>
                      <a:pt x="966" y="155"/>
                    </a:lnTo>
                    <a:lnTo>
                      <a:pt x="966" y="155"/>
                    </a:lnTo>
                    <a:lnTo>
                      <a:pt x="966" y="155"/>
                    </a:lnTo>
                    <a:lnTo>
                      <a:pt x="968" y="157"/>
                    </a:lnTo>
                    <a:lnTo>
                      <a:pt x="968" y="157"/>
                    </a:lnTo>
                    <a:lnTo>
                      <a:pt x="968" y="157"/>
                    </a:lnTo>
                    <a:lnTo>
                      <a:pt x="968" y="157"/>
                    </a:lnTo>
                    <a:lnTo>
                      <a:pt x="969" y="157"/>
                    </a:lnTo>
                    <a:lnTo>
                      <a:pt x="969" y="157"/>
                    </a:lnTo>
                    <a:lnTo>
                      <a:pt x="969" y="157"/>
                    </a:lnTo>
                    <a:lnTo>
                      <a:pt x="969" y="159"/>
                    </a:lnTo>
                    <a:lnTo>
                      <a:pt x="969" y="159"/>
                    </a:lnTo>
                    <a:lnTo>
                      <a:pt x="969" y="159"/>
                    </a:lnTo>
                    <a:lnTo>
                      <a:pt x="969" y="159"/>
                    </a:lnTo>
                    <a:lnTo>
                      <a:pt x="969" y="159"/>
                    </a:lnTo>
                    <a:lnTo>
                      <a:pt x="969" y="159"/>
                    </a:lnTo>
                    <a:lnTo>
                      <a:pt x="971" y="159"/>
                    </a:lnTo>
                    <a:lnTo>
                      <a:pt x="971" y="159"/>
                    </a:lnTo>
                    <a:lnTo>
                      <a:pt x="971" y="159"/>
                    </a:lnTo>
                    <a:lnTo>
                      <a:pt x="973" y="161"/>
                    </a:lnTo>
                    <a:lnTo>
                      <a:pt x="973" y="161"/>
                    </a:lnTo>
                    <a:lnTo>
                      <a:pt x="973" y="161"/>
                    </a:lnTo>
                    <a:lnTo>
                      <a:pt x="971" y="161"/>
                    </a:lnTo>
                    <a:lnTo>
                      <a:pt x="971" y="161"/>
                    </a:lnTo>
                    <a:lnTo>
                      <a:pt x="971" y="161"/>
                    </a:lnTo>
                    <a:lnTo>
                      <a:pt x="971" y="161"/>
                    </a:lnTo>
                    <a:lnTo>
                      <a:pt x="971" y="161"/>
                    </a:lnTo>
                    <a:lnTo>
                      <a:pt x="973" y="161"/>
                    </a:lnTo>
                    <a:lnTo>
                      <a:pt x="973" y="162"/>
                    </a:lnTo>
                    <a:lnTo>
                      <a:pt x="973" y="162"/>
                    </a:lnTo>
                    <a:lnTo>
                      <a:pt x="973" y="162"/>
                    </a:lnTo>
                    <a:lnTo>
                      <a:pt x="973" y="162"/>
                    </a:lnTo>
                    <a:lnTo>
                      <a:pt x="973" y="162"/>
                    </a:lnTo>
                    <a:lnTo>
                      <a:pt x="973" y="162"/>
                    </a:lnTo>
                    <a:lnTo>
                      <a:pt x="973" y="162"/>
                    </a:lnTo>
                    <a:lnTo>
                      <a:pt x="975" y="162"/>
                    </a:lnTo>
                    <a:lnTo>
                      <a:pt x="975" y="162"/>
                    </a:lnTo>
                    <a:lnTo>
                      <a:pt x="975" y="162"/>
                    </a:lnTo>
                    <a:lnTo>
                      <a:pt x="975" y="164"/>
                    </a:lnTo>
                    <a:lnTo>
                      <a:pt x="975" y="164"/>
                    </a:lnTo>
                    <a:lnTo>
                      <a:pt x="975" y="164"/>
                    </a:lnTo>
                    <a:lnTo>
                      <a:pt x="977" y="164"/>
                    </a:lnTo>
                    <a:lnTo>
                      <a:pt x="977" y="164"/>
                    </a:lnTo>
                    <a:lnTo>
                      <a:pt x="977" y="164"/>
                    </a:lnTo>
                    <a:lnTo>
                      <a:pt x="977" y="164"/>
                    </a:lnTo>
                    <a:lnTo>
                      <a:pt x="977" y="164"/>
                    </a:lnTo>
                    <a:lnTo>
                      <a:pt x="977" y="164"/>
                    </a:lnTo>
                    <a:lnTo>
                      <a:pt x="978" y="164"/>
                    </a:lnTo>
                    <a:lnTo>
                      <a:pt x="978" y="164"/>
                    </a:lnTo>
                    <a:lnTo>
                      <a:pt x="978" y="164"/>
                    </a:lnTo>
                    <a:lnTo>
                      <a:pt x="978" y="166"/>
                    </a:lnTo>
                    <a:lnTo>
                      <a:pt x="980" y="166"/>
                    </a:lnTo>
                    <a:lnTo>
                      <a:pt x="980" y="166"/>
                    </a:lnTo>
                    <a:lnTo>
                      <a:pt x="980" y="168"/>
                    </a:lnTo>
                    <a:lnTo>
                      <a:pt x="980" y="168"/>
                    </a:lnTo>
                    <a:lnTo>
                      <a:pt x="980" y="168"/>
                    </a:lnTo>
                    <a:lnTo>
                      <a:pt x="982" y="170"/>
                    </a:lnTo>
                    <a:lnTo>
                      <a:pt x="982" y="170"/>
                    </a:lnTo>
                    <a:lnTo>
                      <a:pt x="982" y="170"/>
                    </a:lnTo>
                    <a:lnTo>
                      <a:pt x="982" y="170"/>
                    </a:lnTo>
                    <a:lnTo>
                      <a:pt x="982" y="170"/>
                    </a:lnTo>
                    <a:lnTo>
                      <a:pt x="984" y="171"/>
                    </a:lnTo>
                    <a:lnTo>
                      <a:pt x="986" y="173"/>
                    </a:lnTo>
                    <a:lnTo>
                      <a:pt x="986" y="173"/>
                    </a:lnTo>
                    <a:lnTo>
                      <a:pt x="986" y="175"/>
                    </a:lnTo>
                    <a:lnTo>
                      <a:pt x="986" y="177"/>
                    </a:lnTo>
                    <a:lnTo>
                      <a:pt x="986" y="177"/>
                    </a:lnTo>
                    <a:lnTo>
                      <a:pt x="986" y="177"/>
                    </a:lnTo>
                    <a:lnTo>
                      <a:pt x="988" y="177"/>
                    </a:lnTo>
                    <a:lnTo>
                      <a:pt x="988" y="177"/>
                    </a:lnTo>
                    <a:lnTo>
                      <a:pt x="988" y="177"/>
                    </a:lnTo>
                    <a:lnTo>
                      <a:pt x="988" y="177"/>
                    </a:lnTo>
                    <a:lnTo>
                      <a:pt x="988" y="177"/>
                    </a:lnTo>
                    <a:lnTo>
                      <a:pt x="988" y="177"/>
                    </a:lnTo>
                    <a:lnTo>
                      <a:pt x="988" y="179"/>
                    </a:lnTo>
                    <a:lnTo>
                      <a:pt x="988" y="179"/>
                    </a:lnTo>
                    <a:lnTo>
                      <a:pt x="988" y="179"/>
                    </a:lnTo>
                    <a:lnTo>
                      <a:pt x="988" y="179"/>
                    </a:lnTo>
                    <a:lnTo>
                      <a:pt x="989" y="179"/>
                    </a:lnTo>
                    <a:lnTo>
                      <a:pt x="989" y="179"/>
                    </a:lnTo>
                    <a:lnTo>
                      <a:pt x="989" y="179"/>
                    </a:lnTo>
                    <a:lnTo>
                      <a:pt x="989" y="179"/>
                    </a:lnTo>
                    <a:lnTo>
                      <a:pt x="989" y="179"/>
                    </a:lnTo>
                    <a:lnTo>
                      <a:pt x="991" y="179"/>
                    </a:lnTo>
                    <a:lnTo>
                      <a:pt x="991" y="179"/>
                    </a:lnTo>
                    <a:lnTo>
                      <a:pt x="991" y="179"/>
                    </a:lnTo>
                    <a:lnTo>
                      <a:pt x="991" y="179"/>
                    </a:lnTo>
                    <a:lnTo>
                      <a:pt x="993" y="181"/>
                    </a:lnTo>
                    <a:lnTo>
                      <a:pt x="993" y="181"/>
                    </a:lnTo>
                    <a:lnTo>
                      <a:pt x="993" y="181"/>
                    </a:lnTo>
                    <a:lnTo>
                      <a:pt x="995" y="181"/>
                    </a:lnTo>
                    <a:lnTo>
                      <a:pt x="995" y="181"/>
                    </a:lnTo>
                    <a:lnTo>
                      <a:pt x="995" y="181"/>
                    </a:lnTo>
                    <a:lnTo>
                      <a:pt x="995" y="181"/>
                    </a:lnTo>
                    <a:lnTo>
                      <a:pt x="995" y="181"/>
                    </a:lnTo>
                    <a:lnTo>
                      <a:pt x="995" y="182"/>
                    </a:lnTo>
                    <a:lnTo>
                      <a:pt x="995" y="182"/>
                    </a:lnTo>
                    <a:lnTo>
                      <a:pt x="995" y="182"/>
                    </a:lnTo>
                    <a:lnTo>
                      <a:pt x="997" y="182"/>
                    </a:lnTo>
                    <a:lnTo>
                      <a:pt x="997" y="182"/>
                    </a:lnTo>
                    <a:lnTo>
                      <a:pt x="997" y="182"/>
                    </a:lnTo>
                    <a:lnTo>
                      <a:pt x="997" y="182"/>
                    </a:lnTo>
                    <a:lnTo>
                      <a:pt x="997" y="184"/>
                    </a:lnTo>
                    <a:lnTo>
                      <a:pt x="997" y="184"/>
                    </a:lnTo>
                    <a:lnTo>
                      <a:pt x="997" y="184"/>
                    </a:lnTo>
                    <a:lnTo>
                      <a:pt x="998" y="184"/>
                    </a:lnTo>
                    <a:lnTo>
                      <a:pt x="998" y="184"/>
                    </a:lnTo>
                    <a:lnTo>
                      <a:pt x="998" y="184"/>
                    </a:lnTo>
                    <a:lnTo>
                      <a:pt x="998" y="184"/>
                    </a:lnTo>
                    <a:lnTo>
                      <a:pt x="998" y="184"/>
                    </a:lnTo>
                    <a:lnTo>
                      <a:pt x="998" y="184"/>
                    </a:lnTo>
                    <a:lnTo>
                      <a:pt x="998" y="186"/>
                    </a:lnTo>
                    <a:lnTo>
                      <a:pt x="998" y="186"/>
                    </a:lnTo>
                    <a:lnTo>
                      <a:pt x="998" y="186"/>
                    </a:lnTo>
                    <a:lnTo>
                      <a:pt x="1000" y="186"/>
                    </a:lnTo>
                    <a:lnTo>
                      <a:pt x="1000" y="186"/>
                    </a:lnTo>
                    <a:lnTo>
                      <a:pt x="1000" y="186"/>
                    </a:lnTo>
                    <a:lnTo>
                      <a:pt x="1000" y="186"/>
                    </a:lnTo>
                    <a:lnTo>
                      <a:pt x="1000" y="186"/>
                    </a:lnTo>
                    <a:lnTo>
                      <a:pt x="1002" y="186"/>
                    </a:lnTo>
                    <a:lnTo>
                      <a:pt x="1002" y="186"/>
                    </a:lnTo>
                    <a:lnTo>
                      <a:pt x="1002" y="186"/>
                    </a:lnTo>
                    <a:lnTo>
                      <a:pt x="1002" y="186"/>
                    </a:lnTo>
                    <a:lnTo>
                      <a:pt x="1004" y="188"/>
                    </a:lnTo>
                    <a:lnTo>
                      <a:pt x="1004" y="188"/>
                    </a:lnTo>
                    <a:lnTo>
                      <a:pt x="1004" y="188"/>
                    </a:lnTo>
                    <a:lnTo>
                      <a:pt x="1004" y="188"/>
                    </a:lnTo>
                    <a:lnTo>
                      <a:pt x="1004" y="188"/>
                    </a:lnTo>
                    <a:lnTo>
                      <a:pt x="1006" y="188"/>
                    </a:lnTo>
                    <a:lnTo>
                      <a:pt x="1006" y="188"/>
                    </a:lnTo>
                    <a:lnTo>
                      <a:pt x="1006" y="188"/>
                    </a:lnTo>
                    <a:lnTo>
                      <a:pt x="1006" y="190"/>
                    </a:lnTo>
                    <a:lnTo>
                      <a:pt x="1006" y="190"/>
                    </a:lnTo>
                    <a:lnTo>
                      <a:pt x="1006" y="190"/>
                    </a:lnTo>
                    <a:lnTo>
                      <a:pt x="1006" y="190"/>
                    </a:lnTo>
                    <a:lnTo>
                      <a:pt x="1007" y="190"/>
                    </a:lnTo>
                    <a:lnTo>
                      <a:pt x="1007" y="190"/>
                    </a:lnTo>
                    <a:lnTo>
                      <a:pt x="1007" y="190"/>
                    </a:lnTo>
                    <a:lnTo>
                      <a:pt x="1007" y="190"/>
                    </a:lnTo>
                    <a:lnTo>
                      <a:pt x="1007" y="190"/>
                    </a:lnTo>
                    <a:lnTo>
                      <a:pt x="1009" y="191"/>
                    </a:lnTo>
                    <a:lnTo>
                      <a:pt x="1009" y="191"/>
                    </a:lnTo>
                    <a:lnTo>
                      <a:pt x="1009" y="191"/>
                    </a:lnTo>
                    <a:lnTo>
                      <a:pt x="1009" y="191"/>
                    </a:lnTo>
                    <a:lnTo>
                      <a:pt x="1011" y="191"/>
                    </a:lnTo>
                    <a:lnTo>
                      <a:pt x="1011" y="191"/>
                    </a:lnTo>
                    <a:lnTo>
                      <a:pt x="1011" y="191"/>
                    </a:lnTo>
                    <a:lnTo>
                      <a:pt x="1011" y="191"/>
                    </a:lnTo>
                    <a:lnTo>
                      <a:pt x="1011" y="191"/>
                    </a:lnTo>
                    <a:lnTo>
                      <a:pt x="1011" y="191"/>
                    </a:lnTo>
                    <a:lnTo>
                      <a:pt x="1013" y="193"/>
                    </a:lnTo>
                    <a:lnTo>
                      <a:pt x="1013" y="193"/>
                    </a:lnTo>
                    <a:lnTo>
                      <a:pt x="1013" y="193"/>
                    </a:lnTo>
                    <a:lnTo>
                      <a:pt x="1013" y="193"/>
                    </a:lnTo>
                    <a:lnTo>
                      <a:pt x="1015" y="193"/>
                    </a:lnTo>
                    <a:lnTo>
                      <a:pt x="1015" y="193"/>
                    </a:lnTo>
                    <a:lnTo>
                      <a:pt x="1015" y="193"/>
                    </a:lnTo>
                    <a:lnTo>
                      <a:pt x="1015" y="193"/>
                    </a:lnTo>
                    <a:lnTo>
                      <a:pt x="1015" y="193"/>
                    </a:lnTo>
                    <a:lnTo>
                      <a:pt x="1015" y="193"/>
                    </a:lnTo>
                    <a:lnTo>
                      <a:pt x="1015" y="193"/>
                    </a:lnTo>
                    <a:lnTo>
                      <a:pt x="1015" y="193"/>
                    </a:lnTo>
                    <a:lnTo>
                      <a:pt x="1015" y="195"/>
                    </a:lnTo>
                    <a:lnTo>
                      <a:pt x="1015" y="195"/>
                    </a:lnTo>
                    <a:lnTo>
                      <a:pt x="1016" y="195"/>
                    </a:lnTo>
                    <a:lnTo>
                      <a:pt x="1016" y="195"/>
                    </a:lnTo>
                    <a:lnTo>
                      <a:pt x="1016" y="195"/>
                    </a:lnTo>
                    <a:lnTo>
                      <a:pt x="1016" y="195"/>
                    </a:lnTo>
                    <a:lnTo>
                      <a:pt x="1016" y="195"/>
                    </a:lnTo>
                    <a:lnTo>
                      <a:pt x="1016" y="195"/>
                    </a:lnTo>
                    <a:lnTo>
                      <a:pt x="1016" y="197"/>
                    </a:lnTo>
                    <a:lnTo>
                      <a:pt x="1018" y="197"/>
                    </a:lnTo>
                    <a:lnTo>
                      <a:pt x="1018" y="197"/>
                    </a:lnTo>
                    <a:lnTo>
                      <a:pt x="1018" y="197"/>
                    </a:lnTo>
                    <a:lnTo>
                      <a:pt x="1018" y="197"/>
                    </a:lnTo>
                    <a:lnTo>
                      <a:pt x="1020" y="197"/>
                    </a:lnTo>
                    <a:lnTo>
                      <a:pt x="1020" y="199"/>
                    </a:lnTo>
                    <a:lnTo>
                      <a:pt x="1020" y="199"/>
                    </a:lnTo>
                    <a:lnTo>
                      <a:pt x="1020" y="199"/>
                    </a:lnTo>
                    <a:lnTo>
                      <a:pt x="1020" y="199"/>
                    </a:lnTo>
                    <a:lnTo>
                      <a:pt x="1022" y="199"/>
                    </a:lnTo>
                    <a:lnTo>
                      <a:pt x="1022" y="199"/>
                    </a:lnTo>
                    <a:lnTo>
                      <a:pt x="1022" y="200"/>
                    </a:lnTo>
                    <a:lnTo>
                      <a:pt x="1022" y="200"/>
                    </a:lnTo>
                    <a:lnTo>
                      <a:pt x="1022" y="200"/>
                    </a:lnTo>
                    <a:lnTo>
                      <a:pt x="1022" y="200"/>
                    </a:lnTo>
                    <a:lnTo>
                      <a:pt x="1022" y="200"/>
                    </a:lnTo>
                    <a:lnTo>
                      <a:pt x="1024" y="200"/>
                    </a:lnTo>
                    <a:lnTo>
                      <a:pt x="1024" y="200"/>
                    </a:lnTo>
                    <a:lnTo>
                      <a:pt x="1024" y="200"/>
                    </a:lnTo>
                    <a:lnTo>
                      <a:pt x="1024" y="200"/>
                    </a:lnTo>
                    <a:lnTo>
                      <a:pt x="1024" y="200"/>
                    </a:lnTo>
                    <a:lnTo>
                      <a:pt x="1024" y="200"/>
                    </a:lnTo>
                    <a:lnTo>
                      <a:pt x="1025" y="200"/>
                    </a:lnTo>
                    <a:lnTo>
                      <a:pt x="1025" y="200"/>
                    </a:lnTo>
                    <a:lnTo>
                      <a:pt x="1025" y="202"/>
                    </a:lnTo>
                    <a:lnTo>
                      <a:pt x="1025" y="202"/>
                    </a:lnTo>
                    <a:lnTo>
                      <a:pt x="1025" y="202"/>
                    </a:lnTo>
                    <a:lnTo>
                      <a:pt x="1027" y="202"/>
                    </a:lnTo>
                    <a:lnTo>
                      <a:pt x="1027" y="202"/>
                    </a:lnTo>
                    <a:lnTo>
                      <a:pt x="1027" y="202"/>
                    </a:lnTo>
                    <a:lnTo>
                      <a:pt x="1027" y="204"/>
                    </a:lnTo>
                    <a:lnTo>
                      <a:pt x="1027" y="204"/>
                    </a:lnTo>
                    <a:lnTo>
                      <a:pt x="1029" y="204"/>
                    </a:lnTo>
                    <a:lnTo>
                      <a:pt x="1029" y="204"/>
                    </a:lnTo>
                    <a:lnTo>
                      <a:pt x="1029" y="204"/>
                    </a:lnTo>
                    <a:lnTo>
                      <a:pt x="1029" y="204"/>
                    </a:lnTo>
                    <a:lnTo>
                      <a:pt x="1029" y="204"/>
                    </a:lnTo>
                    <a:lnTo>
                      <a:pt x="1029" y="204"/>
                    </a:lnTo>
                    <a:lnTo>
                      <a:pt x="1029" y="204"/>
                    </a:lnTo>
                    <a:lnTo>
                      <a:pt x="1029" y="206"/>
                    </a:lnTo>
                    <a:lnTo>
                      <a:pt x="1031" y="208"/>
                    </a:lnTo>
                    <a:lnTo>
                      <a:pt x="1031" y="208"/>
                    </a:lnTo>
                    <a:lnTo>
                      <a:pt x="1031" y="208"/>
                    </a:lnTo>
                    <a:lnTo>
                      <a:pt x="1031" y="208"/>
                    </a:lnTo>
                    <a:lnTo>
                      <a:pt x="1031" y="208"/>
                    </a:lnTo>
                    <a:lnTo>
                      <a:pt x="1031" y="208"/>
                    </a:lnTo>
                    <a:lnTo>
                      <a:pt x="1031" y="208"/>
                    </a:lnTo>
                    <a:lnTo>
                      <a:pt x="1033" y="208"/>
                    </a:lnTo>
                    <a:lnTo>
                      <a:pt x="1033" y="208"/>
                    </a:lnTo>
                    <a:lnTo>
                      <a:pt x="1033" y="208"/>
                    </a:lnTo>
                    <a:lnTo>
                      <a:pt x="1033" y="208"/>
                    </a:lnTo>
                    <a:lnTo>
                      <a:pt x="1033" y="208"/>
                    </a:lnTo>
                    <a:lnTo>
                      <a:pt x="1035" y="208"/>
                    </a:lnTo>
                    <a:lnTo>
                      <a:pt x="1035" y="206"/>
                    </a:lnTo>
                    <a:lnTo>
                      <a:pt x="1035" y="206"/>
                    </a:lnTo>
                    <a:lnTo>
                      <a:pt x="1035" y="206"/>
                    </a:lnTo>
                    <a:lnTo>
                      <a:pt x="1035" y="206"/>
                    </a:lnTo>
                    <a:lnTo>
                      <a:pt x="1036" y="206"/>
                    </a:lnTo>
                    <a:lnTo>
                      <a:pt x="1036" y="206"/>
                    </a:lnTo>
                    <a:lnTo>
                      <a:pt x="1036" y="206"/>
                    </a:lnTo>
                    <a:lnTo>
                      <a:pt x="1036" y="206"/>
                    </a:lnTo>
                    <a:lnTo>
                      <a:pt x="1036" y="206"/>
                    </a:lnTo>
                    <a:lnTo>
                      <a:pt x="1036" y="206"/>
                    </a:lnTo>
                    <a:lnTo>
                      <a:pt x="1036" y="206"/>
                    </a:lnTo>
                    <a:lnTo>
                      <a:pt x="1036" y="206"/>
                    </a:lnTo>
                    <a:lnTo>
                      <a:pt x="1038" y="204"/>
                    </a:lnTo>
                    <a:lnTo>
                      <a:pt x="1038" y="204"/>
                    </a:lnTo>
                    <a:lnTo>
                      <a:pt x="1038" y="204"/>
                    </a:lnTo>
                    <a:lnTo>
                      <a:pt x="1038" y="204"/>
                    </a:lnTo>
                    <a:lnTo>
                      <a:pt x="1038" y="204"/>
                    </a:lnTo>
                    <a:lnTo>
                      <a:pt x="1038" y="206"/>
                    </a:lnTo>
                    <a:lnTo>
                      <a:pt x="1040" y="206"/>
                    </a:lnTo>
                    <a:lnTo>
                      <a:pt x="1040" y="206"/>
                    </a:lnTo>
                    <a:lnTo>
                      <a:pt x="1040" y="206"/>
                    </a:lnTo>
                    <a:lnTo>
                      <a:pt x="1040" y="206"/>
                    </a:lnTo>
                    <a:lnTo>
                      <a:pt x="1042" y="206"/>
                    </a:lnTo>
                    <a:lnTo>
                      <a:pt x="1042" y="204"/>
                    </a:lnTo>
                    <a:lnTo>
                      <a:pt x="1042" y="204"/>
                    </a:lnTo>
                    <a:lnTo>
                      <a:pt x="1042" y="206"/>
                    </a:lnTo>
                    <a:lnTo>
                      <a:pt x="1042" y="206"/>
                    </a:lnTo>
                    <a:lnTo>
                      <a:pt x="1042" y="206"/>
                    </a:lnTo>
                    <a:lnTo>
                      <a:pt x="1042" y="206"/>
                    </a:lnTo>
                    <a:lnTo>
                      <a:pt x="1042" y="206"/>
                    </a:lnTo>
                    <a:lnTo>
                      <a:pt x="1044" y="206"/>
                    </a:lnTo>
                    <a:lnTo>
                      <a:pt x="1044" y="206"/>
                    </a:lnTo>
                    <a:lnTo>
                      <a:pt x="1044" y="206"/>
                    </a:lnTo>
                    <a:lnTo>
                      <a:pt x="1044" y="206"/>
                    </a:lnTo>
                    <a:lnTo>
                      <a:pt x="1044" y="206"/>
                    </a:lnTo>
                    <a:lnTo>
                      <a:pt x="1045" y="206"/>
                    </a:lnTo>
                    <a:lnTo>
                      <a:pt x="1045" y="206"/>
                    </a:lnTo>
                    <a:lnTo>
                      <a:pt x="1045" y="206"/>
                    </a:lnTo>
                    <a:lnTo>
                      <a:pt x="1045" y="206"/>
                    </a:lnTo>
                    <a:lnTo>
                      <a:pt x="1045" y="206"/>
                    </a:lnTo>
                    <a:lnTo>
                      <a:pt x="1045" y="206"/>
                    </a:lnTo>
                    <a:lnTo>
                      <a:pt x="1045" y="208"/>
                    </a:lnTo>
                    <a:lnTo>
                      <a:pt x="1047" y="208"/>
                    </a:lnTo>
                    <a:lnTo>
                      <a:pt x="1047" y="208"/>
                    </a:lnTo>
                    <a:lnTo>
                      <a:pt x="1047" y="208"/>
                    </a:lnTo>
                    <a:lnTo>
                      <a:pt x="1047" y="208"/>
                    </a:lnTo>
                    <a:lnTo>
                      <a:pt x="1047" y="208"/>
                    </a:lnTo>
                    <a:lnTo>
                      <a:pt x="1047" y="208"/>
                    </a:lnTo>
                    <a:lnTo>
                      <a:pt x="1047" y="209"/>
                    </a:lnTo>
                    <a:lnTo>
                      <a:pt x="1049" y="209"/>
                    </a:lnTo>
                    <a:lnTo>
                      <a:pt x="1049" y="209"/>
                    </a:lnTo>
                    <a:lnTo>
                      <a:pt x="1049" y="209"/>
                    </a:lnTo>
                    <a:lnTo>
                      <a:pt x="1049" y="209"/>
                    </a:lnTo>
                    <a:lnTo>
                      <a:pt x="1049" y="209"/>
                    </a:lnTo>
                    <a:lnTo>
                      <a:pt x="1049" y="209"/>
                    </a:lnTo>
                    <a:lnTo>
                      <a:pt x="1049" y="211"/>
                    </a:lnTo>
                    <a:lnTo>
                      <a:pt x="1049" y="211"/>
                    </a:lnTo>
                    <a:lnTo>
                      <a:pt x="1051" y="211"/>
                    </a:lnTo>
                    <a:lnTo>
                      <a:pt x="1051" y="211"/>
                    </a:lnTo>
                    <a:lnTo>
                      <a:pt x="1051" y="211"/>
                    </a:lnTo>
                    <a:lnTo>
                      <a:pt x="1051" y="211"/>
                    </a:lnTo>
                    <a:lnTo>
                      <a:pt x="1051" y="213"/>
                    </a:lnTo>
                    <a:lnTo>
                      <a:pt x="1051" y="213"/>
                    </a:lnTo>
                    <a:lnTo>
                      <a:pt x="1053" y="213"/>
                    </a:lnTo>
                    <a:lnTo>
                      <a:pt x="1053" y="213"/>
                    </a:lnTo>
                    <a:lnTo>
                      <a:pt x="1053" y="213"/>
                    </a:lnTo>
                    <a:lnTo>
                      <a:pt x="1053" y="213"/>
                    </a:lnTo>
                    <a:lnTo>
                      <a:pt x="1054" y="213"/>
                    </a:lnTo>
                    <a:lnTo>
                      <a:pt x="1054" y="213"/>
                    </a:lnTo>
                    <a:lnTo>
                      <a:pt x="1054" y="213"/>
                    </a:lnTo>
                    <a:lnTo>
                      <a:pt x="1054" y="215"/>
                    </a:lnTo>
                    <a:lnTo>
                      <a:pt x="1054" y="215"/>
                    </a:lnTo>
                    <a:lnTo>
                      <a:pt x="1054" y="215"/>
                    </a:lnTo>
                    <a:lnTo>
                      <a:pt x="1054" y="215"/>
                    </a:lnTo>
                    <a:lnTo>
                      <a:pt x="1056" y="215"/>
                    </a:lnTo>
                    <a:lnTo>
                      <a:pt x="1056" y="217"/>
                    </a:lnTo>
                    <a:lnTo>
                      <a:pt x="1056" y="217"/>
                    </a:lnTo>
                    <a:lnTo>
                      <a:pt x="1056" y="217"/>
                    </a:lnTo>
                    <a:lnTo>
                      <a:pt x="1056" y="217"/>
                    </a:lnTo>
                    <a:lnTo>
                      <a:pt x="1058" y="217"/>
                    </a:lnTo>
                    <a:lnTo>
                      <a:pt x="1058" y="217"/>
                    </a:lnTo>
                    <a:lnTo>
                      <a:pt x="1058" y="217"/>
                    </a:lnTo>
                    <a:lnTo>
                      <a:pt x="1058" y="217"/>
                    </a:lnTo>
                    <a:lnTo>
                      <a:pt x="1058" y="217"/>
                    </a:lnTo>
                    <a:lnTo>
                      <a:pt x="1058" y="219"/>
                    </a:lnTo>
                    <a:lnTo>
                      <a:pt x="1058" y="219"/>
                    </a:lnTo>
                    <a:lnTo>
                      <a:pt x="1060" y="219"/>
                    </a:lnTo>
                    <a:lnTo>
                      <a:pt x="1060" y="219"/>
                    </a:lnTo>
                    <a:lnTo>
                      <a:pt x="1062" y="219"/>
                    </a:lnTo>
                    <a:lnTo>
                      <a:pt x="1062" y="219"/>
                    </a:lnTo>
                    <a:lnTo>
                      <a:pt x="1062" y="219"/>
                    </a:lnTo>
                    <a:lnTo>
                      <a:pt x="1062" y="219"/>
                    </a:lnTo>
                    <a:lnTo>
                      <a:pt x="1063" y="219"/>
                    </a:lnTo>
                    <a:lnTo>
                      <a:pt x="1063" y="219"/>
                    </a:lnTo>
                    <a:lnTo>
                      <a:pt x="1063" y="219"/>
                    </a:lnTo>
                    <a:lnTo>
                      <a:pt x="1065" y="219"/>
                    </a:lnTo>
                    <a:lnTo>
                      <a:pt x="1065" y="219"/>
                    </a:lnTo>
                    <a:lnTo>
                      <a:pt x="1065" y="219"/>
                    </a:lnTo>
                    <a:lnTo>
                      <a:pt x="1065" y="219"/>
                    </a:lnTo>
                    <a:lnTo>
                      <a:pt x="1065" y="219"/>
                    </a:lnTo>
                    <a:lnTo>
                      <a:pt x="1065" y="219"/>
                    </a:lnTo>
                    <a:lnTo>
                      <a:pt x="1067" y="219"/>
                    </a:lnTo>
                    <a:lnTo>
                      <a:pt x="1067" y="219"/>
                    </a:lnTo>
                    <a:lnTo>
                      <a:pt x="1067" y="219"/>
                    </a:lnTo>
                    <a:lnTo>
                      <a:pt x="1067" y="219"/>
                    </a:lnTo>
                    <a:lnTo>
                      <a:pt x="1067" y="219"/>
                    </a:lnTo>
                    <a:lnTo>
                      <a:pt x="1067" y="219"/>
                    </a:lnTo>
                    <a:lnTo>
                      <a:pt x="1067" y="219"/>
                    </a:lnTo>
                    <a:lnTo>
                      <a:pt x="1069" y="219"/>
                    </a:lnTo>
                    <a:lnTo>
                      <a:pt x="1069" y="219"/>
                    </a:lnTo>
                    <a:lnTo>
                      <a:pt x="1069" y="219"/>
                    </a:lnTo>
                    <a:lnTo>
                      <a:pt x="1069" y="219"/>
                    </a:lnTo>
                    <a:lnTo>
                      <a:pt x="1069" y="219"/>
                    </a:lnTo>
                    <a:lnTo>
                      <a:pt x="1069" y="219"/>
                    </a:lnTo>
                    <a:lnTo>
                      <a:pt x="1069" y="219"/>
                    </a:lnTo>
                    <a:lnTo>
                      <a:pt x="1069" y="219"/>
                    </a:lnTo>
                    <a:lnTo>
                      <a:pt x="1069" y="219"/>
                    </a:lnTo>
                    <a:lnTo>
                      <a:pt x="1071" y="220"/>
                    </a:lnTo>
                    <a:lnTo>
                      <a:pt x="1071" y="220"/>
                    </a:lnTo>
                    <a:lnTo>
                      <a:pt x="1071" y="220"/>
                    </a:lnTo>
                    <a:lnTo>
                      <a:pt x="1071" y="220"/>
                    </a:lnTo>
                    <a:lnTo>
                      <a:pt x="1071" y="220"/>
                    </a:lnTo>
                    <a:lnTo>
                      <a:pt x="1071" y="220"/>
                    </a:lnTo>
                    <a:lnTo>
                      <a:pt x="1071" y="220"/>
                    </a:lnTo>
                    <a:lnTo>
                      <a:pt x="1073" y="220"/>
                    </a:lnTo>
                    <a:lnTo>
                      <a:pt x="1073" y="222"/>
                    </a:lnTo>
                    <a:lnTo>
                      <a:pt x="1073" y="222"/>
                    </a:lnTo>
                    <a:lnTo>
                      <a:pt x="1073" y="222"/>
                    </a:lnTo>
                    <a:lnTo>
                      <a:pt x="1073" y="224"/>
                    </a:lnTo>
                    <a:lnTo>
                      <a:pt x="1074" y="224"/>
                    </a:lnTo>
                    <a:lnTo>
                      <a:pt x="1074" y="224"/>
                    </a:lnTo>
                    <a:lnTo>
                      <a:pt x="1074" y="224"/>
                    </a:lnTo>
                    <a:lnTo>
                      <a:pt x="1074" y="224"/>
                    </a:lnTo>
                    <a:lnTo>
                      <a:pt x="1074" y="224"/>
                    </a:lnTo>
                    <a:lnTo>
                      <a:pt x="1074" y="224"/>
                    </a:lnTo>
                    <a:lnTo>
                      <a:pt x="1074" y="226"/>
                    </a:lnTo>
                    <a:lnTo>
                      <a:pt x="1074" y="226"/>
                    </a:lnTo>
                    <a:lnTo>
                      <a:pt x="1074" y="226"/>
                    </a:lnTo>
                    <a:lnTo>
                      <a:pt x="1076" y="226"/>
                    </a:lnTo>
                    <a:lnTo>
                      <a:pt x="1076" y="226"/>
                    </a:lnTo>
                    <a:lnTo>
                      <a:pt x="1076" y="226"/>
                    </a:lnTo>
                    <a:lnTo>
                      <a:pt x="1076" y="226"/>
                    </a:lnTo>
                    <a:lnTo>
                      <a:pt x="1076" y="226"/>
                    </a:lnTo>
                    <a:lnTo>
                      <a:pt x="1076" y="228"/>
                    </a:lnTo>
                    <a:lnTo>
                      <a:pt x="1076" y="228"/>
                    </a:lnTo>
                    <a:lnTo>
                      <a:pt x="1076" y="228"/>
                    </a:lnTo>
                    <a:lnTo>
                      <a:pt x="1076" y="228"/>
                    </a:lnTo>
                    <a:lnTo>
                      <a:pt x="1076" y="228"/>
                    </a:lnTo>
                    <a:lnTo>
                      <a:pt x="1076" y="228"/>
                    </a:lnTo>
                    <a:lnTo>
                      <a:pt x="1076" y="228"/>
                    </a:lnTo>
                    <a:lnTo>
                      <a:pt x="1076" y="229"/>
                    </a:lnTo>
                    <a:lnTo>
                      <a:pt x="1078" y="229"/>
                    </a:lnTo>
                    <a:lnTo>
                      <a:pt x="1078" y="229"/>
                    </a:lnTo>
                    <a:lnTo>
                      <a:pt x="1078" y="229"/>
                    </a:lnTo>
                    <a:lnTo>
                      <a:pt x="1078" y="229"/>
                    </a:lnTo>
                    <a:lnTo>
                      <a:pt x="1080" y="229"/>
                    </a:lnTo>
                    <a:lnTo>
                      <a:pt x="1080" y="229"/>
                    </a:lnTo>
                    <a:lnTo>
                      <a:pt x="1080" y="229"/>
                    </a:lnTo>
                    <a:lnTo>
                      <a:pt x="1080" y="231"/>
                    </a:lnTo>
                    <a:lnTo>
                      <a:pt x="1080" y="231"/>
                    </a:lnTo>
                    <a:lnTo>
                      <a:pt x="1080" y="231"/>
                    </a:lnTo>
                    <a:lnTo>
                      <a:pt x="1080" y="231"/>
                    </a:lnTo>
                    <a:lnTo>
                      <a:pt x="1080" y="231"/>
                    </a:lnTo>
                    <a:lnTo>
                      <a:pt x="1080" y="231"/>
                    </a:lnTo>
                    <a:lnTo>
                      <a:pt x="1082" y="231"/>
                    </a:lnTo>
                    <a:lnTo>
                      <a:pt x="1082" y="231"/>
                    </a:lnTo>
                    <a:lnTo>
                      <a:pt x="1082" y="231"/>
                    </a:lnTo>
                    <a:lnTo>
                      <a:pt x="1082" y="231"/>
                    </a:lnTo>
                    <a:lnTo>
                      <a:pt x="1082" y="233"/>
                    </a:lnTo>
                    <a:lnTo>
                      <a:pt x="1082" y="233"/>
                    </a:lnTo>
                    <a:lnTo>
                      <a:pt x="1082" y="233"/>
                    </a:lnTo>
                    <a:lnTo>
                      <a:pt x="1083" y="233"/>
                    </a:lnTo>
                    <a:lnTo>
                      <a:pt x="1083" y="233"/>
                    </a:lnTo>
                    <a:lnTo>
                      <a:pt x="1083" y="233"/>
                    </a:lnTo>
                    <a:lnTo>
                      <a:pt x="1085" y="233"/>
                    </a:lnTo>
                    <a:lnTo>
                      <a:pt x="1087" y="233"/>
                    </a:lnTo>
                    <a:lnTo>
                      <a:pt x="1087" y="233"/>
                    </a:lnTo>
                    <a:lnTo>
                      <a:pt x="1087" y="235"/>
                    </a:lnTo>
                    <a:lnTo>
                      <a:pt x="1087" y="235"/>
                    </a:lnTo>
                    <a:lnTo>
                      <a:pt x="1087" y="235"/>
                    </a:lnTo>
                    <a:lnTo>
                      <a:pt x="1087" y="235"/>
                    </a:lnTo>
                    <a:lnTo>
                      <a:pt x="1087" y="235"/>
                    </a:lnTo>
                    <a:lnTo>
                      <a:pt x="1089" y="235"/>
                    </a:lnTo>
                    <a:lnTo>
                      <a:pt x="1089" y="235"/>
                    </a:lnTo>
                    <a:lnTo>
                      <a:pt x="1089" y="235"/>
                    </a:lnTo>
                    <a:lnTo>
                      <a:pt x="1089" y="235"/>
                    </a:lnTo>
                    <a:lnTo>
                      <a:pt x="1089" y="235"/>
                    </a:lnTo>
                    <a:lnTo>
                      <a:pt x="1091" y="237"/>
                    </a:lnTo>
                    <a:lnTo>
                      <a:pt x="1091" y="237"/>
                    </a:lnTo>
                    <a:lnTo>
                      <a:pt x="1091" y="237"/>
                    </a:lnTo>
                    <a:lnTo>
                      <a:pt x="1091" y="237"/>
                    </a:lnTo>
                    <a:lnTo>
                      <a:pt x="1091" y="237"/>
                    </a:lnTo>
                    <a:lnTo>
                      <a:pt x="1091" y="237"/>
                    </a:lnTo>
                    <a:lnTo>
                      <a:pt x="1091" y="238"/>
                    </a:lnTo>
                    <a:lnTo>
                      <a:pt x="1091" y="238"/>
                    </a:lnTo>
                    <a:lnTo>
                      <a:pt x="1092" y="238"/>
                    </a:lnTo>
                    <a:lnTo>
                      <a:pt x="1092" y="238"/>
                    </a:lnTo>
                    <a:lnTo>
                      <a:pt x="1092" y="238"/>
                    </a:lnTo>
                    <a:lnTo>
                      <a:pt x="1092" y="238"/>
                    </a:lnTo>
                    <a:lnTo>
                      <a:pt x="1092" y="240"/>
                    </a:lnTo>
                    <a:lnTo>
                      <a:pt x="1094" y="240"/>
                    </a:lnTo>
                    <a:lnTo>
                      <a:pt x="1094" y="240"/>
                    </a:lnTo>
                    <a:lnTo>
                      <a:pt x="1096" y="240"/>
                    </a:lnTo>
                    <a:lnTo>
                      <a:pt x="1096" y="240"/>
                    </a:lnTo>
                    <a:lnTo>
                      <a:pt x="1096" y="240"/>
                    </a:lnTo>
                    <a:lnTo>
                      <a:pt x="1096" y="240"/>
                    </a:lnTo>
                    <a:lnTo>
                      <a:pt x="1096" y="240"/>
                    </a:lnTo>
                    <a:lnTo>
                      <a:pt x="1098" y="240"/>
                    </a:lnTo>
                    <a:lnTo>
                      <a:pt x="1098" y="240"/>
                    </a:lnTo>
                    <a:lnTo>
                      <a:pt x="1098" y="242"/>
                    </a:lnTo>
                    <a:lnTo>
                      <a:pt x="1098" y="242"/>
                    </a:lnTo>
                    <a:lnTo>
                      <a:pt x="1100" y="242"/>
                    </a:lnTo>
                    <a:lnTo>
                      <a:pt x="1101" y="242"/>
                    </a:lnTo>
                    <a:lnTo>
                      <a:pt x="1101" y="242"/>
                    </a:lnTo>
                    <a:lnTo>
                      <a:pt x="1101" y="242"/>
                    </a:lnTo>
                    <a:lnTo>
                      <a:pt x="1101" y="242"/>
                    </a:lnTo>
                    <a:lnTo>
                      <a:pt x="1103" y="242"/>
                    </a:lnTo>
                    <a:lnTo>
                      <a:pt x="1103" y="244"/>
                    </a:lnTo>
                    <a:lnTo>
                      <a:pt x="1103" y="244"/>
                    </a:lnTo>
                    <a:lnTo>
                      <a:pt x="1103" y="244"/>
                    </a:lnTo>
                    <a:lnTo>
                      <a:pt x="1103" y="244"/>
                    </a:lnTo>
                    <a:lnTo>
                      <a:pt x="1105" y="244"/>
                    </a:lnTo>
                    <a:lnTo>
                      <a:pt x="1105" y="244"/>
                    </a:lnTo>
                    <a:lnTo>
                      <a:pt x="1105" y="244"/>
                    </a:lnTo>
                    <a:lnTo>
                      <a:pt x="1107" y="244"/>
                    </a:lnTo>
                    <a:lnTo>
                      <a:pt x="1107" y="246"/>
                    </a:lnTo>
                    <a:lnTo>
                      <a:pt x="1107" y="246"/>
                    </a:lnTo>
                    <a:lnTo>
                      <a:pt x="1107" y="246"/>
                    </a:lnTo>
                    <a:lnTo>
                      <a:pt x="1107" y="246"/>
                    </a:lnTo>
                    <a:lnTo>
                      <a:pt x="1109" y="246"/>
                    </a:lnTo>
                    <a:lnTo>
                      <a:pt x="1109" y="246"/>
                    </a:lnTo>
                    <a:lnTo>
                      <a:pt x="1110" y="246"/>
                    </a:lnTo>
                    <a:lnTo>
                      <a:pt x="1110" y="247"/>
                    </a:lnTo>
                    <a:lnTo>
                      <a:pt x="1110" y="247"/>
                    </a:lnTo>
                    <a:lnTo>
                      <a:pt x="1112" y="247"/>
                    </a:lnTo>
                    <a:lnTo>
                      <a:pt x="1112" y="247"/>
                    </a:lnTo>
                    <a:lnTo>
                      <a:pt x="1114" y="247"/>
                    </a:lnTo>
                    <a:lnTo>
                      <a:pt x="1114" y="247"/>
                    </a:lnTo>
                    <a:lnTo>
                      <a:pt x="1116" y="249"/>
                    </a:lnTo>
                    <a:lnTo>
                      <a:pt x="1116" y="249"/>
                    </a:lnTo>
                    <a:lnTo>
                      <a:pt x="1116" y="249"/>
                    </a:lnTo>
                    <a:lnTo>
                      <a:pt x="1118" y="249"/>
                    </a:lnTo>
                    <a:lnTo>
                      <a:pt x="1118" y="249"/>
                    </a:lnTo>
                    <a:lnTo>
                      <a:pt x="1120" y="251"/>
                    </a:lnTo>
                    <a:lnTo>
                      <a:pt x="1120" y="251"/>
                    </a:lnTo>
                    <a:lnTo>
                      <a:pt x="1121" y="251"/>
                    </a:lnTo>
                    <a:lnTo>
                      <a:pt x="1121" y="253"/>
                    </a:lnTo>
                    <a:lnTo>
                      <a:pt x="1121" y="253"/>
                    </a:lnTo>
                    <a:lnTo>
                      <a:pt x="1121" y="253"/>
                    </a:lnTo>
                    <a:lnTo>
                      <a:pt x="1123" y="253"/>
                    </a:lnTo>
                    <a:lnTo>
                      <a:pt x="1123" y="253"/>
                    </a:lnTo>
                    <a:lnTo>
                      <a:pt x="1123" y="253"/>
                    </a:lnTo>
                    <a:lnTo>
                      <a:pt x="1123" y="253"/>
                    </a:lnTo>
                    <a:lnTo>
                      <a:pt x="1123" y="253"/>
                    </a:lnTo>
                    <a:lnTo>
                      <a:pt x="1125" y="253"/>
                    </a:lnTo>
                    <a:lnTo>
                      <a:pt x="1125" y="253"/>
                    </a:lnTo>
                    <a:lnTo>
                      <a:pt x="1125" y="253"/>
                    </a:lnTo>
                    <a:lnTo>
                      <a:pt x="1125" y="253"/>
                    </a:lnTo>
                    <a:lnTo>
                      <a:pt x="1125" y="253"/>
                    </a:lnTo>
                    <a:lnTo>
                      <a:pt x="1125" y="251"/>
                    </a:lnTo>
                    <a:lnTo>
                      <a:pt x="1125" y="251"/>
                    </a:lnTo>
                    <a:lnTo>
                      <a:pt x="1129" y="247"/>
                    </a:lnTo>
                    <a:lnTo>
                      <a:pt x="1129" y="246"/>
                    </a:lnTo>
                    <a:lnTo>
                      <a:pt x="1130" y="244"/>
                    </a:lnTo>
                    <a:lnTo>
                      <a:pt x="1130" y="244"/>
                    </a:lnTo>
                    <a:lnTo>
                      <a:pt x="1132" y="242"/>
                    </a:lnTo>
                    <a:lnTo>
                      <a:pt x="1132" y="242"/>
                    </a:lnTo>
                    <a:lnTo>
                      <a:pt x="1132" y="242"/>
                    </a:lnTo>
                    <a:lnTo>
                      <a:pt x="1132" y="242"/>
                    </a:lnTo>
                    <a:lnTo>
                      <a:pt x="1132" y="240"/>
                    </a:lnTo>
                    <a:lnTo>
                      <a:pt x="1130" y="240"/>
                    </a:lnTo>
                    <a:lnTo>
                      <a:pt x="1130" y="240"/>
                    </a:lnTo>
                    <a:lnTo>
                      <a:pt x="1130" y="238"/>
                    </a:lnTo>
                    <a:lnTo>
                      <a:pt x="1129" y="238"/>
                    </a:lnTo>
                    <a:lnTo>
                      <a:pt x="1127" y="238"/>
                    </a:lnTo>
                    <a:lnTo>
                      <a:pt x="1127" y="238"/>
                    </a:lnTo>
                    <a:lnTo>
                      <a:pt x="1127" y="238"/>
                    </a:lnTo>
                    <a:lnTo>
                      <a:pt x="1125" y="238"/>
                    </a:lnTo>
                    <a:lnTo>
                      <a:pt x="1123" y="238"/>
                    </a:lnTo>
                    <a:lnTo>
                      <a:pt x="1123" y="238"/>
                    </a:lnTo>
                    <a:lnTo>
                      <a:pt x="1123" y="238"/>
                    </a:lnTo>
                    <a:lnTo>
                      <a:pt x="1123" y="238"/>
                    </a:lnTo>
                    <a:lnTo>
                      <a:pt x="1123" y="238"/>
                    </a:lnTo>
                    <a:lnTo>
                      <a:pt x="1123" y="237"/>
                    </a:lnTo>
                    <a:lnTo>
                      <a:pt x="1123" y="237"/>
                    </a:lnTo>
                    <a:lnTo>
                      <a:pt x="1121" y="237"/>
                    </a:lnTo>
                    <a:lnTo>
                      <a:pt x="1121" y="235"/>
                    </a:lnTo>
                    <a:lnTo>
                      <a:pt x="1121" y="235"/>
                    </a:lnTo>
                    <a:lnTo>
                      <a:pt x="1121" y="231"/>
                    </a:lnTo>
                    <a:lnTo>
                      <a:pt x="1121" y="229"/>
                    </a:lnTo>
                    <a:lnTo>
                      <a:pt x="1121" y="229"/>
                    </a:lnTo>
                    <a:lnTo>
                      <a:pt x="1121" y="229"/>
                    </a:lnTo>
                    <a:lnTo>
                      <a:pt x="1120" y="229"/>
                    </a:lnTo>
                    <a:lnTo>
                      <a:pt x="1120" y="228"/>
                    </a:lnTo>
                    <a:lnTo>
                      <a:pt x="1120" y="228"/>
                    </a:lnTo>
                    <a:lnTo>
                      <a:pt x="1120" y="228"/>
                    </a:lnTo>
                    <a:lnTo>
                      <a:pt x="1120" y="228"/>
                    </a:lnTo>
                    <a:lnTo>
                      <a:pt x="1118" y="226"/>
                    </a:lnTo>
                    <a:lnTo>
                      <a:pt x="1118" y="226"/>
                    </a:lnTo>
                    <a:lnTo>
                      <a:pt x="1118" y="226"/>
                    </a:lnTo>
                    <a:lnTo>
                      <a:pt x="1118" y="224"/>
                    </a:lnTo>
                    <a:lnTo>
                      <a:pt x="1118" y="224"/>
                    </a:lnTo>
                    <a:lnTo>
                      <a:pt x="1118" y="222"/>
                    </a:lnTo>
                    <a:lnTo>
                      <a:pt x="1118" y="222"/>
                    </a:lnTo>
                    <a:lnTo>
                      <a:pt x="1118" y="222"/>
                    </a:lnTo>
                    <a:lnTo>
                      <a:pt x="1116" y="222"/>
                    </a:lnTo>
                    <a:lnTo>
                      <a:pt x="1116" y="222"/>
                    </a:lnTo>
                    <a:lnTo>
                      <a:pt x="1116" y="220"/>
                    </a:lnTo>
                    <a:lnTo>
                      <a:pt x="1114" y="219"/>
                    </a:lnTo>
                    <a:lnTo>
                      <a:pt x="1114" y="219"/>
                    </a:lnTo>
                    <a:lnTo>
                      <a:pt x="1114" y="219"/>
                    </a:lnTo>
                    <a:lnTo>
                      <a:pt x="1114" y="217"/>
                    </a:lnTo>
                    <a:lnTo>
                      <a:pt x="1114" y="217"/>
                    </a:lnTo>
                    <a:lnTo>
                      <a:pt x="1112" y="215"/>
                    </a:lnTo>
                    <a:lnTo>
                      <a:pt x="1112" y="215"/>
                    </a:lnTo>
                    <a:lnTo>
                      <a:pt x="1112" y="213"/>
                    </a:lnTo>
                    <a:lnTo>
                      <a:pt x="1112" y="213"/>
                    </a:lnTo>
                    <a:lnTo>
                      <a:pt x="1112" y="213"/>
                    </a:lnTo>
                    <a:lnTo>
                      <a:pt x="1112" y="211"/>
                    </a:lnTo>
                    <a:lnTo>
                      <a:pt x="1112" y="211"/>
                    </a:lnTo>
                    <a:lnTo>
                      <a:pt x="1112" y="211"/>
                    </a:lnTo>
                    <a:lnTo>
                      <a:pt x="1114" y="209"/>
                    </a:lnTo>
                    <a:lnTo>
                      <a:pt x="1114" y="209"/>
                    </a:lnTo>
                    <a:lnTo>
                      <a:pt x="1116" y="208"/>
                    </a:lnTo>
                    <a:lnTo>
                      <a:pt x="1118" y="208"/>
                    </a:lnTo>
                    <a:lnTo>
                      <a:pt x="1118" y="208"/>
                    </a:lnTo>
                    <a:lnTo>
                      <a:pt x="1118" y="208"/>
                    </a:lnTo>
                    <a:lnTo>
                      <a:pt x="1118" y="206"/>
                    </a:lnTo>
                    <a:lnTo>
                      <a:pt x="1120" y="206"/>
                    </a:lnTo>
                    <a:lnTo>
                      <a:pt x="1120" y="204"/>
                    </a:lnTo>
                    <a:lnTo>
                      <a:pt x="1120" y="204"/>
                    </a:lnTo>
                    <a:lnTo>
                      <a:pt x="1121" y="204"/>
                    </a:lnTo>
                    <a:lnTo>
                      <a:pt x="1121" y="202"/>
                    </a:lnTo>
                    <a:lnTo>
                      <a:pt x="1121" y="202"/>
                    </a:lnTo>
                    <a:lnTo>
                      <a:pt x="1120" y="202"/>
                    </a:lnTo>
                    <a:lnTo>
                      <a:pt x="1120" y="202"/>
                    </a:lnTo>
                    <a:lnTo>
                      <a:pt x="1120" y="200"/>
                    </a:lnTo>
                    <a:lnTo>
                      <a:pt x="1118" y="200"/>
                    </a:lnTo>
                    <a:lnTo>
                      <a:pt x="1118" y="200"/>
                    </a:lnTo>
                    <a:lnTo>
                      <a:pt x="1116" y="200"/>
                    </a:lnTo>
                    <a:lnTo>
                      <a:pt x="1116" y="200"/>
                    </a:lnTo>
                    <a:lnTo>
                      <a:pt x="1116" y="199"/>
                    </a:lnTo>
                    <a:lnTo>
                      <a:pt x="1116" y="199"/>
                    </a:lnTo>
                    <a:lnTo>
                      <a:pt x="1116" y="199"/>
                    </a:lnTo>
                    <a:lnTo>
                      <a:pt x="1116" y="199"/>
                    </a:lnTo>
                    <a:lnTo>
                      <a:pt x="1116" y="199"/>
                    </a:lnTo>
                    <a:lnTo>
                      <a:pt x="1114" y="199"/>
                    </a:lnTo>
                    <a:lnTo>
                      <a:pt x="1114" y="197"/>
                    </a:lnTo>
                    <a:lnTo>
                      <a:pt x="1114" y="197"/>
                    </a:lnTo>
                    <a:lnTo>
                      <a:pt x="1114" y="197"/>
                    </a:lnTo>
                    <a:lnTo>
                      <a:pt x="1112" y="195"/>
                    </a:lnTo>
                    <a:lnTo>
                      <a:pt x="1112" y="195"/>
                    </a:lnTo>
                    <a:lnTo>
                      <a:pt x="1110" y="195"/>
                    </a:lnTo>
                    <a:lnTo>
                      <a:pt x="1110" y="195"/>
                    </a:lnTo>
                    <a:lnTo>
                      <a:pt x="1110" y="193"/>
                    </a:lnTo>
                    <a:lnTo>
                      <a:pt x="1110" y="193"/>
                    </a:lnTo>
                    <a:lnTo>
                      <a:pt x="1109" y="190"/>
                    </a:lnTo>
                    <a:lnTo>
                      <a:pt x="1109" y="190"/>
                    </a:lnTo>
                    <a:lnTo>
                      <a:pt x="1107" y="190"/>
                    </a:lnTo>
                    <a:lnTo>
                      <a:pt x="1107" y="190"/>
                    </a:lnTo>
                    <a:lnTo>
                      <a:pt x="1107" y="190"/>
                    </a:lnTo>
                    <a:lnTo>
                      <a:pt x="1105" y="188"/>
                    </a:lnTo>
                    <a:lnTo>
                      <a:pt x="1103" y="186"/>
                    </a:lnTo>
                    <a:lnTo>
                      <a:pt x="1101" y="182"/>
                    </a:lnTo>
                    <a:lnTo>
                      <a:pt x="1101" y="182"/>
                    </a:lnTo>
                    <a:lnTo>
                      <a:pt x="1101" y="181"/>
                    </a:lnTo>
                    <a:lnTo>
                      <a:pt x="1103" y="179"/>
                    </a:lnTo>
                    <a:lnTo>
                      <a:pt x="1105" y="177"/>
                    </a:lnTo>
                    <a:lnTo>
                      <a:pt x="1105" y="177"/>
                    </a:lnTo>
                    <a:lnTo>
                      <a:pt x="1105" y="177"/>
                    </a:lnTo>
                    <a:lnTo>
                      <a:pt x="1105" y="175"/>
                    </a:lnTo>
                    <a:lnTo>
                      <a:pt x="1105" y="173"/>
                    </a:lnTo>
                    <a:lnTo>
                      <a:pt x="1103" y="173"/>
                    </a:lnTo>
                    <a:lnTo>
                      <a:pt x="1101" y="171"/>
                    </a:lnTo>
                    <a:lnTo>
                      <a:pt x="1100" y="170"/>
                    </a:lnTo>
                    <a:lnTo>
                      <a:pt x="1100" y="170"/>
                    </a:lnTo>
                    <a:lnTo>
                      <a:pt x="1098" y="170"/>
                    </a:lnTo>
                    <a:lnTo>
                      <a:pt x="1098" y="168"/>
                    </a:lnTo>
                    <a:lnTo>
                      <a:pt x="1098" y="166"/>
                    </a:lnTo>
                    <a:lnTo>
                      <a:pt x="1098" y="166"/>
                    </a:lnTo>
                    <a:lnTo>
                      <a:pt x="1098" y="162"/>
                    </a:lnTo>
                    <a:lnTo>
                      <a:pt x="1098" y="161"/>
                    </a:lnTo>
                    <a:lnTo>
                      <a:pt x="1098" y="161"/>
                    </a:lnTo>
                    <a:lnTo>
                      <a:pt x="1096" y="161"/>
                    </a:lnTo>
                    <a:lnTo>
                      <a:pt x="1096" y="161"/>
                    </a:lnTo>
                    <a:lnTo>
                      <a:pt x="1096" y="159"/>
                    </a:lnTo>
                    <a:lnTo>
                      <a:pt x="1098" y="157"/>
                    </a:lnTo>
                    <a:lnTo>
                      <a:pt x="1098" y="157"/>
                    </a:lnTo>
                    <a:lnTo>
                      <a:pt x="1098" y="153"/>
                    </a:lnTo>
                    <a:lnTo>
                      <a:pt x="1098" y="153"/>
                    </a:lnTo>
                    <a:lnTo>
                      <a:pt x="1098" y="152"/>
                    </a:lnTo>
                    <a:lnTo>
                      <a:pt x="1098" y="152"/>
                    </a:lnTo>
                    <a:lnTo>
                      <a:pt x="1098" y="152"/>
                    </a:lnTo>
                    <a:lnTo>
                      <a:pt x="1098" y="152"/>
                    </a:lnTo>
                    <a:lnTo>
                      <a:pt x="1098" y="152"/>
                    </a:lnTo>
                    <a:lnTo>
                      <a:pt x="1100" y="150"/>
                    </a:lnTo>
                    <a:lnTo>
                      <a:pt x="1100" y="150"/>
                    </a:lnTo>
                    <a:lnTo>
                      <a:pt x="1100" y="150"/>
                    </a:lnTo>
                    <a:lnTo>
                      <a:pt x="1101" y="150"/>
                    </a:lnTo>
                    <a:lnTo>
                      <a:pt x="1101" y="148"/>
                    </a:lnTo>
                    <a:lnTo>
                      <a:pt x="1101" y="148"/>
                    </a:lnTo>
                    <a:lnTo>
                      <a:pt x="1101" y="146"/>
                    </a:lnTo>
                    <a:lnTo>
                      <a:pt x="1103" y="146"/>
                    </a:lnTo>
                    <a:lnTo>
                      <a:pt x="1103" y="146"/>
                    </a:lnTo>
                    <a:lnTo>
                      <a:pt x="1103" y="146"/>
                    </a:lnTo>
                    <a:lnTo>
                      <a:pt x="1103" y="146"/>
                    </a:lnTo>
                    <a:lnTo>
                      <a:pt x="1103" y="146"/>
                    </a:lnTo>
                    <a:lnTo>
                      <a:pt x="1103" y="146"/>
                    </a:lnTo>
                    <a:lnTo>
                      <a:pt x="1105" y="144"/>
                    </a:lnTo>
                    <a:lnTo>
                      <a:pt x="1105" y="144"/>
                    </a:lnTo>
                    <a:lnTo>
                      <a:pt x="1105" y="144"/>
                    </a:lnTo>
                    <a:lnTo>
                      <a:pt x="1105" y="144"/>
                    </a:lnTo>
                    <a:lnTo>
                      <a:pt x="1105" y="144"/>
                    </a:lnTo>
                    <a:lnTo>
                      <a:pt x="1105" y="143"/>
                    </a:lnTo>
                    <a:lnTo>
                      <a:pt x="1105" y="143"/>
                    </a:lnTo>
                    <a:lnTo>
                      <a:pt x="1105" y="141"/>
                    </a:lnTo>
                    <a:lnTo>
                      <a:pt x="1105" y="141"/>
                    </a:lnTo>
                    <a:lnTo>
                      <a:pt x="1107" y="139"/>
                    </a:lnTo>
                    <a:lnTo>
                      <a:pt x="1107" y="139"/>
                    </a:lnTo>
                    <a:lnTo>
                      <a:pt x="1107" y="137"/>
                    </a:lnTo>
                    <a:lnTo>
                      <a:pt x="1109" y="135"/>
                    </a:lnTo>
                    <a:lnTo>
                      <a:pt x="1109" y="135"/>
                    </a:lnTo>
                    <a:lnTo>
                      <a:pt x="1110" y="135"/>
                    </a:lnTo>
                    <a:lnTo>
                      <a:pt x="1112" y="132"/>
                    </a:lnTo>
                    <a:lnTo>
                      <a:pt x="1114" y="132"/>
                    </a:lnTo>
                    <a:lnTo>
                      <a:pt x="1114" y="132"/>
                    </a:lnTo>
                    <a:lnTo>
                      <a:pt x="1114" y="130"/>
                    </a:lnTo>
                    <a:lnTo>
                      <a:pt x="1116" y="130"/>
                    </a:lnTo>
                    <a:lnTo>
                      <a:pt x="1116" y="130"/>
                    </a:lnTo>
                    <a:lnTo>
                      <a:pt x="1116" y="130"/>
                    </a:lnTo>
                    <a:lnTo>
                      <a:pt x="1116" y="130"/>
                    </a:lnTo>
                    <a:lnTo>
                      <a:pt x="1116" y="130"/>
                    </a:lnTo>
                    <a:lnTo>
                      <a:pt x="1116" y="130"/>
                    </a:lnTo>
                    <a:lnTo>
                      <a:pt x="1116" y="128"/>
                    </a:lnTo>
                    <a:lnTo>
                      <a:pt x="1116" y="128"/>
                    </a:lnTo>
                    <a:lnTo>
                      <a:pt x="1116" y="128"/>
                    </a:lnTo>
                    <a:lnTo>
                      <a:pt x="1116" y="128"/>
                    </a:lnTo>
                    <a:lnTo>
                      <a:pt x="1116" y="128"/>
                    </a:lnTo>
                    <a:lnTo>
                      <a:pt x="1118" y="126"/>
                    </a:lnTo>
                    <a:lnTo>
                      <a:pt x="1118" y="126"/>
                    </a:lnTo>
                    <a:lnTo>
                      <a:pt x="1118" y="126"/>
                    </a:lnTo>
                    <a:lnTo>
                      <a:pt x="1118" y="126"/>
                    </a:lnTo>
                    <a:lnTo>
                      <a:pt x="1118" y="124"/>
                    </a:lnTo>
                    <a:lnTo>
                      <a:pt x="1118" y="124"/>
                    </a:lnTo>
                    <a:lnTo>
                      <a:pt x="1118" y="124"/>
                    </a:lnTo>
                    <a:lnTo>
                      <a:pt x="1120" y="124"/>
                    </a:lnTo>
                    <a:lnTo>
                      <a:pt x="1120" y="124"/>
                    </a:lnTo>
                    <a:lnTo>
                      <a:pt x="1120" y="124"/>
                    </a:lnTo>
                    <a:lnTo>
                      <a:pt x="1121" y="124"/>
                    </a:lnTo>
                    <a:lnTo>
                      <a:pt x="1121" y="124"/>
                    </a:lnTo>
                    <a:lnTo>
                      <a:pt x="1121" y="124"/>
                    </a:lnTo>
                    <a:lnTo>
                      <a:pt x="1121" y="124"/>
                    </a:lnTo>
                    <a:lnTo>
                      <a:pt x="1121" y="124"/>
                    </a:lnTo>
                    <a:lnTo>
                      <a:pt x="1123" y="124"/>
                    </a:lnTo>
                    <a:lnTo>
                      <a:pt x="1123" y="124"/>
                    </a:lnTo>
                    <a:lnTo>
                      <a:pt x="1123" y="123"/>
                    </a:lnTo>
                    <a:lnTo>
                      <a:pt x="1123" y="123"/>
                    </a:lnTo>
                    <a:lnTo>
                      <a:pt x="1123" y="123"/>
                    </a:lnTo>
                    <a:lnTo>
                      <a:pt x="1123" y="123"/>
                    </a:lnTo>
                    <a:lnTo>
                      <a:pt x="1125" y="123"/>
                    </a:lnTo>
                    <a:lnTo>
                      <a:pt x="1127" y="124"/>
                    </a:lnTo>
                    <a:lnTo>
                      <a:pt x="1129" y="124"/>
                    </a:lnTo>
                    <a:lnTo>
                      <a:pt x="1129" y="124"/>
                    </a:lnTo>
                    <a:lnTo>
                      <a:pt x="1130" y="123"/>
                    </a:lnTo>
                    <a:lnTo>
                      <a:pt x="1130" y="123"/>
                    </a:lnTo>
                    <a:lnTo>
                      <a:pt x="1130" y="123"/>
                    </a:lnTo>
                    <a:lnTo>
                      <a:pt x="1130" y="123"/>
                    </a:lnTo>
                    <a:lnTo>
                      <a:pt x="1132" y="121"/>
                    </a:lnTo>
                    <a:lnTo>
                      <a:pt x="1132" y="121"/>
                    </a:lnTo>
                    <a:lnTo>
                      <a:pt x="1132" y="121"/>
                    </a:lnTo>
                    <a:lnTo>
                      <a:pt x="1132" y="121"/>
                    </a:lnTo>
                    <a:lnTo>
                      <a:pt x="1132" y="119"/>
                    </a:lnTo>
                    <a:lnTo>
                      <a:pt x="1134" y="119"/>
                    </a:lnTo>
                    <a:lnTo>
                      <a:pt x="1134" y="119"/>
                    </a:lnTo>
                    <a:lnTo>
                      <a:pt x="1134" y="119"/>
                    </a:lnTo>
                    <a:lnTo>
                      <a:pt x="1134" y="117"/>
                    </a:lnTo>
                    <a:lnTo>
                      <a:pt x="1136" y="117"/>
                    </a:lnTo>
                    <a:lnTo>
                      <a:pt x="1136" y="117"/>
                    </a:lnTo>
                    <a:lnTo>
                      <a:pt x="1136" y="117"/>
                    </a:lnTo>
                    <a:lnTo>
                      <a:pt x="1136" y="117"/>
                    </a:lnTo>
                    <a:lnTo>
                      <a:pt x="1136" y="117"/>
                    </a:lnTo>
                    <a:lnTo>
                      <a:pt x="1136" y="115"/>
                    </a:lnTo>
                    <a:lnTo>
                      <a:pt x="1138" y="115"/>
                    </a:lnTo>
                    <a:lnTo>
                      <a:pt x="1138" y="115"/>
                    </a:lnTo>
                    <a:lnTo>
                      <a:pt x="1138" y="114"/>
                    </a:lnTo>
                    <a:lnTo>
                      <a:pt x="1139" y="114"/>
                    </a:lnTo>
                    <a:lnTo>
                      <a:pt x="1139" y="114"/>
                    </a:lnTo>
                    <a:lnTo>
                      <a:pt x="1139" y="114"/>
                    </a:lnTo>
                    <a:lnTo>
                      <a:pt x="1139" y="114"/>
                    </a:lnTo>
                    <a:lnTo>
                      <a:pt x="1139" y="114"/>
                    </a:lnTo>
                    <a:lnTo>
                      <a:pt x="1141" y="112"/>
                    </a:lnTo>
                    <a:lnTo>
                      <a:pt x="1143" y="110"/>
                    </a:lnTo>
                    <a:lnTo>
                      <a:pt x="1143" y="110"/>
                    </a:lnTo>
                    <a:lnTo>
                      <a:pt x="1143" y="110"/>
                    </a:lnTo>
                    <a:lnTo>
                      <a:pt x="1145" y="110"/>
                    </a:lnTo>
                    <a:lnTo>
                      <a:pt x="1145" y="110"/>
                    </a:lnTo>
                    <a:lnTo>
                      <a:pt x="1145" y="110"/>
                    </a:lnTo>
                    <a:lnTo>
                      <a:pt x="1145" y="110"/>
                    </a:lnTo>
                    <a:lnTo>
                      <a:pt x="1145" y="110"/>
                    </a:lnTo>
                    <a:lnTo>
                      <a:pt x="1145" y="106"/>
                    </a:lnTo>
                    <a:lnTo>
                      <a:pt x="1145" y="106"/>
                    </a:lnTo>
                    <a:lnTo>
                      <a:pt x="1145" y="106"/>
                    </a:lnTo>
                    <a:lnTo>
                      <a:pt x="1145" y="106"/>
                    </a:lnTo>
                    <a:lnTo>
                      <a:pt x="1145" y="106"/>
                    </a:lnTo>
                    <a:lnTo>
                      <a:pt x="1145" y="105"/>
                    </a:lnTo>
                    <a:lnTo>
                      <a:pt x="1143" y="105"/>
                    </a:lnTo>
                    <a:lnTo>
                      <a:pt x="1143" y="103"/>
                    </a:lnTo>
                    <a:lnTo>
                      <a:pt x="1143" y="103"/>
                    </a:lnTo>
                    <a:lnTo>
                      <a:pt x="1143" y="103"/>
                    </a:lnTo>
                    <a:lnTo>
                      <a:pt x="1143" y="103"/>
                    </a:lnTo>
                    <a:lnTo>
                      <a:pt x="1143" y="103"/>
                    </a:lnTo>
                    <a:lnTo>
                      <a:pt x="1143" y="101"/>
                    </a:lnTo>
                    <a:lnTo>
                      <a:pt x="1143" y="101"/>
                    </a:lnTo>
                    <a:lnTo>
                      <a:pt x="1143" y="101"/>
                    </a:lnTo>
                    <a:lnTo>
                      <a:pt x="1143" y="101"/>
                    </a:lnTo>
                    <a:lnTo>
                      <a:pt x="1143" y="101"/>
                    </a:lnTo>
                    <a:lnTo>
                      <a:pt x="1143" y="101"/>
                    </a:lnTo>
                    <a:lnTo>
                      <a:pt x="1143" y="101"/>
                    </a:lnTo>
                    <a:lnTo>
                      <a:pt x="1145" y="99"/>
                    </a:lnTo>
                    <a:lnTo>
                      <a:pt x="1145" y="99"/>
                    </a:lnTo>
                    <a:lnTo>
                      <a:pt x="1147" y="99"/>
                    </a:lnTo>
                    <a:lnTo>
                      <a:pt x="1147" y="99"/>
                    </a:lnTo>
                    <a:lnTo>
                      <a:pt x="1147" y="99"/>
                    </a:lnTo>
                    <a:lnTo>
                      <a:pt x="1147" y="99"/>
                    </a:lnTo>
                    <a:lnTo>
                      <a:pt x="1147" y="99"/>
                    </a:lnTo>
                    <a:lnTo>
                      <a:pt x="1148" y="97"/>
                    </a:lnTo>
                    <a:lnTo>
                      <a:pt x="1148" y="97"/>
                    </a:lnTo>
                    <a:lnTo>
                      <a:pt x="1148" y="95"/>
                    </a:lnTo>
                    <a:lnTo>
                      <a:pt x="1150" y="92"/>
                    </a:lnTo>
                    <a:lnTo>
                      <a:pt x="1150" y="92"/>
                    </a:lnTo>
                    <a:lnTo>
                      <a:pt x="1150" y="92"/>
                    </a:lnTo>
                    <a:lnTo>
                      <a:pt x="1150" y="92"/>
                    </a:lnTo>
                    <a:lnTo>
                      <a:pt x="1150" y="92"/>
                    </a:lnTo>
                    <a:lnTo>
                      <a:pt x="1150" y="92"/>
                    </a:lnTo>
                    <a:lnTo>
                      <a:pt x="1150" y="92"/>
                    </a:lnTo>
                    <a:lnTo>
                      <a:pt x="1150" y="92"/>
                    </a:lnTo>
                    <a:lnTo>
                      <a:pt x="1150" y="90"/>
                    </a:lnTo>
                    <a:lnTo>
                      <a:pt x="1150" y="90"/>
                    </a:lnTo>
                    <a:lnTo>
                      <a:pt x="1150" y="88"/>
                    </a:lnTo>
                    <a:lnTo>
                      <a:pt x="1150" y="88"/>
                    </a:lnTo>
                    <a:lnTo>
                      <a:pt x="1150" y="88"/>
                    </a:lnTo>
                    <a:lnTo>
                      <a:pt x="1150" y="88"/>
                    </a:lnTo>
                    <a:lnTo>
                      <a:pt x="1150" y="88"/>
                    </a:lnTo>
                    <a:lnTo>
                      <a:pt x="1148" y="86"/>
                    </a:lnTo>
                    <a:lnTo>
                      <a:pt x="1148" y="86"/>
                    </a:lnTo>
                    <a:lnTo>
                      <a:pt x="1148" y="86"/>
                    </a:lnTo>
                    <a:lnTo>
                      <a:pt x="1148" y="85"/>
                    </a:lnTo>
                    <a:lnTo>
                      <a:pt x="1148" y="85"/>
                    </a:lnTo>
                    <a:lnTo>
                      <a:pt x="1148" y="85"/>
                    </a:lnTo>
                    <a:lnTo>
                      <a:pt x="1148" y="83"/>
                    </a:lnTo>
                    <a:lnTo>
                      <a:pt x="1148" y="83"/>
                    </a:lnTo>
                    <a:lnTo>
                      <a:pt x="1148" y="83"/>
                    </a:lnTo>
                    <a:lnTo>
                      <a:pt x="1148" y="81"/>
                    </a:lnTo>
                    <a:lnTo>
                      <a:pt x="1148" y="81"/>
                    </a:lnTo>
                    <a:lnTo>
                      <a:pt x="1147" y="81"/>
                    </a:lnTo>
                    <a:lnTo>
                      <a:pt x="1147" y="81"/>
                    </a:lnTo>
                    <a:lnTo>
                      <a:pt x="1147" y="81"/>
                    </a:lnTo>
                    <a:lnTo>
                      <a:pt x="1147" y="79"/>
                    </a:lnTo>
                    <a:lnTo>
                      <a:pt x="1147" y="79"/>
                    </a:lnTo>
                    <a:lnTo>
                      <a:pt x="1147" y="79"/>
                    </a:lnTo>
                    <a:lnTo>
                      <a:pt x="1147" y="79"/>
                    </a:lnTo>
                    <a:lnTo>
                      <a:pt x="1145" y="77"/>
                    </a:lnTo>
                    <a:lnTo>
                      <a:pt x="1145" y="77"/>
                    </a:lnTo>
                    <a:lnTo>
                      <a:pt x="1145" y="77"/>
                    </a:lnTo>
                    <a:lnTo>
                      <a:pt x="1145" y="77"/>
                    </a:lnTo>
                    <a:lnTo>
                      <a:pt x="1145" y="76"/>
                    </a:lnTo>
                    <a:lnTo>
                      <a:pt x="1145" y="74"/>
                    </a:lnTo>
                    <a:lnTo>
                      <a:pt x="1145" y="74"/>
                    </a:lnTo>
                    <a:lnTo>
                      <a:pt x="1145" y="74"/>
                    </a:lnTo>
                    <a:lnTo>
                      <a:pt x="1145" y="72"/>
                    </a:lnTo>
                    <a:lnTo>
                      <a:pt x="1145" y="72"/>
                    </a:lnTo>
                    <a:lnTo>
                      <a:pt x="1145" y="72"/>
                    </a:lnTo>
                    <a:lnTo>
                      <a:pt x="1147" y="70"/>
                    </a:lnTo>
                    <a:lnTo>
                      <a:pt x="1147" y="70"/>
                    </a:lnTo>
                    <a:lnTo>
                      <a:pt x="1147" y="70"/>
                    </a:lnTo>
                    <a:lnTo>
                      <a:pt x="1147" y="70"/>
                    </a:lnTo>
                    <a:lnTo>
                      <a:pt x="1147" y="70"/>
                    </a:lnTo>
                    <a:lnTo>
                      <a:pt x="1147" y="70"/>
                    </a:lnTo>
                    <a:lnTo>
                      <a:pt x="1147" y="70"/>
                    </a:lnTo>
                    <a:lnTo>
                      <a:pt x="1147" y="70"/>
                    </a:lnTo>
                    <a:lnTo>
                      <a:pt x="1148" y="70"/>
                    </a:lnTo>
                    <a:lnTo>
                      <a:pt x="1148" y="70"/>
                    </a:lnTo>
                    <a:lnTo>
                      <a:pt x="1148" y="70"/>
                    </a:lnTo>
                    <a:lnTo>
                      <a:pt x="1148" y="68"/>
                    </a:lnTo>
                    <a:lnTo>
                      <a:pt x="1150" y="68"/>
                    </a:lnTo>
                    <a:lnTo>
                      <a:pt x="1150" y="68"/>
                    </a:lnTo>
                    <a:lnTo>
                      <a:pt x="1150" y="68"/>
                    </a:lnTo>
                    <a:lnTo>
                      <a:pt x="1150" y="67"/>
                    </a:lnTo>
                    <a:lnTo>
                      <a:pt x="1152" y="67"/>
                    </a:lnTo>
                    <a:lnTo>
                      <a:pt x="1152" y="67"/>
                    </a:lnTo>
                    <a:lnTo>
                      <a:pt x="1152" y="65"/>
                    </a:lnTo>
                    <a:lnTo>
                      <a:pt x="1152" y="65"/>
                    </a:lnTo>
                    <a:lnTo>
                      <a:pt x="1154" y="65"/>
                    </a:lnTo>
                    <a:lnTo>
                      <a:pt x="1154" y="65"/>
                    </a:lnTo>
                    <a:lnTo>
                      <a:pt x="1154" y="65"/>
                    </a:lnTo>
                    <a:lnTo>
                      <a:pt x="1156" y="63"/>
                    </a:lnTo>
                    <a:lnTo>
                      <a:pt x="1158" y="63"/>
                    </a:lnTo>
                    <a:lnTo>
                      <a:pt x="1158" y="63"/>
                    </a:lnTo>
                    <a:lnTo>
                      <a:pt x="1158" y="61"/>
                    </a:lnTo>
                    <a:lnTo>
                      <a:pt x="1158" y="61"/>
                    </a:lnTo>
                    <a:lnTo>
                      <a:pt x="1158" y="61"/>
                    </a:lnTo>
                    <a:lnTo>
                      <a:pt x="1158" y="61"/>
                    </a:lnTo>
                    <a:lnTo>
                      <a:pt x="1159" y="61"/>
                    </a:lnTo>
                    <a:lnTo>
                      <a:pt x="1161" y="61"/>
                    </a:lnTo>
                    <a:lnTo>
                      <a:pt x="1161" y="61"/>
                    </a:lnTo>
                    <a:lnTo>
                      <a:pt x="1161" y="61"/>
                    </a:lnTo>
                    <a:lnTo>
                      <a:pt x="1163" y="61"/>
                    </a:lnTo>
                    <a:lnTo>
                      <a:pt x="1165" y="61"/>
                    </a:lnTo>
                    <a:lnTo>
                      <a:pt x="1165" y="61"/>
                    </a:lnTo>
                    <a:lnTo>
                      <a:pt x="1165" y="61"/>
                    </a:lnTo>
                    <a:lnTo>
                      <a:pt x="1167" y="61"/>
                    </a:lnTo>
                    <a:lnTo>
                      <a:pt x="1167" y="59"/>
                    </a:lnTo>
                    <a:lnTo>
                      <a:pt x="1168" y="59"/>
                    </a:lnTo>
                    <a:lnTo>
                      <a:pt x="1170" y="59"/>
                    </a:lnTo>
                    <a:lnTo>
                      <a:pt x="1170" y="58"/>
                    </a:lnTo>
                    <a:lnTo>
                      <a:pt x="1170" y="58"/>
                    </a:lnTo>
                    <a:lnTo>
                      <a:pt x="1170" y="56"/>
                    </a:lnTo>
                    <a:lnTo>
                      <a:pt x="1170" y="56"/>
                    </a:lnTo>
                    <a:lnTo>
                      <a:pt x="1170" y="56"/>
                    </a:lnTo>
                    <a:lnTo>
                      <a:pt x="1170" y="54"/>
                    </a:lnTo>
                    <a:lnTo>
                      <a:pt x="1170" y="54"/>
                    </a:lnTo>
                    <a:lnTo>
                      <a:pt x="1168" y="52"/>
                    </a:lnTo>
                    <a:lnTo>
                      <a:pt x="1168" y="52"/>
                    </a:lnTo>
                    <a:lnTo>
                      <a:pt x="1168" y="52"/>
                    </a:lnTo>
                    <a:lnTo>
                      <a:pt x="1170" y="50"/>
                    </a:lnTo>
                    <a:lnTo>
                      <a:pt x="1170" y="50"/>
                    </a:lnTo>
                    <a:lnTo>
                      <a:pt x="1170" y="50"/>
                    </a:lnTo>
                    <a:lnTo>
                      <a:pt x="1172" y="50"/>
                    </a:lnTo>
                    <a:lnTo>
                      <a:pt x="1172" y="50"/>
                    </a:lnTo>
                    <a:lnTo>
                      <a:pt x="1172" y="48"/>
                    </a:lnTo>
                    <a:lnTo>
                      <a:pt x="1170" y="47"/>
                    </a:lnTo>
                    <a:lnTo>
                      <a:pt x="1170" y="47"/>
                    </a:lnTo>
                    <a:lnTo>
                      <a:pt x="1170" y="47"/>
                    </a:lnTo>
                    <a:lnTo>
                      <a:pt x="1170" y="47"/>
                    </a:lnTo>
                    <a:lnTo>
                      <a:pt x="1170" y="47"/>
                    </a:lnTo>
                    <a:lnTo>
                      <a:pt x="1170" y="45"/>
                    </a:lnTo>
                    <a:lnTo>
                      <a:pt x="1172" y="45"/>
                    </a:lnTo>
                    <a:lnTo>
                      <a:pt x="1172" y="43"/>
                    </a:lnTo>
                    <a:lnTo>
                      <a:pt x="1172" y="43"/>
                    </a:lnTo>
                    <a:lnTo>
                      <a:pt x="1174" y="43"/>
                    </a:lnTo>
                    <a:lnTo>
                      <a:pt x="1174" y="43"/>
                    </a:lnTo>
                    <a:lnTo>
                      <a:pt x="1174" y="41"/>
                    </a:lnTo>
                    <a:lnTo>
                      <a:pt x="1174" y="41"/>
                    </a:lnTo>
                    <a:lnTo>
                      <a:pt x="1174" y="41"/>
                    </a:lnTo>
                    <a:lnTo>
                      <a:pt x="1176" y="41"/>
                    </a:lnTo>
                    <a:lnTo>
                      <a:pt x="1176" y="41"/>
                    </a:lnTo>
                    <a:lnTo>
                      <a:pt x="1176" y="41"/>
                    </a:lnTo>
                    <a:lnTo>
                      <a:pt x="1177" y="41"/>
                    </a:lnTo>
                    <a:lnTo>
                      <a:pt x="1177" y="41"/>
                    </a:lnTo>
                    <a:lnTo>
                      <a:pt x="1179" y="41"/>
                    </a:lnTo>
                    <a:lnTo>
                      <a:pt x="1179" y="41"/>
                    </a:lnTo>
                    <a:lnTo>
                      <a:pt x="1181" y="39"/>
                    </a:lnTo>
                    <a:lnTo>
                      <a:pt x="1181" y="39"/>
                    </a:lnTo>
                    <a:lnTo>
                      <a:pt x="1181" y="39"/>
                    </a:lnTo>
                    <a:lnTo>
                      <a:pt x="1181" y="39"/>
                    </a:lnTo>
                    <a:lnTo>
                      <a:pt x="1183" y="39"/>
                    </a:lnTo>
                    <a:lnTo>
                      <a:pt x="1183" y="39"/>
                    </a:lnTo>
                    <a:lnTo>
                      <a:pt x="1185" y="39"/>
                    </a:lnTo>
                    <a:lnTo>
                      <a:pt x="1185" y="39"/>
                    </a:lnTo>
                    <a:lnTo>
                      <a:pt x="1186" y="38"/>
                    </a:lnTo>
                    <a:lnTo>
                      <a:pt x="1186" y="36"/>
                    </a:lnTo>
                    <a:lnTo>
                      <a:pt x="1186" y="36"/>
                    </a:lnTo>
                    <a:lnTo>
                      <a:pt x="1188" y="34"/>
                    </a:lnTo>
                    <a:lnTo>
                      <a:pt x="1188" y="34"/>
                    </a:lnTo>
                    <a:lnTo>
                      <a:pt x="1188" y="34"/>
                    </a:lnTo>
                    <a:lnTo>
                      <a:pt x="1188" y="34"/>
                    </a:lnTo>
                    <a:lnTo>
                      <a:pt x="1190" y="32"/>
                    </a:lnTo>
                    <a:lnTo>
                      <a:pt x="1192" y="32"/>
                    </a:lnTo>
                    <a:lnTo>
                      <a:pt x="1192" y="30"/>
                    </a:lnTo>
                    <a:lnTo>
                      <a:pt x="1194" y="30"/>
                    </a:lnTo>
                    <a:lnTo>
                      <a:pt x="1194" y="29"/>
                    </a:lnTo>
                    <a:lnTo>
                      <a:pt x="1194" y="29"/>
                    </a:lnTo>
                    <a:lnTo>
                      <a:pt x="1194" y="27"/>
                    </a:lnTo>
                    <a:lnTo>
                      <a:pt x="1194" y="27"/>
                    </a:lnTo>
                    <a:lnTo>
                      <a:pt x="1194" y="27"/>
                    </a:lnTo>
                    <a:lnTo>
                      <a:pt x="1194" y="27"/>
                    </a:lnTo>
                    <a:lnTo>
                      <a:pt x="1194" y="25"/>
                    </a:lnTo>
                    <a:lnTo>
                      <a:pt x="1195" y="25"/>
                    </a:lnTo>
                    <a:lnTo>
                      <a:pt x="1195" y="25"/>
                    </a:lnTo>
                    <a:lnTo>
                      <a:pt x="1195" y="23"/>
                    </a:lnTo>
                    <a:lnTo>
                      <a:pt x="1194" y="23"/>
                    </a:lnTo>
                    <a:lnTo>
                      <a:pt x="1194" y="23"/>
                    </a:lnTo>
                    <a:lnTo>
                      <a:pt x="1194" y="21"/>
                    </a:lnTo>
                    <a:lnTo>
                      <a:pt x="1194" y="21"/>
                    </a:lnTo>
                    <a:lnTo>
                      <a:pt x="1194" y="21"/>
                    </a:lnTo>
                    <a:lnTo>
                      <a:pt x="1194" y="21"/>
                    </a:lnTo>
                    <a:lnTo>
                      <a:pt x="1194" y="21"/>
                    </a:lnTo>
                    <a:lnTo>
                      <a:pt x="1194" y="20"/>
                    </a:lnTo>
                    <a:lnTo>
                      <a:pt x="1194" y="20"/>
                    </a:lnTo>
                    <a:lnTo>
                      <a:pt x="1194" y="20"/>
                    </a:lnTo>
                    <a:lnTo>
                      <a:pt x="1194" y="20"/>
                    </a:lnTo>
                    <a:lnTo>
                      <a:pt x="1194" y="18"/>
                    </a:lnTo>
                    <a:lnTo>
                      <a:pt x="1194" y="16"/>
                    </a:lnTo>
                    <a:lnTo>
                      <a:pt x="1194" y="14"/>
                    </a:lnTo>
                    <a:lnTo>
                      <a:pt x="1194" y="14"/>
                    </a:lnTo>
                    <a:lnTo>
                      <a:pt x="1194" y="14"/>
                    </a:lnTo>
                    <a:lnTo>
                      <a:pt x="1194" y="14"/>
                    </a:lnTo>
                    <a:lnTo>
                      <a:pt x="1194" y="14"/>
                    </a:lnTo>
                    <a:lnTo>
                      <a:pt x="1195" y="12"/>
                    </a:lnTo>
                    <a:lnTo>
                      <a:pt x="1195" y="12"/>
                    </a:lnTo>
                    <a:lnTo>
                      <a:pt x="1197" y="12"/>
                    </a:lnTo>
                    <a:lnTo>
                      <a:pt x="1197" y="12"/>
                    </a:lnTo>
                    <a:lnTo>
                      <a:pt x="1199" y="12"/>
                    </a:lnTo>
                    <a:lnTo>
                      <a:pt x="1199" y="12"/>
                    </a:lnTo>
                    <a:lnTo>
                      <a:pt x="1201" y="10"/>
                    </a:lnTo>
                    <a:lnTo>
                      <a:pt x="1201" y="10"/>
                    </a:lnTo>
                    <a:lnTo>
                      <a:pt x="1205" y="10"/>
                    </a:lnTo>
                    <a:lnTo>
                      <a:pt x="1205" y="10"/>
                    </a:lnTo>
                    <a:lnTo>
                      <a:pt x="1206" y="10"/>
                    </a:lnTo>
                    <a:lnTo>
                      <a:pt x="1206" y="10"/>
                    </a:lnTo>
                    <a:lnTo>
                      <a:pt x="1206" y="9"/>
                    </a:lnTo>
                    <a:lnTo>
                      <a:pt x="1208" y="9"/>
                    </a:lnTo>
                    <a:lnTo>
                      <a:pt x="1210" y="9"/>
                    </a:lnTo>
                    <a:lnTo>
                      <a:pt x="1210" y="9"/>
                    </a:lnTo>
                    <a:lnTo>
                      <a:pt x="1210" y="9"/>
                    </a:lnTo>
                    <a:lnTo>
                      <a:pt x="1212" y="7"/>
                    </a:lnTo>
                    <a:lnTo>
                      <a:pt x="1212" y="7"/>
                    </a:lnTo>
                    <a:lnTo>
                      <a:pt x="1212" y="7"/>
                    </a:lnTo>
                    <a:lnTo>
                      <a:pt x="1214" y="5"/>
                    </a:lnTo>
                    <a:lnTo>
                      <a:pt x="1214" y="3"/>
                    </a:lnTo>
                    <a:lnTo>
                      <a:pt x="1214" y="3"/>
                    </a:lnTo>
                    <a:lnTo>
                      <a:pt x="1214" y="3"/>
                    </a:lnTo>
                    <a:lnTo>
                      <a:pt x="1214" y="1"/>
                    </a:lnTo>
                    <a:lnTo>
                      <a:pt x="1214" y="1"/>
                    </a:lnTo>
                    <a:lnTo>
                      <a:pt x="1214" y="0"/>
                    </a:lnTo>
                    <a:lnTo>
                      <a:pt x="1214" y="0"/>
                    </a:lnTo>
                    <a:lnTo>
                      <a:pt x="1215" y="0"/>
                    </a:lnTo>
                    <a:lnTo>
                      <a:pt x="1215" y="0"/>
                    </a:lnTo>
                    <a:lnTo>
                      <a:pt x="1215" y="0"/>
                    </a:lnTo>
                    <a:lnTo>
                      <a:pt x="1217" y="0"/>
                    </a:lnTo>
                    <a:lnTo>
                      <a:pt x="1217" y="0"/>
                    </a:lnTo>
                    <a:lnTo>
                      <a:pt x="1219" y="1"/>
                    </a:lnTo>
                    <a:lnTo>
                      <a:pt x="1219" y="1"/>
                    </a:lnTo>
                    <a:lnTo>
                      <a:pt x="1219" y="1"/>
                    </a:lnTo>
                    <a:lnTo>
                      <a:pt x="1219" y="1"/>
                    </a:lnTo>
                    <a:lnTo>
                      <a:pt x="1219" y="1"/>
                    </a:lnTo>
                    <a:lnTo>
                      <a:pt x="1221" y="1"/>
                    </a:lnTo>
                    <a:lnTo>
                      <a:pt x="1221" y="1"/>
                    </a:lnTo>
                    <a:lnTo>
                      <a:pt x="1223" y="1"/>
                    </a:lnTo>
                    <a:lnTo>
                      <a:pt x="1223" y="1"/>
                    </a:lnTo>
                    <a:lnTo>
                      <a:pt x="1226" y="1"/>
                    </a:lnTo>
                    <a:lnTo>
                      <a:pt x="1226" y="1"/>
                    </a:lnTo>
                    <a:lnTo>
                      <a:pt x="1228" y="1"/>
                    </a:lnTo>
                    <a:lnTo>
                      <a:pt x="1228" y="1"/>
                    </a:lnTo>
                    <a:lnTo>
                      <a:pt x="1230" y="1"/>
                    </a:lnTo>
                    <a:lnTo>
                      <a:pt x="1230" y="1"/>
                    </a:lnTo>
                    <a:lnTo>
                      <a:pt x="1232" y="1"/>
                    </a:lnTo>
                    <a:lnTo>
                      <a:pt x="1233" y="1"/>
                    </a:lnTo>
                    <a:lnTo>
                      <a:pt x="1233" y="3"/>
                    </a:lnTo>
                    <a:lnTo>
                      <a:pt x="1233" y="3"/>
                    </a:lnTo>
                    <a:lnTo>
                      <a:pt x="1233" y="3"/>
                    </a:lnTo>
                    <a:lnTo>
                      <a:pt x="1233" y="3"/>
                    </a:lnTo>
                    <a:lnTo>
                      <a:pt x="1235" y="3"/>
                    </a:lnTo>
                    <a:lnTo>
                      <a:pt x="1235" y="5"/>
                    </a:lnTo>
                    <a:lnTo>
                      <a:pt x="1237" y="5"/>
                    </a:lnTo>
                    <a:lnTo>
                      <a:pt x="1237" y="5"/>
                    </a:lnTo>
                    <a:lnTo>
                      <a:pt x="1239" y="5"/>
                    </a:lnTo>
                    <a:lnTo>
                      <a:pt x="1239" y="7"/>
                    </a:lnTo>
                    <a:lnTo>
                      <a:pt x="1243" y="7"/>
                    </a:lnTo>
                    <a:lnTo>
                      <a:pt x="1243" y="7"/>
                    </a:lnTo>
                    <a:lnTo>
                      <a:pt x="1243" y="7"/>
                    </a:lnTo>
                    <a:lnTo>
                      <a:pt x="1244" y="7"/>
                    </a:lnTo>
                    <a:lnTo>
                      <a:pt x="1244" y="7"/>
                    </a:lnTo>
                    <a:lnTo>
                      <a:pt x="1246" y="7"/>
                    </a:lnTo>
                    <a:lnTo>
                      <a:pt x="1248" y="7"/>
                    </a:lnTo>
                    <a:lnTo>
                      <a:pt x="1248" y="7"/>
                    </a:lnTo>
                    <a:lnTo>
                      <a:pt x="1248" y="7"/>
                    </a:lnTo>
                    <a:lnTo>
                      <a:pt x="1248" y="7"/>
                    </a:lnTo>
                    <a:lnTo>
                      <a:pt x="1250" y="7"/>
                    </a:lnTo>
                    <a:lnTo>
                      <a:pt x="1253" y="7"/>
                    </a:lnTo>
                    <a:lnTo>
                      <a:pt x="1253" y="7"/>
                    </a:lnTo>
                    <a:lnTo>
                      <a:pt x="1255" y="7"/>
                    </a:lnTo>
                    <a:lnTo>
                      <a:pt x="1255" y="7"/>
                    </a:lnTo>
                    <a:lnTo>
                      <a:pt x="1255" y="7"/>
                    </a:lnTo>
                    <a:lnTo>
                      <a:pt x="1255" y="7"/>
                    </a:lnTo>
                    <a:lnTo>
                      <a:pt x="1257" y="7"/>
                    </a:lnTo>
                    <a:lnTo>
                      <a:pt x="1257" y="5"/>
                    </a:lnTo>
                    <a:lnTo>
                      <a:pt x="1259" y="5"/>
                    </a:lnTo>
                    <a:lnTo>
                      <a:pt x="1259" y="5"/>
                    </a:lnTo>
                    <a:lnTo>
                      <a:pt x="1261" y="5"/>
                    </a:lnTo>
                    <a:lnTo>
                      <a:pt x="1261" y="5"/>
                    </a:lnTo>
                    <a:lnTo>
                      <a:pt x="1262" y="5"/>
                    </a:lnTo>
                    <a:lnTo>
                      <a:pt x="1264" y="5"/>
                    </a:lnTo>
                    <a:lnTo>
                      <a:pt x="1264" y="5"/>
                    </a:lnTo>
                    <a:lnTo>
                      <a:pt x="1264" y="5"/>
                    </a:lnTo>
                    <a:lnTo>
                      <a:pt x="1266" y="7"/>
                    </a:lnTo>
                    <a:lnTo>
                      <a:pt x="1266" y="7"/>
                    </a:lnTo>
                    <a:lnTo>
                      <a:pt x="1266" y="7"/>
                    </a:lnTo>
                    <a:lnTo>
                      <a:pt x="1266" y="7"/>
                    </a:lnTo>
                    <a:lnTo>
                      <a:pt x="1270" y="7"/>
                    </a:lnTo>
                    <a:lnTo>
                      <a:pt x="1270" y="7"/>
                    </a:lnTo>
                    <a:lnTo>
                      <a:pt x="1270" y="7"/>
                    </a:lnTo>
                    <a:lnTo>
                      <a:pt x="1270" y="7"/>
                    </a:lnTo>
                    <a:lnTo>
                      <a:pt x="1270" y="7"/>
                    </a:lnTo>
                    <a:lnTo>
                      <a:pt x="1271" y="7"/>
                    </a:lnTo>
                    <a:lnTo>
                      <a:pt x="1273" y="7"/>
                    </a:lnTo>
                    <a:lnTo>
                      <a:pt x="1273" y="9"/>
                    </a:lnTo>
                    <a:lnTo>
                      <a:pt x="1275" y="9"/>
                    </a:lnTo>
                    <a:lnTo>
                      <a:pt x="1277" y="10"/>
                    </a:lnTo>
                    <a:lnTo>
                      <a:pt x="1277" y="10"/>
                    </a:lnTo>
                    <a:lnTo>
                      <a:pt x="1279" y="10"/>
                    </a:lnTo>
                    <a:lnTo>
                      <a:pt x="1279" y="10"/>
                    </a:lnTo>
                    <a:lnTo>
                      <a:pt x="1280" y="10"/>
                    </a:lnTo>
                    <a:lnTo>
                      <a:pt x="1280" y="12"/>
                    </a:lnTo>
                    <a:lnTo>
                      <a:pt x="1282" y="12"/>
                    </a:lnTo>
                    <a:lnTo>
                      <a:pt x="1282" y="12"/>
                    </a:lnTo>
                    <a:lnTo>
                      <a:pt x="1284" y="12"/>
                    </a:lnTo>
                    <a:lnTo>
                      <a:pt x="1284" y="10"/>
                    </a:lnTo>
                    <a:lnTo>
                      <a:pt x="1286" y="10"/>
                    </a:lnTo>
                    <a:lnTo>
                      <a:pt x="1288" y="10"/>
                    </a:lnTo>
                    <a:lnTo>
                      <a:pt x="1295" y="10"/>
                    </a:lnTo>
                    <a:lnTo>
                      <a:pt x="1297" y="10"/>
                    </a:lnTo>
                    <a:lnTo>
                      <a:pt x="1297" y="10"/>
                    </a:lnTo>
                    <a:lnTo>
                      <a:pt x="1299" y="10"/>
                    </a:lnTo>
                    <a:lnTo>
                      <a:pt x="1299" y="10"/>
                    </a:lnTo>
                    <a:lnTo>
                      <a:pt x="1299" y="10"/>
                    </a:lnTo>
                    <a:lnTo>
                      <a:pt x="1300" y="10"/>
                    </a:lnTo>
                    <a:lnTo>
                      <a:pt x="1302" y="10"/>
                    </a:lnTo>
                    <a:lnTo>
                      <a:pt x="1302" y="10"/>
                    </a:lnTo>
                    <a:lnTo>
                      <a:pt x="1304" y="9"/>
                    </a:lnTo>
                    <a:lnTo>
                      <a:pt x="1304" y="9"/>
                    </a:lnTo>
                    <a:lnTo>
                      <a:pt x="1306" y="9"/>
                    </a:lnTo>
                    <a:lnTo>
                      <a:pt x="1308" y="10"/>
                    </a:lnTo>
                    <a:lnTo>
                      <a:pt x="1311" y="10"/>
                    </a:lnTo>
                    <a:lnTo>
                      <a:pt x="1313" y="10"/>
                    </a:lnTo>
                    <a:lnTo>
                      <a:pt x="1313" y="10"/>
                    </a:lnTo>
                    <a:lnTo>
                      <a:pt x="1313" y="10"/>
                    </a:lnTo>
                    <a:lnTo>
                      <a:pt x="1315" y="12"/>
                    </a:lnTo>
                    <a:lnTo>
                      <a:pt x="1315" y="12"/>
                    </a:lnTo>
                    <a:lnTo>
                      <a:pt x="1315" y="12"/>
                    </a:lnTo>
                    <a:lnTo>
                      <a:pt x="1315" y="12"/>
                    </a:lnTo>
                    <a:lnTo>
                      <a:pt x="1315" y="12"/>
                    </a:lnTo>
                    <a:lnTo>
                      <a:pt x="1313" y="14"/>
                    </a:lnTo>
                    <a:lnTo>
                      <a:pt x="1313" y="14"/>
                    </a:lnTo>
                    <a:lnTo>
                      <a:pt x="1313" y="14"/>
                    </a:lnTo>
                    <a:lnTo>
                      <a:pt x="1313" y="14"/>
                    </a:lnTo>
                    <a:lnTo>
                      <a:pt x="1313" y="14"/>
                    </a:lnTo>
                    <a:lnTo>
                      <a:pt x="1315" y="16"/>
                    </a:lnTo>
                    <a:lnTo>
                      <a:pt x="1315" y="16"/>
                    </a:lnTo>
                    <a:lnTo>
                      <a:pt x="1315" y="18"/>
                    </a:lnTo>
                    <a:lnTo>
                      <a:pt x="1317" y="20"/>
                    </a:lnTo>
                    <a:lnTo>
                      <a:pt x="1317" y="20"/>
                    </a:lnTo>
                    <a:lnTo>
                      <a:pt x="1317" y="21"/>
                    </a:lnTo>
                    <a:lnTo>
                      <a:pt x="1317" y="21"/>
                    </a:lnTo>
                    <a:lnTo>
                      <a:pt x="1318" y="21"/>
                    </a:lnTo>
                    <a:lnTo>
                      <a:pt x="1320" y="23"/>
                    </a:lnTo>
                    <a:lnTo>
                      <a:pt x="1320" y="23"/>
                    </a:lnTo>
                    <a:lnTo>
                      <a:pt x="1322" y="25"/>
                    </a:lnTo>
                    <a:lnTo>
                      <a:pt x="1324" y="27"/>
                    </a:lnTo>
                    <a:lnTo>
                      <a:pt x="1324" y="27"/>
                    </a:lnTo>
                    <a:lnTo>
                      <a:pt x="1324" y="27"/>
                    </a:lnTo>
                    <a:lnTo>
                      <a:pt x="1324" y="27"/>
                    </a:lnTo>
                    <a:lnTo>
                      <a:pt x="1326" y="29"/>
                    </a:lnTo>
                    <a:lnTo>
                      <a:pt x="1328" y="30"/>
                    </a:lnTo>
                    <a:lnTo>
                      <a:pt x="1328" y="30"/>
                    </a:lnTo>
                    <a:lnTo>
                      <a:pt x="1328" y="30"/>
                    </a:lnTo>
                    <a:lnTo>
                      <a:pt x="1329" y="32"/>
                    </a:lnTo>
                    <a:lnTo>
                      <a:pt x="1331" y="30"/>
                    </a:lnTo>
                    <a:lnTo>
                      <a:pt x="1333" y="32"/>
                    </a:lnTo>
                    <a:lnTo>
                      <a:pt x="1333" y="32"/>
                    </a:lnTo>
                    <a:lnTo>
                      <a:pt x="1335" y="32"/>
                    </a:lnTo>
                    <a:lnTo>
                      <a:pt x="1335" y="32"/>
                    </a:lnTo>
                    <a:lnTo>
                      <a:pt x="1335" y="32"/>
                    </a:lnTo>
                    <a:lnTo>
                      <a:pt x="1337" y="34"/>
                    </a:lnTo>
                    <a:lnTo>
                      <a:pt x="1337" y="34"/>
                    </a:lnTo>
                    <a:lnTo>
                      <a:pt x="1337" y="36"/>
                    </a:lnTo>
                    <a:lnTo>
                      <a:pt x="1337" y="36"/>
                    </a:lnTo>
                    <a:lnTo>
                      <a:pt x="1338" y="36"/>
                    </a:lnTo>
                    <a:lnTo>
                      <a:pt x="1338" y="36"/>
                    </a:lnTo>
                    <a:lnTo>
                      <a:pt x="1338" y="36"/>
                    </a:lnTo>
                    <a:lnTo>
                      <a:pt x="1340" y="38"/>
                    </a:lnTo>
                    <a:lnTo>
                      <a:pt x="1340" y="38"/>
                    </a:lnTo>
                    <a:lnTo>
                      <a:pt x="1340" y="38"/>
                    </a:lnTo>
                    <a:lnTo>
                      <a:pt x="1342" y="39"/>
                    </a:lnTo>
                    <a:lnTo>
                      <a:pt x="1342" y="39"/>
                    </a:lnTo>
                    <a:lnTo>
                      <a:pt x="1344" y="41"/>
                    </a:lnTo>
                    <a:lnTo>
                      <a:pt x="1346" y="41"/>
                    </a:lnTo>
                    <a:lnTo>
                      <a:pt x="1346" y="43"/>
                    </a:lnTo>
                    <a:lnTo>
                      <a:pt x="1347" y="43"/>
                    </a:lnTo>
                    <a:lnTo>
                      <a:pt x="1347" y="43"/>
                    </a:lnTo>
                    <a:lnTo>
                      <a:pt x="1349" y="43"/>
                    </a:lnTo>
                    <a:lnTo>
                      <a:pt x="1351" y="45"/>
                    </a:lnTo>
                    <a:lnTo>
                      <a:pt x="1355" y="45"/>
                    </a:lnTo>
                    <a:lnTo>
                      <a:pt x="1355" y="45"/>
                    </a:lnTo>
                    <a:lnTo>
                      <a:pt x="1355" y="45"/>
                    </a:lnTo>
                    <a:lnTo>
                      <a:pt x="1356" y="43"/>
                    </a:lnTo>
                    <a:lnTo>
                      <a:pt x="1356" y="43"/>
                    </a:lnTo>
                    <a:lnTo>
                      <a:pt x="1356" y="43"/>
                    </a:lnTo>
                    <a:lnTo>
                      <a:pt x="1358" y="43"/>
                    </a:lnTo>
                    <a:lnTo>
                      <a:pt x="1358" y="43"/>
                    </a:lnTo>
                    <a:lnTo>
                      <a:pt x="1358" y="41"/>
                    </a:lnTo>
                    <a:lnTo>
                      <a:pt x="1360" y="41"/>
                    </a:lnTo>
                    <a:lnTo>
                      <a:pt x="1360" y="41"/>
                    </a:lnTo>
                    <a:lnTo>
                      <a:pt x="1360" y="41"/>
                    </a:lnTo>
                    <a:lnTo>
                      <a:pt x="1362" y="41"/>
                    </a:lnTo>
                    <a:lnTo>
                      <a:pt x="1364" y="41"/>
                    </a:lnTo>
                    <a:lnTo>
                      <a:pt x="1364" y="41"/>
                    </a:lnTo>
                    <a:lnTo>
                      <a:pt x="1364" y="41"/>
                    </a:lnTo>
                    <a:lnTo>
                      <a:pt x="1366" y="41"/>
                    </a:lnTo>
                    <a:lnTo>
                      <a:pt x="1366" y="41"/>
                    </a:lnTo>
                    <a:lnTo>
                      <a:pt x="1367" y="43"/>
                    </a:lnTo>
                    <a:lnTo>
                      <a:pt x="1369" y="43"/>
                    </a:lnTo>
                    <a:lnTo>
                      <a:pt x="1371" y="43"/>
                    </a:lnTo>
                    <a:lnTo>
                      <a:pt x="1371" y="43"/>
                    </a:lnTo>
                    <a:lnTo>
                      <a:pt x="1371" y="43"/>
                    </a:lnTo>
                    <a:lnTo>
                      <a:pt x="1371" y="43"/>
                    </a:lnTo>
                    <a:lnTo>
                      <a:pt x="1371" y="45"/>
                    </a:lnTo>
                    <a:lnTo>
                      <a:pt x="1373" y="45"/>
                    </a:lnTo>
                    <a:lnTo>
                      <a:pt x="1373" y="45"/>
                    </a:lnTo>
                    <a:lnTo>
                      <a:pt x="1373" y="47"/>
                    </a:lnTo>
                    <a:lnTo>
                      <a:pt x="1373" y="48"/>
                    </a:lnTo>
                    <a:lnTo>
                      <a:pt x="1373" y="48"/>
                    </a:lnTo>
                    <a:lnTo>
                      <a:pt x="1373" y="48"/>
                    </a:lnTo>
                    <a:lnTo>
                      <a:pt x="1373" y="50"/>
                    </a:lnTo>
                    <a:lnTo>
                      <a:pt x="1373" y="50"/>
                    </a:lnTo>
                    <a:lnTo>
                      <a:pt x="1375" y="52"/>
                    </a:lnTo>
                    <a:lnTo>
                      <a:pt x="1375" y="52"/>
                    </a:lnTo>
                    <a:lnTo>
                      <a:pt x="1375" y="52"/>
                    </a:lnTo>
                    <a:lnTo>
                      <a:pt x="1376" y="54"/>
                    </a:lnTo>
                    <a:lnTo>
                      <a:pt x="1376" y="54"/>
                    </a:lnTo>
                    <a:lnTo>
                      <a:pt x="1376" y="54"/>
                    </a:lnTo>
                    <a:lnTo>
                      <a:pt x="1378" y="58"/>
                    </a:lnTo>
                    <a:lnTo>
                      <a:pt x="1378" y="58"/>
                    </a:lnTo>
                    <a:lnTo>
                      <a:pt x="1380" y="59"/>
                    </a:lnTo>
                    <a:lnTo>
                      <a:pt x="1380" y="59"/>
                    </a:lnTo>
                    <a:lnTo>
                      <a:pt x="1380" y="61"/>
                    </a:lnTo>
                    <a:lnTo>
                      <a:pt x="1380" y="61"/>
                    </a:lnTo>
                    <a:lnTo>
                      <a:pt x="1380" y="61"/>
                    </a:lnTo>
                    <a:lnTo>
                      <a:pt x="1380" y="63"/>
                    </a:lnTo>
                    <a:lnTo>
                      <a:pt x="1380" y="63"/>
                    </a:lnTo>
                    <a:lnTo>
                      <a:pt x="1380" y="63"/>
                    </a:lnTo>
                    <a:lnTo>
                      <a:pt x="1380" y="65"/>
                    </a:lnTo>
                    <a:lnTo>
                      <a:pt x="1380" y="65"/>
                    </a:lnTo>
                    <a:lnTo>
                      <a:pt x="1382" y="67"/>
                    </a:lnTo>
                    <a:lnTo>
                      <a:pt x="1382" y="67"/>
                    </a:lnTo>
                    <a:lnTo>
                      <a:pt x="1382" y="67"/>
                    </a:lnTo>
                    <a:lnTo>
                      <a:pt x="1382" y="68"/>
                    </a:lnTo>
                    <a:lnTo>
                      <a:pt x="1382" y="68"/>
                    </a:lnTo>
                    <a:lnTo>
                      <a:pt x="1380" y="68"/>
                    </a:lnTo>
                    <a:lnTo>
                      <a:pt x="1380" y="68"/>
                    </a:lnTo>
                    <a:lnTo>
                      <a:pt x="1380" y="68"/>
                    </a:lnTo>
                    <a:lnTo>
                      <a:pt x="1380" y="70"/>
                    </a:lnTo>
                    <a:lnTo>
                      <a:pt x="1380" y="70"/>
                    </a:lnTo>
                    <a:lnTo>
                      <a:pt x="1380" y="70"/>
                    </a:lnTo>
                    <a:lnTo>
                      <a:pt x="1378" y="70"/>
                    </a:lnTo>
                    <a:lnTo>
                      <a:pt x="1378" y="72"/>
                    </a:lnTo>
                    <a:lnTo>
                      <a:pt x="1378" y="72"/>
                    </a:lnTo>
                    <a:lnTo>
                      <a:pt x="1378" y="74"/>
                    </a:lnTo>
                    <a:lnTo>
                      <a:pt x="1378" y="74"/>
                    </a:lnTo>
                    <a:lnTo>
                      <a:pt x="1378" y="74"/>
                    </a:lnTo>
                    <a:lnTo>
                      <a:pt x="1378" y="76"/>
                    </a:lnTo>
                    <a:lnTo>
                      <a:pt x="1378" y="76"/>
                    </a:lnTo>
                    <a:lnTo>
                      <a:pt x="1378" y="76"/>
                    </a:lnTo>
                    <a:lnTo>
                      <a:pt x="1378" y="76"/>
                    </a:lnTo>
                    <a:lnTo>
                      <a:pt x="1376" y="77"/>
                    </a:lnTo>
                    <a:lnTo>
                      <a:pt x="1376" y="77"/>
                    </a:lnTo>
                    <a:lnTo>
                      <a:pt x="1376" y="77"/>
                    </a:lnTo>
                    <a:lnTo>
                      <a:pt x="1376" y="77"/>
                    </a:lnTo>
                    <a:lnTo>
                      <a:pt x="1375" y="77"/>
                    </a:lnTo>
                    <a:lnTo>
                      <a:pt x="1375" y="77"/>
                    </a:lnTo>
                    <a:lnTo>
                      <a:pt x="1375" y="77"/>
                    </a:lnTo>
                    <a:lnTo>
                      <a:pt x="1375" y="77"/>
                    </a:lnTo>
                    <a:lnTo>
                      <a:pt x="1375" y="77"/>
                    </a:lnTo>
                    <a:lnTo>
                      <a:pt x="1373" y="77"/>
                    </a:lnTo>
                    <a:lnTo>
                      <a:pt x="1373" y="77"/>
                    </a:lnTo>
                    <a:lnTo>
                      <a:pt x="1373" y="77"/>
                    </a:lnTo>
                    <a:lnTo>
                      <a:pt x="1373" y="77"/>
                    </a:lnTo>
                    <a:lnTo>
                      <a:pt x="1373" y="77"/>
                    </a:lnTo>
                    <a:lnTo>
                      <a:pt x="1371" y="77"/>
                    </a:lnTo>
                    <a:lnTo>
                      <a:pt x="1371" y="77"/>
                    </a:lnTo>
                    <a:lnTo>
                      <a:pt x="1371" y="77"/>
                    </a:lnTo>
                    <a:lnTo>
                      <a:pt x="1371" y="79"/>
                    </a:lnTo>
                    <a:lnTo>
                      <a:pt x="1371" y="79"/>
                    </a:lnTo>
                    <a:lnTo>
                      <a:pt x="1371" y="79"/>
                    </a:lnTo>
                    <a:lnTo>
                      <a:pt x="1371" y="81"/>
                    </a:lnTo>
                    <a:lnTo>
                      <a:pt x="1373" y="81"/>
                    </a:lnTo>
                    <a:lnTo>
                      <a:pt x="1373" y="83"/>
                    </a:lnTo>
                    <a:lnTo>
                      <a:pt x="1373" y="83"/>
                    </a:lnTo>
                    <a:lnTo>
                      <a:pt x="1373" y="85"/>
                    </a:lnTo>
                    <a:lnTo>
                      <a:pt x="1371" y="85"/>
                    </a:lnTo>
                    <a:lnTo>
                      <a:pt x="1371" y="85"/>
                    </a:lnTo>
                    <a:lnTo>
                      <a:pt x="1371" y="85"/>
                    </a:lnTo>
                    <a:lnTo>
                      <a:pt x="1371" y="85"/>
                    </a:lnTo>
                    <a:lnTo>
                      <a:pt x="1369" y="85"/>
                    </a:lnTo>
                    <a:lnTo>
                      <a:pt x="1369" y="85"/>
                    </a:lnTo>
                    <a:lnTo>
                      <a:pt x="1367" y="85"/>
                    </a:lnTo>
                    <a:lnTo>
                      <a:pt x="1367" y="85"/>
                    </a:lnTo>
                    <a:lnTo>
                      <a:pt x="1366" y="85"/>
                    </a:lnTo>
                    <a:lnTo>
                      <a:pt x="1366" y="85"/>
                    </a:lnTo>
                    <a:lnTo>
                      <a:pt x="1364" y="85"/>
                    </a:lnTo>
                    <a:lnTo>
                      <a:pt x="1364" y="85"/>
                    </a:lnTo>
                    <a:lnTo>
                      <a:pt x="1364" y="85"/>
                    </a:lnTo>
                    <a:lnTo>
                      <a:pt x="1362" y="85"/>
                    </a:lnTo>
                    <a:lnTo>
                      <a:pt x="1362" y="85"/>
                    </a:lnTo>
                    <a:lnTo>
                      <a:pt x="1362" y="85"/>
                    </a:lnTo>
                    <a:lnTo>
                      <a:pt x="1362" y="85"/>
                    </a:lnTo>
                    <a:lnTo>
                      <a:pt x="1360" y="85"/>
                    </a:lnTo>
                    <a:lnTo>
                      <a:pt x="1360" y="85"/>
                    </a:lnTo>
                    <a:lnTo>
                      <a:pt x="1360" y="85"/>
                    </a:lnTo>
                    <a:lnTo>
                      <a:pt x="1358" y="85"/>
                    </a:lnTo>
                    <a:lnTo>
                      <a:pt x="1358" y="85"/>
                    </a:lnTo>
                    <a:lnTo>
                      <a:pt x="1358" y="85"/>
                    </a:lnTo>
                    <a:lnTo>
                      <a:pt x="1356" y="86"/>
                    </a:lnTo>
                    <a:lnTo>
                      <a:pt x="1356" y="86"/>
                    </a:lnTo>
                    <a:lnTo>
                      <a:pt x="1356" y="86"/>
                    </a:lnTo>
                    <a:lnTo>
                      <a:pt x="1356" y="86"/>
                    </a:lnTo>
                    <a:lnTo>
                      <a:pt x="1356" y="88"/>
                    </a:lnTo>
                    <a:lnTo>
                      <a:pt x="1356" y="88"/>
                    </a:lnTo>
                    <a:lnTo>
                      <a:pt x="1356" y="88"/>
                    </a:lnTo>
                    <a:lnTo>
                      <a:pt x="1358" y="90"/>
                    </a:lnTo>
                    <a:lnTo>
                      <a:pt x="1358" y="90"/>
                    </a:lnTo>
                    <a:lnTo>
                      <a:pt x="1360" y="90"/>
                    </a:lnTo>
                    <a:lnTo>
                      <a:pt x="1360" y="92"/>
                    </a:lnTo>
                    <a:lnTo>
                      <a:pt x="1360" y="92"/>
                    </a:lnTo>
                    <a:lnTo>
                      <a:pt x="1360" y="92"/>
                    </a:lnTo>
                    <a:lnTo>
                      <a:pt x="1360" y="92"/>
                    </a:lnTo>
                    <a:lnTo>
                      <a:pt x="1360" y="94"/>
                    </a:lnTo>
                    <a:lnTo>
                      <a:pt x="1360" y="94"/>
                    </a:lnTo>
                    <a:lnTo>
                      <a:pt x="1362" y="94"/>
                    </a:lnTo>
                    <a:lnTo>
                      <a:pt x="1362" y="95"/>
                    </a:lnTo>
                    <a:lnTo>
                      <a:pt x="1364" y="95"/>
                    </a:lnTo>
                    <a:lnTo>
                      <a:pt x="1366" y="95"/>
                    </a:lnTo>
                    <a:lnTo>
                      <a:pt x="1366" y="95"/>
                    </a:lnTo>
                    <a:lnTo>
                      <a:pt x="1366" y="95"/>
                    </a:lnTo>
                    <a:lnTo>
                      <a:pt x="1366" y="95"/>
                    </a:lnTo>
                    <a:lnTo>
                      <a:pt x="1366" y="97"/>
                    </a:lnTo>
                    <a:lnTo>
                      <a:pt x="1366" y="97"/>
                    </a:lnTo>
                    <a:lnTo>
                      <a:pt x="1366" y="97"/>
                    </a:lnTo>
                    <a:lnTo>
                      <a:pt x="1366" y="99"/>
                    </a:lnTo>
                    <a:lnTo>
                      <a:pt x="1366" y="99"/>
                    </a:lnTo>
                    <a:lnTo>
                      <a:pt x="1366" y="99"/>
                    </a:lnTo>
                    <a:lnTo>
                      <a:pt x="1366" y="99"/>
                    </a:lnTo>
                    <a:lnTo>
                      <a:pt x="1366" y="99"/>
                    </a:lnTo>
                    <a:lnTo>
                      <a:pt x="1364" y="101"/>
                    </a:lnTo>
                    <a:lnTo>
                      <a:pt x="1364" y="101"/>
                    </a:lnTo>
                    <a:lnTo>
                      <a:pt x="1364" y="101"/>
                    </a:lnTo>
                    <a:lnTo>
                      <a:pt x="1364" y="103"/>
                    </a:lnTo>
                    <a:lnTo>
                      <a:pt x="1364" y="103"/>
                    </a:lnTo>
                    <a:lnTo>
                      <a:pt x="1364" y="103"/>
                    </a:lnTo>
                    <a:lnTo>
                      <a:pt x="1364" y="103"/>
                    </a:lnTo>
                    <a:lnTo>
                      <a:pt x="1364" y="103"/>
                    </a:lnTo>
                    <a:lnTo>
                      <a:pt x="1364" y="105"/>
                    </a:lnTo>
                    <a:lnTo>
                      <a:pt x="1364" y="105"/>
                    </a:lnTo>
                    <a:lnTo>
                      <a:pt x="1364" y="106"/>
                    </a:lnTo>
                    <a:lnTo>
                      <a:pt x="1364" y="106"/>
                    </a:lnTo>
                    <a:lnTo>
                      <a:pt x="1364" y="106"/>
                    </a:lnTo>
                    <a:lnTo>
                      <a:pt x="1364" y="108"/>
                    </a:lnTo>
                    <a:lnTo>
                      <a:pt x="1364" y="108"/>
                    </a:lnTo>
                    <a:lnTo>
                      <a:pt x="1362" y="110"/>
                    </a:lnTo>
                    <a:lnTo>
                      <a:pt x="1362" y="110"/>
                    </a:lnTo>
                    <a:lnTo>
                      <a:pt x="1362" y="110"/>
                    </a:lnTo>
                    <a:lnTo>
                      <a:pt x="1364" y="112"/>
                    </a:lnTo>
                    <a:lnTo>
                      <a:pt x="1364" y="112"/>
                    </a:lnTo>
                    <a:lnTo>
                      <a:pt x="1364" y="112"/>
                    </a:lnTo>
                    <a:lnTo>
                      <a:pt x="1364" y="114"/>
                    </a:lnTo>
                    <a:lnTo>
                      <a:pt x="1364" y="114"/>
                    </a:lnTo>
                    <a:lnTo>
                      <a:pt x="1364" y="114"/>
                    </a:lnTo>
                    <a:lnTo>
                      <a:pt x="1364" y="115"/>
                    </a:lnTo>
                    <a:lnTo>
                      <a:pt x="1364" y="115"/>
                    </a:lnTo>
                    <a:lnTo>
                      <a:pt x="1364" y="115"/>
                    </a:lnTo>
                    <a:lnTo>
                      <a:pt x="1364" y="115"/>
                    </a:lnTo>
                    <a:lnTo>
                      <a:pt x="1364" y="115"/>
                    </a:lnTo>
                    <a:lnTo>
                      <a:pt x="1364" y="117"/>
                    </a:lnTo>
                    <a:lnTo>
                      <a:pt x="1364" y="119"/>
                    </a:lnTo>
                    <a:lnTo>
                      <a:pt x="1364" y="119"/>
                    </a:lnTo>
                    <a:lnTo>
                      <a:pt x="1364" y="121"/>
                    </a:lnTo>
                    <a:lnTo>
                      <a:pt x="1364" y="121"/>
                    </a:lnTo>
                    <a:lnTo>
                      <a:pt x="1362" y="121"/>
                    </a:lnTo>
                    <a:lnTo>
                      <a:pt x="1362" y="121"/>
                    </a:lnTo>
                    <a:lnTo>
                      <a:pt x="1362" y="123"/>
                    </a:lnTo>
                    <a:lnTo>
                      <a:pt x="1362" y="123"/>
                    </a:lnTo>
                    <a:lnTo>
                      <a:pt x="1360" y="123"/>
                    </a:lnTo>
                    <a:lnTo>
                      <a:pt x="1360" y="123"/>
                    </a:lnTo>
                    <a:lnTo>
                      <a:pt x="1360" y="124"/>
                    </a:lnTo>
                    <a:lnTo>
                      <a:pt x="1360" y="124"/>
                    </a:lnTo>
                    <a:lnTo>
                      <a:pt x="1360" y="124"/>
                    </a:lnTo>
                    <a:lnTo>
                      <a:pt x="1358" y="124"/>
                    </a:lnTo>
                    <a:lnTo>
                      <a:pt x="1358" y="124"/>
                    </a:lnTo>
                    <a:lnTo>
                      <a:pt x="1358" y="124"/>
                    </a:lnTo>
                    <a:lnTo>
                      <a:pt x="1358" y="126"/>
                    </a:lnTo>
                    <a:lnTo>
                      <a:pt x="1358" y="126"/>
                    </a:lnTo>
                    <a:lnTo>
                      <a:pt x="1358" y="126"/>
                    </a:lnTo>
                    <a:lnTo>
                      <a:pt x="1358" y="126"/>
                    </a:lnTo>
                    <a:lnTo>
                      <a:pt x="1358" y="128"/>
                    </a:lnTo>
                    <a:lnTo>
                      <a:pt x="1358" y="128"/>
                    </a:lnTo>
                    <a:lnTo>
                      <a:pt x="1358" y="128"/>
                    </a:lnTo>
                    <a:lnTo>
                      <a:pt x="1358" y="128"/>
                    </a:lnTo>
                    <a:lnTo>
                      <a:pt x="1356" y="130"/>
                    </a:lnTo>
                    <a:lnTo>
                      <a:pt x="1356" y="130"/>
                    </a:lnTo>
                    <a:lnTo>
                      <a:pt x="1356" y="130"/>
                    </a:lnTo>
                    <a:lnTo>
                      <a:pt x="1356" y="130"/>
                    </a:lnTo>
                    <a:lnTo>
                      <a:pt x="1356" y="130"/>
                    </a:lnTo>
                    <a:lnTo>
                      <a:pt x="1356" y="130"/>
                    </a:lnTo>
                    <a:lnTo>
                      <a:pt x="1356" y="132"/>
                    </a:lnTo>
                    <a:lnTo>
                      <a:pt x="1356" y="132"/>
                    </a:lnTo>
                    <a:lnTo>
                      <a:pt x="1356" y="133"/>
                    </a:lnTo>
                    <a:lnTo>
                      <a:pt x="1356" y="135"/>
                    </a:lnTo>
                    <a:lnTo>
                      <a:pt x="1356" y="135"/>
                    </a:lnTo>
                    <a:lnTo>
                      <a:pt x="1356" y="135"/>
                    </a:lnTo>
                    <a:lnTo>
                      <a:pt x="1356" y="137"/>
                    </a:lnTo>
                    <a:lnTo>
                      <a:pt x="1355" y="137"/>
                    </a:lnTo>
                    <a:lnTo>
                      <a:pt x="1355" y="137"/>
                    </a:lnTo>
                    <a:lnTo>
                      <a:pt x="1355" y="139"/>
                    </a:lnTo>
                    <a:lnTo>
                      <a:pt x="1355" y="139"/>
                    </a:lnTo>
                    <a:lnTo>
                      <a:pt x="1355" y="141"/>
                    </a:lnTo>
                    <a:lnTo>
                      <a:pt x="1355" y="141"/>
                    </a:lnTo>
                    <a:lnTo>
                      <a:pt x="1355" y="141"/>
                    </a:lnTo>
                    <a:lnTo>
                      <a:pt x="1356" y="143"/>
                    </a:lnTo>
                    <a:lnTo>
                      <a:pt x="1356" y="143"/>
                    </a:lnTo>
                    <a:lnTo>
                      <a:pt x="1356" y="143"/>
                    </a:lnTo>
                    <a:lnTo>
                      <a:pt x="1356" y="143"/>
                    </a:lnTo>
                    <a:lnTo>
                      <a:pt x="1355" y="144"/>
                    </a:lnTo>
                    <a:lnTo>
                      <a:pt x="1355" y="144"/>
                    </a:lnTo>
                    <a:lnTo>
                      <a:pt x="1355" y="146"/>
                    </a:lnTo>
                    <a:lnTo>
                      <a:pt x="1355" y="148"/>
                    </a:lnTo>
                    <a:lnTo>
                      <a:pt x="1355" y="148"/>
                    </a:lnTo>
                    <a:lnTo>
                      <a:pt x="1355" y="148"/>
                    </a:lnTo>
                    <a:lnTo>
                      <a:pt x="1355" y="150"/>
                    </a:lnTo>
                    <a:lnTo>
                      <a:pt x="1355" y="150"/>
                    </a:lnTo>
                    <a:lnTo>
                      <a:pt x="1355" y="150"/>
                    </a:lnTo>
                    <a:lnTo>
                      <a:pt x="1355" y="150"/>
                    </a:lnTo>
                    <a:lnTo>
                      <a:pt x="1356" y="150"/>
                    </a:lnTo>
                    <a:lnTo>
                      <a:pt x="1356" y="150"/>
                    </a:lnTo>
                    <a:lnTo>
                      <a:pt x="1358" y="150"/>
                    </a:lnTo>
                    <a:lnTo>
                      <a:pt x="1358" y="150"/>
                    </a:lnTo>
                    <a:lnTo>
                      <a:pt x="1358" y="152"/>
                    </a:lnTo>
                    <a:lnTo>
                      <a:pt x="1358" y="152"/>
                    </a:lnTo>
                    <a:lnTo>
                      <a:pt x="1358" y="152"/>
                    </a:lnTo>
                    <a:lnTo>
                      <a:pt x="1358" y="153"/>
                    </a:lnTo>
                    <a:lnTo>
                      <a:pt x="1358" y="153"/>
                    </a:lnTo>
                    <a:lnTo>
                      <a:pt x="1358" y="153"/>
                    </a:lnTo>
                    <a:lnTo>
                      <a:pt x="1358" y="153"/>
                    </a:lnTo>
                    <a:lnTo>
                      <a:pt x="1358" y="155"/>
                    </a:lnTo>
                    <a:lnTo>
                      <a:pt x="1358" y="155"/>
                    </a:lnTo>
                    <a:lnTo>
                      <a:pt x="1358" y="155"/>
                    </a:lnTo>
                    <a:lnTo>
                      <a:pt x="1360" y="155"/>
                    </a:lnTo>
                    <a:lnTo>
                      <a:pt x="1360" y="155"/>
                    </a:lnTo>
                    <a:lnTo>
                      <a:pt x="1362" y="155"/>
                    </a:lnTo>
                    <a:lnTo>
                      <a:pt x="1362" y="155"/>
                    </a:lnTo>
                    <a:lnTo>
                      <a:pt x="1364" y="155"/>
                    </a:lnTo>
                    <a:lnTo>
                      <a:pt x="1364" y="157"/>
                    </a:lnTo>
                    <a:lnTo>
                      <a:pt x="1364" y="157"/>
                    </a:lnTo>
                    <a:lnTo>
                      <a:pt x="1366" y="157"/>
                    </a:lnTo>
                    <a:lnTo>
                      <a:pt x="1366" y="157"/>
                    </a:lnTo>
                    <a:lnTo>
                      <a:pt x="1366" y="157"/>
                    </a:lnTo>
                    <a:lnTo>
                      <a:pt x="1367" y="157"/>
                    </a:lnTo>
                    <a:lnTo>
                      <a:pt x="1369" y="159"/>
                    </a:lnTo>
                    <a:lnTo>
                      <a:pt x="1369" y="159"/>
                    </a:lnTo>
                    <a:lnTo>
                      <a:pt x="1369" y="159"/>
                    </a:lnTo>
                    <a:lnTo>
                      <a:pt x="1369" y="161"/>
                    </a:lnTo>
                    <a:lnTo>
                      <a:pt x="1367" y="161"/>
                    </a:lnTo>
                    <a:lnTo>
                      <a:pt x="1367" y="161"/>
                    </a:lnTo>
                    <a:lnTo>
                      <a:pt x="1367" y="162"/>
                    </a:lnTo>
                    <a:lnTo>
                      <a:pt x="1367" y="162"/>
                    </a:lnTo>
                    <a:lnTo>
                      <a:pt x="1366" y="162"/>
                    </a:lnTo>
                    <a:lnTo>
                      <a:pt x="1366" y="162"/>
                    </a:lnTo>
                    <a:lnTo>
                      <a:pt x="1366" y="164"/>
                    </a:lnTo>
                    <a:lnTo>
                      <a:pt x="1364" y="164"/>
                    </a:lnTo>
                    <a:lnTo>
                      <a:pt x="1364" y="164"/>
                    </a:lnTo>
                    <a:lnTo>
                      <a:pt x="1364" y="164"/>
                    </a:lnTo>
                    <a:lnTo>
                      <a:pt x="1364" y="166"/>
                    </a:lnTo>
                    <a:lnTo>
                      <a:pt x="1364" y="166"/>
                    </a:lnTo>
                    <a:lnTo>
                      <a:pt x="1364" y="166"/>
                    </a:lnTo>
                    <a:lnTo>
                      <a:pt x="1364" y="170"/>
                    </a:lnTo>
                    <a:lnTo>
                      <a:pt x="1364" y="170"/>
                    </a:lnTo>
                    <a:lnTo>
                      <a:pt x="1366" y="171"/>
                    </a:lnTo>
                    <a:lnTo>
                      <a:pt x="1366" y="171"/>
                    </a:lnTo>
                    <a:lnTo>
                      <a:pt x="1366" y="173"/>
                    </a:lnTo>
                    <a:lnTo>
                      <a:pt x="1366" y="173"/>
                    </a:lnTo>
                    <a:lnTo>
                      <a:pt x="1366" y="175"/>
                    </a:lnTo>
                    <a:lnTo>
                      <a:pt x="1366" y="175"/>
                    </a:lnTo>
                    <a:lnTo>
                      <a:pt x="1366" y="175"/>
                    </a:lnTo>
                    <a:lnTo>
                      <a:pt x="1366" y="177"/>
                    </a:lnTo>
                    <a:lnTo>
                      <a:pt x="1366" y="177"/>
                    </a:lnTo>
                    <a:lnTo>
                      <a:pt x="1364" y="179"/>
                    </a:lnTo>
                    <a:lnTo>
                      <a:pt x="1364" y="179"/>
                    </a:lnTo>
                    <a:lnTo>
                      <a:pt x="1364" y="179"/>
                    </a:lnTo>
                    <a:lnTo>
                      <a:pt x="1364" y="181"/>
                    </a:lnTo>
                    <a:lnTo>
                      <a:pt x="1364" y="181"/>
                    </a:lnTo>
                    <a:lnTo>
                      <a:pt x="1364" y="181"/>
                    </a:lnTo>
                    <a:lnTo>
                      <a:pt x="1364" y="182"/>
                    </a:lnTo>
                    <a:lnTo>
                      <a:pt x="1364" y="182"/>
                    </a:lnTo>
                    <a:lnTo>
                      <a:pt x="1364" y="182"/>
                    </a:lnTo>
                    <a:lnTo>
                      <a:pt x="1364" y="184"/>
                    </a:lnTo>
                    <a:lnTo>
                      <a:pt x="1362" y="186"/>
                    </a:lnTo>
                    <a:lnTo>
                      <a:pt x="1360" y="186"/>
                    </a:lnTo>
                    <a:lnTo>
                      <a:pt x="1360" y="186"/>
                    </a:lnTo>
                    <a:lnTo>
                      <a:pt x="1358" y="186"/>
                    </a:lnTo>
                    <a:lnTo>
                      <a:pt x="1358" y="186"/>
                    </a:lnTo>
                    <a:lnTo>
                      <a:pt x="1358" y="186"/>
                    </a:lnTo>
                    <a:lnTo>
                      <a:pt x="1355" y="188"/>
                    </a:lnTo>
                    <a:lnTo>
                      <a:pt x="1355" y="188"/>
                    </a:lnTo>
                    <a:lnTo>
                      <a:pt x="1355" y="188"/>
                    </a:lnTo>
                    <a:lnTo>
                      <a:pt x="1355" y="188"/>
                    </a:lnTo>
                    <a:lnTo>
                      <a:pt x="1355" y="186"/>
                    </a:lnTo>
                    <a:lnTo>
                      <a:pt x="1353" y="186"/>
                    </a:lnTo>
                    <a:lnTo>
                      <a:pt x="1353" y="186"/>
                    </a:lnTo>
                    <a:lnTo>
                      <a:pt x="1353" y="188"/>
                    </a:lnTo>
                    <a:lnTo>
                      <a:pt x="1351" y="188"/>
                    </a:lnTo>
                    <a:lnTo>
                      <a:pt x="1349" y="188"/>
                    </a:lnTo>
                    <a:lnTo>
                      <a:pt x="1349" y="188"/>
                    </a:lnTo>
                    <a:lnTo>
                      <a:pt x="1349" y="188"/>
                    </a:lnTo>
                    <a:lnTo>
                      <a:pt x="1349" y="188"/>
                    </a:lnTo>
                    <a:lnTo>
                      <a:pt x="1347" y="188"/>
                    </a:lnTo>
                    <a:lnTo>
                      <a:pt x="1347" y="188"/>
                    </a:lnTo>
                    <a:lnTo>
                      <a:pt x="1346" y="190"/>
                    </a:lnTo>
                    <a:lnTo>
                      <a:pt x="1346" y="190"/>
                    </a:lnTo>
                    <a:lnTo>
                      <a:pt x="1346" y="190"/>
                    </a:lnTo>
                    <a:lnTo>
                      <a:pt x="1346" y="190"/>
                    </a:lnTo>
                    <a:lnTo>
                      <a:pt x="1346" y="190"/>
                    </a:lnTo>
                    <a:lnTo>
                      <a:pt x="1346" y="191"/>
                    </a:lnTo>
                    <a:lnTo>
                      <a:pt x="1346" y="191"/>
                    </a:lnTo>
                    <a:lnTo>
                      <a:pt x="1346" y="191"/>
                    </a:lnTo>
                    <a:lnTo>
                      <a:pt x="1346" y="191"/>
                    </a:lnTo>
                    <a:lnTo>
                      <a:pt x="1346" y="191"/>
                    </a:lnTo>
                    <a:lnTo>
                      <a:pt x="1346" y="191"/>
                    </a:lnTo>
                    <a:lnTo>
                      <a:pt x="1346" y="193"/>
                    </a:lnTo>
                    <a:lnTo>
                      <a:pt x="1346" y="193"/>
                    </a:lnTo>
                    <a:lnTo>
                      <a:pt x="1346" y="193"/>
                    </a:lnTo>
                    <a:lnTo>
                      <a:pt x="1347" y="193"/>
                    </a:lnTo>
                    <a:lnTo>
                      <a:pt x="1347" y="195"/>
                    </a:lnTo>
                    <a:lnTo>
                      <a:pt x="1347" y="195"/>
                    </a:lnTo>
                    <a:lnTo>
                      <a:pt x="1347" y="195"/>
                    </a:lnTo>
                    <a:lnTo>
                      <a:pt x="1347" y="197"/>
                    </a:lnTo>
                    <a:lnTo>
                      <a:pt x="1347" y="197"/>
                    </a:lnTo>
                    <a:lnTo>
                      <a:pt x="1347" y="197"/>
                    </a:lnTo>
                    <a:lnTo>
                      <a:pt x="1347" y="197"/>
                    </a:lnTo>
                    <a:lnTo>
                      <a:pt x="1346" y="197"/>
                    </a:lnTo>
                    <a:lnTo>
                      <a:pt x="1346" y="197"/>
                    </a:lnTo>
                    <a:lnTo>
                      <a:pt x="1346" y="197"/>
                    </a:lnTo>
                    <a:lnTo>
                      <a:pt x="1344" y="197"/>
                    </a:lnTo>
                    <a:lnTo>
                      <a:pt x="1342" y="197"/>
                    </a:lnTo>
                    <a:lnTo>
                      <a:pt x="1342" y="197"/>
                    </a:lnTo>
                    <a:lnTo>
                      <a:pt x="1340" y="197"/>
                    </a:lnTo>
                    <a:lnTo>
                      <a:pt x="1340" y="199"/>
                    </a:lnTo>
                    <a:lnTo>
                      <a:pt x="1340" y="199"/>
                    </a:lnTo>
                    <a:lnTo>
                      <a:pt x="1340" y="199"/>
                    </a:lnTo>
                    <a:lnTo>
                      <a:pt x="1340" y="200"/>
                    </a:lnTo>
                    <a:lnTo>
                      <a:pt x="1338" y="200"/>
                    </a:lnTo>
                    <a:lnTo>
                      <a:pt x="1338" y="200"/>
                    </a:lnTo>
                    <a:lnTo>
                      <a:pt x="1338" y="200"/>
                    </a:lnTo>
                    <a:lnTo>
                      <a:pt x="1337" y="199"/>
                    </a:lnTo>
                    <a:lnTo>
                      <a:pt x="1337" y="199"/>
                    </a:lnTo>
                    <a:lnTo>
                      <a:pt x="1337" y="200"/>
                    </a:lnTo>
                    <a:lnTo>
                      <a:pt x="1337" y="200"/>
                    </a:lnTo>
                    <a:lnTo>
                      <a:pt x="1337" y="200"/>
                    </a:lnTo>
                    <a:lnTo>
                      <a:pt x="1337" y="200"/>
                    </a:lnTo>
                    <a:lnTo>
                      <a:pt x="1337" y="202"/>
                    </a:lnTo>
                    <a:lnTo>
                      <a:pt x="1337" y="202"/>
                    </a:lnTo>
                    <a:lnTo>
                      <a:pt x="1337" y="202"/>
                    </a:lnTo>
                    <a:lnTo>
                      <a:pt x="1337" y="202"/>
                    </a:lnTo>
                    <a:lnTo>
                      <a:pt x="1335" y="202"/>
                    </a:lnTo>
                    <a:lnTo>
                      <a:pt x="1335" y="202"/>
                    </a:lnTo>
                    <a:lnTo>
                      <a:pt x="1335" y="202"/>
                    </a:lnTo>
                    <a:lnTo>
                      <a:pt x="1335" y="202"/>
                    </a:lnTo>
                    <a:lnTo>
                      <a:pt x="1333" y="202"/>
                    </a:lnTo>
                    <a:lnTo>
                      <a:pt x="1333" y="202"/>
                    </a:lnTo>
                    <a:lnTo>
                      <a:pt x="1333" y="202"/>
                    </a:lnTo>
                    <a:lnTo>
                      <a:pt x="1331" y="202"/>
                    </a:lnTo>
                    <a:lnTo>
                      <a:pt x="1331" y="202"/>
                    </a:lnTo>
                    <a:lnTo>
                      <a:pt x="1328" y="202"/>
                    </a:lnTo>
                    <a:lnTo>
                      <a:pt x="1326" y="204"/>
                    </a:lnTo>
                    <a:lnTo>
                      <a:pt x="1326" y="204"/>
                    </a:lnTo>
                    <a:lnTo>
                      <a:pt x="1326" y="204"/>
                    </a:lnTo>
                    <a:lnTo>
                      <a:pt x="1324" y="204"/>
                    </a:lnTo>
                    <a:lnTo>
                      <a:pt x="1324" y="204"/>
                    </a:lnTo>
                    <a:lnTo>
                      <a:pt x="1324" y="204"/>
                    </a:lnTo>
                    <a:lnTo>
                      <a:pt x="1322" y="206"/>
                    </a:lnTo>
                    <a:lnTo>
                      <a:pt x="1322" y="206"/>
                    </a:lnTo>
                    <a:lnTo>
                      <a:pt x="1320" y="208"/>
                    </a:lnTo>
                    <a:lnTo>
                      <a:pt x="1320" y="208"/>
                    </a:lnTo>
                    <a:lnTo>
                      <a:pt x="1320" y="209"/>
                    </a:lnTo>
                    <a:lnTo>
                      <a:pt x="1320" y="209"/>
                    </a:lnTo>
                    <a:lnTo>
                      <a:pt x="1322" y="211"/>
                    </a:lnTo>
                    <a:lnTo>
                      <a:pt x="1322" y="211"/>
                    </a:lnTo>
                    <a:lnTo>
                      <a:pt x="1322" y="211"/>
                    </a:lnTo>
                    <a:lnTo>
                      <a:pt x="1324" y="211"/>
                    </a:lnTo>
                    <a:lnTo>
                      <a:pt x="1324" y="213"/>
                    </a:lnTo>
                    <a:lnTo>
                      <a:pt x="1326" y="213"/>
                    </a:lnTo>
                    <a:lnTo>
                      <a:pt x="1328" y="213"/>
                    </a:lnTo>
                    <a:lnTo>
                      <a:pt x="1328" y="213"/>
                    </a:lnTo>
                    <a:lnTo>
                      <a:pt x="1328" y="213"/>
                    </a:lnTo>
                    <a:lnTo>
                      <a:pt x="1329" y="213"/>
                    </a:lnTo>
                    <a:lnTo>
                      <a:pt x="1329" y="213"/>
                    </a:lnTo>
                    <a:lnTo>
                      <a:pt x="1331" y="213"/>
                    </a:lnTo>
                    <a:lnTo>
                      <a:pt x="1331" y="213"/>
                    </a:lnTo>
                    <a:lnTo>
                      <a:pt x="1333" y="215"/>
                    </a:lnTo>
                    <a:lnTo>
                      <a:pt x="1333" y="215"/>
                    </a:lnTo>
                    <a:lnTo>
                      <a:pt x="1333" y="215"/>
                    </a:lnTo>
                    <a:lnTo>
                      <a:pt x="1335" y="215"/>
                    </a:lnTo>
                    <a:lnTo>
                      <a:pt x="1335" y="215"/>
                    </a:lnTo>
                    <a:lnTo>
                      <a:pt x="1335" y="217"/>
                    </a:lnTo>
                    <a:lnTo>
                      <a:pt x="1335" y="217"/>
                    </a:lnTo>
                    <a:lnTo>
                      <a:pt x="1335" y="217"/>
                    </a:lnTo>
                    <a:lnTo>
                      <a:pt x="1337" y="217"/>
                    </a:lnTo>
                    <a:lnTo>
                      <a:pt x="1337" y="217"/>
                    </a:lnTo>
                    <a:lnTo>
                      <a:pt x="1337" y="217"/>
                    </a:lnTo>
                    <a:lnTo>
                      <a:pt x="1337" y="217"/>
                    </a:lnTo>
                    <a:lnTo>
                      <a:pt x="1337" y="219"/>
                    </a:lnTo>
                    <a:lnTo>
                      <a:pt x="1338" y="219"/>
                    </a:lnTo>
                    <a:lnTo>
                      <a:pt x="1338" y="219"/>
                    </a:lnTo>
                    <a:lnTo>
                      <a:pt x="1338" y="219"/>
                    </a:lnTo>
                    <a:lnTo>
                      <a:pt x="1338" y="219"/>
                    </a:lnTo>
                    <a:lnTo>
                      <a:pt x="1340" y="219"/>
                    </a:lnTo>
                    <a:lnTo>
                      <a:pt x="1340" y="219"/>
                    </a:lnTo>
                    <a:lnTo>
                      <a:pt x="1340" y="217"/>
                    </a:lnTo>
                    <a:lnTo>
                      <a:pt x="1340" y="217"/>
                    </a:lnTo>
                    <a:lnTo>
                      <a:pt x="1342" y="217"/>
                    </a:lnTo>
                    <a:lnTo>
                      <a:pt x="1342" y="217"/>
                    </a:lnTo>
                    <a:lnTo>
                      <a:pt x="1342" y="217"/>
                    </a:lnTo>
                    <a:lnTo>
                      <a:pt x="1344" y="219"/>
                    </a:lnTo>
                    <a:lnTo>
                      <a:pt x="1344" y="219"/>
                    </a:lnTo>
                    <a:lnTo>
                      <a:pt x="1344" y="219"/>
                    </a:lnTo>
                    <a:lnTo>
                      <a:pt x="1344" y="219"/>
                    </a:lnTo>
                    <a:lnTo>
                      <a:pt x="1346" y="220"/>
                    </a:lnTo>
                    <a:lnTo>
                      <a:pt x="1347" y="220"/>
                    </a:lnTo>
                    <a:lnTo>
                      <a:pt x="1349" y="220"/>
                    </a:lnTo>
                    <a:lnTo>
                      <a:pt x="1349" y="220"/>
                    </a:lnTo>
                    <a:lnTo>
                      <a:pt x="1351" y="220"/>
                    </a:lnTo>
                    <a:lnTo>
                      <a:pt x="1351" y="220"/>
                    </a:lnTo>
                    <a:lnTo>
                      <a:pt x="1353" y="220"/>
                    </a:lnTo>
                    <a:lnTo>
                      <a:pt x="1355" y="220"/>
                    </a:lnTo>
                    <a:lnTo>
                      <a:pt x="1355" y="220"/>
                    </a:lnTo>
                    <a:lnTo>
                      <a:pt x="1355" y="222"/>
                    </a:lnTo>
                    <a:lnTo>
                      <a:pt x="1356" y="222"/>
                    </a:lnTo>
                    <a:lnTo>
                      <a:pt x="1356" y="222"/>
                    </a:lnTo>
                    <a:lnTo>
                      <a:pt x="1356" y="222"/>
                    </a:lnTo>
                    <a:lnTo>
                      <a:pt x="1358" y="222"/>
                    </a:lnTo>
                    <a:lnTo>
                      <a:pt x="1358" y="222"/>
                    </a:lnTo>
                    <a:lnTo>
                      <a:pt x="1358" y="224"/>
                    </a:lnTo>
                    <a:lnTo>
                      <a:pt x="1358" y="224"/>
                    </a:lnTo>
                    <a:lnTo>
                      <a:pt x="1360" y="224"/>
                    </a:lnTo>
                    <a:lnTo>
                      <a:pt x="1360" y="224"/>
                    </a:lnTo>
                    <a:lnTo>
                      <a:pt x="1360" y="224"/>
                    </a:lnTo>
                    <a:lnTo>
                      <a:pt x="1360" y="224"/>
                    </a:lnTo>
                    <a:lnTo>
                      <a:pt x="1362" y="224"/>
                    </a:lnTo>
                    <a:lnTo>
                      <a:pt x="1362" y="224"/>
                    </a:lnTo>
                    <a:lnTo>
                      <a:pt x="1362" y="224"/>
                    </a:lnTo>
                    <a:lnTo>
                      <a:pt x="1364" y="224"/>
                    </a:lnTo>
                    <a:lnTo>
                      <a:pt x="1364" y="224"/>
                    </a:lnTo>
                    <a:lnTo>
                      <a:pt x="1366" y="224"/>
                    </a:lnTo>
                    <a:lnTo>
                      <a:pt x="1366" y="224"/>
                    </a:lnTo>
                    <a:lnTo>
                      <a:pt x="1366" y="224"/>
                    </a:lnTo>
                    <a:lnTo>
                      <a:pt x="1366" y="224"/>
                    </a:lnTo>
                    <a:lnTo>
                      <a:pt x="1366" y="224"/>
                    </a:lnTo>
                    <a:lnTo>
                      <a:pt x="1366" y="224"/>
                    </a:lnTo>
                    <a:lnTo>
                      <a:pt x="1366" y="224"/>
                    </a:lnTo>
                    <a:lnTo>
                      <a:pt x="1366" y="226"/>
                    </a:lnTo>
                    <a:lnTo>
                      <a:pt x="1366" y="226"/>
                    </a:lnTo>
                    <a:lnTo>
                      <a:pt x="1366" y="226"/>
                    </a:lnTo>
                    <a:lnTo>
                      <a:pt x="1367" y="226"/>
                    </a:lnTo>
                    <a:lnTo>
                      <a:pt x="1367" y="226"/>
                    </a:lnTo>
                    <a:lnTo>
                      <a:pt x="1367" y="226"/>
                    </a:lnTo>
                    <a:lnTo>
                      <a:pt x="1367" y="226"/>
                    </a:lnTo>
                    <a:lnTo>
                      <a:pt x="1369" y="226"/>
                    </a:lnTo>
                    <a:lnTo>
                      <a:pt x="1369" y="226"/>
                    </a:lnTo>
                    <a:lnTo>
                      <a:pt x="1371" y="226"/>
                    </a:lnTo>
                    <a:lnTo>
                      <a:pt x="1371" y="226"/>
                    </a:lnTo>
                    <a:lnTo>
                      <a:pt x="1371" y="226"/>
                    </a:lnTo>
                    <a:lnTo>
                      <a:pt x="1373" y="226"/>
                    </a:lnTo>
                    <a:lnTo>
                      <a:pt x="1373" y="226"/>
                    </a:lnTo>
                    <a:lnTo>
                      <a:pt x="1375" y="226"/>
                    </a:lnTo>
                    <a:lnTo>
                      <a:pt x="1375" y="226"/>
                    </a:lnTo>
                    <a:lnTo>
                      <a:pt x="1376" y="226"/>
                    </a:lnTo>
                    <a:lnTo>
                      <a:pt x="1376" y="226"/>
                    </a:lnTo>
                    <a:lnTo>
                      <a:pt x="1376" y="226"/>
                    </a:lnTo>
                    <a:lnTo>
                      <a:pt x="1376" y="228"/>
                    </a:lnTo>
                    <a:lnTo>
                      <a:pt x="1376" y="228"/>
                    </a:lnTo>
                    <a:lnTo>
                      <a:pt x="1376" y="228"/>
                    </a:lnTo>
                    <a:lnTo>
                      <a:pt x="1376" y="228"/>
                    </a:lnTo>
                    <a:lnTo>
                      <a:pt x="1378" y="228"/>
                    </a:lnTo>
                    <a:lnTo>
                      <a:pt x="1378" y="228"/>
                    </a:lnTo>
                    <a:lnTo>
                      <a:pt x="1378" y="228"/>
                    </a:lnTo>
                    <a:lnTo>
                      <a:pt x="1378" y="229"/>
                    </a:lnTo>
                    <a:lnTo>
                      <a:pt x="1378" y="229"/>
                    </a:lnTo>
                    <a:lnTo>
                      <a:pt x="1378" y="229"/>
                    </a:lnTo>
                    <a:lnTo>
                      <a:pt x="1380" y="229"/>
                    </a:lnTo>
                    <a:lnTo>
                      <a:pt x="1380" y="229"/>
                    </a:lnTo>
                    <a:lnTo>
                      <a:pt x="1380" y="231"/>
                    </a:lnTo>
                    <a:lnTo>
                      <a:pt x="1380" y="231"/>
                    </a:lnTo>
                    <a:lnTo>
                      <a:pt x="1380" y="231"/>
                    </a:lnTo>
                    <a:lnTo>
                      <a:pt x="1380" y="231"/>
                    </a:lnTo>
                    <a:lnTo>
                      <a:pt x="1382" y="233"/>
                    </a:lnTo>
                    <a:lnTo>
                      <a:pt x="1382" y="233"/>
                    </a:lnTo>
                    <a:lnTo>
                      <a:pt x="1382" y="233"/>
                    </a:lnTo>
                    <a:lnTo>
                      <a:pt x="1382" y="233"/>
                    </a:lnTo>
                    <a:lnTo>
                      <a:pt x="1382" y="233"/>
                    </a:lnTo>
                    <a:lnTo>
                      <a:pt x="1382" y="233"/>
                    </a:lnTo>
                    <a:lnTo>
                      <a:pt x="1382" y="233"/>
                    </a:lnTo>
                    <a:lnTo>
                      <a:pt x="1382" y="233"/>
                    </a:lnTo>
                    <a:lnTo>
                      <a:pt x="1384" y="233"/>
                    </a:lnTo>
                    <a:lnTo>
                      <a:pt x="1384" y="235"/>
                    </a:lnTo>
                    <a:lnTo>
                      <a:pt x="1384" y="235"/>
                    </a:lnTo>
                    <a:lnTo>
                      <a:pt x="1385" y="235"/>
                    </a:lnTo>
                    <a:lnTo>
                      <a:pt x="1385" y="237"/>
                    </a:lnTo>
                    <a:lnTo>
                      <a:pt x="1385" y="237"/>
                    </a:lnTo>
                    <a:lnTo>
                      <a:pt x="1385" y="237"/>
                    </a:lnTo>
                    <a:lnTo>
                      <a:pt x="1385" y="238"/>
                    </a:lnTo>
                    <a:lnTo>
                      <a:pt x="1385" y="238"/>
                    </a:lnTo>
                    <a:lnTo>
                      <a:pt x="1385" y="238"/>
                    </a:lnTo>
                    <a:lnTo>
                      <a:pt x="1385" y="240"/>
                    </a:lnTo>
                    <a:lnTo>
                      <a:pt x="1387" y="240"/>
                    </a:lnTo>
                    <a:lnTo>
                      <a:pt x="1387" y="242"/>
                    </a:lnTo>
                    <a:lnTo>
                      <a:pt x="1385" y="242"/>
                    </a:lnTo>
                    <a:lnTo>
                      <a:pt x="1385" y="242"/>
                    </a:lnTo>
                    <a:lnTo>
                      <a:pt x="1385" y="244"/>
                    </a:lnTo>
                    <a:lnTo>
                      <a:pt x="1385" y="244"/>
                    </a:lnTo>
                    <a:lnTo>
                      <a:pt x="1385" y="244"/>
                    </a:lnTo>
                    <a:lnTo>
                      <a:pt x="1385" y="244"/>
                    </a:lnTo>
                    <a:lnTo>
                      <a:pt x="1384" y="244"/>
                    </a:lnTo>
                    <a:lnTo>
                      <a:pt x="1384" y="246"/>
                    </a:lnTo>
                    <a:lnTo>
                      <a:pt x="1384" y="246"/>
                    </a:lnTo>
                    <a:lnTo>
                      <a:pt x="1384" y="246"/>
                    </a:lnTo>
                    <a:lnTo>
                      <a:pt x="1384" y="247"/>
                    </a:lnTo>
                    <a:lnTo>
                      <a:pt x="1384" y="247"/>
                    </a:lnTo>
                    <a:lnTo>
                      <a:pt x="1384" y="247"/>
                    </a:lnTo>
                    <a:lnTo>
                      <a:pt x="1384" y="247"/>
                    </a:lnTo>
                    <a:lnTo>
                      <a:pt x="1384" y="249"/>
                    </a:lnTo>
                    <a:lnTo>
                      <a:pt x="1384" y="249"/>
                    </a:lnTo>
                    <a:lnTo>
                      <a:pt x="1384" y="249"/>
                    </a:lnTo>
                    <a:lnTo>
                      <a:pt x="1384" y="249"/>
                    </a:lnTo>
                    <a:lnTo>
                      <a:pt x="1385" y="251"/>
                    </a:lnTo>
                    <a:lnTo>
                      <a:pt x="1385" y="251"/>
                    </a:lnTo>
                    <a:lnTo>
                      <a:pt x="1385" y="251"/>
                    </a:lnTo>
                    <a:lnTo>
                      <a:pt x="1385" y="251"/>
                    </a:lnTo>
                    <a:lnTo>
                      <a:pt x="1385" y="251"/>
                    </a:lnTo>
                    <a:lnTo>
                      <a:pt x="1385" y="253"/>
                    </a:lnTo>
                    <a:lnTo>
                      <a:pt x="1385" y="253"/>
                    </a:lnTo>
                    <a:lnTo>
                      <a:pt x="1385" y="253"/>
                    </a:lnTo>
                    <a:lnTo>
                      <a:pt x="1385" y="253"/>
                    </a:lnTo>
                    <a:lnTo>
                      <a:pt x="1385" y="253"/>
                    </a:lnTo>
                    <a:lnTo>
                      <a:pt x="1385" y="253"/>
                    </a:lnTo>
                    <a:lnTo>
                      <a:pt x="1387" y="255"/>
                    </a:lnTo>
                    <a:lnTo>
                      <a:pt x="1387" y="255"/>
                    </a:lnTo>
                    <a:lnTo>
                      <a:pt x="1387" y="257"/>
                    </a:lnTo>
                    <a:lnTo>
                      <a:pt x="1389" y="257"/>
                    </a:lnTo>
                    <a:lnTo>
                      <a:pt x="1389" y="258"/>
                    </a:lnTo>
                    <a:lnTo>
                      <a:pt x="1389" y="258"/>
                    </a:lnTo>
                    <a:lnTo>
                      <a:pt x="1391" y="260"/>
                    </a:lnTo>
                    <a:lnTo>
                      <a:pt x="1391" y="260"/>
                    </a:lnTo>
                    <a:lnTo>
                      <a:pt x="1391" y="262"/>
                    </a:lnTo>
                    <a:lnTo>
                      <a:pt x="1391" y="262"/>
                    </a:lnTo>
                    <a:lnTo>
                      <a:pt x="1393" y="262"/>
                    </a:lnTo>
                    <a:lnTo>
                      <a:pt x="1393" y="264"/>
                    </a:lnTo>
                    <a:lnTo>
                      <a:pt x="1400" y="264"/>
                    </a:lnTo>
                    <a:lnTo>
                      <a:pt x="1407" y="262"/>
                    </a:lnTo>
                    <a:lnTo>
                      <a:pt x="1407" y="262"/>
                    </a:lnTo>
                    <a:lnTo>
                      <a:pt x="1409" y="262"/>
                    </a:lnTo>
                    <a:lnTo>
                      <a:pt x="1411" y="262"/>
                    </a:lnTo>
                    <a:lnTo>
                      <a:pt x="1411" y="262"/>
                    </a:lnTo>
                    <a:lnTo>
                      <a:pt x="1413" y="262"/>
                    </a:lnTo>
                    <a:lnTo>
                      <a:pt x="1413" y="262"/>
                    </a:lnTo>
                    <a:lnTo>
                      <a:pt x="1414" y="262"/>
                    </a:lnTo>
                    <a:lnTo>
                      <a:pt x="1414" y="264"/>
                    </a:lnTo>
                    <a:lnTo>
                      <a:pt x="1414" y="264"/>
                    </a:lnTo>
                    <a:lnTo>
                      <a:pt x="1413" y="264"/>
                    </a:lnTo>
                    <a:lnTo>
                      <a:pt x="1413" y="264"/>
                    </a:lnTo>
                    <a:lnTo>
                      <a:pt x="1413" y="266"/>
                    </a:lnTo>
                    <a:lnTo>
                      <a:pt x="1413" y="266"/>
                    </a:lnTo>
                    <a:lnTo>
                      <a:pt x="1413" y="267"/>
                    </a:lnTo>
                    <a:lnTo>
                      <a:pt x="1413" y="267"/>
                    </a:lnTo>
                    <a:lnTo>
                      <a:pt x="1413" y="269"/>
                    </a:lnTo>
                    <a:lnTo>
                      <a:pt x="1413" y="271"/>
                    </a:lnTo>
                    <a:lnTo>
                      <a:pt x="1413" y="271"/>
                    </a:lnTo>
                    <a:lnTo>
                      <a:pt x="1413" y="275"/>
                    </a:lnTo>
                    <a:lnTo>
                      <a:pt x="1414" y="275"/>
                    </a:lnTo>
                    <a:lnTo>
                      <a:pt x="1414" y="275"/>
                    </a:lnTo>
                    <a:lnTo>
                      <a:pt x="1414" y="276"/>
                    </a:lnTo>
                    <a:lnTo>
                      <a:pt x="1414" y="278"/>
                    </a:lnTo>
                    <a:lnTo>
                      <a:pt x="1413" y="278"/>
                    </a:lnTo>
                    <a:lnTo>
                      <a:pt x="1413" y="278"/>
                    </a:lnTo>
                    <a:lnTo>
                      <a:pt x="1413" y="278"/>
                    </a:lnTo>
                    <a:lnTo>
                      <a:pt x="1413" y="280"/>
                    </a:lnTo>
                    <a:lnTo>
                      <a:pt x="1413" y="280"/>
                    </a:lnTo>
                    <a:lnTo>
                      <a:pt x="1411" y="280"/>
                    </a:lnTo>
                    <a:lnTo>
                      <a:pt x="1411" y="280"/>
                    </a:lnTo>
                    <a:lnTo>
                      <a:pt x="1411" y="280"/>
                    </a:lnTo>
                    <a:lnTo>
                      <a:pt x="1411" y="282"/>
                    </a:lnTo>
                    <a:lnTo>
                      <a:pt x="1411" y="282"/>
                    </a:lnTo>
                    <a:lnTo>
                      <a:pt x="1413" y="282"/>
                    </a:lnTo>
                    <a:lnTo>
                      <a:pt x="1413" y="284"/>
                    </a:lnTo>
                    <a:lnTo>
                      <a:pt x="1414" y="284"/>
                    </a:lnTo>
                    <a:lnTo>
                      <a:pt x="1416" y="285"/>
                    </a:lnTo>
                    <a:lnTo>
                      <a:pt x="1416" y="287"/>
                    </a:lnTo>
                    <a:lnTo>
                      <a:pt x="1416" y="289"/>
                    </a:lnTo>
                    <a:lnTo>
                      <a:pt x="1416" y="291"/>
                    </a:lnTo>
                    <a:lnTo>
                      <a:pt x="1416" y="291"/>
                    </a:lnTo>
                    <a:lnTo>
                      <a:pt x="1416" y="291"/>
                    </a:lnTo>
                    <a:lnTo>
                      <a:pt x="1416" y="291"/>
                    </a:lnTo>
                    <a:lnTo>
                      <a:pt x="1414" y="291"/>
                    </a:lnTo>
                    <a:lnTo>
                      <a:pt x="1414" y="293"/>
                    </a:lnTo>
                    <a:lnTo>
                      <a:pt x="1413" y="293"/>
                    </a:lnTo>
                    <a:lnTo>
                      <a:pt x="1411" y="293"/>
                    </a:lnTo>
                    <a:lnTo>
                      <a:pt x="1411" y="293"/>
                    </a:lnTo>
                    <a:lnTo>
                      <a:pt x="1411" y="293"/>
                    </a:lnTo>
                    <a:lnTo>
                      <a:pt x="1409" y="293"/>
                    </a:lnTo>
                    <a:lnTo>
                      <a:pt x="1409" y="294"/>
                    </a:lnTo>
                    <a:lnTo>
                      <a:pt x="1409" y="294"/>
                    </a:lnTo>
                    <a:lnTo>
                      <a:pt x="1409" y="294"/>
                    </a:lnTo>
                    <a:lnTo>
                      <a:pt x="1407" y="294"/>
                    </a:lnTo>
                    <a:lnTo>
                      <a:pt x="1407" y="296"/>
                    </a:lnTo>
                    <a:lnTo>
                      <a:pt x="1407" y="296"/>
                    </a:lnTo>
                    <a:lnTo>
                      <a:pt x="1407" y="296"/>
                    </a:lnTo>
                    <a:lnTo>
                      <a:pt x="1409" y="296"/>
                    </a:lnTo>
                    <a:lnTo>
                      <a:pt x="1409" y="296"/>
                    </a:lnTo>
                    <a:lnTo>
                      <a:pt x="1409" y="298"/>
                    </a:lnTo>
                    <a:lnTo>
                      <a:pt x="1409" y="298"/>
                    </a:lnTo>
                    <a:lnTo>
                      <a:pt x="1411" y="298"/>
                    </a:lnTo>
                    <a:lnTo>
                      <a:pt x="1411" y="298"/>
                    </a:lnTo>
                    <a:lnTo>
                      <a:pt x="1411" y="298"/>
                    </a:lnTo>
                    <a:lnTo>
                      <a:pt x="1411" y="300"/>
                    </a:lnTo>
                    <a:lnTo>
                      <a:pt x="1411" y="300"/>
                    </a:lnTo>
                    <a:lnTo>
                      <a:pt x="1411" y="300"/>
                    </a:lnTo>
                    <a:lnTo>
                      <a:pt x="1411" y="300"/>
                    </a:lnTo>
                    <a:lnTo>
                      <a:pt x="1413" y="300"/>
                    </a:lnTo>
                    <a:lnTo>
                      <a:pt x="1413" y="300"/>
                    </a:lnTo>
                    <a:lnTo>
                      <a:pt x="1413" y="300"/>
                    </a:lnTo>
                    <a:lnTo>
                      <a:pt x="1414" y="300"/>
                    </a:lnTo>
                    <a:lnTo>
                      <a:pt x="1414" y="300"/>
                    </a:lnTo>
                    <a:lnTo>
                      <a:pt x="1416" y="300"/>
                    </a:lnTo>
                    <a:lnTo>
                      <a:pt x="1418" y="300"/>
                    </a:lnTo>
                    <a:lnTo>
                      <a:pt x="1418" y="302"/>
                    </a:lnTo>
                    <a:lnTo>
                      <a:pt x="1418" y="302"/>
                    </a:lnTo>
                    <a:lnTo>
                      <a:pt x="1418" y="302"/>
                    </a:lnTo>
                    <a:lnTo>
                      <a:pt x="1418" y="302"/>
                    </a:lnTo>
                    <a:lnTo>
                      <a:pt x="1418" y="304"/>
                    </a:lnTo>
                    <a:lnTo>
                      <a:pt x="1418" y="304"/>
                    </a:lnTo>
                    <a:lnTo>
                      <a:pt x="1420" y="305"/>
                    </a:lnTo>
                    <a:lnTo>
                      <a:pt x="1420" y="305"/>
                    </a:lnTo>
                    <a:lnTo>
                      <a:pt x="1422" y="305"/>
                    </a:lnTo>
                    <a:lnTo>
                      <a:pt x="1422" y="305"/>
                    </a:lnTo>
                    <a:lnTo>
                      <a:pt x="1422" y="305"/>
                    </a:lnTo>
                    <a:lnTo>
                      <a:pt x="1422" y="307"/>
                    </a:lnTo>
                    <a:lnTo>
                      <a:pt x="1422" y="307"/>
                    </a:lnTo>
                    <a:lnTo>
                      <a:pt x="1422" y="307"/>
                    </a:lnTo>
                    <a:lnTo>
                      <a:pt x="1422" y="307"/>
                    </a:lnTo>
                    <a:lnTo>
                      <a:pt x="1422" y="307"/>
                    </a:lnTo>
                    <a:lnTo>
                      <a:pt x="1422" y="309"/>
                    </a:lnTo>
                    <a:lnTo>
                      <a:pt x="1422" y="309"/>
                    </a:lnTo>
                    <a:lnTo>
                      <a:pt x="1422" y="309"/>
                    </a:lnTo>
                    <a:lnTo>
                      <a:pt x="1423" y="311"/>
                    </a:lnTo>
                    <a:lnTo>
                      <a:pt x="1423" y="311"/>
                    </a:lnTo>
                    <a:lnTo>
                      <a:pt x="1423" y="311"/>
                    </a:lnTo>
                    <a:lnTo>
                      <a:pt x="1423" y="311"/>
                    </a:lnTo>
                    <a:lnTo>
                      <a:pt x="1423" y="313"/>
                    </a:lnTo>
                    <a:lnTo>
                      <a:pt x="1422" y="313"/>
                    </a:lnTo>
                    <a:lnTo>
                      <a:pt x="1422" y="313"/>
                    </a:lnTo>
                    <a:lnTo>
                      <a:pt x="1420" y="313"/>
                    </a:lnTo>
                    <a:lnTo>
                      <a:pt x="1420" y="314"/>
                    </a:lnTo>
                    <a:lnTo>
                      <a:pt x="1420" y="314"/>
                    </a:lnTo>
                    <a:lnTo>
                      <a:pt x="1418" y="316"/>
                    </a:lnTo>
                    <a:lnTo>
                      <a:pt x="1416" y="316"/>
                    </a:lnTo>
                    <a:lnTo>
                      <a:pt x="1416" y="316"/>
                    </a:lnTo>
                    <a:lnTo>
                      <a:pt x="1416" y="316"/>
                    </a:lnTo>
                    <a:lnTo>
                      <a:pt x="1416" y="318"/>
                    </a:lnTo>
                    <a:lnTo>
                      <a:pt x="1414" y="318"/>
                    </a:lnTo>
                    <a:lnTo>
                      <a:pt x="1413" y="320"/>
                    </a:lnTo>
                    <a:lnTo>
                      <a:pt x="1411" y="320"/>
                    </a:lnTo>
                    <a:lnTo>
                      <a:pt x="1411" y="320"/>
                    </a:lnTo>
                    <a:lnTo>
                      <a:pt x="1409" y="320"/>
                    </a:lnTo>
                    <a:lnTo>
                      <a:pt x="1409" y="320"/>
                    </a:lnTo>
                    <a:lnTo>
                      <a:pt x="1409" y="320"/>
                    </a:lnTo>
                    <a:lnTo>
                      <a:pt x="1407" y="320"/>
                    </a:lnTo>
                    <a:lnTo>
                      <a:pt x="1407" y="320"/>
                    </a:lnTo>
                    <a:lnTo>
                      <a:pt x="1407" y="320"/>
                    </a:lnTo>
                    <a:lnTo>
                      <a:pt x="1407" y="320"/>
                    </a:lnTo>
                    <a:lnTo>
                      <a:pt x="1405" y="322"/>
                    </a:lnTo>
                    <a:lnTo>
                      <a:pt x="1405" y="322"/>
                    </a:lnTo>
                    <a:lnTo>
                      <a:pt x="1405" y="322"/>
                    </a:lnTo>
                    <a:lnTo>
                      <a:pt x="1405" y="323"/>
                    </a:lnTo>
                    <a:lnTo>
                      <a:pt x="1405" y="323"/>
                    </a:lnTo>
                    <a:lnTo>
                      <a:pt x="1405" y="323"/>
                    </a:lnTo>
                    <a:lnTo>
                      <a:pt x="1403" y="325"/>
                    </a:lnTo>
                    <a:lnTo>
                      <a:pt x="1403" y="325"/>
                    </a:lnTo>
                    <a:lnTo>
                      <a:pt x="1403" y="325"/>
                    </a:lnTo>
                    <a:lnTo>
                      <a:pt x="1403" y="325"/>
                    </a:lnTo>
                    <a:lnTo>
                      <a:pt x="1403" y="325"/>
                    </a:lnTo>
                    <a:lnTo>
                      <a:pt x="1402" y="325"/>
                    </a:lnTo>
                    <a:lnTo>
                      <a:pt x="1402" y="327"/>
                    </a:lnTo>
                    <a:lnTo>
                      <a:pt x="1402" y="327"/>
                    </a:lnTo>
                    <a:lnTo>
                      <a:pt x="1400" y="325"/>
                    </a:lnTo>
                    <a:lnTo>
                      <a:pt x="1400" y="325"/>
                    </a:lnTo>
                    <a:lnTo>
                      <a:pt x="1398" y="325"/>
                    </a:lnTo>
                    <a:lnTo>
                      <a:pt x="1396" y="325"/>
                    </a:lnTo>
                    <a:lnTo>
                      <a:pt x="1396" y="325"/>
                    </a:lnTo>
                    <a:lnTo>
                      <a:pt x="1394" y="325"/>
                    </a:lnTo>
                    <a:lnTo>
                      <a:pt x="1394" y="323"/>
                    </a:lnTo>
                    <a:lnTo>
                      <a:pt x="1394" y="325"/>
                    </a:lnTo>
                    <a:lnTo>
                      <a:pt x="1393" y="325"/>
                    </a:lnTo>
                    <a:lnTo>
                      <a:pt x="1393" y="325"/>
                    </a:lnTo>
                    <a:lnTo>
                      <a:pt x="1391" y="325"/>
                    </a:lnTo>
                    <a:lnTo>
                      <a:pt x="1389" y="325"/>
                    </a:lnTo>
                    <a:lnTo>
                      <a:pt x="1389" y="325"/>
                    </a:lnTo>
                    <a:lnTo>
                      <a:pt x="1389" y="325"/>
                    </a:lnTo>
                    <a:lnTo>
                      <a:pt x="1389" y="325"/>
                    </a:lnTo>
                    <a:lnTo>
                      <a:pt x="1389" y="325"/>
                    </a:lnTo>
                    <a:lnTo>
                      <a:pt x="1389" y="327"/>
                    </a:lnTo>
                    <a:lnTo>
                      <a:pt x="1387" y="327"/>
                    </a:lnTo>
                    <a:lnTo>
                      <a:pt x="1387" y="327"/>
                    </a:lnTo>
                    <a:lnTo>
                      <a:pt x="1387" y="327"/>
                    </a:lnTo>
                    <a:lnTo>
                      <a:pt x="1387" y="327"/>
                    </a:lnTo>
                    <a:lnTo>
                      <a:pt x="1387" y="327"/>
                    </a:lnTo>
                    <a:lnTo>
                      <a:pt x="1385" y="327"/>
                    </a:lnTo>
                    <a:lnTo>
                      <a:pt x="1385" y="327"/>
                    </a:lnTo>
                    <a:lnTo>
                      <a:pt x="1385" y="329"/>
                    </a:lnTo>
                    <a:lnTo>
                      <a:pt x="1385" y="329"/>
                    </a:lnTo>
                    <a:lnTo>
                      <a:pt x="1384" y="329"/>
                    </a:lnTo>
                    <a:lnTo>
                      <a:pt x="1384" y="329"/>
                    </a:lnTo>
                    <a:lnTo>
                      <a:pt x="1384" y="329"/>
                    </a:lnTo>
                    <a:lnTo>
                      <a:pt x="1382" y="329"/>
                    </a:lnTo>
                    <a:lnTo>
                      <a:pt x="1382" y="329"/>
                    </a:lnTo>
                    <a:lnTo>
                      <a:pt x="1382" y="329"/>
                    </a:lnTo>
                    <a:lnTo>
                      <a:pt x="1382" y="329"/>
                    </a:lnTo>
                    <a:lnTo>
                      <a:pt x="1380" y="329"/>
                    </a:lnTo>
                    <a:lnTo>
                      <a:pt x="1380" y="329"/>
                    </a:lnTo>
                    <a:lnTo>
                      <a:pt x="1378" y="329"/>
                    </a:lnTo>
                    <a:lnTo>
                      <a:pt x="1378" y="331"/>
                    </a:lnTo>
                    <a:lnTo>
                      <a:pt x="1378" y="331"/>
                    </a:lnTo>
                    <a:lnTo>
                      <a:pt x="1378" y="331"/>
                    </a:lnTo>
                    <a:lnTo>
                      <a:pt x="1376" y="331"/>
                    </a:lnTo>
                    <a:lnTo>
                      <a:pt x="1376" y="331"/>
                    </a:lnTo>
                    <a:lnTo>
                      <a:pt x="1376" y="331"/>
                    </a:lnTo>
                    <a:lnTo>
                      <a:pt x="1373" y="331"/>
                    </a:lnTo>
                    <a:lnTo>
                      <a:pt x="1373" y="331"/>
                    </a:lnTo>
                    <a:lnTo>
                      <a:pt x="1373" y="331"/>
                    </a:lnTo>
                    <a:lnTo>
                      <a:pt x="1373" y="331"/>
                    </a:lnTo>
                    <a:lnTo>
                      <a:pt x="1371" y="331"/>
                    </a:lnTo>
                    <a:lnTo>
                      <a:pt x="1369" y="331"/>
                    </a:lnTo>
                    <a:lnTo>
                      <a:pt x="1369" y="331"/>
                    </a:lnTo>
                    <a:lnTo>
                      <a:pt x="1369" y="331"/>
                    </a:lnTo>
                    <a:lnTo>
                      <a:pt x="1367" y="332"/>
                    </a:lnTo>
                    <a:lnTo>
                      <a:pt x="1367" y="332"/>
                    </a:lnTo>
                    <a:lnTo>
                      <a:pt x="1367" y="332"/>
                    </a:lnTo>
                    <a:lnTo>
                      <a:pt x="1366" y="332"/>
                    </a:lnTo>
                    <a:lnTo>
                      <a:pt x="1366" y="332"/>
                    </a:lnTo>
                    <a:lnTo>
                      <a:pt x="1366" y="331"/>
                    </a:lnTo>
                    <a:lnTo>
                      <a:pt x="1366" y="331"/>
                    </a:lnTo>
                    <a:lnTo>
                      <a:pt x="1364" y="331"/>
                    </a:lnTo>
                    <a:lnTo>
                      <a:pt x="1364" y="332"/>
                    </a:lnTo>
                    <a:lnTo>
                      <a:pt x="1362" y="332"/>
                    </a:lnTo>
                    <a:lnTo>
                      <a:pt x="1360" y="332"/>
                    </a:lnTo>
                    <a:lnTo>
                      <a:pt x="1360" y="332"/>
                    </a:lnTo>
                    <a:lnTo>
                      <a:pt x="1360" y="332"/>
                    </a:lnTo>
                    <a:lnTo>
                      <a:pt x="1356" y="332"/>
                    </a:lnTo>
                    <a:lnTo>
                      <a:pt x="1355" y="332"/>
                    </a:lnTo>
                    <a:lnTo>
                      <a:pt x="1355" y="332"/>
                    </a:lnTo>
                    <a:lnTo>
                      <a:pt x="1355" y="332"/>
                    </a:lnTo>
                    <a:lnTo>
                      <a:pt x="1355" y="332"/>
                    </a:lnTo>
                    <a:lnTo>
                      <a:pt x="1355" y="332"/>
                    </a:lnTo>
                    <a:lnTo>
                      <a:pt x="1353" y="334"/>
                    </a:lnTo>
                    <a:lnTo>
                      <a:pt x="1353" y="334"/>
                    </a:lnTo>
                    <a:lnTo>
                      <a:pt x="1353" y="334"/>
                    </a:lnTo>
                    <a:lnTo>
                      <a:pt x="1353" y="334"/>
                    </a:lnTo>
                    <a:lnTo>
                      <a:pt x="1351" y="334"/>
                    </a:lnTo>
                    <a:lnTo>
                      <a:pt x="1351" y="334"/>
                    </a:lnTo>
                    <a:lnTo>
                      <a:pt x="1351" y="334"/>
                    </a:lnTo>
                    <a:lnTo>
                      <a:pt x="1351" y="336"/>
                    </a:lnTo>
                    <a:lnTo>
                      <a:pt x="1349" y="336"/>
                    </a:lnTo>
                    <a:lnTo>
                      <a:pt x="1349" y="336"/>
                    </a:lnTo>
                    <a:lnTo>
                      <a:pt x="1349" y="338"/>
                    </a:lnTo>
                    <a:lnTo>
                      <a:pt x="1347" y="338"/>
                    </a:lnTo>
                    <a:lnTo>
                      <a:pt x="1347" y="338"/>
                    </a:lnTo>
                    <a:lnTo>
                      <a:pt x="1346" y="338"/>
                    </a:lnTo>
                    <a:lnTo>
                      <a:pt x="1346" y="338"/>
                    </a:lnTo>
                    <a:lnTo>
                      <a:pt x="1346" y="338"/>
                    </a:lnTo>
                    <a:lnTo>
                      <a:pt x="1346" y="338"/>
                    </a:lnTo>
                    <a:lnTo>
                      <a:pt x="1346" y="340"/>
                    </a:lnTo>
                    <a:lnTo>
                      <a:pt x="1346" y="340"/>
                    </a:lnTo>
                    <a:lnTo>
                      <a:pt x="1344" y="340"/>
                    </a:lnTo>
                    <a:lnTo>
                      <a:pt x="1344" y="340"/>
                    </a:lnTo>
                    <a:lnTo>
                      <a:pt x="1344" y="340"/>
                    </a:lnTo>
                    <a:lnTo>
                      <a:pt x="1344" y="340"/>
                    </a:lnTo>
                    <a:lnTo>
                      <a:pt x="1342" y="338"/>
                    </a:lnTo>
                    <a:lnTo>
                      <a:pt x="1342" y="338"/>
                    </a:lnTo>
                    <a:lnTo>
                      <a:pt x="1340" y="338"/>
                    </a:lnTo>
                    <a:lnTo>
                      <a:pt x="1340" y="338"/>
                    </a:lnTo>
                    <a:lnTo>
                      <a:pt x="1340" y="338"/>
                    </a:lnTo>
                    <a:lnTo>
                      <a:pt x="1338" y="338"/>
                    </a:lnTo>
                    <a:lnTo>
                      <a:pt x="1338" y="338"/>
                    </a:lnTo>
                    <a:lnTo>
                      <a:pt x="1337" y="338"/>
                    </a:lnTo>
                    <a:lnTo>
                      <a:pt x="1337" y="338"/>
                    </a:lnTo>
                    <a:lnTo>
                      <a:pt x="1337" y="338"/>
                    </a:lnTo>
                    <a:lnTo>
                      <a:pt x="1335" y="338"/>
                    </a:lnTo>
                    <a:lnTo>
                      <a:pt x="1335" y="338"/>
                    </a:lnTo>
                    <a:lnTo>
                      <a:pt x="1335" y="340"/>
                    </a:lnTo>
                    <a:lnTo>
                      <a:pt x="1333" y="340"/>
                    </a:lnTo>
                    <a:lnTo>
                      <a:pt x="1333" y="340"/>
                    </a:lnTo>
                    <a:lnTo>
                      <a:pt x="1333" y="340"/>
                    </a:lnTo>
                    <a:lnTo>
                      <a:pt x="1333" y="340"/>
                    </a:lnTo>
                    <a:lnTo>
                      <a:pt x="1331" y="340"/>
                    </a:lnTo>
                    <a:lnTo>
                      <a:pt x="1331" y="342"/>
                    </a:lnTo>
                    <a:lnTo>
                      <a:pt x="1331" y="342"/>
                    </a:lnTo>
                    <a:lnTo>
                      <a:pt x="1331" y="342"/>
                    </a:lnTo>
                    <a:lnTo>
                      <a:pt x="1331" y="342"/>
                    </a:lnTo>
                    <a:lnTo>
                      <a:pt x="1331" y="342"/>
                    </a:lnTo>
                    <a:lnTo>
                      <a:pt x="1331" y="343"/>
                    </a:lnTo>
                    <a:lnTo>
                      <a:pt x="1331" y="343"/>
                    </a:lnTo>
                    <a:lnTo>
                      <a:pt x="1333" y="345"/>
                    </a:lnTo>
                    <a:lnTo>
                      <a:pt x="1333" y="345"/>
                    </a:lnTo>
                    <a:lnTo>
                      <a:pt x="1333" y="345"/>
                    </a:lnTo>
                    <a:lnTo>
                      <a:pt x="1333" y="345"/>
                    </a:lnTo>
                    <a:lnTo>
                      <a:pt x="1333" y="347"/>
                    </a:lnTo>
                    <a:lnTo>
                      <a:pt x="1333" y="347"/>
                    </a:lnTo>
                    <a:lnTo>
                      <a:pt x="1333" y="347"/>
                    </a:lnTo>
                    <a:lnTo>
                      <a:pt x="1333" y="347"/>
                    </a:lnTo>
                    <a:lnTo>
                      <a:pt x="1333" y="347"/>
                    </a:lnTo>
                    <a:lnTo>
                      <a:pt x="1333" y="349"/>
                    </a:lnTo>
                    <a:lnTo>
                      <a:pt x="1333" y="349"/>
                    </a:lnTo>
                    <a:lnTo>
                      <a:pt x="1333" y="349"/>
                    </a:lnTo>
                    <a:lnTo>
                      <a:pt x="1333" y="349"/>
                    </a:lnTo>
                    <a:lnTo>
                      <a:pt x="1333" y="349"/>
                    </a:lnTo>
                    <a:lnTo>
                      <a:pt x="1333" y="351"/>
                    </a:lnTo>
                    <a:lnTo>
                      <a:pt x="1333" y="351"/>
                    </a:lnTo>
                    <a:lnTo>
                      <a:pt x="1331" y="351"/>
                    </a:lnTo>
                    <a:lnTo>
                      <a:pt x="1331" y="351"/>
                    </a:lnTo>
                    <a:lnTo>
                      <a:pt x="1329" y="352"/>
                    </a:lnTo>
                    <a:lnTo>
                      <a:pt x="1329" y="352"/>
                    </a:lnTo>
                    <a:lnTo>
                      <a:pt x="1329" y="352"/>
                    </a:lnTo>
                    <a:lnTo>
                      <a:pt x="1328" y="352"/>
                    </a:lnTo>
                    <a:lnTo>
                      <a:pt x="1328" y="352"/>
                    </a:lnTo>
                    <a:lnTo>
                      <a:pt x="1328" y="352"/>
                    </a:lnTo>
                    <a:lnTo>
                      <a:pt x="1328" y="352"/>
                    </a:lnTo>
                    <a:lnTo>
                      <a:pt x="1328" y="354"/>
                    </a:lnTo>
                    <a:lnTo>
                      <a:pt x="1328" y="354"/>
                    </a:lnTo>
                    <a:lnTo>
                      <a:pt x="1328" y="354"/>
                    </a:lnTo>
                    <a:lnTo>
                      <a:pt x="1328" y="356"/>
                    </a:lnTo>
                    <a:lnTo>
                      <a:pt x="1328" y="356"/>
                    </a:lnTo>
                    <a:lnTo>
                      <a:pt x="1328" y="356"/>
                    </a:lnTo>
                    <a:lnTo>
                      <a:pt x="1328" y="358"/>
                    </a:lnTo>
                    <a:lnTo>
                      <a:pt x="1328" y="358"/>
                    </a:lnTo>
                    <a:lnTo>
                      <a:pt x="1328" y="358"/>
                    </a:lnTo>
                    <a:lnTo>
                      <a:pt x="1328" y="358"/>
                    </a:lnTo>
                    <a:lnTo>
                      <a:pt x="1328" y="358"/>
                    </a:lnTo>
                    <a:lnTo>
                      <a:pt x="1328" y="360"/>
                    </a:lnTo>
                    <a:lnTo>
                      <a:pt x="1328" y="360"/>
                    </a:lnTo>
                    <a:lnTo>
                      <a:pt x="1328" y="360"/>
                    </a:lnTo>
                    <a:lnTo>
                      <a:pt x="1328" y="360"/>
                    </a:lnTo>
                    <a:lnTo>
                      <a:pt x="1326" y="360"/>
                    </a:lnTo>
                    <a:lnTo>
                      <a:pt x="1326" y="361"/>
                    </a:lnTo>
                    <a:lnTo>
                      <a:pt x="1326" y="361"/>
                    </a:lnTo>
                    <a:lnTo>
                      <a:pt x="1326" y="363"/>
                    </a:lnTo>
                    <a:lnTo>
                      <a:pt x="1326" y="363"/>
                    </a:lnTo>
                    <a:lnTo>
                      <a:pt x="1326" y="365"/>
                    </a:lnTo>
                    <a:lnTo>
                      <a:pt x="1326" y="367"/>
                    </a:lnTo>
                    <a:lnTo>
                      <a:pt x="1326" y="367"/>
                    </a:lnTo>
                    <a:lnTo>
                      <a:pt x="1326" y="367"/>
                    </a:lnTo>
                    <a:lnTo>
                      <a:pt x="1326" y="369"/>
                    </a:lnTo>
                    <a:lnTo>
                      <a:pt x="1326" y="370"/>
                    </a:lnTo>
                    <a:lnTo>
                      <a:pt x="1326" y="370"/>
                    </a:lnTo>
                    <a:lnTo>
                      <a:pt x="1326" y="370"/>
                    </a:lnTo>
                    <a:lnTo>
                      <a:pt x="1326" y="370"/>
                    </a:lnTo>
                    <a:lnTo>
                      <a:pt x="1326" y="370"/>
                    </a:lnTo>
                    <a:lnTo>
                      <a:pt x="1324" y="370"/>
                    </a:lnTo>
                    <a:lnTo>
                      <a:pt x="1324" y="372"/>
                    </a:lnTo>
                    <a:lnTo>
                      <a:pt x="1324" y="372"/>
                    </a:lnTo>
                    <a:lnTo>
                      <a:pt x="1324" y="372"/>
                    </a:lnTo>
                    <a:lnTo>
                      <a:pt x="1324" y="372"/>
                    </a:lnTo>
                    <a:lnTo>
                      <a:pt x="1322" y="374"/>
                    </a:lnTo>
                    <a:lnTo>
                      <a:pt x="1322" y="374"/>
                    </a:lnTo>
                    <a:lnTo>
                      <a:pt x="1322" y="374"/>
                    </a:lnTo>
                    <a:lnTo>
                      <a:pt x="1324" y="376"/>
                    </a:lnTo>
                    <a:lnTo>
                      <a:pt x="1324" y="378"/>
                    </a:lnTo>
                    <a:lnTo>
                      <a:pt x="1324" y="378"/>
                    </a:lnTo>
                    <a:lnTo>
                      <a:pt x="1324" y="380"/>
                    </a:lnTo>
                    <a:lnTo>
                      <a:pt x="1324" y="380"/>
                    </a:lnTo>
                    <a:lnTo>
                      <a:pt x="1322" y="380"/>
                    </a:lnTo>
                    <a:lnTo>
                      <a:pt x="1322" y="380"/>
                    </a:lnTo>
                    <a:lnTo>
                      <a:pt x="1324" y="380"/>
                    </a:lnTo>
                    <a:lnTo>
                      <a:pt x="1324" y="381"/>
                    </a:lnTo>
                    <a:lnTo>
                      <a:pt x="1324" y="381"/>
                    </a:lnTo>
                    <a:lnTo>
                      <a:pt x="1324" y="383"/>
                    </a:lnTo>
                    <a:lnTo>
                      <a:pt x="1324" y="383"/>
                    </a:lnTo>
                    <a:lnTo>
                      <a:pt x="1324" y="383"/>
                    </a:lnTo>
                    <a:lnTo>
                      <a:pt x="1324" y="383"/>
                    </a:lnTo>
                    <a:lnTo>
                      <a:pt x="1324" y="387"/>
                    </a:lnTo>
                    <a:lnTo>
                      <a:pt x="1324" y="387"/>
                    </a:lnTo>
                    <a:lnTo>
                      <a:pt x="1324" y="389"/>
                    </a:lnTo>
                    <a:lnTo>
                      <a:pt x="1324" y="389"/>
                    </a:lnTo>
                    <a:lnTo>
                      <a:pt x="1324" y="389"/>
                    </a:lnTo>
                    <a:lnTo>
                      <a:pt x="1324" y="389"/>
                    </a:lnTo>
                    <a:lnTo>
                      <a:pt x="1324" y="389"/>
                    </a:lnTo>
                    <a:lnTo>
                      <a:pt x="1322" y="387"/>
                    </a:lnTo>
                    <a:lnTo>
                      <a:pt x="1318" y="385"/>
                    </a:lnTo>
                    <a:lnTo>
                      <a:pt x="1315" y="383"/>
                    </a:lnTo>
                    <a:lnTo>
                      <a:pt x="1315" y="383"/>
                    </a:lnTo>
                    <a:lnTo>
                      <a:pt x="1315" y="383"/>
                    </a:lnTo>
                    <a:lnTo>
                      <a:pt x="1315" y="383"/>
                    </a:lnTo>
                    <a:lnTo>
                      <a:pt x="1313" y="383"/>
                    </a:lnTo>
                    <a:lnTo>
                      <a:pt x="1311" y="383"/>
                    </a:lnTo>
                    <a:lnTo>
                      <a:pt x="1311" y="383"/>
                    </a:lnTo>
                    <a:lnTo>
                      <a:pt x="1311" y="383"/>
                    </a:lnTo>
                    <a:lnTo>
                      <a:pt x="1309" y="383"/>
                    </a:lnTo>
                    <a:lnTo>
                      <a:pt x="1309" y="383"/>
                    </a:lnTo>
                    <a:lnTo>
                      <a:pt x="1309" y="383"/>
                    </a:lnTo>
                    <a:lnTo>
                      <a:pt x="1309" y="381"/>
                    </a:lnTo>
                    <a:lnTo>
                      <a:pt x="1309" y="381"/>
                    </a:lnTo>
                    <a:lnTo>
                      <a:pt x="1308" y="381"/>
                    </a:lnTo>
                    <a:lnTo>
                      <a:pt x="1308" y="381"/>
                    </a:lnTo>
                    <a:lnTo>
                      <a:pt x="1308" y="381"/>
                    </a:lnTo>
                    <a:lnTo>
                      <a:pt x="1308" y="381"/>
                    </a:lnTo>
                    <a:lnTo>
                      <a:pt x="1308" y="381"/>
                    </a:lnTo>
                    <a:lnTo>
                      <a:pt x="1308" y="380"/>
                    </a:lnTo>
                    <a:lnTo>
                      <a:pt x="1306" y="380"/>
                    </a:lnTo>
                    <a:lnTo>
                      <a:pt x="1306" y="380"/>
                    </a:lnTo>
                    <a:lnTo>
                      <a:pt x="1306" y="380"/>
                    </a:lnTo>
                    <a:lnTo>
                      <a:pt x="1304" y="380"/>
                    </a:lnTo>
                    <a:lnTo>
                      <a:pt x="1302" y="380"/>
                    </a:lnTo>
                    <a:lnTo>
                      <a:pt x="1302" y="380"/>
                    </a:lnTo>
                    <a:lnTo>
                      <a:pt x="1302" y="380"/>
                    </a:lnTo>
                    <a:lnTo>
                      <a:pt x="1302" y="380"/>
                    </a:lnTo>
                    <a:lnTo>
                      <a:pt x="1302" y="380"/>
                    </a:lnTo>
                    <a:lnTo>
                      <a:pt x="1302" y="380"/>
                    </a:lnTo>
                    <a:lnTo>
                      <a:pt x="1302" y="380"/>
                    </a:lnTo>
                    <a:lnTo>
                      <a:pt x="1300" y="380"/>
                    </a:lnTo>
                    <a:lnTo>
                      <a:pt x="1300" y="380"/>
                    </a:lnTo>
                    <a:lnTo>
                      <a:pt x="1300" y="380"/>
                    </a:lnTo>
                    <a:lnTo>
                      <a:pt x="1300" y="380"/>
                    </a:lnTo>
                    <a:lnTo>
                      <a:pt x="1300" y="380"/>
                    </a:lnTo>
                    <a:lnTo>
                      <a:pt x="1299" y="380"/>
                    </a:lnTo>
                    <a:lnTo>
                      <a:pt x="1297" y="380"/>
                    </a:lnTo>
                    <a:lnTo>
                      <a:pt x="1297" y="380"/>
                    </a:lnTo>
                    <a:lnTo>
                      <a:pt x="1297" y="380"/>
                    </a:lnTo>
                    <a:lnTo>
                      <a:pt x="1295" y="380"/>
                    </a:lnTo>
                    <a:lnTo>
                      <a:pt x="1295" y="380"/>
                    </a:lnTo>
                    <a:lnTo>
                      <a:pt x="1295" y="380"/>
                    </a:lnTo>
                    <a:lnTo>
                      <a:pt x="1295" y="380"/>
                    </a:lnTo>
                    <a:lnTo>
                      <a:pt x="1295" y="380"/>
                    </a:lnTo>
                    <a:lnTo>
                      <a:pt x="1295" y="380"/>
                    </a:lnTo>
                    <a:lnTo>
                      <a:pt x="1293" y="381"/>
                    </a:lnTo>
                    <a:lnTo>
                      <a:pt x="1293" y="381"/>
                    </a:lnTo>
                    <a:lnTo>
                      <a:pt x="1293" y="381"/>
                    </a:lnTo>
                    <a:lnTo>
                      <a:pt x="1293" y="381"/>
                    </a:lnTo>
                    <a:lnTo>
                      <a:pt x="1293" y="383"/>
                    </a:lnTo>
                    <a:lnTo>
                      <a:pt x="1293" y="383"/>
                    </a:lnTo>
                    <a:lnTo>
                      <a:pt x="1293" y="383"/>
                    </a:lnTo>
                    <a:lnTo>
                      <a:pt x="1293" y="383"/>
                    </a:lnTo>
                    <a:lnTo>
                      <a:pt x="1293" y="385"/>
                    </a:lnTo>
                    <a:lnTo>
                      <a:pt x="1291" y="385"/>
                    </a:lnTo>
                    <a:lnTo>
                      <a:pt x="1291" y="385"/>
                    </a:lnTo>
                    <a:lnTo>
                      <a:pt x="1291" y="387"/>
                    </a:lnTo>
                    <a:lnTo>
                      <a:pt x="1291" y="387"/>
                    </a:lnTo>
                    <a:lnTo>
                      <a:pt x="1291" y="387"/>
                    </a:lnTo>
                    <a:lnTo>
                      <a:pt x="1291" y="387"/>
                    </a:lnTo>
                    <a:lnTo>
                      <a:pt x="1291" y="387"/>
                    </a:lnTo>
                    <a:lnTo>
                      <a:pt x="1291" y="389"/>
                    </a:lnTo>
                    <a:lnTo>
                      <a:pt x="1291" y="389"/>
                    </a:lnTo>
                    <a:lnTo>
                      <a:pt x="1290" y="389"/>
                    </a:lnTo>
                    <a:lnTo>
                      <a:pt x="1290" y="389"/>
                    </a:lnTo>
                    <a:lnTo>
                      <a:pt x="1290" y="389"/>
                    </a:lnTo>
                    <a:lnTo>
                      <a:pt x="1288" y="389"/>
                    </a:lnTo>
                    <a:lnTo>
                      <a:pt x="1288" y="389"/>
                    </a:lnTo>
                    <a:lnTo>
                      <a:pt x="1288" y="389"/>
                    </a:lnTo>
                    <a:lnTo>
                      <a:pt x="1288" y="389"/>
                    </a:lnTo>
                    <a:lnTo>
                      <a:pt x="1286" y="389"/>
                    </a:lnTo>
                    <a:lnTo>
                      <a:pt x="1286" y="389"/>
                    </a:lnTo>
                    <a:lnTo>
                      <a:pt x="1284" y="389"/>
                    </a:lnTo>
                    <a:lnTo>
                      <a:pt x="1284" y="389"/>
                    </a:lnTo>
                    <a:lnTo>
                      <a:pt x="1284" y="389"/>
                    </a:lnTo>
                    <a:lnTo>
                      <a:pt x="1284" y="387"/>
                    </a:lnTo>
                    <a:lnTo>
                      <a:pt x="1282" y="387"/>
                    </a:lnTo>
                    <a:lnTo>
                      <a:pt x="1282" y="387"/>
                    </a:lnTo>
                    <a:lnTo>
                      <a:pt x="1282" y="387"/>
                    </a:lnTo>
                    <a:lnTo>
                      <a:pt x="1282" y="387"/>
                    </a:lnTo>
                    <a:lnTo>
                      <a:pt x="1280" y="387"/>
                    </a:lnTo>
                    <a:lnTo>
                      <a:pt x="1280" y="387"/>
                    </a:lnTo>
                    <a:lnTo>
                      <a:pt x="1280" y="387"/>
                    </a:lnTo>
                    <a:lnTo>
                      <a:pt x="1280" y="387"/>
                    </a:lnTo>
                    <a:lnTo>
                      <a:pt x="1280" y="387"/>
                    </a:lnTo>
                    <a:lnTo>
                      <a:pt x="1280" y="387"/>
                    </a:lnTo>
                    <a:lnTo>
                      <a:pt x="1280" y="387"/>
                    </a:lnTo>
                    <a:lnTo>
                      <a:pt x="1279" y="387"/>
                    </a:lnTo>
                    <a:lnTo>
                      <a:pt x="1279" y="387"/>
                    </a:lnTo>
                    <a:lnTo>
                      <a:pt x="1279" y="387"/>
                    </a:lnTo>
                    <a:lnTo>
                      <a:pt x="1277" y="385"/>
                    </a:lnTo>
                    <a:lnTo>
                      <a:pt x="1277" y="385"/>
                    </a:lnTo>
                    <a:lnTo>
                      <a:pt x="1277" y="385"/>
                    </a:lnTo>
                    <a:lnTo>
                      <a:pt x="1277" y="385"/>
                    </a:lnTo>
                    <a:lnTo>
                      <a:pt x="1275" y="387"/>
                    </a:lnTo>
                    <a:lnTo>
                      <a:pt x="1275" y="389"/>
                    </a:lnTo>
                    <a:lnTo>
                      <a:pt x="1275" y="389"/>
                    </a:lnTo>
                    <a:lnTo>
                      <a:pt x="1275" y="389"/>
                    </a:lnTo>
                    <a:lnTo>
                      <a:pt x="1275" y="389"/>
                    </a:lnTo>
                    <a:lnTo>
                      <a:pt x="1275" y="389"/>
                    </a:lnTo>
                    <a:lnTo>
                      <a:pt x="1275" y="389"/>
                    </a:lnTo>
                    <a:lnTo>
                      <a:pt x="1275" y="389"/>
                    </a:lnTo>
                    <a:lnTo>
                      <a:pt x="1273" y="390"/>
                    </a:lnTo>
                    <a:lnTo>
                      <a:pt x="1273" y="390"/>
                    </a:lnTo>
                    <a:lnTo>
                      <a:pt x="1273" y="390"/>
                    </a:lnTo>
                    <a:lnTo>
                      <a:pt x="1273" y="392"/>
                    </a:lnTo>
                    <a:lnTo>
                      <a:pt x="1273" y="392"/>
                    </a:lnTo>
                    <a:lnTo>
                      <a:pt x="1273" y="392"/>
                    </a:lnTo>
                    <a:lnTo>
                      <a:pt x="1271" y="394"/>
                    </a:lnTo>
                    <a:lnTo>
                      <a:pt x="1271" y="394"/>
                    </a:lnTo>
                    <a:lnTo>
                      <a:pt x="1271" y="394"/>
                    </a:lnTo>
                    <a:lnTo>
                      <a:pt x="1271" y="394"/>
                    </a:lnTo>
                    <a:lnTo>
                      <a:pt x="1271" y="396"/>
                    </a:lnTo>
                    <a:lnTo>
                      <a:pt x="1271" y="396"/>
                    </a:lnTo>
                    <a:lnTo>
                      <a:pt x="1271" y="396"/>
                    </a:lnTo>
                    <a:lnTo>
                      <a:pt x="1270" y="396"/>
                    </a:lnTo>
                    <a:lnTo>
                      <a:pt x="1270" y="398"/>
                    </a:lnTo>
                    <a:lnTo>
                      <a:pt x="1270" y="398"/>
                    </a:lnTo>
                    <a:lnTo>
                      <a:pt x="1270" y="398"/>
                    </a:lnTo>
                    <a:lnTo>
                      <a:pt x="1268" y="398"/>
                    </a:lnTo>
                    <a:lnTo>
                      <a:pt x="1268" y="398"/>
                    </a:lnTo>
                    <a:lnTo>
                      <a:pt x="1268" y="398"/>
                    </a:lnTo>
                    <a:lnTo>
                      <a:pt x="1268" y="398"/>
                    </a:lnTo>
                    <a:lnTo>
                      <a:pt x="1268" y="398"/>
                    </a:lnTo>
                    <a:lnTo>
                      <a:pt x="1266" y="398"/>
                    </a:lnTo>
                    <a:lnTo>
                      <a:pt x="1266" y="398"/>
                    </a:lnTo>
                    <a:lnTo>
                      <a:pt x="1266" y="399"/>
                    </a:lnTo>
                    <a:lnTo>
                      <a:pt x="1264" y="399"/>
                    </a:lnTo>
                    <a:lnTo>
                      <a:pt x="1262" y="399"/>
                    </a:lnTo>
                    <a:lnTo>
                      <a:pt x="1262" y="401"/>
                    </a:lnTo>
                    <a:lnTo>
                      <a:pt x="1262" y="401"/>
                    </a:lnTo>
                    <a:lnTo>
                      <a:pt x="1262" y="401"/>
                    </a:lnTo>
                    <a:lnTo>
                      <a:pt x="1262" y="401"/>
                    </a:lnTo>
                    <a:lnTo>
                      <a:pt x="1261" y="403"/>
                    </a:lnTo>
                    <a:lnTo>
                      <a:pt x="1261" y="403"/>
                    </a:lnTo>
                    <a:lnTo>
                      <a:pt x="1261" y="403"/>
                    </a:lnTo>
                    <a:lnTo>
                      <a:pt x="1261" y="403"/>
                    </a:lnTo>
                    <a:lnTo>
                      <a:pt x="1261" y="403"/>
                    </a:lnTo>
                    <a:lnTo>
                      <a:pt x="1261" y="403"/>
                    </a:lnTo>
                    <a:lnTo>
                      <a:pt x="1259" y="405"/>
                    </a:lnTo>
                    <a:lnTo>
                      <a:pt x="1259" y="405"/>
                    </a:lnTo>
                    <a:lnTo>
                      <a:pt x="1259" y="405"/>
                    </a:lnTo>
                    <a:lnTo>
                      <a:pt x="1259" y="405"/>
                    </a:lnTo>
                    <a:lnTo>
                      <a:pt x="1257" y="405"/>
                    </a:lnTo>
                    <a:lnTo>
                      <a:pt x="1257" y="405"/>
                    </a:lnTo>
                    <a:lnTo>
                      <a:pt x="1257" y="405"/>
                    </a:lnTo>
                    <a:lnTo>
                      <a:pt x="1257" y="405"/>
                    </a:lnTo>
                    <a:lnTo>
                      <a:pt x="1257" y="407"/>
                    </a:lnTo>
                    <a:lnTo>
                      <a:pt x="1257" y="407"/>
                    </a:lnTo>
                    <a:lnTo>
                      <a:pt x="1257" y="407"/>
                    </a:lnTo>
                    <a:lnTo>
                      <a:pt x="1255" y="407"/>
                    </a:lnTo>
                    <a:lnTo>
                      <a:pt x="1255" y="407"/>
                    </a:lnTo>
                    <a:lnTo>
                      <a:pt x="1255" y="407"/>
                    </a:lnTo>
                    <a:lnTo>
                      <a:pt x="1255" y="407"/>
                    </a:lnTo>
                    <a:lnTo>
                      <a:pt x="1250" y="408"/>
                    </a:lnTo>
                    <a:lnTo>
                      <a:pt x="1246" y="410"/>
                    </a:lnTo>
                    <a:lnTo>
                      <a:pt x="1246" y="410"/>
                    </a:lnTo>
                    <a:lnTo>
                      <a:pt x="1244" y="412"/>
                    </a:lnTo>
                    <a:lnTo>
                      <a:pt x="1244" y="412"/>
                    </a:lnTo>
                    <a:lnTo>
                      <a:pt x="1244" y="412"/>
                    </a:lnTo>
                    <a:lnTo>
                      <a:pt x="1244" y="412"/>
                    </a:lnTo>
                    <a:lnTo>
                      <a:pt x="1244" y="412"/>
                    </a:lnTo>
                    <a:lnTo>
                      <a:pt x="1243" y="412"/>
                    </a:lnTo>
                    <a:lnTo>
                      <a:pt x="1243" y="412"/>
                    </a:lnTo>
                    <a:lnTo>
                      <a:pt x="1241" y="412"/>
                    </a:lnTo>
                    <a:lnTo>
                      <a:pt x="1241" y="412"/>
                    </a:lnTo>
                    <a:lnTo>
                      <a:pt x="1239" y="412"/>
                    </a:lnTo>
                    <a:lnTo>
                      <a:pt x="1239" y="412"/>
                    </a:lnTo>
                    <a:lnTo>
                      <a:pt x="1237" y="412"/>
                    </a:lnTo>
                    <a:lnTo>
                      <a:pt x="1237" y="412"/>
                    </a:lnTo>
                    <a:lnTo>
                      <a:pt x="1237" y="412"/>
                    </a:lnTo>
                    <a:lnTo>
                      <a:pt x="1235" y="412"/>
                    </a:lnTo>
                    <a:lnTo>
                      <a:pt x="1235" y="412"/>
                    </a:lnTo>
                    <a:lnTo>
                      <a:pt x="1235" y="414"/>
                    </a:lnTo>
                    <a:lnTo>
                      <a:pt x="1235" y="414"/>
                    </a:lnTo>
                    <a:lnTo>
                      <a:pt x="1233" y="414"/>
                    </a:lnTo>
                    <a:lnTo>
                      <a:pt x="1233" y="414"/>
                    </a:lnTo>
                    <a:lnTo>
                      <a:pt x="1233" y="414"/>
                    </a:lnTo>
                    <a:lnTo>
                      <a:pt x="1233" y="416"/>
                    </a:lnTo>
                    <a:lnTo>
                      <a:pt x="1232" y="416"/>
                    </a:lnTo>
                    <a:lnTo>
                      <a:pt x="1232" y="416"/>
                    </a:lnTo>
                    <a:lnTo>
                      <a:pt x="1228" y="416"/>
                    </a:lnTo>
                    <a:lnTo>
                      <a:pt x="1228" y="416"/>
                    </a:lnTo>
                    <a:lnTo>
                      <a:pt x="1226" y="416"/>
                    </a:lnTo>
                    <a:lnTo>
                      <a:pt x="1226" y="416"/>
                    </a:lnTo>
                    <a:lnTo>
                      <a:pt x="1226" y="416"/>
                    </a:lnTo>
                    <a:lnTo>
                      <a:pt x="1226" y="416"/>
                    </a:lnTo>
                    <a:lnTo>
                      <a:pt x="1226" y="416"/>
                    </a:lnTo>
                    <a:lnTo>
                      <a:pt x="1224" y="416"/>
                    </a:lnTo>
                    <a:lnTo>
                      <a:pt x="1224" y="418"/>
                    </a:lnTo>
                    <a:lnTo>
                      <a:pt x="1224" y="418"/>
                    </a:lnTo>
                    <a:lnTo>
                      <a:pt x="1223" y="419"/>
                    </a:lnTo>
                    <a:lnTo>
                      <a:pt x="1223" y="419"/>
                    </a:lnTo>
                    <a:lnTo>
                      <a:pt x="1223" y="419"/>
                    </a:lnTo>
                    <a:lnTo>
                      <a:pt x="1223" y="419"/>
                    </a:lnTo>
                    <a:lnTo>
                      <a:pt x="1223" y="419"/>
                    </a:lnTo>
                    <a:lnTo>
                      <a:pt x="1223" y="419"/>
                    </a:lnTo>
                    <a:lnTo>
                      <a:pt x="1223" y="419"/>
                    </a:lnTo>
                    <a:lnTo>
                      <a:pt x="1221" y="421"/>
                    </a:lnTo>
                    <a:lnTo>
                      <a:pt x="1221" y="421"/>
                    </a:lnTo>
                    <a:lnTo>
                      <a:pt x="1221" y="421"/>
                    </a:lnTo>
                    <a:lnTo>
                      <a:pt x="1221" y="421"/>
                    </a:lnTo>
                    <a:lnTo>
                      <a:pt x="1221" y="423"/>
                    </a:lnTo>
                    <a:lnTo>
                      <a:pt x="1221" y="423"/>
                    </a:lnTo>
                    <a:lnTo>
                      <a:pt x="1221" y="423"/>
                    </a:lnTo>
                    <a:lnTo>
                      <a:pt x="1221" y="423"/>
                    </a:lnTo>
                    <a:lnTo>
                      <a:pt x="1219" y="423"/>
                    </a:lnTo>
                    <a:lnTo>
                      <a:pt x="1219" y="423"/>
                    </a:lnTo>
                    <a:lnTo>
                      <a:pt x="1219" y="423"/>
                    </a:lnTo>
                    <a:lnTo>
                      <a:pt x="1219" y="425"/>
                    </a:lnTo>
                    <a:lnTo>
                      <a:pt x="1219" y="425"/>
                    </a:lnTo>
                    <a:lnTo>
                      <a:pt x="1219" y="425"/>
                    </a:lnTo>
                    <a:lnTo>
                      <a:pt x="1219" y="427"/>
                    </a:lnTo>
                    <a:lnTo>
                      <a:pt x="1219" y="427"/>
                    </a:lnTo>
                    <a:lnTo>
                      <a:pt x="1219" y="427"/>
                    </a:lnTo>
                    <a:lnTo>
                      <a:pt x="1219" y="427"/>
                    </a:lnTo>
                    <a:lnTo>
                      <a:pt x="1217" y="428"/>
                    </a:lnTo>
                    <a:lnTo>
                      <a:pt x="1217" y="428"/>
                    </a:lnTo>
                    <a:lnTo>
                      <a:pt x="1217" y="428"/>
                    </a:lnTo>
                    <a:lnTo>
                      <a:pt x="1217" y="428"/>
                    </a:lnTo>
                    <a:lnTo>
                      <a:pt x="1217" y="428"/>
                    </a:lnTo>
                    <a:lnTo>
                      <a:pt x="1217" y="428"/>
                    </a:lnTo>
                    <a:lnTo>
                      <a:pt x="1217" y="430"/>
                    </a:lnTo>
                    <a:lnTo>
                      <a:pt x="1215" y="430"/>
                    </a:lnTo>
                    <a:lnTo>
                      <a:pt x="1215" y="430"/>
                    </a:lnTo>
                    <a:lnTo>
                      <a:pt x="1214" y="434"/>
                    </a:lnTo>
                    <a:lnTo>
                      <a:pt x="1214" y="434"/>
                    </a:lnTo>
                    <a:lnTo>
                      <a:pt x="1214" y="434"/>
                    </a:lnTo>
                    <a:lnTo>
                      <a:pt x="1212" y="436"/>
                    </a:lnTo>
                    <a:lnTo>
                      <a:pt x="1212" y="436"/>
                    </a:lnTo>
                    <a:lnTo>
                      <a:pt x="1212" y="436"/>
                    </a:lnTo>
                    <a:lnTo>
                      <a:pt x="1210" y="436"/>
                    </a:lnTo>
                    <a:lnTo>
                      <a:pt x="1210" y="436"/>
                    </a:lnTo>
                    <a:lnTo>
                      <a:pt x="1210" y="436"/>
                    </a:lnTo>
                    <a:lnTo>
                      <a:pt x="1208" y="436"/>
                    </a:lnTo>
                    <a:lnTo>
                      <a:pt x="1208" y="436"/>
                    </a:lnTo>
                    <a:lnTo>
                      <a:pt x="1208" y="436"/>
                    </a:lnTo>
                    <a:lnTo>
                      <a:pt x="1206" y="436"/>
                    </a:lnTo>
                    <a:lnTo>
                      <a:pt x="1206" y="437"/>
                    </a:lnTo>
                    <a:lnTo>
                      <a:pt x="1206" y="437"/>
                    </a:lnTo>
                    <a:lnTo>
                      <a:pt x="1206" y="437"/>
                    </a:lnTo>
                    <a:lnTo>
                      <a:pt x="1205" y="437"/>
                    </a:lnTo>
                    <a:lnTo>
                      <a:pt x="1205" y="437"/>
                    </a:lnTo>
                    <a:lnTo>
                      <a:pt x="1205" y="437"/>
                    </a:lnTo>
                    <a:lnTo>
                      <a:pt x="1203" y="436"/>
                    </a:lnTo>
                    <a:lnTo>
                      <a:pt x="1203" y="436"/>
                    </a:lnTo>
                    <a:lnTo>
                      <a:pt x="1201" y="436"/>
                    </a:lnTo>
                    <a:lnTo>
                      <a:pt x="1201" y="436"/>
                    </a:lnTo>
                    <a:lnTo>
                      <a:pt x="1199" y="436"/>
                    </a:lnTo>
                    <a:lnTo>
                      <a:pt x="1199" y="434"/>
                    </a:lnTo>
                    <a:lnTo>
                      <a:pt x="1199" y="434"/>
                    </a:lnTo>
                    <a:lnTo>
                      <a:pt x="1199" y="434"/>
                    </a:lnTo>
                    <a:lnTo>
                      <a:pt x="1199" y="434"/>
                    </a:lnTo>
                    <a:lnTo>
                      <a:pt x="1199" y="434"/>
                    </a:lnTo>
                    <a:lnTo>
                      <a:pt x="1197" y="434"/>
                    </a:lnTo>
                    <a:lnTo>
                      <a:pt x="1197" y="434"/>
                    </a:lnTo>
                    <a:lnTo>
                      <a:pt x="1197" y="434"/>
                    </a:lnTo>
                    <a:lnTo>
                      <a:pt x="1197" y="436"/>
                    </a:lnTo>
                    <a:lnTo>
                      <a:pt x="1197" y="436"/>
                    </a:lnTo>
                    <a:lnTo>
                      <a:pt x="1195" y="436"/>
                    </a:lnTo>
                    <a:lnTo>
                      <a:pt x="1195" y="436"/>
                    </a:lnTo>
                    <a:lnTo>
                      <a:pt x="1195" y="436"/>
                    </a:lnTo>
                    <a:lnTo>
                      <a:pt x="1195" y="436"/>
                    </a:lnTo>
                    <a:lnTo>
                      <a:pt x="1195" y="436"/>
                    </a:lnTo>
                    <a:lnTo>
                      <a:pt x="1194" y="436"/>
                    </a:lnTo>
                    <a:lnTo>
                      <a:pt x="1194" y="436"/>
                    </a:lnTo>
                    <a:lnTo>
                      <a:pt x="1194" y="437"/>
                    </a:lnTo>
                    <a:lnTo>
                      <a:pt x="1194" y="437"/>
                    </a:lnTo>
                    <a:lnTo>
                      <a:pt x="1194" y="437"/>
                    </a:lnTo>
                    <a:lnTo>
                      <a:pt x="1192" y="437"/>
                    </a:lnTo>
                    <a:lnTo>
                      <a:pt x="1192" y="437"/>
                    </a:lnTo>
                    <a:lnTo>
                      <a:pt x="1192" y="437"/>
                    </a:lnTo>
                    <a:lnTo>
                      <a:pt x="1192" y="437"/>
                    </a:lnTo>
                    <a:lnTo>
                      <a:pt x="1192" y="437"/>
                    </a:lnTo>
                    <a:lnTo>
                      <a:pt x="1192" y="439"/>
                    </a:lnTo>
                    <a:lnTo>
                      <a:pt x="1192" y="439"/>
                    </a:lnTo>
                    <a:lnTo>
                      <a:pt x="1190" y="437"/>
                    </a:lnTo>
                    <a:lnTo>
                      <a:pt x="1188" y="437"/>
                    </a:lnTo>
                    <a:lnTo>
                      <a:pt x="1188" y="437"/>
                    </a:lnTo>
                    <a:lnTo>
                      <a:pt x="1186" y="437"/>
                    </a:lnTo>
                    <a:lnTo>
                      <a:pt x="1186" y="437"/>
                    </a:lnTo>
                    <a:lnTo>
                      <a:pt x="1186" y="439"/>
                    </a:lnTo>
                    <a:lnTo>
                      <a:pt x="1186" y="439"/>
                    </a:lnTo>
                    <a:lnTo>
                      <a:pt x="1185" y="441"/>
                    </a:lnTo>
                    <a:lnTo>
                      <a:pt x="1185" y="443"/>
                    </a:lnTo>
                    <a:lnTo>
                      <a:pt x="1183" y="445"/>
                    </a:lnTo>
                    <a:lnTo>
                      <a:pt x="1183" y="445"/>
                    </a:lnTo>
                    <a:lnTo>
                      <a:pt x="1181" y="445"/>
                    </a:lnTo>
                    <a:lnTo>
                      <a:pt x="1181" y="443"/>
                    </a:lnTo>
                    <a:lnTo>
                      <a:pt x="1179" y="443"/>
                    </a:lnTo>
                    <a:lnTo>
                      <a:pt x="1179" y="441"/>
                    </a:lnTo>
                    <a:lnTo>
                      <a:pt x="1177" y="441"/>
                    </a:lnTo>
                    <a:lnTo>
                      <a:pt x="1176" y="441"/>
                    </a:lnTo>
                    <a:lnTo>
                      <a:pt x="1176" y="441"/>
                    </a:lnTo>
                    <a:lnTo>
                      <a:pt x="1174" y="443"/>
                    </a:lnTo>
                    <a:lnTo>
                      <a:pt x="1172" y="445"/>
                    </a:lnTo>
                    <a:lnTo>
                      <a:pt x="1172" y="446"/>
                    </a:lnTo>
                    <a:lnTo>
                      <a:pt x="1172" y="448"/>
                    </a:lnTo>
                    <a:lnTo>
                      <a:pt x="1172" y="450"/>
                    </a:lnTo>
                    <a:lnTo>
                      <a:pt x="1170" y="450"/>
                    </a:lnTo>
                    <a:lnTo>
                      <a:pt x="1170" y="450"/>
                    </a:lnTo>
                    <a:lnTo>
                      <a:pt x="1170" y="450"/>
                    </a:lnTo>
                    <a:lnTo>
                      <a:pt x="1168" y="450"/>
                    </a:lnTo>
                    <a:lnTo>
                      <a:pt x="1168" y="450"/>
                    </a:lnTo>
                    <a:lnTo>
                      <a:pt x="1168" y="452"/>
                    </a:lnTo>
                    <a:lnTo>
                      <a:pt x="1168" y="452"/>
                    </a:lnTo>
                    <a:lnTo>
                      <a:pt x="1168" y="452"/>
                    </a:lnTo>
                    <a:lnTo>
                      <a:pt x="1168" y="452"/>
                    </a:lnTo>
                    <a:lnTo>
                      <a:pt x="1168" y="452"/>
                    </a:lnTo>
                    <a:lnTo>
                      <a:pt x="1168" y="452"/>
                    </a:lnTo>
                    <a:lnTo>
                      <a:pt x="1168" y="452"/>
                    </a:lnTo>
                    <a:lnTo>
                      <a:pt x="1167" y="452"/>
                    </a:lnTo>
                    <a:lnTo>
                      <a:pt x="1167" y="452"/>
                    </a:lnTo>
                    <a:lnTo>
                      <a:pt x="1167" y="452"/>
                    </a:lnTo>
                    <a:lnTo>
                      <a:pt x="1167" y="454"/>
                    </a:lnTo>
                    <a:lnTo>
                      <a:pt x="1167" y="454"/>
                    </a:lnTo>
                    <a:lnTo>
                      <a:pt x="1167" y="454"/>
                    </a:lnTo>
                    <a:lnTo>
                      <a:pt x="1167" y="454"/>
                    </a:lnTo>
                    <a:lnTo>
                      <a:pt x="1165" y="454"/>
                    </a:lnTo>
                    <a:lnTo>
                      <a:pt x="1165" y="454"/>
                    </a:lnTo>
                    <a:lnTo>
                      <a:pt x="1165" y="454"/>
                    </a:lnTo>
                    <a:lnTo>
                      <a:pt x="1165" y="454"/>
                    </a:lnTo>
                    <a:lnTo>
                      <a:pt x="1165" y="454"/>
                    </a:lnTo>
                    <a:lnTo>
                      <a:pt x="1163" y="455"/>
                    </a:lnTo>
                    <a:lnTo>
                      <a:pt x="1163" y="457"/>
                    </a:lnTo>
                    <a:lnTo>
                      <a:pt x="1163" y="457"/>
                    </a:lnTo>
                    <a:lnTo>
                      <a:pt x="1163" y="459"/>
                    </a:lnTo>
                    <a:lnTo>
                      <a:pt x="1163" y="459"/>
                    </a:lnTo>
                    <a:lnTo>
                      <a:pt x="1163" y="459"/>
                    </a:lnTo>
                    <a:lnTo>
                      <a:pt x="1161" y="461"/>
                    </a:lnTo>
                    <a:lnTo>
                      <a:pt x="1159" y="461"/>
                    </a:lnTo>
                    <a:lnTo>
                      <a:pt x="1158" y="463"/>
                    </a:lnTo>
                    <a:lnTo>
                      <a:pt x="1158" y="463"/>
                    </a:lnTo>
                    <a:lnTo>
                      <a:pt x="1158" y="463"/>
                    </a:lnTo>
                    <a:lnTo>
                      <a:pt x="1158" y="463"/>
                    </a:lnTo>
                    <a:lnTo>
                      <a:pt x="1158" y="463"/>
                    </a:lnTo>
                    <a:lnTo>
                      <a:pt x="1158" y="465"/>
                    </a:lnTo>
                    <a:lnTo>
                      <a:pt x="1158" y="465"/>
                    </a:lnTo>
                    <a:lnTo>
                      <a:pt x="1156" y="466"/>
                    </a:lnTo>
                    <a:lnTo>
                      <a:pt x="1156" y="466"/>
                    </a:lnTo>
                    <a:lnTo>
                      <a:pt x="1154" y="466"/>
                    </a:lnTo>
                    <a:lnTo>
                      <a:pt x="1154" y="468"/>
                    </a:lnTo>
                    <a:lnTo>
                      <a:pt x="1154" y="468"/>
                    </a:lnTo>
                    <a:lnTo>
                      <a:pt x="1154" y="468"/>
                    </a:lnTo>
                    <a:lnTo>
                      <a:pt x="1154" y="470"/>
                    </a:lnTo>
                    <a:lnTo>
                      <a:pt x="1154" y="470"/>
                    </a:lnTo>
                    <a:lnTo>
                      <a:pt x="1154" y="472"/>
                    </a:lnTo>
                    <a:lnTo>
                      <a:pt x="1154" y="474"/>
                    </a:lnTo>
                    <a:lnTo>
                      <a:pt x="1152" y="474"/>
                    </a:lnTo>
                    <a:lnTo>
                      <a:pt x="1152" y="474"/>
                    </a:lnTo>
                    <a:lnTo>
                      <a:pt x="1150" y="475"/>
                    </a:lnTo>
                    <a:lnTo>
                      <a:pt x="1150" y="475"/>
                    </a:lnTo>
                    <a:lnTo>
                      <a:pt x="1150" y="475"/>
                    </a:lnTo>
                    <a:lnTo>
                      <a:pt x="1150" y="475"/>
                    </a:lnTo>
                    <a:lnTo>
                      <a:pt x="1152" y="477"/>
                    </a:lnTo>
                    <a:lnTo>
                      <a:pt x="1152" y="479"/>
                    </a:lnTo>
                    <a:lnTo>
                      <a:pt x="1152" y="479"/>
                    </a:lnTo>
                    <a:lnTo>
                      <a:pt x="1152" y="481"/>
                    </a:lnTo>
                    <a:lnTo>
                      <a:pt x="1148" y="483"/>
                    </a:lnTo>
                    <a:lnTo>
                      <a:pt x="1147" y="484"/>
                    </a:lnTo>
                    <a:lnTo>
                      <a:pt x="1147" y="484"/>
                    </a:lnTo>
                    <a:lnTo>
                      <a:pt x="1145" y="484"/>
                    </a:lnTo>
                    <a:lnTo>
                      <a:pt x="1145" y="484"/>
                    </a:lnTo>
                    <a:lnTo>
                      <a:pt x="1145" y="484"/>
                    </a:lnTo>
                    <a:lnTo>
                      <a:pt x="1145" y="484"/>
                    </a:lnTo>
                    <a:lnTo>
                      <a:pt x="1143" y="484"/>
                    </a:lnTo>
                    <a:lnTo>
                      <a:pt x="1139" y="484"/>
                    </a:lnTo>
                    <a:lnTo>
                      <a:pt x="1139" y="483"/>
                    </a:lnTo>
                    <a:lnTo>
                      <a:pt x="1138" y="483"/>
                    </a:lnTo>
                    <a:lnTo>
                      <a:pt x="1136" y="483"/>
                    </a:lnTo>
                    <a:lnTo>
                      <a:pt x="1136" y="483"/>
                    </a:lnTo>
                    <a:lnTo>
                      <a:pt x="1134" y="483"/>
                    </a:lnTo>
                    <a:lnTo>
                      <a:pt x="1134" y="483"/>
                    </a:lnTo>
                    <a:lnTo>
                      <a:pt x="1134" y="483"/>
                    </a:lnTo>
                    <a:lnTo>
                      <a:pt x="1134" y="484"/>
                    </a:lnTo>
                    <a:lnTo>
                      <a:pt x="1132" y="484"/>
                    </a:lnTo>
                    <a:lnTo>
                      <a:pt x="1130" y="486"/>
                    </a:lnTo>
                    <a:lnTo>
                      <a:pt x="1129" y="486"/>
                    </a:lnTo>
                    <a:lnTo>
                      <a:pt x="1127" y="486"/>
                    </a:lnTo>
                    <a:lnTo>
                      <a:pt x="1127" y="486"/>
                    </a:lnTo>
                    <a:lnTo>
                      <a:pt x="1125" y="486"/>
                    </a:lnTo>
                    <a:lnTo>
                      <a:pt x="1125" y="486"/>
                    </a:lnTo>
                    <a:lnTo>
                      <a:pt x="1125" y="486"/>
                    </a:lnTo>
                    <a:lnTo>
                      <a:pt x="1123" y="486"/>
                    </a:lnTo>
                    <a:lnTo>
                      <a:pt x="1123" y="488"/>
                    </a:lnTo>
                    <a:lnTo>
                      <a:pt x="1123" y="488"/>
                    </a:lnTo>
                    <a:lnTo>
                      <a:pt x="1123" y="488"/>
                    </a:lnTo>
                    <a:lnTo>
                      <a:pt x="1121" y="488"/>
                    </a:lnTo>
                    <a:lnTo>
                      <a:pt x="1121" y="488"/>
                    </a:lnTo>
                    <a:lnTo>
                      <a:pt x="1121" y="488"/>
                    </a:lnTo>
                    <a:lnTo>
                      <a:pt x="1120" y="488"/>
                    </a:lnTo>
                    <a:lnTo>
                      <a:pt x="1120" y="488"/>
                    </a:lnTo>
                    <a:lnTo>
                      <a:pt x="1118" y="486"/>
                    </a:lnTo>
                    <a:lnTo>
                      <a:pt x="1118" y="486"/>
                    </a:lnTo>
                    <a:lnTo>
                      <a:pt x="1118" y="486"/>
                    </a:lnTo>
                    <a:lnTo>
                      <a:pt x="1118" y="486"/>
                    </a:lnTo>
                    <a:lnTo>
                      <a:pt x="1118" y="486"/>
                    </a:lnTo>
                    <a:lnTo>
                      <a:pt x="1116" y="486"/>
                    </a:lnTo>
                    <a:lnTo>
                      <a:pt x="1116" y="486"/>
                    </a:lnTo>
                    <a:lnTo>
                      <a:pt x="1116" y="488"/>
                    </a:lnTo>
                    <a:lnTo>
                      <a:pt x="1114" y="488"/>
                    </a:lnTo>
                    <a:lnTo>
                      <a:pt x="1112" y="490"/>
                    </a:lnTo>
                    <a:lnTo>
                      <a:pt x="1110" y="492"/>
                    </a:lnTo>
                    <a:lnTo>
                      <a:pt x="1109" y="493"/>
                    </a:lnTo>
                    <a:lnTo>
                      <a:pt x="1107" y="495"/>
                    </a:lnTo>
                    <a:lnTo>
                      <a:pt x="1105" y="495"/>
                    </a:lnTo>
                    <a:lnTo>
                      <a:pt x="1103" y="495"/>
                    </a:lnTo>
                    <a:lnTo>
                      <a:pt x="1103" y="495"/>
                    </a:lnTo>
                    <a:lnTo>
                      <a:pt x="1101" y="495"/>
                    </a:lnTo>
                    <a:lnTo>
                      <a:pt x="1101" y="495"/>
                    </a:lnTo>
                    <a:lnTo>
                      <a:pt x="1100" y="495"/>
                    </a:lnTo>
                    <a:lnTo>
                      <a:pt x="1100" y="497"/>
                    </a:lnTo>
                    <a:lnTo>
                      <a:pt x="1100" y="497"/>
                    </a:lnTo>
                    <a:lnTo>
                      <a:pt x="1098" y="495"/>
                    </a:lnTo>
                    <a:lnTo>
                      <a:pt x="1098" y="495"/>
                    </a:lnTo>
                    <a:lnTo>
                      <a:pt x="1098" y="493"/>
                    </a:lnTo>
                    <a:lnTo>
                      <a:pt x="1098" y="493"/>
                    </a:lnTo>
                    <a:lnTo>
                      <a:pt x="1098" y="493"/>
                    </a:lnTo>
                    <a:lnTo>
                      <a:pt x="1096" y="493"/>
                    </a:lnTo>
                    <a:lnTo>
                      <a:pt x="1096" y="493"/>
                    </a:lnTo>
                    <a:lnTo>
                      <a:pt x="1094" y="493"/>
                    </a:lnTo>
                    <a:lnTo>
                      <a:pt x="1092" y="493"/>
                    </a:lnTo>
                    <a:lnTo>
                      <a:pt x="1092" y="493"/>
                    </a:lnTo>
                    <a:lnTo>
                      <a:pt x="1092" y="492"/>
                    </a:lnTo>
                    <a:lnTo>
                      <a:pt x="1091" y="492"/>
                    </a:lnTo>
                    <a:lnTo>
                      <a:pt x="1091" y="493"/>
                    </a:lnTo>
                    <a:lnTo>
                      <a:pt x="1091" y="493"/>
                    </a:lnTo>
                    <a:lnTo>
                      <a:pt x="1089" y="493"/>
                    </a:lnTo>
                    <a:lnTo>
                      <a:pt x="1089" y="493"/>
                    </a:lnTo>
                    <a:lnTo>
                      <a:pt x="1087" y="495"/>
                    </a:lnTo>
                    <a:lnTo>
                      <a:pt x="1087" y="493"/>
                    </a:lnTo>
                    <a:lnTo>
                      <a:pt x="1085" y="493"/>
                    </a:lnTo>
                    <a:lnTo>
                      <a:pt x="1083" y="493"/>
                    </a:lnTo>
                    <a:lnTo>
                      <a:pt x="1083" y="493"/>
                    </a:lnTo>
                    <a:lnTo>
                      <a:pt x="1082" y="493"/>
                    </a:lnTo>
                    <a:lnTo>
                      <a:pt x="1080" y="493"/>
                    </a:lnTo>
                    <a:lnTo>
                      <a:pt x="1080" y="493"/>
                    </a:lnTo>
                    <a:lnTo>
                      <a:pt x="1078" y="493"/>
                    </a:lnTo>
                    <a:lnTo>
                      <a:pt x="1078" y="495"/>
                    </a:lnTo>
                    <a:lnTo>
                      <a:pt x="1076" y="495"/>
                    </a:lnTo>
                    <a:lnTo>
                      <a:pt x="1076" y="497"/>
                    </a:lnTo>
                    <a:lnTo>
                      <a:pt x="1076" y="497"/>
                    </a:lnTo>
                    <a:lnTo>
                      <a:pt x="1076" y="497"/>
                    </a:lnTo>
                    <a:lnTo>
                      <a:pt x="1076" y="499"/>
                    </a:lnTo>
                    <a:lnTo>
                      <a:pt x="1076" y="499"/>
                    </a:lnTo>
                    <a:lnTo>
                      <a:pt x="1078" y="501"/>
                    </a:lnTo>
                    <a:lnTo>
                      <a:pt x="1080" y="503"/>
                    </a:lnTo>
                    <a:lnTo>
                      <a:pt x="1080" y="503"/>
                    </a:lnTo>
                    <a:lnTo>
                      <a:pt x="1080" y="504"/>
                    </a:lnTo>
                    <a:lnTo>
                      <a:pt x="1078" y="504"/>
                    </a:lnTo>
                    <a:lnTo>
                      <a:pt x="1076" y="504"/>
                    </a:lnTo>
                    <a:lnTo>
                      <a:pt x="1076" y="506"/>
                    </a:lnTo>
                    <a:lnTo>
                      <a:pt x="1076" y="506"/>
                    </a:lnTo>
                    <a:lnTo>
                      <a:pt x="1076" y="506"/>
                    </a:lnTo>
                    <a:lnTo>
                      <a:pt x="1076" y="508"/>
                    </a:lnTo>
                    <a:lnTo>
                      <a:pt x="1074" y="508"/>
                    </a:lnTo>
                    <a:lnTo>
                      <a:pt x="1074" y="508"/>
                    </a:lnTo>
                    <a:lnTo>
                      <a:pt x="1074" y="508"/>
                    </a:lnTo>
                    <a:lnTo>
                      <a:pt x="1074" y="510"/>
                    </a:lnTo>
                    <a:lnTo>
                      <a:pt x="1074" y="510"/>
                    </a:lnTo>
                    <a:lnTo>
                      <a:pt x="1074" y="510"/>
                    </a:lnTo>
                    <a:lnTo>
                      <a:pt x="1074" y="512"/>
                    </a:lnTo>
                    <a:lnTo>
                      <a:pt x="1073" y="512"/>
                    </a:lnTo>
                    <a:lnTo>
                      <a:pt x="1073" y="513"/>
                    </a:lnTo>
                    <a:lnTo>
                      <a:pt x="1071" y="513"/>
                    </a:lnTo>
                    <a:lnTo>
                      <a:pt x="1069" y="513"/>
                    </a:lnTo>
                    <a:lnTo>
                      <a:pt x="1067" y="513"/>
                    </a:lnTo>
                    <a:lnTo>
                      <a:pt x="1067" y="513"/>
                    </a:lnTo>
                    <a:lnTo>
                      <a:pt x="1065" y="515"/>
                    </a:lnTo>
                    <a:lnTo>
                      <a:pt x="1065" y="515"/>
                    </a:lnTo>
                    <a:lnTo>
                      <a:pt x="1062" y="515"/>
                    </a:lnTo>
                    <a:lnTo>
                      <a:pt x="1060" y="515"/>
                    </a:lnTo>
                    <a:lnTo>
                      <a:pt x="1058" y="515"/>
                    </a:lnTo>
                    <a:lnTo>
                      <a:pt x="1058" y="515"/>
                    </a:lnTo>
                    <a:lnTo>
                      <a:pt x="1058" y="517"/>
                    </a:lnTo>
                    <a:lnTo>
                      <a:pt x="1056" y="519"/>
                    </a:lnTo>
                    <a:lnTo>
                      <a:pt x="1056" y="519"/>
                    </a:lnTo>
                    <a:lnTo>
                      <a:pt x="1054" y="521"/>
                    </a:lnTo>
                    <a:lnTo>
                      <a:pt x="1054" y="521"/>
                    </a:lnTo>
                    <a:lnTo>
                      <a:pt x="1053" y="519"/>
                    </a:lnTo>
                    <a:lnTo>
                      <a:pt x="1051" y="519"/>
                    </a:lnTo>
                    <a:lnTo>
                      <a:pt x="1051" y="519"/>
                    </a:lnTo>
                    <a:lnTo>
                      <a:pt x="1049" y="519"/>
                    </a:lnTo>
                    <a:lnTo>
                      <a:pt x="1049" y="521"/>
                    </a:lnTo>
                    <a:lnTo>
                      <a:pt x="1047" y="521"/>
                    </a:lnTo>
                    <a:lnTo>
                      <a:pt x="1047" y="522"/>
                    </a:lnTo>
                    <a:lnTo>
                      <a:pt x="1047" y="522"/>
                    </a:lnTo>
                    <a:lnTo>
                      <a:pt x="1047" y="524"/>
                    </a:lnTo>
                    <a:lnTo>
                      <a:pt x="1045" y="526"/>
                    </a:lnTo>
                    <a:lnTo>
                      <a:pt x="1045" y="526"/>
                    </a:lnTo>
                    <a:lnTo>
                      <a:pt x="1044" y="526"/>
                    </a:lnTo>
                    <a:lnTo>
                      <a:pt x="1042" y="526"/>
                    </a:lnTo>
                    <a:lnTo>
                      <a:pt x="1040" y="526"/>
                    </a:lnTo>
                    <a:lnTo>
                      <a:pt x="1038" y="526"/>
                    </a:lnTo>
                    <a:lnTo>
                      <a:pt x="1038" y="528"/>
                    </a:lnTo>
                    <a:lnTo>
                      <a:pt x="1036" y="528"/>
                    </a:lnTo>
                    <a:lnTo>
                      <a:pt x="1036" y="528"/>
                    </a:lnTo>
                    <a:lnTo>
                      <a:pt x="1036" y="528"/>
                    </a:lnTo>
                    <a:lnTo>
                      <a:pt x="1035" y="528"/>
                    </a:lnTo>
                    <a:lnTo>
                      <a:pt x="1035" y="528"/>
                    </a:lnTo>
                    <a:lnTo>
                      <a:pt x="1035" y="528"/>
                    </a:lnTo>
                    <a:lnTo>
                      <a:pt x="1035" y="528"/>
                    </a:lnTo>
                    <a:lnTo>
                      <a:pt x="1035" y="530"/>
                    </a:lnTo>
                    <a:lnTo>
                      <a:pt x="1033" y="530"/>
                    </a:lnTo>
                    <a:lnTo>
                      <a:pt x="1033" y="530"/>
                    </a:lnTo>
                    <a:lnTo>
                      <a:pt x="1033" y="531"/>
                    </a:lnTo>
                    <a:lnTo>
                      <a:pt x="1033" y="531"/>
                    </a:lnTo>
                    <a:lnTo>
                      <a:pt x="1033" y="531"/>
                    </a:lnTo>
                    <a:lnTo>
                      <a:pt x="1031" y="531"/>
                    </a:lnTo>
                    <a:lnTo>
                      <a:pt x="1031" y="531"/>
                    </a:lnTo>
                    <a:lnTo>
                      <a:pt x="1031" y="531"/>
                    </a:lnTo>
                    <a:lnTo>
                      <a:pt x="1029" y="531"/>
                    </a:lnTo>
                    <a:lnTo>
                      <a:pt x="1029" y="531"/>
                    </a:lnTo>
                    <a:lnTo>
                      <a:pt x="1029" y="531"/>
                    </a:lnTo>
                    <a:lnTo>
                      <a:pt x="1029" y="533"/>
                    </a:lnTo>
                    <a:lnTo>
                      <a:pt x="1027" y="533"/>
                    </a:lnTo>
                    <a:lnTo>
                      <a:pt x="1027" y="533"/>
                    </a:lnTo>
                    <a:lnTo>
                      <a:pt x="1027" y="533"/>
                    </a:lnTo>
                    <a:lnTo>
                      <a:pt x="1027" y="535"/>
                    </a:lnTo>
                    <a:lnTo>
                      <a:pt x="1027" y="535"/>
                    </a:lnTo>
                    <a:lnTo>
                      <a:pt x="1025" y="535"/>
                    </a:lnTo>
                    <a:lnTo>
                      <a:pt x="1025" y="535"/>
                    </a:lnTo>
                    <a:lnTo>
                      <a:pt x="1025" y="535"/>
                    </a:lnTo>
                    <a:lnTo>
                      <a:pt x="1025" y="535"/>
                    </a:lnTo>
                    <a:lnTo>
                      <a:pt x="1024" y="535"/>
                    </a:lnTo>
                    <a:lnTo>
                      <a:pt x="1024" y="535"/>
                    </a:lnTo>
                    <a:lnTo>
                      <a:pt x="1024" y="537"/>
                    </a:lnTo>
                    <a:lnTo>
                      <a:pt x="1024" y="537"/>
                    </a:lnTo>
                    <a:lnTo>
                      <a:pt x="1024" y="537"/>
                    </a:lnTo>
                    <a:lnTo>
                      <a:pt x="1024" y="537"/>
                    </a:lnTo>
                    <a:lnTo>
                      <a:pt x="1024" y="537"/>
                    </a:lnTo>
                    <a:lnTo>
                      <a:pt x="1024" y="539"/>
                    </a:lnTo>
                    <a:lnTo>
                      <a:pt x="1024" y="539"/>
                    </a:lnTo>
                    <a:lnTo>
                      <a:pt x="1024" y="539"/>
                    </a:lnTo>
                    <a:lnTo>
                      <a:pt x="1022" y="539"/>
                    </a:lnTo>
                    <a:lnTo>
                      <a:pt x="1022" y="539"/>
                    </a:lnTo>
                    <a:lnTo>
                      <a:pt x="1022" y="539"/>
                    </a:lnTo>
                    <a:lnTo>
                      <a:pt x="1022" y="539"/>
                    </a:lnTo>
                    <a:lnTo>
                      <a:pt x="1020" y="539"/>
                    </a:lnTo>
                    <a:lnTo>
                      <a:pt x="1020" y="539"/>
                    </a:lnTo>
                    <a:lnTo>
                      <a:pt x="1018" y="539"/>
                    </a:lnTo>
                    <a:lnTo>
                      <a:pt x="1018" y="539"/>
                    </a:lnTo>
                    <a:lnTo>
                      <a:pt x="1018" y="539"/>
                    </a:lnTo>
                    <a:lnTo>
                      <a:pt x="1018" y="539"/>
                    </a:lnTo>
                    <a:lnTo>
                      <a:pt x="1018" y="537"/>
                    </a:lnTo>
                    <a:lnTo>
                      <a:pt x="1016" y="537"/>
                    </a:lnTo>
                    <a:lnTo>
                      <a:pt x="1016" y="537"/>
                    </a:lnTo>
                    <a:lnTo>
                      <a:pt x="1016" y="537"/>
                    </a:lnTo>
                    <a:lnTo>
                      <a:pt x="1016" y="537"/>
                    </a:lnTo>
                    <a:lnTo>
                      <a:pt x="1016" y="537"/>
                    </a:lnTo>
                    <a:lnTo>
                      <a:pt x="1015" y="537"/>
                    </a:lnTo>
                    <a:lnTo>
                      <a:pt x="1015" y="537"/>
                    </a:lnTo>
                    <a:lnTo>
                      <a:pt x="1015" y="537"/>
                    </a:lnTo>
                    <a:lnTo>
                      <a:pt x="1015" y="537"/>
                    </a:lnTo>
                    <a:lnTo>
                      <a:pt x="1013" y="537"/>
                    </a:lnTo>
                    <a:lnTo>
                      <a:pt x="1013" y="537"/>
                    </a:lnTo>
                    <a:lnTo>
                      <a:pt x="1013" y="537"/>
                    </a:lnTo>
                    <a:lnTo>
                      <a:pt x="1011" y="537"/>
                    </a:lnTo>
                    <a:lnTo>
                      <a:pt x="1011" y="537"/>
                    </a:lnTo>
                    <a:lnTo>
                      <a:pt x="1009" y="537"/>
                    </a:lnTo>
                    <a:lnTo>
                      <a:pt x="1009" y="539"/>
                    </a:lnTo>
                    <a:lnTo>
                      <a:pt x="1009" y="539"/>
                    </a:lnTo>
                    <a:lnTo>
                      <a:pt x="1009" y="541"/>
                    </a:lnTo>
                    <a:lnTo>
                      <a:pt x="1009" y="541"/>
                    </a:lnTo>
                    <a:lnTo>
                      <a:pt x="1007" y="542"/>
                    </a:lnTo>
                    <a:lnTo>
                      <a:pt x="1007" y="542"/>
                    </a:lnTo>
                    <a:lnTo>
                      <a:pt x="1007" y="542"/>
                    </a:lnTo>
                    <a:lnTo>
                      <a:pt x="1006" y="542"/>
                    </a:lnTo>
                    <a:lnTo>
                      <a:pt x="1006" y="542"/>
                    </a:lnTo>
                    <a:lnTo>
                      <a:pt x="1004" y="542"/>
                    </a:lnTo>
                    <a:lnTo>
                      <a:pt x="1002" y="542"/>
                    </a:lnTo>
                    <a:lnTo>
                      <a:pt x="1002" y="542"/>
                    </a:lnTo>
                    <a:lnTo>
                      <a:pt x="1002" y="542"/>
                    </a:lnTo>
                    <a:lnTo>
                      <a:pt x="1002" y="542"/>
                    </a:lnTo>
                    <a:lnTo>
                      <a:pt x="1000" y="542"/>
                    </a:lnTo>
                    <a:lnTo>
                      <a:pt x="1000" y="542"/>
                    </a:lnTo>
                    <a:lnTo>
                      <a:pt x="998" y="542"/>
                    </a:lnTo>
                    <a:lnTo>
                      <a:pt x="998" y="542"/>
                    </a:lnTo>
                    <a:lnTo>
                      <a:pt x="997" y="542"/>
                    </a:lnTo>
                    <a:lnTo>
                      <a:pt x="997" y="542"/>
                    </a:lnTo>
                    <a:lnTo>
                      <a:pt x="995" y="542"/>
                    </a:lnTo>
                    <a:lnTo>
                      <a:pt x="995" y="542"/>
                    </a:lnTo>
                    <a:lnTo>
                      <a:pt x="995" y="544"/>
                    </a:lnTo>
                    <a:lnTo>
                      <a:pt x="995" y="544"/>
                    </a:lnTo>
                    <a:lnTo>
                      <a:pt x="995" y="544"/>
                    </a:lnTo>
                    <a:lnTo>
                      <a:pt x="993" y="544"/>
                    </a:lnTo>
                    <a:lnTo>
                      <a:pt x="993" y="544"/>
                    </a:lnTo>
                    <a:lnTo>
                      <a:pt x="991" y="544"/>
                    </a:lnTo>
                    <a:lnTo>
                      <a:pt x="991" y="544"/>
                    </a:lnTo>
                    <a:lnTo>
                      <a:pt x="991" y="544"/>
                    </a:lnTo>
                    <a:lnTo>
                      <a:pt x="991" y="544"/>
                    </a:lnTo>
                    <a:lnTo>
                      <a:pt x="991" y="546"/>
                    </a:lnTo>
                    <a:lnTo>
                      <a:pt x="991" y="546"/>
                    </a:lnTo>
                    <a:lnTo>
                      <a:pt x="989" y="546"/>
                    </a:lnTo>
                    <a:lnTo>
                      <a:pt x="989" y="546"/>
                    </a:lnTo>
                    <a:lnTo>
                      <a:pt x="989" y="546"/>
                    </a:lnTo>
                    <a:lnTo>
                      <a:pt x="989" y="546"/>
                    </a:lnTo>
                    <a:lnTo>
                      <a:pt x="989" y="546"/>
                    </a:lnTo>
                    <a:lnTo>
                      <a:pt x="988" y="546"/>
                    </a:lnTo>
                    <a:lnTo>
                      <a:pt x="988" y="546"/>
                    </a:lnTo>
                    <a:lnTo>
                      <a:pt x="988" y="546"/>
                    </a:lnTo>
                    <a:lnTo>
                      <a:pt x="988" y="546"/>
                    </a:lnTo>
                    <a:lnTo>
                      <a:pt x="988" y="546"/>
                    </a:lnTo>
                    <a:lnTo>
                      <a:pt x="986" y="546"/>
                    </a:lnTo>
                    <a:lnTo>
                      <a:pt x="986" y="546"/>
                    </a:lnTo>
                    <a:lnTo>
                      <a:pt x="984" y="546"/>
                    </a:lnTo>
                    <a:lnTo>
                      <a:pt x="984" y="546"/>
                    </a:lnTo>
                    <a:lnTo>
                      <a:pt x="984" y="548"/>
                    </a:lnTo>
                    <a:lnTo>
                      <a:pt x="984" y="548"/>
                    </a:lnTo>
                    <a:lnTo>
                      <a:pt x="980" y="548"/>
                    </a:lnTo>
                    <a:lnTo>
                      <a:pt x="980" y="548"/>
                    </a:lnTo>
                    <a:lnTo>
                      <a:pt x="980" y="548"/>
                    </a:lnTo>
                    <a:lnTo>
                      <a:pt x="980" y="548"/>
                    </a:lnTo>
                    <a:lnTo>
                      <a:pt x="980" y="548"/>
                    </a:lnTo>
                    <a:lnTo>
                      <a:pt x="980" y="550"/>
                    </a:lnTo>
                    <a:lnTo>
                      <a:pt x="978" y="550"/>
                    </a:lnTo>
                    <a:lnTo>
                      <a:pt x="978" y="550"/>
                    </a:lnTo>
                    <a:lnTo>
                      <a:pt x="978" y="550"/>
                    </a:lnTo>
                    <a:lnTo>
                      <a:pt x="978" y="550"/>
                    </a:lnTo>
                    <a:lnTo>
                      <a:pt x="978" y="550"/>
                    </a:lnTo>
                    <a:lnTo>
                      <a:pt x="977" y="550"/>
                    </a:lnTo>
                    <a:lnTo>
                      <a:pt x="975" y="550"/>
                    </a:lnTo>
                    <a:lnTo>
                      <a:pt x="975" y="550"/>
                    </a:lnTo>
                    <a:lnTo>
                      <a:pt x="975" y="550"/>
                    </a:lnTo>
                    <a:lnTo>
                      <a:pt x="975" y="550"/>
                    </a:lnTo>
                    <a:lnTo>
                      <a:pt x="973" y="551"/>
                    </a:lnTo>
                    <a:lnTo>
                      <a:pt x="973" y="551"/>
                    </a:lnTo>
                    <a:lnTo>
                      <a:pt x="973" y="551"/>
                    </a:lnTo>
                    <a:lnTo>
                      <a:pt x="973" y="551"/>
                    </a:lnTo>
                    <a:lnTo>
                      <a:pt x="973" y="551"/>
                    </a:lnTo>
                    <a:lnTo>
                      <a:pt x="973" y="553"/>
                    </a:lnTo>
                    <a:lnTo>
                      <a:pt x="973" y="553"/>
                    </a:lnTo>
                    <a:lnTo>
                      <a:pt x="971" y="553"/>
                    </a:lnTo>
                    <a:lnTo>
                      <a:pt x="971" y="553"/>
                    </a:lnTo>
                    <a:lnTo>
                      <a:pt x="971" y="553"/>
                    </a:lnTo>
                    <a:lnTo>
                      <a:pt x="971" y="555"/>
                    </a:lnTo>
                    <a:lnTo>
                      <a:pt x="971" y="555"/>
                    </a:lnTo>
                    <a:lnTo>
                      <a:pt x="971" y="555"/>
                    </a:lnTo>
                    <a:lnTo>
                      <a:pt x="971" y="555"/>
                    </a:lnTo>
                    <a:lnTo>
                      <a:pt x="969" y="555"/>
                    </a:lnTo>
                    <a:lnTo>
                      <a:pt x="969" y="555"/>
                    </a:lnTo>
                    <a:lnTo>
                      <a:pt x="969" y="555"/>
                    </a:lnTo>
                    <a:lnTo>
                      <a:pt x="968" y="555"/>
                    </a:lnTo>
                    <a:lnTo>
                      <a:pt x="968" y="555"/>
                    </a:lnTo>
                    <a:lnTo>
                      <a:pt x="968" y="555"/>
                    </a:lnTo>
                    <a:lnTo>
                      <a:pt x="968" y="555"/>
                    </a:lnTo>
                    <a:lnTo>
                      <a:pt x="966" y="555"/>
                    </a:lnTo>
                    <a:lnTo>
                      <a:pt x="966" y="555"/>
                    </a:lnTo>
                    <a:lnTo>
                      <a:pt x="966" y="555"/>
                    </a:lnTo>
                    <a:lnTo>
                      <a:pt x="964" y="555"/>
                    </a:lnTo>
                    <a:lnTo>
                      <a:pt x="964" y="555"/>
                    </a:lnTo>
                    <a:lnTo>
                      <a:pt x="964" y="557"/>
                    </a:lnTo>
                    <a:lnTo>
                      <a:pt x="962" y="557"/>
                    </a:lnTo>
                    <a:lnTo>
                      <a:pt x="962" y="557"/>
                    </a:lnTo>
                    <a:lnTo>
                      <a:pt x="962" y="557"/>
                    </a:lnTo>
                    <a:lnTo>
                      <a:pt x="962" y="557"/>
                    </a:lnTo>
                    <a:lnTo>
                      <a:pt x="960" y="555"/>
                    </a:lnTo>
                    <a:lnTo>
                      <a:pt x="960" y="555"/>
                    </a:lnTo>
                    <a:lnTo>
                      <a:pt x="960" y="555"/>
                    </a:lnTo>
                    <a:lnTo>
                      <a:pt x="959" y="555"/>
                    </a:lnTo>
                    <a:lnTo>
                      <a:pt x="957" y="555"/>
                    </a:lnTo>
                    <a:lnTo>
                      <a:pt x="957" y="555"/>
                    </a:lnTo>
                    <a:lnTo>
                      <a:pt x="957" y="555"/>
                    </a:lnTo>
                    <a:lnTo>
                      <a:pt x="955" y="555"/>
                    </a:lnTo>
                    <a:lnTo>
                      <a:pt x="955" y="555"/>
                    </a:lnTo>
                    <a:lnTo>
                      <a:pt x="955" y="555"/>
                    </a:lnTo>
                    <a:lnTo>
                      <a:pt x="955" y="555"/>
                    </a:lnTo>
                    <a:lnTo>
                      <a:pt x="955" y="557"/>
                    </a:lnTo>
                    <a:lnTo>
                      <a:pt x="955" y="559"/>
                    </a:lnTo>
                    <a:lnTo>
                      <a:pt x="953" y="559"/>
                    </a:lnTo>
                    <a:lnTo>
                      <a:pt x="953" y="559"/>
                    </a:lnTo>
                    <a:lnTo>
                      <a:pt x="953" y="560"/>
                    </a:lnTo>
                    <a:lnTo>
                      <a:pt x="953" y="560"/>
                    </a:lnTo>
                    <a:lnTo>
                      <a:pt x="953" y="560"/>
                    </a:lnTo>
                    <a:lnTo>
                      <a:pt x="953" y="562"/>
                    </a:lnTo>
                    <a:lnTo>
                      <a:pt x="951" y="562"/>
                    </a:lnTo>
                    <a:lnTo>
                      <a:pt x="951" y="562"/>
                    </a:lnTo>
                    <a:lnTo>
                      <a:pt x="951" y="562"/>
                    </a:lnTo>
                    <a:lnTo>
                      <a:pt x="951" y="564"/>
                    </a:lnTo>
                    <a:lnTo>
                      <a:pt x="951" y="564"/>
                    </a:lnTo>
                    <a:lnTo>
                      <a:pt x="951" y="564"/>
                    </a:lnTo>
                    <a:lnTo>
                      <a:pt x="951" y="564"/>
                    </a:lnTo>
                    <a:lnTo>
                      <a:pt x="953" y="566"/>
                    </a:lnTo>
                    <a:lnTo>
                      <a:pt x="953" y="566"/>
                    </a:lnTo>
                    <a:lnTo>
                      <a:pt x="953" y="568"/>
                    </a:lnTo>
                    <a:lnTo>
                      <a:pt x="953" y="568"/>
                    </a:lnTo>
                    <a:lnTo>
                      <a:pt x="953" y="568"/>
                    </a:lnTo>
                    <a:lnTo>
                      <a:pt x="955" y="568"/>
                    </a:lnTo>
                    <a:lnTo>
                      <a:pt x="955" y="569"/>
                    </a:lnTo>
                    <a:lnTo>
                      <a:pt x="955" y="569"/>
                    </a:lnTo>
                    <a:lnTo>
                      <a:pt x="953" y="571"/>
                    </a:lnTo>
                    <a:lnTo>
                      <a:pt x="953" y="571"/>
                    </a:lnTo>
                    <a:lnTo>
                      <a:pt x="953" y="571"/>
                    </a:lnTo>
                    <a:lnTo>
                      <a:pt x="953" y="571"/>
                    </a:lnTo>
                    <a:lnTo>
                      <a:pt x="953" y="571"/>
                    </a:lnTo>
                    <a:lnTo>
                      <a:pt x="953" y="571"/>
                    </a:lnTo>
                    <a:lnTo>
                      <a:pt x="953" y="571"/>
                    </a:lnTo>
                    <a:lnTo>
                      <a:pt x="951" y="573"/>
                    </a:lnTo>
                    <a:lnTo>
                      <a:pt x="951" y="573"/>
                    </a:lnTo>
                    <a:lnTo>
                      <a:pt x="951" y="573"/>
                    </a:lnTo>
                    <a:lnTo>
                      <a:pt x="951" y="573"/>
                    </a:lnTo>
                    <a:lnTo>
                      <a:pt x="951" y="573"/>
                    </a:lnTo>
                    <a:lnTo>
                      <a:pt x="950" y="575"/>
                    </a:lnTo>
                    <a:lnTo>
                      <a:pt x="950" y="575"/>
                    </a:lnTo>
                    <a:lnTo>
                      <a:pt x="950" y="575"/>
                    </a:lnTo>
                    <a:lnTo>
                      <a:pt x="948" y="575"/>
                    </a:lnTo>
                    <a:lnTo>
                      <a:pt x="948" y="575"/>
                    </a:lnTo>
                    <a:lnTo>
                      <a:pt x="946" y="575"/>
                    </a:lnTo>
                    <a:lnTo>
                      <a:pt x="946" y="575"/>
                    </a:lnTo>
                    <a:lnTo>
                      <a:pt x="946" y="575"/>
                    </a:lnTo>
                    <a:lnTo>
                      <a:pt x="944" y="575"/>
                    </a:lnTo>
                    <a:lnTo>
                      <a:pt x="942" y="575"/>
                    </a:lnTo>
                    <a:lnTo>
                      <a:pt x="942" y="575"/>
                    </a:lnTo>
                    <a:lnTo>
                      <a:pt x="942" y="575"/>
                    </a:lnTo>
                    <a:lnTo>
                      <a:pt x="942" y="575"/>
                    </a:lnTo>
                    <a:lnTo>
                      <a:pt x="942" y="575"/>
                    </a:lnTo>
                    <a:lnTo>
                      <a:pt x="940" y="575"/>
                    </a:lnTo>
                    <a:lnTo>
                      <a:pt x="940" y="575"/>
                    </a:lnTo>
                    <a:lnTo>
                      <a:pt x="940" y="575"/>
                    </a:lnTo>
                    <a:lnTo>
                      <a:pt x="939" y="575"/>
                    </a:lnTo>
                    <a:lnTo>
                      <a:pt x="939" y="575"/>
                    </a:lnTo>
                    <a:lnTo>
                      <a:pt x="939" y="575"/>
                    </a:lnTo>
                    <a:lnTo>
                      <a:pt x="939" y="575"/>
                    </a:lnTo>
                    <a:lnTo>
                      <a:pt x="939" y="577"/>
                    </a:lnTo>
                    <a:lnTo>
                      <a:pt x="939" y="577"/>
                    </a:lnTo>
                    <a:lnTo>
                      <a:pt x="937" y="577"/>
                    </a:lnTo>
                    <a:lnTo>
                      <a:pt x="937" y="577"/>
                    </a:lnTo>
                    <a:lnTo>
                      <a:pt x="935" y="577"/>
                    </a:lnTo>
                    <a:lnTo>
                      <a:pt x="935" y="577"/>
                    </a:lnTo>
                    <a:lnTo>
                      <a:pt x="935" y="577"/>
                    </a:lnTo>
                    <a:lnTo>
                      <a:pt x="935" y="577"/>
                    </a:lnTo>
                    <a:lnTo>
                      <a:pt x="935" y="577"/>
                    </a:lnTo>
                    <a:lnTo>
                      <a:pt x="935" y="577"/>
                    </a:lnTo>
                    <a:lnTo>
                      <a:pt x="933" y="579"/>
                    </a:lnTo>
                    <a:lnTo>
                      <a:pt x="933" y="579"/>
                    </a:lnTo>
                    <a:lnTo>
                      <a:pt x="933" y="579"/>
                    </a:lnTo>
                    <a:lnTo>
                      <a:pt x="933" y="579"/>
                    </a:lnTo>
                    <a:lnTo>
                      <a:pt x="933" y="579"/>
                    </a:lnTo>
                    <a:lnTo>
                      <a:pt x="933" y="579"/>
                    </a:lnTo>
                    <a:lnTo>
                      <a:pt x="931" y="579"/>
                    </a:lnTo>
                    <a:lnTo>
                      <a:pt x="931" y="579"/>
                    </a:lnTo>
                    <a:lnTo>
                      <a:pt x="930" y="579"/>
                    </a:lnTo>
                    <a:lnTo>
                      <a:pt x="930" y="579"/>
                    </a:lnTo>
                    <a:lnTo>
                      <a:pt x="930" y="579"/>
                    </a:lnTo>
                    <a:lnTo>
                      <a:pt x="930" y="579"/>
                    </a:lnTo>
                    <a:lnTo>
                      <a:pt x="930" y="579"/>
                    </a:lnTo>
                    <a:lnTo>
                      <a:pt x="928" y="579"/>
                    </a:lnTo>
                    <a:lnTo>
                      <a:pt x="928" y="579"/>
                    </a:lnTo>
                    <a:lnTo>
                      <a:pt x="926" y="579"/>
                    </a:lnTo>
                    <a:lnTo>
                      <a:pt x="926" y="579"/>
                    </a:lnTo>
                    <a:lnTo>
                      <a:pt x="926" y="579"/>
                    </a:lnTo>
                    <a:lnTo>
                      <a:pt x="924" y="579"/>
                    </a:lnTo>
                    <a:lnTo>
                      <a:pt x="924" y="579"/>
                    </a:lnTo>
                    <a:lnTo>
                      <a:pt x="924" y="579"/>
                    </a:lnTo>
                    <a:lnTo>
                      <a:pt x="924" y="579"/>
                    </a:lnTo>
                    <a:lnTo>
                      <a:pt x="922" y="579"/>
                    </a:lnTo>
                    <a:lnTo>
                      <a:pt x="922" y="580"/>
                    </a:lnTo>
                    <a:lnTo>
                      <a:pt x="922" y="580"/>
                    </a:lnTo>
                    <a:lnTo>
                      <a:pt x="921" y="580"/>
                    </a:lnTo>
                    <a:lnTo>
                      <a:pt x="921" y="580"/>
                    </a:lnTo>
                    <a:lnTo>
                      <a:pt x="921" y="580"/>
                    </a:lnTo>
                    <a:lnTo>
                      <a:pt x="919" y="582"/>
                    </a:lnTo>
                    <a:lnTo>
                      <a:pt x="919" y="582"/>
                    </a:lnTo>
                    <a:lnTo>
                      <a:pt x="919" y="582"/>
                    </a:lnTo>
                    <a:lnTo>
                      <a:pt x="919" y="582"/>
                    </a:lnTo>
                    <a:lnTo>
                      <a:pt x="919" y="582"/>
                    </a:lnTo>
                    <a:lnTo>
                      <a:pt x="917" y="582"/>
                    </a:lnTo>
                    <a:lnTo>
                      <a:pt x="917" y="582"/>
                    </a:lnTo>
                    <a:lnTo>
                      <a:pt x="917" y="582"/>
                    </a:lnTo>
                    <a:lnTo>
                      <a:pt x="917" y="582"/>
                    </a:lnTo>
                    <a:lnTo>
                      <a:pt x="917" y="584"/>
                    </a:lnTo>
                    <a:lnTo>
                      <a:pt x="917" y="584"/>
                    </a:lnTo>
                    <a:lnTo>
                      <a:pt x="917" y="584"/>
                    </a:lnTo>
                    <a:lnTo>
                      <a:pt x="917" y="584"/>
                    </a:lnTo>
                    <a:lnTo>
                      <a:pt x="917" y="584"/>
                    </a:lnTo>
                    <a:lnTo>
                      <a:pt x="915" y="584"/>
                    </a:lnTo>
                    <a:lnTo>
                      <a:pt x="915" y="586"/>
                    </a:lnTo>
                    <a:lnTo>
                      <a:pt x="913" y="586"/>
                    </a:lnTo>
                    <a:lnTo>
                      <a:pt x="912" y="584"/>
                    </a:lnTo>
                    <a:lnTo>
                      <a:pt x="912" y="584"/>
                    </a:lnTo>
                    <a:lnTo>
                      <a:pt x="912" y="584"/>
                    </a:lnTo>
                    <a:lnTo>
                      <a:pt x="912" y="584"/>
                    </a:lnTo>
                    <a:lnTo>
                      <a:pt x="912" y="584"/>
                    </a:lnTo>
                    <a:lnTo>
                      <a:pt x="912" y="584"/>
                    </a:lnTo>
                    <a:lnTo>
                      <a:pt x="912" y="584"/>
                    </a:lnTo>
                    <a:lnTo>
                      <a:pt x="910" y="584"/>
                    </a:lnTo>
                    <a:lnTo>
                      <a:pt x="910" y="584"/>
                    </a:lnTo>
                    <a:lnTo>
                      <a:pt x="908" y="584"/>
                    </a:lnTo>
                    <a:lnTo>
                      <a:pt x="908" y="584"/>
                    </a:lnTo>
                    <a:lnTo>
                      <a:pt x="906" y="582"/>
                    </a:lnTo>
                    <a:lnTo>
                      <a:pt x="904" y="582"/>
                    </a:lnTo>
                    <a:lnTo>
                      <a:pt x="904" y="582"/>
                    </a:lnTo>
                    <a:lnTo>
                      <a:pt x="904" y="582"/>
                    </a:lnTo>
                    <a:lnTo>
                      <a:pt x="904" y="584"/>
                    </a:lnTo>
                    <a:lnTo>
                      <a:pt x="904" y="584"/>
                    </a:lnTo>
                    <a:lnTo>
                      <a:pt x="904" y="584"/>
                    </a:lnTo>
                    <a:lnTo>
                      <a:pt x="904" y="584"/>
                    </a:lnTo>
                    <a:lnTo>
                      <a:pt x="902" y="584"/>
                    </a:lnTo>
                    <a:lnTo>
                      <a:pt x="902" y="584"/>
                    </a:lnTo>
                    <a:lnTo>
                      <a:pt x="901" y="584"/>
                    </a:lnTo>
                    <a:lnTo>
                      <a:pt x="901" y="584"/>
                    </a:lnTo>
                    <a:lnTo>
                      <a:pt x="901" y="584"/>
                    </a:lnTo>
                    <a:lnTo>
                      <a:pt x="899" y="584"/>
                    </a:lnTo>
                    <a:lnTo>
                      <a:pt x="899" y="584"/>
                    </a:lnTo>
                    <a:lnTo>
                      <a:pt x="899" y="586"/>
                    </a:lnTo>
                    <a:lnTo>
                      <a:pt x="897" y="586"/>
                    </a:lnTo>
                    <a:lnTo>
                      <a:pt x="897" y="586"/>
                    </a:lnTo>
                    <a:lnTo>
                      <a:pt x="897" y="586"/>
                    </a:lnTo>
                    <a:lnTo>
                      <a:pt x="895" y="586"/>
                    </a:lnTo>
                    <a:lnTo>
                      <a:pt x="895" y="586"/>
                    </a:lnTo>
                    <a:lnTo>
                      <a:pt x="895" y="586"/>
                    </a:lnTo>
                    <a:lnTo>
                      <a:pt x="893" y="586"/>
                    </a:lnTo>
                    <a:lnTo>
                      <a:pt x="893" y="586"/>
                    </a:lnTo>
                    <a:lnTo>
                      <a:pt x="893" y="586"/>
                    </a:lnTo>
                    <a:lnTo>
                      <a:pt x="892" y="586"/>
                    </a:lnTo>
                    <a:lnTo>
                      <a:pt x="890" y="586"/>
                    </a:lnTo>
                    <a:lnTo>
                      <a:pt x="890" y="586"/>
                    </a:lnTo>
                    <a:lnTo>
                      <a:pt x="888" y="586"/>
                    </a:lnTo>
                    <a:lnTo>
                      <a:pt x="888" y="586"/>
                    </a:lnTo>
                    <a:lnTo>
                      <a:pt x="886" y="586"/>
                    </a:lnTo>
                    <a:lnTo>
                      <a:pt x="886" y="586"/>
                    </a:lnTo>
                    <a:lnTo>
                      <a:pt x="886" y="586"/>
                    </a:lnTo>
                    <a:lnTo>
                      <a:pt x="886" y="586"/>
                    </a:lnTo>
                    <a:lnTo>
                      <a:pt x="886" y="586"/>
                    </a:lnTo>
                    <a:lnTo>
                      <a:pt x="884" y="586"/>
                    </a:lnTo>
                    <a:lnTo>
                      <a:pt x="883" y="586"/>
                    </a:lnTo>
                    <a:lnTo>
                      <a:pt x="881" y="586"/>
                    </a:lnTo>
                    <a:lnTo>
                      <a:pt x="881" y="586"/>
                    </a:lnTo>
                    <a:lnTo>
                      <a:pt x="881" y="586"/>
                    </a:lnTo>
                    <a:lnTo>
                      <a:pt x="879" y="586"/>
                    </a:lnTo>
                    <a:lnTo>
                      <a:pt x="879" y="586"/>
                    </a:lnTo>
                    <a:lnTo>
                      <a:pt x="879" y="586"/>
                    </a:lnTo>
                    <a:lnTo>
                      <a:pt x="877" y="586"/>
                    </a:lnTo>
                    <a:lnTo>
                      <a:pt x="877" y="586"/>
                    </a:lnTo>
                    <a:lnTo>
                      <a:pt x="877" y="586"/>
                    </a:lnTo>
                    <a:lnTo>
                      <a:pt x="875" y="586"/>
                    </a:lnTo>
                    <a:lnTo>
                      <a:pt x="875" y="586"/>
                    </a:lnTo>
                    <a:lnTo>
                      <a:pt x="875" y="586"/>
                    </a:lnTo>
                    <a:lnTo>
                      <a:pt x="875" y="586"/>
                    </a:lnTo>
                    <a:lnTo>
                      <a:pt x="874" y="588"/>
                    </a:lnTo>
                    <a:lnTo>
                      <a:pt x="874" y="588"/>
                    </a:lnTo>
                    <a:lnTo>
                      <a:pt x="874" y="588"/>
                    </a:lnTo>
                    <a:lnTo>
                      <a:pt x="874" y="588"/>
                    </a:lnTo>
                    <a:lnTo>
                      <a:pt x="874" y="588"/>
                    </a:lnTo>
                    <a:lnTo>
                      <a:pt x="874" y="588"/>
                    </a:lnTo>
                    <a:lnTo>
                      <a:pt x="872" y="588"/>
                    </a:lnTo>
                    <a:lnTo>
                      <a:pt x="872" y="588"/>
                    </a:lnTo>
                    <a:lnTo>
                      <a:pt x="872" y="588"/>
                    </a:lnTo>
                    <a:lnTo>
                      <a:pt x="872" y="589"/>
                    </a:lnTo>
                    <a:lnTo>
                      <a:pt x="872" y="589"/>
                    </a:lnTo>
                    <a:lnTo>
                      <a:pt x="870" y="589"/>
                    </a:lnTo>
                    <a:lnTo>
                      <a:pt x="868" y="589"/>
                    </a:lnTo>
                    <a:lnTo>
                      <a:pt x="866" y="591"/>
                    </a:lnTo>
                    <a:lnTo>
                      <a:pt x="866" y="591"/>
                    </a:lnTo>
                    <a:lnTo>
                      <a:pt x="865" y="589"/>
                    </a:lnTo>
                    <a:lnTo>
                      <a:pt x="863" y="591"/>
                    </a:lnTo>
                    <a:lnTo>
                      <a:pt x="861" y="589"/>
                    </a:lnTo>
                    <a:lnTo>
                      <a:pt x="861" y="589"/>
                    </a:lnTo>
                    <a:lnTo>
                      <a:pt x="861" y="591"/>
                    </a:lnTo>
                    <a:lnTo>
                      <a:pt x="861" y="591"/>
                    </a:lnTo>
                    <a:lnTo>
                      <a:pt x="861" y="591"/>
                    </a:lnTo>
                    <a:lnTo>
                      <a:pt x="861" y="591"/>
                    </a:lnTo>
                    <a:lnTo>
                      <a:pt x="861" y="591"/>
                    </a:lnTo>
                    <a:lnTo>
                      <a:pt x="859" y="591"/>
                    </a:lnTo>
                    <a:lnTo>
                      <a:pt x="859" y="591"/>
                    </a:lnTo>
                    <a:lnTo>
                      <a:pt x="859" y="591"/>
                    </a:lnTo>
                    <a:lnTo>
                      <a:pt x="859" y="593"/>
                    </a:lnTo>
                    <a:lnTo>
                      <a:pt x="859" y="593"/>
                    </a:lnTo>
                    <a:lnTo>
                      <a:pt x="859" y="593"/>
                    </a:lnTo>
                    <a:lnTo>
                      <a:pt x="861" y="593"/>
                    </a:lnTo>
                    <a:lnTo>
                      <a:pt x="861" y="593"/>
                    </a:lnTo>
                    <a:lnTo>
                      <a:pt x="861" y="595"/>
                    </a:lnTo>
                    <a:lnTo>
                      <a:pt x="861" y="595"/>
                    </a:lnTo>
                    <a:lnTo>
                      <a:pt x="859" y="595"/>
                    </a:lnTo>
                    <a:lnTo>
                      <a:pt x="859" y="595"/>
                    </a:lnTo>
                    <a:lnTo>
                      <a:pt x="859" y="597"/>
                    </a:lnTo>
                    <a:lnTo>
                      <a:pt x="859" y="597"/>
                    </a:lnTo>
                    <a:lnTo>
                      <a:pt x="859" y="597"/>
                    </a:lnTo>
                    <a:lnTo>
                      <a:pt x="859" y="597"/>
                    </a:lnTo>
                    <a:lnTo>
                      <a:pt x="859" y="598"/>
                    </a:lnTo>
                    <a:lnTo>
                      <a:pt x="859" y="598"/>
                    </a:lnTo>
                    <a:lnTo>
                      <a:pt x="859" y="598"/>
                    </a:lnTo>
                    <a:lnTo>
                      <a:pt x="857" y="598"/>
                    </a:lnTo>
                    <a:lnTo>
                      <a:pt x="857" y="598"/>
                    </a:lnTo>
                    <a:lnTo>
                      <a:pt x="857" y="600"/>
                    </a:lnTo>
                    <a:lnTo>
                      <a:pt x="857" y="600"/>
                    </a:lnTo>
                    <a:lnTo>
                      <a:pt x="857" y="600"/>
                    </a:lnTo>
                    <a:lnTo>
                      <a:pt x="855" y="600"/>
                    </a:lnTo>
                    <a:lnTo>
                      <a:pt x="855" y="600"/>
                    </a:lnTo>
                    <a:lnTo>
                      <a:pt x="855" y="600"/>
                    </a:lnTo>
                    <a:lnTo>
                      <a:pt x="854" y="602"/>
                    </a:lnTo>
                    <a:lnTo>
                      <a:pt x="854" y="602"/>
                    </a:lnTo>
                    <a:lnTo>
                      <a:pt x="854" y="604"/>
                    </a:lnTo>
                    <a:lnTo>
                      <a:pt x="854" y="604"/>
                    </a:lnTo>
                    <a:lnTo>
                      <a:pt x="852" y="604"/>
                    </a:lnTo>
                    <a:lnTo>
                      <a:pt x="852" y="604"/>
                    </a:lnTo>
                    <a:lnTo>
                      <a:pt x="850" y="604"/>
                    </a:lnTo>
                    <a:lnTo>
                      <a:pt x="850" y="604"/>
                    </a:lnTo>
                    <a:lnTo>
                      <a:pt x="848" y="604"/>
                    </a:lnTo>
                    <a:lnTo>
                      <a:pt x="848" y="604"/>
                    </a:lnTo>
                    <a:lnTo>
                      <a:pt x="848" y="602"/>
                    </a:lnTo>
                    <a:lnTo>
                      <a:pt x="846" y="602"/>
                    </a:lnTo>
                    <a:lnTo>
                      <a:pt x="845" y="602"/>
                    </a:lnTo>
                    <a:lnTo>
                      <a:pt x="845" y="602"/>
                    </a:lnTo>
                    <a:lnTo>
                      <a:pt x="845" y="602"/>
                    </a:lnTo>
                    <a:lnTo>
                      <a:pt x="845" y="602"/>
                    </a:lnTo>
                    <a:lnTo>
                      <a:pt x="845" y="602"/>
                    </a:lnTo>
                    <a:lnTo>
                      <a:pt x="843" y="602"/>
                    </a:lnTo>
                    <a:lnTo>
                      <a:pt x="843" y="602"/>
                    </a:lnTo>
                    <a:lnTo>
                      <a:pt x="841" y="602"/>
                    </a:lnTo>
                    <a:lnTo>
                      <a:pt x="841" y="602"/>
                    </a:lnTo>
                    <a:lnTo>
                      <a:pt x="839" y="602"/>
                    </a:lnTo>
                    <a:lnTo>
                      <a:pt x="837" y="602"/>
                    </a:lnTo>
                    <a:lnTo>
                      <a:pt x="837" y="602"/>
                    </a:lnTo>
                    <a:lnTo>
                      <a:pt x="836" y="602"/>
                    </a:lnTo>
                    <a:lnTo>
                      <a:pt x="834" y="602"/>
                    </a:lnTo>
                    <a:lnTo>
                      <a:pt x="834" y="602"/>
                    </a:lnTo>
                    <a:lnTo>
                      <a:pt x="832" y="600"/>
                    </a:lnTo>
                    <a:lnTo>
                      <a:pt x="830" y="600"/>
                    </a:lnTo>
                    <a:lnTo>
                      <a:pt x="830" y="600"/>
                    </a:lnTo>
                    <a:lnTo>
                      <a:pt x="830" y="600"/>
                    </a:lnTo>
                    <a:lnTo>
                      <a:pt x="828" y="600"/>
                    </a:lnTo>
                    <a:lnTo>
                      <a:pt x="827" y="600"/>
                    </a:lnTo>
                    <a:lnTo>
                      <a:pt x="827" y="600"/>
                    </a:lnTo>
                    <a:lnTo>
                      <a:pt x="823" y="600"/>
                    </a:lnTo>
                    <a:lnTo>
                      <a:pt x="823" y="600"/>
                    </a:lnTo>
                    <a:lnTo>
                      <a:pt x="823" y="600"/>
                    </a:lnTo>
                    <a:lnTo>
                      <a:pt x="821" y="602"/>
                    </a:lnTo>
                    <a:lnTo>
                      <a:pt x="821" y="602"/>
                    </a:lnTo>
                    <a:lnTo>
                      <a:pt x="821" y="600"/>
                    </a:lnTo>
                    <a:lnTo>
                      <a:pt x="821" y="600"/>
                    </a:lnTo>
                    <a:lnTo>
                      <a:pt x="819" y="600"/>
                    </a:lnTo>
                    <a:lnTo>
                      <a:pt x="819" y="600"/>
                    </a:lnTo>
                    <a:lnTo>
                      <a:pt x="819" y="600"/>
                    </a:lnTo>
                    <a:lnTo>
                      <a:pt x="817" y="600"/>
                    </a:lnTo>
                    <a:lnTo>
                      <a:pt x="817" y="600"/>
                    </a:lnTo>
                    <a:lnTo>
                      <a:pt x="817" y="600"/>
                    </a:lnTo>
                    <a:lnTo>
                      <a:pt x="817" y="600"/>
                    </a:lnTo>
                    <a:lnTo>
                      <a:pt x="817" y="600"/>
                    </a:lnTo>
                    <a:lnTo>
                      <a:pt x="816" y="600"/>
                    </a:lnTo>
                    <a:lnTo>
                      <a:pt x="814" y="600"/>
                    </a:lnTo>
                    <a:lnTo>
                      <a:pt x="814" y="600"/>
                    </a:lnTo>
                    <a:lnTo>
                      <a:pt x="814" y="598"/>
                    </a:lnTo>
                    <a:lnTo>
                      <a:pt x="812" y="598"/>
                    </a:lnTo>
                    <a:lnTo>
                      <a:pt x="812" y="598"/>
                    </a:lnTo>
                    <a:lnTo>
                      <a:pt x="812" y="598"/>
                    </a:lnTo>
                    <a:lnTo>
                      <a:pt x="812" y="598"/>
                    </a:lnTo>
                    <a:lnTo>
                      <a:pt x="812" y="597"/>
                    </a:lnTo>
                    <a:lnTo>
                      <a:pt x="810" y="597"/>
                    </a:lnTo>
                    <a:lnTo>
                      <a:pt x="810" y="597"/>
                    </a:lnTo>
                    <a:lnTo>
                      <a:pt x="808" y="597"/>
                    </a:lnTo>
                    <a:lnTo>
                      <a:pt x="807" y="597"/>
                    </a:lnTo>
                    <a:lnTo>
                      <a:pt x="807" y="597"/>
                    </a:lnTo>
                    <a:lnTo>
                      <a:pt x="807" y="597"/>
                    </a:lnTo>
                    <a:lnTo>
                      <a:pt x="805" y="597"/>
                    </a:lnTo>
                    <a:lnTo>
                      <a:pt x="803" y="597"/>
                    </a:lnTo>
                    <a:lnTo>
                      <a:pt x="801" y="597"/>
                    </a:lnTo>
                    <a:lnTo>
                      <a:pt x="801" y="597"/>
                    </a:lnTo>
                    <a:lnTo>
                      <a:pt x="801" y="598"/>
                    </a:lnTo>
                    <a:lnTo>
                      <a:pt x="801" y="598"/>
                    </a:lnTo>
                    <a:lnTo>
                      <a:pt x="799" y="598"/>
                    </a:lnTo>
                    <a:lnTo>
                      <a:pt x="799" y="598"/>
                    </a:lnTo>
                    <a:lnTo>
                      <a:pt x="799" y="598"/>
                    </a:lnTo>
                    <a:lnTo>
                      <a:pt x="798" y="598"/>
                    </a:lnTo>
                    <a:lnTo>
                      <a:pt x="796" y="598"/>
                    </a:lnTo>
                    <a:lnTo>
                      <a:pt x="796" y="598"/>
                    </a:lnTo>
                    <a:lnTo>
                      <a:pt x="796" y="598"/>
                    </a:lnTo>
                    <a:lnTo>
                      <a:pt x="794" y="598"/>
                    </a:lnTo>
                    <a:lnTo>
                      <a:pt x="794" y="600"/>
                    </a:lnTo>
                    <a:lnTo>
                      <a:pt x="792" y="598"/>
                    </a:lnTo>
                    <a:lnTo>
                      <a:pt x="792" y="598"/>
                    </a:lnTo>
                    <a:lnTo>
                      <a:pt x="790" y="598"/>
                    </a:lnTo>
                    <a:lnTo>
                      <a:pt x="790" y="598"/>
                    </a:lnTo>
                    <a:lnTo>
                      <a:pt x="789" y="600"/>
                    </a:lnTo>
                    <a:lnTo>
                      <a:pt x="789" y="600"/>
                    </a:lnTo>
                    <a:lnTo>
                      <a:pt x="789" y="600"/>
                    </a:lnTo>
                    <a:lnTo>
                      <a:pt x="789" y="600"/>
                    </a:lnTo>
                    <a:lnTo>
                      <a:pt x="789" y="600"/>
                    </a:lnTo>
                    <a:lnTo>
                      <a:pt x="789" y="600"/>
                    </a:lnTo>
                    <a:lnTo>
                      <a:pt x="787" y="602"/>
                    </a:lnTo>
                    <a:lnTo>
                      <a:pt x="787" y="602"/>
                    </a:lnTo>
                    <a:lnTo>
                      <a:pt x="785" y="602"/>
                    </a:lnTo>
                    <a:lnTo>
                      <a:pt x="785" y="602"/>
                    </a:lnTo>
                    <a:lnTo>
                      <a:pt x="785" y="602"/>
                    </a:lnTo>
                    <a:lnTo>
                      <a:pt x="783" y="604"/>
                    </a:lnTo>
                    <a:lnTo>
                      <a:pt x="783" y="604"/>
                    </a:lnTo>
                    <a:lnTo>
                      <a:pt x="783" y="604"/>
                    </a:lnTo>
                    <a:lnTo>
                      <a:pt x="783" y="604"/>
                    </a:lnTo>
                    <a:lnTo>
                      <a:pt x="781" y="604"/>
                    </a:lnTo>
                    <a:lnTo>
                      <a:pt x="781" y="606"/>
                    </a:lnTo>
                    <a:lnTo>
                      <a:pt x="780" y="606"/>
                    </a:lnTo>
                    <a:lnTo>
                      <a:pt x="780" y="606"/>
                    </a:lnTo>
                    <a:lnTo>
                      <a:pt x="780" y="606"/>
                    </a:lnTo>
                    <a:lnTo>
                      <a:pt x="780" y="606"/>
                    </a:lnTo>
                    <a:lnTo>
                      <a:pt x="780" y="606"/>
                    </a:lnTo>
                    <a:lnTo>
                      <a:pt x="780" y="607"/>
                    </a:lnTo>
                    <a:lnTo>
                      <a:pt x="780" y="607"/>
                    </a:lnTo>
                    <a:lnTo>
                      <a:pt x="780" y="607"/>
                    </a:lnTo>
                    <a:lnTo>
                      <a:pt x="780" y="607"/>
                    </a:lnTo>
                    <a:lnTo>
                      <a:pt x="780" y="607"/>
                    </a:lnTo>
                    <a:lnTo>
                      <a:pt x="778" y="609"/>
                    </a:lnTo>
                    <a:lnTo>
                      <a:pt x="778" y="609"/>
                    </a:lnTo>
                    <a:lnTo>
                      <a:pt x="780" y="609"/>
                    </a:lnTo>
                    <a:lnTo>
                      <a:pt x="780" y="609"/>
                    </a:lnTo>
                    <a:lnTo>
                      <a:pt x="780" y="609"/>
                    </a:lnTo>
                    <a:lnTo>
                      <a:pt x="780" y="609"/>
                    </a:lnTo>
                    <a:lnTo>
                      <a:pt x="780" y="611"/>
                    </a:lnTo>
                    <a:lnTo>
                      <a:pt x="780" y="611"/>
                    </a:lnTo>
                    <a:lnTo>
                      <a:pt x="780" y="611"/>
                    </a:lnTo>
                    <a:lnTo>
                      <a:pt x="780" y="613"/>
                    </a:lnTo>
                    <a:lnTo>
                      <a:pt x="778" y="613"/>
                    </a:lnTo>
                    <a:lnTo>
                      <a:pt x="778" y="613"/>
                    </a:lnTo>
                    <a:lnTo>
                      <a:pt x="778" y="613"/>
                    </a:lnTo>
                    <a:lnTo>
                      <a:pt x="778" y="613"/>
                    </a:lnTo>
                    <a:lnTo>
                      <a:pt x="778" y="613"/>
                    </a:lnTo>
                    <a:lnTo>
                      <a:pt x="778" y="613"/>
                    </a:lnTo>
                    <a:lnTo>
                      <a:pt x="776" y="615"/>
                    </a:lnTo>
                    <a:lnTo>
                      <a:pt x="776" y="615"/>
                    </a:lnTo>
                    <a:lnTo>
                      <a:pt x="776" y="613"/>
                    </a:lnTo>
                    <a:lnTo>
                      <a:pt x="776" y="613"/>
                    </a:lnTo>
                    <a:lnTo>
                      <a:pt x="774" y="613"/>
                    </a:lnTo>
                    <a:lnTo>
                      <a:pt x="774" y="611"/>
                    </a:lnTo>
                    <a:lnTo>
                      <a:pt x="774" y="611"/>
                    </a:lnTo>
                    <a:lnTo>
                      <a:pt x="774" y="611"/>
                    </a:lnTo>
                    <a:lnTo>
                      <a:pt x="774" y="611"/>
                    </a:lnTo>
                    <a:lnTo>
                      <a:pt x="772" y="611"/>
                    </a:lnTo>
                    <a:lnTo>
                      <a:pt x="772" y="611"/>
                    </a:lnTo>
                    <a:lnTo>
                      <a:pt x="772" y="611"/>
                    </a:lnTo>
                    <a:lnTo>
                      <a:pt x="770" y="609"/>
                    </a:lnTo>
                    <a:lnTo>
                      <a:pt x="770" y="609"/>
                    </a:lnTo>
                    <a:lnTo>
                      <a:pt x="770" y="609"/>
                    </a:lnTo>
                    <a:lnTo>
                      <a:pt x="770" y="609"/>
                    </a:lnTo>
                    <a:lnTo>
                      <a:pt x="770" y="609"/>
                    </a:lnTo>
                    <a:lnTo>
                      <a:pt x="770" y="609"/>
                    </a:lnTo>
                    <a:lnTo>
                      <a:pt x="769" y="607"/>
                    </a:lnTo>
                    <a:lnTo>
                      <a:pt x="769" y="607"/>
                    </a:lnTo>
                    <a:lnTo>
                      <a:pt x="769" y="609"/>
                    </a:lnTo>
                    <a:lnTo>
                      <a:pt x="769" y="609"/>
                    </a:lnTo>
                    <a:lnTo>
                      <a:pt x="767" y="609"/>
                    </a:lnTo>
                    <a:lnTo>
                      <a:pt x="767" y="609"/>
                    </a:lnTo>
                    <a:lnTo>
                      <a:pt x="767" y="609"/>
                    </a:lnTo>
                    <a:lnTo>
                      <a:pt x="767" y="609"/>
                    </a:lnTo>
                    <a:lnTo>
                      <a:pt x="765" y="609"/>
                    </a:lnTo>
                    <a:lnTo>
                      <a:pt x="765" y="609"/>
                    </a:lnTo>
                    <a:lnTo>
                      <a:pt x="765" y="609"/>
                    </a:lnTo>
                    <a:lnTo>
                      <a:pt x="763" y="609"/>
                    </a:lnTo>
                    <a:lnTo>
                      <a:pt x="763" y="609"/>
                    </a:lnTo>
                    <a:lnTo>
                      <a:pt x="761" y="609"/>
                    </a:lnTo>
                    <a:lnTo>
                      <a:pt x="761" y="609"/>
                    </a:lnTo>
                    <a:lnTo>
                      <a:pt x="761" y="609"/>
                    </a:lnTo>
                    <a:lnTo>
                      <a:pt x="758" y="609"/>
                    </a:lnTo>
                    <a:lnTo>
                      <a:pt x="758" y="609"/>
                    </a:lnTo>
                    <a:lnTo>
                      <a:pt x="758" y="609"/>
                    </a:lnTo>
                    <a:lnTo>
                      <a:pt x="758" y="609"/>
                    </a:lnTo>
                    <a:lnTo>
                      <a:pt x="758" y="611"/>
                    </a:lnTo>
                    <a:lnTo>
                      <a:pt x="758" y="611"/>
                    </a:lnTo>
                    <a:lnTo>
                      <a:pt x="756" y="611"/>
                    </a:lnTo>
                    <a:lnTo>
                      <a:pt x="756" y="611"/>
                    </a:lnTo>
                    <a:lnTo>
                      <a:pt x="756" y="611"/>
                    </a:lnTo>
                    <a:lnTo>
                      <a:pt x="754" y="613"/>
                    </a:lnTo>
                    <a:lnTo>
                      <a:pt x="754" y="613"/>
                    </a:lnTo>
                    <a:lnTo>
                      <a:pt x="754" y="613"/>
                    </a:lnTo>
                    <a:lnTo>
                      <a:pt x="754" y="613"/>
                    </a:lnTo>
                    <a:lnTo>
                      <a:pt x="754" y="615"/>
                    </a:lnTo>
                    <a:lnTo>
                      <a:pt x="752" y="615"/>
                    </a:lnTo>
                    <a:lnTo>
                      <a:pt x="752" y="613"/>
                    </a:lnTo>
                    <a:lnTo>
                      <a:pt x="752" y="613"/>
                    </a:lnTo>
                    <a:lnTo>
                      <a:pt x="752" y="613"/>
                    </a:lnTo>
                    <a:lnTo>
                      <a:pt x="752" y="613"/>
                    </a:lnTo>
                    <a:lnTo>
                      <a:pt x="752" y="613"/>
                    </a:lnTo>
                    <a:lnTo>
                      <a:pt x="751" y="613"/>
                    </a:lnTo>
                    <a:lnTo>
                      <a:pt x="751" y="613"/>
                    </a:lnTo>
                    <a:lnTo>
                      <a:pt x="749" y="613"/>
                    </a:lnTo>
                    <a:lnTo>
                      <a:pt x="749" y="613"/>
                    </a:lnTo>
                    <a:lnTo>
                      <a:pt x="749" y="613"/>
                    </a:lnTo>
                    <a:lnTo>
                      <a:pt x="747" y="615"/>
                    </a:lnTo>
                    <a:lnTo>
                      <a:pt x="747" y="615"/>
                    </a:lnTo>
                    <a:lnTo>
                      <a:pt x="747" y="615"/>
                    </a:lnTo>
                    <a:lnTo>
                      <a:pt x="747" y="615"/>
                    </a:lnTo>
                    <a:lnTo>
                      <a:pt x="747" y="615"/>
                    </a:lnTo>
                    <a:lnTo>
                      <a:pt x="747" y="617"/>
                    </a:lnTo>
                    <a:lnTo>
                      <a:pt x="747" y="617"/>
                    </a:lnTo>
                    <a:lnTo>
                      <a:pt x="745" y="617"/>
                    </a:lnTo>
                    <a:lnTo>
                      <a:pt x="745" y="617"/>
                    </a:lnTo>
                    <a:lnTo>
                      <a:pt x="745" y="617"/>
                    </a:lnTo>
                    <a:lnTo>
                      <a:pt x="745" y="617"/>
                    </a:lnTo>
                    <a:lnTo>
                      <a:pt x="745" y="617"/>
                    </a:lnTo>
                    <a:lnTo>
                      <a:pt x="743" y="617"/>
                    </a:lnTo>
                    <a:lnTo>
                      <a:pt x="742" y="617"/>
                    </a:lnTo>
                    <a:lnTo>
                      <a:pt x="742" y="617"/>
                    </a:lnTo>
                    <a:lnTo>
                      <a:pt x="742" y="618"/>
                    </a:lnTo>
                    <a:lnTo>
                      <a:pt x="740" y="618"/>
                    </a:lnTo>
                    <a:lnTo>
                      <a:pt x="740" y="618"/>
                    </a:lnTo>
                    <a:lnTo>
                      <a:pt x="738" y="618"/>
                    </a:lnTo>
                    <a:lnTo>
                      <a:pt x="738" y="618"/>
                    </a:lnTo>
                    <a:lnTo>
                      <a:pt x="738" y="618"/>
                    </a:lnTo>
                    <a:lnTo>
                      <a:pt x="738" y="618"/>
                    </a:lnTo>
                    <a:lnTo>
                      <a:pt x="738" y="618"/>
                    </a:lnTo>
                    <a:lnTo>
                      <a:pt x="736" y="618"/>
                    </a:lnTo>
                    <a:lnTo>
                      <a:pt x="736" y="618"/>
                    </a:lnTo>
                    <a:lnTo>
                      <a:pt x="736" y="620"/>
                    </a:lnTo>
                    <a:lnTo>
                      <a:pt x="736" y="620"/>
                    </a:lnTo>
                    <a:lnTo>
                      <a:pt x="736" y="620"/>
                    </a:lnTo>
                    <a:lnTo>
                      <a:pt x="734" y="620"/>
                    </a:lnTo>
                    <a:lnTo>
                      <a:pt x="734" y="620"/>
                    </a:lnTo>
                    <a:lnTo>
                      <a:pt x="734" y="622"/>
                    </a:lnTo>
                    <a:lnTo>
                      <a:pt x="731" y="622"/>
                    </a:lnTo>
                    <a:lnTo>
                      <a:pt x="729" y="620"/>
                    </a:lnTo>
                    <a:lnTo>
                      <a:pt x="729" y="620"/>
                    </a:lnTo>
                    <a:lnTo>
                      <a:pt x="727" y="622"/>
                    </a:lnTo>
                    <a:lnTo>
                      <a:pt x="727" y="622"/>
                    </a:lnTo>
                    <a:lnTo>
                      <a:pt x="727" y="622"/>
                    </a:lnTo>
                    <a:lnTo>
                      <a:pt x="727" y="622"/>
                    </a:lnTo>
                    <a:lnTo>
                      <a:pt x="727" y="622"/>
                    </a:lnTo>
                    <a:lnTo>
                      <a:pt x="727" y="622"/>
                    </a:lnTo>
                    <a:lnTo>
                      <a:pt x="727" y="622"/>
                    </a:lnTo>
                    <a:lnTo>
                      <a:pt x="725" y="622"/>
                    </a:lnTo>
                    <a:lnTo>
                      <a:pt x="725" y="622"/>
                    </a:lnTo>
                    <a:lnTo>
                      <a:pt x="725" y="622"/>
                    </a:lnTo>
                    <a:lnTo>
                      <a:pt x="725" y="624"/>
                    </a:lnTo>
                    <a:lnTo>
                      <a:pt x="725" y="624"/>
                    </a:lnTo>
                    <a:lnTo>
                      <a:pt x="723" y="624"/>
                    </a:lnTo>
                    <a:lnTo>
                      <a:pt x="723" y="626"/>
                    </a:lnTo>
                    <a:lnTo>
                      <a:pt x="723" y="626"/>
                    </a:lnTo>
                    <a:lnTo>
                      <a:pt x="723" y="626"/>
                    </a:lnTo>
                    <a:lnTo>
                      <a:pt x="723" y="627"/>
                    </a:lnTo>
                    <a:lnTo>
                      <a:pt x="723" y="627"/>
                    </a:lnTo>
                    <a:lnTo>
                      <a:pt x="722" y="629"/>
                    </a:lnTo>
                    <a:lnTo>
                      <a:pt x="722" y="629"/>
                    </a:lnTo>
                    <a:lnTo>
                      <a:pt x="722" y="629"/>
                    </a:lnTo>
                    <a:lnTo>
                      <a:pt x="722" y="629"/>
                    </a:lnTo>
                    <a:lnTo>
                      <a:pt x="722" y="629"/>
                    </a:lnTo>
                    <a:lnTo>
                      <a:pt x="722" y="629"/>
                    </a:lnTo>
                    <a:lnTo>
                      <a:pt x="720" y="629"/>
                    </a:lnTo>
                    <a:lnTo>
                      <a:pt x="720" y="629"/>
                    </a:lnTo>
                    <a:lnTo>
                      <a:pt x="720" y="629"/>
                    </a:lnTo>
                    <a:lnTo>
                      <a:pt x="718" y="629"/>
                    </a:lnTo>
                    <a:lnTo>
                      <a:pt x="718" y="629"/>
                    </a:lnTo>
                    <a:lnTo>
                      <a:pt x="718" y="629"/>
                    </a:lnTo>
                    <a:lnTo>
                      <a:pt x="718" y="629"/>
                    </a:lnTo>
                    <a:lnTo>
                      <a:pt x="718" y="629"/>
                    </a:lnTo>
                    <a:lnTo>
                      <a:pt x="716" y="629"/>
                    </a:lnTo>
                    <a:lnTo>
                      <a:pt x="716" y="631"/>
                    </a:lnTo>
                    <a:lnTo>
                      <a:pt x="716" y="631"/>
                    </a:lnTo>
                    <a:lnTo>
                      <a:pt x="714" y="631"/>
                    </a:lnTo>
                    <a:lnTo>
                      <a:pt x="714" y="631"/>
                    </a:lnTo>
                    <a:lnTo>
                      <a:pt x="714" y="629"/>
                    </a:lnTo>
                    <a:lnTo>
                      <a:pt x="714" y="629"/>
                    </a:lnTo>
                    <a:lnTo>
                      <a:pt x="713" y="629"/>
                    </a:lnTo>
                    <a:lnTo>
                      <a:pt x="713" y="629"/>
                    </a:lnTo>
                    <a:lnTo>
                      <a:pt x="711" y="629"/>
                    </a:lnTo>
                    <a:lnTo>
                      <a:pt x="711" y="629"/>
                    </a:lnTo>
                    <a:lnTo>
                      <a:pt x="709" y="629"/>
                    </a:lnTo>
                    <a:lnTo>
                      <a:pt x="709" y="627"/>
                    </a:lnTo>
                    <a:lnTo>
                      <a:pt x="709" y="627"/>
                    </a:lnTo>
                    <a:lnTo>
                      <a:pt x="709" y="627"/>
                    </a:lnTo>
                    <a:lnTo>
                      <a:pt x="709" y="627"/>
                    </a:lnTo>
                    <a:lnTo>
                      <a:pt x="707" y="627"/>
                    </a:lnTo>
                    <a:lnTo>
                      <a:pt x="707" y="627"/>
                    </a:lnTo>
                    <a:lnTo>
                      <a:pt x="707" y="627"/>
                    </a:lnTo>
                    <a:lnTo>
                      <a:pt x="707" y="626"/>
                    </a:lnTo>
                    <a:lnTo>
                      <a:pt x="705" y="626"/>
                    </a:lnTo>
                    <a:lnTo>
                      <a:pt x="705" y="626"/>
                    </a:lnTo>
                    <a:lnTo>
                      <a:pt x="705" y="626"/>
                    </a:lnTo>
                    <a:lnTo>
                      <a:pt x="705" y="626"/>
                    </a:lnTo>
                    <a:lnTo>
                      <a:pt x="705" y="626"/>
                    </a:lnTo>
                    <a:lnTo>
                      <a:pt x="705" y="626"/>
                    </a:lnTo>
                    <a:lnTo>
                      <a:pt x="704" y="626"/>
                    </a:lnTo>
                    <a:lnTo>
                      <a:pt x="704" y="626"/>
                    </a:lnTo>
                    <a:lnTo>
                      <a:pt x="704" y="626"/>
                    </a:lnTo>
                    <a:lnTo>
                      <a:pt x="704" y="627"/>
                    </a:lnTo>
                    <a:lnTo>
                      <a:pt x="704" y="627"/>
                    </a:lnTo>
                    <a:lnTo>
                      <a:pt x="704" y="627"/>
                    </a:lnTo>
                    <a:lnTo>
                      <a:pt x="704" y="627"/>
                    </a:lnTo>
                    <a:lnTo>
                      <a:pt x="704" y="629"/>
                    </a:lnTo>
                    <a:lnTo>
                      <a:pt x="704" y="629"/>
                    </a:lnTo>
                    <a:lnTo>
                      <a:pt x="704" y="631"/>
                    </a:lnTo>
                    <a:lnTo>
                      <a:pt x="704" y="631"/>
                    </a:lnTo>
                    <a:lnTo>
                      <a:pt x="704" y="631"/>
                    </a:lnTo>
                    <a:lnTo>
                      <a:pt x="704" y="631"/>
                    </a:lnTo>
                    <a:lnTo>
                      <a:pt x="704" y="631"/>
                    </a:lnTo>
                    <a:lnTo>
                      <a:pt x="705" y="631"/>
                    </a:lnTo>
                    <a:lnTo>
                      <a:pt x="705" y="633"/>
                    </a:lnTo>
                    <a:lnTo>
                      <a:pt x="704" y="633"/>
                    </a:lnTo>
                    <a:lnTo>
                      <a:pt x="704" y="633"/>
                    </a:lnTo>
                    <a:lnTo>
                      <a:pt x="704" y="633"/>
                    </a:lnTo>
                    <a:lnTo>
                      <a:pt x="705" y="633"/>
                    </a:lnTo>
                    <a:lnTo>
                      <a:pt x="705" y="633"/>
                    </a:lnTo>
                    <a:lnTo>
                      <a:pt x="704" y="635"/>
                    </a:lnTo>
                    <a:lnTo>
                      <a:pt x="704" y="635"/>
                    </a:lnTo>
                    <a:lnTo>
                      <a:pt x="704" y="635"/>
                    </a:lnTo>
                    <a:lnTo>
                      <a:pt x="704" y="635"/>
                    </a:lnTo>
                    <a:lnTo>
                      <a:pt x="704" y="635"/>
                    </a:lnTo>
                    <a:lnTo>
                      <a:pt x="704" y="635"/>
                    </a:lnTo>
                    <a:lnTo>
                      <a:pt x="704" y="635"/>
                    </a:lnTo>
                    <a:lnTo>
                      <a:pt x="704" y="635"/>
                    </a:lnTo>
                    <a:lnTo>
                      <a:pt x="704" y="635"/>
                    </a:lnTo>
                    <a:lnTo>
                      <a:pt x="704" y="635"/>
                    </a:lnTo>
                    <a:lnTo>
                      <a:pt x="702" y="635"/>
                    </a:lnTo>
                    <a:lnTo>
                      <a:pt x="702" y="635"/>
                    </a:lnTo>
                    <a:lnTo>
                      <a:pt x="702" y="636"/>
                    </a:lnTo>
                    <a:lnTo>
                      <a:pt x="702" y="636"/>
                    </a:lnTo>
                    <a:lnTo>
                      <a:pt x="700" y="636"/>
                    </a:lnTo>
                    <a:lnTo>
                      <a:pt x="700" y="636"/>
                    </a:lnTo>
                    <a:lnTo>
                      <a:pt x="700" y="636"/>
                    </a:lnTo>
                    <a:lnTo>
                      <a:pt x="700" y="636"/>
                    </a:lnTo>
                    <a:lnTo>
                      <a:pt x="698" y="636"/>
                    </a:lnTo>
                    <a:lnTo>
                      <a:pt x="698" y="636"/>
                    </a:lnTo>
                    <a:lnTo>
                      <a:pt x="698" y="636"/>
                    </a:lnTo>
                    <a:lnTo>
                      <a:pt x="698" y="636"/>
                    </a:lnTo>
                    <a:lnTo>
                      <a:pt x="698" y="636"/>
                    </a:lnTo>
                    <a:lnTo>
                      <a:pt x="698" y="636"/>
                    </a:lnTo>
                    <a:lnTo>
                      <a:pt x="698" y="636"/>
                    </a:lnTo>
                    <a:lnTo>
                      <a:pt x="696" y="636"/>
                    </a:lnTo>
                    <a:lnTo>
                      <a:pt x="696" y="636"/>
                    </a:lnTo>
                    <a:lnTo>
                      <a:pt x="696" y="636"/>
                    </a:lnTo>
                    <a:lnTo>
                      <a:pt x="696" y="636"/>
                    </a:lnTo>
                    <a:lnTo>
                      <a:pt x="696" y="636"/>
                    </a:lnTo>
                    <a:lnTo>
                      <a:pt x="695" y="636"/>
                    </a:lnTo>
                    <a:lnTo>
                      <a:pt x="695" y="636"/>
                    </a:lnTo>
                    <a:lnTo>
                      <a:pt x="695" y="636"/>
                    </a:lnTo>
                    <a:lnTo>
                      <a:pt x="693" y="636"/>
                    </a:lnTo>
                    <a:lnTo>
                      <a:pt x="693" y="636"/>
                    </a:lnTo>
                    <a:lnTo>
                      <a:pt x="693" y="636"/>
                    </a:lnTo>
                    <a:lnTo>
                      <a:pt x="693" y="636"/>
                    </a:lnTo>
                    <a:lnTo>
                      <a:pt x="693" y="636"/>
                    </a:lnTo>
                    <a:lnTo>
                      <a:pt x="693" y="638"/>
                    </a:lnTo>
                    <a:lnTo>
                      <a:pt x="691" y="638"/>
                    </a:lnTo>
                    <a:lnTo>
                      <a:pt x="691" y="638"/>
                    </a:lnTo>
                    <a:lnTo>
                      <a:pt x="691" y="638"/>
                    </a:lnTo>
                    <a:lnTo>
                      <a:pt x="691" y="638"/>
                    </a:lnTo>
                    <a:lnTo>
                      <a:pt x="691" y="638"/>
                    </a:lnTo>
                    <a:lnTo>
                      <a:pt x="691" y="640"/>
                    </a:lnTo>
                    <a:lnTo>
                      <a:pt x="691" y="640"/>
                    </a:lnTo>
                    <a:lnTo>
                      <a:pt x="691" y="640"/>
                    </a:lnTo>
                    <a:lnTo>
                      <a:pt x="689" y="642"/>
                    </a:lnTo>
                    <a:lnTo>
                      <a:pt x="689" y="642"/>
                    </a:lnTo>
                    <a:lnTo>
                      <a:pt x="689" y="642"/>
                    </a:lnTo>
                    <a:lnTo>
                      <a:pt x="689" y="642"/>
                    </a:lnTo>
                    <a:lnTo>
                      <a:pt x="687" y="640"/>
                    </a:lnTo>
                    <a:lnTo>
                      <a:pt x="687" y="640"/>
                    </a:lnTo>
                    <a:lnTo>
                      <a:pt x="687" y="640"/>
                    </a:lnTo>
                    <a:lnTo>
                      <a:pt x="687" y="640"/>
                    </a:lnTo>
                    <a:lnTo>
                      <a:pt x="687" y="640"/>
                    </a:lnTo>
                    <a:lnTo>
                      <a:pt x="687" y="640"/>
                    </a:lnTo>
                    <a:lnTo>
                      <a:pt x="687" y="640"/>
                    </a:lnTo>
                    <a:lnTo>
                      <a:pt x="685" y="640"/>
                    </a:lnTo>
                    <a:lnTo>
                      <a:pt x="685" y="640"/>
                    </a:lnTo>
                    <a:lnTo>
                      <a:pt x="685" y="640"/>
                    </a:lnTo>
                    <a:lnTo>
                      <a:pt x="684" y="642"/>
                    </a:lnTo>
                    <a:lnTo>
                      <a:pt x="684" y="642"/>
                    </a:lnTo>
                    <a:lnTo>
                      <a:pt x="684" y="642"/>
                    </a:lnTo>
                    <a:lnTo>
                      <a:pt x="684" y="642"/>
                    </a:lnTo>
                    <a:lnTo>
                      <a:pt x="684" y="642"/>
                    </a:lnTo>
                    <a:lnTo>
                      <a:pt x="682" y="642"/>
                    </a:lnTo>
                    <a:lnTo>
                      <a:pt x="682" y="642"/>
                    </a:lnTo>
                    <a:lnTo>
                      <a:pt x="680" y="642"/>
                    </a:lnTo>
                    <a:lnTo>
                      <a:pt x="680" y="642"/>
                    </a:lnTo>
                    <a:lnTo>
                      <a:pt x="680" y="642"/>
                    </a:lnTo>
                    <a:lnTo>
                      <a:pt x="680" y="642"/>
                    </a:lnTo>
                    <a:lnTo>
                      <a:pt x="680" y="642"/>
                    </a:lnTo>
                    <a:lnTo>
                      <a:pt x="678" y="642"/>
                    </a:lnTo>
                    <a:lnTo>
                      <a:pt x="678" y="642"/>
                    </a:lnTo>
                    <a:lnTo>
                      <a:pt x="678" y="642"/>
                    </a:lnTo>
                    <a:lnTo>
                      <a:pt x="678" y="642"/>
                    </a:lnTo>
                    <a:lnTo>
                      <a:pt x="678" y="642"/>
                    </a:lnTo>
                    <a:lnTo>
                      <a:pt x="678" y="644"/>
                    </a:lnTo>
                    <a:lnTo>
                      <a:pt x="678" y="644"/>
                    </a:lnTo>
                    <a:lnTo>
                      <a:pt x="676" y="644"/>
                    </a:lnTo>
                    <a:lnTo>
                      <a:pt x="676" y="644"/>
                    </a:lnTo>
                    <a:lnTo>
                      <a:pt x="675" y="644"/>
                    </a:lnTo>
                    <a:lnTo>
                      <a:pt x="675" y="644"/>
                    </a:lnTo>
                    <a:lnTo>
                      <a:pt x="675" y="644"/>
                    </a:lnTo>
                    <a:lnTo>
                      <a:pt x="675" y="644"/>
                    </a:lnTo>
                    <a:lnTo>
                      <a:pt x="675" y="644"/>
                    </a:lnTo>
                    <a:lnTo>
                      <a:pt x="675" y="645"/>
                    </a:lnTo>
                    <a:lnTo>
                      <a:pt x="673" y="645"/>
                    </a:lnTo>
                    <a:lnTo>
                      <a:pt x="673" y="645"/>
                    </a:lnTo>
                    <a:lnTo>
                      <a:pt x="673" y="645"/>
                    </a:lnTo>
                    <a:lnTo>
                      <a:pt x="673" y="644"/>
                    </a:lnTo>
                    <a:lnTo>
                      <a:pt x="671" y="645"/>
                    </a:lnTo>
                    <a:lnTo>
                      <a:pt x="671" y="645"/>
                    </a:lnTo>
                    <a:lnTo>
                      <a:pt x="671" y="645"/>
                    </a:lnTo>
                    <a:lnTo>
                      <a:pt x="669" y="645"/>
                    </a:lnTo>
                    <a:lnTo>
                      <a:pt x="669" y="645"/>
                    </a:lnTo>
                    <a:lnTo>
                      <a:pt x="669" y="645"/>
                    </a:lnTo>
                    <a:lnTo>
                      <a:pt x="669" y="645"/>
                    </a:lnTo>
                    <a:lnTo>
                      <a:pt x="669" y="647"/>
                    </a:lnTo>
                    <a:lnTo>
                      <a:pt x="669" y="647"/>
                    </a:lnTo>
                    <a:lnTo>
                      <a:pt x="669" y="647"/>
                    </a:lnTo>
                    <a:lnTo>
                      <a:pt x="669" y="649"/>
                    </a:lnTo>
                    <a:lnTo>
                      <a:pt x="669" y="649"/>
                    </a:lnTo>
                    <a:lnTo>
                      <a:pt x="669" y="649"/>
                    </a:lnTo>
                    <a:lnTo>
                      <a:pt x="669" y="651"/>
                    </a:lnTo>
                    <a:lnTo>
                      <a:pt x="669" y="651"/>
                    </a:lnTo>
                    <a:lnTo>
                      <a:pt x="667" y="651"/>
                    </a:lnTo>
                    <a:lnTo>
                      <a:pt x="667" y="651"/>
                    </a:lnTo>
                    <a:lnTo>
                      <a:pt x="667" y="651"/>
                    </a:lnTo>
                    <a:lnTo>
                      <a:pt x="666" y="651"/>
                    </a:lnTo>
                    <a:lnTo>
                      <a:pt x="666" y="651"/>
                    </a:lnTo>
                    <a:lnTo>
                      <a:pt x="666" y="651"/>
                    </a:lnTo>
                    <a:lnTo>
                      <a:pt x="664" y="651"/>
                    </a:lnTo>
                    <a:lnTo>
                      <a:pt x="664" y="651"/>
                    </a:lnTo>
                    <a:lnTo>
                      <a:pt x="664" y="651"/>
                    </a:lnTo>
                    <a:lnTo>
                      <a:pt x="664" y="649"/>
                    </a:lnTo>
                    <a:lnTo>
                      <a:pt x="662" y="649"/>
                    </a:lnTo>
                    <a:lnTo>
                      <a:pt x="662" y="649"/>
                    </a:lnTo>
                    <a:lnTo>
                      <a:pt x="662" y="649"/>
                    </a:lnTo>
                    <a:lnTo>
                      <a:pt x="662" y="649"/>
                    </a:lnTo>
                    <a:lnTo>
                      <a:pt x="660" y="649"/>
                    </a:lnTo>
                    <a:lnTo>
                      <a:pt x="660" y="649"/>
                    </a:lnTo>
                    <a:lnTo>
                      <a:pt x="660" y="647"/>
                    </a:lnTo>
                    <a:lnTo>
                      <a:pt x="660" y="647"/>
                    </a:lnTo>
                    <a:lnTo>
                      <a:pt x="660" y="647"/>
                    </a:lnTo>
                    <a:lnTo>
                      <a:pt x="658" y="647"/>
                    </a:lnTo>
                    <a:lnTo>
                      <a:pt x="658" y="647"/>
                    </a:lnTo>
                    <a:lnTo>
                      <a:pt x="658" y="647"/>
                    </a:lnTo>
                    <a:lnTo>
                      <a:pt x="658" y="647"/>
                    </a:lnTo>
                    <a:lnTo>
                      <a:pt x="658" y="647"/>
                    </a:lnTo>
                    <a:lnTo>
                      <a:pt x="657" y="647"/>
                    </a:lnTo>
                    <a:lnTo>
                      <a:pt x="657" y="647"/>
                    </a:lnTo>
                    <a:lnTo>
                      <a:pt x="657" y="647"/>
                    </a:lnTo>
                    <a:lnTo>
                      <a:pt x="657" y="647"/>
                    </a:lnTo>
                    <a:lnTo>
                      <a:pt x="655" y="647"/>
                    </a:lnTo>
                    <a:lnTo>
                      <a:pt x="655" y="647"/>
                    </a:lnTo>
                    <a:lnTo>
                      <a:pt x="655" y="647"/>
                    </a:lnTo>
                    <a:lnTo>
                      <a:pt x="653" y="647"/>
                    </a:lnTo>
                    <a:lnTo>
                      <a:pt x="653" y="647"/>
                    </a:lnTo>
                    <a:lnTo>
                      <a:pt x="653" y="647"/>
                    </a:lnTo>
                    <a:lnTo>
                      <a:pt x="653" y="647"/>
                    </a:lnTo>
                    <a:lnTo>
                      <a:pt x="651" y="647"/>
                    </a:lnTo>
                    <a:lnTo>
                      <a:pt x="647" y="647"/>
                    </a:lnTo>
                    <a:lnTo>
                      <a:pt x="647" y="647"/>
                    </a:lnTo>
                    <a:lnTo>
                      <a:pt x="647" y="645"/>
                    </a:lnTo>
                    <a:lnTo>
                      <a:pt x="646" y="645"/>
                    </a:lnTo>
                    <a:lnTo>
                      <a:pt x="646" y="645"/>
                    </a:lnTo>
                    <a:lnTo>
                      <a:pt x="644" y="645"/>
                    </a:lnTo>
                    <a:lnTo>
                      <a:pt x="644" y="645"/>
                    </a:lnTo>
                    <a:lnTo>
                      <a:pt x="644" y="645"/>
                    </a:lnTo>
                    <a:lnTo>
                      <a:pt x="644" y="644"/>
                    </a:lnTo>
                    <a:lnTo>
                      <a:pt x="642" y="644"/>
                    </a:lnTo>
                    <a:lnTo>
                      <a:pt x="642" y="644"/>
                    </a:lnTo>
                    <a:lnTo>
                      <a:pt x="642" y="644"/>
                    </a:lnTo>
                    <a:lnTo>
                      <a:pt x="642" y="644"/>
                    </a:lnTo>
                    <a:lnTo>
                      <a:pt x="642" y="642"/>
                    </a:lnTo>
                    <a:lnTo>
                      <a:pt x="642" y="642"/>
                    </a:lnTo>
                    <a:lnTo>
                      <a:pt x="642" y="642"/>
                    </a:lnTo>
                    <a:lnTo>
                      <a:pt x="642" y="640"/>
                    </a:lnTo>
                    <a:lnTo>
                      <a:pt x="642" y="640"/>
                    </a:lnTo>
                    <a:lnTo>
                      <a:pt x="642" y="640"/>
                    </a:lnTo>
                    <a:lnTo>
                      <a:pt x="640" y="640"/>
                    </a:lnTo>
                    <a:lnTo>
                      <a:pt x="640" y="640"/>
                    </a:lnTo>
                    <a:lnTo>
                      <a:pt x="640" y="640"/>
                    </a:lnTo>
                    <a:lnTo>
                      <a:pt x="637" y="640"/>
                    </a:lnTo>
                    <a:lnTo>
                      <a:pt x="637" y="640"/>
                    </a:lnTo>
                    <a:lnTo>
                      <a:pt x="637" y="640"/>
                    </a:lnTo>
                    <a:lnTo>
                      <a:pt x="637" y="640"/>
                    </a:lnTo>
                    <a:lnTo>
                      <a:pt x="635" y="640"/>
                    </a:lnTo>
                    <a:lnTo>
                      <a:pt x="635" y="640"/>
                    </a:lnTo>
                    <a:lnTo>
                      <a:pt x="633" y="640"/>
                    </a:lnTo>
                    <a:lnTo>
                      <a:pt x="633" y="640"/>
                    </a:lnTo>
                    <a:lnTo>
                      <a:pt x="631" y="640"/>
                    </a:lnTo>
                    <a:lnTo>
                      <a:pt x="629" y="640"/>
                    </a:lnTo>
                    <a:lnTo>
                      <a:pt x="629" y="640"/>
                    </a:lnTo>
                    <a:lnTo>
                      <a:pt x="628" y="640"/>
                    </a:lnTo>
                    <a:lnTo>
                      <a:pt x="628" y="638"/>
                    </a:lnTo>
                    <a:lnTo>
                      <a:pt x="628" y="638"/>
                    </a:lnTo>
                    <a:lnTo>
                      <a:pt x="626" y="638"/>
                    </a:lnTo>
                    <a:lnTo>
                      <a:pt x="626" y="638"/>
                    </a:lnTo>
                    <a:lnTo>
                      <a:pt x="626" y="638"/>
                    </a:lnTo>
                    <a:lnTo>
                      <a:pt x="626" y="638"/>
                    </a:lnTo>
                    <a:lnTo>
                      <a:pt x="626" y="636"/>
                    </a:lnTo>
                    <a:lnTo>
                      <a:pt x="624" y="636"/>
                    </a:lnTo>
                    <a:lnTo>
                      <a:pt x="624" y="636"/>
                    </a:lnTo>
                    <a:lnTo>
                      <a:pt x="624" y="636"/>
                    </a:lnTo>
                    <a:lnTo>
                      <a:pt x="622" y="636"/>
                    </a:lnTo>
                    <a:lnTo>
                      <a:pt x="622" y="636"/>
                    </a:lnTo>
                    <a:lnTo>
                      <a:pt x="622" y="636"/>
                    </a:lnTo>
                    <a:lnTo>
                      <a:pt x="620" y="636"/>
                    </a:lnTo>
                    <a:lnTo>
                      <a:pt x="620" y="636"/>
                    </a:lnTo>
                    <a:lnTo>
                      <a:pt x="619" y="636"/>
                    </a:lnTo>
                    <a:lnTo>
                      <a:pt x="619" y="636"/>
                    </a:lnTo>
                    <a:lnTo>
                      <a:pt x="617" y="636"/>
                    </a:lnTo>
                    <a:lnTo>
                      <a:pt x="617" y="636"/>
                    </a:lnTo>
                    <a:lnTo>
                      <a:pt x="617" y="636"/>
                    </a:lnTo>
                    <a:lnTo>
                      <a:pt x="615" y="636"/>
                    </a:lnTo>
                    <a:lnTo>
                      <a:pt x="615" y="636"/>
                    </a:lnTo>
                    <a:lnTo>
                      <a:pt x="613" y="636"/>
                    </a:lnTo>
                    <a:lnTo>
                      <a:pt x="613" y="636"/>
                    </a:lnTo>
                    <a:lnTo>
                      <a:pt x="613" y="638"/>
                    </a:lnTo>
                    <a:lnTo>
                      <a:pt x="611" y="638"/>
                    </a:lnTo>
                    <a:lnTo>
                      <a:pt x="611" y="638"/>
                    </a:lnTo>
                    <a:lnTo>
                      <a:pt x="611" y="638"/>
                    </a:lnTo>
                    <a:lnTo>
                      <a:pt x="610" y="636"/>
                    </a:lnTo>
                    <a:lnTo>
                      <a:pt x="610" y="636"/>
                    </a:lnTo>
                    <a:lnTo>
                      <a:pt x="608" y="636"/>
                    </a:lnTo>
                    <a:lnTo>
                      <a:pt x="608" y="636"/>
                    </a:lnTo>
                    <a:lnTo>
                      <a:pt x="606" y="636"/>
                    </a:lnTo>
                    <a:lnTo>
                      <a:pt x="606" y="636"/>
                    </a:lnTo>
                    <a:lnTo>
                      <a:pt x="606" y="636"/>
                    </a:lnTo>
                    <a:lnTo>
                      <a:pt x="606" y="636"/>
                    </a:lnTo>
                    <a:lnTo>
                      <a:pt x="604" y="638"/>
                    </a:lnTo>
                    <a:lnTo>
                      <a:pt x="604" y="638"/>
                    </a:lnTo>
                    <a:lnTo>
                      <a:pt x="602" y="638"/>
                    </a:lnTo>
                    <a:lnTo>
                      <a:pt x="602" y="638"/>
                    </a:lnTo>
                    <a:lnTo>
                      <a:pt x="600" y="638"/>
                    </a:lnTo>
                    <a:lnTo>
                      <a:pt x="600" y="638"/>
                    </a:lnTo>
                    <a:lnTo>
                      <a:pt x="600" y="640"/>
                    </a:lnTo>
                    <a:lnTo>
                      <a:pt x="599" y="640"/>
                    </a:lnTo>
                    <a:lnTo>
                      <a:pt x="599" y="640"/>
                    </a:lnTo>
                    <a:lnTo>
                      <a:pt x="599" y="640"/>
                    </a:lnTo>
                    <a:lnTo>
                      <a:pt x="599" y="642"/>
                    </a:lnTo>
                    <a:lnTo>
                      <a:pt x="599" y="642"/>
                    </a:lnTo>
                    <a:lnTo>
                      <a:pt x="599" y="642"/>
                    </a:lnTo>
                    <a:lnTo>
                      <a:pt x="597" y="642"/>
                    </a:lnTo>
                    <a:lnTo>
                      <a:pt x="597" y="642"/>
                    </a:lnTo>
                    <a:lnTo>
                      <a:pt x="597" y="642"/>
                    </a:lnTo>
                    <a:lnTo>
                      <a:pt x="597" y="642"/>
                    </a:lnTo>
                    <a:lnTo>
                      <a:pt x="595" y="642"/>
                    </a:lnTo>
                    <a:lnTo>
                      <a:pt x="595" y="642"/>
                    </a:lnTo>
                    <a:lnTo>
                      <a:pt x="595" y="642"/>
                    </a:lnTo>
                    <a:lnTo>
                      <a:pt x="595" y="642"/>
                    </a:lnTo>
                    <a:lnTo>
                      <a:pt x="593" y="642"/>
                    </a:lnTo>
                    <a:lnTo>
                      <a:pt x="591" y="642"/>
                    </a:lnTo>
                    <a:lnTo>
                      <a:pt x="591" y="642"/>
                    </a:lnTo>
                    <a:lnTo>
                      <a:pt x="591" y="642"/>
                    </a:lnTo>
                    <a:lnTo>
                      <a:pt x="590" y="642"/>
                    </a:lnTo>
                    <a:lnTo>
                      <a:pt x="590" y="642"/>
                    </a:lnTo>
                    <a:lnTo>
                      <a:pt x="588" y="640"/>
                    </a:lnTo>
                    <a:lnTo>
                      <a:pt x="588" y="640"/>
                    </a:lnTo>
                    <a:lnTo>
                      <a:pt x="586" y="640"/>
                    </a:lnTo>
                    <a:lnTo>
                      <a:pt x="586" y="640"/>
                    </a:lnTo>
                    <a:lnTo>
                      <a:pt x="586" y="640"/>
                    </a:lnTo>
                    <a:lnTo>
                      <a:pt x="586" y="640"/>
                    </a:lnTo>
                    <a:lnTo>
                      <a:pt x="584" y="640"/>
                    </a:lnTo>
                    <a:lnTo>
                      <a:pt x="584" y="640"/>
                    </a:lnTo>
                    <a:lnTo>
                      <a:pt x="584" y="640"/>
                    </a:lnTo>
                    <a:lnTo>
                      <a:pt x="584" y="638"/>
                    </a:lnTo>
                    <a:lnTo>
                      <a:pt x="582" y="638"/>
                    </a:lnTo>
                    <a:lnTo>
                      <a:pt x="582" y="638"/>
                    </a:lnTo>
                    <a:lnTo>
                      <a:pt x="581" y="638"/>
                    </a:lnTo>
                    <a:lnTo>
                      <a:pt x="581" y="638"/>
                    </a:lnTo>
                    <a:lnTo>
                      <a:pt x="579" y="638"/>
                    </a:lnTo>
                    <a:lnTo>
                      <a:pt x="577" y="638"/>
                    </a:lnTo>
                    <a:lnTo>
                      <a:pt x="577" y="638"/>
                    </a:lnTo>
                    <a:lnTo>
                      <a:pt x="575" y="638"/>
                    </a:lnTo>
                    <a:lnTo>
                      <a:pt x="575" y="636"/>
                    </a:lnTo>
                    <a:lnTo>
                      <a:pt x="570" y="636"/>
                    </a:lnTo>
                    <a:lnTo>
                      <a:pt x="570" y="636"/>
                    </a:lnTo>
                    <a:lnTo>
                      <a:pt x="570" y="636"/>
                    </a:lnTo>
                    <a:lnTo>
                      <a:pt x="570" y="636"/>
                    </a:lnTo>
                    <a:lnTo>
                      <a:pt x="570" y="636"/>
                    </a:lnTo>
                    <a:lnTo>
                      <a:pt x="568" y="636"/>
                    </a:lnTo>
                    <a:lnTo>
                      <a:pt x="568" y="636"/>
                    </a:lnTo>
                    <a:lnTo>
                      <a:pt x="566" y="636"/>
                    </a:lnTo>
                    <a:lnTo>
                      <a:pt x="566" y="636"/>
                    </a:lnTo>
                    <a:lnTo>
                      <a:pt x="564" y="636"/>
                    </a:lnTo>
                    <a:lnTo>
                      <a:pt x="564" y="636"/>
                    </a:lnTo>
                    <a:lnTo>
                      <a:pt x="564" y="636"/>
                    </a:lnTo>
                    <a:lnTo>
                      <a:pt x="564" y="636"/>
                    </a:lnTo>
                    <a:lnTo>
                      <a:pt x="561" y="635"/>
                    </a:lnTo>
                    <a:lnTo>
                      <a:pt x="561" y="635"/>
                    </a:lnTo>
                    <a:lnTo>
                      <a:pt x="559" y="635"/>
                    </a:lnTo>
                    <a:lnTo>
                      <a:pt x="559" y="635"/>
                    </a:lnTo>
                    <a:lnTo>
                      <a:pt x="557" y="633"/>
                    </a:lnTo>
                    <a:lnTo>
                      <a:pt x="557" y="633"/>
                    </a:lnTo>
                    <a:lnTo>
                      <a:pt x="555" y="631"/>
                    </a:lnTo>
                    <a:lnTo>
                      <a:pt x="555" y="633"/>
                    </a:lnTo>
                    <a:lnTo>
                      <a:pt x="555" y="633"/>
                    </a:lnTo>
                    <a:lnTo>
                      <a:pt x="553" y="633"/>
                    </a:lnTo>
                    <a:lnTo>
                      <a:pt x="553" y="633"/>
                    </a:lnTo>
                    <a:lnTo>
                      <a:pt x="553" y="631"/>
                    </a:lnTo>
                    <a:lnTo>
                      <a:pt x="553" y="631"/>
                    </a:lnTo>
                    <a:lnTo>
                      <a:pt x="552" y="631"/>
                    </a:lnTo>
                    <a:lnTo>
                      <a:pt x="552" y="631"/>
                    </a:lnTo>
                    <a:lnTo>
                      <a:pt x="552" y="629"/>
                    </a:lnTo>
                    <a:lnTo>
                      <a:pt x="550" y="629"/>
                    </a:lnTo>
                    <a:lnTo>
                      <a:pt x="550" y="629"/>
                    </a:lnTo>
                    <a:lnTo>
                      <a:pt x="550" y="629"/>
                    </a:lnTo>
                    <a:lnTo>
                      <a:pt x="550" y="629"/>
                    </a:lnTo>
                    <a:lnTo>
                      <a:pt x="550" y="629"/>
                    </a:lnTo>
                    <a:lnTo>
                      <a:pt x="548" y="629"/>
                    </a:lnTo>
                    <a:lnTo>
                      <a:pt x="548" y="631"/>
                    </a:lnTo>
                    <a:lnTo>
                      <a:pt x="546" y="631"/>
                    </a:lnTo>
                    <a:lnTo>
                      <a:pt x="546" y="631"/>
                    </a:lnTo>
                    <a:lnTo>
                      <a:pt x="544" y="631"/>
                    </a:lnTo>
                    <a:lnTo>
                      <a:pt x="544" y="631"/>
                    </a:lnTo>
                    <a:lnTo>
                      <a:pt x="543" y="631"/>
                    </a:lnTo>
                    <a:lnTo>
                      <a:pt x="541" y="631"/>
                    </a:lnTo>
                    <a:lnTo>
                      <a:pt x="541" y="629"/>
                    </a:lnTo>
                    <a:lnTo>
                      <a:pt x="539" y="629"/>
                    </a:lnTo>
                    <a:lnTo>
                      <a:pt x="539" y="629"/>
                    </a:lnTo>
                    <a:lnTo>
                      <a:pt x="539" y="629"/>
                    </a:lnTo>
                    <a:lnTo>
                      <a:pt x="537" y="629"/>
                    </a:lnTo>
                    <a:lnTo>
                      <a:pt x="537" y="629"/>
                    </a:lnTo>
                    <a:lnTo>
                      <a:pt x="535" y="629"/>
                    </a:lnTo>
                    <a:lnTo>
                      <a:pt x="534" y="629"/>
                    </a:lnTo>
                    <a:lnTo>
                      <a:pt x="532" y="629"/>
                    </a:lnTo>
                    <a:lnTo>
                      <a:pt x="532" y="629"/>
                    </a:lnTo>
                    <a:lnTo>
                      <a:pt x="532" y="629"/>
                    </a:lnTo>
                    <a:lnTo>
                      <a:pt x="530" y="631"/>
                    </a:lnTo>
                    <a:lnTo>
                      <a:pt x="530" y="631"/>
                    </a:lnTo>
                    <a:lnTo>
                      <a:pt x="530" y="631"/>
                    </a:lnTo>
                    <a:lnTo>
                      <a:pt x="528" y="629"/>
                    </a:lnTo>
                    <a:lnTo>
                      <a:pt x="526" y="629"/>
                    </a:lnTo>
                    <a:lnTo>
                      <a:pt x="526" y="629"/>
                    </a:lnTo>
                    <a:lnTo>
                      <a:pt x="526" y="629"/>
                    </a:lnTo>
                    <a:lnTo>
                      <a:pt x="524" y="627"/>
                    </a:lnTo>
                    <a:lnTo>
                      <a:pt x="524" y="627"/>
                    </a:lnTo>
                    <a:lnTo>
                      <a:pt x="524" y="627"/>
                    </a:lnTo>
                    <a:lnTo>
                      <a:pt x="523" y="627"/>
                    </a:lnTo>
                    <a:lnTo>
                      <a:pt x="523" y="627"/>
                    </a:lnTo>
                    <a:lnTo>
                      <a:pt x="523" y="627"/>
                    </a:lnTo>
                    <a:lnTo>
                      <a:pt x="523" y="627"/>
                    </a:lnTo>
                    <a:lnTo>
                      <a:pt x="523" y="626"/>
                    </a:lnTo>
                    <a:lnTo>
                      <a:pt x="523" y="626"/>
                    </a:lnTo>
                    <a:lnTo>
                      <a:pt x="521" y="626"/>
                    </a:lnTo>
                    <a:lnTo>
                      <a:pt x="521" y="626"/>
                    </a:lnTo>
                    <a:lnTo>
                      <a:pt x="521" y="626"/>
                    </a:lnTo>
                    <a:lnTo>
                      <a:pt x="521" y="624"/>
                    </a:lnTo>
                    <a:lnTo>
                      <a:pt x="519" y="624"/>
                    </a:lnTo>
                    <a:lnTo>
                      <a:pt x="517" y="624"/>
                    </a:lnTo>
                    <a:lnTo>
                      <a:pt x="515" y="624"/>
                    </a:lnTo>
                    <a:lnTo>
                      <a:pt x="514" y="624"/>
                    </a:lnTo>
                    <a:lnTo>
                      <a:pt x="514" y="624"/>
                    </a:lnTo>
                    <a:lnTo>
                      <a:pt x="514" y="626"/>
                    </a:lnTo>
                    <a:lnTo>
                      <a:pt x="514" y="626"/>
                    </a:lnTo>
                    <a:lnTo>
                      <a:pt x="512" y="626"/>
                    </a:lnTo>
                    <a:lnTo>
                      <a:pt x="512" y="626"/>
                    </a:lnTo>
                    <a:lnTo>
                      <a:pt x="512" y="626"/>
                    </a:lnTo>
                    <a:lnTo>
                      <a:pt x="512" y="626"/>
                    </a:lnTo>
                    <a:lnTo>
                      <a:pt x="512" y="626"/>
                    </a:lnTo>
                    <a:lnTo>
                      <a:pt x="510" y="626"/>
                    </a:lnTo>
                    <a:lnTo>
                      <a:pt x="510" y="626"/>
                    </a:lnTo>
                    <a:lnTo>
                      <a:pt x="508" y="626"/>
                    </a:lnTo>
                    <a:lnTo>
                      <a:pt x="508" y="626"/>
                    </a:lnTo>
                    <a:lnTo>
                      <a:pt x="506" y="626"/>
                    </a:lnTo>
                    <a:lnTo>
                      <a:pt x="506" y="626"/>
                    </a:lnTo>
                    <a:lnTo>
                      <a:pt x="506" y="626"/>
                    </a:lnTo>
                    <a:lnTo>
                      <a:pt x="505" y="626"/>
                    </a:lnTo>
                    <a:lnTo>
                      <a:pt x="503" y="626"/>
                    </a:lnTo>
                    <a:lnTo>
                      <a:pt x="503" y="626"/>
                    </a:lnTo>
                    <a:lnTo>
                      <a:pt x="503" y="626"/>
                    </a:lnTo>
                    <a:lnTo>
                      <a:pt x="501" y="626"/>
                    </a:lnTo>
                    <a:lnTo>
                      <a:pt x="499" y="626"/>
                    </a:lnTo>
                    <a:lnTo>
                      <a:pt x="499" y="626"/>
                    </a:lnTo>
                    <a:lnTo>
                      <a:pt x="497" y="626"/>
                    </a:lnTo>
                    <a:lnTo>
                      <a:pt x="496" y="626"/>
                    </a:lnTo>
                    <a:lnTo>
                      <a:pt x="496" y="626"/>
                    </a:lnTo>
                    <a:lnTo>
                      <a:pt x="494" y="624"/>
                    </a:lnTo>
                    <a:lnTo>
                      <a:pt x="494" y="624"/>
                    </a:lnTo>
                    <a:lnTo>
                      <a:pt x="494" y="622"/>
                    </a:lnTo>
                    <a:lnTo>
                      <a:pt x="494" y="622"/>
                    </a:lnTo>
                    <a:lnTo>
                      <a:pt x="494" y="622"/>
                    </a:lnTo>
                    <a:lnTo>
                      <a:pt x="494" y="622"/>
                    </a:lnTo>
                    <a:lnTo>
                      <a:pt x="494" y="622"/>
                    </a:lnTo>
                    <a:lnTo>
                      <a:pt x="492" y="622"/>
                    </a:lnTo>
                    <a:lnTo>
                      <a:pt x="492" y="622"/>
                    </a:lnTo>
                    <a:lnTo>
                      <a:pt x="492" y="622"/>
                    </a:lnTo>
                    <a:lnTo>
                      <a:pt x="492" y="622"/>
                    </a:lnTo>
                    <a:lnTo>
                      <a:pt x="492" y="622"/>
                    </a:lnTo>
                    <a:lnTo>
                      <a:pt x="492" y="622"/>
                    </a:lnTo>
                    <a:lnTo>
                      <a:pt x="490" y="622"/>
                    </a:lnTo>
                    <a:lnTo>
                      <a:pt x="490" y="624"/>
                    </a:lnTo>
                    <a:lnTo>
                      <a:pt x="490" y="624"/>
                    </a:lnTo>
                    <a:lnTo>
                      <a:pt x="490" y="624"/>
                    </a:lnTo>
                    <a:lnTo>
                      <a:pt x="488" y="624"/>
                    </a:lnTo>
                    <a:lnTo>
                      <a:pt x="488" y="626"/>
                    </a:lnTo>
                    <a:lnTo>
                      <a:pt x="488" y="626"/>
                    </a:lnTo>
                    <a:lnTo>
                      <a:pt x="487" y="626"/>
                    </a:lnTo>
                    <a:lnTo>
                      <a:pt x="485" y="626"/>
                    </a:lnTo>
                    <a:lnTo>
                      <a:pt x="485" y="626"/>
                    </a:lnTo>
                    <a:lnTo>
                      <a:pt x="485" y="626"/>
                    </a:lnTo>
                    <a:lnTo>
                      <a:pt x="485" y="626"/>
                    </a:lnTo>
                    <a:lnTo>
                      <a:pt x="483" y="624"/>
                    </a:lnTo>
                    <a:lnTo>
                      <a:pt x="483" y="624"/>
                    </a:lnTo>
                    <a:lnTo>
                      <a:pt x="481" y="624"/>
                    </a:lnTo>
                    <a:lnTo>
                      <a:pt x="481" y="626"/>
                    </a:lnTo>
                    <a:lnTo>
                      <a:pt x="481" y="626"/>
                    </a:lnTo>
                    <a:lnTo>
                      <a:pt x="479" y="626"/>
                    </a:lnTo>
                    <a:lnTo>
                      <a:pt x="479" y="626"/>
                    </a:lnTo>
                    <a:lnTo>
                      <a:pt x="477" y="626"/>
                    </a:lnTo>
                    <a:lnTo>
                      <a:pt x="477" y="626"/>
                    </a:lnTo>
                    <a:lnTo>
                      <a:pt x="477" y="626"/>
                    </a:lnTo>
                    <a:lnTo>
                      <a:pt x="477" y="626"/>
                    </a:lnTo>
                    <a:lnTo>
                      <a:pt x="476" y="626"/>
                    </a:lnTo>
                    <a:lnTo>
                      <a:pt x="476" y="626"/>
                    </a:lnTo>
                    <a:lnTo>
                      <a:pt x="476" y="626"/>
                    </a:lnTo>
                    <a:lnTo>
                      <a:pt x="476" y="626"/>
                    </a:lnTo>
                    <a:lnTo>
                      <a:pt x="476" y="626"/>
                    </a:lnTo>
                    <a:lnTo>
                      <a:pt x="476" y="626"/>
                    </a:lnTo>
                    <a:lnTo>
                      <a:pt x="472" y="626"/>
                    </a:lnTo>
                    <a:lnTo>
                      <a:pt x="472" y="626"/>
                    </a:lnTo>
                    <a:lnTo>
                      <a:pt x="472" y="627"/>
                    </a:lnTo>
                    <a:lnTo>
                      <a:pt x="470" y="627"/>
                    </a:lnTo>
                    <a:lnTo>
                      <a:pt x="470" y="627"/>
                    </a:lnTo>
                    <a:lnTo>
                      <a:pt x="468" y="629"/>
                    </a:lnTo>
                    <a:lnTo>
                      <a:pt x="467" y="629"/>
                    </a:lnTo>
                    <a:lnTo>
                      <a:pt x="467" y="629"/>
                    </a:lnTo>
                    <a:lnTo>
                      <a:pt x="467" y="629"/>
                    </a:lnTo>
                    <a:lnTo>
                      <a:pt x="467" y="629"/>
                    </a:lnTo>
                    <a:lnTo>
                      <a:pt x="467" y="629"/>
                    </a:lnTo>
                    <a:lnTo>
                      <a:pt x="467" y="629"/>
                    </a:lnTo>
                    <a:lnTo>
                      <a:pt x="467" y="629"/>
                    </a:lnTo>
                    <a:lnTo>
                      <a:pt x="465" y="629"/>
                    </a:lnTo>
                    <a:lnTo>
                      <a:pt x="465" y="631"/>
                    </a:lnTo>
                    <a:lnTo>
                      <a:pt x="465" y="631"/>
                    </a:lnTo>
                    <a:lnTo>
                      <a:pt x="465" y="631"/>
                    </a:lnTo>
                    <a:lnTo>
                      <a:pt x="465" y="631"/>
                    </a:lnTo>
                    <a:lnTo>
                      <a:pt x="465" y="633"/>
                    </a:lnTo>
                    <a:lnTo>
                      <a:pt x="465" y="633"/>
                    </a:lnTo>
                    <a:lnTo>
                      <a:pt x="465" y="633"/>
                    </a:lnTo>
                    <a:lnTo>
                      <a:pt x="465" y="635"/>
                    </a:lnTo>
                    <a:lnTo>
                      <a:pt x="465" y="635"/>
                    </a:lnTo>
                    <a:lnTo>
                      <a:pt x="465" y="635"/>
                    </a:lnTo>
                    <a:lnTo>
                      <a:pt x="465" y="636"/>
                    </a:lnTo>
                    <a:lnTo>
                      <a:pt x="465" y="636"/>
                    </a:lnTo>
                    <a:lnTo>
                      <a:pt x="465" y="636"/>
                    </a:lnTo>
                    <a:lnTo>
                      <a:pt x="465" y="636"/>
                    </a:lnTo>
                    <a:lnTo>
                      <a:pt x="463" y="636"/>
                    </a:lnTo>
                    <a:lnTo>
                      <a:pt x="463" y="638"/>
                    </a:lnTo>
                    <a:lnTo>
                      <a:pt x="463" y="638"/>
                    </a:lnTo>
                    <a:lnTo>
                      <a:pt x="463" y="638"/>
                    </a:lnTo>
                    <a:lnTo>
                      <a:pt x="461" y="638"/>
                    </a:lnTo>
                    <a:lnTo>
                      <a:pt x="461" y="638"/>
                    </a:lnTo>
                    <a:lnTo>
                      <a:pt x="461" y="640"/>
                    </a:lnTo>
                    <a:lnTo>
                      <a:pt x="459" y="640"/>
                    </a:lnTo>
                    <a:lnTo>
                      <a:pt x="459" y="640"/>
                    </a:lnTo>
                    <a:lnTo>
                      <a:pt x="458" y="640"/>
                    </a:lnTo>
                    <a:lnTo>
                      <a:pt x="458" y="640"/>
                    </a:lnTo>
                    <a:lnTo>
                      <a:pt x="458" y="640"/>
                    </a:lnTo>
                    <a:lnTo>
                      <a:pt x="458" y="642"/>
                    </a:lnTo>
                    <a:lnTo>
                      <a:pt x="456" y="642"/>
                    </a:lnTo>
                    <a:lnTo>
                      <a:pt x="456" y="642"/>
                    </a:lnTo>
                    <a:lnTo>
                      <a:pt x="456" y="642"/>
                    </a:lnTo>
                    <a:lnTo>
                      <a:pt x="456" y="642"/>
                    </a:lnTo>
                    <a:lnTo>
                      <a:pt x="454" y="642"/>
                    </a:lnTo>
                    <a:lnTo>
                      <a:pt x="454" y="644"/>
                    </a:lnTo>
                    <a:lnTo>
                      <a:pt x="452" y="644"/>
                    </a:lnTo>
                    <a:lnTo>
                      <a:pt x="452" y="644"/>
                    </a:lnTo>
                    <a:lnTo>
                      <a:pt x="452" y="644"/>
                    </a:lnTo>
                    <a:lnTo>
                      <a:pt x="450" y="644"/>
                    </a:lnTo>
                    <a:lnTo>
                      <a:pt x="450" y="644"/>
                    </a:lnTo>
                    <a:lnTo>
                      <a:pt x="450" y="644"/>
                    </a:lnTo>
                    <a:lnTo>
                      <a:pt x="449" y="644"/>
                    </a:lnTo>
                    <a:lnTo>
                      <a:pt x="449" y="645"/>
                    </a:lnTo>
                    <a:lnTo>
                      <a:pt x="449" y="645"/>
                    </a:lnTo>
                    <a:lnTo>
                      <a:pt x="447" y="645"/>
                    </a:lnTo>
                    <a:lnTo>
                      <a:pt x="447" y="645"/>
                    </a:lnTo>
                    <a:lnTo>
                      <a:pt x="447" y="645"/>
                    </a:lnTo>
                    <a:lnTo>
                      <a:pt x="447" y="645"/>
                    </a:lnTo>
                    <a:lnTo>
                      <a:pt x="447" y="645"/>
                    </a:lnTo>
                    <a:lnTo>
                      <a:pt x="447" y="645"/>
                    </a:lnTo>
                    <a:lnTo>
                      <a:pt x="445" y="645"/>
                    </a:lnTo>
                    <a:lnTo>
                      <a:pt x="445" y="645"/>
                    </a:lnTo>
                    <a:lnTo>
                      <a:pt x="445" y="645"/>
                    </a:lnTo>
                    <a:lnTo>
                      <a:pt x="443" y="647"/>
                    </a:lnTo>
                    <a:lnTo>
                      <a:pt x="443" y="647"/>
                    </a:lnTo>
                    <a:lnTo>
                      <a:pt x="443" y="647"/>
                    </a:lnTo>
                    <a:lnTo>
                      <a:pt x="441" y="647"/>
                    </a:lnTo>
                    <a:lnTo>
                      <a:pt x="441" y="647"/>
                    </a:lnTo>
                    <a:lnTo>
                      <a:pt x="439" y="647"/>
                    </a:lnTo>
                    <a:lnTo>
                      <a:pt x="439" y="647"/>
                    </a:lnTo>
                    <a:lnTo>
                      <a:pt x="439" y="649"/>
                    </a:lnTo>
                    <a:lnTo>
                      <a:pt x="438" y="649"/>
                    </a:lnTo>
                    <a:lnTo>
                      <a:pt x="438" y="649"/>
                    </a:lnTo>
                    <a:lnTo>
                      <a:pt x="436" y="651"/>
                    </a:lnTo>
                    <a:lnTo>
                      <a:pt x="436" y="651"/>
                    </a:lnTo>
                    <a:lnTo>
                      <a:pt x="436" y="651"/>
                    </a:lnTo>
                    <a:lnTo>
                      <a:pt x="436" y="651"/>
                    </a:lnTo>
                    <a:lnTo>
                      <a:pt x="436" y="651"/>
                    </a:lnTo>
                    <a:lnTo>
                      <a:pt x="436" y="651"/>
                    </a:lnTo>
                    <a:lnTo>
                      <a:pt x="436" y="653"/>
                    </a:lnTo>
                    <a:lnTo>
                      <a:pt x="434" y="653"/>
                    </a:lnTo>
                    <a:lnTo>
                      <a:pt x="434" y="653"/>
                    </a:lnTo>
                    <a:lnTo>
                      <a:pt x="434" y="653"/>
                    </a:lnTo>
                    <a:lnTo>
                      <a:pt x="434" y="654"/>
                    </a:lnTo>
                    <a:lnTo>
                      <a:pt x="434" y="654"/>
                    </a:lnTo>
                    <a:lnTo>
                      <a:pt x="434" y="654"/>
                    </a:lnTo>
                    <a:lnTo>
                      <a:pt x="432" y="654"/>
                    </a:lnTo>
                    <a:lnTo>
                      <a:pt x="432" y="654"/>
                    </a:lnTo>
                    <a:lnTo>
                      <a:pt x="430" y="654"/>
                    </a:lnTo>
                    <a:lnTo>
                      <a:pt x="429" y="654"/>
                    </a:lnTo>
                    <a:lnTo>
                      <a:pt x="429" y="654"/>
                    </a:lnTo>
                    <a:lnTo>
                      <a:pt x="429" y="654"/>
                    </a:lnTo>
                    <a:lnTo>
                      <a:pt x="427" y="654"/>
                    </a:lnTo>
                    <a:lnTo>
                      <a:pt x="427" y="656"/>
                    </a:lnTo>
                    <a:lnTo>
                      <a:pt x="427" y="656"/>
                    </a:lnTo>
                    <a:lnTo>
                      <a:pt x="425" y="656"/>
                    </a:lnTo>
                    <a:lnTo>
                      <a:pt x="425" y="656"/>
                    </a:lnTo>
                    <a:lnTo>
                      <a:pt x="425" y="656"/>
                    </a:lnTo>
                    <a:lnTo>
                      <a:pt x="423" y="656"/>
                    </a:lnTo>
                    <a:lnTo>
                      <a:pt x="423" y="656"/>
                    </a:lnTo>
                    <a:lnTo>
                      <a:pt x="421" y="656"/>
                    </a:lnTo>
                    <a:lnTo>
                      <a:pt x="421" y="658"/>
                    </a:lnTo>
                    <a:lnTo>
                      <a:pt x="421" y="658"/>
                    </a:lnTo>
                    <a:lnTo>
                      <a:pt x="421" y="658"/>
                    </a:lnTo>
                    <a:lnTo>
                      <a:pt x="421" y="658"/>
                    </a:lnTo>
                    <a:lnTo>
                      <a:pt x="421" y="660"/>
                    </a:lnTo>
                    <a:lnTo>
                      <a:pt x="421" y="660"/>
                    </a:lnTo>
                    <a:lnTo>
                      <a:pt x="420" y="660"/>
                    </a:lnTo>
                    <a:lnTo>
                      <a:pt x="420" y="660"/>
                    </a:lnTo>
                    <a:lnTo>
                      <a:pt x="420" y="662"/>
                    </a:lnTo>
                    <a:lnTo>
                      <a:pt x="420" y="662"/>
                    </a:lnTo>
                    <a:lnTo>
                      <a:pt x="420" y="662"/>
                    </a:lnTo>
                    <a:lnTo>
                      <a:pt x="418" y="662"/>
                    </a:lnTo>
                    <a:lnTo>
                      <a:pt x="418" y="664"/>
                    </a:lnTo>
                    <a:lnTo>
                      <a:pt x="416" y="664"/>
                    </a:lnTo>
                    <a:lnTo>
                      <a:pt x="416" y="664"/>
                    </a:lnTo>
                    <a:lnTo>
                      <a:pt x="416" y="664"/>
                    </a:lnTo>
                    <a:lnTo>
                      <a:pt x="416" y="665"/>
                    </a:lnTo>
                    <a:lnTo>
                      <a:pt x="416" y="665"/>
                    </a:lnTo>
                    <a:lnTo>
                      <a:pt x="414" y="665"/>
                    </a:lnTo>
                    <a:lnTo>
                      <a:pt x="414" y="665"/>
                    </a:lnTo>
                    <a:lnTo>
                      <a:pt x="414" y="665"/>
                    </a:lnTo>
                    <a:lnTo>
                      <a:pt x="412" y="665"/>
                    </a:lnTo>
                    <a:lnTo>
                      <a:pt x="412" y="665"/>
                    </a:lnTo>
                    <a:lnTo>
                      <a:pt x="412" y="665"/>
                    </a:lnTo>
                    <a:lnTo>
                      <a:pt x="411" y="665"/>
                    </a:lnTo>
                    <a:lnTo>
                      <a:pt x="409" y="665"/>
                    </a:lnTo>
                    <a:lnTo>
                      <a:pt x="409" y="665"/>
                    </a:lnTo>
                    <a:lnTo>
                      <a:pt x="407" y="665"/>
                    </a:lnTo>
                    <a:lnTo>
                      <a:pt x="407" y="665"/>
                    </a:lnTo>
                    <a:lnTo>
                      <a:pt x="403" y="664"/>
                    </a:lnTo>
                    <a:lnTo>
                      <a:pt x="403" y="664"/>
                    </a:lnTo>
                    <a:lnTo>
                      <a:pt x="403" y="664"/>
                    </a:lnTo>
                    <a:lnTo>
                      <a:pt x="403" y="664"/>
                    </a:lnTo>
                    <a:lnTo>
                      <a:pt x="402" y="664"/>
                    </a:lnTo>
                    <a:lnTo>
                      <a:pt x="402" y="664"/>
                    </a:lnTo>
                    <a:lnTo>
                      <a:pt x="400" y="665"/>
                    </a:lnTo>
                    <a:lnTo>
                      <a:pt x="400" y="665"/>
                    </a:lnTo>
                    <a:lnTo>
                      <a:pt x="398" y="664"/>
                    </a:lnTo>
                    <a:lnTo>
                      <a:pt x="398" y="664"/>
                    </a:lnTo>
                    <a:lnTo>
                      <a:pt x="396" y="664"/>
                    </a:lnTo>
                    <a:lnTo>
                      <a:pt x="394" y="664"/>
                    </a:lnTo>
                    <a:lnTo>
                      <a:pt x="394" y="664"/>
                    </a:lnTo>
                    <a:lnTo>
                      <a:pt x="394" y="664"/>
                    </a:lnTo>
                    <a:lnTo>
                      <a:pt x="394" y="664"/>
                    </a:lnTo>
                    <a:lnTo>
                      <a:pt x="392" y="664"/>
                    </a:lnTo>
                    <a:lnTo>
                      <a:pt x="392" y="664"/>
                    </a:lnTo>
                    <a:lnTo>
                      <a:pt x="392" y="664"/>
                    </a:lnTo>
                    <a:lnTo>
                      <a:pt x="392" y="662"/>
                    </a:lnTo>
                    <a:lnTo>
                      <a:pt x="392" y="662"/>
                    </a:lnTo>
                    <a:lnTo>
                      <a:pt x="391" y="662"/>
                    </a:lnTo>
                    <a:lnTo>
                      <a:pt x="391" y="664"/>
                    </a:lnTo>
                    <a:lnTo>
                      <a:pt x="391" y="664"/>
                    </a:lnTo>
                    <a:lnTo>
                      <a:pt x="389" y="662"/>
                    </a:lnTo>
                    <a:lnTo>
                      <a:pt x="389" y="662"/>
                    </a:lnTo>
                    <a:lnTo>
                      <a:pt x="389" y="662"/>
                    </a:lnTo>
                    <a:lnTo>
                      <a:pt x="387" y="662"/>
                    </a:lnTo>
                    <a:lnTo>
                      <a:pt x="387" y="664"/>
                    </a:lnTo>
                    <a:lnTo>
                      <a:pt x="387" y="664"/>
                    </a:lnTo>
                    <a:lnTo>
                      <a:pt x="387" y="664"/>
                    </a:lnTo>
                    <a:lnTo>
                      <a:pt x="385" y="664"/>
                    </a:lnTo>
                    <a:lnTo>
                      <a:pt x="385" y="665"/>
                    </a:lnTo>
                    <a:lnTo>
                      <a:pt x="383" y="665"/>
                    </a:lnTo>
                    <a:lnTo>
                      <a:pt x="383" y="665"/>
                    </a:lnTo>
                    <a:lnTo>
                      <a:pt x="383" y="665"/>
                    </a:lnTo>
                    <a:lnTo>
                      <a:pt x="383" y="665"/>
                    </a:lnTo>
                    <a:lnTo>
                      <a:pt x="382" y="665"/>
                    </a:lnTo>
                    <a:lnTo>
                      <a:pt x="382" y="665"/>
                    </a:lnTo>
                    <a:lnTo>
                      <a:pt x="382" y="665"/>
                    </a:lnTo>
                    <a:lnTo>
                      <a:pt x="382" y="665"/>
                    </a:lnTo>
                    <a:lnTo>
                      <a:pt x="380" y="665"/>
                    </a:lnTo>
                    <a:lnTo>
                      <a:pt x="380" y="665"/>
                    </a:lnTo>
                    <a:lnTo>
                      <a:pt x="380" y="665"/>
                    </a:lnTo>
                    <a:lnTo>
                      <a:pt x="380" y="667"/>
                    </a:lnTo>
                    <a:lnTo>
                      <a:pt x="378" y="667"/>
                    </a:lnTo>
                    <a:lnTo>
                      <a:pt x="378" y="667"/>
                    </a:lnTo>
                    <a:lnTo>
                      <a:pt x="378" y="667"/>
                    </a:lnTo>
                    <a:lnTo>
                      <a:pt x="378" y="667"/>
                    </a:lnTo>
                    <a:lnTo>
                      <a:pt x="378" y="667"/>
                    </a:lnTo>
                    <a:lnTo>
                      <a:pt x="378" y="669"/>
                    </a:lnTo>
                    <a:lnTo>
                      <a:pt x="378" y="669"/>
                    </a:lnTo>
                    <a:lnTo>
                      <a:pt x="376" y="669"/>
                    </a:lnTo>
                    <a:lnTo>
                      <a:pt x="376" y="669"/>
                    </a:lnTo>
                    <a:lnTo>
                      <a:pt x="374" y="669"/>
                    </a:lnTo>
                    <a:lnTo>
                      <a:pt x="374" y="669"/>
                    </a:lnTo>
                    <a:lnTo>
                      <a:pt x="374" y="669"/>
                    </a:lnTo>
                    <a:lnTo>
                      <a:pt x="374" y="671"/>
                    </a:lnTo>
                    <a:lnTo>
                      <a:pt x="374" y="671"/>
                    </a:lnTo>
                    <a:lnTo>
                      <a:pt x="374" y="673"/>
                    </a:lnTo>
                    <a:lnTo>
                      <a:pt x="374" y="673"/>
                    </a:lnTo>
                    <a:lnTo>
                      <a:pt x="374" y="673"/>
                    </a:lnTo>
                    <a:lnTo>
                      <a:pt x="373" y="673"/>
                    </a:lnTo>
                    <a:lnTo>
                      <a:pt x="373" y="673"/>
                    </a:lnTo>
                    <a:lnTo>
                      <a:pt x="373" y="673"/>
                    </a:lnTo>
                    <a:lnTo>
                      <a:pt x="371" y="673"/>
                    </a:lnTo>
                    <a:lnTo>
                      <a:pt x="371" y="671"/>
                    </a:lnTo>
                    <a:lnTo>
                      <a:pt x="369" y="671"/>
                    </a:lnTo>
                    <a:lnTo>
                      <a:pt x="369" y="671"/>
                    </a:lnTo>
                    <a:lnTo>
                      <a:pt x="369" y="671"/>
                    </a:lnTo>
                    <a:lnTo>
                      <a:pt x="369" y="671"/>
                    </a:lnTo>
                    <a:lnTo>
                      <a:pt x="367" y="673"/>
                    </a:lnTo>
                    <a:lnTo>
                      <a:pt x="367" y="673"/>
                    </a:lnTo>
                    <a:lnTo>
                      <a:pt x="367" y="673"/>
                    </a:lnTo>
                    <a:lnTo>
                      <a:pt x="367" y="673"/>
                    </a:lnTo>
                    <a:lnTo>
                      <a:pt x="365" y="671"/>
                    </a:lnTo>
                    <a:lnTo>
                      <a:pt x="365" y="671"/>
                    </a:lnTo>
                    <a:lnTo>
                      <a:pt x="365" y="671"/>
                    </a:lnTo>
                    <a:lnTo>
                      <a:pt x="364" y="671"/>
                    </a:lnTo>
                    <a:lnTo>
                      <a:pt x="364" y="671"/>
                    </a:lnTo>
                    <a:lnTo>
                      <a:pt x="362" y="671"/>
                    </a:lnTo>
                    <a:lnTo>
                      <a:pt x="360" y="671"/>
                    </a:lnTo>
                    <a:lnTo>
                      <a:pt x="360" y="671"/>
                    </a:lnTo>
                    <a:lnTo>
                      <a:pt x="358" y="671"/>
                    </a:lnTo>
                    <a:lnTo>
                      <a:pt x="356" y="671"/>
                    </a:lnTo>
                    <a:lnTo>
                      <a:pt x="356" y="671"/>
                    </a:lnTo>
                    <a:lnTo>
                      <a:pt x="356" y="671"/>
                    </a:lnTo>
                    <a:lnTo>
                      <a:pt x="356" y="673"/>
                    </a:lnTo>
                    <a:lnTo>
                      <a:pt x="356" y="673"/>
                    </a:lnTo>
                    <a:lnTo>
                      <a:pt x="356" y="673"/>
                    </a:lnTo>
                    <a:lnTo>
                      <a:pt x="354" y="673"/>
                    </a:lnTo>
                    <a:lnTo>
                      <a:pt x="354" y="674"/>
                    </a:lnTo>
                    <a:lnTo>
                      <a:pt x="354" y="674"/>
                    </a:lnTo>
                    <a:lnTo>
                      <a:pt x="354" y="674"/>
                    </a:lnTo>
                    <a:lnTo>
                      <a:pt x="354" y="674"/>
                    </a:lnTo>
                    <a:lnTo>
                      <a:pt x="353" y="674"/>
                    </a:lnTo>
                    <a:lnTo>
                      <a:pt x="353" y="674"/>
                    </a:lnTo>
                    <a:lnTo>
                      <a:pt x="351" y="674"/>
                    </a:lnTo>
                    <a:lnTo>
                      <a:pt x="351" y="676"/>
                    </a:lnTo>
                    <a:lnTo>
                      <a:pt x="351" y="676"/>
                    </a:lnTo>
                    <a:lnTo>
                      <a:pt x="351" y="676"/>
                    </a:lnTo>
                    <a:lnTo>
                      <a:pt x="351" y="676"/>
                    </a:lnTo>
                    <a:lnTo>
                      <a:pt x="349" y="676"/>
                    </a:lnTo>
                    <a:lnTo>
                      <a:pt x="349" y="676"/>
                    </a:lnTo>
                    <a:lnTo>
                      <a:pt x="347" y="676"/>
                    </a:lnTo>
                    <a:lnTo>
                      <a:pt x="347" y="676"/>
                    </a:lnTo>
                    <a:lnTo>
                      <a:pt x="345" y="676"/>
                    </a:lnTo>
                    <a:lnTo>
                      <a:pt x="345" y="676"/>
                    </a:lnTo>
                    <a:lnTo>
                      <a:pt x="345" y="676"/>
                    </a:lnTo>
                    <a:lnTo>
                      <a:pt x="345" y="676"/>
                    </a:lnTo>
                    <a:lnTo>
                      <a:pt x="344" y="676"/>
                    </a:lnTo>
                    <a:lnTo>
                      <a:pt x="344" y="676"/>
                    </a:lnTo>
                    <a:lnTo>
                      <a:pt x="344" y="676"/>
                    </a:lnTo>
                    <a:lnTo>
                      <a:pt x="342" y="676"/>
                    </a:lnTo>
                    <a:lnTo>
                      <a:pt x="342" y="676"/>
                    </a:lnTo>
                    <a:lnTo>
                      <a:pt x="342" y="676"/>
                    </a:lnTo>
                    <a:lnTo>
                      <a:pt x="342" y="676"/>
                    </a:lnTo>
                    <a:lnTo>
                      <a:pt x="340" y="674"/>
                    </a:lnTo>
                    <a:lnTo>
                      <a:pt x="340" y="674"/>
                    </a:lnTo>
                    <a:lnTo>
                      <a:pt x="338" y="674"/>
                    </a:lnTo>
                    <a:lnTo>
                      <a:pt x="338" y="674"/>
                    </a:lnTo>
                    <a:lnTo>
                      <a:pt x="336" y="674"/>
                    </a:lnTo>
                    <a:lnTo>
                      <a:pt x="336" y="674"/>
                    </a:lnTo>
                    <a:lnTo>
                      <a:pt x="336" y="674"/>
                    </a:lnTo>
                    <a:lnTo>
                      <a:pt x="336" y="674"/>
                    </a:lnTo>
                    <a:lnTo>
                      <a:pt x="335" y="673"/>
                    </a:lnTo>
                    <a:lnTo>
                      <a:pt x="333" y="673"/>
                    </a:lnTo>
                    <a:lnTo>
                      <a:pt x="333" y="673"/>
                    </a:lnTo>
                    <a:lnTo>
                      <a:pt x="331" y="673"/>
                    </a:lnTo>
                    <a:lnTo>
                      <a:pt x="331" y="673"/>
                    </a:lnTo>
                    <a:lnTo>
                      <a:pt x="331" y="673"/>
                    </a:lnTo>
                    <a:lnTo>
                      <a:pt x="331" y="673"/>
                    </a:lnTo>
                    <a:lnTo>
                      <a:pt x="329" y="673"/>
                    </a:lnTo>
                    <a:lnTo>
                      <a:pt x="329" y="673"/>
                    </a:lnTo>
                    <a:lnTo>
                      <a:pt x="329" y="673"/>
                    </a:lnTo>
                    <a:lnTo>
                      <a:pt x="327" y="674"/>
                    </a:lnTo>
                    <a:lnTo>
                      <a:pt x="327" y="674"/>
                    </a:lnTo>
                    <a:lnTo>
                      <a:pt x="327" y="674"/>
                    </a:lnTo>
                    <a:lnTo>
                      <a:pt x="327" y="674"/>
                    </a:lnTo>
                    <a:lnTo>
                      <a:pt x="327" y="673"/>
                    </a:lnTo>
                    <a:lnTo>
                      <a:pt x="326" y="673"/>
                    </a:lnTo>
                    <a:lnTo>
                      <a:pt x="326" y="673"/>
                    </a:lnTo>
                    <a:lnTo>
                      <a:pt x="326" y="673"/>
                    </a:lnTo>
                    <a:lnTo>
                      <a:pt x="326" y="673"/>
                    </a:lnTo>
                    <a:lnTo>
                      <a:pt x="324" y="673"/>
                    </a:lnTo>
                    <a:lnTo>
                      <a:pt x="324" y="673"/>
                    </a:lnTo>
                    <a:lnTo>
                      <a:pt x="324" y="671"/>
                    </a:lnTo>
                    <a:lnTo>
                      <a:pt x="324" y="671"/>
                    </a:lnTo>
                    <a:lnTo>
                      <a:pt x="324" y="671"/>
                    </a:lnTo>
                    <a:lnTo>
                      <a:pt x="322" y="671"/>
                    </a:lnTo>
                    <a:lnTo>
                      <a:pt x="322" y="671"/>
                    </a:lnTo>
                    <a:lnTo>
                      <a:pt x="322" y="671"/>
                    </a:lnTo>
                    <a:lnTo>
                      <a:pt x="320" y="671"/>
                    </a:lnTo>
                    <a:lnTo>
                      <a:pt x="320" y="671"/>
                    </a:lnTo>
                    <a:lnTo>
                      <a:pt x="320" y="671"/>
                    </a:lnTo>
                    <a:lnTo>
                      <a:pt x="318" y="671"/>
                    </a:lnTo>
                    <a:lnTo>
                      <a:pt x="318" y="671"/>
                    </a:lnTo>
                    <a:lnTo>
                      <a:pt x="317" y="671"/>
                    </a:lnTo>
                    <a:lnTo>
                      <a:pt x="317" y="671"/>
                    </a:lnTo>
                    <a:lnTo>
                      <a:pt x="317" y="671"/>
                    </a:lnTo>
                    <a:lnTo>
                      <a:pt x="317" y="671"/>
                    </a:lnTo>
                    <a:lnTo>
                      <a:pt x="317" y="671"/>
                    </a:lnTo>
                    <a:lnTo>
                      <a:pt x="315" y="671"/>
                    </a:lnTo>
                    <a:lnTo>
                      <a:pt x="315" y="669"/>
                    </a:lnTo>
                    <a:lnTo>
                      <a:pt x="315" y="669"/>
                    </a:lnTo>
                    <a:lnTo>
                      <a:pt x="315" y="669"/>
                    </a:lnTo>
                    <a:lnTo>
                      <a:pt x="313" y="669"/>
                    </a:lnTo>
                    <a:lnTo>
                      <a:pt x="313" y="669"/>
                    </a:lnTo>
                    <a:lnTo>
                      <a:pt x="313" y="669"/>
                    </a:lnTo>
                    <a:lnTo>
                      <a:pt x="313" y="669"/>
                    </a:lnTo>
                    <a:lnTo>
                      <a:pt x="311" y="669"/>
                    </a:lnTo>
                    <a:lnTo>
                      <a:pt x="311" y="669"/>
                    </a:lnTo>
                    <a:lnTo>
                      <a:pt x="311" y="669"/>
                    </a:lnTo>
                    <a:lnTo>
                      <a:pt x="311" y="669"/>
                    </a:lnTo>
                    <a:lnTo>
                      <a:pt x="309" y="669"/>
                    </a:lnTo>
                    <a:lnTo>
                      <a:pt x="309" y="669"/>
                    </a:lnTo>
                    <a:lnTo>
                      <a:pt x="309" y="667"/>
                    </a:lnTo>
                    <a:lnTo>
                      <a:pt x="307" y="667"/>
                    </a:lnTo>
                    <a:lnTo>
                      <a:pt x="307" y="667"/>
                    </a:lnTo>
                    <a:lnTo>
                      <a:pt x="307" y="667"/>
                    </a:lnTo>
                    <a:lnTo>
                      <a:pt x="306" y="667"/>
                    </a:lnTo>
                    <a:lnTo>
                      <a:pt x="306" y="667"/>
                    </a:lnTo>
                    <a:lnTo>
                      <a:pt x="306" y="667"/>
                    </a:lnTo>
                    <a:lnTo>
                      <a:pt x="304" y="667"/>
                    </a:lnTo>
                    <a:lnTo>
                      <a:pt x="304" y="667"/>
                    </a:lnTo>
                    <a:lnTo>
                      <a:pt x="304" y="665"/>
                    </a:lnTo>
                    <a:lnTo>
                      <a:pt x="304" y="665"/>
                    </a:lnTo>
                    <a:lnTo>
                      <a:pt x="302" y="665"/>
                    </a:lnTo>
                    <a:lnTo>
                      <a:pt x="302" y="665"/>
                    </a:lnTo>
                    <a:lnTo>
                      <a:pt x="300" y="665"/>
                    </a:lnTo>
                    <a:lnTo>
                      <a:pt x="300" y="665"/>
                    </a:lnTo>
                    <a:lnTo>
                      <a:pt x="300" y="665"/>
                    </a:lnTo>
                    <a:lnTo>
                      <a:pt x="298" y="665"/>
                    </a:lnTo>
                    <a:lnTo>
                      <a:pt x="298" y="665"/>
                    </a:lnTo>
                    <a:lnTo>
                      <a:pt x="298" y="665"/>
                    </a:lnTo>
                    <a:lnTo>
                      <a:pt x="298" y="665"/>
                    </a:lnTo>
                    <a:lnTo>
                      <a:pt x="297" y="665"/>
                    </a:lnTo>
                    <a:lnTo>
                      <a:pt x="297" y="665"/>
                    </a:lnTo>
                    <a:lnTo>
                      <a:pt x="297" y="665"/>
                    </a:lnTo>
                    <a:lnTo>
                      <a:pt x="297" y="664"/>
                    </a:lnTo>
                    <a:lnTo>
                      <a:pt x="297" y="664"/>
                    </a:lnTo>
                    <a:lnTo>
                      <a:pt x="297" y="662"/>
                    </a:lnTo>
                    <a:lnTo>
                      <a:pt x="297" y="662"/>
                    </a:lnTo>
                    <a:lnTo>
                      <a:pt x="295" y="662"/>
                    </a:lnTo>
                    <a:lnTo>
                      <a:pt x="295" y="662"/>
                    </a:lnTo>
                    <a:lnTo>
                      <a:pt x="295" y="662"/>
                    </a:lnTo>
                    <a:lnTo>
                      <a:pt x="293" y="662"/>
                    </a:lnTo>
                    <a:lnTo>
                      <a:pt x="293" y="662"/>
                    </a:lnTo>
                    <a:lnTo>
                      <a:pt x="293" y="662"/>
                    </a:lnTo>
                    <a:lnTo>
                      <a:pt x="291" y="662"/>
                    </a:lnTo>
                    <a:lnTo>
                      <a:pt x="291" y="662"/>
                    </a:lnTo>
                    <a:lnTo>
                      <a:pt x="291" y="662"/>
                    </a:lnTo>
                    <a:lnTo>
                      <a:pt x="289" y="662"/>
                    </a:lnTo>
                    <a:lnTo>
                      <a:pt x="289" y="662"/>
                    </a:lnTo>
                    <a:lnTo>
                      <a:pt x="289" y="662"/>
                    </a:lnTo>
                    <a:lnTo>
                      <a:pt x="288" y="662"/>
                    </a:lnTo>
                    <a:lnTo>
                      <a:pt x="288" y="662"/>
                    </a:lnTo>
                    <a:lnTo>
                      <a:pt x="288" y="662"/>
                    </a:lnTo>
                    <a:lnTo>
                      <a:pt x="288" y="662"/>
                    </a:lnTo>
                    <a:lnTo>
                      <a:pt x="286" y="662"/>
                    </a:lnTo>
                    <a:lnTo>
                      <a:pt x="286" y="662"/>
                    </a:lnTo>
                    <a:lnTo>
                      <a:pt x="286" y="662"/>
                    </a:lnTo>
                    <a:lnTo>
                      <a:pt x="286" y="662"/>
                    </a:lnTo>
                    <a:lnTo>
                      <a:pt x="286" y="660"/>
                    </a:lnTo>
                    <a:lnTo>
                      <a:pt x="286" y="660"/>
                    </a:lnTo>
                    <a:lnTo>
                      <a:pt x="286" y="660"/>
                    </a:lnTo>
                    <a:lnTo>
                      <a:pt x="284" y="660"/>
                    </a:lnTo>
                    <a:lnTo>
                      <a:pt x="284" y="660"/>
                    </a:lnTo>
                    <a:lnTo>
                      <a:pt x="282" y="660"/>
                    </a:lnTo>
                    <a:lnTo>
                      <a:pt x="282" y="658"/>
                    </a:lnTo>
                    <a:lnTo>
                      <a:pt x="280" y="658"/>
                    </a:lnTo>
                    <a:lnTo>
                      <a:pt x="280" y="658"/>
                    </a:lnTo>
                    <a:lnTo>
                      <a:pt x="280" y="658"/>
                    </a:lnTo>
                    <a:lnTo>
                      <a:pt x="280" y="658"/>
                    </a:lnTo>
                    <a:lnTo>
                      <a:pt x="280" y="658"/>
                    </a:lnTo>
                    <a:lnTo>
                      <a:pt x="280" y="658"/>
                    </a:lnTo>
                    <a:lnTo>
                      <a:pt x="280" y="658"/>
                    </a:lnTo>
                    <a:lnTo>
                      <a:pt x="279" y="658"/>
                    </a:lnTo>
                    <a:lnTo>
                      <a:pt x="279" y="658"/>
                    </a:lnTo>
                    <a:lnTo>
                      <a:pt x="279" y="658"/>
                    </a:lnTo>
                    <a:lnTo>
                      <a:pt x="279" y="658"/>
                    </a:lnTo>
                    <a:lnTo>
                      <a:pt x="279" y="658"/>
                    </a:lnTo>
                    <a:lnTo>
                      <a:pt x="279" y="658"/>
                    </a:lnTo>
                    <a:lnTo>
                      <a:pt x="279" y="658"/>
                    </a:lnTo>
                    <a:lnTo>
                      <a:pt x="279" y="658"/>
                    </a:lnTo>
                    <a:lnTo>
                      <a:pt x="277" y="658"/>
                    </a:lnTo>
                    <a:lnTo>
                      <a:pt x="277" y="656"/>
                    </a:lnTo>
                    <a:lnTo>
                      <a:pt x="275" y="656"/>
                    </a:lnTo>
                    <a:lnTo>
                      <a:pt x="275" y="658"/>
                    </a:lnTo>
                    <a:lnTo>
                      <a:pt x="275" y="658"/>
                    </a:lnTo>
                    <a:lnTo>
                      <a:pt x="275" y="658"/>
                    </a:lnTo>
                    <a:lnTo>
                      <a:pt x="275" y="658"/>
                    </a:lnTo>
                    <a:lnTo>
                      <a:pt x="275" y="656"/>
                    </a:lnTo>
                    <a:lnTo>
                      <a:pt x="275" y="656"/>
                    </a:lnTo>
                    <a:lnTo>
                      <a:pt x="275" y="656"/>
                    </a:lnTo>
                    <a:lnTo>
                      <a:pt x="273" y="656"/>
                    </a:lnTo>
                    <a:lnTo>
                      <a:pt x="273" y="656"/>
                    </a:lnTo>
                    <a:lnTo>
                      <a:pt x="273" y="656"/>
                    </a:lnTo>
                    <a:lnTo>
                      <a:pt x="271" y="656"/>
                    </a:lnTo>
                    <a:lnTo>
                      <a:pt x="269" y="656"/>
                    </a:lnTo>
                    <a:lnTo>
                      <a:pt x="269" y="656"/>
                    </a:lnTo>
                    <a:lnTo>
                      <a:pt x="269" y="656"/>
                    </a:lnTo>
                    <a:lnTo>
                      <a:pt x="269" y="656"/>
                    </a:lnTo>
                    <a:lnTo>
                      <a:pt x="269" y="656"/>
                    </a:lnTo>
                    <a:lnTo>
                      <a:pt x="269" y="656"/>
                    </a:lnTo>
                    <a:lnTo>
                      <a:pt x="269" y="656"/>
                    </a:lnTo>
                    <a:lnTo>
                      <a:pt x="268" y="656"/>
                    </a:lnTo>
                    <a:lnTo>
                      <a:pt x="268" y="656"/>
                    </a:lnTo>
                    <a:lnTo>
                      <a:pt x="268" y="656"/>
                    </a:lnTo>
                    <a:lnTo>
                      <a:pt x="268" y="656"/>
                    </a:lnTo>
                    <a:lnTo>
                      <a:pt x="266" y="656"/>
                    </a:lnTo>
                    <a:lnTo>
                      <a:pt x="266" y="656"/>
                    </a:lnTo>
                    <a:lnTo>
                      <a:pt x="266" y="656"/>
                    </a:lnTo>
                    <a:lnTo>
                      <a:pt x="266" y="656"/>
                    </a:lnTo>
                    <a:lnTo>
                      <a:pt x="266" y="656"/>
                    </a:lnTo>
                    <a:lnTo>
                      <a:pt x="266" y="656"/>
                    </a:lnTo>
                    <a:lnTo>
                      <a:pt x="264" y="656"/>
                    </a:lnTo>
                    <a:lnTo>
                      <a:pt x="264" y="656"/>
                    </a:lnTo>
                    <a:lnTo>
                      <a:pt x="264" y="656"/>
                    </a:lnTo>
                    <a:lnTo>
                      <a:pt x="262" y="656"/>
                    </a:lnTo>
                    <a:lnTo>
                      <a:pt x="262" y="656"/>
                    </a:lnTo>
                    <a:lnTo>
                      <a:pt x="262" y="656"/>
                    </a:lnTo>
                    <a:lnTo>
                      <a:pt x="260" y="656"/>
                    </a:lnTo>
                    <a:lnTo>
                      <a:pt x="260" y="656"/>
                    </a:lnTo>
                    <a:lnTo>
                      <a:pt x="260" y="656"/>
                    </a:lnTo>
                    <a:lnTo>
                      <a:pt x="260" y="658"/>
                    </a:lnTo>
                    <a:lnTo>
                      <a:pt x="260" y="658"/>
                    </a:lnTo>
                    <a:lnTo>
                      <a:pt x="260" y="658"/>
                    </a:lnTo>
                    <a:lnTo>
                      <a:pt x="260" y="658"/>
                    </a:lnTo>
                    <a:lnTo>
                      <a:pt x="260" y="658"/>
                    </a:lnTo>
                    <a:lnTo>
                      <a:pt x="260" y="660"/>
                    </a:lnTo>
                    <a:lnTo>
                      <a:pt x="260" y="660"/>
                    </a:lnTo>
                    <a:lnTo>
                      <a:pt x="259" y="662"/>
                    </a:lnTo>
                    <a:lnTo>
                      <a:pt x="259" y="662"/>
                    </a:lnTo>
                    <a:lnTo>
                      <a:pt x="259" y="662"/>
                    </a:lnTo>
                    <a:lnTo>
                      <a:pt x="259" y="662"/>
                    </a:lnTo>
                    <a:lnTo>
                      <a:pt x="259" y="662"/>
                    </a:lnTo>
                    <a:lnTo>
                      <a:pt x="259" y="664"/>
                    </a:lnTo>
                    <a:lnTo>
                      <a:pt x="259" y="664"/>
                    </a:lnTo>
                    <a:lnTo>
                      <a:pt x="259" y="664"/>
                    </a:lnTo>
                    <a:lnTo>
                      <a:pt x="259" y="664"/>
                    </a:lnTo>
                    <a:lnTo>
                      <a:pt x="259" y="665"/>
                    </a:lnTo>
                    <a:lnTo>
                      <a:pt x="259" y="665"/>
                    </a:lnTo>
                    <a:lnTo>
                      <a:pt x="259" y="665"/>
                    </a:lnTo>
                    <a:lnTo>
                      <a:pt x="259" y="665"/>
                    </a:lnTo>
                    <a:lnTo>
                      <a:pt x="259" y="665"/>
                    </a:lnTo>
                    <a:lnTo>
                      <a:pt x="259" y="665"/>
                    </a:lnTo>
                    <a:lnTo>
                      <a:pt x="259" y="667"/>
                    </a:lnTo>
                    <a:lnTo>
                      <a:pt x="257" y="667"/>
                    </a:lnTo>
                    <a:lnTo>
                      <a:pt x="257" y="667"/>
                    </a:lnTo>
                    <a:lnTo>
                      <a:pt x="257" y="667"/>
                    </a:lnTo>
                    <a:lnTo>
                      <a:pt x="257" y="669"/>
                    </a:lnTo>
                    <a:lnTo>
                      <a:pt x="257" y="669"/>
                    </a:lnTo>
                    <a:lnTo>
                      <a:pt x="257" y="669"/>
                    </a:lnTo>
                    <a:lnTo>
                      <a:pt x="257" y="669"/>
                    </a:lnTo>
                    <a:lnTo>
                      <a:pt x="257" y="671"/>
                    </a:lnTo>
                    <a:lnTo>
                      <a:pt x="255" y="671"/>
                    </a:lnTo>
                    <a:lnTo>
                      <a:pt x="255" y="671"/>
                    </a:lnTo>
                    <a:lnTo>
                      <a:pt x="255" y="673"/>
                    </a:lnTo>
                    <a:lnTo>
                      <a:pt x="255" y="673"/>
                    </a:lnTo>
                    <a:lnTo>
                      <a:pt x="255" y="673"/>
                    </a:lnTo>
                    <a:lnTo>
                      <a:pt x="255" y="673"/>
                    </a:lnTo>
                    <a:lnTo>
                      <a:pt x="255" y="674"/>
                    </a:lnTo>
                    <a:lnTo>
                      <a:pt x="255" y="674"/>
                    </a:lnTo>
                    <a:lnTo>
                      <a:pt x="253" y="674"/>
                    </a:lnTo>
                    <a:lnTo>
                      <a:pt x="253" y="674"/>
                    </a:lnTo>
                    <a:lnTo>
                      <a:pt x="253" y="676"/>
                    </a:lnTo>
                    <a:lnTo>
                      <a:pt x="253" y="676"/>
                    </a:lnTo>
                    <a:lnTo>
                      <a:pt x="251" y="676"/>
                    </a:lnTo>
                    <a:lnTo>
                      <a:pt x="251" y="676"/>
                    </a:lnTo>
                    <a:lnTo>
                      <a:pt x="251" y="678"/>
                    </a:lnTo>
                    <a:lnTo>
                      <a:pt x="251" y="680"/>
                    </a:lnTo>
                    <a:lnTo>
                      <a:pt x="251" y="680"/>
                    </a:lnTo>
                    <a:lnTo>
                      <a:pt x="251" y="680"/>
                    </a:lnTo>
                    <a:lnTo>
                      <a:pt x="250" y="682"/>
                    </a:lnTo>
                    <a:lnTo>
                      <a:pt x="250" y="682"/>
                    </a:lnTo>
                    <a:lnTo>
                      <a:pt x="250" y="682"/>
                    </a:lnTo>
                    <a:lnTo>
                      <a:pt x="251" y="682"/>
                    </a:lnTo>
                    <a:lnTo>
                      <a:pt x="251" y="683"/>
                    </a:lnTo>
                    <a:lnTo>
                      <a:pt x="251" y="683"/>
                    </a:lnTo>
                    <a:lnTo>
                      <a:pt x="250" y="683"/>
                    </a:lnTo>
                    <a:lnTo>
                      <a:pt x="250" y="683"/>
                    </a:lnTo>
                    <a:lnTo>
                      <a:pt x="250" y="683"/>
                    </a:lnTo>
                    <a:lnTo>
                      <a:pt x="250" y="685"/>
                    </a:lnTo>
                    <a:lnTo>
                      <a:pt x="250" y="685"/>
                    </a:lnTo>
                    <a:lnTo>
                      <a:pt x="248" y="685"/>
                    </a:lnTo>
                    <a:lnTo>
                      <a:pt x="248" y="685"/>
                    </a:lnTo>
                    <a:lnTo>
                      <a:pt x="248" y="685"/>
                    </a:lnTo>
                    <a:lnTo>
                      <a:pt x="248" y="685"/>
                    </a:lnTo>
                    <a:lnTo>
                      <a:pt x="246" y="685"/>
                    </a:lnTo>
                    <a:lnTo>
                      <a:pt x="246" y="685"/>
                    </a:lnTo>
                    <a:lnTo>
                      <a:pt x="246" y="685"/>
                    </a:lnTo>
                    <a:lnTo>
                      <a:pt x="244" y="685"/>
                    </a:lnTo>
                    <a:lnTo>
                      <a:pt x="242" y="685"/>
                    </a:lnTo>
                    <a:lnTo>
                      <a:pt x="242" y="685"/>
                    </a:lnTo>
                    <a:lnTo>
                      <a:pt x="242" y="685"/>
                    </a:lnTo>
                    <a:lnTo>
                      <a:pt x="242" y="685"/>
                    </a:lnTo>
                    <a:lnTo>
                      <a:pt x="242" y="687"/>
                    </a:lnTo>
                    <a:lnTo>
                      <a:pt x="241" y="687"/>
                    </a:lnTo>
                    <a:lnTo>
                      <a:pt x="241" y="687"/>
                    </a:lnTo>
                    <a:lnTo>
                      <a:pt x="241" y="687"/>
                    </a:lnTo>
                    <a:lnTo>
                      <a:pt x="239" y="689"/>
                    </a:lnTo>
                    <a:lnTo>
                      <a:pt x="239" y="689"/>
                    </a:lnTo>
                    <a:lnTo>
                      <a:pt x="239" y="691"/>
                    </a:lnTo>
                    <a:lnTo>
                      <a:pt x="239" y="691"/>
                    </a:lnTo>
                    <a:lnTo>
                      <a:pt x="239" y="691"/>
                    </a:lnTo>
                    <a:lnTo>
                      <a:pt x="239" y="692"/>
                    </a:lnTo>
                    <a:lnTo>
                      <a:pt x="239" y="692"/>
                    </a:lnTo>
                    <a:lnTo>
                      <a:pt x="239" y="692"/>
                    </a:lnTo>
                    <a:lnTo>
                      <a:pt x="239" y="692"/>
                    </a:lnTo>
                    <a:lnTo>
                      <a:pt x="237" y="694"/>
                    </a:lnTo>
                    <a:lnTo>
                      <a:pt x="237" y="694"/>
                    </a:lnTo>
                    <a:lnTo>
                      <a:pt x="235" y="694"/>
                    </a:lnTo>
                    <a:lnTo>
                      <a:pt x="235" y="694"/>
                    </a:lnTo>
                    <a:lnTo>
                      <a:pt x="235" y="694"/>
                    </a:lnTo>
                    <a:lnTo>
                      <a:pt x="233" y="694"/>
                    </a:lnTo>
                    <a:lnTo>
                      <a:pt x="233" y="694"/>
                    </a:lnTo>
                    <a:lnTo>
                      <a:pt x="233" y="694"/>
                    </a:lnTo>
                    <a:lnTo>
                      <a:pt x="233" y="694"/>
                    </a:lnTo>
                    <a:close/>
                  </a:path>
                </a:pathLst>
              </a:custGeom>
              <a:solidFill>
                <a:srgbClr val="163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0" name="Freeform 43">
                <a:extLst>
                  <a:ext uri="{FF2B5EF4-FFF2-40B4-BE49-F238E27FC236}">
                    <a16:creationId xmlns:a16="http://schemas.microsoft.com/office/drawing/2014/main" id="{99A453F3-2C9B-FD09-F3BA-982EB573DDC1}"/>
                  </a:ext>
                </a:extLst>
              </p:cNvPr>
              <p:cNvSpPr>
                <a:spLocks/>
              </p:cNvSpPr>
              <p:nvPr/>
            </p:nvSpPr>
            <p:spPr bwMode="auto">
              <a:xfrm>
                <a:off x="3651" y="2307"/>
                <a:ext cx="1423" cy="694"/>
              </a:xfrm>
              <a:custGeom>
                <a:avLst/>
                <a:gdLst>
                  <a:gd name="T0" fmla="*/ 163 w 1423"/>
                  <a:gd name="T1" fmla="*/ 673 h 694"/>
                  <a:gd name="T2" fmla="*/ 60 w 1423"/>
                  <a:gd name="T3" fmla="*/ 653 h 694"/>
                  <a:gd name="T4" fmla="*/ 5 w 1423"/>
                  <a:gd name="T5" fmla="*/ 615 h 694"/>
                  <a:gd name="T6" fmla="*/ 22 w 1423"/>
                  <a:gd name="T7" fmla="*/ 551 h 694"/>
                  <a:gd name="T8" fmla="*/ 54 w 1423"/>
                  <a:gd name="T9" fmla="*/ 550 h 694"/>
                  <a:gd name="T10" fmla="*/ 72 w 1423"/>
                  <a:gd name="T11" fmla="*/ 531 h 694"/>
                  <a:gd name="T12" fmla="*/ 121 w 1423"/>
                  <a:gd name="T13" fmla="*/ 548 h 694"/>
                  <a:gd name="T14" fmla="*/ 139 w 1423"/>
                  <a:gd name="T15" fmla="*/ 526 h 694"/>
                  <a:gd name="T16" fmla="*/ 92 w 1423"/>
                  <a:gd name="T17" fmla="*/ 488 h 694"/>
                  <a:gd name="T18" fmla="*/ 136 w 1423"/>
                  <a:gd name="T19" fmla="*/ 441 h 694"/>
                  <a:gd name="T20" fmla="*/ 221 w 1423"/>
                  <a:gd name="T21" fmla="*/ 483 h 694"/>
                  <a:gd name="T22" fmla="*/ 280 w 1423"/>
                  <a:gd name="T23" fmla="*/ 530 h 694"/>
                  <a:gd name="T24" fmla="*/ 300 w 1423"/>
                  <a:gd name="T25" fmla="*/ 475 h 694"/>
                  <a:gd name="T26" fmla="*/ 365 w 1423"/>
                  <a:gd name="T27" fmla="*/ 428 h 694"/>
                  <a:gd name="T28" fmla="*/ 405 w 1423"/>
                  <a:gd name="T29" fmla="*/ 383 h 694"/>
                  <a:gd name="T30" fmla="*/ 481 w 1423"/>
                  <a:gd name="T31" fmla="*/ 347 h 694"/>
                  <a:gd name="T32" fmla="*/ 541 w 1423"/>
                  <a:gd name="T33" fmla="*/ 307 h 694"/>
                  <a:gd name="T34" fmla="*/ 519 w 1423"/>
                  <a:gd name="T35" fmla="*/ 235 h 694"/>
                  <a:gd name="T36" fmla="*/ 541 w 1423"/>
                  <a:gd name="T37" fmla="*/ 162 h 694"/>
                  <a:gd name="T38" fmla="*/ 510 w 1423"/>
                  <a:gd name="T39" fmla="*/ 117 h 694"/>
                  <a:gd name="T40" fmla="*/ 552 w 1423"/>
                  <a:gd name="T41" fmla="*/ 90 h 694"/>
                  <a:gd name="T42" fmla="*/ 588 w 1423"/>
                  <a:gd name="T43" fmla="*/ 97 h 694"/>
                  <a:gd name="T44" fmla="*/ 626 w 1423"/>
                  <a:gd name="T45" fmla="*/ 112 h 694"/>
                  <a:gd name="T46" fmla="*/ 671 w 1423"/>
                  <a:gd name="T47" fmla="*/ 135 h 694"/>
                  <a:gd name="T48" fmla="*/ 707 w 1423"/>
                  <a:gd name="T49" fmla="*/ 152 h 694"/>
                  <a:gd name="T50" fmla="*/ 736 w 1423"/>
                  <a:gd name="T51" fmla="*/ 186 h 694"/>
                  <a:gd name="T52" fmla="*/ 727 w 1423"/>
                  <a:gd name="T53" fmla="*/ 229 h 694"/>
                  <a:gd name="T54" fmla="*/ 745 w 1423"/>
                  <a:gd name="T55" fmla="*/ 262 h 694"/>
                  <a:gd name="T56" fmla="*/ 859 w 1423"/>
                  <a:gd name="T57" fmla="*/ 206 h 694"/>
                  <a:gd name="T58" fmla="*/ 863 w 1423"/>
                  <a:gd name="T59" fmla="*/ 139 h 694"/>
                  <a:gd name="T60" fmla="*/ 904 w 1423"/>
                  <a:gd name="T61" fmla="*/ 150 h 694"/>
                  <a:gd name="T62" fmla="*/ 948 w 1423"/>
                  <a:gd name="T63" fmla="*/ 146 h 694"/>
                  <a:gd name="T64" fmla="*/ 989 w 1423"/>
                  <a:gd name="T65" fmla="*/ 179 h 694"/>
                  <a:gd name="T66" fmla="*/ 1031 w 1423"/>
                  <a:gd name="T67" fmla="*/ 208 h 694"/>
                  <a:gd name="T68" fmla="*/ 1071 w 1423"/>
                  <a:gd name="T69" fmla="*/ 220 h 694"/>
                  <a:gd name="T70" fmla="*/ 1123 w 1423"/>
                  <a:gd name="T71" fmla="*/ 253 h 694"/>
                  <a:gd name="T72" fmla="*/ 1098 w 1423"/>
                  <a:gd name="T73" fmla="*/ 162 h 694"/>
                  <a:gd name="T74" fmla="*/ 1143 w 1423"/>
                  <a:gd name="T75" fmla="*/ 101 h 694"/>
                  <a:gd name="T76" fmla="*/ 1174 w 1423"/>
                  <a:gd name="T77" fmla="*/ 41 h 694"/>
                  <a:gd name="T78" fmla="*/ 1255 w 1423"/>
                  <a:gd name="T79" fmla="*/ 7 h 694"/>
                  <a:gd name="T80" fmla="*/ 1371 w 1423"/>
                  <a:gd name="T81" fmla="*/ 43 h 694"/>
                  <a:gd name="T82" fmla="*/ 1364 w 1423"/>
                  <a:gd name="T83" fmla="*/ 101 h 694"/>
                  <a:gd name="T84" fmla="*/ 1366 w 1423"/>
                  <a:gd name="T85" fmla="*/ 171 h 694"/>
                  <a:gd name="T86" fmla="*/ 1337 w 1423"/>
                  <a:gd name="T87" fmla="*/ 217 h 694"/>
                  <a:gd name="T88" fmla="*/ 1385 w 1423"/>
                  <a:gd name="T89" fmla="*/ 253 h 694"/>
                  <a:gd name="T90" fmla="*/ 1409 w 1423"/>
                  <a:gd name="T91" fmla="*/ 320 h 694"/>
                  <a:gd name="T92" fmla="*/ 1331 w 1423"/>
                  <a:gd name="T93" fmla="*/ 342 h 694"/>
                  <a:gd name="T94" fmla="*/ 1297 w 1423"/>
                  <a:gd name="T95" fmla="*/ 380 h 694"/>
                  <a:gd name="T96" fmla="*/ 1237 w 1423"/>
                  <a:gd name="T97" fmla="*/ 412 h 694"/>
                  <a:gd name="T98" fmla="*/ 1170 w 1423"/>
                  <a:gd name="T99" fmla="*/ 450 h 694"/>
                  <a:gd name="T100" fmla="*/ 1085 w 1423"/>
                  <a:gd name="T101" fmla="*/ 493 h 694"/>
                  <a:gd name="T102" fmla="*/ 1009 w 1423"/>
                  <a:gd name="T103" fmla="*/ 541 h 694"/>
                  <a:gd name="T104" fmla="*/ 953 w 1423"/>
                  <a:gd name="T105" fmla="*/ 571 h 694"/>
                  <a:gd name="T106" fmla="*/ 884 w 1423"/>
                  <a:gd name="T107" fmla="*/ 586 h 694"/>
                  <a:gd name="T108" fmla="*/ 803 w 1423"/>
                  <a:gd name="T109" fmla="*/ 597 h 694"/>
                  <a:gd name="T110" fmla="*/ 745 w 1423"/>
                  <a:gd name="T111" fmla="*/ 617 h 694"/>
                  <a:gd name="T112" fmla="*/ 696 w 1423"/>
                  <a:gd name="T113" fmla="*/ 636 h 694"/>
                  <a:gd name="T114" fmla="*/ 642 w 1423"/>
                  <a:gd name="T115" fmla="*/ 640 h 694"/>
                  <a:gd name="T116" fmla="*/ 550 w 1423"/>
                  <a:gd name="T117" fmla="*/ 629 h 694"/>
                  <a:gd name="T118" fmla="*/ 465 w 1423"/>
                  <a:gd name="T119" fmla="*/ 633 h 694"/>
                  <a:gd name="T120" fmla="*/ 392 w 1423"/>
                  <a:gd name="T121" fmla="*/ 662 h 694"/>
                  <a:gd name="T122" fmla="*/ 322 w 1423"/>
                  <a:gd name="T123" fmla="*/ 671 h 694"/>
                  <a:gd name="T124" fmla="*/ 262 w 1423"/>
                  <a:gd name="T125" fmla="*/ 656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 h="694">
                    <a:moveTo>
                      <a:pt x="233" y="694"/>
                    </a:moveTo>
                    <a:lnTo>
                      <a:pt x="232" y="694"/>
                    </a:lnTo>
                    <a:lnTo>
                      <a:pt x="232" y="694"/>
                    </a:lnTo>
                    <a:lnTo>
                      <a:pt x="232" y="694"/>
                    </a:lnTo>
                    <a:lnTo>
                      <a:pt x="230" y="694"/>
                    </a:lnTo>
                    <a:lnTo>
                      <a:pt x="230" y="694"/>
                    </a:lnTo>
                    <a:lnTo>
                      <a:pt x="228" y="694"/>
                    </a:lnTo>
                    <a:lnTo>
                      <a:pt x="228" y="694"/>
                    </a:lnTo>
                    <a:lnTo>
                      <a:pt x="226" y="694"/>
                    </a:lnTo>
                    <a:lnTo>
                      <a:pt x="226" y="694"/>
                    </a:lnTo>
                    <a:lnTo>
                      <a:pt x="226" y="694"/>
                    </a:lnTo>
                    <a:lnTo>
                      <a:pt x="224" y="694"/>
                    </a:lnTo>
                    <a:lnTo>
                      <a:pt x="224" y="694"/>
                    </a:lnTo>
                    <a:lnTo>
                      <a:pt x="224" y="694"/>
                    </a:lnTo>
                    <a:lnTo>
                      <a:pt x="222" y="694"/>
                    </a:lnTo>
                    <a:lnTo>
                      <a:pt x="222" y="694"/>
                    </a:lnTo>
                    <a:lnTo>
                      <a:pt x="221" y="694"/>
                    </a:lnTo>
                    <a:lnTo>
                      <a:pt x="219" y="694"/>
                    </a:lnTo>
                    <a:lnTo>
                      <a:pt x="219" y="694"/>
                    </a:lnTo>
                    <a:lnTo>
                      <a:pt x="217" y="692"/>
                    </a:lnTo>
                    <a:lnTo>
                      <a:pt x="217" y="692"/>
                    </a:lnTo>
                    <a:lnTo>
                      <a:pt x="217" y="692"/>
                    </a:lnTo>
                    <a:lnTo>
                      <a:pt x="217" y="692"/>
                    </a:lnTo>
                    <a:lnTo>
                      <a:pt x="217" y="692"/>
                    </a:lnTo>
                    <a:lnTo>
                      <a:pt x="217" y="692"/>
                    </a:lnTo>
                    <a:lnTo>
                      <a:pt x="217" y="692"/>
                    </a:lnTo>
                    <a:lnTo>
                      <a:pt x="217" y="691"/>
                    </a:lnTo>
                    <a:lnTo>
                      <a:pt x="217" y="691"/>
                    </a:lnTo>
                    <a:lnTo>
                      <a:pt x="217" y="691"/>
                    </a:lnTo>
                    <a:lnTo>
                      <a:pt x="217" y="691"/>
                    </a:lnTo>
                    <a:lnTo>
                      <a:pt x="219" y="691"/>
                    </a:lnTo>
                    <a:lnTo>
                      <a:pt x="219" y="691"/>
                    </a:lnTo>
                    <a:lnTo>
                      <a:pt x="219" y="691"/>
                    </a:lnTo>
                    <a:lnTo>
                      <a:pt x="219" y="689"/>
                    </a:lnTo>
                    <a:lnTo>
                      <a:pt x="219" y="689"/>
                    </a:lnTo>
                    <a:lnTo>
                      <a:pt x="219" y="689"/>
                    </a:lnTo>
                    <a:lnTo>
                      <a:pt x="219" y="687"/>
                    </a:lnTo>
                    <a:lnTo>
                      <a:pt x="219" y="687"/>
                    </a:lnTo>
                    <a:lnTo>
                      <a:pt x="219" y="687"/>
                    </a:lnTo>
                    <a:lnTo>
                      <a:pt x="219" y="685"/>
                    </a:lnTo>
                    <a:lnTo>
                      <a:pt x="219" y="685"/>
                    </a:lnTo>
                    <a:lnTo>
                      <a:pt x="219" y="685"/>
                    </a:lnTo>
                    <a:lnTo>
                      <a:pt x="219" y="683"/>
                    </a:lnTo>
                    <a:lnTo>
                      <a:pt x="217" y="682"/>
                    </a:lnTo>
                    <a:lnTo>
                      <a:pt x="217" y="682"/>
                    </a:lnTo>
                    <a:lnTo>
                      <a:pt x="217" y="682"/>
                    </a:lnTo>
                    <a:lnTo>
                      <a:pt x="217" y="682"/>
                    </a:lnTo>
                    <a:lnTo>
                      <a:pt x="217" y="680"/>
                    </a:lnTo>
                    <a:lnTo>
                      <a:pt x="215" y="680"/>
                    </a:lnTo>
                    <a:lnTo>
                      <a:pt x="215" y="680"/>
                    </a:lnTo>
                    <a:lnTo>
                      <a:pt x="215" y="680"/>
                    </a:lnTo>
                    <a:lnTo>
                      <a:pt x="215" y="680"/>
                    </a:lnTo>
                    <a:lnTo>
                      <a:pt x="215" y="678"/>
                    </a:lnTo>
                    <a:lnTo>
                      <a:pt x="215" y="676"/>
                    </a:lnTo>
                    <a:lnTo>
                      <a:pt x="215" y="676"/>
                    </a:lnTo>
                    <a:lnTo>
                      <a:pt x="215" y="676"/>
                    </a:lnTo>
                    <a:lnTo>
                      <a:pt x="215" y="676"/>
                    </a:lnTo>
                    <a:lnTo>
                      <a:pt x="215" y="676"/>
                    </a:lnTo>
                    <a:lnTo>
                      <a:pt x="213" y="676"/>
                    </a:lnTo>
                    <a:lnTo>
                      <a:pt x="213" y="676"/>
                    </a:lnTo>
                    <a:lnTo>
                      <a:pt x="212" y="676"/>
                    </a:lnTo>
                    <a:lnTo>
                      <a:pt x="210" y="676"/>
                    </a:lnTo>
                    <a:lnTo>
                      <a:pt x="210" y="674"/>
                    </a:lnTo>
                    <a:lnTo>
                      <a:pt x="210" y="674"/>
                    </a:lnTo>
                    <a:lnTo>
                      <a:pt x="208" y="674"/>
                    </a:lnTo>
                    <a:lnTo>
                      <a:pt x="206" y="674"/>
                    </a:lnTo>
                    <a:lnTo>
                      <a:pt x="206" y="674"/>
                    </a:lnTo>
                    <a:lnTo>
                      <a:pt x="204" y="674"/>
                    </a:lnTo>
                    <a:lnTo>
                      <a:pt x="203" y="674"/>
                    </a:lnTo>
                    <a:lnTo>
                      <a:pt x="203" y="674"/>
                    </a:lnTo>
                    <a:lnTo>
                      <a:pt x="201" y="674"/>
                    </a:lnTo>
                    <a:lnTo>
                      <a:pt x="201" y="676"/>
                    </a:lnTo>
                    <a:lnTo>
                      <a:pt x="199" y="676"/>
                    </a:lnTo>
                    <a:lnTo>
                      <a:pt x="199" y="676"/>
                    </a:lnTo>
                    <a:lnTo>
                      <a:pt x="197" y="676"/>
                    </a:lnTo>
                    <a:lnTo>
                      <a:pt x="197" y="676"/>
                    </a:lnTo>
                    <a:lnTo>
                      <a:pt x="197" y="676"/>
                    </a:lnTo>
                    <a:lnTo>
                      <a:pt x="197" y="676"/>
                    </a:lnTo>
                    <a:lnTo>
                      <a:pt x="197" y="678"/>
                    </a:lnTo>
                    <a:lnTo>
                      <a:pt x="197" y="678"/>
                    </a:lnTo>
                    <a:lnTo>
                      <a:pt x="197" y="680"/>
                    </a:lnTo>
                    <a:lnTo>
                      <a:pt x="197" y="680"/>
                    </a:lnTo>
                    <a:lnTo>
                      <a:pt x="197" y="680"/>
                    </a:lnTo>
                    <a:lnTo>
                      <a:pt x="197" y="680"/>
                    </a:lnTo>
                    <a:lnTo>
                      <a:pt x="195" y="680"/>
                    </a:lnTo>
                    <a:lnTo>
                      <a:pt x="195" y="682"/>
                    </a:lnTo>
                    <a:lnTo>
                      <a:pt x="194" y="682"/>
                    </a:lnTo>
                    <a:lnTo>
                      <a:pt x="192" y="682"/>
                    </a:lnTo>
                    <a:lnTo>
                      <a:pt x="192" y="682"/>
                    </a:lnTo>
                    <a:lnTo>
                      <a:pt x="192" y="682"/>
                    </a:lnTo>
                    <a:lnTo>
                      <a:pt x="190" y="682"/>
                    </a:lnTo>
                    <a:lnTo>
                      <a:pt x="190" y="682"/>
                    </a:lnTo>
                    <a:lnTo>
                      <a:pt x="188" y="682"/>
                    </a:lnTo>
                    <a:lnTo>
                      <a:pt x="188" y="680"/>
                    </a:lnTo>
                    <a:lnTo>
                      <a:pt x="188" y="680"/>
                    </a:lnTo>
                    <a:lnTo>
                      <a:pt x="186" y="680"/>
                    </a:lnTo>
                    <a:lnTo>
                      <a:pt x="186" y="680"/>
                    </a:lnTo>
                    <a:lnTo>
                      <a:pt x="184" y="678"/>
                    </a:lnTo>
                    <a:lnTo>
                      <a:pt x="183" y="678"/>
                    </a:lnTo>
                    <a:lnTo>
                      <a:pt x="183" y="678"/>
                    </a:lnTo>
                    <a:lnTo>
                      <a:pt x="183" y="678"/>
                    </a:lnTo>
                    <a:lnTo>
                      <a:pt x="183" y="678"/>
                    </a:lnTo>
                    <a:lnTo>
                      <a:pt x="183" y="678"/>
                    </a:lnTo>
                    <a:lnTo>
                      <a:pt x="181" y="676"/>
                    </a:lnTo>
                    <a:lnTo>
                      <a:pt x="181" y="676"/>
                    </a:lnTo>
                    <a:lnTo>
                      <a:pt x="179" y="676"/>
                    </a:lnTo>
                    <a:lnTo>
                      <a:pt x="179" y="676"/>
                    </a:lnTo>
                    <a:lnTo>
                      <a:pt x="179" y="676"/>
                    </a:lnTo>
                    <a:lnTo>
                      <a:pt x="179" y="674"/>
                    </a:lnTo>
                    <a:lnTo>
                      <a:pt x="179" y="674"/>
                    </a:lnTo>
                    <a:lnTo>
                      <a:pt x="179" y="674"/>
                    </a:lnTo>
                    <a:lnTo>
                      <a:pt x="179" y="674"/>
                    </a:lnTo>
                    <a:lnTo>
                      <a:pt x="179" y="673"/>
                    </a:lnTo>
                    <a:lnTo>
                      <a:pt x="179" y="673"/>
                    </a:lnTo>
                    <a:lnTo>
                      <a:pt x="177" y="673"/>
                    </a:lnTo>
                    <a:lnTo>
                      <a:pt x="177" y="671"/>
                    </a:lnTo>
                    <a:lnTo>
                      <a:pt x="175" y="671"/>
                    </a:lnTo>
                    <a:lnTo>
                      <a:pt x="175" y="671"/>
                    </a:lnTo>
                    <a:lnTo>
                      <a:pt x="175" y="671"/>
                    </a:lnTo>
                    <a:lnTo>
                      <a:pt x="174" y="671"/>
                    </a:lnTo>
                    <a:lnTo>
                      <a:pt x="174" y="671"/>
                    </a:lnTo>
                    <a:lnTo>
                      <a:pt x="174" y="671"/>
                    </a:lnTo>
                    <a:lnTo>
                      <a:pt x="172" y="671"/>
                    </a:lnTo>
                    <a:lnTo>
                      <a:pt x="172" y="671"/>
                    </a:lnTo>
                    <a:lnTo>
                      <a:pt x="170" y="671"/>
                    </a:lnTo>
                    <a:lnTo>
                      <a:pt x="170" y="671"/>
                    </a:lnTo>
                    <a:lnTo>
                      <a:pt x="170" y="673"/>
                    </a:lnTo>
                    <a:lnTo>
                      <a:pt x="168" y="673"/>
                    </a:lnTo>
                    <a:lnTo>
                      <a:pt x="166" y="673"/>
                    </a:lnTo>
                    <a:lnTo>
                      <a:pt x="166" y="673"/>
                    </a:lnTo>
                    <a:lnTo>
                      <a:pt x="163" y="673"/>
                    </a:lnTo>
                    <a:lnTo>
                      <a:pt x="163" y="673"/>
                    </a:lnTo>
                    <a:lnTo>
                      <a:pt x="161" y="673"/>
                    </a:lnTo>
                    <a:lnTo>
                      <a:pt x="159" y="673"/>
                    </a:lnTo>
                    <a:lnTo>
                      <a:pt x="157" y="673"/>
                    </a:lnTo>
                    <a:lnTo>
                      <a:pt x="157" y="673"/>
                    </a:lnTo>
                    <a:lnTo>
                      <a:pt x="156" y="673"/>
                    </a:lnTo>
                    <a:lnTo>
                      <a:pt x="156" y="673"/>
                    </a:lnTo>
                    <a:lnTo>
                      <a:pt x="154" y="673"/>
                    </a:lnTo>
                    <a:lnTo>
                      <a:pt x="154" y="674"/>
                    </a:lnTo>
                    <a:lnTo>
                      <a:pt x="152" y="674"/>
                    </a:lnTo>
                    <a:lnTo>
                      <a:pt x="150" y="674"/>
                    </a:lnTo>
                    <a:lnTo>
                      <a:pt x="150" y="673"/>
                    </a:lnTo>
                    <a:lnTo>
                      <a:pt x="148" y="673"/>
                    </a:lnTo>
                    <a:lnTo>
                      <a:pt x="148" y="673"/>
                    </a:lnTo>
                    <a:lnTo>
                      <a:pt x="147" y="673"/>
                    </a:lnTo>
                    <a:lnTo>
                      <a:pt x="147" y="673"/>
                    </a:lnTo>
                    <a:lnTo>
                      <a:pt x="147" y="673"/>
                    </a:lnTo>
                    <a:lnTo>
                      <a:pt x="145" y="674"/>
                    </a:lnTo>
                    <a:lnTo>
                      <a:pt x="145" y="674"/>
                    </a:lnTo>
                    <a:lnTo>
                      <a:pt x="145" y="674"/>
                    </a:lnTo>
                    <a:lnTo>
                      <a:pt x="143" y="674"/>
                    </a:lnTo>
                    <a:lnTo>
                      <a:pt x="143" y="674"/>
                    </a:lnTo>
                    <a:lnTo>
                      <a:pt x="141" y="673"/>
                    </a:lnTo>
                    <a:lnTo>
                      <a:pt x="141" y="673"/>
                    </a:lnTo>
                    <a:lnTo>
                      <a:pt x="141" y="673"/>
                    </a:lnTo>
                    <a:lnTo>
                      <a:pt x="141" y="673"/>
                    </a:lnTo>
                    <a:lnTo>
                      <a:pt x="139" y="673"/>
                    </a:lnTo>
                    <a:lnTo>
                      <a:pt x="139" y="671"/>
                    </a:lnTo>
                    <a:lnTo>
                      <a:pt x="137" y="671"/>
                    </a:lnTo>
                    <a:lnTo>
                      <a:pt x="136" y="673"/>
                    </a:lnTo>
                    <a:lnTo>
                      <a:pt x="136" y="673"/>
                    </a:lnTo>
                    <a:lnTo>
                      <a:pt x="134" y="673"/>
                    </a:lnTo>
                    <a:lnTo>
                      <a:pt x="134" y="673"/>
                    </a:lnTo>
                    <a:lnTo>
                      <a:pt x="134" y="671"/>
                    </a:lnTo>
                    <a:lnTo>
                      <a:pt x="134" y="671"/>
                    </a:lnTo>
                    <a:lnTo>
                      <a:pt x="134" y="671"/>
                    </a:lnTo>
                    <a:lnTo>
                      <a:pt x="132" y="671"/>
                    </a:lnTo>
                    <a:lnTo>
                      <a:pt x="132" y="669"/>
                    </a:lnTo>
                    <a:lnTo>
                      <a:pt x="132" y="669"/>
                    </a:lnTo>
                    <a:lnTo>
                      <a:pt x="130" y="669"/>
                    </a:lnTo>
                    <a:lnTo>
                      <a:pt x="128" y="667"/>
                    </a:lnTo>
                    <a:lnTo>
                      <a:pt x="128" y="667"/>
                    </a:lnTo>
                    <a:lnTo>
                      <a:pt x="127" y="667"/>
                    </a:lnTo>
                    <a:lnTo>
                      <a:pt x="127" y="667"/>
                    </a:lnTo>
                    <a:lnTo>
                      <a:pt x="127" y="667"/>
                    </a:lnTo>
                    <a:lnTo>
                      <a:pt x="125" y="665"/>
                    </a:lnTo>
                    <a:lnTo>
                      <a:pt x="125" y="665"/>
                    </a:lnTo>
                    <a:lnTo>
                      <a:pt x="123" y="665"/>
                    </a:lnTo>
                    <a:lnTo>
                      <a:pt x="123" y="665"/>
                    </a:lnTo>
                    <a:lnTo>
                      <a:pt x="121" y="665"/>
                    </a:lnTo>
                    <a:lnTo>
                      <a:pt x="119" y="667"/>
                    </a:lnTo>
                    <a:lnTo>
                      <a:pt x="119" y="667"/>
                    </a:lnTo>
                    <a:lnTo>
                      <a:pt x="118" y="667"/>
                    </a:lnTo>
                    <a:lnTo>
                      <a:pt x="116" y="667"/>
                    </a:lnTo>
                    <a:lnTo>
                      <a:pt x="116" y="669"/>
                    </a:lnTo>
                    <a:lnTo>
                      <a:pt x="114" y="669"/>
                    </a:lnTo>
                    <a:lnTo>
                      <a:pt x="114" y="669"/>
                    </a:lnTo>
                    <a:lnTo>
                      <a:pt x="112" y="669"/>
                    </a:lnTo>
                    <a:lnTo>
                      <a:pt x="112" y="669"/>
                    </a:lnTo>
                    <a:lnTo>
                      <a:pt x="109" y="669"/>
                    </a:lnTo>
                    <a:lnTo>
                      <a:pt x="109" y="669"/>
                    </a:lnTo>
                    <a:lnTo>
                      <a:pt x="109" y="669"/>
                    </a:lnTo>
                    <a:lnTo>
                      <a:pt x="107" y="669"/>
                    </a:lnTo>
                    <a:lnTo>
                      <a:pt x="105" y="667"/>
                    </a:lnTo>
                    <a:lnTo>
                      <a:pt x="105" y="667"/>
                    </a:lnTo>
                    <a:lnTo>
                      <a:pt x="105" y="667"/>
                    </a:lnTo>
                    <a:lnTo>
                      <a:pt x="105" y="667"/>
                    </a:lnTo>
                    <a:lnTo>
                      <a:pt x="105" y="667"/>
                    </a:lnTo>
                    <a:lnTo>
                      <a:pt x="105" y="665"/>
                    </a:lnTo>
                    <a:lnTo>
                      <a:pt x="103" y="665"/>
                    </a:lnTo>
                    <a:lnTo>
                      <a:pt x="103" y="665"/>
                    </a:lnTo>
                    <a:lnTo>
                      <a:pt x="103" y="665"/>
                    </a:lnTo>
                    <a:lnTo>
                      <a:pt x="101" y="665"/>
                    </a:lnTo>
                    <a:lnTo>
                      <a:pt x="101" y="665"/>
                    </a:lnTo>
                    <a:lnTo>
                      <a:pt x="101" y="664"/>
                    </a:lnTo>
                    <a:lnTo>
                      <a:pt x="99" y="664"/>
                    </a:lnTo>
                    <a:lnTo>
                      <a:pt x="99" y="664"/>
                    </a:lnTo>
                    <a:lnTo>
                      <a:pt x="98" y="664"/>
                    </a:lnTo>
                    <a:lnTo>
                      <a:pt x="98" y="664"/>
                    </a:lnTo>
                    <a:lnTo>
                      <a:pt x="96" y="664"/>
                    </a:lnTo>
                    <a:lnTo>
                      <a:pt x="94" y="664"/>
                    </a:lnTo>
                    <a:lnTo>
                      <a:pt x="92" y="662"/>
                    </a:lnTo>
                    <a:lnTo>
                      <a:pt x="92" y="662"/>
                    </a:lnTo>
                    <a:lnTo>
                      <a:pt x="92" y="662"/>
                    </a:lnTo>
                    <a:lnTo>
                      <a:pt x="92" y="662"/>
                    </a:lnTo>
                    <a:lnTo>
                      <a:pt x="92" y="662"/>
                    </a:lnTo>
                    <a:lnTo>
                      <a:pt x="90" y="660"/>
                    </a:lnTo>
                    <a:lnTo>
                      <a:pt x="90" y="660"/>
                    </a:lnTo>
                    <a:lnTo>
                      <a:pt x="90" y="660"/>
                    </a:lnTo>
                    <a:lnTo>
                      <a:pt x="90" y="660"/>
                    </a:lnTo>
                    <a:lnTo>
                      <a:pt x="89" y="660"/>
                    </a:lnTo>
                    <a:lnTo>
                      <a:pt x="89" y="660"/>
                    </a:lnTo>
                    <a:lnTo>
                      <a:pt x="87" y="660"/>
                    </a:lnTo>
                    <a:lnTo>
                      <a:pt x="87" y="658"/>
                    </a:lnTo>
                    <a:lnTo>
                      <a:pt x="87" y="658"/>
                    </a:lnTo>
                    <a:lnTo>
                      <a:pt x="87" y="658"/>
                    </a:lnTo>
                    <a:lnTo>
                      <a:pt x="87" y="658"/>
                    </a:lnTo>
                    <a:lnTo>
                      <a:pt x="85" y="658"/>
                    </a:lnTo>
                    <a:lnTo>
                      <a:pt x="85" y="656"/>
                    </a:lnTo>
                    <a:lnTo>
                      <a:pt x="85" y="656"/>
                    </a:lnTo>
                    <a:lnTo>
                      <a:pt x="83" y="656"/>
                    </a:lnTo>
                    <a:lnTo>
                      <a:pt x="83" y="656"/>
                    </a:lnTo>
                    <a:lnTo>
                      <a:pt x="83" y="656"/>
                    </a:lnTo>
                    <a:lnTo>
                      <a:pt x="81" y="656"/>
                    </a:lnTo>
                    <a:lnTo>
                      <a:pt x="81" y="656"/>
                    </a:lnTo>
                    <a:lnTo>
                      <a:pt x="81" y="654"/>
                    </a:lnTo>
                    <a:lnTo>
                      <a:pt x="80" y="654"/>
                    </a:lnTo>
                    <a:lnTo>
                      <a:pt x="80" y="654"/>
                    </a:lnTo>
                    <a:lnTo>
                      <a:pt x="80" y="654"/>
                    </a:lnTo>
                    <a:lnTo>
                      <a:pt x="80" y="654"/>
                    </a:lnTo>
                    <a:lnTo>
                      <a:pt x="80" y="653"/>
                    </a:lnTo>
                    <a:lnTo>
                      <a:pt x="80" y="653"/>
                    </a:lnTo>
                    <a:lnTo>
                      <a:pt x="78" y="653"/>
                    </a:lnTo>
                    <a:lnTo>
                      <a:pt x="78" y="653"/>
                    </a:lnTo>
                    <a:lnTo>
                      <a:pt x="74" y="653"/>
                    </a:lnTo>
                    <a:lnTo>
                      <a:pt x="72" y="653"/>
                    </a:lnTo>
                    <a:lnTo>
                      <a:pt x="69" y="653"/>
                    </a:lnTo>
                    <a:lnTo>
                      <a:pt x="69" y="653"/>
                    </a:lnTo>
                    <a:lnTo>
                      <a:pt x="69" y="653"/>
                    </a:lnTo>
                    <a:lnTo>
                      <a:pt x="69" y="653"/>
                    </a:lnTo>
                    <a:lnTo>
                      <a:pt x="67" y="653"/>
                    </a:lnTo>
                    <a:lnTo>
                      <a:pt x="67" y="653"/>
                    </a:lnTo>
                    <a:lnTo>
                      <a:pt x="65" y="653"/>
                    </a:lnTo>
                    <a:lnTo>
                      <a:pt x="65" y="653"/>
                    </a:lnTo>
                    <a:lnTo>
                      <a:pt x="65" y="653"/>
                    </a:lnTo>
                    <a:lnTo>
                      <a:pt x="63" y="653"/>
                    </a:lnTo>
                    <a:lnTo>
                      <a:pt x="63" y="653"/>
                    </a:lnTo>
                    <a:lnTo>
                      <a:pt x="63" y="654"/>
                    </a:lnTo>
                    <a:lnTo>
                      <a:pt x="61" y="654"/>
                    </a:lnTo>
                    <a:lnTo>
                      <a:pt x="61" y="654"/>
                    </a:lnTo>
                    <a:lnTo>
                      <a:pt x="60" y="653"/>
                    </a:lnTo>
                    <a:lnTo>
                      <a:pt x="58" y="653"/>
                    </a:lnTo>
                    <a:lnTo>
                      <a:pt x="58" y="653"/>
                    </a:lnTo>
                    <a:lnTo>
                      <a:pt x="56" y="653"/>
                    </a:lnTo>
                    <a:lnTo>
                      <a:pt x="56" y="653"/>
                    </a:lnTo>
                    <a:lnTo>
                      <a:pt x="56" y="653"/>
                    </a:lnTo>
                    <a:lnTo>
                      <a:pt x="56" y="653"/>
                    </a:lnTo>
                    <a:lnTo>
                      <a:pt x="54" y="654"/>
                    </a:lnTo>
                    <a:lnTo>
                      <a:pt x="54" y="656"/>
                    </a:lnTo>
                    <a:lnTo>
                      <a:pt x="54" y="656"/>
                    </a:lnTo>
                    <a:lnTo>
                      <a:pt x="54" y="656"/>
                    </a:lnTo>
                    <a:lnTo>
                      <a:pt x="52" y="656"/>
                    </a:lnTo>
                    <a:lnTo>
                      <a:pt x="51" y="656"/>
                    </a:lnTo>
                    <a:lnTo>
                      <a:pt x="51" y="656"/>
                    </a:lnTo>
                    <a:lnTo>
                      <a:pt x="49" y="656"/>
                    </a:lnTo>
                    <a:lnTo>
                      <a:pt x="49" y="656"/>
                    </a:lnTo>
                    <a:lnTo>
                      <a:pt x="47" y="656"/>
                    </a:lnTo>
                    <a:lnTo>
                      <a:pt x="47" y="656"/>
                    </a:lnTo>
                    <a:lnTo>
                      <a:pt x="45" y="656"/>
                    </a:lnTo>
                    <a:lnTo>
                      <a:pt x="45" y="656"/>
                    </a:lnTo>
                    <a:lnTo>
                      <a:pt x="43" y="656"/>
                    </a:lnTo>
                    <a:lnTo>
                      <a:pt x="42" y="656"/>
                    </a:lnTo>
                    <a:lnTo>
                      <a:pt x="40" y="656"/>
                    </a:lnTo>
                    <a:lnTo>
                      <a:pt x="36" y="656"/>
                    </a:lnTo>
                    <a:lnTo>
                      <a:pt x="33" y="656"/>
                    </a:lnTo>
                    <a:lnTo>
                      <a:pt x="29" y="656"/>
                    </a:lnTo>
                    <a:lnTo>
                      <a:pt x="29" y="654"/>
                    </a:lnTo>
                    <a:lnTo>
                      <a:pt x="27" y="654"/>
                    </a:lnTo>
                    <a:lnTo>
                      <a:pt x="27" y="654"/>
                    </a:lnTo>
                    <a:lnTo>
                      <a:pt x="27" y="654"/>
                    </a:lnTo>
                    <a:lnTo>
                      <a:pt x="25" y="653"/>
                    </a:lnTo>
                    <a:lnTo>
                      <a:pt x="25" y="653"/>
                    </a:lnTo>
                    <a:lnTo>
                      <a:pt x="25" y="653"/>
                    </a:lnTo>
                    <a:lnTo>
                      <a:pt x="25" y="653"/>
                    </a:lnTo>
                    <a:lnTo>
                      <a:pt x="25" y="653"/>
                    </a:lnTo>
                    <a:lnTo>
                      <a:pt x="25" y="653"/>
                    </a:lnTo>
                    <a:lnTo>
                      <a:pt x="24" y="651"/>
                    </a:lnTo>
                    <a:lnTo>
                      <a:pt x="24" y="651"/>
                    </a:lnTo>
                    <a:lnTo>
                      <a:pt x="22" y="649"/>
                    </a:lnTo>
                    <a:lnTo>
                      <a:pt x="20" y="647"/>
                    </a:lnTo>
                    <a:lnTo>
                      <a:pt x="20" y="647"/>
                    </a:lnTo>
                    <a:lnTo>
                      <a:pt x="20" y="647"/>
                    </a:lnTo>
                    <a:lnTo>
                      <a:pt x="20" y="645"/>
                    </a:lnTo>
                    <a:lnTo>
                      <a:pt x="18" y="645"/>
                    </a:lnTo>
                    <a:lnTo>
                      <a:pt x="18" y="644"/>
                    </a:lnTo>
                    <a:lnTo>
                      <a:pt x="18" y="644"/>
                    </a:lnTo>
                    <a:lnTo>
                      <a:pt x="18" y="644"/>
                    </a:lnTo>
                    <a:lnTo>
                      <a:pt x="18" y="644"/>
                    </a:lnTo>
                    <a:lnTo>
                      <a:pt x="16" y="642"/>
                    </a:lnTo>
                    <a:lnTo>
                      <a:pt x="16" y="642"/>
                    </a:lnTo>
                    <a:lnTo>
                      <a:pt x="16" y="642"/>
                    </a:lnTo>
                    <a:lnTo>
                      <a:pt x="16" y="642"/>
                    </a:lnTo>
                    <a:lnTo>
                      <a:pt x="16" y="642"/>
                    </a:lnTo>
                    <a:lnTo>
                      <a:pt x="14" y="640"/>
                    </a:lnTo>
                    <a:lnTo>
                      <a:pt x="14" y="640"/>
                    </a:lnTo>
                    <a:lnTo>
                      <a:pt x="14" y="640"/>
                    </a:lnTo>
                    <a:lnTo>
                      <a:pt x="14" y="638"/>
                    </a:lnTo>
                    <a:lnTo>
                      <a:pt x="14" y="638"/>
                    </a:lnTo>
                    <a:lnTo>
                      <a:pt x="14" y="638"/>
                    </a:lnTo>
                    <a:lnTo>
                      <a:pt x="13" y="638"/>
                    </a:lnTo>
                    <a:lnTo>
                      <a:pt x="13" y="638"/>
                    </a:lnTo>
                    <a:lnTo>
                      <a:pt x="13" y="638"/>
                    </a:lnTo>
                    <a:lnTo>
                      <a:pt x="13" y="638"/>
                    </a:lnTo>
                    <a:lnTo>
                      <a:pt x="13" y="638"/>
                    </a:lnTo>
                    <a:lnTo>
                      <a:pt x="11" y="638"/>
                    </a:lnTo>
                    <a:lnTo>
                      <a:pt x="11" y="638"/>
                    </a:lnTo>
                    <a:lnTo>
                      <a:pt x="11" y="638"/>
                    </a:lnTo>
                    <a:lnTo>
                      <a:pt x="11" y="638"/>
                    </a:lnTo>
                    <a:lnTo>
                      <a:pt x="11" y="638"/>
                    </a:lnTo>
                    <a:lnTo>
                      <a:pt x="11" y="636"/>
                    </a:lnTo>
                    <a:lnTo>
                      <a:pt x="11" y="636"/>
                    </a:lnTo>
                    <a:lnTo>
                      <a:pt x="11" y="636"/>
                    </a:lnTo>
                    <a:lnTo>
                      <a:pt x="11" y="636"/>
                    </a:lnTo>
                    <a:lnTo>
                      <a:pt x="9" y="636"/>
                    </a:lnTo>
                    <a:lnTo>
                      <a:pt x="9" y="636"/>
                    </a:lnTo>
                    <a:lnTo>
                      <a:pt x="9" y="636"/>
                    </a:lnTo>
                    <a:lnTo>
                      <a:pt x="9" y="636"/>
                    </a:lnTo>
                    <a:lnTo>
                      <a:pt x="7" y="635"/>
                    </a:lnTo>
                    <a:lnTo>
                      <a:pt x="5" y="635"/>
                    </a:lnTo>
                    <a:lnTo>
                      <a:pt x="5" y="635"/>
                    </a:lnTo>
                    <a:lnTo>
                      <a:pt x="5" y="635"/>
                    </a:lnTo>
                    <a:lnTo>
                      <a:pt x="5" y="635"/>
                    </a:lnTo>
                    <a:lnTo>
                      <a:pt x="4" y="635"/>
                    </a:lnTo>
                    <a:lnTo>
                      <a:pt x="4" y="635"/>
                    </a:lnTo>
                    <a:lnTo>
                      <a:pt x="4" y="633"/>
                    </a:lnTo>
                    <a:lnTo>
                      <a:pt x="4" y="633"/>
                    </a:lnTo>
                    <a:lnTo>
                      <a:pt x="4" y="633"/>
                    </a:lnTo>
                    <a:lnTo>
                      <a:pt x="4" y="633"/>
                    </a:lnTo>
                    <a:lnTo>
                      <a:pt x="4" y="633"/>
                    </a:lnTo>
                    <a:lnTo>
                      <a:pt x="2" y="633"/>
                    </a:lnTo>
                    <a:lnTo>
                      <a:pt x="2" y="631"/>
                    </a:lnTo>
                    <a:lnTo>
                      <a:pt x="2" y="631"/>
                    </a:lnTo>
                    <a:lnTo>
                      <a:pt x="2" y="631"/>
                    </a:lnTo>
                    <a:lnTo>
                      <a:pt x="2" y="631"/>
                    </a:lnTo>
                    <a:lnTo>
                      <a:pt x="2" y="631"/>
                    </a:lnTo>
                    <a:lnTo>
                      <a:pt x="2" y="631"/>
                    </a:lnTo>
                    <a:lnTo>
                      <a:pt x="0" y="629"/>
                    </a:lnTo>
                    <a:lnTo>
                      <a:pt x="0" y="629"/>
                    </a:lnTo>
                    <a:lnTo>
                      <a:pt x="0" y="629"/>
                    </a:lnTo>
                    <a:lnTo>
                      <a:pt x="0" y="629"/>
                    </a:lnTo>
                    <a:lnTo>
                      <a:pt x="0" y="629"/>
                    </a:lnTo>
                    <a:lnTo>
                      <a:pt x="0" y="627"/>
                    </a:lnTo>
                    <a:lnTo>
                      <a:pt x="0" y="627"/>
                    </a:lnTo>
                    <a:lnTo>
                      <a:pt x="0" y="627"/>
                    </a:lnTo>
                    <a:lnTo>
                      <a:pt x="0" y="627"/>
                    </a:lnTo>
                    <a:lnTo>
                      <a:pt x="0" y="626"/>
                    </a:lnTo>
                    <a:lnTo>
                      <a:pt x="2" y="626"/>
                    </a:lnTo>
                    <a:lnTo>
                      <a:pt x="2" y="626"/>
                    </a:lnTo>
                    <a:lnTo>
                      <a:pt x="2" y="624"/>
                    </a:lnTo>
                    <a:lnTo>
                      <a:pt x="2" y="624"/>
                    </a:lnTo>
                    <a:lnTo>
                      <a:pt x="4" y="624"/>
                    </a:lnTo>
                    <a:lnTo>
                      <a:pt x="4" y="622"/>
                    </a:lnTo>
                    <a:lnTo>
                      <a:pt x="4" y="622"/>
                    </a:lnTo>
                    <a:lnTo>
                      <a:pt x="4" y="622"/>
                    </a:lnTo>
                    <a:lnTo>
                      <a:pt x="4" y="622"/>
                    </a:lnTo>
                    <a:lnTo>
                      <a:pt x="4" y="622"/>
                    </a:lnTo>
                    <a:lnTo>
                      <a:pt x="4" y="620"/>
                    </a:lnTo>
                    <a:lnTo>
                      <a:pt x="4" y="620"/>
                    </a:lnTo>
                    <a:lnTo>
                      <a:pt x="4" y="620"/>
                    </a:lnTo>
                    <a:lnTo>
                      <a:pt x="4" y="620"/>
                    </a:lnTo>
                    <a:lnTo>
                      <a:pt x="4" y="620"/>
                    </a:lnTo>
                    <a:lnTo>
                      <a:pt x="4" y="618"/>
                    </a:lnTo>
                    <a:lnTo>
                      <a:pt x="4" y="618"/>
                    </a:lnTo>
                    <a:lnTo>
                      <a:pt x="4" y="618"/>
                    </a:lnTo>
                    <a:lnTo>
                      <a:pt x="4" y="618"/>
                    </a:lnTo>
                    <a:lnTo>
                      <a:pt x="4" y="618"/>
                    </a:lnTo>
                    <a:lnTo>
                      <a:pt x="4" y="617"/>
                    </a:lnTo>
                    <a:lnTo>
                      <a:pt x="4" y="617"/>
                    </a:lnTo>
                    <a:lnTo>
                      <a:pt x="5" y="617"/>
                    </a:lnTo>
                    <a:lnTo>
                      <a:pt x="5" y="617"/>
                    </a:lnTo>
                    <a:lnTo>
                      <a:pt x="5" y="615"/>
                    </a:lnTo>
                    <a:lnTo>
                      <a:pt x="5" y="615"/>
                    </a:lnTo>
                    <a:lnTo>
                      <a:pt x="5" y="615"/>
                    </a:lnTo>
                    <a:lnTo>
                      <a:pt x="5" y="615"/>
                    </a:lnTo>
                    <a:lnTo>
                      <a:pt x="5" y="615"/>
                    </a:lnTo>
                    <a:lnTo>
                      <a:pt x="5" y="613"/>
                    </a:lnTo>
                    <a:lnTo>
                      <a:pt x="5" y="613"/>
                    </a:lnTo>
                    <a:lnTo>
                      <a:pt x="5" y="613"/>
                    </a:lnTo>
                    <a:lnTo>
                      <a:pt x="5" y="613"/>
                    </a:lnTo>
                    <a:lnTo>
                      <a:pt x="5" y="611"/>
                    </a:lnTo>
                    <a:lnTo>
                      <a:pt x="5" y="609"/>
                    </a:lnTo>
                    <a:lnTo>
                      <a:pt x="5" y="609"/>
                    </a:lnTo>
                    <a:lnTo>
                      <a:pt x="5" y="607"/>
                    </a:lnTo>
                    <a:lnTo>
                      <a:pt x="4" y="607"/>
                    </a:lnTo>
                    <a:lnTo>
                      <a:pt x="4" y="606"/>
                    </a:lnTo>
                    <a:lnTo>
                      <a:pt x="4" y="606"/>
                    </a:lnTo>
                    <a:lnTo>
                      <a:pt x="4" y="606"/>
                    </a:lnTo>
                    <a:lnTo>
                      <a:pt x="4" y="606"/>
                    </a:lnTo>
                    <a:lnTo>
                      <a:pt x="2" y="606"/>
                    </a:lnTo>
                    <a:lnTo>
                      <a:pt x="2" y="604"/>
                    </a:lnTo>
                    <a:lnTo>
                      <a:pt x="2" y="604"/>
                    </a:lnTo>
                    <a:lnTo>
                      <a:pt x="2" y="604"/>
                    </a:lnTo>
                    <a:lnTo>
                      <a:pt x="0" y="604"/>
                    </a:lnTo>
                    <a:lnTo>
                      <a:pt x="0" y="604"/>
                    </a:lnTo>
                    <a:lnTo>
                      <a:pt x="0" y="604"/>
                    </a:lnTo>
                    <a:lnTo>
                      <a:pt x="0" y="604"/>
                    </a:lnTo>
                    <a:lnTo>
                      <a:pt x="0" y="604"/>
                    </a:lnTo>
                    <a:lnTo>
                      <a:pt x="0" y="602"/>
                    </a:lnTo>
                    <a:lnTo>
                      <a:pt x="0" y="602"/>
                    </a:lnTo>
                    <a:lnTo>
                      <a:pt x="0" y="602"/>
                    </a:lnTo>
                    <a:lnTo>
                      <a:pt x="0" y="602"/>
                    </a:lnTo>
                    <a:lnTo>
                      <a:pt x="0" y="602"/>
                    </a:lnTo>
                    <a:lnTo>
                      <a:pt x="0" y="602"/>
                    </a:lnTo>
                    <a:lnTo>
                      <a:pt x="0" y="600"/>
                    </a:lnTo>
                    <a:lnTo>
                      <a:pt x="0" y="600"/>
                    </a:lnTo>
                    <a:lnTo>
                      <a:pt x="0" y="600"/>
                    </a:lnTo>
                    <a:lnTo>
                      <a:pt x="0" y="598"/>
                    </a:lnTo>
                    <a:lnTo>
                      <a:pt x="0" y="598"/>
                    </a:lnTo>
                    <a:lnTo>
                      <a:pt x="0" y="598"/>
                    </a:lnTo>
                    <a:lnTo>
                      <a:pt x="0" y="597"/>
                    </a:lnTo>
                    <a:lnTo>
                      <a:pt x="0" y="597"/>
                    </a:lnTo>
                    <a:lnTo>
                      <a:pt x="0" y="597"/>
                    </a:lnTo>
                    <a:lnTo>
                      <a:pt x="0" y="595"/>
                    </a:lnTo>
                    <a:lnTo>
                      <a:pt x="0" y="595"/>
                    </a:lnTo>
                    <a:lnTo>
                      <a:pt x="0" y="595"/>
                    </a:lnTo>
                    <a:lnTo>
                      <a:pt x="0" y="595"/>
                    </a:lnTo>
                    <a:lnTo>
                      <a:pt x="2" y="593"/>
                    </a:lnTo>
                    <a:lnTo>
                      <a:pt x="2" y="593"/>
                    </a:lnTo>
                    <a:lnTo>
                      <a:pt x="2" y="593"/>
                    </a:lnTo>
                    <a:lnTo>
                      <a:pt x="2" y="591"/>
                    </a:lnTo>
                    <a:lnTo>
                      <a:pt x="2" y="591"/>
                    </a:lnTo>
                    <a:lnTo>
                      <a:pt x="4" y="591"/>
                    </a:lnTo>
                    <a:lnTo>
                      <a:pt x="4" y="591"/>
                    </a:lnTo>
                    <a:lnTo>
                      <a:pt x="4" y="591"/>
                    </a:lnTo>
                    <a:lnTo>
                      <a:pt x="4" y="591"/>
                    </a:lnTo>
                    <a:lnTo>
                      <a:pt x="4" y="589"/>
                    </a:lnTo>
                    <a:lnTo>
                      <a:pt x="4" y="589"/>
                    </a:lnTo>
                    <a:lnTo>
                      <a:pt x="4" y="589"/>
                    </a:lnTo>
                    <a:lnTo>
                      <a:pt x="5" y="589"/>
                    </a:lnTo>
                    <a:lnTo>
                      <a:pt x="5" y="589"/>
                    </a:lnTo>
                    <a:lnTo>
                      <a:pt x="5" y="588"/>
                    </a:lnTo>
                    <a:lnTo>
                      <a:pt x="5" y="588"/>
                    </a:lnTo>
                    <a:lnTo>
                      <a:pt x="7" y="588"/>
                    </a:lnTo>
                    <a:lnTo>
                      <a:pt x="7" y="588"/>
                    </a:lnTo>
                    <a:lnTo>
                      <a:pt x="7" y="588"/>
                    </a:lnTo>
                    <a:lnTo>
                      <a:pt x="9" y="588"/>
                    </a:lnTo>
                    <a:lnTo>
                      <a:pt x="9" y="586"/>
                    </a:lnTo>
                    <a:lnTo>
                      <a:pt x="9" y="586"/>
                    </a:lnTo>
                    <a:lnTo>
                      <a:pt x="9" y="586"/>
                    </a:lnTo>
                    <a:lnTo>
                      <a:pt x="9" y="586"/>
                    </a:lnTo>
                    <a:lnTo>
                      <a:pt x="9" y="586"/>
                    </a:lnTo>
                    <a:lnTo>
                      <a:pt x="9" y="586"/>
                    </a:lnTo>
                    <a:lnTo>
                      <a:pt x="9" y="584"/>
                    </a:lnTo>
                    <a:lnTo>
                      <a:pt x="9" y="582"/>
                    </a:lnTo>
                    <a:lnTo>
                      <a:pt x="9" y="582"/>
                    </a:lnTo>
                    <a:lnTo>
                      <a:pt x="9" y="582"/>
                    </a:lnTo>
                    <a:lnTo>
                      <a:pt x="9" y="582"/>
                    </a:lnTo>
                    <a:lnTo>
                      <a:pt x="9" y="580"/>
                    </a:lnTo>
                    <a:lnTo>
                      <a:pt x="9" y="580"/>
                    </a:lnTo>
                    <a:lnTo>
                      <a:pt x="9" y="580"/>
                    </a:lnTo>
                    <a:lnTo>
                      <a:pt x="9" y="577"/>
                    </a:lnTo>
                    <a:lnTo>
                      <a:pt x="9" y="577"/>
                    </a:lnTo>
                    <a:lnTo>
                      <a:pt x="9" y="577"/>
                    </a:lnTo>
                    <a:lnTo>
                      <a:pt x="9" y="577"/>
                    </a:lnTo>
                    <a:lnTo>
                      <a:pt x="9" y="575"/>
                    </a:lnTo>
                    <a:lnTo>
                      <a:pt x="9" y="575"/>
                    </a:lnTo>
                    <a:lnTo>
                      <a:pt x="7" y="575"/>
                    </a:lnTo>
                    <a:lnTo>
                      <a:pt x="7" y="573"/>
                    </a:lnTo>
                    <a:lnTo>
                      <a:pt x="7" y="571"/>
                    </a:lnTo>
                    <a:lnTo>
                      <a:pt x="7" y="569"/>
                    </a:lnTo>
                    <a:lnTo>
                      <a:pt x="7" y="569"/>
                    </a:lnTo>
                    <a:lnTo>
                      <a:pt x="9" y="569"/>
                    </a:lnTo>
                    <a:lnTo>
                      <a:pt x="9" y="568"/>
                    </a:lnTo>
                    <a:lnTo>
                      <a:pt x="9" y="568"/>
                    </a:lnTo>
                    <a:lnTo>
                      <a:pt x="9" y="568"/>
                    </a:lnTo>
                    <a:lnTo>
                      <a:pt x="9" y="568"/>
                    </a:lnTo>
                    <a:lnTo>
                      <a:pt x="9" y="566"/>
                    </a:lnTo>
                    <a:lnTo>
                      <a:pt x="9" y="566"/>
                    </a:lnTo>
                    <a:lnTo>
                      <a:pt x="9" y="566"/>
                    </a:lnTo>
                    <a:lnTo>
                      <a:pt x="9" y="566"/>
                    </a:lnTo>
                    <a:lnTo>
                      <a:pt x="9" y="566"/>
                    </a:lnTo>
                    <a:lnTo>
                      <a:pt x="7" y="564"/>
                    </a:lnTo>
                    <a:lnTo>
                      <a:pt x="7" y="564"/>
                    </a:lnTo>
                    <a:lnTo>
                      <a:pt x="7" y="564"/>
                    </a:lnTo>
                    <a:lnTo>
                      <a:pt x="7" y="560"/>
                    </a:lnTo>
                    <a:lnTo>
                      <a:pt x="7" y="560"/>
                    </a:lnTo>
                    <a:lnTo>
                      <a:pt x="9" y="560"/>
                    </a:lnTo>
                    <a:lnTo>
                      <a:pt x="9" y="560"/>
                    </a:lnTo>
                    <a:lnTo>
                      <a:pt x="9" y="560"/>
                    </a:lnTo>
                    <a:lnTo>
                      <a:pt x="9" y="559"/>
                    </a:lnTo>
                    <a:lnTo>
                      <a:pt x="9" y="559"/>
                    </a:lnTo>
                    <a:lnTo>
                      <a:pt x="9" y="559"/>
                    </a:lnTo>
                    <a:lnTo>
                      <a:pt x="11" y="559"/>
                    </a:lnTo>
                    <a:lnTo>
                      <a:pt x="11" y="559"/>
                    </a:lnTo>
                    <a:lnTo>
                      <a:pt x="13" y="559"/>
                    </a:lnTo>
                    <a:lnTo>
                      <a:pt x="14" y="557"/>
                    </a:lnTo>
                    <a:lnTo>
                      <a:pt x="14" y="557"/>
                    </a:lnTo>
                    <a:lnTo>
                      <a:pt x="14" y="557"/>
                    </a:lnTo>
                    <a:lnTo>
                      <a:pt x="14" y="557"/>
                    </a:lnTo>
                    <a:lnTo>
                      <a:pt x="16" y="557"/>
                    </a:lnTo>
                    <a:lnTo>
                      <a:pt x="16" y="555"/>
                    </a:lnTo>
                    <a:lnTo>
                      <a:pt x="16" y="555"/>
                    </a:lnTo>
                    <a:lnTo>
                      <a:pt x="16" y="555"/>
                    </a:lnTo>
                    <a:lnTo>
                      <a:pt x="16" y="555"/>
                    </a:lnTo>
                    <a:lnTo>
                      <a:pt x="16" y="555"/>
                    </a:lnTo>
                    <a:lnTo>
                      <a:pt x="18" y="553"/>
                    </a:lnTo>
                    <a:lnTo>
                      <a:pt x="18" y="553"/>
                    </a:lnTo>
                    <a:lnTo>
                      <a:pt x="18" y="553"/>
                    </a:lnTo>
                    <a:lnTo>
                      <a:pt x="20" y="553"/>
                    </a:lnTo>
                    <a:lnTo>
                      <a:pt x="20" y="551"/>
                    </a:lnTo>
                    <a:lnTo>
                      <a:pt x="22" y="551"/>
                    </a:lnTo>
                    <a:lnTo>
                      <a:pt x="22" y="551"/>
                    </a:lnTo>
                    <a:lnTo>
                      <a:pt x="22" y="551"/>
                    </a:lnTo>
                    <a:lnTo>
                      <a:pt x="24" y="550"/>
                    </a:lnTo>
                    <a:lnTo>
                      <a:pt x="24" y="550"/>
                    </a:lnTo>
                    <a:lnTo>
                      <a:pt x="24" y="550"/>
                    </a:lnTo>
                    <a:lnTo>
                      <a:pt x="25" y="550"/>
                    </a:lnTo>
                    <a:lnTo>
                      <a:pt x="25" y="551"/>
                    </a:lnTo>
                    <a:lnTo>
                      <a:pt x="25" y="551"/>
                    </a:lnTo>
                    <a:lnTo>
                      <a:pt x="25" y="551"/>
                    </a:lnTo>
                    <a:lnTo>
                      <a:pt x="25" y="551"/>
                    </a:lnTo>
                    <a:lnTo>
                      <a:pt x="25" y="551"/>
                    </a:lnTo>
                    <a:lnTo>
                      <a:pt x="25" y="553"/>
                    </a:lnTo>
                    <a:lnTo>
                      <a:pt x="25" y="553"/>
                    </a:lnTo>
                    <a:lnTo>
                      <a:pt x="25" y="553"/>
                    </a:lnTo>
                    <a:lnTo>
                      <a:pt x="25" y="555"/>
                    </a:lnTo>
                    <a:lnTo>
                      <a:pt x="25" y="555"/>
                    </a:lnTo>
                    <a:lnTo>
                      <a:pt x="25" y="557"/>
                    </a:lnTo>
                    <a:lnTo>
                      <a:pt x="25" y="557"/>
                    </a:lnTo>
                    <a:lnTo>
                      <a:pt x="25" y="557"/>
                    </a:lnTo>
                    <a:lnTo>
                      <a:pt x="25" y="559"/>
                    </a:lnTo>
                    <a:lnTo>
                      <a:pt x="25" y="559"/>
                    </a:lnTo>
                    <a:lnTo>
                      <a:pt x="27" y="559"/>
                    </a:lnTo>
                    <a:lnTo>
                      <a:pt x="27" y="559"/>
                    </a:lnTo>
                    <a:lnTo>
                      <a:pt x="27" y="559"/>
                    </a:lnTo>
                    <a:lnTo>
                      <a:pt x="27" y="559"/>
                    </a:lnTo>
                    <a:lnTo>
                      <a:pt x="27" y="559"/>
                    </a:lnTo>
                    <a:lnTo>
                      <a:pt x="29" y="559"/>
                    </a:lnTo>
                    <a:lnTo>
                      <a:pt x="29" y="557"/>
                    </a:lnTo>
                    <a:lnTo>
                      <a:pt x="29" y="557"/>
                    </a:lnTo>
                    <a:lnTo>
                      <a:pt x="29" y="557"/>
                    </a:lnTo>
                    <a:lnTo>
                      <a:pt x="31" y="557"/>
                    </a:lnTo>
                    <a:lnTo>
                      <a:pt x="31" y="555"/>
                    </a:lnTo>
                    <a:lnTo>
                      <a:pt x="31" y="555"/>
                    </a:lnTo>
                    <a:lnTo>
                      <a:pt x="31" y="555"/>
                    </a:lnTo>
                    <a:lnTo>
                      <a:pt x="31" y="555"/>
                    </a:lnTo>
                    <a:lnTo>
                      <a:pt x="31" y="555"/>
                    </a:lnTo>
                    <a:lnTo>
                      <a:pt x="31" y="555"/>
                    </a:lnTo>
                    <a:lnTo>
                      <a:pt x="31" y="555"/>
                    </a:lnTo>
                    <a:lnTo>
                      <a:pt x="31" y="553"/>
                    </a:lnTo>
                    <a:lnTo>
                      <a:pt x="33" y="553"/>
                    </a:lnTo>
                    <a:lnTo>
                      <a:pt x="33" y="553"/>
                    </a:lnTo>
                    <a:lnTo>
                      <a:pt x="33" y="553"/>
                    </a:lnTo>
                    <a:lnTo>
                      <a:pt x="33" y="553"/>
                    </a:lnTo>
                    <a:lnTo>
                      <a:pt x="33" y="553"/>
                    </a:lnTo>
                    <a:lnTo>
                      <a:pt x="33" y="551"/>
                    </a:lnTo>
                    <a:lnTo>
                      <a:pt x="33" y="551"/>
                    </a:lnTo>
                    <a:lnTo>
                      <a:pt x="34" y="551"/>
                    </a:lnTo>
                    <a:lnTo>
                      <a:pt x="34" y="550"/>
                    </a:lnTo>
                    <a:lnTo>
                      <a:pt x="34" y="550"/>
                    </a:lnTo>
                    <a:lnTo>
                      <a:pt x="34" y="550"/>
                    </a:lnTo>
                    <a:lnTo>
                      <a:pt x="34" y="548"/>
                    </a:lnTo>
                    <a:lnTo>
                      <a:pt x="36" y="548"/>
                    </a:lnTo>
                    <a:lnTo>
                      <a:pt x="36" y="548"/>
                    </a:lnTo>
                    <a:lnTo>
                      <a:pt x="36" y="548"/>
                    </a:lnTo>
                    <a:lnTo>
                      <a:pt x="36" y="548"/>
                    </a:lnTo>
                    <a:lnTo>
                      <a:pt x="36" y="550"/>
                    </a:lnTo>
                    <a:lnTo>
                      <a:pt x="36" y="550"/>
                    </a:lnTo>
                    <a:lnTo>
                      <a:pt x="36" y="550"/>
                    </a:lnTo>
                    <a:lnTo>
                      <a:pt x="38" y="553"/>
                    </a:lnTo>
                    <a:lnTo>
                      <a:pt x="38" y="555"/>
                    </a:lnTo>
                    <a:lnTo>
                      <a:pt x="38" y="555"/>
                    </a:lnTo>
                    <a:lnTo>
                      <a:pt x="38" y="555"/>
                    </a:lnTo>
                    <a:lnTo>
                      <a:pt x="38" y="557"/>
                    </a:lnTo>
                    <a:lnTo>
                      <a:pt x="40" y="557"/>
                    </a:lnTo>
                    <a:lnTo>
                      <a:pt x="40" y="557"/>
                    </a:lnTo>
                    <a:lnTo>
                      <a:pt x="40" y="557"/>
                    </a:lnTo>
                    <a:lnTo>
                      <a:pt x="42" y="559"/>
                    </a:lnTo>
                    <a:lnTo>
                      <a:pt x="42" y="559"/>
                    </a:lnTo>
                    <a:lnTo>
                      <a:pt x="42" y="560"/>
                    </a:lnTo>
                    <a:lnTo>
                      <a:pt x="43" y="560"/>
                    </a:lnTo>
                    <a:lnTo>
                      <a:pt x="43" y="560"/>
                    </a:lnTo>
                    <a:lnTo>
                      <a:pt x="43" y="560"/>
                    </a:lnTo>
                    <a:lnTo>
                      <a:pt x="43" y="562"/>
                    </a:lnTo>
                    <a:lnTo>
                      <a:pt x="45" y="562"/>
                    </a:lnTo>
                    <a:lnTo>
                      <a:pt x="45" y="562"/>
                    </a:lnTo>
                    <a:lnTo>
                      <a:pt x="47" y="562"/>
                    </a:lnTo>
                    <a:lnTo>
                      <a:pt x="47" y="562"/>
                    </a:lnTo>
                    <a:lnTo>
                      <a:pt x="47" y="562"/>
                    </a:lnTo>
                    <a:lnTo>
                      <a:pt x="47" y="562"/>
                    </a:lnTo>
                    <a:lnTo>
                      <a:pt x="47" y="562"/>
                    </a:lnTo>
                    <a:lnTo>
                      <a:pt x="49" y="562"/>
                    </a:lnTo>
                    <a:lnTo>
                      <a:pt x="49" y="562"/>
                    </a:lnTo>
                    <a:lnTo>
                      <a:pt x="51" y="562"/>
                    </a:lnTo>
                    <a:lnTo>
                      <a:pt x="51" y="562"/>
                    </a:lnTo>
                    <a:lnTo>
                      <a:pt x="51" y="562"/>
                    </a:lnTo>
                    <a:lnTo>
                      <a:pt x="51" y="562"/>
                    </a:lnTo>
                    <a:lnTo>
                      <a:pt x="51" y="560"/>
                    </a:lnTo>
                    <a:lnTo>
                      <a:pt x="51" y="560"/>
                    </a:lnTo>
                    <a:lnTo>
                      <a:pt x="51" y="560"/>
                    </a:lnTo>
                    <a:lnTo>
                      <a:pt x="49" y="559"/>
                    </a:lnTo>
                    <a:lnTo>
                      <a:pt x="49" y="559"/>
                    </a:lnTo>
                    <a:lnTo>
                      <a:pt x="49" y="559"/>
                    </a:lnTo>
                    <a:lnTo>
                      <a:pt x="47" y="559"/>
                    </a:lnTo>
                    <a:lnTo>
                      <a:pt x="47" y="559"/>
                    </a:lnTo>
                    <a:lnTo>
                      <a:pt x="47" y="557"/>
                    </a:lnTo>
                    <a:lnTo>
                      <a:pt x="45" y="557"/>
                    </a:lnTo>
                    <a:lnTo>
                      <a:pt x="45" y="557"/>
                    </a:lnTo>
                    <a:lnTo>
                      <a:pt x="45" y="555"/>
                    </a:lnTo>
                    <a:lnTo>
                      <a:pt x="45" y="555"/>
                    </a:lnTo>
                    <a:lnTo>
                      <a:pt x="45" y="553"/>
                    </a:lnTo>
                    <a:lnTo>
                      <a:pt x="45" y="553"/>
                    </a:lnTo>
                    <a:lnTo>
                      <a:pt x="47" y="553"/>
                    </a:lnTo>
                    <a:lnTo>
                      <a:pt x="47" y="553"/>
                    </a:lnTo>
                    <a:lnTo>
                      <a:pt x="47" y="553"/>
                    </a:lnTo>
                    <a:lnTo>
                      <a:pt x="49" y="553"/>
                    </a:lnTo>
                    <a:lnTo>
                      <a:pt x="49" y="553"/>
                    </a:lnTo>
                    <a:lnTo>
                      <a:pt x="49" y="553"/>
                    </a:lnTo>
                    <a:lnTo>
                      <a:pt x="51" y="553"/>
                    </a:lnTo>
                    <a:lnTo>
                      <a:pt x="51" y="553"/>
                    </a:lnTo>
                    <a:lnTo>
                      <a:pt x="51" y="553"/>
                    </a:lnTo>
                    <a:lnTo>
                      <a:pt x="52" y="553"/>
                    </a:lnTo>
                    <a:lnTo>
                      <a:pt x="52" y="553"/>
                    </a:lnTo>
                    <a:lnTo>
                      <a:pt x="52" y="555"/>
                    </a:lnTo>
                    <a:lnTo>
                      <a:pt x="52" y="555"/>
                    </a:lnTo>
                    <a:lnTo>
                      <a:pt x="54" y="555"/>
                    </a:lnTo>
                    <a:lnTo>
                      <a:pt x="54" y="555"/>
                    </a:lnTo>
                    <a:lnTo>
                      <a:pt x="54" y="557"/>
                    </a:lnTo>
                    <a:lnTo>
                      <a:pt x="54" y="557"/>
                    </a:lnTo>
                    <a:lnTo>
                      <a:pt x="54" y="557"/>
                    </a:lnTo>
                    <a:lnTo>
                      <a:pt x="56" y="557"/>
                    </a:lnTo>
                    <a:lnTo>
                      <a:pt x="56" y="557"/>
                    </a:lnTo>
                    <a:lnTo>
                      <a:pt x="56" y="557"/>
                    </a:lnTo>
                    <a:lnTo>
                      <a:pt x="56" y="557"/>
                    </a:lnTo>
                    <a:lnTo>
                      <a:pt x="58" y="557"/>
                    </a:lnTo>
                    <a:lnTo>
                      <a:pt x="58" y="557"/>
                    </a:lnTo>
                    <a:lnTo>
                      <a:pt x="58" y="557"/>
                    </a:lnTo>
                    <a:lnTo>
                      <a:pt x="58" y="557"/>
                    </a:lnTo>
                    <a:lnTo>
                      <a:pt x="58" y="555"/>
                    </a:lnTo>
                    <a:lnTo>
                      <a:pt x="58" y="555"/>
                    </a:lnTo>
                    <a:lnTo>
                      <a:pt x="56" y="553"/>
                    </a:lnTo>
                    <a:lnTo>
                      <a:pt x="56" y="551"/>
                    </a:lnTo>
                    <a:lnTo>
                      <a:pt x="56" y="551"/>
                    </a:lnTo>
                    <a:lnTo>
                      <a:pt x="54" y="550"/>
                    </a:lnTo>
                    <a:lnTo>
                      <a:pt x="54" y="550"/>
                    </a:lnTo>
                    <a:lnTo>
                      <a:pt x="54" y="550"/>
                    </a:lnTo>
                    <a:lnTo>
                      <a:pt x="52" y="548"/>
                    </a:lnTo>
                    <a:lnTo>
                      <a:pt x="52" y="548"/>
                    </a:lnTo>
                    <a:lnTo>
                      <a:pt x="52" y="548"/>
                    </a:lnTo>
                    <a:lnTo>
                      <a:pt x="52" y="548"/>
                    </a:lnTo>
                    <a:lnTo>
                      <a:pt x="52" y="546"/>
                    </a:lnTo>
                    <a:lnTo>
                      <a:pt x="52" y="546"/>
                    </a:lnTo>
                    <a:lnTo>
                      <a:pt x="52" y="544"/>
                    </a:lnTo>
                    <a:lnTo>
                      <a:pt x="54" y="544"/>
                    </a:lnTo>
                    <a:lnTo>
                      <a:pt x="54" y="544"/>
                    </a:lnTo>
                    <a:lnTo>
                      <a:pt x="54" y="544"/>
                    </a:lnTo>
                    <a:lnTo>
                      <a:pt x="54" y="544"/>
                    </a:lnTo>
                    <a:lnTo>
                      <a:pt x="56" y="544"/>
                    </a:lnTo>
                    <a:lnTo>
                      <a:pt x="56" y="544"/>
                    </a:lnTo>
                    <a:lnTo>
                      <a:pt x="56" y="544"/>
                    </a:lnTo>
                    <a:lnTo>
                      <a:pt x="58" y="544"/>
                    </a:lnTo>
                    <a:lnTo>
                      <a:pt x="58" y="544"/>
                    </a:lnTo>
                    <a:lnTo>
                      <a:pt x="58" y="544"/>
                    </a:lnTo>
                    <a:lnTo>
                      <a:pt x="58" y="544"/>
                    </a:lnTo>
                    <a:lnTo>
                      <a:pt x="60" y="544"/>
                    </a:lnTo>
                    <a:lnTo>
                      <a:pt x="60" y="544"/>
                    </a:lnTo>
                    <a:lnTo>
                      <a:pt x="60" y="542"/>
                    </a:lnTo>
                    <a:lnTo>
                      <a:pt x="60" y="542"/>
                    </a:lnTo>
                    <a:lnTo>
                      <a:pt x="61" y="542"/>
                    </a:lnTo>
                    <a:lnTo>
                      <a:pt x="61" y="542"/>
                    </a:lnTo>
                    <a:lnTo>
                      <a:pt x="61" y="541"/>
                    </a:lnTo>
                    <a:lnTo>
                      <a:pt x="61" y="541"/>
                    </a:lnTo>
                    <a:lnTo>
                      <a:pt x="61" y="541"/>
                    </a:lnTo>
                    <a:lnTo>
                      <a:pt x="60" y="541"/>
                    </a:lnTo>
                    <a:lnTo>
                      <a:pt x="60" y="541"/>
                    </a:lnTo>
                    <a:lnTo>
                      <a:pt x="60" y="539"/>
                    </a:lnTo>
                    <a:lnTo>
                      <a:pt x="58" y="539"/>
                    </a:lnTo>
                    <a:lnTo>
                      <a:pt x="58" y="539"/>
                    </a:lnTo>
                    <a:lnTo>
                      <a:pt x="58" y="539"/>
                    </a:lnTo>
                    <a:lnTo>
                      <a:pt x="58" y="537"/>
                    </a:lnTo>
                    <a:lnTo>
                      <a:pt x="58" y="537"/>
                    </a:lnTo>
                    <a:lnTo>
                      <a:pt x="58" y="535"/>
                    </a:lnTo>
                    <a:lnTo>
                      <a:pt x="58" y="535"/>
                    </a:lnTo>
                    <a:lnTo>
                      <a:pt x="58" y="535"/>
                    </a:lnTo>
                    <a:lnTo>
                      <a:pt x="58" y="535"/>
                    </a:lnTo>
                    <a:lnTo>
                      <a:pt x="58" y="535"/>
                    </a:lnTo>
                    <a:lnTo>
                      <a:pt x="58" y="533"/>
                    </a:lnTo>
                    <a:lnTo>
                      <a:pt x="58" y="533"/>
                    </a:lnTo>
                    <a:lnTo>
                      <a:pt x="58" y="533"/>
                    </a:lnTo>
                    <a:lnTo>
                      <a:pt x="60" y="533"/>
                    </a:lnTo>
                    <a:lnTo>
                      <a:pt x="60" y="533"/>
                    </a:lnTo>
                    <a:lnTo>
                      <a:pt x="60" y="533"/>
                    </a:lnTo>
                    <a:lnTo>
                      <a:pt x="61" y="533"/>
                    </a:lnTo>
                    <a:lnTo>
                      <a:pt x="61" y="535"/>
                    </a:lnTo>
                    <a:lnTo>
                      <a:pt x="61" y="535"/>
                    </a:lnTo>
                    <a:lnTo>
                      <a:pt x="63" y="535"/>
                    </a:lnTo>
                    <a:lnTo>
                      <a:pt x="63" y="535"/>
                    </a:lnTo>
                    <a:lnTo>
                      <a:pt x="63" y="535"/>
                    </a:lnTo>
                    <a:lnTo>
                      <a:pt x="63" y="535"/>
                    </a:lnTo>
                    <a:lnTo>
                      <a:pt x="65" y="537"/>
                    </a:lnTo>
                    <a:lnTo>
                      <a:pt x="65" y="537"/>
                    </a:lnTo>
                    <a:lnTo>
                      <a:pt x="65" y="539"/>
                    </a:lnTo>
                    <a:lnTo>
                      <a:pt x="65" y="539"/>
                    </a:lnTo>
                    <a:lnTo>
                      <a:pt x="65" y="541"/>
                    </a:lnTo>
                    <a:lnTo>
                      <a:pt x="65" y="541"/>
                    </a:lnTo>
                    <a:lnTo>
                      <a:pt x="65" y="542"/>
                    </a:lnTo>
                    <a:lnTo>
                      <a:pt x="65" y="542"/>
                    </a:lnTo>
                    <a:lnTo>
                      <a:pt x="67" y="542"/>
                    </a:lnTo>
                    <a:lnTo>
                      <a:pt x="67" y="542"/>
                    </a:lnTo>
                    <a:lnTo>
                      <a:pt x="67" y="542"/>
                    </a:lnTo>
                    <a:lnTo>
                      <a:pt x="67" y="544"/>
                    </a:lnTo>
                    <a:lnTo>
                      <a:pt x="67" y="544"/>
                    </a:lnTo>
                    <a:lnTo>
                      <a:pt x="67" y="544"/>
                    </a:lnTo>
                    <a:lnTo>
                      <a:pt x="67" y="544"/>
                    </a:lnTo>
                    <a:lnTo>
                      <a:pt x="67" y="544"/>
                    </a:lnTo>
                    <a:lnTo>
                      <a:pt x="69" y="546"/>
                    </a:lnTo>
                    <a:lnTo>
                      <a:pt x="69" y="546"/>
                    </a:lnTo>
                    <a:lnTo>
                      <a:pt x="69" y="546"/>
                    </a:lnTo>
                    <a:lnTo>
                      <a:pt x="71" y="546"/>
                    </a:lnTo>
                    <a:lnTo>
                      <a:pt x="71" y="546"/>
                    </a:lnTo>
                    <a:lnTo>
                      <a:pt x="71" y="546"/>
                    </a:lnTo>
                    <a:lnTo>
                      <a:pt x="71" y="548"/>
                    </a:lnTo>
                    <a:lnTo>
                      <a:pt x="72" y="548"/>
                    </a:lnTo>
                    <a:lnTo>
                      <a:pt x="72" y="548"/>
                    </a:lnTo>
                    <a:lnTo>
                      <a:pt x="72" y="548"/>
                    </a:lnTo>
                    <a:lnTo>
                      <a:pt x="72" y="548"/>
                    </a:lnTo>
                    <a:lnTo>
                      <a:pt x="74" y="548"/>
                    </a:lnTo>
                    <a:lnTo>
                      <a:pt x="74" y="548"/>
                    </a:lnTo>
                    <a:lnTo>
                      <a:pt x="74" y="548"/>
                    </a:lnTo>
                    <a:lnTo>
                      <a:pt x="76" y="548"/>
                    </a:lnTo>
                    <a:lnTo>
                      <a:pt x="76" y="548"/>
                    </a:lnTo>
                    <a:lnTo>
                      <a:pt x="76" y="546"/>
                    </a:lnTo>
                    <a:lnTo>
                      <a:pt x="76" y="546"/>
                    </a:lnTo>
                    <a:lnTo>
                      <a:pt x="76" y="546"/>
                    </a:lnTo>
                    <a:lnTo>
                      <a:pt x="76" y="544"/>
                    </a:lnTo>
                    <a:lnTo>
                      <a:pt x="76" y="544"/>
                    </a:lnTo>
                    <a:lnTo>
                      <a:pt x="76" y="544"/>
                    </a:lnTo>
                    <a:lnTo>
                      <a:pt x="74" y="542"/>
                    </a:lnTo>
                    <a:lnTo>
                      <a:pt x="74" y="542"/>
                    </a:lnTo>
                    <a:lnTo>
                      <a:pt x="72" y="542"/>
                    </a:lnTo>
                    <a:lnTo>
                      <a:pt x="72" y="542"/>
                    </a:lnTo>
                    <a:lnTo>
                      <a:pt x="71" y="544"/>
                    </a:lnTo>
                    <a:lnTo>
                      <a:pt x="71" y="542"/>
                    </a:lnTo>
                    <a:lnTo>
                      <a:pt x="71" y="542"/>
                    </a:lnTo>
                    <a:lnTo>
                      <a:pt x="69" y="542"/>
                    </a:lnTo>
                    <a:lnTo>
                      <a:pt x="69" y="542"/>
                    </a:lnTo>
                    <a:lnTo>
                      <a:pt x="69" y="541"/>
                    </a:lnTo>
                    <a:lnTo>
                      <a:pt x="69" y="539"/>
                    </a:lnTo>
                    <a:lnTo>
                      <a:pt x="69" y="539"/>
                    </a:lnTo>
                    <a:lnTo>
                      <a:pt x="71" y="539"/>
                    </a:lnTo>
                    <a:lnTo>
                      <a:pt x="71" y="539"/>
                    </a:lnTo>
                    <a:lnTo>
                      <a:pt x="71" y="537"/>
                    </a:lnTo>
                    <a:lnTo>
                      <a:pt x="72" y="537"/>
                    </a:lnTo>
                    <a:lnTo>
                      <a:pt x="72" y="537"/>
                    </a:lnTo>
                    <a:lnTo>
                      <a:pt x="72" y="537"/>
                    </a:lnTo>
                    <a:lnTo>
                      <a:pt x="74" y="537"/>
                    </a:lnTo>
                    <a:lnTo>
                      <a:pt x="74" y="537"/>
                    </a:lnTo>
                    <a:lnTo>
                      <a:pt x="74" y="537"/>
                    </a:lnTo>
                    <a:lnTo>
                      <a:pt x="74" y="537"/>
                    </a:lnTo>
                    <a:lnTo>
                      <a:pt x="74" y="535"/>
                    </a:lnTo>
                    <a:lnTo>
                      <a:pt x="74" y="535"/>
                    </a:lnTo>
                    <a:lnTo>
                      <a:pt x="72" y="535"/>
                    </a:lnTo>
                    <a:lnTo>
                      <a:pt x="72" y="535"/>
                    </a:lnTo>
                    <a:lnTo>
                      <a:pt x="72" y="535"/>
                    </a:lnTo>
                    <a:lnTo>
                      <a:pt x="72" y="535"/>
                    </a:lnTo>
                    <a:lnTo>
                      <a:pt x="74" y="535"/>
                    </a:lnTo>
                    <a:lnTo>
                      <a:pt x="74" y="535"/>
                    </a:lnTo>
                    <a:lnTo>
                      <a:pt x="74" y="535"/>
                    </a:lnTo>
                    <a:lnTo>
                      <a:pt x="74" y="535"/>
                    </a:lnTo>
                    <a:lnTo>
                      <a:pt x="74" y="533"/>
                    </a:lnTo>
                    <a:lnTo>
                      <a:pt x="74" y="533"/>
                    </a:lnTo>
                    <a:lnTo>
                      <a:pt x="72" y="533"/>
                    </a:lnTo>
                    <a:lnTo>
                      <a:pt x="72" y="533"/>
                    </a:lnTo>
                    <a:lnTo>
                      <a:pt x="72" y="533"/>
                    </a:lnTo>
                    <a:lnTo>
                      <a:pt x="72" y="531"/>
                    </a:lnTo>
                    <a:lnTo>
                      <a:pt x="72" y="531"/>
                    </a:lnTo>
                    <a:lnTo>
                      <a:pt x="72" y="531"/>
                    </a:lnTo>
                    <a:lnTo>
                      <a:pt x="72" y="531"/>
                    </a:lnTo>
                    <a:lnTo>
                      <a:pt x="72" y="530"/>
                    </a:lnTo>
                    <a:lnTo>
                      <a:pt x="72" y="530"/>
                    </a:lnTo>
                    <a:lnTo>
                      <a:pt x="72" y="530"/>
                    </a:lnTo>
                    <a:lnTo>
                      <a:pt x="72" y="528"/>
                    </a:lnTo>
                    <a:lnTo>
                      <a:pt x="72" y="526"/>
                    </a:lnTo>
                    <a:lnTo>
                      <a:pt x="72" y="526"/>
                    </a:lnTo>
                    <a:lnTo>
                      <a:pt x="72" y="526"/>
                    </a:lnTo>
                    <a:lnTo>
                      <a:pt x="72" y="526"/>
                    </a:lnTo>
                    <a:lnTo>
                      <a:pt x="74" y="526"/>
                    </a:lnTo>
                    <a:lnTo>
                      <a:pt x="74" y="526"/>
                    </a:lnTo>
                    <a:lnTo>
                      <a:pt x="74" y="526"/>
                    </a:lnTo>
                    <a:lnTo>
                      <a:pt x="74" y="526"/>
                    </a:lnTo>
                    <a:lnTo>
                      <a:pt x="76" y="526"/>
                    </a:lnTo>
                    <a:lnTo>
                      <a:pt x="76" y="526"/>
                    </a:lnTo>
                    <a:lnTo>
                      <a:pt x="78" y="526"/>
                    </a:lnTo>
                    <a:lnTo>
                      <a:pt x="78" y="526"/>
                    </a:lnTo>
                    <a:lnTo>
                      <a:pt x="78" y="528"/>
                    </a:lnTo>
                    <a:lnTo>
                      <a:pt x="78" y="528"/>
                    </a:lnTo>
                    <a:lnTo>
                      <a:pt x="80" y="528"/>
                    </a:lnTo>
                    <a:lnTo>
                      <a:pt x="80" y="528"/>
                    </a:lnTo>
                    <a:lnTo>
                      <a:pt x="80" y="530"/>
                    </a:lnTo>
                    <a:lnTo>
                      <a:pt x="80" y="531"/>
                    </a:lnTo>
                    <a:lnTo>
                      <a:pt x="80" y="531"/>
                    </a:lnTo>
                    <a:lnTo>
                      <a:pt x="80" y="533"/>
                    </a:lnTo>
                    <a:lnTo>
                      <a:pt x="80" y="535"/>
                    </a:lnTo>
                    <a:lnTo>
                      <a:pt x="81" y="535"/>
                    </a:lnTo>
                    <a:lnTo>
                      <a:pt x="81" y="537"/>
                    </a:lnTo>
                    <a:lnTo>
                      <a:pt x="81" y="537"/>
                    </a:lnTo>
                    <a:lnTo>
                      <a:pt x="81" y="537"/>
                    </a:lnTo>
                    <a:lnTo>
                      <a:pt x="83" y="537"/>
                    </a:lnTo>
                    <a:lnTo>
                      <a:pt x="83" y="537"/>
                    </a:lnTo>
                    <a:lnTo>
                      <a:pt x="83" y="537"/>
                    </a:lnTo>
                    <a:lnTo>
                      <a:pt x="85" y="539"/>
                    </a:lnTo>
                    <a:lnTo>
                      <a:pt x="85" y="539"/>
                    </a:lnTo>
                    <a:lnTo>
                      <a:pt x="87" y="539"/>
                    </a:lnTo>
                    <a:lnTo>
                      <a:pt x="87" y="539"/>
                    </a:lnTo>
                    <a:lnTo>
                      <a:pt x="89" y="539"/>
                    </a:lnTo>
                    <a:lnTo>
                      <a:pt x="89" y="539"/>
                    </a:lnTo>
                    <a:lnTo>
                      <a:pt x="89" y="539"/>
                    </a:lnTo>
                    <a:lnTo>
                      <a:pt x="89" y="537"/>
                    </a:lnTo>
                    <a:lnTo>
                      <a:pt x="89" y="537"/>
                    </a:lnTo>
                    <a:lnTo>
                      <a:pt x="89" y="537"/>
                    </a:lnTo>
                    <a:lnTo>
                      <a:pt x="90" y="537"/>
                    </a:lnTo>
                    <a:lnTo>
                      <a:pt x="90" y="537"/>
                    </a:lnTo>
                    <a:lnTo>
                      <a:pt x="92" y="537"/>
                    </a:lnTo>
                    <a:lnTo>
                      <a:pt x="92" y="537"/>
                    </a:lnTo>
                    <a:lnTo>
                      <a:pt x="92" y="537"/>
                    </a:lnTo>
                    <a:lnTo>
                      <a:pt x="92" y="537"/>
                    </a:lnTo>
                    <a:lnTo>
                      <a:pt x="92" y="537"/>
                    </a:lnTo>
                    <a:lnTo>
                      <a:pt x="94" y="537"/>
                    </a:lnTo>
                    <a:lnTo>
                      <a:pt x="94" y="539"/>
                    </a:lnTo>
                    <a:lnTo>
                      <a:pt x="94" y="539"/>
                    </a:lnTo>
                    <a:lnTo>
                      <a:pt x="94" y="539"/>
                    </a:lnTo>
                    <a:lnTo>
                      <a:pt x="94" y="541"/>
                    </a:lnTo>
                    <a:lnTo>
                      <a:pt x="96" y="541"/>
                    </a:lnTo>
                    <a:lnTo>
                      <a:pt x="96" y="542"/>
                    </a:lnTo>
                    <a:lnTo>
                      <a:pt x="96" y="542"/>
                    </a:lnTo>
                    <a:lnTo>
                      <a:pt x="96" y="542"/>
                    </a:lnTo>
                    <a:lnTo>
                      <a:pt x="98" y="544"/>
                    </a:lnTo>
                    <a:lnTo>
                      <a:pt x="98" y="544"/>
                    </a:lnTo>
                    <a:lnTo>
                      <a:pt x="98" y="544"/>
                    </a:lnTo>
                    <a:lnTo>
                      <a:pt x="98" y="544"/>
                    </a:lnTo>
                    <a:lnTo>
                      <a:pt x="98" y="546"/>
                    </a:lnTo>
                    <a:lnTo>
                      <a:pt x="99" y="546"/>
                    </a:lnTo>
                    <a:lnTo>
                      <a:pt x="99" y="546"/>
                    </a:lnTo>
                    <a:lnTo>
                      <a:pt x="99" y="546"/>
                    </a:lnTo>
                    <a:lnTo>
                      <a:pt x="101" y="548"/>
                    </a:lnTo>
                    <a:lnTo>
                      <a:pt x="101" y="548"/>
                    </a:lnTo>
                    <a:lnTo>
                      <a:pt x="103" y="546"/>
                    </a:lnTo>
                    <a:lnTo>
                      <a:pt x="103" y="546"/>
                    </a:lnTo>
                    <a:lnTo>
                      <a:pt x="103" y="546"/>
                    </a:lnTo>
                    <a:lnTo>
                      <a:pt x="105" y="546"/>
                    </a:lnTo>
                    <a:lnTo>
                      <a:pt x="105" y="546"/>
                    </a:lnTo>
                    <a:lnTo>
                      <a:pt x="105" y="546"/>
                    </a:lnTo>
                    <a:lnTo>
                      <a:pt x="105" y="546"/>
                    </a:lnTo>
                    <a:lnTo>
                      <a:pt x="105" y="546"/>
                    </a:lnTo>
                    <a:lnTo>
                      <a:pt x="105" y="546"/>
                    </a:lnTo>
                    <a:lnTo>
                      <a:pt x="105" y="546"/>
                    </a:lnTo>
                    <a:lnTo>
                      <a:pt x="105" y="546"/>
                    </a:lnTo>
                    <a:lnTo>
                      <a:pt x="105" y="546"/>
                    </a:lnTo>
                    <a:lnTo>
                      <a:pt x="105" y="544"/>
                    </a:lnTo>
                    <a:lnTo>
                      <a:pt x="107" y="544"/>
                    </a:lnTo>
                    <a:lnTo>
                      <a:pt x="107" y="544"/>
                    </a:lnTo>
                    <a:lnTo>
                      <a:pt x="107" y="544"/>
                    </a:lnTo>
                    <a:lnTo>
                      <a:pt x="107" y="544"/>
                    </a:lnTo>
                    <a:lnTo>
                      <a:pt x="107" y="542"/>
                    </a:lnTo>
                    <a:lnTo>
                      <a:pt x="107" y="542"/>
                    </a:lnTo>
                    <a:lnTo>
                      <a:pt x="109" y="541"/>
                    </a:lnTo>
                    <a:lnTo>
                      <a:pt x="109" y="541"/>
                    </a:lnTo>
                    <a:lnTo>
                      <a:pt x="109" y="539"/>
                    </a:lnTo>
                    <a:lnTo>
                      <a:pt x="109" y="539"/>
                    </a:lnTo>
                    <a:lnTo>
                      <a:pt x="109" y="537"/>
                    </a:lnTo>
                    <a:lnTo>
                      <a:pt x="109" y="537"/>
                    </a:lnTo>
                    <a:lnTo>
                      <a:pt x="109" y="537"/>
                    </a:lnTo>
                    <a:lnTo>
                      <a:pt x="109" y="537"/>
                    </a:lnTo>
                    <a:lnTo>
                      <a:pt x="109" y="535"/>
                    </a:lnTo>
                    <a:lnTo>
                      <a:pt x="109" y="535"/>
                    </a:lnTo>
                    <a:lnTo>
                      <a:pt x="110" y="535"/>
                    </a:lnTo>
                    <a:lnTo>
                      <a:pt x="110" y="535"/>
                    </a:lnTo>
                    <a:lnTo>
                      <a:pt x="110" y="535"/>
                    </a:lnTo>
                    <a:lnTo>
                      <a:pt x="110" y="535"/>
                    </a:lnTo>
                    <a:lnTo>
                      <a:pt x="110" y="535"/>
                    </a:lnTo>
                    <a:lnTo>
                      <a:pt x="112" y="537"/>
                    </a:lnTo>
                    <a:lnTo>
                      <a:pt x="112" y="537"/>
                    </a:lnTo>
                    <a:lnTo>
                      <a:pt x="112" y="539"/>
                    </a:lnTo>
                    <a:lnTo>
                      <a:pt x="114" y="539"/>
                    </a:lnTo>
                    <a:lnTo>
                      <a:pt x="114" y="541"/>
                    </a:lnTo>
                    <a:lnTo>
                      <a:pt x="114" y="541"/>
                    </a:lnTo>
                    <a:lnTo>
                      <a:pt x="114" y="541"/>
                    </a:lnTo>
                    <a:lnTo>
                      <a:pt x="114" y="541"/>
                    </a:lnTo>
                    <a:lnTo>
                      <a:pt x="114" y="542"/>
                    </a:lnTo>
                    <a:lnTo>
                      <a:pt x="116" y="542"/>
                    </a:lnTo>
                    <a:lnTo>
                      <a:pt x="116" y="542"/>
                    </a:lnTo>
                    <a:lnTo>
                      <a:pt x="116" y="542"/>
                    </a:lnTo>
                    <a:lnTo>
                      <a:pt x="118" y="542"/>
                    </a:lnTo>
                    <a:lnTo>
                      <a:pt x="118" y="542"/>
                    </a:lnTo>
                    <a:lnTo>
                      <a:pt x="118" y="544"/>
                    </a:lnTo>
                    <a:lnTo>
                      <a:pt x="118" y="544"/>
                    </a:lnTo>
                    <a:lnTo>
                      <a:pt x="118" y="544"/>
                    </a:lnTo>
                    <a:lnTo>
                      <a:pt x="118" y="544"/>
                    </a:lnTo>
                    <a:lnTo>
                      <a:pt x="118" y="546"/>
                    </a:lnTo>
                    <a:lnTo>
                      <a:pt x="118" y="546"/>
                    </a:lnTo>
                    <a:lnTo>
                      <a:pt x="119" y="546"/>
                    </a:lnTo>
                    <a:lnTo>
                      <a:pt x="119" y="546"/>
                    </a:lnTo>
                    <a:lnTo>
                      <a:pt x="119" y="546"/>
                    </a:lnTo>
                    <a:lnTo>
                      <a:pt x="119" y="546"/>
                    </a:lnTo>
                    <a:lnTo>
                      <a:pt x="119" y="548"/>
                    </a:lnTo>
                    <a:lnTo>
                      <a:pt x="121" y="548"/>
                    </a:lnTo>
                    <a:lnTo>
                      <a:pt x="121" y="548"/>
                    </a:lnTo>
                    <a:lnTo>
                      <a:pt x="121" y="550"/>
                    </a:lnTo>
                    <a:lnTo>
                      <a:pt x="119" y="550"/>
                    </a:lnTo>
                    <a:lnTo>
                      <a:pt x="119" y="550"/>
                    </a:lnTo>
                    <a:lnTo>
                      <a:pt x="119" y="550"/>
                    </a:lnTo>
                    <a:lnTo>
                      <a:pt x="119" y="550"/>
                    </a:lnTo>
                    <a:lnTo>
                      <a:pt x="119" y="550"/>
                    </a:lnTo>
                    <a:lnTo>
                      <a:pt x="119" y="551"/>
                    </a:lnTo>
                    <a:lnTo>
                      <a:pt x="119" y="551"/>
                    </a:lnTo>
                    <a:lnTo>
                      <a:pt x="119" y="551"/>
                    </a:lnTo>
                    <a:lnTo>
                      <a:pt x="121" y="551"/>
                    </a:lnTo>
                    <a:lnTo>
                      <a:pt x="121" y="551"/>
                    </a:lnTo>
                    <a:lnTo>
                      <a:pt x="121" y="553"/>
                    </a:lnTo>
                    <a:lnTo>
                      <a:pt x="123" y="553"/>
                    </a:lnTo>
                    <a:lnTo>
                      <a:pt x="123" y="553"/>
                    </a:lnTo>
                    <a:lnTo>
                      <a:pt x="125" y="553"/>
                    </a:lnTo>
                    <a:lnTo>
                      <a:pt x="125" y="553"/>
                    </a:lnTo>
                    <a:lnTo>
                      <a:pt x="125" y="553"/>
                    </a:lnTo>
                    <a:lnTo>
                      <a:pt x="125" y="553"/>
                    </a:lnTo>
                    <a:lnTo>
                      <a:pt x="127" y="553"/>
                    </a:lnTo>
                    <a:lnTo>
                      <a:pt x="128" y="553"/>
                    </a:lnTo>
                    <a:lnTo>
                      <a:pt x="128" y="553"/>
                    </a:lnTo>
                    <a:lnTo>
                      <a:pt x="128" y="551"/>
                    </a:lnTo>
                    <a:lnTo>
                      <a:pt x="128" y="551"/>
                    </a:lnTo>
                    <a:lnTo>
                      <a:pt x="128" y="551"/>
                    </a:lnTo>
                    <a:lnTo>
                      <a:pt x="128" y="551"/>
                    </a:lnTo>
                    <a:lnTo>
                      <a:pt x="128" y="550"/>
                    </a:lnTo>
                    <a:lnTo>
                      <a:pt x="128" y="550"/>
                    </a:lnTo>
                    <a:lnTo>
                      <a:pt x="130" y="550"/>
                    </a:lnTo>
                    <a:lnTo>
                      <a:pt x="130" y="550"/>
                    </a:lnTo>
                    <a:lnTo>
                      <a:pt x="130" y="550"/>
                    </a:lnTo>
                    <a:lnTo>
                      <a:pt x="130" y="550"/>
                    </a:lnTo>
                    <a:lnTo>
                      <a:pt x="132" y="550"/>
                    </a:lnTo>
                    <a:lnTo>
                      <a:pt x="132" y="550"/>
                    </a:lnTo>
                    <a:lnTo>
                      <a:pt x="132" y="551"/>
                    </a:lnTo>
                    <a:lnTo>
                      <a:pt x="132" y="551"/>
                    </a:lnTo>
                    <a:lnTo>
                      <a:pt x="132" y="551"/>
                    </a:lnTo>
                    <a:lnTo>
                      <a:pt x="132" y="551"/>
                    </a:lnTo>
                    <a:lnTo>
                      <a:pt x="132" y="551"/>
                    </a:lnTo>
                    <a:lnTo>
                      <a:pt x="134" y="551"/>
                    </a:lnTo>
                    <a:lnTo>
                      <a:pt x="134" y="551"/>
                    </a:lnTo>
                    <a:lnTo>
                      <a:pt x="134" y="553"/>
                    </a:lnTo>
                    <a:lnTo>
                      <a:pt x="136" y="553"/>
                    </a:lnTo>
                    <a:lnTo>
                      <a:pt x="136" y="553"/>
                    </a:lnTo>
                    <a:lnTo>
                      <a:pt x="137" y="553"/>
                    </a:lnTo>
                    <a:lnTo>
                      <a:pt x="137" y="553"/>
                    </a:lnTo>
                    <a:lnTo>
                      <a:pt x="139" y="553"/>
                    </a:lnTo>
                    <a:lnTo>
                      <a:pt x="139" y="553"/>
                    </a:lnTo>
                    <a:lnTo>
                      <a:pt x="139" y="555"/>
                    </a:lnTo>
                    <a:lnTo>
                      <a:pt x="141" y="555"/>
                    </a:lnTo>
                    <a:lnTo>
                      <a:pt x="141" y="555"/>
                    </a:lnTo>
                    <a:lnTo>
                      <a:pt x="141" y="555"/>
                    </a:lnTo>
                    <a:lnTo>
                      <a:pt x="143" y="555"/>
                    </a:lnTo>
                    <a:lnTo>
                      <a:pt x="143" y="555"/>
                    </a:lnTo>
                    <a:lnTo>
                      <a:pt x="143" y="555"/>
                    </a:lnTo>
                    <a:lnTo>
                      <a:pt x="145" y="555"/>
                    </a:lnTo>
                    <a:lnTo>
                      <a:pt x="145" y="557"/>
                    </a:lnTo>
                    <a:lnTo>
                      <a:pt x="145" y="557"/>
                    </a:lnTo>
                    <a:lnTo>
                      <a:pt x="145" y="557"/>
                    </a:lnTo>
                    <a:lnTo>
                      <a:pt x="147" y="557"/>
                    </a:lnTo>
                    <a:lnTo>
                      <a:pt x="147" y="555"/>
                    </a:lnTo>
                    <a:lnTo>
                      <a:pt x="147" y="555"/>
                    </a:lnTo>
                    <a:lnTo>
                      <a:pt x="148" y="555"/>
                    </a:lnTo>
                    <a:lnTo>
                      <a:pt x="148" y="555"/>
                    </a:lnTo>
                    <a:lnTo>
                      <a:pt x="148" y="555"/>
                    </a:lnTo>
                    <a:lnTo>
                      <a:pt x="148" y="555"/>
                    </a:lnTo>
                    <a:lnTo>
                      <a:pt x="148" y="555"/>
                    </a:lnTo>
                    <a:lnTo>
                      <a:pt x="150" y="555"/>
                    </a:lnTo>
                    <a:lnTo>
                      <a:pt x="150" y="555"/>
                    </a:lnTo>
                    <a:lnTo>
                      <a:pt x="150" y="555"/>
                    </a:lnTo>
                    <a:lnTo>
                      <a:pt x="150" y="553"/>
                    </a:lnTo>
                    <a:lnTo>
                      <a:pt x="148" y="553"/>
                    </a:lnTo>
                    <a:lnTo>
                      <a:pt x="148" y="553"/>
                    </a:lnTo>
                    <a:lnTo>
                      <a:pt x="148" y="553"/>
                    </a:lnTo>
                    <a:lnTo>
                      <a:pt x="148" y="553"/>
                    </a:lnTo>
                    <a:lnTo>
                      <a:pt x="148" y="553"/>
                    </a:lnTo>
                    <a:lnTo>
                      <a:pt x="148" y="553"/>
                    </a:lnTo>
                    <a:lnTo>
                      <a:pt x="148" y="553"/>
                    </a:lnTo>
                    <a:lnTo>
                      <a:pt x="148" y="553"/>
                    </a:lnTo>
                    <a:lnTo>
                      <a:pt x="148" y="553"/>
                    </a:lnTo>
                    <a:lnTo>
                      <a:pt x="148" y="551"/>
                    </a:lnTo>
                    <a:lnTo>
                      <a:pt x="148" y="551"/>
                    </a:lnTo>
                    <a:lnTo>
                      <a:pt x="150" y="551"/>
                    </a:lnTo>
                    <a:lnTo>
                      <a:pt x="150" y="551"/>
                    </a:lnTo>
                    <a:lnTo>
                      <a:pt x="150" y="550"/>
                    </a:lnTo>
                    <a:lnTo>
                      <a:pt x="150" y="550"/>
                    </a:lnTo>
                    <a:lnTo>
                      <a:pt x="150" y="550"/>
                    </a:lnTo>
                    <a:lnTo>
                      <a:pt x="150" y="548"/>
                    </a:lnTo>
                    <a:lnTo>
                      <a:pt x="150" y="548"/>
                    </a:lnTo>
                    <a:lnTo>
                      <a:pt x="152" y="548"/>
                    </a:lnTo>
                    <a:lnTo>
                      <a:pt x="152" y="548"/>
                    </a:lnTo>
                    <a:lnTo>
                      <a:pt x="152" y="546"/>
                    </a:lnTo>
                    <a:lnTo>
                      <a:pt x="152" y="546"/>
                    </a:lnTo>
                    <a:lnTo>
                      <a:pt x="150" y="546"/>
                    </a:lnTo>
                    <a:lnTo>
                      <a:pt x="150" y="546"/>
                    </a:lnTo>
                    <a:lnTo>
                      <a:pt x="150" y="544"/>
                    </a:lnTo>
                    <a:lnTo>
                      <a:pt x="150" y="544"/>
                    </a:lnTo>
                    <a:lnTo>
                      <a:pt x="150" y="544"/>
                    </a:lnTo>
                    <a:lnTo>
                      <a:pt x="150" y="544"/>
                    </a:lnTo>
                    <a:lnTo>
                      <a:pt x="148" y="542"/>
                    </a:lnTo>
                    <a:lnTo>
                      <a:pt x="148" y="542"/>
                    </a:lnTo>
                    <a:lnTo>
                      <a:pt x="148" y="542"/>
                    </a:lnTo>
                    <a:lnTo>
                      <a:pt x="148" y="542"/>
                    </a:lnTo>
                    <a:lnTo>
                      <a:pt x="148" y="541"/>
                    </a:lnTo>
                    <a:lnTo>
                      <a:pt x="148" y="541"/>
                    </a:lnTo>
                    <a:lnTo>
                      <a:pt x="148" y="541"/>
                    </a:lnTo>
                    <a:lnTo>
                      <a:pt x="147" y="541"/>
                    </a:lnTo>
                    <a:lnTo>
                      <a:pt x="147" y="539"/>
                    </a:lnTo>
                    <a:lnTo>
                      <a:pt x="147" y="539"/>
                    </a:lnTo>
                    <a:lnTo>
                      <a:pt x="145" y="539"/>
                    </a:lnTo>
                    <a:lnTo>
                      <a:pt x="145" y="537"/>
                    </a:lnTo>
                    <a:lnTo>
                      <a:pt x="145" y="537"/>
                    </a:lnTo>
                    <a:lnTo>
                      <a:pt x="145" y="535"/>
                    </a:lnTo>
                    <a:lnTo>
                      <a:pt x="145" y="535"/>
                    </a:lnTo>
                    <a:lnTo>
                      <a:pt x="145" y="535"/>
                    </a:lnTo>
                    <a:lnTo>
                      <a:pt x="145" y="535"/>
                    </a:lnTo>
                    <a:lnTo>
                      <a:pt x="143" y="535"/>
                    </a:lnTo>
                    <a:lnTo>
                      <a:pt x="143" y="533"/>
                    </a:lnTo>
                    <a:lnTo>
                      <a:pt x="143" y="533"/>
                    </a:lnTo>
                    <a:lnTo>
                      <a:pt x="143" y="533"/>
                    </a:lnTo>
                    <a:lnTo>
                      <a:pt x="143" y="533"/>
                    </a:lnTo>
                    <a:lnTo>
                      <a:pt x="141" y="531"/>
                    </a:lnTo>
                    <a:lnTo>
                      <a:pt x="139" y="531"/>
                    </a:lnTo>
                    <a:lnTo>
                      <a:pt x="139" y="531"/>
                    </a:lnTo>
                    <a:lnTo>
                      <a:pt x="139" y="531"/>
                    </a:lnTo>
                    <a:lnTo>
                      <a:pt x="139" y="531"/>
                    </a:lnTo>
                    <a:lnTo>
                      <a:pt x="139" y="531"/>
                    </a:lnTo>
                    <a:lnTo>
                      <a:pt x="139" y="528"/>
                    </a:lnTo>
                    <a:lnTo>
                      <a:pt x="139" y="528"/>
                    </a:lnTo>
                    <a:lnTo>
                      <a:pt x="139" y="526"/>
                    </a:lnTo>
                    <a:lnTo>
                      <a:pt x="139" y="526"/>
                    </a:lnTo>
                    <a:lnTo>
                      <a:pt x="139" y="526"/>
                    </a:lnTo>
                    <a:lnTo>
                      <a:pt x="141" y="526"/>
                    </a:lnTo>
                    <a:lnTo>
                      <a:pt x="141" y="524"/>
                    </a:lnTo>
                    <a:lnTo>
                      <a:pt x="139" y="524"/>
                    </a:lnTo>
                    <a:lnTo>
                      <a:pt x="139" y="524"/>
                    </a:lnTo>
                    <a:lnTo>
                      <a:pt x="139" y="524"/>
                    </a:lnTo>
                    <a:lnTo>
                      <a:pt x="139" y="524"/>
                    </a:lnTo>
                    <a:lnTo>
                      <a:pt x="139" y="524"/>
                    </a:lnTo>
                    <a:lnTo>
                      <a:pt x="139" y="524"/>
                    </a:lnTo>
                    <a:lnTo>
                      <a:pt x="137" y="524"/>
                    </a:lnTo>
                    <a:lnTo>
                      <a:pt x="137" y="522"/>
                    </a:lnTo>
                    <a:lnTo>
                      <a:pt x="137" y="522"/>
                    </a:lnTo>
                    <a:lnTo>
                      <a:pt x="136" y="522"/>
                    </a:lnTo>
                    <a:lnTo>
                      <a:pt x="136" y="522"/>
                    </a:lnTo>
                    <a:lnTo>
                      <a:pt x="136" y="521"/>
                    </a:lnTo>
                    <a:lnTo>
                      <a:pt x="136" y="521"/>
                    </a:lnTo>
                    <a:lnTo>
                      <a:pt x="136" y="521"/>
                    </a:lnTo>
                    <a:lnTo>
                      <a:pt x="134" y="519"/>
                    </a:lnTo>
                    <a:lnTo>
                      <a:pt x="134" y="519"/>
                    </a:lnTo>
                    <a:lnTo>
                      <a:pt x="134" y="519"/>
                    </a:lnTo>
                    <a:lnTo>
                      <a:pt x="134" y="519"/>
                    </a:lnTo>
                    <a:lnTo>
                      <a:pt x="134" y="519"/>
                    </a:lnTo>
                    <a:lnTo>
                      <a:pt x="132" y="517"/>
                    </a:lnTo>
                    <a:lnTo>
                      <a:pt x="132" y="517"/>
                    </a:lnTo>
                    <a:lnTo>
                      <a:pt x="132" y="517"/>
                    </a:lnTo>
                    <a:lnTo>
                      <a:pt x="132" y="517"/>
                    </a:lnTo>
                    <a:lnTo>
                      <a:pt x="132" y="517"/>
                    </a:lnTo>
                    <a:lnTo>
                      <a:pt x="132" y="517"/>
                    </a:lnTo>
                    <a:lnTo>
                      <a:pt x="132" y="515"/>
                    </a:lnTo>
                    <a:lnTo>
                      <a:pt x="132" y="515"/>
                    </a:lnTo>
                    <a:lnTo>
                      <a:pt x="132" y="515"/>
                    </a:lnTo>
                    <a:lnTo>
                      <a:pt x="132" y="513"/>
                    </a:lnTo>
                    <a:lnTo>
                      <a:pt x="132" y="513"/>
                    </a:lnTo>
                    <a:lnTo>
                      <a:pt x="132" y="513"/>
                    </a:lnTo>
                    <a:lnTo>
                      <a:pt x="132" y="513"/>
                    </a:lnTo>
                    <a:lnTo>
                      <a:pt x="132" y="513"/>
                    </a:lnTo>
                    <a:lnTo>
                      <a:pt x="132" y="513"/>
                    </a:lnTo>
                    <a:lnTo>
                      <a:pt x="134" y="512"/>
                    </a:lnTo>
                    <a:lnTo>
                      <a:pt x="134" y="512"/>
                    </a:lnTo>
                    <a:lnTo>
                      <a:pt x="134" y="510"/>
                    </a:lnTo>
                    <a:lnTo>
                      <a:pt x="134" y="510"/>
                    </a:lnTo>
                    <a:lnTo>
                      <a:pt x="134" y="508"/>
                    </a:lnTo>
                    <a:lnTo>
                      <a:pt x="134" y="508"/>
                    </a:lnTo>
                    <a:lnTo>
                      <a:pt x="134" y="508"/>
                    </a:lnTo>
                    <a:lnTo>
                      <a:pt x="134" y="506"/>
                    </a:lnTo>
                    <a:lnTo>
                      <a:pt x="134" y="506"/>
                    </a:lnTo>
                    <a:lnTo>
                      <a:pt x="134" y="506"/>
                    </a:lnTo>
                    <a:lnTo>
                      <a:pt x="134" y="506"/>
                    </a:lnTo>
                    <a:lnTo>
                      <a:pt x="134" y="506"/>
                    </a:lnTo>
                    <a:lnTo>
                      <a:pt x="134" y="504"/>
                    </a:lnTo>
                    <a:lnTo>
                      <a:pt x="134" y="504"/>
                    </a:lnTo>
                    <a:lnTo>
                      <a:pt x="134" y="504"/>
                    </a:lnTo>
                    <a:lnTo>
                      <a:pt x="134" y="503"/>
                    </a:lnTo>
                    <a:lnTo>
                      <a:pt x="134" y="503"/>
                    </a:lnTo>
                    <a:lnTo>
                      <a:pt x="134" y="503"/>
                    </a:lnTo>
                    <a:lnTo>
                      <a:pt x="134" y="503"/>
                    </a:lnTo>
                    <a:lnTo>
                      <a:pt x="132" y="503"/>
                    </a:lnTo>
                    <a:lnTo>
                      <a:pt x="130" y="501"/>
                    </a:lnTo>
                    <a:lnTo>
                      <a:pt x="130" y="501"/>
                    </a:lnTo>
                    <a:lnTo>
                      <a:pt x="130" y="501"/>
                    </a:lnTo>
                    <a:lnTo>
                      <a:pt x="130" y="499"/>
                    </a:lnTo>
                    <a:lnTo>
                      <a:pt x="130" y="499"/>
                    </a:lnTo>
                    <a:lnTo>
                      <a:pt x="130" y="499"/>
                    </a:lnTo>
                    <a:lnTo>
                      <a:pt x="128" y="499"/>
                    </a:lnTo>
                    <a:lnTo>
                      <a:pt x="128" y="499"/>
                    </a:lnTo>
                    <a:lnTo>
                      <a:pt x="128" y="497"/>
                    </a:lnTo>
                    <a:lnTo>
                      <a:pt x="128" y="497"/>
                    </a:lnTo>
                    <a:lnTo>
                      <a:pt x="128" y="497"/>
                    </a:lnTo>
                    <a:lnTo>
                      <a:pt x="128" y="495"/>
                    </a:lnTo>
                    <a:lnTo>
                      <a:pt x="128" y="495"/>
                    </a:lnTo>
                    <a:lnTo>
                      <a:pt x="127" y="495"/>
                    </a:lnTo>
                    <a:lnTo>
                      <a:pt x="127" y="493"/>
                    </a:lnTo>
                    <a:lnTo>
                      <a:pt x="127" y="493"/>
                    </a:lnTo>
                    <a:lnTo>
                      <a:pt x="125" y="492"/>
                    </a:lnTo>
                    <a:lnTo>
                      <a:pt x="125" y="492"/>
                    </a:lnTo>
                    <a:lnTo>
                      <a:pt x="125" y="492"/>
                    </a:lnTo>
                    <a:lnTo>
                      <a:pt x="125" y="492"/>
                    </a:lnTo>
                    <a:lnTo>
                      <a:pt x="125" y="490"/>
                    </a:lnTo>
                    <a:lnTo>
                      <a:pt x="125" y="490"/>
                    </a:lnTo>
                    <a:lnTo>
                      <a:pt x="125" y="490"/>
                    </a:lnTo>
                    <a:lnTo>
                      <a:pt x="125" y="490"/>
                    </a:lnTo>
                    <a:lnTo>
                      <a:pt x="123" y="490"/>
                    </a:lnTo>
                    <a:lnTo>
                      <a:pt x="123" y="488"/>
                    </a:lnTo>
                    <a:lnTo>
                      <a:pt x="123" y="490"/>
                    </a:lnTo>
                    <a:lnTo>
                      <a:pt x="123" y="488"/>
                    </a:lnTo>
                    <a:lnTo>
                      <a:pt x="121" y="488"/>
                    </a:lnTo>
                    <a:lnTo>
                      <a:pt x="121" y="488"/>
                    </a:lnTo>
                    <a:lnTo>
                      <a:pt x="121" y="488"/>
                    </a:lnTo>
                    <a:lnTo>
                      <a:pt x="119" y="488"/>
                    </a:lnTo>
                    <a:lnTo>
                      <a:pt x="119" y="488"/>
                    </a:lnTo>
                    <a:lnTo>
                      <a:pt x="119" y="488"/>
                    </a:lnTo>
                    <a:lnTo>
                      <a:pt x="118" y="488"/>
                    </a:lnTo>
                    <a:lnTo>
                      <a:pt x="118" y="488"/>
                    </a:lnTo>
                    <a:lnTo>
                      <a:pt x="118" y="488"/>
                    </a:lnTo>
                    <a:lnTo>
                      <a:pt x="118" y="488"/>
                    </a:lnTo>
                    <a:lnTo>
                      <a:pt x="116" y="488"/>
                    </a:lnTo>
                    <a:lnTo>
                      <a:pt x="116" y="488"/>
                    </a:lnTo>
                    <a:lnTo>
                      <a:pt x="114" y="488"/>
                    </a:lnTo>
                    <a:lnTo>
                      <a:pt x="114" y="488"/>
                    </a:lnTo>
                    <a:lnTo>
                      <a:pt x="114" y="488"/>
                    </a:lnTo>
                    <a:lnTo>
                      <a:pt x="114" y="488"/>
                    </a:lnTo>
                    <a:lnTo>
                      <a:pt x="114" y="486"/>
                    </a:lnTo>
                    <a:lnTo>
                      <a:pt x="114" y="486"/>
                    </a:lnTo>
                    <a:lnTo>
                      <a:pt x="112" y="486"/>
                    </a:lnTo>
                    <a:lnTo>
                      <a:pt x="112" y="486"/>
                    </a:lnTo>
                    <a:lnTo>
                      <a:pt x="110" y="486"/>
                    </a:lnTo>
                    <a:lnTo>
                      <a:pt x="110" y="486"/>
                    </a:lnTo>
                    <a:lnTo>
                      <a:pt x="110" y="486"/>
                    </a:lnTo>
                    <a:lnTo>
                      <a:pt x="110" y="488"/>
                    </a:lnTo>
                    <a:lnTo>
                      <a:pt x="109" y="488"/>
                    </a:lnTo>
                    <a:lnTo>
                      <a:pt x="109" y="488"/>
                    </a:lnTo>
                    <a:lnTo>
                      <a:pt x="107" y="488"/>
                    </a:lnTo>
                    <a:lnTo>
                      <a:pt x="107" y="490"/>
                    </a:lnTo>
                    <a:lnTo>
                      <a:pt x="107" y="490"/>
                    </a:lnTo>
                    <a:lnTo>
                      <a:pt x="107" y="490"/>
                    </a:lnTo>
                    <a:lnTo>
                      <a:pt x="105" y="490"/>
                    </a:lnTo>
                    <a:lnTo>
                      <a:pt x="103" y="490"/>
                    </a:lnTo>
                    <a:lnTo>
                      <a:pt x="103" y="490"/>
                    </a:lnTo>
                    <a:lnTo>
                      <a:pt x="101" y="490"/>
                    </a:lnTo>
                    <a:lnTo>
                      <a:pt x="101" y="490"/>
                    </a:lnTo>
                    <a:lnTo>
                      <a:pt x="99" y="490"/>
                    </a:lnTo>
                    <a:lnTo>
                      <a:pt x="99" y="490"/>
                    </a:lnTo>
                    <a:lnTo>
                      <a:pt x="98" y="490"/>
                    </a:lnTo>
                    <a:lnTo>
                      <a:pt x="98" y="488"/>
                    </a:lnTo>
                    <a:lnTo>
                      <a:pt x="98" y="488"/>
                    </a:lnTo>
                    <a:lnTo>
                      <a:pt x="98" y="488"/>
                    </a:lnTo>
                    <a:lnTo>
                      <a:pt x="96" y="488"/>
                    </a:lnTo>
                    <a:lnTo>
                      <a:pt x="96" y="488"/>
                    </a:lnTo>
                    <a:lnTo>
                      <a:pt x="94" y="488"/>
                    </a:lnTo>
                    <a:lnTo>
                      <a:pt x="94" y="488"/>
                    </a:lnTo>
                    <a:lnTo>
                      <a:pt x="92" y="488"/>
                    </a:lnTo>
                    <a:lnTo>
                      <a:pt x="92" y="488"/>
                    </a:lnTo>
                    <a:lnTo>
                      <a:pt x="90" y="488"/>
                    </a:lnTo>
                    <a:lnTo>
                      <a:pt x="90" y="486"/>
                    </a:lnTo>
                    <a:lnTo>
                      <a:pt x="89" y="486"/>
                    </a:lnTo>
                    <a:lnTo>
                      <a:pt x="89" y="486"/>
                    </a:lnTo>
                    <a:lnTo>
                      <a:pt x="89" y="486"/>
                    </a:lnTo>
                    <a:lnTo>
                      <a:pt x="89" y="486"/>
                    </a:lnTo>
                    <a:lnTo>
                      <a:pt x="87" y="486"/>
                    </a:lnTo>
                    <a:lnTo>
                      <a:pt x="87" y="488"/>
                    </a:lnTo>
                    <a:lnTo>
                      <a:pt x="87" y="488"/>
                    </a:lnTo>
                    <a:lnTo>
                      <a:pt x="87" y="488"/>
                    </a:lnTo>
                    <a:lnTo>
                      <a:pt x="87" y="488"/>
                    </a:lnTo>
                    <a:lnTo>
                      <a:pt x="85" y="488"/>
                    </a:lnTo>
                    <a:lnTo>
                      <a:pt x="85" y="488"/>
                    </a:lnTo>
                    <a:lnTo>
                      <a:pt x="83" y="488"/>
                    </a:lnTo>
                    <a:lnTo>
                      <a:pt x="83" y="488"/>
                    </a:lnTo>
                    <a:lnTo>
                      <a:pt x="83" y="486"/>
                    </a:lnTo>
                    <a:lnTo>
                      <a:pt x="81" y="486"/>
                    </a:lnTo>
                    <a:lnTo>
                      <a:pt x="81" y="486"/>
                    </a:lnTo>
                    <a:lnTo>
                      <a:pt x="81" y="486"/>
                    </a:lnTo>
                    <a:lnTo>
                      <a:pt x="80" y="486"/>
                    </a:lnTo>
                    <a:lnTo>
                      <a:pt x="80" y="486"/>
                    </a:lnTo>
                    <a:lnTo>
                      <a:pt x="80" y="486"/>
                    </a:lnTo>
                    <a:lnTo>
                      <a:pt x="80" y="484"/>
                    </a:lnTo>
                    <a:lnTo>
                      <a:pt x="80" y="484"/>
                    </a:lnTo>
                    <a:lnTo>
                      <a:pt x="80" y="484"/>
                    </a:lnTo>
                    <a:lnTo>
                      <a:pt x="80" y="484"/>
                    </a:lnTo>
                    <a:lnTo>
                      <a:pt x="78" y="483"/>
                    </a:lnTo>
                    <a:lnTo>
                      <a:pt x="78" y="481"/>
                    </a:lnTo>
                    <a:lnTo>
                      <a:pt x="78" y="481"/>
                    </a:lnTo>
                    <a:lnTo>
                      <a:pt x="78" y="481"/>
                    </a:lnTo>
                    <a:lnTo>
                      <a:pt x="80" y="481"/>
                    </a:lnTo>
                    <a:lnTo>
                      <a:pt x="80" y="481"/>
                    </a:lnTo>
                    <a:lnTo>
                      <a:pt x="78" y="479"/>
                    </a:lnTo>
                    <a:lnTo>
                      <a:pt x="78" y="479"/>
                    </a:lnTo>
                    <a:lnTo>
                      <a:pt x="78" y="479"/>
                    </a:lnTo>
                    <a:lnTo>
                      <a:pt x="80" y="479"/>
                    </a:lnTo>
                    <a:lnTo>
                      <a:pt x="80" y="479"/>
                    </a:lnTo>
                    <a:lnTo>
                      <a:pt x="81" y="479"/>
                    </a:lnTo>
                    <a:lnTo>
                      <a:pt x="85" y="479"/>
                    </a:lnTo>
                    <a:lnTo>
                      <a:pt x="89" y="479"/>
                    </a:lnTo>
                    <a:lnTo>
                      <a:pt x="90" y="479"/>
                    </a:lnTo>
                    <a:lnTo>
                      <a:pt x="92" y="477"/>
                    </a:lnTo>
                    <a:lnTo>
                      <a:pt x="94" y="475"/>
                    </a:lnTo>
                    <a:lnTo>
                      <a:pt x="96" y="474"/>
                    </a:lnTo>
                    <a:lnTo>
                      <a:pt x="96" y="472"/>
                    </a:lnTo>
                    <a:lnTo>
                      <a:pt x="96" y="472"/>
                    </a:lnTo>
                    <a:lnTo>
                      <a:pt x="96" y="472"/>
                    </a:lnTo>
                    <a:lnTo>
                      <a:pt x="96" y="470"/>
                    </a:lnTo>
                    <a:lnTo>
                      <a:pt x="94" y="468"/>
                    </a:lnTo>
                    <a:lnTo>
                      <a:pt x="92" y="466"/>
                    </a:lnTo>
                    <a:lnTo>
                      <a:pt x="89" y="463"/>
                    </a:lnTo>
                    <a:lnTo>
                      <a:pt x="89" y="461"/>
                    </a:lnTo>
                    <a:lnTo>
                      <a:pt x="87" y="461"/>
                    </a:lnTo>
                    <a:lnTo>
                      <a:pt x="87" y="461"/>
                    </a:lnTo>
                    <a:lnTo>
                      <a:pt x="87" y="459"/>
                    </a:lnTo>
                    <a:lnTo>
                      <a:pt x="87" y="459"/>
                    </a:lnTo>
                    <a:lnTo>
                      <a:pt x="87" y="459"/>
                    </a:lnTo>
                    <a:lnTo>
                      <a:pt x="85" y="459"/>
                    </a:lnTo>
                    <a:lnTo>
                      <a:pt x="85" y="459"/>
                    </a:lnTo>
                    <a:lnTo>
                      <a:pt x="83" y="457"/>
                    </a:lnTo>
                    <a:lnTo>
                      <a:pt x="83" y="457"/>
                    </a:lnTo>
                    <a:lnTo>
                      <a:pt x="80" y="455"/>
                    </a:lnTo>
                    <a:lnTo>
                      <a:pt x="80" y="455"/>
                    </a:lnTo>
                    <a:lnTo>
                      <a:pt x="80" y="454"/>
                    </a:lnTo>
                    <a:lnTo>
                      <a:pt x="80" y="450"/>
                    </a:lnTo>
                    <a:lnTo>
                      <a:pt x="80" y="446"/>
                    </a:lnTo>
                    <a:lnTo>
                      <a:pt x="80" y="445"/>
                    </a:lnTo>
                    <a:lnTo>
                      <a:pt x="81" y="443"/>
                    </a:lnTo>
                    <a:lnTo>
                      <a:pt x="81" y="441"/>
                    </a:lnTo>
                    <a:lnTo>
                      <a:pt x="83" y="441"/>
                    </a:lnTo>
                    <a:lnTo>
                      <a:pt x="85" y="439"/>
                    </a:lnTo>
                    <a:lnTo>
                      <a:pt x="85" y="437"/>
                    </a:lnTo>
                    <a:lnTo>
                      <a:pt x="87" y="437"/>
                    </a:lnTo>
                    <a:lnTo>
                      <a:pt x="87" y="437"/>
                    </a:lnTo>
                    <a:lnTo>
                      <a:pt x="87" y="437"/>
                    </a:lnTo>
                    <a:lnTo>
                      <a:pt x="87" y="436"/>
                    </a:lnTo>
                    <a:lnTo>
                      <a:pt x="87" y="436"/>
                    </a:lnTo>
                    <a:lnTo>
                      <a:pt x="87" y="436"/>
                    </a:lnTo>
                    <a:lnTo>
                      <a:pt x="89" y="436"/>
                    </a:lnTo>
                    <a:lnTo>
                      <a:pt x="89" y="436"/>
                    </a:lnTo>
                    <a:lnTo>
                      <a:pt x="89" y="434"/>
                    </a:lnTo>
                    <a:lnTo>
                      <a:pt x="89" y="434"/>
                    </a:lnTo>
                    <a:lnTo>
                      <a:pt x="89" y="432"/>
                    </a:lnTo>
                    <a:lnTo>
                      <a:pt x="90" y="432"/>
                    </a:lnTo>
                    <a:lnTo>
                      <a:pt x="90" y="432"/>
                    </a:lnTo>
                    <a:lnTo>
                      <a:pt x="92" y="432"/>
                    </a:lnTo>
                    <a:lnTo>
                      <a:pt x="92" y="432"/>
                    </a:lnTo>
                    <a:lnTo>
                      <a:pt x="94" y="434"/>
                    </a:lnTo>
                    <a:lnTo>
                      <a:pt x="94" y="434"/>
                    </a:lnTo>
                    <a:lnTo>
                      <a:pt x="96" y="436"/>
                    </a:lnTo>
                    <a:lnTo>
                      <a:pt x="96" y="436"/>
                    </a:lnTo>
                    <a:lnTo>
                      <a:pt x="98" y="437"/>
                    </a:lnTo>
                    <a:lnTo>
                      <a:pt x="99" y="439"/>
                    </a:lnTo>
                    <a:lnTo>
                      <a:pt x="101" y="439"/>
                    </a:lnTo>
                    <a:lnTo>
                      <a:pt x="105" y="439"/>
                    </a:lnTo>
                    <a:lnTo>
                      <a:pt x="107" y="439"/>
                    </a:lnTo>
                    <a:lnTo>
                      <a:pt x="112" y="439"/>
                    </a:lnTo>
                    <a:lnTo>
                      <a:pt x="116" y="439"/>
                    </a:lnTo>
                    <a:lnTo>
                      <a:pt x="118" y="439"/>
                    </a:lnTo>
                    <a:lnTo>
                      <a:pt x="119" y="437"/>
                    </a:lnTo>
                    <a:lnTo>
                      <a:pt x="119" y="437"/>
                    </a:lnTo>
                    <a:lnTo>
                      <a:pt x="119" y="437"/>
                    </a:lnTo>
                    <a:lnTo>
                      <a:pt x="119" y="437"/>
                    </a:lnTo>
                    <a:lnTo>
                      <a:pt x="121" y="437"/>
                    </a:lnTo>
                    <a:lnTo>
                      <a:pt x="121" y="437"/>
                    </a:lnTo>
                    <a:lnTo>
                      <a:pt x="121" y="437"/>
                    </a:lnTo>
                    <a:lnTo>
                      <a:pt x="123" y="437"/>
                    </a:lnTo>
                    <a:lnTo>
                      <a:pt x="123" y="437"/>
                    </a:lnTo>
                    <a:lnTo>
                      <a:pt x="123" y="437"/>
                    </a:lnTo>
                    <a:lnTo>
                      <a:pt x="125" y="437"/>
                    </a:lnTo>
                    <a:lnTo>
                      <a:pt x="125" y="437"/>
                    </a:lnTo>
                    <a:lnTo>
                      <a:pt x="125" y="437"/>
                    </a:lnTo>
                    <a:lnTo>
                      <a:pt x="127" y="437"/>
                    </a:lnTo>
                    <a:lnTo>
                      <a:pt x="127" y="437"/>
                    </a:lnTo>
                    <a:lnTo>
                      <a:pt x="127" y="437"/>
                    </a:lnTo>
                    <a:lnTo>
                      <a:pt x="127" y="437"/>
                    </a:lnTo>
                    <a:lnTo>
                      <a:pt x="127" y="437"/>
                    </a:lnTo>
                    <a:lnTo>
                      <a:pt x="127" y="437"/>
                    </a:lnTo>
                    <a:lnTo>
                      <a:pt x="128" y="437"/>
                    </a:lnTo>
                    <a:lnTo>
                      <a:pt x="128" y="439"/>
                    </a:lnTo>
                    <a:lnTo>
                      <a:pt x="130" y="441"/>
                    </a:lnTo>
                    <a:lnTo>
                      <a:pt x="132" y="441"/>
                    </a:lnTo>
                    <a:lnTo>
                      <a:pt x="132" y="441"/>
                    </a:lnTo>
                    <a:lnTo>
                      <a:pt x="132" y="441"/>
                    </a:lnTo>
                    <a:lnTo>
                      <a:pt x="134" y="441"/>
                    </a:lnTo>
                    <a:lnTo>
                      <a:pt x="134" y="441"/>
                    </a:lnTo>
                    <a:lnTo>
                      <a:pt x="134" y="441"/>
                    </a:lnTo>
                    <a:lnTo>
                      <a:pt x="134" y="441"/>
                    </a:lnTo>
                    <a:lnTo>
                      <a:pt x="136" y="441"/>
                    </a:lnTo>
                    <a:lnTo>
                      <a:pt x="136" y="441"/>
                    </a:lnTo>
                    <a:lnTo>
                      <a:pt x="136" y="441"/>
                    </a:lnTo>
                    <a:lnTo>
                      <a:pt x="137" y="441"/>
                    </a:lnTo>
                    <a:lnTo>
                      <a:pt x="137" y="441"/>
                    </a:lnTo>
                    <a:lnTo>
                      <a:pt x="137" y="441"/>
                    </a:lnTo>
                    <a:lnTo>
                      <a:pt x="139" y="441"/>
                    </a:lnTo>
                    <a:lnTo>
                      <a:pt x="139" y="441"/>
                    </a:lnTo>
                    <a:lnTo>
                      <a:pt x="139" y="441"/>
                    </a:lnTo>
                    <a:lnTo>
                      <a:pt x="139" y="441"/>
                    </a:lnTo>
                    <a:lnTo>
                      <a:pt x="141" y="441"/>
                    </a:lnTo>
                    <a:lnTo>
                      <a:pt x="141" y="441"/>
                    </a:lnTo>
                    <a:lnTo>
                      <a:pt x="141" y="441"/>
                    </a:lnTo>
                    <a:lnTo>
                      <a:pt x="141" y="441"/>
                    </a:lnTo>
                    <a:lnTo>
                      <a:pt x="141" y="441"/>
                    </a:lnTo>
                    <a:lnTo>
                      <a:pt x="143" y="441"/>
                    </a:lnTo>
                    <a:lnTo>
                      <a:pt x="143" y="441"/>
                    </a:lnTo>
                    <a:lnTo>
                      <a:pt x="143" y="441"/>
                    </a:lnTo>
                    <a:lnTo>
                      <a:pt x="143" y="441"/>
                    </a:lnTo>
                    <a:lnTo>
                      <a:pt x="143" y="441"/>
                    </a:lnTo>
                    <a:lnTo>
                      <a:pt x="143" y="441"/>
                    </a:lnTo>
                    <a:lnTo>
                      <a:pt x="143" y="441"/>
                    </a:lnTo>
                    <a:lnTo>
                      <a:pt x="143" y="439"/>
                    </a:lnTo>
                    <a:lnTo>
                      <a:pt x="145" y="439"/>
                    </a:lnTo>
                    <a:lnTo>
                      <a:pt x="145" y="439"/>
                    </a:lnTo>
                    <a:lnTo>
                      <a:pt x="147" y="441"/>
                    </a:lnTo>
                    <a:lnTo>
                      <a:pt x="148" y="441"/>
                    </a:lnTo>
                    <a:lnTo>
                      <a:pt x="148" y="441"/>
                    </a:lnTo>
                    <a:lnTo>
                      <a:pt x="150" y="441"/>
                    </a:lnTo>
                    <a:lnTo>
                      <a:pt x="152" y="441"/>
                    </a:lnTo>
                    <a:lnTo>
                      <a:pt x="154" y="441"/>
                    </a:lnTo>
                    <a:lnTo>
                      <a:pt x="157" y="441"/>
                    </a:lnTo>
                    <a:lnTo>
                      <a:pt x="161" y="443"/>
                    </a:lnTo>
                    <a:lnTo>
                      <a:pt x="165" y="445"/>
                    </a:lnTo>
                    <a:lnTo>
                      <a:pt x="170" y="445"/>
                    </a:lnTo>
                    <a:lnTo>
                      <a:pt x="172" y="446"/>
                    </a:lnTo>
                    <a:lnTo>
                      <a:pt x="175" y="446"/>
                    </a:lnTo>
                    <a:lnTo>
                      <a:pt x="177" y="446"/>
                    </a:lnTo>
                    <a:lnTo>
                      <a:pt x="181" y="446"/>
                    </a:lnTo>
                    <a:lnTo>
                      <a:pt x="183" y="448"/>
                    </a:lnTo>
                    <a:lnTo>
                      <a:pt x="183" y="450"/>
                    </a:lnTo>
                    <a:lnTo>
                      <a:pt x="184" y="452"/>
                    </a:lnTo>
                    <a:lnTo>
                      <a:pt x="188" y="454"/>
                    </a:lnTo>
                    <a:lnTo>
                      <a:pt x="190" y="455"/>
                    </a:lnTo>
                    <a:lnTo>
                      <a:pt x="192" y="457"/>
                    </a:lnTo>
                    <a:lnTo>
                      <a:pt x="192" y="459"/>
                    </a:lnTo>
                    <a:lnTo>
                      <a:pt x="192" y="459"/>
                    </a:lnTo>
                    <a:lnTo>
                      <a:pt x="190" y="461"/>
                    </a:lnTo>
                    <a:lnTo>
                      <a:pt x="188" y="463"/>
                    </a:lnTo>
                    <a:lnTo>
                      <a:pt x="186" y="465"/>
                    </a:lnTo>
                    <a:lnTo>
                      <a:pt x="184" y="466"/>
                    </a:lnTo>
                    <a:lnTo>
                      <a:pt x="184" y="466"/>
                    </a:lnTo>
                    <a:lnTo>
                      <a:pt x="184" y="466"/>
                    </a:lnTo>
                    <a:lnTo>
                      <a:pt x="184" y="466"/>
                    </a:lnTo>
                    <a:lnTo>
                      <a:pt x="183" y="466"/>
                    </a:lnTo>
                    <a:lnTo>
                      <a:pt x="183" y="466"/>
                    </a:lnTo>
                    <a:lnTo>
                      <a:pt x="183" y="466"/>
                    </a:lnTo>
                    <a:lnTo>
                      <a:pt x="181" y="466"/>
                    </a:lnTo>
                    <a:lnTo>
                      <a:pt x="181" y="466"/>
                    </a:lnTo>
                    <a:lnTo>
                      <a:pt x="181" y="466"/>
                    </a:lnTo>
                    <a:lnTo>
                      <a:pt x="179" y="465"/>
                    </a:lnTo>
                    <a:lnTo>
                      <a:pt x="179" y="465"/>
                    </a:lnTo>
                    <a:lnTo>
                      <a:pt x="179" y="465"/>
                    </a:lnTo>
                    <a:lnTo>
                      <a:pt x="179" y="465"/>
                    </a:lnTo>
                    <a:lnTo>
                      <a:pt x="179" y="465"/>
                    </a:lnTo>
                    <a:lnTo>
                      <a:pt x="179" y="465"/>
                    </a:lnTo>
                    <a:lnTo>
                      <a:pt x="177" y="465"/>
                    </a:lnTo>
                    <a:lnTo>
                      <a:pt x="177" y="463"/>
                    </a:lnTo>
                    <a:lnTo>
                      <a:pt x="177" y="463"/>
                    </a:lnTo>
                    <a:lnTo>
                      <a:pt x="175" y="463"/>
                    </a:lnTo>
                    <a:lnTo>
                      <a:pt x="175" y="463"/>
                    </a:lnTo>
                    <a:lnTo>
                      <a:pt x="175" y="463"/>
                    </a:lnTo>
                    <a:lnTo>
                      <a:pt x="174" y="461"/>
                    </a:lnTo>
                    <a:lnTo>
                      <a:pt x="172" y="461"/>
                    </a:lnTo>
                    <a:lnTo>
                      <a:pt x="172" y="463"/>
                    </a:lnTo>
                    <a:lnTo>
                      <a:pt x="170" y="463"/>
                    </a:lnTo>
                    <a:lnTo>
                      <a:pt x="170" y="463"/>
                    </a:lnTo>
                    <a:lnTo>
                      <a:pt x="170" y="463"/>
                    </a:lnTo>
                    <a:lnTo>
                      <a:pt x="170" y="463"/>
                    </a:lnTo>
                    <a:lnTo>
                      <a:pt x="168" y="463"/>
                    </a:lnTo>
                    <a:lnTo>
                      <a:pt x="168" y="463"/>
                    </a:lnTo>
                    <a:lnTo>
                      <a:pt x="166" y="463"/>
                    </a:lnTo>
                    <a:lnTo>
                      <a:pt x="166" y="463"/>
                    </a:lnTo>
                    <a:lnTo>
                      <a:pt x="166" y="466"/>
                    </a:lnTo>
                    <a:lnTo>
                      <a:pt x="168" y="466"/>
                    </a:lnTo>
                    <a:lnTo>
                      <a:pt x="168" y="466"/>
                    </a:lnTo>
                    <a:lnTo>
                      <a:pt x="168" y="466"/>
                    </a:lnTo>
                    <a:lnTo>
                      <a:pt x="172" y="468"/>
                    </a:lnTo>
                    <a:lnTo>
                      <a:pt x="175" y="468"/>
                    </a:lnTo>
                    <a:lnTo>
                      <a:pt x="179" y="470"/>
                    </a:lnTo>
                    <a:lnTo>
                      <a:pt x="181" y="470"/>
                    </a:lnTo>
                    <a:lnTo>
                      <a:pt x="183" y="470"/>
                    </a:lnTo>
                    <a:lnTo>
                      <a:pt x="184" y="472"/>
                    </a:lnTo>
                    <a:lnTo>
                      <a:pt x="186" y="474"/>
                    </a:lnTo>
                    <a:lnTo>
                      <a:pt x="186" y="475"/>
                    </a:lnTo>
                    <a:lnTo>
                      <a:pt x="186" y="475"/>
                    </a:lnTo>
                    <a:lnTo>
                      <a:pt x="186" y="477"/>
                    </a:lnTo>
                    <a:lnTo>
                      <a:pt x="188" y="477"/>
                    </a:lnTo>
                    <a:lnTo>
                      <a:pt x="186" y="481"/>
                    </a:lnTo>
                    <a:lnTo>
                      <a:pt x="188" y="481"/>
                    </a:lnTo>
                    <a:lnTo>
                      <a:pt x="188" y="483"/>
                    </a:lnTo>
                    <a:lnTo>
                      <a:pt x="188" y="483"/>
                    </a:lnTo>
                    <a:lnTo>
                      <a:pt x="192" y="484"/>
                    </a:lnTo>
                    <a:lnTo>
                      <a:pt x="192" y="484"/>
                    </a:lnTo>
                    <a:lnTo>
                      <a:pt x="194" y="486"/>
                    </a:lnTo>
                    <a:lnTo>
                      <a:pt x="194" y="486"/>
                    </a:lnTo>
                    <a:lnTo>
                      <a:pt x="194" y="486"/>
                    </a:lnTo>
                    <a:lnTo>
                      <a:pt x="197" y="486"/>
                    </a:lnTo>
                    <a:lnTo>
                      <a:pt x="199" y="486"/>
                    </a:lnTo>
                    <a:lnTo>
                      <a:pt x="201" y="486"/>
                    </a:lnTo>
                    <a:lnTo>
                      <a:pt x="203" y="486"/>
                    </a:lnTo>
                    <a:lnTo>
                      <a:pt x="204" y="484"/>
                    </a:lnTo>
                    <a:lnTo>
                      <a:pt x="206" y="483"/>
                    </a:lnTo>
                    <a:lnTo>
                      <a:pt x="208" y="481"/>
                    </a:lnTo>
                    <a:lnTo>
                      <a:pt x="208" y="481"/>
                    </a:lnTo>
                    <a:lnTo>
                      <a:pt x="210" y="481"/>
                    </a:lnTo>
                    <a:lnTo>
                      <a:pt x="210" y="481"/>
                    </a:lnTo>
                    <a:lnTo>
                      <a:pt x="212" y="481"/>
                    </a:lnTo>
                    <a:lnTo>
                      <a:pt x="212" y="481"/>
                    </a:lnTo>
                    <a:lnTo>
                      <a:pt x="213" y="481"/>
                    </a:lnTo>
                    <a:lnTo>
                      <a:pt x="213" y="483"/>
                    </a:lnTo>
                    <a:lnTo>
                      <a:pt x="213" y="483"/>
                    </a:lnTo>
                    <a:lnTo>
                      <a:pt x="215" y="483"/>
                    </a:lnTo>
                    <a:lnTo>
                      <a:pt x="215" y="483"/>
                    </a:lnTo>
                    <a:lnTo>
                      <a:pt x="215" y="483"/>
                    </a:lnTo>
                    <a:lnTo>
                      <a:pt x="217" y="483"/>
                    </a:lnTo>
                    <a:lnTo>
                      <a:pt x="217" y="483"/>
                    </a:lnTo>
                    <a:lnTo>
                      <a:pt x="219" y="483"/>
                    </a:lnTo>
                    <a:lnTo>
                      <a:pt x="219" y="484"/>
                    </a:lnTo>
                    <a:lnTo>
                      <a:pt x="221" y="484"/>
                    </a:lnTo>
                    <a:lnTo>
                      <a:pt x="221" y="484"/>
                    </a:lnTo>
                    <a:lnTo>
                      <a:pt x="221" y="483"/>
                    </a:lnTo>
                    <a:lnTo>
                      <a:pt x="221" y="483"/>
                    </a:lnTo>
                    <a:lnTo>
                      <a:pt x="221" y="483"/>
                    </a:lnTo>
                    <a:lnTo>
                      <a:pt x="221" y="481"/>
                    </a:lnTo>
                    <a:lnTo>
                      <a:pt x="222" y="481"/>
                    </a:lnTo>
                    <a:lnTo>
                      <a:pt x="222" y="481"/>
                    </a:lnTo>
                    <a:lnTo>
                      <a:pt x="222" y="481"/>
                    </a:lnTo>
                    <a:lnTo>
                      <a:pt x="222" y="481"/>
                    </a:lnTo>
                    <a:lnTo>
                      <a:pt x="222" y="481"/>
                    </a:lnTo>
                    <a:lnTo>
                      <a:pt x="224" y="481"/>
                    </a:lnTo>
                    <a:lnTo>
                      <a:pt x="224" y="481"/>
                    </a:lnTo>
                    <a:lnTo>
                      <a:pt x="226" y="481"/>
                    </a:lnTo>
                    <a:lnTo>
                      <a:pt x="228" y="483"/>
                    </a:lnTo>
                    <a:lnTo>
                      <a:pt x="228" y="484"/>
                    </a:lnTo>
                    <a:lnTo>
                      <a:pt x="230" y="486"/>
                    </a:lnTo>
                    <a:lnTo>
                      <a:pt x="230" y="486"/>
                    </a:lnTo>
                    <a:lnTo>
                      <a:pt x="230" y="488"/>
                    </a:lnTo>
                    <a:lnTo>
                      <a:pt x="230" y="490"/>
                    </a:lnTo>
                    <a:lnTo>
                      <a:pt x="230" y="493"/>
                    </a:lnTo>
                    <a:lnTo>
                      <a:pt x="232" y="493"/>
                    </a:lnTo>
                    <a:lnTo>
                      <a:pt x="232" y="495"/>
                    </a:lnTo>
                    <a:lnTo>
                      <a:pt x="235" y="497"/>
                    </a:lnTo>
                    <a:lnTo>
                      <a:pt x="237" y="499"/>
                    </a:lnTo>
                    <a:lnTo>
                      <a:pt x="237" y="499"/>
                    </a:lnTo>
                    <a:lnTo>
                      <a:pt x="239" y="501"/>
                    </a:lnTo>
                    <a:lnTo>
                      <a:pt x="239" y="501"/>
                    </a:lnTo>
                    <a:lnTo>
                      <a:pt x="239" y="501"/>
                    </a:lnTo>
                    <a:lnTo>
                      <a:pt x="241" y="501"/>
                    </a:lnTo>
                    <a:lnTo>
                      <a:pt x="241" y="501"/>
                    </a:lnTo>
                    <a:lnTo>
                      <a:pt x="241" y="503"/>
                    </a:lnTo>
                    <a:lnTo>
                      <a:pt x="241" y="503"/>
                    </a:lnTo>
                    <a:lnTo>
                      <a:pt x="241" y="503"/>
                    </a:lnTo>
                    <a:lnTo>
                      <a:pt x="242" y="503"/>
                    </a:lnTo>
                    <a:lnTo>
                      <a:pt x="242" y="503"/>
                    </a:lnTo>
                    <a:lnTo>
                      <a:pt x="242" y="504"/>
                    </a:lnTo>
                    <a:lnTo>
                      <a:pt x="242" y="504"/>
                    </a:lnTo>
                    <a:lnTo>
                      <a:pt x="242" y="506"/>
                    </a:lnTo>
                    <a:lnTo>
                      <a:pt x="244" y="506"/>
                    </a:lnTo>
                    <a:lnTo>
                      <a:pt x="244" y="506"/>
                    </a:lnTo>
                    <a:lnTo>
                      <a:pt x="244" y="506"/>
                    </a:lnTo>
                    <a:lnTo>
                      <a:pt x="244" y="508"/>
                    </a:lnTo>
                    <a:lnTo>
                      <a:pt x="246" y="508"/>
                    </a:lnTo>
                    <a:lnTo>
                      <a:pt x="246" y="508"/>
                    </a:lnTo>
                    <a:lnTo>
                      <a:pt x="246" y="508"/>
                    </a:lnTo>
                    <a:lnTo>
                      <a:pt x="246" y="510"/>
                    </a:lnTo>
                    <a:lnTo>
                      <a:pt x="246" y="510"/>
                    </a:lnTo>
                    <a:lnTo>
                      <a:pt x="246" y="510"/>
                    </a:lnTo>
                    <a:lnTo>
                      <a:pt x="246" y="510"/>
                    </a:lnTo>
                    <a:lnTo>
                      <a:pt x="248" y="510"/>
                    </a:lnTo>
                    <a:lnTo>
                      <a:pt x="248" y="512"/>
                    </a:lnTo>
                    <a:lnTo>
                      <a:pt x="248" y="513"/>
                    </a:lnTo>
                    <a:lnTo>
                      <a:pt x="248" y="515"/>
                    </a:lnTo>
                    <a:lnTo>
                      <a:pt x="246" y="515"/>
                    </a:lnTo>
                    <a:lnTo>
                      <a:pt x="246" y="519"/>
                    </a:lnTo>
                    <a:lnTo>
                      <a:pt x="246" y="521"/>
                    </a:lnTo>
                    <a:lnTo>
                      <a:pt x="246" y="524"/>
                    </a:lnTo>
                    <a:lnTo>
                      <a:pt x="246" y="524"/>
                    </a:lnTo>
                    <a:lnTo>
                      <a:pt x="246" y="524"/>
                    </a:lnTo>
                    <a:lnTo>
                      <a:pt x="246" y="524"/>
                    </a:lnTo>
                    <a:lnTo>
                      <a:pt x="246" y="526"/>
                    </a:lnTo>
                    <a:lnTo>
                      <a:pt x="248" y="526"/>
                    </a:lnTo>
                    <a:lnTo>
                      <a:pt x="248" y="528"/>
                    </a:lnTo>
                    <a:lnTo>
                      <a:pt x="248" y="528"/>
                    </a:lnTo>
                    <a:lnTo>
                      <a:pt x="248" y="528"/>
                    </a:lnTo>
                    <a:lnTo>
                      <a:pt x="250" y="528"/>
                    </a:lnTo>
                    <a:lnTo>
                      <a:pt x="250" y="530"/>
                    </a:lnTo>
                    <a:lnTo>
                      <a:pt x="250" y="530"/>
                    </a:lnTo>
                    <a:lnTo>
                      <a:pt x="250" y="530"/>
                    </a:lnTo>
                    <a:lnTo>
                      <a:pt x="250" y="530"/>
                    </a:lnTo>
                    <a:lnTo>
                      <a:pt x="250" y="531"/>
                    </a:lnTo>
                    <a:lnTo>
                      <a:pt x="250" y="531"/>
                    </a:lnTo>
                    <a:lnTo>
                      <a:pt x="250" y="531"/>
                    </a:lnTo>
                    <a:lnTo>
                      <a:pt x="250" y="531"/>
                    </a:lnTo>
                    <a:lnTo>
                      <a:pt x="250" y="531"/>
                    </a:lnTo>
                    <a:lnTo>
                      <a:pt x="250" y="533"/>
                    </a:lnTo>
                    <a:lnTo>
                      <a:pt x="251" y="533"/>
                    </a:lnTo>
                    <a:lnTo>
                      <a:pt x="251" y="533"/>
                    </a:lnTo>
                    <a:lnTo>
                      <a:pt x="253" y="533"/>
                    </a:lnTo>
                    <a:lnTo>
                      <a:pt x="257" y="531"/>
                    </a:lnTo>
                    <a:lnTo>
                      <a:pt x="260" y="531"/>
                    </a:lnTo>
                    <a:lnTo>
                      <a:pt x="262" y="531"/>
                    </a:lnTo>
                    <a:lnTo>
                      <a:pt x="266" y="530"/>
                    </a:lnTo>
                    <a:lnTo>
                      <a:pt x="266" y="530"/>
                    </a:lnTo>
                    <a:lnTo>
                      <a:pt x="268" y="530"/>
                    </a:lnTo>
                    <a:lnTo>
                      <a:pt x="269" y="530"/>
                    </a:lnTo>
                    <a:lnTo>
                      <a:pt x="269" y="530"/>
                    </a:lnTo>
                    <a:lnTo>
                      <a:pt x="269" y="530"/>
                    </a:lnTo>
                    <a:lnTo>
                      <a:pt x="269" y="530"/>
                    </a:lnTo>
                    <a:lnTo>
                      <a:pt x="269" y="530"/>
                    </a:lnTo>
                    <a:lnTo>
                      <a:pt x="269" y="530"/>
                    </a:lnTo>
                    <a:lnTo>
                      <a:pt x="271" y="530"/>
                    </a:lnTo>
                    <a:lnTo>
                      <a:pt x="271" y="530"/>
                    </a:lnTo>
                    <a:lnTo>
                      <a:pt x="271" y="531"/>
                    </a:lnTo>
                    <a:lnTo>
                      <a:pt x="271" y="531"/>
                    </a:lnTo>
                    <a:lnTo>
                      <a:pt x="273" y="531"/>
                    </a:lnTo>
                    <a:lnTo>
                      <a:pt x="273" y="533"/>
                    </a:lnTo>
                    <a:lnTo>
                      <a:pt x="273" y="533"/>
                    </a:lnTo>
                    <a:lnTo>
                      <a:pt x="273" y="533"/>
                    </a:lnTo>
                    <a:lnTo>
                      <a:pt x="273" y="535"/>
                    </a:lnTo>
                    <a:lnTo>
                      <a:pt x="273" y="535"/>
                    </a:lnTo>
                    <a:lnTo>
                      <a:pt x="273" y="535"/>
                    </a:lnTo>
                    <a:lnTo>
                      <a:pt x="273" y="535"/>
                    </a:lnTo>
                    <a:lnTo>
                      <a:pt x="275" y="535"/>
                    </a:lnTo>
                    <a:lnTo>
                      <a:pt x="275" y="535"/>
                    </a:lnTo>
                    <a:lnTo>
                      <a:pt x="275" y="535"/>
                    </a:lnTo>
                    <a:lnTo>
                      <a:pt x="275" y="535"/>
                    </a:lnTo>
                    <a:lnTo>
                      <a:pt x="275" y="535"/>
                    </a:lnTo>
                    <a:lnTo>
                      <a:pt x="277" y="537"/>
                    </a:lnTo>
                    <a:lnTo>
                      <a:pt x="279" y="535"/>
                    </a:lnTo>
                    <a:lnTo>
                      <a:pt x="279" y="535"/>
                    </a:lnTo>
                    <a:lnTo>
                      <a:pt x="279" y="535"/>
                    </a:lnTo>
                    <a:lnTo>
                      <a:pt x="279" y="535"/>
                    </a:lnTo>
                    <a:lnTo>
                      <a:pt x="279" y="535"/>
                    </a:lnTo>
                    <a:lnTo>
                      <a:pt x="279" y="535"/>
                    </a:lnTo>
                    <a:lnTo>
                      <a:pt x="279" y="535"/>
                    </a:lnTo>
                    <a:lnTo>
                      <a:pt x="279" y="535"/>
                    </a:lnTo>
                    <a:lnTo>
                      <a:pt x="279" y="535"/>
                    </a:lnTo>
                    <a:lnTo>
                      <a:pt x="279" y="533"/>
                    </a:lnTo>
                    <a:lnTo>
                      <a:pt x="280" y="533"/>
                    </a:lnTo>
                    <a:lnTo>
                      <a:pt x="280" y="533"/>
                    </a:lnTo>
                    <a:lnTo>
                      <a:pt x="280" y="533"/>
                    </a:lnTo>
                    <a:lnTo>
                      <a:pt x="280" y="533"/>
                    </a:lnTo>
                    <a:lnTo>
                      <a:pt x="280" y="533"/>
                    </a:lnTo>
                    <a:lnTo>
                      <a:pt x="280" y="533"/>
                    </a:lnTo>
                    <a:lnTo>
                      <a:pt x="280" y="533"/>
                    </a:lnTo>
                    <a:lnTo>
                      <a:pt x="280" y="533"/>
                    </a:lnTo>
                    <a:lnTo>
                      <a:pt x="280" y="531"/>
                    </a:lnTo>
                    <a:lnTo>
                      <a:pt x="280" y="531"/>
                    </a:lnTo>
                    <a:lnTo>
                      <a:pt x="280" y="531"/>
                    </a:lnTo>
                    <a:lnTo>
                      <a:pt x="280" y="531"/>
                    </a:lnTo>
                    <a:lnTo>
                      <a:pt x="280" y="530"/>
                    </a:lnTo>
                    <a:lnTo>
                      <a:pt x="280" y="530"/>
                    </a:lnTo>
                    <a:lnTo>
                      <a:pt x="280" y="530"/>
                    </a:lnTo>
                    <a:lnTo>
                      <a:pt x="279" y="530"/>
                    </a:lnTo>
                    <a:lnTo>
                      <a:pt x="279" y="528"/>
                    </a:lnTo>
                    <a:lnTo>
                      <a:pt x="279" y="528"/>
                    </a:lnTo>
                    <a:lnTo>
                      <a:pt x="279" y="528"/>
                    </a:lnTo>
                    <a:lnTo>
                      <a:pt x="279" y="528"/>
                    </a:lnTo>
                    <a:lnTo>
                      <a:pt x="279" y="528"/>
                    </a:lnTo>
                    <a:lnTo>
                      <a:pt x="279" y="528"/>
                    </a:lnTo>
                    <a:lnTo>
                      <a:pt x="279" y="526"/>
                    </a:lnTo>
                    <a:lnTo>
                      <a:pt x="279" y="524"/>
                    </a:lnTo>
                    <a:lnTo>
                      <a:pt x="279" y="524"/>
                    </a:lnTo>
                    <a:lnTo>
                      <a:pt x="279" y="524"/>
                    </a:lnTo>
                    <a:lnTo>
                      <a:pt x="279" y="524"/>
                    </a:lnTo>
                    <a:lnTo>
                      <a:pt x="279" y="524"/>
                    </a:lnTo>
                    <a:lnTo>
                      <a:pt x="279" y="522"/>
                    </a:lnTo>
                    <a:lnTo>
                      <a:pt x="279" y="522"/>
                    </a:lnTo>
                    <a:lnTo>
                      <a:pt x="279" y="522"/>
                    </a:lnTo>
                    <a:lnTo>
                      <a:pt x="279" y="522"/>
                    </a:lnTo>
                    <a:lnTo>
                      <a:pt x="279" y="522"/>
                    </a:lnTo>
                    <a:lnTo>
                      <a:pt x="279" y="522"/>
                    </a:lnTo>
                    <a:lnTo>
                      <a:pt x="279" y="522"/>
                    </a:lnTo>
                    <a:lnTo>
                      <a:pt x="279" y="522"/>
                    </a:lnTo>
                    <a:lnTo>
                      <a:pt x="279" y="522"/>
                    </a:lnTo>
                    <a:lnTo>
                      <a:pt x="279" y="522"/>
                    </a:lnTo>
                    <a:lnTo>
                      <a:pt x="279" y="521"/>
                    </a:lnTo>
                    <a:lnTo>
                      <a:pt x="279" y="521"/>
                    </a:lnTo>
                    <a:lnTo>
                      <a:pt x="279" y="521"/>
                    </a:lnTo>
                    <a:lnTo>
                      <a:pt x="279" y="521"/>
                    </a:lnTo>
                    <a:lnTo>
                      <a:pt x="277" y="521"/>
                    </a:lnTo>
                    <a:lnTo>
                      <a:pt x="277" y="521"/>
                    </a:lnTo>
                    <a:lnTo>
                      <a:pt x="277" y="521"/>
                    </a:lnTo>
                    <a:lnTo>
                      <a:pt x="277" y="521"/>
                    </a:lnTo>
                    <a:lnTo>
                      <a:pt x="277" y="519"/>
                    </a:lnTo>
                    <a:lnTo>
                      <a:pt x="277" y="519"/>
                    </a:lnTo>
                    <a:lnTo>
                      <a:pt x="277" y="519"/>
                    </a:lnTo>
                    <a:lnTo>
                      <a:pt x="277" y="519"/>
                    </a:lnTo>
                    <a:lnTo>
                      <a:pt x="277" y="519"/>
                    </a:lnTo>
                    <a:lnTo>
                      <a:pt x="277" y="519"/>
                    </a:lnTo>
                    <a:lnTo>
                      <a:pt x="277" y="519"/>
                    </a:lnTo>
                    <a:lnTo>
                      <a:pt x="277" y="519"/>
                    </a:lnTo>
                    <a:lnTo>
                      <a:pt x="277" y="517"/>
                    </a:lnTo>
                    <a:lnTo>
                      <a:pt x="277" y="517"/>
                    </a:lnTo>
                    <a:lnTo>
                      <a:pt x="275" y="517"/>
                    </a:lnTo>
                    <a:lnTo>
                      <a:pt x="275" y="517"/>
                    </a:lnTo>
                    <a:lnTo>
                      <a:pt x="275" y="515"/>
                    </a:lnTo>
                    <a:lnTo>
                      <a:pt x="275" y="512"/>
                    </a:lnTo>
                    <a:lnTo>
                      <a:pt x="275" y="512"/>
                    </a:lnTo>
                    <a:lnTo>
                      <a:pt x="277" y="512"/>
                    </a:lnTo>
                    <a:lnTo>
                      <a:pt x="277" y="512"/>
                    </a:lnTo>
                    <a:lnTo>
                      <a:pt x="277" y="512"/>
                    </a:lnTo>
                    <a:lnTo>
                      <a:pt x="279" y="512"/>
                    </a:lnTo>
                    <a:lnTo>
                      <a:pt x="279" y="512"/>
                    </a:lnTo>
                    <a:lnTo>
                      <a:pt x="279" y="512"/>
                    </a:lnTo>
                    <a:lnTo>
                      <a:pt x="279" y="512"/>
                    </a:lnTo>
                    <a:lnTo>
                      <a:pt x="279" y="512"/>
                    </a:lnTo>
                    <a:lnTo>
                      <a:pt x="279" y="510"/>
                    </a:lnTo>
                    <a:lnTo>
                      <a:pt x="279" y="510"/>
                    </a:lnTo>
                    <a:lnTo>
                      <a:pt x="279" y="508"/>
                    </a:lnTo>
                    <a:lnTo>
                      <a:pt x="279" y="508"/>
                    </a:lnTo>
                    <a:lnTo>
                      <a:pt x="280" y="506"/>
                    </a:lnTo>
                    <a:lnTo>
                      <a:pt x="280" y="506"/>
                    </a:lnTo>
                    <a:lnTo>
                      <a:pt x="280" y="504"/>
                    </a:lnTo>
                    <a:lnTo>
                      <a:pt x="280" y="504"/>
                    </a:lnTo>
                    <a:lnTo>
                      <a:pt x="280" y="504"/>
                    </a:lnTo>
                    <a:lnTo>
                      <a:pt x="280" y="504"/>
                    </a:lnTo>
                    <a:lnTo>
                      <a:pt x="280" y="503"/>
                    </a:lnTo>
                    <a:lnTo>
                      <a:pt x="280" y="503"/>
                    </a:lnTo>
                    <a:lnTo>
                      <a:pt x="280" y="503"/>
                    </a:lnTo>
                    <a:lnTo>
                      <a:pt x="280" y="503"/>
                    </a:lnTo>
                    <a:lnTo>
                      <a:pt x="280" y="503"/>
                    </a:lnTo>
                    <a:lnTo>
                      <a:pt x="282" y="503"/>
                    </a:lnTo>
                    <a:lnTo>
                      <a:pt x="282" y="503"/>
                    </a:lnTo>
                    <a:lnTo>
                      <a:pt x="282" y="501"/>
                    </a:lnTo>
                    <a:lnTo>
                      <a:pt x="282" y="501"/>
                    </a:lnTo>
                    <a:lnTo>
                      <a:pt x="282" y="501"/>
                    </a:lnTo>
                    <a:lnTo>
                      <a:pt x="284" y="501"/>
                    </a:lnTo>
                    <a:lnTo>
                      <a:pt x="284" y="501"/>
                    </a:lnTo>
                    <a:lnTo>
                      <a:pt x="284" y="499"/>
                    </a:lnTo>
                    <a:lnTo>
                      <a:pt x="284" y="499"/>
                    </a:lnTo>
                    <a:lnTo>
                      <a:pt x="284" y="497"/>
                    </a:lnTo>
                    <a:lnTo>
                      <a:pt x="284" y="497"/>
                    </a:lnTo>
                    <a:lnTo>
                      <a:pt x="284" y="495"/>
                    </a:lnTo>
                    <a:lnTo>
                      <a:pt x="284" y="493"/>
                    </a:lnTo>
                    <a:lnTo>
                      <a:pt x="284" y="493"/>
                    </a:lnTo>
                    <a:lnTo>
                      <a:pt x="286" y="493"/>
                    </a:lnTo>
                    <a:lnTo>
                      <a:pt x="284" y="490"/>
                    </a:lnTo>
                    <a:lnTo>
                      <a:pt x="284" y="490"/>
                    </a:lnTo>
                    <a:lnTo>
                      <a:pt x="284" y="490"/>
                    </a:lnTo>
                    <a:lnTo>
                      <a:pt x="284" y="488"/>
                    </a:lnTo>
                    <a:lnTo>
                      <a:pt x="284" y="488"/>
                    </a:lnTo>
                    <a:lnTo>
                      <a:pt x="284" y="488"/>
                    </a:lnTo>
                    <a:lnTo>
                      <a:pt x="284" y="488"/>
                    </a:lnTo>
                    <a:lnTo>
                      <a:pt x="284" y="486"/>
                    </a:lnTo>
                    <a:lnTo>
                      <a:pt x="284" y="486"/>
                    </a:lnTo>
                    <a:lnTo>
                      <a:pt x="284" y="484"/>
                    </a:lnTo>
                    <a:lnTo>
                      <a:pt x="284" y="484"/>
                    </a:lnTo>
                    <a:lnTo>
                      <a:pt x="286" y="484"/>
                    </a:lnTo>
                    <a:lnTo>
                      <a:pt x="286" y="484"/>
                    </a:lnTo>
                    <a:lnTo>
                      <a:pt x="286" y="484"/>
                    </a:lnTo>
                    <a:lnTo>
                      <a:pt x="288" y="484"/>
                    </a:lnTo>
                    <a:lnTo>
                      <a:pt x="289" y="484"/>
                    </a:lnTo>
                    <a:lnTo>
                      <a:pt x="289" y="484"/>
                    </a:lnTo>
                    <a:lnTo>
                      <a:pt x="289" y="484"/>
                    </a:lnTo>
                    <a:lnTo>
                      <a:pt x="291" y="484"/>
                    </a:lnTo>
                    <a:lnTo>
                      <a:pt x="291" y="484"/>
                    </a:lnTo>
                    <a:lnTo>
                      <a:pt x="291" y="484"/>
                    </a:lnTo>
                    <a:lnTo>
                      <a:pt x="293" y="484"/>
                    </a:lnTo>
                    <a:lnTo>
                      <a:pt x="293" y="484"/>
                    </a:lnTo>
                    <a:lnTo>
                      <a:pt x="293" y="484"/>
                    </a:lnTo>
                    <a:lnTo>
                      <a:pt x="293" y="483"/>
                    </a:lnTo>
                    <a:lnTo>
                      <a:pt x="293" y="483"/>
                    </a:lnTo>
                    <a:lnTo>
                      <a:pt x="293" y="481"/>
                    </a:lnTo>
                    <a:lnTo>
                      <a:pt x="293" y="481"/>
                    </a:lnTo>
                    <a:lnTo>
                      <a:pt x="293" y="481"/>
                    </a:lnTo>
                    <a:lnTo>
                      <a:pt x="293" y="479"/>
                    </a:lnTo>
                    <a:lnTo>
                      <a:pt x="293" y="479"/>
                    </a:lnTo>
                    <a:lnTo>
                      <a:pt x="295" y="479"/>
                    </a:lnTo>
                    <a:lnTo>
                      <a:pt x="295" y="479"/>
                    </a:lnTo>
                    <a:lnTo>
                      <a:pt x="295" y="477"/>
                    </a:lnTo>
                    <a:lnTo>
                      <a:pt x="297" y="477"/>
                    </a:lnTo>
                    <a:lnTo>
                      <a:pt x="297" y="477"/>
                    </a:lnTo>
                    <a:lnTo>
                      <a:pt x="297" y="477"/>
                    </a:lnTo>
                    <a:lnTo>
                      <a:pt x="297" y="477"/>
                    </a:lnTo>
                    <a:lnTo>
                      <a:pt x="297" y="477"/>
                    </a:lnTo>
                    <a:lnTo>
                      <a:pt x="297" y="477"/>
                    </a:lnTo>
                    <a:lnTo>
                      <a:pt x="297" y="477"/>
                    </a:lnTo>
                    <a:lnTo>
                      <a:pt x="298" y="477"/>
                    </a:lnTo>
                    <a:lnTo>
                      <a:pt x="298" y="477"/>
                    </a:lnTo>
                    <a:lnTo>
                      <a:pt x="298" y="475"/>
                    </a:lnTo>
                    <a:lnTo>
                      <a:pt x="300" y="475"/>
                    </a:lnTo>
                    <a:lnTo>
                      <a:pt x="300" y="475"/>
                    </a:lnTo>
                    <a:lnTo>
                      <a:pt x="300" y="475"/>
                    </a:lnTo>
                    <a:lnTo>
                      <a:pt x="302" y="475"/>
                    </a:lnTo>
                    <a:lnTo>
                      <a:pt x="302" y="474"/>
                    </a:lnTo>
                    <a:lnTo>
                      <a:pt x="302" y="474"/>
                    </a:lnTo>
                    <a:lnTo>
                      <a:pt x="304" y="474"/>
                    </a:lnTo>
                    <a:lnTo>
                      <a:pt x="304" y="474"/>
                    </a:lnTo>
                    <a:lnTo>
                      <a:pt x="304" y="474"/>
                    </a:lnTo>
                    <a:lnTo>
                      <a:pt x="304" y="474"/>
                    </a:lnTo>
                    <a:lnTo>
                      <a:pt x="304" y="474"/>
                    </a:lnTo>
                    <a:lnTo>
                      <a:pt x="306" y="474"/>
                    </a:lnTo>
                    <a:lnTo>
                      <a:pt x="306" y="474"/>
                    </a:lnTo>
                    <a:lnTo>
                      <a:pt x="306" y="474"/>
                    </a:lnTo>
                    <a:lnTo>
                      <a:pt x="306" y="472"/>
                    </a:lnTo>
                    <a:lnTo>
                      <a:pt x="307" y="472"/>
                    </a:lnTo>
                    <a:lnTo>
                      <a:pt x="307" y="472"/>
                    </a:lnTo>
                    <a:lnTo>
                      <a:pt x="307" y="470"/>
                    </a:lnTo>
                    <a:lnTo>
                      <a:pt x="307" y="470"/>
                    </a:lnTo>
                    <a:lnTo>
                      <a:pt x="307" y="468"/>
                    </a:lnTo>
                    <a:lnTo>
                      <a:pt x="309" y="468"/>
                    </a:lnTo>
                    <a:lnTo>
                      <a:pt x="309" y="468"/>
                    </a:lnTo>
                    <a:lnTo>
                      <a:pt x="309" y="468"/>
                    </a:lnTo>
                    <a:lnTo>
                      <a:pt x="311" y="468"/>
                    </a:lnTo>
                    <a:lnTo>
                      <a:pt x="311" y="468"/>
                    </a:lnTo>
                    <a:lnTo>
                      <a:pt x="311" y="468"/>
                    </a:lnTo>
                    <a:lnTo>
                      <a:pt x="313" y="468"/>
                    </a:lnTo>
                    <a:lnTo>
                      <a:pt x="313" y="468"/>
                    </a:lnTo>
                    <a:lnTo>
                      <a:pt x="313" y="468"/>
                    </a:lnTo>
                    <a:lnTo>
                      <a:pt x="313" y="468"/>
                    </a:lnTo>
                    <a:lnTo>
                      <a:pt x="315" y="468"/>
                    </a:lnTo>
                    <a:lnTo>
                      <a:pt x="315" y="468"/>
                    </a:lnTo>
                    <a:lnTo>
                      <a:pt x="317" y="468"/>
                    </a:lnTo>
                    <a:lnTo>
                      <a:pt x="317" y="466"/>
                    </a:lnTo>
                    <a:lnTo>
                      <a:pt x="317" y="466"/>
                    </a:lnTo>
                    <a:lnTo>
                      <a:pt x="318" y="466"/>
                    </a:lnTo>
                    <a:lnTo>
                      <a:pt x="320" y="466"/>
                    </a:lnTo>
                    <a:lnTo>
                      <a:pt x="320" y="466"/>
                    </a:lnTo>
                    <a:lnTo>
                      <a:pt x="320" y="465"/>
                    </a:lnTo>
                    <a:lnTo>
                      <a:pt x="320" y="465"/>
                    </a:lnTo>
                    <a:lnTo>
                      <a:pt x="320" y="463"/>
                    </a:lnTo>
                    <a:lnTo>
                      <a:pt x="320" y="463"/>
                    </a:lnTo>
                    <a:lnTo>
                      <a:pt x="320" y="461"/>
                    </a:lnTo>
                    <a:lnTo>
                      <a:pt x="320" y="461"/>
                    </a:lnTo>
                    <a:lnTo>
                      <a:pt x="322" y="461"/>
                    </a:lnTo>
                    <a:lnTo>
                      <a:pt x="322" y="461"/>
                    </a:lnTo>
                    <a:lnTo>
                      <a:pt x="322" y="459"/>
                    </a:lnTo>
                    <a:lnTo>
                      <a:pt x="322" y="459"/>
                    </a:lnTo>
                    <a:lnTo>
                      <a:pt x="322" y="459"/>
                    </a:lnTo>
                    <a:lnTo>
                      <a:pt x="322" y="459"/>
                    </a:lnTo>
                    <a:lnTo>
                      <a:pt x="322" y="459"/>
                    </a:lnTo>
                    <a:lnTo>
                      <a:pt x="322" y="459"/>
                    </a:lnTo>
                    <a:lnTo>
                      <a:pt x="322" y="457"/>
                    </a:lnTo>
                    <a:lnTo>
                      <a:pt x="322" y="457"/>
                    </a:lnTo>
                    <a:lnTo>
                      <a:pt x="322" y="454"/>
                    </a:lnTo>
                    <a:lnTo>
                      <a:pt x="322" y="454"/>
                    </a:lnTo>
                    <a:lnTo>
                      <a:pt x="322" y="454"/>
                    </a:lnTo>
                    <a:lnTo>
                      <a:pt x="322" y="454"/>
                    </a:lnTo>
                    <a:lnTo>
                      <a:pt x="324" y="452"/>
                    </a:lnTo>
                    <a:lnTo>
                      <a:pt x="324" y="452"/>
                    </a:lnTo>
                    <a:lnTo>
                      <a:pt x="324" y="452"/>
                    </a:lnTo>
                    <a:lnTo>
                      <a:pt x="322" y="452"/>
                    </a:lnTo>
                    <a:lnTo>
                      <a:pt x="322" y="452"/>
                    </a:lnTo>
                    <a:lnTo>
                      <a:pt x="322" y="452"/>
                    </a:lnTo>
                    <a:lnTo>
                      <a:pt x="322" y="450"/>
                    </a:lnTo>
                    <a:lnTo>
                      <a:pt x="322" y="450"/>
                    </a:lnTo>
                    <a:lnTo>
                      <a:pt x="322" y="450"/>
                    </a:lnTo>
                    <a:lnTo>
                      <a:pt x="322" y="450"/>
                    </a:lnTo>
                    <a:lnTo>
                      <a:pt x="322" y="450"/>
                    </a:lnTo>
                    <a:lnTo>
                      <a:pt x="322" y="448"/>
                    </a:lnTo>
                    <a:lnTo>
                      <a:pt x="322" y="448"/>
                    </a:lnTo>
                    <a:lnTo>
                      <a:pt x="322" y="448"/>
                    </a:lnTo>
                    <a:lnTo>
                      <a:pt x="324" y="448"/>
                    </a:lnTo>
                    <a:lnTo>
                      <a:pt x="324" y="448"/>
                    </a:lnTo>
                    <a:lnTo>
                      <a:pt x="324" y="448"/>
                    </a:lnTo>
                    <a:lnTo>
                      <a:pt x="327" y="448"/>
                    </a:lnTo>
                    <a:lnTo>
                      <a:pt x="329" y="448"/>
                    </a:lnTo>
                    <a:lnTo>
                      <a:pt x="333" y="448"/>
                    </a:lnTo>
                    <a:lnTo>
                      <a:pt x="333" y="448"/>
                    </a:lnTo>
                    <a:lnTo>
                      <a:pt x="336" y="448"/>
                    </a:lnTo>
                    <a:lnTo>
                      <a:pt x="338" y="448"/>
                    </a:lnTo>
                    <a:lnTo>
                      <a:pt x="340" y="448"/>
                    </a:lnTo>
                    <a:lnTo>
                      <a:pt x="340" y="448"/>
                    </a:lnTo>
                    <a:lnTo>
                      <a:pt x="340" y="448"/>
                    </a:lnTo>
                    <a:lnTo>
                      <a:pt x="342" y="448"/>
                    </a:lnTo>
                    <a:lnTo>
                      <a:pt x="342" y="448"/>
                    </a:lnTo>
                    <a:lnTo>
                      <a:pt x="344" y="446"/>
                    </a:lnTo>
                    <a:lnTo>
                      <a:pt x="344" y="445"/>
                    </a:lnTo>
                    <a:lnTo>
                      <a:pt x="344" y="443"/>
                    </a:lnTo>
                    <a:lnTo>
                      <a:pt x="344" y="443"/>
                    </a:lnTo>
                    <a:lnTo>
                      <a:pt x="344" y="443"/>
                    </a:lnTo>
                    <a:lnTo>
                      <a:pt x="344" y="443"/>
                    </a:lnTo>
                    <a:lnTo>
                      <a:pt x="345" y="441"/>
                    </a:lnTo>
                    <a:lnTo>
                      <a:pt x="345" y="441"/>
                    </a:lnTo>
                    <a:lnTo>
                      <a:pt x="345" y="439"/>
                    </a:lnTo>
                    <a:lnTo>
                      <a:pt x="345" y="439"/>
                    </a:lnTo>
                    <a:lnTo>
                      <a:pt x="347" y="439"/>
                    </a:lnTo>
                    <a:lnTo>
                      <a:pt x="347" y="439"/>
                    </a:lnTo>
                    <a:lnTo>
                      <a:pt x="347" y="439"/>
                    </a:lnTo>
                    <a:lnTo>
                      <a:pt x="347" y="439"/>
                    </a:lnTo>
                    <a:lnTo>
                      <a:pt x="347" y="437"/>
                    </a:lnTo>
                    <a:lnTo>
                      <a:pt x="347" y="437"/>
                    </a:lnTo>
                    <a:lnTo>
                      <a:pt x="347" y="437"/>
                    </a:lnTo>
                    <a:lnTo>
                      <a:pt x="347" y="436"/>
                    </a:lnTo>
                    <a:lnTo>
                      <a:pt x="347" y="436"/>
                    </a:lnTo>
                    <a:lnTo>
                      <a:pt x="347" y="436"/>
                    </a:lnTo>
                    <a:lnTo>
                      <a:pt x="347" y="436"/>
                    </a:lnTo>
                    <a:lnTo>
                      <a:pt x="347" y="436"/>
                    </a:lnTo>
                    <a:lnTo>
                      <a:pt x="347" y="436"/>
                    </a:lnTo>
                    <a:lnTo>
                      <a:pt x="347" y="434"/>
                    </a:lnTo>
                    <a:lnTo>
                      <a:pt x="347" y="434"/>
                    </a:lnTo>
                    <a:lnTo>
                      <a:pt x="347" y="432"/>
                    </a:lnTo>
                    <a:lnTo>
                      <a:pt x="347" y="432"/>
                    </a:lnTo>
                    <a:lnTo>
                      <a:pt x="347" y="430"/>
                    </a:lnTo>
                    <a:lnTo>
                      <a:pt x="347" y="430"/>
                    </a:lnTo>
                    <a:lnTo>
                      <a:pt x="349" y="430"/>
                    </a:lnTo>
                    <a:lnTo>
                      <a:pt x="349" y="430"/>
                    </a:lnTo>
                    <a:lnTo>
                      <a:pt x="349" y="430"/>
                    </a:lnTo>
                    <a:lnTo>
                      <a:pt x="349" y="430"/>
                    </a:lnTo>
                    <a:lnTo>
                      <a:pt x="351" y="430"/>
                    </a:lnTo>
                    <a:lnTo>
                      <a:pt x="353" y="430"/>
                    </a:lnTo>
                    <a:lnTo>
                      <a:pt x="354" y="430"/>
                    </a:lnTo>
                    <a:lnTo>
                      <a:pt x="354" y="430"/>
                    </a:lnTo>
                    <a:lnTo>
                      <a:pt x="354" y="430"/>
                    </a:lnTo>
                    <a:lnTo>
                      <a:pt x="354" y="430"/>
                    </a:lnTo>
                    <a:lnTo>
                      <a:pt x="356" y="428"/>
                    </a:lnTo>
                    <a:lnTo>
                      <a:pt x="356" y="428"/>
                    </a:lnTo>
                    <a:lnTo>
                      <a:pt x="356" y="428"/>
                    </a:lnTo>
                    <a:lnTo>
                      <a:pt x="358" y="428"/>
                    </a:lnTo>
                    <a:lnTo>
                      <a:pt x="358" y="428"/>
                    </a:lnTo>
                    <a:lnTo>
                      <a:pt x="360" y="428"/>
                    </a:lnTo>
                    <a:lnTo>
                      <a:pt x="360" y="428"/>
                    </a:lnTo>
                    <a:lnTo>
                      <a:pt x="364" y="428"/>
                    </a:lnTo>
                    <a:lnTo>
                      <a:pt x="365" y="428"/>
                    </a:lnTo>
                    <a:lnTo>
                      <a:pt x="365" y="428"/>
                    </a:lnTo>
                    <a:lnTo>
                      <a:pt x="365" y="428"/>
                    </a:lnTo>
                    <a:lnTo>
                      <a:pt x="367" y="428"/>
                    </a:lnTo>
                    <a:lnTo>
                      <a:pt x="369" y="428"/>
                    </a:lnTo>
                    <a:lnTo>
                      <a:pt x="369" y="428"/>
                    </a:lnTo>
                    <a:lnTo>
                      <a:pt x="371" y="427"/>
                    </a:lnTo>
                    <a:lnTo>
                      <a:pt x="371" y="427"/>
                    </a:lnTo>
                    <a:lnTo>
                      <a:pt x="371" y="427"/>
                    </a:lnTo>
                    <a:lnTo>
                      <a:pt x="371" y="427"/>
                    </a:lnTo>
                    <a:lnTo>
                      <a:pt x="371" y="427"/>
                    </a:lnTo>
                    <a:lnTo>
                      <a:pt x="373" y="427"/>
                    </a:lnTo>
                    <a:lnTo>
                      <a:pt x="373" y="425"/>
                    </a:lnTo>
                    <a:lnTo>
                      <a:pt x="373" y="425"/>
                    </a:lnTo>
                    <a:lnTo>
                      <a:pt x="373" y="425"/>
                    </a:lnTo>
                    <a:lnTo>
                      <a:pt x="373" y="423"/>
                    </a:lnTo>
                    <a:lnTo>
                      <a:pt x="373" y="423"/>
                    </a:lnTo>
                    <a:lnTo>
                      <a:pt x="373" y="421"/>
                    </a:lnTo>
                    <a:lnTo>
                      <a:pt x="374" y="419"/>
                    </a:lnTo>
                    <a:lnTo>
                      <a:pt x="376" y="419"/>
                    </a:lnTo>
                    <a:lnTo>
                      <a:pt x="376" y="418"/>
                    </a:lnTo>
                    <a:lnTo>
                      <a:pt x="376" y="418"/>
                    </a:lnTo>
                    <a:lnTo>
                      <a:pt x="378" y="418"/>
                    </a:lnTo>
                    <a:lnTo>
                      <a:pt x="378" y="418"/>
                    </a:lnTo>
                    <a:lnTo>
                      <a:pt x="378" y="418"/>
                    </a:lnTo>
                    <a:lnTo>
                      <a:pt x="378" y="418"/>
                    </a:lnTo>
                    <a:lnTo>
                      <a:pt x="378" y="418"/>
                    </a:lnTo>
                    <a:lnTo>
                      <a:pt x="380" y="419"/>
                    </a:lnTo>
                    <a:lnTo>
                      <a:pt x="380" y="419"/>
                    </a:lnTo>
                    <a:lnTo>
                      <a:pt x="382" y="419"/>
                    </a:lnTo>
                    <a:lnTo>
                      <a:pt x="382" y="419"/>
                    </a:lnTo>
                    <a:lnTo>
                      <a:pt x="382" y="421"/>
                    </a:lnTo>
                    <a:lnTo>
                      <a:pt x="382" y="421"/>
                    </a:lnTo>
                    <a:lnTo>
                      <a:pt x="383" y="421"/>
                    </a:lnTo>
                    <a:lnTo>
                      <a:pt x="383" y="421"/>
                    </a:lnTo>
                    <a:lnTo>
                      <a:pt x="383" y="421"/>
                    </a:lnTo>
                    <a:lnTo>
                      <a:pt x="385" y="421"/>
                    </a:lnTo>
                    <a:lnTo>
                      <a:pt x="385" y="421"/>
                    </a:lnTo>
                    <a:lnTo>
                      <a:pt x="385" y="421"/>
                    </a:lnTo>
                    <a:lnTo>
                      <a:pt x="385" y="421"/>
                    </a:lnTo>
                    <a:lnTo>
                      <a:pt x="385" y="421"/>
                    </a:lnTo>
                    <a:lnTo>
                      <a:pt x="387" y="423"/>
                    </a:lnTo>
                    <a:lnTo>
                      <a:pt x="387" y="423"/>
                    </a:lnTo>
                    <a:lnTo>
                      <a:pt x="387" y="421"/>
                    </a:lnTo>
                    <a:lnTo>
                      <a:pt x="387" y="421"/>
                    </a:lnTo>
                    <a:lnTo>
                      <a:pt x="387" y="421"/>
                    </a:lnTo>
                    <a:lnTo>
                      <a:pt x="389" y="421"/>
                    </a:lnTo>
                    <a:lnTo>
                      <a:pt x="389" y="421"/>
                    </a:lnTo>
                    <a:lnTo>
                      <a:pt x="389" y="421"/>
                    </a:lnTo>
                    <a:lnTo>
                      <a:pt x="389" y="421"/>
                    </a:lnTo>
                    <a:lnTo>
                      <a:pt x="389" y="421"/>
                    </a:lnTo>
                    <a:lnTo>
                      <a:pt x="389" y="421"/>
                    </a:lnTo>
                    <a:lnTo>
                      <a:pt x="391" y="419"/>
                    </a:lnTo>
                    <a:lnTo>
                      <a:pt x="391" y="419"/>
                    </a:lnTo>
                    <a:lnTo>
                      <a:pt x="391" y="418"/>
                    </a:lnTo>
                    <a:lnTo>
                      <a:pt x="391" y="416"/>
                    </a:lnTo>
                    <a:lnTo>
                      <a:pt x="391" y="416"/>
                    </a:lnTo>
                    <a:lnTo>
                      <a:pt x="391" y="416"/>
                    </a:lnTo>
                    <a:lnTo>
                      <a:pt x="391" y="414"/>
                    </a:lnTo>
                    <a:lnTo>
                      <a:pt x="391" y="414"/>
                    </a:lnTo>
                    <a:lnTo>
                      <a:pt x="391" y="414"/>
                    </a:lnTo>
                    <a:lnTo>
                      <a:pt x="391" y="414"/>
                    </a:lnTo>
                    <a:lnTo>
                      <a:pt x="392" y="412"/>
                    </a:lnTo>
                    <a:lnTo>
                      <a:pt x="392" y="412"/>
                    </a:lnTo>
                    <a:lnTo>
                      <a:pt x="392" y="412"/>
                    </a:lnTo>
                    <a:lnTo>
                      <a:pt x="392" y="412"/>
                    </a:lnTo>
                    <a:lnTo>
                      <a:pt x="392" y="412"/>
                    </a:lnTo>
                    <a:lnTo>
                      <a:pt x="392" y="410"/>
                    </a:lnTo>
                    <a:lnTo>
                      <a:pt x="392" y="410"/>
                    </a:lnTo>
                    <a:lnTo>
                      <a:pt x="394" y="410"/>
                    </a:lnTo>
                    <a:lnTo>
                      <a:pt x="394" y="408"/>
                    </a:lnTo>
                    <a:lnTo>
                      <a:pt x="394" y="408"/>
                    </a:lnTo>
                    <a:lnTo>
                      <a:pt x="394" y="408"/>
                    </a:lnTo>
                    <a:lnTo>
                      <a:pt x="394" y="407"/>
                    </a:lnTo>
                    <a:lnTo>
                      <a:pt x="394" y="405"/>
                    </a:lnTo>
                    <a:lnTo>
                      <a:pt x="394" y="405"/>
                    </a:lnTo>
                    <a:lnTo>
                      <a:pt x="394" y="403"/>
                    </a:lnTo>
                    <a:lnTo>
                      <a:pt x="394" y="403"/>
                    </a:lnTo>
                    <a:lnTo>
                      <a:pt x="394" y="403"/>
                    </a:lnTo>
                    <a:lnTo>
                      <a:pt x="394" y="401"/>
                    </a:lnTo>
                    <a:lnTo>
                      <a:pt x="394" y="401"/>
                    </a:lnTo>
                    <a:lnTo>
                      <a:pt x="394" y="401"/>
                    </a:lnTo>
                    <a:lnTo>
                      <a:pt x="394" y="401"/>
                    </a:lnTo>
                    <a:lnTo>
                      <a:pt x="394" y="401"/>
                    </a:lnTo>
                    <a:lnTo>
                      <a:pt x="396" y="399"/>
                    </a:lnTo>
                    <a:lnTo>
                      <a:pt x="396" y="399"/>
                    </a:lnTo>
                    <a:lnTo>
                      <a:pt x="396" y="398"/>
                    </a:lnTo>
                    <a:lnTo>
                      <a:pt x="396" y="398"/>
                    </a:lnTo>
                    <a:lnTo>
                      <a:pt x="396" y="398"/>
                    </a:lnTo>
                    <a:lnTo>
                      <a:pt x="396" y="398"/>
                    </a:lnTo>
                    <a:lnTo>
                      <a:pt x="396" y="398"/>
                    </a:lnTo>
                    <a:lnTo>
                      <a:pt x="396" y="398"/>
                    </a:lnTo>
                    <a:lnTo>
                      <a:pt x="396" y="398"/>
                    </a:lnTo>
                    <a:lnTo>
                      <a:pt x="396" y="396"/>
                    </a:lnTo>
                    <a:lnTo>
                      <a:pt x="396" y="396"/>
                    </a:lnTo>
                    <a:lnTo>
                      <a:pt x="398" y="396"/>
                    </a:lnTo>
                    <a:lnTo>
                      <a:pt x="398" y="394"/>
                    </a:lnTo>
                    <a:lnTo>
                      <a:pt x="398" y="394"/>
                    </a:lnTo>
                    <a:lnTo>
                      <a:pt x="398" y="394"/>
                    </a:lnTo>
                    <a:lnTo>
                      <a:pt x="400" y="394"/>
                    </a:lnTo>
                    <a:lnTo>
                      <a:pt x="400" y="394"/>
                    </a:lnTo>
                    <a:lnTo>
                      <a:pt x="400" y="394"/>
                    </a:lnTo>
                    <a:lnTo>
                      <a:pt x="400" y="394"/>
                    </a:lnTo>
                    <a:lnTo>
                      <a:pt x="400" y="394"/>
                    </a:lnTo>
                    <a:lnTo>
                      <a:pt x="402" y="394"/>
                    </a:lnTo>
                    <a:lnTo>
                      <a:pt x="402" y="392"/>
                    </a:lnTo>
                    <a:lnTo>
                      <a:pt x="402" y="392"/>
                    </a:lnTo>
                    <a:lnTo>
                      <a:pt x="402" y="390"/>
                    </a:lnTo>
                    <a:lnTo>
                      <a:pt x="402" y="390"/>
                    </a:lnTo>
                    <a:lnTo>
                      <a:pt x="402" y="390"/>
                    </a:lnTo>
                    <a:lnTo>
                      <a:pt x="402" y="390"/>
                    </a:lnTo>
                    <a:lnTo>
                      <a:pt x="402" y="390"/>
                    </a:lnTo>
                    <a:lnTo>
                      <a:pt x="402" y="389"/>
                    </a:lnTo>
                    <a:lnTo>
                      <a:pt x="402" y="389"/>
                    </a:lnTo>
                    <a:lnTo>
                      <a:pt x="402" y="389"/>
                    </a:lnTo>
                    <a:lnTo>
                      <a:pt x="402" y="389"/>
                    </a:lnTo>
                    <a:lnTo>
                      <a:pt x="402" y="389"/>
                    </a:lnTo>
                    <a:lnTo>
                      <a:pt x="402" y="387"/>
                    </a:lnTo>
                    <a:lnTo>
                      <a:pt x="402" y="387"/>
                    </a:lnTo>
                    <a:lnTo>
                      <a:pt x="402" y="387"/>
                    </a:lnTo>
                    <a:lnTo>
                      <a:pt x="403" y="387"/>
                    </a:lnTo>
                    <a:lnTo>
                      <a:pt x="403" y="387"/>
                    </a:lnTo>
                    <a:lnTo>
                      <a:pt x="403" y="387"/>
                    </a:lnTo>
                    <a:lnTo>
                      <a:pt x="403" y="385"/>
                    </a:lnTo>
                    <a:lnTo>
                      <a:pt x="405" y="385"/>
                    </a:lnTo>
                    <a:lnTo>
                      <a:pt x="405" y="385"/>
                    </a:lnTo>
                    <a:lnTo>
                      <a:pt x="405" y="385"/>
                    </a:lnTo>
                    <a:lnTo>
                      <a:pt x="405" y="383"/>
                    </a:lnTo>
                    <a:lnTo>
                      <a:pt x="405" y="383"/>
                    </a:lnTo>
                    <a:lnTo>
                      <a:pt x="405" y="383"/>
                    </a:lnTo>
                    <a:lnTo>
                      <a:pt x="405" y="383"/>
                    </a:lnTo>
                    <a:lnTo>
                      <a:pt x="405" y="383"/>
                    </a:lnTo>
                    <a:lnTo>
                      <a:pt x="407" y="381"/>
                    </a:lnTo>
                    <a:lnTo>
                      <a:pt x="407" y="381"/>
                    </a:lnTo>
                    <a:lnTo>
                      <a:pt x="407" y="381"/>
                    </a:lnTo>
                    <a:lnTo>
                      <a:pt x="407" y="381"/>
                    </a:lnTo>
                    <a:lnTo>
                      <a:pt x="409" y="381"/>
                    </a:lnTo>
                    <a:lnTo>
                      <a:pt x="409" y="381"/>
                    </a:lnTo>
                    <a:lnTo>
                      <a:pt x="411" y="381"/>
                    </a:lnTo>
                    <a:lnTo>
                      <a:pt x="411" y="381"/>
                    </a:lnTo>
                    <a:lnTo>
                      <a:pt x="412" y="380"/>
                    </a:lnTo>
                    <a:lnTo>
                      <a:pt x="412" y="380"/>
                    </a:lnTo>
                    <a:lnTo>
                      <a:pt x="414" y="380"/>
                    </a:lnTo>
                    <a:lnTo>
                      <a:pt x="414" y="380"/>
                    </a:lnTo>
                    <a:lnTo>
                      <a:pt x="416" y="380"/>
                    </a:lnTo>
                    <a:lnTo>
                      <a:pt x="416" y="380"/>
                    </a:lnTo>
                    <a:lnTo>
                      <a:pt x="418" y="380"/>
                    </a:lnTo>
                    <a:lnTo>
                      <a:pt x="420" y="378"/>
                    </a:lnTo>
                    <a:lnTo>
                      <a:pt x="420" y="378"/>
                    </a:lnTo>
                    <a:lnTo>
                      <a:pt x="420" y="378"/>
                    </a:lnTo>
                    <a:lnTo>
                      <a:pt x="421" y="378"/>
                    </a:lnTo>
                    <a:lnTo>
                      <a:pt x="421" y="378"/>
                    </a:lnTo>
                    <a:lnTo>
                      <a:pt x="421" y="378"/>
                    </a:lnTo>
                    <a:lnTo>
                      <a:pt x="423" y="376"/>
                    </a:lnTo>
                    <a:lnTo>
                      <a:pt x="423" y="376"/>
                    </a:lnTo>
                    <a:lnTo>
                      <a:pt x="423" y="376"/>
                    </a:lnTo>
                    <a:lnTo>
                      <a:pt x="423" y="376"/>
                    </a:lnTo>
                    <a:lnTo>
                      <a:pt x="425" y="376"/>
                    </a:lnTo>
                    <a:lnTo>
                      <a:pt x="425" y="376"/>
                    </a:lnTo>
                    <a:lnTo>
                      <a:pt x="425" y="376"/>
                    </a:lnTo>
                    <a:lnTo>
                      <a:pt x="427" y="376"/>
                    </a:lnTo>
                    <a:lnTo>
                      <a:pt x="429" y="376"/>
                    </a:lnTo>
                    <a:lnTo>
                      <a:pt x="429" y="376"/>
                    </a:lnTo>
                    <a:lnTo>
                      <a:pt x="432" y="374"/>
                    </a:lnTo>
                    <a:lnTo>
                      <a:pt x="432" y="374"/>
                    </a:lnTo>
                    <a:lnTo>
                      <a:pt x="432" y="374"/>
                    </a:lnTo>
                    <a:lnTo>
                      <a:pt x="434" y="372"/>
                    </a:lnTo>
                    <a:lnTo>
                      <a:pt x="434" y="372"/>
                    </a:lnTo>
                    <a:lnTo>
                      <a:pt x="434" y="372"/>
                    </a:lnTo>
                    <a:lnTo>
                      <a:pt x="434" y="372"/>
                    </a:lnTo>
                    <a:lnTo>
                      <a:pt x="434" y="370"/>
                    </a:lnTo>
                    <a:lnTo>
                      <a:pt x="434" y="370"/>
                    </a:lnTo>
                    <a:lnTo>
                      <a:pt x="434" y="370"/>
                    </a:lnTo>
                    <a:lnTo>
                      <a:pt x="434" y="370"/>
                    </a:lnTo>
                    <a:lnTo>
                      <a:pt x="436" y="370"/>
                    </a:lnTo>
                    <a:lnTo>
                      <a:pt x="436" y="370"/>
                    </a:lnTo>
                    <a:lnTo>
                      <a:pt x="436" y="369"/>
                    </a:lnTo>
                    <a:lnTo>
                      <a:pt x="436" y="369"/>
                    </a:lnTo>
                    <a:lnTo>
                      <a:pt x="436" y="369"/>
                    </a:lnTo>
                    <a:lnTo>
                      <a:pt x="436" y="369"/>
                    </a:lnTo>
                    <a:lnTo>
                      <a:pt x="436" y="367"/>
                    </a:lnTo>
                    <a:lnTo>
                      <a:pt x="436" y="367"/>
                    </a:lnTo>
                    <a:lnTo>
                      <a:pt x="436" y="367"/>
                    </a:lnTo>
                    <a:lnTo>
                      <a:pt x="438" y="367"/>
                    </a:lnTo>
                    <a:lnTo>
                      <a:pt x="438" y="367"/>
                    </a:lnTo>
                    <a:lnTo>
                      <a:pt x="438" y="365"/>
                    </a:lnTo>
                    <a:lnTo>
                      <a:pt x="438" y="365"/>
                    </a:lnTo>
                    <a:lnTo>
                      <a:pt x="438" y="365"/>
                    </a:lnTo>
                    <a:lnTo>
                      <a:pt x="438" y="363"/>
                    </a:lnTo>
                    <a:lnTo>
                      <a:pt x="438" y="363"/>
                    </a:lnTo>
                    <a:lnTo>
                      <a:pt x="439" y="363"/>
                    </a:lnTo>
                    <a:lnTo>
                      <a:pt x="439" y="363"/>
                    </a:lnTo>
                    <a:lnTo>
                      <a:pt x="439" y="363"/>
                    </a:lnTo>
                    <a:lnTo>
                      <a:pt x="439" y="361"/>
                    </a:lnTo>
                    <a:lnTo>
                      <a:pt x="439" y="361"/>
                    </a:lnTo>
                    <a:lnTo>
                      <a:pt x="439" y="361"/>
                    </a:lnTo>
                    <a:lnTo>
                      <a:pt x="441" y="361"/>
                    </a:lnTo>
                    <a:lnTo>
                      <a:pt x="441" y="361"/>
                    </a:lnTo>
                    <a:lnTo>
                      <a:pt x="443" y="361"/>
                    </a:lnTo>
                    <a:lnTo>
                      <a:pt x="445" y="361"/>
                    </a:lnTo>
                    <a:lnTo>
                      <a:pt x="445" y="361"/>
                    </a:lnTo>
                    <a:lnTo>
                      <a:pt x="445" y="361"/>
                    </a:lnTo>
                    <a:lnTo>
                      <a:pt x="447" y="360"/>
                    </a:lnTo>
                    <a:lnTo>
                      <a:pt x="450" y="360"/>
                    </a:lnTo>
                    <a:lnTo>
                      <a:pt x="450" y="361"/>
                    </a:lnTo>
                    <a:lnTo>
                      <a:pt x="452" y="361"/>
                    </a:lnTo>
                    <a:lnTo>
                      <a:pt x="452" y="361"/>
                    </a:lnTo>
                    <a:lnTo>
                      <a:pt x="452" y="360"/>
                    </a:lnTo>
                    <a:lnTo>
                      <a:pt x="454" y="360"/>
                    </a:lnTo>
                    <a:lnTo>
                      <a:pt x="454" y="360"/>
                    </a:lnTo>
                    <a:lnTo>
                      <a:pt x="454" y="360"/>
                    </a:lnTo>
                    <a:lnTo>
                      <a:pt x="454" y="360"/>
                    </a:lnTo>
                    <a:lnTo>
                      <a:pt x="454" y="360"/>
                    </a:lnTo>
                    <a:lnTo>
                      <a:pt x="456" y="360"/>
                    </a:lnTo>
                    <a:lnTo>
                      <a:pt x="456" y="360"/>
                    </a:lnTo>
                    <a:lnTo>
                      <a:pt x="456" y="360"/>
                    </a:lnTo>
                    <a:lnTo>
                      <a:pt x="458" y="360"/>
                    </a:lnTo>
                    <a:lnTo>
                      <a:pt x="458" y="360"/>
                    </a:lnTo>
                    <a:lnTo>
                      <a:pt x="459" y="360"/>
                    </a:lnTo>
                    <a:lnTo>
                      <a:pt x="459" y="358"/>
                    </a:lnTo>
                    <a:lnTo>
                      <a:pt x="461" y="358"/>
                    </a:lnTo>
                    <a:lnTo>
                      <a:pt x="461" y="358"/>
                    </a:lnTo>
                    <a:lnTo>
                      <a:pt x="461" y="356"/>
                    </a:lnTo>
                    <a:lnTo>
                      <a:pt x="463" y="356"/>
                    </a:lnTo>
                    <a:lnTo>
                      <a:pt x="463" y="356"/>
                    </a:lnTo>
                    <a:lnTo>
                      <a:pt x="463" y="356"/>
                    </a:lnTo>
                    <a:lnTo>
                      <a:pt x="463" y="356"/>
                    </a:lnTo>
                    <a:lnTo>
                      <a:pt x="463" y="356"/>
                    </a:lnTo>
                    <a:lnTo>
                      <a:pt x="463" y="356"/>
                    </a:lnTo>
                    <a:lnTo>
                      <a:pt x="467" y="354"/>
                    </a:lnTo>
                    <a:lnTo>
                      <a:pt x="467" y="354"/>
                    </a:lnTo>
                    <a:lnTo>
                      <a:pt x="468" y="354"/>
                    </a:lnTo>
                    <a:lnTo>
                      <a:pt x="468" y="354"/>
                    </a:lnTo>
                    <a:lnTo>
                      <a:pt x="468" y="354"/>
                    </a:lnTo>
                    <a:lnTo>
                      <a:pt x="470" y="354"/>
                    </a:lnTo>
                    <a:lnTo>
                      <a:pt x="470" y="354"/>
                    </a:lnTo>
                    <a:lnTo>
                      <a:pt x="470" y="354"/>
                    </a:lnTo>
                    <a:lnTo>
                      <a:pt x="470" y="354"/>
                    </a:lnTo>
                    <a:lnTo>
                      <a:pt x="470" y="352"/>
                    </a:lnTo>
                    <a:lnTo>
                      <a:pt x="472" y="352"/>
                    </a:lnTo>
                    <a:lnTo>
                      <a:pt x="472" y="352"/>
                    </a:lnTo>
                    <a:lnTo>
                      <a:pt x="472" y="352"/>
                    </a:lnTo>
                    <a:lnTo>
                      <a:pt x="474" y="352"/>
                    </a:lnTo>
                    <a:lnTo>
                      <a:pt x="474" y="352"/>
                    </a:lnTo>
                    <a:lnTo>
                      <a:pt x="474" y="352"/>
                    </a:lnTo>
                    <a:lnTo>
                      <a:pt x="476" y="352"/>
                    </a:lnTo>
                    <a:lnTo>
                      <a:pt x="476" y="352"/>
                    </a:lnTo>
                    <a:lnTo>
                      <a:pt x="477" y="352"/>
                    </a:lnTo>
                    <a:lnTo>
                      <a:pt x="477" y="352"/>
                    </a:lnTo>
                    <a:lnTo>
                      <a:pt x="477" y="351"/>
                    </a:lnTo>
                    <a:lnTo>
                      <a:pt x="477" y="351"/>
                    </a:lnTo>
                    <a:lnTo>
                      <a:pt x="479" y="351"/>
                    </a:lnTo>
                    <a:lnTo>
                      <a:pt x="479" y="351"/>
                    </a:lnTo>
                    <a:lnTo>
                      <a:pt x="479" y="351"/>
                    </a:lnTo>
                    <a:lnTo>
                      <a:pt x="479" y="351"/>
                    </a:lnTo>
                    <a:lnTo>
                      <a:pt x="479" y="351"/>
                    </a:lnTo>
                    <a:lnTo>
                      <a:pt x="479" y="351"/>
                    </a:lnTo>
                    <a:lnTo>
                      <a:pt x="481" y="349"/>
                    </a:lnTo>
                    <a:lnTo>
                      <a:pt x="481" y="349"/>
                    </a:lnTo>
                    <a:lnTo>
                      <a:pt x="481" y="347"/>
                    </a:lnTo>
                    <a:lnTo>
                      <a:pt x="481" y="347"/>
                    </a:lnTo>
                    <a:lnTo>
                      <a:pt x="481" y="347"/>
                    </a:lnTo>
                    <a:lnTo>
                      <a:pt x="481" y="347"/>
                    </a:lnTo>
                    <a:lnTo>
                      <a:pt x="481" y="345"/>
                    </a:lnTo>
                    <a:lnTo>
                      <a:pt x="481" y="345"/>
                    </a:lnTo>
                    <a:lnTo>
                      <a:pt x="481" y="345"/>
                    </a:lnTo>
                    <a:lnTo>
                      <a:pt x="481" y="345"/>
                    </a:lnTo>
                    <a:lnTo>
                      <a:pt x="483" y="345"/>
                    </a:lnTo>
                    <a:lnTo>
                      <a:pt x="483" y="345"/>
                    </a:lnTo>
                    <a:lnTo>
                      <a:pt x="483" y="345"/>
                    </a:lnTo>
                    <a:lnTo>
                      <a:pt x="485" y="343"/>
                    </a:lnTo>
                    <a:lnTo>
                      <a:pt x="485" y="343"/>
                    </a:lnTo>
                    <a:lnTo>
                      <a:pt x="485" y="343"/>
                    </a:lnTo>
                    <a:lnTo>
                      <a:pt x="485" y="343"/>
                    </a:lnTo>
                    <a:lnTo>
                      <a:pt x="485" y="342"/>
                    </a:lnTo>
                    <a:lnTo>
                      <a:pt x="485" y="342"/>
                    </a:lnTo>
                    <a:lnTo>
                      <a:pt x="485" y="342"/>
                    </a:lnTo>
                    <a:lnTo>
                      <a:pt x="485" y="342"/>
                    </a:lnTo>
                    <a:lnTo>
                      <a:pt x="487" y="340"/>
                    </a:lnTo>
                    <a:lnTo>
                      <a:pt x="487" y="340"/>
                    </a:lnTo>
                    <a:lnTo>
                      <a:pt x="487" y="340"/>
                    </a:lnTo>
                    <a:lnTo>
                      <a:pt x="487" y="338"/>
                    </a:lnTo>
                    <a:lnTo>
                      <a:pt x="487" y="338"/>
                    </a:lnTo>
                    <a:lnTo>
                      <a:pt x="485" y="338"/>
                    </a:lnTo>
                    <a:lnTo>
                      <a:pt x="485" y="338"/>
                    </a:lnTo>
                    <a:lnTo>
                      <a:pt x="485" y="338"/>
                    </a:lnTo>
                    <a:lnTo>
                      <a:pt x="485" y="338"/>
                    </a:lnTo>
                    <a:lnTo>
                      <a:pt x="485" y="338"/>
                    </a:lnTo>
                    <a:lnTo>
                      <a:pt x="487" y="338"/>
                    </a:lnTo>
                    <a:lnTo>
                      <a:pt x="487" y="338"/>
                    </a:lnTo>
                    <a:lnTo>
                      <a:pt x="488" y="338"/>
                    </a:lnTo>
                    <a:lnTo>
                      <a:pt x="488" y="338"/>
                    </a:lnTo>
                    <a:lnTo>
                      <a:pt x="490" y="338"/>
                    </a:lnTo>
                    <a:lnTo>
                      <a:pt x="490" y="338"/>
                    </a:lnTo>
                    <a:lnTo>
                      <a:pt x="492" y="338"/>
                    </a:lnTo>
                    <a:lnTo>
                      <a:pt x="492" y="340"/>
                    </a:lnTo>
                    <a:lnTo>
                      <a:pt x="492" y="340"/>
                    </a:lnTo>
                    <a:lnTo>
                      <a:pt x="494" y="340"/>
                    </a:lnTo>
                    <a:lnTo>
                      <a:pt x="494" y="340"/>
                    </a:lnTo>
                    <a:lnTo>
                      <a:pt x="494" y="340"/>
                    </a:lnTo>
                    <a:lnTo>
                      <a:pt x="496" y="340"/>
                    </a:lnTo>
                    <a:lnTo>
                      <a:pt x="496" y="342"/>
                    </a:lnTo>
                    <a:lnTo>
                      <a:pt x="497" y="342"/>
                    </a:lnTo>
                    <a:lnTo>
                      <a:pt x="497" y="342"/>
                    </a:lnTo>
                    <a:lnTo>
                      <a:pt x="499" y="342"/>
                    </a:lnTo>
                    <a:lnTo>
                      <a:pt x="499" y="343"/>
                    </a:lnTo>
                    <a:lnTo>
                      <a:pt x="499" y="343"/>
                    </a:lnTo>
                    <a:lnTo>
                      <a:pt x="501" y="345"/>
                    </a:lnTo>
                    <a:lnTo>
                      <a:pt x="501" y="345"/>
                    </a:lnTo>
                    <a:lnTo>
                      <a:pt x="501" y="345"/>
                    </a:lnTo>
                    <a:lnTo>
                      <a:pt x="503" y="345"/>
                    </a:lnTo>
                    <a:lnTo>
                      <a:pt x="506" y="345"/>
                    </a:lnTo>
                    <a:lnTo>
                      <a:pt x="506" y="345"/>
                    </a:lnTo>
                    <a:lnTo>
                      <a:pt x="506" y="345"/>
                    </a:lnTo>
                    <a:lnTo>
                      <a:pt x="506" y="345"/>
                    </a:lnTo>
                    <a:lnTo>
                      <a:pt x="510" y="343"/>
                    </a:lnTo>
                    <a:lnTo>
                      <a:pt x="510" y="343"/>
                    </a:lnTo>
                    <a:lnTo>
                      <a:pt x="512" y="343"/>
                    </a:lnTo>
                    <a:lnTo>
                      <a:pt x="512" y="343"/>
                    </a:lnTo>
                    <a:lnTo>
                      <a:pt x="514" y="345"/>
                    </a:lnTo>
                    <a:lnTo>
                      <a:pt x="514" y="345"/>
                    </a:lnTo>
                    <a:lnTo>
                      <a:pt x="514" y="345"/>
                    </a:lnTo>
                    <a:lnTo>
                      <a:pt x="514" y="345"/>
                    </a:lnTo>
                    <a:lnTo>
                      <a:pt x="515" y="345"/>
                    </a:lnTo>
                    <a:lnTo>
                      <a:pt x="517" y="345"/>
                    </a:lnTo>
                    <a:lnTo>
                      <a:pt x="517" y="345"/>
                    </a:lnTo>
                    <a:lnTo>
                      <a:pt x="517" y="345"/>
                    </a:lnTo>
                    <a:lnTo>
                      <a:pt x="517" y="345"/>
                    </a:lnTo>
                    <a:lnTo>
                      <a:pt x="517" y="345"/>
                    </a:lnTo>
                    <a:lnTo>
                      <a:pt x="517" y="345"/>
                    </a:lnTo>
                    <a:lnTo>
                      <a:pt x="519" y="345"/>
                    </a:lnTo>
                    <a:lnTo>
                      <a:pt x="519" y="345"/>
                    </a:lnTo>
                    <a:lnTo>
                      <a:pt x="519" y="345"/>
                    </a:lnTo>
                    <a:lnTo>
                      <a:pt x="519" y="345"/>
                    </a:lnTo>
                    <a:lnTo>
                      <a:pt x="521" y="343"/>
                    </a:lnTo>
                    <a:lnTo>
                      <a:pt x="521" y="343"/>
                    </a:lnTo>
                    <a:lnTo>
                      <a:pt x="523" y="343"/>
                    </a:lnTo>
                    <a:lnTo>
                      <a:pt x="523" y="343"/>
                    </a:lnTo>
                    <a:lnTo>
                      <a:pt x="523" y="343"/>
                    </a:lnTo>
                    <a:lnTo>
                      <a:pt x="523" y="343"/>
                    </a:lnTo>
                    <a:lnTo>
                      <a:pt x="523" y="343"/>
                    </a:lnTo>
                    <a:lnTo>
                      <a:pt x="524" y="343"/>
                    </a:lnTo>
                    <a:lnTo>
                      <a:pt x="524" y="343"/>
                    </a:lnTo>
                    <a:lnTo>
                      <a:pt x="524" y="342"/>
                    </a:lnTo>
                    <a:lnTo>
                      <a:pt x="524" y="342"/>
                    </a:lnTo>
                    <a:lnTo>
                      <a:pt x="524" y="342"/>
                    </a:lnTo>
                    <a:lnTo>
                      <a:pt x="526" y="340"/>
                    </a:lnTo>
                    <a:lnTo>
                      <a:pt x="528" y="340"/>
                    </a:lnTo>
                    <a:lnTo>
                      <a:pt x="528" y="338"/>
                    </a:lnTo>
                    <a:lnTo>
                      <a:pt x="528" y="338"/>
                    </a:lnTo>
                    <a:lnTo>
                      <a:pt x="530" y="334"/>
                    </a:lnTo>
                    <a:lnTo>
                      <a:pt x="530" y="334"/>
                    </a:lnTo>
                    <a:lnTo>
                      <a:pt x="530" y="334"/>
                    </a:lnTo>
                    <a:lnTo>
                      <a:pt x="530" y="334"/>
                    </a:lnTo>
                    <a:lnTo>
                      <a:pt x="530" y="334"/>
                    </a:lnTo>
                    <a:lnTo>
                      <a:pt x="532" y="332"/>
                    </a:lnTo>
                    <a:lnTo>
                      <a:pt x="532" y="332"/>
                    </a:lnTo>
                    <a:lnTo>
                      <a:pt x="532" y="331"/>
                    </a:lnTo>
                    <a:lnTo>
                      <a:pt x="534" y="331"/>
                    </a:lnTo>
                    <a:lnTo>
                      <a:pt x="534" y="331"/>
                    </a:lnTo>
                    <a:lnTo>
                      <a:pt x="534" y="331"/>
                    </a:lnTo>
                    <a:lnTo>
                      <a:pt x="535" y="331"/>
                    </a:lnTo>
                    <a:lnTo>
                      <a:pt x="535" y="331"/>
                    </a:lnTo>
                    <a:lnTo>
                      <a:pt x="537" y="331"/>
                    </a:lnTo>
                    <a:lnTo>
                      <a:pt x="537" y="331"/>
                    </a:lnTo>
                    <a:lnTo>
                      <a:pt x="537" y="331"/>
                    </a:lnTo>
                    <a:lnTo>
                      <a:pt x="537" y="331"/>
                    </a:lnTo>
                    <a:lnTo>
                      <a:pt x="537" y="331"/>
                    </a:lnTo>
                    <a:lnTo>
                      <a:pt x="537" y="329"/>
                    </a:lnTo>
                    <a:lnTo>
                      <a:pt x="537" y="329"/>
                    </a:lnTo>
                    <a:lnTo>
                      <a:pt x="539" y="327"/>
                    </a:lnTo>
                    <a:lnTo>
                      <a:pt x="539" y="325"/>
                    </a:lnTo>
                    <a:lnTo>
                      <a:pt x="539" y="323"/>
                    </a:lnTo>
                    <a:lnTo>
                      <a:pt x="539" y="322"/>
                    </a:lnTo>
                    <a:lnTo>
                      <a:pt x="539" y="322"/>
                    </a:lnTo>
                    <a:lnTo>
                      <a:pt x="539" y="320"/>
                    </a:lnTo>
                    <a:lnTo>
                      <a:pt x="541" y="320"/>
                    </a:lnTo>
                    <a:lnTo>
                      <a:pt x="541" y="320"/>
                    </a:lnTo>
                    <a:lnTo>
                      <a:pt x="541" y="318"/>
                    </a:lnTo>
                    <a:lnTo>
                      <a:pt x="541" y="318"/>
                    </a:lnTo>
                    <a:lnTo>
                      <a:pt x="539" y="318"/>
                    </a:lnTo>
                    <a:lnTo>
                      <a:pt x="539" y="318"/>
                    </a:lnTo>
                    <a:lnTo>
                      <a:pt x="539" y="318"/>
                    </a:lnTo>
                    <a:lnTo>
                      <a:pt x="539" y="316"/>
                    </a:lnTo>
                    <a:lnTo>
                      <a:pt x="537" y="316"/>
                    </a:lnTo>
                    <a:lnTo>
                      <a:pt x="537" y="316"/>
                    </a:lnTo>
                    <a:lnTo>
                      <a:pt x="537" y="316"/>
                    </a:lnTo>
                    <a:lnTo>
                      <a:pt x="537" y="314"/>
                    </a:lnTo>
                    <a:lnTo>
                      <a:pt x="537" y="314"/>
                    </a:lnTo>
                    <a:lnTo>
                      <a:pt x="539" y="313"/>
                    </a:lnTo>
                    <a:lnTo>
                      <a:pt x="539" y="313"/>
                    </a:lnTo>
                    <a:lnTo>
                      <a:pt x="541" y="311"/>
                    </a:lnTo>
                    <a:lnTo>
                      <a:pt x="541" y="309"/>
                    </a:lnTo>
                    <a:lnTo>
                      <a:pt x="541" y="307"/>
                    </a:lnTo>
                    <a:lnTo>
                      <a:pt x="541" y="307"/>
                    </a:lnTo>
                    <a:lnTo>
                      <a:pt x="541" y="307"/>
                    </a:lnTo>
                    <a:lnTo>
                      <a:pt x="541" y="305"/>
                    </a:lnTo>
                    <a:lnTo>
                      <a:pt x="541" y="305"/>
                    </a:lnTo>
                    <a:lnTo>
                      <a:pt x="543" y="304"/>
                    </a:lnTo>
                    <a:lnTo>
                      <a:pt x="544" y="302"/>
                    </a:lnTo>
                    <a:lnTo>
                      <a:pt x="544" y="302"/>
                    </a:lnTo>
                    <a:lnTo>
                      <a:pt x="546" y="302"/>
                    </a:lnTo>
                    <a:lnTo>
                      <a:pt x="546" y="300"/>
                    </a:lnTo>
                    <a:lnTo>
                      <a:pt x="546" y="300"/>
                    </a:lnTo>
                    <a:lnTo>
                      <a:pt x="548" y="300"/>
                    </a:lnTo>
                    <a:lnTo>
                      <a:pt x="548" y="300"/>
                    </a:lnTo>
                    <a:lnTo>
                      <a:pt x="548" y="300"/>
                    </a:lnTo>
                    <a:lnTo>
                      <a:pt x="548" y="300"/>
                    </a:lnTo>
                    <a:lnTo>
                      <a:pt x="548" y="298"/>
                    </a:lnTo>
                    <a:lnTo>
                      <a:pt x="550" y="298"/>
                    </a:lnTo>
                    <a:lnTo>
                      <a:pt x="550" y="296"/>
                    </a:lnTo>
                    <a:lnTo>
                      <a:pt x="550" y="294"/>
                    </a:lnTo>
                    <a:lnTo>
                      <a:pt x="550" y="294"/>
                    </a:lnTo>
                    <a:lnTo>
                      <a:pt x="550" y="294"/>
                    </a:lnTo>
                    <a:lnTo>
                      <a:pt x="550" y="293"/>
                    </a:lnTo>
                    <a:lnTo>
                      <a:pt x="550" y="293"/>
                    </a:lnTo>
                    <a:lnTo>
                      <a:pt x="550" y="293"/>
                    </a:lnTo>
                    <a:lnTo>
                      <a:pt x="548" y="291"/>
                    </a:lnTo>
                    <a:lnTo>
                      <a:pt x="548" y="291"/>
                    </a:lnTo>
                    <a:lnTo>
                      <a:pt x="548" y="291"/>
                    </a:lnTo>
                    <a:lnTo>
                      <a:pt x="546" y="289"/>
                    </a:lnTo>
                    <a:lnTo>
                      <a:pt x="546" y="289"/>
                    </a:lnTo>
                    <a:lnTo>
                      <a:pt x="546" y="287"/>
                    </a:lnTo>
                    <a:lnTo>
                      <a:pt x="544" y="287"/>
                    </a:lnTo>
                    <a:lnTo>
                      <a:pt x="544" y="287"/>
                    </a:lnTo>
                    <a:lnTo>
                      <a:pt x="544" y="287"/>
                    </a:lnTo>
                    <a:lnTo>
                      <a:pt x="543" y="285"/>
                    </a:lnTo>
                    <a:lnTo>
                      <a:pt x="543" y="285"/>
                    </a:lnTo>
                    <a:lnTo>
                      <a:pt x="543" y="284"/>
                    </a:lnTo>
                    <a:lnTo>
                      <a:pt x="543" y="284"/>
                    </a:lnTo>
                    <a:lnTo>
                      <a:pt x="543" y="282"/>
                    </a:lnTo>
                    <a:lnTo>
                      <a:pt x="543" y="282"/>
                    </a:lnTo>
                    <a:lnTo>
                      <a:pt x="541" y="282"/>
                    </a:lnTo>
                    <a:lnTo>
                      <a:pt x="541" y="280"/>
                    </a:lnTo>
                    <a:lnTo>
                      <a:pt x="541" y="280"/>
                    </a:lnTo>
                    <a:lnTo>
                      <a:pt x="541" y="280"/>
                    </a:lnTo>
                    <a:lnTo>
                      <a:pt x="541" y="280"/>
                    </a:lnTo>
                    <a:lnTo>
                      <a:pt x="541" y="280"/>
                    </a:lnTo>
                    <a:lnTo>
                      <a:pt x="541" y="278"/>
                    </a:lnTo>
                    <a:lnTo>
                      <a:pt x="541" y="278"/>
                    </a:lnTo>
                    <a:lnTo>
                      <a:pt x="539" y="278"/>
                    </a:lnTo>
                    <a:lnTo>
                      <a:pt x="539" y="278"/>
                    </a:lnTo>
                    <a:lnTo>
                      <a:pt x="539" y="278"/>
                    </a:lnTo>
                    <a:lnTo>
                      <a:pt x="539" y="278"/>
                    </a:lnTo>
                    <a:lnTo>
                      <a:pt x="537" y="278"/>
                    </a:lnTo>
                    <a:lnTo>
                      <a:pt x="537" y="276"/>
                    </a:lnTo>
                    <a:lnTo>
                      <a:pt x="537" y="276"/>
                    </a:lnTo>
                    <a:lnTo>
                      <a:pt x="537" y="276"/>
                    </a:lnTo>
                    <a:lnTo>
                      <a:pt x="535" y="276"/>
                    </a:lnTo>
                    <a:lnTo>
                      <a:pt x="535" y="276"/>
                    </a:lnTo>
                    <a:lnTo>
                      <a:pt x="535" y="276"/>
                    </a:lnTo>
                    <a:lnTo>
                      <a:pt x="534" y="276"/>
                    </a:lnTo>
                    <a:lnTo>
                      <a:pt x="534" y="275"/>
                    </a:lnTo>
                    <a:lnTo>
                      <a:pt x="532" y="275"/>
                    </a:lnTo>
                    <a:lnTo>
                      <a:pt x="532" y="275"/>
                    </a:lnTo>
                    <a:lnTo>
                      <a:pt x="532" y="273"/>
                    </a:lnTo>
                    <a:lnTo>
                      <a:pt x="532" y="273"/>
                    </a:lnTo>
                    <a:lnTo>
                      <a:pt x="532" y="273"/>
                    </a:lnTo>
                    <a:lnTo>
                      <a:pt x="530" y="273"/>
                    </a:lnTo>
                    <a:lnTo>
                      <a:pt x="530" y="273"/>
                    </a:lnTo>
                    <a:lnTo>
                      <a:pt x="528" y="271"/>
                    </a:lnTo>
                    <a:lnTo>
                      <a:pt x="528" y="271"/>
                    </a:lnTo>
                    <a:lnTo>
                      <a:pt x="526" y="269"/>
                    </a:lnTo>
                    <a:lnTo>
                      <a:pt x="526" y="267"/>
                    </a:lnTo>
                    <a:lnTo>
                      <a:pt x="524" y="266"/>
                    </a:lnTo>
                    <a:lnTo>
                      <a:pt x="524" y="266"/>
                    </a:lnTo>
                    <a:lnTo>
                      <a:pt x="523" y="266"/>
                    </a:lnTo>
                    <a:lnTo>
                      <a:pt x="523" y="266"/>
                    </a:lnTo>
                    <a:lnTo>
                      <a:pt x="521" y="264"/>
                    </a:lnTo>
                    <a:lnTo>
                      <a:pt x="521" y="264"/>
                    </a:lnTo>
                    <a:lnTo>
                      <a:pt x="519" y="264"/>
                    </a:lnTo>
                    <a:lnTo>
                      <a:pt x="519" y="264"/>
                    </a:lnTo>
                    <a:lnTo>
                      <a:pt x="519" y="264"/>
                    </a:lnTo>
                    <a:lnTo>
                      <a:pt x="517" y="264"/>
                    </a:lnTo>
                    <a:lnTo>
                      <a:pt x="517" y="264"/>
                    </a:lnTo>
                    <a:lnTo>
                      <a:pt x="515" y="262"/>
                    </a:lnTo>
                    <a:lnTo>
                      <a:pt x="515" y="262"/>
                    </a:lnTo>
                    <a:lnTo>
                      <a:pt x="515" y="262"/>
                    </a:lnTo>
                    <a:lnTo>
                      <a:pt x="515" y="262"/>
                    </a:lnTo>
                    <a:lnTo>
                      <a:pt x="515" y="262"/>
                    </a:lnTo>
                    <a:lnTo>
                      <a:pt x="515" y="262"/>
                    </a:lnTo>
                    <a:lnTo>
                      <a:pt x="515" y="260"/>
                    </a:lnTo>
                    <a:lnTo>
                      <a:pt x="515" y="260"/>
                    </a:lnTo>
                    <a:lnTo>
                      <a:pt x="515" y="260"/>
                    </a:lnTo>
                    <a:lnTo>
                      <a:pt x="515" y="260"/>
                    </a:lnTo>
                    <a:lnTo>
                      <a:pt x="515" y="260"/>
                    </a:lnTo>
                    <a:lnTo>
                      <a:pt x="515" y="258"/>
                    </a:lnTo>
                    <a:lnTo>
                      <a:pt x="515" y="258"/>
                    </a:lnTo>
                    <a:lnTo>
                      <a:pt x="515" y="257"/>
                    </a:lnTo>
                    <a:lnTo>
                      <a:pt x="515" y="257"/>
                    </a:lnTo>
                    <a:lnTo>
                      <a:pt x="515" y="257"/>
                    </a:lnTo>
                    <a:lnTo>
                      <a:pt x="517" y="257"/>
                    </a:lnTo>
                    <a:lnTo>
                      <a:pt x="517" y="255"/>
                    </a:lnTo>
                    <a:lnTo>
                      <a:pt x="517" y="255"/>
                    </a:lnTo>
                    <a:lnTo>
                      <a:pt x="517" y="255"/>
                    </a:lnTo>
                    <a:lnTo>
                      <a:pt x="517" y="253"/>
                    </a:lnTo>
                    <a:lnTo>
                      <a:pt x="519" y="253"/>
                    </a:lnTo>
                    <a:lnTo>
                      <a:pt x="519" y="253"/>
                    </a:lnTo>
                    <a:lnTo>
                      <a:pt x="519" y="251"/>
                    </a:lnTo>
                    <a:lnTo>
                      <a:pt x="519" y="251"/>
                    </a:lnTo>
                    <a:lnTo>
                      <a:pt x="519" y="251"/>
                    </a:lnTo>
                    <a:lnTo>
                      <a:pt x="519" y="251"/>
                    </a:lnTo>
                    <a:lnTo>
                      <a:pt x="519" y="249"/>
                    </a:lnTo>
                    <a:lnTo>
                      <a:pt x="519" y="249"/>
                    </a:lnTo>
                    <a:lnTo>
                      <a:pt x="519" y="247"/>
                    </a:lnTo>
                    <a:lnTo>
                      <a:pt x="519" y="247"/>
                    </a:lnTo>
                    <a:lnTo>
                      <a:pt x="519" y="246"/>
                    </a:lnTo>
                    <a:lnTo>
                      <a:pt x="517" y="246"/>
                    </a:lnTo>
                    <a:lnTo>
                      <a:pt x="517" y="246"/>
                    </a:lnTo>
                    <a:lnTo>
                      <a:pt x="517" y="244"/>
                    </a:lnTo>
                    <a:lnTo>
                      <a:pt x="517" y="244"/>
                    </a:lnTo>
                    <a:lnTo>
                      <a:pt x="515" y="242"/>
                    </a:lnTo>
                    <a:lnTo>
                      <a:pt x="515" y="242"/>
                    </a:lnTo>
                    <a:lnTo>
                      <a:pt x="515" y="240"/>
                    </a:lnTo>
                    <a:lnTo>
                      <a:pt x="515" y="240"/>
                    </a:lnTo>
                    <a:lnTo>
                      <a:pt x="515" y="240"/>
                    </a:lnTo>
                    <a:lnTo>
                      <a:pt x="515" y="240"/>
                    </a:lnTo>
                    <a:lnTo>
                      <a:pt x="515" y="238"/>
                    </a:lnTo>
                    <a:lnTo>
                      <a:pt x="515" y="238"/>
                    </a:lnTo>
                    <a:lnTo>
                      <a:pt x="517" y="237"/>
                    </a:lnTo>
                    <a:lnTo>
                      <a:pt x="517" y="237"/>
                    </a:lnTo>
                    <a:lnTo>
                      <a:pt x="517" y="237"/>
                    </a:lnTo>
                    <a:lnTo>
                      <a:pt x="517" y="235"/>
                    </a:lnTo>
                    <a:lnTo>
                      <a:pt x="519" y="235"/>
                    </a:lnTo>
                    <a:lnTo>
                      <a:pt x="519" y="235"/>
                    </a:lnTo>
                    <a:lnTo>
                      <a:pt x="521" y="235"/>
                    </a:lnTo>
                    <a:lnTo>
                      <a:pt x="521" y="235"/>
                    </a:lnTo>
                    <a:lnTo>
                      <a:pt x="521" y="235"/>
                    </a:lnTo>
                    <a:lnTo>
                      <a:pt x="523" y="233"/>
                    </a:lnTo>
                    <a:lnTo>
                      <a:pt x="523" y="233"/>
                    </a:lnTo>
                    <a:lnTo>
                      <a:pt x="524" y="233"/>
                    </a:lnTo>
                    <a:lnTo>
                      <a:pt x="524" y="233"/>
                    </a:lnTo>
                    <a:lnTo>
                      <a:pt x="528" y="233"/>
                    </a:lnTo>
                    <a:lnTo>
                      <a:pt x="528" y="231"/>
                    </a:lnTo>
                    <a:lnTo>
                      <a:pt x="530" y="231"/>
                    </a:lnTo>
                    <a:lnTo>
                      <a:pt x="530" y="231"/>
                    </a:lnTo>
                    <a:lnTo>
                      <a:pt x="530" y="231"/>
                    </a:lnTo>
                    <a:lnTo>
                      <a:pt x="532" y="229"/>
                    </a:lnTo>
                    <a:lnTo>
                      <a:pt x="532" y="229"/>
                    </a:lnTo>
                    <a:lnTo>
                      <a:pt x="532" y="229"/>
                    </a:lnTo>
                    <a:lnTo>
                      <a:pt x="532" y="229"/>
                    </a:lnTo>
                    <a:lnTo>
                      <a:pt x="532" y="229"/>
                    </a:lnTo>
                    <a:lnTo>
                      <a:pt x="530" y="228"/>
                    </a:lnTo>
                    <a:lnTo>
                      <a:pt x="530" y="226"/>
                    </a:lnTo>
                    <a:lnTo>
                      <a:pt x="530" y="226"/>
                    </a:lnTo>
                    <a:lnTo>
                      <a:pt x="530" y="226"/>
                    </a:lnTo>
                    <a:lnTo>
                      <a:pt x="530" y="224"/>
                    </a:lnTo>
                    <a:lnTo>
                      <a:pt x="530" y="224"/>
                    </a:lnTo>
                    <a:lnTo>
                      <a:pt x="532" y="222"/>
                    </a:lnTo>
                    <a:lnTo>
                      <a:pt x="530" y="220"/>
                    </a:lnTo>
                    <a:lnTo>
                      <a:pt x="530" y="220"/>
                    </a:lnTo>
                    <a:lnTo>
                      <a:pt x="530" y="220"/>
                    </a:lnTo>
                    <a:lnTo>
                      <a:pt x="530" y="220"/>
                    </a:lnTo>
                    <a:lnTo>
                      <a:pt x="530" y="219"/>
                    </a:lnTo>
                    <a:lnTo>
                      <a:pt x="530" y="219"/>
                    </a:lnTo>
                    <a:lnTo>
                      <a:pt x="530" y="219"/>
                    </a:lnTo>
                    <a:lnTo>
                      <a:pt x="532" y="219"/>
                    </a:lnTo>
                    <a:lnTo>
                      <a:pt x="532" y="217"/>
                    </a:lnTo>
                    <a:lnTo>
                      <a:pt x="532" y="217"/>
                    </a:lnTo>
                    <a:lnTo>
                      <a:pt x="532" y="217"/>
                    </a:lnTo>
                    <a:lnTo>
                      <a:pt x="532" y="215"/>
                    </a:lnTo>
                    <a:lnTo>
                      <a:pt x="532" y="215"/>
                    </a:lnTo>
                    <a:lnTo>
                      <a:pt x="532" y="215"/>
                    </a:lnTo>
                    <a:lnTo>
                      <a:pt x="534" y="213"/>
                    </a:lnTo>
                    <a:lnTo>
                      <a:pt x="534" y="211"/>
                    </a:lnTo>
                    <a:lnTo>
                      <a:pt x="532" y="211"/>
                    </a:lnTo>
                    <a:lnTo>
                      <a:pt x="532" y="211"/>
                    </a:lnTo>
                    <a:lnTo>
                      <a:pt x="532" y="211"/>
                    </a:lnTo>
                    <a:lnTo>
                      <a:pt x="530" y="211"/>
                    </a:lnTo>
                    <a:lnTo>
                      <a:pt x="530" y="211"/>
                    </a:lnTo>
                    <a:lnTo>
                      <a:pt x="530" y="209"/>
                    </a:lnTo>
                    <a:lnTo>
                      <a:pt x="530" y="209"/>
                    </a:lnTo>
                    <a:lnTo>
                      <a:pt x="528" y="209"/>
                    </a:lnTo>
                    <a:lnTo>
                      <a:pt x="528" y="208"/>
                    </a:lnTo>
                    <a:lnTo>
                      <a:pt x="528" y="208"/>
                    </a:lnTo>
                    <a:lnTo>
                      <a:pt x="528" y="208"/>
                    </a:lnTo>
                    <a:lnTo>
                      <a:pt x="528" y="206"/>
                    </a:lnTo>
                    <a:lnTo>
                      <a:pt x="528" y="206"/>
                    </a:lnTo>
                    <a:lnTo>
                      <a:pt x="528" y="206"/>
                    </a:lnTo>
                    <a:lnTo>
                      <a:pt x="528" y="204"/>
                    </a:lnTo>
                    <a:lnTo>
                      <a:pt x="528" y="204"/>
                    </a:lnTo>
                    <a:lnTo>
                      <a:pt x="528" y="202"/>
                    </a:lnTo>
                    <a:lnTo>
                      <a:pt x="526" y="202"/>
                    </a:lnTo>
                    <a:lnTo>
                      <a:pt x="526" y="202"/>
                    </a:lnTo>
                    <a:lnTo>
                      <a:pt x="526" y="202"/>
                    </a:lnTo>
                    <a:lnTo>
                      <a:pt x="526" y="202"/>
                    </a:lnTo>
                    <a:lnTo>
                      <a:pt x="526" y="202"/>
                    </a:lnTo>
                    <a:lnTo>
                      <a:pt x="526" y="200"/>
                    </a:lnTo>
                    <a:lnTo>
                      <a:pt x="526" y="200"/>
                    </a:lnTo>
                    <a:lnTo>
                      <a:pt x="528" y="200"/>
                    </a:lnTo>
                    <a:lnTo>
                      <a:pt x="528" y="199"/>
                    </a:lnTo>
                    <a:lnTo>
                      <a:pt x="528" y="199"/>
                    </a:lnTo>
                    <a:lnTo>
                      <a:pt x="528" y="199"/>
                    </a:lnTo>
                    <a:lnTo>
                      <a:pt x="528" y="197"/>
                    </a:lnTo>
                    <a:lnTo>
                      <a:pt x="530" y="197"/>
                    </a:lnTo>
                    <a:lnTo>
                      <a:pt x="530" y="197"/>
                    </a:lnTo>
                    <a:lnTo>
                      <a:pt x="530" y="195"/>
                    </a:lnTo>
                    <a:lnTo>
                      <a:pt x="532" y="195"/>
                    </a:lnTo>
                    <a:lnTo>
                      <a:pt x="532" y="193"/>
                    </a:lnTo>
                    <a:lnTo>
                      <a:pt x="532" y="193"/>
                    </a:lnTo>
                    <a:lnTo>
                      <a:pt x="532" y="193"/>
                    </a:lnTo>
                    <a:lnTo>
                      <a:pt x="532" y="193"/>
                    </a:lnTo>
                    <a:lnTo>
                      <a:pt x="532" y="193"/>
                    </a:lnTo>
                    <a:lnTo>
                      <a:pt x="532" y="191"/>
                    </a:lnTo>
                    <a:lnTo>
                      <a:pt x="532" y="191"/>
                    </a:lnTo>
                    <a:lnTo>
                      <a:pt x="532" y="191"/>
                    </a:lnTo>
                    <a:lnTo>
                      <a:pt x="534" y="190"/>
                    </a:lnTo>
                    <a:lnTo>
                      <a:pt x="534" y="190"/>
                    </a:lnTo>
                    <a:lnTo>
                      <a:pt x="535" y="190"/>
                    </a:lnTo>
                    <a:lnTo>
                      <a:pt x="535" y="188"/>
                    </a:lnTo>
                    <a:lnTo>
                      <a:pt x="535" y="188"/>
                    </a:lnTo>
                    <a:lnTo>
                      <a:pt x="535" y="188"/>
                    </a:lnTo>
                    <a:lnTo>
                      <a:pt x="539" y="188"/>
                    </a:lnTo>
                    <a:lnTo>
                      <a:pt x="539" y="188"/>
                    </a:lnTo>
                    <a:lnTo>
                      <a:pt x="541" y="186"/>
                    </a:lnTo>
                    <a:lnTo>
                      <a:pt x="541" y="186"/>
                    </a:lnTo>
                    <a:lnTo>
                      <a:pt x="541" y="186"/>
                    </a:lnTo>
                    <a:lnTo>
                      <a:pt x="541" y="186"/>
                    </a:lnTo>
                    <a:lnTo>
                      <a:pt x="541" y="186"/>
                    </a:lnTo>
                    <a:lnTo>
                      <a:pt x="543" y="186"/>
                    </a:lnTo>
                    <a:lnTo>
                      <a:pt x="543" y="184"/>
                    </a:lnTo>
                    <a:lnTo>
                      <a:pt x="543" y="184"/>
                    </a:lnTo>
                    <a:lnTo>
                      <a:pt x="544" y="184"/>
                    </a:lnTo>
                    <a:lnTo>
                      <a:pt x="544" y="182"/>
                    </a:lnTo>
                    <a:lnTo>
                      <a:pt x="544" y="182"/>
                    </a:lnTo>
                    <a:lnTo>
                      <a:pt x="544" y="181"/>
                    </a:lnTo>
                    <a:lnTo>
                      <a:pt x="544" y="181"/>
                    </a:lnTo>
                    <a:lnTo>
                      <a:pt x="546" y="181"/>
                    </a:lnTo>
                    <a:lnTo>
                      <a:pt x="546" y="181"/>
                    </a:lnTo>
                    <a:lnTo>
                      <a:pt x="546" y="181"/>
                    </a:lnTo>
                    <a:lnTo>
                      <a:pt x="548" y="181"/>
                    </a:lnTo>
                    <a:lnTo>
                      <a:pt x="548" y="179"/>
                    </a:lnTo>
                    <a:lnTo>
                      <a:pt x="548" y="179"/>
                    </a:lnTo>
                    <a:lnTo>
                      <a:pt x="548" y="177"/>
                    </a:lnTo>
                    <a:lnTo>
                      <a:pt x="548" y="177"/>
                    </a:lnTo>
                    <a:lnTo>
                      <a:pt x="548" y="175"/>
                    </a:lnTo>
                    <a:lnTo>
                      <a:pt x="546" y="175"/>
                    </a:lnTo>
                    <a:lnTo>
                      <a:pt x="546" y="175"/>
                    </a:lnTo>
                    <a:lnTo>
                      <a:pt x="544" y="173"/>
                    </a:lnTo>
                    <a:lnTo>
                      <a:pt x="544" y="173"/>
                    </a:lnTo>
                    <a:lnTo>
                      <a:pt x="544" y="173"/>
                    </a:lnTo>
                    <a:lnTo>
                      <a:pt x="543" y="173"/>
                    </a:lnTo>
                    <a:lnTo>
                      <a:pt x="543" y="173"/>
                    </a:lnTo>
                    <a:lnTo>
                      <a:pt x="543" y="171"/>
                    </a:lnTo>
                    <a:lnTo>
                      <a:pt x="541" y="171"/>
                    </a:lnTo>
                    <a:lnTo>
                      <a:pt x="541" y="170"/>
                    </a:lnTo>
                    <a:lnTo>
                      <a:pt x="541" y="170"/>
                    </a:lnTo>
                    <a:lnTo>
                      <a:pt x="541" y="170"/>
                    </a:lnTo>
                    <a:lnTo>
                      <a:pt x="541" y="168"/>
                    </a:lnTo>
                    <a:lnTo>
                      <a:pt x="541" y="168"/>
                    </a:lnTo>
                    <a:lnTo>
                      <a:pt x="541" y="166"/>
                    </a:lnTo>
                    <a:lnTo>
                      <a:pt x="541" y="166"/>
                    </a:lnTo>
                    <a:lnTo>
                      <a:pt x="541" y="164"/>
                    </a:lnTo>
                    <a:lnTo>
                      <a:pt x="541" y="162"/>
                    </a:lnTo>
                    <a:lnTo>
                      <a:pt x="541" y="162"/>
                    </a:lnTo>
                    <a:lnTo>
                      <a:pt x="541" y="162"/>
                    </a:lnTo>
                    <a:lnTo>
                      <a:pt x="541" y="161"/>
                    </a:lnTo>
                    <a:lnTo>
                      <a:pt x="541" y="161"/>
                    </a:lnTo>
                    <a:lnTo>
                      <a:pt x="541" y="161"/>
                    </a:lnTo>
                    <a:lnTo>
                      <a:pt x="541" y="161"/>
                    </a:lnTo>
                    <a:lnTo>
                      <a:pt x="543" y="161"/>
                    </a:lnTo>
                    <a:lnTo>
                      <a:pt x="543" y="159"/>
                    </a:lnTo>
                    <a:lnTo>
                      <a:pt x="543" y="159"/>
                    </a:lnTo>
                    <a:lnTo>
                      <a:pt x="543" y="159"/>
                    </a:lnTo>
                    <a:lnTo>
                      <a:pt x="544" y="159"/>
                    </a:lnTo>
                    <a:lnTo>
                      <a:pt x="544" y="159"/>
                    </a:lnTo>
                    <a:lnTo>
                      <a:pt x="546" y="159"/>
                    </a:lnTo>
                    <a:lnTo>
                      <a:pt x="546" y="159"/>
                    </a:lnTo>
                    <a:lnTo>
                      <a:pt x="546" y="159"/>
                    </a:lnTo>
                    <a:lnTo>
                      <a:pt x="546" y="159"/>
                    </a:lnTo>
                    <a:lnTo>
                      <a:pt x="548" y="159"/>
                    </a:lnTo>
                    <a:lnTo>
                      <a:pt x="548" y="159"/>
                    </a:lnTo>
                    <a:lnTo>
                      <a:pt x="550" y="157"/>
                    </a:lnTo>
                    <a:lnTo>
                      <a:pt x="550" y="157"/>
                    </a:lnTo>
                    <a:lnTo>
                      <a:pt x="550" y="157"/>
                    </a:lnTo>
                    <a:lnTo>
                      <a:pt x="552" y="157"/>
                    </a:lnTo>
                    <a:lnTo>
                      <a:pt x="552" y="155"/>
                    </a:lnTo>
                    <a:lnTo>
                      <a:pt x="553" y="155"/>
                    </a:lnTo>
                    <a:lnTo>
                      <a:pt x="553" y="153"/>
                    </a:lnTo>
                    <a:lnTo>
                      <a:pt x="555" y="153"/>
                    </a:lnTo>
                    <a:lnTo>
                      <a:pt x="555" y="152"/>
                    </a:lnTo>
                    <a:lnTo>
                      <a:pt x="555" y="152"/>
                    </a:lnTo>
                    <a:lnTo>
                      <a:pt x="557" y="152"/>
                    </a:lnTo>
                    <a:lnTo>
                      <a:pt x="557" y="152"/>
                    </a:lnTo>
                    <a:lnTo>
                      <a:pt x="557" y="152"/>
                    </a:lnTo>
                    <a:lnTo>
                      <a:pt x="557" y="152"/>
                    </a:lnTo>
                    <a:lnTo>
                      <a:pt x="557" y="150"/>
                    </a:lnTo>
                    <a:lnTo>
                      <a:pt x="559" y="150"/>
                    </a:lnTo>
                    <a:lnTo>
                      <a:pt x="559" y="150"/>
                    </a:lnTo>
                    <a:lnTo>
                      <a:pt x="559" y="150"/>
                    </a:lnTo>
                    <a:lnTo>
                      <a:pt x="559" y="150"/>
                    </a:lnTo>
                    <a:lnTo>
                      <a:pt x="561" y="150"/>
                    </a:lnTo>
                    <a:lnTo>
                      <a:pt x="561" y="150"/>
                    </a:lnTo>
                    <a:lnTo>
                      <a:pt x="561" y="150"/>
                    </a:lnTo>
                    <a:lnTo>
                      <a:pt x="562" y="150"/>
                    </a:lnTo>
                    <a:lnTo>
                      <a:pt x="562" y="148"/>
                    </a:lnTo>
                    <a:lnTo>
                      <a:pt x="562" y="148"/>
                    </a:lnTo>
                    <a:lnTo>
                      <a:pt x="561" y="148"/>
                    </a:lnTo>
                    <a:lnTo>
                      <a:pt x="561" y="148"/>
                    </a:lnTo>
                    <a:lnTo>
                      <a:pt x="561" y="148"/>
                    </a:lnTo>
                    <a:lnTo>
                      <a:pt x="561" y="146"/>
                    </a:lnTo>
                    <a:lnTo>
                      <a:pt x="559" y="146"/>
                    </a:lnTo>
                    <a:lnTo>
                      <a:pt x="559" y="146"/>
                    </a:lnTo>
                    <a:lnTo>
                      <a:pt x="557" y="146"/>
                    </a:lnTo>
                    <a:lnTo>
                      <a:pt x="555" y="144"/>
                    </a:lnTo>
                    <a:lnTo>
                      <a:pt x="555" y="144"/>
                    </a:lnTo>
                    <a:lnTo>
                      <a:pt x="553" y="144"/>
                    </a:lnTo>
                    <a:lnTo>
                      <a:pt x="553" y="143"/>
                    </a:lnTo>
                    <a:lnTo>
                      <a:pt x="552" y="143"/>
                    </a:lnTo>
                    <a:lnTo>
                      <a:pt x="552" y="143"/>
                    </a:lnTo>
                    <a:lnTo>
                      <a:pt x="552" y="143"/>
                    </a:lnTo>
                    <a:lnTo>
                      <a:pt x="552" y="141"/>
                    </a:lnTo>
                    <a:lnTo>
                      <a:pt x="550" y="141"/>
                    </a:lnTo>
                    <a:lnTo>
                      <a:pt x="550" y="141"/>
                    </a:lnTo>
                    <a:lnTo>
                      <a:pt x="550" y="141"/>
                    </a:lnTo>
                    <a:lnTo>
                      <a:pt x="550" y="139"/>
                    </a:lnTo>
                    <a:lnTo>
                      <a:pt x="548" y="139"/>
                    </a:lnTo>
                    <a:lnTo>
                      <a:pt x="548" y="139"/>
                    </a:lnTo>
                    <a:lnTo>
                      <a:pt x="546" y="139"/>
                    </a:lnTo>
                    <a:lnTo>
                      <a:pt x="546" y="139"/>
                    </a:lnTo>
                    <a:lnTo>
                      <a:pt x="546" y="139"/>
                    </a:lnTo>
                    <a:lnTo>
                      <a:pt x="544" y="139"/>
                    </a:lnTo>
                    <a:lnTo>
                      <a:pt x="544" y="139"/>
                    </a:lnTo>
                    <a:lnTo>
                      <a:pt x="544" y="139"/>
                    </a:lnTo>
                    <a:lnTo>
                      <a:pt x="543" y="139"/>
                    </a:lnTo>
                    <a:lnTo>
                      <a:pt x="543" y="139"/>
                    </a:lnTo>
                    <a:lnTo>
                      <a:pt x="541" y="137"/>
                    </a:lnTo>
                    <a:lnTo>
                      <a:pt x="539" y="137"/>
                    </a:lnTo>
                    <a:lnTo>
                      <a:pt x="539" y="137"/>
                    </a:lnTo>
                    <a:lnTo>
                      <a:pt x="539" y="135"/>
                    </a:lnTo>
                    <a:lnTo>
                      <a:pt x="537" y="135"/>
                    </a:lnTo>
                    <a:lnTo>
                      <a:pt x="537" y="135"/>
                    </a:lnTo>
                    <a:lnTo>
                      <a:pt x="535" y="135"/>
                    </a:lnTo>
                    <a:lnTo>
                      <a:pt x="535" y="135"/>
                    </a:lnTo>
                    <a:lnTo>
                      <a:pt x="535" y="135"/>
                    </a:lnTo>
                    <a:lnTo>
                      <a:pt x="534" y="135"/>
                    </a:lnTo>
                    <a:lnTo>
                      <a:pt x="534" y="133"/>
                    </a:lnTo>
                    <a:lnTo>
                      <a:pt x="534" y="133"/>
                    </a:lnTo>
                    <a:lnTo>
                      <a:pt x="532" y="133"/>
                    </a:lnTo>
                    <a:lnTo>
                      <a:pt x="532" y="132"/>
                    </a:lnTo>
                    <a:lnTo>
                      <a:pt x="532" y="132"/>
                    </a:lnTo>
                    <a:lnTo>
                      <a:pt x="532" y="132"/>
                    </a:lnTo>
                    <a:lnTo>
                      <a:pt x="530" y="130"/>
                    </a:lnTo>
                    <a:lnTo>
                      <a:pt x="530" y="128"/>
                    </a:lnTo>
                    <a:lnTo>
                      <a:pt x="530" y="128"/>
                    </a:lnTo>
                    <a:lnTo>
                      <a:pt x="530" y="126"/>
                    </a:lnTo>
                    <a:lnTo>
                      <a:pt x="530" y="126"/>
                    </a:lnTo>
                    <a:lnTo>
                      <a:pt x="530" y="126"/>
                    </a:lnTo>
                    <a:lnTo>
                      <a:pt x="528" y="126"/>
                    </a:lnTo>
                    <a:lnTo>
                      <a:pt x="528" y="124"/>
                    </a:lnTo>
                    <a:lnTo>
                      <a:pt x="528" y="124"/>
                    </a:lnTo>
                    <a:lnTo>
                      <a:pt x="526" y="124"/>
                    </a:lnTo>
                    <a:lnTo>
                      <a:pt x="526" y="124"/>
                    </a:lnTo>
                    <a:lnTo>
                      <a:pt x="526" y="123"/>
                    </a:lnTo>
                    <a:lnTo>
                      <a:pt x="524" y="123"/>
                    </a:lnTo>
                    <a:lnTo>
                      <a:pt x="524" y="124"/>
                    </a:lnTo>
                    <a:lnTo>
                      <a:pt x="523" y="124"/>
                    </a:lnTo>
                    <a:lnTo>
                      <a:pt x="521" y="124"/>
                    </a:lnTo>
                    <a:lnTo>
                      <a:pt x="521" y="124"/>
                    </a:lnTo>
                    <a:lnTo>
                      <a:pt x="521" y="124"/>
                    </a:lnTo>
                    <a:lnTo>
                      <a:pt x="519" y="124"/>
                    </a:lnTo>
                    <a:lnTo>
                      <a:pt x="519" y="126"/>
                    </a:lnTo>
                    <a:lnTo>
                      <a:pt x="517" y="126"/>
                    </a:lnTo>
                    <a:lnTo>
                      <a:pt x="517" y="124"/>
                    </a:lnTo>
                    <a:lnTo>
                      <a:pt x="515" y="124"/>
                    </a:lnTo>
                    <a:lnTo>
                      <a:pt x="514" y="124"/>
                    </a:lnTo>
                    <a:lnTo>
                      <a:pt x="514" y="124"/>
                    </a:lnTo>
                    <a:lnTo>
                      <a:pt x="514" y="124"/>
                    </a:lnTo>
                    <a:lnTo>
                      <a:pt x="512" y="123"/>
                    </a:lnTo>
                    <a:lnTo>
                      <a:pt x="512" y="123"/>
                    </a:lnTo>
                    <a:lnTo>
                      <a:pt x="512" y="123"/>
                    </a:lnTo>
                    <a:lnTo>
                      <a:pt x="512" y="123"/>
                    </a:lnTo>
                    <a:lnTo>
                      <a:pt x="512" y="123"/>
                    </a:lnTo>
                    <a:lnTo>
                      <a:pt x="512" y="121"/>
                    </a:lnTo>
                    <a:lnTo>
                      <a:pt x="512" y="121"/>
                    </a:lnTo>
                    <a:lnTo>
                      <a:pt x="512" y="121"/>
                    </a:lnTo>
                    <a:lnTo>
                      <a:pt x="510" y="121"/>
                    </a:lnTo>
                    <a:lnTo>
                      <a:pt x="510" y="119"/>
                    </a:lnTo>
                    <a:lnTo>
                      <a:pt x="510" y="119"/>
                    </a:lnTo>
                    <a:lnTo>
                      <a:pt x="510" y="119"/>
                    </a:lnTo>
                    <a:lnTo>
                      <a:pt x="510" y="119"/>
                    </a:lnTo>
                    <a:lnTo>
                      <a:pt x="510" y="119"/>
                    </a:lnTo>
                    <a:lnTo>
                      <a:pt x="510" y="117"/>
                    </a:lnTo>
                    <a:lnTo>
                      <a:pt x="510" y="117"/>
                    </a:lnTo>
                    <a:lnTo>
                      <a:pt x="510" y="117"/>
                    </a:lnTo>
                    <a:lnTo>
                      <a:pt x="510" y="117"/>
                    </a:lnTo>
                    <a:lnTo>
                      <a:pt x="510" y="117"/>
                    </a:lnTo>
                    <a:lnTo>
                      <a:pt x="510" y="115"/>
                    </a:lnTo>
                    <a:lnTo>
                      <a:pt x="510" y="115"/>
                    </a:lnTo>
                    <a:lnTo>
                      <a:pt x="510" y="115"/>
                    </a:lnTo>
                    <a:lnTo>
                      <a:pt x="508" y="114"/>
                    </a:lnTo>
                    <a:lnTo>
                      <a:pt x="508" y="114"/>
                    </a:lnTo>
                    <a:lnTo>
                      <a:pt x="508" y="114"/>
                    </a:lnTo>
                    <a:lnTo>
                      <a:pt x="508" y="114"/>
                    </a:lnTo>
                    <a:lnTo>
                      <a:pt x="508" y="114"/>
                    </a:lnTo>
                    <a:lnTo>
                      <a:pt x="506" y="114"/>
                    </a:lnTo>
                    <a:lnTo>
                      <a:pt x="506" y="114"/>
                    </a:lnTo>
                    <a:lnTo>
                      <a:pt x="506" y="112"/>
                    </a:lnTo>
                    <a:lnTo>
                      <a:pt x="506" y="112"/>
                    </a:lnTo>
                    <a:lnTo>
                      <a:pt x="506" y="112"/>
                    </a:lnTo>
                    <a:lnTo>
                      <a:pt x="506" y="112"/>
                    </a:lnTo>
                    <a:lnTo>
                      <a:pt x="506" y="112"/>
                    </a:lnTo>
                    <a:lnTo>
                      <a:pt x="506" y="112"/>
                    </a:lnTo>
                    <a:lnTo>
                      <a:pt x="506" y="112"/>
                    </a:lnTo>
                    <a:lnTo>
                      <a:pt x="510" y="112"/>
                    </a:lnTo>
                    <a:lnTo>
                      <a:pt x="510" y="112"/>
                    </a:lnTo>
                    <a:lnTo>
                      <a:pt x="514" y="112"/>
                    </a:lnTo>
                    <a:lnTo>
                      <a:pt x="515" y="112"/>
                    </a:lnTo>
                    <a:lnTo>
                      <a:pt x="515" y="112"/>
                    </a:lnTo>
                    <a:lnTo>
                      <a:pt x="515" y="112"/>
                    </a:lnTo>
                    <a:lnTo>
                      <a:pt x="515" y="112"/>
                    </a:lnTo>
                    <a:lnTo>
                      <a:pt x="517" y="112"/>
                    </a:lnTo>
                    <a:lnTo>
                      <a:pt x="517" y="112"/>
                    </a:lnTo>
                    <a:lnTo>
                      <a:pt x="517" y="112"/>
                    </a:lnTo>
                    <a:lnTo>
                      <a:pt x="519" y="112"/>
                    </a:lnTo>
                    <a:lnTo>
                      <a:pt x="519" y="110"/>
                    </a:lnTo>
                    <a:lnTo>
                      <a:pt x="521" y="110"/>
                    </a:lnTo>
                    <a:lnTo>
                      <a:pt x="521" y="110"/>
                    </a:lnTo>
                    <a:lnTo>
                      <a:pt x="523" y="110"/>
                    </a:lnTo>
                    <a:lnTo>
                      <a:pt x="523" y="110"/>
                    </a:lnTo>
                    <a:lnTo>
                      <a:pt x="523" y="108"/>
                    </a:lnTo>
                    <a:lnTo>
                      <a:pt x="523" y="108"/>
                    </a:lnTo>
                    <a:lnTo>
                      <a:pt x="524" y="108"/>
                    </a:lnTo>
                    <a:lnTo>
                      <a:pt x="524" y="108"/>
                    </a:lnTo>
                    <a:lnTo>
                      <a:pt x="524" y="108"/>
                    </a:lnTo>
                    <a:lnTo>
                      <a:pt x="524" y="108"/>
                    </a:lnTo>
                    <a:lnTo>
                      <a:pt x="526" y="106"/>
                    </a:lnTo>
                    <a:lnTo>
                      <a:pt x="526" y="106"/>
                    </a:lnTo>
                    <a:lnTo>
                      <a:pt x="526" y="106"/>
                    </a:lnTo>
                    <a:lnTo>
                      <a:pt x="526" y="106"/>
                    </a:lnTo>
                    <a:lnTo>
                      <a:pt x="526" y="106"/>
                    </a:lnTo>
                    <a:lnTo>
                      <a:pt x="526" y="106"/>
                    </a:lnTo>
                    <a:lnTo>
                      <a:pt x="526" y="106"/>
                    </a:lnTo>
                    <a:lnTo>
                      <a:pt x="528" y="106"/>
                    </a:lnTo>
                    <a:lnTo>
                      <a:pt x="528" y="105"/>
                    </a:lnTo>
                    <a:lnTo>
                      <a:pt x="528" y="105"/>
                    </a:lnTo>
                    <a:lnTo>
                      <a:pt x="528" y="105"/>
                    </a:lnTo>
                    <a:lnTo>
                      <a:pt x="528" y="105"/>
                    </a:lnTo>
                    <a:lnTo>
                      <a:pt x="530" y="105"/>
                    </a:lnTo>
                    <a:lnTo>
                      <a:pt x="530" y="105"/>
                    </a:lnTo>
                    <a:lnTo>
                      <a:pt x="530" y="105"/>
                    </a:lnTo>
                    <a:lnTo>
                      <a:pt x="530" y="105"/>
                    </a:lnTo>
                    <a:lnTo>
                      <a:pt x="530" y="105"/>
                    </a:lnTo>
                    <a:lnTo>
                      <a:pt x="530" y="103"/>
                    </a:lnTo>
                    <a:lnTo>
                      <a:pt x="532" y="103"/>
                    </a:lnTo>
                    <a:lnTo>
                      <a:pt x="532" y="103"/>
                    </a:lnTo>
                    <a:lnTo>
                      <a:pt x="532" y="103"/>
                    </a:lnTo>
                    <a:lnTo>
                      <a:pt x="534" y="103"/>
                    </a:lnTo>
                    <a:lnTo>
                      <a:pt x="534" y="103"/>
                    </a:lnTo>
                    <a:lnTo>
                      <a:pt x="534" y="103"/>
                    </a:lnTo>
                    <a:lnTo>
                      <a:pt x="534" y="103"/>
                    </a:lnTo>
                    <a:lnTo>
                      <a:pt x="534" y="103"/>
                    </a:lnTo>
                    <a:lnTo>
                      <a:pt x="534" y="103"/>
                    </a:lnTo>
                    <a:lnTo>
                      <a:pt x="535" y="103"/>
                    </a:lnTo>
                    <a:lnTo>
                      <a:pt x="535" y="103"/>
                    </a:lnTo>
                    <a:lnTo>
                      <a:pt x="535" y="103"/>
                    </a:lnTo>
                    <a:lnTo>
                      <a:pt x="535" y="101"/>
                    </a:lnTo>
                    <a:lnTo>
                      <a:pt x="537" y="101"/>
                    </a:lnTo>
                    <a:lnTo>
                      <a:pt x="537" y="101"/>
                    </a:lnTo>
                    <a:lnTo>
                      <a:pt x="537" y="101"/>
                    </a:lnTo>
                    <a:lnTo>
                      <a:pt x="537" y="101"/>
                    </a:lnTo>
                    <a:lnTo>
                      <a:pt x="537" y="101"/>
                    </a:lnTo>
                    <a:lnTo>
                      <a:pt x="537" y="101"/>
                    </a:lnTo>
                    <a:lnTo>
                      <a:pt x="537" y="99"/>
                    </a:lnTo>
                    <a:lnTo>
                      <a:pt x="537" y="99"/>
                    </a:lnTo>
                    <a:lnTo>
                      <a:pt x="537" y="99"/>
                    </a:lnTo>
                    <a:lnTo>
                      <a:pt x="537" y="99"/>
                    </a:lnTo>
                    <a:lnTo>
                      <a:pt x="537" y="99"/>
                    </a:lnTo>
                    <a:lnTo>
                      <a:pt x="537" y="99"/>
                    </a:lnTo>
                    <a:lnTo>
                      <a:pt x="537" y="99"/>
                    </a:lnTo>
                    <a:lnTo>
                      <a:pt x="537" y="99"/>
                    </a:lnTo>
                    <a:lnTo>
                      <a:pt x="537" y="97"/>
                    </a:lnTo>
                    <a:lnTo>
                      <a:pt x="537" y="97"/>
                    </a:lnTo>
                    <a:lnTo>
                      <a:pt x="537" y="97"/>
                    </a:lnTo>
                    <a:lnTo>
                      <a:pt x="539" y="97"/>
                    </a:lnTo>
                    <a:lnTo>
                      <a:pt x="539" y="97"/>
                    </a:lnTo>
                    <a:lnTo>
                      <a:pt x="539" y="97"/>
                    </a:lnTo>
                    <a:lnTo>
                      <a:pt x="539" y="95"/>
                    </a:lnTo>
                    <a:lnTo>
                      <a:pt x="539" y="95"/>
                    </a:lnTo>
                    <a:lnTo>
                      <a:pt x="541" y="95"/>
                    </a:lnTo>
                    <a:lnTo>
                      <a:pt x="541" y="95"/>
                    </a:lnTo>
                    <a:lnTo>
                      <a:pt x="541" y="95"/>
                    </a:lnTo>
                    <a:lnTo>
                      <a:pt x="543" y="95"/>
                    </a:lnTo>
                    <a:lnTo>
                      <a:pt x="543" y="95"/>
                    </a:lnTo>
                    <a:lnTo>
                      <a:pt x="543" y="95"/>
                    </a:lnTo>
                    <a:lnTo>
                      <a:pt x="543" y="95"/>
                    </a:lnTo>
                    <a:lnTo>
                      <a:pt x="543" y="95"/>
                    </a:lnTo>
                    <a:lnTo>
                      <a:pt x="544" y="95"/>
                    </a:lnTo>
                    <a:lnTo>
                      <a:pt x="544" y="95"/>
                    </a:lnTo>
                    <a:lnTo>
                      <a:pt x="544" y="95"/>
                    </a:lnTo>
                    <a:lnTo>
                      <a:pt x="544" y="95"/>
                    </a:lnTo>
                    <a:lnTo>
                      <a:pt x="544" y="94"/>
                    </a:lnTo>
                    <a:lnTo>
                      <a:pt x="544" y="94"/>
                    </a:lnTo>
                    <a:lnTo>
                      <a:pt x="544" y="94"/>
                    </a:lnTo>
                    <a:lnTo>
                      <a:pt x="544" y="94"/>
                    </a:lnTo>
                    <a:lnTo>
                      <a:pt x="544" y="92"/>
                    </a:lnTo>
                    <a:lnTo>
                      <a:pt x="544" y="92"/>
                    </a:lnTo>
                    <a:lnTo>
                      <a:pt x="544" y="92"/>
                    </a:lnTo>
                    <a:lnTo>
                      <a:pt x="544" y="92"/>
                    </a:lnTo>
                    <a:lnTo>
                      <a:pt x="546" y="92"/>
                    </a:lnTo>
                    <a:lnTo>
                      <a:pt x="546" y="92"/>
                    </a:lnTo>
                    <a:lnTo>
                      <a:pt x="546" y="92"/>
                    </a:lnTo>
                    <a:lnTo>
                      <a:pt x="546" y="92"/>
                    </a:lnTo>
                    <a:lnTo>
                      <a:pt x="546" y="92"/>
                    </a:lnTo>
                    <a:lnTo>
                      <a:pt x="548" y="92"/>
                    </a:lnTo>
                    <a:lnTo>
                      <a:pt x="548" y="92"/>
                    </a:lnTo>
                    <a:lnTo>
                      <a:pt x="548" y="92"/>
                    </a:lnTo>
                    <a:lnTo>
                      <a:pt x="548" y="92"/>
                    </a:lnTo>
                    <a:lnTo>
                      <a:pt x="548" y="90"/>
                    </a:lnTo>
                    <a:lnTo>
                      <a:pt x="550" y="90"/>
                    </a:lnTo>
                    <a:lnTo>
                      <a:pt x="550" y="90"/>
                    </a:lnTo>
                    <a:lnTo>
                      <a:pt x="550" y="90"/>
                    </a:lnTo>
                    <a:lnTo>
                      <a:pt x="550" y="90"/>
                    </a:lnTo>
                    <a:lnTo>
                      <a:pt x="550" y="90"/>
                    </a:lnTo>
                    <a:lnTo>
                      <a:pt x="550" y="90"/>
                    </a:lnTo>
                    <a:lnTo>
                      <a:pt x="550" y="90"/>
                    </a:lnTo>
                    <a:lnTo>
                      <a:pt x="552" y="90"/>
                    </a:lnTo>
                    <a:lnTo>
                      <a:pt x="552" y="90"/>
                    </a:lnTo>
                    <a:lnTo>
                      <a:pt x="552" y="90"/>
                    </a:lnTo>
                    <a:lnTo>
                      <a:pt x="552" y="90"/>
                    </a:lnTo>
                    <a:lnTo>
                      <a:pt x="552" y="90"/>
                    </a:lnTo>
                    <a:lnTo>
                      <a:pt x="552" y="90"/>
                    </a:lnTo>
                    <a:lnTo>
                      <a:pt x="553" y="90"/>
                    </a:lnTo>
                    <a:lnTo>
                      <a:pt x="553" y="90"/>
                    </a:lnTo>
                    <a:lnTo>
                      <a:pt x="553" y="90"/>
                    </a:lnTo>
                    <a:lnTo>
                      <a:pt x="553" y="90"/>
                    </a:lnTo>
                    <a:lnTo>
                      <a:pt x="555" y="90"/>
                    </a:lnTo>
                    <a:lnTo>
                      <a:pt x="555" y="90"/>
                    </a:lnTo>
                    <a:lnTo>
                      <a:pt x="555" y="90"/>
                    </a:lnTo>
                    <a:lnTo>
                      <a:pt x="557" y="88"/>
                    </a:lnTo>
                    <a:lnTo>
                      <a:pt x="557" y="88"/>
                    </a:lnTo>
                    <a:lnTo>
                      <a:pt x="557" y="88"/>
                    </a:lnTo>
                    <a:lnTo>
                      <a:pt x="557" y="88"/>
                    </a:lnTo>
                    <a:lnTo>
                      <a:pt x="555" y="88"/>
                    </a:lnTo>
                    <a:lnTo>
                      <a:pt x="555" y="88"/>
                    </a:lnTo>
                    <a:lnTo>
                      <a:pt x="555" y="88"/>
                    </a:lnTo>
                    <a:lnTo>
                      <a:pt x="555" y="88"/>
                    </a:lnTo>
                    <a:lnTo>
                      <a:pt x="555" y="86"/>
                    </a:lnTo>
                    <a:lnTo>
                      <a:pt x="555" y="86"/>
                    </a:lnTo>
                    <a:lnTo>
                      <a:pt x="555" y="86"/>
                    </a:lnTo>
                    <a:lnTo>
                      <a:pt x="557" y="86"/>
                    </a:lnTo>
                    <a:lnTo>
                      <a:pt x="557" y="86"/>
                    </a:lnTo>
                    <a:lnTo>
                      <a:pt x="557" y="86"/>
                    </a:lnTo>
                    <a:lnTo>
                      <a:pt x="557" y="86"/>
                    </a:lnTo>
                    <a:lnTo>
                      <a:pt x="559" y="85"/>
                    </a:lnTo>
                    <a:lnTo>
                      <a:pt x="559" y="86"/>
                    </a:lnTo>
                    <a:lnTo>
                      <a:pt x="559" y="85"/>
                    </a:lnTo>
                    <a:lnTo>
                      <a:pt x="561" y="85"/>
                    </a:lnTo>
                    <a:lnTo>
                      <a:pt x="561" y="85"/>
                    </a:lnTo>
                    <a:lnTo>
                      <a:pt x="561" y="85"/>
                    </a:lnTo>
                    <a:lnTo>
                      <a:pt x="561" y="85"/>
                    </a:lnTo>
                    <a:lnTo>
                      <a:pt x="561" y="85"/>
                    </a:lnTo>
                    <a:lnTo>
                      <a:pt x="562" y="86"/>
                    </a:lnTo>
                    <a:lnTo>
                      <a:pt x="562" y="86"/>
                    </a:lnTo>
                    <a:lnTo>
                      <a:pt x="562" y="86"/>
                    </a:lnTo>
                    <a:lnTo>
                      <a:pt x="562" y="86"/>
                    </a:lnTo>
                    <a:lnTo>
                      <a:pt x="561" y="86"/>
                    </a:lnTo>
                    <a:lnTo>
                      <a:pt x="562" y="88"/>
                    </a:lnTo>
                    <a:lnTo>
                      <a:pt x="562" y="88"/>
                    </a:lnTo>
                    <a:lnTo>
                      <a:pt x="562" y="88"/>
                    </a:lnTo>
                    <a:lnTo>
                      <a:pt x="562" y="88"/>
                    </a:lnTo>
                    <a:lnTo>
                      <a:pt x="564" y="88"/>
                    </a:lnTo>
                    <a:lnTo>
                      <a:pt x="564" y="88"/>
                    </a:lnTo>
                    <a:lnTo>
                      <a:pt x="564" y="88"/>
                    </a:lnTo>
                    <a:lnTo>
                      <a:pt x="564" y="88"/>
                    </a:lnTo>
                    <a:lnTo>
                      <a:pt x="564" y="88"/>
                    </a:lnTo>
                    <a:lnTo>
                      <a:pt x="566" y="88"/>
                    </a:lnTo>
                    <a:lnTo>
                      <a:pt x="566" y="88"/>
                    </a:lnTo>
                    <a:lnTo>
                      <a:pt x="566" y="88"/>
                    </a:lnTo>
                    <a:lnTo>
                      <a:pt x="566" y="88"/>
                    </a:lnTo>
                    <a:lnTo>
                      <a:pt x="566" y="88"/>
                    </a:lnTo>
                    <a:lnTo>
                      <a:pt x="566" y="88"/>
                    </a:lnTo>
                    <a:lnTo>
                      <a:pt x="566" y="88"/>
                    </a:lnTo>
                    <a:lnTo>
                      <a:pt x="568" y="88"/>
                    </a:lnTo>
                    <a:lnTo>
                      <a:pt x="568" y="88"/>
                    </a:lnTo>
                    <a:lnTo>
                      <a:pt x="568" y="90"/>
                    </a:lnTo>
                    <a:lnTo>
                      <a:pt x="570" y="90"/>
                    </a:lnTo>
                    <a:lnTo>
                      <a:pt x="570" y="90"/>
                    </a:lnTo>
                    <a:lnTo>
                      <a:pt x="570" y="90"/>
                    </a:lnTo>
                    <a:lnTo>
                      <a:pt x="570" y="90"/>
                    </a:lnTo>
                    <a:lnTo>
                      <a:pt x="570" y="90"/>
                    </a:lnTo>
                    <a:lnTo>
                      <a:pt x="572" y="90"/>
                    </a:lnTo>
                    <a:lnTo>
                      <a:pt x="572" y="90"/>
                    </a:lnTo>
                    <a:lnTo>
                      <a:pt x="572" y="90"/>
                    </a:lnTo>
                    <a:lnTo>
                      <a:pt x="572" y="90"/>
                    </a:lnTo>
                    <a:lnTo>
                      <a:pt x="572" y="90"/>
                    </a:lnTo>
                    <a:lnTo>
                      <a:pt x="572" y="92"/>
                    </a:lnTo>
                    <a:lnTo>
                      <a:pt x="572" y="92"/>
                    </a:lnTo>
                    <a:lnTo>
                      <a:pt x="572" y="92"/>
                    </a:lnTo>
                    <a:lnTo>
                      <a:pt x="572" y="92"/>
                    </a:lnTo>
                    <a:lnTo>
                      <a:pt x="572" y="92"/>
                    </a:lnTo>
                    <a:lnTo>
                      <a:pt x="573" y="92"/>
                    </a:lnTo>
                    <a:lnTo>
                      <a:pt x="573" y="92"/>
                    </a:lnTo>
                    <a:lnTo>
                      <a:pt x="573" y="92"/>
                    </a:lnTo>
                    <a:lnTo>
                      <a:pt x="573" y="92"/>
                    </a:lnTo>
                    <a:lnTo>
                      <a:pt x="575" y="92"/>
                    </a:lnTo>
                    <a:lnTo>
                      <a:pt x="575" y="92"/>
                    </a:lnTo>
                    <a:lnTo>
                      <a:pt x="575" y="92"/>
                    </a:lnTo>
                    <a:lnTo>
                      <a:pt x="575" y="92"/>
                    </a:lnTo>
                    <a:lnTo>
                      <a:pt x="575" y="92"/>
                    </a:lnTo>
                    <a:lnTo>
                      <a:pt x="575" y="92"/>
                    </a:lnTo>
                    <a:lnTo>
                      <a:pt x="575" y="92"/>
                    </a:lnTo>
                    <a:lnTo>
                      <a:pt x="575" y="92"/>
                    </a:lnTo>
                    <a:lnTo>
                      <a:pt x="575" y="92"/>
                    </a:lnTo>
                    <a:lnTo>
                      <a:pt x="577" y="92"/>
                    </a:lnTo>
                    <a:lnTo>
                      <a:pt x="577" y="94"/>
                    </a:lnTo>
                    <a:lnTo>
                      <a:pt x="577" y="94"/>
                    </a:lnTo>
                    <a:lnTo>
                      <a:pt x="577" y="94"/>
                    </a:lnTo>
                    <a:lnTo>
                      <a:pt x="577" y="95"/>
                    </a:lnTo>
                    <a:lnTo>
                      <a:pt x="577" y="95"/>
                    </a:lnTo>
                    <a:lnTo>
                      <a:pt x="577" y="95"/>
                    </a:lnTo>
                    <a:lnTo>
                      <a:pt x="579" y="95"/>
                    </a:lnTo>
                    <a:lnTo>
                      <a:pt x="579" y="95"/>
                    </a:lnTo>
                    <a:lnTo>
                      <a:pt x="579" y="95"/>
                    </a:lnTo>
                    <a:lnTo>
                      <a:pt x="579" y="95"/>
                    </a:lnTo>
                    <a:lnTo>
                      <a:pt x="579" y="95"/>
                    </a:lnTo>
                    <a:lnTo>
                      <a:pt x="579" y="95"/>
                    </a:lnTo>
                    <a:lnTo>
                      <a:pt x="581" y="95"/>
                    </a:lnTo>
                    <a:lnTo>
                      <a:pt x="581" y="95"/>
                    </a:lnTo>
                    <a:lnTo>
                      <a:pt x="581" y="95"/>
                    </a:lnTo>
                    <a:lnTo>
                      <a:pt x="581" y="95"/>
                    </a:lnTo>
                    <a:lnTo>
                      <a:pt x="581" y="95"/>
                    </a:lnTo>
                    <a:lnTo>
                      <a:pt x="581" y="95"/>
                    </a:lnTo>
                    <a:lnTo>
                      <a:pt x="581" y="95"/>
                    </a:lnTo>
                    <a:lnTo>
                      <a:pt x="581" y="97"/>
                    </a:lnTo>
                    <a:lnTo>
                      <a:pt x="581" y="97"/>
                    </a:lnTo>
                    <a:lnTo>
                      <a:pt x="581" y="97"/>
                    </a:lnTo>
                    <a:lnTo>
                      <a:pt x="582" y="97"/>
                    </a:lnTo>
                    <a:lnTo>
                      <a:pt x="582" y="97"/>
                    </a:lnTo>
                    <a:lnTo>
                      <a:pt x="582" y="97"/>
                    </a:lnTo>
                    <a:lnTo>
                      <a:pt x="582" y="97"/>
                    </a:lnTo>
                    <a:lnTo>
                      <a:pt x="582" y="97"/>
                    </a:lnTo>
                    <a:lnTo>
                      <a:pt x="584" y="97"/>
                    </a:lnTo>
                    <a:lnTo>
                      <a:pt x="584" y="95"/>
                    </a:lnTo>
                    <a:lnTo>
                      <a:pt x="584" y="95"/>
                    </a:lnTo>
                    <a:lnTo>
                      <a:pt x="584" y="95"/>
                    </a:lnTo>
                    <a:lnTo>
                      <a:pt x="584" y="95"/>
                    </a:lnTo>
                    <a:lnTo>
                      <a:pt x="584" y="95"/>
                    </a:lnTo>
                    <a:lnTo>
                      <a:pt x="586" y="95"/>
                    </a:lnTo>
                    <a:lnTo>
                      <a:pt x="586" y="97"/>
                    </a:lnTo>
                    <a:lnTo>
                      <a:pt x="586" y="97"/>
                    </a:lnTo>
                    <a:lnTo>
                      <a:pt x="586" y="97"/>
                    </a:lnTo>
                    <a:lnTo>
                      <a:pt x="588" y="97"/>
                    </a:lnTo>
                    <a:lnTo>
                      <a:pt x="588" y="97"/>
                    </a:lnTo>
                    <a:lnTo>
                      <a:pt x="588" y="97"/>
                    </a:lnTo>
                    <a:lnTo>
                      <a:pt x="588" y="97"/>
                    </a:lnTo>
                    <a:lnTo>
                      <a:pt x="588" y="97"/>
                    </a:lnTo>
                    <a:lnTo>
                      <a:pt x="588" y="97"/>
                    </a:lnTo>
                    <a:lnTo>
                      <a:pt x="588" y="97"/>
                    </a:lnTo>
                    <a:lnTo>
                      <a:pt x="588" y="97"/>
                    </a:lnTo>
                    <a:lnTo>
                      <a:pt x="588" y="97"/>
                    </a:lnTo>
                    <a:lnTo>
                      <a:pt x="590" y="97"/>
                    </a:lnTo>
                    <a:lnTo>
                      <a:pt x="590" y="97"/>
                    </a:lnTo>
                    <a:lnTo>
                      <a:pt x="590" y="97"/>
                    </a:lnTo>
                    <a:lnTo>
                      <a:pt x="590" y="97"/>
                    </a:lnTo>
                    <a:lnTo>
                      <a:pt x="590" y="97"/>
                    </a:lnTo>
                    <a:lnTo>
                      <a:pt x="590" y="97"/>
                    </a:lnTo>
                    <a:lnTo>
                      <a:pt x="590" y="97"/>
                    </a:lnTo>
                    <a:lnTo>
                      <a:pt x="591" y="97"/>
                    </a:lnTo>
                    <a:lnTo>
                      <a:pt x="591" y="97"/>
                    </a:lnTo>
                    <a:lnTo>
                      <a:pt x="591" y="97"/>
                    </a:lnTo>
                    <a:lnTo>
                      <a:pt x="591" y="99"/>
                    </a:lnTo>
                    <a:lnTo>
                      <a:pt x="591" y="99"/>
                    </a:lnTo>
                    <a:lnTo>
                      <a:pt x="591" y="99"/>
                    </a:lnTo>
                    <a:lnTo>
                      <a:pt x="591" y="99"/>
                    </a:lnTo>
                    <a:lnTo>
                      <a:pt x="591" y="99"/>
                    </a:lnTo>
                    <a:lnTo>
                      <a:pt x="591" y="99"/>
                    </a:lnTo>
                    <a:lnTo>
                      <a:pt x="591" y="99"/>
                    </a:lnTo>
                    <a:lnTo>
                      <a:pt x="593" y="99"/>
                    </a:lnTo>
                    <a:lnTo>
                      <a:pt x="593" y="99"/>
                    </a:lnTo>
                    <a:lnTo>
                      <a:pt x="593" y="99"/>
                    </a:lnTo>
                    <a:lnTo>
                      <a:pt x="593" y="99"/>
                    </a:lnTo>
                    <a:lnTo>
                      <a:pt x="593" y="99"/>
                    </a:lnTo>
                    <a:lnTo>
                      <a:pt x="593" y="99"/>
                    </a:lnTo>
                    <a:lnTo>
                      <a:pt x="593" y="99"/>
                    </a:lnTo>
                    <a:lnTo>
                      <a:pt x="593" y="99"/>
                    </a:lnTo>
                    <a:lnTo>
                      <a:pt x="593" y="99"/>
                    </a:lnTo>
                    <a:lnTo>
                      <a:pt x="593" y="101"/>
                    </a:lnTo>
                    <a:lnTo>
                      <a:pt x="593" y="101"/>
                    </a:lnTo>
                    <a:lnTo>
                      <a:pt x="593" y="101"/>
                    </a:lnTo>
                    <a:lnTo>
                      <a:pt x="593" y="101"/>
                    </a:lnTo>
                    <a:lnTo>
                      <a:pt x="595" y="101"/>
                    </a:lnTo>
                    <a:lnTo>
                      <a:pt x="595" y="101"/>
                    </a:lnTo>
                    <a:lnTo>
                      <a:pt x="595" y="101"/>
                    </a:lnTo>
                    <a:lnTo>
                      <a:pt x="595" y="101"/>
                    </a:lnTo>
                    <a:lnTo>
                      <a:pt x="597" y="101"/>
                    </a:lnTo>
                    <a:lnTo>
                      <a:pt x="597" y="101"/>
                    </a:lnTo>
                    <a:lnTo>
                      <a:pt x="597" y="101"/>
                    </a:lnTo>
                    <a:lnTo>
                      <a:pt x="597" y="101"/>
                    </a:lnTo>
                    <a:lnTo>
                      <a:pt x="597" y="103"/>
                    </a:lnTo>
                    <a:lnTo>
                      <a:pt x="597" y="103"/>
                    </a:lnTo>
                    <a:lnTo>
                      <a:pt x="599" y="103"/>
                    </a:lnTo>
                    <a:lnTo>
                      <a:pt x="599" y="103"/>
                    </a:lnTo>
                    <a:lnTo>
                      <a:pt x="599" y="103"/>
                    </a:lnTo>
                    <a:lnTo>
                      <a:pt x="599" y="103"/>
                    </a:lnTo>
                    <a:lnTo>
                      <a:pt x="599" y="103"/>
                    </a:lnTo>
                    <a:lnTo>
                      <a:pt x="599" y="103"/>
                    </a:lnTo>
                    <a:lnTo>
                      <a:pt x="600" y="105"/>
                    </a:lnTo>
                    <a:lnTo>
                      <a:pt x="600" y="105"/>
                    </a:lnTo>
                    <a:lnTo>
                      <a:pt x="600" y="105"/>
                    </a:lnTo>
                    <a:lnTo>
                      <a:pt x="600" y="105"/>
                    </a:lnTo>
                    <a:lnTo>
                      <a:pt x="600" y="105"/>
                    </a:lnTo>
                    <a:lnTo>
                      <a:pt x="600" y="105"/>
                    </a:lnTo>
                    <a:lnTo>
                      <a:pt x="600" y="105"/>
                    </a:lnTo>
                    <a:lnTo>
                      <a:pt x="602" y="105"/>
                    </a:lnTo>
                    <a:lnTo>
                      <a:pt x="602" y="106"/>
                    </a:lnTo>
                    <a:lnTo>
                      <a:pt x="602" y="106"/>
                    </a:lnTo>
                    <a:lnTo>
                      <a:pt x="602" y="105"/>
                    </a:lnTo>
                    <a:lnTo>
                      <a:pt x="602" y="105"/>
                    </a:lnTo>
                    <a:lnTo>
                      <a:pt x="602" y="105"/>
                    </a:lnTo>
                    <a:lnTo>
                      <a:pt x="604" y="106"/>
                    </a:lnTo>
                    <a:lnTo>
                      <a:pt x="604" y="106"/>
                    </a:lnTo>
                    <a:lnTo>
                      <a:pt x="604" y="106"/>
                    </a:lnTo>
                    <a:lnTo>
                      <a:pt x="604" y="106"/>
                    </a:lnTo>
                    <a:lnTo>
                      <a:pt x="604" y="106"/>
                    </a:lnTo>
                    <a:lnTo>
                      <a:pt x="604" y="106"/>
                    </a:lnTo>
                    <a:lnTo>
                      <a:pt x="606" y="106"/>
                    </a:lnTo>
                    <a:lnTo>
                      <a:pt x="606" y="106"/>
                    </a:lnTo>
                    <a:lnTo>
                      <a:pt x="606" y="106"/>
                    </a:lnTo>
                    <a:lnTo>
                      <a:pt x="606" y="108"/>
                    </a:lnTo>
                    <a:lnTo>
                      <a:pt x="606" y="108"/>
                    </a:lnTo>
                    <a:lnTo>
                      <a:pt x="606" y="108"/>
                    </a:lnTo>
                    <a:lnTo>
                      <a:pt x="608" y="108"/>
                    </a:lnTo>
                    <a:lnTo>
                      <a:pt x="608" y="108"/>
                    </a:lnTo>
                    <a:lnTo>
                      <a:pt x="608" y="108"/>
                    </a:lnTo>
                    <a:lnTo>
                      <a:pt x="608" y="108"/>
                    </a:lnTo>
                    <a:lnTo>
                      <a:pt x="608" y="108"/>
                    </a:lnTo>
                    <a:lnTo>
                      <a:pt x="608" y="108"/>
                    </a:lnTo>
                    <a:lnTo>
                      <a:pt x="610" y="108"/>
                    </a:lnTo>
                    <a:lnTo>
                      <a:pt x="610" y="108"/>
                    </a:lnTo>
                    <a:lnTo>
                      <a:pt x="610" y="108"/>
                    </a:lnTo>
                    <a:lnTo>
                      <a:pt x="610" y="108"/>
                    </a:lnTo>
                    <a:lnTo>
                      <a:pt x="610" y="108"/>
                    </a:lnTo>
                    <a:lnTo>
                      <a:pt x="610" y="108"/>
                    </a:lnTo>
                    <a:lnTo>
                      <a:pt x="610" y="108"/>
                    </a:lnTo>
                    <a:lnTo>
                      <a:pt x="610" y="108"/>
                    </a:lnTo>
                    <a:lnTo>
                      <a:pt x="610" y="108"/>
                    </a:lnTo>
                    <a:lnTo>
                      <a:pt x="611" y="108"/>
                    </a:lnTo>
                    <a:lnTo>
                      <a:pt x="611" y="108"/>
                    </a:lnTo>
                    <a:lnTo>
                      <a:pt x="611" y="108"/>
                    </a:lnTo>
                    <a:lnTo>
                      <a:pt x="611" y="108"/>
                    </a:lnTo>
                    <a:lnTo>
                      <a:pt x="611" y="108"/>
                    </a:lnTo>
                    <a:lnTo>
                      <a:pt x="613" y="110"/>
                    </a:lnTo>
                    <a:lnTo>
                      <a:pt x="613" y="110"/>
                    </a:lnTo>
                    <a:lnTo>
                      <a:pt x="615" y="110"/>
                    </a:lnTo>
                    <a:lnTo>
                      <a:pt x="615" y="110"/>
                    </a:lnTo>
                    <a:lnTo>
                      <a:pt x="615" y="110"/>
                    </a:lnTo>
                    <a:lnTo>
                      <a:pt x="615" y="110"/>
                    </a:lnTo>
                    <a:lnTo>
                      <a:pt x="615" y="110"/>
                    </a:lnTo>
                    <a:lnTo>
                      <a:pt x="617" y="110"/>
                    </a:lnTo>
                    <a:lnTo>
                      <a:pt x="617" y="110"/>
                    </a:lnTo>
                    <a:lnTo>
                      <a:pt x="617" y="110"/>
                    </a:lnTo>
                    <a:lnTo>
                      <a:pt x="617" y="110"/>
                    </a:lnTo>
                    <a:lnTo>
                      <a:pt x="619" y="110"/>
                    </a:lnTo>
                    <a:lnTo>
                      <a:pt x="619" y="110"/>
                    </a:lnTo>
                    <a:lnTo>
                      <a:pt x="619" y="110"/>
                    </a:lnTo>
                    <a:lnTo>
                      <a:pt x="619" y="112"/>
                    </a:lnTo>
                    <a:lnTo>
                      <a:pt x="619" y="112"/>
                    </a:lnTo>
                    <a:lnTo>
                      <a:pt x="619" y="110"/>
                    </a:lnTo>
                    <a:lnTo>
                      <a:pt x="619" y="110"/>
                    </a:lnTo>
                    <a:lnTo>
                      <a:pt x="619" y="110"/>
                    </a:lnTo>
                    <a:lnTo>
                      <a:pt x="620" y="110"/>
                    </a:lnTo>
                    <a:lnTo>
                      <a:pt x="620" y="110"/>
                    </a:lnTo>
                    <a:lnTo>
                      <a:pt x="620" y="110"/>
                    </a:lnTo>
                    <a:lnTo>
                      <a:pt x="620" y="110"/>
                    </a:lnTo>
                    <a:lnTo>
                      <a:pt x="620" y="112"/>
                    </a:lnTo>
                    <a:lnTo>
                      <a:pt x="620" y="112"/>
                    </a:lnTo>
                    <a:lnTo>
                      <a:pt x="620" y="112"/>
                    </a:lnTo>
                    <a:lnTo>
                      <a:pt x="620" y="112"/>
                    </a:lnTo>
                    <a:lnTo>
                      <a:pt x="620" y="112"/>
                    </a:lnTo>
                    <a:lnTo>
                      <a:pt x="622" y="112"/>
                    </a:lnTo>
                    <a:lnTo>
                      <a:pt x="622" y="110"/>
                    </a:lnTo>
                    <a:lnTo>
                      <a:pt x="622" y="110"/>
                    </a:lnTo>
                    <a:lnTo>
                      <a:pt x="622" y="110"/>
                    </a:lnTo>
                    <a:lnTo>
                      <a:pt x="622" y="110"/>
                    </a:lnTo>
                    <a:lnTo>
                      <a:pt x="624" y="110"/>
                    </a:lnTo>
                    <a:lnTo>
                      <a:pt x="624" y="112"/>
                    </a:lnTo>
                    <a:lnTo>
                      <a:pt x="626" y="112"/>
                    </a:lnTo>
                    <a:lnTo>
                      <a:pt x="626" y="112"/>
                    </a:lnTo>
                    <a:lnTo>
                      <a:pt x="626" y="112"/>
                    </a:lnTo>
                    <a:lnTo>
                      <a:pt x="628" y="112"/>
                    </a:lnTo>
                    <a:lnTo>
                      <a:pt x="628" y="112"/>
                    </a:lnTo>
                    <a:lnTo>
                      <a:pt x="628" y="112"/>
                    </a:lnTo>
                    <a:lnTo>
                      <a:pt x="628" y="114"/>
                    </a:lnTo>
                    <a:lnTo>
                      <a:pt x="628" y="114"/>
                    </a:lnTo>
                    <a:lnTo>
                      <a:pt x="628" y="114"/>
                    </a:lnTo>
                    <a:lnTo>
                      <a:pt x="628" y="114"/>
                    </a:lnTo>
                    <a:lnTo>
                      <a:pt x="629" y="112"/>
                    </a:lnTo>
                    <a:lnTo>
                      <a:pt x="629" y="114"/>
                    </a:lnTo>
                    <a:lnTo>
                      <a:pt x="629" y="114"/>
                    </a:lnTo>
                    <a:lnTo>
                      <a:pt x="631" y="114"/>
                    </a:lnTo>
                    <a:lnTo>
                      <a:pt x="631" y="114"/>
                    </a:lnTo>
                    <a:lnTo>
                      <a:pt x="631" y="114"/>
                    </a:lnTo>
                    <a:lnTo>
                      <a:pt x="631" y="114"/>
                    </a:lnTo>
                    <a:lnTo>
                      <a:pt x="631" y="114"/>
                    </a:lnTo>
                    <a:lnTo>
                      <a:pt x="631" y="114"/>
                    </a:lnTo>
                    <a:lnTo>
                      <a:pt x="631" y="114"/>
                    </a:lnTo>
                    <a:lnTo>
                      <a:pt x="633" y="114"/>
                    </a:lnTo>
                    <a:lnTo>
                      <a:pt x="633" y="114"/>
                    </a:lnTo>
                    <a:lnTo>
                      <a:pt x="633" y="114"/>
                    </a:lnTo>
                    <a:lnTo>
                      <a:pt x="633" y="114"/>
                    </a:lnTo>
                    <a:lnTo>
                      <a:pt x="635" y="114"/>
                    </a:lnTo>
                    <a:lnTo>
                      <a:pt x="635" y="115"/>
                    </a:lnTo>
                    <a:lnTo>
                      <a:pt x="635" y="115"/>
                    </a:lnTo>
                    <a:lnTo>
                      <a:pt x="635" y="115"/>
                    </a:lnTo>
                    <a:lnTo>
                      <a:pt x="635" y="115"/>
                    </a:lnTo>
                    <a:lnTo>
                      <a:pt x="635" y="115"/>
                    </a:lnTo>
                    <a:lnTo>
                      <a:pt x="635" y="115"/>
                    </a:lnTo>
                    <a:lnTo>
                      <a:pt x="635" y="115"/>
                    </a:lnTo>
                    <a:lnTo>
                      <a:pt x="635" y="117"/>
                    </a:lnTo>
                    <a:lnTo>
                      <a:pt x="637" y="117"/>
                    </a:lnTo>
                    <a:lnTo>
                      <a:pt x="637" y="117"/>
                    </a:lnTo>
                    <a:lnTo>
                      <a:pt x="637" y="117"/>
                    </a:lnTo>
                    <a:lnTo>
                      <a:pt x="637" y="117"/>
                    </a:lnTo>
                    <a:lnTo>
                      <a:pt x="637" y="119"/>
                    </a:lnTo>
                    <a:lnTo>
                      <a:pt x="638" y="119"/>
                    </a:lnTo>
                    <a:lnTo>
                      <a:pt x="638" y="119"/>
                    </a:lnTo>
                    <a:lnTo>
                      <a:pt x="638" y="119"/>
                    </a:lnTo>
                    <a:lnTo>
                      <a:pt x="638" y="121"/>
                    </a:lnTo>
                    <a:lnTo>
                      <a:pt x="638" y="121"/>
                    </a:lnTo>
                    <a:lnTo>
                      <a:pt x="638" y="121"/>
                    </a:lnTo>
                    <a:lnTo>
                      <a:pt x="638" y="121"/>
                    </a:lnTo>
                    <a:lnTo>
                      <a:pt x="640" y="121"/>
                    </a:lnTo>
                    <a:lnTo>
                      <a:pt x="640" y="121"/>
                    </a:lnTo>
                    <a:lnTo>
                      <a:pt x="640" y="121"/>
                    </a:lnTo>
                    <a:lnTo>
                      <a:pt x="640" y="121"/>
                    </a:lnTo>
                    <a:lnTo>
                      <a:pt x="642" y="121"/>
                    </a:lnTo>
                    <a:lnTo>
                      <a:pt x="642" y="121"/>
                    </a:lnTo>
                    <a:lnTo>
                      <a:pt x="644" y="121"/>
                    </a:lnTo>
                    <a:lnTo>
                      <a:pt x="644" y="121"/>
                    </a:lnTo>
                    <a:lnTo>
                      <a:pt x="644" y="121"/>
                    </a:lnTo>
                    <a:lnTo>
                      <a:pt x="644" y="121"/>
                    </a:lnTo>
                    <a:lnTo>
                      <a:pt x="644" y="123"/>
                    </a:lnTo>
                    <a:lnTo>
                      <a:pt x="646" y="123"/>
                    </a:lnTo>
                    <a:lnTo>
                      <a:pt x="646" y="123"/>
                    </a:lnTo>
                    <a:lnTo>
                      <a:pt x="646" y="123"/>
                    </a:lnTo>
                    <a:lnTo>
                      <a:pt x="646" y="123"/>
                    </a:lnTo>
                    <a:lnTo>
                      <a:pt x="646" y="124"/>
                    </a:lnTo>
                    <a:lnTo>
                      <a:pt x="647" y="124"/>
                    </a:lnTo>
                    <a:lnTo>
                      <a:pt x="647" y="124"/>
                    </a:lnTo>
                    <a:lnTo>
                      <a:pt x="647" y="124"/>
                    </a:lnTo>
                    <a:lnTo>
                      <a:pt x="647" y="124"/>
                    </a:lnTo>
                    <a:lnTo>
                      <a:pt x="647" y="124"/>
                    </a:lnTo>
                    <a:lnTo>
                      <a:pt x="647" y="124"/>
                    </a:lnTo>
                    <a:lnTo>
                      <a:pt x="647" y="126"/>
                    </a:lnTo>
                    <a:lnTo>
                      <a:pt x="647" y="126"/>
                    </a:lnTo>
                    <a:lnTo>
                      <a:pt x="649" y="126"/>
                    </a:lnTo>
                    <a:lnTo>
                      <a:pt x="649" y="126"/>
                    </a:lnTo>
                    <a:lnTo>
                      <a:pt x="649" y="128"/>
                    </a:lnTo>
                    <a:lnTo>
                      <a:pt x="649" y="128"/>
                    </a:lnTo>
                    <a:lnTo>
                      <a:pt x="649" y="128"/>
                    </a:lnTo>
                    <a:lnTo>
                      <a:pt x="649" y="126"/>
                    </a:lnTo>
                    <a:lnTo>
                      <a:pt x="649" y="126"/>
                    </a:lnTo>
                    <a:lnTo>
                      <a:pt x="649" y="126"/>
                    </a:lnTo>
                    <a:lnTo>
                      <a:pt x="649" y="126"/>
                    </a:lnTo>
                    <a:lnTo>
                      <a:pt x="649" y="126"/>
                    </a:lnTo>
                    <a:lnTo>
                      <a:pt x="651" y="126"/>
                    </a:lnTo>
                    <a:lnTo>
                      <a:pt x="651" y="126"/>
                    </a:lnTo>
                    <a:lnTo>
                      <a:pt x="651" y="126"/>
                    </a:lnTo>
                    <a:lnTo>
                      <a:pt x="651" y="126"/>
                    </a:lnTo>
                    <a:lnTo>
                      <a:pt x="651" y="126"/>
                    </a:lnTo>
                    <a:lnTo>
                      <a:pt x="651" y="126"/>
                    </a:lnTo>
                    <a:lnTo>
                      <a:pt x="651" y="126"/>
                    </a:lnTo>
                    <a:lnTo>
                      <a:pt x="653" y="128"/>
                    </a:lnTo>
                    <a:lnTo>
                      <a:pt x="653" y="128"/>
                    </a:lnTo>
                    <a:lnTo>
                      <a:pt x="653" y="128"/>
                    </a:lnTo>
                    <a:lnTo>
                      <a:pt x="653" y="126"/>
                    </a:lnTo>
                    <a:lnTo>
                      <a:pt x="653" y="126"/>
                    </a:lnTo>
                    <a:lnTo>
                      <a:pt x="653" y="126"/>
                    </a:lnTo>
                    <a:lnTo>
                      <a:pt x="655" y="128"/>
                    </a:lnTo>
                    <a:lnTo>
                      <a:pt x="655" y="128"/>
                    </a:lnTo>
                    <a:lnTo>
                      <a:pt x="657" y="128"/>
                    </a:lnTo>
                    <a:lnTo>
                      <a:pt x="657" y="128"/>
                    </a:lnTo>
                    <a:lnTo>
                      <a:pt x="657" y="128"/>
                    </a:lnTo>
                    <a:lnTo>
                      <a:pt x="657" y="128"/>
                    </a:lnTo>
                    <a:lnTo>
                      <a:pt x="658" y="128"/>
                    </a:lnTo>
                    <a:lnTo>
                      <a:pt x="658" y="128"/>
                    </a:lnTo>
                    <a:lnTo>
                      <a:pt x="658" y="128"/>
                    </a:lnTo>
                    <a:lnTo>
                      <a:pt x="658" y="128"/>
                    </a:lnTo>
                    <a:lnTo>
                      <a:pt x="658" y="128"/>
                    </a:lnTo>
                    <a:lnTo>
                      <a:pt x="658" y="128"/>
                    </a:lnTo>
                    <a:lnTo>
                      <a:pt x="660" y="128"/>
                    </a:lnTo>
                    <a:lnTo>
                      <a:pt x="660" y="128"/>
                    </a:lnTo>
                    <a:lnTo>
                      <a:pt x="660" y="128"/>
                    </a:lnTo>
                    <a:lnTo>
                      <a:pt x="660" y="128"/>
                    </a:lnTo>
                    <a:lnTo>
                      <a:pt x="662" y="128"/>
                    </a:lnTo>
                    <a:lnTo>
                      <a:pt x="662" y="128"/>
                    </a:lnTo>
                    <a:lnTo>
                      <a:pt x="662" y="128"/>
                    </a:lnTo>
                    <a:lnTo>
                      <a:pt x="662" y="128"/>
                    </a:lnTo>
                    <a:lnTo>
                      <a:pt x="662" y="128"/>
                    </a:lnTo>
                    <a:lnTo>
                      <a:pt x="664" y="128"/>
                    </a:lnTo>
                    <a:lnTo>
                      <a:pt x="664" y="128"/>
                    </a:lnTo>
                    <a:lnTo>
                      <a:pt x="664" y="128"/>
                    </a:lnTo>
                    <a:lnTo>
                      <a:pt x="666" y="128"/>
                    </a:lnTo>
                    <a:lnTo>
                      <a:pt x="666" y="128"/>
                    </a:lnTo>
                    <a:lnTo>
                      <a:pt x="666" y="128"/>
                    </a:lnTo>
                    <a:lnTo>
                      <a:pt x="667" y="128"/>
                    </a:lnTo>
                    <a:lnTo>
                      <a:pt x="667" y="128"/>
                    </a:lnTo>
                    <a:lnTo>
                      <a:pt x="667" y="128"/>
                    </a:lnTo>
                    <a:lnTo>
                      <a:pt x="667" y="130"/>
                    </a:lnTo>
                    <a:lnTo>
                      <a:pt x="667" y="130"/>
                    </a:lnTo>
                    <a:lnTo>
                      <a:pt x="669" y="130"/>
                    </a:lnTo>
                    <a:lnTo>
                      <a:pt x="669" y="130"/>
                    </a:lnTo>
                    <a:lnTo>
                      <a:pt x="669" y="132"/>
                    </a:lnTo>
                    <a:lnTo>
                      <a:pt x="669" y="132"/>
                    </a:lnTo>
                    <a:lnTo>
                      <a:pt x="671" y="132"/>
                    </a:lnTo>
                    <a:lnTo>
                      <a:pt x="671" y="133"/>
                    </a:lnTo>
                    <a:lnTo>
                      <a:pt x="671" y="133"/>
                    </a:lnTo>
                    <a:lnTo>
                      <a:pt x="671" y="133"/>
                    </a:lnTo>
                    <a:lnTo>
                      <a:pt x="671" y="133"/>
                    </a:lnTo>
                    <a:lnTo>
                      <a:pt x="671" y="135"/>
                    </a:lnTo>
                    <a:lnTo>
                      <a:pt x="673" y="135"/>
                    </a:lnTo>
                    <a:lnTo>
                      <a:pt x="673" y="135"/>
                    </a:lnTo>
                    <a:lnTo>
                      <a:pt x="673" y="135"/>
                    </a:lnTo>
                    <a:lnTo>
                      <a:pt x="673" y="135"/>
                    </a:lnTo>
                    <a:lnTo>
                      <a:pt x="673" y="135"/>
                    </a:lnTo>
                    <a:lnTo>
                      <a:pt x="673" y="135"/>
                    </a:lnTo>
                    <a:lnTo>
                      <a:pt x="675" y="135"/>
                    </a:lnTo>
                    <a:lnTo>
                      <a:pt x="675" y="135"/>
                    </a:lnTo>
                    <a:lnTo>
                      <a:pt x="675" y="135"/>
                    </a:lnTo>
                    <a:lnTo>
                      <a:pt x="675" y="135"/>
                    </a:lnTo>
                    <a:lnTo>
                      <a:pt x="675" y="135"/>
                    </a:lnTo>
                    <a:lnTo>
                      <a:pt x="675" y="135"/>
                    </a:lnTo>
                    <a:lnTo>
                      <a:pt x="675" y="135"/>
                    </a:lnTo>
                    <a:lnTo>
                      <a:pt x="675" y="133"/>
                    </a:lnTo>
                    <a:lnTo>
                      <a:pt x="676" y="133"/>
                    </a:lnTo>
                    <a:lnTo>
                      <a:pt x="676" y="133"/>
                    </a:lnTo>
                    <a:lnTo>
                      <a:pt x="676" y="133"/>
                    </a:lnTo>
                    <a:lnTo>
                      <a:pt x="676" y="133"/>
                    </a:lnTo>
                    <a:lnTo>
                      <a:pt x="676" y="133"/>
                    </a:lnTo>
                    <a:lnTo>
                      <a:pt x="676" y="133"/>
                    </a:lnTo>
                    <a:lnTo>
                      <a:pt x="678" y="133"/>
                    </a:lnTo>
                    <a:lnTo>
                      <a:pt x="678" y="133"/>
                    </a:lnTo>
                    <a:lnTo>
                      <a:pt x="678" y="133"/>
                    </a:lnTo>
                    <a:lnTo>
                      <a:pt x="678" y="133"/>
                    </a:lnTo>
                    <a:lnTo>
                      <a:pt x="678" y="135"/>
                    </a:lnTo>
                    <a:lnTo>
                      <a:pt x="680" y="135"/>
                    </a:lnTo>
                    <a:lnTo>
                      <a:pt x="680" y="135"/>
                    </a:lnTo>
                    <a:lnTo>
                      <a:pt x="680" y="135"/>
                    </a:lnTo>
                    <a:lnTo>
                      <a:pt x="680" y="135"/>
                    </a:lnTo>
                    <a:lnTo>
                      <a:pt x="680" y="135"/>
                    </a:lnTo>
                    <a:lnTo>
                      <a:pt x="680" y="135"/>
                    </a:lnTo>
                    <a:lnTo>
                      <a:pt x="682" y="135"/>
                    </a:lnTo>
                    <a:lnTo>
                      <a:pt x="682" y="135"/>
                    </a:lnTo>
                    <a:lnTo>
                      <a:pt x="682" y="137"/>
                    </a:lnTo>
                    <a:lnTo>
                      <a:pt x="682" y="137"/>
                    </a:lnTo>
                    <a:lnTo>
                      <a:pt x="682" y="137"/>
                    </a:lnTo>
                    <a:lnTo>
                      <a:pt x="682" y="137"/>
                    </a:lnTo>
                    <a:lnTo>
                      <a:pt x="682" y="137"/>
                    </a:lnTo>
                    <a:lnTo>
                      <a:pt x="682" y="137"/>
                    </a:lnTo>
                    <a:lnTo>
                      <a:pt x="684" y="137"/>
                    </a:lnTo>
                    <a:lnTo>
                      <a:pt x="684" y="139"/>
                    </a:lnTo>
                    <a:lnTo>
                      <a:pt x="684" y="139"/>
                    </a:lnTo>
                    <a:lnTo>
                      <a:pt x="684" y="139"/>
                    </a:lnTo>
                    <a:lnTo>
                      <a:pt x="684" y="139"/>
                    </a:lnTo>
                    <a:lnTo>
                      <a:pt x="684" y="139"/>
                    </a:lnTo>
                    <a:lnTo>
                      <a:pt x="684" y="139"/>
                    </a:lnTo>
                    <a:lnTo>
                      <a:pt x="685" y="139"/>
                    </a:lnTo>
                    <a:lnTo>
                      <a:pt x="685" y="141"/>
                    </a:lnTo>
                    <a:lnTo>
                      <a:pt x="685" y="141"/>
                    </a:lnTo>
                    <a:lnTo>
                      <a:pt x="687" y="141"/>
                    </a:lnTo>
                    <a:lnTo>
                      <a:pt x="687" y="141"/>
                    </a:lnTo>
                    <a:lnTo>
                      <a:pt x="687" y="141"/>
                    </a:lnTo>
                    <a:lnTo>
                      <a:pt x="687" y="141"/>
                    </a:lnTo>
                    <a:lnTo>
                      <a:pt x="687" y="141"/>
                    </a:lnTo>
                    <a:lnTo>
                      <a:pt x="689" y="141"/>
                    </a:lnTo>
                    <a:lnTo>
                      <a:pt x="689" y="141"/>
                    </a:lnTo>
                    <a:lnTo>
                      <a:pt x="689" y="141"/>
                    </a:lnTo>
                    <a:lnTo>
                      <a:pt x="689" y="141"/>
                    </a:lnTo>
                    <a:lnTo>
                      <a:pt x="691" y="141"/>
                    </a:lnTo>
                    <a:lnTo>
                      <a:pt x="691" y="141"/>
                    </a:lnTo>
                    <a:lnTo>
                      <a:pt x="691" y="141"/>
                    </a:lnTo>
                    <a:lnTo>
                      <a:pt x="691" y="141"/>
                    </a:lnTo>
                    <a:lnTo>
                      <a:pt x="691" y="141"/>
                    </a:lnTo>
                    <a:lnTo>
                      <a:pt x="691" y="141"/>
                    </a:lnTo>
                    <a:lnTo>
                      <a:pt x="693" y="141"/>
                    </a:lnTo>
                    <a:lnTo>
                      <a:pt x="693" y="141"/>
                    </a:lnTo>
                    <a:lnTo>
                      <a:pt x="693" y="141"/>
                    </a:lnTo>
                    <a:lnTo>
                      <a:pt x="693" y="143"/>
                    </a:lnTo>
                    <a:lnTo>
                      <a:pt x="693" y="143"/>
                    </a:lnTo>
                    <a:lnTo>
                      <a:pt x="693" y="143"/>
                    </a:lnTo>
                    <a:lnTo>
                      <a:pt x="693" y="143"/>
                    </a:lnTo>
                    <a:lnTo>
                      <a:pt x="693" y="143"/>
                    </a:lnTo>
                    <a:lnTo>
                      <a:pt x="693" y="143"/>
                    </a:lnTo>
                    <a:lnTo>
                      <a:pt x="693" y="143"/>
                    </a:lnTo>
                    <a:lnTo>
                      <a:pt x="693" y="144"/>
                    </a:lnTo>
                    <a:lnTo>
                      <a:pt x="693" y="144"/>
                    </a:lnTo>
                    <a:lnTo>
                      <a:pt x="693" y="144"/>
                    </a:lnTo>
                    <a:lnTo>
                      <a:pt x="695" y="146"/>
                    </a:lnTo>
                    <a:lnTo>
                      <a:pt x="695" y="146"/>
                    </a:lnTo>
                    <a:lnTo>
                      <a:pt x="696" y="148"/>
                    </a:lnTo>
                    <a:lnTo>
                      <a:pt x="696" y="148"/>
                    </a:lnTo>
                    <a:lnTo>
                      <a:pt x="696" y="148"/>
                    </a:lnTo>
                    <a:lnTo>
                      <a:pt x="696" y="148"/>
                    </a:lnTo>
                    <a:lnTo>
                      <a:pt x="696" y="148"/>
                    </a:lnTo>
                    <a:lnTo>
                      <a:pt x="696" y="148"/>
                    </a:lnTo>
                    <a:lnTo>
                      <a:pt x="696" y="148"/>
                    </a:lnTo>
                    <a:lnTo>
                      <a:pt x="696" y="148"/>
                    </a:lnTo>
                    <a:lnTo>
                      <a:pt x="696" y="148"/>
                    </a:lnTo>
                    <a:lnTo>
                      <a:pt x="696" y="148"/>
                    </a:lnTo>
                    <a:lnTo>
                      <a:pt x="698" y="148"/>
                    </a:lnTo>
                    <a:lnTo>
                      <a:pt x="698" y="148"/>
                    </a:lnTo>
                    <a:lnTo>
                      <a:pt x="698" y="148"/>
                    </a:lnTo>
                    <a:lnTo>
                      <a:pt x="698" y="148"/>
                    </a:lnTo>
                    <a:lnTo>
                      <a:pt x="698" y="148"/>
                    </a:lnTo>
                    <a:lnTo>
                      <a:pt x="698" y="148"/>
                    </a:lnTo>
                    <a:lnTo>
                      <a:pt x="698" y="148"/>
                    </a:lnTo>
                    <a:lnTo>
                      <a:pt x="698" y="146"/>
                    </a:lnTo>
                    <a:lnTo>
                      <a:pt x="698" y="146"/>
                    </a:lnTo>
                    <a:lnTo>
                      <a:pt x="700" y="146"/>
                    </a:lnTo>
                    <a:lnTo>
                      <a:pt x="700" y="146"/>
                    </a:lnTo>
                    <a:lnTo>
                      <a:pt x="700" y="146"/>
                    </a:lnTo>
                    <a:lnTo>
                      <a:pt x="700" y="146"/>
                    </a:lnTo>
                    <a:lnTo>
                      <a:pt x="700" y="146"/>
                    </a:lnTo>
                    <a:lnTo>
                      <a:pt x="700" y="146"/>
                    </a:lnTo>
                    <a:lnTo>
                      <a:pt x="702" y="146"/>
                    </a:lnTo>
                    <a:lnTo>
                      <a:pt x="702" y="146"/>
                    </a:lnTo>
                    <a:lnTo>
                      <a:pt x="702" y="146"/>
                    </a:lnTo>
                    <a:lnTo>
                      <a:pt x="702" y="146"/>
                    </a:lnTo>
                    <a:lnTo>
                      <a:pt x="704" y="146"/>
                    </a:lnTo>
                    <a:lnTo>
                      <a:pt x="704" y="146"/>
                    </a:lnTo>
                    <a:lnTo>
                      <a:pt x="704" y="146"/>
                    </a:lnTo>
                    <a:lnTo>
                      <a:pt x="704" y="146"/>
                    </a:lnTo>
                    <a:lnTo>
                      <a:pt x="704" y="146"/>
                    </a:lnTo>
                    <a:lnTo>
                      <a:pt x="704" y="148"/>
                    </a:lnTo>
                    <a:lnTo>
                      <a:pt x="705" y="148"/>
                    </a:lnTo>
                    <a:lnTo>
                      <a:pt x="705" y="148"/>
                    </a:lnTo>
                    <a:lnTo>
                      <a:pt x="705" y="148"/>
                    </a:lnTo>
                    <a:lnTo>
                      <a:pt x="705" y="148"/>
                    </a:lnTo>
                    <a:lnTo>
                      <a:pt x="705" y="150"/>
                    </a:lnTo>
                    <a:lnTo>
                      <a:pt x="705" y="150"/>
                    </a:lnTo>
                    <a:lnTo>
                      <a:pt x="705" y="150"/>
                    </a:lnTo>
                    <a:lnTo>
                      <a:pt x="707" y="150"/>
                    </a:lnTo>
                    <a:lnTo>
                      <a:pt x="707" y="150"/>
                    </a:lnTo>
                    <a:lnTo>
                      <a:pt x="707" y="150"/>
                    </a:lnTo>
                    <a:lnTo>
                      <a:pt x="707" y="150"/>
                    </a:lnTo>
                    <a:lnTo>
                      <a:pt x="707" y="150"/>
                    </a:lnTo>
                    <a:lnTo>
                      <a:pt x="707" y="150"/>
                    </a:lnTo>
                    <a:lnTo>
                      <a:pt x="707" y="152"/>
                    </a:lnTo>
                    <a:lnTo>
                      <a:pt x="707" y="152"/>
                    </a:lnTo>
                    <a:lnTo>
                      <a:pt x="707" y="152"/>
                    </a:lnTo>
                    <a:lnTo>
                      <a:pt x="707" y="152"/>
                    </a:lnTo>
                    <a:lnTo>
                      <a:pt x="707" y="152"/>
                    </a:lnTo>
                    <a:lnTo>
                      <a:pt x="709" y="152"/>
                    </a:lnTo>
                    <a:lnTo>
                      <a:pt x="709" y="153"/>
                    </a:lnTo>
                    <a:lnTo>
                      <a:pt x="709" y="153"/>
                    </a:lnTo>
                    <a:lnTo>
                      <a:pt x="709" y="153"/>
                    </a:lnTo>
                    <a:lnTo>
                      <a:pt x="709" y="153"/>
                    </a:lnTo>
                    <a:lnTo>
                      <a:pt x="709" y="153"/>
                    </a:lnTo>
                    <a:lnTo>
                      <a:pt x="709" y="153"/>
                    </a:lnTo>
                    <a:lnTo>
                      <a:pt x="709" y="155"/>
                    </a:lnTo>
                    <a:lnTo>
                      <a:pt x="709" y="155"/>
                    </a:lnTo>
                    <a:lnTo>
                      <a:pt x="711" y="155"/>
                    </a:lnTo>
                    <a:lnTo>
                      <a:pt x="711" y="155"/>
                    </a:lnTo>
                    <a:lnTo>
                      <a:pt x="711" y="157"/>
                    </a:lnTo>
                    <a:lnTo>
                      <a:pt x="711" y="157"/>
                    </a:lnTo>
                    <a:lnTo>
                      <a:pt x="711" y="157"/>
                    </a:lnTo>
                    <a:lnTo>
                      <a:pt x="711" y="157"/>
                    </a:lnTo>
                    <a:lnTo>
                      <a:pt x="711" y="157"/>
                    </a:lnTo>
                    <a:lnTo>
                      <a:pt x="713" y="157"/>
                    </a:lnTo>
                    <a:lnTo>
                      <a:pt x="713" y="159"/>
                    </a:lnTo>
                    <a:lnTo>
                      <a:pt x="713" y="159"/>
                    </a:lnTo>
                    <a:lnTo>
                      <a:pt x="713" y="159"/>
                    </a:lnTo>
                    <a:lnTo>
                      <a:pt x="713" y="159"/>
                    </a:lnTo>
                    <a:lnTo>
                      <a:pt x="713" y="161"/>
                    </a:lnTo>
                    <a:lnTo>
                      <a:pt x="713" y="161"/>
                    </a:lnTo>
                    <a:lnTo>
                      <a:pt x="714" y="161"/>
                    </a:lnTo>
                    <a:lnTo>
                      <a:pt x="714" y="161"/>
                    </a:lnTo>
                    <a:lnTo>
                      <a:pt x="714" y="161"/>
                    </a:lnTo>
                    <a:lnTo>
                      <a:pt x="714" y="161"/>
                    </a:lnTo>
                    <a:lnTo>
                      <a:pt x="714" y="161"/>
                    </a:lnTo>
                    <a:lnTo>
                      <a:pt x="714" y="161"/>
                    </a:lnTo>
                    <a:lnTo>
                      <a:pt x="716" y="161"/>
                    </a:lnTo>
                    <a:lnTo>
                      <a:pt x="716" y="161"/>
                    </a:lnTo>
                    <a:lnTo>
                      <a:pt x="716" y="161"/>
                    </a:lnTo>
                    <a:lnTo>
                      <a:pt x="716" y="161"/>
                    </a:lnTo>
                    <a:lnTo>
                      <a:pt x="718" y="161"/>
                    </a:lnTo>
                    <a:lnTo>
                      <a:pt x="718" y="161"/>
                    </a:lnTo>
                    <a:lnTo>
                      <a:pt x="720" y="162"/>
                    </a:lnTo>
                    <a:lnTo>
                      <a:pt x="720" y="162"/>
                    </a:lnTo>
                    <a:lnTo>
                      <a:pt x="720" y="162"/>
                    </a:lnTo>
                    <a:lnTo>
                      <a:pt x="720" y="162"/>
                    </a:lnTo>
                    <a:lnTo>
                      <a:pt x="720" y="162"/>
                    </a:lnTo>
                    <a:lnTo>
                      <a:pt x="722" y="162"/>
                    </a:lnTo>
                    <a:lnTo>
                      <a:pt x="722" y="164"/>
                    </a:lnTo>
                    <a:lnTo>
                      <a:pt x="722" y="164"/>
                    </a:lnTo>
                    <a:lnTo>
                      <a:pt x="722" y="164"/>
                    </a:lnTo>
                    <a:lnTo>
                      <a:pt x="723" y="164"/>
                    </a:lnTo>
                    <a:lnTo>
                      <a:pt x="723" y="164"/>
                    </a:lnTo>
                    <a:lnTo>
                      <a:pt x="723" y="164"/>
                    </a:lnTo>
                    <a:lnTo>
                      <a:pt x="723" y="164"/>
                    </a:lnTo>
                    <a:lnTo>
                      <a:pt x="723" y="164"/>
                    </a:lnTo>
                    <a:lnTo>
                      <a:pt x="723" y="166"/>
                    </a:lnTo>
                    <a:lnTo>
                      <a:pt x="725" y="166"/>
                    </a:lnTo>
                    <a:lnTo>
                      <a:pt x="725" y="166"/>
                    </a:lnTo>
                    <a:lnTo>
                      <a:pt x="725" y="166"/>
                    </a:lnTo>
                    <a:lnTo>
                      <a:pt x="725" y="166"/>
                    </a:lnTo>
                    <a:lnTo>
                      <a:pt x="725" y="166"/>
                    </a:lnTo>
                    <a:lnTo>
                      <a:pt x="725" y="166"/>
                    </a:lnTo>
                    <a:lnTo>
                      <a:pt x="725" y="166"/>
                    </a:lnTo>
                    <a:lnTo>
                      <a:pt x="725" y="168"/>
                    </a:lnTo>
                    <a:lnTo>
                      <a:pt x="725" y="168"/>
                    </a:lnTo>
                    <a:lnTo>
                      <a:pt x="725" y="168"/>
                    </a:lnTo>
                    <a:lnTo>
                      <a:pt x="725" y="168"/>
                    </a:lnTo>
                    <a:lnTo>
                      <a:pt x="725" y="170"/>
                    </a:lnTo>
                    <a:lnTo>
                      <a:pt x="725" y="170"/>
                    </a:lnTo>
                    <a:lnTo>
                      <a:pt x="725" y="170"/>
                    </a:lnTo>
                    <a:lnTo>
                      <a:pt x="725" y="170"/>
                    </a:lnTo>
                    <a:lnTo>
                      <a:pt x="725" y="170"/>
                    </a:lnTo>
                    <a:lnTo>
                      <a:pt x="725" y="170"/>
                    </a:lnTo>
                    <a:lnTo>
                      <a:pt x="725" y="171"/>
                    </a:lnTo>
                    <a:lnTo>
                      <a:pt x="725" y="171"/>
                    </a:lnTo>
                    <a:lnTo>
                      <a:pt x="727" y="171"/>
                    </a:lnTo>
                    <a:lnTo>
                      <a:pt x="727" y="171"/>
                    </a:lnTo>
                    <a:lnTo>
                      <a:pt x="727" y="171"/>
                    </a:lnTo>
                    <a:lnTo>
                      <a:pt x="727" y="171"/>
                    </a:lnTo>
                    <a:lnTo>
                      <a:pt x="727" y="171"/>
                    </a:lnTo>
                    <a:lnTo>
                      <a:pt x="727" y="171"/>
                    </a:lnTo>
                    <a:lnTo>
                      <a:pt x="729" y="173"/>
                    </a:lnTo>
                    <a:lnTo>
                      <a:pt x="729" y="173"/>
                    </a:lnTo>
                    <a:lnTo>
                      <a:pt x="729" y="173"/>
                    </a:lnTo>
                    <a:lnTo>
                      <a:pt x="729" y="173"/>
                    </a:lnTo>
                    <a:lnTo>
                      <a:pt x="731" y="173"/>
                    </a:lnTo>
                    <a:lnTo>
                      <a:pt x="731" y="173"/>
                    </a:lnTo>
                    <a:lnTo>
                      <a:pt x="729" y="173"/>
                    </a:lnTo>
                    <a:lnTo>
                      <a:pt x="729" y="173"/>
                    </a:lnTo>
                    <a:lnTo>
                      <a:pt x="731" y="173"/>
                    </a:lnTo>
                    <a:lnTo>
                      <a:pt x="731" y="173"/>
                    </a:lnTo>
                    <a:lnTo>
                      <a:pt x="731" y="175"/>
                    </a:lnTo>
                    <a:lnTo>
                      <a:pt x="731" y="175"/>
                    </a:lnTo>
                    <a:lnTo>
                      <a:pt x="731" y="175"/>
                    </a:lnTo>
                    <a:lnTo>
                      <a:pt x="732" y="175"/>
                    </a:lnTo>
                    <a:lnTo>
                      <a:pt x="732" y="175"/>
                    </a:lnTo>
                    <a:lnTo>
                      <a:pt x="732" y="175"/>
                    </a:lnTo>
                    <a:lnTo>
                      <a:pt x="732" y="175"/>
                    </a:lnTo>
                    <a:lnTo>
                      <a:pt x="732" y="175"/>
                    </a:lnTo>
                    <a:lnTo>
                      <a:pt x="732" y="175"/>
                    </a:lnTo>
                    <a:lnTo>
                      <a:pt x="732" y="177"/>
                    </a:lnTo>
                    <a:lnTo>
                      <a:pt x="732" y="177"/>
                    </a:lnTo>
                    <a:lnTo>
                      <a:pt x="732" y="177"/>
                    </a:lnTo>
                    <a:lnTo>
                      <a:pt x="734" y="177"/>
                    </a:lnTo>
                    <a:lnTo>
                      <a:pt x="734" y="177"/>
                    </a:lnTo>
                    <a:lnTo>
                      <a:pt x="734" y="179"/>
                    </a:lnTo>
                    <a:lnTo>
                      <a:pt x="734" y="179"/>
                    </a:lnTo>
                    <a:lnTo>
                      <a:pt x="734" y="179"/>
                    </a:lnTo>
                    <a:lnTo>
                      <a:pt x="734" y="179"/>
                    </a:lnTo>
                    <a:lnTo>
                      <a:pt x="734" y="179"/>
                    </a:lnTo>
                    <a:lnTo>
                      <a:pt x="736" y="179"/>
                    </a:lnTo>
                    <a:lnTo>
                      <a:pt x="736" y="181"/>
                    </a:lnTo>
                    <a:lnTo>
                      <a:pt x="734" y="181"/>
                    </a:lnTo>
                    <a:lnTo>
                      <a:pt x="734" y="181"/>
                    </a:lnTo>
                    <a:lnTo>
                      <a:pt x="734" y="181"/>
                    </a:lnTo>
                    <a:lnTo>
                      <a:pt x="734" y="181"/>
                    </a:lnTo>
                    <a:lnTo>
                      <a:pt x="734" y="181"/>
                    </a:lnTo>
                    <a:lnTo>
                      <a:pt x="734" y="182"/>
                    </a:lnTo>
                    <a:lnTo>
                      <a:pt x="736" y="182"/>
                    </a:lnTo>
                    <a:lnTo>
                      <a:pt x="736" y="182"/>
                    </a:lnTo>
                    <a:lnTo>
                      <a:pt x="736" y="182"/>
                    </a:lnTo>
                    <a:lnTo>
                      <a:pt x="736" y="182"/>
                    </a:lnTo>
                    <a:lnTo>
                      <a:pt x="736" y="182"/>
                    </a:lnTo>
                    <a:lnTo>
                      <a:pt x="736" y="182"/>
                    </a:lnTo>
                    <a:lnTo>
                      <a:pt x="736" y="182"/>
                    </a:lnTo>
                    <a:lnTo>
                      <a:pt x="734" y="182"/>
                    </a:lnTo>
                    <a:lnTo>
                      <a:pt x="734" y="184"/>
                    </a:lnTo>
                    <a:lnTo>
                      <a:pt x="734" y="184"/>
                    </a:lnTo>
                    <a:lnTo>
                      <a:pt x="734" y="184"/>
                    </a:lnTo>
                    <a:lnTo>
                      <a:pt x="734" y="184"/>
                    </a:lnTo>
                    <a:lnTo>
                      <a:pt x="736" y="184"/>
                    </a:lnTo>
                    <a:lnTo>
                      <a:pt x="736" y="184"/>
                    </a:lnTo>
                    <a:lnTo>
                      <a:pt x="736" y="186"/>
                    </a:lnTo>
                    <a:lnTo>
                      <a:pt x="736" y="186"/>
                    </a:lnTo>
                    <a:lnTo>
                      <a:pt x="736" y="186"/>
                    </a:lnTo>
                    <a:lnTo>
                      <a:pt x="736" y="186"/>
                    </a:lnTo>
                    <a:lnTo>
                      <a:pt x="736" y="186"/>
                    </a:lnTo>
                    <a:lnTo>
                      <a:pt x="738" y="186"/>
                    </a:lnTo>
                    <a:lnTo>
                      <a:pt x="738" y="188"/>
                    </a:lnTo>
                    <a:lnTo>
                      <a:pt x="738" y="188"/>
                    </a:lnTo>
                    <a:lnTo>
                      <a:pt x="738" y="188"/>
                    </a:lnTo>
                    <a:lnTo>
                      <a:pt x="738" y="188"/>
                    </a:lnTo>
                    <a:lnTo>
                      <a:pt x="738" y="188"/>
                    </a:lnTo>
                    <a:lnTo>
                      <a:pt x="738" y="188"/>
                    </a:lnTo>
                    <a:lnTo>
                      <a:pt x="738" y="190"/>
                    </a:lnTo>
                    <a:lnTo>
                      <a:pt x="738" y="190"/>
                    </a:lnTo>
                    <a:lnTo>
                      <a:pt x="738" y="190"/>
                    </a:lnTo>
                    <a:lnTo>
                      <a:pt x="736" y="190"/>
                    </a:lnTo>
                    <a:lnTo>
                      <a:pt x="736" y="190"/>
                    </a:lnTo>
                    <a:lnTo>
                      <a:pt x="736" y="191"/>
                    </a:lnTo>
                    <a:lnTo>
                      <a:pt x="736" y="191"/>
                    </a:lnTo>
                    <a:lnTo>
                      <a:pt x="736" y="191"/>
                    </a:lnTo>
                    <a:lnTo>
                      <a:pt x="736" y="193"/>
                    </a:lnTo>
                    <a:lnTo>
                      <a:pt x="736" y="193"/>
                    </a:lnTo>
                    <a:lnTo>
                      <a:pt x="738" y="193"/>
                    </a:lnTo>
                    <a:lnTo>
                      <a:pt x="738" y="195"/>
                    </a:lnTo>
                    <a:lnTo>
                      <a:pt x="736" y="195"/>
                    </a:lnTo>
                    <a:lnTo>
                      <a:pt x="736" y="195"/>
                    </a:lnTo>
                    <a:lnTo>
                      <a:pt x="736" y="195"/>
                    </a:lnTo>
                    <a:lnTo>
                      <a:pt x="736" y="197"/>
                    </a:lnTo>
                    <a:lnTo>
                      <a:pt x="736" y="197"/>
                    </a:lnTo>
                    <a:lnTo>
                      <a:pt x="736" y="197"/>
                    </a:lnTo>
                    <a:lnTo>
                      <a:pt x="736" y="197"/>
                    </a:lnTo>
                    <a:lnTo>
                      <a:pt x="736" y="197"/>
                    </a:lnTo>
                    <a:lnTo>
                      <a:pt x="736" y="197"/>
                    </a:lnTo>
                    <a:lnTo>
                      <a:pt x="736" y="197"/>
                    </a:lnTo>
                    <a:lnTo>
                      <a:pt x="736" y="199"/>
                    </a:lnTo>
                    <a:lnTo>
                      <a:pt x="734" y="197"/>
                    </a:lnTo>
                    <a:lnTo>
                      <a:pt x="734" y="197"/>
                    </a:lnTo>
                    <a:lnTo>
                      <a:pt x="734" y="197"/>
                    </a:lnTo>
                    <a:lnTo>
                      <a:pt x="732" y="197"/>
                    </a:lnTo>
                    <a:lnTo>
                      <a:pt x="732" y="199"/>
                    </a:lnTo>
                    <a:lnTo>
                      <a:pt x="732" y="199"/>
                    </a:lnTo>
                    <a:lnTo>
                      <a:pt x="732" y="199"/>
                    </a:lnTo>
                    <a:lnTo>
                      <a:pt x="732" y="199"/>
                    </a:lnTo>
                    <a:lnTo>
                      <a:pt x="732" y="199"/>
                    </a:lnTo>
                    <a:lnTo>
                      <a:pt x="732" y="199"/>
                    </a:lnTo>
                    <a:lnTo>
                      <a:pt x="732" y="199"/>
                    </a:lnTo>
                    <a:lnTo>
                      <a:pt x="732" y="200"/>
                    </a:lnTo>
                    <a:lnTo>
                      <a:pt x="732" y="200"/>
                    </a:lnTo>
                    <a:lnTo>
                      <a:pt x="732" y="200"/>
                    </a:lnTo>
                    <a:lnTo>
                      <a:pt x="732" y="202"/>
                    </a:lnTo>
                    <a:lnTo>
                      <a:pt x="732" y="202"/>
                    </a:lnTo>
                    <a:lnTo>
                      <a:pt x="732" y="202"/>
                    </a:lnTo>
                    <a:lnTo>
                      <a:pt x="732" y="202"/>
                    </a:lnTo>
                    <a:lnTo>
                      <a:pt x="732" y="202"/>
                    </a:lnTo>
                    <a:lnTo>
                      <a:pt x="732" y="202"/>
                    </a:lnTo>
                    <a:lnTo>
                      <a:pt x="732" y="204"/>
                    </a:lnTo>
                    <a:lnTo>
                      <a:pt x="732" y="204"/>
                    </a:lnTo>
                    <a:lnTo>
                      <a:pt x="732" y="204"/>
                    </a:lnTo>
                    <a:lnTo>
                      <a:pt x="732" y="204"/>
                    </a:lnTo>
                    <a:lnTo>
                      <a:pt x="732" y="206"/>
                    </a:lnTo>
                    <a:lnTo>
                      <a:pt x="732" y="206"/>
                    </a:lnTo>
                    <a:lnTo>
                      <a:pt x="732" y="206"/>
                    </a:lnTo>
                    <a:lnTo>
                      <a:pt x="734" y="206"/>
                    </a:lnTo>
                    <a:lnTo>
                      <a:pt x="734" y="206"/>
                    </a:lnTo>
                    <a:lnTo>
                      <a:pt x="734" y="208"/>
                    </a:lnTo>
                    <a:lnTo>
                      <a:pt x="734" y="208"/>
                    </a:lnTo>
                    <a:lnTo>
                      <a:pt x="734" y="208"/>
                    </a:lnTo>
                    <a:lnTo>
                      <a:pt x="734" y="208"/>
                    </a:lnTo>
                    <a:lnTo>
                      <a:pt x="734" y="208"/>
                    </a:lnTo>
                    <a:lnTo>
                      <a:pt x="734" y="209"/>
                    </a:lnTo>
                    <a:lnTo>
                      <a:pt x="734" y="209"/>
                    </a:lnTo>
                    <a:lnTo>
                      <a:pt x="736" y="209"/>
                    </a:lnTo>
                    <a:lnTo>
                      <a:pt x="736" y="209"/>
                    </a:lnTo>
                    <a:lnTo>
                      <a:pt x="736" y="209"/>
                    </a:lnTo>
                    <a:lnTo>
                      <a:pt x="736" y="211"/>
                    </a:lnTo>
                    <a:lnTo>
                      <a:pt x="736" y="211"/>
                    </a:lnTo>
                    <a:lnTo>
                      <a:pt x="736" y="211"/>
                    </a:lnTo>
                    <a:lnTo>
                      <a:pt x="736" y="211"/>
                    </a:lnTo>
                    <a:lnTo>
                      <a:pt x="736" y="211"/>
                    </a:lnTo>
                    <a:lnTo>
                      <a:pt x="736" y="211"/>
                    </a:lnTo>
                    <a:lnTo>
                      <a:pt x="736" y="213"/>
                    </a:lnTo>
                    <a:lnTo>
                      <a:pt x="736" y="213"/>
                    </a:lnTo>
                    <a:lnTo>
                      <a:pt x="736" y="213"/>
                    </a:lnTo>
                    <a:lnTo>
                      <a:pt x="734" y="213"/>
                    </a:lnTo>
                    <a:lnTo>
                      <a:pt x="734" y="213"/>
                    </a:lnTo>
                    <a:lnTo>
                      <a:pt x="734" y="213"/>
                    </a:lnTo>
                    <a:lnTo>
                      <a:pt x="734" y="213"/>
                    </a:lnTo>
                    <a:lnTo>
                      <a:pt x="734" y="213"/>
                    </a:lnTo>
                    <a:lnTo>
                      <a:pt x="734" y="213"/>
                    </a:lnTo>
                    <a:lnTo>
                      <a:pt x="734" y="213"/>
                    </a:lnTo>
                    <a:lnTo>
                      <a:pt x="734" y="215"/>
                    </a:lnTo>
                    <a:lnTo>
                      <a:pt x="734" y="215"/>
                    </a:lnTo>
                    <a:lnTo>
                      <a:pt x="734" y="215"/>
                    </a:lnTo>
                    <a:lnTo>
                      <a:pt x="734" y="215"/>
                    </a:lnTo>
                    <a:lnTo>
                      <a:pt x="732" y="215"/>
                    </a:lnTo>
                    <a:lnTo>
                      <a:pt x="732" y="215"/>
                    </a:lnTo>
                    <a:lnTo>
                      <a:pt x="732" y="217"/>
                    </a:lnTo>
                    <a:lnTo>
                      <a:pt x="732" y="217"/>
                    </a:lnTo>
                    <a:lnTo>
                      <a:pt x="731" y="217"/>
                    </a:lnTo>
                    <a:lnTo>
                      <a:pt x="731" y="217"/>
                    </a:lnTo>
                    <a:lnTo>
                      <a:pt x="731" y="219"/>
                    </a:lnTo>
                    <a:lnTo>
                      <a:pt x="731" y="219"/>
                    </a:lnTo>
                    <a:lnTo>
                      <a:pt x="729" y="219"/>
                    </a:lnTo>
                    <a:lnTo>
                      <a:pt x="729" y="219"/>
                    </a:lnTo>
                    <a:lnTo>
                      <a:pt x="729" y="219"/>
                    </a:lnTo>
                    <a:lnTo>
                      <a:pt x="729" y="220"/>
                    </a:lnTo>
                    <a:lnTo>
                      <a:pt x="729" y="220"/>
                    </a:lnTo>
                    <a:lnTo>
                      <a:pt x="729" y="220"/>
                    </a:lnTo>
                    <a:lnTo>
                      <a:pt x="731" y="220"/>
                    </a:lnTo>
                    <a:lnTo>
                      <a:pt x="731" y="220"/>
                    </a:lnTo>
                    <a:lnTo>
                      <a:pt x="731" y="220"/>
                    </a:lnTo>
                    <a:lnTo>
                      <a:pt x="731" y="220"/>
                    </a:lnTo>
                    <a:lnTo>
                      <a:pt x="729" y="222"/>
                    </a:lnTo>
                    <a:lnTo>
                      <a:pt x="729" y="222"/>
                    </a:lnTo>
                    <a:lnTo>
                      <a:pt x="729" y="224"/>
                    </a:lnTo>
                    <a:lnTo>
                      <a:pt x="729" y="224"/>
                    </a:lnTo>
                    <a:lnTo>
                      <a:pt x="729" y="224"/>
                    </a:lnTo>
                    <a:lnTo>
                      <a:pt x="729" y="224"/>
                    </a:lnTo>
                    <a:lnTo>
                      <a:pt x="727" y="224"/>
                    </a:lnTo>
                    <a:lnTo>
                      <a:pt x="727" y="224"/>
                    </a:lnTo>
                    <a:lnTo>
                      <a:pt x="725" y="224"/>
                    </a:lnTo>
                    <a:lnTo>
                      <a:pt x="725" y="224"/>
                    </a:lnTo>
                    <a:lnTo>
                      <a:pt x="725" y="224"/>
                    </a:lnTo>
                    <a:lnTo>
                      <a:pt x="727" y="226"/>
                    </a:lnTo>
                    <a:lnTo>
                      <a:pt x="725" y="226"/>
                    </a:lnTo>
                    <a:lnTo>
                      <a:pt x="725" y="226"/>
                    </a:lnTo>
                    <a:lnTo>
                      <a:pt x="725" y="228"/>
                    </a:lnTo>
                    <a:lnTo>
                      <a:pt x="725" y="228"/>
                    </a:lnTo>
                    <a:lnTo>
                      <a:pt x="727" y="228"/>
                    </a:lnTo>
                    <a:lnTo>
                      <a:pt x="727" y="228"/>
                    </a:lnTo>
                    <a:lnTo>
                      <a:pt x="727" y="228"/>
                    </a:lnTo>
                    <a:lnTo>
                      <a:pt x="727" y="228"/>
                    </a:lnTo>
                    <a:lnTo>
                      <a:pt x="727" y="228"/>
                    </a:lnTo>
                    <a:lnTo>
                      <a:pt x="727" y="228"/>
                    </a:lnTo>
                    <a:lnTo>
                      <a:pt x="727" y="229"/>
                    </a:lnTo>
                    <a:lnTo>
                      <a:pt x="727" y="229"/>
                    </a:lnTo>
                    <a:lnTo>
                      <a:pt x="727" y="229"/>
                    </a:lnTo>
                    <a:lnTo>
                      <a:pt x="727" y="229"/>
                    </a:lnTo>
                    <a:lnTo>
                      <a:pt x="727" y="229"/>
                    </a:lnTo>
                    <a:lnTo>
                      <a:pt x="727" y="231"/>
                    </a:lnTo>
                    <a:lnTo>
                      <a:pt x="727" y="231"/>
                    </a:lnTo>
                    <a:lnTo>
                      <a:pt x="727" y="231"/>
                    </a:lnTo>
                    <a:lnTo>
                      <a:pt x="727" y="231"/>
                    </a:lnTo>
                    <a:lnTo>
                      <a:pt x="727" y="231"/>
                    </a:lnTo>
                    <a:lnTo>
                      <a:pt x="725" y="231"/>
                    </a:lnTo>
                    <a:lnTo>
                      <a:pt x="725" y="231"/>
                    </a:lnTo>
                    <a:lnTo>
                      <a:pt x="725" y="233"/>
                    </a:lnTo>
                    <a:lnTo>
                      <a:pt x="725" y="233"/>
                    </a:lnTo>
                    <a:lnTo>
                      <a:pt x="725" y="233"/>
                    </a:lnTo>
                    <a:lnTo>
                      <a:pt x="725" y="233"/>
                    </a:lnTo>
                    <a:lnTo>
                      <a:pt x="725" y="233"/>
                    </a:lnTo>
                    <a:lnTo>
                      <a:pt x="725" y="233"/>
                    </a:lnTo>
                    <a:lnTo>
                      <a:pt x="725" y="233"/>
                    </a:lnTo>
                    <a:lnTo>
                      <a:pt x="725" y="233"/>
                    </a:lnTo>
                    <a:lnTo>
                      <a:pt x="723" y="233"/>
                    </a:lnTo>
                    <a:lnTo>
                      <a:pt x="723" y="233"/>
                    </a:lnTo>
                    <a:lnTo>
                      <a:pt x="723" y="233"/>
                    </a:lnTo>
                    <a:lnTo>
                      <a:pt x="723" y="235"/>
                    </a:lnTo>
                    <a:lnTo>
                      <a:pt x="723" y="235"/>
                    </a:lnTo>
                    <a:lnTo>
                      <a:pt x="723" y="235"/>
                    </a:lnTo>
                    <a:lnTo>
                      <a:pt x="722" y="235"/>
                    </a:lnTo>
                    <a:lnTo>
                      <a:pt x="722" y="237"/>
                    </a:lnTo>
                    <a:lnTo>
                      <a:pt x="723" y="237"/>
                    </a:lnTo>
                    <a:lnTo>
                      <a:pt x="723" y="237"/>
                    </a:lnTo>
                    <a:lnTo>
                      <a:pt x="723" y="237"/>
                    </a:lnTo>
                    <a:lnTo>
                      <a:pt x="723" y="238"/>
                    </a:lnTo>
                    <a:lnTo>
                      <a:pt x="723" y="238"/>
                    </a:lnTo>
                    <a:lnTo>
                      <a:pt x="723" y="238"/>
                    </a:lnTo>
                    <a:lnTo>
                      <a:pt x="723" y="238"/>
                    </a:lnTo>
                    <a:lnTo>
                      <a:pt x="723" y="238"/>
                    </a:lnTo>
                    <a:lnTo>
                      <a:pt x="723" y="238"/>
                    </a:lnTo>
                    <a:lnTo>
                      <a:pt x="723" y="238"/>
                    </a:lnTo>
                    <a:lnTo>
                      <a:pt x="725" y="238"/>
                    </a:lnTo>
                    <a:lnTo>
                      <a:pt x="725" y="240"/>
                    </a:lnTo>
                    <a:lnTo>
                      <a:pt x="725" y="240"/>
                    </a:lnTo>
                    <a:lnTo>
                      <a:pt x="725" y="240"/>
                    </a:lnTo>
                    <a:lnTo>
                      <a:pt x="725" y="242"/>
                    </a:lnTo>
                    <a:lnTo>
                      <a:pt x="725" y="242"/>
                    </a:lnTo>
                    <a:lnTo>
                      <a:pt x="725" y="242"/>
                    </a:lnTo>
                    <a:lnTo>
                      <a:pt x="725" y="242"/>
                    </a:lnTo>
                    <a:lnTo>
                      <a:pt x="725" y="242"/>
                    </a:lnTo>
                    <a:lnTo>
                      <a:pt x="725" y="244"/>
                    </a:lnTo>
                    <a:lnTo>
                      <a:pt x="725" y="244"/>
                    </a:lnTo>
                    <a:lnTo>
                      <a:pt x="725" y="244"/>
                    </a:lnTo>
                    <a:lnTo>
                      <a:pt x="725" y="244"/>
                    </a:lnTo>
                    <a:lnTo>
                      <a:pt x="725" y="246"/>
                    </a:lnTo>
                    <a:lnTo>
                      <a:pt x="725" y="246"/>
                    </a:lnTo>
                    <a:lnTo>
                      <a:pt x="725" y="246"/>
                    </a:lnTo>
                    <a:lnTo>
                      <a:pt x="725" y="246"/>
                    </a:lnTo>
                    <a:lnTo>
                      <a:pt x="725" y="247"/>
                    </a:lnTo>
                    <a:lnTo>
                      <a:pt x="725" y="247"/>
                    </a:lnTo>
                    <a:lnTo>
                      <a:pt x="725" y="247"/>
                    </a:lnTo>
                    <a:lnTo>
                      <a:pt x="725" y="247"/>
                    </a:lnTo>
                    <a:lnTo>
                      <a:pt x="725" y="249"/>
                    </a:lnTo>
                    <a:lnTo>
                      <a:pt x="725" y="249"/>
                    </a:lnTo>
                    <a:lnTo>
                      <a:pt x="725" y="249"/>
                    </a:lnTo>
                    <a:lnTo>
                      <a:pt x="725" y="249"/>
                    </a:lnTo>
                    <a:lnTo>
                      <a:pt x="727" y="249"/>
                    </a:lnTo>
                    <a:lnTo>
                      <a:pt x="727" y="249"/>
                    </a:lnTo>
                    <a:lnTo>
                      <a:pt x="727" y="249"/>
                    </a:lnTo>
                    <a:lnTo>
                      <a:pt x="727" y="249"/>
                    </a:lnTo>
                    <a:lnTo>
                      <a:pt x="729" y="249"/>
                    </a:lnTo>
                    <a:lnTo>
                      <a:pt x="729" y="249"/>
                    </a:lnTo>
                    <a:lnTo>
                      <a:pt x="729" y="249"/>
                    </a:lnTo>
                    <a:lnTo>
                      <a:pt x="729" y="249"/>
                    </a:lnTo>
                    <a:lnTo>
                      <a:pt x="729" y="249"/>
                    </a:lnTo>
                    <a:lnTo>
                      <a:pt x="729" y="249"/>
                    </a:lnTo>
                    <a:lnTo>
                      <a:pt x="731" y="247"/>
                    </a:lnTo>
                    <a:lnTo>
                      <a:pt x="731" y="247"/>
                    </a:lnTo>
                    <a:lnTo>
                      <a:pt x="731" y="247"/>
                    </a:lnTo>
                    <a:lnTo>
                      <a:pt x="731" y="246"/>
                    </a:lnTo>
                    <a:lnTo>
                      <a:pt x="731" y="246"/>
                    </a:lnTo>
                    <a:lnTo>
                      <a:pt x="731" y="246"/>
                    </a:lnTo>
                    <a:lnTo>
                      <a:pt x="731" y="244"/>
                    </a:lnTo>
                    <a:lnTo>
                      <a:pt x="731" y="244"/>
                    </a:lnTo>
                    <a:lnTo>
                      <a:pt x="732" y="244"/>
                    </a:lnTo>
                    <a:lnTo>
                      <a:pt x="732" y="242"/>
                    </a:lnTo>
                    <a:lnTo>
                      <a:pt x="732" y="242"/>
                    </a:lnTo>
                    <a:lnTo>
                      <a:pt x="734" y="242"/>
                    </a:lnTo>
                    <a:lnTo>
                      <a:pt x="734" y="242"/>
                    </a:lnTo>
                    <a:lnTo>
                      <a:pt x="734" y="244"/>
                    </a:lnTo>
                    <a:lnTo>
                      <a:pt x="734" y="244"/>
                    </a:lnTo>
                    <a:lnTo>
                      <a:pt x="734" y="244"/>
                    </a:lnTo>
                    <a:lnTo>
                      <a:pt x="736" y="244"/>
                    </a:lnTo>
                    <a:lnTo>
                      <a:pt x="736" y="244"/>
                    </a:lnTo>
                    <a:lnTo>
                      <a:pt x="736" y="244"/>
                    </a:lnTo>
                    <a:lnTo>
                      <a:pt x="736" y="244"/>
                    </a:lnTo>
                    <a:lnTo>
                      <a:pt x="738" y="244"/>
                    </a:lnTo>
                    <a:lnTo>
                      <a:pt x="738" y="244"/>
                    </a:lnTo>
                    <a:lnTo>
                      <a:pt x="738" y="244"/>
                    </a:lnTo>
                    <a:lnTo>
                      <a:pt x="738" y="244"/>
                    </a:lnTo>
                    <a:lnTo>
                      <a:pt x="738" y="244"/>
                    </a:lnTo>
                    <a:lnTo>
                      <a:pt x="740" y="244"/>
                    </a:lnTo>
                    <a:lnTo>
                      <a:pt x="740" y="246"/>
                    </a:lnTo>
                    <a:lnTo>
                      <a:pt x="740" y="246"/>
                    </a:lnTo>
                    <a:lnTo>
                      <a:pt x="740" y="246"/>
                    </a:lnTo>
                    <a:lnTo>
                      <a:pt x="740" y="247"/>
                    </a:lnTo>
                    <a:lnTo>
                      <a:pt x="742" y="251"/>
                    </a:lnTo>
                    <a:lnTo>
                      <a:pt x="742" y="255"/>
                    </a:lnTo>
                    <a:lnTo>
                      <a:pt x="742" y="255"/>
                    </a:lnTo>
                    <a:lnTo>
                      <a:pt x="742" y="257"/>
                    </a:lnTo>
                    <a:lnTo>
                      <a:pt x="740" y="257"/>
                    </a:lnTo>
                    <a:lnTo>
                      <a:pt x="740" y="258"/>
                    </a:lnTo>
                    <a:lnTo>
                      <a:pt x="742" y="260"/>
                    </a:lnTo>
                    <a:lnTo>
                      <a:pt x="742" y="260"/>
                    </a:lnTo>
                    <a:lnTo>
                      <a:pt x="742" y="260"/>
                    </a:lnTo>
                    <a:lnTo>
                      <a:pt x="742" y="260"/>
                    </a:lnTo>
                    <a:lnTo>
                      <a:pt x="742" y="260"/>
                    </a:lnTo>
                    <a:lnTo>
                      <a:pt x="742" y="260"/>
                    </a:lnTo>
                    <a:lnTo>
                      <a:pt x="742" y="262"/>
                    </a:lnTo>
                    <a:lnTo>
                      <a:pt x="742" y="262"/>
                    </a:lnTo>
                    <a:lnTo>
                      <a:pt x="742" y="262"/>
                    </a:lnTo>
                    <a:lnTo>
                      <a:pt x="742" y="262"/>
                    </a:lnTo>
                    <a:lnTo>
                      <a:pt x="742" y="262"/>
                    </a:lnTo>
                    <a:lnTo>
                      <a:pt x="742" y="262"/>
                    </a:lnTo>
                    <a:lnTo>
                      <a:pt x="742" y="262"/>
                    </a:lnTo>
                    <a:lnTo>
                      <a:pt x="743" y="262"/>
                    </a:lnTo>
                    <a:lnTo>
                      <a:pt x="743" y="262"/>
                    </a:lnTo>
                    <a:lnTo>
                      <a:pt x="743" y="262"/>
                    </a:lnTo>
                    <a:lnTo>
                      <a:pt x="743" y="262"/>
                    </a:lnTo>
                    <a:lnTo>
                      <a:pt x="743" y="262"/>
                    </a:lnTo>
                    <a:lnTo>
                      <a:pt x="745" y="262"/>
                    </a:lnTo>
                    <a:lnTo>
                      <a:pt x="745" y="262"/>
                    </a:lnTo>
                    <a:lnTo>
                      <a:pt x="745" y="262"/>
                    </a:lnTo>
                    <a:lnTo>
                      <a:pt x="745" y="262"/>
                    </a:lnTo>
                    <a:lnTo>
                      <a:pt x="745" y="262"/>
                    </a:lnTo>
                    <a:lnTo>
                      <a:pt x="745" y="262"/>
                    </a:lnTo>
                    <a:lnTo>
                      <a:pt x="747" y="262"/>
                    </a:lnTo>
                    <a:lnTo>
                      <a:pt x="747" y="260"/>
                    </a:lnTo>
                    <a:lnTo>
                      <a:pt x="747" y="258"/>
                    </a:lnTo>
                    <a:lnTo>
                      <a:pt x="749" y="257"/>
                    </a:lnTo>
                    <a:lnTo>
                      <a:pt x="749" y="255"/>
                    </a:lnTo>
                    <a:lnTo>
                      <a:pt x="749" y="255"/>
                    </a:lnTo>
                    <a:lnTo>
                      <a:pt x="751" y="253"/>
                    </a:lnTo>
                    <a:lnTo>
                      <a:pt x="752" y="251"/>
                    </a:lnTo>
                    <a:lnTo>
                      <a:pt x="752" y="251"/>
                    </a:lnTo>
                    <a:lnTo>
                      <a:pt x="752" y="251"/>
                    </a:lnTo>
                    <a:lnTo>
                      <a:pt x="752" y="251"/>
                    </a:lnTo>
                    <a:lnTo>
                      <a:pt x="752" y="251"/>
                    </a:lnTo>
                    <a:lnTo>
                      <a:pt x="752" y="249"/>
                    </a:lnTo>
                    <a:lnTo>
                      <a:pt x="752" y="249"/>
                    </a:lnTo>
                    <a:lnTo>
                      <a:pt x="752" y="249"/>
                    </a:lnTo>
                    <a:lnTo>
                      <a:pt x="752" y="249"/>
                    </a:lnTo>
                    <a:lnTo>
                      <a:pt x="754" y="249"/>
                    </a:lnTo>
                    <a:lnTo>
                      <a:pt x="754" y="249"/>
                    </a:lnTo>
                    <a:lnTo>
                      <a:pt x="754" y="249"/>
                    </a:lnTo>
                    <a:lnTo>
                      <a:pt x="754" y="249"/>
                    </a:lnTo>
                    <a:lnTo>
                      <a:pt x="754" y="249"/>
                    </a:lnTo>
                    <a:lnTo>
                      <a:pt x="756" y="249"/>
                    </a:lnTo>
                    <a:lnTo>
                      <a:pt x="756" y="249"/>
                    </a:lnTo>
                    <a:lnTo>
                      <a:pt x="756" y="249"/>
                    </a:lnTo>
                    <a:lnTo>
                      <a:pt x="756" y="249"/>
                    </a:lnTo>
                    <a:lnTo>
                      <a:pt x="756" y="249"/>
                    </a:lnTo>
                    <a:lnTo>
                      <a:pt x="756" y="249"/>
                    </a:lnTo>
                    <a:lnTo>
                      <a:pt x="758" y="249"/>
                    </a:lnTo>
                    <a:lnTo>
                      <a:pt x="758" y="249"/>
                    </a:lnTo>
                    <a:lnTo>
                      <a:pt x="760" y="247"/>
                    </a:lnTo>
                    <a:lnTo>
                      <a:pt x="761" y="247"/>
                    </a:lnTo>
                    <a:lnTo>
                      <a:pt x="765" y="246"/>
                    </a:lnTo>
                    <a:lnTo>
                      <a:pt x="769" y="242"/>
                    </a:lnTo>
                    <a:lnTo>
                      <a:pt x="770" y="242"/>
                    </a:lnTo>
                    <a:lnTo>
                      <a:pt x="772" y="240"/>
                    </a:lnTo>
                    <a:lnTo>
                      <a:pt x="774" y="238"/>
                    </a:lnTo>
                    <a:lnTo>
                      <a:pt x="778" y="235"/>
                    </a:lnTo>
                    <a:lnTo>
                      <a:pt x="778" y="233"/>
                    </a:lnTo>
                    <a:lnTo>
                      <a:pt x="780" y="233"/>
                    </a:lnTo>
                    <a:lnTo>
                      <a:pt x="781" y="231"/>
                    </a:lnTo>
                    <a:lnTo>
                      <a:pt x="781" y="231"/>
                    </a:lnTo>
                    <a:lnTo>
                      <a:pt x="783" y="229"/>
                    </a:lnTo>
                    <a:lnTo>
                      <a:pt x="785" y="229"/>
                    </a:lnTo>
                    <a:lnTo>
                      <a:pt x="785" y="229"/>
                    </a:lnTo>
                    <a:lnTo>
                      <a:pt x="785" y="229"/>
                    </a:lnTo>
                    <a:lnTo>
                      <a:pt x="785" y="229"/>
                    </a:lnTo>
                    <a:lnTo>
                      <a:pt x="787" y="229"/>
                    </a:lnTo>
                    <a:lnTo>
                      <a:pt x="790" y="229"/>
                    </a:lnTo>
                    <a:lnTo>
                      <a:pt x="794" y="228"/>
                    </a:lnTo>
                    <a:lnTo>
                      <a:pt x="794" y="228"/>
                    </a:lnTo>
                    <a:lnTo>
                      <a:pt x="796" y="228"/>
                    </a:lnTo>
                    <a:lnTo>
                      <a:pt x="798" y="229"/>
                    </a:lnTo>
                    <a:lnTo>
                      <a:pt x="798" y="229"/>
                    </a:lnTo>
                    <a:lnTo>
                      <a:pt x="799" y="228"/>
                    </a:lnTo>
                    <a:lnTo>
                      <a:pt x="799" y="228"/>
                    </a:lnTo>
                    <a:lnTo>
                      <a:pt x="801" y="228"/>
                    </a:lnTo>
                    <a:lnTo>
                      <a:pt x="801" y="228"/>
                    </a:lnTo>
                    <a:lnTo>
                      <a:pt x="803" y="228"/>
                    </a:lnTo>
                    <a:lnTo>
                      <a:pt x="803" y="228"/>
                    </a:lnTo>
                    <a:lnTo>
                      <a:pt x="803" y="228"/>
                    </a:lnTo>
                    <a:lnTo>
                      <a:pt x="805" y="229"/>
                    </a:lnTo>
                    <a:lnTo>
                      <a:pt x="805" y="229"/>
                    </a:lnTo>
                    <a:lnTo>
                      <a:pt x="805" y="228"/>
                    </a:lnTo>
                    <a:lnTo>
                      <a:pt x="807" y="228"/>
                    </a:lnTo>
                    <a:lnTo>
                      <a:pt x="808" y="226"/>
                    </a:lnTo>
                    <a:lnTo>
                      <a:pt x="810" y="224"/>
                    </a:lnTo>
                    <a:lnTo>
                      <a:pt x="810" y="220"/>
                    </a:lnTo>
                    <a:lnTo>
                      <a:pt x="812" y="220"/>
                    </a:lnTo>
                    <a:lnTo>
                      <a:pt x="812" y="220"/>
                    </a:lnTo>
                    <a:lnTo>
                      <a:pt x="812" y="219"/>
                    </a:lnTo>
                    <a:lnTo>
                      <a:pt x="812" y="219"/>
                    </a:lnTo>
                    <a:lnTo>
                      <a:pt x="812" y="219"/>
                    </a:lnTo>
                    <a:lnTo>
                      <a:pt x="812" y="219"/>
                    </a:lnTo>
                    <a:lnTo>
                      <a:pt x="814" y="219"/>
                    </a:lnTo>
                    <a:lnTo>
                      <a:pt x="814" y="219"/>
                    </a:lnTo>
                    <a:lnTo>
                      <a:pt x="814" y="219"/>
                    </a:lnTo>
                    <a:lnTo>
                      <a:pt x="816" y="217"/>
                    </a:lnTo>
                    <a:lnTo>
                      <a:pt x="816" y="217"/>
                    </a:lnTo>
                    <a:lnTo>
                      <a:pt x="816" y="217"/>
                    </a:lnTo>
                    <a:lnTo>
                      <a:pt x="816" y="217"/>
                    </a:lnTo>
                    <a:lnTo>
                      <a:pt x="816" y="215"/>
                    </a:lnTo>
                    <a:lnTo>
                      <a:pt x="816" y="215"/>
                    </a:lnTo>
                    <a:lnTo>
                      <a:pt x="816" y="213"/>
                    </a:lnTo>
                    <a:lnTo>
                      <a:pt x="816" y="213"/>
                    </a:lnTo>
                    <a:lnTo>
                      <a:pt x="816" y="213"/>
                    </a:lnTo>
                    <a:lnTo>
                      <a:pt x="816" y="213"/>
                    </a:lnTo>
                    <a:lnTo>
                      <a:pt x="816" y="211"/>
                    </a:lnTo>
                    <a:lnTo>
                      <a:pt x="816" y="211"/>
                    </a:lnTo>
                    <a:lnTo>
                      <a:pt x="816" y="211"/>
                    </a:lnTo>
                    <a:lnTo>
                      <a:pt x="816" y="211"/>
                    </a:lnTo>
                    <a:lnTo>
                      <a:pt x="816" y="209"/>
                    </a:lnTo>
                    <a:lnTo>
                      <a:pt x="816" y="209"/>
                    </a:lnTo>
                    <a:lnTo>
                      <a:pt x="816" y="209"/>
                    </a:lnTo>
                    <a:lnTo>
                      <a:pt x="817" y="209"/>
                    </a:lnTo>
                    <a:lnTo>
                      <a:pt x="817" y="209"/>
                    </a:lnTo>
                    <a:lnTo>
                      <a:pt x="817" y="209"/>
                    </a:lnTo>
                    <a:lnTo>
                      <a:pt x="817" y="208"/>
                    </a:lnTo>
                    <a:lnTo>
                      <a:pt x="819" y="208"/>
                    </a:lnTo>
                    <a:lnTo>
                      <a:pt x="819" y="208"/>
                    </a:lnTo>
                    <a:lnTo>
                      <a:pt x="819" y="208"/>
                    </a:lnTo>
                    <a:lnTo>
                      <a:pt x="821" y="208"/>
                    </a:lnTo>
                    <a:lnTo>
                      <a:pt x="823" y="208"/>
                    </a:lnTo>
                    <a:lnTo>
                      <a:pt x="823" y="208"/>
                    </a:lnTo>
                    <a:lnTo>
                      <a:pt x="823" y="208"/>
                    </a:lnTo>
                    <a:lnTo>
                      <a:pt x="823" y="208"/>
                    </a:lnTo>
                    <a:lnTo>
                      <a:pt x="825" y="208"/>
                    </a:lnTo>
                    <a:lnTo>
                      <a:pt x="827" y="208"/>
                    </a:lnTo>
                    <a:lnTo>
                      <a:pt x="828" y="208"/>
                    </a:lnTo>
                    <a:lnTo>
                      <a:pt x="832" y="208"/>
                    </a:lnTo>
                    <a:lnTo>
                      <a:pt x="837" y="208"/>
                    </a:lnTo>
                    <a:lnTo>
                      <a:pt x="845" y="208"/>
                    </a:lnTo>
                    <a:lnTo>
                      <a:pt x="848" y="208"/>
                    </a:lnTo>
                    <a:lnTo>
                      <a:pt x="848" y="208"/>
                    </a:lnTo>
                    <a:lnTo>
                      <a:pt x="848" y="208"/>
                    </a:lnTo>
                    <a:lnTo>
                      <a:pt x="848" y="208"/>
                    </a:lnTo>
                    <a:lnTo>
                      <a:pt x="850" y="208"/>
                    </a:lnTo>
                    <a:lnTo>
                      <a:pt x="850" y="208"/>
                    </a:lnTo>
                    <a:lnTo>
                      <a:pt x="852" y="208"/>
                    </a:lnTo>
                    <a:lnTo>
                      <a:pt x="852" y="206"/>
                    </a:lnTo>
                    <a:lnTo>
                      <a:pt x="852" y="206"/>
                    </a:lnTo>
                    <a:lnTo>
                      <a:pt x="854" y="206"/>
                    </a:lnTo>
                    <a:lnTo>
                      <a:pt x="854" y="206"/>
                    </a:lnTo>
                    <a:lnTo>
                      <a:pt x="854" y="206"/>
                    </a:lnTo>
                    <a:lnTo>
                      <a:pt x="855" y="206"/>
                    </a:lnTo>
                    <a:lnTo>
                      <a:pt x="855" y="204"/>
                    </a:lnTo>
                    <a:lnTo>
                      <a:pt x="855" y="206"/>
                    </a:lnTo>
                    <a:lnTo>
                      <a:pt x="857" y="206"/>
                    </a:lnTo>
                    <a:lnTo>
                      <a:pt x="859" y="206"/>
                    </a:lnTo>
                    <a:lnTo>
                      <a:pt x="859" y="206"/>
                    </a:lnTo>
                    <a:lnTo>
                      <a:pt x="859" y="206"/>
                    </a:lnTo>
                    <a:lnTo>
                      <a:pt x="859" y="206"/>
                    </a:lnTo>
                    <a:lnTo>
                      <a:pt x="861" y="206"/>
                    </a:lnTo>
                    <a:lnTo>
                      <a:pt x="861" y="206"/>
                    </a:lnTo>
                    <a:lnTo>
                      <a:pt x="861" y="206"/>
                    </a:lnTo>
                    <a:lnTo>
                      <a:pt x="863" y="206"/>
                    </a:lnTo>
                    <a:lnTo>
                      <a:pt x="863" y="206"/>
                    </a:lnTo>
                    <a:lnTo>
                      <a:pt x="863" y="206"/>
                    </a:lnTo>
                    <a:lnTo>
                      <a:pt x="865" y="206"/>
                    </a:lnTo>
                    <a:lnTo>
                      <a:pt x="865" y="206"/>
                    </a:lnTo>
                    <a:lnTo>
                      <a:pt x="866" y="206"/>
                    </a:lnTo>
                    <a:lnTo>
                      <a:pt x="868" y="206"/>
                    </a:lnTo>
                    <a:lnTo>
                      <a:pt x="870" y="206"/>
                    </a:lnTo>
                    <a:lnTo>
                      <a:pt x="870" y="206"/>
                    </a:lnTo>
                    <a:lnTo>
                      <a:pt x="870" y="206"/>
                    </a:lnTo>
                    <a:lnTo>
                      <a:pt x="872" y="204"/>
                    </a:lnTo>
                    <a:lnTo>
                      <a:pt x="872" y="204"/>
                    </a:lnTo>
                    <a:lnTo>
                      <a:pt x="872" y="204"/>
                    </a:lnTo>
                    <a:lnTo>
                      <a:pt x="874" y="204"/>
                    </a:lnTo>
                    <a:lnTo>
                      <a:pt x="874" y="204"/>
                    </a:lnTo>
                    <a:lnTo>
                      <a:pt x="874" y="204"/>
                    </a:lnTo>
                    <a:lnTo>
                      <a:pt x="874" y="204"/>
                    </a:lnTo>
                    <a:lnTo>
                      <a:pt x="874" y="204"/>
                    </a:lnTo>
                    <a:lnTo>
                      <a:pt x="874" y="202"/>
                    </a:lnTo>
                    <a:lnTo>
                      <a:pt x="874" y="202"/>
                    </a:lnTo>
                    <a:lnTo>
                      <a:pt x="874" y="200"/>
                    </a:lnTo>
                    <a:lnTo>
                      <a:pt x="875" y="197"/>
                    </a:lnTo>
                    <a:lnTo>
                      <a:pt x="875" y="197"/>
                    </a:lnTo>
                    <a:lnTo>
                      <a:pt x="875" y="197"/>
                    </a:lnTo>
                    <a:lnTo>
                      <a:pt x="875" y="195"/>
                    </a:lnTo>
                    <a:lnTo>
                      <a:pt x="875" y="195"/>
                    </a:lnTo>
                    <a:lnTo>
                      <a:pt x="875" y="193"/>
                    </a:lnTo>
                    <a:lnTo>
                      <a:pt x="875" y="193"/>
                    </a:lnTo>
                    <a:lnTo>
                      <a:pt x="875" y="193"/>
                    </a:lnTo>
                    <a:lnTo>
                      <a:pt x="875" y="193"/>
                    </a:lnTo>
                    <a:lnTo>
                      <a:pt x="874" y="193"/>
                    </a:lnTo>
                    <a:lnTo>
                      <a:pt x="874" y="193"/>
                    </a:lnTo>
                    <a:lnTo>
                      <a:pt x="874" y="193"/>
                    </a:lnTo>
                    <a:lnTo>
                      <a:pt x="872" y="193"/>
                    </a:lnTo>
                    <a:lnTo>
                      <a:pt x="872" y="193"/>
                    </a:lnTo>
                    <a:lnTo>
                      <a:pt x="872" y="193"/>
                    </a:lnTo>
                    <a:lnTo>
                      <a:pt x="870" y="193"/>
                    </a:lnTo>
                    <a:lnTo>
                      <a:pt x="870" y="195"/>
                    </a:lnTo>
                    <a:lnTo>
                      <a:pt x="870" y="195"/>
                    </a:lnTo>
                    <a:lnTo>
                      <a:pt x="868" y="195"/>
                    </a:lnTo>
                    <a:lnTo>
                      <a:pt x="866" y="195"/>
                    </a:lnTo>
                    <a:lnTo>
                      <a:pt x="866" y="195"/>
                    </a:lnTo>
                    <a:lnTo>
                      <a:pt x="866" y="195"/>
                    </a:lnTo>
                    <a:lnTo>
                      <a:pt x="865" y="195"/>
                    </a:lnTo>
                    <a:lnTo>
                      <a:pt x="863" y="197"/>
                    </a:lnTo>
                    <a:lnTo>
                      <a:pt x="861" y="197"/>
                    </a:lnTo>
                    <a:lnTo>
                      <a:pt x="861" y="197"/>
                    </a:lnTo>
                    <a:lnTo>
                      <a:pt x="861" y="197"/>
                    </a:lnTo>
                    <a:lnTo>
                      <a:pt x="859" y="197"/>
                    </a:lnTo>
                    <a:lnTo>
                      <a:pt x="857" y="197"/>
                    </a:lnTo>
                    <a:lnTo>
                      <a:pt x="857" y="197"/>
                    </a:lnTo>
                    <a:lnTo>
                      <a:pt x="855" y="197"/>
                    </a:lnTo>
                    <a:lnTo>
                      <a:pt x="855" y="197"/>
                    </a:lnTo>
                    <a:lnTo>
                      <a:pt x="855" y="197"/>
                    </a:lnTo>
                    <a:lnTo>
                      <a:pt x="854" y="195"/>
                    </a:lnTo>
                    <a:lnTo>
                      <a:pt x="852" y="193"/>
                    </a:lnTo>
                    <a:lnTo>
                      <a:pt x="852" y="191"/>
                    </a:lnTo>
                    <a:lnTo>
                      <a:pt x="850" y="191"/>
                    </a:lnTo>
                    <a:lnTo>
                      <a:pt x="850" y="191"/>
                    </a:lnTo>
                    <a:lnTo>
                      <a:pt x="850" y="190"/>
                    </a:lnTo>
                    <a:lnTo>
                      <a:pt x="850" y="186"/>
                    </a:lnTo>
                    <a:lnTo>
                      <a:pt x="850" y="184"/>
                    </a:lnTo>
                    <a:lnTo>
                      <a:pt x="848" y="182"/>
                    </a:lnTo>
                    <a:lnTo>
                      <a:pt x="848" y="181"/>
                    </a:lnTo>
                    <a:lnTo>
                      <a:pt x="848" y="181"/>
                    </a:lnTo>
                    <a:lnTo>
                      <a:pt x="846" y="177"/>
                    </a:lnTo>
                    <a:lnTo>
                      <a:pt x="845" y="173"/>
                    </a:lnTo>
                    <a:lnTo>
                      <a:pt x="845" y="173"/>
                    </a:lnTo>
                    <a:lnTo>
                      <a:pt x="843" y="171"/>
                    </a:lnTo>
                    <a:lnTo>
                      <a:pt x="841" y="170"/>
                    </a:lnTo>
                    <a:lnTo>
                      <a:pt x="841" y="170"/>
                    </a:lnTo>
                    <a:lnTo>
                      <a:pt x="839" y="166"/>
                    </a:lnTo>
                    <a:lnTo>
                      <a:pt x="839" y="166"/>
                    </a:lnTo>
                    <a:lnTo>
                      <a:pt x="837" y="166"/>
                    </a:lnTo>
                    <a:lnTo>
                      <a:pt x="837" y="166"/>
                    </a:lnTo>
                    <a:lnTo>
                      <a:pt x="837" y="166"/>
                    </a:lnTo>
                    <a:lnTo>
                      <a:pt x="837" y="166"/>
                    </a:lnTo>
                    <a:lnTo>
                      <a:pt x="837" y="166"/>
                    </a:lnTo>
                    <a:lnTo>
                      <a:pt x="837" y="166"/>
                    </a:lnTo>
                    <a:lnTo>
                      <a:pt x="837" y="164"/>
                    </a:lnTo>
                    <a:lnTo>
                      <a:pt x="837" y="164"/>
                    </a:lnTo>
                    <a:lnTo>
                      <a:pt x="837" y="164"/>
                    </a:lnTo>
                    <a:lnTo>
                      <a:pt x="836" y="164"/>
                    </a:lnTo>
                    <a:lnTo>
                      <a:pt x="836" y="162"/>
                    </a:lnTo>
                    <a:lnTo>
                      <a:pt x="837" y="161"/>
                    </a:lnTo>
                    <a:lnTo>
                      <a:pt x="837" y="161"/>
                    </a:lnTo>
                    <a:lnTo>
                      <a:pt x="837" y="159"/>
                    </a:lnTo>
                    <a:lnTo>
                      <a:pt x="837" y="159"/>
                    </a:lnTo>
                    <a:lnTo>
                      <a:pt x="837" y="159"/>
                    </a:lnTo>
                    <a:lnTo>
                      <a:pt x="839" y="157"/>
                    </a:lnTo>
                    <a:lnTo>
                      <a:pt x="839" y="157"/>
                    </a:lnTo>
                    <a:lnTo>
                      <a:pt x="839" y="155"/>
                    </a:lnTo>
                    <a:lnTo>
                      <a:pt x="841" y="155"/>
                    </a:lnTo>
                    <a:lnTo>
                      <a:pt x="841" y="153"/>
                    </a:lnTo>
                    <a:lnTo>
                      <a:pt x="841" y="152"/>
                    </a:lnTo>
                    <a:lnTo>
                      <a:pt x="843" y="150"/>
                    </a:lnTo>
                    <a:lnTo>
                      <a:pt x="843" y="148"/>
                    </a:lnTo>
                    <a:lnTo>
                      <a:pt x="845" y="148"/>
                    </a:lnTo>
                    <a:lnTo>
                      <a:pt x="845" y="148"/>
                    </a:lnTo>
                    <a:lnTo>
                      <a:pt x="845" y="148"/>
                    </a:lnTo>
                    <a:lnTo>
                      <a:pt x="846" y="146"/>
                    </a:lnTo>
                    <a:lnTo>
                      <a:pt x="848" y="146"/>
                    </a:lnTo>
                    <a:lnTo>
                      <a:pt x="848" y="146"/>
                    </a:lnTo>
                    <a:lnTo>
                      <a:pt x="850" y="146"/>
                    </a:lnTo>
                    <a:lnTo>
                      <a:pt x="852" y="146"/>
                    </a:lnTo>
                    <a:lnTo>
                      <a:pt x="852" y="146"/>
                    </a:lnTo>
                    <a:lnTo>
                      <a:pt x="852" y="146"/>
                    </a:lnTo>
                    <a:lnTo>
                      <a:pt x="854" y="148"/>
                    </a:lnTo>
                    <a:lnTo>
                      <a:pt x="854" y="148"/>
                    </a:lnTo>
                    <a:lnTo>
                      <a:pt x="854" y="148"/>
                    </a:lnTo>
                    <a:lnTo>
                      <a:pt x="855" y="148"/>
                    </a:lnTo>
                    <a:lnTo>
                      <a:pt x="855" y="148"/>
                    </a:lnTo>
                    <a:lnTo>
                      <a:pt x="855" y="148"/>
                    </a:lnTo>
                    <a:lnTo>
                      <a:pt x="855" y="148"/>
                    </a:lnTo>
                    <a:lnTo>
                      <a:pt x="857" y="148"/>
                    </a:lnTo>
                    <a:lnTo>
                      <a:pt x="857" y="150"/>
                    </a:lnTo>
                    <a:lnTo>
                      <a:pt x="859" y="150"/>
                    </a:lnTo>
                    <a:lnTo>
                      <a:pt x="861" y="150"/>
                    </a:lnTo>
                    <a:lnTo>
                      <a:pt x="861" y="150"/>
                    </a:lnTo>
                    <a:lnTo>
                      <a:pt x="861" y="150"/>
                    </a:lnTo>
                    <a:lnTo>
                      <a:pt x="861" y="148"/>
                    </a:lnTo>
                    <a:lnTo>
                      <a:pt x="863" y="146"/>
                    </a:lnTo>
                    <a:lnTo>
                      <a:pt x="863" y="146"/>
                    </a:lnTo>
                    <a:lnTo>
                      <a:pt x="863" y="143"/>
                    </a:lnTo>
                    <a:lnTo>
                      <a:pt x="863" y="139"/>
                    </a:lnTo>
                    <a:lnTo>
                      <a:pt x="863" y="139"/>
                    </a:lnTo>
                    <a:lnTo>
                      <a:pt x="863" y="139"/>
                    </a:lnTo>
                    <a:lnTo>
                      <a:pt x="863" y="139"/>
                    </a:lnTo>
                    <a:lnTo>
                      <a:pt x="863" y="137"/>
                    </a:lnTo>
                    <a:lnTo>
                      <a:pt x="863" y="137"/>
                    </a:lnTo>
                    <a:lnTo>
                      <a:pt x="863" y="137"/>
                    </a:lnTo>
                    <a:lnTo>
                      <a:pt x="863" y="137"/>
                    </a:lnTo>
                    <a:lnTo>
                      <a:pt x="863" y="137"/>
                    </a:lnTo>
                    <a:lnTo>
                      <a:pt x="863" y="137"/>
                    </a:lnTo>
                    <a:lnTo>
                      <a:pt x="863" y="137"/>
                    </a:lnTo>
                    <a:lnTo>
                      <a:pt x="863" y="137"/>
                    </a:lnTo>
                    <a:lnTo>
                      <a:pt x="863" y="137"/>
                    </a:lnTo>
                    <a:lnTo>
                      <a:pt x="865" y="137"/>
                    </a:lnTo>
                    <a:lnTo>
                      <a:pt x="865" y="137"/>
                    </a:lnTo>
                    <a:lnTo>
                      <a:pt x="865" y="137"/>
                    </a:lnTo>
                    <a:lnTo>
                      <a:pt x="865" y="137"/>
                    </a:lnTo>
                    <a:lnTo>
                      <a:pt x="865" y="137"/>
                    </a:lnTo>
                    <a:lnTo>
                      <a:pt x="865" y="137"/>
                    </a:lnTo>
                    <a:lnTo>
                      <a:pt x="865" y="137"/>
                    </a:lnTo>
                    <a:lnTo>
                      <a:pt x="866" y="137"/>
                    </a:lnTo>
                    <a:lnTo>
                      <a:pt x="866" y="137"/>
                    </a:lnTo>
                    <a:lnTo>
                      <a:pt x="866" y="137"/>
                    </a:lnTo>
                    <a:lnTo>
                      <a:pt x="866" y="137"/>
                    </a:lnTo>
                    <a:lnTo>
                      <a:pt x="868" y="139"/>
                    </a:lnTo>
                    <a:lnTo>
                      <a:pt x="868" y="139"/>
                    </a:lnTo>
                    <a:lnTo>
                      <a:pt x="868" y="139"/>
                    </a:lnTo>
                    <a:lnTo>
                      <a:pt x="868" y="139"/>
                    </a:lnTo>
                    <a:lnTo>
                      <a:pt x="868" y="139"/>
                    </a:lnTo>
                    <a:lnTo>
                      <a:pt x="868" y="139"/>
                    </a:lnTo>
                    <a:lnTo>
                      <a:pt x="868" y="139"/>
                    </a:lnTo>
                    <a:lnTo>
                      <a:pt x="870" y="139"/>
                    </a:lnTo>
                    <a:lnTo>
                      <a:pt x="870" y="139"/>
                    </a:lnTo>
                    <a:lnTo>
                      <a:pt x="870" y="139"/>
                    </a:lnTo>
                    <a:lnTo>
                      <a:pt x="870" y="139"/>
                    </a:lnTo>
                    <a:lnTo>
                      <a:pt x="870" y="139"/>
                    </a:lnTo>
                    <a:lnTo>
                      <a:pt x="870" y="139"/>
                    </a:lnTo>
                    <a:lnTo>
                      <a:pt x="870" y="139"/>
                    </a:lnTo>
                    <a:lnTo>
                      <a:pt x="870" y="139"/>
                    </a:lnTo>
                    <a:lnTo>
                      <a:pt x="872" y="139"/>
                    </a:lnTo>
                    <a:lnTo>
                      <a:pt x="872" y="139"/>
                    </a:lnTo>
                    <a:lnTo>
                      <a:pt x="874" y="139"/>
                    </a:lnTo>
                    <a:lnTo>
                      <a:pt x="874" y="139"/>
                    </a:lnTo>
                    <a:lnTo>
                      <a:pt x="874" y="141"/>
                    </a:lnTo>
                    <a:lnTo>
                      <a:pt x="874" y="141"/>
                    </a:lnTo>
                    <a:lnTo>
                      <a:pt x="874" y="141"/>
                    </a:lnTo>
                    <a:lnTo>
                      <a:pt x="875" y="141"/>
                    </a:lnTo>
                    <a:lnTo>
                      <a:pt x="875" y="141"/>
                    </a:lnTo>
                    <a:lnTo>
                      <a:pt x="875" y="141"/>
                    </a:lnTo>
                    <a:lnTo>
                      <a:pt x="875" y="141"/>
                    </a:lnTo>
                    <a:lnTo>
                      <a:pt x="875" y="141"/>
                    </a:lnTo>
                    <a:lnTo>
                      <a:pt x="875" y="141"/>
                    </a:lnTo>
                    <a:lnTo>
                      <a:pt x="875" y="141"/>
                    </a:lnTo>
                    <a:lnTo>
                      <a:pt x="875" y="141"/>
                    </a:lnTo>
                    <a:lnTo>
                      <a:pt x="875" y="141"/>
                    </a:lnTo>
                    <a:lnTo>
                      <a:pt x="875" y="143"/>
                    </a:lnTo>
                    <a:lnTo>
                      <a:pt x="877" y="143"/>
                    </a:lnTo>
                    <a:lnTo>
                      <a:pt x="877" y="143"/>
                    </a:lnTo>
                    <a:lnTo>
                      <a:pt x="877" y="141"/>
                    </a:lnTo>
                    <a:lnTo>
                      <a:pt x="877" y="141"/>
                    </a:lnTo>
                    <a:lnTo>
                      <a:pt x="877" y="143"/>
                    </a:lnTo>
                    <a:lnTo>
                      <a:pt x="877" y="143"/>
                    </a:lnTo>
                    <a:lnTo>
                      <a:pt x="879" y="141"/>
                    </a:lnTo>
                    <a:lnTo>
                      <a:pt x="879" y="141"/>
                    </a:lnTo>
                    <a:lnTo>
                      <a:pt x="881" y="141"/>
                    </a:lnTo>
                    <a:lnTo>
                      <a:pt x="881" y="141"/>
                    </a:lnTo>
                    <a:lnTo>
                      <a:pt x="881" y="141"/>
                    </a:lnTo>
                    <a:lnTo>
                      <a:pt x="881" y="141"/>
                    </a:lnTo>
                    <a:lnTo>
                      <a:pt x="881" y="141"/>
                    </a:lnTo>
                    <a:lnTo>
                      <a:pt x="881" y="141"/>
                    </a:lnTo>
                    <a:lnTo>
                      <a:pt x="881" y="141"/>
                    </a:lnTo>
                    <a:lnTo>
                      <a:pt x="881" y="143"/>
                    </a:lnTo>
                    <a:lnTo>
                      <a:pt x="881" y="143"/>
                    </a:lnTo>
                    <a:lnTo>
                      <a:pt x="883" y="143"/>
                    </a:lnTo>
                    <a:lnTo>
                      <a:pt x="883" y="143"/>
                    </a:lnTo>
                    <a:lnTo>
                      <a:pt x="883" y="143"/>
                    </a:lnTo>
                    <a:lnTo>
                      <a:pt x="883" y="143"/>
                    </a:lnTo>
                    <a:lnTo>
                      <a:pt x="883" y="143"/>
                    </a:lnTo>
                    <a:lnTo>
                      <a:pt x="883" y="143"/>
                    </a:lnTo>
                    <a:lnTo>
                      <a:pt x="883" y="144"/>
                    </a:lnTo>
                    <a:lnTo>
                      <a:pt x="883" y="144"/>
                    </a:lnTo>
                    <a:lnTo>
                      <a:pt x="883" y="144"/>
                    </a:lnTo>
                    <a:lnTo>
                      <a:pt x="884" y="144"/>
                    </a:lnTo>
                    <a:lnTo>
                      <a:pt x="884" y="144"/>
                    </a:lnTo>
                    <a:lnTo>
                      <a:pt x="884" y="144"/>
                    </a:lnTo>
                    <a:lnTo>
                      <a:pt x="884" y="144"/>
                    </a:lnTo>
                    <a:lnTo>
                      <a:pt x="886" y="144"/>
                    </a:lnTo>
                    <a:lnTo>
                      <a:pt x="886" y="144"/>
                    </a:lnTo>
                    <a:lnTo>
                      <a:pt x="886" y="144"/>
                    </a:lnTo>
                    <a:lnTo>
                      <a:pt x="886" y="144"/>
                    </a:lnTo>
                    <a:lnTo>
                      <a:pt x="886" y="144"/>
                    </a:lnTo>
                    <a:lnTo>
                      <a:pt x="888" y="144"/>
                    </a:lnTo>
                    <a:lnTo>
                      <a:pt x="888" y="144"/>
                    </a:lnTo>
                    <a:lnTo>
                      <a:pt x="888" y="144"/>
                    </a:lnTo>
                    <a:lnTo>
                      <a:pt x="888" y="144"/>
                    </a:lnTo>
                    <a:lnTo>
                      <a:pt x="888" y="144"/>
                    </a:lnTo>
                    <a:lnTo>
                      <a:pt x="890" y="144"/>
                    </a:lnTo>
                    <a:lnTo>
                      <a:pt x="890" y="144"/>
                    </a:lnTo>
                    <a:lnTo>
                      <a:pt x="890" y="144"/>
                    </a:lnTo>
                    <a:lnTo>
                      <a:pt x="890" y="144"/>
                    </a:lnTo>
                    <a:lnTo>
                      <a:pt x="890" y="144"/>
                    </a:lnTo>
                    <a:lnTo>
                      <a:pt x="890" y="144"/>
                    </a:lnTo>
                    <a:lnTo>
                      <a:pt x="892" y="144"/>
                    </a:lnTo>
                    <a:lnTo>
                      <a:pt x="892" y="144"/>
                    </a:lnTo>
                    <a:lnTo>
                      <a:pt x="892" y="144"/>
                    </a:lnTo>
                    <a:lnTo>
                      <a:pt x="892" y="144"/>
                    </a:lnTo>
                    <a:lnTo>
                      <a:pt x="893" y="144"/>
                    </a:lnTo>
                    <a:lnTo>
                      <a:pt x="893" y="144"/>
                    </a:lnTo>
                    <a:lnTo>
                      <a:pt x="893" y="144"/>
                    </a:lnTo>
                    <a:lnTo>
                      <a:pt x="895" y="146"/>
                    </a:lnTo>
                    <a:lnTo>
                      <a:pt x="895" y="146"/>
                    </a:lnTo>
                    <a:lnTo>
                      <a:pt x="895" y="146"/>
                    </a:lnTo>
                    <a:lnTo>
                      <a:pt x="895" y="146"/>
                    </a:lnTo>
                    <a:lnTo>
                      <a:pt x="895" y="146"/>
                    </a:lnTo>
                    <a:lnTo>
                      <a:pt x="897" y="146"/>
                    </a:lnTo>
                    <a:lnTo>
                      <a:pt x="897" y="146"/>
                    </a:lnTo>
                    <a:lnTo>
                      <a:pt x="897" y="148"/>
                    </a:lnTo>
                    <a:lnTo>
                      <a:pt x="899" y="148"/>
                    </a:lnTo>
                    <a:lnTo>
                      <a:pt x="899" y="148"/>
                    </a:lnTo>
                    <a:lnTo>
                      <a:pt x="899" y="148"/>
                    </a:lnTo>
                    <a:lnTo>
                      <a:pt x="899" y="148"/>
                    </a:lnTo>
                    <a:lnTo>
                      <a:pt x="899" y="148"/>
                    </a:lnTo>
                    <a:lnTo>
                      <a:pt x="899" y="150"/>
                    </a:lnTo>
                    <a:lnTo>
                      <a:pt x="901" y="150"/>
                    </a:lnTo>
                    <a:lnTo>
                      <a:pt x="901" y="150"/>
                    </a:lnTo>
                    <a:lnTo>
                      <a:pt x="901" y="150"/>
                    </a:lnTo>
                    <a:lnTo>
                      <a:pt x="901" y="150"/>
                    </a:lnTo>
                    <a:lnTo>
                      <a:pt x="901" y="150"/>
                    </a:lnTo>
                    <a:lnTo>
                      <a:pt x="901" y="150"/>
                    </a:lnTo>
                    <a:lnTo>
                      <a:pt x="902" y="150"/>
                    </a:lnTo>
                    <a:lnTo>
                      <a:pt x="902" y="150"/>
                    </a:lnTo>
                    <a:lnTo>
                      <a:pt x="902" y="150"/>
                    </a:lnTo>
                    <a:lnTo>
                      <a:pt x="902" y="150"/>
                    </a:lnTo>
                    <a:lnTo>
                      <a:pt x="904" y="150"/>
                    </a:lnTo>
                    <a:lnTo>
                      <a:pt x="904" y="150"/>
                    </a:lnTo>
                    <a:lnTo>
                      <a:pt x="904" y="150"/>
                    </a:lnTo>
                    <a:lnTo>
                      <a:pt x="906" y="150"/>
                    </a:lnTo>
                    <a:lnTo>
                      <a:pt x="906" y="150"/>
                    </a:lnTo>
                    <a:lnTo>
                      <a:pt x="906" y="150"/>
                    </a:lnTo>
                    <a:lnTo>
                      <a:pt x="908" y="150"/>
                    </a:lnTo>
                    <a:lnTo>
                      <a:pt x="908" y="150"/>
                    </a:lnTo>
                    <a:lnTo>
                      <a:pt x="908" y="150"/>
                    </a:lnTo>
                    <a:lnTo>
                      <a:pt x="908" y="150"/>
                    </a:lnTo>
                    <a:lnTo>
                      <a:pt x="908" y="150"/>
                    </a:lnTo>
                    <a:lnTo>
                      <a:pt x="908" y="150"/>
                    </a:lnTo>
                    <a:lnTo>
                      <a:pt x="908" y="150"/>
                    </a:lnTo>
                    <a:lnTo>
                      <a:pt x="908" y="150"/>
                    </a:lnTo>
                    <a:lnTo>
                      <a:pt x="908" y="150"/>
                    </a:lnTo>
                    <a:lnTo>
                      <a:pt x="910" y="150"/>
                    </a:lnTo>
                    <a:lnTo>
                      <a:pt x="910" y="150"/>
                    </a:lnTo>
                    <a:lnTo>
                      <a:pt x="910" y="150"/>
                    </a:lnTo>
                    <a:lnTo>
                      <a:pt x="912" y="150"/>
                    </a:lnTo>
                    <a:lnTo>
                      <a:pt x="912" y="150"/>
                    </a:lnTo>
                    <a:lnTo>
                      <a:pt x="912" y="150"/>
                    </a:lnTo>
                    <a:lnTo>
                      <a:pt x="912" y="150"/>
                    </a:lnTo>
                    <a:lnTo>
                      <a:pt x="912" y="150"/>
                    </a:lnTo>
                    <a:lnTo>
                      <a:pt x="912" y="150"/>
                    </a:lnTo>
                    <a:lnTo>
                      <a:pt x="912" y="150"/>
                    </a:lnTo>
                    <a:lnTo>
                      <a:pt x="912" y="150"/>
                    </a:lnTo>
                    <a:lnTo>
                      <a:pt x="913" y="152"/>
                    </a:lnTo>
                    <a:lnTo>
                      <a:pt x="913" y="152"/>
                    </a:lnTo>
                    <a:lnTo>
                      <a:pt x="913" y="152"/>
                    </a:lnTo>
                    <a:lnTo>
                      <a:pt x="913" y="152"/>
                    </a:lnTo>
                    <a:lnTo>
                      <a:pt x="915" y="152"/>
                    </a:lnTo>
                    <a:lnTo>
                      <a:pt x="915" y="152"/>
                    </a:lnTo>
                    <a:lnTo>
                      <a:pt x="915" y="152"/>
                    </a:lnTo>
                    <a:lnTo>
                      <a:pt x="917" y="152"/>
                    </a:lnTo>
                    <a:lnTo>
                      <a:pt x="917" y="152"/>
                    </a:lnTo>
                    <a:lnTo>
                      <a:pt x="917" y="152"/>
                    </a:lnTo>
                    <a:lnTo>
                      <a:pt x="917" y="152"/>
                    </a:lnTo>
                    <a:lnTo>
                      <a:pt x="917" y="152"/>
                    </a:lnTo>
                    <a:lnTo>
                      <a:pt x="919" y="152"/>
                    </a:lnTo>
                    <a:lnTo>
                      <a:pt x="919" y="152"/>
                    </a:lnTo>
                    <a:lnTo>
                      <a:pt x="919" y="152"/>
                    </a:lnTo>
                    <a:lnTo>
                      <a:pt x="919" y="152"/>
                    </a:lnTo>
                    <a:lnTo>
                      <a:pt x="919" y="150"/>
                    </a:lnTo>
                    <a:lnTo>
                      <a:pt x="919" y="150"/>
                    </a:lnTo>
                    <a:lnTo>
                      <a:pt x="919" y="150"/>
                    </a:lnTo>
                    <a:lnTo>
                      <a:pt x="921" y="150"/>
                    </a:lnTo>
                    <a:lnTo>
                      <a:pt x="921" y="150"/>
                    </a:lnTo>
                    <a:lnTo>
                      <a:pt x="921" y="150"/>
                    </a:lnTo>
                    <a:lnTo>
                      <a:pt x="921" y="150"/>
                    </a:lnTo>
                    <a:lnTo>
                      <a:pt x="921" y="150"/>
                    </a:lnTo>
                    <a:lnTo>
                      <a:pt x="921" y="148"/>
                    </a:lnTo>
                    <a:lnTo>
                      <a:pt x="921" y="148"/>
                    </a:lnTo>
                    <a:lnTo>
                      <a:pt x="921" y="148"/>
                    </a:lnTo>
                    <a:lnTo>
                      <a:pt x="921" y="148"/>
                    </a:lnTo>
                    <a:lnTo>
                      <a:pt x="921" y="148"/>
                    </a:lnTo>
                    <a:lnTo>
                      <a:pt x="922" y="148"/>
                    </a:lnTo>
                    <a:lnTo>
                      <a:pt x="922" y="148"/>
                    </a:lnTo>
                    <a:lnTo>
                      <a:pt x="922" y="148"/>
                    </a:lnTo>
                    <a:lnTo>
                      <a:pt x="922" y="148"/>
                    </a:lnTo>
                    <a:lnTo>
                      <a:pt x="922" y="148"/>
                    </a:lnTo>
                    <a:lnTo>
                      <a:pt x="924" y="148"/>
                    </a:lnTo>
                    <a:lnTo>
                      <a:pt x="924" y="148"/>
                    </a:lnTo>
                    <a:lnTo>
                      <a:pt x="924" y="148"/>
                    </a:lnTo>
                    <a:lnTo>
                      <a:pt x="924" y="148"/>
                    </a:lnTo>
                    <a:lnTo>
                      <a:pt x="924" y="148"/>
                    </a:lnTo>
                    <a:lnTo>
                      <a:pt x="924" y="148"/>
                    </a:lnTo>
                    <a:lnTo>
                      <a:pt x="924" y="148"/>
                    </a:lnTo>
                    <a:lnTo>
                      <a:pt x="926" y="148"/>
                    </a:lnTo>
                    <a:lnTo>
                      <a:pt x="926" y="148"/>
                    </a:lnTo>
                    <a:lnTo>
                      <a:pt x="926" y="148"/>
                    </a:lnTo>
                    <a:lnTo>
                      <a:pt x="926" y="148"/>
                    </a:lnTo>
                    <a:lnTo>
                      <a:pt x="926" y="148"/>
                    </a:lnTo>
                    <a:lnTo>
                      <a:pt x="926" y="148"/>
                    </a:lnTo>
                    <a:lnTo>
                      <a:pt x="928" y="148"/>
                    </a:lnTo>
                    <a:lnTo>
                      <a:pt x="928" y="148"/>
                    </a:lnTo>
                    <a:lnTo>
                      <a:pt x="928" y="148"/>
                    </a:lnTo>
                    <a:lnTo>
                      <a:pt x="928" y="148"/>
                    </a:lnTo>
                    <a:lnTo>
                      <a:pt x="928" y="148"/>
                    </a:lnTo>
                    <a:lnTo>
                      <a:pt x="928" y="148"/>
                    </a:lnTo>
                    <a:lnTo>
                      <a:pt x="930" y="148"/>
                    </a:lnTo>
                    <a:lnTo>
                      <a:pt x="930" y="148"/>
                    </a:lnTo>
                    <a:lnTo>
                      <a:pt x="930" y="148"/>
                    </a:lnTo>
                    <a:lnTo>
                      <a:pt x="931" y="148"/>
                    </a:lnTo>
                    <a:lnTo>
                      <a:pt x="931" y="146"/>
                    </a:lnTo>
                    <a:lnTo>
                      <a:pt x="931" y="146"/>
                    </a:lnTo>
                    <a:lnTo>
                      <a:pt x="933" y="146"/>
                    </a:lnTo>
                    <a:lnTo>
                      <a:pt x="933" y="146"/>
                    </a:lnTo>
                    <a:lnTo>
                      <a:pt x="933" y="146"/>
                    </a:lnTo>
                    <a:lnTo>
                      <a:pt x="933" y="146"/>
                    </a:lnTo>
                    <a:lnTo>
                      <a:pt x="935" y="146"/>
                    </a:lnTo>
                    <a:lnTo>
                      <a:pt x="935" y="146"/>
                    </a:lnTo>
                    <a:lnTo>
                      <a:pt x="937" y="144"/>
                    </a:lnTo>
                    <a:lnTo>
                      <a:pt x="937" y="146"/>
                    </a:lnTo>
                    <a:lnTo>
                      <a:pt x="937" y="146"/>
                    </a:lnTo>
                    <a:lnTo>
                      <a:pt x="937" y="146"/>
                    </a:lnTo>
                    <a:lnTo>
                      <a:pt x="937" y="146"/>
                    </a:lnTo>
                    <a:lnTo>
                      <a:pt x="939" y="146"/>
                    </a:lnTo>
                    <a:lnTo>
                      <a:pt x="939" y="146"/>
                    </a:lnTo>
                    <a:lnTo>
                      <a:pt x="939" y="146"/>
                    </a:lnTo>
                    <a:lnTo>
                      <a:pt x="939" y="146"/>
                    </a:lnTo>
                    <a:lnTo>
                      <a:pt x="940" y="146"/>
                    </a:lnTo>
                    <a:lnTo>
                      <a:pt x="940" y="146"/>
                    </a:lnTo>
                    <a:lnTo>
                      <a:pt x="940" y="146"/>
                    </a:lnTo>
                    <a:lnTo>
                      <a:pt x="940" y="146"/>
                    </a:lnTo>
                    <a:lnTo>
                      <a:pt x="940" y="144"/>
                    </a:lnTo>
                    <a:lnTo>
                      <a:pt x="940" y="144"/>
                    </a:lnTo>
                    <a:lnTo>
                      <a:pt x="940" y="144"/>
                    </a:lnTo>
                    <a:lnTo>
                      <a:pt x="940" y="144"/>
                    </a:lnTo>
                    <a:lnTo>
                      <a:pt x="942" y="144"/>
                    </a:lnTo>
                    <a:lnTo>
                      <a:pt x="942" y="144"/>
                    </a:lnTo>
                    <a:lnTo>
                      <a:pt x="942" y="144"/>
                    </a:lnTo>
                    <a:lnTo>
                      <a:pt x="942" y="144"/>
                    </a:lnTo>
                    <a:lnTo>
                      <a:pt x="942" y="144"/>
                    </a:lnTo>
                    <a:lnTo>
                      <a:pt x="942" y="144"/>
                    </a:lnTo>
                    <a:lnTo>
                      <a:pt x="942" y="144"/>
                    </a:lnTo>
                    <a:lnTo>
                      <a:pt x="944" y="144"/>
                    </a:lnTo>
                    <a:lnTo>
                      <a:pt x="944" y="144"/>
                    </a:lnTo>
                    <a:lnTo>
                      <a:pt x="944" y="144"/>
                    </a:lnTo>
                    <a:lnTo>
                      <a:pt x="944" y="144"/>
                    </a:lnTo>
                    <a:lnTo>
                      <a:pt x="944" y="144"/>
                    </a:lnTo>
                    <a:lnTo>
                      <a:pt x="944" y="146"/>
                    </a:lnTo>
                    <a:lnTo>
                      <a:pt x="946" y="144"/>
                    </a:lnTo>
                    <a:lnTo>
                      <a:pt x="946" y="146"/>
                    </a:lnTo>
                    <a:lnTo>
                      <a:pt x="946" y="146"/>
                    </a:lnTo>
                    <a:lnTo>
                      <a:pt x="946" y="146"/>
                    </a:lnTo>
                    <a:lnTo>
                      <a:pt x="946" y="146"/>
                    </a:lnTo>
                    <a:lnTo>
                      <a:pt x="946" y="146"/>
                    </a:lnTo>
                    <a:lnTo>
                      <a:pt x="948" y="146"/>
                    </a:lnTo>
                    <a:lnTo>
                      <a:pt x="948" y="146"/>
                    </a:lnTo>
                    <a:lnTo>
                      <a:pt x="948" y="146"/>
                    </a:lnTo>
                    <a:lnTo>
                      <a:pt x="948" y="146"/>
                    </a:lnTo>
                    <a:lnTo>
                      <a:pt x="948" y="146"/>
                    </a:lnTo>
                    <a:lnTo>
                      <a:pt x="948" y="146"/>
                    </a:lnTo>
                    <a:lnTo>
                      <a:pt x="948" y="146"/>
                    </a:lnTo>
                    <a:lnTo>
                      <a:pt x="948" y="146"/>
                    </a:lnTo>
                    <a:lnTo>
                      <a:pt x="950" y="146"/>
                    </a:lnTo>
                    <a:lnTo>
                      <a:pt x="950" y="146"/>
                    </a:lnTo>
                    <a:lnTo>
                      <a:pt x="950" y="146"/>
                    </a:lnTo>
                    <a:lnTo>
                      <a:pt x="950" y="146"/>
                    </a:lnTo>
                    <a:lnTo>
                      <a:pt x="950" y="146"/>
                    </a:lnTo>
                    <a:lnTo>
                      <a:pt x="950" y="146"/>
                    </a:lnTo>
                    <a:lnTo>
                      <a:pt x="951" y="146"/>
                    </a:lnTo>
                    <a:lnTo>
                      <a:pt x="951" y="146"/>
                    </a:lnTo>
                    <a:lnTo>
                      <a:pt x="951" y="146"/>
                    </a:lnTo>
                    <a:lnTo>
                      <a:pt x="953" y="146"/>
                    </a:lnTo>
                    <a:lnTo>
                      <a:pt x="953" y="146"/>
                    </a:lnTo>
                    <a:lnTo>
                      <a:pt x="953" y="148"/>
                    </a:lnTo>
                    <a:lnTo>
                      <a:pt x="953" y="148"/>
                    </a:lnTo>
                    <a:lnTo>
                      <a:pt x="953" y="148"/>
                    </a:lnTo>
                    <a:lnTo>
                      <a:pt x="955" y="148"/>
                    </a:lnTo>
                    <a:lnTo>
                      <a:pt x="955" y="148"/>
                    </a:lnTo>
                    <a:lnTo>
                      <a:pt x="957" y="148"/>
                    </a:lnTo>
                    <a:lnTo>
                      <a:pt x="957" y="148"/>
                    </a:lnTo>
                    <a:lnTo>
                      <a:pt x="957" y="148"/>
                    </a:lnTo>
                    <a:lnTo>
                      <a:pt x="957" y="148"/>
                    </a:lnTo>
                    <a:lnTo>
                      <a:pt x="957" y="148"/>
                    </a:lnTo>
                    <a:lnTo>
                      <a:pt x="957" y="148"/>
                    </a:lnTo>
                    <a:lnTo>
                      <a:pt x="957" y="150"/>
                    </a:lnTo>
                    <a:lnTo>
                      <a:pt x="959" y="150"/>
                    </a:lnTo>
                    <a:lnTo>
                      <a:pt x="959" y="150"/>
                    </a:lnTo>
                    <a:lnTo>
                      <a:pt x="959" y="150"/>
                    </a:lnTo>
                    <a:lnTo>
                      <a:pt x="959" y="150"/>
                    </a:lnTo>
                    <a:lnTo>
                      <a:pt x="959" y="150"/>
                    </a:lnTo>
                    <a:lnTo>
                      <a:pt x="959" y="150"/>
                    </a:lnTo>
                    <a:lnTo>
                      <a:pt x="959" y="152"/>
                    </a:lnTo>
                    <a:lnTo>
                      <a:pt x="959" y="152"/>
                    </a:lnTo>
                    <a:lnTo>
                      <a:pt x="960" y="152"/>
                    </a:lnTo>
                    <a:lnTo>
                      <a:pt x="960" y="152"/>
                    </a:lnTo>
                    <a:lnTo>
                      <a:pt x="960" y="152"/>
                    </a:lnTo>
                    <a:lnTo>
                      <a:pt x="960" y="153"/>
                    </a:lnTo>
                    <a:lnTo>
                      <a:pt x="960" y="153"/>
                    </a:lnTo>
                    <a:lnTo>
                      <a:pt x="960" y="153"/>
                    </a:lnTo>
                    <a:lnTo>
                      <a:pt x="960" y="153"/>
                    </a:lnTo>
                    <a:lnTo>
                      <a:pt x="960" y="153"/>
                    </a:lnTo>
                    <a:lnTo>
                      <a:pt x="962" y="153"/>
                    </a:lnTo>
                    <a:lnTo>
                      <a:pt x="962" y="153"/>
                    </a:lnTo>
                    <a:lnTo>
                      <a:pt x="962" y="153"/>
                    </a:lnTo>
                    <a:lnTo>
                      <a:pt x="962" y="153"/>
                    </a:lnTo>
                    <a:lnTo>
                      <a:pt x="964" y="155"/>
                    </a:lnTo>
                    <a:lnTo>
                      <a:pt x="964" y="155"/>
                    </a:lnTo>
                    <a:lnTo>
                      <a:pt x="964" y="155"/>
                    </a:lnTo>
                    <a:lnTo>
                      <a:pt x="964" y="155"/>
                    </a:lnTo>
                    <a:lnTo>
                      <a:pt x="966" y="155"/>
                    </a:lnTo>
                    <a:lnTo>
                      <a:pt x="966" y="155"/>
                    </a:lnTo>
                    <a:lnTo>
                      <a:pt x="966" y="155"/>
                    </a:lnTo>
                    <a:lnTo>
                      <a:pt x="968" y="157"/>
                    </a:lnTo>
                    <a:lnTo>
                      <a:pt x="968" y="157"/>
                    </a:lnTo>
                    <a:lnTo>
                      <a:pt x="968" y="157"/>
                    </a:lnTo>
                    <a:lnTo>
                      <a:pt x="968" y="157"/>
                    </a:lnTo>
                    <a:lnTo>
                      <a:pt x="969" y="157"/>
                    </a:lnTo>
                    <a:lnTo>
                      <a:pt x="969" y="157"/>
                    </a:lnTo>
                    <a:lnTo>
                      <a:pt x="969" y="157"/>
                    </a:lnTo>
                    <a:lnTo>
                      <a:pt x="969" y="159"/>
                    </a:lnTo>
                    <a:lnTo>
                      <a:pt x="969" y="159"/>
                    </a:lnTo>
                    <a:lnTo>
                      <a:pt x="969" y="159"/>
                    </a:lnTo>
                    <a:lnTo>
                      <a:pt x="969" y="159"/>
                    </a:lnTo>
                    <a:lnTo>
                      <a:pt x="969" y="159"/>
                    </a:lnTo>
                    <a:lnTo>
                      <a:pt x="969" y="159"/>
                    </a:lnTo>
                    <a:lnTo>
                      <a:pt x="971" y="159"/>
                    </a:lnTo>
                    <a:lnTo>
                      <a:pt x="971" y="159"/>
                    </a:lnTo>
                    <a:lnTo>
                      <a:pt x="971" y="159"/>
                    </a:lnTo>
                    <a:lnTo>
                      <a:pt x="973" y="161"/>
                    </a:lnTo>
                    <a:lnTo>
                      <a:pt x="973" y="161"/>
                    </a:lnTo>
                    <a:lnTo>
                      <a:pt x="973" y="161"/>
                    </a:lnTo>
                    <a:lnTo>
                      <a:pt x="971" y="161"/>
                    </a:lnTo>
                    <a:lnTo>
                      <a:pt x="971" y="161"/>
                    </a:lnTo>
                    <a:lnTo>
                      <a:pt x="971" y="161"/>
                    </a:lnTo>
                    <a:lnTo>
                      <a:pt x="971" y="161"/>
                    </a:lnTo>
                    <a:lnTo>
                      <a:pt x="971" y="161"/>
                    </a:lnTo>
                    <a:lnTo>
                      <a:pt x="973" y="161"/>
                    </a:lnTo>
                    <a:lnTo>
                      <a:pt x="973" y="162"/>
                    </a:lnTo>
                    <a:lnTo>
                      <a:pt x="973" y="162"/>
                    </a:lnTo>
                    <a:lnTo>
                      <a:pt x="973" y="162"/>
                    </a:lnTo>
                    <a:lnTo>
                      <a:pt x="973" y="162"/>
                    </a:lnTo>
                    <a:lnTo>
                      <a:pt x="973" y="162"/>
                    </a:lnTo>
                    <a:lnTo>
                      <a:pt x="973" y="162"/>
                    </a:lnTo>
                    <a:lnTo>
                      <a:pt x="973" y="162"/>
                    </a:lnTo>
                    <a:lnTo>
                      <a:pt x="975" y="162"/>
                    </a:lnTo>
                    <a:lnTo>
                      <a:pt x="975" y="162"/>
                    </a:lnTo>
                    <a:lnTo>
                      <a:pt x="975" y="162"/>
                    </a:lnTo>
                    <a:lnTo>
                      <a:pt x="975" y="164"/>
                    </a:lnTo>
                    <a:lnTo>
                      <a:pt x="975" y="164"/>
                    </a:lnTo>
                    <a:lnTo>
                      <a:pt x="975" y="164"/>
                    </a:lnTo>
                    <a:lnTo>
                      <a:pt x="977" y="164"/>
                    </a:lnTo>
                    <a:lnTo>
                      <a:pt x="977" y="164"/>
                    </a:lnTo>
                    <a:lnTo>
                      <a:pt x="977" y="164"/>
                    </a:lnTo>
                    <a:lnTo>
                      <a:pt x="977" y="164"/>
                    </a:lnTo>
                    <a:lnTo>
                      <a:pt x="977" y="164"/>
                    </a:lnTo>
                    <a:lnTo>
                      <a:pt x="977" y="164"/>
                    </a:lnTo>
                    <a:lnTo>
                      <a:pt x="978" y="164"/>
                    </a:lnTo>
                    <a:lnTo>
                      <a:pt x="978" y="164"/>
                    </a:lnTo>
                    <a:lnTo>
                      <a:pt x="978" y="164"/>
                    </a:lnTo>
                    <a:lnTo>
                      <a:pt x="978" y="166"/>
                    </a:lnTo>
                    <a:lnTo>
                      <a:pt x="980" y="166"/>
                    </a:lnTo>
                    <a:lnTo>
                      <a:pt x="980" y="166"/>
                    </a:lnTo>
                    <a:lnTo>
                      <a:pt x="980" y="168"/>
                    </a:lnTo>
                    <a:lnTo>
                      <a:pt x="980" y="168"/>
                    </a:lnTo>
                    <a:lnTo>
                      <a:pt x="980" y="168"/>
                    </a:lnTo>
                    <a:lnTo>
                      <a:pt x="982" y="170"/>
                    </a:lnTo>
                    <a:lnTo>
                      <a:pt x="982" y="170"/>
                    </a:lnTo>
                    <a:lnTo>
                      <a:pt x="982" y="170"/>
                    </a:lnTo>
                    <a:lnTo>
                      <a:pt x="982" y="170"/>
                    </a:lnTo>
                    <a:lnTo>
                      <a:pt x="982" y="170"/>
                    </a:lnTo>
                    <a:lnTo>
                      <a:pt x="984" y="171"/>
                    </a:lnTo>
                    <a:lnTo>
                      <a:pt x="986" y="173"/>
                    </a:lnTo>
                    <a:lnTo>
                      <a:pt x="986" y="173"/>
                    </a:lnTo>
                    <a:lnTo>
                      <a:pt x="986" y="175"/>
                    </a:lnTo>
                    <a:lnTo>
                      <a:pt x="986" y="177"/>
                    </a:lnTo>
                    <a:lnTo>
                      <a:pt x="986" y="177"/>
                    </a:lnTo>
                    <a:lnTo>
                      <a:pt x="986" y="177"/>
                    </a:lnTo>
                    <a:lnTo>
                      <a:pt x="988" y="177"/>
                    </a:lnTo>
                    <a:lnTo>
                      <a:pt x="988" y="177"/>
                    </a:lnTo>
                    <a:lnTo>
                      <a:pt x="988" y="177"/>
                    </a:lnTo>
                    <a:lnTo>
                      <a:pt x="988" y="177"/>
                    </a:lnTo>
                    <a:lnTo>
                      <a:pt x="988" y="177"/>
                    </a:lnTo>
                    <a:lnTo>
                      <a:pt x="988" y="177"/>
                    </a:lnTo>
                    <a:lnTo>
                      <a:pt x="988" y="179"/>
                    </a:lnTo>
                    <a:lnTo>
                      <a:pt x="988" y="179"/>
                    </a:lnTo>
                    <a:lnTo>
                      <a:pt x="988" y="179"/>
                    </a:lnTo>
                    <a:lnTo>
                      <a:pt x="988" y="179"/>
                    </a:lnTo>
                    <a:lnTo>
                      <a:pt x="989" y="179"/>
                    </a:lnTo>
                    <a:lnTo>
                      <a:pt x="989" y="179"/>
                    </a:lnTo>
                    <a:lnTo>
                      <a:pt x="989" y="179"/>
                    </a:lnTo>
                    <a:lnTo>
                      <a:pt x="989" y="179"/>
                    </a:lnTo>
                    <a:lnTo>
                      <a:pt x="989" y="179"/>
                    </a:lnTo>
                    <a:lnTo>
                      <a:pt x="991" y="179"/>
                    </a:lnTo>
                    <a:lnTo>
                      <a:pt x="991" y="179"/>
                    </a:lnTo>
                    <a:lnTo>
                      <a:pt x="991" y="179"/>
                    </a:lnTo>
                    <a:lnTo>
                      <a:pt x="991" y="179"/>
                    </a:lnTo>
                    <a:lnTo>
                      <a:pt x="993" y="181"/>
                    </a:lnTo>
                    <a:lnTo>
                      <a:pt x="993" y="181"/>
                    </a:lnTo>
                    <a:lnTo>
                      <a:pt x="993" y="181"/>
                    </a:lnTo>
                    <a:lnTo>
                      <a:pt x="995" y="181"/>
                    </a:lnTo>
                    <a:lnTo>
                      <a:pt x="995" y="181"/>
                    </a:lnTo>
                    <a:lnTo>
                      <a:pt x="995" y="181"/>
                    </a:lnTo>
                    <a:lnTo>
                      <a:pt x="995" y="181"/>
                    </a:lnTo>
                    <a:lnTo>
                      <a:pt x="995" y="181"/>
                    </a:lnTo>
                    <a:lnTo>
                      <a:pt x="995" y="182"/>
                    </a:lnTo>
                    <a:lnTo>
                      <a:pt x="995" y="182"/>
                    </a:lnTo>
                    <a:lnTo>
                      <a:pt x="995" y="182"/>
                    </a:lnTo>
                    <a:lnTo>
                      <a:pt x="997" y="182"/>
                    </a:lnTo>
                    <a:lnTo>
                      <a:pt x="997" y="182"/>
                    </a:lnTo>
                    <a:lnTo>
                      <a:pt x="997" y="182"/>
                    </a:lnTo>
                    <a:lnTo>
                      <a:pt x="997" y="182"/>
                    </a:lnTo>
                    <a:lnTo>
                      <a:pt x="997" y="184"/>
                    </a:lnTo>
                    <a:lnTo>
                      <a:pt x="997" y="184"/>
                    </a:lnTo>
                    <a:lnTo>
                      <a:pt x="997" y="184"/>
                    </a:lnTo>
                    <a:lnTo>
                      <a:pt x="998" y="184"/>
                    </a:lnTo>
                    <a:lnTo>
                      <a:pt x="998" y="184"/>
                    </a:lnTo>
                    <a:lnTo>
                      <a:pt x="998" y="184"/>
                    </a:lnTo>
                    <a:lnTo>
                      <a:pt x="998" y="184"/>
                    </a:lnTo>
                    <a:lnTo>
                      <a:pt x="998" y="184"/>
                    </a:lnTo>
                    <a:lnTo>
                      <a:pt x="998" y="184"/>
                    </a:lnTo>
                    <a:lnTo>
                      <a:pt x="998" y="186"/>
                    </a:lnTo>
                    <a:lnTo>
                      <a:pt x="998" y="186"/>
                    </a:lnTo>
                    <a:lnTo>
                      <a:pt x="998" y="186"/>
                    </a:lnTo>
                    <a:lnTo>
                      <a:pt x="1000" y="186"/>
                    </a:lnTo>
                    <a:lnTo>
                      <a:pt x="1000" y="186"/>
                    </a:lnTo>
                    <a:lnTo>
                      <a:pt x="1000" y="186"/>
                    </a:lnTo>
                    <a:lnTo>
                      <a:pt x="1000" y="186"/>
                    </a:lnTo>
                    <a:lnTo>
                      <a:pt x="1000" y="186"/>
                    </a:lnTo>
                    <a:lnTo>
                      <a:pt x="1002" y="186"/>
                    </a:lnTo>
                    <a:lnTo>
                      <a:pt x="1002" y="186"/>
                    </a:lnTo>
                    <a:lnTo>
                      <a:pt x="1002" y="186"/>
                    </a:lnTo>
                    <a:lnTo>
                      <a:pt x="1002" y="186"/>
                    </a:lnTo>
                    <a:lnTo>
                      <a:pt x="1004" y="188"/>
                    </a:lnTo>
                    <a:lnTo>
                      <a:pt x="1004" y="188"/>
                    </a:lnTo>
                    <a:lnTo>
                      <a:pt x="1004" y="188"/>
                    </a:lnTo>
                    <a:lnTo>
                      <a:pt x="1004" y="188"/>
                    </a:lnTo>
                    <a:lnTo>
                      <a:pt x="1004" y="188"/>
                    </a:lnTo>
                    <a:lnTo>
                      <a:pt x="1006" y="188"/>
                    </a:lnTo>
                    <a:lnTo>
                      <a:pt x="1006" y="188"/>
                    </a:lnTo>
                    <a:lnTo>
                      <a:pt x="1006" y="188"/>
                    </a:lnTo>
                    <a:lnTo>
                      <a:pt x="1006" y="190"/>
                    </a:lnTo>
                    <a:lnTo>
                      <a:pt x="1006" y="190"/>
                    </a:lnTo>
                    <a:lnTo>
                      <a:pt x="1006" y="190"/>
                    </a:lnTo>
                    <a:lnTo>
                      <a:pt x="1006" y="190"/>
                    </a:lnTo>
                    <a:lnTo>
                      <a:pt x="1007" y="190"/>
                    </a:lnTo>
                    <a:lnTo>
                      <a:pt x="1007" y="190"/>
                    </a:lnTo>
                    <a:lnTo>
                      <a:pt x="1007" y="190"/>
                    </a:lnTo>
                    <a:lnTo>
                      <a:pt x="1007" y="190"/>
                    </a:lnTo>
                    <a:lnTo>
                      <a:pt x="1007" y="190"/>
                    </a:lnTo>
                    <a:lnTo>
                      <a:pt x="1009" y="191"/>
                    </a:lnTo>
                    <a:lnTo>
                      <a:pt x="1009" y="191"/>
                    </a:lnTo>
                    <a:lnTo>
                      <a:pt x="1009" y="191"/>
                    </a:lnTo>
                    <a:lnTo>
                      <a:pt x="1009" y="191"/>
                    </a:lnTo>
                    <a:lnTo>
                      <a:pt x="1011" y="191"/>
                    </a:lnTo>
                    <a:lnTo>
                      <a:pt x="1011" y="191"/>
                    </a:lnTo>
                    <a:lnTo>
                      <a:pt x="1011" y="191"/>
                    </a:lnTo>
                    <a:lnTo>
                      <a:pt x="1011" y="191"/>
                    </a:lnTo>
                    <a:lnTo>
                      <a:pt x="1011" y="191"/>
                    </a:lnTo>
                    <a:lnTo>
                      <a:pt x="1011" y="191"/>
                    </a:lnTo>
                    <a:lnTo>
                      <a:pt x="1013" y="193"/>
                    </a:lnTo>
                    <a:lnTo>
                      <a:pt x="1013" y="193"/>
                    </a:lnTo>
                    <a:lnTo>
                      <a:pt x="1013" y="193"/>
                    </a:lnTo>
                    <a:lnTo>
                      <a:pt x="1013" y="193"/>
                    </a:lnTo>
                    <a:lnTo>
                      <a:pt x="1015" y="193"/>
                    </a:lnTo>
                    <a:lnTo>
                      <a:pt x="1015" y="193"/>
                    </a:lnTo>
                    <a:lnTo>
                      <a:pt x="1015" y="193"/>
                    </a:lnTo>
                    <a:lnTo>
                      <a:pt x="1015" y="193"/>
                    </a:lnTo>
                    <a:lnTo>
                      <a:pt x="1015" y="193"/>
                    </a:lnTo>
                    <a:lnTo>
                      <a:pt x="1015" y="193"/>
                    </a:lnTo>
                    <a:lnTo>
                      <a:pt x="1015" y="193"/>
                    </a:lnTo>
                    <a:lnTo>
                      <a:pt x="1015" y="193"/>
                    </a:lnTo>
                    <a:lnTo>
                      <a:pt x="1015" y="195"/>
                    </a:lnTo>
                    <a:lnTo>
                      <a:pt x="1015" y="195"/>
                    </a:lnTo>
                    <a:lnTo>
                      <a:pt x="1016" y="195"/>
                    </a:lnTo>
                    <a:lnTo>
                      <a:pt x="1016" y="195"/>
                    </a:lnTo>
                    <a:lnTo>
                      <a:pt x="1016" y="195"/>
                    </a:lnTo>
                    <a:lnTo>
                      <a:pt x="1016" y="195"/>
                    </a:lnTo>
                    <a:lnTo>
                      <a:pt x="1016" y="195"/>
                    </a:lnTo>
                    <a:lnTo>
                      <a:pt x="1016" y="195"/>
                    </a:lnTo>
                    <a:lnTo>
                      <a:pt x="1016" y="197"/>
                    </a:lnTo>
                    <a:lnTo>
                      <a:pt x="1018" y="197"/>
                    </a:lnTo>
                    <a:lnTo>
                      <a:pt x="1018" y="197"/>
                    </a:lnTo>
                    <a:lnTo>
                      <a:pt x="1018" y="197"/>
                    </a:lnTo>
                    <a:lnTo>
                      <a:pt x="1018" y="197"/>
                    </a:lnTo>
                    <a:lnTo>
                      <a:pt x="1020" y="197"/>
                    </a:lnTo>
                    <a:lnTo>
                      <a:pt x="1020" y="199"/>
                    </a:lnTo>
                    <a:lnTo>
                      <a:pt x="1020" y="199"/>
                    </a:lnTo>
                    <a:lnTo>
                      <a:pt x="1020" y="199"/>
                    </a:lnTo>
                    <a:lnTo>
                      <a:pt x="1020" y="199"/>
                    </a:lnTo>
                    <a:lnTo>
                      <a:pt x="1022" y="199"/>
                    </a:lnTo>
                    <a:lnTo>
                      <a:pt x="1022" y="199"/>
                    </a:lnTo>
                    <a:lnTo>
                      <a:pt x="1022" y="200"/>
                    </a:lnTo>
                    <a:lnTo>
                      <a:pt x="1022" y="200"/>
                    </a:lnTo>
                    <a:lnTo>
                      <a:pt x="1022" y="200"/>
                    </a:lnTo>
                    <a:lnTo>
                      <a:pt x="1022" y="200"/>
                    </a:lnTo>
                    <a:lnTo>
                      <a:pt x="1022" y="200"/>
                    </a:lnTo>
                    <a:lnTo>
                      <a:pt x="1024" y="200"/>
                    </a:lnTo>
                    <a:lnTo>
                      <a:pt x="1024" y="200"/>
                    </a:lnTo>
                    <a:lnTo>
                      <a:pt x="1024" y="200"/>
                    </a:lnTo>
                    <a:lnTo>
                      <a:pt x="1024" y="200"/>
                    </a:lnTo>
                    <a:lnTo>
                      <a:pt x="1024" y="200"/>
                    </a:lnTo>
                    <a:lnTo>
                      <a:pt x="1024" y="200"/>
                    </a:lnTo>
                    <a:lnTo>
                      <a:pt x="1025" y="200"/>
                    </a:lnTo>
                    <a:lnTo>
                      <a:pt x="1025" y="200"/>
                    </a:lnTo>
                    <a:lnTo>
                      <a:pt x="1025" y="202"/>
                    </a:lnTo>
                    <a:lnTo>
                      <a:pt x="1025" y="202"/>
                    </a:lnTo>
                    <a:lnTo>
                      <a:pt x="1025" y="202"/>
                    </a:lnTo>
                    <a:lnTo>
                      <a:pt x="1027" y="202"/>
                    </a:lnTo>
                    <a:lnTo>
                      <a:pt x="1027" y="202"/>
                    </a:lnTo>
                    <a:lnTo>
                      <a:pt x="1027" y="202"/>
                    </a:lnTo>
                    <a:lnTo>
                      <a:pt x="1027" y="204"/>
                    </a:lnTo>
                    <a:lnTo>
                      <a:pt x="1027" y="204"/>
                    </a:lnTo>
                    <a:lnTo>
                      <a:pt x="1029" y="204"/>
                    </a:lnTo>
                    <a:lnTo>
                      <a:pt x="1029" y="204"/>
                    </a:lnTo>
                    <a:lnTo>
                      <a:pt x="1029" y="204"/>
                    </a:lnTo>
                    <a:lnTo>
                      <a:pt x="1029" y="204"/>
                    </a:lnTo>
                    <a:lnTo>
                      <a:pt x="1029" y="204"/>
                    </a:lnTo>
                    <a:lnTo>
                      <a:pt x="1029" y="204"/>
                    </a:lnTo>
                    <a:lnTo>
                      <a:pt x="1029" y="204"/>
                    </a:lnTo>
                    <a:lnTo>
                      <a:pt x="1029" y="206"/>
                    </a:lnTo>
                    <a:lnTo>
                      <a:pt x="1031" y="208"/>
                    </a:lnTo>
                    <a:lnTo>
                      <a:pt x="1031" y="208"/>
                    </a:lnTo>
                    <a:lnTo>
                      <a:pt x="1031" y="208"/>
                    </a:lnTo>
                    <a:lnTo>
                      <a:pt x="1031" y="208"/>
                    </a:lnTo>
                    <a:lnTo>
                      <a:pt x="1031" y="208"/>
                    </a:lnTo>
                    <a:lnTo>
                      <a:pt x="1031" y="208"/>
                    </a:lnTo>
                    <a:lnTo>
                      <a:pt x="1031" y="208"/>
                    </a:lnTo>
                    <a:lnTo>
                      <a:pt x="1033" y="208"/>
                    </a:lnTo>
                    <a:lnTo>
                      <a:pt x="1033" y="208"/>
                    </a:lnTo>
                    <a:lnTo>
                      <a:pt x="1033" y="208"/>
                    </a:lnTo>
                    <a:lnTo>
                      <a:pt x="1033" y="208"/>
                    </a:lnTo>
                    <a:lnTo>
                      <a:pt x="1033" y="208"/>
                    </a:lnTo>
                    <a:lnTo>
                      <a:pt x="1035" y="208"/>
                    </a:lnTo>
                    <a:lnTo>
                      <a:pt x="1035" y="206"/>
                    </a:lnTo>
                    <a:lnTo>
                      <a:pt x="1035" y="206"/>
                    </a:lnTo>
                    <a:lnTo>
                      <a:pt x="1035" y="206"/>
                    </a:lnTo>
                    <a:lnTo>
                      <a:pt x="1035" y="206"/>
                    </a:lnTo>
                    <a:lnTo>
                      <a:pt x="1036" y="206"/>
                    </a:lnTo>
                    <a:lnTo>
                      <a:pt x="1036" y="206"/>
                    </a:lnTo>
                    <a:lnTo>
                      <a:pt x="1036" y="206"/>
                    </a:lnTo>
                    <a:lnTo>
                      <a:pt x="1036" y="206"/>
                    </a:lnTo>
                    <a:lnTo>
                      <a:pt x="1036" y="206"/>
                    </a:lnTo>
                    <a:lnTo>
                      <a:pt x="1036" y="206"/>
                    </a:lnTo>
                    <a:lnTo>
                      <a:pt x="1036" y="206"/>
                    </a:lnTo>
                    <a:lnTo>
                      <a:pt x="1036" y="206"/>
                    </a:lnTo>
                    <a:lnTo>
                      <a:pt x="1038" y="204"/>
                    </a:lnTo>
                    <a:lnTo>
                      <a:pt x="1038" y="204"/>
                    </a:lnTo>
                    <a:lnTo>
                      <a:pt x="1038" y="204"/>
                    </a:lnTo>
                    <a:lnTo>
                      <a:pt x="1038" y="204"/>
                    </a:lnTo>
                    <a:lnTo>
                      <a:pt x="1038" y="204"/>
                    </a:lnTo>
                    <a:lnTo>
                      <a:pt x="1038" y="206"/>
                    </a:lnTo>
                    <a:lnTo>
                      <a:pt x="1040" y="206"/>
                    </a:lnTo>
                    <a:lnTo>
                      <a:pt x="1040" y="206"/>
                    </a:lnTo>
                    <a:lnTo>
                      <a:pt x="1040" y="206"/>
                    </a:lnTo>
                    <a:lnTo>
                      <a:pt x="1040" y="206"/>
                    </a:lnTo>
                    <a:lnTo>
                      <a:pt x="1042" y="206"/>
                    </a:lnTo>
                    <a:lnTo>
                      <a:pt x="1042" y="204"/>
                    </a:lnTo>
                    <a:lnTo>
                      <a:pt x="1042" y="204"/>
                    </a:lnTo>
                    <a:lnTo>
                      <a:pt x="1042" y="206"/>
                    </a:lnTo>
                    <a:lnTo>
                      <a:pt x="1042" y="206"/>
                    </a:lnTo>
                    <a:lnTo>
                      <a:pt x="1042" y="206"/>
                    </a:lnTo>
                    <a:lnTo>
                      <a:pt x="1042" y="206"/>
                    </a:lnTo>
                    <a:lnTo>
                      <a:pt x="1042" y="206"/>
                    </a:lnTo>
                    <a:lnTo>
                      <a:pt x="1044" y="206"/>
                    </a:lnTo>
                    <a:lnTo>
                      <a:pt x="1044" y="206"/>
                    </a:lnTo>
                    <a:lnTo>
                      <a:pt x="1044" y="206"/>
                    </a:lnTo>
                    <a:lnTo>
                      <a:pt x="1044" y="206"/>
                    </a:lnTo>
                    <a:lnTo>
                      <a:pt x="1044" y="206"/>
                    </a:lnTo>
                    <a:lnTo>
                      <a:pt x="1045" y="206"/>
                    </a:lnTo>
                    <a:lnTo>
                      <a:pt x="1045" y="206"/>
                    </a:lnTo>
                    <a:lnTo>
                      <a:pt x="1045" y="206"/>
                    </a:lnTo>
                    <a:lnTo>
                      <a:pt x="1045" y="206"/>
                    </a:lnTo>
                    <a:lnTo>
                      <a:pt x="1045" y="206"/>
                    </a:lnTo>
                    <a:lnTo>
                      <a:pt x="1045" y="206"/>
                    </a:lnTo>
                    <a:lnTo>
                      <a:pt x="1045" y="208"/>
                    </a:lnTo>
                    <a:lnTo>
                      <a:pt x="1047" y="208"/>
                    </a:lnTo>
                    <a:lnTo>
                      <a:pt x="1047" y="208"/>
                    </a:lnTo>
                    <a:lnTo>
                      <a:pt x="1047" y="208"/>
                    </a:lnTo>
                    <a:lnTo>
                      <a:pt x="1047" y="208"/>
                    </a:lnTo>
                    <a:lnTo>
                      <a:pt x="1047" y="208"/>
                    </a:lnTo>
                    <a:lnTo>
                      <a:pt x="1047" y="208"/>
                    </a:lnTo>
                    <a:lnTo>
                      <a:pt x="1047" y="209"/>
                    </a:lnTo>
                    <a:lnTo>
                      <a:pt x="1049" y="209"/>
                    </a:lnTo>
                    <a:lnTo>
                      <a:pt x="1049" y="209"/>
                    </a:lnTo>
                    <a:lnTo>
                      <a:pt x="1049" y="209"/>
                    </a:lnTo>
                    <a:lnTo>
                      <a:pt x="1049" y="209"/>
                    </a:lnTo>
                    <a:lnTo>
                      <a:pt x="1049" y="209"/>
                    </a:lnTo>
                    <a:lnTo>
                      <a:pt x="1049" y="209"/>
                    </a:lnTo>
                    <a:lnTo>
                      <a:pt x="1049" y="211"/>
                    </a:lnTo>
                    <a:lnTo>
                      <a:pt x="1049" y="211"/>
                    </a:lnTo>
                    <a:lnTo>
                      <a:pt x="1051" y="211"/>
                    </a:lnTo>
                    <a:lnTo>
                      <a:pt x="1051" y="211"/>
                    </a:lnTo>
                    <a:lnTo>
                      <a:pt x="1051" y="211"/>
                    </a:lnTo>
                    <a:lnTo>
                      <a:pt x="1051" y="211"/>
                    </a:lnTo>
                    <a:lnTo>
                      <a:pt x="1051" y="213"/>
                    </a:lnTo>
                    <a:lnTo>
                      <a:pt x="1051" y="213"/>
                    </a:lnTo>
                    <a:lnTo>
                      <a:pt x="1053" y="213"/>
                    </a:lnTo>
                    <a:lnTo>
                      <a:pt x="1053" y="213"/>
                    </a:lnTo>
                    <a:lnTo>
                      <a:pt x="1053" y="213"/>
                    </a:lnTo>
                    <a:lnTo>
                      <a:pt x="1053" y="213"/>
                    </a:lnTo>
                    <a:lnTo>
                      <a:pt x="1054" y="213"/>
                    </a:lnTo>
                    <a:lnTo>
                      <a:pt x="1054" y="213"/>
                    </a:lnTo>
                    <a:lnTo>
                      <a:pt x="1054" y="213"/>
                    </a:lnTo>
                    <a:lnTo>
                      <a:pt x="1054" y="215"/>
                    </a:lnTo>
                    <a:lnTo>
                      <a:pt x="1054" y="215"/>
                    </a:lnTo>
                    <a:lnTo>
                      <a:pt x="1054" y="215"/>
                    </a:lnTo>
                    <a:lnTo>
                      <a:pt x="1054" y="215"/>
                    </a:lnTo>
                    <a:lnTo>
                      <a:pt x="1056" y="215"/>
                    </a:lnTo>
                    <a:lnTo>
                      <a:pt x="1056" y="217"/>
                    </a:lnTo>
                    <a:lnTo>
                      <a:pt x="1056" y="217"/>
                    </a:lnTo>
                    <a:lnTo>
                      <a:pt x="1056" y="217"/>
                    </a:lnTo>
                    <a:lnTo>
                      <a:pt x="1056" y="217"/>
                    </a:lnTo>
                    <a:lnTo>
                      <a:pt x="1058" y="217"/>
                    </a:lnTo>
                    <a:lnTo>
                      <a:pt x="1058" y="217"/>
                    </a:lnTo>
                    <a:lnTo>
                      <a:pt x="1058" y="217"/>
                    </a:lnTo>
                    <a:lnTo>
                      <a:pt x="1058" y="217"/>
                    </a:lnTo>
                    <a:lnTo>
                      <a:pt x="1058" y="217"/>
                    </a:lnTo>
                    <a:lnTo>
                      <a:pt x="1058" y="219"/>
                    </a:lnTo>
                    <a:lnTo>
                      <a:pt x="1058" y="219"/>
                    </a:lnTo>
                    <a:lnTo>
                      <a:pt x="1060" y="219"/>
                    </a:lnTo>
                    <a:lnTo>
                      <a:pt x="1060" y="219"/>
                    </a:lnTo>
                    <a:lnTo>
                      <a:pt x="1062" y="219"/>
                    </a:lnTo>
                    <a:lnTo>
                      <a:pt x="1062" y="219"/>
                    </a:lnTo>
                    <a:lnTo>
                      <a:pt x="1062" y="219"/>
                    </a:lnTo>
                    <a:lnTo>
                      <a:pt x="1062" y="219"/>
                    </a:lnTo>
                    <a:lnTo>
                      <a:pt x="1063" y="219"/>
                    </a:lnTo>
                    <a:lnTo>
                      <a:pt x="1063" y="219"/>
                    </a:lnTo>
                    <a:lnTo>
                      <a:pt x="1063" y="219"/>
                    </a:lnTo>
                    <a:lnTo>
                      <a:pt x="1065" y="219"/>
                    </a:lnTo>
                    <a:lnTo>
                      <a:pt x="1065" y="219"/>
                    </a:lnTo>
                    <a:lnTo>
                      <a:pt x="1065" y="219"/>
                    </a:lnTo>
                    <a:lnTo>
                      <a:pt x="1065" y="219"/>
                    </a:lnTo>
                    <a:lnTo>
                      <a:pt x="1065" y="219"/>
                    </a:lnTo>
                    <a:lnTo>
                      <a:pt x="1065" y="219"/>
                    </a:lnTo>
                    <a:lnTo>
                      <a:pt x="1067" y="219"/>
                    </a:lnTo>
                    <a:lnTo>
                      <a:pt x="1067" y="219"/>
                    </a:lnTo>
                    <a:lnTo>
                      <a:pt x="1067" y="219"/>
                    </a:lnTo>
                    <a:lnTo>
                      <a:pt x="1067" y="219"/>
                    </a:lnTo>
                    <a:lnTo>
                      <a:pt x="1067" y="219"/>
                    </a:lnTo>
                    <a:lnTo>
                      <a:pt x="1067" y="219"/>
                    </a:lnTo>
                    <a:lnTo>
                      <a:pt x="1067" y="219"/>
                    </a:lnTo>
                    <a:lnTo>
                      <a:pt x="1069" y="219"/>
                    </a:lnTo>
                    <a:lnTo>
                      <a:pt x="1069" y="219"/>
                    </a:lnTo>
                    <a:lnTo>
                      <a:pt x="1069" y="219"/>
                    </a:lnTo>
                    <a:lnTo>
                      <a:pt x="1069" y="219"/>
                    </a:lnTo>
                    <a:lnTo>
                      <a:pt x="1069" y="219"/>
                    </a:lnTo>
                    <a:lnTo>
                      <a:pt x="1069" y="219"/>
                    </a:lnTo>
                    <a:lnTo>
                      <a:pt x="1069" y="219"/>
                    </a:lnTo>
                    <a:lnTo>
                      <a:pt x="1069" y="219"/>
                    </a:lnTo>
                    <a:lnTo>
                      <a:pt x="1069" y="219"/>
                    </a:lnTo>
                    <a:lnTo>
                      <a:pt x="1071" y="220"/>
                    </a:lnTo>
                    <a:lnTo>
                      <a:pt x="1071" y="220"/>
                    </a:lnTo>
                    <a:lnTo>
                      <a:pt x="1071" y="220"/>
                    </a:lnTo>
                    <a:lnTo>
                      <a:pt x="1071" y="220"/>
                    </a:lnTo>
                    <a:lnTo>
                      <a:pt x="1071" y="220"/>
                    </a:lnTo>
                    <a:lnTo>
                      <a:pt x="1071" y="220"/>
                    </a:lnTo>
                    <a:lnTo>
                      <a:pt x="1071" y="220"/>
                    </a:lnTo>
                    <a:lnTo>
                      <a:pt x="1073" y="220"/>
                    </a:lnTo>
                    <a:lnTo>
                      <a:pt x="1073" y="222"/>
                    </a:lnTo>
                    <a:lnTo>
                      <a:pt x="1073" y="222"/>
                    </a:lnTo>
                    <a:lnTo>
                      <a:pt x="1073" y="222"/>
                    </a:lnTo>
                    <a:lnTo>
                      <a:pt x="1073" y="224"/>
                    </a:lnTo>
                    <a:lnTo>
                      <a:pt x="1074" y="224"/>
                    </a:lnTo>
                    <a:lnTo>
                      <a:pt x="1074" y="224"/>
                    </a:lnTo>
                    <a:lnTo>
                      <a:pt x="1074" y="224"/>
                    </a:lnTo>
                    <a:lnTo>
                      <a:pt x="1074" y="224"/>
                    </a:lnTo>
                    <a:lnTo>
                      <a:pt x="1074" y="224"/>
                    </a:lnTo>
                    <a:lnTo>
                      <a:pt x="1074" y="224"/>
                    </a:lnTo>
                    <a:lnTo>
                      <a:pt x="1074" y="226"/>
                    </a:lnTo>
                    <a:lnTo>
                      <a:pt x="1074" y="226"/>
                    </a:lnTo>
                    <a:lnTo>
                      <a:pt x="1074" y="226"/>
                    </a:lnTo>
                    <a:lnTo>
                      <a:pt x="1076" y="226"/>
                    </a:lnTo>
                    <a:lnTo>
                      <a:pt x="1076" y="226"/>
                    </a:lnTo>
                    <a:lnTo>
                      <a:pt x="1076" y="226"/>
                    </a:lnTo>
                    <a:lnTo>
                      <a:pt x="1076" y="226"/>
                    </a:lnTo>
                    <a:lnTo>
                      <a:pt x="1076" y="226"/>
                    </a:lnTo>
                    <a:lnTo>
                      <a:pt x="1076" y="228"/>
                    </a:lnTo>
                    <a:lnTo>
                      <a:pt x="1076" y="228"/>
                    </a:lnTo>
                    <a:lnTo>
                      <a:pt x="1076" y="228"/>
                    </a:lnTo>
                    <a:lnTo>
                      <a:pt x="1076" y="228"/>
                    </a:lnTo>
                    <a:lnTo>
                      <a:pt x="1076" y="228"/>
                    </a:lnTo>
                    <a:lnTo>
                      <a:pt x="1076" y="228"/>
                    </a:lnTo>
                    <a:lnTo>
                      <a:pt x="1076" y="228"/>
                    </a:lnTo>
                    <a:lnTo>
                      <a:pt x="1076" y="229"/>
                    </a:lnTo>
                    <a:lnTo>
                      <a:pt x="1078" y="229"/>
                    </a:lnTo>
                    <a:lnTo>
                      <a:pt x="1078" y="229"/>
                    </a:lnTo>
                    <a:lnTo>
                      <a:pt x="1078" y="229"/>
                    </a:lnTo>
                    <a:lnTo>
                      <a:pt x="1078" y="229"/>
                    </a:lnTo>
                    <a:lnTo>
                      <a:pt x="1080" y="229"/>
                    </a:lnTo>
                    <a:lnTo>
                      <a:pt x="1080" y="229"/>
                    </a:lnTo>
                    <a:lnTo>
                      <a:pt x="1080" y="229"/>
                    </a:lnTo>
                    <a:lnTo>
                      <a:pt x="1080" y="231"/>
                    </a:lnTo>
                    <a:lnTo>
                      <a:pt x="1080" y="231"/>
                    </a:lnTo>
                    <a:lnTo>
                      <a:pt x="1080" y="231"/>
                    </a:lnTo>
                    <a:lnTo>
                      <a:pt x="1080" y="231"/>
                    </a:lnTo>
                    <a:lnTo>
                      <a:pt x="1080" y="231"/>
                    </a:lnTo>
                    <a:lnTo>
                      <a:pt x="1080" y="231"/>
                    </a:lnTo>
                    <a:lnTo>
                      <a:pt x="1082" y="231"/>
                    </a:lnTo>
                    <a:lnTo>
                      <a:pt x="1082" y="231"/>
                    </a:lnTo>
                    <a:lnTo>
                      <a:pt x="1082" y="231"/>
                    </a:lnTo>
                    <a:lnTo>
                      <a:pt x="1082" y="231"/>
                    </a:lnTo>
                    <a:lnTo>
                      <a:pt x="1082" y="233"/>
                    </a:lnTo>
                    <a:lnTo>
                      <a:pt x="1082" y="233"/>
                    </a:lnTo>
                    <a:lnTo>
                      <a:pt x="1082" y="233"/>
                    </a:lnTo>
                    <a:lnTo>
                      <a:pt x="1083" y="233"/>
                    </a:lnTo>
                    <a:lnTo>
                      <a:pt x="1083" y="233"/>
                    </a:lnTo>
                    <a:lnTo>
                      <a:pt x="1083" y="233"/>
                    </a:lnTo>
                    <a:lnTo>
                      <a:pt x="1085" y="233"/>
                    </a:lnTo>
                    <a:lnTo>
                      <a:pt x="1087" y="233"/>
                    </a:lnTo>
                    <a:lnTo>
                      <a:pt x="1087" y="233"/>
                    </a:lnTo>
                    <a:lnTo>
                      <a:pt x="1087" y="235"/>
                    </a:lnTo>
                    <a:lnTo>
                      <a:pt x="1087" y="235"/>
                    </a:lnTo>
                    <a:lnTo>
                      <a:pt x="1087" y="235"/>
                    </a:lnTo>
                    <a:lnTo>
                      <a:pt x="1087" y="235"/>
                    </a:lnTo>
                    <a:lnTo>
                      <a:pt x="1087" y="235"/>
                    </a:lnTo>
                    <a:lnTo>
                      <a:pt x="1089" y="235"/>
                    </a:lnTo>
                    <a:lnTo>
                      <a:pt x="1089" y="235"/>
                    </a:lnTo>
                    <a:lnTo>
                      <a:pt x="1089" y="235"/>
                    </a:lnTo>
                    <a:lnTo>
                      <a:pt x="1089" y="235"/>
                    </a:lnTo>
                    <a:lnTo>
                      <a:pt x="1089" y="235"/>
                    </a:lnTo>
                    <a:lnTo>
                      <a:pt x="1091" y="237"/>
                    </a:lnTo>
                    <a:lnTo>
                      <a:pt x="1091" y="237"/>
                    </a:lnTo>
                    <a:lnTo>
                      <a:pt x="1091" y="237"/>
                    </a:lnTo>
                    <a:lnTo>
                      <a:pt x="1091" y="237"/>
                    </a:lnTo>
                    <a:lnTo>
                      <a:pt x="1091" y="237"/>
                    </a:lnTo>
                    <a:lnTo>
                      <a:pt x="1091" y="237"/>
                    </a:lnTo>
                    <a:lnTo>
                      <a:pt x="1091" y="238"/>
                    </a:lnTo>
                    <a:lnTo>
                      <a:pt x="1091" y="238"/>
                    </a:lnTo>
                    <a:lnTo>
                      <a:pt x="1092" y="238"/>
                    </a:lnTo>
                    <a:lnTo>
                      <a:pt x="1092" y="238"/>
                    </a:lnTo>
                    <a:lnTo>
                      <a:pt x="1092" y="238"/>
                    </a:lnTo>
                    <a:lnTo>
                      <a:pt x="1092" y="238"/>
                    </a:lnTo>
                    <a:lnTo>
                      <a:pt x="1092" y="240"/>
                    </a:lnTo>
                    <a:lnTo>
                      <a:pt x="1094" y="240"/>
                    </a:lnTo>
                    <a:lnTo>
                      <a:pt x="1094" y="240"/>
                    </a:lnTo>
                    <a:lnTo>
                      <a:pt x="1096" y="240"/>
                    </a:lnTo>
                    <a:lnTo>
                      <a:pt x="1096" y="240"/>
                    </a:lnTo>
                    <a:lnTo>
                      <a:pt x="1096" y="240"/>
                    </a:lnTo>
                    <a:lnTo>
                      <a:pt x="1096" y="240"/>
                    </a:lnTo>
                    <a:lnTo>
                      <a:pt x="1096" y="240"/>
                    </a:lnTo>
                    <a:lnTo>
                      <a:pt x="1098" y="240"/>
                    </a:lnTo>
                    <a:lnTo>
                      <a:pt x="1098" y="240"/>
                    </a:lnTo>
                    <a:lnTo>
                      <a:pt x="1098" y="242"/>
                    </a:lnTo>
                    <a:lnTo>
                      <a:pt x="1098" y="242"/>
                    </a:lnTo>
                    <a:lnTo>
                      <a:pt x="1100" y="242"/>
                    </a:lnTo>
                    <a:lnTo>
                      <a:pt x="1101" y="242"/>
                    </a:lnTo>
                    <a:lnTo>
                      <a:pt x="1101" y="242"/>
                    </a:lnTo>
                    <a:lnTo>
                      <a:pt x="1101" y="242"/>
                    </a:lnTo>
                    <a:lnTo>
                      <a:pt x="1101" y="242"/>
                    </a:lnTo>
                    <a:lnTo>
                      <a:pt x="1103" y="242"/>
                    </a:lnTo>
                    <a:lnTo>
                      <a:pt x="1103" y="244"/>
                    </a:lnTo>
                    <a:lnTo>
                      <a:pt x="1103" y="244"/>
                    </a:lnTo>
                    <a:lnTo>
                      <a:pt x="1103" y="244"/>
                    </a:lnTo>
                    <a:lnTo>
                      <a:pt x="1103" y="244"/>
                    </a:lnTo>
                    <a:lnTo>
                      <a:pt x="1105" y="244"/>
                    </a:lnTo>
                    <a:lnTo>
                      <a:pt x="1105" y="244"/>
                    </a:lnTo>
                    <a:lnTo>
                      <a:pt x="1105" y="244"/>
                    </a:lnTo>
                    <a:lnTo>
                      <a:pt x="1107" y="244"/>
                    </a:lnTo>
                    <a:lnTo>
                      <a:pt x="1107" y="246"/>
                    </a:lnTo>
                    <a:lnTo>
                      <a:pt x="1107" y="246"/>
                    </a:lnTo>
                    <a:lnTo>
                      <a:pt x="1107" y="246"/>
                    </a:lnTo>
                    <a:lnTo>
                      <a:pt x="1107" y="246"/>
                    </a:lnTo>
                    <a:lnTo>
                      <a:pt x="1109" y="246"/>
                    </a:lnTo>
                    <a:lnTo>
                      <a:pt x="1109" y="246"/>
                    </a:lnTo>
                    <a:lnTo>
                      <a:pt x="1110" y="246"/>
                    </a:lnTo>
                    <a:lnTo>
                      <a:pt x="1110" y="247"/>
                    </a:lnTo>
                    <a:lnTo>
                      <a:pt x="1110" y="247"/>
                    </a:lnTo>
                    <a:lnTo>
                      <a:pt x="1112" y="247"/>
                    </a:lnTo>
                    <a:lnTo>
                      <a:pt x="1112" y="247"/>
                    </a:lnTo>
                    <a:lnTo>
                      <a:pt x="1114" y="247"/>
                    </a:lnTo>
                    <a:lnTo>
                      <a:pt x="1114" y="247"/>
                    </a:lnTo>
                    <a:lnTo>
                      <a:pt x="1116" y="249"/>
                    </a:lnTo>
                    <a:lnTo>
                      <a:pt x="1116" y="249"/>
                    </a:lnTo>
                    <a:lnTo>
                      <a:pt x="1116" y="249"/>
                    </a:lnTo>
                    <a:lnTo>
                      <a:pt x="1118" y="249"/>
                    </a:lnTo>
                    <a:lnTo>
                      <a:pt x="1118" y="249"/>
                    </a:lnTo>
                    <a:lnTo>
                      <a:pt x="1120" y="251"/>
                    </a:lnTo>
                    <a:lnTo>
                      <a:pt x="1120" y="251"/>
                    </a:lnTo>
                    <a:lnTo>
                      <a:pt x="1121" y="251"/>
                    </a:lnTo>
                    <a:lnTo>
                      <a:pt x="1121" y="253"/>
                    </a:lnTo>
                    <a:lnTo>
                      <a:pt x="1121" y="253"/>
                    </a:lnTo>
                    <a:lnTo>
                      <a:pt x="1121" y="253"/>
                    </a:lnTo>
                    <a:lnTo>
                      <a:pt x="1123" y="253"/>
                    </a:lnTo>
                    <a:lnTo>
                      <a:pt x="1123" y="253"/>
                    </a:lnTo>
                    <a:lnTo>
                      <a:pt x="1123" y="253"/>
                    </a:lnTo>
                    <a:lnTo>
                      <a:pt x="1123" y="253"/>
                    </a:lnTo>
                    <a:lnTo>
                      <a:pt x="1123" y="253"/>
                    </a:lnTo>
                    <a:lnTo>
                      <a:pt x="1125" y="253"/>
                    </a:lnTo>
                    <a:lnTo>
                      <a:pt x="1125" y="253"/>
                    </a:lnTo>
                    <a:lnTo>
                      <a:pt x="1125" y="253"/>
                    </a:lnTo>
                    <a:lnTo>
                      <a:pt x="1125" y="253"/>
                    </a:lnTo>
                    <a:lnTo>
                      <a:pt x="1125" y="253"/>
                    </a:lnTo>
                    <a:lnTo>
                      <a:pt x="1125" y="251"/>
                    </a:lnTo>
                    <a:lnTo>
                      <a:pt x="1125" y="251"/>
                    </a:lnTo>
                    <a:lnTo>
                      <a:pt x="1129" y="247"/>
                    </a:lnTo>
                    <a:lnTo>
                      <a:pt x="1129" y="246"/>
                    </a:lnTo>
                    <a:lnTo>
                      <a:pt x="1130" y="244"/>
                    </a:lnTo>
                    <a:lnTo>
                      <a:pt x="1130" y="244"/>
                    </a:lnTo>
                    <a:lnTo>
                      <a:pt x="1132" y="242"/>
                    </a:lnTo>
                    <a:lnTo>
                      <a:pt x="1132" y="242"/>
                    </a:lnTo>
                    <a:lnTo>
                      <a:pt x="1132" y="242"/>
                    </a:lnTo>
                    <a:lnTo>
                      <a:pt x="1132" y="242"/>
                    </a:lnTo>
                    <a:lnTo>
                      <a:pt x="1132" y="240"/>
                    </a:lnTo>
                    <a:lnTo>
                      <a:pt x="1130" y="240"/>
                    </a:lnTo>
                    <a:lnTo>
                      <a:pt x="1130" y="240"/>
                    </a:lnTo>
                    <a:lnTo>
                      <a:pt x="1130" y="238"/>
                    </a:lnTo>
                    <a:lnTo>
                      <a:pt x="1129" y="238"/>
                    </a:lnTo>
                    <a:lnTo>
                      <a:pt x="1127" y="238"/>
                    </a:lnTo>
                    <a:lnTo>
                      <a:pt x="1127" y="238"/>
                    </a:lnTo>
                    <a:lnTo>
                      <a:pt x="1127" y="238"/>
                    </a:lnTo>
                    <a:lnTo>
                      <a:pt x="1125" y="238"/>
                    </a:lnTo>
                    <a:lnTo>
                      <a:pt x="1123" y="238"/>
                    </a:lnTo>
                    <a:lnTo>
                      <a:pt x="1123" y="238"/>
                    </a:lnTo>
                    <a:lnTo>
                      <a:pt x="1123" y="238"/>
                    </a:lnTo>
                    <a:lnTo>
                      <a:pt x="1123" y="238"/>
                    </a:lnTo>
                    <a:lnTo>
                      <a:pt x="1123" y="238"/>
                    </a:lnTo>
                    <a:lnTo>
                      <a:pt x="1123" y="237"/>
                    </a:lnTo>
                    <a:lnTo>
                      <a:pt x="1123" y="237"/>
                    </a:lnTo>
                    <a:lnTo>
                      <a:pt x="1121" y="237"/>
                    </a:lnTo>
                    <a:lnTo>
                      <a:pt x="1121" y="235"/>
                    </a:lnTo>
                    <a:lnTo>
                      <a:pt x="1121" y="235"/>
                    </a:lnTo>
                    <a:lnTo>
                      <a:pt x="1121" y="231"/>
                    </a:lnTo>
                    <a:lnTo>
                      <a:pt x="1121" y="229"/>
                    </a:lnTo>
                    <a:lnTo>
                      <a:pt x="1121" y="229"/>
                    </a:lnTo>
                    <a:lnTo>
                      <a:pt x="1121" y="229"/>
                    </a:lnTo>
                    <a:lnTo>
                      <a:pt x="1120" y="229"/>
                    </a:lnTo>
                    <a:lnTo>
                      <a:pt x="1120" y="228"/>
                    </a:lnTo>
                    <a:lnTo>
                      <a:pt x="1120" y="228"/>
                    </a:lnTo>
                    <a:lnTo>
                      <a:pt x="1120" y="228"/>
                    </a:lnTo>
                    <a:lnTo>
                      <a:pt x="1120" y="228"/>
                    </a:lnTo>
                    <a:lnTo>
                      <a:pt x="1118" y="226"/>
                    </a:lnTo>
                    <a:lnTo>
                      <a:pt x="1118" y="226"/>
                    </a:lnTo>
                    <a:lnTo>
                      <a:pt x="1118" y="226"/>
                    </a:lnTo>
                    <a:lnTo>
                      <a:pt x="1118" y="224"/>
                    </a:lnTo>
                    <a:lnTo>
                      <a:pt x="1118" y="224"/>
                    </a:lnTo>
                    <a:lnTo>
                      <a:pt x="1118" y="222"/>
                    </a:lnTo>
                    <a:lnTo>
                      <a:pt x="1118" y="222"/>
                    </a:lnTo>
                    <a:lnTo>
                      <a:pt x="1118" y="222"/>
                    </a:lnTo>
                    <a:lnTo>
                      <a:pt x="1116" y="222"/>
                    </a:lnTo>
                    <a:lnTo>
                      <a:pt x="1116" y="222"/>
                    </a:lnTo>
                    <a:lnTo>
                      <a:pt x="1116" y="220"/>
                    </a:lnTo>
                    <a:lnTo>
                      <a:pt x="1114" y="219"/>
                    </a:lnTo>
                    <a:lnTo>
                      <a:pt x="1114" y="219"/>
                    </a:lnTo>
                    <a:lnTo>
                      <a:pt x="1114" y="219"/>
                    </a:lnTo>
                    <a:lnTo>
                      <a:pt x="1114" y="217"/>
                    </a:lnTo>
                    <a:lnTo>
                      <a:pt x="1114" y="217"/>
                    </a:lnTo>
                    <a:lnTo>
                      <a:pt x="1112" y="215"/>
                    </a:lnTo>
                    <a:lnTo>
                      <a:pt x="1112" y="215"/>
                    </a:lnTo>
                    <a:lnTo>
                      <a:pt x="1112" y="213"/>
                    </a:lnTo>
                    <a:lnTo>
                      <a:pt x="1112" y="213"/>
                    </a:lnTo>
                    <a:lnTo>
                      <a:pt x="1112" y="213"/>
                    </a:lnTo>
                    <a:lnTo>
                      <a:pt x="1112" y="211"/>
                    </a:lnTo>
                    <a:lnTo>
                      <a:pt x="1112" y="211"/>
                    </a:lnTo>
                    <a:lnTo>
                      <a:pt x="1112" y="211"/>
                    </a:lnTo>
                    <a:lnTo>
                      <a:pt x="1114" y="209"/>
                    </a:lnTo>
                    <a:lnTo>
                      <a:pt x="1114" y="209"/>
                    </a:lnTo>
                    <a:lnTo>
                      <a:pt x="1116" y="208"/>
                    </a:lnTo>
                    <a:lnTo>
                      <a:pt x="1118" y="208"/>
                    </a:lnTo>
                    <a:lnTo>
                      <a:pt x="1118" y="208"/>
                    </a:lnTo>
                    <a:lnTo>
                      <a:pt x="1118" y="208"/>
                    </a:lnTo>
                    <a:lnTo>
                      <a:pt x="1118" y="206"/>
                    </a:lnTo>
                    <a:lnTo>
                      <a:pt x="1120" y="206"/>
                    </a:lnTo>
                    <a:lnTo>
                      <a:pt x="1120" y="204"/>
                    </a:lnTo>
                    <a:lnTo>
                      <a:pt x="1120" y="204"/>
                    </a:lnTo>
                    <a:lnTo>
                      <a:pt x="1121" y="204"/>
                    </a:lnTo>
                    <a:lnTo>
                      <a:pt x="1121" y="202"/>
                    </a:lnTo>
                    <a:lnTo>
                      <a:pt x="1121" y="202"/>
                    </a:lnTo>
                    <a:lnTo>
                      <a:pt x="1120" y="202"/>
                    </a:lnTo>
                    <a:lnTo>
                      <a:pt x="1120" y="202"/>
                    </a:lnTo>
                    <a:lnTo>
                      <a:pt x="1120" y="200"/>
                    </a:lnTo>
                    <a:lnTo>
                      <a:pt x="1118" y="200"/>
                    </a:lnTo>
                    <a:lnTo>
                      <a:pt x="1118" y="200"/>
                    </a:lnTo>
                    <a:lnTo>
                      <a:pt x="1116" y="200"/>
                    </a:lnTo>
                    <a:lnTo>
                      <a:pt x="1116" y="200"/>
                    </a:lnTo>
                    <a:lnTo>
                      <a:pt x="1116" y="199"/>
                    </a:lnTo>
                    <a:lnTo>
                      <a:pt x="1116" y="199"/>
                    </a:lnTo>
                    <a:lnTo>
                      <a:pt x="1116" y="199"/>
                    </a:lnTo>
                    <a:lnTo>
                      <a:pt x="1116" y="199"/>
                    </a:lnTo>
                    <a:lnTo>
                      <a:pt x="1116" y="199"/>
                    </a:lnTo>
                    <a:lnTo>
                      <a:pt x="1114" y="199"/>
                    </a:lnTo>
                    <a:lnTo>
                      <a:pt x="1114" y="197"/>
                    </a:lnTo>
                    <a:lnTo>
                      <a:pt x="1114" y="197"/>
                    </a:lnTo>
                    <a:lnTo>
                      <a:pt x="1114" y="197"/>
                    </a:lnTo>
                    <a:lnTo>
                      <a:pt x="1112" y="195"/>
                    </a:lnTo>
                    <a:lnTo>
                      <a:pt x="1112" y="195"/>
                    </a:lnTo>
                    <a:lnTo>
                      <a:pt x="1110" y="195"/>
                    </a:lnTo>
                    <a:lnTo>
                      <a:pt x="1110" y="195"/>
                    </a:lnTo>
                    <a:lnTo>
                      <a:pt x="1110" y="193"/>
                    </a:lnTo>
                    <a:lnTo>
                      <a:pt x="1110" y="193"/>
                    </a:lnTo>
                    <a:lnTo>
                      <a:pt x="1109" y="190"/>
                    </a:lnTo>
                    <a:lnTo>
                      <a:pt x="1109" y="190"/>
                    </a:lnTo>
                    <a:lnTo>
                      <a:pt x="1107" y="190"/>
                    </a:lnTo>
                    <a:lnTo>
                      <a:pt x="1107" y="190"/>
                    </a:lnTo>
                    <a:lnTo>
                      <a:pt x="1107" y="190"/>
                    </a:lnTo>
                    <a:lnTo>
                      <a:pt x="1105" y="188"/>
                    </a:lnTo>
                    <a:lnTo>
                      <a:pt x="1103" y="186"/>
                    </a:lnTo>
                    <a:lnTo>
                      <a:pt x="1101" y="182"/>
                    </a:lnTo>
                    <a:lnTo>
                      <a:pt x="1101" y="182"/>
                    </a:lnTo>
                    <a:lnTo>
                      <a:pt x="1101" y="181"/>
                    </a:lnTo>
                    <a:lnTo>
                      <a:pt x="1103" y="179"/>
                    </a:lnTo>
                    <a:lnTo>
                      <a:pt x="1105" y="177"/>
                    </a:lnTo>
                    <a:lnTo>
                      <a:pt x="1105" y="177"/>
                    </a:lnTo>
                    <a:lnTo>
                      <a:pt x="1105" y="177"/>
                    </a:lnTo>
                    <a:lnTo>
                      <a:pt x="1105" y="175"/>
                    </a:lnTo>
                    <a:lnTo>
                      <a:pt x="1105" y="173"/>
                    </a:lnTo>
                    <a:lnTo>
                      <a:pt x="1103" y="173"/>
                    </a:lnTo>
                    <a:lnTo>
                      <a:pt x="1101" y="171"/>
                    </a:lnTo>
                    <a:lnTo>
                      <a:pt x="1100" y="170"/>
                    </a:lnTo>
                    <a:lnTo>
                      <a:pt x="1100" y="170"/>
                    </a:lnTo>
                    <a:lnTo>
                      <a:pt x="1098" y="170"/>
                    </a:lnTo>
                    <a:lnTo>
                      <a:pt x="1098" y="168"/>
                    </a:lnTo>
                    <a:lnTo>
                      <a:pt x="1098" y="166"/>
                    </a:lnTo>
                    <a:lnTo>
                      <a:pt x="1098" y="166"/>
                    </a:lnTo>
                    <a:lnTo>
                      <a:pt x="1098" y="162"/>
                    </a:lnTo>
                    <a:lnTo>
                      <a:pt x="1098" y="161"/>
                    </a:lnTo>
                    <a:lnTo>
                      <a:pt x="1098" y="161"/>
                    </a:lnTo>
                    <a:lnTo>
                      <a:pt x="1096" y="161"/>
                    </a:lnTo>
                    <a:lnTo>
                      <a:pt x="1096" y="161"/>
                    </a:lnTo>
                    <a:lnTo>
                      <a:pt x="1096" y="159"/>
                    </a:lnTo>
                    <a:lnTo>
                      <a:pt x="1098" y="157"/>
                    </a:lnTo>
                    <a:lnTo>
                      <a:pt x="1098" y="157"/>
                    </a:lnTo>
                    <a:lnTo>
                      <a:pt x="1098" y="153"/>
                    </a:lnTo>
                    <a:lnTo>
                      <a:pt x="1098" y="153"/>
                    </a:lnTo>
                    <a:lnTo>
                      <a:pt x="1098" y="152"/>
                    </a:lnTo>
                    <a:lnTo>
                      <a:pt x="1098" y="152"/>
                    </a:lnTo>
                    <a:lnTo>
                      <a:pt x="1098" y="152"/>
                    </a:lnTo>
                    <a:lnTo>
                      <a:pt x="1098" y="152"/>
                    </a:lnTo>
                    <a:lnTo>
                      <a:pt x="1098" y="152"/>
                    </a:lnTo>
                    <a:lnTo>
                      <a:pt x="1100" y="150"/>
                    </a:lnTo>
                    <a:lnTo>
                      <a:pt x="1100" y="150"/>
                    </a:lnTo>
                    <a:lnTo>
                      <a:pt x="1100" y="150"/>
                    </a:lnTo>
                    <a:lnTo>
                      <a:pt x="1101" y="150"/>
                    </a:lnTo>
                    <a:lnTo>
                      <a:pt x="1101" y="148"/>
                    </a:lnTo>
                    <a:lnTo>
                      <a:pt x="1101" y="148"/>
                    </a:lnTo>
                    <a:lnTo>
                      <a:pt x="1101" y="146"/>
                    </a:lnTo>
                    <a:lnTo>
                      <a:pt x="1103" y="146"/>
                    </a:lnTo>
                    <a:lnTo>
                      <a:pt x="1103" y="146"/>
                    </a:lnTo>
                    <a:lnTo>
                      <a:pt x="1103" y="146"/>
                    </a:lnTo>
                    <a:lnTo>
                      <a:pt x="1103" y="146"/>
                    </a:lnTo>
                    <a:lnTo>
                      <a:pt x="1103" y="146"/>
                    </a:lnTo>
                    <a:lnTo>
                      <a:pt x="1103" y="146"/>
                    </a:lnTo>
                    <a:lnTo>
                      <a:pt x="1105" y="144"/>
                    </a:lnTo>
                    <a:lnTo>
                      <a:pt x="1105" y="144"/>
                    </a:lnTo>
                    <a:lnTo>
                      <a:pt x="1105" y="144"/>
                    </a:lnTo>
                    <a:lnTo>
                      <a:pt x="1105" y="144"/>
                    </a:lnTo>
                    <a:lnTo>
                      <a:pt x="1105" y="144"/>
                    </a:lnTo>
                    <a:lnTo>
                      <a:pt x="1105" y="143"/>
                    </a:lnTo>
                    <a:lnTo>
                      <a:pt x="1105" y="143"/>
                    </a:lnTo>
                    <a:lnTo>
                      <a:pt x="1105" y="141"/>
                    </a:lnTo>
                    <a:lnTo>
                      <a:pt x="1105" y="141"/>
                    </a:lnTo>
                    <a:lnTo>
                      <a:pt x="1107" y="139"/>
                    </a:lnTo>
                    <a:lnTo>
                      <a:pt x="1107" y="139"/>
                    </a:lnTo>
                    <a:lnTo>
                      <a:pt x="1107" y="137"/>
                    </a:lnTo>
                    <a:lnTo>
                      <a:pt x="1109" y="135"/>
                    </a:lnTo>
                    <a:lnTo>
                      <a:pt x="1109" y="135"/>
                    </a:lnTo>
                    <a:lnTo>
                      <a:pt x="1110" y="135"/>
                    </a:lnTo>
                    <a:lnTo>
                      <a:pt x="1112" y="132"/>
                    </a:lnTo>
                    <a:lnTo>
                      <a:pt x="1114" y="132"/>
                    </a:lnTo>
                    <a:lnTo>
                      <a:pt x="1114" y="132"/>
                    </a:lnTo>
                    <a:lnTo>
                      <a:pt x="1114" y="130"/>
                    </a:lnTo>
                    <a:lnTo>
                      <a:pt x="1116" y="130"/>
                    </a:lnTo>
                    <a:lnTo>
                      <a:pt x="1116" y="130"/>
                    </a:lnTo>
                    <a:lnTo>
                      <a:pt x="1116" y="130"/>
                    </a:lnTo>
                    <a:lnTo>
                      <a:pt x="1116" y="130"/>
                    </a:lnTo>
                    <a:lnTo>
                      <a:pt x="1116" y="130"/>
                    </a:lnTo>
                    <a:lnTo>
                      <a:pt x="1116" y="130"/>
                    </a:lnTo>
                    <a:lnTo>
                      <a:pt x="1116" y="128"/>
                    </a:lnTo>
                    <a:lnTo>
                      <a:pt x="1116" y="128"/>
                    </a:lnTo>
                    <a:lnTo>
                      <a:pt x="1116" y="128"/>
                    </a:lnTo>
                    <a:lnTo>
                      <a:pt x="1116" y="128"/>
                    </a:lnTo>
                    <a:lnTo>
                      <a:pt x="1116" y="128"/>
                    </a:lnTo>
                    <a:lnTo>
                      <a:pt x="1118" y="126"/>
                    </a:lnTo>
                    <a:lnTo>
                      <a:pt x="1118" y="126"/>
                    </a:lnTo>
                    <a:lnTo>
                      <a:pt x="1118" y="126"/>
                    </a:lnTo>
                    <a:lnTo>
                      <a:pt x="1118" y="126"/>
                    </a:lnTo>
                    <a:lnTo>
                      <a:pt x="1118" y="124"/>
                    </a:lnTo>
                    <a:lnTo>
                      <a:pt x="1118" y="124"/>
                    </a:lnTo>
                    <a:lnTo>
                      <a:pt x="1118" y="124"/>
                    </a:lnTo>
                    <a:lnTo>
                      <a:pt x="1120" y="124"/>
                    </a:lnTo>
                    <a:lnTo>
                      <a:pt x="1120" y="124"/>
                    </a:lnTo>
                    <a:lnTo>
                      <a:pt x="1120" y="124"/>
                    </a:lnTo>
                    <a:lnTo>
                      <a:pt x="1121" y="124"/>
                    </a:lnTo>
                    <a:lnTo>
                      <a:pt x="1121" y="124"/>
                    </a:lnTo>
                    <a:lnTo>
                      <a:pt x="1121" y="124"/>
                    </a:lnTo>
                    <a:lnTo>
                      <a:pt x="1121" y="124"/>
                    </a:lnTo>
                    <a:lnTo>
                      <a:pt x="1121" y="124"/>
                    </a:lnTo>
                    <a:lnTo>
                      <a:pt x="1123" y="124"/>
                    </a:lnTo>
                    <a:lnTo>
                      <a:pt x="1123" y="124"/>
                    </a:lnTo>
                    <a:lnTo>
                      <a:pt x="1123" y="123"/>
                    </a:lnTo>
                    <a:lnTo>
                      <a:pt x="1123" y="123"/>
                    </a:lnTo>
                    <a:lnTo>
                      <a:pt x="1123" y="123"/>
                    </a:lnTo>
                    <a:lnTo>
                      <a:pt x="1123" y="123"/>
                    </a:lnTo>
                    <a:lnTo>
                      <a:pt x="1125" y="123"/>
                    </a:lnTo>
                    <a:lnTo>
                      <a:pt x="1127" y="124"/>
                    </a:lnTo>
                    <a:lnTo>
                      <a:pt x="1129" y="124"/>
                    </a:lnTo>
                    <a:lnTo>
                      <a:pt x="1129" y="124"/>
                    </a:lnTo>
                    <a:lnTo>
                      <a:pt x="1130" y="123"/>
                    </a:lnTo>
                    <a:lnTo>
                      <a:pt x="1130" y="123"/>
                    </a:lnTo>
                    <a:lnTo>
                      <a:pt x="1130" y="123"/>
                    </a:lnTo>
                    <a:lnTo>
                      <a:pt x="1130" y="123"/>
                    </a:lnTo>
                    <a:lnTo>
                      <a:pt x="1132" y="121"/>
                    </a:lnTo>
                    <a:lnTo>
                      <a:pt x="1132" y="121"/>
                    </a:lnTo>
                    <a:lnTo>
                      <a:pt x="1132" y="121"/>
                    </a:lnTo>
                    <a:lnTo>
                      <a:pt x="1132" y="121"/>
                    </a:lnTo>
                    <a:lnTo>
                      <a:pt x="1132" y="119"/>
                    </a:lnTo>
                    <a:lnTo>
                      <a:pt x="1134" y="119"/>
                    </a:lnTo>
                    <a:lnTo>
                      <a:pt x="1134" y="119"/>
                    </a:lnTo>
                    <a:lnTo>
                      <a:pt x="1134" y="119"/>
                    </a:lnTo>
                    <a:lnTo>
                      <a:pt x="1134" y="117"/>
                    </a:lnTo>
                    <a:lnTo>
                      <a:pt x="1136" y="117"/>
                    </a:lnTo>
                    <a:lnTo>
                      <a:pt x="1136" y="117"/>
                    </a:lnTo>
                    <a:lnTo>
                      <a:pt x="1136" y="117"/>
                    </a:lnTo>
                    <a:lnTo>
                      <a:pt x="1136" y="117"/>
                    </a:lnTo>
                    <a:lnTo>
                      <a:pt x="1136" y="117"/>
                    </a:lnTo>
                    <a:lnTo>
                      <a:pt x="1136" y="115"/>
                    </a:lnTo>
                    <a:lnTo>
                      <a:pt x="1138" y="115"/>
                    </a:lnTo>
                    <a:lnTo>
                      <a:pt x="1138" y="115"/>
                    </a:lnTo>
                    <a:lnTo>
                      <a:pt x="1138" y="114"/>
                    </a:lnTo>
                    <a:lnTo>
                      <a:pt x="1139" y="114"/>
                    </a:lnTo>
                    <a:lnTo>
                      <a:pt x="1139" y="114"/>
                    </a:lnTo>
                    <a:lnTo>
                      <a:pt x="1139" y="114"/>
                    </a:lnTo>
                    <a:lnTo>
                      <a:pt x="1139" y="114"/>
                    </a:lnTo>
                    <a:lnTo>
                      <a:pt x="1139" y="114"/>
                    </a:lnTo>
                    <a:lnTo>
                      <a:pt x="1141" y="112"/>
                    </a:lnTo>
                    <a:lnTo>
                      <a:pt x="1143" y="110"/>
                    </a:lnTo>
                    <a:lnTo>
                      <a:pt x="1143" y="110"/>
                    </a:lnTo>
                    <a:lnTo>
                      <a:pt x="1143" y="110"/>
                    </a:lnTo>
                    <a:lnTo>
                      <a:pt x="1145" y="110"/>
                    </a:lnTo>
                    <a:lnTo>
                      <a:pt x="1145" y="110"/>
                    </a:lnTo>
                    <a:lnTo>
                      <a:pt x="1145" y="110"/>
                    </a:lnTo>
                    <a:lnTo>
                      <a:pt x="1145" y="110"/>
                    </a:lnTo>
                    <a:lnTo>
                      <a:pt x="1145" y="110"/>
                    </a:lnTo>
                    <a:lnTo>
                      <a:pt x="1145" y="106"/>
                    </a:lnTo>
                    <a:lnTo>
                      <a:pt x="1145" y="106"/>
                    </a:lnTo>
                    <a:lnTo>
                      <a:pt x="1145" y="106"/>
                    </a:lnTo>
                    <a:lnTo>
                      <a:pt x="1145" y="106"/>
                    </a:lnTo>
                    <a:lnTo>
                      <a:pt x="1145" y="106"/>
                    </a:lnTo>
                    <a:lnTo>
                      <a:pt x="1145" y="105"/>
                    </a:lnTo>
                    <a:lnTo>
                      <a:pt x="1143" y="105"/>
                    </a:lnTo>
                    <a:lnTo>
                      <a:pt x="1143" y="103"/>
                    </a:lnTo>
                    <a:lnTo>
                      <a:pt x="1143" y="103"/>
                    </a:lnTo>
                    <a:lnTo>
                      <a:pt x="1143" y="103"/>
                    </a:lnTo>
                    <a:lnTo>
                      <a:pt x="1143" y="103"/>
                    </a:lnTo>
                    <a:lnTo>
                      <a:pt x="1143" y="103"/>
                    </a:lnTo>
                    <a:lnTo>
                      <a:pt x="1143" y="101"/>
                    </a:lnTo>
                    <a:lnTo>
                      <a:pt x="1143" y="101"/>
                    </a:lnTo>
                    <a:lnTo>
                      <a:pt x="1143" y="101"/>
                    </a:lnTo>
                    <a:lnTo>
                      <a:pt x="1143" y="101"/>
                    </a:lnTo>
                    <a:lnTo>
                      <a:pt x="1143" y="101"/>
                    </a:lnTo>
                    <a:lnTo>
                      <a:pt x="1143" y="101"/>
                    </a:lnTo>
                    <a:lnTo>
                      <a:pt x="1143" y="101"/>
                    </a:lnTo>
                    <a:lnTo>
                      <a:pt x="1145" y="99"/>
                    </a:lnTo>
                    <a:lnTo>
                      <a:pt x="1145" y="99"/>
                    </a:lnTo>
                    <a:lnTo>
                      <a:pt x="1147" y="99"/>
                    </a:lnTo>
                    <a:lnTo>
                      <a:pt x="1147" y="99"/>
                    </a:lnTo>
                    <a:lnTo>
                      <a:pt x="1147" y="99"/>
                    </a:lnTo>
                    <a:lnTo>
                      <a:pt x="1147" y="99"/>
                    </a:lnTo>
                    <a:lnTo>
                      <a:pt x="1147" y="99"/>
                    </a:lnTo>
                    <a:lnTo>
                      <a:pt x="1148" y="97"/>
                    </a:lnTo>
                    <a:lnTo>
                      <a:pt x="1148" y="97"/>
                    </a:lnTo>
                    <a:lnTo>
                      <a:pt x="1148" y="95"/>
                    </a:lnTo>
                    <a:lnTo>
                      <a:pt x="1150" y="92"/>
                    </a:lnTo>
                    <a:lnTo>
                      <a:pt x="1150" y="92"/>
                    </a:lnTo>
                    <a:lnTo>
                      <a:pt x="1150" y="92"/>
                    </a:lnTo>
                    <a:lnTo>
                      <a:pt x="1150" y="92"/>
                    </a:lnTo>
                    <a:lnTo>
                      <a:pt x="1150" y="92"/>
                    </a:lnTo>
                    <a:lnTo>
                      <a:pt x="1150" y="92"/>
                    </a:lnTo>
                    <a:lnTo>
                      <a:pt x="1150" y="92"/>
                    </a:lnTo>
                    <a:lnTo>
                      <a:pt x="1150" y="92"/>
                    </a:lnTo>
                    <a:lnTo>
                      <a:pt x="1150" y="90"/>
                    </a:lnTo>
                    <a:lnTo>
                      <a:pt x="1150" y="90"/>
                    </a:lnTo>
                    <a:lnTo>
                      <a:pt x="1150" y="88"/>
                    </a:lnTo>
                    <a:lnTo>
                      <a:pt x="1150" y="88"/>
                    </a:lnTo>
                    <a:lnTo>
                      <a:pt x="1150" y="88"/>
                    </a:lnTo>
                    <a:lnTo>
                      <a:pt x="1150" y="88"/>
                    </a:lnTo>
                    <a:lnTo>
                      <a:pt x="1150" y="88"/>
                    </a:lnTo>
                    <a:lnTo>
                      <a:pt x="1148" y="86"/>
                    </a:lnTo>
                    <a:lnTo>
                      <a:pt x="1148" y="86"/>
                    </a:lnTo>
                    <a:lnTo>
                      <a:pt x="1148" y="86"/>
                    </a:lnTo>
                    <a:lnTo>
                      <a:pt x="1148" y="85"/>
                    </a:lnTo>
                    <a:lnTo>
                      <a:pt x="1148" y="85"/>
                    </a:lnTo>
                    <a:lnTo>
                      <a:pt x="1148" y="85"/>
                    </a:lnTo>
                    <a:lnTo>
                      <a:pt x="1148" y="83"/>
                    </a:lnTo>
                    <a:lnTo>
                      <a:pt x="1148" y="83"/>
                    </a:lnTo>
                    <a:lnTo>
                      <a:pt x="1148" y="83"/>
                    </a:lnTo>
                    <a:lnTo>
                      <a:pt x="1148" y="81"/>
                    </a:lnTo>
                    <a:lnTo>
                      <a:pt x="1148" y="81"/>
                    </a:lnTo>
                    <a:lnTo>
                      <a:pt x="1147" y="81"/>
                    </a:lnTo>
                    <a:lnTo>
                      <a:pt x="1147" y="81"/>
                    </a:lnTo>
                    <a:lnTo>
                      <a:pt x="1147" y="81"/>
                    </a:lnTo>
                    <a:lnTo>
                      <a:pt x="1147" y="79"/>
                    </a:lnTo>
                    <a:lnTo>
                      <a:pt x="1147" y="79"/>
                    </a:lnTo>
                    <a:lnTo>
                      <a:pt x="1147" y="79"/>
                    </a:lnTo>
                    <a:lnTo>
                      <a:pt x="1147" y="79"/>
                    </a:lnTo>
                    <a:lnTo>
                      <a:pt x="1145" y="77"/>
                    </a:lnTo>
                    <a:lnTo>
                      <a:pt x="1145" y="77"/>
                    </a:lnTo>
                    <a:lnTo>
                      <a:pt x="1145" y="77"/>
                    </a:lnTo>
                    <a:lnTo>
                      <a:pt x="1145" y="77"/>
                    </a:lnTo>
                    <a:lnTo>
                      <a:pt x="1145" y="76"/>
                    </a:lnTo>
                    <a:lnTo>
                      <a:pt x="1145" y="74"/>
                    </a:lnTo>
                    <a:lnTo>
                      <a:pt x="1145" y="74"/>
                    </a:lnTo>
                    <a:lnTo>
                      <a:pt x="1145" y="74"/>
                    </a:lnTo>
                    <a:lnTo>
                      <a:pt x="1145" y="72"/>
                    </a:lnTo>
                    <a:lnTo>
                      <a:pt x="1145" y="72"/>
                    </a:lnTo>
                    <a:lnTo>
                      <a:pt x="1145" y="72"/>
                    </a:lnTo>
                    <a:lnTo>
                      <a:pt x="1147" y="70"/>
                    </a:lnTo>
                    <a:lnTo>
                      <a:pt x="1147" y="70"/>
                    </a:lnTo>
                    <a:lnTo>
                      <a:pt x="1147" y="70"/>
                    </a:lnTo>
                    <a:lnTo>
                      <a:pt x="1147" y="70"/>
                    </a:lnTo>
                    <a:lnTo>
                      <a:pt x="1147" y="70"/>
                    </a:lnTo>
                    <a:lnTo>
                      <a:pt x="1147" y="70"/>
                    </a:lnTo>
                    <a:lnTo>
                      <a:pt x="1147" y="70"/>
                    </a:lnTo>
                    <a:lnTo>
                      <a:pt x="1147" y="70"/>
                    </a:lnTo>
                    <a:lnTo>
                      <a:pt x="1148" y="70"/>
                    </a:lnTo>
                    <a:lnTo>
                      <a:pt x="1148" y="70"/>
                    </a:lnTo>
                    <a:lnTo>
                      <a:pt x="1148" y="70"/>
                    </a:lnTo>
                    <a:lnTo>
                      <a:pt x="1148" y="68"/>
                    </a:lnTo>
                    <a:lnTo>
                      <a:pt x="1150" y="68"/>
                    </a:lnTo>
                    <a:lnTo>
                      <a:pt x="1150" y="68"/>
                    </a:lnTo>
                    <a:lnTo>
                      <a:pt x="1150" y="68"/>
                    </a:lnTo>
                    <a:lnTo>
                      <a:pt x="1150" y="67"/>
                    </a:lnTo>
                    <a:lnTo>
                      <a:pt x="1152" y="67"/>
                    </a:lnTo>
                    <a:lnTo>
                      <a:pt x="1152" y="67"/>
                    </a:lnTo>
                    <a:lnTo>
                      <a:pt x="1152" y="65"/>
                    </a:lnTo>
                    <a:lnTo>
                      <a:pt x="1152" y="65"/>
                    </a:lnTo>
                    <a:lnTo>
                      <a:pt x="1154" y="65"/>
                    </a:lnTo>
                    <a:lnTo>
                      <a:pt x="1154" y="65"/>
                    </a:lnTo>
                    <a:lnTo>
                      <a:pt x="1154" y="65"/>
                    </a:lnTo>
                    <a:lnTo>
                      <a:pt x="1156" y="63"/>
                    </a:lnTo>
                    <a:lnTo>
                      <a:pt x="1158" y="63"/>
                    </a:lnTo>
                    <a:lnTo>
                      <a:pt x="1158" y="63"/>
                    </a:lnTo>
                    <a:lnTo>
                      <a:pt x="1158" y="61"/>
                    </a:lnTo>
                    <a:lnTo>
                      <a:pt x="1158" y="61"/>
                    </a:lnTo>
                    <a:lnTo>
                      <a:pt x="1158" y="61"/>
                    </a:lnTo>
                    <a:lnTo>
                      <a:pt x="1158" y="61"/>
                    </a:lnTo>
                    <a:lnTo>
                      <a:pt x="1159" y="61"/>
                    </a:lnTo>
                    <a:lnTo>
                      <a:pt x="1161" y="61"/>
                    </a:lnTo>
                    <a:lnTo>
                      <a:pt x="1161" y="61"/>
                    </a:lnTo>
                    <a:lnTo>
                      <a:pt x="1161" y="61"/>
                    </a:lnTo>
                    <a:lnTo>
                      <a:pt x="1163" y="61"/>
                    </a:lnTo>
                    <a:lnTo>
                      <a:pt x="1165" y="61"/>
                    </a:lnTo>
                    <a:lnTo>
                      <a:pt x="1165" y="61"/>
                    </a:lnTo>
                    <a:lnTo>
                      <a:pt x="1165" y="61"/>
                    </a:lnTo>
                    <a:lnTo>
                      <a:pt x="1167" y="61"/>
                    </a:lnTo>
                    <a:lnTo>
                      <a:pt x="1167" y="59"/>
                    </a:lnTo>
                    <a:lnTo>
                      <a:pt x="1168" y="59"/>
                    </a:lnTo>
                    <a:lnTo>
                      <a:pt x="1170" y="59"/>
                    </a:lnTo>
                    <a:lnTo>
                      <a:pt x="1170" y="58"/>
                    </a:lnTo>
                    <a:lnTo>
                      <a:pt x="1170" y="58"/>
                    </a:lnTo>
                    <a:lnTo>
                      <a:pt x="1170" y="56"/>
                    </a:lnTo>
                    <a:lnTo>
                      <a:pt x="1170" y="56"/>
                    </a:lnTo>
                    <a:lnTo>
                      <a:pt x="1170" y="56"/>
                    </a:lnTo>
                    <a:lnTo>
                      <a:pt x="1170" y="54"/>
                    </a:lnTo>
                    <a:lnTo>
                      <a:pt x="1170" y="54"/>
                    </a:lnTo>
                    <a:lnTo>
                      <a:pt x="1168" y="52"/>
                    </a:lnTo>
                    <a:lnTo>
                      <a:pt x="1168" y="52"/>
                    </a:lnTo>
                    <a:lnTo>
                      <a:pt x="1168" y="52"/>
                    </a:lnTo>
                    <a:lnTo>
                      <a:pt x="1170" y="50"/>
                    </a:lnTo>
                    <a:lnTo>
                      <a:pt x="1170" y="50"/>
                    </a:lnTo>
                    <a:lnTo>
                      <a:pt x="1170" y="50"/>
                    </a:lnTo>
                    <a:lnTo>
                      <a:pt x="1172" y="50"/>
                    </a:lnTo>
                    <a:lnTo>
                      <a:pt x="1172" y="50"/>
                    </a:lnTo>
                    <a:lnTo>
                      <a:pt x="1172" y="48"/>
                    </a:lnTo>
                    <a:lnTo>
                      <a:pt x="1170" y="47"/>
                    </a:lnTo>
                    <a:lnTo>
                      <a:pt x="1170" y="47"/>
                    </a:lnTo>
                    <a:lnTo>
                      <a:pt x="1170" y="47"/>
                    </a:lnTo>
                    <a:lnTo>
                      <a:pt x="1170" y="47"/>
                    </a:lnTo>
                    <a:lnTo>
                      <a:pt x="1170" y="47"/>
                    </a:lnTo>
                    <a:lnTo>
                      <a:pt x="1170" y="45"/>
                    </a:lnTo>
                    <a:lnTo>
                      <a:pt x="1172" y="45"/>
                    </a:lnTo>
                    <a:lnTo>
                      <a:pt x="1172" y="43"/>
                    </a:lnTo>
                    <a:lnTo>
                      <a:pt x="1172" y="43"/>
                    </a:lnTo>
                    <a:lnTo>
                      <a:pt x="1174" y="43"/>
                    </a:lnTo>
                    <a:lnTo>
                      <a:pt x="1174" y="43"/>
                    </a:lnTo>
                    <a:lnTo>
                      <a:pt x="1174" y="41"/>
                    </a:lnTo>
                    <a:lnTo>
                      <a:pt x="1174" y="41"/>
                    </a:lnTo>
                    <a:lnTo>
                      <a:pt x="1174" y="41"/>
                    </a:lnTo>
                    <a:lnTo>
                      <a:pt x="1176" y="41"/>
                    </a:lnTo>
                    <a:lnTo>
                      <a:pt x="1176" y="41"/>
                    </a:lnTo>
                    <a:lnTo>
                      <a:pt x="1176" y="41"/>
                    </a:lnTo>
                    <a:lnTo>
                      <a:pt x="1177" y="41"/>
                    </a:lnTo>
                    <a:lnTo>
                      <a:pt x="1177" y="41"/>
                    </a:lnTo>
                    <a:lnTo>
                      <a:pt x="1179" y="41"/>
                    </a:lnTo>
                    <a:lnTo>
                      <a:pt x="1179" y="41"/>
                    </a:lnTo>
                    <a:lnTo>
                      <a:pt x="1181" y="39"/>
                    </a:lnTo>
                    <a:lnTo>
                      <a:pt x="1181" y="39"/>
                    </a:lnTo>
                    <a:lnTo>
                      <a:pt x="1181" y="39"/>
                    </a:lnTo>
                    <a:lnTo>
                      <a:pt x="1181" y="39"/>
                    </a:lnTo>
                    <a:lnTo>
                      <a:pt x="1183" y="39"/>
                    </a:lnTo>
                    <a:lnTo>
                      <a:pt x="1183" y="39"/>
                    </a:lnTo>
                    <a:lnTo>
                      <a:pt x="1185" y="39"/>
                    </a:lnTo>
                    <a:lnTo>
                      <a:pt x="1185" y="39"/>
                    </a:lnTo>
                    <a:lnTo>
                      <a:pt x="1186" y="38"/>
                    </a:lnTo>
                    <a:lnTo>
                      <a:pt x="1186" y="36"/>
                    </a:lnTo>
                    <a:lnTo>
                      <a:pt x="1186" y="36"/>
                    </a:lnTo>
                    <a:lnTo>
                      <a:pt x="1188" y="34"/>
                    </a:lnTo>
                    <a:lnTo>
                      <a:pt x="1188" y="34"/>
                    </a:lnTo>
                    <a:lnTo>
                      <a:pt x="1188" y="34"/>
                    </a:lnTo>
                    <a:lnTo>
                      <a:pt x="1188" y="34"/>
                    </a:lnTo>
                    <a:lnTo>
                      <a:pt x="1190" y="32"/>
                    </a:lnTo>
                    <a:lnTo>
                      <a:pt x="1192" y="32"/>
                    </a:lnTo>
                    <a:lnTo>
                      <a:pt x="1192" y="30"/>
                    </a:lnTo>
                    <a:lnTo>
                      <a:pt x="1194" y="30"/>
                    </a:lnTo>
                    <a:lnTo>
                      <a:pt x="1194" y="29"/>
                    </a:lnTo>
                    <a:lnTo>
                      <a:pt x="1194" y="29"/>
                    </a:lnTo>
                    <a:lnTo>
                      <a:pt x="1194" y="27"/>
                    </a:lnTo>
                    <a:lnTo>
                      <a:pt x="1194" y="27"/>
                    </a:lnTo>
                    <a:lnTo>
                      <a:pt x="1194" y="27"/>
                    </a:lnTo>
                    <a:lnTo>
                      <a:pt x="1194" y="27"/>
                    </a:lnTo>
                    <a:lnTo>
                      <a:pt x="1194" y="25"/>
                    </a:lnTo>
                    <a:lnTo>
                      <a:pt x="1195" y="25"/>
                    </a:lnTo>
                    <a:lnTo>
                      <a:pt x="1195" y="25"/>
                    </a:lnTo>
                    <a:lnTo>
                      <a:pt x="1195" y="23"/>
                    </a:lnTo>
                    <a:lnTo>
                      <a:pt x="1194" y="23"/>
                    </a:lnTo>
                    <a:lnTo>
                      <a:pt x="1194" y="23"/>
                    </a:lnTo>
                    <a:lnTo>
                      <a:pt x="1194" y="21"/>
                    </a:lnTo>
                    <a:lnTo>
                      <a:pt x="1194" y="21"/>
                    </a:lnTo>
                    <a:lnTo>
                      <a:pt x="1194" y="21"/>
                    </a:lnTo>
                    <a:lnTo>
                      <a:pt x="1194" y="21"/>
                    </a:lnTo>
                    <a:lnTo>
                      <a:pt x="1194" y="21"/>
                    </a:lnTo>
                    <a:lnTo>
                      <a:pt x="1194" y="20"/>
                    </a:lnTo>
                    <a:lnTo>
                      <a:pt x="1194" y="20"/>
                    </a:lnTo>
                    <a:lnTo>
                      <a:pt x="1194" y="20"/>
                    </a:lnTo>
                    <a:lnTo>
                      <a:pt x="1194" y="20"/>
                    </a:lnTo>
                    <a:lnTo>
                      <a:pt x="1194" y="18"/>
                    </a:lnTo>
                    <a:lnTo>
                      <a:pt x="1194" y="16"/>
                    </a:lnTo>
                    <a:lnTo>
                      <a:pt x="1194" y="14"/>
                    </a:lnTo>
                    <a:lnTo>
                      <a:pt x="1194" y="14"/>
                    </a:lnTo>
                    <a:lnTo>
                      <a:pt x="1194" y="14"/>
                    </a:lnTo>
                    <a:lnTo>
                      <a:pt x="1194" y="14"/>
                    </a:lnTo>
                    <a:lnTo>
                      <a:pt x="1194" y="14"/>
                    </a:lnTo>
                    <a:lnTo>
                      <a:pt x="1195" y="12"/>
                    </a:lnTo>
                    <a:lnTo>
                      <a:pt x="1195" y="12"/>
                    </a:lnTo>
                    <a:lnTo>
                      <a:pt x="1197" y="12"/>
                    </a:lnTo>
                    <a:lnTo>
                      <a:pt x="1197" y="12"/>
                    </a:lnTo>
                    <a:lnTo>
                      <a:pt x="1199" y="12"/>
                    </a:lnTo>
                    <a:lnTo>
                      <a:pt x="1199" y="12"/>
                    </a:lnTo>
                    <a:lnTo>
                      <a:pt x="1201" y="10"/>
                    </a:lnTo>
                    <a:lnTo>
                      <a:pt x="1201" y="10"/>
                    </a:lnTo>
                    <a:lnTo>
                      <a:pt x="1205" y="10"/>
                    </a:lnTo>
                    <a:lnTo>
                      <a:pt x="1205" y="10"/>
                    </a:lnTo>
                    <a:lnTo>
                      <a:pt x="1206" y="10"/>
                    </a:lnTo>
                    <a:lnTo>
                      <a:pt x="1206" y="10"/>
                    </a:lnTo>
                    <a:lnTo>
                      <a:pt x="1206" y="9"/>
                    </a:lnTo>
                    <a:lnTo>
                      <a:pt x="1208" y="9"/>
                    </a:lnTo>
                    <a:lnTo>
                      <a:pt x="1210" y="9"/>
                    </a:lnTo>
                    <a:lnTo>
                      <a:pt x="1210" y="9"/>
                    </a:lnTo>
                    <a:lnTo>
                      <a:pt x="1210" y="9"/>
                    </a:lnTo>
                    <a:lnTo>
                      <a:pt x="1212" y="7"/>
                    </a:lnTo>
                    <a:lnTo>
                      <a:pt x="1212" y="7"/>
                    </a:lnTo>
                    <a:lnTo>
                      <a:pt x="1212" y="7"/>
                    </a:lnTo>
                    <a:lnTo>
                      <a:pt x="1214" y="5"/>
                    </a:lnTo>
                    <a:lnTo>
                      <a:pt x="1214" y="3"/>
                    </a:lnTo>
                    <a:lnTo>
                      <a:pt x="1214" y="3"/>
                    </a:lnTo>
                    <a:lnTo>
                      <a:pt x="1214" y="3"/>
                    </a:lnTo>
                    <a:lnTo>
                      <a:pt x="1214" y="1"/>
                    </a:lnTo>
                    <a:lnTo>
                      <a:pt x="1214" y="1"/>
                    </a:lnTo>
                    <a:lnTo>
                      <a:pt x="1214" y="0"/>
                    </a:lnTo>
                    <a:lnTo>
                      <a:pt x="1214" y="0"/>
                    </a:lnTo>
                    <a:lnTo>
                      <a:pt x="1215" y="0"/>
                    </a:lnTo>
                    <a:lnTo>
                      <a:pt x="1215" y="0"/>
                    </a:lnTo>
                    <a:lnTo>
                      <a:pt x="1215" y="0"/>
                    </a:lnTo>
                    <a:lnTo>
                      <a:pt x="1217" y="0"/>
                    </a:lnTo>
                    <a:lnTo>
                      <a:pt x="1217" y="0"/>
                    </a:lnTo>
                    <a:lnTo>
                      <a:pt x="1219" y="1"/>
                    </a:lnTo>
                    <a:lnTo>
                      <a:pt x="1219" y="1"/>
                    </a:lnTo>
                    <a:lnTo>
                      <a:pt x="1219" y="1"/>
                    </a:lnTo>
                    <a:lnTo>
                      <a:pt x="1219" y="1"/>
                    </a:lnTo>
                    <a:lnTo>
                      <a:pt x="1219" y="1"/>
                    </a:lnTo>
                    <a:lnTo>
                      <a:pt x="1221" y="1"/>
                    </a:lnTo>
                    <a:lnTo>
                      <a:pt x="1221" y="1"/>
                    </a:lnTo>
                    <a:lnTo>
                      <a:pt x="1223" y="1"/>
                    </a:lnTo>
                    <a:lnTo>
                      <a:pt x="1223" y="1"/>
                    </a:lnTo>
                    <a:lnTo>
                      <a:pt x="1226" y="1"/>
                    </a:lnTo>
                    <a:lnTo>
                      <a:pt x="1226" y="1"/>
                    </a:lnTo>
                    <a:lnTo>
                      <a:pt x="1228" y="1"/>
                    </a:lnTo>
                    <a:lnTo>
                      <a:pt x="1228" y="1"/>
                    </a:lnTo>
                    <a:lnTo>
                      <a:pt x="1230" y="1"/>
                    </a:lnTo>
                    <a:lnTo>
                      <a:pt x="1230" y="1"/>
                    </a:lnTo>
                    <a:lnTo>
                      <a:pt x="1232" y="1"/>
                    </a:lnTo>
                    <a:lnTo>
                      <a:pt x="1233" y="1"/>
                    </a:lnTo>
                    <a:lnTo>
                      <a:pt x="1233" y="3"/>
                    </a:lnTo>
                    <a:lnTo>
                      <a:pt x="1233" y="3"/>
                    </a:lnTo>
                    <a:lnTo>
                      <a:pt x="1233" y="3"/>
                    </a:lnTo>
                    <a:lnTo>
                      <a:pt x="1233" y="3"/>
                    </a:lnTo>
                    <a:lnTo>
                      <a:pt x="1235" y="3"/>
                    </a:lnTo>
                    <a:lnTo>
                      <a:pt x="1235" y="5"/>
                    </a:lnTo>
                    <a:lnTo>
                      <a:pt x="1237" y="5"/>
                    </a:lnTo>
                    <a:lnTo>
                      <a:pt x="1237" y="5"/>
                    </a:lnTo>
                    <a:lnTo>
                      <a:pt x="1239" y="5"/>
                    </a:lnTo>
                    <a:lnTo>
                      <a:pt x="1239" y="7"/>
                    </a:lnTo>
                    <a:lnTo>
                      <a:pt x="1243" y="7"/>
                    </a:lnTo>
                    <a:lnTo>
                      <a:pt x="1243" y="7"/>
                    </a:lnTo>
                    <a:lnTo>
                      <a:pt x="1243" y="7"/>
                    </a:lnTo>
                    <a:lnTo>
                      <a:pt x="1244" y="7"/>
                    </a:lnTo>
                    <a:lnTo>
                      <a:pt x="1244" y="7"/>
                    </a:lnTo>
                    <a:lnTo>
                      <a:pt x="1246" y="7"/>
                    </a:lnTo>
                    <a:lnTo>
                      <a:pt x="1248" y="7"/>
                    </a:lnTo>
                    <a:lnTo>
                      <a:pt x="1248" y="7"/>
                    </a:lnTo>
                    <a:lnTo>
                      <a:pt x="1248" y="7"/>
                    </a:lnTo>
                    <a:lnTo>
                      <a:pt x="1248" y="7"/>
                    </a:lnTo>
                    <a:lnTo>
                      <a:pt x="1250" y="7"/>
                    </a:lnTo>
                    <a:lnTo>
                      <a:pt x="1253" y="7"/>
                    </a:lnTo>
                    <a:lnTo>
                      <a:pt x="1253" y="7"/>
                    </a:lnTo>
                    <a:lnTo>
                      <a:pt x="1255" y="7"/>
                    </a:lnTo>
                    <a:lnTo>
                      <a:pt x="1255" y="7"/>
                    </a:lnTo>
                    <a:lnTo>
                      <a:pt x="1255" y="7"/>
                    </a:lnTo>
                    <a:lnTo>
                      <a:pt x="1255" y="7"/>
                    </a:lnTo>
                    <a:lnTo>
                      <a:pt x="1257" y="7"/>
                    </a:lnTo>
                    <a:lnTo>
                      <a:pt x="1257" y="5"/>
                    </a:lnTo>
                    <a:lnTo>
                      <a:pt x="1259" y="5"/>
                    </a:lnTo>
                    <a:lnTo>
                      <a:pt x="1259" y="5"/>
                    </a:lnTo>
                    <a:lnTo>
                      <a:pt x="1261" y="5"/>
                    </a:lnTo>
                    <a:lnTo>
                      <a:pt x="1261" y="5"/>
                    </a:lnTo>
                    <a:lnTo>
                      <a:pt x="1262" y="5"/>
                    </a:lnTo>
                    <a:lnTo>
                      <a:pt x="1264" y="5"/>
                    </a:lnTo>
                    <a:lnTo>
                      <a:pt x="1264" y="5"/>
                    </a:lnTo>
                    <a:lnTo>
                      <a:pt x="1264" y="5"/>
                    </a:lnTo>
                    <a:lnTo>
                      <a:pt x="1266" y="7"/>
                    </a:lnTo>
                    <a:lnTo>
                      <a:pt x="1266" y="7"/>
                    </a:lnTo>
                    <a:lnTo>
                      <a:pt x="1266" y="7"/>
                    </a:lnTo>
                    <a:lnTo>
                      <a:pt x="1266" y="7"/>
                    </a:lnTo>
                    <a:lnTo>
                      <a:pt x="1270" y="7"/>
                    </a:lnTo>
                    <a:lnTo>
                      <a:pt x="1270" y="7"/>
                    </a:lnTo>
                    <a:lnTo>
                      <a:pt x="1270" y="7"/>
                    </a:lnTo>
                    <a:lnTo>
                      <a:pt x="1270" y="7"/>
                    </a:lnTo>
                    <a:lnTo>
                      <a:pt x="1270" y="7"/>
                    </a:lnTo>
                    <a:lnTo>
                      <a:pt x="1271" y="7"/>
                    </a:lnTo>
                    <a:lnTo>
                      <a:pt x="1273" y="7"/>
                    </a:lnTo>
                    <a:lnTo>
                      <a:pt x="1273" y="9"/>
                    </a:lnTo>
                    <a:lnTo>
                      <a:pt x="1275" y="9"/>
                    </a:lnTo>
                    <a:lnTo>
                      <a:pt x="1277" y="10"/>
                    </a:lnTo>
                    <a:lnTo>
                      <a:pt x="1277" y="10"/>
                    </a:lnTo>
                    <a:lnTo>
                      <a:pt x="1279" y="10"/>
                    </a:lnTo>
                    <a:lnTo>
                      <a:pt x="1279" y="10"/>
                    </a:lnTo>
                    <a:lnTo>
                      <a:pt x="1280" y="10"/>
                    </a:lnTo>
                    <a:lnTo>
                      <a:pt x="1280" y="12"/>
                    </a:lnTo>
                    <a:lnTo>
                      <a:pt x="1282" y="12"/>
                    </a:lnTo>
                    <a:lnTo>
                      <a:pt x="1282" y="12"/>
                    </a:lnTo>
                    <a:lnTo>
                      <a:pt x="1284" y="12"/>
                    </a:lnTo>
                    <a:lnTo>
                      <a:pt x="1284" y="10"/>
                    </a:lnTo>
                    <a:lnTo>
                      <a:pt x="1286" y="10"/>
                    </a:lnTo>
                    <a:lnTo>
                      <a:pt x="1288" y="10"/>
                    </a:lnTo>
                    <a:lnTo>
                      <a:pt x="1295" y="10"/>
                    </a:lnTo>
                    <a:lnTo>
                      <a:pt x="1297" y="10"/>
                    </a:lnTo>
                    <a:lnTo>
                      <a:pt x="1297" y="10"/>
                    </a:lnTo>
                    <a:lnTo>
                      <a:pt x="1299" y="10"/>
                    </a:lnTo>
                    <a:lnTo>
                      <a:pt x="1299" y="10"/>
                    </a:lnTo>
                    <a:lnTo>
                      <a:pt x="1299" y="10"/>
                    </a:lnTo>
                    <a:lnTo>
                      <a:pt x="1300" y="10"/>
                    </a:lnTo>
                    <a:lnTo>
                      <a:pt x="1302" y="10"/>
                    </a:lnTo>
                    <a:lnTo>
                      <a:pt x="1302" y="10"/>
                    </a:lnTo>
                    <a:lnTo>
                      <a:pt x="1304" y="9"/>
                    </a:lnTo>
                    <a:lnTo>
                      <a:pt x="1304" y="9"/>
                    </a:lnTo>
                    <a:lnTo>
                      <a:pt x="1306" y="9"/>
                    </a:lnTo>
                    <a:lnTo>
                      <a:pt x="1308" y="10"/>
                    </a:lnTo>
                    <a:lnTo>
                      <a:pt x="1311" y="10"/>
                    </a:lnTo>
                    <a:lnTo>
                      <a:pt x="1313" y="10"/>
                    </a:lnTo>
                    <a:lnTo>
                      <a:pt x="1313" y="10"/>
                    </a:lnTo>
                    <a:lnTo>
                      <a:pt x="1313" y="10"/>
                    </a:lnTo>
                    <a:lnTo>
                      <a:pt x="1315" y="12"/>
                    </a:lnTo>
                    <a:lnTo>
                      <a:pt x="1315" y="12"/>
                    </a:lnTo>
                    <a:lnTo>
                      <a:pt x="1315" y="12"/>
                    </a:lnTo>
                    <a:lnTo>
                      <a:pt x="1315" y="12"/>
                    </a:lnTo>
                    <a:lnTo>
                      <a:pt x="1315" y="12"/>
                    </a:lnTo>
                    <a:lnTo>
                      <a:pt x="1313" y="14"/>
                    </a:lnTo>
                    <a:lnTo>
                      <a:pt x="1313" y="14"/>
                    </a:lnTo>
                    <a:lnTo>
                      <a:pt x="1313" y="14"/>
                    </a:lnTo>
                    <a:lnTo>
                      <a:pt x="1313" y="14"/>
                    </a:lnTo>
                    <a:lnTo>
                      <a:pt x="1313" y="14"/>
                    </a:lnTo>
                    <a:lnTo>
                      <a:pt x="1315" y="16"/>
                    </a:lnTo>
                    <a:lnTo>
                      <a:pt x="1315" y="16"/>
                    </a:lnTo>
                    <a:lnTo>
                      <a:pt x="1315" y="18"/>
                    </a:lnTo>
                    <a:lnTo>
                      <a:pt x="1317" y="20"/>
                    </a:lnTo>
                    <a:lnTo>
                      <a:pt x="1317" y="20"/>
                    </a:lnTo>
                    <a:lnTo>
                      <a:pt x="1317" y="21"/>
                    </a:lnTo>
                    <a:lnTo>
                      <a:pt x="1317" y="21"/>
                    </a:lnTo>
                    <a:lnTo>
                      <a:pt x="1318" y="21"/>
                    </a:lnTo>
                    <a:lnTo>
                      <a:pt x="1320" y="23"/>
                    </a:lnTo>
                    <a:lnTo>
                      <a:pt x="1320" y="23"/>
                    </a:lnTo>
                    <a:lnTo>
                      <a:pt x="1322" y="25"/>
                    </a:lnTo>
                    <a:lnTo>
                      <a:pt x="1324" y="27"/>
                    </a:lnTo>
                    <a:lnTo>
                      <a:pt x="1324" y="27"/>
                    </a:lnTo>
                    <a:lnTo>
                      <a:pt x="1324" y="27"/>
                    </a:lnTo>
                    <a:lnTo>
                      <a:pt x="1324" y="27"/>
                    </a:lnTo>
                    <a:lnTo>
                      <a:pt x="1326" y="29"/>
                    </a:lnTo>
                    <a:lnTo>
                      <a:pt x="1328" y="30"/>
                    </a:lnTo>
                    <a:lnTo>
                      <a:pt x="1328" y="30"/>
                    </a:lnTo>
                    <a:lnTo>
                      <a:pt x="1328" y="30"/>
                    </a:lnTo>
                    <a:lnTo>
                      <a:pt x="1329" y="32"/>
                    </a:lnTo>
                    <a:lnTo>
                      <a:pt x="1331" y="30"/>
                    </a:lnTo>
                    <a:lnTo>
                      <a:pt x="1333" y="32"/>
                    </a:lnTo>
                    <a:lnTo>
                      <a:pt x="1333" y="32"/>
                    </a:lnTo>
                    <a:lnTo>
                      <a:pt x="1335" y="32"/>
                    </a:lnTo>
                    <a:lnTo>
                      <a:pt x="1335" y="32"/>
                    </a:lnTo>
                    <a:lnTo>
                      <a:pt x="1335" y="32"/>
                    </a:lnTo>
                    <a:lnTo>
                      <a:pt x="1337" y="34"/>
                    </a:lnTo>
                    <a:lnTo>
                      <a:pt x="1337" y="34"/>
                    </a:lnTo>
                    <a:lnTo>
                      <a:pt x="1337" y="36"/>
                    </a:lnTo>
                    <a:lnTo>
                      <a:pt x="1337" y="36"/>
                    </a:lnTo>
                    <a:lnTo>
                      <a:pt x="1338" y="36"/>
                    </a:lnTo>
                    <a:lnTo>
                      <a:pt x="1338" y="36"/>
                    </a:lnTo>
                    <a:lnTo>
                      <a:pt x="1338" y="36"/>
                    </a:lnTo>
                    <a:lnTo>
                      <a:pt x="1340" y="38"/>
                    </a:lnTo>
                    <a:lnTo>
                      <a:pt x="1340" y="38"/>
                    </a:lnTo>
                    <a:lnTo>
                      <a:pt x="1340" y="38"/>
                    </a:lnTo>
                    <a:lnTo>
                      <a:pt x="1342" y="39"/>
                    </a:lnTo>
                    <a:lnTo>
                      <a:pt x="1342" y="39"/>
                    </a:lnTo>
                    <a:lnTo>
                      <a:pt x="1344" y="41"/>
                    </a:lnTo>
                    <a:lnTo>
                      <a:pt x="1346" y="41"/>
                    </a:lnTo>
                    <a:lnTo>
                      <a:pt x="1346" y="43"/>
                    </a:lnTo>
                    <a:lnTo>
                      <a:pt x="1347" y="43"/>
                    </a:lnTo>
                    <a:lnTo>
                      <a:pt x="1347" y="43"/>
                    </a:lnTo>
                    <a:lnTo>
                      <a:pt x="1349" y="43"/>
                    </a:lnTo>
                    <a:lnTo>
                      <a:pt x="1351" y="45"/>
                    </a:lnTo>
                    <a:lnTo>
                      <a:pt x="1355" y="45"/>
                    </a:lnTo>
                    <a:lnTo>
                      <a:pt x="1355" y="45"/>
                    </a:lnTo>
                    <a:lnTo>
                      <a:pt x="1355" y="45"/>
                    </a:lnTo>
                    <a:lnTo>
                      <a:pt x="1356" y="43"/>
                    </a:lnTo>
                    <a:lnTo>
                      <a:pt x="1356" y="43"/>
                    </a:lnTo>
                    <a:lnTo>
                      <a:pt x="1356" y="43"/>
                    </a:lnTo>
                    <a:lnTo>
                      <a:pt x="1358" y="43"/>
                    </a:lnTo>
                    <a:lnTo>
                      <a:pt x="1358" y="43"/>
                    </a:lnTo>
                    <a:lnTo>
                      <a:pt x="1358" y="41"/>
                    </a:lnTo>
                    <a:lnTo>
                      <a:pt x="1360" y="41"/>
                    </a:lnTo>
                    <a:lnTo>
                      <a:pt x="1360" y="41"/>
                    </a:lnTo>
                    <a:lnTo>
                      <a:pt x="1360" y="41"/>
                    </a:lnTo>
                    <a:lnTo>
                      <a:pt x="1362" y="41"/>
                    </a:lnTo>
                    <a:lnTo>
                      <a:pt x="1364" y="41"/>
                    </a:lnTo>
                    <a:lnTo>
                      <a:pt x="1364" y="41"/>
                    </a:lnTo>
                    <a:lnTo>
                      <a:pt x="1364" y="41"/>
                    </a:lnTo>
                    <a:lnTo>
                      <a:pt x="1366" y="41"/>
                    </a:lnTo>
                    <a:lnTo>
                      <a:pt x="1366" y="41"/>
                    </a:lnTo>
                    <a:lnTo>
                      <a:pt x="1367" y="43"/>
                    </a:lnTo>
                    <a:lnTo>
                      <a:pt x="1369" y="43"/>
                    </a:lnTo>
                    <a:lnTo>
                      <a:pt x="1371" y="43"/>
                    </a:lnTo>
                    <a:lnTo>
                      <a:pt x="1371" y="43"/>
                    </a:lnTo>
                    <a:lnTo>
                      <a:pt x="1371" y="43"/>
                    </a:lnTo>
                    <a:lnTo>
                      <a:pt x="1371" y="43"/>
                    </a:lnTo>
                    <a:lnTo>
                      <a:pt x="1371" y="45"/>
                    </a:lnTo>
                    <a:lnTo>
                      <a:pt x="1373" y="45"/>
                    </a:lnTo>
                    <a:lnTo>
                      <a:pt x="1373" y="45"/>
                    </a:lnTo>
                    <a:lnTo>
                      <a:pt x="1373" y="47"/>
                    </a:lnTo>
                    <a:lnTo>
                      <a:pt x="1373" y="48"/>
                    </a:lnTo>
                    <a:lnTo>
                      <a:pt x="1373" y="48"/>
                    </a:lnTo>
                    <a:lnTo>
                      <a:pt x="1373" y="48"/>
                    </a:lnTo>
                    <a:lnTo>
                      <a:pt x="1373" y="50"/>
                    </a:lnTo>
                    <a:lnTo>
                      <a:pt x="1373" y="50"/>
                    </a:lnTo>
                    <a:lnTo>
                      <a:pt x="1375" y="52"/>
                    </a:lnTo>
                    <a:lnTo>
                      <a:pt x="1375" y="52"/>
                    </a:lnTo>
                    <a:lnTo>
                      <a:pt x="1375" y="52"/>
                    </a:lnTo>
                    <a:lnTo>
                      <a:pt x="1376" y="54"/>
                    </a:lnTo>
                    <a:lnTo>
                      <a:pt x="1376" y="54"/>
                    </a:lnTo>
                    <a:lnTo>
                      <a:pt x="1376" y="54"/>
                    </a:lnTo>
                    <a:lnTo>
                      <a:pt x="1378" y="58"/>
                    </a:lnTo>
                    <a:lnTo>
                      <a:pt x="1378" y="58"/>
                    </a:lnTo>
                    <a:lnTo>
                      <a:pt x="1380" y="59"/>
                    </a:lnTo>
                    <a:lnTo>
                      <a:pt x="1380" y="59"/>
                    </a:lnTo>
                    <a:lnTo>
                      <a:pt x="1380" y="61"/>
                    </a:lnTo>
                    <a:lnTo>
                      <a:pt x="1380" y="61"/>
                    </a:lnTo>
                    <a:lnTo>
                      <a:pt x="1380" y="61"/>
                    </a:lnTo>
                    <a:lnTo>
                      <a:pt x="1380" y="63"/>
                    </a:lnTo>
                    <a:lnTo>
                      <a:pt x="1380" y="63"/>
                    </a:lnTo>
                    <a:lnTo>
                      <a:pt x="1380" y="63"/>
                    </a:lnTo>
                    <a:lnTo>
                      <a:pt x="1380" y="65"/>
                    </a:lnTo>
                    <a:lnTo>
                      <a:pt x="1380" y="65"/>
                    </a:lnTo>
                    <a:lnTo>
                      <a:pt x="1382" y="67"/>
                    </a:lnTo>
                    <a:lnTo>
                      <a:pt x="1382" y="67"/>
                    </a:lnTo>
                    <a:lnTo>
                      <a:pt x="1382" y="67"/>
                    </a:lnTo>
                    <a:lnTo>
                      <a:pt x="1382" y="68"/>
                    </a:lnTo>
                    <a:lnTo>
                      <a:pt x="1382" y="68"/>
                    </a:lnTo>
                    <a:lnTo>
                      <a:pt x="1380" y="68"/>
                    </a:lnTo>
                    <a:lnTo>
                      <a:pt x="1380" y="68"/>
                    </a:lnTo>
                    <a:lnTo>
                      <a:pt x="1380" y="68"/>
                    </a:lnTo>
                    <a:lnTo>
                      <a:pt x="1380" y="70"/>
                    </a:lnTo>
                    <a:lnTo>
                      <a:pt x="1380" y="70"/>
                    </a:lnTo>
                    <a:lnTo>
                      <a:pt x="1380" y="70"/>
                    </a:lnTo>
                    <a:lnTo>
                      <a:pt x="1378" y="70"/>
                    </a:lnTo>
                    <a:lnTo>
                      <a:pt x="1378" y="72"/>
                    </a:lnTo>
                    <a:lnTo>
                      <a:pt x="1378" y="72"/>
                    </a:lnTo>
                    <a:lnTo>
                      <a:pt x="1378" y="74"/>
                    </a:lnTo>
                    <a:lnTo>
                      <a:pt x="1378" y="74"/>
                    </a:lnTo>
                    <a:lnTo>
                      <a:pt x="1378" y="74"/>
                    </a:lnTo>
                    <a:lnTo>
                      <a:pt x="1378" y="76"/>
                    </a:lnTo>
                    <a:lnTo>
                      <a:pt x="1378" y="76"/>
                    </a:lnTo>
                    <a:lnTo>
                      <a:pt x="1378" y="76"/>
                    </a:lnTo>
                    <a:lnTo>
                      <a:pt x="1378" y="76"/>
                    </a:lnTo>
                    <a:lnTo>
                      <a:pt x="1376" y="77"/>
                    </a:lnTo>
                    <a:lnTo>
                      <a:pt x="1376" y="77"/>
                    </a:lnTo>
                    <a:lnTo>
                      <a:pt x="1376" y="77"/>
                    </a:lnTo>
                    <a:lnTo>
                      <a:pt x="1376" y="77"/>
                    </a:lnTo>
                    <a:lnTo>
                      <a:pt x="1375" y="77"/>
                    </a:lnTo>
                    <a:lnTo>
                      <a:pt x="1375" y="77"/>
                    </a:lnTo>
                    <a:lnTo>
                      <a:pt x="1375" y="77"/>
                    </a:lnTo>
                    <a:lnTo>
                      <a:pt x="1375" y="77"/>
                    </a:lnTo>
                    <a:lnTo>
                      <a:pt x="1375" y="77"/>
                    </a:lnTo>
                    <a:lnTo>
                      <a:pt x="1373" y="77"/>
                    </a:lnTo>
                    <a:lnTo>
                      <a:pt x="1373" y="77"/>
                    </a:lnTo>
                    <a:lnTo>
                      <a:pt x="1373" y="77"/>
                    </a:lnTo>
                    <a:lnTo>
                      <a:pt x="1373" y="77"/>
                    </a:lnTo>
                    <a:lnTo>
                      <a:pt x="1373" y="77"/>
                    </a:lnTo>
                    <a:lnTo>
                      <a:pt x="1371" y="77"/>
                    </a:lnTo>
                    <a:lnTo>
                      <a:pt x="1371" y="77"/>
                    </a:lnTo>
                    <a:lnTo>
                      <a:pt x="1371" y="77"/>
                    </a:lnTo>
                    <a:lnTo>
                      <a:pt x="1371" y="79"/>
                    </a:lnTo>
                    <a:lnTo>
                      <a:pt x="1371" y="79"/>
                    </a:lnTo>
                    <a:lnTo>
                      <a:pt x="1371" y="79"/>
                    </a:lnTo>
                    <a:lnTo>
                      <a:pt x="1371" y="81"/>
                    </a:lnTo>
                    <a:lnTo>
                      <a:pt x="1373" y="81"/>
                    </a:lnTo>
                    <a:lnTo>
                      <a:pt x="1373" y="83"/>
                    </a:lnTo>
                    <a:lnTo>
                      <a:pt x="1373" y="83"/>
                    </a:lnTo>
                    <a:lnTo>
                      <a:pt x="1373" y="85"/>
                    </a:lnTo>
                    <a:lnTo>
                      <a:pt x="1371" y="85"/>
                    </a:lnTo>
                    <a:lnTo>
                      <a:pt x="1371" y="85"/>
                    </a:lnTo>
                    <a:lnTo>
                      <a:pt x="1371" y="85"/>
                    </a:lnTo>
                    <a:lnTo>
                      <a:pt x="1371" y="85"/>
                    </a:lnTo>
                    <a:lnTo>
                      <a:pt x="1369" y="85"/>
                    </a:lnTo>
                    <a:lnTo>
                      <a:pt x="1369" y="85"/>
                    </a:lnTo>
                    <a:lnTo>
                      <a:pt x="1367" y="85"/>
                    </a:lnTo>
                    <a:lnTo>
                      <a:pt x="1367" y="85"/>
                    </a:lnTo>
                    <a:lnTo>
                      <a:pt x="1366" y="85"/>
                    </a:lnTo>
                    <a:lnTo>
                      <a:pt x="1366" y="85"/>
                    </a:lnTo>
                    <a:lnTo>
                      <a:pt x="1364" y="85"/>
                    </a:lnTo>
                    <a:lnTo>
                      <a:pt x="1364" y="85"/>
                    </a:lnTo>
                    <a:lnTo>
                      <a:pt x="1364" y="85"/>
                    </a:lnTo>
                    <a:lnTo>
                      <a:pt x="1362" y="85"/>
                    </a:lnTo>
                    <a:lnTo>
                      <a:pt x="1362" y="85"/>
                    </a:lnTo>
                    <a:lnTo>
                      <a:pt x="1362" y="85"/>
                    </a:lnTo>
                    <a:lnTo>
                      <a:pt x="1362" y="85"/>
                    </a:lnTo>
                    <a:lnTo>
                      <a:pt x="1360" y="85"/>
                    </a:lnTo>
                    <a:lnTo>
                      <a:pt x="1360" y="85"/>
                    </a:lnTo>
                    <a:lnTo>
                      <a:pt x="1360" y="85"/>
                    </a:lnTo>
                    <a:lnTo>
                      <a:pt x="1358" y="85"/>
                    </a:lnTo>
                    <a:lnTo>
                      <a:pt x="1358" y="85"/>
                    </a:lnTo>
                    <a:lnTo>
                      <a:pt x="1358" y="85"/>
                    </a:lnTo>
                    <a:lnTo>
                      <a:pt x="1356" y="86"/>
                    </a:lnTo>
                    <a:lnTo>
                      <a:pt x="1356" y="86"/>
                    </a:lnTo>
                    <a:lnTo>
                      <a:pt x="1356" y="86"/>
                    </a:lnTo>
                    <a:lnTo>
                      <a:pt x="1356" y="86"/>
                    </a:lnTo>
                    <a:lnTo>
                      <a:pt x="1356" y="88"/>
                    </a:lnTo>
                    <a:lnTo>
                      <a:pt x="1356" y="88"/>
                    </a:lnTo>
                    <a:lnTo>
                      <a:pt x="1356" y="88"/>
                    </a:lnTo>
                    <a:lnTo>
                      <a:pt x="1358" y="90"/>
                    </a:lnTo>
                    <a:lnTo>
                      <a:pt x="1358" y="90"/>
                    </a:lnTo>
                    <a:lnTo>
                      <a:pt x="1360" y="90"/>
                    </a:lnTo>
                    <a:lnTo>
                      <a:pt x="1360" y="92"/>
                    </a:lnTo>
                    <a:lnTo>
                      <a:pt x="1360" y="92"/>
                    </a:lnTo>
                    <a:lnTo>
                      <a:pt x="1360" y="92"/>
                    </a:lnTo>
                    <a:lnTo>
                      <a:pt x="1360" y="92"/>
                    </a:lnTo>
                    <a:lnTo>
                      <a:pt x="1360" y="94"/>
                    </a:lnTo>
                    <a:lnTo>
                      <a:pt x="1360" y="94"/>
                    </a:lnTo>
                    <a:lnTo>
                      <a:pt x="1362" y="94"/>
                    </a:lnTo>
                    <a:lnTo>
                      <a:pt x="1362" y="95"/>
                    </a:lnTo>
                    <a:lnTo>
                      <a:pt x="1364" y="95"/>
                    </a:lnTo>
                    <a:lnTo>
                      <a:pt x="1366" y="95"/>
                    </a:lnTo>
                    <a:lnTo>
                      <a:pt x="1366" y="95"/>
                    </a:lnTo>
                    <a:lnTo>
                      <a:pt x="1366" y="95"/>
                    </a:lnTo>
                    <a:lnTo>
                      <a:pt x="1366" y="95"/>
                    </a:lnTo>
                    <a:lnTo>
                      <a:pt x="1366" y="97"/>
                    </a:lnTo>
                    <a:lnTo>
                      <a:pt x="1366" y="97"/>
                    </a:lnTo>
                    <a:lnTo>
                      <a:pt x="1366" y="97"/>
                    </a:lnTo>
                    <a:lnTo>
                      <a:pt x="1366" y="99"/>
                    </a:lnTo>
                    <a:lnTo>
                      <a:pt x="1366" y="99"/>
                    </a:lnTo>
                    <a:lnTo>
                      <a:pt x="1366" y="99"/>
                    </a:lnTo>
                    <a:lnTo>
                      <a:pt x="1366" y="99"/>
                    </a:lnTo>
                    <a:lnTo>
                      <a:pt x="1366" y="99"/>
                    </a:lnTo>
                    <a:lnTo>
                      <a:pt x="1364" y="101"/>
                    </a:lnTo>
                    <a:lnTo>
                      <a:pt x="1364" y="101"/>
                    </a:lnTo>
                    <a:lnTo>
                      <a:pt x="1364" y="101"/>
                    </a:lnTo>
                    <a:lnTo>
                      <a:pt x="1364" y="103"/>
                    </a:lnTo>
                    <a:lnTo>
                      <a:pt x="1364" y="103"/>
                    </a:lnTo>
                    <a:lnTo>
                      <a:pt x="1364" y="103"/>
                    </a:lnTo>
                    <a:lnTo>
                      <a:pt x="1364" y="103"/>
                    </a:lnTo>
                    <a:lnTo>
                      <a:pt x="1364" y="103"/>
                    </a:lnTo>
                    <a:lnTo>
                      <a:pt x="1364" y="105"/>
                    </a:lnTo>
                    <a:lnTo>
                      <a:pt x="1364" y="105"/>
                    </a:lnTo>
                    <a:lnTo>
                      <a:pt x="1364" y="106"/>
                    </a:lnTo>
                    <a:lnTo>
                      <a:pt x="1364" y="106"/>
                    </a:lnTo>
                    <a:lnTo>
                      <a:pt x="1364" y="106"/>
                    </a:lnTo>
                    <a:lnTo>
                      <a:pt x="1364" y="108"/>
                    </a:lnTo>
                    <a:lnTo>
                      <a:pt x="1364" y="108"/>
                    </a:lnTo>
                    <a:lnTo>
                      <a:pt x="1362" y="110"/>
                    </a:lnTo>
                    <a:lnTo>
                      <a:pt x="1362" y="110"/>
                    </a:lnTo>
                    <a:lnTo>
                      <a:pt x="1362" y="110"/>
                    </a:lnTo>
                    <a:lnTo>
                      <a:pt x="1364" y="112"/>
                    </a:lnTo>
                    <a:lnTo>
                      <a:pt x="1364" y="112"/>
                    </a:lnTo>
                    <a:lnTo>
                      <a:pt x="1364" y="112"/>
                    </a:lnTo>
                    <a:lnTo>
                      <a:pt x="1364" y="114"/>
                    </a:lnTo>
                    <a:lnTo>
                      <a:pt x="1364" y="114"/>
                    </a:lnTo>
                    <a:lnTo>
                      <a:pt x="1364" y="114"/>
                    </a:lnTo>
                    <a:lnTo>
                      <a:pt x="1364" y="115"/>
                    </a:lnTo>
                    <a:lnTo>
                      <a:pt x="1364" y="115"/>
                    </a:lnTo>
                    <a:lnTo>
                      <a:pt x="1364" y="115"/>
                    </a:lnTo>
                    <a:lnTo>
                      <a:pt x="1364" y="115"/>
                    </a:lnTo>
                    <a:lnTo>
                      <a:pt x="1364" y="115"/>
                    </a:lnTo>
                    <a:lnTo>
                      <a:pt x="1364" y="117"/>
                    </a:lnTo>
                    <a:lnTo>
                      <a:pt x="1364" y="119"/>
                    </a:lnTo>
                    <a:lnTo>
                      <a:pt x="1364" y="119"/>
                    </a:lnTo>
                    <a:lnTo>
                      <a:pt x="1364" y="121"/>
                    </a:lnTo>
                    <a:lnTo>
                      <a:pt x="1364" y="121"/>
                    </a:lnTo>
                    <a:lnTo>
                      <a:pt x="1362" y="121"/>
                    </a:lnTo>
                    <a:lnTo>
                      <a:pt x="1362" y="121"/>
                    </a:lnTo>
                    <a:lnTo>
                      <a:pt x="1362" y="123"/>
                    </a:lnTo>
                    <a:lnTo>
                      <a:pt x="1362" y="123"/>
                    </a:lnTo>
                    <a:lnTo>
                      <a:pt x="1360" y="123"/>
                    </a:lnTo>
                    <a:lnTo>
                      <a:pt x="1360" y="123"/>
                    </a:lnTo>
                    <a:lnTo>
                      <a:pt x="1360" y="124"/>
                    </a:lnTo>
                    <a:lnTo>
                      <a:pt x="1360" y="124"/>
                    </a:lnTo>
                    <a:lnTo>
                      <a:pt x="1360" y="124"/>
                    </a:lnTo>
                    <a:lnTo>
                      <a:pt x="1358" y="124"/>
                    </a:lnTo>
                    <a:lnTo>
                      <a:pt x="1358" y="124"/>
                    </a:lnTo>
                    <a:lnTo>
                      <a:pt x="1358" y="124"/>
                    </a:lnTo>
                    <a:lnTo>
                      <a:pt x="1358" y="126"/>
                    </a:lnTo>
                    <a:lnTo>
                      <a:pt x="1358" y="126"/>
                    </a:lnTo>
                    <a:lnTo>
                      <a:pt x="1358" y="126"/>
                    </a:lnTo>
                    <a:lnTo>
                      <a:pt x="1358" y="126"/>
                    </a:lnTo>
                    <a:lnTo>
                      <a:pt x="1358" y="128"/>
                    </a:lnTo>
                    <a:lnTo>
                      <a:pt x="1358" y="128"/>
                    </a:lnTo>
                    <a:lnTo>
                      <a:pt x="1358" y="128"/>
                    </a:lnTo>
                    <a:lnTo>
                      <a:pt x="1358" y="128"/>
                    </a:lnTo>
                    <a:lnTo>
                      <a:pt x="1356" y="130"/>
                    </a:lnTo>
                    <a:lnTo>
                      <a:pt x="1356" y="130"/>
                    </a:lnTo>
                    <a:lnTo>
                      <a:pt x="1356" y="130"/>
                    </a:lnTo>
                    <a:lnTo>
                      <a:pt x="1356" y="130"/>
                    </a:lnTo>
                    <a:lnTo>
                      <a:pt x="1356" y="130"/>
                    </a:lnTo>
                    <a:lnTo>
                      <a:pt x="1356" y="130"/>
                    </a:lnTo>
                    <a:lnTo>
                      <a:pt x="1356" y="132"/>
                    </a:lnTo>
                    <a:lnTo>
                      <a:pt x="1356" y="132"/>
                    </a:lnTo>
                    <a:lnTo>
                      <a:pt x="1356" y="133"/>
                    </a:lnTo>
                    <a:lnTo>
                      <a:pt x="1356" y="135"/>
                    </a:lnTo>
                    <a:lnTo>
                      <a:pt x="1356" y="135"/>
                    </a:lnTo>
                    <a:lnTo>
                      <a:pt x="1356" y="135"/>
                    </a:lnTo>
                    <a:lnTo>
                      <a:pt x="1356" y="137"/>
                    </a:lnTo>
                    <a:lnTo>
                      <a:pt x="1355" y="137"/>
                    </a:lnTo>
                    <a:lnTo>
                      <a:pt x="1355" y="137"/>
                    </a:lnTo>
                    <a:lnTo>
                      <a:pt x="1355" y="139"/>
                    </a:lnTo>
                    <a:lnTo>
                      <a:pt x="1355" y="139"/>
                    </a:lnTo>
                    <a:lnTo>
                      <a:pt x="1355" y="141"/>
                    </a:lnTo>
                    <a:lnTo>
                      <a:pt x="1355" y="141"/>
                    </a:lnTo>
                    <a:lnTo>
                      <a:pt x="1355" y="141"/>
                    </a:lnTo>
                    <a:lnTo>
                      <a:pt x="1356" y="143"/>
                    </a:lnTo>
                    <a:lnTo>
                      <a:pt x="1356" y="143"/>
                    </a:lnTo>
                    <a:lnTo>
                      <a:pt x="1356" y="143"/>
                    </a:lnTo>
                    <a:lnTo>
                      <a:pt x="1356" y="143"/>
                    </a:lnTo>
                    <a:lnTo>
                      <a:pt x="1355" y="144"/>
                    </a:lnTo>
                    <a:lnTo>
                      <a:pt x="1355" y="144"/>
                    </a:lnTo>
                    <a:lnTo>
                      <a:pt x="1355" y="146"/>
                    </a:lnTo>
                    <a:lnTo>
                      <a:pt x="1355" y="148"/>
                    </a:lnTo>
                    <a:lnTo>
                      <a:pt x="1355" y="148"/>
                    </a:lnTo>
                    <a:lnTo>
                      <a:pt x="1355" y="148"/>
                    </a:lnTo>
                    <a:lnTo>
                      <a:pt x="1355" y="150"/>
                    </a:lnTo>
                    <a:lnTo>
                      <a:pt x="1355" y="150"/>
                    </a:lnTo>
                    <a:lnTo>
                      <a:pt x="1355" y="150"/>
                    </a:lnTo>
                    <a:lnTo>
                      <a:pt x="1355" y="150"/>
                    </a:lnTo>
                    <a:lnTo>
                      <a:pt x="1356" y="150"/>
                    </a:lnTo>
                    <a:lnTo>
                      <a:pt x="1356" y="150"/>
                    </a:lnTo>
                    <a:lnTo>
                      <a:pt x="1358" y="150"/>
                    </a:lnTo>
                    <a:lnTo>
                      <a:pt x="1358" y="150"/>
                    </a:lnTo>
                    <a:lnTo>
                      <a:pt x="1358" y="152"/>
                    </a:lnTo>
                    <a:lnTo>
                      <a:pt x="1358" y="152"/>
                    </a:lnTo>
                    <a:lnTo>
                      <a:pt x="1358" y="152"/>
                    </a:lnTo>
                    <a:lnTo>
                      <a:pt x="1358" y="153"/>
                    </a:lnTo>
                    <a:lnTo>
                      <a:pt x="1358" y="153"/>
                    </a:lnTo>
                    <a:lnTo>
                      <a:pt x="1358" y="153"/>
                    </a:lnTo>
                    <a:lnTo>
                      <a:pt x="1358" y="153"/>
                    </a:lnTo>
                    <a:lnTo>
                      <a:pt x="1358" y="155"/>
                    </a:lnTo>
                    <a:lnTo>
                      <a:pt x="1358" y="155"/>
                    </a:lnTo>
                    <a:lnTo>
                      <a:pt x="1358" y="155"/>
                    </a:lnTo>
                    <a:lnTo>
                      <a:pt x="1360" y="155"/>
                    </a:lnTo>
                    <a:lnTo>
                      <a:pt x="1360" y="155"/>
                    </a:lnTo>
                    <a:lnTo>
                      <a:pt x="1362" y="155"/>
                    </a:lnTo>
                    <a:lnTo>
                      <a:pt x="1362" y="155"/>
                    </a:lnTo>
                    <a:lnTo>
                      <a:pt x="1364" y="155"/>
                    </a:lnTo>
                    <a:lnTo>
                      <a:pt x="1364" y="157"/>
                    </a:lnTo>
                    <a:lnTo>
                      <a:pt x="1364" y="157"/>
                    </a:lnTo>
                    <a:lnTo>
                      <a:pt x="1366" y="157"/>
                    </a:lnTo>
                    <a:lnTo>
                      <a:pt x="1366" y="157"/>
                    </a:lnTo>
                    <a:lnTo>
                      <a:pt x="1366" y="157"/>
                    </a:lnTo>
                    <a:lnTo>
                      <a:pt x="1367" y="157"/>
                    </a:lnTo>
                    <a:lnTo>
                      <a:pt x="1369" y="159"/>
                    </a:lnTo>
                    <a:lnTo>
                      <a:pt x="1369" y="159"/>
                    </a:lnTo>
                    <a:lnTo>
                      <a:pt x="1369" y="159"/>
                    </a:lnTo>
                    <a:lnTo>
                      <a:pt x="1369" y="161"/>
                    </a:lnTo>
                    <a:lnTo>
                      <a:pt x="1367" y="161"/>
                    </a:lnTo>
                    <a:lnTo>
                      <a:pt x="1367" y="161"/>
                    </a:lnTo>
                    <a:lnTo>
                      <a:pt x="1367" y="162"/>
                    </a:lnTo>
                    <a:lnTo>
                      <a:pt x="1367" y="162"/>
                    </a:lnTo>
                    <a:lnTo>
                      <a:pt x="1366" y="162"/>
                    </a:lnTo>
                    <a:lnTo>
                      <a:pt x="1366" y="162"/>
                    </a:lnTo>
                    <a:lnTo>
                      <a:pt x="1366" y="164"/>
                    </a:lnTo>
                    <a:lnTo>
                      <a:pt x="1364" y="164"/>
                    </a:lnTo>
                    <a:lnTo>
                      <a:pt x="1364" y="164"/>
                    </a:lnTo>
                    <a:lnTo>
                      <a:pt x="1364" y="164"/>
                    </a:lnTo>
                    <a:lnTo>
                      <a:pt x="1364" y="166"/>
                    </a:lnTo>
                    <a:lnTo>
                      <a:pt x="1364" y="166"/>
                    </a:lnTo>
                    <a:lnTo>
                      <a:pt x="1364" y="166"/>
                    </a:lnTo>
                    <a:lnTo>
                      <a:pt x="1364" y="170"/>
                    </a:lnTo>
                    <a:lnTo>
                      <a:pt x="1364" y="170"/>
                    </a:lnTo>
                    <a:lnTo>
                      <a:pt x="1366" y="171"/>
                    </a:lnTo>
                    <a:lnTo>
                      <a:pt x="1366" y="171"/>
                    </a:lnTo>
                    <a:lnTo>
                      <a:pt x="1366" y="173"/>
                    </a:lnTo>
                    <a:lnTo>
                      <a:pt x="1366" y="173"/>
                    </a:lnTo>
                    <a:lnTo>
                      <a:pt x="1366" y="175"/>
                    </a:lnTo>
                    <a:lnTo>
                      <a:pt x="1366" y="175"/>
                    </a:lnTo>
                    <a:lnTo>
                      <a:pt x="1366" y="175"/>
                    </a:lnTo>
                    <a:lnTo>
                      <a:pt x="1366" y="177"/>
                    </a:lnTo>
                    <a:lnTo>
                      <a:pt x="1366" y="177"/>
                    </a:lnTo>
                    <a:lnTo>
                      <a:pt x="1364" y="179"/>
                    </a:lnTo>
                    <a:lnTo>
                      <a:pt x="1364" y="179"/>
                    </a:lnTo>
                    <a:lnTo>
                      <a:pt x="1364" y="179"/>
                    </a:lnTo>
                    <a:lnTo>
                      <a:pt x="1364" y="181"/>
                    </a:lnTo>
                    <a:lnTo>
                      <a:pt x="1364" y="181"/>
                    </a:lnTo>
                    <a:lnTo>
                      <a:pt x="1364" y="181"/>
                    </a:lnTo>
                    <a:lnTo>
                      <a:pt x="1364" y="182"/>
                    </a:lnTo>
                    <a:lnTo>
                      <a:pt x="1364" y="182"/>
                    </a:lnTo>
                    <a:lnTo>
                      <a:pt x="1364" y="182"/>
                    </a:lnTo>
                    <a:lnTo>
                      <a:pt x="1364" y="184"/>
                    </a:lnTo>
                    <a:lnTo>
                      <a:pt x="1362" y="186"/>
                    </a:lnTo>
                    <a:lnTo>
                      <a:pt x="1360" y="186"/>
                    </a:lnTo>
                    <a:lnTo>
                      <a:pt x="1360" y="186"/>
                    </a:lnTo>
                    <a:lnTo>
                      <a:pt x="1358" y="186"/>
                    </a:lnTo>
                    <a:lnTo>
                      <a:pt x="1358" y="186"/>
                    </a:lnTo>
                    <a:lnTo>
                      <a:pt x="1358" y="186"/>
                    </a:lnTo>
                    <a:lnTo>
                      <a:pt x="1355" y="188"/>
                    </a:lnTo>
                    <a:lnTo>
                      <a:pt x="1355" y="188"/>
                    </a:lnTo>
                    <a:lnTo>
                      <a:pt x="1355" y="188"/>
                    </a:lnTo>
                    <a:lnTo>
                      <a:pt x="1355" y="188"/>
                    </a:lnTo>
                    <a:lnTo>
                      <a:pt x="1355" y="186"/>
                    </a:lnTo>
                    <a:lnTo>
                      <a:pt x="1353" y="186"/>
                    </a:lnTo>
                    <a:lnTo>
                      <a:pt x="1353" y="186"/>
                    </a:lnTo>
                    <a:lnTo>
                      <a:pt x="1353" y="188"/>
                    </a:lnTo>
                    <a:lnTo>
                      <a:pt x="1351" y="188"/>
                    </a:lnTo>
                    <a:lnTo>
                      <a:pt x="1349" y="188"/>
                    </a:lnTo>
                    <a:lnTo>
                      <a:pt x="1349" y="188"/>
                    </a:lnTo>
                    <a:lnTo>
                      <a:pt x="1349" y="188"/>
                    </a:lnTo>
                    <a:lnTo>
                      <a:pt x="1349" y="188"/>
                    </a:lnTo>
                    <a:lnTo>
                      <a:pt x="1347" y="188"/>
                    </a:lnTo>
                    <a:lnTo>
                      <a:pt x="1347" y="188"/>
                    </a:lnTo>
                    <a:lnTo>
                      <a:pt x="1346" y="190"/>
                    </a:lnTo>
                    <a:lnTo>
                      <a:pt x="1346" y="190"/>
                    </a:lnTo>
                    <a:lnTo>
                      <a:pt x="1346" y="190"/>
                    </a:lnTo>
                    <a:lnTo>
                      <a:pt x="1346" y="190"/>
                    </a:lnTo>
                    <a:lnTo>
                      <a:pt x="1346" y="190"/>
                    </a:lnTo>
                    <a:lnTo>
                      <a:pt x="1346" y="191"/>
                    </a:lnTo>
                    <a:lnTo>
                      <a:pt x="1346" y="191"/>
                    </a:lnTo>
                    <a:lnTo>
                      <a:pt x="1346" y="191"/>
                    </a:lnTo>
                    <a:lnTo>
                      <a:pt x="1346" y="191"/>
                    </a:lnTo>
                    <a:lnTo>
                      <a:pt x="1346" y="191"/>
                    </a:lnTo>
                    <a:lnTo>
                      <a:pt x="1346" y="191"/>
                    </a:lnTo>
                    <a:lnTo>
                      <a:pt x="1346" y="193"/>
                    </a:lnTo>
                    <a:lnTo>
                      <a:pt x="1346" y="193"/>
                    </a:lnTo>
                    <a:lnTo>
                      <a:pt x="1346" y="193"/>
                    </a:lnTo>
                    <a:lnTo>
                      <a:pt x="1347" y="193"/>
                    </a:lnTo>
                    <a:lnTo>
                      <a:pt x="1347" y="195"/>
                    </a:lnTo>
                    <a:lnTo>
                      <a:pt x="1347" y="195"/>
                    </a:lnTo>
                    <a:lnTo>
                      <a:pt x="1347" y="195"/>
                    </a:lnTo>
                    <a:lnTo>
                      <a:pt x="1347" y="197"/>
                    </a:lnTo>
                    <a:lnTo>
                      <a:pt x="1347" y="197"/>
                    </a:lnTo>
                    <a:lnTo>
                      <a:pt x="1347" y="197"/>
                    </a:lnTo>
                    <a:lnTo>
                      <a:pt x="1347" y="197"/>
                    </a:lnTo>
                    <a:lnTo>
                      <a:pt x="1346" y="197"/>
                    </a:lnTo>
                    <a:lnTo>
                      <a:pt x="1346" y="197"/>
                    </a:lnTo>
                    <a:lnTo>
                      <a:pt x="1346" y="197"/>
                    </a:lnTo>
                    <a:lnTo>
                      <a:pt x="1344" y="197"/>
                    </a:lnTo>
                    <a:lnTo>
                      <a:pt x="1342" y="197"/>
                    </a:lnTo>
                    <a:lnTo>
                      <a:pt x="1342" y="197"/>
                    </a:lnTo>
                    <a:lnTo>
                      <a:pt x="1340" y="197"/>
                    </a:lnTo>
                    <a:lnTo>
                      <a:pt x="1340" y="199"/>
                    </a:lnTo>
                    <a:lnTo>
                      <a:pt x="1340" y="199"/>
                    </a:lnTo>
                    <a:lnTo>
                      <a:pt x="1340" y="199"/>
                    </a:lnTo>
                    <a:lnTo>
                      <a:pt x="1340" y="200"/>
                    </a:lnTo>
                    <a:lnTo>
                      <a:pt x="1338" y="200"/>
                    </a:lnTo>
                    <a:lnTo>
                      <a:pt x="1338" y="200"/>
                    </a:lnTo>
                    <a:lnTo>
                      <a:pt x="1338" y="200"/>
                    </a:lnTo>
                    <a:lnTo>
                      <a:pt x="1337" y="199"/>
                    </a:lnTo>
                    <a:lnTo>
                      <a:pt x="1337" y="199"/>
                    </a:lnTo>
                    <a:lnTo>
                      <a:pt x="1337" y="200"/>
                    </a:lnTo>
                    <a:lnTo>
                      <a:pt x="1337" y="200"/>
                    </a:lnTo>
                    <a:lnTo>
                      <a:pt x="1337" y="200"/>
                    </a:lnTo>
                    <a:lnTo>
                      <a:pt x="1337" y="200"/>
                    </a:lnTo>
                    <a:lnTo>
                      <a:pt x="1337" y="202"/>
                    </a:lnTo>
                    <a:lnTo>
                      <a:pt x="1337" y="202"/>
                    </a:lnTo>
                    <a:lnTo>
                      <a:pt x="1337" y="202"/>
                    </a:lnTo>
                    <a:lnTo>
                      <a:pt x="1337" y="202"/>
                    </a:lnTo>
                    <a:lnTo>
                      <a:pt x="1335" y="202"/>
                    </a:lnTo>
                    <a:lnTo>
                      <a:pt x="1335" y="202"/>
                    </a:lnTo>
                    <a:lnTo>
                      <a:pt x="1335" y="202"/>
                    </a:lnTo>
                    <a:lnTo>
                      <a:pt x="1335" y="202"/>
                    </a:lnTo>
                    <a:lnTo>
                      <a:pt x="1333" y="202"/>
                    </a:lnTo>
                    <a:lnTo>
                      <a:pt x="1333" y="202"/>
                    </a:lnTo>
                    <a:lnTo>
                      <a:pt x="1333" y="202"/>
                    </a:lnTo>
                    <a:lnTo>
                      <a:pt x="1331" y="202"/>
                    </a:lnTo>
                    <a:lnTo>
                      <a:pt x="1331" y="202"/>
                    </a:lnTo>
                    <a:lnTo>
                      <a:pt x="1328" y="202"/>
                    </a:lnTo>
                    <a:lnTo>
                      <a:pt x="1326" y="204"/>
                    </a:lnTo>
                    <a:lnTo>
                      <a:pt x="1326" y="204"/>
                    </a:lnTo>
                    <a:lnTo>
                      <a:pt x="1326" y="204"/>
                    </a:lnTo>
                    <a:lnTo>
                      <a:pt x="1324" y="204"/>
                    </a:lnTo>
                    <a:lnTo>
                      <a:pt x="1324" y="204"/>
                    </a:lnTo>
                    <a:lnTo>
                      <a:pt x="1324" y="204"/>
                    </a:lnTo>
                    <a:lnTo>
                      <a:pt x="1322" y="206"/>
                    </a:lnTo>
                    <a:lnTo>
                      <a:pt x="1322" y="206"/>
                    </a:lnTo>
                    <a:lnTo>
                      <a:pt x="1320" y="208"/>
                    </a:lnTo>
                    <a:lnTo>
                      <a:pt x="1320" y="208"/>
                    </a:lnTo>
                    <a:lnTo>
                      <a:pt x="1320" y="209"/>
                    </a:lnTo>
                    <a:lnTo>
                      <a:pt x="1320" y="209"/>
                    </a:lnTo>
                    <a:lnTo>
                      <a:pt x="1322" y="211"/>
                    </a:lnTo>
                    <a:lnTo>
                      <a:pt x="1322" y="211"/>
                    </a:lnTo>
                    <a:lnTo>
                      <a:pt x="1322" y="211"/>
                    </a:lnTo>
                    <a:lnTo>
                      <a:pt x="1324" y="211"/>
                    </a:lnTo>
                    <a:lnTo>
                      <a:pt x="1324" y="213"/>
                    </a:lnTo>
                    <a:lnTo>
                      <a:pt x="1326" y="213"/>
                    </a:lnTo>
                    <a:lnTo>
                      <a:pt x="1328" y="213"/>
                    </a:lnTo>
                    <a:lnTo>
                      <a:pt x="1328" y="213"/>
                    </a:lnTo>
                    <a:lnTo>
                      <a:pt x="1328" y="213"/>
                    </a:lnTo>
                    <a:lnTo>
                      <a:pt x="1329" y="213"/>
                    </a:lnTo>
                    <a:lnTo>
                      <a:pt x="1329" y="213"/>
                    </a:lnTo>
                    <a:lnTo>
                      <a:pt x="1331" y="213"/>
                    </a:lnTo>
                    <a:lnTo>
                      <a:pt x="1331" y="213"/>
                    </a:lnTo>
                    <a:lnTo>
                      <a:pt x="1333" y="215"/>
                    </a:lnTo>
                    <a:lnTo>
                      <a:pt x="1333" y="215"/>
                    </a:lnTo>
                    <a:lnTo>
                      <a:pt x="1333" y="215"/>
                    </a:lnTo>
                    <a:lnTo>
                      <a:pt x="1335" y="215"/>
                    </a:lnTo>
                    <a:lnTo>
                      <a:pt x="1335" y="215"/>
                    </a:lnTo>
                    <a:lnTo>
                      <a:pt x="1335" y="217"/>
                    </a:lnTo>
                    <a:lnTo>
                      <a:pt x="1335" y="217"/>
                    </a:lnTo>
                    <a:lnTo>
                      <a:pt x="1335" y="217"/>
                    </a:lnTo>
                    <a:lnTo>
                      <a:pt x="1337" y="217"/>
                    </a:lnTo>
                    <a:lnTo>
                      <a:pt x="1337" y="217"/>
                    </a:lnTo>
                    <a:lnTo>
                      <a:pt x="1337" y="217"/>
                    </a:lnTo>
                    <a:lnTo>
                      <a:pt x="1337" y="217"/>
                    </a:lnTo>
                    <a:lnTo>
                      <a:pt x="1337" y="219"/>
                    </a:lnTo>
                    <a:lnTo>
                      <a:pt x="1338" y="219"/>
                    </a:lnTo>
                    <a:lnTo>
                      <a:pt x="1338" y="219"/>
                    </a:lnTo>
                    <a:lnTo>
                      <a:pt x="1338" y="219"/>
                    </a:lnTo>
                    <a:lnTo>
                      <a:pt x="1338" y="219"/>
                    </a:lnTo>
                    <a:lnTo>
                      <a:pt x="1340" y="219"/>
                    </a:lnTo>
                    <a:lnTo>
                      <a:pt x="1340" y="219"/>
                    </a:lnTo>
                    <a:lnTo>
                      <a:pt x="1340" y="217"/>
                    </a:lnTo>
                    <a:lnTo>
                      <a:pt x="1340" y="217"/>
                    </a:lnTo>
                    <a:lnTo>
                      <a:pt x="1342" y="217"/>
                    </a:lnTo>
                    <a:lnTo>
                      <a:pt x="1342" y="217"/>
                    </a:lnTo>
                    <a:lnTo>
                      <a:pt x="1342" y="217"/>
                    </a:lnTo>
                    <a:lnTo>
                      <a:pt x="1344" y="219"/>
                    </a:lnTo>
                    <a:lnTo>
                      <a:pt x="1344" y="219"/>
                    </a:lnTo>
                    <a:lnTo>
                      <a:pt x="1344" y="219"/>
                    </a:lnTo>
                    <a:lnTo>
                      <a:pt x="1344" y="219"/>
                    </a:lnTo>
                    <a:lnTo>
                      <a:pt x="1346" y="220"/>
                    </a:lnTo>
                    <a:lnTo>
                      <a:pt x="1347" y="220"/>
                    </a:lnTo>
                    <a:lnTo>
                      <a:pt x="1349" y="220"/>
                    </a:lnTo>
                    <a:lnTo>
                      <a:pt x="1349" y="220"/>
                    </a:lnTo>
                    <a:lnTo>
                      <a:pt x="1351" y="220"/>
                    </a:lnTo>
                    <a:lnTo>
                      <a:pt x="1351" y="220"/>
                    </a:lnTo>
                    <a:lnTo>
                      <a:pt x="1353" y="220"/>
                    </a:lnTo>
                    <a:lnTo>
                      <a:pt x="1355" y="220"/>
                    </a:lnTo>
                    <a:lnTo>
                      <a:pt x="1355" y="220"/>
                    </a:lnTo>
                    <a:lnTo>
                      <a:pt x="1355" y="222"/>
                    </a:lnTo>
                    <a:lnTo>
                      <a:pt x="1356" y="222"/>
                    </a:lnTo>
                    <a:lnTo>
                      <a:pt x="1356" y="222"/>
                    </a:lnTo>
                    <a:lnTo>
                      <a:pt x="1356" y="222"/>
                    </a:lnTo>
                    <a:lnTo>
                      <a:pt x="1358" y="222"/>
                    </a:lnTo>
                    <a:lnTo>
                      <a:pt x="1358" y="222"/>
                    </a:lnTo>
                    <a:lnTo>
                      <a:pt x="1358" y="224"/>
                    </a:lnTo>
                    <a:lnTo>
                      <a:pt x="1358" y="224"/>
                    </a:lnTo>
                    <a:lnTo>
                      <a:pt x="1360" y="224"/>
                    </a:lnTo>
                    <a:lnTo>
                      <a:pt x="1360" y="224"/>
                    </a:lnTo>
                    <a:lnTo>
                      <a:pt x="1360" y="224"/>
                    </a:lnTo>
                    <a:lnTo>
                      <a:pt x="1360" y="224"/>
                    </a:lnTo>
                    <a:lnTo>
                      <a:pt x="1362" y="224"/>
                    </a:lnTo>
                    <a:lnTo>
                      <a:pt x="1362" y="224"/>
                    </a:lnTo>
                    <a:lnTo>
                      <a:pt x="1362" y="224"/>
                    </a:lnTo>
                    <a:lnTo>
                      <a:pt x="1364" y="224"/>
                    </a:lnTo>
                    <a:lnTo>
                      <a:pt x="1364" y="224"/>
                    </a:lnTo>
                    <a:lnTo>
                      <a:pt x="1366" y="224"/>
                    </a:lnTo>
                    <a:lnTo>
                      <a:pt x="1366" y="224"/>
                    </a:lnTo>
                    <a:lnTo>
                      <a:pt x="1366" y="224"/>
                    </a:lnTo>
                    <a:lnTo>
                      <a:pt x="1366" y="224"/>
                    </a:lnTo>
                    <a:lnTo>
                      <a:pt x="1366" y="224"/>
                    </a:lnTo>
                    <a:lnTo>
                      <a:pt x="1366" y="224"/>
                    </a:lnTo>
                    <a:lnTo>
                      <a:pt x="1366" y="224"/>
                    </a:lnTo>
                    <a:lnTo>
                      <a:pt x="1366" y="226"/>
                    </a:lnTo>
                    <a:lnTo>
                      <a:pt x="1366" y="226"/>
                    </a:lnTo>
                    <a:lnTo>
                      <a:pt x="1366" y="226"/>
                    </a:lnTo>
                    <a:lnTo>
                      <a:pt x="1367" y="226"/>
                    </a:lnTo>
                    <a:lnTo>
                      <a:pt x="1367" y="226"/>
                    </a:lnTo>
                    <a:lnTo>
                      <a:pt x="1367" y="226"/>
                    </a:lnTo>
                    <a:lnTo>
                      <a:pt x="1367" y="226"/>
                    </a:lnTo>
                    <a:lnTo>
                      <a:pt x="1369" y="226"/>
                    </a:lnTo>
                    <a:lnTo>
                      <a:pt x="1369" y="226"/>
                    </a:lnTo>
                    <a:lnTo>
                      <a:pt x="1371" y="226"/>
                    </a:lnTo>
                    <a:lnTo>
                      <a:pt x="1371" y="226"/>
                    </a:lnTo>
                    <a:lnTo>
                      <a:pt x="1371" y="226"/>
                    </a:lnTo>
                    <a:lnTo>
                      <a:pt x="1373" y="226"/>
                    </a:lnTo>
                    <a:lnTo>
                      <a:pt x="1373" y="226"/>
                    </a:lnTo>
                    <a:lnTo>
                      <a:pt x="1375" y="226"/>
                    </a:lnTo>
                    <a:lnTo>
                      <a:pt x="1375" y="226"/>
                    </a:lnTo>
                    <a:lnTo>
                      <a:pt x="1376" y="226"/>
                    </a:lnTo>
                    <a:lnTo>
                      <a:pt x="1376" y="226"/>
                    </a:lnTo>
                    <a:lnTo>
                      <a:pt x="1376" y="226"/>
                    </a:lnTo>
                    <a:lnTo>
                      <a:pt x="1376" y="228"/>
                    </a:lnTo>
                    <a:lnTo>
                      <a:pt x="1376" y="228"/>
                    </a:lnTo>
                    <a:lnTo>
                      <a:pt x="1376" y="228"/>
                    </a:lnTo>
                    <a:lnTo>
                      <a:pt x="1376" y="228"/>
                    </a:lnTo>
                    <a:lnTo>
                      <a:pt x="1378" y="228"/>
                    </a:lnTo>
                    <a:lnTo>
                      <a:pt x="1378" y="228"/>
                    </a:lnTo>
                    <a:lnTo>
                      <a:pt x="1378" y="228"/>
                    </a:lnTo>
                    <a:lnTo>
                      <a:pt x="1378" y="229"/>
                    </a:lnTo>
                    <a:lnTo>
                      <a:pt x="1378" y="229"/>
                    </a:lnTo>
                    <a:lnTo>
                      <a:pt x="1378" y="229"/>
                    </a:lnTo>
                    <a:lnTo>
                      <a:pt x="1380" y="229"/>
                    </a:lnTo>
                    <a:lnTo>
                      <a:pt x="1380" y="229"/>
                    </a:lnTo>
                    <a:lnTo>
                      <a:pt x="1380" y="231"/>
                    </a:lnTo>
                    <a:lnTo>
                      <a:pt x="1380" y="231"/>
                    </a:lnTo>
                    <a:lnTo>
                      <a:pt x="1380" y="231"/>
                    </a:lnTo>
                    <a:lnTo>
                      <a:pt x="1380" y="231"/>
                    </a:lnTo>
                    <a:lnTo>
                      <a:pt x="1382" y="233"/>
                    </a:lnTo>
                    <a:lnTo>
                      <a:pt x="1382" y="233"/>
                    </a:lnTo>
                    <a:lnTo>
                      <a:pt x="1382" y="233"/>
                    </a:lnTo>
                    <a:lnTo>
                      <a:pt x="1382" y="233"/>
                    </a:lnTo>
                    <a:lnTo>
                      <a:pt x="1382" y="233"/>
                    </a:lnTo>
                    <a:lnTo>
                      <a:pt x="1382" y="233"/>
                    </a:lnTo>
                    <a:lnTo>
                      <a:pt x="1382" y="233"/>
                    </a:lnTo>
                    <a:lnTo>
                      <a:pt x="1382" y="233"/>
                    </a:lnTo>
                    <a:lnTo>
                      <a:pt x="1384" y="233"/>
                    </a:lnTo>
                    <a:lnTo>
                      <a:pt x="1384" y="235"/>
                    </a:lnTo>
                    <a:lnTo>
                      <a:pt x="1384" y="235"/>
                    </a:lnTo>
                    <a:lnTo>
                      <a:pt x="1385" y="235"/>
                    </a:lnTo>
                    <a:lnTo>
                      <a:pt x="1385" y="237"/>
                    </a:lnTo>
                    <a:lnTo>
                      <a:pt x="1385" y="237"/>
                    </a:lnTo>
                    <a:lnTo>
                      <a:pt x="1385" y="237"/>
                    </a:lnTo>
                    <a:lnTo>
                      <a:pt x="1385" y="238"/>
                    </a:lnTo>
                    <a:lnTo>
                      <a:pt x="1385" y="238"/>
                    </a:lnTo>
                    <a:lnTo>
                      <a:pt x="1385" y="238"/>
                    </a:lnTo>
                    <a:lnTo>
                      <a:pt x="1385" y="240"/>
                    </a:lnTo>
                    <a:lnTo>
                      <a:pt x="1387" y="240"/>
                    </a:lnTo>
                    <a:lnTo>
                      <a:pt x="1387" y="242"/>
                    </a:lnTo>
                    <a:lnTo>
                      <a:pt x="1385" y="242"/>
                    </a:lnTo>
                    <a:lnTo>
                      <a:pt x="1385" y="242"/>
                    </a:lnTo>
                    <a:lnTo>
                      <a:pt x="1385" y="244"/>
                    </a:lnTo>
                    <a:lnTo>
                      <a:pt x="1385" y="244"/>
                    </a:lnTo>
                    <a:lnTo>
                      <a:pt x="1385" y="244"/>
                    </a:lnTo>
                    <a:lnTo>
                      <a:pt x="1385" y="244"/>
                    </a:lnTo>
                    <a:lnTo>
                      <a:pt x="1384" y="244"/>
                    </a:lnTo>
                    <a:lnTo>
                      <a:pt x="1384" y="246"/>
                    </a:lnTo>
                    <a:lnTo>
                      <a:pt x="1384" y="246"/>
                    </a:lnTo>
                    <a:lnTo>
                      <a:pt x="1384" y="246"/>
                    </a:lnTo>
                    <a:lnTo>
                      <a:pt x="1384" y="247"/>
                    </a:lnTo>
                    <a:lnTo>
                      <a:pt x="1384" y="247"/>
                    </a:lnTo>
                    <a:lnTo>
                      <a:pt x="1384" y="247"/>
                    </a:lnTo>
                    <a:lnTo>
                      <a:pt x="1384" y="247"/>
                    </a:lnTo>
                    <a:lnTo>
                      <a:pt x="1384" y="249"/>
                    </a:lnTo>
                    <a:lnTo>
                      <a:pt x="1384" y="249"/>
                    </a:lnTo>
                    <a:lnTo>
                      <a:pt x="1384" y="249"/>
                    </a:lnTo>
                    <a:lnTo>
                      <a:pt x="1384" y="249"/>
                    </a:lnTo>
                    <a:lnTo>
                      <a:pt x="1385" y="251"/>
                    </a:lnTo>
                    <a:lnTo>
                      <a:pt x="1385" y="251"/>
                    </a:lnTo>
                    <a:lnTo>
                      <a:pt x="1385" y="251"/>
                    </a:lnTo>
                    <a:lnTo>
                      <a:pt x="1385" y="251"/>
                    </a:lnTo>
                    <a:lnTo>
                      <a:pt x="1385" y="251"/>
                    </a:lnTo>
                    <a:lnTo>
                      <a:pt x="1385" y="253"/>
                    </a:lnTo>
                    <a:lnTo>
                      <a:pt x="1385" y="253"/>
                    </a:lnTo>
                    <a:lnTo>
                      <a:pt x="1385" y="253"/>
                    </a:lnTo>
                    <a:lnTo>
                      <a:pt x="1385" y="253"/>
                    </a:lnTo>
                    <a:lnTo>
                      <a:pt x="1385" y="253"/>
                    </a:lnTo>
                    <a:lnTo>
                      <a:pt x="1385" y="253"/>
                    </a:lnTo>
                    <a:lnTo>
                      <a:pt x="1387" y="255"/>
                    </a:lnTo>
                    <a:lnTo>
                      <a:pt x="1387" y="255"/>
                    </a:lnTo>
                    <a:lnTo>
                      <a:pt x="1387" y="257"/>
                    </a:lnTo>
                    <a:lnTo>
                      <a:pt x="1389" y="257"/>
                    </a:lnTo>
                    <a:lnTo>
                      <a:pt x="1389" y="258"/>
                    </a:lnTo>
                    <a:lnTo>
                      <a:pt x="1389" y="258"/>
                    </a:lnTo>
                    <a:lnTo>
                      <a:pt x="1391" y="260"/>
                    </a:lnTo>
                    <a:lnTo>
                      <a:pt x="1391" y="260"/>
                    </a:lnTo>
                    <a:lnTo>
                      <a:pt x="1391" y="262"/>
                    </a:lnTo>
                    <a:lnTo>
                      <a:pt x="1391" y="262"/>
                    </a:lnTo>
                    <a:lnTo>
                      <a:pt x="1393" y="262"/>
                    </a:lnTo>
                    <a:lnTo>
                      <a:pt x="1393" y="264"/>
                    </a:lnTo>
                    <a:lnTo>
                      <a:pt x="1400" y="264"/>
                    </a:lnTo>
                    <a:lnTo>
                      <a:pt x="1407" y="262"/>
                    </a:lnTo>
                    <a:lnTo>
                      <a:pt x="1407" y="262"/>
                    </a:lnTo>
                    <a:lnTo>
                      <a:pt x="1409" y="262"/>
                    </a:lnTo>
                    <a:lnTo>
                      <a:pt x="1411" y="262"/>
                    </a:lnTo>
                    <a:lnTo>
                      <a:pt x="1411" y="262"/>
                    </a:lnTo>
                    <a:lnTo>
                      <a:pt x="1413" y="262"/>
                    </a:lnTo>
                    <a:lnTo>
                      <a:pt x="1413" y="262"/>
                    </a:lnTo>
                    <a:lnTo>
                      <a:pt x="1414" y="262"/>
                    </a:lnTo>
                    <a:lnTo>
                      <a:pt x="1414" y="264"/>
                    </a:lnTo>
                    <a:lnTo>
                      <a:pt x="1414" y="264"/>
                    </a:lnTo>
                    <a:lnTo>
                      <a:pt x="1413" y="264"/>
                    </a:lnTo>
                    <a:lnTo>
                      <a:pt x="1413" y="264"/>
                    </a:lnTo>
                    <a:lnTo>
                      <a:pt x="1413" y="266"/>
                    </a:lnTo>
                    <a:lnTo>
                      <a:pt x="1413" y="266"/>
                    </a:lnTo>
                    <a:lnTo>
                      <a:pt x="1413" y="267"/>
                    </a:lnTo>
                    <a:lnTo>
                      <a:pt x="1413" y="267"/>
                    </a:lnTo>
                    <a:lnTo>
                      <a:pt x="1413" y="269"/>
                    </a:lnTo>
                    <a:lnTo>
                      <a:pt x="1413" y="271"/>
                    </a:lnTo>
                    <a:lnTo>
                      <a:pt x="1413" y="271"/>
                    </a:lnTo>
                    <a:lnTo>
                      <a:pt x="1413" y="275"/>
                    </a:lnTo>
                    <a:lnTo>
                      <a:pt x="1414" y="275"/>
                    </a:lnTo>
                    <a:lnTo>
                      <a:pt x="1414" y="275"/>
                    </a:lnTo>
                    <a:lnTo>
                      <a:pt x="1414" y="276"/>
                    </a:lnTo>
                    <a:lnTo>
                      <a:pt x="1414" y="278"/>
                    </a:lnTo>
                    <a:lnTo>
                      <a:pt x="1413" y="278"/>
                    </a:lnTo>
                    <a:lnTo>
                      <a:pt x="1413" y="278"/>
                    </a:lnTo>
                    <a:lnTo>
                      <a:pt x="1413" y="278"/>
                    </a:lnTo>
                    <a:lnTo>
                      <a:pt x="1413" y="280"/>
                    </a:lnTo>
                    <a:lnTo>
                      <a:pt x="1413" y="280"/>
                    </a:lnTo>
                    <a:lnTo>
                      <a:pt x="1411" y="280"/>
                    </a:lnTo>
                    <a:lnTo>
                      <a:pt x="1411" y="280"/>
                    </a:lnTo>
                    <a:lnTo>
                      <a:pt x="1411" y="280"/>
                    </a:lnTo>
                    <a:lnTo>
                      <a:pt x="1411" y="282"/>
                    </a:lnTo>
                    <a:lnTo>
                      <a:pt x="1411" y="282"/>
                    </a:lnTo>
                    <a:lnTo>
                      <a:pt x="1413" y="282"/>
                    </a:lnTo>
                    <a:lnTo>
                      <a:pt x="1413" y="284"/>
                    </a:lnTo>
                    <a:lnTo>
                      <a:pt x="1414" y="284"/>
                    </a:lnTo>
                    <a:lnTo>
                      <a:pt x="1416" y="285"/>
                    </a:lnTo>
                    <a:lnTo>
                      <a:pt x="1416" y="287"/>
                    </a:lnTo>
                    <a:lnTo>
                      <a:pt x="1416" y="289"/>
                    </a:lnTo>
                    <a:lnTo>
                      <a:pt x="1416" y="291"/>
                    </a:lnTo>
                    <a:lnTo>
                      <a:pt x="1416" y="291"/>
                    </a:lnTo>
                    <a:lnTo>
                      <a:pt x="1416" y="291"/>
                    </a:lnTo>
                    <a:lnTo>
                      <a:pt x="1416" y="291"/>
                    </a:lnTo>
                    <a:lnTo>
                      <a:pt x="1414" y="291"/>
                    </a:lnTo>
                    <a:lnTo>
                      <a:pt x="1414" y="293"/>
                    </a:lnTo>
                    <a:lnTo>
                      <a:pt x="1413" y="293"/>
                    </a:lnTo>
                    <a:lnTo>
                      <a:pt x="1411" y="293"/>
                    </a:lnTo>
                    <a:lnTo>
                      <a:pt x="1411" y="293"/>
                    </a:lnTo>
                    <a:lnTo>
                      <a:pt x="1411" y="293"/>
                    </a:lnTo>
                    <a:lnTo>
                      <a:pt x="1409" y="293"/>
                    </a:lnTo>
                    <a:lnTo>
                      <a:pt x="1409" y="294"/>
                    </a:lnTo>
                    <a:lnTo>
                      <a:pt x="1409" y="294"/>
                    </a:lnTo>
                    <a:lnTo>
                      <a:pt x="1409" y="294"/>
                    </a:lnTo>
                    <a:lnTo>
                      <a:pt x="1407" y="294"/>
                    </a:lnTo>
                    <a:lnTo>
                      <a:pt x="1407" y="296"/>
                    </a:lnTo>
                    <a:lnTo>
                      <a:pt x="1407" y="296"/>
                    </a:lnTo>
                    <a:lnTo>
                      <a:pt x="1407" y="296"/>
                    </a:lnTo>
                    <a:lnTo>
                      <a:pt x="1409" y="296"/>
                    </a:lnTo>
                    <a:lnTo>
                      <a:pt x="1409" y="296"/>
                    </a:lnTo>
                    <a:lnTo>
                      <a:pt x="1409" y="298"/>
                    </a:lnTo>
                    <a:lnTo>
                      <a:pt x="1409" y="298"/>
                    </a:lnTo>
                    <a:lnTo>
                      <a:pt x="1411" y="298"/>
                    </a:lnTo>
                    <a:lnTo>
                      <a:pt x="1411" y="298"/>
                    </a:lnTo>
                    <a:lnTo>
                      <a:pt x="1411" y="298"/>
                    </a:lnTo>
                    <a:lnTo>
                      <a:pt x="1411" y="300"/>
                    </a:lnTo>
                    <a:lnTo>
                      <a:pt x="1411" y="300"/>
                    </a:lnTo>
                    <a:lnTo>
                      <a:pt x="1411" y="300"/>
                    </a:lnTo>
                    <a:lnTo>
                      <a:pt x="1411" y="300"/>
                    </a:lnTo>
                    <a:lnTo>
                      <a:pt x="1413" y="300"/>
                    </a:lnTo>
                    <a:lnTo>
                      <a:pt x="1413" y="300"/>
                    </a:lnTo>
                    <a:lnTo>
                      <a:pt x="1413" y="300"/>
                    </a:lnTo>
                    <a:lnTo>
                      <a:pt x="1414" y="300"/>
                    </a:lnTo>
                    <a:lnTo>
                      <a:pt x="1414" y="300"/>
                    </a:lnTo>
                    <a:lnTo>
                      <a:pt x="1416" y="300"/>
                    </a:lnTo>
                    <a:lnTo>
                      <a:pt x="1418" y="300"/>
                    </a:lnTo>
                    <a:lnTo>
                      <a:pt x="1418" y="302"/>
                    </a:lnTo>
                    <a:lnTo>
                      <a:pt x="1418" y="302"/>
                    </a:lnTo>
                    <a:lnTo>
                      <a:pt x="1418" y="302"/>
                    </a:lnTo>
                    <a:lnTo>
                      <a:pt x="1418" y="302"/>
                    </a:lnTo>
                    <a:lnTo>
                      <a:pt x="1418" y="304"/>
                    </a:lnTo>
                    <a:lnTo>
                      <a:pt x="1418" y="304"/>
                    </a:lnTo>
                    <a:lnTo>
                      <a:pt x="1420" y="305"/>
                    </a:lnTo>
                    <a:lnTo>
                      <a:pt x="1420" y="305"/>
                    </a:lnTo>
                    <a:lnTo>
                      <a:pt x="1422" y="305"/>
                    </a:lnTo>
                    <a:lnTo>
                      <a:pt x="1422" y="305"/>
                    </a:lnTo>
                    <a:lnTo>
                      <a:pt x="1422" y="305"/>
                    </a:lnTo>
                    <a:lnTo>
                      <a:pt x="1422" y="307"/>
                    </a:lnTo>
                    <a:lnTo>
                      <a:pt x="1422" y="307"/>
                    </a:lnTo>
                    <a:lnTo>
                      <a:pt x="1422" y="307"/>
                    </a:lnTo>
                    <a:lnTo>
                      <a:pt x="1422" y="307"/>
                    </a:lnTo>
                    <a:lnTo>
                      <a:pt x="1422" y="307"/>
                    </a:lnTo>
                    <a:lnTo>
                      <a:pt x="1422" y="309"/>
                    </a:lnTo>
                    <a:lnTo>
                      <a:pt x="1422" y="309"/>
                    </a:lnTo>
                    <a:lnTo>
                      <a:pt x="1422" y="309"/>
                    </a:lnTo>
                    <a:lnTo>
                      <a:pt x="1423" y="311"/>
                    </a:lnTo>
                    <a:lnTo>
                      <a:pt x="1423" y="311"/>
                    </a:lnTo>
                    <a:lnTo>
                      <a:pt x="1423" y="311"/>
                    </a:lnTo>
                    <a:lnTo>
                      <a:pt x="1423" y="311"/>
                    </a:lnTo>
                    <a:lnTo>
                      <a:pt x="1423" y="313"/>
                    </a:lnTo>
                    <a:lnTo>
                      <a:pt x="1422" y="313"/>
                    </a:lnTo>
                    <a:lnTo>
                      <a:pt x="1422" y="313"/>
                    </a:lnTo>
                    <a:lnTo>
                      <a:pt x="1420" y="313"/>
                    </a:lnTo>
                    <a:lnTo>
                      <a:pt x="1420" y="314"/>
                    </a:lnTo>
                    <a:lnTo>
                      <a:pt x="1420" y="314"/>
                    </a:lnTo>
                    <a:lnTo>
                      <a:pt x="1418" y="316"/>
                    </a:lnTo>
                    <a:lnTo>
                      <a:pt x="1416" y="316"/>
                    </a:lnTo>
                    <a:lnTo>
                      <a:pt x="1416" y="316"/>
                    </a:lnTo>
                    <a:lnTo>
                      <a:pt x="1416" y="316"/>
                    </a:lnTo>
                    <a:lnTo>
                      <a:pt x="1416" y="318"/>
                    </a:lnTo>
                    <a:lnTo>
                      <a:pt x="1414" y="318"/>
                    </a:lnTo>
                    <a:lnTo>
                      <a:pt x="1413" y="320"/>
                    </a:lnTo>
                    <a:lnTo>
                      <a:pt x="1411" y="320"/>
                    </a:lnTo>
                    <a:lnTo>
                      <a:pt x="1411" y="320"/>
                    </a:lnTo>
                    <a:lnTo>
                      <a:pt x="1409" y="320"/>
                    </a:lnTo>
                    <a:lnTo>
                      <a:pt x="1409" y="320"/>
                    </a:lnTo>
                    <a:lnTo>
                      <a:pt x="1409" y="320"/>
                    </a:lnTo>
                    <a:lnTo>
                      <a:pt x="1407" y="320"/>
                    </a:lnTo>
                    <a:lnTo>
                      <a:pt x="1407" y="320"/>
                    </a:lnTo>
                    <a:lnTo>
                      <a:pt x="1407" y="320"/>
                    </a:lnTo>
                    <a:lnTo>
                      <a:pt x="1407" y="320"/>
                    </a:lnTo>
                    <a:lnTo>
                      <a:pt x="1405" y="322"/>
                    </a:lnTo>
                    <a:lnTo>
                      <a:pt x="1405" y="322"/>
                    </a:lnTo>
                    <a:lnTo>
                      <a:pt x="1405" y="322"/>
                    </a:lnTo>
                    <a:lnTo>
                      <a:pt x="1405" y="323"/>
                    </a:lnTo>
                    <a:lnTo>
                      <a:pt x="1405" y="323"/>
                    </a:lnTo>
                    <a:lnTo>
                      <a:pt x="1405" y="323"/>
                    </a:lnTo>
                    <a:lnTo>
                      <a:pt x="1403" y="325"/>
                    </a:lnTo>
                    <a:lnTo>
                      <a:pt x="1403" y="325"/>
                    </a:lnTo>
                    <a:lnTo>
                      <a:pt x="1403" y="325"/>
                    </a:lnTo>
                    <a:lnTo>
                      <a:pt x="1403" y="325"/>
                    </a:lnTo>
                    <a:lnTo>
                      <a:pt x="1403" y="325"/>
                    </a:lnTo>
                    <a:lnTo>
                      <a:pt x="1402" y="325"/>
                    </a:lnTo>
                    <a:lnTo>
                      <a:pt x="1402" y="327"/>
                    </a:lnTo>
                    <a:lnTo>
                      <a:pt x="1402" y="327"/>
                    </a:lnTo>
                    <a:lnTo>
                      <a:pt x="1400" y="325"/>
                    </a:lnTo>
                    <a:lnTo>
                      <a:pt x="1400" y="325"/>
                    </a:lnTo>
                    <a:lnTo>
                      <a:pt x="1398" y="325"/>
                    </a:lnTo>
                    <a:lnTo>
                      <a:pt x="1396" y="325"/>
                    </a:lnTo>
                    <a:lnTo>
                      <a:pt x="1396" y="325"/>
                    </a:lnTo>
                    <a:lnTo>
                      <a:pt x="1394" y="325"/>
                    </a:lnTo>
                    <a:lnTo>
                      <a:pt x="1394" y="323"/>
                    </a:lnTo>
                    <a:lnTo>
                      <a:pt x="1394" y="325"/>
                    </a:lnTo>
                    <a:lnTo>
                      <a:pt x="1393" y="325"/>
                    </a:lnTo>
                    <a:lnTo>
                      <a:pt x="1393" y="325"/>
                    </a:lnTo>
                    <a:lnTo>
                      <a:pt x="1391" y="325"/>
                    </a:lnTo>
                    <a:lnTo>
                      <a:pt x="1389" y="325"/>
                    </a:lnTo>
                    <a:lnTo>
                      <a:pt x="1389" y="325"/>
                    </a:lnTo>
                    <a:lnTo>
                      <a:pt x="1389" y="325"/>
                    </a:lnTo>
                    <a:lnTo>
                      <a:pt x="1389" y="325"/>
                    </a:lnTo>
                    <a:lnTo>
                      <a:pt x="1389" y="325"/>
                    </a:lnTo>
                    <a:lnTo>
                      <a:pt x="1389" y="327"/>
                    </a:lnTo>
                    <a:lnTo>
                      <a:pt x="1387" y="327"/>
                    </a:lnTo>
                    <a:lnTo>
                      <a:pt x="1387" y="327"/>
                    </a:lnTo>
                    <a:lnTo>
                      <a:pt x="1387" y="327"/>
                    </a:lnTo>
                    <a:lnTo>
                      <a:pt x="1387" y="327"/>
                    </a:lnTo>
                    <a:lnTo>
                      <a:pt x="1387" y="327"/>
                    </a:lnTo>
                    <a:lnTo>
                      <a:pt x="1385" y="327"/>
                    </a:lnTo>
                    <a:lnTo>
                      <a:pt x="1385" y="327"/>
                    </a:lnTo>
                    <a:lnTo>
                      <a:pt x="1385" y="329"/>
                    </a:lnTo>
                    <a:lnTo>
                      <a:pt x="1385" y="329"/>
                    </a:lnTo>
                    <a:lnTo>
                      <a:pt x="1384" y="329"/>
                    </a:lnTo>
                    <a:lnTo>
                      <a:pt x="1384" y="329"/>
                    </a:lnTo>
                    <a:lnTo>
                      <a:pt x="1384" y="329"/>
                    </a:lnTo>
                    <a:lnTo>
                      <a:pt x="1382" y="329"/>
                    </a:lnTo>
                    <a:lnTo>
                      <a:pt x="1382" y="329"/>
                    </a:lnTo>
                    <a:lnTo>
                      <a:pt x="1382" y="329"/>
                    </a:lnTo>
                    <a:lnTo>
                      <a:pt x="1382" y="329"/>
                    </a:lnTo>
                    <a:lnTo>
                      <a:pt x="1380" y="329"/>
                    </a:lnTo>
                    <a:lnTo>
                      <a:pt x="1380" y="329"/>
                    </a:lnTo>
                    <a:lnTo>
                      <a:pt x="1378" y="329"/>
                    </a:lnTo>
                    <a:lnTo>
                      <a:pt x="1378" y="331"/>
                    </a:lnTo>
                    <a:lnTo>
                      <a:pt x="1378" y="331"/>
                    </a:lnTo>
                    <a:lnTo>
                      <a:pt x="1378" y="331"/>
                    </a:lnTo>
                    <a:lnTo>
                      <a:pt x="1376" y="331"/>
                    </a:lnTo>
                    <a:lnTo>
                      <a:pt x="1376" y="331"/>
                    </a:lnTo>
                    <a:lnTo>
                      <a:pt x="1376" y="331"/>
                    </a:lnTo>
                    <a:lnTo>
                      <a:pt x="1373" y="331"/>
                    </a:lnTo>
                    <a:lnTo>
                      <a:pt x="1373" y="331"/>
                    </a:lnTo>
                    <a:lnTo>
                      <a:pt x="1373" y="331"/>
                    </a:lnTo>
                    <a:lnTo>
                      <a:pt x="1373" y="331"/>
                    </a:lnTo>
                    <a:lnTo>
                      <a:pt x="1371" y="331"/>
                    </a:lnTo>
                    <a:lnTo>
                      <a:pt x="1369" y="331"/>
                    </a:lnTo>
                    <a:lnTo>
                      <a:pt x="1369" y="331"/>
                    </a:lnTo>
                    <a:lnTo>
                      <a:pt x="1369" y="331"/>
                    </a:lnTo>
                    <a:lnTo>
                      <a:pt x="1367" y="332"/>
                    </a:lnTo>
                    <a:lnTo>
                      <a:pt x="1367" y="332"/>
                    </a:lnTo>
                    <a:lnTo>
                      <a:pt x="1367" y="332"/>
                    </a:lnTo>
                    <a:lnTo>
                      <a:pt x="1366" y="332"/>
                    </a:lnTo>
                    <a:lnTo>
                      <a:pt x="1366" y="332"/>
                    </a:lnTo>
                    <a:lnTo>
                      <a:pt x="1366" y="331"/>
                    </a:lnTo>
                    <a:lnTo>
                      <a:pt x="1366" y="331"/>
                    </a:lnTo>
                    <a:lnTo>
                      <a:pt x="1364" y="331"/>
                    </a:lnTo>
                    <a:lnTo>
                      <a:pt x="1364" y="332"/>
                    </a:lnTo>
                    <a:lnTo>
                      <a:pt x="1362" y="332"/>
                    </a:lnTo>
                    <a:lnTo>
                      <a:pt x="1360" y="332"/>
                    </a:lnTo>
                    <a:lnTo>
                      <a:pt x="1360" y="332"/>
                    </a:lnTo>
                    <a:lnTo>
                      <a:pt x="1360" y="332"/>
                    </a:lnTo>
                    <a:lnTo>
                      <a:pt x="1356" y="332"/>
                    </a:lnTo>
                    <a:lnTo>
                      <a:pt x="1355" y="332"/>
                    </a:lnTo>
                    <a:lnTo>
                      <a:pt x="1355" y="332"/>
                    </a:lnTo>
                    <a:lnTo>
                      <a:pt x="1355" y="332"/>
                    </a:lnTo>
                    <a:lnTo>
                      <a:pt x="1355" y="332"/>
                    </a:lnTo>
                    <a:lnTo>
                      <a:pt x="1355" y="332"/>
                    </a:lnTo>
                    <a:lnTo>
                      <a:pt x="1353" y="334"/>
                    </a:lnTo>
                    <a:lnTo>
                      <a:pt x="1353" y="334"/>
                    </a:lnTo>
                    <a:lnTo>
                      <a:pt x="1353" y="334"/>
                    </a:lnTo>
                    <a:lnTo>
                      <a:pt x="1353" y="334"/>
                    </a:lnTo>
                    <a:lnTo>
                      <a:pt x="1351" y="334"/>
                    </a:lnTo>
                    <a:lnTo>
                      <a:pt x="1351" y="334"/>
                    </a:lnTo>
                    <a:lnTo>
                      <a:pt x="1351" y="334"/>
                    </a:lnTo>
                    <a:lnTo>
                      <a:pt x="1351" y="336"/>
                    </a:lnTo>
                    <a:lnTo>
                      <a:pt x="1349" y="336"/>
                    </a:lnTo>
                    <a:lnTo>
                      <a:pt x="1349" y="336"/>
                    </a:lnTo>
                    <a:lnTo>
                      <a:pt x="1349" y="338"/>
                    </a:lnTo>
                    <a:lnTo>
                      <a:pt x="1347" y="338"/>
                    </a:lnTo>
                    <a:lnTo>
                      <a:pt x="1347" y="338"/>
                    </a:lnTo>
                    <a:lnTo>
                      <a:pt x="1346" y="338"/>
                    </a:lnTo>
                    <a:lnTo>
                      <a:pt x="1346" y="338"/>
                    </a:lnTo>
                    <a:lnTo>
                      <a:pt x="1346" y="338"/>
                    </a:lnTo>
                    <a:lnTo>
                      <a:pt x="1346" y="338"/>
                    </a:lnTo>
                    <a:lnTo>
                      <a:pt x="1346" y="340"/>
                    </a:lnTo>
                    <a:lnTo>
                      <a:pt x="1346" y="340"/>
                    </a:lnTo>
                    <a:lnTo>
                      <a:pt x="1344" y="340"/>
                    </a:lnTo>
                    <a:lnTo>
                      <a:pt x="1344" y="340"/>
                    </a:lnTo>
                    <a:lnTo>
                      <a:pt x="1344" y="340"/>
                    </a:lnTo>
                    <a:lnTo>
                      <a:pt x="1344" y="340"/>
                    </a:lnTo>
                    <a:lnTo>
                      <a:pt x="1342" y="338"/>
                    </a:lnTo>
                    <a:lnTo>
                      <a:pt x="1342" y="338"/>
                    </a:lnTo>
                    <a:lnTo>
                      <a:pt x="1340" y="338"/>
                    </a:lnTo>
                    <a:lnTo>
                      <a:pt x="1340" y="338"/>
                    </a:lnTo>
                    <a:lnTo>
                      <a:pt x="1340" y="338"/>
                    </a:lnTo>
                    <a:lnTo>
                      <a:pt x="1338" y="338"/>
                    </a:lnTo>
                    <a:lnTo>
                      <a:pt x="1338" y="338"/>
                    </a:lnTo>
                    <a:lnTo>
                      <a:pt x="1337" y="338"/>
                    </a:lnTo>
                    <a:lnTo>
                      <a:pt x="1337" y="338"/>
                    </a:lnTo>
                    <a:lnTo>
                      <a:pt x="1337" y="338"/>
                    </a:lnTo>
                    <a:lnTo>
                      <a:pt x="1335" y="338"/>
                    </a:lnTo>
                    <a:lnTo>
                      <a:pt x="1335" y="338"/>
                    </a:lnTo>
                    <a:lnTo>
                      <a:pt x="1335" y="340"/>
                    </a:lnTo>
                    <a:lnTo>
                      <a:pt x="1333" y="340"/>
                    </a:lnTo>
                    <a:lnTo>
                      <a:pt x="1333" y="340"/>
                    </a:lnTo>
                    <a:lnTo>
                      <a:pt x="1333" y="340"/>
                    </a:lnTo>
                    <a:lnTo>
                      <a:pt x="1333" y="340"/>
                    </a:lnTo>
                    <a:lnTo>
                      <a:pt x="1331" y="340"/>
                    </a:lnTo>
                    <a:lnTo>
                      <a:pt x="1331" y="342"/>
                    </a:lnTo>
                    <a:lnTo>
                      <a:pt x="1331" y="342"/>
                    </a:lnTo>
                    <a:lnTo>
                      <a:pt x="1331" y="342"/>
                    </a:lnTo>
                    <a:lnTo>
                      <a:pt x="1331" y="342"/>
                    </a:lnTo>
                    <a:lnTo>
                      <a:pt x="1331" y="342"/>
                    </a:lnTo>
                    <a:lnTo>
                      <a:pt x="1331" y="343"/>
                    </a:lnTo>
                    <a:lnTo>
                      <a:pt x="1331" y="343"/>
                    </a:lnTo>
                    <a:lnTo>
                      <a:pt x="1333" y="345"/>
                    </a:lnTo>
                    <a:lnTo>
                      <a:pt x="1333" y="345"/>
                    </a:lnTo>
                    <a:lnTo>
                      <a:pt x="1333" y="345"/>
                    </a:lnTo>
                    <a:lnTo>
                      <a:pt x="1333" y="345"/>
                    </a:lnTo>
                    <a:lnTo>
                      <a:pt x="1333" y="347"/>
                    </a:lnTo>
                    <a:lnTo>
                      <a:pt x="1333" y="347"/>
                    </a:lnTo>
                    <a:lnTo>
                      <a:pt x="1333" y="347"/>
                    </a:lnTo>
                    <a:lnTo>
                      <a:pt x="1333" y="347"/>
                    </a:lnTo>
                    <a:lnTo>
                      <a:pt x="1333" y="347"/>
                    </a:lnTo>
                    <a:lnTo>
                      <a:pt x="1333" y="349"/>
                    </a:lnTo>
                    <a:lnTo>
                      <a:pt x="1333" y="349"/>
                    </a:lnTo>
                    <a:lnTo>
                      <a:pt x="1333" y="349"/>
                    </a:lnTo>
                    <a:lnTo>
                      <a:pt x="1333" y="349"/>
                    </a:lnTo>
                    <a:lnTo>
                      <a:pt x="1333" y="349"/>
                    </a:lnTo>
                    <a:lnTo>
                      <a:pt x="1333" y="351"/>
                    </a:lnTo>
                    <a:lnTo>
                      <a:pt x="1333" y="351"/>
                    </a:lnTo>
                    <a:lnTo>
                      <a:pt x="1331" y="351"/>
                    </a:lnTo>
                    <a:lnTo>
                      <a:pt x="1331" y="351"/>
                    </a:lnTo>
                    <a:lnTo>
                      <a:pt x="1329" y="352"/>
                    </a:lnTo>
                    <a:lnTo>
                      <a:pt x="1329" y="352"/>
                    </a:lnTo>
                    <a:lnTo>
                      <a:pt x="1329" y="352"/>
                    </a:lnTo>
                    <a:lnTo>
                      <a:pt x="1328" y="352"/>
                    </a:lnTo>
                    <a:lnTo>
                      <a:pt x="1328" y="352"/>
                    </a:lnTo>
                    <a:lnTo>
                      <a:pt x="1328" y="352"/>
                    </a:lnTo>
                    <a:lnTo>
                      <a:pt x="1328" y="352"/>
                    </a:lnTo>
                    <a:lnTo>
                      <a:pt x="1328" y="354"/>
                    </a:lnTo>
                    <a:lnTo>
                      <a:pt x="1328" y="354"/>
                    </a:lnTo>
                    <a:lnTo>
                      <a:pt x="1328" y="354"/>
                    </a:lnTo>
                    <a:lnTo>
                      <a:pt x="1328" y="356"/>
                    </a:lnTo>
                    <a:lnTo>
                      <a:pt x="1328" y="356"/>
                    </a:lnTo>
                    <a:lnTo>
                      <a:pt x="1328" y="356"/>
                    </a:lnTo>
                    <a:lnTo>
                      <a:pt x="1328" y="358"/>
                    </a:lnTo>
                    <a:lnTo>
                      <a:pt x="1328" y="358"/>
                    </a:lnTo>
                    <a:lnTo>
                      <a:pt x="1328" y="358"/>
                    </a:lnTo>
                    <a:lnTo>
                      <a:pt x="1328" y="358"/>
                    </a:lnTo>
                    <a:lnTo>
                      <a:pt x="1328" y="358"/>
                    </a:lnTo>
                    <a:lnTo>
                      <a:pt x="1328" y="360"/>
                    </a:lnTo>
                    <a:lnTo>
                      <a:pt x="1328" y="360"/>
                    </a:lnTo>
                    <a:lnTo>
                      <a:pt x="1328" y="360"/>
                    </a:lnTo>
                    <a:lnTo>
                      <a:pt x="1328" y="360"/>
                    </a:lnTo>
                    <a:lnTo>
                      <a:pt x="1326" y="360"/>
                    </a:lnTo>
                    <a:lnTo>
                      <a:pt x="1326" y="361"/>
                    </a:lnTo>
                    <a:lnTo>
                      <a:pt x="1326" y="361"/>
                    </a:lnTo>
                    <a:lnTo>
                      <a:pt x="1326" y="363"/>
                    </a:lnTo>
                    <a:lnTo>
                      <a:pt x="1326" y="363"/>
                    </a:lnTo>
                    <a:lnTo>
                      <a:pt x="1326" y="365"/>
                    </a:lnTo>
                    <a:lnTo>
                      <a:pt x="1326" y="367"/>
                    </a:lnTo>
                    <a:lnTo>
                      <a:pt x="1326" y="367"/>
                    </a:lnTo>
                    <a:lnTo>
                      <a:pt x="1326" y="367"/>
                    </a:lnTo>
                    <a:lnTo>
                      <a:pt x="1326" y="369"/>
                    </a:lnTo>
                    <a:lnTo>
                      <a:pt x="1326" y="370"/>
                    </a:lnTo>
                    <a:lnTo>
                      <a:pt x="1326" y="370"/>
                    </a:lnTo>
                    <a:lnTo>
                      <a:pt x="1326" y="370"/>
                    </a:lnTo>
                    <a:lnTo>
                      <a:pt x="1326" y="370"/>
                    </a:lnTo>
                    <a:lnTo>
                      <a:pt x="1326" y="370"/>
                    </a:lnTo>
                    <a:lnTo>
                      <a:pt x="1324" y="370"/>
                    </a:lnTo>
                    <a:lnTo>
                      <a:pt x="1324" y="372"/>
                    </a:lnTo>
                    <a:lnTo>
                      <a:pt x="1324" y="372"/>
                    </a:lnTo>
                    <a:lnTo>
                      <a:pt x="1324" y="372"/>
                    </a:lnTo>
                    <a:lnTo>
                      <a:pt x="1324" y="372"/>
                    </a:lnTo>
                    <a:lnTo>
                      <a:pt x="1322" y="374"/>
                    </a:lnTo>
                    <a:lnTo>
                      <a:pt x="1322" y="374"/>
                    </a:lnTo>
                    <a:lnTo>
                      <a:pt x="1322" y="374"/>
                    </a:lnTo>
                    <a:lnTo>
                      <a:pt x="1324" y="376"/>
                    </a:lnTo>
                    <a:lnTo>
                      <a:pt x="1324" y="378"/>
                    </a:lnTo>
                    <a:lnTo>
                      <a:pt x="1324" y="378"/>
                    </a:lnTo>
                    <a:lnTo>
                      <a:pt x="1324" y="380"/>
                    </a:lnTo>
                    <a:lnTo>
                      <a:pt x="1324" y="380"/>
                    </a:lnTo>
                    <a:lnTo>
                      <a:pt x="1322" y="380"/>
                    </a:lnTo>
                    <a:lnTo>
                      <a:pt x="1322" y="380"/>
                    </a:lnTo>
                    <a:lnTo>
                      <a:pt x="1324" y="380"/>
                    </a:lnTo>
                    <a:lnTo>
                      <a:pt x="1324" y="381"/>
                    </a:lnTo>
                    <a:lnTo>
                      <a:pt x="1324" y="381"/>
                    </a:lnTo>
                    <a:lnTo>
                      <a:pt x="1324" y="383"/>
                    </a:lnTo>
                    <a:lnTo>
                      <a:pt x="1324" y="383"/>
                    </a:lnTo>
                    <a:lnTo>
                      <a:pt x="1324" y="383"/>
                    </a:lnTo>
                    <a:lnTo>
                      <a:pt x="1324" y="383"/>
                    </a:lnTo>
                    <a:lnTo>
                      <a:pt x="1324" y="387"/>
                    </a:lnTo>
                    <a:lnTo>
                      <a:pt x="1324" y="387"/>
                    </a:lnTo>
                    <a:lnTo>
                      <a:pt x="1324" y="389"/>
                    </a:lnTo>
                    <a:lnTo>
                      <a:pt x="1324" y="389"/>
                    </a:lnTo>
                    <a:lnTo>
                      <a:pt x="1324" y="389"/>
                    </a:lnTo>
                    <a:lnTo>
                      <a:pt x="1324" y="389"/>
                    </a:lnTo>
                    <a:lnTo>
                      <a:pt x="1324" y="389"/>
                    </a:lnTo>
                    <a:lnTo>
                      <a:pt x="1322" y="387"/>
                    </a:lnTo>
                    <a:lnTo>
                      <a:pt x="1318" y="385"/>
                    </a:lnTo>
                    <a:lnTo>
                      <a:pt x="1315" y="383"/>
                    </a:lnTo>
                    <a:lnTo>
                      <a:pt x="1315" y="383"/>
                    </a:lnTo>
                    <a:lnTo>
                      <a:pt x="1315" y="383"/>
                    </a:lnTo>
                    <a:lnTo>
                      <a:pt x="1315" y="383"/>
                    </a:lnTo>
                    <a:lnTo>
                      <a:pt x="1313" y="383"/>
                    </a:lnTo>
                    <a:lnTo>
                      <a:pt x="1311" y="383"/>
                    </a:lnTo>
                    <a:lnTo>
                      <a:pt x="1311" y="383"/>
                    </a:lnTo>
                    <a:lnTo>
                      <a:pt x="1311" y="383"/>
                    </a:lnTo>
                    <a:lnTo>
                      <a:pt x="1309" y="383"/>
                    </a:lnTo>
                    <a:lnTo>
                      <a:pt x="1309" y="383"/>
                    </a:lnTo>
                    <a:lnTo>
                      <a:pt x="1309" y="383"/>
                    </a:lnTo>
                    <a:lnTo>
                      <a:pt x="1309" y="381"/>
                    </a:lnTo>
                    <a:lnTo>
                      <a:pt x="1309" y="381"/>
                    </a:lnTo>
                    <a:lnTo>
                      <a:pt x="1308" y="381"/>
                    </a:lnTo>
                    <a:lnTo>
                      <a:pt x="1308" y="381"/>
                    </a:lnTo>
                    <a:lnTo>
                      <a:pt x="1308" y="381"/>
                    </a:lnTo>
                    <a:lnTo>
                      <a:pt x="1308" y="381"/>
                    </a:lnTo>
                    <a:lnTo>
                      <a:pt x="1308" y="381"/>
                    </a:lnTo>
                    <a:lnTo>
                      <a:pt x="1308" y="380"/>
                    </a:lnTo>
                    <a:lnTo>
                      <a:pt x="1306" y="380"/>
                    </a:lnTo>
                    <a:lnTo>
                      <a:pt x="1306" y="380"/>
                    </a:lnTo>
                    <a:lnTo>
                      <a:pt x="1306" y="380"/>
                    </a:lnTo>
                    <a:lnTo>
                      <a:pt x="1304" y="380"/>
                    </a:lnTo>
                    <a:lnTo>
                      <a:pt x="1302" y="380"/>
                    </a:lnTo>
                    <a:lnTo>
                      <a:pt x="1302" y="380"/>
                    </a:lnTo>
                    <a:lnTo>
                      <a:pt x="1302" y="380"/>
                    </a:lnTo>
                    <a:lnTo>
                      <a:pt x="1302" y="380"/>
                    </a:lnTo>
                    <a:lnTo>
                      <a:pt x="1302" y="380"/>
                    </a:lnTo>
                    <a:lnTo>
                      <a:pt x="1302" y="380"/>
                    </a:lnTo>
                    <a:lnTo>
                      <a:pt x="1302" y="380"/>
                    </a:lnTo>
                    <a:lnTo>
                      <a:pt x="1300" y="380"/>
                    </a:lnTo>
                    <a:lnTo>
                      <a:pt x="1300" y="380"/>
                    </a:lnTo>
                    <a:lnTo>
                      <a:pt x="1300" y="380"/>
                    </a:lnTo>
                    <a:lnTo>
                      <a:pt x="1300" y="380"/>
                    </a:lnTo>
                    <a:lnTo>
                      <a:pt x="1300" y="380"/>
                    </a:lnTo>
                    <a:lnTo>
                      <a:pt x="1299" y="380"/>
                    </a:lnTo>
                    <a:lnTo>
                      <a:pt x="1297" y="380"/>
                    </a:lnTo>
                    <a:lnTo>
                      <a:pt x="1297" y="380"/>
                    </a:lnTo>
                    <a:lnTo>
                      <a:pt x="1297" y="380"/>
                    </a:lnTo>
                    <a:lnTo>
                      <a:pt x="1295" y="380"/>
                    </a:lnTo>
                    <a:lnTo>
                      <a:pt x="1295" y="380"/>
                    </a:lnTo>
                    <a:lnTo>
                      <a:pt x="1295" y="380"/>
                    </a:lnTo>
                    <a:lnTo>
                      <a:pt x="1295" y="380"/>
                    </a:lnTo>
                    <a:lnTo>
                      <a:pt x="1295" y="380"/>
                    </a:lnTo>
                    <a:lnTo>
                      <a:pt x="1295" y="380"/>
                    </a:lnTo>
                    <a:lnTo>
                      <a:pt x="1293" y="381"/>
                    </a:lnTo>
                    <a:lnTo>
                      <a:pt x="1293" y="381"/>
                    </a:lnTo>
                    <a:lnTo>
                      <a:pt x="1293" y="381"/>
                    </a:lnTo>
                    <a:lnTo>
                      <a:pt x="1293" y="381"/>
                    </a:lnTo>
                    <a:lnTo>
                      <a:pt x="1293" y="383"/>
                    </a:lnTo>
                    <a:lnTo>
                      <a:pt x="1293" y="383"/>
                    </a:lnTo>
                    <a:lnTo>
                      <a:pt x="1293" y="383"/>
                    </a:lnTo>
                    <a:lnTo>
                      <a:pt x="1293" y="383"/>
                    </a:lnTo>
                    <a:lnTo>
                      <a:pt x="1293" y="385"/>
                    </a:lnTo>
                    <a:lnTo>
                      <a:pt x="1291" y="385"/>
                    </a:lnTo>
                    <a:lnTo>
                      <a:pt x="1291" y="385"/>
                    </a:lnTo>
                    <a:lnTo>
                      <a:pt x="1291" y="387"/>
                    </a:lnTo>
                    <a:lnTo>
                      <a:pt x="1291" y="387"/>
                    </a:lnTo>
                    <a:lnTo>
                      <a:pt x="1291" y="387"/>
                    </a:lnTo>
                    <a:lnTo>
                      <a:pt x="1291" y="387"/>
                    </a:lnTo>
                    <a:lnTo>
                      <a:pt x="1291" y="387"/>
                    </a:lnTo>
                    <a:lnTo>
                      <a:pt x="1291" y="389"/>
                    </a:lnTo>
                    <a:lnTo>
                      <a:pt x="1291" y="389"/>
                    </a:lnTo>
                    <a:lnTo>
                      <a:pt x="1290" y="389"/>
                    </a:lnTo>
                    <a:lnTo>
                      <a:pt x="1290" y="389"/>
                    </a:lnTo>
                    <a:lnTo>
                      <a:pt x="1290" y="389"/>
                    </a:lnTo>
                    <a:lnTo>
                      <a:pt x="1288" y="389"/>
                    </a:lnTo>
                    <a:lnTo>
                      <a:pt x="1288" y="389"/>
                    </a:lnTo>
                    <a:lnTo>
                      <a:pt x="1288" y="389"/>
                    </a:lnTo>
                    <a:lnTo>
                      <a:pt x="1288" y="389"/>
                    </a:lnTo>
                    <a:lnTo>
                      <a:pt x="1286" y="389"/>
                    </a:lnTo>
                    <a:lnTo>
                      <a:pt x="1286" y="389"/>
                    </a:lnTo>
                    <a:lnTo>
                      <a:pt x="1284" y="389"/>
                    </a:lnTo>
                    <a:lnTo>
                      <a:pt x="1284" y="389"/>
                    </a:lnTo>
                    <a:lnTo>
                      <a:pt x="1284" y="389"/>
                    </a:lnTo>
                    <a:lnTo>
                      <a:pt x="1284" y="387"/>
                    </a:lnTo>
                    <a:lnTo>
                      <a:pt x="1282" y="387"/>
                    </a:lnTo>
                    <a:lnTo>
                      <a:pt x="1282" y="387"/>
                    </a:lnTo>
                    <a:lnTo>
                      <a:pt x="1282" y="387"/>
                    </a:lnTo>
                    <a:lnTo>
                      <a:pt x="1282" y="387"/>
                    </a:lnTo>
                    <a:lnTo>
                      <a:pt x="1280" y="387"/>
                    </a:lnTo>
                    <a:lnTo>
                      <a:pt x="1280" y="387"/>
                    </a:lnTo>
                    <a:lnTo>
                      <a:pt x="1280" y="387"/>
                    </a:lnTo>
                    <a:lnTo>
                      <a:pt x="1280" y="387"/>
                    </a:lnTo>
                    <a:lnTo>
                      <a:pt x="1280" y="387"/>
                    </a:lnTo>
                    <a:lnTo>
                      <a:pt x="1280" y="387"/>
                    </a:lnTo>
                    <a:lnTo>
                      <a:pt x="1280" y="387"/>
                    </a:lnTo>
                    <a:lnTo>
                      <a:pt x="1279" y="387"/>
                    </a:lnTo>
                    <a:lnTo>
                      <a:pt x="1279" y="387"/>
                    </a:lnTo>
                    <a:lnTo>
                      <a:pt x="1279" y="387"/>
                    </a:lnTo>
                    <a:lnTo>
                      <a:pt x="1277" y="385"/>
                    </a:lnTo>
                    <a:lnTo>
                      <a:pt x="1277" y="385"/>
                    </a:lnTo>
                    <a:lnTo>
                      <a:pt x="1277" y="385"/>
                    </a:lnTo>
                    <a:lnTo>
                      <a:pt x="1277" y="385"/>
                    </a:lnTo>
                    <a:lnTo>
                      <a:pt x="1275" y="387"/>
                    </a:lnTo>
                    <a:lnTo>
                      <a:pt x="1275" y="389"/>
                    </a:lnTo>
                    <a:lnTo>
                      <a:pt x="1275" y="389"/>
                    </a:lnTo>
                    <a:lnTo>
                      <a:pt x="1275" y="389"/>
                    </a:lnTo>
                    <a:lnTo>
                      <a:pt x="1275" y="389"/>
                    </a:lnTo>
                    <a:lnTo>
                      <a:pt x="1275" y="389"/>
                    </a:lnTo>
                    <a:lnTo>
                      <a:pt x="1275" y="389"/>
                    </a:lnTo>
                    <a:lnTo>
                      <a:pt x="1275" y="389"/>
                    </a:lnTo>
                    <a:lnTo>
                      <a:pt x="1273" y="390"/>
                    </a:lnTo>
                    <a:lnTo>
                      <a:pt x="1273" y="390"/>
                    </a:lnTo>
                    <a:lnTo>
                      <a:pt x="1273" y="390"/>
                    </a:lnTo>
                    <a:lnTo>
                      <a:pt x="1273" y="392"/>
                    </a:lnTo>
                    <a:lnTo>
                      <a:pt x="1273" y="392"/>
                    </a:lnTo>
                    <a:lnTo>
                      <a:pt x="1273" y="392"/>
                    </a:lnTo>
                    <a:lnTo>
                      <a:pt x="1271" y="394"/>
                    </a:lnTo>
                    <a:lnTo>
                      <a:pt x="1271" y="394"/>
                    </a:lnTo>
                    <a:lnTo>
                      <a:pt x="1271" y="394"/>
                    </a:lnTo>
                    <a:lnTo>
                      <a:pt x="1271" y="394"/>
                    </a:lnTo>
                    <a:lnTo>
                      <a:pt x="1271" y="396"/>
                    </a:lnTo>
                    <a:lnTo>
                      <a:pt x="1271" y="396"/>
                    </a:lnTo>
                    <a:lnTo>
                      <a:pt x="1271" y="396"/>
                    </a:lnTo>
                    <a:lnTo>
                      <a:pt x="1270" y="396"/>
                    </a:lnTo>
                    <a:lnTo>
                      <a:pt x="1270" y="398"/>
                    </a:lnTo>
                    <a:lnTo>
                      <a:pt x="1270" y="398"/>
                    </a:lnTo>
                    <a:lnTo>
                      <a:pt x="1270" y="398"/>
                    </a:lnTo>
                    <a:lnTo>
                      <a:pt x="1268" y="398"/>
                    </a:lnTo>
                    <a:lnTo>
                      <a:pt x="1268" y="398"/>
                    </a:lnTo>
                    <a:lnTo>
                      <a:pt x="1268" y="398"/>
                    </a:lnTo>
                    <a:lnTo>
                      <a:pt x="1268" y="398"/>
                    </a:lnTo>
                    <a:lnTo>
                      <a:pt x="1268" y="398"/>
                    </a:lnTo>
                    <a:lnTo>
                      <a:pt x="1266" y="398"/>
                    </a:lnTo>
                    <a:lnTo>
                      <a:pt x="1266" y="398"/>
                    </a:lnTo>
                    <a:lnTo>
                      <a:pt x="1266" y="399"/>
                    </a:lnTo>
                    <a:lnTo>
                      <a:pt x="1264" y="399"/>
                    </a:lnTo>
                    <a:lnTo>
                      <a:pt x="1262" y="399"/>
                    </a:lnTo>
                    <a:lnTo>
                      <a:pt x="1262" y="401"/>
                    </a:lnTo>
                    <a:lnTo>
                      <a:pt x="1262" y="401"/>
                    </a:lnTo>
                    <a:lnTo>
                      <a:pt x="1262" y="401"/>
                    </a:lnTo>
                    <a:lnTo>
                      <a:pt x="1262" y="401"/>
                    </a:lnTo>
                    <a:lnTo>
                      <a:pt x="1261" y="403"/>
                    </a:lnTo>
                    <a:lnTo>
                      <a:pt x="1261" y="403"/>
                    </a:lnTo>
                    <a:lnTo>
                      <a:pt x="1261" y="403"/>
                    </a:lnTo>
                    <a:lnTo>
                      <a:pt x="1261" y="403"/>
                    </a:lnTo>
                    <a:lnTo>
                      <a:pt x="1261" y="403"/>
                    </a:lnTo>
                    <a:lnTo>
                      <a:pt x="1261" y="403"/>
                    </a:lnTo>
                    <a:lnTo>
                      <a:pt x="1259" y="405"/>
                    </a:lnTo>
                    <a:lnTo>
                      <a:pt x="1259" y="405"/>
                    </a:lnTo>
                    <a:lnTo>
                      <a:pt x="1259" y="405"/>
                    </a:lnTo>
                    <a:lnTo>
                      <a:pt x="1259" y="405"/>
                    </a:lnTo>
                    <a:lnTo>
                      <a:pt x="1257" y="405"/>
                    </a:lnTo>
                    <a:lnTo>
                      <a:pt x="1257" y="405"/>
                    </a:lnTo>
                    <a:lnTo>
                      <a:pt x="1257" y="405"/>
                    </a:lnTo>
                    <a:lnTo>
                      <a:pt x="1257" y="405"/>
                    </a:lnTo>
                    <a:lnTo>
                      <a:pt x="1257" y="407"/>
                    </a:lnTo>
                    <a:lnTo>
                      <a:pt x="1257" y="407"/>
                    </a:lnTo>
                    <a:lnTo>
                      <a:pt x="1257" y="407"/>
                    </a:lnTo>
                    <a:lnTo>
                      <a:pt x="1255" y="407"/>
                    </a:lnTo>
                    <a:lnTo>
                      <a:pt x="1255" y="407"/>
                    </a:lnTo>
                    <a:lnTo>
                      <a:pt x="1255" y="407"/>
                    </a:lnTo>
                    <a:lnTo>
                      <a:pt x="1255" y="407"/>
                    </a:lnTo>
                    <a:lnTo>
                      <a:pt x="1250" y="408"/>
                    </a:lnTo>
                    <a:lnTo>
                      <a:pt x="1246" y="410"/>
                    </a:lnTo>
                    <a:lnTo>
                      <a:pt x="1246" y="410"/>
                    </a:lnTo>
                    <a:lnTo>
                      <a:pt x="1244" y="412"/>
                    </a:lnTo>
                    <a:lnTo>
                      <a:pt x="1244" y="412"/>
                    </a:lnTo>
                    <a:lnTo>
                      <a:pt x="1244" y="412"/>
                    </a:lnTo>
                    <a:lnTo>
                      <a:pt x="1244" y="412"/>
                    </a:lnTo>
                    <a:lnTo>
                      <a:pt x="1244" y="412"/>
                    </a:lnTo>
                    <a:lnTo>
                      <a:pt x="1243" y="412"/>
                    </a:lnTo>
                    <a:lnTo>
                      <a:pt x="1243" y="412"/>
                    </a:lnTo>
                    <a:lnTo>
                      <a:pt x="1241" y="412"/>
                    </a:lnTo>
                    <a:lnTo>
                      <a:pt x="1241" y="412"/>
                    </a:lnTo>
                    <a:lnTo>
                      <a:pt x="1239" y="412"/>
                    </a:lnTo>
                    <a:lnTo>
                      <a:pt x="1239" y="412"/>
                    </a:lnTo>
                    <a:lnTo>
                      <a:pt x="1237" y="412"/>
                    </a:lnTo>
                    <a:lnTo>
                      <a:pt x="1237" y="412"/>
                    </a:lnTo>
                    <a:lnTo>
                      <a:pt x="1237" y="412"/>
                    </a:lnTo>
                    <a:lnTo>
                      <a:pt x="1235" y="412"/>
                    </a:lnTo>
                    <a:lnTo>
                      <a:pt x="1235" y="412"/>
                    </a:lnTo>
                    <a:lnTo>
                      <a:pt x="1235" y="414"/>
                    </a:lnTo>
                    <a:lnTo>
                      <a:pt x="1235" y="414"/>
                    </a:lnTo>
                    <a:lnTo>
                      <a:pt x="1233" y="414"/>
                    </a:lnTo>
                    <a:lnTo>
                      <a:pt x="1233" y="414"/>
                    </a:lnTo>
                    <a:lnTo>
                      <a:pt x="1233" y="414"/>
                    </a:lnTo>
                    <a:lnTo>
                      <a:pt x="1233" y="416"/>
                    </a:lnTo>
                    <a:lnTo>
                      <a:pt x="1232" y="416"/>
                    </a:lnTo>
                    <a:lnTo>
                      <a:pt x="1232" y="416"/>
                    </a:lnTo>
                    <a:lnTo>
                      <a:pt x="1228" y="416"/>
                    </a:lnTo>
                    <a:lnTo>
                      <a:pt x="1228" y="416"/>
                    </a:lnTo>
                    <a:lnTo>
                      <a:pt x="1226" y="416"/>
                    </a:lnTo>
                    <a:lnTo>
                      <a:pt x="1226" y="416"/>
                    </a:lnTo>
                    <a:lnTo>
                      <a:pt x="1226" y="416"/>
                    </a:lnTo>
                    <a:lnTo>
                      <a:pt x="1226" y="416"/>
                    </a:lnTo>
                    <a:lnTo>
                      <a:pt x="1226" y="416"/>
                    </a:lnTo>
                    <a:lnTo>
                      <a:pt x="1224" y="416"/>
                    </a:lnTo>
                    <a:lnTo>
                      <a:pt x="1224" y="418"/>
                    </a:lnTo>
                    <a:lnTo>
                      <a:pt x="1224" y="418"/>
                    </a:lnTo>
                    <a:lnTo>
                      <a:pt x="1223" y="419"/>
                    </a:lnTo>
                    <a:lnTo>
                      <a:pt x="1223" y="419"/>
                    </a:lnTo>
                    <a:lnTo>
                      <a:pt x="1223" y="419"/>
                    </a:lnTo>
                    <a:lnTo>
                      <a:pt x="1223" y="419"/>
                    </a:lnTo>
                    <a:lnTo>
                      <a:pt x="1223" y="419"/>
                    </a:lnTo>
                    <a:lnTo>
                      <a:pt x="1223" y="419"/>
                    </a:lnTo>
                    <a:lnTo>
                      <a:pt x="1223" y="419"/>
                    </a:lnTo>
                    <a:lnTo>
                      <a:pt x="1221" y="421"/>
                    </a:lnTo>
                    <a:lnTo>
                      <a:pt x="1221" y="421"/>
                    </a:lnTo>
                    <a:lnTo>
                      <a:pt x="1221" y="421"/>
                    </a:lnTo>
                    <a:lnTo>
                      <a:pt x="1221" y="421"/>
                    </a:lnTo>
                    <a:lnTo>
                      <a:pt x="1221" y="423"/>
                    </a:lnTo>
                    <a:lnTo>
                      <a:pt x="1221" y="423"/>
                    </a:lnTo>
                    <a:lnTo>
                      <a:pt x="1221" y="423"/>
                    </a:lnTo>
                    <a:lnTo>
                      <a:pt x="1221" y="423"/>
                    </a:lnTo>
                    <a:lnTo>
                      <a:pt x="1219" y="423"/>
                    </a:lnTo>
                    <a:lnTo>
                      <a:pt x="1219" y="423"/>
                    </a:lnTo>
                    <a:lnTo>
                      <a:pt x="1219" y="423"/>
                    </a:lnTo>
                    <a:lnTo>
                      <a:pt x="1219" y="425"/>
                    </a:lnTo>
                    <a:lnTo>
                      <a:pt x="1219" y="425"/>
                    </a:lnTo>
                    <a:lnTo>
                      <a:pt x="1219" y="425"/>
                    </a:lnTo>
                    <a:lnTo>
                      <a:pt x="1219" y="427"/>
                    </a:lnTo>
                    <a:lnTo>
                      <a:pt x="1219" y="427"/>
                    </a:lnTo>
                    <a:lnTo>
                      <a:pt x="1219" y="427"/>
                    </a:lnTo>
                    <a:lnTo>
                      <a:pt x="1219" y="427"/>
                    </a:lnTo>
                    <a:lnTo>
                      <a:pt x="1217" y="428"/>
                    </a:lnTo>
                    <a:lnTo>
                      <a:pt x="1217" y="428"/>
                    </a:lnTo>
                    <a:lnTo>
                      <a:pt x="1217" y="428"/>
                    </a:lnTo>
                    <a:lnTo>
                      <a:pt x="1217" y="428"/>
                    </a:lnTo>
                    <a:lnTo>
                      <a:pt x="1217" y="428"/>
                    </a:lnTo>
                    <a:lnTo>
                      <a:pt x="1217" y="428"/>
                    </a:lnTo>
                    <a:lnTo>
                      <a:pt x="1217" y="430"/>
                    </a:lnTo>
                    <a:lnTo>
                      <a:pt x="1215" y="430"/>
                    </a:lnTo>
                    <a:lnTo>
                      <a:pt x="1215" y="430"/>
                    </a:lnTo>
                    <a:lnTo>
                      <a:pt x="1214" y="434"/>
                    </a:lnTo>
                    <a:lnTo>
                      <a:pt x="1214" y="434"/>
                    </a:lnTo>
                    <a:lnTo>
                      <a:pt x="1214" y="434"/>
                    </a:lnTo>
                    <a:lnTo>
                      <a:pt x="1212" y="436"/>
                    </a:lnTo>
                    <a:lnTo>
                      <a:pt x="1212" y="436"/>
                    </a:lnTo>
                    <a:lnTo>
                      <a:pt x="1212" y="436"/>
                    </a:lnTo>
                    <a:lnTo>
                      <a:pt x="1210" y="436"/>
                    </a:lnTo>
                    <a:lnTo>
                      <a:pt x="1210" y="436"/>
                    </a:lnTo>
                    <a:lnTo>
                      <a:pt x="1210" y="436"/>
                    </a:lnTo>
                    <a:lnTo>
                      <a:pt x="1208" y="436"/>
                    </a:lnTo>
                    <a:lnTo>
                      <a:pt x="1208" y="436"/>
                    </a:lnTo>
                    <a:lnTo>
                      <a:pt x="1208" y="436"/>
                    </a:lnTo>
                    <a:lnTo>
                      <a:pt x="1206" y="436"/>
                    </a:lnTo>
                    <a:lnTo>
                      <a:pt x="1206" y="437"/>
                    </a:lnTo>
                    <a:lnTo>
                      <a:pt x="1206" y="437"/>
                    </a:lnTo>
                    <a:lnTo>
                      <a:pt x="1206" y="437"/>
                    </a:lnTo>
                    <a:lnTo>
                      <a:pt x="1205" y="437"/>
                    </a:lnTo>
                    <a:lnTo>
                      <a:pt x="1205" y="437"/>
                    </a:lnTo>
                    <a:lnTo>
                      <a:pt x="1205" y="437"/>
                    </a:lnTo>
                    <a:lnTo>
                      <a:pt x="1203" y="436"/>
                    </a:lnTo>
                    <a:lnTo>
                      <a:pt x="1203" y="436"/>
                    </a:lnTo>
                    <a:lnTo>
                      <a:pt x="1201" y="436"/>
                    </a:lnTo>
                    <a:lnTo>
                      <a:pt x="1201" y="436"/>
                    </a:lnTo>
                    <a:lnTo>
                      <a:pt x="1199" y="436"/>
                    </a:lnTo>
                    <a:lnTo>
                      <a:pt x="1199" y="434"/>
                    </a:lnTo>
                    <a:lnTo>
                      <a:pt x="1199" y="434"/>
                    </a:lnTo>
                    <a:lnTo>
                      <a:pt x="1199" y="434"/>
                    </a:lnTo>
                    <a:lnTo>
                      <a:pt x="1199" y="434"/>
                    </a:lnTo>
                    <a:lnTo>
                      <a:pt x="1199" y="434"/>
                    </a:lnTo>
                    <a:lnTo>
                      <a:pt x="1197" y="434"/>
                    </a:lnTo>
                    <a:lnTo>
                      <a:pt x="1197" y="434"/>
                    </a:lnTo>
                    <a:lnTo>
                      <a:pt x="1197" y="434"/>
                    </a:lnTo>
                    <a:lnTo>
                      <a:pt x="1197" y="436"/>
                    </a:lnTo>
                    <a:lnTo>
                      <a:pt x="1197" y="436"/>
                    </a:lnTo>
                    <a:lnTo>
                      <a:pt x="1195" y="436"/>
                    </a:lnTo>
                    <a:lnTo>
                      <a:pt x="1195" y="436"/>
                    </a:lnTo>
                    <a:lnTo>
                      <a:pt x="1195" y="436"/>
                    </a:lnTo>
                    <a:lnTo>
                      <a:pt x="1195" y="436"/>
                    </a:lnTo>
                    <a:lnTo>
                      <a:pt x="1195" y="436"/>
                    </a:lnTo>
                    <a:lnTo>
                      <a:pt x="1194" y="436"/>
                    </a:lnTo>
                    <a:lnTo>
                      <a:pt x="1194" y="436"/>
                    </a:lnTo>
                    <a:lnTo>
                      <a:pt x="1194" y="437"/>
                    </a:lnTo>
                    <a:lnTo>
                      <a:pt x="1194" y="437"/>
                    </a:lnTo>
                    <a:lnTo>
                      <a:pt x="1194" y="437"/>
                    </a:lnTo>
                    <a:lnTo>
                      <a:pt x="1192" y="437"/>
                    </a:lnTo>
                    <a:lnTo>
                      <a:pt x="1192" y="437"/>
                    </a:lnTo>
                    <a:lnTo>
                      <a:pt x="1192" y="437"/>
                    </a:lnTo>
                    <a:lnTo>
                      <a:pt x="1192" y="437"/>
                    </a:lnTo>
                    <a:lnTo>
                      <a:pt x="1192" y="437"/>
                    </a:lnTo>
                    <a:lnTo>
                      <a:pt x="1192" y="439"/>
                    </a:lnTo>
                    <a:lnTo>
                      <a:pt x="1192" y="439"/>
                    </a:lnTo>
                    <a:lnTo>
                      <a:pt x="1190" y="437"/>
                    </a:lnTo>
                    <a:lnTo>
                      <a:pt x="1188" y="437"/>
                    </a:lnTo>
                    <a:lnTo>
                      <a:pt x="1188" y="437"/>
                    </a:lnTo>
                    <a:lnTo>
                      <a:pt x="1186" y="437"/>
                    </a:lnTo>
                    <a:lnTo>
                      <a:pt x="1186" y="437"/>
                    </a:lnTo>
                    <a:lnTo>
                      <a:pt x="1186" y="439"/>
                    </a:lnTo>
                    <a:lnTo>
                      <a:pt x="1186" y="439"/>
                    </a:lnTo>
                    <a:lnTo>
                      <a:pt x="1185" y="441"/>
                    </a:lnTo>
                    <a:lnTo>
                      <a:pt x="1185" y="443"/>
                    </a:lnTo>
                    <a:lnTo>
                      <a:pt x="1183" y="445"/>
                    </a:lnTo>
                    <a:lnTo>
                      <a:pt x="1183" y="445"/>
                    </a:lnTo>
                    <a:lnTo>
                      <a:pt x="1181" y="445"/>
                    </a:lnTo>
                    <a:lnTo>
                      <a:pt x="1181" y="443"/>
                    </a:lnTo>
                    <a:lnTo>
                      <a:pt x="1179" y="443"/>
                    </a:lnTo>
                    <a:lnTo>
                      <a:pt x="1179" y="441"/>
                    </a:lnTo>
                    <a:lnTo>
                      <a:pt x="1177" y="441"/>
                    </a:lnTo>
                    <a:lnTo>
                      <a:pt x="1176" y="441"/>
                    </a:lnTo>
                    <a:lnTo>
                      <a:pt x="1176" y="441"/>
                    </a:lnTo>
                    <a:lnTo>
                      <a:pt x="1174" y="443"/>
                    </a:lnTo>
                    <a:lnTo>
                      <a:pt x="1172" y="445"/>
                    </a:lnTo>
                    <a:lnTo>
                      <a:pt x="1172" y="446"/>
                    </a:lnTo>
                    <a:lnTo>
                      <a:pt x="1172" y="448"/>
                    </a:lnTo>
                    <a:lnTo>
                      <a:pt x="1172" y="450"/>
                    </a:lnTo>
                    <a:lnTo>
                      <a:pt x="1170" y="450"/>
                    </a:lnTo>
                    <a:lnTo>
                      <a:pt x="1170" y="450"/>
                    </a:lnTo>
                    <a:lnTo>
                      <a:pt x="1170" y="450"/>
                    </a:lnTo>
                    <a:lnTo>
                      <a:pt x="1168" y="450"/>
                    </a:lnTo>
                    <a:lnTo>
                      <a:pt x="1168" y="450"/>
                    </a:lnTo>
                    <a:lnTo>
                      <a:pt x="1168" y="452"/>
                    </a:lnTo>
                    <a:lnTo>
                      <a:pt x="1168" y="452"/>
                    </a:lnTo>
                    <a:lnTo>
                      <a:pt x="1168" y="452"/>
                    </a:lnTo>
                    <a:lnTo>
                      <a:pt x="1168" y="452"/>
                    </a:lnTo>
                    <a:lnTo>
                      <a:pt x="1168" y="452"/>
                    </a:lnTo>
                    <a:lnTo>
                      <a:pt x="1168" y="452"/>
                    </a:lnTo>
                    <a:lnTo>
                      <a:pt x="1168" y="452"/>
                    </a:lnTo>
                    <a:lnTo>
                      <a:pt x="1167" y="452"/>
                    </a:lnTo>
                    <a:lnTo>
                      <a:pt x="1167" y="452"/>
                    </a:lnTo>
                    <a:lnTo>
                      <a:pt x="1167" y="452"/>
                    </a:lnTo>
                    <a:lnTo>
                      <a:pt x="1167" y="454"/>
                    </a:lnTo>
                    <a:lnTo>
                      <a:pt x="1167" y="454"/>
                    </a:lnTo>
                    <a:lnTo>
                      <a:pt x="1167" y="454"/>
                    </a:lnTo>
                    <a:lnTo>
                      <a:pt x="1167" y="454"/>
                    </a:lnTo>
                    <a:lnTo>
                      <a:pt x="1165" y="454"/>
                    </a:lnTo>
                    <a:lnTo>
                      <a:pt x="1165" y="454"/>
                    </a:lnTo>
                    <a:lnTo>
                      <a:pt x="1165" y="454"/>
                    </a:lnTo>
                    <a:lnTo>
                      <a:pt x="1165" y="454"/>
                    </a:lnTo>
                    <a:lnTo>
                      <a:pt x="1165" y="454"/>
                    </a:lnTo>
                    <a:lnTo>
                      <a:pt x="1163" y="455"/>
                    </a:lnTo>
                    <a:lnTo>
                      <a:pt x="1163" y="457"/>
                    </a:lnTo>
                    <a:lnTo>
                      <a:pt x="1163" y="457"/>
                    </a:lnTo>
                    <a:lnTo>
                      <a:pt x="1163" y="459"/>
                    </a:lnTo>
                    <a:lnTo>
                      <a:pt x="1163" y="459"/>
                    </a:lnTo>
                    <a:lnTo>
                      <a:pt x="1163" y="459"/>
                    </a:lnTo>
                    <a:lnTo>
                      <a:pt x="1161" y="461"/>
                    </a:lnTo>
                    <a:lnTo>
                      <a:pt x="1159" y="461"/>
                    </a:lnTo>
                    <a:lnTo>
                      <a:pt x="1158" y="463"/>
                    </a:lnTo>
                    <a:lnTo>
                      <a:pt x="1158" y="463"/>
                    </a:lnTo>
                    <a:lnTo>
                      <a:pt x="1158" y="463"/>
                    </a:lnTo>
                    <a:lnTo>
                      <a:pt x="1158" y="463"/>
                    </a:lnTo>
                    <a:lnTo>
                      <a:pt x="1158" y="463"/>
                    </a:lnTo>
                    <a:lnTo>
                      <a:pt x="1158" y="465"/>
                    </a:lnTo>
                    <a:lnTo>
                      <a:pt x="1158" y="465"/>
                    </a:lnTo>
                    <a:lnTo>
                      <a:pt x="1156" y="466"/>
                    </a:lnTo>
                    <a:lnTo>
                      <a:pt x="1156" y="466"/>
                    </a:lnTo>
                    <a:lnTo>
                      <a:pt x="1154" y="466"/>
                    </a:lnTo>
                    <a:lnTo>
                      <a:pt x="1154" y="468"/>
                    </a:lnTo>
                    <a:lnTo>
                      <a:pt x="1154" y="468"/>
                    </a:lnTo>
                    <a:lnTo>
                      <a:pt x="1154" y="468"/>
                    </a:lnTo>
                    <a:lnTo>
                      <a:pt x="1154" y="470"/>
                    </a:lnTo>
                    <a:lnTo>
                      <a:pt x="1154" y="470"/>
                    </a:lnTo>
                    <a:lnTo>
                      <a:pt x="1154" y="472"/>
                    </a:lnTo>
                    <a:lnTo>
                      <a:pt x="1154" y="474"/>
                    </a:lnTo>
                    <a:lnTo>
                      <a:pt x="1152" y="474"/>
                    </a:lnTo>
                    <a:lnTo>
                      <a:pt x="1152" y="474"/>
                    </a:lnTo>
                    <a:lnTo>
                      <a:pt x="1150" y="475"/>
                    </a:lnTo>
                    <a:lnTo>
                      <a:pt x="1150" y="475"/>
                    </a:lnTo>
                    <a:lnTo>
                      <a:pt x="1150" y="475"/>
                    </a:lnTo>
                    <a:lnTo>
                      <a:pt x="1150" y="475"/>
                    </a:lnTo>
                    <a:lnTo>
                      <a:pt x="1152" y="477"/>
                    </a:lnTo>
                    <a:lnTo>
                      <a:pt x="1152" y="479"/>
                    </a:lnTo>
                    <a:lnTo>
                      <a:pt x="1152" y="479"/>
                    </a:lnTo>
                    <a:lnTo>
                      <a:pt x="1152" y="481"/>
                    </a:lnTo>
                    <a:lnTo>
                      <a:pt x="1148" y="483"/>
                    </a:lnTo>
                    <a:lnTo>
                      <a:pt x="1147" y="484"/>
                    </a:lnTo>
                    <a:lnTo>
                      <a:pt x="1147" y="484"/>
                    </a:lnTo>
                    <a:lnTo>
                      <a:pt x="1145" y="484"/>
                    </a:lnTo>
                    <a:lnTo>
                      <a:pt x="1145" y="484"/>
                    </a:lnTo>
                    <a:lnTo>
                      <a:pt x="1145" y="484"/>
                    </a:lnTo>
                    <a:lnTo>
                      <a:pt x="1145" y="484"/>
                    </a:lnTo>
                    <a:lnTo>
                      <a:pt x="1143" y="484"/>
                    </a:lnTo>
                    <a:lnTo>
                      <a:pt x="1139" y="484"/>
                    </a:lnTo>
                    <a:lnTo>
                      <a:pt x="1139" y="483"/>
                    </a:lnTo>
                    <a:lnTo>
                      <a:pt x="1138" y="483"/>
                    </a:lnTo>
                    <a:lnTo>
                      <a:pt x="1136" y="483"/>
                    </a:lnTo>
                    <a:lnTo>
                      <a:pt x="1136" y="483"/>
                    </a:lnTo>
                    <a:lnTo>
                      <a:pt x="1134" y="483"/>
                    </a:lnTo>
                    <a:lnTo>
                      <a:pt x="1134" y="483"/>
                    </a:lnTo>
                    <a:lnTo>
                      <a:pt x="1134" y="483"/>
                    </a:lnTo>
                    <a:lnTo>
                      <a:pt x="1134" y="484"/>
                    </a:lnTo>
                    <a:lnTo>
                      <a:pt x="1132" y="484"/>
                    </a:lnTo>
                    <a:lnTo>
                      <a:pt x="1130" y="486"/>
                    </a:lnTo>
                    <a:lnTo>
                      <a:pt x="1129" y="486"/>
                    </a:lnTo>
                    <a:lnTo>
                      <a:pt x="1127" y="486"/>
                    </a:lnTo>
                    <a:lnTo>
                      <a:pt x="1127" y="486"/>
                    </a:lnTo>
                    <a:lnTo>
                      <a:pt x="1125" y="486"/>
                    </a:lnTo>
                    <a:lnTo>
                      <a:pt x="1125" y="486"/>
                    </a:lnTo>
                    <a:lnTo>
                      <a:pt x="1125" y="486"/>
                    </a:lnTo>
                    <a:lnTo>
                      <a:pt x="1123" y="486"/>
                    </a:lnTo>
                    <a:lnTo>
                      <a:pt x="1123" y="488"/>
                    </a:lnTo>
                    <a:lnTo>
                      <a:pt x="1123" y="488"/>
                    </a:lnTo>
                    <a:lnTo>
                      <a:pt x="1123" y="488"/>
                    </a:lnTo>
                    <a:lnTo>
                      <a:pt x="1121" y="488"/>
                    </a:lnTo>
                    <a:lnTo>
                      <a:pt x="1121" y="488"/>
                    </a:lnTo>
                    <a:lnTo>
                      <a:pt x="1121" y="488"/>
                    </a:lnTo>
                    <a:lnTo>
                      <a:pt x="1120" y="488"/>
                    </a:lnTo>
                    <a:lnTo>
                      <a:pt x="1120" y="488"/>
                    </a:lnTo>
                    <a:lnTo>
                      <a:pt x="1118" y="486"/>
                    </a:lnTo>
                    <a:lnTo>
                      <a:pt x="1118" y="486"/>
                    </a:lnTo>
                    <a:lnTo>
                      <a:pt x="1118" y="486"/>
                    </a:lnTo>
                    <a:lnTo>
                      <a:pt x="1118" y="486"/>
                    </a:lnTo>
                    <a:lnTo>
                      <a:pt x="1118" y="486"/>
                    </a:lnTo>
                    <a:lnTo>
                      <a:pt x="1116" y="486"/>
                    </a:lnTo>
                    <a:lnTo>
                      <a:pt x="1116" y="486"/>
                    </a:lnTo>
                    <a:lnTo>
                      <a:pt x="1116" y="488"/>
                    </a:lnTo>
                    <a:lnTo>
                      <a:pt x="1114" y="488"/>
                    </a:lnTo>
                    <a:lnTo>
                      <a:pt x="1112" y="490"/>
                    </a:lnTo>
                    <a:lnTo>
                      <a:pt x="1110" y="492"/>
                    </a:lnTo>
                    <a:lnTo>
                      <a:pt x="1109" y="493"/>
                    </a:lnTo>
                    <a:lnTo>
                      <a:pt x="1107" y="495"/>
                    </a:lnTo>
                    <a:lnTo>
                      <a:pt x="1105" y="495"/>
                    </a:lnTo>
                    <a:lnTo>
                      <a:pt x="1103" y="495"/>
                    </a:lnTo>
                    <a:lnTo>
                      <a:pt x="1103" y="495"/>
                    </a:lnTo>
                    <a:lnTo>
                      <a:pt x="1101" y="495"/>
                    </a:lnTo>
                    <a:lnTo>
                      <a:pt x="1101" y="495"/>
                    </a:lnTo>
                    <a:lnTo>
                      <a:pt x="1100" y="495"/>
                    </a:lnTo>
                    <a:lnTo>
                      <a:pt x="1100" y="497"/>
                    </a:lnTo>
                    <a:lnTo>
                      <a:pt x="1100" y="497"/>
                    </a:lnTo>
                    <a:lnTo>
                      <a:pt x="1098" y="495"/>
                    </a:lnTo>
                    <a:lnTo>
                      <a:pt x="1098" y="495"/>
                    </a:lnTo>
                    <a:lnTo>
                      <a:pt x="1098" y="493"/>
                    </a:lnTo>
                    <a:lnTo>
                      <a:pt x="1098" y="493"/>
                    </a:lnTo>
                    <a:lnTo>
                      <a:pt x="1098" y="493"/>
                    </a:lnTo>
                    <a:lnTo>
                      <a:pt x="1096" y="493"/>
                    </a:lnTo>
                    <a:lnTo>
                      <a:pt x="1096" y="493"/>
                    </a:lnTo>
                    <a:lnTo>
                      <a:pt x="1094" y="493"/>
                    </a:lnTo>
                    <a:lnTo>
                      <a:pt x="1092" y="493"/>
                    </a:lnTo>
                    <a:lnTo>
                      <a:pt x="1092" y="493"/>
                    </a:lnTo>
                    <a:lnTo>
                      <a:pt x="1092" y="492"/>
                    </a:lnTo>
                    <a:lnTo>
                      <a:pt x="1091" y="492"/>
                    </a:lnTo>
                    <a:lnTo>
                      <a:pt x="1091" y="493"/>
                    </a:lnTo>
                    <a:lnTo>
                      <a:pt x="1091" y="493"/>
                    </a:lnTo>
                    <a:lnTo>
                      <a:pt x="1089" y="493"/>
                    </a:lnTo>
                    <a:lnTo>
                      <a:pt x="1089" y="493"/>
                    </a:lnTo>
                    <a:lnTo>
                      <a:pt x="1087" y="495"/>
                    </a:lnTo>
                    <a:lnTo>
                      <a:pt x="1087" y="493"/>
                    </a:lnTo>
                    <a:lnTo>
                      <a:pt x="1085" y="493"/>
                    </a:lnTo>
                    <a:lnTo>
                      <a:pt x="1083" y="493"/>
                    </a:lnTo>
                    <a:lnTo>
                      <a:pt x="1083" y="493"/>
                    </a:lnTo>
                    <a:lnTo>
                      <a:pt x="1082" y="493"/>
                    </a:lnTo>
                    <a:lnTo>
                      <a:pt x="1080" y="493"/>
                    </a:lnTo>
                    <a:lnTo>
                      <a:pt x="1080" y="493"/>
                    </a:lnTo>
                    <a:lnTo>
                      <a:pt x="1078" y="493"/>
                    </a:lnTo>
                    <a:lnTo>
                      <a:pt x="1078" y="495"/>
                    </a:lnTo>
                    <a:lnTo>
                      <a:pt x="1076" y="495"/>
                    </a:lnTo>
                    <a:lnTo>
                      <a:pt x="1076" y="497"/>
                    </a:lnTo>
                    <a:lnTo>
                      <a:pt x="1076" y="497"/>
                    </a:lnTo>
                    <a:lnTo>
                      <a:pt x="1076" y="497"/>
                    </a:lnTo>
                    <a:lnTo>
                      <a:pt x="1076" y="499"/>
                    </a:lnTo>
                    <a:lnTo>
                      <a:pt x="1076" y="499"/>
                    </a:lnTo>
                    <a:lnTo>
                      <a:pt x="1078" y="501"/>
                    </a:lnTo>
                    <a:lnTo>
                      <a:pt x="1080" y="503"/>
                    </a:lnTo>
                    <a:lnTo>
                      <a:pt x="1080" y="503"/>
                    </a:lnTo>
                    <a:lnTo>
                      <a:pt x="1080" y="504"/>
                    </a:lnTo>
                    <a:lnTo>
                      <a:pt x="1078" y="504"/>
                    </a:lnTo>
                    <a:lnTo>
                      <a:pt x="1076" y="504"/>
                    </a:lnTo>
                    <a:lnTo>
                      <a:pt x="1076" y="506"/>
                    </a:lnTo>
                    <a:lnTo>
                      <a:pt x="1076" y="506"/>
                    </a:lnTo>
                    <a:lnTo>
                      <a:pt x="1076" y="506"/>
                    </a:lnTo>
                    <a:lnTo>
                      <a:pt x="1076" y="508"/>
                    </a:lnTo>
                    <a:lnTo>
                      <a:pt x="1074" y="508"/>
                    </a:lnTo>
                    <a:lnTo>
                      <a:pt x="1074" y="508"/>
                    </a:lnTo>
                    <a:lnTo>
                      <a:pt x="1074" y="508"/>
                    </a:lnTo>
                    <a:lnTo>
                      <a:pt x="1074" y="510"/>
                    </a:lnTo>
                    <a:lnTo>
                      <a:pt x="1074" y="510"/>
                    </a:lnTo>
                    <a:lnTo>
                      <a:pt x="1074" y="510"/>
                    </a:lnTo>
                    <a:lnTo>
                      <a:pt x="1074" y="512"/>
                    </a:lnTo>
                    <a:lnTo>
                      <a:pt x="1073" y="512"/>
                    </a:lnTo>
                    <a:lnTo>
                      <a:pt x="1073" y="513"/>
                    </a:lnTo>
                    <a:lnTo>
                      <a:pt x="1071" y="513"/>
                    </a:lnTo>
                    <a:lnTo>
                      <a:pt x="1069" y="513"/>
                    </a:lnTo>
                    <a:lnTo>
                      <a:pt x="1067" y="513"/>
                    </a:lnTo>
                    <a:lnTo>
                      <a:pt x="1067" y="513"/>
                    </a:lnTo>
                    <a:lnTo>
                      <a:pt x="1065" y="515"/>
                    </a:lnTo>
                    <a:lnTo>
                      <a:pt x="1065" y="515"/>
                    </a:lnTo>
                    <a:lnTo>
                      <a:pt x="1062" y="515"/>
                    </a:lnTo>
                    <a:lnTo>
                      <a:pt x="1060" y="515"/>
                    </a:lnTo>
                    <a:lnTo>
                      <a:pt x="1058" y="515"/>
                    </a:lnTo>
                    <a:lnTo>
                      <a:pt x="1058" y="515"/>
                    </a:lnTo>
                    <a:lnTo>
                      <a:pt x="1058" y="517"/>
                    </a:lnTo>
                    <a:lnTo>
                      <a:pt x="1056" y="519"/>
                    </a:lnTo>
                    <a:lnTo>
                      <a:pt x="1056" y="519"/>
                    </a:lnTo>
                    <a:lnTo>
                      <a:pt x="1054" y="521"/>
                    </a:lnTo>
                    <a:lnTo>
                      <a:pt x="1054" y="521"/>
                    </a:lnTo>
                    <a:lnTo>
                      <a:pt x="1053" y="519"/>
                    </a:lnTo>
                    <a:lnTo>
                      <a:pt x="1051" y="519"/>
                    </a:lnTo>
                    <a:lnTo>
                      <a:pt x="1051" y="519"/>
                    </a:lnTo>
                    <a:lnTo>
                      <a:pt x="1049" y="519"/>
                    </a:lnTo>
                    <a:lnTo>
                      <a:pt x="1049" y="521"/>
                    </a:lnTo>
                    <a:lnTo>
                      <a:pt x="1047" y="521"/>
                    </a:lnTo>
                    <a:lnTo>
                      <a:pt x="1047" y="522"/>
                    </a:lnTo>
                    <a:lnTo>
                      <a:pt x="1047" y="522"/>
                    </a:lnTo>
                    <a:lnTo>
                      <a:pt x="1047" y="524"/>
                    </a:lnTo>
                    <a:lnTo>
                      <a:pt x="1045" y="526"/>
                    </a:lnTo>
                    <a:lnTo>
                      <a:pt x="1045" y="526"/>
                    </a:lnTo>
                    <a:lnTo>
                      <a:pt x="1044" y="526"/>
                    </a:lnTo>
                    <a:lnTo>
                      <a:pt x="1042" y="526"/>
                    </a:lnTo>
                    <a:lnTo>
                      <a:pt x="1040" y="526"/>
                    </a:lnTo>
                    <a:lnTo>
                      <a:pt x="1038" y="526"/>
                    </a:lnTo>
                    <a:lnTo>
                      <a:pt x="1038" y="528"/>
                    </a:lnTo>
                    <a:lnTo>
                      <a:pt x="1036" y="528"/>
                    </a:lnTo>
                    <a:lnTo>
                      <a:pt x="1036" y="528"/>
                    </a:lnTo>
                    <a:lnTo>
                      <a:pt x="1036" y="528"/>
                    </a:lnTo>
                    <a:lnTo>
                      <a:pt x="1035" y="528"/>
                    </a:lnTo>
                    <a:lnTo>
                      <a:pt x="1035" y="528"/>
                    </a:lnTo>
                    <a:lnTo>
                      <a:pt x="1035" y="528"/>
                    </a:lnTo>
                    <a:lnTo>
                      <a:pt x="1035" y="528"/>
                    </a:lnTo>
                    <a:lnTo>
                      <a:pt x="1035" y="530"/>
                    </a:lnTo>
                    <a:lnTo>
                      <a:pt x="1033" y="530"/>
                    </a:lnTo>
                    <a:lnTo>
                      <a:pt x="1033" y="530"/>
                    </a:lnTo>
                    <a:lnTo>
                      <a:pt x="1033" y="531"/>
                    </a:lnTo>
                    <a:lnTo>
                      <a:pt x="1033" y="531"/>
                    </a:lnTo>
                    <a:lnTo>
                      <a:pt x="1033" y="531"/>
                    </a:lnTo>
                    <a:lnTo>
                      <a:pt x="1031" y="531"/>
                    </a:lnTo>
                    <a:lnTo>
                      <a:pt x="1031" y="531"/>
                    </a:lnTo>
                    <a:lnTo>
                      <a:pt x="1031" y="531"/>
                    </a:lnTo>
                    <a:lnTo>
                      <a:pt x="1029" y="531"/>
                    </a:lnTo>
                    <a:lnTo>
                      <a:pt x="1029" y="531"/>
                    </a:lnTo>
                    <a:lnTo>
                      <a:pt x="1029" y="531"/>
                    </a:lnTo>
                    <a:lnTo>
                      <a:pt x="1029" y="533"/>
                    </a:lnTo>
                    <a:lnTo>
                      <a:pt x="1027" y="533"/>
                    </a:lnTo>
                    <a:lnTo>
                      <a:pt x="1027" y="533"/>
                    </a:lnTo>
                    <a:lnTo>
                      <a:pt x="1027" y="533"/>
                    </a:lnTo>
                    <a:lnTo>
                      <a:pt x="1027" y="535"/>
                    </a:lnTo>
                    <a:lnTo>
                      <a:pt x="1027" y="535"/>
                    </a:lnTo>
                    <a:lnTo>
                      <a:pt x="1025" y="535"/>
                    </a:lnTo>
                    <a:lnTo>
                      <a:pt x="1025" y="535"/>
                    </a:lnTo>
                    <a:lnTo>
                      <a:pt x="1025" y="535"/>
                    </a:lnTo>
                    <a:lnTo>
                      <a:pt x="1025" y="535"/>
                    </a:lnTo>
                    <a:lnTo>
                      <a:pt x="1024" y="535"/>
                    </a:lnTo>
                    <a:lnTo>
                      <a:pt x="1024" y="535"/>
                    </a:lnTo>
                    <a:lnTo>
                      <a:pt x="1024" y="537"/>
                    </a:lnTo>
                    <a:lnTo>
                      <a:pt x="1024" y="537"/>
                    </a:lnTo>
                    <a:lnTo>
                      <a:pt x="1024" y="537"/>
                    </a:lnTo>
                    <a:lnTo>
                      <a:pt x="1024" y="537"/>
                    </a:lnTo>
                    <a:lnTo>
                      <a:pt x="1024" y="537"/>
                    </a:lnTo>
                    <a:lnTo>
                      <a:pt x="1024" y="539"/>
                    </a:lnTo>
                    <a:lnTo>
                      <a:pt x="1024" y="539"/>
                    </a:lnTo>
                    <a:lnTo>
                      <a:pt x="1024" y="539"/>
                    </a:lnTo>
                    <a:lnTo>
                      <a:pt x="1022" y="539"/>
                    </a:lnTo>
                    <a:lnTo>
                      <a:pt x="1022" y="539"/>
                    </a:lnTo>
                    <a:lnTo>
                      <a:pt x="1022" y="539"/>
                    </a:lnTo>
                    <a:lnTo>
                      <a:pt x="1022" y="539"/>
                    </a:lnTo>
                    <a:lnTo>
                      <a:pt x="1020" y="539"/>
                    </a:lnTo>
                    <a:lnTo>
                      <a:pt x="1020" y="539"/>
                    </a:lnTo>
                    <a:lnTo>
                      <a:pt x="1018" y="539"/>
                    </a:lnTo>
                    <a:lnTo>
                      <a:pt x="1018" y="539"/>
                    </a:lnTo>
                    <a:lnTo>
                      <a:pt x="1018" y="539"/>
                    </a:lnTo>
                    <a:lnTo>
                      <a:pt x="1018" y="539"/>
                    </a:lnTo>
                    <a:lnTo>
                      <a:pt x="1018" y="537"/>
                    </a:lnTo>
                    <a:lnTo>
                      <a:pt x="1016" y="537"/>
                    </a:lnTo>
                    <a:lnTo>
                      <a:pt x="1016" y="537"/>
                    </a:lnTo>
                    <a:lnTo>
                      <a:pt x="1016" y="537"/>
                    </a:lnTo>
                    <a:lnTo>
                      <a:pt x="1016" y="537"/>
                    </a:lnTo>
                    <a:lnTo>
                      <a:pt x="1016" y="537"/>
                    </a:lnTo>
                    <a:lnTo>
                      <a:pt x="1015" y="537"/>
                    </a:lnTo>
                    <a:lnTo>
                      <a:pt x="1015" y="537"/>
                    </a:lnTo>
                    <a:lnTo>
                      <a:pt x="1015" y="537"/>
                    </a:lnTo>
                    <a:lnTo>
                      <a:pt x="1015" y="537"/>
                    </a:lnTo>
                    <a:lnTo>
                      <a:pt x="1013" y="537"/>
                    </a:lnTo>
                    <a:lnTo>
                      <a:pt x="1013" y="537"/>
                    </a:lnTo>
                    <a:lnTo>
                      <a:pt x="1013" y="537"/>
                    </a:lnTo>
                    <a:lnTo>
                      <a:pt x="1011" y="537"/>
                    </a:lnTo>
                    <a:lnTo>
                      <a:pt x="1011" y="537"/>
                    </a:lnTo>
                    <a:lnTo>
                      <a:pt x="1009" y="537"/>
                    </a:lnTo>
                    <a:lnTo>
                      <a:pt x="1009" y="539"/>
                    </a:lnTo>
                    <a:lnTo>
                      <a:pt x="1009" y="539"/>
                    </a:lnTo>
                    <a:lnTo>
                      <a:pt x="1009" y="541"/>
                    </a:lnTo>
                    <a:lnTo>
                      <a:pt x="1009" y="541"/>
                    </a:lnTo>
                    <a:lnTo>
                      <a:pt x="1007" y="542"/>
                    </a:lnTo>
                    <a:lnTo>
                      <a:pt x="1007" y="542"/>
                    </a:lnTo>
                    <a:lnTo>
                      <a:pt x="1007" y="542"/>
                    </a:lnTo>
                    <a:lnTo>
                      <a:pt x="1006" y="542"/>
                    </a:lnTo>
                    <a:lnTo>
                      <a:pt x="1006" y="542"/>
                    </a:lnTo>
                    <a:lnTo>
                      <a:pt x="1004" y="542"/>
                    </a:lnTo>
                    <a:lnTo>
                      <a:pt x="1002" y="542"/>
                    </a:lnTo>
                    <a:lnTo>
                      <a:pt x="1002" y="542"/>
                    </a:lnTo>
                    <a:lnTo>
                      <a:pt x="1002" y="542"/>
                    </a:lnTo>
                    <a:lnTo>
                      <a:pt x="1002" y="542"/>
                    </a:lnTo>
                    <a:lnTo>
                      <a:pt x="1000" y="542"/>
                    </a:lnTo>
                    <a:lnTo>
                      <a:pt x="1000" y="542"/>
                    </a:lnTo>
                    <a:lnTo>
                      <a:pt x="998" y="542"/>
                    </a:lnTo>
                    <a:lnTo>
                      <a:pt x="998" y="542"/>
                    </a:lnTo>
                    <a:lnTo>
                      <a:pt x="997" y="542"/>
                    </a:lnTo>
                    <a:lnTo>
                      <a:pt x="997" y="542"/>
                    </a:lnTo>
                    <a:lnTo>
                      <a:pt x="995" y="542"/>
                    </a:lnTo>
                    <a:lnTo>
                      <a:pt x="995" y="542"/>
                    </a:lnTo>
                    <a:lnTo>
                      <a:pt x="995" y="544"/>
                    </a:lnTo>
                    <a:lnTo>
                      <a:pt x="995" y="544"/>
                    </a:lnTo>
                    <a:lnTo>
                      <a:pt x="995" y="544"/>
                    </a:lnTo>
                    <a:lnTo>
                      <a:pt x="993" y="544"/>
                    </a:lnTo>
                    <a:lnTo>
                      <a:pt x="993" y="544"/>
                    </a:lnTo>
                    <a:lnTo>
                      <a:pt x="991" y="544"/>
                    </a:lnTo>
                    <a:lnTo>
                      <a:pt x="991" y="544"/>
                    </a:lnTo>
                    <a:lnTo>
                      <a:pt x="991" y="544"/>
                    </a:lnTo>
                    <a:lnTo>
                      <a:pt x="991" y="544"/>
                    </a:lnTo>
                    <a:lnTo>
                      <a:pt x="991" y="546"/>
                    </a:lnTo>
                    <a:lnTo>
                      <a:pt x="991" y="546"/>
                    </a:lnTo>
                    <a:lnTo>
                      <a:pt x="989" y="546"/>
                    </a:lnTo>
                    <a:lnTo>
                      <a:pt x="989" y="546"/>
                    </a:lnTo>
                    <a:lnTo>
                      <a:pt x="989" y="546"/>
                    </a:lnTo>
                    <a:lnTo>
                      <a:pt x="989" y="546"/>
                    </a:lnTo>
                    <a:lnTo>
                      <a:pt x="989" y="546"/>
                    </a:lnTo>
                    <a:lnTo>
                      <a:pt x="988" y="546"/>
                    </a:lnTo>
                    <a:lnTo>
                      <a:pt x="988" y="546"/>
                    </a:lnTo>
                    <a:lnTo>
                      <a:pt x="988" y="546"/>
                    </a:lnTo>
                    <a:lnTo>
                      <a:pt x="988" y="546"/>
                    </a:lnTo>
                    <a:lnTo>
                      <a:pt x="988" y="546"/>
                    </a:lnTo>
                    <a:lnTo>
                      <a:pt x="986" y="546"/>
                    </a:lnTo>
                    <a:lnTo>
                      <a:pt x="986" y="546"/>
                    </a:lnTo>
                    <a:lnTo>
                      <a:pt x="984" y="546"/>
                    </a:lnTo>
                    <a:lnTo>
                      <a:pt x="984" y="546"/>
                    </a:lnTo>
                    <a:lnTo>
                      <a:pt x="984" y="548"/>
                    </a:lnTo>
                    <a:lnTo>
                      <a:pt x="984" y="548"/>
                    </a:lnTo>
                    <a:lnTo>
                      <a:pt x="980" y="548"/>
                    </a:lnTo>
                    <a:lnTo>
                      <a:pt x="980" y="548"/>
                    </a:lnTo>
                    <a:lnTo>
                      <a:pt x="980" y="548"/>
                    </a:lnTo>
                    <a:lnTo>
                      <a:pt x="980" y="548"/>
                    </a:lnTo>
                    <a:lnTo>
                      <a:pt x="980" y="548"/>
                    </a:lnTo>
                    <a:lnTo>
                      <a:pt x="980" y="550"/>
                    </a:lnTo>
                    <a:lnTo>
                      <a:pt x="978" y="550"/>
                    </a:lnTo>
                    <a:lnTo>
                      <a:pt x="978" y="550"/>
                    </a:lnTo>
                    <a:lnTo>
                      <a:pt x="978" y="550"/>
                    </a:lnTo>
                    <a:lnTo>
                      <a:pt x="978" y="550"/>
                    </a:lnTo>
                    <a:lnTo>
                      <a:pt x="978" y="550"/>
                    </a:lnTo>
                    <a:lnTo>
                      <a:pt x="977" y="550"/>
                    </a:lnTo>
                    <a:lnTo>
                      <a:pt x="975" y="550"/>
                    </a:lnTo>
                    <a:lnTo>
                      <a:pt x="975" y="550"/>
                    </a:lnTo>
                    <a:lnTo>
                      <a:pt x="975" y="550"/>
                    </a:lnTo>
                    <a:lnTo>
                      <a:pt x="975" y="550"/>
                    </a:lnTo>
                    <a:lnTo>
                      <a:pt x="973" y="551"/>
                    </a:lnTo>
                    <a:lnTo>
                      <a:pt x="973" y="551"/>
                    </a:lnTo>
                    <a:lnTo>
                      <a:pt x="973" y="551"/>
                    </a:lnTo>
                    <a:lnTo>
                      <a:pt x="973" y="551"/>
                    </a:lnTo>
                    <a:lnTo>
                      <a:pt x="973" y="551"/>
                    </a:lnTo>
                    <a:lnTo>
                      <a:pt x="973" y="553"/>
                    </a:lnTo>
                    <a:lnTo>
                      <a:pt x="973" y="553"/>
                    </a:lnTo>
                    <a:lnTo>
                      <a:pt x="971" y="553"/>
                    </a:lnTo>
                    <a:lnTo>
                      <a:pt x="971" y="553"/>
                    </a:lnTo>
                    <a:lnTo>
                      <a:pt x="971" y="553"/>
                    </a:lnTo>
                    <a:lnTo>
                      <a:pt x="971" y="555"/>
                    </a:lnTo>
                    <a:lnTo>
                      <a:pt x="971" y="555"/>
                    </a:lnTo>
                    <a:lnTo>
                      <a:pt x="971" y="555"/>
                    </a:lnTo>
                    <a:lnTo>
                      <a:pt x="971" y="555"/>
                    </a:lnTo>
                    <a:lnTo>
                      <a:pt x="969" y="555"/>
                    </a:lnTo>
                    <a:lnTo>
                      <a:pt x="969" y="555"/>
                    </a:lnTo>
                    <a:lnTo>
                      <a:pt x="969" y="555"/>
                    </a:lnTo>
                    <a:lnTo>
                      <a:pt x="968" y="555"/>
                    </a:lnTo>
                    <a:lnTo>
                      <a:pt x="968" y="555"/>
                    </a:lnTo>
                    <a:lnTo>
                      <a:pt x="968" y="555"/>
                    </a:lnTo>
                    <a:lnTo>
                      <a:pt x="968" y="555"/>
                    </a:lnTo>
                    <a:lnTo>
                      <a:pt x="966" y="555"/>
                    </a:lnTo>
                    <a:lnTo>
                      <a:pt x="966" y="555"/>
                    </a:lnTo>
                    <a:lnTo>
                      <a:pt x="966" y="555"/>
                    </a:lnTo>
                    <a:lnTo>
                      <a:pt x="964" y="555"/>
                    </a:lnTo>
                    <a:lnTo>
                      <a:pt x="964" y="555"/>
                    </a:lnTo>
                    <a:lnTo>
                      <a:pt x="964" y="557"/>
                    </a:lnTo>
                    <a:lnTo>
                      <a:pt x="962" y="557"/>
                    </a:lnTo>
                    <a:lnTo>
                      <a:pt x="962" y="557"/>
                    </a:lnTo>
                    <a:lnTo>
                      <a:pt x="962" y="557"/>
                    </a:lnTo>
                    <a:lnTo>
                      <a:pt x="962" y="557"/>
                    </a:lnTo>
                    <a:lnTo>
                      <a:pt x="960" y="555"/>
                    </a:lnTo>
                    <a:lnTo>
                      <a:pt x="960" y="555"/>
                    </a:lnTo>
                    <a:lnTo>
                      <a:pt x="960" y="555"/>
                    </a:lnTo>
                    <a:lnTo>
                      <a:pt x="959" y="555"/>
                    </a:lnTo>
                    <a:lnTo>
                      <a:pt x="957" y="555"/>
                    </a:lnTo>
                    <a:lnTo>
                      <a:pt x="957" y="555"/>
                    </a:lnTo>
                    <a:lnTo>
                      <a:pt x="957" y="555"/>
                    </a:lnTo>
                    <a:lnTo>
                      <a:pt x="955" y="555"/>
                    </a:lnTo>
                    <a:lnTo>
                      <a:pt x="955" y="555"/>
                    </a:lnTo>
                    <a:lnTo>
                      <a:pt x="955" y="555"/>
                    </a:lnTo>
                    <a:lnTo>
                      <a:pt x="955" y="555"/>
                    </a:lnTo>
                    <a:lnTo>
                      <a:pt x="955" y="557"/>
                    </a:lnTo>
                    <a:lnTo>
                      <a:pt x="955" y="559"/>
                    </a:lnTo>
                    <a:lnTo>
                      <a:pt x="953" y="559"/>
                    </a:lnTo>
                    <a:lnTo>
                      <a:pt x="953" y="559"/>
                    </a:lnTo>
                    <a:lnTo>
                      <a:pt x="953" y="560"/>
                    </a:lnTo>
                    <a:lnTo>
                      <a:pt x="953" y="560"/>
                    </a:lnTo>
                    <a:lnTo>
                      <a:pt x="953" y="560"/>
                    </a:lnTo>
                    <a:lnTo>
                      <a:pt x="953" y="562"/>
                    </a:lnTo>
                    <a:lnTo>
                      <a:pt x="951" y="562"/>
                    </a:lnTo>
                    <a:lnTo>
                      <a:pt x="951" y="562"/>
                    </a:lnTo>
                    <a:lnTo>
                      <a:pt x="951" y="562"/>
                    </a:lnTo>
                    <a:lnTo>
                      <a:pt x="951" y="564"/>
                    </a:lnTo>
                    <a:lnTo>
                      <a:pt x="951" y="564"/>
                    </a:lnTo>
                    <a:lnTo>
                      <a:pt x="951" y="564"/>
                    </a:lnTo>
                    <a:lnTo>
                      <a:pt x="951" y="564"/>
                    </a:lnTo>
                    <a:lnTo>
                      <a:pt x="953" y="566"/>
                    </a:lnTo>
                    <a:lnTo>
                      <a:pt x="953" y="566"/>
                    </a:lnTo>
                    <a:lnTo>
                      <a:pt x="953" y="568"/>
                    </a:lnTo>
                    <a:lnTo>
                      <a:pt x="953" y="568"/>
                    </a:lnTo>
                    <a:lnTo>
                      <a:pt x="953" y="568"/>
                    </a:lnTo>
                    <a:lnTo>
                      <a:pt x="955" y="568"/>
                    </a:lnTo>
                    <a:lnTo>
                      <a:pt x="955" y="569"/>
                    </a:lnTo>
                    <a:lnTo>
                      <a:pt x="955" y="569"/>
                    </a:lnTo>
                    <a:lnTo>
                      <a:pt x="953" y="571"/>
                    </a:lnTo>
                    <a:lnTo>
                      <a:pt x="953" y="571"/>
                    </a:lnTo>
                    <a:lnTo>
                      <a:pt x="953" y="571"/>
                    </a:lnTo>
                    <a:lnTo>
                      <a:pt x="953" y="571"/>
                    </a:lnTo>
                    <a:lnTo>
                      <a:pt x="953" y="571"/>
                    </a:lnTo>
                    <a:lnTo>
                      <a:pt x="953" y="571"/>
                    </a:lnTo>
                    <a:lnTo>
                      <a:pt x="953" y="571"/>
                    </a:lnTo>
                    <a:lnTo>
                      <a:pt x="951" y="573"/>
                    </a:lnTo>
                    <a:lnTo>
                      <a:pt x="951" y="573"/>
                    </a:lnTo>
                    <a:lnTo>
                      <a:pt x="951" y="573"/>
                    </a:lnTo>
                    <a:lnTo>
                      <a:pt x="951" y="573"/>
                    </a:lnTo>
                    <a:lnTo>
                      <a:pt x="951" y="573"/>
                    </a:lnTo>
                    <a:lnTo>
                      <a:pt x="950" y="575"/>
                    </a:lnTo>
                    <a:lnTo>
                      <a:pt x="950" y="575"/>
                    </a:lnTo>
                    <a:lnTo>
                      <a:pt x="950" y="575"/>
                    </a:lnTo>
                    <a:lnTo>
                      <a:pt x="948" y="575"/>
                    </a:lnTo>
                    <a:lnTo>
                      <a:pt x="948" y="575"/>
                    </a:lnTo>
                    <a:lnTo>
                      <a:pt x="946" y="575"/>
                    </a:lnTo>
                    <a:lnTo>
                      <a:pt x="946" y="575"/>
                    </a:lnTo>
                    <a:lnTo>
                      <a:pt x="946" y="575"/>
                    </a:lnTo>
                    <a:lnTo>
                      <a:pt x="944" y="575"/>
                    </a:lnTo>
                    <a:lnTo>
                      <a:pt x="942" y="575"/>
                    </a:lnTo>
                    <a:lnTo>
                      <a:pt x="942" y="575"/>
                    </a:lnTo>
                    <a:lnTo>
                      <a:pt x="942" y="575"/>
                    </a:lnTo>
                    <a:lnTo>
                      <a:pt x="942" y="575"/>
                    </a:lnTo>
                    <a:lnTo>
                      <a:pt x="942" y="575"/>
                    </a:lnTo>
                    <a:lnTo>
                      <a:pt x="940" y="575"/>
                    </a:lnTo>
                    <a:lnTo>
                      <a:pt x="940" y="575"/>
                    </a:lnTo>
                    <a:lnTo>
                      <a:pt x="940" y="575"/>
                    </a:lnTo>
                    <a:lnTo>
                      <a:pt x="939" y="575"/>
                    </a:lnTo>
                    <a:lnTo>
                      <a:pt x="939" y="575"/>
                    </a:lnTo>
                    <a:lnTo>
                      <a:pt x="939" y="575"/>
                    </a:lnTo>
                    <a:lnTo>
                      <a:pt x="939" y="575"/>
                    </a:lnTo>
                    <a:lnTo>
                      <a:pt x="939" y="577"/>
                    </a:lnTo>
                    <a:lnTo>
                      <a:pt x="939" y="577"/>
                    </a:lnTo>
                    <a:lnTo>
                      <a:pt x="937" y="577"/>
                    </a:lnTo>
                    <a:lnTo>
                      <a:pt x="937" y="577"/>
                    </a:lnTo>
                    <a:lnTo>
                      <a:pt x="935" y="577"/>
                    </a:lnTo>
                    <a:lnTo>
                      <a:pt x="935" y="577"/>
                    </a:lnTo>
                    <a:lnTo>
                      <a:pt x="935" y="577"/>
                    </a:lnTo>
                    <a:lnTo>
                      <a:pt x="935" y="577"/>
                    </a:lnTo>
                    <a:lnTo>
                      <a:pt x="935" y="577"/>
                    </a:lnTo>
                    <a:lnTo>
                      <a:pt x="935" y="577"/>
                    </a:lnTo>
                    <a:lnTo>
                      <a:pt x="933" y="579"/>
                    </a:lnTo>
                    <a:lnTo>
                      <a:pt x="933" y="579"/>
                    </a:lnTo>
                    <a:lnTo>
                      <a:pt x="933" y="579"/>
                    </a:lnTo>
                    <a:lnTo>
                      <a:pt x="933" y="579"/>
                    </a:lnTo>
                    <a:lnTo>
                      <a:pt x="933" y="579"/>
                    </a:lnTo>
                    <a:lnTo>
                      <a:pt x="933" y="579"/>
                    </a:lnTo>
                    <a:lnTo>
                      <a:pt x="931" y="579"/>
                    </a:lnTo>
                    <a:lnTo>
                      <a:pt x="931" y="579"/>
                    </a:lnTo>
                    <a:lnTo>
                      <a:pt x="930" y="579"/>
                    </a:lnTo>
                    <a:lnTo>
                      <a:pt x="930" y="579"/>
                    </a:lnTo>
                    <a:lnTo>
                      <a:pt x="930" y="579"/>
                    </a:lnTo>
                    <a:lnTo>
                      <a:pt x="930" y="579"/>
                    </a:lnTo>
                    <a:lnTo>
                      <a:pt x="930" y="579"/>
                    </a:lnTo>
                    <a:lnTo>
                      <a:pt x="928" y="579"/>
                    </a:lnTo>
                    <a:lnTo>
                      <a:pt x="928" y="579"/>
                    </a:lnTo>
                    <a:lnTo>
                      <a:pt x="926" y="579"/>
                    </a:lnTo>
                    <a:lnTo>
                      <a:pt x="926" y="579"/>
                    </a:lnTo>
                    <a:lnTo>
                      <a:pt x="926" y="579"/>
                    </a:lnTo>
                    <a:lnTo>
                      <a:pt x="924" y="579"/>
                    </a:lnTo>
                    <a:lnTo>
                      <a:pt x="924" y="579"/>
                    </a:lnTo>
                    <a:lnTo>
                      <a:pt x="924" y="579"/>
                    </a:lnTo>
                    <a:lnTo>
                      <a:pt x="924" y="579"/>
                    </a:lnTo>
                    <a:lnTo>
                      <a:pt x="922" y="579"/>
                    </a:lnTo>
                    <a:lnTo>
                      <a:pt x="922" y="580"/>
                    </a:lnTo>
                    <a:lnTo>
                      <a:pt x="922" y="580"/>
                    </a:lnTo>
                    <a:lnTo>
                      <a:pt x="921" y="580"/>
                    </a:lnTo>
                    <a:lnTo>
                      <a:pt x="921" y="580"/>
                    </a:lnTo>
                    <a:lnTo>
                      <a:pt x="921" y="580"/>
                    </a:lnTo>
                    <a:lnTo>
                      <a:pt x="919" y="582"/>
                    </a:lnTo>
                    <a:lnTo>
                      <a:pt x="919" y="582"/>
                    </a:lnTo>
                    <a:lnTo>
                      <a:pt x="919" y="582"/>
                    </a:lnTo>
                    <a:lnTo>
                      <a:pt x="919" y="582"/>
                    </a:lnTo>
                    <a:lnTo>
                      <a:pt x="919" y="582"/>
                    </a:lnTo>
                    <a:lnTo>
                      <a:pt x="917" y="582"/>
                    </a:lnTo>
                    <a:lnTo>
                      <a:pt x="917" y="582"/>
                    </a:lnTo>
                    <a:lnTo>
                      <a:pt x="917" y="582"/>
                    </a:lnTo>
                    <a:lnTo>
                      <a:pt x="917" y="582"/>
                    </a:lnTo>
                    <a:lnTo>
                      <a:pt x="917" y="584"/>
                    </a:lnTo>
                    <a:lnTo>
                      <a:pt x="917" y="584"/>
                    </a:lnTo>
                    <a:lnTo>
                      <a:pt x="917" y="584"/>
                    </a:lnTo>
                    <a:lnTo>
                      <a:pt x="917" y="584"/>
                    </a:lnTo>
                    <a:lnTo>
                      <a:pt x="917" y="584"/>
                    </a:lnTo>
                    <a:lnTo>
                      <a:pt x="915" y="584"/>
                    </a:lnTo>
                    <a:lnTo>
                      <a:pt x="915" y="586"/>
                    </a:lnTo>
                    <a:lnTo>
                      <a:pt x="913" y="586"/>
                    </a:lnTo>
                    <a:lnTo>
                      <a:pt x="912" y="584"/>
                    </a:lnTo>
                    <a:lnTo>
                      <a:pt x="912" y="584"/>
                    </a:lnTo>
                    <a:lnTo>
                      <a:pt x="912" y="584"/>
                    </a:lnTo>
                    <a:lnTo>
                      <a:pt x="912" y="584"/>
                    </a:lnTo>
                    <a:lnTo>
                      <a:pt x="912" y="584"/>
                    </a:lnTo>
                    <a:lnTo>
                      <a:pt x="912" y="584"/>
                    </a:lnTo>
                    <a:lnTo>
                      <a:pt x="912" y="584"/>
                    </a:lnTo>
                    <a:lnTo>
                      <a:pt x="910" y="584"/>
                    </a:lnTo>
                    <a:lnTo>
                      <a:pt x="910" y="584"/>
                    </a:lnTo>
                    <a:lnTo>
                      <a:pt x="908" y="584"/>
                    </a:lnTo>
                    <a:lnTo>
                      <a:pt x="908" y="584"/>
                    </a:lnTo>
                    <a:lnTo>
                      <a:pt x="906" y="582"/>
                    </a:lnTo>
                    <a:lnTo>
                      <a:pt x="904" y="582"/>
                    </a:lnTo>
                    <a:lnTo>
                      <a:pt x="904" y="582"/>
                    </a:lnTo>
                    <a:lnTo>
                      <a:pt x="904" y="582"/>
                    </a:lnTo>
                    <a:lnTo>
                      <a:pt x="904" y="584"/>
                    </a:lnTo>
                    <a:lnTo>
                      <a:pt x="904" y="584"/>
                    </a:lnTo>
                    <a:lnTo>
                      <a:pt x="904" y="584"/>
                    </a:lnTo>
                    <a:lnTo>
                      <a:pt x="904" y="584"/>
                    </a:lnTo>
                    <a:lnTo>
                      <a:pt x="902" y="584"/>
                    </a:lnTo>
                    <a:lnTo>
                      <a:pt x="902" y="584"/>
                    </a:lnTo>
                    <a:lnTo>
                      <a:pt x="901" y="584"/>
                    </a:lnTo>
                    <a:lnTo>
                      <a:pt x="901" y="584"/>
                    </a:lnTo>
                    <a:lnTo>
                      <a:pt x="901" y="584"/>
                    </a:lnTo>
                    <a:lnTo>
                      <a:pt x="899" y="584"/>
                    </a:lnTo>
                    <a:lnTo>
                      <a:pt x="899" y="584"/>
                    </a:lnTo>
                    <a:lnTo>
                      <a:pt x="899" y="586"/>
                    </a:lnTo>
                    <a:lnTo>
                      <a:pt x="897" y="586"/>
                    </a:lnTo>
                    <a:lnTo>
                      <a:pt x="897" y="586"/>
                    </a:lnTo>
                    <a:lnTo>
                      <a:pt x="897" y="586"/>
                    </a:lnTo>
                    <a:lnTo>
                      <a:pt x="895" y="586"/>
                    </a:lnTo>
                    <a:lnTo>
                      <a:pt x="895" y="586"/>
                    </a:lnTo>
                    <a:lnTo>
                      <a:pt x="895" y="586"/>
                    </a:lnTo>
                    <a:lnTo>
                      <a:pt x="893" y="586"/>
                    </a:lnTo>
                    <a:lnTo>
                      <a:pt x="893" y="586"/>
                    </a:lnTo>
                    <a:lnTo>
                      <a:pt x="893" y="586"/>
                    </a:lnTo>
                    <a:lnTo>
                      <a:pt x="892" y="586"/>
                    </a:lnTo>
                    <a:lnTo>
                      <a:pt x="890" y="586"/>
                    </a:lnTo>
                    <a:lnTo>
                      <a:pt x="890" y="586"/>
                    </a:lnTo>
                    <a:lnTo>
                      <a:pt x="888" y="586"/>
                    </a:lnTo>
                    <a:lnTo>
                      <a:pt x="888" y="586"/>
                    </a:lnTo>
                    <a:lnTo>
                      <a:pt x="886" y="586"/>
                    </a:lnTo>
                    <a:lnTo>
                      <a:pt x="886" y="586"/>
                    </a:lnTo>
                    <a:lnTo>
                      <a:pt x="886" y="586"/>
                    </a:lnTo>
                    <a:lnTo>
                      <a:pt x="886" y="586"/>
                    </a:lnTo>
                    <a:lnTo>
                      <a:pt x="886" y="586"/>
                    </a:lnTo>
                    <a:lnTo>
                      <a:pt x="884" y="586"/>
                    </a:lnTo>
                    <a:lnTo>
                      <a:pt x="883" y="586"/>
                    </a:lnTo>
                    <a:lnTo>
                      <a:pt x="881" y="586"/>
                    </a:lnTo>
                    <a:lnTo>
                      <a:pt x="881" y="586"/>
                    </a:lnTo>
                    <a:lnTo>
                      <a:pt x="881" y="586"/>
                    </a:lnTo>
                    <a:lnTo>
                      <a:pt x="879" y="586"/>
                    </a:lnTo>
                    <a:lnTo>
                      <a:pt x="879" y="586"/>
                    </a:lnTo>
                    <a:lnTo>
                      <a:pt x="879" y="586"/>
                    </a:lnTo>
                    <a:lnTo>
                      <a:pt x="877" y="586"/>
                    </a:lnTo>
                    <a:lnTo>
                      <a:pt x="877" y="586"/>
                    </a:lnTo>
                    <a:lnTo>
                      <a:pt x="877" y="586"/>
                    </a:lnTo>
                    <a:lnTo>
                      <a:pt x="875" y="586"/>
                    </a:lnTo>
                    <a:lnTo>
                      <a:pt x="875" y="586"/>
                    </a:lnTo>
                    <a:lnTo>
                      <a:pt x="875" y="586"/>
                    </a:lnTo>
                    <a:lnTo>
                      <a:pt x="875" y="586"/>
                    </a:lnTo>
                    <a:lnTo>
                      <a:pt x="874" y="588"/>
                    </a:lnTo>
                    <a:lnTo>
                      <a:pt x="874" y="588"/>
                    </a:lnTo>
                    <a:lnTo>
                      <a:pt x="874" y="588"/>
                    </a:lnTo>
                    <a:lnTo>
                      <a:pt x="874" y="588"/>
                    </a:lnTo>
                    <a:lnTo>
                      <a:pt x="874" y="588"/>
                    </a:lnTo>
                    <a:lnTo>
                      <a:pt x="874" y="588"/>
                    </a:lnTo>
                    <a:lnTo>
                      <a:pt x="872" y="588"/>
                    </a:lnTo>
                    <a:lnTo>
                      <a:pt x="872" y="588"/>
                    </a:lnTo>
                    <a:lnTo>
                      <a:pt x="872" y="588"/>
                    </a:lnTo>
                    <a:lnTo>
                      <a:pt x="872" y="589"/>
                    </a:lnTo>
                    <a:lnTo>
                      <a:pt x="872" y="589"/>
                    </a:lnTo>
                    <a:lnTo>
                      <a:pt x="870" y="589"/>
                    </a:lnTo>
                    <a:lnTo>
                      <a:pt x="868" y="589"/>
                    </a:lnTo>
                    <a:lnTo>
                      <a:pt x="866" y="591"/>
                    </a:lnTo>
                    <a:lnTo>
                      <a:pt x="866" y="591"/>
                    </a:lnTo>
                    <a:lnTo>
                      <a:pt x="865" y="589"/>
                    </a:lnTo>
                    <a:lnTo>
                      <a:pt x="863" y="591"/>
                    </a:lnTo>
                    <a:lnTo>
                      <a:pt x="861" y="589"/>
                    </a:lnTo>
                    <a:lnTo>
                      <a:pt x="861" y="589"/>
                    </a:lnTo>
                    <a:lnTo>
                      <a:pt x="861" y="591"/>
                    </a:lnTo>
                    <a:lnTo>
                      <a:pt x="861" y="591"/>
                    </a:lnTo>
                    <a:lnTo>
                      <a:pt x="861" y="591"/>
                    </a:lnTo>
                    <a:lnTo>
                      <a:pt x="861" y="591"/>
                    </a:lnTo>
                    <a:lnTo>
                      <a:pt x="861" y="591"/>
                    </a:lnTo>
                    <a:lnTo>
                      <a:pt x="859" y="591"/>
                    </a:lnTo>
                    <a:lnTo>
                      <a:pt x="859" y="591"/>
                    </a:lnTo>
                    <a:lnTo>
                      <a:pt x="859" y="591"/>
                    </a:lnTo>
                    <a:lnTo>
                      <a:pt x="859" y="593"/>
                    </a:lnTo>
                    <a:lnTo>
                      <a:pt x="859" y="593"/>
                    </a:lnTo>
                    <a:lnTo>
                      <a:pt x="859" y="593"/>
                    </a:lnTo>
                    <a:lnTo>
                      <a:pt x="861" y="593"/>
                    </a:lnTo>
                    <a:lnTo>
                      <a:pt x="861" y="593"/>
                    </a:lnTo>
                    <a:lnTo>
                      <a:pt x="861" y="595"/>
                    </a:lnTo>
                    <a:lnTo>
                      <a:pt x="861" y="595"/>
                    </a:lnTo>
                    <a:lnTo>
                      <a:pt x="859" y="595"/>
                    </a:lnTo>
                    <a:lnTo>
                      <a:pt x="859" y="595"/>
                    </a:lnTo>
                    <a:lnTo>
                      <a:pt x="859" y="597"/>
                    </a:lnTo>
                    <a:lnTo>
                      <a:pt x="859" y="597"/>
                    </a:lnTo>
                    <a:lnTo>
                      <a:pt x="859" y="597"/>
                    </a:lnTo>
                    <a:lnTo>
                      <a:pt x="859" y="597"/>
                    </a:lnTo>
                    <a:lnTo>
                      <a:pt x="859" y="598"/>
                    </a:lnTo>
                    <a:lnTo>
                      <a:pt x="859" y="598"/>
                    </a:lnTo>
                    <a:lnTo>
                      <a:pt x="859" y="598"/>
                    </a:lnTo>
                    <a:lnTo>
                      <a:pt x="857" y="598"/>
                    </a:lnTo>
                    <a:lnTo>
                      <a:pt x="857" y="598"/>
                    </a:lnTo>
                    <a:lnTo>
                      <a:pt x="857" y="600"/>
                    </a:lnTo>
                    <a:lnTo>
                      <a:pt x="857" y="600"/>
                    </a:lnTo>
                    <a:lnTo>
                      <a:pt x="857" y="600"/>
                    </a:lnTo>
                    <a:lnTo>
                      <a:pt x="855" y="600"/>
                    </a:lnTo>
                    <a:lnTo>
                      <a:pt x="855" y="600"/>
                    </a:lnTo>
                    <a:lnTo>
                      <a:pt x="855" y="600"/>
                    </a:lnTo>
                    <a:lnTo>
                      <a:pt x="854" y="602"/>
                    </a:lnTo>
                    <a:lnTo>
                      <a:pt x="854" y="602"/>
                    </a:lnTo>
                    <a:lnTo>
                      <a:pt x="854" y="604"/>
                    </a:lnTo>
                    <a:lnTo>
                      <a:pt x="854" y="604"/>
                    </a:lnTo>
                    <a:lnTo>
                      <a:pt x="852" y="604"/>
                    </a:lnTo>
                    <a:lnTo>
                      <a:pt x="852" y="604"/>
                    </a:lnTo>
                    <a:lnTo>
                      <a:pt x="850" y="604"/>
                    </a:lnTo>
                    <a:lnTo>
                      <a:pt x="850" y="604"/>
                    </a:lnTo>
                    <a:lnTo>
                      <a:pt x="848" y="604"/>
                    </a:lnTo>
                    <a:lnTo>
                      <a:pt x="848" y="604"/>
                    </a:lnTo>
                    <a:lnTo>
                      <a:pt x="848" y="602"/>
                    </a:lnTo>
                    <a:lnTo>
                      <a:pt x="846" y="602"/>
                    </a:lnTo>
                    <a:lnTo>
                      <a:pt x="845" y="602"/>
                    </a:lnTo>
                    <a:lnTo>
                      <a:pt x="845" y="602"/>
                    </a:lnTo>
                    <a:lnTo>
                      <a:pt x="845" y="602"/>
                    </a:lnTo>
                    <a:lnTo>
                      <a:pt x="845" y="602"/>
                    </a:lnTo>
                    <a:lnTo>
                      <a:pt x="845" y="602"/>
                    </a:lnTo>
                    <a:lnTo>
                      <a:pt x="843" y="602"/>
                    </a:lnTo>
                    <a:lnTo>
                      <a:pt x="843" y="602"/>
                    </a:lnTo>
                    <a:lnTo>
                      <a:pt x="841" y="602"/>
                    </a:lnTo>
                    <a:lnTo>
                      <a:pt x="841" y="602"/>
                    </a:lnTo>
                    <a:lnTo>
                      <a:pt x="839" y="602"/>
                    </a:lnTo>
                    <a:lnTo>
                      <a:pt x="837" y="602"/>
                    </a:lnTo>
                    <a:lnTo>
                      <a:pt x="837" y="602"/>
                    </a:lnTo>
                    <a:lnTo>
                      <a:pt x="836" y="602"/>
                    </a:lnTo>
                    <a:lnTo>
                      <a:pt x="834" y="602"/>
                    </a:lnTo>
                    <a:lnTo>
                      <a:pt x="834" y="602"/>
                    </a:lnTo>
                    <a:lnTo>
                      <a:pt x="832" y="600"/>
                    </a:lnTo>
                    <a:lnTo>
                      <a:pt x="830" y="600"/>
                    </a:lnTo>
                    <a:lnTo>
                      <a:pt x="830" y="600"/>
                    </a:lnTo>
                    <a:lnTo>
                      <a:pt x="830" y="600"/>
                    </a:lnTo>
                    <a:lnTo>
                      <a:pt x="828" y="600"/>
                    </a:lnTo>
                    <a:lnTo>
                      <a:pt x="827" y="600"/>
                    </a:lnTo>
                    <a:lnTo>
                      <a:pt x="827" y="600"/>
                    </a:lnTo>
                    <a:lnTo>
                      <a:pt x="823" y="600"/>
                    </a:lnTo>
                    <a:lnTo>
                      <a:pt x="823" y="600"/>
                    </a:lnTo>
                    <a:lnTo>
                      <a:pt x="823" y="600"/>
                    </a:lnTo>
                    <a:lnTo>
                      <a:pt x="821" y="602"/>
                    </a:lnTo>
                    <a:lnTo>
                      <a:pt x="821" y="602"/>
                    </a:lnTo>
                    <a:lnTo>
                      <a:pt x="821" y="600"/>
                    </a:lnTo>
                    <a:lnTo>
                      <a:pt x="821" y="600"/>
                    </a:lnTo>
                    <a:lnTo>
                      <a:pt x="819" y="600"/>
                    </a:lnTo>
                    <a:lnTo>
                      <a:pt x="819" y="600"/>
                    </a:lnTo>
                    <a:lnTo>
                      <a:pt x="819" y="600"/>
                    </a:lnTo>
                    <a:lnTo>
                      <a:pt x="817" y="600"/>
                    </a:lnTo>
                    <a:lnTo>
                      <a:pt x="817" y="600"/>
                    </a:lnTo>
                    <a:lnTo>
                      <a:pt x="817" y="600"/>
                    </a:lnTo>
                    <a:lnTo>
                      <a:pt x="817" y="600"/>
                    </a:lnTo>
                    <a:lnTo>
                      <a:pt x="817" y="600"/>
                    </a:lnTo>
                    <a:lnTo>
                      <a:pt x="816" y="600"/>
                    </a:lnTo>
                    <a:lnTo>
                      <a:pt x="814" y="600"/>
                    </a:lnTo>
                    <a:lnTo>
                      <a:pt x="814" y="600"/>
                    </a:lnTo>
                    <a:lnTo>
                      <a:pt x="814" y="598"/>
                    </a:lnTo>
                    <a:lnTo>
                      <a:pt x="812" y="598"/>
                    </a:lnTo>
                    <a:lnTo>
                      <a:pt x="812" y="598"/>
                    </a:lnTo>
                    <a:lnTo>
                      <a:pt x="812" y="598"/>
                    </a:lnTo>
                    <a:lnTo>
                      <a:pt x="812" y="598"/>
                    </a:lnTo>
                    <a:lnTo>
                      <a:pt x="812" y="597"/>
                    </a:lnTo>
                    <a:lnTo>
                      <a:pt x="810" y="597"/>
                    </a:lnTo>
                    <a:lnTo>
                      <a:pt x="810" y="597"/>
                    </a:lnTo>
                    <a:lnTo>
                      <a:pt x="808" y="597"/>
                    </a:lnTo>
                    <a:lnTo>
                      <a:pt x="807" y="597"/>
                    </a:lnTo>
                    <a:lnTo>
                      <a:pt x="807" y="597"/>
                    </a:lnTo>
                    <a:lnTo>
                      <a:pt x="807" y="597"/>
                    </a:lnTo>
                    <a:lnTo>
                      <a:pt x="805" y="597"/>
                    </a:lnTo>
                    <a:lnTo>
                      <a:pt x="803" y="597"/>
                    </a:lnTo>
                    <a:lnTo>
                      <a:pt x="801" y="597"/>
                    </a:lnTo>
                    <a:lnTo>
                      <a:pt x="801" y="597"/>
                    </a:lnTo>
                    <a:lnTo>
                      <a:pt x="801" y="598"/>
                    </a:lnTo>
                    <a:lnTo>
                      <a:pt x="801" y="598"/>
                    </a:lnTo>
                    <a:lnTo>
                      <a:pt x="799" y="598"/>
                    </a:lnTo>
                    <a:lnTo>
                      <a:pt x="799" y="598"/>
                    </a:lnTo>
                    <a:lnTo>
                      <a:pt x="799" y="598"/>
                    </a:lnTo>
                    <a:lnTo>
                      <a:pt x="798" y="598"/>
                    </a:lnTo>
                    <a:lnTo>
                      <a:pt x="796" y="598"/>
                    </a:lnTo>
                    <a:lnTo>
                      <a:pt x="796" y="598"/>
                    </a:lnTo>
                    <a:lnTo>
                      <a:pt x="796" y="598"/>
                    </a:lnTo>
                    <a:lnTo>
                      <a:pt x="794" y="598"/>
                    </a:lnTo>
                    <a:lnTo>
                      <a:pt x="794" y="600"/>
                    </a:lnTo>
                    <a:lnTo>
                      <a:pt x="792" y="598"/>
                    </a:lnTo>
                    <a:lnTo>
                      <a:pt x="792" y="598"/>
                    </a:lnTo>
                    <a:lnTo>
                      <a:pt x="790" y="598"/>
                    </a:lnTo>
                    <a:lnTo>
                      <a:pt x="790" y="598"/>
                    </a:lnTo>
                    <a:lnTo>
                      <a:pt x="789" y="600"/>
                    </a:lnTo>
                    <a:lnTo>
                      <a:pt x="789" y="600"/>
                    </a:lnTo>
                    <a:lnTo>
                      <a:pt x="789" y="600"/>
                    </a:lnTo>
                    <a:lnTo>
                      <a:pt x="789" y="600"/>
                    </a:lnTo>
                    <a:lnTo>
                      <a:pt x="789" y="600"/>
                    </a:lnTo>
                    <a:lnTo>
                      <a:pt x="789" y="600"/>
                    </a:lnTo>
                    <a:lnTo>
                      <a:pt x="787" y="602"/>
                    </a:lnTo>
                    <a:lnTo>
                      <a:pt x="787" y="602"/>
                    </a:lnTo>
                    <a:lnTo>
                      <a:pt x="785" y="602"/>
                    </a:lnTo>
                    <a:lnTo>
                      <a:pt x="785" y="602"/>
                    </a:lnTo>
                    <a:lnTo>
                      <a:pt x="785" y="602"/>
                    </a:lnTo>
                    <a:lnTo>
                      <a:pt x="783" y="604"/>
                    </a:lnTo>
                    <a:lnTo>
                      <a:pt x="783" y="604"/>
                    </a:lnTo>
                    <a:lnTo>
                      <a:pt x="783" y="604"/>
                    </a:lnTo>
                    <a:lnTo>
                      <a:pt x="783" y="604"/>
                    </a:lnTo>
                    <a:lnTo>
                      <a:pt x="781" y="604"/>
                    </a:lnTo>
                    <a:lnTo>
                      <a:pt x="781" y="606"/>
                    </a:lnTo>
                    <a:lnTo>
                      <a:pt x="780" y="606"/>
                    </a:lnTo>
                    <a:lnTo>
                      <a:pt x="780" y="606"/>
                    </a:lnTo>
                    <a:lnTo>
                      <a:pt x="780" y="606"/>
                    </a:lnTo>
                    <a:lnTo>
                      <a:pt x="780" y="606"/>
                    </a:lnTo>
                    <a:lnTo>
                      <a:pt x="780" y="606"/>
                    </a:lnTo>
                    <a:lnTo>
                      <a:pt x="780" y="607"/>
                    </a:lnTo>
                    <a:lnTo>
                      <a:pt x="780" y="607"/>
                    </a:lnTo>
                    <a:lnTo>
                      <a:pt x="780" y="607"/>
                    </a:lnTo>
                    <a:lnTo>
                      <a:pt x="780" y="607"/>
                    </a:lnTo>
                    <a:lnTo>
                      <a:pt x="780" y="607"/>
                    </a:lnTo>
                    <a:lnTo>
                      <a:pt x="778" y="609"/>
                    </a:lnTo>
                    <a:lnTo>
                      <a:pt x="778" y="609"/>
                    </a:lnTo>
                    <a:lnTo>
                      <a:pt x="780" y="609"/>
                    </a:lnTo>
                    <a:lnTo>
                      <a:pt x="780" y="609"/>
                    </a:lnTo>
                    <a:lnTo>
                      <a:pt x="780" y="609"/>
                    </a:lnTo>
                    <a:lnTo>
                      <a:pt x="780" y="609"/>
                    </a:lnTo>
                    <a:lnTo>
                      <a:pt x="780" y="611"/>
                    </a:lnTo>
                    <a:lnTo>
                      <a:pt x="780" y="611"/>
                    </a:lnTo>
                    <a:lnTo>
                      <a:pt x="780" y="611"/>
                    </a:lnTo>
                    <a:lnTo>
                      <a:pt x="780" y="613"/>
                    </a:lnTo>
                    <a:lnTo>
                      <a:pt x="778" y="613"/>
                    </a:lnTo>
                    <a:lnTo>
                      <a:pt x="778" y="613"/>
                    </a:lnTo>
                    <a:lnTo>
                      <a:pt x="778" y="613"/>
                    </a:lnTo>
                    <a:lnTo>
                      <a:pt x="778" y="613"/>
                    </a:lnTo>
                    <a:lnTo>
                      <a:pt x="778" y="613"/>
                    </a:lnTo>
                    <a:lnTo>
                      <a:pt x="778" y="613"/>
                    </a:lnTo>
                    <a:lnTo>
                      <a:pt x="776" y="615"/>
                    </a:lnTo>
                    <a:lnTo>
                      <a:pt x="776" y="615"/>
                    </a:lnTo>
                    <a:lnTo>
                      <a:pt x="776" y="613"/>
                    </a:lnTo>
                    <a:lnTo>
                      <a:pt x="776" y="613"/>
                    </a:lnTo>
                    <a:lnTo>
                      <a:pt x="774" y="613"/>
                    </a:lnTo>
                    <a:lnTo>
                      <a:pt x="774" y="611"/>
                    </a:lnTo>
                    <a:lnTo>
                      <a:pt x="774" y="611"/>
                    </a:lnTo>
                    <a:lnTo>
                      <a:pt x="774" y="611"/>
                    </a:lnTo>
                    <a:lnTo>
                      <a:pt x="774" y="611"/>
                    </a:lnTo>
                    <a:lnTo>
                      <a:pt x="772" y="611"/>
                    </a:lnTo>
                    <a:lnTo>
                      <a:pt x="772" y="611"/>
                    </a:lnTo>
                    <a:lnTo>
                      <a:pt x="772" y="611"/>
                    </a:lnTo>
                    <a:lnTo>
                      <a:pt x="770" y="609"/>
                    </a:lnTo>
                    <a:lnTo>
                      <a:pt x="770" y="609"/>
                    </a:lnTo>
                    <a:lnTo>
                      <a:pt x="770" y="609"/>
                    </a:lnTo>
                    <a:lnTo>
                      <a:pt x="770" y="609"/>
                    </a:lnTo>
                    <a:lnTo>
                      <a:pt x="770" y="609"/>
                    </a:lnTo>
                    <a:lnTo>
                      <a:pt x="770" y="609"/>
                    </a:lnTo>
                    <a:lnTo>
                      <a:pt x="769" y="607"/>
                    </a:lnTo>
                    <a:lnTo>
                      <a:pt x="769" y="607"/>
                    </a:lnTo>
                    <a:lnTo>
                      <a:pt x="769" y="609"/>
                    </a:lnTo>
                    <a:lnTo>
                      <a:pt x="769" y="609"/>
                    </a:lnTo>
                    <a:lnTo>
                      <a:pt x="767" y="609"/>
                    </a:lnTo>
                    <a:lnTo>
                      <a:pt x="767" y="609"/>
                    </a:lnTo>
                    <a:lnTo>
                      <a:pt x="767" y="609"/>
                    </a:lnTo>
                    <a:lnTo>
                      <a:pt x="767" y="609"/>
                    </a:lnTo>
                    <a:lnTo>
                      <a:pt x="765" y="609"/>
                    </a:lnTo>
                    <a:lnTo>
                      <a:pt x="765" y="609"/>
                    </a:lnTo>
                    <a:lnTo>
                      <a:pt x="765" y="609"/>
                    </a:lnTo>
                    <a:lnTo>
                      <a:pt x="763" y="609"/>
                    </a:lnTo>
                    <a:lnTo>
                      <a:pt x="763" y="609"/>
                    </a:lnTo>
                    <a:lnTo>
                      <a:pt x="761" y="609"/>
                    </a:lnTo>
                    <a:lnTo>
                      <a:pt x="761" y="609"/>
                    </a:lnTo>
                    <a:lnTo>
                      <a:pt x="761" y="609"/>
                    </a:lnTo>
                    <a:lnTo>
                      <a:pt x="758" y="609"/>
                    </a:lnTo>
                    <a:lnTo>
                      <a:pt x="758" y="609"/>
                    </a:lnTo>
                    <a:lnTo>
                      <a:pt x="758" y="609"/>
                    </a:lnTo>
                    <a:lnTo>
                      <a:pt x="758" y="609"/>
                    </a:lnTo>
                    <a:lnTo>
                      <a:pt x="758" y="611"/>
                    </a:lnTo>
                    <a:lnTo>
                      <a:pt x="758" y="611"/>
                    </a:lnTo>
                    <a:lnTo>
                      <a:pt x="756" y="611"/>
                    </a:lnTo>
                    <a:lnTo>
                      <a:pt x="756" y="611"/>
                    </a:lnTo>
                    <a:lnTo>
                      <a:pt x="756" y="611"/>
                    </a:lnTo>
                    <a:lnTo>
                      <a:pt x="754" y="613"/>
                    </a:lnTo>
                    <a:lnTo>
                      <a:pt x="754" y="613"/>
                    </a:lnTo>
                    <a:lnTo>
                      <a:pt x="754" y="613"/>
                    </a:lnTo>
                    <a:lnTo>
                      <a:pt x="754" y="613"/>
                    </a:lnTo>
                    <a:lnTo>
                      <a:pt x="754" y="615"/>
                    </a:lnTo>
                    <a:lnTo>
                      <a:pt x="752" y="615"/>
                    </a:lnTo>
                    <a:lnTo>
                      <a:pt x="752" y="613"/>
                    </a:lnTo>
                    <a:lnTo>
                      <a:pt x="752" y="613"/>
                    </a:lnTo>
                    <a:lnTo>
                      <a:pt x="752" y="613"/>
                    </a:lnTo>
                    <a:lnTo>
                      <a:pt x="752" y="613"/>
                    </a:lnTo>
                    <a:lnTo>
                      <a:pt x="752" y="613"/>
                    </a:lnTo>
                    <a:lnTo>
                      <a:pt x="751" y="613"/>
                    </a:lnTo>
                    <a:lnTo>
                      <a:pt x="751" y="613"/>
                    </a:lnTo>
                    <a:lnTo>
                      <a:pt x="749" y="613"/>
                    </a:lnTo>
                    <a:lnTo>
                      <a:pt x="749" y="613"/>
                    </a:lnTo>
                    <a:lnTo>
                      <a:pt x="749" y="613"/>
                    </a:lnTo>
                    <a:lnTo>
                      <a:pt x="747" y="615"/>
                    </a:lnTo>
                    <a:lnTo>
                      <a:pt x="747" y="615"/>
                    </a:lnTo>
                    <a:lnTo>
                      <a:pt x="747" y="615"/>
                    </a:lnTo>
                    <a:lnTo>
                      <a:pt x="747" y="615"/>
                    </a:lnTo>
                    <a:lnTo>
                      <a:pt x="747" y="615"/>
                    </a:lnTo>
                    <a:lnTo>
                      <a:pt x="747" y="617"/>
                    </a:lnTo>
                    <a:lnTo>
                      <a:pt x="747" y="617"/>
                    </a:lnTo>
                    <a:lnTo>
                      <a:pt x="745" y="617"/>
                    </a:lnTo>
                    <a:lnTo>
                      <a:pt x="745" y="617"/>
                    </a:lnTo>
                    <a:lnTo>
                      <a:pt x="745" y="617"/>
                    </a:lnTo>
                    <a:lnTo>
                      <a:pt x="745" y="617"/>
                    </a:lnTo>
                    <a:lnTo>
                      <a:pt x="745" y="617"/>
                    </a:lnTo>
                    <a:lnTo>
                      <a:pt x="743" y="617"/>
                    </a:lnTo>
                    <a:lnTo>
                      <a:pt x="742" y="617"/>
                    </a:lnTo>
                    <a:lnTo>
                      <a:pt x="742" y="617"/>
                    </a:lnTo>
                    <a:lnTo>
                      <a:pt x="742" y="618"/>
                    </a:lnTo>
                    <a:lnTo>
                      <a:pt x="740" y="618"/>
                    </a:lnTo>
                    <a:lnTo>
                      <a:pt x="740" y="618"/>
                    </a:lnTo>
                    <a:lnTo>
                      <a:pt x="738" y="618"/>
                    </a:lnTo>
                    <a:lnTo>
                      <a:pt x="738" y="618"/>
                    </a:lnTo>
                    <a:lnTo>
                      <a:pt x="738" y="618"/>
                    </a:lnTo>
                    <a:lnTo>
                      <a:pt x="738" y="618"/>
                    </a:lnTo>
                    <a:lnTo>
                      <a:pt x="738" y="618"/>
                    </a:lnTo>
                    <a:lnTo>
                      <a:pt x="736" y="618"/>
                    </a:lnTo>
                    <a:lnTo>
                      <a:pt x="736" y="618"/>
                    </a:lnTo>
                    <a:lnTo>
                      <a:pt x="736" y="620"/>
                    </a:lnTo>
                    <a:lnTo>
                      <a:pt x="736" y="620"/>
                    </a:lnTo>
                    <a:lnTo>
                      <a:pt x="736" y="620"/>
                    </a:lnTo>
                    <a:lnTo>
                      <a:pt x="734" y="620"/>
                    </a:lnTo>
                    <a:lnTo>
                      <a:pt x="734" y="620"/>
                    </a:lnTo>
                    <a:lnTo>
                      <a:pt x="734" y="622"/>
                    </a:lnTo>
                    <a:lnTo>
                      <a:pt x="731" y="622"/>
                    </a:lnTo>
                    <a:lnTo>
                      <a:pt x="729" y="620"/>
                    </a:lnTo>
                    <a:lnTo>
                      <a:pt x="729" y="620"/>
                    </a:lnTo>
                    <a:lnTo>
                      <a:pt x="727" y="622"/>
                    </a:lnTo>
                    <a:lnTo>
                      <a:pt x="727" y="622"/>
                    </a:lnTo>
                    <a:lnTo>
                      <a:pt x="727" y="622"/>
                    </a:lnTo>
                    <a:lnTo>
                      <a:pt x="727" y="622"/>
                    </a:lnTo>
                    <a:lnTo>
                      <a:pt x="727" y="622"/>
                    </a:lnTo>
                    <a:lnTo>
                      <a:pt x="727" y="622"/>
                    </a:lnTo>
                    <a:lnTo>
                      <a:pt x="727" y="622"/>
                    </a:lnTo>
                    <a:lnTo>
                      <a:pt x="725" y="622"/>
                    </a:lnTo>
                    <a:lnTo>
                      <a:pt x="725" y="622"/>
                    </a:lnTo>
                    <a:lnTo>
                      <a:pt x="725" y="622"/>
                    </a:lnTo>
                    <a:lnTo>
                      <a:pt x="725" y="624"/>
                    </a:lnTo>
                    <a:lnTo>
                      <a:pt x="725" y="624"/>
                    </a:lnTo>
                    <a:lnTo>
                      <a:pt x="723" y="624"/>
                    </a:lnTo>
                    <a:lnTo>
                      <a:pt x="723" y="626"/>
                    </a:lnTo>
                    <a:lnTo>
                      <a:pt x="723" y="626"/>
                    </a:lnTo>
                    <a:lnTo>
                      <a:pt x="723" y="626"/>
                    </a:lnTo>
                    <a:lnTo>
                      <a:pt x="723" y="627"/>
                    </a:lnTo>
                    <a:lnTo>
                      <a:pt x="723" y="627"/>
                    </a:lnTo>
                    <a:lnTo>
                      <a:pt x="722" y="629"/>
                    </a:lnTo>
                    <a:lnTo>
                      <a:pt x="722" y="629"/>
                    </a:lnTo>
                    <a:lnTo>
                      <a:pt x="722" y="629"/>
                    </a:lnTo>
                    <a:lnTo>
                      <a:pt x="722" y="629"/>
                    </a:lnTo>
                    <a:lnTo>
                      <a:pt x="722" y="629"/>
                    </a:lnTo>
                    <a:lnTo>
                      <a:pt x="722" y="629"/>
                    </a:lnTo>
                    <a:lnTo>
                      <a:pt x="720" y="629"/>
                    </a:lnTo>
                    <a:lnTo>
                      <a:pt x="720" y="629"/>
                    </a:lnTo>
                    <a:lnTo>
                      <a:pt x="720" y="629"/>
                    </a:lnTo>
                    <a:lnTo>
                      <a:pt x="718" y="629"/>
                    </a:lnTo>
                    <a:lnTo>
                      <a:pt x="718" y="629"/>
                    </a:lnTo>
                    <a:lnTo>
                      <a:pt x="718" y="629"/>
                    </a:lnTo>
                    <a:lnTo>
                      <a:pt x="718" y="629"/>
                    </a:lnTo>
                    <a:lnTo>
                      <a:pt x="718" y="629"/>
                    </a:lnTo>
                    <a:lnTo>
                      <a:pt x="716" y="629"/>
                    </a:lnTo>
                    <a:lnTo>
                      <a:pt x="716" y="631"/>
                    </a:lnTo>
                    <a:lnTo>
                      <a:pt x="716" y="631"/>
                    </a:lnTo>
                    <a:lnTo>
                      <a:pt x="714" y="631"/>
                    </a:lnTo>
                    <a:lnTo>
                      <a:pt x="714" y="631"/>
                    </a:lnTo>
                    <a:lnTo>
                      <a:pt x="714" y="629"/>
                    </a:lnTo>
                    <a:lnTo>
                      <a:pt x="714" y="629"/>
                    </a:lnTo>
                    <a:lnTo>
                      <a:pt x="713" y="629"/>
                    </a:lnTo>
                    <a:lnTo>
                      <a:pt x="713" y="629"/>
                    </a:lnTo>
                    <a:lnTo>
                      <a:pt x="711" y="629"/>
                    </a:lnTo>
                    <a:lnTo>
                      <a:pt x="711" y="629"/>
                    </a:lnTo>
                    <a:lnTo>
                      <a:pt x="709" y="629"/>
                    </a:lnTo>
                    <a:lnTo>
                      <a:pt x="709" y="627"/>
                    </a:lnTo>
                    <a:lnTo>
                      <a:pt x="709" y="627"/>
                    </a:lnTo>
                    <a:lnTo>
                      <a:pt x="709" y="627"/>
                    </a:lnTo>
                    <a:lnTo>
                      <a:pt x="709" y="627"/>
                    </a:lnTo>
                    <a:lnTo>
                      <a:pt x="707" y="627"/>
                    </a:lnTo>
                    <a:lnTo>
                      <a:pt x="707" y="627"/>
                    </a:lnTo>
                    <a:lnTo>
                      <a:pt x="707" y="627"/>
                    </a:lnTo>
                    <a:lnTo>
                      <a:pt x="707" y="626"/>
                    </a:lnTo>
                    <a:lnTo>
                      <a:pt x="705" y="626"/>
                    </a:lnTo>
                    <a:lnTo>
                      <a:pt x="705" y="626"/>
                    </a:lnTo>
                    <a:lnTo>
                      <a:pt x="705" y="626"/>
                    </a:lnTo>
                    <a:lnTo>
                      <a:pt x="705" y="626"/>
                    </a:lnTo>
                    <a:lnTo>
                      <a:pt x="705" y="626"/>
                    </a:lnTo>
                    <a:lnTo>
                      <a:pt x="705" y="626"/>
                    </a:lnTo>
                    <a:lnTo>
                      <a:pt x="704" y="626"/>
                    </a:lnTo>
                    <a:lnTo>
                      <a:pt x="704" y="626"/>
                    </a:lnTo>
                    <a:lnTo>
                      <a:pt x="704" y="626"/>
                    </a:lnTo>
                    <a:lnTo>
                      <a:pt x="704" y="627"/>
                    </a:lnTo>
                    <a:lnTo>
                      <a:pt x="704" y="627"/>
                    </a:lnTo>
                    <a:lnTo>
                      <a:pt x="704" y="627"/>
                    </a:lnTo>
                    <a:lnTo>
                      <a:pt x="704" y="627"/>
                    </a:lnTo>
                    <a:lnTo>
                      <a:pt x="704" y="629"/>
                    </a:lnTo>
                    <a:lnTo>
                      <a:pt x="704" y="629"/>
                    </a:lnTo>
                    <a:lnTo>
                      <a:pt x="704" y="631"/>
                    </a:lnTo>
                    <a:lnTo>
                      <a:pt x="704" y="631"/>
                    </a:lnTo>
                    <a:lnTo>
                      <a:pt x="704" y="631"/>
                    </a:lnTo>
                    <a:lnTo>
                      <a:pt x="704" y="631"/>
                    </a:lnTo>
                    <a:lnTo>
                      <a:pt x="704" y="631"/>
                    </a:lnTo>
                    <a:lnTo>
                      <a:pt x="705" y="631"/>
                    </a:lnTo>
                    <a:lnTo>
                      <a:pt x="705" y="633"/>
                    </a:lnTo>
                    <a:lnTo>
                      <a:pt x="704" y="633"/>
                    </a:lnTo>
                    <a:lnTo>
                      <a:pt x="704" y="633"/>
                    </a:lnTo>
                    <a:lnTo>
                      <a:pt x="704" y="633"/>
                    </a:lnTo>
                    <a:lnTo>
                      <a:pt x="705" y="633"/>
                    </a:lnTo>
                    <a:lnTo>
                      <a:pt x="705" y="633"/>
                    </a:lnTo>
                    <a:lnTo>
                      <a:pt x="704" y="635"/>
                    </a:lnTo>
                    <a:lnTo>
                      <a:pt x="704" y="635"/>
                    </a:lnTo>
                    <a:lnTo>
                      <a:pt x="704" y="635"/>
                    </a:lnTo>
                    <a:lnTo>
                      <a:pt x="704" y="635"/>
                    </a:lnTo>
                    <a:lnTo>
                      <a:pt x="704" y="635"/>
                    </a:lnTo>
                    <a:lnTo>
                      <a:pt x="704" y="635"/>
                    </a:lnTo>
                    <a:lnTo>
                      <a:pt x="704" y="635"/>
                    </a:lnTo>
                    <a:lnTo>
                      <a:pt x="704" y="635"/>
                    </a:lnTo>
                    <a:lnTo>
                      <a:pt x="704" y="635"/>
                    </a:lnTo>
                    <a:lnTo>
                      <a:pt x="704" y="635"/>
                    </a:lnTo>
                    <a:lnTo>
                      <a:pt x="702" y="635"/>
                    </a:lnTo>
                    <a:lnTo>
                      <a:pt x="702" y="635"/>
                    </a:lnTo>
                    <a:lnTo>
                      <a:pt x="702" y="636"/>
                    </a:lnTo>
                    <a:lnTo>
                      <a:pt x="702" y="636"/>
                    </a:lnTo>
                    <a:lnTo>
                      <a:pt x="700" y="636"/>
                    </a:lnTo>
                    <a:lnTo>
                      <a:pt x="700" y="636"/>
                    </a:lnTo>
                    <a:lnTo>
                      <a:pt x="700" y="636"/>
                    </a:lnTo>
                    <a:lnTo>
                      <a:pt x="700" y="636"/>
                    </a:lnTo>
                    <a:lnTo>
                      <a:pt x="698" y="636"/>
                    </a:lnTo>
                    <a:lnTo>
                      <a:pt x="698" y="636"/>
                    </a:lnTo>
                    <a:lnTo>
                      <a:pt x="698" y="636"/>
                    </a:lnTo>
                    <a:lnTo>
                      <a:pt x="698" y="636"/>
                    </a:lnTo>
                    <a:lnTo>
                      <a:pt x="698" y="636"/>
                    </a:lnTo>
                    <a:lnTo>
                      <a:pt x="698" y="636"/>
                    </a:lnTo>
                    <a:lnTo>
                      <a:pt x="698" y="636"/>
                    </a:lnTo>
                    <a:lnTo>
                      <a:pt x="696" y="636"/>
                    </a:lnTo>
                    <a:lnTo>
                      <a:pt x="696" y="636"/>
                    </a:lnTo>
                    <a:lnTo>
                      <a:pt x="696" y="636"/>
                    </a:lnTo>
                    <a:lnTo>
                      <a:pt x="696" y="636"/>
                    </a:lnTo>
                    <a:lnTo>
                      <a:pt x="696" y="636"/>
                    </a:lnTo>
                    <a:lnTo>
                      <a:pt x="695" y="636"/>
                    </a:lnTo>
                    <a:lnTo>
                      <a:pt x="695" y="636"/>
                    </a:lnTo>
                    <a:lnTo>
                      <a:pt x="695" y="636"/>
                    </a:lnTo>
                    <a:lnTo>
                      <a:pt x="693" y="636"/>
                    </a:lnTo>
                    <a:lnTo>
                      <a:pt x="693" y="636"/>
                    </a:lnTo>
                    <a:lnTo>
                      <a:pt x="693" y="636"/>
                    </a:lnTo>
                    <a:lnTo>
                      <a:pt x="693" y="636"/>
                    </a:lnTo>
                    <a:lnTo>
                      <a:pt x="693" y="636"/>
                    </a:lnTo>
                    <a:lnTo>
                      <a:pt x="693" y="638"/>
                    </a:lnTo>
                    <a:lnTo>
                      <a:pt x="691" y="638"/>
                    </a:lnTo>
                    <a:lnTo>
                      <a:pt x="691" y="638"/>
                    </a:lnTo>
                    <a:lnTo>
                      <a:pt x="691" y="638"/>
                    </a:lnTo>
                    <a:lnTo>
                      <a:pt x="691" y="638"/>
                    </a:lnTo>
                    <a:lnTo>
                      <a:pt x="691" y="638"/>
                    </a:lnTo>
                    <a:lnTo>
                      <a:pt x="691" y="640"/>
                    </a:lnTo>
                    <a:lnTo>
                      <a:pt x="691" y="640"/>
                    </a:lnTo>
                    <a:lnTo>
                      <a:pt x="691" y="640"/>
                    </a:lnTo>
                    <a:lnTo>
                      <a:pt x="689" y="642"/>
                    </a:lnTo>
                    <a:lnTo>
                      <a:pt x="689" y="642"/>
                    </a:lnTo>
                    <a:lnTo>
                      <a:pt x="689" y="642"/>
                    </a:lnTo>
                    <a:lnTo>
                      <a:pt x="689" y="642"/>
                    </a:lnTo>
                    <a:lnTo>
                      <a:pt x="687" y="640"/>
                    </a:lnTo>
                    <a:lnTo>
                      <a:pt x="687" y="640"/>
                    </a:lnTo>
                    <a:lnTo>
                      <a:pt x="687" y="640"/>
                    </a:lnTo>
                    <a:lnTo>
                      <a:pt x="687" y="640"/>
                    </a:lnTo>
                    <a:lnTo>
                      <a:pt x="687" y="640"/>
                    </a:lnTo>
                    <a:lnTo>
                      <a:pt x="687" y="640"/>
                    </a:lnTo>
                    <a:lnTo>
                      <a:pt x="687" y="640"/>
                    </a:lnTo>
                    <a:lnTo>
                      <a:pt x="685" y="640"/>
                    </a:lnTo>
                    <a:lnTo>
                      <a:pt x="685" y="640"/>
                    </a:lnTo>
                    <a:lnTo>
                      <a:pt x="685" y="640"/>
                    </a:lnTo>
                    <a:lnTo>
                      <a:pt x="684" y="642"/>
                    </a:lnTo>
                    <a:lnTo>
                      <a:pt x="684" y="642"/>
                    </a:lnTo>
                    <a:lnTo>
                      <a:pt x="684" y="642"/>
                    </a:lnTo>
                    <a:lnTo>
                      <a:pt x="684" y="642"/>
                    </a:lnTo>
                    <a:lnTo>
                      <a:pt x="684" y="642"/>
                    </a:lnTo>
                    <a:lnTo>
                      <a:pt x="682" y="642"/>
                    </a:lnTo>
                    <a:lnTo>
                      <a:pt x="682" y="642"/>
                    </a:lnTo>
                    <a:lnTo>
                      <a:pt x="680" y="642"/>
                    </a:lnTo>
                    <a:lnTo>
                      <a:pt x="680" y="642"/>
                    </a:lnTo>
                    <a:lnTo>
                      <a:pt x="680" y="642"/>
                    </a:lnTo>
                    <a:lnTo>
                      <a:pt x="680" y="642"/>
                    </a:lnTo>
                    <a:lnTo>
                      <a:pt x="680" y="642"/>
                    </a:lnTo>
                    <a:lnTo>
                      <a:pt x="678" y="642"/>
                    </a:lnTo>
                    <a:lnTo>
                      <a:pt x="678" y="642"/>
                    </a:lnTo>
                    <a:lnTo>
                      <a:pt x="678" y="642"/>
                    </a:lnTo>
                    <a:lnTo>
                      <a:pt x="678" y="642"/>
                    </a:lnTo>
                    <a:lnTo>
                      <a:pt x="678" y="642"/>
                    </a:lnTo>
                    <a:lnTo>
                      <a:pt x="678" y="644"/>
                    </a:lnTo>
                    <a:lnTo>
                      <a:pt x="678" y="644"/>
                    </a:lnTo>
                    <a:lnTo>
                      <a:pt x="676" y="644"/>
                    </a:lnTo>
                    <a:lnTo>
                      <a:pt x="676" y="644"/>
                    </a:lnTo>
                    <a:lnTo>
                      <a:pt x="675" y="644"/>
                    </a:lnTo>
                    <a:lnTo>
                      <a:pt x="675" y="644"/>
                    </a:lnTo>
                    <a:lnTo>
                      <a:pt x="675" y="644"/>
                    </a:lnTo>
                    <a:lnTo>
                      <a:pt x="675" y="644"/>
                    </a:lnTo>
                    <a:lnTo>
                      <a:pt x="675" y="644"/>
                    </a:lnTo>
                    <a:lnTo>
                      <a:pt x="675" y="645"/>
                    </a:lnTo>
                    <a:lnTo>
                      <a:pt x="673" y="645"/>
                    </a:lnTo>
                    <a:lnTo>
                      <a:pt x="673" y="645"/>
                    </a:lnTo>
                    <a:lnTo>
                      <a:pt x="673" y="645"/>
                    </a:lnTo>
                    <a:lnTo>
                      <a:pt x="673" y="644"/>
                    </a:lnTo>
                    <a:lnTo>
                      <a:pt x="671" y="645"/>
                    </a:lnTo>
                    <a:lnTo>
                      <a:pt x="671" y="645"/>
                    </a:lnTo>
                    <a:lnTo>
                      <a:pt x="671" y="645"/>
                    </a:lnTo>
                    <a:lnTo>
                      <a:pt x="669" y="645"/>
                    </a:lnTo>
                    <a:lnTo>
                      <a:pt x="669" y="645"/>
                    </a:lnTo>
                    <a:lnTo>
                      <a:pt x="669" y="645"/>
                    </a:lnTo>
                    <a:lnTo>
                      <a:pt x="669" y="645"/>
                    </a:lnTo>
                    <a:lnTo>
                      <a:pt x="669" y="647"/>
                    </a:lnTo>
                    <a:lnTo>
                      <a:pt x="669" y="647"/>
                    </a:lnTo>
                    <a:lnTo>
                      <a:pt x="669" y="647"/>
                    </a:lnTo>
                    <a:lnTo>
                      <a:pt x="669" y="649"/>
                    </a:lnTo>
                    <a:lnTo>
                      <a:pt x="669" y="649"/>
                    </a:lnTo>
                    <a:lnTo>
                      <a:pt x="669" y="649"/>
                    </a:lnTo>
                    <a:lnTo>
                      <a:pt x="669" y="651"/>
                    </a:lnTo>
                    <a:lnTo>
                      <a:pt x="669" y="651"/>
                    </a:lnTo>
                    <a:lnTo>
                      <a:pt x="667" y="651"/>
                    </a:lnTo>
                    <a:lnTo>
                      <a:pt x="667" y="651"/>
                    </a:lnTo>
                    <a:lnTo>
                      <a:pt x="667" y="651"/>
                    </a:lnTo>
                    <a:lnTo>
                      <a:pt x="666" y="651"/>
                    </a:lnTo>
                    <a:lnTo>
                      <a:pt x="666" y="651"/>
                    </a:lnTo>
                    <a:lnTo>
                      <a:pt x="666" y="651"/>
                    </a:lnTo>
                    <a:lnTo>
                      <a:pt x="664" y="651"/>
                    </a:lnTo>
                    <a:lnTo>
                      <a:pt x="664" y="651"/>
                    </a:lnTo>
                    <a:lnTo>
                      <a:pt x="664" y="651"/>
                    </a:lnTo>
                    <a:lnTo>
                      <a:pt x="664" y="649"/>
                    </a:lnTo>
                    <a:lnTo>
                      <a:pt x="662" y="649"/>
                    </a:lnTo>
                    <a:lnTo>
                      <a:pt x="662" y="649"/>
                    </a:lnTo>
                    <a:lnTo>
                      <a:pt x="662" y="649"/>
                    </a:lnTo>
                    <a:lnTo>
                      <a:pt x="662" y="649"/>
                    </a:lnTo>
                    <a:lnTo>
                      <a:pt x="660" y="649"/>
                    </a:lnTo>
                    <a:lnTo>
                      <a:pt x="660" y="649"/>
                    </a:lnTo>
                    <a:lnTo>
                      <a:pt x="660" y="647"/>
                    </a:lnTo>
                    <a:lnTo>
                      <a:pt x="660" y="647"/>
                    </a:lnTo>
                    <a:lnTo>
                      <a:pt x="660" y="647"/>
                    </a:lnTo>
                    <a:lnTo>
                      <a:pt x="658" y="647"/>
                    </a:lnTo>
                    <a:lnTo>
                      <a:pt x="658" y="647"/>
                    </a:lnTo>
                    <a:lnTo>
                      <a:pt x="658" y="647"/>
                    </a:lnTo>
                    <a:lnTo>
                      <a:pt x="658" y="647"/>
                    </a:lnTo>
                    <a:lnTo>
                      <a:pt x="658" y="647"/>
                    </a:lnTo>
                    <a:lnTo>
                      <a:pt x="657" y="647"/>
                    </a:lnTo>
                    <a:lnTo>
                      <a:pt x="657" y="647"/>
                    </a:lnTo>
                    <a:lnTo>
                      <a:pt x="657" y="647"/>
                    </a:lnTo>
                    <a:lnTo>
                      <a:pt x="657" y="647"/>
                    </a:lnTo>
                    <a:lnTo>
                      <a:pt x="655" y="647"/>
                    </a:lnTo>
                    <a:lnTo>
                      <a:pt x="655" y="647"/>
                    </a:lnTo>
                    <a:lnTo>
                      <a:pt x="655" y="647"/>
                    </a:lnTo>
                    <a:lnTo>
                      <a:pt x="653" y="647"/>
                    </a:lnTo>
                    <a:lnTo>
                      <a:pt x="653" y="647"/>
                    </a:lnTo>
                    <a:lnTo>
                      <a:pt x="653" y="647"/>
                    </a:lnTo>
                    <a:lnTo>
                      <a:pt x="653" y="647"/>
                    </a:lnTo>
                    <a:lnTo>
                      <a:pt x="651" y="647"/>
                    </a:lnTo>
                    <a:lnTo>
                      <a:pt x="647" y="647"/>
                    </a:lnTo>
                    <a:lnTo>
                      <a:pt x="647" y="647"/>
                    </a:lnTo>
                    <a:lnTo>
                      <a:pt x="647" y="645"/>
                    </a:lnTo>
                    <a:lnTo>
                      <a:pt x="646" y="645"/>
                    </a:lnTo>
                    <a:lnTo>
                      <a:pt x="646" y="645"/>
                    </a:lnTo>
                    <a:lnTo>
                      <a:pt x="644" y="645"/>
                    </a:lnTo>
                    <a:lnTo>
                      <a:pt x="644" y="645"/>
                    </a:lnTo>
                    <a:lnTo>
                      <a:pt x="644" y="645"/>
                    </a:lnTo>
                    <a:lnTo>
                      <a:pt x="644" y="644"/>
                    </a:lnTo>
                    <a:lnTo>
                      <a:pt x="642" y="644"/>
                    </a:lnTo>
                    <a:lnTo>
                      <a:pt x="642" y="644"/>
                    </a:lnTo>
                    <a:lnTo>
                      <a:pt x="642" y="644"/>
                    </a:lnTo>
                    <a:lnTo>
                      <a:pt x="642" y="644"/>
                    </a:lnTo>
                    <a:lnTo>
                      <a:pt x="642" y="642"/>
                    </a:lnTo>
                    <a:lnTo>
                      <a:pt x="642" y="642"/>
                    </a:lnTo>
                    <a:lnTo>
                      <a:pt x="642" y="642"/>
                    </a:lnTo>
                    <a:lnTo>
                      <a:pt x="642" y="640"/>
                    </a:lnTo>
                    <a:lnTo>
                      <a:pt x="642" y="640"/>
                    </a:lnTo>
                    <a:lnTo>
                      <a:pt x="642" y="640"/>
                    </a:lnTo>
                    <a:lnTo>
                      <a:pt x="640" y="640"/>
                    </a:lnTo>
                    <a:lnTo>
                      <a:pt x="640" y="640"/>
                    </a:lnTo>
                    <a:lnTo>
                      <a:pt x="640" y="640"/>
                    </a:lnTo>
                    <a:lnTo>
                      <a:pt x="637" y="640"/>
                    </a:lnTo>
                    <a:lnTo>
                      <a:pt x="637" y="640"/>
                    </a:lnTo>
                    <a:lnTo>
                      <a:pt x="637" y="640"/>
                    </a:lnTo>
                    <a:lnTo>
                      <a:pt x="637" y="640"/>
                    </a:lnTo>
                    <a:lnTo>
                      <a:pt x="635" y="640"/>
                    </a:lnTo>
                    <a:lnTo>
                      <a:pt x="635" y="640"/>
                    </a:lnTo>
                    <a:lnTo>
                      <a:pt x="633" y="640"/>
                    </a:lnTo>
                    <a:lnTo>
                      <a:pt x="633" y="640"/>
                    </a:lnTo>
                    <a:lnTo>
                      <a:pt x="631" y="640"/>
                    </a:lnTo>
                    <a:lnTo>
                      <a:pt x="629" y="640"/>
                    </a:lnTo>
                    <a:lnTo>
                      <a:pt x="629" y="640"/>
                    </a:lnTo>
                    <a:lnTo>
                      <a:pt x="628" y="640"/>
                    </a:lnTo>
                    <a:lnTo>
                      <a:pt x="628" y="638"/>
                    </a:lnTo>
                    <a:lnTo>
                      <a:pt x="628" y="638"/>
                    </a:lnTo>
                    <a:lnTo>
                      <a:pt x="626" y="638"/>
                    </a:lnTo>
                    <a:lnTo>
                      <a:pt x="626" y="638"/>
                    </a:lnTo>
                    <a:lnTo>
                      <a:pt x="626" y="638"/>
                    </a:lnTo>
                    <a:lnTo>
                      <a:pt x="626" y="638"/>
                    </a:lnTo>
                    <a:lnTo>
                      <a:pt x="626" y="636"/>
                    </a:lnTo>
                    <a:lnTo>
                      <a:pt x="624" y="636"/>
                    </a:lnTo>
                    <a:lnTo>
                      <a:pt x="624" y="636"/>
                    </a:lnTo>
                    <a:lnTo>
                      <a:pt x="624" y="636"/>
                    </a:lnTo>
                    <a:lnTo>
                      <a:pt x="622" y="636"/>
                    </a:lnTo>
                    <a:lnTo>
                      <a:pt x="622" y="636"/>
                    </a:lnTo>
                    <a:lnTo>
                      <a:pt x="622" y="636"/>
                    </a:lnTo>
                    <a:lnTo>
                      <a:pt x="620" y="636"/>
                    </a:lnTo>
                    <a:lnTo>
                      <a:pt x="620" y="636"/>
                    </a:lnTo>
                    <a:lnTo>
                      <a:pt x="619" y="636"/>
                    </a:lnTo>
                    <a:lnTo>
                      <a:pt x="619" y="636"/>
                    </a:lnTo>
                    <a:lnTo>
                      <a:pt x="617" y="636"/>
                    </a:lnTo>
                    <a:lnTo>
                      <a:pt x="617" y="636"/>
                    </a:lnTo>
                    <a:lnTo>
                      <a:pt x="617" y="636"/>
                    </a:lnTo>
                    <a:lnTo>
                      <a:pt x="615" y="636"/>
                    </a:lnTo>
                    <a:lnTo>
                      <a:pt x="615" y="636"/>
                    </a:lnTo>
                    <a:lnTo>
                      <a:pt x="613" y="636"/>
                    </a:lnTo>
                    <a:lnTo>
                      <a:pt x="613" y="636"/>
                    </a:lnTo>
                    <a:lnTo>
                      <a:pt x="613" y="638"/>
                    </a:lnTo>
                    <a:lnTo>
                      <a:pt x="611" y="638"/>
                    </a:lnTo>
                    <a:lnTo>
                      <a:pt x="611" y="638"/>
                    </a:lnTo>
                    <a:lnTo>
                      <a:pt x="611" y="638"/>
                    </a:lnTo>
                    <a:lnTo>
                      <a:pt x="610" y="636"/>
                    </a:lnTo>
                    <a:lnTo>
                      <a:pt x="610" y="636"/>
                    </a:lnTo>
                    <a:lnTo>
                      <a:pt x="608" y="636"/>
                    </a:lnTo>
                    <a:lnTo>
                      <a:pt x="608" y="636"/>
                    </a:lnTo>
                    <a:lnTo>
                      <a:pt x="606" y="636"/>
                    </a:lnTo>
                    <a:lnTo>
                      <a:pt x="606" y="636"/>
                    </a:lnTo>
                    <a:lnTo>
                      <a:pt x="606" y="636"/>
                    </a:lnTo>
                    <a:lnTo>
                      <a:pt x="606" y="636"/>
                    </a:lnTo>
                    <a:lnTo>
                      <a:pt x="604" y="638"/>
                    </a:lnTo>
                    <a:lnTo>
                      <a:pt x="604" y="638"/>
                    </a:lnTo>
                    <a:lnTo>
                      <a:pt x="602" y="638"/>
                    </a:lnTo>
                    <a:lnTo>
                      <a:pt x="602" y="638"/>
                    </a:lnTo>
                    <a:lnTo>
                      <a:pt x="600" y="638"/>
                    </a:lnTo>
                    <a:lnTo>
                      <a:pt x="600" y="638"/>
                    </a:lnTo>
                    <a:lnTo>
                      <a:pt x="600" y="640"/>
                    </a:lnTo>
                    <a:lnTo>
                      <a:pt x="599" y="640"/>
                    </a:lnTo>
                    <a:lnTo>
                      <a:pt x="599" y="640"/>
                    </a:lnTo>
                    <a:lnTo>
                      <a:pt x="599" y="640"/>
                    </a:lnTo>
                    <a:lnTo>
                      <a:pt x="599" y="642"/>
                    </a:lnTo>
                    <a:lnTo>
                      <a:pt x="599" y="642"/>
                    </a:lnTo>
                    <a:lnTo>
                      <a:pt x="599" y="642"/>
                    </a:lnTo>
                    <a:lnTo>
                      <a:pt x="597" y="642"/>
                    </a:lnTo>
                    <a:lnTo>
                      <a:pt x="597" y="642"/>
                    </a:lnTo>
                    <a:lnTo>
                      <a:pt x="597" y="642"/>
                    </a:lnTo>
                    <a:lnTo>
                      <a:pt x="597" y="642"/>
                    </a:lnTo>
                    <a:lnTo>
                      <a:pt x="595" y="642"/>
                    </a:lnTo>
                    <a:lnTo>
                      <a:pt x="595" y="642"/>
                    </a:lnTo>
                    <a:lnTo>
                      <a:pt x="595" y="642"/>
                    </a:lnTo>
                    <a:lnTo>
                      <a:pt x="595" y="642"/>
                    </a:lnTo>
                    <a:lnTo>
                      <a:pt x="593" y="642"/>
                    </a:lnTo>
                    <a:lnTo>
                      <a:pt x="591" y="642"/>
                    </a:lnTo>
                    <a:lnTo>
                      <a:pt x="591" y="642"/>
                    </a:lnTo>
                    <a:lnTo>
                      <a:pt x="591" y="642"/>
                    </a:lnTo>
                    <a:lnTo>
                      <a:pt x="590" y="642"/>
                    </a:lnTo>
                    <a:lnTo>
                      <a:pt x="590" y="642"/>
                    </a:lnTo>
                    <a:lnTo>
                      <a:pt x="588" y="640"/>
                    </a:lnTo>
                    <a:lnTo>
                      <a:pt x="588" y="640"/>
                    </a:lnTo>
                    <a:lnTo>
                      <a:pt x="586" y="640"/>
                    </a:lnTo>
                    <a:lnTo>
                      <a:pt x="586" y="640"/>
                    </a:lnTo>
                    <a:lnTo>
                      <a:pt x="586" y="640"/>
                    </a:lnTo>
                    <a:lnTo>
                      <a:pt x="586" y="640"/>
                    </a:lnTo>
                    <a:lnTo>
                      <a:pt x="584" y="640"/>
                    </a:lnTo>
                    <a:lnTo>
                      <a:pt x="584" y="640"/>
                    </a:lnTo>
                    <a:lnTo>
                      <a:pt x="584" y="640"/>
                    </a:lnTo>
                    <a:lnTo>
                      <a:pt x="584" y="638"/>
                    </a:lnTo>
                    <a:lnTo>
                      <a:pt x="582" y="638"/>
                    </a:lnTo>
                    <a:lnTo>
                      <a:pt x="582" y="638"/>
                    </a:lnTo>
                    <a:lnTo>
                      <a:pt x="581" y="638"/>
                    </a:lnTo>
                    <a:lnTo>
                      <a:pt x="581" y="638"/>
                    </a:lnTo>
                    <a:lnTo>
                      <a:pt x="579" y="638"/>
                    </a:lnTo>
                    <a:lnTo>
                      <a:pt x="577" y="638"/>
                    </a:lnTo>
                    <a:lnTo>
                      <a:pt x="577" y="638"/>
                    </a:lnTo>
                    <a:lnTo>
                      <a:pt x="575" y="638"/>
                    </a:lnTo>
                    <a:lnTo>
                      <a:pt x="575" y="636"/>
                    </a:lnTo>
                    <a:lnTo>
                      <a:pt x="570" y="636"/>
                    </a:lnTo>
                    <a:lnTo>
                      <a:pt x="570" y="636"/>
                    </a:lnTo>
                    <a:lnTo>
                      <a:pt x="570" y="636"/>
                    </a:lnTo>
                    <a:lnTo>
                      <a:pt x="570" y="636"/>
                    </a:lnTo>
                    <a:lnTo>
                      <a:pt x="570" y="636"/>
                    </a:lnTo>
                    <a:lnTo>
                      <a:pt x="568" y="636"/>
                    </a:lnTo>
                    <a:lnTo>
                      <a:pt x="568" y="636"/>
                    </a:lnTo>
                    <a:lnTo>
                      <a:pt x="566" y="636"/>
                    </a:lnTo>
                    <a:lnTo>
                      <a:pt x="566" y="636"/>
                    </a:lnTo>
                    <a:lnTo>
                      <a:pt x="564" y="636"/>
                    </a:lnTo>
                    <a:lnTo>
                      <a:pt x="564" y="636"/>
                    </a:lnTo>
                    <a:lnTo>
                      <a:pt x="564" y="636"/>
                    </a:lnTo>
                    <a:lnTo>
                      <a:pt x="564" y="636"/>
                    </a:lnTo>
                    <a:lnTo>
                      <a:pt x="561" y="635"/>
                    </a:lnTo>
                    <a:lnTo>
                      <a:pt x="561" y="635"/>
                    </a:lnTo>
                    <a:lnTo>
                      <a:pt x="559" y="635"/>
                    </a:lnTo>
                    <a:lnTo>
                      <a:pt x="559" y="635"/>
                    </a:lnTo>
                    <a:lnTo>
                      <a:pt x="557" y="633"/>
                    </a:lnTo>
                    <a:lnTo>
                      <a:pt x="557" y="633"/>
                    </a:lnTo>
                    <a:lnTo>
                      <a:pt x="555" y="631"/>
                    </a:lnTo>
                    <a:lnTo>
                      <a:pt x="555" y="633"/>
                    </a:lnTo>
                    <a:lnTo>
                      <a:pt x="555" y="633"/>
                    </a:lnTo>
                    <a:lnTo>
                      <a:pt x="553" y="633"/>
                    </a:lnTo>
                    <a:lnTo>
                      <a:pt x="553" y="633"/>
                    </a:lnTo>
                    <a:lnTo>
                      <a:pt x="553" y="631"/>
                    </a:lnTo>
                    <a:lnTo>
                      <a:pt x="553" y="631"/>
                    </a:lnTo>
                    <a:lnTo>
                      <a:pt x="552" y="631"/>
                    </a:lnTo>
                    <a:lnTo>
                      <a:pt x="552" y="631"/>
                    </a:lnTo>
                    <a:lnTo>
                      <a:pt x="552" y="629"/>
                    </a:lnTo>
                    <a:lnTo>
                      <a:pt x="550" y="629"/>
                    </a:lnTo>
                    <a:lnTo>
                      <a:pt x="550" y="629"/>
                    </a:lnTo>
                    <a:lnTo>
                      <a:pt x="550" y="629"/>
                    </a:lnTo>
                    <a:lnTo>
                      <a:pt x="550" y="629"/>
                    </a:lnTo>
                    <a:lnTo>
                      <a:pt x="550" y="629"/>
                    </a:lnTo>
                    <a:lnTo>
                      <a:pt x="548" y="629"/>
                    </a:lnTo>
                    <a:lnTo>
                      <a:pt x="548" y="631"/>
                    </a:lnTo>
                    <a:lnTo>
                      <a:pt x="546" y="631"/>
                    </a:lnTo>
                    <a:lnTo>
                      <a:pt x="546" y="631"/>
                    </a:lnTo>
                    <a:lnTo>
                      <a:pt x="544" y="631"/>
                    </a:lnTo>
                    <a:lnTo>
                      <a:pt x="544" y="631"/>
                    </a:lnTo>
                    <a:lnTo>
                      <a:pt x="543" y="631"/>
                    </a:lnTo>
                    <a:lnTo>
                      <a:pt x="541" y="631"/>
                    </a:lnTo>
                    <a:lnTo>
                      <a:pt x="541" y="629"/>
                    </a:lnTo>
                    <a:lnTo>
                      <a:pt x="539" y="629"/>
                    </a:lnTo>
                    <a:lnTo>
                      <a:pt x="539" y="629"/>
                    </a:lnTo>
                    <a:lnTo>
                      <a:pt x="539" y="629"/>
                    </a:lnTo>
                    <a:lnTo>
                      <a:pt x="537" y="629"/>
                    </a:lnTo>
                    <a:lnTo>
                      <a:pt x="537" y="629"/>
                    </a:lnTo>
                    <a:lnTo>
                      <a:pt x="535" y="629"/>
                    </a:lnTo>
                    <a:lnTo>
                      <a:pt x="534" y="629"/>
                    </a:lnTo>
                    <a:lnTo>
                      <a:pt x="532" y="629"/>
                    </a:lnTo>
                    <a:lnTo>
                      <a:pt x="532" y="629"/>
                    </a:lnTo>
                    <a:lnTo>
                      <a:pt x="532" y="629"/>
                    </a:lnTo>
                    <a:lnTo>
                      <a:pt x="530" y="631"/>
                    </a:lnTo>
                    <a:lnTo>
                      <a:pt x="530" y="631"/>
                    </a:lnTo>
                    <a:lnTo>
                      <a:pt x="530" y="631"/>
                    </a:lnTo>
                    <a:lnTo>
                      <a:pt x="528" y="629"/>
                    </a:lnTo>
                    <a:lnTo>
                      <a:pt x="526" y="629"/>
                    </a:lnTo>
                    <a:lnTo>
                      <a:pt x="526" y="629"/>
                    </a:lnTo>
                    <a:lnTo>
                      <a:pt x="526" y="629"/>
                    </a:lnTo>
                    <a:lnTo>
                      <a:pt x="524" y="627"/>
                    </a:lnTo>
                    <a:lnTo>
                      <a:pt x="524" y="627"/>
                    </a:lnTo>
                    <a:lnTo>
                      <a:pt x="524" y="627"/>
                    </a:lnTo>
                    <a:lnTo>
                      <a:pt x="523" y="627"/>
                    </a:lnTo>
                    <a:lnTo>
                      <a:pt x="523" y="627"/>
                    </a:lnTo>
                    <a:lnTo>
                      <a:pt x="523" y="627"/>
                    </a:lnTo>
                    <a:lnTo>
                      <a:pt x="523" y="627"/>
                    </a:lnTo>
                    <a:lnTo>
                      <a:pt x="523" y="626"/>
                    </a:lnTo>
                    <a:lnTo>
                      <a:pt x="523" y="626"/>
                    </a:lnTo>
                    <a:lnTo>
                      <a:pt x="521" y="626"/>
                    </a:lnTo>
                    <a:lnTo>
                      <a:pt x="521" y="626"/>
                    </a:lnTo>
                    <a:lnTo>
                      <a:pt x="521" y="626"/>
                    </a:lnTo>
                    <a:lnTo>
                      <a:pt x="521" y="624"/>
                    </a:lnTo>
                    <a:lnTo>
                      <a:pt x="519" y="624"/>
                    </a:lnTo>
                    <a:lnTo>
                      <a:pt x="517" y="624"/>
                    </a:lnTo>
                    <a:lnTo>
                      <a:pt x="515" y="624"/>
                    </a:lnTo>
                    <a:lnTo>
                      <a:pt x="514" y="624"/>
                    </a:lnTo>
                    <a:lnTo>
                      <a:pt x="514" y="624"/>
                    </a:lnTo>
                    <a:lnTo>
                      <a:pt x="514" y="626"/>
                    </a:lnTo>
                    <a:lnTo>
                      <a:pt x="514" y="626"/>
                    </a:lnTo>
                    <a:lnTo>
                      <a:pt x="512" y="626"/>
                    </a:lnTo>
                    <a:lnTo>
                      <a:pt x="512" y="626"/>
                    </a:lnTo>
                    <a:lnTo>
                      <a:pt x="512" y="626"/>
                    </a:lnTo>
                    <a:lnTo>
                      <a:pt x="512" y="626"/>
                    </a:lnTo>
                    <a:lnTo>
                      <a:pt x="512" y="626"/>
                    </a:lnTo>
                    <a:lnTo>
                      <a:pt x="510" y="626"/>
                    </a:lnTo>
                    <a:lnTo>
                      <a:pt x="510" y="626"/>
                    </a:lnTo>
                    <a:lnTo>
                      <a:pt x="508" y="626"/>
                    </a:lnTo>
                    <a:lnTo>
                      <a:pt x="508" y="626"/>
                    </a:lnTo>
                    <a:lnTo>
                      <a:pt x="506" y="626"/>
                    </a:lnTo>
                    <a:lnTo>
                      <a:pt x="506" y="626"/>
                    </a:lnTo>
                    <a:lnTo>
                      <a:pt x="506" y="626"/>
                    </a:lnTo>
                    <a:lnTo>
                      <a:pt x="505" y="626"/>
                    </a:lnTo>
                    <a:lnTo>
                      <a:pt x="503" y="626"/>
                    </a:lnTo>
                    <a:lnTo>
                      <a:pt x="503" y="626"/>
                    </a:lnTo>
                    <a:lnTo>
                      <a:pt x="503" y="626"/>
                    </a:lnTo>
                    <a:lnTo>
                      <a:pt x="501" y="626"/>
                    </a:lnTo>
                    <a:lnTo>
                      <a:pt x="499" y="626"/>
                    </a:lnTo>
                    <a:lnTo>
                      <a:pt x="499" y="626"/>
                    </a:lnTo>
                    <a:lnTo>
                      <a:pt x="497" y="626"/>
                    </a:lnTo>
                    <a:lnTo>
                      <a:pt x="496" y="626"/>
                    </a:lnTo>
                    <a:lnTo>
                      <a:pt x="496" y="626"/>
                    </a:lnTo>
                    <a:lnTo>
                      <a:pt x="494" y="624"/>
                    </a:lnTo>
                    <a:lnTo>
                      <a:pt x="494" y="624"/>
                    </a:lnTo>
                    <a:lnTo>
                      <a:pt x="494" y="622"/>
                    </a:lnTo>
                    <a:lnTo>
                      <a:pt x="494" y="622"/>
                    </a:lnTo>
                    <a:lnTo>
                      <a:pt x="494" y="622"/>
                    </a:lnTo>
                    <a:lnTo>
                      <a:pt x="494" y="622"/>
                    </a:lnTo>
                    <a:lnTo>
                      <a:pt x="494" y="622"/>
                    </a:lnTo>
                    <a:lnTo>
                      <a:pt x="492" y="622"/>
                    </a:lnTo>
                    <a:lnTo>
                      <a:pt x="492" y="622"/>
                    </a:lnTo>
                    <a:lnTo>
                      <a:pt x="492" y="622"/>
                    </a:lnTo>
                    <a:lnTo>
                      <a:pt x="492" y="622"/>
                    </a:lnTo>
                    <a:lnTo>
                      <a:pt x="492" y="622"/>
                    </a:lnTo>
                    <a:lnTo>
                      <a:pt x="492" y="622"/>
                    </a:lnTo>
                    <a:lnTo>
                      <a:pt x="490" y="622"/>
                    </a:lnTo>
                    <a:lnTo>
                      <a:pt x="490" y="624"/>
                    </a:lnTo>
                    <a:lnTo>
                      <a:pt x="490" y="624"/>
                    </a:lnTo>
                    <a:lnTo>
                      <a:pt x="490" y="624"/>
                    </a:lnTo>
                    <a:lnTo>
                      <a:pt x="488" y="624"/>
                    </a:lnTo>
                    <a:lnTo>
                      <a:pt x="488" y="626"/>
                    </a:lnTo>
                    <a:lnTo>
                      <a:pt x="488" y="626"/>
                    </a:lnTo>
                    <a:lnTo>
                      <a:pt x="487" y="626"/>
                    </a:lnTo>
                    <a:lnTo>
                      <a:pt x="485" y="626"/>
                    </a:lnTo>
                    <a:lnTo>
                      <a:pt x="485" y="626"/>
                    </a:lnTo>
                    <a:lnTo>
                      <a:pt x="485" y="626"/>
                    </a:lnTo>
                    <a:lnTo>
                      <a:pt x="485" y="626"/>
                    </a:lnTo>
                    <a:lnTo>
                      <a:pt x="483" y="624"/>
                    </a:lnTo>
                    <a:lnTo>
                      <a:pt x="483" y="624"/>
                    </a:lnTo>
                    <a:lnTo>
                      <a:pt x="481" y="624"/>
                    </a:lnTo>
                    <a:lnTo>
                      <a:pt x="481" y="626"/>
                    </a:lnTo>
                    <a:lnTo>
                      <a:pt x="481" y="626"/>
                    </a:lnTo>
                    <a:lnTo>
                      <a:pt x="479" y="626"/>
                    </a:lnTo>
                    <a:lnTo>
                      <a:pt x="479" y="626"/>
                    </a:lnTo>
                    <a:lnTo>
                      <a:pt x="477" y="626"/>
                    </a:lnTo>
                    <a:lnTo>
                      <a:pt x="477" y="626"/>
                    </a:lnTo>
                    <a:lnTo>
                      <a:pt x="477" y="626"/>
                    </a:lnTo>
                    <a:lnTo>
                      <a:pt x="477" y="626"/>
                    </a:lnTo>
                    <a:lnTo>
                      <a:pt x="476" y="626"/>
                    </a:lnTo>
                    <a:lnTo>
                      <a:pt x="476" y="626"/>
                    </a:lnTo>
                    <a:lnTo>
                      <a:pt x="476" y="626"/>
                    </a:lnTo>
                    <a:lnTo>
                      <a:pt x="476" y="626"/>
                    </a:lnTo>
                    <a:lnTo>
                      <a:pt x="476" y="626"/>
                    </a:lnTo>
                    <a:lnTo>
                      <a:pt x="476" y="626"/>
                    </a:lnTo>
                    <a:lnTo>
                      <a:pt x="472" y="626"/>
                    </a:lnTo>
                    <a:lnTo>
                      <a:pt x="472" y="626"/>
                    </a:lnTo>
                    <a:lnTo>
                      <a:pt x="472" y="627"/>
                    </a:lnTo>
                    <a:lnTo>
                      <a:pt x="470" y="627"/>
                    </a:lnTo>
                    <a:lnTo>
                      <a:pt x="470" y="627"/>
                    </a:lnTo>
                    <a:lnTo>
                      <a:pt x="468" y="629"/>
                    </a:lnTo>
                    <a:lnTo>
                      <a:pt x="467" y="629"/>
                    </a:lnTo>
                    <a:lnTo>
                      <a:pt x="467" y="629"/>
                    </a:lnTo>
                    <a:lnTo>
                      <a:pt x="467" y="629"/>
                    </a:lnTo>
                    <a:lnTo>
                      <a:pt x="467" y="629"/>
                    </a:lnTo>
                    <a:lnTo>
                      <a:pt x="467" y="629"/>
                    </a:lnTo>
                    <a:lnTo>
                      <a:pt x="467" y="629"/>
                    </a:lnTo>
                    <a:lnTo>
                      <a:pt x="467" y="629"/>
                    </a:lnTo>
                    <a:lnTo>
                      <a:pt x="465" y="629"/>
                    </a:lnTo>
                    <a:lnTo>
                      <a:pt x="465" y="631"/>
                    </a:lnTo>
                    <a:lnTo>
                      <a:pt x="465" y="631"/>
                    </a:lnTo>
                    <a:lnTo>
                      <a:pt x="465" y="631"/>
                    </a:lnTo>
                    <a:lnTo>
                      <a:pt x="465" y="631"/>
                    </a:lnTo>
                    <a:lnTo>
                      <a:pt x="465" y="633"/>
                    </a:lnTo>
                    <a:lnTo>
                      <a:pt x="465" y="633"/>
                    </a:lnTo>
                    <a:lnTo>
                      <a:pt x="465" y="633"/>
                    </a:lnTo>
                    <a:lnTo>
                      <a:pt x="465" y="635"/>
                    </a:lnTo>
                    <a:lnTo>
                      <a:pt x="465" y="635"/>
                    </a:lnTo>
                    <a:lnTo>
                      <a:pt x="465" y="635"/>
                    </a:lnTo>
                    <a:lnTo>
                      <a:pt x="465" y="636"/>
                    </a:lnTo>
                    <a:lnTo>
                      <a:pt x="465" y="636"/>
                    </a:lnTo>
                    <a:lnTo>
                      <a:pt x="465" y="636"/>
                    </a:lnTo>
                    <a:lnTo>
                      <a:pt x="465" y="636"/>
                    </a:lnTo>
                    <a:lnTo>
                      <a:pt x="463" y="636"/>
                    </a:lnTo>
                    <a:lnTo>
                      <a:pt x="463" y="638"/>
                    </a:lnTo>
                    <a:lnTo>
                      <a:pt x="463" y="638"/>
                    </a:lnTo>
                    <a:lnTo>
                      <a:pt x="463" y="638"/>
                    </a:lnTo>
                    <a:lnTo>
                      <a:pt x="461" y="638"/>
                    </a:lnTo>
                    <a:lnTo>
                      <a:pt x="461" y="638"/>
                    </a:lnTo>
                    <a:lnTo>
                      <a:pt x="461" y="640"/>
                    </a:lnTo>
                    <a:lnTo>
                      <a:pt x="459" y="640"/>
                    </a:lnTo>
                    <a:lnTo>
                      <a:pt x="459" y="640"/>
                    </a:lnTo>
                    <a:lnTo>
                      <a:pt x="458" y="640"/>
                    </a:lnTo>
                    <a:lnTo>
                      <a:pt x="458" y="640"/>
                    </a:lnTo>
                    <a:lnTo>
                      <a:pt x="458" y="640"/>
                    </a:lnTo>
                    <a:lnTo>
                      <a:pt x="458" y="642"/>
                    </a:lnTo>
                    <a:lnTo>
                      <a:pt x="456" y="642"/>
                    </a:lnTo>
                    <a:lnTo>
                      <a:pt x="456" y="642"/>
                    </a:lnTo>
                    <a:lnTo>
                      <a:pt x="456" y="642"/>
                    </a:lnTo>
                    <a:lnTo>
                      <a:pt x="456" y="642"/>
                    </a:lnTo>
                    <a:lnTo>
                      <a:pt x="454" y="642"/>
                    </a:lnTo>
                    <a:lnTo>
                      <a:pt x="454" y="644"/>
                    </a:lnTo>
                    <a:lnTo>
                      <a:pt x="452" y="644"/>
                    </a:lnTo>
                    <a:lnTo>
                      <a:pt x="452" y="644"/>
                    </a:lnTo>
                    <a:lnTo>
                      <a:pt x="452" y="644"/>
                    </a:lnTo>
                    <a:lnTo>
                      <a:pt x="450" y="644"/>
                    </a:lnTo>
                    <a:lnTo>
                      <a:pt x="450" y="644"/>
                    </a:lnTo>
                    <a:lnTo>
                      <a:pt x="450" y="644"/>
                    </a:lnTo>
                    <a:lnTo>
                      <a:pt x="449" y="644"/>
                    </a:lnTo>
                    <a:lnTo>
                      <a:pt x="449" y="645"/>
                    </a:lnTo>
                    <a:lnTo>
                      <a:pt x="449" y="645"/>
                    </a:lnTo>
                    <a:lnTo>
                      <a:pt x="447" y="645"/>
                    </a:lnTo>
                    <a:lnTo>
                      <a:pt x="447" y="645"/>
                    </a:lnTo>
                    <a:lnTo>
                      <a:pt x="447" y="645"/>
                    </a:lnTo>
                    <a:lnTo>
                      <a:pt x="447" y="645"/>
                    </a:lnTo>
                    <a:lnTo>
                      <a:pt x="447" y="645"/>
                    </a:lnTo>
                    <a:lnTo>
                      <a:pt x="447" y="645"/>
                    </a:lnTo>
                    <a:lnTo>
                      <a:pt x="445" y="645"/>
                    </a:lnTo>
                    <a:lnTo>
                      <a:pt x="445" y="645"/>
                    </a:lnTo>
                    <a:lnTo>
                      <a:pt x="445" y="645"/>
                    </a:lnTo>
                    <a:lnTo>
                      <a:pt x="443" y="647"/>
                    </a:lnTo>
                    <a:lnTo>
                      <a:pt x="443" y="647"/>
                    </a:lnTo>
                    <a:lnTo>
                      <a:pt x="443" y="647"/>
                    </a:lnTo>
                    <a:lnTo>
                      <a:pt x="441" y="647"/>
                    </a:lnTo>
                    <a:lnTo>
                      <a:pt x="441" y="647"/>
                    </a:lnTo>
                    <a:lnTo>
                      <a:pt x="439" y="647"/>
                    </a:lnTo>
                    <a:lnTo>
                      <a:pt x="439" y="647"/>
                    </a:lnTo>
                    <a:lnTo>
                      <a:pt x="439" y="649"/>
                    </a:lnTo>
                    <a:lnTo>
                      <a:pt x="438" y="649"/>
                    </a:lnTo>
                    <a:lnTo>
                      <a:pt x="438" y="649"/>
                    </a:lnTo>
                    <a:lnTo>
                      <a:pt x="436" y="651"/>
                    </a:lnTo>
                    <a:lnTo>
                      <a:pt x="436" y="651"/>
                    </a:lnTo>
                    <a:lnTo>
                      <a:pt x="436" y="651"/>
                    </a:lnTo>
                    <a:lnTo>
                      <a:pt x="436" y="651"/>
                    </a:lnTo>
                    <a:lnTo>
                      <a:pt x="436" y="651"/>
                    </a:lnTo>
                    <a:lnTo>
                      <a:pt x="436" y="651"/>
                    </a:lnTo>
                    <a:lnTo>
                      <a:pt x="436" y="653"/>
                    </a:lnTo>
                    <a:lnTo>
                      <a:pt x="434" y="653"/>
                    </a:lnTo>
                    <a:lnTo>
                      <a:pt x="434" y="653"/>
                    </a:lnTo>
                    <a:lnTo>
                      <a:pt x="434" y="653"/>
                    </a:lnTo>
                    <a:lnTo>
                      <a:pt x="434" y="654"/>
                    </a:lnTo>
                    <a:lnTo>
                      <a:pt x="434" y="654"/>
                    </a:lnTo>
                    <a:lnTo>
                      <a:pt x="434" y="654"/>
                    </a:lnTo>
                    <a:lnTo>
                      <a:pt x="432" y="654"/>
                    </a:lnTo>
                    <a:lnTo>
                      <a:pt x="432" y="654"/>
                    </a:lnTo>
                    <a:lnTo>
                      <a:pt x="430" y="654"/>
                    </a:lnTo>
                    <a:lnTo>
                      <a:pt x="429" y="654"/>
                    </a:lnTo>
                    <a:lnTo>
                      <a:pt x="429" y="654"/>
                    </a:lnTo>
                    <a:lnTo>
                      <a:pt x="429" y="654"/>
                    </a:lnTo>
                    <a:lnTo>
                      <a:pt x="427" y="654"/>
                    </a:lnTo>
                    <a:lnTo>
                      <a:pt x="427" y="656"/>
                    </a:lnTo>
                    <a:lnTo>
                      <a:pt x="427" y="656"/>
                    </a:lnTo>
                    <a:lnTo>
                      <a:pt x="425" y="656"/>
                    </a:lnTo>
                    <a:lnTo>
                      <a:pt x="425" y="656"/>
                    </a:lnTo>
                    <a:lnTo>
                      <a:pt x="425" y="656"/>
                    </a:lnTo>
                    <a:lnTo>
                      <a:pt x="423" y="656"/>
                    </a:lnTo>
                    <a:lnTo>
                      <a:pt x="423" y="656"/>
                    </a:lnTo>
                    <a:lnTo>
                      <a:pt x="421" y="656"/>
                    </a:lnTo>
                    <a:lnTo>
                      <a:pt x="421" y="658"/>
                    </a:lnTo>
                    <a:lnTo>
                      <a:pt x="421" y="658"/>
                    </a:lnTo>
                    <a:lnTo>
                      <a:pt x="421" y="658"/>
                    </a:lnTo>
                    <a:lnTo>
                      <a:pt x="421" y="658"/>
                    </a:lnTo>
                    <a:lnTo>
                      <a:pt x="421" y="660"/>
                    </a:lnTo>
                    <a:lnTo>
                      <a:pt x="421" y="660"/>
                    </a:lnTo>
                    <a:lnTo>
                      <a:pt x="420" y="660"/>
                    </a:lnTo>
                    <a:lnTo>
                      <a:pt x="420" y="660"/>
                    </a:lnTo>
                    <a:lnTo>
                      <a:pt x="420" y="662"/>
                    </a:lnTo>
                    <a:lnTo>
                      <a:pt x="420" y="662"/>
                    </a:lnTo>
                    <a:lnTo>
                      <a:pt x="420" y="662"/>
                    </a:lnTo>
                    <a:lnTo>
                      <a:pt x="418" y="662"/>
                    </a:lnTo>
                    <a:lnTo>
                      <a:pt x="418" y="664"/>
                    </a:lnTo>
                    <a:lnTo>
                      <a:pt x="416" y="664"/>
                    </a:lnTo>
                    <a:lnTo>
                      <a:pt x="416" y="664"/>
                    </a:lnTo>
                    <a:lnTo>
                      <a:pt x="416" y="664"/>
                    </a:lnTo>
                    <a:lnTo>
                      <a:pt x="416" y="665"/>
                    </a:lnTo>
                    <a:lnTo>
                      <a:pt x="416" y="665"/>
                    </a:lnTo>
                    <a:lnTo>
                      <a:pt x="414" y="665"/>
                    </a:lnTo>
                    <a:lnTo>
                      <a:pt x="414" y="665"/>
                    </a:lnTo>
                    <a:lnTo>
                      <a:pt x="414" y="665"/>
                    </a:lnTo>
                    <a:lnTo>
                      <a:pt x="412" y="665"/>
                    </a:lnTo>
                    <a:lnTo>
                      <a:pt x="412" y="665"/>
                    </a:lnTo>
                    <a:lnTo>
                      <a:pt x="412" y="665"/>
                    </a:lnTo>
                    <a:lnTo>
                      <a:pt x="411" y="665"/>
                    </a:lnTo>
                    <a:lnTo>
                      <a:pt x="409" y="665"/>
                    </a:lnTo>
                    <a:lnTo>
                      <a:pt x="409" y="665"/>
                    </a:lnTo>
                    <a:lnTo>
                      <a:pt x="407" y="665"/>
                    </a:lnTo>
                    <a:lnTo>
                      <a:pt x="407" y="665"/>
                    </a:lnTo>
                    <a:lnTo>
                      <a:pt x="403" y="664"/>
                    </a:lnTo>
                    <a:lnTo>
                      <a:pt x="403" y="664"/>
                    </a:lnTo>
                    <a:lnTo>
                      <a:pt x="403" y="664"/>
                    </a:lnTo>
                    <a:lnTo>
                      <a:pt x="403" y="664"/>
                    </a:lnTo>
                    <a:lnTo>
                      <a:pt x="402" y="664"/>
                    </a:lnTo>
                    <a:lnTo>
                      <a:pt x="402" y="664"/>
                    </a:lnTo>
                    <a:lnTo>
                      <a:pt x="400" y="665"/>
                    </a:lnTo>
                    <a:lnTo>
                      <a:pt x="400" y="665"/>
                    </a:lnTo>
                    <a:lnTo>
                      <a:pt x="398" y="664"/>
                    </a:lnTo>
                    <a:lnTo>
                      <a:pt x="398" y="664"/>
                    </a:lnTo>
                    <a:lnTo>
                      <a:pt x="396" y="664"/>
                    </a:lnTo>
                    <a:lnTo>
                      <a:pt x="394" y="664"/>
                    </a:lnTo>
                    <a:lnTo>
                      <a:pt x="394" y="664"/>
                    </a:lnTo>
                    <a:lnTo>
                      <a:pt x="394" y="664"/>
                    </a:lnTo>
                    <a:lnTo>
                      <a:pt x="394" y="664"/>
                    </a:lnTo>
                    <a:lnTo>
                      <a:pt x="392" y="664"/>
                    </a:lnTo>
                    <a:lnTo>
                      <a:pt x="392" y="664"/>
                    </a:lnTo>
                    <a:lnTo>
                      <a:pt x="392" y="664"/>
                    </a:lnTo>
                    <a:lnTo>
                      <a:pt x="392" y="662"/>
                    </a:lnTo>
                    <a:lnTo>
                      <a:pt x="392" y="662"/>
                    </a:lnTo>
                    <a:lnTo>
                      <a:pt x="391" y="662"/>
                    </a:lnTo>
                    <a:lnTo>
                      <a:pt x="391" y="664"/>
                    </a:lnTo>
                    <a:lnTo>
                      <a:pt x="391" y="664"/>
                    </a:lnTo>
                    <a:lnTo>
                      <a:pt x="389" y="662"/>
                    </a:lnTo>
                    <a:lnTo>
                      <a:pt x="389" y="662"/>
                    </a:lnTo>
                    <a:lnTo>
                      <a:pt x="389" y="662"/>
                    </a:lnTo>
                    <a:lnTo>
                      <a:pt x="387" y="662"/>
                    </a:lnTo>
                    <a:lnTo>
                      <a:pt x="387" y="664"/>
                    </a:lnTo>
                    <a:lnTo>
                      <a:pt x="387" y="664"/>
                    </a:lnTo>
                    <a:lnTo>
                      <a:pt x="387" y="664"/>
                    </a:lnTo>
                    <a:lnTo>
                      <a:pt x="385" y="664"/>
                    </a:lnTo>
                    <a:lnTo>
                      <a:pt x="385" y="665"/>
                    </a:lnTo>
                    <a:lnTo>
                      <a:pt x="383" y="665"/>
                    </a:lnTo>
                    <a:lnTo>
                      <a:pt x="383" y="665"/>
                    </a:lnTo>
                    <a:lnTo>
                      <a:pt x="383" y="665"/>
                    </a:lnTo>
                    <a:lnTo>
                      <a:pt x="383" y="665"/>
                    </a:lnTo>
                    <a:lnTo>
                      <a:pt x="382" y="665"/>
                    </a:lnTo>
                    <a:lnTo>
                      <a:pt x="382" y="665"/>
                    </a:lnTo>
                    <a:lnTo>
                      <a:pt x="382" y="665"/>
                    </a:lnTo>
                    <a:lnTo>
                      <a:pt x="382" y="665"/>
                    </a:lnTo>
                    <a:lnTo>
                      <a:pt x="380" y="665"/>
                    </a:lnTo>
                    <a:lnTo>
                      <a:pt x="380" y="665"/>
                    </a:lnTo>
                    <a:lnTo>
                      <a:pt x="380" y="665"/>
                    </a:lnTo>
                    <a:lnTo>
                      <a:pt x="380" y="667"/>
                    </a:lnTo>
                    <a:lnTo>
                      <a:pt x="378" y="667"/>
                    </a:lnTo>
                    <a:lnTo>
                      <a:pt x="378" y="667"/>
                    </a:lnTo>
                    <a:lnTo>
                      <a:pt x="378" y="667"/>
                    </a:lnTo>
                    <a:lnTo>
                      <a:pt x="378" y="667"/>
                    </a:lnTo>
                    <a:lnTo>
                      <a:pt x="378" y="667"/>
                    </a:lnTo>
                    <a:lnTo>
                      <a:pt x="378" y="669"/>
                    </a:lnTo>
                    <a:lnTo>
                      <a:pt x="378" y="669"/>
                    </a:lnTo>
                    <a:lnTo>
                      <a:pt x="376" y="669"/>
                    </a:lnTo>
                    <a:lnTo>
                      <a:pt x="376" y="669"/>
                    </a:lnTo>
                    <a:lnTo>
                      <a:pt x="374" y="669"/>
                    </a:lnTo>
                    <a:lnTo>
                      <a:pt x="374" y="669"/>
                    </a:lnTo>
                    <a:lnTo>
                      <a:pt x="374" y="669"/>
                    </a:lnTo>
                    <a:lnTo>
                      <a:pt x="374" y="671"/>
                    </a:lnTo>
                    <a:lnTo>
                      <a:pt x="374" y="671"/>
                    </a:lnTo>
                    <a:lnTo>
                      <a:pt x="374" y="673"/>
                    </a:lnTo>
                    <a:lnTo>
                      <a:pt x="374" y="673"/>
                    </a:lnTo>
                    <a:lnTo>
                      <a:pt x="374" y="673"/>
                    </a:lnTo>
                    <a:lnTo>
                      <a:pt x="373" y="673"/>
                    </a:lnTo>
                    <a:lnTo>
                      <a:pt x="373" y="673"/>
                    </a:lnTo>
                    <a:lnTo>
                      <a:pt x="373" y="673"/>
                    </a:lnTo>
                    <a:lnTo>
                      <a:pt x="371" y="673"/>
                    </a:lnTo>
                    <a:lnTo>
                      <a:pt x="371" y="671"/>
                    </a:lnTo>
                    <a:lnTo>
                      <a:pt x="369" y="671"/>
                    </a:lnTo>
                    <a:lnTo>
                      <a:pt x="369" y="671"/>
                    </a:lnTo>
                    <a:lnTo>
                      <a:pt x="369" y="671"/>
                    </a:lnTo>
                    <a:lnTo>
                      <a:pt x="369" y="671"/>
                    </a:lnTo>
                    <a:lnTo>
                      <a:pt x="367" y="673"/>
                    </a:lnTo>
                    <a:lnTo>
                      <a:pt x="367" y="673"/>
                    </a:lnTo>
                    <a:lnTo>
                      <a:pt x="367" y="673"/>
                    </a:lnTo>
                    <a:lnTo>
                      <a:pt x="367" y="673"/>
                    </a:lnTo>
                    <a:lnTo>
                      <a:pt x="365" y="671"/>
                    </a:lnTo>
                    <a:lnTo>
                      <a:pt x="365" y="671"/>
                    </a:lnTo>
                    <a:lnTo>
                      <a:pt x="365" y="671"/>
                    </a:lnTo>
                    <a:lnTo>
                      <a:pt x="364" y="671"/>
                    </a:lnTo>
                    <a:lnTo>
                      <a:pt x="364" y="671"/>
                    </a:lnTo>
                    <a:lnTo>
                      <a:pt x="362" y="671"/>
                    </a:lnTo>
                    <a:lnTo>
                      <a:pt x="360" y="671"/>
                    </a:lnTo>
                    <a:lnTo>
                      <a:pt x="360" y="671"/>
                    </a:lnTo>
                    <a:lnTo>
                      <a:pt x="358" y="671"/>
                    </a:lnTo>
                    <a:lnTo>
                      <a:pt x="356" y="671"/>
                    </a:lnTo>
                    <a:lnTo>
                      <a:pt x="356" y="671"/>
                    </a:lnTo>
                    <a:lnTo>
                      <a:pt x="356" y="671"/>
                    </a:lnTo>
                    <a:lnTo>
                      <a:pt x="356" y="673"/>
                    </a:lnTo>
                    <a:lnTo>
                      <a:pt x="356" y="673"/>
                    </a:lnTo>
                    <a:lnTo>
                      <a:pt x="356" y="673"/>
                    </a:lnTo>
                    <a:lnTo>
                      <a:pt x="354" y="673"/>
                    </a:lnTo>
                    <a:lnTo>
                      <a:pt x="354" y="674"/>
                    </a:lnTo>
                    <a:lnTo>
                      <a:pt x="354" y="674"/>
                    </a:lnTo>
                    <a:lnTo>
                      <a:pt x="354" y="674"/>
                    </a:lnTo>
                    <a:lnTo>
                      <a:pt x="354" y="674"/>
                    </a:lnTo>
                    <a:lnTo>
                      <a:pt x="353" y="674"/>
                    </a:lnTo>
                    <a:lnTo>
                      <a:pt x="353" y="674"/>
                    </a:lnTo>
                    <a:lnTo>
                      <a:pt x="351" y="674"/>
                    </a:lnTo>
                    <a:lnTo>
                      <a:pt x="351" y="676"/>
                    </a:lnTo>
                    <a:lnTo>
                      <a:pt x="351" y="676"/>
                    </a:lnTo>
                    <a:lnTo>
                      <a:pt x="351" y="676"/>
                    </a:lnTo>
                    <a:lnTo>
                      <a:pt x="351" y="676"/>
                    </a:lnTo>
                    <a:lnTo>
                      <a:pt x="349" y="676"/>
                    </a:lnTo>
                    <a:lnTo>
                      <a:pt x="349" y="676"/>
                    </a:lnTo>
                    <a:lnTo>
                      <a:pt x="347" y="676"/>
                    </a:lnTo>
                    <a:lnTo>
                      <a:pt x="347" y="676"/>
                    </a:lnTo>
                    <a:lnTo>
                      <a:pt x="345" y="676"/>
                    </a:lnTo>
                    <a:lnTo>
                      <a:pt x="345" y="676"/>
                    </a:lnTo>
                    <a:lnTo>
                      <a:pt x="345" y="676"/>
                    </a:lnTo>
                    <a:lnTo>
                      <a:pt x="345" y="676"/>
                    </a:lnTo>
                    <a:lnTo>
                      <a:pt x="344" y="676"/>
                    </a:lnTo>
                    <a:lnTo>
                      <a:pt x="344" y="676"/>
                    </a:lnTo>
                    <a:lnTo>
                      <a:pt x="344" y="676"/>
                    </a:lnTo>
                    <a:lnTo>
                      <a:pt x="342" y="676"/>
                    </a:lnTo>
                    <a:lnTo>
                      <a:pt x="342" y="676"/>
                    </a:lnTo>
                    <a:lnTo>
                      <a:pt x="342" y="676"/>
                    </a:lnTo>
                    <a:lnTo>
                      <a:pt x="342" y="676"/>
                    </a:lnTo>
                    <a:lnTo>
                      <a:pt x="340" y="674"/>
                    </a:lnTo>
                    <a:lnTo>
                      <a:pt x="340" y="674"/>
                    </a:lnTo>
                    <a:lnTo>
                      <a:pt x="338" y="674"/>
                    </a:lnTo>
                    <a:lnTo>
                      <a:pt x="338" y="674"/>
                    </a:lnTo>
                    <a:lnTo>
                      <a:pt x="336" y="674"/>
                    </a:lnTo>
                    <a:lnTo>
                      <a:pt x="336" y="674"/>
                    </a:lnTo>
                    <a:lnTo>
                      <a:pt x="336" y="674"/>
                    </a:lnTo>
                    <a:lnTo>
                      <a:pt x="336" y="674"/>
                    </a:lnTo>
                    <a:lnTo>
                      <a:pt x="335" y="673"/>
                    </a:lnTo>
                    <a:lnTo>
                      <a:pt x="333" y="673"/>
                    </a:lnTo>
                    <a:lnTo>
                      <a:pt x="333" y="673"/>
                    </a:lnTo>
                    <a:lnTo>
                      <a:pt x="331" y="673"/>
                    </a:lnTo>
                    <a:lnTo>
                      <a:pt x="331" y="673"/>
                    </a:lnTo>
                    <a:lnTo>
                      <a:pt x="331" y="673"/>
                    </a:lnTo>
                    <a:lnTo>
                      <a:pt x="331" y="673"/>
                    </a:lnTo>
                    <a:lnTo>
                      <a:pt x="329" y="673"/>
                    </a:lnTo>
                    <a:lnTo>
                      <a:pt x="329" y="673"/>
                    </a:lnTo>
                    <a:lnTo>
                      <a:pt x="329" y="673"/>
                    </a:lnTo>
                    <a:lnTo>
                      <a:pt x="327" y="674"/>
                    </a:lnTo>
                    <a:lnTo>
                      <a:pt x="327" y="674"/>
                    </a:lnTo>
                    <a:lnTo>
                      <a:pt x="327" y="674"/>
                    </a:lnTo>
                    <a:lnTo>
                      <a:pt x="327" y="674"/>
                    </a:lnTo>
                    <a:lnTo>
                      <a:pt x="327" y="673"/>
                    </a:lnTo>
                    <a:lnTo>
                      <a:pt x="326" y="673"/>
                    </a:lnTo>
                    <a:lnTo>
                      <a:pt x="326" y="673"/>
                    </a:lnTo>
                    <a:lnTo>
                      <a:pt x="326" y="673"/>
                    </a:lnTo>
                    <a:lnTo>
                      <a:pt x="326" y="673"/>
                    </a:lnTo>
                    <a:lnTo>
                      <a:pt x="324" y="673"/>
                    </a:lnTo>
                    <a:lnTo>
                      <a:pt x="324" y="673"/>
                    </a:lnTo>
                    <a:lnTo>
                      <a:pt x="324" y="671"/>
                    </a:lnTo>
                    <a:lnTo>
                      <a:pt x="324" y="671"/>
                    </a:lnTo>
                    <a:lnTo>
                      <a:pt x="324" y="671"/>
                    </a:lnTo>
                    <a:lnTo>
                      <a:pt x="322" y="671"/>
                    </a:lnTo>
                    <a:lnTo>
                      <a:pt x="322" y="671"/>
                    </a:lnTo>
                    <a:lnTo>
                      <a:pt x="322" y="671"/>
                    </a:lnTo>
                    <a:lnTo>
                      <a:pt x="320" y="671"/>
                    </a:lnTo>
                    <a:lnTo>
                      <a:pt x="320" y="671"/>
                    </a:lnTo>
                    <a:lnTo>
                      <a:pt x="320" y="671"/>
                    </a:lnTo>
                    <a:lnTo>
                      <a:pt x="318" y="671"/>
                    </a:lnTo>
                    <a:lnTo>
                      <a:pt x="318" y="671"/>
                    </a:lnTo>
                    <a:lnTo>
                      <a:pt x="317" y="671"/>
                    </a:lnTo>
                    <a:lnTo>
                      <a:pt x="317" y="671"/>
                    </a:lnTo>
                    <a:lnTo>
                      <a:pt x="317" y="671"/>
                    </a:lnTo>
                    <a:lnTo>
                      <a:pt x="317" y="671"/>
                    </a:lnTo>
                    <a:lnTo>
                      <a:pt x="317" y="671"/>
                    </a:lnTo>
                    <a:lnTo>
                      <a:pt x="315" y="671"/>
                    </a:lnTo>
                    <a:lnTo>
                      <a:pt x="315" y="669"/>
                    </a:lnTo>
                    <a:lnTo>
                      <a:pt x="315" y="669"/>
                    </a:lnTo>
                    <a:lnTo>
                      <a:pt x="315" y="669"/>
                    </a:lnTo>
                    <a:lnTo>
                      <a:pt x="313" y="669"/>
                    </a:lnTo>
                    <a:lnTo>
                      <a:pt x="313" y="669"/>
                    </a:lnTo>
                    <a:lnTo>
                      <a:pt x="313" y="669"/>
                    </a:lnTo>
                    <a:lnTo>
                      <a:pt x="313" y="669"/>
                    </a:lnTo>
                    <a:lnTo>
                      <a:pt x="311" y="669"/>
                    </a:lnTo>
                    <a:lnTo>
                      <a:pt x="311" y="669"/>
                    </a:lnTo>
                    <a:lnTo>
                      <a:pt x="311" y="669"/>
                    </a:lnTo>
                    <a:lnTo>
                      <a:pt x="311" y="669"/>
                    </a:lnTo>
                    <a:lnTo>
                      <a:pt x="309" y="669"/>
                    </a:lnTo>
                    <a:lnTo>
                      <a:pt x="309" y="669"/>
                    </a:lnTo>
                    <a:lnTo>
                      <a:pt x="309" y="667"/>
                    </a:lnTo>
                    <a:lnTo>
                      <a:pt x="307" y="667"/>
                    </a:lnTo>
                    <a:lnTo>
                      <a:pt x="307" y="667"/>
                    </a:lnTo>
                    <a:lnTo>
                      <a:pt x="307" y="667"/>
                    </a:lnTo>
                    <a:lnTo>
                      <a:pt x="306" y="667"/>
                    </a:lnTo>
                    <a:lnTo>
                      <a:pt x="306" y="667"/>
                    </a:lnTo>
                    <a:lnTo>
                      <a:pt x="306" y="667"/>
                    </a:lnTo>
                    <a:lnTo>
                      <a:pt x="304" y="667"/>
                    </a:lnTo>
                    <a:lnTo>
                      <a:pt x="304" y="667"/>
                    </a:lnTo>
                    <a:lnTo>
                      <a:pt x="304" y="665"/>
                    </a:lnTo>
                    <a:lnTo>
                      <a:pt x="304" y="665"/>
                    </a:lnTo>
                    <a:lnTo>
                      <a:pt x="302" y="665"/>
                    </a:lnTo>
                    <a:lnTo>
                      <a:pt x="302" y="665"/>
                    </a:lnTo>
                    <a:lnTo>
                      <a:pt x="300" y="665"/>
                    </a:lnTo>
                    <a:lnTo>
                      <a:pt x="300" y="665"/>
                    </a:lnTo>
                    <a:lnTo>
                      <a:pt x="300" y="665"/>
                    </a:lnTo>
                    <a:lnTo>
                      <a:pt x="298" y="665"/>
                    </a:lnTo>
                    <a:lnTo>
                      <a:pt x="298" y="665"/>
                    </a:lnTo>
                    <a:lnTo>
                      <a:pt x="298" y="665"/>
                    </a:lnTo>
                    <a:lnTo>
                      <a:pt x="298" y="665"/>
                    </a:lnTo>
                    <a:lnTo>
                      <a:pt x="297" y="665"/>
                    </a:lnTo>
                    <a:lnTo>
                      <a:pt x="297" y="665"/>
                    </a:lnTo>
                    <a:lnTo>
                      <a:pt x="297" y="665"/>
                    </a:lnTo>
                    <a:lnTo>
                      <a:pt x="297" y="664"/>
                    </a:lnTo>
                    <a:lnTo>
                      <a:pt x="297" y="664"/>
                    </a:lnTo>
                    <a:lnTo>
                      <a:pt x="297" y="662"/>
                    </a:lnTo>
                    <a:lnTo>
                      <a:pt x="297" y="662"/>
                    </a:lnTo>
                    <a:lnTo>
                      <a:pt x="295" y="662"/>
                    </a:lnTo>
                    <a:lnTo>
                      <a:pt x="295" y="662"/>
                    </a:lnTo>
                    <a:lnTo>
                      <a:pt x="295" y="662"/>
                    </a:lnTo>
                    <a:lnTo>
                      <a:pt x="293" y="662"/>
                    </a:lnTo>
                    <a:lnTo>
                      <a:pt x="293" y="662"/>
                    </a:lnTo>
                    <a:lnTo>
                      <a:pt x="293" y="662"/>
                    </a:lnTo>
                    <a:lnTo>
                      <a:pt x="291" y="662"/>
                    </a:lnTo>
                    <a:lnTo>
                      <a:pt x="291" y="662"/>
                    </a:lnTo>
                    <a:lnTo>
                      <a:pt x="291" y="662"/>
                    </a:lnTo>
                    <a:lnTo>
                      <a:pt x="289" y="662"/>
                    </a:lnTo>
                    <a:lnTo>
                      <a:pt x="289" y="662"/>
                    </a:lnTo>
                    <a:lnTo>
                      <a:pt x="289" y="662"/>
                    </a:lnTo>
                    <a:lnTo>
                      <a:pt x="288" y="662"/>
                    </a:lnTo>
                    <a:lnTo>
                      <a:pt x="288" y="662"/>
                    </a:lnTo>
                    <a:lnTo>
                      <a:pt x="288" y="662"/>
                    </a:lnTo>
                    <a:lnTo>
                      <a:pt x="288" y="662"/>
                    </a:lnTo>
                    <a:lnTo>
                      <a:pt x="286" y="662"/>
                    </a:lnTo>
                    <a:lnTo>
                      <a:pt x="286" y="662"/>
                    </a:lnTo>
                    <a:lnTo>
                      <a:pt x="286" y="662"/>
                    </a:lnTo>
                    <a:lnTo>
                      <a:pt x="286" y="662"/>
                    </a:lnTo>
                    <a:lnTo>
                      <a:pt x="286" y="660"/>
                    </a:lnTo>
                    <a:lnTo>
                      <a:pt x="286" y="660"/>
                    </a:lnTo>
                    <a:lnTo>
                      <a:pt x="286" y="660"/>
                    </a:lnTo>
                    <a:lnTo>
                      <a:pt x="284" y="660"/>
                    </a:lnTo>
                    <a:lnTo>
                      <a:pt x="284" y="660"/>
                    </a:lnTo>
                    <a:lnTo>
                      <a:pt x="282" y="660"/>
                    </a:lnTo>
                    <a:lnTo>
                      <a:pt x="282" y="658"/>
                    </a:lnTo>
                    <a:lnTo>
                      <a:pt x="280" y="658"/>
                    </a:lnTo>
                    <a:lnTo>
                      <a:pt x="280" y="658"/>
                    </a:lnTo>
                    <a:lnTo>
                      <a:pt x="280" y="658"/>
                    </a:lnTo>
                    <a:lnTo>
                      <a:pt x="280" y="658"/>
                    </a:lnTo>
                    <a:lnTo>
                      <a:pt x="280" y="658"/>
                    </a:lnTo>
                    <a:lnTo>
                      <a:pt x="280" y="658"/>
                    </a:lnTo>
                    <a:lnTo>
                      <a:pt x="280" y="658"/>
                    </a:lnTo>
                    <a:lnTo>
                      <a:pt x="279" y="658"/>
                    </a:lnTo>
                    <a:lnTo>
                      <a:pt x="279" y="658"/>
                    </a:lnTo>
                    <a:lnTo>
                      <a:pt x="279" y="658"/>
                    </a:lnTo>
                    <a:lnTo>
                      <a:pt x="279" y="658"/>
                    </a:lnTo>
                    <a:lnTo>
                      <a:pt x="279" y="658"/>
                    </a:lnTo>
                    <a:lnTo>
                      <a:pt x="279" y="658"/>
                    </a:lnTo>
                    <a:lnTo>
                      <a:pt x="279" y="658"/>
                    </a:lnTo>
                    <a:lnTo>
                      <a:pt x="279" y="658"/>
                    </a:lnTo>
                    <a:lnTo>
                      <a:pt x="277" y="658"/>
                    </a:lnTo>
                    <a:lnTo>
                      <a:pt x="277" y="656"/>
                    </a:lnTo>
                    <a:lnTo>
                      <a:pt x="275" y="656"/>
                    </a:lnTo>
                    <a:lnTo>
                      <a:pt x="275" y="658"/>
                    </a:lnTo>
                    <a:lnTo>
                      <a:pt x="275" y="658"/>
                    </a:lnTo>
                    <a:lnTo>
                      <a:pt x="275" y="658"/>
                    </a:lnTo>
                    <a:lnTo>
                      <a:pt x="275" y="658"/>
                    </a:lnTo>
                    <a:lnTo>
                      <a:pt x="275" y="656"/>
                    </a:lnTo>
                    <a:lnTo>
                      <a:pt x="275" y="656"/>
                    </a:lnTo>
                    <a:lnTo>
                      <a:pt x="275" y="656"/>
                    </a:lnTo>
                    <a:lnTo>
                      <a:pt x="273" y="656"/>
                    </a:lnTo>
                    <a:lnTo>
                      <a:pt x="273" y="656"/>
                    </a:lnTo>
                    <a:lnTo>
                      <a:pt x="273" y="656"/>
                    </a:lnTo>
                    <a:lnTo>
                      <a:pt x="271" y="656"/>
                    </a:lnTo>
                    <a:lnTo>
                      <a:pt x="269" y="656"/>
                    </a:lnTo>
                    <a:lnTo>
                      <a:pt x="269" y="656"/>
                    </a:lnTo>
                    <a:lnTo>
                      <a:pt x="269" y="656"/>
                    </a:lnTo>
                    <a:lnTo>
                      <a:pt x="269" y="656"/>
                    </a:lnTo>
                    <a:lnTo>
                      <a:pt x="269" y="656"/>
                    </a:lnTo>
                    <a:lnTo>
                      <a:pt x="269" y="656"/>
                    </a:lnTo>
                    <a:lnTo>
                      <a:pt x="269" y="656"/>
                    </a:lnTo>
                    <a:lnTo>
                      <a:pt x="268" y="656"/>
                    </a:lnTo>
                    <a:lnTo>
                      <a:pt x="268" y="656"/>
                    </a:lnTo>
                    <a:lnTo>
                      <a:pt x="268" y="656"/>
                    </a:lnTo>
                    <a:lnTo>
                      <a:pt x="268" y="656"/>
                    </a:lnTo>
                    <a:lnTo>
                      <a:pt x="266" y="656"/>
                    </a:lnTo>
                    <a:lnTo>
                      <a:pt x="266" y="656"/>
                    </a:lnTo>
                    <a:lnTo>
                      <a:pt x="266" y="656"/>
                    </a:lnTo>
                    <a:lnTo>
                      <a:pt x="266" y="656"/>
                    </a:lnTo>
                    <a:lnTo>
                      <a:pt x="266" y="656"/>
                    </a:lnTo>
                    <a:lnTo>
                      <a:pt x="266" y="656"/>
                    </a:lnTo>
                    <a:lnTo>
                      <a:pt x="264" y="656"/>
                    </a:lnTo>
                    <a:lnTo>
                      <a:pt x="264" y="656"/>
                    </a:lnTo>
                    <a:lnTo>
                      <a:pt x="264" y="656"/>
                    </a:lnTo>
                    <a:lnTo>
                      <a:pt x="262" y="656"/>
                    </a:lnTo>
                    <a:lnTo>
                      <a:pt x="262" y="656"/>
                    </a:lnTo>
                    <a:lnTo>
                      <a:pt x="262" y="656"/>
                    </a:lnTo>
                    <a:lnTo>
                      <a:pt x="260" y="656"/>
                    </a:lnTo>
                    <a:lnTo>
                      <a:pt x="260" y="656"/>
                    </a:lnTo>
                    <a:lnTo>
                      <a:pt x="260" y="656"/>
                    </a:lnTo>
                    <a:lnTo>
                      <a:pt x="260" y="658"/>
                    </a:lnTo>
                    <a:lnTo>
                      <a:pt x="260" y="658"/>
                    </a:lnTo>
                    <a:lnTo>
                      <a:pt x="260" y="658"/>
                    </a:lnTo>
                    <a:lnTo>
                      <a:pt x="260" y="658"/>
                    </a:lnTo>
                    <a:lnTo>
                      <a:pt x="260" y="658"/>
                    </a:lnTo>
                    <a:lnTo>
                      <a:pt x="260" y="660"/>
                    </a:lnTo>
                    <a:lnTo>
                      <a:pt x="260" y="660"/>
                    </a:lnTo>
                    <a:lnTo>
                      <a:pt x="259" y="662"/>
                    </a:lnTo>
                    <a:lnTo>
                      <a:pt x="259" y="662"/>
                    </a:lnTo>
                    <a:lnTo>
                      <a:pt x="259" y="662"/>
                    </a:lnTo>
                    <a:lnTo>
                      <a:pt x="259" y="662"/>
                    </a:lnTo>
                    <a:lnTo>
                      <a:pt x="259" y="662"/>
                    </a:lnTo>
                    <a:lnTo>
                      <a:pt x="259" y="664"/>
                    </a:lnTo>
                    <a:lnTo>
                      <a:pt x="259" y="664"/>
                    </a:lnTo>
                    <a:lnTo>
                      <a:pt x="259" y="664"/>
                    </a:lnTo>
                    <a:lnTo>
                      <a:pt x="259" y="664"/>
                    </a:lnTo>
                    <a:lnTo>
                      <a:pt x="259" y="665"/>
                    </a:lnTo>
                    <a:lnTo>
                      <a:pt x="259" y="665"/>
                    </a:lnTo>
                    <a:lnTo>
                      <a:pt x="259" y="665"/>
                    </a:lnTo>
                    <a:lnTo>
                      <a:pt x="259" y="665"/>
                    </a:lnTo>
                    <a:lnTo>
                      <a:pt x="259" y="665"/>
                    </a:lnTo>
                    <a:lnTo>
                      <a:pt x="259" y="665"/>
                    </a:lnTo>
                    <a:lnTo>
                      <a:pt x="259" y="667"/>
                    </a:lnTo>
                    <a:lnTo>
                      <a:pt x="257" y="667"/>
                    </a:lnTo>
                    <a:lnTo>
                      <a:pt x="257" y="667"/>
                    </a:lnTo>
                    <a:lnTo>
                      <a:pt x="257" y="667"/>
                    </a:lnTo>
                    <a:lnTo>
                      <a:pt x="257" y="669"/>
                    </a:lnTo>
                    <a:lnTo>
                      <a:pt x="257" y="669"/>
                    </a:lnTo>
                    <a:lnTo>
                      <a:pt x="257" y="669"/>
                    </a:lnTo>
                    <a:lnTo>
                      <a:pt x="257" y="669"/>
                    </a:lnTo>
                    <a:lnTo>
                      <a:pt x="257" y="671"/>
                    </a:lnTo>
                    <a:lnTo>
                      <a:pt x="255" y="671"/>
                    </a:lnTo>
                    <a:lnTo>
                      <a:pt x="255" y="671"/>
                    </a:lnTo>
                    <a:lnTo>
                      <a:pt x="255" y="673"/>
                    </a:lnTo>
                    <a:lnTo>
                      <a:pt x="255" y="673"/>
                    </a:lnTo>
                    <a:lnTo>
                      <a:pt x="255" y="673"/>
                    </a:lnTo>
                    <a:lnTo>
                      <a:pt x="255" y="673"/>
                    </a:lnTo>
                    <a:lnTo>
                      <a:pt x="255" y="674"/>
                    </a:lnTo>
                    <a:lnTo>
                      <a:pt x="255" y="674"/>
                    </a:lnTo>
                    <a:lnTo>
                      <a:pt x="253" y="674"/>
                    </a:lnTo>
                    <a:lnTo>
                      <a:pt x="253" y="674"/>
                    </a:lnTo>
                    <a:lnTo>
                      <a:pt x="253" y="676"/>
                    </a:lnTo>
                    <a:lnTo>
                      <a:pt x="253" y="676"/>
                    </a:lnTo>
                    <a:lnTo>
                      <a:pt x="251" y="676"/>
                    </a:lnTo>
                    <a:lnTo>
                      <a:pt x="251" y="676"/>
                    </a:lnTo>
                    <a:lnTo>
                      <a:pt x="251" y="678"/>
                    </a:lnTo>
                    <a:lnTo>
                      <a:pt x="251" y="680"/>
                    </a:lnTo>
                    <a:lnTo>
                      <a:pt x="251" y="680"/>
                    </a:lnTo>
                    <a:lnTo>
                      <a:pt x="251" y="680"/>
                    </a:lnTo>
                    <a:lnTo>
                      <a:pt x="250" y="682"/>
                    </a:lnTo>
                    <a:lnTo>
                      <a:pt x="250" y="682"/>
                    </a:lnTo>
                    <a:lnTo>
                      <a:pt x="250" y="682"/>
                    </a:lnTo>
                    <a:lnTo>
                      <a:pt x="251" y="682"/>
                    </a:lnTo>
                    <a:lnTo>
                      <a:pt x="251" y="683"/>
                    </a:lnTo>
                    <a:lnTo>
                      <a:pt x="251" y="683"/>
                    </a:lnTo>
                    <a:lnTo>
                      <a:pt x="250" y="683"/>
                    </a:lnTo>
                    <a:lnTo>
                      <a:pt x="250" y="683"/>
                    </a:lnTo>
                    <a:lnTo>
                      <a:pt x="250" y="683"/>
                    </a:lnTo>
                    <a:lnTo>
                      <a:pt x="250" y="685"/>
                    </a:lnTo>
                    <a:lnTo>
                      <a:pt x="250" y="685"/>
                    </a:lnTo>
                    <a:lnTo>
                      <a:pt x="248" y="685"/>
                    </a:lnTo>
                    <a:lnTo>
                      <a:pt x="248" y="685"/>
                    </a:lnTo>
                    <a:lnTo>
                      <a:pt x="248" y="685"/>
                    </a:lnTo>
                    <a:lnTo>
                      <a:pt x="248" y="685"/>
                    </a:lnTo>
                    <a:lnTo>
                      <a:pt x="246" y="685"/>
                    </a:lnTo>
                    <a:lnTo>
                      <a:pt x="246" y="685"/>
                    </a:lnTo>
                    <a:lnTo>
                      <a:pt x="246" y="685"/>
                    </a:lnTo>
                    <a:lnTo>
                      <a:pt x="244" y="685"/>
                    </a:lnTo>
                    <a:lnTo>
                      <a:pt x="242" y="685"/>
                    </a:lnTo>
                    <a:lnTo>
                      <a:pt x="242" y="685"/>
                    </a:lnTo>
                    <a:lnTo>
                      <a:pt x="242" y="685"/>
                    </a:lnTo>
                    <a:lnTo>
                      <a:pt x="242" y="685"/>
                    </a:lnTo>
                    <a:lnTo>
                      <a:pt x="242" y="687"/>
                    </a:lnTo>
                    <a:lnTo>
                      <a:pt x="241" y="687"/>
                    </a:lnTo>
                    <a:lnTo>
                      <a:pt x="241" y="687"/>
                    </a:lnTo>
                    <a:lnTo>
                      <a:pt x="241" y="687"/>
                    </a:lnTo>
                    <a:lnTo>
                      <a:pt x="239" y="689"/>
                    </a:lnTo>
                    <a:lnTo>
                      <a:pt x="239" y="689"/>
                    </a:lnTo>
                    <a:lnTo>
                      <a:pt x="239" y="691"/>
                    </a:lnTo>
                    <a:lnTo>
                      <a:pt x="239" y="691"/>
                    </a:lnTo>
                    <a:lnTo>
                      <a:pt x="239" y="691"/>
                    </a:lnTo>
                    <a:lnTo>
                      <a:pt x="239" y="692"/>
                    </a:lnTo>
                    <a:lnTo>
                      <a:pt x="239" y="692"/>
                    </a:lnTo>
                    <a:lnTo>
                      <a:pt x="239" y="692"/>
                    </a:lnTo>
                    <a:lnTo>
                      <a:pt x="239" y="692"/>
                    </a:lnTo>
                    <a:lnTo>
                      <a:pt x="237" y="694"/>
                    </a:lnTo>
                    <a:lnTo>
                      <a:pt x="237" y="694"/>
                    </a:lnTo>
                    <a:lnTo>
                      <a:pt x="235" y="694"/>
                    </a:lnTo>
                    <a:lnTo>
                      <a:pt x="235" y="694"/>
                    </a:lnTo>
                    <a:lnTo>
                      <a:pt x="235" y="694"/>
                    </a:lnTo>
                    <a:lnTo>
                      <a:pt x="233" y="694"/>
                    </a:lnTo>
                    <a:lnTo>
                      <a:pt x="233" y="694"/>
                    </a:lnTo>
                    <a:lnTo>
                      <a:pt x="233" y="694"/>
                    </a:lnTo>
                    <a:lnTo>
                      <a:pt x="233" y="69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44">
                <a:extLst>
                  <a:ext uri="{FF2B5EF4-FFF2-40B4-BE49-F238E27FC236}">
                    <a16:creationId xmlns:a16="http://schemas.microsoft.com/office/drawing/2014/main" id="{4AE112A7-A382-BAA9-A99F-779B9338022F}"/>
                  </a:ext>
                </a:extLst>
              </p:cNvPr>
              <p:cNvSpPr>
                <a:spLocks/>
              </p:cNvSpPr>
              <p:nvPr/>
            </p:nvSpPr>
            <p:spPr bwMode="auto">
              <a:xfrm>
                <a:off x="3651" y="2307"/>
                <a:ext cx="1423" cy="694"/>
              </a:xfrm>
              <a:custGeom>
                <a:avLst/>
                <a:gdLst>
                  <a:gd name="T0" fmla="*/ 163 w 1423"/>
                  <a:gd name="T1" fmla="*/ 673 h 694"/>
                  <a:gd name="T2" fmla="*/ 60 w 1423"/>
                  <a:gd name="T3" fmla="*/ 653 h 694"/>
                  <a:gd name="T4" fmla="*/ 5 w 1423"/>
                  <a:gd name="T5" fmla="*/ 615 h 694"/>
                  <a:gd name="T6" fmla="*/ 22 w 1423"/>
                  <a:gd name="T7" fmla="*/ 551 h 694"/>
                  <a:gd name="T8" fmla="*/ 54 w 1423"/>
                  <a:gd name="T9" fmla="*/ 550 h 694"/>
                  <a:gd name="T10" fmla="*/ 72 w 1423"/>
                  <a:gd name="T11" fmla="*/ 531 h 694"/>
                  <a:gd name="T12" fmla="*/ 121 w 1423"/>
                  <a:gd name="T13" fmla="*/ 548 h 694"/>
                  <a:gd name="T14" fmla="*/ 139 w 1423"/>
                  <a:gd name="T15" fmla="*/ 526 h 694"/>
                  <a:gd name="T16" fmla="*/ 92 w 1423"/>
                  <a:gd name="T17" fmla="*/ 488 h 694"/>
                  <a:gd name="T18" fmla="*/ 136 w 1423"/>
                  <a:gd name="T19" fmla="*/ 441 h 694"/>
                  <a:gd name="T20" fmla="*/ 221 w 1423"/>
                  <a:gd name="T21" fmla="*/ 483 h 694"/>
                  <a:gd name="T22" fmla="*/ 280 w 1423"/>
                  <a:gd name="T23" fmla="*/ 530 h 694"/>
                  <a:gd name="T24" fmla="*/ 300 w 1423"/>
                  <a:gd name="T25" fmla="*/ 475 h 694"/>
                  <a:gd name="T26" fmla="*/ 365 w 1423"/>
                  <a:gd name="T27" fmla="*/ 428 h 694"/>
                  <a:gd name="T28" fmla="*/ 405 w 1423"/>
                  <a:gd name="T29" fmla="*/ 383 h 694"/>
                  <a:gd name="T30" fmla="*/ 481 w 1423"/>
                  <a:gd name="T31" fmla="*/ 347 h 694"/>
                  <a:gd name="T32" fmla="*/ 541 w 1423"/>
                  <a:gd name="T33" fmla="*/ 307 h 694"/>
                  <a:gd name="T34" fmla="*/ 519 w 1423"/>
                  <a:gd name="T35" fmla="*/ 235 h 694"/>
                  <a:gd name="T36" fmla="*/ 541 w 1423"/>
                  <a:gd name="T37" fmla="*/ 162 h 694"/>
                  <a:gd name="T38" fmla="*/ 510 w 1423"/>
                  <a:gd name="T39" fmla="*/ 117 h 694"/>
                  <a:gd name="T40" fmla="*/ 552 w 1423"/>
                  <a:gd name="T41" fmla="*/ 90 h 694"/>
                  <a:gd name="T42" fmla="*/ 588 w 1423"/>
                  <a:gd name="T43" fmla="*/ 97 h 694"/>
                  <a:gd name="T44" fmla="*/ 626 w 1423"/>
                  <a:gd name="T45" fmla="*/ 112 h 694"/>
                  <a:gd name="T46" fmla="*/ 671 w 1423"/>
                  <a:gd name="T47" fmla="*/ 135 h 694"/>
                  <a:gd name="T48" fmla="*/ 707 w 1423"/>
                  <a:gd name="T49" fmla="*/ 152 h 694"/>
                  <a:gd name="T50" fmla="*/ 736 w 1423"/>
                  <a:gd name="T51" fmla="*/ 186 h 694"/>
                  <a:gd name="T52" fmla="*/ 727 w 1423"/>
                  <a:gd name="T53" fmla="*/ 229 h 694"/>
                  <a:gd name="T54" fmla="*/ 745 w 1423"/>
                  <a:gd name="T55" fmla="*/ 262 h 694"/>
                  <a:gd name="T56" fmla="*/ 859 w 1423"/>
                  <a:gd name="T57" fmla="*/ 206 h 694"/>
                  <a:gd name="T58" fmla="*/ 863 w 1423"/>
                  <a:gd name="T59" fmla="*/ 139 h 694"/>
                  <a:gd name="T60" fmla="*/ 904 w 1423"/>
                  <a:gd name="T61" fmla="*/ 150 h 694"/>
                  <a:gd name="T62" fmla="*/ 948 w 1423"/>
                  <a:gd name="T63" fmla="*/ 146 h 694"/>
                  <a:gd name="T64" fmla="*/ 989 w 1423"/>
                  <a:gd name="T65" fmla="*/ 179 h 694"/>
                  <a:gd name="T66" fmla="*/ 1031 w 1423"/>
                  <a:gd name="T67" fmla="*/ 208 h 694"/>
                  <a:gd name="T68" fmla="*/ 1071 w 1423"/>
                  <a:gd name="T69" fmla="*/ 220 h 694"/>
                  <a:gd name="T70" fmla="*/ 1123 w 1423"/>
                  <a:gd name="T71" fmla="*/ 253 h 694"/>
                  <a:gd name="T72" fmla="*/ 1098 w 1423"/>
                  <a:gd name="T73" fmla="*/ 162 h 694"/>
                  <a:gd name="T74" fmla="*/ 1143 w 1423"/>
                  <a:gd name="T75" fmla="*/ 101 h 694"/>
                  <a:gd name="T76" fmla="*/ 1174 w 1423"/>
                  <a:gd name="T77" fmla="*/ 41 h 694"/>
                  <a:gd name="T78" fmla="*/ 1255 w 1423"/>
                  <a:gd name="T79" fmla="*/ 7 h 694"/>
                  <a:gd name="T80" fmla="*/ 1371 w 1423"/>
                  <a:gd name="T81" fmla="*/ 43 h 694"/>
                  <a:gd name="T82" fmla="*/ 1364 w 1423"/>
                  <a:gd name="T83" fmla="*/ 101 h 694"/>
                  <a:gd name="T84" fmla="*/ 1366 w 1423"/>
                  <a:gd name="T85" fmla="*/ 171 h 694"/>
                  <a:gd name="T86" fmla="*/ 1337 w 1423"/>
                  <a:gd name="T87" fmla="*/ 217 h 694"/>
                  <a:gd name="T88" fmla="*/ 1385 w 1423"/>
                  <a:gd name="T89" fmla="*/ 253 h 694"/>
                  <a:gd name="T90" fmla="*/ 1409 w 1423"/>
                  <a:gd name="T91" fmla="*/ 320 h 694"/>
                  <a:gd name="T92" fmla="*/ 1331 w 1423"/>
                  <a:gd name="T93" fmla="*/ 342 h 694"/>
                  <a:gd name="T94" fmla="*/ 1297 w 1423"/>
                  <a:gd name="T95" fmla="*/ 380 h 694"/>
                  <a:gd name="T96" fmla="*/ 1237 w 1423"/>
                  <a:gd name="T97" fmla="*/ 412 h 694"/>
                  <a:gd name="T98" fmla="*/ 1170 w 1423"/>
                  <a:gd name="T99" fmla="*/ 450 h 694"/>
                  <a:gd name="T100" fmla="*/ 1085 w 1423"/>
                  <a:gd name="T101" fmla="*/ 493 h 694"/>
                  <a:gd name="T102" fmla="*/ 1009 w 1423"/>
                  <a:gd name="T103" fmla="*/ 541 h 694"/>
                  <a:gd name="T104" fmla="*/ 953 w 1423"/>
                  <a:gd name="T105" fmla="*/ 571 h 694"/>
                  <a:gd name="T106" fmla="*/ 884 w 1423"/>
                  <a:gd name="T107" fmla="*/ 586 h 694"/>
                  <a:gd name="T108" fmla="*/ 803 w 1423"/>
                  <a:gd name="T109" fmla="*/ 597 h 694"/>
                  <a:gd name="T110" fmla="*/ 745 w 1423"/>
                  <a:gd name="T111" fmla="*/ 617 h 694"/>
                  <a:gd name="T112" fmla="*/ 696 w 1423"/>
                  <a:gd name="T113" fmla="*/ 636 h 694"/>
                  <a:gd name="T114" fmla="*/ 642 w 1423"/>
                  <a:gd name="T115" fmla="*/ 640 h 694"/>
                  <a:gd name="T116" fmla="*/ 550 w 1423"/>
                  <a:gd name="T117" fmla="*/ 629 h 694"/>
                  <a:gd name="T118" fmla="*/ 465 w 1423"/>
                  <a:gd name="T119" fmla="*/ 633 h 694"/>
                  <a:gd name="T120" fmla="*/ 392 w 1423"/>
                  <a:gd name="T121" fmla="*/ 662 h 694"/>
                  <a:gd name="T122" fmla="*/ 322 w 1423"/>
                  <a:gd name="T123" fmla="*/ 671 h 694"/>
                  <a:gd name="T124" fmla="*/ 262 w 1423"/>
                  <a:gd name="T125" fmla="*/ 656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 h="694">
                    <a:moveTo>
                      <a:pt x="233" y="694"/>
                    </a:moveTo>
                    <a:lnTo>
                      <a:pt x="232" y="694"/>
                    </a:lnTo>
                    <a:lnTo>
                      <a:pt x="232" y="694"/>
                    </a:lnTo>
                    <a:lnTo>
                      <a:pt x="232" y="694"/>
                    </a:lnTo>
                    <a:lnTo>
                      <a:pt x="230" y="694"/>
                    </a:lnTo>
                    <a:lnTo>
                      <a:pt x="230" y="694"/>
                    </a:lnTo>
                    <a:lnTo>
                      <a:pt x="228" y="694"/>
                    </a:lnTo>
                    <a:lnTo>
                      <a:pt x="228" y="694"/>
                    </a:lnTo>
                    <a:lnTo>
                      <a:pt x="226" y="694"/>
                    </a:lnTo>
                    <a:lnTo>
                      <a:pt x="226" y="694"/>
                    </a:lnTo>
                    <a:lnTo>
                      <a:pt x="226" y="694"/>
                    </a:lnTo>
                    <a:lnTo>
                      <a:pt x="224" y="694"/>
                    </a:lnTo>
                    <a:lnTo>
                      <a:pt x="224" y="694"/>
                    </a:lnTo>
                    <a:lnTo>
                      <a:pt x="224" y="694"/>
                    </a:lnTo>
                    <a:lnTo>
                      <a:pt x="222" y="694"/>
                    </a:lnTo>
                    <a:lnTo>
                      <a:pt x="222" y="694"/>
                    </a:lnTo>
                    <a:lnTo>
                      <a:pt x="221" y="694"/>
                    </a:lnTo>
                    <a:lnTo>
                      <a:pt x="219" y="694"/>
                    </a:lnTo>
                    <a:lnTo>
                      <a:pt x="219" y="694"/>
                    </a:lnTo>
                    <a:lnTo>
                      <a:pt x="217" y="692"/>
                    </a:lnTo>
                    <a:lnTo>
                      <a:pt x="217" y="692"/>
                    </a:lnTo>
                    <a:lnTo>
                      <a:pt x="217" y="692"/>
                    </a:lnTo>
                    <a:lnTo>
                      <a:pt x="217" y="692"/>
                    </a:lnTo>
                    <a:lnTo>
                      <a:pt x="217" y="692"/>
                    </a:lnTo>
                    <a:lnTo>
                      <a:pt x="217" y="692"/>
                    </a:lnTo>
                    <a:lnTo>
                      <a:pt x="217" y="692"/>
                    </a:lnTo>
                    <a:lnTo>
                      <a:pt x="217" y="691"/>
                    </a:lnTo>
                    <a:lnTo>
                      <a:pt x="217" y="691"/>
                    </a:lnTo>
                    <a:lnTo>
                      <a:pt x="217" y="691"/>
                    </a:lnTo>
                    <a:lnTo>
                      <a:pt x="217" y="691"/>
                    </a:lnTo>
                    <a:lnTo>
                      <a:pt x="219" y="691"/>
                    </a:lnTo>
                    <a:lnTo>
                      <a:pt x="219" y="691"/>
                    </a:lnTo>
                    <a:lnTo>
                      <a:pt x="219" y="691"/>
                    </a:lnTo>
                    <a:lnTo>
                      <a:pt x="219" y="689"/>
                    </a:lnTo>
                    <a:lnTo>
                      <a:pt x="219" y="689"/>
                    </a:lnTo>
                    <a:lnTo>
                      <a:pt x="219" y="689"/>
                    </a:lnTo>
                    <a:lnTo>
                      <a:pt x="219" y="687"/>
                    </a:lnTo>
                    <a:lnTo>
                      <a:pt x="219" y="687"/>
                    </a:lnTo>
                    <a:lnTo>
                      <a:pt x="219" y="687"/>
                    </a:lnTo>
                    <a:lnTo>
                      <a:pt x="219" y="685"/>
                    </a:lnTo>
                    <a:lnTo>
                      <a:pt x="219" y="685"/>
                    </a:lnTo>
                    <a:lnTo>
                      <a:pt x="219" y="685"/>
                    </a:lnTo>
                    <a:lnTo>
                      <a:pt x="219" y="683"/>
                    </a:lnTo>
                    <a:lnTo>
                      <a:pt x="217" y="682"/>
                    </a:lnTo>
                    <a:lnTo>
                      <a:pt x="217" y="682"/>
                    </a:lnTo>
                    <a:lnTo>
                      <a:pt x="217" y="682"/>
                    </a:lnTo>
                    <a:lnTo>
                      <a:pt x="217" y="682"/>
                    </a:lnTo>
                    <a:lnTo>
                      <a:pt x="217" y="680"/>
                    </a:lnTo>
                    <a:lnTo>
                      <a:pt x="215" y="680"/>
                    </a:lnTo>
                    <a:lnTo>
                      <a:pt x="215" y="680"/>
                    </a:lnTo>
                    <a:lnTo>
                      <a:pt x="215" y="680"/>
                    </a:lnTo>
                    <a:lnTo>
                      <a:pt x="215" y="680"/>
                    </a:lnTo>
                    <a:lnTo>
                      <a:pt x="215" y="678"/>
                    </a:lnTo>
                    <a:lnTo>
                      <a:pt x="215" y="676"/>
                    </a:lnTo>
                    <a:lnTo>
                      <a:pt x="215" y="676"/>
                    </a:lnTo>
                    <a:lnTo>
                      <a:pt x="215" y="676"/>
                    </a:lnTo>
                    <a:lnTo>
                      <a:pt x="215" y="676"/>
                    </a:lnTo>
                    <a:lnTo>
                      <a:pt x="215" y="676"/>
                    </a:lnTo>
                    <a:lnTo>
                      <a:pt x="213" y="676"/>
                    </a:lnTo>
                    <a:lnTo>
                      <a:pt x="213" y="676"/>
                    </a:lnTo>
                    <a:lnTo>
                      <a:pt x="212" y="676"/>
                    </a:lnTo>
                    <a:lnTo>
                      <a:pt x="210" y="676"/>
                    </a:lnTo>
                    <a:lnTo>
                      <a:pt x="210" y="674"/>
                    </a:lnTo>
                    <a:lnTo>
                      <a:pt x="210" y="674"/>
                    </a:lnTo>
                    <a:lnTo>
                      <a:pt x="208" y="674"/>
                    </a:lnTo>
                    <a:lnTo>
                      <a:pt x="206" y="674"/>
                    </a:lnTo>
                    <a:lnTo>
                      <a:pt x="206" y="674"/>
                    </a:lnTo>
                    <a:lnTo>
                      <a:pt x="204" y="674"/>
                    </a:lnTo>
                    <a:lnTo>
                      <a:pt x="203" y="674"/>
                    </a:lnTo>
                    <a:lnTo>
                      <a:pt x="203" y="674"/>
                    </a:lnTo>
                    <a:lnTo>
                      <a:pt x="201" y="674"/>
                    </a:lnTo>
                    <a:lnTo>
                      <a:pt x="201" y="676"/>
                    </a:lnTo>
                    <a:lnTo>
                      <a:pt x="199" y="676"/>
                    </a:lnTo>
                    <a:lnTo>
                      <a:pt x="199" y="676"/>
                    </a:lnTo>
                    <a:lnTo>
                      <a:pt x="197" y="676"/>
                    </a:lnTo>
                    <a:lnTo>
                      <a:pt x="197" y="676"/>
                    </a:lnTo>
                    <a:lnTo>
                      <a:pt x="197" y="676"/>
                    </a:lnTo>
                    <a:lnTo>
                      <a:pt x="197" y="676"/>
                    </a:lnTo>
                    <a:lnTo>
                      <a:pt x="197" y="678"/>
                    </a:lnTo>
                    <a:lnTo>
                      <a:pt x="197" y="678"/>
                    </a:lnTo>
                    <a:lnTo>
                      <a:pt x="197" y="680"/>
                    </a:lnTo>
                    <a:lnTo>
                      <a:pt x="197" y="680"/>
                    </a:lnTo>
                    <a:lnTo>
                      <a:pt x="197" y="680"/>
                    </a:lnTo>
                    <a:lnTo>
                      <a:pt x="197" y="680"/>
                    </a:lnTo>
                    <a:lnTo>
                      <a:pt x="195" y="680"/>
                    </a:lnTo>
                    <a:lnTo>
                      <a:pt x="195" y="682"/>
                    </a:lnTo>
                    <a:lnTo>
                      <a:pt x="194" y="682"/>
                    </a:lnTo>
                    <a:lnTo>
                      <a:pt x="192" y="682"/>
                    </a:lnTo>
                    <a:lnTo>
                      <a:pt x="192" y="682"/>
                    </a:lnTo>
                    <a:lnTo>
                      <a:pt x="192" y="682"/>
                    </a:lnTo>
                    <a:lnTo>
                      <a:pt x="190" y="682"/>
                    </a:lnTo>
                    <a:lnTo>
                      <a:pt x="190" y="682"/>
                    </a:lnTo>
                    <a:lnTo>
                      <a:pt x="188" y="682"/>
                    </a:lnTo>
                    <a:lnTo>
                      <a:pt x="188" y="680"/>
                    </a:lnTo>
                    <a:lnTo>
                      <a:pt x="188" y="680"/>
                    </a:lnTo>
                    <a:lnTo>
                      <a:pt x="186" y="680"/>
                    </a:lnTo>
                    <a:lnTo>
                      <a:pt x="186" y="680"/>
                    </a:lnTo>
                    <a:lnTo>
                      <a:pt x="184" y="678"/>
                    </a:lnTo>
                    <a:lnTo>
                      <a:pt x="183" y="678"/>
                    </a:lnTo>
                    <a:lnTo>
                      <a:pt x="183" y="678"/>
                    </a:lnTo>
                    <a:lnTo>
                      <a:pt x="183" y="678"/>
                    </a:lnTo>
                    <a:lnTo>
                      <a:pt x="183" y="678"/>
                    </a:lnTo>
                    <a:lnTo>
                      <a:pt x="183" y="678"/>
                    </a:lnTo>
                    <a:lnTo>
                      <a:pt x="181" y="676"/>
                    </a:lnTo>
                    <a:lnTo>
                      <a:pt x="181" y="676"/>
                    </a:lnTo>
                    <a:lnTo>
                      <a:pt x="179" y="676"/>
                    </a:lnTo>
                    <a:lnTo>
                      <a:pt x="179" y="676"/>
                    </a:lnTo>
                    <a:lnTo>
                      <a:pt x="179" y="676"/>
                    </a:lnTo>
                    <a:lnTo>
                      <a:pt x="179" y="674"/>
                    </a:lnTo>
                    <a:lnTo>
                      <a:pt x="179" y="674"/>
                    </a:lnTo>
                    <a:lnTo>
                      <a:pt x="179" y="674"/>
                    </a:lnTo>
                    <a:lnTo>
                      <a:pt x="179" y="674"/>
                    </a:lnTo>
                    <a:lnTo>
                      <a:pt x="179" y="673"/>
                    </a:lnTo>
                    <a:lnTo>
                      <a:pt x="179" y="673"/>
                    </a:lnTo>
                    <a:lnTo>
                      <a:pt x="177" y="673"/>
                    </a:lnTo>
                    <a:lnTo>
                      <a:pt x="177" y="671"/>
                    </a:lnTo>
                    <a:lnTo>
                      <a:pt x="175" y="671"/>
                    </a:lnTo>
                    <a:lnTo>
                      <a:pt x="175" y="671"/>
                    </a:lnTo>
                    <a:lnTo>
                      <a:pt x="175" y="671"/>
                    </a:lnTo>
                    <a:lnTo>
                      <a:pt x="174" y="671"/>
                    </a:lnTo>
                    <a:lnTo>
                      <a:pt x="174" y="671"/>
                    </a:lnTo>
                    <a:lnTo>
                      <a:pt x="174" y="671"/>
                    </a:lnTo>
                    <a:lnTo>
                      <a:pt x="172" y="671"/>
                    </a:lnTo>
                    <a:lnTo>
                      <a:pt x="172" y="671"/>
                    </a:lnTo>
                    <a:lnTo>
                      <a:pt x="170" y="671"/>
                    </a:lnTo>
                    <a:lnTo>
                      <a:pt x="170" y="671"/>
                    </a:lnTo>
                    <a:lnTo>
                      <a:pt x="170" y="673"/>
                    </a:lnTo>
                    <a:lnTo>
                      <a:pt x="168" y="673"/>
                    </a:lnTo>
                    <a:lnTo>
                      <a:pt x="166" y="673"/>
                    </a:lnTo>
                    <a:lnTo>
                      <a:pt x="166" y="673"/>
                    </a:lnTo>
                    <a:lnTo>
                      <a:pt x="163" y="673"/>
                    </a:lnTo>
                    <a:lnTo>
                      <a:pt x="163" y="673"/>
                    </a:lnTo>
                    <a:lnTo>
                      <a:pt x="161" y="673"/>
                    </a:lnTo>
                    <a:lnTo>
                      <a:pt x="159" y="673"/>
                    </a:lnTo>
                    <a:lnTo>
                      <a:pt x="157" y="673"/>
                    </a:lnTo>
                    <a:lnTo>
                      <a:pt x="157" y="673"/>
                    </a:lnTo>
                    <a:lnTo>
                      <a:pt x="156" y="673"/>
                    </a:lnTo>
                    <a:lnTo>
                      <a:pt x="156" y="673"/>
                    </a:lnTo>
                    <a:lnTo>
                      <a:pt x="154" y="673"/>
                    </a:lnTo>
                    <a:lnTo>
                      <a:pt x="154" y="674"/>
                    </a:lnTo>
                    <a:lnTo>
                      <a:pt x="152" y="674"/>
                    </a:lnTo>
                    <a:lnTo>
                      <a:pt x="150" y="674"/>
                    </a:lnTo>
                    <a:lnTo>
                      <a:pt x="150" y="673"/>
                    </a:lnTo>
                    <a:lnTo>
                      <a:pt x="148" y="673"/>
                    </a:lnTo>
                    <a:lnTo>
                      <a:pt x="148" y="673"/>
                    </a:lnTo>
                    <a:lnTo>
                      <a:pt x="147" y="673"/>
                    </a:lnTo>
                    <a:lnTo>
                      <a:pt x="147" y="673"/>
                    </a:lnTo>
                    <a:lnTo>
                      <a:pt x="147" y="673"/>
                    </a:lnTo>
                    <a:lnTo>
                      <a:pt x="145" y="674"/>
                    </a:lnTo>
                    <a:lnTo>
                      <a:pt x="145" y="674"/>
                    </a:lnTo>
                    <a:lnTo>
                      <a:pt x="145" y="674"/>
                    </a:lnTo>
                    <a:lnTo>
                      <a:pt x="143" y="674"/>
                    </a:lnTo>
                    <a:lnTo>
                      <a:pt x="143" y="674"/>
                    </a:lnTo>
                    <a:lnTo>
                      <a:pt x="141" y="673"/>
                    </a:lnTo>
                    <a:lnTo>
                      <a:pt x="141" y="673"/>
                    </a:lnTo>
                    <a:lnTo>
                      <a:pt x="141" y="673"/>
                    </a:lnTo>
                    <a:lnTo>
                      <a:pt x="141" y="673"/>
                    </a:lnTo>
                    <a:lnTo>
                      <a:pt x="139" y="673"/>
                    </a:lnTo>
                    <a:lnTo>
                      <a:pt x="139" y="671"/>
                    </a:lnTo>
                    <a:lnTo>
                      <a:pt x="137" y="671"/>
                    </a:lnTo>
                    <a:lnTo>
                      <a:pt x="136" y="673"/>
                    </a:lnTo>
                    <a:lnTo>
                      <a:pt x="136" y="673"/>
                    </a:lnTo>
                    <a:lnTo>
                      <a:pt x="134" y="673"/>
                    </a:lnTo>
                    <a:lnTo>
                      <a:pt x="134" y="673"/>
                    </a:lnTo>
                    <a:lnTo>
                      <a:pt x="134" y="671"/>
                    </a:lnTo>
                    <a:lnTo>
                      <a:pt x="134" y="671"/>
                    </a:lnTo>
                    <a:lnTo>
                      <a:pt x="134" y="671"/>
                    </a:lnTo>
                    <a:lnTo>
                      <a:pt x="132" y="671"/>
                    </a:lnTo>
                    <a:lnTo>
                      <a:pt x="132" y="669"/>
                    </a:lnTo>
                    <a:lnTo>
                      <a:pt x="132" y="669"/>
                    </a:lnTo>
                    <a:lnTo>
                      <a:pt x="130" y="669"/>
                    </a:lnTo>
                    <a:lnTo>
                      <a:pt x="128" y="667"/>
                    </a:lnTo>
                    <a:lnTo>
                      <a:pt x="128" y="667"/>
                    </a:lnTo>
                    <a:lnTo>
                      <a:pt x="127" y="667"/>
                    </a:lnTo>
                    <a:lnTo>
                      <a:pt x="127" y="667"/>
                    </a:lnTo>
                    <a:lnTo>
                      <a:pt x="127" y="667"/>
                    </a:lnTo>
                    <a:lnTo>
                      <a:pt x="125" y="665"/>
                    </a:lnTo>
                    <a:lnTo>
                      <a:pt x="125" y="665"/>
                    </a:lnTo>
                    <a:lnTo>
                      <a:pt x="123" y="665"/>
                    </a:lnTo>
                    <a:lnTo>
                      <a:pt x="123" y="665"/>
                    </a:lnTo>
                    <a:lnTo>
                      <a:pt x="121" y="665"/>
                    </a:lnTo>
                    <a:lnTo>
                      <a:pt x="119" y="667"/>
                    </a:lnTo>
                    <a:lnTo>
                      <a:pt x="119" y="667"/>
                    </a:lnTo>
                    <a:lnTo>
                      <a:pt x="118" y="667"/>
                    </a:lnTo>
                    <a:lnTo>
                      <a:pt x="116" y="667"/>
                    </a:lnTo>
                    <a:lnTo>
                      <a:pt x="116" y="669"/>
                    </a:lnTo>
                    <a:lnTo>
                      <a:pt x="114" y="669"/>
                    </a:lnTo>
                    <a:lnTo>
                      <a:pt x="114" y="669"/>
                    </a:lnTo>
                    <a:lnTo>
                      <a:pt x="112" y="669"/>
                    </a:lnTo>
                    <a:lnTo>
                      <a:pt x="112" y="669"/>
                    </a:lnTo>
                    <a:lnTo>
                      <a:pt x="109" y="669"/>
                    </a:lnTo>
                    <a:lnTo>
                      <a:pt x="109" y="669"/>
                    </a:lnTo>
                    <a:lnTo>
                      <a:pt x="109" y="669"/>
                    </a:lnTo>
                    <a:lnTo>
                      <a:pt x="107" y="669"/>
                    </a:lnTo>
                    <a:lnTo>
                      <a:pt x="105" y="667"/>
                    </a:lnTo>
                    <a:lnTo>
                      <a:pt x="105" y="667"/>
                    </a:lnTo>
                    <a:lnTo>
                      <a:pt x="105" y="667"/>
                    </a:lnTo>
                    <a:lnTo>
                      <a:pt x="105" y="667"/>
                    </a:lnTo>
                    <a:lnTo>
                      <a:pt x="105" y="667"/>
                    </a:lnTo>
                    <a:lnTo>
                      <a:pt x="105" y="665"/>
                    </a:lnTo>
                    <a:lnTo>
                      <a:pt x="103" y="665"/>
                    </a:lnTo>
                    <a:lnTo>
                      <a:pt x="103" y="665"/>
                    </a:lnTo>
                    <a:lnTo>
                      <a:pt x="103" y="665"/>
                    </a:lnTo>
                    <a:lnTo>
                      <a:pt x="101" y="665"/>
                    </a:lnTo>
                    <a:lnTo>
                      <a:pt x="101" y="665"/>
                    </a:lnTo>
                    <a:lnTo>
                      <a:pt x="101" y="664"/>
                    </a:lnTo>
                    <a:lnTo>
                      <a:pt x="99" y="664"/>
                    </a:lnTo>
                    <a:lnTo>
                      <a:pt x="99" y="664"/>
                    </a:lnTo>
                    <a:lnTo>
                      <a:pt x="98" y="664"/>
                    </a:lnTo>
                    <a:lnTo>
                      <a:pt x="98" y="664"/>
                    </a:lnTo>
                    <a:lnTo>
                      <a:pt x="96" y="664"/>
                    </a:lnTo>
                    <a:lnTo>
                      <a:pt x="94" y="664"/>
                    </a:lnTo>
                    <a:lnTo>
                      <a:pt x="92" y="662"/>
                    </a:lnTo>
                    <a:lnTo>
                      <a:pt x="92" y="662"/>
                    </a:lnTo>
                    <a:lnTo>
                      <a:pt x="92" y="662"/>
                    </a:lnTo>
                    <a:lnTo>
                      <a:pt x="92" y="662"/>
                    </a:lnTo>
                    <a:lnTo>
                      <a:pt x="92" y="662"/>
                    </a:lnTo>
                    <a:lnTo>
                      <a:pt x="90" y="660"/>
                    </a:lnTo>
                    <a:lnTo>
                      <a:pt x="90" y="660"/>
                    </a:lnTo>
                    <a:lnTo>
                      <a:pt x="90" y="660"/>
                    </a:lnTo>
                    <a:lnTo>
                      <a:pt x="90" y="660"/>
                    </a:lnTo>
                    <a:lnTo>
                      <a:pt x="89" y="660"/>
                    </a:lnTo>
                    <a:lnTo>
                      <a:pt x="89" y="660"/>
                    </a:lnTo>
                    <a:lnTo>
                      <a:pt x="87" y="660"/>
                    </a:lnTo>
                    <a:lnTo>
                      <a:pt x="87" y="658"/>
                    </a:lnTo>
                    <a:lnTo>
                      <a:pt x="87" y="658"/>
                    </a:lnTo>
                    <a:lnTo>
                      <a:pt x="87" y="658"/>
                    </a:lnTo>
                    <a:lnTo>
                      <a:pt x="87" y="658"/>
                    </a:lnTo>
                    <a:lnTo>
                      <a:pt x="85" y="658"/>
                    </a:lnTo>
                    <a:lnTo>
                      <a:pt x="85" y="656"/>
                    </a:lnTo>
                    <a:lnTo>
                      <a:pt x="85" y="656"/>
                    </a:lnTo>
                    <a:lnTo>
                      <a:pt x="83" y="656"/>
                    </a:lnTo>
                    <a:lnTo>
                      <a:pt x="83" y="656"/>
                    </a:lnTo>
                    <a:lnTo>
                      <a:pt x="83" y="656"/>
                    </a:lnTo>
                    <a:lnTo>
                      <a:pt x="81" y="656"/>
                    </a:lnTo>
                    <a:lnTo>
                      <a:pt x="81" y="656"/>
                    </a:lnTo>
                    <a:lnTo>
                      <a:pt x="81" y="654"/>
                    </a:lnTo>
                    <a:lnTo>
                      <a:pt x="80" y="654"/>
                    </a:lnTo>
                    <a:lnTo>
                      <a:pt x="80" y="654"/>
                    </a:lnTo>
                    <a:lnTo>
                      <a:pt x="80" y="654"/>
                    </a:lnTo>
                    <a:lnTo>
                      <a:pt x="80" y="654"/>
                    </a:lnTo>
                    <a:lnTo>
                      <a:pt x="80" y="653"/>
                    </a:lnTo>
                    <a:lnTo>
                      <a:pt x="80" y="653"/>
                    </a:lnTo>
                    <a:lnTo>
                      <a:pt x="78" y="653"/>
                    </a:lnTo>
                    <a:lnTo>
                      <a:pt x="78" y="653"/>
                    </a:lnTo>
                    <a:lnTo>
                      <a:pt x="74" y="653"/>
                    </a:lnTo>
                    <a:lnTo>
                      <a:pt x="72" y="653"/>
                    </a:lnTo>
                    <a:lnTo>
                      <a:pt x="69" y="653"/>
                    </a:lnTo>
                    <a:lnTo>
                      <a:pt x="69" y="653"/>
                    </a:lnTo>
                    <a:lnTo>
                      <a:pt x="69" y="653"/>
                    </a:lnTo>
                    <a:lnTo>
                      <a:pt x="69" y="653"/>
                    </a:lnTo>
                    <a:lnTo>
                      <a:pt x="67" y="653"/>
                    </a:lnTo>
                    <a:lnTo>
                      <a:pt x="67" y="653"/>
                    </a:lnTo>
                    <a:lnTo>
                      <a:pt x="65" y="653"/>
                    </a:lnTo>
                    <a:lnTo>
                      <a:pt x="65" y="653"/>
                    </a:lnTo>
                    <a:lnTo>
                      <a:pt x="65" y="653"/>
                    </a:lnTo>
                    <a:lnTo>
                      <a:pt x="63" y="653"/>
                    </a:lnTo>
                    <a:lnTo>
                      <a:pt x="63" y="653"/>
                    </a:lnTo>
                    <a:lnTo>
                      <a:pt x="63" y="654"/>
                    </a:lnTo>
                    <a:lnTo>
                      <a:pt x="61" y="654"/>
                    </a:lnTo>
                    <a:lnTo>
                      <a:pt x="61" y="654"/>
                    </a:lnTo>
                    <a:lnTo>
                      <a:pt x="60" y="653"/>
                    </a:lnTo>
                    <a:lnTo>
                      <a:pt x="58" y="653"/>
                    </a:lnTo>
                    <a:lnTo>
                      <a:pt x="58" y="653"/>
                    </a:lnTo>
                    <a:lnTo>
                      <a:pt x="56" y="653"/>
                    </a:lnTo>
                    <a:lnTo>
                      <a:pt x="56" y="653"/>
                    </a:lnTo>
                    <a:lnTo>
                      <a:pt x="56" y="653"/>
                    </a:lnTo>
                    <a:lnTo>
                      <a:pt x="56" y="653"/>
                    </a:lnTo>
                    <a:lnTo>
                      <a:pt x="54" y="654"/>
                    </a:lnTo>
                    <a:lnTo>
                      <a:pt x="54" y="656"/>
                    </a:lnTo>
                    <a:lnTo>
                      <a:pt x="54" y="656"/>
                    </a:lnTo>
                    <a:lnTo>
                      <a:pt x="54" y="656"/>
                    </a:lnTo>
                    <a:lnTo>
                      <a:pt x="52" y="656"/>
                    </a:lnTo>
                    <a:lnTo>
                      <a:pt x="51" y="656"/>
                    </a:lnTo>
                    <a:lnTo>
                      <a:pt x="51" y="656"/>
                    </a:lnTo>
                    <a:lnTo>
                      <a:pt x="49" y="656"/>
                    </a:lnTo>
                    <a:lnTo>
                      <a:pt x="49" y="656"/>
                    </a:lnTo>
                    <a:lnTo>
                      <a:pt x="47" y="656"/>
                    </a:lnTo>
                    <a:lnTo>
                      <a:pt x="47" y="656"/>
                    </a:lnTo>
                    <a:lnTo>
                      <a:pt x="45" y="656"/>
                    </a:lnTo>
                    <a:lnTo>
                      <a:pt x="45" y="656"/>
                    </a:lnTo>
                    <a:lnTo>
                      <a:pt x="43" y="656"/>
                    </a:lnTo>
                    <a:lnTo>
                      <a:pt x="42" y="656"/>
                    </a:lnTo>
                    <a:lnTo>
                      <a:pt x="40" y="656"/>
                    </a:lnTo>
                    <a:lnTo>
                      <a:pt x="36" y="656"/>
                    </a:lnTo>
                    <a:lnTo>
                      <a:pt x="33" y="656"/>
                    </a:lnTo>
                    <a:lnTo>
                      <a:pt x="29" y="656"/>
                    </a:lnTo>
                    <a:lnTo>
                      <a:pt x="29" y="654"/>
                    </a:lnTo>
                    <a:lnTo>
                      <a:pt x="27" y="654"/>
                    </a:lnTo>
                    <a:lnTo>
                      <a:pt x="27" y="654"/>
                    </a:lnTo>
                    <a:lnTo>
                      <a:pt x="27" y="654"/>
                    </a:lnTo>
                    <a:lnTo>
                      <a:pt x="25" y="653"/>
                    </a:lnTo>
                    <a:lnTo>
                      <a:pt x="25" y="653"/>
                    </a:lnTo>
                    <a:lnTo>
                      <a:pt x="25" y="653"/>
                    </a:lnTo>
                    <a:lnTo>
                      <a:pt x="25" y="653"/>
                    </a:lnTo>
                    <a:lnTo>
                      <a:pt x="25" y="653"/>
                    </a:lnTo>
                    <a:lnTo>
                      <a:pt x="25" y="653"/>
                    </a:lnTo>
                    <a:lnTo>
                      <a:pt x="24" y="651"/>
                    </a:lnTo>
                    <a:lnTo>
                      <a:pt x="24" y="651"/>
                    </a:lnTo>
                    <a:lnTo>
                      <a:pt x="22" y="649"/>
                    </a:lnTo>
                    <a:lnTo>
                      <a:pt x="20" y="647"/>
                    </a:lnTo>
                    <a:lnTo>
                      <a:pt x="20" y="647"/>
                    </a:lnTo>
                    <a:lnTo>
                      <a:pt x="20" y="647"/>
                    </a:lnTo>
                    <a:lnTo>
                      <a:pt x="20" y="645"/>
                    </a:lnTo>
                    <a:lnTo>
                      <a:pt x="18" y="645"/>
                    </a:lnTo>
                    <a:lnTo>
                      <a:pt x="18" y="644"/>
                    </a:lnTo>
                    <a:lnTo>
                      <a:pt x="18" y="644"/>
                    </a:lnTo>
                    <a:lnTo>
                      <a:pt x="18" y="644"/>
                    </a:lnTo>
                    <a:lnTo>
                      <a:pt x="18" y="644"/>
                    </a:lnTo>
                    <a:lnTo>
                      <a:pt x="16" y="642"/>
                    </a:lnTo>
                    <a:lnTo>
                      <a:pt x="16" y="642"/>
                    </a:lnTo>
                    <a:lnTo>
                      <a:pt x="16" y="642"/>
                    </a:lnTo>
                    <a:lnTo>
                      <a:pt x="16" y="642"/>
                    </a:lnTo>
                    <a:lnTo>
                      <a:pt x="16" y="642"/>
                    </a:lnTo>
                    <a:lnTo>
                      <a:pt x="14" y="640"/>
                    </a:lnTo>
                    <a:lnTo>
                      <a:pt x="14" y="640"/>
                    </a:lnTo>
                    <a:lnTo>
                      <a:pt x="14" y="640"/>
                    </a:lnTo>
                    <a:lnTo>
                      <a:pt x="14" y="638"/>
                    </a:lnTo>
                    <a:lnTo>
                      <a:pt x="14" y="638"/>
                    </a:lnTo>
                    <a:lnTo>
                      <a:pt x="14" y="638"/>
                    </a:lnTo>
                    <a:lnTo>
                      <a:pt x="13" y="638"/>
                    </a:lnTo>
                    <a:lnTo>
                      <a:pt x="13" y="638"/>
                    </a:lnTo>
                    <a:lnTo>
                      <a:pt x="13" y="638"/>
                    </a:lnTo>
                    <a:lnTo>
                      <a:pt x="13" y="638"/>
                    </a:lnTo>
                    <a:lnTo>
                      <a:pt x="13" y="638"/>
                    </a:lnTo>
                    <a:lnTo>
                      <a:pt x="11" y="638"/>
                    </a:lnTo>
                    <a:lnTo>
                      <a:pt x="11" y="638"/>
                    </a:lnTo>
                    <a:lnTo>
                      <a:pt x="11" y="638"/>
                    </a:lnTo>
                    <a:lnTo>
                      <a:pt x="11" y="638"/>
                    </a:lnTo>
                    <a:lnTo>
                      <a:pt x="11" y="638"/>
                    </a:lnTo>
                    <a:lnTo>
                      <a:pt x="11" y="636"/>
                    </a:lnTo>
                    <a:lnTo>
                      <a:pt x="11" y="636"/>
                    </a:lnTo>
                    <a:lnTo>
                      <a:pt x="11" y="636"/>
                    </a:lnTo>
                    <a:lnTo>
                      <a:pt x="11" y="636"/>
                    </a:lnTo>
                    <a:lnTo>
                      <a:pt x="9" y="636"/>
                    </a:lnTo>
                    <a:lnTo>
                      <a:pt x="9" y="636"/>
                    </a:lnTo>
                    <a:lnTo>
                      <a:pt x="9" y="636"/>
                    </a:lnTo>
                    <a:lnTo>
                      <a:pt x="9" y="636"/>
                    </a:lnTo>
                    <a:lnTo>
                      <a:pt x="7" y="635"/>
                    </a:lnTo>
                    <a:lnTo>
                      <a:pt x="5" y="635"/>
                    </a:lnTo>
                    <a:lnTo>
                      <a:pt x="5" y="635"/>
                    </a:lnTo>
                    <a:lnTo>
                      <a:pt x="5" y="635"/>
                    </a:lnTo>
                    <a:lnTo>
                      <a:pt x="5" y="635"/>
                    </a:lnTo>
                    <a:lnTo>
                      <a:pt x="4" y="635"/>
                    </a:lnTo>
                    <a:lnTo>
                      <a:pt x="4" y="635"/>
                    </a:lnTo>
                    <a:lnTo>
                      <a:pt x="4" y="633"/>
                    </a:lnTo>
                    <a:lnTo>
                      <a:pt x="4" y="633"/>
                    </a:lnTo>
                    <a:lnTo>
                      <a:pt x="4" y="633"/>
                    </a:lnTo>
                    <a:lnTo>
                      <a:pt x="4" y="633"/>
                    </a:lnTo>
                    <a:lnTo>
                      <a:pt x="4" y="633"/>
                    </a:lnTo>
                    <a:lnTo>
                      <a:pt x="2" y="633"/>
                    </a:lnTo>
                    <a:lnTo>
                      <a:pt x="2" y="631"/>
                    </a:lnTo>
                    <a:lnTo>
                      <a:pt x="2" y="631"/>
                    </a:lnTo>
                    <a:lnTo>
                      <a:pt x="2" y="631"/>
                    </a:lnTo>
                    <a:lnTo>
                      <a:pt x="2" y="631"/>
                    </a:lnTo>
                    <a:lnTo>
                      <a:pt x="2" y="631"/>
                    </a:lnTo>
                    <a:lnTo>
                      <a:pt x="2" y="631"/>
                    </a:lnTo>
                    <a:lnTo>
                      <a:pt x="0" y="629"/>
                    </a:lnTo>
                    <a:lnTo>
                      <a:pt x="0" y="629"/>
                    </a:lnTo>
                    <a:lnTo>
                      <a:pt x="0" y="629"/>
                    </a:lnTo>
                    <a:lnTo>
                      <a:pt x="0" y="629"/>
                    </a:lnTo>
                    <a:lnTo>
                      <a:pt x="0" y="629"/>
                    </a:lnTo>
                    <a:lnTo>
                      <a:pt x="0" y="627"/>
                    </a:lnTo>
                    <a:lnTo>
                      <a:pt x="0" y="627"/>
                    </a:lnTo>
                    <a:lnTo>
                      <a:pt x="0" y="627"/>
                    </a:lnTo>
                    <a:lnTo>
                      <a:pt x="0" y="627"/>
                    </a:lnTo>
                    <a:lnTo>
                      <a:pt x="0" y="626"/>
                    </a:lnTo>
                    <a:lnTo>
                      <a:pt x="2" y="626"/>
                    </a:lnTo>
                    <a:lnTo>
                      <a:pt x="2" y="626"/>
                    </a:lnTo>
                    <a:lnTo>
                      <a:pt x="2" y="624"/>
                    </a:lnTo>
                    <a:lnTo>
                      <a:pt x="2" y="624"/>
                    </a:lnTo>
                    <a:lnTo>
                      <a:pt x="4" y="624"/>
                    </a:lnTo>
                    <a:lnTo>
                      <a:pt x="4" y="622"/>
                    </a:lnTo>
                    <a:lnTo>
                      <a:pt x="4" y="622"/>
                    </a:lnTo>
                    <a:lnTo>
                      <a:pt x="4" y="622"/>
                    </a:lnTo>
                    <a:lnTo>
                      <a:pt x="4" y="622"/>
                    </a:lnTo>
                    <a:lnTo>
                      <a:pt x="4" y="622"/>
                    </a:lnTo>
                    <a:lnTo>
                      <a:pt x="4" y="620"/>
                    </a:lnTo>
                    <a:lnTo>
                      <a:pt x="4" y="620"/>
                    </a:lnTo>
                    <a:lnTo>
                      <a:pt x="4" y="620"/>
                    </a:lnTo>
                    <a:lnTo>
                      <a:pt x="4" y="620"/>
                    </a:lnTo>
                    <a:lnTo>
                      <a:pt x="4" y="620"/>
                    </a:lnTo>
                    <a:lnTo>
                      <a:pt x="4" y="618"/>
                    </a:lnTo>
                    <a:lnTo>
                      <a:pt x="4" y="618"/>
                    </a:lnTo>
                    <a:lnTo>
                      <a:pt x="4" y="618"/>
                    </a:lnTo>
                    <a:lnTo>
                      <a:pt x="4" y="618"/>
                    </a:lnTo>
                    <a:lnTo>
                      <a:pt x="4" y="618"/>
                    </a:lnTo>
                    <a:lnTo>
                      <a:pt x="4" y="617"/>
                    </a:lnTo>
                    <a:lnTo>
                      <a:pt x="4" y="617"/>
                    </a:lnTo>
                    <a:lnTo>
                      <a:pt x="5" y="617"/>
                    </a:lnTo>
                    <a:lnTo>
                      <a:pt x="5" y="617"/>
                    </a:lnTo>
                    <a:lnTo>
                      <a:pt x="5" y="615"/>
                    </a:lnTo>
                    <a:lnTo>
                      <a:pt x="5" y="615"/>
                    </a:lnTo>
                    <a:lnTo>
                      <a:pt x="5" y="615"/>
                    </a:lnTo>
                    <a:lnTo>
                      <a:pt x="5" y="615"/>
                    </a:lnTo>
                    <a:lnTo>
                      <a:pt x="5" y="615"/>
                    </a:lnTo>
                    <a:lnTo>
                      <a:pt x="5" y="613"/>
                    </a:lnTo>
                    <a:lnTo>
                      <a:pt x="5" y="613"/>
                    </a:lnTo>
                    <a:lnTo>
                      <a:pt x="5" y="613"/>
                    </a:lnTo>
                    <a:lnTo>
                      <a:pt x="5" y="613"/>
                    </a:lnTo>
                    <a:lnTo>
                      <a:pt x="5" y="611"/>
                    </a:lnTo>
                    <a:lnTo>
                      <a:pt x="5" y="609"/>
                    </a:lnTo>
                    <a:lnTo>
                      <a:pt x="5" y="609"/>
                    </a:lnTo>
                    <a:lnTo>
                      <a:pt x="5" y="607"/>
                    </a:lnTo>
                    <a:lnTo>
                      <a:pt x="4" y="607"/>
                    </a:lnTo>
                    <a:lnTo>
                      <a:pt x="4" y="606"/>
                    </a:lnTo>
                    <a:lnTo>
                      <a:pt x="4" y="606"/>
                    </a:lnTo>
                    <a:lnTo>
                      <a:pt x="4" y="606"/>
                    </a:lnTo>
                    <a:lnTo>
                      <a:pt x="4" y="606"/>
                    </a:lnTo>
                    <a:lnTo>
                      <a:pt x="2" y="606"/>
                    </a:lnTo>
                    <a:lnTo>
                      <a:pt x="2" y="604"/>
                    </a:lnTo>
                    <a:lnTo>
                      <a:pt x="2" y="604"/>
                    </a:lnTo>
                    <a:lnTo>
                      <a:pt x="2" y="604"/>
                    </a:lnTo>
                    <a:lnTo>
                      <a:pt x="0" y="604"/>
                    </a:lnTo>
                    <a:lnTo>
                      <a:pt x="0" y="604"/>
                    </a:lnTo>
                    <a:lnTo>
                      <a:pt x="0" y="604"/>
                    </a:lnTo>
                    <a:lnTo>
                      <a:pt x="0" y="604"/>
                    </a:lnTo>
                    <a:lnTo>
                      <a:pt x="0" y="604"/>
                    </a:lnTo>
                    <a:lnTo>
                      <a:pt x="0" y="602"/>
                    </a:lnTo>
                    <a:lnTo>
                      <a:pt x="0" y="602"/>
                    </a:lnTo>
                    <a:lnTo>
                      <a:pt x="0" y="602"/>
                    </a:lnTo>
                    <a:lnTo>
                      <a:pt x="0" y="602"/>
                    </a:lnTo>
                    <a:lnTo>
                      <a:pt x="0" y="602"/>
                    </a:lnTo>
                    <a:lnTo>
                      <a:pt x="0" y="602"/>
                    </a:lnTo>
                    <a:lnTo>
                      <a:pt x="0" y="600"/>
                    </a:lnTo>
                    <a:lnTo>
                      <a:pt x="0" y="600"/>
                    </a:lnTo>
                    <a:lnTo>
                      <a:pt x="0" y="600"/>
                    </a:lnTo>
                    <a:lnTo>
                      <a:pt x="0" y="598"/>
                    </a:lnTo>
                    <a:lnTo>
                      <a:pt x="0" y="598"/>
                    </a:lnTo>
                    <a:lnTo>
                      <a:pt x="0" y="598"/>
                    </a:lnTo>
                    <a:lnTo>
                      <a:pt x="0" y="597"/>
                    </a:lnTo>
                    <a:lnTo>
                      <a:pt x="0" y="597"/>
                    </a:lnTo>
                    <a:lnTo>
                      <a:pt x="0" y="597"/>
                    </a:lnTo>
                    <a:lnTo>
                      <a:pt x="0" y="595"/>
                    </a:lnTo>
                    <a:lnTo>
                      <a:pt x="0" y="595"/>
                    </a:lnTo>
                    <a:lnTo>
                      <a:pt x="0" y="595"/>
                    </a:lnTo>
                    <a:lnTo>
                      <a:pt x="0" y="595"/>
                    </a:lnTo>
                    <a:lnTo>
                      <a:pt x="2" y="593"/>
                    </a:lnTo>
                    <a:lnTo>
                      <a:pt x="2" y="593"/>
                    </a:lnTo>
                    <a:lnTo>
                      <a:pt x="2" y="593"/>
                    </a:lnTo>
                    <a:lnTo>
                      <a:pt x="2" y="591"/>
                    </a:lnTo>
                    <a:lnTo>
                      <a:pt x="2" y="591"/>
                    </a:lnTo>
                    <a:lnTo>
                      <a:pt x="4" y="591"/>
                    </a:lnTo>
                    <a:lnTo>
                      <a:pt x="4" y="591"/>
                    </a:lnTo>
                    <a:lnTo>
                      <a:pt x="4" y="591"/>
                    </a:lnTo>
                    <a:lnTo>
                      <a:pt x="4" y="591"/>
                    </a:lnTo>
                    <a:lnTo>
                      <a:pt x="4" y="589"/>
                    </a:lnTo>
                    <a:lnTo>
                      <a:pt x="4" y="589"/>
                    </a:lnTo>
                    <a:lnTo>
                      <a:pt x="4" y="589"/>
                    </a:lnTo>
                    <a:lnTo>
                      <a:pt x="5" y="589"/>
                    </a:lnTo>
                    <a:lnTo>
                      <a:pt x="5" y="589"/>
                    </a:lnTo>
                    <a:lnTo>
                      <a:pt x="5" y="588"/>
                    </a:lnTo>
                    <a:lnTo>
                      <a:pt x="5" y="588"/>
                    </a:lnTo>
                    <a:lnTo>
                      <a:pt x="7" y="588"/>
                    </a:lnTo>
                    <a:lnTo>
                      <a:pt x="7" y="588"/>
                    </a:lnTo>
                    <a:lnTo>
                      <a:pt x="7" y="588"/>
                    </a:lnTo>
                    <a:lnTo>
                      <a:pt x="9" y="588"/>
                    </a:lnTo>
                    <a:lnTo>
                      <a:pt x="9" y="586"/>
                    </a:lnTo>
                    <a:lnTo>
                      <a:pt x="9" y="586"/>
                    </a:lnTo>
                    <a:lnTo>
                      <a:pt x="9" y="586"/>
                    </a:lnTo>
                    <a:lnTo>
                      <a:pt x="9" y="586"/>
                    </a:lnTo>
                    <a:lnTo>
                      <a:pt x="9" y="586"/>
                    </a:lnTo>
                    <a:lnTo>
                      <a:pt x="9" y="586"/>
                    </a:lnTo>
                    <a:lnTo>
                      <a:pt x="9" y="584"/>
                    </a:lnTo>
                    <a:lnTo>
                      <a:pt x="9" y="582"/>
                    </a:lnTo>
                    <a:lnTo>
                      <a:pt x="9" y="582"/>
                    </a:lnTo>
                    <a:lnTo>
                      <a:pt x="9" y="582"/>
                    </a:lnTo>
                    <a:lnTo>
                      <a:pt x="9" y="582"/>
                    </a:lnTo>
                    <a:lnTo>
                      <a:pt x="9" y="580"/>
                    </a:lnTo>
                    <a:lnTo>
                      <a:pt x="9" y="580"/>
                    </a:lnTo>
                    <a:lnTo>
                      <a:pt x="9" y="580"/>
                    </a:lnTo>
                    <a:lnTo>
                      <a:pt x="9" y="577"/>
                    </a:lnTo>
                    <a:lnTo>
                      <a:pt x="9" y="577"/>
                    </a:lnTo>
                    <a:lnTo>
                      <a:pt x="9" y="577"/>
                    </a:lnTo>
                    <a:lnTo>
                      <a:pt x="9" y="577"/>
                    </a:lnTo>
                    <a:lnTo>
                      <a:pt x="9" y="575"/>
                    </a:lnTo>
                    <a:lnTo>
                      <a:pt x="9" y="575"/>
                    </a:lnTo>
                    <a:lnTo>
                      <a:pt x="7" y="575"/>
                    </a:lnTo>
                    <a:lnTo>
                      <a:pt x="7" y="573"/>
                    </a:lnTo>
                    <a:lnTo>
                      <a:pt x="7" y="571"/>
                    </a:lnTo>
                    <a:lnTo>
                      <a:pt x="7" y="569"/>
                    </a:lnTo>
                    <a:lnTo>
                      <a:pt x="7" y="569"/>
                    </a:lnTo>
                    <a:lnTo>
                      <a:pt x="9" y="569"/>
                    </a:lnTo>
                    <a:lnTo>
                      <a:pt x="9" y="568"/>
                    </a:lnTo>
                    <a:lnTo>
                      <a:pt x="9" y="568"/>
                    </a:lnTo>
                    <a:lnTo>
                      <a:pt x="9" y="568"/>
                    </a:lnTo>
                    <a:lnTo>
                      <a:pt x="9" y="568"/>
                    </a:lnTo>
                    <a:lnTo>
                      <a:pt x="9" y="566"/>
                    </a:lnTo>
                    <a:lnTo>
                      <a:pt x="9" y="566"/>
                    </a:lnTo>
                    <a:lnTo>
                      <a:pt x="9" y="566"/>
                    </a:lnTo>
                    <a:lnTo>
                      <a:pt x="9" y="566"/>
                    </a:lnTo>
                    <a:lnTo>
                      <a:pt x="9" y="566"/>
                    </a:lnTo>
                    <a:lnTo>
                      <a:pt x="7" y="564"/>
                    </a:lnTo>
                    <a:lnTo>
                      <a:pt x="7" y="564"/>
                    </a:lnTo>
                    <a:lnTo>
                      <a:pt x="7" y="564"/>
                    </a:lnTo>
                    <a:lnTo>
                      <a:pt x="7" y="560"/>
                    </a:lnTo>
                    <a:lnTo>
                      <a:pt x="7" y="560"/>
                    </a:lnTo>
                    <a:lnTo>
                      <a:pt x="9" y="560"/>
                    </a:lnTo>
                    <a:lnTo>
                      <a:pt x="9" y="560"/>
                    </a:lnTo>
                    <a:lnTo>
                      <a:pt x="9" y="560"/>
                    </a:lnTo>
                    <a:lnTo>
                      <a:pt x="9" y="559"/>
                    </a:lnTo>
                    <a:lnTo>
                      <a:pt x="9" y="559"/>
                    </a:lnTo>
                    <a:lnTo>
                      <a:pt x="9" y="559"/>
                    </a:lnTo>
                    <a:lnTo>
                      <a:pt x="11" y="559"/>
                    </a:lnTo>
                    <a:lnTo>
                      <a:pt x="11" y="559"/>
                    </a:lnTo>
                    <a:lnTo>
                      <a:pt x="13" y="559"/>
                    </a:lnTo>
                    <a:lnTo>
                      <a:pt x="14" y="557"/>
                    </a:lnTo>
                    <a:lnTo>
                      <a:pt x="14" y="557"/>
                    </a:lnTo>
                    <a:lnTo>
                      <a:pt x="14" y="557"/>
                    </a:lnTo>
                    <a:lnTo>
                      <a:pt x="14" y="557"/>
                    </a:lnTo>
                    <a:lnTo>
                      <a:pt x="16" y="557"/>
                    </a:lnTo>
                    <a:lnTo>
                      <a:pt x="16" y="555"/>
                    </a:lnTo>
                    <a:lnTo>
                      <a:pt x="16" y="555"/>
                    </a:lnTo>
                    <a:lnTo>
                      <a:pt x="16" y="555"/>
                    </a:lnTo>
                    <a:lnTo>
                      <a:pt x="16" y="555"/>
                    </a:lnTo>
                    <a:lnTo>
                      <a:pt x="16" y="555"/>
                    </a:lnTo>
                    <a:lnTo>
                      <a:pt x="18" y="553"/>
                    </a:lnTo>
                    <a:lnTo>
                      <a:pt x="18" y="553"/>
                    </a:lnTo>
                    <a:lnTo>
                      <a:pt x="18" y="553"/>
                    </a:lnTo>
                    <a:lnTo>
                      <a:pt x="20" y="553"/>
                    </a:lnTo>
                    <a:lnTo>
                      <a:pt x="20" y="551"/>
                    </a:lnTo>
                    <a:lnTo>
                      <a:pt x="22" y="551"/>
                    </a:lnTo>
                    <a:lnTo>
                      <a:pt x="22" y="551"/>
                    </a:lnTo>
                    <a:lnTo>
                      <a:pt x="22" y="551"/>
                    </a:lnTo>
                    <a:lnTo>
                      <a:pt x="24" y="550"/>
                    </a:lnTo>
                    <a:lnTo>
                      <a:pt x="24" y="550"/>
                    </a:lnTo>
                    <a:lnTo>
                      <a:pt x="24" y="550"/>
                    </a:lnTo>
                    <a:lnTo>
                      <a:pt x="25" y="550"/>
                    </a:lnTo>
                    <a:lnTo>
                      <a:pt x="25" y="551"/>
                    </a:lnTo>
                    <a:lnTo>
                      <a:pt x="25" y="551"/>
                    </a:lnTo>
                    <a:lnTo>
                      <a:pt x="25" y="551"/>
                    </a:lnTo>
                    <a:lnTo>
                      <a:pt x="25" y="551"/>
                    </a:lnTo>
                    <a:lnTo>
                      <a:pt x="25" y="551"/>
                    </a:lnTo>
                    <a:lnTo>
                      <a:pt x="25" y="553"/>
                    </a:lnTo>
                    <a:lnTo>
                      <a:pt x="25" y="553"/>
                    </a:lnTo>
                    <a:lnTo>
                      <a:pt x="25" y="553"/>
                    </a:lnTo>
                    <a:lnTo>
                      <a:pt x="25" y="555"/>
                    </a:lnTo>
                    <a:lnTo>
                      <a:pt x="25" y="555"/>
                    </a:lnTo>
                    <a:lnTo>
                      <a:pt x="25" y="557"/>
                    </a:lnTo>
                    <a:lnTo>
                      <a:pt x="25" y="557"/>
                    </a:lnTo>
                    <a:lnTo>
                      <a:pt x="25" y="557"/>
                    </a:lnTo>
                    <a:lnTo>
                      <a:pt x="25" y="559"/>
                    </a:lnTo>
                    <a:lnTo>
                      <a:pt x="25" y="559"/>
                    </a:lnTo>
                    <a:lnTo>
                      <a:pt x="27" y="559"/>
                    </a:lnTo>
                    <a:lnTo>
                      <a:pt x="27" y="559"/>
                    </a:lnTo>
                    <a:lnTo>
                      <a:pt x="27" y="559"/>
                    </a:lnTo>
                    <a:lnTo>
                      <a:pt x="27" y="559"/>
                    </a:lnTo>
                    <a:lnTo>
                      <a:pt x="27" y="559"/>
                    </a:lnTo>
                    <a:lnTo>
                      <a:pt x="29" y="559"/>
                    </a:lnTo>
                    <a:lnTo>
                      <a:pt x="29" y="557"/>
                    </a:lnTo>
                    <a:lnTo>
                      <a:pt x="29" y="557"/>
                    </a:lnTo>
                    <a:lnTo>
                      <a:pt x="29" y="557"/>
                    </a:lnTo>
                    <a:lnTo>
                      <a:pt x="31" y="557"/>
                    </a:lnTo>
                    <a:lnTo>
                      <a:pt x="31" y="555"/>
                    </a:lnTo>
                    <a:lnTo>
                      <a:pt x="31" y="555"/>
                    </a:lnTo>
                    <a:lnTo>
                      <a:pt x="31" y="555"/>
                    </a:lnTo>
                    <a:lnTo>
                      <a:pt x="31" y="555"/>
                    </a:lnTo>
                    <a:lnTo>
                      <a:pt x="31" y="555"/>
                    </a:lnTo>
                    <a:lnTo>
                      <a:pt x="31" y="555"/>
                    </a:lnTo>
                    <a:lnTo>
                      <a:pt x="31" y="555"/>
                    </a:lnTo>
                    <a:lnTo>
                      <a:pt x="31" y="553"/>
                    </a:lnTo>
                    <a:lnTo>
                      <a:pt x="33" y="553"/>
                    </a:lnTo>
                    <a:lnTo>
                      <a:pt x="33" y="553"/>
                    </a:lnTo>
                    <a:lnTo>
                      <a:pt x="33" y="553"/>
                    </a:lnTo>
                    <a:lnTo>
                      <a:pt x="33" y="553"/>
                    </a:lnTo>
                    <a:lnTo>
                      <a:pt x="33" y="553"/>
                    </a:lnTo>
                    <a:lnTo>
                      <a:pt x="33" y="551"/>
                    </a:lnTo>
                    <a:lnTo>
                      <a:pt x="33" y="551"/>
                    </a:lnTo>
                    <a:lnTo>
                      <a:pt x="34" y="551"/>
                    </a:lnTo>
                    <a:lnTo>
                      <a:pt x="34" y="550"/>
                    </a:lnTo>
                    <a:lnTo>
                      <a:pt x="34" y="550"/>
                    </a:lnTo>
                    <a:lnTo>
                      <a:pt x="34" y="550"/>
                    </a:lnTo>
                    <a:lnTo>
                      <a:pt x="34" y="548"/>
                    </a:lnTo>
                    <a:lnTo>
                      <a:pt x="36" y="548"/>
                    </a:lnTo>
                    <a:lnTo>
                      <a:pt x="36" y="548"/>
                    </a:lnTo>
                    <a:lnTo>
                      <a:pt x="36" y="548"/>
                    </a:lnTo>
                    <a:lnTo>
                      <a:pt x="36" y="548"/>
                    </a:lnTo>
                    <a:lnTo>
                      <a:pt x="36" y="550"/>
                    </a:lnTo>
                    <a:lnTo>
                      <a:pt x="36" y="550"/>
                    </a:lnTo>
                    <a:lnTo>
                      <a:pt x="36" y="550"/>
                    </a:lnTo>
                    <a:lnTo>
                      <a:pt x="38" y="553"/>
                    </a:lnTo>
                    <a:lnTo>
                      <a:pt x="38" y="555"/>
                    </a:lnTo>
                    <a:lnTo>
                      <a:pt x="38" y="555"/>
                    </a:lnTo>
                    <a:lnTo>
                      <a:pt x="38" y="555"/>
                    </a:lnTo>
                    <a:lnTo>
                      <a:pt x="38" y="557"/>
                    </a:lnTo>
                    <a:lnTo>
                      <a:pt x="40" y="557"/>
                    </a:lnTo>
                    <a:lnTo>
                      <a:pt x="40" y="557"/>
                    </a:lnTo>
                    <a:lnTo>
                      <a:pt x="40" y="557"/>
                    </a:lnTo>
                    <a:lnTo>
                      <a:pt x="42" y="559"/>
                    </a:lnTo>
                    <a:lnTo>
                      <a:pt x="42" y="559"/>
                    </a:lnTo>
                    <a:lnTo>
                      <a:pt x="42" y="560"/>
                    </a:lnTo>
                    <a:lnTo>
                      <a:pt x="43" y="560"/>
                    </a:lnTo>
                    <a:lnTo>
                      <a:pt x="43" y="560"/>
                    </a:lnTo>
                    <a:lnTo>
                      <a:pt x="43" y="560"/>
                    </a:lnTo>
                    <a:lnTo>
                      <a:pt x="43" y="562"/>
                    </a:lnTo>
                    <a:lnTo>
                      <a:pt x="45" y="562"/>
                    </a:lnTo>
                    <a:lnTo>
                      <a:pt x="45" y="562"/>
                    </a:lnTo>
                    <a:lnTo>
                      <a:pt x="47" y="562"/>
                    </a:lnTo>
                    <a:lnTo>
                      <a:pt x="47" y="562"/>
                    </a:lnTo>
                    <a:lnTo>
                      <a:pt x="47" y="562"/>
                    </a:lnTo>
                    <a:lnTo>
                      <a:pt x="47" y="562"/>
                    </a:lnTo>
                    <a:lnTo>
                      <a:pt x="47" y="562"/>
                    </a:lnTo>
                    <a:lnTo>
                      <a:pt x="49" y="562"/>
                    </a:lnTo>
                    <a:lnTo>
                      <a:pt x="49" y="562"/>
                    </a:lnTo>
                    <a:lnTo>
                      <a:pt x="51" y="562"/>
                    </a:lnTo>
                    <a:lnTo>
                      <a:pt x="51" y="562"/>
                    </a:lnTo>
                    <a:lnTo>
                      <a:pt x="51" y="562"/>
                    </a:lnTo>
                    <a:lnTo>
                      <a:pt x="51" y="562"/>
                    </a:lnTo>
                    <a:lnTo>
                      <a:pt x="51" y="560"/>
                    </a:lnTo>
                    <a:lnTo>
                      <a:pt x="51" y="560"/>
                    </a:lnTo>
                    <a:lnTo>
                      <a:pt x="51" y="560"/>
                    </a:lnTo>
                    <a:lnTo>
                      <a:pt x="49" y="559"/>
                    </a:lnTo>
                    <a:lnTo>
                      <a:pt x="49" y="559"/>
                    </a:lnTo>
                    <a:lnTo>
                      <a:pt x="49" y="559"/>
                    </a:lnTo>
                    <a:lnTo>
                      <a:pt x="47" y="559"/>
                    </a:lnTo>
                    <a:lnTo>
                      <a:pt x="47" y="559"/>
                    </a:lnTo>
                    <a:lnTo>
                      <a:pt x="47" y="557"/>
                    </a:lnTo>
                    <a:lnTo>
                      <a:pt x="45" y="557"/>
                    </a:lnTo>
                    <a:lnTo>
                      <a:pt x="45" y="557"/>
                    </a:lnTo>
                    <a:lnTo>
                      <a:pt x="45" y="555"/>
                    </a:lnTo>
                    <a:lnTo>
                      <a:pt x="45" y="555"/>
                    </a:lnTo>
                    <a:lnTo>
                      <a:pt x="45" y="553"/>
                    </a:lnTo>
                    <a:lnTo>
                      <a:pt x="45" y="553"/>
                    </a:lnTo>
                    <a:lnTo>
                      <a:pt x="47" y="553"/>
                    </a:lnTo>
                    <a:lnTo>
                      <a:pt x="47" y="553"/>
                    </a:lnTo>
                    <a:lnTo>
                      <a:pt x="47" y="553"/>
                    </a:lnTo>
                    <a:lnTo>
                      <a:pt x="49" y="553"/>
                    </a:lnTo>
                    <a:lnTo>
                      <a:pt x="49" y="553"/>
                    </a:lnTo>
                    <a:lnTo>
                      <a:pt x="49" y="553"/>
                    </a:lnTo>
                    <a:lnTo>
                      <a:pt x="51" y="553"/>
                    </a:lnTo>
                    <a:lnTo>
                      <a:pt x="51" y="553"/>
                    </a:lnTo>
                    <a:lnTo>
                      <a:pt x="51" y="553"/>
                    </a:lnTo>
                    <a:lnTo>
                      <a:pt x="52" y="553"/>
                    </a:lnTo>
                    <a:lnTo>
                      <a:pt x="52" y="553"/>
                    </a:lnTo>
                    <a:lnTo>
                      <a:pt x="52" y="555"/>
                    </a:lnTo>
                    <a:lnTo>
                      <a:pt x="52" y="555"/>
                    </a:lnTo>
                    <a:lnTo>
                      <a:pt x="54" y="555"/>
                    </a:lnTo>
                    <a:lnTo>
                      <a:pt x="54" y="555"/>
                    </a:lnTo>
                    <a:lnTo>
                      <a:pt x="54" y="557"/>
                    </a:lnTo>
                    <a:lnTo>
                      <a:pt x="54" y="557"/>
                    </a:lnTo>
                    <a:lnTo>
                      <a:pt x="54" y="557"/>
                    </a:lnTo>
                    <a:lnTo>
                      <a:pt x="56" y="557"/>
                    </a:lnTo>
                    <a:lnTo>
                      <a:pt x="56" y="557"/>
                    </a:lnTo>
                    <a:lnTo>
                      <a:pt x="56" y="557"/>
                    </a:lnTo>
                    <a:lnTo>
                      <a:pt x="56" y="557"/>
                    </a:lnTo>
                    <a:lnTo>
                      <a:pt x="58" y="557"/>
                    </a:lnTo>
                    <a:lnTo>
                      <a:pt x="58" y="557"/>
                    </a:lnTo>
                    <a:lnTo>
                      <a:pt x="58" y="557"/>
                    </a:lnTo>
                    <a:lnTo>
                      <a:pt x="58" y="557"/>
                    </a:lnTo>
                    <a:lnTo>
                      <a:pt x="58" y="555"/>
                    </a:lnTo>
                    <a:lnTo>
                      <a:pt x="58" y="555"/>
                    </a:lnTo>
                    <a:lnTo>
                      <a:pt x="56" y="553"/>
                    </a:lnTo>
                    <a:lnTo>
                      <a:pt x="56" y="551"/>
                    </a:lnTo>
                    <a:lnTo>
                      <a:pt x="56" y="551"/>
                    </a:lnTo>
                    <a:lnTo>
                      <a:pt x="54" y="550"/>
                    </a:lnTo>
                    <a:lnTo>
                      <a:pt x="54" y="550"/>
                    </a:lnTo>
                    <a:lnTo>
                      <a:pt x="54" y="550"/>
                    </a:lnTo>
                    <a:lnTo>
                      <a:pt x="52" y="548"/>
                    </a:lnTo>
                    <a:lnTo>
                      <a:pt x="52" y="548"/>
                    </a:lnTo>
                    <a:lnTo>
                      <a:pt x="52" y="548"/>
                    </a:lnTo>
                    <a:lnTo>
                      <a:pt x="52" y="548"/>
                    </a:lnTo>
                    <a:lnTo>
                      <a:pt x="52" y="546"/>
                    </a:lnTo>
                    <a:lnTo>
                      <a:pt x="52" y="546"/>
                    </a:lnTo>
                    <a:lnTo>
                      <a:pt x="52" y="544"/>
                    </a:lnTo>
                    <a:lnTo>
                      <a:pt x="54" y="544"/>
                    </a:lnTo>
                    <a:lnTo>
                      <a:pt x="54" y="544"/>
                    </a:lnTo>
                    <a:lnTo>
                      <a:pt x="54" y="544"/>
                    </a:lnTo>
                    <a:lnTo>
                      <a:pt x="54" y="544"/>
                    </a:lnTo>
                    <a:lnTo>
                      <a:pt x="56" y="544"/>
                    </a:lnTo>
                    <a:lnTo>
                      <a:pt x="56" y="544"/>
                    </a:lnTo>
                    <a:lnTo>
                      <a:pt x="56" y="544"/>
                    </a:lnTo>
                    <a:lnTo>
                      <a:pt x="58" y="544"/>
                    </a:lnTo>
                    <a:lnTo>
                      <a:pt x="58" y="544"/>
                    </a:lnTo>
                    <a:lnTo>
                      <a:pt x="58" y="544"/>
                    </a:lnTo>
                    <a:lnTo>
                      <a:pt x="58" y="544"/>
                    </a:lnTo>
                    <a:lnTo>
                      <a:pt x="60" y="544"/>
                    </a:lnTo>
                    <a:lnTo>
                      <a:pt x="60" y="544"/>
                    </a:lnTo>
                    <a:lnTo>
                      <a:pt x="60" y="542"/>
                    </a:lnTo>
                    <a:lnTo>
                      <a:pt x="60" y="542"/>
                    </a:lnTo>
                    <a:lnTo>
                      <a:pt x="61" y="542"/>
                    </a:lnTo>
                    <a:lnTo>
                      <a:pt x="61" y="542"/>
                    </a:lnTo>
                    <a:lnTo>
                      <a:pt x="61" y="541"/>
                    </a:lnTo>
                    <a:lnTo>
                      <a:pt x="61" y="541"/>
                    </a:lnTo>
                    <a:lnTo>
                      <a:pt x="61" y="541"/>
                    </a:lnTo>
                    <a:lnTo>
                      <a:pt x="60" y="541"/>
                    </a:lnTo>
                    <a:lnTo>
                      <a:pt x="60" y="541"/>
                    </a:lnTo>
                    <a:lnTo>
                      <a:pt x="60" y="539"/>
                    </a:lnTo>
                    <a:lnTo>
                      <a:pt x="58" y="539"/>
                    </a:lnTo>
                    <a:lnTo>
                      <a:pt x="58" y="539"/>
                    </a:lnTo>
                    <a:lnTo>
                      <a:pt x="58" y="539"/>
                    </a:lnTo>
                    <a:lnTo>
                      <a:pt x="58" y="537"/>
                    </a:lnTo>
                    <a:lnTo>
                      <a:pt x="58" y="537"/>
                    </a:lnTo>
                    <a:lnTo>
                      <a:pt x="58" y="535"/>
                    </a:lnTo>
                    <a:lnTo>
                      <a:pt x="58" y="535"/>
                    </a:lnTo>
                    <a:lnTo>
                      <a:pt x="58" y="535"/>
                    </a:lnTo>
                    <a:lnTo>
                      <a:pt x="58" y="535"/>
                    </a:lnTo>
                    <a:lnTo>
                      <a:pt x="58" y="535"/>
                    </a:lnTo>
                    <a:lnTo>
                      <a:pt x="58" y="533"/>
                    </a:lnTo>
                    <a:lnTo>
                      <a:pt x="58" y="533"/>
                    </a:lnTo>
                    <a:lnTo>
                      <a:pt x="58" y="533"/>
                    </a:lnTo>
                    <a:lnTo>
                      <a:pt x="60" y="533"/>
                    </a:lnTo>
                    <a:lnTo>
                      <a:pt x="60" y="533"/>
                    </a:lnTo>
                    <a:lnTo>
                      <a:pt x="60" y="533"/>
                    </a:lnTo>
                    <a:lnTo>
                      <a:pt x="61" y="533"/>
                    </a:lnTo>
                    <a:lnTo>
                      <a:pt x="61" y="535"/>
                    </a:lnTo>
                    <a:lnTo>
                      <a:pt x="61" y="535"/>
                    </a:lnTo>
                    <a:lnTo>
                      <a:pt x="63" y="535"/>
                    </a:lnTo>
                    <a:lnTo>
                      <a:pt x="63" y="535"/>
                    </a:lnTo>
                    <a:lnTo>
                      <a:pt x="63" y="535"/>
                    </a:lnTo>
                    <a:lnTo>
                      <a:pt x="63" y="535"/>
                    </a:lnTo>
                    <a:lnTo>
                      <a:pt x="65" y="537"/>
                    </a:lnTo>
                    <a:lnTo>
                      <a:pt x="65" y="537"/>
                    </a:lnTo>
                    <a:lnTo>
                      <a:pt x="65" y="539"/>
                    </a:lnTo>
                    <a:lnTo>
                      <a:pt x="65" y="539"/>
                    </a:lnTo>
                    <a:lnTo>
                      <a:pt x="65" y="541"/>
                    </a:lnTo>
                    <a:lnTo>
                      <a:pt x="65" y="541"/>
                    </a:lnTo>
                    <a:lnTo>
                      <a:pt x="65" y="542"/>
                    </a:lnTo>
                    <a:lnTo>
                      <a:pt x="65" y="542"/>
                    </a:lnTo>
                    <a:lnTo>
                      <a:pt x="67" y="542"/>
                    </a:lnTo>
                    <a:lnTo>
                      <a:pt x="67" y="542"/>
                    </a:lnTo>
                    <a:lnTo>
                      <a:pt x="67" y="542"/>
                    </a:lnTo>
                    <a:lnTo>
                      <a:pt x="67" y="544"/>
                    </a:lnTo>
                    <a:lnTo>
                      <a:pt x="67" y="544"/>
                    </a:lnTo>
                    <a:lnTo>
                      <a:pt x="67" y="544"/>
                    </a:lnTo>
                    <a:lnTo>
                      <a:pt x="67" y="544"/>
                    </a:lnTo>
                    <a:lnTo>
                      <a:pt x="67" y="544"/>
                    </a:lnTo>
                    <a:lnTo>
                      <a:pt x="69" y="546"/>
                    </a:lnTo>
                    <a:lnTo>
                      <a:pt x="69" y="546"/>
                    </a:lnTo>
                    <a:lnTo>
                      <a:pt x="69" y="546"/>
                    </a:lnTo>
                    <a:lnTo>
                      <a:pt x="71" y="546"/>
                    </a:lnTo>
                    <a:lnTo>
                      <a:pt x="71" y="546"/>
                    </a:lnTo>
                    <a:lnTo>
                      <a:pt x="71" y="546"/>
                    </a:lnTo>
                    <a:lnTo>
                      <a:pt x="71" y="548"/>
                    </a:lnTo>
                    <a:lnTo>
                      <a:pt x="72" y="548"/>
                    </a:lnTo>
                    <a:lnTo>
                      <a:pt x="72" y="548"/>
                    </a:lnTo>
                    <a:lnTo>
                      <a:pt x="72" y="548"/>
                    </a:lnTo>
                    <a:lnTo>
                      <a:pt x="72" y="548"/>
                    </a:lnTo>
                    <a:lnTo>
                      <a:pt x="74" y="548"/>
                    </a:lnTo>
                    <a:lnTo>
                      <a:pt x="74" y="548"/>
                    </a:lnTo>
                    <a:lnTo>
                      <a:pt x="74" y="548"/>
                    </a:lnTo>
                    <a:lnTo>
                      <a:pt x="76" y="548"/>
                    </a:lnTo>
                    <a:lnTo>
                      <a:pt x="76" y="548"/>
                    </a:lnTo>
                    <a:lnTo>
                      <a:pt x="76" y="546"/>
                    </a:lnTo>
                    <a:lnTo>
                      <a:pt x="76" y="546"/>
                    </a:lnTo>
                    <a:lnTo>
                      <a:pt x="76" y="546"/>
                    </a:lnTo>
                    <a:lnTo>
                      <a:pt x="76" y="544"/>
                    </a:lnTo>
                    <a:lnTo>
                      <a:pt x="76" y="544"/>
                    </a:lnTo>
                    <a:lnTo>
                      <a:pt x="76" y="544"/>
                    </a:lnTo>
                    <a:lnTo>
                      <a:pt x="74" y="542"/>
                    </a:lnTo>
                    <a:lnTo>
                      <a:pt x="74" y="542"/>
                    </a:lnTo>
                    <a:lnTo>
                      <a:pt x="72" y="542"/>
                    </a:lnTo>
                    <a:lnTo>
                      <a:pt x="72" y="542"/>
                    </a:lnTo>
                    <a:lnTo>
                      <a:pt x="71" y="544"/>
                    </a:lnTo>
                    <a:lnTo>
                      <a:pt x="71" y="542"/>
                    </a:lnTo>
                    <a:lnTo>
                      <a:pt x="71" y="542"/>
                    </a:lnTo>
                    <a:lnTo>
                      <a:pt x="69" y="542"/>
                    </a:lnTo>
                    <a:lnTo>
                      <a:pt x="69" y="542"/>
                    </a:lnTo>
                    <a:lnTo>
                      <a:pt x="69" y="541"/>
                    </a:lnTo>
                    <a:lnTo>
                      <a:pt x="69" y="539"/>
                    </a:lnTo>
                    <a:lnTo>
                      <a:pt x="69" y="539"/>
                    </a:lnTo>
                    <a:lnTo>
                      <a:pt x="71" y="539"/>
                    </a:lnTo>
                    <a:lnTo>
                      <a:pt x="71" y="539"/>
                    </a:lnTo>
                    <a:lnTo>
                      <a:pt x="71" y="537"/>
                    </a:lnTo>
                    <a:lnTo>
                      <a:pt x="72" y="537"/>
                    </a:lnTo>
                    <a:lnTo>
                      <a:pt x="72" y="537"/>
                    </a:lnTo>
                    <a:lnTo>
                      <a:pt x="72" y="537"/>
                    </a:lnTo>
                    <a:lnTo>
                      <a:pt x="74" y="537"/>
                    </a:lnTo>
                    <a:lnTo>
                      <a:pt x="74" y="537"/>
                    </a:lnTo>
                    <a:lnTo>
                      <a:pt x="74" y="537"/>
                    </a:lnTo>
                    <a:lnTo>
                      <a:pt x="74" y="537"/>
                    </a:lnTo>
                    <a:lnTo>
                      <a:pt x="74" y="535"/>
                    </a:lnTo>
                    <a:lnTo>
                      <a:pt x="74" y="535"/>
                    </a:lnTo>
                    <a:lnTo>
                      <a:pt x="72" y="535"/>
                    </a:lnTo>
                    <a:lnTo>
                      <a:pt x="72" y="535"/>
                    </a:lnTo>
                    <a:lnTo>
                      <a:pt x="72" y="535"/>
                    </a:lnTo>
                    <a:lnTo>
                      <a:pt x="72" y="535"/>
                    </a:lnTo>
                    <a:lnTo>
                      <a:pt x="74" y="535"/>
                    </a:lnTo>
                    <a:lnTo>
                      <a:pt x="74" y="535"/>
                    </a:lnTo>
                    <a:lnTo>
                      <a:pt x="74" y="535"/>
                    </a:lnTo>
                    <a:lnTo>
                      <a:pt x="74" y="535"/>
                    </a:lnTo>
                    <a:lnTo>
                      <a:pt x="74" y="533"/>
                    </a:lnTo>
                    <a:lnTo>
                      <a:pt x="74" y="533"/>
                    </a:lnTo>
                    <a:lnTo>
                      <a:pt x="72" y="533"/>
                    </a:lnTo>
                    <a:lnTo>
                      <a:pt x="72" y="533"/>
                    </a:lnTo>
                    <a:lnTo>
                      <a:pt x="72" y="533"/>
                    </a:lnTo>
                    <a:lnTo>
                      <a:pt x="72" y="531"/>
                    </a:lnTo>
                    <a:lnTo>
                      <a:pt x="72" y="531"/>
                    </a:lnTo>
                    <a:lnTo>
                      <a:pt x="72" y="531"/>
                    </a:lnTo>
                    <a:lnTo>
                      <a:pt x="72" y="531"/>
                    </a:lnTo>
                    <a:lnTo>
                      <a:pt x="72" y="530"/>
                    </a:lnTo>
                    <a:lnTo>
                      <a:pt x="72" y="530"/>
                    </a:lnTo>
                    <a:lnTo>
                      <a:pt x="72" y="530"/>
                    </a:lnTo>
                    <a:lnTo>
                      <a:pt x="72" y="528"/>
                    </a:lnTo>
                    <a:lnTo>
                      <a:pt x="72" y="526"/>
                    </a:lnTo>
                    <a:lnTo>
                      <a:pt x="72" y="526"/>
                    </a:lnTo>
                    <a:lnTo>
                      <a:pt x="72" y="526"/>
                    </a:lnTo>
                    <a:lnTo>
                      <a:pt x="72" y="526"/>
                    </a:lnTo>
                    <a:lnTo>
                      <a:pt x="74" y="526"/>
                    </a:lnTo>
                    <a:lnTo>
                      <a:pt x="74" y="526"/>
                    </a:lnTo>
                    <a:lnTo>
                      <a:pt x="74" y="526"/>
                    </a:lnTo>
                    <a:lnTo>
                      <a:pt x="74" y="526"/>
                    </a:lnTo>
                    <a:lnTo>
                      <a:pt x="76" y="526"/>
                    </a:lnTo>
                    <a:lnTo>
                      <a:pt x="76" y="526"/>
                    </a:lnTo>
                    <a:lnTo>
                      <a:pt x="78" y="526"/>
                    </a:lnTo>
                    <a:lnTo>
                      <a:pt x="78" y="526"/>
                    </a:lnTo>
                    <a:lnTo>
                      <a:pt x="78" y="528"/>
                    </a:lnTo>
                    <a:lnTo>
                      <a:pt x="78" y="528"/>
                    </a:lnTo>
                    <a:lnTo>
                      <a:pt x="80" y="528"/>
                    </a:lnTo>
                    <a:lnTo>
                      <a:pt x="80" y="528"/>
                    </a:lnTo>
                    <a:lnTo>
                      <a:pt x="80" y="530"/>
                    </a:lnTo>
                    <a:lnTo>
                      <a:pt x="80" y="531"/>
                    </a:lnTo>
                    <a:lnTo>
                      <a:pt x="80" y="531"/>
                    </a:lnTo>
                    <a:lnTo>
                      <a:pt x="80" y="533"/>
                    </a:lnTo>
                    <a:lnTo>
                      <a:pt x="80" y="535"/>
                    </a:lnTo>
                    <a:lnTo>
                      <a:pt x="81" y="535"/>
                    </a:lnTo>
                    <a:lnTo>
                      <a:pt x="81" y="537"/>
                    </a:lnTo>
                    <a:lnTo>
                      <a:pt x="81" y="537"/>
                    </a:lnTo>
                    <a:lnTo>
                      <a:pt x="81" y="537"/>
                    </a:lnTo>
                    <a:lnTo>
                      <a:pt x="83" y="537"/>
                    </a:lnTo>
                    <a:lnTo>
                      <a:pt x="83" y="537"/>
                    </a:lnTo>
                    <a:lnTo>
                      <a:pt x="83" y="537"/>
                    </a:lnTo>
                    <a:lnTo>
                      <a:pt x="85" y="539"/>
                    </a:lnTo>
                    <a:lnTo>
                      <a:pt x="85" y="539"/>
                    </a:lnTo>
                    <a:lnTo>
                      <a:pt x="87" y="539"/>
                    </a:lnTo>
                    <a:lnTo>
                      <a:pt x="87" y="539"/>
                    </a:lnTo>
                    <a:lnTo>
                      <a:pt x="89" y="539"/>
                    </a:lnTo>
                    <a:lnTo>
                      <a:pt x="89" y="539"/>
                    </a:lnTo>
                    <a:lnTo>
                      <a:pt x="89" y="539"/>
                    </a:lnTo>
                    <a:lnTo>
                      <a:pt x="89" y="537"/>
                    </a:lnTo>
                    <a:lnTo>
                      <a:pt x="89" y="537"/>
                    </a:lnTo>
                    <a:lnTo>
                      <a:pt x="89" y="537"/>
                    </a:lnTo>
                    <a:lnTo>
                      <a:pt x="90" y="537"/>
                    </a:lnTo>
                    <a:lnTo>
                      <a:pt x="90" y="537"/>
                    </a:lnTo>
                    <a:lnTo>
                      <a:pt x="92" y="537"/>
                    </a:lnTo>
                    <a:lnTo>
                      <a:pt x="92" y="537"/>
                    </a:lnTo>
                    <a:lnTo>
                      <a:pt x="92" y="537"/>
                    </a:lnTo>
                    <a:lnTo>
                      <a:pt x="92" y="537"/>
                    </a:lnTo>
                    <a:lnTo>
                      <a:pt x="92" y="537"/>
                    </a:lnTo>
                    <a:lnTo>
                      <a:pt x="94" y="537"/>
                    </a:lnTo>
                    <a:lnTo>
                      <a:pt x="94" y="539"/>
                    </a:lnTo>
                    <a:lnTo>
                      <a:pt x="94" y="539"/>
                    </a:lnTo>
                    <a:lnTo>
                      <a:pt x="94" y="539"/>
                    </a:lnTo>
                    <a:lnTo>
                      <a:pt x="94" y="541"/>
                    </a:lnTo>
                    <a:lnTo>
                      <a:pt x="96" y="541"/>
                    </a:lnTo>
                    <a:lnTo>
                      <a:pt x="96" y="542"/>
                    </a:lnTo>
                    <a:lnTo>
                      <a:pt x="96" y="542"/>
                    </a:lnTo>
                    <a:lnTo>
                      <a:pt x="96" y="542"/>
                    </a:lnTo>
                    <a:lnTo>
                      <a:pt x="98" y="544"/>
                    </a:lnTo>
                    <a:lnTo>
                      <a:pt x="98" y="544"/>
                    </a:lnTo>
                    <a:lnTo>
                      <a:pt x="98" y="544"/>
                    </a:lnTo>
                    <a:lnTo>
                      <a:pt x="98" y="544"/>
                    </a:lnTo>
                    <a:lnTo>
                      <a:pt x="98" y="546"/>
                    </a:lnTo>
                    <a:lnTo>
                      <a:pt x="99" y="546"/>
                    </a:lnTo>
                    <a:lnTo>
                      <a:pt x="99" y="546"/>
                    </a:lnTo>
                    <a:lnTo>
                      <a:pt x="99" y="546"/>
                    </a:lnTo>
                    <a:lnTo>
                      <a:pt x="101" y="548"/>
                    </a:lnTo>
                    <a:lnTo>
                      <a:pt x="101" y="548"/>
                    </a:lnTo>
                    <a:lnTo>
                      <a:pt x="103" y="546"/>
                    </a:lnTo>
                    <a:lnTo>
                      <a:pt x="103" y="546"/>
                    </a:lnTo>
                    <a:lnTo>
                      <a:pt x="103" y="546"/>
                    </a:lnTo>
                    <a:lnTo>
                      <a:pt x="105" y="546"/>
                    </a:lnTo>
                    <a:lnTo>
                      <a:pt x="105" y="546"/>
                    </a:lnTo>
                    <a:lnTo>
                      <a:pt x="105" y="546"/>
                    </a:lnTo>
                    <a:lnTo>
                      <a:pt x="105" y="546"/>
                    </a:lnTo>
                    <a:lnTo>
                      <a:pt x="105" y="546"/>
                    </a:lnTo>
                    <a:lnTo>
                      <a:pt x="105" y="546"/>
                    </a:lnTo>
                    <a:lnTo>
                      <a:pt x="105" y="546"/>
                    </a:lnTo>
                    <a:lnTo>
                      <a:pt x="105" y="546"/>
                    </a:lnTo>
                    <a:lnTo>
                      <a:pt x="105" y="546"/>
                    </a:lnTo>
                    <a:lnTo>
                      <a:pt x="105" y="544"/>
                    </a:lnTo>
                    <a:lnTo>
                      <a:pt x="107" y="544"/>
                    </a:lnTo>
                    <a:lnTo>
                      <a:pt x="107" y="544"/>
                    </a:lnTo>
                    <a:lnTo>
                      <a:pt x="107" y="544"/>
                    </a:lnTo>
                    <a:lnTo>
                      <a:pt x="107" y="544"/>
                    </a:lnTo>
                    <a:lnTo>
                      <a:pt x="107" y="542"/>
                    </a:lnTo>
                    <a:lnTo>
                      <a:pt x="107" y="542"/>
                    </a:lnTo>
                    <a:lnTo>
                      <a:pt x="109" y="541"/>
                    </a:lnTo>
                    <a:lnTo>
                      <a:pt x="109" y="541"/>
                    </a:lnTo>
                    <a:lnTo>
                      <a:pt x="109" y="539"/>
                    </a:lnTo>
                    <a:lnTo>
                      <a:pt x="109" y="539"/>
                    </a:lnTo>
                    <a:lnTo>
                      <a:pt x="109" y="537"/>
                    </a:lnTo>
                    <a:lnTo>
                      <a:pt x="109" y="537"/>
                    </a:lnTo>
                    <a:lnTo>
                      <a:pt x="109" y="537"/>
                    </a:lnTo>
                    <a:lnTo>
                      <a:pt x="109" y="537"/>
                    </a:lnTo>
                    <a:lnTo>
                      <a:pt x="109" y="535"/>
                    </a:lnTo>
                    <a:lnTo>
                      <a:pt x="109" y="535"/>
                    </a:lnTo>
                    <a:lnTo>
                      <a:pt x="110" y="535"/>
                    </a:lnTo>
                    <a:lnTo>
                      <a:pt x="110" y="535"/>
                    </a:lnTo>
                    <a:lnTo>
                      <a:pt x="110" y="535"/>
                    </a:lnTo>
                    <a:lnTo>
                      <a:pt x="110" y="535"/>
                    </a:lnTo>
                    <a:lnTo>
                      <a:pt x="110" y="535"/>
                    </a:lnTo>
                    <a:lnTo>
                      <a:pt x="112" y="537"/>
                    </a:lnTo>
                    <a:lnTo>
                      <a:pt x="112" y="537"/>
                    </a:lnTo>
                    <a:lnTo>
                      <a:pt x="112" y="539"/>
                    </a:lnTo>
                    <a:lnTo>
                      <a:pt x="114" y="539"/>
                    </a:lnTo>
                    <a:lnTo>
                      <a:pt x="114" y="541"/>
                    </a:lnTo>
                    <a:lnTo>
                      <a:pt x="114" y="541"/>
                    </a:lnTo>
                    <a:lnTo>
                      <a:pt x="114" y="541"/>
                    </a:lnTo>
                    <a:lnTo>
                      <a:pt x="114" y="541"/>
                    </a:lnTo>
                    <a:lnTo>
                      <a:pt x="114" y="542"/>
                    </a:lnTo>
                    <a:lnTo>
                      <a:pt x="116" y="542"/>
                    </a:lnTo>
                    <a:lnTo>
                      <a:pt x="116" y="542"/>
                    </a:lnTo>
                    <a:lnTo>
                      <a:pt x="116" y="542"/>
                    </a:lnTo>
                    <a:lnTo>
                      <a:pt x="118" y="542"/>
                    </a:lnTo>
                    <a:lnTo>
                      <a:pt x="118" y="542"/>
                    </a:lnTo>
                    <a:lnTo>
                      <a:pt x="118" y="544"/>
                    </a:lnTo>
                    <a:lnTo>
                      <a:pt x="118" y="544"/>
                    </a:lnTo>
                    <a:lnTo>
                      <a:pt x="118" y="544"/>
                    </a:lnTo>
                    <a:lnTo>
                      <a:pt x="118" y="544"/>
                    </a:lnTo>
                    <a:lnTo>
                      <a:pt x="118" y="546"/>
                    </a:lnTo>
                    <a:lnTo>
                      <a:pt x="118" y="546"/>
                    </a:lnTo>
                    <a:lnTo>
                      <a:pt x="119" y="546"/>
                    </a:lnTo>
                    <a:lnTo>
                      <a:pt x="119" y="546"/>
                    </a:lnTo>
                    <a:lnTo>
                      <a:pt x="119" y="546"/>
                    </a:lnTo>
                    <a:lnTo>
                      <a:pt x="119" y="546"/>
                    </a:lnTo>
                    <a:lnTo>
                      <a:pt x="119" y="548"/>
                    </a:lnTo>
                    <a:lnTo>
                      <a:pt x="121" y="548"/>
                    </a:lnTo>
                    <a:lnTo>
                      <a:pt x="121" y="548"/>
                    </a:lnTo>
                    <a:lnTo>
                      <a:pt x="121" y="550"/>
                    </a:lnTo>
                    <a:lnTo>
                      <a:pt x="119" y="550"/>
                    </a:lnTo>
                    <a:lnTo>
                      <a:pt x="119" y="550"/>
                    </a:lnTo>
                    <a:lnTo>
                      <a:pt x="119" y="550"/>
                    </a:lnTo>
                    <a:lnTo>
                      <a:pt x="119" y="550"/>
                    </a:lnTo>
                    <a:lnTo>
                      <a:pt x="119" y="550"/>
                    </a:lnTo>
                    <a:lnTo>
                      <a:pt x="119" y="551"/>
                    </a:lnTo>
                    <a:lnTo>
                      <a:pt x="119" y="551"/>
                    </a:lnTo>
                    <a:lnTo>
                      <a:pt x="119" y="551"/>
                    </a:lnTo>
                    <a:lnTo>
                      <a:pt x="121" y="551"/>
                    </a:lnTo>
                    <a:lnTo>
                      <a:pt x="121" y="551"/>
                    </a:lnTo>
                    <a:lnTo>
                      <a:pt x="121" y="553"/>
                    </a:lnTo>
                    <a:lnTo>
                      <a:pt x="123" y="553"/>
                    </a:lnTo>
                    <a:lnTo>
                      <a:pt x="123" y="553"/>
                    </a:lnTo>
                    <a:lnTo>
                      <a:pt x="125" y="553"/>
                    </a:lnTo>
                    <a:lnTo>
                      <a:pt x="125" y="553"/>
                    </a:lnTo>
                    <a:lnTo>
                      <a:pt x="125" y="553"/>
                    </a:lnTo>
                    <a:lnTo>
                      <a:pt x="125" y="553"/>
                    </a:lnTo>
                    <a:lnTo>
                      <a:pt x="127" y="553"/>
                    </a:lnTo>
                    <a:lnTo>
                      <a:pt x="128" y="553"/>
                    </a:lnTo>
                    <a:lnTo>
                      <a:pt x="128" y="553"/>
                    </a:lnTo>
                    <a:lnTo>
                      <a:pt x="128" y="551"/>
                    </a:lnTo>
                    <a:lnTo>
                      <a:pt x="128" y="551"/>
                    </a:lnTo>
                    <a:lnTo>
                      <a:pt x="128" y="551"/>
                    </a:lnTo>
                    <a:lnTo>
                      <a:pt x="128" y="551"/>
                    </a:lnTo>
                    <a:lnTo>
                      <a:pt x="128" y="550"/>
                    </a:lnTo>
                    <a:lnTo>
                      <a:pt x="128" y="550"/>
                    </a:lnTo>
                    <a:lnTo>
                      <a:pt x="130" y="550"/>
                    </a:lnTo>
                    <a:lnTo>
                      <a:pt x="130" y="550"/>
                    </a:lnTo>
                    <a:lnTo>
                      <a:pt x="130" y="550"/>
                    </a:lnTo>
                    <a:lnTo>
                      <a:pt x="130" y="550"/>
                    </a:lnTo>
                    <a:lnTo>
                      <a:pt x="132" y="550"/>
                    </a:lnTo>
                    <a:lnTo>
                      <a:pt x="132" y="550"/>
                    </a:lnTo>
                    <a:lnTo>
                      <a:pt x="132" y="551"/>
                    </a:lnTo>
                    <a:lnTo>
                      <a:pt x="132" y="551"/>
                    </a:lnTo>
                    <a:lnTo>
                      <a:pt x="132" y="551"/>
                    </a:lnTo>
                    <a:lnTo>
                      <a:pt x="132" y="551"/>
                    </a:lnTo>
                    <a:lnTo>
                      <a:pt x="132" y="551"/>
                    </a:lnTo>
                    <a:lnTo>
                      <a:pt x="134" y="551"/>
                    </a:lnTo>
                    <a:lnTo>
                      <a:pt x="134" y="551"/>
                    </a:lnTo>
                    <a:lnTo>
                      <a:pt x="134" y="553"/>
                    </a:lnTo>
                    <a:lnTo>
                      <a:pt x="136" y="553"/>
                    </a:lnTo>
                    <a:lnTo>
                      <a:pt x="136" y="553"/>
                    </a:lnTo>
                    <a:lnTo>
                      <a:pt x="137" y="553"/>
                    </a:lnTo>
                    <a:lnTo>
                      <a:pt x="137" y="553"/>
                    </a:lnTo>
                    <a:lnTo>
                      <a:pt x="139" y="553"/>
                    </a:lnTo>
                    <a:lnTo>
                      <a:pt x="139" y="553"/>
                    </a:lnTo>
                    <a:lnTo>
                      <a:pt x="139" y="555"/>
                    </a:lnTo>
                    <a:lnTo>
                      <a:pt x="141" y="555"/>
                    </a:lnTo>
                    <a:lnTo>
                      <a:pt x="141" y="555"/>
                    </a:lnTo>
                    <a:lnTo>
                      <a:pt x="141" y="555"/>
                    </a:lnTo>
                    <a:lnTo>
                      <a:pt x="143" y="555"/>
                    </a:lnTo>
                    <a:lnTo>
                      <a:pt x="143" y="555"/>
                    </a:lnTo>
                    <a:lnTo>
                      <a:pt x="143" y="555"/>
                    </a:lnTo>
                    <a:lnTo>
                      <a:pt x="145" y="555"/>
                    </a:lnTo>
                    <a:lnTo>
                      <a:pt x="145" y="557"/>
                    </a:lnTo>
                    <a:lnTo>
                      <a:pt x="145" y="557"/>
                    </a:lnTo>
                    <a:lnTo>
                      <a:pt x="145" y="557"/>
                    </a:lnTo>
                    <a:lnTo>
                      <a:pt x="147" y="557"/>
                    </a:lnTo>
                    <a:lnTo>
                      <a:pt x="147" y="555"/>
                    </a:lnTo>
                    <a:lnTo>
                      <a:pt x="147" y="555"/>
                    </a:lnTo>
                    <a:lnTo>
                      <a:pt x="148" y="555"/>
                    </a:lnTo>
                    <a:lnTo>
                      <a:pt x="148" y="555"/>
                    </a:lnTo>
                    <a:lnTo>
                      <a:pt x="148" y="555"/>
                    </a:lnTo>
                    <a:lnTo>
                      <a:pt x="148" y="555"/>
                    </a:lnTo>
                    <a:lnTo>
                      <a:pt x="148" y="555"/>
                    </a:lnTo>
                    <a:lnTo>
                      <a:pt x="150" y="555"/>
                    </a:lnTo>
                    <a:lnTo>
                      <a:pt x="150" y="555"/>
                    </a:lnTo>
                    <a:lnTo>
                      <a:pt x="150" y="555"/>
                    </a:lnTo>
                    <a:lnTo>
                      <a:pt x="150" y="553"/>
                    </a:lnTo>
                    <a:lnTo>
                      <a:pt x="148" y="553"/>
                    </a:lnTo>
                    <a:lnTo>
                      <a:pt x="148" y="553"/>
                    </a:lnTo>
                    <a:lnTo>
                      <a:pt x="148" y="553"/>
                    </a:lnTo>
                    <a:lnTo>
                      <a:pt x="148" y="553"/>
                    </a:lnTo>
                    <a:lnTo>
                      <a:pt x="148" y="553"/>
                    </a:lnTo>
                    <a:lnTo>
                      <a:pt x="148" y="553"/>
                    </a:lnTo>
                    <a:lnTo>
                      <a:pt x="148" y="553"/>
                    </a:lnTo>
                    <a:lnTo>
                      <a:pt x="148" y="553"/>
                    </a:lnTo>
                    <a:lnTo>
                      <a:pt x="148" y="553"/>
                    </a:lnTo>
                    <a:lnTo>
                      <a:pt x="148" y="551"/>
                    </a:lnTo>
                    <a:lnTo>
                      <a:pt x="148" y="551"/>
                    </a:lnTo>
                    <a:lnTo>
                      <a:pt x="150" y="551"/>
                    </a:lnTo>
                    <a:lnTo>
                      <a:pt x="150" y="551"/>
                    </a:lnTo>
                    <a:lnTo>
                      <a:pt x="150" y="550"/>
                    </a:lnTo>
                    <a:lnTo>
                      <a:pt x="150" y="550"/>
                    </a:lnTo>
                    <a:lnTo>
                      <a:pt x="150" y="550"/>
                    </a:lnTo>
                    <a:lnTo>
                      <a:pt x="150" y="548"/>
                    </a:lnTo>
                    <a:lnTo>
                      <a:pt x="150" y="548"/>
                    </a:lnTo>
                    <a:lnTo>
                      <a:pt x="152" y="548"/>
                    </a:lnTo>
                    <a:lnTo>
                      <a:pt x="152" y="548"/>
                    </a:lnTo>
                    <a:lnTo>
                      <a:pt x="152" y="546"/>
                    </a:lnTo>
                    <a:lnTo>
                      <a:pt x="152" y="546"/>
                    </a:lnTo>
                    <a:lnTo>
                      <a:pt x="150" y="546"/>
                    </a:lnTo>
                    <a:lnTo>
                      <a:pt x="150" y="546"/>
                    </a:lnTo>
                    <a:lnTo>
                      <a:pt x="150" y="544"/>
                    </a:lnTo>
                    <a:lnTo>
                      <a:pt x="150" y="544"/>
                    </a:lnTo>
                    <a:lnTo>
                      <a:pt x="150" y="544"/>
                    </a:lnTo>
                    <a:lnTo>
                      <a:pt x="150" y="544"/>
                    </a:lnTo>
                    <a:lnTo>
                      <a:pt x="148" y="542"/>
                    </a:lnTo>
                    <a:lnTo>
                      <a:pt x="148" y="542"/>
                    </a:lnTo>
                    <a:lnTo>
                      <a:pt x="148" y="542"/>
                    </a:lnTo>
                    <a:lnTo>
                      <a:pt x="148" y="542"/>
                    </a:lnTo>
                    <a:lnTo>
                      <a:pt x="148" y="541"/>
                    </a:lnTo>
                    <a:lnTo>
                      <a:pt x="148" y="541"/>
                    </a:lnTo>
                    <a:lnTo>
                      <a:pt x="148" y="541"/>
                    </a:lnTo>
                    <a:lnTo>
                      <a:pt x="147" y="541"/>
                    </a:lnTo>
                    <a:lnTo>
                      <a:pt x="147" y="539"/>
                    </a:lnTo>
                    <a:lnTo>
                      <a:pt x="147" y="539"/>
                    </a:lnTo>
                    <a:lnTo>
                      <a:pt x="145" y="539"/>
                    </a:lnTo>
                    <a:lnTo>
                      <a:pt x="145" y="537"/>
                    </a:lnTo>
                    <a:lnTo>
                      <a:pt x="145" y="537"/>
                    </a:lnTo>
                    <a:lnTo>
                      <a:pt x="145" y="535"/>
                    </a:lnTo>
                    <a:lnTo>
                      <a:pt x="145" y="535"/>
                    </a:lnTo>
                    <a:lnTo>
                      <a:pt x="145" y="535"/>
                    </a:lnTo>
                    <a:lnTo>
                      <a:pt x="145" y="535"/>
                    </a:lnTo>
                    <a:lnTo>
                      <a:pt x="143" y="535"/>
                    </a:lnTo>
                    <a:lnTo>
                      <a:pt x="143" y="533"/>
                    </a:lnTo>
                    <a:lnTo>
                      <a:pt x="143" y="533"/>
                    </a:lnTo>
                    <a:lnTo>
                      <a:pt x="143" y="533"/>
                    </a:lnTo>
                    <a:lnTo>
                      <a:pt x="143" y="533"/>
                    </a:lnTo>
                    <a:lnTo>
                      <a:pt x="141" y="531"/>
                    </a:lnTo>
                    <a:lnTo>
                      <a:pt x="139" y="531"/>
                    </a:lnTo>
                    <a:lnTo>
                      <a:pt x="139" y="531"/>
                    </a:lnTo>
                    <a:lnTo>
                      <a:pt x="139" y="531"/>
                    </a:lnTo>
                    <a:lnTo>
                      <a:pt x="139" y="531"/>
                    </a:lnTo>
                    <a:lnTo>
                      <a:pt x="139" y="531"/>
                    </a:lnTo>
                    <a:lnTo>
                      <a:pt x="139" y="528"/>
                    </a:lnTo>
                    <a:lnTo>
                      <a:pt x="139" y="528"/>
                    </a:lnTo>
                    <a:lnTo>
                      <a:pt x="139" y="526"/>
                    </a:lnTo>
                    <a:lnTo>
                      <a:pt x="139" y="526"/>
                    </a:lnTo>
                    <a:lnTo>
                      <a:pt x="139" y="526"/>
                    </a:lnTo>
                    <a:lnTo>
                      <a:pt x="141" y="526"/>
                    </a:lnTo>
                    <a:lnTo>
                      <a:pt x="141" y="524"/>
                    </a:lnTo>
                    <a:lnTo>
                      <a:pt x="139" y="524"/>
                    </a:lnTo>
                    <a:lnTo>
                      <a:pt x="139" y="524"/>
                    </a:lnTo>
                    <a:lnTo>
                      <a:pt x="139" y="524"/>
                    </a:lnTo>
                    <a:lnTo>
                      <a:pt x="139" y="524"/>
                    </a:lnTo>
                    <a:lnTo>
                      <a:pt x="139" y="524"/>
                    </a:lnTo>
                    <a:lnTo>
                      <a:pt x="139" y="524"/>
                    </a:lnTo>
                    <a:lnTo>
                      <a:pt x="137" y="524"/>
                    </a:lnTo>
                    <a:lnTo>
                      <a:pt x="137" y="522"/>
                    </a:lnTo>
                    <a:lnTo>
                      <a:pt x="137" y="522"/>
                    </a:lnTo>
                    <a:lnTo>
                      <a:pt x="136" y="522"/>
                    </a:lnTo>
                    <a:lnTo>
                      <a:pt x="136" y="522"/>
                    </a:lnTo>
                    <a:lnTo>
                      <a:pt x="136" y="521"/>
                    </a:lnTo>
                    <a:lnTo>
                      <a:pt x="136" y="521"/>
                    </a:lnTo>
                    <a:lnTo>
                      <a:pt x="136" y="521"/>
                    </a:lnTo>
                    <a:lnTo>
                      <a:pt x="134" y="519"/>
                    </a:lnTo>
                    <a:lnTo>
                      <a:pt x="134" y="519"/>
                    </a:lnTo>
                    <a:lnTo>
                      <a:pt x="134" y="519"/>
                    </a:lnTo>
                    <a:lnTo>
                      <a:pt x="134" y="519"/>
                    </a:lnTo>
                    <a:lnTo>
                      <a:pt x="134" y="519"/>
                    </a:lnTo>
                    <a:lnTo>
                      <a:pt x="132" y="517"/>
                    </a:lnTo>
                    <a:lnTo>
                      <a:pt x="132" y="517"/>
                    </a:lnTo>
                    <a:lnTo>
                      <a:pt x="132" y="517"/>
                    </a:lnTo>
                    <a:lnTo>
                      <a:pt x="132" y="517"/>
                    </a:lnTo>
                    <a:lnTo>
                      <a:pt x="132" y="517"/>
                    </a:lnTo>
                    <a:lnTo>
                      <a:pt x="132" y="517"/>
                    </a:lnTo>
                    <a:lnTo>
                      <a:pt x="132" y="515"/>
                    </a:lnTo>
                    <a:lnTo>
                      <a:pt x="132" y="515"/>
                    </a:lnTo>
                    <a:lnTo>
                      <a:pt x="132" y="515"/>
                    </a:lnTo>
                    <a:lnTo>
                      <a:pt x="132" y="513"/>
                    </a:lnTo>
                    <a:lnTo>
                      <a:pt x="132" y="513"/>
                    </a:lnTo>
                    <a:lnTo>
                      <a:pt x="132" y="513"/>
                    </a:lnTo>
                    <a:lnTo>
                      <a:pt x="132" y="513"/>
                    </a:lnTo>
                    <a:lnTo>
                      <a:pt x="132" y="513"/>
                    </a:lnTo>
                    <a:lnTo>
                      <a:pt x="132" y="513"/>
                    </a:lnTo>
                    <a:lnTo>
                      <a:pt x="134" y="512"/>
                    </a:lnTo>
                    <a:lnTo>
                      <a:pt x="134" y="512"/>
                    </a:lnTo>
                    <a:lnTo>
                      <a:pt x="134" y="510"/>
                    </a:lnTo>
                    <a:lnTo>
                      <a:pt x="134" y="510"/>
                    </a:lnTo>
                    <a:lnTo>
                      <a:pt x="134" y="508"/>
                    </a:lnTo>
                    <a:lnTo>
                      <a:pt x="134" y="508"/>
                    </a:lnTo>
                    <a:lnTo>
                      <a:pt x="134" y="508"/>
                    </a:lnTo>
                    <a:lnTo>
                      <a:pt x="134" y="506"/>
                    </a:lnTo>
                    <a:lnTo>
                      <a:pt x="134" y="506"/>
                    </a:lnTo>
                    <a:lnTo>
                      <a:pt x="134" y="506"/>
                    </a:lnTo>
                    <a:lnTo>
                      <a:pt x="134" y="506"/>
                    </a:lnTo>
                    <a:lnTo>
                      <a:pt x="134" y="506"/>
                    </a:lnTo>
                    <a:lnTo>
                      <a:pt x="134" y="504"/>
                    </a:lnTo>
                    <a:lnTo>
                      <a:pt x="134" y="504"/>
                    </a:lnTo>
                    <a:lnTo>
                      <a:pt x="134" y="504"/>
                    </a:lnTo>
                    <a:lnTo>
                      <a:pt x="134" y="503"/>
                    </a:lnTo>
                    <a:lnTo>
                      <a:pt x="134" y="503"/>
                    </a:lnTo>
                    <a:lnTo>
                      <a:pt x="134" y="503"/>
                    </a:lnTo>
                    <a:lnTo>
                      <a:pt x="134" y="503"/>
                    </a:lnTo>
                    <a:lnTo>
                      <a:pt x="132" y="503"/>
                    </a:lnTo>
                    <a:lnTo>
                      <a:pt x="130" y="501"/>
                    </a:lnTo>
                    <a:lnTo>
                      <a:pt x="130" y="501"/>
                    </a:lnTo>
                    <a:lnTo>
                      <a:pt x="130" y="501"/>
                    </a:lnTo>
                    <a:lnTo>
                      <a:pt x="130" y="499"/>
                    </a:lnTo>
                    <a:lnTo>
                      <a:pt x="130" y="499"/>
                    </a:lnTo>
                    <a:lnTo>
                      <a:pt x="130" y="499"/>
                    </a:lnTo>
                    <a:lnTo>
                      <a:pt x="128" y="499"/>
                    </a:lnTo>
                    <a:lnTo>
                      <a:pt x="128" y="499"/>
                    </a:lnTo>
                    <a:lnTo>
                      <a:pt x="128" y="497"/>
                    </a:lnTo>
                    <a:lnTo>
                      <a:pt x="128" y="497"/>
                    </a:lnTo>
                    <a:lnTo>
                      <a:pt x="128" y="497"/>
                    </a:lnTo>
                    <a:lnTo>
                      <a:pt x="128" y="495"/>
                    </a:lnTo>
                    <a:lnTo>
                      <a:pt x="128" y="495"/>
                    </a:lnTo>
                    <a:lnTo>
                      <a:pt x="127" y="495"/>
                    </a:lnTo>
                    <a:lnTo>
                      <a:pt x="127" y="493"/>
                    </a:lnTo>
                    <a:lnTo>
                      <a:pt x="127" y="493"/>
                    </a:lnTo>
                    <a:lnTo>
                      <a:pt x="125" y="492"/>
                    </a:lnTo>
                    <a:lnTo>
                      <a:pt x="125" y="492"/>
                    </a:lnTo>
                    <a:lnTo>
                      <a:pt x="125" y="492"/>
                    </a:lnTo>
                    <a:lnTo>
                      <a:pt x="125" y="492"/>
                    </a:lnTo>
                    <a:lnTo>
                      <a:pt x="125" y="490"/>
                    </a:lnTo>
                    <a:lnTo>
                      <a:pt x="125" y="490"/>
                    </a:lnTo>
                    <a:lnTo>
                      <a:pt x="125" y="490"/>
                    </a:lnTo>
                    <a:lnTo>
                      <a:pt x="125" y="490"/>
                    </a:lnTo>
                    <a:lnTo>
                      <a:pt x="123" y="490"/>
                    </a:lnTo>
                    <a:lnTo>
                      <a:pt x="123" y="488"/>
                    </a:lnTo>
                    <a:lnTo>
                      <a:pt x="123" y="490"/>
                    </a:lnTo>
                    <a:lnTo>
                      <a:pt x="123" y="488"/>
                    </a:lnTo>
                    <a:lnTo>
                      <a:pt x="121" y="488"/>
                    </a:lnTo>
                    <a:lnTo>
                      <a:pt x="121" y="488"/>
                    </a:lnTo>
                    <a:lnTo>
                      <a:pt x="121" y="488"/>
                    </a:lnTo>
                    <a:lnTo>
                      <a:pt x="119" y="488"/>
                    </a:lnTo>
                    <a:lnTo>
                      <a:pt x="119" y="488"/>
                    </a:lnTo>
                    <a:lnTo>
                      <a:pt x="119" y="488"/>
                    </a:lnTo>
                    <a:lnTo>
                      <a:pt x="118" y="488"/>
                    </a:lnTo>
                    <a:lnTo>
                      <a:pt x="118" y="488"/>
                    </a:lnTo>
                    <a:lnTo>
                      <a:pt x="118" y="488"/>
                    </a:lnTo>
                    <a:lnTo>
                      <a:pt x="118" y="488"/>
                    </a:lnTo>
                    <a:lnTo>
                      <a:pt x="116" y="488"/>
                    </a:lnTo>
                    <a:lnTo>
                      <a:pt x="116" y="488"/>
                    </a:lnTo>
                    <a:lnTo>
                      <a:pt x="114" y="488"/>
                    </a:lnTo>
                    <a:lnTo>
                      <a:pt x="114" y="488"/>
                    </a:lnTo>
                    <a:lnTo>
                      <a:pt x="114" y="488"/>
                    </a:lnTo>
                    <a:lnTo>
                      <a:pt x="114" y="488"/>
                    </a:lnTo>
                    <a:lnTo>
                      <a:pt x="114" y="486"/>
                    </a:lnTo>
                    <a:lnTo>
                      <a:pt x="114" y="486"/>
                    </a:lnTo>
                    <a:lnTo>
                      <a:pt x="112" y="486"/>
                    </a:lnTo>
                    <a:lnTo>
                      <a:pt x="112" y="486"/>
                    </a:lnTo>
                    <a:lnTo>
                      <a:pt x="110" y="486"/>
                    </a:lnTo>
                    <a:lnTo>
                      <a:pt x="110" y="486"/>
                    </a:lnTo>
                    <a:lnTo>
                      <a:pt x="110" y="486"/>
                    </a:lnTo>
                    <a:lnTo>
                      <a:pt x="110" y="488"/>
                    </a:lnTo>
                    <a:lnTo>
                      <a:pt x="109" y="488"/>
                    </a:lnTo>
                    <a:lnTo>
                      <a:pt x="109" y="488"/>
                    </a:lnTo>
                    <a:lnTo>
                      <a:pt x="107" y="488"/>
                    </a:lnTo>
                    <a:lnTo>
                      <a:pt x="107" y="490"/>
                    </a:lnTo>
                    <a:lnTo>
                      <a:pt x="107" y="490"/>
                    </a:lnTo>
                    <a:lnTo>
                      <a:pt x="107" y="490"/>
                    </a:lnTo>
                    <a:lnTo>
                      <a:pt x="105" y="490"/>
                    </a:lnTo>
                    <a:lnTo>
                      <a:pt x="103" y="490"/>
                    </a:lnTo>
                    <a:lnTo>
                      <a:pt x="103" y="490"/>
                    </a:lnTo>
                    <a:lnTo>
                      <a:pt x="101" y="490"/>
                    </a:lnTo>
                    <a:lnTo>
                      <a:pt x="101" y="490"/>
                    </a:lnTo>
                    <a:lnTo>
                      <a:pt x="99" y="490"/>
                    </a:lnTo>
                    <a:lnTo>
                      <a:pt x="99" y="490"/>
                    </a:lnTo>
                    <a:lnTo>
                      <a:pt x="98" y="490"/>
                    </a:lnTo>
                    <a:lnTo>
                      <a:pt x="98" y="488"/>
                    </a:lnTo>
                    <a:lnTo>
                      <a:pt x="98" y="488"/>
                    </a:lnTo>
                    <a:lnTo>
                      <a:pt x="98" y="488"/>
                    </a:lnTo>
                    <a:lnTo>
                      <a:pt x="96" y="488"/>
                    </a:lnTo>
                    <a:lnTo>
                      <a:pt x="96" y="488"/>
                    </a:lnTo>
                    <a:lnTo>
                      <a:pt x="94" y="488"/>
                    </a:lnTo>
                    <a:lnTo>
                      <a:pt x="94" y="488"/>
                    </a:lnTo>
                    <a:lnTo>
                      <a:pt x="92" y="488"/>
                    </a:lnTo>
                    <a:lnTo>
                      <a:pt x="92" y="488"/>
                    </a:lnTo>
                    <a:lnTo>
                      <a:pt x="90" y="488"/>
                    </a:lnTo>
                    <a:lnTo>
                      <a:pt x="90" y="486"/>
                    </a:lnTo>
                    <a:lnTo>
                      <a:pt x="89" y="486"/>
                    </a:lnTo>
                    <a:lnTo>
                      <a:pt x="89" y="486"/>
                    </a:lnTo>
                    <a:lnTo>
                      <a:pt x="89" y="486"/>
                    </a:lnTo>
                    <a:lnTo>
                      <a:pt x="89" y="486"/>
                    </a:lnTo>
                    <a:lnTo>
                      <a:pt x="87" y="486"/>
                    </a:lnTo>
                    <a:lnTo>
                      <a:pt x="87" y="488"/>
                    </a:lnTo>
                    <a:lnTo>
                      <a:pt x="87" y="488"/>
                    </a:lnTo>
                    <a:lnTo>
                      <a:pt x="87" y="488"/>
                    </a:lnTo>
                    <a:lnTo>
                      <a:pt x="87" y="488"/>
                    </a:lnTo>
                    <a:lnTo>
                      <a:pt x="85" y="488"/>
                    </a:lnTo>
                    <a:lnTo>
                      <a:pt x="85" y="488"/>
                    </a:lnTo>
                    <a:lnTo>
                      <a:pt x="83" y="488"/>
                    </a:lnTo>
                    <a:lnTo>
                      <a:pt x="83" y="488"/>
                    </a:lnTo>
                    <a:lnTo>
                      <a:pt x="83" y="486"/>
                    </a:lnTo>
                    <a:lnTo>
                      <a:pt x="81" y="486"/>
                    </a:lnTo>
                    <a:lnTo>
                      <a:pt x="81" y="486"/>
                    </a:lnTo>
                    <a:lnTo>
                      <a:pt x="81" y="486"/>
                    </a:lnTo>
                    <a:lnTo>
                      <a:pt x="80" y="486"/>
                    </a:lnTo>
                    <a:lnTo>
                      <a:pt x="80" y="486"/>
                    </a:lnTo>
                    <a:lnTo>
                      <a:pt x="80" y="486"/>
                    </a:lnTo>
                    <a:lnTo>
                      <a:pt x="80" y="484"/>
                    </a:lnTo>
                    <a:lnTo>
                      <a:pt x="80" y="484"/>
                    </a:lnTo>
                    <a:lnTo>
                      <a:pt x="80" y="484"/>
                    </a:lnTo>
                    <a:lnTo>
                      <a:pt x="80" y="484"/>
                    </a:lnTo>
                    <a:lnTo>
                      <a:pt x="78" y="483"/>
                    </a:lnTo>
                    <a:lnTo>
                      <a:pt x="78" y="481"/>
                    </a:lnTo>
                    <a:lnTo>
                      <a:pt x="78" y="481"/>
                    </a:lnTo>
                    <a:lnTo>
                      <a:pt x="78" y="481"/>
                    </a:lnTo>
                    <a:lnTo>
                      <a:pt x="80" y="481"/>
                    </a:lnTo>
                    <a:lnTo>
                      <a:pt x="80" y="481"/>
                    </a:lnTo>
                    <a:lnTo>
                      <a:pt x="78" y="479"/>
                    </a:lnTo>
                    <a:lnTo>
                      <a:pt x="78" y="479"/>
                    </a:lnTo>
                    <a:lnTo>
                      <a:pt x="78" y="479"/>
                    </a:lnTo>
                    <a:lnTo>
                      <a:pt x="80" y="479"/>
                    </a:lnTo>
                    <a:lnTo>
                      <a:pt x="80" y="479"/>
                    </a:lnTo>
                    <a:lnTo>
                      <a:pt x="81" y="479"/>
                    </a:lnTo>
                    <a:lnTo>
                      <a:pt x="85" y="479"/>
                    </a:lnTo>
                    <a:lnTo>
                      <a:pt x="89" y="479"/>
                    </a:lnTo>
                    <a:lnTo>
                      <a:pt x="90" y="479"/>
                    </a:lnTo>
                    <a:lnTo>
                      <a:pt x="92" y="477"/>
                    </a:lnTo>
                    <a:lnTo>
                      <a:pt x="94" y="475"/>
                    </a:lnTo>
                    <a:lnTo>
                      <a:pt x="96" y="474"/>
                    </a:lnTo>
                    <a:lnTo>
                      <a:pt x="96" y="472"/>
                    </a:lnTo>
                    <a:lnTo>
                      <a:pt x="96" y="472"/>
                    </a:lnTo>
                    <a:lnTo>
                      <a:pt x="96" y="472"/>
                    </a:lnTo>
                    <a:lnTo>
                      <a:pt x="96" y="470"/>
                    </a:lnTo>
                    <a:lnTo>
                      <a:pt x="94" y="468"/>
                    </a:lnTo>
                    <a:lnTo>
                      <a:pt x="92" y="466"/>
                    </a:lnTo>
                    <a:lnTo>
                      <a:pt x="89" y="463"/>
                    </a:lnTo>
                    <a:lnTo>
                      <a:pt x="89" y="461"/>
                    </a:lnTo>
                    <a:lnTo>
                      <a:pt x="87" y="461"/>
                    </a:lnTo>
                    <a:lnTo>
                      <a:pt x="87" y="461"/>
                    </a:lnTo>
                    <a:lnTo>
                      <a:pt x="87" y="459"/>
                    </a:lnTo>
                    <a:lnTo>
                      <a:pt x="87" y="459"/>
                    </a:lnTo>
                    <a:lnTo>
                      <a:pt x="87" y="459"/>
                    </a:lnTo>
                    <a:lnTo>
                      <a:pt x="85" y="459"/>
                    </a:lnTo>
                    <a:lnTo>
                      <a:pt x="85" y="459"/>
                    </a:lnTo>
                    <a:lnTo>
                      <a:pt x="83" y="457"/>
                    </a:lnTo>
                    <a:lnTo>
                      <a:pt x="83" y="457"/>
                    </a:lnTo>
                    <a:lnTo>
                      <a:pt x="80" y="455"/>
                    </a:lnTo>
                    <a:lnTo>
                      <a:pt x="80" y="455"/>
                    </a:lnTo>
                    <a:lnTo>
                      <a:pt x="80" y="454"/>
                    </a:lnTo>
                    <a:lnTo>
                      <a:pt x="80" y="450"/>
                    </a:lnTo>
                    <a:lnTo>
                      <a:pt x="80" y="446"/>
                    </a:lnTo>
                    <a:lnTo>
                      <a:pt x="80" y="445"/>
                    </a:lnTo>
                    <a:lnTo>
                      <a:pt x="81" y="443"/>
                    </a:lnTo>
                    <a:lnTo>
                      <a:pt x="81" y="441"/>
                    </a:lnTo>
                    <a:lnTo>
                      <a:pt x="83" y="441"/>
                    </a:lnTo>
                    <a:lnTo>
                      <a:pt x="85" y="439"/>
                    </a:lnTo>
                    <a:lnTo>
                      <a:pt x="85" y="437"/>
                    </a:lnTo>
                    <a:lnTo>
                      <a:pt x="87" y="437"/>
                    </a:lnTo>
                    <a:lnTo>
                      <a:pt x="87" y="437"/>
                    </a:lnTo>
                    <a:lnTo>
                      <a:pt x="87" y="437"/>
                    </a:lnTo>
                    <a:lnTo>
                      <a:pt x="87" y="436"/>
                    </a:lnTo>
                    <a:lnTo>
                      <a:pt x="87" y="436"/>
                    </a:lnTo>
                    <a:lnTo>
                      <a:pt x="87" y="436"/>
                    </a:lnTo>
                    <a:lnTo>
                      <a:pt x="89" y="436"/>
                    </a:lnTo>
                    <a:lnTo>
                      <a:pt x="89" y="436"/>
                    </a:lnTo>
                    <a:lnTo>
                      <a:pt x="89" y="434"/>
                    </a:lnTo>
                    <a:lnTo>
                      <a:pt x="89" y="434"/>
                    </a:lnTo>
                    <a:lnTo>
                      <a:pt x="89" y="432"/>
                    </a:lnTo>
                    <a:lnTo>
                      <a:pt x="90" y="432"/>
                    </a:lnTo>
                    <a:lnTo>
                      <a:pt x="90" y="432"/>
                    </a:lnTo>
                    <a:lnTo>
                      <a:pt x="92" y="432"/>
                    </a:lnTo>
                    <a:lnTo>
                      <a:pt x="92" y="432"/>
                    </a:lnTo>
                    <a:lnTo>
                      <a:pt x="94" y="434"/>
                    </a:lnTo>
                    <a:lnTo>
                      <a:pt x="94" y="434"/>
                    </a:lnTo>
                    <a:lnTo>
                      <a:pt x="96" y="436"/>
                    </a:lnTo>
                    <a:lnTo>
                      <a:pt x="96" y="436"/>
                    </a:lnTo>
                    <a:lnTo>
                      <a:pt x="98" y="437"/>
                    </a:lnTo>
                    <a:lnTo>
                      <a:pt x="99" y="439"/>
                    </a:lnTo>
                    <a:lnTo>
                      <a:pt x="101" y="439"/>
                    </a:lnTo>
                    <a:lnTo>
                      <a:pt x="105" y="439"/>
                    </a:lnTo>
                    <a:lnTo>
                      <a:pt x="107" y="439"/>
                    </a:lnTo>
                    <a:lnTo>
                      <a:pt x="112" y="439"/>
                    </a:lnTo>
                    <a:lnTo>
                      <a:pt x="116" y="439"/>
                    </a:lnTo>
                    <a:lnTo>
                      <a:pt x="118" y="439"/>
                    </a:lnTo>
                    <a:lnTo>
                      <a:pt x="119" y="437"/>
                    </a:lnTo>
                    <a:lnTo>
                      <a:pt x="119" y="437"/>
                    </a:lnTo>
                    <a:lnTo>
                      <a:pt x="119" y="437"/>
                    </a:lnTo>
                    <a:lnTo>
                      <a:pt x="119" y="437"/>
                    </a:lnTo>
                    <a:lnTo>
                      <a:pt x="121" y="437"/>
                    </a:lnTo>
                    <a:lnTo>
                      <a:pt x="121" y="437"/>
                    </a:lnTo>
                    <a:lnTo>
                      <a:pt x="121" y="437"/>
                    </a:lnTo>
                    <a:lnTo>
                      <a:pt x="123" y="437"/>
                    </a:lnTo>
                    <a:lnTo>
                      <a:pt x="123" y="437"/>
                    </a:lnTo>
                    <a:lnTo>
                      <a:pt x="123" y="437"/>
                    </a:lnTo>
                    <a:lnTo>
                      <a:pt x="125" y="437"/>
                    </a:lnTo>
                    <a:lnTo>
                      <a:pt x="125" y="437"/>
                    </a:lnTo>
                    <a:lnTo>
                      <a:pt x="125" y="437"/>
                    </a:lnTo>
                    <a:lnTo>
                      <a:pt x="127" y="437"/>
                    </a:lnTo>
                    <a:lnTo>
                      <a:pt x="127" y="437"/>
                    </a:lnTo>
                    <a:lnTo>
                      <a:pt x="127" y="437"/>
                    </a:lnTo>
                    <a:lnTo>
                      <a:pt x="127" y="437"/>
                    </a:lnTo>
                    <a:lnTo>
                      <a:pt x="127" y="437"/>
                    </a:lnTo>
                    <a:lnTo>
                      <a:pt x="127" y="437"/>
                    </a:lnTo>
                    <a:lnTo>
                      <a:pt x="128" y="437"/>
                    </a:lnTo>
                    <a:lnTo>
                      <a:pt x="128" y="439"/>
                    </a:lnTo>
                    <a:lnTo>
                      <a:pt x="130" y="441"/>
                    </a:lnTo>
                    <a:lnTo>
                      <a:pt x="132" y="441"/>
                    </a:lnTo>
                    <a:lnTo>
                      <a:pt x="132" y="441"/>
                    </a:lnTo>
                    <a:lnTo>
                      <a:pt x="132" y="441"/>
                    </a:lnTo>
                    <a:lnTo>
                      <a:pt x="134" y="441"/>
                    </a:lnTo>
                    <a:lnTo>
                      <a:pt x="134" y="441"/>
                    </a:lnTo>
                    <a:lnTo>
                      <a:pt x="134" y="441"/>
                    </a:lnTo>
                    <a:lnTo>
                      <a:pt x="134" y="441"/>
                    </a:lnTo>
                    <a:lnTo>
                      <a:pt x="136" y="441"/>
                    </a:lnTo>
                    <a:lnTo>
                      <a:pt x="136" y="441"/>
                    </a:lnTo>
                    <a:lnTo>
                      <a:pt x="136" y="441"/>
                    </a:lnTo>
                    <a:lnTo>
                      <a:pt x="137" y="441"/>
                    </a:lnTo>
                    <a:lnTo>
                      <a:pt x="137" y="441"/>
                    </a:lnTo>
                    <a:lnTo>
                      <a:pt x="137" y="441"/>
                    </a:lnTo>
                    <a:lnTo>
                      <a:pt x="139" y="441"/>
                    </a:lnTo>
                    <a:lnTo>
                      <a:pt x="139" y="441"/>
                    </a:lnTo>
                    <a:lnTo>
                      <a:pt x="139" y="441"/>
                    </a:lnTo>
                    <a:lnTo>
                      <a:pt x="139" y="441"/>
                    </a:lnTo>
                    <a:lnTo>
                      <a:pt x="141" y="441"/>
                    </a:lnTo>
                    <a:lnTo>
                      <a:pt x="141" y="441"/>
                    </a:lnTo>
                    <a:lnTo>
                      <a:pt x="141" y="441"/>
                    </a:lnTo>
                    <a:lnTo>
                      <a:pt x="141" y="441"/>
                    </a:lnTo>
                    <a:lnTo>
                      <a:pt x="141" y="441"/>
                    </a:lnTo>
                    <a:lnTo>
                      <a:pt x="143" y="441"/>
                    </a:lnTo>
                    <a:lnTo>
                      <a:pt x="143" y="441"/>
                    </a:lnTo>
                    <a:lnTo>
                      <a:pt x="143" y="441"/>
                    </a:lnTo>
                    <a:lnTo>
                      <a:pt x="143" y="441"/>
                    </a:lnTo>
                    <a:lnTo>
                      <a:pt x="143" y="441"/>
                    </a:lnTo>
                    <a:lnTo>
                      <a:pt x="143" y="441"/>
                    </a:lnTo>
                    <a:lnTo>
                      <a:pt x="143" y="441"/>
                    </a:lnTo>
                    <a:lnTo>
                      <a:pt x="143" y="439"/>
                    </a:lnTo>
                    <a:lnTo>
                      <a:pt x="145" y="439"/>
                    </a:lnTo>
                    <a:lnTo>
                      <a:pt x="145" y="439"/>
                    </a:lnTo>
                    <a:lnTo>
                      <a:pt x="147" y="441"/>
                    </a:lnTo>
                    <a:lnTo>
                      <a:pt x="148" y="441"/>
                    </a:lnTo>
                    <a:lnTo>
                      <a:pt x="148" y="441"/>
                    </a:lnTo>
                    <a:lnTo>
                      <a:pt x="150" y="441"/>
                    </a:lnTo>
                    <a:lnTo>
                      <a:pt x="152" y="441"/>
                    </a:lnTo>
                    <a:lnTo>
                      <a:pt x="154" y="441"/>
                    </a:lnTo>
                    <a:lnTo>
                      <a:pt x="157" y="441"/>
                    </a:lnTo>
                    <a:lnTo>
                      <a:pt x="161" y="443"/>
                    </a:lnTo>
                    <a:lnTo>
                      <a:pt x="165" y="445"/>
                    </a:lnTo>
                    <a:lnTo>
                      <a:pt x="170" y="445"/>
                    </a:lnTo>
                    <a:lnTo>
                      <a:pt x="172" y="446"/>
                    </a:lnTo>
                    <a:lnTo>
                      <a:pt x="175" y="446"/>
                    </a:lnTo>
                    <a:lnTo>
                      <a:pt x="177" y="446"/>
                    </a:lnTo>
                    <a:lnTo>
                      <a:pt x="181" y="446"/>
                    </a:lnTo>
                    <a:lnTo>
                      <a:pt x="183" y="448"/>
                    </a:lnTo>
                    <a:lnTo>
                      <a:pt x="183" y="450"/>
                    </a:lnTo>
                    <a:lnTo>
                      <a:pt x="184" y="452"/>
                    </a:lnTo>
                    <a:lnTo>
                      <a:pt x="188" y="454"/>
                    </a:lnTo>
                    <a:lnTo>
                      <a:pt x="190" y="455"/>
                    </a:lnTo>
                    <a:lnTo>
                      <a:pt x="192" y="457"/>
                    </a:lnTo>
                    <a:lnTo>
                      <a:pt x="192" y="459"/>
                    </a:lnTo>
                    <a:lnTo>
                      <a:pt x="192" y="459"/>
                    </a:lnTo>
                    <a:lnTo>
                      <a:pt x="190" y="461"/>
                    </a:lnTo>
                    <a:lnTo>
                      <a:pt x="188" y="463"/>
                    </a:lnTo>
                    <a:lnTo>
                      <a:pt x="186" y="465"/>
                    </a:lnTo>
                    <a:lnTo>
                      <a:pt x="184" y="466"/>
                    </a:lnTo>
                    <a:lnTo>
                      <a:pt x="184" y="466"/>
                    </a:lnTo>
                    <a:lnTo>
                      <a:pt x="184" y="466"/>
                    </a:lnTo>
                    <a:lnTo>
                      <a:pt x="184" y="466"/>
                    </a:lnTo>
                    <a:lnTo>
                      <a:pt x="183" y="466"/>
                    </a:lnTo>
                    <a:lnTo>
                      <a:pt x="183" y="466"/>
                    </a:lnTo>
                    <a:lnTo>
                      <a:pt x="183" y="466"/>
                    </a:lnTo>
                    <a:lnTo>
                      <a:pt x="181" y="466"/>
                    </a:lnTo>
                    <a:lnTo>
                      <a:pt x="181" y="466"/>
                    </a:lnTo>
                    <a:lnTo>
                      <a:pt x="181" y="466"/>
                    </a:lnTo>
                    <a:lnTo>
                      <a:pt x="179" y="465"/>
                    </a:lnTo>
                    <a:lnTo>
                      <a:pt x="179" y="465"/>
                    </a:lnTo>
                    <a:lnTo>
                      <a:pt x="179" y="465"/>
                    </a:lnTo>
                    <a:lnTo>
                      <a:pt x="179" y="465"/>
                    </a:lnTo>
                    <a:lnTo>
                      <a:pt x="179" y="465"/>
                    </a:lnTo>
                    <a:lnTo>
                      <a:pt x="179" y="465"/>
                    </a:lnTo>
                    <a:lnTo>
                      <a:pt x="177" y="465"/>
                    </a:lnTo>
                    <a:lnTo>
                      <a:pt x="177" y="463"/>
                    </a:lnTo>
                    <a:lnTo>
                      <a:pt x="177" y="463"/>
                    </a:lnTo>
                    <a:lnTo>
                      <a:pt x="175" y="463"/>
                    </a:lnTo>
                    <a:lnTo>
                      <a:pt x="175" y="463"/>
                    </a:lnTo>
                    <a:lnTo>
                      <a:pt x="175" y="463"/>
                    </a:lnTo>
                    <a:lnTo>
                      <a:pt x="174" y="461"/>
                    </a:lnTo>
                    <a:lnTo>
                      <a:pt x="172" y="461"/>
                    </a:lnTo>
                    <a:lnTo>
                      <a:pt x="172" y="463"/>
                    </a:lnTo>
                    <a:lnTo>
                      <a:pt x="170" y="463"/>
                    </a:lnTo>
                    <a:lnTo>
                      <a:pt x="170" y="463"/>
                    </a:lnTo>
                    <a:lnTo>
                      <a:pt x="170" y="463"/>
                    </a:lnTo>
                    <a:lnTo>
                      <a:pt x="170" y="463"/>
                    </a:lnTo>
                    <a:lnTo>
                      <a:pt x="168" y="463"/>
                    </a:lnTo>
                    <a:lnTo>
                      <a:pt x="168" y="463"/>
                    </a:lnTo>
                    <a:lnTo>
                      <a:pt x="166" y="463"/>
                    </a:lnTo>
                    <a:lnTo>
                      <a:pt x="166" y="463"/>
                    </a:lnTo>
                    <a:lnTo>
                      <a:pt x="166" y="466"/>
                    </a:lnTo>
                    <a:lnTo>
                      <a:pt x="168" y="466"/>
                    </a:lnTo>
                    <a:lnTo>
                      <a:pt x="168" y="466"/>
                    </a:lnTo>
                    <a:lnTo>
                      <a:pt x="168" y="466"/>
                    </a:lnTo>
                    <a:lnTo>
                      <a:pt x="172" y="468"/>
                    </a:lnTo>
                    <a:lnTo>
                      <a:pt x="175" y="468"/>
                    </a:lnTo>
                    <a:lnTo>
                      <a:pt x="179" y="470"/>
                    </a:lnTo>
                    <a:lnTo>
                      <a:pt x="181" y="470"/>
                    </a:lnTo>
                    <a:lnTo>
                      <a:pt x="183" y="470"/>
                    </a:lnTo>
                    <a:lnTo>
                      <a:pt x="184" y="472"/>
                    </a:lnTo>
                    <a:lnTo>
                      <a:pt x="186" y="474"/>
                    </a:lnTo>
                    <a:lnTo>
                      <a:pt x="186" y="475"/>
                    </a:lnTo>
                    <a:lnTo>
                      <a:pt x="186" y="475"/>
                    </a:lnTo>
                    <a:lnTo>
                      <a:pt x="186" y="477"/>
                    </a:lnTo>
                    <a:lnTo>
                      <a:pt x="188" y="477"/>
                    </a:lnTo>
                    <a:lnTo>
                      <a:pt x="186" y="481"/>
                    </a:lnTo>
                    <a:lnTo>
                      <a:pt x="188" y="481"/>
                    </a:lnTo>
                    <a:lnTo>
                      <a:pt x="188" y="483"/>
                    </a:lnTo>
                    <a:lnTo>
                      <a:pt x="188" y="483"/>
                    </a:lnTo>
                    <a:lnTo>
                      <a:pt x="192" y="484"/>
                    </a:lnTo>
                    <a:lnTo>
                      <a:pt x="192" y="484"/>
                    </a:lnTo>
                    <a:lnTo>
                      <a:pt x="194" y="486"/>
                    </a:lnTo>
                    <a:lnTo>
                      <a:pt x="194" y="486"/>
                    </a:lnTo>
                    <a:lnTo>
                      <a:pt x="194" y="486"/>
                    </a:lnTo>
                    <a:lnTo>
                      <a:pt x="197" y="486"/>
                    </a:lnTo>
                    <a:lnTo>
                      <a:pt x="199" y="486"/>
                    </a:lnTo>
                    <a:lnTo>
                      <a:pt x="201" y="486"/>
                    </a:lnTo>
                    <a:lnTo>
                      <a:pt x="203" y="486"/>
                    </a:lnTo>
                    <a:lnTo>
                      <a:pt x="204" y="484"/>
                    </a:lnTo>
                    <a:lnTo>
                      <a:pt x="206" y="483"/>
                    </a:lnTo>
                    <a:lnTo>
                      <a:pt x="208" y="481"/>
                    </a:lnTo>
                    <a:lnTo>
                      <a:pt x="208" y="481"/>
                    </a:lnTo>
                    <a:lnTo>
                      <a:pt x="210" y="481"/>
                    </a:lnTo>
                    <a:lnTo>
                      <a:pt x="210" y="481"/>
                    </a:lnTo>
                    <a:lnTo>
                      <a:pt x="212" y="481"/>
                    </a:lnTo>
                    <a:lnTo>
                      <a:pt x="212" y="481"/>
                    </a:lnTo>
                    <a:lnTo>
                      <a:pt x="213" y="481"/>
                    </a:lnTo>
                    <a:lnTo>
                      <a:pt x="213" y="483"/>
                    </a:lnTo>
                    <a:lnTo>
                      <a:pt x="213" y="483"/>
                    </a:lnTo>
                    <a:lnTo>
                      <a:pt x="215" y="483"/>
                    </a:lnTo>
                    <a:lnTo>
                      <a:pt x="215" y="483"/>
                    </a:lnTo>
                    <a:lnTo>
                      <a:pt x="215" y="483"/>
                    </a:lnTo>
                    <a:lnTo>
                      <a:pt x="217" y="483"/>
                    </a:lnTo>
                    <a:lnTo>
                      <a:pt x="217" y="483"/>
                    </a:lnTo>
                    <a:lnTo>
                      <a:pt x="219" y="483"/>
                    </a:lnTo>
                    <a:lnTo>
                      <a:pt x="219" y="484"/>
                    </a:lnTo>
                    <a:lnTo>
                      <a:pt x="221" y="484"/>
                    </a:lnTo>
                    <a:lnTo>
                      <a:pt x="221" y="484"/>
                    </a:lnTo>
                    <a:lnTo>
                      <a:pt x="221" y="483"/>
                    </a:lnTo>
                    <a:lnTo>
                      <a:pt x="221" y="483"/>
                    </a:lnTo>
                    <a:lnTo>
                      <a:pt x="221" y="483"/>
                    </a:lnTo>
                    <a:lnTo>
                      <a:pt x="221" y="481"/>
                    </a:lnTo>
                    <a:lnTo>
                      <a:pt x="222" y="481"/>
                    </a:lnTo>
                    <a:lnTo>
                      <a:pt x="222" y="481"/>
                    </a:lnTo>
                    <a:lnTo>
                      <a:pt x="222" y="481"/>
                    </a:lnTo>
                    <a:lnTo>
                      <a:pt x="222" y="481"/>
                    </a:lnTo>
                    <a:lnTo>
                      <a:pt x="222" y="481"/>
                    </a:lnTo>
                    <a:lnTo>
                      <a:pt x="224" y="481"/>
                    </a:lnTo>
                    <a:lnTo>
                      <a:pt x="224" y="481"/>
                    </a:lnTo>
                    <a:lnTo>
                      <a:pt x="226" y="481"/>
                    </a:lnTo>
                    <a:lnTo>
                      <a:pt x="228" y="483"/>
                    </a:lnTo>
                    <a:lnTo>
                      <a:pt x="228" y="484"/>
                    </a:lnTo>
                    <a:lnTo>
                      <a:pt x="230" y="486"/>
                    </a:lnTo>
                    <a:lnTo>
                      <a:pt x="230" y="486"/>
                    </a:lnTo>
                    <a:lnTo>
                      <a:pt x="230" y="488"/>
                    </a:lnTo>
                    <a:lnTo>
                      <a:pt x="230" y="490"/>
                    </a:lnTo>
                    <a:lnTo>
                      <a:pt x="230" y="493"/>
                    </a:lnTo>
                    <a:lnTo>
                      <a:pt x="232" y="493"/>
                    </a:lnTo>
                    <a:lnTo>
                      <a:pt x="232" y="495"/>
                    </a:lnTo>
                    <a:lnTo>
                      <a:pt x="235" y="497"/>
                    </a:lnTo>
                    <a:lnTo>
                      <a:pt x="237" y="499"/>
                    </a:lnTo>
                    <a:lnTo>
                      <a:pt x="237" y="499"/>
                    </a:lnTo>
                    <a:lnTo>
                      <a:pt x="239" y="501"/>
                    </a:lnTo>
                    <a:lnTo>
                      <a:pt x="239" y="501"/>
                    </a:lnTo>
                    <a:lnTo>
                      <a:pt x="239" y="501"/>
                    </a:lnTo>
                    <a:lnTo>
                      <a:pt x="241" y="501"/>
                    </a:lnTo>
                    <a:lnTo>
                      <a:pt x="241" y="501"/>
                    </a:lnTo>
                    <a:lnTo>
                      <a:pt x="241" y="503"/>
                    </a:lnTo>
                    <a:lnTo>
                      <a:pt x="241" y="503"/>
                    </a:lnTo>
                    <a:lnTo>
                      <a:pt x="241" y="503"/>
                    </a:lnTo>
                    <a:lnTo>
                      <a:pt x="242" y="503"/>
                    </a:lnTo>
                    <a:lnTo>
                      <a:pt x="242" y="503"/>
                    </a:lnTo>
                    <a:lnTo>
                      <a:pt x="242" y="504"/>
                    </a:lnTo>
                    <a:lnTo>
                      <a:pt x="242" y="504"/>
                    </a:lnTo>
                    <a:lnTo>
                      <a:pt x="242" y="506"/>
                    </a:lnTo>
                    <a:lnTo>
                      <a:pt x="244" y="506"/>
                    </a:lnTo>
                    <a:lnTo>
                      <a:pt x="244" y="506"/>
                    </a:lnTo>
                    <a:lnTo>
                      <a:pt x="244" y="506"/>
                    </a:lnTo>
                    <a:lnTo>
                      <a:pt x="244" y="508"/>
                    </a:lnTo>
                    <a:lnTo>
                      <a:pt x="246" y="508"/>
                    </a:lnTo>
                    <a:lnTo>
                      <a:pt x="246" y="508"/>
                    </a:lnTo>
                    <a:lnTo>
                      <a:pt x="246" y="508"/>
                    </a:lnTo>
                    <a:lnTo>
                      <a:pt x="246" y="510"/>
                    </a:lnTo>
                    <a:lnTo>
                      <a:pt x="246" y="510"/>
                    </a:lnTo>
                    <a:lnTo>
                      <a:pt x="246" y="510"/>
                    </a:lnTo>
                    <a:lnTo>
                      <a:pt x="246" y="510"/>
                    </a:lnTo>
                    <a:lnTo>
                      <a:pt x="248" y="510"/>
                    </a:lnTo>
                    <a:lnTo>
                      <a:pt x="248" y="512"/>
                    </a:lnTo>
                    <a:lnTo>
                      <a:pt x="248" y="513"/>
                    </a:lnTo>
                    <a:lnTo>
                      <a:pt x="248" y="515"/>
                    </a:lnTo>
                    <a:lnTo>
                      <a:pt x="246" y="515"/>
                    </a:lnTo>
                    <a:lnTo>
                      <a:pt x="246" y="519"/>
                    </a:lnTo>
                    <a:lnTo>
                      <a:pt x="246" y="521"/>
                    </a:lnTo>
                    <a:lnTo>
                      <a:pt x="246" y="524"/>
                    </a:lnTo>
                    <a:lnTo>
                      <a:pt x="246" y="524"/>
                    </a:lnTo>
                    <a:lnTo>
                      <a:pt x="246" y="524"/>
                    </a:lnTo>
                    <a:lnTo>
                      <a:pt x="246" y="524"/>
                    </a:lnTo>
                    <a:lnTo>
                      <a:pt x="246" y="526"/>
                    </a:lnTo>
                    <a:lnTo>
                      <a:pt x="248" y="526"/>
                    </a:lnTo>
                    <a:lnTo>
                      <a:pt x="248" y="528"/>
                    </a:lnTo>
                    <a:lnTo>
                      <a:pt x="248" y="528"/>
                    </a:lnTo>
                    <a:lnTo>
                      <a:pt x="248" y="528"/>
                    </a:lnTo>
                    <a:lnTo>
                      <a:pt x="250" y="528"/>
                    </a:lnTo>
                    <a:lnTo>
                      <a:pt x="250" y="530"/>
                    </a:lnTo>
                    <a:lnTo>
                      <a:pt x="250" y="530"/>
                    </a:lnTo>
                    <a:lnTo>
                      <a:pt x="250" y="530"/>
                    </a:lnTo>
                    <a:lnTo>
                      <a:pt x="250" y="530"/>
                    </a:lnTo>
                    <a:lnTo>
                      <a:pt x="250" y="531"/>
                    </a:lnTo>
                    <a:lnTo>
                      <a:pt x="250" y="531"/>
                    </a:lnTo>
                    <a:lnTo>
                      <a:pt x="250" y="531"/>
                    </a:lnTo>
                    <a:lnTo>
                      <a:pt x="250" y="531"/>
                    </a:lnTo>
                    <a:lnTo>
                      <a:pt x="250" y="531"/>
                    </a:lnTo>
                    <a:lnTo>
                      <a:pt x="250" y="533"/>
                    </a:lnTo>
                    <a:lnTo>
                      <a:pt x="251" y="533"/>
                    </a:lnTo>
                    <a:lnTo>
                      <a:pt x="251" y="533"/>
                    </a:lnTo>
                    <a:lnTo>
                      <a:pt x="253" y="533"/>
                    </a:lnTo>
                    <a:lnTo>
                      <a:pt x="257" y="531"/>
                    </a:lnTo>
                    <a:lnTo>
                      <a:pt x="260" y="531"/>
                    </a:lnTo>
                    <a:lnTo>
                      <a:pt x="262" y="531"/>
                    </a:lnTo>
                    <a:lnTo>
                      <a:pt x="266" y="530"/>
                    </a:lnTo>
                    <a:lnTo>
                      <a:pt x="266" y="530"/>
                    </a:lnTo>
                    <a:lnTo>
                      <a:pt x="268" y="530"/>
                    </a:lnTo>
                    <a:lnTo>
                      <a:pt x="269" y="530"/>
                    </a:lnTo>
                    <a:lnTo>
                      <a:pt x="269" y="530"/>
                    </a:lnTo>
                    <a:lnTo>
                      <a:pt x="269" y="530"/>
                    </a:lnTo>
                    <a:lnTo>
                      <a:pt x="269" y="530"/>
                    </a:lnTo>
                    <a:lnTo>
                      <a:pt x="269" y="530"/>
                    </a:lnTo>
                    <a:lnTo>
                      <a:pt x="269" y="530"/>
                    </a:lnTo>
                    <a:lnTo>
                      <a:pt x="271" y="530"/>
                    </a:lnTo>
                    <a:lnTo>
                      <a:pt x="271" y="530"/>
                    </a:lnTo>
                    <a:lnTo>
                      <a:pt x="271" y="531"/>
                    </a:lnTo>
                    <a:lnTo>
                      <a:pt x="271" y="531"/>
                    </a:lnTo>
                    <a:lnTo>
                      <a:pt x="273" y="531"/>
                    </a:lnTo>
                    <a:lnTo>
                      <a:pt x="273" y="533"/>
                    </a:lnTo>
                    <a:lnTo>
                      <a:pt x="273" y="533"/>
                    </a:lnTo>
                    <a:lnTo>
                      <a:pt x="273" y="533"/>
                    </a:lnTo>
                    <a:lnTo>
                      <a:pt x="273" y="535"/>
                    </a:lnTo>
                    <a:lnTo>
                      <a:pt x="273" y="535"/>
                    </a:lnTo>
                    <a:lnTo>
                      <a:pt x="273" y="535"/>
                    </a:lnTo>
                    <a:lnTo>
                      <a:pt x="273" y="535"/>
                    </a:lnTo>
                    <a:lnTo>
                      <a:pt x="275" y="535"/>
                    </a:lnTo>
                    <a:lnTo>
                      <a:pt x="275" y="535"/>
                    </a:lnTo>
                    <a:lnTo>
                      <a:pt x="275" y="535"/>
                    </a:lnTo>
                    <a:lnTo>
                      <a:pt x="275" y="535"/>
                    </a:lnTo>
                    <a:lnTo>
                      <a:pt x="275" y="535"/>
                    </a:lnTo>
                    <a:lnTo>
                      <a:pt x="277" y="537"/>
                    </a:lnTo>
                    <a:lnTo>
                      <a:pt x="279" y="535"/>
                    </a:lnTo>
                    <a:lnTo>
                      <a:pt x="279" y="535"/>
                    </a:lnTo>
                    <a:lnTo>
                      <a:pt x="279" y="535"/>
                    </a:lnTo>
                    <a:lnTo>
                      <a:pt x="279" y="535"/>
                    </a:lnTo>
                    <a:lnTo>
                      <a:pt x="279" y="535"/>
                    </a:lnTo>
                    <a:lnTo>
                      <a:pt x="279" y="535"/>
                    </a:lnTo>
                    <a:lnTo>
                      <a:pt x="279" y="535"/>
                    </a:lnTo>
                    <a:lnTo>
                      <a:pt x="279" y="535"/>
                    </a:lnTo>
                    <a:lnTo>
                      <a:pt x="279" y="535"/>
                    </a:lnTo>
                    <a:lnTo>
                      <a:pt x="279" y="533"/>
                    </a:lnTo>
                    <a:lnTo>
                      <a:pt x="280" y="533"/>
                    </a:lnTo>
                    <a:lnTo>
                      <a:pt x="280" y="533"/>
                    </a:lnTo>
                    <a:lnTo>
                      <a:pt x="280" y="533"/>
                    </a:lnTo>
                    <a:lnTo>
                      <a:pt x="280" y="533"/>
                    </a:lnTo>
                    <a:lnTo>
                      <a:pt x="280" y="533"/>
                    </a:lnTo>
                    <a:lnTo>
                      <a:pt x="280" y="533"/>
                    </a:lnTo>
                    <a:lnTo>
                      <a:pt x="280" y="533"/>
                    </a:lnTo>
                    <a:lnTo>
                      <a:pt x="280" y="533"/>
                    </a:lnTo>
                    <a:lnTo>
                      <a:pt x="280" y="531"/>
                    </a:lnTo>
                    <a:lnTo>
                      <a:pt x="280" y="531"/>
                    </a:lnTo>
                    <a:lnTo>
                      <a:pt x="280" y="531"/>
                    </a:lnTo>
                    <a:lnTo>
                      <a:pt x="280" y="531"/>
                    </a:lnTo>
                    <a:lnTo>
                      <a:pt x="280" y="530"/>
                    </a:lnTo>
                    <a:lnTo>
                      <a:pt x="280" y="530"/>
                    </a:lnTo>
                    <a:lnTo>
                      <a:pt x="280" y="530"/>
                    </a:lnTo>
                    <a:lnTo>
                      <a:pt x="279" y="530"/>
                    </a:lnTo>
                    <a:lnTo>
                      <a:pt x="279" y="528"/>
                    </a:lnTo>
                    <a:lnTo>
                      <a:pt x="279" y="528"/>
                    </a:lnTo>
                    <a:lnTo>
                      <a:pt x="279" y="528"/>
                    </a:lnTo>
                    <a:lnTo>
                      <a:pt x="279" y="528"/>
                    </a:lnTo>
                    <a:lnTo>
                      <a:pt x="279" y="528"/>
                    </a:lnTo>
                    <a:lnTo>
                      <a:pt x="279" y="528"/>
                    </a:lnTo>
                    <a:lnTo>
                      <a:pt x="279" y="526"/>
                    </a:lnTo>
                    <a:lnTo>
                      <a:pt x="279" y="524"/>
                    </a:lnTo>
                    <a:lnTo>
                      <a:pt x="279" y="524"/>
                    </a:lnTo>
                    <a:lnTo>
                      <a:pt x="279" y="524"/>
                    </a:lnTo>
                    <a:lnTo>
                      <a:pt x="279" y="524"/>
                    </a:lnTo>
                    <a:lnTo>
                      <a:pt x="279" y="524"/>
                    </a:lnTo>
                    <a:lnTo>
                      <a:pt x="279" y="522"/>
                    </a:lnTo>
                    <a:lnTo>
                      <a:pt x="279" y="522"/>
                    </a:lnTo>
                    <a:lnTo>
                      <a:pt x="279" y="522"/>
                    </a:lnTo>
                    <a:lnTo>
                      <a:pt x="279" y="522"/>
                    </a:lnTo>
                    <a:lnTo>
                      <a:pt x="279" y="522"/>
                    </a:lnTo>
                    <a:lnTo>
                      <a:pt x="279" y="522"/>
                    </a:lnTo>
                    <a:lnTo>
                      <a:pt x="279" y="522"/>
                    </a:lnTo>
                    <a:lnTo>
                      <a:pt x="279" y="522"/>
                    </a:lnTo>
                    <a:lnTo>
                      <a:pt x="279" y="522"/>
                    </a:lnTo>
                    <a:lnTo>
                      <a:pt x="279" y="522"/>
                    </a:lnTo>
                    <a:lnTo>
                      <a:pt x="279" y="521"/>
                    </a:lnTo>
                    <a:lnTo>
                      <a:pt x="279" y="521"/>
                    </a:lnTo>
                    <a:lnTo>
                      <a:pt x="279" y="521"/>
                    </a:lnTo>
                    <a:lnTo>
                      <a:pt x="279" y="521"/>
                    </a:lnTo>
                    <a:lnTo>
                      <a:pt x="277" y="521"/>
                    </a:lnTo>
                    <a:lnTo>
                      <a:pt x="277" y="521"/>
                    </a:lnTo>
                    <a:lnTo>
                      <a:pt x="277" y="521"/>
                    </a:lnTo>
                    <a:lnTo>
                      <a:pt x="277" y="521"/>
                    </a:lnTo>
                    <a:lnTo>
                      <a:pt x="277" y="519"/>
                    </a:lnTo>
                    <a:lnTo>
                      <a:pt x="277" y="519"/>
                    </a:lnTo>
                    <a:lnTo>
                      <a:pt x="277" y="519"/>
                    </a:lnTo>
                    <a:lnTo>
                      <a:pt x="277" y="519"/>
                    </a:lnTo>
                    <a:lnTo>
                      <a:pt x="277" y="519"/>
                    </a:lnTo>
                    <a:lnTo>
                      <a:pt x="277" y="519"/>
                    </a:lnTo>
                    <a:lnTo>
                      <a:pt x="277" y="519"/>
                    </a:lnTo>
                    <a:lnTo>
                      <a:pt x="277" y="519"/>
                    </a:lnTo>
                    <a:lnTo>
                      <a:pt x="277" y="517"/>
                    </a:lnTo>
                    <a:lnTo>
                      <a:pt x="277" y="517"/>
                    </a:lnTo>
                    <a:lnTo>
                      <a:pt x="275" y="517"/>
                    </a:lnTo>
                    <a:lnTo>
                      <a:pt x="275" y="517"/>
                    </a:lnTo>
                    <a:lnTo>
                      <a:pt x="275" y="515"/>
                    </a:lnTo>
                    <a:lnTo>
                      <a:pt x="275" y="512"/>
                    </a:lnTo>
                    <a:lnTo>
                      <a:pt x="275" y="512"/>
                    </a:lnTo>
                    <a:lnTo>
                      <a:pt x="277" y="512"/>
                    </a:lnTo>
                    <a:lnTo>
                      <a:pt x="277" y="512"/>
                    </a:lnTo>
                    <a:lnTo>
                      <a:pt x="277" y="512"/>
                    </a:lnTo>
                    <a:lnTo>
                      <a:pt x="279" y="512"/>
                    </a:lnTo>
                    <a:lnTo>
                      <a:pt x="279" y="512"/>
                    </a:lnTo>
                    <a:lnTo>
                      <a:pt x="279" y="512"/>
                    </a:lnTo>
                    <a:lnTo>
                      <a:pt x="279" y="512"/>
                    </a:lnTo>
                    <a:lnTo>
                      <a:pt x="279" y="512"/>
                    </a:lnTo>
                    <a:lnTo>
                      <a:pt x="279" y="510"/>
                    </a:lnTo>
                    <a:lnTo>
                      <a:pt x="279" y="510"/>
                    </a:lnTo>
                    <a:lnTo>
                      <a:pt x="279" y="508"/>
                    </a:lnTo>
                    <a:lnTo>
                      <a:pt x="279" y="508"/>
                    </a:lnTo>
                    <a:lnTo>
                      <a:pt x="280" y="506"/>
                    </a:lnTo>
                    <a:lnTo>
                      <a:pt x="280" y="506"/>
                    </a:lnTo>
                    <a:lnTo>
                      <a:pt x="280" y="504"/>
                    </a:lnTo>
                    <a:lnTo>
                      <a:pt x="280" y="504"/>
                    </a:lnTo>
                    <a:lnTo>
                      <a:pt x="280" y="504"/>
                    </a:lnTo>
                    <a:lnTo>
                      <a:pt x="280" y="504"/>
                    </a:lnTo>
                    <a:lnTo>
                      <a:pt x="280" y="503"/>
                    </a:lnTo>
                    <a:lnTo>
                      <a:pt x="280" y="503"/>
                    </a:lnTo>
                    <a:lnTo>
                      <a:pt x="280" y="503"/>
                    </a:lnTo>
                    <a:lnTo>
                      <a:pt x="280" y="503"/>
                    </a:lnTo>
                    <a:lnTo>
                      <a:pt x="280" y="503"/>
                    </a:lnTo>
                    <a:lnTo>
                      <a:pt x="282" y="503"/>
                    </a:lnTo>
                    <a:lnTo>
                      <a:pt x="282" y="503"/>
                    </a:lnTo>
                    <a:lnTo>
                      <a:pt x="282" y="501"/>
                    </a:lnTo>
                    <a:lnTo>
                      <a:pt x="282" y="501"/>
                    </a:lnTo>
                    <a:lnTo>
                      <a:pt x="282" y="501"/>
                    </a:lnTo>
                    <a:lnTo>
                      <a:pt x="284" y="501"/>
                    </a:lnTo>
                    <a:lnTo>
                      <a:pt x="284" y="501"/>
                    </a:lnTo>
                    <a:lnTo>
                      <a:pt x="284" y="499"/>
                    </a:lnTo>
                    <a:lnTo>
                      <a:pt x="284" y="499"/>
                    </a:lnTo>
                    <a:lnTo>
                      <a:pt x="284" y="497"/>
                    </a:lnTo>
                    <a:lnTo>
                      <a:pt x="284" y="497"/>
                    </a:lnTo>
                    <a:lnTo>
                      <a:pt x="284" y="495"/>
                    </a:lnTo>
                    <a:lnTo>
                      <a:pt x="284" y="493"/>
                    </a:lnTo>
                    <a:lnTo>
                      <a:pt x="284" y="493"/>
                    </a:lnTo>
                    <a:lnTo>
                      <a:pt x="286" y="493"/>
                    </a:lnTo>
                    <a:lnTo>
                      <a:pt x="284" y="490"/>
                    </a:lnTo>
                    <a:lnTo>
                      <a:pt x="284" y="490"/>
                    </a:lnTo>
                    <a:lnTo>
                      <a:pt x="284" y="490"/>
                    </a:lnTo>
                    <a:lnTo>
                      <a:pt x="284" y="488"/>
                    </a:lnTo>
                    <a:lnTo>
                      <a:pt x="284" y="488"/>
                    </a:lnTo>
                    <a:lnTo>
                      <a:pt x="284" y="488"/>
                    </a:lnTo>
                    <a:lnTo>
                      <a:pt x="284" y="488"/>
                    </a:lnTo>
                    <a:lnTo>
                      <a:pt x="284" y="486"/>
                    </a:lnTo>
                    <a:lnTo>
                      <a:pt x="284" y="486"/>
                    </a:lnTo>
                    <a:lnTo>
                      <a:pt x="284" y="484"/>
                    </a:lnTo>
                    <a:lnTo>
                      <a:pt x="284" y="484"/>
                    </a:lnTo>
                    <a:lnTo>
                      <a:pt x="286" y="484"/>
                    </a:lnTo>
                    <a:lnTo>
                      <a:pt x="286" y="484"/>
                    </a:lnTo>
                    <a:lnTo>
                      <a:pt x="286" y="484"/>
                    </a:lnTo>
                    <a:lnTo>
                      <a:pt x="288" y="484"/>
                    </a:lnTo>
                    <a:lnTo>
                      <a:pt x="289" y="484"/>
                    </a:lnTo>
                    <a:lnTo>
                      <a:pt x="289" y="484"/>
                    </a:lnTo>
                    <a:lnTo>
                      <a:pt x="289" y="484"/>
                    </a:lnTo>
                    <a:lnTo>
                      <a:pt x="291" y="484"/>
                    </a:lnTo>
                    <a:lnTo>
                      <a:pt x="291" y="484"/>
                    </a:lnTo>
                    <a:lnTo>
                      <a:pt x="291" y="484"/>
                    </a:lnTo>
                    <a:lnTo>
                      <a:pt x="293" y="484"/>
                    </a:lnTo>
                    <a:lnTo>
                      <a:pt x="293" y="484"/>
                    </a:lnTo>
                    <a:lnTo>
                      <a:pt x="293" y="484"/>
                    </a:lnTo>
                    <a:lnTo>
                      <a:pt x="293" y="483"/>
                    </a:lnTo>
                    <a:lnTo>
                      <a:pt x="293" y="483"/>
                    </a:lnTo>
                    <a:lnTo>
                      <a:pt x="293" y="481"/>
                    </a:lnTo>
                    <a:lnTo>
                      <a:pt x="293" y="481"/>
                    </a:lnTo>
                    <a:lnTo>
                      <a:pt x="293" y="481"/>
                    </a:lnTo>
                    <a:lnTo>
                      <a:pt x="293" y="479"/>
                    </a:lnTo>
                    <a:lnTo>
                      <a:pt x="293" y="479"/>
                    </a:lnTo>
                    <a:lnTo>
                      <a:pt x="295" y="479"/>
                    </a:lnTo>
                    <a:lnTo>
                      <a:pt x="295" y="479"/>
                    </a:lnTo>
                    <a:lnTo>
                      <a:pt x="295" y="477"/>
                    </a:lnTo>
                    <a:lnTo>
                      <a:pt x="297" y="477"/>
                    </a:lnTo>
                    <a:lnTo>
                      <a:pt x="297" y="477"/>
                    </a:lnTo>
                    <a:lnTo>
                      <a:pt x="297" y="477"/>
                    </a:lnTo>
                    <a:lnTo>
                      <a:pt x="297" y="477"/>
                    </a:lnTo>
                    <a:lnTo>
                      <a:pt x="297" y="477"/>
                    </a:lnTo>
                    <a:lnTo>
                      <a:pt x="297" y="477"/>
                    </a:lnTo>
                    <a:lnTo>
                      <a:pt x="297" y="477"/>
                    </a:lnTo>
                    <a:lnTo>
                      <a:pt x="298" y="477"/>
                    </a:lnTo>
                    <a:lnTo>
                      <a:pt x="298" y="477"/>
                    </a:lnTo>
                    <a:lnTo>
                      <a:pt x="298" y="475"/>
                    </a:lnTo>
                    <a:lnTo>
                      <a:pt x="300" y="475"/>
                    </a:lnTo>
                    <a:lnTo>
                      <a:pt x="300" y="475"/>
                    </a:lnTo>
                    <a:lnTo>
                      <a:pt x="300" y="475"/>
                    </a:lnTo>
                    <a:lnTo>
                      <a:pt x="302" y="475"/>
                    </a:lnTo>
                    <a:lnTo>
                      <a:pt x="302" y="474"/>
                    </a:lnTo>
                    <a:lnTo>
                      <a:pt x="302" y="474"/>
                    </a:lnTo>
                    <a:lnTo>
                      <a:pt x="304" y="474"/>
                    </a:lnTo>
                    <a:lnTo>
                      <a:pt x="304" y="474"/>
                    </a:lnTo>
                    <a:lnTo>
                      <a:pt x="304" y="474"/>
                    </a:lnTo>
                    <a:lnTo>
                      <a:pt x="304" y="474"/>
                    </a:lnTo>
                    <a:lnTo>
                      <a:pt x="304" y="474"/>
                    </a:lnTo>
                    <a:lnTo>
                      <a:pt x="306" y="474"/>
                    </a:lnTo>
                    <a:lnTo>
                      <a:pt x="306" y="474"/>
                    </a:lnTo>
                    <a:lnTo>
                      <a:pt x="306" y="474"/>
                    </a:lnTo>
                    <a:lnTo>
                      <a:pt x="306" y="472"/>
                    </a:lnTo>
                    <a:lnTo>
                      <a:pt x="307" y="472"/>
                    </a:lnTo>
                    <a:lnTo>
                      <a:pt x="307" y="472"/>
                    </a:lnTo>
                    <a:lnTo>
                      <a:pt x="307" y="470"/>
                    </a:lnTo>
                    <a:lnTo>
                      <a:pt x="307" y="470"/>
                    </a:lnTo>
                    <a:lnTo>
                      <a:pt x="307" y="468"/>
                    </a:lnTo>
                    <a:lnTo>
                      <a:pt x="309" y="468"/>
                    </a:lnTo>
                    <a:lnTo>
                      <a:pt x="309" y="468"/>
                    </a:lnTo>
                    <a:lnTo>
                      <a:pt x="309" y="468"/>
                    </a:lnTo>
                    <a:lnTo>
                      <a:pt x="311" y="468"/>
                    </a:lnTo>
                    <a:lnTo>
                      <a:pt x="311" y="468"/>
                    </a:lnTo>
                    <a:lnTo>
                      <a:pt x="311" y="468"/>
                    </a:lnTo>
                    <a:lnTo>
                      <a:pt x="313" y="468"/>
                    </a:lnTo>
                    <a:lnTo>
                      <a:pt x="313" y="468"/>
                    </a:lnTo>
                    <a:lnTo>
                      <a:pt x="313" y="468"/>
                    </a:lnTo>
                    <a:lnTo>
                      <a:pt x="313" y="468"/>
                    </a:lnTo>
                    <a:lnTo>
                      <a:pt x="315" y="468"/>
                    </a:lnTo>
                    <a:lnTo>
                      <a:pt x="315" y="468"/>
                    </a:lnTo>
                    <a:lnTo>
                      <a:pt x="317" y="468"/>
                    </a:lnTo>
                    <a:lnTo>
                      <a:pt x="317" y="466"/>
                    </a:lnTo>
                    <a:lnTo>
                      <a:pt x="317" y="466"/>
                    </a:lnTo>
                    <a:lnTo>
                      <a:pt x="318" y="466"/>
                    </a:lnTo>
                    <a:lnTo>
                      <a:pt x="320" y="466"/>
                    </a:lnTo>
                    <a:lnTo>
                      <a:pt x="320" y="466"/>
                    </a:lnTo>
                    <a:lnTo>
                      <a:pt x="320" y="465"/>
                    </a:lnTo>
                    <a:lnTo>
                      <a:pt x="320" y="465"/>
                    </a:lnTo>
                    <a:lnTo>
                      <a:pt x="320" y="463"/>
                    </a:lnTo>
                    <a:lnTo>
                      <a:pt x="320" y="463"/>
                    </a:lnTo>
                    <a:lnTo>
                      <a:pt x="320" y="461"/>
                    </a:lnTo>
                    <a:lnTo>
                      <a:pt x="320" y="461"/>
                    </a:lnTo>
                    <a:lnTo>
                      <a:pt x="322" y="461"/>
                    </a:lnTo>
                    <a:lnTo>
                      <a:pt x="322" y="461"/>
                    </a:lnTo>
                    <a:lnTo>
                      <a:pt x="322" y="459"/>
                    </a:lnTo>
                    <a:lnTo>
                      <a:pt x="322" y="459"/>
                    </a:lnTo>
                    <a:lnTo>
                      <a:pt x="322" y="459"/>
                    </a:lnTo>
                    <a:lnTo>
                      <a:pt x="322" y="459"/>
                    </a:lnTo>
                    <a:lnTo>
                      <a:pt x="322" y="459"/>
                    </a:lnTo>
                    <a:lnTo>
                      <a:pt x="322" y="459"/>
                    </a:lnTo>
                    <a:lnTo>
                      <a:pt x="322" y="457"/>
                    </a:lnTo>
                    <a:lnTo>
                      <a:pt x="322" y="457"/>
                    </a:lnTo>
                    <a:lnTo>
                      <a:pt x="322" y="454"/>
                    </a:lnTo>
                    <a:lnTo>
                      <a:pt x="322" y="454"/>
                    </a:lnTo>
                    <a:lnTo>
                      <a:pt x="322" y="454"/>
                    </a:lnTo>
                    <a:lnTo>
                      <a:pt x="322" y="454"/>
                    </a:lnTo>
                    <a:lnTo>
                      <a:pt x="324" y="452"/>
                    </a:lnTo>
                    <a:lnTo>
                      <a:pt x="324" y="452"/>
                    </a:lnTo>
                    <a:lnTo>
                      <a:pt x="324" y="452"/>
                    </a:lnTo>
                    <a:lnTo>
                      <a:pt x="322" y="452"/>
                    </a:lnTo>
                    <a:lnTo>
                      <a:pt x="322" y="452"/>
                    </a:lnTo>
                    <a:lnTo>
                      <a:pt x="322" y="452"/>
                    </a:lnTo>
                    <a:lnTo>
                      <a:pt x="322" y="450"/>
                    </a:lnTo>
                    <a:lnTo>
                      <a:pt x="322" y="450"/>
                    </a:lnTo>
                    <a:lnTo>
                      <a:pt x="322" y="450"/>
                    </a:lnTo>
                    <a:lnTo>
                      <a:pt x="322" y="450"/>
                    </a:lnTo>
                    <a:lnTo>
                      <a:pt x="322" y="450"/>
                    </a:lnTo>
                    <a:lnTo>
                      <a:pt x="322" y="448"/>
                    </a:lnTo>
                    <a:lnTo>
                      <a:pt x="322" y="448"/>
                    </a:lnTo>
                    <a:lnTo>
                      <a:pt x="322" y="448"/>
                    </a:lnTo>
                    <a:lnTo>
                      <a:pt x="324" y="448"/>
                    </a:lnTo>
                    <a:lnTo>
                      <a:pt x="324" y="448"/>
                    </a:lnTo>
                    <a:lnTo>
                      <a:pt x="324" y="448"/>
                    </a:lnTo>
                    <a:lnTo>
                      <a:pt x="327" y="448"/>
                    </a:lnTo>
                    <a:lnTo>
                      <a:pt x="329" y="448"/>
                    </a:lnTo>
                    <a:lnTo>
                      <a:pt x="333" y="448"/>
                    </a:lnTo>
                    <a:lnTo>
                      <a:pt x="333" y="448"/>
                    </a:lnTo>
                    <a:lnTo>
                      <a:pt x="336" y="448"/>
                    </a:lnTo>
                    <a:lnTo>
                      <a:pt x="338" y="448"/>
                    </a:lnTo>
                    <a:lnTo>
                      <a:pt x="340" y="448"/>
                    </a:lnTo>
                    <a:lnTo>
                      <a:pt x="340" y="448"/>
                    </a:lnTo>
                    <a:lnTo>
                      <a:pt x="340" y="448"/>
                    </a:lnTo>
                    <a:lnTo>
                      <a:pt x="342" y="448"/>
                    </a:lnTo>
                    <a:lnTo>
                      <a:pt x="342" y="448"/>
                    </a:lnTo>
                    <a:lnTo>
                      <a:pt x="344" y="446"/>
                    </a:lnTo>
                    <a:lnTo>
                      <a:pt x="344" y="445"/>
                    </a:lnTo>
                    <a:lnTo>
                      <a:pt x="344" y="443"/>
                    </a:lnTo>
                    <a:lnTo>
                      <a:pt x="344" y="443"/>
                    </a:lnTo>
                    <a:lnTo>
                      <a:pt x="344" y="443"/>
                    </a:lnTo>
                    <a:lnTo>
                      <a:pt x="344" y="443"/>
                    </a:lnTo>
                    <a:lnTo>
                      <a:pt x="345" y="441"/>
                    </a:lnTo>
                    <a:lnTo>
                      <a:pt x="345" y="441"/>
                    </a:lnTo>
                    <a:lnTo>
                      <a:pt x="345" y="439"/>
                    </a:lnTo>
                    <a:lnTo>
                      <a:pt x="345" y="439"/>
                    </a:lnTo>
                    <a:lnTo>
                      <a:pt x="347" y="439"/>
                    </a:lnTo>
                    <a:lnTo>
                      <a:pt x="347" y="439"/>
                    </a:lnTo>
                    <a:lnTo>
                      <a:pt x="347" y="439"/>
                    </a:lnTo>
                    <a:lnTo>
                      <a:pt x="347" y="439"/>
                    </a:lnTo>
                    <a:lnTo>
                      <a:pt x="347" y="437"/>
                    </a:lnTo>
                    <a:lnTo>
                      <a:pt x="347" y="437"/>
                    </a:lnTo>
                    <a:lnTo>
                      <a:pt x="347" y="437"/>
                    </a:lnTo>
                    <a:lnTo>
                      <a:pt x="347" y="436"/>
                    </a:lnTo>
                    <a:lnTo>
                      <a:pt x="347" y="436"/>
                    </a:lnTo>
                    <a:lnTo>
                      <a:pt x="347" y="436"/>
                    </a:lnTo>
                    <a:lnTo>
                      <a:pt x="347" y="436"/>
                    </a:lnTo>
                    <a:lnTo>
                      <a:pt x="347" y="436"/>
                    </a:lnTo>
                    <a:lnTo>
                      <a:pt x="347" y="436"/>
                    </a:lnTo>
                    <a:lnTo>
                      <a:pt x="347" y="434"/>
                    </a:lnTo>
                    <a:lnTo>
                      <a:pt x="347" y="434"/>
                    </a:lnTo>
                    <a:lnTo>
                      <a:pt x="347" y="432"/>
                    </a:lnTo>
                    <a:lnTo>
                      <a:pt x="347" y="432"/>
                    </a:lnTo>
                    <a:lnTo>
                      <a:pt x="347" y="430"/>
                    </a:lnTo>
                    <a:lnTo>
                      <a:pt x="347" y="430"/>
                    </a:lnTo>
                    <a:lnTo>
                      <a:pt x="349" y="430"/>
                    </a:lnTo>
                    <a:lnTo>
                      <a:pt x="349" y="430"/>
                    </a:lnTo>
                    <a:lnTo>
                      <a:pt x="349" y="430"/>
                    </a:lnTo>
                    <a:lnTo>
                      <a:pt x="349" y="430"/>
                    </a:lnTo>
                    <a:lnTo>
                      <a:pt x="351" y="430"/>
                    </a:lnTo>
                    <a:lnTo>
                      <a:pt x="353" y="430"/>
                    </a:lnTo>
                    <a:lnTo>
                      <a:pt x="354" y="430"/>
                    </a:lnTo>
                    <a:lnTo>
                      <a:pt x="354" y="430"/>
                    </a:lnTo>
                    <a:lnTo>
                      <a:pt x="354" y="430"/>
                    </a:lnTo>
                    <a:lnTo>
                      <a:pt x="354" y="430"/>
                    </a:lnTo>
                    <a:lnTo>
                      <a:pt x="356" y="428"/>
                    </a:lnTo>
                    <a:lnTo>
                      <a:pt x="356" y="428"/>
                    </a:lnTo>
                    <a:lnTo>
                      <a:pt x="356" y="428"/>
                    </a:lnTo>
                    <a:lnTo>
                      <a:pt x="358" y="428"/>
                    </a:lnTo>
                    <a:lnTo>
                      <a:pt x="358" y="428"/>
                    </a:lnTo>
                    <a:lnTo>
                      <a:pt x="360" y="428"/>
                    </a:lnTo>
                    <a:lnTo>
                      <a:pt x="360" y="428"/>
                    </a:lnTo>
                    <a:lnTo>
                      <a:pt x="364" y="428"/>
                    </a:lnTo>
                    <a:lnTo>
                      <a:pt x="365" y="428"/>
                    </a:lnTo>
                    <a:lnTo>
                      <a:pt x="365" y="428"/>
                    </a:lnTo>
                    <a:lnTo>
                      <a:pt x="365" y="428"/>
                    </a:lnTo>
                    <a:lnTo>
                      <a:pt x="367" y="428"/>
                    </a:lnTo>
                    <a:lnTo>
                      <a:pt x="369" y="428"/>
                    </a:lnTo>
                    <a:lnTo>
                      <a:pt x="369" y="428"/>
                    </a:lnTo>
                    <a:lnTo>
                      <a:pt x="371" y="427"/>
                    </a:lnTo>
                    <a:lnTo>
                      <a:pt x="371" y="427"/>
                    </a:lnTo>
                    <a:lnTo>
                      <a:pt x="371" y="427"/>
                    </a:lnTo>
                    <a:lnTo>
                      <a:pt x="371" y="427"/>
                    </a:lnTo>
                    <a:lnTo>
                      <a:pt x="371" y="427"/>
                    </a:lnTo>
                    <a:lnTo>
                      <a:pt x="373" y="427"/>
                    </a:lnTo>
                    <a:lnTo>
                      <a:pt x="373" y="425"/>
                    </a:lnTo>
                    <a:lnTo>
                      <a:pt x="373" y="425"/>
                    </a:lnTo>
                    <a:lnTo>
                      <a:pt x="373" y="425"/>
                    </a:lnTo>
                    <a:lnTo>
                      <a:pt x="373" y="423"/>
                    </a:lnTo>
                    <a:lnTo>
                      <a:pt x="373" y="423"/>
                    </a:lnTo>
                    <a:lnTo>
                      <a:pt x="373" y="421"/>
                    </a:lnTo>
                    <a:lnTo>
                      <a:pt x="374" y="419"/>
                    </a:lnTo>
                    <a:lnTo>
                      <a:pt x="376" y="419"/>
                    </a:lnTo>
                    <a:lnTo>
                      <a:pt x="376" y="418"/>
                    </a:lnTo>
                    <a:lnTo>
                      <a:pt x="376" y="418"/>
                    </a:lnTo>
                    <a:lnTo>
                      <a:pt x="378" y="418"/>
                    </a:lnTo>
                    <a:lnTo>
                      <a:pt x="378" y="418"/>
                    </a:lnTo>
                    <a:lnTo>
                      <a:pt x="378" y="418"/>
                    </a:lnTo>
                    <a:lnTo>
                      <a:pt x="378" y="418"/>
                    </a:lnTo>
                    <a:lnTo>
                      <a:pt x="378" y="418"/>
                    </a:lnTo>
                    <a:lnTo>
                      <a:pt x="380" y="419"/>
                    </a:lnTo>
                    <a:lnTo>
                      <a:pt x="380" y="419"/>
                    </a:lnTo>
                    <a:lnTo>
                      <a:pt x="382" y="419"/>
                    </a:lnTo>
                    <a:lnTo>
                      <a:pt x="382" y="419"/>
                    </a:lnTo>
                    <a:lnTo>
                      <a:pt x="382" y="421"/>
                    </a:lnTo>
                    <a:lnTo>
                      <a:pt x="382" y="421"/>
                    </a:lnTo>
                    <a:lnTo>
                      <a:pt x="383" y="421"/>
                    </a:lnTo>
                    <a:lnTo>
                      <a:pt x="383" y="421"/>
                    </a:lnTo>
                    <a:lnTo>
                      <a:pt x="383" y="421"/>
                    </a:lnTo>
                    <a:lnTo>
                      <a:pt x="385" y="421"/>
                    </a:lnTo>
                    <a:lnTo>
                      <a:pt x="385" y="421"/>
                    </a:lnTo>
                    <a:lnTo>
                      <a:pt x="385" y="421"/>
                    </a:lnTo>
                    <a:lnTo>
                      <a:pt x="385" y="421"/>
                    </a:lnTo>
                    <a:lnTo>
                      <a:pt x="385" y="421"/>
                    </a:lnTo>
                    <a:lnTo>
                      <a:pt x="387" y="423"/>
                    </a:lnTo>
                    <a:lnTo>
                      <a:pt x="387" y="423"/>
                    </a:lnTo>
                    <a:lnTo>
                      <a:pt x="387" y="421"/>
                    </a:lnTo>
                    <a:lnTo>
                      <a:pt x="387" y="421"/>
                    </a:lnTo>
                    <a:lnTo>
                      <a:pt x="387" y="421"/>
                    </a:lnTo>
                    <a:lnTo>
                      <a:pt x="389" y="421"/>
                    </a:lnTo>
                    <a:lnTo>
                      <a:pt x="389" y="421"/>
                    </a:lnTo>
                    <a:lnTo>
                      <a:pt x="389" y="421"/>
                    </a:lnTo>
                    <a:lnTo>
                      <a:pt x="389" y="421"/>
                    </a:lnTo>
                    <a:lnTo>
                      <a:pt x="389" y="421"/>
                    </a:lnTo>
                    <a:lnTo>
                      <a:pt x="389" y="421"/>
                    </a:lnTo>
                    <a:lnTo>
                      <a:pt x="391" y="419"/>
                    </a:lnTo>
                    <a:lnTo>
                      <a:pt x="391" y="419"/>
                    </a:lnTo>
                    <a:lnTo>
                      <a:pt x="391" y="418"/>
                    </a:lnTo>
                    <a:lnTo>
                      <a:pt x="391" y="416"/>
                    </a:lnTo>
                    <a:lnTo>
                      <a:pt x="391" y="416"/>
                    </a:lnTo>
                    <a:lnTo>
                      <a:pt x="391" y="416"/>
                    </a:lnTo>
                    <a:lnTo>
                      <a:pt x="391" y="414"/>
                    </a:lnTo>
                    <a:lnTo>
                      <a:pt x="391" y="414"/>
                    </a:lnTo>
                    <a:lnTo>
                      <a:pt x="391" y="414"/>
                    </a:lnTo>
                    <a:lnTo>
                      <a:pt x="391" y="414"/>
                    </a:lnTo>
                    <a:lnTo>
                      <a:pt x="392" y="412"/>
                    </a:lnTo>
                    <a:lnTo>
                      <a:pt x="392" y="412"/>
                    </a:lnTo>
                    <a:lnTo>
                      <a:pt x="392" y="412"/>
                    </a:lnTo>
                    <a:lnTo>
                      <a:pt x="392" y="412"/>
                    </a:lnTo>
                    <a:lnTo>
                      <a:pt x="392" y="412"/>
                    </a:lnTo>
                    <a:lnTo>
                      <a:pt x="392" y="410"/>
                    </a:lnTo>
                    <a:lnTo>
                      <a:pt x="392" y="410"/>
                    </a:lnTo>
                    <a:lnTo>
                      <a:pt x="394" y="410"/>
                    </a:lnTo>
                    <a:lnTo>
                      <a:pt x="394" y="408"/>
                    </a:lnTo>
                    <a:lnTo>
                      <a:pt x="394" y="408"/>
                    </a:lnTo>
                    <a:lnTo>
                      <a:pt x="394" y="408"/>
                    </a:lnTo>
                    <a:lnTo>
                      <a:pt x="394" y="407"/>
                    </a:lnTo>
                    <a:lnTo>
                      <a:pt x="394" y="405"/>
                    </a:lnTo>
                    <a:lnTo>
                      <a:pt x="394" y="405"/>
                    </a:lnTo>
                    <a:lnTo>
                      <a:pt x="394" y="403"/>
                    </a:lnTo>
                    <a:lnTo>
                      <a:pt x="394" y="403"/>
                    </a:lnTo>
                    <a:lnTo>
                      <a:pt x="394" y="403"/>
                    </a:lnTo>
                    <a:lnTo>
                      <a:pt x="394" y="401"/>
                    </a:lnTo>
                    <a:lnTo>
                      <a:pt x="394" y="401"/>
                    </a:lnTo>
                    <a:lnTo>
                      <a:pt x="394" y="401"/>
                    </a:lnTo>
                    <a:lnTo>
                      <a:pt x="394" y="401"/>
                    </a:lnTo>
                    <a:lnTo>
                      <a:pt x="394" y="401"/>
                    </a:lnTo>
                    <a:lnTo>
                      <a:pt x="396" y="399"/>
                    </a:lnTo>
                    <a:lnTo>
                      <a:pt x="396" y="399"/>
                    </a:lnTo>
                    <a:lnTo>
                      <a:pt x="396" y="398"/>
                    </a:lnTo>
                    <a:lnTo>
                      <a:pt x="396" y="398"/>
                    </a:lnTo>
                    <a:lnTo>
                      <a:pt x="396" y="398"/>
                    </a:lnTo>
                    <a:lnTo>
                      <a:pt x="396" y="398"/>
                    </a:lnTo>
                    <a:lnTo>
                      <a:pt x="396" y="398"/>
                    </a:lnTo>
                    <a:lnTo>
                      <a:pt x="396" y="398"/>
                    </a:lnTo>
                    <a:lnTo>
                      <a:pt x="396" y="398"/>
                    </a:lnTo>
                    <a:lnTo>
                      <a:pt x="396" y="396"/>
                    </a:lnTo>
                    <a:lnTo>
                      <a:pt x="396" y="396"/>
                    </a:lnTo>
                    <a:lnTo>
                      <a:pt x="398" y="396"/>
                    </a:lnTo>
                    <a:lnTo>
                      <a:pt x="398" y="394"/>
                    </a:lnTo>
                    <a:lnTo>
                      <a:pt x="398" y="394"/>
                    </a:lnTo>
                    <a:lnTo>
                      <a:pt x="398" y="394"/>
                    </a:lnTo>
                    <a:lnTo>
                      <a:pt x="400" y="394"/>
                    </a:lnTo>
                    <a:lnTo>
                      <a:pt x="400" y="394"/>
                    </a:lnTo>
                    <a:lnTo>
                      <a:pt x="400" y="394"/>
                    </a:lnTo>
                    <a:lnTo>
                      <a:pt x="400" y="394"/>
                    </a:lnTo>
                    <a:lnTo>
                      <a:pt x="400" y="394"/>
                    </a:lnTo>
                    <a:lnTo>
                      <a:pt x="402" y="394"/>
                    </a:lnTo>
                    <a:lnTo>
                      <a:pt x="402" y="392"/>
                    </a:lnTo>
                    <a:lnTo>
                      <a:pt x="402" y="392"/>
                    </a:lnTo>
                    <a:lnTo>
                      <a:pt x="402" y="390"/>
                    </a:lnTo>
                    <a:lnTo>
                      <a:pt x="402" y="390"/>
                    </a:lnTo>
                    <a:lnTo>
                      <a:pt x="402" y="390"/>
                    </a:lnTo>
                    <a:lnTo>
                      <a:pt x="402" y="390"/>
                    </a:lnTo>
                    <a:lnTo>
                      <a:pt x="402" y="390"/>
                    </a:lnTo>
                    <a:lnTo>
                      <a:pt x="402" y="389"/>
                    </a:lnTo>
                    <a:lnTo>
                      <a:pt x="402" y="389"/>
                    </a:lnTo>
                    <a:lnTo>
                      <a:pt x="402" y="389"/>
                    </a:lnTo>
                    <a:lnTo>
                      <a:pt x="402" y="389"/>
                    </a:lnTo>
                    <a:lnTo>
                      <a:pt x="402" y="389"/>
                    </a:lnTo>
                    <a:lnTo>
                      <a:pt x="402" y="387"/>
                    </a:lnTo>
                    <a:lnTo>
                      <a:pt x="402" y="387"/>
                    </a:lnTo>
                    <a:lnTo>
                      <a:pt x="402" y="387"/>
                    </a:lnTo>
                    <a:lnTo>
                      <a:pt x="403" y="387"/>
                    </a:lnTo>
                    <a:lnTo>
                      <a:pt x="403" y="387"/>
                    </a:lnTo>
                    <a:lnTo>
                      <a:pt x="403" y="387"/>
                    </a:lnTo>
                    <a:lnTo>
                      <a:pt x="403" y="385"/>
                    </a:lnTo>
                    <a:lnTo>
                      <a:pt x="405" y="385"/>
                    </a:lnTo>
                    <a:lnTo>
                      <a:pt x="405" y="385"/>
                    </a:lnTo>
                    <a:lnTo>
                      <a:pt x="405" y="385"/>
                    </a:lnTo>
                    <a:lnTo>
                      <a:pt x="405" y="383"/>
                    </a:lnTo>
                    <a:lnTo>
                      <a:pt x="405" y="383"/>
                    </a:lnTo>
                    <a:lnTo>
                      <a:pt x="405" y="383"/>
                    </a:lnTo>
                    <a:lnTo>
                      <a:pt x="405" y="383"/>
                    </a:lnTo>
                    <a:lnTo>
                      <a:pt x="405" y="383"/>
                    </a:lnTo>
                    <a:lnTo>
                      <a:pt x="407" y="381"/>
                    </a:lnTo>
                    <a:lnTo>
                      <a:pt x="407" y="381"/>
                    </a:lnTo>
                    <a:lnTo>
                      <a:pt x="407" y="381"/>
                    </a:lnTo>
                    <a:lnTo>
                      <a:pt x="407" y="381"/>
                    </a:lnTo>
                    <a:lnTo>
                      <a:pt x="409" y="381"/>
                    </a:lnTo>
                    <a:lnTo>
                      <a:pt x="409" y="381"/>
                    </a:lnTo>
                    <a:lnTo>
                      <a:pt x="411" y="381"/>
                    </a:lnTo>
                    <a:lnTo>
                      <a:pt x="411" y="381"/>
                    </a:lnTo>
                    <a:lnTo>
                      <a:pt x="412" y="380"/>
                    </a:lnTo>
                    <a:lnTo>
                      <a:pt x="412" y="380"/>
                    </a:lnTo>
                    <a:lnTo>
                      <a:pt x="414" y="380"/>
                    </a:lnTo>
                    <a:lnTo>
                      <a:pt x="414" y="380"/>
                    </a:lnTo>
                    <a:lnTo>
                      <a:pt x="416" y="380"/>
                    </a:lnTo>
                    <a:lnTo>
                      <a:pt x="416" y="380"/>
                    </a:lnTo>
                    <a:lnTo>
                      <a:pt x="418" y="380"/>
                    </a:lnTo>
                    <a:lnTo>
                      <a:pt x="420" y="378"/>
                    </a:lnTo>
                    <a:lnTo>
                      <a:pt x="420" y="378"/>
                    </a:lnTo>
                    <a:lnTo>
                      <a:pt x="420" y="378"/>
                    </a:lnTo>
                    <a:lnTo>
                      <a:pt x="421" y="378"/>
                    </a:lnTo>
                    <a:lnTo>
                      <a:pt x="421" y="378"/>
                    </a:lnTo>
                    <a:lnTo>
                      <a:pt x="421" y="378"/>
                    </a:lnTo>
                    <a:lnTo>
                      <a:pt x="423" y="376"/>
                    </a:lnTo>
                    <a:lnTo>
                      <a:pt x="423" y="376"/>
                    </a:lnTo>
                    <a:lnTo>
                      <a:pt x="423" y="376"/>
                    </a:lnTo>
                    <a:lnTo>
                      <a:pt x="423" y="376"/>
                    </a:lnTo>
                    <a:lnTo>
                      <a:pt x="425" y="376"/>
                    </a:lnTo>
                    <a:lnTo>
                      <a:pt x="425" y="376"/>
                    </a:lnTo>
                    <a:lnTo>
                      <a:pt x="425" y="376"/>
                    </a:lnTo>
                    <a:lnTo>
                      <a:pt x="427" y="376"/>
                    </a:lnTo>
                    <a:lnTo>
                      <a:pt x="429" y="376"/>
                    </a:lnTo>
                    <a:lnTo>
                      <a:pt x="429" y="376"/>
                    </a:lnTo>
                    <a:lnTo>
                      <a:pt x="432" y="374"/>
                    </a:lnTo>
                    <a:lnTo>
                      <a:pt x="432" y="374"/>
                    </a:lnTo>
                    <a:lnTo>
                      <a:pt x="432" y="374"/>
                    </a:lnTo>
                    <a:lnTo>
                      <a:pt x="434" y="372"/>
                    </a:lnTo>
                    <a:lnTo>
                      <a:pt x="434" y="372"/>
                    </a:lnTo>
                    <a:lnTo>
                      <a:pt x="434" y="372"/>
                    </a:lnTo>
                    <a:lnTo>
                      <a:pt x="434" y="372"/>
                    </a:lnTo>
                    <a:lnTo>
                      <a:pt x="434" y="370"/>
                    </a:lnTo>
                    <a:lnTo>
                      <a:pt x="434" y="370"/>
                    </a:lnTo>
                    <a:lnTo>
                      <a:pt x="434" y="370"/>
                    </a:lnTo>
                    <a:lnTo>
                      <a:pt x="434" y="370"/>
                    </a:lnTo>
                    <a:lnTo>
                      <a:pt x="436" y="370"/>
                    </a:lnTo>
                    <a:lnTo>
                      <a:pt x="436" y="370"/>
                    </a:lnTo>
                    <a:lnTo>
                      <a:pt x="436" y="369"/>
                    </a:lnTo>
                    <a:lnTo>
                      <a:pt x="436" y="369"/>
                    </a:lnTo>
                    <a:lnTo>
                      <a:pt x="436" y="369"/>
                    </a:lnTo>
                    <a:lnTo>
                      <a:pt x="436" y="369"/>
                    </a:lnTo>
                    <a:lnTo>
                      <a:pt x="436" y="367"/>
                    </a:lnTo>
                    <a:lnTo>
                      <a:pt x="436" y="367"/>
                    </a:lnTo>
                    <a:lnTo>
                      <a:pt x="436" y="367"/>
                    </a:lnTo>
                    <a:lnTo>
                      <a:pt x="438" y="367"/>
                    </a:lnTo>
                    <a:lnTo>
                      <a:pt x="438" y="367"/>
                    </a:lnTo>
                    <a:lnTo>
                      <a:pt x="438" y="365"/>
                    </a:lnTo>
                    <a:lnTo>
                      <a:pt x="438" y="365"/>
                    </a:lnTo>
                    <a:lnTo>
                      <a:pt x="438" y="365"/>
                    </a:lnTo>
                    <a:lnTo>
                      <a:pt x="438" y="363"/>
                    </a:lnTo>
                    <a:lnTo>
                      <a:pt x="438" y="363"/>
                    </a:lnTo>
                    <a:lnTo>
                      <a:pt x="439" y="363"/>
                    </a:lnTo>
                    <a:lnTo>
                      <a:pt x="439" y="363"/>
                    </a:lnTo>
                    <a:lnTo>
                      <a:pt x="439" y="363"/>
                    </a:lnTo>
                    <a:lnTo>
                      <a:pt x="439" y="361"/>
                    </a:lnTo>
                    <a:lnTo>
                      <a:pt x="439" y="361"/>
                    </a:lnTo>
                    <a:lnTo>
                      <a:pt x="439" y="361"/>
                    </a:lnTo>
                    <a:lnTo>
                      <a:pt x="441" y="361"/>
                    </a:lnTo>
                    <a:lnTo>
                      <a:pt x="441" y="361"/>
                    </a:lnTo>
                    <a:lnTo>
                      <a:pt x="443" y="361"/>
                    </a:lnTo>
                    <a:lnTo>
                      <a:pt x="445" y="361"/>
                    </a:lnTo>
                    <a:lnTo>
                      <a:pt x="445" y="361"/>
                    </a:lnTo>
                    <a:lnTo>
                      <a:pt x="445" y="361"/>
                    </a:lnTo>
                    <a:lnTo>
                      <a:pt x="447" y="360"/>
                    </a:lnTo>
                    <a:lnTo>
                      <a:pt x="450" y="360"/>
                    </a:lnTo>
                    <a:lnTo>
                      <a:pt x="450" y="361"/>
                    </a:lnTo>
                    <a:lnTo>
                      <a:pt x="452" y="361"/>
                    </a:lnTo>
                    <a:lnTo>
                      <a:pt x="452" y="361"/>
                    </a:lnTo>
                    <a:lnTo>
                      <a:pt x="452" y="360"/>
                    </a:lnTo>
                    <a:lnTo>
                      <a:pt x="454" y="360"/>
                    </a:lnTo>
                    <a:lnTo>
                      <a:pt x="454" y="360"/>
                    </a:lnTo>
                    <a:lnTo>
                      <a:pt x="454" y="360"/>
                    </a:lnTo>
                    <a:lnTo>
                      <a:pt x="454" y="360"/>
                    </a:lnTo>
                    <a:lnTo>
                      <a:pt x="454" y="360"/>
                    </a:lnTo>
                    <a:lnTo>
                      <a:pt x="456" y="360"/>
                    </a:lnTo>
                    <a:lnTo>
                      <a:pt x="456" y="360"/>
                    </a:lnTo>
                    <a:lnTo>
                      <a:pt x="456" y="360"/>
                    </a:lnTo>
                    <a:lnTo>
                      <a:pt x="458" y="360"/>
                    </a:lnTo>
                    <a:lnTo>
                      <a:pt x="458" y="360"/>
                    </a:lnTo>
                    <a:lnTo>
                      <a:pt x="459" y="360"/>
                    </a:lnTo>
                    <a:lnTo>
                      <a:pt x="459" y="358"/>
                    </a:lnTo>
                    <a:lnTo>
                      <a:pt x="461" y="358"/>
                    </a:lnTo>
                    <a:lnTo>
                      <a:pt x="461" y="358"/>
                    </a:lnTo>
                    <a:lnTo>
                      <a:pt x="461" y="356"/>
                    </a:lnTo>
                    <a:lnTo>
                      <a:pt x="463" y="356"/>
                    </a:lnTo>
                    <a:lnTo>
                      <a:pt x="463" y="356"/>
                    </a:lnTo>
                    <a:lnTo>
                      <a:pt x="463" y="356"/>
                    </a:lnTo>
                    <a:lnTo>
                      <a:pt x="463" y="356"/>
                    </a:lnTo>
                    <a:lnTo>
                      <a:pt x="463" y="356"/>
                    </a:lnTo>
                    <a:lnTo>
                      <a:pt x="463" y="356"/>
                    </a:lnTo>
                    <a:lnTo>
                      <a:pt x="467" y="354"/>
                    </a:lnTo>
                    <a:lnTo>
                      <a:pt x="467" y="354"/>
                    </a:lnTo>
                    <a:lnTo>
                      <a:pt x="468" y="354"/>
                    </a:lnTo>
                    <a:lnTo>
                      <a:pt x="468" y="354"/>
                    </a:lnTo>
                    <a:lnTo>
                      <a:pt x="468" y="354"/>
                    </a:lnTo>
                    <a:lnTo>
                      <a:pt x="470" y="354"/>
                    </a:lnTo>
                    <a:lnTo>
                      <a:pt x="470" y="354"/>
                    </a:lnTo>
                    <a:lnTo>
                      <a:pt x="470" y="354"/>
                    </a:lnTo>
                    <a:lnTo>
                      <a:pt x="470" y="354"/>
                    </a:lnTo>
                    <a:lnTo>
                      <a:pt x="470" y="352"/>
                    </a:lnTo>
                    <a:lnTo>
                      <a:pt x="472" y="352"/>
                    </a:lnTo>
                    <a:lnTo>
                      <a:pt x="472" y="352"/>
                    </a:lnTo>
                    <a:lnTo>
                      <a:pt x="472" y="352"/>
                    </a:lnTo>
                    <a:lnTo>
                      <a:pt x="474" y="352"/>
                    </a:lnTo>
                    <a:lnTo>
                      <a:pt x="474" y="352"/>
                    </a:lnTo>
                    <a:lnTo>
                      <a:pt x="474" y="352"/>
                    </a:lnTo>
                    <a:lnTo>
                      <a:pt x="476" y="352"/>
                    </a:lnTo>
                    <a:lnTo>
                      <a:pt x="476" y="352"/>
                    </a:lnTo>
                    <a:lnTo>
                      <a:pt x="477" y="352"/>
                    </a:lnTo>
                    <a:lnTo>
                      <a:pt x="477" y="352"/>
                    </a:lnTo>
                    <a:lnTo>
                      <a:pt x="477" y="351"/>
                    </a:lnTo>
                    <a:lnTo>
                      <a:pt x="477" y="351"/>
                    </a:lnTo>
                    <a:lnTo>
                      <a:pt x="479" y="351"/>
                    </a:lnTo>
                    <a:lnTo>
                      <a:pt x="479" y="351"/>
                    </a:lnTo>
                    <a:lnTo>
                      <a:pt x="479" y="351"/>
                    </a:lnTo>
                    <a:lnTo>
                      <a:pt x="479" y="351"/>
                    </a:lnTo>
                    <a:lnTo>
                      <a:pt x="479" y="351"/>
                    </a:lnTo>
                    <a:lnTo>
                      <a:pt x="479" y="351"/>
                    </a:lnTo>
                    <a:lnTo>
                      <a:pt x="481" y="349"/>
                    </a:lnTo>
                    <a:lnTo>
                      <a:pt x="481" y="349"/>
                    </a:lnTo>
                    <a:lnTo>
                      <a:pt x="481" y="347"/>
                    </a:lnTo>
                    <a:lnTo>
                      <a:pt x="481" y="347"/>
                    </a:lnTo>
                    <a:lnTo>
                      <a:pt x="481" y="347"/>
                    </a:lnTo>
                    <a:lnTo>
                      <a:pt x="481" y="347"/>
                    </a:lnTo>
                    <a:lnTo>
                      <a:pt x="481" y="345"/>
                    </a:lnTo>
                    <a:lnTo>
                      <a:pt x="481" y="345"/>
                    </a:lnTo>
                    <a:lnTo>
                      <a:pt x="481" y="345"/>
                    </a:lnTo>
                    <a:lnTo>
                      <a:pt x="481" y="345"/>
                    </a:lnTo>
                    <a:lnTo>
                      <a:pt x="483" y="345"/>
                    </a:lnTo>
                    <a:lnTo>
                      <a:pt x="483" y="345"/>
                    </a:lnTo>
                    <a:lnTo>
                      <a:pt x="483" y="345"/>
                    </a:lnTo>
                    <a:lnTo>
                      <a:pt x="485" y="343"/>
                    </a:lnTo>
                    <a:lnTo>
                      <a:pt x="485" y="343"/>
                    </a:lnTo>
                    <a:lnTo>
                      <a:pt x="485" y="343"/>
                    </a:lnTo>
                    <a:lnTo>
                      <a:pt x="485" y="343"/>
                    </a:lnTo>
                    <a:lnTo>
                      <a:pt x="485" y="342"/>
                    </a:lnTo>
                    <a:lnTo>
                      <a:pt x="485" y="342"/>
                    </a:lnTo>
                    <a:lnTo>
                      <a:pt x="485" y="342"/>
                    </a:lnTo>
                    <a:lnTo>
                      <a:pt x="485" y="342"/>
                    </a:lnTo>
                    <a:lnTo>
                      <a:pt x="487" y="340"/>
                    </a:lnTo>
                    <a:lnTo>
                      <a:pt x="487" y="340"/>
                    </a:lnTo>
                    <a:lnTo>
                      <a:pt x="487" y="340"/>
                    </a:lnTo>
                    <a:lnTo>
                      <a:pt x="487" y="338"/>
                    </a:lnTo>
                    <a:lnTo>
                      <a:pt x="487" y="338"/>
                    </a:lnTo>
                    <a:lnTo>
                      <a:pt x="485" y="338"/>
                    </a:lnTo>
                    <a:lnTo>
                      <a:pt x="485" y="338"/>
                    </a:lnTo>
                    <a:lnTo>
                      <a:pt x="485" y="338"/>
                    </a:lnTo>
                    <a:lnTo>
                      <a:pt x="485" y="338"/>
                    </a:lnTo>
                    <a:lnTo>
                      <a:pt x="485" y="338"/>
                    </a:lnTo>
                    <a:lnTo>
                      <a:pt x="487" y="338"/>
                    </a:lnTo>
                    <a:lnTo>
                      <a:pt x="487" y="338"/>
                    </a:lnTo>
                    <a:lnTo>
                      <a:pt x="488" y="338"/>
                    </a:lnTo>
                    <a:lnTo>
                      <a:pt x="488" y="338"/>
                    </a:lnTo>
                    <a:lnTo>
                      <a:pt x="490" y="338"/>
                    </a:lnTo>
                    <a:lnTo>
                      <a:pt x="490" y="338"/>
                    </a:lnTo>
                    <a:lnTo>
                      <a:pt x="492" y="338"/>
                    </a:lnTo>
                    <a:lnTo>
                      <a:pt x="492" y="340"/>
                    </a:lnTo>
                    <a:lnTo>
                      <a:pt x="492" y="340"/>
                    </a:lnTo>
                    <a:lnTo>
                      <a:pt x="494" y="340"/>
                    </a:lnTo>
                    <a:lnTo>
                      <a:pt x="494" y="340"/>
                    </a:lnTo>
                    <a:lnTo>
                      <a:pt x="494" y="340"/>
                    </a:lnTo>
                    <a:lnTo>
                      <a:pt x="496" y="340"/>
                    </a:lnTo>
                    <a:lnTo>
                      <a:pt x="496" y="342"/>
                    </a:lnTo>
                    <a:lnTo>
                      <a:pt x="497" y="342"/>
                    </a:lnTo>
                    <a:lnTo>
                      <a:pt x="497" y="342"/>
                    </a:lnTo>
                    <a:lnTo>
                      <a:pt x="499" y="342"/>
                    </a:lnTo>
                    <a:lnTo>
                      <a:pt x="499" y="343"/>
                    </a:lnTo>
                    <a:lnTo>
                      <a:pt x="499" y="343"/>
                    </a:lnTo>
                    <a:lnTo>
                      <a:pt x="501" y="345"/>
                    </a:lnTo>
                    <a:lnTo>
                      <a:pt x="501" y="345"/>
                    </a:lnTo>
                    <a:lnTo>
                      <a:pt x="501" y="345"/>
                    </a:lnTo>
                    <a:lnTo>
                      <a:pt x="503" y="345"/>
                    </a:lnTo>
                    <a:lnTo>
                      <a:pt x="506" y="345"/>
                    </a:lnTo>
                    <a:lnTo>
                      <a:pt x="506" y="345"/>
                    </a:lnTo>
                    <a:lnTo>
                      <a:pt x="506" y="345"/>
                    </a:lnTo>
                    <a:lnTo>
                      <a:pt x="506" y="345"/>
                    </a:lnTo>
                    <a:lnTo>
                      <a:pt x="510" y="343"/>
                    </a:lnTo>
                    <a:lnTo>
                      <a:pt x="510" y="343"/>
                    </a:lnTo>
                    <a:lnTo>
                      <a:pt x="512" y="343"/>
                    </a:lnTo>
                    <a:lnTo>
                      <a:pt x="512" y="343"/>
                    </a:lnTo>
                    <a:lnTo>
                      <a:pt x="514" y="345"/>
                    </a:lnTo>
                    <a:lnTo>
                      <a:pt x="514" y="345"/>
                    </a:lnTo>
                    <a:lnTo>
                      <a:pt x="514" y="345"/>
                    </a:lnTo>
                    <a:lnTo>
                      <a:pt x="514" y="345"/>
                    </a:lnTo>
                    <a:lnTo>
                      <a:pt x="515" y="345"/>
                    </a:lnTo>
                    <a:lnTo>
                      <a:pt x="517" y="345"/>
                    </a:lnTo>
                    <a:lnTo>
                      <a:pt x="517" y="345"/>
                    </a:lnTo>
                    <a:lnTo>
                      <a:pt x="517" y="345"/>
                    </a:lnTo>
                    <a:lnTo>
                      <a:pt x="517" y="345"/>
                    </a:lnTo>
                    <a:lnTo>
                      <a:pt x="517" y="345"/>
                    </a:lnTo>
                    <a:lnTo>
                      <a:pt x="517" y="345"/>
                    </a:lnTo>
                    <a:lnTo>
                      <a:pt x="519" y="345"/>
                    </a:lnTo>
                    <a:lnTo>
                      <a:pt x="519" y="345"/>
                    </a:lnTo>
                    <a:lnTo>
                      <a:pt x="519" y="345"/>
                    </a:lnTo>
                    <a:lnTo>
                      <a:pt x="519" y="345"/>
                    </a:lnTo>
                    <a:lnTo>
                      <a:pt x="521" y="343"/>
                    </a:lnTo>
                    <a:lnTo>
                      <a:pt x="521" y="343"/>
                    </a:lnTo>
                    <a:lnTo>
                      <a:pt x="523" y="343"/>
                    </a:lnTo>
                    <a:lnTo>
                      <a:pt x="523" y="343"/>
                    </a:lnTo>
                    <a:lnTo>
                      <a:pt x="523" y="343"/>
                    </a:lnTo>
                    <a:lnTo>
                      <a:pt x="523" y="343"/>
                    </a:lnTo>
                    <a:lnTo>
                      <a:pt x="523" y="343"/>
                    </a:lnTo>
                    <a:lnTo>
                      <a:pt x="524" y="343"/>
                    </a:lnTo>
                    <a:lnTo>
                      <a:pt x="524" y="343"/>
                    </a:lnTo>
                    <a:lnTo>
                      <a:pt x="524" y="342"/>
                    </a:lnTo>
                    <a:lnTo>
                      <a:pt x="524" y="342"/>
                    </a:lnTo>
                    <a:lnTo>
                      <a:pt x="524" y="342"/>
                    </a:lnTo>
                    <a:lnTo>
                      <a:pt x="526" y="340"/>
                    </a:lnTo>
                    <a:lnTo>
                      <a:pt x="528" y="340"/>
                    </a:lnTo>
                    <a:lnTo>
                      <a:pt x="528" y="338"/>
                    </a:lnTo>
                    <a:lnTo>
                      <a:pt x="528" y="338"/>
                    </a:lnTo>
                    <a:lnTo>
                      <a:pt x="530" y="334"/>
                    </a:lnTo>
                    <a:lnTo>
                      <a:pt x="530" y="334"/>
                    </a:lnTo>
                    <a:lnTo>
                      <a:pt x="530" y="334"/>
                    </a:lnTo>
                    <a:lnTo>
                      <a:pt x="530" y="334"/>
                    </a:lnTo>
                    <a:lnTo>
                      <a:pt x="530" y="334"/>
                    </a:lnTo>
                    <a:lnTo>
                      <a:pt x="532" y="332"/>
                    </a:lnTo>
                    <a:lnTo>
                      <a:pt x="532" y="332"/>
                    </a:lnTo>
                    <a:lnTo>
                      <a:pt x="532" y="331"/>
                    </a:lnTo>
                    <a:lnTo>
                      <a:pt x="534" y="331"/>
                    </a:lnTo>
                    <a:lnTo>
                      <a:pt x="534" y="331"/>
                    </a:lnTo>
                    <a:lnTo>
                      <a:pt x="534" y="331"/>
                    </a:lnTo>
                    <a:lnTo>
                      <a:pt x="535" y="331"/>
                    </a:lnTo>
                    <a:lnTo>
                      <a:pt x="535" y="331"/>
                    </a:lnTo>
                    <a:lnTo>
                      <a:pt x="537" y="331"/>
                    </a:lnTo>
                    <a:lnTo>
                      <a:pt x="537" y="331"/>
                    </a:lnTo>
                    <a:lnTo>
                      <a:pt x="537" y="331"/>
                    </a:lnTo>
                    <a:lnTo>
                      <a:pt x="537" y="331"/>
                    </a:lnTo>
                    <a:lnTo>
                      <a:pt x="537" y="331"/>
                    </a:lnTo>
                    <a:lnTo>
                      <a:pt x="537" y="329"/>
                    </a:lnTo>
                    <a:lnTo>
                      <a:pt x="537" y="329"/>
                    </a:lnTo>
                    <a:lnTo>
                      <a:pt x="539" y="327"/>
                    </a:lnTo>
                    <a:lnTo>
                      <a:pt x="539" y="325"/>
                    </a:lnTo>
                    <a:lnTo>
                      <a:pt x="539" y="323"/>
                    </a:lnTo>
                    <a:lnTo>
                      <a:pt x="539" y="322"/>
                    </a:lnTo>
                    <a:lnTo>
                      <a:pt x="539" y="322"/>
                    </a:lnTo>
                    <a:lnTo>
                      <a:pt x="539" y="320"/>
                    </a:lnTo>
                    <a:lnTo>
                      <a:pt x="541" y="320"/>
                    </a:lnTo>
                    <a:lnTo>
                      <a:pt x="541" y="320"/>
                    </a:lnTo>
                    <a:lnTo>
                      <a:pt x="541" y="318"/>
                    </a:lnTo>
                    <a:lnTo>
                      <a:pt x="541" y="318"/>
                    </a:lnTo>
                    <a:lnTo>
                      <a:pt x="539" y="318"/>
                    </a:lnTo>
                    <a:lnTo>
                      <a:pt x="539" y="318"/>
                    </a:lnTo>
                    <a:lnTo>
                      <a:pt x="539" y="318"/>
                    </a:lnTo>
                    <a:lnTo>
                      <a:pt x="539" y="316"/>
                    </a:lnTo>
                    <a:lnTo>
                      <a:pt x="537" y="316"/>
                    </a:lnTo>
                    <a:lnTo>
                      <a:pt x="537" y="316"/>
                    </a:lnTo>
                    <a:lnTo>
                      <a:pt x="537" y="316"/>
                    </a:lnTo>
                    <a:lnTo>
                      <a:pt x="537" y="314"/>
                    </a:lnTo>
                    <a:lnTo>
                      <a:pt x="537" y="314"/>
                    </a:lnTo>
                    <a:lnTo>
                      <a:pt x="539" y="313"/>
                    </a:lnTo>
                    <a:lnTo>
                      <a:pt x="539" y="313"/>
                    </a:lnTo>
                    <a:lnTo>
                      <a:pt x="541" y="311"/>
                    </a:lnTo>
                    <a:lnTo>
                      <a:pt x="541" y="309"/>
                    </a:lnTo>
                    <a:lnTo>
                      <a:pt x="541" y="307"/>
                    </a:lnTo>
                    <a:lnTo>
                      <a:pt x="541" y="307"/>
                    </a:lnTo>
                    <a:lnTo>
                      <a:pt x="541" y="307"/>
                    </a:lnTo>
                    <a:lnTo>
                      <a:pt x="541" y="305"/>
                    </a:lnTo>
                    <a:lnTo>
                      <a:pt x="541" y="305"/>
                    </a:lnTo>
                    <a:lnTo>
                      <a:pt x="543" y="304"/>
                    </a:lnTo>
                    <a:lnTo>
                      <a:pt x="544" y="302"/>
                    </a:lnTo>
                    <a:lnTo>
                      <a:pt x="544" y="302"/>
                    </a:lnTo>
                    <a:lnTo>
                      <a:pt x="546" y="302"/>
                    </a:lnTo>
                    <a:lnTo>
                      <a:pt x="546" y="300"/>
                    </a:lnTo>
                    <a:lnTo>
                      <a:pt x="546" y="300"/>
                    </a:lnTo>
                    <a:lnTo>
                      <a:pt x="548" y="300"/>
                    </a:lnTo>
                    <a:lnTo>
                      <a:pt x="548" y="300"/>
                    </a:lnTo>
                    <a:lnTo>
                      <a:pt x="548" y="300"/>
                    </a:lnTo>
                    <a:lnTo>
                      <a:pt x="548" y="300"/>
                    </a:lnTo>
                    <a:lnTo>
                      <a:pt x="548" y="298"/>
                    </a:lnTo>
                    <a:lnTo>
                      <a:pt x="550" y="298"/>
                    </a:lnTo>
                    <a:lnTo>
                      <a:pt x="550" y="296"/>
                    </a:lnTo>
                    <a:lnTo>
                      <a:pt x="550" y="294"/>
                    </a:lnTo>
                    <a:lnTo>
                      <a:pt x="550" y="294"/>
                    </a:lnTo>
                    <a:lnTo>
                      <a:pt x="550" y="294"/>
                    </a:lnTo>
                    <a:lnTo>
                      <a:pt x="550" y="293"/>
                    </a:lnTo>
                    <a:lnTo>
                      <a:pt x="550" y="293"/>
                    </a:lnTo>
                    <a:lnTo>
                      <a:pt x="550" y="293"/>
                    </a:lnTo>
                    <a:lnTo>
                      <a:pt x="548" y="291"/>
                    </a:lnTo>
                    <a:lnTo>
                      <a:pt x="548" y="291"/>
                    </a:lnTo>
                    <a:lnTo>
                      <a:pt x="548" y="291"/>
                    </a:lnTo>
                    <a:lnTo>
                      <a:pt x="546" y="289"/>
                    </a:lnTo>
                    <a:lnTo>
                      <a:pt x="546" y="289"/>
                    </a:lnTo>
                    <a:lnTo>
                      <a:pt x="546" y="287"/>
                    </a:lnTo>
                    <a:lnTo>
                      <a:pt x="544" y="287"/>
                    </a:lnTo>
                    <a:lnTo>
                      <a:pt x="544" y="287"/>
                    </a:lnTo>
                    <a:lnTo>
                      <a:pt x="544" y="287"/>
                    </a:lnTo>
                    <a:lnTo>
                      <a:pt x="543" y="285"/>
                    </a:lnTo>
                    <a:lnTo>
                      <a:pt x="543" y="285"/>
                    </a:lnTo>
                    <a:lnTo>
                      <a:pt x="543" y="284"/>
                    </a:lnTo>
                    <a:lnTo>
                      <a:pt x="543" y="284"/>
                    </a:lnTo>
                    <a:lnTo>
                      <a:pt x="543" y="282"/>
                    </a:lnTo>
                    <a:lnTo>
                      <a:pt x="543" y="282"/>
                    </a:lnTo>
                    <a:lnTo>
                      <a:pt x="541" y="282"/>
                    </a:lnTo>
                    <a:lnTo>
                      <a:pt x="541" y="280"/>
                    </a:lnTo>
                    <a:lnTo>
                      <a:pt x="541" y="280"/>
                    </a:lnTo>
                    <a:lnTo>
                      <a:pt x="541" y="280"/>
                    </a:lnTo>
                    <a:lnTo>
                      <a:pt x="541" y="280"/>
                    </a:lnTo>
                    <a:lnTo>
                      <a:pt x="541" y="280"/>
                    </a:lnTo>
                    <a:lnTo>
                      <a:pt x="541" y="278"/>
                    </a:lnTo>
                    <a:lnTo>
                      <a:pt x="541" y="278"/>
                    </a:lnTo>
                    <a:lnTo>
                      <a:pt x="539" y="278"/>
                    </a:lnTo>
                    <a:lnTo>
                      <a:pt x="539" y="278"/>
                    </a:lnTo>
                    <a:lnTo>
                      <a:pt x="539" y="278"/>
                    </a:lnTo>
                    <a:lnTo>
                      <a:pt x="539" y="278"/>
                    </a:lnTo>
                    <a:lnTo>
                      <a:pt x="537" y="278"/>
                    </a:lnTo>
                    <a:lnTo>
                      <a:pt x="537" y="276"/>
                    </a:lnTo>
                    <a:lnTo>
                      <a:pt x="537" y="276"/>
                    </a:lnTo>
                    <a:lnTo>
                      <a:pt x="537" y="276"/>
                    </a:lnTo>
                    <a:lnTo>
                      <a:pt x="535" y="276"/>
                    </a:lnTo>
                    <a:lnTo>
                      <a:pt x="535" y="276"/>
                    </a:lnTo>
                    <a:lnTo>
                      <a:pt x="535" y="276"/>
                    </a:lnTo>
                    <a:lnTo>
                      <a:pt x="534" y="276"/>
                    </a:lnTo>
                    <a:lnTo>
                      <a:pt x="534" y="275"/>
                    </a:lnTo>
                    <a:lnTo>
                      <a:pt x="532" y="275"/>
                    </a:lnTo>
                    <a:lnTo>
                      <a:pt x="532" y="275"/>
                    </a:lnTo>
                    <a:lnTo>
                      <a:pt x="532" y="273"/>
                    </a:lnTo>
                    <a:lnTo>
                      <a:pt x="532" y="273"/>
                    </a:lnTo>
                    <a:lnTo>
                      <a:pt x="532" y="273"/>
                    </a:lnTo>
                    <a:lnTo>
                      <a:pt x="530" y="273"/>
                    </a:lnTo>
                    <a:lnTo>
                      <a:pt x="530" y="273"/>
                    </a:lnTo>
                    <a:lnTo>
                      <a:pt x="528" y="271"/>
                    </a:lnTo>
                    <a:lnTo>
                      <a:pt x="528" y="271"/>
                    </a:lnTo>
                    <a:lnTo>
                      <a:pt x="526" y="269"/>
                    </a:lnTo>
                    <a:lnTo>
                      <a:pt x="526" y="267"/>
                    </a:lnTo>
                    <a:lnTo>
                      <a:pt x="524" y="266"/>
                    </a:lnTo>
                    <a:lnTo>
                      <a:pt x="524" y="266"/>
                    </a:lnTo>
                    <a:lnTo>
                      <a:pt x="523" y="266"/>
                    </a:lnTo>
                    <a:lnTo>
                      <a:pt x="523" y="266"/>
                    </a:lnTo>
                    <a:lnTo>
                      <a:pt x="521" y="264"/>
                    </a:lnTo>
                    <a:lnTo>
                      <a:pt x="521" y="264"/>
                    </a:lnTo>
                    <a:lnTo>
                      <a:pt x="519" y="264"/>
                    </a:lnTo>
                    <a:lnTo>
                      <a:pt x="519" y="264"/>
                    </a:lnTo>
                    <a:lnTo>
                      <a:pt x="519" y="264"/>
                    </a:lnTo>
                    <a:lnTo>
                      <a:pt x="517" y="264"/>
                    </a:lnTo>
                    <a:lnTo>
                      <a:pt x="517" y="264"/>
                    </a:lnTo>
                    <a:lnTo>
                      <a:pt x="515" y="262"/>
                    </a:lnTo>
                    <a:lnTo>
                      <a:pt x="515" y="262"/>
                    </a:lnTo>
                    <a:lnTo>
                      <a:pt x="515" y="262"/>
                    </a:lnTo>
                    <a:lnTo>
                      <a:pt x="515" y="262"/>
                    </a:lnTo>
                    <a:lnTo>
                      <a:pt x="515" y="262"/>
                    </a:lnTo>
                    <a:lnTo>
                      <a:pt x="515" y="262"/>
                    </a:lnTo>
                    <a:lnTo>
                      <a:pt x="515" y="260"/>
                    </a:lnTo>
                    <a:lnTo>
                      <a:pt x="515" y="260"/>
                    </a:lnTo>
                    <a:lnTo>
                      <a:pt x="515" y="260"/>
                    </a:lnTo>
                    <a:lnTo>
                      <a:pt x="515" y="260"/>
                    </a:lnTo>
                    <a:lnTo>
                      <a:pt x="515" y="260"/>
                    </a:lnTo>
                    <a:lnTo>
                      <a:pt x="515" y="258"/>
                    </a:lnTo>
                    <a:lnTo>
                      <a:pt x="515" y="258"/>
                    </a:lnTo>
                    <a:lnTo>
                      <a:pt x="515" y="257"/>
                    </a:lnTo>
                    <a:lnTo>
                      <a:pt x="515" y="257"/>
                    </a:lnTo>
                    <a:lnTo>
                      <a:pt x="515" y="257"/>
                    </a:lnTo>
                    <a:lnTo>
                      <a:pt x="517" y="257"/>
                    </a:lnTo>
                    <a:lnTo>
                      <a:pt x="517" y="255"/>
                    </a:lnTo>
                    <a:lnTo>
                      <a:pt x="517" y="255"/>
                    </a:lnTo>
                    <a:lnTo>
                      <a:pt x="517" y="255"/>
                    </a:lnTo>
                    <a:lnTo>
                      <a:pt x="517" y="253"/>
                    </a:lnTo>
                    <a:lnTo>
                      <a:pt x="519" y="253"/>
                    </a:lnTo>
                    <a:lnTo>
                      <a:pt x="519" y="253"/>
                    </a:lnTo>
                    <a:lnTo>
                      <a:pt x="519" y="251"/>
                    </a:lnTo>
                    <a:lnTo>
                      <a:pt x="519" y="251"/>
                    </a:lnTo>
                    <a:lnTo>
                      <a:pt x="519" y="251"/>
                    </a:lnTo>
                    <a:lnTo>
                      <a:pt x="519" y="251"/>
                    </a:lnTo>
                    <a:lnTo>
                      <a:pt x="519" y="249"/>
                    </a:lnTo>
                    <a:lnTo>
                      <a:pt x="519" y="249"/>
                    </a:lnTo>
                    <a:lnTo>
                      <a:pt x="519" y="247"/>
                    </a:lnTo>
                    <a:lnTo>
                      <a:pt x="519" y="247"/>
                    </a:lnTo>
                    <a:lnTo>
                      <a:pt x="519" y="246"/>
                    </a:lnTo>
                    <a:lnTo>
                      <a:pt x="517" y="246"/>
                    </a:lnTo>
                    <a:lnTo>
                      <a:pt x="517" y="246"/>
                    </a:lnTo>
                    <a:lnTo>
                      <a:pt x="517" y="244"/>
                    </a:lnTo>
                    <a:lnTo>
                      <a:pt x="517" y="244"/>
                    </a:lnTo>
                    <a:lnTo>
                      <a:pt x="515" y="242"/>
                    </a:lnTo>
                    <a:lnTo>
                      <a:pt x="515" y="242"/>
                    </a:lnTo>
                    <a:lnTo>
                      <a:pt x="515" y="240"/>
                    </a:lnTo>
                    <a:lnTo>
                      <a:pt x="515" y="240"/>
                    </a:lnTo>
                    <a:lnTo>
                      <a:pt x="515" y="240"/>
                    </a:lnTo>
                    <a:lnTo>
                      <a:pt x="515" y="240"/>
                    </a:lnTo>
                    <a:lnTo>
                      <a:pt x="515" y="238"/>
                    </a:lnTo>
                    <a:lnTo>
                      <a:pt x="515" y="238"/>
                    </a:lnTo>
                    <a:lnTo>
                      <a:pt x="517" y="237"/>
                    </a:lnTo>
                    <a:lnTo>
                      <a:pt x="517" y="237"/>
                    </a:lnTo>
                    <a:lnTo>
                      <a:pt x="517" y="237"/>
                    </a:lnTo>
                    <a:lnTo>
                      <a:pt x="517" y="235"/>
                    </a:lnTo>
                    <a:lnTo>
                      <a:pt x="519" y="235"/>
                    </a:lnTo>
                    <a:lnTo>
                      <a:pt x="519" y="235"/>
                    </a:lnTo>
                    <a:lnTo>
                      <a:pt x="521" y="235"/>
                    </a:lnTo>
                    <a:lnTo>
                      <a:pt x="521" y="235"/>
                    </a:lnTo>
                    <a:lnTo>
                      <a:pt x="521" y="235"/>
                    </a:lnTo>
                    <a:lnTo>
                      <a:pt x="523" y="233"/>
                    </a:lnTo>
                    <a:lnTo>
                      <a:pt x="523" y="233"/>
                    </a:lnTo>
                    <a:lnTo>
                      <a:pt x="524" y="233"/>
                    </a:lnTo>
                    <a:lnTo>
                      <a:pt x="524" y="233"/>
                    </a:lnTo>
                    <a:lnTo>
                      <a:pt x="528" y="233"/>
                    </a:lnTo>
                    <a:lnTo>
                      <a:pt x="528" y="231"/>
                    </a:lnTo>
                    <a:lnTo>
                      <a:pt x="530" y="231"/>
                    </a:lnTo>
                    <a:lnTo>
                      <a:pt x="530" y="231"/>
                    </a:lnTo>
                    <a:lnTo>
                      <a:pt x="530" y="231"/>
                    </a:lnTo>
                    <a:lnTo>
                      <a:pt x="532" y="229"/>
                    </a:lnTo>
                    <a:lnTo>
                      <a:pt x="532" y="229"/>
                    </a:lnTo>
                    <a:lnTo>
                      <a:pt x="532" y="229"/>
                    </a:lnTo>
                    <a:lnTo>
                      <a:pt x="532" y="229"/>
                    </a:lnTo>
                    <a:lnTo>
                      <a:pt x="532" y="229"/>
                    </a:lnTo>
                    <a:lnTo>
                      <a:pt x="530" y="228"/>
                    </a:lnTo>
                    <a:lnTo>
                      <a:pt x="530" y="226"/>
                    </a:lnTo>
                    <a:lnTo>
                      <a:pt x="530" y="226"/>
                    </a:lnTo>
                    <a:lnTo>
                      <a:pt x="530" y="226"/>
                    </a:lnTo>
                    <a:lnTo>
                      <a:pt x="530" y="224"/>
                    </a:lnTo>
                    <a:lnTo>
                      <a:pt x="530" y="224"/>
                    </a:lnTo>
                    <a:lnTo>
                      <a:pt x="532" y="222"/>
                    </a:lnTo>
                    <a:lnTo>
                      <a:pt x="530" y="220"/>
                    </a:lnTo>
                    <a:lnTo>
                      <a:pt x="530" y="220"/>
                    </a:lnTo>
                    <a:lnTo>
                      <a:pt x="530" y="220"/>
                    </a:lnTo>
                    <a:lnTo>
                      <a:pt x="530" y="220"/>
                    </a:lnTo>
                    <a:lnTo>
                      <a:pt x="530" y="219"/>
                    </a:lnTo>
                    <a:lnTo>
                      <a:pt x="530" y="219"/>
                    </a:lnTo>
                    <a:lnTo>
                      <a:pt x="530" y="219"/>
                    </a:lnTo>
                    <a:lnTo>
                      <a:pt x="532" y="219"/>
                    </a:lnTo>
                    <a:lnTo>
                      <a:pt x="532" y="217"/>
                    </a:lnTo>
                    <a:lnTo>
                      <a:pt x="532" y="217"/>
                    </a:lnTo>
                    <a:lnTo>
                      <a:pt x="532" y="217"/>
                    </a:lnTo>
                    <a:lnTo>
                      <a:pt x="532" y="215"/>
                    </a:lnTo>
                    <a:lnTo>
                      <a:pt x="532" y="215"/>
                    </a:lnTo>
                    <a:lnTo>
                      <a:pt x="532" y="215"/>
                    </a:lnTo>
                    <a:lnTo>
                      <a:pt x="534" y="213"/>
                    </a:lnTo>
                    <a:lnTo>
                      <a:pt x="534" y="211"/>
                    </a:lnTo>
                    <a:lnTo>
                      <a:pt x="532" y="211"/>
                    </a:lnTo>
                    <a:lnTo>
                      <a:pt x="532" y="211"/>
                    </a:lnTo>
                    <a:lnTo>
                      <a:pt x="532" y="211"/>
                    </a:lnTo>
                    <a:lnTo>
                      <a:pt x="530" y="211"/>
                    </a:lnTo>
                    <a:lnTo>
                      <a:pt x="530" y="211"/>
                    </a:lnTo>
                    <a:lnTo>
                      <a:pt x="530" y="209"/>
                    </a:lnTo>
                    <a:lnTo>
                      <a:pt x="530" y="209"/>
                    </a:lnTo>
                    <a:lnTo>
                      <a:pt x="528" y="209"/>
                    </a:lnTo>
                    <a:lnTo>
                      <a:pt x="528" y="208"/>
                    </a:lnTo>
                    <a:lnTo>
                      <a:pt x="528" y="208"/>
                    </a:lnTo>
                    <a:lnTo>
                      <a:pt x="528" y="208"/>
                    </a:lnTo>
                    <a:lnTo>
                      <a:pt x="528" y="206"/>
                    </a:lnTo>
                    <a:lnTo>
                      <a:pt x="528" y="206"/>
                    </a:lnTo>
                    <a:lnTo>
                      <a:pt x="528" y="206"/>
                    </a:lnTo>
                    <a:lnTo>
                      <a:pt x="528" y="204"/>
                    </a:lnTo>
                    <a:lnTo>
                      <a:pt x="528" y="204"/>
                    </a:lnTo>
                    <a:lnTo>
                      <a:pt x="528" y="202"/>
                    </a:lnTo>
                    <a:lnTo>
                      <a:pt x="526" y="202"/>
                    </a:lnTo>
                    <a:lnTo>
                      <a:pt x="526" y="202"/>
                    </a:lnTo>
                    <a:lnTo>
                      <a:pt x="526" y="202"/>
                    </a:lnTo>
                    <a:lnTo>
                      <a:pt x="526" y="202"/>
                    </a:lnTo>
                    <a:lnTo>
                      <a:pt x="526" y="202"/>
                    </a:lnTo>
                    <a:lnTo>
                      <a:pt x="526" y="200"/>
                    </a:lnTo>
                    <a:lnTo>
                      <a:pt x="526" y="200"/>
                    </a:lnTo>
                    <a:lnTo>
                      <a:pt x="528" y="200"/>
                    </a:lnTo>
                    <a:lnTo>
                      <a:pt x="528" y="199"/>
                    </a:lnTo>
                    <a:lnTo>
                      <a:pt x="528" y="199"/>
                    </a:lnTo>
                    <a:lnTo>
                      <a:pt x="528" y="199"/>
                    </a:lnTo>
                    <a:lnTo>
                      <a:pt x="528" y="197"/>
                    </a:lnTo>
                    <a:lnTo>
                      <a:pt x="530" y="197"/>
                    </a:lnTo>
                    <a:lnTo>
                      <a:pt x="530" y="197"/>
                    </a:lnTo>
                    <a:lnTo>
                      <a:pt x="530" y="195"/>
                    </a:lnTo>
                    <a:lnTo>
                      <a:pt x="532" y="195"/>
                    </a:lnTo>
                    <a:lnTo>
                      <a:pt x="532" y="193"/>
                    </a:lnTo>
                    <a:lnTo>
                      <a:pt x="532" y="193"/>
                    </a:lnTo>
                    <a:lnTo>
                      <a:pt x="532" y="193"/>
                    </a:lnTo>
                    <a:lnTo>
                      <a:pt x="532" y="193"/>
                    </a:lnTo>
                    <a:lnTo>
                      <a:pt x="532" y="193"/>
                    </a:lnTo>
                    <a:lnTo>
                      <a:pt x="532" y="191"/>
                    </a:lnTo>
                    <a:lnTo>
                      <a:pt x="532" y="191"/>
                    </a:lnTo>
                    <a:lnTo>
                      <a:pt x="532" y="191"/>
                    </a:lnTo>
                    <a:lnTo>
                      <a:pt x="534" y="190"/>
                    </a:lnTo>
                    <a:lnTo>
                      <a:pt x="534" y="190"/>
                    </a:lnTo>
                    <a:lnTo>
                      <a:pt x="535" y="190"/>
                    </a:lnTo>
                    <a:lnTo>
                      <a:pt x="535" y="188"/>
                    </a:lnTo>
                    <a:lnTo>
                      <a:pt x="535" y="188"/>
                    </a:lnTo>
                    <a:lnTo>
                      <a:pt x="535" y="188"/>
                    </a:lnTo>
                    <a:lnTo>
                      <a:pt x="539" y="188"/>
                    </a:lnTo>
                    <a:lnTo>
                      <a:pt x="539" y="188"/>
                    </a:lnTo>
                    <a:lnTo>
                      <a:pt x="541" y="186"/>
                    </a:lnTo>
                    <a:lnTo>
                      <a:pt x="541" y="186"/>
                    </a:lnTo>
                    <a:lnTo>
                      <a:pt x="541" y="186"/>
                    </a:lnTo>
                    <a:lnTo>
                      <a:pt x="541" y="186"/>
                    </a:lnTo>
                    <a:lnTo>
                      <a:pt x="541" y="186"/>
                    </a:lnTo>
                    <a:lnTo>
                      <a:pt x="543" y="186"/>
                    </a:lnTo>
                    <a:lnTo>
                      <a:pt x="543" y="184"/>
                    </a:lnTo>
                    <a:lnTo>
                      <a:pt x="543" y="184"/>
                    </a:lnTo>
                    <a:lnTo>
                      <a:pt x="544" y="184"/>
                    </a:lnTo>
                    <a:lnTo>
                      <a:pt x="544" y="182"/>
                    </a:lnTo>
                    <a:lnTo>
                      <a:pt x="544" y="182"/>
                    </a:lnTo>
                    <a:lnTo>
                      <a:pt x="544" y="181"/>
                    </a:lnTo>
                    <a:lnTo>
                      <a:pt x="544" y="181"/>
                    </a:lnTo>
                    <a:lnTo>
                      <a:pt x="546" y="181"/>
                    </a:lnTo>
                    <a:lnTo>
                      <a:pt x="546" y="181"/>
                    </a:lnTo>
                    <a:lnTo>
                      <a:pt x="546" y="181"/>
                    </a:lnTo>
                    <a:lnTo>
                      <a:pt x="548" y="181"/>
                    </a:lnTo>
                    <a:lnTo>
                      <a:pt x="548" y="179"/>
                    </a:lnTo>
                    <a:lnTo>
                      <a:pt x="548" y="179"/>
                    </a:lnTo>
                    <a:lnTo>
                      <a:pt x="548" y="177"/>
                    </a:lnTo>
                    <a:lnTo>
                      <a:pt x="548" y="177"/>
                    </a:lnTo>
                    <a:lnTo>
                      <a:pt x="548" y="175"/>
                    </a:lnTo>
                    <a:lnTo>
                      <a:pt x="546" y="175"/>
                    </a:lnTo>
                    <a:lnTo>
                      <a:pt x="546" y="175"/>
                    </a:lnTo>
                    <a:lnTo>
                      <a:pt x="544" y="173"/>
                    </a:lnTo>
                    <a:lnTo>
                      <a:pt x="544" y="173"/>
                    </a:lnTo>
                    <a:lnTo>
                      <a:pt x="544" y="173"/>
                    </a:lnTo>
                    <a:lnTo>
                      <a:pt x="543" y="173"/>
                    </a:lnTo>
                    <a:lnTo>
                      <a:pt x="543" y="173"/>
                    </a:lnTo>
                    <a:lnTo>
                      <a:pt x="543" y="171"/>
                    </a:lnTo>
                    <a:lnTo>
                      <a:pt x="541" y="171"/>
                    </a:lnTo>
                    <a:lnTo>
                      <a:pt x="541" y="170"/>
                    </a:lnTo>
                    <a:lnTo>
                      <a:pt x="541" y="170"/>
                    </a:lnTo>
                    <a:lnTo>
                      <a:pt x="541" y="170"/>
                    </a:lnTo>
                    <a:lnTo>
                      <a:pt x="541" y="168"/>
                    </a:lnTo>
                    <a:lnTo>
                      <a:pt x="541" y="168"/>
                    </a:lnTo>
                    <a:lnTo>
                      <a:pt x="541" y="166"/>
                    </a:lnTo>
                    <a:lnTo>
                      <a:pt x="541" y="166"/>
                    </a:lnTo>
                    <a:lnTo>
                      <a:pt x="541" y="164"/>
                    </a:lnTo>
                    <a:lnTo>
                      <a:pt x="541" y="162"/>
                    </a:lnTo>
                    <a:lnTo>
                      <a:pt x="541" y="162"/>
                    </a:lnTo>
                    <a:lnTo>
                      <a:pt x="541" y="162"/>
                    </a:lnTo>
                    <a:lnTo>
                      <a:pt x="541" y="161"/>
                    </a:lnTo>
                    <a:lnTo>
                      <a:pt x="541" y="161"/>
                    </a:lnTo>
                    <a:lnTo>
                      <a:pt x="541" y="161"/>
                    </a:lnTo>
                    <a:lnTo>
                      <a:pt x="541" y="161"/>
                    </a:lnTo>
                    <a:lnTo>
                      <a:pt x="543" y="161"/>
                    </a:lnTo>
                    <a:lnTo>
                      <a:pt x="543" y="159"/>
                    </a:lnTo>
                    <a:lnTo>
                      <a:pt x="543" y="159"/>
                    </a:lnTo>
                    <a:lnTo>
                      <a:pt x="543" y="159"/>
                    </a:lnTo>
                    <a:lnTo>
                      <a:pt x="544" y="159"/>
                    </a:lnTo>
                    <a:lnTo>
                      <a:pt x="544" y="159"/>
                    </a:lnTo>
                    <a:lnTo>
                      <a:pt x="546" y="159"/>
                    </a:lnTo>
                    <a:lnTo>
                      <a:pt x="546" y="159"/>
                    </a:lnTo>
                    <a:lnTo>
                      <a:pt x="546" y="159"/>
                    </a:lnTo>
                    <a:lnTo>
                      <a:pt x="546" y="159"/>
                    </a:lnTo>
                    <a:lnTo>
                      <a:pt x="548" y="159"/>
                    </a:lnTo>
                    <a:lnTo>
                      <a:pt x="548" y="159"/>
                    </a:lnTo>
                    <a:lnTo>
                      <a:pt x="550" y="157"/>
                    </a:lnTo>
                    <a:lnTo>
                      <a:pt x="550" y="157"/>
                    </a:lnTo>
                    <a:lnTo>
                      <a:pt x="550" y="157"/>
                    </a:lnTo>
                    <a:lnTo>
                      <a:pt x="552" y="157"/>
                    </a:lnTo>
                    <a:lnTo>
                      <a:pt x="552" y="155"/>
                    </a:lnTo>
                    <a:lnTo>
                      <a:pt x="553" y="155"/>
                    </a:lnTo>
                    <a:lnTo>
                      <a:pt x="553" y="153"/>
                    </a:lnTo>
                    <a:lnTo>
                      <a:pt x="555" y="153"/>
                    </a:lnTo>
                    <a:lnTo>
                      <a:pt x="555" y="152"/>
                    </a:lnTo>
                    <a:lnTo>
                      <a:pt x="555" y="152"/>
                    </a:lnTo>
                    <a:lnTo>
                      <a:pt x="557" y="152"/>
                    </a:lnTo>
                    <a:lnTo>
                      <a:pt x="557" y="152"/>
                    </a:lnTo>
                    <a:lnTo>
                      <a:pt x="557" y="152"/>
                    </a:lnTo>
                    <a:lnTo>
                      <a:pt x="557" y="152"/>
                    </a:lnTo>
                    <a:lnTo>
                      <a:pt x="557" y="150"/>
                    </a:lnTo>
                    <a:lnTo>
                      <a:pt x="559" y="150"/>
                    </a:lnTo>
                    <a:lnTo>
                      <a:pt x="559" y="150"/>
                    </a:lnTo>
                    <a:lnTo>
                      <a:pt x="559" y="150"/>
                    </a:lnTo>
                    <a:lnTo>
                      <a:pt x="559" y="150"/>
                    </a:lnTo>
                    <a:lnTo>
                      <a:pt x="561" y="150"/>
                    </a:lnTo>
                    <a:lnTo>
                      <a:pt x="561" y="150"/>
                    </a:lnTo>
                    <a:lnTo>
                      <a:pt x="561" y="150"/>
                    </a:lnTo>
                    <a:lnTo>
                      <a:pt x="562" y="150"/>
                    </a:lnTo>
                    <a:lnTo>
                      <a:pt x="562" y="148"/>
                    </a:lnTo>
                    <a:lnTo>
                      <a:pt x="562" y="148"/>
                    </a:lnTo>
                    <a:lnTo>
                      <a:pt x="561" y="148"/>
                    </a:lnTo>
                    <a:lnTo>
                      <a:pt x="561" y="148"/>
                    </a:lnTo>
                    <a:lnTo>
                      <a:pt x="561" y="148"/>
                    </a:lnTo>
                    <a:lnTo>
                      <a:pt x="561" y="146"/>
                    </a:lnTo>
                    <a:lnTo>
                      <a:pt x="559" y="146"/>
                    </a:lnTo>
                    <a:lnTo>
                      <a:pt x="559" y="146"/>
                    </a:lnTo>
                    <a:lnTo>
                      <a:pt x="557" y="146"/>
                    </a:lnTo>
                    <a:lnTo>
                      <a:pt x="555" y="144"/>
                    </a:lnTo>
                    <a:lnTo>
                      <a:pt x="555" y="144"/>
                    </a:lnTo>
                    <a:lnTo>
                      <a:pt x="553" y="144"/>
                    </a:lnTo>
                    <a:lnTo>
                      <a:pt x="553" y="143"/>
                    </a:lnTo>
                    <a:lnTo>
                      <a:pt x="552" y="143"/>
                    </a:lnTo>
                    <a:lnTo>
                      <a:pt x="552" y="143"/>
                    </a:lnTo>
                    <a:lnTo>
                      <a:pt x="552" y="143"/>
                    </a:lnTo>
                    <a:lnTo>
                      <a:pt x="552" y="141"/>
                    </a:lnTo>
                    <a:lnTo>
                      <a:pt x="550" y="141"/>
                    </a:lnTo>
                    <a:lnTo>
                      <a:pt x="550" y="141"/>
                    </a:lnTo>
                    <a:lnTo>
                      <a:pt x="550" y="141"/>
                    </a:lnTo>
                    <a:lnTo>
                      <a:pt x="550" y="139"/>
                    </a:lnTo>
                    <a:lnTo>
                      <a:pt x="548" y="139"/>
                    </a:lnTo>
                    <a:lnTo>
                      <a:pt x="548" y="139"/>
                    </a:lnTo>
                    <a:lnTo>
                      <a:pt x="546" y="139"/>
                    </a:lnTo>
                    <a:lnTo>
                      <a:pt x="546" y="139"/>
                    </a:lnTo>
                    <a:lnTo>
                      <a:pt x="546" y="139"/>
                    </a:lnTo>
                    <a:lnTo>
                      <a:pt x="544" y="139"/>
                    </a:lnTo>
                    <a:lnTo>
                      <a:pt x="544" y="139"/>
                    </a:lnTo>
                    <a:lnTo>
                      <a:pt x="544" y="139"/>
                    </a:lnTo>
                    <a:lnTo>
                      <a:pt x="543" y="139"/>
                    </a:lnTo>
                    <a:lnTo>
                      <a:pt x="543" y="139"/>
                    </a:lnTo>
                    <a:lnTo>
                      <a:pt x="541" y="137"/>
                    </a:lnTo>
                    <a:lnTo>
                      <a:pt x="539" y="137"/>
                    </a:lnTo>
                    <a:lnTo>
                      <a:pt x="539" y="137"/>
                    </a:lnTo>
                    <a:lnTo>
                      <a:pt x="539" y="135"/>
                    </a:lnTo>
                    <a:lnTo>
                      <a:pt x="537" y="135"/>
                    </a:lnTo>
                    <a:lnTo>
                      <a:pt x="537" y="135"/>
                    </a:lnTo>
                    <a:lnTo>
                      <a:pt x="535" y="135"/>
                    </a:lnTo>
                    <a:lnTo>
                      <a:pt x="535" y="135"/>
                    </a:lnTo>
                    <a:lnTo>
                      <a:pt x="535" y="135"/>
                    </a:lnTo>
                    <a:lnTo>
                      <a:pt x="534" y="135"/>
                    </a:lnTo>
                    <a:lnTo>
                      <a:pt x="534" y="133"/>
                    </a:lnTo>
                    <a:lnTo>
                      <a:pt x="534" y="133"/>
                    </a:lnTo>
                    <a:lnTo>
                      <a:pt x="532" y="133"/>
                    </a:lnTo>
                    <a:lnTo>
                      <a:pt x="532" y="132"/>
                    </a:lnTo>
                    <a:lnTo>
                      <a:pt x="532" y="132"/>
                    </a:lnTo>
                    <a:lnTo>
                      <a:pt x="532" y="132"/>
                    </a:lnTo>
                    <a:lnTo>
                      <a:pt x="530" y="130"/>
                    </a:lnTo>
                    <a:lnTo>
                      <a:pt x="530" y="128"/>
                    </a:lnTo>
                    <a:lnTo>
                      <a:pt x="530" y="128"/>
                    </a:lnTo>
                    <a:lnTo>
                      <a:pt x="530" y="126"/>
                    </a:lnTo>
                    <a:lnTo>
                      <a:pt x="530" y="126"/>
                    </a:lnTo>
                    <a:lnTo>
                      <a:pt x="530" y="126"/>
                    </a:lnTo>
                    <a:lnTo>
                      <a:pt x="528" y="126"/>
                    </a:lnTo>
                    <a:lnTo>
                      <a:pt x="528" y="124"/>
                    </a:lnTo>
                    <a:lnTo>
                      <a:pt x="528" y="124"/>
                    </a:lnTo>
                    <a:lnTo>
                      <a:pt x="526" y="124"/>
                    </a:lnTo>
                    <a:lnTo>
                      <a:pt x="526" y="124"/>
                    </a:lnTo>
                    <a:lnTo>
                      <a:pt x="526" y="123"/>
                    </a:lnTo>
                    <a:lnTo>
                      <a:pt x="524" y="123"/>
                    </a:lnTo>
                    <a:lnTo>
                      <a:pt x="524" y="124"/>
                    </a:lnTo>
                    <a:lnTo>
                      <a:pt x="523" y="124"/>
                    </a:lnTo>
                    <a:lnTo>
                      <a:pt x="521" y="124"/>
                    </a:lnTo>
                    <a:lnTo>
                      <a:pt x="521" y="124"/>
                    </a:lnTo>
                    <a:lnTo>
                      <a:pt x="521" y="124"/>
                    </a:lnTo>
                    <a:lnTo>
                      <a:pt x="519" y="124"/>
                    </a:lnTo>
                    <a:lnTo>
                      <a:pt x="519" y="126"/>
                    </a:lnTo>
                    <a:lnTo>
                      <a:pt x="517" y="126"/>
                    </a:lnTo>
                    <a:lnTo>
                      <a:pt x="517" y="124"/>
                    </a:lnTo>
                    <a:lnTo>
                      <a:pt x="515" y="124"/>
                    </a:lnTo>
                    <a:lnTo>
                      <a:pt x="514" y="124"/>
                    </a:lnTo>
                    <a:lnTo>
                      <a:pt x="514" y="124"/>
                    </a:lnTo>
                    <a:lnTo>
                      <a:pt x="514" y="124"/>
                    </a:lnTo>
                    <a:lnTo>
                      <a:pt x="512" y="123"/>
                    </a:lnTo>
                    <a:lnTo>
                      <a:pt x="512" y="123"/>
                    </a:lnTo>
                    <a:lnTo>
                      <a:pt x="512" y="123"/>
                    </a:lnTo>
                    <a:lnTo>
                      <a:pt x="512" y="123"/>
                    </a:lnTo>
                    <a:lnTo>
                      <a:pt x="512" y="123"/>
                    </a:lnTo>
                    <a:lnTo>
                      <a:pt x="512" y="121"/>
                    </a:lnTo>
                    <a:lnTo>
                      <a:pt x="512" y="121"/>
                    </a:lnTo>
                    <a:lnTo>
                      <a:pt x="512" y="121"/>
                    </a:lnTo>
                    <a:lnTo>
                      <a:pt x="510" y="121"/>
                    </a:lnTo>
                    <a:lnTo>
                      <a:pt x="510" y="119"/>
                    </a:lnTo>
                    <a:lnTo>
                      <a:pt x="510" y="119"/>
                    </a:lnTo>
                    <a:lnTo>
                      <a:pt x="510" y="119"/>
                    </a:lnTo>
                    <a:lnTo>
                      <a:pt x="510" y="119"/>
                    </a:lnTo>
                    <a:lnTo>
                      <a:pt x="510" y="119"/>
                    </a:lnTo>
                    <a:lnTo>
                      <a:pt x="510" y="117"/>
                    </a:lnTo>
                    <a:lnTo>
                      <a:pt x="510" y="117"/>
                    </a:lnTo>
                    <a:lnTo>
                      <a:pt x="510" y="117"/>
                    </a:lnTo>
                    <a:lnTo>
                      <a:pt x="510" y="117"/>
                    </a:lnTo>
                    <a:lnTo>
                      <a:pt x="510" y="117"/>
                    </a:lnTo>
                    <a:lnTo>
                      <a:pt x="510" y="115"/>
                    </a:lnTo>
                    <a:lnTo>
                      <a:pt x="510" y="115"/>
                    </a:lnTo>
                    <a:lnTo>
                      <a:pt x="510" y="115"/>
                    </a:lnTo>
                    <a:lnTo>
                      <a:pt x="508" y="114"/>
                    </a:lnTo>
                    <a:lnTo>
                      <a:pt x="508" y="114"/>
                    </a:lnTo>
                    <a:lnTo>
                      <a:pt x="508" y="114"/>
                    </a:lnTo>
                    <a:lnTo>
                      <a:pt x="508" y="114"/>
                    </a:lnTo>
                    <a:lnTo>
                      <a:pt x="508" y="114"/>
                    </a:lnTo>
                    <a:lnTo>
                      <a:pt x="506" y="114"/>
                    </a:lnTo>
                    <a:lnTo>
                      <a:pt x="506" y="114"/>
                    </a:lnTo>
                    <a:lnTo>
                      <a:pt x="506" y="112"/>
                    </a:lnTo>
                    <a:lnTo>
                      <a:pt x="506" y="112"/>
                    </a:lnTo>
                    <a:lnTo>
                      <a:pt x="506" y="112"/>
                    </a:lnTo>
                    <a:lnTo>
                      <a:pt x="506" y="112"/>
                    </a:lnTo>
                    <a:lnTo>
                      <a:pt x="506" y="112"/>
                    </a:lnTo>
                    <a:lnTo>
                      <a:pt x="506" y="112"/>
                    </a:lnTo>
                    <a:lnTo>
                      <a:pt x="506" y="112"/>
                    </a:lnTo>
                    <a:lnTo>
                      <a:pt x="510" y="112"/>
                    </a:lnTo>
                    <a:lnTo>
                      <a:pt x="510" y="112"/>
                    </a:lnTo>
                    <a:lnTo>
                      <a:pt x="514" y="112"/>
                    </a:lnTo>
                    <a:lnTo>
                      <a:pt x="515" y="112"/>
                    </a:lnTo>
                    <a:lnTo>
                      <a:pt x="515" y="112"/>
                    </a:lnTo>
                    <a:lnTo>
                      <a:pt x="515" y="112"/>
                    </a:lnTo>
                    <a:lnTo>
                      <a:pt x="515" y="112"/>
                    </a:lnTo>
                    <a:lnTo>
                      <a:pt x="517" y="112"/>
                    </a:lnTo>
                    <a:lnTo>
                      <a:pt x="517" y="112"/>
                    </a:lnTo>
                    <a:lnTo>
                      <a:pt x="517" y="112"/>
                    </a:lnTo>
                    <a:lnTo>
                      <a:pt x="519" y="112"/>
                    </a:lnTo>
                    <a:lnTo>
                      <a:pt x="519" y="110"/>
                    </a:lnTo>
                    <a:lnTo>
                      <a:pt x="521" y="110"/>
                    </a:lnTo>
                    <a:lnTo>
                      <a:pt x="521" y="110"/>
                    </a:lnTo>
                    <a:lnTo>
                      <a:pt x="523" y="110"/>
                    </a:lnTo>
                    <a:lnTo>
                      <a:pt x="523" y="110"/>
                    </a:lnTo>
                    <a:lnTo>
                      <a:pt x="523" y="108"/>
                    </a:lnTo>
                    <a:lnTo>
                      <a:pt x="523" y="108"/>
                    </a:lnTo>
                    <a:lnTo>
                      <a:pt x="524" y="108"/>
                    </a:lnTo>
                    <a:lnTo>
                      <a:pt x="524" y="108"/>
                    </a:lnTo>
                    <a:lnTo>
                      <a:pt x="524" y="108"/>
                    </a:lnTo>
                    <a:lnTo>
                      <a:pt x="524" y="108"/>
                    </a:lnTo>
                    <a:lnTo>
                      <a:pt x="526" y="106"/>
                    </a:lnTo>
                    <a:lnTo>
                      <a:pt x="526" y="106"/>
                    </a:lnTo>
                    <a:lnTo>
                      <a:pt x="526" y="106"/>
                    </a:lnTo>
                    <a:lnTo>
                      <a:pt x="526" y="106"/>
                    </a:lnTo>
                    <a:lnTo>
                      <a:pt x="526" y="106"/>
                    </a:lnTo>
                    <a:lnTo>
                      <a:pt x="526" y="106"/>
                    </a:lnTo>
                    <a:lnTo>
                      <a:pt x="526" y="106"/>
                    </a:lnTo>
                    <a:lnTo>
                      <a:pt x="528" y="106"/>
                    </a:lnTo>
                    <a:lnTo>
                      <a:pt x="528" y="105"/>
                    </a:lnTo>
                    <a:lnTo>
                      <a:pt x="528" y="105"/>
                    </a:lnTo>
                    <a:lnTo>
                      <a:pt x="528" y="105"/>
                    </a:lnTo>
                    <a:lnTo>
                      <a:pt x="528" y="105"/>
                    </a:lnTo>
                    <a:lnTo>
                      <a:pt x="530" y="105"/>
                    </a:lnTo>
                    <a:lnTo>
                      <a:pt x="530" y="105"/>
                    </a:lnTo>
                    <a:lnTo>
                      <a:pt x="530" y="105"/>
                    </a:lnTo>
                    <a:lnTo>
                      <a:pt x="530" y="105"/>
                    </a:lnTo>
                    <a:lnTo>
                      <a:pt x="530" y="105"/>
                    </a:lnTo>
                    <a:lnTo>
                      <a:pt x="530" y="103"/>
                    </a:lnTo>
                    <a:lnTo>
                      <a:pt x="532" y="103"/>
                    </a:lnTo>
                    <a:lnTo>
                      <a:pt x="532" y="103"/>
                    </a:lnTo>
                    <a:lnTo>
                      <a:pt x="532" y="103"/>
                    </a:lnTo>
                    <a:lnTo>
                      <a:pt x="534" y="103"/>
                    </a:lnTo>
                    <a:lnTo>
                      <a:pt x="534" y="103"/>
                    </a:lnTo>
                    <a:lnTo>
                      <a:pt x="534" y="103"/>
                    </a:lnTo>
                    <a:lnTo>
                      <a:pt x="534" y="103"/>
                    </a:lnTo>
                    <a:lnTo>
                      <a:pt x="534" y="103"/>
                    </a:lnTo>
                    <a:lnTo>
                      <a:pt x="534" y="103"/>
                    </a:lnTo>
                    <a:lnTo>
                      <a:pt x="535" y="103"/>
                    </a:lnTo>
                    <a:lnTo>
                      <a:pt x="535" y="103"/>
                    </a:lnTo>
                    <a:lnTo>
                      <a:pt x="535" y="103"/>
                    </a:lnTo>
                    <a:lnTo>
                      <a:pt x="535" y="101"/>
                    </a:lnTo>
                    <a:lnTo>
                      <a:pt x="537" y="101"/>
                    </a:lnTo>
                    <a:lnTo>
                      <a:pt x="537" y="101"/>
                    </a:lnTo>
                    <a:lnTo>
                      <a:pt x="537" y="101"/>
                    </a:lnTo>
                    <a:lnTo>
                      <a:pt x="537" y="101"/>
                    </a:lnTo>
                    <a:lnTo>
                      <a:pt x="537" y="101"/>
                    </a:lnTo>
                    <a:lnTo>
                      <a:pt x="537" y="101"/>
                    </a:lnTo>
                    <a:lnTo>
                      <a:pt x="537" y="99"/>
                    </a:lnTo>
                    <a:lnTo>
                      <a:pt x="537" y="99"/>
                    </a:lnTo>
                    <a:lnTo>
                      <a:pt x="537" y="99"/>
                    </a:lnTo>
                    <a:lnTo>
                      <a:pt x="537" y="99"/>
                    </a:lnTo>
                    <a:lnTo>
                      <a:pt x="537" y="99"/>
                    </a:lnTo>
                    <a:lnTo>
                      <a:pt x="537" y="99"/>
                    </a:lnTo>
                    <a:lnTo>
                      <a:pt x="537" y="99"/>
                    </a:lnTo>
                    <a:lnTo>
                      <a:pt x="537" y="99"/>
                    </a:lnTo>
                    <a:lnTo>
                      <a:pt x="537" y="97"/>
                    </a:lnTo>
                    <a:lnTo>
                      <a:pt x="537" y="97"/>
                    </a:lnTo>
                    <a:lnTo>
                      <a:pt x="537" y="97"/>
                    </a:lnTo>
                    <a:lnTo>
                      <a:pt x="539" y="97"/>
                    </a:lnTo>
                    <a:lnTo>
                      <a:pt x="539" y="97"/>
                    </a:lnTo>
                    <a:lnTo>
                      <a:pt x="539" y="97"/>
                    </a:lnTo>
                    <a:lnTo>
                      <a:pt x="539" y="95"/>
                    </a:lnTo>
                    <a:lnTo>
                      <a:pt x="539" y="95"/>
                    </a:lnTo>
                    <a:lnTo>
                      <a:pt x="541" y="95"/>
                    </a:lnTo>
                    <a:lnTo>
                      <a:pt x="541" y="95"/>
                    </a:lnTo>
                    <a:lnTo>
                      <a:pt x="541" y="95"/>
                    </a:lnTo>
                    <a:lnTo>
                      <a:pt x="543" y="95"/>
                    </a:lnTo>
                    <a:lnTo>
                      <a:pt x="543" y="95"/>
                    </a:lnTo>
                    <a:lnTo>
                      <a:pt x="543" y="95"/>
                    </a:lnTo>
                    <a:lnTo>
                      <a:pt x="543" y="95"/>
                    </a:lnTo>
                    <a:lnTo>
                      <a:pt x="543" y="95"/>
                    </a:lnTo>
                    <a:lnTo>
                      <a:pt x="544" y="95"/>
                    </a:lnTo>
                    <a:lnTo>
                      <a:pt x="544" y="95"/>
                    </a:lnTo>
                    <a:lnTo>
                      <a:pt x="544" y="95"/>
                    </a:lnTo>
                    <a:lnTo>
                      <a:pt x="544" y="95"/>
                    </a:lnTo>
                    <a:lnTo>
                      <a:pt x="544" y="94"/>
                    </a:lnTo>
                    <a:lnTo>
                      <a:pt x="544" y="94"/>
                    </a:lnTo>
                    <a:lnTo>
                      <a:pt x="544" y="94"/>
                    </a:lnTo>
                    <a:lnTo>
                      <a:pt x="544" y="94"/>
                    </a:lnTo>
                    <a:lnTo>
                      <a:pt x="544" y="92"/>
                    </a:lnTo>
                    <a:lnTo>
                      <a:pt x="544" y="92"/>
                    </a:lnTo>
                    <a:lnTo>
                      <a:pt x="544" y="92"/>
                    </a:lnTo>
                    <a:lnTo>
                      <a:pt x="544" y="92"/>
                    </a:lnTo>
                    <a:lnTo>
                      <a:pt x="546" y="92"/>
                    </a:lnTo>
                    <a:lnTo>
                      <a:pt x="546" y="92"/>
                    </a:lnTo>
                    <a:lnTo>
                      <a:pt x="546" y="92"/>
                    </a:lnTo>
                    <a:lnTo>
                      <a:pt x="546" y="92"/>
                    </a:lnTo>
                    <a:lnTo>
                      <a:pt x="546" y="92"/>
                    </a:lnTo>
                    <a:lnTo>
                      <a:pt x="548" y="92"/>
                    </a:lnTo>
                    <a:lnTo>
                      <a:pt x="548" y="92"/>
                    </a:lnTo>
                    <a:lnTo>
                      <a:pt x="548" y="92"/>
                    </a:lnTo>
                    <a:lnTo>
                      <a:pt x="548" y="92"/>
                    </a:lnTo>
                    <a:lnTo>
                      <a:pt x="548" y="90"/>
                    </a:lnTo>
                    <a:lnTo>
                      <a:pt x="550" y="90"/>
                    </a:lnTo>
                    <a:lnTo>
                      <a:pt x="550" y="90"/>
                    </a:lnTo>
                    <a:lnTo>
                      <a:pt x="550" y="90"/>
                    </a:lnTo>
                    <a:lnTo>
                      <a:pt x="550" y="90"/>
                    </a:lnTo>
                    <a:lnTo>
                      <a:pt x="550" y="90"/>
                    </a:lnTo>
                    <a:lnTo>
                      <a:pt x="550" y="90"/>
                    </a:lnTo>
                    <a:lnTo>
                      <a:pt x="550" y="90"/>
                    </a:lnTo>
                    <a:lnTo>
                      <a:pt x="552" y="90"/>
                    </a:lnTo>
                    <a:lnTo>
                      <a:pt x="552" y="90"/>
                    </a:lnTo>
                    <a:lnTo>
                      <a:pt x="552" y="90"/>
                    </a:lnTo>
                    <a:lnTo>
                      <a:pt x="552" y="90"/>
                    </a:lnTo>
                    <a:lnTo>
                      <a:pt x="552" y="90"/>
                    </a:lnTo>
                    <a:lnTo>
                      <a:pt x="552" y="90"/>
                    </a:lnTo>
                    <a:lnTo>
                      <a:pt x="553" y="90"/>
                    </a:lnTo>
                    <a:lnTo>
                      <a:pt x="553" y="90"/>
                    </a:lnTo>
                    <a:lnTo>
                      <a:pt x="553" y="90"/>
                    </a:lnTo>
                    <a:lnTo>
                      <a:pt x="553" y="90"/>
                    </a:lnTo>
                    <a:lnTo>
                      <a:pt x="555" y="90"/>
                    </a:lnTo>
                    <a:lnTo>
                      <a:pt x="555" y="90"/>
                    </a:lnTo>
                    <a:lnTo>
                      <a:pt x="555" y="90"/>
                    </a:lnTo>
                    <a:lnTo>
                      <a:pt x="557" y="88"/>
                    </a:lnTo>
                    <a:lnTo>
                      <a:pt x="557" y="88"/>
                    </a:lnTo>
                    <a:lnTo>
                      <a:pt x="557" y="88"/>
                    </a:lnTo>
                    <a:lnTo>
                      <a:pt x="557" y="88"/>
                    </a:lnTo>
                    <a:lnTo>
                      <a:pt x="555" y="88"/>
                    </a:lnTo>
                    <a:lnTo>
                      <a:pt x="555" y="88"/>
                    </a:lnTo>
                    <a:lnTo>
                      <a:pt x="555" y="88"/>
                    </a:lnTo>
                    <a:lnTo>
                      <a:pt x="555" y="88"/>
                    </a:lnTo>
                    <a:lnTo>
                      <a:pt x="555" y="86"/>
                    </a:lnTo>
                    <a:lnTo>
                      <a:pt x="555" y="86"/>
                    </a:lnTo>
                    <a:lnTo>
                      <a:pt x="555" y="86"/>
                    </a:lnTo>
                    <a:lnTo>
                      <a:pt x="557" y="86"/>
                    </a:lnTo>
                    <a:lnTo>
                      <a:pt x="557" y="86"/>
                    </a:lnTo>
                    <a:lnTo>
                      <a:pt x="557" y="86"/>
                    </a:lnTo>
                    <a:lnTo>
                      <a:pt x="557" y="86"/>
                    </a:lnTo>
                    <a:lnTo>
                      <a:pt x="559" y="85"/>
                    </a:lnTo>
                    <a:lnTo>
                      <a:pt x="559" y="86"/>
                    </a:lnTo>
                    <a:lnTo>
                      <a:pt x="559" y="85"/>
                    </a:lnTo>
                    <a:lnTo>
                      <a:pt x="561" y="85"/>
                    </a:lnTo>
                    <a:lnTo>
                      <a:pt x="561" y="85"/>
                    </a:lnTo>
                    <a:lnTo>
                      <a:pt x="561" y="85"/>
                    </a:lnTo>
                    <a:lnTo>
                      <a:pt x="561" y="85"/>
                    </a:lnTo>
                    <a:lnTo>
                      <a:pt x="561" y="85"/>
                    </a:lnTo>
                    <a:lnTo>
                      <a:pt x="562" y="86"/>
                    </a:lnTo>
                    <a:lnTo>
                      <a:pt x="562" y="86"/>
                    </a:lnTo>
                    <a:lnTo>
                      <a:pt x="562" y="86"/>
                    </a:lnTo>
                    <a:lnTo>
                      <a:pt x="562" y="86"/>
                    </a:lnTo>
                    <a:lnTo>
                      <a:pt x="561" y="86"/>
                    </a:lnTo>
                    <a:lnTo>
                      <a:pt x="562" y="88"/>
                    </a:lnTo>
                    <a:lnTo>
                      <a:pt x="562" y="88"/>
                    </a:lnTo>
                    <a:lnTo>
                      <a:pt x="562" y="88"/>
                    </a:lnTo>
                    <a:lnTo>
                      <a:pt x="562" y="88"/>
                    </a:lnTo>
                    <a:lnTo>
                      <a:pt x="564" y="88"/>
                    </a:lnTo>
                    <a:lnTo>
                      <a:pt x="564" y="88"/>
                    </a:lnTo>
                    <a:lnTo>
                      <a:pt x="564" y="88"/>
                    </a:lnTo>
                    <a:lnTo>
                      <a:pt x="564" y="88"/>
                    </a:lnTo>
                    <a:lnTo>
                      <a:pt x="564" y="88"/>
                    </a:lnTo>
                    <a:lnTo>
                      <a:pt x="566" y="88"/>
                    </a:lnTo>
                    <a:lnTo>
                      <a:pt x="566" y="88"/>
                    </a:lnTo>
                    <a:lnTo>
                      <a:pt x="566" y="88"/>
                    </a:lnTo>
                    <a:lnTo>
                      <a:pt x="566" y="88"/>
                    </a:lnTo>
                    <a:lnTo>
                      <a:pt x="566" y="88"/>
                    </a:lnTo>
                    <a:lnTo>
                      <a:pt x="566" y="88"/>
                    </a:lnTo>
                    <a:lnTo>
                      <a:pt x="566" y="88"/>
                    </a:lnTo>
                    <a:lnTo>
                      <a:pt x="568" y="88"/>
                    </a:lnTo>
                    <a:lnTo>
                      <a:pt x="568" y="88"/>
                    </a:lnTo>
                    <a:lnTo>
                      <a:pt x="568" y="90"/>
                    </a:lnTo>
                    <a:lnTo>
                      <a:pt x="570" y="90"/>
                    </a:lnTo>
                    <a:lnTo>
                      <a:pt x="570" y="90"/>
                    </a:lnTo>
                    <a:lnTo>
                      <a:pt x="570" y="90"/>
                    </a:lnTo>
                    <a:lnTo>
                      <a:pt x="570" y="90"/>
                    </a:lnTo>
                    <a:lnTo>
                      <a:pt x="570" y="90"/>
                    </a:lnTo>
                    <a:lnTo>
                      <a:pt x="572" y="90"/>
                    </a:lnTo>
                    <a:lnTo>
                      <a:pt x="572" y="90"/>
                    </a:lnTo>
                    <a:lnTo>
                      <a:pt x="572" y="90"/>
                    </a:lnTo>
                    <a:lnTo>
                      <a:pt x="572" y="90"/>
                    </a:lnTo>
                    <a:lnTo>
                      <a:pt x="572" y="90"/>
                    </a:lnTo>
                    <a:lnTo>
                      <a:pt x="572" y="92"/>
                    </a:lnTo>
                    <a:lnTo>
                      <a:pt x="572" y="92"/>
                    </a:lnTo>
                    <a:lnTo>
                      <a:pt x="572" y="92"/>
                    </a:lnTo>
                    <a:lnTo>
                      <a:pt x="572" y="92"/>
                    </a:lnTo>
                    <a:lnTo>
                      <a:pt x="572" y="92"/>
                    </a:lnTo>
                    <a:lnTo>
                      <a:pt x="573" y="92"/>
                    </a:lnTo>
                    <a:lnTo>
                      <a:pt x="573" y="92"/>
                    </a:lnTo>
                    <a:lnTo>
                      <a:pt x="573" y="92"/>
                    </a:lnTo>
                    <a:lnTo>
                      <a:pt x="573" y="92"/>
                    </a:lnTo>
                    <a:lnTo>
                      <a:pt x="575" y="92"/>
                    </a:lnTo>
                    <a:lnTo>
                      <a:pt x="575" y="92"/>
                    </a:lnTo>
                    <a:lnTo>
                      <a:pt x="575" y="92"/>
                    </a:lnTo>
                    <a:lnTo>
                      <a:pt x="575" y="92"/>
                    </a:lnTo>
                    <a:lnTo>
                      <a:pt x="575" y="92"/>
                    </a:lnTo>
                    <a:lnTo>
                      <a:pt x="575" y="92"/>
                    </a:lnTo>
                    <a:lnTo>
                      <a:pt x="575" y="92"/>
                    </a:lnTo>
                    <a:lnTo>
                      <a:pt x="575" y="92"/>
                    </a:lnTo>
                    <a:lnTo>
                      <a:pt x="575" y="92"/>
                    </a:lnTo>
                    <a:lnTo>
                      <a:pt x="577" y="92"/>
                    </a:lnTo>
                    <a:lnTo>
                      <a:pt x="577" y="94"/>
                    </a:lnTo>
                    <a:lnTo>
                      <a:pt x="577" y="94"/>
                    </a:lnTo>
                    <a:lnTo>
                      <a:pt x="577" y="94"/>
                    </a:lnTo>
                    <a:lnTo>
                      <a:pt x="577" y="95"/>
                    </a:lnTo>
                    <a:lnTo>
                      <a:pt x="577" y="95"/>
                    </a:lnTo>
                    <a:lnTo>
                      <a:pt x="577" y="95"/>
                    </a:lnTo>
                    <a:lnTo>
                      <a:pt x="579" y="95"/>
                    </a:lnTo>
                    <a:lnTo>
                      <a:pt x="579" y="95"/>
                    </a:lnTo>
                    <a:lnTo>
                      <a:pt x="579" y="95"/>
                    </a:lnTo>
                    <a:lnTo>
                      <a:pt x="579" y="95"/>
                    </a:lnTo>
                    <a:lnTo>
                      <a:pt x="579" y="95"/>
                    </a:lnTo>
                    <a:lnTo>
                      <a:pt x="579" y="95"/>
                    </a:lnTo>
                    <a:lnTo>
                      <a:pt x="581" y="95"/>
                    </a:lnTo>
                    <a:lnTo>
                      <a:pt x="581" y="95"/>
                    </a:lnTo>
                    <a:lnTo>
                      <a:pt x="581" y="95"/>
                    </a:lnTo>
                    <a:lnTo>
                      <a:pt x="581" y="95"/>
                    </a:lnTo>
                    <a:lnTo>
                      <a:pt x="581" y="95"/>
                    </a:lnTo>
                    <a:lnTo>
                      <a:pt x="581" y="95"/>
                    </a:lnTo>
                    <a:lnTo>
                      <a:pt x="581" y="95"/>
                    </a:lnTo>
                    <a:lnTo>
                      <a:pt x="581" y="97"/>
                    </a:lnTo>
                    <a:lnTo>
                      <a:pt x="581" y="97"/>
                    </a:lnTo>
                    <a:lnTo>
                      <a:pt x="581" y="97"/>
                    </a:lnTo>
                    <a:lnTo>
                      <a:pt x="582" y="97"/>
                    </a:lnTo>
                    <a:lnTo>
                      <a:pt x="582" y="97"/>
                    </a:lnTo>
                    <a:lnTo>
                      <a:pt x="582" y="97"/>
                    </a:lnTo>
                    <a:lnTo>
                      <a:pt x="582" y="97"/>
                    </a:lnTo>
                    <a:lnTo>
                      <a:pt x="582" y="97"/>
                    </a:lnTo>
                    <a:lnTo>
                      <a:pt x="584" y="97"/>
                    </a:lnTo>
                    <a:lnTo>
                      <a:pt x="584" y="95"/>
                    </a:lnTo>
                    <a:lnTo>
                      <a:pt x="584" y="95"/>
                    </a:lnTo>
                    <a:lnTo>
                      <a:pt x="584" y="95"/>
                    </a:lnTo>
                    <a:lnTo>
                      <a:pt x="584" y="95"/>
                    </a:lnTo>
                    <a:lnTo>
                      <a:pt x="584" y="95"/>
                    </a:lnTo>
                    <a:lnTo>
                      <a:pt x="586" y="95"/>
                    </a:lnTo>
                    <a:lnTo>
                      <a:pt x="586" y="97"/>
                    </a:lnTo>
                    <a:lnTo>
                      <a:pt x="586" y="97"/>
                    </a:lnTo>
                    <a:lnTo>
                      <a:pt x="586" y="97"/>
                    </a:lnTo>
                    <a:lnTo>
                      <a:pt x="588" y="97"/>
                    </a:lnTo>
                    <a:lnTo>
                      <a:pt x="588" y="97"/>
                    </a:lnTo>
                    <a:lnTo>
                      <a:pt x="588" y="97"/>
                    </a:lnTo>
                    <a:lnTo>
                      <a:pt x="588" y="97"/>
                    </a:lnTo>
                    <a:lnTo>
                      <a:pt x="588" y="97"/>
                    </a:lnTo>
                    <a:lnTo>
                      <a:pt x="588" y="97"/>
                    </a:lnTo>
                    <a:lnTo>
                      <a:pt x="588" y="97"/>
                    </a:lnTo>
                    <a:lnTo>
                      <a:pt x="588" y="97"/>
                    </a:lnTo>
                    <a:lnTo>
                      <a:pt x="588" y="97"/>
                    </a:lnTo>
                    <a:lnTo>
                      <a:pt x="590" y="97"/>
                    </a:lnTo>
                    <a:lnTo>
                      <a:pt x="590" y="97"/>
                    </a:lnTo>
                    <a:lnTo>
                      <a:pt x="590" y="97"/>
                    </a:lnTo>
                    <a:lnTo>
                      <a:pt x="590" y="97"/>
                    </a:lnTo>
                    <a:lnTo>
                      <a:pt x="590" y="97"/>
                    </a:lnTo>
                    <a:lnTo>
                      <a:pt x="590" y="97"/>
                    </a:lnTo>
                    <a:lnTo>
                      <a:pt x="590" y="97"/>
                    </a:lnTo>
                    <a:lnTo>
                      <a:pt x="591" y="97"/>
                    </a:lnTo>
                    <a:lnTo>
                      <a:pt x="591" y="97"/>
                    </a:lnTo>
                    <a:lnTo>
                      <a:pt x="591" y="97"/>
                    </a:lnTo>
                    <a:lnTo>
                      <a:pt x="591" y="99"/>
                    </a:lnTo>
                    <a:lnTo>
                      <a:pt x="591" y="99"/>
                    </a:lnTo>
                    <a:lnTo>
                      <a:pt x="591" y="99"/>
                    </a:lnTo>
                    <a:lnTo>
                      <a:pt x="591" y="99"/>
                    </a:lnTo>
                    <a:lnTo>
                      <a:pt x="591" y="99"/>
                    </a:lnTo>
                    <a:lnTo>
                      <a:pt x="591" y="99"/>
                    </a:lnTo>
                    <a:lnTo>
                      <a:pt x="591" y="99"/>
                    </a:lnTo>
                    <a:lnTo>
                      <a:pt x="593" y="99"/>
                    </a:lnTo>
                    <a:lnTo>
                      <a:pt x="593" y="99"/>
                    </a:lnTo>
                    <a:lnTo>
                      <a:pt x="593" y="99"/>
                    </a:lnTo>
                    <a:lnTo>
                      <a:pt x="593" y="99"/>
                    </a:lnTo>
                    <a:lnTo>
                      <a:pt x="593" y="99"/>
                    </a:lnTo>
                    <a:lnTo>
                      <a:pt x="593" y="99"/>
                    </a:lnTo>
                    <a:lnTo>
                      <a:pt x="593" y="99"/>
                    </a:lnTo>
                    <a:lnTo>
                      <a:pt x="593" y="99"/>
                    </a:lnTo>
                    <a:lnTo>
                      <a:pt x="593" y="99"/>
                    </a:lnTo>
                    <a:lnTo>
                      <a:pt x="593" y="101"/>
                    </a:lnTo>
                    <a:lnTo>
                      <a:pt x="593" y="101"/>
                    </a:lnTo>
                    <a:lnTo>
                      <a:pt x="593" y="101"/>
                    </a:lnTo>
                    <a:lnTo>
                      <a:pt x="593" y="101"/>
                    </a:lnTo>
                    <a:lnTo>
                      <a:pt x="595" y="101"/>
                    </a:lnTo>
                    <a:lnTo>
                      <a:pt x="595" y="101"/>
                    </a:lnTo>
                    <a:lnTo>
                      <a:pt x="595" y="101"/>
                    </a:lnTo>
                    <a:lnTo>
                      <a:pt x="595" y="101"/>
                    </a:lnTo>
                    <a:lnTo>
                      <a:pt x="597" y="101"/>
                    </a:lnTo>
                    <a:lnTo>
                      <a:pt x="597" y="101"/>
                    </a:lnTo>
                    <a:lnTo>
                      <a:pt x="597" y="101"/>
                    </a:lnTo>
                    <a:lnTo>
                      <a:pt x="597" y="101"/>
                    </a:lnTo>
                    <a:lnTo>
                      <a:pt x="597" y="103"/>
                    </a:lnTo>
                    <a:lnTo>
                      <a:pt x="597" y="103"/>
                    </a:lnTo>
                    <a:lnTo>
                      <a:pt x="599" y="103"/>
                    </a:lnTo>
                    <a:lnTo>
                      <a:pt x="599" y="103"/>
                    </a:lnTo>
                    <a:lnTo>
                      <a:pt x="599" y="103"/>
                    </a:lnTo>
                    <a:lnTo>
                      <a:pt x="599" y="103"/>
                    </a:lnTo>
                    <a:lnTo>
                      <a:pt x="599" y="103"/>
                    </a:lnTo>
                    <a:lnTo>
                      <a:pt x="599" y="103"/>
                    </a:lnTo>
                    <a:lnTo>
                      <a:pt x="600" y="105"/>
                    </a:lnTo>
                    <a:lnTo>
                      <a:pt x="600" y="105"/>
                    </a:lnTo>
                    <a:lnTo>
                      <a:pt x="600" y="105"/>
                    </a:lnTo>
                    <a:lnTo>
                      <a:pt x="600" y="105"/>
                    </a:lnTo>
                    <a:lnTo>
                      <a:pt x="600" y="105"/>
                    </a:lnTo>
                    <a:lnTo>
                      <a:pt x="600" y="105"/>
                    </a:lnTo>
                    <a:lnTo>
                      <a:pt x="600" y="105"/>
                    </a:lnTo>
                    <a:lnTo>
                      <a:pt x="602" y="105"/>
                    </a:lnTo>
                    <a:lnTo>
                      <a:pt x="602" y="106"/>
                    </a:lnTo>
                    <a:lnTo>
                      <a:pt x="602" y="106"/>
                    </a:lnTo>
                    <a:lnTo>
                      <a:pt x="602" y="105"/>
                    </a:lnTo>
                    <a:lnTo>
                      <a:pt x="602" y="105"/>
                    </a:lnTo>
                    <a:lnTo>
                      <a:pt x="602" y="105"/>
                    </a:lnTo>
                    <a:lnTo>
                      <a:pt x="604" y="106"/>
                    </a:lnTo>
                    <a:lnTo>
                      <a:pt x="604" y="106"/>
                    </a:lnTo>
                    <a:lnTo>
                      <a:pt x="604" y="106"/>
                    </a:lnTo>
                    <a:lnTo>
                      <a:pt x="604" y="106"/>
                    </a:lnTo>
                    <a:lnTo>
                      <a:pt x="604" y="106"/>
                    </a:lnTo>
                    <a:lnTo>
                      <a:pt x="604" y="106"/>
                    </a:lnTo>
                    <a:lnTo>
                      <a:pt x="606" y="106"/>
                    </a:lnTo>
                    <a:lnTo>
                      <a:pt x="606" y="106"/>
                    </a:lnTo>
                    <a:lnTo>
                      <a:pt x="606" y="106"/>
                    </a:lnTo>
                    <a:lnTo>
                      <a:pt x="606" y="108"/>
                    </a:lnTo>
                    <a:lnTo>
                      <a:pt x="606" y="108"/>
                    </a:lnTo>
                    <a:lnTo>
                      <a:pt x="606" y="108"/>
                    </a:lnTo>
                    <a:lnTo>
                      <a:pt x="608" y="108"/>
                    </a:lnTo>
                    <a:lnTo>
                      <a:pt x="608" y="108"/>
                    </a:lnTo>
                    <a:lnTo>
                      <a:pt x="608" y="108"/>
                    </a:lnTo>
                    <a:lnTo>
                      <a:pt x="608" y="108"/>
                    </a:lnTo>
                    <a:lnTo>
                      <a:pt x="608" y="108"/>
                    </a:lnTo>
                    <a:lnTo>
                      <a:pt x="608" y="108"/>
                    </a:lnTo>
                    <a:lnTo>
                      <a:pt x="610" y="108"/>
                    </a:lnTo>
                    <a:lnTo>
                      <a:pt x="610" y="108"/>
                    </a:lnTo>
                    <a:lnTo>
                      <a:pt x="610" y="108"/>
                    </a:lnTo>
                    <a:lnTo>
                      <a:pt x="610" y="108"/>
                    </a:lnTo>
                    <a:lnTo>
                      <a:pt x="610" y="108"/>
                    </a:lnTo>
                    <a:lnTo>
                      <a:pt x="610" y="108"/>
                    </a:lnTo>
                    <a:lnTo>
                      <a:pt x="610" y="108"/>
                    </a:lnTo>
                    <a:lnTo>
                      <a:pt x="610" y="108"/>
                    </a:lnTo>
                    <a:lnTo>
                      <a:pt x="610" y="108"/>
                    </a:lnTo>
                    <a:lnTo>
                      <a:pt x="611" y="108"/>
                    </a:lnTo>
                    <a:lnTo>
                      <a:pt x="611" y="108"/>
                    </a:lnTo>
                    <a:lnTo>
                      <a:pt x="611" y="108"/>
                    </a:lnTo>
                    <a:lnTo>
                      <a:pt x="611" y="108"/>
                    </a:lnTo>
                    <a:lnTo>
                      <a:pt x="611" y="108"/>
                    </a:lnTo>
                    <a:lnTo>
                      <a:pt x="613" y="110"/>
                    </a:lnTo>
                    <a:lnTo>
                      <a:pt x="613" y="110"/>
                    </a:lnTo>
                    <a:lnTo>
                      <a:pt x="615" y="110"/>
                    </a:lnTo>
                    <a:lnTo>
                      <a:pt x="615" y="110"/>
                    </a:lnTo>
                    <a:lnTo>
                      <a:pt x="615" y="110"/>
                    </a:lnTo>
                    <a:lnTo>
                      <a:pt x="615" y="110"/>
                    </a:lnTo>
                    <a:lnTo>
                      <a:pt x="615" y="110"/>
                    </a:lnTo>
                    <a:lnTo>
                      <a:pt x="617" y="110"/>
                    </a:lnTo>
                    <a:lnTo>
                      <a:pt x="617" y="110"/>
                    </a:lnTo>
                    <a:lnTo>
                      <a:pt x="617" y="110"/>
                    </a:lnTo>
                    <a:lnTo>
                      <a:pt x="617" y="110"/>
                    </a:lnTo>
                    <a:lnTo>
                      <a:pt x="619" y="110"/>
                    </a:lnTo>
                    <a:lnTo>
                      <a:pt x="619" y="110"/>
                    </a:lnTo>
                    <a:lnTo>
                      <a:pt x="619" y="110"/>
                    </a:lnTo>
                    <a:lnTo>
                      <a:pt x="619" y="112"/>
                    </a:lnTo>
                    <a:lnTo>
                      <a:pt x="619" y="112"/>
                    </a:lnTo>
                    <a:lnTo>
                      <a:pt x="619" y="110"/>
                    </a:lnTo>
                    <a:lnTo>
                      <a:pt x="619" y="110"/>
                    </a:lnTo>
                    <a:lnTo>
                      <a:pt x="619" y="110"/>
                    </a:lnTo>
                    <a:lnTo>
                      <a:pt x="620" y="110"/>
                    </a:lnTo>
                    <a:lnTo>
                      <a:pt x="620" y="110"/>
                    </a:lnTo>
                    <a:lnTo>
                      <a:pt x="620" y="110"/>
                    </a:lnTo>
                    <a:lnTo>
                      <a:pt x="620" y="110"/>
                    </a:lnTo>
                    <a:lnTo>
                      <a:pt x="620" y="112"/>
                    </a:lnTo>
                    <a:lnTo>
                      <a:pt x="620" y="112"/>
                    </a:lnTo>
                    <a:lnTo>
                      <a:pt x="620" y="112"/>
                    </a:lnTo>
                    <a:lnTo>
                      <a:pt x="620" y="112"/>
                    </a:lnTo>
                    <a:lnTo>
                      <a:pt x="620" y="112"/>
                    </a:lnTo>
                    <a:lnTo>
                      <a:pt x="622" y="112"/>
                    </a:lnTo>
                    <a:lnTo>
                      <a:pt x="622" y="110"/>
                    </a:lnTo>
                    <a:lnTo>
                      <a:pt x="622" y="110"/>
                    </a:lnTo>
                    <a:lnTo>
                      <a:pt x="622" y="110"/>
                    </a:lnTo>
                    <a:lnTo>
                      <a:pt x="622" y="110"/>
                    </a:lnTo>
                    <a:lnTo>
                      <a:pt x="624" y="110"/>
                    </a:lnTo>
                    <a:lnTo>
                      <a:pt x="624" y="112"/>
                    </a:lnTo>
                    <a:lnTo>
                      <a:pt x="626" y="112"/>
                    </a:lnTo>
                    <a:lnTo>
                      <a:pt x="626" y="112"/>
                    </a:lnTo>
                    <a:lnTo>
                      <a:pt x="626" y="112"/>
                    </a:lnTo>
                    <a:lnTo>
                      <a:pt x="628" y="112"/>
                    </a:lnTo>
                    <a:lnTo>
                      <a:pt x="628" y="112"/>
                    </a:lnTo>
                    <a:lnTo>
                      <a:pt x="628" y="112"/>
                    </a:lnTo>
                    <a:lnTo>
                      <a:pt x="628" y="114"/>
                    </a:lnTo>
                    <a:lnTo>
                      <a:pt x="628" y="114"/>
                    </a:lnTo>
                    <a:lnTo>
                      <a:pt x="628" y="114"/>
                    </a:lnTo>
                    <a:lnTo>
                      <a:pt x="628" y="114"/>
                    </a:lnTo>
                    <a:lnTo>
                      <a:pt x="629" y="112"/>
                    </a:lnTo>
                    <a:lnTo>
                      <a:pt x="629" y="114"/>
                    </a:lnTo>
                    <a:lnTo>
                      <a:pt x="629" y="114"/>
                    </a:lnTo>
                    <a:lnTo>
                      <a:pt x="631" y="114"/>
                    </a:lnTo>
                    <a:lnTo>
                      <a:pt x="631" y="114"/>
                    </a:lnTo>
                    <a:lnTo>
                      <a:pt x="631" y="114"/>
                    </a:lnTo>
                    <a:lnTo>
                      <a:pt x="631" y="114"/>
                    </a:lnTo>
                    <a:lnTo>
                      <a:pt x="631" y="114"/>
                    </a:lnTo>
                    <a:lnTo>
                      <a:pt x="631" y="114"/>
                    </a:lnTo>
                    <a:lnTo>
                      <a:pt x="631" y="114"/>
                    </a:lnTo>
                    <a:lnTo>
                      <a:pt x="633" y="114"/>
                    </a:lnTo>
                    <a:lnTo>
                      <a:pt x="633" y="114"/>
                    </a:lnTo>
                    <a:lnTo>
                      <a:pt x="633" y="114"/>
                    </a:lnTo>
                    <a:lnTo>
                      <a:pt x="633" y="114"/>
                    </a:lnTo>
                    <a:lnTo>
                      <a:pt x="635" y="114"/>
                    </a:lnTo>
                    <a:lnTo>
                      <a:pt x="635" y="115"/>
                    </a:lnTo>
                    <a:lnTo>
                      <a:pt x="635" y="115"/>
                    </a:lnTo>
                    <a:lnTo>
                      <a:pt x="635" y="115"/>
                    </a:lnTo>
                    <a:lnTo>
                      <a:pt x="635" y="115"/>
                    </a:lnTo>
                    <a:lnTo>
                      <a:pt x="635" y="115"/>
                    </a:lnTo>
                    <a:lnTo>
                      <a:pt x="635" y="115"/>
                    </a:lnTo>
                    <a:lnTo>
                      <a:pt x="635" y="115"/>
                    </a:lnTo>
                    <a:lnTo>
                      <a:pt x="635" y="117"/>
                    </a:lnTo>
                    <a:lnTo>
                      <a:pt x="637" y="117"/>
                    </a:lnTo>
                    <a:lnTo>
                      <a:pt x="637" y="117"/>
                    </a:lnTo>
                    <a:lnTo>
                      <a:pt x="637" y="117"/>
                    </a:lnTo>
                    <a:lnTo>
                      <a:pt x="637" y="117"/>
                    </a:lnTo>
                    <a:lnTo>
                      <a:pt x="637" y="119"/>
                    </a:lnTo>
                    <a:lnTo>
                      <a:pt x="638" y="119"/>
                    </a:lnTo>
                    <a:lnTo>
                      <a:pt x="638" y="119"/>
                    </a:lnTo>
                    <a:lnTo>
                      <a:pt x="638" y="119"/>
                    </a:lnTo>
                    <a:lnTo>
                      <a:pt x="638" y="121"/>
                    </a:lnTo>
                    <a:lnTo>
                      <a:pt x="638" y="121"/>
                    </a:lnTo>
                    <a:lnTo>
                      <a:pt x="638" y="121"/>
                    </a:lnTo>
                    <a:lnTo>
                      <a:pt x="638" y="121"/>
                    </a:lnTo>
                    <a:lnTo>
                      <a:pt x="640" y="121"/>
                    </a:lnTo>
                    <a:lnTo>
                      <a:pt x="640" y="121"/>
                    </a:lnTo>
                    <a:lnTo>
                      <a:pt x="640" y="121"/>
                    </a:lnTo>
                    <a:lnTo>
                      <a:pt x="640" y="121"/>
                    </a:lnTo>
                    <a:lnTo>
                      <a:pt x="642" y="121"/>
                    </a:lnTo>
                    <a:lnTo>
                      <a:pt x="642" y="121"/>
                    </a:lnTo>
                    <a:lnTo>
                      <a:pt x="644" y="121"/>
                    </a:lnTo>
                    <a:lnTo>
                      <a:pt x="644" y="121"/>
                    </a:lnTo>
                    <a:lnTo>
                      <a:pt x="644" y="121"/>
                    </a:lnTo>
                    <a:lnTo>
                      <a:pt x="644" y="121"/>
                    </a:lnTo>
                    <a:lnTo>
                      <a:pt x="644" y="123"/>
                    </a:lnTo>
                    <a:lnTo>
                      <a:pt x="646" y="123"/>
                    </a:lnTo>
                    <a:lnTo>
                      <a:pt x="646" y="123"/>
                    </a:lnTo>
                    <a:lnTo>
                      <a:pt x="646" y="123"/>
                    </a:lnTo>
                    <a:lnTo>
                      <a:pt x="646" y="123"/>
                    </a:lnTo>
                    <a:lnTo>
                      <a:pt x="646" y="124"/>
                    </a:lnTo>
                    <a:lnTo>
                      <a:pt x="647" y="124"/>
                    </a:lnTo>
                    <a:lnTo>
                      <a:pt x="647" y="124"/>
                    </a:lnTo>
                    <a:lnTo>
                      <a:pt x="647" y="124"/>
                    </a:lnTo>
                    <a:lnTo>
                      <a:pt x="647" y="124"/>
                    </a:lnTo>
                    <a:lnTo>
                      <a:pt x="647" y="124"/>
                    </a:lnTo>
                    <a:lnTo>
                      <a:pt x="647" y="124"/>
                    </a:lnTo>
                    <a:lnTo>
                      <a:pt x="647" y="126"/>
                    </a:lnTo>
                    <a:lnTo>
                      <a:pt x="647" y="126"/>
                    </a:lnTo>
                    <a:lnTo>
                      <a:pt x="649" y="126"/>
                    </a:lnTo>
                    <a:lnTo>
                      <a:pt x="649" y="126"/>
                    </a:lnTo>
                    <a:lnTo>
                      <a:pt x="649" y="128"/>
                    </a:lnTo>
                    <a:lnTo>
                      <a:pt x="649" y="128"/>
                    </a:lnTo>
                    <a:lnTo>
                      <a:pt x="649" y="128"/>
                    </a:lnTo>
                    <a:lnTo>
                      <a:pt x="649" y="126"/>
                    </a:lnTo>
                    <a:lnTo>
                      <a:pt x="649" y="126"/>
                    </a:lnTo>
                    <a:lnTo>
                      <a:pt x="649" y="126"/>
                    </a:lnTo>
                    <a:lnTo>
                      <a:pt x="649" y="126"/>
                    </a:lnTo>
                    <a:lnTo>
                      <a:pt x="649" y="126"/>
                    </a:lnTo>
                    <a:lnTo>
                      <a:pt x="651" y="126"/>
                    </a:lnTo>
                    <a:lnTo>
                      <a:pt x="651" y="126"/>
                    </a:lnTo>
                    <a:lnTo>
                      <a:pt x="651" y="126"/>
                    </a:lnTo>
                    <a:lnTo>
                      <a:pt x="651" y="126"/>
                    </a:lnTo>
                    <a:lnTo>
                      <a:pt x="651" y="126"/>
                    </a:lnTo>
                    <a:lnTo>
                      <a:pt x="651" y="126"/>
                    </a:lnTo>
                    <a:lnTo>
                      <a:pt x="651" y="126"/>
                    </a:lnTo>
                    <a:lnTo>
                      <a:pt x="653" y="128"/>
                    </a:lnTo>
                    <a:lnTo>
                      <a:pt x="653" y="128"/>
                    </a:lnTo>
                    <a:lnTo>
                      <a:pt x="653" y="128"/>
                    </a:lnTo>
                    <a:lnTo>
                      <a:pt x="653" y="126"/>
                    </a:lnTo>
                    <a:lnTo>
                      <a:pt x="653" y="126"/>
                    </a:lnTo>
                    <a:lnTo>
                      <a:pt x="653" y="126"/>
                    </a:lnTo>
                    <a:lnTo>
                      <a:pt x="655" y="128"/>
                    </a:lnTo>
                    <a:lnTo>
                      <a:pt x="655" y="128"/>
                    </a:lnTo>
                    <a:lnTo>
                      <a:pt x="657" y="128"/>
                    </a:lnTo>
                    <a:lnTo>
                      <a:pt x="657" y="128"/>
                    </a:lnTo>
                    <a:lnTo>
                      <a:pt x="657" y="128"/>
                    </a:lnTo>
                    <a:lnTo>
                      <a:pt x="657" y="128"/>
                    </a:lnTo>
                    <a:lnTo>
                      <a:pt x="658" y="128"/>
                    </a:lnTo>
                    <a:lnTo>
                      <a:pt x="658" y="128"/>
                    </a:lnTo>
                    <a:lnTo>
                      <a:pt x="658" y="128"/>
                    </a:lnTo>
                    <a:lnTo>
                      <a:pt x="658" y="128"/>
                    </a:lnTo>
                    <a:lnTo>
                      <a:pt x="658" y="128"/>
                    </a:lnTo>
                    <a:lnTo>
                      <a:pt x="658" y="128"/>
                    </a:lnTo>
                    <a:lnTo>
                      <a:pt x="660" y="128"/>
                    </a:lnTo>
                    <a:lnTo>
                      <a:pt x="660" y="128"/>
                    </a:lnTo>
                    <a:lnTo>
                      <a:pt x="660" y="128"/>
                    </a:lnTo>
                    <a:lnTo>
                      <a:pt x="660" y="128"/>
                    </a:lnTo>
                    <a:lnTo>
                      <a:pt x="662" y="128"/>
                    </a:lnTo>
                    <a:lnTo>
                      <a:pt x="662" y="128"/>
                    </a:lnTo>
                    <a:lnTo>
                      <a:pt x="662" y="128"/>
                    </a:lnTo>
                    <a:lnTo>
                      <a:pt x="662" y="128"/>
                    </a:lnTo>
                    <a:lnTo>
                      <a:pt x="662" y="128"/>
                    </a:lnTo>
                    <a:lnTo>
                      <a:pt x="664" y="128"/>
                    </a:lnTo>
                    <a:lnTo>
                      <a:pt x="664" y="128"/>
                    </a:lnTo>
                    <a:lnTo>
                      <a:pt x="664" y="128"/>
                    </a:lnTo>
                    <a:lnTo>
                      <a:pt x="666" y="128"/>
                    </a:lnTo>
                    <a:lnTo>
                      <a:pt x="666" y="128"/>
                    </a:lnTo>
                    <a:lnTo>
                      <a:pt x="666" y="128"/>
                    </a:lnTo>
                    <a:lnTo>
                      <a:pt x="667" y="128"/>
                    </a:lnTo>
                    <a:lnTo>
                      <a:pt x="667" y="128"/>
                    </a:lnTo>
                    <a:lnTo>
                      <a:pt x="667" y="128"/>
                    </a:lnTo>
                    <a:lnTo>
                      <a:pt x="667" y="130"/>
                    </a:lnTo>
                    <a:lnTo>
                      <a:pt x="667" y="130"/>
                    </a:lnTo>
                    <a:lnTo>
                      <a:pt x="669" y="130"/>
                    </a:lnTo>
                    <a:lnTo>
                      <a:pt x="669" y="130"/>
                    </a:lnTo>
                    <a:lnTo>
                      <a:pt x="669" y="132"/>
                    </a:lnTo>
                    <a:lnTo>
                      <a:pt x="669" y="132"/>
                    </a:lnTo>
                    <a:lnTo>
                      <a:pt x="671" y="132"/>
                    </a:lnTo>
                    <a:lnTo>
                      <a:pt x="671" y="133"/>
                    </a:lnTo>
                    <a:lnTo>
                      <a:pt x="671" y="133"/>
                    </a:lnTo>
                    <a:lnTo>
                      <a:pt x="671" y="133"/>
                    </a:lnTo>
                    <a:lnTo>
                      <a:pt x="671" y="133"/>
                    </a:lnTo>
                    <a:lnTo>
                      <a:pt x="671" y="135"/>
                    </a:lnTo>
                    <a:lnTo>
                      <a:pt x="673" y="135"/>
                    </a:lnTo>
                    <a:lnTo>
                      <a:pt x="673" y="135"/>
                    </a:lnTo>
                    <a:lnTo>
                      <a:pt x="673" y="135"/>
                    </a:lnTo>
                    <a:lnTo>
                      <a:pt x="673" y="135"/>
                    </a:lnTo>
                    <a:lnTo>
                      <a:pt x="673" y="135"/>
                    </a:lnTo>
                    <a:lnTo>
                      <a:pt x="673" y="135"/>
                    </a:lnTo>
                    <a:lnTo>
                      <a:pt x="675" y="135"/>
                    </a:lnTo>
                    <a:lnTo>
                      <a:pt x="675" y="135"/>
                    </a:lnTo>
                    <a:lnTo>
                      <a:pt x="675" y="135"/>
                    </a:lnTo>
                    <a:lnTo>
                      <a:pt x="675" y="135"/>
                    </a:lnTo>
                    <a:lnTo>
                      <a:pt x="675" y="135"/>
                    </a:lnTo>
                    <a:lnTo>
                      <a:pt x="675" y="135"/>
                    </a:lnTo>
                    <a:lnTo>
                      <a:pt x="675" y="135"/>
                    </a:lnTo>
                    <a:lnTo>
                      <a:pt x="675" y="133"/>
                    </a:lnTo>
                    <a:lnTo>
                      <a:pt x="676" y="133"/>
                    </a:lnTo>
                    <a:lnTo>
                      <a:pt x="676" y="133"/>
                    </a:lnTo>
                    <a:lnTo>
                      <a:pt x="676" y="133"/>
                    </a:lnTo>
                    <a:lnTo>
                      <a:pt x="676" y="133"/>
                    </a:lnTo>
                    <a:lnTo>
                      <a:pt x="676" y="133"/>
                    </a:lnTo>
                    <a:lnTo>
                      <a:pt x="676" y="133"/>
                    </a:lnTo>
                    <a:lnTo>
                      <a:pt x="678" y="133"/>
                    </a:lnTo>
                    <a:lnTo>
                      <a:pt x="678" y="133"/>
                    </a:lnTo>
                    <a:lnTo>
                      <a:pt x="678" y="133"/>
                    </a:lnTo>
                    <a:lnTo>
                      <a:pt x="678" y="133"/>
                    </a:lnTo>
                    <a:lnTo>
                      <a:pt x="678" y="135"/>
                    </a:lnTo>
                    <a:lnTo>
                      <a:pt x="680" y="135"/>
                    </a:lnTo>
                    <a:lnTo>
                      <a:pt x="680" y="135"/>
                    </a:lnTo>
                    <a:lnTo>
                      <a:pt x="680" y="135"/>
                    </a:lnTo>
                    <a:lnTo>
                      <a:pt x="680" y="135"/>
                    </a:lnTo>
                    <a:lnTo>
                      <a:pt x="680" y="135"/>
                    </a:lnTo>
                    <a:lnTo>
                      <a:pt x="680" y="135"/>
                    </a:lnTo>
                    <a:lnTo>
                      <a:pt x="682" y="135"/>
                    </a:lnTo>
                    <a:lnTo>
                      <a:pt x="682" y="135"/>
                    </a:lnTo>
                    <a:lnTo>
                      <a:pt x="682" y="137"/>
                    </a:lnTo>
                    <a:lnTo>
                      <a:pt x="682" y="137"/>
                    </a:lnTo>
                    <a:lnTo>
                      <a:pt x="682" y="137"/>
                    </a:lnTo>
                    <a:lnTo>
                      <a:pt x="682" y="137"/>
                    </a:lnTo>
                    <a:lnTo>
                      <a:pt x="682" y="137"/>
                    </a:lnTo>
                    <a:lnTo>
                      <a:pt x="682" y="137"/>
                    </a:lnTo>
                    <a:lnTo>
                      <a:pt x="684" y="137"/>
                    </a:lnTo>
                    <a:lnTo>
                      <a:pt x="684" y="139"/>
                    </a:lnTo>
                    <a:lnTo>
                      <a:pt x="684" y="139"/>
                    </a:lnTo>
                    <a:lnTo>
                      <a:pt x="684" y="139"/>
                    </a:lnTo>
                    <a:lnTo>
                      <a:pt x="684" y="139"/>
                    </a:lnTo>
                    <a:lnTo>
                      <a:pt x="684" y="139"/>
                    </a:lnTo>
                    <a:lnTo>
                      <a:pt x="684" y="139"/>
                    </a:lnTo>
                    <a:lnTo>
                      <a:pt x="685" y="139"/>
                    </a:lnTo>
                    <a:lnTo>
                      <a:pt x="685" y="141"/>
                    </a:lnTo>
                    <a:lnTo>
                      <a:pt x="685" y="141"/>
                    </a:lnTo>
                    <a:lnTo>
                      <a:pt x="687" y="141"/>
                    </a:lnTo>
                    <a:lnTo>
                      <a:pt x="687" y="141"/>
                    </a:lnTo>
                    <a:lnTo>
                      <a:pt x="687" y="141"/>
                    </a:lnTo>
                    <a:lnTo>
                      <a:pt x="687" y="141"/>
                    </a:lnTo>
                    <a:lnTo>
                      <a:pt x="687" y="141"/>
                    </a:lnTo>
                    <a:lnTo>
                      <a:pt x="689" y="141"/>
                    </a:lnTo>
                    <a:lnTo>
                      <a:pt x="689" y="141"/>
                    </a:lnTo>
                    <a:lnTo>
                      <a:pt x="689" y="141"/>
                    </a:lnTo>
                    <a:lnTo>
                      <a:pt x="689" y="141"/>
                    </a:lnTo>
                    <a:lnTo>
                      <a:pt x="691" y="141"/>
                    </a:lnTo>
                    <a:lnTo>
                      <a:pt x="691" y="141"/>
                    </a:lnTo>
                    <a:lnTo>
                      <a:pt x="691" y="141"/>
                    </a:lnTo>
                    <a:lnTo>
                      <a:pt x="691" y="141"/>
                    </a:lnTo>
                    <a:lnTo>
                      <a:pt x="691" y="141"/>
                    </a:lnTo>
                    <a:lnTo>
                      <a:pt x="691" y="141"/>
                    </a:lnTo>
                    <a:lnTo>
                      <a:pt x="693" y="141"/>
                    </a:lnTo>
                    <a:lnTo>
                      <a:pt x="693" y="141"/>
                    </a:lnTo>
                    <a:lnTo>
                      <a:pt x="693" y="141"/>
                    </a:lnTo>
                    <a:lnTo>
                      <a:pt x="693" y="143"/>
                    </a:lnTo>
                    <a:lnTo>
                      <a:pt x="693" y="143"/>
                    </a:lnTo>
                    <a:lnTo>
                      <a:pt x="693" y="143"/>
                    </a:lnTo>
                    <a:lnTo>
                      <a:pt x="693" y="143"/>
                    </a:lnTo>
                    <a:lnTo>
                      <a:pt x="693" y="143"/>
                    </a:lnTo>
                    <a:lnTo>
                      <a:pt x="693" y="143"/>
                    </a:lnTo>
                    <a:lnTo>
                      <a:pt x="693" y="143"/>
                    </a:lnTo>
                    <a:lnTo>
                      <a:pt x="693" y="144"/>
                    </a:lnTo>
                    <a:lnTo>
                      <a:pt x="693" y="144"/>
                    </a:lnTo>
                    <a:lnTo>
                      <a:pt x="693" y="144"/>
                    </a:lnTo>
                    <a:lnTo>
                      <a:pt x="695" y="146"/>
                    </a:lnTo>
                    <a:lnTo>
                      <a:pt x="695" y="146"/>
                    </a:lnTo>
                    <a:lnTo>
                      <a:pt x="696" y="148"/>
                    </a:lnTo>
                    <a:lnTo>
                      <a:pt x="696" y="148"/>
                    </a:lnTo>
                    <a:lnTo>
                      <a:pt x="696" y="148"/>
                    </a:lnTo>
                    <a:lnTo>
                      <a:pt x="696" y="148"/>
                    </a:lnTo>
                    <a:lnTo>
                      <a:pt x="696" y="148"/>
                    </a:lnTo>
                    <a:lnTo>
                      <a:pt x="696" y="148"/>
                    </a:lnTo>
                    <a:lnTo>
                      <a:pt x="696" y="148"/>
                    </a:lnTo>
                    <a:lnTo>
                      <a:pt x="696" y="148"/>
                    </a:lnTo>
                    <a:lnTo>
                      <a:pt x="696" y="148"/>
                    </a:lnTo>
                    <a:lnTo>
                      <a:pt x="696" y="148"/>
                    </a:lnTo>
                    <a:lnTo>
                      <a:pt x="698" y="148"/>
                    </a:lnTo>
                    <a:lnTo>
                      <a:pt x="698" y="148"/>
                    </a:lnTo>
                    <a:lnTo>
                      <a:pt x="698" y="148"/>
                    </a:lnTo>
                    <a:lnTo>
                      <a:pt x="698" y="148"/>
                    </a:lnTo>
                    <a:lnTo>
                      <a:pt x="698" y="148"/>
                    </a:lnTo>
                    <a:lnTo>
                      <a:pt x="698" y="148"/>
                    </a:lnTo>
                    <a:lnTo>
                      <a:pt x="698" y="148"/>
                    </a:lnTo>
                    <a:lnTo>
                      <a:pt x="698" y="146"/>
                    </a:lnTo>
                    <a:lnTo>
                      <a:pt x="698" y="146"/>
                    </a:lnTo>
                    <a:lnTo>
                      <a:pt x="700" y="146"/>
                    </a:lnTo>
                    <a:lnTo>
                      <a:pt x="700" y="146"/>
                    </a:lnTo>
                    <a:lnTo>
                      <a:pt x="700" y="146"/>
                    </a:lnTo>
                    <a:lnTo>
                      <a:pt x="700" y="146"/>
                    </a:lnTo>
                    <a:lnTo>
                      <a:pt x="700" y="146"/>
                    </a:lnTo>
                    <a:lnTo>
                      <a:pt x="700" y="146"/>
                    </a:lnTo>
                    <a:lnTo>
                      <a:pt x="702" y="146"/>
                    </a:lnTo>
                    <a:lnTo>
                      <a:pt x="702" y="146"/>
                    </a:lnTo>
                    <a:lnTo>
                      <a:pt x="702" y="146"/>
                    </a:lnTo>
                    <a:lnTo>
                      <a:pt x="702" y="146"/>
                    </a:lnTo>
                    <a:lnTo>
                      <a:pt x="704" y="146"/>
                    </a:lnTo>
                    <a:lnTo>
                      <a:pt x="704" y="146"/>
                    </a:lnTo>
                    <a:lnTo>
                      <a:pt x="704" y="146"/>
                    </a:lnTo>
                    <a:lnTo>
                      <a:pt x="704" y="146"/>
                    </a:lnTo>
                    <a:lnTo>
                      <a:pt x="704" y="146"/>
                    </a:lnTo>
                    <a:lnTo>
                      <a:pt x="704" y="148"/>
                    </a:lnTo>
                    <a:lnTo>
                      <a:pt x="705" y="148"/>
                    </a:lnTo>
                    <a:lnTo>
                      <a:pt x="705" y="148"/>
                    </a:lnTo>
                    <a:lnTo>
                      <a:pt x="705" y="148"/>
                    </a:lnTo>
                    <a:lnTo>
                      <a:pt x="705" y="148"/>
                    </a:lnTo>
                    <a:lnTo>
                      <a:pt x="705" y="150"/>
                    </a:lnTo>
                    <a:lnTo>
                      <a:pt x="705" y="150"/>
                    </a:lnTo>
                    <a:lnTo>
                      <a:pt x="705" y="150"/>
                    </a:lnTo>
                    <a:lnTo>
                      <a:pt x="707" y="150"/>
                    </a:lnTo>
                    <a:lnTo>
                      <a:pt x="707" y="150"/>
                    </a:lnTo>
                    <a:lnTo>
                      <a:pt x="707" y="150"/>
                    </a:lnTo>
                    <a:lnTo>
                      <a:pt x="707" y="150"/>
                    </a:lnTo>
                    <a:lnTo>
                      <a:pt x="707" y="150"/>
                    </a:lnTo>
                    <a:lnTo>
                      <a:pt x="707" y="150"/>
                    </a:lnTo>
                    <a:lnTo>
                      <a:pt x="707" y="152"/>
                    </a:lnTo>
                    <a:lnTo>
                      <a:pt x="707" y="152"/>
                    </a:lnTo>
                    <a:lnTo>
                      <a:pt x="707" y="152"/>
                    </a:lnTo>
                    <a:lnTo>
                      <a:pt x="707" y="152"/>
                    </a:lnTo>
                    <a:lnTo>
                      <a:pt x="707" y="152"/>
                    </a:lnTo>
                    <a:lnTo>
                      <a:pt x="709" y="152"/>
                    </a:lnTo>
                    <a:lnTo>
                      <a:pt x="709" y="153"/>
                    </a:lnTo>
                    <a:lnTo>
                      <a:pt x="709" y="153"/>
                    </a:lnTo>
                    <a:lnTo>
                      <a:pt x="709" y="153"/>
                    </a:lnTo>
                    <a:lnTo>
                      <a:pt x="709" y="153"/>
                    </a:lnTo>
                    <a:lnTo>
                      <a:pt x="709" y="153"/>
                    </a:lnTo>
                    <a:lnTo>
                      <a:pt x="709" y="153"/>
                    </a:lnTo>
                    <a:lnTo>
                      <a:pt x="709" y="155"/>
                    </a:lnTo>
                    <a:lnTo>
                      <a:pt x="709" y="155"/>
                    </a:lnTo>
                    <a:lnTo>
                      <a:pt x="711" y="155"/>
                    </a:lnTo>
                    <a:lnTo>
                      <a:pt x="711" y="155"/>
                    </a:lnTo>
                    <a:lnTo>
                      <a:pt x="711" y="157"/>
                    </a:lnTo>
                    <a:lnTo>
                      <a:pt x="711" y="157"/>
                    </a:lnTo>
                    <a:lnTo>
                      <a:pt x="711" y="157"/>
                    </a:lnTo>
                    <a:lnTo>
                      <a:pt x="711" y="157"/>
                    </a:lnTo>
                    <a:lnTo>
                      <a:pt x="711" y="157"/>
                    </a:lnTo>
                    <a:lnTo>
                      <a:pt x="713" y="157"/>
                    </a:lnTo>
                    <a:lnTo>
                      <a:pt x="713" y="159"/>
                    </a:lnTo>
                    <a:lnTo>
                      <a:pt x="713" y="159"/>
                    </a:lnTo>
                    <a:lnTo>
                      <a:pt x="713" y="159"/>
                    </a:lnTo>
                    <a:lnTo>
                      <a:pt x="713" y="159"/>
                    </a:lnTo>
                    <a:lnTo>
                      <a:pt x="713" y="161"/>
                    </a:lnTo>
                    <a:lnTo>
                      <a:pt x="713" y="161"/>
                    </a:lnTo>
                    <a:lnTo>
                      <a:pt x="714" y="161"/>
                    </a:lnTo>
                    <a:lnTo>
                      <a:pt x="714" y="161"/>
                    </a:lnTo>
                    <a:lnTo>
                      <a:pt x="714" y="161"/>
                    </a:lnTo>
                    <a:lnTo>
                      <a:pt x="714" y="161"/>
                    </a:lnTo>
                    <a:lnTo>
                      <a:pt x="714" y="161"/>
                    </a:lnTo>
                    <a:lnTo>
                      <a:pt x="714" y="161"/>
                    </a:lnTo>
                    <a:lnTo>
                      <a:pt x="716" y="161"/>
                    </a:lnTo>
                    <a:lnTo>
                      <a:pt x="716" y="161"/>
                    </a:lnTo>
                    <a:lnTo>
                      <a:pt x="716" y="161"/>
                    </a:lnTo>
                    <a:lnTo>
                      <a:pt x="716" y="161"/>
                    </a:lnTo>
                    <a:lnTo>
                      <a:pt x="718" y="161"/>
                    </a:lnTo>
                    <a:lnTo>
                      <a:pt x="718" y="161"/>
                    </a:lnTo>
                    <a:lnTo>
                      <a:pt x="720" y="162"/>
                    </a:lnTo>
                    <a:lnTo>
                      <a:pt x="720" y="162"/>
                    </a:lnTo>
                    <a:lnTo>
                      <a:pt x="720" y="162"/>
                    </a:lnTo>
                    <a:lnTo>
                      <a:pt x="720" y="162"/>
                    </a:lnTo>
                    <a:lnTo>
                      <a:pt x="720" y="162"/>
                    </a:lnTo>
                    <a:lnTo>
                      <a:pt x="722" y="162"/>
                    </a:lnTo>
                    <a:lnTo>
                      <a:pt x="722" y="164"/>
                    </a:lnTo>
                    <a:lnTo>
                      <a:pt x="722" y="164"/>
                    </a:lnTo>
                    <a:lnTo>
                      <a:pt x="722" y="164"/>
                    </a:lnTo>
                    <a:lnTo>
                      <a:pt x="723" y="164"/>
                    </a:lnTo>
                    <a:lnTo>
                      <a:pt x="723" y="164"/>
                    </a:lnTo>
                    <a:lnTo>
                      <a:pt x="723" y="164"/>
                    </a:lnTo>
                    <a:lnTo>
                      <a:pt x="723" y="164"/>
                    </a:lnTo>
                    <a:lnTo>
                      <a:pt x="723" y="164"/>
                    </a:lnTo>
                    <a:lnTo>
                      <a:pt x="723" y="166"/>
                    </a:lnTo>
                    <a:lnTo>
                      <a:pt x="725" y="166"/>
                    </a:lnTo>
                    <a:lnTo>
                      <a:pt x="725" y="166"/>
                    </a:lnTo>
                    <a:lnTo>
                      <a:pt x="725" y="166"/>
                    </a:lnTo>
                    <a:lnTo>
                      <a:pt x="725" y="166"/>
                    </a:lnTo>
                    <a:lnTo>
                      <a:pt x="725" y="166"/>
                    </a:lnTo>
                    <a:lnTo>
                      <a:pt x="725" y="166"/>
                    </a:lnTo>
                    <a:lnTo>
                      <a:pt x="725" y="166"/>
                    </a:lnTo>
                    <a:lnTo>
                      <a:pt x="725" y="168"/>
                    </a:lnTo>
                    <a:lnTo>
                      <a:pt x="725" y="168"/>
                    </a:lnTo>
                    <a:lnTo>
                      <a:pt x="725" y="168"/>
                    </a:lnTo>
                    <a:lnTo>
                      <a:pt x="725" y="168"/>
                    </a:lnTo>
                    <a:lnTo>
                      <a:pt x="725" y="170"/>
                    </a:lnTo>
                    <a:lnTo>
                      <a:pt x="725" y="170"/>
                    </a:lnTo>
                    <a:lnTo>
                      <a:pt x="725" y="170"/>
                    </a:lnTo>
                    <a:lnTo>
                      <a:pt x="725" y="170"/>
                    </a:lnTo>
                    <a:lnTo>
                      <a:pt x="725" y="170"/>
                    </a:lnTo>
                    <a:lnTo>
                      <a:pt x="725" y="170"/>
                    </a:lnTo>
                    <a:lnTo>
                      <a:pt x="725" y="171"/>
                    </a:lnTo>
                    <a:lnTo>
                      <a:pt x="725" y="171"/>
                    </a:lnTo>
                    <a:lnTo>
                      <a:pt x="727" y="171"/>
                    </a:lnTo>
                    <a:lnTo>
                      <a:pt x="727" y="171"/>
                    </a:lnTo>
                    <a:lnTo>
                      <a:pt x="727" y="171"/>
                    </a:lnTo>
                    <a:lnTo>
                      <a:pt x="727" y="171"/>
                    </a:lnTo>
                    <a:lnTo>
                      <a:pt x="727" y="171"/>
                    </a:lnTo>
                    <a:lnTo>
                      <a:pt x="727" y="171"/>
                    </a:lnTo>
                    <a:lnTo>
                      <a:pt x="729" y="173"/>
                    </a:lnTo>
                    <a:lnTo>
                      <a:pt x="729" y="173"/>
                    </a:lnTo>
                    <a:lnTo>
                      <a:pt x="729" y="173"/>
                    </a:lnTo>
                    <a:lnTo>
                      <a:pt x="729" y="173"/>
                    </a:lnTo>
                    <a:lnTo>
                      <a:pt x="731" y="173"/>
                    </a:lnTo>
                    <a:lnTo>
                      <a:pt x="731" y="173"/>
                    </a:lnTo>
                    <a:lnTo>
                      <a:pt x="729" y="173"/>
                    </a:lnTo>
                    <a:lnTo>
                      <a:pt x="729" y="173"/>
                    </a:lnTo>
                    <a:lnTo>
                      <a:pt x="731" y="173"/>
                    </a:lnTo>
                    <a:lnTo>
                      <a:pt x="731" y="173"/>
                    </a:lnTo>
                    <a:lnTo>
                      <a:pt x="731" y="175"/>
                    </a:lnTo>
                    <a:lnTo>
                      <a:pt x="731" y="175"/>
                    </a:lnTo>
                    <a:lnTo>
                      <a:pt x="731" y="175"/>
                    </a:lnTo>
                    <a:lnTo>
                      <a:pt x="732" y="175"/>
                    </a:lnTo>
                    <a:lnTo>
                      <a:pt x="732" y="175"/>
                    </a:lnTo>
                    <a:lnTo>
                      <a:pt x="732" y="175"/>
                    </a:lnTo>
                    <a:lnTo>
                      <a:pt x="732" y="175"/>
                    </a:lnTo>
                    <a:lnTo>
                      <a:pt x="732" y="175"/>
                    </a:lnTo>
                    <a:lnTo>
                      <a:pt x="732" y="175"/>
                    </a:lnTo>
                    <a:lnTo>
                      <a:pt x="732" y="177"/>
                    </a:lnTo>
                    <a:lnTo>
                      <a:pt x="732" y="177"/>
                    </a:lnTo>
                    <a:lnTo>
                      <a:pt x="732" y="177"/>
                    </a:lnTo>
                    <a:lnTo>
                      <a:pt x="734" y="177"/>
                    </a:lnTo>
                    <a:lnTo>
                      <a:pt x="734" y="177"/>
                    </a:lnTo>
                    <a:lnTo>
                      <a:pt x="734" y="179"/>
                    </a:lnTo>
                    <a:lnTo>
                      <a:pt x="734" y="179"/>
                    </a:lnTo>
                    <a:lnTo>
                      <a:pt x="734" y="179"/>
                    </a:lnTo>
                    <a:lnTo>
                      <a:pt x="734" y="179"/>
                    </a:lnTo>
                    <a:lnTo>
                      <a:pt x="734" y="179"/>
                    </a:lnTo>
                    <a:lnTo>
                      <a:pt x="736" y="179"/>
                    </a:lnTo>
                    <a:lnTo>
                      <a:pt x="736" y="181"/>
                    </a:lnTo>
                    <a:lnTo>
                      <a:pt x="734" y="181"/>
                    </a:lnTo>
                    <a:lnTo>
                      <a:pt x="734" y="181"/>
                    </a:lnTo>
                    <a:lnTo>
                      <a:pt x="734" y="181"/>
                    </a:lnTo>
                    <a:lnTo>
                      <a:pt x="734" y="181"/>
                    </a:lnTo>
                    <a:lnTo>
                      <a:pt x="734" y="181"/>
                    </a:lnTo>
                    <a:lnTo>
                      <a:pt x="734" y="182"/>
                    </a:lnTo>
                    <a:lnTo>
                      <a:pt x="736" y="182"/>
                    </a:lnTo>
                    <a:lnTo>
                      <a:pt x="736" y="182"/>
                    </a:lnTo>
                    <a:lnTo>
                      <a:pt x="736" y="182"/>
                    </a:lnTo>
                    <a:lnTo>
                      <a:pt x="736" y="182"/>
                    </a:lnTo>
                    <a:lnTo>
                      <a:pt x="736" y="182"/>
                    </a:lnTo>
                    <a:lnTo>
                      <a:pt x="736" y="182"/>
                    </a:lnTo>
                    <a:lnTo>
                      <a:pt x="736" y="182"/>
                    </a:lnTo>
                    <a:lnTo>
                      <a:pt x="734" y="182"/>
                    </a:lnTo>
                    <a:lnTo>
                      <a:pt x="734" y="184"/>
                    </a:lnTo>
                    <a:lnTo>
                      <a:pt x="734" y="184"/>
                    </a:lnTo>
                    <a:lnTo>
                      <a:pt x="734" y="184"/>
                    </a:lnTo>
                    <a:lnTo>
                      <a:pt x="734" y="184"/>
                    </a:lnTo>
                    <a:lnTo>
                      <a:pt x="736" y="184"/>
                    </a:lnTo>
                    <a:lnTo>
                      <a:pt x="736" y="184"/>
                    </a:lnTo>
                    <a:lnTo>
                      <a:pt x="736" y="186"/>
                    </a:lnTo>
                    <a:lnTo>
                      <a:pt x="736" y="186"/>
                    </a:lnTo>
                    <a:lnTo>
                      <a:pt x="736" y="186"/>
                    </a:lnTo>
                    <a:lnTo>
                      <a:pt x="736" y="186"/>
                    </a:lnTo>
                    <a:lnTo>
                      <a:pt x="736" y="186"/>
                    </a:lnTo>
                    <a:lnTo>
                      <a:pt x="738" y="186"/>
                    </a:lnTo>
                    <a:lnTo>
                      <a:pt x="738" y="188"/>
                    </a:lnTo>
                    <a:lnTo>
                      <a:pt x="738" y="188"/>
                    </a:lnTo>
                    <a:lnTo>
                      <a:pt x="738" y="188"/>
                    </a:lnTo>
                    <a:lnTo>
                      <a:pt x="738" y="188"/>
                    </a:lnTo>
                    <a:lnTo>
                      <a:pt x="738" y="188"/>
                    </a:lnTo>
                    <a:lnTo>
                      <a:pt x="738" y="188"/>
                    </a:lnTo>
                    <a:lnTo>
                      <a:pt x="738" y="190"/>
                    </a:lnTo>
                    <a:lnTo>
                      <a:pt x="738" y="190"/>
                    </a:lnTo>
                    <a:lnTo>
                      <a:pt x="738" y="190"/>
                    </a:lnTo>
                    <a:lnTo>
                      <a:pt x="736" y="190"/>
                    </a:lnTo>
                    <a:lnTo>
                      <a:pt x="736" y="190"/>
                    </a:lnTo>
                    <a:lnTo>
                      <a:pt x="736" y="191"/>
                    </a:lnTo>
                    <a:lnTo>
                      <a:pt x="736" y="191"/>
                    </a:lnTo>
                    <a:lnTo>
                      <a:pt x="736" y="191"/>
                    </a:lnTo>
                    <a:lnTo>
                      <a:pt x="736" y="193"/>
                    </a:lnTo>
                    <a:lnTo>
                      <a:pt x="736" y="193"/>
                    </a:lnTo>
                    <a:lnTo>
                      <a:pt x="738" y="193"/>
                    </a:lnTo>
                    <a:lnTo>
                      <a:pt x="738" y="195"/>
                    </a:lnTo>
                    <a:lnTo>
                      <a:pt x="736" y="195"/>
                    </a:lnTo>
                    <a:lnTo>
                      <a:pt x="736" y="195"/>
                    </a:lnTo>
                    <a:lnTo>
                      <a:pt x="736" y="195"/>
                    </a:lnTo>
                    <a:lnTo>
                      <a:pt x="736" y="197"/>
                    </a:lnTo>
                    <a:lnTo>
                      <a:pt x="736" y="197"/>
                    </a:lnTo>
                    <a:lnTo>
                      <a:pt x="736" y="197"/>
                    </a:lnTo>
                    <a:lnTo>
                      <a:pt x="736" y="197"/>
                    </a:lnTo>
                    <a:lnTo>
                      <a:pt x="736" y="197"/>
                    </a:lnTo>
                    <a:lnTo>
                      <a:pt x="736" y="197"/>
                    </a:lnTo>
                    <a:lnTo>
                      <a:pt x="736" y="197"/>
                    </a:lnTo>
                    <a:lnTo>
                      <a:pt x="736" y="199"/>
                    </a:lnTo>
                    <a:lnTo>
                      <a:pt x="734" y="197"/>
                    </a:lnTo>
                    <a:lnTo>
                      <a:pt x="734" y="197"/>
                    </a:lnTo>
                    <a:lnTo>
                      <a:pt x="734" y="197"/>
                    </a:lnTo>
                    <a:lnTo>
                      <a:pt x="732" y="197"/>
                    </a:lnTo>
                    <a:lnTo>
                      <a:pt x="732" y="199"/>
                    </a:lnTo>
                    <a:lnTo>
                      <a:pt x="732" y="199"/>
                    </a:lnTo>
                    <a:lnTo>
                      <a:pt x="732" y="199"/>
                    </a:lnTo>
                    <a:lnTo>
                      <a:pt x="732" y="199"/>
                    </a:lnTo>
                    <a:lnTo>
                      <a:pt x="732" y="199"/>
                    </a:lnTo>
                    <a:lnTo>
                      <a:pt x="732" y="199"/>
                    </a:lnTo>
                    <a:lnTo>
                      <a:pt x="732" y="199"/>
                    </a:lnTo>
                    <a:lnTo>
                      <a:pt x="732" y="200"/>
                    </a:lnTo>
                    <a:lnTo>
                      <a:pt x="732" y="200"/>
                    </a:lnTo>
                    <a:lnTo>
                      <a:pt x="732" y="200"/>
                    </a:lnTo>
                    <a:lnTo>
                      <a:pt x="732" y="202"/>
                    </a:lnTo>
                    <a:lnTo>
                      <a:pt x="732" y="202"/>
                    </a:lnTo>
                    <a:lnTo>
                      <a:pt x="732" y="202"/>
                    </a:lnTo>
                    <a:lnTo>
                      <a:pt x="732" y="202"/>
                    </a:lnTo>
                    <a:lnTo>
                      <a:pt x="732" y="202"/>
                    </a:lnTo>
                    <a:lnTo>
                      <a:pt x="732" y="202"/>
                    </a:lnTo>
                    <a:lnTo>
                      <a:pt x="732" y="204"/>
                    </a:lnTo>
                    <a:lnTo>
                      <a:pt x="732" y="204"/>
                    </a:lnTo>
                    <a:lnTo>
                      <a:pt x="732" y="204"/>
                    </a:lnTo>
                    <a:lnTo>
                      <a:pt x="732" y="204"/>
                    </a:lnTo>
                    <a:lnTo>
                      <a:pt x="732" y="206"/>
                    </a:lnTo>
                    <a:lnTo>
                      <a:pt x="732" y="206"/>
                    </a:lnTo>
                    <a:lnTo>
                      <a:pt x="732" y="206"/>
                    </a:lnTo>
                    <a:lnTo>
                      <a:pt x="734" y="206"/>
                    </a:lnTo>
                    <a:lnTo>
                      <a:pt x="734" y="206"/>
                    </a:lnTo>
                    <a:lnTo>
                      <a:pt x="734" y="208"/>
                    </a:lnTo>
                    <a:lnTo>
                      <a:pt x="734" y="208"/>
                    </a:lnTo>
                    <a:lnTo>
                      <a:pt x="734" y="208"/>
                    </a:lnTo>
                    <a:lnTo>
                      <a:pt x="734" y="208"/>
                    </a:lnTo>
                    <a:lnTo>
                      <a:pt x="734" y="208"/>
                    </a:lnTo>
                    <a:lnTo>
                      <a:pt x="734" y="209"/>
                    </a:lnTo>
                    <a:lnTo>
                      <a:pt x="734" y="209"/>
                    </a:lnTo>
                    <a:lnTo>
                      <a:pt x="736" y="209"/>
                    </a:lnTo>
                    <a:lnTo>
                      <a:pt x="736" y="209"/>
                    </a:lnTo>
                    <a:lnTo>
                      <a:pt x="736" y="209"/>
                    </a:lnTo>
                    <a:lnTo>
                      <a:pt x="736" y="211"/>
                    </a:lnTo>
                    <a:lnTo>
                      <a:pt x="736" y="211"/>
                    </a:lnTo>
                    <a:lnTo>
                      <a:pt x="736" y="211"/>
                    </a:lnTo>
                    <a:lnTo>
                      <a:pt x="736" y="211"/>
                    </a:lnTo>
                    <a:lnTo>
                      <a:pt x="736" y="211"/>
                    </a:lnTo>
                    <a:lnTo>
                      <a:pt x="736" y="211"/>
                    </a:lnTo>
                    <a:lnTo>
                      <a:pt x="736" y="213"/>
                    </a:lnTo>
                    <a:lnTo>
                      <a:pt x="736" y="213"/>
                    </a:lnTo>
                    <a:lnTo>
                      <a:pt x="736" y="213"/>
                    </a:lnTo>
                    <a:lnTo>
                      <a:pt x="734" y="213"/>
                    </a:lnTo>
                    <a:lnTo>
                      <a:pt x="734" y="213"/>
                    </a:lnTo>
                    <a:lnTo>
                      <a:pt x="734" y="213"/>
                    </a:lnTo>
                    <a:lnTo>
                      <a:pt x="734" y="213"/>
                    </a:lnTo>
                    <a:lnTo>
                      <a:pt x="734" y="213"/>
                    </a:lnTo>
                    <a:lnTo>
                      <a:pt x="734" y="213"/>
                    </a:lnTo>
                    <a:lnTo>
                      <a:pt x="734" y="213"/>
                    </a:lnTo>
                    <a:lnTo>
                      <a:pt x="734" y="215"/>
                    </a:lnTo>
                    <a:lnTo>
                      <a:pt x="734" y="215"/>
                    </a:lnTo>
                    <a:lnTo>
                      <a:pt x="734" y="215"/>
                    </a:lnTo>
                    <a:lnTo>
                      <a:pt x="734" y="215"/>
                    </a:lnTo>
                    <a:lnTo>
                      <a:pt x="732" y="215"/>
                    </a:lnTo>
                    <a:lnTo>
                      <a:pt x="732" y="215"/>
                    </a:lnTo>
                    <a:lnTo>
                      <a:pt x="732" y="217"/>
                    </a:lnTo>
                    <a:lnTo>
                      <a:pt x="732" y="217"/>
                    </a:lnTo>
                    <a:lnTo>
                      <a:pt x="731" y="217"/>
                    </a:lnTo>
                    <a:lnTo>
                      <a:pt x="731" y="217"/>
                    </a:lnTo>
                    <a:lnTo>
                      <a:pt x="731" y="219"/>
                    </a:lnTo>
                    <a:lnTo>
                      <a:pt x="731" y="219"/>
                    </a:lnTo>
                    <a:lnTo>
                      <a:pt x="729" y="219"/>
                    </a:lnTo>
                    <a:lnTo>
                      <a:pt x="729" y="219"/>
                    </a:lnTo>
                    <a:lnTo>
                      <a:pt x="729" y="219"/>
                    </a:lnTo>
                    <a:lnTo>
                      <a:pt x="729" y="220"/>
                    </a:lnTo>
                    <a:lnTo>
                      <a:pt x="729" y="220"/>
                    </a:lnTo>
                    <a:lnTo>
                      <a:pt x="729" y="220"/>
                    </a:lnTo>
                    <a:lnTo>
                      <a:pt x="731" y="220"/>
                    </a:lnTo>
                    <a:lnTo>
                      <a:pt x="731" y="220"/>
                    </a:lnTo>
                    <a:lnTo>
                      <a:pt x="731" y="220"/>
                    </a:lnTo>
                    <a:lnTo>
                      <a:pt x="731" y="220"/>
                    </a:lnTo>
                    <a:lnTo>
                      <a:pt x="729" y="222"/>
                    </a:lnTo>
                    <a:lnTo>
                      <a:pt x="729" y="222"/>
                    </a:lnTo>
                    <a:lnTo>
                      <a:pt x="729" y="224"/>
                    </a:lnTo>
                    <a:lnTo>
                      <a:pt x="729" y="224"/>
                    </a:lnTo>
                    <a:lnTo>
                      <a:pt x="729" y="224"/>
                    </a:lnTo>
                    <a:lnTo>
                      <a:pt x="729" y="224"/>
                    </a:lnTo>
                    <a:lnTo>
                      <a:pt x="727" y="224"/>
                    </a:lnTo>
                    <a:lnTo>
                      <a:pt x="727" y="224"/>
                    </a:lnTo>
                    <a:lnTo>
                      <a:pt x="725" y="224"/>
                    </a:lnTo>
                    <a:lnTo>
                      <a:pt x="725" y="224"/>
                    </a:lnTo>
                    <a:lnTo>
                      <a:pt x="725" y="224"/>
                    </a:lnTo>
                    <a:lnTo>
                      <a:pt x="727" y="226"/>
                    </a:lnTo>
                    <a:lnTo>
                      <a:pt x="725" y="226"/>
                    </a:lnTo>
                    <a:lnTo>
                      <a:pt x="725" y="226"/>
                    </a:lnTo>
                    <a:lnTo>
                      <a:pt x="725" y="228"/>
                    </a:lnTo>
                    <a:lnTo>
                      <a:pt x="725" y="228"/>
                    </a:lnTo>
                    <a:lnTo>
                      <a:pt x="727" y="228"/>
                    </a:lnTo>
                    <a:lnTo>
                      <a:pt x="727" y="228"/>
                    </a:lnTo>
                    <a:lnTo>
                      <a:pt x="727" y="228"/>
                    </a:lnTo>
                    <a:lnTo>
                      <a:pt x="727" y="228"/>
                    </a:lnTo>
                    <a:lnTo>
                      <a:pt x="727" y="228"/>
                    </a:lnTo>
                    <a:lnTo>
                      <a:pt x="727" y="228"/>
                    </a:lnTo>
                    <a:lnTo>
                      <a:pt x="727" y="229"/>
                    </a:lnTo>
                    <a:lnTo>
                      <a:pt x="727" y="229"/>
                    </a:lnTo>
                    <a:lnTo>
                      <a:pt x="727" y="229"/>
                    </a:lnTo>
                    <a:lnTo>
                      <a:pt x="727" y="229"/>
                    </a:lnTo>
                    <a:lnTo>
                      <a:pt x="727" y="229"/>
                    </a:lnTo>
                    <a:lnTo>
                      <a:pt x="727" y="231"/>
                    </a:lnTo>
                    <a:lnTo>
                      <a:pt x="727" y="231"/>
                    </a:lnTo>
                    <a:lnTo>
                      <a:pt x="727" y="231"/>
                    </a:lnTo>
                    <a:lnTo>
                      <a:pt x="727" y="231"/>
                    </a:lnTo>
                    <a:lnTo>
                      <a:pt x="727" y="231"/>
                    </a:lnTo>
                    <a:lnTo>
                      <a:pt x="725" y="231"/>
                    </a:lnTo>
                    <a:lnTo>
                      <a:pt x="725" y="231"/>
                    </a:lnTo>
                    <a:lnTo>
                      <a:pt x="725" y="233"/>
                    </a:lnTo>
                    <a:lnTo>
                      <a:pt x="725" y="233"/>
                    </a:lnTo>
                    <a:lnTo>
                      <a:pt x="725" y="233"/>
                    </a:lnTo>
                    <a:lnTo>
                      <a:pt x="725" y="233"/>
                    </a:lnTo>
                    <a:lnTo>
                      <a:pt x="725" y="233"/>
                    </a:lnTo>
                    <a:lnTo>
                      <a:pt x="725" y="233"/>
                    </a:lnTo>
                    <a:lnTo>
                      <a:pt x="725" y="233"/>
                    </a:lnTo>
                    <a:lnTo>
                      <a:pt x="725" y="233"/>
                    </a:lnTo>
                    <a:lnTo>
                      <a:pt x="723" y="233"/>
                    </a:lnTo>
                    <a:lnTo>
                      <a:pt x="723" y="233"/>
                    </a:lnTo>
                    <a:lnTo>
                      <a:pt x="723" y="233"/>
                    </a:lnTo>
                    <a:lnTo>
                      <a:pt x="723" y="235"/>
                    </a:lnTo>
                    <a:lnTo>
                      <a:pt x="723" y="235"/>
                    </a:lnTo>
                    <a:lnTo>
                      <a:pt x="723" y="235"/>
                    </a:lnTo>
                    <a:lnTo>
                      <a:pt x="722" y="235"/>
                    </a:lnTo>
                    <a:lnTo>
                      <a:pt x="722" y="237"/>
                    </a:lnTo>
                    <a:lnTo>
                      <a:pt x="723" y="237"/>
                    </a:lnTo>
                    <a:lnTo>
                      <a:pt x="723" y="237"/>
                    </a:lnTo>
                    <a:lnTo>
                      <a:pt x="723" y="237"/>
                    </a:lnTo>
                    <a:lnTo>
                      <a:pt x="723" y="238"/>
                    </a:lnTo>
                    <a:lnTo>
                      <a:pt x="723" y="238"/>
                    </a:lnTo>
                    <a:lnTo>
                      <a:pt x="723" y="238"/>
                    </a:lnTo>
                    <a:lnTo>
                      <a:pt x="723" y="238"/>
                    </a:lnTo>
                    <a:lnTo>
                      <a:pt x="723" y="238"/>
                    </a:lnTo>
                    <a:lnTo>
                      <a:pt x="723" y="238"/>
                    </a:lnTo>
                    <a:lnTo>
                      <a:pt x="723" y="238"/>
                    </a:lnTo>
                    <a:lnTo>
                      <a:pt x="725" y="238"/>
                    </a:lnTo>
                    <a:lnTo>
                      <a:pt x="725" y="240"/>
                    </a:lnTo>
                    <a:lnTo>
                      <a:pt x="725" y="240"/>
                    </a:lnTo>
                    <a:lnTo>
                      <a:pt x="725" y="240"/>
                    </a:lnTo>
                    <a:lnTo>
                      <a:pt x="725" y="242"/>
                    </a:lnTo>
                    <a:lnTo>
                      <a:pt x="725" y="242"/>
                    </a:lnTo>
                    <a:lnTo>
                      <a:pt x="725" y="242"/>
                    </a:lnTo>
                    <a:lnTo>
                      <a:pt x="725" y="242"/>
                    </a:lnTo>
                    <a:lnTo>
                      <a:pt x="725" y="242"/>
                    </a:lnTo>
                    <a:lnTo>
                      <a:pt x="725" y="244"/>
                    </a:lnTo>
                    <a:lnTo>
                      <a:pt x="725" y="244"/>
                    </a:lnTo>
                    <a:lnTo>
                      <a:pt x="725" y="244"/>
                    </a:lnTo>
                    <a:lnTo>
                      <a:pt x="725" y="244"/>
                    </a:lnTo>
                    <a:lnTo>
                      <a:pt x="725" y="246"/>
                    </a:lnTo>
                    <a:lnTo>
                      <a:pt x="725" y="246"/>
                    </a:lnTo>
                    <a:lnTo>
                      <a:pt x="725" y="246"/>
                    </a:lnTo>
                    <a:lnTo>
                      <a:pt x="725" y="246"/>
                    </a:lnTo>
                    <a:lnTo>
                      <a:pt x="725" y="247"/>
                    </a:lnTo>
                    <a:lnTo>
                      <a:pt x="725" y="247"/>
                    </a:lnTo>
                    <a:lnTo>
                      <a:pt x="725" y="247"/>
                    </a:lnTo>
                    <a:lnTo>
                      <a:pt x="725" y="247"/>
                    </a:lnTo>
                    <a:lnTo>
                      <a:pt x="725" y="249"/>
                    </a:lnTo>
                    <a:lnTo>
                      <a:pt x="725" y="249"/>
                    </a:lnTo>
                    <a:lnTo>
                      <a:pt x="725" y="249"/>
                    </a:lnTo>
                    <a:lnTo>
                      <a:pt x="725" y="249"/>
                    </a:lnTo>
                    <a:lnTo>
                      <a:pt x="727" y="249"/>
                    </a:lnTo>
                    <a:lnTo>
                      <a:pt x="727" y="249"/>
                    </a:lnTo>
                    <a:lnTo>
                      <a:pt x="727" y="249"/>
                    </a:lnTo>
                    <a:lnTo>
                      <a:pt x="727" y="249"/>
                    </a:lnTo>
                    <a:lnTo>
                      <a:pt x="729" y="249"/>
                    </a:lnTo>
                    <a:lnTo>
                      <a:pt x="729" y="249"/>
                    </a:lnTo>
                    <a:lnTo>
                      <a:pt x="729" y="249"/>
                    </a:lnTo>
                    <a:lnTo>
                      <a:pt x="729" y="249"/>
                    </a:lnTo>
                    <a:lnTo>
                      <a:pt x="729" y="249"/>
                    </a:lnTo>
                    <a:lnTo>
                      <a:pt x="729" y="249"/>
                    </a:lnTo>
                    <a:lnTo>
                      <a:pt x="731" y="247"/>
                    </a:lnTo>
                    <a:lnTo>
                      <a:pt x="731" y="247"/>
                    </a:lnTo>
                    <a:lnTo>
                      <a:pt x="731" y="247"/>
                    </a:lnTo>
                    <a:lnTo>
                      <a:pt x="731" y="246"/>
                    </a:lnTo>
                    <a:lnTo>
                      <a:pt x="731" y="246"/>
                    </a:lnTo>
                    <a:lnTo>
                      <a:pt x="731" y="246"/>
                    </a:lnTo>
                    <a:lnTo>
                      <a:pt x="731" y="244"/>
                    </a:lnTo>
                    <a:lnTo>
                      <a:pt x="731" y="244"/>
                    </a:lnTo>
                    <a:lnTo>
                      <a:pt x="732" y="244"/>
                    </a:lnTo>
                    <a:lnTo>
                      <a:pt x="732" y="242"/>
                    </a:lnTo>
                    <a:lnTo>
                      <a:pt x="732" y="242"/>
                    </a:lnTo>
                    <a:lnTo>
                      <a:pt x="734" y="242"/>
                    </a:lnTo>
                    <a:lnTo>
                      <a:pt x="734" y="242"/>
                    </a:lnTo>
                    <a:lnTo>
                      <a:pt x="734" y="244"/>
                    </a:lnTo>
                    <a:lnTo>
                      <a:pt x="734" y="244"/>
                    </a:lnTo>
                    <a:lnTo>
                      <a:pt x="734" y="244"/>
                    </a:lnTo>
                    <a:lnTo>
                      <a:pt x="736" y="244"/>
                    </a:lnTo>
                    <a:lnTo>
                      <a:pt x="736" y="244"/>
                    </a:lnTo>
                    <a:lnTo>
                      <a:pt x="736" y="244"/>
                    </a:lnTo>
                    <a:lnTo>
                      <a:pt x="736" y="244"/>
                    </a:lnTo>
                    <a:lnTo>
                      <a:pt x="738" y="244"/>
                    </a:lnTo>
                    <a:lnTo>
                      <a:pt x="738" y="244"/>
                    </a:lnTo>
                    <a:lnTo>
                      <a:pt x="738" y="244"/>
                    </a:lnTo>
                    <a:lnTo>
                      <a:pt x="738" y="244"/>
                    </a:lnTo>
                    <a:lnTo>
                      <a:pt x="738" y="244"/>
                    </a:lnTo>
                    <a:lnTo>
                      <a:pt x="740" y="244"/>
                    </a:lnTo>
                    <a:lnTo>
                      <a:pt x="740" y="246"/>
                    </a:lnTo>
                    <a:lnTo>
                      <a:pt x="740" y="246"/>
                    </a:lnTo>
                    <a:lnTo>
                      <a:pt x="740" y="246"/>
                    </a:lnTo>
                    <a:lnTo>
                      <a:pt x="740" y="247"/>
                    </a:lnTo>
                    <a:lnTo>
                      <a:pt x="742" y="251"/>
                    </a:lnTo>
                    <a:lnTo>
                      <a:pt x="742" y="255"/>
                    </a:lnTo>
                    <a:lnTo>
                      <a:pt x="742" y="255"/>
                    </a:lnTo>
                    <a:lnTo>
                      <a:pt x="742" y="257"/>
                    </a:lnTo>
                    <a:lnTo>
                      <a:pt x="740" y="257"/>
                    </a:lnTo>
                    <a:lnTo>
                      <a:pt x="740" y="258"/>
                    </a:lnTo>
                    <a:lnTo>
                      <a:pt x="742" y="260"/>
                    </a:lnTo>
                    <a:lnTo>
                      <a:pt x="742" y="260"/>
                    </a:lnTo>
                    <a:lnTo>
                      <a:pt x="742" y="260"/>
                    </a:lnTo>
                    <a:lnTo>
                      <a:pt x="742" y="260"/>
                    </a:lnTo>
                    <a:lnTo>
                      <a:pt x="742" y="260"/>
                    </a:lnTo>
                    <a:lnTo>
                      <a:pt x="742" y="260"/>
                    </a:lnTo>
                    <a:lnTo>
                      <a:pt x="742" y="262"/>
                    </a:lnTo>
                    <a:lnTo>
                      <a:pt x="742" y="262"/>
                    </a:lnTo>
                    <a:lnTo>
                      <a:pt x="742" y="262"/>
                    </a:lnTo>
                    <a:lnTo>
                      <a:pt x="742" y="262"/>
                    </a:lnTo>
                    <a:lnTo>
                      <a:pt x="742" y="262"/>
                    </a:lnTo>
                    <a:lnTo>
                      <a:pt x="742" y="262"/>
                    </a:lnTo>
                    <a:lnTo>
                      <a:pt x="742" y="262"/>
                    </a:lnTo>
                    <a:lnTo>
                      <a:pt x="743" y="262"/>
                    </a:lnTo>
                    <a:lnTo>
                      <a:pt x="743" y="262"/>
                    </a:lnTo>
                    <a:lnTo>
                      <a:pt x="743" y="262"/>
                    </a:lnTo>
                    <a:lnTo>
                      <a:pt x="743" y="262"/>
                    </a:lnTo>
                    <a:lnTo>
                      <a:pt x="743" y="262"/>
                    </a:lnTo>
                    <a:lnTo>
                      <a:pt x="745" y="262"/>
                    </a:lnTo>
                    <a:lnTo>
                      <a:pt x="745" y="262"/>
                    </a:lnTo>
                    <a:lnTo>
                      <a:pt x="745" y="262"/>
                    </a:lnTo>
                    <a:lnTo>
                      <a:pt x="745" y="262"/>
                    </a:lnTo>
                    <a:lnTo>
                      <a:pt x="745" y="262"/>
                    </a:lnTo>
                    <a:lnTo>
                      <a:pt x="745" y="262"/>
                    </a:lnTo>
                    <a:lnTo>
                      <a:pt x="747" y="262"/>
                    </a:lnTo>
                    <a:lnTo>
                      <a:pt x="747" y="260"/>
                    </a:lnTo>
                    <a:lnTo>
                      <a:pt x="747" y="258"/>
                    </a:lnTo>
                    <a:lnTo>
                      <a:pt x="749" y="257"/>
                    </a:lnTo>
                    <a:lnTo>
                      <a:pt x="749" y="255"/>
                    </a:lnTo>
                    <a:lnTo>
                      <a:pt x="749" y="255"/>
                    </a:lnTo>
                    <a:lnTo>
                      <a:pt x="751" y="253"/>
                    </a:lnTo>
                    <a:lnTo>
                      <a:pt x="752" y="251"/>
                    </a:lnTo>
                    <a:lnTo>
                      <a:pt x="752" y="251"/>
                    </a:lnTo>
                    <a:lnTo>
                      <a:pt x="752" y="251"/>
                    </a:lnTo>
                    <a:lnTo>
                      <a:pt x="752" y="251"/>
                    </a:lnTo>
                    <a:lnTo>
                      <a:pt x="752" y="251"/>
                    </a:lnTo>
                    <a:lnTo>
                      <a:pt x="752" y="249"/>
                    </a:lnTo>
                    <a:lnTo>
                      <a:pt x="752" y="249"/>
                    </a:lnTo>
                    <a:lnTo>
                      <a:pt x="752" y="249"/>
                    </a:lnTo>
                    <a:lnTo>
                      <a:pt x="752" y="249"/>
                    </a:lnTo>
                    <a:lnTo>
                      <a:pt x="754" y="249"/>
                    </a:lnTo>
                    <a:lnTo>
                      <a:pt x="754" y="249"/>
                    </a:lnTo>
                    <a:lnTo>
                      <a:pt x="754" y="249"/>
                    </a:lnTo>
                    <a:lnTo>
                      <a:pt x="754" y="249"/>
                    </a:lnTo>
                    <a:lnTo>
                      <a:pt x="754" y="249"/>
                    </a:lnTo>
                    <a:lnTo>
                      <a:pt x="756" y="249"/>
                    </a:lnTo>
                    <a:lnTo>
                      <a:pt x="756" y="249"/>
                    </a:lnTo>
                    <a:lnTo>
                      <a:pt x="756" y="249"/>
                    </a:lnTo>
                    <a:lnTo>
                      <a:pt x="756" y="249"/>
                    </a:lnTo>
                    <a:lnTo>
                      <a:pt x="756" y="249"/>
                    </a:lnTo>
                    <a:lnTo>
                      <a:pt x="756" y="249"/>
                    </a:lnTo>
                    <a:lnTo>
                      <a:pt x="758" y="249"/>
                    </a:lnTo>
                    <a:lnTo>
                      <a:pt x="758" y="249"/>
                    </a:lnTo>
                    <a:lnTo>
                      <a:pt x="760" y="247"/>
                    </a:lnTo>
                    <a:lnTo>
                      <a:pt x="761" y="247"/>
                    </a:lnTo>
                    <a:lnTo>
                      <a:pt x="765" y="246"/>
                    </a:lnTo>
                    <a:lnTo>
                      <a:pt x="769" y="242"/>
                    </a:lnTo>
                    <a:lnTo>
                      <a:pt x="770" y="242"/>
                    </a:lnTo>
                    <a:lnTo>
                      <a:pt x="772" y="240"/>
                    </a:lnTo>
                    <a:lnTo>
                      <a:pt x="774" y="238"/>
                    </a:lnTo>
                    <a:lnTo>
                      <a:pt x="778" y="235"/>
                    </a:lnTo>
                    <a:lnTo>
                      <a:pt x="778" y="233"/>
                    </a:lnTo>
                    <a:lnTo>
                      <a:pt x="780" y="233"/>
                    </a:lnTo>
                    <a:lnTo>
                      <a:pt x="781" y="231"/>
                    </a:lnTo>
                    <a:lnTo>
                      <a:pt x="781" y="231"/>
                    </a:lnTo>
                    <a:lnTo>
                      <a:pt x="783" y="229"/>
                    </a:lnTo>
                    <a:lnTo>
                      <a:pt x="785" y="229"/>
                    </a:lnTo>
                    <a:lnTo>
                      <a:pt x="785" y="229"/>
                    </a:lnTo>
                    <a:lnTo>
                      <a:pt x="785" y="229"/>
                    </a:lnTo>
                    <a:lnTo>
                      <a:pt x="785" y="229"/>
                    </a:lnTo>
                    <a:lnTo>
                      <a:pt x="787" y="229"/>
                    </a:lnTo>
                    <a:lnTo>
                      <a:pt x="790" y="229"/>
                    </a:lnTo>
                    <a:lnTo>
                      <a:pt x="794" y="228"/>
                    </a:lnTo>
                    <a:lnTo>
                      <a:pt x="794" y="228"/>
                    </a:lnTo>
                    <a:lnTo>
                      <a:pt x="796" y="228"/>
                    </a:lnTo>
                    <a:lnTo>
                      <a:pt x="798" y="229"/>
                    </a:lnTo>
                    <a:lnTo>
                      <a:pt x="798" y="229"/>
                    </a:lnTo>
                    <a:lnTo>
                      <a:pt x="799" y="228"/>
                    </a:lnTo>
                    <a:lnTo>
                      <a:pt x="799" y="228"/>
                    </a:lnTo>
                    <a:lnTo>
                      <a:pt x="801" y="228"/>
                    </a:lnTo>
                    <a:lnTo>
                      <a:pt x="801" y="228"/>
                    </a:lnTo>
                    <a:lnTo>
                      <a:pt x="803" y="228"/>
                    </a:lnTo>
                    <a:lnTo>
                      <a:pt x="803" y="228"/>
                    </a:lnTo>
                    <a:lnTo>
                      <a:pt x="803" y="228"/>
                    </a:lnTo>
                    <a:lnTo>
                      <a:pt x="805" y="229"/>
                    </a:lnTo>
                    <a:lnTo>
                      <a:pt x="805" y="229"/>
                    </a:lnTo>
                    <a:lnTo>
                      <a:pt x="805" y="228"/>
                    </a:lnTo>
                    <a:lnTo>
                      <a:pt x="807" y="228"/>
                    </a:lnTo>
                    <a:lnTo>
                      <a:pt x="808" y="226"/>
                    </a:lnTo>
                    <a:lnTo>
                      <a:pt x="810" y="224"/>
                    </a:lnTo>
                    <a:lnTo>
                      <a:pt x="810" y="220"/>
                    </a:lnTo>
                    <a:lnTo>
                      <a:pt x="812" y="220"/>
                    </a:lnTo>
                    <a:lnTo>
                      <a:pt x="812" y="220"/>
                    </a:lnTo>
                    <a:lnTo>
                      <a:pt x="812" y="219"/>
                    </a:lnTo>
                    <a:lnTo>
                      <a:pt x="812" y="219"/>
                    </a:lnTo>
                    <a:lnTo>
                      <a:pt x="812" y="219"/>
                    </a:lnTo>
                    <a:lnTo>
                      <a:pt x="812" y="219"/>
                    </a:lnTo>
                    <a:lnTo>
                      <a:pt x="814" y="219"/>
                    </a:lnTo>
                    <a:lnTo>
                      <a:pt x="814" y="219"/>
                    </a:lnTo>
                    <a:lnTo>
                      <a:pt x="814" y="219"/>
                    </a:lnTo>
                    <a:lnTo>
                      <a:pt x="816" y="217"/>
                    </a:lnTo>
                    <a:lnTo>
                      <a:pt x="816" y="217"/>
                    </a:lnTo>
                    <a:lnTo>
                      <a:pt x="816" y="217"/>
                    </a:lnTo>
                    <a:lnTo>
                      <a:pt x="816" y="217"/>
                    </a:lnTo>
                    <a:lnTo>
                      <a:pt x="816" y="215"/>
                    </a:lnTo>
                    <a:lnTo>
                      <a:pt x="816" y="215"/>
                    </a:lnTo>
                    <a:lnTo>
                      <a:pt x="816" y="213"/>
                    </a:lnTo>
                    <a:lnTo>
                      <a:pt x="816" y="213"/>
                    </a:lnTo>
                    <a:lnTo>
                      <a:pt x="816" y="213"/>
                    </a:lnTo>
                    <a:lnTo>
                      <a:pt x="816" y="213"/>
                    </a:lnTo>
                    <a:lnTo>
                      <a:pt x="816" y="211"/>
                    </a:lnTo>
                    <a:lnTo>
                      <a:pt x="816" y="211"/>
                    </a:lnTo>
                    <a:lnTo>
                      <a:pt x="816" y="211"/>
                    </a:lnTo>
                    <a:lnTo>
                      <a:pt x="816" y="211"/>
                    </a:lnTo>
                    <a:lnTo>
                      <a:pt x="816" y="209"/>
                    </a:lnTo>
                    <a:lnTo>
                      <a:pt x="816" y="209"/>
                    </a:lnTo>
                    <a:lnTo>
                      <a:pt x="816" y="209"/>
                    </a:lnTo>
                    <a:lnTo>
                      <a:pt x="817" y="209"/>
                    </a:lnTo>
                    <a:lnTo>
                      <a:pt x="817" y="209"/>
                    </a:lnTo>
                    <a:lnTo>
                      <a:pt x="817" y="209"/>
                    </a:lnTo>
                    <a:lnTo>
                      <a:pt x="817" y="208"/>
                    </a:lnTo>
                    <a:lnTo>
                      <a:pt x="819" y="208"/>
                    </a:lnTo>
                    <a:lnTo>
                      <a:pt x="819" y="208"/>
                    </a:lnTo>
                    <a:lnTo>
                      <a:pt x="819" y="208"/>
                    </a:lnTo>
                    <a:lnTo>
                      <a:pt x="821" y="208"/>
                    </a:lnTo>
                    <a:lnTo>
                      <a:pt x="823" y="208"/>
                    </a:lnTo>
                    <a:lnTo>
                      <a:pt x="823" y="208"/>
                    </a:lnTo>
                    <a:lnTo>
                      <a:pt x="823" y="208"/>
                    </a:lnTo>
                    <a:lnTo>
                      <a:pt x="823" y="208"/>
                    </a:lnTo>
                    <a:lnTo>
                      <a:pt x="825" y="208"/>
                    </a:lnTo>
                    <a:lnTo>
                      <a:pt x="827" y="208"/>
                    </a:lnTo>
                    <a:lnTo>
                      <a:pt x="828" y="208"/>
                    </a:lnTo>
                    <a:lnTo>
                      <a:pt x="832" y="208"/>
                    </a:lnTo>
                    <a:lnTo>
                      <a:pt x="837" y="208"/>
                    </a:lnTo>
                    <a:lnTo>
                      <a:pt x="845" y="208"/>
                    </a:lnTo>
                    <a:lnTo>
                      <a:pt x="848" y="208"/>
                    </a:lnTo>
                    <a:lnTo>
                      <a:pt x="848" y="208"/>
                    </a:lnTo>
                    <a:lnTo>
                      <a:pt x="848" y="208"/>
                    </a:lnTo>
                    <a:lnTo>
                      <a:pt x="848" y="208"/>
                    </a:lnTo>
                    <a:lnTo>
                      <a:pt x="850" y="208"/>
                    </a:lnTo>
                    <a:lnTo>
                      <a:pt x="850" y="208"/>
                    </a:lnTo>
                    <a:lnTo>
                      <a:pt x="852" y="208"/>
                    </a:lnTo>
                    <a:lnTo>
                      <a:pt x="852" y="206"/>
                    </a:lnTo>
                    <a:lnTo>
                      <a:pt x="852" y="206"/>
                    </a:lnTo>
                    <a:lnTo>
                      <a:pt x="854" y="206"/>
                    </a:lnTo>
                    <a:lnTo>
                      <a:pt x="854" y="206"/>
                    </a:lnTo>
                    <a:lnTo>
                      <a:pt x="854" y="206"/>
                    </a:lnTo>
                    <a:lnTo>
                      <a:pt x="855" y="206"/>
                    </a:lnTo>
                    <a:lnTo>
                      <a:pt x="855" y="204"/>
                    </a:lnTo>
                    <a:lnTo>
                      <a:pt x="855" y="206"/>
                    </a:lnTo>
                    <a:lnTo>
                      <a:pt x="857" y="206"/>
                    </a:lnTo>
                    <a:lnTo>
                      <a:pt x="859" y="206"/>
                    </a:lnTo>
                    <a:lnTo>
                      <a:pt x="859" y="206"/>
                    </a:lnTo>
                    <a:lnTo>
                      <a:pt x="859" y="206"/>
                    </a:lnTo>
                    <a:lnTo>
                      <a:pt x="859" y="206"/>
                    </a:lnTo>
                    <a:lnTo>
                      <a:pt x="861" y="206"/>
                    </a:lnTo>
                    <a:lnTo>
                      <a:pt x="861" y="206"/>
                    </a:lnTo>
                    <a:lnTo>
                      <a:pt x="861" y="206"/>
                    </a:lnTo>
                    <a:lnTo>
                      <a:pt x="863" y="206"/>
                    </a:lnTo>
                    <a:lnTo>
                      <a:pt x="863" y="206"/>
                    </a:lnTo>
                    <a:lnTo>
                      <a:pt x="863" y="206"/>
                    </a:lnTo>
                    <a:lnTo>
                      <a:pt x="865" y="206"/>
                    </a:lnTo>
                    <a:lnTo>
                      <a:pt x="865" y="206"/>
                    </a:lnTo>
                    <a:lnTo>
                      <a:pt x="866" y="206"/>
                    </a:lnTo>
                    <a:lnTo>
                      <a:pt x="868" y="206"/>
                    </a:lnTo>
                    <a:lnTo>
                      <a:pt x="870" y="206"/>
                    </a:lnTo>
                    <a:lnTo>
                      <a:pt x="870" y="206"/>
                    </a:lnTo>
                    <a:lnTo>
                      <a:pt x="870" y="206"/>
                    </a:lnTo>
                    <a:lnTo>
                      <a:pt x="872" y="204"/>
                    </a:lnTo>
                    <a:lnTo>
                      <a:pt x="872" y="204"/>
                    </a:lnTo>
                    <a:lnTo>
                      <a:pt x="872" y="204"/>
                    </a:lnTo>
                    <a:lnTo>
                      <a:pt x="874" y="204"/>
                    </a:lnTo>
                    <a:lnTo>
                      <a:pt x="874" y="204"/>
                    </a:lnTo>
                    <a:lnTo>
                      <a:pt x="874" y="204"/>
                    </a:lnTo>
                    <a:lnTo>
                      <a:pt x="874" y="204"/>
                    </a:lnTo>
                    <a:lnTo>
                      <a:pt x="874" y="204"/>
                    </a:lnTo>
                    <a:lnTo>
                      <a:pt x="874" y="202"/>
                    </a:lnTo>
                    <a:lnTo>
                      <a:pt x="874" y="202"/>
                    </a:lnTo>
                    <a:lnTo>
                      <a:pt x="874" y="200"/>
                    </a:lnTo>
                    <a:lnTo>
                      <a:pt x="875" y="197"/>
                    </a:lnTo>
                    <a:lnTo>
                      <a:pt x="875" y="197"/>
                    </a:lnTo>
                    <a:lnTo>
                      <a:pt x="875" y="197"/>
                    </a:lnTo>
                    <a:lnTo>
                      <a:pt x="875" y="195"/>
                    </a:lnTo>
                    <a:lnTo>
                      <a:pt x="875" y="195"/>
                    </a:lnTo>
                    <a:lnTo>
                      <a:pt x="875" y="193"/>
                    </a:lnTo>
                    <a:lnTo>
                      <a:pt x="875" y="193"/>
                    </a:lnTo>
                    <a:lnTo>
                      <a:pt x="875" y="193"/>
                    </a:lnTo>
                    <a:lnTo>
                      <a:pt x="875" y="193"/>
                    </a:lnTo>
                    <a:lnTo>
                      <a:pt x="874" y="193"/>
                    </a:lnTo>
                    <a:lnTo>
                      <a:pt x="874" y="193"/>
                    </a:lnTo>
                    <a:lnTo>
                      <a:pt x="874" y="193"/>
                    </a:lnTo>
                    <a:lnTo>
                      <a:pt x="872" y="193"/>
                    </a:lnTo>
                    <a:lnTo>
                      <a:pt x="872" y="193"/>
                    </a:lnTo>
                    <a:lnTo>
                      <a:pt x="872" y="193"/>
                    </a:lnTo>
                    <a:lnTo>
                      <a:pt x="870" y="193"/>
                    </a:lnTo>
                    <a:lnTo>
                      <a:pt x="870" y="195"/>
                    </a:lnTo>
                    <a:lnTo>
                      <a:pt x="870" y="195"/>
                    </a:lnTo>
                    <a:lnTo>
                      <a:pt x="868" y="195"/>
                    </a:lnTo>
                    <a:lnTo>
                      <a:pt x="866" y="195"/>
                    </a:lnTo>
                    <a:lnTo>
                      <a:pt x="866" y="195"/>
                    </a:lnTo>
                    <a:lnTo>
                      <a:pt x="866" y="195"/>
                    </a:lnTo>
                    <a:lnTo>
                      <a:pt x="865" y="195"/>
                    </a:lnTo>
                    <a:lnTo>
                      <a:pt x="863" y="197"/>
                    </a:lnTo>
                    <a:lnTo>
                      <a:pt x="861" y="197"/>
                    </a:lnTo>
                    <a:lnTo>
                      <a:pt x="861" y="197"/>
                    </a:lnTo>
                    <a:lnTo>
                      <a:pt x="861" y="197"/>
                    </a:lnTo>
                    <a:lnTo>
                      <a:pt x="859" y="197"/>
                    </a:lnTo>
                    <a:lnTo>
                      <a:pt x="857" y="197"/>
                    </a:lnTo>
                    <a:lnTo>
                      <a:pt x="857" y="197"/>
                    </a:lnTo>
                    <a:lnTo>
                      <a:pt x="855" y="197"/>
                    </a:lnTo>
                    <a:lnTo>
                      <a:pt x="855" y="197"/>
                    </a:lnTo>
                    <a:lnTo>
                      <a:pt x="855" y="197"/>
                    </a:lnTo>
                    <a:lnTo>
                      <a:pt x="854" y="195"/>
                    </a:lnTo>
                    <a:lnTo>
                      <a:pt x="852" y="193"/>
                    </a:lnTo>
                    <a:lnTo>
                      <a:pt x="852" y="191"/>
                    </a:lnTo>
                    <a:lnTo>
                      <a:pt x="850" y="191"/>
                    </a:lnTo>
                    <a:lnTo>
                      <a:pt x="850" y="191"/>
                    </a:lnTo>
                    <a:lnTo>
                      <a:pt x="850" y="190"/>
                    </a:lnTo>
                    <a:lnTo>
                      <a:pt x="850" y="186"/>
                    </a:lnTo>
                    <a:lnTo>
                      <a:pt x="850" y="184"/>
                    </a:lnTo>
                    <a:lnTo>
                      <a:pt x="848" y="182"/>
                    </a:lnTo>
                    <a:lnTo>
                      <a:pt x="848" y="181"/>
                    </a:lnTo>
                    <a:lnTo>
                      <a:pt x="848" y="181"/>
                    </a:lnTo>
                    <a:lnTo>
                      <a:pt x="846" y="177"/>
                    </a:lnTo>
                    <a:lnTo>
                      <a:pt x="845" y="173"/>
                    </a:lnTo>
                    <a:lnTo>
                      <a:pt x="845" y="173"/>
                    </a:lnTo>
                    <a:lnTo>
                      <a:pt x="843" y="171"/>
                    </a:lnTo>
                    <a:lnTo>
                      <a:pt x="841" y="170"/>
                    </a:lnTo>
                    <a:lnTo>
                      <a:pt x="841" y="170"/>
                    </a:lnTo>
                    <a:lnTo>
                      <a:pt x="839" y="166"/>
                    </a:lnTo>
                    <a:lnTo>
                      <a:pt x="839" y="166"/>
                    </a:lnTo>
                    <a:lnTo>
                      <a:pt x="837" y="166"/>
                    </a:lnTo>
                    <a:lnTo>
                      <a:pt x="837" y="166"/>
                    </a:lnTo>
                    <a:lnTo>
                      <a:pt x="837" y="166"/>
                    </a:lnTo>
                    <a:lnTo>
                      <a:pt x="837" y="166"/>
                    </a:lnTo>
                    <a:lnTo>
                      <a:pt x="837" y="166"/>
                    </a:lnTo>
                    <a:lnTo>
                      <a:pt x="837" y="166"/>
                    </a:lnTo>
                    <a:lnTo>
                      <a:pt x="837" y="164"/>
                    </a:lnTo>
                    <a:lnTo>
                      <a:pt x="837" y="164"/>
                    </a:lnTo>
                    <a:lnTo>
                      <a:pt x="837" y="164"/>
                    </a:lnTo>
                    <a:lnTo>
                      <a:pt x="836" y="164"/>
                    </a:lnTo>
                    <a:lnTo>
                      <a:pt x="836" y="162"/>
                    </a:lnTo>
                    <a:lnTo>
                      <a:pt x="837" y="161"/>
                    </a:lnTo>
                    <a:lnTo>
                      <a:pt x="837" y="161"/>
                    </a:lnTo>
                    <a:lnTo>
                      <a:pt x="837" y="159"/>
                    </a:lnTo>
                    <a:lnTo>
                      <a:pt x="837" y="159"/>
                    </a:lnTo>
                    <a:lnTo>
                      <a:pt x="837" y="159"/>
                    </a:lnTo>
                    <a:lnTo>
                      <a:pt x="839" y="157"/>
                    </a:lnTo>
                    <a:lnTo>
                      <a:pt x="839" y="157"/>
                    </a:lnTo>
                    <a:lnTo>
                      <a:pt x="839" y="155"/>
                    </a:lnTo>
                    <a:lnTo>
                      <a:pt x="841" y="155"/>
                    </a:lnTo>
                    <a:lnTo>
                      <a:pt x="841" y="153"/>
                    </a:lnTo>
                    <a:lnTo>
                      <a:pt x="841" y="152"/>
                    </a:lnTo>
                    <a:lnTo>
                      <a:pt x="843" y="150"/>
                    </a:lnTo>
                    <a:lnTo>
                      <a:pt x="843" y="148"/>
                    </a:lnTo>
                    <a:lnTo>
                      <a:pt x="845" y="148"/>
                    </a:lnTo>
                    <a:lnTo>
                      <a:pt x="845" y="148"/>
                    </a:lnTo>
                    <a:lnTo>
                      <a:pt x="845" y="148"/>
                    </a:lnTo>
                    <a:lnTo>
                      <a:pt x="846" y="146"/>
                    </a:lnTo>
                    <a:lnTo>
                      <a:pt x="848" y="146"/>
                    </a:lnTo>
                    <a:lnTo>
                      <a:pt x="848" y="146"/>
                    </a:lnTo>
                    <a:lnTo>
                      <a:pt x="850" y="146"/>
                    </a:lnTo>
                    <a:lnTo>
                      <a:pt x="852" y="146"/>
                    </a:lnTo>
                    <a:lnTo>
                      <a:pt x="852" y="146"/>
                    </a:lnTo>
                    <a:lnTo>
                      <a:pt x="852" y="146"/>
                    </a:lnTo>
                    <a:lnTo>
                      <a:pt x="854" y="148"/>
                    </a:lnTo>
                    <a:lnTo>
                      <a:pt x="854" y="148"/>
                    </a:lnTo>
                    <a:lnTo>
                      <a:pt x="854" y="148"/>
                    </a:lnTo>
                    <a:lnTo>
                      <a:pt x="855" y="148"/>
                    </a:lnTo>
                    <a:lnTo>
                      <a:pt x="855" y="148"/>
                    </a:lnTo>
                    <a:lnTo>
                      <a:pt x="855" y="148"/>
                    </a:lnTo>
                    <a:lnTo>
                      <a:pt x="855" y="148"/>
                    </a:lnTo>
                    <a:lnTo>
                      <a:pt x="857" y="148"/>
                    </a:lnTo>
                    <a:lnTo>
                      <a:pt x="857" y="150"/>
                    </a:lnTo>
                    <a:lnTo>
                      <a:pt x="859" y="150"/>
                    </a:lnTo>
                    <a:lnTo>
                      <a:pt x="861" y="150"/>
                    </a:lnTo>
                    <a:lnTo>
                      <a:pt x="861" y="150"/>
                    </a:lnTo>
                    <a:lnTo>
                      <a:pt x="861" y="150"/>
                    </a:lnTo>
                    <a:lnTo>
                      <a:pt x="861" y="148"/>
                    </a:lnTo>
                    <a:lnTo>
                      <a:pt x="863" y="146"/>
                    </a:lnTo>
                    <a:lnTo>
                      <a:pt x="863" y="146"/>
                    </a:lnTo>
                    <a:lnTo>
                      <a:pt x="863" y="143"/>
                    </a:lnTo>
                    <a:lnTo>
                      <a:pt x="863" y="139"/>
                    </a:lnTo>
                    <a:lnTo>
                      <a:pt x="863" y="139"/>
                    </a:lnTo>
                    <a:lnTo>
                      <a:pt x="863" y="139"/>
                    </a:lnTo>
                    <a:lnTo>
                      <a:pt x="863" y="139"/>
                    </a:lnTo>
                    <a:lnTo>
                      <a:pt x="863" y="137"/>
                    </a:lnTo>
                    <a:lnTo>
                      <a:pt x="863" y="137"/>
                    </a:lnTo>
                    <a:lnTo>
                      <a:pt x="863" y="137"/>
                    </a:lnTo>
                    <a:lnTo>
                      <a:pt x="863" y="137"/>
                    </a:lnTo>
                    <a:lnTo>
                      <a:pt x="863" y="137"/>
                    </a:lnTo>
                    <a:lnTo>
                      <a:pt x="863" y="137"/>
                    </a:lnTo>
                    <a:lnTo>
                      <a:pt x="863" y="137"/>
                    </a:lnTo>
                    <a:lnTo>
                      <a:pt x="863" y="137"/>
                    </a:lnTo>
                    <a:lnTo>
                      <a:pt x="863" y="137"/>
                    </a:lnTo>
                    <a:lnTo>
                      <a:pt x="865" y="137"/>
                    </a:lnTo>
                    <a:lnTo>
                      <a:pt x="865" y="137"/>
                    </a:lnTo>
                    <a:lnTo>
                      <a:pt x="865" y="137"/>
                    </a:lnTo>
                    <a:lnTo>
                      <a:pt x="865" y="137"/>
                    </a:lnTo>
                    <a:lnTo>
                      <a:pt x="865" y="137"/>
                    </a:lnTo>
                    <a:lnTo>
                      <a:pt x="865" y="137"/>
                    </a:lnTo>
                    <a:lnTo>
                      <a:pt x="865" y="137"/>
                    </a:lnTo>
                    <a:lnTo>
                      <a:pt x="866" y="137"/>
                    </a:lnTo>
                    <a:lnTo>
                      <a:pt x="866" y="137"/>
                    </a:lnTo>
                    <a:lnTo>
                      <a:pt x="866" y="137"/>
                    </a:lnTo>
                    <a:lnTo>
                      <a:pt x="866" y="137"/>
                    </a:lnTo>
                    <a:lnTo>
                      <a:pt x="868" y="139"/>
                    </a:lnTo>
                    <a:lnTo>
                      <a:pt x="868" y="139"/>
                    </a:lnTo>
                    <a:lnTo>
                      <a:pt x="868" y="139"/>
                    </a:lnTo>
                    <a:lnTo>
                      <a:pt x="868" y="139"/>
                    </a:lnTo>
                    <a:lnTo>
                      <a:pt x="868" y="139"/>
                    </a:lnTo>
                    <a:lnTo>
                      <a:pt x="868" y="139"/>
                    </a:lnTo>
                    <a:lnTo>
                      <a:pt x="868" y="139"/>
                    </a:lnTo>
                    <a:lnTo>
                      <a:pt x="870" y="139"/>
                    </a:lnTo>
                    <a:lnTo>
                      <a:pt x="870" y="139"/>
                    </a:lnTo>
                    <a:lnTo>
                      <a:pt x="870" y="139"/>
                    </a:lnTo>
                    <a:lnTo>
                      <a:pt x="870" y="139"/>
                    </a:lnTo>
                    <a:lnTo>
                      <a:pt x="870" y="139"/>
                    </a:lnTo>
                    <a:lnTo>
                      <a:pt x="870" y="139"/>
                    </a:lnTo>
                    <a:lnTo>
                      <a:pt x="870" y="139"/>
                    </a:lnTo>
                    <a:lnTo>
                      <a:pt x="870" y="139"/>
                    </a:lnTo>
                    <a:lnTo>
                      <a:pt x="872" y="139"/>
                    </a:lnTo>
                    <a:lnTo>
                      <a:pt x="872" y="139"/>
                    </a:lnTo>
                    <a:lnTo>
                      <a:pt x="874" y="139"/>
                    </a:lnTo>
                    <a:lnTo>
                      <a:pt x="874" y="139"/>
                    </a:lnTo>
                    <a:lnTo>
                      <a:pt x="874" y="141"/>
                    </a:lnTo>
                    <a:lnTo>
                      <a:pt x="874" y="141"/>
                    </a:lnTo>
                    <a:lnTo>
                      <a:pt x="874" y="141"/>
                    </a:lnTo>
                    <a:lnTo>
                      <a:pt x="875" y="141"/>
                    </a:lnTo>
                    <a:lnTo>
                      <a:pt x="875" y="141"/>
                    </a:lnTo>
                    <a:lnTo>
                      <a:pt x="875" y="141"/>
                    </a:lnTo>
                    <a:lnTo>
                      <a:pt x="875" y="141"/>
                    </a:lnTo>
                    <a:lnTo>
                      <a:pt x="875" y="141"/>
                    </a:lnTo>
                    <a:lnTo>
                      <a:pt x="875" y="141"/>
                    </a:lnTo>
                    <a:lnTo>
                      <a:pt x="875" y="141"/>
                    </a:lnTo>
                    <a:lnTo>
                      <a:pt x="875" y="141"/>
                    </a:lnTo>
                    <a:lnTo>
                      <a:pt x="875" y="141"/>
                    </a:lnTo>
                    <a:lnTo>
                      <a:pt x="875" y="143"/>
                    </a:lnTo>
                    <a:lnTo>
                      <a:pt x="877" y="143"/>
                    </a:lnTo>
                    <a:lnTo>
                      <a:pt x="877" y="143"/>
                    </a:lnTo>
                    <a:lnTo>
                      <a:pt x="877" y="141"/>
                    </a:lnTo>
                    <a:lnTo>
                      <a:pt x="877" y="141"/>
                    </a:lnTo>
                    <a:lnTo>
                      <a:pt x="877" y="143"/>
                    </a:lnTo>
                    <a:lnTo>
                      <a:pt x="877" y="143"/>
                    </a:lnTo>
                    <a:lnTo>
                      <a:pt x="879" y="141"/>
                    </a:lnTo>
                    <a:lnTo>
                      <a:pt x="879" y="141"/>
                    </a:lnTo>
                    <a:lnTo>
                      <a:pt x="881" y="141"/>
                    </a:lnTo>
                    <a:lnTo>
                      <a:pt x="881" y="141"/>
                    </a:lnTo>
                    <a:lnTo>
                      <a:pt x="881" y="141"/>
                    </a:lnTo>
                    <a:lnTo>
                      <a:pt x="881" y="141"/>
                    </a:lnTo>
                    <a:lnTo>
                      <a:pt x="881" y="141"/>
                    </a:lnTo>
                    <a:lnTo>
                      <a:pt x="881" y="141"/>
                    </a:lnTo>
                    <a:lnTo>
                      <a:pt x="881" y="141"/>
                    </a:lnTo>
                    <a:lnTo>
                      <a:pt x="881" y="143"/>
                    </a:lnTo>
                    <a:lnTo>
                      <a:pt x="881" y="143"/>
                    </a:lnTo>
                    <a:lnTo>
                      <a:pt x="883" y="143"/>
                    </a:lnTo>
                    <a:lnTo>
                      <a:pt x="883" y="143"/>
                    </a:lnTo>
                    <a:lnTo>
                      <a:pt x="883" y="143"/>
                    </a:lnTo>
                    <a:lnTo>
                      <a:pt x="883" y="143"/>
                    </a:lnTo>
                    <a:lnTo>
                      <a:pt x="883" y="143"/>
                    </a:lnTo>
                    <a:lnTo>
                      <a:pt x="883" y="143"/>
                    </a:lnTo>
                    <a:lnTo>
                      <a:pt x="883" y="144"/>
                    </a:lnTo>
                    <a:lnTo>
                      <a:pt x="883" y="144"/>
                    </a:lnTo>
                    <a:lnTo>
                      <a:pt x="883" y="144"/>
                    </a:lnTo>
                    <a:lnTo>
                      <a:pt x="884" y="144"/>
                    </a:lnTo>
                    <a:lnTo>
                      <a:pt x="884" y="144"/>
                    </a:lnTo>
                    <a:lnTo>
                      <a:pt x="884" y="144"/>
                    </a:lnTo>
                    <a:lnTo>
                      <a:pt x="884" y="144"/>
                    </a:lnTo>
                    <a:lnTo>
                      <a:pt x="886" y="144"/>
                    </a:lnTo>
                    <a:lnTo>
                      <a:pt x="886" y="144"/>
                    </a:lnTo>
                    <a:lnTo>
                      <a:pt x="886" y="144"/>
                    </a:lnTo>
                    <a:lnTo>
                      <a:pt x="886" y="144"/>
                    </a:lnTo>
                    <a:lnTo>
                      <a:pt x="886" y="144"/>
                    </a:lnTo>
                    <a:lnTo>
                      <a:pt x="888" y="144"/>
                    </a:lnTo>
                    <a:lnTo>
                      <a:pt x="888" y="144"/>
                    </a:lnTo>
                    <a:lnTo>
                      <a:pt x="888" y="144"/>
                    </a:lnTo>
                    <a:lnTo>
                      <a:pt x="888" y="144"/>
                    </a:lnTo>
                    <a:lnTo>
                      <a:pt x="888" y="144"/>
                    </a:lnTo>
                    <a:lnTo>
                      <a:pt x="890" y="144"/>
                    </a:lnTo>
                    <a:lnTo>
                      <a:pt x="890" y="144"/>
                    </a:lnTo>
                    <a:lnTo>
                      <a:pt x="890" y="144"/>
                    </a:lnTo>
                    <a:lnTo>
                      <a:pt x="890" y="144"/>
                    </a:lnTo>
                    <a:lnTo>
                      <a:pt x="890" y="144"/>
                    </a:lnTo>
                    <a:lnTo>
                      <a:pt x="890" y="144"/>
                    </a:lnTo>
                    <a:lnTo>
                      <a:pt x="892" y="144"/>
                    </a:lnTo>
                    <a:lnTo>
                      <a:pt x="892" y="144"/>
                    </a:lnTo>
                    <a:lnTo>
                      <a:pt x="892" y="144"/>
                    </a:lnTo>
                    <a:lnTo>
                      <a:pt x="892" y="144"/>
                    </a:lnTo>
                    <a:lnTo>
                      <a:pt x="893" y="144"/>
                    </a:lnTo>
                    <a:lnTo>
                      <a:pt x="893" y="144"/>
                    </a:lnTo>
                    <a:lnTo>
                      <a:pt x="893" y="144"/>
                    </a:lnTo>
                    <a:lnTo>
                      <a:pt x="895" y="146"/>
                    </a:lnTo>
                    <a:lnTo>
                      <a:pt x="895" y="146"/>
                    </a:lnTo>
                    <a:lnTo>
                      <a:pt x="895" y="146"/>
                    </a:lnTo>
                    <a:lnTo>
                      <a:pt x="895" y="146"/>
                    </a:lnTo>
                    <a:lnTo>
                      <a:pt x="895" y="146"/>
                    </a:lnTo>
                    <a:lnTo>
                      <a:pt x="897" y="146"/>
                    </a:lnTo>
                    <a:lnTo>
                      <a:pt x="897" y="146"/>
                    </a:lnTo>
                    <a:lnTo>
                      <a:pt x="897" y="148"/>
                    </a:lnTo>
                    <a:lnTo>
                      <a:pt x="899" y="148"/>
                    </a:lnTo>
                    <a:lnTo>
                      <a:pt x="899" y="148"/>
                    </a:lnTo>
                    <a:lnTo>
                      <a:pt x="899" y="148"/>
                    </a:lnTo>
                    <a:lnTo>
                      <a:pt x="899" y="148"/>
                    </a:lnTo>
                    <a:lnTo>
                      <a:pt x="899" y="148"/>
                    </a:lnTo>
                    <a:lnTo>
                      <a:pt x="899" y="150"/>
                    </a:lnTo>
                    <a:lnTo>
                      <a:pt x="901" y="150"/>
                    </a:lnTo>
                    <a:lnTo>
                      <a:pt x="901" y="150"/>
                    </a:lnTo>
                    <a:lnTo>
                      <a:pt x="901" y="150"/>
                    </a:lnTo>
                    <a:lnTo>
                      <a:pt x="901" y="150"/>
                    </a:lnTo>
                    <a:lnTo>
                      <a:pt x="901" y="150"/>
                    </a:lnTo>
                    <a:lnTo>
                      <a:pt x="901" y="150"/>
                    </a:lnTo>
                    <a:lnTo>
                      <a:pt x="902" y="150"/>
                    </a:lnTo>
                    <a:lnTo>
                      <a:pt x="902" y="150"/>
                    </a:lnTo>
                    <a:lnTo>
                      <a:pt x="902" y="150"/>
                    </a:lnTo>
                    <a:lnTo>
                      <a:pt x="902" y="150"/>
                    </a:lnTo>
                    <a:lnTo>
                      <a:pt x="904" y="150"/>
                    </a:lnTo>
                    <a:lnTo>
                      <a:pt x="904" y="150"/>
                    </a:lnTo>
                    <a:lnTo>
                      <a:pt x="904" y="150"/>
                    </a:lnTo>
                    <a:lnTo>
                      <a:pt x="906" y="150"/>
                    </a:lnTo>
                    <a:lnTo>
                      <a:pt x="906" y="150"/>
                    </a:lnTo>
                    <a:lnTo>
                      <a:pt x="906" y="150"/>
                    </a:lnTo>
                    <a:lnTo>
                      <a:pt x="908" y="150"/>
                    </a:lnTo>
                    <a:lnTo>
                      <a:pt x="908" y="150"/>
                    </a:lnTo>
                    <a:lnTo>
                      <a:pt x="908" y="150"/>
                    </a:lnTo>
                    <a:lnTo>
                      <a:pt x="908" y="150"/>
                    </a:lnTo>
                    <a:lnTo>
                      <a:pt x="908" y="150"/>
                    </a:lnTo>
                    <a:lnTo>
                      <a:pt x="908" y="150"/>
                    </a:lnTo>
                    <a:lnTo>
                      <a:pt x="908" y="150"/>
                    </a:lnTo>
                    <a:lnTo>
                      <a:pt x="908" y="150"/>
                    </a:lnTo>
                    <a:lnTo>
                      <a:pt x="908" y="150"/>
                    </a:lnTo>
                    <a:lnTo>
                      <a:pt x="910" y="150"/>
                    </a:lnTo>
                    <a:lnTo>
                      <a:pt x="910" y="150"/>
                    </a:lnTo>
                    <a:lnTo>
                      <a:pt x="910" y="150"/>
                    </a:lnTo>
                    <a:lnTo>
                      <a:pt x="912" y="150"/>
                    </a:lnTo>
                    <a:lnTo>
                      <a:pt x="912" y="150"/>
                    </a:lnTo>
                    <a:lnTo>
                      <a:pt x="912" y="150"/>
                    </a:lnTo>
                    <a:lnTo>
                      <a:pt x="912" y="150"/>
                    </a:lnTo>
                    <a:lnTo>
                      <a:pt x="912" y="150"/>
                    </a:lnTo>
                    <a:lnTo>
                      <a:pt x="912" y="150"/>
                    </a:lnTo>
                    <a:lnTo>
                      <a:pt x="912" y="150"/>
                    </a:lnTo>
                    <a:lnTo>
                      <a:pt x="912" y="150"/>
                    </a:lnTo>
                    <a:lnTo>
                      <a:pt x="913" y="152"/>
                    </a:lnTo>
                    <a:lnTo>
                      <a:pt x="913" y="152"/>
                    </a:lnTo>
                    <a:lnTo>
                      <a:pt x="913" y="152"/>
                    </a:lnTo>
                    <a:lnTo>
                      <a:pt x="913" y="152"/>
                    </a:lnTo>
                    <a:lnTo>
                      <a:pt x="915" y="152"/>
                    </a:lnTo>
                    <a:lnTo>
                      <a:pt x="915" y="152"/>
                    </a:lnTo>
                    <a:lnTo>
                      <a:pt x="915" y="152"/>
                    </a:lnTo>
                    <a:lnTo>
                      <a:pt x="917" y="152"/>
                    </a:lnTo>
                    <a:lnTo>
                      <a:pt x="917" y="152"/>
                    </a:lnTo>
                    <a:lnTo>
                      <a:pt x="917" y="152"/>
                    </a:lnTo>
                    <a:lnTo>
                      <a:pt x="917" y="152"/>
                    </a:lnTo>
                    <a:lnTo>
                      <a:pt x="917" y="152"/>
                    </a:lnTo>
                    <a:lnTo>
                      <a:pt x="919" y="152"/>
                    </a:lnTo>
                    <a:lnTo>
                      <a:pt x="919" y="152"/>
                    </a:lnTo>
                    <a:lnTo>
                      <a:pt x="919" y="152"/>
                    </a:lnTo>
                    <a:lnTo>
                      <a:pt x="919" y="152"/>
                    </a:lnTo>
                    <a:lnTo>
                      <a:pt x="919" y="150"/>
                    </a:lnTo>
                    <a:lnTo>
                      <a:pt x="919" y="150"/>
                    </a:lnTo>
                    <a:lnTo>
                      <a:pt x="919" y="150"/>
                    </a:lnTo>
                    <a:lnTo>
                      <a:pt x="921" y="150"/>
                    </a:lnTo>
                    <a:lnTo>
                      <a:pt x="921" y="150"/>
                    </a:lnTo>
                    <a:lnTo>
                      <a:pt x="921" y="150"/>
                    </a:lnTo>
                    <a:lnTo>
                      <a:pt x="921" y="150"/>
                    </a:lnTo>
                    <a:lnTo>
                      <a:pt x="921" y="150"/>
                    </a:lnTo>
                    <a:lnTo>
                      <a:pt x="921" y="148"/>
                    </a:lnTo>
                    <a:lnTo>
                      <a:pt x="921" y="148"/>
                    </a:lnTo>
                    <a:lnTo>
                      <a:pt x="921" y="148"/>
                    </a:lnTo>
                    <a:lnTo>
                      <a:pt x="921" y="148"/>
                    </a:lnTo>
                    <a:lnTo>
                      <a:pt x="921" y="148"/>
                    </a:lnTo>
                    <a:lnTo>
                      <a:pt x="922" y="148"/>
                    </a:lnTo>
                    <a:lnTo>
                      <a:pt x="922" y="148"/>
                    </a:lnTo>
                    <a:lnTo>
                      <a:pt x="922" y="148"/>
                    </a:lnTo>
                    <a:lnTo>
                      <a:pt x="922" y="148"/>
                    </a:lnTo>
                    <a:lnTo>
                      <a:pt x="922" y="148"/>
                    </a:lnTo>
                    <a:lnTo>
                      <a:pt x="924" y="148"/>
                    </a:lnTo>
                    <a:lnTo>
                      <a:pt x="924" y="148"/>
                    </a:lnTo>
                    <a:lnTo>
                      <a:pt x="924" y="148"/>
                    </a:lnTo>
                    <a:lnTo>
                      <a:pt x="924" y="148"/>
                    </a:lnTo>
                    <a:lnTo>
                      <a:pt x="924" y="148"/>
                    </a:lnTo>
                    <a:lnTo>
                      <a:pt x="924" y="148"/>
                    </a:lnTo>
                    <a:lnTo>
                      <a:pt x="924" y="148"/>
                    </a:lnTo>
                    <a:lnTo>
                      <a:pt x="926" y="148"/>
                    </a:lnTo>
                    <a:lnTo>
                      <a:pt x="926" y="148"/>
                    </a:lnTo>
                    <a:lnTo>
                      <a:pt x="926" y="148"/>
                    </a:lnTo>
                    <a:lnTo>
                      <a:pt x="926" y="148"/>
                    </a:lnTo>
                    <a:lnTo>
                      <a:pt x="926" y="148"/>
                    </a:lnTo>
                    <a:lnTo>
                      <a:pt x="926" y="148"/>
                    </a:lnTo>
                    <a:lnTo>
                      <a:pt x="928" y="148"/>
                    </a:lnTo>
                    <a:lnTo>
                      <a:pt x="928" y="148"/>
                    </a:lnTo>
                    <a:lnTo>
                      <a:pt x="928" y="148"/>
                    </a:lnTo>
                    <a:lnTo>
                      <a:pt x="928" y="148"/>
                    </a:lnTo>
                    <a:lnTo>
                      <a:pt x="928" y="148"/>
                    </a:lnTo>
                    <a:lnTo>
                      <a:pt x="928" y="148"/>
                    </a:lnTo>
                    <a:lnTo>
                      <a:pt x="930" y="148"/>
                    </a:lnTo>
                    <a:lnTo>
                      <a:pt x="930" y="148"/>
                    </a:lnTo>
                    <a:lnTo>
                      <a:pt x="930" y="148"/>
                    </a:lnTo>
                    <a:lnTo>
                      <a:pt x="931" y="148"/>
                    </a:lnTo>
                    <a:lnTo>
                      <a:pt x="931" y="146"/>
                    </a:lnTo>
                    <a:lnTo>
                      <a:pt x="931" y="146"/>
                    </a:lnTo>
                    <a:lnTo>
                      <a:pt x="933" y="146"/>
                    </a:lnTo>
                    <a:lnTo>
                      <a:pt x="933" y="146"/>
                    </a:lnTo>
                    <a:lnTo>
                      <a:pt x="933" y="146"/>
                    </a:lnTo>
                    <a:lnTo>
                      <a:pt x="933" y="146"/>
                    </a:lnTo>
                    <a:lnTo>
                      <a:pt x="935" y="146"/>
                    </a:lnTo>
                    <a:lnTo>
                      <a:pt x="935" y="146"/>
                    </a:lnTo>
                    <a:lnTo>
                      <a:pt x="937" y="144"/>
                    </a:lnTo>
                    <a:lnTo>
                      <a:pt x="937" y="146"/>
                    </a:lnTo>
                    <a:lnTo>
                      <a:pt x="937" y="146"/>
                    </a:lnTo>
                    <a:lnTo>
                      <a:pt x="937" y="146"/>
                    </a:lnTo>
                    <a:lnTo>
                      <a:pt x="937" y="146"/>
                    </a:lnTo>
                    <a:lnTo>
                      <a:pt x="939" y="146"/>
                    </a:lnTo>
                    <a:lnTo>
                      <a:pt x="939" y="146"/>
                    </a:lnTo>
                    <a:lnTo>
                      <a:pt x="939" y="146"/>
                    </a:lnTo>
                    <a:lnTo>
                      <a:pt x="939" y="146"/>
                    </a:lnTo>
                    <a:lnTo>
                      <a:pt x="940" y="146"/>
                    </a:lnTo>
                    <a:lnTo>
                      <a:pt x="940" y="146"/>
                    </a:lnTo>
                    <a:lnTo>
                      <a:pt x="940" y="146"/>
                    </a:lnTo>
                    <a:lnTo>
                      <a:pt x="940" y="146"/>
                    </a:lnTo>
                    <a:lnTo>
                      <a:pt x="940" y="144"/>
                    </a:lnTo>
                    <a:lnTo>
                      <a:pt x="940" y="144"/>
                    </a:lnTo>
                    <a:lnTo>
                      <a:pt x="940" y="144"/>
                    </a:lnTo>
                    <a:lnTo>
                      <a:pt x="940" y="144"/>
                    </a:lnTo>
                    <a:lnTo>
                      <a:pt x="942" y="144"/>
                    </a:lnTo>
                    <a:lnTo>
                      <a:pt x="942" y="144"/>
                    </a:lnTo>
                    <a:lnTo>
                      <a:pt x="942" y="144"/>
                    </a:lnTo>
                    <a:lnTo>
                      <a:pt x="942" y="144"/>
                    </a:lnTo>
                    <a:lnTo>
                      <a:pt x="942" y="144"/>
                    </a:lnTo>
                    <a:lnTo>
                      <a:pt x="942" y="144"/>
                    </a:lnTo>
                    <a:lnTo>
                      <a:pt x="942" y="144"/>
                    </a:lnTo>
                    <a:lnTo>
                      <a:pt x="944" y="144"/>
                    </a:lnTo>
                    <a:lnTo>
                      <a:pt x="944" y="144"/>
                    </a:lnTo>
                    <a:lnTo>
                      <a:pt x="944" y="144"/>
                    </a:lnTo>
                    <a:lnTo>
                      <a:pt x="944" y="144"/>
                    </a:lnTo>
                    <a:lnTo>
                      <a:pt x="944" y="144"/>
                    </a:lnTo>
                    <a:lnTo>
                      <a:pt x="944" y="146"/>
                    </a:lnTo>
                    <a:lnTo>
                      <a:pt x="946" y="144"/>
                    </a:lnTo>
                    <a:lnTo>
                      <a:pt x="946" y="146"/>
                    </a:lnTo>
                    <a:lnTo>
                      <a:pt x="946" y="146"/>
                    </a:lnTo>
                    <a:lnTo>
                      <a:pt x="946" y="146"/>
                    </a:lnTo>
                    <a:lnTo>
                      <a:pt x="946" y="146"/>
                    </a:lnTo>
                    <a:lnTo>
                      <a:pt x="946" y="146"/>
                    </a:lnTo>
                    <a:lnTo>
                      <a:pt x="948" y="146"/>
                    </a:lnTo>
                    <a:lnTo>
                      <a:pt x="948" y="146"/>
                    </a:lnTo>
                    <a:lnTo>
                      <a:pt x="948" y="146"/>
                    </a:lnTo>
                    <a:lnTo>
                      <a:pt x="948" y="146"/>
                    </a:lnTo>
                    <a:lnTo>
                      <a:pt x="948" y="146"/>
                    </a:lnTo>
                    <a:lnTo>
                      <a:pt x="948" y="146"/>
                    </a:lnTo>
                    <a:lnTo>
                      <a:pt x="948" y="146"/>
                    </a:lnTo>
                    <a:lnTo>
                      <a:pt x="948" y="146"/>
                    </a:lnTo>
                    <a:lnTo>
                      <a:pt x="950" y="146"/>
                    </a:lnTo>
                    <a:lnTo>
                      <a:pt x="950" y="146"/>
                    </a:lnTo>
                    <a:lnTo>
                      <a:pt x="950" y="146"/>
                    </a:lnTo>
                    <a:lnTo>
                      <a:pt x="950" y="146"/>
                    </a:lnTo>
                    <a:lnTo>
                      <a:pt x="950" y="146"/>
                    </a:lnTo>
                    <a:lnTo>
                      <a:pt x="950" y="146"/>
                    </a:lnTo>
                    <a:lnTo>
                      <a:pt x="951" y="146"/>
                    </a:lnTo>
                    <a:lnTo>
                      <a:pt x="951" y="146"/>
                    </a:lnTo>
                    <a:lnTo>
                      <a:pt x="951" y="146"/>
                    </a:lnTo>
                    <a:lnTo>
                      <a:pt x="953" y="146"/>
                    </a:lnTo>
                    <a:lnTo>
                      <a:pt x="953" y="146"/>
                    </a:lnTo>
                    <a:lnTo>
                      <a:pt x="953" y="148"/>
                    </a:lnTo>
                    <a:lnTo>
                      <a:pt x="953" y="148"/>
                    </a:lnTo>
                    <a:lnTo>
                      <a:pt x="953" y="148"/>
                    </a:lnTo>
                    <a:lnTo>
                      <a:pt x="955" y="148"/>
                    </a:lnTo>
                    <a:lnTo>
                      <a:pt x="955" y="148"/>
                    </a:lnTo>
                    <a:lnTo>
                      <a:pt x="957" y="148"/>
                    </a:lnTo>
                    <a:lnTo>
                      <a:pt x="957" y="148"/>
                    </a:lnTo>
                    <a:lnTo>
                      <a:pt x="957" y="148"/>
                    </a:lnTo>
                    <a:lnTo>
                      <a:pt x="957" y="148"/>
                    </a:lnTo>
                    <a:lnTo>
                      <a:pt x="957" y="148"/>
                    </a:lnTo>
                    <a:lnTo>
                      <a:pt x="957" y="148"/>
                    </a:lnTo>
                    <a:lnTo>
                      <a:pt x="957" y="150"/>
                    </a:lnTo>
                    <a:lnTo>
                      <a:pt x="959" y="150"/>
                    </a:lnTo>
                    <a:lnTo>
                      <a:pt x="959" y="150"/>
                    </a:lnTo>
                    <a:lnTo>
                      <a:pt x="959" y="150"/>
                    </a:lnTo>
                    <a:lnTo>
                      <a:pt x="959" y="150"/>
                    </a:lnTo>
                    <a:lnTo>
                      <a:pt x="959" y="150"/>
                    </a:lnTo>
                    <a:lnTo>
                      <a:pt x="959" y="150"/>
                    </a:lnTo>
                    <a:lnTo>
                      <a:pt x="959" y="152"/>
                    </a:lnTo>
                    <a:lnTo>
                      <a:pt x="959" y="152"/>
                    </a:lnTo>
                    <a:lnTo>
                      <a:pt x="960" y="152"/>
                    </a:lnTo>
                    <a:lnTo>
                      <a:pt x="960" y="152"/>
                    </a:lnTo>
                    <a:lnTo>
                      <a:pt x="960" y="152"/>
                    </a:lnTo>
                    <a:lnTo>
                      <a:pt x="960" y="153"/>
                    </a:lnTo>
                    <a:lnTo>
                      <a:pt x="960" y="153"/>
                    </a:lnTo>
                    <a:lnTo>
                      <a:pt x="960" y="153"/>
                    </a:lnTo>
                    <a:lnTo>
                      <a:pt x="960" y="153"/>
                    </a:lnTo>
                    <a:lnTo>
                      <a:pt x="960" y="153"/>
                    </a:lnTo>
                    <a:lnTo>
                      <a:pt x="962" y="153"/>
                    </a:lnTo>
                    <a:lnTo>
                      <a:pt x="962" y="153"/>
                    </a:lnTo>
                    <a:lnTo>
                      <a:pt x="962" y="153"/>
                    </a:lnTo>
                    <a:lnTo>
                      <a:pt x="962" y="153"/>
                    </a:lnTo>
                    <a:lnTo>
                      <a:pt x="964" y="155"/>
                    </a:lnTo>
                    <a:lnTo>
                      <a:pt x="964" y="155"/>
                    </a:lnTo>
                    <a:lnTo>
                      <a:pt x="964" y="155"/>
                    </a:lnTo>
                    <a:lnTo>
                      <a:pt x="964" y="155"/>
                    </a:lnTo>
                    <a:lnTo>
                      <a:pt x="966" y="155"/>
                    </a:lnTo>
                    <a:lnTo>
                      <a:pt x="966" y="155"/>
                    </a:lnTo>
                    <a:lnTo>
                      <a:pt x="966" y="155"/>
                    </a:lnTo>
                    <a:lnTo>
                      <a:pt x="968" y="157"/>
                    </a:lnTo>
                    <a:lnTo>
                      <a:pt x="968" y="157"/>
                    </a:lnTo>
                    <a:lnTo>
                      <a:pt x="968" y="157"/>
                    </a:lnTo>
                    <a:lnTo>
                      <a:pt x="968" y="157"/>
                    </a:lnTo>
                    <a:lnTo>
                      <a:pt x="969" y="157"/>
                    </a:lnTo>
                    <a:lnTo>
                      <a:pt x="969" y="157"/>
                    </a:lnTo>
                    <a:lnTo>
                      <a:pt x="969" y="157"/>
                    </a:lnTo>
                    <a:lnTo>
                      <a:pt x="969" y="159"/>
                    </a:lnTo>
                    <a:lnTo>
                      <a:pt x="969" y="159"/>
                    </a:lnTo>
                    <a:lnTo>
                      <a:pt x="969" y="159"/>
                    </a:lnTo>
                    <a:lnTo>
                      <a:pt x="969" y="159"/>
                    </a:lnTo>
                    <a:lnTo>
                      <a:pt x="969" y="159"/>
                    </a:lnTo>
                    <a:lnTo>
                      <a:pt x="969" y="159"/>
                    </a:lnTo>
                    <a:lnTo>
                      <a:pt x="971" y="159"/>
                    </a:lnTo>
                    <a:lnTo>
                      <a:pt x="971" y="159"/>
                    </a:lnTo>
                    <a:lnTo>
                      <a:pt x="971" y="159"/>
                    </a:lnTo>
                    <a:lnTo>
                      <a:pt x="973" y="161"/>
                    </a:lnTo>
                    <a:lnTo>
                      <a:pt x="973" y="161"/>
                    </a:lnTo>
                    <a:lnTo>
                      <a:pt x="973" y="161"/>
                    </a:lnTo>
                    <a:lnTo>
                      <a:pt x="971" y="161"/>
                    </a:lnTo>
                    <a:lnTo>
                      <a:pt x="971" y="161"/>
                    </a:lnTo>
                    <a:lnTo>
                      <a:pt x="971" y="161"/>
                    </a:lnTo>
                    <a:lnTo>
                      <a:pt x="971" y="161"/>
                    </a:lnTo>
                    <a:lnTo>
                      <a:pt x="971" y="161"/>
                    </a:lnTo>
                    <a:lnTo>
                      <a:pt x="973" y="161"/>
                    </a:lnTo>
                    <a:lnTo>
                      <a:pt x="973" y="162"/>
                    </a:lnTo>
                    <a:lnTo>
                      <a:pt x="973" y="162"/>
                    </a:lnTo>
                    <a:lnTo>
                      <a:pt x="973" y="162"/>
                    </a:lnTo>
                    <a:lnTo>
                      <a:pt x="973" y="162"/>
                    </a:lnTo>
                    <a:lnTo>
                      <a:pt x="973" y="162"/>
                    </a:lnTo>
                    <a:lnTo>
                      <a:pt x="973" y="162"/>
                    </a:lnTo>
                    <a:lnTo>
                      <a:pt x="973" y="162"/>
                    </a:lnTo>
                    <a:lnTo>
                      <a:pt x="975" y="162"/>
                    </a:lnTo>
                    <a:lnTo>
                      <a:pt x="975" y="162"/>
                    </a:lnTo>
                    <a:lnTo>
                      <a:pt x="975" y="162"/>
                    </a:lnTo>
                    <a:lnTo>
                      <a:pt x="975" y="164"/>
                    </a:lnTo>
                    <a:lnTo>
                      <a:pt x="975" y="164"/>
                    </a:lnTo>
                    <a:lnTo>
                      <a:pt x="975" y="164"/>
                    </a:lnTo>
                    <a:lnTo>
                      <a:pt x="977" y="164"/>
                    </a:lnTo>
                    <a:lnTo>
                      <a:pt x="977" y="164"/>
                    </a:lnTo>
                    <a:lnTo>
                      <a:pt x="977" y="164"/>
                    </a:lnTo>
                    <a:lnTo>
                      <a:pt x="977" y="164"/>
                    </a:lnTo>
                    <a:lnTo>
                      <a:pt x="977" y="164"/>
                    </a:lnTo>
                    <a:lnTo>
                      <a:pt x="977" y="164"/>
                    </a:lnTo>
                    <a:lnTo>
                      <a:pt x="978" y="164"/>
                    </a:lnTo>
                    <a:lnTo>
                      <a:pt x="978" y="164"/>
                    </a:lnTo>
                    <a:lnTo>
                      <a:pt x="978" y="164"/>
                    </a:lnTo>
                    <a:lnTo>
                      <a:pt x="978" y="166"/>
                    </a:lnTo>
                    <a:lnTo>
                      <a:pt x="980" y="166"/>
                    </a:lnTo>
                    <a:lnTo>
                      <a:pt x="980" y="166"/>
                    </a:lnTo>
                    <a:lnTo>
                      <a:pt x="980" y="168"/>
                    </a:lnTo>
                    <a:lnTo>
                      <a:pt x="980" y="168"/>
                    </a:lnTo>
                    <a:lnTo>
                      <a:pt x="980" y="168"/>
                    </a:lnTo>
                    <a:lnTo>
                      <a:pt x="982" y="170"/>
                    </a:lnTo>
                    <a:lnTo>
                      <a:pt x="982" y="170"/>
                    </a:lnTo>
                    <a:lnTo>
                      <a:pt x="982" y="170"/>
                    </a:lnTo>
                    <a:lnTo>
                      <a:pt x="982" y="170"/>
                    </a:lnTo>
                    <a:lnTo>
                      <a:pt x="982" y="170"/>
                    </a:lnTo>
                    <a:lnTo>
                      <a:pt x="984" y="171"/>
                    </a:lnTo>
                    <a:lnTo>
                      <a:pt x="986" y="173"/>
                    </a:lnTo>
                    <a:lnTo>
                      <a:pt x="986" y="173"/>
                    </a:lnTo>
                    <a:lnTo>
                      <a:pt x="986" y="175"/>
                    </a:lnTo>
                    <a:lnTo>
                      <a:pt x="986" y="177"/>
                    </a:lnTo>
                    <a:lnTo>
                      <a:pt x="986" y="177"/>
                    </a:lnTo>
                    <a:lnTo>
                      <a:pt x="986" y="177"/>
                    </a:lnTo>
                    <a:lnTo>
                      <a:pt x="988" y="177"/>
                    </a:lnTo>
                    <a:lnTo>
                      <a:pt x="988" y="177"/>
                    </a:lnTo>
                    <a:lnTo>
                      <a:pt x="988" y="177"/>
                    </a:lnTo>
                    <a:lnTo>
                      <a:pt x="988" y="177"/>
                    </a:lnTo>
                    <a:lnTo>
                      <a:pt x="988" y="177"/>
                    </a:lnTo>
                    <a:lnTo>
                      <a:pt x="988" y="177"/>
                    </a:lnTo>
                    <a:lnTo>
                      <a:pt x="988" y="179"/>
                    </a:lnTo>
                    <a:lnTo>
                      <a:pt x="988" y="179"/>
                    </a:lnTo>
                    <a:lnTo>
                      <a:pt x="988" y="179"/>
                    </a:lnTo>
                    <a:lnTo>
                      <a:pt x="988" y="179"/>
                    </a:lnTo>
                    <a:lnTo>
                      <a:pt x="989" y="179"/>
                    </a:lnTo>
                    <a:lnTo>
                      <a:pt x="989" y="179"/>
                    </a:lnTo>
                    <a:lnTo>
                      <a:pt x="989" y="179"/>
                    </a:lnTo>
                    <a:lnTo>
                      <a:pt x="989" y="179"/>
                    </a:lnTo>
                    <a:lnTo>
                      <a:pt x="989" y="179"/>
                    </a:lnTo>
                    <a:lnTo>
                      <a:pt x="991" y="179"/>
                    </a:lnTo>
                    <a:lnTo>
                      <a:pt x="991" y="179"/>
                    </a:lnTo>
                    <a:lnTo>
                      <a:pt x="991" y="179"/>
                    </a:lnTo>
                    <a:lnTo>
                      <a:pt x="991" y="179"/>
                    </a:lnTo>
                    <a:lnTo>
                      <a:pt x="993" y="181"/>
                    </a:lnTo>
                    <a:lnTo>
                      <a:pt x="993" y="181"/>
                    </a:lnTo>
                    <a:lnTo>
                      <a:pt x="993" y="181"/>
                    </a:lnTo>
                    <a:lnTo>
                      <a:pt x="995" y="181"/>
                    </a:lnTo>
                    <a:lnTo>
                      <a:pt x="995" y="181"/>
                    </a:lnTo>
                    <a:lnTo>
                      <a:pt x="995" y="181"/>
                    </a:lnTo>
                    <a:lnTo>
                      <a:pt x="995" y="181"/>
                    </a:lnTo>
                    <a:lnTo>
                      <a:pt x="995" y="181"/>
                    </a:lnTo>
                    <a:lnTo>
                      <a:pt x="995" y="182"/>
                    </a:lnTo>
                    <a:lnTo>
                      <a:pt x="995" y="182"/>
                    </a:lnTo>
                    <a:lnTo>
                      <a:pt x="995" y="182"/>
                    </a:lnTo>
                    <a:lnTo>
                      <a:pt x="997" y="182"/>
                    </a:lnTo>
                    <a:lnTo>
                      <a:pt x="997" y="182"/>
                    </a:lnTo>
                    <a:lnTo>
                      <a:pt x="997" y="182"/>
                    </a:lnTo>
                    <a:lnTo>
                      <a:pt x="997" y="182"/>
                    </a:lnTo>
                    <a:lnTo>
                      <a:pt x="997" y="184"/>
                    </a:lnTo>
                    <a:lnTo>
                      <a:pt x="997" y="184"/>
                    </a:lnTo>
                    <a:lnTo>
                      <a:pt x="997" y="184"/>
                    </a:lnTo>
                    <a:lnTo>
                      <a:pt x="998" y="184"/>
                    </a:lnTo>
                    <a:lnTo>
                      <a:pt x="998" y="184"/>
                    </a:lnTo>
                    <a:lnTo>
                      <a:pt x="998" y="184"/>
                    </a:lnTo>
                    <a:lnTo>
                      <a:pt x="998" y="184"/>
                    </a:lnTo>
                    <a:lnTo>
                      <a:pt x="998" y="184"/>
                    </a:lnTo>
                    <a:lnTo>
                      <a:pt x="998" y="184"/>
                    </a:lnTo>
                    <a:lnTo>
                      <a:pt x="998" y="186"/>
                    </a:lnTo>
                    <a:lnTo>
                      <a:pt x="998" y="186"/>
                    </a:lnTo>
                    <a:lnTo>
                      <a:pt x="998" y="186"/>
                    </a:lnTo>
                    <a:lnTo>
                      <a:pt x="1000" y="186"/>
                    </a:lnTo>
                    <a:lnTo>
                      <a:pt x="1000" y="186"/>
                    </a:lnTo>
                    <a:lnTo>
                      <a:pt x="1000" y="186"/>
                    </a:lnTo>
                    <a:lnTo>
                      <a:pt x="1000" y="186"/>
                    </a:lnTo>
                    <a:lnTo>
                      <a:pt x="1000" y="186"/>
                    </a:lnTo>
                    <a:lnTo>
                      <a:pt x="1002" y="186"/>
                    </a:lnTo>
                    <a:lnTo>
                      <a:pt x="1002" y="186"/>
                    </a:lnTo>
                    <a:lnTo>
                      <a:pt x="1002" y="186"/>
                    </a:lnTo>
                    <a:lnTo>
                      <a:pt x="1002" y="186"/>
                    </a:lnTo>
                    <a:lnTo>
                      <a:pt x="1004" y="188"/>
                    </a:lnTo>
                    <a:lnTo>
                      <a:pt x="1004" y="188"/>
                    </a:lnTo>
                    <a:lnTo>
                      <a:pt x="1004" y="188"/>
                    </a:lnTo>
                    <a:lnTo>
                      <a:pt x="1004" y="188"/>
                    </a:lnTo>
                    <a:lnTo>
                      <a:pt x="1004" y="188"/>
                    </a:lnTo>
                    <a:lnTo>
                      <a:pt x="1006" y="188"/>
                    </a:lnTo>
                    <a:lnTo>
                      <a:pt x="1006" y="188"/>
                    </a:lnTo>
                    <a:lnTo>
                      <a:pt x="1006" y="188"/>
                    </a:lnTo>
                    <a:lnTo>
                      <a:pt x="1006" y="190"/>
                    </a:lnTo>
                    <a:lnTo>
                      <a:pt x="1006" y="190"/>
                    </a:lnTo>
                    <a:lnTo>
                      <a:pt x="1006" y="190"/>
                    </a:lnTo>
                    <a:lnTo>
                      <a:pt x="1006" y="190"/>
                    </a:lnTo>
                    <a:lnTo>
                      <a:pt x="1007" y="190"/>
                    </a:lnTo>
                    <a:lnTo>
                      <a:pt x="1007" y="190"/>
                    </a:lnTo>
                    <a:lnTo>
                      <a:pt x="1007" y="190"/>
                    </a:lnTo>
                    <a:lnTo>
                      <a:pt x="1007" y="190"/>
                    </a:lnTo>
                    <a:lnTo>
                      <a:pt x="1007" y="190"/>
                    </a:lnTo>
                    <a:lnTo>
                      <a:pt x="1009" y="191"/>
                    </a:lnTo>
                    <a:lnTo>
                      <a:pt x="1009" y="191"/>
                    </a:lnTo>
                    <a:lnTo>
                      <a:pt x="1009" y="191"/>
                    </a:lnTo>
                    <a:lnTo>
                      <a:pt x="1009" y="191"/>
                    </a:lnTo>
                    <a:lnTo>
                      <a:pt x="1011" y="191"/>
                    </a:lnTo>
                    <a:lnTo>
                      <a:pt x="1011" y="191"/>
                    </a:lnTo>
                    <a:lnTo>
                      <a:pt x="1011" y="191"/>
                    </a:lnTo>
                    <a:lnTo>
                      <a:pt x="1011" y="191"/>
                    </a:lnTo>
                    <a:lnTo>
                      <a:pt x="1011" y="191"/>
                    </a:lnTo>
                    <a:lnTo>
                      <a:pt x="1011" y="191"/>
                    </a:lnTo>
                    <a:lnTo>
                      <a:pt x="1013" y="193"/>
                    </a:lnTo>
                    <a:lnTo>
                      <a:pt x="1013" y="193"/>
                    </a:lnTo>
                    <a:lnTo>
                      <a:pt x="1013" y="193"/>
                    </a:lnTo>
                    <a:lnTo>
                      <a:pt x="1013" y="193"/>
                    </a:lnTo>
                    <a:lnTo>
                      <a:pt x="1015" y="193"/>
                    </a:lnTo>
                    <a:lnTo>
                      <a:pt x="1015" y="193"/>
                    </a:lnTo>
                    <a:lnTo>
                      <a:pt x="1015" y="193"/>
                    </a:lnTo>
                    <a:lnTo>
                      <a:pt x="1015" y="193"/>
                    </a:lnTo>
                    <a:lnTo>
                      <a:pt x="1015" y="193"/>
                    </a:lnTo>
                    <a:lnTo>
                      <a:pt x="1015" y="193"/>
                    </a:lnTo>
                    <a:lnTo>
                      <a:pt x="1015" y="193"/>
                    </a:lnTo>
                    <a:lnTo>
                      <a:pt x="1015" y="193"/>
                    </a:lnTo>
                    <a:lnTo>
                      <a:pt x="1015" y="195"/>
                    </a:lnTo>
                    <a:lnTo>
                      <a:pt x="1015" y="195"/>
                    </a:lnTo>
                    <a:lnTo>
                      <a:pt x="1016" y="195"/>
                    </a:lnTo>
                    <a:lnTo>
                      <a:pt x="1016" y="195"/>
                    </a:lnTo>
                    <a:lnTo>
                      <a:pt x="1016" y="195"/>
                    </a:lnTo>
                    <a:lnTo>
                      <a:pt x="1016" y="195"/>
                    </a:lnTo>
                    <a:lnTo>
                      <a:pt x="1016" y="195"/>
                    </a:lnTo>
                    <a:lnTo>
                      <a:pt x="1016" y="195"/>
                    </a:lnTo>
                    <a:lnTo>
                      <a:pt x="1016" y="197"/>
                    </a:lnTo>
                    <a:lnTo>
                      <a:pt x="1018" y="197"/>
                    </a:lnTo>
                    <a:lnTo>
                      <a:pt x="1018" y="197"/>
                    </a:lnTo>
                    <a:lnTo>
                      <a:pt x="1018" y="197"/>
                    </a:lnTo>
                    <a:lnTo>
                      <a:pt x="1018" y="197"/>
                    </a:lnTo>
                    <a:lnTo>
                      <a:pt x="1020" y="197"/>
                    </a:lnTo>
                    <a:lnTo>
                      <a:pt x="1020" y="199"/>
                    </a:lnTo>
                    <a:lnTo>
                      <a:pt x="1020" y="199"/>
                    </a:lnTo>
                    <a:lnTo>
                      <a:pt x="1020" y="199"/>
                    </a:lnTo>
                    <a:lnTo>
                      <a:pt x="1020" y="199"/>
                    </a:lnTo>
                    <a:lnTo>
                      <a:pt x="1022" y="199"/>
                    </a:lnTo>
                    <a:lnTo>
                      <a:pt x="1022" y="199"/>
                    </a:lnTo>
                    <a:lnTo>
                      <a:pt x="1022" y="200"/>
                    </a:lnTo>
                    <a:lnTo>
                      <a:pt x="1022" y="200"/>
                    </a:lnTo>
                    <a:lnTo>
                      <a:pt x="1022" y="200"/>
                    </a:lnTo>
                    <a:lnTo>
                      <a:pt x="1022" y="200"/>
                    </a:lnTo>
                    <a:lnTo>
                      <a:pt x="1022" y="200"/>
                    </a:lnTo>
                    <a:lnTo>
                      <a:pt x="1024" y="200"/>
                    </a:lnTo>
                    <a:lnTo>
                      <a:pt x="1024" y="200"/>
                    </a:lnTo>
                    <a:lnTo>
                      <a:pt x="1024" y="200"/>
                    </a:lnTo>
                    <a:lnTo>
                      <a:pt x="1024" y="200"/>
                    </a:lnTo>
                    <a:lnTo>
                      <a:pt x="1024" y="200"/>
                    </a:lnTo>
                    <a:lnTo>
                      <a:pt x="1024" y="200"/>
                    </a:lnTo>
                    <a:lnTo>
                      <a:pt x="1025" y="200"/>
                    </a:lnTo>
                    <a:lnTo>
                      <a:pt x="1025" y="200"/>
                    </a:lnTo>
                    <a:lnTo>
                      <a:pt x="1025" y="202"/>
                    </a:lnTo>
                    <a:lnTo>
                      <a:pt x="1025" y="202"/>
                    </a:lnTo>
                    <a:lnTo>
                      <a:pt x="1025" y="202"/>
                    </a:lnTo>
                    <a:lnTo>
                      <a:pt x="1027" y="202"/>
                    </a:lnTo>
                    <a:lnTo>
                      <a:pt x="1027" y="202"/>
                    </a:lnTo>
                    <a:lnTo>
                      <a:pt x="1027" y="202"/>
                    </a:lnTo>
                    <a:lnTo>
                      <a:pt x="1027" y="204"/>
                    </a:lnTo>
                    <a:lnTo>
                      <a:pt x="1027" y="204"/>
                    </a:lnTo>
                    <a:lnTo>
                      <a:pt x="1029" y="204"/>
                    </a:lnTo>
                    <a:lnTo>
                      <a:pt x="1029" y="204"/>
                    </a:lnTo>
                    <a:lnTo>
                      <a:pt x="1029" y="204"/>
                    </a:lnTo>
                    <a:lnTo>
                      <a:pt x="1029" y="204"/>
                    </a:lnTo>
                    <a:lnTo>
                      <a:pt x="1029" y="204"/>
                    </a:lnTo>
                    <a:lnTo>
                      <a:pt x="1029" y="204"/>
                    </a:lnTo>
                    <a:lnTo>
                      <a:pt x="1029" y="204"/>
                    </a:lnTo>
                    <a:lnTo>
                      <a:pt x="1029" y="206"/>
                    </a:lnTo>
                    <a:lnTo>
                      <a:pt x="1031" y="208"/>
                    </a:lnTo>
                    <a:lnTo>
                      <a:pt x="1031" y="208"/>
                    </a:lnTo>
                    <a:lnTo>
                      <a:pt x="1031" y="208"/>
                    </a:lnTo>
                    <a:lnTo>
                      <a:pt x="1031" y="208"/>
                    </a:lnTo>
                    <a:lnTo>
                      <a:pt x="1031" y="208"/>
                    </a:lnTo>
                    <a:lnTo>
                      <a:pt x="1031" y="208"/>
                    </a:lnTo>
                    <a:lnTo>
                      <a:pt x="1031" y="208"/>
                    </a:lnTo>
                    <a:lnTo>
                      <a:pt x="1033" y="208"/>
                    </a:lnTo>
                    <a:lnTo>
                      <a:pt x="1033" y="208"/>
                    </a:lnTo>
                    <a:lnTo>
                      <a:pt x="1033" y="208"/>
                    </a:lnTo>
                    <a:lnTo>
                      <a:pt x="1033" y="208"/>
                    </a:lnTo>
                    <a:lnTo>
                      <a:pt x="1033" y="208"/>
                    </a:lnTo>
                    <a:lnTo>
                      <a:pt x="1035" y="208"/>
                    </a:lnTo>
                    <a:lnTo>
                      <a:pt x="1035" y="206"/>
                    </a:lnTo>
                    <a:lnTo>
                      <a:pt x="1035" y="206"/>
                    </a:lnTo>
                    <a:lnTo>
                      <a:pt x="1035" y="206"/>
                    </a:lnTo>
                    <a:lnTo>
                      <a:pt x="1035" y="206"/>
                    </a:lnTo>
                    <a:lnTo>
                      <a:pt x="1036" y="206"/>
                    </a:lnTo>
                    <a:lnTo>
                      <a:pt x="1036" y="206"/>
                    </a:lnTo>
                    <a:lnTo>
                      <a:pt x="1036" y="206"/>
                    </a:lnTo>
                    <a:lnTo>
                      <a:pt x="1036" y="206"/>
                    </a:lnTo>
                    <a:lnTo>
                      <a:pt x="1036" y="206"/>
                    </a:lnTo>
                    <a:lnTo>
                      <a:pt x="1036" y="206"/>
                    </a:lnTo>
                    <a:lnTo>
                      <a:pt x="1036" y="206"/>
                    </a:lnTo>
                    <a:lnTo>
                      <a:pt x="1036" y="206"/>
                    </a:lnTo>
                    <a:lnTo>
                      <a:pt x="1038" y="204"/>
                    </a:lnTo>
                    <a:lnTo>
                      <a:pt x="1038" y="204"/>
                    </a:lnTo>
                    <a:lnTo>
                      <a:pt x="1038" y="204"/>
                    </a:lnTo>
                    <a:lnTo>
                      <a:pt x="1038" y="204"/>
                    </a:lnTo>
                    <a:lnTo>
                      <a:pt x="1038" y="204"/>
                    </a:lnTo>
                    <a:lnTo>
                      <a:pt x="1038" y="206"/>
                    </a:lnTo>
                    <a:lnTo>
                      <a:pt x="1040" y="206"/>
                    </a:lnTo>
                    <a:lnTo>
                      <a:pt x="1040" y="206"/>
                    </a:lnTo>
                    <a:lnTo>
                      <a:pt x="1040" y="206"/>
                    </a:lnTo>
                    <a:lnTo>
                      <a:pt x="1040" y="206"/>
                    </a:lnTo>
                    <a:lnTo>
                      <a:pt x="1042" y="206"/>
                    </a:lnTo>
                    <a:lnTo>
                      <a:pt x="1042" y="204"/>
                    </a:lnTo>
                    <a:lnTo>
                      <a:pt x="1042" y="204"/>
                    </a:lnTo>
                    <a:lnTo>
                      <a:pt x="1042" y="206"/>
                    </a:lnTo>
                    <a:lnTo>
                      <a:pt x="1042" y="206"/>
                    </a:lnTo>
                    <a:lnTo>
                      <a:pt x="1042" y="206"/>
                    </a:lnTo>
                    <a:lnTo>
                      <a:pt x="1042" y="206"/>
                    </a:lnTo>
                    <a:lnTo>
                      <a:pt x="1042" y="206"/>
                    </a:lnTo>
                    <a:lnTo>
                      <a:pt x="1044" y="206"/>
                    </a:lnTo>
                    <a:lnTo>
                      <a:pt x="1044" y="206"/>
                    </a:lnTo>
                    <a:lnTo>
                      <a:pt x="1044" y="206"/>
                    </a:lnTo>
                    <a:lnTo>
                      <a:pt x="1044" y="206"/>
                    </a:lnTo>
                    <a:lnTo>
                      <a:pt x="1044" y="206"/>
                    </a:lnTo>
                    <a:lnTo>
                      <a:pt x="1045" y="206"/>
                    </a:lnTo>
                    <a:lnTo>
                      <a:pt x="1045" y="206"/>
                    </a:lnTo>
                    <a:lnTo>
                      <a:pt x="1045" y="206"/>
                    </a:lnTo>
                    <a:lnTo>
                      <a:pt x="1045" y="206"/>
                    </a:lnTo>
                    <a:lnTo>
                      <a:pt x="1045" y="206"/>
                    </a:lnTo>
                    <a:lnTo>
                      <a:pt x="1045" y="206"/>
                    </a:lnTo>
                    <a:lnTo>
                      <a:pt x="1045" y="208"/>
                    </a:lnTo>
                    <a:lnTo>
                      <a:pt x="1047" y="208"/>
                    </a:lnTo>
                    <a:lnTo>
                      <a:pt x="1047" y="208"/>
                    </a:lnTo>
                    <a:lnTo>
                      <a:pt x="1047" y="208"/>
                    </a:lnTo>
                    <a:lnTo>
                      <a:pt x="1047" y="208"/>
                    </a:lnTo>
                    <a:lnTo>
                      <a:pt x="1047" y="208"/>
                    </a:lnTo>
                    <a:lnTo>
                      <a:pt x="1047" y="208"/>
                    </a:lnTo>
                    <a:lnTo>
                      <a:pt x="1047" y="209"/>
                    </a:lnTo>
                    <a:lnTo>
                      <a:pt x="1049" y="209"/>
                    </a:lnTo>
                    <a:lnTo>
                      <a:pt x="1049" y="209"/>
                    </a:lnTo>
                    <a:lnTo>
                      <a:pt x="1049" y="209"/>
                    </a:lnTo>
                    <a:lnTo>
                      <a:pt x="1049" y="209"/>
                    </a:lnTo>
                    <a:lnTo>
                      <a:pt x="1049" y="209"/>
                    </a:lnTo>
                    <a:lnTo>
                      <a:pt x="1049" y="209"/>
                    </a:lnTo>
                    <a:lnTo>
                      <a:pt x="1049" y="211"/>
                    </a:lnTo>
                    <a:lnTo>
                      <a:pt x="1049" y="211"/>
                    </a:lnTo>
                    <a:lnTo>
                      <a:pt x="1051" y="211"/>
                    </a:lnTo>
                    <a:lnTo>
                      <a:pt x="1051" y="211"/>
                    </a:lnTo>
                    <a:lnTo>
                      <a:pt x="1051" y="211"/>
                    </a:lnTo>
                    <a:lnTo>
                      <a:pt x="1051" y="211"/>
                    </a:lnTo>
                    <a:lnTo>
                      <a:pt x="1051" y="213"/>
                    </a:lnTo>
                    <a:lnTo>
                      <a:pt x="1051" y="213"/>
                    </a:lnTo>
                    <a:lnTo>
                      <a:pt x="1053" y="213"/>
                    </a:lnTo>
                    <a:lnTo>
                      <a:pt x="1053" y="213"/>
                    </a:lnTo>
                    <a:lnTo>
                      <a:pt x="1053" y="213"/>
                    </a:lnTo>
                    <a:lnTo>
                      <a:pt x="1053" y="213"/>
                    </a:lnTo>
                    <a:lnTo>
                      <a:pt x="1054" y="213"/>
                    </a:lnTo>
                    <a:lnTo>
                      <a:pt x="1054" y="213"/>
                    </a:lnTo>
                    <a:lnTo>
                      <a:pt x="1054" y="213"/>
                    </a:lnTo>
                    <a:lnTo>
                      <a:pt x="1054" y="215"/>
                    </a:lnTo>
                    <a:lnTo>
                      <a:pt x="1054" y="215"/>
                    </a:lnTo>
                    <a:lnTo>
                      <a:pt x="1054" y="215"/>
                    </a:lnTo>
                    <a:lnTo>
                      <a:pt x="1054" y="215"/>
                    </a:lnTo>
                    <a:lnTo>
                      <a:pt x="1056" y="215"/>
                    </a:lnTo>
                    <a:lnTo>
                      <a:pt x="1056" y="217"/>
                    </a:lnTo>
                    <a:lnTo>
                      <a:pt x="1056" y="217"/>
                    </a:lnTo>
                    <a:lnTo>
                      <a:pt x="1056" y="217"/>
                    </a:lnTo>
                    <a:lnTo>
                      <a:pt x="1056" y="217"/>
                    </a:lnTo>
                    <a:lnTo>
                      <a:pt x="1058" y="217"/>
                    </a:lnTo>
                    <a:lnTo>
                      <a:pt x="1058" y="217"/>
                    </a:lnTo>
                    <a:lnTo>
                      <a:pt x="1058" y="217"/>
                    </a:lnTo>
                    <a:lnTo>
                      <a:pt x="1058" y="217"/>
                    </a:lnTo>
                    <a:lnTo>
                      <a:pt x="1058" y="217"/>
                    </a:lnTo>
                    <a:lnTo>
                      <a:pt x="1058" y="219"/>
                    </a:lnTo>
                    <a:lnTo>
                      <a:pt x="1058" y="219"/>
                    </a:lnTo>
                    <a:lnTo>
                      <a:pt x="1060" y="219"/>
                    </a:lnTo>
                    <a:lnTo>
                      <a:pt x="1060" y="219"/>
                    </a:lnTo>
                    <a:lnTo>
                      <a:pt x="1062" y="219"/>
                    </a:lnTo>
                    <a:lnTo>
                      <a:pt x="1062" y="219"/>
                    </a:lnTo>
                    <a:lnTo>
                      <a:pt x="1062" y="219"/>
                    </a:lnTo>
                    <a:lnTo>
                      <a:pt x="1062" y="219"/>
                    </a:lnTo>
                    <a:lnTo>
                      <a:pt x="1063" y="219"/>
                    </a:lnTo>
                    <a:lnTo>
                      <a:pt x="1063" y="219"/>
                    </a:lnTo>
                    <a:lnTo>
                      <a:pt x="1063" y="219"/>
                    </a:lnTo>
                    <a:lnTo>
                      <a:pt x="1065" y="219"/>
                    </a:lnTo>
                    <a:lnTo>
                      <a:pt x="1065" y="219"/>
                    </a:lnTo>
                    <a:lnTo>
                      <a:pt x="1065" y="219"/>
                    </a:lnTo>
                    <a:lnTo>
                      <a:pt x="1065" y="219"/>
                    </a:lnTo>
                    <a:lnTo>
                      <a:pt x="1065" y="219"/>
                    </a:lnTo>
                    <a:lnTo>
                      <a:pt x="1065" y="219"/>
                    </a:lnTo>
                    <a:lnTo>
                      <a:pt x="1067" y="219"/>
                    </a:lnTo>
                    <a:lnTo>
                      <a:pt x="1067" y="219"/>
                    </a:lnTo>
                    <a:lnTo>
                      <a:pt x="1067" y="219"/>
                    </a:lnTo>
                    <a:lnTo>
                      <a:pt x="1067" y="219"/>
                    </a:lnTo>
                    <a:lnTo>
                      <a:pt x="1067" y="219"/>
                    </a:lnTo>
                    <a:lnTo>
                      <a:pt x="1067" y="219"/>
                    </a:lnTo>
                    <a:lnTo>
                      <a:pt x="1067" y="219"/>
                    </a:lnTo>
                    <a:lnTo>
                      <a:pt x="1069" y="219"/>
                    </a:lnTo>
                    <a:lnTo>
                      <a:pt x="1069" y="219"/>
                    </a:lnTo>
                    <a:lnTo>
                      <a:pt x="1069" y="219"/>
                    </a:lnTo>
                    <a:lnTo>
                      <a:pt x="1069" y="219"/>
                    </a:lnTo>
                    <a:lnTo>
                      <a:pt x="1069" y="219"/>
                    </a:lnTo>
                    <a:lnTo>
                      <a:pt x="1069" y="219"/>
                    </a:lnTo>
                    <a:lnTo>
                      <a:pt x="1069" y="219"/>
                    </a:lnTo>
                    <a:lnTo>
                      <a:pt x="1069" y="219"/>
                    </a:lnTo>
                    <a:lnTo>
                      <a:pt x="1069" y="219"/>
                    </a:lnTo>
                    <a:lnTo>
                      <a:pt x="1071" y="220"/>
                    </a:lnTo>
                    <a:lnTo>
                      <a:pt x="1071" y="220"/>
                    </a:lnTo>
                    <a:lnTo>
                      <a:pt x="1071" y="220"/>
                    </a:lnTo>
                    <a:lnTo>
                      <a:pt x="1071" y="220"/>
                    </a:lnTo>
                    <a:lnTo>
                      <a:pt x="1071" y="220"/>
                    </a:lnTo>
                    <a:lnTo>
                      <a:pt x="1071" y="220"/>
                    </a:lnTo>
                    <a:lnTo>
                      <a:pt x="1071" y="220"/>
                    </a:lnTo>
                    <a:lnTo>
                      <a:pt x="1073" y="220"/>
                    </a:lnTo>
                    <a:lnTo>
                      <a:pt x="1073" y="222"/>
                    </a:lnTo>
                    <a:lnTo>
                      <a:pt x="1073" y="222"/>
                    </a:lnTo>
                    <a:lnTo>
                      <a:pt x="1073" y="222"/>
                    </a:lnTo>
                    <a:lnTo>
                      <a:pt x="1073" y="224"/>
                    </a:lnTo>
                    <a:lnTo>
                      <a:pt x="1074" y="224"/>
                    </a:lnTo>
                    <a:lnTo>
                      <a:pt x="1074" y="224"/>
                    </a:lnTo>
                    <a:lnTo>
                      <a:pt x="1074" y="224"/>
                    </a:lnTo>
                    <a:lnTo>
                      <a:pt x="1074" y="224"/>
                    </a:lnTo>
                    <a:lnTo>
                      <a:pt x="1074" y="224"/>
                    </a:lnTo>
                    <a:lnTo>
                      <a:pt x="1074" y="224"/>
                    </a:lnTo>
                    <a:lnTo>
                      <a:pt x="1074" y="226"/>
                    </a:lnTo>
                    <a:lnTo>
                      <a:pt x="1074" y="226"/>
                    </a:lnTo>
                    <a:lnTo>
                      <a:pt x="1074" y="226"/>
                    </a:lnTo>
                    <a:lnTo>
                      <a:pt x="1076" y="226"/>
                    </a:lnTo>
                    <a:lnTo>
                      <a:pt x="1076" y="226"/>
                    </a:lnTo>
                    <a:lnTo>
                      <a:pt x="1076" y="226"/>
                    </a:lnTo>
                    <a:lnTo>
                      <a:pt x="1076" y="226"/>
                    </a:lnTo>
                    <a:lnTo>
                      <a:pt x="1076" y="226"/>
                    </a:lnTo>
                    <a:lnTo>
                      <a:pt x="1076" y="228"/>
                    </a:lnTo>
                    <a:lnTo>
                      <a:pt x="1076" y="228"/>
                    </a:lnTo>
                    <a:lnTo>
                      <a:pt x="1076" y="228"/>
                    </a:lnTo>
                    <a:lnTo>
                      <a:pt x="1076" y="228"/>
                    </a:lnTo>
                    <a:lnTo>
                      <a:pt x="1076" y="228"/>
                    </a:lnTo>
                    <a:lnTo>
                      <a:pt x="1076" y="228"/>
                    </a:lnTo>
                    <a:lnTo>
                      <a:pt x="1076" y="228"/>
                    </a:lnTo>
                    <a:lnTo>
                      <a:pt x="1076" y="229"/>
                    </a:lnTo>
                    <a:lnTo>
                      <a:pt x="1078" y="229"/>
                    </a:lnTo>
                    <a:lnTo>
                      <a:pt x="1078" y="229"/>
                    </a:lnTo>
                    <a:lnTo>
                      <a:pt x="1078" y="229"/>
                    </a:lnTo>
                    <a:lnTo>
                      <a:pt x="1078" y="229"/>
                    </a:lnTo>
                    <a:lnTo>
                      <a:pt x="1080" y="229"/>
                    </a:lnTo>
                    <a:lnTo>
                      <a:pt x="1080" y="229"/>
                    </a:lnTo>
                    <a:lnTo>
                      <a:pt x="1080" y="229"/>
                    </a:lnTo>
                    <a:lnTo>
                      <a:pt x="1080" y="231"/>
                    </a:lnTo>
                    <a:lnTo>
                      <a:pt x="1080" y="231"/>
                    </a:lnTo>
                    <a:lnTo>
                      <a:pt x="1080" y="231"/>
                    </a:lnTo>
                    <a:lnTo>
                      <a:pt x="1080" y="231"/>
                    </a:lnTo>
                    <a:lnTo>
                      <a:pt x="1080" y="231"/>
                    </a:lnTo>
                    <a:lnTo>
                      <a:pt x="1080" y="231"/>
                    </a:lnTo>
                    <a:lnTo>
                      <a:pt x="1082" y="231"/>
                    </a:lnTo>
                    <a:lnTo>
                      <a:pt x="1082" y="231"/>
                    </a:lnTo>
                    <a:lnTo>
                      <a:pt x="1082" y="231"/>
                    </a:lnTo>
                    <a:lnTo>
                      <a:pt x="1082" y="231"/>
                    </a:lnTo>
                    <a:lnTo>
                      <a:pt x="1082" y="233"/>
                    </a:lnTo>
                    <a:lnTo>
                      <a:pt x="1082" y="233"/>
                    </a:lnTo>
                    <a:lnTo>
                      <a:pt x="1082" y="233"/>
                    </a:lnTo>
                    <a:lnTo>
                      <a:pt x="1083" y="233"/>
                    </a:lnTo>
                    <a:lnTo>
                      <a:pt x="1083" y="233"/>
                    </a:lnTo>
                    <a:lnTo>
                      <a:pt x="1083" y="233"/>
                    </a:lnTo>
                    <a:lnTo>
                      <a:pt x="1085" y="233"/>
                    </a:lnTo>
                    <a:lnTo>
                      <a:pt x="1087" y="233"/>
                    </a:lnTo>
                    <a:lnTo>
                      <a:pt x="1087" y="233"/>
                    </a:lnTo>
                    <a:lnTo>
                      <a:pt x="1087" y="235"/>
                    </a:lnTo>
                    <a:lnTo>
                      <a:pt x="1087" y="235"/>
                    </a:lnTo>
                    <a:lnTo>
                      <a:pt x="1087" y="235"/>
                    </a:lnTo>
                    <a:lnTo>
                      <a:pt x="1087" y="235"/>
                    </a:lnTo>
                    <a:lnTo>
                      <a:pt x="1087" y="235"/>
                    </a:lnTo>
                    <a:lnTo>
                      <a:pt x="1089" y="235"/>
                    </a:lnTo>
                    <a:lnTo>
                      <a:pt x="1089" y="235"/>
                    </a:lnTo>
                    <a:lnTo>
                      <a:pt x="1089" y="235"/>
                    </a:lnTo>
                    <a:lnTo>
                      <a:pt x="1089" y="235"/>
                    </a:lnTo>
                    <a:lnTo>
                      <a:pt x="1089" y="235"/>
                    </a:lnTo>
                    <a:lnTo>
                      <a:pt x="1091" y="237"/>
                    </a:lnTo>
                    <a:lnTo>
                      <a:pt x="1091" y="237"/>
                    </a:lnTo>
                    <a:lnTo>
                      <a:pt x="1091" y="237"/>
                    </a:lnTo>
                    <a:lnTo>
                      <a:pt x="1091" y="237"/>
                    </a:lnTo>
                    <a:lnTo>
                      <a:pt x="1091" y="237"/>
                    </a:lnTo>
                    <a:lnTo>
                      <a:pt x="1091" y="237"/>
                    </a:lnTo>
                    <a:lnTo>
                      <a:pt x="1091" y="238"/>
                    </a:lnTo>
                    <a:lnTo>
                      <a:pt x="1091" y="238"/>
                    </a:lnTo>
                    <a:lnTo>
                      <a:pt x="1092" y="238"/>
                    </a:lnTo>
                    <a:lnTo>
                      <a:pt x="1092" y="238"/>
                    </a:lnTo>
                    <a:lnTo>
                      <a:pt x="1092" y="238"/>
                    </a:lnTo>
                    <a:lnTo>
                      <a:pt x="1092" y="238"/>
                    </a:lnTo>
                    <a:lnTo>
                      <a:pt x="1092" y="240"/>
                    </a:lnTo>
                    <a:lnTo>
                      <a:pt x="1094" y="240"/>
                    </a:lnTo>
                    <a:lnTo>
                      <a:pt x="1094" y="240"/>
                    </a:lnTo>
                    <a:lnTo>
                      <a:pt x="1096" y="240"/>
                    </a:lnTo>
                    <a:lnTo>
                      <a:pt x="1096" y="240"/>
                    </a:lnTo>
                    <a:lnTo>
                      <a:pt x="1096" y="240"/>
                    </a:lnTo>
                    <a:lnTo>
                      <a:pt x="1096" y="240"/>
                    </a:lnTo>
                    <a:lnTo>
                      <a:pt x="1096" y="240"/>
                    </a:lnTo>
                    <a:lnTo>
                      <a:pt x="1098" y="240"/>
                    </a:lnTo>
                    <a:lnTo>
                      <a:pt x="1098" y="240"/>
                    </a:lnTo>
                    <a:lnTo>
                      <a:pt x="1098" y="242"/>
                    </a:lnTo>
                    <a:lnTo>
                      <a:pt x="1098" y="242"/>
                    </a:lnTo>
                    <a:lnTo>
                      <a:pt x="1100" y="242"/>
                    </a:lnTo>
                    <a:lnTo>
                      <a:pt x="1101" y="242"/>
                    </a:lnTo>
                    <a:lnTo>
                      <a:pt x="1101" y="242"/>
                    </a:lnTo>
                    <a:lnTo>
                      <a:pt x="1101" y="242"/>
                    </a:lnTo>
                    <a:lnTo>
                      <a:pt x="1101" y="242"/>
                    </a:lnTo>
                    <a:lnTo>
                      <a:pt x="1103" y="242"/>
                    </a:lnTo>
                    <a:lnTo>
                      <a:pt x="1103" y="244"/>
                    </a:lnTo>
                    <a:lnTo>
                      <a:pt x="1103" y="244"/>
                    </a:lnTo>
                    <a:lnTo>
                      <a:pt x="1103" y="244"/>
                    </a:lnTo>
                    <a:lnTo>
                      <a:pt x="1103" y="244"/>
                    </a:lnTo>
                    <a:lnTo>
                      <a:pt x="1105" y="244"/>
                    </a:lnTo>
                    <a:lnTo>
                      <a:pt x="1105" y="244"/>
                    </a:lnTo>
                    <a:lnTo>
                      <a:pt x="1105" y="244"/>
                    </a:lnTo>
                    <a:lnTo>
                      <a:pt x="1107" y="244"/>
                    </a:lnTo>
                    <a:lnTo>
                      <a:pt x="1107" y="246"/>
                    </a:lnTo>
                    <a:lnTo>
                      <a:pt x="1107" y="246"/>
                    </a:lnTo>
                    <a:lnTo>
                      <a:pt x="1107" y="246"/>
                    </a:lnTo>
                    <a:lnTo>
                      <a:pt x="1107" y="246"/>
                    </a:lnTo>
                    <a:lnTo>
                      <a:pt x="1109" y="246"/>
                    </a:lnTo>
                    <a:lnTo>
                      <a:pt x="1109" y="246"/>
                    </a:lnTo>
                    <a:lnTo>
                      <a:pt x="1110" y="246"/>
                    </a:lnTo>
                    <a:lnTo>
                      <a:pt x="1110" y="247"/>
                    </a:lnTo>
                    <a:lnTo>
                      <a:pt x="1110" y="247"/>
                    </a:lnTo>
                    <a:lnTo>
                      <a:pt x="1112" y="247"/>
                    </a:lnTo>
                    <a:lnTo>
                      <a:pt x="1112" y="247"/>
                    </a:lnTo>
                    <a:lnTo>
                      <a:pt x="1114" y="247"/>
                    </a:lnTo>
                    <a:lnTo>
                      <a:pt x="1114" y="247"/>
                    </a:lnTo>
                    <a:lnTo>
                      <a:pt x="1116" y="249"/>
                    </a:lnTo>
                    <a:lnTo>
                      <a:pt x="1116" y="249"/>
                    </a:lnTo>
                    <a:lnTo>
                      <a:pt x="1116" y="249"/>
                    </a:lnTo>
                    <a:lnTo>
                      <a:pt x="1118" y="249"/>
                    </a:lnTo>
                    <a:lnTo>
                      <a:pt x="1118" y="249"/>
                    </a:lnTo>
                    <a:lnTo>
                      <a:pt x="1120" y="251"/>
                    </a:lnTo>
                    <a:lnTo>
                      <a:pt x="1120" y="251"/>
                    </a:lnTo>
                    <a:lnTo>
                      <a:pt x="1121" y="251"/>
                    </a:lnTo>
                    <a:lnTo>
                      <a:pt x="1121" y="253"/>
                    </a:lnTo>
                    <a:lnTo>
                      <a:pt x="1121" y="253"/>
                    </a:lnTo>
                    <a:lnTo>
                      <a:pt x="1121" y="253"/>
                    </a:lnTo>
                    <a:lnTo>
                      <a:pt x="1123" y="253"/>
                    </a:lnTo>
                    <a:lnTo>
                      <a:pt x="1123" y="253"/>
                    </a:lnTo>
                    <a:lnTo>
                      <a:pt x="1123" y="253"/>
                    </a:lnTo>
                    <a:lnTo>
                      <a:pt x="1123" y="253"/>
                    </a:lnTo>
                    <a:lnTo>
                      <a:pt x="1123" y="253"/>
                    </a:lnTo>
                    <a:lnTo>
                      <a:pt x="1125" y="253"/>
                    </a:lnTo>
                    <a:lnTo>
                      <a:pt x="1125" y="253"/>
                    </a:lnTo>
                    <a:lnTo>
                      <a:pt x="1125" y="253"/>
                    </a:lnTo>
                    <a:lnTo>
                      <a:pt x="1125" y="253"/>
                    </a:lnTo>
                    <a:lnTo>
                      <a:pt x="1125" y="253"/>
                    </a:lnTo>
                    <a:lnTo>
                      <a:pt x="1125" y="251"/>
                    </a:lnTo>
                    <a:lnTo>
                      <a:pt x="1125" y="251"/>
                    </a:lnTo>
                    <a:lnTo>
                      <a:pt x="1129" y="247"/>
                    </a:lnTo>
                    <a:lnTo>
                      <a:pt x="1129" y="246"/>
                    </a:lnTo>
                    <a:lnTo>
                      <a:pt x="1130" y="244"/>
                    </a:lnTo>
                    <a:lnTo>
                      <a:pt x="1130" y="244"/>
                    </a:lnTo>
                    <a:lnTo>
                      <a:pt x="1132" y="242"/>
                    </a:lnTo>
                    <a:lnTo>
                      <a:pt x="1132" y="242"/>
                    </a:lnTo>
                    <a:lnTo>
                      <a:pt x="1132" y="242"/>
                    </a:lnTo>
                    <a:lnTo>
                      <a:pt x="1132" y="242"/>
                    </a:lnTo>
                    <a:lnTo>
                      <a:pt x="1132" y="240"/>
                    </a:lnTo>
                    <a:lnTo>
                      <a:pt x="1130" y="240"/>
                    </a:lnTo>
                    <a:lnTo>
                      <a:pt x="1130" y="240"/>
                    </a:lnTo>
                    <a:lnTo>
                      <a:pt x="1130" y="238"/>
                    </a:lnTo>
                    <a:lnTo>
                      <a:pt x="1129" y="238"/>
                    </a:lnTo>
                    <a:lnTo>
                      <a:pt x="1127" y="238"/>
                    </a:lnTo>
                    <a:lnTo>
                      <a:pt x="1127" y="238"/>
                    </a:lnTo>
                    <a:lnTo>
                      <a:pt x="1127" y="238"/>
                    </a:lnTo>
                    <a:lnTo>
                      <a:pt x="1125" y="238"/>
                    </a:lnTo>
                    <a:lnTo>
                      <a:pt x="1123" y="238"/>
                    </a:lnTo>
                    <a:lnTo>
                      <a:pt x="1123" y="238"/>
                    </a:lnTo>
                    <a:lnTo>
                      <a:pt x="1123" y="238"/>
                    </a:lnTo>
                    <a:lnTo>
                      <a:pt x="1123" y="238"/>
                    </a:lnTo>
                    <a:lnTo>
                      <a:pt x="1123" y="238"/>
                    </a:lnTo>
                    <a:lnTo>
                      <a:pt x="1123" y="237"/>
                    </a:lnTo>
                    <a:lnTo>
                      <a:pt x="1123" y="237"/>
                    </a:lnTo>
                    <a:lnTo>
                      <a:pt x="1121" y="237"/>
                    </a:lnTo>
                    <a:lnTo>
                      <a:pt x="1121" y="235"/>
                    </a:lnTo>
                    <a:lnTo>
                      <a:pt x="1121" y="235"/>
                    </a:lnTo>
                    <a:lnTo>
                      <a:pt x="1121" y="231"/>
                    </a:lnTo>
                    <a:lnTo>
                      <a:pt x="1121" y="229"/>
                    </a:lnTo>
                    <a:lnTo>
                      <a:pt x="1121" y="229"/>
                    </a:lnTo>
                    <a:lnTo>
                      <a:pt x="1121" y="229"/>
                    </a:lnTo>
                    <a:lnTo>
                      <a:pt x="1120" y="229"/>
                    </a:lnTo>
                    <a:lnTo>
                      <a:pt x="1120" y="228"/>
                    </a:lnTo>
                    <a:lnTo>
                      <a:pt x="1120" y="228"/>
                    </a:lnTo>
                    <a:lnTo>
                      <a:pt x="1120" y="228"/>
                    </a:lnTo>
                    <a:lnTo>
                      <a:pt x="1120" y="228"/>
                    </a:lnTo>
                    <a:lnTo>
                      <a:pt x="1118" y="226"/>
                    </a:lnTo>
                    <a:lnTo>
                      <a:pt x="1118" y="226"/>
                    </a:lnTo>
                    <a:lnTo>
                      <a:pt x="1118" y="226"/>
                    </a:lnTo>
                    <a:lnTo>
                      <a:pt x="1118" y="224"/>
                    </a:lnTo>
                    <a:lnTo>
                      <a:pt x="1118" y="224"/>
                    </a:lnTo>
                    <a:lnTo>
                      <a:pt x="1118" y="222"/>
                    </a:lnTo>
                    <a:lnTo>
                      <a:pt x="1118" y="222"/>
                    </a:lnTo>
                    <a:lnTo>
                      <a:pt x="1118" y="222"/>
                    </a:lnTo>
                    <a:lnTo>
                      <a:pt x="1116" y="222"/>
                    </a:lnTo>
                    <a:lnTo>
                      <a:pt x="1116" y="222"/>
                    </a:lnTo>
                    <a:lnTo>
                      <a:pt x="1116" y="220"/>
                    </a:lnTo>
                    <a:lnTo>
                      <a:pt x="1114" y="219"/>
                    </a:lnTo>
                    <a:lnTo>
                      <a:pt x="1114" y="219"/>
                    </a:lnTo>
                    <a:lnTo>
                      <a:pt x="1114" y="219"/>
                    </a:lnTo>
                    <a:lnTo>
                      <a:pt x="1114" y="217"/>
                    </a:lnTo>
                    <a:lnTo>
                      <a:pt x="1114" y="217"/>
                    </a:lnTo>
                    <a:lnTo>
                      <a:pt x="1112" y="215"/>
                    </a:lnTo>
                    <a:lnTo>
                      <a:pt x="1112" y="215"/>
                    </a:lnTo>
                    <a:lnTo>
                      <a:pt x="1112" y="213"/>
                    </a:lnTo>
                    <a:lnTo>
                      <a:pt x="1112" y="213"/>
                    </a:lnTo>
                    <a:lnTo>
                      <a:pt x="1112" y="213"/>
                    </a:lnTo>
                    <a:lnTo>
                      <a:pt x="1112" y="211"/>
                    </a:lnTo>
                    <a:lnTo>
                      <a:pt x="1112" y="211"/>
                    </a:lnTo>
                    <a:lnTo>
                      <a:pt x="1112" y="211"/>
                    </a:lnTo>
                    <a:lnTo>
                      <a:pt x="1114" y="209"/>
                    </a:lnTo>
                    <a:lnTo>
                      <a:pt x="1114" y="209"/>
                    </a:lnTo>
                    <a:lnTo>
                      <a:pt x="1116" y="208"/>
                    </a:lnTo>
                    <a:lnTo>
                      <a:pt x="1118" y="208"/>
                    </a:lnTo>
                    <a:lnTo>
                      <a:pt x="1118" y="208"/>
                    </a:lnTo>
                    <a:lnTo>
                      <a:pt x="1118" y="208"/>
                    </a:lnTo>
                    <a:lnTo>
                      <a:pt x="1118" y="206"/>
                    </a:lnTo>
                    <a:lnTo>
                      <a:pt x="1120" y="206"/>
                    </a:lnTo>
                    <a:lnTo>
                      <a:pt x="1120" y="204"/>
                    </a:lnTo>
                    <a:lnTo>
                      <a:pt x="1120" y="204"/>
                    </a:lnTo>
                    <a:lnTo>
                      <a:pt x="1121" y="204"/>
                    </a:lnTo>
                    <a:lnTo>
                      <a:pt x="1121" y="202"/>
                    </a:lnTo>
                    <a:lnTo>
                      <a:pt x="1121" y="202"/>
                    </a:lnTo>
                    <a:lnTo>
                      <a:pt x="1120" y="202"/>
                    </a:lnTo>
                    <a:lnTo>
                      <a:pt x="1120" y="202"/>
                    </a:lnTo>
                    <a:lnTo>
                      <a:pt x="1120" y="200"/>
                    </a:lnTo>
                    <a:lnTo>
                      <a:pt x="1118" y="200"/>
                    </a:lnTo>
                    <a:lnTo>
                      <a:pt x="1118" y="200"/>
                    </a:lnTo>
                    <a:lnTo>
                      <a:pt x="1116" y="200"/>
                    </a:lnTo>
                    <a:lnTo>
                      <a:pt x="1116" y="200"/>
                    </a:lnTo>
                    <a:lnTo>
                      <a:pt x="1116" y="199"/>
                    </a:lnTo>
                    <a:lnTo>
                      <a:pt x="1116" y="199"/>
                    </a:lnTo>
                    <a:lnTo>
                      <a:pt x="1116" y="199"/>
                    </a:lnTo>
                    <a:lnTo>
                      <a:pt x="1116" y="199"/>
                    </a:lnTo>
                    <a:lnTo>
                      <a:pt x="1116" y="199"/>
                    </a:lnTo>
                    <a:lnTo>
                      <a:pt x="1114" y="199"/>
                    </a:lnTo>
                    <a:lnTo>
                      <a:pt x="1114" y="197"/>
                    </a:lnTo>
                    <a:lnTo>
                      <a:pt x="1114" y="197"/>
                    </a:lnTo>
                    <a:lnTo>
                      <a:pt x="1114" y="197"/>
                    </a:lnTo>
                    <a:lnTo>
                      <a:pt x="1112" y="195"/>
                    </a:lnTo>
                    <a:lnTo>
                      <a:pt x="1112" y="195"/>
                    </a:lnTo>
                    <a:lnTo>
                      <a:pt x="1110" y="195"/>
                    </a:lnTo>
                    <a:lnTo>
                      <a:pt x="1110" y="195"/>
                    </a:lnTo>
                    <a:lnTo>
                      <a:pt x="1110" y="193"/>
                    </a:lnTo>
                    <a:lnTo>
                      <a:pt x="1110" y="193"/>
                    </a:lnTo>
                    <a:lnTo>
                      <a:pt x="1109" y="190"/>
                    </a:lnTo>
                    <a:lnTo>
                      <a:pt x="1109" y="190"/>
                    </a:lnTo>
                    <a:lnTo>
                      <a:pt x="1107" y="190"/>
                    </a:lnTo>
                    <a:lnTo>
                      <a:pt x="1107" y="190"/>
                    </a:lnTo>
                    <a:lnTo>
                      <a:pt x="1107" y="190"/>
                    </a:lnTo>
                    <a:lnTo>
                      <a:pt x="1105" y="188"/>
                    </a:lnTo>
                    <a:lnTo>
                      <a:pt x="1103" y="186"/>
                    </a:lnTo>
                    <a:lnTo>
                      <a:pt x="1101" y="182"/>
                    </a:lnTo>
                    <a:lnTo>
                      <a:pt x="1101" y="182"/>
                    </a:lnTo>
                    <a:lnTo>
                      <a:pt x="1101" y="181"/>
                    </a:lnTo>
                    <a:lnTo>
                      <a:pt x="1103" y="179"/>
                    </a:lnTo>
                    <a:lnTo>
                      <a:pt x="1105" y="177"/>
                    </a:lnTo>
                    <a:lnTo>
                      <a:pt x="1105" y="177"/>
                    </a:lnTo>
                    <a:lnTo>
                      <a:pt x="1105" y="177"/>
                    </a:lnTo>
                    <a:lnTo>
                      <a:pt x="1105" y="175"/>
                    </a:lnTo>
                    <a:lnTo>
                      <a:pt x="1105" y="173"/>
                    </a:lnTo>
                    <a:lnTo>
                      <a:pt x="1103" y="173"/>
                    </a:lnTo>
                    <a:lnTo>
                      <a:pt x="1101" y="171"/>
                    </a:lnTo>
                    <a:lnTo>
                      <a:pt x="1100" y="170"/>
                    </a:lnTo>
                    <a:lnTo>
                      <a:pt x="1100" y="170"/>
                    </a:lnTo>
                    <a:lnTo>
                      <a:pt x="1098" y="170"/>
                    </a:lnTo>
                    <a:lnTo>
                      <a:pt x="1098" y="168"/>
                    </a:lnTo>
                    <a:lnTo>
                      <a:pt x="1098" y="166"/>
                    </a:lnTo>
                    <a:lnTo>
                      <a:pt x="1098" y="166"/>
                    </a:lnTo>
                    <a:lnTo>
                      <a:pt x="1098" y="162"/>
                    </a:lnTo>
                    <a:lnTo>
                      <a:pt x="1098" y="161"/>
                    </a:lnTo>
                    <a:lnTo>
                      <a:pt x="1098" y="161"/>
                    </a:lnTo>
                    <a:lnTo>
                      <a:pt x="1096" y="161"/>
                    </a:lnTo>
                    <a:lnTo>
                      <a:pt x="1096" y="161"/>
                    </a:lnTo>
                    <a:lnTo>
                      <a:pt x="1096" y="159"/>
                    </a:lnTo>
                    <a:lnTo>
                      <a:pt x="1098" y="157"/>
                    </a:lnTo>
                    <a:lnTo>
                      <a:pt x="1098" y="157"/>
                    </a:lnTo>
                    <a:lnTo>
                      <a:pt x="1098" y="153"/>
                    </a:lnTo>
                    <a:lnTo>
                      <a:pt x="1098" y="153"/>
                    </a:lnTo>
                    <a:lnTo>
                      <a:pt x="1098" y="152"/>
                    </a:lnTo>
                    <a:lnTo>
                      <a:pt x="1098" y="152"/>
                    </a:lnTo>
                    <a:lnTo>
                      <a:pt x="1098" y="152"/>
                    </a:lnTo>
                    <a:lnTo>
                      <a:pt x="1098" y="152"/>
                    </a:lnTo>
                    <a:lnTo>
                      <a:pt x="1098" y="152"/>
                    </a:lnTo>
                    <a:lnTo>
                      <a:pt x="1100" y="150"/>
                    </a:lnTo>
                    <a:lnTo>
                      <a:pt x="1100" y="150"/>
                    </a:lnTo>
                    <a:lnTo>
                      <a:pt x="1100" y="150"/>
                    </a:lnTo>
                    <a:lnTo>
                      <a:pt x="1101" y="150"/>
                    </a:lnTo>
                    <a:lnTo>
                      <a:pt x="1101" y="148"/>
                    </a:lnTo>
                    <a:lnTo>
                      <a:pt x="1101" y="148"/>
                    </a:lnTo>
                    <a:lnTo>
                      <a:pt x="1101" y="146"/>
                    </a:lnTo>
                    <a:lnTo>
                      <a:pt x="1103" y="146"/>
                    </a:lnTo>
                    <a:lnTo>
                      <a:pt x="1103" y="146"/>
                    </a:lnTo>
                    <a:lnTo>
                      <a:pt x="1103" y="146"/>
                    </a:lnTo>
                    <a:lnTo>
                      <a:pt x="1103" y="146"/>
                    </a:lnTo>
                    <a:lnTo>
                      <a:pt x="1103" y="146"/>
                    </a:lnTo>
                    <a:lnTo>
                      <a:pt x="1103" y="146"/>
                    </a:lnTo>
                    <a:lnTo>
                      <a:pt x="1105" y="144"/>
                    </a:lnTo>
                    <a:lnTo>
                      <a:pt x="1105" y="144"/>
                    </a:lnTo>
                    <a:lnTo>
                      <a:pt x="1105" y="144"/>
                    </a:lnTo>
                    <a:lnTo>
                      <a:pt x="1105" y="144"/>
                    </a:lnTo>
                    <a:lnTo>
                      <a:pt x="1105" y="144"/>
                    </a:lnTo>
                    <a:lnTo>
                      <a:pt x="1105" y="143"/>
                    </a:lnTo>
                    <a:lnTo>
                      <a:pt x="1105" y="143"/>
                    </a:lnTo>
                    <a:lnTo>
                      <a:pt x="1105" y="141"/>
                    </a:lnTo>
                    <a:lnTo>
                      <a:pt x="1105" y="141"/>
                    </a:lnTo>
                    <a:lnTo>
                      <a:pt x="1107" y="139"/>
                    </a:lnTo>
                    <a:lnTo>
                      <a:pt x="1107" y="139"/>
                    </a:lnTo>
                    <a:lnTo>
                      <a:pt x="1107" y="137"/>
                    </a:lnTo>
                    <a:lnTo>
                      <a:pt x="1109" y="135"/>
                    </a:lnTo>
                    <a:lnTo>
                      <a:pt x="1109" y="135"/>
                    </a:lnTo>
                    <a:lnTo>
                      <a:pt x="1110" y="135"/>
                    </a:lnTo>
                    <a:lnTo>
                      <a:pt x="1112" y="132"/>
                    </a:lnTo>
                    <a:lnTo>
                      <a:pt x="1114" y="132"/>
                    </a:lnTo>
                    <a:lnTo>
                      <a:pt x="1114" y="132"/>
                    </a:lnTo>
                    <a:lnTo>
                      <a:pt x="1114" y="130"/>
                    </a:lnTo>
                    <a:lnTo>
                      <a:pt x="1116" y="130"/>
                    </a:lnTo>
                    <a:lnTo>
                      <a:pt x="1116" y="130"/>
                    </a:lnTo>
                    <a:lnTo>
                      <a:pt x="1116" y="130"/>
                    </a:lnTo>
                    <a:lnTo>
                      <a:pt x="1116" y="130"/>
                    </a:lnTo>
                    <a:lnTo>
                      <a:pt x="1116" y="130"/>
                    </a:lnTo>
                    <a:lnTo>
                      <a:pt x="1116" y="130"/>
                    </a:lnTo>
                    <a:lnTo>
                      <a:pt x="1116" y="128"/>
                    </a:lnTo>
                    <a:lnTo>
                      <a:pt x="1116" y="128"/>
                    </a:lnTo>
                    <a:lnTo>
                      <a:pt x="1116" y="128"/>
                    </a:lnTo>
                    <a:lnTo>
                      <a:pt x="1116" y="128"/>
                    </a:lnTo>
                    <a:lnTo>
                      <a:pt x="1116" y="128"/>
                    </a:lnTo>
                    <a:lnTo>
                      <a:pt x="1118" y="126"/>
                    </a:lnTo>
                    <a:lnTo>
                      <a:pt x="1118" y="126"/>
                    </a:lnTo>
                    <a:lnTo>
                      <a:pt x="1118" y="126"/>
                    </a:lnTo>
                    <a:lnTo>
                      <a:pt x="1118" y="126"/>
                    </a:lnTo>
                    <a:lnTo>
                      <a:pt x="1118" y="124"/>
                    </a:lnTo>
                    <a:lnTo>
                      <a:pt x="1118" y="124"/>
                    </a:lnTo>
                    <a:lnTo>
                      <a:pt x="1118" y="124"/>
                    </a:lnTo>
                    <a:lnTo>
                      <a:pt x="1120" y="124"/>
                    </a:lnTo>
                    <a:lnTo>
                      <a:pt x="1120" y="124"/>
                    </a:lnTo>
                    <a:lnTo>
                      <a:pt x="1120" y="124"/>
                    </a:lnTo>
                    <a:lnTo>
                      <a:pt x="1121" y="124"/>
                    </a:lnTo>
                    <a:lnTo>
                      <a:pt x="1121" y="124"/>
                    </a:lnTo>
                    <a:lnTo>
                      <a:pt x="1121" y="124"/>
                    </a:lnTo>
                    <a:lnTo>
                      <a:pt x="1121" y="124"/>
                    </a:lnTo>
                    <a:lnTo>
                      <a:pt x="1121" y="124"/>
                    </a:lnTo>
                    <a:lnTo>
                      <a:pt x="1123" y="124"/>
                    </a:lnTo>
                    <a:lnTo>
                      <a:pt x="1123" y="124"/>
                    </a:lnTo>
                    <a:lnTo>
                      <a:pt x="1123" y="123"/>
                    </a:lnTo>
                    <a:lnTo>
                      <a:pt x="1123" y="123"/>
                    </a:lnTo>
                    <a:lnTo>
                      <a:pt x="1123" y="123"/>
                    </a:lnTo>
                    <a:lnTo>
                      <a:pt x="1123" y="123"/>
                    </a:lnTo>
                    <a:lnTo>
                      <a:pt x="1125" y="123"/>
                    </a:lnTo>
                    <a:lnTo>
                      <a:pt x="1127" y="124"/>
                    </a:lnTo>
                    <a:lnTo>
                      <a:pt x="1129" y="124"/>
                    </a:lnTo>
                    <a:lnTo>
                      <a:pt x="1129" y="124"/>
                    </a:lnTo>
                    <a:lnTo>
                      <a:pt x="1130" y="123"/>
                    </a:lnTo>
                    <a:lnTo>
                      <a:pt x="1130" y="123"/>
                    </a:lnTo>
                    <a:lnTo>
                      <a:pt x="1130" y="123"/>
                    </a:lnTo>
                    <a:lnTo>
                      <a:pt x="1130" y="123"/>
                    </a:lnTo>
                    <a:lnTo>
                      <a:pt x="1132" y="121"/>
                    </a:lnTo>
                    <a:lnTo>
                      <a:pt x="1132" y="121"/>
                    </a:lnTo>
                    <a:lnTo>
                      <a:pt x="1132" y="121"/>
                    </a:lnTo>
                    <a:lnTo>
                      <a:pt x="1132" y="121"/>
                    </a:lnTo>
                    <a:lnTo>
                      <a:pt x="1132" y="119"/>
                    </a:lnTo>
                    <a:lnTo>
                      <a:pt x="1134" y="119"/>
                    </a:lnTo>
                    <a:lnTo>
                      <a:pt x="1134" y="119"/>
                    </a:lnTo>
                    <a:lnTo>
                      <a:pt x="1134" y="119"/>
                    </a:lnTo>
                    <a:lnTo>
                      <a:pt x="1134" y="117"/>
                    </a:lnTo>
                    <a:lnTo>
                      <a:pt x="1136" y="117"/>
                    </a:lnTo>
                    <a:lnTo>
                      <a:pt x="1136" y="117"/>
                    </a:lnTo>
                    <a:lnTo>
                      <a:pt x="1136" y="117"/>
                    </a:lnTo>
                    <a:lnTo>
                      <a:pt x="1136" y="117"/>
                    </a:lnTo>
                    <a:lnTo>
                      <a:pt x="1136" y="117"/>
                    </a:lnTo>
                    <a:lnTo>
                      <a:pt x="1136" y="115"/>
                    </a:lnTo>
                    <a:lnTo>
                      <a:pt x="1138" y="115"/>
                    </a:lnTo>
                    <a:lnTo>
                      <a:pt x="1138" y="115"/>
                    </a:lnTo>
                    <a:lnTo>
                      <a:pt x="1138" y="114"/>
                    </a:lnTo>
                    <a:lnTo>
                      <a:pt x="1139" y="114"/>
                    </a:lnTo>
                    <a:lnTo>
                      <a:pt x="1139" y="114"/>
                    </a:lnTo>
                    <a:lnTo>
                      <a:pt x="1139" y="114"/>
                    </a:lnTo>
                    <a:lnTo>
                      <a:pt x="1139" y="114"/>
                    </a:lnTo>
                    <a:lnTo>
                      <a:pt x="1139" y="114"/>
                    </a:lnTo>
                    <a:lnTo>
                      <a:pt x="1141" y="112"/>
                    </a:lnTo>
                    <a:lnTo>
                      <a:pt x="1143" y="110"/>
                    </a:lnTo>
                    <a:lnTo>
                      <a:pt x="1143" y="110"/>
                    </a:lnTo>
                    <a:lnTo>
                      <a:pt x="1143" y="110"/>
                    </a:lnTo>
                    <a:lnTo>
                      <a:pt x="1145" y="110"/>
                    </a:lnTo>
                    <a:lnTo>
                      <a:pt x="1145" y="110"/>
                    </a:lnTo>
                    <a:lnTo>
                      <a:pt x="1145" y="110"/>
                    </a:lnTo>
                    <a:lnTo>
                      <a:pt x="1145" y="110"/>
                    </a:lnTo>
                    <a:lnTo>
                      <a:pt x="1145" y="110"/>
                    </a:lnTo>
                    <a:lnTo>
                      <a:pt x="1145" y="106"/>
                    </a:lnTo>
                    <a:lnTo>
                      <a:pt x="1145" y="106"/>
                    </a:lnTo>
                    <a:lnTo>
                      <a:pt x="1145" y="106"/>
                    </a:lnTo>
                    <a:lnTo>
                      <a:pt x="1145" y="106"/>
                    </a:lnTo>
                    <a:lnTo>
                      <a:pt x="1145" y="106"/>
                    </a:lnTo>
                    <a:lnTo>
                      <a:pt x="1145" y="105"/>
                    </a:lnTo>
                    <a:lnTo>
                      <a:pt x="1143" y="105"/>
                    </a:lnTo>
                    <a:lnTo>
                      <a:pt x="1143" y="103"/>
                    </a:lnTo>
                    <a:lnTo>
                      <a:pt x="1143" y="103"/>
                    </a:lnTo>
                    <a:lnTo>
                      <a:pt x="1143" y="103"/>
                    </a:lnTo>
                    <a:lnTo>
                      <a:pt x="1143" y="103"/>
                    </a:lnTo>
                    <a:lnTo>
                      <a:pt x="1143" y="103"/>
                    </a:lnTo>
                    <a:lnTo>
                      <a:pt x="1143" y="101"/>
                    </a:lnTo>
                    <a:lnTo>
                      <a:pt x="1143" y="101"/>
                    </a:lnTo>
                    <a:lnTo>
                      <a:pt x="1143" y="101"/>
                    </a:lnTo>
                    <a:lnTo>
                      <a:pt x="1143" y="101"/>
                    </a:lnTo>
                    <a:lnTo>
                      <a:pt x="1143" y="101"/>
                    </a:lnTo>
                    <a:lnTo>
                      <a:pt x="1143" y="101"/>
                    </a:lnTo>
                    <a:lnTo>
                      <a:pt x="1143" y="101"/>
                    </a:lnTo>
                    <a:lnTo>
                      <a:pt x="1145" y="99"/>
                    </a:lnTo>
                    <a:lnTo>
                      <a:pt x="1145" y="99"/>
                    </a:lnTo>
                    <a:lnTo>
                      <a:pt x="1147" y="99"/>
                    </a:lnTo>
                    <a:lnTo>
                      <a:pt x="1147" y="99"/>
                    </a:lnTo>
                    <a:lnTo>
                      <a:pt x="1147" y="99"/>
                    </a:lnTo>
                    <a:lnTo>
                      <a:pt x="1147" y="99"/>
                    </a:lnTo>
                    <a:lnTo>
                      <a:pt x="1147" y="99"/>
                    </a:lnTo>
                    <a:lnTo>
                      <a:pt x="1148" y="97"/>
                    </a:lnTo>
                    <a:lnTo>
                      <a:pt x="1148" y="97"/>
                    </a:lnTo>
                    <a:lnTo>
                      <a:pt x="1148" y="95"/>
                    </a:lnTo>
                    <a:lnTo>
                      <a:pt x="1150" y="92"/>
                    </a:lnTo>
                    <a:lnTo>
                      <a:pt x="1150" y="92"/>
                    </a:lnTo>
                    <a:lnTo>
                      <a:pt x="1150" y="92"/>
                    </a:lnTo>
                    <a:lnTo>
                      <a:pt x="1150" y="92"/>
                    </a:lnTo>
                    <a:lnTo>
                      <a:pt x="1150" y="92"/>
                    </a:lnTo>
                    <a:lnTo>
                      <a:pt x="1150" y="92"/>
                    </a:lnTo>
                    <a:lnTo>
                      <a:pt x="1150" y="92"/>
                    </a:lnTo>
                    <a:lnTo>
                      <a:pt x="1150" y="92"/>
                    </a:lnTo>
                    <a:lnTo>
                      <a:pt x="1150" y="90"/>
                    </a:lnTo>
                    <a:lnTo>
                      <a:pt x="1150" y="90"/>
                    </a:lnTo>
                    <a:lnTo>
                      <a:pt x="1150" y="88"/>
                    </a:lnTo>
                    <a:lnTo>
                      <a:pt x="1150" y="88"/>
                    </a:lnTo>
                    <a:lnTo>
                      <a:pt x="1150" y="88"/>
                    </a:lnTo>
                    <a:lnTo>
                      <a:pt x="1150" y="88"/>
                    </a:lnTo>
                    <a:lnTo>
                      <a:pt x="1150" y="88"/>
                    </a:lnTo>
                    <a:lnTo>
                      <a:pt x="1148" y="86"/>
                    </a:lnTo>
                    <a:lnTo>
                      <a:pt x="1148" y="86"/>
                    </a:lnTo>
                    <a:lnTo>
                      <a:pt x="1148" y="86"/>
                    </a:lnTo>
                    <a:lnTo>
                      <a:pt x="1148" y="85"/>
                    </a:lnTo>
                    <a:lnTo>
                      <a:pt x="1148" y="85"/>
                    </a:lnTo>
                    <a:lnTo>
                      <a:pt x="1148" y="85"/>
                    </a:lnTo>
                    <a:lnTo>
                      <a:pt x="1148" y="83"/>
                    </a:lnTo>
                    <a:lnTo>
                      <a:pt x="1148" y="83"/>
                    </a:lnTo>
                    <a:lnTo>
                      <a:pt x="1148" y="83"/>
                    </a:lnTo>
                    <a:lnTo>
                      <a:pt x="1148" y="81"/>
                    </a:lnTo>
                    <a:lnTo>
                      <a:pt x="1148" y="81"/>
                    </a:lnTo>
                    <a:lnTo>
                      <a:pt x="1147" y="81"/>
                    </a:lnTo>
                    <a:lnTo>
                      <a:pt x="1147" y="81"/>
                    </a:lnTo>
                    <a:lnTo>
                      <a:pt x="1147" y="81"/>
                    </a:lnTo>
                    <a:lnTo>
                      <a:pt x="1147" y="79"/>
                    </a:lnTo>
                    <a:lnTo>
                      <a:pt x="1147" y="79"/>
                    </a:lnTo>
                    <a:lnTo>
                      <a:pt x="1147" y="79"/>
                    </a:lnTo>
                    <a:lnTo>
                      <a:pt x="1147" y="79"/>
                    </a:lnTo>
                    <a:lnTo>
                      <a:pt x="1145" y="77"/>
                    </a:lnTo>
                    <a:lnTo>
                      <a:pt x="1145" y="77"/>
                    </a:lnTo>
                    <a:lnTo>
                      <a:pt x="1145" y="77"/>
                    </a:lnTo>
                    <a:lnTo>
                      <a:pt x="1145" y="77"/>
                    </a:lnTo>
                    <a:lnTo>
                      <a:pt x="1145" y="76"/>
                    </a:lnTo>
                    <a:lnTo>
                      <a:pt x="1145" y="74"/>
                    </a:lnTo>
                    <a:lnTo>
                      <a:pt x="1145" y="74"/>
                    </a:lnTo>
                    <a:lnTo>
                      <a:pt x="1145" y="74"/>
                    </a:lnTo>
                    <a:lnTo>
                      <a:pt x="1145" y="72"/>
                    </a:lnTo>
                    <a:lnTo>
                      <a:pt x="1145" y="72"/>
                    </a:lnTo>
                    <a:lnTo>
                      <a:pt x="1145" y="72"/>
                    </a:lnTo>
                    <a:lnTo>
                      <a:pt x="1147" y="70"/>
                    </a:lnTo>
                    <a:lnTo>
                      <a:pt x="1147" y="70"/>
                    </a:lnTo>
                    <a:lnTo>
                      <a:pt x="1147" y="70"/>
                    </a:lnTo>
                    <a:lnTo>
                      <a:pt x="1147" y="70"/>
                    </a:lnTo>
                    <a:lnTo>
                      <a:pt x="1147" y="70"/>
                    </a:lnTo>
                    <a:lnTo>
                      <a:pt x="1147" y="70"/>
                    </a:lnTo>
                    <a:lnTo>
                      <a:pt x="1147" y="70"/>
                    </a:lnTo>
                    <a:lnTo>
                      <a:pt x="1147" y="70"/>
                    </a:lnTo>
                    <a:lnTo>
                      <a:pt x="1148" y="70"/>
                    </a:lnTo>
                    <a:lnTo>
                      <a:pt x="1148" y="70"/>
                    </a:lnTo>
                    <a:lnTo>
                      <a:pt x="1148" y="70"/>
                    </a:lnTo>
                    <a:lnTo>
                      <a:pt x="1148" y="68"/>
                    </a:lnTo>
                    <a:lnTo>
                      <a:pt x="1150" y="68"/>
                    </a:lnTo>
                    <a:lnTo>
                      <a:pt x="1150" y="68"/>
                    </a:lnTo>
                    <a:lnTo>
                      <a:pt x="1150" y="68"/>
                    </a:lnTo>
                    <a:lnTo>
                      <a:pt x="1150" y="67"/>
                    </a:lnTo>
                    <a:lnTo>
                      <a:pt x="1152" y="67"/>
                    </a:lnTo>
                    <a:lnTo>
                      <a:pt x="1152" y="67"/>
                    </a:lnTo>
                    <a:lnTo>
                      <a:pt x="1152" y="65"/>
                    </a:lnTo>
                    <a:lnTo>
                      <a:pt x="1152" y="65"/>
                    </a:lnTo>
                    <a:lnTo>
                      <a:pt x="1154" y="65"/>
                    </a:lnTo>
                    <a:lnTo>
                      <a:pt x="1154" y="65"/>
                    </a:lnTo>
                    <a:lnTo>
                      <a:pt x="1154" y="65"/>
                    </a:lnTo>
                    <a:lnTo>
                      <a:pt x="1156" y="63"/>
                    </a:lnTo>
                    <a:lnTo>
                      <a:pt x="1158" y="63"/>
                    </a:lnTo>
                    <a:lnTo>
                      <a:pt x="1158" y="63"/>
                    </a:lnTo>
                    <a:lnTo>
                      <a:pt x="1158" y="61"/>
                    </a:lnTo>
                    <a:lnTo>
                      <a:pt x="1158" y="61"/>
                    </a:lnTo>
                    <a:lnTo>
                      <a:pt x="1158" y="61"/>
                    </a:lnTo>
                    <a:lnTo>
                      <a:pt x="1158" y="61"/>
                    </a:lnTo>
                    <a:lnTo>
                      <a:pt x="1159" y="61"/>
                    </a:lnTo>
                    <a:lnTo>
                      <a:pt x="1161" y="61"/>
                    </a:lnTo>
                    <a:lnTo>
                      <a:pt x="1161" y="61"/>
                    </a:lnTo>
                    <a:lnTo>
                      <a:pt x="1161" y="61"/>
                    </a:lnTo>
                    <a:lnTo>
                      <a:pt x="1163" y="61"/>
                    </a:lnTo>
                    <a:lnTo>
                      <a:pt x="1165" y="61"/>
                    </a:lnTo>
                    <a:lnTo>
                      <a:pt x="1165" y="61"/>
                    </a:lnTo>
                    <a:lnTo>
                      <a:pt x="1165" y="61"/>
                    </a:lnTo>
                    <a:lnTo>
                      <a:pt x="1167" y="61"/>
                    </a:lnTo>
                    <a:lnTo>
                      <a:pt x="1167" y="59"/>
                    </a:lnTo>
                    <a:lnTo>
                      <a:pt x="1168" y="59"/>
                    </a:lnTo>
                    <a:lnTo>
                      <a:pt x="1170" y="59"/>
                    </a:lnTo>
                    <a:lnTo>
                      <a:pt x="1170" y="58"/>
                    </a:lnTo>
                    <a:lnTo>
                      <a:pt x="1170" y="58"/>
                    </a:lnTo>
                    <a:lnTo>
                      <a:pt x="1170" y="56"/>
                    </a:lnTo>
                    <a:lnTo>
                      <a:pt x="1170" y="56"/>
                    </a:lnTo>
                    <a:lnTo>
                      <a:pt x="1170" y="56"/>
                    </a:lnTo>
                    <a:lnTo>
                      <a:pt x="1170" y="54"/>
                    </a:lnTo>
                    <a:lnTo>
                      <a:pt x="1170" y="54"/>
                    </a:lnTo>
                    <a:lnTo>
                      <a:pt x="1168" y="52"/>
                    </a:lnTo>
                    <a:lnTo>
                      <a:pt x="1168" y="52"/>
                    </a:lnTo>
                    <a:lnTo>
                      <a:pt x="1168" y="52"/>
                    </a:lnTo>
                    <a:lnTo>
                      <a:pt x="1170" y="50"/>
                    </a:lnTo>
                    <a:lnTo>
                      <a:pt x="1170" y="50"/>
                    </a:lnTo>
                    <a:lnTo>
                      <a:pt x="1170" y="50"/>
                    </a:lnTo>
                    <a:lnTo>
                      <a:pt x="1172" y="50"/>
                    </a:lnTo>
                    <a:lnTo>
                      <a:pt x="1172" y="50"/>
                    </a:lnTo>
                    <a:lnTo>
                      <a:pt x="1172" y="48"/>
                    </a:lnTo>
                    <a:lnTo>
                      <a:pt x="1170" y="47"/>
                    </a:lnTo>
                    <a:lnTo>
                      <a:pt x="1170" y="47"/>
                    </a:lnTo>
                    <a:lnTo>
                      <a:pt x="1170" y="47"/>
                    </a:lnTo>
                    <a:lnTo>
                      <a:pt x="1170" y="47"/>
                    </a:lnTo>
                    <a:lnTo>
                      <a:pt x="1170" y="47"/>
                    </a:lnTo>
                    <a:lnTo>
                      <a:pt x="1170" y="45"/>
                    </a:lnTo>
                    <a:lnTo>
                      <a:pt x="1172" y="45"/>
                    </a:lnTo>
                    <a:lnTo>
                      <a:pt x="1172" y="43"/>
                    </a:lnTo>
                    <a:lnTo>
                      <a:pt x="1172" y="43"/>
                    </a:lnTo>
                    <a:lnTo>
                      <a:pt x="1174" y="43"/>
                    </a:lnTo>
                    <a:lnTo>
                      <a:pt x="1174" y="43"/>
                    </a:lnTo>
                    <a:lnTo>
                      <a:pt x="1174" y="41"/>
                    </a:lnTo>
                    <a:lnTo>
                      <a:pt x="1174" y="41"/>
                    </a:lnTo>
                    <a:lnTo>
                      <a:pt x="1174" y="41"/>
                    </a:lnTo>
                    <a:lnTo>
                      <a:pt x="1176" y="41"/>
                    </a:lnTo>
                    <a:lnTo>
                      <a:pt x="1176" y="41"/>
                    </a:lnTo>
                    <a:lnTo>
                      <a:pt x="1176" y="41"/>
                    </a:lnTo>
                    <a:lnTo>
                      <a:pt x="1177" y="41"/>
                    </a:lnTo>
                    <a:lnTo>
                      <a:pt x="1177" y="41"/>
                    </a:lnTo>
                    <a:lnTo>
                      <a:pt x="1179" y="41"/>
                    </a:lnTo>
                    <a:lnTo>
                      <a:pt x="1179" y="41"/>
                    </a:lnTo>
                    <a:lnTo>
                      <a:pt x="1181" y="39"/>
                    </a:lnTo>
                    <a:lnTo>
                      <a:pt x="1181" y="39"/>
                    </a:lnTo>
                    <a:lnTo>
                      <a:pt x="1181" y="39"/>
                    </a:lnTo>
                    <a:lnTo>
                      <a:pt x="1181" y="39"/>
                    </a:lnTo>
                    <a:lnTo>
                      <a:pt x="1183" y="39"/>
                    </a:lnTo>
                    <a:lnTo>
                      <a:pt x="1183" y="39"/>
                    </a:lnTo>
                    <a:lnTo>
                      <a:pt x="1185" y="39"/>
                    </a:lnTo>
                    <a:lnTo>
                      <a:pt x="1185" y="39"/>
                    </a:lnTo>
                    <a:lnTo>
                      <a:pt x="1186" y="38"/>
                    </a:lnTo>
                    <a:lnTo>
                      <a:pt x="1186" y="36"/>
                    </a:lnTo>
                    <a:lnTo>
                      <a:pt x="1186" y="36"/>
                    </a:lnTo>
                    <a:lnTo>
                      <a:pt x="1188" y="34"/>
                    </a:lnTo>
                    <a:lnTo>
                      <a:pt x="1188" y="34"/>
                    </a:lnTo>
                    <a:lnTo>
                      <a:pt x="1188" y="34"/>
                    </a:lnTo>
                    <a:lnTo>
                      <a:pt x="1188" y="34"/>
                    </a:lnTo>
                    <a:lnTo>
                      <a:pt x="1190" y="32"/>
                    </a:lnTo>
                    <a:lnTo>
                      <a:pt x="1192" y="32"/>
                    </a:lnTo>
                    <a:lnTo>
                      <a:pt x="1192" y="30"/>
                    </a:lnTo>
                    <a:lnTo>
                      <a:pt x="1194" y="30"/>
                    </a:lnTo>
                    <a:lnTo>
                      <a:pt x="1194" y="29"/>
                    </a:lnTo>
                    <a:lnTo>
                      <a:pt x="1194" y="29"/>
                    </a:lnTo>
                    <a:lnTo>
                      <a:pt x="1194" y="27"/>
                    </a:lnTo>
                    <a:lnTo>
                      <a:pt x="1194" y="27"/>
                    </a:lnTo>
                    <a:lnTo>
                      <a:pt x="1194" y="27"/>
                    </a:lnTo>
                    <a:lnTo>
                      <a:pt x="1194" y="27"/>
                    </a:lnTo>
                    <a:lnTo>
                      <a:pt x="1194" y="25"/>
                    </a:lnTo>
                    <a:lnTo>
                      <a:pt x="1195" y="25"/>
                    </a:lnTo>
                    <a:lnTo>
                      <a:pt x="1195" y="25"/>
                    </a:lnTo>
                    <a:lnTo>
                      <a:pt x="1195" y="23"/>
                    </a:lnTo>
                    <a:lnTo>
                      <a:pt x="1194" y="23"/>
                    </a:lnTo>
                    <a:lnTo>
                      <a:pt x="1194" y="23"/>
                    </a:lnTo>
                    <a:lnTo>
                      <a:pt x="1194" y="21"/>
                    </a:lnTo>
                    <a:lnTo>
                      <a:pt x="1194" y="21"/>
                    </a:lnTo>
                    <a:lnTo>
                      <a:pt x="1194" y="21"/>
                    </a:lnTo>
                    <a:lnTo>
                      <a:pt x="1194" y="21"/>
                    </a:lnTo>
                    <a:lnTo>
                      <a:pt x="1194" y="21"/>
                    </a:lnTo>
                    <a:lnTo>
                      <a:pt x="1194" y="20"/>
                    </a:lnTo>
                    <a:lnTo>
                      <a:pt x="1194" y="20"/>
                    </a:lnTo>
                    <a:lnTo>
                      <a:pt x="1194" y="20"/>
                    </a:lnTo>
                    <a:lnTo>
                      <a:pt x="1194" y="20"/>
                    </a:lnTo>
                    <a:lnTo>
                      <a:pt x="1194" y="18"/>
                    </a:lnTo>
                    <a:lnTo>
                      <a:pt x="1194" y="16"/>
                    </a:lnTo>
                    <a:lnTo>
                      <a:pt x="1194" y="14"/>
                    </a:lnTo>
                    <a:lnTo>
                      <a:pt x="1194" y="14"/>
                    </a:lnTo>
                    <a:lnTo>
                      <a:pt x="1194" y="14"/>
                    </a:lnTo>
                    <a:lnTo>
                      <a:pt x="1194" y="14"/>
                    </a:lnTo>
                    <a:lnTo>
                      <a:pt x="1194" y="14"/>
                    </a:lnTo>
                    <a:lnTo>
                      <a:pt x="1195" y="12"/>
                    </a:lnTo>
                    <a:lnTo>
                      <a:pt x="1195" y="12"/>
                    </a:lnTo>
                    <a:lnTo>
                      <a:pt x="1197" y="12"/>
                    </a:lnTo>
                    <a:lnTo>
                      <a:pt x="1197" y="12"/>
                    </a:lnTo>
                    <a:lnTo>
                      <a:pt x="1199" y="12"/>
                    </a:lnTo>
                    <a:lnTo>
                      <a:pt x="1199" y="12"/>
                    </a:lnTo>
                    <a:lnTo>
                      <a:pt x="1201" y="10"/>
                    </a:lnTo>
                    <a:lnTo>
                      <a:pt x="1201" y="10"/>
                    </a:lnTo>
                    <a:lnTo>
                      <a:pt x="1205" y="10"/>
                    </a:lnTo>
                    <a:lnTo>
                      <a:pt x="1205" y="10"/>
                    </a:lnTo>
                    <a:lnTo>
                      <a:pt x="1206" y="10"/>
                    </a:lnTo>
                    <a:lnTo>
                      <a:pt x="1206" y="10"/>
                    </a:lnTo>
                    <a:lnTo>
                      <a:pt x="1206" y="9"/>
                    </a:lnTo>
                    <a:lnTo>
                      <a:pt x="1208" y="9"/>
                    </a:lnTo>
                    <a:lnTo>
                      <a:pt x="1210" y="9"/>
                    </a:lnTo>
                    <a:lnTo>
                      <a:pt x="1210" y="9"/>
                    </a:lnTo>
                    <a:lnTo>
                      <a:pt x="1210" y="9"/>
                    </a:lnTo>
                    <a:lnTo>
                      <a:pt x="1212" y="7"/>
                    </a:lnTo>
                    <a:lnTo>
                      <a:pt x="1212" y="7"/>
                    </a:lnTo>
                    <a:lnTo>
                      <a:pt x="1212" y="7"/>
                    </a:lnTo>
                    <a:lnTo>
                      <a:pt x="1214" y="5"/>
                    </a:lnTo>
                    <a:lnTo>
                      <a:pt x="1214" y="3"/>
                    </a:lnTo>
                    <a:lnTo>
                      <a:pt x="1214" y="3"/>
                    </a:lnTo>
                    <a:lnTo>
                      <a:pt x="1214" y="3"/>
                    </a:lnTo>
                    <a:lnTo>
                      <a:pt x="1214" y="1"/>
                    </a:lnTo>
                    <a:lnTo>
                      <a:pt x="1214" y="1"/>
                    </a:lnTo>
                    <a:lnTo>
                      <a:pt x="1214" y="0"/>
                    </a:lnTo>
                    <a:lnTo>
                      <a:pt x="1214" y="0"/>
                    </a:lnTo>
                    <a:lnTo>
                      <a:pt x="1215" y="0"/>
                    </a:lnTo>
                    <a:lnTo>
                      <a:pt x="1215" y="0"/>
                    </a:lnTo>
                    <a:lnTo>
                      <a:pt x="1215" y="0"/>
                    </a:lnTo>
                    <a:lnTo>
                      <a:pt x="1217" y="0"/>
                    </a:lnTo>
                    <a:lnTo>
                      <a:pt x="1217" y="0"/>
                    </a:lnTo>
                    <a:lnTo>
                      <a:pt x="1219" y="1"/>
                    </a:lnTo>
                    <a:lnTo>
                      <a:pt x="1219" y="1"/>
                    </a:lnTo>
                    <a:lnTo>
                      <a:pt x="1219" y="1"/>
                    </a:lnTo>
                    <a:lnTo>
                      <a:pt x="1219" y="1"/>
                    </a:lnTo>
                    <a:lnTo>
                      <a:pt x="1219" y="1"/>
                    </a:lnTo>
                    <a:lnTo>
                      <a:pt x="1221" y="1"/>
                    </a:lnTo>
                    <a:lnTo>
                      <a:pt x="1221" y="1"/>
                    </a:lnTo>
                    <a:lnTo>
                      <a:pt x="1223" y="1"/>
                    </a:lnTo>
                    <a:lnTo>
                      <a:pt x="1223" y="1"/>
                    </a:lnTo>
                    <a:lnTo>
                      <a:pt x="1226" y="1"/>
                    </a:lnTo>
                    <a:lnTo>
                      <a:pt x="1226" y="1"/>
                    </a:lnTo>
                    <a:lnTo>
                      <a:pt x="1228" y="1"/>
                    </a:lnTo>
                    <a:lnTo>
                      <a:pt x="1228" y="1"/>
                    </a:lnTo>
                    <a:lnTo>
                      <a:pt x="1230" y="1"/>
                    </a:lnTo>
                    <a:lnTo>
                      <a:pt x="1230" y="1"/>
                    </a:lnTo>
                    <a:lnTo>
                      <a:pt x="1232" y="1"/>
                    </a:lnTo>
                    <a:lnTo>
                      <a:pt x="1233" y="1"/>
                    </a:lnTo>
                    <a:lnTo>
                      <a:pt x="1233" y="3"/>
                    </a:lnTo>
                    <a:lnTo>
                      <a:pt x="1233" y="3"/>
                    </a:lnTo>
                    <a:lnTo>
                      <a:pt x="1233" y="3"/>
                    </a:lnTo>
                    <a:lnTo>
                      <a:pt x="1233" y="3"/>
                    </a:lnTo>
                    <a:lnTo>
                      <a:pt x="1235" y="3"/>
                    </a:lnTo>
                    <a:lnTo>
                      <a:pt x="1235" y="5"/>
                    </a:lnTo>
                    <a:lnTo>
                      <a:pt x="1237" y="5"/>
                    </a:lnTo>
                    <a:lnTo>
                      <a:pt x="1237" y="5"/>
                    </a:lnTo>
                    <a:lnTo>
                      <a:pt x="1239" y="5"/>
                    </a:lnTo>
                    <a:lnTo>
                      <a:pt x="1239" y="7"/>
                    </a:lnTo>
                    <a:lnTo>
                      <a:pt x="1243" y="7"/>
                    </a:lnTo>
                    <a:lnTo>
                      <a:pt x="1243" y="7"/>
                    </a:lnTo>
                    <a:lnTo>
                      <a:pt x="1243" y="7"/>
                    </a:lnTo>
                    <a:lnTo>
                      <a:pt x="1244" y="7"/>
                    </a:lnTo>
                    <a:lnTo>
                      <a:pt x="1244" y="7"/>
                    </a:lnTo>
                    <a:lnTo>
                      <a:pt x="1246" y="7"/>
                    </a:lnTo>
                    <a:lnTo>
                      <a:pt x="1248" y="7"/>
                    </a:lnTo>
                    <a:lnTo>
                      <a:pt x="1248" y="7"/>
                    </a:lnTo>
                    <a:lnTo>
                      <a:pt x="1248" y="7"/>
                    </a:lnTo>
                    <a:lnTo>
                      <a:pt x="1248" y="7"/>
                    </a:lnTo>
                    <a:lnTo>
                      <a:pt x="1250" y="7"/>
                    </a:lnTo>
                    <a:lnTo>
                      <a:pt x="1253" y="7"/>
                    </a:lnTo>
                    <a:lnTo>
                      <a:pt x="1253" y="7"/>
                    </a:lnTo>
                    <a:lnTo>
                      <a:pt x="1255" y="7"/>
                    </a:lnTo>
                    <a:lnTo>
                      <a:pt x="1255" y="7"/>
                    </a:lnTo>
                    <a:lnTo>
                      <a:pt x="1255" y="7"/>
                    </a:lnTo>
                    <a:lnTo>
                      <a:pt x="1255" y="7"/>
                    </a:lnTo>
                    <a:lnTo>
                      <a:pt x="1257" y="7"/>
                    </a:lnTo>
                    <a:lnTo>
                      <a:pt x="1257" y="5"/>
                    </a:lnTo>
                    <a:lnTo>
                      <a:pt x="1259" y="5"/>
                    </a:lnTo>
                    <a:lnTo>
                      <a:pt x="1259" y="5"/>
                    </a:lnTo>
                    <a:lnTo>
                      <a:pt x="1261" y="5"/>
                    </a:lnTo>
                    <a:lnTo>
                      <a:pt x="1261" y="5"/>
                    </a:lnTo>
                    <a:lnTo>
                      <a:pt x="1262" y="5"/>
                    </a:lnTo>
                    <a:lnTo>
                      <a:pt x="1264" y="5"/>
                    </a:lnTo>
                    <a:lnTo>
                      <a:pt x="1264" y="5"/>
                    </a:lnTo>
                    <a:lnTo>
                      <a:pt x="1264" y="5"/>
                    </a:lnTo>
                    <a:lnTo>
                      <a:pt x="1266" y="7"/>
                    </a:lnTo>
                    <a:lnTo>
                      <a:pt x="1266" y="7"/>
                    </a:lnTo>
                    <a:lnTo>
                      <a:pt x="1266" y="7"/>
                    </a:lnTo>
                    <a:lnTo>
                      <a:pt x="1266" y="7"/>
                    </a:lnTo>
                    <a:lnTo>
                      <a:pt x="1270" y="7"/>
                    </a:lnTo>
                    <a:lnTo>
                      <a:pt x="1270" y="7"/>
                    </a:lnTo>
                    <a:lnTo>
                      <a:pt x="1270" y="7"/>
                    </a:lnTo>
                    <a:lnTo>
                      <a:pt x="1270" y="7"/>
                    </a:lnTo>
                    <a:lnTo>
                      <a:pt x="1270" y="7"/>
                    </a:lnTo>
                    <a:lnTo>
                      <a:pt x="1271" y="7"/>
                    </a:lnTo>
                    <a:lnTo>
                      <a:pt x="1273" y="7"/>
                    </a:lnTo>
                    <a:lnTo>
                      <a:pt x="1273" y="9"/>
                    </a:lnTo>
                    <a:lnTo>
                      <a:pt x="1275" y="9"/>
                    </a:lnTo>
                    <a:lnTo>
                      <a:pt x="1277" y="10"/>
                    </a:lnTo>
                    <a:lnTo>
                      <a:pt x="1277" y="10"/>
                    </a:lnTo>
                    <a:lnTo>
                      <a:pt x="1279" y="10"/>
                    </a:lnTo>
                    <a:lnTo>
                      <a:pt x="1279" y="10"/>
                    </a:lnTo>
                    <a:lnTo>
                      <a:pt x="1280" y="10"/>
                    </a:lnTo>
                    <a:lnTo>
                      <a:pt x="1280" y="12"/>
                    </a:lnTo>
                    <a:lnTo>
                      <a:pt x="1282" y="12"/>
                    </a:lnTo>
                    <a:lnTo>
                      <a:pt x="1282" y="12"/>
                    </a:lnTo>
                    <a:lnTo>
                      <a:pt x="1284" y="12"/>
                    </a:lnTo>
                    <a:lnTo>
                      <a:pt x="1284" y="10"/>
                    </a:lnTo>
                    <a:lnTo>
                      <a:pt x="1286" y="10"/>
                    </a:lnTo>
                    <a:lnTo>
                      <a:pt x="1288" y="10"/>
                    </a:lnTo>
                    <a:lnTo>
                      <a:pt x="1295" y="10"/>
                    </a:lnTo>
                    <a:lnTo>
                      <a:pt x="1297" y="10"/>
                    </a:lnTo>
                    <a:lnTo>
                      <a:pt x="1297" y="10"/>
                    </a:lnTo>
                    <a:lnTo>
                      <a:pt x="1299" y="10"/>
                    </a:lnTo>
                    <a:lnTo>
                      <a:pt x="1299" y="10"/>
                    </a:lnTo>
                    <a:lnTo>
                      <a:pt x="1299" y="10"/>
                    </a:lnTo>
                    <a:lnTo>
                      <a:pt x="1300" y="10"/>
                    </a:lnTo>
                    <a:lnTo>
                      <a:pt x="1302" y="10"/>
                    </a:lnTo>
                    <a:lnTo>
                      <a:pt x="1302" y="10"/>
                    </a:lnTo>
                    <a:lnTo>
                      <a:pt x="1304" y="9"/>
                    </a:lnTo>
                    <a:lnTo>
                      <a:pt x="1304" y="9"/>
                    </a:lnTo>
                    <a:lnTo>
                      <a:pt x="1306" y="9"/>
                    </a:lnTo>
                    <a:lnTo>
                      <a:pt x="1308" y="10"/>
                    </a:lnTo>
                    <a:lnTo>
                      <a:pt x="1311" y="10"/>
                    </a:lnTo>
                    <a:lnTo>
                      <a:pt x="1313" y="10"/>
                    </a:lnTo>
                    <a:lnTo>
                      <a:pt x="1313" y="10"/>
                    </a:lnTo>
                    <a:lnTo>
                      <a:pt x="1313" y="10"/>
                    </a:lnTo>
                    <a:lnTo>
                      <a:pt x="1315" y="12"/>
                    </a:lnTo>
                    <a:lnTo>
                      <a:pt x="1315" y="12"/>
                    </a:lnTo>
                    <a:lnTo>
                      <a:pt x="1315" y="12"/>
                    </a:lnTo>
                    <a:lnTo>
                      <a:pt x="1315" y="12"/>
                    </a:lnTo>
                    <a:lnTo>
                      <a:pt x="1315" y="12"/>
                    </a:lnTo>
                    <a:lnTo>
                      <a:pt x="1313" y="14"/>
                    </a:lnTo>
                    <a:lnTo>
                      <a:pt x="1313" y="14"/>
                    </a:lnTo>
                    <a:lnTo>
                      <a:pt x="1313" y="14"/>
                    </a:lnTo>
                    <a:lnTo>
                      <a:pt x="1313" y="14"/>
                    </a:lnTo>
                    <a:lnTo>
                      <a:pt x="1313" y="14"/>
                    </a:lnTo>
                    <a:lnTo>
                      <a:pt x="1315" y="16"/>
                    </a:lnTo>
                    <a:lnTo>
                      <a:pt x="1315" y="16"/>
                    </a:lnTo>
                    <a:lnTo>
                      <a:pt x="1315" y="18"/>
                    </a:lnTo>
                    <a:lnTo>
                      <a:pt x="1317" y="20"/>
                    </a:lnTo>
                    <a:lnTo>
                      <a:pt x="1317" y="20"/>
                    </a:lnTo>
                    <a:lnTo>
                      <a:pt x="1317" y="21"/>
                    </a:lnTo>
                    <a:lnTo>
                      <a:pt x="1317" y="21"/>
                    </a:lnTo>
                    <a:lnTo>
                      <a:pt x="1318" y="21"/>
                    </a:lnTo>
                    <a:lnTo>
                      <a:pt x="1320" y="23"/>
                    </a:lnTo>
                    <a:lnTo>
                      <a:pt x="1320" y="23"/>
                    </a:lnTo>
                    <a:lnTo>
                      <a:pt x="1322" y="25"/>
                    </a:lnTo>
                    <a:lnTo>
                      <a:pt x="1324" y="27"/>
                    </a:lnTo>
                    <a:lnTo>
                      <a:pt x="1324" y="27"/>
                    </a:lnTo>
                    <a:lnTo>
                      <a:pt x="1324" y="27"/>
                    </a:lnTo>
                    <a:lnTo>
                      <a:pt x="1324" y="27"/>
                    </a:lnTo>
                    <a:lnTo>
                      <a:pt x="1326" y="29"/>
                    </a:lnTo>
                    <a:lnTo>
                      <a:pt x="1328" y="30"/>
                    </a:lnTo>
                    <a:lnTo>
                      <a:pt x="1328" y="30"/>
                    </a:lnTo>
                    <a:lnTo>
                      <a:pt x="1328" y="30"/>
                    </a:lnTo>
                    <a:lnTo>
                      <a:pt x="1329" y="32"/>
                    </a:lnTo>
                    <a:lnTo>
                      <a:pt x="1331" y="30"/>
                    </a:lnTo>
                    <a:lnTo>
                      <a:pt x="1333" y="32"/>
                    </a:lnTo>
                    <a:lnTo>
                      <a:pt x="1333" y="32"/>
                    </a:lnTo>
                    <a:lnTo>
                      <a:pt x="1335" y="32"/>
                    </a:lnTo>
                    <a:lnTo>
                      <a:pt x="1335" y="32"/>
                    </a:lnTo>
                    <a:lnTo>
                      <a:pt x="1335" y="32"/>
                    </a:lnTo>
                    <a:lnTo>
                      <a:pt x="1337" y="34"/>
                    </a:lnTo>
                    <a:lnTo>
                      <a:pt x="1337" y="34"/>
                    </a:lnTo>
                    <a:lnTo>
                      <a:pt x="1337" y="36"/>
                    </a:lnTo>
                    <a:lnTo>
                      <a:pt x="1337" y="36"/>
                    </a:lnTo>
                    <a:lnTo>
                      <a:pt x="1338" y="36"/>
                    </a:lnTo>
                    <a:lnTo>
                      <a:pt x="1338" y="36"/>
                    </a:lnTo>
                    <a:lnTo>
                      <a:pt x="1338" y="36"/>
                    </a:lnTo>
                    <a:lnTo>
                      <a:pt x="1340" y="38"/>
                    </a:lnTo>
                    <a:lnTo>
                      <a:pt x="1340" y="38"/>
                    </a:lnTo>
                    <a:lnTo>
                      <a:pt x="1340" y="38"/>
                    </a:lnTo>
                    <a:lnTo>
                      <a:pt x="1342" y="39"/>
                    </a:lnTo>
                    <a:lnTo>
                      <a:pt x="1342" y="39"/>
                    </a:lnTo>
                    <a:lnTo>
                      <a:pt x="1344" y="41"/>
                    </a:lnTo>
                    <a:lnTo>
                      <a:pt x="1346" y="41"/>
                    </a:lnTo>
                    <a:lnTo>
                      <a:pt x="1346" y="43"/>
                    </a:lnTo>
                    <a:lnTo>
                      <a:pt x="1347" y="43"/>
                    </a:lnTo>
                    <a:lnTo>
                      <a:pt x="1347" y="43"/>
                    </a:lnTo>
                    <a:lnTo>
                      <a:pt x="1349" y="43"/>
                    </a:lnTo>
                    <a:lnTo>
                      <a:pt x="1351" y="45"/>
                    </a:lnTo>
                    <a:lnTo>
                      <a:pt x="1355" y="45"/>
                    </a:lnTo>
                    <a:lnTo>
                      <a:pt x="1355" y="45"/>
                    </a:lnTo>
                    <a:lnTo>
                      <a:pt x="1355" y="45"/>
                    </a:lnTo>
                    <a:lnTo>
                      <a:pt x="1356" y="43"/>
                    </a:lnTo>
                    <a:lnTo>
                      <a:pt x="1356" y="43"/>
                    </a:lnTo>
                    <a:lnTo>
                      <a:pt x="1356" y="43"/>
                    </a:lnTo>
                    <a:lnTo>
                      <a:pt x="1358" y="43"/>
                    </a:lnTo>
                    <a:lnTo>
                      <a:pt x="1358" y="43"/>
                    </a:lnTo>
                    <a:lnTo>
                      <a:pt x="1358" y="41"/>
                    </a:lnTo>
                    <a:lnTo>
                      <a:pt x="1360" y="41"/>
                    </a:lnTo>
                    <a:lnTo>
                      <a:pt x="1360" y="41"/>
                    </a:lnTo>
                    <a:lnTo>
                      <a:pt x="1360" y="41"/>
                    </a:lnTo>
                    <a:lnTo>
                      <a:pt x="1362" y="41"/>
                    </a:lnTo>
                    <a:lnTo>
                      <a:pt x="1364" y="41"/>
                    </a:lnTo>
                    <a:lnTo>
                      <a:pt x="1364" y="41"/>
                    </a:lnTo>
                    <a:lnTo>
                      <a:pt x="1364" y="41"/>
                    </a:lnTo>
                    <a:lnTo>
                      <a:pt x="1366" y="41"/>
                    </a:lnTo>
                    <a:lnTo>
                      <a:pt x="1366" y="41"/>
                    </a:lnTo>
                    <a:lnTo>
                      <a:pt x="1367" y="43"/>
                    </a:lnTo>
                    <a:lnTo>
                      <a:pt x="1369" y="43"/>
                    </a:lnTo>
                    <a:lnTo>
                      <a:pt x="1371" y="43"/>
                    </a:lnTo>
                    <a:lnTo>
                      <a:pt x="1371" y="43"/>
                    </a:lnTo>
                    <a:lnTo>
                      <a:pt x="1371" y="43"/>
                    </a:lnTo>
                    <a:lnTo>
                      <a:pt x="1371" y="43"/>
                    </a:lnTo>
                    <a:lnTo>
                      <a:pt x="1371" y="45"/>
                    </a:lnTo>
                    <a:lnTo>
                      <a:pt x="1373" y="45"/>
                    </a:lnTo>
                    <a:lnTo>
                      <a:pt x="1373" y="45"/>
                    </a:lnTo>
                    <a:lnTo>
                      <a:pt x="1373" y="47"/>
                    </a:lnTo>
                    <a:lnTo>
                      <a:pt x="1373" y="48"/>
                    </a:lnTo>
                    <a:lnTo>
                      <a:pt x="1373" y="48"/>
                    </a:lnTo>
                    <a:lnTo>
                      <a:pt x="1373" y="48"/>
                    </a:lnTo>
                    <a:lnTo>
                      <a:pt x="1373" y="50"/>
                    </a:lnTo>
                    <a:lnTo>
                      <a:pt x="1373" y="50"/>
                    </a:lnTo>
                    <a:lnTo>
                      <a:pt x="1375" y="52"/>
                    </a:lnTo>
                    <a:lnTo>
                      <a:pt x="1375" y="52"/>
                    </a:lnTo>
                    <a:lnTo>
                      <a:pt x="1375" y="52"/>
                    </a:lnTo>
                    <a:lnTo>
                      <a:pt x="1376" y="54"/>
                    </a:lnTo>
                    <a:lnTo>
                      <a:pt x="1376" y="54"/>
                    </a:lnTo>
                    <a:lnTo>
                      <a:pt x="1376" y="54"/>
                    </a:lnTo>
                    <a:lnTo>
                      <a:pt x="1378" y="58"/>
                    </a:lnTo>
                    <a:lnTo>
                      <a:pt x="1378" y="58"/>
                    </a:lnTo>
                    <a:lnTo>
                      <a:pt x="1380" y="59"/>
                    </a:lnTo>
                    <a:lnTo>
                      <a:pt x="1380" y="59"/>
                    </a:lnTo>
                    <a:lnTo>
                      <a:pt x="1380" y="61"/>
                    </a:lnTo>
                    <a:lnTo>
                      <a:pt x="1380" y="61"/>
                    </a:lnTo>
                    <a:lnTo>
                      <a:pt x="1380" y="61"/>
                    </a:lnTo>
                    <a:lnTo>
                      <a:pt x="1380" y="63"/>
                    </a:lnTo>
                    <a:lnTo>
                      <a:pt x="1380" y="63"/>
                    </a:lnTo>
                    <a:lnTo>
                      <a:pt x="1380" y="63"/>
                    </a:lnTo>
                    <a:lnTo>
                      <a:pt x="1380" y="65"/>
                    </a:lnTo>
                    <a:lnTo>
                      <a:pt x="1380" y="65"/>
                    </a:lnTo>
                    <a:lnTo>
                      <a:pt x="1382" y="67"/>
                    </a:lnTo>
                    <a:lnTo>
                      <a:pt x="1382" y="67"/>
                    </a:lnTo>
                    <a:lnTo>
                      <a:pt x="1382" y="67"/>
                    </a:lnTo>
                    <a:lnTo>
                      <a:pt x="1382" y="68"/>
                    </a:lnTo>
                    <a:lnTo>
                      <a:pt x="1382" y="68"/>
                    </a:lnTo>
                    <a:lnTo>
                      <a:pt x="1380" y="68"/>
                    </a:lnTo>
                    <a:lnTo>
                      <a:pt x="1380" y="68"/>
                    </a:lnTo>
                    <a:lnTo>
                      <a:pt x="1380" y="68"/>
                    </a:lnTo>
                    <a:lnTo>
                      <a:pt x="1380" y="70"/>
                    </a:lnTo>
                    <a:lnTo>
                      <a:pt x="1380" y="70"/>
                    </a:lnTo>
                    <a:lnTo>
                      <a:pt x="1380" y="70"/>
                    </a:lnTo>
                    <a:lnTo>
                      <a:pt x="1378" y="70"/>
                    </a:lnTo>
                    <a:lnTo>
                      <a:pt x="1378" y="72"/>
                    </a:lnTo>
                    <a:lnTo>
                      <a:pt x="1378" y="72"/>
                    </a:lnTo>
                    <a:lnTo>
                      <a:pt x="1378" y="74"/>
                    </a:lnTo>
                    <a:lnTo>
                      <a:pt x="1378" y="74"/>
                    </a:lnTo>
                    <a:lnTo>
                      <a:pt x="1378" y="74"/>
                    </a:lnTo>
                    <a:lnTo>
                      <a:pt x="1378" y="76"/>
                    </a:lnTo>
                    <a:lnTo>
                      <a:pt x="1378" y="76"/>
                    </a:lnTo>
                    <a:lnTo>
                      <a:pt x="1378" y="76"/>
                    </a:lnTo>
                    <a:lnTo>
                      <a:pt x="1378" y="76"/>
                    </a:lnTo>
                    <a:lnTo>
                      <a:pt x="1376" y="77"/>
                    </a:lnTo>
                    <a:lnTo>
                      <a:pt x="1376" y="77"/>
                    </a:lnTo>
                    <a:lnTo>
                      <a:pt x="1376" y="77"/>
                    </a:lnTo>
                    <a:lnTo>
                      <a:pt x="1376" y="77"/>
                    </a:lnTo>
                    <a:lnTo>
                      <a:pt x="1375" y="77"/>
                    </a:lnTo>
                    <a:lnTo>
                      <a:pt x="1375" y="77"/>
                    </a:lnTo>
                    <a:lnTo>
                      <a:pt x="1375" y="77"/>
                    </a:lnTo>
                    <a:lnTo>
                      <a:pt x="1375" y="77"/>
                    </a:lnTo>
                    <a:lnTo>
                      <a:pt x="1375" y="77"/>
                    </a:lnTo>
                    <a:lnTo>
                      <a:pt x="1373" y="77"/>
                    </a:lnTo>
                    <a:lnTo>
                      <a:pt x="1373" y="77"/>
                    </a:lnTo>
                    <a:lnTo>
                      <a:pt x="1373" y="77"/>
                    </a:lnTo>
                    <a:lnTo>
                      <a:pt x="1373" y="77"/>
                    </a:lnTo>
                    <a:lnTo>
                      <a:pt x="1373" y="77"/>
                    </a:lnTo>
                    <a:lnTo>
                      <a:pt x="1371" y="77"/>
                    </a:lnTo>
                    <a:lnTo>
                      <a:pt x="1371" y="77"/>
                    </a:lnTo>
                    <a:lnTo>
                      <a:pt x="1371" y="77"/>
                    </a:lnTo>
                    <a:lnTo>
                      <a:pt x="1371" y="79"/>
                    </a:lnTo>
                    <a:lnTo>
                      <a:pt x="1371" y="79"/>
                    </a:lnTo>
                    <a:lnTo>
                      <a:pt x="1371" y="79"/>
                    </a:lnTo>
                    <a:lnTo>
                      <a:pt x="1371" y="81"/>
                    </a:lnTo>
                    <a:lnTo>
                      <a:pt x="1373" y="81"/>
                    </a:lnTo>
                    <a:lnTo>
                      <a:pt x="1373" y="83"/>
                    </a:lnTo>
                    <a:lnTo>
                      <a:pt x="1373" y="83"/>
                    </a:lnTo>
                    <a:lnTo>
                      <a:pt x="1373" y="85"/>
                    </a:lnTo>
                    <a:lnTo>
                      <a:pt x="1371" y="85"/>
                    </a:lnTo>
                    <a:lnTo>
                      <a:pt x="1371" y="85"/>
                    </a:lnTo>
                    <a:lnTo>
                      <a:pt x="1371" y="85"/>
                    </a:lnTo>
                    <a:lnTo>
                      <a:pt x="1371" y="85"/>
                    </a:lnTo>
                    <a:lnTo>
                      <a:pt x="1369" y="85"/>
                    </a:lnTo>
                    <a:lnTo>
                      <a:pt x="1369" y="85"/>
                    </a:lnTo>
                    <a:lnTo>
                      <a:pt x="1367" y="85"/>
                    </a:lnTo>
                    <a:lnTo>
                      <a:pt x="1367" y="85"/>
                    </a:lnTo>
                    <a:lnTo>
                      <a:pt x="1366" y="85"/>
                    </a:lnTo>
                    <a:lnTo>
                      <a:pt x="1366" y="85"/>
                    </a:lnTo>
                    <a:lnTo>
                      <a:pt x="1364" y="85"/>
                    </a:lnTo>
                    <a:lnTo>
                      <a:pt x="1364" y="85"/>
                    </a:lnTo>
                    <a:lnTo>
                      <a:pt x="1364" y="85"/>
                    </a:lnTo>
                    <a:lnTo>
                      <a:pt x="1362" y="85"/>
                    </a:lnTo>
                    <a:lnTo>
                      <a:pt x="1362" y="85"/>
                    </a:lnTo>
                    <a:lnTo>
                      <a:pt x="1362" y="85"/>
                    </a:lnTo>
                    <a:lnTo>
                      <a:pt x="1362" y="85"/>
                    </a:lnTo>
                    <a:lnTo>
                      <a:pt x="1360" y="85"/>
                    </a:lnTo>
                    <a:lnTo>
                      <a:pt x="1360" y="85"/>
                    </a:lnTo>
                    <a:lnTo>
                      <a:pt x="1360" y="85"/>
                    </a:lnTo>
                    <a:lnTo>
                      <a:pt x="1358" y="85"/>
                    </a:lnTo>
                    <a:lnTo>
                      <a:pt x="1358" y="85"/>
                    </a:lnTo>
                    <a:lnTo>
                      <a:pt x="1358" y="85"/>
                    </a:lnTo>
                    <a:lnTo>
                      <a:pt x="1356" y="86"/>
                    </a:lnTo>
                    <a:lnTo>
                      <a:pt x="1356" y="86"/>
                    </a:lnTo>
                    <a:lnTo>
                      <a:pt x="1356" y="86"/>
                    </a:lnTo>
                    <a:lnTo>
                      <a:pt x="1356" y="86"/>
                    </a:lnTo>
                    <a:lnTo>
                      <a:pt x="1356" y="88"/>
                    </a:lnTo>
                    <a:lnTo>
                      <a:pt x="1356" y="88"/>
                    </a:lnTo>
                    <a:lnTo>
                      <a:pt x="1356" y="88"/>
                    </a:lnTo>
                    <a:lnTo>
                      <a:pt x="1358" y="90"/>
                    </a:lnTo>
                    <a:lnTo>
                      <a:pt x="1358" y="90"/>
                    </a:lnTo>
                    <a:lnTo>
                      <a:pt x="1360" y="90"/>
                    </a:lnTo>
                    <a:lnTo>
                      <a:pt x="1360" y="92"/>
                    </a:lnTo>
                    <a:lnTo>
                      <a:pt x="1360" y="92"/>
                    </a:lnTo>
                    <a:lnTo>
                      <a:pt x="1360" y="92"/>
                    </a:lnTo>
                    <a:lnTo>
                      <a:pt x="1360" y="92"/>
                    </a:lnTo>
                    <a:lnTo>
                      <a:pt x="1360" y="94"/>
                    </a:lnTo>
                    <a:lnTo>
                      <a:pt x="1360" y="94"/>
                    </a:lnTo>
                    <a:lnTo>
                      <a:pt x="1362" y="94"/>
                    </a:lnTo>
                    <a:lnTo>
                      <a:pt x="1362" y="95"/>
                    </a:lnTo>
                    <a:lnTo>
                      <a:pt x="1364" y="95"/>
                    </a:lnTo>
                    <a:lnTo>
                      <a:pt x="1366" y="95"/>
                    </a:lnTo>
                    <a:lnTo>
                      <a:pt x="1366" y="95"/>
                    </a:lnTo>
                    <a:lnTo>
                      <a:pt x="1366" y="95"/>
                    </a:lnTo>
                    <a:lnTo>
                      <a:pt x="1366" y="95"/>
                    </a:lnTo>
                    <a:lnTo>
                      <a:pt x="1366" y="97"/>
                    </a:lnTo>
                    <a:lnTo>
                      <a:pt x="1366" y="97"/>
                    </a:lnTo>
                    <a:lnTo>
                      <a:pt x="1366" y="97"/>
                    </a:lnTo>
                    <a:lnTo>
                      <a:pt x="1366" y="99"/>
                    </a:lnTo>
                    <a:lnTo>
                      <a:pt x="1366" y="99"/>
                    </a:lnTo>
                    <a:lnTo>
                      <a:pt x="1366" y="99"/>
                    </a:lnTo>
                    <a:lnTo>
                      <a:pt x="1366" y="99"/>
                    </a:lnTo>
                    <a:lnTo>
                      <a:pt x="1366" y="99"/>
                    </a:lnTo>
                    <a:lnTo>
                      <a:pt x="1364" y="101"/>
                    </a:lnTo>
                    <a:lnTo>
                      <a:pt x="1364" y="101"/>
                    </a:lnTo>
                    <a:lnTo>
                      <a:pt x="1364" y="101"/>
                    </a:lnTo>
                    <a:lnTo>
                      <a:pt x="1364" y="103"/>
                    </a:lnTo>
                    <a:lnTo>
                      <a:pt x="1364" y="103"/>
                    </a:lnTo>
                    <a:lnTo>
                      <a:pt x="1364" y="103"/>
                    </a:lnTo>
                    <a:lnTo>
                      <a:pt x="1364" y="103"/>
                    </a:lnTo>
                    <a:lnTo>
                      <a:pt x="1364" y="103"/>
                    </a:lnTo>
                    <a:lnTo>
                      <a:pt x="1364" y="105"/>
                    </a:lnTo>
                    <a:lnTo>
                      <a:pt x="1364" y="105"/>
                    </a:lnTo>
                    <a:lnTo>
                      <a:pt x="1364" y="106"/>
                    </a:lnTo>
                    <a:lnTo>
                      <a:pt x="1364" y="106"/>
                    </a:lnTo>
                    <a:lnTo>
                      <a:pt x="1364" y="106"/>
                    </a:lnTo>
                    <a:lnTo>
                      <a:pt x="1364" y="108"/>
                    </a:lnTo>
                    <a:lnTo>
                      <a:pt x="1364" y="108"/>
                    </a:lnTo>
                    <a:lnTo>
                      <a:pt x="1362" y="110"/>
                    </a:lnTo>
                    <a:lnTo>
                      <a:pt x="1362" y="110"/>
                    </a:lnTo>
                    <a:lnTo>
                      <a:pt x="1362" y="110"/>
                    </a:lnTo>
                    <a:lnTo>
                      <a:pt x="1364" y="112"/>
                    </a:lnTo>
                    <a:lnTo>
                      <a:pt x="1364" y="112"/>
                    </a:lnTo>
                    <a:lnTo>
                      <a:pt x="1364" y="112"/>
                    </a:lnTo>
                    <a:lnTo>
                      <a:pt x="1364" y="114"/>
                    </a:lnTo>
                    <a:lnTo>
                      <a:pt x="1364" y="114"/>
                    </a:lnTo>
                    <a:lnTo>
                      <a:pt x="1364" y="114"/>
                    </a:lnTo>
                    <a:lnTo>
                      <a:pt x="1364" y="115"/>
                    </a:lnTo>
                    <a:lnTo>
                      <a:pt x="1364" y="115"/>
                    </a:lnTo>
                    <a:lnTo>
                      <a:pt x="1364" y="115"/>
                    </a:lnTo>
                    <a:lnTo>
                      <a:pt x="1364" y="115"/>
                    </a:lnTo>
                    <a:lnTo>
                      <a:pt x="1364" y="115"/>
                    </a:lnTo>
                    <a:lnTo>
                      <a:pt x="1364" y="117"/>
                    </a:lnTo>
                    <a:lnTo>
                      <a:pt x="1364" y="119"/>
                    </a:lnTo>
                    <a:lnTo>
                      <a:pt x="1364" y="119"/>
                    </a:lnTo>
                    <a:lnTo>
                      <a:pt x="1364" y="121"/>
                    </a:lnTo>
                    <a:lnTo>
                      <a:pt x="1364" y="121"/>
                    </a:lnTo>
                    <a:lnTo>
                      <a:pt x="1362" y="121"/>
                    </a:lnTo>
                    <a:lnTo>
                      <a:pt x="1362" y="121"/>
                    </a:lnTo>
                    <a:lnTo>
                      <a:pt x="1362" y="123"/>
                    </a:lnTo>
                    <a:lnTo>
                      <a:pt x="1362" y="123"/>
                    </a:lnTo>
                    <a:lnTo>
                      <a:pt x="1360" y="123"/>
                    </a:lnTo>
                    <a:lnTo>
                      <a:pt x="1360" y="123"/>
                    </a:lnTo>
                    <a:lnTo>
                      <a:pt x="1360" y="124"/>
                    </a:lnTo>
                    <a:lnTo>
                      <a:pt x="1360" y="124"/>
                    </a:lnTo>
                    <a:lnTo>
                      <a:pt x="1360" y="124"/>
                    </a:lnTo>
                    <a:lnTo>
                      <a:pt x="1358" y="124"/>
                    </a:lnTo>
                    <a:lnTo>
                      <a:pt x="1358" y="124"/>
                    </a:lnTo>
                    <a:lnTo>
                      <a:pt x="1358" y="124"/>
                    </a:lnTo>
                    <a:lnTo>
                      <a:pt x="1358" y="126"/>
                    </a:lnTo>
                    <a:lnTo>
                      <a:pt x="1358" y="126"/>
                    </a:lnTo>
                    <a:lnTo>
                      <a:pt x="1358" y="126"/>
                    </a:lnTo>
                    <a:lnTo>
                      <a:pt x="1358" y="126"/>
                    </a:lnTo>
                    <a:lnTo>
                      <a:pt x="1358" y="128"/>
                    </a:lnTo>
                    <a:lnTo>
                      <a:pt x="1358" y="128"/>
                    </a:lnTo>
                    <a:lnTo>
                      <a:pt x="1358" y="128"/>
                    </a:lnTo>
                    <a:lnTo>
                      <a:pt x="1358" y="128"/>
                    </a:lnTo>
                    <a:lnTo>
                      <a:pt x="1356" y="130"/>
                    </a:lnTo>
                    <a:lnTo>
                      <a:pt x="1356" y="130"/>
                    </a:lnTo>
                    <a:lnTo>
                      <a:pt x="1356" y="130"/>
                    </a:lnTo>
                    <a:lnTo>
                      <a:pt x="1356" y="130"/>
                    </a:lnTo>
                    <a:lnTo>
                      <a:pt x="1356" y="130"/>
                    </a:lnTo>
                    <a:lnTo>
                      <a:pt x="1356" y="130"/>
                    </a:lnTo>
                    <a:lnTo>
                      <a:pt x="1356" y="132"/>
                    </a:lnTo>
                    <a:lnTo>
                      <a:pt x="1356" y="132"/>
                    </a:lnTo>
                    <a:lnTo>
                      <a:pt x="1356" y="133"/>
                    </a:lnTo>
                    <a:lnTo>
                      <a:pt x="1356" y="135"/>
                    </a:lnTo>
                    <a:lnTo>
                      <a:pt x="1356" y="135"/>
                    </a:lnTo>
                    <a:lnTo>
                      <a:pt x="1356" y="135"/>
                    </a:lnTo>
                    <a:lnTo>
                      <a:pt x="1356" y="137"/>
                    </a:lnTo>
                    <a:lnTo>
                      <a:pt x="1355" y="137"/>
                    </a:lnTo>
                    <a:lnTo>
                      <a:pt x="1355" y="137"/>
                    </a:lnTo>
                    <a:lnTo>
                      <a:pt x="1355" y="139"/>
                    </a:lnTo>
                    <a:lnTo>
                      <a:pt x="1355" y="139"/>
                    </a:lnTo>
                    <a:lnTo>
                      <a:pt x="1355" y="141"/>
                    </a:lnTo>
                    <a:lnTo>
                      <a:pt x="1355" y="141"/>
                    </a:lnTo>
                    <a:lnTo>
                      <a:pt x="1355" y="141"/>
                    </a:lnTo>
                    <a:lnTo>
                      <a:pt x="1356" y="143"/>
                    </a:lnTo>
                    <a:lnTo>
                      <a:pt x="1356" y="143"/>
                    </a:lnTo>
                    <a:lnTo>
                      <a:pt x="1356" y="143"/>
                    </a:lnTo>
                    <a:lnTo>
                      <a:pt x="1356" y="143"/>
                    </a:lnTo>
                    <a:lnTo>
                      <a:pt x="1355" y="144"/>
                    </a:lnTo>
                    <a:lnTo>
                      <a:pt x="1355" y="144"/>
                    </a:lnTo>
                    <a:lnTo>
                      <a:pt x="1355" y="146"/>
                    </a:lnTo>
                    <a:lnTo>
                      <a:pt x="1355" y="148"/>
                    </a:lnTo>
                    <a:lnTo>
                      <a:pt x="1355" y="148"/>
                    </a:lnTo>
                    <a:lnTo>
                      <a:pt x="1355" y="148"/>
                    </a:lnTo>
                    <a:lnTo>
                      <a:pt x="1355" y="150"/>
                    </a:lnTo>
                    <a:lnTo>
                      <a:pt x="1355" y="150"/>
                    </a:lnTo>
                    <a:lnTo>
                      <a:pt x="1355" y="150"/>
                    </a:lnTo>
                    <a:lnTo>
                      <a:pt x="1355" y="150"/>
                    </a:lnTo>
                    <a:lnTo>
                      <a:pt x="1356" y="150"/>
                    </a:lnTo>
                    <a:lnTo>
                      <a:pt x="1356" y="150"/>
                    </a:lnTo>
                    <a:lnTo>
                      <a:pt x="1358" y="150"/>
                    </a:lnTo>
                    <a:lnTo>
                      <a:pt x="1358" y="150"/>
                    </a:lnTo>
                    <a:lnTo>
                      <a:pt x="1358" y="152"/>
                    </a:lnTo>
                    <a:lnTo>
                      <a:pt x="1358" y="152"/>
                    </a:lnTo>
                    <a:lnTo>
                      <a:pt x="1358" y="152"/>
                    </a:lnTo>
                    <a:lnTo>
                      <a:pt x="1358" y="153"/>
                    </a:lnTo>
                    <a:lnTo>
                      <a:pt x="1358" y="153"/>
                    </a:lnTo>
                    <a:lnTo>
                      <a:pt x="1358" y="153"/>
                    </a:lnTo>
                    <a:lnTo>
                      <a:pt x="1358" y="153"/>
                    </a:lnTo>
                    <a:lnTo>
                      <a:pt x="1358" y="155"/>
                    </a:lnTo>
                    <a:lnTo>
                      <a:pt x="1358" y="155"/>
                    </a:lnTo>
                    <a:lnTo>
                      <a:pt x="1358" y="155"/>
                    </a:lnTo>
                    <a:lnTo>
                      <a:pt x="1360" y="155"/>
                    </a:lnTo>
                    <a:lnTo>
                      <a:pt x="1360" y="155"/>
                    </a:lnTo>
                    <a:lnTo>
                      <a:pt x="1362" y="155"/>
                    </a:lnTo>
                    <a:lnTo>
                      <a:pt x="1362" y="155"/>
                    </a:lnTo>
                    <a:lnTo>
                      <a:pt x="1364" y="155"/>
                    </a:lnTo>
                    <a:lnTo>
                      <a:pt x="1364" y="157"/>
                    </a:lnTo>
                    <a:lnTo>
                      <a:pt x="1364" y="157"/>
                    </a:lnTo>
                    <a:lnTo>
                      <a:pt x="1366" y="157"/>
                    </a:lnTo>
                    <a:lnTo>
                      <a:pt x="1366" y="157"/>
                    </a:lnTo>
                    <a:lnTo>
                      <a:pt x="1366" y="157"/>
                    </a:lnTo>
                    <a:lnTo>
                      <a:pt x="1367" y="157"/>
                    </a:lnTo>
                    <a:lnTo>
                      <a:pt x="1369" y="159"/>
                    </a:lnTo>
                    <a:lnTo>
                      <a:pt x="1369" y="159"/>
                    </a:lnTo>
                    <a:lnTo>
                      <a:pt x="1369" y="159"/>
                    </a:lnTo>
                    <a:lnTo>
                      <a:pt x="1369" y="161"/>
                    </a:lnTo>
                    <a:lnTo>
                      <a:pt x="1367" y="161"/>
                    </a:lnTo>
                    <a:lnTo>
                      <a:pt x="1367" y="161"/>
                    </a:lnTo>
                    <a:lnTo>
                      <a:pt x="1367" y="162"/>
                    </a:lnTo>
                    <a:lnTo>
                      <a:pt x="1367" y="162"/>
                    </a:lnTo>
                    <a:lnTo>
                      <a:pt x="1366" y="162"/>
                    </a:lnTo>
                    <a:lnTo>
                      <a:pt x="1366" y="162"/>
                    </a:lnTo>
                    <a:lnTo>
                      <a:pt x="1366" y="164"/>
                    </a:lnTo>
                    <a:lnTo>
                      <a:pt x="1364" y="164"/>
                    </a:lnTo>
                    <a:lnTo>
                      <a:pt x="1364" y="164"/>
                    </a:lnTo>
                    <a:lnTo>
                      <a:pt x="1364" y="164"/>
                    </a:lnTo>
                    <a:lnTo>
                      <a:pt x="1364" y="166"/>
                    </a:lnTo>
                    <a:lnTo>
                      <a:pt x="1364" y="166"/>
                    </a:lnTo>
                    <a:lnTo>
                      <a:pt x="1364" y="166"/>
                    </a:lnTo>
                    <a:lnTo>
                      <a:pt x="1364" y="170"/>
                    </a:lnTo>
                    <a:lnTo>
                      <a:pt x="1364" y="170"/>
                    </a:lnTo>
                    <a:lnTo>
                      <a:pt x="1366" y="171"/>
                    </a:lnTo>
                    <a:lnTo>
                      <a:pt x="1366" y="171"/>
                    </a:lnTo>
                    <a:lnTo>
                      <a:pt x="1366" y="173"/>
                    </a:lnTo>
                    <a:lnTo>
                      <a:pt x="1366" y="173"/>
                    </a:lnTo>
                    <a:lnTo>
                      <a:pt x="1366" y="175"/>
                    </a:lnTo>
                    <a:lnTo>
                      <a:pt x="1366" y="175"/>
                    </a:lnTo>
                    <a:lnTo>
                      <a:pt x="1366" y="175"/>
                    </a:lnTo>
                    <a:lnTo>
                      <a:pt x="1366" y="177"/>
                    </a:lnTo>
                    <a:lnTo>
                      <a:pt x="1366" y="177"/>
                    </a:lnTo>
                    <a:lnTo>
                      <a:pt x="1364" y="179"/>
                    </a:lnTo>
                    <a:lnTo>
                      <a:pt x="1364" y="179"/>
                    </a:lnTo>
                    <a:lnTo>
                      <a:pt x="1364" y="179"/>
                    </a:lnTo>
                    <a:lnTo>
                      <a:pt x="1364" y="181"/>
                    </a:lnTo>
                    <a:lnTo>
                      <a:pt x="1364" y="181"/>
                    </a:lnTo>
                    <a:lnTo>
                      <a:pt x="1364" y="181"/>
                    </a:lnTo>
                    <a:lnTo>
                      <a:pt x="1364" y="182"/>
                    </a:lnTo>
                    <a:lnTo>
                      <a:pt x="1364" y="182"/>
                    </a:lnTo>
                    <a:lnTo>
                      <a:pt x="1364" y="182"/>
                    </a:lnTo>
                    <a:lnTo>
                      <a:pt x="1364" y="184"/>
                    </a:lnTo>
                    <a:lnTo>
                      <a:pt x="1362" y="186"/>
                    </a:lnTo>
                    <a:lnTo>
                      <a:pt x="1360" y="186"/>
                    </a:lnTo>
                    <a:lnTo>
                      <a:pt x="1360" y="186"/>
                    </a:lnTo>
                    <a:lnTo>
                      <a:pt x="1358" y="186"/>
                    </a:lnTo>
                    <a:lnTo>
                      <a:pt x="1358" y="186"/>
                    </a:lnTo>
                    <a:lnTo>
                      <a:pt x="1358" y="186"/>
                    </a:lnTo>
                    <a:lnTo>
                      <a:pt x="1355" y="188"/>
                    </a:lnTo>
                    <a:lnTo>
                      <a:pt x="1355" y="188"/>
                    </a:lnTo>
                    <a:lnTo>
                      <a:pt x="1355" y="188"/>
                    </a:lnTo>
                    <a:lnTo>
                      <a:pt x="1355" y="188"/>
                    </a:lnTo>
                    <a:lnTo>
                      <a:pt x="1355" y="186"/>
                    </a:lnTo>
                    <a:lnTo>
                      <a:pt x="1353" y="186"/>
                    </a:lnTo>
                    <a:lnTo>
                      <a:pt x="1353" y="186"/>
                    </a:lnTo>
                    <a:lnTo>
                      <a:pt x="1353" y="188"/>
                    </a:lnTo>
                    <a:lnTo>
                      <a:pt x="1351" y="188"/>
                    </a:lnTo>
                    <a:lnTo>
                      <a:pt x="1349" y="188"/>
                    </a:lnTo>
                    <a:lnTo>
                      <a:pt x="1349" y="188"/>
                    </a:lnTo>
                    <a:lnTo>
                      <a:pt x="1349" y="188"/>
                    </a:lnTo>
                    <a:lnTo>
                      <a:pt x="1349" y="188"/>
                    </a:lnTo>
                    <a:lnTo>
                      <a:pt x="1347" y="188"/>
                    </a:lnTo>
                    <a:lnTo>
                      <a:pt x="1347" y="188"/>
                    </a:lnTo>
                    <a:lnTo>
                      <a:pt x="1346" y="190"/>
                    </a:lnTo>
                    <a:lnTo>
                      <a:pt x="1346" y="190"/>
                    </a:lnTo>
                    <a:lnTo>
                      <a:pt x="1346" y="190"/>
                    </a:lnTo>
                    <a:lnTo>
                      <a:pt x="1346" y="190"/>
                    </a:lnTo>
                    <a:lnTo>
                      <a:pt x="1346" y="190"/>
                    </a:lnTo>
                    <a:lnTo>
                      <a:pt x="1346" y="191"/>
                    </a:lnTo>
                    <a:lnTo>
                      <a:pt x="1346" y="191"/>
                    </a:lnTo>
                    <a:lnTo>
                      <a:pt x="1346" y="191"/>
                    </a:lnTo>
                    <a:lnTo>
                      <a:pt x="1346" y="191"/>
                    </a:lnTo>
                    <a:lnTo>
                      <a:pt x="1346" y="191"/>
                    </a:lnTo>
                    <a:lnTo>
                      <a:pt x="1346" y="191"/>
                    </a:lnTo>
                    <a:lnTo>
                      <a:pt x="1346" y="193"/>
                    </a:lnTo>
                    <a:lnTo>
                      <a:pt x="1346" y="193"/>
                    </a:lnTo>
                    <a:lnTo>
                      <a:pt x="1346" y="193"/>
                    </a:lnTo>
                    <a:lnTo>
                      <a:pt x="1347" y="193"/>
                    </a:lnTo>
                    <a:lnTo>
                      <a:pt x="1347" y="195"/>
                    </a:lnTo>
                    <a:lnTo>
                      <a:pt x="1347" y="195"/>
                    </a:lnTo>
                    <a:lnTo>
                      <a:pt x="1347" y="195"/>
                    </a:lnTo>
                    <a:lnTo>
                      <a:pt x="1347" y="197"/>
                    </a:lnTo>
                    <a:lnTo>
                      <a:pt x="1347" y="197"/>
                    </a:lnTo>
                    <a:lnTo>
                      <a:pt x="1347" y="197"/>
                    </a:lnTo>
                    <a:lnTo>
                      <a:pt x="1347" y="197"/>
                    </a:lnTo>
                    <a:lnTo>
                      <a:pt x="1346" y="197"/>
                    </a:lnTo>
                    <a:lnTo>
                      <a:pt x="1346" y="197"/>
                    </a:lnTo>
                    <a:lnTo>
                      <a:pt x="1346" y="197"/>
                    </a:lnTo>
                    <a:lnTo>
                      <a:pt x="1344" y="197"/>
                    </a:lnTo>
                    <a:lnTo>
                      <a:pt x="1342" y="197"/>
                    </a:lnTo>
                    <a:lnTo>
                      <a:pt x="1342" y="197"/>
                    </a:lnTo>
                    <a:lnTo>
                      <a:pt x="1340" y="197"/>
                    </a:lnTo>
                    <a:lnTo>
                      <a:pt x="1340" y="199"/>
                    </a:lnTo>
                    <a:lnTo>
                      <a:pt x="1340" y="199"/>
                    </a:lnTo>
                    <a:lnTo>
                      <a:pt x="1340" y="199"/>
                    </a:lnTo>
                    <a:lnTo>
                      <a:pt x="1340" y="200"/>
                    </a:lnTo>
                    <a:lnTo>
                      <a:pt x="1338" y="200"/>
                    </a:lnTo>
                    <a:lnTo>
                      <a:pt x="1338" y="200"/>
                    </a:lnTo>
                    <a:lnTo>
                      <a:pt x="1338" y="200"/>
                    </a:lnTo>
                    <a:lnTo>
                      <a:pt x="1337" y="199"/>
                    </a:lnTo>
                    <a:lnTo>
                      <a:pt x="1337" y="199"/>
                    </a:lnTo>
                    <a:lnTo>
                      <a:pt x="1337" y="200"/>
                    </a:lnTo>
                    <a:lnTo>
                      <a:pt x="1337" y="200"/>
                    </a:lnTo>
                    <a:lnTo>
                      <a:pt x="1337" y="200"/>
                    </a:lnTo>
                    <a:lnTo>
                      <a:pt x="1337" y="200"/>
                    </a:lnTo>
                    <a:lnTo>
                      <a:pt x="1337" y="202"/>
                    </a:lnTo>
                    <a:lnTo>
                      <a:pt x="1337" y="202"/>
                    </a:lnTo>
                    <a:lnTo>
                      <a:pt x="1337" y="202"/>
                    </a:lnTo>
                    <a:lnTo>
                      <a:pt x="1337" y="202"/>
                    </a:lnTo>
                    <a:lnTo>
                      <a:pt x="1335" y="202"/>
                    </a:lnTo>
                    <a:lnTo>
                      <a:pt x="1335" y="202"/>
                    </a:lnTo>
                    <a:lnTo>
                      <a:pt x="1335" y="202"/>
                    </a:lnTo>
                    <a:lnTo>
                      <a:pt x="1335" y="202"/>
                    </a:lnTo>
                    <a:lnTo>
                      <a:pt x="1333" y="202"/>
                    </a:lnTo>
                    <a:lnTo>
                      <a:pt x="1333" y="202"/>
                    </a:lnTo>
                    <a:lnTo>
                      <a:pt x="1333" y="202"/>
                    </a:lnTo>
                    <a:lnTo>
                      <a:pt x="1331" y="202"/>
                    </a:lnTo>
                    <a:lnTo>
                      <a:pt x="1331" y="202"/>
                    </a:lnTo>
                    <a:lnTo>
                      <a:pt x="1328" y="202"/>
                    </a:lnTo>
                    <a:lnTo>
                      <a:pt x="1326" y="204"/>
                    </a:lnTo>
                    <a:lnTo>
                      <a:pt x="1326" y="204"/>
                    </a:lnTo>
                    <a:lnTo>
                      <a:pt x="1326" y="204"/>
                    </a:lnTo>
                    <a:lnTo>
                      <a:pt x="1324" y="204"/>
                    </a:lnTo>
                    <a:lnTo>
                      <a:pt x="1324" y="204"/>
                    </a:lnTo>
                    <a:lnTo>
                      <a:pt x="1324" y="204"/>
                    </a:lnTo>
                    <a:lnTo>
                      <a:pt x="1322" y="206"/>
                    </a:lnTo>
                    <a:lnTo>
                      <a:pt x="1322" y="206"/>
                    </a:lnTo>
                    <a:lnTo>
                      <a:pt x="1320" y="208"/>
                    </a:lnTo>
                    <a:lnTo>
                      <a:pt x="1320" y="208"/>
                    </a:lnTo>
                    <a:lnTo>
                      <a:pt x="1320" y="209"/>
                    </a:lnTo>
                    <a:lnTo>
                      <a:pt x="1320" y="209"/>
                    </a:lnTo>
                    <a:lnTo>
                      <a:pt x="1322" y="211"/>
                    </a:lnTo>
                    <a:lnTo>
                      <a:pt x="1322" y="211"/>
                    </a:lnTo>
                    <a:lnTo>
                      <a:pt x="1322" y="211"/>
                    </a:lnTo>
                    <a:lnTo>
                      <a:pt x="1324" y="211"/>
                    </a:lnTo>
                    <a:lnTo>
                      <a:pt x="1324" y="213"/>
                    </a:lnTo>
                    <a:lnTo>
                      <a:pt x="1326" y="213"/>
                    </a:lnTo>
                    <a:lnTo>
                      <a:pt x="1328" y="213"/>
                    </a:lnTo>
                    <a:lnTo>
                      <a:pt x="1328" y="213"/>
                    </a:lnTo>
                    <a:lnTo>
                      <a:pt x="1328" y="213"/>
                    </a:lnTo>
                    <a:lnTo>
                      <a:pt x="1329" y="213"/>
                    </a:lnTo>
                    <a:lnTo>
                      <a:pt x="1329" y="213"/>
                    </a:lnTo>
                    <a:lnTo>
                      <a:pt x="1331" y="213"/>
                    </a:lnTo>
                    <a:lnTo>
                      <a:pt x="1331" y="213"/>
                    </a:lnTo>
                    <a:lnTo>
                      <a:pt x="1333" y="215"/>
                    </a:lnTo>
                    <a:lnTo>
                      <a:pt x="1333" y="215"/>
                    </a:lnTo>
                    <a:lnTo>
                      <a:pt x="1333" y="215"/>
                    </a:lnTo>
                    <a:lnTo>
                      <a:pt x="1335" y="215"/>
                    </a:lnTo>
                    <a:lnTo>
                      <a:pt x="1335" y="215"/>
                    </a:lnTo>
                    <a:lnTo>
                      <a:pt x="1335" y="217"/>
                    </a:lnTo>
                    <a:lnTo>
                      <a:pt x="1335" y="217"/>
                    </a:lnTo>
                    <a:lnTo>
                      <a:pt x="1335" y="217"/>
                    </a:lnTo>
                    <a:lnTo>
                      <a:pt x="1337" y="217"/>
                    </a:lnTo>
                    <a:lnTo>
                      <a:pt x="1337" y="217"/>
                    </a:lnTo>
                    <a:lnTo>
                      <a:pt x="1337" y="217"/>
                    </a:lnTo>
                    <a:lnTo>
                      <a:pt x="1337" y="217"/>
                    </a:lnTo>
                    <a:lnTo>
                      <a:pt x="1337" y="219"/>
                    </a:lnTo>
                    <a:lnTo>
                      <a:pt x="1338" y="219"/>
                    </a:lnTo>
                    <a:lnTo>
                      <a:pt x="1338" y="219"/>
                    </a:lnTo>
                    <a:lnTo>
                      <a:pt x="1338" y="219"/>
                    </a:lnTo>
                    <a:lnTo>
                      <a:pt x="1338" y="219"/>
                    </a:lnTo>
                    <a:lnTo>
                      <a:pt x="1340" y="219"/>
                    </a:lnTo>
                    <a:lnTo>
                      <a:pt x="1340" y="219"/>
                    </a:lnTo>
                    <a:lnTo>
                      <a:pt x="1340" y="217"/>
                    </a:lnTo>
                    <a:lnTo>
                      <a:pt x="1340" y="217"/>
                    </a:lnTo>
                    <a:lnTo>
                      <a:pt x="1342" y="217"/>
                    </a:lnTo>
                    <a:lnTo>
                      <a:pt x="1342" y="217"/>
                    </a:lnTo>
                    <a:lnTo>
                      <a:pt x="1342" y="217"/>
                    </a:lnTo>
                    <a:lnTo>
                      <a:pt x="1344" y="219"/>
                    </a:lnTo>
                    <a:lnTo>
                      <a:pt x="1344" y="219"/>
                    </a:lnTo>
                    <a:lnTo>
                      <a:pt x="1344" y="219"/>
                    </a:lnTo>
                    <a:lnTo>
                      <a:pt x="1344" y="219"/>
                    </a:lnTo>
                    <a:lnTo>
                      <a:pt x="1346" y="220"/>
                    </a:lnTo>
                    <a:lnTo>
                      <a:pt x="1347" y="220"/>
                    </a:lnTo>
                    <a:lnTo>
                      <a:pt x="1349" y="220"/>
                    </a:lnTo>
                    <a:lnTo>
                      <a:pt x="1349" y="220"/>
                    </a:lnTo>
                    <a:lnTo>
                      <a:pt x="1351" y="220"/>
                    </a:lnTo>
                    <a:lnTo>
                      <a:pt x="1351" y="220"/>
                    </a:lnTo>
                    <a:lnTo>
                      <a:pt x="1353" y="220"/>
                    </a:lnTo>
                    <a:lnTo>
                      <a:pt x="1355" y="220"/>
                    </a:lnTo>
                    <a:lnTo>
                      <a:pt x="1355" y="220"/>
                    </a:lnTo>
                    <a:lnTo>
                      <a:pt x="1355" y="222"/>
                    </a:lnTo>
                    <a:lnTo>
                      <a:pt x="1356" y="222"/>
                    </a:lnTo>
                    <a:lnTo>
                      <a:pt x="1356" y="222"/>
                    </a:lnTo>
                    <a:lnTo>
                      <a:pt x="1356" y="222"/>
                    </a:lnTo>
                    <a:lnTo>
                      <a:pt x="1358" y="222"/>
                    </a:lnTo>
                    <a:lnTo>
                      <a:pt x="1358" y="222"/>
                    </a:lnTo>
                    <a:lnTo>
                      <a:pt x="1358" y="224"/>
                    </a:lnTo>
                    <a:lnTo>
                      <a:pt x="1358" y="224"/>
                    </a:lnTo>
                    <a:lnTo>
                      <a:pt x="1360" y="224"/>
                    </a:lnTo>
                    <a:lnTo>
                      <a:pt x="1360" y="224"/>
                    </a:lnTo>
                    <a:lnTo>
                      <a:pt x="1360" y="224"/>
                    </a:lnTo>
                    <a:lnTo>
                      <a:pt x="1360" y="224"/>
                    </a:lnTo>
                    <a:lnTo>
                      <a:pt x="1362" y="224"/>
                    </a:lnTo>
                    <a:lnTo>
                      <a:pt x="1362" y="224"/>
                    </a:lnTo>
                    <a:lnTo>
                      <a:pt x="1362" y="224"/>
                    </a:lnTo>
                    <a:lnTo>
                      <a:pt x="1364" y="224"/>
                    </a:lnTo>
                    <a:lnTo>
                      <a:pt x="1364" y="224"/>
                    </a:lnTo>
                    <a:lnTo>
                      <a:pt x="1366" y="224"/>
                    </a:lnTo>
                    <a:lnTo>
                      <a:pt x="1366" y="224"/>
                    </a:lnTo>
                    <a:lnTo>
                      <a:pt x="1366" y="224"/>
                    </a:lnTo>
                    <a:lnTo>
                      <a:pt x="1366" y="224"/>
                    </a:lnTo>
                    <a:lnTo>
                      <a:pt x="1366" y="224"/>
                    </a:lnTo>
                    <a:lnTo>
                      <a:pt x="1366" y="224"/>
                    </a:lnTo>
                    <a:lnTo>
                      <a:pt x="1366" y="224"/>
                    </a:lnTo>
                    <a:lnTo>
                      <a:pt x="1366" y="226"/>
                    </a:lnTo>
                    <a:lnTo>
                      <a:pt x="1366" y="226"/>
                    </a:lnTo>
                    <a:lnTo>
                      <a:pt x="1366" y="226"/>
                    </a:lnTo>
                    <a:lnTo>
                      <a:pt x="1367" y="226"/>
                    </a:lnTo>
                    <a:lnTo>
                      <a:pt x="1367" y="226"/>
                    </a:lnTo>
                    <a:lnTo>
                      <a:pt x="1367" y="226"/>
                    </a:lnTo>
                    <a:lnTo>
                      <a:pt x="1367" y="226"/>
                    </a:lnTo>
                    <a:lnTo>
                      <a:pt x="1369" y="226"/>
                    </a:lnTo>
                    <a:lnTo>
                      <a:pt x="1369" y="226"/>
                    </a:lnTo>
                    <a:lnTo>
                      <a:pt x="1371" y="226"/>
                    </a:lnTo>
                    <a:lnTo>
                      <a:pt x="1371" y="226"/>
                    </a:lnTo>
                    <a:lnTo>
                      <a:pt x="1371" y="226"/>
                    </a:lnTo>
                    <a:lnTo>
                      <a:pt x="1373" y="226"/>
                    </a:lnTo>
                    <a:lnTo>
                      <a:pt x="1373" y="226"/>
                    </a:lnTo>
                    <a:lnTo>
                      <a:pt x="1375" y="226"/>
                    </a:lnTo>
                    <a:lnTo>
                      <a:pt x="1375" y="226"/>
                    </a:lnTo>
                    <a:lnTo>
                      <a:pt x="1376" y="226"/>
                    </a:lnTo>
                    <a:lnTo>
                      <a:pt x="1376" y="226"/>
                    </a:lnTo>
                    <a:lnTo>
                      <a:pt x="1376" y="226"/>
                    </a:lnTo>
                    <a:lnTo>
                      <a:pt x="1376" y="228"/>
                    </a:lnTo>
                    <a:lnTo>
                      <a:pt x="1376" y="228"/>
                    </a:lnTo>
                    <a:lnTo>
                      <a:pt x="1376" y="228"/>
                    </a:lnTo>
                    <a:lnTo>
                      <a:pt x="1376" y="228"/>
                    </a:lnTo>
                    <a:lnTo>
                      <a:pt x="1378" y="228"/>
                    </a:lnTo>
                    <a:lnTo>
                      <a:pt x="1378" y="228"/>
                    </a:lnTo>
                    <a:lnTo>
                      <a:pt x="1378" y="228"/>
                    </a:lnTo>
                    <a:lnTo>
                      <a:pt x="1378" y="229"/>
                    </a:lnTo>
                    <a:lnTo>
                      <a:pt x="1378" y="229"/>
                    </a:lnTo>
                    <a:lnTo>
                      <a:pt x="1378" y="229"/>
                    </a:lnTo>
                    <a:lnTo>
                      <a:pt x="1380" y="229"/>
                    </a:lnTo>
                    <a:lnTo>
                      <a:pt x="1380" y="229"/>
                    </a:lnTo>
                    <a:lnTo>
                      <a:pt x="1380" y="231"/>
                    </a:lnTo>
                    <a:lnTo>
                      <a:pt x="1380" y="231"/>
                    </a:lnTo>
                    <a:lnTo>
                      <a:pt x="1380" y="231"/>
                    </a:lnTo>
                    <a:lnTo>
                      <a:pt x="1380" y="231"/>
                    </a:lnTo>
                    <a:lnTo>
                      <a:pt x="1382" y="233"/>
                    </a:lnTo>
                    <a:lnTo>
                      <a:pt x="1382" y="233"/>
                    </a:lnTo>
                    <a:lnTo>
                      <a:pt x="1382" y="233"/>
                    </a:lnTo>
                    <a:lnTo>
                      <a:pt x="1382" y="233"/>
                    </a:lnTo>
                    <a:lnTo>
                      <a:pt x="1382" y="233"/>
                    </a:lnTo>
                    <a:lnTo>
                      <a:pt x="1382" y="233"/>
                    </a:lnTo>
                    <a:lnTo>
                      <a:pt x="1382" y="233"/>
                    </a:lnTo>
                    <a:lnTo>
                      <a:pt x="1382" y="233"/>
                    </a:lnTo>
                    <a:lnTo>
                      <a:pt x="1384" y="233"/>
                    </a:lnTo>
                    <a:lnTo>
                      <a:pt x="1384" y="235"/>
                    </a:lnTo>
                    <a:lnTo>
                      <a:pt x="1384" y="235"/>
                    </a:lnTo>
                    <a:lnTo>
                      <a:pt x="1385" y="235"/>
                    </a:lnTo>
                    <a:lnTo>
                      <a:pt x="1385" y="237"/>
                    </a:lnTo>
                    <a:lnTo>
                      <a:pt x="1385" y="237"/>
                    </a:lnTo>
                    <a:lnTo>
                      <a:pt x="1385" y="237"/>
                    </a:lnTo>
                    <a:lnTo>
                      <a:pt x="1385" y="238"/>
                    </a:lnTo>
                    <a:lnTo>
                      <a:pt x="1385" y="238"/>
                    </a:lnTo>
                    <a:lnTo>
                      <a:pt x="1385" y="238"/>
                    </a:lnTo>
                    <a:lnTo>
                      <a:pt x="1385" y="240"/>
                    </a:lnTo>
                    <a:lnTo>
                      <a:pt x="1387" y="240"/>
                    </a:lnTo>
                    <a:lnTo>
                      <a:pt x="1387" y="242"/>
                    </a:lnTo>
                    <a:lnTo>
                      <a:pt x="1385" y="242"/>
                    </a:lnTo>
                    <a:lnTo>
                      <a:pt x="1385" y="242"/>
                    </a:lnTo>
                    <a:lnTo>
                      <a:pt x="1385" y="244"/>
                    </a:lnTo>
                    <a:lnTo>
                      <a:pt x="1385" y="244"/>
                    </a:lnTo>
                    <a:lnTo>
                      <a:pt x="1385" y="244"/>
                    </a:lnTo>
                    <a:lnTo>
                      <a:pt x="1385" y="244"/>
                    </a:lnTo>
                    <a:lnTo>
                      <a:pt x="1384" y="244"/>
                    </a:lnTo>
                    <a:lnTo>
                      <a:pt x="1384" y="246"/>
                    </a:lnTo>
                    <a:lnTo>
                      <a:pt x="1384" y="246"/>
                    </a:lnTo>
                    <a:lnTo>
                      <a:pt x="1384" y="246"/>
                    </a:lnTo>
                    <a:lnTo>
                      <a:pt x="1384" y="247"/>
                    </a:lnTo>
                    <a:lnTo>
                      <a:pt x="1384" y="247"/>
                    </a:lnTo>
                    <a:lnTo>
                      <a:pt x="1384" y="247"/>
                    </a:lnTo>
                    <a:lnTo>
                      <a:pt x="1384" y="247"/>
                    </a:lnTo>
                    <a:lnTo>
                      <a:pt x="1384" y="249"/>
                    </a:lnTo>
                    <a:lnTo>
                      <a:pt x="1384" y="249"/>
                    </a:lnTo>
                    <a:lnTo>
                      <a:pt x="1384" y="249"/>
                    </a:lnTo>
                    <a:lnTo>
                      <a:pt x="1384" y="249"/>
                    </a:lnTo>
                    <a:lnTo>
                      <a:pt x="1385" y="251"/>
                    </a:lnTo>
                    <a:lnTo>
                      <a:pt x="1385" y="251"/>
                    </a:lnTo>
                    <a:lnTo>
                      <a:pt x="1385" y="251"/>
                    </a:lnTo>
                    <a:lnTo>
                      <a:pt x="1385" y="251"/>
                    </a:lnTo>
                    <a:lnTo>
                      <a:pt x="1385" y="251"/>
                    </a:lnTo>
                    <a:lnTo>
                      <a:pt x="1385" y="253"/>
                    </a:lnTo>
                    <a:lnTo>
                      <a:pt x="1385" y="253"/>
                    </a:lnTo>
                    <a:lnTo>
                      <a:pt x="1385" y="253"/>
                    </a:lnTo>
                    <a:lnTo>
                      <a:pt x="1385" y="253"/>
                    </a:lnTo>
                    <a:lnTo>
                      <a:pt x="1385" y="253"/>
                    </a:lnTo>
                    <a:lnTo>
                      <a:pt x="1385" y="253"/>
                    </a:lnTo>
                    <a:lnTo>
                      <a:pt x="1387" y="255"/>
                    </a:lnTo>
                    <a:lnTo>
                      <a:pt x="1387" y="255"/>
                    </a:lnTo>
                    <a:lnTo>
                      <a:pt x="1387" y="257"/>
                    </a:lnTo>
                    <a:lnTo>
                      <a:pt x="1389" y="257"/>
                    </a:lnTo>
                    <a:lnTo>
                      <a:pt x="1389" y="258"/>
                    </a:lnTo>
                    <a:lnTo>
                      <a:pt x="1389" y="258"/>
                    </a:lnTo>
                    <a:lnTo>
                      <a:pt x="1391" y="260"/>
                    </a:lnTo>
                    <a:lnTo>
                      <a:pt x="1391" y="260"/>
                    </a:lnTo>
                    <a:lnTo>
                      <a:pt x="1391" y="262"/>
                    </a:lnTo>
                    <a:lnTo>
                      <a:pt x="1391" y="262"/>
                    </a:lnTo>
                    <a:lnTo>
                      <a:pt x="1393" y="262"/>
                    </a:lnTo>
                    <a:lnTo>
                      <a:pt x="1393" y="264"/>
                    </a:lnTo>
                    <a:lnTo>
                      <a:pt x="1400" y="264"/>
                    </a:lnTo>
                    <a:lnTo>
                      <a:pt x="1407" y="262"/>
                    </a:lnTo>
                    <a:lnTo>
                      <a:pt x="1407" y="262"/>
                    </a:lnTo>
                    <a:lnTo>
                      <a:pt x="1409" y="262"/>
                    </a:lnTo>
                    <a:lnTo>
                      <a:pt x="1411" y="262"/>
                    </a:lnTo>
                    <a:lnTo>
                      <a:pt x="1411" y="262"/>
                    </a:lnTo>
                    <a:lnTo>
                      <a:pt x="1413" y="262"/>
                    </a:lnTo>
                    <a:lnTo>
                      <a:pt x="1413" y="262"/>
                    </a:lnTo>
                    <a:lnTo>
                      <a:pt x="1414" y="262"/>
                    </a:lnTo>
                    <a:lnTo>
                      <a:pt x="1414" y="264"/>
                    </a:lnTo>
                    <a:lnTo>
                      <a:pt x="1414" y="264"/>
                    </a:lnTo>
                    <a:lnTo>
                      <a:pt x="1413" y="264"/>
                    </a:lnTo>
                    <a:lnTo>
                      <a:pt x="1413" y="264"/>
                    </a:lnTo>
                    <a:lnTo>
                      <a:pt x="1413" y="266"/>
                    </a:lnTo>
                    <a:lnTo>
                      <a:pt x="1413" y="266"/>
                    </a:lnTo>
                    <a:lnTo>
                      <a:pt x="1413" y="267"/>
                    </a:lnTo>
                    <a:lnTo>
                      <a:pt x="1413" y="267"/>
                    </a:lnTo>
                    <a:lnTo>
                      <a:pt x="1413" y="269"/>
                    </a:lnTo>
                    <a:lnTo>
                      <a:pt x="1413" y="271"/>
                    </a:lnTo>
                    <a:lnTo>
                      <a:pt x="1413" y="271"/>
                    </a:lnTo>
                    <a:lnTo>
                      <a:pt x="1413" y="275"/>
                    </a:lnTo>
                    <a:lnTo>
                      <a:pt x="1414" y="275"/>
                    </a:lnTo>
                    <a:lnTo>
                      <a:pt x="1414" y="275"/>
                    </a:lnTo>
                    <a:lnTo>
                      <a:pt x="1414" y="276"/>
                    </a:lnTo>
                    <a:lnTo>
                      <a:pt x="1414" y="278"/>
                    </a:lnTo>
                    <a:lnTo>
                      <a:pt x="1413" y="278"/>
                    </a:lnTo>
                    <a:lnTo>
                      <a:pt x="1413" y="278"/>
                    </a:lnTo>
                    <a:lnTo>
                      <a:pt x="1413" y="278"/>
                    </a:lnTo>
                    <a:lnTo>
                      <a:pt x="1413" y="280"/>
                    </a:lnTo>
                    <a:lnTo>
                      <a:pt x="1413" y="280"/>
                    </a:lnTo>
                    <a:lnTo>
                      <a:pt x="1411" y="280"/>
                    </a:lnTo>
                    <a:lnTo>
                      <a:pt x="1411" y="280"/>
                    </a:lnTo>
                    <a:lnTo>
                      <a:pt x="1411" y="280"/>
                    </a:lnTo>
                    <a:lnTo>
                      <a:pt x="1411" y="282"/>
                    </a:lnTo>
                    <a:lnTo>
                      <a:pt x="1411" y="282"/>
                    </a:lnTo>
                    <a:lnTo>
                      <a:pt x="1413" y="282"/>
                    </a:lnTo>
                    <a:lnTo>
                      <a:pt x="1413" y="284"/>
                    </a:lnTo>
                    <a:lnTo>
                      <a:pt x="1414" y="284"/>
                    </a:lnTo>
                    <a:lnTo>
                      <a:pt x="1416" y="285"/>
                    </a:lnTo>
                    <a:lnTo>
                      <a:pt x="1416" y="287"/>
                    </a:lnTo>
                    <a:lnTo>
                      <a:pt x="1416" y="289"/>
                    </a:lnTo>
                    <a:lnTo>
                      <a:pt x="1416" y="291"/>
                    </a:lnTo>
                    <a:lnTo>
                      <a:pt x="1416" y="291"/>
                    </a:lnTo>
                    <a:lnTo>
                      <a:pt x="1416" y="291"/>
                    </a:lnTo>
                    <a:lnTo>
                      <a:pt x="1416" y="291"/>
                    </a:lnTo>
                    <a:lnTo>
                      <a:pt x="1414" y="291"/>
                    </a:lnTo>
                    <a:lnTo>
                      <a:pt x="1414" y="293"/>
                    </a:lnTo>
                    <a:lnTo>
                      <a:pt x="1413" y="293"/>
                    </a:lnTo>
                    <a:lnTo>
                      <a:pt x="1411" y="293"/>
                    </a:lnTo>
                    <a:lnTo>
                      <a:pt x="1411" y="293"/>
                    </a:lnTo>
                    <a:lnTo>
                      <a:pt x="1411" y="293"/>
                    </a:lnTo>
                    <a:lnTo>
                      <a:pt x="1409" y="293"/>
                    </a:lnTo>
                    <a:lnTo>
                      <a:pt x="1409" y="294"/>
                    </a:lnTo>
                    <a:lnTo>
                      <a:pt x="1409" y="294"/>
                    </a:lnTo>
                    <a:lnTo>
                      <a:pt x="1409" y="294"/>
                    </a:lnTo>
                    <a:lnTo>
                      <a:pt x="1407" y="294"/>
                    </a:lnTo>
                    <a:lnTo>
                      <a:pt x="1407" y="296"/>
                    </a:lnTo>
                    <a:lnTo>
                      <a:pt x="1407" y="296"/>
                    </a:lnTo>
                    <a:lnTo>
                      <a:pt x="1407" y="296"/>
                    </a:lnTo>
                    <a:lnTo>
                      <a:pt x="1409" y="296"/>
                    </a:lnTo>
                    <a:lnTo>
                      <a:pt x="1409" y="296"/>
                    </a:lnTo>
                    <a:lnTo>
                      <a:pt x="1409" y="298"/>
                    </a:lnTo>
                    <a:lnTo>
                      <a:pt x="1409" y="298"/>
                    </a:lnTo>
                    <a:lnTo>
                      <a:pt x="1411" y="298"/>
                    </a:lnTo>
                    <a:lnTo>
                      <a:pt x="1411" y="298"/>
                    </a:lnTo>
                    <a:lnTo>
                      <a:pt x="1411" y="298"/>
                    </a:lnTo>
                    <a:lnTo>
                      <a:pt x="1411" y="300"/>
                    </a:lnTo>
                    <a:lnTo>
                      <a:pt x="1411" y="300"/>
                    </a:lnTo>
                    <a:lnTo>
                      <a:pt x="1411" y="300"/>
                    </a:lnTo>
                    <a:lnTo>
                      <a:pt x="1411" y="300"/>
                    </a:lnTo>
                    <a:lnTo>
                      <a:pt x="1413" y="300"/>
                    </a:lnTo>
                    <a:lnTo>
                      <a:pt x="1413" y="300"/>
                    </a:lnTo>
                    <a:lnTo>
                      <a:pt x="1413" y="300"/>
                    </a:lnTo>
                    <a:lnTo>
                      <a:pt x="1414" y="300"/>
                    </a:lnTo>
                    <a:lnTo>
                      <a:pt x="1414" y="300"/>
                    </a:lnTo>
                    <a:lnTo>
                      <a:pt x="1416" y="300"/>
                    </a:lnTo>
                    <a:lnTo>
                      <a:pt x="1418" y="300"/>
                    </a:lnTo>
                    <a:lnTo>
                      <a:pt x="1418" y="302"/>
                    </a:lnTo>
                    <a:lnTo>
                      <a:pt x="1418" y="302"/>
                    </a:lnTo>
                    <a:lnTo>
                      <a:pt x="1418" y="302"/>
                    </a:lnTo>
                    <a:lnTo>
                      <a:pt x="1418" y="302"/>
                    </a:lnTo>
                    <a:lnTo>
                      <a:pt x="1418" y="304"/>
                    </a:lnTo>
                    <a:lnTo>
                      <a:pt x="1418" y="304"/>
                    </a:lnTo>
                    <a:lnTo>
                      <a:pt x="1420" y="305"/>
                    </a:lnTo>
                    <a:lnTo>
                      <a:pt x="1420" y="305"/>
                    </a:lnTo>
                    <a:lnTo>
                      <a:pt x="1422" y="305"/>
                    </a:lnTo>
                    <a:lnTo>
                      <a:pt x="1422" y="305"/>
                    </a:lnTo>
                    <a:lnTo>
                      <a:pt x="1422" y="305"/>
                    </a:lnTo>
                    <a:lnTo>
                      <a:pt x="1422" y="307"/>
                    </a:lnTo>
                    <a:lnTo>
                      <a:pt x="1422" y="307"/>
                    </a:lnTo>
                    <a:lnTo>
                      <a:pt x="1422" y="307"/>
                    </a:lnTo>
                    <a:lnTo>
                      <a:pt x="1422" y="307"/>
                    </a:lnTo>
                    <a:lnTo>
                      <a:pt x="1422" y="307"/>
                    </a:lnTo>
                    <a:lnTo>
                      <a:pt x="1422" y="309"/>
                    </a:lnTo>
                    <a:lnTo>
                      <a:pt x="1422" y="309"/>
                    </a:lnTo>
                    <a:lnTo>
                      <a:pt x="1422" y="309"/>
                    </a:lnTo>
                    <a:lnTo>
                      <a:pt x="1423" y="311"/>
                    </a:lnTo>
                    <a:lnTo>
                      <a:pt x="1423" y="311"/>
                    </a:lnTo>
                    <a:lnTo>
                      <a:pt x="1423" y="311"/>
                    </a:lnTo>
                    <a:lnTo>
                      <a:pt x="1423" y="311"/>
                    </a:lnTo>
                    <a:lnTo>
                      <a:pt x="1423" y="313"/>
                    </a:lnTo>
                    <a:lnTo>
                      <a:pt x="1422" y="313"/>
                    </a:lnTo>
                    <a:lnTo>
                      <a:pt x="1422" y="313"/>
                    </a:lnTo>
                    <a:lnTo>
                      <a:pt x="1420" y="313"/>
                    </a:lnTo>
                    <a:lnTo>
                      <a:pt x="1420" y="314"/>
                    </a:lnTo>
                    <a:lnTo>
                      <a:pt x="1420" y="314"/>
                    </a:lnTo>
                    <a:lnTo>
                      <a:pt x="1418" y="316"/>
                    </a:lnTo>
                    <a:lnTo>
                      <a:pt x="1416" y="316"/>
                    </a:lnTo>
                    <a:lnTo>
                      <a:pt x="1416" y="316"/>
                    </a:lnTo>
                    <a:lnTo>
                      <a:pt x="1416" y="316"/>
                    </a:lnTo>
                    <a:lnTo>
                      <a:pt x="1416" y="318"/>
                    </a:lnTo>
                    <a:lnTo>
                      <a:pt x="1414" y="318"/>
                    </a:lnTo>
                    <a:lnTo>
                      <a:pt x="1413" y="320"/>
                    </a:lnTo>
                    <a:lnTo>
                      <a:pt x="1411" y="320"/>
                    </a:lnTo>
                    <a:lnTo>
                      <a:pt x="1411" y="320"/>
                    </a:lnTo>
                    <a:lnTo>
                      <a:pt x="1409" y="320"/>
                    </a:lnTo>
                    <a:lnTo>
                      <a:pt x="1409" y="320"/>
                    </a:lnTo>
                    <a:lnTo>
                      <a:pt x="1409" y="320"/>
                    </a:lnTo>
                    <a:lnTo>
                      <a:pt x="1407" y="320"/>
                    </a:lnTo>
                    <a:lnTo>
                      <a:pt x="1407" y="320"/>
                    </a:lnTo>
                    <a:lnTo>
                      <a:pt x="1407" y="320"/>
                    </a:lnTo>
                    <a:lnTo>
                      <a:pt x="1407" y="320"/>
                    </a:lnTo>
                    <a:lnTo>
                      <a:pt x="1405" y="322"/>
                    </a:lnTo>
                    <a:lnTo>
                      <a:pt x="1405" y="322"/>
                    </a:lnTo>
                    <a:lnTo>
                      <a:pt x="1405" y="322"/>
                    </a:lnTo>
                    <a:lnTo>
                      <a:pt x="1405" y="323"/>
                    </a:lnTo>
                    <a:lnTo>
                      <a:pt x="1405" y="323"/>
                    </a:lnTo>
                    <a:lnTo>
                      <a:pt x="1405" y="323"/>
                    </a:lnTo>
                    <a:lnTo>
                      <a:pt x="1403" y="325"/>
                    </a:lnTo>
                    <a:lnTo>
                      <a:pt x="1403" y="325"/>
                    </a:lnTo>
                    <a:lnTo>
                      <a:pt x="1403" y="325"/>
                    </a:lnTo>
                    <a:lnTo>
                      <a:pt x="1403" y="325"/>
                    </a:lnTo>
                    <a:lnTo>
                      <a:pt x="1403" y="325"/>
                    </a:lnTo>
                    <a:lnTo>
                      <a:pt x="1402" y="325"/>
                    </a:lnTo>
                    <a:lnTo>
                      <a:pt x="1402" y="327"/>
                    </a:lnTo>
                    <a:lnTo>
                      <a:pt x="1402" y="327"/>
                    </a:lnTo>
                    <a:lnTo>
                      <a:pt x="1400" y="325"/>
                    </a:lnTo>
                    <a:lnTo>
                      <a:pt x="1400" y="325"/>
                    </a:lnTo>
                    <a:lnTo>
                      <a:pt x="1398" y="325"/>
                    </a:lnTo>
                    <a:lnTo>
                      <a:pt x="1396" y="325"/>
                    </a:lnTo>
                    <a:lnTo>
                      <a:pt x="1396" y="325"/>
                    </a:lnTo>
                    <a:lnTo>
                      <a:pt x="1394" y="325"/>
                    </a:lnTo>
                    <a:lnTo>
                      <a:pt x="1394" y="323"/>
                    </a:lnTo>
                    <a:lnTo>
                      <a:pt x="1394" y="325"/>
                    </a:lnTo>
                    <a:lnTo>
                      <a:pt x="1393" y="325"/>
                    </a:lnTo>
                    <a:lnTo>
                      <a:pt x="1393" y="325"/>
                    </a:lnTo>
                    <a:lnTo>
                      <a:pt x="1391" y="325"/>
                    </a:lnTo>
                    <a:lnTo>
                      <a:pt x="1389" y="325"/>
                    </a:lnTo>
                    <a:lnTo>
                      <a:pt x="1389" y="325"/>
                    </a:lnTo>
                    <a:lnTo>
                      <a:pt x="1389" y="325"/>
                    </a:lnTo>
                    <a:lnTo>
                      <a:pt x="1389" y="325"/>
                    </a:lnTo>
                    <a:lnTo>
                      <a:pt x="1389" y="325"/>
                    </a:lnTo>
                    <a:lnTo>
                      <a:pt x="1389" y="327"/>
                    </a:lnTo>
                    <a:lnTo>
                      <a:pt x="1387" y="327"/>
                    </a:lnTo>
                    <a:lnTo>
                      <a:pt x="1387" y="327"/>
                    </a:lnTo>
                    <a:lnTo>
                      <a:pt x="1387" y="327"/>
                    </a:lnTo>
                    <a:lnTo>
                      <a:pt x="1387" y="327"/>
                    </a:lnTo>
                    <a:lnTo>
                      <a:pt x="1387" y="327"/>
                    </a:lnTo>
                    <a:lnTo>
                      <a:pt x="1385" y="327"/>
                    </a:lnTo>
                    <a:lnTo>
                      <a:pt x="1385" y="327"/>
                    </a:lnTo>
                    <a:lnTo>
                      <a:pt x="1385" y="329"/>
                    </a:lnTo>
                    <a:lnTo>
                      <a:pt x="1385" y="329"/>
                    </a:lnTo>
                    <a:lnTo>
                      <a:pt x="1384" y="329"/>
                    </a:lnTo>
                    <a:lnTo>
                      <a:pt x="1384" y="329"/>
                    </a:lnTo>
                    <a:lnTo>
                      <a:pt x="1384" y="329"/>
                    </a:lnTo>
                    <a:lnTo>
                      <a:pt x="1382" y="329"/>
                    </a:lnTo>
                    <a:lnTo>
                      <a:pt x="1382" y="329"/>
                    </a:lnTo>
                    <a:lnTo>
                      <a:pt x="1382" y="329"/>
                    </a:lnTo>
                    <a:lnTo>
                      <a:pt x="1382" y="329"/>
                    </a:lnTo>
                    <a:lnTo>
                      <a:pt x="1380" y="329"/>
                    </a:lnTo>
                    <a:lnTo>
                      <a:pt x="1380" y="329"/>
                    </a:lnTo>
                    <a:lnTo>
                      <a:pt x="1378" y="329"/>
                    </a:lnTo>
                    <a:lnTo>
                      <a:pt x="1378" y="331"/>
                    </a:lnTo>
                    <a:lnTo>
                      <a:pt x="1378" y="331"/>
                    </a:lnTo>
                    <a:lnTo>
                      <a:pt x="1378" y="331"/>
                    </a:lnTo>
                    <a:lnTo>
                      <a:pt x="1376" y="331"/>
                    </a:lnTo>
                    <a:lnTo>
                      <a:pt x="1376" y="331"/>
                    </a:lnTo>
                    <a:lnTo>
                      <a:pt x="1376" y="331"/>
                    </a:lnTo>
                    <a:lnTo>
                      <a:pt x="1373" y="331"/>
                    </a:lnTo>
                    <a:lnTo>
                      <a:pt x="1373" y="331"/>
                    </a:lnTo>
                    <a:lnTo>
                      <a:pt x="1373" y="331"/>
                    </a:lnTo>
                    <a:lnTo>
                      <a:pt x="1373" y="331"/>
                    </a:lnTo>
                    <a:lnTo>
                      <a:pt x="1371" y="331"/>
                    </a:lnTo>
                    <a:lnTo>
                      <a:pt x="1369" y="331"/>
                    </a:lnTo>
                    <a:lnTo>
                      <a:pt x="1369" y="331"/>
                    </a:lnTo>
                    <a:lnTo>
                      <a:pt x="1369" y="331"/>
                    </a:lnTo>
                    <a:lnTo>
                      <a:pt x="1367" y="332"/>
                    </a:lnTo>
                    <a:lnTo>
                      <a:pt x="1367" y="332"/>
                    </a:lnTo>
                    <a:lnTo>
                      <a:pt x="1367" y="332"/>
                    </a:lnTo>
                    <a:lnTo>
                      <a:pt x="1366" y="332"/>
                    </a:lnTo>
                    <a:lnTo>
                      <a:pt x="1366" y="332"/>
                    </a:lnTo>
                    <a:lnTo>
                      <a:pt x="1366" y="331"/>
                    </a:lnTo>
                    <a:lnTo>
                      <a:pt x="1366" y="331"/>
                    </a:lnTo>
                    <a:lnTo>
                      <a:pt x="1364" y="331"/>
                    </a:lnTo>
                    <a:lnTo>
                      <a:pt x="1364" y="332"/>
                    </a:lnTo>
                    <a:lnTo>
                      <a:pt x="1362" y="332"/>
                    </a:lnTo>
                    <a:lnTo>
                      <a:pt x="1360" y="332"/>
                    </a:lnTo>
                    <a:lnTo>
                      <a:pt x="1360" y="332"/>
                    </a:lnTo>
                    <a:lnTo>
                      <a:pt x="1360" y="332"/>
                    </a:lnTo>
                    <a:lnTo>
                      <a:pt x="1356" y="332"/>
                    </a:lnTo>
                    <a:lnTo>
                      <a:pt x="1355" y="332"/>
                    </a:lnTo>
                    <a:lnTo>
                      <a:pt x="1355" y="332"/>
                    </a:lnTo>
                    <a:lnTo>
                      <a:pt x="1355" y="332"/>
                    </a:lnTo>
                    <a:lnTo>
                      <a:pt x="1355" y="332"/>
                    </a:lnTo>
                    <a:lnTo>
                      <a:pt x="1355" y="332"/>
                    </a:lnTo>
                    <a:lnTo>
                      <a:pt x="1353" y="334"/>
                    </a:lnTo>
                    <a:lnTo>
                      <a:pt x="1353" y="334"/>
                    </a:lnTo>
                    <a:lnTo>
                      <a:pt x="1353" y="334"/>
                    </a:lnTo>
                    <a:lnTo>
                      <a:pt x="1353" y="334"/>
                    </a:lnTo>
                    <a:lnTo>
                      <a:pt x="1351" y="334"/>
                    </a:lnTo>
                    <a:lnTo>
                      <a:pt x="1351" y="334"/>
                    </a:lnTo>
                    <a:lnTo>
                      <a:pt x="1351" y="334"/>
                    </a:lnTo>
                    <a:lnTo>
                      <a:pt x="1351" y="336"/>
                    </a:lnTo>
                    <a:lnTo>
                      <a:pt x="1349" y="336"/>
                    </a:lnTo>
                    <a:lnTo>
                      <a:pt x="1349" y="336"/>
                    </a:lnTo>
                    <a:lnTo>
                      <a:pt x="1349" y="338"/>
                    </a:lnTo>
                    <a:lnTo>
                      <a:pt x="1347" y="338"/>
                    </a:lnTo>
                    <a:lnTo>
                      <a:pt x="1347" y="338"/>
                    </a:lnTo>
                    <a:lnTo>
                      <a:pt x="1346" y="338"/>
                    </a:lnTo>
                    <a:lnTo>
                      <a:pt x="1346" y="338"/>
                    </a:lnTo>
                    <a:lnTo>
                      <a:pt x="1346" y="338"/>
                    </a:lnTo>
                    <a:lnTo>
                      <a:pt x="1346" y="338"/>
                    </a:lnTo>
                    <a:lnTo>
                      <a:pt x="1346" y="340"/>
                    </a:lnTo>
                    <a:lnTo>
                      <a:pt x="1346" y="340"/>
                    </a:lnTo>
                    <a:lnTo>
                      <a:pt x="1344" y="340"/>
                    </a:lnTo>
                    <a:lnTo>
                      <a:pt x="1344" y="340"/>
                    </a:lnTo>
                    <a:lnTo>
                      <a:pt x="1344" y="340"/>
                    </a:lnTo>
                    <a:lnTo>
                      <a:pt x="1344" y="340"/>
                    </a:lnTo>
                    <a:lnTo>
                      <a:pt x="1342" y="338"/>
                    </a:lnTo>
                    <a:lnTo>
                      <a:pt x="1342" y="338"/>
                    </a:lnTo>
                    <a:lnTo>
                      <a:pt x="1340" y="338"/>
                    </a:lnTo>
                    <a:lnTo>
                      <a:pt x="1340" y="338"/>
                    </a:lnTo>
                    <a:lnTo>
                      <a:pt x="1340" y="338"/>
                    </a:lnTo>
                    <a:lnTo>
                      <a:pt x="1338" y="338"/>
                    </a:lnTo>
                    <a:lnTo>
                      <a:pt x="1338" y="338"/>
                    </a:lnTo>
                    <a:lnTo>
                      <a:pt x="1337" y="338"/>
                    </a:lnTo>
                    <a:lnTo>
                      <a:pt x="1337" y="338"/>
                    </a:lnTo>
                    <a:lnTo>
                      <a:pt x="1337" y="338"/>
                    </a:lnTo>
                    <a:lnTo>
                      <a:pt x="1335" y="338"/>
                    </a:lnTo>
                    <a:lnTo>
                      <a:pt x="1335" y="338"/>
                    </a:lnTo>
                    <a:lnTo>
                      <a:pt x="1335" y="340"/>
                    </a:lnTo>
                    <a:lnTo>
                      <a:pt x="1333" y="340"/>
                    </a:lnTo>
                    <a:lnTo>
                      <a:pt x="1333" y="340"/>
                    </a:lnTo>
                    <a:lnTo>
                      <a:pt x="1333" y="340"/>
                    </a:lnTo>
                    <a:lnTo>
                      <a:pt x="1333" y="340"/>
                    </a:lnTo>
                    <a:lnTo>
                      <a:pt x="1331" y="340"/>
                    </a:lnTo>
                    <a:lnTo>
                      <a:pt x="1331" y="342"/>
                    </a:lnTo>
                    <a:lnTo>
                      <a:pt x="1331" y="342"/>
                    </a:lnTo>
                    <a:lnTo>
                      <a:pt x="1331" y="342"/>
                    </a:lnTo>
                    <a:lnTo>
                      <a:pt x="1331" y="342"/>
                    </a:lnTo>
                    <a:lnTo>
                      <a:pt x="1331" y="342"/>
                    </a:lnTo>
                    <a:lnTo>
                      <a:pt x="1331" y="343"/>
                    </a:lnTo>
                    <a:lnTo>
                      <a:pt x="1331" y="343"/>
                    </a:lnTo>
                    <a:lnTo>
                      <a:pt x="1333" y="345"/>
                    </a:lnTo>
                    <a:lnTo>
                      <a:pt x="1333" y="345"/>
                    </a:lnTo>
                    <a:lnTo>
                      <a:pt x="1333" y="345"/>
                    </a:lnTo>
                    <a:lnTo>
                      <a:pt x="1333" y="345"/>
                    </a:lnTo>
                    <a:lnTo>
                      <a:pt x="1333" y="347"/>
                    </a:lnTo>
                    <a:lnTo>
                      <a:pt x="1333" y="347"/>
                    </a:lnTo>
                    <a:lnTo>
                      <a:pt x="1333" y="347"/>
                    </a:lnTo>
                    <a:lnTo>
                      <a:pt x="1333" y="347"/>
                    </a:lnTo>
                    <a:lnTo>
                      <a:pt x="1333" y="347"/>
                    </a:lnTo>
                    <a:lnTo>
                      <a:pt x="1333" y="349"/>
                    </a:lnTo>
                    <a:lnTo>
                      <a:pt x="1333" y="349"/>
                    </a:lnTo>
                    <a:lnTo>
                      <a:pt x="1333" y="349"/>
                    </a:lnTo>
                    <a:lnTo>
                      <a:pt x="1333" y="349"/>
                    </a:lnTo>
                    <a:lnTo>
                      <a:pt x="1333" y="349"/>
                    </a:lnTo>
                    <a:lnTo>
                      <a:pt x="1333" y="351"/>
                    </a:lnTo>
                    <a:lnTo>
                      <a:pt x="1333" y="351"/>
                    </a:lnTo>
                    <a:lnTo>
                      <a:pt x="1331" y="351"/>
                    </a:lnTo>
                    <a:lnTo>
                      <a:pt x="1331" y="351"/>
                    </a:lnTo>
                    <a:lnTo>
                      <a:pt x="1329" y="352"/>
                    </a:lnTo>
                    <a:lnTo>
                      <a:pt x="1329" y="352"/>
                    </a:lnTo>
                    <a:lnTo>
                      <a:pt x="1329" y="352"/>
                    </a:lnTo>
                    <a:lnTo>
                      <a:pt x="1328" y="352"/>
                    </a:lnTo>
                    <a:lnTo>
                      <a:pt x="1328" y="352"/>
                    </a:lnTo>
                    <a:lnTo>
                      <a:pt x="1328" y="352"/>
                    </a:lnTo>
                    <a:lnTo>
                      <a:pt x="1328" y="352"/>
                    </a:lnTo>
                    <a:lnTo>
                      <a:pt x="1328" y="354"/>
                    </a:lnTo>
                    <a:lnTo>
                      <a:pt x="1328" y="354"/>
                    </a:lnTo>
                    <a:lnTo>
                      <a:pt x="1328" y="354"/>
                    </a:lnTo>
                    <a:lnTo>
                      <a:pt x="1328" y="356"/>
                    </a:lnTo>
                    <a:lnTo>
                      <a:pt x="1328" y="356"/>
                    </a:lnTo>
                    <a:lnTo>
                      <a:pt x="1328" y="356"/>
                    </a:lnTo>
                    <a:lnTo>
                      <a:pt x="1328" y="358"/>
                    </a:lnTo>
                    <a:lnTo>
                      <a:pt x="1328" y="358"/>
                    </a:lnTo>
                    <a:lnTo>
                      <a:pt x="1328" y="358"/>
                    </a:lnTo>
                    <a:lnTo>
                      <a:pt x="1328" y="358"/>
                    </a:lnTo>
                    <a:lnTo>
                      <a:pt x="1328" y="358"/>
                    </a:lnTo>
                    <a:lnTo>
                      <a:pt x="1328" y="360"/>
                    </a:lnTo>
                    <a:lnTo>
                      <a:pt x="1328" y="360"/>
                    </a:lnTo>
                    <a:lnTo>
                      <a:pt x="1328" y="360"/>
                    </a:lnTo>
                    <a:lnTo>
                      <a:pt x="1328" y="360"/>
                    </a:lnTo>
                    <a:lnTo>
                      <a:pt x="1326" y="360"/>
                    </a:lnTo>
                    <a:lnTo>
                      <a:pt x="1326" y="361"/>
                    </a:lnTo>
                    <a:lnTo>
                      <a:pt x="1326" y="361"/>
                    </a:lnTo>
                    <a:lnTo>
                      <a:pt x="1326" y="363"/>
                    </a:lnTo>
                    <a:lnTo>
                      <a:pt x="1326" y="363"/>
                    </a:lnTo>
                    <a:lnTo>
                      <a:pt x="1326" y="365"/>
                    </a:lnTo>
                    <a:lnTo>
                      <a:pt x="1326" y="367"/>
                    </a:lnTo>
                    <a:lnTo>
                      <a:pt x="1326" y="367"/>
                    </a:lnTo>
                    <a:lnTo>
                      <a:pt x="1326" y="367"/>
                    </a:lnTo>
                    <a:lnTo>
                      <a:pt x="1326" y="369"/>
                    </a:lnTo>
                    <a:lnTo>
                      <a:pt x="1326" y="370"/>
                    </a:lnTo>
                    <a:lnTo>
                      <a:pt x="1326" y="370"/>
                    </a:lnTo>
                    <a:lnTo>
                      <a:pt x="1326" y="370"/>
                    </a:lnTo>
                    <a:lnTo>
                      <a:pt x="1326" y="370"/>
                    </a:lnTo>
                    <a:lnTo>
                      <a:pt x="1326" y="370"/>
                    </a:lnTo>
                    <a:lnTo>
                      <a:pt x="1324" y="370"/>
                    </a:lnTo>
                    <a:lnTo>
                      <a:pt x="1324" y="372"/>
                    </a:lnTo>
                    <a:lnTo>
                      <a:pt x="1324" y="372"/>
                    </a:lnTo>
                    <a:lnTo>
                      <a:pt x="1324" y="372"/>
                    </a:lnTo>
                    <a:lnTo>
                      <a:pt x="1324" y="372"/>
                    </a:lnTo>
                    <a:lnTo>
                      <a:pt x="1322" y="374"/>
                    </a:lnTo>
                    <a:lnTo>
                      <a:pt x="1322" y="374"/>
                    </a:lnTo>
                    <a:lnTo>
                      <a:pt x="1322" y="374"/>
                    </a:lnTo>
                    <a:lnTo>
                      <a:pt x="1324" y="376"/>
                    </a:lnTo>
                    <a:lnTo>
                      <a:pt x="1324" y="378"/>
                    </a:lnTo>
                    <a:lnTo>
                      <a:pt x="1324" y="378"/>
                    </a:lnTo>
                    <a:lnTo>
                      <a:pt x="1324" y="380"/>
                    </a:lnTo>
                    <a:lnTo>
                      <a:pt x="1324" y="380"/>
                    </a:lnTo>
                    <a:lnTo>
                      <a:pt x="1322" y="380"/>
                    </a:lnTo>
                    <a:lnTo>
                      <a:pt x="1322" y="380"/>
                    </a:lnTo>
                    <a:lnTo>
                      <a:pt x="1324" y="380"/>
                    </a:lnTo>
                    <a:lnTo>
                      <a:pt x="1324" y="381"/>
                    </a:lnTo>
                    <a:lnTo>
                      <a:pt x="1324" y="381"/>
                    </a:lnTo>
                    <a:lnTo>
                      <a:pt x="1324" y="383"/>
                    </a:lnTo>
                    <a:lnTo>
                      <a:pt x="1324" y="383"/>
                    </a:lnTo>
                    <a:lnTo>
                      <a:pt x="1324" y="383"/>
                    </a:lnTo>
                    <a:lnTo>
                      <a:pt x="1324" y="383"/>
                    </a:lnTo>
                    <a:lnTo>
                      <a:pt x="1324" y="387"/>
                    </a:lnTo>
                    <a:lnTo>
                      <a:pt x="1324" y="387"/>
                    </a:lnTo>
                    <a:lnTo>
                      <a:pt x="1324" y="389"/>
                    </a:lnTo>
                    <a:lnTo>
                      <a:pt x="1324" y="389"/>
                    </a:lnTo>
                    <a:lnTo>
                      <a:pt x="1324" y="389"/>
                    </a:lnTo>
                    <a:lnTo>
                      <a:pt x="1324" y="389"/>
                    </a:lnTo>
                    <a:lnTo>
                      <a:pt x="1324" y="389"/>
                    </a:lnTo>
                    <a:lnTo>
                      <a:pt x="1322" y="387"/>
                    </a:lnTo>
                    <a:lnTo>
                      <a:pt x="1318" y="385"/>
                    </a:lnTo>
                    <a:lnTo>
                      <a:pt x="1315" y="383"/>
                    </a:lnTo>
                    <a:lnTo>
                      <a:pt x="1315" y="383"/>
                    </a:lnTo>
                    <a:lnTo>
                      <a:pt x="1315" y="383"/>
                    </a:lnTo>
                    <a:lnTo>
                      <a:pt x="1315" y="383"/>
                    </a:lnTo>
                    <a:lnTo>
                      <a:pt x="1313" y="383"/>
                    </a:lnTo>
                    <a:lnTo>
                      <a:pt x="1311" y="383"/>
                    </a:lnTo>
                    <a:lnTo>
                      <a:pt x="1311" y="383"/>
                    </a:lnTo>
                    <a:lnTo>
                      <a:pt x="1311" y="383"/>
                    </a:lnTo>
                    <a:lnTo>
                      <a:pt x="1309" y="383"/>
                    </a:lnTo>
                    <a:lnTo>
                      <a:pt x="1309" y="383"/>
                    </a:lnTo>
                    <a:lnTo>
                      <a:pt x="1309" y="383"/>
                    </a:lnTo>
                    <a:lnTo>
                      <a:pt x="1309" y="381"/>
                    </a:lnTo>
                    <a:lnTo>
                      <a:pt x="1309" y="381"/>
                    </a:lnTo>
                    <a:lnTo>
                      <a:pt x="1308" y="381"/>
                    </a:lnTo>
                    <a:lnTo>
                      <a:pt x="1308" y="381"/>
                    </a:lnTo>
                    <a:lnTo>
                      <a:pt x="1308" y="381"/>
                    </a:lnTo>
                    <a:lnTo>
                      <a:pt x="1308" y="381"/>
                    </a:lnTo>
                    <a:lnTo>
                      <a:pt x="1308" y="381"/>
                    </a:lnTo>
                    <a:lnTo>
                      <a:pt x="1308" y="380"/>
                    </a:lnTo>
                    <a:lnTo>
                      <a:pt x="1306" y="380"/>
                    </a:lnTo>
                    <a:lnTo>
                      <a:pt x="1306" y="380"/>
                    </a:lnTo>
                    <a:lnTo>
                      <a:pt x="1306" y="380"/>
                    </a:lnTo>
                    <a:lnTo>
                      <a:pt x="1304" y="380"/>
                    </a:lnTo>
                    <a:lnTo>
                      <a:pt x="1302" y="380"/>
                    </a:lnTo>
                    <a:lnTo>
                      <a:pt x="1302" y="380"/>
                    </a:lnTo>
                    <a:lnTo>
                      <a:pt x="1302" y="380"/>
                    </a:lnTo>
                    <a:lnTo>
                      <a:pt x="1302" y="380"/>
                    </a:lnTo>
                    <a:lnTo>
                      <a:pt x="1302" y="380"/>
                    </a:lnTo>
                    <a:lnTo>
                      <a:pt x="1302" y="380"/>
                    </a:lnTo>
                    <a:lnTo>
                      <a:pt x="1302" y="380"/>
                    </a:lnTo>
                    <a:lnTo>
                      <a:pt x="1300" y="380"/>
                    </a:lnTo>
                    <a:lnTo>
                      <a:pt x="1300" y="380"/>
                    </a:lnTo>
                    <a:lnTo>
                      <a:pt x="1300" y="380"/>
                    </a:lnTo>
                    <a:lnTo>
                      <a:pt x="1300" y="380"/>
                    </a:lnTo>
                    <a:lnTo>
                      <a:pt x="1300" y="380"/>
                    </a:lnTo>
                    <a:lnTo>
                      <a:pt x="1299" y="380"/>
                    </a:lnTo>
                    <a:lnTo>
                      <a:pt x="1297" y="380"/>
                    </a:lnTo>
                    <a:lnTo>
                      <a:pt x="1297" y="380"/>
                    </a:lnTo>
                    <a:lnTo>
                      <a:pt x="1297" y="380"/>
                    </a:lnTo>
                    <a:lnTo>
                      <a:pt x="1295" y="380"/>
                    </a:lnTo>
                    <a:lnTo>
                      <a:pt x="1295" y="380"/>
                    </a:lnTo>
                    <a:lnTo>
                      <a:pt x="1295" y="380"/>
                    </a:lnTo>
                    <a:lnTo>
                      <a:pt x="1295" y="380"/>
                    </a:lnTo>
                    <a:lnTo>
                      <a:pt x="1295" y="380"/>
                    </a:lnTo>
                    <a:lnTo>
                      <a:pt x="1295" y="380"/>
                    </a:lnTo>
                    <a:lnTo>
                      <a:pt x="1293" y="381"/>
                    </a:lnTo>
                    <a:lnTo>
                      <a:pt x="1293" y="381"/>
                    </a:lnTo>
                    <a:lnTo>
                      <a:pt x="1293" y="381"/>
                    </a:lnTo>
                    <a:lnTo>
                      <a:pt x="1293" y="381"/>
                    </a:lnTo>
                    <a:lnTo>
                      <a:pt x="1293" y="383"/>
                    </a:lnTo>
                    <a:lnTo>
                      <a:pt x="1293" y="383"/>
                    </a:lnTo>
                    <a:lnTo>
                      <a:pt x="1293" y="383"/>
                    </a:lnTo>
                    <a:lnTo>
                      <a:pt x="1293" y="383"/>
                    </a:lnTo>
                    <a:lnTo>
                      <a:pt x="1293" y="385"/>
                    </a:lnTo>
                    <a:lnTo>
                      <a:pt x="1291" y="385"/>
                    </a:lnTo>
                    <a:lnTo>
                      <a:pt x="1291" y="385"/>
                    </a:lnTo>
                    <a:lnTo>
                      <a:pt x="1291" y="387"/>
                    </a:lnTo>
                    <a:lnTo>
                      <a:pt x="1291" y="387"/>
                    </a:lnTo>
                    <a:lnTo>
                      <a:pt x="1291" y="387"/>
                    </a:lnTo>
                    <a:lnTo>
                      <a:pt x="1291" y="387"/>
                    </a:lnTo>
                    <a:lnTo>
                      <a:pt x="1291" y="387"/>
                    </a:lnTo>
                    <a:lnTo>
                      <a:pt x="1291" y="389"/>
                    </a:lnTo>
                    <a:lnTo>
                      <a:pt x="1291" y="389"/>
                    </a:lnTo>
                    <a:lnTo>
                      <a:pt x="1290" y="389"/>
                    </a:lnTo>
                    <a:lnTo>
                      <a:pt x="1290" y="389"/>
                    </a:lnTo>
                    <a:lnTo>
                      <a:pt x="1290" y="389"/>
                    </a:lnTo>
                    <a:lnTo>
                      <a:pt x="1288" y="389"/>
                    </a:lnTo>
                    <a:lnTo>
                      <a:pt x="1288" y="389"/>
                    </a:lnTo>
                    <a:lnTo>
                      <a:pt x="1288" y="389"/>
                    </a:lnTo>
                    <a:lnTo>
                      <a:pt x="1288" y="389"/>
                    </a:lnTo>
                    <a:lnTo>
                      <a:pt x="1286" y="389"/>
                    </a:lnTo>
                    <a:lnTo>
                      <a:pt x="1286" y="389"/>
                    </a:lnTo>
                    <a:lnTo>
                      <a:pt x="1284" y="389"/>
                    </a:lnTo>
                    <a:lnTo>
                      <a:pt x="1284" y="389"/>
                    </a:lnTo>
                    <a:lnTo>
                      <a:pt x="1284" y="389"/>
                    </a:lnTo>
                    <a:lnTo>
                      <a:pt x="1284" y="387"/>
                    </a:lnTo>
                    <a:lnTo>
                      <a:pt x="1282" y="387"/>
                    </a:lnTo>
                    <a:lnTo>
                      <a:pt x="1282" y="387"/>
                    </a:lnTo>
                    <a:lnTo>
                      <a:pt x="1282" y="387"/>
                    </a:lnTo>
                    <a:lnTo>
                      <a:pt x="1282" y="387"/>
                    </a:lnTo>
                    <a:lnTo>
                      <a:pt x="1280" y="387"/>
                    </a:lnTo>
                    <a:lnTo>
                      <a:pt x="1280" y="387"/>
                    </a:lnTo>
                    <a:lnTo>
                      <a:pt x="1280" y="387"/>
                    </a:lnTo>
                    <a:lnTo>
                      <a:pt x="1280" y="387"/>
                    </a:lnTo>
                    <a:lnTo>
                      <a:pt x="1280" y="387"/>
                    </a:lnTo>
                    <a:lnTo>
                      <a:pt x="1280" y="387"/>
                    </a:lnTo>
                    <a:lnTo>
                      <a:pt x="1280" y="387"/>
                    </a:lnTo>
                    <a:lnTo>
                      <a:pt x="1279" y="387"/>
                    </a:lnTo>
                    <a:lnTo>
                      <a:pt x="1279" y="387"/>
                    </a:lnTo>
                    <a:lnTo>
                      <a:pt x="1279" y="387"/>
                    </a:lnTo>
                    <a:lnTo>
                      <a:pt x="1277" y="385"/>
                    </a:lnTo>
                    <a:lnTo>
                      <a:pt x="1277" y="385"/>
                    </a:lnTo>
                    <a:lnTo>
                      <a:pt x="1277" y="385"/>
                    </a:lnTo>
                    <a:lnTo>
                      <a:pt x="1277" y="385"/>
                    </a:lnTo>
                    <a:lnTo>
                      <a:pt x="1275" y="387"/>
                    </a:lnTo>
                    <a:lnTo>
                      <a:pt x="1275" y="389"/>
                    </a:lnTo>
                    <a:lnTo>
                      <a:pt x="1275" y="389"/>
                    </a:lnTo>
                    <a:lnTo>
                      <a:pt x="1275" y="389"/>
                    </a:lnTo>
                    <a:lnTo>
                      <a:pt x="1275" y="389"/>
                    </a:lnTo>
                    <a:lnTo>
                      <a:pt x="1275" y="389"/>
                    </a:lnTo>
                    <a:lnTo>
                      <a:pt x="1275" y="389"/>
                    </a:lnTo>
                    <a:lnTo>
                      <a:pt x="1275" y="389"/>
                    </a:lnTo>
                    <a:lnTo>
                      <a:pt x="1273" y="390"/>
                    </a:lnTo>
                    <a:lnTo>
                      <a:pt x="1273" y="390"/>
                    </a:lnTo>
                    <a:lnTo>
                      <a:pt x="1273" y="390"/>
                    </a:lnTo>
                    <a:lnTo>
                      <a:pt x="1273" y="392"/>
                    </a:lnTo>
                    <a:lnTo>
                      <a:pt x="1273" y="392"/>
                    </a:lnTo>
                    <a:lnTo>
                      <a:pt x="1273" y="392"/>
                    </a:lnTo>
                    <a:lnTo>
                      <a:pt x="1271" y="394"/>
                    </a:lnTo>
                    <a:lnTo>
                      <a:pt x="1271" y="394"/>
                    </a:lnTo>
                    <a:lnTo>
                      <a:pt x="1271" y="394"/>
                    </a:lnTo>
                    <a:lnTo>
                      <a:pt x="1271" y="394"/>
                    </a:lnTo>
                    <a:lnTo>
                      <a:pt x="1271" y="396"/>
                    </a:lnTo>
                    <a:lnTo>
                      <a:pt x="1271" y="396"/>
                    </a:lnTo>
                    <a:lnTo>
                      <a:pt x="1271" y="396"/>
                    </a:lnTo>
                    <a:lnTo>
                      <a:pt x="1270" y="396"/>
                    </a:lnTo>
                    <a:lnTo>
                      <a:pt x="1270" y="398"/>
                    </a:lnTo>
                    <a:lnTo>
                      <a:pt x="1270" y="398"/>
                    </a:lnTo>
                    <a:lnTo>
                      <a:pt x="1270" y="398"/>
                    </a:lnTo>
                    <a:lnTo>
                      <a:pt x="1268" y="398"/>
                    </a:lnTo>
                    <a:lnTo>
                      <a:pt x="1268" y="398"/>
                    </a:lnTo>
                    <a:lnTo>
                      <a:pt x="1268" y="398"/>
                    </a:lnTo>
                    <a:lnTo>
                      <a:pt x="1268" y="398"/>
                    </a:lnTo>
                    <a:lnTo>
                      <a:pt x="1268" y="398"/>
                    </a:lnTo>
                    <a:lnTo>
                      <a:pt x="1266" y="398"/>
                    </a:lnTo>
                    <a:lnTo>
                      <a:pt x="1266" y="398"/>
                    </a:lnTo>
                    <a:lnTo>
                      <a:pt x="1266" y="399"/>
                    </a:lnTo>
                    <a:lnTo>
                      <a:pt x="1264" y="399"/>
                    </a:lnTo>
                    <a:lnTo>
                      <a:pt x="1262" y="399"/>
                    </a:lnTo>
                    <a:lnTo>
                      <a:pt x="1262" y="401"/>
                    </a:lnTo>
                    <a:lnTo>
                      <a:pt x="1262" y="401"/>
                    </a:lnTo>
                    <a:lnTo>
                      <a:pt x="1262" y="401"/>
                    </a:lnTo>
                    <a:lnTo>
                      <a:pt x="1262" y="401"/>
                    </a:lnTo>
                    <a:lnTo>
                      <a:pt x="1261" y="403"/>
                    </a:lnTo>
                    <a:lnTo>
                      <a:pt x="1261" y="403"/>
                    </a:lnTo>
                    <a:lnTo>
                      <a:pt x="1261" y="403"/>
                    </a:lnTo>
                    <a:lnTo>
                      <a:pt x="1261" y="403"/>
                    </a:lnTo>
                    <a:lnTo>
                      <a:pt x="1261" y="403"/>
                    </a:lnTo>
                    <a:lnTo>
                      <a:pt x="1261" y="403"/>
                    </a:lnTo>
                    <a:lnTo>
                      <a:pt x="1259" y="405"/>
                    </a:lnTo>
                    <a:lnTo>
                      <a:pt x="1259" y="405"/>
                    </a:lnTo>
                    <a:lnTo>
                      <a:pt x="1259" y="405"/>
                    </a:lnTo>
                    <a:lnTo>
                      <a:pt x="1259" y="405"/>
                    </a:lnTo>
                    <a:lnTo>
                      <a:pt x="1257" y="405"/>
                    </a:lnTo>
                    <a:lnTo>
                      <a:pt x="1257" y="405"/>
                    </a:lnTo>
                    <a:lnTo>
                      <a:pt x="1257" y="405"/>
                    </a:lnTo>
                    <a:lnTo>
                      <a:pt x="1257" y="405"/>
                    </a:lnTo>
                    <a:lnTo>
                      <a:pt x="1257" y="407"/>
                    </a:lnTo>
                    <a:lnTo>
                      <a:pt x="1257" y="407"/>
                    </a:lnTo>
                    <a:lnTo>
                      <a:pt x="1257" y="407"/>
                    </a:lnTo>
                    <a:lnTo>
                      <a:pt x="1255" y="407"/>
                    </a:lnTo>
                    <a:lnTo>
                      <a:pt x="1255" y="407"/>
                    </a:lnTo>
                    <a:lnTo>
                      <a:pt x="1255" y="407"/>
                    </a:lnTo>
                    <a:lnTo>
                      <a:pt x="1255" y="407"/>
                    </a:lnTo>
                    <a:lnTo>
                      <a:pt x="1250" y="408"/>
                    </a:lnTo>
                    <a:lnTo>
                      <a:pt x="1246" y="410"/>
                    </a:lnTo>
                    <a:lnTo>
                      <a:pt x="1246" y="410"/>
                    </a:lnTo>
                    <a:lnTo>
                      <a:pt x="1244" y="412"/>
                    </a:lnTo>
                    <a:lnTo>
                      <a:pt x="1244" y="412"/>
                    </a:lnTo>
                    <a:lnTo>
                      <a:pt x="1244" y="412"/>
                    </a:lnTo>
                    <a:lnTo>
                      <a:pt x="1244" y="412"/>
                    </a:lnTo>
                    <a:lnTo>
                      <a:pt x="1244" y="412"/>
                    </a:lnTo>
                    <a:lnTo>
                      <a:pt x="1243" y="412"/>
                    </a:lnTo>
                    <a:lnTo>
                      <a:pt x="1243" y="412"/>
                    </a:lnTo>
                    <a:lnTo>
                      <a:pt x="1241" y="412"/>
                    </a:lnTo>
                    <a:lnTo>
                      <a:pt x="1241" y="412"/>
                    </a:lnTo>
                    <a:lnTo>
                      <a:pt x="1239" y="412"/>
                    </a:lnTo>
                    <a:lnTo>
                      <a:pt x="1239" y="412"/>
                    </a:lnTo>
                    <a:lnTo>
                      <a:pt x="1237" y="412"/>
                    </a:lnTo>
                    <a:lnTo>
                      <a:pt x="1237" y="412"/>
                    </a:lnTo>
                    <a:lnTo>
                      <a:pt x="1237" y="412"/>
                    </a:lnTo>
                    <a:lnTo>
                      <a:pt x="1235" y="412"/>
                    </a:lnTo>
                    <a:lnTo>
                      <a:pt x="1235" y="412"/>
                    </a:lnTo>
                    <a:lnTo>
                      <a:pt x="1235" y="414"/>
                    </a:lnTo>
                    <a:lnTo>
                      <a:pt x="1235" y="414"/>
                    </a:lnTo>
                    <a:lnTo>
                      <a:pt x="1233" y="414"/>
                    </a:lnTo>
                    <a:lnTo>
                      <a:pt x="1233" y="414"/>
                    </a:lnTo>
                    <a:lnTo>
                      <a:pt x="1233" y="414"/>
                    </a:lnTo>
                    <a:lnTo>
                      <a:pt x="1233" y="416"/>
                    </a:lnTo>
                    <a:lnTo>
                      <a:pt x="1232" y="416"/>
                    </a:lnTo>
                    <a:lnTo>
                      <a:pt x="1232" y="416"/>
                    </a:lnTo>
                    <a:lnTo>
                      <a:pt x="1228" y="416"/>
                    </a:lnTo>
                    <a:lnTo>
                      <a:pt x="1228" y="416"/>
                    </a:lnTo>
                    <a:lnTo>
                      <a:pt x="1226" y="416"/>
                    </a:lnTo>
                    <a:lnTo>
                      <a:pt x="1226" y="416"/>
                    </a:lnTo>
                    <a:lnTo>
                      <a:pt x="1226" y="416"/>
                    </a:lnTo>
                    <a:lnTo>
                      <a:pt x="1226" y="416"/>
                    </a:lnTo>
                    <a:lnTo>
                      <a:pt x="1226" y="416"/>
                    </a:lnTo>
                    <a:lnTo>
                      <a:pt x="1224" y="416"/>
                    </a:lnTo>
                    <a:lnTo>
                      <a:pt x="1224" y="418"/>
                    </a:lnTo>
                    <a:lnTo>
                      <a:pt x="1224" y="418"/>
                    </a:lnTo>
                    <a:lnTo>
                      <a:pt x="1223" y="419"/>
                    </a:lnTo>
                    <a:lnTo>
                      <a:pt x="1223" y="419"/>
                    </a:lnTo>
                    <a:lnTo>
                      <a:pt x="1223" y="419"/>
                    </a:lnTo>
                    <a:lnTo>
                      <a:pt x="1223" y="419"/>
                    </a:lnTo>
                    <a:lnTo>
                      <a:pt x="1223" y="419"/>
                    </a:lnTo>
                    <a:lnTo>
                      <a:pt x="1223" y="419"/>
                    </a:lnTo>
                    <a:lnTo>
                      <a:pt x="1223" y="419"/>
                    </a:lnTo>
                    <a:lnTo>
                      <a:pt x="1221" y="421"/>
                    </a:lnTo>
                    <a:lnTo>
                      <a:pt x="1221" y="421"/>
                    </a:lnTo>
                    <a:lnTo>
                      <a:pt x="1221" y="421"/>
                    </a:lnTo>
                    <a:lnTo>
                      <a:pt x="1221" y="421"/>
                    </a:lnTo>
                    <a:lnTo>
                      <a:pt x="1221" y="423"/>
                    </a:lnTo>
                    <a:lnTo>
                      <a:pt x="1221" y="423"/>
                    </a:lnTo>
                    <a:lnTo>
                      <a:pt x="1221" y="423"/>
                    </a:lnTo>
                    <a:lnTo>
                      <a:pt x="1221" y="423"/>
                    </a:lnTo>
                    <a:lnTo>
                      <a:pt x="1219" y="423"/>
                    </a:lnTo>
                    <a:lnTo>
                      <a:pt x="1219" y="423"/>
                    </a:lnTo>
                    <a:lnTo>
                      <a:pt x="1219" y="423"/>
                    </a:lnTo>
                    <a:lnTo>
                      <a:pt x="1219" y="425"/>
                    </a:lnTo>
                    <a:lnTo>
                      <a:pt x="1219" y="425"/>
                    </a:lnTo>
                    <a:lnTo>
                      <a:pt x="1219" y="425"/>
                    </a:lnTo>
                    <a:lnTo>
                      <a:pt x="1219" y="427"/>
                    </a:lnTo>
                    <a:lnTo>
                      <a:pt x="1219" y="427"/>
                    </a:lnTo>
                    <a:lnTo>
                      <a:pt x="1219" y="427"/>
                    </a:lnTo>
                    <a:lnTo>
                      <a:pt x="1219" y="427"/>
                    </a:lnTo>
                    <a:lnTo>
                      <a:pt x="1217" y="428"/>
                    </a:lnTo>
                    <a:lnTo>
                      <a:pt x="1217" y="428"/>
                    </a:lnTo>
                    <a:lnTo>
                      <a:pt x="1217" y="428"/>
                    </a:lnTo>
                    <a:lnTo>
                      <a:pt x="1217" y="428"/>
                    </a:lnTo>
                    <a:lnTo>
                      <a:pt x="1217" y="428"/>
                    </a:lnTo>
                    <a:lnTo>
                      <a:pt x="1217" y="428"/>
                    </a:lnTo>
                    <a:lnTo>
                      <a:pt x="1217" y="430"/>
                    </a:lnTo>
                    <a:lnTo>
                      <a:pt x="1215" y="430"/>
                    </a:lnTo>
                    <a:lnTo>
                      <a:pt x="1215" y="430"/>
                    </a:lnTo>
                    <a:lnTo>
                      <a:pt x="1214" y="434"/>
                    </a:lnTo>
                    <a:lnTo>
                      <a:pt x="1214" y="434"/>
                    </a:lnTo>
                    <a:lnTo>
                      <a:pt x="1214" y="434"/>
                    </a:lnTo>
                    <a:lnTo>
                      <a:pt x="1212" y="436"/>
                    </a:lnTo>
                    <a:lnTo>
                      <a:pt x="1212" y="436"/>
                    </a:lnTo>
                    <a:lnTo>
                      <a:pt x="1212" y="436"/>
                    </a:lnTo>
                    <a:lnTo>
                      <a:pt x="1210" y="436"/>
                    </a:lnTo>
                    <a:lnTo>
                      <a:pt x="1210" y="436"/>
                    </a:lnTo>
                    <a:lnTo>
                      <a:pt x="1210" y="436"/>
                    </a:lnTo>
                    <a:lnTo>
                      <a:pt x="1208" y="436"/>
                    </a:lnTo>
                    <a:lnTo>
                      <a:pt x="1208" y="436"/>
                    </a:lnTo>
                    <a:lnTo>
                      <a:pt x="1208" y="436"/>
                    </a:lnTo>
                    <a:lnTo>
                      <a:pt x="1206" y="436"/>
                    </a:lnTo>
                    <a:lnTo>
                      <a:pt x="1206" y="437"/>
                    </a:lnTo>
                    <a:lnTo>
                      <a:pt x="1206" y="437"/>
                    </a:lnTo>
                    <a:lnTo>
                      <a:pt x="1206" y="437"/>
                    </a:lnTo>
                    <a:lnTo>
                      <a:pt x="1205" y="437"/>
                    </a:lnTo>
                    <a:lnTo>
                      <a:pt x="1205" y="437"/>
                    </a:lnTo>
                    <a:lnTo>
                      <a:pt x="1205" y="437"/>
                    </a:lnTo>
                    <a:lnTo>
                      <a:pt x="1203" y="436"/>
                    </a:lnTo>
                    <a:lnTo>
                      <a:pt x="1203" y="436"/>
                    </a:lnTo>
                    <a:lnTo>
                      <a:pt x="1201" y="436"/>
                    </a:lnTo>
                    <a:lnTo>
                      <a:pt x="1201" y="436"/>
                    </a:lnTo>
                    <a:lnTo>
                      <a:pt x="1199" y="436"/>
                    </a:lnTo>
                    <a:lnTo>
                      <a:pt x="1199" y="434"/>
                    </a:lnTo>
                    <a:lnTo>
                      <a:pt x="1199" y="434"/>
                    </a:lnTo>
                    <a:lnTo>
                      <a:pt x="1199" y="434"/>
                    </a:lnTo>
                    <a:lnTo>
                      <a:pt x="1199" y="434"/>
                    </a:lnTo>
                    <a:lnTo>
                      <a:pt x="1199" y="434"/>
                    </a:lnTo>
                    <a:lnTo>
                      <a:pt x="1197" y="434"/>
                    </a:lnTo>
                    <a:lnTo>
                      <a:pt x="1197" y="434"/>
                    </a:lnTo>
                    <a:lnTo>
                      <a:pt x="1197" y="434"/>
                    </a:lnTo>
                    <a:lnTo>
                      <a:pt x="1197" y="436"/>
                    </a:lnTo>
                    <a:lnTo>
                      <a:pt x="1197" y="436"/>
                    </a:lnTo>
                    <a:lnTo>
                      <a:pt x="1195" y="436"/>
                    </a:lnTo>
                    <a:lnTo>
                      <a:pt x="1195" y="436"/>
                    </a:lnTo>
                    <a:lnTo>
                      <a:pt x="1195" y="436"/>
                    </a:lnTo>
                    <a:lnTo>
                      <a:pt x="1195" y="436"/>
                    </a:lnTo>
                    <a:lnTo>
                      <a:pt x="1195" y="436"/>
                    </a:lnTo>
                    <a:lnTo>
                      <a:pt x="1194" y="436"/>
                    </a:lnTo>
                    <a:lnTo>
                      <a:pt x="1194" y="436"/>
                    </a:lnTo>
                    <a:lnTo>
                      <a:pt x="1194" y="437"/>
                    </a:lnTo>
                    <a:lnTo>
                      <a:pt x="1194" y="437"/>
                    </a:lnTo>
                    <a:lnTo>
                      <a:pt x="1194" y="437"/>
                    </a:lnTo>
                    <a:lnTo>
                      <a:pt x="1192" y="437"/>
                    </a:lnTo>
                    <a:lnTo>
                      <a:pt x="1192" y="437"/>
                    </a:lnTo>
                    <a:lnTo>
                      <a:pt x="1192" y="437"/>
                    </a:lnTo>
                    <a:lnTo>
                      <a:pt x="1192" y="437"/>
                    </a:lnTo>
                    <a:lnTo>
                      <a:pt x="1192" y="437"/>
                    </a:lnTo>
                    <a:lnTo>
                      <a:pt x="1192" y="439"/>
                    </a:lnTo>
                    <a:lnTo>
                      <a:pt x="1192" y="439"/>
                    </a:lnTo>
                    <a:lnTo>
                      <a:pt x="1190" y="437"/>
                    </a:lnTo>
                    <a:lnTo>
                      <a:pt x="1188" y="437"/>
                    </a:lnTo>
                    <a:lnTo>
                      <a:pt x="1188" y="437"/>
                    </a:lnTo>
                    <a:lnTo>
                      <a:pt x="1186" y="437"/>
                    </a:lnTo>
                    <a:lnTo>
                      <a:pt x="1186" y="437"/>
                    </a:lnTo>
                    <a:lnTo>
                      <a:pt x="1186" y="439"/>
                    </a:lnTo>
                    <a:lnTo>
                      <a:pt x="1186" y="439"/>
                    </a:lnTo>
                    <a:lnTo>
                      <a:pt x="1185" y="441"/>
                    </a:lnTo>
                    <a:lnTo>
                      <a:pt x="1185" y="443"/>
                    </a:lnTo>
                    <a:lnTo>
                      <a:pt x="1183" y="445"/>
                    </a:lnTo>
                    <a:lnTo>
                      <a:pt x="1183" y="445"/>
                    </a:lnTo>
                    <a:lnTo>
                      <a:pt x="1181" y="445"/>
                    </a:lnTo>
                    <a:lnTo>
                      <a:pt x="1181" y="443"/>
                    </a:lnTo>
                    <a:lnTo>
                      <a:pt x="1179" y="443"/>
                    </a:lnTo>
                    <a:lnTo>
                      <a:pt x="1179" y="441"/>
                    </a:lnTo>
                    <a:lnTo>
                      <a:pt x="1177" y="441"/>
                    </a:lnTo>
                    <a:lnTo>
                      <a:pt x="1176" y="441"/>
                    </a:lnTo>
                    <a:lnTo>
                      <a:pt x="1176" y="441"/>
                    </a:lnTo>
                    <a:lnTo>
                      <a:pt x="1174" y="443"/>
                    </a:lnTo>
                    <a:lnTo>
                      <a:pt x="1172" y="445"/>
                    </a:lnTo>
                    <a:lnTo>
                      <a:pt x="1172" y="446"/>
                    </a:lnTo>
                    <a:lnTo>
                      <a:pt x="1172" y="448"/>
                    </a:lnTo>
                    <a:lnTo>
                      <a:pt x="1172" y="450"/>
                    </a:lnTo>
                    <a:lnTo>
                      <a:pt x="1170" y="450"/>
                    </a:lnTo>
                    <a:lnTo>
                      <a:pt x="1170" y="450"/>
                    </a:lnTo>
                    <a:lnTo>
                      <a:pt x="1170" y="450"/>
                    </a:lnTo>
                    <a:lnTo>
                      <a:pt x="1168" y="450"/>
                    </a:lnTo>
                    <a:lnTo>
                      <a:pt x="1168" y="450"/>
                    </a:lnTo>
                    <a:lnTo>
                      <a:pt x="1168" y="452"/>
                    </a:lnTo>
                    <a:lnTo>
                      <a:pt x="1168" y="452"/>
                    </a:lnTo>
                    <a:lnTo>
                      <a:pt x="1168" y="452"/>
                    </a:lnTo>
                    <a:lnTo>
                      <a:pt x="1168" y="452"/>
                    </a:lnTo>
                    <a:lnTo>
                      <a:pt x="1168" y="452"/>
                    </a:lnTo>
                    <a:lnTo>
                      <a:pt x="1168" y="452"/>
                    </a:lnTo>
                    <a:lnTo>
                      <a:pt x="1168" y="452"/>
                    </a:lnTo>
                    <a:lnTo>
                      <a:pt x="1167" y="452"/>
                    </a:lnTo>
                    <a:lnTo>
                      <a:pt x="1167" y="452"/>
                    </a:lnTo>
                    <a:lnTo>
                      <a:pt x="1167" y="452"/>
                    </a:lnTo>
                    <a:lnTo>
                      <a:pt x="1167" y="454"/>
                    </a:lnTo>
                    <a:lnTo>
                      <a:pt x="1167" y="454"/>
                    </a:lnTo>
                    <a:lnTo>
                      <a:pt x="1167" y="454"/>
                    </a:lnTo>
                    <a:lnTo>
                      <a:pt x="1167" y="454"/>
                    </a:lnTo>
                    <a:lnTo>
                      <a:pt x="1165" y="454"/>
                    </a:lnTo>
                    <a:lnTo>
                      <a:pt x="1165" y="454"/>
                    </a:lnTo>
                    <a:lnTo>
                      <a:pt x="1165" y="454"/>
                    </a:lnTo>
                    <a:lnTo>
                      <a:pt x="1165" y="454"/>
                    </a:lnTo>
                    <a:lnTo>
                      <a:pt x="1165" y="454"/>
                    </a:lnTo>
                    <a:lnTo>
                      <a:pt x="1163" y="455"/>
                    </a:lnTo>
                    <a:lnTo>
                      <a:pt x="1163" y="457"/>
                    </a:lnTo>
                    <a:lnTo>
                      <a:pt x="1163" y="457"/>
                    </a:lnTo>
                    <a:lnTo>
                      <a:pt x="1163" y="459"/>
                    </a:lnTo>
                    <a:lnTo>
                      <a:pt x="1163" y="459"/>
                    </a:lnTo>
                    <a:lnTo>
                      <a:pt x="1163" y="459"/>
                    </a:lnTo>
                    <a:lnTo>
                      <a:pt x="1161" y="461"/>
                    </a:lnTo>
                    <a:lnTo>
                      <a:pt x="1159" y="461"/>
                    </a:lnTo>
                    <a:lnTo>
                      <a:pt x="1158" y="463"/>
                    </a:lnTo>
                    <a:lnTo>
                      <a:pt x="1158" y="463"/>
                    </a:lnTo>
                    <a:lnTo>
                      <a:pt x="1158" y="463"/>
                    </a:lnTo>
                    <a:lnTo>
                      <a:pt x="1158" y="463"/>
                    </a:lnTo>
                    <a:lnTo>
                      <a:pt x="1158" y="463"/>
                    </a:lnTo>
                    <a:lnTo>
                      <a:pt x="1158" y="465"/>
                    </a:lnTo>
                    <a:lnTo>
                      <a:pt x="1158" y="465"/>
                    </a:lnTo>
                    <a:lnTo>
                      <a:pt x="1156" y="466"/>
                    </a:lnTo>
                    <a:lnTo>
                      <a:pt x="1156" y="466"/>
                    </a:lnTo>
                    <a:lnTo>
                      <a:pt x="1154" y="466"/>
                    </a:lnTo>
                    <a:lnTo>
                      <a:pt x="1154" y="468"/>
                    </a:lnTo>
                    <a:lnTo>
                      <a:pt x="1154" y="468"/>
                    </a:lnTo>
                    <a:lnTo>
                      <a:pt x="1154" y="468"/>
                    </a:lnTo>
                    <a:lnTo>
                      <a:pt x="1154" y="470"/>
                    </a:lnTo>
                    <a:lnTo>
                      <a:pt x="1154" y="470"/>
                    </a:lnTo>
                    <a:lnTo>
                      <a:pt x="1154" y="472"/>
                    </a:lnTo>
                    <a:lnTo>
                      <a:pt x="1154" y="474"/>
                    </a:lnTo>
                    <a:lnTo>
                      <a:pt x="1152" y="474"/>
                    </a:lnTo>
                    <a:lnTo>
                      <a:pt x="1152" y="474"/>
                    </a:lnTo>
                    <a:lnTo>
                      <a:pt x="1150" y="475"/>
                    </a:lnTo>
                    <a:lnTo>
                      <a:pt x="1150" y="475"/>
                    </a:lnTo>
                    <a:lnTo>
                      <a:pt x="1150" y="475"/>
                    </a:lnTo>
                    <a:lnTo>
                      <a:pt x="1150" y="475"/>
                    </a:lnTo>
                    <a:lnTo>
                      <a:pt x="1152" y="477"/>
                    </a:lnTo>
                    <a:lnTo>
                      <a:pt x="1152" y="479"/>
                    </a:lnTo>
                    <a:lnTo>
                      <a:pt x="1152" y="479"/>
                    </a:lnTo>
                    <a:lnTo>
                      <a:pt x="1152" y="481"/>
                    </a:lnTo>
                    <a:lnTo>
                      <a:pt x="1148" y="483"/>
                    </a:lnTo>
                    <a:lnTo>
                      <a:pt x="1147" y="484"/>
                    </a:lnTo>
                    <a:lnTo>
                      <a:pt x="1147" y="484"/>
                    </a:lnTo>
                    <a:lnTo>
                      <a:pt x="1145" y="484"/>
                    </a:lnTo>
                    <a:lnTo>
                      <a:pt x="1145" y="484"/>
                    </a:lnTo>
                    <a:lnTo>
                      <a:pt x="1145" y="484"/>
                    </a:lnTo>
                    <a:lnTo>
                      <a:pt x="1145" y="484"/>
                    </a:lnTo>
                    <a:lnTo>
                      <a:pt x="1143" y="484"/>
                    </a:lnTo>
                    <a:lnTo>
                      <a:pt x="1139" y="484"/>
                    </a:lnTo>
                    <a:lnTo>
                      <a:pt x="1139" y="483"/>
                    </a:lnTo>
                    <a:lnTo>
                      <a:pt x="1138" y="483"/>
                    </a:lnTo>
                    <a:lnTo>
                      <a:pt x="1136" y="483"/>
                    </a:lnTo>
                    <a:lnTo>
                      <a:pt x="1136" y="483"/>
                    </a:lnTo>
                    <a:lnTo>
                      <a:pt x="1134" y="483"/>
                    </a:lnTo>
                    <a:lnTo>
                      <a:pt x="1134" y="483"/>
                    </a:lnTo>
                    <a:lnTo>
                      <a:pt x="1134" y="483"/>
                    </a:lnTo>
                    <a:lnTo>
                      <a:pt x="1134" y="484"/>
                    </a:lnTo>
                    <a:lnTo>
                      <a:pt x="1132" y="484"/>
                    </a:lnTo>
                    <a:lnTo>
                      <a:pt x="1130" y="486"/>
                    </a:lnTo>
                    <a:lnTo>
                      <a:pt x="1129" y="486"/>
                    </a:lnTo>
                    <a:lnTo>
                      <a:pt x="1127" y="486"/>
                    </a:lnTo>
                    <a:lnTo>
                      <a:pt x="1127" y="486"/>
                    </a:lnTo>
                    <a:lnTo>
                      <a:pt x="1125" y="486"/>
                    </a:lnTo>
                    <a:lnTo>
                      <a:pt x="1125" y="486"/>
                    </a:lnTo>
                    <a:lnTo>
                      <a:pt x="1125" y="486"/>
                    </a:lnTo>
                    <a:lnTo>
                      <a:pt x="1123" y="486"/>
                    </a:lnTo>
                    <a:lnTo>
                      <a:pt x="1123" y="488"/>
                    </a:lnTo>
                    <a:lnTo>
                      <a:pt x="1123" y="488"/>
                    </a:lnTo>
                    <a:lnTo>
                      <a:pt x="1123" y="488"/>
                    </a:lnTo>
                    <a:lnTo>
                      <a:pt x="1121" y="488"/>
                    </a:lnTo>
                    <a:lnTo>
                      <a:pt x="1121" y="488"/>
                    </a:lnTo>
                    <a:lnTo>
                      <a:pt x="1121" y="488"/>
                    </a:lnTo>
                    <a:lnTo>
                      <a:pt x="1120" y="488"/>
                    </a:lnTo>
                    <a:lnTo>
                      <a:pt x="1120" y="488"/>
                    </a:lnTo>
                    <a:lnTo>
                      <a:pt x="1118" y="486"/>
                    </a:lnTo>
                    <a:lnTo>
                      <a:pt x="1118" y="486"/>
                    </a:lnTo>
                    <a:lnTo>
                      <a:pt x="1118" y="486"/>
                    </a:lnTo>
                    <a:lnTo>
                      <a:pt x="1118" y="486"/>
                    </a:lnTo>
                    <a:lnTo>
                      <a:pt x="1118" y="486"/>
                    </a:lnTo>
                    <a:lnTo>
                      <a:pt x="1116" y="486"/>
                    </a:lnTo>
                    <a:lnTo>
                      <a:pt x="1116" y="486"/>
                    </a:lnTo>
                    <a:lnTo>
                      <a:pt x="1116" y="488"/>
                    </a:lnTo>
                    <a:lnTo>
                      <a:pt x="1114" y="488"/>
                    </a:lnTo>
                    <a:lnTo>
                      <a:pt x="1112" y="490"/>
                    </a:lnTo>
                    <a:lnTo>
                      <a:pt x="1110" y="492"/>
                    </a:lnTo>
                    <a:lnTo>
                      <a:pt x="1109" y="493"/>
                    </a:lnTo>
                    <a:lnTo>
                      <a:pt x="1107" y="495"/>
                    </a:lnTo>
                    <a:lnTo>
                      <a:pt x="1105" y="495"/>
                    </a:lnTo>
                    <a:lnTo>
                      <a:pt x="1103" y="495"/>
                    </a:lnTo>
                    <a:lnTo>
                      <a:pt x="1103" y="495"/>
                    </a:lnTo>
                    <a:lnTo>
                      <a:pt x="1101" y="495"/>
                    </a:lnTo>
                    <a:lnTo>
                      <a:pt x="1101" y="495"/>
                    </a:lnTo>
                    <a:lnTo>
                      <a:pt x="1100" y="495"/>
                    </a:lnTo>
                    <a:lnTo>
                      <a:pt x="1100" y="497"/>
                    </a:lnTo>
                    <a:lnTo>
                      <a:pt x="1100" y="497"/>
                    </a:lnTo>
                    <a:lnTo>
                      <a:pt x="1098" y="495"/>
                    </a:lnTo>
                    <a:lnTo>
                      <a:pt x="1098" y="495"/>
                    </a:lnTo>
                    <a:lnTo>
                      <a:pt x="1098" y="493"/>
                    </a:lnTo>
                    <a:lnTo>
                      <a:pt x="1098" y="493"/>
                    </a:lnTo>
                    <a:lnTo>
                      <a:pt x="1098" y="493"/>
                    </a:lnTo>
                    <a:lnTo>
                      <a:pt x="1096" y="493"/>
                    </a:lnTo>
                    <a:lnTo>
                      <a:pt x="1096" y="493"/>
                    </a:lnTo>
                    <a:lnTo>
                      <a:pt x="1094" y="493"/>
                    </a:lnTo>
                    <a:lnTo>
                      <a:pt x="1092" y="493"/>
                    </a:lnTo>
                    <a:lnTo>
                      <a:pt x="1092" y="493"/>
                    </a:lnTo>
                    <a:lnTo>
                      <a:pt x="1092" y="492"/>
                    </a:lnTo>
                    <a:lnTo>
                      <a:pt x="1091" y="492"/>
                    </a:lnTo>
                    <a:lnTo>
                      <a:pt x="1091" y="493"/>
                    </a:lnTo>
                    <a:lnTo>
                      <a:pt x="1091" y="493"/>
                    </a:lnTo>
                    <a:lnTo>
                      <a:pt x="1089" y="493"/>
                    </a:lnTo>
                    <a:lnTo>
                      <a:pt x="1089" y="493"/>
                    </a:lnTo>
                    <a:lnTo>
                      <a:pt x="1087" y="495"/>
                    </a:lnTo>
                    <a:lnTo>
                      <a:pt x="1087" y="493"/>
                    </a:lnTo>
                    <a:lnTo>
                      <a:pt x="1085" y="493"/>
                    </a:lnTo>
                    <a:lnTo>
                      <a:pt x="1083" y="493"/>
                    </a:lnTo>
                    <a:lnTo>
                      <a:pt x="1083" y="493"/>
                    </a:lnTo>
                    <a:lnTo>
                      <a:pt x="1082" y="493"/>
                    </a:lnTo>
                    <a:lnTo>
                      <a:pt x="1080" y="493"/>
                    </a:lnTo>
                    <a:lnTo>
                      <a:pt x="1080" y="493"/>
                    </a:lnTo>
                    <a:lnTo>
                      <a:pt x="1078" y="493"/>
                    </a:lnTo>
                    <a:lnTo>
                      <a:pt x="1078" y="495"/>
                    </a:lnTo>
                    <a:lnTo>
                      <a:pt x="1076" y="495"/>
                    </a:lnTo>
                    <a:lnTo>
                      <a:pt x="1076" y="497"/>
                    </a:lnTo>
                    <a:lnTo>
                      <a:pt x="1076" y="497"/>
                    </a:lnTo>
                    <a:lnTo>
                      <a:pt x="1076" y="497"/>
                    </a:lnTo>
                    <a:lnTo>
                      <a:pt x="1076" y="499"/>
                    </a:lnTo>
                    <a:lnTo>
                      <a:pt x="1076" y="499"/>
                    </a:lnTo>
                    <a:lnTo>
                      <a:pt x="1078" y="501"/>
                    </a:lnTo>
                    <a:lnTo>
                      <a:pt x="1080" y="503"/>
                    </a:lnTo>
                    <a:lnTo>
                      <a:pt x="1080" y="503"/>
                    </a:lnTo>
                    <a:lnTo>
                      <a:pt x="1080" y="504"/>
                    </a:lnTo>
                    <a:lnTo>
                      <a:pt x="1078" y="504"/>
                    </a:lnTo>
                    <a:lnTo>
                      <a:pt x="1076" y="504"/>
                    </a:lnTo>
                    <a:lnTo>
                      <a:pt x="1076" y="506"/>
                    </a:lnTo>
                    <a:lnTo>
                      <a:pt x="1076" y="506"/>
                    </a:lnTo>
                    <a:lnTo>
                      <a:pt x="1076" y="506"/>
                    </a:lnTo>
                    <a:lnTo>
                      <a:pt x="1076" y="508"/>
                    </a:lnTo>
                    <a:lnTo>
                      <a:pt x="1074" y="508"/>
                    </a:lnTo>
                    <a:lnTo>
                      <a:pt x="1074" y="508"/>
                    </a:lnTo>
                    <a:lnTo>
                      <a:pt x="1074" y="508"/>
                    </a:lnTo>
                    <a:lnTo>
                      <a:pt x="1074" y="510"/>
                    </a:lnTo>
                    <a:lnTo>
                      <a:pt x="1074" y="510"/>
                    </a:lnTo>
                    <a:lnTo>
                      <a:pt x="1074" y="510"/>
                    </a:lnTo>
                    <a:lnTo>
                      <a:pt x="1074" y="512"/>
                    </a:lnTo>
                    <a:lnTo>
                      <a:pt x="1073" y="512"/>
                    </a:lnTo>
                    <a:lnTo>
                      <a:pt x="1073" y="513"/>
                    </a:lnTo>
                    <a:lnTo>
                      <a:pt x="1071" y="513"/>
                    </a:lnTo>
                    <a:lnTo>
                      <a:pt x="1069" y="513"/>
                    </a:lnTo>
                    <a:lnTo>
                      <a:pt x="1067" y="513"/>
                    </a:lnTo>
                    <a:lnTo>
                      <a:pt x="1067" y="513"/>
                    </a:lnTo>
                    <a:lnTo>
                      <a:pt x="1065" y="515"/>
                    </a:lnTo>
                    <a:lnTo>
                      <a:pt x="1065" y="515"/>
                    </a:lnTo>
                    <a:lnTo>
                      <a:pt x="1062" y="515"/>
                    </a:lnTo>
                    <a:lnTo>
                      <a:pt x="1060" y="515"/>
                    </a:lnTo>
                    <a:lnTo>
                      <a:pt x="1058" y="515"/>
                    </a:lnTo>
                    <a:lnTo>
                      <a:pt x="1058" y="515"/>
                    </a:lnTo>
                    <a:lnTo>
                      <a:pt x="1058" y="517"/>
                    </a:lnTo>
                    <a:lnTo>
                      <a:pt x="1056" y="519"/>
                    </a:lnTo>
                    <a:lnTo>
                      <a:pt x="1056" y="519"/>
                    </a:lnTo>
                    <a:lnTo>
                      <a:pt x="1054" y="521"/>
                    </a:lnTo>
                    <a:lnTo>
                      <a:pt x="1054" y="521"/>
                    </a:lnTo>
                    <a:lnTo>
                      <a:pt x="1053" y="519"/>
                    </a:lnTo>
                    <a:lnTo>
                      <a:pt x="1051" y="519"/>
                    </a:lnTo>
                    <a:lnTo>
                      <a:pt x="1051" y="519"/>
                    </a:lnTo>
                    <a:lnTo>
                      <a:pt x="1049" y="519"/>
                    </a:lnTo>
                    <a:lnTo>
                      <a:pt x="1049" y="521"/>
                    </a:lnTo>
                    <a:lnTo>
                      <a:pt x="1047" y="521"/>
                    </a:lnTo>
                    <a:lnTo>
                      <a:pt x="1047" y="522"/>
                    </a:lnTo>
                    <a:lnTo>
                      <a:pt x="1047" y="522"/>
                    </a:lnTo>
                    <a:lnTo>
                      <a:pt x="1047" y="524"/>
                    </a:lnTo>
                    <a:lnTo>
                      <a:pt x="1045" y="526"/>
                    </a:lnTo>
                    <a:lnTo>
                      <a:pt x="1045" y="526"/>
                    </a:lnTo>
                    <a:lnTo>
                      <a:pt x="1044" y="526"/>
                    </a:lnTo>
                    <a:lnTo>
                      <a:pt x="1042" y="526"/>
                    </a:lnTo>
                    <a:lnTo>
                      <a:pt x="1040" y="526"/>
                    </a:lnTo>
                    <a:lnTo>
                      <a:pt x="1038" y="526"/>
                    </a:lnTo>
                    <a:lnTo>
                      <a:pt x="1038" y="528"/>
                    </a:lnTo>
                    <a:lnTo>
                      <a:pt x="1036" y="528"/>
                    </a:lnTo>
                    <a:lnTo>
                      <a:pt x="1036" y="528"/>
                    </a:lnTo>
                    <a:lnTo>
                      <a:pt x="1036" y="528"/>
                    </a:lnTo>
                    <a:lnTo>
                      <a:pt x="1035" y="528"/>
                    </a:lnTo>
                    <a:lnTo>
                      <a:pt x="1035" y="528"/>
                    </a:lnTo>
                    <a:lnTo>
                      <a:pt x="1035" y="528"/>
                    </a:lnTo>
                    <a:lnTo>
                      <a:pt x="1035" y="528"/>
                    </a:lnTo>
                    <a:lnTo>
                      <a:pt x="1035" y="530"/>
                    </a:lnTo>
                    <a:lnTo>
                      <a:pt x="1033" y="530"/>
                    </a:lnTo>
                    <a:lnTo>
                      <a:pt x="1033" y="530"/>
                    </a:lnTo>
                    <a:lnTo>
                      <a:pt x="1033" y="531"/>
                    </a:lnTo>
                    <a:lnTo>
                      <a:pt x="1033" y="531"/>
                    </a:lnTo>
                    <a:lnTo>
                      <a:pt x="1033" y="531"/>
                    </a:lnTo>
                    <a:lnTo>
                      <a:pt x="1031" y="531"/>
                    </a:lnTo>
                    <a:lnTo>
                      <a:pt x="1031" y="531"/>
                    </a:lnTo>
                    <a:lnTo>
                      <a:pt x="1031" y="531"/>
                    </a:lnTo>
                    <a:lnTo>
                      <a:pt x="1029" y="531"/>
                    </a:lnTo>
                    <a:lnTo>
                      <a:pt x="1029" y="531"/>
                    </a:lnTo>
                    <a:lnTo>
                      <a:pt x="1029" y="531"/>
                    </a:lnTo>
                    <a:lnTo>
                      <a:pt x="1029" y="533"/>
                    </a:lnTo>
                    <a:lnTo>
                      <a:pt x="1027" y="533"/>
                    </a:lnTo>
                    <a:lnTo>
                      <a:pt x="1027" y="533"/>
                    </a:lnTo>
                    <a:lnTo>
                      <a:pt x="1027" y="533"/>
                    </a:lnTo>
                    <a:lnTo>
                      <a:pt x="1027" y="535"/>
                    </a:lnTo>
                    <a:lnTo>
                      <a:pt x="1027" y="535"/>
                    </a:lnTo>
                    <a:lnTo>
                      <a:pt x="1025" y="535"/>
                    </a:lnTo>
                    <a:lnTo>
                      <a:pt x="1025" y="535"/>
                    </a:lnTo>
                    <a:lnTo>
                      <a:pt x="1025" y="535"/>
                    </a:lnTo>
                    <a:lnTo>
                      <a:pt x="1025" y="535"/>
                    </a:lnTo>
                    <a:lnTo>
                      <a:pt x="1024" y="535"/>
                    </a:lnTo>
                    <a:lnTo>
                      <a:pt x="1024" y="535"/>
                    </a:lnTo>
                    <a:lnTo>
                      <a:pt x="1024" y="537"/>
                    </a:lnTo>
                    <a:lnTo>
                      <a:pt x="1024" y="537"/>
                    </a:lnTo>
                    <a:lnTo>
                      <a:pt x="1024" y="537"/>
                    </a:lnTo>
                    <a:lnTo>
                      <a:pt x="1024" y="537"/>
                    </a:lnTo>
                    <a:lnTo>
                      <a:pt x="1024" y="537"/>
                    </a:lnTo>
                    <a:lnTo>
                      <a:pt x="1024" y="539"/>
                    </a:lnTo>
                    <a:lnTo>
                      <a:pt x="1024" y="539"/>
                    </a:lnTo>
                    <a:lnTo>
                      <a:pt x="1024" y="539"/>
                    </a:lnTo>
                    <a:lnTo>
                      <a:pt x="1022" y="539"/>
                    </a:lnTo>
                    <a:lnTo>
                      <a:pt x="1022" y="539"/>
                    </a:lnTo>
                    <a:lnTo>
                      <a:pt x="1022" y="539"/>
                    </a:lnTo>
                    <a:lnTo>
                      <a:pt x="1022" y="539"/>
                    </a:lnTo>
                    <a:lnTo>
                      <a:pt x="1020" y="539"/>
                    </a:lnTo>
                    <a:lnTo>
                      <a:pt x="1020" y="539"/>
                    </a:lnTo>
                    <a:lnTo>
                      <a:pt x="1018" y="539"/>
                    </a:lnTo>
                    <a:lnTo>
                      <a:pt x="1018" y="539"/>
                    </a:lnTo>
                    <a:lnTo>
                      <a:pt x="1018" y="539"/>
                    </a:lnTo>
                    <a:lnTo>
                      <a:pt x="1018" y="539"/>
                    </a:lnTo>
                    <a:lnTo>
                      <a:pt x="1018" y="537"/>
                    </a:lnTo>
                    <a:lnTo>
                      <a:pt x="1016" y="537"/>
                    </a:lnTo>
                    <a:lnTo>
                      <a:pt x="1016" y="537"/>
                    </a:lnTo>
                    <a:lnTo>
                      <a:pt x="1016" y="537"/>
                    </a:lnTo>
                    <a:lnTo>
                      <a:pt x="1016" y="537"/>
                    </a:lnTo>
                    <a:lnTo>
                      <a:pt x="1016" y="537"/>
                    </a:lnTo>
                    <a:lnTo>
                      <a:pt x="1015" y="537"/>
                    </a:lnTo>
                    <a:lnTo>
                      <a:pt x="1015" y="537"/>
                    </a:lnTo>
                    <a:lnTo>
                      <a:pt x="1015" y="537"/>
                    </a:lnTo>
                    <a:lnTo>
                      <a:pt x="1015" y="537"/>
                    </a:lnTo>
                    <a:lnTo>
                      <a:pt x="1013" y="537"/>
                    </a:lnTo>
                    <a:lnTo>
                      <a:pt x="1013" y="537"/>
                    </a:lnTo>
                    <a:lnTo>
                      <a:pt x="1013" y="537"/>
                    </a:lnTo>
                    <a:lnTo>
                      <a:pt x="1011" y="537"/>
                    </a:lnTo>
                    <a:lnTo>
                      <a:pt x="1011" y="537"/>
                    </a:lnTo>
                    <a:lnTo>
                      <a:pt x="1009" y="537"/>
                    </a:lnTo>
                    <a:lnTo>
                      <a:pt x="1009" y="539"/>
                    </a:lnTo>
                    <a:lnTo>
                      <a:pt x="1009" y="539"/>
                    </a:lnTo>
                    <a:lnTo>
                      <a:pt x="1009" y="541"/>
                    </a:lnTo>
                    <a:lnTo>
                      <a:pt x="1009" y="541"/>
                    </a:lnTo>
                    <a:lnTo>
                      <a:pt x="1007" y="542"/>
                    </a:lnTo>
                    <a:lnTo>
                      <a:pt x="1007" y="542"/>
                    </a:lnTo>
                    <a:lnTo>
                      <a:pt x="1007" y="542"/>
                    </a:lnTo>
                    <a:lnTo>
                      <a:pt x="1006" y="542"/>
                    </a:lnTo>
                    <a:lnTo>
                      <a:pt x="1006" y="542"/>
                    </a:lnTo>
                    <a:lnTo>
                      <a:pt x="1004" y="542"/>
                    </a:lnTo>
                    <a:lnTo>
                      <a:pt x="1002" y="542"/>
                    </a:lnTo>
                    <a:lnTo>
                      <a:pt x="1002" y="542"/>
                    </a:lnTo>
                    <a:lnTo>
                      <a:pt x="1002" y="542"/>
                    </a:lnTo>
                    <a:lnTo>
                      <a:pt x="1002" y="542"/>
                    </a:lnTo>
                    <a:lnTo>
                      <a:pt x="1000" y="542"/>
                    </a:lnTo>
                    <a:lnTo>
                      <a:pt x="1000" y="542"/>
                    </a:lnTo>
                    <a:lnTo>
                      <a:pt x="998" y="542"/>
                    </a:lnTo>
                    <a:lnTo>
                      <a:pt x="998" y="542"/>
                    </a:lnTo>
                    <a:lnTo>
                      <a:pt x="997" y="542"/>
                    </a:lnTo>
                    <a:lnTo>
                      <a:pt x="997" y="542"/>
                    </a:lnTo>
                    <a:lnTo>
                      <a:pt x="995" y="542"/>
                    </a:lnTo>
                    <a:lnTo>
                      <a:pt x="995" y="542"/>
                    </a:lnTo>
                    <a:lnTo>
                      <a:pt x="995" y="544"/>
                    </a:lnTo>
                    <a:lnTo>
                      <a:pt x="995" y="544"/>
                    </a:lnTo>
                    <a:lnTo>
                      <a:pt x="995" y="544"/>
                    </a:lnTo>
                    <a:lnTo>
                      <a:pt x="993" y="544"/>
                    </a:lnTo>
                    <a:lnTo>
                      <a:pt x="993" y="544"/>
                    </a:lnTo>
                    <a:lnTo>
                      <a:pt x="991" y="544"/>
                    </a:lnTo>
                    <a:lnTo>
                      <a:pt x="991" y="544"/>
                    </a:lnTo>
                    <a:lnTo>
                      <a:pt x="991" y="544"/>
                    </a:lnTo>
                    <a:lnTo>
                      <a:pt x="991" y="544"/>
                    </a:lnTo>
                    <a:lnTo>
                      <a:pt x="991" y="546"/>
                    </a:lnTo>
                    <a:lnTo>
                      <a:pt x="991" y="546"/>
                    </a:lnTo>
                    <a:lnTo>
                      <a:pt x="989" y="546"/>
                    </a:lnTo>
                    <a:lnTo>
                      <a:pt x="989" y="546"/>
                    </a:lnTo>
                    <a:lnTo>
                      <a:pt x="989" y="546"/>
                    </a:lnTo>
                    <a:lnTo>
                      <a:pt x="989" y="546"/>
                    </a:lnTo>
                    <a:lnTo>
                      <a:pt x="989" y="546"/>
                    </a:lnTo>
                    <a:lnTo>
                      <a:pt x="988" y="546"/>
                    </a:lnTo>
                    <a:lnTo>
                      <a:pt x="988" y="546"/>
                    </a:lnTo>
                    <a:lnTo>
                      <a:pt x="988" y="546"/>
                    </a:lnTo>
                    <a:lnTo>
                      <a:pt x="988" y="546"/>
                    </a:lnTo>
                    <a:lnTo>
                      <a:pt x="988" y="546"/>
                    </a:lnTo>
                    <a:lnTo>
                      <a:pt x="986" y="546"/>
                    </a:lnTo>
                    <a:lnTo>
                      <a:pt x="986" y="546"/>
                    </a:lnTo>
                    <a:lnTo>
                      <a:pt x="984" y="546"/>
                    </a:lnTo>
                    <a:lnTo>
                      <a:pt x="984" y="546"/>
                    </a:lnTo>
                    <a:lnTo>
                      <a:pt x="984" y="548"/>
                    </a:lnTo>
                    <a:lnTo>
                      <a:pt x="984" y="548"/>
                    </a:lnTo>
                    <a:lnTo>
                      <a:pt x="980" y="548"/>
                    </a:lnTo>
                    <a:lnTo>
                      <a:pt x="980" y="548"/>
                    </a:lnTo>
                    <a:lnTo>
                      <a:pt x="980" y="548"/>
                    </a:lnTo>
                    <a:lnTo>
                      <a:pt x="980" y="548"/>
                    </a:lnTo>
                    <a:lnTo>
                      <a:pt x="980" y="548"/>
                    </a:lnTo>
                    <a:lnTo>
                      <a:pt x="980" y="550"/>
                    </a:lnTo>
                    <a:lnTo>
                      <a:pt x="978" y="550"/>
                    </a:lnTo>
                    <a:lnTo>
                      <a:pt x="978" y="550"/>
                    </a:lnTo>
                    <a:lnTo>
                      <a:pt x="978" y="550"/>
                    </a:lnTo>
                    <a:lnTo>
                      <a:pt x="978" y="550"/>
                    </a:lnTo>
                    <a:lnTo>
                      <a:pt x="978" y="550"/>
                    </a:lnTo>
                    <a:lnTo>
                      <a:pt x="977" y="550"/>
                    </a:lnTo>
                    <a:lnTo>
                      <a:pt x="975" y="550"/>
                    </a:lnTo>
                    <a:lnTo>
                      <a:pt x="975" y="550"/>
                    </a:lnTo>
                    <a:lnTo>
                      <a:pt x="975" y="550"/>
                    </a:lnTo>
                    <a:lnTo>
                      <a:pt x="975" y="550"/>
                    </a:lnTo>
                    <a:lnTo>
                      <a:pt x="973" y="551"/>
                    </a:lnTo>
                    <a:lnTo>
                      <a:pt x="973" y="551"/>
                    </a:lnTo>
                    <a:lnTo>
                      <a:pt x="973" y="551"/>
                    </a:lnTo>
                    <a:lnTo>
                      <a:pt x="973" y="551"/>
                    </a:lnTo>
                    <a:lnTo>
                      <a:pt x="973" y="551"/>
                    </a:lnTo>
                    <a:lnTo>
                      <a:pt x="973" y="553"/>
                    </a:lnTo>
                    <a:lnTo>
                      <a:pt x="973" y="553"/>
                    </a:lnTo>
                    <a:lnTo>
                      <a:pt x="971" y="553"/>
                    </a:lnTo>
                    <a:lnTo>
                      <a:pt x="971" y="553"/>
                    </a:lnTo>
                    <a:lnTo>
                      <a:pt x="971" y="553"/>
                    </a:lnTo>
                    <a:lnTo>
                      <a:pt x="971" y="555"/>
                    </a:lnTo>
                    <a:lnTo>
                      <a:pt x="971" y="555"/>
                    </a:lnTo>
                    <a:lnTo>
                      <a:pt x="971" y="555"/>
                    </a:lnTo>
                    <a:lnTo>
                      <a:pt x="971" y="555"/>
                    </a:lnTo>
                    <a:lnTo>
                      <a:pt x="969" y="555"/>
                    </a:lnTo>
                    <a:lnTo>
                      <a:pt x="969" y="555"/>
                    </a:lnTo>
                    <a:lnTo>
                      <a:pt x="969" y="555"/>
                    </a:lnTo>
                    <a:lnTo>
                      <a:pt x="968" y="555"/>
                    </a:lnTo>
                    <a:lnTo>
                      <a:pt x="968" y="555"/>
                    </a:lnTo>
                    <a:lnTo>
                      <a:pt x="968" y="555"/>
                    </a:lnTo>
                    <a:lnTo>
                      <a:pt x="968" y="555"/>
                    </a:lnTo>
                    <a:lnTo>
                      <a:pt x="966" y="555"/>
                    </a:lnTo>
                    <a:lnTo>
                      <a:pt x="966" y="555"/>
                    </a:lnTo>
                    <a:lnTo>
                      <a:pt x="966" y="555"/>
                    </a:lnTo>
                    <a:lnTo>
                      <a:pt x="964" y="555"/>
                    </a:lnTo>
                    <a:lnTo>
                      <a:pt x="964" y="555"/>
                    </a:lnTo>
                    <a:lnTo>
                      <a:pt x="964" y="557"/>
                    </a:lnTo>
                    <a:lnTo>
                      <a:pt x="962" y="557"/>
                    </a:lnTo>
                    <a:lnTo>
                      <a:pt x="962" y="557"/>
                    </a:lnTo>
                    <a:lnTo>
                      <a:pt x="962" y="557"/>
                    </a:lnTo>
                    <a:lnTo>
                      <a:pt x="962" y="557"/>
                    </a:lnTo>
                    <a:lnTo>
                      <a:pt x="960" y="555"/>
                    </a:lnTo>
                    <a:lnTo>
                      <a:pt x="960" y="555"/>
                    </a:lnTo>
                    <a:lnTo>
                      <a:pt x="960" y="555"/>
                    </a:lnTo>
                    <a:lnTo>
                      <a:pt x="959" y="555"/>
                    </a:lnTo>
                    <a:lnTo>
                      <a:pt x="957" y="555"/>
                    </a:lnTo>
                    <a:lnTo>
                      <a:pt x="957" y="555"/>
                    </a:lnTo>
                    <a:lnTo>
                      <a:pt x="957" y="555"/>
                    </a:lnTo>
                    <a:lnTo>
                      <a:pt x="955" y="555"/>
                    </a:lnTo>
                    <a:lnTo>
                      <a:pt x="955" y="555"/>
                    </a:lnTo>
                    <a:lnTo>
                      <a:pt x="955" y="555"/>
                    </a:lnTo>
                    <a:lnTo>
                      <a:pt x="955" y="555"/>
                    </a:lnTo>
                    <a:lnTo>
                      <a:pt x="955" y="557"/>
                    </a:lnTo>
                    <a:lnTo>
                      <a:pt x="955" y="559"/>
                    </a:lnTo>
                    <a:lnTo>
                      <a:pt x="953" y="559"/>
                    </a:lnTo>
                    <a:lnTo>
                      <a:pt x="953" y="559"/>
                    </a:lnTo>
                    <a:lnTo>
                      <a:pt x="953" y="560"/>
                    </a:lnTo>
                    <a:lnTo>
                      <a:pt x="953" y="560"/>
                    </a:lnTo>
                    <a:lnTo>
                      <a:pt x="953" y="560"/>
                    </a:lnTo>
                    <a:lnTo>
                      <a:pt x="953" y="562"/>
                    </a:lnTo>
                    <a:lnTo>
                      <a:pt x="951" y="562"/>
                    </a:lnTo>
                    <a:lnTo>
                      <a:pt x="951" y="562"/>
                    </a:lnTo>
                    <a:lnTo>
                      <a:pt x="951" y="562"/>
                    </a:lnTo>
                    <a:lnTo>
                      <a:pt x="951" y="564"/>
                    </a:lnTo>
                    <a:lnTo>
                      <a:pt x="951" y="564"/>
                    </a:lnTo>
                    <a:lnTo>
                      <a:pt x="951" y="564"/>
                    </a:lnTo>
                    <a:lnTo>
                      <a:pt x="951" y="564"/>
                    </a:lnTo>
                    <a:lnTo>
                      <a:pt x="953" y="566"/>
                    </a:lnTo>
                    <a:lnTo>
                      <a:pt x="953" y="566"/>
                    </a:lnTo>
                    <a:lnTo>
                      <a:pt x="953" y="568"/>
                    </a:lnTo>
                    <a:lnTo>
                      <a:pt x="953" y="568"/>
                    </a:lnTo>
                    <a:lnTo>
                      <a:pt x="953" y="568"/>
                    </a:lnTo>
                    <a:lnTo>
                      <a:pt x="955" y="568"/>
                    </a:lnTo>
                    <a:lnTo>
                      <a:pt x="955" y="569"/>
                    </a:lnTo>
                    <a:lnTo>
                      <a:pt x="955" y="569"/>
                    </a:lnTo>
                    <a:lnTo>
                      <a:pt x="953" y="571"/>
                    </a:lnTo>
                    <a:lnTo>
                      <a:pt x="953" y="571"/>
                    </a:lnTo>
                    <a:lnTo>
                      <a:pt x="953" y="571"/>
                    </a:lnTo>
                    <a:lnTo>
                      <a:pt x="953" y="571"/>
                    </a:lnTo>
                    <a:lnTo>
                      <a:pt x="953" y="571"/>
                    </a:lnTo>
                    <a:lnTo>
                      <a:pt x="953" y="571"/>
                    </a:lnTo>
                    <a:lnTo>
                      <a:pt x="953" y="571"/>
                    </a:lnTo>
                    <a:lnTo>
                      <a:pt x="951" y="573"/>
                    </a:lnTo>
                    <a:lnTo>
                      <a:pt x="951" y="573"/>
                    </a:lnTo>
                    <a:lnTo>
                      <a:pt x="951" y="573"/>
                    </a:lnTo>
                    <a:lnTo>
                      <a:pt x="951" y="573"/>
                    </a:lnTo>
                    <a:lnTo>
                      <a:pt x="951" y="573"/>
                    </a:lnTo>
                    <a:lnTo>
                      <a:pt x="950" y="575"/>
                    </a:lnTo>
                    <a:lnTo>
                      <a:pt x="950" y="575"/>
                    </a:lnTo>
                    <a:lnTo>
                      <a:pt x="950" y="575"/>
                    </a:lnTo>
                    <a:lnTo>
                      <a:pt x="948" y="575"/>
                    </a:lnTo>
                    <a:lnTo>
                      <a:pt x="948" y="575"/>
                    </a:lnTo>
                    <a:lnTo>
                      <a:pt x="946" y="575"/>
                    </a:lnTo>
                    <a:lnTo>
                      <a:pt x="946" y="575"/>
                    </a:lnTo>
                    <a:lnTo>
                      <a:pt x="946" y="575"/>
                    </a:lnTo>
                    <a:lnTo>
                      <a:pt x="944" y="575"/>
                    </a:lnTo>
                    <a:lnTo>
                      <a:pt x="942" y="575"/>
                    </a:lnTo>
                    <a:lnTo>
                      <a:pt x="942" y="575"/>
                    </a:lnTo>
                    <a:lnTo>
                      <a:pt x="942" y="575"/>
                    </a:lnTo>
                    <a:lnTo>
                      <a:pt x="942" y="575"/>
                    </a:lnTo>
                    <a:lnTo>
                      <a:pt x="942" y="575"/>
                    </a:lnTo>
                    <a:lnTo>
                      <a:pt x="940" y="575"/>
                    </a:lnTo>
                    <a:lnTo>
                      <a:pt x="940" y="575"/>
                    </a:lnTo>
                    <a:lnTo>
                      <a:pt x="940" y="575"/>
                    </a:lnTo>
                    <a:lnTo>
                      <a:pt x="939" y="575"/>
                    </a:lnTo>
                    <a:lnTo>
                      <a:pt x="939" y="575"/>
                    </a:lnTo>
                    <a:lnTo>
                      <a:pt x="939" y="575"/>
                    </a:lnTo>
                    <a:lnTo>
                      <a:pt x="939" y="575"/>
                    </a:lnTo>
                    <a:lnTo>
                      <a:pt x="939" y="577"/>
                    </a:lnTo>
                    <a:lnTo>
                      <a:pt x="939" y="577"/>
                    </a:lnTo>
                    <a:lnTo>
                      <a:pt x="937" y="577"/>
                    </a:lnTo>
                    <a:lnTo>
                      <a:pt x="937" y="577"/>
                    </a:lnTo>
                    <a:lnTo>
                      <a:pt x="935" y="577"/>
                    </a:lnTo>
                    <a:lnTo>
                      <a:pt x="935" y="577"/>
                    </a:lnTo>
                    <a:lnTo>
                      <a:pt x="935" y="577"/>
                    </a:lnTo>
                    <a:lnTo>
                      <a:pt x="935" y="577"/>
                    </a:lnTo>
                    <a:lnTo>
                      <a:pt x="935" y="577"/>
                    </a:lnTo>
                    <a:lnTo>
                      <a:pt x="935" y="577"/>
                    </a:lnTo>
                    <a:lnTo>
                      <a:pt x="933" y="579"/>
                    </a:lnTo>
                    <a:lnTo>
                      <a:pt x="933" y="579"/>
                    </a:lnTo>
                    <a:lnTo>
                      <a:pt x="933" y="579"/>
                    </a:lnTo>
                    <a:lnTo>
                      <a:pt x="933" y="579"/>
                    </a:lnTo>
                    <a:lnTo>
                      <a:pt x="933" y="579"/>
                    </a:lnTo>
                    <a:lnTo>
                      <a:pt x="933" y="579"/>
                    </a:lnTo>
                    <a:lnTo>
                      <a:pt x="931" y="579"/>
                    </a:lnTo>
                    <a:lnTo>
                      <a:pt x="931" y="579"/>
                    </a:lnTo>
                    <a:lnTo>
                      <a:pt x="930" y="579"/>
                    </a:lnTo>
                    <a:lnTo>
                      <a:pt x="930" y="579"/>
                    </a:lnTo>
                    <a:lnTo>
                      <a:pt x="930" y="579"/>
                    </a:lnTo>
                    <a:lnTo>
                      <a:pt x="930" y="579"/>
                    </a:lnTo>
                    <a:lnTo>
                      <a:pt x="930" y="579"/>
                    </a:lnTo>
                    <a:lnTo>
                      <a:pt x="928" y="579"/>
                    </a:lnTo>
                    <a:lnTo>
                      <a:pt x="928" y="579"/>
                    </a:lnTo>
                    <a:lnTo>
                      <a:pt x="926" y="579"/>
                    </a:lnTo>
                    <a:lnTo>
                      <a:pt x="926" y="579"/>
                    </a:lnTo>
                    <a:lnTo>
                      <a:pt x="926" y="579"/>
                    </a:lnTo>
                    <a:lnTo>
                      <a:pt x="924" y="579"/>
                    </a:lnTo>
                    <a:lnTo>
                      <a:pt x="924" y="579"/>
                    </a:lnTo>
                    <a:lnTo>
                      <a:pt x="924" y="579"/>
                    </a:lnTo>
                    <a:lnTo>
                      <a:pt x="924" y="579"/>
                    </a:lnTo>
                    <a:lnTo>
                      <a:pt x="922" y="579"/>
                    </a:lnTo>
                    <a:lnTo>
                      <a:pt x="922" y="580"/>
                    </a:lnTo>
                    <a:lnTo>
                      <a:pt x="922" y="580"/>
                    </a:lnTo>
                    <a:lnTo>
                      <a:pt x="921" y="580"/>
                    </a:lnTo>
                    <a:lnTo>
                      <a:pt x="921" y="580"/>
                    </a:lnTo>
                    <a:lnTo>
                      <a:pt x="921" y="580"/>
                    </a:lnTo>
                    <a:lnTo>
                      <a:pt x="919" y="582"/>
                    </a:lnTo>
                    <a:lnTo>
                      <a:pt x="919" y="582"/>
                    </a:lnTo>
                    <a:lnTo>
                      <a:pt x="919" y="582"/>
                    </a:lnTo>
                    <a:lnTo>
                      <a:pt x="919" y="582"/>
                    </a:lnTo>
                    <a:lnTo>
                      <a:pt x="919" y="582"/>
                    </a:lnTo>
                    <a:lnTo>
                      <a:pt x="917" y="582"/>
                    </a:lnTo>
                    <a:lnTo>
                      <a:pt x="917" y="582"/>
                    </a:lnTo>
                    <a:lnTo>
                      <a:pt x="917" y="582"/>
                    </a:lnTo>
                    <a:lnTo>
                      <a:pt x="917" y="582"/>
                    </a:lnTo>
                    <a:lnTo>
                      <a:pt x="917" y="584"/>
                    </a:lnTo>
                    <a:lnTo>
                      <a:pt x="917" y="584"/>
                    </a:lnTo>
                    <a:lnTo>
                      <a:pt x="917" y="584"/>
                    </a:lnTo>
                    <a:lnTo>
                      <a:pt x="917" y="584"/>
                    </a:lnTo>
                    <a:lnTo>
                      <a:pt x="917" y="584"/>
                    </a:lnTo>
                    <a:lnTo>
                      <a:pt x="915" y="584"/>
                    </a:lnTo>
                    <a:lnTo>
                      <a:pt x="915" y="586"/>
                    </a:lnTo>
                    <a:lnTo>
                      <a:pt x="913" y="586"/>
                    </a:lnTo>
                    <a:lnTo>
                      <a:pt x="912" y="584"/>
                    </a:lnTo>
                    <a:lnTo>
                      <a:pt x="912" y="584"/>
                    </a:lnTo>
                    <a:lnTo>
                      <a:pt x="912" y="584"/>
                    </a:lnTo>
                    <a:lnTo>
                      <a:pt x="912" y="584"/>
                    </a:lnTo>
                    <a:lnTo>
                      <a:pt x="912" y="584"/>
                    </a:lnTo>
                    <a:lnTo>
                      <a:pt x="912" y="584"/>
                    </a:lnTo>
                    <a:lnTo>
                      <a:pt x="912" y="584"/>
                    </a:lnTo>
                    <a:lnTo>
                      <a:pt x="910" y="584"/>
                    </a:lnTo>
                    <a:lnTo>
                      <a:pt x="910" y="584"/>
                    </a:lnTo>
                    <a:lnTo>
                      <a:pt x="908" y="584"/>
                    </a:lnTo>
                    <a:lnTo>
                      <a:pt x="908" y="584"/>
                    </a:lnTo>
                    <a:lnTo>
                      <a:pt x="906" y="582"/>
                    </a:lnTo>
                    <a:lnTo>
                      <a:pt x="904" y="582"/>
                    </a:lnTo>
                    <a:lnTo>
                      <a:pt x="904" y="582"/>
                    </a:lnTo>
                    <a:lnTo>
                      <a:pt x="904" y="582"/>
                    </a:lnTo>
                    <a:lnTo>
                      <a:pt x="904" y="584"/>
                    </a:lnTo>
                    <a:lnTo>
                      <a:pt x="904" y="584"/>
                    </a:lnTo>
                    <a:lnTo>
                      <a:pt x="904" y="584"/>
                    </a:lnTo>
                    <a:lnTo>
                      <a:pt x="904" y="584"/>
                    </a:lnTo>
                    <a:lnTo>
                      <a:pt x="902" y="584"/>
                    </a:lnTo>
                    <a:lnTo>
                      <a:pt x="902" y="584"/>
                    </a:lnTo>
                    <a:lnTo>
                      <a:pt x="901" y="584"/>
                    </a:lnTo>
                    <a:lnTo>
                      <a:pt x="901" y="584"/>
                    </a:lnTo>
                    <a:lnTo>
                      <a:pt x="901" y="584"/>
                    </a:lnTo>
                    <a:lnTo>
                      <a:pt x="899" y="584"/>
                    </a:lnTo>
                    <a:lnTo>
                      <a:pt x="899" y="584"/>
                    </a:lnTo>
                    <a:lnTo>
                      <a:pt x="899" y="586"/>
                    </a:lnTo>
                    <a:lnTo>
                      <a:pt x="897" y="586"/>
                    </a:lnTo>
                    <a:lnTo>
                      <a:pt x="897" y="586"/>
                    </a:lnTo>
                    <a:lnTo>
                      <a:pt x="897" y="586"/>
                    </a:lnTo>
                    <a:lnTo>
                      <a:pt x="895" y="586"/>
                    </a:lnTo>
                    <a:lnTo>
                      <a:pt x="895" y="586"/>
                    </a:lnTo>
                    <a:lnTo>
                      <a:pt x="895" y="586"/>
                    </a:lnTo>
                    <a:lnTo>
                      <a:pt x="893" y="586"/>
                    </a:lnTo>
                    <a:lnTo>
                      <a:pt x="893" y="586"/>
                    </a:lnTo>
                    <a:lnTo>
                      <a:pt x="893" y="586"/>
                    </a:lnTo>
                    <a:lnTo>
                      <a:pt x="892" y="586"/>
                    </a:lnTo>
                    <a:lnTo>
                      <a:pt x="890" y="586"/>
                    </a:lnTo>
                    <a:lnTo>
                      <a:pt x="890" y="586"/>
                    </a:lnTo>
                    <a:lnTo>
                      <a:pt x="888" y="586"/>
                    </a:lnTo>
                    <a:lnTo>
                      <a:pt x="888" y="586"/>
                    </a:lnTo>
                    <a:lnTo>
                      <a:pt x="886" y="586"/>
                    </a:lnTo>
                    <a:lnTo>
                      <a:pt x="886" y="586"/>
                    </a:lnTo>
                    <a:lnTo>
                      <a:pt x="886" y="586"/>
                    </a:lnTo>
                    <a:lnTo>
                      <a:pt x="886" y="586"/>
                    </a:lnTo>
                    <a:lnTo>
                      <a:pt x="886" y="586"/>
                    </a:lnTo>
                    <a:lnTo>
                      <a:pt x="884" y="586"/>
                    </a:lnTo>
                    <a:lnTo>
                      <a:pt x="883" y="586"/>
                    </a:lnTo>
                    <a:lnTo>
                      <a:pt x="881" y="586"/>
                    </a:lnTo>
                    <a:lnTo>
                      <a:pt x="881" y="586"/>
                    </a:lnTo>
                    <a:lnTo>
                      <a:pt x="881" y="586"/>
                    </a:lnTo>
                    <a:lnTo>
                      <a:pt x="879" y="586"/>
                    </a:lnTo>
                    <a:lnTo>
                      <a:pt x="879" y="586"/>
                    </a:lnTo>
                    <a:lnTo>
                      <a:pt x="879" y="586"/>
                    </a:lnTo>
                    <a:lnTo>
                      <a:pt x="877" y="586"/>
                    </a:lnTo>
                    <a:lnTo>
                      <a:pt x="877" y="586"/>
                    </a:lnTo>
                    <a:lnTo>
                      <a:pt x="877" y="586"/>
                    </a:lnTo>
                    <a:lnTo>
                      <a:pt x="875" y="586"/>
                    </a:lnTo>
                    <a:lnTo>
                      <a:pt x="875" y="586"/>
                    </a:lnTo>
                    <a:lnTo>
                      <a:pt x="875" y="586"/>
                    </a:lnTo>
                    <a:lnTo>
                      <a:pt x="875" y="586"/>
                    </a:lnTo>
                    <a:lnTo>
                      <a:pt x="874" y="588"/>
                    </a:lnTo>
                    <a:lnTo>
                      <a:pt x="874" y="588"/>
                    </a:lnTo>
                    <a:lnTo>
                      <a:pt x="874" y="588"/>
                    </a:lnTo>
                    <a:lnTo>
                      <a:pt x="874" y="588"/>
                    </a:lnTo>
                    <a:lnTo>
                      <a:pt x="874" y="588"/>
                    </a:lnTo>
                    <a:lnTo>
                      <a:pt x="874" y="588"/>
                    </a:lnTo>
                    <a:lnTo>
                      <a:pt x="872" y="588"/>
                    </a:lnTo>
                    <a:lnTo>
                      <a:pt x="872" y="588"/>
                    </a:lnTo>
                    <a:lnTo>
                      <a:pt x="872" y="588"/>
                    </a:lnTo>
                    <a:lnTo>
                      <a:pt x="872" y="589"/>
                    </a:lnTo>
                    <a:lnTo>
                      <a:pt x="872" y="589"/>
                    </a:lnTo>
                    <a:lnTo>
                      <a:pt x="870" y="589"/>
                    </a:lnTo>
                    <a:lnTo>
                      <a:pt x="868" y="589"/>
                    </a:lnTo>
                    <a:lnTo>
                      <a:pt x="866" y="591"/>
                    </a:lnTo>
                    <a:lnTo>
                      <a:pt x="866" y="591"/>
                    </a:lnTo>
                    <a:lnTo>
                      <a:pt x="865" y="589"/>
                    </a:lnTo>
                    <a:lnTo>
                      <a:pt x="863" y="591"/>
                    </a:lnTo>
                    <a:lnTo>
                      <a:pt x="861" y="589"/>
                    </a:lnTo>
                    <a:lnTo>
                      <a:pt x="861" y="589"/>
                    </a:lnTo>
                    <a:lnTo>
                      <a:pt x="861" y="591"/>
                    </a:lnTo>
                    <a:lnTo>
                      <a:pt x="861" y="591"/>
                    </a:lnTo>
                    <a:lnTo>
                      <a:pt x="861" y="591"/>
                    </a:lnTo>
                    <a:lnTo>
                      <a:pt x="861" y="591"/>
                    </a:lnTo>
                    <a:lnTo>
                      <a:pt x="861" y="591"/>
                    </a:lnTo>
                    <a:lnTo>
                      <a:pt x="859" y="591"/>
                    </a:lnTo>
                    <a:lnTo>
                      <a:pt x="859" y="591"/>
                    </a:lnTo>
                    <a:lnTo>
                      <a:pt x="859" y="591"/>
                    </a:lnTo>
                    <a:lnTo>
                      <a:pt x="859" y="593"/>
                    </a:lnTo>
                    <a:lnTo>
                      <a:pt x="859" y="593"/>
                    </a:lnTo>
                    <a:lnTo>
                      <a:pt x="859" y="593"/>
                    </a:lnTo>
                    <a:lnTo>
                      <a:pt x="861" y="593"/>
                    </a:lnTo>
                    <a:lnTo>
                      <a:pt x="861" y="593"/>
                    </a:lnTo>
                    <a:lnTo>
                      <a:pt x="861" y="595"/>
                    </a:lnTo>
                    <a:lnTo>
                      <a:pt x="861" y="595"/>
                    </a:lnTo>
                    <a:lnTo>
                      <a:pt x="859" y="595"/>
                    </a:lnTo>
                    <a:lnTo>
                      <a:pt x="859" y="595"/>
                    </a:lnTo>
                    <a:lnTo>
                      <a:pt x="859" y="597"/>
                    </a:lnTo>
                    <a:lnTo>
                      <a:pt x="859" y="597"/>
                    </a:lnTo>
                    <a:lnTo>
                      <a:pt x="859" y="597"/>
                    </a:lnTo>
                    <a:lnTo>
                      <a:pt x="859" y="597"/>
                    </a:lnTo>
                    <a:lnTo>
                      <a:pt x="859" y="598"/>
                    </a:lnTo>
                    <a:lnTo>
                      <a:pt x="859" y="598"/>
                    </a:lnTo>
                    <a:lnTo>
                      <a:pt x="859" y="598"/>
                    </a:lnTo>
                    <a:lnTo>
                      <a:pt x="857" y="598"/>
                    </a:lnTo>
                    <a:lnTo>
                      <a:pt x="857" y="598"/>
                    </a:lnTo>
                    <a:lnTo>
                      <a:pt x="857" y="600"/>
                    </a:lnTo>
                    <a:lnTo>
                      <a:pt x="857" y="600"/>
                    </a:lnTo>
                    <a:lnTo>
                      <a:pt x="857" y="600"/>
                    </a:lnTo>
                    <a:lnTo>
                      <a:pt x="855" y="600"/>
                    </a:lnTo>
                    <a:lnTo>
                      <a:pt x="855" y="600"/>
                    </a:lnTo>
                    <a:lnTo>
                      <a:pt x="855" y="600"/>
                    </a:lnTo>
                    <a:lnTo>
                      <a:pt x="854" y="602"/>
                    </a:lnTo>
                    <a:lnTo>
                      <a:pt x="854" y="602"/>
                    </a:lnTo>
                    <a:lnTo>
                      <a:pt x="854" y="604"/>
                    </a:lnTo>
                    <a:lnTo>
                      <a:pt x="854" y="604"/>
                    </a:lnTo>
                    <a:lnTo>
                      <a:pt x="852" y="604"/>
                    </a:lnTo>
                    <a:lnTo>
                      <a:pt x="852" y="604"/>
                    </a:lnTo>
                    <a:lnTo>
                      <a:pt x="850" y="604"/>
                    </a:lnTo>
                    <a:lnTo>
                      <a:pt x="850" y="604"/>
                    </a:lnTo>
                    <a:lnTo>
                      <a:pt x="848" y="604"/>
                    </a:lnTo>
                    <a:lnTo>
                      <a:pt x="848" y="604"/>
                    </a:lnTo>
                    <a:lnTo>
                      <a:pt x="848" y="602"/>
                    </a:lnTo>
                    <a:lnTo>
                      <a:pt x="846" y="602"/>
                    </a:lnTo>
                    <a:lnTo>
                      <a:pt x="845" y="602"/>
                    </a:lnTo>
                    <a:lnTo>
                      <a:pt x="845" y="602"/>
                    </a:lnTo>
                    <a:lnTo>
                      <a:pt x="845" y="602"/>
                    </a:lnTo>
                    <a:lnTo>
                      <a:pt x="845" y="602"/>
                    </a:lnTo>
                    <a:lnTo>
                      <a:pt x="845" y="602"/>
                    </a:lnTo>
                    <a:lnTo>
                      <a:pt x="843" y="602"/>
                    </a:lnTo>
                    <a:lnTo>
                      <a:pt x="843" y="602"/>
                    </a:lnTo>
                    <a:lnTo>
                      <a:pt x="841" y="602"/>
                    </a:lnTo>
                    <a:lnTo>
                      <a:pt x="841" y="602"/>
                    </a:lnTo>
                    <a:lnTo>
                      <a:pt x="839" y="602"/>
                    </a:lnTo>
                    <a:lnTo>
                      <a:pt x="837" y="602"/>
                    </a:lnTo>
                    <a:lnTo>
                      <a:pt x="837" y="602"/>
                    </a:lnTo>
                    <a:lnTo>
                      <a:pt x="836" y="602"/>
                    </a:lnTo>
                    <a:lnTo>
                      <a:pt x="834" y="602"/>
                    </a:lnTo>
                    <a:lnTo>
                      <a:pt x="834" y="602"/>
                    </a:lnTo>
                    <a:lnTo>
                      <a:pt x="832" y="600"/>
                    </a:lnTo>
                    <a:lnTo>
                      <a:pt x="830" y="600"/>
                    </a:lnTo>
                    <a:lnTo>
                      <a:pt x="830" y="600"/>
                    </a:lnTo>
                    <a:lnTo>
                      <a:pt x="830" y="600"/>
                    </a:lnTo>
                    <a:lnTo>
                      <a:pt x="828" y="600"/>
                    </a:lnTo>
                    <a:lnTo>
                      <a:pt x="827" y="600"/>
                    </a:lnTo>
                    <a:lnTo>
                      <a:pt x="827" y="600"/>
                    </a:lnTo>
                    <a:lnTo>
                      <a:pt x="823" y="600"/>
                    </a:lnTo>
                    <a:lnTo>
                      <a:pt x="823" y="600"/>
                    </a:lnTo>
                    <a:lnTo>
                      <a:pt x="823" y="600"/>
                    </a:lnTo>
                    <a:lnTo>
                      <a:pt x="821" y="602"/>
                    </a:lnTo>
                    <a:lnTo>
                      <a:pt x="821" y="602"/>
                    </a:lnTo>
                    <a:lnTo>
                      <a:pt x="821" y="600"/>
                    </a:lnTo>
                    <a:lnTo>
                      <a:pt x="821" y="600"/>
                    </a:lnTo>
                    <a:lnTo>
                      <a:pt x="819" y="600"/>
                    </a:lnTo>
                    <a:lnTo>
                      <a:pt x="819" y="600"/>
                    </a:lnTo>
                    <a:lnTo>
                      <a:pt x="819" y="600"/>
                    </a:lnTo>
                    <a:lnTo>
                      <a:pt x="817" y="600"/>
                    </a:lnTo>
                    <a:lnTo>
                      <a:pt x="817" y="600"/>
                    </a:lnTo>
                    <a:lnTo>
                      <a:pt x="817" y="600"/>
                    </a:lnTo>
                    <a:lnTo>
                      <a:pt x="817" y="600"/>
                    </a:lnTo>
                    <a:lnTo>
                      <a:pt x="817" y="600"/>
                    </a:lnTo>
                    <a:lnTo>
                      <a:pt x="816" y="600"/>
                    </a:lnTo>
                    <a:lnTo>
                      <a:pt x="814" y="600"/>
                    </a:lnTo>
                    <a:lnTo>
                      <a:pt x="814" y="600"/>
                    </a:lnTo>
                    <a:lnTo>
                      <a:pt x="814" y="598"/>
                    </a:lnTo>
                    <a:lnTo>
                      <a:pt x="812" y="598"/>
                    </a:lnTo>
                    <a:lnTo>
                      <a:pt x="812" y="598"/>
                    </a:lnTo>
                    <a:lnTo>
                      <a:pt x="812" y="598"/>
                    </a:lnTo>
                    <a:lnTo>
                      <a:pt x="812" y="598"/>
                    </a:lnTo>
                    <a:lnTo>
                      <a:pt x="812" y="597"/>
                    </a:lnTo>
                    <a:lnTo>
                      <a:pt x="810" y="597"/>
                    </a:lnTo>
                    <a:lnTo>
                      <a:pt x="810" y="597"/>
                    </a:lnTo>
                    <a:lnTo>
                      <a:pt x="808" y="597"/>
                    </a:lnTo>
                    <a:lnTo>
                      <a:pt x="807" y="597"/>
                    </a:lnTo>
                    <a:lnTo>
                      <a:pt x="807" y="597"/>
                    </a:lnTo>
                    <a:lnTo>
                      <a:pt x="807" y="597"/>
                    </a:lnTo>
                    <a:lnTo>
                      <a:pt x="805" y="597"/>
                    </a:lnTo>
                    <a:lnTo>
                      <a:pt x="803" y="597"/>
                    </a:lnTo>
                    <a:lnTo>
                      <a:pt x="801" y="597"/>
                    </a:lnTo>
                    <a:lnTo>
                      <a:pt x="801" y="597"/>
                    </a:lnTo>
                    <a:lnTo>
                      <a:pt x="801" y="598"/>
                    </a:lnTo>
                    <a:lnTo>
                      <a:pt x="801" y="598"/>
                    </a:lnTo>
                    <a:lnTo>
                      <a:pt x="799" y="598"/>
                    </a:lnTo>
                    <a:lnTo>
                      <a:pt x="799" y="598"/>
                    </a:lnTo>
                    <a:lnTo>
                      <a:pt x="799" y="598"/>
                    </a:lnTo>
                    <a:lnTo>
                      <a:pt x="798" y="598"/>
                    </a:lnTo>
                    <a:lnTo>
                      <a:pt x="796" y="598"/>
                    </a:lnTo>
                    <a:lnTo>
                      <a:pt x="796" y="598"/>
                    </a:lnTo>
                    <a:lnTo>
                      <a:pt x="796" y="598"/>
                    </a:lnTo>
                    <a:lnTo>
                      <a:pt x="794" y="598"/>
                    </a:lnTo>
                    <a:lnTo>
                      <a:pt x="794" y="600"/>
                    </a:lnTo>
                    <a:lnTo>
                      <a:pt x="792" y="598"/>
                    </a:lnTo>
                    <a:lnTo>
                      <a:pt x="792" y="598"/>
                    </a:lnTo>
                    <a:lnTo>
                      <a:pt x="790" y="598"/>
                    </a:lnTo>
                    <a:lnTo>
                      <a:pt x="790" y="598"/>
                    </a:lnTo>
                    <a:lnTo>
                      <a:pt x="789" y="600"/>
                    </a:lnTo>
                    <a:lnTo>
                      <a:pt x="789" y="600"/>
                    </a:lnTo>
                    <a:lnTo>
                      <a:pt x="789" y="600"/>
                    </a:lnTo>
                    <a:lnTo>
                      <a:pt x="789" y="600"/>
                    </a:lnTo>
                    <a:lnTo>
                      <a:pt x="789" y="600"/>
                    </a:lnTo>
                    <a:lnTo>
                      <a:pt x="789" y="600"/>
                    </a:lnTo>
                    <a:lnTo>
                      <a:pt x="787" y="602"/>
                    </a:lnTo>
                    <a:lnTo>
                      <a:pt x="787" y="602"/>
                    </a:lnTo>
                    <a:lnTo>
                      <a:pt x="785" y="602"/>
                    </a:lnTo>
                    <a:lnTo>
                      <a:pt x="785" y="602"/>
                    </a:lnTo>
                    <a:lnTo>
                      <a:pt x="785" y="602"/>
                    </a:lnTo>
                    <a:lnTo>
                      <a:pt x="783" y="604"/>
                    </a:lnTo>
                    <a:lnTo>
                      <a:pt x="783" y="604"/>
                    </a:lnTo>
                    <a:lnTo>
                      <a:pt x="783" y="604"/>
                    </a:lnTo>
                    <a:lnTo>
                      <a:pt x="783" y="604"/>
                    </a:lnTo>
                    <a:lnTo>
                      <a:pt x="781" y="604"/>
                    </a:lnTo>
                    <a:lnTo>
                      <a:pt x="781" y="606"/>
                    </a:lnTo>
                    <a:lnTo>
                      <a:pt x="780" y="606"/>
                    </a:lnTo>
                    <a:lnTo>
                      <a:pt x="780" y="606"/>
                    </a:lnTo>
                    <a:lnTo>
                      <a:pt x="780" y="606"/>
                    </a:lnTo>
                    <a:lnTo>
                      <a:pt x="780" y="606"/>
                    </a:lnTo>
                    <a:lnTo>
                      <a:pt x="780" y="606"/>
                    </a:lnTo>
                    <a:lnTo>
                      <a:pt x="780" y="607"/>
                    </a:lnTo>
                    <a:lnTo>
                      <a:pt x="780" y="607"/>
                    </a:lnTo>
                    <a:lnTo>
                      <a:pt x="780" y="607"/>
                    </a:lnTo>
                    <a:lnTo>
                      <a:pt x="780" y="607"/>
                    </a:lnTo>
                    <a:lnTo>
                      <a:pt x="780" y="607"/>
                    </a:lnTo>
                    <a:lnTo>
                      <a:pt x="778" y="609"/>
                    </a:lnTo>
                    <a:lnTo>
                      <a:pt x="778" y="609"/>
                    </a:lnTo>
                    <a:lnTo>
                      <a:pt x="780" y="609"/>
                    </a:lnTo>
                    <a:lnTo>
                      <a:pt x="780" y="609"/>
                    </a:lnTo>
                    <a:lnTo>
                      <a:pt x="780" y="609"/>
                    </a:lnTo>
                    <a:lnTo>
                      <a:pt x="780" y="609"/>
                    </a:lnTo>
                    <a:lnTo>
                      <a:pt x="780" y="611"/>
                    </a:lnTo>
                    <a:lnTo>
                      <a:pt x="780" y="611"/>
                    </a:lnTo>
                    <a:lnTo>
                      <a:pt x="780" y="611"/>
                    </a:lnTo>
                    <a:lnTo>
                      <a:pt x="780" y="613"/>
                    </a:lnTo>
                    <a:lnTo>
                      <a:pt x="778" y="613"/>
                    </a:lnTo>
                    <a:lnTo>
                      <a:pt x="778" y="613"/>
                    </a:lnTo>
                    <a:lnTo>
                      <a:pt x="778" y="613"/>
                    </a:lnTo>
                    <a:lnTo>
                      <a:pt x="778" y="613"/>
                    </a:lnTo>
                    <a:lnTo>
                      <a:pt x="778" y="613"/>
                    </a:lnTo>
                    <a:lnTo>
                      <a:pt x="778" y="613"/>
                    </a:lnTo>
                    <a:lnTo>
                      <a:pt x="776" y="615"/>
                    </a:lnTo>
                    <a:lnTo>
                      <a:pt x="776" y="615"/>
                    </a:lnTo>
                    <a:lnTo>
                      <a:pt x="776" y="613"/>
                    </a:lnTo>
                    <a:lnTo>
                      <a:pt x="776" y="613"/>
                    </a:lnTo>
                    <a:lnTo>
                      <a:pt x="774" y="613"/>
                    </a:lnTo>
                    <a:lnTo>
                      <a:pt x="774" y="611"/>
                    </a:lnTo>
                    <a:lnTo>
                      <a:pt x="774" y="611"/>
                    </a:lnTo>
                    <a:lnTo>
                      <a:pt x="774" y="611"/>
                    </a:lnTo>
                    <a:lnTo>
                      <a:pt x="774" y="611"/>
                    </a:lnTo>
                    <a:lnTo>
                      <a:pt x="772" y="611"/>
                    </a:lnTo>
                    <a:lnTo>
                      <a:pt x="772" y="611"/>
                    </a:lnTo>
                    <a:lnTo>
                      <a:pt x="772" y="611"/>
                    </a:lnTo>
                    <a:lnTo>
                      <a:pt x="770" y="609"/>
                    </a:lnTo>
                    <a:lnTo>
                      <a:pt x="770" y="609"/>
                    </a:lnTo>
                    <a:lnTo>
                      <a:pt x="770" y="609"/>
                    </a:lnTo>
                    <a:lnTo>
                      <a:pt x="770" y="609"/>
                    </a:lnTo>
                    <a:lnTo>
                      <a:pt x="770" y="609"/>
                    </a:lnTo>
                    <a:lnTo>
                      <a:pt x="770" y="609"/>
                    </a:lnTo>
                    <a:lnTo>
                      <a:pt x="769" y="607"/>
                    </a:lnTo>
                    <a:lnTo>
                      <a:pt x="769" y="607"/>
                    </a:lnTo>
                    <a:lnTo>
                      <a:pt x="769" y="609"/>
                    </a:lnTo>
                    <a:lnTo>
                      <a:pt x="769" y="609"/>
                    </a:lnTo>
                    <a:lnTo>
                      <a:pt x="767" y="609"/>
                    </a:lnTo>
                    <a:lnTo>
                      <a:pt x="767" y="609"/>
                    </a:lnTo>
                    <a:lnTo>
                      <a:pt x="767" y="609"/>
                    </a:lnTo>
                    <a:lnTo>
                      <a:pt x="767" y="609"/>
                    </a:lnTo>
                    <a:lnTo>
                      <a:pt x="765" y="609"/>
                    </a:lnTo>
                    <a:lnTo>
                      <a:pt x="765" y="609"/>
                    </a:lnTo>
                    <a:lnTo>
                      <a:pt x="765" y="609"/>
                    </a:lnTo>
                    <a:lnTo>
                      <a:pt x="763" y="609"/>
                    </a:lnTo>
                    <a:lnTo>
                      <a:pt x="763" y="609"/>
                    </a:lnTo>
                    <a:lnTo>
                      <a:pt x="761" y="609"/>
                    </a:lnTo>
                    <a:lnTo>
                      <a:pt x="761" y="609"/>
                    </a:lnTo>
                    <a:lnTo>
                      <a:pt x="761" y="609"/>
                    </a:lnTo>
                    <a:lnTo>
                      <a:pt x="758" y="609"/>
                    </a:lnTo>
                    <a:lnTo>
                      <a:pt x="758" y="609"/>
                    </a:lnTo>
                    <a:lnTo>
                      <a:pt x="758" y="609"/>
                    </a:lnTo>
                    <a:lnTo>
                      <a:pt x="758" y="609"/>
                    </a:lnTo>
                    <a:lnTo>
                      <a:pt x="758" y="611"/>
                    </a:lnTo>
                    <a:lnTo>
                      <a:pt x="758" y="611"/>
                    </a:lnTo>
                    <a:lnTo>
                      <a:pt x="756" y="611"/>
                    </a:lnTo>
                    <a:lnTo>
                      <a:pt x="756" y="611"/>
                    </a:lnTo>
                    <a:lnTo>
                      <a:pt x="756" y="611"/>
                    </a:lnTo>
                    <a:lnTo>
                      <a:pt x="754" y="613"/>
                    </a:lnTo>
                    <a:lnTo>
                      <a:pt x="754" y="613"/>
                    </a:lnTo>
                    <a:lnTo>
                      <a:pt x="754" y="613"/>
                    </a:lnTo>
                    <a:lnTo>
                      <a:pt x="754" y="613"/>
                    </a:lnTo>
                    <a:lnTo>
                      <a:pt x="754" y="615"/>
                    </a:lnTo>
                    <a:lnTo>
                      <a:pt x="752" y="615"/>
                    </a:lnTo>
                    <a:lnTo>
                      <a:pt x="752" y="613"/>
                    </a:lnTo>
                    <a:lnTo>
                      <a:pt x="752" y="613"/>
                    </a:lnTo>
                    <a:lnTo>
                      <a:pt x="752" y="613"/>
                    </a:lnTo>
                    <a:lnTo>
                      <a:pt x="752" y="613"/>
                    </a:lnTo>
                    <a:lnTo>
                      <a:pt x="752" y="613"/>
                    </a:lnTo>
                    <a:lnTo>
                      <a:pt x="751" y="613"/>
                    </a:lnTo>
                    <a:lnTo>
                      <a:pt x="751" y="613"/>
                    </a:lnTo>
                    <a:lnTo>
                      <a:pt x="749" y="613"/>
                    </a:lnTo>
                    <a:lnTo>
                      <a:pt x="749" y="613"/>
                    </a:lnTo>
                    <a:lnTo>
                      <a:pt x="749" y="613"/>
                    </a:lnTo>
                    <a:lnTo>
                      <a:pt x="747" y="615"/>
                    </a:lnTo>
                    <a:lnTo>
                      <a:pt x="747" y="615"/>
                    </a:lnTo>
                    <a:lnTo>
                      <a:pt x="747" y="615"/>
                    </a:lnTo>
                    <a:lnTo>
                      <a:pt x="747" y="615"/>
                    </a:lnTo>
                    <a:lnTo>
                      <a:pt x="747" y="615"/>
                    </a:lnTo>
                    <a:lnTo>
                      <a:pt x="747" y="617"/>
                    </a:lnTo>
                    <a:lnTo>
                      <a:pt x="747" y="617"/>
                    </a:lnTo>
                    <a:lnTo>
                      <a:pt x="745" y="617"/>
                    </a:lnTo>
                    <a:lnTo>
                      <a:pt x="745" y="617"/>
                    </a:lnTo>
                    <a:lnTo>
                      <a:pt x="745" y="617"/>
                    </a:lnTo>
                    <a:lnTo>
                      <a:pt x="745" y="617"/>
                    </a:lnTo>
                    <a:lnTo>
                      <a:pt x="745" y="617"/>
                    </a:lnTo>
                    <a:lnTo>
                      <a:pt x="743" y="617"/>
                    </a:lnTo>
                    <a:lnTo>
                      <a:pt x="742" y="617"/>
                    </a:lnTo>
                    <a:lnTo>
                      <a:pt x="742" y="617"/>
                    </a:lnTo>
                    <a:lnTo>
                      <a:pt x="742" y="618"/>
                    </a:lnTo>
                    <a:lnTo>
                      <a:pt x="740" y="618"/>
                    </a:lnTo>
                    <a:lnTo>
                      <a:pt x="740" y="618"/>
                    </a:lnTo>
                    <a:lnTo>
                      <a:pt x="738" y="618"/>
                    </a:lnTo>
                    <a:lnTo>
                      <a:pt x="738" y="618"/>
                    </a:lnTo>
                    <a:lnTo>
                      <a:pt x="738" y="618"/>
                    </a:lnTo>
                    <a:lnTo>
                      <a:pt x="738" y="618"/>
                    </a:lnTo>
                    <a:lnTo>
                      <a:pt x="738" y="618"/>
                    </a:lnTo>
                    <a:lnTo>
                      <a:pt x="736" y="618"/>
                    </a:lnTo>
                    <a:lnTo>
                      <a:pt x="736" y="618"/>
                    </a:lnTo>
                    <a:lnTo>
                      <a:pt x="736" y="620"/>
                    </a:lnTo>
                    <a:lnTo>
                      <a:pt x="736" y="620"/>
                    </a:lnTo>
                    <a:lnTo>
                      <a:pt x="736" y="620"/>
                    </a:lnTo>
                    <a:lnTo>
                      <a:pt x="734" y="620"/>
                    </a:lnTo>
                    <a:lnTo>
                      <a:pt x="734" y="620"/>
                    </a:lnTo>
                    <a:lnTo>
                      <a:pt x="734" y="622"/>
                    </a:lnTo>
                    <a:lnTo>
                      <a:pt x="731" y="622"/>
                    </a:lnTo>
                    <a:lnTo>
                      <a:pt x="729" y="620"/>
                    </a:lnTo>
                    <a:lnTo>
                      <a:pt x="729" y="620"/>
                    </a:lnTo>
                    <a:lnTo>
                      <a:pt x="727" y="622"/>
                    </a:lnTo>
                    <a:lnTo>
                      <a:pt x="727" y="622"/>
                    </a:lnTo>
                    <a:lnTo>
                      <a:pt x="727" y="622"/>
                    </a:lnTo>
                    <a:lnTo>
                      <a:pt x="727" y="622"/>
                    </a:lnTo>
                    <a:lnTo>
                      <a:pt x="727" y="622"/>
                    </a:lnTo>
                    <a:lnTo>
                      <a:pt x="727" y="622"/>
                    </a:lnTo>
                    <a:lnTo>
                      <a:pt x="727" y="622"/>
                    </a:lnTo>
                    <a:lnTo>
                      <a:pt x="725" y="622"/>
                    </a:lnTo>
                    <a:lnTo>
                      <a:pt x="725" y="622"/>
                    </a:lnTo>
                    <a:lnTo>
                      <a:pt x="725" y="622"/>
                    </a:lnTo>
                    <a:lnTo>
                      <a:pt x="725" y="624"/>
                    </a:lnTo>
                    <a:lnTo>
                      <a:pt x="725" y="624"/>
                    </a:lnTo>
                    <a:lnTo>
                      <a:pt x="723" y="624"/>
                    </a:lnTo>
                    <a:lnTo>
                      <a:pt x="723" y="626"/>
                    </a:lnTo>
                    <a:lnTo>
                      <a:pt x="723" y="626"/>
                    </a:lnTo>
                    <a:lnTo>
                      <a:pt x="723" y="626"/>
                    </a:lnTo>
                    <a:lnTo>
                      <a:pt x="723" y="627"/>
                    </a:lnTo>
                    <a:lnTo>
                      <a:pt x="723" y="627"/>
                    </a:lnTo>
                    <a:lnTo>
                      <a:pt x="722" y="629"/>
                    </a:lnTo>
                    <a:lnTo>
                      <a:pt x="722" y="629"/>
                    </a:lnTo>
                    <a:lnTo>
                      <a:pt x="722" y="629"/>
                    </a:lnTo>
                    <a:lnTo>
                      <a:pt x="722" y="629"/>
                    </a:lnTo>
                    <a:lnTo>
                      <a:pt x="722" y="629"/>
                    </a:lnTo>
                    <a:lnTo>
                      <a:pt x="722" y="629"/>
                    </a:lnTo>
                    <a:lnTo>
                      <a:pt x="720" y="629"/>
                    </a:lnTo>
                    <a:lnTo>
                      <a:pt x="720" y="629"/>
                    </a:lnTo>
                    <a:lnTo>
                      <a:pt x="720" y="629"/>
                    </a:lnTo>
                    <a:lnTo>
                      <a:pt x="718" y="629"/>
                    </a:lnTo>
                    <a:lnTo>
                      <a:pt x="718" y="629"/>
                    </a:lnTo>
                    <a:lnTo>
                      <a:pt x="718" y="629"/>
                    </a:lnTo>
                    <a:lnTo>
                      <a:pt x="718" y="629"/>
                    </a:lnTo>
                    <a:lnTo>
                      <a:pt x="718" y="629"/>
                    </a:lnTo>
                    <a:lnTo>
                      <a:pt x="716" y="629"/>
                    </a:lnTo>
                    <a:lnTo>
                      <a:pt x="716" y="631"/>
                    </a:lnTo>
                    <a:lnTo>
                      <a:pt x="716" y="631"/>
                    </a:lnTo>
                    <a:lnTo>
                      <a:pt x="714" y="631"/>
                    </a:lnTo>
                    <a:lnTo>
                      <a:pt x="714" y="631"/>
                    </a:lnTo>
                    <a:lnTo>
                      <a:pt x="714" y="629"/>
                    </a:lnTo>
                    <a:lnTo>
                      <a:pt x="714" y="629"/>
                    </a:lnTo>
                    <a:lnTo>
                      <a:pt x="713" y="629"/>
                    </a:lnTo>
                    <a:lnTo>
                      <a:pt x="713" y="629"/>
                    </a:lnTo>
                    <a:lnTo>
                      <a:pt x="711" y="629"/>
                    </a:lnTo>
                    <a:lnTo>
                      <a:pt x="711" y="629"/>
                    </a:lnTo>
                    <a:lnTo>
                      <a:pt x="709" y="629"/>
                    </a:lnTo>
                    <a:lnTo>
                      <a:pt x="709" y="627"/>
                    </a:lnTo>
                    <a:lnTo>
                      <a:pt x="709" y="627"/>
                    </a:lnTo>
                    <a:lnTo>
                      <a:pt x="709" y="627"/>
                    </a:lnTo>
                    <a:lnTo>
                      <a:pt x="709" y="627"/>
                    </a:lnTo>
                    <a:lnTo>
                      <a:pt x="707" y="627"/>
                    </a:lnTo>
                    <a:lnTo>
                      <a:pt x="707" y="627"/>
                    </a:lnTo>
                    <a:lnTo>
                      <a:pt x="707" y="627"/>
                    </a:lnTo>
                    <a:lnTo>
                      <a:pt x="707" y="626"/>
                    </a:lnTo>
                    <a:lnTo>
                      <a:pt x="705" y="626"/>
                    </a:lnTo>
                    <a:lnTo>
                      <a:pt x="705" y="626"/>
                    </a:lnTo>
                    <a:lnTo>
                      <a:pt x="705" y="626"/>
                    </a:lnTo>
                    <a:lnTo>
                      <a:pt x="705" y="626"/>
                    </a:lnTo>
                    <a:lnTo>
                      <a:pt x="705" y="626"/>
                    </a:lnTo>
                    <a:lnTo>
                      <a:pt x="705" y="626"/>
                    </a:lnTo>
                    <a:lnTo>
                      <a:pt x="704" y="626"/>
                    </a:lnTo>
                    <a:lnTo>
                      <a:pt x="704" y="626"/>
                    </a:lnTo>
                    <a:lnTo>
                      <a:pt x="704" y="626"/>
                    </a:lnTo>
                    <a:lnTo>
                      <a:pt x="704" y="627"/>
                    </a:lnTo>
                    <a:lnTo>
                      <a:pt x="704" y="627"/>
                    </a:lnTo>
                    <a:lnTo>
                      <a:pt x="704" y="627"/>
                    </a:lnTo>
                    <a:lnTo>
                      <a:pt x="704" y="627"/>
                    </a:lnTo>
                    <a:lnTo>
                      <a:pt x="704" y="629"/>
                    </a:lnTo>
                    <a:lnTo>
                      <a:pt x="704" y="629"/>
                    </a:lnTo>
                    <a:lnTo>
                      <a:pt x="704" y="631"/>
                    </a:lnTo>
                    <a:lnTo>
                      <a:pt x="704" y="631"/>
                    </a:lnTo>
                    <a:lnTo>
                      <a:pt x="704" y="631"/>
                    </a:lnTo>
                    <a:lnTo>
                      <a:pt x="704" y="631"/>
                    </a:lnTo>
                    <a:lnTo>
                      <a:pt x="704" y="631"/>
                    </a:lnTo>
                    <a:lnTo>
                      <a:pt x="705" y="631"/>
                    </a:lnTo>
                    <a:lnTo>
                      <a:pt x="705" y="633"/>
                    </a:lnTo>
                    <a:lnTo>
                      <a:pt x="704" y="633"/>
                    </a:lnTo>
                    <a:lnTo>
                      <a:pt x="704" y="633"/>
                    </a:lnTo>
                    <a:lnTo>
                      <a:pt x="704" y="633"/>
                    </a:lnTo>
                    <a:lnTo>
                      <a:pt x="705" y="633"/>
                    </a:lnTo>
                    <a:lnTo>
                      <a:pt x="705" y="633"/>
                    </a:lnTo>
                    <a:lnTo>
                      <a:pt x="704" y="635"/>
                    </a:lnTo>
                    <a:lnTo>
                      <a:pt x="704" y="635"/>
                    </a:lnTo>
                    <a:lnTo>
                      <a:pt x="704" y="635"/>
                    </a:lnTo>
                    <a:lnTo>
                      <a:pt x="704" y="635"/>
                    </a:lnTo>
                    <a:lnTo>
                      <a:pt x="704" y="635"/>
                    </a:lnTo>
                    <a:lnTo>
                      <a:pt x="704" y="635"/>
                    </a:lnTo>
                    <a:lnTo>
                      <a:pt x="704" y="635"/>
                    </a:lnTo>
                    <a:lnTo>
                      <a:pt x="704" y="635"/>
                    </a:lnTo>
                    <a:lnTo>
                      <a:pt x="704" y="635"/>
                    </a:lnTo>
                    <a:lnTo>
                      <a:pt x="704" y="635"/>
                    </a:lnTo>
                    <a:lnTo>
                      <a:pt x="702" y="635"/>
                    </a:lnTo>
                    <a:lnTo>
                      <a:pt x="702" y="635"/>
                    </a:lnTo>
                    <a:lnTo>
                      <a:pt x="702" y="636"/>
                    </a:lnTo>
                    <a:lnTo>
                      <a:pt x="702" y="636"/>
                    </a:lnTo>
                    <a:lnTo>
                      <a:pt x="700" y="636"/>
                    </a:lnTo>
                    <a:lnTo>
                      <a:pt x="700" y="636"/>
                    </a:lnTo>
                    <a:lnTo>
                      <a:pt x="700" y="636"/>
                    </a:lnTo>
                    <a:lnTo>
                      <a:pt x="700" y="636"/>
                    </a:lnTo>
                    <a:lnTo>
                      <a:pt x="698" y="636"/>
                    </a:lnTo>
                    <a:lnTo>
                      <a:pt x="698" y="636"/>
                    </a:lnTo>
                    <a:lnTo>
                      <a:pt x="698" y="636"/>
                    </a:lnTo>
                    <a:lnTo>
                      <a:pt x="698" y="636"/>
                    </a:lnTo>
                    <a:lnTo>
                      <a:pt x="698" y="636"/>
                    </a:lnTo>
                    <a:lnTo>
                      <a:pt x="698" y="636"/>
                    </a:lnTo>
                    <a:lnTo>
                      <a:pt x="698" y="636"/>
                    </a:lnTo>
                    <a:lnTo>
                      <a:pt x="696" y="636"/>
                    </a:lnTo>
                    <a:lnTo>
                      <a:pt x="696" y="636"/>
                    </a:lnTo>
                    <a:lnTo>
                      <a:pt x="696" y="636"/>
                    </a:lnTo>
                    <a:lnTo>
                      <a:pt x="696" y="636"/>
                    </a:lnTo>
                    <a:lnTo>
                      <a:pt x="696" y="636"/>
                    </a:lnTo>
                    <a:lnTo>
                      <a:pt x="695" y="636"/>
                    </a:lnTo>
                    <a:lnTo>
                      <a:pt x="695" y="636"/>
                    </a:lnTo>
                    <a:lnTo>
                      <a:pt x="695" y="636"/>
                    </a:lnTo>
                    <a:lnTo>
                      <a:pt x="693" y="636"/>
                    </a:lnTo>
                    <a:lnTo>
                      <a:pt x="693" y="636"/>
                    </a:lnTo>
                    <a:lnTo>
                      <a:pt x="693" y="636"/>
                    </a:lnTo>
                    <a:lnTo>
                      <a:pt x="693" y="636"/>
                    </a:lnTo>
                    <a:lnTo>
                      <a:pt x="693" y="636"/>
                    </a:lnTo>
                    <a:lnTo>
                      <a:pt x="693" y="638"/>
                    </a:lnTo>
                    <a:lnTo>
                      <a:pt x="691" y="638"/>
                    </a:lnTo>
                    <a:lnTo>
                      <a:pt x="691" y="638"/>
                    </a:lnTo>
                    <a:lnTo>
                      <a:pt x="691" y="638"/>
                    </a:lnTo>
                    <a:lnTo>
                      <a:pt x="691" y="638"/>
                    </a:lnTo>
                    <a:lnTo>
                      <a:pt x="691" y="638"/>
                    </a:lnTo>
                    <a:lnTo>
                      <a:pt x="691" y="640"/>
                    </a:lnTo>
                    <a:lnTo>
                      <a:pt x="691" y="640"/>
                    </a:lnTo>
                    <a:lnTo>
                      <a:pt x="691" y="640"/>
                    </a:lnTo>
                    <a:lnTo>
                      <a:pt x="689" y="642"/>
                    </a:lnTo>
                    <a:lnTo>
                      <a:pt x="689" y="642"/>
                    </a:lnTo>
                    <a:lnTo>
                      <a:pt x="689" y="642"/>
                    </a:lnTo>
                    <a:lnTo>
                      <a:pt x="689" y="642"/>
                    </a:lnTo>
                    <a:lnTo>
                      <a:pt x="687" y="640"/>
                    </a:lnTo>
                    <a:lnTo>
                      <a:pt x="687" y="640"/>
                    </a:lnTo>
                    <a:lnTo>
                      <a:pt x="687" y="640"/>
                    </a:lnTo>
                    <a:lnTo>
                      <a:pt x="687" y="640"/>
                    </a:lnTo>
                    <a:lnTo>
                      <a:pt x="687" y="640"/>
                    </a:lnTo>
                    <a:lnTo>
                      <a:pt x="687" y="640"/>
                    </a:lnTo>
                    <a:lnTo>
                      <a:pt x="687" y="640"/>
                    </a:lnTo>
                    <a:lnTo>
                      <a:pt x="685" y="640"/>
                    </a:lnTo>
                    <a:lnTo>
                      <a:pt x="685" y="640"/>
                    </a:lnTo>
                    <a:lnTo>
                      <a:pt x="685" y="640"/>
                    </a:lnTo>
                    <a:lnTo>
                      <a:pt x="684" y="642"/>
                    </a:lnTo>
                    <a:lnTo>
                      <a:pt x="684" y="642"/>
                    </a:lnTo>
                    <a:lnTo>
                      <a:pt x="684" y="642"/>
                    </a:lnTo>
                    <a:lnTo>
                      <a:pt x="684" y="642"/>
                    </a:lnTo>
                    <a:lnTo>
                      <a:pt x="684" y="642"/>
                    </a:lnTo>
                    <a:lnTo>
                      <a:pt x="682" y="642"/>
                    </a:lnTo>
                    <a:lnTo>
                      <a:pt x="682" y="642"/>
                    </a:lnTo>
                    <a:lnTo>
                      <a:pt x="680" y="642"/>
                    </a:lnTo>
                    <a:lnTo>
                      <a:pt x="680" y="642"/>
                    </a:lnTo>
                    <a:lnTo>
                      <a:pt x="680" y="642"/>
                    </a:lnTo>
                    <a:lnTo>
                      <a:pt x="680" y="642"/>
                    </a:lnTo>
                    <a:lnTo>
                      <a:pt x="680" y="642"/>
                    </a:lnTo>
                    <a:lnTo>
                      <a:pt x="678" y="642"/>
                    </a:lnTo>
                    <a:lnTo>
                      <a:pt x="678" y="642"/>
                    </a:lnTo>
                    <a:lnTo>
                      <a:pt x="678" y="642"/>
                    </a:lnTo>
                    <a:lnTo>
                      <a:pt x="678" y="642"/>
                    </a:lnTo>
                    <a:lnTo>
                      <a:pt x="678" y="642"/>
                    </a:lnTo>
                    <a:lnTo>
                      <a:pt x="678" y="644"/>
                    </a:lnTo>
                    <a:lnTo>
                      <a:pt x="678" y="644"/>
                    </a:lnTo>
                    <a:lnTo>
                      <a:pt x="676" y="644"/>
                    </a:lnTo>
                    <a:lnTo>
                      <a:pt x="676" y="644"/>
                    </a:lnTo>
                    <a:lnTo>
                      <a:pt x="675" y="644"/>
                    </a:lnTo>
                    <a:lnTo>
                      <a:pt x="675" y="644"/>
                    </a:lnTo>
                    <a:lnTo>
                      <a:pt x="675" y="644"/>
                    </a:lnTo>
                    <a:lnTo>
                      <a:pt x="675" y="644"/>
                    </a:lnTo>
                    <a:lnTo>
                      <a:pt x="675" y="644"/>
                    </a:lnTo>
                    <a:lnTo>
                      <a:pt x="675" y="645"/>
                    </a:lnTo>
                    <a:lnTo>
                      <a:pt x="673" y="645"/>
                    </a:lnTo>
                    <a:lnTo>
                      <a:pt x="673" y="645"/>
                    </a:lnTo>
                    <a:lnTo>
                      <a:pt x="673" y="645"/>
                    </a:lnTo>
                    <a:lnTo>
                      <a:pt x="673" y="644"/>
                    </a:lnTo>
                    <a:lnTo>
                      <a:pt x="671" y="645"/>
                    </a:lnTo>
                    <a:lnTo>
                      <a:pt x="671" y="645"/>
                    </a:lnTo>
                    <a:lnTo>
                      <a:pt x="671" y="645"/>
                    </a:lnTo>
                    <a:lnTo>
                      <a:pt x="669" y="645"/>
                    </a:lnTo>
                    <a:lnTo>
                      <a:pt x="669" y="645"/>
                    </a:lnTo>
                    <a:lnTo>
                      <a:pt x="669" y="645"/>
                    </a:lnTo>
                    <a:lnTo>
                      <a:pt x="669" y="645"/>
                    </a:lnTo>
                    <a:lnTo>
                      <a:pt x="669" y="647"/>
                    </a:lnTo>
                    <a:lnTo>
                      <a:pt x="669" y="647"/>
                    </a:lnTo>
                    <a:lnTo>
                      <a:pt x="669" y="647"/>
                    </a:lnTo>
                    <a:lnTo>
                      <a:pt x="669" y="649"/>
                    </a:lnTo>
                    <a:lnTo>
                      <a:pt x="669" y="649"/>
                    </a:lnTo>
                    <a:lnTo>
                      <a:pt x="669" y="649"/>
                    </a:lnTo>
                    <a:lnTo>
                      <a:pt x="669" y="651"/>
                    </a:lnTo>
                    <a:lnTo>
                      <a:pt x="669" y="651"/>
                    </a:lnTo>
                    <a:lnTo>
                      <a:pt x="667" y="651"/>
                    </a:lnTo>
                    <a:lnTo>
                      <a:pt x="667" y="651"/>
                    </a:lnTo>
                    <a:lnTo>
                      <a:pt x="667" y="651"/>
                    </a:lnTo>
                    <a:lnTo>
                      <a:pt x="666" y="651"/>
                    </a:lnTo>
                    <a:lnTo>
                      <a:pt x="666" y="651"/>
                    </a:lnTo>
                    <a:lnTo>
                      <a:pt x="666" y="651"/>
                    </a:lnTo>
                    <a:lnTo>
                      <a:pt x="664" y="651"/>
                    </a:lnTo>
                    <a:lnTo>
                      <a:pt x="664" y="651"/>
                    </a:lnTo>
                    <a:lnTo>
                      <a:pt x="664" y="651"/>
                    </a:lnTo>
                    <a:lnTo>
                      <a:pt x="664" y="649"/>
                    </a:lnTo>
                    <a:lnTo>
                      <a:pt x="662" y="649"/>
                    </a:lnTo>
                    <a:lnTo>
                      <a:pt x="662" y="649"/>
                    </a:lnTo>
                    <a:lnTo>
                      <a:pt x="662" y="649"/>
                    </a:lnTo>
                    <a:lnTo>
                      <a:pt x="662" y="649"/>
                    </a:lnTo>
                    <a:lnTo>
                      <a:pt x="660" y="649"/>
                    </a:lnTo>
                    <a:lnTo>
                      <a:pt x="660" y="649"/>
                    </a:lnTo>
                    <a:lnTo>
                      <a:pt x="660" y="647"/>
                    </a:lnTo>
                    <a:lnTo>
                      <a:pt x="660" y="647"/>
                    </a:lnTo>
                    <a:lnTo>
                      <a:pt x="660" y="647"/>
                    </a:lnTo>
                    <a:lnTo>
                      <a:pt x="658" y="647"/>
                    </a:lnTo>
                    <a:lnTo>
                      <a:pt x="658" y="647"/>
                    </a:lnTo>
                    <a:lnTo>
                      <a:pt x="658" y="647"/>
                    </a:lnTo>
                    <a:lnTo>
                      <a:pt x="658" y="647"/>
                    </a:lnTo>
                    <a:lnTo>
                      <a:pt x="658" y="647"/>
                    </a:lnTo>
                    <a:lnTo>
                      <a:pt x="657" y="647"/>
                    </a:lnTo>
                    <a:lnTo>
                      <a:pt x="657" y="647"/>
                    </a:lnTo>
                    <a:lnTo>
                      <a:pt x="657" y="647"/>
                    </a:lnTo>
                    <a:lnTo>
                      <a:pt x="657" y="647"/>
                    </a:lnTo>
                    <a:lnTo>
                      <a:pt x="655" y="647"/>
                    </a:lnTo>
                    <a:lnTo>
                      <a:pt x="655" y="647"/>
                    </a:lnTo>
                    <a:lnTo>
                      <a:pt x="655" y="647"/>
                    </a:lnTo>
                    <a:lnTo>
                      <a:pt x="653" y="647"/>
                    </a:lnTo>
                    <a:lnTo>
                      <a:pt x="653" y="647"/>
                    </a:lnTo>
                    <a:lnTo>
                      <a:pt x="653" y="647"/>
                    </a:lnTo>
                    <a:lnTo>
                      <a:pt x="653" y="647"/>
                    </a:lnTo>
                    <a:lnTo>
                      <a:pt x="651" y="647"/>
                    </a:lnTo>
                    <a:lnTo>
                      <a:pt x="647" y="647"/>
                    </a:lnTo>
                    <a:lnTo>
                      <a:pt x="647" y="647"/>
                    </a:lnTo>
                    <a:lnTo>
                      <a:pt x="647" y="645"/>
                    </a:lnTo>
                    <a:lnTo>
                      <a:pt x="646" y="645"/>
                    </a:lnTo>
                    <a:lnTo>
                      <a:pt x="646" y="645"/>
                    </a:lnTo>
                    <a:lnTo>
                      <a:pt x="644" y="645"/>
                    </a:lnTo>
                    <a:lnTo>
                      <a:pt x="644" y="645"/>
                    </a:lnTo>
                    <a:lnTo>
                      <a:pt x="644" y="645"/>
                    </a:lnTo>
                    <a:lnTo>
                      <a:pt x="644" y="644"/>
                    </a:lnTo>
                    <a:lnTo>
                      <a:pt x="642" y="644"/>
                    </a:lnTo>
                    <a:lnTo>
                      <a:pt x="642" y="644"/>
                    </a:lnTo>
                    <a:lnTo>
                      <a:pt x="642" y="644"/>
                    </a:lnTo>
                    <a:lnTo>
                      <a:pt x="642" y="644"/>
                    </a:lnTo>
                    <a:lnTo>
                      <a:pt x="642" y="642"/>
                    </a:lnTo>
                    <a:lnTo>
                      <a:pt x="642" y="642"/>
                    </a:lnTo>
                    <a:lnTo>
                      <a:pt x="642" y="642"/>
                    </a:lnTo>
                    <a:lnTo>
                      <a:pt x="642" y="640"/>
                    </a:lnTo>
                    <a:lnTo>
                      <a:pt x="642" y="640"/>
                    </a:lnTo>
                    <a:lnTo>
                      <a:pt x="642" y="640"/>
                    </a:lnTo>
                    <a:lnTo>
                      <a:pt x="640" y="640"/>
                    </a:lnTo>
                    <a:lnTo>
                      <a:pt x="640" y="640"/>
                    </a:lnTo>
                    <a:lnTo>
                      <a:pt x="640" y="640"/>
                    </a:lnTo>
                    <a:lnTo>
                      <a:pt x="637" y="640"/>
                    </a:lnTo>
                    <a:lnTo>
                      <a:pt x="637" y="640"/>
                    </a:lnTo>
                    <a:lnTo>
                      <a:pt x="637" y="640"/>
                    </a:lnTo>
                    <a:lnTo>
                      <a:pt x="637" y="640"/>
                    </a:lnTo>
                    <a:lnTo>
                      <a:pt x="635" y="640"/>
                    </a:lnTo>
                    <a:lnTo>
                      <a:pt x="635" y="640"/>
                    </a:lnTo>
                    <a:lnTo>
                      <a:pt x="633" y="640"/>
                    </a:lnTo>
                    <a:lnTo>
                      <a:pt x="633" y="640"/>
                    </a:lnTo>
                    <a:lnTo>
                      <a:pt x="631" y="640"/>
                    </a:lnTo>
                    <a:lnTo>
                      <a:pt x="629" y="640"/>
                    </a:lnTo>
                    <a:lnTo>
                      <a:pt x="629" y="640"/>
                    </a:lnTo>
                    <a:lnTo>
                      <a:pt x="628" y="640"/>
                    </a:lnTo>
                    <a:lnTo>
                      <a:pt x="628" y="638"/>
                    </a:lnTo>
                    <a:lnTo>
                      <a:pt x="628" y="638"/>
                    </a:lnTo>
                    <a:lnTo>
                      <a:pt x="626" y="638"/>
                    </a:lnTo>
                    <a:lnTo>
                      <a:pt x="626" y="638"/>
                    </a:lnTo>
                    <a:lnTo>
                      <a:pt x="626" y="638"/>
                    </a:lnTo>
                    <a:lnTo>
                      <a:pt x="626" y="638"/>
                    </a:lnTo>
                    <a:lnTo>
                      <a:pt x="626" y="636"/>
                    </a:lnTo>
                    <a:lnTo>
                      <a:pt x="624" y="636"/>
                    </a:lnTo>
                    <a:lnTo>
                      <a:pt x="624" y="636"/>
                    </a:lnTo>
                    <a:lnTo>
                      <a:pt x="624" y="636"/>
                    </a:lnTo>
                    <a:lnTo>
                      <a:pt x="622" y="636"/>
                    </a:lnTo>
                    <a:lnTo>
                      <a:pt x="622" y="636"/>
                    </a:lnTo>
                    <a:lnTo>
                      <a:pt x="622" y="636"/>
                    </a:lnTo>
                    <a:lnTo>
                      <a:pt x="620" y="636"/>
                    </a:lnTo>
                    <a:lnTo>
                      <a:pt x="620" y="636"/>
                    </a:lnTo>
                    <a:lnTo>
                      <a:pt x="619" y="636"/>
                    </a:lnTo>
                    <a:lnTo>
                      <a:pt x="619" y="636"/>
                    </a:lnTo>
                    <a:lnTo>
                      <a:pt x="617" y="636"/>
                    </a:lnTo>
                    <a:lnTo>
                      <a:pt x="617" y="636"/>
                    </a:lnTo>
                    <a:lnTo>
                      <a:pt x="617" y="636"/>
                    </a:lnTo>
                    <a:lnTo>
                      <a:pt x="615" y="636"/>
                    </a:lnTo>
                    <a:lnTo>
                      <a:pt x="615" y="636"/>
                    </a:lnTo>
                    <a:lnTo>
                      <a:pt x="613" y="636"/>
                    </a:lnTo>
                    <a:lnTo>
                      <a:pt x="613" y="636"/>
                    </a:lnTo>
                    <a:lnTo>
                      <a:pt x="613" y="638"/>
                    </a:lnTo>
                    <a:lnTo>
                      <a:pt x="611" y="638"/>
                    </a:lnTo>
                    <a:lnTo>
                      <a:pt x="611" y="638"/>
                    </a:lnTo>
                    <a:lnTo>
                      <a:pt x="611" y="638"/>
                    </a:lnTo>
                    <a:lnTo>
                      <a:pt x="610" y="636"/>
                    </a:lnTo>
                    <a:lnTo>
                      <a:pt x="610" y="636"/>
                    </a:lnTo>
                    <a:lnTo>
                      <a:pt x="608" y="636"/>
                    </a:lnTo>
                    <a:lnTo>
                      <a:pt x="608" y="636"/>
                    </a:lnTo>
                    <a:lnTo>
                      <a:pt x="606" y="636"/>
                    </a:lnTo>
                    <a:lnTo>
                      <a:pt x="606" y="636"/>
                    </a:lnTo>
                    <a:lnTo>
                      <a:pt x="606" y="636"/>
                    </a:lnTo>
                    <a:lnTo>
                      <a:pt x="606" y="636"/>
                    </a:lnTo>
                    <a:lnTo>
                      <a:pt x="604" y="638"/>
                    </a:lnTo>
                    <a:lnTo>
                      <a:pt x="604" y="638"/>
                    </a:lnTo>
                    <a:lnTo>
                      <a:pt x="602" y="638"/>
                    </a:lnTo>
                    <a:lnTo>
                      <a:pt x="602" y="638"/>
                    </a:lnTo>
                    <a:lnTo>
                      <a:pt x="600" y="638"/>
                    </a:lnTo>
                    <a:lnTo>
                      <a:pt x="600" y="638"/>
                    </a:lnTo>
                    <a:lnTo>
                      <a:pt x="600" y="640"/>
                    </a:lnTo>
                    <a:lnTo>
                      <a:pt x="599" y="640"/>
                    </a:lnTo>
                    <a:lnTo>
                      <a:pt x="599" y="640"/>
                    </a:lnTo>
                    <a:lnTo>
                      <a:pt x="599" y="640"/>
                    </a:lnTo>
                    <a:lnTo>
                      <a:pt x="599" y="642"/>
                    </a:lnTo>
                    <a:lnTo>
                      <a:pt x="599" y="642"/>
                    </a:lnTo>
                    <a:lnTo>
                      <a:pt x="599" y="642"/>
                    </a:lnTo>
                    <a:lnTo>
                      <a:pt x="597" y="642"/>
                    </a:lnTo>
                    <a:lnTo>
                      <a:pt x="597" y="642"/>
                    </a:lnTo>
                    <a:lnTo>
                      <a:pt x="597" y="642"/>
                    </a:lnTo>
                    <a:lnTo>
                      <a:pt x="597" y="642"/>
                    </a:lnTo>
                    <a:lnTo>
                      <a:pt x="595" y="642"/>
                    </a:lnTo>
                    <a:lnTo>
                      <a:pt x="595" y="642"/>
                    </a:lnTo>
                    <a:lnTo>
                      <a:pt x="595" y="642"/>
                    </a:lnTo>
                    <a:lnTo>
                      <a:pt x="595" y="642"/>
                    </a:lnTo>
                    <a:lnTo>
                      <a:pt x="593" y="642"/>
                    </a:lnTo>
                    <a:lnTo>
                      <a:pt x="591" y="642"/>
                    </a:lnTo>
                    <a:lnTo>
                      <a:pt x="591" y="642"/>
                    </a:lnTo>
                    <a:lnTo>
                      <a:pt x="591" y="642"/>
                    </a:lnTo>
                    <a:lnTo>
                      <a:pt x="590" y="642"/>
                    </a:lnTo>
                    <a:lnTo>
                      <a:pt x="590" y="642"/>
                    </a:lnTo>
                    <a:lnTo>
                      <a:pt x="588" y="640"/>
                    </a:lnTo>
                    <a:lnTo>
                      <a:pt x="588" y="640"/>
                    </a:lnTo>
                    <a:lnTo>
                      <a:pt x="586" y="640"/>
                    </a:lnTo>
                    <a:lnTo>
                      <a:pt x="586" y="640"/>
                    </a:lnTo>
                    <a:lnTo>
                      <a:pt x="586" y="640"/>
                    </a:lnTo>
                    <a:lnTo>
                      <a:pt x="586" y="640"/>
                    </a:lnTo>
                    <a:lnTo>
                      <a:pt x="584" y="640"/>
                    </a:lnTo>
                    <a:lnTo>
                      <a:pt x="584" y="640"/>
                    </a:lnTo>
                    <a:lnTo>
                      <a:pt x="584" y="640"/>
                    </a:lnTo>
                    <a:lnTo>
                      <a:pt x="584" y="638"/>
                    </a:lnTo>
                    <a:lnTo>
                      <a:pt x="582" y="638"/>
                    </a:lnTo>
                    <a:lnTo>
                      <a:pt x="582" y="638"/>
                    </a:lnTo>
                    <a:lnTo>
                      <a:pt x="581" y="638"/>
                    </a:lnTo>
                    <a:lnTo>
                      <a:pt x="581" y="638"/>
                    </a:lnTo>
                    <a:lnTo>
                      <a:pt x="579" y="638"/>
                    </a:lnTo>
                    <a:lnTo>
                      <a:pt x="577" y="638"/>
                    </a:lnTo>
                    <a:lnTo>
                      <a:pt x="577" y="638"/>
                    </a:lnTo>
                    <a:lnTo>
                      <a:pt x="575" y="638"/>
                    </a:lnTo>
                    <a:lnTo>
                      <a:pt x="575" y="636"/>
                    </a:lnTo>
                    <a:lnTo>
                      <a:pt x="570" y="636"/>
                    </a:lnTo>
                    <a:lnTo>
                      <a:pt x="570" y="636"/>
                    </a:lnTo>
                    <a:lnTo>
                      <a:pt x="570" y="636"/>
                    </a:lnTo>
                    <a:lnTo>
                      <a:pt x="570" y="636"/>
                    </a:lnTo>
                    <a:lnTo>
                      <a:pt x="570" y="636"/>
                    </a:lnTo>
                    <a:lnTo>
                      <a:pt x="568" y="636"/>
                    </a:lnTo>
                    <a:lnTo>
                      <a:pt x="568" y="636"/>
                    </a:lnTo>
                    <a:lnTo>
                      <a:pt x="566" y="636"/>
                    </a:lnTo>
                    <a:lnTo>
                      <a:pt x="566" y="636"/>
                    </a:lnTo>
                    <a:lnTo>
                      <a:pt x="564" y="636"/>
                    </a:lnTo>
                    <a:lnTo>
                      <a:pt x="564" y="636"/>
                    </a:lnTo>
                    <a:lnTo>
                      <a:pt x="564" y="636"/>
                    </a:lnTo>
                    <a:lnTo>
                      <a:pt x="564" y="636"/>
                    </a:lnTo>
                    <a:lnTo>
                      <a:pt x="561" y="635"/>
                    </a:lnTo>
                    <a:lnTo>
                      <a:pt x="561" y="635"/>
                    </a:lnTo>
                    <a:lnTo>
                      <a:pt x="559" y="635"/>
                    </a:lnTo>
                    <a:lnTo>
                      <a:pt x="559" y="635"/>
                    </a:lnTo>
                    <a:lnTo>
                      <a:pt x="557" y="633"/>
                    </a:lnTo>
                    <a:lnTo>
                      <a:pt x="557" y="633"/>
                    </a:lnTo>
                    <a:lnTo>
                      <a:pt x="555" y="631"/>
                    </a:lnTo>
                    <a:lnTo>
                      <a:pt x="555" y="633"/>
                    </a:lnTo>
                    <a:lnTo>
                      <a:pt x="555" y="633"/>
                    </a:lnTo>
                    <a:lnTo>
                      <a:pt x="553" y="633"/>
                    </a:lnTo>
                    <a:lnTo>
                      <a:pt x="553" y="633"/>
                    </a:lnTo>
                    <a:lnTo>
                      <a:pt x="553" y="631"/>
                    </a:lnTo>
                    <a:lnTo>
                      <a:pt x="553" y="631"/>
                    </a:lnTo>
                    <a:lnTo>
                      <a:pt x="552" y="631"/>
                    </a:lnTo>
                    <a:lnTo>
                      <a:pt x="552" y="631"/>
                    </a:lnTo>
                    <a:lnTo>
                      <a:pt x="552" y="629"/>
                    </a:lnTo>
                    <a:lnTo>
                      <a:pt x="550" y="629"/>
                    </a:lnTo>
                    <a:lnTo>
                      <a:pt x="550" y="629"/>
                    </a:lnTo>
                    <a:lnTo>
                      <a:pt x="550" y="629"/>
                    </a:lnTo>
                    <a:lnTo>
                      <a:pt x="550" y="629"/>
                    </a:lnTo>
                    <a:lnTo>
                      <a:pt x="550" y="629"/>
                    </a:lnTo>
                    <a:lnTo>
                      <a:pt x="548" y="629"/>
                    </a:lnTo>
                    <a:lnTo>
                      <a:pt x="548" y="631"/>
                    </a:lnTo>
                    <a:lnTo>
                      <a:pt x="546" y="631"/>
                    </a:lnTo>
                    <a:lnTo>
                      <a:pt x="546" y="631"/>
                    </a:lnTo>
                    <a:lnTo>
                      <a:pt x="544" y="631"/>
                    </a:lnTo>
                    <a:lnTo>
                      <a:pt x="544" y="631"/>
                    </a:lnTo>
                    <a:lnTo>
                      <a:pt x="543" y="631"/>
                    </a:lnTo>
                    <a:lnTo>
                      <a:pt x="541" y="631"/>
                    </a:lnTo>
                    <a:lnTo>
                      <a:pt x="541" y="629"/>
                    </a:lnTo>
                    <a:lnTo>
                      <a:pt x="539" y="629"/>
                    </a:lnTo>
                    <a:lnTo>
                      <a:pt x="539" y="629"/>
                    </a:lnTo>
                    <a:lnTo>
                      <a:pt x="539" y="629"/>
                    </a:lnTo>
                    <a:lnTo>
                      <a:pt x="537" y="629"/>
                    </a:lnTo>
                    <a:lnTo>
                      <a:pt x="537" y="629"/>
                    </a:lnTo>
                    <a:lnTo>
                      <a:pt x="535" y="629"/>
                    </a:lnTo>
                    <a:lnTo>
                      <a:pt x="534" y="629"/>
                    </a:lnTo>
                    <a:lnTo>
                      <a:pt x="532" y="629"/>
                    </a:lnTo>
                    <a:lnTo>
                      <a:pt x="532" y="629"/>
                    </a:lnTo>
                    <a:lnTo>
                      <a:pt x="532" y="629"/>
                    </a:lnTo>
                    <a:lnTo>
                      <a:pt x="530" y="631"/>
                    </a:lnTo>
                    <a:lnTo>
                      <a:pt x="530" y="631"/>
                    </a:lnTo>
                    <a:lnTo>
                      <a:pt x="530" y="631"/>
                    </a:lnTo>
                    <a:lnTo>
                      <a:pt x="528" y="629"/>
                    </a:lnTo>
                    <a:lnTo>
                      <a:pt x="526" y="629"/>
                    </a:lnTo>
                    <a:lnTo>
                      <a:pt x="526" y="629"/>
                    </a:lnTo>
                    <a:lnTo>
                      <a:pt x="526" y="629"/>
                    </a:lnTo>
                    <a:lnTo>
                      <a:pt x="524" y="627"/>
                    </a:lnTo>
                    <a:lnTo>
                      <a:pt x="524" y="627"/>
                    </a:lnTo>
                    <a:lnTo>
                      <a:pt x="524" y="627"/>
                    </a:lnTo>
                    <a:lnTo>
                      <a:pt x="523" y="627"/>
                    </a:lnTo>
                    <a:lnTo>
                      <a:pt x="523" y="627"/>
                    </a:lnTo>
                    <a:lnTo>
                      <a:pt x="523" y="627"/>
                    </a:lnTo>
                    <a:lnTo>
                      <a:pt x="523" y="627"/>
                    </a:lnTo>
                    <a:lnTo>
                      <a:pt x="523" y="626"/>
                    </a:lnTo>
                    <a:lnTo>
                      <a:pt x="523" y="626"/>
                    </a:lnTo>
                    <a:lnTo>
                      <a:pt x="521" y="626"/>
                    </a:lnTo>
                    <a:lnTo>
                      <a:pt x="521" y="626"/>
                    </a:lnTo>
                    <a:lnTo>
                      <a:pt x="521" y="626"/>
                    </a:lnTo>
                    <a:lnTo>
                      <a:pt x="521" y="624"/>
                    </a:lnTo>
                    <a:lnTo>
                      <a:pt x="519" y="624"/>
                    </a:lnTo>
                    <a:lnTo>
                      <a:pt x="517" y="624"/>
                    </a:lnTo>
                    <a:lnTo>
                      <a:pt x="515" y="624"/>
                    </a:lnTo>
                    <a:lnTo>
                      <a:pt x="514" y="624"/>
                    </a:lnTo>
                    <a:lnTo>
                      <a:pt x="514" y="624"/>
                    </a:lnTo>
                    <a:lnTo>
                      <a:pt x="514" y="626"/>
                    </a:lnTo>
                    <a:lnTo>
                      <a:pt x="514" y="626"/>
                    </a:lnTo>
                    <a:lnTo>
                      <a:pt x="512" y="626"/>
                    </a:lnTo>
                    <a:lnTo>
                      <a:pt x="512" y="626"/>
                    </a:lnTo>
                    <a:lnTo>
                      <a:pt x="512" y="626"/>
                    </a:lnTo>
                    <a:lnTo>
                      <a:pt x="512" y="626"/>
                    </a:lnTo>
                    <a:lnTo>
                      <a:pt x="512" y="626"/>
                    </a:lnTo>
                    <a:lnTo>
                      <a:pt x="510" y="626"/>
                    </a:lnTo>
                    <a:lnTo>
                      <a:pt x="510" y="626"/>
                    </a:lnTo>
                    <a:lnTo>
                      <a:pt x="508" y="626"/>
                    </a:lnTo>
                    <a:lnTo>
                      <a:pt x="508" y="626"/>
                    </a:lnTo>
                    <a:lnTo>
                      <a:pt x="506" y="626"/>
                    </a:lnTo>
                    <a:lnTo>
                      <a:pt x="506" y="626"/>
                    </a:lnTo>
                    <a:lnTo>
                      <a:pt x="506" y="626"/>
                    </a:lnTo>
                    <a:lnTo>
                      <a:pt x="505" y="626"/>
                    </a:lnTo>
                    <a:lnTo>
                      <a:pt x="503" y="626"/>
                    </a:lnTo>
                    <a:lnTo>
                      <a:pt x="503" y="626"/>
                    </a:lnTo>
                    <a:lnTo>
                      <a:pt x="503" y="626"/>
                    </a:lnTo>
                    <a:lnTo>
                      <a:pt x="501" y="626"/>
                    </a:lnTo>
                    <a:lnTo>
                      <a:pt x="499" y="626"/>
                    </a:lnTo>
                    <a:lnTo>
                      <a:pt x="499" y="626"/>
                    </a:lnTo>
                    <a:lnTo>
                      <a:pt x="497" y="626"/>
                    </a:lnTo>
                    <a:lnTo>
                      <a:pt x="496" y="626"/>
                    </a:lnTo>
                    <a:lnTo>
                      <a:pt x="496" y="626"/>
                    </a:lnTo>
                    <a:lnTo>
                      <a:pt x="494" y="624"/>
                    </a:lnTo>
                    <a:lnTo>
                      <a:pt x="494" y="624"/>
                    </a:lnTo>
                    <a:lnTo>
                      <a:pt x="494" y="622"/>
                    </a:lnTo>
                    <a:lnTo>
                      <a:pt x="494" y="622"/>
                    </a:lnTo>
                    <a:lnTo>
                      <a:pt x="494" y="622"/>
                    </a:lnTo>
                    <a:lnTo>
                      <a:pt x="494" y="622"/>
                    </a:lnTo>
                    <a:lnTo>
                      <a:pt x="494" y="622"/>
                    </a:lnTo>
                    <a:lnTo>
                      <a:pt x="492" y="622"/>
                    </a:lnTo>
                    <a:lnTo>
                      <a:pt x="492" y="622"/>
                    </a:lnTo>
                    <a:lnTo>
                      <a:pt x="492" y="622"/>
                    </a:lnTo>
                    <a:lnTo>
                      <a:pt x="492" y="622"/>
                    </a:lnTo>
                    <a:lnTo>
                      <a:pt x="492" y="622"/>
                    </a:lnTo>
                    <a:lnTo>
                      <a:pt x="492" y="622"/>
                    </a:lnTo>
                    <a:lnTo>
                      <a:pt x="490" y="622"/>
                    </a:lnTo>
                    <a:lnTo>
                      <a:pt x="490" y="624"/>
                    </a:lnTo>
                    <a:lnTo>
                      <a:pt x="490" y="624"/>
                    </a:lnTo>
                    <a:lnTo>
                      <a:pt x="490" y="624"/>
                    </a:lnTo>
                    <a:lnTo>
                      <a:pt x="488" y="624"/>
                    </a:lnTo>
                    <a:lnTo>
                      <a:pt x="488" y="626"/>
                    </a:lnTo>
                    <a:lnTo>
                      <a:pt x="488" y="626"/>
                    </a:lnTo>
                    <a:lnTo>
                      <a:pt x="487" y="626"/>
                    </a:lnTo>
                    <a:lnTo>
                      <a:pt x="485" y="626"/>
                    </a:lnTo>
                    <a:lnTo>
                      <a:pt x="485" y="626"/>
                    </a:lnTo>
                    <a:lnTo>
                      <a:pt x="485" y="626"/>
                    </a:lnTo>
                    <a:lnTo>
                      <a:pt x="485" y="626"/>
                    </a:lnTo>
                    <a:lnTo>
                      <a:pt x="483" y="624"/>
                    </a:lnTo>
                    <a:lnTo>
                      <a:pt x="483" y="624"/>
                    </a:lnTo>
                    <a:lnTo>
                      <a:pt x="481" y="624"/>
                    </a:lnTo>
                    <a:lnTo>
                      <a:pt x="481" y="626"/>
                    </a:lnTo>
                    <a:lnTo>
                      <a:pt x="481" y="626"/>
                    </a:lnTo>
                    <a:lnTo>
                      <a:pt x="479" y="626"/>
                    </a:lnTo>
                    <a:lnTo>
                      <a:pt x="479" y="626"/>
                    </a:lnTo>
                    <a:lnTo>
                      <a:pt x="477" y="626"/>
                    </a:lnTo>
                    <a:lnTo>
                      <a:pt x="477" y="626"/>
                    </a:lnTo>
                    <a:lnTo>
                      <a:pt x="477" y="626"/>
                    </a:lnTo>
                    <a:lnTo>
                      <a:pt x="477" y="626"/>
                    </a:lnTo>
                    <a:lnTo>
                      <a:pt x="476" y="626"/>
                    </a:lnTo>
                    <a:lnTo>
                      <a:pt x="476" y="626"/>
                    </a:lnTo>
                    <a:lnTo>
                      <a:pt x="476" y="626"/>
                    </a:lnTo>
                    <a:lnTo>
                      <a:pt x="476" y="626"/>
                    </a:lnTo>
                    <a:lnTo>
                      <a:pt x="476" y="626"/>
                    </a:lnTo>
                    <a:lnTo>
                      <a:pt x="476" y="626"/>
                    </a:lnTo>
                    <a:lnTo>
                      <a:pt x="472" y="626"/>
                    </a:lnTo>
                    <a:lnTo>
                      <a:pt x="472" y="626"/>
                    </a:lnTo>
                    <a:lnTo>
                      <a:pt x="472" y="627"/>
                    </a:lnTo>
                    <a:lnTo>
                      <a:pt x="470" y="627"/>
                    </a:lnTo>
                    <a:lnTo>
                      <a:pt x="470" y="627"/>
                    </a:lnTo>
                    <a:lnTo>
                      <a:pt x="468" y="629"/>
                    </a:lnTo>
                    <a:lnTo>
                      <a:pt x="467" y="629"/>
                    </a:lnTo>
                    <a:lnTo>
                      <a:pt x="467" y="629"/>
                    </a:lnTo>
                    <a:lnTo>
                      <a:pt x="467" y="629"/>
                    </a:lnTo>
                    <a:lnTo>
                      <a:pt x="467" y="629"/>
                    </a:lnTo>
                    <a:lnTo>
                      <a:pt x="467" y="629"/>
                    </a:lnTo>
                    <a:lnTo>
                      <a:pt x="467" y="629"/>
                    </a:lnTo>
                    <a:lnTo>
                      <a:pt x="467" y="629"/>
                    </a:lnTo>
                    <a:lnTo>
                      <a:pt x="465" y="629"/>
                    </a:lnTo>
                    <a:lnTo>
                      <a:pt x="465" y="631"/>
                    </a:lnTo>
                    <a:lnTo>
                      <a:pt x="465" y="631"/>
                    </a:lnTo>
                    <a:lnTo>
                      <a:pt x="465" y="631"/>
                    </a:lnTo>
                    <a:lnTo>
                      <a:pt x="465" y="631"/>
                    </a:lnTo>
                    <a:lnTo>
                      <a:pt x="465" y="633"/>
                    </a:lnTo>
                    <a:lnTo>
                      <a:pt x="465" y="633"/>
                    </a:lnTo>
                    <a:lnTo>
                      <a:pt x="465" y="633"/>
                    </a:lnTo>
                    <a:lnTo>
                      <a:pt x="465" y="635"/>
                    </a:lnTo>
                    <a:lnTo>
                      <a:pt x="465" y="635"/>
                    </a:lnTo>
                    <a:lnTo>
                      <a:pt x="465" y="635"/>
                    </a:lnTo>
                    <a:lnTo>
                      <a:pt x="465" y="636"/>
                    </a:lnTo>
                    <a:lnTo>
                      <a:pt x="465" y="636"/>
                    </a:lnTo>
                    <a:lnTo>
                      <a:pt x="465" y="636"/>
                    </a:lnTo>
                    <a:lnTo>
                      <a:pt x="465" y="636"/>
                    </a:lnTo>
                    <a:lnTo>
                      <a:pt x="463" y="636"/>
                    </a:lnTo>
                    <a:lnTo>
                      <a:pt x="463" y="638"/>
                    </a:lnTo>
                    <a:lnTo>
                      <a:pt x="463" y="638"/>
                    </a:lnTo>
                    <a:lnTo>
                      <a:pt x="463" y="638"/>
                    </a:lnTo>
                    <a:lnTo>
                      <a:pt x="461" y="638"/>
                    </a:lnTo>
                    <a:lnTo>
                      <a:pt x="461" y="638"/>
                    </a:lnTo>
                    <a:lnTo>
                      <a:pt x="461" y="640"/>
                    </a:lnTo>
                    <a:lnTo>
                      <a:pt x="459" y="640"/>
                    </a:lnTo>
                    <a:lnTo>
                      <a:pt x="459" y="640"/>
                    </a:lnTo>
                    <a:lnTo>
                      <a:pt x="458" y="640"/>
                    </a:lnTo>
                    <a:lnTo>
                      <a:pt x="458" y="640"/>
                    </a:lnTo>
                    <a:lnTo>
                      <a:pt x="458" y="640"/>
                    </a:lnTo>
                    <a:lnTo>
                      <a:pt x="458" y="642"/>
                    </a:lnTo>
                    <a:lnTo>
                      <a:pt x="456" y="642"/>
                    </a:lnTo>
                    <a:lnTo>
                      <a:pt x="456" y="642"/>
                    </a:lnTo>
                    <a:lnTo>
                      <a:pt x="456" y="642"/>
                    </a:lnTo>
                    <a:lnTo>
                      <a:pt x="456" y="642"/>
                    </a:lnTo>
                    <a:lnTo>
                      <a:pt x="454" y="642"/>
                    </a:lnTo>
                    <a:lnTo>
                      <a:pt x="454" y="644"/>
                    </a:lnTo>
                    <a:lnTo>
                      <a:pt x="452" y="644"/>
                    </a:lnTo>
                    <a:lnTo>
                      <a:pt x="452" y="644"/>
                    </a:lnTo>
                    <a:lnTo>
                      <a:pt x="452" y="644"/>
                    </a:lnTo>
                    <a:lnTo>
                      <a:pt x="450" y="644"/>
                    </a:lnTo>
                    <a:lnTo>
                      <a:pt x="450" y="644"/>
                    </a:lnTo>
                    <a:lnTo>
                      <a:pt x="450" y="644"/>
                    </a:lnTo>
                    <a:lnTo>
                      <a:pt x="449" y="644"/>
                    </a:lnTo>
                    <a:lnTo>
                      <a:pt x="449" y="645"/>
                    </a:lnTo>
                    <a:lnTo>
                      <a:pt x="449" y="645"/>
                    </a:lnTo>
                    <a:lnTo>
                      <a:pt x="447" y="645"/>
                    </a:lnTo>
                    <a:lnTo>
                      <a:pt x="447" y="645"/>
                    </a:lnTo>
                    <a:lnTo>
                      <a:pt x="447" y="645"/>
                    </a:lnTo>
                    <a:lnTo>
                      <a:pt x="447" y="645"/>
                    </a:lnTo>
                    <a:lnTo>
                      <a:pt x="447" y="645"/>
                    </a:lnTo>
                    <a:lnTo>
                      <a:pt x="447" y="645"/>
                    </a:lnTo>
                    <a:lnTo>
                      <a:pt x="445" y="645"/>
                    </a:lnTo>
                    <a:lnTo>
                      <a:pt x="445" y="645"/>
                    </a:lnTo>
                    <a:lnTo>
                      <a:pt x="445" y="645"/>
                    </a:lnTo>
                    <a:lnTo>
                      <a:pt x="443" y="647"/>
                    </a:lnTo>
                    <a:lnTo>
                      <a:pt x="443" y="647"/>
                    </a:lnTo>
                    <a:lnTo>
                      <a:pt x="443" y="647"/>
                    </a:lnTo>
                    <a:lnTo>
                      <a:pt x="441" y="647"/>
                    </a:lnTo>
                    <a:lnTo>
                      <a:pt x="441" y="647"/>
                    </a:lnTo>
                    <a:lnTo>
                      <a:pt x="439" y="647"/>
                    </a:lnTo>
                    <a:lnTo>
                      <a:pt x="439" y="647"/>
                    </a:lnTo>
                    <a:lnTo>
                      <a:pt x="439" y="649"/>
                    </a:lnTo>
                    <a:lnTo>
                      <a:pt x="438" y="649"/>
                    </a:lnTo>
                    <a:lnTo>
                      <a:pt x="438" y="649"/>
                    </a:lnTo>
                    <a:lnTo>
                      <a:pt x="436" y="651"/>
                    </a:lnTo>
                    <a:lnTo>
                      <a:pt x="436" y="651"/>
                    </a:lnTo>
                    <a:lnTo>
                      <a:pt x="436" y="651"/>
                    </a:lnTo>
                    <a:lnTo>
                      <a:pt x="436" y="651"/>
                    </a:lnTo>
                    <a:lnTo>
                      <a:pt x="436" y="651"/>
                    </a:lnTo>
                    <a:lnTo>
                      <a:pt x="436" y="651"/>
                    </a:lnTo>
                    <a:lnTo>
                      <a:pt x="436" y="653"/>
                    </a:lnTo>
                    <a:lnTo>
                      <a:pt x="434" y="653"/>
                    </a:lnTo>
                    <a:lnTo>
                      <a:pt x="434" y="653"/>
                    </a:lnTo>
                    <a:lnTo>
                      <a:pt x="434" y="653"/>
                    </a:lnTo>
                    <a:lnTo>
                      <a:pt x="434" y="654"/>
                    </a:lnTo>
                    <a:lnTo>
                      <a:pt x="434" y="654"/>
                    </a:lnTo>
                    <a:lnTo>
                      <a:pt x="434" y="654"/>
                    </a:lnTo>
                    <a:lnTo>
                      <a:pt x="432" y="654"/>
                    </a:lnTo>
                    <a:lnTo>
                      <a:pt x="432" y="654"/>
                    </a:lnTo>
                    <a:lnTo>
                      <a:pt x="430" y="654"/>
                    </a:lnTo>
                    <a:lnTo>
                      <a:pt x="429" y="654"/>
                    </a:lnTo>
                    <a:lnTo>
                      <a:pt x="429" y="654"/>
                    </a:lnTo>
                    <a:lnTo>
                      <a:pt x="429" y="654"/>
                    </a:lnTo>
                    <a:lnTo>
                      <a:pt x="427" y="654"/>
                    </a:lnTo>
                    <a:lnTo>
                      <a:pt x="427" y="656"/>
                    </a:lnTo>
                    <a:lnTo>
                      <a:pt x="427" y="656"/>
                    </a:lnTo>
                    <a:lnTo>
                      <a:pt x="425" y="656"/>
                    </a:lnTo>
                    <a:lnTo>
                      <a:pt x="425" y="656"/>
                    </a:lnTo>
                    <a:lnTo>
                      <a:pt x="425" y="656"/>
                    </a:lnTo>
                    <a:lnTo>
                      <a:pt x="423" y="656"/>
                    </a:lnTo>
                    <a:lnTo>
                      <a:pt x="423" y="656"/>
                    </a:lnTo>
                    <a:lnTo>
                      <a:pt x="421" y="656"/>
                    </a:lnTo>
                    <a:lnTo>
                      <a:pt x="421" y="658"/>
                    </a:lnTo>
                    <a:lnTo>
                      <a:pt x="421" y="658"/>
                    </a:lnTo>
                    <a:lnTo>
                      <a:pt x="421" y="658"/>
                    </a:lnTo>
                    <a:lnTo>
                      <a:pt x="421" y="658"/>
                    </a:lnTo>
                    <a:lnTo>
                      <a:pt x="421" y="660"/>
                    </a:lnTo>
                    <a:lnTo>
                      <a:pt x="421" y="660"/>
                    </a:lnTo>
                    <a:lnTo>
                      <a:pt x="420" y="660"/>
                    </a:lnTo>
                    <a:lnTo>
                      <a:pt x="420" y="660"/>
                    </a:lnTo>
                    <a:lnTo>
                      <a:pt x="420" y="662"/>
                    </a:lnTo>
                    <a:lnTo>
                      <a:pt x="420" y="662"/>
                    </a:lnTo>
                    <a:lnTo>
                      <a:pt x="420" y="662"/>
                    </a:lnTo>
                    <a:lnTo>
                      <a:pt x="418" y="662"/>
                    </a:lnTo>
                    <a:lnTo>
                      <a:pt x="418" y="664"/>
                    </a:lnTo>
                    <a:lnTo>
                      <a:pt x="416" y="664"/>
                    </a:lnTo>
                    <a:lnTo>
                      <a:pt x="416" y="664"/>
                    </a:lnTo>
                    <a:lnTo>
                      <a:pt x="416" y="664"/>
                    </a:lnTo>
                    <a:lnTo>
                      <a:pt x="416" y="665"/>
                    </a:lnTo>
                    <a:lnTo>
                      <a:pt x="416" y="665"/>
                    </a:lnTo>
                    <a:lnTo>
                      <a:pt x="414" y="665"/>
                    </a:lnTo>
                    <a:lnTo>
                      <a:pt x="414" y="665"/>
                    </a:lnTo>
                    <a:lnTo>
                      <a:pt x="414" y="665"/>
                    </a:lnTo>
                    <a:lnTo>
                      <a:pt x="412" y="665"/>
                    </a:lnTo>
                    <a:lnTo>
                      <a:pt x="412" y="665"/>
                    </a:lnTo>
                    <a:lnTo>
                      <a:pt x="412" y="665"/>
                    </a:lnTo>
                    <a:lnTo>
                      <a:pt x="411" y="665"/>
                    </a:lnTo>
                    <a:lnTo>
                      <a:pt x="409" y="665"/>
                    </a:lnTo>
                    <a:lnTo>
                      <a:pt x="409" y="665"/>
                    </a:lnTo>
                    <a:lnTo>
                      <a:pt x="407" y="665"/>
                    </a:lnTo>
                    <a:lnTo>
                      <a:pt x="407" y="665"/>
                    </a:lnTo>
                    <a:lnTo>
                      <a:pt x="403" y="664"/>
                    </a:lnTo>
                    <a:lnTo>
                      <a:pt x="403" y="664"/>
                    </a:lnTo>
                    <a:lnTo>
                      <a:pt x="403" y="664"/>
                    </a:lnTo>
                    <a:lnTo>
                      <a:pt x="403" y="664"/>
                    </a:lnTo>
                    <a:lnTo>
                      <a:pt x="402" y="664"/>
                    </a:lnTo>
                    <a:lnTo>
                      <a:pt x="402" y="664"/>
                    </a:lnTo>
                    <a:lnTo>
                      <a:pt x="400" y="665"/>
                    </a:lnTo>
                    <a:lnTo>
                      <a:pt x="400" y="665"/>
                    </a:lnTo>
                    <a:lnTo>
                      <a:pt x="398" y="664"/>
                    </a:lnTo>
                    <a:lnTo>
                      <a:pt x="398" y="664"/>
                    </a:lnTo>
                    <a:lnTo>
                      <a:pt x="396" y="664"/>
                    </a:lnTo>
                    <a:lnTo>
                      <a:pt x="394" y="664"/>
                    </a:lnTo>
                    <a:lnTo>
                      <a:pt x="394" y="664"/>
                    </a:lnTo>
                    <a:lnTo>
                      <a:pt x="394" y="664"/>
                    </a:lnTo>
                    <a:lnTo>
                      <a:pt x="394" y="664"/>
                    </a:lnTo>
                    <a:lnTo>
                      <a:pt x="392" y="664"/>
                    </a:lnTo>
                    <a:lnTo>
                      <a:pt x="392" y="664"/>
                    </a:lnTo>
                    <a:lnTo>
                      <a:pt x="392" y="664"/>
                    </a:lnTo>
                    <a:lnTo>
                      <a:pt x="392" y="662"/>
                    </a:lnTo>
                    <a:lnTo>
                      <a:pt x="392" y="662"/>
                    </a:lnTo>
                    <a:lnTo>
                      <a:pt x="391" y="662"/>
                    </a:lnTo>
                    <a:lnTo>
                      <a:pt x="391" y="664"/>
                    </a:lnTo>
                    <a:lnTo>
                      <a:pt x="391" y="664"/>
                    </a:lnTo>
                    <a:lnTo>
                      <a:pt x="389" y="662"/>
                    </a:lnTo>
                    <a:lnTo>
                      <a:pt x="389" y="662"/>
                    </a:lnTo>
                    <a:lnTo>
                      <a:pt x="389" y="662"/>
                    </a:lnTo>
                    <a:lnTo>
                      <a:pt x="387" y="662"/>
                    </a:lnTo>
                    <a:lnTo>
                      <a:pt x="387" y="664"/>
                    </a:lnTo>
                    <a:lnTo>
                      <a:pt x="387" y="664"/>
                    </a:lnTo>
                    <a:lnTo>
                      <a:pt x="387" y="664"/>
                    </a:lnTo>
                    <a:lnTo>
                      <a:pt x="385" y="664"/>
                    </a:lnTo>
                    <a:lnTo>
                      <a:pt x="385" y="665"/>
                    </a:lnTo>
                    <a:lnTo>
                      <a:pt x="383" y="665"/>
                    </a:lnTo>
                    <a:lnTo>
                      <a:pt x="383" y="665"/>
                    </a:lnTo>
                    <a:lnTo>
                      <a:pt x="383" y="665"/>
                    </a:lnTo>
                    <a:lnTo>
                      <a:pt x="383" y="665"/>
                    </a:lnTo>
                    <a:lnTo>
                      <a:pt x="382" y="665"/>
                    </a:lnTo>
                    <a:lnTo>
                      <a:pt x="382" y="665"/>
                    </a:lnTo>
                    <a:lnTo>
                      <a:pt x="382" y="665"/>
                    </a:lnTo>
                    <a:lnTo>
                      <a:pt x="382" y="665"/>
                    </a:lnTo>
                    <a:lnTo>
                      <a:pt x="380" y="665"/>
                    </a:lnTo>
                    <a:lnTo>
                      <a:pt x="380" y="665"/>
                    </a:lnTo>
                    <a:lnTo>
                      <a:pt x="380" y="665"/>
                    </a:lnTo>
                    <a:lnTo>
                      <a:pt x="380" y="667"/>
                    </a:lnTo>
                    <a:lnTo>
                      <a:pt x="378" y="667"/>
                    </a:lnTo>
                    <a:lnTo>
                      <a:pt x="378" y="667"/>
                    </a:lnTo>
                    <a:lnTo>
                      <a:pt x="378" y="667"/>
                    </a:lnTo>
                    <a:lnTo>
                      <a:pt x="378" y="667"/>
                    </a:lnTo>
                    <a:lnTo>
                      <a:pt x="378" y="667"/>
                    </a:lnTo>
                    <a:lnTo>
                      <a:pt x="378" y="669"/>
                    </a:lnTo>
                    <a:lnTo>
                      <a:pt x="378" y="669"/>
                    </a:lnTo>
                    <a:lnTo>
                      <a:pt x="376" y="669"/>
                    </a:lnTo>
                    <a:lnTo>
                      <a:pt x="376" y="669"/>
                    </a:lnTo>
                    <a:lnTo>
                      <a:pt x="374" y="669"/>
                    </a:lnTo>
                    <a:lnTo>
                      <a:pt x="374" y="669"/>
                    </a:lnTo>
                    <a:lnTo>
                      <a:pt x="374" y="669"/>
                    </a:lnTo>
                    <a:lnTo>
                      <a:pt x="374" y="671"/>
                    </a:lnTo>
                    <a:lnTo>
                      <a:pt x="374" y="671"/>
                    </a:lnTo>
                    <a:lnTo>
                      <a:pt x="374" y="673"/>
                    </a:lnTo>
                    <a:lnTo>
                      <a:pt x="374" y="673"/>
                    </a:lnTo>
                    <a:lnTo>
                      <a:pt x="374" y="673"/>
                    </a:lnTo>
                    <a:lnTo>
                      <a:pt x="373" y="673"/>
                    </a:lnTo>
                    <a:lnTo>
                      <a:pt x="373" y="673"/>
                    </a:lnTo>
                    <a:lnTo>
                      <a:pt x="373" y="673"/>
                    </a:lnTo>
                    <a:lnTo>
                      <a:pt x="371" y="673"/>
                    </a:lnTo>
                    <a:lnTo>
                      <a:pt x="371" y="671"/>
                    </a:lnTo>
                    <a:lnTo>
                      <a:pt x="369" y="671"/>
                    </a:lnTo>
                    <a:lnTo>
                      <a:pt x="369" y="671"/>
                    </a:lnTo>
                    <a:lnTo>
                      <a:pt x="369" y="671"/>
                    </a:lnTo>
                    <a:lnTo>
                      <a:pt x="369" y="671"/>
                    </a:lnTo>
                    <a:lnTo>
                      <a:pt x="367" y="673"/>
                    </a:lnTo>
                    <a:lnTo>
                      <a:pt x="367" y="673"/>
                    </a:lnTo>
                    <a:lnTo>
                      <a:pt x="367" y="673"/>
                    </a:lnTo>
                    <a:lnTo>
                      <a:pt x="367" y="673"/>
                    </a:lnTo>
                    <a:lnTo>
                      <a:pt x="365" y="671"/>
                    </a:lnTo>
                    <a:lnTo>
                      <a:pt x="365" y="671"/>
                    </a:lnTo>
                    <a:lnTo>
                      <a:pt x="365" y="671"/>
                    </a:lnTo>
                    <a:lnTo>
                      <a:pt x="364" y="671"/>
                    </a:lnTo>
                    <a:lnTo>
                      <a:pt x="364" y="671"/>
                    </a:lnTo>
                    <a:lnTo>
                      <a:pt x="362" y="671"/>
                    </a:lnTo>
                    <a:lnTo>
                      <a:pt x="360" y="671"/>
                    </a:lnTo>
                    <a:lnTo>
                      <a:pt x="360" y="671"/>
                    </a:lnTo>
                    <a:lnTo>
                      <a:pt x="358" y="671"/>
                    </a:lnTo>
                    <a:lnTo>
                      <a:pt x="356" y="671"/>
                    </a:lnTo>
                    <a:lnTo>
                      <a:pt x="356" y="671"/>
                    </a:lnTo>
                    <a:lnTo>
                      <a:pt x="356" y="671"/>
                    </a:lnTo>
                    <a:lnTo>
                      <a:pt x="356" y="673"/>
                    </a:lnTo>
                    <a:lnTo>
                      <a:pt x="356" y="673"/>
                    </a:lnTo>
                    <a:lnTo>
                      <a:pt x="356" y="673"/>
                    </a:lnTo>
                    <a:lnTo>
                      <a:pt x="354" y="673"/>
                    </a:lnTo>
                    <a:lnTo>
                      <a:pt x="354" y="674"/>
                    </a:lnTo>
                    <a:lnTo>
                      <a:pt x="354" y="674"/>
                    </a:lnTo>
                    <a:lnTo>
                      <a:pt x="354" y="674"/>
                    </a:lnTo>
                    <a:lnTo>
                      <a:pt x="354" y="674"/>
                    </a:lnTo>
                    <a:lnTo>
                      <a:pt x="353" y="674"/>
                    </a:lnTo>
                    <a:lnTo>
                      <a:pt x="353" y="674"/>
                    </a:lnTo>
                    <a:lnTo>
                      <a:pt x="351" y="674"/>
                    </a:lnTo>
                    <a:lnTo>
                      <a:pt x="351" y="676"/>
                    </a:lnTo>
                    <a:lnTo>
                      <a:pt x="351" y="676"/>
                    </a:lnTo>
                    <a:lnTo>
                      <a:pt x="351" y="676"/>
                    </a:lnTo>
                    <a:lnTo>
                      <a:pt x="351" y="676"/>
                    </a:lnTo>
                    <a:lnTo>
                      <a:pt x="349" y="676"/>
                    </a:lnTo>
                    <a:lnTo>
                      <a:pt x="349" y="676"/>
                    </a:lnTo>
                    <a:lnTo>
                      <a:pt x="347" y="676"/>
                    </a:lnTo>
                    <a:lnTo>
                      <a:pt x="347" y="676"/>
                    </a:lnTo>
                    <a:lnTo>
                      <a:pt x="345" y="676"/>
                    </a:lnTo>
                    <a:lnTo>
                      <a:pt x="345" y="676"/>
                    </a:lnTo>
                    <a:lnTo>
                      <a:pt x="345" y="676"/>
                    </a:lnTo>
                    <a:lnTo>
                      <a:pt x="345" y="676"/>
                    </a:lnTo>
                    <a:lnTo>
                      <a:pt x="344" y="676"/>
                    </a:lnTo>
                    <a:lnTo>
                      <a:pt x="344" y="676"/>
                    </a:lnTo>
                    <a:lnTo>
                      <a:pt x="344" y="676"/>
                    </a:lnTo>
                    <a:lnTo>
                      <a:pt x="342" y="676"/>
                    </a:lnTo>
                    <a:lnTo>
                      <a:pt x="342" y="676"/>
                    </a:lnTo>
                    <a:lnTo>
                      <a:pt x="342" y="676"/>
                    </a:lnTo>
                    <a:lnTo>
                      <a:pt x="342" y="676"/>
                    </a:lnTo>
                    <a:lnTo>
                      <a:pt x="340" y="674"/>
                    </a:lnTo>
                    <a:lnTo>
                      <a:pt x="340" y="674"/>
                    </a:lnTo>
                    <a:lnTo>
                      <a:pt x="338" y="674"/>
                    </a:lnTo>
                    <a:lnTo>
                      <a:pt x="338" y="674"/>
                    </a:lnTo>
                    <a:lnTo>
                      <a:pt x="336" y="674"/>
                    </a:lnTo>
                    <a:lnTo>
                      <a:pt x="336" y="674"/>
                    </a:lnTo>
                    <a:lnTo>
                      <a:pt x="336" y="674"/>
                    </a:lnTo>
                    <a:lnTo>
                      <a:pt x="336" y="674"/>
                    </a:lnTo>
                    <a:lnTo>
                      <a:pt x="335" y="673"/>
                    </a:lnTo>
                    <a:lnTo>
                      <a:pt x="333" y="673"/>
                    </a:lnTo>
                    <a:lnTo>
                      <a:pt x="333" y="673"/>
                    </a:lnTo>
                    <a:lnTo>
                      <a:pt x="331" y="673"/>
                    </a:lnTo>
                    <a:lnTo>
                      <a:pt x="331" y="673"/>
                    </a:lnTo>
                    <a:lnTo>
                      <a:pt x="331" y="673"/>
                    </a:lnTo>
                    <a:lnTo>
                      <a:pt x="331" y="673"/>
                    </a:lnTo>
                    <a:lnTo>
                      <a:pt x="329" y="673"/>
                    </a:lnTo>
                    <a:lnTo>
                      <a:pt x="329" y="673"/>
                    </a:lnTo>
                    <a:lnTo>
                      <a:pt x="329" y="673"/>
                    </a:lnTo>
                    <a:lnTo>
                      <a:pt x="327" y="674"/>
                    </a:lnTo>
                    <a:lnTo>
                      <a:pt x="327" y="674"/>
                    </a:lnTo>
                    <a:lnTo>
                      <a:pt x="327" y="674"/>
                    </a:lnTo>
                    <a:lnTo>
                      <a:pt x="327" y="674"/>
                    </a:lnTo>
                    <a:lnTo>
                      <a:pt x="327" y="673"/>
                    </a:lnTo>
                    <a:lnTo>
                      <a:pt x="326" y="673"/>
                    </a:lnTo>
                    <a:lnTo>
                      <a:pt x="326" y="673"/>
                    </a:lnTo>
                    <a:lnTo>
                      <a:pt x="326" y="673"/>
                    </a:lnTo>
                    <a:lnTo>
                      <a:pt x="326" y="673"/>
                    </a:lnTo>
                    <a:lnTo>
                      <a:pt x="324" y="673"/>
                    </a:lnTo>
                    <a:lnTo>
                      <a:pt x="324" y="673"/>
                    </a:lnTo>
                    <a:lnTo>
                      <a:pt x="324" y="671"/>
                    </a:lnTo>
                    <a:lnTo>
                      <a:pt x="324" y="671"/>
                    </a:lnTo>
                    <a:lnTo>
                      <a:pt x="324" y="671"/>
                    </a:lnTo>
                    <a:lnTo>
                      <a:pt x="322" y="671"/>
                    </a:lnTo>
                    <a:lnTo>
                      <a:pt x="322" y="671"/>
                    </a:lnTo>
                    <a:lnTo>
                      <a:pt x="322" y="671"/>
                    </a:lnTo>
                    <a:lnTo>
                      <a:pt x="320" y="671"/>
                    </a:lnTo>
                    <a:lnTo>
                      <a:pt x="320" y="671"/>
                    </a:lnTo>
                    <a:lnTo>
                      <a:pt x="320" y="671"/>
                    </a:lnTo>
                    <a:lnTo>
                      <a:pt x="318" y="671"/>
                    </a:lnTo>
                    <a:lnTo>
                      <a:pt x="318" y="671"/>
                    </a:lnTo>
                    <a:lnTo>
                      <a:pt x="317" y="671"/>
                    </a:lnTo>
                    <a:lnTo>
                      <a:pt x="317" y="671"/>
                    </a:lnTo>
                    <a:lnTo>
                      <a:pt x="317" y="671"/>
                    </a:lnTo>
                    <a:lnTo>
                      <a:pt x="317" y="671"/>
                    </a:lnTo>
                    <a:lnTo>
                      <a:pt x="317" y="671"/>
                    </a:lnTo>
                    <a:lnTo>
                      <a:pt x="315" y="671"/>
                    </a:lnTo>
                    <a:lnTo>
                      <a:pt x="315" y="669"/>
                    </a:lnTo>
                    <a:lnTo>
                      <a:pt x="315" y="669"/>
                    </a:lnTo>
                    <a:lnTo>
                      <a:pt x="315" y="669"/>
                    </a:lnTo>
                    <a:lnTo>
                      <a:pt x="313" y="669"/>
                    </a:lnTo>
                    <a:lnTo>
                      <a:pt x="313" y="669"/>
                    </a:lnTo>
                    <a:lnTo>
                      <a:pt x="313" y="669"/>
                    </a:lnTo>
                    <a:lnTo>
                      <a:pt x="313" y="669"/>
                    </a:lnTo>
                    <a:lnTo>
                      <a:pt x="311" y="669"/>
                    </a:lnTo>
                    <a:lnTo>
                      <a:pt x="311" y="669"/>
                    </a:lnTo>
                    <a:lnTo>
                      <a:pt x="311" y="669"/>
                    </a:lnTo>
                    <a:lnTo>
                      <a:pt x="311" y="669"/>
                    </a:lnTo>
                    <a:lnTo>
                      <a:pt x="309" y="669"/>
                    </a:lnTo>
                    <a:lnTo>
                      <a:pt x="309" y="669"/>
                    </a:lnTo>
                    <a:lnTo>
                      <a:pt x="309" y="667"/>
                    </a:lnTo>
                    <a:lnTo>
                      <a:pt x="307" y="667"/>
                    </a:lnTo>
                    <a:lnTo>
                      <a:pt x="307" y="667"/>
                    </a:lnTo>
                    <a:lnTo>
                      <a:pt x="307" y="667"/>
                    </a:lnTo>
                    <a:lnTo>
                      <a:pt x="306" y="667"/>
                    </a:lnTo>
                    <a:lnTo>
                      <a:pt x="306" y="667"/>
                    </a:lnTo>
                    <a:lnTo>
                      <a:pt x="306" y="667"/>
                    </a:lnTo>
                    <a:lnTo>
                      <a:pt x="304" y="667"/>
                    </a:lnTo>
                    <a:lnTo>
                      <a:pt x="304" y="667"/>
                    </a:lnTo>
                    <a:lnTo>
                      <a:pt x="304" y="665"/>
                    </a:lnTo>
                    <a:lnTo>
                      <a:pt x="304" y="665"/>
                    </a:lnTo>
                    <a:lnTo>
                      <a:pt x="302" y="665"/>
                    </a:lnTo>
                    <a:lnTo>
                      <a:pt x="302" y="665"/>
                    </a:lnTo>
                    <a:lnTo>
                      <a:pt x="300" y="665"/>
                    </a:lnTo>
                    <a:lnTo>
                      <a:pt x="300" y="665"/>
                    </a:lnTo>
                    <a:lnTo>
                      <a:pt x="300" y="665"/>
                    </a:lnTo>
                    <a:lnTo>
                      <a:pt x="298" y="665"/>
                    </a:lnTo>
                    <a:lnTo>
                      <a:pt x="298" y="665"/>
                    </a:lnTo>
                    <a:lnTo>
                      <a:pt x="298" y="665"/>
                    </a:lnTo>
                    <a:lnTo>
                      <a:pt x="298" y="665"/>
                    </a:lnTo>
                    <a:lnTo>
                      <a:pt x="297" y="665"/>
                    </a:lnTo>
                    <a:lnTo>
                      <a:pt x="297" y="665"/>
                    </a:lnTo>
                    <a:lnTo>
                      <a:pt x="297" y="665"/>
                    </a:lnTo>
                    <a:lnTo>
                      <a:pt x="297" y="664"/>
                    </a:lnTo>
                    <a:lnTo>
                      <a:pt x="297" y="664"/>
                    </a:lnTo>
                    <a:lnTo>
                      <a:pt x="297" y="662"/>
                    </a:lnTo>
                    <a:lnTo>
                      <a:pt x="297" y="662"/>
                    </a:lnTo>
                    <a:lnTo>
                      <a:pt x="295" y="662"/>
                    </a:lnTo>
                    <a:lnTo>
                      <a:pt x="295" y="662"/>
                    </a:lnTo>
                    <a:lnTo>
                      <a:pt x="295" y="662"/>
                    </a:lnTo>
                    <a:lnTo>
                      <a:pt x="293" y="662"/>
                    </a:lnTo>
                    <a:lnTo>
                      <a:pt x="293" y="662"/>
                    </a:lnTo>
                    <a:lnTo>
                      <a:pt x="293" y="662"/>
                    </a:lnTo>
                    <a:lnTo>
                      <a:pt x="291" y="662"/>
                    </a:lnTo>
                    <a:lnTo>
                      <a:pt x="291" y="662"/>
                    </a:lnTo>
                    <a:lnTo>
                      <a:pt x="291" y="662"/>
                    </a:lnTo>
                    <a:lnTo>
                      <a:pt x="289" y="662"/>
                    </a:lnTo>
                    <a:lnTo>
                      <a:pt x="289" y="662"/>
                    </a:lnTo>
                    <a:lnTo>
                      <a:pt x="289" y="662"/>
                    </a:lnTo>
                    <a:lnTo>
                      <a:pt x="288" y="662"/>
                    </a:lnTo>
                    <a:lnTo>
                      <a:pt x="288" y="662"/>
                    </a:lnTo>
                    <a:lnTo>
                      <a:pt x="288" y="662"/>
                    </a:lnTo>
                    <a:lnTo>
                      <a:pt x="288" y="662"/>
                    </a:lnTo>
                    <a:lnTo>
                      <a:pt x="286" y="662"/>
                    </a:lnTo>
                    <a:lnTo>
                      <a:pt x="286" y="662"/>
                    </a:lnTo>
                    <a:lnTo>
                      <a:pt x="286" y="662"/>
                    </a:lnTo>
                    <a:lnTo>
                      <a:pt x="286" y="662"/>
                    </a:lnTo>
                    <a:lnTo>
                      <a:pt x="286" y="660"/>
                    </a:lnTo>
                    <a:lnTo>
                      <a:pt x="286" y="660"/>
                    </a:lnTo>
                    <a:lnTo>
                      <a:pt x="286" y="660"/>
                    </a:lnTo>
                    <a:lnTo>
                      <a:pt x="284" y="660"/>
                    </a:lnTo>
                    <a:lnTo>
                      <a:pt x="284" y="660"/>
                    </a:lnTo>
                    <a:lnTo>
                      <a:pt x="282" y="660"/>
                    </a:lnTo>
                    <a:lnTo>
                      <a:pt x="282" y="658"/>
                    </a:lnTo>
                    <a:lnTo>
                      <a:pt x="280" y="658"/>
                    </a:lnTo>
                    <a:lnTo>
                      <a:pt x="280" y="658"/>
                    </a:lnTo>
                    <a:lnTo>
                      <a:pt x="280" y="658"/>
                    </a:lnTo>
                    <a:lnTo>
                      <a:pt x="280" y="658"/>
                    </a:lnTo>
                    <a:lnTo>
                      <a:pt x="280" y="658"/>
                    </a:lnTo>
                    <a:lnTo>
                      <a:pt x="280" y="658"/>
                    </a:lnTo>
                    <a:lnTo>
                      <a:pt x="280" y="658"/>
                    </a:lnTo>
                    <a:lnTo>
                      <a:pt x="279" y="658"/>
                    </a:lnTo>
                    <a:lnTo>
                      <a:pt x="279" y="658"/>
                    </a:lnTo>
                    <a:lnTo>
                      <a:pt x="279" y="658"/>
                    </a:lnTo>
                    <a:lnTo>
                      <a:pt x="279" y="658"/>
                    </a:lnTo>
                    <a:lnTo>
                      <a:pt x="279" y="658"/>
                    </a:lnTo>
                    <a:lnTo>
                      <a:pt x="279" y="658"/>
                    </a:lnTo>
                    <a:lnTo>
                      <a:pt x="279" y="658"/>
                    </a:lnTo>
                    <a:lnTo>
                      <a:pt x="279" y="658"/>
                    </a:lnTo>
                    <a:lnTo>
                      <a:pt x="277" y="658"/>
                    </a:lnTo>
                    <a:lnTo>
                      <a:pt x="277" y="656"/>
                    </a:lnTo>
                    <a:lnTo>
                      <a:pt x="275" y="656"/>
                    </a:lnTo>
                    <a:lnTo>
                      <a:pt x="275" y="658"/>
                    </a:lnTo>
                    <a:lnTo>
                      <a:pt x="275" y="658"/>
                    </a:lnTo>
                    <a:lnTo>
                      <a:pt x="275" y="658"/>
                    </a:lnTo>
                    <a:lnTo>
                      <a:pt x="275" y="658"/>
                    </a:lnTo>
                    <a:lnTo>
                      <a:pt x="275" y="656"/>
                    </a:lnTo>
                    <a:lnTo>
                      <a:pt x="275" y="656"/>
                    </a:lnTo>
                    <a:lnTo>
                      <a:pt x="275" y="656"/>
                    </a:lnTo>
                    <a:lnTo>
                      <a:pt x="273" y="656"/>
                    </a:lnTo>
                    <a:lnTo>
                      <a:pt x="273" y="656"/>
                    </a:lnTo>
                    <a:lnTo>
                      <a:pt x="273" y="656"/>
                    </a:lnTo>
                    <a:lnTo>
                      <a:pt x="271" y="656"/>
                    </a:lnTo>
                    <a:lnTo>
                      <a:pt x="269" y="656"/>
                    </a:lnTo>
                    <a:lnTo>
                      <a:pt x="269" y="656"/>
                    </a:lnTo>
                    <a:lnTo>
                      <a:pt x="269" y="656"/>
                    </a:lnTo>
                    <a:lnTo>
                      <a:pt x="269" y="656"/>
                    </a:lnTo>
                    <a:lnTo>
                      <a:pt x="269" y="656"/>
                    </a:lnTo>
                    <a:lnTo>
                      <a:pt x="269" y="656"/>
                    </a:lnTo>
                    <a:lnTo>
                      <a:pt x="269" y="656"/>
                    </a:lnTo>
                    <a:lnTo>
                      <a:pt x="268" y="656"/>
                    </a:lnTo>
                    <a:lnTo>
                      <a:pt x="268" y="656"/>
                    </a:lnTo>
                    <a:lnTo>
                      <a:pt x="268" y="656"/>
                    </a:lnTo>
                    <a:lnTo>
                      <a:pt x="268" y="656"/>
                    </a:lnTo>
                    <a:lnTo>
                      <a:pt x="266" y="656"/>
                    </a:lnTo>
                    <a:lnTo>
                      <a:pt x="266" y="656"/>
                    </a:lnTo>
                    <a:lnTo>
                      <a:pt x="266" y="656"/>
                    </a:lnTo>
                    <a:lnTo>
                      <a:pt x="266" y="656"/>
                    </a:lnTo>
                    <a:lnTo>
                      <a:pt x="266" y="656"/>
                    </a:lnTo>
                    <a:lnTo>
                      <a:pt x="266" y="656"/>
                    </a:lnTo>
                    <a:lnTo>
                      <a:pt x="264" y="656"/>
                    </a:lnTo>
                    <a:lnTo>
                      <a:pt x="264" y="656"/>
                    </a:lnTo>
                    <a:lnTo>
                      <a:pt x="264" y="656"/>
                    </a:lnTo>
                    <a:lnTo>
                      <a:pt x="262" y="656"/>
                    </a:lnTo>
                    <a:lnTo>
                      <a:pt x="262" y="656"/>
                    </a:lnTo>
                    <a:lnTo>
                      <a:pt x="262" y="656"/>
                    </a:lnTo>
                    <a:lnTo>
                      <a:pt x="260" y="656"/>
                    </a:lnTo>
                    <a:lnTo>
                      <a:pt x="260" y="656"/>
                    </a:lnTo>
                    <a:lnTo>
                      <a:pt x="260" y="656"/>
                    </a:lnTo>
                    <a:lnTo>
                      <a:pt x="260" y="658"/>
                    </a:lnTo>
                    <a:lnTo>
                      <a:pt x="260" y="658"/>
                    </a:lnTo>
                    <a:lnTo>
                      <a:pt x="260" y="658"/>
                    </a:lnTo>
                    <a:lnTo>
                      <a:pt x="260" y="658"/>
                    </a:lnTo>
                    <a:lnTo>
                      <a:pt x="260" y="658"/>
                    </a:lnTo>
                    <a:lnTo>
                      <a:pt x="260" y="660"/>
                    </a:lnTo>
                    <a:lnTo>
                      <a:pt x="260" y="660"/>
                    </a:lnTo>
                    <a:lnTo>
                      <a:pt x="259" y="662"/>
                    </a:lnTo>
                    <a:lnTo>
                      <a:pt x="259" y="662"/>
                    </a:lnTo>
                    <a:lnTo>
                      <a:pt x="259" y="662"/>
                    </a:lnTo>
                    <a:lnTo>
                      <a:pt x="259" y="662"/>
                    </a:lnTo>
                    <a:lnTo>
                      <a:pt x="259" y="662"/>
                    </a:lnTo>
                    <a:lnTo>
                      <a:pt x="259" y="664"/>
                    </a:lnTo>
                    <a:lnTo>
                      <a:pt x="259" y="664"/>
                    </a:lnTo>
                    <a:lnTo>
                      <a:pt x="259" y="664"/>
                    </a:lnTo>
                    <a:lnTo>
                      <a:pt x="259" y="664"/>
                    </a:lnTo>
                    <a:lnTo>
                      <a:pt x="259" y="665"/>
                    </a:lnTo>
                    <a:lnTo>
                      <a:pt x="259" y="665"/>
                    </a:lnTo>
                    <a:lnTo>
                      <a:pt x="259" y="665"/>
                    </a:lnTo>
                    <a:lnTo>
                      <a:pt x="259" y="665"/>
                    </a:lnTo>
                    <a:lnTo>
                      <a:pt x="259" y="665"/>
                    </a:lnTo>
                    <a:lnTo>
                      <a:pt x="259" y="665"/>
                    </a:lnTo>
                    <a:lnTo>
                      <a:pt x="259" y="667"/>
                    </a:lnTo>
                    <a:lnTo>
                      <a:pt x="257" y="667"/>
                    </a:lnTo>
                    <a:lnTo>
                      <a:pt x="257" y="667"/>
                    </a:lnTo>
                    <a:lnTo>
                      <a:pt x="257" y="667"/>
                    </a:lnTo>
                    <a:lnTo>
                      <a:pt x="257" y="669"/>
                    </a:lnTo>
                    <a:lnTo>
                      <a:pt x="257" y="669"/>
                    </a:lnTo>
                    <a:lnTo>
                      <a:pt x="257" y="669"/>
                    </a:lnTo>
                    <a:lnTo>
                      <a:pt x="257" y="669"/>
                    </a:lnTo>
                    <a:lnTo>
                      <a:pt x="257" y="671"/>
                    </a:lnTo>
                    <a:lnTo>
                      <a:pt x="255" y="671"/>
                    </a:lnTo>
                    <a:lnTo>
                      <a:pt x="255" y="671"/>
                    </a:lnTo>
                    <a:lnTo>
                      <a:pt x="255" y="673"/>
                    </a:lnTo>
                    <a:lnTo>
                      <a:pt x="255" y="673"/>
                    </a:lnTo>
                    <a:lnTo>
                      <a:pt x="255" y="673"/>
                    </a:lnTo>
                    <a:lnTo>
                      <a:pt x="255" y="673"/>
                    </a:lnTo>
                    <a:lnTo>
                      <a:pt x="255" y="674"/>
                    </a:lnTo>
                    <a:lnTo>
                      <a:pt x="255" y="674"/>
                    </a:lnTo>
                    <a:lnTo>
                      <a:pt x="253" y="674"/>
                    </a:lnTo>
                    <a:lnTo>
                      <a:pt x="253" y="674"/>
                    </a:lnTo>
                    <a:lnTo>
                      <a:pt x="253" y="676"/>
                    </a:lnTo>
                    <a:lnTo>
                      <a:pt x="253" y="676"/>
                    </a:lnTo>
                    <a:lnTo>
                      <a:pt x="251" y="676"/>
                    </a:lnTo>
                    <a:lnTo>
                      <a:pt x="251" y="676"/>
                    </a:lnTo>
                    <a:lnTo>
                      <a:pt x="251" y="678"/>
                    </a:lnTo>
                    <a:lnTo>
                      <a:pt x="251" y="680"/>
                    </a:lnTo>
                    <a:lnTo>
                      <a:pt x="251" y="680"/>
                    </a:lnTo>
                    <a:lnTo>
                      <a:pt x="251" y="680"/>
                    </a:lnTo>
                    <a:lnTo>
                      <a:pt x="250" y="682"/>
                    </a:lnTo>
                    <a:lnTo>
                      <a:pt x="250" y="682"/>
                    </a:lnTo>
                    <a:lnTo>
                      <a:pt x="250" y="682"/>
                    </a:lnTo>
                    <a:lnTo>
                      <a:pt x="251" y="682"/>
                    </a:lnTo>
                    <a:lnTo>
                      <a:pt x="251" y="683"/>
                    </a:lnTo>
                    <a:lnTo>
                      <a:pt x="251" y="683"/>
                    </a:lnTo>
                    <a:lnTo>
                      <a:pt x="250" y="683"/>
                    </a:lnTo>
                    <a:lnTo>
                      <a:pt x="250" y="683"/>
                    </a:lnTo>
                    <a:lnTo>
                      <a:pt x="250" y="683"/>
                    </a:lnTo>
                    <a:lnTo>
                      <a:pt x="250" y="685"/>
                    </a:lnTo>
                    <a:lnTo>
                      <a:pt x="250" y="685"/>
                    </a:lnTo>
                    <a:lnTo>
                      <a:pt x="248" y="685"/>
                    </a:lnTo>
                    <a:lnTo>
                      <a:pt x="248" y="685"/>
                    </a:lnTo>
                    <a:lnTo>
                      <a:pt x="248" y="685"/>
                    </a:lnTo>
                    <a:lnTo>
                      <a:pt x="248" y="685"/>
                    </a:lnTo>
                    <a:lnTo>
                      <a:pt x="246" y="685"/>
                    </a:lnTo>
                    <a:lnTo>
                      <a:pt x="246" y="685"/>
                    </a:lnTo>
                    <a:lnTo>
                      <a:pt x="246" y="685"/>
                    </a:lnTo>
                    <a:lnTo>
                      <a:pt x="244" y="685"/>
                    </a:lnTo>
                    <a:lnTo>
                      <a:pt x="242" y="685"/>
                    </a:lnTo>
                    <a:lnTo>
                      <a:pt x="242" y="685"/>
                    </a:lnTo>
                    <a:lnTo>
                      <a:pt x="242" y="685"/>
                    </a:lnTo>
                    <a:lnTo>
                      <a:pt x="242" y="685"/>
                    </a:lnTo>
                    <a:lnTo>
                      <a:pt x="242" y="687"/>
                    </a:lnTo>
                    <a:lnTo>
                      <a:pt x="241" y="687"/>
                    </a:lnTo>
                    <a:lnTo>
                      <a:pt x="241" y="687"/>
                    </a:lnTo>
                    <a:lnTo>
                      <a:pt x="241" y="687"/>
                    </a:lnTo>
                    <a:lnTo>
                      <a:pt x="239" y="689"/>
                    </a:lnTo>
                    <a:lnTo>
                      <a:pt x="239" y="689"/>
                    </a:lnTo>
                    <a:lnTo>
                      <a:pt x="239" y="691"/>
                    </a:lnTo>
                    <a:lnTo>
                      <a:pt x="239" y="691"/>
                    </a:lnTo>
                    <a:lnTo>
                      <a:pt x="239" y="691"/>
                    </a:lnTo>
                    <a:lnTo>
                      <a:pt x="239" y="692"/>
                    </a:lnTo>
                    <a:lnTo>
                      <a:pt x="239" y="692"/>
                    </a:lnTo>
                    <a:lnTo>
                      <a:pt x="239" y="692"/>
                    </a:lnTo>
                    <a:lnTo>
                      <a:pt x="239" y="692"/>
                    </a:lnTo>
                    <a:lnTo>
                      <a:pt x="237" y="694"/>
                    </a:lnTo>
                    <a:lnTo>
                      <a:pt x="237" y="694"/>
                    </a:lnTo>
                    <a:lnTo>
                      <a:pt x="235" y="694"/>
                    </a:lnTo>
                    <a:lnTo>
                      <a:pt x="235" y="694"/>
                    </a:lnTo>
                    <a:lnTo>
                      <a:pt x="235" y="694"/>
                    </a:lnTo>
                    <a:lnTo>
                      <a:pt x="233" y="694"/>
                    </a:lnTo>
                    <a:lnTo>
                      <a:pt x="233" y="694"/>
                    </a:lnTo>
                    <a:lnTo>
                      <a:pt x="233" y="694"/>
                    </a:lnTo>
                    <a:lnTo>
                      <a:pt x="233" y="694"/>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45">
                <a:extLst>
                  <a:ext uri="{FF2B5EF4-FFF2-40B4-BE49-F238E27FC236}">
                    <a16:creationId xmlns:a16="http://schemas.microsoft.com/office/drawing/2014/main" id="{1C933149-8819-E7F5-57B3-0BD4DACE5957}"/>
                  </a:ext>
                </a:extLst>
              </p:cNvPr>
              <p:cNvSpPr>
                <a:spLocks/>
              </p:cNvSpPr>
              <p:nvPr/>
            </p:nvSpPr>
            <p:spPr bwMode="auto">
              <a:xfrm>
                <a:off x="2649" y="2779"/>
                <a:ext cx="1221" cy="986"/>
              </a:xfrm>
              <a:custGeom>
                <a:avLst/>
                <a:gdLst>
                  <a:gd name="T0" fmla="*/ 760 w 1221"/>
                  <a:gd name="T1" fmla="*/ 957 h 986"/>
                  <a:gd name="T2" fmla="*/ 673 w 1221"/>
                  <a:gd name="T3" fmla="*/ 959 h 986"/>
                  <a:gd name="T4" fmla="*/ 588 w 1221"/>
                  <a:gd name="T5" fmla="*/ 942 h 986"/>
                  <a:gd name="T6" fmla="*/ 537 w 1221"/>
                  <a:gd name="T7" fmla="*/ 917 h 986"/>
                  <a:gd name="T8" fmla="*/ 503 w 1221"/>
                  <a:gd name="T9" fmla="*/ 897 h 986"/>
                  <a:gd name="T10" fmla="*/ 461 w 1221"/>
                  <a:gd name="T11" fmla="*/ 892 h 986"/>
                  <a:gd name="T12" fmla="*/ 420 w 1221"/>
                  <a:gd name="T13" fmla="*/ 892 h 986"/>
                  <a:gd name="T14" fmla="*/ 371 w 1221"/>
                  <a:gd name="T15" fmla="*/ 893 h 986"/>
                  <a:gd name="T16" fmla="*/ 333 w 1221"/>
                  <a:gd name="T17" fmla="*/ 895 h 986"/>
                  <a:gd name="T18" fmla="*/ 297 w 1221"/>
                  <a:gd name="T19" fmla="*/ 879 h 986"/>
                  <a:gd name="T20" fmla="*/ 266 w 1221"/>
                  <a:gd name="T21" fmla="*/ 857 h 986"/>
                  <a:gd name="T22" fmla="*/ 221 w 1221"/>
                  <a:gd name="T23" fmla="*/ 817 h 986"/>
                  <a:gd name="T24" fmla="*/ 188 w 1221"/>
                  <a:gd name="T25" fmla="*/ 778 h 986"/>
                  <a:gd name="T26" fmla="*/ 130 w 1221"/>
                  <a:gd name="T27" fmla="*/ 749 h 986"/>
                  <a:gd name="T28" fmla="*/ 72 w 1221"/>
                  <a:gd name="T29" fmla="*/ 707 h 986"/>
                  <a:gd name="T30" fmla="*/ 60 w 1221"/>
                  <a:gd name="T31" fmla="*/ 640 h 986"/>
                  <a:gd name="T32" fmla="*/ 40 w 1221"/>
                  <a:gd name="T33" fmla="*/ 584 h 986"/>
                  <a:gd name="T34" fmla="*/ 90 w 1221"/>
                  <a:gd name="T35" fmla="*/ 508 h 986"/>
                  <a:gd name="T36" fmla="*/ 175 w 1221"/>
                  <a:gd name="T37" fmla="*/ 494 h 986"/>
                  <a:gd name="T38" fmla="*/ 262 w 1221"/>
                  <a:gd name="T39" fmla="*/ 472 h 986"/>
                  <a:gd name="T40" fmla="*/ 295 w 1221"/>
                  <a:gd name="T41" fmla="*/ 363 h 986"/>
                  <a:gd name="T42" fmla="*/ 430 w 1221"/>
                  <a:gd name="T43" fmla="*/ 367 h 986"/>
                  <a:gd name="T44" fmla="*/ 523 w 1221"/>
                  <a:gd name="T45" fmla="*/ 282 h 986"/>
                  <a:gd name="T46" fmla="*/ 499 w 1221"/>
                  <a:gd name="T47" fmla="*/ 188 h 986"/>
                  <a:gd name="T48" fmla="*/ 532 w 1221"/>
                  <a:gd name="T49" fmla="*/ 114 h 986"/>
                  <a:gd name="T50" fmla="*/ 620 w 1221"/>
                  <a:gd name="T51" fmla="*/ 119 h 986"/>
                  <a:gd name="T52" fmla="*/ 722 w 1221"/>
                  <a:gd name="T53" fmla="*/ 90 h 986"/>
                  <a:gd name="T54" fmla="*/ 825 w 1221"/>
                  <a:gd name="T55" fmla="*/ 69 h 986"/>
                  <a:gd name="T56" fmla="*/ 928 w 1221"/>
                  <a:gd name="T57" fmla="*/ 16 h 986"/>
                  <a:gd name="T58" fmla="*/ 1056 w 1221"/>
                  <a:gd name="T59" fmla="*/ 2 h 986"/>
                  <a:gd name="T60" fmla="*/ 1127 w 1221"/>
                  <a:gd name="T61" fmla="*/ 18 h 986"/>
                  <a:gd name="T62" fmla="*/ 1145 w 1221"/>
                  <a:gd name="T63" fmla="*/ 61 h 986"/>
                  <a:gd name="T64" fmla="*/ 1130 w 1221"/>
                  <a:gd name="T65" fmla="*/ 79 h 986"/>
                  <a:gd name="T66" fmla="*/ 1098 w 1221"/>
                  <a:gd name="T67" fmla="*/ 70 h 986"/>
                  <a:gd name="T68" fmla="*/ 1073 w 1221"/>
                  <a:gd name="T69" fmla="*/ 72 h 986"/>
                  <a:gd name="T70" fmla="*/ 1054 w 1221"/>
                  <a:gd name="T71" fmla="*/ 76 h 986"/>
                  <a:gd name="T72" fmla="*/ 1035 w 1221"/>
                  <a:gd name="T73" fmla="*/ 81 h 986"/>
                  <a:gd name="T74" fmla="*/ 1011 w 1221"/>
                  <a:gd name="T75" fmla="*/ 108 h 986"/>
                  <a:gd name="T76" fmla="*/ 1006 w 1221"/>
                  <a:gd name="T77" fmla="*/ 150 h 986"/>
                  <a:gd name="T78" fmla="*/ 1044 w 1221"/>
                  <a:gd name="T79" fmla="*/ 184 h 986"/>
                  <a:gd name="T80" fmla="*/ 1114 w 1221"/>
                  <a:gd name="T81" fmla="*/ 197 h 986"/>
                  <a:gd name="T82" fmla="*/ 1190 w 1221"/>
                  <a:gd name="T83" fmla="*/ 208 h 986"/>
                  <a:gd name="T84" fmla="*/ 1210 w 1221"/>
                  <a:gd name="T85" fmla="*/ 226 h 986"/>
                  <a:gd name="T86" fmla="*/ 1190 w 1221"/>
                  <a:gd name="T87" fmla="*/ 277 h 986"/>
                  <a:gd name="T88" fmla="*/ 1174 w 1221"/>
                  <a:gd name="T89" fmla="*/ 320 h 986"/>
                  <a:gd name="T90" fmla="*/ 1134 w 1221"/>
                  <a:gd name="T91" fmla="*/ 338 h 986"/>
                  <a:gd name="T92" fmla="*/ 1089 w 1221"/>
                  <a:gd name="T93" fmla="*/ 351 h 986"/>
                  <a:gd name="T94" fmla="*/ 1029 w 1221"/>
                  <a:gd name="T95" fmla="*/ 356 h 986"/>
                  <a:gd name="T96" fmla="*/ 1011 w 1221"/>
                  <a:gd name="T97" fmla="*/ 392 h 986"/>
                  <a:gd name="T98" fmla="*/ 1020 w 1221"/>
                  <a:gd name="T99" fmla="*/ 443 h 986"/>
                  <a:gd name="T100" fmla="*/ 1047 w 1221"/>
                  <a:gd name="T101" fmla="*/ 485 h 986"/>
                  <a:gd name="T102" fmla="*/ 1067 w 1221"/>
                  <a:gd name="T103" fmla="*/ 532 h 986"/>
                  <a:gd name="T104" fmla="*/ 1051 w 1221"/>
                  <a:gd name="T105" fmla="*/ 595 h 986"/>
                  <a:gd name="T106" fmla="*/ 1013 w 1221"/>
                  <a:gd name="T107" fmla="*/ 606 h 986"/>
                  <a:gd name="T108" fmla="*/ 955 w 1221"/>
                  <a:gd name="T109" fmla="*/ 620 h 986"/>
                  <a:gd name="T110" fmla="*/ 903 w 1221"/>
                  <a:gd name="T111" fmla="*/ 664 h 986"/>
                  <a:gd name="T112" fmla="*/ 935 w 1221"/>
                  <a:gd name="T113" fmla="*/ 707 h 986"/>
                  <a:gd name="T114" fmla="*/ 924 w 1221"/>
                  <a:gd name="T115" fmla="*/ 761 h 986"/>
                  <a:gd name="T116" fmla="*/ 912 w 1221"/>
                  <a:gd name="T117" fmla="*/ 805 h 986"/>
                  <a:gd name="T118" fmla="*/ 892 w 1221"/>
                  <a:gd name="T119" fmla="*/ 846 h 986"/>
                  <a:gd name="T120" fmla="*/ 852 w 1221"/>
                  <a:gd name="T121" fmla="*/ 865 h 986"/>
                  <a:gd name="T122" fmla="*/ 843 w 1221"/>
                  <a:gd name="T123" fmla="*/ 908 h 986"/>
                  <a:gd name="T124" fmla="*/ 848 w 1221"/>
                  <a:gd name="T125" fmla="*/ 973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986">
                    <a:moveTo>
                      <a:pt x="828" y="986"/>
                    </a:moveTo>
                    <a:lnTo>
                      <a:pt x="827" y="986"/>
                    </a:lnTo>
                    <a:lnTo>
                      <a:pt x="827" y="986"/>
                    </a:lnTo>
                    <a:lnTo>
                      <a:pt x="825" y="986"/>
                    </a:lnTo>
                    <a:lnTo>
                      <a:pt x="825" y="986"/>
                    </a:lnTo>
                    <a:lnTo>
                      <a:pt x="825" y="986"/>
                    </a:lnTo>
                    <a:lnTo>
                      <a:pt x="823" y="984"/>
                    </a:lnTo>
                    <a:lnTo>
                      <a:pt x="823" y="984"/>
                    </a:lnTo>
                    <a:lnTo>
                      <a:pt x="823" y="984"/>
                    </a:lnTo>
                    <a:lnTo>
                      <a:pt x="821" y="982"/>
                    </a:lnTo>
                    <a:lnTo>
                      <a:pt x="821" y="982"/>
                    </a:lnTo>
                    <a:lnTo>
                      <a:pt x="821" y="980"/>
                    </a:lnTo>
                    <a:lnTo>
                      <a:pt x="821" y="980"/>
                    </a:lnTo>
                    <a:lnTo>
                      <a:pt x="821" y="980"/>
                    </a:lnTo>
                    <a:lnTo>
                      <a:pt x="819" y="978"/>
                    </a:lnTo>
                    <a:lnTo>
                      <a:pt x="819" y="977"/>
                    </a:lnTo>
                    <a:lnTo>
                      <a:pt x="819" y="977"/>
                    </a:lnTo>
                    <a:lnTo>
                      <a:pt x="818" y="975"/>
                    </a:lnTo>
                    <a:lnTo>
                      <a:pt x="816" y="975"/>
                    </a:lnTo>
                    <a:lnTo>
                      <a:pt x="816" y="973"/>
                    </a:lnTo>
                    <a:lnTo>
                      <a:pt x="816" y="973"/>
                    </a:lnTo>
                    <a:lnTo>
                      <a:pt x="816" y="973"/>
                    </a:lnTo>
                    <a:lnTo>
                      <a:pt x="814" y="973"/>
                    </a:lnTo>
                    <a:lnTo>
                      <a:pt x="814" y="968"/>
                    </a:lnTo>
                    <a:lnTo>
                      <a:pt x="812" y="966"/>
                    </a:lnTo>
                    <a:lnTo>
                      <a:pt x="810" y="966"/>
                    </a:lnTo>
                    <a:lnTo>
                      <a:pt x="810" y="964"/>
                    </a:lnTo>
                    <a:lnTo>
                      <a:pt x="808" y="964"/>
                    </a:lnTo>
                    <a:lnTo>
                      <a:pt x="808" y="964"/>
                    </a:lnTo>
                    <a:lnTo>
                      <a:pt x="808" y="962"/>
                    </a:lnTo>
                    <a:lnTo>
                      <a:pt x="808" y="962"/>
                    </a:lnTo>
                    <a:lnTo>
                      <a:pt x="807" y="962"/>
                    </a:lnTo>
                    <a:lnTo>
                      <a:pt x="807" y="962"/>
                    </a:lnTo>
                    <a:lnTo>
                      <a:pt x="805" y="962"/>
                    </a:lnTo>
                    <a:lnTo>
                      <a:pt x="805" y="962"/>
                    </a:lnTo>
                    <a:lnTo>
                      <a:pt x="801" y="960"/>
                    </a:lnTo>
                    <a:lnTo>
                      <a:pt x="801" y="960"/>
                    </a:lnTo>
                    <a:lnTo>
                      <a:pt x="799" y="960"/>
                    </a:lnTo>
                    <a:lnTo>
                      <a:pt x="799" y="960"/>
                    </a:lnTo>
                    <a:lnTo>
                      <a:pt x="798" y="959"/>
                    </a:lnTo>
                    <a:lnTo>
                      <a:pt x="798" y="959"/>
                    </a:lnTo>
                    <a:lnTo>
                      <a:pt x="798" y="959"/>
                    </a:lnTo>
                    <a:lnTo>
                      <a:pt x="798" y="957"/>
                    </a:lnTo>
                    <a:lnTo>
                      <a:pt x="796" y="957"/>
                    </a:lnTo>
                    <a:lnTo>
                      <a:pt x="796" y="957"/>
                    </a:lnTo>
                    <a:lnTo>
                      <a:pt x="796" y="957"/>
                    </a:lnTo>
                    <a:lnTo>
                      <a:pt x="796" y="955"/>
                    </a:lnTo>
                    <a:lnTo>
                      <a:pt x="796" y="955"/>
                    </a:lnTo>
                    <a:lnTo>
                      <a:pt x="794" y="955"/>
                    </a:lnTo>
                    <a:lnTo>
                      <a:pt x="794" y="953"/>
                    </a:lnTo>
                    <a:lnTo>
                      <a:pt x="794" y="953"/>
                    </a:lnTo>
                    <a:lnTo>
                      <a:pt x="794" y="953"/>
                    </a:lnTo>
                    <a:lnTo>
                      <a:pt x="792" y="953"/>
                    </a:lnTo>
                    <a:lnTo>
                      <a:pt x="792" y="953"/>
                    </a:lnTo>
                    <a:lnTo>
                      <a:pt x="792" y="953"/>
                    </a:lnTo>
                    <a:lnTo>
                      <a:pt x="792" y="953"/>
                    </a:lnTo>
                    <a:lnTo>
                      <a:pt x="789" y="953"/>
                    </a:lnTo>
                    <a:lnTo>
                      <a:pt x="789" y="953"/>
                    </a:lnTo>
                    <a:lnTo>
                      <a:pt x="789" y="953"/>
                    </a:lnTo>
                    <a:lnTo>
                      <a:pt x="789" y="953"/>
                    </a:lnTo>
                    <a:lnTo>
                      <a:pt x="789" y="953"/>
                    </a:lnTo>
                    <a:lnTo>
                      <a:pt x="787" y="955"/>
                    </a:lnTo>
                    <a:lnTo>
                      <a:pt x="787" y="955"/>
                    </a:lnTo>
                    <a:lnTo>
                      <a:pt x="787" y="955"/>
                    </a:lnTo>
                    <a:lnTo>
                      <a:pt x="787" y="955"/>
                    </a:lnTo>
                    <a:lnTo>
                      <a:pt x="787" y="955"/>
                    </a:lnTo>
                    <a:lnTo>
                      <a:pt x="785" y="955"/>
                    </a:lnTo>
                    <a:lnTo>
                      <a:pt x="785" y="955"/>
                    </a:lnTo>
                    <a:lnTo>
                      <a:pt x="783" y="957"/>
                    </a:lnTo>
                    <a:lnTo>
                      <a:pt x="783" y="959"/>
                    </a:lnTo>
                    <a:lnTo>
                      <a:pt x="781" y="959"/>
                    </a:lnTo>
                    <a:lnTo>
                      <a:pt x="781" y="959"/>
                    </a:lnTo>
                    <a:lnTo>
                      <a:pt x="781" y="959"/>
                    </a:lnTo>
                    <a:lnTo>
                      <a:pt x="780" y="960"/>
                    </a:lnTo>
                    <a:lnTo>
                      <a:pt x="780" y="960"/>
                    </a:lnTo>
                    <a:lnTo>
                      <a:pt x="778" y="960"/>
                    </a:lnTo>
                    <a:lnTo>
                      <a:pt x="774" y="960"/>
                    </a:lnTo>
                    <a:lnTo>
                      <a:pt x="772" y="960"/>
                    </a:lnTo>
                    <a:lnTo>
                      <a:pt x="772" y="960"/>
                    </a:lnTo>
                    <a:lnTo>
                      <a:pt x="771" y="960"/>
                    </a:lnTo>
                    <a:lnTo>
                      <a:pt x="769" y="960"/>
                    </a:lnTo>
                    <a:lnTo>
                      <a:pt x="769" y="960"/>
                    </a:lnTo>
                    <a:lnTo>
                      <a:pt x="767" y="960"/>
                    </a:lnTo>
                    <a:lnTo>
                      <a:pt x="767" y="960"/>
                    </a:lnTo>
                    <a:lnTo>
                      <a:pt x="765" y="959"/>
                    </a:lnTo>
                    <a:lnTo>
                      <a:pt x="765" y="959"/>
                    </a:lnTo>
                    <a:lnTo>
                      <a:pt x="765" y="959"/>
                    </a:lnTo>
                    <a:lnTo>
                      <a:pt x="765" y="959"/>
                    </a:lnTo>
                    <a:lnTo>
                      <a:pt x="765" y="959"/>
                    </a:lnTo>
                    <a:lnTo>
                      <a:pt x="763" y="959"/>
                    </a:lnTo>
                    <a:lnTo>
                      <a:pt x="763" y="959"/>
                    </a:lnTo>
                    <a:lnTo>
                      <a:pt x="763" y="957"/>
                    </a:lnTo>
                    <a:lnTo>
                      <a:pt x="761" y="957"/>
                    </a:lnTo>
                    <a:lnTo>
                      <a:pt x="760" y="957"/>
                    </a:lnTo>
                    <a:lnTo>
                      <a:pt x="760" y="957"/>
                    </a:lnTo>
                    <a:lnTo>
                      <a:pt x="756" y="957"/>
                    </a:lnTo>
                    <a:lnTo>
                      <a:pt x="756" y="957"/>
                    </a:lnTo>
                    <a:lnTo>
                      <a:pt x="756" y="957"/>
                    </a:lnTo>
                    <a:lnTo>
                      <a:pt x="754" y="957"/>
                    </a:lnTo>
                    <a:lnTo>
                      <a:pt x="752" y="957"/>
                    </a:lnTo>
                    <a:lnTo>
                      <a:pt x="752" y="957"/>
                    </a:lnTo>
                    <a:lnTo>
                      <a:pt x="751" y="957"/>
                    </a:lnTo>
                    <a:lnTo>
                      <a:pt x="751" y="957"/>
                    </a:lnTo>
                    <a:lnTo>
                      <a:pt x="751" y="959"/>
                    </a:lnTo>
                    <a:lnTo>
                      <a:pt x="749" y="959"/>
                    </a:lnTo>
                    <a:lnTo>
                      <a:pt x="749" y="959"/>
                    </a:lnTo>
                    <a:lnTo>
                      <a:pt x="747" y="959"/>
                    </a:lnTo>
                    <a:lnTo>
                      <a:pt x="747" y="960"/>
                    </a:lnTo>
                    <a:lnTo>
                      <a:pt x="747" y="960"/>
                    </a:lnTo>
                    <a:lnTo>
                      <a:pt x="747" y="960"/>
                    </a:lnTo>
                    <a:lnTo>
                      <a:pt x="745" y="960"/>
                    </a:lnTo>
                    <a:lnTo>
                      <a:pt x="743" y="960"/>
                    </a:lnTo>
                    <a:lnTo>
                      <a:pt x="742" y="960"/>
                    </a:lnTo>
                    <a:lnTo>
                      <a:pt x="740" y="960"/>
                    </a:lnTo>
                    <a:lnTo>
                      <a:pt x="738" y="960"/>
                    </a:lnTo>
                    <a:lnTo>
                      <a:pt x="738" y="960"/>
                    </a:lnTo>
                    <a:lnTo>
                      <a:pt x="736" y="959"/>
                    </a:lnTo>
                    <a:lnTo>
                      <a:pt x="736" y="959"/>
                    </a:lnTo>
                    <a:lnTo>
                      <a:pt x="734" y="959"/>
                    </a:lnTo>
                    <a:lnTo>
                      <a:pt x="733" y="957"/>
                    </a:lnTo>
                    <a:lnTo>
                      <a:pt x="733" y="957"/>
                    </a:lnTo>
                    <a:lnTo>
                      <a:pt x="731" y="957"/>
                    </a:lnTo>
                    <a:lnTo>
                      <a:pt x="731" y="957"/>
                    </a:lnTo>
                    <a:lnTo>
                      <a:pt x="729" y="957"/>
                    </a:lnTo>
                    <a:lnTo>
                      <a:pt x="729" y="957"/>
                    </a:lnTo>
                    <a:lnTo>
                      <a:pt x="729" y="957"/>
                    </a:lnTo>
                    <a:lnTo>
                      <a:pt x="727" y="955"/>
                    </a:lnTo>
                    <a:lnTo>
                      <a:pt x="727" y="955"/>
                    </a:lnTo>
                    <a:lnTo>
                      <a:pt x="725" y="955"/>
                    </a:lnTo>
                    <a:lnTo>
                      <a:pt x="725" y="955"/>
                    </a:lnTo>
                    <a:lnTo>
                      <a:pt x="725" y="955"/>
                    </a:lnTo>
                    <a:lnTo>
                      <a:pt x="723" y="955"/>
                    </a:lnTo>
                    <a:lnTo>
                      <a:pt x="723" y="955"/>
                    </a:lnTo>
                    <a:lnTo>
                      <a:pt x="723" y="955"/>
                    </a:lnTo>
                    <a:lnTo>
                      <a:pt x="722" y="955"/>
                    </a:lnTo>
                    <a:lnTo>
                      <a:pt x="720" y="953"/>
                    </a:lnTo>
                    <a:lnTo>
                      <a:pt x="716" y="953"/>
                    </a:lnTo>
                    <a:lnTo>
                      <a:pt x="716" y="953"/>
                    </a:lnTo>
                    <a:lnTo>
                      <a:pt x="716" y="953"/>
                    </a:lnTo>
                    <a:lnTo>
                      <a:pt x="714" y="953"/>
                    </a:lnTo>
                    <a:lnTo>
                      <a:pt x="714" y="955"/>
                    </a:lnTo>
                    <a:lnTo>
                      <a:pt x="713" y="955"/>
                    </a:lnTo>
                    <a:lnTo>
                      <a:pt x="713" y="955"/>
                    </a:lnTo>
                    <a:lnTo>
                      <a:pt x="711" y="955"/>
                    </a:lnTo>
                    <a:lnTo>
                      <a:pt x="709" y="955"/>
                    </a:lnTo>
                    <a:lnTo>
                      <a:pt x="709" y="957"/>
                    </a:lnTo>
                    <a:lnTo>
                      <a:pt x="709" y="957"/>
                    </a:lnTo>
                    <a:lnTo>
                      <a:pt x="705" y="957"/>
                    </a:lnTo>
                    <a:lnTo>
                      <a:pt x="705" y="957"/>
                    </a:lnTo>
                    <a:lnTo>
                      <a:pt x="705" y="957"/>
                    </a:lnTo>
                    <a:lnTo>
                      <a:pt x="704" y="957"/>
                    </a:lnTo>
                    <a:lnTo>
                      <a:pt x="704" y="959"/>
                    </a:lnTo>
                    <a:lnTo>
                      <a:pt x="704" y="959"/>
                    </a:lnTo>
                    <a:lnTo>
                      <a:pt x="702" y="959"/>
                    </a:lnTo>
                    <a:lnTo>
                      <a:pt x="702" y="959"/>
                    </a:lnTo>
                    <a:lnTo>
                      <a:pt x="700" y="959"/>
                    </a:lnTo>
                    <a:lnTo>
                      <a:pt x="700" y="959"/>
                    </a:lnTo>
                    <a:lnTo>
                      <a:pt x="698" y="959"/>
                    </a:lnTo>
                    <a:lnTo>
                      <a:pt x="698" y="959"/>
                    </a:lnTo>
                    <a:lnTo>
                      <a:pt x="698" y="959"/>
                    </a:lnTo>
                    <a:lnTo>
                      <a:pt x="696" y="959"/>
                    </a:lnTo>
                    <a:lnTo>
                      <a:pt x="696" y="959"/>
                    </a:lnTo>
                    <a:lnTo>
                      <a:pt x="696" y="960"/>
                    </a:lnTo>
                    <a:lnTo>
                      <a:pt x="695" y="960"/>
                    </a:lnTo>
                    <a:lnTo>
                      <a:pt x="695" y="960"/>
                    </a:lnTo>
                    <a:lnTo>
                      <a:pt x="693" y="960"/>
                    </a:lnTo>
                    <a:lnTo>
                      <a:pt x="693" y="960"/>
                    </a:lnTo>
                    <a:lnTo>
                      <a:pt x="691" y="960"/>
                    </a:lnTo>
                    <a:lnTo>
                      <a:pt x="691" y="960"/>
                    </a:lnTo>
                    <a:lnTo>
                      <a:pt x="691" y="959"/>
                    </a:lnTo>
                    <a:lnTo>
                      <a:pt x="689" y="959"/>
                    </a:lnTo>
                    <a:lnTo>
                      <a:pt x="689" y="959"/>
                    </a:lnTo>
                    <a:lnTo>
                      <a:pt x="689" y="959"/>
                    </a:lnTo>
                    <a:lnTo>
                      <a:pt x="687" y="959"/>
                    </a:lnTo>
                    <a:lnTo>
                      <a:pt x="687" y="959"/>
                    </a:lnTo>
                    <a:lnTo>
                      <a:pt x="685" y="960"/>
                    </a:lnTo>
                    <a:lnTo>
                      <a:pt x="684" y="960"/>
                    </a:lnTo>
                    <a:lnTo>
                      <a:pt x="682" y="960"/>
                    </a:lnTo>
                    <a:lnTo>
                      <a:pt x="682" y="959"/>
                    </a:lnTo>
                    <a:lnTo>
                      <a:pt x="680" y="959"/>
                    </a:lnTo>
                    <a:lnTo>
                      <a:pt x="680" y="959"/>
                    </a:lnTo>
                    <a:lnTo>
                      <a:pt x="678" y="959"/>
                    </a:lnTo>
                    <a:lnTo>
                      <a:pt x="678" y="959"/>
                    </a:lnTo>
                    <a:lnTo>
                      <a:pt x="678" y="959"/>
                    </a:lnTo>
                    <a:lnTo>
                      <a:pt x="675" y="959"/>
                    </a:lnTo>
                    <a:lnTo>
                      <a:pt x="675" y="959"/>
                    </a:lnTo>
                    <a:lnTo>
                      <a:pt x="675" y="959"/>
                    </a:lnTo>
                    <a:lnTo>
                      <a:pt x="673" y="959"/>
                    </a:lnTo>
                    <a:lnTo>
                      <a:pt x="671" y="959"/>
                    </a:lnTo>
                    <a:lnTo>
                      <a:pt x="671" y="959"/>
                    </a:lnTo>
                    <a:lnTo>
                      <a:pt x="669" y="959"/>
                    </a:lnTo>
                    <a:lnTo>
                      <a:pt x="669" y="959"/>
                    </a:lnTo>
                    <a:lnTo>
                      <a:pt x="669" y="959"/>
                    </a:lnTo>
                    <a:lnTo>
                      <a:pt x="667" y="959"/>
                    </a:lnTo>
                    <a:lnTo>
                      <a:pt x="667" y="959"/>
                    </a:lnTo>
                    <a:lnTo>
                      <a:pt x="667" y="959"/>
                    </a:lnTo>
                    <a:lnTo>
                      <a:pt x="666" y="959"/>
                    </a:lnTo>
                    <a:lnTo>
                      <a:pt x="664" y="957"/>
                    </a:lnTo>
                    <a:lnTo>
                      <a:pt x="664" y="957"/>
                    </a:lnTo>
                    <a:lnTo>
                      <a:pt x="664" y="957"/>
                    </a:lnTo>
                    <a:lnTo>
                      <a:pt x="664" y="955"/>
                    </a:lnTo>
                    <a:lnTo>
                      <a:pt x="662" y="955"/>
                    </a:lnTo>
                    <a:lnTo>
                      <a:pt x="662" y="955"/>
                    </a:lnTo>
                    <a:lnTo>
                      <a:pt x="662" y="955"/>
                    </a:lnTo>
                    <a:lnTo>
                      <a:pt x="662" y="955"/>
                    </a:lnTo>
                    <a:lnTo>
                      <a:pt x="660" y="955"/>
                    </a:lnTo>
                    <a:lnTo>
                      <a:pt x="658" y="953"/>
                    </a:lnTo>
                    <a:lnTo>
                      <a:pt x="658" y="953"/>
                    </a:lnTo>
                    <a:lnTo>
                      <a:pt x="657" y="951"/>
                    </a:lnTo>
                    <a:lnTo>
                      <a:pt x="657" y="950"/>
                    </a:lnTo>
                    <a:lnTo>
                      <a:pt x="657" y="950"/>
                    </a:lnTo>
                    <a:lnTo>
                      <a:pt x="657" y="950"/>
                    </a:lnTo>
                    <a:lnTo>
                      <a:pt x="657" y="948"/>
                    </a:lnTo>
                    <a:lnTo>
                      <a:pt x="657" y="948"/>
                    </a:lnTo>
                    <a:lnTo>
                      <a:pt x="655" y="948"/>
                    </a:lnTo>
                    <a:lnTo>
                      <a:pt x="655" y="946"/>
                    </a:lnTo>
                    <a:lnTo>
                      <a:pt x="653" y="946"/>
                    </a:lnTo>
                    <a:lnTo>
                      <a:pt x="651" y="946"/>
                    </a:lnTo>
                    <a:lnTo>
                      <a:pt x="651" y="946"/>
                    </a:lnTo>
                    <a:lnTo>
                      <a:pt x="649" y="946"/>
                    </a:lnTo>
                    <a:lnTo>
                      <a:pt x="649" y="946"/>
                    </a:lnTo>
                    <a:lnTo>
                      <a:pt x="649" y="948"/>
                    </a:lnTo>
                    <a:lnTo>
                      <a:pt x="648" y="948"/>
                    </a:lnTo>
                    <a:lnTo>
                      <a:pt x="648" y="948"/>
                    </a:lnTo>
                    <a:lnTo>
                      <a:pt x="646" y="950"/>
                    </a:lnTo>
                    <a:lnTo>
                      <a:pt x="646" y="950"/>
                    </a:lnTo>
                    <a:lnTo>
                      <a:pt x="644" y="950"/>
                    </a:lnTo>
                    <a:lnTo>
                      <a:pt x="644" y="951"/>
                    </a:lnTo>
                    <a:lnTo>
                      <a:pt x="642" y="951"/>
                    </a:lnTo>
                    <a:lnTo>
                      <a:pt x="642" y="951"/>
                    </a:lnTo>
                    <a:lnTo>
                      <a:pt x="642" y="951"/>
                    </a:lnTo>
                    <a:lnTo>
                      <a:pt x="640" y="953"/>
                    </a:lnTo>
                    <a:lnTo>
                      <a:pt x="640" y="953"/>
                    </a:lnTo>
                    <a:lnTo>
                      <a:pt x="640" y="953"/>
                    </a:lnTo>
                    <a:lnTo>
                      <a:pt x="638" y="953"/>
                    </a:lnTo>
                    <a:lnTo>
                      <a:pt x="638" y="953"/>
                    </a:lnTo>
                    <a:lnTo>
                      <a:pt x="637" y="953"/>
                    </a:lnTo>
                    <a:lnTo>
                      <a:pt x="637" y="953"/>
                    </a:lnTo>
                    <a:lnTo>
                      <a:pt x="637" y="953"/>
                    </a:lnTo>
                    <a:lnTo>
                      <a:pt x="635" y="953"/>
                    </a:lnTo>
                    <a:lnTo>
                      <a:pt x="633" y="953"/>
                    </a:lnTo>
                    <a:lnTo>
                      <a:pt x="631" y="953"/>
                    </a:lnTo>
                    <a:lnTo>
                      <a:pt x="631" y="953"/>
                    </a:lnTo>
                    <a:lnTo>
                      <a:pt x="629" y="953"/>
                    </a:lnTo>
                    <a:lnTo>
                      <a:pt x="629" y="953"/>
                    </a:lnTo>
                    <a:lnTo>
                      <a:pt x="629" y="953"/>
                    </a:lnTo>
                    <a:lnTo>
                      <a:pt x="628" y="953"/>
                    </a:lnTo>
                    <a:lnTo>
                      <a:pt x="628" y="953"/>
                    </a:lnTo>
                    <a:lnTo>
                      <a:pt x="628" y="951"/>
                    </a:lnTo>
                    <a:lnTo>
                      <a:pt x="626" y="951"/>
                    </a:lnTo>
                    <a:lnTo>
                      <a:pt x="624" y="951"/>
                    </a:lnTo>
                    <a:lnTo>
                      <a:pt x="622" y="951"/>
                    </a:lnTo>
                    <a:lnTo>
                      <a:pt x="622" y="951"/>
                    </a:lnTo>
                    <a:lnTo>
                      <a:pt x="620" y="951"/>
                    </a:lnTo>
                    <a:lnTo>
                      <a:pt x="619" y="950"/>
                    </a:lnTo>
                    <a:lnTo>
                      <a:pt x="619" y="950"/>
                    </a:lnTo>
                    <a:lnTo>
                      <a:pt x="617" y="950"/>
                    </a:lnTo>
                    <a:lnTo>
                      <a:pt x="615" y="950"/>
                    </a:lnTo>
                    <a:lnTo>
                      <a:pt x="613" y="950"/>
                    </a:lnTo>
                    <a:lnTo>
                      <a:pt x="610" y="948"/>
                    </a:lnTo>
                    <a:lnTo>
                      <a:pt x="608" y="948"/>
                    </a:lnTo>
                    <a:lnTo>
                      <a:pt x="608" y="948"/>
                    </a:lnTo>
                    <a:lnTo>
                      <a:pt x="608" y="948"/>
                    </a:lnTo>
                    <a:lnTo>
                      <a:pt x="606" y="948"/>
                    </a:lnTo>
                    <a:lnTo>
                      <a:pt x="606" y="948"/>
                    </a:lnTo>
                    <a:lnTo>
                      <a:pt x="606" y="946"/>
                    </a:lnTo>
                    <a:lnTo>
                      <a:pt x="604" y="946"/>
                    </a:lnTo>
                    <a:lnTo>
                      <a:pt x="604" y="946"/>
                    </a:lnTo>
                    <a:lnTo>
                      <a:pt x="604" y="946"/>
                    </a:lnTo>
                    <a:lnTo>
                      <a:pt x="602" y="946"/>
                    </a:lnTo>
                    <a:lnTo>
                      <a:pt x="602" y="946"/>
                    </a:lnTo>
                    <a:lnTo>
                      <a:pt x="599" y="946"/>
                    </a:lnTo>
                    <a:lnTo>
                      <a:pt x="599" y="946"/>
                    </a:lnTo>
                    <a:lnTo>
                      <a:pt x="597" y="944"/>
                    </a:lnTo>
                    <a:lnTo>
                      <a:pt x="597" y="944"/>
                    </a:lnTo>
                    <a:lnTo>
                      <a:pt x="595" y="944"/>
                    </a:lnTo>
                    <a:lnTo>
                      <a:pt x="595" y="944"/>
                    </a:lnTo>
                    <a:lnTo>
                      <a:pt x="591" y="944"/>
                    </a:lnTo>
                    <a:lnTo>
                      <a:pt x="590" y="942"/>
                    </a:lnTo>
                    <a:lnTo>
                      <a:pt x="590" y="942"/>
                    </a:lnTo>
                    <a:lnTo>
                      <a:pt x="590" y="942"/>
                    </a:lnTo>
                    <a:lnTo>
                      <a:pt x="588" y="942"/>
                    </a:lnTo>
                    <a:lnTo>
                      <a:pt x="586" y="942"/>
                    </a:lnTo>
                    <a:lnTo>
                      <a:pt x="586" y="942"/>
                    </a:lnTo>
                    <a:lnTo>
                      <a:pt x="586" y="940"/>
                    </a:lnTo>
                    <a:lnTo>
                      <a:pt x="584" y="940"/>
                    </a:lnTo>
                    <a:lnTo>
                      <a:pt x="584" y="940"/>
                    </a:lnTo>
                    <a:lnTo>
                      <a:pt x="582" y="940"/>
                    </a:lnTo>
                    <a:lnTo>
                      <a:pt x="582" y="940"/>
                    </a:lnTo>
                    <a:lnTo>
                      <a:pt x="581" y="940"/>
                    </a:lnTo>
                    <a:lnTo>
                      <a:pt x="579" y="940"/>
                    </a:lnTo>
                    <a:lnTo>
                      <a:pt x="579" y="940"/>
                    </a:lnTo>
                    <a:lnTo>
                      <a:pt x="579" y="940"/>
                    </a:lnTo>
                    <a:lnTo>
                      <a:pt x="579" y="939"/>
                    </a:lnTo>
                    <a:lnTo>
                      <a:pt x="577" y="939"/>
                    </a:lnTo>
                    <a:lnTo>
                      <a:pt x="577" y="939"/>
                    </a:lnTo>
                    <a:lnTo>
                      <a:pt x="573" y="937"/>
                    </a:lnTo>
                    <a:lnTo>
                      <a:pt x="573" y="937"/>
                    </a:lnTo>
                    <a:lnTo>
                      <a:pt x="573" y="937"/>
                    </a:lnTo>
                    <a:lnTo>
                      <a:pt x="573" y="937"/>
                    </a:lnTo>
                    <a:lnTo>
                      <a:pt x="573" y="939"/>
                    </a:lnTo>
                    <a:lnTo>
                      <a:pt x="572" y="939"/>
                    </a:lnTo>
                    <a:lnTo>
                      <a:pt x="572" y="939"/>
                    </a:lnTo>
                    <a:lnTo>
                      <a:pt x="572" y="939"/>
                    </a:lnTo>
                    <a:lnTo>
                      <a:pt x="570" y="939"/>
                    </a:lnTo>
                    <a:lnTo>
                      <a:pt x="570" y="939"/>
                    </a:lnTo>
                    <a:lnTo>
                      <a:pt x="570" y="939"/>
                    </a:lnTo>
                    <a:lnTo>
                      <a:pt x="570" y="940"/>
                    </a:lnTo>
                    <a:lnTo>
                      <a:pt x="570" y="940"/>
                    </a:lnTo>
                    <a:lnTo>
                      <a:pt x="568" y="940"/>
                    </a:lnTo>
                    <a:lnTo>
                      <a:pt x="568" y="940"/>
                    </a:lnTo>
                    <a:lnTo>
                      <a:pt x="568" y="940"/>
                    </a:lnTo>
                    <a:lnTo>
                      <a:pt x="568" y="940"/>
                    </a:lnTo>
                    <a:lnTo>
                      <a:pt x="568" y="942"/>
                    </a:lnTo>
                    <a:lnTo>
                      <a:pt x="568" y="942"/>
                    </a:lnTo>
                    <a:lnTo>
                      <a:pt x="566" y="942"/>
                    </a:lnTo>
                    <a:lnTo>
                      <a:pt x="566" y="940"/>
                    </a:lnTo>
                    <a:lnTo>
                      <a:pt x="566" y="940"/>
                    </a:lnTo>
                    <a:lnTo>
                      <a:pt x="566" y="940"/>
                    </a:lnTo>
                    <a:lnTo>
                      <a:pt x="566" y="939"/>
                    </a:lnTo>
                    <a:lnTo>
                      <a:pt x="566" y="939"/>
                    </a:lnTo>
                    <a:lnTo>
                      <a:pt x="566" y="939"/>
                    </a:lnTo>
                    <a:lnTo>
                      <a:pt x="566" y="939"/>
                    </a:lnTo>
                    <a:lnTo>
                      <a:pt x="564" y="937"/>
                    </a:lnTo>
                    <a:lnTo>
                      <a:pt x="564" y="935"/>
                    </a:lnTo>
                    <a:lnTo>
                      <a:pt x="564" y="933"/>
                    </a:lnTo>
                    <a:lnTo>
                      <a:pt x="563" y="933"/>
                    </a:lnTo>
                    <a:lnTo>
                      <a:pt x="563" y="933"/>
                    </a:lnTo>
                    <a:lnTo>
                      <a:pt x="563" y="931"/>
                    </a:lnTo>
                    <a:lnTo>
                      <a:pt x="563" y="931"/>
                    </a:lnTo>
                    <a:lnTo>
                      <a:pt x="561" y="931"/>
                    </a:lnTo>
                    <a:lnTo>
                      <a:pt x="561" y="930"/>
                    </a:lnTo>
                    <a:lnTo>
                      <a:pt x="561" y="930"/>
                    </a:lnTo>
                    <a:lnTo>
                      <a:pt x="561" y="930"/>
                    </a:lnTo>
                    <a:lnTo>
                      <a:pt x="561" y="930"/>
                    </a:lnTo>
                    <a:lnTo>
                      <a:pt x="561" y="928"/>
                    </a:lnTo>
                    <a:lnTo>
                      <a:pt x="559" y="928"/>
                    </a:lnTo>
                    <a:lnTo>
                      <a:pt x="559" y="928"/>
                    </a:lnTo>
                    <a:lnTo>
                      <a:pt x="559" y="928"/>
                    </a:lnTo>
                    <a:lnTo>
                      <a:pt x="557" y="928"/>
                    </a:lnTo>
                    <a:lnTo>
                      <a:pt x="557" y="926"/>
                    </a:lnTo>
                    <a:lnTo>
                      <a:pt x="557" y="926"/>
                    </a:lnTo>
                    <a:lnTo>
                      <a:pt x="555" y="926"/>
                    </a:lnTo>
                    <a:lnTo>
                      <a:pt x="553" y="926"/>
                    </a:lnTo>
                    <a:lnTo>
                      <a:pt x="552" y="926"/>
                    </a:lnTo>
                    <a:lnTo>
                      <a:pt x="552" y="924"/>
                    </a:lnTo>
                    <a:lnTo>
                      <a:pt x="552" y="924"/>
                    </a:lnTo>
                    <a:lnTo>
                      <a:pt x="552" y="924"/>
                    </a:lnTo>
                    <a:lnTo>
                      <a:pt x="552" y="924"/>
                    </a:lnTo>
                    <a:lnTo>
                      <a:pt x="552" y="922"/>
                    </a:lnTo>
                    <a:lnTo>
                      <a:pt x="552" y="922"/>
                    </a:lnTo>
                    <a:lnTo>
                      <a:pt x="552" y="922"/>
                    </a:lnTo>
                    <a:lnTo>
                      <a:pt x="550" y="922"/>
                    </a:lnTo>
                    <a:lnTo>
                      <a:pt x="550" y="921"/>
                    </a:lnTo>
                    <a:lnTo>
                      <a:pt x="550" y="921"/>
                    </a:lnTo>
                    <a:lnTo>
                      <a:pt x="550" y="919"/>
                    </a:lnTo>
                    <a:lnTo>
                      <a:pt x="550" y="917"/>
                    </a:lnTo>
                    <a:lnTo>
                      <a:pt x="548" y="917"/>
                    </a:lnTo>
                    <a:lnTo>
                      <a:pt x="548" y="917"/>
                    </a:lnTo>
                    <a:lnTo>
                      <a:pt x="548" y="917"/>
                    </a:lnTo>
                    <a:lnTo>
                      <a:pt x="548" y="917"/>
                    </a:lnTo>
                    <a:lnTo>
                      <a:pt x="546" y="917"/>
                    </a:lnTo>
                    <a:lnTo>
                      <a:pt x="544" y="917"/>
                    </a:lnTo>
                    <a:lnTo>
                      <a:pt x="544" y="917"/>
                    </a:lnTo>
                    <a:lnTo>
                      <a:pt x="543" y="917"/>
                    </a:lnTo>
                    <a:lnTo>
                      <a:pt x="543" y="917"/>
                    </a:lnTo>
                    <a:lnTo>
                      <a:pt x="543" y="917"/>
                    </a:lnTo>
                    <a:lnTo>
                      <a:pt x="541" y="917"/>
                    </a:lnTo>
                    <a:lnTo>
                      <a:pt x="541" y="917"/>
                    </a:lnTo>
                    <a:lnTo>
                      <a:pt x="539" y="917"/>
                    </a:lnTo>
                    <a:lnTo>
                      <a:pt x="539" y="919"/>
                    </a:lnTo>
                    <a:lnTo>
                      <a:pt x="539" y="919"/>
                    </a:lnTo>
                    <a:lnTo>
                      <a:pt x="539" y="917"/>
                    </a:lnTo>
                    <a:lnTo>
                      <a:pt x="539" y="917"/>
                    </a:lnTo>
                    <a:lnTo>
                      <a:pt x="537" y="917"/>
                    </a:lnTo>
                    <a:lnTo>
                      <a:pt x="537" y="917"/>
                    </a:lnTo>
                    <a:lnTo>
                      <a:pt x="537" y="917"/>
                    </a:lnTo>
                    <a:lnTo>
                      <a:pt x="537" y="919"/>
                    </a:lnTo>
                    <a:lnTo>
                      <a:pt x="535" y="917"/>
                    </a:lnTo>
                    <a:lnTo>
                      <a:pt x="535" y="917"/>
                    </a:lnTo>
                    <a:lnTo>
                      <a:pt x="535" y="917"/>
                    </a:lnTo>
                    <a:lnTo>
                      <a:pt x="535" y="917"/>
                    </a:lnTo>
                    <a:lnTo>
                      <a:pt x="534" y="917"/>
                    </a:lnTo>
                    <a:lnTo>
                      <a:pt x="530" y="917"/>
                    </a:lnTo>
                    <a:lnTo>
                      <a:pt x="530" y="917"/>
                    </a:lnTo>
                    <a:lnTo>
                      <a:pt x="530" y="917"/>
                    </a:lnTo>
                    <a:lnTo>
                      <a:pt x="530" y="917"/>
                    </a:lnTo>
                    <a:lnTo>
                      <a:pt x="530" y="917"/>
                    </a:lnTo>
                    <a:lnTo>
                      <a:pt x="530" y="915"/>
                    </a:lnTo>
                    <a:lnTo>
                      <a:pt x="530" y="915"/>
                    </a:lnTo>
                    <a:lnTo>
                      <a:pt x="530" y="915"/>
                    </a:lnTo>
                    <a:lnTo>
                      <a:pt x="528" y="915"/>
                    </a:lnTo>
                    <a:lnTo>
                      <a:pt x="528" y="915"/>
                    </a:lnTo>
                    <a:lnTo>
                      <a:pt x="528" y="915"/>
                    </a:lnTo>
                    <a:lnTo>
                      <a:pt x="528" y="915"/>
                    </a:lnTo>
                    <a:lnTo>
                      <a:pt x="528" y="915"/>
                    </a:lnTo>
                    <a:lnTo>
                      <a:pt x="528" y="915"/>
                    </a:lnTo>
                    <a:lnTo>
                      <a:pt x="528" y="913"/>
                    </a:lnTo>
                    <a:lnTo>
                      <a:pt x="528" y="913"/>
                    </a:lnTo>
                    <a:lnTo>
                      <a:pt x="526" y="913"/>
                    </a:lnTo>
                    <a:lnTo>
                      <a:pt x="526" y="913"/>
                    </a:lnTo>
                    <a:lnTo>
                      <a:pt x="526" y="913"/>
                    </a:lnTo>
                    <a:lnTo>
                      <a:pt x="526" y="913"/>
                    </a:lnTo>
                    <a:lnTo>
                      <a:pt x="526" y="913"/>
                    </a:lnTo>
                    <a:lnTo>
                      <a:pt x="526" y="913"/>
                    </a:lnTo>
                    <a:lnTo>
                      <a:pt x="526" y="913"/>
                    </a:lnTo>
                    <a:lnTo>
                      <a:pt x="526" y="913"/>
                    </a:lnTo>
                    <a:lnTo>
                      <a:pt x="526" y="913"/>
                    </a:lnTo>
                    <a:lnTo>
                      <a:pt x="526" y="912"/>
                    </a:lnTo>
                    <a:lnTo>
                      <a:pt x="525" y="912"/>
                    </a:lnTo>
                    <a:lnTo>
                      <a:pt x="525" y="912"/>
                    </a:lnTo>
                    <a:lnTo>
                      <a:pt x="525" y="910"/>
                    </a:lnTo>
                    <a:lnTo>
                      <a:pt x="525" y="910"/>
                    </a:lnTo>
                    <a:lnTo>
                      <a:pt x="523" y="910"/>
                    </a:lnTo>
                    <a:lnTo>
                      <a:pt x="523" y="910"/>
                    </a:lnTo>
                    <a:lnTo>
                      <a:pt x="523" y="910"/>
                    </a:lnTo>
                    <a:lnTo>
                      <a:pt x="523" y="910"/>
                    </a:lnTo>
                    <a:lnTo>
                      <a:pt x="523" y="910"/>
                    </a:lnTo>
                    <a:lnTo>
                      <a:pt x="521" y="908"/>
                    </a:lnTo>
                    <a:lnTo>
                      <a:pt x="521" y="908"/>
                    </a:lnTo>
                    <a:lnTo>
                      <a:pt x="521" y="908"/>
                    </a:lnTo>
                    <a:lnTo>
                      <a:pt x="521" y="908"/>
                    </a:lnTo>
                    <a:lnTo>
                      <a:pt x="519" y="908"/>
                    </a:lnTo>
                    <a:lnTo>
                      <a:pt x="519" y="908"/>
                    </a:lnTo>
                    <a:lnTo>
                      <a:pt x="517" y="908"/>
                    </a:lnTo>
                    <a:lnTo>
                      <a:pt x="517" y="908"/>
                    </a:lnTo>
                    <a:lnTo>
                      <a:pt x="517" y="908"/>
                    </a:lnTo>
                    <a:lnTo>
                      <a:pt x="517" y="908"/>
                    </a:lnTo>
                    <a:lnTo>
                      <a:pt x="515" y="906"/>
                    </a:lnTo>
                    <a:lnTo>
                      <a:pt x="515" y="906"/>
                    </a:lnTo>
                    <a:lnTo>
                      <a:pt x="515" y="906"/>
                    </a:lnTo>
                    <a:lnTo>
                      <a:pt x="514" y="906"/>
                    </a:lnTo>
                    <a:lnTo>
                      <a:pt x="514" y="906"/>
                    </a:lnTo>
                    <a:lnTo>
                      <a:pt x="514" y="906"/>
                    </a:lnTo>
                    <a:lnTo>
                      <a:pt x="514" y="906"/>
                    </a:lnTo>
                    <a:lnTo>
                      <a:pt x="514" y="906"/>
                    </a:lnTo>
                    <a:lnTo>
                      <a:pt x="514" y="906"/>
                    </a:lnTo>
                    <a:lnTo>
                      <a:pt x="514" y="904"/>
                    </a:lnTo>
                    <a:lnTo>
                      <a:pt x="514" y="904"/>
                    </a:lnTo>
                    <a:lnTo>
                      <a:pt x="514" y="904"/>
                    </a:lnTo>
                    <a:lnTo>
                      <a:pt x="512" y="904"/>
                    </a:lnTo>
                    <a:lnTo>
                      <a:pt x="512" y="904"/>
                    </a:lnTo>
                    <a:lnTo>
                      <a:pt x="512" y="904"/>
                    </a:lnTo>
                    <a:lnTo>
                      <a:pt x="512" y="904"/>
                    </a:lnTo>
                    <a:lnTo>
                      <a:pt x="512" y="904"/>
                    </a:lnTo>
                    <a:lnTo>
                      <a:pt x="510" y="902"/>
                    </a:lnTo>
                    <a:lnTo>
                      <a:pt x="510" y="902"/>
                    </a:lnTo>
                    <a:lnTo>
                      <a:pt x="510" y="902"/>
                    </a:lnTo>
                    <a:lnTo>
                      <a:pt x="510" y="902"/>
                    </a:lnTo>
                    <a:lnTo>
                      <a:pt x="510" y="902"/>
                    </a:lnTo>
                    <a:lnTo>
                      <a:pt x="508" y="902"/>
                    </a:lnTo>
                    <a:lnTo>
                      <a:pt x="508" y="902"/>
                    </a:lnTo>
                    <a:lnTo>
                      <a:pt x="508" y="902"/>
                    </a:lnTo>
                    <a:lnTo>
                      <a:pt x="508" y="902"/>
                    </a:lnTo>
                    <a:lnTo>
                      <a:pt x="508" y="901"/>
                    </a:lnTo>
                    <a:lnTo>
                      <a:pt x="508" y="901"/>
                    </a:lnTo>
                    <a:lnTo>
                      <a:pt x="508" y="901"/>
                    </a:lnTo>
                    <a:lnTo>
                      <a:pt x="506" y="901"/>
                    </a:lnTo>
                    <a:lnTo>
                      <a:pt x="506" y="901"/>
                    </a:lnTo>
                    <a:lnTo>
                      <a:pt x="506" y="901"/>
                    </a:lnTo>
                    <a:lnTo>
                      <a:pt x="505" y="901"/>
                    </a:lnTo>
                    <a:lnTo>
                      <a:pt x="505" y="901"/>
                    </a:lnTo>
                    <a:lnTo>
                      <a:pt x="505" y="901"/>
                    </a:lnTo>
                    <a:lnTo>
                      <a:pt x="503" y="901"/>
                    </a:lnTo>
                    <a:lnTo>
                      <a:pt x="503" y="901"/>
                    </a:lnTo>
                    <a:lnTo>
                      <a:pt x="503" y="901"/>
                    </a:lnTo>
                    <a:lnTo>
                      <a:pt x="503" y="899"/>
                    </a:lnTo>
                    <a:lnTo>
                      <a:pt x="503" y="899"/>
                    </a:lnTo>
                    <a:lnTo>
                      <a:pt x="503" y="897"/>
                    </a:lnTo>
                    <a:lnTo>
                      <a:pt x="503" y="897"/>
                    </a:lnTo>
                    <a:lnTo>
                      <a:pt x="501" y="897"/>
                    </a:lnTo>
                    <a:lnTo>
                      <a:pt x="501" y="897"/>
                    </a:lnTo>
                    <a:lnTo>
                      <a:pt x="499" y="897"/>
                    </a:lnTo>
                    <a:lnTo>
                      <a:pt x="499" y="897"/>
                    </a:lnTo>
                    <a:lnTo>
                      <a:pt x="499" y="897"/>
                    </a:lnTo>
                    <a:lnTo>
                      <a:pt x="499" y="897"/>
                    </a:lnTo>
                    <a:lnTo>
                      <a:pt x="499" y="895"/>
                    </a:lnTo>
                    <a:lnTo>
                      <a:pt x="499" y="895"/>
                    </a:lnTo>
                    <a:lnTo>
                      <a:pt x="499" y="895"/>
                    </a:lnTo>
                    <a:lnTo>
                      <a:pt x="497" y="895"/>
                    </a:lnTo>
                    <a:lnTo>
                      <a:pt x="497" y="895"/>
                    </a:lnTo>
                    <a:lnTo>
                      <a:pt x="497" y="895"/>
                    </a:lnTo>
                    <a:lnTo>
                      <a:pt x="497" y="895"/>
                    </a:lnTo>
                    <a:lnTo>
                      <a:pt x="496" y="893"/>
                    </a:lnTo>
                    <a:lnTo>
                      <a:pt x="496" y="893"/>
                    </a:lnTo>
                    <a:lnTo>
                      <a:pt x="496" y="893"/>
                    </a:lnTo>
                    <a:lnTo>
                      <a:pt x="496" y="893"/>
                    </a:lnTo>
                    <a:lnTo>
                      <a:pt x="496" y="893"/>
                    </a:lnTo>
                    <a:lnTo>
                      <a:pt x="494" y="892"/>
                    </a:lnTo>
                    <a:lnTo>
                      <a:pt x="494" y="892"/>
                    </a:lnTo>
                    <a:lnTo>
                      <a:pt x="494" y="892"/>
                    </a:lnTo>
                    <a:lnTo>
                      <a:pt x="494" y="892"/>
                    </a:lnTo>
                    <a:lnTo>
                      <a:pt x="494" y="893"/>
                    </a:lnTo>
                    <a:lnTo>
                      <a:pt x="492" y="893"/>
                    </a:lnTo>
                    <a:lnTo>
                      <a:pt x="492" y="893"/>
                    </a:lnTo>
                    <a:lnTo>
                      <a:pt x="492" y="893"/>
                    </a:lnTo>
                    <a:lnTo>
                      <a:pt x="490" y="892"/>
                    </a:lnTo>
                    <a:lnTo>
                      <a:pt x="490" y="892"/>
                    </a:lnTo>
                    <a:lnTo>
                      <a:pt x="490" y="892"/>
                    </a:lnTo>
                    <a:lnTo>
                      <a:pt x="490" y="892"/>
                    </a:lnTo>
                    <a:lnTo>
                      <a:pt x="490" y="892"/>
                    </a:lnTo>
                    <a:lnTo>
                      <a:pt x="490" y="892"/>
                    </a:lnTo>
                    <a:lnTo>
                      <a:pt x="490" y="892"/>
                    </a:lnTo>
                    <a:lnTo>
                      <a:pt x="490" y="892"/>
                    </a:lnTo>
                    <a:lnTo>
                      <a:pt x="490" y="892"/>
                    </a:lnTo>
                    <a:lnTo>
                      <a:pt x="490" y="892"/>
                    </a:lnTo>
                    <a:lnTo>
                      <a:pt x="488" y="892"/>
                    </a:lnTo>
                    <a:lnTo>
                      <a:pt x="488" y="890"/>
                    </a:lnTo>
                    <a:lnTo>
                      <a:pt x="488" y="890"/>
                    </a:lnTo>
                    <a:lnTo>
                      <a:pt x="487" y="890"/>
                    </a:lnTo>
                    <a:lnTo>
                      <a:pt x="487" y="890"/>
                    </a:lnTo>
                    <a:lnTo>
                      <a:pt x="487" y="890"/>
                    </a:lnTo>
                    <a:lnTo>
                      <a:pt x="487" y="890"/>
                    </a:lnTo>
                    <a:lnTo>
                      <a:pt x="487" y="890"/>
                    </a:lnTo>
                    <a:lnTo>
                      <a:pt x="485" y="890"/>
                    </a:lnTo>
                    <a:lnTo>
                      <a:pt x="485" y="890"/>
                    </a:lnTo>
                    <a:lnTo>
                      <a:pt x="485" y="890"/>
                    </a:lnTo>
                    <a:lnTo>
                      <a:pt x="485" y="890"/>
                    </a:lnTo>
                    <a:lnTo>
                      <a:pt x="485" y="890"/>
                    </a:lnTo>
                    <a:lnTo>
                      <a:pt x="485" y="890"/>
                    </a:lnTo>
                    <a:lnTo>
                      <a:pt x="485" y="890"/>
                    </a:lnTo>
                    <a:lnTo>
                      <a:pt x="485" y="890"/>
                    </a:lnTo>
                    <a:lnTo>
                      <a:pt x="483" y="890"/>
                    </a:lnTo>
                    <a:lnTo>
                      <a:pt x="481" y="890"/>
                    </a:lnTo>
                    <a:lnTo>
                      <a:pt x="481" y="890"/>
                    </a:lnTo>
                    <a:lnTo>
                      <a:pt x="481" y="890"/>
                    </a:lnTo>
                    <a:lnTo>
                      <a:pt x="479" y="890"/>
                    </a:lnTo>
                    <a:lnTo>
                      <a:pt x="479" y="890"/>
                    </a:lnTo>
                    <a:lnTo>
                      <a:pt x="479" y="890"/>
                    </a:lnTo>
                    <a:lnTo>
                      <a:pt x="479" y="890"/>
                    </a:lnTo>
                    <a:lnTo>
                      <a:pt x="478" y="890"/>
                    </a:lnTo>
                    <a:lnTo>
                      <a:pt x="478" y="890"/>
                    </a:lnTo>
                    <a:lnTo>
                      <a:pt x="478" y="892"/>
                    </a:lnTo>
                    <a:lnTo>
                      <a:pt x="476" y="890"/>
                    </a:lnTo>
                    <a:lnTo>
                      <a:pt x="476" y="890"/>
                    </a:lnTo>
                    <a:lnTo>
                      <a:pt x="474" y="890"/>
                    </a:lnTo>
                    <a:lnTo>
                      <a:pt x="474" y="890"/>
                    </a:lnTo>
                    <a:lnTo>
                      <a:pt x="474" y="890"/>
                    </a:lnTo>
                    <a:lnTo>
                      <a:pt x="474" y="890"/>
                    </a:lnTo>
                    <a:lnTo>
                      <a:pt x="472" y="890"/>
                    </a:lnTo>
                    <a:lnTo>
                      <a:pt x="472" y="890"/>
                    </a:lnTo>
                    <a:lnTo>
                      <a:pt x="472" y="890"/>
                    </a:lnTo>
                    <a:lnTo>
                      <a:pt x="470" y="892"/>
                    </a:lnTo>
                    <a:lnTo>
                      <a:pt x="470" y="892"/>
                    </a:lnTo>
                    <a:lnTo>
                      <a:pt x="470" y="892"/>
                    </a:lnTo>
                    <a:lnTo>
                      <a:pt x="470" y="892"/>
                    </a:lnTo>
                    <a:lnTo>
                      <a:pt x="468" y="892"/>
                    </a:lnTo>
                    <a:lnTo>
                      <a:pt x="468" y="892"/>
                    </a:lnTo>
                    <a:lnTo>
                      <a:pt x="468" y="892"/>
                    </a:lnTo>
                    <a:lnTo>
                      <a:pt x="467" y="892"/>
                    </a:lnTo>
                    <a:lnTo>
                      <a:pt x="467" y="892"/>
                    </a:lnTo>
                    <a:lnTo>
                      <a:pt x="467" y="892"/>
                    </a:lnTo>
                    <a:lnTo>
                      <a:pt x="465" y="892"/>
                    </a:lnTo>
                    <a:lnTo>
                      <a:pt x="465" y="892"/>
                    </a:lnTo>
                    <a:lnTo>
                      <a:pt x="465" y="892"/>
                    </a:lnTo>
                    <a:lnTo>
                      <a:pt x="465" y="892"/>
                    </a:lnTo>
                    <a:lnTo>
                      <a:pt x="465" y="892"/>
                    </a:lnTo>
                    <a:lnTo>
                      <a:pt x="465" y="892"/>
                    </a:lnTo>
                    <a:lnTo>
                      <a:pt x="465" y="892"/>
                    </a:lnTo>
                    <a:lnTo>
                      <a:pt x="463" y="892"/>
                    </a:lnTo>
                    <a:lnTo>
                      <a:pt x="463" y="892"/>
                    </a:lnTo>
                    <a:lnTo>
                      <a:pt x="463" y="892"/>
                    </a:lnTo>
                    <a:lnTo>
                      <a:pt x="461" y="892"/>
                    </a:lnTo>
                    <a:lnTo>
                      <a:pt x="461" y="892"/>
                    </a:lnTo>
                    <a:lnTo>
                      <a:pt x="461" y="892"/>
                    </a:lnTo>
                    <a:lnTo>
                      <a:pt x="459" y="892"/>
                    </a:lnTo>
                    <a:lnTo>
                      <a:pt x="459" y="892"/>
                    </a:lnTo>
                    <a:lnTo>
                      <a:pt x="459" y="892"/>
                    </a:lnTo>
                    <a:lnTo>
                      <a:pt x="459" y="892"/>
                    </a:lnTo>
                    <a:lnTo>
                      <a:pt x="458" y="892"/>
                    </a:lnTo>
                    <a:lnTo>
                      <a:pt x="458" y="892"/>
                    </a:lnTo>
                    <a:lnTo>
                      <a:pt x="458" y="892"/>
                    </a:lnTo>
                    <a:lnTo>
                      <a:pt x="458" y="892"/>
                    </a:lnTo>
                    <a:lnTo>
                      <a:pt x="456" y="892"/>
                    </a:lnTo>
                    <a:lnTo>
                      <a:pt x="456" y="892"/>
                    </a:lnTo>
                    <a:lnTo>
                      <a:pt x="456" y="892"/>
                    </a:lnTo>
                    <a:lnTo>
                      <a:pt x="456" y="892"/>
                    </a:lnTo>
                    <a:lnTo>
                      <a:pt x="456" y="892"/>
                    </a:lnTo>
                    <a:lnTo>
                      <a:pt x="456" y="892"/>
                    </a:lnTo>
                    <a:lnTo>
                      <a:pt x="454" y="892"/>
                    </a:lnTo>
                    <a:lnTo>
                      <a:pt x="454" y="892"/>
                    </a:lnTo>
                    <a:lnTo>
                      <a:pt x="452" y="892"/>
                    </a:lnTo>
                    <a:lnTo>
                      <a:pt x="452" y="892"/>
                    </a:lnTo>
                    <a:lnTo>
                      <a:pt x="452" y="892"/>
                    </a:lnTo>
                    <a:lnTo>
                      <a:pt x="452" y="892"/>
                    </a:lnTo>
                    <a:lnTo>
                      <a:pt x="452" y="892"/>
                    </a:lnTo>
                    <a:lnTo>
                      <a:pt x="450" y="892"/>
                    </a:lnTo>
                    <a:lnTo>
                      <a:pt x="450" y="892"/>
                    </a:lnTo>
                    <a:lnTo>
                      <a:pt x="449" y="892"/>
                    </a:lnTo>
                    <a:lnTo>
                      <a:pt x="449" y="892"/>
                    </a:lnTo>
                    <a:lnTo>
                      <a:pt x="449" y="892"/>
                    </a:lnTo>
                    <a:lnTo>
                      <a:pt x="449" y="893"/>
                    </a:lnTo>
                    <a:lnTo>
                      <a:pt x="449" y="893"/>
                    </a:lnTo>
                    <a:lnTo>
                      <a:pt x="447" y="893"/>
                    </a:lnTo>
                    <a:lnTo>
                      <a:pt x="447" y="893"/>
                    </a:lnTo>
                    <a:lnTo>
                      <a:pt x="447" y="893"/>
                    </a:lnTo>
                    <a:lnTo>
                      <a:pt x="447" y="893"/>
                    </a:lnTo>
                    <a:lnTo>
                      <a:pt x="447" y="893"/>
                    </a:lnTo>
                    <a:lnTo>
                      <a:pt x="445" y="893"/>
                    </a:lnTo>
                    <a:lnTo>
                      <a:pt x="445" y="893"/>
                    </a:lnTo>
                    <a:lnTo>
                      <a:pt x="443" y="893"/>
                    </a:lnTo>
                    <a:lnTo>
                      <a:pt x="443" y="893"/>
                    </a:lnTo>
                    <a:lnTo>
                      <a:pt x="443" y="893"/>
                    </a:lnTo>
                    <a:lnTo>
                      <a:pt x="443" y="893"/>
                    </a:lnTo>
                    <a:lnTo>
                      <a:pt x="441" y="893"/>
                    </a:lnTo>
                    <a:lnTo>
                      <a:pt x="441" y="893"/>
                    </a:lnTo>
                    <a:lnTo>
                      <a:pt x="441" y="893"/>
                    </a:lnTo>
                    <a:lnTo>
                      <a:pt x="441" y="893"/>
                    </a:lnTo>
                    <a:lnTo>
                      <a:pt x="440" y="893"/>
                    </a:lnTo>
                    <a:lnTo>
                      <a:pt x="440" y="893"/>
                    </a:lnTo>
                    <a:lnTo>
                      <a:pt x="438" y="893"/>
                    </a:lnTo>
                    <a:lnTo>
                      <a:pt x="438" y="893"/>
                    </a:lnTo>
                    <a:lnTo>
                      <a:pt x="438" y="893"/>
                    </a:lnTo>
                    <a:lnTo>
                      <a:pt x="438" y="893"/>
                    </a:lnTo>
                    <a:lnTo>
                      <a:pt x="438" y="893"/>
                    </a:lnTo>
                    <a:lnTo>
                      <a:pt x="438" y="893"/>
                    </a:lnTo>
                    <a:lnTo>
                      <a:pt x="436" y="892"/>
                    </a:lnTo>
                    <a:lnTo>
                      <a:pt x="436" y="892"/>
                    </a:lnTo>
                    <a:lnTo>
                      <a:pt x="436" y="892"/>
                    </a:lnTo>
                    <a:lnTo>
                      <a:pt x="436" y="892"/>
                    </a:lnTo>
                    <a:lnTo>
                      <a:pt x="434" y="892"/>
                    </a:lnTo>
                    <a:lnTo>
                      <a:pt x="434" y="892"/>
                    </a:lnTo>
                    <a:lnTo>
                      <a:pt x="434" y="892"/>
                    </a:lnTo>
                    <a:lnTo>
                      <a:pt x="432" y="892"/>
                    </a:lnTo>
                    <a:lnTo>
                      <a:pt x="432" y="892"/>
                    </a:lnTo>
                    <a:lnTo>
                      <a:pt x="432" y="892"/>
                    </a:lnTo>
                    <a:lnTo>
                      <a:pt x="432" y="892"/>
                    </a:lnTo>
                    <a:lnTo>
                      <a:pt x="432" y="892"/>
                    </a:lnTo>
                    <a:lnTo>
                      <a:pt x="430" y="892"/>
                    </a:lnTo>
                    <a:lnTo>
                      <a:pt x="430" y="892"/>
                    </a:lnTo>
                    <a:lnTo>
                      <a:pt x="430" y="892"/>
                    </a:lnTo>
                    <a:lnTo>
                      <a:pt x="429" y="892"/>
                    </a:lnTo>
                    <a:lnTo>
                      <a:pt x="429" y="892"/>
                    </a:lnTo>
                    <a:lnTo>
                      <a:pt x="429" y="892"/>
                    </a:lnTo>
                    <a:lnTo>
                      <a:pt x="429" y="892"/>
                    </a:lnTo>
                    <a:lnTo>
                      <a:pt x="429" y="892"/>
                    </a:lnTo>
                    <a:lnTo>
                      <a:pt x="427" y="892"/>
                    </a:lnTo>
                    <a:lnTo>
                      <a:pt x="427" y="892"/>
                    </a:lnTo>
                    <a:lnTo>
                      <a:pt x="425" y="892"/>
                    </a:lnTo>
                    <a:lnTo>
                      <a:pt x="425" y="892"/>
                    </a:lnTo>
                    <a:lnTo>
                      <a:pt x="425" y="892"/>
                    </a:lnTo>
                    <a:lnTo>
                      <a:pt x="425" y="892"/>
                    </a:lnTo>
                    <a:lnTo>
                      <a:pt x="425" y="892"/>
                    </a:lnTo>
                    <a:lnTo>
                      <a:pt x="425" y="892"/>
                    </a:lnTo>
                    <a:lnTo>
                      <a:pt x="425" y="892"/>
                    </a:lnTo>
                    <a:lnTo>
                      <a:pt x="425" y="892"/>
                    </a:lnTo>
                    <a:lnTo>
                      <a:pt x="423" y="892"/>
                    </a:lnTo>
                    <a:lnTo>
                      <a:pt x="423" y="892"/>
                    </a:lnTo>
                    <a:lnTo>
                      <a:pt x="423" y="892"/>
                    </a:lnTo>
                    <a:lnTo>
                      <a:pt x="423" y="892"/>
                    </a:lnTo>
                    <a:lnTo>
                      <a:pt x="421" y="892"/>
                    </a:lnTo>
                    <a:lnTo>
                      <a:pt x="421" y="892"/>
                    </a:lnTo>
                    <a:lnTo>
                      <a:pt x="421" y="892"/>
                    </a:lnTo>
                    <a:lnTo>
                      <a:pt x="420" y="892"/>
                    </a:lnTo>
                    <a:lnTo>
                      <a:pt x="420" y="892"/>
                    </a:lnTo>
                    <a:lnTo>
                      <a:pt x="420" y="892"/>
                    </a:lnTo>
                    <a:lnTo>
                      <a:pt x="420" y="892"/>
                    </a:lnTo>
                    <a:lnTo>
                      <a:pt x="420" y="892"/>
                    </a:lnTo>
                    <a:lnTo>
                      <a:pt x="420" y="892"/>
                    </a:lnTo>
                    <a:lnTo>
                      <a:pt x="418" y="892"/>
                    </a:lnTo>
                    <a:lnTo>
                      <a:pt x="418" y="892"/>
                    </a:lnTo>
                    <a:lnTo>
                      <a:pt x="418" y="892"/>
                    </a:lnTo>
                    <a:lnTo>
                      <a:pt x="418" y="892"/>
                    </a:lnTo>
                    <a:lnTo>
                      <a:pt x="418" y="892"/>
                    </a:lnTo>
                    <a:lnTo>
                      <a:pt x="416" y="892"/>
                    </a:lnTo>
                    <a:lnTo>
                      <a:pt x="416" y="892"/>
                    </a:lnTo>
                    <a:lnTo>
                      <a:pt x="416" y="892"/>
                    </a:lnTo>
                    <a:lnTo>
                      <a:pt x="416" y="892"/>
                    </a:lnTo>
                    <a:lnTo>
                      <a:pt x="414" y="892"/>
                    </a:lnTo>
                    <a:lnTo>
                      <a:pt x="414" y="892"/>
                    </a:lnTo>
                    <a:lnTo>
                      <a:pt x="414" y="892"/>
                    </a:lnTo>
                    <a:lnTo>
                      <a:pt x="412" y="892"/>
                    </a:lnTo>
                    <a:lnTo>
                      <a:pt x="412" y="892"/>
                    </a:lnTo>
                    <a:lnTo>
                      <a:pt x="412" y="892"/>
                    </a:lnTo>
                    <a:lnTo>
                      <a:pt x="411" y="892"/>
                    </a:lnTo>
                    <a:lnTo>
                      <a:pt x="411" y="892"/>
                    </a:lnTo>
                    <a:lnTo>
                      <a:pt x="411" y="892"/>
                    </a:lnTo>
                    <a:lnTo>
                      <a:pt x="411" y="892"/>
                    </a:lnTo>
                    <a:lnTo>
                      <a:pt x="409" y="892"/>
                    </a:lnTo>
                    <a:lnTo>
                      <a:pt x="409" y="890"/>
                    </a:lnTo>
                    <a:lnTo>
                      <a:pt x="409" y="890"/>
                    </a:lnTo>
                    <a:lnTo>
                      <a:pt x="409" y="890"/>
                    </a:lnTo>
                    <a:lnTo>
                      <a:pt x="409" y="890"/>
                    </a:lnTo>
                    <a:lnTo>
                      <a:pt x="409" y="890"/>
                    </a:lnTo>
                    <a:lnTo>
                      <a:pt x="407" y="892"/>
                    </a:lnTo>
                    <a:lnTo>
                      <a:pt x="407" y="892"/>
                    </a:lnTo>
                    <a:lnTo>
                      <a:pt x="407" y="892"/>
                    </a:lnTo>
                    <a:lnTo>
                      <a:pt x="405" y="892"/>
                    </a:lnTo>
                    <a:lnTo>
                      <a:pt x="405" y="892"/>
                    </a:lnTo>
                    <a:lnTo>
                      <a:pt x="405" y="892"/>
                    </a:lnTo>
                    <a:lnTo>
                      <a:pt x="405" y="892"/>
                    </a:lnTo>
                    <a:lnTo>
                      <a:pt x="403" y="892"/>
                    </a:lnTo>
                    <a:lnTo>
                      <a:pt x="403" y="892"/>
                    </a:lnTo>
                    <a:lnTo>
                      <a:pt x="403" y="892"/>
                    </a:lnTo>
                    <a:lnTo>
                      <a:pt x="402" y="892"/>
                    </a:lnTo>
                    <a:lnTo>
                      <a:pt x="402" y="892"/>
                    </a:lnTo>
                    <a:lnTo>
                      <a:pt x="400" y="892"/>
                    </a:lnTo>
                    <a:lnTo>
                      <a:pt x="400" y="892"/>
                    </a:lnTo>
                    <a:lnTo>
                      <a:pt x="400" y="893"/>
                    </a:lnTo>
                    <a:lnTo>
                      <a:pt x="398" y="893"/>
                    </a:lnTo>
                    <a:lnTo>
                      <a:pt x="398" y="892"/>
                    </a:lnTo>
                    <a:lnTo>
                      <a:pt x="398" y="892"/>
                    </a:lnTo>
                    <a:lnTo>
                      <a:pt x="396" y="892"/>
                    </a:lnTo>
                    <a:lnTo>
                      <a:pt x="396" y="892"/>
                    </a:lnTo>
                    <a:lnTo>
                      <a:pt x="396" y="892"/>
                    </a:lnTo>
                    <a:lnTo>
                      <a:pt x="394" y="892"/>
                    </a:lnTo>
                    <a:lnTo>
                      <a:pt x="394" y="892"/>
                    </a:lnTo>
                    <a:lnTo>
                      <a:pt x="393" y="893"/>
                    </a:lnTo>
                    <a:lnTo>
                      <a:pt x="393" y="893"/>
                    </a:lnTo>
                    <a:lnTo>
                      <a:pt x="393" y="892"/>
                    </a:lnTo>
                    <a:lnTo>
                      <a:pt x="393" y="892"/>
                    </a:lnTo>
                    <a:lnTo>
                      <a:pt x="393" y="892"/>
                    </a:lnTo>
                    <a:lnTo>
                      <a:pt x="391" y="892"/>
                    </a:lnTo>
                    <a:lnTo>
                      <a:pt x="391" y="892"/>
                    </a:lnTo>
                    <a:lnTo>
                      <a:pt x="391" y="892"/>
                    </a:lnTo>
                    <a:lnTo>
                      <a:pt x="391" y="892"/>
                    </a:lnTo>
                    <a:lnTo>
                      <a:pt x="391" y="892"/>
                    </a:lnTo>
                    <a:lnTo>
                      <a:pt x="389" y="892"/>
                    </a:lnTo>
                    <a:lnTo>
                      <a:pt x="387" y="892"/>
                    </a:lnTo>
                    <a:lnTo>
                      <a:pt x="387" y="892"/>
                    </a:lnTo>
                    <a:lnTo>
                      <a:pt x="387" y="892"/>
                    </a:lnTo>
                    <a:lnTo>
                      <a:pt x="387" y="893"/>
                    </a:lnTo>
                    <a:lnTo>
                      <a:pt x="385" y="893"/>
                    </a:lnTo>
                    <a:lnTo>
                      <a:pt x="385" y="893"/>
                    </a:lnTo>
                    <a:lnTo>
                      <a:pt x="385" y="893"/>
                    </a:lnTo>
                    <a:lnTo>
                      <a:pt x="385" y="893"/>
                    </a:lnTo>
                    <a:lnTo>
                      <a:pt x="383" y="893"/>
                    </a:lnTo>
                    <a:lnTo>
                      <a:pt x="382" y="892"/>
                    </a:lnTo>
                    <a:lnTo>
                      <a:pt x="382" y="892"/>
                    </a:lnTo>
                    <a:lnTo>
                      <a:pt x="382" y="892"/>
                    </a:lnTo>
                    <a:lnTo>
                      <a:pt x="380" y="893"/>
                    </a:lnTo>
                    <a:lnTo>
                      <a:pt x="380" y="893"/>
                    </a:lnTo>
                    <a:lnTo>
                      <a:pt x="380" y="893"/>
                    </a:lnTo>
                    <a:lnTo>
                      <a:pt x="380" y="893"/>
                    </a:lnTo>
                    <a:lnTo>
                      <a:pt x="380" y="893"/>
                    </a:lnTo>
                    <a:lnTo>
                      <a:pt x="380" y="893"/>
                    </a:lnTo>
                    <a:lnTo>
                      <a:pt x="378" y="895"/>
                    </a:lnTo>
                    <a:lnTo>
                      <a:pt x="378" y="895"/>
                    </a:lnTo>
                    <a:lnTo>
                      <a:pt x="378" y="895"/>
                    </a:lnTo>
                    <a:lnTo>
                      <a:pt x="378" y="893"/>
                    </a:lnTo>
                    <a:lnTo>
                      <a:pt x="378" y="893"/>
                    </a:lnTo>
                    <a:lnTo>
                      <a:pt x="376" y="893"/>
                    </a:lnTo>
                    <a:lnTo>
                      <a:pt x="376" y="893"/>
                    </a:lnTo>
                    <a:lnTo>
                      <a:pt x="376" y="893"/>
                    </a:lnTo>
                    <a:lnTo>
                      <a:pt x="376" y="893"/>
                    </a:lnTo>
                    <a:lnTo>
                      <a:pt x="374" y="895"/>
                    </a:lnTo>
                    <a:lnTo>
                      <a:pt x="374" y="895"/>
                    </a:lnTo>
                    <a:lnTo>
                      <a:pt x="374" y="893"/>
                    </a:lnTo>
                    <a:lnTo>
                      <a:pt x="373" y="893"/>
                    </a:lnTo>
                    <a:lnTo>
                      <a:pt x="373" y="893"/>
                    </a:lnTo>
                    <a:lnTo>
                      <a:pt x="373" y="893"/>
                    </a:lnTo>
                    <a:lnTo>
                      <a:pt x="371" y="893"/>
                    </a:lnTo>
                    <a:lnTo>
                      <a:pt x="371" y="893"/>
                    </a:lnTo>
                    <a:lnTo>
                      <a:pt x="371" y="893"/>
                    </a:lnTo>
                    <a:lnTo>
                      <a:pt x="371" y="893"/>
                    </a:lnTo>
                    <a:lnTo>
                      <a:pt x="371" y="893"/>
                    </a:lnTo>
                    <a:lnTo>
                      <a:pt x="369" y="893"/>
                    </a:lnTo>
                    <a:lnTo>
                      <a:pt x="369" y="893"/>
                    </a:lnTo>
                    <a:lnTo>
                      <a:pt x="367" y="895"/>
                    </a:lnTo>
                    <a:lnTo>
                      <a:pt x="367" y="895"/>
                    </a:lnTo>
                    <a:lnTo>
                      <a:pt x="367" y="895"/>
                    </a:lnTo>
                    <a:lnTo>
                      <a:pt x="365" y="895"/>
                    </a:lnTo>
                    <a:lnTo>
                      <a:pt x="365" y="895"/>
                    </a:lnTo>
                    <a:lnTo>
                      <a:pt x="365" y="895"/>
                    </a:lnTo>
                    <a:lnTo>
                      <a:pt x="365" y="895"/>
                    </a:lnTo>
                    <a:lnTo>
                      <a:pt x="364" y="895"/>
                    </a:lnTo>
                    <a:lnTo>
                      <a:pt x="364" y="895"/>
                    </a:lnTo>
                    <a:lnTo>
                      <a:pt x="362" y="895"/>
                    </a:lnTo>
                    <a:lnTo>
                      <a:pt x="362" y="895"/>
                    </a:lnTo>
                    <a:lnTo>
                      <a:pt x="362" y="895"/>
                    </a:lnTo>
                    <a:lnTo>
                      <a:pt x="362" y="897"/>
                    </a:lnTo>
                    <a:lnTo>
                      <a:pt x="362" y="897"/>
                    </a:lnTo>
                    <a:lnTo>
                      <a:pt x="362" y="897"/>
                    </a:lnTo>
                    <a:lnTo>
                      <a:pt x="360" y="897"/>
                    </a:lnTo>
                    <a:lnTo>
                      <a:pt x="360" y="897"/>
                    </a:lnTo>
                    <a:lnTo>
                      <a:pt x="360" y="897"/>
                    </a:lnTo>
                    <a:lnTo>
                      <a:pt x="358" y="897"/>
                    </a:lnTo>
                    <a:lnTo>
                      <a:pt x="358" y="897"/>
                    </a:lnTo>
                    <a:lnTo>
                      <a:pt x="358" y="897"/>
                    </a:lnTo>
                    <a:lnTo>
                      <a:pt x="358" y="897"/>
                    </a:lnTo>
                    <a:lnTo>
                      <a:pt x="358" y="897"/>
                    </a:lnTo>
                    <a:lnTo>
                      <a:pt x="356" y="899"/>
                    </a:lnTo>
                    <a:lnTo>
                      <a:pt x="356" y="899"/>
                    </a:lnTo>
                    <a:lnTo>
                      <a:pt x="355" y="899"/>
                    </a:lnTo>
                    <a:lnTo>
                      <a:pt x="355" y="899"/>
                    </a:lnTo>
                    <a:lnTo>
                      <a:pt x="355" y="899"/>
                    </a:lnTo>
                    <a:lnTo>
                      <a:pt x="355" y="897"/>
                    </a:lnTo>
                    <a:lnTo>
                      <a:pt x="355" y="897"/>
                    </a:lnTo>
                    <a:lnTo>
                      <a:pt x="353" y="897"/>
                    </a:lnTo>
                    <a:lnTo>
                      <a:pt x="353" y="897"/>
                    </a:lnTo>
                    <a:lnTo>
                      <a:pt x="351" y="897"/>
                    </a:lnTo>
                    <a:lnTo>
                      <a:pt x="351" y="897"/>
                    </a:lnTo>
                    <a:lnTo>
                      <a:pt x="351" y="897"/>
                    </a:lnTo>
                    <a:lnTo>
                      <a:pt x="351" y="897"/>
                    </a:lnTo>
                    <a:lnTo>
                      <a:pt x="351" y="897"/>
                    </a:lnTo>
                    <a:lnTo>
                      <a:pt x="351" y="897"/>
                    </a:lnTo>
                    <a:lnTo>
                      <a:pt x="351" y="897"/>
                    </a:lnTo>
                    <a:lnTo>
                      <a:pt x="349" y="897"/>
                    </a:lnTo>
                    <a:lnTo>
                      <a:pt x="349" y="897"/>
                    </a:lnTo>
                    <a:lnTo>
                      <a:pt x="349" y="897"/>
                    </a:lnTo>
                    <a:lnTo>
                      <a:pt x="349" y="897"/>
                    </a:lnTo>
                    <a:lnTo>
                      <a:pt x="349" y="897"/>
                    </a:lnTo>
                    <a:lnTo>
                      <a:pt x="349" y="897"/>
                    </a:lnTo>
                    <a:lnTo>
                      <a:pt x="349" y="897"/>
                    </a:lnTo>
                    <a:lnTo>
                      <a:pt x="347" y="897"/>
                    </a:lnTo>
                    <a:lnTo>
                      <a:pt x="347" y="897"/>
                    </a:lnTo>
                    <a:lnTo>
                      <a:pt x="347" y="897"/>
                    </a:lnTo>
                    <a:lnTo>
                      <a:pt x="347" y="897"/>
                    </a:lnTo>
                    <a:lnTo>
                      <a:pt x="345" y="897"/>
                    </a:lnTo>
                    <a:lnTo>
                      <a:pt x="345" y="897"/>
                    </a:lnTo>
                    <a:lnTo>
                      <a:pt x="345" y="897"/>
                    </a:lnTo>
                    <a:lnTo>
                      <a:pt x="345" y="897"/>
                    </a:lnTo>
                    <a:lnTo>
                      <a:pt x="344" y="899"/>
                    </a:lnTo>
                    <a:lnTo>
                      <a:pt x="344" y="899"/>
                    </a:lnTo>
                    <a:lnTo>
                      <a:pt x="344" y="899"/>
                    </a:lnTo>
                    <a:lnTo>
                      <a:pt x="344" y="899"/>
                    </a:lnTo>
                    <a:lnTo>
                      <a:pt x="342" y="897"/>
                    </a:lnTo>
                    <a:lnTo>
                      <a:pt x="342" y="897"/>
                    </a:lnTo>
                    <a:lnTo>
                      <a:pt x="342" y="897"/>
                    </a:lnTo>
                    <a:lnTo>
                      <a:pt x="342" y="897"/>
                    </a:lnTo>
                    <a:lnTo>
                      <a:pt x="342" y="897"/>
                    </a:lnTo>
                    <a:lnTo>
                      <a:pt x="342" y="897"/>
                    </a:lnTo>
                    <a:lnTo>
                      <a:pt x="340" y="897"/>
                    </a:lnTo>
                    <a:lnTo>
                      <a:pt x="340" y="897"/>
                    </a:lnTo>
                    <a:lnTo>
                      <a:pt x="340" y="895"/>
                    </a:lnTo>
                    <a:lnTo>
                      <a:pt x="340" y="895"/>
                    </a:lnTo>
                    <a:lnTo>
                      <a:pt x="340" y="895"/>
                    </a:lnTo>
                    <a:lnTo>
                      <a:pt x="338" y="895"/>
                    </a:lnTo>
                    <a:lnTo>
                      <a:pt x="338" y="895"/>
                    </a:lnTo>
                    <a:lnTo>
                      <a:pt x="338" y="895"/>
                    </a:lnTo>
                    <a:lnTo>
                      <a:pt x="338" y="895"/>
                    </a:lnTo>
                    <a:lnTo>
                      <a:pt x="338" y="895"/>
                    </a:lnTo>
                    <a:lnTo>
                      <a:pt x="336" y="895"/>
                    </a:lnTo>
                    <a:lnTo>
                      <a:pt x="336" y="895"/>
                    </a:lnTo>
                    <a:lnTo>
                      <a:pt x="336" y="895"/>
                    </a:lnTo>
                    <a:lnTo>
                      <a:pt x="336" y="895"/>
                    </a:lnTo>
                    <a:lnTo>
                      <a:pt x="335" y="895"/>
                    </a:lnTo>
                    <a:lnTo>
                      <a:pt x="335" y="895"/>
                    </a:lnTo>
                    <a:lnTo>
                      <a:pt x="335" y="895"/>
                    </a:lnTo>
                    <a:lnTo>
                      <a:pt x="335" y="895"/>
                    </a:lnTo>
                    <a:lnTo>
                      <a:pt x="335" y="895"/>
                    </a:lnTo>
                    <a:lnTo>
                      <a:pt x="335" y="895"/>
                    </a:lnTo>
                    <a:lnTo>
                      <a:pt x="335" y="895"/>
                    </a:lnTo>
                    <a:lnTo>
                      <a:pt x="333" y="895"/>
                    </a:lnTo>
                    <a:lnTo>
                      <a:pt x="333" y="895"/>
                    </a:lnTo>
                    <a:lnTo>
                      <a:pt x="333" y="895"/>
                    </a:lnTo>
                    <a:lnTo>
                      <a:pt x="333" y="895"/>
                    </a:lnTo>
                    <a:lnTo>
                      <a:pt x="333" y="895"/>
                    </a:lnTo>
                    <a:lnTo>
                      <a:pt x="331" y="893"/>
                    </a:lnTo>
                    <a:lnTo>
                      <a:pt x="331" y="893"/>
                    </a:lnTo>
                    <a:lnTo>
                      <a:pt x="331" y="893"/>
                    </a:lnTo>
                    <a:lnTo>
                      <a:pt x="331" y="893"/>
                    </a:lnTo>
                    <a:lnTo>
                      <a:pt x="329" y="893"/>
                    </a:lnTo>
                    <a:lnTo>
                      <a:pt x="329" y="893"/>
                    </a:lnTo>
                    <a:lnTo>
                      <a:pt x="329" y="893"/>
                    </a:lnTo>
                    <a:lnTo>
                      <a:pt x="329" y="893"/>
                    </a:lnTo>
                    <a:lnTo>
                      <a:pt x="327" y="892"/>
                    </a:lnTo>
                    <a:lnTo>
                      <a:pt x="327" y="892"/>
                    </a:lnTo>
                    <a:lnTo>
                      <a:pt x="327" y="892"/>
                    </a:lnTo>
                    <a:lnTo>
                      <a:pt x="326" y="892"/>
                    </a:lnTo>
                    <a:lnTo>
                      <a:pt x="326" y="892"/>
                    </a:lnTo>
                    <a:lnTo>
                      <a:pt x="326" y="892"/>
                    </a:lnTo>
                    <a:lnTo>
                      <a:pt x="326" y="892"/>
                    </a:lnTo>
                    <a:lnTo>
                      <a:pt x="326" y="892"/>
                    </a:lnTo>
                    <a:lnTo>
                      <a:pt x="326" y="892"/>
                    </a:lnTo>
                    <a:lnTo>
                      <a:pt x="324" y="892"/>
                    </a:lnTo>
                    <a:lnTo>
                      <a:pt x="324" y="892"/>
                    </a:lnTo>
                    <a:lnTo>
                      <a:pt x="324" y="892"/>
                    </a:lnTo>
                    <a:lnTo>
                      <a:pt x="324" y="892"/>
                    </a:lnTo>
                    <a:lnTo>
                      <a:pt x="322" y="892"/>
                    </a:lnTo>
                    <a:lnTo>
                      <a:pt x="322" y="890"/>
                    </a:lnTo>
                    <a:lnTo>
                      <a:pt x="322" y="890"/>
                    </a:lnTo>
                    <a:lnTo>
                      <a:pt x="322" y="890"/>
                    </a:lnTo>
                    <a:lnTo>
                      <a:pt x="322" y="890"/>
                    </a:lnTo>
                    <a:lnTo>
                      <a:pt x="322" y="890"/>
                    </a:lnTo>
                    <a:lnTo>
                      <a:pt x="320" y="890"/>
                    </a:lnTo>
                    <a:lnTo>
                      <a:pt x="320" y="888"/>
                    </a:lnTo>
                    <a:lnTo>
                      <a:pt x="318" y="888"/>
                    </a:lnTo>
                    <a:lnTo>
                      <a:pt x="318" y="888"/>
                    </a:lnTo>
                    <a:lnTo>
                      <a:pt x="318" y="888"/>
                    </a:lnTo>
                    <a:lnTo>
                      <a:pt x="318" y="888"/>
                    </a:lnTo>
                    <a:lnTo>
                      <a:pt x="318" y="888"/>
                    </a:lnTo>
                    <a:lnTo>
                      <a:pt x="318" y="888"/>
                    </a:lnTo>
                    <a:lnTo>
                      <a:pt x="317" y="888"/>
                    </a:lnTo>
                    <a:lnTo>
                      <a:pt x="317" y="888"/>
                    </a:lnTo>
                    <a:lnTo>
                      <a:pt x="317" y="888"/>
                    </a:lnTo>
                    <a:lnTo>
                      <a:pt x="317" y="888"/>
                    </a:lnTo>
                    <a:lnTo>
                      <a:pt x="315" y="888"/>
                    </a:lnTo>
                    <a:lnTo>
                      <a:pt x="315" y="888"/>
                    </a:lnTo>
                    <a:lnTo>
                      <a:pt x="315" y="888"/>
                    </a:lnTo>
                    <a:lnTo>
                      <a:pt x="315" y="888"/>
                    </a:lnTo>
                    <a:lnTo>
                      <a:pt x="315" y="886"/>
                    </a:lnTo>
                    <a:lnTo>
                      <a:pt x="313" y="886"/>
                    </a:lnTo>
                    <a:lnTo>
                      <a:pt x="313" y="886"/>
                    </a:lnTo>
                    <a:lnTo>
                      <a:pt x="313" y="886"/>
                    </a:lnTo>
                    <a:lnTo>
                      <a:pt x="313" y="886"/>
                    </a:lnTo>
                    <a:lnTo>
                      <a:pt x="313" y="886"/>
                    </a:lnTo>
                    <a:lnTo>
                      <a:pt x="311" y="886"/>
                    </a:lnTo>
                    <a:lnTo>
                      <a:pt x="311" y="886"/>
                    </a:lnTo>
                    <a:lnTo>
                      <a:pt x="309" y="886"/>
                    </a:lnTo>
                    <a:lnTo>
                      <a:pt x="309" y="886"/>
                    </a:lnTo>
                    <a:lnTo>
                      <a:pt x="309" y="886"/>
                    </a:lnTo>
                    <a:lnTo>
                      <a:pt x="309" y="886"/>
                    </a:lnTo>
                    <a:lnTo>
                      <a:pt x="309" y="884"/>
                    </a:lnTo>
                    <a:lnTo>
                      <a:pt x="309" y="884"/>
                    </a:lnTo>
                    <a:lnTo>
                      <a:pt x="309" y="884"/>
                    </a:lnTo>
                    <a:lnTo>
                      <a:pt x="307" y="884"/>
                    </a:lnTo>
                    <a:lnTo>
                      <a:pt x="307" y="884"/>
                    </a:lnTo>
                    <a:lnTo>
                      <a:pt x="307" y="884"/>
                    </a:lnTo>
                    <a:lnTo>
                      <a:pt x="307" y="884"/>
                    </a:lnTo>
                    <a:lnTo>
                      <a:pt x="306" y="884"/>
                    </a:lnTo>
                    <a:lnTo>
                      <a:pt x="306" y="884"/>
                    </a:lnTo>
                    <a:lnTo>
                      <a:pt x="306" y="884"/>
                    </a:lnTo>
                    <a:lnTo>
                      <a:pt x="306" y="884"/>
                    </a:lnTo>
                    <a:lnTo>
                      <a:pt x="304" y="883"/>
                    </a:lnTo>
                    <a:lnTo>
                      <a:pt x="304" y="883"/>
                    </a:lnTo>
                    <a:lnTo>
                      <a:pt x="304" y="883"/>
                    </a:lnTo>
                    <a:lnTo>
                      <a:pt x="304" y="883"/>
                    </a:lnTo>
                    <a:lnTo>
                      <a:pt x="304" y="883"/>
                    </a:lnTo>
                    <a:lnTo>
                      <a:pt x="304" y="883"/>
                    </a:lnTo>
                    <a:lnTo>
                      <a:pt x="304" y="883"/>
                    </a:lnTo>
                    <a:lnTo>
                      <a:pt x="304" y="883"/>
                    </a:lnTo>
                    <a:lnTo>
                      <a:pt x="304" y="883"/>
                    </a:lnTo>
                    <a:lnTo>
                      <a:pt x="302" y="883"/>
                    </a:lnTo>
                    <a:lnTo>
                      <a:pt x="302" y="883"/>
                    </a:lnTo>
                    <a:lnTo>
                      <a:pt x="302" y="883"/>
                    </a:lnTo>
                    <a:lnTo>
                      <a:pt x="302" y="883"/>
                    </a:lnTo>
                    <a:lnTo>
                      <a:pt x="302" y="881"/>
                    </a:lnTo>
                    <a:lnTo>
                      <a:pt x="300" y="881"/>
                    </a:lnTo>
                    <a:lnTo>
                      <a:pt x="300" y="881"/>
                    </a:lnTo>
                    <a:lnTo>
                      <a:pt x="300" y="881"/>
                    </a:lnTo>
                    <a:lnTo>
                      <a:pt x="300" y="881"/>
                    </a:lnTo>
                    <a:lnTo>
                      <a:pt x="298" y="881"/>
                    </a:lnTo>
                    <a:lnTo>
                      <a:pt x="298" y="879"/>
                    </a:lnTo>
                    <a:lnTo>
                      <a:pt x="298" y="879"/>
                    </a:lnTo>
                    <a:lnTo>
                      <a:pt x="298" y="881"/>
                    </a:lnTo>
                    <a:lnTo>
                      <a:pt x="298" y="881"/>
                    </a:lnTo>
                    <a:lnTo>
                      <a:pt x="297" y="879"/>
                    </a:lnTo>
                    <a:lnTo>
                      <a:pt x="297" y="879"/>
                    </a:lnTo>
                    <a:lnTo>
                      <a:pt x="297" y="879"/>
                    </a:lnTo>
                    <a:lnTo>
                      <a:pt x="297" y="879"/>
                    </a:lnTo>
                    <a:lnTo>
                      <a:pt x="297" y="879"/>
                    </a:lnTo>
                    <a:lnTo>
                      <a:pt x="297" y="879"/>
                    </a:lnTo>
                    <a:lnTo>
                      <a:pt x="295" y="879"/>
                    </a:lnTo>
                    <a:lnTo>
                      <a:pt x="295" y="879"/>
                    </a:lnTo>
                    <a:lnTo>
                      <a:pt x="295" y="879"/>
                    </a:lnTo>
                    <a:lnTo>
                      <a:pt x="295" y="879"/>
                    </a:lnTo>
                    <a:lnTo>
                      <a:pt x="295" y="879"/>
                    </a:lnTo>
                    <a:lnTo>
                      <a:pt x="295" y="879"/>
                    </a:lnTo>
                    <a:lnTo>
                      <a:pt x="293" y="879"/>
                    </a:lnTo>
                    <a:lnTo>
                      <a:pt x="293" y="879"/>
                    </a:lnTo>
                    <a:lnTo>
                      <a:pt x="293" y="879"/>
                    </a:lnTo>
                    <a:lnTo>
                      <a:pt x="293" y="879"/>
                    </a:lnTo>
                    <a:lnTo>
                      <a:pt x="293" y="879"/>
                    </a:lnTo>
                    <a:lnTo>
                      <a:pt x="293" y="879"/>
                    </a:lnTo>
                    <a:lnTo>
                      <a:pt x="293" y="879"/>
                    </a:lnTo>
                    <a:lnTo>
                      <a:pt x="291" y="879"/>
                    </a:lnTo>
                    <a:lnTo>
                      <a:pt x="291" y="879"/>
                    </a:lnTo>
                    <a:lnTo>
                      <a:pt x="291" y="879"/>
                    </a:lnTo>
                    <a:lnTo>
                      <a:pt x="291" y="879"/>
                    </a:lnTo>
                    <a:lnTo>
                      <a:pt x="291" y="879"/>
                    </a:lnTo>
                    <a:lnTo>
                      <a:pt x="291" y="879"/>
                    </a:lnTo>
                    <a:lnTo>
                      <a:pt x="291" y="879"/>
                    </a:lnTo>
                    <a:lnTo>
                      <a:pt x="291" y="879"/>
                    </a:lnTo>
                    <a:lnTo>
                      <a:pt x="289" y="879"/>
                    </a:lnTo>
                    <a:lnTo>
                      <a:pt x="289" y="879"/>
                    </a:lnTo>
                    <a:lnTo>
                      <a:pt x="289" y="879"/>
                    </a:lnTo>
                    <a:lnTo>
                      <a:pt x="289" y="879"/>
                    </a:lnTo>
                    <a:lnTo>
                      <a:pt x="289" y="879"/>
                    </a:lnTo>
                    <a:lnTo>
                      <a:pt x="289" y="879"/>
                    </a:lnTo>
                    <a:lnTo>
                      <a:pt x="289" y="879"/>
                    </a:lnTo>
                    <a:lnTo>
                      <a:pt x="288" y="879"/>
                    </a:lnTo>
                    <a:lnTo>
                      <a:pt x="288" y="879"/>
                    </a:lnTo>
                    <a:lnTo>
                      <a:pt x="288" y="879"/>
                    </a:lnTo>
                    <a:lnTo>
                      <a:pt x="288" y="879"/>
                    </a:lnTo>
                    <a:lnTo>
                      <a:pt x="288" y="879"/>
                    </a:lnTo>
                    <a:lnTo>
                      <a:pt x="288" y="879"/>
                    </a:lnTo>
                    <a:lnTo>
                      <a:pt x="286" y="879"/>
                    </a:lnTo>
                    <a:lnTo>
                      <a:pt x="286" y="879"/>
                    </a:lnTo>
                    <a:lnTo>
                      <a:pt x="286" y="879"/>
                    </a:lnTo>
                    <a:lnTo>
                      <a:pt x="286" y="879"/>
                    </a:lnTo>
                    <a:lnTo>
                      <a:pt x="284" y="879"/>
                    </a:lnTo>
                    <a:lnTo>
                      <a:pt x="284" y="879"/>
                    </a:lnTo>
                    <a:lnTo>
                      <a:pt x="284" y="879"/>
                    </a:lnTo>
                    <a:lnTo>
                      <a:pt x="284" y="879"/>
                    </a:lnTo>
                    <a:lnTo>
                      <a:pt x="284" y="879"/>
                    </a:lnTo>
                    <a:lnTo>
                      <a:pt x="280" y="879"/>
                    </a:lnTo>
                    <a:lnTo>
                      <a:pt x="279" y="877"/>
                    </a:lnTo>
                    <a:lnTo>
                      <a:pt x="279" y="877"/>
                    </a:lnTo>
                    <a:lnTo>
                      <a:pt x="279" y="877"/>
                    </a:lnTo>
                    <a:lnTo>
                      <a:pt x="279" y="877"/>
                    </a:lnTo>
                    <a:lnTo>
                      <a:pt x="277" y="877"/>
                    </a:lnTo>
                    <a:lnTo>
                      <a:pt x="277" y="877"/>
                    </a:lnTo>
                    <a:lnTo>
                      <a:pt x="277" y="875"/>
                    </a:lnTo>
                    <a:lnTo>
                      <a:pt x="277" y="875"/>
                    </a:lnTo>
                    <a:lnTo>
                      <a:pt x="275" y="875"/>
                    </a:lnTo>
                    <a:lnTo>
                      <a:pt x="275" y="875"/>
                    </a:lnTo>
                    <a:lnTo>
                      <a:pt x="275" y="875"/>
                    </a:lnTo>
                    <a:lnTo>
                      <a:pt x="275" y="875"/>
                    </a:lnTo>
                    <a:lnTo>
                      <a:pt x="275" y="875"/>
                    </a:lnTo>
                    <a:lnTo>
                      <a:pt x="275" y="874"/>
                    </a:lnTo>
                    <a:lnTo>
                      <a:pt x="273" y="874"/>
                    </a:lnTo>
                    <a:lnTo>
                      <a:pt x="273" y="874"/>
                    </a:lnTo>
                    <a:lnTo>
                      <a:pt x="273" y="874"/>
                    </a:lnTo>
                    <a:lnTo>
                      <a:pt x="273" y="874"/>
                    </a:lnTo>
                    <a:lnTo>
                      <a:pt x="273" y="874"/>
                    </a:lnTo>
                    <a:lnTo>
                      <a:pt x="273" y="872"/>
                    </a:lnTo>
                    <a:lnTo>
                      <a:pt x="271" y="872"/>
                    </a:lnTo>
                    <a:lnTo>
                      <a:pt x="271" y="872"/>
                    </a:lnTo>
                    <a:lnTo>
                      <a:pt x="271" y="870"/>
                    </a:lnTo>
                    <a:lnTo>
                      <a:pt x="271" y="870"/>
                    </a:lnTo>
                    <a:lnTo>
                      <a:pt x="271" y="870"/>
                    </a:lnTo>
                    <a:lnTo>
                      <a:pt x="271" y="870"/>
                    </a:lnTo>
                    <a:lnTo>
                      <a:pt x="273" y="870"/>
                    </a:lnTo>
                    <a:lnTo>
                      <a:pt x="273" y="870"/>
                    </a:lnTo>
                    <a:lnTo>
                      <a:pt x="273" y="868"/>
                    </a:lnTo>
                    <a:lnTo>
                      <a:pt x="271" y="868"/>
                    </a:lnTo>
                    <a:lnTo>
                      <a:pt x="271" y="866"/>
                    </a:lnTo>
                    <a:lnTo>
                      <a:pt x="271" y="866"/>
                    </a:lnTo>
                    <a:lnTo>
                      <a:pt x="271" y="866"/>
                    </a:lnTo>
                    <a:lnTo>
                      <a:pt x="270" y="865"/>
                    </a:lnTo>
                    <a:lnTo>
                      <a:pt x="270" y="865"/>
                    </a:lnTo>
                    <a:lnTo>
                      <a:pt x="270" y="865"/>
                    </a:lnTo>
                    <a:lnTo>
                      <a:pt x="270" y="865"/>
                    </a:lnTo>
                    <a:lnTo>
                      <a:pt x="270" y="863"/>
                    </a:lnTo>
                    <a:lnTo>
                      <a:pt x="270" y="863"/>
                    </a:lnTo>
                    <a:lnTo>
                      <a:pt x="268" y="863"/>
                    </a:lnTo>
                    <a:lnTo>
                      <a:pt x="268" y="861"/>
                    </a:lnTo>
                    <a:lnTo>
                      <a:pt x="268" y="861"/>
                    </a:lnTo>
                    <a:lnTo>
                      <a:pt x="266" y="861"/>
                    </a:lnTo>
                    <a:lnTo>
                      <a:pt x="266" y="859"/>
                    </a:lnTo>
                    <a:lnTo>
                      <a:pt x="266" y="859"/>
                    </a:lnTo>
                    <a:lnTo>
                      <a:pt x="266" y="859"/>
                    </a:lnTo>
                    <a:lnTo>
                      <a:pt x="266" y="857"/>
                    </a:lnTo>
                    <a:lnTo>
                      <a:pt x="266" y="857"/>
                    </a:lnTo>
                    <a:lnTo>
                      <a:pt x="266" y="857"/>
                    </a:lnTo>
                    <a:lnTo>
                      <a:pt x="264" y="855"/>
                    </a:lnTo>
                    <a:lnTo>
                      <a:pt x="264" y="855"/>
                    </a:lnTo>
                    <a:lnTo>
                      <a:pt x="264" y="855"/>
                    </a:lnTo>
                    <a:lnTo>
                      <a:pt x="264" y="855"/>
                    </a:lnTo>
                    <a:lnTo>
                      <a:pt x="262" y="854"/>
                    </a:lnTo>
                    <a:lnTo>
                      <a:pt x="262" y="854"/>
                    </a:lnTo>
                    <a:lnTo>
                      <a:pt x="262" y="855"/>
                    </a:lnTo>
                    <a:lnTo>
                      <a:pt x="260" y="855"/>
                    </a:lnTo>
                    <a:lnTo>
                      <a:pt x="259" y="855"/>
                    </a:lnTo>
                    <a:lnTo>
                      <a:pt x="259" y="855"/>
                    </a:lnTo>
                    <a:lnTo>
                      <a:pt x="259" y="854"/>
                    </a:lnTo>
                    <a:lnTo>
                      <a:pt x="257" y="854"/>
                    </a:lnTo>
                    <a:lnTo>
                      <a:pt x="257" y="854"/>
                    </a:lnTo>
                    <a:lnTo>
                      <a:pt x="257" y="854"/>
                    </a:lnTo>
                    <a:lnTo>
                      <a:pt x="257" y="852"/>
                    </a:lnTo>
                    <a:lnTo>
                      <a:pt x="255" y="852"/>
                    </a:lnTo>
                    <a:lnTo>
                      <a:pt x="255" y="852"/>
                    </a:lnTo>
                    <a:lnTo>
                      <a:pt x="255" y="852"/>
                    </a:lnTo>
                    <a:lnTo>
                      <a:pt x="255" y="850"/>
                    </a:lnTo>
                    <a:lnTo>
                      <a:pt x="255" y="850"/>
                    </a:lnTo>
                    <a:lnTo>
                      <a:pt x="255" y="850"/>
                    </a:lnTo>
                    <a:lnTo>
                      <a:pt x="253" y="848"/>
                    </a:lnTo>
                    <a:lnTo>
                      <a:pt x="253" y="848"/>
                    </a:lnTo>
                    <a:lnTo>
                      <a:pt x="253" y="848"/>
                    </a:lnTo>
                    <a:lnTo>
                      <a:pt x="253" y="848"/>
                    </a:lnTo>
                    <a:lnTo>
                      <a:pt x="251" y="848"/>
                    </a:lnTo>
                    <a:lnTo>
                      <a:pt x="250" y="848"/>
                    </a:lnTo>
                    <a:lnTo>
                      <a:pt x="250" y="846"/>
                    </a:lnTo>
                    <a:lnTo>
                      <a:pt x="250" y="846"/>
                    </a:lnTo>
                    <a:lnTo>
                      <a:pt x="250" y="846"/>
                    </a:lnTo>
                    <a:lnTo>
                      <a:pt x="250" y="846"/>
                    </a:lnTo>
                    <a:lnTo>
                      <a:pt x="250" y="845"/>
                    </a:lnTo>
                    <a:lnTo>
                      <a:pt x="250" y="845"/>
                    </a:lnTo>
                    <a:lnTo>
                      <a:pt x="250" y="845"/>
                    </a:lnTo>
                    <a:lnTo>
                      <a:pt x="248" y="843"/>
                    </a:lnTo>
                    <a:lnTo>
                      <a:pt x="248" y="843"/>
                    </a:lnTo>
                    <a:lnTo>
                      <a:pt x="248" y="841"/>
                    </a:lnTo>
                    <a:lnTo>
                      <a:pt x="248" y="841"/>
                    </a:lnTo>
                    <a:lnTo>
                      <a:pt x="248" y="841"/>
                    </a:lnTo>
                    <a:lnTo>
                      <a:pt x="246" y="841"/>
                    </a:lnTo>
                    <a:lnTo>
                      <a:pt x="246" y="839"/>
                    </a:lnTo>
                    <a:lnTo>
                      <a:pt x="244" y="839"/>
                    </a:lnTo>
                    <a:lnTo>
                      <a:pt x="244" y="839"/>
                    </a:lnTo>
                    <a:lnTo>
                      <a:pt x="244" y="839"/>
                    </a:lnTo>
                    <a:lnTo>
                      <a:pt x="244" y="839"/>
                    </a:lnTo>
                    <a:lnTo>
                      <a:pt x="244" y="839"/>
                    </a:lnTo>
                    <a:lnTo>
                      <a:pt x="244" y="837"/>
                    </a:lnTo>
                    <a:lnTo>
                      <a:pt x="242" y="837"/>
                    </a:lnTo>
                    <a:lnTo>
                      <a:pt x="242" y="837"/>
                    </a:lnTo>
                    <a:lnTo>
                      <a:pt x="242" y="834"/>
                    </a:lnTo>
                    <a:lnTo>
                      <a:pt x="242" y="834"/>
                    </a:lnTo>
                    <a:lnTo>
                      <a:pt x="242" y="832"/>
                    </a:lnTo>
                    <a:lnTo>
                      <a:pt x="242" y="832"/>
                    </a:lnTo>
                    <a:lnTo>
                      <a:pt x="241" y="830"/>
                    </a:lnTo>
                    <a:lnTo>
                      <a:pt x="241" y="830"/>
                    </a:lnTo>
                    <a:lnTo>
                      <a:pt x="241" y="830"/>
                    </a:lnTo>
                    <a:lnTo>
                      <a:pt x="241" y="828"/>
                    </a:lnTo>
                    <a:lnTo>
                      <a:pt x="241" y="828"/>
                    </a:lnTo>
                    <a:lnTo>
                      <a:pt x="239" y="827"/>
                    </a:lnTo>
                    <a:lnTo>
                      <a:pt x="239" y="825"/>
                    </a:lnTo>
                    <a:lnTo>
                      <a:pt x="239" y="825"/>
                    </a:lnTo>
                    <a:lnTo>
                      <a:pt x="237" y="823"/>
                    </a:lnTo>
                    <a:lnTo>
                      <a:pt x="237" y="823"/>
                    </a:lnTo>
                    <a:lnTo>
                      <a:pt x="237" y="823"/>
                    </a:lnTo>
                    <a:lnTo>
                      <a:pt x="237" y="823"/>
                    </a:lnTo>
                    <a:lnTo>
                      <a:pt x="237" y="823"/>
                    </a:lnTo>
                    <a:lnTo>
                      <a:pt x="237" y="823"/>
                    </a:lnTo>
                    <a:lnTo>
                      <a:pt x="235" y="821"/>
                    </a:lnTo>
                    <a:lnTo>
                      <a:pt x="235" y="821"/>
                    </a:lnTo>
                    <a:lnTo>
                      <a:pt x="233" y="821"/>
                    </a:lnTo>
                    <a:lnTo>
                      <a:pt x="233" y="821"/>
                    </a:lnTo>
                    <a:lnTo>
                      <a:pt x="233" y="821"/>
                    </a:lnTo>
                    <a:lnTo>
                      <a:pt x="232" y="823"/>
                    </a:lnTo>
                    <a:lnTo>
                      <a:pt x="232" y="823"/>
                    </a:lnTo>
                    <a:lnTo>
                      <a:pt x="232" y="823"/>
                    </a:lnTo>
                    <a:lnTo>
                      <a:pt x="232" y="823"/>
                    </a:lnTo>
                    <a:lnTo>
                      <a:pt x="232" y="821"/>
                    </a:lnTo>
                    <a:lnTo>
                      <a:pt x="232" y="821"/>
                    </a:lnTo>
                    <a:lnTo>
                      <a:pt x="230" y="821"/>
                    </a:lnTo>
                    <a:lnTo>
                      <a:pt x="230" y="821"/>
                    </a:lnTo>
                    <a:lnTo>
                      <a:pt x="230" y="821"/>
                    </a:lnTo>
                    <a:lnTo>
                      <a:pt x="230" y="821"/>
                    </a:lnTo>
                    <a:lnTo>
                      <a:pt x="230" y="821"/>
                    </a:lnTo>
                    <a:lnTo>
                      <a:pt x="228" y="821"/>
                    </a:lnTo>
                    <a:lnTo>
                      <a:pt x="228" y="821"/>
                    </a:lnTo>
                    <a:lnTo>
                      <a:pt x="226" y="819"/>
                    </a:lnTo>
                    <a:lnTo>
                      <a:pt x="226" y="819"/>
                    </a:lnTo>
                    <a:lnTo>
                      <a:pt x="226" y="819"/>
                    </a:lnTo>
                    <a:lnTo>
                      <a:pt x="224" y="819"/>
                    </a:lnTo>
                    <a:lnTo>
                      <a:pt x="222" y="817"/>
                    </a:lnTo>
                    <a:lnTo>
                      <a:pt x="222" y="817"/>
                    </a:lnTo>
                    <a:lnTo>
                      <a:pt x="221" y="817"/>
                    </a:lnTo>
                    <a:lnTo>
                      <a:pt x="221" y="817"/>
                    </a:lnTo>
                    <a:lnTo>
                      <a:pt x="221" y="817"/>
                    </a:lnTo>
                    <a:lnTo>
                      <a:pt x="219" y="817"/>
                    </a:lnTo>
                    <a:lnTo>
                      <a:pt x="219" y="817"/>
                    </a:lnTo>
                    <a:lnTo>
                      <a:pt x="219" y="817"/>
                    </a:lnTo>
                    <a:lnTo>
                      <a:pt x="217" y="817"/>
                    </a:lnTo>
                    <a:lnTo>
                      <a:pt x="217" y="816"/>
                    </a:lnTo>
                    <a:lnTo>
                      <a:pt x="215" y="816"/>
                    </a:lnTo>
                    <a:lnTo>
                      <a:pt x="215" y="816"/>
                    </a:lnTo>
                    <a:lnTo>
                      <a:pt x="215" y="814"/>
                    </a:lnTo>
                    <a:lnTo>
                      <a:pt x="215" y="814"/>
                    </a:lnTo>
                    <a:lnTo>
                      <a:pt x="213" y="814"/>
                    </a:lnTo>
                    <a:lnTo>
                      <a:pt x="213" y="814"/>
                    </a:lnTo>
                    <a:lnTo>
                      <a:pt x="213" y="812"/>
                    </a:lnTo>
                    <a:lnTo>
                      <a:pt x="213" y="812"/>
                    </a:lnTo>
                    <a:lnTo>
                      <a:pt x="212" y="812"/>
                    </a:lnTo>
                    <a:lnTo>
                      <a:pt x="212" y="810"/>
                    </a:lnTo>
                    <a:lnTo>
                      <a:pt x="212" y="810"/>
                    </a:lnTo>
                    <a:lnTo>
                      <a:pt x="212" y="810"/>
                    </a:lnTo>
                    <a:lnTo>
                      <a:pt x="210" y="810"/>
                    </a:lnTo>
                    <a:lnTo>
                      <a:pt x="208" y="810"/>
                    </a:lnTo>
                    <a:lnTo>
                      <a:pt x="208" y="810"/>
                    </a:lnTo>
                    <a:lnTo>
                      <a:pt x="208" y="810"/>
                    </a:lnTo>
                    <a:lnTo>
                      <a:pt x="206" y="810"/>
                    </a:lnTo>
                    <a:lnTo>
                      <a:pt x="206" y="810"/>
                    </a:lnTo>
                    <a:lnTo>
                      <a:pt x="206" y="810"/>
                    </a:lnTo>
                    <a:lnTo>
                      <a:pt x="206" y="810"/>
                    </a:lnTo>
                    <a:lnTo>
                      <a:pt x="204" y="810"/>
                    </a:lnTo>
                    <a:lnTo>
                      <a:pt x="204" y="808"/>
                    </a:lnTo>
                    <a:lnTo>
                      <a:pt x="204" y="808"/>
                    </a:lnTo>
                    <a:lnTo>
                      <a:pt x="204" y="808"/>
                    </a:lnTo>
                    <a:lnTo>
                      <a:pt x="203" y="808"/>
                    </a:lnTo>
                    <a:lnTo>
                      <a:pt x="203" y="807"/>
                    </a:lnTo>
                    <a:lnTo>
                      <a:pt x="203" y="807"/>
                    </a:lnTo>
                    <a:lnTo>
                      <a:pt x="203" y="807"/>
                    </a:lnTo>
                    <a:lnTo>
                      <a:pt x="203" y="807"/>
                    </a:lnTo>
                    <a:lnTo>
                      <a:pt x="203" y="805"/>
                    </a:lnTo>
                    <a:lnTo>
                      <a:pt x="203" y="803"/>
                    </a:lnTo>
                    <a:lnTo>
                      <a:pt x="203" y="803"/>
                    </a:lnTo>
                    <a:lnTo>
                      <a:pt x="203" y="801"/>
                    </a:lnTo>
                    <a:lnTo>
                      <a:pt x="203" y="801"/>
                    </a:lnTo>
                    <a:lnTo>
                      <a:pt x="204" y="801"/>
                    </a:lnTo>
                    <a:lnTo>
                      <a:pt x="204" y="801"/>
                    </a:lnTo>
                    <a:lnTo>
                      <a:pt x="204" y="801"/>
                    </a:lnTo>
                    <a:lnTo>
                      <a:pt x="204" y="801"/>
                    </a:lnTo>
                    <a:lnTo>
                      <a:pt x="206" y="801"/>
                    </a:lnTo>
                    <a:lnTo>
                      <a:pt x="206" y="801"/>
                    </a:lnTo>
                    <a:lnTo>
                      <a:pt x="206" y="799"/>
                    </a:lnTo>
                    <a:lnTo>
                      <a:pt x="208" y="799"/>
                    </a:lnTo>
                    <a:lnTo>
                      <a:pt x="208" y="799"/>
                    </a:lnTo>
                    <a:lnTo>
                      <a:pt x="208" y="799"/>
                    </a:lnTo>
                    <a:lnTo>
                      <a:pt x="208" y="799"/>
                    </a:lnTo>
                    <a:lnTo>
                      <a:pt x="206" y="799"/>
                    </a:lnTo>
                    <a:lnTo>
                      <a:pt x="206" y="798"/>
                    </a:lnTo>
                    <a:lnTo>
                      <a:pt x="206" y="798"/>
                    </a:lnTo>
                    <a:lnTo>
                      <a:pt x="206" y="796"/>
                    </a:lnTo>
                    <a:lnTo>
                      <a:pt x="206" y="796"/>
                    </a:lnTo>
                    <a:lnTo>
                      <a:pt x="204" y="796"/>
                    </a:lnTo>
                    <a:lnTo>
                      <a:pt x="204" y="794"/>
                    </a:lnTo>
                    <a:lnTo>
                      <a:pt x="203" y="794"/>
                    </a:lnTo>
                    <a:lnTo>
                      <a:pt x="203" y="794"/>
                    </a:lnTo>
                    <a:lnTo>
                      <a:pt x="203" y="794"/>
                    </a:lnTo>
                    <a:lnTo>
                      <a:pt x="201" y="794"/>
                    </a:lnTo>
                    <a:lnTo>
                      <a:pt x="201" y="794"/>
                    </a:lnTo>
                    <a:lnTo>
                      <a:pt x="199" y="792"/>
                    </a:lnTo>
                    <a:lnTo>
                      <a:pt x="199" y="792"/>
                    </a:lnTo>
                    <a:lnTo>
                      <a:pt x="199" y="792"/>
                    </a:lnTo>
                    <a:lnTo>
                      <a:pt x="199" y="792"/>
                    </a:lnTo>
                    <a:lnTo>
                      <a:pt x="199" y="790"/>
                    </a:lnTo>
                    <a:lnTo>
                      <a:pt x="201" y="789"/>
                    </a:lnTo>
                    <a:lnTo>
                      <a:pt x="201" y="789"/>
                    </a:lnTo>
                    <a:lnTo>
                      <a:pt x="201" y="787"/>
                    </a:lnTo>
                    <a:lnTo>
                      <a:pt x="201" y="787"/>
                    </a:lnTo>
                    <a:lnTo>
                      <a:pt x="201" y="787"/>
                    </a:lnTo>
                    <a:lnTo>
                      <a:pt x="201" y="787"/>
                    </a:lnTo>
                    <a:lnTo>
                      <a:pt x="201" y="787"/>
                    </a:lnTo>
                    <a:lnTo>
                      <a:pt x="199" y="785"/>
                    </a:lnTo>
                    <a:lnTo>
                      <a:pt x="199" y="785"/>
                    </a:lnTo>
                    <a:lnTo>
                      <a:pt x="199" y="785"/>
                    </a:lnTo>
                    <a:lnTo>
                      <a:pt x="199" y="783"/>
                    </a:lnTo>
                    <a:lnTo>
                      <a:pt x="197" y="781"/>
                    </a:lnTo>
                    <a:lnTo>
                      <a:pt x="197" y="781"/>
                    </a:lnTo>
                    <a:lnTo>
                      <a:pt x="197" y="781"/>
                    </a:lnTo>
                    <a:lnTo>
                      <a:pt x="197" y="781"/>
                    </a:lnTo>
                    <a:lnTo>
                      <a:pt x="197" y="779"/>
                    </a:lnTo>
                    <a:lnTo>
                      <a:pt x="197" y="779"/>
                    </a:lnTo>
                    <a:lnTo>
                      <a:pt x="194" y="779"/>
                    </a:lnTo>
                    <a:lnTo>
                      <a:pt x="192" y="779"/>
                    </a:lnTo>
                    <a:lnTo>
                      <a:pt x="192" y="779"/>
                    </a:lnTo>
                    <a:lnTo>
                      <a:pt x="192" y="779"/>
                    </a:lnTo>
                    <a:lnTo>
                      <a:pt x="192" y="779"/>
                    </a:lnTo>
                    <a:lnTo>
                      <a:pt x="190" y="779"/>
                    </a:lnTo>
                    <a:lnTo>
                      <a:pt x="190" y="778"/>
                    </a:lnTo>
                    <a:lnTo>
                      <a:pt x="188" y="778"/>
                    </a:lnTo>
                    <a:lnTo>
                      <a:pt x="188" y="776"/>
                    </a:lnTo>
                    <a:lnTo>
                      <a:pt x="188" y="776"/>
                    </a:lnTo>
                    <a:lnTo>
                      <a:pt x="188" y="776"/>
                    </a:lnTo>
                    <a:lnTo>
                      <a:pt x="188" y="776"/>
                    </a:lnTo>
                    <a:lnTo>
                      <a:pt x="188" y="776"/>
                    </a:lnTo>
                    <a:lnTo>
                      <a:pt x="186" y="774"/>
                    </a:lnTo>
                    <a:lnTo>
                      <a:pt x="185" y="774"/>
                    </a:lnTo>
                    <a:lnTo>
                      <a:pt x="185" y="772"/>
                    </a:lnTo>
                    <a:lnTo>
                      <a:pt x="183" y="772"/>
                    </a:lnTo>
                    <a:lnTo>
                      <a:pt x="183" y="772"/>
                    </a:lnTo>
                    <a:lnTo>
                      <a:pt x="181" y="772"/>
                    </a:lnTo>
                    <a:lnTo>
                      <a:pt x="181" y="770"/>
                    </a:lnTo>
                    <a:lnTo>
                      <a:pt x="179" y="770"/>
                    </a:lnTo>
                    <a:lnTo>
                      <a:pt x="179" y="770"/>
                    </a:lnTo>
                    <a:lnTo>
                      <a:pt x="179" y="770"/>
                    </a:lnTo>
                    <a:lnTo>
                      <a:pt x="179" y="772"/>
                    </a:lnTo>
                    <a:lnTo>
                      <a:pt x="177" y="772"/>
                    </a:lnTo>
                    <a:lnTo>
                      <a:pt x="177" y="772"/>
                    </a:lnTo>
                    <a:lnTo>
                      <a:pt x="177" y="772"/>
                    </a:lnTo>
                    <a:lnTo>
                      <a:pt x="175" y="770"/>
                    </a:lnTo>
                    <a:lnTo>
                      <a:pt x="175" y="770"/>
                    </a:lnTo>
                    <a:lnTo>
                      <a:pt x="174" y="770"/>
                    </a:lnTo>
                    <a:lnTo>
                      <a:pt x="174" y="770"/>
                    </a:lnTo>
                    <a:lnTo>
                      <a:pt x="174" y="770"/>
                    </a:lnTo>
                    <a:lnTo>
                      <a:pt x="172" y="772"/>
                    </a:lnTo>
                    <a:lnTo>
                      <a:pt x="172" y="772"/>
                    </a:lnTo>
                    <a:lnTo>
                      <a:pt x="172" y="774"/>
                    </a:lnTo>
                    <a:lnTo>
                      <a:pt x="170" y="774"/>
                    </a:lnTo>
                    <a:lnTo>
                      <a:pt x="170" y="772"/>
                    </a:lnTo>
                    <a:lnTo>
                      <a:pt x="170" y="772"/>
                    </a:lnTo>
                    <a:lnTo>
                      <a:pt x="170" y="772"/>
                    </a:lnTo>
                    <a:lnTo>
                      <a:pt x="168" y="772"/>
                    </a:lnTo>
                    <a:lnTo>
                      <a:pt x="168" y="772"/>
                    </a:lnTo>
                    <a:lnTo>
                      <a:pt x="168" y="772"/>
                    </a:lnTo>
                    <a:lnTo>
                      <a:pt x="168" y="770"/>
                    </a:lnTo>
                    <a:lnTo>
                      <a:pt x="168" y="770"/>
                    </a:lnTo>
                    <a:lnTo>
                      <a:pt x="168" y="770"/>
                    </a:lnTo>
                    <a:lnTo>
                      <a:pt x="168" y="769"/>
                    </a:lnTo>
                    <a:lnTo>
                      <a:pt x="168" y="769"/>
                    </a:lnTo>
                    <a:lnTo>
                      <a:pt x="168" y="769"/>
                    </a:lnTo>
                    <a:lnTo>
                      <a:pt x="166" y="767"/>
                    </a:lnTo>
                    <a:lnTo>
                      <a:pt x="166" y="765"/>
                    </a:lnTo>
                    <a:lnTo>
                      <a:pt x="165" y="763"/>
                    </a:lnTo>
                    <a:lnTo>
                      <a:pt x="163" y="763"/>
                    </a:lnTo>
                    <a:lnTo>
                      <a:pt x="161" y="761"/>
                    </a:lnTo>
                    <a:lnTo>
                      <a:pt x="159" y="758"/>
                    </a:lnTo>
                    <a:lnTo>
                      <a:pt x="157" y="758"/>
                    </a:lnTo>
                    <a:lnTo>
                      <a:pt x="157" y="756"/>
                    </a:lnTo>
                    <a:lnTo>
                      <a:pt x="157" y="756"/>
                    </a:lnTo>
                    <a:lnTo>
                      <a:pt x="156" y="756"/>
                    </a:lnTo>
                    <a:lnTo>
                      <a:pt x="156" y="756"/>
                    </a:lnTo>
                    <a:lnTo>
                      <a:pt x="156" y="756"/>
                    </a:lnTo>
                    <a:lnTo>
                      <a:pt x="156" y="756"/>
                    </a:lnTo>
                    <a:lnTo>
                      <a:pt x="154" y="756"/>
                    </a:lnTo>
                    <a:lnTo>
                      <a:pt x="154" y="754"/>
                    </a:lnTo>
                    <a:lnTo>
                      <a:pt x="154" y="754"/>
                    </a:lnTo>
                    <a:lnTo>
                      <a:pt x="152" y="754"/>
                    </a:lnTo>
                    <a:lnTo>
                      <a:pt x="150" y="754"/>
                    </a:lnTo>
                    <a:lnTo>
                      <a:pt x="150" y="754"/>
                    </a:lnTo>
                    <a:lnTo>
                      <a:pt x="150" y="754"/>
                    </a:lnTo>
                    <a:lnTo>
                      <a:pt x="148" y="754"/>
                    </a:lnTo>
                    <a:lnTo>
                      <a:pt x="148" y="754"/>
                    </a:lnTo>
                    <a:lnTo>
                      <a:pt x="148" y="754"/>
                    </a:lnTo>
                    <a:lnTo>
                      <a:pt x="148" y="752"/>
                    </a:lnTo>
                    <a:lnTo>
                      <a:pt x="148" y="752"/>
                    </a:lnTo>
                    <a:lnTo>
                      <a:pt x="147" y="752"/>
                    </a:lnTo>
                    <a:lnTo>
                      <a:pt x="147" y="752"/>
                    </a:lnTo>
                    <a:lnTo>
                      <a:pt x="148" y="751"/>
                    </a:lnTo>
                    <a:lnTo>
                      <a:pt x="148" y="751"/>
                    </a:lnTo>
                    <a:lnTo>
                      <a:pt x="148" y="751"/>
                    </a:lnTo>
                    <a:lnTo>
                      <a:pt x="148" y="749"/>
                    </a:lnTo>
                    <a:lnTo>
                      <a:pt x="148" y="749"/>
                    </a:lnTo>
                    <a:lnTo>
                      <a:pt x="148" y="749"/>
                    </a:lnTo>
                    <a:lnTo>
                      <a:pt x="148" y="749"/>
                    </a:lnTo>
                    <a:lnTo>
                      <a:pt x="148" y="749"/>
                    </a:lnTo>
                    <a:lnTo>
                      <a:pt x="147" y="749"/>
                    </a:lnTo>
                    <a:lnTo>
                      <a:pt x="147" y="749"/>
                    </a:lnTo>
                    <a:lnTo>
                      <a:pt x="147" y="749"/>
                    </a:lnTo>
                    <a:lnTo>
                      <a:pt x="147" y="749"/>
                    </a:lnTo>
                    <a:lnTo>
                      <a:pt x="145" y="747"/>
                    </a:lnTo>
                    <a:lnTo>
                      <a:pt x="145" y="747"/>
                    </a:lnTo>
                    <a:lnTo>
                      <a:pt x="145" y="747"/>
                    </a:lnTo>
                    <a:lnTo>
                      <a:pt x="143" y="745"/>
                    </a:lnTo>
                    <a:lnTo>
                      <a:pt x="143" y="745"/>
                    </a:lnTo>
                    <a:lnTo>
                      <a:pt x="141" y="745"/>
                    </a:lnTo>
                    <a:lnTo>
                      <a:pt x="141" y="745"/>
                    </a:lnTo>
                    <a:lnTo>
                      <a:pt x="141" y="745"/>
                    </a:lnTo>
                    <a:lnTo>
                      <a:pt x="139" y="745"/>
                    </a:lnTo>
                    <a:lnTo>
                      <a:pt x="137" y="745"/>
                    </a:lnTo>
                    <a:lnTo>
                      <a:pt x="136" y="747"/>
                    </a:lnTo>
                    <a:lnTo>
                      <a:pt x="132" y="749"/>
                    </a:lnTo>
                    <a:lnTo>
                      <a:pt x="132" y="749"/>
                    </a:lnTo>
                    <a:lnTo>
                      <a:pt x="132" y="749"/>
                    </a:lnTo>
                    <a:lnTo>
                      <a:pt x="130" y="749"/>
                    </a:lnTo>
                    <a:lnTo>
                      <a:pt x="130" y="749"/>
                    </a:lnTo>
                    <a:lnTo>
                      <a:pt x="130" y="749"/>
                    </a:lnTo>
                    <a:lnTo>
                      <a:pt x="130" y="747"/>
                    </a:lnTo>
                    <a:lnTo>
                      <a:pt x="130" y="745"/>
                    </a:lnTo>
                    <a:lnTo>
                      <a:pt x="128" y="745"/>
                    </a:lnTo>
                    <a:lnTo>
                      <a:pt x="128" y="745"/>
                    </a:lnTo>
                    <a:lnTo>
                      <a:pt x="128" y="745"/>
                    </a:lnTo>
                    <a:lnTo>
                      <a:pt x="127" y="745"/>
                    </a:lnTo>
                    <a:lnTo>
                      <a:pt x="127" y="745"/>
                    </a:lnTo>
                    <a:lnTo>
                      <a:pt x="127" y="745"/>
                    </a:lnTo>
                    <a:lnTo>
                      <a:pt x="125" y="745"/>
                    </a:lnTo>
                    <a:lnTo>
                      <a:pt x="125" y="745"/>
                    </a:lnTo>
                    <a:lnTo>
                      <a:pt x="125" y="745"/>
                    </a:lnTo>
                    <a:lnTo>
                      <a:pt x="125" y="745"/>
                    </a:lnTo>
                    <a:lnTo>
                      <a:pt x="123" y="745"/>
                    </a:lnTo>
                    <a:lnTo>
                      <a:pt x="123" y="743"/>
                    </a:lnTo>
                    <a:lnTo>
                      <a:pt x="123" y="743"/>
                    </a:lnTo>
                    <a:lnTo>
                      <a:pt x="119" y="743"/>
                    </a:lnTo>
                    <a:lnTo>
                      <a:pt x="119" y="743"/>
                    </a:lnTo>
                    <a:lnTo>
                      <a:pt x="119" y="743"/>
                    </a:lnTo>
                    <a:lnTo>
                      <a:pt x="118" y="741"/>
                    </a:lnTo>
                    <a:lnTo>
                      <a:pt x="118" y="741"/>
                    </a:lnTo>
                    <a:lnTo>
                      <a:pt x="118" y="741"/>
                    </a:lnTo>
                    <a:lnTo>
                      <a:pt x="118" y="741"/>
                    </a:lnTo>
                    <a:lnTo>
                      <a:pt x="118" y="741"/>
                    </a:lnTo>
                    <a:lnTo>
                      <a:pt x="118" y="740"/>
                    </a:lnTo>
                    <a:lnTo>
                      <a:pt x="118" y="740"/>
                    </a:lnTo>
                    <a:lnTo>
                      <a:pt x="116" y="740"/>
                    </a:lnTo>
                    <a:lnTo>
                      <a:pt x="116" y="738"/>
                    </a:lnTo>
                    <a:lnTo>
                      <a:pt x="116" y="738"/>
                    </a:lnTo>
                    <a:lnTo>
                      <a:pt x="114" y="738"/>
                    </a:lnTo>
                    <a:lnTo>
                      <a:pt x="114" y="738"/>
                    </a:lnTo>
                    <a:lnTo>
                      <a:pt x="112" y="738"/>
                    </a:lnTo>
                    <a:lnTo>
                      <a:pt x="112" y="738"/>
                    </a:lnTo>
                    <a:lnTo>
                      <a:pt x="110" y="736"/>
                    </a:lnTo>
                    <a:lnTo>
                      <a:pt x="109" y="736"/>
                    </a:lnTo>
                    <a:lnTo>
                      <a:pt x="107" y="734"/>
                    </a:lnTo>
                    <a:lnTo>
                      <a:pt x="107" y="734"/>
                    </a:lnTo>
                    <a:lnTo>
                      <a:pt x="105" y="734"/>
                    </a:lnTo>
                    <a:lnTo>
                      <a:pt x="105" y="734"/>
                    </a:lnTo>
                    <a:lnTo>
                      <a:pt x="105" y="734"/>
                    </a:lnTo>
                    <a:lnTo>
                      <a:pt x="105" y="734"/>
                    </a:lnTo>
                    <a:lnTo>
                      <a:pt x="105" y="734"/>
                    </a:lnTo>
                    <a:lnTo>
                      <a:pt x="105" y="734"/>
                    </a:lnTo>
                    <a:lnTo>
                      <a:pt x="103" y="732"/>
                    </a:lnTo>
                    <a:lnTo>
                      <a:pt x="103" y="732"/>
                    </a:lnTo>
                    <a:lnTo>
                      <a:pt x="101" y="732"/>
                    </a:lnTo>
                    <a:lnTo>
                      <a:pt x="101" y="732"/>
                    </a:lnTo>
                    <a:lnTo>
                      <a:pt x="100" y="731"/>
                    </a:lnTo>
                    <a:lnTo>
                      <a:pt x="96" y="729"/>
                    </a:lnTo>
                    <a:lnTo>
                      <a:pt x="96" y="727"/>
                    </a:lnTo>
                    <a:lnTo>
                      <a:pt x="94" y="725"/>
                    </a:lnTo>
                    <a:lnTo>
                      <a:pt x="94" y="725"/>
                    </a:lnTo>
                    <a:lnTo>
                      <a:pt x="94" y="725"/>
                    </a:lnTo>
                    <a:lnTo>
                      <a:pt x="94" y="725"/>
                    </a:lnTo>
                    <a:lnTo>
                      <a:pt x="92" y="723"/>
                    </a:lnTo>
                    <a:lnTo>
                      <a:pt x="92" y="723"/>
                    </a:lnTo>
                    <a:lnTo>
                      <a:pt x="92" y="722"/>
                    </a:lnTo>
                    <a:lnTo>
                      <a:pt x="94" y="720"/>
                    </a:lnTo>
                    <a:lnTo>
                      <a:pt x="94" y="718"/>
                    </a:lnTo>
                    <a:lnTo>
                      <a:pt x="94" y="718"/>
                    </a:lnTo>
                    <a:lnTo>
                      <a:pt x="94" y="718"/>
                    </a:lnTo>
                    <a:lnTo>
                      <a:pt x="94" y="716"/>
                    </a:lnTo>
                    <a:lnTo>
                      <a:pt x="94" y="716"/>
                    </a:lnTo>
                    <a:lnTo>
                      <a:pt x="92" y="714"/>
                    </a:lnTo>
                    <a:lnTo>
                      <a:pt x="92" y="711"/>
                    </a:lnTo>
                    <a:lnTo>
                      <a:pt x="92" y="711"/>
                    </a:lnTo>
                    <a:lnTo>
                      <a:pt x="92" y="711"/>
                    </a:lnTo>
                    <a:lnTo>
                      <a:pt x="92" y="711"/>
                    </a:lnTo>
                    <a:lnTo>
                      <a:pt x="92" y="711"/>
                    </a:lnTo>
                    <a:lnTo>
                      <a:pt x="90" y="711"/>
                    </a:lnTo>
                    <a:lnTo>
                      <a:pt x="90" y="711"/>
                    </a:lnTo>
                    <a:lnTo>
                      <a:pt x="90" y="711"/>
                    </a:lnTo>
                    <a:lnTo>
                      <a:pt x="90" y="711"/>
                    </a:lnTo>
                    <a:lnTo>
                      <a:pt x="90" y="711"/>
                    </a:lnTo>
                    <a:lnTo>
                      <a:pt x="89" y="711"/>
                    </a:lnTo>
                    <a:lnTo>
                      <a:pt x="89" y="711"/>
                    </a:lnTo>
                    <a:lnTo>
                      <a:pt x="89" y="713"/>
                    </a:lnTo>
                    <a:lnTo>
                      <a:pt x="87" y="713"/>
                    </a:lnTo>
                    <a:lnTo>
                      <a:pt x="87" y="713"/>
                    </a:lnTo>
                    <a:lnTo>
                      <a:pt x="85" y="714"/>
                    </a:lnTo>
                    <a:lnTo>
                      <a:pt x="85" y="714"/>
                    </a:lnTo>
                    <a:lnTo>
                      <a:pt x="83" y="714"/>
                    </a:lnTo>
                    <a:lnTo>
                      <a:pt x="81" y="714"/>
                    </a:lnTo>
                    <a:lnTo>
                      <a:pt x="80" y="714"/>
                    </a:lnTo>
                    <a:lnTo>
                      <a:pt x="76" y="713"/>
                    </a:lnTo>
                    <a:lnTo>
                      <a:pt x="74" y="711"/>
                    </a:lnTo>
                    <a:lnTo>
                      <a:pt x="72" y="709"/>
                    </a:lnTo>
                    <a:lnTo>
                      <a:pt x="72" y="709"/>
                    </a:lnTo>
                    <a:lnTo>
                      <a:pt x="72" y="707"/>
                    </a:lnTo>
                    <a:lnTo>
                      <a:pt x="72" y="707"/>
                    </a:lnTo>
                    <a:lnTo>
                      <a:pt x="72" y="707"/>
                    </a:lnTo>
                    <a:lnTo>
                      <a:pt x="72" y="707"/>
                    </a:lnTo>
                    <a:lnTo>
                      <a:pt x="72" y="707"/>
                    </a:lnTo>
                    <a:lnTo>
                      <a:pt x="74" y="707"/>
                    </a:lnTo>
                    <a:lnTo>
                      <a:pt x="78" y="705"/>
                    </a:lnTo>
                    <a:lnTo>
                      <a:pt x="78" y="705"/>
                    </a:lnTo>
                    <a:lnTo>
                      <a:pt x="80" y="705"/>
                    </a:lnTo>
                    <a:lnTo>
                      <a:pt x="80" y="705"/>
                    </a:lnTo>
                    <a:lnTo>
                      <a:pt x="80" y="705"/>
                    </a:lnTo>
                    <a:lnTo>
                      <a:pt x="83" y="702"/>
                    </a:lnTo>
                    <a:lnTo>
                      <a:pt x="83" y="702"/>
                    </a:lnTo>
                    <a:lnTo>
                      <a:pt x="83" y="700"/>
                    </a:lnTo>
                    <a:lnTo>
                      <a:pt x="83" y="698"/>
                    </a:lnTo>
                    <a:lnTo>
                      <a:pt x="83" y="696"/>
                    </a:lnTo>
                    <a:lnTo>
                      <a:pt x="83" y="694"/>
                    </a:lnTo>
                    <a:lnTo>
                      <a:pt x="83" y="693"/>
                    </a:lnTo>
                    <a:lnTo>
                      <a:pt x="83" y="691"/>
                    </a:lnTo>
                    <a:lnTo>
                      <a:pt x="83" y="689"/>
                    </a:lnTo>
                    <a:lnTo>
                      <a:pt x="83" y="685"/>
                    </a:lnTo>
                    <a:lnTo>
                      <a:pt x="83" y="685"/>
                    </a:lnTo>
                    <a:lnTo>
                      <a:pt x="83" y="685"/>
                    </a:lnTo>
                    <a:lnTo>
                      <a:pt x="83" y="685"/>
                    </a:lnTo>
                    <a:lnTo>
                      <a:pt x="83" y="685"/>
                    </a:lnTo>
                    <a:lnTo>
                      <a:pt x="83" y="684"/>
                    </a:lnTo>
                    <a:lnTo>
                      <a:pt x="81" y="684"/>
                    </a:lnTo>
                    <a:lnTo>
                      <a:pt x="81" y="684"/>
                    </a:lnTo>
                    <a:lnTo>
                      <a:pt x="81" y="684"/>
                    </a:lnTo>
                    <a:lnTo>
                      <a:pt x="81" y="682"/>
                    </a:lnTo>
                    <a:lnTo>
                      <a:pt x="80" y="682"/>
                    </a:lnTo>
                    <a:lnTo>
                      <a:pt x="80" y="680"/>
                    </a:lnTo>
                    <a:lnTo>
                      <a:pt x="78" y="680"/>
                    </a:lnTo>
                    <a:lnTo>
                      <a:pt x="78" y="678"/>
                    </a:lnTo>
                    <a:lnTo>
                      <a:pt x="76" y="678"/>
                    </a:lnTo>
                    <a:lnTo>
                      <a:pt x="76" y="676"/>
                    </a:lnTo>
                    <a:lnTo>
                      <a:pt x="76" y="676"/>
                    </a:lnTo>
                    <a:lnTo>
                      <a:pt x="74" y="675"/>
                    </a:lnTo>
                    <a:lnTo>
                      <a:pt x="74" y="675"/>
                    </a:lnTo>
                    <a:lnTo>
                      <a:pt x="74" y="675"/>
                    </a:lnTo>
                    <a:lnTo>
                      <a:pt x="74" y="673"/>
                    </a:lnTo>
                    <a:lnTo>
                      <a:pt x="74" y="673"/>
                    </a:lnTo>
                    <a:lnTo>
                      <a:pt x="74" y="673"/>
                    </a:lnTo>
                    <a:lnTo>
                      <a:pt x="74" y="673"/>
                    </a:lnTo>
                    <a:lnTo>
                      <a:pt x="74" y="671"/>
                    </a:lnTo>
                    <a:lnTo>
                      <a:pt x="72" y="669"/>
                    </a:lnTo>
                    <a:lnTo>
                      <a:pt x="72" y="669"/>
                    </a:lnTo>
                    <a:lnTo>
                      <a:pt x="72" y="669"/>
                    </a:lnTo>
                    <a:lnTo>
                      <a:pt x="72" y="667"/>
                    </a:lnTo>
                    <a:lnTo>
                      <a:pt x="72" y="667"/>
                    </a:lnTo>
                    <a:lnTo>
                      <a:pt x="71" y="667"/>
                    </a:lnTo>
                    <a:lnTo>
                      <a:pt x="69" y="664"/>
                    </a:lnTo>
                    <a:lnTo>
                      <a:pt x="67" y="658"/>
                    </a:lnTo>
                    <a:lnTo>
                      <a:pt x="67" y="656"/>
                    </a:lnTo>
                    <a:lnTo>
                      <a:pt x="67" y="656"/>
                    </a:lnTo>
                    <a:lnTo>
                      <a:pt x="65" y="656"/>
                    </a:lnTo>
                    <a:lnTo>
                      <a:pt x="65" y="656"/>
                    </a:lnTo>
                    <a:lnTo>
                      <a:pt x="63" y="655"/>
                    </a:lnTo>
                    <a:lnTo>
                      <a:pt x="63" y="655"/>
                    </a:lnTo>
                    <a:lnTo>
                      <a:pt x="62" y="655"/>
                    </a:lnTo>
                    <a:lnTo>
                      <a:pt x="62" y="655"/>
                    </a:lnTo>
                    <a:lnTo>
                      <a:pt x="62" y="655"/>
                    </a:lnTo>
                    <a:lnTo>
                      <a:pt x="62" y="655"/>
                    </a:lnTo>
                    <a:lnTo>
                      <a:pt x="62" y="655"/>
                    </a:lnTo>
                    <a:lnTo>
                      <a:pt x="62" y="656"/>
                    </a:lnTo>
                    <a:lnTo>
                      <a:pt x="60" y="656"/>
                    </a:lnTo>
                    <a:lnTo>
                      <a:pt x="60" y="656"/>
                    </a:lnTo>
                    <a:lnTo>
                      <a:pt x="60" y="656"/>
                    </a:lnTo>
                    <a:lnTo>
                      <a:pt x="60" y="656"/>
                    </a:lnTo>
                    <a:lnTo>
                      <a:pt x="58" y="655"/>
                    </a:lnTo>
                    <a:lnTo>
                      <a:pt x="58" y="655"/>
                    </a:lnTo>
                    <a:lnTo>
                      <a:pt x="58" y="655"/>
                    </a:lnTo>
                    <a:lnTo>
                      <a:pt x="58" y="655"/>
                    </a:lnTo>
                    <a:lnTo>
                      <a:pt x="58" y="655"/>
                    </a:lnTo>
                    <a:lnTo>
                      <a:pt x="58" y="655"/>
                    </a:lnTo>
                    <a:lnTo>
                      <a:pt x="58" y="653"/>
                    </a:lnTo>
                    <a:lnTo>
                      <a:pt x="58" y="653"/>
                    </a:lnTo>
                    <a:lnTo>
                      <a:pt x="60" y="653"/>
                    </a:lnTo>
                    <a:lnTo>
                      <a:pt x="60" y="651"/>
                    </a:lnTo>
                    <a:lnTo>
                      <a:pt x="62" y="649"/>
                    </a:lnTo>
                    <a:lnTo>
                      <a:pt x="63" y="649"/>
                    </a:lnTo>
                    <a:lnTo>
                      <a:pt x="65" y="647"/>
                    </a:lnTo>
                    <a:lnTo>
                      <a:pt x="65" y="646"/>
                    </a:lnTo>
                    <a:lnTo>
                      <a:pt x="67" y="646"/>
                    </a:lnTo>
                    <a:lnTo>
                      <a:pt x="67" y="644"/>
                    </a:lnTo>
                    <a:lnTo>
                      <a:pt x="67" y="644"/>
                    </a:lnTo>
                    <a:lnTo>
                      <a:pt x="67" y="642"/>
                    </a:lnTo>
                    <a:lnTo>
                      <a:pt x="67" y="642"/>
                    </a:lnTo>
                    <a:lnTo>
                      <a:pt x="67" y="640"/>
                    </a:lnTo>
                    <a:lnTo>
                      <a:pt x="67" y="640"/>
                    </a:lnTo>
                    <a:lnTo>
                      <a:pt x="65" y="640"/>
                    </a:lnTo>
                    <a:lnTo>
                      <a:pt x="65" y="640"/>
                    </a:lnTo>
                    <a:lnTo>
                      <a:pt x="65" y="638"/>
                    </a:lnTo>
                    <a:lnTo>
                      <a:pt x="63" y="638"/>
                    </a:lnTo>
                    <a:lnTo>
                      <a:pt x="63" y="638"/>
                    </a:lnTo>
                    <a:lnTo>
                      <a:pt x="63" y="638"/>
                    </a:lnTo>
                    <a:lnTo>
                      <a:pt x="62" y="638"/>
                    </a:lnTo>
                    <a:lnTo>
                      <a:pt x="60" y="640"/>
                    </a:lnTo>
                    <a:lnTo>
                      <a:pt x="60" y="640"/>
                    </a:lnTo>
                    <a:lnTo>
                      <a:pt x="60" y="642"/>
                    </a:lnTo>
                    <a:lnTo>
                      <a:pt x="58" y="642"/>
                    </a:lnTo>
                    <a:lnTo>
                      <a:pt x="58" y="642"/>
                    </a:lnTo>
                    <a:lnTo>
                      <a:pt x="58" y="642"/>
                    </a:lnTo>
                    <a:lnTo>
                      <a:pt x="58" y="642"/>
                    </a:lnTo>
                    <a:lnTo>
                      <a:pt x="58" y="642"/>
                    </a:lnTo>
                    <a:lnTo>
                      <a:pt x="56" y="642"/>
                    </a:lnTo>
                    <a:lnTo>
                      <a:pt x="54" y="644"/>
                    </a:lnTo>
                    <a:lnTo>
                      <a:pt x="51" y="644"/>
                    </a:lnTo>
                    <a:lnTo>
                      <a:pt x="51" y="644"/>
                    </a:lnTo>
                    <a:lnTo>
                      <a:pt x="49" y="644"/>
                    </a:lnTo>
                    <a:lnTo>
                      <a:pt x="49" y="644"/>
                    </a:lnTo>
                    <a:lnTo>
                      <a:pt x="47" y="644"/>
                    </a:lnTo>
                    <a:lnTo>
                      <a:pt x="45" y="644"/>
                    </a:lnTo>
                    <a:lnTo>
                      <a:pt x="43" y="644"/>
                    </a:lnTo>
                    <a:lnTo>
                      <a:pt x="42" y="644"/>
                    </a:lnTo>
                    <a:lnTo>
                      <a:pt x="40" y="642"/>
                    </a:lnTo>
                    <a:lnTo>
                      <a:pt x="38" y="642"/>
                    </a:lnTo>
                    <a:lnTo>
                      <a:pt x="38" y="642"/>
                    </a:lnTo>
                    <a:lnTo>
                      <a:pt x="34" y="642"/>
                    </a:lnTo>
                    <a:lnTo>
                      <a:pt x="29" y="642"/>
                    </a:lnTo>
                    <a:lnTo>
                      <a:pt x="27" y="642"/>
                    </a:lnTo>
                    <a:lnTo>
                      <a:pt x="24" y="640"/>
                    </a:lnTo>
                    <a:lnTo>
                      <a:pt x="24" y="640"/>
                    </a:lnTo>
                    <a:lnTo>
                      <a:pt x="22" y="640"/>
                    </a:lnTo>
                    <a:lnTo>
                      <a:pt x="22" y="640"/>
                    </a:lnTo>
                    <a:lnTo>
                      <a:pt x="20" y="640"/>
                    </a:lnTo>
                    <a:lnTo>
                      <a:pt x="20" y="640"/>
                    </a:lnTo>
                    <a:lnTo>
                      <a:pt x="20" y="640"/>
                    </a:lnTo>
                    <a:lnTo>
                      <a:pt x="20" y="640"/>
                    </a:lnTo>
                    <a:lnTo>
                      <a:pt x="20" y="640"/>
                    </a:lnTo>
                    <a:lnTo>
                      <a:pt x="20" y="640"/>
                    </a:lnTo>
                    <a:lnTo>
                      <a:pt x="20" y="640"/>
                    </a:lnTo>
                    <a:lnTo>
                      <a:pt x="18" y="640"/>
                    </a:lnTo>
                    <a:lnTo>
                      <a:pt x="18" y="640"/>
                    </a:lnTo>
                    <a:lnTo>
                      <a:pt x="18" y="640"/>
                    </a:lnTo>
                    <a:lnTo>
                      <a:pt x="18" y="640"/>
                    </a:lnTo>
                    <a:lnTo>
                      <a:pt x="18" y="640"/>
                    </a:lnTo>
                    <a:lnTo>
                      <a:pt x="18" y="640"/>
                    </a:lnTo>
                    <a:lnTo>
                      <a:pt x="15" y="638"/>
                    </a:lnTo>
                    <a:lnTo>
                      <a:pt x="13" y="637"/>
                    </a:lnTo>
                    <a:lnTo>
                      <a:pt x="13" y="637"/>
                    </a:lnTo>
                    <a:lnTo>
                      <a:pt x="13" y="635"/>
                    </a:lnTo>
                    <a:lnTo>
                      <a:pt x="11" y="631"/>
                    </a:lnTo>
                    <a:lnTo>
                      <a:pt x="11" y="629"/>
                    </a:lnTo>
                    <a:lnTo>
                      <a:pt x="11" y="626"/>
                    </a:lnTo>
                    <a:lnTo>
                      <a:pt x="9" y="624"/>
                    </a:lnTo>
                    <a:lnTo>
                      <a:pt x="7" y="622"/>
                    </a:lnTo>
                    <a:lnTo>
                      <a:pt x="7" y="620"/>
                    </a:lnTo>
                    <a:lnTo>
                      <a:pt x="7" y="620"/>
                    </a:lnTo>
                    <a:lnTo>
                      <a:pt x="9" y="618"/>
                    </a:lnTo>
                    <a:lnTo>
                      <a:pt x="11" y="617"/>
                    </a:lnTo>
                    <a:lnTo>
                      <a:pt x="15" y="617"/>
                    </a:lnTo>
                    <a:lnTo>
                      <a:pt x="16" y="615"/>
                    </a:lnTo>
                    <a:lnTo>
                      <a:pt x="16" y="615"/>
                    </a:lnTo>
                    <a:lnTo>
                      <a:pt x="18" y="615"/>
                    </a:lnTo>
                    <a:lnTo>
                      <a:pt x="18" y="613"/>
                    </a:lnTo>
                    <a:lnTo>
                      <a:pt x="18" y="613"/>
                    </a:lnTo>
                    <a:lnTo>
                      <a:pt x="18" y="613"/>
                    </a:lnTo>
                    <a:lnTo>
                      <a:pt x="18" y="613"/>
                    </a:lnTo>
                    <a:lnTo>
                      <a:pt x="18" y="611"/>
                    </a:lnTo>
                    <a:lnTo>
                      <a:pt x="18" y="611"/>
                    </a:lnTo>
                    <a:lnTo>
                      <a:pt x="18" y="609"/>
                    </a:lnTo>
                    <a:lnTo>
                      <a:pt x="16" y="608"/>
                    </a:lnTo>
                    <a:lnTo>
                      <a:pt x="13" y="604"/>
                    </a:lnTo>
                    <a:lnTo>
                      <a:pt x="11" y="602"/>
                    </a:lnTo>
                    <a:lnTo>
                      <a:pt x="9" y="600"/>
                    </a:lnTo>
                    <a:lnTo>
                      <a:pt x="9" y="599"/>
                    </a:lnTo>
                    <a:lnTo>
                      <a:pt x="7" y="597"/>
                    </a:lnTo>
                    <a:lnTo>
                      <a:pt x="4" y="595"/>
                    </a:lnTo>
                    <a:lnTo>
                      <a:pt x="2" y="593"/>
                    </a:lnTo>
                    <a:lnTo>
                      <a:pt x="2" y="591"/>
                    </a:lnTo>
                    <a:lnTo>
                      <a:pt x="0" y="590"/>
                    </a:lnTo>
                    <a:lnTo>
                      <a:pt x="0" y="586"/>
                    </a:lnTo>
                    <a:lnTo>
                      <a:pt x="0" y="584"/>
                    </a:lnTo>
                    <a:lnTo>
                      <a:pt x="0" y="584"/>
                    </a:lnTo>
                    <a:lnTo>
                      <a:pt x="0" y="584"/>
                    </a:lnTo>
                    <a:lnTo>
                      <a:pt x="0" y="584"/>
                    </a:lnTo>
                    <a:lnTo>
                      <a:pt x="2" y="582"/>
                    </a:lnTo>
                    <a:lnTo>
                      <a:pt x="4" y="586"/>
                    </a:lnTo>
                    <a:lnTo>
                      <a:pt x="7" y="590"/>
                    </a:lnTo>
                    <a:lnTo>
                      <a:pt x="9" y="590"/>
                    </a:lnTo>
                    <a:lnTo>
                      <a:pt x="15" y="591"/>
                    </a:lnTo>
                    <a:lnTo>
                      <a:pt x="18" y="590"/>
                    </a:lnTo>
                    <a:lnTo>
                      <a:pt x="22" y="588"/>
                    </a:lnTo>
                    <a:lnTo>
                      <a:pt x="25" y="588"/>
                    </a:lnTo>
                    <a:lnTo>
                      <a:pt x="29" y="588"/>
                    </a:lnTo>
                    <a:lnTo>
                      <a:pt x="31" y="588"/>
                    </a:lnTo>
                    <a:lnTo>
                      <a:pt x="33" y="588"/>
                    </a:lnTo>
                    <a:lnTo>
                      <a:pt x="33" y="588"/>
                    </a:lnTo>
                    <a:lnTo>
                      <a:pt x="36" y="586"/>
                    </a:lnTo>
                    <a:lnTo>
                      <a:pt x="38" y="586"/>
                    </a:lnTo>
                    <a:lnTo>
                      <a:pt x="38" y="584"/>
                    </a:lnTo>
                    <a:lnTo>
                      <a:pt x="40" y="584"/>
                    </a:lnTo>
                    <a:lnTo>
                      <a:pt x="40" y="584"/>
                    </a:lnTo>
                    <a:lnTo>
                      <a:pt x="42" y="582"/>
                    </a:lnTo>
                    <a:lnTo>
                      <a:pt x="45" y="580"/>
                    </a:lnTo>
                    <a:lnTo>
                      <a:pt x="45" y="580"/>
                    </a:lnTo>
                    <a:lnTo>
                      <a:pt x="47" y="579"/>
                    </a:lnTo>
                    <a:lnTo>
                      <a:pt x="51" y="577"/>
                    </a:lnTo>
                    <a:lnTo>
                      <a:pt x="51" y="577"/>
                    </a:lnTo>
                    <a:lnTo>
                      <a:pt x="52" y="575"/>
                    </a:lnTo>
                    <a:lnTo>
                      <a:pt x="54" y="575"/>
                    </a:lnTo>
                    <a:lnTo>
                      <a:pt x="54" y="573"/>
                    </a:lnTo>
                    <a:lnTo>
                      <a:pt x="54" y="573"/>
                    </a:lnTo>
                    <a:lnTo>
                      <a:pt x="56" y="571"/>
                    </a:lnTo>
                    <a:lnTo>
                      <a:pt x="56" y="570"/>
                    </a:lnTo>
                    <a:lnTo>
                      <a:pt x="54" y="568"/>
                    </a:lnTo>
                    <a:lnTo>
                      <a:pt x="54" y="566"/>
                    </a:lnTo>
                    <a:lnTo>
                      <a:pt x="52" y="564"/>
                    </a:lnTo>
                    <a:lnTo>
                      <a:pt x="52" y="562"/>
                    </a:lnTo>
                    <a:lnTo>
                      <a:pt x="49" y="561"/>
                    </a:lnTo>
                    <a:lnTo>
                      <a:pt x="45" y="561"/>
                    </a:lnTo>
                    <a:lnTo>
                      <a:pt x="40" y="561"/>
                    </a:lnTo>
                    <a:lnTo>
                      <a:pt x="38" y="562"/>
                    </a:lnTo>
                    <a:lnTo>
                      <a:pt x="33" y="568"/>
                    </a:lnTo>
                    <a:lnTo>
                      <a:pt x="27" y="570"/>
                    </a:lnTo>
                    <a:lnTo>
                      <a:pt x="24" y="570"/>
                    </a:lnTo>
                    <a:lnTo>
                      <a:pt x="22" y="568"/>
                    </a:lnTo>
                    <a:lnTo>
                      <a:pt x="20" y="566"/>
                    </a:lnTo>
                    <a:lnTo>
                      <a:pt x="20" y="559"/>
                    </a:lnTo>
                    <a:lnTo>
                      <a:pt x="20" y="555"/>
                    </a:lnTo>
                    <a:lnTo>
                      <a:pt x="20" y="553"/>
                    </a:lnTo>
                    <a:lnTo>
                      <a:pt x="20" y="550"/>
                    </a:lnTo>
                    <a:lnTo>
                      <a:pt x="15" y="546"/>
                    </a:lnTo>
                    <a:lnTo>
                      <a:pt x="13" y="544"/>
                    </a:lnTo>
                    <a:lnTo>
                      <a:pt x="11" y="541"/>
                    </a:lnTo>
                    <a:lnTo>
                      <a:pt x="11" y="535"/>
                    </a:lnTo>
                    <a:lnTo>
                      <a:pt x="13" y="532"/>
                    </a:lnTo>
                    <a:lnTo>
                      <a:pt x="13" y="530"/>
                    </a:lnTo>
                    <a:lnTo>
                      <a:pt x="15" y="526"/>
                    </a:lnTo>
                    <a:lnTo>
                      <a:pt x="16" y="523"/>
                    </a:lnTo>
                    <a:lnTo>
                      <a:pt x="20" y="519"/>
                    </a:lnTo>
                    <a:lnTo>
                      <a:pt x="24" y="515"/>
                    </a:lnTo>
                    <a:lnTo>
                      <a:pt x="27" y="514"/>
                    </a:lnTo>
                    <a:lnTo>
                      <a:pt x="31" y="514"/>
                    </a:lnTo>
                    <a:lnTo>
                      <a:pt x="34" y="514"/>
                    </a:lnTo>
                    <a:lnTo>
                      <a:pt x="36" y="514"/>
                    </a:lnTo>
                    <a:lnTo>
                      <a:pt x="38" y="514"/>
                    </a:lnTo>
                    <a:lnTo>
                      <a:pt x="43" y="515"/>
                    </a:lnTo>
                    <a:lnTo>
                      <a:pt x="43" y="515"/>
                    </a:lnTo>
                    <a:lnTo>
                      <a:pt x="45" y="515"/>
                    </a:lnTo>
                    <a:lnTo>
                      <a:pt x="49" y="517"/>
                    </a:lnTo>
                    <a:lnTo>
                      <a:pt x="51" y="517"/>
                    </a:lnTo>
                    <a:lnTo>
                      <a:pt x="56" y="517"/>
                    </a:lnTo>
                    <a:lnTo>
                      <a:pt x="60" y="515"/>
                    </a:lnTo>
                    <a:lnTo>
                      <a:pt x="62" y="515"/>
                    </a:lnTo>
                    <a:lnTo>
                      <a:pt x="63" y="514"/>
                    </a:lnTo>
                    <a:lnTo>
                      <a:pt x="65" y="514"/>
                    </a:lnTo>
                    <a:lnTo>
                      <a:pt x="67" y="510"/>
                    </a:lnTo>
                    <a:lnTo>
                      <a:pt x="69" y="508"/>
                    </a:lnTo>
                    <a:lnTo>
                      <a:pt x="71" y="508"/>
                    </a:lnTo>
                    <a:lnTo>
                      <a:pt x="71" y="508"/>
                    </a:lnTo>
                    <a:lnTo>
                      <a:pt x="72" y="506"/>
                    </a:lnTo>
                    <a:lnTo>
                      <a:pt x="72" y="506"/>
                    </a:lnTo>
                    <a:lnTo>
                      <a:pt x="72" y="506"/>
                    </a:lnTo>
                    <a:lnTo>
                      <a:pt x="74" y="506"/>
                    </a:lnTo>
                    <a:lnTo>
                      <a:pt x="74" y="506"/>
                    </a:lnTo>
                    <a:lnTo>
                      <a:pt x="74" y="506"/>
                    </a:lnTo>
                    <a:lnTo>
                      <a:pt x="76" y="506"/>
                    </a:lnTo>
                    <a:lnTo>
                      <a:pt x="76" y="506"/>
                    </a:lnTo>
                    <a:lnTo>
                      <a:pt x="76" y="506"/>
                    </a:lnTo>
                    <a:lnTo>
                      <a:pt x="78" y="506"/>
                    </a:lnTo>
                    <a:lnTo>
                      <a:pt x="80" y="506"/>
                    </a:lnTo>
                    <a:lnTo>
                      <a:pt x="80" y="506"/>
                    </a:lnTo>
                    <a:lnTo>
                      <a:pt x="81" y="508"/>
                    </a:lnTo>
                    <a:lnTo>
                      <a:pt x="81" y="508"/>
                    </a:lnTo>
                    <a:lnTo>
                      <a:pt x="83" y="508"/>
                    </a:lnTo>
                    <a:lnTo>
                      <a:pt x="83" y="510"/>
                    </a:lnTo>
                    <a:lnTo>
                      <a:pt x="85" y="510"/>
                    </a:lnTo>
                    <a:lnTo>
                      <a:pt x="85" y="510"/>
                    </a:lnTo>
                    <a:lnTo>
                      <a:pt x="85" y="510"/>
                    </a:lnTo>
                    <a:lnTo>
                      <a:pt x="85" y="510"/>
                    </a:lnTo>
                    <a:lnTo>
                      <a:pt x="87" y="510"/>
                    </a:lnTo>
                    <a:lnTo>
                      <a:pt x="87" y="510"/>
                    </a:lnTo>
                    <a:lnTo>
                      <a:pt x="87" y="510"/>
                    </a:lnTo>
                    <a:lnTo>
                      <a:pt x="89" y="510"/>
                    </a:lnTo>
                    <a:lnTo>
                      <a:pt x="89" y="510"/>
                    </a:lnTo>
                    <a:lnTo>
                      <a:pt x="89" y="510"/>
                    </a:lnTo>
                    <a:lnTo>
                      <a:pt x="89" y="510"/>
                    </a:lnTo>
                    <a:lnTo>
                      <a:pt x="89" y="510"/>
                    </a:lnTo>
                    <a:lnTo>
                      <a:pt x="89" y="510"/>
                    </a:lnTo>
                    <a:lnTo>
                      <a:pt x="89" y="510"/>
                    </a:lnTo>
                    <a:lnTo>
                      <a:pt x="89" y="510"/>
                    </a:lnTo>
                    <a:lnTo>
                      <a:pt x="89" y="510"/>
                    </a:lnTo>
                    <a:lnTo>
                      <a:pt x="89" y="510"/>
                    </a:lnTo>
                    <a:lnTo>
                      <a:pt x="90" y="508"/>
                    </a:lnTo>
                    <a:lnTo>
                      <a:pt x="90" y="508"/>
                    </a:lnTo>
                    <a:lnTo>
                      <a:pt x="90" y="508"/>
                    </a:lnTo>
                    <a:lnTo>
                      <a:pt x="90" y="506"/>
                    </a:lnTo>
                    <a:lnTo>
                      <a:pt x="90" y="506"/>
                    </a:lnTo>
                    <a:lnTo>
                      <a:pt x="90" y="506"/>
                    </a:lnTo>
                    <a:lnTo>
                      <a:pt x="90" y="505"/>
                    </a:lnTo>
                    <a:lnTo>
                      <a:pt x="90" y="505"/>
                    </a:lnTo>
                    <a:lnTo>
                      <a:pt x="92" y="505"/>
                    </a:lnTo>
                    <a:lnTo>
                      <a:pt x="92" y="503"/>
                    </a:lnTo>
                    <a:lnTo>
                      <a:pt x="94" y="503"/>
                    </a:lnTo>
                    <a:lnTo>
                      <a:pt x="94" y="501"/>
                    </a:lnTo>
                    <a:lnTo>
                      <a:pt x="98" y="499"/>
                    </a:lnTo>
                    <a:lnTo>
                      <a:pt x="98" y="499"/>
                    </a:lnTo>
                    <a:lnTo>
                      <a:pt x="98" y="499"/>
                    </a:lnTo>
                    <a:lnTo>
                      <a:pt x="98" y="499"/>
                    </a:lnTo>
                    <a:lnTo>
                      <a:pt x="98" y="499"/>
                    </a:lnTo>
                    <a:lnTo>
                      <a:pt x="103" y="495"/>
                    </a:lnTo>
                    <a:lnTo>
                      <a:pt x="105" y="494"/>
                    </a:lnTo>
                    <a:lnTo>
                      <a:pt x="107" y="492"/>
                    </a:lnTo>
                    <a:lnTo>
                      <a:pt x="110" y="490"/>
                    </a:lnTo>
                    <a:lnTo>
                      <a:pt x="112" y="490"/>
                    </a:lnTo>
                    <a:lnTo>
                      <a:pt x="112" y="490"/>
                    </a:lnTo>
                    <a:lnTo>
                      <a:pt x="114" y="488"/>
                    </a:lnTo>
                    <a:lnTo>
                      <a:pt x="114" y="488"/>
                    </a:lnTo>
                    <a:lnTo>
                      <a:pt x="116" y="488"/>
                    </a:lnTo>
                    <a:lnTo>
                      <a:pt x="118" y="488"/>
                    </a:lnTo>
                    <a:lnTo>
                      <a:pt x="118" y="488"/>
                    </a:lnTo>
                    <a:lnTo>
                      <a:pt x="121" y="486"/>
                    </a:lnTo>
                    <a:lnTo>
                      <a:pt x="123" y="485"/>
                    </a:lnTo>
                    <a:lnTo>
                      <a:pt x="125" y="485"/>
                    </a:lnTo>
                    <a:lnTo>
                      <a:pt x="125" y="485"/>
                    </a:lnTo>
                    <a:lnTo>
                      <a:pt x="125" y="485"/>
                    </a:lnTo>
                    <a:lnTo>
                      <a:pt x="125" y="485"/>
                    </a:lnTo>
                    <a:lnTo>
                      <a:pt x="125" y="485"/>
                    </a:lnTo>
                    <a:lnTo>
                      <a:pt x="125" y="485"/>
                    </a:lnTo>
                    <a:lnTo>
                      <a:pt x="125" y="485"/>
                    </a:lnTo>
                    <a:lnTo>
                      <a:pt x="125" y="485"/>
                    </a:lnTo>
                    <a:lnTo>
                      <a:pt x="127" y="485"/>
                    </a:lnTo>
                    <a:lnTo>
                      <a:pt x="128" y="485"/>
                    </a:lnTo>
                    <a:lnTo>
                      <a:pt x="130" y="485"/>
                    </a:lnTo>
                    <a:lnTo>
                      <a:pt x="132" y="485"/>
                    </a:lnTo>
                    <a:lnTo>
                      <a:pt x="136" y="485"/>
                    </a:lnTo>
                    <a:lnTo>
                      <a:pt x="136" y="485"/>
                    </a:lnTo>
                    <a:lnTo>
                      <a:pt x="137" y="485"/>
                    </a:lnTo>
                    <a:lnTo>
                      <a:pt x="139" y="485"/>
                    </a:lnTo>
                    <a:lnTo>
                      <a:pt x="139" y="485"/>
                    </a:lnTo>
                    <a:lnTo>
                      <a:pt x="139" y="483"/>
                    </a:lnTo>
                    <a:lnTo>
                      <a:pt x="141" y="483"/>
                    </a:lnTo>
                    <a:lnTo>
                      <a:pt x="141" y="483"/>
                    </a:lnTo>
                    <a:lnTo>
                      <a:pt x="143" y="481"/>
                    </a:lnTo>
                    <a:lnTo>
                      <a:pt x="145" y="481"/>
                    </a:lnTo>
                    <a:lnTo>
                      <a:pt x="145" y="479"/>
                    </a:lnTo>
                    <a:lnTo>
                      <a:pt x="145" y="479"/>
                    </a:lnTo>
                    <a:lnTo>
                      <a:pt x="145" y="479"/>
                    </a:lnTo>
                    <a:lnTo>
                      <a:pt x="145" y="479"/>
                    </a:lnTo>
                    <a:lnTo>
                      <a:pt x="145" y="479"/>
                    </a:lnTo>
                    <a:lnTo>
                      <a:pt x="145" y="479"/>
                    </a:lnTo>
                    <a:lnTo>
                      <a:pt x="147" y="479"/>
                    </a:lnTo>
                    <a:lnTo>
                      <a:pt x="148" y="479"/>
                    </a:lnTo>
                    <a:lnTo>
                      <a:pt x="148" y="479"/>
                    </a:lnTo>
                    <a:lnTo>
                      <a:pt x="148" y="479"/>
                    </a:lnTo>
                    <a:lnTo>
                      <a:pt x="150" y="479"/>
                    </a:lnTo>
                    <a:lnTo>
                      <a:pt x="150" y="479"/>
                    </a:lnTo>
                    <a:lnTo>
                      <a:pt x="152" y="481"/>
                    </a:lnTo>
                    <a:lnTo>
                      <a:pt x="154" y="483"/>
                    </a:lnTo>
                    <a:lnTo>
                      <a:pt x="154" y="483"/>
                    </a:lnTo>
                    <a:lnTo>
                      <a:pt x="159" y="485"/>
                    </a:lnTo>
                    <a:lnTo>
                      <a:pt x="159" y="485"/>
                    </a:lnTo>
                    <a:lnTo>
                      <a:pt x="159" y="485"/>
                    </a:lnTo>
                    <a:lnTo>
                      <a:pt x="161" y="485"/>
                    </a:lnTo>
                    <a:lnTo>
                      <a:pt x="163" y="485"/>
                    </a:lnTo>
                    <a:lnTo>
                      <a:pt x="163" y="485"/>
                    </a:lnTo>
                    <a:lnTo>
                      <a:pt x="165" y="485"/>
                    </a:lnTo>
                    <a:lnTo>
                      <a:pt x="165" y="486"/>
                    </a:lnTo>
                    <a:lnTo>
                      <a:pt x="165" y="486"/>
                    </a:lnTo>
                    <a:lnTo>
                      <a:pt x="166" y="486"/>
                    </a:lnTo>
                    <a:lnTo>
                      <a:pt x="166" y="486"/>
                    </a:lnTo>
                    <a:lnTo>
                      <a:pt x="166" y="486"/>
                    </a:lnTo>
                    <a:lnTo>
                      <a:pt x="166" y="486"/>
                    </a:lnTo>
                    <a:lnTo>
                      <a:pt x="166" y="486"/>
                    </a:lnTo>
                    <a:lnTo>
                      <a:pt x="166" y="486"/>
                    </a:lnTo>
                    <a:lnTo>
                      <a:pt x="166" y="486"/>
                    </a:lnTo>
                    <a:lnTo>
                      <a:pt x="168" y="486"/>
                    </a:lnTo>
                    <a:lnTo>
                      <a:pt x="168" y="486"/>
                    </a:lnTo>
                    <a:lnTo>
                      <a:pt x="168" y="486"/>
                    </a:lnTo>
                    <a:lnTo>
                      <a:pt x="168" y="486"/>
                    </a:lnTo>
                    <a:lnTo>
                      <a:pt x="168" y="488"/>
                    </a:lnTo>
                    <a:lnTo>
                      <a:pt x="170" y="488"/>
                    </a:lnTo>
                    <a:lnTo>
                      <a:pt x="170" y="488"/>
                    </a:lnTo>
                    <a:lnTo>
                      <a:pt x="170" y="488"/>
                    </a:lnTo>
                    <a:lnTo>
                      <a:pt x="172" y="488"/>
                    </a:lnTo>
                    <a:lnTo>
                      <a:pt x="172" y="490"/>
                    </a:lnTo>
                    <a:lnTo>
                      <a:pt x="175" y="494"/>
                    </a:lnTo>
                    <a:lnTo>
                      <a:pt x="175" y="494"/>
                    </a:lnTo>
                    <a:lnTo>
                      <a:pt x="175" y="494"/>
                    </a:lnTo>
                    <a:lnTo>
                      <a:pt x="179" y="497"/>
                    </a:lnTo>
                    <a:lnTo>
                      <a:pt x="183" y="499"/>
                    </a:lnTo>
                    <a:lnTo>
                      <a:pt x="185" y="499"/>
                    </a:lnTo>
                    <a:lnTo>
                      <a:pt x="186" y="503"/>
                    </a:lnTo>
                    <a:lnTo>
                      <a:pt x="190" y="505"/>
                    </a:lnTo>
                    <a:lnTo>
                      <a:pt x="190" y="505"/>
                    </a:lnTo>
                    <a:lnTo>
                      <a:pt x="192" y="506"/>
                    </a:lnTo>
                    <a:lnTo>
                      <a:pt x="194" y="506"/>
                    </a:lnTo>
                    <a:lnTo>
                      <a:pt x="194" y="506"/>
                    </a:lnTo>
                    <a:lnTo>
                      <a:pt x="195" y="506"/>
                    </a:lnTo>
                    <a:lnTo>
                      <a:pt x="195" y="506"/>
                    </a:lnTo>
                    <a:lnTo>
                      <a:pt x="195" y="506"/>
                    </a:lnTo>
                    <a:lnTo>
                      <a:pt x="197" y="506"/>
                    </a:lnTo>
                    <a:lnTo>
                      <a:pt x="197" y="506"/>
                    </a:lnTo>
                    <a:lnTo>
                      <a:pt x="197" y="508"/>
                    </a:lnTo>
                    <a:lnTo>
                      <a:pt x="197" y="508"/>
                    </a:lnTo>
                    <a:lnTo>
                      <a:pt x="203" y="510"/>
                    </a:lnTo>
                    <a:lnTo>
                      <a:pt x="206" y="512"/>
                    </a:lnTo>
                    <a:lnTo>
                      <a:pt x="206" y="512"/>
                    </a:lnTo>
                    <a:lnTo>
                      <a:pt x="206" y="512"/>
                    </a:lnTo>
                    <a:lnTo>
                      <a:pt x="206" y="512"/>
                    </a:lnTo>
                    <a:lnTo>
                      <a:pt x="208" y="512"/>
                    </a:lnTo>
                    <a:lnTo>
                      <a:pt x="208" y="512"/>
                    </a:lnTo>
                    <a:lnTo>
                      <a:pt x="210" y="512"/>
                    </a:lnTo>
                    <a:lnTo>
                      <a:pt x="210" y="514"/>
                    </a:lnTo>
                    <a:lnTo>
                      <a:pt x="212" y="514"/>
                    </a:lnTo>
                    <a:lnTo>
                      <a:pt x="212" y="514"/>
                    </a:lnTo>
                    <a:lnTo>
                      <a:pt x="213" y="514"/>
                    </a:lnTo>
                    <a:lnTo>
                      <a:pt x="215" y="514"/>
                    </a:lnTo>
                    <a:lnTo>
                      <a:pt x="215" y="514"/>
                    </a:lnTo>
                    <a:lnTo>
                      <a:pt x="217" y="514"/>
                    </a:lnTo>
                    <a:lnTo>
                      <a:pt x="217" y="514"/>
                    </a:lnTo>
                    <a:lnTo>
                      <a:pt x="219" y="514"/>
                    </a:lnTo>
                    <a:lnTo>
                      <a:pt x="219" y="514"/>
                    </a:lnTo>
                    <a:lnTo>
                      <a:pt x="221" y="514"/>
                    </a:lnTo>
                    <a:lnTo>
                      <a:pt x="222" y="514"/>
                    </a:lnTo>
                    <a:lnTo>
                      <a:pt x="222" y="514"/>
                    </a:lnTo>
                    <a:lnTo>
                      <a:pt x="224" y="514"/>
                    </a:lnTo>
                    <a:lnTo>
                      <a:pt x="226" y="514"/>
                    </a:lnTo>
                    <a:lnTo>
                      <a:pt x="228" y="514"/>
                    </a:lnTo>
                    <a:lnTo>
                      <a:pt x="228" y="514"/>
                    </a:lnTo>
                    <a:lnTo>
                      <a:pt x="228" y="514"/>
                    </a:lnTo>
                    <a:lnTo>
                      <a:pt x="232" y="515"/>
                    </a:lnTo>
                    <a:lnTo>
                      <a:pt x="232" y="515"/>
                    </a:lnTo>
                    <a:lnTo>
                      <a:pt x="233" y="515"/>
                    </a:lnTo>
                    <a:lnTo>
                      <a:pt x="233" y="515"/>
                    </a:lnTo>
                    <a:lnTo>
                      <a:pt x="233" y="515"/>
                    </a:lnTo>
                    <a:lnTo>
                      <a:pt x="235" y="515"/>
                    </a:lnTo>
                    <a:lnTo>
                      <a:pt x="235" y="515"/>
                    </a:lnTo>
                    <a:lnTo>
                      <a:pt x="237" y="517"/>
                    </a:lnTo>
                    <a:lnTo>
                      <a:pt x="237" y="517"/>
                    </a:lnTo>
                    <a:lnTo>
                      <a:pt x="239" y="517"/>
                    </a:lnTo>
                    <a:lnTo>
                      <a:pt x="239" y="517"/>
                    </a:lnTo>
                    <a:lnTo>
                      <a:pt x="241" y="517"/>
                    </a:lnTo>
                    <a:lnTo>
                      <a:pt x="241" y="517"/>
                    </a:lnTo>
                    <a:lnTo>
                      <a:pt x="242" y="517"/>
                    </a:lnTo>
                    <a:lnTo>
                      <a:pt x="242" y="517"/>
                    </a:lnTo>
                    <a:lnTo>
                      <a:pt x="244" y="517"/>
                    </a:lnTo>
                    <a:lnTo>
                      <a:pt x="244" y="517"/>
                    </a:lnTo>
                    <a:lnTo>
                      <a:pt x="246" y="515"/>
                    </a:lnTo>
                    <a:lnTo>
                      <a:pt x="246" y="515"/>
                    </a:lnTo>
                    <a:lnTo>
                      <a:pt x="246" y="514"/>
                    </a:lnTo>
                    <a:lnTo>
                      <a:pt x="250" y="508"/>
                    </a:lnTo>
                    <a:lnTo>
                      <a:pt x="250" y="506"/>
                    </a:lnTo>
                    <a:lnTo>
                      <a:pt x="250" y="505"/>
                    </a:lnTo>
                    <a:lnTo>
                      <a:pt x="250" y="501"/>
                    </a:lnTo>
                    <a:lnTo>
                      <a:pt x="248" y="497"/>
                    </a:lnTo>
                    <a:lnTo>
                      <a:pt x="246" y="495"/>
                    </a:lnTo>
                    <a:lnTo>
                      <a:pt x="242" y="494"/>
                    </a:lnTo>
                    <a:lnTo>
                      <a:pt x="239" y="492"/>
                    </a:lnTo>
                    <a:lnTo>
                      <a:pt x="233" y="488"/>
                    </a:lnTo>
                    <a:lnTo>
                      <a:pt x="233" y="488"/>
                    </a:lnTo>
                    <a:lnTo>
                      <a:pt x="232" y="486"/>
                    </a:lnTo>
                    <a:lnTo>
                      <a:pt x="232" y="483"/>
                    </a:lnTo>
                    <a:lnTo>
                      <a:pt x="232" y="481"/>
                    </a:lnTo>
                    <a:lnTo>
                      <a:pt x="232" y="481"/>
                    </a:lnTo>
                    <a:lnTo>
                      <a:pt x="233" y="479"/>
                    </a:lnTo>
                    <a:lnTo>
                      <a:pt x="235" y="477"/>
                    </a:lnTo>
                    <a:lnTo>
                      <a:pt x="239" y="476"/>
                    </a:lnTo>
                    <a:lnTo>
                      <a:pt x="246" y="474"/>
                    </a:lnTo>
                    <a:lnTo>
                      <a:pt x="246" y="474"/>
                    </a:lnTo>
                    <a:lnTo>
                      <a:pt x="248" y="474"/>
                    </a:lnTo>
                    <a:lnTo>
                      <a:pt x="251" y="472"/>
                    </a:lnTo>
                    <a:lnTo>
                      <a:pt x="255" y="470"/>
                    </a:lnTo>
                    <a:lnTo>
                      <a:pt x="255" y="470"/>
                    </a:lnTo>
                    <a:lnTo>
                      <a:pt x="255" y="470"/>
                    </a:lnTo>
                    <a:lnTo>
                      <a:pt x="257" y="470"/>
                    </a:lnTo>
                    <a:lnTo>
                      <a:pt x="257" y="470"/>
                    </a:lnTo>
                    <a:lnTo>
                      <a:pt x="259" y="470"/>
                    </a:lnTo>
                    <a:lnTo>
                      <a:pt x="260" y="472"/>
                    </a:lnTo>
                    <a:lnTo>
                      <a:pt x="260" y="472"/>
                    </a:lnTo>
                    <a:lnTo>
                      <a:pt x="262" y="472"/>
                    </a:lnTo>
                    <a:lnTo>
                      <a:pt x="262" y="472"/>
                    </a:lnTo>
                    <a:lnTo>
                      <a:pt x="262" y="472"/>
                    </a:lnTo>
                    <a:lnTo>
                      <a:pt x="262" y="472"/>
                    </a:lnTo>
                    <a:lnTo>
                      <a:pt x="264" y="472"/>
                    </a:lnTo>
                    <a:lnTo>
                      <a:pt x="264" y="472"/>
                    </a:lnTo>
                    <a:lnTo>
                      <a:pt x="266" y="472"/>
                    </a:lnTo>
                    <a:lnTo>
                      <a:pt x="266" y="472"/>
                    </a:lnTo>
                    <a:lnTo>
                      <a:pt x="268" y="472"/>
                    </a:lnTo>
                    <a:lnTo>
                      <a:pt x="270" y="472"/>
                    </a:lnTo>
                    <a:lnTo>
                      <a:pt x="271" y="468"/>
                    </a:lnTo>
                    <a:lnTo>
                      <a:pt x="271" y="467"/>
                    </a:lnTo>
                    <a:lnTo>
                      <a:pt x="271" y="467"/>
                    </a:lnTo>
                    <a:lnTo>
                      <a:pt x="271" y="465"/>
                    </a:lnTo>
                    <a:lnTo>
                      <a:pt x="271" y="465"/>
                    </a:lnTo>
                    <a:lnTo>
                      <a:pt x="271" y="465"/>
                    </a:lnTo>
                    <a:lnTo>
                      <a:pt x="273" y="465"/>
                    </a:lnTo>
                    <a:lnTo>
                      <a:pt x="273" y="463"/>
                    </a:lnTo>
                    <a:lnTo>
                      <a:pt x="273" y="463"/>
                    </a:lnTo>
                    <a:lnTo>
                      <a:pt x="273" y="463"/>
                    </a:lnTo>
                    <a:lnTo>
                      <a:pt x="273" y="463"/>
                    </a:lnTo>
                    <a:lnTo>
                      <a:pt x="275" y="463"/>
                    </a:lnTo>
                    <a:lnTo>
                      <a:pt x="275" y="463"/>
                    </a:lnTo>
                    <a:lnTo>
                      <a:pt x="275" y="461"/>
                    </a:lnTo>
                    <a:lnTo>
                      <a:pt x="275" y="459"/>
                    </a:lnTo>
                    <a:lnTo>
                      <a:pt x="275" y="459"/>
                    </a:lnTo>
                    <a:lnTo>
                      <a:pt x="275" y="457"/>
                    </a:lnTo>
                    <a:lnTo>
                      <a:pt x="273" y="456"/>
                    </a:lnTo>
                    <a:lnTo>
                      <a:pt x="268" y="452"/>
                    </a:lnTo>
                    <a:lnTo>
                      <a:pt x="264" y="448"/>
                    </a:lnTo>
                    <a:lnTo>
                      <a:pt x="262" y="448"/>
                    </a:lnTo>
                    <a:lnTo>
                      <a:pt x="260" y="445"/>
                    </a:lnTo>
                    <a:lnTo>
                      <a:pt x="260" y="441"/>
                    </a:lnTo>
                    <a:lnTo>
                      <a:pt x="260" y="441"/>
                    </a:lnTo>
                    <a:lnTo>
                      <a:pt x="260" y="439"/>
                    </a:lnTo>
                    <a:lnTo>
                      <a:pt x="262" y="436"/>
                    </a:lnTo>
                    <a:lnTo>
                      <a:pt x="264" y="430"/>
                    </a:lnTo>
                    <a:lnTo>
                      <a:pt x="268" y="427"/>
                    </a:lnTo>
                    <a:lnTo>
                      <a:pt x="268" y="423"/>
                    </a:lnTo>
                    <a:lnTo>
                      <a:pt x="270" y="418"/>
                    </a:lnTo>
                    <a:lnTo>
                      <a:pt x="271" y="414"/>
                    </a:lnTo>
                    <a:lnTo>
                      <a:pt x="270" y="410"/>
                    </a:lnTo>
                    <a:lnTo>
                      <a:pt x="270" y="407"/>
                    </a:lnTo>
                    <a:lnTo>
                      <a:pt x="268" y="405"/>
                    </a:lnTo>
                    <a:lnTo>
                      <a:pt x="266" y="403"/>
                    </a:lnTo>
                    <a:lnTo>
                      <a:pt x="266" y="403"/>
                    </a:lnTo>
                    <a:lnTo>
                      <a:pt x="262" y="401"/>
                    </a:lnTo>
                    <a:lnTo>
                      <a:pt x="259" y="401"/>
                    </a:lnTo>
                    <a:lnTo>
                      <a:pt x="253" y="401"/>
                    </a:lnTo>
                    <a:lnTo>
                      <a:pt x="250" y="401"/>
                    </a:lnTo>
                    <a:lnTo>
                      <a:pt x="246" y="400"/>
                    </a:lnTo>
                    <a:lnTo>
                      <a:pt x="242" y="398"/>
                    </a:lnTo>
                    <a:lnTo>
                      <a:pt x="242" y="398"/>
                    </a:lnTo>
                    <a:lnTo>
                      <a:pt x="242" y="396"/>
                    </a:lnTo>
                    <a:lnTo>
                      <a:pt x="242" y="394"/>
                    </a:lnTo>
                    <a:lnTo>
                      <a:pt x="242" y="392"/>
                    </a:lnTo>
                    <a:lnTo>
                      <a:pt x="244" y="392"/>
                    </a:lnTo>
                    <a:lnTo>
                      <a:pt x="244" y="391"/>
                    </a:lnTo>
                    <a:lnTo>
                      <a:pt x="248" y="387"/>
                    </a:lnTo>
                    <a:lnTo>
                      <a:pt x="248" y="387"/>
                    </a:lnTo>
                    <a:lnTo>
                      <a:pt x="250" y="387"/>
                    </a:lnTo>
                    <a:lnTo>
                      <a:pt x="250" y="387"/>
                    </a:lnTo>
                    <a:lnTo>
                      <a:pt x="250" y="387"/>
                    </a:lnTo>
                    <a:lnTo>
                      <a:pt x="250" y="387"/>
                    </a:lnTo>
                    <a:lnTo>
                      <a:pt x="250" y="387"/>
                    </a:lnTo>
                    <a:lnTo>
                      <a:pt x="251" y="385"/>
                    </a:lnTo>
                    <a:lnTo>
                      <a:pt x="251" y="385"/>
                    </a:lnTo>
                    <a:lnTo>
                      <a:pt x="251" y="383"/>
                    </a:lnTo>
                    <a:lnTo>
                      <a:pt x="251" y="383"/>
                    </a:lnTo>
                    <a:lnTo>
                      <a:pt x="251" y="381"/>
                    </a:lnTo>
                    <a:lnTo>
                      <a:pt x="251" y="381"/>
                    </a:lnTo>
                    <a:lnTo>
                      <a:pt x="251" y="380"/>
                    </a:lnTo>
                    <a:lnTo>
                      <a:pt x="253" y="378"/>
                    </a:lnTo>
                    <a:lnTo>
                      <a:pt x="255" y="376"/>
                    </a:lnTo>
                    <a:lnTo>
                      <a:pt x="255" y="374"/>
                    </a:lnTo>
                    <a:lnTo>
                      <a:pt x="257" y="372"/>
                    </a:lnTo>
                    <a:lnTo>
                      <a:pt x="259" y="371"/>
                    </a:lnTo>
                    <a:lnTo>
                      <a:pt x="259" y="371"/>
                    </a:lnTo>
                    <a:lnTo>
                      <a:pt x="264" y="367"/>
                    </a:lnTo>
                    <a:lnTo>
                      <a:pt x="266" y="367"/>
                    </a:lnTo>
                    <a:lnTo>
                      <a:pt x="268" y="363"/>
                    </a:lnTo>
                    <a:lnTo>
                      <a:pt x="271" y="362"/>
                    </a:lnTo>
                    <a:lnTo>
                      <a:pt x="273" y="358"/>
                    </a:lnTo>
                    <a:lnTo>
                      <a:pt x="275" y="358"/>
                    </a:lnTo>
                    <a:lnTo>
                      <a:pt x="277" y="356"/>
                    </a:lnTo>
                    <a:lnTo>
                      <a:pt x="279" y="354"/>
                    </a:lnTo>
                    <a:lnTo>
                      <a:pt x="282" y="354"/>
                    </a:lnTo>
                    <a:lnTo>
                      <a:pt x="282" y="354"/>
                    </a:lnTo>
                    <a:lnTo>
                      <a:pt x="284" y="354"/>
                    </a:lnTo>
                    <a:lnTo>
                      <a:pt x="288" y="354"/>
                    </a:lnTo>
                    <a:lnTo>
                      <a:pt x="291" y="356"/>
                    </a:lnTo>
                    <a:lnTo>
                      <a:pt x="293" y="358"/>
                    </a:lnTo>
                    <a:lnTo>
                      <a:pt x="293" y="360"/>
                    </a:lnTo>
                    <a:lnTo>
                      <a:pt x="293" y="360"/>
                    </a:lnTo>
                    <a:lnTo>
                      <a:pt x="293" y="362"/>
                    </a:lnTo>
                    <a:lnTo>
                      <a:pt x="293" y="362"/>
                    </a:lnTo>
                    <a:lnTo>
                      <a:pt x="295" y="363"/>
                    </a:lnTo>
                    <a:lnTo>
                      <a:pt x="293" y="369"/>
                    </a:lnTo>
                    <a:lnTo>
                      <a:pt x="293" y="376"/>
                    </a:lnTo>
                    <a:lnTo>
                      <a:pt x="293" y="381"/>
                    </a:lnTo>
                    <a:lnTo>
                      <a:pt x="293" y="389"/>
                    </a:lnTo>
                    <a:lnTo>
                      <a:pt x="293" y="391"/>
                    </a:lnTo>
                    <a:lnTo>
                      <a:pt x="293" y="392"/>
                    </a:lnTo>
                    <a:lnTo>
                      <a:pt x="295" y="396"/>
                    </a:lnTo>
                    <a:lnTo>
                      <a:pt x="298" y="396"/>
                    </a:lnTo>
                    <a:lnTo>
                      <a:pt x="306" y="398"/>
                    </a:lnTo>
                    <a:lnTo>
                      <a:pt x="318" y="398"/>
                    </a:lnTo>
                    <a:lnTo>
                      <a:pt x="324" y="396"/>
                    </a:lnTo>
                    <a:lnTo>
                      <a:pt x="329" y="396"/>
                    </a:lnTo>
                    <a:lnTo>
                      <a:pt x="331" y="394"/>
                    </a:lnTo>
                    <a:lnTo>
                      <a:pt x="335" y="392"/>
                    </a:lnTo>
                    <a:lnTo>
                      <a:pt x="338" y="389"/>
                    </a:lnTo>
                    <a:lnTo>
                      <a:pt x="340" y="387"/>
                    </a:lnTo>
                    <a:lnTo>
                      <a:pt x="342" y="387"/>
                    </a:lnTo>
                    <a:lnTo>
                      <a:pt x="342" y="387"/>
                    </a:lnTo>
                    <a:lnTo>
                      <a:pt x="342" y="387"/>
                    </a:lnTo>
                    <a:lnTo>
                      <a:pt x="342" y="387"/>
                    </a:lnTo>
                    <a:lnTo>
                      <a:pt x="344" y="387"/>
                    </a:lnTo>
                    <a:lnTo>
                      <a:pt x="344" y="387"/>
                    </a:lnTo>
                    <a:lnTo>
                      <a:pt x="345" y="387"/>
                    </a:lnTo>
                    <a:lnTo>
                      <a:pt x="347" y="387"/>
                    </a:lnTo>
                    <a:lnTo>
                      <a:pt x="347" y="387"/>
                    </a:lnTo>
                    <a:lnTo>
                      <a:pt x="349" y="387"/>
                    </a:lnTo>
                    <a:lnTo>
                      <a:pt x="349" y="387"/>
                    </a:lnTo>
                    <a:lnTo>
                      <a:pt x="351" y="389"/>
                    </a:lnTo>
                    <a:lnTo>
                      <a:pt x="353" y="391"/>
                    </a:lnTo>
                    <a:lnTo>
                      <a:pt x="355" y="391"/>
                    </a:lnTo>
                    <a:lnTo>
                      <a:pt x="358" y="392"/>
                    </a:lnTo>
                    <a:lnTo>
                      <a:pt x="362" y="394"/>
                    </a:lnTo>
                    <a:lnTo>
                      <a:pt x="365" y="394"/>
                    </a:lnTo>
                    <a:lnTo>
                      <a:pt x="367" y="392"/>
                    </a:lnTo>
                    <a:lnTo>
                      <a:pt x="369" y="392"/>
                    </a:lnTo>
                    <a:lnTo>
                      <a:pt x="369" y="391"/>
                    </a:lnTo>
                    <a:lnTo>
                      <a:pt x="369" y="391"/>
                    </a:lnTo>
                    <a:lnTo>
                      <a:pt x="369" y="391"/>
                    </a:lnTo>
                    <a:lnTo>
                      <a:pt x="371" y="389"/>
                    </a:lnTo>
                    <a:lnTo>
                      <a:pt x="371" y="387"/>
                    </a:lnTo>
                    <a:lnTo>
                      <a:pt x="371" y="387"/>
                    </a:lnTo>
                    <a:lnTo>
                      <a:pt x="371" y="387"/>
                    </a:lnTo>
                    <a:lnTo>
                      <a:pt x="371" y="387"/>
                    </a:lnTo>
                    <a:lnTo>
                      <a:pt x="371" y="387"/>
                    </a:lnTo>
                    <a:lnTo>
                      <a:pt x="371" y="387"/>
                    </a:lnTo>
                    <a:lnTo>
                      <a:pt x="371" y="387"/>
                    </a:lnTo>
                    <a:lnTo>
                      <a:pt x="373" y="385"/>
                    </a:lnTo>
                    <a:lnTo>
                      <a:pt x="376" y="383"/>
                    </a:lnTo>
                    <a:lnTo>
                      <a:pt x="380" y="381"/>
                    </a:lnTo>
                    <a:lnTo>
                      <a:pt x="380" y="381"/>
                    </a:lnTo>
                    <a:lnTo>
                      <a:pt x="380" y="380"/>
                    </a:lnTo>
                    <a:lnTo>
                      <a:pt x="380" y="380"/>
                    </a:lnTo>
                    <a:lnTo>
                      <a:pt x="383" y="378"/>
                    </a:lnTo>
                    <a:lnTo>
                      <a:pt x="383" y="378"/>
                    </a:lnTo>
                    <a:lnTo>
                      <a:pt x="385" y="374"/>
                    </a:lnTo>
                    <a:lnTo>
                      <a:pt x="385" y="372"/>
                    </a:lnTo>
                    <a:lnTo>
                      <a:pt x="385" y="372"/>
                    </a:lnTo>
                    <a:lnTo>
                      <a:pt x="385" y="372"/>
                    </a:lnTo>
                    <a:lnTo>
                      <a:pt x="385" y="371"/>
                    </a:lnTo>
                    <a:lnTo>
                      <a:pt x="385" y="371"/>
                    </a:lnTo>
                    <a:lnTo>
                      <a:pt x="385" y="369"/>
                    </a:lnTo>
                    <a:lnTo>
                      <a:pt x="385" y="363"/>
                    </a:lnTo>
                    <a:lnTo>
                      <a:pt x="385" y="363"/>
                    </a:lnTo>
                    <a:lnTo>
                      <a:pt x="387" y="362"/>
                    </a:lnTo>
                    <a:lnTo>
                      <a:pt x="387" y="360"/>
                    </a:lnTo>
                    <a:lnTo>
                      <a:pt x="389" y="358"/>
                    </a:lnTo>
                    <a:lnTo>
                      <a:pt x="391" y="358"/>
                    </a:lnTo>
                    <a:lnTo>
                      <a:pt x="391" y="358"/>
                    </a:lnTo>
                    <a:lnTo>
                      <a:pt x="391" y="358"/>
                    </a:lnTo>
                    <a:lnTo>
                      <a:pt x="394" y="358"/>
                    </a:lnTo>
                    <a:lnTo>
                      <a:pt x="396" y="360"/>
                    </a:lnTo>
                    <a:lnTo>
                      <a:pt x="400" y="362"/>
                    </a:lnTo>
                    <a:lnTo>
                      <a:pt x="403" y="367"/>
                    </a:lnTo>
                    <a:lnTo>
                      <a:pt x="403" y="369"/>
                    </a:lnTo>
                    <a:lnTo>
                      <a:pt x="405" y="371"/>
                    </a:lnTo>
                    <a:lnTo>
                      <a:pt x="405" y="371"/>
                    </a:lnTo>
                    <a:lnTo>
                      <a:pt x="407" y="374"/>
                    </a:lnTo>
                    <a:lnTo>
                      <a:pt x="407" y="374"/>
                    </a:lnTo>
                    <a:lnTo>
                      <a:pt x="411" y="376"/>
                    </a:lnTo>
                    <a:lnTo>
                      <a:pt x="412" y="378"/>
                    </a:lnTo>
                    <a:lnTo>
                      <a:pt x="412" y="380"/>
                    </a:lnTo>
                    <a:lnTo>
                      <a:pt x="414" y="380"/>
                    </a:lnTo>
                    <a:lnTo>
                      <a:pt x="414" y="380"/>
                    </a:lnTo>
                    <a:lnTo>
                      <a:pt x="416" y="380"/>
                    </a:lnTo>
                    <a:lnTo>
                      <a:pt x="418" y="380"/>
                    </a:lnTo>
                    <a:lnTo>
                      <a:pt x="420" y="381"/>
                    </a:lnTo>
                    <a:lnTo>
                      <a:pt x="423" y="381"/>
                    </a:lnTo>
                    <a:lnTo>
                      <a:pt x="425" y="380"/>
                    </a:lnTo>
                    <a:lnTo>
                      <a:pt x="427" y="378"/>
                    </a:lnTo>
                    <a:lnTo>
                      <a:pt x="427" y="376"/>
                    </a:lnTo>
                    <a:lnTo>
                      <a:pt x="429" y="371"/>
                    </a:lnTo>
                    <a:lnTo>
                      <a:pt x="429" y="371"/>
                    </a:lnTo>
                    <a:lnTo>
                      <a:pt x="429" y="371"/>
                    </a:lnTo>
                    <a:lnTo>
                      <a:pt x="430" y="367"/>
                    </a:lnTo>
                    <a:lnTo>
                      <a:pt x="430" y="367"/>
                    </a:lnTo>
                    <a:lnTo>
                      <a:pt x="430" y="362"/>
                    </a:lnTo>
                    <a:lnTo>
                      <a:pt x="430" y="362"/>
                    </a:lnTo>
                    <a:lnTo>
                      <a:pt x="430" y="362"/>
                    </a:lnTo>
                    <a:lnTo>
                      <a:pt x="430" y="360"/>
                    </a:lnTo>
                    <a:lnTo>
                      <a:pt x="430" y="358"/>
                    </a:lnTo>
                    <a:lnTo>
                      <a:pt x="430" y="358"/>
                    </a:lnTo>
                    <a:lnTo>
                      <a:pt x="429" y="358"/>
                    </a:lnTo>
                    <a:lnTo>
                      <a:pt x="429" y="356"/>
                    </a:lnTo>
                    <a:lnTo>
                      <a:pt x="427" y="356"/>
                    </a:lnTo>
                    <a:lnTo>
                      <a:pt x="427" y="353"/>
                    </a:lnTo>
                    <a:lnTo>
                      <a:pt x="427" y="347"/>
                    </a:lnTo>
                    <a:lnTo>
                      <a:pt x="427" y="347"/>
                    </a:lnTo>
                    <a:lnTo>
                      <a:pt x="427" y="347"/>
                    </a:lnTo>
                    <a:lnTo>
                      <a:pt x="427" y="347"/>
                    </a:lnTo>
                    <a:lnTo>
                      <a:pt x="427" y="345"/>
                    </a:lnTo>
                    <a:lnTo>
                      <a:pt x="427" y="345"/>
                    </a:lnTo>
                    <a:lnTo>
                      <a:pt x="429" y="345"/>
                    </a:lnTo>
                    <a:lnTo>
                      <a:pt x="429" y="345"/>
                    </a:lnTo>
                    <a:lnTo>
                      <a:pt x="429" y="345"/>
                    </a:lnTo>
                    <a:lnTo>
                      <a:pt x="429" y="345"/>
                    </a:lnTo>
                    <a:lnTo>
                      <a:pt x="430" y="345"/>
                    </a:lnTo>
                    <a:lnTo>
                      <a:pt x="430" y="345"/>
                    </a:lnTo>
                    <a:lnTo>
                      <a:pt x="432" y="343"/>
                    </a:lnTo>
                    <a:lnTo>
                      <a:pt x="432" y="343"/>
                    </a:lnTo>
                    <a:lnTo>
                      <a:pt x="438" y="343"/>
                    </a:lnTo>
                    <a:lnTo>
                      <a:pt x="438" y="343"/>
                    </a:lnTo>
                    <a:lnTo>
                      <a:pt x="441" y="343"/>
                    </a:lnTo>
                    <a:lnTo>
                      <a:pt x="441" y="343"/>
                    </a:lnTo>
                    <a:lnTo>
                      <a:pt x="443" y="343"/>
                    </a:lnTo>
                    <a:lnTo>
                      <a:pt x="452" y="345"/>
                    </a:lnTo>
                    <a:lnTo>
                      <a:pt x="458" y="345"/>
                    </a:lnTo>
                    <a:lnTo>
                      <a:pt x="461" y="343"/>
                    </a:lnTo>
                    <a:lnTo>
                      <a:pt x="463" y="342"/>
                    </a:lnTo>
                    <a:lnTo>
                      <a:pt x="465" y="340"/>
                    </a:lnTo>
                    <a:lnTo>
                      <a:pt x="468" y="338"/>
                    </a:lnTo>
                    <a:lnTo>
                      <a:pt x="468" y="336"/>
                    </a:lnTo>
                    <a:lnTo>
                      <a:pt x="468" y="336"/>
                    </a:lnTo>
                    <a:lnTo>
                      <a:pt x="468" y="336"/>
                    </a:lnTo>
                    <a:lnTo>
                      <a:pt x="470" y="336"/>
                    </a:lnTo>
                    <a:lnTo>
                      <a:pt x="472" y="333"/>
                    </a:lnTo>
                    <a:lnTo>
                      <a:pt x="474" y="331"/>
                    </a:lnTo>
                    <a:lnTo>
                      <a:pt x="474" y="327"/>
                    </a:lnTo>
                    <a:lnTo>
                      <a:pt x="474" y="324"/>
                    </a:lnTo>
                    <a:lnTo>
                      <a:pt x="474" y="320"/>
                    </a:lnTo>
                    <a:lnTo>
                      <a:pt x="474" y="318"/>
                    </a:lnTo>
                    <a:lnTo>
                      <a:pt x="474" y="316"/>
                    </a:lnTo>
                    <a:lnTo>
                      <a:pt x="474" y="316"/>
                    </a:lnTo>
                    <a:lnTo>
                      <a:pt x="474" y="311"/>
                    </a:lnTo>
                    <a:lnTo>
                      <a:pt x="476" y="306"/>
                    </a:lnTo>
                    <a:lnTo>
                      <a:pt x="476" y="306"/>
                    </a:lnTo>
                    <a:lnTo>
                      <a:pt x="474" y="304"/>
                    </a:lnTo>
                    <a:lnTo>
                      <a:pt x="474" y="304"/>
                    </a:lnTo>
                    <a:lnTo>
                      <a:pt x="474" y="304"/>
                    </a:lnTo>
                    <a:lnTo>
                      <a:pt x="474" y="302"/>
                    </a:lnTo>
                    <a:lnTo>
                      <a:pt x="474" y="298"/>
                    </a:lnTo>
                    <a:lnTo>
                      <a:pt x="474" y="298"/>
                    </a:lnTo>
                    <a:lnTo>
                      <a:pt x="474" y="298"/>
                    </a:lnTo>
                    <a:lnTo>
                      <a:pt x="472" y="295"/>
                    </a:lnTo>
                    <a:lnTo>
                      <a:pt x="474" y="291"/>
                    </a:lnTo>
                    <a:lnTo>
                      <a:pt x="474" y="287"/>
                    </a:lnTo>
                    <a:lnTo>
                      <a:pt x="478" y="284"/>
                    </a:lnTo>
                    <a:lnTo>
                      <a:pt x="481" y="282"/>
                    </a:lnTo>
                    <a:lnTo>
                      <a:pt x="483" y="282"/>
                    </a:lnTo>
                    <a:lnTo>
                      <a:pt x="483" y="282"/>
                    </a:lnTo>
                    <a:lnTo>
                      <a:pt x="483" y="282"/>
                    </a:lnTo>
                    <a:lnTo>
                      <a:pt x="485" y="282"/>
                    </a:lnTo>
                    <a:lnTo>
                      <a:pt x="485" y="282"/>
                    </a:lnTo>
                    <a:lnTo>
                      <a:pt x="485" y="282"/>
                    </a:lnTo>
                    <a:lnTo>
                      <a:pt x="487" y="282"/>
                    </a:lnTo>
                    <a:lnTo>
                      <a:pt x="487" y="280"/>
                    </a:lnTo>
                    <a:lnTo>
                      <a:pt x="487" y="280"/>
                    </a:lnTo>
                    <a:lnTo>
                      <a:pt x="487" y="280"/>
                    </a:lnTo>
                    <a:lnTo>
                      <a:pt x="488" y="280"/>
                    </a:lnTo>
                    <a:lnTo>
                      <a:pt x="488" y="280"/>
                    </a:lnTo>
                    <a:lnTo>
                      <a:pt x="490" y="280"/>
                    </a:lnTo>
                    <a:lnTo>
                      <a:pt x="492" y="280"/>
                    </a:lnTo>
                    <a:lnTo>
                      <a:pt x="494" y="282"/>
                    </a:lnTo>
                    <a:lnTo>
                      <a:pt x="496" y="284"/>
                    </a:lnTo>
                    <a:lnTo>
                      <a:pt x="497" y="289"/>
                    </a:lnTo>
                    <a:lnTo>
                      <a:pt x="501" y="295"/>
                    </a:lnTo>
                    <a:lnTo>
                      <a:pt x="503" y="296"/>
                    </a:lnTo>
                    <a:lnTo>
                      <a:pt x="505" y="298"/>
                    </a:lnTo>
                    <a:lnTo>
                      <a:pt x="505" y="298"/>
                    </a:lnTo>
                    <a:lnTo>
                      <a:pt x="505" y="298"/>
                    </a:lnTo>
                    <a:lnTo>
                      <a:pt x="505" y="298"/>
                    </a:lnTo>
                    <a:lnTo>
                      <a:pt x="505" y="298"/>
                    </a:lnTo>
                    <a:lnTo>
                      <a:pt x="506" y="298"/>
                    </a:lnTo>
                    <a:lnTo>
                      <a:pt x="508" y="298"/>
                    </a:lnTo>
                    <a:lnTo>
                      <a:pt x="512" y="295"/>
                    </a:lnTo>
                    <a:lnTo>
                      <a:pt x="514" y="293"/>
                    </a:lnTo>
                    <a:lnTo>
                      <a:pt x="517" y="287"/>
                    </a:lnTo>
                    <a:lnTo>
                      <a:pt x="519" y="284"/>
                    </a:lnTo>
                    <a:lnTo>
                      <a:pt x="523" y="282"/>
                    </a:lnTo>
                    <a:lnTo>
                      <a:pt x="525" y="280"/>
                    </a:lnTo>
                    <a:lnTo>
                      <a:pt x="528" y="280"/>
                    </a:lnTo>
                    <a:lnTo>
                      <a:pt x="528" y="278"/>
                    </a:lnTo>
                    <a:lnTo>
                      <a:pt x="530" y="278"/>
                    </a:lnTo>
                    <a:lnTo>
                      <a:pt x="530" y="278"/>
                    </a:lnTo>
                    <a:lnTo>
                      <a:pt x="530" y="278"/>
                    </a:lnTo>
                    <a:lnTo>
                      <a:pt x="530" y="278"/>
                    </a:lnTo>
                    <a:lnTo>
                      <a:pt x="532" y="278"/>
                    </a:lnTo>
                    <a:lnTo>
                      <a:pt x="532" y="278"/>
                    </a:lnTo>
                    <a:lnTo>
                      <a:pt x="532" y="278"/>
                    </a:lnTo>
                    <a:lnTo>
                      <a:pt x="532" y="277"/>
                    </a:lnTo>
                    <a:lnTo>
                      <a:pt x="537" y="271"/>
                    </a:lnTo>
                    <a:lnTo>
                      <a:pt x="539" y="269"/>
                    </a:lnTo>
                    <a:lnTo>
                      <a:pt x="541" y="268"/>
                    </a:lnTo>
                    <a:lnTo>
                      <a:pt x="544" y="264"/>
                    </a:lnTo>
                    <a:lnTo>
                      <a:pt x="544" y="264"/>
                    </a:lnTo>
                    <a:lnTo>
                      <a:pt x="546" y="262"/>
                    </a:lnTo>
                    <a:lnTo>
                      <a:pt x="546" y="262"/>
                    </a:lnTo>
                    <a:lnTo>
                      <a:pt x="546" y="262"/>
                    </a:lnTo>
                    <a:lnTo>
                      <a:pt x="546" y="260"/>
                    </a:lnTo>
                    <a:lnTo>
                      <a:pt x="546" y="260"/>
                    </a:lnTo>
                    <a:lnTo>
                      <a:pt x="548" y="260"/>
                    </a:lnTo>
                    <a:lnTo>
                      <a:pt x="548" y="260"/>
                    </a:lnTo>
                    <a:lnTo>
                      <a:pt x="548" y="260"/>
                    </a:lnTo>
                    <a:lnTo>
                      <a:pt x="548" y="258"/>
                    </a:lnTo>
                    <a:lnTo>
                      <a:pt x="548" y="258"/>
                    </a:lnTo>
                    <a:lnTo>
                      <a:pt x="546" y="257"/>
                    </a:lnTo>
                    <a:lnTo>
                      <a:pt x="546" y="257"/>
                    </a:lnTo>
                    <a:lnTo>
                      <a:pt x="546" y="257"/>
                    </a:lnTo>
                    <a:lnTo>
                      <a:pt x="546" y="257"/>
                    </a:lnTo>
                    <a:lnTo>
                      <a:pt x="546" y="257"/>
                    </a:lnTo>
                    <a:lnTo>
                      <a:pt x="544" y="257"/>
                    </a:lnTo>
                    <a:lnTo>
                      <a:pt x="544" y="257"/>
                    </a:lnTo>
                    <a:lnTo>
                      <a:pt x="544" y="257"/>
                    </a:lnTo>
                    <a:lnTo>
                      <a:pt x="543" y="257"/>
                    </a:lnTo>
                    <a:lnTo>
                      <a:pt x="541" y="255"/>
                    </a:lnTo>
                    <a:lnTo>
                      <a:pt x="541" y="255"/>
                    </a:lnTo>
                    <a:lnTo>
                      <a:pt x="537" y="255"/>
                    </a:lnTo>
                    <a:lnTo>
                      <a:pt x="537" y="253"/>
                    </a:lnTo>
                    <a:lnTo>
                      <a:pt x="535" y="253"/>
                    </a:lnTo>
                    <a:lnTo>
                      <a:pt x="532" y="253"/>
                    </a:lnTo>
                    <a:lnTo>
                      <a:pt x="525" y="255"/>
                    </a:lnTo>
                    <a:lnTo>
                      <a:pt x="523" y="255"/>
                    </a:lnTo>
                    <a:lnTo>
                      <a:pt x="517" y="257"/>
                    </a:lnTo>
                    <a:lnTo>
                      <a:pt x="514" y="257"/>
                    </a:lnTo>
                    <a:lnTo>
                      <a:pt x="512" y="257"/>
                    </a:lnTo>
                    <a:lnTo>
                      <a:pt x="508" y="255"/>
                    </a:lnTo>
                    <a:lnTo>
                      <a:pt x="505" y="253"/>
                    </a:lnTo>
                    <a:lnTo>
                      <a:pt x="503" y="249"/>
                    </a:lnTo>
                    <a:lnTo>
                      <a:pt x="501" y="246"/>
                    </a:lnTo>
                    <a:lnTo>
                      <a:pt x="501" y="246"/>
                    </a:lnTo>
                    <a:lnTo>
                      <a:pt x="501" y="246"/>
                    </a:lnTo>
                    <a:lnTo>
                      <a:pt x="501" y="246"/>
                    </a:lnTo>
                    <a:lnTo>
                      <a:pt x="501" y="244"/>
                    </a:lnTo>
                    <a:lnTo>
                      <a:pt x="501" y="244"/>
                    </a:lnTo>
                    <a:lnTo>
                      <a:pt x="499" y="244"/>
                    </a:lnTo>
                    <a:lnTo>
                      <a:pt x="499" y="244"/>
                    </a:lnTo>
                    <a:lnTo>
                      <a:pt x="499" y="242"/>
                    </a:lnTo>
                    <a:lnTo>
                      <a:pt x="499" y="242"/>
                    </a:lnTo>
                    <a:lnTo>
                      <a:pt x="497" y="242"/>
                    </a:lnTo>
                    <a:lnTo>
                      <a:pt x="497" y="242"/>
                    </a:lnTo>
                    <a:lnTo>
                      <a:pt x="497" y="242"/>
                    </a:lnTo>
                    <a:lnTo>
                      <a:pt x="497" y="240"/>
                    </a:lnTo>
                    <a:lnTo>
                      <a:pt x="497" y="240"/>
                    </a:lnTo>
                    <a:lnTo>
                      <a:pt x="497" y="240"/>
                    </a:lnTo>
                    <a:lnTo>
                      <a:pt x="499" y="239"/>
                    </a:lnTo>
                    <a:lnTo>
                      <a:pt x="501" y="237"/>
                    </a:lnTo>
                    <a:lnTo>
                      <a:pt x="503" y="235"/>
                    </a:lnTo>
                    <a:lnTo>
                      <a:pt x="506" y="235"/>
                    </a:lnTo>
                    <a:lnTo>
                      <a:pt x="508" y="233"/>
                    </a:lnTo>
                    <a:lnTo>
                      <a:pt x="510" y="233"/>
                    </a:lnTo>
                    <a:lnTo>
                      <a:pt x="514" y="231"/>
                    </a:lnTo>
                    <a:lnTo>
                      <a:pt x="515" y="230"/>
                    </a:lnTo>
                    <a:lnTo>
                      <a:pt x="515" y="230"/>
                    </a:lnTo>
                    <a:lnTo>
                      <a:pt x="515" y="230"/>
                    </a:lnTo>
                    <a:lnTo>
                      <a:pt x="517" y="228"/>
                    </a:lnTo>
                    <a:lnTo>
                      <a:pt x="517" y="226"/>
                    </a:lnTo>
                    <a:lnTo>
                      <a:pt x="517" y="222"/>
                    </a:lnTo>
                    <a:lnTo>
                      <a:pt x="517" y="219"/>
                    </a:lnTo>
                    <a:lnTo>
                      <a:pt x="519" y="217"/>
                    </a:lnTo>
                    <a:lnTo>
                      <a:pt x="519" y="215"/>
                    </a:lnTo>
                    <a:lnTo>
                      <a:pt x="519" y="213"/>
                    </a:lnTo>
                    <a:lnTo>
                      <a:pt x="519" y="211"/>
                    </a:lnTo>
                    <a:lnTo>
                      <a:pt x="517" y="210"/>
                    </a:lnTo>
                    <a:lnTo>
                      <a:pt x="515" y="206"/>
                    </a:lnTo>
                    <a:lnTo>
                      <a:pt x="514" y="204"/>
                    </a:lnTo>
                    <a:lnTo>
                      <a:pt x="514" y="202"/>
                    </a:lnTo>
                    <a:lnTo>
                      <a:pt x="512" y="201"/>
                    </a:lnTo>
                    <a:lnTo>
                      <a:pt x="510" y="199"/>
                    </a:lnTo>
                    <a:lnTo>
                      <a:pt x="508" y="195"/>
                    </a:lnTo>
                    <a:lnTo>
                      <a:pt x="506" y="193"/>
                    </a:lnTo>
                    <a:lnTo>
                      <a:pt x="503" y="192"/>
                    </a:lnTo>
                    <a:lnTo>
                      <a:pt x="501" y="190"/>
                    </a:lnTo>
                    <a:lnTo>
                      <a:pt x="499" y="188"/>
                    </a:lnTo>
                    <a:lnTo>
                      <a:pt x="496" y="186"/>
                    </a:lnTo>
                    <a:lnTo>
                      <a:pt x="494" y="184"/>
                    </a:lnTo>
                    <a:lnTo>
                      <a:pt x="494" y="181"/>
                    </a:lnTo>
                    <a:lnTo>
                      <a:pt x="492" y="179"/>
                    </a:lnTo>
                    <a:lnTo>
                      <a:pt x="492" y="177"/>
                    </a:lnTo>
                    <a:lnTo>
                      <a:pt x="492" y="175"/>
                    </a:lnTo>
                    <a:lnTo>
                      <a:pt x="492" y="175"/>
                    </a:lnTo>
                    <a:lnTo>
                      <a:pt x="494" y="173"/>
                    </a:lnTo>
                    <a:lnTo>
                      <a:pt x="494" y="173"/>
                    </a:lnTo>
                    <a:lnTo>
                      <a:pt x="494" y="173"/>
                    </a:lnTo>
                    <a:lnTo>
                      <a:pt x="494" y="173"/>
                    </a:lnTo>
                    <a:lnTo>
                      <a:pt x="494" y="172"/>
                    </a:lnTo>
                    <a:lnTo>
                      <a:pt x="494" y="172"/>
                    </a:lnTo>
                    <a:lnTo>
                      <a:pt x="494" y="170"/>
                    </a:lnTo>
                    <a:lnTo>
                      <a:pt x="494" y="170"/>
                    </a:lnTo>
                    <a:lnTo>
                      <a:pt x="494" y="170"/>
                    </a:lnTo>
                    <a:lnTo>
                      <a:pt x="496" y="168"/>
                    </a:lnTo>
                    <a:lnTo>
                      <a:pt x="497" y="166"/>
                    </a:lnTo>
                    <a:lnTo>
                      <a:pt x="499" y="166"/>
                    </a:lnTo>
                    <a:lnTo>
                      <a:pt x="503" y="166"/>
                    </a:lnTo>
                    <a:lnTo>
                      <a:pt x="506" y="166"/>
                    </a:lnTo>
                    <a:lnTo>
                      <a:pt x="510" y="164"/>
                    </a:lnTo>
                    <a:lnTo>
                      <a:pt x="510" y="164"/>
                    </a:lnTo>
                    <a:lnTo>
                      <a:pt x="512" y="164"/>
                    </a:lnTo>
                    <a:lnTo>
                      <a:pt x="512" y="164"/>
                    </a:lnTo>
                    <a:lnTo>
                      <a:pt x="512" y="164"/>
                    </a:lnTo>
                    <a:lnTo>
                      <a:pt x="512" y="163"/>
                    </a:lnTo>
                    <a:lnTo>
                      <a:pt x="514" y="161"/>
                    </a:lnTo>
                    <a:lnTo>
                      <a:pt x="514" y="155"/>
                    </a:lnTo>
                    <a:lnTo>
                      <a:pt x="514" y="155"/>
                    </a:lnTo>
                    <a:lnTo>
                      <a:pt x="515" y="155"/>
                    </a:lnTo>
                    <a:lnTo>
                      <a:pt x="515" y="155"/>
                    </a:lnTo>
                    <a:lnTo>
                      <a:pt x="515" y="155"/>
                    </a:lnTo>
                    <a:lnTo>
                      <a:pt x="515" y="155"/>
                    </a:lnTo>
                    <a:lnTo>
                      <a:pt x="515" y="154"/>
                    </a:lnTo>
                    <a:lnTo>
                      <a:pt x="515" y="154"/>
                    </a:lnTo>
                    <a:lnTo>
                      <a:pt x="515" y="154"/>
                    </a:lnTo>
                    <a:lnTo>
                      <a:pt x="517" y="154"/>
                    </a:lnTo>
                    <a:lnTo>
                      <a:pt x="519" y="154"/>
                    </a:lnTo>
                    <a:lnTo>
                      <a:pt x="521" y="152"/>
                    </a:lnTo>
                    <a:lnTo>
                      <a:pt x="526" y="152"/>
                    </a:lnTo>
                    <a:lnTo>
                      <a:pt x="528" y="150"/>
                    </a:lnTo>
                    <a:lnTo>
                      <a:pt x="532" y="150"/>
                    </a:lnTo>
                    <a:lnTo>
                      <a:pt x="534" y="150"/>
                    </a:lnTo>
                    <a:lnTo>
                      <a:pt x="537" y="150"/>
                    </a:lnTo>
                    <a:lnTo>
                      <a:pt x="539" y="148"/>
                    </a:lnTo>
                    <a:lnTo>
                      <a:pt x="541" y="148"/>
                    </a:lnTo>
                    <a:lnTo>
                      <a:pt x="543" y="148"/>
                    </a:lnTo>
                    <a:lnTo>
                      <a:pt x="543" y="146"/>
                    </a:lnTo>
                    <a:lnTo>
                      <a:pt x="544" y="146"/>
                    </a:lnTo>
                    <a:lnTo>
                      <a:pt x="546" y="145"/>
                    </a:lnTo>
                    <a:lnTo>
                      <a:pt x="548" y="145"/>
                    </a:lnTo>
                    <a:lnTo>
                      <a:pt x="548" y="145"/>
                    </a:lnTo>
                    <a:lnTo>
                      <a:pt x="550" y="143"/>
                    </a:lnTo>
                    <a:lnTo>
                      <a:pt x="552" y="143"/>
                    </a:lnTo>
                    <a:lnTo>
                      <a:pt x="553" y="143"/>
                    </a:lnTo>
                    <a:lnTo>
                      <a:pt x="553" y="143"/>
                    </a:lnTo>
                    <a:lnTo>
                      <a:pt x="553" y="143"/>
                    </a:lnTo>
                    <a:lnTo>
                      <a:pt x="555" y="141"/>
                    </a:lnTo>
                    <a:lnTo>
                      <a:pt x="555" y="139"/>
                    </a:lnTo>
                    <a:lnTo>
                      <a:pt x="555" y="137"/>
                    </a:lnTo>
                    <a:lnTo>
                      <a:pt x="553" y="135"/>
                    </a:lnTo>
                    <a:lnTo>
                      <a:pt x="553" y="135"/>
                    </a:lnTo>
                    <a:lnTo>
                      <a:pt x="552" y="135"/>
                    </a:lnTo>
                    <a:lnTo>
                      <a:pt x="550" y="134"/>
                    </a:lnTo>
                    <a:lnTo>
                      <a:pt x="546" y="132"/>
                    </a:lnTo>
                    <a:lnTo>
                      <a:pt x="544" y="130"/>
                    </a:lnTo>
                    <a:lnTo>
                      <a:pt x="543" y="128"/>
                    </a:lnTo>
                    <a:lnTo>
                      <a:pt x="541" y="128"/>
                    </a:lnTo>
                    <a:lnTo>
                      <a:pt x="541" y="126"/>
                    </a:lnTo>
                    <a:lnTo>
                      <a:pt x="539" y="125"/>
                    </a:lnTo>
                    <a:lnTo>
                      <a:pt x="537" y="125"/>
                    </a:lnTo>
                    <a:lnTo>
                      <a:pt x="537" y="123"/>
                    </a:lnTo>
                    <a:lnTo>
                      <a:pt x="537" y="123"/>
                    </a:lnTo>
                    <a:lnTo>
                      <a:pt x="537" y="123"/>
                    </a:lnTo>
                    <a:lnTo>
                      <a:pt x="537" y="121"/>
                    </a:lnTo>
                    <a:lnTo>
                      <a:pt x="535" y="121"/>
                    </a:lnTo>
                    <a:lnTo>
                      <a:pt x="535" y="121"/>
                    </a:lnTo>
                    <a:lnTo>
                      <a:pt x="535" y="121"/>
                    </a:lnTo>
                    <a:lnTo>
                      <a:pt x="534" y="121"/>
                    </a:lnTo>
                    <a:lnTo>
                      <a:pt x="534" y="121"/>
                    </a:lnTo>
                    <a:lnTo>
                      <a:pt x="534" y="119"/>
                    </a:lnTo>
                    <a:lnTo>
                      <a:pt x="534" y="119"/>
                    </a:lnTo>
                    <a:lnTo>
                      <a:pt x="534" y="119"/>
                    </a:lnTo>
                    <a:lnTo>
                      <a:pt x="532" y="119"/>
                    </a:lnTo>
                    <a:lnTo>
                      <a:pt x="532" y="119"/>
                    </a:lnTo>
                    <a:lnTo>
                      <a:pt x="532" y="119"/>
                    </a:lnTo>
                    <a:lnTo>
                      <a:pt x="532" y="117"/>
                    </a:lnTo>
                    <a:lnTo>
                      <a:pt x="532" y="117"/>
                    </a:lnTo>
                    <a:lnTo>
                      <a:pt x="532" y="117"/>
                    </a:lnTo>
                    <a:lnTo>
                      <a:pt x="532" y="116"/>
                    </a:lnTo>
                    <a:lnTo>
                      <a:pt x="532" y="116"/>
                    </a:lnTo>
                    <a:lnTo>
                      <a:pt x="532" y="116"/>
                    </a:lnTo>
                    <a:lnTo>
                      <a:pt x="532" y="114"/>
                    </a:lnTo>
                    <a:lnTo>
                      <a:pt x="532" y="112"/>
                    </a:lnTo>
                    <a:lnTo>
                      <a:pt x="532" y="112"/>
                    </a:lnTo>
                    <a:lnTo>
                      <a:pt x="530" y="112"/>
                    </a:lnTo>
                    <a:lnTo>
                      <a:pt x="530" y="110"/>
                    </a:lnTo>
                    <a:lnTo>
                      <a:pt x="530" y="107"/>
                    </a:lnTo>
                    <a:lnTo>
                      <a:pt x="530" y="103"/>
                    </a:lnTo>
                    <a:lnTo>
                      <a:pt x="530" y="103"/>
                    </a:lnTo>
                    <a:lnTo>
                      <a:pt x="530" y="101"/>
                    </a:lnTo>
                    <a:lnTo>
                      <a:pt x="532" y="99"/>
                    </a:lnTo>
                    <a:lnTo>
                      <a:pt x="532" y="97"/>
                    </a:lnTo>
                    <a:lnTo>
                      <a:pt x="532" y="96"/>
                    </a:lnTo>
                    <a:lnTo>
                      <a:pt x="534" y="94"/>
                    </a:lnTo>
                    <a:lnTo>
                      <a:pt x="534" y="92"/>
                    </a:lnTo>
                    <a:lnTo>
                      <a:pt x="535" y="92"/>
                    </a:lnTo>
                    <a:lnTo>
                      <a:pt x="535" y="92"/>
                    </a:lnTo>
                    <a:lnTo>
                      <a:pt x="537" y="90"/>
                    </a:lnTo>
                    <a:lnTo>
                      <a:pt x="543" y="88"/>
                    </a:lnTo>
                    <a:lnTo>
                      <a:pt x="543" y="87"/>
                    </a:lnTo>
                    <a:lnTo>
                      <a:pt x="544" y="85"/>
                    </a:lnTo>
                    <a:lnTo>
                      <a:pt x="544" y="83"/>
                    </a:lnTo>
                    <a:lnTo>
                      <a:pt x="546" y="81"/>
                    </a:lnTo>
                    <a:lnTo>
                      <a:pt x="548" y="79"/>
                    </a:lnTo>
                    <a:lnTo>
                      <a:pt x="550" y="79"/>
                    </a:lnTo>
                    <a:lnTo>
                      <a:pt x="553" y="79"/>
                    </a:lnTo>
                    <a:lnTo>
                      <a:pt x="555" y="79"/>
                    </a:lnTo>
                    <a:lnTo>
                      <a:pt x="557" y="79"/>
                    </a:lnTo>
                    <a:lnTo>
                      <a:pt x="561" y="79"/>
                    </a:lnTo>
                    <a:lnTo>
                      <a:pt x="564" y="79"/>
                    </a:lnTo>
                    <a:lnTo>
                      <a:pt x="568" y="79"/>
                    </a:lnTo>
                    <a:lnTo>
                      <a:pt x="570" y="79"/>
                    </a:lnTo>
                    <a:lnTo>
                      <a:pt x="570" y="79"/>
                    </a:lnTo>
                    <a:lnTo>
                      <a:pt x="570" y="79"/>
                    </a:lnTo>
                    <a:lnTo>
                      <a:pt x="572" y="79"/>
                    </a:lnTo>
                    <a:lnTo>
                      <a:pt x="572" y="79"/>
                    </a:lnTo>
                    <a:lnTo>
                      <a:pt x="572" y="79"/>
                    </a:lnTo>
                    <a:lnTo>
                      <a:pt x="573" y="79"/>
                    </a:lnTo>
                    <a:lnTo>
                      <a:pt x="573" y="79"/>
                    </a:lnTo>
                    <a:lnTo>
                      <a:pt x="573" y="79"/>
                    </a:lnTo>
                    <a:lnTo>
                      <a:pt x="575" y="79"/>
                    </a:lnTo>
                    <a:lnTo>
                      <a:pt x="575" y="79"/>
                    </a:lnTo>
                    <a:lnTo>
                      <a:pt x="575" y="79"/>
                    </a:lnTo>
                    <a:lnTo>
                      <a:pt x="575" y="79"/>
                    </a:lnTo>
                    <a:lnTo>
                      <a:pt x="575" y="79"/>
                    </a:lnTo>
                    <a:lnTo>
                      <a:pt x="577" y="79"/>
                    </a:lnTo>
                    <a:lnTo>
                      <a:pt x="577" y="79"/>
                    </a:lnTo>
                    <a:lnTo>
                      <a:pt x="577" y="79"/>
                    </a:lnTo>
                    <a:lnTo>
                      <a:pt x="577" y="79"/>
                    </a:lnTo>
                    <a:lnTo>
                      <a:pt x="579" y="79"/>
                    </a:lnTo>
                    <a:lnTo>
                      <a:pt x="579" y="79"/>
                    </a:lnTo>
                    <a:lnTo>
                      <a:pt x="579" y="79"/>
                    </a:lnTo>
                    <a:lnTo>
                      <a:pt x="579" y="79"/>
                    </a:lnTo>
                    <a:lnTo>
                      <a:pt x="581" y="79"/>
                    </a:lnTo>
                    <a:lnTo>
                      <a:pt x="581" y="79"/>
                    </a:lnTo>
                    <a:lnTo>
                      <a:pt x="581" y="79"/>
                    </a:lnTo>
                    <a:lnTo>
                      <a:pt x="582" y="81"/>
                    </a:lnTo>
                    <a:lnTo>
                      <a:pt x="582" y="81"/>
                    </a:lnTo>
                    <a:lnTo>
                      <a:pt x="582" y="81"/>
                    </a:lnTo>
                    <a:lnTo>
                      <a:pt x="582" y="81"/>
                    </a:lnTo>
                    <a:lnTo>
                      <a:pt x="582" y="85"/>
                    </a:lnTo>
                    <a:lnTo>
                      <a:pt x="586" y="88"/>
                    </a:lnTo>
                    <a:lnTo>
                      <a:pt x="588" y="94"/>
                    </a:lnTo>
                    <a:lnTo>
                      <a:pt x="590" y="96"/>
                    </a:lnTo>
                    <a:lnTo>
                      <a:pt x="590" y="97"/>
                    </a:lnTo>
                    <a:lnTo>
                      <a:pt x="588" y="103"/>
                    </a:lnTo>
                    <a:lnTo>
                      <a:pt x="588" y="105"/>
                    </a:lnTo>
                    <a:lnTo>
                      <a:pt x="581" y="114"/>
                    </a:lnTo>
                    <a:lnTo>
                      <a:pt x="581" y="116"/>
                    </a:lnTo>
                    <a:lnTo>
                      <a:pt x="581" y="117"/>
                    </a:lnTo>
                    <a:lnTo>
                      <a:pt x="582" y="119"/>
                    </a:lnTo>
                    <a:lnTo>
                      <a:pt x="584" y="121"/>
                    </a:lnTo>
                    <a:lnTo>
                      <a:pt x="586" y="123"/>
                    </a:lnTo>
                    <a:lnTo>
                      <a:pt x="588" y="125"/>
                    </a:lnTo>
                    <a:lnTo>
                      <a:pt x="593" y="126"/>
                    </a:lnTo>
                    <a:lnTo>
                      <a:pt x="597" y="128"/>
                    </a:lnTo>
                    <a:lnTo>
                      <a:pt x="597" y="128"/>
                    </a:lnTo>
                    <a:lnTo>
                      <a:pt x="597" y="128"/>
                    </a:lnTo>
                    <a:lnTo>
                      <a:pt x="599" y="128"/>
                    </a:lnTo>
                    <a:lnTo>
                      <a:pt x="599" y="128"/>
                    </a:lnTo>
                    <a:lnTo>
                      <a:pt x="599" y="130"/>
                    </a:lnTo>
                    <a:lnTo>
                      <a:pt x="600" y="130"/>
                    </a:lnTo>
                    <a:lnTo>
                      <a:pt x="600" y="130"/>
                    </a:lnTo>
                    <a:lnTo>
                      <a:pt x="600" y="130"/>
                    </a:lnTo>
                    <a:lnTo>
                      <a:pt x="602" y="130"/>
                    </a:lnTo>
                    <a:lnTo>
                      <a:pt x="604" y="130"/>
                    </a:lnTo>
                    <a:lnTo>
                      <a:pt x="606" y="132"/>
                    </a:lnTo>
                    <a:lnTo>
                      <a:pt x="610" y="132"/>
                    </a:lnTo>
                    <a:lnTo>
                      <a:pt x="611" y="130"/>
                    </a:lnTo>
                    <a:lnTo>
                      <a:pt x="611" y="130"/>
                    </a:lnTo>
                    <a:lnTo>
                      <a:pt x="615" y="130"/>
                    </a:lnTo>
                    <a:lnTo>
                      <a:pt x="617" y="126"/>
                    </a:lnTo>
                    <a:lnTo>
                      <a:pt x="619" y="121"/>
                    </a:lnTo>
                    <a:lnTo>
                      <a:pt x="620" y="119"/>
                    </a:lnTo>
                    <a:lnTo>
                      <a:pt x="620" y="119"/>
                    </a:lnTo>
                    <a:lnTo>
                      <a:pt x="620" y="119"/>
                    </a:lnTo>
                    <a:lnTo>
                      <a:pt x="622" y="119"/>
                    </a:lnTo>
                    <a:lnTo>
                      <a:pt x="622" y="119"/>
                    </a:lnTo>
                    <a:lnTo>
                      <a:pt x="622" y="119"/>
                    </a:lnTo>
                    <a:lnTo>
                      <a:pt x="622" y="119"/>
                    </a:lnTo>
                    <a:lnTo>
                      <a:pt x="624" y="119"/>
                    </a:lnTo>
                    <a:lnTo>
                      <a:pt x="624" y="119"/>
                    </a:lnTo>
                    <a:lnTo>
                      <a:pt x="624" y="117"/>
                    </a:lnTo>
                    <a:lnTo>
                      <a:pt x="626" y="117"/>
                    </a:lnTo>
                    <a:lnTo>
                      <a:pt x="626" y="117"/>
                    </a:lnTo>
                    <a:lnTo>
                      <a:pt x="626" y="117"/>
                    </a:lnTo>
                    <a:lnTo>
                      <a:pt x="628" y="116"/>
                    </a:lnTo>
                    <a:lnTo>
                      <a:pt x="628" y="116"/>
                    </a:lnTo>
                    <a:lnTo>
                      <a:pt x="628" y="116"/>
                    </a:lnTo>
                    <a:lnTo>
                      <a:pt x="628" y="116"/>
                    </a:lnTo>
                    <a:lnTo>
                      <a:pt x="628" y="114"/>
                    </a:lnTo>
                    <a:lnTo>
                      <a:pt x="628" y="114"/>
                    </a:lnTo>
                    <a:lnTo>
                      <a:pt x="628" y="114"/>
                    </a:lnTo>
                    <a:lnTo>
                      <a:pt x="628" y="112"/>
                    </a:lnTo>
                    <a:lnTo>
                      <a:pt x="629" y="112"/>
                    </a:lnTo>
                    <a:lnTo>
                      <a:pt x="631" y="110"/>
                    </a:lnTo>
                    <a:lnTo>
                      <a:pt x="631" y="110"/>
                    </a:lnTo>
                    <a:lnTo>
                      <a:pt x="631" y="108"/>
                    </a:lnTo>
                    <a:lnTo>
                      <a:pt x="631" y="107"/>
                    </a:lnTo>
                    <a:lnTo>
                      <a:pt x="631" y="103"/>
                    </a:lnTo>
                    <a:lnTo>
                      <a:pt x="633" y="99"/>
                    </a:lnTo>
                    <a:lnTo>
                      <a:pt x="635" y="96"/>
                    </a:lnTo>
                    <a:lnTo>
                      <a:pt x="635" y="94"/>
                    </a:lnTo>
                    <a:lnTo>
                      <a:pt x="635" y="90"/>
                    </a:lnTo>
                    <a:lnTo>
                      <a:pt x="635" y="90"/>
                    </a:lnTo>
                    <a:lnTo>
                      <a:pt x="633" y="87"/>
                    </a:lnTo>
                    <a:lnTo>
                      <a:pt x="631" y="85"/>
                    </a:lnTo>
                    <a:lnTo>
                      <a:pt x="626" y="83"/>
                    </a:lnTo>
                    <a:lnTo>
                      <a:pt x="626" y="81"/>
                    </a:lnTo>
                    <a:lnTo>
                      <a:pt x="622" y="78"/>
                    </a:lnTo>
                    <a:lnTo>
                      <a:pt x="622" y="78"/>
                    </a:lnTo>
                    <a:lnTo>
                      <a:pt x="622" y="76"/>
                    </a:lnTo>
                    <a:lnTo>
                      <a:pt x="622" y="76"/>
                    </a:lnTo>
                    <a:lnTo>
                      <a:pt x="622" y="76"/>
                    </a:lnTo>
                    <a:lnTo>
                      <a:pt x="622" y="76"/>
                    </a:lnTo>
                    <a:lnTo>
                      <a:pt x="622" y="76"/>
                    </a:lnTo>
                    <a:lnTo>
                      <a:pt x="622" y="74"/>
                    </a:lnTo>
                    <a:lnTo>
                      <a:pt x="622" y="74"/>
                    </a:lnTo>
                    <a:lnTo>
                      <a:pt x="622" y="74"/>
                    </a:lnTo>
                    <a:lnTo>
                      <a:pt x="624" y="72"/>
                    </a:lnTo>
                    <a:lnTo>
                      <a:pt x="626" y="72"/>
                    </a:lnTo>
                    <a:lnTo>
                      <a:pt x="628" y="72"/>
                    </a:lnTo>
                    <a:lnTo>
                      <a:pt x="628" y="70"/>
                    </a:lnTo>
                    <a:lnTo>
                      <a:pt x="629" y="70"/>
                    </a:lnTo>
                    <a:lnTo>
                      <a:pt x="633" y="69"/>
                    </a:lnTo>
                    <a:lnTo>
                      <a:pt x="637" y="69"/>
                    </a:lnTo>
                    <a:lnTo>
                      <a:pt x="637" y="69"/>
                    </a:lnTo>
                    <a:lnTo>
                      <a:pt x="638" y="69"/>
                    </a:lnTo>
                    <a:lnTo>
                      <a:pt x="638" y="67"/>
                    </a:lnTo>
                    <a:lnTo>
                      <a:pt x="638" y="67"/>
                    </a:lnTo>
                    <a:lnTo>
                      <a:pt x="638" y="67"/>
                    </a:lnTo>
                    <a:lnTo>
                      <a:pt x="638" y="67"/>
                    </a:lnTo>
                    <a:lnTo>
                      <a:pt x="638" y="65"/>
                    </a:lnTo>
                    <a:lnTo>
                      <a:pt x="640" y="65"/>
                    </a:lnTo>
                    <a:lnTo>
                      <a:pt x="640" y="65"/>
                    </a:lnTo>
                    <a:lnTo>
                      <a:pt x="642" y="65"/>
                    </a:lnTo>
                    <a:lnTo>
                      <a:pt x="642" y="63"/>
                    </a:lnTo>
                    <a:lnTo>
                      <a:pt x="642" y="63"/>
                    </a:lnTo>
                    <a:lnTo>
                      <a:pt x="644" y="63"/>
                    </a:lnTo>
                    <a:lnTo>
                      <a:pt x="644" y="63"/>
                    </a:lnTo>
                    <a:lnTo>
                      <a:pt x="648" y="63"/>
                    </a:lnTo>
                    <a:lnTo>
                      <a:pt x="649" y="65"/>
                    </a:lnTo>
                    <a:lnTo>
                      <a:pt x="651" y="67"/>
                    </a:lnTo>
                    <a:lnTo>
                      <a:pt x="657" y="72"/>
                    </a:lnTo>
                    <a:lnTo>
                      <a:pt x="671" y="87"/>
                    </a:lnTo>
                    <a:lnTo>
                      <a:pt x="676" y="92"/>
                    </a:lnTo>
                    <a:lnTo>
                      <a:pt x="680" y="94"/>
                    </a:lnTo>
                    <a:lnTo>
                      <a:pt x="684" y="96"/>
                    </a:lnTo>
                    <a:lnTo>
                      <a:pt x="685" y="94"/>
                    </a:lnTo>
                    <a:lnTo>
                      <a:pt x="689" y="92"/>
                    </a:lnTo>
                    <a:lnTo>
                      <a:pt x="689" y="88"/>
                    </a:lnTo>
                    <a:lnTo>
                      <a:pt x="687" y="85"/>
                    </a:lnTo>
                    <a:lnTo>
                      <a:pt x="689" y="83"/>
                    </a:lnTo>
                    <a:lnTo>
                      <a:pt x="689" y="83"/>
                    </a:lnTo>
                    <a:lnTo>
                      <a:pt x="689" y="83"/>
                    </a:lnTo>
                    <a:lnTo>
                      <a:pt x="689" y="83"/>
                    </a:lnTo>
                    <a:lnTo>
                      <a:pt x="693" y="79"/>
                    </a:lnTo>
                    <a:lnTo>
                      <a:pt x="700" y="79"/>
                    </a:lnTo>
                    <a:lnTo>
                      <a:pt x="702" y="79"/>
                    </a:lnTo>
                    <a:lnTo>
                      <a:pt x="709" y="81"/>
                    </a:lnTo>
                    <a:lnTo>
                      <a:pt x="709" y="83"/>
                    </a:lnTo>
                    <a:lnTo>
                      <a:pt x="711" y="83"/>
                    </a:lnTo>
                    <a:lnTo>
                      <a:pt x="716" y="87"/>
                    </a:lnTo>
                    <a:lnTo>
                      <a:pt x="720" y="88"/>
                    </a:lnTo>
                    <a:lnTo>
                      <a:pt x="720" y="90"/>
                    </a:lnTo>
                    <a:lnTo>
                      <a:pt x="722" y="90"/>
                    </a:lnTo>
                    <a:lnTo>
                      <a:pt x="722" y="90"/>
                    </a:lnTo>
                    <a:lnTo>
                      <a:pt x="722" y="90"/>
                    </a:lnTo>
                    <a:lnTo>
                      <a:pt x="722" y="90"/>
                    </a:lnTo>
                    <a:lnTo>
                      <a:pt x="722" y="90"/>
                    </a:lnTo>
                    <a:lnTo>
                      <a:pt x="722" y="90"/>
                    </a:lnTo>
                    <a:lnTo>
                      <a:pt x="722" y="90"/>
                    </a:lnTo>
                    <a:lnTo>
                      <a:pt x="722" y="90"/>
                    </a:lnTo>
                    <a:lnTo>
                      <a:pt x="722" y="90"/>
                    </a:lnTo>
                    <a:lnTo>
                      <a:pt x="722" y="92"/>
                    </a:lnTo>
                    <a:lnTo>
                      <a:pt x="723" y="92"/>
                    </a:lnTo>
                    <a:lnTo>
                      <a:pt x="723" y="92"/>
                    </a:lnTo>
                    <a:lnTo>
                      <a:pt x="723" y="92"/>
                    </a:lnTo>
                    <a:lnTo>
                      <a:pt x="723" y="92"/>
                    </a:lnTo>
                    <a:lnTo>
                      <a:pt x="723" y="92"/>
                    </a:lnTo>
                    <a:lnTo>
                      <a:pt x="725" y="92"/>
                    </a:lnTo>
                    <a:lnTo>
                      <a:pt x="725" y="94"/>
                    </a:lnTo>
                    <a:lnTo>
                      <a:pt x="725" y="94"/>
                    </a:lnTo>
                    <a:lnTo>
                      <a:pt x="727" y="94"/>
                    </a:lnTo>
                    <a:lnTo>
                      <a:pt x="727" y="94"/>
                    </a:lnTo>
                    <a:lnTo>
                      <a:pt x="727" y="94"/>
                    </a:lnTo>
                    <a:lnTo>
                      <a:pt x="729" y="94"/>
                    </a:lnTo>
                    <a:lnTo>
                      <a:pt x="729" y="94"/>
                    </a:lnTo>
                    <a:lnTo>
                      <a:pt x="731" y="96"/>
                    </a:lnTo>
                    <a:lnTo>
                      <a:pt x="733" y="96"/>
                    </a:lnTo>
                    <a:lnTo>
                      <a:pt x="734" y="96"/>
                    </a:lnTo>
                    <a:lnTo>
                      <a:pt x="736" y="96"/>
                    </a:lnTo>
                    <a:lnTo>
                      <a:pt x="736" y="96"/>
                    </a:lnTo>
                    <a:lnTo>
                      <a:pt x="738" y="96"/>
                    </a:lnTo>
                    <a:lnTo>
                      <a:pt x="738" y="96"/>
                    </a:lnTo>
                    <a:lnTo>
                      <a:pt x="740" y="96"/>
                    </a:lnTo>
                    <a:lnTo>
                      <a:pt x="742" y="96"/>
                    </a:lnTo>
                    <a:lnTo>
                      <a:pt x="742" y="96"/>
                    </a:lnTo>
                    <a:lnTo>
                      <a:pt x="745" y="97"/>
                    </a:lnTo>
                    <a:lnTo>
                      <a:pt x="745" y="97"/>
                    </a:lnTo>
                    <a:lnTo>
                      <a:pt x="747" y="97"/>
                    </a:lnTo>
                    <a:lnTo>
                      <a:pt x="747" y="97"/>
                    </a:lnTo>
                    <a:lnTo>
                      <a:pt x="747" y="97"/>
                    </a:lnTo>
                    <a:lnTo>
                      <a:pt x="749" y="99"/>
                    </a:lnTo>
                    <a:lnTo>
                      <a:pt x="749" y="99"/>
                    </a:lnTo>
                    <a:lnTo>
                      <a:pt x="751" y="99"/>
                    </a:lnTo>
                    <a:lnTo>
                      <a:pt x="752" y="99"/>
                    </a:lnTo>
                    <a:lnTo>
                      <a:pt x="752" y="99"/>
                    </a:lnTo>
                    <a:lnTo>
                      <a:pt x="754" y="99"/>
                    </a:lnTo>
                    <a:lnTo>
                      <a:pt x="754" y="99"/>
                    </a:lnTo>
                    <a:lnTo>
                      <a:pt x="754" y="99"/>
                    </a:lnTo>
                    <a:lnTo>
                      <a:pt x="754" y="101"/>
                    </a:lnTo>
                    <a:lnTo>
                      <a:pt x="754" y="101"/>
                    </a:lnTo>
                    <a:lnTo>
                      <a:pt x="754" y="101"/>
                    </a:lnTo>
                    <a:lnTo>
                      <a:pt x="756" y="101"/>
                    </a:lnTo>
                    <a:lnTo>
                      <a:pt x="756" y="101"/>
                    </a:lnTo>
                    <a:lnTo>
                      <a:pt x="758" y="101"/>
                    </a:lnTo>
                    <a:lnTo>
                      <a:pt x="758" y="101"/>
                    </a:lnTo>
                    <a:lnTo>
                      <a:pt x="758" y="101"/>
                    </a:lnTo>
                    <a:lnTo>
                      <a:pt x="761" y="99"/>
                    </a:lnTo>
                    <a:lnTo>
                      <a:pt x="761" y="99"/>
                    </a:lnTo>
                    <a:lnTo>
                      <a:pt x="763" y="97"/>
                    </a:lnTo>
                    <a:lnTo>
                      <a:pt x="767" y="92"/>
                    </a:lnTo>
                    <a:lnTo>
                      <a:pt x="772" y="83"/>
                    </a:lnTo>
                    <a:lnTo>
                      <a:pt x="772" y="83"/>
                    </a:lnTo>
                    <a:lnTo>
                      <a:pt x="774" y="79"/>
                    </a:lnTo>
                    <a:lnTo>
                      <a:pt x="776" y="79"/>
                    </a:lnTo>
                    <a:lnTo>
                      <a:pt x="780" y="78"/>
                    </a:lnTo>
                    <a:lnTo>
                      <a:pt x="785" y="78"/>
                    </a:lnTo>
                    <a:lnTo>
                      <a:pt x="785" y="78"/>
                    </a:lnTo>
                    <a:lnTo>
                      <a:pt x="787" y="76"/>
                    </a:lnTo>
                    <a:lnTo>
                      <a:pt x="787" y="76"/>
                    </a:lnTo>
                    <a:lnTo>
                      <a:pt x="789" y="78"/>
                    </a:lnTo>
                    <a:lnTo>
                      <a:pt x="790" y="78"/>
                    </a:lnTo>
                    <a:lnTo>
                      <a:pt x="792" y="76"/>
                    </a:lnTo>
                    <a:lnTo>
                      <a:pt x="792" y="76"/>
                    </a:lnTo>
                    <a:lnTo>
                      <a:pt x="792" y="76"/>
                    </a:lnTo>
                    <a:lnTo>
                      <a:pt x="794" y="76"/>
                    </a:lnTo>
                    <a:lnTo>
                      <a:pt x="794" y="76"/>
                    </a:lnTo>
                    <a:lnTo>
                      <a:pt x="794" y="76"/>
                    </a:lnTo>
                    <a:lnTo>
                      <a:pt x="794" y="76"/>
                    </a:lnTo>
                    <a:lnTo>
                      <a:pt x="796" y="76"/>
                    </a:lnTo>
                    <a:lnTo>
                      <a:pt x="798" y="76"/>
                    </a:lnTo>
                    <a:lnTo>
                      <a:pt x="805" y="74"/>
                    </a:lnTo>
                    <a:lnTo>
                      <a:pt x="805" y="74"/>
                    </a:lnTo>
                    <a:lnTo>
                      <a:pt x="805" y="74"/>
                    </a:lnTo>
                    <a:lnTo>
                      <a:pt x="805" y="74"/>
                    </a:lnTo>
                    <a:lnTo>
                      <a:pt x="807" y="74"/>
                    </a:lnTo>
                    <a:lnTo>
                      <a:pt x="808" y="74"/>
                    </a:lnTo>
                    <a:lnTo>
                      <a:pt x="810" y="74"/>
                    </a:lnTo>
                    <a:lnTo>
                      <a:pt x="812" y="74"/>
                    </a:lnTo>
                    <a:lnTo>
                      <a:pt x="812" y="72"/>
                    </a:lnTo>
                    <a:lnTo>
                      <a:pt x="814" y="72"/>
                    </a:lnTo>
                    <a:lnTo>
                      <a:pt x="819" y="70"/>
                    </a:lnTo>
                    <a:lnTo>
                      <a:pt x="819" y="70"/>
                    </a:lnTo>
                    <a:lnTo>
                      <a:pt x="819" y="69"/>
                    </a:lnTo>
                    <a:lnTo>
                      <a:pt x="821" y="69"/>
                    </a:lnTo>
                    <a:lnTo>
                      <a:pt x="821" y="69"/>
                    </a:lnTo>
                    <a:lnTo>
                      <a:pt x="821" y="69"/>
                    </a:lnTo>
                    <a:lnTo>
                      <a:pt x="823" y="69"/>
                    </a:lnTo>
                    <a:lnTo>
                      <a:pt x="823" y="69"/>
                    </a:lnTo>
                    <a:lnTo>
                      <a:pt x="823" y="69"/>
                    </a:lnTo>
                    <a:lnTo>
                      <a:pt x="823" y="69"/>
                    </a:lnTo>
                    <a:lnTo>
                      <a:pt x="825" y="69"/>
                    </a:lnTo>
                    <a:lnTo>
                      <a:pt x="827" y="69"/>
                    </a:lnTo>
                    <a:lnTo>
                      <a:pt x="828" y="69"/>
                    </a:lnTo>
                    <a:lnTo>
                      <a:pt x="828" y="69"/>
                    </a:lnTo>
                    <a:lnTo>
                      <a:pt x="828" y="67"/>
                    </a:lnTo>
                    <a:lnTo>
                      <a:pt x="830" y="67"/>
                    </a:lnTo>
                    <a:lnTo>
                      <a:pt x="832" y="67"/>
                    </a:lnTo>
                    <a:lnTo>
                      <a:pt x="832" y="67"/>
                    </a:lnTo>
                    <a:lnTo>
                      <a:pt x="836" y="67"/>
                    </a:lnTo>
                    <a:lnTo>
                      <a:pt x="839" y="67"/>
                    </a:lnTo>
                    <a:lnTo>
                      <a:pt x="841" y="67"/>
                    </a:lnTo>
                    <a:lnTo>
                      <a:pt x="841" y="67"/>
                    </a:lnTo>
                    <a:lnTo>
                      <a:pt x="841" y="69"/>
                    </a:lnTo>
                    <a:lnTo>
                      <a:pt x="841" y="69"/>
                    </a:lnTo>
                    <a:lnTo>
                      <a:pt x="843" y="69"/>
                    </a:lnTo>
                    <a:lnTo>
                      <a:pt x="843" y="69"/>
                    </a:lnTo>
                    <a:lnTo>
                      <a:pt x="843" y="69"/>
                    </a:lnTo>
                    <a:lnTo>
                      <a:pt x="845" y="69"/>
                    </a:lnTo>
                    <a:lnTo>
                      <a:pt x="845" y="70"/>
                    </a:lnTo>
                    <a:lnTo>
                      <a:pt x="845" y="70"/>
                    </a:lnTo>
                    <a:lnTo>
                      <a:pt x="845" y="70"/>
                    </a:lnTo>
                    <a:lnTo>
                      <a:pt x="845" y="70"/>
                    </a:lnTo>
                    <a:lnTo>
                      <a:pt x="846" y="72"/>
                    </a:lnTo>
                    <a:lnTo>
                      <a:pt x="846" y="74"/>
                    </a:lnTo>
                    <a:lnTo>
                      <a:pt x="846" y="74"/>
                    </a:lnTo>
                    <a:lnTo>
                      <a:pt x="846" y="74"/>
                    </a:lnTo>
                    <a:lnTo>
                      <a:pt x="848" y="76"/>
                    </a:lnTo>
                    <a:lnTo>
                      <a:pt x="850" y="76"/>
                    </a:lnTo>
                    <a:lnTo>
                      <a:pt x="852" y="76"/>
                    </a:lnTo>
                    <a:lnTo>
                      <a:pt x="852" y="76"/>
                    </a:lnTo>
                    <a:lnTo>
                      <a:pt x="854" y="76"/>
                    </a:lnTo>
                    <a:lnTo>
                      <a:pt x="854" y="76"/>
                    </a:lnTo>
                    <a:lnTo>
                      <a:pt x="856" y="76"/>
                    </a:lnTo>
                    <a:lnTo>
                      <a:pt x="856" y="76"/>
                    </a:lnTo>
                    <a:lnTo>
                      <a:pt x="856" y="76"/>
                    </a:lnTo>
                    <a:lnTo>
                      <a:pt x="856" y="74"/>
                    </a:lnTo>
                    <a:lnTo>
                      <a:pt x="856" y="74"/>
                    </a:lnTo>
                    <a:lnTo>
                      <a:pt x="856" y="74"/>
                    </a:lnTo>
                    <a:lnTo>
                      <a:pt x="857" y="74"/>
                    </a:lnTo>
                    <a:lnTo>
                      <a:pt x="857" y="72"/>
                    </a:lnTo>
                    <a:lnTo>
                      <a:pt x="856" y="70"/>
                    </a:lnTo>
                    <a:lnTo>
                      <a:pt x="856" y="69"/>
                    </a:lnTo>
                    <a:lnTo>
                      <a:pt x="854" y="65"/>
                    </a:lnTo>
                    <a:lnTo>
                      <a:pt x="852" y="61"/>
                    </a:lnTo>
                    <a:lnTo>
                      <a:pt x="852" y="59"/>
                    </a:lnTo>
                    <a:lnTo>
                      <a:pt x="852" y="56"/>
                    </a:lnTo>
                    <a:lnTo>
                      <a:pt x="854" y="50"/>
                    </a:lnTo>
                    <a:lnTo>
                      <a:pt x="857" y="47"/>
                    </a:lnTo>
                    <a:lnTo>
                      <a:pt x="859" y="43"/>
                    </a:lnTo>
                    <a:lnTo>
                      <a:pt x="861" y="41"/>
                    </a:lnTo>
                    <a:lnTo>
                      <a:pt x="865" y="38"/>
                    </a:lnTo>
                    <a:lnTo>
                      <a:pt x="866" y="38"/>
                    </a:lnTo>
                    <a:lnTo>
                      <a:pt x="868" y="38"/>
                    </a:lnTo>
                    <a:lnTo>
                      <a:pt x="870" y="36"/>
                    </a:lnTo>
                    <a:lnTo>
                      <a:pt x="874" y="36"/>
                    </a:lnTo>
                    <a:lnTo>
                      <a:pt x="881" y="32"/>
                    </a:lnTo>
                    <a:lnTo>
                      <a:pt x="883" y="31"/>
                    </a:lnTo>
                    <a:lnTo>
                      <a:pt x="884" y="29"/>
                    </a:lnTo>
                    <a:lnTo>
                      <a:pt x="886" y="29"/>
                    </a:lnTo>
                    <a:lnTo>
                      <a:pt x="886" y="27"/>
                    </a:lnTo>
                    <a:lnTo>
                      <a:pt x="888" y="25"/>
                    </a:lnTo>
                    <a:lnTo>
                      <a:pt x="888" y="25"/>
                    </a:lnTo>
                    <a:lnTo>
                      <a:pt x="892" y="23"/>
                    </a:lnTo>
                    <a:lnTo>
                      <a:pt x="892" y="23"/>
                    </a:lnTo>
                    <a:lnTo>
                      <a:pt x="892" y="23"/>
                    </a:lnTo>
                    <a:lnTo>
                      <a:pt x="897" y="23"/>
                    </a:lnTo>
                    <a:lnTo>
                      <a:pt x="899" y="23"/>
                    </a:lnTo>
                    <a:lnTo>
                      <a:pt x="899" y="23"/>
                    </a:lnTo>
                    <a:lnTo>
                      <a:pt x="901" y="23"/>
                    </a:lnTo>
                    <a:lnTo>
                      <a:pt x="901" y="23"/>
                    </a:lnTo>
                    <a:lnTo>
                      <a:pt x="901" y="23"/>
                    </a:lnTo>
                    <a:lnTo>
                      <a:pt x="903" y="23"/>
                    </a:lnTo>
                    <a:lnTo>
                      <a:pt x="903" y="23"/>
                    </a:lnTo>
                    <a:lnTo>
                      <a:pt x="903" y="23"/>
                    </a:lnTo>
                    <a:lnTo>
                      <a:pt x="904" y="25"/>
                    </a:lnTo>
                    <a:lnTo>
                      <a:pt x="906" y="25"/>
                    </a:lnTo>
                    <a:lnTo>
                      <a:pt x="910" y="25"/>
                    </a:lnTo>
                    <a:lnTo>
                      <a:pt x="915" y="23"/>
                    </a:lnTo>
                    <a:lnTo>
                      <a:pt x="921" y="21"/>
                    </a:lnTo>
                    <a:lnTo>
                      <a:pt x="922" y="20"/>
                    </a:lnTo>
                    <a:lnTo>
                      <a:pt x="922" y="18"/>
                    </a:lnTo>
                    <a:lnTo>
                      <a:pt x="922" y="18"/>
                    </a:lnTo>
                    <a:lnTo>
                      <a:pt x="924" y="18"/>
                    </a:lnTo>
                    <a:lnTo>
                      <a:pt x="924" y="18"/>
                    </a:lnTo>
                    <a:lnTo>
                      <a:pt x="924" y="18"/>
                    </a:lnTo>
                    <a:lnTo>
                      <a:pt x="924" y="16"/>
                    </a:lnTo>
                    <a:lnTo>
                      <a:pt x="924" y="16"/>
                    </a:lnTo>
                    <a:lnTo>
                      <a:pt x="924" y="16"/>
                    </a:lnTo>
                    <a:lnTo>
                      <a:pt x="926" y="16"/>
                    </a:lnTo>
                    <a:lnTo>
                      <a:pt x="926" y="16"/>
                    </a:lnTo>
                    <a:lnTo>
                      <a:pt x="926" y="16"/>
                    </a:lnTo>
                    <a:lnTo>
                      <a:pt x="926" y="16"/>
                    </a:lnTo>
                    <a:lnTo>
                      <a:pt x="926" y="16"/>
                    </a:lnTo>
                    <a:lnTo>
                      <a:pt x="928" y="16"/>
                    </a:lnTo>
                    <a:lnTo>
                      <a:pt x="928" y="16"/>
                    </a:lnTo>
                    <a:lnTo>
                      <a:pt x="928" y="16"/>
                    </a:lnTo>
                    <a:lnTo>
                      <a:pt x="930" y="18"/>
                    </a:lnTo>
                    <a:lnTo>
                      <a:pt x="935" y="21"/>
                    </a:lnTo>
                    <a:lnTo>
                      <a:pt x="941" y="25"/>
                    </a:lnTo>
                    <a:lnTo>
                      <a:pt x="942" y="25"/>
                    </a:lnTo>
                    <a:lnTo>
                      <a:pt x="942" y="27"/>
                    </a:lnTo>
                    <a:lnTo>
                      <a:pt x="944" y="27"/>
                    </a:lnTo>
                    <a:lnTo>
                      <a:pt x="944" y="27"/>
                    </a:lnTo>
                    <a:lnTo>
                      <a:pt x="944" y="29"/>
                    </a:lnTo>
                    <a:lnTo>
                      <a:pt x="946" y="29"/>
                    </a:lnTo>
                    <a:lnTo>
                      <a:pt x="948" y="31"/>
                    </a:lnTo>
                    <a:lnTo>
                      <a:pt x="948" y="31"/>
                    </a:lnTo>
                    <a:lnTo>
                      <a:pt x="948" y="32"/>
                    </a:lnTo>
                    <a:lnTo>
                      <a:pt x="948" y="32"/>
                    </a:lnTo>
                    <a:lnTo>
                      <a:pt x="950" y="32"/>
                    </a:lnTo>
                    <a:lnTo>
                      <a:pt x="950" y="32"/>
                    </a:lnTo>
                    <a:lnTo>
                      <a:pt x="950" y="34"/>
                    </a:lnTo>
                    <a:lnTo>
                      <a:pt x="950" y="34"/>
                    </a:lnTo>
                    <a:lnTo>
                      <a:pt x="951" y="34"/>
                    </a:lnTo>
                    <a:lnTo>
                      <a:pt x="951" y="34"/>
                    </a:lnTo>
                    <a:lnTo>
                      <a:pt x="951" y="34"/>
                    </a:lnTo>
                    <a:lnTo>
                      <a:pt x="953" y="34"/>
                    </a:lnTo>
                    <a:lnTo>
                      <a:pt x="953" y="34"/>
                    </a:lnTo>
                    <a:lnTo>
                      <a:pt x="955" y="32"/>
                    </a:lnTo>
                    <a:lnTo>
                      <a:pt x="964" y="29"/>
                    </a:lnTo>
                    <a:lnTo>
                      <a:pt x="966" y="29"/>
                    </a:lnTo>
                    <a:lnTo>
                      <a:pt x="966" y="29"/>
                    </a:lnTo>
                    <a:lnTo>
                      <a:pt x="966" y="29"/>
                    </a:lnTo>
                    <a:lnTo>
                      <a:pt x="966" y="29"/>
                    </a:lnTo>
                    <a:lnTo>
                      <a:pt x="968" y="29"/>
                    </a:lnTo>
                    <a:lnTo>
                      <a:pt x="969" y="29"/>
                    </a:lnTo>
                    <a:lnTo>
                      <a:pt x="969" y="29"/>
                    </a:lnTo>
                    <a:lnTo>
                      <a:pt x="969" y="29"/>
                    </a:lnTo>
                    <a:lnTo>
                      <a:pt x="971" y="29"/>
                    </a:lnTo>
                    <a:lnTo>
                      <a:pt x="971" y="29"/>
                    </a:lnTo>
                    <a:lnTo>
                      <a:pt x="971" y="27"/>
                    </a:lnTo>
                    <a:lnTo>
                      <a:pt x="971" y="27"/>
                    </a:lnTo>
                    <a:lnTo>
                      <a:pt x="973" y="27"/>
                    </a:lnTo>
                    <a:lnTo>
                      <a:pt x="973" y="25"/>
                    </a:lnTo>
                    <a:lnTo>
                      <a:pt x="977" y="20"/>
                    </a:lnTo>
                    <a:lnTo>
                      <a:pt x="978" y="18"/>
                    </a:lnTo>
                    <a:lnTo>
                      <a:pt x="978" y="14"/>
                    </a:lnTo>
                    <a:lnTo>
                      <a:pt x="978" y="12"/>
                    </a:lnTo>
                    <a:lnTo>
                      <a:pt x="978" y="11"/>
                    </a:lnTo>
                    <a:lnTo>
                      <a:pt x="980" y="11"/>
                    </a:lnTo>
                    <a:lnTo>
                      <a:pt x="982" y="9"/>
                    </a:lnTo>
                    <a:lnTo>
                      <a:pt x="986" y="9"/>
                    </a:lnTo>
                    <a:lnTo>
                      <a:pt x="989" y="11"/>
                    </a:lnTo>
                    <a:lnTo>
                      <a:pt x="993" y="11"/>
                    </a:lnTo>
                    <a:lnTo>
                      <a:pt x="997" y="11"/>
                    </a:lnTo>
                    <a:lnTo>
                      <a:pt x="1000" y="11"/>
                    </a:lnTo>
                    <a:lnTo>
                      <a:pt x="1000" y="9"/>
                    </a:lnTo>
                    <a:lnTo>
                      <a:pt x="1002" y="9"/>
                    </a:lnTo>
                    <a:lnTo>
                      <a:pt x="1006" y="9"/>
                    </a:lnTo>
                    <a:lnTo>
                      <a:pt x="1007" y="7"/>
                    </a:lnTo>
                    <a:lnTo>
                      <a:pt x="1007" y="7"/>
                    </a:lnTo>
                    <a:lnTo>
                      <a:pt x="1009" y="7"/>
                    </a:lnTo>
                    <a:lnTo>
                      <a:pt x="1011" y="5"/>
                    </a:lnTo>
                    <a:lnTo>
                      <a:pt x="1013" y="5"/>
                    </a:lnTo>
                    <a:lnTo>
                      <a:pt x="1013" y="5"/>
                    </a:lnTo>
                    <a:lnTo>
                      <a:pt x="1015" y="3"/>
                    </a:lnTo>
                    <a:lnTo>
                      <a:pt x="1015" y="3"/>
                    </a:lnTo>
                    <a:lnTo>
                      <a:pt x="1016" y="3"/>
                    </a:lnTo>
                    <a:lnTo>
                      <a:pt x="1016" y="3"/>
                    </a:lnTo>
                    <a:lnTo>
                      <a:pt x="1018" y="3"/>
                    </a:lnTo>
                    <a:lnTo>
                      <a:pt x="1018" y="3"/>
                    </a:lnTo>
                    <a:lnTo>
                      <a:pt x="1022" y="5"/>
                    </a:lnTo>
                    <a:lnTo>
                      <a:pt x="1024" y="5"/>
                    </a:lnTo>
                    <a:lnTo>
                      <a:pt x="1024" y="5"/>
                    </a:lnTo>
                    <a:lnTo>
                      <a:pt x="1024" y="5"/>
                    </a:lnTo>
                    <a:lnTo>
                      <a:pt x="1024" y="5"/>
                    </a:lnTo>
                    <a:lnTo>
                      <a:pt x="1026" y="7"/>
                    </a:lnTo>
                    <a:lnTo>
                      <a:pt x="1027" y="7"/>
                    </a:lnTo>
                    <a:lnTo>
                      <a:pt x="1027" y="7"/>
                    </a:lnTo>
                    <a:lnTo>
                      <a:pt x="1029" y="7"/>
                    </a:lnTo>
                    <a:lnTo>
                      <a:pt x="1029" y="7"/>
                    </a:lnTo>
                    <a:lnTo>
                      <a:pt x="1029" y="7"/>
                    </a:lnTo>
                    <a:lnTo>
                      <a:pt x="1031" y="7"/>
                    </a:lnTo>
                    <a:lnTo>
                      <a:pt x="1033" y="7"/>
                    </a:lnTo>
                    <a:lnTo>
                      <a:pt x="1035" y="7"/>
                    </a:lnTo>
                    <a:lnTo>
                      <a:pt x="1036" y="7"/>
                    </a:lnTo>
                    <a:lnTo>
                      <a:pt x="1038" y="7"/>
                    </a:lnTo>
                    <a:lnTo>
                      <a:pt x="1040" y="5"/>
                    </a:lnTo>
                    <a:lnTo>
                      <a:pt x="1042" y="3"/>
                    </a:lnTo>
                    <a:lnTo>
                      <a:pt x="1044" y="2"/>
                    </a:lnTo>
                    <a:lnTo>
                      <a:pt x="1044" y="2"/>
                    </a:lnTo>
                    <a:lnTo>
                      <a:pt x="1044" y="2"/>
                    </a:lnTo>
                    <a:lnTo>
                      <a:pt x="1044" y="2"/>
                    </a:lnTo>
                    <a:lnTo>
                      <a:pt x="1044" y="0"/>
                    </a:lnTo>
                    <a:lnTo>
                      <a:pt x="1045" y="0"/>
                    </a:lnTo>
                    <a:lnTo>
                      <a:pt x="1047" y="0"/>
                    </a:lnTo>
                    <a:lnTo>
                      <a:pt x="1051" y="0"/>
                    </a:lnTo>
                    <a:lnTo>
                      <a:pt x="1054" y="0"/>
                    </a:lnTo>
                    <a:lnTo>
                      <a:pt x="1056" y="2"/>
                    </a:lnTo>
                    <a:lnTo>
                      <a:pt x="1060" y="2"/>
                    </a:lnTo>
                    <a:lnTo>
                      <a:pt x="1073" y="5"/>
                    </a:lnTo>
                    <a:lnTo>
                      <a:pt x="1073" y="5"/>
                    </a:lnTo>
                    <a:lnTo>
                      <a:pt x="1074" y="7"/>
                    </a:lnTo>
                    <a:lnTo>
                      <a:pt x="1078" y="7"/>
                    </a:lnTo>
                    <a:lnTo>
                      <a:pt x="1080" y="7"/>
                    </a:lnTo>
                    <a:lnTo>
                      <a:pt x="1082" y="7"/>
                    </a:lnTo>
                    <a:lnTo>
                      <a:pt x="1080" y="7"/>
                    </a:lnTo>
                    <a:lnTo>
                      <a:pt x="1080" y="7"/>
                    </a:lnTo>
                    <a:lnTo>
                      <a:pt x="1080" y="7"/>
                    </a:lnTo>
                    <a:lnTo>
                      <a:pt x="1082" y="9"/>
                    </a:lnTo>
                    <a:lnTo>
                      <a:pt x="1082" y="9"/>
                    </a:lnTo>
                    <a:lnTo>
                      <a:pt x="1080" y="9"/>
                    </a:lnTo>
                    <a:lnTo>
                      <a:pt x="1080" y="9"/>
                    </a:lnTo>
                    <a:lnTo>
                      <a:pt x="1080" y="9"/>
                    </a:lnTo>
                    <a:lnTo>
                      <a:pt x="1080" y="11"/>
                    </a:lnTo>
                    <a:lnTo>
                      <a:pt x="1082" y="12"/>
                    </a:lnTo>
                    <a:lnTo>
                      <a:pt x="1082" y="12"/>
                    </a:lnTo>
                    <a:lnTo>
                      <a:pt x="1082" y="12"/>
                    </a:lnTo>
                    <a:lnTo>
                      <a:pt x="1082" y="12"/>
                    </a:lnTo>
                    <a:lnTo>
                      <a:pt x="1082" y="14"/>
                    </a:lnTo>
                    <a:lnTo>
                      <a:pt x="1082" y="14"/>
                    </a:lnTo>
                    <a:lnTo>
                      <a:pt x="1082" y="14"/>
                    </a:lnTo>
                    <a:lnTo>
                      <a:pt x="1083" y="14"/>
                    </a:lnTo>
                    <a:lnTo>
                      <a:pt x="1083" y="14"/>
                    </a:lnTo>
                    <a:lnTo>
                      <a:pt x="1083" y="14"/>
                    </a:lnTo>
                    <a:lnTo>
                      <a:pt x="1085" y="14"/>
                    </a:lnTo>
                    <a:lnTo>
                      <a:pt x="1085" y="16"/>
                    </a:lnTo>
                    <a:lnTo>
                      <a:pt x="1085" y="16"/>
                    </a:lnTo>
                    <a:lnTo>
                      <a:pt x="1087" y="16"/>
                    </a:lnTo>
                    <a:lnTo>
                      <a:pt x="1087" y="16"/>
                    </a:lnTo>
                    <a:lnTo>
                      <a:pt x="1089" y="16"/>
                    </a:lnTo>
                    <a:lnTo>
                      <a:pt x="1089" y="16"/>
                    </a:lnTo>
                    <a:lnTo>
                      <a:pt x="1089" y="16"/>
                    </a:lnTo>
                    <a:lnTo>
                      <a:pt x="1089" y="16"/>
                    </a:lnTo>
                    <a:lnTo>
                      <a:pt x="1089" y="14"/>
                    </a:lnTo>
                    <a:lnTo>
                      <a:pt x="1091" y="14"/>
                    </a:lnTo>
                    <a:lnTo>
                      <a:pt x="1091" y="14"/>
                    </a:lnTo>
                    <a:lnTo>
                      <a:pt x="1091" y="14"/>
                    </a:lnTo>
                    <a:lnTo>
                      <a:pt x="1091" y="14"/>
                    </a:lnTo>
                    <a:lnTo>
                      <a:pt x="1092" y="14"/>
                    </a:lnTo>
                    <a:lnTo>
                      <a:pt x="1092" y="16"/>
                    </a:lnTo>
                    <a:lnTo>
                      <a:pt x="1094" y="16"/>
                    </a:lnTo>
                    <a:lnTo>
                      <a:pt x="1094" y="16"/>
                    </a:lnTo>
                    <a:lnTo>
                      <a:pt x="1096" y="16"/>
                    </a:lnTo>
                    <a:lnTo>
                      <a:pt x="1096" y="16"/>
                    </a:lnTo>
                    <a:lnTo>
                      <a:pt x="1098" y="16"/>
                    </a:lnTo>
                    <a:lnTo>
                      <a:pt x="1098" y="16"/>
                    </a:lnTo>
                    <a:lnTo>
                      <a:pt x="1100" y="16"/>
                    </a:lnTo>
                    <a:lnTo>
                      <a:pt x="1100" y="16"/>
                    </a:lnTo>
                    <a:lnTo>
                      <a:pt x="1100" y="16"/>
                    </a:lnTo>
                    <a:lnTo>
                      <a:pt x="1100" y="18"/>
                    </a:lnTo>
                    <a:lnTo>
                      <a:pt x="1101" y="18"/>
                    </a:lnTo>
                    <a:lnTo>
                      <a:pt x="1101" y="18"/>
                    </a:lnTo>
                    <a:lnTo>
                      <a:pt x="1103" y="18"/>
                    </a:lnTo>
                    <a:lnTo>
                      <a:pt x="1103" y="18"/>
                    </a:lnTo>
                    <a:lnTo>
                      <a:pt x="1105" y="18"/>
                    </a:lnTo>
                    <a:lnTo>
                      <a:pt x="1105" y="18"/>
                    </a:lnTo>
                    <a:lnTo>
                      <a:pt x="1107" y="18"/>
                    </a:lnTo>
                    <a:lnTo>
                      <a:pt x="1109" y="18"/>
                    </a:lnTo>
                    <a:lnTo>
                      <a:pt x="1109" y="18"/>
                    </a:lnTo>
                    <a:lnTo>
                      <a:pt x="1109" y="18"/>
                    </a:lnTo>
                    <a:lnTo>
                      <a:pt x="1109" y="16"/>
                    </a:lnTo>
                    <a:lnTo>
                      <a:pt x="1111" y="16"/>
                    </a:lnTo>
                    <a:lnTo>
                      <a:pt x="1111" y="16"/>
                    </a:lnTo>
                    <a:lnTo>
                      <a:pt x="1112" y="16"/>
                    </a:lnTo>
                    <a:lnTo>
                      <a:pt x="1112" y="14"/>
                    </a:lnTo>
                    <a:lnTo>
                      <a:pt x="1112" y="14"/>
                    </a:lnTo>
                    <a:lnTo>
                      <a:pt x="1112" y="14"/>
                    </a:lnTo>
                    <a:lnTo>
                      <a:pt x="1114" y="14"/>
                    </a:lnTo>
                    <a:lnTo>
                      <a:pt x="1114" y="14"/>
                    </a:lnTo>
                    <a:lnTo>
                      <a:pt x="1116" y="14"/>
                    </a:lnTo>
                    <a:lnTo>
                      <a:pt x="1116" y="14"/>
                    </a:lnTo>
                    <a:lnTo>
                      <a:pt x="1116" y="16"/>
                    </a:lnTo>
                    <a:lnTo>
                      <a:pt x="1116" y="16"/>
                    </a:lnTo>
                    <a:lnTo>
                      <a:pt x="1116" y="16"/>
                    </a:lnTo>
                    <a:lnTo>
                      <a:pt x="1116" y="16"/>
                    </a:lnTo>
                    <a:lnTo>
                      <a:pt x="1118" y="16"/>
                    </a:lnTo>
                    <a:lnTo>
                      <a:pt x="1118" y="16"/>
                    </a:lnTo>
                    <a:lnTo>
                      <a:pt x="1120" y="16"/>
                    </a:lnTo>
                    <a:lnTo>
                      <a:pt x="1120" y="16"/>
                    </a:lnTo>
                    <a:lnTo>
                      <a:pt x="1120" y="16"/>
                    </a:lnTo>
                    <a:lnTo>
                      <a:pt x="1120" y="16"/>
                    </a:lnTo>
                    <a:lnTo>
                      <a:pt x="1121" y="16"/>
                    </a:lnTo>
                    <a:lnTo>
                      <a:pt x="1121" y="16"/>
                    </a:lnTo>
                    <a:lnTo>
                      <a:pt x="1121" y="16"/>
                    </a:lnTo>
                    <a:lnTo>
                      <a:pt x="1123" y="16"/>
                    </a:lnTo>
                    <a:lnTo>
                      <a:pt x="1123" y="16"/>
                    </a:lnTo>
                    <a:lnTo>
                      <a:pt x="1123" y="16"/>
                    </a:lnTo>
                    <a:lnTo>
                      <a:pt x="1125" y="16"/>
                    </a:lnTo>
                    <a:lnTo>
                      <a:pt x="1125" y="18"/>
                    </a:lnTo>
                    <a:lnTo>
                      <a:pt x="1125" y="16"/>
                    </a:lnTo>
                    <a:lnTo>
                      <a:pt x="1125" y="18"/>
                    </a:lnTo>
                    <a:lnTo>
                      <a:pt x="1127" y="18"/>
                    </a:lnTo>
                    <a:lnTo>
                      <a:pt x="1127" y="18"/>
                    </a:lnTo>
                    <a:lnTo>
                      <a:pt x="1127" y="18"/>
                    </a:lnTo>
                    <a:lnTo>
                      <a:pt x="1127" y="18"/>
                    </a:lnTo>
                    <a:lnTo>
                      <a:pt x="1127" y="20"/>
                    </a:lnTo>
                    <a:lnTo>
                      <a:pt x="1127" y="20"/>
                    </a:lnTo>
                    <a:lnTo>
                      <a:pt x="1127" y="20"/>
                    </a:lnTo>
                    <a:lnTo>
                      <a:pt x="1127" y="20"/>
                    </a:lnTo>
                    <a:lnTo>
                      <a:pt x="1129" y="21"/>
                    </a:lnTo>
                    <a:lnTo>
                      <a:pt x="1129" y="21"/>
                    </a:lnTo>
                    <a:lnTo>
                      <a:pt x="1129" y="23"/>
                    </a:lnTo>
                    <a:lnTo>
                      <a:pt x="1130" y="23"/>
                    </a:lnTo>
                    <a:lnTo>
                      <a:pt x="1130" y="23"/>
                    </a:lnTo>
                    <a:lnTo>
                      <a:pt x="1130" y="25"/>
                    </a:lnTo>
                    <a:lnTo>
                      <a:pt x="1130" y="25"/>
                    </a:lnTo>
                    <a:lnTo>
                      <a:pt x="1130" y="25"/>
                    </a:lnTo>
                    <a:lnTo>
                      <a:pt x="1130" y="27"/>
                    </a:lnTo>
                    <a:lnTo>
                      <a:pt x="1130" y="27"/>
                    </a:lnTo>
                    <a:lnTo>
                      <a:pt x="1132" y="27"/>
                    </a:lnTo>
                    <a:lnTo>
                      <a:pt x="1132" y="27"/>
                    </a:lnTo>
                    <a:lnTo>
                      <a:pt x="1132" y="27"/>
                    </a:lnTo>
                    <a:lnTo>
                      <a:pt x="1132" y="29"/>
                    </a:lnTo>
                    <a:lnTo>
                      <a:pt x="1132" y="29"/>
                    </a:lnTo>
                    <a:lnTo>
                      <a:pt x="1132" y="29"/>
                    </a:lnTo>
                    <a:lnTo>
                      <a:pt x="1134" y="31"/>
                    </a:lnTo>
                    <a:lnTo>
                      <a:pt x="1136" y="31"/>
                    </a:lnTo>
                    <a:lnTo>
                      <a:pt x="1136" y="31"/>
                    </a:lnTo>
                    <a:lnTo>
                      <a:pt x="1136" y="31"/>
                    </a:lnTo>
                    <a:lnTo>
                      <a:pt x="1136" y="31"/>
                    </a:lnTo>
                    <a:lnTo>
                      <a:pt x="1136" y="32"/>
                    </a:lnTo>
                    <a:lnTo>
                      <a:pt x="1136" y="32"/>
                    </a:lnTo>
                    <a:lnTo>
                      <a:pt x="1136" y="32"/>
                    </a:lnTo>
                    <a:lnTo>
                      <a:pt x="1136" y="34"/>
                    </a:lnTo>
                    <a:lnTo>
                      <a:pt x="1136" y="34"/>
                    </a:lnTo>
                    <a:lnTo>
                      <a:pt x="1136" y="34"/>
                    </a:lnTo>
                    <a:lnTo>
                      <a:pt x="1136" y="34"/>
                    </a:lnTo>
                    <a:lnTo>
                      <a:pt x="1136" y="34"/>
                    </a:lnTo>
                    <a:lnTo>
                      <a:pt x="1136" y="36"/>
                    </a:lnTo>
                    <a:lnTo>
                      <a:pt x="1136" y="36"/>
                    </a:lnTo>
                    <a:lnTo>
                      <a:pt x="1136" y="36"/>
                    </a:lnTo>
                    <a:lnTo>
                      <a:pt x="1136" y="38"/>
                    </a:lnTo>
                    <a:lnTo>
                      <a:pt x="1136" y="38"/>
                    </a:lnTo>
                    <a:lnTo>
                      <a:pt x="1136" y="40"/>
                    </a:lnTo>
                    <a:lnTo>
                      <a:pt x="1136" y="40"/>
                    </a:lnTo>
                    <a:lnTo>
                      <a:pt x="1134" y="41"/>
                    </a:lnTo>
                    <a:lnTo>
                      <a:pt x="1134" y="41"/>
                    </a:lnTo>
                    <a:lnTo>
                      <a:pt x="1134" y="41"/>
                    </a:lnTo>
                    <a:lnTo>
                      <a:pt x="1134" y="41"/>
                    </a:lnTo>
                    <a:lnTo>
                      <a:pt x="1134" y="41"/>
                    </a:lnTo>
                    <a:lnTo>
                      <a:pt x="1134" y="41"/>
                    </a:lnTo>
                    <a:lnTo>
                      <a:pt x="1134" y="43"/>
                    </a:lnTo>
                    <a:lnTo>
                      <a:pt x="1134" y="43"/>
                    </a:lnTo>
                    <a:lnTo>
                      <a:pt x="1134" y="43"/>
                    </a:lnTo>
                    <a:lnTo>
                      <a:pt x="1134" y="45"/>
                    </a:lnTo>
                    <a:lnTo>
                      <a:pt x="1134" y="45"/>
                    </a:lnTo>
                    <a:lnTo>
                      <a:pt x="1134" y="45"/>
                    </a:lnTo>
                    <a:lnTo>
                      <a:pt x="1134" y="45"/>
                    </a:lnTo>
                    <a:lnTo>
                      <a:pt x="1134" y="45"/>
                    </a:lnTo>
                    <a:lnTo>
                      <a:pt x="1134" y="45"/>
                    </a:lnTo>
                    <a:lnTo>
                      <a:pt x="1136" y="47"/>
                    </a:lnTo>
                    <a:lnTo>
                      <a:pt x="1136" y="47"/>
                    </a:lnTo>
                    <a:lnTo>
                      <a:pt x="1136" y="47"/>
                    </a:lnTo>
                    <a:lnTo>
                      <a:pt x="1136" y="47"/>
                    </a:lnTo>
                    <a:lnTo>
                      <a:pt x="1136" y="47"/>
                    </a:lnTo>
                    <a:lnTo>
                      <a:pt x="1138" y="49"/>
                    </a:lnTo>
                    <a:lnTo>
                      <a:pt x="1138" y="49"/>
                    </a:lnTo>
                    <a:lnTo>
                      <a:pt x="1138" y="49"/>
                    </a:lnTo>
                    <a:lnTo>
                      <a:pt x="1138" y="50"/>
                    </a:lnTo>
                    <a:lnTo>
                      <a:pt x="1138" y="50"/>
                    </a:lnTo>
                    <a:lnTo>
                      <a:pt x="1139" y="50"/>
                    </a:lnTo>
                    <a:lnTo>
                      <a:pt x="1139" y="50"/>
                    </a:lnTo>
                    <a:lnTo>
                      <a:pt x="1139" y="52"/>
                    </a:lnTo>
                    <a:lnTo>
                      <a:pt x="1141" y="52"/>
                    </a:lnTo>
                    <a:lnTo>
                      <a:pt x="1141" y="52"/>
                    </a:lnTo>
                    <a:lnTo>
                      <a:pt x="1141" y="52"/>
                    </a:lnTo>
                    <a:lnTo>
                      <a:pt x="1141" y="52"/>
                    </a:lnTo>
                    <a:lnTo>
                      <a:pt x="1141" y="52"/>
                    </a:lnTo>
                    <a:lnTo>
                      <a:pt x="1141" y="52"/>
                    </a:lnTo>
                    <a:lnTo>
                      <a:pt x="1143" y="52"/>
                    </a:lnTo>
                    <a:lnTo>
                      <a:pt x="1143" y="54"/>
                    </a:lnTo>
                    <a:lnTo>
                      <a:pt x="1141" y="54"/>
                    </a:lnTo>
                    <a:lnTo>
                      <a:pt x="1141" y="54"/>
                    </a:lnTo>
                    <a:lnTo>
                      <a:pt x="1141" y="54"/>
                    </a:lnTo>
                    <a:lnTo>
                      <a:pt x="1141" y="56"/>
                    </a:lnTo>
                    <a:lnTo>
                      <a:pt x="1141" y="56"/>
                    </a:lnTo>
                    <a:lnTo>
                      <a:pt x="1141" y="59"/>
                    </a:lnTo>
                    <a:lnTo>
                      <a:pt x="1141" y="59"/>
                    </a:lnTo>
                    <a:lnTo>
                      <a:pt x="1141" y="59"/>
                    </a:lnTo>
                    <a:lnTo>
                      <a:pt x="1141" y="59"/>
                    </a:lnTo>
                    <a:lnTo>
                      <a:pt x="1141" y="59"/>
                    </a:lnTo>
                    <a:lnTo>
                      <a:pt x="1143" y="59"/>
                    </a:lnTo>
                    <a:lnTo>
                      <a:pt x="1145" y="61"/>
                    </a:lnTo>
                    <a:lnTo>
                      <a:pt x="1145" y="61"/>
                    </a:lnTo>
                    <a:lnTo>
                      <a:pt x="1145" y="61"/>
                    </a:lnTo>
                    <a:lnTo>
                      <a:pt x="1145" y="61"/>
                    </a:lnTo>
                    <a:lnTo>
                      <a:pt x="1145" y="63"/>
                    </a:lnTo>
                    <a:lnTo>
                      <a:pt x="1147" y="63"/>
                    </a:lnTo>
                    <a:lnTo>
                      <a:pt x="1147" y="63"/>
                    </a:lnTo>
                    <a:lnTo>
                      <a:pt x="1147" y="63"/>
                    </a:lnTo>
                    <a:lnTo>
                      <a:pt x="1147" y="63"/>
                    </a:lnTo>
                    <a:lnTo>
                      <a:pt x="1147" y="65"/>
                    </a:lnTo>
                    <a:lnTo>
                      <a:pt x="1147" y="65"/>
                    </a:lnTo>
                    <a:lnTo>
                      <a:pt x="1147" y="67"/>
                    </a:lnTo>
                    <a:lnTo>
                      <a:pt x="1149" y="67"/>
                    </a:lnTo>
                    <a:lnTo>
                      <a:pt x="1149" y="67"/>
                    </a:lnTo>
                    <a:lnTo>
                      <a:pt x="1149" y="69"/>
                    </a:lnTo>
                    <a:lnTo>
                      <a:pt x="1150" y="69"/>
                    </a:lnTo>
                    <a:lnTo>
                      <a:pt x="1150" y="69"/>
                    </a:lnTo>
                    <a:lnTo>
                      <a:pt x="1150" y="69"/>
                    </a:lnTo>
                    <a:lnTo>
                      <a:pt x="1150" y="70"/>
                    </a:lnTo>
                    <a:lnTo>
                      <a:pt x="1150" y="70"/>
                    </a:lnTo>
                    <a:lnTo>
                      <a:pt x="1150" y="70"/>
                    </a:lnTo>
                    <a:lnTo>
                      <a:pt x="1150" y="70"/>
                    </a:lnTo>
                    <a:lnTo>
                      <a:pt x="1152" y="72"/>
                    </a:lnTo>
                    <a:lnTo>
                      <a:pt x="1152" y="72"/>
                    </a:lnTo>
                    <a:lnTo>
                      <a:pt x="1152" y="72"/>
                    </a:lnTo>
                    <a:lnTo>
                      <a:pt x="1152" y="72"/>
                    </a:lnTo>
                    <a:lnTo>
                      <a:pt x="1152" y="74"/>
                    </a:lnTo>
                    <a:lnTo>
                      <a:pt x="1152" y="74"/>
                    </a:lnTo>
                    <a:lnTo>
                      <a:pt x="1154" y="74"/>
                    </a:lnTo>
                    <a:lnTo>
                      <a:pt x="1154" y="74"/>
                    </a:lnTo>
                    <a:lnTo>
                      <a:pt x="1154" y="76"/>
                    </a:lnTo>
                    <a:lnTo>
                      <a:pt x="1154" y="76"/>
                    </a:lnTo>
                    <a:lnTo>
                      <a:pt x="1152" y="76"/>
                    </a:lnTo>
                    <a:lnTo>
                      <a:pt x="1152" y="76"/>
                    </a:lnTo>
                    <a:lnTo>
                      <a:pt x="1152" y="78"/>
                    </a:lnTo>
                    <a:lnTo>
                      <a:pt x="1152" y="78"/>
                    </a:lnTo>
                    <a:lnTo>
                      <a:pt x="1152" y="78"/>
                    </a:lnTo>
                    <a:lnTo>
                      <a:pt x="1152" y="79"/>
                    </a:lnTo>
                    <a:lnTo>
                      <a:pt x="1152" y="79"/>
                    </a:lnTo>
                    <a:lnTo>
                      <a:pt x="1150" y="79"/>
                    </a:lnTo>
                    <a:lnTo>
                      <a:pt x="1150" y="79"/>
                    </a:lnTo>
                    <a:lnTo>
                      <a:pt x="1150" y="81"/>
                    </a:lnTo>
                    <a:lnTo>
                      <a:pt x="1150" y="81"/>
                    </a:lnTo>
                    <a:lnTo>
                      <a:pt x="1150" y="81"/>
                    </a:lnTo>
                    <a:lnTo>
                      <a:pt x="1150" y="81"/>
                    </a:lnTo>
                    <a:lnTo>
                      <a:pt x="1150" y="81"/>
                    </a:lnTo>
                    <a:lnTo>
                      <a:pt x="1150" y="81"/>
                    </a:lnTo>
                    <a:lnTo>
                      <a:pt x="1150" y="81"/>
                    </a:lnTo>
                    <a:lnTo>
                      <a:pt x="1150" y="81"/>
                    </a:lnTo>
                    <a:lnTo>
                      <a:pt x="1150" y="81"/>
                    </a:lnTo>
                    <a:lnTo>
                      <a:pt x="1152" y="81"/>
                    </a:lnTo>
                    <a:lnTo>
                      <a:pt x="1152" y="83"/>
                    </a:lnTo>
                    <a:lnTo>
                      <a:pt x="1152" y="83"/>
                    </a:lnTo>
                    <a:lnTo>
                      <a:pt x="1152" y="83"/>
                    </a:lnTo>
                    <a:lnTo>
                      <a:pt x="1150" y="83"/>
                    </a:lnTo>
                    <a:lnTo>
                      <a:pt x="1150" y="83"/>
                    </a:lnTo>
                    <a:lnTo>
                      <a:pt x="1150" y="83"/>
                    </a:lnTo>
                    <a:lnTo>
                      <a:pt x="1150" y="83"/>
                    </a:lnTo>
                    <a:lnTo>
                      <a:pt x="1150" y="83"/>
                    </a:lnTo>
                    <a:lnTo>
                      <a:pt x="1149" y="83"/>
                    </a:lnTo>
                    <a:lnTo>
                      <a:pt x="1149" y="83"/>
                    </a:lnTo>
                    <a:lnTo>
                      <a:pt x="1149" y="85"/>
                    </a:lnTo>
                    <a:lnTo>
                      <a:pt x="1147" y="85"/>
                    </a:lnTo>
                    <a:lnTo>
                      <a:pt x="1147" y="85"/>
                    </a:lnTo>
                    <a:lnTo>
                      <a:pt x="1147" y="85"/>
                    </a:lnTo>
                    <a:lnTo>
                      <a:pt x="1147" y="83"/>
                    </a:lnTo>
                    <a:lnTo>
                      <a:pt x="1145" y="83"/>
                    </a:lnTo>
                    <a:lnTo>
                      <a:pt x="1145" y="83"/>
                    </a:lnTo>
                    <a:lnTo>
                      <a:pt x="1145" y="83"/>
                    </a:lnTo>
                    <a:lnTo>
                      <a:pt x="1143" y="83"/>
                    </a:lnTo>
                    <a:lnTo>
                      <a:pt x="1143" y="83"/>
                    </a:lnTo>
                    <a:lnTo>
                      <a:pt x="1143" y="83"/>
                    </a:lnTo>
                    <a:lnTo>
                      <a:pt x="1141" y="83"/>
                    </a:lnTo>
                    <a:lnTo>
                      <a:pt x="1141" y="81"/>
                    </a:lnTo>
                    <a:lnTo>
                      <a:pt x="1141" y="81"/>
                    </a:lnTo>
                    <a:lnTo>
                      <a:pt x="1139" y="81"/>
                    </a:lnTo>
                    <a:lnTo>
                      <a:pt x="1139" y="81"/>
                    </a:lnTo>
                    <a:lnTo>
                      <a:pt x="1138" y="81"/>
                    </a:lnTo>
                    <a:lnTo>
                      <a:pt x="1138" y="81"/>
                    </a:lnTo>
                    <a:lnTo>
                      <a:pt x="1136" y="81"/>
                    </a:lnTo>
                    <a:lnTo>
                      <a:pt x="1136" y="79"/>
                    </a:lnTo>
                    <a:lnTo>
                      <a:pt x="1136" y="79"/>
                    </a:lnTo>
                    <a:lnTo>
                      <a:pt x="1134" y="79"/>
                    </a:lnTo>
                    <a:lnTo>
                      <a:pt x="1134" y="79"/>
                    </a:lnTo>
                    <a:lnTo>
                      <a:pt x="1134" y="79"/>
                    </a:lnTo>
                    <a:lnTo>
                      <a:pt x="1134" y="79"/>
                    </a:lnTo>
                    <a:lnTo>
                      <a:pt x="1134" y="79"/>
                    </a:lnTo>
                    <a:lnTo>
                      <a:pt x="1134" y="78"/>
                    </a:lnTo>
                    <a:lnTo>
                      <a:pt x="1134" y="78"/>
                    </a:lnTo>
                    <a:lnTo>
                      <a:pt x="1132" y="78"/>
                    </a:lnTo>
                    <a:lnTo>
                      <a:pt x="1132" y="78"/>
                    </a:lnTo>
                    <a:lnTo>
                      <a:pt x="1132" y="78"/>
                    </a:lnTo>
                    <a:lnTo>
                      <a:pt x="1132" y="78"/>
                    </a:lnTo>
                    <a:lnTo>
                      <a:pt x="1130" y="78"/>
                    </a:lnTo>
                    <a:lnTo>
                      <a:pt x="1130" y="78"/>
                    </a:lnTo>
                    <a:lnTo>
                      <a:pt x="1130" y="79"/>
                    </a:lnTo>
                    <a:lnTo>
                      <a:pt x="1130" y="79"/>
                    </a:lnTo>
                    <a:lnTo>
                      <a:pt x="1130" y="79"/>
                    </a:lnTo>
                    <a:lnTo>
                      <a:pt x="1130" y="79"/>
                    </a:lnTo>
                    <a:lnTo>
                      <a:pt x="1130" y="81"/>
                    </a:lnTo>
                    <a:lnTo>
                      <a:pt x="1130" y="81"/>
                    </a:lnTo>
                    <a:lnTo>
                      <a:pt x="1129" y="81"/>
                    </a:lnTo>
                    <a:lnTo>
                      <a:pt x="1127" y="81"/>
                    </a:lnTo>
                    <a:lnTo>
                      <a:pt x="1127" y="81"/>
                    </a:lnTo>
                    <a:lnTo>
                      <a:pt x="1127" y="81"/>
                    </a:lnTo>
                    <a:lnTo>
                      <a:pt x="1127" y="81"/>
                    </a:lnTo>
                    <a:lnTo>
                      <a:pt x="1125" y="81"/>
                    </a:lnTo>
                    <a:lnTo>
                      <a:pt x="1125" y="81"/>
                    </a:lnTo>
                    <a:lnTo>
                      <a:pt x="1123" y="81"/>
                    </a:lnTo>
                    <a:lnTo>
                      <a:pt x="1123" y="79"/>
                    </a:lnTo>
                    <a:lnTo>
                      <a:pt x="1123" y="79"/>
                    </a:lnTo>
                    <a:lnTo>
                      <a:pt x="1121" y="79"/>
                    </a:lnTo>
                    <a:lnTo>
                      <a:pt x="1121" y="79"/>
                    </a:lnTo>
                    <a:lnTo>
                      <a:pt x="1121" y="79"/>
                    </a:lnTo>
                    <a:lnTo>
                      <a:pt x="1121" y="78"/>
                    </a:lnTo>
                    <a:lnTo>
                      <a:pt x="1121" y="78"/>
                    </a:lnTo>
                    <a:lnTo>
                      <a:pt x="1121" y="78"/>
                    </a:lnTo>
                    <a:lnTo>
                      <a:pt x="1121" y="78"/>
                    </a:lnTo>
                    <a:lnTo>
                      <a:pt x="1121" y="78"/>
                    </a:lnTo>
                    <a:lnTo>
                      <a:pt x="1123" y="78"/>
                    </a:lnTo>
                    <a:lnTo>
                      <a:pt x="1123" y="76"/>
                    </a:lnTo>
                    <a:lnTo>
                      <a:pt x="1123" y="76"/>
                    </a:lnTo>
                    <a:lnTo>
                      <a:pt x="1121" y="76"/>
                    </a:lnTo>
                    <a:lnTo>
                      <a:pt x="1121" y="74"/>
                    </a:lnTo>
                    <a:lnTo>
                      <a:pt x="1121" y="74"/>
                    </a:lnTo>
                    <a:lnTo>
                      <a:pt x="1121" y="74"/>
                    </a:lnTo>
                    <a:lnTo>
                      <a:pt x="1121" y="74"/>
                    </a:lnTo>
                    <a:lnTo>
                      <a:pt x="1120" y="74"/>
                    </a:lnTo>
                    <a:lnTo>
                      <a:pt x="1120" y="74"/>
                    </a:lnTo>
                    <a:lnTo>
                      <a:pt x="1120" y="72"/>
                    </a:lnTo>
                    <a:lnTo>
                      <a:pt x="1120" y="72"/>
                    </a:lnTo>
                    <a:lnTo>
                      <a:pt x="1120" y="72"/>
                    </a:lnTo>
                    <a:lnTo>
                      <a:pt x="1120" y="72"/>
                    </a:lnTo>
                    <a:lnTo>
                      <a:pt x="1120" y="70"/>
                    </a:lnTo>
                    <a:lnTo>
                      <a:pt x="1120" y="70"/>
                    </a:lnTo>
                    <a:lnTo>
                      <a:pt x="1118" y="70"/>
                    </a:lnTo>
                    <a:lnTo>
                      <a:pt x="1118" y="70"/>
                    </a:lnTo>
                    <a:lnTo>
                      <a:pt x="1118" y="70"/>
                    </a:lnTo>
                    <a:lnTo>
                      <a:pt x="1116" y="70"/>
                    </a:lnTo>
                    <a:lnTo>
                      <a:pt x="1116" y="69"/>
                    </a:lnTo>
                    <a:lnTo>
                      <a:pt x="1116" y="69"/>
                    </a:lnTo>
                    <a:lnTo>
                      <a:pt x="1116" y="69"/>
                    </a:lnTo>
                    <a:lnTo>
                      <a:pt x="1116" y="69"/>
                    </a:lnTo>
                    <a:lnTo>
                      <a:pt x="1116" y="67"/>
                    </a:lnTo>
                    <a:lnTo>
                      <a:pt x="1114" y="67"/>
                    </a:lnTo>
                    <a:lnTo>
                      <a:pt x="1114" y="65"/>
                    </a:lnTo>
                    <a:lnTo>
                      <a:pt x="1114" y="65"/>
                    </a:lnTo>
                    <a:lnTo>
                      <a:pt x="1112" y="63"/>
                    </a:lnTo>
                    <a:lnTo>
                      <a:pt x="1112" y="63"/>
                    </a:lnTo>
                    <a:lnTo>
                      <a:pt x="1112" y="63"/>
                    </a:lnTo>
                    <a:lnTo>
                      <a:pt x="1112" y="63"/>
                    </a:lnTo>
                    <a:lnTo>
                      <a:pt x="1112" y="63"/>
                    </a:lnTo>
                    <a:lnTo>
                      <a:pt x="1111" y="63"/>
                    </a:lnTo>
                    <a:lnTo>
                      <a:pt x="1111" y="63"/>
                    </a:lnTo>
                    <a:lnTo>
                      <a:pt x="1111" y="65"/>
                    </a:lnTo>
                    <a:lnTo>
                      <a:pt x="1111" y="65"/>
                    </a:lnTo>
                    <a:lnTo>
                      <a:pt x="1111" y="65"/>
                    </a:lnTo>
                    <a:lnTo>
                      <a:pt x="1111" y="65"/>
                    </a:lnTo>
                    <a:lnTo>
                      <a:pt x="1111" y="67"/>
                    </a:lnTo>
                    <a:lnTo>
                      <a:pt x="1111" y="67"/>
                    </a:lnTo>
                    <a:lnTo>
                      <a:pt x="1111" y="69"/>
                    </a:lnTo>
                    <a:lnTo>
                      <a:pt x="1111" y="69"/>
                    </a:lnTo>
                    <a:lnTo>
                      <a:pt x="1109" y="70"/>
                    </a:lnTo>
                    <a:lnTo>
                      <a:pt x="1109" y="70"/>
                    </a:lnTo>
                    <a:lnTo>
                      <a:pt x="1109" y="72"/>
                    </a:lnTo>
                    <a:lnTo>
                      <a:pt x="1109" y="72"/>
                    </a:lnTo>
                    <a:lnTo>
                      <a:pt x="1109" y="72"/>
                    </a:lnTo>
                    <a:lnTo>
                      <a:pt x="1109" y="72"/>
                    </a:lnTo>
                    <a:lnTo>
                      <a:pt x="1107" y="72"/>
                    </a:lnTo>
                    <a:lnTo>
                      <a:pt x="1107" y="74"/>
                    </a:lnTo>
                    <a:lnTo>
                      <a:pt x="1107" y="74"/>
                    </a:lnTo>
                    <a:lnTo>
                      <a:pt x="1107" y="74"/>
                    </a:lnTo>
                    <a:lnTo>
                      <a:pt x="1107" y="74"/>
                    </a:lnTo>
                    <a:lnTo>
                      <a:pt x="1107" y="74"/>
                    </a:lnTo>
                    <a:lnTo>
                      <a:pt x="1107" y="74"/>
                    </a:lnTo>
                    <a:lnTo>
                      <a:pt x="1107" y="74"/>
                    </a:lnTo>
                    <a:lnTo>
                      <a:pt x="1107" y="74"/>
                    </a:lnTo>
                    <a:lnTo>
                      <a:pt x="1107" y="74"/>
                    </a:lnTo>
                    <a:lnTo>
                      <a:pt x="1105" y="74"/>
                    </a:lnTo>
                    <a:lnTo>
                      <a:pt x="1105" y="74"/>
                    </a:lnTo>
                    <a:lnTo>
                      <a:pt x="1105" y="74"/>
                    </a:lnTo>
                    <a:lnTo>
                      <a:pt x="1103" y="76"/>
                    </a:lnTo>
                    <a:lnTo>
                      <a:pt x="1103" y="76"/>
                    </a:lnTo>
                    <a:lnTo>
                      <a:pt x="1101" y="74"/>
                    </a:lnTo>
                    <a:lnTo>
                      <a:pt x="1101" y="74"/>
                    </a:lnTo>
                    <a:lnTo>
                      <a:pt x="1101" y="74"/>
                    </a:lnTo>
                    <a:lnTo>
                      <a:pt x="1100" y="74"/>
                    </a:lnTo>
                    <a:lnTo>
                      <a:pt x="1100" y="72"/>
                    </a:lnTo>
                    <a:lnTo>
                      <a:pt x="1100" y="72"/>
                    </a:lnTo>
                    <a:lnTo>
                      <a:pt x="1100" y="72"/>
                    </a:lnTo>
                    <a:lnTo>
                      <a:pt x="1100" y="72"/>
                    </a:lnTo>
                    <a:lnTo>
                      <a:pt x="1098" y="70"/>
                    </a:lnTo>
                    <a:lnTo>
                      <a:pt x="1098" y="70"/>
                    </a:lnTo>
                    <a:lnTo>
                      <a:pt x="1098" y="70"/>
                    </a:lnTo>
                    <a:lnTo>
                      <a:pt x="1098" y="69"/>
                    </a:lnTo>
                    <a:lnTo>
                      <a:pt x="1096" y="69"/>
                    </a:lnTo>
                    <a:lnTo>
                      <a:pt x="1096" y="67"/>
                    </a:lnTo>
                    <a:lnTo>
                      <a:pt x="1096" y="67"/>
                    </a:lnTo>
                    <a:lnTo>
                      <a:pt x="1096" y="67"/>
                    </a:lnTo>
                    <a:lnTo>
                      <a:pt x="1096" y="65"/>
                    </a:lnTo>
                    <a:lnTo>
                      <a:pt x="1094" y="65"/>
                    </a:lnTo>
                    <a:lnTo>
                      <a:pt x="1094" y="65"/>
                    </a:lnTo>
                    <a:lnTo>
                      <a:pt x="1094" y="65"/>
                    </a:lnTo>
                    <a:lnTo>
                      <a:pt x="1094" y="65"/>
                    </a:lnTo>
                    <a:lnTo>
                      <a:pt x="1094" y="65"/>
                    </a:lnTo>
                    <a:lnTo>
                      <a:pt x="1092" y="65"/>
                    </a:lnTo>
                    <a:lnTo>
                      <a:pt x="1092" y="65"/>
                    </a:lnTo>
                    <a:lnTo>
                      <a:pt x="1091" y="65"/>
                    </a:lnTo>
                    <a:lnTo>
                      <a:pt x="1091" y="65"/>
                    </a:lnTo>
                    <a:lnTo>
                      <a:pt x="1091" y="65"/>
                    </a:lnTo>
                    <a:lnTo>
                      <a:pt x="1091" y="67"/>
                    </a:lnTo>
                    <a:lnTo>
                      <a:pt x="1091" y="67"/>
                    </a:lnTo>
                    <a:lnTo>
                      <a:pt x="1091" y="67"/>
                    </a:lnTo>
                    <a:lnTo>
                      <a:pt x="1089" y="67"/>
                    </a:lnTo>
                    <a:lnTo>
                      <a:pt x="1089" y="67"/>
                    </a:lnTo>
                    <a:lnTo>
                      <a:pt x="1087" y="67"/>
                    </a:lnTo>
                    <a:lnTo>
                      <a:pt x="1087" y="67"/>
                    </a:lnTo>
                    <a:lnTo>
                      <a:pt x="1085" y="65"/>
                    </a:lnTo>
                    <a:lnTo>
                      <a:pt x="1085" y="65"/>
                    </a:lnTo>
                    <a:lnTo>
                      <a:pt x="1085" y="65"/>
                    </a:lnTo>
                    <a:lnTo>
                      <a:pt x="1083" y="65"/>
                    </a:lnTo>
                    <a:lnTo>
                      <a:pt x="1083" y="65"/>
                    </a:lnTo>
                    <a:lnTo>
                      <a:pt x="1083" y="65"/>
                    </a:lnTo>
                    <a:lnTo>
                      <a:pt x="1083" y="63"/>
                    </a:lnTo>
                    <a:lnTo>
                      <a:pt x="1082" y="63"/>
                    </a:lnTo>
                    <a:lnTo>
                      <a:pt x="1082" y="61"/>
                    </a:lnTo>
                    <a:lnTo>
                      <a:pt x="1082" y="59"/>
                    </a:lnTo>
                    <a:lnTo>
                      <a:pt x="1082" y="59"/>
                    </a:lnTo>
                    <a:lnTo>
                      <a:pt x="1082" y="58"/>
                    </a:lnTo>
                    <a:lnTo>
                      <a:pt x="1082" y="56"/>
                    </a:lnTo>
                    <a:lnTo>
                      <a:pt x="1082" y="56"/>
                    </a:lnTo>
                    <a:lnTo>
                      <a:pt x="1080" y="56"/>
                    </a:lnTo>
                    <a:lnTo>
                      <a:pt x="1080" y="56"/>
                    </a:lnTo>
                    <a:lnTo>
                      <a:pt x="1080" y="54"/>
                    </a:lnTo>
                    <a:lnTo>
                      <a:pt x="1080" y="54"/>
                    </a:lnTo>
                    <a:lnTo>
                      <a:pt x="1078" y="54"/>
                    </a:lnTo>
                    <a:lnTo>
                      <a:pt x="1078" y="54"/>
                    </a:lnTo>
                    <a:lnTo>
                      <a:pt x="1076" y="54"/>
                    </a:lnTo>
                    <a:lnTo>
                      <a:pt x="1076" y="54"/>
                    </a:lnTo>
                    <a:lnTo>
                      <a:pt x="1076" y="54"/>
                    </a:lnTo>
                    <a:lnTo>
                      <a:pt x="1076" y="54"/>
                    </a:lnTo>
                    <a:lnTo>
                      <a:pt x="1074" y="54"/>
                    </a:lnTo>
                    <a:lnTo>
                      <a:pt x="1074" y="54"/>
                    </a:lnTo>
                    <a:lnTo>
                      <a:pt x="1074" y="54"/>
                    </a:lnTo>
                    <a:lnTo>
                      <a:pt x="1074" y="54"/>
                    </a:lnTo>
                    <a:lnTo>
                      <a:pt x="1074" y="56"/>
                    </a:lnTo>
                    <a:lnTo>
                      <a:pt x="1074" y="58"/>
                    </a:lnTo>
                    <a:lnTo>
                      <a:pt x="1074" y="58"/>
                    </a:lnTo>
                    <a:lnTo>
                      <a:pt x="1074" y="58"/>
                    </a:lnTo>
                    <a:lnTo>
                      <a:pt x="1074" y="59"/>
                    </a:lnTo>
                    <a:lnTo>
                      <a:pt x="1074" y="59"/>
                    </a:lnTo>
                    <a:lnTo>
                      <a:pt x="1074" y="59"/>
                    </a:lnTo>
                    <a:lnTo>
                      <a:pt x="1074" y="59"/>
                    </a:lnTo>
                    <a:lnTo>
                      <a:pt x="1074" y="61"/>
                    </a:lnTo>
                    <a:lnTo>
                      <a:pt x="1074" y="61"/>
                    </a:lnTo>
                    <a:lnTo>
                      <a:pt x="1074" y="61"/>
                    </a:lnTo>
                    <a:lnTo>
                      <a:pt x="1076" y="61"/>
                    </a:lnTo>
                    <a:lnTo>
                      <a:pt x="1076" y="61"/>
                    </a:lnTo>
                    <a:lnTo>
                      <a:pt x="1076" y="63"/>
                    </a:lnTo>
                    <a:lnTo>
                      <a:pt x="1076" y="63"/>
                    </a:lnTo>
                    <a:lnTo>
                      <a:pt x="1076" y="63"/>
                    </a:lnTo>
                    <a:lnTo>
                      <a:pt x="1076" y="63"/>
                    </a:lnTo>
                    <a:lnTo>
                      <a:pt x="1074" y="63"/>
                    </a:lnTo>
                    <a:lnTo>
                      <a:pt x="1074" y="63"/>
                    </a:lnTo>
                    <a:lnTo>
                      <a:pt x="1074" y="63"/>
                    </a:lnTo>
                    <a:lnTo>
                      <a:pt x="1074" y="63"/>
                    </a:lnTo>
                    <a:lnTo>
                      <a:pt x="1076" y="63"/>
                    </a:lnTo>
                    <a:lnTo>
                      <a:pt x="1076" y="63"/>
                    </a:lnTo>
                    <a:lnTo>
                      <a:pt x="1076" y="65"/>
                    </a:lnTo>
                    <a:lnTo>
                      <a:pt x="1076" y="65"/>
                    </a:lnTo>
                    <a:lnTo>
                      <a:pt x="1076" y="65"/>
                    </a:lnTo>
                    <a:lnTo>
                      <a:pt x="1076" y="65"/>
                    </a:lnTo>
                    <a:lnTo>
                      <a:pt x="1074" y="65"/>
                    </a:lnTo>
                    <a:lnTo>
                      <a:pt x="1074" y="65"/>
                    </a:lnTo>
                    <a:lnTo>
                      <a:pt x="1074" y="65"/>
                    </a:lnTo>
                    <a:lnTo>
                      <a:pt x="1073" y="65"/>
                    </a:lnTo>
                    <a:lnTo>
                      <a:pt x="1073" y="67"/>
                    </a:lnTo>
                    <a:lnTo>
                      <a:pt x="1073" y="67"/>
                    </a:lnTo>
                    <a:lnTo>
                      <a:pt x="1071" y="67"/>
                    </a:lnTo>
                    <a:lnTo>
                      <a:pt x="1071" y="67"/>
                    </a:lnTo>
                    <a:lnTo>
                      <a:pt x="1071" y="69"/>
                    </a:lnTo>
                    <a:lnTo>
                      <a:pt x="1071" y="70"/>
                    </a:lnTo>
                    <a:lnTo>
                      <a:pt x="1071" y="70"/>
                    </a:lnTo>
                    <a:lnTo>
                      <a:pt x="1073" y="70"/>
                    </a:lnTo>
                    <a:lnTo>
                      <a:pt x="1073" y="70"/>
                    </a:lnTo>
                    <a:lnTo>
                      <a:pt x="1073" y="72"/>
                    </a:lnTo>
                    <a:lnTo>
                      <a:pt x="1074" y="70"/>
                    </a:lnTo>
                    <a:lnTo>
                      <a:pt x="1074" y="70"/>
                    </a:lnTo>
                    <a:lnTo>
                      <a:pt x="1076" y="70"/>
                    </a:lnTo>
                    <a:lnTo>
                      <a:pt x="1076" y="70"/>
                    </a:lnTo>
                    <a:lnTo>
                      <a:pt x="1078" y="72"/>
                    </a:lnTo>
                    <a:lnTo>
                      <a:pt x="1078" y="72"/>
                    </a:lnTo>
                    <a:lnTo>
                      <a:pt x="1078" y="72"/>
                    </a:lnTo>
                    <a:lnTo>
                      <a:pt x="1078" y="74"/>
                    </a:lnTo>
                    <a:lnTo>
                      <a:pt x="1078" y="74"/>
                    </a:lnTo>
                    <a:lnTo>
                      <a:pt x="1078" y="74"/>
                    </a:lnTo>
                    <a:lnTo>
                      <a:pt x="1078" y="76"/>
                    </a:lnTo>
                    <a:lnTo>
                      <a:pt x="1078" y="76"/>
                    </a:lnTo>
                    <a:lnTo>
                      <a:pt x="1076" y="76"/>
                    </a:lnTo>
                    <a:lnTo>
                      <a:pt x="1076" y="76"/>
                    </a:lnTo>
                    <a:lnTo>
                      <a:pt x="1076" y="76"/>
                    </a:lnTo>
                    <a:lnTo>
                      <a:pt x="1074" y="76"/>
                    </a:lnTo>
                    <a:lnTo>
                      <a:pt x="1074" y="76"/>
                    </a:lnTo>
                    <a:lnTo>
                      <a:pt x="1074" y="76"/>
                    </a:lnTo>
                    <a:lnTo>
                      <a:pt x="1074" y="76"/>
                    </a:lnTo>
                    <a:lnTo>
                      <a:pt x="1073" y="76"/>
                    </a:lnTo>
                    <a:lnTo>
                      <a:pt x="1073" y="74"/>
                    </a:lnTo>
                    <a:lnTo>
                      <a:pt x="1073" y="74"/>
                    </a:lnTo>
                    <a:lnTo>
                      <a:pt x="1073" y="74"/>
                    </a:lnTo>
                    <a:lnTo>
                      <a:pt x="1071" y="74"/>
                    </a:lnTo>
                    <a:lnTo>
                      <a:pt x="1071" y="74"/>
                    </a:lnTo>
                    <a:lnTo>
                      <a:pt x="1071" y="74"/>
                    </a:lnTo>
                    <a:lnTo>
                      <a:pt x="1069" y="72"/>
                    </a:lnTo>
                    <a:lnTo>
                      <a:pt x="1069" y="72"/>
                    </a:lnTo>
                    <a:lnTo>
                      <a:pt x="1069" y="72"/>
                    </a:lnTo>
                    <a:lnTo>
                      <a:pt x="1069" y="72"/>
                    </a:lnTo>
                    <a:lnTo>
                      <a:pt x="1069" y="72"/>
                    </a:lnTo>
                    <a:lnTo>
                      <a:pt x="1069" y="70"/>
                    </a:lnTo>
                    <a:lnTo>
                      <a:pt x="1069" y="70"/>
                    </a:lnTo>
                    <a:lnTo>
                      <a:pt x="1069" y="70"/>
                    </a:lnTo>
                    <a:lnTo>
                      <a:pt x="1067" y="70"/>
                    </a:lnTo>
                    <a:lnTo>
                      <a:pt x="1067" y="70"/>
                    </a:lnTo>
                    <a:lnTo>
                      <a:pt x="1067" y="69"/>
                    </a:lnTo>
                    <a:lnTo>
                      <a:pt x="1067" y="69"/>
                    </a:lnTo>
                    <a:lnTo>
                      <a:pt x="1067" y="67"/>
                    </a:lnTo>
                    <a:lnTo>
                      <a:pt x="1067" y="67"/>
                    </a:lnTo>
                    <a:lnTo>
                      <a:pt x="1067" y="65"/>
                    </a:lnTo>
                    <a:lnTo>
                      <a:pt x="1067" y="65"/>
                    </a:lnTo>
                    <a:lnTo>
                      <a:pt x="1065" y="63"/>
                    </a:lnTo>
                    <a:lnTo>
                      <a:pt x="1065" y="63"/>
                    </a:lnTo>
                    <a:lnTo>
                      <a:pt x="1065" y="63"/>
                    </a:lnTo>
                    <a:lnTo>
                      <a:pt x="1065" y="63"/>
                    </a:lnTo>
                    <a:lnTo>
                      <a:pt x="1063" y="63"/>
                    </a:lnTo>
                    <a:lnTo>
                      <a:pt x="1063" y="63"/>
                    </a:lnTo>
                    <a:lnTo>
                      <a:pt x="1063" y="61"/>
                    </a:lnTo>
                    <a:lnTo>
                      <a:pt x="1062" y="61"/>
                    </a:lnTo>
                    <a:lnTo>
                      <a:pt x="1062" y="61"/>
                    </a:lnTo>
                    <a:lnTo>
                      <a:pt x="1062" y="61"/>
                    </a:lnTo>
                    <a:lnTo>
                      <a:pt x="1060" y="61"/>
                    </a:lnTo>
                    <a:lnTo>
                      <a:pt x="1060" y="61"/>
                    </a:lnTo>
                    <a:lnTo>
                      <a:pt x="1060" y="61"/>
                    </a:lnTo>
                    <a:lnTo>
                      <a:pt x="1060" y="63"/>
                    </a:lnTo>
                    <a:lnTo>
                      <a:pt x="1060" y="63"/>
                    </a:lnTo>
                    <a:lnTo>
                      <a:pt x="1060" y="63"/>
                    </a:lnTo>
                    <a:lnTo>
                      <a:pt x="1060" y="63"/>
                    </a:lnTo>
                    <a:lnTo>
                      <a:pt x="1060" y="63"/>
                    </a:lnTo>
                    <a:lnTo>
                      <a:pt x="1060" y="65"/>
                    </a:lnTo>
                    <a:lnTo>
                      <a:pt x="1060" y="65"/>
                    </a:lnTo>
                    <a:lnTo>
                      <a:pt x="1060" y="67"/>
                    </a:lnTo>
                    <a:lnTo>
                      <a:pt x="1060" y="67"/>
                    </a:lnTo>
                    <a:lnTo>
                      <a:pt x="1060" y="67"/>
                    </a:lnTo>
                    <a:lnTo>
                      <a:pt x="1062" y="67"/>
                    </a:lnTo>
                    <a:lnTo>
                      <a:pt x="1062" y="69"/>
                    </a:lnTo>
                    <a:lnTo>
                      <a:pt x="1062" y="69"/>
                    </a:lnTo>
                    <a:lnTo>
                      <a:pt x="1063" y="69"/>
                    </a:lnTo>
                    <a:lnTo>
                      <a:pt x="1063" y="69"/>
                    </a:lnTo>
                    <a:lnTo>
                      <a:pt x="1063" y="69"/>
                    </a:lnTo>
                    <a:lnTo>
                      <a:pt x="1063" y="70"/>
                    </a:lnTo>
                    <a:lnTo>
                      <a:pt x="1063" y="70"/>
                    </a:lnTo>
                    <a:lnTo>
                      <a:pt x="1062" y="70"/>
                    </a:lnTo>
                    <a:lnTo>
                      <a:pt x="1062" y="70"/>
                    </a:lnTo>
                    <a:lnTo>
                      <a:pt x="1062" y="72"/>
                    </a:lnTo>
                    <a:lnTo>
                      <a:pt x="1062" y="72"/>
                    </a:lnTo>
                    <a:lnTo>
                      <a:pt x="1060" y="72"/>
                    </a:lnTo>
                    <a:lnTo>
                      <a:pt x="1060" y="72"/>
                    </a:lnTo>
                    <a:lnTo>
                      <a:pt x="1060" y="72"/>
                    </a:lnTo>
                    <a:lnTo>
                      <a:pt x="1060" y="72"/>
                    </a:lnTo>
                    <a:lnTo>
                      <a:pt x="1058" y="72"/>
                    </a:lnTo>
                    <a:lnTo>
                      <a:pt x="1058" y="72"/>
                    </a:lnTo>
                    <a:lnTo>
                      <a:pt x="1058" y="72"/>
                    </a:lnTo>
                    <a:lnTo>
                      <a:pt x="1056" y="72"/>
                    </a:lnTo>
                    <a:lnTo>
                      <a:pt x="1056" y="72"/>
                    </a:lnTo>
                    <a:lnTo>
                      <a:pt x="1056" y="72"/>
                    </a:lnTo>
                    <a:lnTo>
                      <a:pt x="1056" y="72"/>
                    </a:lnTo>
                    <a:lnTo>
                      <a:pt x="1054" y="72"/>
                    </a:lnTo>
                    <a:lnTo>
                      <a:pt x="1054" y="74"/>
                    </a:lnTo>
                    <a:lnTo>
                      <a:pt x="1054" y="74"/>
                    </a:lnTo>
                    <a:lnTo>
                      <a:pt x="1054" y="76"/>
                    </a:lnTo>
                    <a:lnTo>
                      <a:pt x="1054" y="76"/>
                    </a:lnTo>
                    <a:lnTo>
                      <a:pt x="1054" y="76"/>
                    </a:lnTo>
                    <a:lnTo>
                      <a:pt x="1054" y="76"/>
                    </a:lnTo>
                    <a:lnTo>
                      <a:pt x="1056" y="78"/>
                    </a:lnTo>
                    <a:lnTo>
                      <a:pt x="1056" y="78"/>
                    </a:lnTo>
                    <a:lnTo>
                      <a:pt x="1056" y="78"/>
                    </a:lnTo>
                    <a:lnTo>
                      <a:pt x="1058" y="79"/>
                    </a:lnTo>
                    <a:lnTo>
                      <a:pt x="1058" y="79"/>
                    </a:lnTo>
                    <a:lnTo>
                      <a:pt x="1058" y="81"/>
                    </a:lnTo>
                    <a:lnTo>
                      <a:pt x="1060" y="83"/>
                    </a:lnTo>
                    <a:lnTo>
                      <a:pt x="1060" y="83"/>
                    </a:lnTo>
                    <a:lnTo>
                      <a:pt x="1060" y="85"/>
                    </a:lnTo>
                    <a:lnTo>
                      <a:pt x="1060" y="85"/>
                    </a:lnTo>
                    <a:lnTo>
                      <a:pt x="1060" y="85"/>
                    </a:lnTo>
                    <a:lnTo>
                      <a:pt x="1060" y="85"/>
                    </a:lnTo>
                    <a:lnTo>
                      <a:pt x="1058" y="85"/>
                    </a:lnTo>
                    <a:lnTo>
                      <a:pt x="1058" y="85"/>
                    </a:lnTo>
                    <a:lnTo>
                      <a:pt x="1058" y="85"/>
                    </a:lnTo>
                    <a:lnTo>
                      <a:pt x="1058" y="85"/>
                    </a:lnTo>
                    <a:lnTo>
                      <a:pt x="1056" y="85"/>
                    </a:lnTo>
                    <a:lnTo>
                      <a:pt x="1056" y="85"/>
                    </a:lnTo>
                    <a:lnTo>
                      <a:pt x="1056" y="85"/>
                    </a:lnTo>
                    <a:lnTo>
                      <a:pt x="1056" y="83"/>
                    </a:lnTo>
                    <a:lnTo>
                      <a:pt x="1056" y="83"/>
                    </a:lnTo>
                    <a:lnTo>
                      <a:pt x="1054" y="83"/>
                    </a:lnTo>
                    <a:lnTo>
                      <a:pt x="1054" y="83"/>
                    </a:lnTo>
                    <a:lnTo>
                      <a:pt x="1054" y="81"/>
                    </a:lnTo>
                    <a:lnTo>
                      <a:pt x="1054" y="81"/>
                    </a:lnTo>
                    <a:lnTo>
                      <a:pt x="1053" y="81"/>
                    </a:lnTo>
                    <a:lnTo>
                      <a:pt x="1053" y="81"/>
                    </a:lnTo>
                    <a:lnTo>
                      <a:pt x="1053" y="81"/>
                    </a:lnTo>
                    <a:lnTo>
                      <a:pt x="1051" y="81"/>
                    </a:lnTo>
                    <a:lnTo>
                      <a:pt x="1051" y="81"/>
                    </a:lnTo>
                    <a:lnTo>
                      <a:pt x="1051" y="81"/>
                    </a:lnTo>
                    <a:lnTo>
                      <a:pt x="1049" y="81"/>
                    </a:lnTo>
                    <a:lnTo>
                      <a:pt x="1049" y="81"/>
                    </a:lnTo>
                    <a:lnTo>
                      <a:pt x="1049" y="81"/>
                    </a:lnTo>
                    <a:lnTo>
                      <a:pt x="1047" y="81"/>
                    </a:lnTo>
                    <a:lnTo>
                      <a:pt x="1047" y="81"/>
                    </a:lnTo>
                    <a:lnTo>
                      <a:pt x="1047" y="83"/>
                    </a:lnTo>
                    <a:lnTo>
                      <a:pt x="1047" y="83"/>
                    </a:lnTo>
                    <a:lnTo>
                      <a:pt x="1047" y="85"/>
                    </a:lnTo>
                    <a:lnTo>
                      <a:pt x="1047" y="85"/>
                    </a:lnTo>
                    <a:lnTo>
                      <a:pt x="1049" y="85"/>
                    </a:lnTo>
                    <a:lnTo>
                      <a:pt x="1049" y="87"/>
                    </a:lnTo>
                    <a:lnTo>
                      <a:pt x="1049" y="87"/>
                    </a:lnTo>
                    <a:lnTo>
                      <a:pt x="1051" y="87"/>
                    </a:lnTo>
                    <a:lnTo>
                      <a:pt x="1051" y="87"/>
                    </a:lnTo>
                    <a:lnTo>
                      <a:pt x="1051" y="87"/>
                    </a:lnTo>
                    <a:lnTo>
                      <a:pt x="1053" y="88"/>
                    </a:lnTo>
                    <a:lnTo>
                      <a:pt x="1053" y="88"/>
                    </a:lnTo>
                    <a:lnTo>
                      <a:pt x="1053" y="88"/>
                    </a:lnTo>
                    <a:lnTo>
                      <a:pt x="1053" y="90"/>
                    </a:lnTo>
                    <a:lnTo>
                      <a:pt x="1053" y="90"/>
                    </a:lnTo>
                    <a:lnTo>
                      <a:pt x="1053" y="90"/>
                    </a:lnTo>
                    <a:lnTo>
                      <a:pt x="1053" y="90"/>
                    </a:lnTo>
                    <a:lnTo>
                      <a:pt x="1051" y="90"/>
                    </a:lnTo>
                    <a:lnTo>
                      <a:pt x="1051" y="90"/>
                    </a:lnTo>
                    <a:lnTo>
                      <a:pt x="1049" y="90"/>
                    </a:lnTo>
                    <a:lnTo>
                      <a:pt x="1049" y="90"/>
                    </a:lnTo>
                    <a:lnTo>
                      <a:pt x="1049" y="90"/>
                    </a:lnTo>
                    <a:lnTo>
                      <a:pt x="1049" y="90"/>
                    </a:lnTo>
                    <a:lnTo>
                      <a:pt x="1049" y="90"/>
                    </a:lnTo>
                    <a:lnTo>
                      <a:pt x="1047" y="90"/>
                    </a:lnTo>
                    <a:lnTo>
                      <a:pt x="1047" y="90"/>
                    </a:lnTo>
                    <a:lnTo>
                      <a:pt x="1045" y="90"/>
                    </a:lnTo>
                    <a:lnTo>
                      <a:pt x="1045" y="88"/>
                    </a:lnTo>
                    <a:lnTo>
                      <a:pt x="1045" y="88"/>
                    </a:lnTo>
                    <a:lnTo>
                      <a:pt x="1045" y="88"/>
                    </a:lnTo>
                    <a:lnTo>
                      <a:pt x="1044" y="88"/>
                    </a:lnTo>
                    <a:lnTo>
                      <a:pt x="1044" y="87"/>
                    </a:lnTo>
                    <a:lnTo>
                      <a:pt x="1044" y="87"/>
                    </a:lnTo>
                    <a:lnTo>
                      <a:pt x="1042" y="85"/>
                    </a:lnTo>
                    <a:lnTo>
                      <a:pt x="1042" y="85"/>
                    </a:lnTo>
                    <a:lnTo>
                      <a:pt x="1042" y="85"/>
                    </a:lnTo>
                    <a:lnTo>
                      <a:pt x="1040" y="85"/>
                    </a:lnTo>
                    <a:lnTo>
                      <a:pt x="1040" y="83"/>
                    </a:lnTo>
                    <a:lnTo>
                      <a:pt x="1040" y="83"/>
                    </a:lnTo>
                    <a:lnTo>
                      <a:pt x="1040" y="83"/>
                    </a:lnTo>
                    <a:lnTo>
                      <a:pt x="1040" y="81"/>
                    </a:lnTo>
                    <a:lnTo>
                      <a:pt x="1038" y="78"/>
                    </a:lnTo>
                    <a:lnTo>
                      <a:pt x="1038" y="78"/>
                    </a:lnTo>
                    <a:lnTo>
                      <a:pt x="1038" y="78"/>
                    </a:lnTo>
                    <a:lnTo>
                      <a:pt x="1038" y="76"/>
                    </a:lnTo>
                    <a:lnTo>
                      <a:pt x="1038" y="76"/>
                    </a:lnTo>
                    <a:lnTo>
                      <a:pt x="1038" y="76"/>
                    </a:lnTo>
                    <a:lnTo>
                      <a:pt x="1038" y="76"/>
                    </a:lnTo>
                    <a:lnTo>
                      <a:pt x="1036" y="76"/>
                    </a:lnTo>
                    <a:lnTo>
                      <a:pt x="1036" y="78"/>
                    </a:lnTo>
                    <a:lnTo>
                      <a:pt x="1036" y="78"/>
                    </a:lnTo>
                    <a:lnTo>
                      <a:pt x="1036" y="78"/>
                    </a:lnTo>
                    <a:lnTo>
                      <a:pt x="1036" y="79"/>
                    </a:lnTo>
                    <a:lnTo>
                      <a:pt x="1035" y="79"/>
                    </a:lnTo>
                    <a:lnTo>
                      <a:pt x="1035" y="79"/>
                    </a:lnTo>
                    <a:lnTo>
                      <a:pt x="1035" y="81"/>
                    </a:lnTo>
                    <a:lnTo>
                      <a:pt x="1035" y="81"/>
                    </a:lnTo>
                    <a:lnTo>
                      <a:pt x="1035" y="81"/>
                    </a:lnTo>
                    <a:lnTo>
                      <a:pt x="1035" y="81"/>
                    </a:lnTo>
                    <a:lnTo>
                      <a:pt x="1035" y="81"/>
                    </a:lnTo>
                    <a:lnTo>
                      <a:pt x="1033" y="81"/>
                    </a:lnTo>
                    <a:lnTo>
                      <a:pt x="1033" y="83"/>
                    </a:lnTo>
                    <a:lnTo>
                      <a:pt x="1033" y="83"/>
                    </a:lnTo>
                    <a:lnTo>
                      <a:pt x="1033" y="83"/>
                    </a:lnTo>
                    <a:lnTo>
                      <a:pt x="1033" y="83"/>
                    </a:lnTo>
                    <a:lnTo>
                      <a:pt x="1033" y="83"/>
                    </a:lnTo>
                    <a:lnTo>
                      <a:pt x="1033" y="83"/>
                    </a:lnTo>
                    <a:lnTo>
                      <a:pt x="1033" y="83"/>
                    </a:lnTo>
                    <a:lnTo>
                      <a:pt x="1033" y="85"/>
                    </a:lnTo>
                    <a:lnTo>
                      <a:pt x="1031" y="85"/>
                    </a:lnTo>
                    <a:lnTo>
                      <a:pt x="1031" y="85"/>
                    </a:lnTo>
                    <a:lnTo>
                      <a:pt x="1031" y="85"/>
                    </a:lnTo>
                    <a:lnTo>
                      <a:pt x="1031" y="87"/>
                    </a:lnTo>
                    <a:lnTo>
                      <a:pt x="1029" y="87"/>
                    </a:lnTo>
                    <a:lnTo>
                      <a:pt x="1029" y="87"/>
                    </a:lnTo>
                    <a:lnTo>
                      <a:pt x="1029" y="87"/>
                    </a:lnTo>
                    <a:lnTo>
                      <a:pt x="1029" y="87"/>
                    </a:lnTo>
                    <a:lnTo>
                      <a:pt x="1029" y="87"/>
                    </a:lnTo>
                    <a:lnTo>
                      <a:pt x="1027" y="87"/>
                    </a:lnTo>
                    <a:lnTo>
                      <a:pt x="1027" y="87"/>
                    </a:lnTo>
                    <a:lnTo>
                      <a:pt x="1027" y="85"/>
                    </a:lnTo>
                    <a:lnTo>
                      <a:pt x="1027" y="85"/>
                    </a:lnTo>
                    <a:lnTo>
                      <a:pt x="1027" y="85"/>
                    </a:lnTo>
                    <a:lnTo>
                      <a:pt x="1027" y="83"/>
                    </a:lnTo>
                    <a:lnTo>
                      <a:pt x="1027" y="83"/>
                    </a:lnTo>
                    <a:lnTo>
                      <a:pt x="1027" y="81"/>
                    </a:lnTo>
                    <a:lnTo>
                      <a:pt x="1027" y="81"/>
                    </a:lnTo>
                    <a:lnTo>
                      <a:pt x="1027" y="81"/>
                    </a:lnTo>
                    <a:lnTo>
                      <a:pt x="1027" y="79"/>
                    </a:lnTo>
                    <a:lnTo>
                      <a:pt x="1027" y="79"/>
                    </a:lnTo>
                    <a:lnTo>
                      <a:pt x="1027" y="79"/>
                    </a:lnTo>
                    <a:lnTo>
                      <a:pt x="1027" y="79"/>
                    </a:lnTo>
                    <a:lnTo>
                      <a:pt x="1027" y="79"/>
                    </a:lnTo>
                    <a:lnTo>
                      <a:pt x="1027" y="78"/>
                    </a:lnTo>
                    <a:lnTo>
                      <a:pt x="1026" y="78"/>
                    </a:lnTo>
                    <a:lnTo>
                      <a:pt x="1026" y="78"/>
                    </a:lnTo>
                    <a:lnTo>
                      <a:pt x="1026" y="78"/>
                    </a:lnTo>
                    <a:lnTo>
                      <a:pt x="1024" y="79"/>
                    </a:lnTo>
                    <a:lnTo>
                      <a:pt x="1024" y="79"/>
                    </a:lnTo>
                    <a:lnTo>
                      <a:pt x="1024" y="79"/>
                    </a:lnTo>
                    <a:lnTo>
                      <a:pt x="1022" y="79"/>
                    </a:lnTo>
                    <a:lnTo>
                      <a:pt x="1022" y="81"/>
                    </a:lnTo>
                    <a:lnTo>
                      <a:pt x="1020" y="81"/>
                    </a:lnTo>
                    <a:lnTo>
                      <a:pt x="1020" y="81"/>
                    </a:lnTo>
                    <a:lnTo>
                      <a:pt x="1020" y="81"/>
                    </a:lnTo>
                    <a:lnTo>
                      <a:pt x="1018" y="83"/>
                    </a:lnTo>
                    <a:lnTo>
                      <a:pt x="1018" y="83"/>
                    </a:lnTo>
                    <a:lnTo>
                      <a:pt x="1018" y="83"/>
                    </a:lnTo>
                    <a:lnTo>
                      <a:pt x="1018" y="83"/>
                    </a:lnTo>
                    <a:lnTo>
                      <a:pt x="1018" y="83"/>
                    </a:lnTo>
                    <a:lnTo>
                      <a:pt x="1018" y="85"/>
                    </a:lnTo>
                    <a:lnTo>
                      <a:pt x="1016" y="85"/>
                    </a:lnTo>
                    <a:lnTo>
                      <a:pt x="1016" y="85"/>
                    </a:lnTo>
                    <a:lnTo>
                      <a:pt x="1016" y="85"/>
                    </a:lnTo>
                    <a:lnTo>
                      <a:pt x="1016" y="85"/>
                    </a:lnTo>
                    <a:lnTo>
                      <a:pt x="1015" y="87"/>
                    </a:lnTo>
                    <a:lnTo>
                      <a:pt x="1013" y="87"/>
                    </a:lnTo>
                    <a:lnTo>
                      <a:pt x="1013" y="87"/>
                    </a:lnTo>
                    <a:lnTo>
                      <a:pt x="1011" y="87"/>
                    </a:lnTo>
                    <a:lnTo>
                      <a:pt x="1011" y="87"/>
                    </a:lnTo>
                    <a:lnTo>
                      <a:pt x="1011" y="87"/>
                    </a:lnTo>
                    <a:lnTo>
                      <a:pt x="1011" y="88"/>
                    </a:lnTo>
                    <a:lnTo>
                      <a:pt x="1011" y="88"/>
                    </a:lnTo>
                    <a:lnTo>
                      <a:pt x="1011" y="88"/>
                    </a:lnTo>
                    <a:lnTo>
                      <a:pt x="1009" y="88"/>
                    </a:lnTo>
                    <a:lnTo>
                      <a:pt x="1009" y="88"/>
                    </a:lnTo>
                    <a:lnTo>
                      <a:pt x="1009" y="92"/>
                    </a:lnTo>
                    <a:lnTo>
                      <a:pt x="1009" y="92"/>
                    </a:lnTo>
                    <a:lnTo>
                      <a:pt x="1009" y="92"/>
                    </a:lnTo>
                    <a:lnTo>
                      <a:pt x="1011" y="94"/>
                    </a:lnTo>
                    <a:lnTo>
                      <a:pt x="1011" y="94"/>
                    </a:lnTo>
                    <a:lnTo>
                      <a:pt x="1011" y="94"/>
                    </a:lnTo>
                    <a:lnTo>
                      <a:pt x="1011" y="94"/>
                    </a:lnTo>
                    <a:lnTo>
                      <a:pt x="1011" y="94"/>
                    </a:lnTo>
                    <a:lnTo>
                      <a:pt x="1011" y="96"/>
                    </a:lnTo>
                    <a:lnTo>
                      <a:pt x="1011" y="96"/>
                    </a:lnTo>
                    <a:lnTo>
                      <a:pt x="1011" y="96"/>
                    </a:lnTo>
                    <a:lnTo>
                      <a:pt x="1011" y="96"/>
                    </a:lnTo>
                    <a:lnTo>
                      <a:pt x="1011" y="97"/>
                    </a:lnTo>
                    <a:lnTo>
                      <a:pt x="1009" y="97"/>
                    </a:lnTo>
                    <a:lnTo>
                      <a:pt x="1009" y="97"/>
                    </a:lnTo>
                    <a:lnTo>
                      <a:pt x="1009" y="99"/>
                    </a:lnTo>
                    <a:lnTo>
                      <a:pt x="1009" y="101"/>
                    </a:lnTo>
                    <a:lnTo>
                      <a:pt x="1009" y="103"/>
                    </a:lnTo>
                    <a:lnTo>
                      <a:pt x="1011" y="103"/>
                    </a:lnTo>
                    <a:lnTo>
                      <a:pt x="1011" y="103"/>
                    </a:lnTo>
                    <a:lnTo>
                      <a:pt x="1011" y="105"/>
                    </a:lnTo>
                    <a:lnTo>
                      <a:pt x="1011" y="105"/>
                    </a:lnTo>
                    <a:lnTo>
                      <a:pt x="1011" y="105"/>
                    </a:lnTo>
                    <a:lnTo>
                      <a:pt x="1011" y="105"/>
                    </a:lnTo>
                    <a:lnTo>
                      <a:pt x="1011" y="108"/>
                    </a:lnTo>
                    <a:lnTo>
                      <a:pt x="1011" y="108"/>
                    </a:lnTo>
                    <a:lnTo>
                      <a:pt x="1011" y="108"/>
                    </a:lnTo>
                    <a:lnTo>
                      <a:pt x="1011" y="110"/>
                    </a:lnTo>
                    <a:lnTo>
                      <a:pt x="1011" y="110"/>
                    </a:lnTo>
                    <a:lnTo>
                      <a:pt x="1011" y="110"/>
                    </a:lnTo>
                    <a:lnTo>
                      <a:pt x="1011" y="110"/>
                    </a:lnTo>
                    <a:lnTo>
                      <a:pt x="1011" y="112"/>
                    </a:lnTo>
                    <a:lnTo>
                      <a:pt x="1011" y="114"/>
                    </a:lnTo>
                    <a:lnTo>
                      <a:pt x="1011" y="114"/>
                    </a:lnTo>
                    <a:lnTo>
                      <a:pt x="1011" y="114"/>
                    </a:lnTo>
                    <a:lnTo>
                      <a:pt x="1011" y="114"/>
                    </a:lnTo>
                    <a:lnTo>
                      <a:pt x="1011" y="114"/>
                    </a:lnTo>
                    <a:lnTo>
                      <a:pt x="1011" y="114"/>
                    </a:lnTo>
                    <a:lnTo>
                      <a:pt x="1011" y="116"/>
                    </a:lnTo>
                    <a:lnTo>
                      <a:pt x="1009" y="116"/>
                    </a:lnTo>
                    <a:lnTo>
                      <a:pt x="1009" y="116"/>
                    </a:lnTo>
                    <a:lnTo>
                      <a:pt x="1009" y="116"/>
                    </a:lnTo>
                    <a:lnTo>
                      <a:pt x="1007" y="116"/>
                    </a:lnTo>
                    <a:lnTo>
                      <a:pt x="1007" y="116"/>
                    </a:lnTo>
                    <a:lnTo>
                      <a:pt x="1007" y="117"/>
                    </a:lnTo>
                    <a:lnTo>
                      <a:pt x="1007" y="117"/>
                    </a:lnTo>
                    <a:lnTo>
                      <a:pt x="1006" y="117"/>
                    </a:lnTo>
                    <a:lnTo>
                      <a:pt x="1006" y="117"/>
                    </a:lnTo>
                    <a:lnTo>
                      <a:pt x="1006" y="117"/>
                    </a:lnTo>
                    <a:lnTo>
                      <a:pt x="1006" y="119"/>
                    </a:lnTo>
                    <a:lnTo>
                      <a:pt x="1006" y="119"/>
                    </a:lnTo>
                    <a:lnTo>
                      <a:pt x="1006" y="119"/>
                    </a:lnTo>
                    <a:lnTo>
                      <a:pt x="1006" y="119"/>
                    </a:lnTo>
                    <a:lnTo>
                      <a:pt x="1004" y="119"/>
                    </a:lnTo>
                    <a:lnTo>
                      <a:pt x="1004" y="119"/>
                    </a:lnTo>
                    <a:lnTo>
                      <a:pt x="1004" y="121"/>
                    </a:lnTo>
                    <a:lnTo>
                      <a:pt x="1004" y="121"/>
                    </a:lnTo>
                    <a:lnTo>
                      <a:pt x="1004" y="121"/>
                    </a:lnTo>
                    <a:lnTo>
                      <a:pt x="1002" y="123"/>
                    </a:lnTo>
                    <a:lnTo>
                      <a:pt x="1002" y="123"/>
                    </a:lnTo>
                    <a:lnTo>
                      <a:pt x="1002" y="123"/>
                    </a:lnTo>
                    <a:lnTo>
                      <a:pt x="1002" y="123"/>
                    </a:lnTo>
                    <a:lnTo>
                      <a:pt x="1002" y="125"/>
                    </a:lnTo>
                    <a:lnTo>
                      <a:pt x="1002" y="125"/>
                    </a:lnTo>
                    <a:lnTo>
                      <a:pt x="1002" y="125"/>
                    </a:lnTo>
                    <a:lnTo>
                      <a:pt x="1002" y="126"/>
                    </a:lnTo>
                    <a:lnTo>
                      <a:pt x="1002" y="126"/>
                    </a:lnTo>
                    <a:lnTo>
                      <a:pt x="1002" y="126"/>
                    </a:lnTo>
                    <a:lnTo>
                      <a:pt x="1002" y="128"/>
                    </a:lnTo>
                    <a:lnTo>
                      <a:pt x="1002" y="128"/>
                    </a:lnTo>
                    <a:lnTo>
                      <a:pt x="1002" y="128"/>
                    </a:lnTo>
                    <a:lnTo>
                      <a:pt x="1002" y="130"/>
                    </a:lnTo>
                    <a:lnTo>
                      <a:pt x="1002" y="130"/>
                    </a:lnTo>
                    <a:lnTo>
                      <a:pt x="1002" y="130"/>
                    </a:lnTo>
                    <a:lnTo>
                      <a:pt x="1002" y="130"/>
                    </a:lnTo>
                    <a:lnTo>
                      <a:pt x="1002" y="130"/>
                    </a:lnTo>
                    <a:lnTo>
                      <a:pt x="1002" y="130"/>
                    </a:lnTo>
                    <a:lnTo>
                      <a:pt x="1002" y="132"/>
                    </a:lnTo>
                    <a:lnTo>
                      <a:pt x="1002" y="132"/>
                    </a:lnTo>
                    <a:lnTo>
                      <a:pt x="1002" y="132"/>
                    </a:lnTo>
                    <a:lnTo>
                      <a:pt x="1002" y="132"/>
                    </a:lnTo>
                    <a:lnTo>
                      <a:pt x="1002" y="132"/>
                    </a:lnTo>
                    <a:lnTo>
                      <a:pt x="1004" y="132"/>
                    </a:lnTo>
                    <a:lnTo>
                      <a:pt x="1004" y="132"/>
                    </a:lnTo>
                    <a:lnTo>
                      <a:pt x="1004" y="132"/>
                    </a:lnTo>
                    <a:lnTo>
                      <a:pt x="1004" y="134"/>
                    </a:lnTo>
                    <a:lnTo>
                      <a:pt x="1006" y="134"/>
                    </a:lnTo>
                    <a:lnTo>
                      <a:pt x="1006" y="134"/>
                    </a:lnTo>
                    <a:lnTo>
                      <a:pt x="1006" y="134"/>
                    </a:lnTo>
                    <a:lnTo>
                      <a:pt x="1006" y="134"/>
                    </a:lnTo>
                    <a:lnTo>
                      <a:pt x="1006" y="135"/>
                    </a:lnTo>
                    <a:lnTo>
                      <a:pt x="1007" y="135"/>
                    </a:lnTo>
                    <a:lnTo>
                      <a:pt x="1007" y="137"/>
                    </a:lnTo>
                    <a:lnTo>
                      <a:pt x="1007" y="137"/>
                    </a:lnTo>
                    <a:lnTo>
                      <a:pt x="1007" y="139"/>
                    </a:lnTo>
                    <a:lnTo>
                      <a:pt x="1007" y="141"/>
                    </a:lnTo>
                    <a:lnTo>
                      <a:pt x="1007" y="141"/>
                    </a:lnTo>
                    <a:lnTo>
                      <a:pt x="1007" y="141"/>
                    </a:lnTo>
                    <a:lnTo>
                      <a:pt x="1007" y="141"/>
                    </a:lnTo>
                    <a:lnTo>
                      <a:pt x="1007" y="143"/>
                    </a:lnTo>
                    <a:lnTo>
                      <a:pt x="1007" y="143"/>
                    </a:lnTo>
                    <a:lnTo>
                      <a:pt x="1007" y="143"/>
                    </a:lnTo>
                    <a:lnTo>
                      <a:pt x="1007" y="143"/>
                    </a:lnTo>
                    <a:lnTo>
                      <a:pt x="1007" y="143"/>
                    </a:lnTo>
                    <a:lnTo>
                      <a:pt x="1007" y="145"/>
                    </a:lnTo>
                    <a:lnTo>
                      <a:pt x="1007" y="145"/>
                    </a:lnTo>
                    <a:lnTo>
                      <a:pt x="1006" y="145"/>
                    </a:lnTo>
                    <a:lnTo>
                      <a:pt x="1006" y="145"/>
                    </a:lnTo>
                    <a:lnTo>
                      <a:pt x="1006" y="146"/>
                    </a:lnTo>
                    <a:lnTo>
                      <a:pt x="1006" y="146"/>
                    </a:lnTo>
                    <a:lnTo>
                      <a:pt x="1006" y="146"/>
                    </a:lnTo>
                    <a:lnTo>
                      <a:pt x="1006" y="146"/>
                    </a:lnTo>
                    <a:lnTo>
                      <a:pt x="1006" y="146"/>
                    </a:lnTo>
                    <a:lnTo>
                      <a:pt x="1006" y="148"/>
                    </a:lnTo>
                    <a:lnTo>
                      <a:pt x="1006" y="148"/>
                    </a:lnTo>
                    <a:lnTo>
                      <a:pt x="1006" y="148"/>
                    </a:lnTo>
                    <a:lnTo>
                      <a:pt x="1006" y="148"/>
                    </a:lnTo>
                    <a:lnTo>
                      <a:pt x="1006" y="148"/>
                    </a:lnTo>
                    <a:lnTo>
                      <a:pt x="1006" y="150"/>
                    </a:lnTo>
                    <a:lnTo>
                      <a:pt x="1006" y="150"/>
                    </a:lnTo>
                    <a:lnTo>
                      <a:pt x="1006" y="150"/>
                    </a:lnTo>
                    <a:lnTo>
                      <a:pt x="1006" y="150"/>
                    </a:lnTo>
                    <a:lnTo>
                      <a:pt x="1006" y="150"/>
                    </a:lnTo>
                    <a:lnTo>
                      <a:pt x="1006" y="152"/>
                    </a:lnTo>
                    <a:lnTo>
                      <a:pt x="1004" y="152"/>
                    </a:lnTo>
                    <a:lnTo>
                      <a:pt x="1004" y="152"/>
                    </a:lnTo>
                    <a:lnTo>
                      <a:pt x="1004" y="154"/>
                    </a:lnTo>
                    <a:lnTo>
                      <a:pt x="1004" y="154"/>
                    </a:lnTo>
                    <a:lnTo>
                      <a:pt x="1002" y="154"/>
                    </a:lnTo>
                    <a:lnTo>
                      <a:pt x="1002" y="155"/>
                    </a:lnTo>
                    <a:lnTo>
                      <a:pt x="1002" y="155"/>
                    </a:lnTo>
                    <a:lnTo>
                      <a:pt x="1002" y="155"/>
                    </a:lnTo>
                    <a:lnTo>
                      <a:pt x="1002" y="155"/>
                    </a:lnTo>
                    <a:lnTo>
                      <a:pt x="1002" y="157"/>
                    </a:lnTo>
                    <a:lnTo>
                      <a:pt x="1002" y="157"/>
                    </a:lnTo>
                    <a:lnTo>
                      <a:pt x="1002" y="157"/>
                    </a:lnTo>
                    <a:lnTo>
                      <a:pt x="1002" y="157"/>
                    </a:lnTo>
                    <a:lnTo>
                      <a:pt x="1002" y="157"/>
                    </a:lnTo>
                    <a:lnTo>
                      <a:pt x="1004" y="159"/>
                    </a:lnTo>
                    <a:lnTo>
                      <a:pt x="1004" y="159"/>
                    </a:lnTo>
                    <a:lnTo>
                      <a:pt x="1004" y="159"/>
                    </a:lnTo>
                    <a:lnTo>
                      <a:pt x="1004" y="159"/>
                    </a:lnTo>
                    <a:lnTo>
                      <a:pt x="1004" y="159"/>
                    </a:lnTo>
                    <a:lnTo>
                      <a:pt x="1004" y="159"/>
                    </a:lnTo>
                    <a:lnTo>
                      <a:pt x="1004" y="161"/>
                    </a:lnTo>
                    <a:lnTo>
                      <a:pt x="1006" y="161"/>
                    </a:lnTo>
                    <a:lnTo>
                      <a:pt x="1006" y="161"/>
                    </a:lnTo>
                    <a:lnTo>
                      <a:pt x="1006" y="161"/>
                    </a:lnTo>
                    <a:lnTo>
                      <a:pt x="1006" y="161"/>
                    </a:lnTo>
                    <a:lnTo>
                      <a:pt x="1006" y="161"/>
                    </a:lnTo>
                    <a:lnTo>
                      <a:pt x="1006" y="163"/>
                    </a:lnTo>
                    <a:lnTo>
                      <a:pt x="1006" y="163"/>
                    </a:lnTo>
                    <a:lnTo>
                      <a:pt x="1007" y="163"/>
                    </a:lnTo>
                    <a:lnTo>
                      <a:pt x="1007" y="163"/>
                    </a:lnTo>
                    <a:lnTo>
                      <a:pt x="1007" y="163"/>
                    </a:lnTo>
                    <a:lnTo>
                      <a:pt x="1007" y="163"/>
                    </a:lnTo>
                    <a:lnTo>
                      <a:pt x="1009" y="163"/>
                    </a:lnTo>
                    <a:lnTo>
                      <a:pt x="1011" y="164"/>
                    </a:lnTo>
                    <a:lnTo>
                      <a:pt x="1011" y="164"/>
                    </a:lnTo>
                    <a:lnTo>
                      <a:pt x="1011" y="164"/>
                    </a:lnTo>
                    <a:lnTo>
                      <a:pt x="1011" y="164"/>
                    </a:lnTo>
                    <a:lnTo>
                      <a:pt x="1013" y="164"/>
                    </a:lnTo>
                    <a:lnTo>
                      <a:pt x="1013" y="164"/>
                    </a:lnTo>
                    <a:lnTo>
                      <a:pt x="1013" y="164"/>
                    </a:lnTo>
                    <a:lnTo>
                      <a:pt x="1013" y="164"/>
                    </a:lnTo>
                    <a:lnTo>
                      <a:pt x="1013" y="166"/>
                    </a:lnTo>
                    <a:lnTo>
                      <a:pt x="1013" y="166"/>
                    </a:lnTo>
                    <a:lnTo>
                      <a:pt x="1013" y="166"/>
                    </a:lnTo>
                    <a:lnTo>
                      <a:pt x="1013" y="166"/>
                    </a:lnTo>
                    <a:lnTo>
                      <a:pt x="1013" y="166"/>
                    </a:lnTo>
                    <a:lnTo>
                      <a:pt x="1015" y="166"/>
                    </a:lnTo>
                    <a:lnTo>
                      <a:pt x="1015" y="166"/>
                    </a:lnTo>
                    <a:lnTo>
                      <a:pt x="1015" y="166"/>
                    </a:lnTo>
                    <a:lnTo>
                      <a:pt x="1015" y="166"/>
                    </a:lnTo>
                    <a:lnTo>
                      <a:pt x="1015" y="166"/>
                    </a:lnTo>
                    <a:lnTo>
                      <a:pt x="1016" y="166"/>
                    </a:lnTo>
                    <a:lnTo>
                      <a:pt x="1016" y="166"/>
                    </a:lnTo>
                    <a:lnTo>
                      <a:pt x="1016" y="166"/>
                    </a:lnTo>
                    <a:lnTo>
                      <a:pt x="1016" y="168"/>
                    </a:lnTo>
                    <a:lnTo>
                      <a:pt x="1016" y="168"/>
                    </a:lnTo>
                    <a:lnTo>
                      <a:pt x="1016" y="168"/>
                    </a:lnTo>
                    <a:lnTo>
                      <a:pt x="1018" y="170"/>
                    </a:lnTo>
                    <a:lnTo>
                      <a:pt x="1018" y="170"/>
                    </a:lnTo>
                    <a:lnTo>
                      <a:pt x="1018" y="170"/>
                    </a:lnTo>
                    <a:lnTo>
                      <a:pt x="1018" y="170"/>
                    </a:lnTo>
                    <a:lnTo>
                      <a:pt x="1018" y="170"/>
                    </a:lnTo>
                    <a:lnTo>
                      <a:pt x="1020" y="172"/>
                    </a:lnTo>
                    <a:lnTo>
                      <a:pt x="1020" y="172"/>
                    </a:lnTo>
                    <a:lnTo>
                      <a:pt x="1020" y="172"/>
                    </a:lnTo>
                    <a:lnTo>
                      <a:pt x="1020" y="172"/>
                    </a:lnTo>
                    <a:lnTo>
                      <a:pt x="1020" y="173"/>
                    </a:lnTo>
                    <a:lnTo>
                      <a:pt x="1022" y="173"/>
                    </a:lnTo>
                    <a:lnTo>
                      <a:pt x="1022" y="175"/>
                    </a:lnTo>
                    <a:lnTo>
                      <a:pt x="1022" y="175"/>
                    </a:lnTo>
                    <a:lnTo>
                      <a:pt x="1022" y="175"/>
                    </a:lnTo>
                    <a:lnTo>
                      <a:pt x="1024" y="177"/>
                    </a:lnTo>
                    <a:lnTo>
                      <a:pt x="1026" y="179"/>
                    </a:lnTo>
                    <a:lnTo>
                      <a:pt x="1026" y="179"/>
                    </a:lnTo>
                    <a:lnTo>
                      <a:pt x="1027" y="181"/>
                    </a:lnTo>
                    <a:lnTo>
                      <a:pt x="1027" y="181"/>
                    </a:lnTo>
                    <a:lnTo>
                      <a:pt x="1027" y="181"/>
                    </a:lnTo>
                    <a:lnTo>
                      <a:pt x="1027" y="181"/>
                    </a:lnTo>
                    <a:lnTo>
                      <a:pt x="1027" y="181"/>
                    </a:lnTo>
                    <a:lnTo>
                      <a:pt x="1027" y="181"/>
                    </a:lnTo>
                    <a:lnTo>
                      <a:pt x="1029" y="182"/>
                    </a:lnTo>
                    <a:lnTo>
                      <a:pt x="1029" y="182"/>
                    </a:lnTo>
                    <a:lnTo>
                      <a:pt x="1029" y="182"/>
                    </a:lnTo>
                    <a:lnTo>
                      <a:pt x="1031" y="182"/>
                    </a:lnTo>
                    <a:lnTo>
                      <a:pt x="1031" y="184"/>
                    </a:lnTo>
                    <a:lnTo>
                      <a:pt x="1035" y="184"/>
                    </a:lnTo>
                    <a:lnTo>
                      <a:pt x="1038" y="184"/>
                    </a:lnTo>
                    <a:lnTo>
                      <a:pt x="1042" y="184"/>
                    </a:lnTo>
                    <a:lnTo>
                      <a:pt x="1044" y="184"/>
                    </a:lnTo>
                    <a:lnTo>
                      <a:pt x="1045" y="184"/>
                    </a:lnTo>
                    <a:lnTo>
                      <a:pt x="1047" y="184"/>
                    </a:lnTo>
                    <a:lnTo>
                      <a:pt x="1047" y="184"/>
                    </a:lnTo>
                    <a:lnTo>
                      <a:pt x="1049" y="184"/>
                    </a:lnTo>
                    <a:lnTo>
                      <a:pt x="1049" y="184"/>
                    </a:lnTo>
                    <a:lnTo>
                      <a:pt x="1051" y="184"/>
                    </a:lnTo>
                    <a:lnTo>
                      <a:pt x="1051" y="184"/>
                    </a:lnTo>
                    <a:lnTo>
                      <a:pt x="1053" y="184"/>
                    </a:lnTo>
                    <a:lnTo>
                      <a:pt x="1053" y="184"/>
                    </a:lnTo>
                    <a:lnTo>
                      <a:pt x="1054" y="184"/>
                    </a:lnTo>
                    <a:lnTo>
                      <a:pt x="1056" y="184"/>
                    </a:lnTo>
                    <a:lnTo>
                      <a:pt x="1056" y="184"/>
                    </a:lnTo>
                    <a:lnTo>
                      <a:pt x="1056" y="184"/>
                    </a:lnTo>
                    <a:lnTo>
                      <a:pt x="1056" y="182"/>
                    </a:lnTo>
                    <a:lnTo>
                      <a:pt x="1058" y="181"/>
                    </a:lnTo>
                    <a:lnTo>
                      <a:pt x="1058" y="181"/>
                    </a:lnTo>
                    <a:lnTo>
                      <a:pt x="1058" y="181"/>
                    </a:lnTo>
                    <a:lnTo>
                      <a:pt x="1058" y="181"/>
                    </a:lnTo>
                    <a:lnTo>
                      <a:pt x="1060" y="181"/>
                    </a:lnTo>
                    <a:lnTo>
                      <a:pt x="1060" y="181"/>
                    </a:lnTo>
                    <a:lnTo>
                      <a:pt x="1062" y="181"/>
                    </a:lnTo>
                    <a:lnTo>
                      <a:pt x="1063" y="182"/>
                    </a:lnTo>
                    <a:lnTo>
                      <a:pt x="1063" y="182"/>
                    </a:lnTo>
                    <a:lnTo>
                      <a:pt x="1065" y="182"/>
                    </a:lnTo>
                    <a:lnTo>
                      <a:pt x="1065" y="181"/>
                    </a:lnTo>
                    <a:lnTo>
                      <a:pt x="1065" y="181"/>
                    </a:lnTo>
                    <a:lnTo>
                      <a:pt x="1067" y="181"/>
                    </a:lnTo>
                    <a:lnTo>
                      <a:pt x="1067" y="181"/>
                    </a:lnTo>
                    <a:lnTo>
                      <a:pt x="1067" y="181"/>
                    </a:lnTo>
                    <a:lnTo>
                      <a:pt x="1069" y="181"/>
                    </a:lnTo>
                    <a:lnTo>
                      <a:pt x="1069" y="181"/>
                    </a:lnTo>
                    <a:lnTo>
                      <a:pt x="1071" y="181"/>
                    </a:lnTo>
                    <a:lnTo>
                      <a:pt x="1071" y="181"/>
                    </a:lnTo>
                    <a:lnTo>
                      <a:pt x="1071" y="181"/>
                    </a:lnTo>
                    <a:lnTo>
                      <a:pt x="1071" y="181"/>
                    </a:lnTo>
                    <a:lnTo>
                      <a:pt x="1074" y="181"/>
                    </a:lnTo>
                    <a:lnTo>
                      <a:pt x="1076" y="181"/>
                    </a:lnTo>
                    <a:lnTo>
                      <a:pt x="1080" y="181"/>
                    </a:lnTo>
                    <a:lnTo>
                      <a:pt x="1080" y="181"/>
                    </a:lnTo>
                    <a:lnTo>
                      <a:pt x="1082" y="181"/>
                    </a:lnTo>
                    <a:lnTo>
                      <a:pt x="1082" y="181"/>
                    </a:lnTo>
                    <a:lnTo>
                      <a:pt x="1082" y="182"/>
                    </a:lnTo>
                    <a:lnTo>
                      <a:pt x="1082" y="182"/>
                    </a:lnTo>
                    <a:lnTo>
                      <a:pt x="1082" y="182"/>
                    </a:lnTo>
                    <a:lnTo>
                      <a:pt x="1082" y="182"/>
                    </a:lnTo>
                    <a:lnTo>
                      <a:pt x="1083" y="182"/>
                    </a:lnTo>
                    <a:lnTo>
                      <a:pt x="1083" y="184"/>
                    </a:lnTo>
                    <a:lnTo>
                      <a:pt x="1083" y="184"/>
                    </a:lnTo>
                    <a:lnTo>
                      <a:pt x="1085" y="184"/>
                    </a:lnTo>
                    <a:lnTo>
                      <a:pt x="1085" y="184"/>
                    </a:lnTo>
                    <a:lnTo>
                      <a:pt x="1085" y="184"/>
                    </a:lnTo>
                    <a:lnTo>
                      <a:pt x="1087" y="184"/>
                    </a:lnTo>
                    <a:lnTo>
                      <a:pt x="1087" y="184"/>
                    </a:lnTo>
                    <a:lnTo>
                      <a:pt x="1087" y="186"/>
                    </a:lnTo>
                    <a:lnTo>
                      <a:pt x="1089" y="186"/>
                    </a:lnTo>
                    <a:lnTo>
                      <a:pt x="1089" y="186"/>
                    </a:lnTo>
                    <a:lnTo>
                      <a:pt x="1089" y="186"/>
                    </a:lnTo>
                    <a:lnTo>
                      <a:pt x="1089" y="186"/>
                    </a:lnTo>
                    <a:lnTo>
                      <a:pt x="1089" y="188"/>
                    </a:lnTo>
                    <a:lnTo>
                      <a:pt x="1091" y="188"/>
                    </a:lnTo>
                    <a:lnTo>
                      <a:pt x="1091" y="188"/>
                    </a:lnTo>
                    <a:lnTo>
                      <a:pt x="1092" y="188"/>
                    </a:lnTo>
                    <a:lnTo>
                      <a:pt x="1092" y="188"/>
                    </a:lnTo>
                    <a:lnTo>
                      <a:pt x="1092" y="188"/>
                    </a:lnTo>
                    <a:lnTo>
                      <a:pt x="1092" y="188"/>
                    </a:lnTo>
                    <a:lnTo>
                      <a:pt x="1094" y="190"/>
                    </a:lnTo>
                    <a:lnTo>
                      <a:pt x="1094" y="190"/>
                    </a:lnTo>
                    <a:lnTo>
                      <a:pt x="1094" y="190"/>
                    </a:lnTo>
                    <a:lnTo>
                      <a:pt x="1094" y="190"/>
                    </a:lnTo>
                    <a:lnTo>
                      <a:pt x="1094" y="190"/>
                    </a:lnTo>
                    <a:lnTo>
                      <a:pt x="1096" y="192"/>
                    </a:lnTo>
                    <a:lnTo>
                      <a:pt x="1098" y="192"/>
                    </a:lnTo>
                    <a:lnTo>
                      <a:pt x="1100" y="192"/>
                    </a:lnTo>
                    <a:lnTo>
                      <a:pt x="1100" y="192"/>
                    </a:lnTo>
                    <a:lnTo>
                      <a:pt x="1101" y="192"/>
                    </a:lnTo>
                    <a:lnTo>
                      <a:pt x="1101" y="192"/>
                    </a:lnTo>
                    <a:lnTo>
                      <a:pt x="1103" y="192"/>
                    </a:lnTo>
                    <a:lnTo>
                      <a:pt x="1103" y="193"/>
                    </a:lnTo>
                    <a:lnTo>
                      <a:pt x="1103" y="193"/>
                    </a:lnTo>
                    <a:lnTo>
                      <a:pt x="1105" y="193"/>
                    </a:lnTo>
                    <a:lnTo>
                      <a:pt x="1105" y="193"/>
                    </a:lnTo>
                    <a:lnTo>
                      <a:pt x="1105" y="193"/>
                    </a:lnTo>
                    <a:lnTo>
                      <a:pt x="1107" y="193"/>
                    </a:lnTo>
                    <a:lnTo>
                      <a:pt x="1107" y="195"/>
                    </a:lnTo>
                    <a:lnTo>
                      <a:pt x="1107" y="195"/>
                    </a:lnTo>
                    <a:lnTo>
                      <a:pt x="1107" y="195"/>
                    </a:lnTo>
                    <a:lnTo>
                      <a:pt x="1107" y="195"/>
                    </a:lnTo>
                    <a:lnTo>
                      <a:pt x="1107" y="195"/>
                    </a:lnTo>
                    <a:lnTo>
                      <a:pt x="1109" y="197"/>
                    </a:lnTo>
                    <a:lnTo>
                      <a:pt x="1111" y="197"/>
                    </a:lnTo>
                    <a:lnTo>
                      <a:pt x="1111" y="197"/>
                    </a:lnTo>
                    <a:lnTo>
                      <a:pt x="1111" y="197"/>
                    </a:lnTo>
                    <a:lnTo>
                      <a:pt x="1114" y="197"/>
                    </a:lnTo>
                    <a:lnTo>
                      <a:pt x="1114" y="197"/>
                    </a:lnTo>
                    <a:lnTo>
                      <a:pt x="1116" y="197"/>
                    </a:lnTo>
                    <a:lnTo>
                      <a:pt x="1116" y="197"/>
                    </a:lnTo>
                    <a:lnTo>
                      <a:pt x="1118" y="197"/>
                    </a:lnTo>
                    <a:lnTo>
                      <a:pt x="1118" y="195"/>
                    </a:lnTo>
                    <a:lnTo>
                      <a:pt x="1120" y="195"/>
                    </a:lnTo>
                    <a:lnTo>
                      <a:pt x="1121" y="195"/>
                    </a:lnTo>
                    <a:lnTo>
                      <a:pt x="1121" y="195"/>
                    </a:lnTo>
                    <a:lnTo>
                      <a:pt x="1123" y="193"/>
                    </a:lnTo>
                    <a:lnTo>
                      <a:pt x="1125" y="193"/>
                    </a:lnTo>
                    <a:lnTo>
                      <a:pt x="1125" y="193"/>
                    </a:lnTo>
                    <a:lnTo>
                      <a:pt x="1127" y="193"/>
                    </a:lnTo>
                    <a:lnTo>
                      <a:pt x="1127" y="193"/>
                    </a:lnTo>
                    <a:lnTo>
                      <a:pt x="1129" y="195"/>
                    </a:lnTo>
                    <a:lnTo>
                      <a:pt x="1129" y="195"/>
                    </a:lnTo>
                    <a:lnTo>
                      <a:pt x="1129" y="195"/>
                    </a:lnTo>
                    <a:lnTo>
                      <a:pt x="1130" y="195"/>
                    </a:lnTo>
                    <a:lnTo>
                      <a:pt x="1130" y="195"/>
                    </a:lnTo>
                    <a:lnTo>
                      <a:pt x="1132" y="197"/>
                    </a:lnTo>
                    <a:lnTo>
                      <a:pt x="1134" y="197"/>
                    </a:lnTo>
                    <a:lnTo>
                      <a:pt x="1134" y="197"/>
                    </a:lnTo>
                    <a:lnTo>
                      <a:pt x="1134" y="199"/>
                    </a:lnTo>
                    <a:lnTo>
                      <a:pt x="1136" y="199"/>
                    </a:lnTo>
                    <a:lnTo>
                      <a:pt x="1136" y="199"/>
                    </a:lnTo>
                    <a:lnTo>
                      <a:pt x="1136" y="199"/>
                    </a:lnTo>
                    <a:lnTo>
                      <a:pt x="1136" y="201"/>
                    </a:lnTo>
                    <a:lnTo>
                      <a:pt x="1136" y="201"/>
                    </a:lnTo>
                    <a:lnTo>
                      <a:pt x="1138" y="201"/>
                    </a:lnTo>
                    <a:lnTo>
                      <a:pt x="1138" y="201"/>
                    </a:lnTo>
                    <a:lnTo>
                      <a:pt x="1139" y="199"/>
                    </a:lnTo>
                    <a:lnTo>
                      <a:pt x="1141" y="199"/>
                    </a:lnTo>
                    <a:lnTo>
                      <a:pt x="1141" y="201"/>
                    </a:lnTo>
                    <a:lnTo>
                      <a:pt x="1143" y="201"/>
                    </a:lnTo>
                    <a:lnTo>
                      <a:pt x="1143" y="201"/>
                    </a:lnTo>
                    <a:lnTo>
                      <a:pt x="1143" y="201"/>
                    </a:lnTo>
                    <a:lnTo>
                      <a:pt x="1143" y="201"/>
                    </a:lnTo>
                    <a:lnTo>
                      <a:pt x="1145" y="202"/>
                    </a:lnTo>
                    <a:lnTo>
                      <a:pt x="1145" y="202"/>
                    </a:lnTo>
                    <a:lnTo>
                      <a:pt x="1147" y="202"/>
                    </a:lnTo>
                    <a:lnTo>
                      <a:pt x="1147" y="202"/>
                    </a:lnTo>
                    <a:lnTo>
                      <a:pt x="1147" y="202"/>
                    </a:lnTo>
                    <a:lnTo>
                      <a:pt x="1149" y="201"/>
                    </a:lnTo>
                    <a:lnTo>
                      <a:pt x="1149" y="201"/>
                    </a:lnTo>
                    <a:lnTo>
                      <a:pt x="1149" y="201"/>
                    </a:lnTo>
                    <a:lnTo>
                      <a:pt x="1150" y="201"/>
                    </a:lnTo>
                    <a:lnTo>
                      <a:pt x="1150" y="201"/>
                    </a:lnTo>
                    <a:lnTo>
                      <a:pt x="1152" y="201"/>
                    </a:lnTo>
                    <a:lnTo>
                      <a:pt x="1152" y="202"/>
                    </a:lnTo>
                    <a:lnTo>
                      <a:pt x="1154" y="202"/>
                    </a:lnTo>
                    <a:lnTo>
                      <a:pt x="1156" y="202"/>
                    </a:lnTo>
                    <a:lnTo>
                      <a:pt x="1156" y="201"/>
                    </a:lnTo>
                    <a:lnTo>
                      <a:pt x="1158" y="201"/>
                    </a:lnTo>
                    <a:lnTo>
                      <a:pt x="1158" y="201"/>
                    </a:lnTo>
                    <a:lnTo>
                      <a:pt x="1159" y="201"/>
                    </a:lnTo>
                    <a:lnTo>
                      <a:pt x="1159" y="201"/>
                    </a:lnTo>
                    <a:lnTo>
                      <a:pt x="1161" y="201"/>
                    </a:lnTo>
                    <a:lnTo>
                      <a:pt x="1163" y="201"/>
                    </a:lnTo>
                    <a:lnTo>
                      <a:pt x="1165" y="201"/>
                    </a:lnTo>
                    <a:lnTo>
                      <a:pt x="1165" y="201"/>
                    </a:lnTo>
                    <a:lnTo>
                      <a:pt x="1168" y="201"/>
                    </a:lnTo>
                    <a:lnTo>
                      <a:pt x="1168" y="201"/>
                    </a:lnTo>
                    <a:lnTo>
                      <a:pt x="1170" y="201"/>
                    </a:lnTo>
                    <a:lnTo>
                      <a:pt x="1172" y="201"/>
                    </a:lnTo>
                    <a:lnTo>
                      <a:pt x="1172" y="199"/>
                    </a:lnTo>
                    <a:lnTo>
                      <a:pt x="1172" y="199"/>
                    </a:lnTo>
                    <a:lnTo>
                      <a:pt x="1174" y="199"/>
                    </a:lnTo>
                    <a:lnTo>
                      <a:pt x="1174" y="199"/>
                    </a:lnTo>
                    <a:lnTo>
                      <a:pt x="1176" y="199"/>
                    </a:lnTo>
                    <a:lnTo>
                      <a:pt x="1176" y="199"/>
                    </a:lnTo>
                    <a:lnTo>
                      <a:pt x="1176" y="199"/>
                    </a:lnTo>
                    <a:lnTo>
                      <a:pt x="1177" y="199"/>
                    </a:lnTo>
                    <a:lnTo>
                      <a:pt x="1177" y="199"/>
                    </a:lnTo>
                    <a:lnTo>
                      <a:pt x="1177" y="199"/>
                    </a:lnTo>
                    <a:lnTo>
                      <a:pt x="1179" y="199"/>
                    </a:lnTo>
                    <a:lnTo>
                      <a:pt x="1179" y="201"/>
                    </a:lnTo>
                    <a:lnTo>
                      <a:pt x="1181" y="201"/>
                    </a:lnTo>
                    <a:lnTo>
                      <a:pt x="1181" y="201"/>
                    </a:lnTo>
                    <a:lnTo>
                      <a:pt x="1181" y="202"/>
                    </a:lnTo>
                    <a:lnTo>
                      <a:pt x="1181" y="202"/>
                    </a:lnTo>
                    <a:lnTo>
                      <a:pt x="1181" y="202"/>
                    </a:lnTo>
                    <a:lnTo>
                      <a:pt x="1181" y="202"/>
                    </a:lnTo>
                    <a:lnTo>
                      <a:pt x="1181" y="204"/>
                    </a:lnTo>
                    <a:lnTo>
                      <a:pt x="1181" y="204"/>
                    </a:lnTo>
                    <a:lnTo>
                      <a:pt x="1181" y="204"/>
                    </a:lnTo>
                    <a:lnTo>
                      <a:pt x="1183" y="204"/>
                    </a:lnTo>
                    <a:lnTo>
                      <a:pt x="1183" y="204"/>
                    </a:lnTo>
                    <a:lnTo>
                      <a:pt x="1185" y="206"/>
                    </a:lnTo>
                    <a:lnTo>
                      <a:pt x="1185" y="206"/>
                    </a:lnTo>
                    <a:lnTo>
                      <a:pt x="1185" y="206"/>
                    </a:lnTo>
                    <a:lnTo>
                      <a:pt x="1185" y="206"/>
                    </a:lnTo>
                    <a:lnTo>
                      <a:pt x="1185" y="206"/>
                    </a:lnTo>
                    <a:lnTo>
                      <a:pt x="1186" y="206"/>
                    </a:lnTo>
                    <a:lnTo>
                      <a:pt x="1188" y="208"/>
                    </a:lnTo>
                    <a:lnTo>
                      <a:pt x="1188" y="208"/>
                    </a:lnTo>
                    <a:lnTo>
                      <a:pt x="1190" y="208"/>
                    </a:lnTo>
                    <a:lnTo>
                      <a:pt x="1190" y="208"/>
                    </a:lnTo>
                    <a:lnTo>
                      <a:pt x="1190" y="210"/>
                    </a:lnTo>
                    <a:lnTo>
                      <a:pt x="1192" y="210"/>
                    </a:lnTo>
                    <a:lnTo>
                      <a:pt x="1192" y="210"/>
                    </a:lnTo>
                    <a:lnTo>
                      <a:pt x="1194" y="210"/>
                    </a:lnTo>
                    <a:lnTo>
                      <a:pt x="1194" y="210"/>
                    </a:lnTo>
                    <a:lnTo>
                      <a:pt x="1194" y="210"/>
                    </a:lnTo>
                    <a:lnTo>
                      <a:pt x="1196" y="210"/>
                    </a:lnTo>
                    <a:lnTo>
                      <a:pt x="1197" y="210"/>
                    </a:lnTo>
                    <a:lnTo>
                      <a:pt x="1197" y="208"/>
                    </a:lnTo>
                    <a:lnTo>
                      <a:pt x="1199" y="208"/>
                    </a:lnTo>
                    <a:lnTo>
                      <a:pt x="1199" y="208"/>
                    </a:lnTo>
                    <a:lnTo>
                      <a:pt x="1199" y="208"/>
                    </a:lnTo>
                    <a:lnTo>
                      <a:pt x="1199" y="208"/>
                    </a:lnTo>
                    <a:lnTo>
                      <a:pt x="1199" y="206"/>
                    </a:lnTo>
                    <a:lnTo>
                      <a:pt x="1199" y="206"/>
                    </a:lnTo>
                    <a:lnTo>
                      <a:pt x="1199" y="204"/>
                    </a:lnTo>
                    <a:lnTo>
                      <a:pt x="1199" y="204"/>
                    </a:lnTo>
                    <a:lnTo>
                      <a:pt x="1199" y="204"/>
                    </a:lnTo>
                    <a:lnTo>
                      <a:pt x="1199" y="204"/>
                    </a:lnTo>
                    <a:lnTo>
                      <a:pt x="1201" y="204"/>
                    </a:lnTo>
                    <a:lnTo>
                      <a:pt x="1201" y="204"/>
                    </a:lnTo>
                    <a:lnTo>
                      <a:pt x="1203" y="204"/>
                    </a:lnTo>
                    <a:lnTo>
                      <a:pt x="1203" y="202"/>
                    </a:lnTo>
                    <a:lnTo>
                      <a:pt x="1205" y="202"/>
                    </a:lnTo>
                    <a:lnTo>
                      <a:pt x="1205" y="202"/>
                    </a:lnTo>
                    <a:lnTo>
                      <a:pt x="1206" y="202"/>
                    </a:lnTo>
                    <a:lnTo>
                      <a:pt x="1208" y="202"/>
                    </a:lnTo>
                    <a:lnTo>
                      <a:pt x="1208" y="202"/>
                    </a:lnTo>
                    <a:lnTo>
                      <a:pt x="1210" y="202"/>
                    </a:lnTo>
                    <a:lnTo>
                      <a:pt x="1212" y="202"/>
                    </a:lnTo>
                    <a:lnTo>
                      <a:pt x="1212" y="202"/>
                    </a:lnTo>
                    <a:lnTo>
                      <a:pt x="1212" y="204"/>
                    </a:lnTo>
                    <a:lnTo>
                      <a:pt x="1214" y="204"/>
                    </a:lnTo>
                    <a:lnTo>
                      <a:pt x="1215" y="204"/>
                    </a:lnTo>
                    <a:lnTo>
                      <a:pt x="1215" y="204"/>
                    </a:lnTo>
                    <a:lnTo>
                      <a:pt x="1217" y="204"/>
                    </a:lnTo>
                    <a:lnTo>
                      <a:pt x="1217" y="204"/>
                    </a:lnTo>
                    <a:lnTo>
                      <a:pt x="1217" y="204"/>
                    </a:lnTo>
                    <a:lnTo>
                      <a:pt x="1217" y="204"/>
                    </a:lnTo>
                    <a:lnTo>
                      <a:pt x="1217" y="204"/>
                    </a:lnTo>
                    <a:lnTo>
                      <a:pt x="1217" y="206"/>
                    </a:lnTo>
                    <a:lnTo>
                      <a:pt x="1217" y="208"/>
                    </a:lnTo>
                    <a:lnTo>
                      <a:pt x="1217" y="208"/>
                    </a:lnTo>
                    <a:lnTo>
                      <a:pt x="1217" y="208"/>
                    </a:lnTo>
                    <a:lnTo>
                      <a:pt x="1217" y="208"/>
                    </a:lnTo>
                    <a:lnTo>
                      <a:pt x="1219" y="208"/>
                    </a:lnTo>
                    <a:lnTo>
                      <a:pt x="1219" y="210"/>
                    </a:lnTo>
                    <a:lnTo>
                      <a:pt x="1219" y="210"/>
                    </a:lnTo>
                    <a:lnTo>
                      <a:pt x="1219" y="210"/>
                    </a:lnTo>
                    <a:lnTo>
                      <a:pt x="1219" y="210"/>
                    </a:lnTo>
                    <a:lnTo>
                      <a:pt x="1221" y="211"/>
                    </a:lnTo>
                    <a:lnTo>
                      <a:pt x="1221" y="213"/>
                    </a:lnTo>
                    <a:lnTo>
                      <a:pt x="1221" y="213"/>
                    </a:lnTo>
                    <a:lnTo>
                      <a:pt x="1221" y="213"/>
                    </a:lnTo>
                    <a:lnTo>
                      <a:pt x="1221" y="215"/>
                    </a:lnTo>
                    <a:lnTo>
                      <a:pt x="1221" y="215"/>
                    </a:lnTo>
                    <a:lnTo>
                      <a:pt x="1221" y="215"/>
                    </a:lnTo>
                    <a:lnTo>
                      <a:pt x="1221" y="217"/>
                    </a:lnTo>
                    <a:lnTo>
                      <a:pt x="1221" y="217"/>
                    </a:lnTo>
                    <a:lnTo>
                      <a:pt x="1221" y="217"/>
                    </a:lnTo>
                    <a:lnTo>
                      <a:pt x="1221" y="219"/>
                    </a:lnTo>
                    <a:lnTo>
                      <a:pt x="1221" y="219"/>
                    </a:lnTo>
                    <a:lnTo>
                      <a:pt x="1221" y="219"/>
                    </a:lnTo>
                    <a:lnTo>
                      <a:pt x="1219" y="219"/>
                    </a:lnTo>
                    <a:lnTo>
                      <a:pt x="1219" y="219"/>
                    </a:lnTo>
                    <a:lnTo>
                      <a:pt x="1219" y="219"/>
                    </a:lnTo>
                    <a:lnTo>
                      <a:pt x="1219" y="219"/>
                    </a:lnTo>
                    <a:lnTo>
                      <a:pt x="1219" y="220"/>
                    </a:lnTo>
                    <a:lnTo>
                      <a:pt x="1219" y="220"/>
                    </a:lnTo>
                    <a:lnTo>
                      <a:pt x="1219" y="220"/>
                    </a:lnTo>
                    <a:lnTo>
                      <a:pt x="1219" y="220"/>
                    </a:lnTo>
                    <a:lnTo>
                      <a:pt x="1219" y="220"/>
                    </a:lnTo>
                    <a:lnTo>
                      <a:pt x="1217" y="220"/>
                    </a:lnTo>
                    <a:lnTo>
                      <a:pt x="1217" y="220"/>
                    </a:lnTo>
                    <a:lnTo>
                      <a:pt x="1217" y="220"/>
                    </a:lnTo>
                    <a:lnTo>
                      <a:pt x="1215" y="220"/>
                    </a:lnTo>
                    <a:lnTo>
                      <a:pt x="1215" y="220"/>
                    </a:lnTo>
                    <a:lnTo>
                      <a:pt x="1214" y="220"/>
                    </a:lnTo>
                    <a:lnTo>
                      <a:pt x="1214" y="220"/>
                    </a:lnTo>
                    <a:lnTo>
                      <a:pt x="1214" y="220"/>
                    </a:lnTo>
                    <a:lnTo>
                      <a:pt x="1214" y="220"/>
                    </a:lnTo>
                    <a:lnTo>
                      <a:pt x="1214" y="220"/>
                    </a:lnTo>
                    <a:lnTo>
                      <a:pt x="1214" y="222"/>
                    </a:lnTo>
                    <a:lnTo>
                      <a:pt x="1212" y="222"/>
                    </a:lnTo>
                    <a:lnTo>
                      <a:pt x="1212" y="222"/>
                    </a:lnTo>
                    <a:lnTo>
                      <a:pt x="1212" y="222"/>
                    </a:lnTo>
                    <a:lnTo>
                      <a:pt x="1212" y="224"/>
                    </a:lnTo>
                    <a:lnTo>
                      <a:pt x="1212" y="224"/>
                    </a:lnTo>
                    <a:lnTo>
                      <a:pt x="1212" y="224"/>
                    </a:lnTo>
                    <a:lnTo>
                      <a:pt x="1212" y="224"/>
                    </a:lnTo>
                    <a:lnTo>
                      <a:pt x="1212" y="226"/>
                    </a:lnTo>
                    <a:lnTo>
                      <a:pt x="1210" y="226"/>
                    </a:lnTo>
                    <a:lnTo>
                      <a:pt x="1210" y="226"/>
                    </a:lnTo>
                    <a:lnTo>
                      <a:pt x="1210" y="226"/>
                    </a:lnTo>
                    <a:lnTo>
                      <a:pt x="1210" y="228"/>
                    </a:lnTo>
                    <a:lnTo>
                      <a:pt x="1210" y="228"/>
                    </a:lnTo>
                    <a:lnTo>
                      <a:pt x="1210" y="228"/>
                    </a:lnTo>
                    <a:lnTo>
                      <a:pt x="1210" y="230"/>
                    </a:lnTo>
                    <a:lnTo>
                      <a:pt x="1210" y="230"/>
                    </a:lnTo>
                    <a:lnTo>
                      <a:pt x="1210" y="230"/>
                    </a:lnTo>
                    <a:lnTo>
                      <a:pt x="1208" y="230"/>
                    </a:lnTo>
                    <a:lnTo>
                      <a:pt x="1208" y="230"/>
                    </a:lnTo>
                    <a:lnTo>
                      <a:pt x="1208" y="231"/>
                    </a:lnTo>
                    <a:lnTo>
                      <a:pt x="1208" y="231"/>
                    </a:lnTo>
                    <a:lnTo>
                      <a:pt x="1208" y="231"/>
                    </a:lnTo>
                    <a:lnTo>
                      <a:pt x="1208" y="231"/>
                    </a:lnTo>
                    <a:lnTo>
                      <a:pt x="1206" y="233"/>
                    </a:lnTo>
                    <a:lnTo>
                      <a:pt x="1206" y="233"/>
                    </a:lnTo>
                    <a:lnTo>
                      <a:pt x="1206" y="233"/>
                    </a:lnTo>
                    <a:lnTo>
                      <a:pt x="1206" y="235"/>
                    </a:lnTo>
                    <a:lnTo>
                      <a:pt x="1206" y="235"/>
                    </a:lnTo>
                    <a:lnTo>
                      <a:pt x="1206" y="237"/>
                    </a:lnTo>
                    <a:lnTo>
                      <a:pt x="1205" y="240"/>
                    </a:lnTo>
                    <a:lnTo>
                      <a:pt x="1205" y="240"/>
                    </a:lnTo>
                    <a:lnTo>
                      <a:pt x="1203" y="240"/>
                    </a:lnTo>
                    <a:lnTo>
                      <a:pt x="1203" y="240"/>
                    </a:lnTo>
                    <a:lnTo>
                      <a:pt x="1203" y="242"/>
                    </a:lnTo>
                    <a:lnTo>
                      <a:pt x="1203" y="242"/>
                    </a:lnTo>
                    <a:lnTo>
                      <a:pt x="1203" y="242"/>
                    </a:lnTo>
                    <a:lnTo>
                      <a:pt x="1203" y="242"/>
                    </a:lnTo>
                    <a:lnTo>
                      <a:pt x="1203" y="244"/>
                    </a:lnTo>
                    <a:lnTo>
                      <a:pt x="1203" y="244"/>
                    </a:lnTo>
                    <a:lnTo>
                      <a:pt x="1203" y="246"/>
                    </a:lnTo>
                    <a:lnTo>
                      <a:pt x="1203" y="246"/>
                    </a:lnTo>
                    <a:lnTo>
                      <a:pt x="1203" y="248"/>
                    </a:lnTo>
                    <a:lnTo>
                      <a:pt x="1203" y="248"/>
                    </a:lnTo>
                    <a:lnTo>
                      <a:pt x="1201" y="249"/>
                    </a:lnTo>
                    <a:lnTo>
                      <a:pt x="1201" y="249"/>
                    </a:lnTo>
                    <a:lnTo>
                      <a:pt x="1201" y="249"/>
                    </a:lnTo>
                    <a:lnTo>
                      <a:pt x="1201" y="249"/>
                    </a:lnTo>
                    <a:lnTo>
                      <a:pt x="1199" y="249"/>
                    </a:lnTo>
                    <a:lnTo>
                      <a:pt x="1199" y="251"/>
                    </a:lnTo>
                    <a:lnTo>
                      <a:pt x="1199" y="251"/>
                    </a:lnTo>
                    <a:lnTo>
                      <a:pt x="1199" y="253"/>
                    </a:lnTo>
                    <a:lnTo>
                      <a:pt x="1199" y="255"/>
                    </a:lnTo>
                    <a:lnTo>
                      <a:pt x="1199" y="255"/>
                    </a:lnTo>
                    <a:lnTo>
                      <a:pt x="1199" y="255"/>
                    </a:lnTo>
                    <a:lnTo>
                      <a:pt x="1199" y="255"/>
                    </a:lnTo>
                    <a:lnTo>
                      <a:pt x="1199" y="255"/>
                    </a:lnTo>
                    <a:lnTo>
                      <a:pt x="1201" y="257"/>
                    </a:lnTo>
                    <a:lnTo>
                      <a:pt x="1201" y="257"/>
                    </a:lnTo>
                    <a:lnTo>
                      <a:pt x="1201" y="257"/>
                    </a:lnTo>
                    <a:lnTo>
                      <a:pt x="1203" y="257"/>
                    </a:lnTo>
                    <a:lnTo>
                      <a:pt x="1203" y="258"/>
                    </a:lnTo>
                    <a:lnTo>
                      <a:pt x="1201" y="258"/>
                    </a:lnTo>
                    <a:lnTo>
                      <a:pt x="1201" y="258"/>
                    </a:lnTo>
                    <a:lnTo>
                      <a:pt x="1201" y="258"/>
                    </a:lnTo>
                    <a:lnTo>
                      <a:pt x="1201" y="258"/>
                    </a:lnTo>
                    <a:lnTo>
                      <a:pt x="1201" y="260"/>
                    </a:lnTo>
                    <a:lnTo>
                      <a:pt x="1199" y="260"/>
                    </a:lnTo>
                    <a:lnTo>
                      <a:pt x="1199" y="260"/>
                    </a:lnTo>
                    <a:lnTo>
                      <a:pt x="1199" y="260"/>
                    </a:lnTo>
                    <a:lnTo>
                      <a:pt x="1199" y="262"/>
                    </a:lnTo>
                    <a:lnTo>
                      <a:pt x="1199" y="262"/>
                    </a:lnTo>
                    <a:lnTo>
                      <a:pt x="1199" y="262"/>
                    </a:lnTo>
                    <a:lnTo>
                      <a:pt x="1197" y="262"/>
                    </a:lnTo>
                    <a:lnTo>
                      <a:pt x="1197" y="262"/>
                    </a:lnTo>
                    <a:lnTo>
                      <a:pt x="1197" y="262"/>
                    </a:lnTo>
                    <a:lnTo>
                      <a:pt x="1197" y="262"/>
                    </a:lnTo>
                    <a:lnTo>
                      <a:pt x="1197" y="264"/>
                    </a:lnTo>
                    <a:lnTo>
                      <a:pt x="1196" y="264"/>
                    </a:lnTo>
                    <a:lnTo>
                      <a:pt x="1196" y="264"/>
                    </a:lnTo>
                    <a:lnTo>
                      <a:pt x="1196" y="266"/>
                    </a:lnTo>
                    <a:lnTo>
                      <a:pt x="1194" y="266"/>
                    </a:lnTo>
                    <a:lnTo>
                      <a:pt x="1194" y="266"/>
                    </a:lnTo>
                    <a:lnTo>
                      <a:pt x="1194" y="266"/>
                    </a:lnTo>
                    <a:lnTo>
                      <a:pt x="1194" y="266"/>
                    </a:lnTo>
                    <a:lnTo>
                      <a:pt x="1194" y="266"/>
                    </a:lnTo>
                    <a:lnTo>
                      <a:pt x="1194" y="268"/>
                    </a:lnTo>
                    <a:lnTo>
                      <a:pt x="1194" y="268"/>
                    </a:lnTo>
                    <a:lnTo>
                      <a:pt x="1194" y="268"/>
                    </a:lnTo>
                    <a:lnTo>
                      <a:pt x="1194" y="269"/>
                    </a:lnTo>
                    <a:lnTo>
                      <a:pt x="1192" y="269"/>
                    </a:lnTo>
                    <a:lnTo>
                      <a:pt x="1192" y="269"/>
                    </a:lnTo>
                    <a:lnTo>
                      <a:pt x="1190" y="269"/>
                    </a:lnTo>
                    <a:lnTo>
                      <a:pt x="1190" y="271"/>
                    </a:lnTo>
                    <a:lnTo>
                      <a:pt x="1190" y="271"/>
                    </a:lnTo>
                    <a:lnTo>
                      <a:pt x="1190" y="273"/>
                    </a:lnTo>
                    <a:lnTo>
                      <a:pt x="1190" y="273"/>
                    </a:lnTo>
                    <a:lnTo>
                      <a:pt x="1190" y="273"/>
                    </a:lnTo>
                    <a:lnTo>
                      <a:pt x="1190" y="275"/>
                    </a:lnTo>
                    <a:lnTo>
                      <a:pt x="1190" y="275"/>
                    </a:lnTo>
                    <a:lnTo>
                      <a:pt x="1190" y="275"/>
                    </a:lnTo>
                    <a:lnTo>
                      <a:pt x="1190" y="275"/>
                    </a:lnTo>
                    <a:lnTo>
                      <a:pt x="1190" y="275"/>
                    </a:lnTo>
                    <a:lnTo>
                      <a:pt x="1190" y="277"/>
                    </a:lnTo>
                    <a:lnTo>
                      <a:pt x="1190" y="277"/>
                    </a:lnTo>
                    <a:lnTo>
                      <a:pt x="1190" y="278"/>
                    </a:lnTo>
                    <a:lnTo>
                      <a:pt x="1190" y="278"/>
                    </a:lnTo>
                    <a:lnTo>
                      <a:pt x="1190" y="280"/>
                    </a:lnTo>
                    <a:lnTo>
                      <a:pt x="1190" y="280"/>
                    </a:lnTo>
                    <a:lnTo>
                      <a:pt x="1190" y="282"/>
                    </a:lnTo>
                    <a:lnTo>
                      <a:pt x="1188" y="282"/>
                    </a:lnTo>
                    <a:lnTo>
                      <a:pt x="1188" y="282"/>
                    </a:lnTo>
                    <a:lnTo>
                      <a:pt x="1188" y="282"/>
                    </a:lnTo>
                    <a:lnTo>
                      <a:pt x="1188" y="282"/>
                    </a:lnTo>
                    <a:lnTo>
                      <a:pt x="1188" y="284"/>
                    </a:lnTo>
                    <a:lnTo>
                      <a:pt x="1188" y="284"/>
                    </a:lnTo>
                    <a:lnTo>
                      <a:pt x="1188" y="284"/>
                    </a:lnTo>
                    <a:lnTo>
                      <a:pt x="1186" y="284"/>
                    </a:lnTo>
                    <a:lnTo>
                      <a:pt x="1186" y="284"/>
                    </a:lnTo>
                    <a:lnTo>
                      <a:pt x="1186" y="284"/>
                    </a:lnTo>
                    <a:lnTo>
                      <a:pt x="1186" y="286"/>
                    </a:lnTo>
                    <a:lnTo>
                      <a:pt x="1186" y="286"/>
                    </a:lnTo>
                    <a:lnTo>
                      <a:pt x="1185" y="286"/>
                    </a:lnTo>
                    <a:lnTo>
                      <a:pt x="1185" y="286"/>
                    </a:lnTo>
                    <a:lnTo>
                      <a:pt x="1185" y="286"/>
                    </a:lnTo>
                    <a:lnTo>
                      <a:pt x="1185" y="287"/>
                    </a:lnTo>
                    <a:lnTo>
                      <a:pt x="1185" y="287"/>
                    </a:lnTo>
                    <a:lnTo>
                      <a:pt x="1185" y="289"/>
                    </a:lnTo>
                    <a:lnTo>
                      <a:pt x="1185" y="289"/>
                    </a:lnTo>
                    <a:lnTo>
                      <a:pt x="1185" y="291"/>
                    </a:lnTo>
                    <a:lnTo>
                      <a:pt x="1185" y="291"/>
                    </a:lnTo>
                    <a:lnTo>
                      <a:pt x="1185" y="291"/>
                    </a:lnTo>
                    <a:lnTo>
                      <a:pt x="1186" y="293"/>
                    </a:lnTo>
                    <a:lnTo>
                      <a:pt x="1186" y="293"/>
                    </a:lnTo>
                    <a:lnTo>
                      <a:pt x="1186" y="293"/>
                    </a:lnTo>
                    <a:lnTo>
                      <a:pt x="1188" y="293"/>
                    </a:lnTo>
                    <a:lnTo>
                      <a:pt x="1188" y="295"/>
                    </a:lnTo>
                    <a:lnTo>
                      <a:pt x="1188" y="295"/>
                    </a:lnTo>
                    <a:lnTo>
                      <a:pt x="1186" y="295"/>
                    </a:lnTo>
                    <a:lnTo>
                      <a:pt x="1186" y="295"/>
                    </a:lnTo>
                    <a:lnTo>
                      <a:pt x="1185" y="296"/>
                    </a:lnTo>
                    <a:lnTo>
                      <a:pt x="1185" y="296"/>
                    </a:lnTo>
                    <a:lnTo>
                      <a:pt x="1185" y="298"/>
                    </a:lnTo>
                    <a:lnTo>
                      <a:pt x="1185" y="298"/>
                    </a:lnTo>
                    <a:lnTo>
                      <a:pt x="1185" y="300"/>
                    </a:lnTo>
                    <a:lnTo>
                      <a:pt x="1185" y="300"/>
                    </a:lnTo>
                    <a:lnTo>
                      <a:pt x="1185" y="300"/>
                    </a:lnTo>
                    <a:lnTo>
                      <a:pt x="1183" y="300"/>
                    </a:lnTo>
                    <a:lnTo>
                      <a:pt x="1183" y="300"/>
                    </a:lnTo>
                    <a:lnTo>
                      <a:pt x="1183" y="300"/>
                    </a:lnTo>
                    <a:lnTo>
                      <a:pt x="1183" y="302"/>
                    </a:lnTo>
                    <a:lnTo>
                      <a:pt x="1183" y="302"/>
                    </a:lnTo>
                    <a:lnTo>
                      <a:pt x="1181" y="302"/>
                    </a:lnTo>
                    <a:lnTo>
                      <a:pt x="1181" y="304"/>
                    </a:lnTo>
                    <a:lnTo>
                      <a:pt x="1181" y="306"/>
                    </a:lnTo>
                    <a:lnTo>
                      <a:pt x="1181" y="306"/>
                    </a:lnTo>
                    <a:lnTo>
                      <a:pt x="1183" y="306"/>
                    </a:lnTo>
                    <a:lnTo>
                      <a:pt x="1185" y="307"/>
                    </a:lnTo>
                    <a:lnTo>
                      <a:pt x="1185" y="307"/>
                    </a:lnTo>
                    <a:lnTo>
                      <a:pt x="1185" y="307"/>
                    </a:lnTo>
                    <a:lnTo>
                      <a:pt x="1185" y="309"/>
                    </a:lnTo>
                    <a:lnTo>
                      <a:pt x="1186" y="309"/>
                    </a:lnTo>
                    <a:lnTo>
                      <a:pt x="1186" y="309"/>
                    </a:lnTo>
                    <a:lnTo>
                      <a:pt x="1186" y="309"/>
                    </a:lnTo>
                    <a:lnTo>
                      <a:pt x="1186" y="309"/>
                    </a:lnTo>
                    <a:lnTo>
                      <a:pt x="1186" y="309"/>
                    </a:lnTo>
                    <a:lnTo>
                      <a:pt x="1188" y="311"/>
                    </a:lnTo>
                    <a:lnTo>
                      <a:pt x="1188" y="311"/>
                    </a:lnTo>
                    <a:lnTo>
                      <a:pt x="1188" y="311"/>
                    </a:lnTo>
                    <a:lnTo>
                      <a:pt x="1188" y="313"/>
                    </a:lnTo>
                    <a:lnTo>
                      <a:pt x="1186" y="313"/>
                    </a:lnTo>
                    <a:lnTo>
                      <a:pt x="1186" y="315"/>
                    </a:lnTo>
                    <a:lnTo>
                      <a:pt x="1186" y="315"/>
                    </a:lnTo>
                    <a:lnTo>
                      <a:pt x="1186" y="315"/>
                    </a:lnTo>
                    <a:lnTo>
                      <a:pt x="1186" y="315"/>
                    </a:lnTo>
                    <a:lnTo>
                      <a:pt x="1186" y="315"/>
                    </a:lnTo>
                    <a:lnTo>
                      <a:pt x="1186" y="316"/>
                    </a:lnTo>
                    <a:lnTo>
                      <a:pt x="1185" y="316"/>
                    </a:lnTo>
                    <a:lnTo>
                      <a:pt x="1185" y="318"/>
                    </a:lnTo>
                    <a:lnTo>
                      <a:pt x="1183" y="318"/>
                    </a:lnTo>
                    <a:lnTo>
                      <a:pt x="1183" y="318"/>
                    </a:lnTo>
                    <a:lnTo>
                      <a:pt x="1181" y="318"/>
                    </a:lnTo>
                    <a:lnTo>
                      <a:pt x="1181" y="318"/>
                    </a:lnTo>
                    <a:lnTo>
                      <a:pt x="1181" y="318"/>
                    </a:lnTo>
                    <a:lnTo>
                      <a:pt x="1179" y="318"/>
                    </a:lnTo>
                    <a:lnTo>
                      <a:pt x="1179" y="318"/>
                    </a:lnTo>
                    <a:lnTo>
                      <a:pt x="1179" y="318"/>
                    </a:lnTo>
                    <a:lnTo>
                      <a:pt x="1177" y="318"/>
                    </a:lnTo>
                    <a:lnTo>
                      <a:pt x="1177" y="320"/>
                    </a:lnTo>
                    <a:lnTo>
                      <a:pt x="1177" y="320"/>
                    </a:lnTo>
                    <a:lnTo>
                      <a:pt x="1177" y="320"/>
                    </a:lnTo>
                    <a:lnTo>
                      <a:pt x="1177" y="320"/>
                    </a:lnTo>
                    <a:lnTo>
                      <a:pt x="1177" y="320"/>
                    </a:lnTo>
                    <a:lnTo>
                      <a:pt x="1177" y="320"/>
                    </a:lnTo>
                    <a:lnTo>
                      <a:pt x="1176" y="320"/>
                    </a:lnTo>
                    <a:lnTo>
                      <a:pt x="1176" y="320"/>
                    </a:lnTo>
                    <a:lnTo>
                      <a:pt x="1174" y="320"/>
                    </a:lnTo>
                    <a:lnTo>
                      <a:pt x="1174" y="320"/>
                    </a:lnTo>
                    <a:lnTo>
                      <a:pt x="1174" y="320"/>
                    </a:lnTo>
                    <a:lnTo>
                      <a:pt x="1174" y="320"/>
                    </a:lnTo>
                    <a:lnTo>
                      <a:pt x="1174" y="318"/>
                    </a:lnTo>
                    <a:lnTo>
                      <a:pt x="1172" y="318"/>
                    </a:lnTo>
                    <a:lnTo>
                      <a:pt x="1172" y="318"/>
                    </a:lnTo>
                    <a:lnTo>
                      <a:pt x="1172" y="318"/>
                    </a:lnTo>
                    <a:lnTo>
                      <a:pt x="1170" y="318"/>
                    </a:lnTo>
                    <a:lnTo>
                      <a:pt x="1170" y="318"/>
                    </a:lnTo>
                    <a:lnTo>
                      <a:pt x="1170" y="318"/>
                    </a:lnTo>
                    <a:lnTo>
                      <a:pt x="1170" y="318"/>
                    </a:lnTo>
                    <a:lnTo>
                      <a:pt x="1168" y="318"/>
                    </a:lnTo>
                    <a:lnTo>
                      <a:pt x="1168" y="318"/>
                    </a:lnTo>
                    <a:lnTo>
                      <a:pt x="1168" y="318"/>
                    </a:lnTo>
                    <a:lnTo>
                      <a:pt x="1165" y="318"/>
                    </a:lnTo>
                    <a:lnTo>
                      <a:pt x="1165" y="318"/>
                    </a:lnTo>
                    <a:lnTo>
                      <a:pt x="1165" y="318"/>
                    </a:lnTo>
                    <a:lnTo>
                      <a:pt x="1165" y="318"/>
                    </a:lnTo>
                    <a:lnTo>
                      <a:pt x="1165" y="318"/>
                    </a:lnTo>
                    <a:lnTo>
                      <a:pt x="1163" y="316"/>
                    </a:lnTo>
                    <a:lnTo>
                      <a:pt x="1163" y="316"/>
                    </a:lnTo>
                    <a:lnTo>
                      <a:pt x="1163" y="315"/>
                    </a:lnTo>
                    <a:lnTo>
                      <a:pt x="1163" y="315"/>
                    </a:lnTo>
                    <a:lnTo>
                      <a:pt x="1163" y="315"/>
                    </a:lnTo>
                    <a:lnTo>
                      <a:pt x="1163" y="315"/>
                    </a:lnTo>
                    <a:lnTo>
                      <a:pt x="1163" y="315"/>
                    </a:lnTo>
                    <a:lnTo>
                      <a:pt x="1163" y="315"/>
                    </a:lnTo>
                    <a:lnTo>
                      <a:pt x="1161" y="315"/>
                    </a:lnTo>
                    <a:lnTo>
                      <a:pt x="1161" y="316"/>
                    </a:lnTo>
                    <a:lnTo>
                      <a:pt x="1161" y="316"/>
                    </a:lnTo>
                    <a:lnTo>
                      <a:pt x="1161" y="316"/>
                    </a:lnTo>
                    <a:lnTo>
                      <a:pt x="1161" y="318"/>
                    </a:lnTo>
                    <a:lnTo>
                      <a:pt x="1161" y="318"/>
                    </a:lnTo>
                    <a:lnTo>
                      <a:pt x="1159" y="318"/>
                    </a:lnTo>
                    <a:lnTo>
                      <a:pt x="1159" y="320"/>
                    </a:lnTo>
                    <a:lnTo>
                      <a:pt x="1159" y="320"/>
                    </a:lnTo>
                    <a:lnTo>
                      <a:pt x="1159" y="320"/>
                    </a:lnTo>
                    <a:lnTo>
                      <a:pt x="1159" y="322"/>
                    </a:lnTo>
                    <a:lnTo>
                      <a:pt x="1159" y="322"/>
                    </a:lnTo>
                    <a:lnTo>
                      <a:pt x="1159" y="322"/>
                    </a:lnTo>
                    <a:lnTo>
                      <a:pt x="1158" y="322"/>
                    </a:lnTo>
                    <a:lnTo>
                      <a:pt x="1158" y="322"/>
                    </a:lnTo>
                    <a:lnTo>
                      <a:pt x="1158" y="322"/>
                    </a:lnTo>
                    <a:lnTo>
                      <a:pt x="1158" y="322"/>
                    </a:lnTo>
                    <a:lnTo>
                      <a:pt x="1156" y="324"/>
                    </a:lnTo>
                    <a:lnTo>
                      <a:pt x="1156" y="324"/>
                    </a:lnTo>
                    <a:lnTo>
                      <a:pt x="1156" y="324"/>
                    </a:lnTo>
                    <a:lnTo>
                      <a:pt x="1156" y="324"/>
                    </a:lnTo>
                    <a:lnTo>
                      <a:pt x="1154" y="324"/>
                    </a:lnTo>
                    <a:lnTo>
                      <a:pt x="1154" y="325"/>
                    </a:lnTo>
                    <a:lnTo>
                      <a:pt x="1154" y="325"/>
                    </a:lnTo>
                    <a:lnTo>
                      <a:pt x="1152" y="325"/>
                    </a:lnTo>
                    <a:lnTo>
                      <a:pt x="1152" y="325"/>
                    </a:lnTo>
                    <a:lnTo>
                      <a:pt x="1152" y="325"/>
                    </a:lnTo>
                    <a:lnTo>
                      <a:pt x="1152" y="325"/>
                    </a:lnTo>
                    <a:lnTo>
                      <a:pt x="1152" y="325"/>
                    </a:lnTo>
                    <a:lnTo>
                      <a:pt x="1150" y="325"/>
                    </a:lnTo>
                    <a:lnTo>
                      <a:pt x="1150" y="325"/>
                    </a:lnTo>
                    <a:lnTo>
                      <a:pt x="1150" y="325"/>
                    </a:lnTo>
                    <a:lnTo>
                      <a:pt x="1150" y="325"/>
                    </a:lnTo>
                    <a:lnTo>
                      <a:pt x="1150" y="325"/>
                    </a:lnTo>
                    <a:lnTo>
                      <a:pt x="1149" y="325"/>
                    </a:lnTo>
                    <a:lnTo>
                      <a:pt x="1149" y="325"/>
                    </a:lnTo>
                    <a:lnTo>
                      <a:pt x="1149" y="325"/>
                    </a:lnTo>
                    <a:lnTo>
                      <a:pt x="1149" y="325"/>
                    </a:lnTo>
                    <a:lnTo>
                      <a:pt x="1149" y="325"/>
                    </a:lnTo>
                    <a:lnTo>
                      <a:pt x="1147" y="327"/>
                    </a:lnTo>
                    <a:lnTo>
                      <a:pt x="1147" y="327"/>
                    </a:lnTo>
                    <a:lnTo>
                      <a:pt x="1147" y="327"/>
                    </a:lnTo>
                    <a:lnTo>
                      <a:pt x="1147" y="327"/>
                    </a:lnTo>
                    <a:lnTo>
                      <a:pt x="1147" y="327"/>
                    </a:lnTo>
                    <a:lnTo>
                      <a:pt x="1147" y="329"/>
                    </a:lnTo>
                    <a:lnTo>
                      <a:pt x="1147" y="329"/>
                    </a:lnTo>
                    <a:lnTo>
                      <a:pt x="1145" y="329"/>
                    </a:lnTo>
                    <a:lnTo>
                      <a:pt x="1143" y="329"/>
                    </a:lnTo>
                    <a:lnTo>
                      <a:pt x="1141" y="329"/>
                    </a:lnTo>
                    <a:lnTo>
                      <a:pt x="1139" y="329"/>
                    </a:lnTo>
                    <a:lnTo>
                      <a:pt x="1138" y="329"/>
                    </a:lnTo>
                    <a:lnTo>
                      <a:pt x="1138" y="329"/>
                    </a:lnTo>
                    <a:lnTo>
                      <a:pt x="1138" y="329"/>
                    </a:lnTo>
                    <a:lnTo>
                      <a:pt x="1136" y="331"/>
                    </a:lnTo>
                    <a:lnTo>
                      <a:pt x="1136" y="331"/>
                    </a:lnTo>
                    <a:lnTo>
                      <a:pt x="1136" y="331"/>
                    </a:lnTo>
                    <a:lnTo>
                      <a:pt x="1136" y="331"/>
                    </a:lnTo>
                    <a:lnTo>
                      <a:pt x="1134" y="331"/>
                    </a:lnTo>
                    <a:lnTo>
                      <a:pt x="1134" y="333"/>
                    </a:lnTo>
                    <a:lnTo>
                      <a:pt x="1134" y="333"/>
                    </a:lnTo>
                    <a:lnTo>
                      <a:pt x="1134" y="334"/>
                    </a:lnTo>
                    <a:lnTo>
                      <a:pt x="1132" y="334"/>
                    </a:lnTo>
                    <a:lnTo>
                      <a:pt x="1132" y="334"/>
                    </a:lnTo>
                    <a:lnTo>
                      <a:pt x="1132" y="334"/>
                    </a:lnTo>
                    <a:lnTo>
                      <a:pt x="1132" y="336"/>
                    </a:lnTo>
                    <a:lnTo>
                      <a:pt x="1132" y="336"/>
                    </a:lnTo>
                    <a:lnTo>
                      <a:pt x="1134" y="336"/>
                    </a:lnTo>
                    <a:lnTo>
                      <a:pt x="1134" y="336"/>
                    </a:lnTo>
                    <a:lnTo>
                      <a:pt x="1134" y="338"/>
                    </a:lnTo>
                    <a:lnTo>
                      <a:pt x="1134" y="338"/>
                    </a:lnTo>
                    <a:lnTo>
                      <a:pt x="1134" y="340"/>
                    </a:lnTo>
                    <a:lnTo>
                      <a:pt x="1134" y="340"/>
                    </a:lnTo>
                    <a:lnTo>
                      <a:pt x="1134" y="340"/>
                    </a:lnTo>
                    <a:lnTo>
                      <a:pt x="1132" y="340"/>
                    </a:lnTo>
                    <a:lnTo>
                      <a:pt x="1132" y="343"/>
                    </a:lnTo>
                    <a:lnTo>
                      <a:pt x="1132" y="343"/>
                    </a:lnTo>
                    <a:lnTo>
                      <a:pt x="1132" y="345"/>
                    </a:lnTo>
                    <a:lnTo>
                      <a:pt x="1130" y="345"/>
                    </a:lnTo>
                    <a:lnTo>
                      <a:pt x="1130" y="345"/>
                    </a:lnTo>
                    <a:lnTo>
                      <a:pt x="1130" y="347"/>
                    </a:lnTo>
                    <a:lnTo>
                      <a:pt x="1129" y="347"/>
                    </a:lnTo>
                    <a:lnTo>
                      <a:pt x="1129" y="347"/>
                    </a:lnTo>
                    <a:lnTo>
                      <a:pt x="1129" y="349"/>
                    </a:lnTo>
                    <a:lnTo>
                      <a:pt x="1129" y="349"/>
                    </a:lnTo>
                    <a:lnTo>
                      <a:pt x="1129" y="351"/>
                    </a:lnTo>
                    <a:lnTo>
                      <a:pt x="1127" y="351"/>
                    </a:lnTo>
                    <a:lnTo>
                      <a:pt x="1127" y="351"/>
                    </a:lnTo>
                    <a:lnTo>
                      <a:pt x="1127" y="351"/>
                    </a:lnTo>
                    <a:lnTo>
                      <a:pt x="1125" y="351"/>
                    </a:lnTo>
                    <a:lnTo>
                      <a:pt x="1125" y="351"/>
                    </a:lnTo>
                    <a:lnTo>
                      <a:pt x="1125" y="351"/>
                    </a:lnTo>
                    <a:lnTo>
                      <a:pt x="1125" y="351"/>
                    </a:lnTo>
                    <a:lnTo>
                      <a:pt x="1125" y="353"/>
                    </a:lnTo>
                    <a:lnTo>
                      <a:pt x="1123" y="353"/>
                    </a:lnTo>
                    <a:lnTo>
                      <a:pt x="1123" y="353"/>
                    </a:lnTo>
                    <a:lnTo>
                      <a:pt x="1123" y="353"/>
                    </a:lnTo>
                    <a:lnTo>
                      <a:pt x="1121" y="353"/>
                    </a:lnTo>
                    <a:lnTo>
                      <a:pt x="1121" y="353"/>
                    </a:lnTo>
                    <a:lnTo>
                      <a:pt x="1121" y="353"/>
                    </a:lnTo>
                    <a:lnTo>
                      <a:pt x="1121" y="353"/>
                    </a:lnTo>
                    <a:lnTo>
                      <a:pt x="1121" y="353"/>
                    </a:lnTo>
                    <a:lnTo>
                      <a:pt x="1120" y="353"/>
                    </a:lnTo>
                    <a:lnTo>
                      <a:pt x="1120" y="353"/>
                    </a:lnTo>
                    <a:lnTo>
                      <a:pt x="1120" y="353"/>
                    </a:lnTo>
                    <a:lnTo>
                      <a:pt x="1120" y="353"/>
                    </a:lnTo>
                    <a:lnTo>
                      <a:pt x="1118" y="353"/>
                    </a:lnTo>
                    <a:lnTo>
                      <a:pt x="1118" y="353"/>
                    </a:lnTo>
                    <a:lnTo>
                      <a:pt x="1118" y="353"/>
                    </a:lnTo>
                    <a:lnTo>
                      <a:pt x="1118" y="353"/>
                    </a:lnTo>
                    <a:lnTo>
                      <a:pt x="1118" y="353"/>
                    </a:lnTo>
                    <a:lnTo>
                      <a:pt x="1116" y="354"/>
                    </a:lnTo>
                    <a:lnTo>
                      <a:pt x="1116" y="354"/>
                    </a:lnTo>
                    <a:lnTo>
                      <a:pt x="1116" y="354"/>
                    </a:lnTo>
                    <a:lnTo>
                      <a:pt x="1116" y="354"/>
                    </a:lnTo>
                    <a:lnTo>
                      <a:pt x="1116" y="354"/>
                    </a:lnTo>
                    <a:lnTo>
                      <a:pt x="1112" y="354"/>
                    </a:lnTo>
                    <a:lnTo>
                      <a:pt x="1112" y="354"/>
                    </a:lnTo>
                    <a:lnTo>
                      <a:pt x="1112" y="354"/>
                    </a:lnTo>
                    <a:lnTo>
                      <a:pt x="1111" y="354"/>
                    </a:lnTo>
                    <a:lnTo>
                      <a:pt x="1111" y="354"/>
                    </a:lnTo>
                    <a:lnTo>
                      <a:pt x="1111" y="354"/>
                    </a:lnTo>
                    <a:lnTo>
                      <a:pt x="1111" y="354"/>
                    </a:lnTo>
                    <a:lnTo>
                      <a:pt x="1109" y="353"/>
                    </a:lnTo>
                    <a:lnTo>
                      <a:pt x="1109" y="353"/>
                    </a:lnTo>
                    <a:lnTo>
                      <a:pt x="1107" y="353"/>
                    </a:lnTo>
                    <a:lnTo>
                      <a:pt x="1107" y="353"/>
                    </a:lnTo>
                    <a:lnTo>
                      <a:pt x="1107" y="354"/>
                    </a:lnTo>
                    <a:lnTo>
                      <a:pt x="1105" y="354"/>
                    </a:lnTo>
                    <a:lnTo>
                      <a:pt x="1105" y="354"/>
                    </a:lnTo>
                    <a:lnTo>
                      <a:pt x="1105" y="354"/>
                    </a:lnTo>
                    <a:lnTo>
                      <a:pt x="1105" y="354"/>
                    </a:lnTo>
                    <a:lnTo>
                      <a:pt x="1103" y="354"/>
                    </a:lnTo>
                    <a:lnTo>
                      <a:pt x="1103" y="354"/>
                    </a:lnTo>
                    <a:lnTo>
                      <a:pt x="1103" y="354"/>
                    </a:lnTo>
                    <a:lnTo>
                      <a:pt x="1103" y="354"/>
                    </a:lnTo>
                    <a:lnTo>
                      <a:pt x="1101" y="354"/>
                    </a:lnTo>
                    <a:lnTo>
                      <a:pt x="1101" y="354"/>
                    </a:lnTo>
                    <a:lnTo>
                      <a:pt x="1101" y="354"/>
                    </a:lnTo>
                    <a:lnTo>
                      <a:pt x="1101" y="354"/>
                    </a:lnTo>
                    <a:lnTo>
                      <a:pt x="1100" y="354"/>
                    </a:lnTo>
                    <a:lnTo>
                      <a:pt x="1098" y="354"/>
                    </a:lnTo>
                    <a:lnTo>
                      <a:pt x="1098" y="354"/>
                    </a:lnTo>
                    <a:lnTo>
                      <a:pt x="1098" y="354"/>
                    </a:lnTo>
                    <a:lnTo>
                      <a:pt x="1098" y="356"/>
                    </a:lnTo>
                    <a:lnTo>
                      <a:pt x="1096" y="356"/>
                    </a:lnTo>
                    <a:lnTo>
                      <a:pt x="1096" y="354"/>
                    </a:lnTo>
                    <a:lnTo>
                      <a:pt x="1096" y="354"/>
                    </a:lnTo>
                    <a:lnTo>
                      <a:pt x="1096" y="354"/>
                    </a:lnTo>
                    <a:lnTo>
                      <a:pt x="1094" y="354"/>
                    </a:lnTo>
                    <a:lnTo>
                      <a:pt x="1094" y="354"/>
                    </a:lnTo>
                    <a:lnTo>
                      <a:pt x="1094" y="353"/>
                    </a:lnTo>
                    <a:lnTo>
                      <a:pt x="1092" y="353"/>
                    </a:lnTo>
                    <a:lnTo>
                      <a:pt x="1092" y="353"/>
                    </a:lnTo>
                    <a:lnTo>
                      <a:pt x="1091" y="353"/>
                    </a:lnTo>
                    <a:lnTo>
                      <a:pt x="1091" y="353"/>
                    </a:lnTo>
                    <a:lnTo>
                      <a:pt x="1091" y="353"/>
                    </a:lnTo>
                    <a:lnTo>
                      <a:pt x="1091" y="353"/>
                    </a:lnTo>
                    <a:lnTo>
                      <a:pt x="1091" y="353"/>
                    </a:lnTo>
                    <a:lnTo>
                      <a:pt x="1091" y="353"/>
                    </a:lnTo>
                    <a:lnTo>
                      <a:pt x="1091" y="351"/>
                    </a:lnTo>
                    <a:lnTo>
                      <a:pt x="1091" y="351"/>
                    </a:lnTo>
                    <a:lnTo>
                      <a:pt x="1089" y="351"/>
                    </a:lnTo>
                    <a:lnTo>
                      <a:pt x="1089" y="351"/>
                    </a:lnTo>
                    <a:lnTo>
                      <a:pt x="1089" y="351"/>
                    </a:lnTo>
                    <a:lnTo>
                      <a:pt x="1089" y="351"/>
                    </a:lnTo>
                    <a:lnTo>
                      <a:pt x="1087" y="351"/>
                    </a:lnTo>
                    <a:lnTo>
                      <a:pt x="1087" y="351"/>
                    </a:lnTo>
                    <a:lnTo>
                      <a:pt x="1087" y="353"/>
                    </a:lnTo>
                    <a:lnTo>
                      <a:pt x="1085" y="353"/>
                    </a:lnTo>
                    <a:lnTo>
                      <a:pt x="1085" y="353"/>
                    </a:lnTo>
                    <a:lnTo>
                      <a:pt x="1085" y="353"/>
                    </a:lnTo>
                    <a:lnTo>
                      <a:pt x="1085" y="353"/>
                    </a:lnTo>
                    <a:lnTo>
                      <a:pt x="1083" y="353"/>
                    </a:lnTo>
                    <a:lnTo>
                      <a:pt x="1082" y="353"/>
                    </a:lnTo>
                    <a:lnTo>
                      <a:pt x="1078" y="353"/>
                    </a:lnTo>
                    <a:lnTo>
                      <a:pt x="1076" y="353"/>
                    </a:lnTo>
                    <a:lnTo>
                      <a:pt x="1074" y="353"/>
                    </a:lnTo>
                    <a:lnTo>
                      <a:pt x="1074" y="351"/>
                    </a:lnTo>
                    <a:lnTo>
                      <a:pt x="1074" y="351"/>
                    </a:lnTo>
                    <a:lnTo>
                      <a:pt x="1074" y="351"/>
                    </a:lnTo>
                    <a:lnTo>
                      <a:pt x="1073" y="351"/>
                    </a:lnTo>
                    <a:lnTo>
                      <a:pt x="1073" y="351"/>
                    </a:lnTo>
                    <a:lnTo>
                      <a:pt x="1073" y="351"/>
                    </a:lnTo>
                    <a:lnTo>
                      <a:pt x="1073" y="349"/>
                    </a:lnTo>
                    <a:lnTo>
                      <a:pt x="1073" y="349"/>
                    </a:lnTo>
                    <a:lnTo>
                      <a:pt x="1073" y="349"/>
                    </a:lnTo>
                    <a:lnTo>
                      <a:pt x="1073" y="349"/>
                    </a:lnTo>
                    <a:lnTo>
                      <a:pt x="1071" y="347"/>
                    </a:lnTo>
                    <a:lnTo>
                      <a:pt x="1071" y="347"/>
                    </a:lnTo>
                    <a:lnTo>
                      <a:pt x="1071" y="347"/>
                    </a:lnTo>
                    <a:lnTo>
                      <a:pt x="1071" y="347"/>
                    </a:lnTo>
                    <a:lnTo>
                      <a:pt x="1069" y="347"/>
                    </a:lnTo>
                    <a:lnTo>
                      <a:pt x="1069" y="347"/>
                    </a:lnTo>
                    <a:lnTo>
                      <a:pt x="1069" y="347"/>
                    </a:lnTo>
                    <a:lnTo>
                      <a:pt x="1067" y="347"/>
                    </a:lnTo>
                    <a:lnTo>
                      <a:pt x="1067" y="347"/>
                    </a:lnTo>
                    <a:lnTo>
                      <a:pt x="1067" y="347"/>
                    </a:lnTo>
                    <a:lnTo>
                      <a:pt x="1067" y="345"/>
                    </a:lnTo>
                    <a:lnTo>
                      <a:pt x="1065" y="345"/>
                    </a:lnTo>
                    <a:lnTo>
                      <a:pt x="1065" y="345"/>
                    </a:lnTo>
                    <a:lnTo>
                      <a:pt x="1065" y="345"/>
                    </a:lnTo>
                    <a:lnTo>
                      <a:pt x="1063" y="345"/>
                    </a:lnTo>
                    <a:lnTo>
                      <a:pt x="1062" y="345"/>
                    </a:lnTo>
                    <a:lnTo>
                      <a:pt x="1062" y="345"/>
                    </a:lnTo>
                    <a:lnTo>
                      <a:pt x="1062" y="345"/>
                    </a:lnTo>
                    <a:lnTo>
                      <a:pt x="1062" y="347"/>
                    </a:lnTo>
                    <a:lnTo>
                      <a:pt x="1060" y="347"/>
                    </a:lnTo>
                    <a:lnTo>
                      <a:pt x="1060" y="347"/>
                    </a:lnTo>
                    <a:lnTo>
                      <a:pt x="1060" y="347"/>
                    </a:lnTo>
                    <a:lnTo>
                      <a:pt x="1058" y="347"/>
                    </a:lnTo>
                    <a:lnTo>
                      <a:pt x="1058" y="347"/>
                    </a:lnTo>
                    <a:lnTo>
                      <a:pt x="1058" y="349"/>
                    </a:lnTo>
                    <a:lnTo>
                      <a:pt x="1058" y="349"/>
                    </a:lnTo>
                    <a:lnTo>
                      <a:pt x="1056" y="349"/>
                    </a:lnTo>
                    <a:lnTo>
                      <a:pt x="1056" y="349"/>
                    </a:lnTo>
                    <a:lnTo>
                      <a:pt x="1056" y="349"/>
                    </a:lnTo>
                    <a:lnTo>
                      <a:pt x="1056" y="351"/>
                    </a:lnTo>
                    <a:lnTo>
                      <a:pt x="1056" y="351"/>
                    </a:lnTo>
                    <a:lnTo>
                      <a:pt x="1058" y="351"/>
                    </a:lnTo>
                    <a:lnTo>
                      <a:pt x="1058" y="351"/>
                    </a:lnTo>
                    <a:lnTo>
                      <a:pt x="1058" y="351"/>
                    </a:lnTo>
                    <a:lnTo>
                      <a:pt x="1058" y="351"/>
                    </a:lnTo>
                    <a:lnTo>
                      <a:pt x="1058" y="351"/>
                    </a:lnTo>
                    <a:lnTo>
                      <a:pt x="1058" y="353"/>
                    </a:lnTo>
                    <a:lnTo>
                      <a:pt x="1058" y="353"/>
                    </a:lnTo>
                    <a:lnTo>
                      <a:pt x="1056" y="353"/>
                    </a:lnTo>
                    <a:lnTo>
                      <a:pt x="1056" y="353"/>
                    </a:lnTo>
                    <a:lnTo>
                      <a:pt x="1056" y="353"/>
                    </a:lnTo>
                    <a:lnTo>
                      <a:pt x="1054" y="353"/>
                    </a:lnTo>
                    <a:lnTo>
                      <a:pt x="1054" y="353"/>
                    </a:lnTo>
                    <a:lnTo>
                      <a:pt x="1053" y="353"/>
                    </a:lnTo>
                    <a:lnTo>
                      <a:pt x="1053" y="353"/>
                    </a:lnTo>
                    <a:lnTo>
                      <a:pt x="1051" y="353"/>
                    </a:lnTo>
                    <a:lnTo>
                      <a:pt x="1051" y="353"/>
                    </a:lnTo>
                    <a:lnTo>
                      <a:pt x="1051" y="353"/>
                    </a:lnTo>
                    <a:lnTo>
                      <a:pt x="1049" y="353"/>
                    </a:lnTo>
                    <a:lnTo>
                      <a:pt x="1049" y="354"/>
                    </a:lnTo>
                    <a:lnTo>
                      <a:pt x="1049" y="354"/>
                    </a:lnTo>
                    <a:lnTo>
                      <a:pt x="1047" y="354"/>
                    </a:lnTo>
                    <a:lnTo>
                      <a:pt x="1045" y="354"/>
                    </a:lnTo>
                    <a:lnTo>
                      <a:pt x="1045" y="354"/>
                    </a:lnTo>
                    <a:lnTo>
                      <a:pt x="1044" y="354"/>
                    </a:lnTo>
                    <a:lnTo>
                      <a:pt x="1042" y="354"/>
                    </a:lnTo>
                    <a:lnTo>
                      <a:pt x="1042" y="354"/>
                    </a:lnTo>
                    <a:lnTo>
                      <a:pt x="1042" y="354"/>
                    </a:lnTo>
                    <a:lnTo>
                      <a:pt x="1040" y="354"/>
                    </a:lnTo>
                    <a:lnTo>
                      <a:pt x="1038" y="354"/>
                    </a:lnTo>
                    <a:lnTo>
                      <a:pt x="1036" y="354"/>
                    </a:lnTo>
                    <a:lnTo>
                      <a:pt x="1036" y="354"/>
                    </a:lnTo>
                    <a:lnTo>
                      <a:pt x="1035" y="354"/>
                    </a:lnTo>
                    <a:lnTo>
                      <a:pt x="1033" y="354"/>
                    </a:lnTo>
                    <a:lnTo>
                      <a:pt x="1033" y="354"/>
                    </a:lnTo>
                    <a:lnTo>
                      <a:pt x="1031" y="354"/>
                    </a:lnTo>
                    <a:lnTo>
                      <a:pt x="1031" y="356"/>
                    </a:lnTo>
                    <a:lnTo>
                      <a:pt x="1031" y="356"/>
                    </a:lnTo>
                    <a:lnTo>
                      <a:pt x="1029" y="356"/>
                    </a:lnTo>
                    <a:lnTo>
                      <a:pt x="1029" y="356"/>
                    </a:lnTo>
                    <a:lnTo>
                      <a:pt x="1029" y="356"/>
                    </a:lnTo>
                    <a:lnTo>
                      <a:pt x="1027" y="358"/>
                    </a:lnTo>
                    <a:lnTo>
                      <a:pt x="1027" y="358"/>
                    </a:lnTo>
                    <a:lnTo>
                      <a:pt x="1026" y="358"/>
                    </a:lnTo>
                    <a:lnTo>
                      <a:pt x="1026" y="358"/>
                    </a:lnTo>
                    <a:lnTo>
                      <a:pt x="1026" y="358"/>
                    </a:lnTo>
                    <a:lnTo>
                      <a:pt x="1024" y="358"/>
                    </a:lnTo>
                    <a:lnTo>
                      <a:pt x="1024" y="358"/>
                    </a:lnTo>
                    <a:lnTo>
                      <a:pt x="1020" y="358"/>
                    </a:lnTo>
                    <a:lnTo>
                      <a:pt x="1020" y="358"/>
                    </a:lnTo>
                    <a:lnTo>
                      <a:pt x="1020" y="358"/>
                    </a:lnTo>
                    <a:lnTo>
                      <a:pt x="1020" y="358"/>
                    </a:lnTo>
                    <a:lnTo>
                      <a:pt x="1020" y="358"/>
                    </a:lnTo>
                    <a:lnTo>
                      <a:pt x="1020" y="362"/>
                    </a:lnTo>
                    <a:lnTo>
                      <a:pt x="1020" y="362"/>
                    </a:lnTo>
                    <a:lnTo>
                      <a:pt x="1020" y="363"/>
                    </a:lnTo>
                    <a:lnTo>
                      <a:pt x="1020" y="363"/>
                    </a:lnTo>
                    <a:lnTo>
                      <a:pt x="1020" y="363"/>
                    </a:lnTo>
                    <a:lnTo>
                      <a:pt x="1020" y="365"/>
                    </a:lnTo>
                    <a:lnTo>
                      <a:pt x="1020" y="365"/>
                    </a:lnTo>
                    <a:lnTo>
                      <a:pt x="1020" y="365"/>
                    </a:lnTo>
                    <a:lnTo>
                      <a:pt x="1020" y="365"/>
                    </a:lnTo>
                    <a:lnTo>
                      <a:pt x="1020" y="367"/>
                    </a:lnTo>
                    <a:lnTo>
                      <a:pt x="1020" y="367"/>
                    </a:lnTo>
                    <a:lnTo>
                      <a:pt x="1022" y="369"/>
                    </a:lnTo>
                    <a:lnTo>
                      <a:pt x="1022" y="369"/>
                    </a:lnTo>
                    <a:lnTo>
                      <a:pt x="1022" y="369"/>
                    </a:lnTo>
                    <a:lnTo>
                      <a:pt x="1022" y="371"/>
                    </a:lnTo>
                    <a:lnTo>
                      <a:pt x="1022" y="371"/>
                    </a:lnTo>
                    <a:lnTo>
                      <a:pt x="1022" y="371"/>
                    </a:lnTo>
                    <a:lnTo>
                      <a:pt x="1024" y="372"/>
                    </a:lnTo>
                    <a:lnTo>
                      <a:pt x="1024" y="374"/>
                    </a:lnTo>
                    <a:lnTo>
                      <a:pt x="1018" y="378"/>
                    </a:lnTo>
                    <a:lnTo>
                      <a:pt x="1016" y="380"/>
                    </a:lnTo>
                    <a:lnTo>
                      <a:pt x="1016" y="380"/>
                    </a:lnTo>
                    <a:lnTo>
                      <a:pt x="1015" y="380"/>
                    </a:lnTo>
                    <a:lnTo>
                      <a:pt x="1015" y="380"/>
                    </a:lnTo>
                    <a:lnTo>
                      <a:pt x="1015" y="381"/>
                    </a:lnTo>
                    <a:lnTo>
                      <a:pt x="1015" y="381"/>
                    </a:lnTo>
                    <a:lnTo>
                      <a:pt x="1015" y="381"/>
                    </a:lnTo>
                    <a:lnTo>
                      <a:pt x="1013" y="381"/>
                    </a:lnTo>
                    <a:lnTo>
                      <a:pt x="1013" y="381"/>
                    </a:lnTo>
                    <a:lnTo>
                      <a:pt x="1013" y="381"/>
                    </a:lnTo>
                    <a:lnTo>
                      <a:pt x="1013" y="381"/>
                    </a:lnTo>
                    <a:lnTo>
                      <a:pt x="1013" y="381"/>
                    </a:lnTo>
                    <a:lnTo>
                      <a:pt x="1013" y="381"/>
                    </a:lnTo>
                    <a:lnTo>
                      <a:pt x="1011" y="381"/>
                    </a:lnTo>
                    <a:lnTo>
                      <a:pt x="1011" y="381"/>
                    </a:lnTo>
                    <a:lnTo>
                      <a:pt x="1011" y="381"/>
                    </a:lnTo>
                    <a:lnTo>
                      <a:pt x="1011" y="381"/>
                    </a:lnTo>
                    <a:lnTo>
                      <a:pt x="1011" y="381"/>
                    </a:lnTo>
                    <a:lnTo>
                      <a:pt x="1011" y="381"/>
                    </a:lnTo>
                    <a:lnTo>
                      <a:pt x="1011" y="383"/>
                    </a:lnTo>
                    <a:lnTo>
                      <a:pt x="1011" y="383"/>
                    </a:lnTo>
                    <a:lnTo>
                      <a:pt x="1011" y="383"/>
                    </a:lnTo>
                    <a:lnTo>
                      <a:pt x="1011" y="383"/>
                    </a:lnTo>
                    <a:lnTo>
                      <a:pt x="1011" y="383"/>
                    </a:lnTo>
                    <a:lnTo>
                      <a:pt x="1011" y="383"/>
                    </a:lnTo>
                    <a:lnTo>
                      <a:pt x="1011" y="383"/>
                    </a:lnTo>
                    <a:lnTo>
                      <a:pt x="1011" y="383"/>
                    </a:lnTo>
                    <a:lnTo>
                      <a:pt x="1011" y="383"/>
                    </a:lnTo>
                    <a:lnTo>
                      <a:pt x="1011" y="385"/>
                    </a:lnTo>
                    <a:lnTo>
                      <a:pt x="1011" y="385"/>
                    </a:lnTo>
                    <a:lnTo>
                      <a:pt x="1011" y="385"/>
                    </a:lnTo>
                    <a:lnTo>
                      <a:pt x="1011" y="385"/>
                    </a:lnTo>
                    <a:lnTo>
                      <a:pt x="1011" y="387"/>
                    </a:lnTo>
                    <a:lnTo>
                      <a:pt x="1013" y="387"/>
                    </a:lnTo>
                    <a:lnTo>
                      <a:pt x="1013" y="387"/>
                    </a:lnTo>
                    <a:lnTo>
                      <a:pt x="1013" y="387"/>
                    </a:lnTo>
                    <a:lnTo>
                      <a:pt x="1013" y="387"/>
                    </a:lnTo>
                    <a:lnTo>
                      <a:pt x="1013" y="389"/>
                    </a:lnTo>
                    <a:lnTo>
                      <a:pt x="1013" y="389"/>
                    </a:lnTo>
                    <a:lnTo>
                      <a:pt x="1011" y="389"/>
                    </a:lnTo>
                    <a:lnTo>
                      <a:pt x="1011" y="389"/>
                    </a:lnTo>
                    <a:lnTo>
                      <a:pt x="1011" y="389"/>
                    </a:lnTo>
                    <a:lnTo>
                      <a:pt x="1011" y="389"/>
                    </a:lnTo>
                    <a:lnTo>
                      <a:pt x="1011" y="389"/>
                    </a:lnTo>
                    <a:lnTo>
                      <a:pt x="1011" y="389"/>
                    </a:lnTo>
                    <a:lnTo>
                      <a:pt x="1011" y="391"/>
                    </a:lnTo>
                    <a:lnTo>
                      <a:pt x="1011" y="391"/>
                    </a:lnTo>
                    <a:lnTo>
                      <a:pt x="1011" y="391"/>
                    </a:lnTo>
                    <a:lnTo>
                      <a:pt x="1011" y="391"/>
                    </a:lnTo>
                    <a:lnTo>
                      <a:pt x="1011" y="391"/>
                    </a:lnTo>
                    <a:lnTo>
                      <a:pt x="1011" y="391"/>
                    </a:lnTo>
                    <a:lnTo>
                      <a:pt x="1011" y="391"/>
                    </a:lnTo>
                    <a:lnTo>
                      <a:pt x="1011" y="391"/>
                    </a:lnTo>
                    <a:lnTo>
                      <a:pt x="1011" y="392"/>
                    </a:lnTo>
                    <a:lnTo>
                      <a:pt x="1011" y="392"/>
                    </a:lnTo>
                    <a:lnTo>
                      <a:pt x="1011" y="392"/>
                    </a:lnTo>
                    <a:lnTo>
                      <a:pt x="1011" y="392"/>
                    </a:lnTo>
                    <a:lnTo>
                      <a:pt x="1011" y="392"/>
                    </a:lnTo>
                    <a:lnTo>
                      <a:pt x="1011" y="392"/>
                    </a:lnTo>
                    <a:lnTo>
                      <a:pt x="1011" y="392"/>
                    </a:lnTo>
                    <a:lnTo>
                      <a:pt x="1011" y="392"/>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6"/>
                    </a:lnTo>
                    <a:lnTo>
                      <a:pt x="1011" y="396"/>
                    </a:lnTo>
                    <a:lnTo>
                      <a:pt x="1011"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6" y="398"/>
                    </a:lnTo>
                    <a:lnTo>
                      <a:pt x="1006" y="398"/>
                    </a:lnTo>
                    <a:lnTo>
                      <a:pt x="1002" y="400"/>
                    </a:lnTo>
                    <a:lnTo>
                      <a:pt x="995" y="400"/>
                    </a:lnTo>
                    <a:lnTo>
                      <a:pt x="989" y="401"/>
                    </a:lnTo>
                    <a:lnTo>
                      <a:pt x="986" y="403"/>
                    </a:lnTo>
                    <a:lnTo>
                      <a:pt x="984" y="405"/>
                    </a:lnTo>
                    <a:lnTo>
                      <a:pt x="984" y="407"/>
                    </a:lnTo>
                    <a:lnTo>
                      <a:pt x="984" y="409"/>
                    </a:lnTo>
                    <a:lnTo>
                      <a:pt x="984" y="410"/>
                    </a:lnTo>
                    <a:lnTo>
                      <a:pt x="984" y="414"/>
                    </a:lnTo>
                    <a:lnTo>
                      <a:pt x="984" y="414"/>
                    </a:lnTo>
                    <a:lnTo>
                      <a:pt x="984" y="416"/>
                    </a:lnTo>
                    <a:lnTo>
                      <a:pt x="984" y="418"/>
                    </a:lnTo>
                    <a:lnTo>
                      <a:pt x="984" y="418"/>
                    </a:lnTo>
                    <a:lnTo>
                      <a:pt x="986" y="418"/>
                    </a:lnTo>
                    <a:lnTo>
                      <a:pt x="986" y="418"/>
                    </a:lnTo>
                    <a:lnTo>
                      <a:pt x="986" y="418"/>
                    </a:lnTo>
                    <a:lnTo>
                      <a:pt x="988" y="418"/>
                    </a:lnTo>
                    <a:lnTo>
                      <a:pt x="989" y="419"/>
                    </a:lnTo>
                    <a:lnTo>
                      <a:pt x="991" y="421"/>
                    </a:lnTo>
                    <a:lnTo>
                      <a:pt x="993" y="421"/>
                    </a:lnTo>
                    <a:lnTo>
                      <a:pt x="995" y="423"/>
                    </a:lnTo>
                    <a:lnTo>
                      <a:pt x="997" y="423"/>
                    </a:lnTo>
                    <a:lnTo>
                      <a:pt x="998" y="425"/>
                    </a:lnTo>
                    <a:lnTo>
                      <a:pt x="1002" y="427"/>
                    </a:lnTo>
                    <a:lnTo>
                      <a:pt x="1006" y="427"/>
                    </a:lnTo>
                    <a:lnTo>
                      <a:pt x="1007" y="429"/>
                    </a:lnTo>
                    <a:lnTo>
                      <a:pt x="1007" y="430"/>
                    </a:lnTo>
                    <a:lnTo>
                      <a:pt x="1007" y="430"/>
                    </a:lnTo>
                    <a:lnTo>
                      <a:pt x="1007" y="430"/>
                    </a:lnTo>
                    <a:lnTo>
                      <a:pt x="1007" y="430"/>
                    </a:lnTo>
                    <a:lnTo>
                      <a:pt x="1009" y="432"/>
                    </a:lnTo>
                    <a:lnTo>
                      <a:pt x="1009" y="436"/>
                    </a:lnTo>
                    <a:lnTo>
                      <a:pt x="1009" y="436"/>
                    </a:lnTo>
                    <a:lnTo>
                      <a:pt x="1009" y="436"/>
                    </a:lnTo>
                    <a:lnTo>
                      <a:pt x="1009" y="436"/>
                    </a:lnTo>
                    <a:lnTo>
                      <a:pt x="1009" y="436"/>
                    </a:lnTo>
                    <a:lnTo>
                      <a:pt x="1011" y="438"/>
                    </a:lnTo>
                    <a:lnTo>
                      <a:pt x="1011" y="438"/>
                    </a:lnTo>
                    <a:lnTo>
                      <a:pt x="1011" y="438"/>
                    </a:lnTo>
                    <a:lnTo>
                      <a:pt x="1013" y="439"/>
                    </a:lnTo>
                    <a:lnTo>
                      <a:pt x="1013" y="439"/>
                    </a:lnTo>
                    <a:lnTo>
                      <a:pt x="1013" y="441"/>
                    </a:lnTo>
                    <a:lnTo>
                      <a:pt x="1013" y="441"/>
                    </a:lnTo>
                    <a:lnTo>
                      <a:pt x="1015" y="441"/>
                    </a:lnTo>
                    <a:lnTo>
                      <a:pt x="1015" y="441"/>
                    </a:lnTo>
                    <a:lnTo>
                      <a:pt x="1015" y="441"/>
                    </a:lnTo>
                    <a:lnTo>
                      <a:pt x="1016" y="441"/>
                    </a:lnTo>
                    <a:lnTo>
                      <a:pt x="1016" y="441"/>
                    </a:lnTo>
                    <a:lnTo>
                      <a:pt x="1018" y="441"/>
                    </a:lnTo>
                    <a:lnTo>
                      <a:pt x="1018" y="441"/>
                    </a:lnTo>
                    <a:lnTo>
                      <a:pt x="1018" y="443"/>
                    </a:lnTo>
                    <a:lnTo>
                      <a:pt x="1020" y="443"/>
                    </a:lnTo>
                    <a:lnTo>
                      <a:pt x="1020" y="443"/>
                    </a:lnTo>
                    <a:lnTo>
                      <a:pt x="1022" y="443"/>
                    </a:lnTo>
                    <a:lnTo>
                      <a:pt x="1024" y="443"/>
                    </a:lnTo>
                    <a:lnTo>
                      <a:pt x="1026" y="445"/>
                    </a:lnTo>
                    <a:lnTo>
                      <a:pt x="1026" y="445"/>
                    </a:lnTo>
                    <a:lnTo>
                      <a:pt x="1027" y="445"/>
                    </a:lnTo>
                    <a:lnTo>
                      <a:pt x="1027" y="445"/>
                    </a:lnTo>
                    <a:lnTo>
                      <a:pt x="1027" y="445"/>
                    </a:lnTo>
                    <a:lnTo>
                      <a:pt x="1029" y="445"/>
                    </a:lnTo>
                    <a:lnTo>
                      <a:pt x="1029" y="445"/>
                    </a:lnTo>
                    <a:lnTo>
                      <a:pt x="1029" y="445"/>
                    </a:lnTo>
                    <a:lnTo>
                      <a:pt x="1031" y="447"/>
                    </a:lnTo>
                    <a:lnTo>
                      <a:pt x="1031" y="447"/>
                    </a:lnTo>
                    <a:lnTo>
                      <a:pt x="1031" y="448"/>
                    </a:lnTo>
                    <a:lnTo>
                      <a:pt x="1031" y="448"/>
                    </a:lnTo>
                    <a:lnTo>
                      <a:pt x="1031" y="448"/>
                    </a:lnTo>
                    <a:lnTo>
                      <a:pt x="1033" y="448"/>
                    </a:lnTo>
                    <a:lnTo>
                      <a:pt x="1033" y="450"/>
                    </a:lnTo>
                    <a:lnTo>
                      <a:pt x="1035" y="450"/>
                    </a:lnTo>
                    <a:lnTo>
                      <a:pt x="1035" y="452"/>
                    </a:lnTo>
                    <a:lnTo>
                      <a:pt x="1035" y="452"/>
                    </a:lnTo>
                    <a:lnTo>
                      <a:pt x="1035" y="452"/>
                    </a:lnTo>
                    <a:lnTo>
                      <a:pt x="1036" y="454"/>
                    </a:lnTo>
                    <a:lnTo>
                      <a:pt x="1036" y="454"/>
                    </a:lnTo>
                    <a:lnTo>
                      <a:pt x="1036" y="454"/>
                    </a:lnTo>
                    <a:lnTo>
                      <a:pt x="1036" y="454"/>
                    </a:lnTo>
                    <a:lnTo>
                      <a:pt x="1038" y="454"/>
                    </a:lnTo>
                    <a:lnTo>
                      <a:pt x="1038" y="454"/>
                    </a:lnTo>
                    <a:lnTo>
                      <a:pt x="1038" y="454"/>
                    </a:lnTo>
                    <a:lnTo>
                      <a:pt x="1038" y="454"/>
                    </a:lnTo>
                    <a:lnTo>
                      <a:pt x="1040" y="454"/>
                    </a:lnTo>
                    <a:lnTo>
                      <a:pt x="1040" y="454"/>
                    </a:lnTo>
                    <a:lnTo>
                      <a:pt x="1040" y="454"/>
                    </a:lnTo>
                    <a:lnTo>
                      <a:pt x="1042" y="454"/>
                    </a:lnTo>
                    <a:lnTo>
                      <a:pt x="1042" y="454"/>
                    </a:lnTo>
                    <a:lnTo>
                      <a:pt x="1044" y="454"/>
                    </a:lnTo>
                    <a:lnTo>
                      <a:pt x="1044" y="454"/>
                    </a:lnTo>
                    <a:lnTo>
                      <a:pt x="1044" y="454"/>
                    </a:lnTo>
                    <a:lnTo>
                      <a:pt x="1044" y="454"/>
                    </a:lnTo>
                    <a:lnTo>
                      <a:pt x="1045" y="454"/>
                    </a:lnTo>
                    <a:lnTo>
                      <a:pt x="1045" y="454"/>
                    </a:lnTo>
                    <a:lnTo>
                      <a:pt x="1045" y="454"/>
                    </a:lnTo>
                    <a:lnTo>
                      <a:pt x="1047" y="456"/>
                    </a:lnTo>
                    <a:lnTo>
                      <a:pt x="1047" y="456"/>
                    </a:lnTo>
                    <a:lnTo>
                      <a:pt x="1047" y="457"/>
                    </a:lnTo>
                    <a:lnTo>
                      <a:pt x="1045" y="457"/>
                    </a:lnTo>
                    <a:lnTo>
                      <a:pt x="1045" y="457"/>
                    </a:lnTo>
                    <a:lnTo>
                      <a:pt x="1045" y="457"/>
                    </a:lnTo>
                    <a:lnTo>
                      <a:pt x="1044" y="459"/>
                    </a:lnTo>
                    <a:lnTo>
                      <a:pt x="1044" y="459"/>
                    </a:lnTo>
                    <a:lnTo>
                      <a:pt x="1045" y="461"/>
                    </a:lnTo>
                    <a:lnTo>
                      <a:pt x="1045" y="461"/>
                    </a:lnTo>
                    <a:lnTo>
                      <a:pt x="1045" y="461"/>
                    </a:lnTo>
                    <a:lnTo>
                      <a:pt x="1045" y="461"/>
                    </a:lnTo>
                    <a:lnTo>
                      <a:pt x="1045" y="461"/>
                    </a:lnTo>
                    <a:lnTo>
                      <a:pt x="1047" y="461"/>
                    </a:lnTo>
                    <a:lnTo>
                      <a:pt x="1047" y="463"/>
                    </a:lnTo>
                    <a:lnTo>
                      <a:pt x="1047" y="463"/>
                    </a:lnTo>
                    <a:lnTo>
                      <a:pt x="1047" y="463"/>
                    </a:lnTo>
                    <a:lnTo>
                      <a:pt x="1047" y="463"/>
                    </a:lnTo>
                    <a:lnTo>
                      <a:pt x="1049" y="463"/>
                    </a:lnTo>
                    <a:lnTo>
                      <a:pt x="1049" y="465"/>
                    </a:lnTo>
                    <a:lnTo>
                      <a:pt x="1049" y="467"/>
                    </a:lnTo>
                    <a:lnTo>
                      <a:pt x="1047" y="467"/>
                    </a:lnTo>
                    <a:lnTo>
                      <a:pt x="1047" y="467"/>
                    </a:lnTo>
                    <a:lnTo>
                      <a:pt x="1047" y="468"/>
                    </a:lnTo>
                    <a:lnTo>
                      <a:pt x="1047" y="468"/>
                    </a:lnTo>
                    <a:lnTo>
                      <a:pt x="1045" y="468"/>
                    </a:lnTo>
                    <a:lnTo>
                      <a:pt x="1045" y="468"/>
                    </a:lnTo>
                    <a:lnTo>
                      <a:pt x="1045" y="468"/>
                    </a:lnTo>
                    <a:lnTo>
                      <a:pt x="1044" y="470"/>
                    </a:lnTo>
                    <a:lnTo>
                      <a:pt x="1044" y="470"/>
                    </a:lnTo>
                    <a:lnTo>
                      <a:pt x="1044" y="470"/>
                    </a:lnTo>
                    <a:lnTo>
                      <a:pt x="1044" y="474"/>
                    </a:lnTo>
                    <a:lnTo>
                      <a:pt x="1044" y="474"/>
                    </a:lnTo>
                    <a:lnTo>
                      <a:pt x="1044" y="474"/>
                    </a:lnTo>
                    <a:lnTo>
                      <a:pt x="1044" y="476"/>
                    </a:lnTo>
                    <a:lnTo>
                      <a:pt x="1044" y="476"/>
                    </a:lnTo>
                    <a:lnTo>
                      <a:pt x="1044" y="476"/>
                    </a:lnTo>
                    <a:lnTo>
                      <a:pt x="1044" y="477"/>
                    </a:lnTo>
                    <a:lnTo>
                      <a:pt x="1044" y="477"/>
                    </a:lnTo>
                    <a:lnTo>
                      <a:pt x="1044" y="479"/>
                    </a:lnTo>
                    <a:lnTo>
                      <a:pt x="1044" y="479"/>
                    </a:lnTo>
                    <a:lnTo>
                      <a:pt x="1044" y="481"/>
                    </a:lnTo>
                    <a:lnTo>
                      <a:pt x="1044" y="481"/>
                    </a:lnTo>
                    <a:lnTo>
                      <a:pt x="1044" y="481"/>
                    </a:lnTo>
                    <a:lnTo>
                      <a:pt x="1044" y="481"/>
                    </a:lnTo>
                    <a:lnTo>
                      <a:pt x="1045" y="483"/>
                    </a:lnTo>
                    <a:lnTo>
                      <a:pt x="1045" y="483"/>
                    </a:lnTo>
                    <a:lnTo>
                      <a:pt x="1045" y="483"/>
                    </a:lnTo>
                    <a:lnTo>
                      <a:pt x="1045" y="483"/>
                    </a:lnTo>
                    <a:lnTo>
                      <a:pt x="1047" y="485"/>
                    </a:lnTo>
                    <a:lnTo>
                      <a:pt x="1047" y="485"/>
                    </a:lnTo>
                    <a:lnTo>
                      <a:pt x="1047" y="485"/>
                    </a:lnTo>
                    <a:lnTo>
                      <a:pt x="1047" y="485"/>
                    </a:lnTo>
                    <a:lnTo>
                      <a:pt x="1047" y="486"/>
                    </a:lnTo>
                    <a:lnTo>
                      <a:pt x="1047" y="486"/>
                    </a:lnTo>
                    <a:lnTo>
                      <a:pt x="1049" y="486"/>
                    </a:lnTo>
                    <a:lnTo>
                      <a:pt x="1049" y="486"/>
                    </a:lnTo>
                    <a:lnTo>
                      <a:pt x="1051" y="488"/>
                    </a:lnTo>
                    <a:lnTo>
                      <a:pt x="1053" y="488"/>
                    </a:lnTo>
                    <a:lnTo>
                      <a:pt x="1053" y="488"/>
                    </a:lnTo>
                    <a:lnTo>
                      <a:pt x="1053" y="488"/>
                    </a:lnTo>
                    <a:lnTo>
                      <a:pt x="1056" y="488"/>
                    </a:lnTo>
                    <a:lnTo>
                      <a:pt x="1056" y="488"/>
                    </a:lnTo>
                    <a:lnTo>
                      <a:pt x="1058" y="488"/>
                    </a:lnTo>
                    <a:lnTo>
                      <a:pt x="1058" y="488"/>
                    </a:lnTo>
                    <a:lnTo>
                      <a:pt x="1060" y="490"/>
                    </a:lnTo>
                    <a:lnTo>
                      <a:pt x="1062" y="490"/>
                    </a:lnTo>
                    <a:lnTo>
                      <a:pt x="1062" y="490"/>
                    </a:lnTo>
                    <a:lnTo>
                      <a:pt x="1062" y="490"/>
                    </a:lnTo>
                    <a:lnTo>
                      <a:pt x="1063" y="490"/>
                    </a:lnTo>
                    <a:lnTo>
                      <a:pt x="1063" y="492"/>
                    </a:lnTo>
                    <a:lnTo>
                      <a:pt x="1065" y="492"/>
                    </a:lnTo>
                    <a:lnTo>
                      <a:pt x="1065" y="492"/>
                    </a:lnTo>
                    <a:lnTo>
                      <a:pt x="1065" y="492"/>
                    </a:lnTo>
                    <a:lnTo>
                      <a:pt x="1065" y="494"/>
                    </a:lnTo>
                    <a:lnTo>
                      <a:pt x="1067" y="495"/>
                    </a:lnTo>
                    <a:lnTo>
                      <a:pt x="1067" y="495"/>
                    </a:lnTo>
                    <a:lnTo>
                      <a:pt x="1067" y="495"/>
                    </a:lnTo>
                    <a:lnTo>
                      <a:pt x="1067" y="495"/>
                    </a:lnTo>
                    <a:lnTo>
                      <a:pt x="1067" y="495"/>
                    </a:lnTo>
                    <a:lnTo>
                      <a:pt x="1067" y="495"/>
                    </a:lnTo>
                    <a:lnTo>
                      <a:pt x="1067" y="495"/>
                    </a:lnTo>
                    <a:lnTo>
                      <a:pt x="1069" y="497"/>
                    </a:lnTo>
                    <a:lnTo>
                      <a:pt x="1069" y="497"/>
                    </a:lnTo>
                    <a:lnTo>
                      <a:pt x="1071" y="497"/>
                    </a:lnTo>
                    <a:lnTo>
                      <a:pt x="1071" y="497"/>
                    </a:lnTo>
                    <a:lnTo>
                      <a:pt x="1071" y="499"/>
                    </a:lnTo>
                    <a:lnTo>
                      <a:pt x="1071" y="499"/>
                    </a:lnTo>
                    <a:lnTo>
                      <a:pt x="1071" y="499"/>
                    </a:lnTo>
                    <a:lnTo>
                      <a:pt x="1071" y="501"/>
                    </a:lnTo>
                    <a:lnTo>
                      <a:pt x="1071" y="501"/>
                    </a:lnTo>
                    <a:lnTo>
                      <a:pt x="1071" y="501"/>
                    </a:lnTo>
                    <a:lnTo>
                      <a:pt x="1073" y="503"/>
                    </a:lnTo>
                    <a:lnTo>
                      <a:pt x="1073" y="503"/>
                    </a:lnTo>
                    <a:lnTo>
                      <a:pt x="1073" y="503"/>
                    </a:lnTo>
                    <a:lnTo>
                      <a:pt x="1073" y="503"/>
                    </a:lnTo>
                    <a:lnTo>
                      <a:pt x="1073" y="505"/>
                    </a:lnTo>
                    <a:lnTo>
                      <a:pt x="1073" y="505"/>
                    </a:lnTo>
                    <a:lnTo>
                      <a:pt x="1073" y="505"/>
                    </a:lnTo>
                    <a:lnTo>
                      <a:pt x="1073" y="506"/>
                    </a:lnTo>
                    <a:lnTo>
                      <a:pt x="1071" y="506"/>
                    </a:lnTo>
                    <a:lnTo>
                      <a:pt x="1071" y="506"/>
                    </a:lnTo>
                    <a:lnTo>
                      <a:pt x="1071" y="506"/>
                    </a:lnTo>
                    <a:lnTo>
                      <a:pt x="1069" y="506"/>
                    </a:lnTo>
                    <a:lnTo>
                      <a:pt x="1069" y="506"/>
                    </a:lnTo>
                    <a:lnTo>
                      <a:pt x="1069" y="506"/>
                    </a:lnTo>
                    <a:lnTo>
                      <a:pt x="1069" y="508"/>
                    </a:lnTo>
                    <a:lnTo>
                      <a:pt x="1069" y="508"/>
                    </a:lnTo>
                    <a:lnTo>
                      <a:pt x="1069" y="510"/>
                    </a:lnTo>
                    <a:lnTo>
                      <a:pt x="1069" y="510"/>
                    </a:lnTo>
                    <a:lnTo>
                      <a:pt x="1069" y="510"/>
                    </a:lnTo>
                    <a:lnTo>
                      <a:pt x="1069" y="510"/>
                    </a:lnTo>
                    <a:lnTo>
                      <a:pt x="1069" y="510"/>
                    </a:lnTo>
                    <a:lnTo>
                      <a:pt x="1069" y="512"/>
                    </a:lnTo>
                    <a:lnTo>
                      <a:pt x="1069" y="512"/>
                    </a:lnTo>
                    <a:lnTo>
                      <a:pt x="1069" y="514"/>
                    </a:lnTo>
                    <a:lnTo>
                      <a:pt x="1069" y="517"/>
                    </a:lnTo>
                    <a:lnTo>
                      <a:pt x="1071" y="519"/>
                    </a:lnTo>
                    <a:lnTo>
                      <a:pt x="1071" y="519"/>
                    </a:lnTo>
                    <a:lnTo>
                      <a:pt x="1071" y="519"/>
                    </a:lnTo>
                    <a:lnTo>
                      <a:pt x="1071" y="519"/>
                    </a:lnTo>
                    <a:lnTo>
                      <a:pt x="1071" y="519"/>
                    </a:lnTo>
                    <a:lnTo>
                      <a:pt x="1071" y="521"/>
                    </a:lnTo>
                    <a:lnTo>
                      <a:pt x="1071" y="521"/>
                    </a:lnTo>
                    <a:lnTo>
                      <a:pt x="1071" y="521"/>
                    </a:lnTo>
                    <a:lnTo>
                      <a:pt x="1073" y="521"/>
                    </a:lnTo>
                    <a:lnTo>
                      <a:pt x="1073" y="521"/>
                    </a:lnTo>
                    <a:lnTo>
                      <a:pt x="1073" y="523"/>
                    </a:lnTo>
                    <a:lnTo>
                      <a:pt x="1073" y="523"/>
                    </a:lnTo>
                    <a:lnTo>
                      <a:pt x="1073" y="523"/>
                    </a:lnTo>
                    <a:lnTo>
                      <a:pt x="1073" y="524"/>
                    </a:lnTo>
                    <a:lnTo>
                      <a:pt x="1073" y="526"/>
                    </a:lnTo>
                    <a:lnTo>
                      <a:pt x="1073" y="526"/>
                    </a:lnTo>
                    <a:lnTo>
                      <a:pt x="1073" y="528"/>
                    </a:lnTo>
                    <a:lnTo>
                      <a:pt x="1071" y="528"/>
                    </a:lnTo>
                    <a:lnTo>
                      <a:pt x="1071" y="528"/>
                    </a:lnTo>
                    <a:lnTo>
                      <a:pt x="1071" y="528"/>
                    </a:lnTo>
                    <a:lnTo>
                      <a:pt x="1071" y="530"/>
                    </a:lnTo>
                    <a:lnTo>
                      <a:pt x="1071" y="530"/>
                    </a:lnTo>
                    <a:lnTo>
                      <a:pt x="1069" y="530"/>
                    </a:lnTo>
                    <a:lnTo>
                      <a:pt x="1069" y="530"/>
                    </a:lnTo>
                    <a:lnTo>
                      <a:pt x="1069" y="530"/>
                    </a:lnTo>
                    <a:lnTo>
                      <a:pt x="1069" y="532"/>
                    </a:lnTo>
                    <a:lnTo>
                      <a:pt x="1069" y="532"/>
                    </a:lnTo>
                    <a:lnTo>
                      <a:pt x="1069" y="532"/>
                    </a:lnTo>
                    <a:lnTo>
                      <a:pt x="1069" y="532"/>
                    </a:lnTo>
                    <a:lnTo>
                      <a:pt x="1067" y="532"/>
                    </a:lnTo>
                    <a:lnTo>
                      <a:pt x="1067" y="532"/>
                    </a:lnTo>
                    <a:lnTo>
                      <a:pt x="1067" y="533"/>
                    </a:lnTo>
                    <a:lnTo>
                      <a:pt x="1067" y="533"/>
                    </a:lnTo>
                    <a:lnTo>
                      <a:pt x="1067" y="533"/>
                    </a:lnTo>
                    <a:lnTo>
                      <a:pt x="1067" y="533"/>
                    </a:lnTo>
                    <a:lnTo>
                      <a:pt x="1067" y="535"/>
                    </a:lnTo>
                    <a:lnTo>
                      <a:pt x="1067" y="535"/>
                    </a:lnTo>
                    <a:lnTo>
                      <a:pt x="1067" y="537"/>
                    </a:lnTo>
                    <a:lnTo>
                      <a:pt x="1067" y="541"/>
                    </a:lnTo>
                    <a:lnTo>
                      <a:pt x="1065" y="541"/>
                    </a:lnTo>
                    <a:lnTo>
                      <a:pt x="1065" y="541"/>
                    </a:lnTo>
                    <a:lnTo>
                      <a:pt x="1065" y="542"/>
                    </a:lnTo>
                    <a:lnTo>
                      <a:pt x="1065" y="542"/>
                    </a:lnTo>
                    <a:lnTo>
                      <a:pt x="1065" y="542"/>
                    </a:lnTo>
                    <a:lnTo>
                      <a:pt x="1065" y="544"/>
                    </a:lnTo>
                    <a:lnTo>
                      <a:pt x="1065" y="544"/>
                    </a:lnTo>
                    <a:lnTo>
                      <a:pt x="1065" y="546"/>
                    </a:lnTo>
                    <a:lnTo>
                      <a:pt x="1065" y="546"/>
                    </a:lnTo>
                    <a:lnTo>
                      <a:pt x="1065" y="546"/>
                    </a:lnTo>
                    <a:lnTo>
                      <a:pt x="1065" y="546"/>
                    </a:lnTo>
                    <a:lnTo>
                      <a:pt x="1063" y="548"/>
                    </a:lnTo>
                    <a:lnTo>
                      <a:pt x="1063" y="548"/>
                    </a:lnTo>
                    <a:lnTo>
                      <a:pt x="1063" y="548"/>
                    </a:lnTo>
                    <a:lnTo>
                      <a:pt x="1062" y="548"/>
                    </a:lnTo>
                    <a:lnTo>
                      <a:pt x="1062" y="550"/>
                    </a:lnTo>
                    <a:lnTo>
                      <a:pt x="1062" y="550"/>
                    </a:lnTo>
                    <a:lnTo>
                      <a:pt x="1062" y="550"/>
                    </a:lnTo>
                    <a:lnTo>
                      <a:pt x="1062" y="552"/>
                    </a:lnTo>
                    <a:lnTo>
                      <a:pt x="1062" y="552"/>
                    </a:lnTo>
                    <a:lnTo>
                      <a:pt x="1062" y="553"/>
                    </a:lnTo>
                    <a:lnTo>
                      <a:pt x="1062" y="553"/>
                    </a:lnTo>
                    <a:lnTo>
                      <a:pt x="1062" y="553"/>
                    </a:lnTo>
                    <a:lnTo>
                      <a:pt x="1062" y="555"/>
                    </a:lnTo>
                    <a:lnTo>
                      <a:pt x="1062" y="555"/>
                    </a:lnTo>
                    <a:lnTo>
                      <a:pt x="1063" y="555"/>
                    </a:lnTo>
                    <a:lnTo>
                      <a:pt x="1063" y="557"/>
                    </a:lnTo>
                    <a:lnTo>
                      <a:pt x="1062" y="557"/>
                    </a:lnTo>
                    <a:lnTo>
                      <a:pt x="1062" y="559"/>
                    </a:lnTo>
                    <a:lnTo>
                      <a:pt x="1062" y="561"/>
                    </a:lnTo>
                    <a:lnTo>
                      <a:pt x="1062" y="561"/>
                    </a:lnTo>
                    <a:lnTo>
                      <a:pt x="1062" y="561"/>
                    </a:lnTo>
                    <a:lnTo>
                      <a:pt x="1062" y="562"/>
                    </a:lnTo>
                    <a:lnTo>
                      <a:pt x="1060" y="562"/>
                    </a:lnTo>
                    <a:lnTo>
                      <a:pt x="1060" y="562"/>
                    </a:lnTo>
                    <a:lnTo>
                      <a:pt x="1060" y="562"/>
                    </a:lnTo>
                    <a:lnTo>
                      <a:pt x="1058" y="562"/>
                    </a:lnTo>
                    <a:lnTo>
                      <a:pt x="1058" y="562"/>
                    </a:lnTo>
                    <a:lnTo>
                      <a:pt x="1058" y="564"/>
                    </a:lnTo>
                    <a:lnTo>
                      <a:pt x="1056" y="564"/>
                    </a:lnTo>
                    <a:lnTo>
                      <a:pt x="1056" y="566"/>
                    </a:lnTo>
                    <a:lnTo>
                      <a:pt x="1056" y="566"/>
                    </a:lnTo>
                    <a:lnTo>
                      <a:pt x="1056" y="566"/>
                    </a:lnTo>
                    <a:lnTo>
                      <a:pt x="1056" y="568"/>
                    </a:lnTo>
                    <a:lnTo>
                      <a:pt x="1056" y="568"/>
                    </a:lnTo>
                    <a:lnTo>
                      <a:pt x="1056" y="570"/>
                    </a:lnTo>
                    <a:lnTo>
                      <a:pt x="1056" y="570"/>
                    </a:lnTo>
                    <a:lnTo>
                      <a:pt x="1056" y="571"/>
                    </a:lnTo>
                    <a:lnTo>
                      <a:pt x="1054" y="571"/>
                    </a:lnTo>
                    <a:lnTo>
                      <a:pt x="1054" y="571"/>
                    </a:lnTo>
                    <a:lnTo>
                      <a:pt x="1054" y="573"/>
                    </a:lnTo>
                    <a:lnTo>
                      <a:pt x="1054" y="573"/>
                    </a:lnTo>
                    <a:lnTo>
                      <a:pt x="1053" y="573"/>
                    </a:lnTo>
                    <a:lnTo>
                      <a:pt x="1053" y="573"/>
                    </a:lnTo>
                    <a:lnTo>
                      <a:pt x="1051" y="573"/>
                    </a:lnTo>
                    <a:lnTo>
                      <a:pt x="1051" y="573"/>
                    </a:lnTo>
                    <a:lnTo>
                      <a:pt x="1049" y="575"/>
                    </a:lnTo>
                    <a:lnTo>
                      <a:pt x="1049" y="575"/>
                    </a:lnTo>
                    <a:lnTo>
                      <a:pt x="1047" y="575"/>
                    </a:lnTo>
                    <a:lnTo>
                      <a:pt x="1047" y="575"/>
                    </a:lnTo>
                    <a:lnTo>
                      <a:pt x="1047" y="575"/>
                    </a:lnTo>
                    <a:lnTo>
                      <a:pt x="1047" y="577"/>
                    </a:lnTo>
                    <a:lnTo>
                      <a:pt x="1047" y="579"/>
                    </a:lnTo>
                    <a:lnTo>
                      <a:pt x="1047" y="580"/>
                    </a:lnTo>
                    <a:lnTo>
                      <a:pt x="1047" y="582"/>
                    </a:lnTo>
                    <a:lnTo>
                      <a:pt x="1047" y="582"/>
                    </a:lnTo>
                    <a:lnTo>
                      <a:pt x="1047" y="584"/>
                    </a:lnTo>
                    <a:lnTo>
                      <a:pt x="1047" y="584"/>
                    </a:lnTo>
                    <a:lnTo>
                      <a:pt x="1047" y="584"/>
                    </a:lnTo>
                    <a:lnTo>
                      <a:pt x="1047" y="584"/>
                    </a:lnTo>
                    <a:lnTo>
                      <a:pt x="1047" y="586"/>
                    </a:lnTo>
                    <a:lnTo>
                      <a:pt x="1047" y="586"/>
                    </a:lnTo>
                    <a:lnTo>
                      <a:pt x="1049" y="586"/>
                    </a:lnTo>
                    <a:lnTo>
                      <a:pt x="1049" y="588"/>
                    </a:lnTo>
                    <a:lnTo>
                      <a:pt x="1049" y="590"/>
                    </a:lnTo>
                    <a:lnTo>
                      <a:pt x="1049" y="590"/>
                    </a:lnTo>
                    <a:lnTo>
                      <a:pt x="1049" y="590"/>
                    </a:lnTo>
                    <a:lnTo>
                      <a:pt x="1051" y="590"/>
                    </a:lnTo>
                    <a:lnTo>
                      <a:pt x="1051" y="590"/>
                    </a:lnTo>
                    <a:lnTo>
                      <a:pt x="1051" y="591"/>
                    </a:lnTo>
                    <a:lnTo>
                      <a:pt x="1051" y="591"/>
                    </a:lnTo>
                    <a:lnTo>
                      <a:pt x="1051" y="591"/>
                    </a:lnTo>
                    <a:lnTo>
                      <a:pt x="1053" y="593"/>
                    </a:lnTo>
                    <a:lnTo>
                      <a:pt x="1053" y="593"/>
                    </a:lnTo>
                    <a:lnTo>
                      <a:pt x="1051" y="595"/>
                    </a:lnTo>
                    <a:lnTo>
                      <a:pt x="1051" y="597"/>
                    </a:lnTo>
                    <a:lnTo>
                      <a:pt x="1051" y="597"/>
                    </a:lnTo>
                    <a:lnTo>
                      <a:pt x="1051" y="597"/>
                    </a:lnTo>
                    <a:lnTo>
                      <a:pt x="1051" y="597"/>
                    </a:lnTo>
                    <a:lnTo>
                      <a:pt x="1049" y="597"/>
                    </a:lnTo>
                    <a:lnTo>
                      <a:pt x="1049" y="597"/>
                    </a:lnTo>
                    <a:lnTo>
                      <a:pt x="1049" y="597"/>
                    </a:lnTo>
                    <a:lnTo>
                      <a:pt x="1049" y="597"/>
                    </a:lnTo>
                    <a:lnTo>
                      <a:pt x="1047" y="597"/>
                    </a:lnTo>
                    <a:lnTo>
                      <a:pt x="1047" y="597"/>
                    </a:lnTo>
                    <a:lnTo>
                      <a:pt x="1047" y="597"/>
                    </a:lnTo>
                    <a:lnTo>
                      <a:pt x="1047" y="597"/>
                    </a:lnTo>
                    <a:lnTo>
                      <a:pt x="1047" y="597"/>
                    </a:lnTo>
                    <a:lnTo>
                      <a:pt x="1047" y="599"/>
                    </a:lnTo>
                    <a:lnTo>
                      <a:pt x="1045" y="599"/>
                    </a:lnTo>
                    <a:lnTo>
                      <a:pt x="1045" y="599"/>
                    </a:lnTo>
                    <a:lnTo>
                      <a:pt x="1045" y="599"/>
                    </a:lnTo>
                    <a:lnTo>
                      <a:pt x="1045" y="599"/>
                    </a:lnTo>
                    <a:lnTo>
                      <a:pt x="1044" y="599"/>
                    </a:lnTo>
                    <a:lnTo>
                      <a:pt x="1044" y="599"/>
                    </a:lnTo>
                    <a:lnTo>
                      <a:pt x="1042" y="599"/>
                    </a:lnTo>
                    <a:lnTo>
                      <a:pt x="1040" y="599"/>
                    </a:lnTo>
                    <a:lnTo>
                      <a:pt x="1040" y="599"/>
                    </a:lnTo>
                    <a:lnTo>
                      <a:pt x="1038" y="599"/>
                    </a:lnTo>
                    <a:lnTo>
                      <a:pt x="1038" y="599"/>
                    </a:lnTo>
                    <a:lnTo>
                      <a:pt x="1038" y="599"/>
                    </a:lnTo>
                    <a:lnTo>
                      <a:pt x="1038" y="599"/>
                    </a:lnTo>
                    <a:lnTo>
                      <a:pt x="1038" y="597"/>
                    </a:lnTo>
                    <a:lnTo>
                      <a:pt x="1036" y="597"/>
                    </a:lnTo>
                    <a:lnTo>
                      <a:pt x="1036" y="597"/>
                    </a:lnTo>
                    <a:lnTo>
                      <a:pt x="1036" y="597"/>
                    </a:lnTo>
                    <a:lnTo>
                      <a:pt x="1035" y="597"/>
                    </a:lnTo>
                    <a:lnTo>
                      <a:pt x="1035" y="597"/>
                    </a:lnTo>
                    <a:lnTo>
                      <a:pt x="1035" y="597"/>
                    </a:lnTo>
                    <a:lnTo>
                      <a:pt x="1035" y="595"/>
                    </a:lnTo>
                    <a:lnTo>
                      <a:pt x="1033" y="595"/>
                    </a:lnTo>
                    <a:lnTo>
                      <a:pt x="1033" y="595"/>
                    </a:lnTo>
                    <a:lnTo>
                      <a:pt x="1033" y="595"/>
                    </a:lnTo>
                    <a:lnTo>
                      <a:pt x="1033" y="595"/>
                    </a:lnTo>
                    <a:lnTo>
                      <a:pt x="1031" y="595"/>
                    </a:lnTo>
                    <a:lnTo>
                      <a:pt x="1031" y="595"/>
                    </a:lnTo>
                    <a:lnTo>
                      <a:pt x="1031" y="593"/>
                    </a:lnTo>
                    <a:lnTo>
                      <a:pt x="1031" y="593"/>
                    </a:lnTo>
                    <a:lnTo>
                      <a:pt x="1031" y="591"/>
                    </a:lnTo>
                    <a:lnTo>
                      <a:pt x="1031" y="591"/>
                    </a:lnTo>
                    <a:lnTo>
                      <a:pt x="1031" y="591"/>
                    </a:lnTo>
                    <a:lnTo>
                      <a:pt x="1031" y="591"/>
                    </a:lnTo>
                    <a:lnTo>
                      <a:pt x="1029" y="590"/>
                    </a:lnTo>
                    <a:lnTo>
                      <a:pt x="1029" y="590"/>
                    </a:lnTo>
                    <a:lnTo>
                      <a:pt x="1029" y="590"/>
                    </a:lnTo>
                    <a:lnTo>
                      <a:pt x="1027" y="590"/>
                    </a:lnTo>
                    <a:lnTo>
                      <a:pt x="1027" y="590"/>
                    </a:lnTo>
                    <a:lnTo>
                      <a:pt x="1026" y="590"/>
                    </a:lnTo>
                    <a:lnTo>
                      <a:pt x="1026" y="590"/>
                    </a:lnTo>
                    <a:lnTo>
                      <a:pt x="1026" y="590"/>
                    </a:lnTo>
                    <a:lnTo>
                      <a:pt x="1024" y="590"/>
                    </a:lnTo>
                    <a:lnTo>
                      <a:pt x="1024" y="591"/>
                    </a:lnTo>
                    <a:lnTo>
                      <a:pt x="1024" y="591"/>
                    </a:lnTo>
                    <a:lnTo>
                      <a:pt x="1024" y="591"/>
                    </a:lnTo>
                    <a:lnTo>
                      <a:pt x="1024" y="593"/>
                    </a:lnTo>
                    <a:lnTo>
                      <a:pt x="1024" y="593"/>
                    </a:lnTo>
                    <a:lnTo>
                      <a:pt x="1024" y="593"/>
                    </a:lnTo>
                    <a:lnTo>
                      <a:pt x="1024" y="595"/>
                    </a:lnTo>
                    <a:lnTo>
                      <a:pt x="1024" y="595"/>
                    </a:lnTo>
                    <a:lnTo>
                      <a:pt x="1022" y="595"/>
                    </a:lnTo>
                    <a:lnTo>
                      <a:pt x="1022" y="595"/>
                    </a:lnTo>
                    <a:lnTo>
                      <a:pt x="1022" y="595"/>
                    </a:lnTo>
                    <a:lnTo>
                      <a:pt x="1022" y="595"/>
                    </a:lnTo>
                    <a:lnTo>
                      <a:pt x="1022" y="597"/>
                    </a:lnTo>
                    <a:lnTo>
                      <a:pt x="1022" y="597"/>
                    </a:lnTo>
                    <a:lnTo>
                      <a:pt x="1020" y="597"/>
                    </a:lnTo>
                    <a:lnTo>
                      <a:pt x="1020" y="597"/>
                    </a:lnTo>
                    <a:lnTo>
                      <a:pt x="1020" y="597"/>
                    </a:lnTo>
                    <a:lnTo>
                      <a:pt x="1018" y="597"/>
                    </a:lnTo>
                    <a:lnTo>
                      <a:pt x="1018" y="597"/>
                    </a:lnTo>
                    <a:lnTo>
                      <a:pt x="1018" y="599"/>
                    </a:lnTo>
                    <a:lnTo>
                      <a:pt x="1018" y="599"/>
                    </a:lnTo>
                    <a:lnTo>
                      <a:pt x="1016" y="599"/>
                    </a:lnTo>
                    <a:lnTo>
                      <a:pt x="1016" y="599"/>
                    </a:lnTo>
                    <a:lnTo>
                      <a:pt x="1016" y="599"/>
                    </a:lnTo>
                    <a:lnTo>
                      <a:pt x="1015" y="599"/>
                    </a:lnTo>
                    <a:lnTo>
                      <a:pt x="1015" y="599"/>
                    </a:lnTo>
                    <a:lnTo>
                      <a:pt x="1015" y="600"/>
                    </a:lnTo>
                    <a:lnTo>
                      <a:pt x="1015" y="600"/>
                    </a:lnTo>
                    <a:lnTo>
                      <a:pt x="1015" y="600"/>
                    </a:lnTo>
                    <a:lnTo>
                      <a:pt x="1015" y="600"/>
                    </a:lnTo>
                    <a:lnTo>
                      <a:pt x="1015" y="600"/>
                    </a:lnTo>
                    <a:lnTo>
                      <a:pt x="1015" y="602"/>
                    </a:lnTo>
                    <a:lnTo>
                      <a:pt x="1015" y="604"/>
                    </a:lnTo>
                    <a:lnTo>
                      <a:pt x="1015" y="604"/>
                    </a:lnTo>
                    <a:lnTo>
                      <a:pt x="1013" y="604"/>
                    </a:lnTo>
                    <a:lnTo>
                      <a:pt x="1013" y="606"/>
                    </a:lnTo>
                    <a:lnTo>
                      <a:pt x="1013" y="606"/>
                    </a:lnTo>
                    <a:lnTo>
                      <a:pt x="1013" y="606"/>
                    </a:lnTo>
                    <a:lnTo>
                      <a:pt x="1013" y="606"/>
                    </a:lnTo>
                    <a:lnTo>
                      <a:pt x="1013" y="608"/>
                    </a:lnTo>
                    <a:lnTo>
                      <a:pt x="1013" y="608"/>
                    </a:lnTo>
                    <a:lnTo>
                      <a:pt x="1013" y="608"/>
                    </a:lnTo>
                    <a:lnTo>
                      <a:pt x="1011" y="608"/>
                    </a:lnTo>
                    <a:lnTo>
                      <a:pt x="1011" y="609"/>
                    </a:lnTo>
                    <a:lnTo>
                      <a:pt x="1011" y="609"/>
                    </a:lnTo>
                    <a:lnTo>
                      <a:pt x="1011" y="611"/>
                    </a:lnTo>
                    <a:lnTo>
                      <a:pt x="1011" y="611"/>
                    </a:lnTo>
                    <a:lnTo>
                      <a:pt x="1009" y="611"/>
                    </a:lnTo>
                    <a:lnTo>
                      <a:pt x="1009" y="613"/>
                    </a:lnTo>
                    <a:lnTo>
                      <a:pt x="1007" y="615"/>
                    </a:lnTo>
                    <a:lnTo>
                      <a:pt x="1007" y="615"/>
                    </a:lnTo>
                    <a:lnTo>
                      <a:pt x="1007" y="615"/>
                    </a:lnTo>
                    <a:lnTo>
                      <a:pt x="1007" y="615"/>
                    </a:lnTo>
                    <a:lnTo>
                      <a:pt x="1007" y="615"/>
                    </a:lnTo>
                    <a:lnTo>
                      <a:pt x="1007" y="615"/>
                    </a:lnTo>
                    <a:lnTo>
                      <a:pt x="1007" y="615"/>
                    </a:lnTo>
                    <a:lnTo>
                      <a:pt x="1002" y="615"/>
                    </a:lnTo>
                    <a:lnTo>
                      <a:pt x="1002" y="615"/>
                    </a:lnTo>
                    <a:lnTo>
                      <a:pt x="1000" y="615"/>
                    </a:lnTo>
                    <a:lnTo>
                      <a:pt x="1000" y="615"/>
                    </a:lnTo>
                    <a:lnTo>
                      <a:pt x="1000" y="615"/>
                    </a:lnTo>
                    <a:lnTo>
                      <a:pt x="998" y="615"/>
                    </a:lnTo>
                    <a:lnTo>
                      <a:pt x="998" y="615"/>
                    </a:lnTo>
                    <a:lnTo>
                      <a:pt x="998" y="615"/>
                    </a:lnTo>
                    <a:lnTo>
                      <a:pt x="997" y="615"/>
                    </a:lnTo>
                    <a:lnTo>
                      <a:pt x="997" y="615"/>
                    </a:lnTo>
                    <a:lnTo>
                      <a:pt x="995" y="615"/>
                    </a:lnTo>
                    <a:lnTo>
                      <a:pt x="995" y="615"/>
                    </a:lnTo>
                    <a:lnTo>
                      <a:pt x="995" y="617"/>
                    </a:lnTo>
                    <a:lnTo>
                      <a:pt x="995" y="617"/>
                    </a:lnTo>
                    <a:lnTo>
                      <a:pt x="995" y="617"/>
                    </a:lnTo>
                    <a:lnTo>
                      <a:pt x="991" y="617"/>
                    </a:lnTo>
                    <a:lnTo>
                      <a:pt x="991" y="617"/>
                    </a:lnTo>
                    <a:lnTo>
                      <a:pt x="991" y="617"/>
                    </a:lnTo>
                    <a:lnTo>
                      <a:pt x="991" y="617"/>
                    </a:lnTo>
                    <a:lnTo>
                      <a:pt x="989" y="617"/>
                    </a:lnTo>
                    <a:lnTo>
                      <a:pt x="989" y="617"/>
                    </a:lnTo>
                    <a:lnTo>
                      <a:pt x="988" y="617"/>
                    </a:lnTo>
                    <a:lnTo>
                      <a:pt x="988" y="618"/>
                    </a:lnTo>
                    <a:lnTo>
                      <a:pt x="988" y="618"/>
                    </a:lnTo>
                    <a:lnTo>
                      <a:pt x="988" y="618"/>
                    </a:lnTo>
                    <a:lnTo>
                      <a:pt x="986" y="620"/>
                    </a:lnTo>
                    <a:lnTo>
                      <a:pt x="986" y="620"/>
                    </a:lnTo>
                    <a:lnTo>
                      <a:pt x="984" y="620"/>
                    </a:lnTo>
                    <a:lnTo>
                      <a:pt x="984" y="620"/>
                    </a:lnTo>
                    <a:lnTo>
                      <a:pt x="984" y="620"/>
                    </a:lnTo>
                    <a:lnTo>
                      <a:pt x="984" y="620"/>
                    </a:lnTo>
                    <a:lnTo>
                      <a:pt x="982" y="620"/>
                    </a:lnTo>
                    <a:lnTo>
                      <a:pt x="982" y="622"/>
                    </a:lnTo>
                    <a:lnTo>
                      <a:pt x="982" y="622"/>
                    </a:lnTo>
                    <a:lnTo>
                      <a:pt x="982" y="622"/>
                    </a:lnTo>
                    <a:lnTo>
                      <a:pt x="980" y="622"/>
                    </a:lnTo>
                    <a:lnTo>
                      <a:pt x="980" y="622"/>
                    </a:lnTo>
                    <a:lnTo>
                      <a:pt x="978" y="622"/>
                    </a:lnTo>
                    <a:lnTo>
                      <a:pt x="978" y="624"/>
                    </a:lnTo>
                    <a:lnTo>
                      <a:pt x="978" y="624"/>
                    </a:lnTo>
                    <a:lnTo>
                      <a:pt x="978" y="624"/>
                    </a:lnTo>
                    <a:lnTo>
                      <a:pt x="978" y="624"/>
                    </a:lnTo>
                    <a:lnTo>
                      <a:pt x="977" y="624"/>
                    </a:lnTo>
                    <a:lnTo>
                      <a:pt x="977" y="624"/>
                    </a:lnTo>
                    <a:lnTo>
                      <a:pt x="977" y="624"/>
                    </a:lnTo>
                    <a:lnTo>
                      <a:pt x="977" y="624"/>
                    </a:lnTo>
                    <a:lnTo>
                      <a:pt x="977" y="624"/>
                    </a:lnTo>
                    <a:lnTo>
                      <a:pt x="975" y="624"/>
                    </a:lnTo>
                    <a:lnTo>
                      <a:pt x="975" y="624"/>
                    </a:lnTo>
                    <a:lnTo>
                      <a:pt x="973" y="624"/>
                    </a:lnTo>
                    <a:lnTo>
                      <a:pt x="973" y="624"/>
                    </a:lnTo>
                    <a:lnTo>
                      <a:pt x="971" y="622"/>
                    </a:lnTo>
                    <a:lnTo>
                      <a:pt x="971" y="622"/>
                    </a:lnTo>
                    <a:lnTo>
                      <a:pt x="971" y="622"/>
                    </a:lnTo>
                    <a:lnTo>
                      <a:pt x="971" y="622"/>
                    </a:lnTo>
                    <a:lnTo>
                      <a:pt x="969" y="622"/>
                    </a:lnTo>
                    <a:lnTo>
                      <a:pt x="969" y="620"/>
                    </a:lnTo>
                    <a:lnTo>
                      <a:pt x="969" y="620"/>
                    </a:lnTo>
                    <a:lnTo>
                      <a:pt x="968" y="620"/>
                    </a:lnTo>
                    <a:lnTo>
                      <a:pt x="968" y="620"/>
                    </a:lnTo>
                    <a:lnTo>
                      <a:pt x="966" y="620"/>
                    </a:lnTo>
                    <a:lnTo>
                      <a:pt x="964" y="620"/>
                    </a:lnTo>
                    <a:lnTo>
                      <a:pt x="962" y="618"/>
                    </a:lnTo>
                    <a:lnTo>
                      <a:pt x="962" y="618"/>
                    </a:lnTo>
                    <a:lnTo>
                      <a:pt x="962" y="618"/>
                    </a:lnTo>
                    <a:lnTo>
                      <a:pt x="960" y="618"/>
                    </a:lnTo>
                    <a:lnTo>
                      <a:pt x="960" y="618"/>
                    </a:lnTo>
                    <a:lnTo>
                      <a:pt x="960" y="618"/>
                    </a:lnTo>
                    <a:lnTo>
                      <a:pt x="960" y="618"/>
                    </a:lnTo>
                    <a:lnTo>
                      <a:pt x="959" y="620"/>
                    </a:lnTo>
                    <a:lnTo>
                      <a:pt x="959" y="620"/>
                    </a:lnTo>
                    <a:lnTo>
                      <a:pt x="959" y="620"/>
                    </a:lnTo>
                    <a:lnTo>
                      <a:pt x="959" y="620"/>
                    </a:lnTo>
                    <a:lnTo>
                      <a:pt x="957" y="620"/>
                    </a:lnTo>
                    <a:lnTo>
                      <a:pt x="957" y="620"/>
                    </a:lnTo>
                    <a:lnTo>
                      <a:pt x="955" y="620"/>
                    </a:lnTo>
                    <a:lnTo>
                      <a:pt x="953" y="620"/>
                    </a:lnTo>
                    <a:lnTo>
                      <a:pt x="951" y="622"/>
                    </a:lnTo>
                    <a:lnTo>
                      <a:pt x="951" y="622"/>
                    </a:lnTo>
                    <a:lnTo>
                      <a:pt x="950" y="622"/>
                    </a:lnTo>
                    <a:lnTo>
                      <a:pt x="950" y="622"/>
                    </a:lnTo>
                    <a:lnTo>
                      <a:pt x="950" y="622"/>
                    </a:lnTo>
                    <a:lnTo>
                      <a:pt x="948" y="622"/>
                    </a:lnTo>
                    <a:lnTo>
                      <a:pt x="948" y="622"/>
                    </a:lnTo>
                    <a:lnTo>
                      <a:pt x="946" y="622"/>
                    </a:lnTo>
                    <a:lnTo>
                      <a:pt x="946" y="622"/>
                    </a:lnTo>
                    <a:lnTo>
                      <a:pt x="944" y="622"/>
                    </a:lnTo>
                    <a:lnTo>
                      <a:pt x="944" y="622"/>
                    </a:lnTo>
                    <a:lnTo>
                      <a:pt x="942" y="624"/>
                    </a:lnTo>
                    <a:lnTo>
                      <a:pt x="942" y="624"/>
                    </a:lnTo>
                    <a:lnTo>
                      <a:pt x="942" y="624"/>
                    </a:lnTo>
                    <a:lnTo>
                      <a:pt x="941" y="624"/>
                    </a:lnTo>
                    <a:lnTo>
                      <a:pt x="941" y="624"/>
                    </a:lnTo>
                    <a:lnTo>
                      <a:pt x="941" y="624"/>
                    </a:lnTo>
                    <a:lnTo>
                      <a:pt x="941" y="624"/>
                    </a:lnTo>
                    <a:lnTo>
                      <a:pt x="939" y="624"/>
                    </a:lnTo>
                    <a:lnTo>
                      <a:pt x="939" y="626"/>
                    </a:lnTo>
                    <a:lnTo>
                      <a:pt x="939" y="626"/>
                    </a:lnTo>
                    <a:lnTo>
                      <a:pt x="939" y="626"/>
                    </a:lnTo>
                    <a:lnTo>
                      <a:pt x="939" y="626"/>
                    </a:lnTo>
                    <a:lnTo>
                      <a:pt x="937" y="626"/>
                    </a:lnTo>
                    <a:lnTo>
                      <a:pt x="937" y="626"/>
                    </a:lnTo>
                    <a:lnTo>
                      <a:pt x="935" y="626"/>
                    </a:lnTo>
                    <a:lnTo>
                      <a:pt x="935" y="628"/>
                    </a:lnTo>
                    <a:lnTo>
                      <a:pt x="935" y="628"/>
                    </a:lnTo>
                    <a:lnTo>
                      <a:pt x="935" y="628"/>
                    </a:lnTo>
                    <a:lnTo>
                      <a:pt x="935" y="628"/>
                    </a:lnTo>
                    <a:lnTo>
                      <a:pt x="935" y="629"/>
                    </a:lnTo>
                    <a:lnTo>
                      <a:pt x="933" y="629"/>
                    </a:lnTo>
                    <a:lnTo>
                      <a:pt x="933" y="629"/>
                    </a:lnTo>
                    <a:lnTo>
                      <a:pt x="933" y="629"/>
                    </a:lnTo>
                    <a:lnTo>
                      <a:pt x="933" y="631"/>
                    </a:lnTo>
                    <a:lnTo>
                      <a:pt x="933" y="631"/>
                    </a:lnTo>
                    <a:lnTo>
                      <a:pt x="931" y="631"/>
                    </a:lnTo>
                    <a:lnTo>
                      <a:pt x="931" y="633"/>
                    </a:lnTo>
                    <a:lnTo>
                      <a:pt x="931" y="633"/>
                    </a:lnTo>
                    <a:lnTo>
                      <a:pt x="931" y="633"/>
                    </a:lnTo>
                    <a:lnTo>
                      <a:pt x="931" y="633"/>
                    </a:lnTo>
                    <a:lnTo>
                      <a:pt x="931" y="633"/>
                    </a:lnTo>
                    <a:lnTo>
                      <a:pt x="931" y="635"/>
                    </a:lnTo>
                    <a:lnTo>
                      <a:pt x="931" y="635"/>
                    </a:lnTo>
                    <a:lnTo>
                      <a:pt x="931" y="637"/>
                    </a:lnTo>
                    <a:lnTo>
                      <a:pt x="931" y="637"/>
                    </a:lnTo>
                    <a:lnTo>
                      <a:pt x="931" y="637"/>
                    </a:lnTo>
                    <a:lnTo>
                      <a:pt x="931" y="638"/>
                    </a:lnTo>
                    <a:lnTo>
                      <a:pt x="931" y="638"/>
                    </a:lnTo>
                    <a:lnTo>
                      <a:pt x="930" y="638"/>
                    </a:lnTo>
                    <a:lnTo>
                      <a:pt x="930" y="638"/>
                    </a:lnTo>
                    <a:lnTo>
                      <a:pt x="930" y="640"/>
                    </a:lnTo>
                    <a:lnTo>
                      <a:pt x="928" y="640"/>
                    </a:lnTo>
                    <a:lnTo>
                      <a:pt x="928" y="642"/>
                    </a:lnTo>
                    <a:lnTo>
                      <a:pt x="926" y="642"/>
                    </a:lnTo>
                    <a:lnTo>
                      <a:pt x="926" y="642"/>
                    </a:lnTo>
                    <a:lnTo>
                      <a:pt x="926" y="644"/>
                    </a:lnTo>
                    <a:lnTo>
                      <a:pt x="926" y="644"/>
                    </a:lnTo>
                    <a:lnTo>
                      <a:pt x="924" y="644"/>
                    </a:lnTo>
                    <a:lnTo>
                      <a:pt x="924" y="644"/>
                    </a:lnTo>
                    <a:lnTo>
                      <a:pt x="924" y="646"/>
                    </a:lnTo>
                    <a:lnTo>
                      <a:pt x="924" y="646"/>
                    </a:lnTo>
                    <a:lnTo>
                      <a:pt x="921" y="647"/>
                    </a:lnTo>
                    <a:lnTo>
                      <a:pt x="921" y="647"/>
                    </a:lnTo>
                    <a:lnTo>
                      <a:pt x="919" y="647"/>
                    </a:lnTo>
                    <a:lnTo>
                      <a:pt x="919" y="647"/>
                    </a:lnTo>
                    <a:lnTo>
                      <a:pt x="917" y="647"/>
                    </a:lnTo>
                    <a:lnTo>
                      <a:pt x="917" y="649"/>
                    </a:lnTo>
                    <a:lnTo>
                      <a:pt x="917" y="649"/>
                    </a:lnTo>
                    <a:lnTo>
                      <a:pt x="915" y="649"/>
                    </a:lnTo>
                    <a:lnTo>
                      <a:pt x="915" y="651"/>
                    </a:lnTo>
                    <a:lnTo>
                      <a:pt x="913" y="651"/>
                    </a:lnTo>
                    <a:lnTo>
                      <a:pt x="913" y="651"/>
                    </a:lnTo>
                    <a:lnTo>
                      <a:pt x="913" y="651"/>
                    </a:lnTo>
                    <a:lnTo>
                      <a:pt x="913" y="653"/>
                    </a:lnTo>
                    <a:lnTo>
                      <a:pt x="913" y="655"/>
                    </a:lnTo>
                    <a:lnTo>
                      <a:pt x="912" y="655"/>
                    </a:lnTo>
                    <a:lnTo>
                      <a:pt x="912" y="658"/>
                    </a:lnTo>
                    <a:lnTo>
                      <a:pt x="912" y="658"/>
                    </a:lnTo>
                    <a:lnTo>
                      <a:pt x="912" y="658"/>
                    </a:lnTo>
                    <a:lnTo>
                      <a:pt x="912" y="662"/>
                    </a:lnTo>
                    <a:lnTo>
                      <a:pt x="910" y="662"/>
                    </a:lnTo>
                    <a:lnTo>
                      <a:pt x="910" y="662"/>
                    </a:lnTo>
                    <a:lnTo>
                      <a:pt x="910" y="662"/>
                    </a:lnTo>
                    <a:lnTo>
                      <a:pt x="908" y="664"/>
                    </a:lnTo>
                    <a:lnTo>
                      <a:pt x="908" y="664"/>
                    </a:lnTo>
                    <a:lnTo>
                      <a:pt x="906" y="664"/>
                    </a:lnTo>
                    <a:lnTo>
                      <a:pt x="906" y="664"/>
                    </a:lnTo>
                    <a:lnTo>
                      <a:pt x="906" y="664"/>
                    </a:lnTo>
                    <a:lnTo>
                      <a:pt x="904" y="664"/>
                    </a:lnTo>
                    <a:lnTo>
                      <a:pt x="904" y="664"/>
                    </a:lnTo>
                    <a:lnTo>
                      <a:pt x="904" y="664"/>
                    </a:lnTo>
                    <a:lnTo>
                      <a:pt x="903" y="664"/>
                    </a:lnTo>
                    <a:lnTo>
                      <a:pt x="903" y="666"/>
                    </a:lnTo>
                    <a:lnTo>
                      <a:pt x="903" y="666"/>
                    </a:lnTo>
                    <a:lnTo>
                      <a:pt x="903" y="666"/>
                    </a:lnTo>
                    <a:lnTo>
                      <a:pt x="901" y="667"/>
                    </a:lnTo>
                    <a:lnTo>
                      <a:pt x="901" y="667"/>
                    </a:lnTo>
                    <a:lnTo>
                      <a:pt x="901" y="667"/>
                    </a:lnTo>
                    <a:lnTo>
                      <a:pt x="901" y="667"/>
                    </a:lnTo>
                    <a:lnTo>
                      <a:pt x="901" y="669"/>
                    </a:lnTo>
                    <a:lnTo>
                      <a:pt x="899" y="669"/>
                    </a:lnTo>
                    <a:lnTo>
                      <a:pt x="899" y="671"/>
                    </a:lnTo>
                    <a:lnTo>
                      <a:pt x="899" y="673"/>
                    </a:lnTo>
                    <a:lnTo>
                      <a:pt x="897" y="673"/>
                    </a:lnTo>
                    <a:lnTo>
                      <a:pt x="897" y="673"/>
                    </a:lnTo>
                    <a:lnTo>
                      <a:pt x="897" y="675"/>
                    </a:lnTo>
                    <a:lnTo>
                      <a:pt x="897" y="676"/>
                    </a:lnTo>
                    <a:lnTo>
                      <a:pt x="897" y="676"/>
                    </a:lnTo>
                    <a:lnTo>
                      <a:pt x="897" y="676"/>
                    </a:lnTo>
                    <a:lnTo>
                      <a:pt x="899" y="678"/>
                    </a:lnTo>
                    <a:lnTo>
                      <a:pt x="901" y="678"/>
                    </a:lnTo>
                    <a:lnTo>
                      <a:pt x="901" y="678"/>
                    </a:lnTo>
                    <a:lnTo>
                      <a:pt x="901" y="678"/>
                    </a:lnTo>
                    <a:lnTo>
                      <a:pt x="901" y="678"/>
                    </a:lnTo>
                    <a:lnTo>
                      <a:pt x="903" y="678"/>
                    </a:lnTo>
                    <a:lnTo>
                      <a:pt x="903" y="680"/>
                    </a:lnTo>
                    <a:lnTo>
                      <a:pt x="903" y="680"/>
                    </a:lnTo>
                    <a:lnTo>
                      <a:pt x="903" y="680"/>
                    </a:lnTo>
                    <a:lnTo>
                      <a:pt x="903" y="680"/>
                    </a:lnTo>
                    <a:lnTo>
                      <a:pt x="903" y="680"/>
                    </a:lnTo>
                    <a:lnTo>
                      <a:pt x="904" y="680"/>
                    </a:lnTo>
                    <a:lnTo>
                      <a:pt x="904" y="680"/>
                    </a:lnTo>
                    <a:lnTo>
                      <a:pt x="906" y="680"/>
                    </a:lnTo>
                    <a:lnTo>
                      <a:pt x="906" y="680"/>
                    </a:lnTo>
                    <a:lnTo>
                      <a:pt x="906" y="682"/>
                    </a:lnTo>
                    <a:lnTo>
                      <a:pt x="906" y="682"/>
                    </a:lnTo>
                    <a:lnTo>
                      <a:pt x="906" y="682"/>
                    </a:lnTo>
                    <a:lnTo>
                      <a:pt x="908" y="682"/>
                    </a:lnTo>
                    <a:lnTo>
                      <a:pt x="908" y="682"/>
                    </a:lnTo>
                    <a:lnTo>
                      <a:pt x="910" y="682"/>
                    </a:lnTo>
                    <a:lnTo>
                      <a:pt x="910" y="682"/>
                    </a:lnTo>
                    <a:lnTo>
                      <a:pt x="910" y="682"/>
                    </a:lnTo>
                    <a:lnTo>
                      <a:pt x="912" y="682"/>
                    </a:lnTo>
                    <a:lnTo>
                      <a:pt x="912" y="684"/>
                    </a:lnTo>
                    <a:lnTo>
                      <a:pt x="912" y="684"/>
                    </a:lnTo>
                    <a:lnTo>
                      <a:pt x="913" y="684"/>
                    </a:lnTo>
                    <a:lnTo>
                      <a:pt x="913" y="684"/>
                    </a:lnTo>
                    <a:lnTo>
                      <a:pt x="912" y="685"/>
                    </a:lnTo>
                    <a:lnTo>
                      <a:pt x="912" y="685"/>
                    </a:lnTo>
                    <a:lnTo>
                      <a:pt x="912" y="685"/>
                    </a:lnTo>
                    <a:lnTo>
                      <a:pt x="912" y="685"/>
                    </a:lnTo>
                    <a:lnTo>
                      <a:pt x="912" y="685"/>
                    </a:lnTo>
                    <a:lnTo>
                      <a:pt x="912" y="685"/>
                    </a:lnTo>
                    <a:lnTo>
                      <a:pt x="912" y="687"/>
                    </a:lnTo>
                    <a:lnTo>
                      <a:pt x="913" y="687"/>
                    </a:lnTo>
                    <a:lnTo>
                      <a:pt x="913" y="687"/>
                    </a:lnTo>
                    <a:lnTo>
                      <a:pt x="913" y="689"/>
                    </a:lnTo>
                    <a:lnTo>
                      <a:pt x="913" y="689"/>
                    </a:lnTo>
                    <a:lnTo>
                      <a:pt x="913" y="691"/>
                    </a:lnTo>
                    <a:lnTo>
                      <a:pt x="913" y="691"/>
                    </a:lnTo>
                    <a:lnTo>
                      <a:pt x="913" y="691"/>
                    </a:lnTo>
                    <a:lnTo>
                      <a:pt x="913" y="691"/>
                    </a:lnTo>
                    <a:lnTo>
                      <a:pt x="915" y="693"/>
                    </a:lnTo>
                    <a:lnTo>
                      <a:pt x="917" y="694"/>
                    </a:lnTo>
                    <a:lnTo>
                      <a:pt x="917" y="696"/>
                    </a:lnTo>
                    <a:lnTo>
                      <a:pt x="919" y="696"/>
                    </a:lnTo>
                    <a:lnTo>
                      <a:pt x="919" y="696"/>
                    </a:lnTo>
                    <a:lnTo>
                      <a:pt x="919" y="696"/>
                    </a:lnTo>
                    <a:lnTo>
                      <a:pt x="921" y="696"/>
                    </a:lnTo>
                    <a:lnTo>
                      <a:pt x="921" y="698"/>
                    </a:lnTo>
                    <a:lnTo>
                      <a:pt x="921" y="698"/>
                    </a:lnTo>
                    <a:lnTo>
                      <a:pt x="922" y="698"/>
                    </a:lnTo>
                    <a:lnTo>
                      <a:pt x="922" y="698"/>
                    </a:lnTo>
                    <a:lnTo>
                      <a:pt x="922" y="698"/>
                    </a:lnTo>
                    <a:lnTo>
                      <a:pt x="922" y="698"/>
                    </a:lnTo>
                    <a:lnTo>
                      <a:pt x="924" y="698"/>
                    </a:lnTo>
                    <a:lnTo>
                      <a:pt x="924" y="698"/>
                    </a:lnTo>
                    <a:lnTo>
                      <a:pt x="926" y="700"/>
                    </a:lnTo>
                    <a:lnTo>
                      <a:pt x="928" y="700"/>
                    </a:lnTo>
                    <a:lnTo>
                      <a:pt x="928" y="700"/>
                    </a:lnTo>
                    <a:lnTo>
                      <a:pt x="928" y="700"/>
                    </a:lnTo>
                    <a:lnTo>
                      <a:pt x="928" y="700"/>
                    </a:lnTo>
                    <a:lnTo>
                      <a:pt x="930" y="700"/>
                    </a:lnTo>
                    <a:lnTo>
                      <a:pt x="930" y="700"/>
                    </a:lnTo>
                    <a:lnTo>
                      <a:pt x="931" y="702"/>
                    </a:lnTo>
                    <a:lnTo>
                      <a:pt x="931" y="702"/>
                    </a:lnTo>
                    <a:lnTo>
                      <a:pt x="931" y="702"/>
                    </a:lnTo>
                    <a:lnTo>
                      <a:pt x="933" y="703"/>
                    </a:lnTo>
                    <a:lnTo>
                      <a:pt x="933" y="703"/>
                    </a:lnTo>
                    <a:lnTo>
                      <a:pt x="935" y="703"/>
                    </a:lnTo>
                    <a:lnTo>
                      <a:pt x="935" y="705"/>
                    </a:lnTo>
                    <a:lnTo>
                      <a:pt x="935" y="705"/>
                    </a:lnTo>
                    <a:lnTo>
                      <a:pt x="935" y="705"/>
                    </a:lnTo>
                    <a:lnTo>
                      <a:pt x="935" y="707"/>
                    </a:lnTo>
                    <a:lnTo>
                      <a:pt x="935" y="707"/>
                    </a:lnTo>
                    <a:lnTo>
                      <a:pt x="935" y="707"/>
                    </a:lnTo>
                    <a:lnTo>
                      <a:pt x="935" y="709"/>
                    </a:lnTo>
                    <a:lnTo>
                      <a:pt x="937" y="709"/>
                    </a:lnTo>
                    <a:lnTo>
                      <a:pt x="937" y="711"/>
                    </a:lnTo>
                    <a:lnTo>
                      <a:pt x="937" y="711"/>
                    </a:lnTo>
                    <a:lnTo>
                      <a:pt x="937" y="714"/>
                    </a:lnTo>
                    <a:lnTo>
                      <a:pt x="937" y="716"/>
                    </a:lnTo>
                    <a:lnTo>
                      <a:pt x="937" y="718"/>
                    </a:lnTo>
                    <a:lnTo>
                      <a:pt x="937" y="720"/>
                    </a:lnTo>
                    <a:lnTo>
                      <a:pt x="937" y="720"/>
                    </a:lnTo>
                    <a:lnTo>
                      <a:pt x="935" y="720"/>
                    </a:lnTo>
                    <a:lnTo>
                      <a:pt x="935" y="722"/>
                    </a:lnTo>
                    <a:lnTo>
                      <a:pt x="935" y="722"/>
                    </a:lnTo>
                    <a:lnTo>
                      <a:pt x="935" y="722"/>
                    </a:lnTo>
                    <a:lnTo>
                      <a:pt x="935" y="722"/>
                    </a:lnTo>
                    <a:lnTo>
                      <a:pt x="935" y="722"/>
                    </a:lnTo>
                    <a:lnTo>
                      <a:pt x="933" y="722"/>
                    </a:lnTo>
                    <a:lnTo>
                      <a:pt x="933" y="722"/>
                    </a:lnTo>
                    <a:lnTo>
                      <a:pt x="933" y="723"/>
                    </a:lnTo>
                    <a:lnTo>
                      <a:pt x="933" y="723"/>
                    </a:lnTo>
                    <a:lnTo>
                      <a:pt x="931" y="723"/>
                    </a:lnTo>
                    <a:lnTo>
                      <a:pt x="931" y="723"/>
                    </a:lnTo>
                    <a:lnTo>
                      <a:pt x="931" y="723"/>
                    </a:lnTo>
                    <a:lnTo>
                      <a:pt x="930" y="723"/>
                    </a:lnTo>
                    <a:lnTo>
                      <a:pt x="930" y="723"/>
                    </a:lnTo>
                    <a:lnTo>
                      <a:pt x="930" y="725"/>
                    </a:lnTo>
                    <a:lnTo>
                      <a:pt x="928" y="725"/>
                    </a:lnTo>
                    <a:lnTo>
                      <a:pt x="928" y="725"/>
                    </a:lnTo>
                    <a:lnTo>
                      <a:pt x="928" y="725"/>
                    </a:lnTo>
                    <a:lnTo>
                      <a:pt x="928" y="727"/>
                    </a:lnTo>
                    <a:lnTo>
                      <a:pt x="928" y="727"/>
                    </a:lnTo>
                    <a:lnTo>
                      <a:pt x="928" y="727"/>
                    </a:lnTo>
                    <a:lnTo>
                      <a:pt x="928" y="727"/>
                    </a:lnTo>
                    <a:lnTo>
                      <a:pt x="928" y="729"/>
                    </a:lnTo>
                    <a:lnTo>
                      <a:pt x="926" y="731"/>
                    </a:lnTo>
                    <a:lnTo>
                      <a:pt x="926" y="731"/>
                    </a:lnTo>
                    <a:lnTo>
                      <a:pt x="924" y="731"/>
                    </a:lnTo>
                    <a:lnTo>
                      <a:pt x="924" y="732"/>
                    </a:lnTo>
                    <a:lnTo>
                      <a:pt x="924" y="732"/>
                    </a:lnTo>
                    <a:lnTo>
                      <a:pt x="924" y="732"/>
                    </a:lnTo>
                    <a:lnTo>
                      <a:pt x="924" y="732"/>
                    </a:lnTo>
                    <a:lnTo>
                      <a:pt x="924" y="734"/>
                    </a:lnTo>
                    <a:lnTo>
                      <a:pt x="926" y="734"/>
                    </a:lnTo>
                    <a:lnTo>
                      <a:pt x="926" y="734"/>
                    </a:lnTo>
                    <a:lnTo>
                      <a:pt x="926" y="734"/>
                    </a:lnTo>
                    <a:lnTo>
                      <a:pt x="926" y="736"/>
                    </a:lnTo>
                    <a:lnTo>
                      <a:pt x="926" y="736"/>
                    </a:lnTo>
                    <a:lnTo>
                      <a:pt x="926" y="736"/>
                    </a:lnTo>
                    <a:lnTo>
                      <a:pt x="926" y="736"/>
                    </a:lnTo>
                    <a:lnTo>
                      <a:pt x="926" y="738"/>
                    </a:lnTo>
                    <a:lnTo>
                      <a:pt x="926" y="738"/>
                    </a:lnTo>
                    <a:lnTo>
                      <a:pt x="926" y="738"/>
                    </a:lnTo>
                    <a:lnTo>
                      <a:pt x="928" y="738"/>
                    </a:lnTo>
                    <a:lnTo>
                      <a:pt x="928" y="740"/>
                    </a:lnTo>
                    <a:lnTo>
                      <a:pt x="928" y="740"/>
                    </a:lnTo>
                    <a:lnTo>
                      <a:pt x="928" y="741"/>
                    </a:lnTo>
                    <a:lnTo>
                      <a:pt x="928" y="741"/>
                    </a:lnTo>
                    <a:lnTo>
                      <a:pt x="928" y="741"/>
                    </a:lnTo>
                    <a:lnTo>
                      <a:pt x="928" y="743"/>
                    </a:lnTo>
                    <a:lnTo>
                      <a:pt x="928" y="743"/>
                    </a:lnTo>
                    <a:lnTo>
                      <a:pt x="928" y="745"/>
                    </a:lnTo>
                    <a:lnTo>
                      <a:pt x="928" y="745"/>
                    </a:lnTo>
                    <a:lnTo>
                      <a:pt x="928" y="745"/>
                    </a:lnTo>
                    <a:lnTo>
                      <a:pt x="928" y="745"/>
                    </a:lnTo>
                    <a:lnTo>
                      <a:pt x="928" y="745"/>
                    </a:lnTo>
                    <a:lnTo>
                      <a:pt x="928" y="747"/>
                    </a:lnTo>
                    <a:lnTo>
                      <a:pt x="928" y="747"/>
                    </a:lnTo>
                    <a:lnTo>
                      <a:pt x="928" y="747"/>
                    </a:lnTo>
                    <a:lnTo>
                      <a:pt x="928" y="747"/>
                    </a:lnTo>
                    <a:lnTo>
                      <a:pt x="930" y="749"/>
                    </a:lnTo>
                    <a:lnTo>
                      <a:pt x="930" y="749"/>
                    </a:lnTo>
                    <a:lnTo>
                      <a:pt x="930" y="749"/>
                    </a:lnTo>
                    <a:lnTo>
                      <a:pt x="931" y="751"/>
                    </a:lnTo>
                    <a:lnTo>
                      <a:pt x="931" y="752"/>
                    </a:lnTo>
                    <a:lnTo>
                      <a:pt x="931" y="754"/>
                    </a:lnTo>
                    <a:lnTo>
                      <a:pt x="931" y="754"/>
                    </a:lnTo>
                    <a:lnTo>
                      <a:pt x="930" y="756"/>
                    </a:lnTo>
                    <a:lnTo>
                      <a:pt x="930" y="756"/>
                    </a:lnTo>
                    <a:lnTo>
                      <a:pt x="930" y="758"/>
                    </a:lnTo>
                    <a:lnTo>
                      <a:pt x="930" y="758"/>
                    </a:lnTo>
                    <a:lnTo>
                      <a:pt x="930" y="758"/>
                    </a:lnTo>
                    <a:lnTo>
                      <a:pt x="930" y="760"/>
                    </a:lnTo>
                    <a:lnTo>
                      <a:pt x="930" y="760"/>
                    </a:lnTo>
                    <a:lnTo>
                      <a:pt x="930" y="760"/>
                    </a:lnTo>
                    <a:lnTo>
                      <a:pt x="930" y="760"/>
                    </a:lnTo>
                    <a:lnTo>
                      <a:pt x="930" y="761"/>
                    </a:lnTo>
                    <a:lnTo>
                      <a:pt x="930" y="761"/>
                    </a:lnTo>
                    <a:lnTo>
                      <a:pt x="928" y="761"/>
                    </a:lnTo>
                    <a:lnTo>
                      <a:pt x="928" y="761"/>
                    </a:lnTo>
                    <a:lnTo>
                      <a:pt x="928" y="761"/>
                    </a:lnTo>
                    <a:lnTo>
                      <a:pt x="928" y="761"/>
                    </a:lnTo>
                    <a:lnTo>
                      <a:pt x="926" y="761"/>
                    </a:lnTo>
                    <a:lnTo>
                      <a:pt x="926" y="761"/>
                    </a:lnTo>
                    <a:lnTo>
                      <a:pt x="926" y="761"/>
                    </a:lnTo>
                    <a:lnTo>
                      <a:pt x="924" y="761"/>
                    </a:lnTo>
                    <a:lnTo>
                      <a:pt x="924" y="761"/>
                    </a:lnTo>
                    <a:lnTo>
                      <a:pt x="922" y="761"/>
                    </a:lnTo>
                    <a:lnTo>
                      <a:pt x="922" y="761"/>
                    </a:lnTo>
                    <a:lnTo>
                      <a:pt x="922" y="761"/>
                    </a:lnTo>
                    <a:lnTo>
                      <a:pt x="921" y="761"/>
                    </a:lnTo>
                    <a:lnTo>
                      <a:pt x="919" y="761"/>
                    </a:lnTo>
                    <a:lnTo>
                      <a:pt x="919" y="761"/>
                    </a:lnTo>
                    <a:lnTo>
                      <a:pt x="919" y="761"/>
                    </a:lnTo>
                    <a:lnTo>
                      <a:pt x="919" y="763"/>
                    </a:lnTo>
                    <a:lnTo>
                      <a:pt x="917" y="763"/>
                    </a:lnTo>
                    <a:lnTo>
                      <a:pt x="917" y="763"/>
                    </a:lnTo>
                    <a:lnTo>
                      <a:pt x="917" y="763"/>
                    </a:lnTo>
                    <a:lnTo>
                      <a:pt x="917" y="763"/>
                    </a:lnTo>
                    <a:lnTo>
                      <a:pt x="915" y="765"/>
                    </a:lnTo>
                    <a:lnTo>
                      <a:pt x="915" y="767"/>
                    </a:lnTo>
                    <a:lnTo>
                      <a:pt x="915" y="767"/>
                    </a:lnTo>
                    <a:lnTo>
                      <a:pt x="913" y="769"/>
                    </a:lnTo>
                    <a:lnTo>
                      <a:pt x="913" y="769"/>
                    </a:lnTo>
                    <a:lnTo>
                      <a:pt x="913" y="770"/>
                    </a:lnTo>
                    <a:lnTo>
                      <a:pt x="912" y="770"/>
                    </a:lnTo>
                    <a:lnTo>
                      <a:pt x="912" y="770"/>
                    </a:lnTo>
                    <a:lnTo>
                      <a:pt x="912" y="770"/>
                    </a:lnTo>
                    <a:lnTo>
                      <a:pt x="912" y="770"/>
                    </a:lnTo>
                    <a:lnTo>
                      <a:pt x="912" y="772"/>
                    </a:lnTo>
                    <a:lnTo>
                      <a:pt x="912" y="772"/>
                    </a:lnTo>
                    <a:lnTo>
                      <a:pt x="912" y="772"/>
                    </a:lnTo>
                    <a:lnTo>
                      <a:pt x="912" y="772"/>
                    </a:lnTo>
                    <a:lnTo>
                      <a:pt x="912" y="772"/>
                    </a:lnTo>
                    <a:lnTo>
                      <a:pt x="912" y="774"/>
                    </a:lnTo>
                    <a:lnTo>
                      <a:pt x="910" y="776"/>
                    </a:lnTo>
                    <a:lnTo>
                      <a:pt x="910" y="776"/>
                    </a:lnTo>
                    <a:lnTo>
                      <a:pt x="910" y="776"/>
                    </a:lnTo>
                    <a:lnTo>
                      <a:pt x="910" y="776"/>
                    </a:lnTo>
                    <a:lnTo>
                      <a:pt x="910" y="778"/>
                    </a:lnTo>
                    <a:lnTo>
                      <a:pt x="910" y="778"/>
                    </a:lnTo>
                    <a:lnTo>
                      <a:pt x="908" y="779"/>
                    </a:lnTo>
                    <a:lnTo>
                      <a:pt x="908" y="779"/>
                    </a:lnTo>
                    <a:lnTo>
                      <a:pt x="908" y="779"/>
                    </a:lnTo>
                    <a:lnTo>
                      <a:pt x="908" y="779"/>
                    </a:lnTo>
                    <a:lnTo>
                      <a:pt x="908" y="779"/>
                    </a:lnTo>
                    <a:lnTo>
                      <a:pt x="906" y="781"/>
                    </a:lnTo>
                    <a:lnTo>
                      <a:pt x="906" y="781"/>
                    </a:lnTo>
                    <a:lnTo>
                      <a:pt x="904" y="781"/>
                    </a:lnTo>
                    <a:lnTo>
                      <a:pt x="904" y="781"/>
                    </a:lnTo>
                    <a:lnTo>
                      <a:pt x="904" y="781"/>
                    </a:lnTo>
                    <a:lnTo>
                      <a:pt x="904" y="781"/>
                    </a:lnTo>
                    <a:lnTo>
                      <a:pt x="903" y="781"/>
                    </a:lnTo>
                    <a:lnTo>
                      <a:pt x="903" y="783"/>
                    </a:lnTo>
                    <a:lnTo>
                      <a:pt x="903" y="783"/>
                    </a:lnTo>
                    <a:lnTo>
                      <a:pt x="903" y="783"/>
                    </a:lnTo>
                    <a:lnTo>
                      <a:pt x="903" y="783"/>
                    </a:lnTo>
                    <a:lnTo>
                      <a:pt x="901" y="783"/>
                    </a:lnTo>
                    <a:lnTo>
                      <a:pt x="901" y="785"/>
                    </a:lnTo>
                    <a:lnTo>
                      <a:pt x="901" y="785"/>
                    </a:lnTo>
                    <a:lnTo>
                      <a:pt x="901" y="787"/>
                    </a:lnTo>
                    <a:lnTo>
                      <a:pt x="901" y="787"/>
                    </a:lnTo>
                    <a:lnTo>
                      <a:pt x="901" y="787"/>
                    </a:lnTo>
                    <a:lnTo>
                      <a:pt x="901" y="787"/>
                    </a:lnTo>
                    <a:lnTo>
                      <a:pt x="903" y="789"/>
                    </a:lnTo>
                    <a:lnTo>
                      <a:pt x="903" y="790"/>
                    </a:lnTo>
                    <a:lnTo>
                      <a:pt x="903" y="790"/>
                    </a:lnTo>
                    <a:lnTo>
                      <a:pt x="901" y="792"/>
                    </a:lnTo>
                    <a:lnTo>
                      <a:pt x="901" y="792"/>
                    </a:lnTo>
                    <a:lnTo>
                      <a:pt x="901" y="792"/>
                    </a:lnTo>
                    <a:lnTo>
                      <a:pt x="901" y="792"/>
                    </a:lnTo>
                    <a:lnTo>
                      <a:pt x="903" y="792"/>
                    </a:lnTo>
                    <a:lnTo>
                      <a:pt x="903" y="794"/>
                    </a:lnTo>
                    <a:lnTo>
                      <a:pt x="904" y="794"/>
                    </a:lnTo>
                    <a:lnTo>
                      <a:pt x="904" y="796"/>
                    </a:lnTo>
                    <a:lnTo>
                      <a:pt x="904" y="796"/>
                    </a:lnTo>
                    <a:lnTo>
                      <a:pt x="904" y="796"/>
                    </a:lnTo>
                    <a:lnTo>
                      <a:pt x="904" y="796"/>
                    </a:lnTo>
                    <a:lnTo>
                      <a:pt x="904" y="798"/>
                    </a:lnTo>
                    <a:lnTo>
                      <a:pt x="904" y="798"/>
                    </a:lnTo>
                    <a:lnTo>
                      <a:pt x="904" y="798"/>
                    </a:lnTo>
                    <a:lnTo>
                      <a:pt x="904" y="798"/>
                    </a:lnTo>
                    <a:lnTo>
                      <a:pt x="904" y="798"/>
                    </a:lnTo>
                    <a:lnTo>
                      <a:pt x="906" y="798"/>
                    </a:lnTo>
                    <a:lnTo>
                      <a:pt x="906" y="798"/>
                    </a:lnTo>
                    <a:lnTo>
                      <a:pt x="906" y="798"/>
                    </a:lnTo>
                    <a:lnTo>
                      <a:pt x="906" y="799"/>
                    </a:lnTo>
                    <a:lnTo>
                      <a:pt x="906" y="799"/>
                    </a:lnTo>
                    <a:lnTo>
                      <a:pt x="908" y="799"/>
                    </a:lnTo>
                    <a:lnTo>
                      <a:pt x="908" y="801"/>
                    </a:lnTo>
                    <a:lnTo>
                      <a:pt x="910" y="801"/>
                    </a:lnTo>
                    <a:lnTo>
                      <a:pt x="910" y="801"/>
                    </a:lnTo>
                    <a:lnTo>
                      <a:pt x="910" y="801"/>
                    </a:lnTo>
                    <a:lnTo>
                      <a:pt x="910" y="803"/>
                    </a:lnTo>
                    <a:lnTo>
                      <a:pt x="912" y="803"/>
                    </a:lnTo>
                    <a:lnTo>
                      <a:pt x="912" y="803"/>
                    </a:lnTo>
                    <a:lnTo>
                      <a:pt x="912" y="805"/>
                    </a:lnTo>
                    <a:lnTo>
                      <a:pt x="912" y="805"/>
                    </a:lnTo>
                    <a:lnTo>
                      <a:pt x="912" y="805"/>
                    </a:lnTo>
                    <a:lnTo>
                      <a:pt x="912" y="805"/>
                    </a:lnTo>
                    <a:lnTo>
                      <a:pt x="912" y="805"/>
                    </a:lnTo>
                    <a:lnTo>
                      <a:pt x="910" y="807"/>
                    </a:lnTo>
                    <a:lnTo>
                      <a:pt x="910" y="807"/>
                    </a:lnTo>
                    <a:lnTo>
                      <a:pt x="908" y="807"/>
                    </a:lnTo>
                    <a:lnTo>
                      <a:pt x="908" y="807"/>
                    </a:lnTo>
                    <a:lnTo>
                      <a:pt x="908" y="807"/>
                    </a:lnTo>
                    <a:lnTo>
                      <a:pt x="908" y="808"/>
                    </a:lnTo>
                    <a:lnTo>
                      <a:pt x="908" y="808"/>
                    </a:lnTo>
                    <a:lnTo>
                      <a:pt x="906" y="808"/>
                    </a:lnTo>
                    <a:lnTo>
                      <a:pt x="906" y="808"/>
                    </a:lnTo>
                    <a:lnTo>
                      <a:pt x="906" y="810"/>
                    </a:lnTo>
                    <a:lnTo>
                      <a:pt x="906" y="810"/>
                    </a:lnTo>
                    <a:lnTo>
                      <a:pt x="908" y="810"/>
                    </a:lnTo>
                    <a:lnTo>
                      <a:pt x="908" y="810"/>
                    </a:lnTo>
                    <a:lnTo>
                      <a:pt x="908" y="812"/>
                    </a:lnTo>
                    <a:lnTo>
                      <a:pt x="908" y="812"/>
                    </a:lnTo>
                    <a:lnTo>
                      <a:pt x="908" y="812"/>
                    </a:lnTo>
                    <a:lnTo>
                      <a:pt x="908" y="814"/>
                    </a:lnTo>
                    <a:lnTo>
                      <a:pt x="910" y="814"/>
                    </a:lnTo>
                    <a:lnTo>
                      <a:pt x="910" y="814"/>
                    </a:lnTo>
                    <a:lnTo>
                      <a:pt x="908" y="816"/>
                    </a:lnTo>
                    <a:lnTo>
                      <a:pt x="908" y="816"/>
                    </a:lnTo>
                    <a:lnTo>
                      <a:pt x="908" y="816"/>
                    </a:lnTo>
                    <a:lnTo>
                      <a:pt x="908" y="817"/>
                    </a:lnTo>
                    <a:lnTo>
                      <a:pt x="908" y="817"/>
                    </a:lnTo>
                    <a:lnTo>
                      <a:pt x="906" y="817"/>
                    </a:lnTo>
                    <a:lnTo>
                      <a:pt x="906" y="817"/>
                    </a:lnTo>
                    <a:lnTo>
                      <a:pt x="906" y="817"/>
                    </a:lnTo>
                    <a:lnTo>
                      <a:pt x="906" y="817"/>
                    </a:lnTo>
                    <a:lnTo>
                      <a:pt x="906" y="819"/>
                    </a:lnTo>
                    <a:lnTo>
                      <a:pt x="906" y="819"/>
                    </a:lnTo>
                    <a:lnTo>
                      <a:pt x="906" y="819"/>
                    </a:lnTo>
                    <a:lnTo>
                      <a:pt x="906" y="819"/>
                    </a:lnTo>
                    <a:lnTo>
                      <a:pt x="906" y="821"/>
                    </a:lnTo>
                    <a:lnTo>
                      <a:pt x="906" y="821"/>
                    </a:lnTo>
                    <a:lnTo>
                      <a:pt x="906" y="821"/>
                    </a:lnTo>
                    <a:lnTo>
                      <a:pt x="904" y="821"/>
                    </a:lnTo>
                    <a:lnTo>
                      <a:pt x="904" y="821"/>
                    </a:lnTo>
                    <a:lnTo>
                      <a:pt x="904" y="823"/>
                    </a:lnTo>
                    <a:lnTo>
                      <a:pt x="904" y="823"/>
                    </a:lnTo>
                    <a:lnTo>
                      <a:pt x="904" y="825"/>
                    </a:lnTo>
                    <a:lnTo>
                      <a:pt x="904" y="825"/>
                    </a:lnTo>
                    <a:lnTo>
                      <a:pt x="904" y="825"/>
                    </a:lnTo>
                    <a:lnTo>
                      <a:pt x="904" y="825"/>
                    </a:lnTo>
                    <a:lnTo>
                      <a:pt x="906" y="827"/>
                    </a:lnTo>
                    <a:lnTo>
                      <a:pt x="906" y="827"/>
                    </a:lnTo>
                    <a:lnTo>
                      <a:pt x="906" y="827"/>
                    </a:lnTo>
                    <a:lnTo>
                      <a:pt x="906" y="827"/>
                    </a:lnTo>
                    <a:lnTo>
                      <a:pt x="906" y="828"/>
                    </a:lnTo>
                    <a:lnTo>
                      <a:pt x="906" y="828"/>
                    </a:lnTo>
                    <a:lnTo>
                      <a:pt x="906" y="830"/>
                    </a:lnTo>
                    <a:lnTo>
                      <a:pt x="906" y="830"/>
                    </a:lnTo>
                    <a:lnTo>
                      <a:pt x="904" y="830"/>
                    </a:lnTo>
                    <a:lnTo>
                      <a:pt x="904" y="830"/>
                    </a:lnTo>
                    <a:lnTo>
                      <a:pt x="903" y="830"/>
                    </a:lnTo>
                    <a:lnTo>
                      <a:pt x="903" y="830"/>
                    </a:lnTo>
                    <a:lnTo>
                      <a:pt x="903" y="830"/>
                    </a:lnTo>
                    <a:lnTo>
                      <a:pt x="901" y="832"/>
                    </a:lnTo>
                    <a:lnTo>
                      <a:pt x="901" y="832"/>
                    </a:lnTo>
                    <a:lnTo>
                      <a:pt x="901" y="832"/>
                    </a:lnTo>
                    <a:lnTo>
                      <a:pt x="901" y="832"/>
                    </a:lnTo>
                    <a:lnTo>
                      <a:pt x="901" y="832"/>
                    </a:lnTo>
                    <a:lnTo>
                      <a:pt x="901" y="832"/>
                    </a:lnTo>
                    <a:lnTo>
                      <a:pt x="899" y="832"/>
                    </a:lnTo>
                    <a:lnTo>
                      <a:pt x="899" y="832"/>
                    </a:lnTo>
                    <a:lnTo>
                      <a:pt x="897" y="832"/>
                    </a:lnTo>
                    <a:lnTo>
                      <a:pt x="897" y="832"/>
                    </a:lnTo>
                    <a:lnTo>
                      <a:pt x="895" y="832"/>
                    </a:lnTo>
                    <a:lnTo>
                      <a:pt x="895" y="834"/>
                    </a:lnTo>
                    <a:lnTo>
                      <a:pt x="895" y="834"/>
                    </a:lnTo>
                    <a:lnTo>
                      <a:pt x="895" y="834"/>
                    </a:lnTo>
                    <a:lnTo>
                      <a:pt x="895" y="836"/>
                    </a:lnTo>
                    <a:lnTo>
                      <a:pt x="893" y="837"/>
                    </a:lnTo>
                    <a:lnTo>
                      <a:pt x="893" y="837"/>
                    </a:lnTo>
                    <a:lnTo>
                      <a:pt x="893" y="837"/>
                    </a:lnTo>
                    <a:lnTo>
                      <a:pt x="893" y="839"/>
                    </a:lnTo>
                    <a:lnTo>
                      <a:pt x="893" y="839"/>
                    </a:lnTo>
                    <a:lnTo>
                      <a:pt x="893" y="839"/>
                    </a:lnTo>
                    <a:lnTo>
                      <a:pt x="893" y="839"/>
                    </a:lnTo>
                    <a:lnTo>
                      <a:pt x="893" y="841"/>
                    </a:lnTo>
                    <a:lnTo>
                      <a:pt x="893" y="841"/>
                    </a:lnTo>
                    <a:lnTo>
                      <a:pt x="893" y="841"/>
                    </a:lnTo>
                    <a:lnTo>
                      <a:pt x="893" y="841"/>
                    </a:lnTo>
                    <a:lnTo>
                      <a:pt x="893" y="843"/>
                    </a:lnTo>
                    <a:lnTo>
                      <a:pt x="893" y="843"/>
                    </a:lnTo>
                    <a:lnTo>
                      <a:pt x="893" y="843"/>
                    </a:lnTo>
                    <a:lnTo>
                      <a:pt x="893" y="845"/>
                    </a:lnTo>
                    <a:lnTo>
                      <a:pt x="893" y="845"/>
                    </a:lnTo>
                    <a:lnTo>
                      <a:pt x="892" y="845"/>
                    </a:lnTo>
                    <a:lnTo>
                      <a:pt x="892" y="845"/>
                    </a:lnTo>
                    <a:lnTo>
                      <a:pt x="892" y="845"/>
                    </a:lnTo>
                    <a:lnTo>
                      <a:pt x="892" y="846"/>
                    </a:lnTo>
                    <a:lnTo>
                      <a:pt x="892" y="846"/>
                    </a:lnTo>
                    <a:lnTo>
                      <a:pt x="892" y="846"/>
                    </a:lnTo>
                    <a:lnTo>
                      <a:pt x="892" y="846"/>
                    </a:lnTo>
                    <a:lnTo>
                      <a:pt x="892" y="846"/>
                    </a:lnTo>
                    <a:lnTo>
                      <a:pt x="892" y="846"/>
                    </a:lnTo>
                    <a:lnTo>
                      <a:pt x="890" y="846"/>
                    </a:lnTo>
                    <a:lnTo>
                      <a:pt x="890" y="846"/>
                    </a:lnTo>
                    <a:lnTo>
                      <a:pt x="890" y="848"/>
                    </a:lnTo>
                    <a:lnTo>
                      <a:pt x="888" y="848"/>
                    </a:lnTo>
                    <a:lnTo>
                      <a:pt x="888" y="848"/>
                    </a:lnTo>
                    <a:lnTo>
                      <a:pt x="888" y="848"/>
                    </a:lnTo>
                    <a:lnTo>
                      <a:pt x="886" y="848"/>
                    </a:lnTo>
                    <a:lnTo>
                      <a:pt x="886" y="848"/>
                    </a:lnTo>
                    <a:lnTo>
                      <a:pt x="884" y="848"/>
                    </a:lnTo>
                    <a:lnTo>
                      <a:pt x="883" y="848"/>
                    </a:lnTo>
                    <a:lnTo>
                      <a:pt x="883" y="850"/>
                    </a:lnTo>
                    <a:lnTo>
                      <a:pt x="883" y="850"/>
                    </a:lnTo>
                    <a:lnTo>
                      <a:pt x="883" y="850"/>
                    </a:lnTo>
                    <a:lnTo>
                      <a:pt x="883" y="850"/>
                    </a:lnTo>
                    <a:lnTo>
                      <a:pt x="883" y="850"/>
                    </a:lnTo>
                    <a:lnTo>
                      <a:pt x="883" y="850"/>
                    </a:lnTo>
                    <a:lnTo>
                      <a:pt x="881" y="850"/>
                    </a:lnTo>
                    <a:lnTo>
                      <a:pt x="881" y="850"/>
                    </a:lnTo>
                    <a:lnTo>
                      <a:pt x="881" y="850"/>
                    </a:lnTo>
                    <a:lnTo>
                      <a:pt x="881" y="852"/>
                    </a:lnTo>
                    <a:lnTo>
                      <a:pt x="879" y="852"/>
                    </a:lnTo>
                    <a:lnTo>
                      <a:pt x="879" y="852"/>
                    </a:lnTo>
                    <a:lnTo>
                      <a:pt x="879" y="854"/>
                    </a:lnTo>
                    <a:lnTo>
                      <a:pt x="879" y="854"/>
                    </a:lnTo>
                    <a:lnTo>
                      <a:pt x="879" y="854"/>
                    </a:lnTo>
                    <a:lnTo>
                      <a:pt x="879" y="854"/>
                    </a:lnTo>
                    <a:lnTo>
                      <a:pt x="877" y="855"/>
                    </a:lnTo>
                    <a:lnTo>
                      <a:pt x="877" y="855"/>
                    </a:lnTo>
                    <a:lnTo>
                      <a:pt x="877" y="855"/>
                    </a:lnTo>
                    <a:lnTo>
                      <a:pt x="877" y="855"/>
                    </a:lnTo>
                    <a:lnTo>
                      <a:pt x="877" y="855"/>
                    </a:lnTo>
                    <a:lnTo>
                      <a:pt x="875" y="857"/>
                    </a:lnTo>
                    <a:lnTo>
                      <a:pt x="874" y="857"/>
                    </a:lnTo>
                    <a:lnTo>
                      <a:pt x="874" y="857"/>
                    </a:lnTo>
                    <a:lnTo>
                      <a:pt x="872" y="857"/>
                    </a:lnTo>
                    <a:lnTo>
                      <a:pt x="872" y="857"/>
                    </a:lnTo>
                    <a:lnTo>
                      <a:pt x="872" y="857"/>
                    </a:lnTo>
                    <a:lnTo>
                      <a:pt x="872" y="859"/>
                    </a:lnTo>
                    <a:lnTo>
                      <a:pt x="872" y="859"/>
                    </a:lnTo>
                    <a:lnTo>
                      <a:pt x="870" y="859"/>
                    </a:lnTo>
                    <a:lnTo>
                      <a:pt x="870" y="859"/>
                    </a:lnTo>
                    <a:lnTo>
                      <a:pt x="870" y="859"/>
                    </a:lnTo>
                    <a:lnTo>
                      <a:pt x="870" y="859"/>
                    </a:lnTo>
                    <a:lnTo>
                      <a:pt x="870" y="859"/>
                    </a:lnTo>
                    <a:lnTo>
                      <a:pt x="870" y="859"/>
                    </a:lnTo>
                    <a:lnTo>
                      <a:pt x="868" y="859"/>
                    </a:lnTo>
                    <a:lnTo>
                      <a:pt x="868" y="859"/>
                    </a:lnTo>
                    <a:lnTo>
                      <a:pt x="866" y="859"/>
                    </a:lnTo>
                    <a:lnTo>
                      <a:pt x="866" y="859"/>
                    </a:lnTo>
                    <a:lnTo>
                      <a:pt x="866" y="859"/>
                    </a:lnTo>
                    <a:lnTo>
                      <a:pt x="866" y="859"/>
                    </a:lnTo>
                    <a:lnTo>
                      <a:pt x="865" y="859"/>
                    </a:lnTo>
                    <a:lnTo>
                      <a:pt x="865" y="859"/>
                    </a:lnTo>
                    <a:lnTo>
                      <a:pt x="865" y="859"/>
                    </a:lnTo>
                    <a:lnTo>
                      <a:pt x="865" y="859"/>
                    </a:lnTo>
                    <a:lnTo>
                      <a:pt x="865" y="859"/>
                    </a:lnTo>
                    <a:lnTo>
                      <a:pt x="863" y="859"/>
                    </a:lnTo>
                    <a:lnTo>
                      <a:pt x="863" y="859"/>
                    </a:lnTo>
                    <a:lnTo>
                      <a:pt x="863" y="859"/>
                    </a:lnTo>
                    <a:lnTo>
                      <a:pt x="863" y="859"/>
                    </a:lnTo>
                    <a:lnTo>
                      <a:pt x="861" y="859"/>
                    </a:lnTo>
                    <a:lnTo>
                      <a:pt x="861" y="859"/>
                    </a:lnTo>
                    <a:lnTo>
                      <a:pt x="861" y="859"/>
                    </a:lnTo>
                    <a:lnTo>
                      <a:pt x="861" y="859"/>
                    </a:lnTo>
                    <a:lnTo>
                      <a:pt x="861" y="859"/>
                    </a:lnTo>
                    <a:lnTo>
                      <a:pt x="859" y="861"/>
                    </a:lnTo>
                    <a:lnTo>
                      <a:pt x="859" y="861"/>
                    </a:lnTo>
                    <a:lnTo>
                      <a:pt x="859" y="861"/>
                    </a:lnTo>
                    <a:lnTo>
                      <a:pt x="857" y="861"/>
                    </a:lnTo>
                    <a:lnTo>
                      <a:pt x="857" y="861"/>
                    </a:lnTo>
                    <a:lnTo>
                      <a:pt x="857" y="861"/>
                    </a:lnTo>
                    <a:lnTo>
                      <a:pt x="857" y="861"/>
                    </a:lnTo>
                    <a:lnTo>
                      <a:pt x="857" y="861"/>
                    </a:lnTo>
                    <a:lnTo>
                      <a:pt x="857" y="861"/>
                    </a:lnTo>
                    <a:lnTo>
                      <a:pt x="856" y="861"/>
                    </a:lnTo>
                    <a:lnTo>
                      <a:pt x="856" y="861"/>
                    </a:lnTo>
                    <a:lnTo>
                      <a:pt x="856" y="861"/>
                    </a:lnTo>
                    <a:lnTo>
                      <a:pt x="856" y="861"/>
                    </a:lnTo>
                    <a:lnTo>
                      <a:pt x="856" y="861"/>
                    </a:lnTo>
                    <a:lnTo>
                      <a:pt x="856" y="863"/>
                    </a:lnTo>
                    <a:lnTo>
                      <a:pt x="856" y="863"/>
                    </a:lnTo>
                    <a:lnTo>
                      <a:pt x="856" y="863"/>
                    </a:lnTo>
                    <a:lnTo>
                      <a:pt x="856" y="863"/>
                    </a:lnTo>
                    <a:lnTo>
                      <a:pt x="854" y="863"/>
                    </a:lnTo>
                    <a:lnTo>
                      <a:pt x="854" y="865"/>
                    </a:lnTo>
                    <a:lnTo>
                      <a:pt x="854" y="865"/>
                    </a:lnTo>
                    <a:lnTo>
                      <a:pt x="854" y="865"/>
                    </a:lnTo>
                    <a:lnTo>
                      <a:pt x="854" y="865"/>
                    </a:lnTo>
                    <a:lnTo>
                      <a:pt x="854" y="865"/>
                    </a:lnTo>
                    <a:lnTo>
                      <a:pt x="854" y="865"/>
                    </a:lnTo>
                    <a:lnTo>
                      <a:pt x="852" y="865"/>
                    </a:lnTo>
                    <a:lnTo>
                      <a:pt x="852" y="865"/>
                    </a:lnTo>
                    <a:lnTo>
                      <a:pt x="852" y="863"/>
                    </a:lnTo>
                    <a:lnTo>
                      <a:pt x="852" y="863"/>
                    </a:lnTo>
                    <a:lnTo>
                      <a:pt x="852" y="863"/>
                    </a:lnTo>
                    <a:lnTo>
                      <a:pt x="850" y="863"/>
                    </a:lnTo>
                    <a:lnTo>
                      <a:pt x="850" y="863"/>
                    </a:lnTo>
                    <a:lnTo>
                      <a:pt x="850" y="863"/>
                    </a:lnTo>
                    <a:lnTo>
                      <a:pt x="850" y="863"/>
                    </a:lnTo>
                    <a:lnTo>
                      <a:pt x="850" y="863"/>
                    </a:lnTo>
                    <a:lnTo>
                      <a:pt x="850" y="863"/>
                    </a:lnTo>
                    <a:lnTo>
                      <a:pt x="848" y="865"/>
                    </a:lnTo>
                    <a:lnTo>
                      <a:pt x="848" y="866"/>
                    </a:lnTo>
                    <a:lnTo>
                      <a:pt x="848" y="866"/>
                    </a:lnTo>
                    <a:lnTo>
                      <a:pt x="848" y="868"/>
                    </a:lnTo>
                    <a:lnTo>
                      <a:pt x="846" y="868"/>
                    </a:lnTo>
                    <a:lnTo>
                      <a:pt x="846" y="868"/>
                    </a:lnTo>
                    <a:lnTo>
                      <a:pt x="846" y="868"/>
                    </a:lnTo>
                    <a:lnTo>
                      <a:pt x="845" y="868"/>
                    </a:lnTo>
                    <a:lnTo>
                      <a:pt x="845" y="868"/>
                    </a:lnTo>
                    <a:lnTo>
                      <a:pt x="845" y="868"/>
                    </a:lnTo>
                    <a:lnTo>
                      <a:pt x="845" y="868"/>
                    </a:lnTo>
                    <a:lnTo>
                      <a:pt x="843" y="868"/>
                    </a:lnTo>
                    <a:lnTo>
                      <a:pt x="843" y="868"/>
                    </a:lnTo>
                    <a:lnTo>
                      <a:pt x="841" y="868"/>
                    </a:lnTo>
                    <a:lnTo>
                      <a:pt x="837" y="868"/>
                    </a:lnTo>
                    <a:lnTo>
                      <a:pt x="837" y="868"/>
                    </a:lnTo>
                    <a:lnTo>
                      <a:pt x="837" y="868"/>
                    </a:lnTo>
                    <a:lnTo>
                      <a:pt x="836" y="868"/>
                    </a:lnTo>
                    <a:lnTo>
                      <a:pt x="836" y="868"/>
                    </a:lnTo>
                    <a:lnTo>
                      <a:pt x="836" y="868"/>
                    </a:lnTo>
                    <a:lnTo>
                      <a:pt x="836" y="868"/>
                    </a:lnTo>
                    <a:lnTo>
                      <a:pt x="834" y="870"/>
                    </a:lnTo>
                    <a:lnTo>
                      <a:pt x="834" y="870"/>
                    </a:lnTo>
                    <a:lnTo>
                      <a:pt x="834" y="870"/>
                    </a:lnTo>
                    <a:lnTo>
                      <a:pt x="834" y="870"/>
                    </a:lnTo>
                    <a:lnTo>
                      <a:pt x="834" y="872"/>
                    </a:lnTo>
                    <a:lnTo>
                      <a:pt x="834" y="874"/>
                    </a:lnTo>
                    <a:lnTo>
                      <a:pt x="832" y="877"/>
                    </a:lnTo>
                    <a:lnTo>
                      <a:pt x="832" y="877"/>
                    </a:lnTo>
                    <a:lnTo>
                      <a:pt x="832" y="879"/>
                    </a:lnTo>
                    <a:lnTo>
                      <a:pt x="832" y="879"/>
                    </a:lnTo>
                    <a:lnTo>
                      <a:pt x="832" y="879"/>
                    </a:lnTo>
                    <a:lnTo>
                      <a:pt x="832" y="879"/>
                    </a:lnTo>
                    <a:lnTo>
                      <a:pt x="830" y="881"/>
                    </a:lnTo>
                    <a:lnTo>
                      <a:pt x="830" y="881"/>
                    </a:lnTo>
                    <a:lnTo>
                      <a:pt x="830" y="883"/>
                    </a:lnTo>
                    <a:lnTo>
                      <a:pt x="830" y="883"/>
                    </a:lnTo>
                    <a:lnTo>
                      <a:pt x="830" y="883"/>
                    </a:lnTo>
                    <a:lnTo>
                      <a:pt x="830" y="883"/>
                    </a:lnTo>
                    <a:lnTo>
                      <a:pt x="830" y="884"/>
                    </a:lnTo>
                    <a:lnTo>
                      <a:pt x="832" y="884"/>
                    </a:lnTo>
                    <a:lnTo>
                      <a:pt x="832" y="884"/>
                    </a:lnTo>
                    <a:lnTo>
                      <a:pt x="832" y="886"/>
                    </a:lnTo>
                    <a:lnTo>
                      <a:pt x="834" y="888"/>
                    </a:lnTo>
                    <a:lnTo>
                      <a:pt x="834" y="888"/>
                    </a:lnTo>
                    <a:lnTo>
                      <a:pt x="832" y="890"/>
                    </a:lnTo>
                    <a:lnTo>
                      <a:pt x="832" y="890"/>
                    </a:lnTo>
                    <a:lnTo>
                      <a:pt x="832" y="890"/>
                    </a:lnTo>
                    <a:lnTo>
                      <a:pt x="832" y="892"/>
                    </a:lnTo>
                    <a:lnTo>
                      <a:pt x="832" y="892"/>
                    </a:lnTo>
                    <a:lnTo>
                      <a:pt x="832" y="892"/>
                    </a:lnTo>
                    <a:lnTo>
                      <a:pt x="834" y="892"/>
                    </a:lnTo>
                    <a:lnTo>
                      <a:pt x="834" y="892"/>
                    </a:lnTo>
                    <a:lnTo>
                      <a:pt x="834" y="893"/>
                    </a:lnTo>
                    <a:lnTo>
                      <a:pt x="834" y="893"/>
                    </a:lnTo>
                    <a:lnTo>
                      <a:pt x="836" y="895"/>
                    </a:lnTo>
                    <a:lnTo>
                      <a:pt x="836" y="895"/>
                    </a:lnTo>
                    <a:lnTo>
                      <a:pt x="836" y="895"/>
                    </a:lnTo>
                    <a:lnTo>
                      <a:pt x="836" y="895"/>
                    </a:lnTo>
                    <a:lnTo>
                      <a:pt x="836" y="897"/>
                    </a:lnTo>
                    <a:lnTo>
                      <a:pt x="837" y="897"/>
                    </a:lnTo>
                    <a:lnTo>
                      <a:pt x="837" y="897"/>
                    </a:lnTo>
                    <a:lnTo>
                      <a:pt x="837" y="897"/>
                    </a:lnTo>
                    <a:lnTo>
                      <a:pt x="837" y="897"/>
                    </a:lnTo>
                    <a:lnTo>
                      <a:pt x="839" y="897"/>
                    </a:lnTo>
                    <a:lnTo>
                      <a:pt x="839" y="897"/>
                    </a:lnTo>
                    <a:lnTo>
                      <a:pt x="839" y="899"/>
                    </a:lnTo>
                    <a:lnTo>
                      <a:pt x="839" y="899"/>
                    </a:lnTo>
                    <a:lnTo>
                      <a:pt x="839" y="899"/>
                    </a:lnTo>
                    <a:lnTo>
                      <a:pt x="839" y="901"/>
                    </a:lnTo>
                    <a:lnTo>
                      <a:pt x="839" y="901"/>
                    </a:lnTo>
                    <a:lnTo>
                      <a:pt x="839" y="901"/>
                    </a:lnTo>
                    <a:lnTo>
                      <a:pt x="839" y="901"/>
                    </a:lnTo>
                    <a:lnTo>
                      <a:pt x="839" y="901"/>
                    </a:lnTo>
                    <a:lnTo>
                      <a:pt x="841" y="902"/>
                    </a:lnTo>
                    <a:lnTo>
                      <a:pt x="841" y="902"/>
                    </a:lnTo>
                    <a:lnTo>
                      <a:pt x="841" y="902"/>
                    </a:lnTo>
                    <a:lnTo>
                      <a:pt x="841" y="902"/>
                    </a:lnTo>
                    <a:lnTo>
                      <a:pt x="843" y="904"/>
                    </a:lnTo>
                    <a:lnTo>
                      <a:pt x="843" y="904"/>
                    </a:lnTo>
                    <a:lnTo>
                      <a:pt x="843" y="904"/>
                    </a:lnTo>
                    <a:lnTo>
                      <a:pt x="843" y="904"/>
                    </a:lnTo>
                    <a:lnTo>
                      <a:pt x="843" y="906"/>
                    </a:lnTo>
                    <a:lnTo>
                      <a:pt x="843" y="908"/>
                    </a:lnTo>
                    <a:lnTo>
                      <a:pt x="843" y="908"/>
                    </a:lnTo>
                    <a:lnTo>
                      <a:pt x="841" y="908"/>
                    </a:lnTo>
                    <a:lnTo>
                      <a:pt x="841" y="910"/>
                    </a:lnTo>
                    <a:lnTo>
                      <a:pt x="841" y="910"/>
                    </a:lnTo>
                    <a:lnTo>
                      <a:pt x="841" y="912"/>
                    </a:lnTo>
                    <a:lnTo>
                      <a:pt x="841" y="913"/>
                    </a:lnTo>
                    <a:lnTo>
                      <a:pt x="841" y="913"/>
                    </a:lnTo>
                    <a:lnTo>
                      <a:pt x="841" y="913"/>
                    </a:lnTo>
                    <a:lnTo>
                      <a:pt x="841" y="915"/>
                    </a:lnTo>
                    <a:lnTo>
                      <a:pt x="841" y="915"/>
                    </a:lnTo>
                    <a:lnTo>
                      <a:pt x="841" y="917"/>
                    </a:lnTo>
                    <a:lnTo>
                      <a:pt x="841" y="917"/>
                    </a:lnTo>
                    <a:lnTo>
                      <a:pt x="841" y="919"/>
                    </a:lnTo>
                    <a:lnTo>
                      <a:pt x="841" y="919"/>
                    </a:lnTo>
                    <a:lnTo>
                      <a:pt x="841" y="921"/>
                    </a:lnTo>
                    <a:lnTo>
                      <a:pt x="841" y="921"/>
                    </a:lnTo>
                    <a:lnTo>
                      <a:pt x="841" y="921"/>
                    </a:lnTo>
                    <a:lnTo>
                      <a:pt x="841" y="922"/>
                    </a:lnTo>
                    <a:lnTo>
                      <a:pt x="841" y="922"/>
                    </a:lnTo>
                    <a:lnTo>
                      <a:pt x="839" y="922"/>
                    </a:lnTo>
                    <a:lnTo>
                      <a:pt x="839" y="922"/>
                    </a:lnTo>
                    <a:lnTo>
                      <a:pt x="839" y="924"/>
                    </a:lnTo>
                    <a:lnTo>
                      <a:pt x="839" y="924"/>
                    </a:lnTo>
                    <a:lnTo>
                      <a:pt x="839" y="924"/>
                    </a:lnTo>
                    <a:lnTo>
                      <a:pt x="841" y="926"/>
                    </a:lnTo>
                    <a:lnTo>
                      <a:pt x="841" y="926"/>
                    </a:lnTo>
                    <a:lnTo>
                      <a:pt x="841" y="926"/>
                    </a:lnTo>
                    <a:lnTo>
                      <a:pt x="841" y="928"/>
                    </a:lnTo>
                    <a:lnTo>
                      <a:pt x="839" y="930"/>
                    </a:lnTo>
                    <a:lnTo>
                      <a:pt x="839" y="930"/>
                    </a:lnTo>
                    <a:lnTo>
                      <a:pt x="841" y="931"/>
                    </a:lnTo>
                    <a:lnTo>
                      <a:pt x="841" y="931"/>
                    </a:lnTo>
                    <a:lnTo>
                      <a:pt x="841" y="931"/>
                    </a:lnTo>
                    <a:lnTo>
                      <a:pt x="843" y="933"/>
                    </a:lnTo>
                    <a:lnTo>
                      <a:pt x="843" y="935"/>
                    </a:lnTo>
                    <a:lnTo>
                      <a:pt x="845" y="935"/>
                    </a:lnTo>
                    <a:lnTo>
                      <a:pt x="845" y="935"/>
                    </a:lnTo>
                    <a:lnTo>
                      <a:pt x="845" y="935"/>
                    </a:lnTo>
                    <a:lnTo>
                      <a:pt x="845" y="935"/>
                    </a:lnTo>
                    <a:lnTo>
                      <a:pt x="846" y="935"/>
                    </a:lnTo>
                    <a:lnTo>
                      <a:pt x="846" y="937"/>
                    </a:lnTo>
                    <a:lnTo>
                      <a:pt x="846" y="937"/>
                    </a:lnTo>
                    <a:lnTo>
                      <a:pt x="846" y="937"/>
                    </a:lnTo>
                    <a:lnTo>
                      <a:pt x="846" y="939"/>
                    </a:lnTo>
                    <a:lnTo>
                      <a:pt x="846" y="939"/>
                    </a:lnTo>
                    <a:lnTo>
                      <a:pt x="846" y="939"/>
                    </a:lnTo>
                    <a:lnTo>
                      <a:pt x="846" y="939"/>
                    </a:lnTo>
                    <a:lnTo>
                      <a:pt x="846" y="940"/>
                    </a:lnTo>
                    <a:lnTo>
                      <a:pt x="848" y="940"/>
                    </a:lnTo>
                    <a:lnTo>
                      <a:pt x="848" y="940"/>
                    </a:lnTo>
                    <a:lnTo>
                      <a:pt x="848" y="940"/>
                    </a:lnTo>
                    <a:lnTo>
                      <a:pt x="848" y="942"/>
                    </a:lnTo>
                    <a:lnTo>
                      <a:pt x="848" y="942"/>
                    </a:lnTo>
                    <a:lnTo>
                      <a:pt x="848" y="942"/>
                    </a:lnTo>
                    <a:lnTo>
                      <a:pt x="848" y="942"/>
                    </a:lnTo>
                    <a:lnTo>
                      <a:pt x="850" y="944"/>
                    </a:lnTo>
                    <a:lnTo>
                      <a:pt x="850" y="944"/>
                    </a:lnTo>
                    <a:lnTo>
                      <a:pt x="850" y="944"/>
                    </a:lnTo>
                    <a:lnTo>
                      <a:pt x="850" y="946"/>
                    </a:lnTo>
                    <a:lnTo>
                      <a:pt x="848" y="948"/>
                    </a:lnTo>
                    <a:lnTo>
                      <a:pt x="848" y="948"/>
                    </a:lnTo>
                    <a:lnTo>
                      <a:pt x="848" y="948"/>
                    </a:lnTo>
                    <a:lnTo>
                      <a:pt x="848" y="948"/>
                    </a:lnTo>
                    <a:lnTo>
                      <a:pt x="848" y="950"/>
                    </a:lnTo>
                    <a:lnTo>
                      <a:pt x="848" y="950"/>
                    </a:lnTo>
                    <a:lnTo>
                      <a:pt x="848" y="950"/>
                    </a:lnTo>
                    <a:lnTo>
                      <a:pt x="848" y="951"/>
                    </a:lnTo>
                    <a:lnTo>
                      <a:pt x="850" y="951"/>
                    </a:lnTo>
                    <a:lnTo>
                      <a:pt x="850" y="951"/>
                    </a:lnTo>
                    <a:lnTo>
                      <a:pt x="850" y="953"/>
                    </a:lnTo>
                    <a:lnTo>
                      <a:pt x="850" y="955"/>
                    </a:lnTo>
                    <a:lnTo>
                      <a:pt x="848" y="955"/>
                    </a:lnTo>
                    <a:lnTo>
                      <a:pt x="848" y="957"/>
                    </a:lnTo>
                    <a:lnTo>
                      <a:pt x="848" y="959"/>
                    </a:lnTo>
                    <a:lnTo>
                      <a:pt x="848" y="960"/>
                    </a:lnTo>
                    <a:lnTo>
                      <a:pt x="848" y="960"/>
                    </a:lnTo>
                    <a:lnTo>
                      <a:pt x="848" y="960"/>
                    </a:lnTo>
                    <a:lnTo>
                      <a:pt x="848" y="962"/>
                    </a:lnTo>
                    <a:lnTo>
                      <a:pt x="848" y="962"/>
                    </a:lnTo>
                    <a:lnTo>
                      <a:pt x="848" y="964"/>
                    </a:lnTo>
                    <a:lnTo>
                      <a:pt x="848" y="964"/>
                    </a:lnTo>
                    <a:lnTo>
                      <a:pt x="848" y="966"/>
                    </a:lnTo>
                    <a:lnTo>
                      <a:pt x="848" y="966"/>
                    </a:lnTo>
                    <a:lnTo>
                      <a:pt x="848" y="966"/>
                    </a:lnTo>
                    <a:lnTo>
                      <a:pt x="850" y="968"/>
                    </a:lnTo>
                    <a:lnTo>
                      <a:pt x="850" y="968"/>
                    </a:lnTo>
                    <a:lnTo>
                      <a:pt x="850" y="969"/>
                    </a:lnTo>
                    <a:lnTo>
                      <a:pt x="850" y="969"/>
                    </a:lnTo>
                    <a:lnTo>
                      <a:pt x="850" y="969"/>
                    </a:lnTo>
                    <a:lnTo>
                      <a:pt x="848" y="971"/>
                    </a:lnTo>
                    <a:lnTo>
                      <a:pt x="848" y="971"/>
                    </a:lnTo>
                    <a:lnTo>
                      <a:pt x="848" y="971"/>
                    </a:lnTo>
                    <a:lnTo>
                      <a:pt x="848" y="973"/>
                    </a:lnTo>
                    <a:lnTo>
                      <a:pt x="848" y="973"/>
                    </a:lnTo>
                    <a:lnTo>
                      <a:pt x="846" y="973"/>
                    </a:lnTo>
                    <a:lnTo>
                      <a:pt x="846" y="973"/>
                    </a:lnTo>
                    <a:lnTo>
                      <a:pt x="846" y="973"/>
                    </a:lnTo>
                    <a:lnTo>
                      <a:pt x="845" y="973"/>
                    </a:lnTo>
                    <a:lnTo>
                      <a:pt x="843" y="973"/>
                    </a:lnTo>
                    <a:lnTo>
                      <a:pt x="841" y="973"/>
                    </a:lnTo>
                    <a:lnTo>
                      <a:pt x="841" y="975"/>
                    </a:lnTo>
                    <a:lnTo>
                      <a:pt x="839" y="975"/>
                    </a:lnTo>
                    <a:lnTo>
                      <a:pt x="839" y="977"/>
                    </a:lnTo>
                    <a:lnTo>
                      <a:pt x="839" y="977"/>
                    </a:lnTo>
                    <a:lnTo>
                      <a:pt x="839" y="977"/>
                    </a:lnTo>
                    <a:lnTo>
                      <a:pt x="839" y="977"/>
                    </a:lnTo>
                    <a:lnTo>
                      <a:pt x="839" y="978"/>
                    </a:lnTo>
                    <a:lnTo>
                      <a:pt x="839" y="978"/>
                    </a:lnTo>
                    <a:lnTo>
                      <a:pt x="837" y="978"/>
                    </a:lnTo>
                    <a:lnTo>
                      <a:pt x="837" y="978"/>
                    </a:lnTo>
                    <a:lnTo>
                      <a:pt x="837" y="980"/>
                    </a:lnTo>
                    <a:lnTo>
                      <a:pt x="836" y="982"/>
                    </a:lnTo>
                    <a:lnTo>
                      <a:pt x="836" y="982"/>
                    </a:lnTo>
                    <a:lnTo>
                      <a:pt x="836" y="982"/>
                    </a:lnTo>
                    <a:lnTo>
                      <a:pt x="836" y="984"/>
                    </a:lnTo>
                    <a:lnTo>
                      <a:pt x="836" y="984"/>
                    </a:lnTo>
                    <a:lnTo>
                      <a:pt x="836" y="984"/>
                    </a:lnTo>
                    <a:lnTo>
                      <a:pt x="834" y="986"/>
                    </a:lnTo>
                    <a:lnTo>
                      <a:pt x="834" y="986"/>
                    </a:lnTo>
                    <a:lnTo>
                      <a:pt x="832" y="984"/>
                    </a:lnTo>
                    <a:lnTo>
                      <a:pt x="832" y="984"/>
                    </a:lnTo>
                    <a:lnTo>
                      <a:pt x="832" y="984"/>
                    </a:lnTo>
                    <a:lnTo>
                      <a:pt x="832" y="986"/>
                    </a:lnTo>
                    <a:lnTo>
                      <a:pt x="830" y="986"/>
                    </a:lnTo>
                    <a:lnTo>
                      <a:pt x="830" y="986"/>
                    </a:lnTo>
                    <a:lnTo>
                      <a:pt x="830" y="986"/>
                    </a:lnTo>
                    <a:lnTo>
                      <a:pt x="830" y="986"/>
                    </a:lnTo>
                    <a:lnTo>
                      <a:pt x="828" y="986"/>
                    </a:lnTo>
                    <a:close/>
                  </a:path>
                </a:pathLst>
              </a:custGeom>
              <a:solidFill>
                <a:srgbClr val="163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46">
                <a:extLst>
                  <a:ext uri="{FF2B5EF4-FFF2-40B4-BE49-F238E27FC236}">
                    <a16:creationId xmlns:a16="http://schemas.microsoft.com/office/drawing/2014/main" id="{BE289E08-17E2-7CC3-BB1E-B89D52C7C393}"/>
                  </a:ext>
                </a:extLst>
              </p:cNvPr>
              <p:cNvSpPr>
                <a:spLocks/>
              </p:cNvSpPr>
              <p:nvPr/>
            </p:nvSpPr>
            <p:spPr bwMode="auto">
              <a:xfrm>
                <a:off x="2649" y="2779"/>
                <a:ext cx="1221" cy="986"/>
              </a:xfrm>
              <a:custGeom>
                <a:avLst/>
                <a:gdLst>
                  <a:gd name="T0" fmla="*/ 760 w 1221"/>
                  <a:gd name="T1" fmla="*/ 957 h 986"/>
                  <a:gd name="T2" fmla="*/ 673 w 1221"/>
                  <a:gd name="T3" fmla="*/ 959 h 986"/>
                  <a:gd name="T4" fmla="*/ 588 w 1221"/>
                  <a:gd name="T5" fmla="*/ 942 h 986"/>
                  <a:gd name="T6" fmla="*/ 537 w 1221"/>
                  <a:gd name="T7" fmla="*/ 917 h 986"/>
                  <a:gd name="T8" fmla="*/ 503 w 1221"/>
                  <a:gd name="T9" fmla="*/ 897 h 986"/>
                  <a:gd name="T10" fmla="*/ 461 w 1221"/>
                  <a:gd name="T11" fmla="*/ 892 h 986"/>
                  <a:gd name="T12" fmla="*/ 420 w 1221"/>
                  <a:gd name="T13" fmla="*/ 892 h 986"/>
                  <a:gd name="T14" fmla="*/ 371 w 1221"/>
                  <a:gd name="T15" fmla="*/ 893 h 986"/>
                  <a:gd name="T16" fmla="*/ 333 w 1221"/>
                  <a:gd name="T17" fmla="*/ 895 h 986"/>
                  <a:gd name="T18" fmla="*/ 297 w 1221"/>
                  <a:gd name="T19" fmla="*/ 879 h 986"/>
                  <a:gd name="T20" fmla="*/ 266 w 1221"/>
                  <a:gd name="T21" fmla="*/ 857 h 986"/>
                  <a:gd name="T22" fmla="*/ 221 w 1221"/>
                  <a:gd name="T23" fmla="*/ 817 h 986"/>
                  <a:gd name="T24" fmla="*/ 188 w 1221"/>
                  <a:gd name="T25" fmla="*/ 778 h 986"/>
                  <a:gd name="T26" fmla="*/ 130 w 1221"/>
                  <a:gd name="T27" fmla="*/ 749 h 986"/>
                  <a:gd name="T28" fmla="*/ 72 w 1221"/>
                  <a:gd name="T29" fmla="*/ 707 h 986"/>
                  <a:gd name="T30" fmla="*/ 60 w 1221"/>
                  <a:gd name="T31" fmla="*/ 640 h 986"/>
                  <a:gd name="T32" fmla="*/ 40 w 1221"/>
                  <a:gd name="T33" fmla="*/ 584 h 986"/>
                  <a:gd name="T34" fmla="*/ 90 w 1221"/>
                  <a:gd name="T35" fmla="*/ 508 h 986"/>
                  <a:gd name="T36" fmla="*/ 175 w 1221"/>
                  <a:gd name="T37" fmla="*/ 494 h 986"/>
                  <a:gd name="T38" fmla="*/ 262 w 1221"/>
                  <a:gd name="T39" fmla="*/ 472 h 986"/>
                  <a:gd name="T40" fmla="*/ 295 w 1221"/>
                  <a:gd name="T41" fmla="*/ 363 h 986"/>
                  <a:gd name="T42" fmla="*/ 430 w 1221"/>
                  <a:gd name="T43" fmla="*/ 367 h 986"/>
                  <a:gd name="T44" fmla="*/ 523 w 1221"/>
                  <a:gd name="T45" fmla="*/ 282 h 986"/>
                  <a:gd name="T46" fmla="*/ 499 w 1221"/>
                  <a:gd name="T47" fmla="*/ 188 h 986"/>
                  <a:gd name="T48" fmla="*/ 532 w 1221"/>
                  <a:gd name="T49" fmla="*/ 114 h 986"/>
                  <a:gd name="T50" fmla="*/ 620 w 1221"/>
                  <a:gd name="T51" fmla="*/ 119 h 986"/>
                  <a:gd name="T52" fmla="*/ 722 w 1221"/>
                  <a:gd name="T53" fmla="*/ 90 h 986"/>
                  <a:gd name="T54" fmla="*/ 825 w 1221"/>
                  <a:gd name="T55" fmla="*/ 69 h 986"/>
                  <a:gd name="T56" fmla="*/ 928 w 1221"/>
                  <a:gd name="T57" fmla="*/ 16 h 986"/>
                  <a:gd name="T58" fmla="*/ 1056 w 1221"/>
                  <a:gd name="T59" fmla="*/ 2 h 986"/>
                  <a:gd name="T60" fmla="*/ 1127 w 1221"/>
                  <a:gd name="T61" fmla="*/ 18 h 986"/>
                  <a:gd name="T62" fmla="*/ 1145 w 1221"/>
                  <a:gd name="T63" fmla="*/ 61 h 986"/>
                  <a:gd name="T64" fmla="*/ 1130 w 1221"/>
                  <a:gd name="T65" fmla="*/ 79 h 986"/>
                  <a:gd name="T66" fmla="*/ 1098 w 1221"/>
                  <a:gd name="T67" fmla="*/ 70 h 986"/>
                  <a:gd name="T68" fmla="*/ 1073 w 1221"/>
                  <a:gd name="T69" fmla="*/ 72 h 986"/>
                  <a:gd name="T70" fmla="*/ 1054 w 1221"/>
                  <a:gd name="T71" fmla="*/ 76 h 986"/>
                  <a:gd name="T72" fmla="*/ 1035 w 1221"/>
                  <a:gd name="T73" fmla="*/ 81 h 986"/>
                  <a:gd name="T74" fmla="*/ 1011 w 1221"/>
                  <a:gd name="T75" fmla="*/ 108 h 986"/>
                  <a:gd name="T76" fmla="*/ 1006 w 1221"/>
                  <a:gd name="T77" fmla="*/ 150 h 986"/>
                  <a:gd name="T78" fmla="*/ 1044 w 1221"/>
                  <a:gd name="T79" fmla="*/ 184 h 986"/>
                  <a:gd name="T80" fmla="*/ 1114 w 1221"/>
                  <a:gd name="T81" fmla="*/ 197 h 986"/>
                  <a:gd name="T82" fmla="*/ 1190 w 1221"/>
                  <a:gd name="T83" fmla="*/ 208 h 986"/>
                  <a:gd name="T84" fmla="*/ 1210 w 1221"/>
                  <a:gd name="T85" fmla="*/ 226 h 986"/>
                  <a:gd name="T86" fmla="*/ 1190 w 1221"/>
                  <a:gd name="T87" fmla="*/ 277 h 986"/>
                  <a:gd name="T88" fmla="*/ 1174 w 1221"/>
                  <a:gd name="T89" fmla="*/ 320 h 986"/>
                  <a:gd name="T90" fmla="*/ 1134 w 1221"/>
                  <a:gd name="T91" fmla="*/ 338 h 986"/>
                  <a:gd name="T92" fmla="*/ 1089 w 1221"/>
                  <a:gd name="T93" fmla="*/ 351 h 986"/>
                  <a:gd name="T94" fmla="*/ 1029 w 1221"/>
                  <a:gd name="T95" fmla="*/ 356 h 986"/>
                  <a:gd name="T96" fmla="*/ 1011 w 1221"/>
                  <a:gd name="T97" fmla="*/ 392 h 986"/>
                  <a:gd name="T98" fmla="*/ 1020 w 1221"/>
                  <a:gd name="T99" fmla="*/ 443 h 986"/>
                  <a:gd name="T100" fmla="*/ 1047 w 1221"/>
                  <a:gd name="T101" fmla="*/ 485 h 986"/>
                  <a:gd name="T102" fmla="*/ 1067 w 1221"/>
                  <a:gd name="T103" fmla="*/ 532 h 986"/>
                  <a:gd name="T104" fmla="*/ 1051 w 1221"/>
                  <a:gd name="T105" fmla="*/ 595 h 986"/>
                  <a:gd name="T106" fmla="*/ 1013 w 1221"/>
                  <a:gd name="T107" fmla="*/ 606 h 986"/>
                  <a:gd name="T108" fmla="*/ 955 w 1221"/>
                  <a:gd name="T109" fmla="*/ 620 h 986"/>
                  <a:gd name="T110" fmla="*/ 903 w 1221"/>
                  <a:gd name="T111" fmla="*/ 664 h 986"/>
                  <a:gd name="T112" fmla="*/ 935 w 1221"/>
                  <a:gd name="T113" fmla="*/ 707 h 986"/>
                  <a:gd name="T114" fmla="*/ 924 w 1221"/>
                  <a:gd name="T115" fmla="*/ 761 h 986"/>
                  <a:gd name="T116" fmla="*/ 912 w 1221"/>
                  <a:gd name="T117" fmla="*/ 805 h 986"/>
                  <a:gd name="T118" fmla="*/ 892 w 1221"/>
                  <a:gd name="T119" fmla="*/ 846 h 986"/>
                  <a:gd name="T120" fmla="*/ 852 w 1221"/>
                  <a:gd name="T121" fmla="*/ 865 h 986"/>
                  <a:gd name="T122" fmla="*/ 843 w 1221"/>
                  <a:gd name="T123" fmla="*/ 908 h 986"/>
                  <a:gd name="T124" fmla="*/ 848 w 1221"/>
                  <a:gd name="T125" fmla="*/ 973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986">
                    <a:moveTo>
                      <a:pt x="828" y="986"/>
                    </a:moveTo>
                    <a:lnTo>
                      <a:pt x="827" y="986"/>
                    </a:lnTo>
                    <a:lnTo>
                      <a:pt x="827" y="986"/>
                    </a:lnTo>
                    <a:lnTo>
                      <a:pt x="825" y="986"/>
                    </a:lnTo>
                    <a:lnTo>
                      <a:pt x="825" y="986"/>
                    </a:lnTo>
                    <a:lnTo>
                      <a:pt x="825" y="986"/>
                    </a:lnTo>
                    <a:lnTo>
                      <a:pt x="823" y="984"/>
                    </a:lnTo>
                    <a:lnTo>
                      <a:pt x="823" y="984"/>
                    </a:lnTo>
                    <a:lnTo>
                      <a:pt x="823" y="984"/>
                    </a:lnTo>
                    <a:lnTo>
                      <a:pt x="821" y="982"/>
                    </a:lnTo>
                    <a:lnTo>
                      <a:pt x="821" y="982"/>
                    </a:lnTo>
                    <a:lnTo>
                      <a:pt x="821" y="980"/>
                    </a:lnTo>
                    <a:lnTo>
                      <a:pt x="821" y="980"/>
                    </a:lnTo>
                    <a:lnTo>
                      <a:pt x="821" y="980"/>
                    </a:lnTo>
                    <a:lnTo>
                      <a:pt x="819" y="978"/>
                    </a:lnTo>
                    <a:lnTo>
                      <a:pt x="819" y="977"/>
                    </a:lnTo>
                    <a:lnTo>
                      <a:pt x="819" y="977"/>
                    </a:lnTo>
                    <a:lnTo>
                      <a:pt x="818" y="975"/>
                    </a:lnTo>
                    <a:lnTo>
                      <a:pt x="816" y="975"/>
                    </a:lnTo>
                    <a:lnTo>
                      <a:pt x="816" y="973"/>
                    </a:lnTo>
                    <a:lnTo>
                      <a:pt x="816" y="973"/>
                    </a:lnTo>
                    <a:lnTo>
                      <a:pt x="816" y="973"/>
                    </a:lnTo>
                    <a:lnTo>
                      <a:pt x="814" y="973"/>
                    </a:lnTo>
                    <a:lnTo>
                      <a:pt x="814" y="968"/>
                    </a:lnTo>
                    <a:lnTo>
                      <a:pt x="812" y="966"/>
                    </a:lnTo>
                    <a:lnTo>
                      <a:pt x="810" y="966"/>
                    </a:lnTo>
                    <a:lnTo>
                      <a:pt x="810" y="964"/>
                    </a:lnTo>
                    <a:lnTo>
                      <a:pt x="808" y="964"/>
                    </a:lnTo>
                    <a:lnTo>
                      <a:pt x="808" y="964"/>
                    </a:lnTo>
                    <a:lnTo>
                      <a:pt x="808" y="962"/>
                    </a:lnTo>
                    <a:lnTo>
                      <a:pt x="808" y="962"/>
                    </a:lnTo>
                    <a:lnTo>
                      <a:pt x="807" y="962"/>
                    </a:lnTo>
                    <a:lnTo>
                      <a:pt x="807" y="962"/>
                    </a:lnTo>
                    <a:lnTo>
                      <a:pt x="805" y="962"/>
                    </a:lnTo>
                    <a:lnTo>
                      <a:pt x="805" y="962"/>
                    </a:lnTo>
                    <a:lnTo>
                      <a:pt x="801" y="960"/>
                    </a:lnTo>
                    <a:lnTo>
                      <a:pt x="801" y="960"/>
                    </a:lnTo>
                    <a:lnTo>
                      <a:pt x="799" y="960"/>
                    </a:lnTo>
                    <a:lnTo>
                      <a:pt x="799" y="960"/>
                    </a:lnTo>
                    <a:lnTo>
                      <a:pt x="798" y="959"/>
                    </a:lnTo>
                    <a:lnTo>
                      <a:pt x="798" y="959"/>
                    </a:lnTo>
                    <a:lnTo>
                      <a:pt x="798" y="959"/>
                    </a:lnTo>
                    <a:lnTo>
                      <a:pt x="798" y="957"/>
                    </a:lnTo>
                    <a:lnTo>
                      <a:pt x="796" y="957"/>
                    </a:lnTo>
                    <a:lnTo>
                      <a:pt x="796" y="957"/>
                    </a:lnTo>
                    <a:lnTo>
                      <a:pt x="796" y="957"/>
                    </a:lnTo>
                    <a:lnTo>
                      <a:pt x="796" y="955"/>
                    </a:lnTo>
                    <a:lnTo>
                      <a:pt x="796" y="955"/>
                    </a:lnTo>
                    <a:lnTo>
                      <a:pt x="794" y="955"/>
                    </a:lnTo>
                    <a:lnTo>
                      <a:pt x="794" y="953"/>
                    </a:lnTo>
                    <a:lnTo>
                      <a:pt x="794" y="953"/>
                    </a:lnTo>
                    <a:lnTo>
                      <a:pt x="794" y="953"/>
                    </a:lnTo>
                    <a:lnTo>
                      <a:pt x="792" y="953"/>
                    </a:lnTo>
                    <a:lnTo>
                      <a:pt x="792" y="953"/>
                    </a:lnTo>
                    <a:lnTo>
                      <a:pt x="792" y="953"/>
                    </a:lnTo>
                    <a:lnTo>
                      <a:pt x="792" y="953"/>
                    </a:lnTo>
                    <a:lnTo>
                      <a:pt x="789" y="953"/>
                    </a:lnTo>
                    <a:lnTo>
                      <a:pt x="789" y="953"/>
                    </a:lnTo>
                    <a:lnTo>
                      <a:pt x="789" y="953"/>
                    </a:lnTo>
                    <a:lnTo>
                      <a:pt x="789" y="953"/>
                    </a:lnTo>
                    <a:lnTo>
                      <a:pt x="789" y="953"/>
                    </a:lnTo>
                    <a:lnTo>
                      <a:pt x="787" y="955"/>
                    </a:lnTo>
                    <a:lnTo>
                      <a:pt x="787" y="955"/>
                    </a:lnTo>
                    <a:lnTo>
                      <a:pt x="787" y="955"/>
                    </a:lnTo>
                    <a:lnTo>
                      <a:pt x="787" y="955"/>
                    </a:lnTo>
                    <a:lnTo>
                      <a:pt x="787" y="955"/>
                    </a:lnTo>
                    <a:lnTo>
                      <a:pt x="785" y="955"/>
                    </a:lnTo>
                    <a:lnTo>
                      <a:pt x="785" y="955"/>
                    </a:lnTo>
                    <a:lnTo>
                      <a:pt x="783" y="957"/>
                    </a:lnTo>
                    <a:lnTo>
                      <a:pt x="783" y="959"/>
                    </a:lnTo>
                    <a:lnTo>
                      <a:pt x="781" y="959"/>
                    </a:lnTo>
                    <a:lnTo>
                      <a:pt x="781" y="959"/>
                    </a:lnTo>
                    <a:lnTo>
                      <a:pt x="781" y="959"/>
                    </a:lnTo>
                    <a:lnTo>
                      <a:pt x="780" y="960"/>
                    </a:lnTo>
                    <a:lnTo>
                      <a:pt x="780" y="960"/>
                    </a:lnTo>
                    <a:lnTo>
                      <a:pt x="778" y="960"/>
                    </a:lnTo>
                    <a:lnTo>
                      <a:pt x="774" y="960"/>
                    </a:lnTo>
                    <a:lnTo>
                      <a:pt x="772" y="960"/>
                    </a:lnTo>
                    <a:lnTo>
                      <a:pt x="772" y="960"/>
                    </a:lnTo>
                    <a:lnTo>
                      <a:pt x="771" y="960"/>
                    </a:lnTo>
                    <a:lnTo>
                      <a:pt x="769" y="960"/>
                    </a:lnTo>
                    <a:lnTo>
                      <a:pt x="769" y="960"/>
                    </a:lnTo>
                    <a:lnTo>
                      <a:pt x="767" y="960"/>
                    </a:lnTo>
                    <a:lnTo>
                      <a:pt x="767" y="960"/>
                    </a:lnTo>
                    <a:lnTo>
                      <a:pt x="765" y="959"/>
                    </a:lnTo>
                    <a:lnTo>
                      <a:pt x="765" y="959"/>
                    </a:lnTo>
                    <a:lnTo>
                      <a:pt x="765" y="959"/>
                    </a:lnTo>
                    <a:lnTo>
                      <a:pt x="765" y="959"/>
                    </a:lnTo>
                    <a:lnTo>
                      <a:pt x="765" y="959"/>
                    </a:lnTo>
                    <a:lnTo>
                      <a:pt x="763" y="959"/>
                    </a:lnTo>
                    <a:lnTo>
                      <a:pt x="763" y="959"/>
                    </a:lnTo>
                    <a:lnTo>
                      <a:pt x="763" y="957"/>
                    </a:lnTo>
                    <a:lnTo>
                      <a:pt x="761" y="957"/>
                    </a:lnTo>
                    <a:lnTo>
                      <a:pt x="760" y="957"/>
                    </a:lnTo>
                    <a:lnTo>
                      <a:pt x="760" y="957"/>
                    </a:lnTo>
                    <a:lnTo>
                      <a:pt x="756" y="957"/>
                    </a:lnTo>
                    <a:lnTo>
                      <a:pt x="756" y="957"/>
                    </a:lnTo>
                    <a:lnTo>
                      <a:pt x="756" y="957"/>
                    </a:lnTo>
                    <a:lnTo>
                      <a:pt x="754" y="957"/>
                    </a:lnTo>
                    <a:lnTo>
                      <a:pt x="752" y="957"/>
                    </a:lnTo>
                    <a:lnTo>
                      <a:pt x="752" y="957"/>
                    </a:lnTo>
                    <a:lnTo>
                      <a:pt x="751" y="957"/>
                    </a:lnTo>
                    <a:lnTo>
                      <a:pt x="751" y="957"/>
                    </a:lnTo>
                    <a:lnTo>
                      <a:pt x="751" y="959"/>
                    </a:lnTo>
                    <a:lnTo>
                      <a:pt x="749" y="959"/>
                    </a:lnTo>
                    <a:lnTo>
                      <a:pt x="749" y="959"/>
                    </a:lnTo>
                    <a:lnTo>
                      <a:pt x="747" y="959"/>
                    </a:lnTo>
                    <a:lnTo>
                      <a:pt x="747" y="960"/>
                    </a:lnTo>
                    <a:lnTo>
                      <a:pt x="747" y="960"/>
                    </a:lnTo>
                    <a:lnTo>
                      <a:pt x="747" y="960"/>
                    </a:lnTo>
                    <a:lnTo>
                      <a:pt x="745" y="960"/>
                    </a:lnTo>
                    <a:lnTo>
                      <a:pt x="743" y="960"/>
                    </a:lnTo>
                    <a:lnTo>
                      <a:pt x="742" y="960"/>
                    </a:lnTo>
                    <a:lnTo>
                      <a:pt x="740" y="960"/>
                    </a:lnTo>
                    <a:lnTo>
                      <a:pt x="738" y="960"/>
                    </a:lnTo>
                    <a:lnTo>
                      <a:pt x="738" y="960"/>
                    </a:lnTo>
                    <a:lnTo>
                      <a:pt x="736" y="959"/>
                    </a:lnTo>
                    <a:lnTo>
                      <a:pt x="736" y="959"/>
                    </a:lnTo>
                    <a:lnTo>
                      <a:pt x="734" y="959"/>
                    </a:lnTo>
                    <a:lnTo>
                      <a:pt x="733" y="957"/>
                    </a:lnTo>
                    <a:lnTo>
                      <a:pt x="733" y="957"/>
                    </a:lnTo>
                    <a:lnTo>
                      <a:pt x="731" y="957"/>
                    </a:lnTo>
                    <a:lnTo>
                      <a:pt x="731" y="957"/>
                    </a:lnTo>
                    <a:lnTo>
                      <a:pt x="729" y="957"/>
                    </a:lnTo>
                    <a:lnTo>
                      <a:pt x="729" y="957"/>
                    </a:lnTo>
                    <a:lnTo>
                      <a:pt x="729" y="957"/>
                    </a:lnTo>
                    <a:lnTo>
                      <a:pt x="727" y="955"/>
                    </a:lnTo>
                    <a:lnTo>
                      <a:pt x="727" y="955"/>
                    </a:lnTo>
                    <a:lnTo>
                      <a:pt x="725" y="955"/>
                    </a:lnTo>
                    <a:lnTo>
                      <a:pt x="725" y="955"/>
                    </a:lnTo>
                    <a:lnTo>
                      <a:pt x="725" y="955"/>
                    </a:lnTo>
                    <a:lnTo>
                      <a:pt x="723" y="955"/>
                    </a:lnTo>
                    <a:lnTo>
                      <a:pt x="723" y="955"/>
                    </a:lnTo>
                    <a:lnTo>
                      <a:pt x="723" y="955"/>
                    </a:lnTo>
                    <a:lnTo>
                      <a:pt x="722" y="955"/>
                    </a:lnTo>
                    <a:lnTo>
                      <a:pt x="720" y="953"/>
                    </a:lnTo>
                    <a:lnTo>
                      <a:pt x="716" y="953"/>
                    </a:lnTo>
                    <a:lnTo>
                      <a:pt x="716" y="953"/>
                    </a:lnTo>
                    <a:lnTo>
                      <a:pt x="716" y="953"/>
                    </a:lnTo>
                    <a:lnTo>
                      <a:pt x="714" y="953"/>
                    </a:lnTo>
                    <a:lnTo>
                      <a:pt x="714" y="955"/>
                    </a:lnTo>
                    <a:lnTo>
                      <a:pt x="713" y="955"/>
                    </a:lnTo>
                    <a:lnTo>
                      <a:pt x="713" y="955"/>
                    </a:lnTo>
                    <a:lnTo>
                      <a:pt x="711" y="955"/>
                    </a:lnTo>
                    <a:lnTo>
                      <a:pt x="709" y="955"/>
                    </a:lnTo>
                    <a:lnTo>
                      <a:pt x="709" y="957"/>
                    </a:lnTo>
                    <a:lnTo>
                      <a:pt x="709" y="957"/>
                    </a:lnTo>
                    <a:lnTo>
                      <a:pt x="705" y="957"/>
                    </a:lnTo>
                    <a:lnTo>
                      <a:pt x="705" y="957"/>
                    </a:lnTo>
                    <a:lnTo>
                      <a:pt x="705" y="957"/>
                    </a:lnTo>
                    <a:lnTo>
                      <a:pt x="704" y="957"/>
                    </a:lnTo>
                    <a:lnTo>
                      <a:pt x="704" y="959"/>
                    </a:lnTo>
                    <a:lnTo>
                      <a:pt x="704" y="959"/>
                    </a:lnTo>
                    <a:lnTo>
                      <a:pt x="702" y="959"/>
                    </a:lnTo>
                    <a:lnTo>
                      <a:pt x="702" y="959"/>
                    </a:lnTo>
                    <a:lnTo>
                      <a:pt x="700" y="959"/>
                    </a:lnTo>
                    <a:lnTo>
                      <a:pt x="700" y="959"/>
                    </a:lnTo>
                    <a:lnTo>
                      <a:pt x="698" y="959"/>
                    </a:lnTo>
                    <a:lnTo>
                      <a:pt x="698" y="959"/>
                    </a:lnTo>
                    <a:lnTo>
                      <a:pt x="698" y="959"/>
                    </a:lnTo>
                    <a:lnTo>
                      <a:pt x="696" y="959"/>
                    </a:lnTo>
                    <a:lnTo>
                      <a:pt x="696" y="959"/>
                    </a:lnTo>
                    <a:lnTo>
                      <a:pt x="696" y="960"/>
                    </a:lnTo>
                    <a:lnTo>
                      <a:pt x="695" y="960"/>
                    </a:lnTo>
                    <a:lnTo>
                      <a:pt x="695" y="960"/>
                    </a:lnTo>
                    <a:lnTo>
                      <a:pt x="693" y="960"/>
                    </a:lnTo>
                    <a:lnTo>
                      <a:pt x="693" y="960"/>
                    </a:lnTo>
                    <a:lnTo>
                      <a:pt x="691" y="960"/>
                    </a:lnTo>
                    <a:lnTo>
                      <a:pt x="691" y="960"/>
                    </a:lnTo>
                    <a:lnTo>
                      <a:pt x="691" y="959"/>
                    </a:lnTo>
                    <a:lnTo>
                      <a:pt x="689" y="959"/>
                    </a:lnTo>
                    <a:lnTo>
                      <a:pt x="689" y="959"/>
                    </a:lnTo>
                    <a:lnTo>
                      <a:pt x="689" y="959"/>
                    </a:lnTo>
                    <a:lnTo>
                      <a:pt x="687" y="959"/>
                    </a:lnTo>
                    <a:lnTo>
                      <a:pt x="687" y="959"/>
                    </a:lnTo>
                    <a:lnTo>
                      <a:pt x="685" y="960"/>
                    </a:lnTo>
                    <a:lnTo>
                      <a:pt x="684" y="960"/>
                    </a:lnTo>
                    <a:lnTo>
                      <a:pt x="682" y="960"/>
                    </a:lnTo>
                    <a:lnTo>
                      <a:pt x="682" y="959"/>
                    </a:lnTo>
                    <a:lnTo>
                      <a:pt x="680" y="959"/>
                    </a:lnTo>
                    <a:lnTo>
                      <a:pt x="680" y="959"/>
                    </a:lnTo>
                    <a:lnTo>
                      <a:pt x="678" y="959"/>
                    </a:lnTo>
                    <a:lnTo>
                      <a:pt x="678" y="959"/>
                    </a:lnTo>
                    <a:lnTo>
                      <a:pt x="678" y="959"/>
                    </a:lnTo>
                    <a:lnTo>
                      <a:pt x="675" y="959"/>
                    </a:lnTo>
                    <a:lnTo>
                      <a:pt x="675" y="959"/>
                    </a:lnTo>
                    <a:lnTo>
                      <a:pt x="675" y="959"/>
                    </a:lnTo>
                    <a:lnTo>
                      <a:pt x="673" y="959"/>
                    </a:lnTo>
                    <a:lnTo>
                      <a:pt x="671" y="959"/>
                    </a:lnTo>
                    <a:lnTo>
                      <a:pt x="671" y="959"/>
                    </a:lnTo>
                    <a:lnTo>
                      <a:pt x="669" y="959"/>
                    </a:lnTo>
                    <a:lnTo>
                      <a:pt x="669" y="959"/>
                    </a:lnTo>
                    <a:lnTo>
                      <a:pt x="669" y="959"/>
                    </a:lnTo>
                    <a:lnTo>
                      <a:pt x="667" y="959"/>
                    </a:lnTo>
                    <a:lnTo>
                      <a:pt x="667" y="959"/>
                    </a:lnTo>
                    <a:lnTo>
                      <a:pt x="667" y="959"/>
                    </a:lnTo>
                    <a:lnTo>
                      <a:pt x="666" y="959"/>
                    </a:lnTo>
                    <a:lnTo>
                      <a:pt x="664" y="957"/>
                    </a:lnTo>
                    <a:lnTo>
                      <a:pt x="664" y="957"/>
                    </a:lnTo>
                    <a:lnTo>
                      <a:pt x="664" y="957"/>
                    </a:lnTo>
                    <a:lnTo>
                      <a:pt x="664" y="955"/>
                    </a:lnTo>
                    <a:lnTo>
                      <a:pt x="662" y="955"/>
                    </a:lnTo>
                    <a:lnTo>
                      <a:pt x="662" y="955"/>
                    </a:lnTo>
                    <a:lnTo>
                      <a:pt x="662" y="955"/>
                    </a:lnTo>
                    <a:lnTo>
                      <a:pt x="662" y="955"/>
                    </a:lnTo>
                    <a:lnTo>
                      <a:pt x="660" y="955"/>
                    </a:lnTo>
                    <a:lnTo>
                      <a:pt x="658" y="953"/>
                    </a:lnTo>
                    <a:lnTo>
                      <a:pt x="658" y="953"/>
                    </a:lnTo>
                    <a:lnTo>
                      <a:pt x="657" y="951"/>
                    </a:lnTo>
                    <a:lnTo>
                      <a:pt x="657" y="950"/>
                    </a:lnTo>
                    <a:lnTo>
                      <a:pt x="657" y="950"/>
                    </a:lnTo>
                    <a:lnTo>
                      <a:pt x="657" y="950"/>
                    </a:lnTo>
                    <a:lnTo>
                      <a:pt x="657" y="948"/>
                    </a:lnTo>
                    <a:lnTo>
                      <a:pt x="657" y="948"/>
                    </a:lnTo>
                    <a:lnTo>
                      <a:pt x="655" y="948"/>
                    </a:lnTo>
                    <a:lnTo>
                      <a:pt x="655" y="946"/>
                    </a:lnTo>
                    <a:lnTo>
                      <a:pt x="653" y="946"/>
                    </a:lnTo>
                    <a:lnTo>
                      <a:pt x="651" y="946"/>
                    </a:lnTo>
                    <a:lnTo>
                      <a:pt x="651" y="946"/>
                    </a:lnTo>
                    <a:lnTo>
                      <a:pt x="649" y="946"/>
                    </a:lnTo>
                    <a:lnTo>
                      <a:pt x="649" y="946"/>
                    </a:lnTo>
                    <a:lnTo>
                      <a:pt x="649" y="948"/>
                    </a:lnTo>
                    <a:lnTo>
                      <a:pt x="648" y="948"/>
                    </a:lnTo>
                    <a:lnTo>
                      <a:pt x="648" y="948"/>
                    </a:lnTo>
                    <a:lnTo>
                      <a:pt x="646" y="950"/>
                    </a:lnTo>
                    <a:lnTo>
                      <a:pt x="646" y="950"/>
                    </a:lnTo>
                    <a:lnTo>
                      <a:pt x="644" y="950"/>
                    </a:lnTo>
                    <a:lnTo>
                      <a:pt x="644" y="951"/>
                    </a:lnTo>
                    <a:lnTo>
                      <a:pt x="642" y="951"/>
                    </a:lnTo>
                    <a:lnTo>
                      <a:pt x="642" y="951"/>
                    </a:lnTo>
                    <a:lnTo>
                      <a:pt x="642" y="951"/>
                    </a:lnTo>
                    <a:lnTo>
                      <a:pt x="640" y="953"/>
                    </a:lnTo>
                    <a:lnTo>
                      <a:pt x="640" y="953"/>
                    </a:lnTo>
                    <a:lnTo>
                      <a:pt x="640" y="953"/>
                    </a:lnTo>
                    <a:lnTo>
                      <a:pt x="638" y="953"/>
                    </a:lnTo>
                    <a:lnTo>
                      <a:pt x="638" y="953"/>
                    </a:lnTo>
                    <a:lnTo>
                      <a:pt x="637" y="953"/>
                    </a:lnTo>
                    <a:lnTo>
                      <a:pt x="637" y="953"/>
                    </a:lnTo>
                    <a:lnTo>
                      <a:pt x="637" y="953"/>
                    </a:lnTo>
                    <a:lnTo>
                      <a:pt x="635" y="953"/>
                    </a:lnTo>
                    <a:lnTo>
                      <a:pt x="633" y="953"/>
                    </a:lnTo>
                    <a:lnTo>
                      <a:pt x="631" y="953"/>
                    </a:lnTo>
                    <a:lnTo>
                      <a:pt x="631" y="953"/>
                    </a:lnTo>
                    <a:lnTo>
                      <a:pt x="629" y="953"/>
                    </a:lnTo>
                    <a:lnTo>
                      <a:pt x="629" y="953"/>
                    </a:lnTo>
                    <a:lnTo>
                      <a:pt x="629" y="953"/>
                    </a:lnTo>
                    <a:lnTo>
                      <a:pt x="628" y="953"/>
                    </a:lnTo>
                    <a:lnTo>
                      <a:pt x="628" y="953"/>
                    </a:lnTo>
                    <a:lnTo>
                      <a:pt x="628" y="951"/>
                    </a:lnTo>
                    <a:lnTo>
                      <a:pt x="626" y="951"/>
                    </a:lnTo>
                    <a:lnTo>
                      <a:pt x="624" y="951"/>
                    </a:lnTo>
                    <a:lnTo>
                      <a:pt x="622" y="951"/>
                    </a:lnTo>
                    <a:lnTo>
                      <a:pt x="622" y="951"/>
                    </a:lnTo>
                    <a:lnTo>
                      <a:pt x="620" y="951"/>
                    </a:lnTo>
                    <a:lnTo>
                      <a:pt x="619" y="950"/>
                    </a:lnTo>
                    <a:lnTo>
                      <a:pt x="619" y="950"/>
                    </a:lnTo>
                    <a:lnTo>
                      <a:pt x="617" y="950"/>
                    </a:lnTo>
                    <a:lnTo>
                      <a:pt x="615" y="950"/>
                    </a:lnTo>
                    <a:lnTo>
                      <a:pt x="613" y="950"/>
                    </a:lnTo>
                    <a:lnTo>
                      <a:pt x="610" y="948"/>
                    </a:lnTo>
                    <a:lnTo>
                      <a:pt x="608" y="948"/>
                    </a:lnTo>
                    <a:lnTo>
                      <a:pt x="608" y="948"/>
                    </a:lnTo>
                    <a:lnTo>
                      <a:pt x="608" y="948"/>
                    </a:lnTo>
                    <a:lnTo>
                      <a:pt x="606" y="948"/>
                    </a:lnTo>
                    <a:lnTo>
                      <a:pt x="606" y="948"/>
                    </a:lnTo>
                    <a:lnTo>
                      <a:pt x="606" y="946"/>
                    </a:lnTo>
                    <a:lnTo>
                      <a:pt x="604" y="946"/>
                    </a:lnTo>
                    <a:lnTo>
                      <a:pt x="604" y="946"/>
                    </a:lnTo>
                    <a:lnTo>
                      <a:pt x="604" y="946"/>
                    </a:lnTo>
                    <a:lnTo>
                      <a:pt x="602" y="946"/>
                    </a:lnTo>
                    <a:lnTo>
                      <a:pt x="602" y="946"/>
                    </a:lnTo>
                    <a:lnTo>
                      <a:pt x="599" y="946"/>
                    </a:lnTo>
                    <a:lnTo>
                      <a:pt x="599" y="946"/>
                    </a:lnTo>
                    <a:lnTo>
                      <a:pt x="597" y="944"/>
                    </a:lnTo>
                    <a:lnTo>
                      <a:pt x="597" y="944"/>
                    </a:lnTo>
                    <a:lnTo>
                      <a:pt x="595" y="944"/>
                    </a:lnTo>
                    <a:lnTo>
                      <a:pt x="595" y="944"/>
                    </a:lnTo>
                    <a:lnTo>
                      <a:pt x="591" y="944"/>
                    </a:lnTo>
                    <a:lnTo>
                      <a:pt x="590" y="942"/>
                    </a:lnTo>
                    <a:lnTo>
                      <a:pt x="590" y="942"/>
                    </a:lnTo>
                    <a:lnTo>
                      <a:pt x="590" y="942"/>
                    </a:lnTo>
                    <a:lnTo>
                      <a:pt x="588" y="942"/>
                    </a:lnTo>
                    <a:lnTo>
                      <a:pt x="586" y="942"/>
                    </a:lnTo>
                    <a:lnTo>
                      <a:pt x="586" y="942"/>
                    </a:lnTo>
                    <a:lnTo>
                      <a:pt x="586" y="940"/>
                    </a:lnTo>
                    <a:lnTo>
                      <a:pt x="584" y="940"/>
                    </a:lnTo>
                    <a:lnTo>
                      <a:pt x="584" y="940"/>
                    </a:lnTo>
                    <a:lnTo>
                      <a:pt x="582" y="940"/>
                    </a:lnTo>
                    <a:lnTo>
                      <a:pt x="582" y="940"/>
                    </a:lnTo>
                    <a:lnTo>
                      <a:pt x="581" y="940"/>
                    </a:lnTo>
                    <a:lnTo>
                      <a:pt x="579" y="940"/>
                    </a:lnTo>
                    <a:lnTo>
                      <a:pt x="579" y="940"/>
                    </a:lnTo>
                    <a:lnTo>
                      <a:pt x="579" y="940"/>
                    </a:lnTo>
                    <a:lnTo>
                      <a:pt x="579" y="939"/>
                    </a:lnTo>
                    <a:lnTo>
                      <a:pt x="577" y="939"/>
                    </a:lnTo>
                    <a:lnTo>
                      <a:pt x="577" y="939"/>
                    </a:lnTo>
                    <a:lnTo>
                      <a:pt x="573" y="937"/>
                    </a:lnTo>
                    <a:lnTo>
                      <a:pt x="573" y="937"/>
                    </a:lnTo>
                    <a:lnTo>
                      <a:pt x="573" y="937"/>
                    </a:lnTo>
                    <a:lnTo>
                      <a:pt x="573" y="937"/>
                    </a:lnTo>
                    <a:lnTo>
                      <a:pt x="573" y="939"/>
                    </a:lnTo>
                    <a:lnTo>
                      <a:pt x="572" y="939"/>
                    </a:lnTo>
                    <a:lnTo>
                      <a:pt x="572" y="939"/>
                    </a:lnTo>
                    <a:lnTo>
                      <a:pt x="572" y="939"/>
                    </a:lnTo>
                    <a:lnTo>
                      <a:pt x="570" y="939"/>
                    </a:lnTo>
                    <a:lnTo>
                      <a:pt x="570" y="939"/>
                    </a:lnTo>
                    <a:lnTo>
                      <a:pt x="570" y="939"/>
                    </a:lnTo>
                    <a:lnTo>
                      <a:pt x="570" y="940"/>
                    </a:lnTo>
                    <a:lnTo>
                      <a:pt x="570" y="940"/>
                    </a:lnTo>
                    <a:lnTo>
                      <a:pt x="568" y="940"/>
                    </a:lnTo>
                    <a:lnTo>
                      <a:pt x="568" y="940"/>
                    </a:lnTo>
                    <a:lnTo>
                      <a:pt x="568" y="940"/>
                    </a:lnTo>
                    <a:lnTo>
                      <a:pt x="568" y="940"/>
                    </a:lnTo>
                    <a:lnTo>
                      <a:pt x="568" y="942"/>
                    </a:lnTo>
                    <a:lnTo>
                      <a:pt x="568" y="942"/>
                    </a:lnTo>
                    <a:lnTo>
                      <a:pt x="566" y="942"/>
                    </a:lnTo>
                    <a:lnTo>
                      <a:pt x="566" y="940"/>
                    </a:lnTo>
                    <a:lnTo>
                      <a:pt x="566" y="940"/>
                    </a:lnTo>
                    <a:lnTo>
                      <a:pt x="566" y="940"/>
                    </a:lnTo>
                    <a:lnTo>
                      <a:pt x="566" y="939"/>
                    </a:lnTo>
                    <a:lnTo>
                      <a:pt x="566" y="939"/>
                    </a:lnTo>
                    <a:lnTo>
                      <a:pt x="566" y="939"/>
                    </a:lnTo>
                    <a:lnTo>
                      <a:pt x="566" y="939"/>
                    </a:lnTo>
                    <a:lnTo>
                      <a:pt x="564" y="937"/>
                    </a:lnTo>
                    <a:lnTo>
                      <a:pt x="564" y="935"/>
                    </a:lnTo>
                    <a:lnTo>
                      <a:pt x="564" y="933"/>
                    </a:lnTo>
                    <a:lnTo>
                      <a:pt x="563" y="933"/>
                    </a:lnTo>
                    <a:lnTo>
                      <a:pt x="563" y="933"/>
                    </a:lnTo>
                    <a:lnTo>
                      <a:pt x="563" y="931"/>
                    </a:lnTo>
                    <a:lnTo>
                      <a:pt x="563" y="931"/>
                    </a:lnTo>
                    <a:lnTo>
                      <a:pt x="561" y="931"/>
                    </a:lnTo>
                    <a:lnTo>
                      <a:pt x="561" y="930"/>
                    </a:lnTo>
                    <a:lnTo>
                      <a:pt x="561" y="930"/>
                    </a:lnTo>
                    <a:lnTo>
                      <a:pt x="561" y="930"/>
                    </a:lnTo>
                    <a:lnTo>
                      <a:pt x="561" y="930"/>
                    </a:lnTo>
                    <a:lnTo>
                      <a:pt x="561" y="928"/>
                    </a:lnTo>
                    <a:lnTo>
                      <a:pt x="559" y="928"/>
                    </a:lnTo>
                    <a:lnTo>
                      <a:pt x="559" y="928"/>
                    </a:lnTo>
                    <a:lnTo>
                      <a:pt x="559" y="928"/>
                    </a:lnTo>
                    <a:lnTo>
                      <a:pt x="557" y="928"/>
                    </a:lnTo>
                    <a:lnTo>
                      <a:pt x="557" y="926"/>
                    </a:lnTo>
                    <a:lnTo>
                      <a:pt x="557" y="926"/>
                    </a:lnTo>
                    <a:lnTo>
                      <a:pt x="555" y="926"/>
                    </a:lnTo>
                    <a:lnTo>
                      <a:pt x="553" y="926"/>
                    </a:lnTo>
                    <a:lnTo>
                      <a:pt x="552" y="926"/>
                    </a:lnTo>
                    <a:lnTo>
                      <a:pt x="552" y="924"/>
                    </a:lnTo>
                    <a:lnTo>
                      <a:pt x="552" y="924"/>
                    </a:lnTo>
                    <a:lnTo>
                      <a:pt x="552" y="924"/>
                    </a:lnTo>
                    <a:lnTo>
                      <a:pt x="552" y="924"/>
                    </a:lnTo>
                    <a:lnTo>
                      <a:pt x="552" y="922"/>
                    </a:lnTo>
                    <a:lnTo>
                      <a:pt x="552" y="922"/>
                    </a:lnTo>
                    <a:lnTo>
                      <a:pt x="552" y="922"/>
                    </a:lnTo>
                    <a:lnTo>
                      <a:pt x="550" y="922"/>
                    </a:lnTo>
                    <a:lnTo>
                      <a:pt x="550" y="921"/>
                    </a:lnTo>
                    <a:lnTo>
                      <a:pt x="550" y="921"/>
                    </a:lnTo>
                    <a:lnTo>
                      <a:pt x="550" y="919"/>
                    </a:lnTo>
                    <a:lnTo>
                      <a:pt x="550" y="917"/>
                    </a:lnTo>
                    <a:lnTo>
                      <a:pt x="548" y="917"/>
                    </a:lnTo>
                    <a:lnTo>
                      <a:pt x="548" y="917"/>
                    </a:lnTo>
                    <a:lnTo>
                      <a:pt x="548" y="917"/>
                    </a:lnTo>
                    <a:lnTo>
                      <a:pt x="548" y="917"/>
                    </a:lnTo>
                    <a:lnTo>
                      <a:pt x="546" y="917"/>
                    </a:lnTo>
                    <a:lnTo>
                      <a:pt x="544" y="917"/>
                    </a:lnTo>
                    <a:lnTo>
                      <a:pt x="544" y="917"/>
                    </a:lnTo>
                    <a:lnTo>
                      <a:pt x="543" y="917"/>
                    </a:lnTo>
                    <a:lnTo>
                      <a:pt x="543" y="917"/>
                    </a:lnTo>
                    <a:lnTo>
                      <a:pt x="543" y="917"/>
                    </a:lnTo>
                    <a:lnTo>
                      <a:pt x="541" y="917"/>
                    </a:lnTo>
                    <a:lnTo>
                      <a:pt x="541" y="917"/>
                    </a:lnTo>
                    <a:lnTo>
                      <a:pt x="539" y="917"/>
                    </a:lnTo>
                    <a:lnTo>
                      <a:pt x="539" y="919"/>
                    </a:lnTo>
                    <a:lnTo>
                      <a:pt x="539" y="919"/>
                    </a:lnTo>
                    <a:lnTo>
                      <a:pt x="539" y="917"/>
                    </a:lnTo>
                    <a:lnTo>
                      <a:pt x="539" y="917"/>
                    </a:lnTo>
                    <a:lnTo>
                      <a:pt x="537" y="917"/>
                    </a:lnTo>
                    <a:lnTo>
                      <a:pt x="537" y="917"/>
                    </a:lnTo>
                    <a:lnTo>
                      <a:pt x="537" y="917"/>
                    </a:lnTo>
                    <a:lnTo>
                      <a:pt x="537" y="919"/>
                    </a:lnTo>
                    <a:lnTo>
                      <a:pt x="535" y="917"/>
                    </a:lnTo>
                    <a:lnTo>
                      <a:pt x="535" y="917"/>
                    </a:lnTo>
                    <a:lnTo>
                      <a:pt x="535" y="917"/>
                    </a:lnTo>
                    <a:lnTo>
                      <a:pt x="535" y="917"/>
                    </a:lnTo>
                    <a:lnTo>
                      <a:pt x="534" y="917"/>
                    </a:lnTo>
                    <a:lnTo>
                      <a:pt x="530" y="917"/>
                    </a:lnTo>
                    <a:lnTo>
                      <a:pt x="530" y="917"/>
                    </a:lnTo>
                    <a:lnTo>
                      <a:pt x="530" y="917"/>
                    </a:lnTo>
                    <a:lnTo>
                      <a:pt x="530" y="917"/>
                    </a:lnTo>
                    <a:lnTo>
                      <a:pt x="530" y="917"/>
                    </a:lnTo>
                    <a:lnTo>
                      <a:pt x="530" y="915"/>
                    </a:lnTo>
                    <a:lnTo>
                      <a:pt x="530" y="915"/>
                    </a:lnTo>
                    <a:lnTo>
                      <a:pt x="530" y="915"/>
                    </a:lnTo>
                    <a:lnTo>
                      <a:pt x="528" y="915"/>
                    </a:lnTo>
                    <a:lnTo>
                      <a:pt x="528" y="915"/>
                    </a:lnTo>
                    <a:lnTo>
                      <a:pt x="528" y="915"/>
                    </a:lnTo>
                    <a:lnTo>
                      <a:pt x="528" y="915"/>
                    </a:lnTo>
                    <a:lnTo>
                      <a:pt x="528" y="915"/>
                    </a:lnTo>
                    <a:lnTo>
                      <a:pt x="528" y="915"/>
                    </a:lnTo>
                    <a:lnTo>
                      <a:pt x="528" y="913"/>
                    </a:lnTo>
                    <a:lnTo>
                      <a:pt x="528" y="913"/>
                    </a:lnTo>
                    <a:lnTo>
                      <a:pt x="526" y="913"/>
                    </a:lnTo>
                    <a:lnTo>
                      <a:pt x="526" y="913"/>
                    </a:lnTo>
                    <a:lnTo>
                      <a:pt x="526" y="913"/>
                    </a:lnTo>
                    <a:lnTo>
                      <a:pt x="526" y="913"/>
                    </a:lnTo>
                    <a:lnTo>
                      <a:pt x="526" y="913"/>
                    </a:lnTo>
                    <a:lnTo>
                      <a:pt x="526" y="913"/>
                    </a:lnTo>
                    <a:lnTo>
                      <a:pt x="526" y="913"/>
                    </a:lnTo>
                    <a:lnTo>
                      <a:pt x="526" y="913"/>
                    </a:lnTo>
                    <a:lnTo>
                      <a:pt x="526" y="913"/>
                    </a:lnTo>
                    <a:lnTo>
                      <a:pt x="526" y="912"/>
                    </a:lnTo>
                    <a:lnTo>
                      <a:pt x="525" y="912"/>
                    </a:lnTo>
                    <a:lnTo>
                      <a:pt x="525" y="912"/>
                    </a:lnTo>
                    <a:lnTo>
                      <a:pt x="525" y="910"/>
                    </a:lnTo>
                    <a:lnTo>
                      <a:pt x="525" y="910"/>
                    </a:lnTo>
                    <a:lnTo>
                      <a:pt x="523" y="910"/>
                    </a:lnTo>
                    <a:lnTo>
                      <a:pt x="523" y="910"/>
                    </a:lnTo>
                    <a:lnTo>
                      <a:pt x="523" y="910"/>
                    </a:lnTo>
                    <a:lnTo>
                      <a:pt x="523" y="910"/>
                    </a:lnTo>
                    <a:lnTo>
                      <a:pt x="523" y="910"/>
                    </a:lnTo>
                    <a:lnTo>
                      <a:pt x="521" y="908"/>
                    </a:lnTo>
                    <a:lnTo>
                      <a:pt x="521" y="908"/>
                    </a:lnTo>
                    <a:lnTo>
                      <a:pt x="521" y="908"/>
                    </a:lnTo>
                    <a:lnTo>
                      <a:pt x="521" y="908"/>
                    </a:lnTo>
                    <a:lnTo>
                      <a:pt x="519" y="908"/>
                    </a:lnTo>
                    <a:lnTo>
                      <a:pt x="519" y="908"/>
                    </a:lnTo>
                    <a:lnTo>
                      <a:pt x="517" y="908"/>
                    </a:lnTo>
                    <a:lnTo>
                      <a:pt x="517" y="908"/>
                    </a:lnTo>
                    <a:lnTo>
                      <a:pt x="517" y="908"/>
                    </a:lnTo>
                    <a:lnTo>
                      <a:pt x="517" y="908"/>
                    </a:lnTo>
                    <a:lnTo>
                      <a:pt x="515" y="906"/>
                    </a:lnTo>
                    <a:lnTo>
                      <a:pt x="515" y="906"/>
                    </a:lnTo>
                    <a:lnTo>
                      <a:pt x="515" y="906"/>
                    </a:lnTo>
                    <a:lnTo>
                      <a:pt x="514" y="906"/>
                    </a:lnTo>
                    <a:lnTo>
                      <a:pt x="514" y="906"/>
                    </a:lnTo>
                    <a:lnTo>
                      <a:pt x="514" y="906"/>
                    </a:lnTo>
                    <a:lnTo>
                      <a:pt x="514" y="906"/>
                    </a:lnTo>
                    <a:lnTo>
                      <a:pt x="514" y="906"/>
                    </a:lnTo>
                    <a:lnTo>
                      <a:pt x="514" y="906"/>
                    </a:lnTo>
                    <a:lnTo>
                      <a:pt x="514" y="904"/>
                    </a:lnTo>
                    <a:lnTo>
                      <a:pt x="514" y="904"/>
                    </a:lnTo>
                    <a:lnTo>
                      <a:pt x="514" y="904"/>
                    </a:lnTo>
                    <a:lnTo>
                      <a:pt x="512" y="904"/>
                    </a:lnTo>
                    <a:lnTo>
                      <a:pt x="512" y="904"/>
                    </a:lnTo>
                    <a:lnTo>
                      <a:pt x="512" y="904"/>
                    </a:lnTo>
                    <a:lnTo>
                      <a:pt x="512" y="904"/>
                    </a:lnTo>
                    <a:lnTo>
                      <a:pt x="512" y="904"/>
                    </a:lnTo>
                    <a:lnTo>
                      <a:pt x="510" y="902"/>
                    </a:lnTo>
                    <a:lnTo>
                      <a:pt x="510" y="902"/>
                    </a:lnTo>
                    <a:lnTo>
                      <a:pt x="510" y="902"/>
                    </a:lnTo>
                    <a:lnTo>
                      <a:pt x="510" y="902"/>
                    </a:lnTo>
                    <a:lnTo>
                      <a:pt x="510" y="902"/>
                    </a:lnTo>
                    <a:lnTo>
                      <a:pt x="508" y="902"/>
                    </a:lnTo>
                    <a:lnTo>
                      <a:pt x="508" y="902"/>
                    </a:lnTo>
                    <a:lnTo>
                      <a:pt x="508" y="902"/>
                    </a:lnTo>
                    <a:lnTo>
                      <a:pt x="508" y="902"/>
                    </a:lnTo>
                    <a:lnTo>
                      <a:pt x="508" y="901"/>
                    </a:lnTo>
                    <a:lnTo>
                      <a:pt x="508" y="901"/>
                    </a:lnTo>
                    <a:lnTo>
                      <a:pt x="508" y="901"/>
                    </a:lnTo>
                    <a:lnTo>
                      <a:pt x="506" y="901"/>
                    </a:lnTo>
                    <a:lnTo>
                      <a:pt x="506" y="901"/>
                    </a:lnTo>
                    <a:lnTo>
                      <a:pt x="506" y="901"/>
                    </a:lnTo>
                    <a:lnTo>
                      <a:pt x="505" y="901"/>
                    </a:lnTo>
                    <a:lnTo>
                      <a:pt x="505" y="901"/>
                    </a:lnTo>
                    <a:lnTo>
                      <a:pt x="505" y="901"/>
                    </a:lnTo>
                    <a:lnTo>
                      <a:pt x="503" y="901"/>
                    </a:lnTo>
                    <a:lnTo>
                      <a:pt x="503" y="901"/>
                    </a:lnTo>
                    <a:lnTo>
                      <a:pt x="503" y="901"/>
                    </a:lnTo>
                    <a:lnTo>
                      <a:pt x="503" y="899"/>
                    </a:lnTo>
                    <a:lnTo>
                      <a:pt x="503" y="899"/>
                    </a:lnTo>
                    <a:lnTo>
                      <a:pt x="503" y="897"/>
                    </a:lnTo>
                    <a:lnTo>
                      <a:pt x="503" y="897"/>
                    </a:lnTo>
                    <a:lnTo>
                      <a:pt x="501" y="897"/>
                    </a:lnTo>
                    <a:lnTo>
                      <a:pt x="501" y="897"/>
                    </a:lnTo>
                    <a:lnTo>
                      <a:pt x="499" y="897"/>
                    </a:lnTo>
                    <a:lnTo>
                      <a:pt x="499" y="897"/>
                    </a:lnTo>
                    <a:lnTo>
                      <a:pt x="499" y="897"/>
                    </a:lnTo>
                    <a:lnTo>
                      <a:pt x="499" y="897"/>
                    </a:lnTo>
                    <a:lnTo>
                      <a:pt x="499" y="895"/>
                    </a:lnTo>
                    <a:lnTo>
                      <a:pt x="499" y="895"/>
                    </a:lnTo>
                    <a:lnTo>
                      <a:pt x="499" y="895"/>
                    </a:lnTo>
                    <a:lnTo>
                      <a:pt x="497" y="895"/>
                    </a:lnTo>
                    <a:lnTo>
                      <a:pt x="497" y="895"/>
                    </a:lnTo>
                    <a:lnTo>
                      <a:pt x="497" y="895"/>
                    </a:lnTo>
                    <a:lnTo>
                      <a:pt x="497" y="895"/>
                    </a:lnTo>
                    <a:lnTo>
                      <a:pt x="496" y="893"/>
                    </a:lnTo>
                    <a:lnTo>
                      <a:pt x="496" y="893"/>
                    </a:lnTo>
                    <a:lnTo>
                      <a:pt x="496" y="893"/>
                    </a:lnTo>
                    <a:lnTo>
                      <a:pt x="496" y="893"/>
                    </a:lnTo>
                    <a:lnTo>
                      <a:pt x="496" y="893"/>
                    </a:lnTo>
                    <a:lnTo>
                      <a:pt x="494" y="892"/>
                    </a:lnTo>
                    <a:lnTo>
                      <a:pt x="494" y="892"/>
                    </a:lnTo>
                    <a:lnTo>
                      <a:pt x="494" y="892"/>
                    </a:lnTo>
                    <a:lnTo>
                      <a:pt x="494" y="892"/>
                    </a:lnTo>
                    <a:lnTo>
                      <a:pt x="494" y="893"/>
                    </a:lnTo>
                    <a:lnTo>
                      <a:pt x="492" y="893"/>
                    </a:lnTo>
                    <a:lnTo>
                      <a:pt x="492" y="893"/>
                    </a:lnTo>
                    <a:lnTo>
                      <a:pt x="492" y="893"/>
                    </a:lnTo>
                    <a:lnTo>
                      <a:pt x="490" y="892"/>
                    </a:lnTo>
                    <a:lnTo>
                      <a:pt x="490" y="892"/>
                    </a:lnTo>
                    <a:lnTo>
                      <a:pt x="490" y="892"/>
                    </a:lnTo>
                    <a:lnTo>
                      <a:pt x="490" y="892"/>
                    </a:lnTo>
                    <a:lnTo>
                      <a:pt x="490" y="892"/>
                    </a:lnTo>
                    <a:lnTo>
                      <a:pt x="490" y="892"/>
                    </a:lnTo>
                    <a:lnTo>
                      <a:pt x="490" y="892"/>
                    </a:lnTo>
                    <a:lnTo>
                      <a:pt x="490" y="892"/>
                    </a:lnTo>
                    <a:lnTo>
                      <a:pt x="490" y="892"/>
                    </a:lnTo>
                    <a:lnTo>
                      <a:pt x="490" y="892"/>
                    </a:lnTo>
                    <a:lnTo>
                      <a:pt x="488" y="892"/>
                    </a:lnTo>
                    <a:lnTo>
                      <a:pt x="488" y="890"/>
                    </a:lnTo>
                    <a:lnTo>
                      <a:pt x="488" y="890"/>
                    </a:lnTo>
                    <a:lnTo>
                      <a:pt x="487" y="890"/>
                    </a:lnTo>
                    <a:lnTo>
                      <a:pt x="487" y="890"/>
                    </a:lnTo>
                    <a:lnTo>
                      <a:pt x="487" y="890"/>
                    </a:lnTo>
                    <a:lnTo>
                      <a:pt x="487" y="890"/>
                    </a:lnTo>
                    <a:lnTo>
                      <a:pt x="487" y="890"/>
                    </a:lnTo>
                    <a:lnTo>
                      <a:pt x="485" y="890"/>
                    </a:lnTo>
                    <a:lnTo>
                      <a:pt x="485" y="890"/>
                    </a:lnTo>
                    <a:lnTo>
                      <a:pt x="485" y="890"/>
                    </a:lnTo>
                    <a:lnTo>
                      <a:pt x="485" y="890"/>
                    </a:lnTo>
                    <a:lnTo>
                      <a:pt x="485" y="890"/>
                    </a:lnTo>
                    <a:lnTo>
                      <a:pt x="485" y="890"/>
                    </a:lnTo>
                    <a:lnTo>
                      <a:pt x="485" y="890"/>
                    </a:lnTo>
                    <a:lnTo>
                      <a:pt x="485" y="890"/>
                    </a:lnTo>
                    <a:lnTo>
                      <a:pt x="483" y="890"/>
                    </a:lnTo>
                    <a:lnTo>
                      <a:pt x="481" y="890"/>
                    </a:lnTo>
                    <a:lnTo>
                      <a:pt x="481" y="890"/>
                    </a:lnTo>
                    <a:lnTo>
                      <a:pt x="481" y="890"/>
                    </a:lnTo>
                    <a:lnTo>
                      <a:pt x="479" y="890"/>
                    </a:lnTo>
                    <a:lnTo>
                      <a:pt x="479" y="890"/>
                    </a:lnTo>
                    <a:lnTo>
                      <a:pt x="479" y="890"/>
                    </a:lnTo>
                    <a:lnTo>
                      <a:pt x="479" y="890"/>
                    </a:lnTo>
                    <a:lnTo>
                      <a:pt x="478" y="890"/>
                    </a:lnTo>
                    <a:lnTo>
                      <a:pt x="478" y="890"/>
                    </a:lnTo>
                    <a:lnTo>
                      <a:pt x="478" y="892"/>
                    </a:lnTo>
                    <a:lnTo>
                      <a:pt x="476" y="890"/>
                    </a:lnTo>
                    <a:lnTo>
                      <a:pt x="476" y="890"/>
                    </a:lnTo>
                    <a:lnTo>
                      <a:pt x="474" y="890"/>
                    </a:lnTo>
                    <a:lnTo>
                      <a:pt x="474" y="890"/>
                    </a:lnTo>
                    <a:lnTo>
                      <a:pt x="474" y="890"/>
                    </a:lnTo>
                    <a:lnTo>
                      <a:pt x="474" y="890"/>
                    </a:lnTo>
                    <a:lnTo>
                      <a:pt x="472" y="890"/>
                    </a:lnTo>
                    <a:lnTo>
                      <a:pt x="472" y="890"/>
                    </a:lnTo>
                    <a:lnTo>
                      <a:pt x="472" y="890"/>
                    </a:lnTo>
                    <a:lnTo>
                      <a:pt x="470" y="892"/>
                    </a:lnTo>
                    <a:lnTo>
                      <a:pt x="470" y="892"/>
                    </a:lnTo>
                    <a:lnTo>
                      <a:pt x="470" y="892"/>
                    </a:lnTo>
                    <a:lnTo>
                      <a:pt x="470" y="892"/>
                    </a:lnTo>
                    <a:lnTo>
                      <a:pt x="468" y="892"/>
                    </a:lnTo>
                    <a:lnTo>
                      <a:pt x="468" y="892"/>
                    </a:lnTo>
                    <a:lnTo>
                      <a:pt x="468" y="892"/>
                    </a:lnTo>
                    <a:lnTo>
                      <a:pt x="467" y="892"/>
                    </a:lnTo>
                    <a:lnTo>
                      <a:pt x="467" y="892"/>
                    </a:lnTo>
                    <a:lnTo>
                      <a:pt x="467" y="892"/>
                    </a:lnTo>
                    <a:lnTo>
                      <a:pt x="465" y="892"/>
                    </a:lnTo>
                    <a:lnTo>
                      <a:pt x="465" y="892"/>
                    </a:lnTo>
                    <a:lnTo>
                      <a:pt x="465" y="892"/>
                    </a:lnTo>
                    <a:lnTo>
                      <a:pt x="465" y="892"/>
                    </a:lnTo>
                    <a:lnTo>
                      <a:pt x="465" y="892"/>
                    </a:lnTo>
                    <a:lnTo>
                      <a:pt x="465" y="892"/>
                    </a:lnTo>
                    <a:lnTo>
                      <a:pt x="465" y="892"/>
                    </a:lnTo>
                    <a:lnTo>
                      <a:pt x="463" y="892"/>
                    </a:lnTo>
                    <a:lnTo>
                      <a:pt x="463" y="892"/>
                    </a:lnTo>
                    <a:lnTo>
                      <a:pt x="463" y="892"/>
                    </a:lnTo>
                    <a:lnTo>
                      <a:pt x="461" y="892"/>
                    </a:lnTo>
                    <a:lnTo>
                      <a:pt x="461" y="892"/>
                    </a:lnTo>
                    <a:lnTo>
                      <a:pt x="461" y="892"/>
                    </a:lnTo>
                    <a:lnTo>
                      <a:pt x="459" y="892"/>
                    </a:lnTo>
                    <a:lnTo>
                      <a:pt x="459" y="892"/>
                    </a:lnTo>
                    <a:lnTo>
                      <a:pt x="459" y="892"/>
                    </a:lnTo>
                    <a:lnTo>
                      <a:pt x="459" y="892"/>
                    </a:lnTo>
                    <a:lnTo>
                      <a:pt x="458" y="892"/>
                    </a:lnTo>
                    <a:lnTo>
                      <a:pt x="458" y="892"/>
                    </a:lnTo>
                    <a:lnTo>
                      <a:pt x="458" y="892"/>
                    </a:lnTo>
                    <a:lnTo>
                      <a:pt x="458" y="892"/>
                    </a:lnTo>
                    <a:lnTo>
                      <a:pt x="456" y="892"/>
                    </a:lnTo>
                    <a:lnTo>
                      <a:pt x="456" y="892"/>
                    </a:lnTo>
                    <a:lnTo>
                      <a:pt x="456" y="892"/>
                    </a:lnTo>
                    <a:lnTo>
                      <a:pt x="456" y="892"/>
                    </a:lnTo>
                    <a:lnTo>
                      <a:pt x="456" y="892"/>
                    </a:lnTo>
                    <a:lnTo>
                      <a:pt x="456" y="892"/>
                    </a:lnTo>
                    <a:lnTo>
                      <a:pt x="454" y="892"/>
                    </a:lnTo>
                    <a:lnTo>
                      <a:pt x="454" y="892"/>
                    </a:lnTo>
                    <a:lnTo>
                      <a:pt x="452" y="892"/>
                    </a:lnTo>
                    <a:lnTo>
                      <a:pt x="452" y="892"/>
                    </a:lnTo>
                    <a:lnTo>
                      <a:pt x="452" y="892"/>
                    </a:lnTo>
                    <a:lnTo>
                      <a:pt x="452" y="892"/>
                    </a:lnTo>
                    <a:lnTo>
                      <a:pt x="452" y="892"/>
                    </a:lnTo>
                    <a:lnTo>
                      <a:pt x="450" y="892"/>
                    </a:lnTo>
                    <a:lnTo>
                      <a:pt x="450" y="892"/>
                    </a:lnTo>
                    <a:lnTo>
                      <a:pt x="449" y="892"/>
                    </a:lnTo>
                    <a:lnTo>
                      <a:pt x="449" y="892"/>
                    </a:lnTo>
                    <a:lnTo>
                      <a:pt x="449" y="892"/>
                    </a:lnTo>
                    <a:lnTo>
                      <a:pt x="449" y="893"/>
                    </a:lnTo>
                    <a:lnTo>
                      <a:pt x="449" y="893"/>
                    </a:lnTo>
                    <a:lnTo>
                      <a:pt x="447" y="893"/>
                    </a:lnTo>
                    <a:lnTo>
                      <a:pt x="447" y="893"/>
                    </a:lnTo>
                    <a:lnTo>
                      <a:pt x="447" y="893"/>
                    </a:lnTo>
                    <a:lnTo>
                      <a:pt x="447" y="893"/>
                    </a:lnTo>
                    <a:lnTo>
                      <a:pt x="447" y="893"/>
                    </a:lnTo>
                    <a:lnTo>
                      <a:pt x="445" y="893"/>
                    </a:lnTo>
                    <a:lnTo>
                      <a:pt x="445" y="893"/>
                    </a:lnTo>
                    <a:lnTo>
                      <a:pt x="443" y="893"/>
                    </a:lnTo>
                    <a:lnTo>
                      <a:pt x="443" y="893"/>
                    </a:lnTo>
                    <a:lnTo>
                      <a:pt x="443" y="893"/>
                    </a:lnTo>
                    <a:lnTo>
                      <a:pt x="443" y="893"/>
                    </a:lnTo>
                    <a:lnTo>
                      <a:pt x="441" y="893"/>
                    </a:lnTo>
                    <a:lnTo>
                      <a:pt x="441" y="893"/>
                    </a:lnTo>
                    <a:lnTo>
                      <a:pt x="441" y="893"/>
                    </a:lnTo>
                    <a:lnTo>
                      <a:pt x="441" y="893"/>
                    </a:lnTo>
                    <a:lnTo>
                      <a:pt x="440" y="893"/>
                    </a:lnTo>
                    <a:lnTo>
                      <a:pt x="440" y="893"/>
                    </a:lnTo>
                    <a:lnTo>
                      <a:pt x="438" y="893"/>
                    </a:lnTo>
                    <a:lnTo>
                      <a:pt x="438" y="893"/>
                    </a:lnTo>
                    <a:lnTo>
                      <a:pt x="438" y="893"/>
                    </a:lnTo>
                    <a:lnTo>
                      <a:pt x="438" y="893"/>
                    </a:lnTo>
                    <a:lnTo>
                      <a:pt x="438" y="893"/>
                    </a:lnTo>
                    <a:lnTo>
                      <a:pt x="438" y="893"/>
                    </a:lnTo>
                    <a:lnTo>
                      <a:pt x="436" y="892"/>
                    </a:lnTo>
                    <a:lnTo>
                      <a:pt x="436" y="892"/>
                    </a:lnTo>
                    <a:lnTo>
                      <a:pt x="436" y="892"/>
                    </a:lnTo>
                    <a:lnTo>
                      <a:pt x="436" y="892"/>
                    </a:lnTo>
                    <a:lnTo>
                      <a:pt x="434" y="892"/>
                    </a:lnTo>
                    <a:lnTo>
                      <a:pt x="434" y="892"/>
                    </a:lnTo>
                    <a:lnTo>
                      <a:pt x="434" y="892"/>
                    </a:lnTo>
                    <a:lnTo>
                      <a:pt x="432" y="892"/>
                    </a:lnTo>
                    <a:lnTo>
                      <a:pt x="432" y="892"/>
                    </a:lnTo>
                    <a:lnTo>
                      <a:pt x="432" y="892"/>
                    </a:lnTo>
                    <a:lnTo>
                      <a:pt x="432" y="892"/>
                    </a:lnTo>
                    <a:lnTo>
                      <a:pt x="432" y="892"/>
                    </a:lnTo>
                    <a:lnTo>
                      <a:pt x="430" y="892"/>
                    </a:lnTo>
                    <a:lnTo>
                      <a:pt x="430" y="892"/>
                    </a:lnTo>
                    <a:lnTo>
                      <a:pt x="430" y="892"/>
                    </a:lnTo>
                    <a:lnTo>
                      <a:pt x="429" y="892"/>
                    </a:lnTo>
                    <a:lnTo>
                      <a:pt x="429" y="892"/>
                    </a:lnTo>
                    <a:lnTo>
                      <a:pt x="429" y="892"/>
                    </a:lnTo>
                    <a:lnTo>
                      <a:pt x="429" y="892"/>
                    </a:lnTo>
                    <a:lnTo>
                      <a:pt x="429" y="892"/>
                    </a:lnTo>
                    <a:lnTo>
                      <a:pt x="427" y="892"/>
                    </a:lnTo>
                    <a:lnTo>
                      <a:pt x="427" y="892"/>
                    </a:lnTo>
                    <a:lnTo>
                      <a:pt x="425" y="892"/>
                    </a:lnTo>
                    <a:lnTo>
                      <a:pt x="425" y="892"/>
                    </a:lnTo>
                    <a:lnTo>
                      <a:pt x="425" y="892"/>
                    </a:lnTo>
                    <a:lnTo>
                      <a:pt x="425" y="892"/>
                    </a:lnTo>
                    <a:lnTo>
                      <a:pt x="425" y="892"/>
                    </a:lnTo>
                    <a:lnTo>
                      <a:pt x="425" y="892"/>
                    </a:lnTo>
                    <a:lnTo>
                      <a:pt x="425" y="892"/>
                    </a:lnTo>
                    <a:lnTo>
                      <a:pt x="425" y="892"/>
                    </a:lnTo>
                    <a:lnTo>
                      <a:pt x="423" y="892"/>
                    </a:lnTo>
                    <a:lnTo>
                      <a:pt x="423" y="892"/>
                    </a:lnTo>
                    <a:lnTo>
                      <a:pt x="423" y="892"/>
                    </a:lnTo>
                    <a:lnTo>
                      <a:pt x="423" y="892"/>
                    </a:lnTo>
                    <a:lnTo>
                      <a:pt x="421" y="892"/>
                    </a:lnTo>
                    <a:lnTo>
                      <a:pt x="421" y="892"/>
                    </a:lnTo>
                    <a:lnTo>
                      <a:pt x="421" y="892"/>
                    </a:lnTo>
                    <a:lnTo>
                      <a:pt x="420" y="892"/>
                    </a:lnTo>
                    <a:lnTo>
                      <a:pt x="420" y="892"/>
                    </a:lnTo>
                    <a:lnTo>
                      <a:pt x="420" y="892"/>
                    </a:lnTo>
                    <a:lnTo>
                      <a:pt x="420" y="892"/>
                    </a:lnTo>
                    <a:lnTo>
                      <a:pt x="420" y="892"/>
                    </a:lnTo>
                    <a:lnTo>
                      <a:pt x="420" y="892"/>
                    </a:lnTo>
                    <a:lnTo>
                      <a:pt x="418" y="892"/>
                    </a:lnTo>
                    <a:lnTo>
                      <a:pt x="418" y="892"/>
                    </a:lnTo>
                    <a:lnTo>
                      <a:pt x="418" y="892"/>
                    </a:lnTo>
                    <a:lnTo>
                      <a:pt x="418" y="892"/>
                    </a:lnTo>
                    <a:lnTo>
                      <a:pt x="418" y="892"/>
                    </a:lnTo>
                    <a:lnTo>
                      <a:pt x="416" y="892"/>
                    </a:lnTo>
                    <a:lnTo>
                      <a:pt x="416" y="892"/>
                    </a:lnTo>
                    <a:lnTo>
                      <a:pt x="416" y="892"/>
                    </a:lnTo>
                    <a:lnTo>
                      <a:pt x="416" y="892"/>
                    </a:lnTo>
                    <a:lnTo>
                      <a:pt x="414" y="892"/>
                    </a:lnTo>
                    <a:lnTo>
                      <a:pt x="414" y="892"/>
                    </a:lnTo>
                    <a:lnTo>
                      <a:pt x="414" y="892"/>
                    </a:lnTo>
                    <a:lnTo>
                      <a:pt x="412" y="892"/>
                    </a:lnTo>
                    <a:lnTo>
                      <a:pt x="412" y="892"/>
                    </a:lnTo>
                    <a:lnTo>
                      <a:pt x="412" y="892"/>
                    </a:lnTo>
                    <a:lnTo>
                      <a:pt x="411" y="892"/>
                    </a:lnTo>
                    <a:lnTo>
                      <a:pt x="411" y="892"/>
                    </a:lnTo>
                    <a:lnTo>
                      <a:pt x="411" y="892"/>
                    </a:lnTo>
                    <a:lnTo>
                      <a:pt x="411" y="892"/>
                    </a:lnTo>
                    <a:lnTo>
                      <a:pt x="409" y="892"/>
                    </a:lnTo>
                    <a:lnTo>
                      <a:pt x="409" y="890"/>
                    </a:lnTo>
                    <a:lnTo>
                      <a:pt x="409" y="890"/>
                    </a:lnTo>
                    <a:lnTo>
                      <a:pt x="409" y="890"/>
                    </a:lnTo>
                    <a:lnTo>
                      <a:pt x="409" y="890"/>
                    </a:lnTo>
                    <a:lnTo>
                      <a:pt x="409" y="890"/>
                    </a:lnTo>
                    <a:lnTo>
                      <a:pt x="407" y="892"/>
                    </a:lnTo>
                    <a:lnTo>
                      <a:pt x="407" y="892"/>
                    </a:lnTo>
                    <a:lnTo>
                      <a:pt x="407" y="892"/>
                    </a:lnTo>
                    <a:lnTo>
                      <a:pt x="405" y="892"/>
                    </a:lnTo>
                    <a:lnTo>
                      <a:pt x="405" y="892"/>
                    </a:lnTo>
                    <a:lnTo>
                      <a:pt x="405" y="892"/>
                    </a:lnTo>
                    <a:lnTo>
                      <a:pt x="405" y="892"/>
                    </a:lnTo>
                    <a:lnTo>
                      <a:pt x="403" y="892"/>
                    </a:lnTo>
                    <a:lnTo>
                      <a:pt x="403" y="892"/>
                    </a:lnTo>
                    <a:lnTo>
                      <a:pt x="403" y="892"/>
                    </a:lnTo>
                    <a:lnTo>
                      <a:pt x="402" y="892"/>
                    </a:lnTo>
                    <a:lnTo>
                      <a:pt x="402" y="892"/>
                    </a:lnTo>
                    <a:lnTo>
                      <a:pt x="400" y="892"/>
                    </a:lnTo>
                    <a:lnTo>
                      <a:pt x="400" y="892"/>
                    </a:lnTo>
                    <a:lnTo>
                      <a:pt x="400" y="893"/>
                    </a:lnTo>
                    <a:lnTo>
                      <a:pt x="398" y="893"/>
                    </a:lnTo>
                    <a:lnTo>
                      <a:pt x="398" y="892"/>
                    </a:lnTo>
                    <a:lnTo>
                      <a:pt x="398" y="892"/>
                    </a:lnTo>
                    <a:lnTo>
                      <a:pt x="396" y="892"/>
                    </a:lnTo>
                    <a:lnTo>
                      <a:pt x="396" y="892"/>
                    </a:lnTo>
                    <a:lnTo>
                      <a:pt x="396" y="892"/>
                    </a:lnTo>
                    <a:lnTo>
                      <a:pt x="394" y="892"/>
                    </a:lnTo>
                    <a:lnTo>
                      <a:pt x="394" y="892"/>
                    </a:lnTo>
                    <a:lnTo>
                      <a:pt x="393" y="893"/>
                    </a:lnTo>
                    <a:lnTo>
                      <a:pt x="393" y="893"/>
                    </a:lnTo>
                    <a:lnTo>
                      <a:pt x="393" y="892"/>
                    </a:lnTo>
                    <a:lnTo>
                      <a:pt x="393" y="892"/>
                    </a:lnTo>
                    <a:lnTo>
                      <a:pt x="393" y="892"/>
                    </a:lnTo>
                    <a:lnTo>
                      <a:pt x="391" y="892"/>
                    </a:lnTo>
                    <a:lnTo>
                      <a:pt x="391" y="892"/>
                    </a:lnTo>
                    <a:lnTo>
                      <a:pt x="391" y="892"/>
                    </a:lnTo>
                    <a:lnTo>
                      <a:pt x="391" y="892"/>
                    </a:lnTo>
                    <a:lnTo>
                      <a:pt x="391" y="892"/>
                    </a:lnTo>
                    <a:lnTo>
                      <a:pt x="389" y="892"/>
                    </a:lnTo>
                    <a:lnTo>
                      <a:pt x="387" y="892"/>
                    </a:lnTo>
                    <a:lnTo>
                      <a:pt x="387" y="892"/>
                    </a:lnTo>
                    <a:lnTo>
                      <a:pt x="387" y="892"/>
                    </a:lnTo>
                    <a:lnTo>
                      <a:pt x="387" y="893"/>
                    </a:lnTo>
                    <a:lnTo>
                      <a:pt x="385" y="893"/>
                    </a:lnTo>
                    <a:lnTo>
                      <a:pt x="385" y="893"/>
                    </a:lnTo>
                    <a:lnTo>
                      <a:pt x="385" y="893"/>
                    </a:lnTo>
                    <a:lnTo>
                      <a:pt x="385" y="893"/>
                    </a:lnTo>
                    <a:lnTo>
                      <a:pt x="383" y="893"/>
                    </a:lnTo>
                    <a:lnTo>
                      <a:pt x="382" y="892"/>
                    </a:lnTo>
                    <a:lnTo>
                      <a:pt x="382" y="892"/>
                    </a:lnTo>
                    <a:lnTo>
                      <a:pt x="382" y="892"/>
                    </a:lnTo>
                    <a:lnTo>
                      <a:pt x="380" y="893"/>
                    </a:lnTo>
                    <a:lnTo>
                      <a:pt x="380" y="893"/>
                    </a:lnTo>
                    <a:lnTo>
                      <a:pt x="380" y="893"/>
                    </a:lnTo>
                    <a:lnTo>
                      <a:pt x="380" y="893"/>
                    </a:lnTo>
                    <a:lnTo>
                      <a:pt x="380" y="893"/>
                    </a:lnTo>
                    <a:lnTo>
                      <a:pt x="380" y="893"/>
                    </a:lnTo>
                    <a:lnTo>
                      <a:pt x="378" y="895"/>
                    </a:lnTo>
                    <a:lnTo>
                      <a:pt x="378" y="895"/>
                    </a:lnTo>
                    <a:lnTo>
                      <a:pt x="378" y="895"/>
                    </a:lnTo>
                    <a:lnTo>
                      <a:pt x="378" y="893"/>
                    </a:lnTo>
                    <a:lnTo>
                      <a:pt x="378" y="893"/>
                    </a:lnTo>
                    <a:lnTo>
                      <a:pt x="376" y="893"/>
                    </a:lnTo>
                    <a:lnTo>
                      <a:pt x="376" y="893"/>
                    </a:lnTo>
                    <a:lnTo>
                      <a:pt x="376" y="893"/>
                    </a:lnTo>
                    <a:lnTo>
                      <a:pt x="376" y="893"/>
                    </a:lnTo>
                    <a:lnTo>
                      <a:pt x="374" y="895"/>
                    </a:lnTo>
                    <a:lnTo>
                      <a:pt x="374" y="895"/>
                    </a:lnTo>
                    <a:lnTo>
                      <a:pt x="374" y="893"/>
                    </a:lnTo>
                    <a:lnTo>
                      <a:pt x="373" y="893"/>
                    </a:lnTo>
                    <a:lnTo>
                      <a:pt x="373" y="893"/>
                    </a:lnTo>
                    <a:lnTo>
                      <a:pt x="373" y="893"/>
                    </a:lnTo>
                    <a:lnTo>
                      <a:pt x="371" y="893"/>
                    </a:lnTo>
                    <a:lnTo>
                      <a:pt x="371" y="893"/>
                    </a:lnTo>
                    <a:lnTo>
                      <a:pt x="371" y="893"/>
                    </a:lnTo>
                    <a:lnTo>
                      <a:pt x="371" y="893"/>
                    </a:lnTo>
                    <a:lnTo>
                      <a:pt x="371" y="893"/>
                    </a:lnTo>
                    <a:lnTo>
                      <a:pt x="369" y="893"/>
                    </a:lnTo>
                    <a:lnTo>
                      <a:pt x="369" y="893"/>
                    </a:lnTo>
                    <a:lnTo>
                      <a:pt x="367" y="895"/>
                    </a:lnTo>
                    <a:lnTo>
                      <a:pt x="367" y="895"/>
                    </a:lnTo>
                    <a:lnTo>
                      <a:pt x="367" y="895"/>
                    </a:lnTo>
                    <a:lnTo>
                      <a:pt x="365" y="895"/>
                    </a:lnTo>
                    <a:lnTo>
                      <a:pt x="365" y="895"/>
                    </a:lnTo>
                    <a:lnTo>
                      <a:pt x="365" y="895"/>
                    </a:lnTo>
                    <a:lnTo>
                      <a:pt x="365" y="895"/>
                    </a:lnTo>
                    <a:lnTo>
                      <a:pt x="364" y="895"/>
                    </a:lnTo>
                    <a:lnTo>
                      <a:pt x="364" y="895"/>
                    </a:lnTo>
                    <a:lnTo>
                      <a:pt x="362" y="895"/>
                    </a:lnTo>
                    <a:lnTo>
                      <a:pt x="362" y="895"/>
                    </a:lnTo>
                    <a:lnTo>
                      <a:pt x="362" y="895"/>
                    </a:lnTo>
                    <a:lnTo>
                      <a:pt x="362" y="897"/>
                    </a:lnTo>
                    <a:lnTo>
                      <a:pt x="362" y="897"/>
                    </a:lnTo>
                    <a:lnTo>
                      <a:pt x="362" y="897"/>
                    </a:lnTo>
                    <a:lnTo>
                      <a:pt x="360" y="897"/>
                    </a:lnTo>
                    <a:lnTo>
                      <a:pt x="360" y="897"/>
                    </a:lnTo>
                    <a:lnTo>
                      <a:pt x="360" y="897"/>
                    </a:lnTo>
                    <a:lnTo>
                      <a:pt x="358" y="897"/>
                    </a:lnTo>
                    <a:lnTo>
                      <a:pt x="358" y="897"/>
                    </a:lnTo>
                    <a:lnTo>
                      <a:pt x="358" y="897"/>
                    </a:lnTo>
                    <a:lnTo>
                      <a:pt x="358" y="897"/>
                    </a:lnTo>
                    <a:lnTo>
                      <a:pt x="358" y="897"/>
                    </a:lnTo>
                    <a:lnTo>
                      <a:pt x="356" y="899"/>
                    </a:lnTo>
                    <a:lnTo>
                      <a:pt x="356" y="899"/>
                    </a:lnTo>
                    <a:lnTo>
                      <a:pt x="355" y="899"/>
                    </a:lnTo>
                    <a:lnTo>
                      <a:pt x="355" y="899"/>
                    </a:lnTo>
                    <a:lnTo>
                      <a:pt x="355" y="899"/>
                    </a:lnTo>
                    <a:lnTo>
                      <a:pt x="355" y="897"/>
                    </a:lnTo>
                    <a:lnTo>
                      <a:pt x="355" y="897"/>
                    </a:lnTo>
                    <a:lnTo>
                      <a:pt x="353" y="897"/>
                    </a:lnTo>
                    <a:lnTo>
                      <a:pt x="353" y="897"/>
                    </a:lnTo>
                    <a:lnTo>
                      <a:pt x="351" y="897"/>
                    </a:lnTo>
                    <a:lnTo>
                      <a:pt x="351" y="897"/>
                    </a:lnTo>
                    <a:lnTo>
                      <a:pt x="351" y="897"/>
                    </a:lnTo>
                    <a:lnTo>
                      <a:pt x="351" y="897"/>
                    </a:lnTo>
                    <a:lnTo>
                      <a:pt x="351" y="897"/>
                    </a:lnTo>
                    <a:lnTo>
                      <a:pt x="351" y="897"/>
                    </a:lnTo>
                    <a:lnTo>
                      <a:pt x="351" y="897"/>
                    </a:lnTo>
                    <a:lnTo>
                      <a:pt x="349" y="897"/>
                    </a:lnTo>
                    <a:lnTo>
                      <a:pt x="349" y="897"/>
                    </a:lnTo>
                    <a:lnTo>
                      <a:pt x="349" y="897"/>
                    </a:lnTo>
                    <a:lnTo>
                      <a:pt x="349" y="897"/>
                    </a:lnTo>
                    <a:lnTo>
                      <a:pt x="349" y="897"/>
                    </a:lnTo>
                    <a:lnTo>
                      <a:pt x="349" y="897"/>
                    </a:lnTo>
                    <a:lnTo>
                      <a:pt x="349" y="897"/>
                    </a:lnTo>
                    <a:lnTo>
                      <a:pt x="347" y="897"/>
                    </a:lnTo>
                    <a:lnTo>
                      <a:pt x="347" y="897"/>
                    </a:lnTo>
                    <a:lnTo>
                      <a:pt x="347" y="897"/>
                    </a:lnTo>
                    <a:lnTo>
                      <a:pt x="347" y="897"/>
                    </a:lnTo>
                    <a:lnTo>
                      <a:pt x="345" y="897"/>
                    </a:lnTo>
                    <a:lnTo>
                      <a:pt x="345" y="897"/>
                    </a:lnTo>
                    <a:lnTo>
                      <a:pt x="345" y="897"/>
                    </a:lnTo>
                    <a:lnTo>
                      <a:pt x="345" y="897"/>
                    </a:lnTo>
                    <a:lnTo>
                      <a:pt x="344" y="899"/>
                    </a:lnTo>
                    <a:lnTo>
                      <a:pt x="344" y="899"/>
                    </a:lnTo>
                    <a:lnTo>
                      <a:pt x="344" y="899"/>
                    </a:lnTo>
                    <a:lnTo>
                      <a:pt x="344" y="899"/>
                    </a:lnTo>
                    <a:lnTo>
                      <a:pt x="342" y="897"/>
                    </a:lnTo>
                    <a:lnTo>
                      <a:pt x="342" y="897"/>
                    </a:lnTo>
                    <a:lnTo>
                      <a:pt x="342" y="897"/>
                    </a:lnTo>
                    <a:lnTo>
                      <a:pt x="342" y="897"/>
                    </a:lnTo>
                    <a:lnTo>
                      <a:pt x="342" y="897"/>
                    </a:lnTo>
                    <a:lnTo>
                      <a:pt x="342" y="897"/>
                    </a:lnTo>
                    <a:lnTo>
                      <a:pt x="340" y="897"/>
                    </a:lnTo>
                    <a:lnTo>
                      <a:pt x="340" y="897"/>
                    </a:lnTo>
                    <a:lnTo>
                      <a:pt x="340" y="895"/>
                    </a:lnTo>
                    <a:lnTo>
                      <a:pt x="340" y="895"/>
                    </a:lnTo>
                    <a:lnTo>
                      <a:pt x="340" y="895"/>
                    </a:lnTo>
                    <a:lnTo>
                      <a:pt x="338" y="895"/>
                    </a:lnTo>
                    <a:lnTo>
                      <a:pt x="338" y="895"/>
                    </a:lnTo>
                    <a:lnTo>
                      <a:pt x="338" y="895"/>
                    </a:lnTo>
                    <a:lnTo>
                      <a:pt x="338" y="895"/>
                    </a:lnTo>
                    <a:lnTo>
                      <a:pt x="338" y="895"/>
                    </a:lnTo>
                    <a:lnTo>
                      <a:pt x="336" y="895"/>
                    </a:lnTo>
                    <a:lnTo>
                      <a:pt x="336" y="895"/>
                    </a:lnTo>
                    <a:lnTo>
                      <a:pt x="336" y="895"/>
                    </a:lnTo>
                    <a:lnTo>
                      <a:pt x="336" y="895"/>
                    </a:lnTo>
                    <a:lnTo>
                      <a:pt x="335" y="895"/>
                    </a:lnTo>
                    <a:lnTo>
                      <a:pt x="335" y="895"/>
                    </a:lnTo>
                    <a:lnTo>
                      <a:pt x="335" y="895"/>
                    </a:lnTo>
                    <a:lnTo>
                      <a:pt x="335" y="895"/>
                    </a:lnTo>
                    <a:lnTo>
                      <a:pt x="335" y="895"/>
                    </a:lnTo>
                    <a:lnTo>
                      <a:pt x="335" y="895"/>
                    </a:lnTo>
                    <a:lnTo>
                      <a:pt x="335" y="895"/>
                    </a:lnTo>
                    <a:lnTo>
                      <a:pt x="333" y="895"/>
                    </a:lnTo>
                    <a:lnTo>
                      <a:pt x="333" y="895"/>
                    </a:lnTo>
                    <a:lnTo>
                      <a:pt x="333" y="895"/>
                    </a:lnTo>
                    <a:lnTo>
                      <a:pt x="333" y="895"/>
                    </a:lnTo>
                    <a:lnTo>
                      <a:pt x="333" y="895"/>
                    </a:lnTo>
                    <a:lnTo>
                      <a:pt x="331" y="893"/>
                    </a:lnTo>
                    <a:lnTo>
                      <a:pt x="331" y="893"/>
                    </a:lnTo>
                    <a:lnTo>
                      <a:pt x="331" y="893"/>
                    </a:lnTo>
                    <a:lnTo>
                      <a:pt x="331" y="893"/>
                    </a:lnTo>
                    <a:lnTo>
                      <a:pt x="329" y="893"/>
                    </a:lnTo>
                    <a:lnTo>
                      <a:pt x="329" y="893"/>
                    </a:lnTo>
                    <a:lnTo>
                      <a:pt x="329" y="893"/>
                    </a:lnTo>
                    <a:lnTo>
                      <a:pt x="329" y="893"/>
                    </a:lnTo>
                    <a:lnTo>
                      <a:pt x="327" y="892"/>
                    </a:lnTo>
                    <a:lnTo>
                      <a:pt x="327" y="892"/>
                    </a:lnTo>
                    <a:lnTo>
                      <a:pt x="327" y="892"/>
                    </a:lnTo>
                    <a:lnTo>
                      <a:pt x="326" y="892"/>
                    </a:lnTo>
                    <a:lnTo>
                      <a:pt x="326" y="892"/>
                    </a:lnTo>
                    <a:lnTo>
                      <a:pt x="326" y="892"/>
                    </a:lnTo>
                    <a:lnTo>
                      <a:pt x="326" y="892"/>
                    </a:lnTo>
                    <a:lnTo>
                      <a:pt x="326" y="892"/>
                    </a:lnTo>
                    <a:lnTo>
                      <a:pt x="326" y="892"/>
                    </a:lnTo>
                    <a:lnTo>
                      <a:pt x="324" y="892"/>
                    </a:lnTo>
                    <a:lnTo>
                      <a:pt x="324" y="892"/>
                    </a:lnTo>
                    <a:lnTo>
                      <a:pt x="324" y="892"/>
                    </a:lnTo>
                    <a:lnTo>
                      <a:pt x="324" y="892"/>
                    </a:lnTo>
                    <a:lnTo>
                      <a:pt x="322" y="892"/>
                    </a:lnTo>
                    <a:lnTo>
                      <a:pt x="322" y="890"/>
                    </a:lnTo>
                    <a:lnTo>
                      <a:pt x="322" y="890"/>
                    </a:lnTo>
                    <a:lnTo>
                      <a:pt x="322" y="890"/>
                    </a:lnTo>
                    <a:lnTo>
                      <a:pt x="322" y="890"/>
                    </a:lnTo>
                    <a:lnTo>
                      <a:pt x="322" y="890"/>
                    </a:lnTo>
                    <a:lnTo>
                      <a:pt x="320" y="890"/>
                    </a:lnTo>
                    <a:lnTo>
                      <a:pt x="320" y="888"/>
                    </a:lnTo>
                    <a:lnTo>
                      <a:pt x="318" y="888"/>
                    </a:lnTo>
                    <a:lnTo>
                      <a:pt x="318" y="888"/>
                    </a:lnTo>
                    <a:lnTo>
                      <a:pt x="318" y="888"/>
                    </a:lnTo>
                    <a:lnTo>
                      <a:pt x="318" y="888"/>
                    </a:lnTo>
                    <a:lnTo>
                      <a:pt x="318" y="888"/>
                    </a:lnTo>
                    <a:lnTo>
                      <a:pt x="318" y="888"/>
                    </a:lnTo>
                    <a:lnTo>
                      <a:pt x="317" y="888"/>
                    </a:lnTo>
                    <a:lnTo>
                      <a:pt x="317" y="888"/>
                    </a:lnTo>
                    <a:lnTo>
                      <a:pt x="317" y="888"/>
                    </a:lnTo>
                    <a:lnTo>
                      <a:pt x="317" y="888"/>
                    </a:lnTo>
                    <a:lnTo>
                      <a:pt x="315" y="888"/>
                    </a:lnTo>
                    <a:lnTo>
                      <a:pt x="315" y="888"/>
                    </a:lnTo>
                    <a:lnTo>
                      <a:pt x="315" y="888"/>
                    </a:lnTo>
                    <a:lnTo>
                      <a:pt x="315" y="888"/>
                    </a:lnTo>
                    <a:lnTo>
                      <a:pt x="315" y="886"/>
                    </a:lnTo>
                    <a:lnTo>
                      <a:pt x="313" y="886"/>
                    </a:lnTo>
                    <a:lnTo>
                      <a:pt x="313" y="886"/>
                    </a:lnTo>
                    <a:lnTo>
                      <a:pt x="313" y="886"/>
                    </a:lnTo>
                    <a:lnTo>
                      <a:pt x="313" y="886"/>
                    </a:lnTo>
                    <a:lnTo>
                      <a:pt x="313" y="886"/>
                    </a:lnTo>
                    <a:lnTo>
                      <a:pt x="311" y="886"/>
                    </a:lnTo>
                    <a:lnTo>
                      <a:pt x="311" y="886"/>
                    </a:lnTo>
                    <a:lnTo>
                      <a:pt x="309" y="886"/>
                    </a:lnTo>
                    <a:lnTo>
                      <a:pt x="309" y="886"/>
                    </a:lnTo>
                    <a:lnTo>
                      <a:pt x="309" y="886"/>
                    </a:lnTo>
                    <a:lnTo>
                      <a:pt x="309" y="886"/>
                    </a:lnTo>
                    <a:lnTo>
                      <a:pt x="309" y="884"/>
                    </a:lnTo>
                    <a:lnTo>
                      <a:pt x="309" y="884"/>
                    </a:lnTo>
                    <a:lnTo>
                      <a:pt x="309" y="884"/>
                    </a:lnTo>
                    <a:lnTo>
                      <a:pt x="307" y="884"/>
                    </a:lnTo>
                    <a:lnTo>
                      <a:pt x="307" y="884"/>
                    </a:lnTo>
                    <a:lnTo>
                      <a:pt x="307" y="884"/>
                    </a:lnTo>
                    <a:lnTo>
                      <a:pt x="307" y="884"/>
                    </a:lnTo>
                    <a:lnTo>
                      <a:pt x="306" y="884"/>
                    </a:lnTo>
                    <a:lnTo>
                      <a:pt x="306" y="884"/>
                    </a:lnTo>
                    <a:lnTo>
                      <a:pt x="306" y="884"/>
                    </a:lnTo>
                    <a:lnTo>
                      <a:pt x="306" y="884"/>
                    </a:lnTo>
                    <a:lnTo>
                      <a:pt x="304" y="883"/>
                    </a:lnTo>
                    <a:lnTo>
                      <a:pt x="304" y="883"/>
                    </a:lnTo>
                    <a:lnTo>
                      <a:pt x="304" y="883"/>
                    </a:lnTo>
                    <a:lnTo>
                      <a:pt x="304" y="883"/>
                    </a:lnTo>
                    <a:lnTo>
                      <a:pt x="304" y="883"/>
                    </a:lnTo>
                    <a:lnTo>
                      <a:pt x="304" y="883"/>
                    </a:lnTo>
                    <a:lnTo>
                      <a:pt x="304" y="883"/>
                    </a:lnTo>
                    <a:lnTo>
                      <a:pt x="304" y="883"/>
                    </a:lnTo>
                    <a:lnTo>
                      <a:pt x="304" y="883"/>
                    </a:lnTo>
                    <a:lnTo>
                      <a:pt x="302" y="883"/>
                    </a:lnTo>
                    <a:lnTo>
                      <a:pt x="302" y="883"/>
                    </a:lnTo>
                    <a:lnTo>
                      <a:pt x="302" y="883"/>
                    </a:lnTo>
                    <a:lnTo>
                      <a:pt x="302" y="883"/>
                    </a:lnTo>
                    <a:lnTo>
                      <a:pt x="302" y="881"/>
                    </a:lnTo>
                    <a:lnTo>
                      <a:pt x="300" y="881"/>
                    </a:lnTo>
                    <a:lnTo>
                      <a:pt x="300" y="881"/>
                    </a:lnTo>
                    <a:lnTo>
                      <a:pt x="300" y="881"/>
                    </a:lnTo>
                    <a:lnTo>
                      <a:pt x="300" y="881"/>
                    </a:lnTo>
                    <a:lnTo>
                      <a:pt x="298" y="881"/>
                    </a:lnTo>
                    <a:lnTo>
                      <a:pt x="298" y="879"/>
                    </a:lnTo>
                    <a:lnTo>
                      <a:pt x="298" y="879"/>
                    </a:lnTo>
                    <a:lnTo>
                      <a:pt x="298" y="881"/>
                    </a:lnTo>
                    <a:lnTo>
                      <a:pt x="298" y="881"/>
                    </a:lnTo>
                    <a:lnTo>
                      <a:pt x="297" y="879"/>
                    </a:lnTo>
                    <a:lnTo>
                      <a:pt x="297" y="879"/>
                    </a:lnTo>
                    <a:lnTo>
                      <a:pt x="297" y="879"/>
                    </a:lnTo>
                    <a:lnTo>
                      <a:pt x="297" y="879"/>
                    </a:lnTo>
                    <a:lnTo>
                      <a:pt x="297" y="879"/>
                    </a:lnTo>
                    <a:lnTo>
                      <a:pt x="297" y="879"/>
                    </a:lnTo>
                    <a:lnTo>
                      <a:pt x="295" y="879"/>
                    </a:lnTo>
                    <a:lnTo>
                      <a:pt x="295" y="879"/>
                    </a:lnTo>
                    <a:lnTo>
                      <a:pt x="295" y="879"/>
                    </a:lnTo>
                    <a:lnTo>
                      <a:pt x="295" y="879"/>
                    </a:lnTo>
                    <a:lnTo>
                      <a:pt x="295" y="879"/>
                    </a:lnTo>
                    <a:lnTo>
                      <a:pt x="295" y="879"/>
                    </a:lnTo>
                    <a:lnTo>
                      <a:pt x="293" y="879"/>
                    </a:lnTo>
                    <a:lnTo>
                      <a:pt x="293" y="879"/>
                    </a:lnTo>
                    <a:lnTo>
                      <a:pt x="293" y="879"/>
                    </a:lnTo>
                    <a:lnTo>
                      <a:pt x="293" y="879"/>
                    </a:lnTo>
                    <a:lnTo>
                      <a:pt x="293" y="879"/>
                    </a:lnTo>
                    <a:lnTo>
                      <a:pt x="293" y="879"/>
                    </a:lnTo>
                    <a:lnTo>
                      <a:pt x="293" y="879"/>
                    </a:lnTo>
                    <a:lnTo>
                      <a:pt x="291" y="879"/>
                    </a:lnTo>
                    <a:lnTo>
                      <a:pt x="291" y="879"/>
                    </a:lnTo>
                    <a:lnTo>
                      <a:pt x="291" y="879"/>
                    </a:lnTo>
                    <a:lnTo>
                      <a:pt x="291" y="879"/>
                    </a:lnTo>
                    <a:lnTo>
                      <a:pt x="291" y="879"/>
                    </a:lnTo>
                    <a:lnTo>
                      <a:pt x="291" y="879"/>
                    </a:lnTo>
                    <a:lnTo>
                      <a:pt x="291" y="879"/>
                    </a:lnTo>
                    <a:lnTo>
                      <a:pt x="291" y="879"/>
                    </a:lnTo>
                    <a:lnTo>
                      <a:pt x="289" y="879"/>
                    </a:lnTo>
                    <a:lnTo>
                      <a:pt x="289" y="879"/>
                    </a:lnTo>
                    <a:lnTo>
                      <a:pt x="289" y="879"/>
                    </a:lnTo>
                    <a:lnTo>
                      <a:pt x="289" y="879"/>
                    </a:lnTo>
                    <a:lnTo>
                      <a:pt x="289" y="879"/>
                    </a:lnTo>
                    <a:lnTo>
                      <a:pt x="289" y="879"/>
                    </a:lnTo>
                    <a:lnTo>
                      <a:pt x="289" y="879"/>
                    </a:lnTo>
                    <a:lnTo>
                      <a:pt x="288" y="879"/>
                    </a:lnTo>
                    <a:lnTo>
                      <a:pt x="288" y="879"/>
                    </a:lnTo>
                    <a:lnTo>
                      <a:pt x="288" y="879"/>
                    </a:lnTo>
                    <a:lnTo>
                      <a:pt x="288" y="879"/>
                    </a:lnTo>
                    <a:lnTo>
                      <a:pt x="288" y="879"/>
                    </a:lnTo>
                    <a:lnTo>
                      <a:pt x="288" y="879"/>
                    </a:lnTo>
                    <a:lnTo>
                      <a:pt x="286" y="879"/>
                    </a:lnTo>
                    <a:lnTo>
                      <a:pt x="286" y="879"/>
                    </a:lnTo>
                    <a:lnTo>
                      <a:pt x="286" y="879"/>
                    </a:lnTo>
                    <a:lnTo>
                      <a:pt x="286" y="879"/>
                    </a:lnTo>
                    <a:lnTo>
                      <a:pt x="284" y="879"/>
                    </a:lnTo>
                    <a:lnTo>
                      <a:pt x="284" y="879"/>
                    </a:lnTo>
                    <a:lnTo>
                      <a:pt x="284" y="879"/>
                    </a:lnTo>
                    <a:lnTo>
                      <a:pt x="284" y="879"/>
                    </a:lnTo>
                    <a:lnTo>
                      <a:pt x="284" y="879"/>
                    </a:lnTo>
                    <a:lnTo>
                      <a:pt x="280" y="879"/>
                    </a:lnTo>
                    <a:lnTo>
                      <a:pt x="279" y="877"/>
                    </a:lnTo>
                    <a:lnTo>
                      <a:pt x="279" y="877"/>
                    </a:lnTo>
                    <a:lnTo>
                      <a:pt x="279" y="877"/>
                    </a:lnTo>
                    <a:lnTo>
                      <a:pt x="279" y="877"/>
                    </a:lnTo>
                    <a:lnTo>
                      <a:pt x="277" y="877"/>
                    </a:lnTo>
                    <a:lnTo>
                      <a:pt x="277" y="877"/>
                    </a:lnTo>
                    <a:lnTo>
                      <a:pt x="277" y="875"/>
                    </a:lnTo>
                    <a:lnTo>
                      <a:pt x="277" y="875"/>
                    </a:lnTo>
                    <a:lnTo>
                      <a:pt x="275" y="875"/>
                    </a:lnTo>
                    <a:lnTo>
                      <a:pt x="275" y="875"/>
                    </a:lnTo>
                    <a:lnTo>
                      <a:pt x="275" y="875"/>
                    </a:lnTo>
                    <a:lnTo>
                      <a:pt x="275" y="875"/>
                    </a:lnTo>
                    <a:lnTo>
                      <a:pt x="275" y="875"/>
                    </a:lnTo>
                    <a:lnTo>
                      <a:pt x="275" y="874"/>
                    </a:lnTo>
                    <a:lnTo>
                      <a:pt x="273" y="874"/>
                    </a:lnTo>
                    <a:lnTo>
                      <a:pt x="273" y="874"/>
                    </a:lnTo>
                    <a:lnTo>
                      <a:pt x="273" y="874"/>
                    </a:lnTo>
                    <a:lnTo>
                      <a:pt x="273" y="874"/>
                    </a:lnTo>
                    <a:lnTo>
                      <a:pt x="273" y="874"/>
                    </a:lnTo>
                    <a:lnTo>
                      <a:pt x="273" y="872"/>
                    </a:lnTo>
                    <a:lnTo>
                      <a:pt x="271" y="872"/>
                    </a:lnTo>
                    <a:lnTo>
                      <a:pt x="271" y="872"/>
                    </a:lnTo>
                    <a:lnTo>
                      <a:pt x="271" y="870"/>
                    </a:lnTo>
                    <a:lnTo>
                      <a:pt x="271" y="870"/>
                    </a:lnTo>
                    <a:lnTo>
                      <a:pt x="271" y="870"/>
                    </a:lnTo>
                    <a:lnTo>
                      <a:pt x="271" y="870"/>
                    </a:lnTo>
                    <a:lnTo>
                      <a:pt x="273" y="870"/>
                    </a:lnTo>
                    <a:lnTo>
                      <a:pt x="273" y="870"/>
                    </a:lnTo>
                    <a:lnTo>
                      <a:pt x="273" y="868"/>
                    </a:lnTo>
                    <a:lnTo>
                      <a:pt x="271" y="868"/>
                    </a:lnTo>
                    <a:lnTo>
                      <a:pt x="271" y="866"/>
                    </a:lnTo>
                    <a:lnTo>
                      <a:pt x="271" y="866"/>
                    </a:lnTo>
                    <a:lnTo>
                      <a:pt x="271" y="866"/>
                    </a:lnTo>
                    <a:lnTo>
                      <a:pt x="270" y="865"/>
                    </a:lnTo>
                    <a:lnTo>
                      <a:pt x="270" y="865"/>
                    </a:lnTo>
                    <a:lnTo>
                      <a:pt x="270" y="865"/>
                    </a:lnTo>
                    <a:lnTo>
                      <a:pt x="270" y="865"/>
                    </a:lnTo>
                    <a:lnTo>
                      <a:pt x="270" y="863"/>
                    </a:lnTo>
                    <a:lnTo>
                      <a:pt x="270" y="863"/>
                    </a:lnTo>
                    <a:lnTo>
                      <a:pt x="268" y="863"/>
                    </a:lnTo>
                    <a:lnTo>
                      <a:pt x="268" y="861"/>
                    </a:lnTo>
                    <a:lnTo>
                      <a:pt x="268" y="861"/>
                    </a:lnTo>
                    <a:lnTo>
                      <a:pt x="266" y="861"/>
                    </a:lnTo>
                    <a:lnTo>
                      <a:pt x="266" y="859"/>
                    </a:lnTo>
                    <a:lnTo>
                      <a:pt x="266" y="859"/>
                    </a:lnTo>
                    <a:lnTo>
                      <a:pt x="266" y="859"/>
                    </a:lnTo>
                    <a:lnTo>
                      <a:pt x="266" y="857"/>
                    </a:lnTo>
                    <a:lnTo>
                      <a:pt x="266" y="857"/>
                    </a:lnTo>
                    <a:lnTo>
                      <a:pt x="266" y="857"/>
                    </a:lnTo>
                    <a:lnTo>
                      <a:pt x="264" y="855"/>
                    </a:lnTo>
                    <a:lnTo>
                      <a:pt x="264" y="855"/>
                    </a:lnTo>
                    <a:lnTo>
                      <a:pt x="264" y="855"/>
                    </a:lnTo>
                    <a:lnTo>
                      <a:pt x="264" y="855"/>
                    </a:lnTo>
                    <a:lnTo>
                      <a:pt x="262" y="854"/>
                    </a:lnTo>
                    <a:lnTo>
                      <a:pt x="262" y="854"/>
                    </a:lnTo>
                    <a:lnTo>
                      <a:pt x="262" y="855"/>
                    </a:lnTo>
                    <a:lnTo>
                      <a:pt x="260" y="855"/>
                    </a:lnTo>
                    <a:lnTo>
                      <a:pt x="259" y="855"/>
                    </a:lnTo>
                    <a:lnTo>
                      <a:pt x="259" y="855"/>
                    </a:lnTo>
                    <a:lnTo>
                      <a:pt x="259" y="854"/>
                    </a:lnTo>
                    <a:lnTo>
                      <a:pt x="257" y="854"/>
                    </a:lnTo>
                    <a:lnTo>
                      <a:pt x="257" y="854"/>
                    </a:lnTo>
                    <a:lnTo>
                      <a:pt x="257" y="854"/>
                    </a:lnTo>
                    <a:lnTo>
                      <a:pt x="257" y="852"/>
                    </a:lnTo>
                    <a:lnTo>
                      <a:pt x="255" y="852"/>
                    </a:lnTo>
                    <a:lnTo>
                      <a:pt x="255" y="852"/>
                    </a:lnTo>
                    <a:lnTo>
                      <a:pt x="255" y="852"/>
                    </a:lnTo>
                    <a:lnTo>
                      <a:pt x="255" y="850"/>
                    </a:lnTo>
                    <a:lnTo>
                      <a:pt x="255" y="850"/>
                    </a:lnTo>
                    <a:lnTo>
                      <a:pt x="255" y="850"/>
                    </a:lnTo>
                    <a:lnTo>
                      <a:pt x="253" y="848"/>
                    </a:lnTo>
                    <a:lnTo>
                      <a:pt x="253" y="848"/>
                    </a:lnTo>
                    <a:lnTo>
                      <a:pt x="253" y="848"/>
                    </a:lnTo>
                    <a:lnTo>
                      <a:pt x="253" y="848"/>
                    </a:lnTo>
                    <a:lnTo>
                      <a:pt x="251" y="848"/>
                    </a:lnTo>
                    <a:lnTo>
                      <a:pt x="250" y="848"/>
                    </a:lnTo>
                    <a:lnTo>
                      <a:pt x="250" y="846"/>
                    </a:lnTo>
                    <a:lnTo>
                      <a:pt x="250" y="846"/>
                    </a:lnTo>
                    <a:lnTo>
                      <a:pt x="250" y="846"/>
                    </a:lnTo>
                    <a:lnTo>
                      <a:pt x="250" y="846"/>
                    </a:lnTo>
                    <a:lnTo>
                      <a:pt x="250" y="845"/>
                    </a:lnTo>
                    <a:lnTo>
                      <a:pt x="250" y="845"/>
                    </a:lnTo>
                    <a:lnTo>
                      <a:pt x="250" y="845"/>
                    </a:lnTo>
                    <a:lnTo>
                      <a:pt x="248" y="843"/>
                    </a:lnTo>
                    <a:lnTo>
                      <a:pt x="248" y="843"/>
                    </a:lnTo>
                    <a:lnTo>
                      <a:pt x="248" y="841"/>
                    </a:lnTo>
                    <a:lnTo>
                      <a:pt x="248" y="841"/>
                    </a:lnTo>
                    <a:lnTo>
                      <a:pt x="248" y="841"/>
                    </a:lnTo>
                    <a:lnTo>
                      <a:pt x="246" y="841"/>
                    </a:lnTo>
                    <a:lnTo>
                      <a:pt x="246" y="839"/>
                    </a:lnTo>
                    <a:lnTo>
                      <a:pt x="244" y="839"/>
                    </a:lnTo>
                    <a:lnTo>
                      <a:pt x="244" y="839"/>
                    </a:lnTo>
                    <a:lnTo>
                      <a:pt x="244" y="839"/>
                    </a:lnTo>
                    <a:lnTo>
                      <a:pt x="244" y="839"/>
                    </a:lnTo>
                    <a:lnTo>
                      <a:pt x="244" y="839"/>
                    </a:lnTo>
                    <a:lnTo>
                      <a:pt x="244" y="837"/>
                    </a:lnTo>
                    <a:lnTo>
                      <a:pt x="242" y="837"/>
                    </a:lnTo>
                    <a:lnTo>
                      <a:pt x="242" y="837"/>
                    </a:lnTo>
                    <a:lnTo>
                      <a:pt x="242" y="834"/>
                    </a:lnTo>
                    <a:lnTo>
                      <a:pt x="242" y="834"/>
                    </a:lnTo>
                    <a:lnTo>
                      <a:pt x="242" y="832"/>
                    </a:lnTo>
                    <a:lnTo>
                      <a:pt x="242" y="832"/>
                    </a:lnTo>
                    <a:lnTo>
                      <a:pt x="241" y="830"/>
                    </a:lnTo>
                    <a:lnTo>
                      <a:pt x="241" y="830"/>
                    </a:lnTo>
                    <a:lnTo>
                      <a:pt x="241" y="830"/>
                    </a:lnTo>
                    <a:lnTo>
                      <a:pt x="241" y="828"/>
                    </a:lnTo>
                    <a:lnTo>
                      <a:pt x="241" y="828"/>
                    </a:lnTo>
                    <a:lnTo>
                      <a:pt x="239" y="827"/>
                    </a:lnTo>
                    <a:lnTo>
                      <a:pt x="239" y="825"/>
                    </a:lnTo>
                    <a:lnTo>
                      <a:pt x="239" y="825"/>
                    </a:lnTo>
                    <a:lnTo>
                      <a:pt x="237" y="823"/>
                    </a:lnTo>
                    <a:lnTo>
                      <a:pt x="237" y="823"/>
                    </a:lnTo>
                    <a:lnTo>
                      <a:pt x="237" y="823"/>
                    </a:lnTo>
                    <a:lnTo>
                      <a:pt x="237" y="823"/>
                    </a:lnTo>
                    <a:lnTo>
                      <a:pt x="237" y="823"/>
                    </a:lnTo>
                    <a:lnTo>
                      <a:pt x="237" y="823"/>
                    </a:lnTo>
                    <a:lnTo>
                      <a:pt x="235" y="821"/>
                    </a:lnTo>
                    <a:lnTo>
                      <a:pt x="235" y="821"/>
                    </a:lnTo>
                    <a:lnTo>
                      <a:pt x="233" y="821"/>
                    </a:lnTo>
                    <a:lnTo>
                      <a:pt x="233" y="821"/>
                    </a:lnTo>
                    <a:lnTo>
                      <a:pt x="233" y="821"/>
                    </a:lnTo>
                    <a:lnTo>
                      <a:pt x="232" y="823"/>
                    </a:lnTo>
                    <a:lnTo>
                      <a:pt x="232" y="823"/>
                    </a:lnTo>
                    <a:lnTo>
                      <a:pt x="232" y="823"/>
                    </a:lnTo>
                    <a:lnTo>
                      <a:pt x="232" y="823"/>
                    </a:lnTo>
                    <a:lnTo>
                      <a:pt x="232" y="821"/>
                    </a:lnTo>
                    <a:lnTo>
                      <a:pt x="232" y="821"/>
                    </a:lnTo>
                    <a:lnTo>
                      <a:pt x="230" y="821"/>
                    </a:lnTo>
                    <a:lnTo>
                      <a:pt x="230" y="821"/>
                    </a:lnTo>
                    <a:lnTo>
                      <a:pt x="230" y="821"/>
                    </a:lnTo>
                    <a:lnTo>
                      <a:pt x="230" y="821"/>
                    </a:lnTo>
                    <a:lnTo>
                      <a:pt x="230" y="821"/>
                    </a:lnTo>
                    <a:lnTo>
                      <a:pt x="228" y="821"/>
                    </a:lnTo>
                    <a:lnTo>
                      <a:pt x="228" y="821"/>
                    </a:lnTo>
                    <a:lnTo>
                      <a:pt x="226" y="819"/>
                    </a:lnTo>
                    <a:lnTo>
                      <a:pt x="226" y="819"/>
                    </a:lnTo>
                    <a:lnTo>
                      <a:pt x="226" y="819"/>
                    </a:lnTo>
                    <a:lnTo>
                      <a:pt x="224" y="819"/>
                    </a:lnTo>
                    <a:lnTo>
                      <a:pt x="222" y="817"/>
                    </a:lnTo>
                    <a:lnTo>
                      <a:pt x="222" y="817"/>
                    </a:lnTo>
                    <a:lnTo>
                      <a:pt x="221" y="817"/>
                    </a:lnTo>
                    <a:lnTo>
                      <a:pt x="221" y="817"/>
                    </a:lnTo>
                    <a:lnTo>
                      <a:pt x="221" y="817"/>
                    </a:lnTo>
                    <a:lnTo>
                      <a:pt x="219" y="817"/>
                    </a:lnTo>
                    <a:lnTo>
                      <a:pt x="219" y="817"/>
                    </a:lnTo>
                    <a:lnTo>
                      <a:pt x="219" y="817"/>
                    </a:lnTo>
                    <a:lnTo>
                      <a:pt x="217" y="817"/>
                    </a:lnTo>
                    <a:lnTo>
                      <a:pt x="217" y="816"/>
                    </a:lnTo>
                    <a:lnTo>
                      <a:pt x="215" y="816"/>
                    </a:lnTo>
                    <a:lnTo>
                      <a:pt x="215" y="816"/>
                    </a:lnTo>
                    <a:lnTo>
                      <a:pt x="215" y="814"/>
                    </a:lnTo>
                    <a:lnTo>
                      <a:pt x="215" y="814"/>
                    </a:lnTo>
                    <a:lnTo>
                      <a:pt x="213" y="814"/>
                    </a:lnTo>
                    <a:lnTo>
                      <a:pt x="213" y="814"/>
                    </a:lnTo>
                    <a:lnTo>
                      <a:pt x="213" y="812"/>
                    </a:lnTo>
                    <a:lnTo>
                      <a:pt x="213" y="812"/>
                    </a:lnTo>
                    <a:lnTo>
                      <a:pt x="212" y="812"/>
                    </a:lnTo>
                    <a:lnTo>
                      <a:pt x="212" y="810"/>
                    </a:lnTo>
                    <a:lnTo>
                      <a:pt x="212" y="810"/>
                    </a:lnTo>
                    <a:lnTo>
                      <a:pt x="212" y="810"/>
                    </a:lnTo>
                    <a:lnTo>
                      <a:pt x="210" y="810"/>
                    </a:lnTo>
                    <a:lnTo>
                      <a:pt x="208" y="810"/>
                    </a:lnTo>
                    <a:lnTo>
                      <a:pt x="208" y="810"/>
                    </a:lnTo>
                    <a:lnTo>
                      <a:pt x="208" y="810"/>
                    </a:lnTo>
                    <a:lnTo>
                      <a:pt x="206" y="810"/>
                    </a:lnTo>
                    <a:lnTo>
                      <a:pt x="206" y="810"/>
                    </a:lnTo>
                    <a:lnTo>
                      <a:pt x="206" y="810"/>
                    </a:lnTo>
                    <a:lnTo>
                      <a:pt x="206" y="810"/>
                    </a:lnTo>
                    <a:lnTo>
                      <a:pt x="204" y="810"/>
                    </a:lnTo>
                    <a:lnTo>
                      <a:pt x="204" y="808"/>
                    </a:lnTo>
                    <a:lnTo>
                      <a:pt x="204" y="808"/>
                    </a:lnTo>
                    <a:lnTo>
                      <a:pt x="204" y="808"/>
                    </a:lnTo>
                    <a:lnTo>
                      <a:pt x="203" y="808"/>
                    </a:lnTo>
                    <a:lnTo>
                      <a:pt x="203" y="807"/>
                    </a:lnTo>
                    <a:lnTo>
                      <a:pt x="203" y="807"/>
                    </a:lnTo>
                    <a:lnTo>
                      <a:pt x="203" y="807"/>
                    </a:lnTo>
                    <a:lnTo>
                      <a:pt x="203" y="807"/>
                    </a:lnTo>
                    <a:lnTo>
                      <a:pt x="203" y="805"/>
                    </a:lnTo>
                    <a:lnTo>
                      <a:pt x="203" y="803"/>
                    </a:lnTo>
                    <a:lnTo>
                      <a:pt x="203" y="803"/>
                    </a:lnTo>
                    <a:lnTo>
                      <a:pt x="203" y="801"/>
                    </a:lnTo>
                    <a:lnTo>
                      <a:pt x="203" y="801"/>
                    </a:lnTo>
                    <a:lnTo>
                      <a:pt x="204" y="801"/>
                    </a:lnTo>
                    <a:lnTo>
                      <a:pt x="204" y="801"/>
                    </a:lnTo>
                    <a:lnTo>
                      <a:pt x="204" y="801"/>
                    </a:lnTo>
                    <a:lnTo>
                      <a:pt x="204" y="801"/>
                    </a:lnTo>
                    <a:lnTo>
                      <a:pt x="206" y="801"/>
                    </a:lnTo>
                    <a:lnTo>
                      <a:pt x="206" y="801"/>
                    </a:lnTo>
                    <a:lnTo>
                      <a:pt x="206" y="799"/>
                    </a:lnTo>
                    <a:lnTo>
                      <a:pt x="208" y="799"/>
                    </a:lnTo>
                    <a:lnTo>
                      <a:pt x="208" y="799"/>
                    </a:lnTo>
                    <a:lnTo>
                      <a:pt x="208" y="799"/>
                    </a:lnTo>
                    <a:lnTo>
                      <a:pt x="208" y="799"/>
                    </a:lnTo>
                    <a:lnTo>
                      <a:pt x="206" y="799"/>
                    </a:lnTo>
                    <a:lnTo>
                      <a:pt x="206" y="798"/>
                    </a:lnTo>
                    <a:lnTo>
                      <a:pt x="206" y="798"/>
                    </a:lnTo>
                    <a:lnTo>
                      <a:pt x="206" y="796"/>
                    </a:lnTo>
                    <a:lnTo>
                      <a:pt x="206" y="796"/>
                    </a:lnTo>
                    <a:lnTo>
                      <a:pt x="204" y="796"/>
                    </a:lnTo>
                    <a:lnTo>
                      <a:pt x="204" y="794"/>
                    </a:lnTo>
                    <a:lnTo>
                      <a:pt x="203" y="794"/>
                    </a:lnTo>
                    <a:lnTo>
                      <a:pt x="203" y="794"/>
                    </a:lnTo>
                    <a:lnTo>
                      <a:pt x="203" y="794"/>
                    </a:lnTo>
                    <a:lnTo>
                      <a:pt x="201" y="794"/>
                    </a:lnTo>
                    <a:lnTo>
                      <a:pt x="201" y="794"/>
                    </a:lnTo>
                    <a:lnTo>
                      <a:pt x="199" y="792"/>
                    </a:lnTo>
                    <a:lnTo>
                      <a:pt x="199" y="792"/>
                    </a:lnTo>
                    <a:lnTo>
                      <a:pt x="199" y="792"/>
                    </a:lnTo>
                    <a:lnTo>
                      <a:pt x="199" y="792"/>
                    </a:lnTo>
                    <a:lnTo>
                      <a:pt x="199" y="790"/>
                    </a:lnTo>
                    <a:lnTo>
                      <a:pt x="201" y="789"/>
                    </a:lnTo>
                    <a:lnTo>
                      <a:pt x="201" y="789"/>
                    </a:lnTo>
                    <a:lnTo>
                      <a:pt x="201" y="787"/>
                    </a:lnTo>
                    <a:lnTo>
                      <a:pt x="201" y="787"/>
                    </a:lnTo>
                    <a:lnTo>
                      <a:pt x="201" y="787"/>
                    </a:lnTo>
                    <a:lnTo>
                      <a:pt x="201" y="787"/>
                    </a:lnTo>
                    <a:lnTo>
                      <a:pt x="201" y="787"/>
                    </a:lnTo>
                    <a:lnTo>
                      <a:pt x="199" y="785"/>
                    </a:lnTo>
                    <a:lnTo>
                      <a:pt x="199" y="785"/>
                    </a:lnTo>
                    <a:lnTo>
                      <a:pt x="199" y="785"/>
                    </a:lnTo>
                    <a:lnTo>
                      <a:pt x="199" y="783"/>
                    </a:lnTo>
                    <a:lnTo>
                      <a:pt x="197" y="781"/>
                    </a:lnTo>
                    <a:lnTo>
                      <a:pt x="197" y="781"/>
                    </a:lnTo>
                    <a:lnTo>
                      <a:pt x="197" y="781"/>
                    </a:lnTo>
                    <a:lnTo>
                      <a:pt x="197" y="781"/>
                    </a:lnTo>
                    <a:lnTo>
                      <a:pt x="197" y="779"/>
                    </a:lnTo>
                    <a:lnTo>
                      <a:pt x="197" y="779"/>
                    </a:lnTo>
                    <a:lnTo>
                      <a:pt x="194" y="779"/>
                    </a:lnTo>
                    <a:lnTo>
                      <a:pt x="192" y="779"/>
                    </a:lnTo>
                    <a:lnTo>
                      <a:pt x="192" y="779"/>
                    </a:lnTo>
                    <a:lnTo>
                      <a:pt x="192" y="779"/>
                    </a:lnTo>
                    <a:lnTo>
                      <a:pt x="192" y="779"/>
                    </a:lnTo>
                    <a:lnTo>
                      <a:pt x="190" y="779"/>
                    </a:lnTo>
                    <a:lnTo>
                      <a:pt x="190" y="778"/>
                    </a:lnTo>
                    <a:lnTo>
                      <a:pt x="188" y="778"/>
                    </a:lnTo>
                    <a:lnTo>
                      <a:pt x="188" y="776"/>
                    </a:lnTo>
                    <a:lnTo>
                      <a:pt x="188" y="776"/>
                    </a:lnTo>
                    <a:lnTo>
                      <a:pt x="188" y="776"/>
                    </a:lnTo>
                    <a:lnTo>
                      <a:pt x="188" y="776"/>
                    </a:lnTo>
                    <a:lnTo>
                      <a:pt x="188" y="776"/>
                    </a:lnTo>
                    <a:lnTo>
                      <a:pt x="186" y="774"/>
                    </a:lnTo>
                    <a:lnTo>
                      <a:pt x="185" y="774"/>
                    </a:lnTo>
                    <a:lnTo>
                      <a:pt x="185" y="772"/>
                    </a:lnTo>
                    <a:lnTo>
                      <a:pt x="183" y="772"/>
                    </a:lnTo>
                    <a:lnTo>
                      <a:pt x="183" y="772"/>
                    </a:lnTo>
                    <a:lnTo>
                      <a:pt x="181" y="772"/>
                    </a:lnTo>
                    <a:lnTo>
                      <a:pt x="181" y="770"/>
                    </a:lnTo>
                    <a:lnTo>
                      <a:pt x="179" y="770"/>
                    </a:lnTo>
                    <a:lnTo>
                      <a:pt x="179" y="770"/>
                    </a:lnTo>
                    <a:lnTo>
                      <a:pt x="179" y="770"/>
                    </a:lnTo>
                    <a:lnTo>
                      <a:pt x="179" y="772"/>
                    </a:lnTo>
                    <a:lnTo>
                      <a:pt x="177" y="772"/>
                    </a:lnTo>
                    <a:lnTo>
                      <a:pt x="177" y="772"/>
                    </a:lnTo>
                    <a:lnTo>
                      <a:pt x="177" y="772"/>
                    </a:lnTo>
                    <a:lnTo>
                      <a:pt x="175" y="770"/>
                    </a:lnTo>
                    <a:lnTo>
                      <a:pt x="175" y="770"/>
                    </a:lnTo>
                    <a:lnTo>
                      <a:pt x="174" y="770"/>
                    </a:lnTo>
                    <a:lnTo>
                      <a:pt x="174" y="770"/>
                    </a:lnTo>
                    <a:lnTo>
                      <a:pt x="174" y="770"/>
                    </a:lnTo>
                    <a:lnTo>
                      <a:pt x="172" y="772"/>
                    </a:lnTo>
                    <a:lnTo>
                      <a:pt x="172" y="772"/>
                    </a:lnTo>
                    <a:lnTo>
                      <a:pt x="172" y="774"/>
                    </a:lnTo>
                    <a:lnTo>
                      <a:pt x="170" y="774"/>
                    </a:lnTo>
                    <a:lnTo>
                      <a:pt x="170" y="772"/>
                    </a:lnTo>
                    <a:lnTo>
                      <a:pt x="170" y="772"/>
                    </a:lnTo>
                    <a:lnTo>
                      <a:pt x="170" y="772"/>
                    </a:lnTo>
                    <a:lnTo>
                      <a:pt x="168" y="772"/>
                    </a:lnTo>
                    <a:lnTo>
                      <a:pt x="168" y="772"/>
                    </a:lnTo>
                    <a:lnTo>
                      <a:pt x="168" y="772"/>
                    </a:lnTo>
                    <a:lnTo>
                      <a:pt x="168" y="770"/>
                    </a:lnTo>
                    <a:lnTo>
                      <a:pt x="168" y="770"/>
                    </a:lnTo>
                    <a:lnTo>
                      <a:pt x="168" y="770"/>
                    </a:lnTo>
                    <a:lnTo>
                      <a:pt x="168" y="769"/>
                    </a:lnTo>
                    <a:lnTo>
                      <a:pt x="168" y="769"/>
                    </a:lnTo>
                    <a:lnTo>
                      <a:pt x="168" y="769"/>
                    </a:lnTo>
                    <a:lnTo>
                      <a:pt x="166" y="767"/>
                    </a:lnTo>
                    <a:lnTo>
                      <a:pt x="166" y="765"/>
                    </a:lnTo>
                    <a:lnTo>
                      <a:pt x="165" y="763"/>
                    </a:lnTo>
                    <a:lnTo>
                      <a:pt x="163" y="763"/>
                    </a:lnTo>
                    <a:lnTo>
                      <a:pt x="161" y="761"/>
                    </a:lnTo>
                    <a:lnTo>
                      <a:pt x="159" y="758"/>
                    </a:lnTo>
                    <a:lnTo>
                      <a:pt x="157" y="758"/>
                    </a:lnTo>
                    <a:lnTo>
                      <a:pt x="157" y="756"/>
                    </a:lnTo>
                    <a:lnTo>
                      <a:pt x="157" y="756"/>
                    </a:lnTo>
                    <a:lnTo>
                      <a:pt x="156" y="756"/>
                    </a:lnTo>
                    <a:lnTo>
                      <a:pt x="156" y="756"/>
                    </a:lnTo>
                    <a:lnTo>
                      <a:pt x="156" y="756"/>
                    </a:lnTo>
                    <a:lnTo>
                      <a:pt x="156" y="756"/>
                    </a:lnTo>
                    <a:lnTo>
                      <a:pt x="154" y="756"/>
                    </a:lnTo>
                    <a:lnTo>
                      <a:pt x="154" y="754"/>
                    </a:lnTo>
                    <a:lnTo>
                      <a:pt x="154" y="754"/>
                    </a:lnTo>
                    <a:lnTo>
                      <a:pt x="152" y="754"/>
                    </a:lnTo>
                    <a:lnTo>
                      <a:pt x="150" y="754"/>
                    </a:lnTo>
                    <a:lnTo>
                      <a:pt x="150" y="754"/>
                    </a:lnTo>
                    <a:lnTo>
                      <a:pt x="150" y="754"/>
                    </a:lnTo>
                    <a:lnTo>
                      <a:pt x="148" y="754"/>
                    </a:lnTo>
                    <a:lnTo>
                      <a:pt x="148" y="754"/>
                    </a:lnTo>
                    <a:lnTo>
                      <a:pt x="148" y="754"/>
                    </a:lnTo>
                    <a:lnTo>
                      <a:pt x="148" y="752"/>
                    </a:lnTo>
                    <a:lnTo>
                      <a:pt x="148" y="752"/>
                    </a:lnTo>
                    <a:lnTo>
                      <a:pt x="147" y="752"/>
                    </a:lnTo>
                    <a:lnTo>
                      <a:pt x="147" y="752"/>
                    </a:lnTo>
                    <a:lnTo>
                      <a:pt x="148" y="751"/>
                    </a:lnTo>
                    <a:lnTo>
                      <a:pt x="148" y="751"/>
                    </a:lnTo>
                    <a:lnTo>
                      <a:pt x="148" y="751"/>
                    </a:lnTo>
                    <a:lnTo>
                      <a:pt x="148" y="749"/>
                    </a:lnTo>
                    <a:lnTo>
                      <a:pt x="148" y="749"/>
                    </a:lnTo>
                    <a:lnTo>
                      <a:pt x="148" y="749"/>
                    </a:lnTo>
                    <a:lnTo>
                      <a:pt x="148" y="749"/>
                    </a:lnTo>
                    <a:lnTo>
                      <a:pt x="148" y="749"/>
                    </a:lnTo>
                    <a:lnTo>
                      <a:pt x="147" y="749"/>
                    </a:lnTo>
                    <a:lnTo>
                      <a:pt x="147" y="749"/>
                    </a:lnTo>
                    <a:lnTo>
                      <a:pt x="147" y="749"/>
                    </a:lnTo>
                    <a:lnTo>
                      <a:pt x="147" y="749"/>
                    </a:lnTo>
                    <a:lnTo>
                      <a:pt x="145" y="747"/>
                    </a:lnTo>
                    <a:lnTo>
                      <a:pt x="145" y="747"/>
                    </a:lnTo>
                    <a:lnTo>
                      <a:pt x="145" y="747"/>
                    </a:lnTo>
                    <a:lnTo>
                      <a:pt x="143" y="745"/>
                    </a:lnTo>
                    <a:lnTo>
                      <a:pt x="143" y="745"/>
                    </a:lnTo>
                    <a:lnTo>
                      <a:pt x="141" y="745"/>
                    </a:lnTo>
                    <a:lnTo>
                      <a:pt x="141" y="745"/>
                    </a:lnTo>
                    <a:lnTo>
                      <a:pt x="141" y="745"/>
                    </a:lnTo>
                    <a:lnTo>
                      <a:pt x="139" y="745"/>
                    </a:lnTo>
                    <a:lnTo>
                      <a:pt x="137" y="745"/>
                    </a:lnTo>
                    <a:lnTo>
                      <a:pt x="136" y="747"/>
                    </a:lnTo>
                    <a:lnTo>
                      <a:pt x="132" y="749"/>
                    </a:lnTo>
                    <a:lnTo>
                      <a:pt x="132" y="749"/>
                    </a:lnTo>
                    <a:lnTo>
                      <a:pt x="132" y="749"/>
                    </a:lnTo>
                    <a:lnTo>
                      <a:pt x="130" y="749"/>
                    </a:lnTo>
                    <a:lnTo>
                      <a:pt x="130" y="749"/>
                    </a:lnTo>
                    <a:lnTo>
                      <a:pt x="130" y="749"/>
                    </a:lnTo>
                    <a:lnTo>
                      <a:pt x="130" y="747"/>
                    </a:lnTo>
                    <a:lnTo>
                      <a:pt x="130" y="745"/>
                    </a:lnTo>
                    <a:lnTo>
                      <a:pt x="128" y="745"/>
                    </a:lnTo>
                    <a:lnTo>
                      <a:pt x="128" y="745"/>
                    </a:lnTo>
                    <a:lnTo>
                      <a:pt x="128" y="745"/>
                    </a:lnTo>
                    <a:lnTo>
                      <a:pt x="127" y="745"/>
                    </a:lnTo>
                    <a:lnTo>
                      <a:pt x="127" y="745"/>
                    </a:lnTo>
                    <a:lnTo>
                      <a:pt x="127" y="745"/>
                    </a:lnTo>
                    <a:lnTo>
                      <a:pt x="125" y="745"/>
                    </a:lnTo>
                    <a:lnTo>
                      <a:pt x="125" y="745"/>
                    </a:lnTo>
                    <a:lnTo>
                      <a:pt x="125" y="745"/>
                    </a:lnTo>
                    <a:lnTo>
                      <a:pt x="125" y="745"/>
                    </a:lnTo>
                    <a:lnTo>
                      <a:pt x="123" y="745"/>
                    </a:lnTo>
                    <a:lnTo>
                      <a:pt x="123" y="743"/>
                    </a:lnTo>
                    <a:lnTo>
                      <a:pt x="123" y="743"/>
                    </a:lnTo>
                    <a:lnTo>
                      <a:pt x="119" y="743"/>
                    </a:lnTo>
                    <a:lnTo>
                      <a:pt x="119" y="743"/>
                    </a:lnTo>
                    <a:lnTo>
                      <a:pt x="119" y="743"/>
                    </a:lnTo>
                    <a:lnTo>
                      <a:pt x="118" y="741"/>
                    </a:lnTo>
                    <a:lnTo>
                      <a:pt x="118" y="741"/>
                    </a:lnTo>
                    <a:lnTo>
                      <a:pt x="118" y="741"/>
                    </a:lnTo>
                    <a:lnTo>
                      <a:pt x="118" y="741"/>
                    </a:lnTo>
                    <a:lnTo>
                      <a:pt x="118" y="741"/>
                    </a:lnTo>
                    <a:lnTo>
                      <a:pt x="118" y="740"/>
                    </a:lnTo>
                    <a:lnTo>
                      <a:pt x="118" y="740"/>
                    </a:lnTo>
                    <a:lnTo>
                      <a:pt x="116" y="740"/>
                    </a:lnTo>
                    <a:lnTo>
                      <a:pt x="116" y="738"/>
                    </a:lnTo>
                    <a:lnTo>
                      <a:pt x="116" y="738"/>
                    </a:lnTo>
                    <a:lnTo>
                      <a:pt x="114" y="738"/>
                    </a:lnTo>
                    <a:lnTo>
                      <a:pt x="114" y="738"/>
                    </a:lnTo>
                    <a:lnTo>
                      <a:pt x="112" y="738"/>
                    </a:lnTo>
                    <a:lnTo>
                      <a:pt x="112" y="738"/>
                    </a:lnTo>
                    <a:lnTo>
                      <a:pt x="110" y="736"/>
                    </a:lnTo>
                    <a:lnTo>
                      <a:pt x="109" y="736"/>
                    </a:lnTo>
                    <a:lnTo>
                      <a:pt x="107" y="734"/>
                    </a:lnTo>
                    <a:lnTo>
                      <a:pt x="107" y="734"/>
                    </a:lnTo>
                    <a:lnTo>
                      <a:pt x="105" y="734"/>
                    </a:lnTo>
                    <a:lnTo>
                      <a:pt x="105" y="734"/>
                    </a:lnTo>
                    <a:lnTo>
                      <a:pt x="105" y="734"/>
                    </a:lnTo>
                    <a:lnTo>
                      <a:pt x="105" y="734"/>
                    </a:lnTo>
                    <a:lnTo>
                      <a:pt x="105" y="734"/>
                    </a:lnTo>
                    <a:lnTo>
                      <a:pt x="105" y="734"/>
                    </a:lnTo>
                    <a:lnTo>
                      <a:pt x="103" y="732"/>
                    </a:lnTo>
                    <a:lnTo>
                      <a:pt x="103" y="732"/>
                    </a:lnTo>
                    <a:lnTo>
                      <a:pt x="101" y="732"/>
                    </a:lnTo>
                    <a:lnTo>
                      <a:pt x="101" y="732"/>
                    </a:lnTo>
                    <a:lnTo>
                      <a:pt x="100" y="731"/>
                    </a:lnTo>
                    <a:lnTo>
                      <a:pt x="96" y="729"/>
                    </a:lnTo>
                    <a:lnTo>
                      <a:pt x="96" y="727"/>
                    </a:lnTo>
                    <a:lnTo>
                      <a:pt x="94" y="725"/>
                    </a:lnTo>
                    <a:lnTo>
                      <a:pt x="94" y="725"/>
                    </a:lnTo>
                    <a:lnTo>
                      <a:pt x="94" y="725"/>
                    </a:lnTo>
                    <a:lnTo>
                      <a:pt x="94" y="725"/>
                    </a:lnTo>
                    <a:lnTo>
                      <a:pt x="92" y="723"/>
                    </a:lnTo>
                    <a:lnTo>
                      <a:pt x="92" y="723"/>
                    </a:lnTo>
                    <a:lnTo>
                      <a:pt x="92" y="722"/>
                    </a:lnTo>
                    <a:lnTo>
                      <a:pt x="94" y="720"/>
                    </a:lnTo>
                    <a:lnTo>
                      <a:pt x="94" y="718"/>
                    </a:lnTo>
                    <a:lnTo>
                      <a:pt x="94" y="718"/>
                    </a:lnTo>
                    <a:lnTo>
                      <a:pt x="94" y="718"/>
                    </a:lnTo>
                    <a:lnTo>
                      <a:pt x="94" y="716"/>
                    </a:lnTo>
                    <a:lnTo>
                      <a:pt x="94" y="716"/>
                    </a:lnTo>
                    <a:lnTo>
                      <a:pt x="92" y="714"/>
                    </a:lnTo>
                    <a:lnTo>
                      <a:pt x="92" y="711"/>
                    </a:lnTo>
                    <a:lnTo>
                      <a:pt x="92" y="711"/>
                    </a:lnTo>
                    <a:lnTo>
                      <a:pt x="92" y="711"/>
                    </a:lnTo>
                    <a:lnTo>
                      <a:pt x="92" y="711"/>
                    </a:lnTo>
                    <a:lnTo>
                      <a:pt x="92" y="711"/>
                    </a:lnTo>
                    <a:lnTo>
                      <a:pt x="90" y="711"/>
                    </a:lnTo>
                    <a:lnTo>
                      <a:pt x="90" y="711"/>
                    </a:lnTo>
                    <a:lnTo>
                      <a:pt x="90" y="711"/>
                    </a:lnTo>
                    <a:lnTo>
                      <a:pt x="90" y="711"/>
                    </a:lnTo>
                    <a:lnTo>
                      <a:pt x="90" y="711"/>
                    </a:lnTo>
                    <a:lnTo>
                      <a:pt x="89" y="711"/>
                    </a:lnTo>
                    <a:lnTo>
                      <a:pt x="89" y="711"/>
                    </a:lnTo>
                    <a:lnTo>
                      <a:pt x="89" y="713"/>
                    </a:lnTo>
                    <a:lnTo>
                      <a:pt x="87" y="713"/>
                    </a:lnTo>
                    <a:lnTo>
                      <a:pt x="87" y="713"/>
                    </a:lnTo>
                    <a:lnTo>
                      <a:pt x="85" y="714"/>
                    </a:lnTo>
                    <a:lnTo>
                      <a:pt x="85" y="714"/>
                    </a:lnTo>
                    <a:lnTo>
                      <a:pt x="83" y="714"/>
                    </a:lnTo>
                    <a:lnTo>
                      <a:pt x="81" y="714"/>
                    </a:lnTo>
                    <a:lnTo>
                      <a:pt x="80" y="714"/>
                    </a:lnTo>
                    <a:lnTo>
                      <a:pt x="76" y="713"/>
                    </a:lnTo>
                    <a:lnTo>
                      <a:pt x="74" y="711"/>
                    </a:lnTo>
                    <a:lnTo>
                      <a:pt x="72" y="709"/>
                    </a:lnTo>
                    <a:lnTo>
                      <a:pt x="72" y="709"/>
                    </a:lnTo>
                    <a:lnTo>
                      <a:pt x="72" y="707"/>
                    </a:lnTo>
                    <a:lnTo>
                      <a:pt x="72" y="707"/>
                    </a:lnTo>
                    <a:lnTo>
                      <a:pt x="72" y="707"/>
                    </a:lnTo>
                    <a:lnTo>
                      <a:pt x="72" y="707"/>
                    </a:lnTo>
                    <a:lnTo>
                      <a:pt x="72" y="707"/>
                    </a:lnTo>
                    <a:lnTo>
                      <a:pt x="74" y="707"/>
                    </a:lnTo>
                    <a:lnTo>
                      <a:pt x="78" y="705"/>
                    </a:lnTo>
                    <a:lnTo>
                      <a:pt x="78" y="705"/>
                    </a:lnTo>
                    <a:lnTo>
                      <a:pt x="80" y="705"/>
                    </a:lnTo>
                    <a:lnTo>
                      <a:pt x="80" y="705"/>
                    </a:lnTo>
                    <a:lnTo>
                      <a:pt x="80" y="705"/>
                    </a:lnTo>
                    <a:lnTo>
                      <a:pt x="83" y="702"/>
                    </a:lnTo>
                    <a:lnTo>
                      <a:pt x="83" y="702"/>
                    </a:lnTo>
                    <a:lnTo>
                      <a:pt x="83" y="700"/>
                    </a:lnTo>
                    <a:lnTo>
                      <a:pt x="83" y="698"/>
                    </a:lnTo>
                    <a:lnTo>
                      <a:pt x="83" y="696"/>
                    </a:lnTo>
                    <a:lnTo>
                      <a:pt x="83" y="694"/>
                    </a:lnTo>
                    <a:lnTo>
                      <a:pt x="83" y="693"/>
                    </a:lnTo>
                    <a:lnTo>
                      <a:pt x="83" y="691"/>
                    </a:lnTo>
                    <a:lnTo>
                      <a:pt x="83" y="689"/>
                    </a:lnTo>
                    <a:lnTo>
                      <a:pt x="83" y="685"/>
                    </a:lnTo>
                    <a:lnTo>
                      <a:pt x="83" y="685"/>
                    </a:lnTo>
                    <a:lnTo>
                      <a:pt x="83" y="685"/>
                    </a:lnTo>
                    <a:lnTo>
                      <a:pt x="83" y="685"/>
                    </a:lnTo>
                    <a:lnTo>
                      <a:pt x="83" y="685"/>
                    </a:lnTo>
                    <a:lnTo>
                      <a:pt x="83" y="684"/>
                    </a:lnTo>
                    <a:lnTo>
                      <a:pt x="81" y="684"/>
                    </a:lnTo>
                    <a:lnTo>
                      <a:pt x="81" y="684"/>
                    </a:lnTo>
                    <a:lnTo>
                      <a:pt x="81" y="684"/>
                    </a:lnTo>
                    <a:lnTo>
                      <a:pt x="81" y="682"/>
                    </a:lnTo>
                    <a:lnTo>
                      <a:pt x="80" y="682"/>
                    </a:lnTo>
                    <a:lnTo>
                      <a:pt x="80" y="680"/>
                    </a:lnTo>
                    <a:lnTo>
                      <a:pt x="78" y="680"/>
                    </a:lnTo>
                    <a:lnTo>
                      <a:pt x="78" y="678"/>
                    </a:lnTo>
                    <a:lnTo>
                      <a:pt x="76" y="678"/>
                    </a:lnTo>
                    <a:lnTo>
                      <a:pt x="76" y="676"/>
                    </a:lnTo>
                    <a:lnTo>
                      <a:pt x="76" y="676"/>
                    </a:lnTo>
                    <a:lnTo>
                      <a:pt x="74" y="675"/>
                    </a:lnTo>
                    <a:lnTo>
                      <a:pt x="74" y="675"/>
                    </a:lnTo>
                    <a:lnTo>
                      <a:pt x="74" y="675"/>
                    </a:lnTo>
                    <a:lnTo>
                      <a:pt x="74" y="673"/>
                    </a:lnTo>
                    <a:lnTo>
                      <a:pt x="74" y="673"/>
                    </a:lnTo>
                    <a:lnTo>
                      <a:pt x="74" y="673"/>
                    </a:lnTo>
                    <a:lnTo>
                      <a:pt x="74" y="673"/>
                    </a:lnTo>
                    <a:lnTo>
                      <a:pt x="74" y="671"/>
                    </a:lnTo>
                    <a:lnTo>
                      <a:pt x="72" y="669"/>
                    </a:lnTo>
                    <a:lnTo>
                      <a:pt x="72" y="669"/>
                    </a:lnTo>
                    <a:lnTo>
                      <a:pt x="72" y="669"/>
                    </a:lnTo>
                    <a:lnTo>
                      <a:pt x="72" y="667"/>
                    </a:lnTo>
                    <a:lnTo>
                      <a:pt x="72" y="667"/>
                    </a:lnTo>
                    <a:lnTo>
                      <a:pt x="71" y="667"/>
                    </a:lnTo>
                    <a:lnTo>
                      <a:pt x="69" y="664"/>
                    </a:lnTo>
                    <a:lnTo>
                      <a:pt x="67" y="658"/>
                    </a:lnTo>
                    <a:lnTo>
                      <a:pt x="67" y="656"/>
                    </a:lnTo>
                    <a:lnTo>
                      <a:pt x="67" y="656"/>
                    </a:lnTo>
                    <a:lnTo>
                      <a:pt x="65" y="656"/>
                    </a:lnTo>
                    <a:lnTo>
                      <a:pt x="65" y="656"/>
                    </a:lnTo>
                    <a:lnTo>
                      <a:pt x="63" y="655"/>
                    </a:lnTo>
                    <a:lnTo>
                      <a:pt x="63" y="655"/>
                    </a:lnTo>
                    <a:lnTo>
                      <a:pt x="62" y="655"/>
                    </a:lnTo>
                    <a:lnTo>
                      <a:pt x="62" y="655"/>
                    </a:lnTo>
                    <a:lnTo>
                      <a:pt x="62" y="655"/>
                    </a:lnTo>
                    <a:lnTo>
                      <a:pt x="62" y="655"/>
                    </a:lnTo>
                    <a:lnTo>
                      <a:pt x="62" y="655"/>
                    </a:lnTo>
                    <a:lnTo>
                      <a:pt x="62" y="656"/>
                    </a:lnTo>
                    <a:lnTo>
                      <a:pt x="60" y="656"/>
                    </a:lnTo>
                    <a:lnTo>
                      <a:pt x="60" y="656"/>
                    </a:lnTo>
                    <a:lnTo>
                      <a:pt x="60" y="656"/>
                    </a:lnTo>
                    <a:lnTo>
                      <a:pt x="60" y="656"/>
                    </a:lnTo>
                    <a:lnTo>
                      <a:pt x="58" y="655"/>
                    </a:lnTo>
                    <a:lnTo>
                      <a:pt x="58" y="655"/>
                    </a:lnTo>
                    <a:lnTo>
                      <a:pt x="58" y="655"/>
                    </a:lnTo>
                    <a:lnTo>
                      <a:pt x="58" y="655"/>
                    </a:lnTo>
                    <a:lnTo>
                      <a:pt x="58" y="655"/>
                    </a:lnTo>
                    <a:lnTo>
                      <a:pt x="58" y="655"/>
                    </a:lnTo>
                    <a:lnTo>
                      <a:pt x="58" y="653"/>
                    </a:lnTo>
                    <a:lnTo>
                      <a:pt x="58" y="653"/>
                    </a:lnTo>
                    <a:lnTo>
                      <a:pt x="60" y="653"/>
                    </a:lnTo>
                    <a:lnTo>
                      <a:pt x="60" y="651"/>
                    </a:lnTo>
                    <a:lnTo>
                      <a:pt x="62" y="649"/>
                    </a:lnTo>
                    <a:lnTo>
                      <a:pt x="63" y="649"/>
                    </a:lnTo>
                    <a:lnTo>
                      <a:pt x="65" y="647"/>
                    </a:lnTo>
                    <a:lnTo>
                      <a:pt x="65" y="646"/>
                    </a:lnTo>
                    <a:lnTo>
                      <a:pt x="67" y="646"/>
                    </a:lnTo>
                    <a:lnTo>
                      <a:pt x="67" y="644"/>
                    </a:lnTo>
                    <a:lnTo>
                      <a:pt x="67" y="644"/>
                    </a:lnTo>
                    <a:lnTo>
                      <a:pt x="67" y="642"/>
                    </a:lnTo>
                    <a:lnTo>
                      <a:pt x="67" y="642"/>
                    </a:lnTo>
                    <a:lnTo>
                      <a:pt x="67" y="640"/>
                    </a:lnTo>
                    <a:lnTo>
                      <a:pt x="67" y="640"/>
                    </a:lnTo>
                    <a:lnTo>
                      <a:pt x="65" y="640"/>
                    </a:lnTo>
                    <a:lnTo>
                      <a:pt x="65" y="640"/>
                    </a:lnTo>
                    <a:lnTo>
                      <a:pt x="65" y="638"/>
                    </a:lnTo>
                    <a:lnTo>
                      <a:pt x="63" y="638"/>
                    </a:lnTo>
                    <a:lnTo>
                      <a:pt x="63" y="638"/>
                    </a:lnTo>
                    <a:lnTo>
                      <a:pt x="63" y="638"/>
                    </a:lnTo>
                    <a:lnTo>
                      <a:pt x="62" y="638"/>
                    </a:lnTo>
                    <a:lnTo>
                      <a:pt x="60" y="640"/>
                    </a:lnTo>
                    <a:lnTo>
                      <a:pt x="60" y="640"/>
                    </a:lnTo>
                    <a:lnTo>
                      <a:pt x="60" y="642"/>
                    </a:lnTo>
                    <a:lnTo>
                      <a:pt x="58" y="642"/>
                    </a:lnTo>
                    <a:lnTo>
                      <a:pt x="58" y="642"/>
                    </a:lnTo>
                    <a:lnTo>
                      <a:pt x="58" y="642"/>
                    </a:lnTo>
                    <a:lnTo>
                      <a:pt x="58" y="642"/>
                    </a:lnTo>
                    <a:lnTo>
                      <a:pt x="58" y="642"/>
                    </a:lnTo>
                    <a:lnTo>
                      <a:pt x="56" y="642"/>
                    </a:lnTo>
                    <a:lnTo>
                      <a:pt x="54" y="644"/>
                    </a:lnTo>
                    <a:lnTo>
                      <a:pt x="51" y="644"/>
                    </a:lnTo>
                    <a:lnTo>
                      <a:pt x="51" y="644"/>
                    </a:lnTo>
                    <a:lnTo>
                      <a:pt x="49" y="644"/>
                    </a:lnTo>
                    <a:lnTo>
                      <a:pt x="49" y="644"/>
                    </a:lnTo>
                    <a:lnTo>
                      <a:pt x="47" y="644"/>
                    </a:lnTo>
                    <a:lnTo>
                      <a:pt x="45" y="644"/>
                    </a:lnTo>
                    <a:lnTo>
                      <a:pt x="43" y="644"/>
                    </a:lnTo>
                    <a:lnTo>
                      <a:pt x="42" y="644"/>
                    </a:lnTo>
                    <a:lnTo>
                      <a:pt x="40" y="642"/>
                    </a:lnTo>
                    <a:lnTo>
                      <a:pt x="38" y="642"/>
                    </a:lnTo>
                    <a:lnTo>
                      <a:pt x="38" y="642"/>
                    </a:lnTo>
                    <a:lnTo>
                      <a:pt x="34" y="642"/>
                    </a:lnTo>
                    <a:lnTo>
                      <a:pt x="29" y="642"/>
                    </a:lnTo>
                    <a:lnTo>
                      <a:pt x="27" y="642"/>
                    </a:lnTo>
                    <a:lnTo>
                      <a:pt x="24" y="640"/>
                    </a:lnTo>
                    <a:lnTo>
                      <a:pt x="24" y="640"/>
                    </a:lnTo>
                    <a:lnTo>
                      <a:pt x="22" y="640"/>
                    </a:lnTo>
                    <a:lnTo>
                      <a:pt x="22" y="640"/>
                    </a:lnTo>
                    <a:lnTo>
                      <a:pt x="20" y="640"/>
                    </a:lnTo>
                    <a:lnTo>
                      <a:pt x="20" y="640"/>
                    </a:lnTo>
                    <a:lnTo>
                      <a:pt x="20" y="640"/>
                    </a:lnTo>
                    <a:lnTo>
                      <a:pt x="20" y="640"/>
                    </a:lnTo>
                    <a:lnTo>
                      <a:pt x="20" y="640"/>
                    </a:lnTo>
                    <a:lnTo>
                      <a:pt x="20" y="640"/>
                    </a:lnTo>
                    <a:lnTo>
                      <a:pt x="20" y="640"/>
                    </a:lnTo>
                    <a:lnTo>
                      <a:pt x="18" y="640"/>
                    </a:lnTo>
                    <a:lnTo>
                      <a:pt x="18" y="640"/>
                    </a:lnTo>
                    <a:lnTo>
                      <a:pt x="18" y="640"/>
                    </a:lnTo>
                    <a:lnTo>
                      <a:pt x="18" y="640"/>
                    </a:lnTo>
                    <a:lnTo>
                      <a:pt x="18" y="640"/>
                    </a:lnTo>
                    <a:lnTo>
                      <a:pt x="18" y="640"/>
                    </a:lnTo>
                    <a:lnTo>
                      <a:pt x="15" y="638"/>
                    </a:lnTo>
                    <a:lnTo>
                      <a:pt x="13" y="637"/>
                    </a:lnTo>
                    <a:lnTo>
                      <a:pt x="13" y="637"/>
                    </a:lnTo>
                    <a:lnTo>
                      <a:pt x="13" y="635"/>
                    </a:lnTo>
                    <a:lnTo>
                      <a:pt x="11" y="631"/>
                    </a:lnTo>
                    <a:lnTo>
                      <a:pt x="11" y="629"/>
                    </a:lnTo>
                    <a:lnTo>
                      <a:pt x="11" y="626"/>
                    </a:lnTo>
                    <a:lnTo>
                      <a:pt x="9" y="624"/>
                    </a:lnTo>
                    <a:lnTo>
                      <a:pt x="7" y="622"/>
                    </a:lnTo>
                    <a:lnTo>
                      <a:pt x="7" y="620"/>
                    </a:lnTo>
                    <a:lnTo>
                      <a:pt x="7" y="620"/>
                    </a:lnTo>
                    <a:lnTo>
                      <a:pt x="9" y="618"/>
                    </a:lnTo>
                    <a:lnTo>
                      <a:pt x="11" y="617"/>
                    </a:lnTo>
                    <a:lnTo>
                      <a:pt x="15" y="617"/>
                    </a:lnTo>
                    <a:lnTo>
                      <a:pt x="16" y="615"/>
                    </a:lnTo>
                    <a:lnTo>
                      <a:pt x="16" y="615"/>
                    </a:lnTo>
                    <a:lnTo>
                      <a:pt x="18" y="615"/>
                    </a:lnTo>
                    <a:lnTo>
                      <a:pt x="18" y="613"/>
                    </a:lnTo>
                    <a:lnTo>
                      <a:pt x="18" y="613"/>
                    </a:lnTo>
                    <a:lnTo>
                      <a:pt x="18" y="613"/>
                    </a:lnTo>
                    <a:lnTo>
                      <a:pt x="18" y="613"/>
                    </a:lnTo>
                    <a:lnTo>
                      <a:pt x="18" y="611"/>
                    </a:lnTo>
                    <a:lnTo>
                      <a:pt x="18" y="611"/>
                    </a:lnTo>
                    <a:lnTo>
                      <a:pt x="18" y="609"/>
                    </a:lnTo>
                    <a:lnTo>
                      <a:pt x="16" y="608"/>
                    </a:lnTo>
                    <a:lnTo>
                      <a:pt x="13" y="604"/>
                    </a:lnTo>
                    <a:lnTo>
                      <a:pt x="11" y="602"/>
                    </a:lnTo>
                    <a:lnTo>
                      <a:pt x="9" y="600"/>
                    </a:lnTo>
                    <a:lnTo>
                      <a:pt x="9" y="599"/>
                    </a:lnTo>
                    <a:lnTo>
                      <a:pt x="7" y="597"/>
                    </a:lnTo>
                    <a:lnTo>
                      <a:pt x="4" y="595"/>
                    </a:lnTo>
                    <a:lnTo>
                      <a:pt x="2" y="593"/>
                    </a:lnTo>
                    <a:lnTo>
                      <a:pt x="2" y="591"/>
                    </a:lnTo>
                    <a:lnTo>
                      <a:pt x="0" y="590"/>
                    </a:lnTo>
                    <a:lnTo>
                      <a:pt x="0" y="586"/>
                    </a:lnTo>
                    <a:lnTo>
                      <a:pt x="0" y="584"/>
                    </a:lnTo>
                    <a:lnTo>
                      <a:pt x="0" y="584"/>
                    </a:lnTo>
                    <a:lnTo>
                      <a:pt x="0" y="584"/>
                    </a:lnTo>
                    <a:lnTo>
                      <a:pt x="0" y="584"/>
                    </a:lnTo>
                    <a:lnTo>
                      <a:pt x="2" y="582"/>
                    </a:lnTo>
                    <a:lnTo>
                      <a:pt x="4" y="586"/>
                    </a:lnTo>
                    <a:lnTo>
                      <a:pt x="7" y="590"/>
                    </a:lnTo>
                    <a:lnTo>
                      <a:pt x="9" y="590"/>
                    </a:lnTo>
                    <a:lnTo>
                      <a:pt x="15" y="591"/>
                    </a:lnTo>
                    <a:lnTo>
                      <a:pt x="18" y="590"/>
                    </a:lnTo>
                    <a:lnTo>
                      <a:pt x="22" y="588"/>
                    </a:lnTo>
                    <a:lnTo>
                      <a:pt x="25" y="588"/>
                    </a:lnTo>
                    <a:lnTo>
                      <a:pt x="29" y="588"/>
                    </a:lnTo>
                    <a:lnTo>
                      <a:pt x="31" y="588"/>
                    </a:lnTo>
                    <a:lnTo>
                      <a:pt x="33" y="588"/>
                    </a:lnTo>
                    <a:lnTo>
                      <a:pt x="33" y="588"/>
                    </a:lnTo>
                    <a:lnTo>
                      <a:pt x="36" y="586"/>
                    </a:lnTo>
                    <a:lnTo>
                      <a:pt x="38" y="586"/>
                    </a:lnTo>
                    <a:lnTo>
                      <a:pt x="38" y="584"/>
                    </a:lnTo>
                    <a:lnTo>
                      <a:pt x="40" y="584"/>
                    </a:lnTo>
                    <a:lnTo>
                      <a:pt x="40" y="584"/>
                    </a:lnTo>
                    <a:lnTo>
                      <a:pt x="42" y="582"/>
                    </a:lnTo>
                    <a:lnTo>
                      <a:pt x="45" y="580"/>
                    </a:lnTo>
                    <a:lnTo>
                      <a:pt x="45" y="580"/>
                    </a:lnTo>
                    <a:lnTo>
                      <a:pt x="47" y="579"/>
                    </a:lnTo>
                    <a:lnTo>
                      <a:pt x="51" y="577"/>
                    </a:lnTo>
                    <a:lnTo>
                      <a:pt x="51" y="577"/>
                    </a:lnTo>
                    <a:lnTo>
                      <a:pt x="52" y="575"/>
                    </a:lnTo>
                    <a:lnTo>
                      <a:pt x="54" y="575"/>
                    </a:lnTo>
                    <a:lnTo>
                      <a:pt x="54" y="573"/>
                    </a:lnTo>
                    <a:lnTo>
                      <a:pt x="54" y="573"/>
                    </a:lnTo>
                    <a:lnTo>
                      <a:pt x="56" y="571"/>
                    </a:lnTo>
                    <a:lnTo>
                      <a:pt x="56" y="570"/>
                    </a:lnTo>
                    <a:lnTo>
                      <a:pt x="54" y="568"/>
                    </a:lnTo>
                    <a:lnTo>
                      <a:pt x="54" y="566"/>
                    </a:lnTo>
                    <a:lnTo>
                      <a:pt x="52" y="564"/>
                    </a:lnTo>
                    <a:lnTo>
                      <a:pt x="52" y="562"/>
                    </a:lnTo>
                    <a:lnTo>
                      <a:pt x="49" y="561"/>
                    </a:lnTo>
                    <a:lnTo>
                      <a:pt x="45" y="561"/>
                    </a:lnTo>
                    <a:lnTo>
                      <a:pt x="40" y="561"/>
                    </a:lnTo>
                    <a:lnTo>
                      <a:pt x="38" y="562"/>
                    </a:lnTo>
                    <a:lnTo>
                      <a:pt x="33" y="568"/>
                    </a:lnTo>
                    <a:lnTo>
                      <a:pt x="27" y="570"/>
                    </a:lnTo>
                    <a:lnTo>
                      <a:pt x="24" y="570"/>
                    </a:lnTo>
                    <a:lnTo>
                      <a:pt x="22" y="568"/>
                    </a:lnTo>
                    <a:lnTo>
                      <a:pt x="20" y="566"/>
                    </a:lnTo>
                    <a:lnTo>
                      <a:pt x="20" y="559"/>
                    </a:lnTo>
                    <a:lnTo>
                      <a:pt x="20" y="555"/>
                    </a:lnTo>
                    <a:lnTo>
                      <a:pt x="20" y="553"/>
                    </a:lnTo>
                    <a:lnTo>
                      <a:pt x="20" y="550"/>
                    </a:lnTo>
                    <a:lnTo>
                      <a:pt x="15" y="546"/>
                    </a:lnTo>
                    <a:lnTo>
                      <a:pt x="13" y="544"/>
                    </a:lnTo>
                    <a:lnTo>
                      <a:pt x="11" y="541"/>
                    </a:lnTo>
                    <a:lnTo>
                      <a:pt x="11" y="535"/>
                    </a:lnTo>
                    <a:lnTo>
                      <a:pt x="13" y="532"/>
                    </a:lnTo>
                    <a:lnTo>
                      <a:pt x="13" y="530"/>
                    </a:lnTo>
                    <a:lnTo>
                      <a:pt x="15" y="526"/>
                    </a:lnTo>
                    <a:lnTo>
                      <a:pt x="16" y="523"/>
                    </a:lnTo>
                    <a:lnTo>
                      <a:pt x="20" y="519"/>
                    </a:lnTo>
                    <a:lnTo>
                      <a:pt x="24" y="515"/>
                    </a:lnTo>
                    <a:lnTo>
                      <a:pt x="27" y="514"/>
                    </a:lnTo>
                    <a:lnTo>
                      <a:pt x="31" y="514"/>
                    </a:lnTo>
                    <a:lnTo>
                      <a:pt x="34" y="514"/>
                    </a:lnTo>
                    <a:lnTo>
                      <a:pt x="36" y="514"/>
                    </a:lnTo>
                    <a:lnTo>
                      <a:pt x="38" y="514"/>
                    </a:lnTo>
                    <a:lnTo>
                      <a:pt x="43" y="515"/>
                    </a:lnTo>
                    <a:lnTo>
                      <a:pt x="43" y="515"/>
                    </a:lnTo>
                    <a:lnTo>
                      <a:pt x="45" y="515"/>
                    </a:lnTo>
                    <a:lnTo>
                      <a:pt x="49" y="517"/>
                    </a:lnTo>
                    <a:lnTo>
                      <a:pt x="51" y="517"/>
                    </a:lnTo>
                    <a:lnTo>
                      <a:pt x="56" y="517"/>
                    </a:lnTo>
                    <a:lnTo>
                      <a:pt x="60" y="515"/>
                    </a:lnTo>
                    <a:lnTo>
                      <a:pt x="62" y="515"/>
                    </a:lnTo>
                    <a:lnTo>
                      <a:pt x="63" y="514"/>
                    </a:lnTo>
                    <a:lnTo>
                      <a:pt x="65" y="514"/>
                    </a:lnTo>
                    <a:lnTo>
                      <a:pt x="67" y="510"/>
                    </a:lnTo>
                    <a:lnTo>
                      <a:pt x="69" y="508"/>
                    </a:lnTo>
                    <a:lnTo>
                      <a:pt x="71" y="508"/>
                    </a:lnTo>
                    <a:lnTo>
                      <a:pt x="71" y="508"/>
                    </a:lnTo>
                    <a:lnTo>
                      <a:pt x="72" y="506"/>
                    </a:lnTo>
                    <a:lnTo>
                      <a:pt x="72" y="506"/>
                    </a:lnTo>
                    <a:lnTo>
                      <a:pt x="72" y="506"/>
                    </a:lnTo>
                    <a:lnTo>
                      <a:pt x="74" y="506"/>
                    </a:lnTo>
                    <a:lnTo>
                      <a:pt x="74" y="506"/>
                    </a:lnTo>
                    <a:lnTo>
                      <a:pt x="74" y="506"/>
                    </a:lnTo>
                    <a:lnTo>
                      <a:pt x="76" y="506"/>
                    </a:lnTo>
                    <a:lnTo>
                      <a:pt x="76" y="506"/>
                    </a:lnTo>
                    <a:lnTo>
                      <a:pt x="76" y="506"/>
                    </a:lnTo>
                    <a:lnTo>
                      <a:pt x="78" y="506"/>
                    </a:lnTo>
                    <a:lnTo>
                      <a:pt x="80" y="506"/>
                    </a:lnTo>
                    <a:lnTo>
                      <a:pt x="80" y="506"/>
                    </a:lnTo>
                    <a:lnTo>
                      <a:pt x="81" y="508"/>
                    </a:lnTo>
                    <a:lnTo>
                      <a:pt x="81" y="508"/>
                    </a:lnTo>
                    <a:lnTo>
                      <a:pt x="83" y="508"/>
                    </a:lnTo>
                    <a:lnTo>
                      <a:pt x="83" y="510"/>
                    </a:lnTo>
                    <a:lnTo>
                      <a:pt x="85" y="510"/>
                    </a:lnTo>
                    <a:lnTo>
                      <a:pt x="85" y="510"/>
                    </a:lnTo>
                    <a:lnTo>
                      <a:pt x="85" y="510"/>
                    </a:lnTo>
                    <a:lnTo>
                      <a:pt x="85" y="510"/>
                    </a:lnTo>
                    <a:lnTo>
                      <a:pt x="87" y="510"/>
                    </a:lnTo>
                    <a:lnTo>
                      <a:pt x="87" y="510"/>
                    </a:lnTo>
                    <a:lnTo>
                      <a:pt x="87" y="510"/>
                    </a:lnTo>
                    <a:lnTo>
                      <a:pt x="89" y="510"/>
                    </a:lnTo>
                    <a:lnTo>
                      <a:pt x="89" y="510"/>
                    </a:lnTo>
                    <a:lnTo>
                      <a:pt x="89" y="510"/>
                    </a:lnTo>
                    <a:lnTo>
                      <a:pt x="89" y="510"/>
                    </a:lnTo>
                    <a:lnTo>
                      <a:pt x="89" y="510"/>
                    </a:lnTo>
                    <a:lnTo>
                      <a:pt x="89" y="510"/>
                    </a:lnTo>
                    <a:lnTo>
                      <a:pt x="89" y="510"/>
                    </a:lnTo>
                    <a:lnTo>
                      <a:pt x="89" y="510"/>
                    </a:lnTo>
                    <a:lnTo>
                      <a:pt x="89" y="510"/>
                    </a:lnTo>
                    <a:lnTo>
                      <a:pt x="89" y="510"/>
                    </a:lnTo>
                    <a:lnTo>
                      <a:pt x="90" y="508"/>
                    </a:lnTo>
                    <a:lnTo>
                      <a:pt x="90" y="508"/>
                    </a:lnTo>
                    <a:lnTo>
                      <a:pt x="90" y="508"/>
                    </a:lnTo>
                    <a:lnTo>
                      <a:pt x="90" y="506"/>
                    </a:lnTo>
                    <a:lnTo>
                      <a:pt x="90" y="506"/>
                    </a:lnTo>
                    <a:lnTo>
                      <a:pt x="90" y="506"/>
                    </a:lnTo>
                    <a:lnTo>
                      <a:pt x="90" y="505"/>
                    </a:lnTo>
                    <a:lnTo>
                      <a:pt x="90" y="505"/>
                    </a:lnTo>
                    <a:lnTo>
                      <a:pt x="92" y="505"/>
                    </a:lnTo>
                    <a:lnTo>
                      <a:pt x="92" y="503"/>
                    </a:lnTo>
                    <a:lnTo>
                      <a:pt x="94" y="503"/>
                    </a:lnTo>
                    <a:lnTo>
                      <a:pt x="94" y="501"/>
                    </a:lnTo>
                    <a:lnTo>
                      <a:pt x="98" y="499"/>
                    </a:lnTo>
                    <a:lnTo>
                      <a:pt x="98" y="499"/>
                    </a:lnTo>
                    <a:lnTo>
                      <a:pt x="98" y="499"/>
                    </a:lnTo>
                    <a:lnTo>
                      <a:pt x="98" y="499"/>
                    </a:lnTo>
                    <a:lnTo>
                      <a:pt x="98" y="499"/>
                    </a:lnTo>
                    <a:lnTo>
                      <a:pt x="103" y="495"/>
                    </a:lnTo>
                    <a:lnTo>
                      <a:pt x="105" y="494"/>
                    </a:lnTo>
                    <a:lnTo>
                      <a:pt x="107" y="492"/>
                    </a:lnTo>
                    <a:lnTo>
                      <a:pt x="110" y="490"/>
                    </a:lnTo>
                    <a:lnTo>
                      <a:pt x="112" y="490"/>
                    </a:lnTo>
                    <a:lnTo>
                      <a:pt x="112" y="490"/>
                    </a:lnTo>
                    <a:lnTo>
                      <a:pt x="114" y="488"/>
                    </a:lnTo>
                    <a:lnTo>
                      <a:pt x="114" y="488"/>
                    </a:lnTo>
                    <a:lnTo>
                      <a:pt x="116" y="488"/>
                    </a:lnTo>
                    <a:lnTo>
                      <a:pt x="118" y="488"/>
                    </a:lnTo>
                    <a:lnTo>
                      <a:pt x="118" y="488"/>
                    </a:lnTo>
                    <a:lnTo>
                      <a:pt x="121" y="486"/>
                    </a:lnTo>
                    <a:lnTo>
                      <a:pt x="123" y="485"/>
                    </a:lnTo>
                    <a:lnTo>
                      <a:pt x="125" y="485"/>
                    </a:lnTo>
                    <a:lnTo>
                      <a:pt x="125" y="485"/>
                    </a:lnTo>
                    <a:lnTo>
                      <a:pt x="125" y="485"/>
                    </a:lnTo>
                    <a:lnTo>
                      <a:pt x="125" y="485"/>
                    </a:lnTo>
                    <a:lnTo>
                      <a:pt x="125" y="485"/>
                    </a:lnTo>
                    <a:lnTo>
                      <a:pt x="125" y="485"/>
                    </a:lnTo>
                    <a:lnTo>
                      <a:pt x="125" y="485"/>
                    </a:lnTo>
                    <a:lnTo>
                      <a:pt x="125" y="485"/>
                    </a:lnTo>
                    <a:lnTo>
                      <a:pt x="127" y="485"/>
                    </a:lnTo>
                    <a:lnTo>
                      <a:pt x="128" y="485"/>
                    </a:lnTo>
                    <a:lnTo>
                      <a:pt x="130" y="485"/>
                    </a:lnTo>
                    <a:lnTo>
                      <a:pt x="132" y="485"/>
                    </a:lnTo>
                    <a:lnTo>
                      <a:pt x="136" y="485"/>
                    </a:lnTo>
                    <a:lnTo>
                      <a:pt x="136" y="485"/>
                    </a:lnTo>
                    <a:lnTo>
                      <a:pt x="137" y="485"/>
                    </a:lnTo>
                    <a:lnTo>
                      <a:pt x="139" y="485"/>
                    </a:lnTo>
                    <a:lnTo>
                      <a:pt x="139" y="485"/>
                    </a:lnTo>
                    <a:lnTo>
                      <a:pt x="139" y="483"/>
                    </a:lnTo>
                    <a:lnTo>
                      <a:pt x="141" y="483"/>
                    </a:lnTo>
                    <a:lnTo>
                      <a:pt x="141" y="483"/>
                    </a:lnTo>
                    <a:lnTo>
                      <a:pt x="143" y="481"/>
                    </a:lnTo>
                    <a:lnTo>
                      <a:pt x="145" y="481"/>
                    </a:lnTo>
                    <a:lnTo>
                      <a:pt x="145" y="479"/>
                    </a:lnTo>
                    <a:lnTo>
                      <a:pt x="145" y="479"/>
                    </a:lnTo>
                    <a:lnTo>
                      <a:pt x="145" y="479"/>
                    </a:lnTo>
                    <a:lnTo>
                      <a:pt x="145" y="479"/>
                    </a:lnTo>
                    <a:lnTo>
                      <a:pt x="145" y="479"/>
                    </a:lnTo>
                    <a:lnTo>
                      <a:pt x="145" y="479"/>
                    </a:lnTo>
                    <a:lnTo>
                      <a:pt x="147" y="479"/>
                    </a:lnTo>
                    <a:lnTo>
                      <a:pt x="148" y="479"/>
                    </a:lnTo>
                    <a:lnTo>
                      <a:pt x="148" y="479"/>
                    </a:lnTo>
                    <a:lnTo>
                      <a:pt x="148" y="479"/>
                    </a:lnTo>
                    <a:lnTo>
                      <a:pt x="150" y="479"/>
                    </a:lnTo>
                    <a:lnTo>
                      <a:pt x="150" y="479"/>
                    </a:lnTo>
                    <a:lnTo>
                      <a:pt x="152" y="481"/>
                    </a:lnTo>
                    <a:lnTo>
                      <a:pt x="154" y="483"/>
                    </a:lnTo>
                    <a:lnTo>
                      <a:pt x="154" y="483"/>
                    </a:lnTo>
                    <a:lnTo>
                      <a:pt x="159" y="485"/>
                    </a:lnTo>
                    <a:lnTo>
                      <a:pt x="159" y="485"/>
                    </a:lnTo>
                    <a:lnTo>
                      <a:pt x="159" y="485"/>
                    </a:lnTo>
                    <a:lnTo>
                      <a:pt x="161" y="485"/>
                    </a:lnTo>
                    <a:lnTo>
                      <a:pt x="163" y="485"/>
                    </a:lnTo>
                    <a:lnTo>
                      <a:pt x="163" y="485"/>
                    </a:lnTo>
                    <a:lnTo>
                      <a:pt x="165" y="485"/>
                    </a:lnTo>
                    <a:lnTo>
                      <a:pt x="165" y="486"/>
                    </a:lnTo>
                    <a:lnTo>
                      <a:pt x="165" y="486"/>
                    </a:lnTo>
                    <a:lnTo>
                      <a:pt x="166" y="486"/>
                    </a:lnTo>
                    <a:lnTo>
                      <a:pt x="166" y="486"/>
                    </a:lnTo>
                    <a:lnTo>
                      <a:pt x="166" y="486"/>
                    </a:lnTo>
                    <a:lnTo>
                      <a:pt x="166" y="486"/>
                    </a:lnTo>
                    <a:lnTo>
                      <a:pt x="166" y="486"/>
                    </a:lnTo>
                    <a:lnTo>
                      <a:pt x="166" y="486"/>
                    </a:lnTo>
                    <a:lnTo>
                      <a:pt x="166" y="486"/>
                    </a:lnTo>
                    <a:lnTo>
                      <a:pt x="168" y="486"/>
                    </a:lnTo>
                    <a:lnTo>
                      <a:pt x="168" y="486"/>
                    </a:lnTo>
                    <a:lnTo>
                      <a:pt x="168" y="486"/>
                    </a:lnTo>
                    <a:lnTo>
                      <a:pt x="168" y="486"/>
                    </a:lnTo>
                    <a:lnTo>
                      <a:pt x="168" y="488"/>
                    </a:lnTo>
                    <a:lnTo>
                      <a:pt x="170" y="488"/>
                    </a:lnTo>
                    <a:lnTo>
                      <a:pt x="170" y="488"/>
                    </a:lnTo>
                    <a:lnTo>
                      <a:pt x="170" y="488"/>
                    </a:lnTo>
                    <a:lnTo>
                      <a:pt x="172" y="488"/>
                    </a:lnTo>
                    <a:lnTo>
                      <a:pt x="172" y="490"/>
                    </a:lnTo>
                    <a:lnTo>
                      <a:pt x="175" y="494"/>
                    </a:lnTo>
                    <a:lnTo>
                      <a:pt x="175" y="494"/>
                    </a:lnTo>
                    <a:lnTo>
                      <a:pt x="175" y="494"/>
                    </a:lnTo>
                    <a:lnTo>
                      <a:pt x="179" y="497"/>
                    </a:lnTo>
                    <a:lnTo>
                      <a:pt x="183" y="499"/>
                    </a:lnTo>
                    <a:lnTo>
                      <a:pt x="185" y="499"/>
                    </a:lnTo>
                    <a:lnTo>
                      <a:pt x="186" y="503"/>
                    </a:lnTo>
                    <a:lnTo>
                      <a:pt x="190" y="505"/>
                    </a:lnTo>
                    <a:lnTo>
                      <a:pt x="190" y="505"/>
                    </a:lnTo>
                    <a:lnTo>
                      <a:pt x="192" y="506"/>
                    </a:lnTo>
                    <a:lnTo>
                      <a:pt x="194" y="506"/>
                    </a:lnTo>
                    <a:lnTo>
                      <a:pt x="194" y="506"/>
                    </a:lnTo>
                    <a:lnTo>
                      <a:pt x="195" y="506"/>
                    </a:lnTo>
                    <a:lnTo>
                      <a:pt x="195" y="506"/>
                    </a:lnTo>
                    <a:lnTo>
                      <a:pt x="195" y="506"/>
                    </a:lnTo>
                    <a:lnTo>
                      <a:pt x="197" y="506"/>
                    </a:lnTo>
                    <a:lnTo>
                      <a:pt x="197" y="506"/>
                    </a:lnTo>
                    <a:lnTo>
                      <a:pt x="197" y="508"/>
                    </a:lnTo>
                    <a:lnTo>
                      <a:pt x="197" y="508"/>
                    </a:lnTo>
                    <a:lnTo>
                      <a:pt x="203" y="510"/>
                    </a:lnTo>
                    <a:lnTo>
                      <a:pt x="206" y="512"/>
                    </a:lnTo>
                    <a:lnTo>
                      <a:pt x="206" y="512"/>
                    </a:lnTo>
                    <a:lnTo>
                      <a:pt x="206" y="512"/>
                    </a:lnTo>
                    <a:lnTo>
                      <a:pt x="206" y="512"/>
                    </a:lnTo>
                    <a:lnTo>
                      <a:pt x="208" y="512"/>
                    </a:lnTo>
                    <a:lnTo>
                      <a:pt x="208" y="512"/>
                    </a:lnTo>
                    <a:lnTo>
                      <a:pt x="210" y="512"/>
                    </a:lnTo>
                    <a:lnTo>
                      <a:pt x="210" y="514"/>
                    </a:lnTo>
                    <a:lnTo>
                      <a:pt x="212" y="514"/>
                    </a:lnTo>
                    <a:lnTo>
                      <a:pt x="212" y="514"/>
                    </a:lnTo>
                    <a:lnTo>
                      <a:pt x="213" y="514"/>
                    </a:lnTo>
                    <a:lnTo>
                      <a:pt x="215" y="514"/>
                    </a:lnTo>
                    <a:lnTo>
                      <a:pt x="215" y="514"/>
                    </a:lnTo>
                    <a:lnTo>
                      <a:pt x="217" y="514"/>
                    </a:lnTo>
                    <a:lnTo>
                      <a:pt x="217" y="514"/>
                    </a:lnTo>
                    <a:lnTo>
                      <a:pt x="219" y="514"/>
                    </a:lnTo>
                    <a:lnTo>
                      <a:pt x="219" y="514"/>
                    </a:lnTo>
                    <a:lnTo>
                      <a:pt x="221" y="514"/>
                    </a:lnTo>
                    <a:lnTo>
                      <a:pt x="222" y="514"/>
                    </a:lnTo>
                    <a:lnTo>
                      <a:pt x="222" y="514"/>
                    </a:lnTo>
                    <a:lnTo>
                      <a:pt x="224" y="514"/>
                    </a:lnTo>
                    <a:lnTo>
                      <a:pt x="226" y="514"/>
                    </a:lnTo>
                    <a:lnTo>
                      <a:pt x="228" y="514"/>
                    </a:lnTo>
                    <a:lnTo>
                      <a:pt x="228" y="514"/>
                    </a:lnTo>
                    <a:lnTo>
                      <a:pt x="228" y="514"/>
                    </a:lnTo>
                    <a:lnTo>
                      <a:pt x="232" y="515"/>
                    </a:lnTo>
                    <a:lnTo>
                      <a:pt x="232" y="515"/>
                    </a:lnTo>
                    <a:lnTo>
                      <a:pt x="233" y="515"/>
                    </a:lnTo>
                    <a:lnTo>
                      <a:pt x="233" y="515"/>
                    </a:lnTo>
                    <a:lnTo>
                      <a:pt x="233" y="515"/>
                    </a:lnTo>
                    <a:lnTo>
                      <a:pt x="235" y="515"/>
                    </a:lnTo>
                    <a:lnTo>
                      <a:pt x="235" y="515"/>
                    </a:lnTo>
                    <a:lnTo>
                      <a:pt x="237" y="517"/>
                    </a:lnTo>
                    <a:lnTo>
                      <a:pt x="237" y="517"/>
                    </a:lnTo>
                    <a:lnTo>
                      <a:pt x="239" y="517"/>
                    </a:lnTo>
                    <a:lnTo>
                      <a:pt x="239" y="517"/>
                    </a:lnTo>
                    <a:lnTo>
                      <a:pt x="241" y="517"/>
                    </a:lnTo>
                    <a:lnTo>
                      <a:pt x="241" y="517"/>
                    </a:lnTo>
                    <a:lnTo>
                      <a:pt x="242" y="517"/>
                    </a:lnTo>
                    <a:lnTo>
                      <a:pt x="242" y="517"/>
                    </a:lnTo>
                    <a:lnTo>
                      <a:pt x="244" y="517"/>
                    </a:lnTo>
                    <a:lnTo>
                      <a:pt x="244" y="517"/>
                    </a:lnTo>
                    <a:lnTo>
                      <a:pt x="246" y="515"/>
                    </a:lnTo>
                    <a:lnTo>
                      <a:pt x="246" y="515"/>
                    </a:lnTo>
                    <a:lnTo>
                      <a:pt x="246" y="514"/>
                    </a:lnTo>
                    <a:lnTo>
                      <a:pt x="250" y="508"/>
                    </a:lnTo>
                    <a:lnTo>
                      <a:pt x="250" y="506"/>
                    </a:lnTo>
                    <a:lnTo>
                      <a:pt x="250" y="505"/>
                    </a:lnTo>
                    <a:lnTo>
                      <a:pt x="250" y="501"/>
                    </a:lnTo>
                    <a:lnTo>
                      <a:pt x="248" y="497"/>
                    </a:lnTo>
                    <a:lnTo>
                      <a:pt x="246" y="495"/>
                    </a:lnTo>
                    <a:lnTo>
                      <a:pt x="242" y="494"/>
                    </a:lnTo>
                    <a:lnTo>
                      <a:pt x="239" y="492"/>
                    </a:lnTo>
                    <a:lnTo>
                      <a:pt x="233" y="488"/>
                    </a:lnTo>
                    <a:lnTo>
                      <a:pt x="233" y="488"/>
                    </a:lnTo>
                    <a:lnTo>
                      <a:pt x="232" y="486"/>
                    </a:lnTo>
                    <a:lnTo>
                      <a:pt x="232" y="483"/>
                    </a:lnTo>
                    <a:lnTo>
                      <a:pt x="232" y="481"/>
                    </a:lnTo>
                    <a:lnTo>
                      <a:pt x="232" y="481"/>
                    </a:lnTo>
                    <a:lnTo>
                      <a:pt x="233" y="479"/>
                    </a:lnTo>
                    <a:lnTo>
                      <a:pt x="235" y="477"/>
                    </a:lnTo>
                    <a:lnTo>
                      <a:pt x="239" y="476"/>
                    </a:lnTo>
                    <a:lnTo>
                      <a:pt x="246" y="474"/>
                    </a:lnTo>
                    <a:lnTo>
                      <a:pt x="246" y="474"/>
                    </a:lnTo>
                    <a:lnTo>
                      <a:pt x="248" y="474"/>
                    </a:lnTo>
                    <a:lnTo>
                      <a:pt x="251" y="472"/>
                    </a:lnTo>
                    <a:lnTo>
                      <a:pt x="255" y="470"/>
                    </a:lnTo>
                    <a:lnTo>
                      <a:pt x="255" y="470"/>
                    </a:lnTo>
                    <a:lnTo>
                      <a:pt x="255" y="470"/>
                    </a:lnTo>
                    <a:lnTo>
                      <a:pt x="257" y="470"/>
                    </a:lnTo>
                    <a:lnTo>
                      <a:pt x="257" y="470"/>
                    </a:lnTo>
                    <a:lnTo>
                      <a:pt x="259" y="470"/>
                    </a:lnTo>
                    <a:lnTo>
                      <a:pt x="260" y="472"/>
                    </a:lnTo>
                    <a:lnTo>
                      <a:pt x="260" y="472"/>
                    </a:lnTo>
                    <a:lnTo>
                      <a:pt x="262" y="472"/>
                    </a:lnTo>
                    <a:lnTo>
                      <a:pt x="262" y="472"/>
                    </a:lnTo>
                    <a:lnTo>
                      <a:pt x="262" y="472"/>
                    </a:lnTo>
                    <a:lnTo>
                      <a:pt x="262" y="472"/>
                    </a:lnTo>
                    <a:lnTo>
                      <a:pt x="264" y="472"/>
                    </a:lnTo>
                    <a:lnTo>
                      <a:pt x="264" y="472"/>
                    </a:lnTo>
                    <a:lnTo>
                      <a:pt x="266" y="472"/>
                    </a:lnTo>
                    <a:lnTo>
                      <a:pt x="266" y="472"/>
                    </a:lnTo>
                    <a:lnTo>
                      <a:pt x="268" y="472"/>
                    </a:lnTo>
                    <a:lnTo>
                      <a:pt x="270" y="472"/>
                    </a:lnTo>
                    <a:lnTo>
                      <a:pt x="271" y="468"/>
                    </a:lnTo>
                    <a:lnTo>
                      <a:pt x="271" y="467"/>
                    </a:lnTo>
                    <a:lnTo>
                      <a:pt x="271" y="467"/>
                    </a:lnTo>
                    <a:lnTo>
                      <a:pt x="271" y="465"/>
                    </a:lnTo>
                    <a:lnTo>
                      <a:pt x="271" y="465"/>
                    </a:lnTo>
                    <a:lnTo>
                      <a:pt x="271" y="465"/>
                    </a:lnTo>
                    <a:lnTo>
                      <a:pt x="273" y="465"/>
                    </a:lnTo>
                    <a:lnTo>
                      <a:pt x="273" y="463"/>
                    </a:lnTo>
                    <a:lnTo>
                      <a:pt x="273" y="463"/>
                    </a:lnTo>
                    <a:lnTo>
                      <a:pt x="273" y="463"/>
                    </a:lnTo>
                    <a:lnTo>
                      <a:pt x="273" y="463"/>
                    </a:lnTo>
                    <a:lnTo>
                      <a:pt x="275" y="463"/>
                    </a:lnTo>
                    <a:lnTo>
                      <a:pt x="275" y="463"/>
                    </a:lnTo>
                    <a:lnTo>
                      <a:pt x="275" y="461"/>
                    </a:lnTo>
                    <a:lnTo>
                      <a:pt x="275" y="459"/>
                    </a:lnTo>
                    <a:lnTo>
                      <a:pt x="275" y="459"/>
                    </a:lnTo>
                    <a:lnTo>
                      <a:pt x="275" y="457"/>
                    </a:lnTo>
                    <a:lnTo>
                      <a:pt x="273" y="456"/>
                    </a:lnTo>
                    <a:lnTo>
                      <a:pt x="268" y="452"/>
                    </a:lnTo>
                    <a:lnTo>
                      <a:pt x="264" y="448"/>
                    </a:lnTo>
                    <a:lnTo>
                      <a:pt x="262" y="448"/>
                    </a:lnTo>
                    <a:lnTo>
                      <a:pt x="260" y="445"/>
                    </a:lnTo>
                    <a:lnTo>
                      <a:pt x="260" y="441"/>
                    </a:lnTo>
                    <a:lnTo>
                      <a:pt x="260" y="441"/>
                    </a:lnTo>
                    <a:lnTo>
                      <a:pt x="260" y="439"/>
                    </a:lnTo>
                    <a:lnTo>
                      <a:pt x="262" y="436"/>
                    </a:lnTo>
                    <a:lnTo>
                      <a:pt x="264" y="430"/>
                    </a:lnTo>
                    <a:lnTo>
                      <a:pt x="268" y="427"/>
                    </a:lnTo>
                    <a:lnTo>
                      <a:pt x="268" y="423"/>
                    </a:lnTo>
                    <a:lnTo>
                      <a:pt x="270" y="418"/>
                    </a:lnTo>
                    <a:lnTo>
                      <a:pt x="271" y="414"/>
                    </a:lnTo>
                    <a:lnTo>
                      <a:pt x="270" y="410"/>
                    </a:lnTo>
                    <a:lnTo>
                      <a:pt x="270" y="407"/>
                    </a:lnTo>
                    <a:lnTo>
                      <a:pt x="268" y="405"/>
                    </a:lnTo>
                    <a:lnTo>
                      <a:pt x="266" y="403"/>
                    </a:lnTo>
                    <a:lnTo>
                      <a:pt x="266" y="403"/>
                    </a:lnTo>
                    <a:lnTo>
                      <a:pt x="262" y="401"/>
                    </a:lnTo>
                    <a:lnTo>
                      <a:pt x="259" y="401"/>
                    </a:lnTo>
                    <a:lnTo>
                      <a:pt x="253" y="401"/>
                    </a:lnTo>
                    <a:lnTo>
                      <a:pt x="250" y="401"/>
                    </a:lnTo>
                    <a:lnTo>
                      <a:pt x="246" y="400"/>
                    </a:lnTo>
                    <a:lnTo>
                      <a:pt x="242" y="398"/>
                    </a:lnTo>
                    <a:lnTo>
                      <a:pt x="242" y="398"/>
                    </a:lnTo>
                    <a:lnTo>
                      <a:pt x="242" y="396"/>
                    </a:lnTo>
                    <a:lnTo>
                      <a:pt x="242" y="394"/>
                    </a:lnTo>
                    <a:lnTo>
                      <a:pt x="242" y="392"/>
                    </a:lnTo>
                    <a:lnTo>
                      <a:pt x="244" y="392"/>
                    </a:lnTo>
                    <a:lnTo>
                      <a:pt x="244" y="391"/>
                    </a:lnTo>
                    <a:lnTo>
                      <a:pt x="248" y="387"/>
                    </a:lnTo>
                    <a:lnTo>
                      <a:pt x="248" y="387"/>
                    </a:lnTo>
                    <a:lnTo>
                      <a:pt x="250" y="387"/>
                    </a:lnTo>
                    <a:lnTo>
                      <a:pt x="250" y="387"/>
                    </a:lnTo>
                    <a:lnTo>
                      <a:pt x="250" y="387"/>
                    </a:lnTo>
                    <a:lnTo>
                      <a:pt x="250" y="387"/>
                    </a:lnTo>
                    <a:lnTo>
                      <a:pt x="250" y="387"/>
                    </a:lnTo>
                    <a:lnTo>
                      <a:pt x="251" y="385"/>
                    </a:lnTo>
                    <a:lnTo>
                      <a:pt x="251" y="385"/>
                    </a:lnTo>
                    <a:lnTo>
                      <a:pt x="251" y="383"/>
                    </a:lnTo>
                    <a:lnTo>
                      <a:pt x="251" y="383"/>
                    </a:lnTo>
                    <a:lnTo>
                      <a:pt x="251" y="381"/>
                    </a:lnTo>
                    <a:lnTo>
                      <a:pt x="251" y="381"/>
                    </a:lnTo>
                    <a:lnTo>
                      <a:pt x="251" y="380"/>
                    </a:lnTo>
                    <a:lnTo>
                      <a:pt x="253" y="378"/>
                    </a:lnTo>
                    <a:lnTo>
                      <a:pt x="255" y="376"/>
                    </a:lnTo>
                    <a:lnTo>
                      <a:pt x="255" y="374"/>
                    </a:lnTo>
                    <a:lnTo>
                      <a:pt x="257" y="372"/>
                    </a:lnTo>
                    <a:lnTo>
                      <a:pt x="259" y="371"/>
                    </a:lnTo>
                    <a:lnTo>
                      <a:pt x="259" y="371"/>
                    </a:lnTo>
                    <a:lnTo>
                      <a:pt x="264" y="367"/>
                    </a:lnTo>
                    <a:lnTo>
                      <a:pt x="266" y="367"/>
                    </a:lnTo>
                    <a:lnTo>
                      <a:pt x="268" y="363"/>
                    </a:lnTo>
                    <a:lnTo>
                      <a:pt x="271" y="362"/>
                    </a:lnTo>
                    <a:lnTo>
                      <a:pt x="273" y="358"/>
                    </a:lnTo>
                    <a:lnTo>
                      <a:pt x="275" y="358"/>
                    </a:lnTo>
                    <a:lnTo>
                      <a:pt x="277" y="356"/>
                    </a:lnTo>
                    <a:lnTo>
                      <a:pt x="279" y="354"/>
                    </a:lnTo>
                    <a:lnTo>
                      <a:pt x="282" y="354"/>
                    </a:lnTo>
                    <a:lnTo>
                      <a:pt x="282" y="354"/>
                    </a:lnTo>
                    <a:lnTo>
                      <a:pt x="284" y="354"/>
                    </a:lnTo>
                    <a:lnTo>
                      <a:pt x="288" y="354"/>
                    </a:lnTo>
                    <a:lnTo>
                      <a:pt x="291" y="356"/>
                    </a:lnTo>
                    <a:lnTo>
                      <a:pt x="293" y="358"/>
                    </a:lnTo>
                    <a:lnTo>
                      <a:pt x="293" y="360"/>
                    </a:lnTo>
                    <a:lnTo>
                      <a:pt x="293" y="360"/>
                    </a:lnTo>
                    <a:lnTo>
                      <a:pt x="293" y="362"/>
                    </a:lnTo>
                    <a:lnTo>
                      <a:pt x="293" y="362"/>
                    </a:lnTo>
                    <a:lnTo>
                      <a:pt x="295" y="363"/>
                    </a:lnTo>
                    <a:lnTo>
                      <a:pt x="293" y="369"/>
                    </a:lnTo>
                    <a:lnTo>
                      <a:pt x="293" y="376"/>
                    </a:lnTo>
                    <a:lnTo>
                      <a:pt x="293" y="381"/>
                    </a:lnTo>
                    <a:lnTo>
                      <a:pt x="293" y="389"/>
                    </a:lnTo>
                    <a:lnTo>
                      <a:pt x="293" y="391"/>
                    </a:lnTo>
                    <a:lnTo>
                      <a:pt x="293" y="392"/>
                    </a:lnTo>
                    <a:lnTo>
                      <a:pt x="295" y="396"/>
                    </a:lnTo>
                    <a:lnTo>
                      <a:pt x="298" y="396"/>
                    </a:lnTo>
                    <a:lnTo>
                      <a:pt x="306" y="398"/>
                    </a:lnTo>
                    <a:lnTo>
                      <a:pt x="318" y="398"/>
                    </a:lnTo>
                    <a:lnTo>
                      <a:pt x="324" y="396"/>
                    </a:lnTo>
                    <a:lnTo>
                      <a:pt x="329" y="396"/>
                    </a:lnTo>
                    <a:lnTo>
                      <a:pt x="331" y="394"/>
                    </a:lnTo>
                    <a:lnTo>
                      <a:pt x="335" y="392"/>
                    </a:lnTo>
                    <a:lnTo>
                      <a:pt x="338" y="389"/>
                    </a:lnTo>
                    <a:lnTo>
                      <a:pt x="340" y="387"/>
                    </a:lnTo>
                    <a:lnTo>
                      <a:pt x="342" y="387"/>
                    </a:lnTo>
                    <a:lnTo>
                      <a:pt x="342" y="387"/>
                    </a:lnTo>
                    <a:lnTo>
                      <a:pt x="342" y="387"/>
                    </a:lnTo>
                    <a:lnTo>
                      <a:pt x="342" y="387"/>
                    </a:lnTo>
                    <a:lnTo>
                      <a:pt x="344" y="387"/>
                    </a:lnTo>
                    <a:lnTo>
                      <a:pt x="344" y="387"/>
                    </a:lnTo>
                    <a:lnTo>
                      <a:pt x="345" y="387"/>
                    </a:lnTo>
                    <a:lnTo>
                      <a:pt x="347" y="387"/>
                    </a:lnTo>
                    <a:lnTo>
                      <a:pt x="347" y="387"/>
                    </a:lnTo>
                    <a:lnTo>
                      <a:pt x="349" y="387"/>
                    </a:lnTo>
                    <a:lnTo>
                      <a:pt x="349" y="387"/>
                    </a:lnTo>
                    <a:lnTo>
                      <a:pt x="351" y="389"/>
                    </a:lnTo>
                    <a:lnTo>
                      <a:pt x="353" y="391"/>
                    </a:lnTo>
                    <a:lnTo>
                      <a:pt x="355" y="391"/>
                    </a:lnTo>
                    <a:lnTo>
                      <a:pt x="358" y="392"/>
                    </a:lnTo>
                    <a:lnTo>
                      <a:pt x="362" y="394"/>
                    </a:lnTo>
                    <a:lnTo>
                      <a:pt x="365" y="394"/>
                    </a:lnTo>
                    <a:lnTo>
                      <a:pt x="367" y="392"/>
                    </a:lnTo>
                    <a:lnTo>
                      <a:pt x="369" y="392"/>
                    </a:lnTo>
                    <a:lnTo>
                      <a:pt x="369" y="391"/>
                    </a:lnTo>
                    <a:lnTo>
                      <a:pt x="369" y="391"/>
                    </a:lnTo>
                    <a:lnTo>
                      <a:pt x="369" y="391"/>
                    </a:lnTo>
                    <a:lnTo>
                      <a:pt x="371" y="389"/>
                    </a:lnTo>
                    <a:lnTo>
                      <a:pt x="371" y="387"/>
                    </a:lnTo>
                    <a:lnTo>
                      <a:pt x="371" y="387"/>
                    </a:lnTo>
                    <a:lnTo>
                      <a:pt x="371" y="387"/>
                    </a:lnTo>
                    <a:lnTo>
                      <a:pt x="371" y="387"/>
                    </a:lnTo>
                    <a:lnTo>
                      <a:pt x="371" y="387"/>
                    </a:lnTo>
                    <a:lnTo>
                      <a:pt x="371" y="387"/>
                    </a:lnTo>
                    <a:lnTo>
                      <a:pt x="371" y="387"/>
                    </a:lnTo>
                    <a:lnTo>
                      <a:pt x="373" y="385"/>
                    </a:lnTo>
                    <a:lnTo>
                      <a:pt x="376" y="383"/>
                    </a:lnTo>
                    <a:lnTo>
                      <a:pt x="380" y="381"/>
                    </a:lnTo>
                    <a:lnTo>
                      <a:pt x="380" y="381"/>
                    </a:lnTo>
                    <a:lnTo>
                      <a:pt x="380" y="380"/>
                    </a:lnTo>
                    <a:lnTo>
                      <a:pt x="380" y="380"/>
                    </a:lnTo>
                    <a:lnTo>
                      <a:pt x="383" y="378"/>
                    </a:lnTo>
                    <a:lnTo>
                      <a:pt x="383" y="378"/>
                    </a:lnTo>
                    <a:lnTo>
                      <a:pt x="385" y="374"/>
                    </a:lnTo>
                    <a:lnTo>
                      <a:pt x="385" y="372"/>
                    </a:lnTo>
                    <a:lnTo>
                      <a:pt x="385" y="372"/>
                    </a:lnTo>
                    <a:lnTo>
                      <a:pt x="385" y="372"/>
                    </a:lnTo>
                    <a:lnTo>
                      <a:pt x="385" y="371"/>
                    </a:lnTo>
                    <a:lnTo>
                      <a:pt x="385" y="371"/>
                    </a:lnTo>
                    <a:lnTo>
                      <a:pt x="385" y="369"/>
                    </a:lnTo>
                    <a:lnTo>
                      <a:pt x="385" y="363"/>
                    </a:lnTo>
                    <a:lnTo>
                      <a:pt x="385" y="363"/>
                    </a:lnTo>
                    <a:lnTo>
                      <a:pt x="387" y="362"/>
                    </a:lnTo>
                    <a:lnTo>
                      <a:pt x="387" y="360"/>
                    </a:lnTo>
                    <a:lnTo>
                      <a:pt x="389" y="358"/>
                    </a:lnTo>
                    <a:lnTo>
                      <a:pt x="391" y="358"/>
                    </a:lnTo>
                    <a:lnTo>
                      <a:pt x="391" y="358"/>
                    </a:lnTo>
                    <a:lnTo>
                      <a:pt x="391" y="358"/>
                    </a:lnTo>
                    <a:lnTo>
                      <a:pt x="394" y="358"/>
                    </a:lnTo>
                    <a:lnTo>
                      <a:pt x="396" y="360"/>
                    </a:lnTo>
                    <a:lnTo>
                      <a:pt x="400" y="362"/>
                    </a:lnTo>
                    <a:lnTo>
                      <a:pt x="403" y="367"/>
                    </a:lnTo>
                    <a:lnTo>
                      <a:pt x="403" y="369"/>
                    </a:lnTo>
                    <a:lnTo>
                      <a:pt x="405" y="371"/>
                    </a:lnTo>
                    <a:lnTo>
                      <a:pt x="405" y="371"/>
                    </a:lnTo>
                    <a:lnTo>
                      <a:pt x="407" y="374"/>
                    </a:lnTo>
                    <a:lnTo>
                      <a:pt x="407" y="374"/>
                    </a:lnTo>
                    <a:lnTo>
                      <a:pt x="411" y="376"/>
                    </a:lnTo>
                    <a:lnTo>
                      <a:pt x="412" y="378"/>
                    </a:lnTo>
                    <a:lnTo>
                      <a:pt x="412" y="380"/>
                    </a:lnTo>
                    <a:lnTo>
                      <a:pt x="414" y="380"/>
                    </a:lnTo>
                    <a:lnTo>
                      <a:pt x="414" y="380"/>
                    </a:lnTo>
                    <a:lnTo>
                      <a:pt x="416" y="380"/>
                    </a:lnTo>
                    <a:lnTo>
                      <a:pt x="418" y="380"/>
                    </a:lnTo>
                    <a:lnTo>
                      <a:pt x="420" y="381"/>
                    </a:lnTo>
                    <a:lnTo>
                      <a:pt x="423" y="381"/>
                    </a:lnTo>
                    <a:lnTo>
                      <a:pt x="425" y="380"/>
                    </a:lnTo>
                    <a:lnTo>
                      <a:pt x="427" y="378"/>
                    </a:lnTo>
                    <a:lnTo>
                      <a:pt x="427" y="376"/>
                    </a:lnTo>
                    <a:lnTo>
                      <a:pt x="429" y="371"/>
                    </a:lnTo>
                    <a:lnTo>
                      <a:pt x="429" y="371"/>
                    </a:lnTo>
                    <a:lnTo>
                      <a:pt x="429" y="371"/>
                    </a:lnTo>
                    <a:lnTo>
                      <a:pt x="430" y="367"/>
                    </a:lnTo>
                    <a:lnTo>
                      <a:pt x="430" y="367"/>
                    </a:lnTo>
                    <a:lnTo>
                      <a:pt x="430" y="362"/>
                    </a:lnTo>
                    <a:lnTo>
                      <a:pt x="430" y="362"/>
                    </a:lnTo>
                    <a:lnTo>
                      <a:pt x="430" y="362"/>
                    </a:lnTo>
                    <a:lnTo>
                      <a:pt x="430" y="360"/>
                    </a:lnTo>
                    <a:lnTo>
                      <a:pt x="430" y="358"/>
                    </a:lnTo>
                    <a:lnTo>
                      <a:pt x="430" y="358"/>
                    </a:lnTo>
                    <a:lnTo>
                      <a:pt x="429" y="358"/>
                    </a:lnTo>
                    <a:lnTo>
                      <a:pt x="429" y="356"/>
                    </a:lnTo>
                    <a:lnTo>
                      <a:pt x="427" y="356"/>
                    </a:lnTo>
                    <a:lnTo>
                      <a:pt x="427" y="353"/>
                    </a:lnTo>
                    <a:lnTo>
                      <a:pt x="427" y="347"/>
                    </a:lnTo>
                    <a:lnTo>
                      <a:pt x="427" y="347"/>
                    </a:lnTo>
                    <a:lnTo>
                      <a:pt x="427" y="347"/>
                    </a:lnTo>
                    <a:lnTo>
                      <a:pt x="427" y="347"/>
                    </a:lnTo>
                    <a:lnTo>
                      <a:pt x="427" y="345"/>
                    </a:lnTo>
                    <a:lnTo>
                      <a:pt x="427" y="345"/>
                    </a:lnTo>
                    <a:lnTo>
                      <a:pt x="429" y="345"/>
                    </a:lnTo>
                    <a:lnTo>
                      <a:pt x="429" y="345"/>
                    </a:lnTo>
                    <a:lnTo>
                      <a:pt x="429" y="345"/>
                    </a:lnTo>
                    <a:lnTo>
                      <a:pt x="429" y="345"/>
                    </a:lnTo>
                    <a:lnTo>
                      <a:pt x="430" y="345"/>
                    </a:lnTo>
                    <a:lnTo>
                      <a:pt x="430" y="345"/>
                    </a:lnTo>
                    <a:lnTo>
                      <a:pt x="432" y="343"/>
                    </a:lnTo>
                    <a:lnTo>
                      <a:pt x="432" y="343"/>
                    </a:lnTo>
                    <a:lnTo>
                      <a:pt x="438" y="343"/>
                    </a:lnTo>
                    <a:lnTo>
                      <a:pt x="438" y="343"/>
                    </a:lnTo>
                    <a:lnTo>
                      <a:pt x="441" y="343"/>
                    </a:lnTo>
                    <a:lnTo>
                      <a:pt x="441" y="343"/>
                    </a:lnTo>
                    <a:lnTo>
                      <a:pt x="443" y="343"/>
                    </a:lnTo>
                    <a:lnTo>
                      <a:pt x="452" y="345"/>
                    </a:lnTo>
                    <a:lnTo>
                      <a:pt x="458" y="345"/>
                    </a:lnTo>
                    <a:lnTo>
                      <a:pt x="461" y="343"/>
                    </a:lnTo>
                    <a:lnTo>
                      <a:pt x="463" y="342"/>
                    </a:lnTo>
                    <a:lnTo>
                      <a:pt x="465" y="340"/>
                    </a:lnTo>
                    <a:lnTo>
                      <a:pt x="468" y="338"/>
                    </a:lnTo>
                    <a:lnTo>
                      <a:pt x="468" y="336"/>
                    </a:lnTo>
                    <a:lnTo>
                      <a:pt x="468" y="336"/>
                    </a:lnTo>
                    <a:lnTo>
                      <a:pt x="468" y="336"/>
                    </a:lnTo>
                    <a:lnTo>
                      <a:pt x="470" y="336"/>
                    </a:lnTo>
                    <a:lnTo>
                      <a:pt x="472" y="333"/>
                    </a:lnTo>
                    <a:lnTo>
                      <a:pt x="474" y="331"/>
                    </a:lnTo>
                    <a:lnTo>
                      <a:pt x="474" y="327"/>
                    </a:lnTo>
                    <a:lnTo>
                      <a:pt x="474" y="324"/>
                    </a:lnTo>
                    <a:lnTo>
                      <a:pt x="474" y="320"/>
                    </a:lnTo>
                    <a:lnTo>
                      <a:pt x="474" y="318"/>
                    </a:lnTo>
                    <a:lnTo>
                      <a:pt x="474" y="316"/>
                    </a:lnTo>
                    <a:lnTo>
                      <a:pt x="474" y="316"/>
                    </a:lnTo>
                    <a:lnTo>
                      <a:pt x="474" y="311"/>
                    </a:lnTo>
                    <a:lnTo>
                      <a:pt x="476" y="306"/>
                    </a:lnTo>
                    <a:lnTo>
                      <a:pt x="476" y="306"/>
                    </a:lnTo>
                    <a:lnTo>
                      <a:pt x="474" y="304"/>
                    </a:lnTo>
                    <a:lnTo>
                      <a:pt x="474" y="304"/>
                    </a:lnTo>
                    <a:lnTo>
                      <a:pt x="474" y="304"/>
                    </a:lnTo>
                    <a:lnTo>
                      <a:pt x="474" y="302"/>
                    </a:lnTo>
                    <a:lnTo>
                      <a:pt x="474" y="298"/>
                    </a:lnTo>
                    <a:lnTo>
                      <a:pt x="474" y="298"/>
                    </a:lnTo>
                    <a:lnTo>
                      <a:pt x="474" y="298"/>
                    </a:lnTo>
                    <a:lnTo>
                      <a:pt x="472" y="295"/>
                    </a:lnTo>
                    <a:lnTo>
                      <a:pt x="474" y="291"/>
                    </a:lnTo>
                    <a:lnTo>
                      <a:pt x="474" y="287"/>
                    </a:lnTo>
                    <a:lnTo>
                      <a:pt x="478" y="284"/>
                    </a:lnTo>
                    <a:lnTo>
                      <a:pt x="481" y="282"/>
                    </a:lnTo>
                    <a:lnTo>
                      <a:pt x="483" y="282"/>
                    </a:lnTo>
                    <a:lnTo>
                      <a:pt x="483" y="282"/>
                    </a:lnTo>
                    <a:lnTo>
                      <a:pt x="483" y="282"/>
                    </a:lnTo>
                    <a:lnTo>
                      <a:pt x="485" y="282"/>
                    </a:lnTo>
                    <a:lnTo>
                      <a:pt x="485" y="282"/>
                    </a:lnTo>
                    <a:lnTo>
                      <a:pt x="485" y="282"/>
                    </a:lnTo>
                    <a:lnTo>
                      <a:pt x="487" y="282"/>
                    </a:lnTo>
                    <a:lnTo>
                      <a:pt x="487" y="280"/>
                    </a:lnTo>
                    <a:lnTo>
                      <a:pt x="487" y="280"/>
                    </a:lnTo>
                    <a:lnTo>
                      <a:pt x="487" y="280"/>
                    </a:lnTo>
                    <a:lnTo>
                      <a:pt x="488" y="280"/>
                    </a:lnTo>
                    <a:lnTo>
                      <a:pt x="488" y="280"/>
                    </a:lnTo>
                    <a:lnTo>
                      <a:pt x="490" y="280"/>
                    </a:lnTo>
                    <a:lnTo>
                      <a:pt x="492" y="280"/>
                    </a:lnTo>
                    <a:lnTo>
                      <a:pt x="494" y="282"/>
                    </a:lnTo>
                    <a:lnTo>
                      <a:pt x="496" y="284"/>
                    </a:lnTo>
                    <a:lnTo>
                      <a:pt x="497" y="289"/>
                    </a:lnTo>
                    <a:lnTo>
                      <a:pt x="501" y="295"/>
                    </a:lnTo>
                    <a:lnTo>
                      <a:pt x="503" y="296"/>
                    </a:lnTo>
                    <a:lnTo>
                      <a:pt x="505" y="298"/>
                    </a:lnTo>
                    <a:lnTo>
                      <a:pt x="505" y="298"/>
                    </a:lnTo>
                    <a:lnTo>
                      <a:pt x="505" y="298"/>
                    </a:lnTo>
                    <a:lnTo>
                      <a:pt x="505" y="298"/>
                    </a:lnTo>
                    <a:lnTo>
                      <a:pt x="505" y="298"/>
                    </a:lnTo>
                    <a:lnTo>
                      <a:pt x="506" y="298"/>
                    </a:lnTo>
                    <a:lnTo>
                      <a:pt x="508" y="298"/>
                    </a:lnTo>
                    <a:lnTo>
                      <a:pt x="512" y="295"/>
                    </a:lnTo>
                    <a:lnTo>
                      <a:pt x="514" y="293"/>
                    </a:lnTo>
                    <a:lnTo>
                      <a:pt x="517" y="287"/>
                    </a:lnTo>
                    <a:lnTo>
                      <a:pt x="519" y="284"/>
                    </a:lnTo>
                    <a:lnTo>
                      <a:pt x="523" y="282"/>
                    </a:lnTo>
                    <a:lnTo>
                      <a:pt x="525" y="280"/>
                    </a:lnTo>
                    <a:lnTo>
                      <a:pt x="528" y="280"/>
                    </a:lnTo>
                    <a:lnTo>
                      <a:pt x="528" y="278"/>
                    </a:lnTo>
                    <a:lnTo>
                      <a:pt x="530" y="278"/>
                    </a:lnTo>
                    <a:lnTo>
                      <a:pt x="530" y="278"/>
                    </a:lnTo>
                    <a:lnTo>
                      <a:pt x="530" y="278"/>
                    </a:lnTo>
                    <a:lnTo>
                      <a:pt x="530" y="278"/>
                    </a:lnTo>
                    <a:lnTo>
                      <a:pt x="532" y="278"/>
                    </a:lnTo>
                    <a:lnTo>
                      <a:pt x="532" y="278"/>
                    </a:lnTo>
                    <a:lnTo>
                      <a:pt x="532" y="278"/>
                    </a:lnTo>
                    <a:lnTo>
                      <a:pt x="532" y="277"/>
                    </a:lnTo>
                    <a:lnTo>
                      <a:pt x="537" y="271"/>
                    </a:lnTo>
                    <a:lnTo>
                      <a:pt x="539" y="269"/>
                    </a:lnTo>
                    <a:lnTo>
                      <a:pt x="541" y="268"/>
                    </a:lnTo>
                    <a:lnTo>
                      <a:pt x="544" y="264"/>
                    </a:lnTo>
                    <a:lnTo>
                      <a:pt x="544" y="264"/>
                    </a:lnTo>
                    <a:lnTo>
                      <a:pt x="546" y="262"/>
                    </a:lnTo>
                    <a:lnTo>
                      <a:pt x="546" y="262"/>
                    </a:lnTo>
                    <a:lnTo>
                      <a:pt x="546" y="262"/>
                    </a:lnTo>
                    <a:lnTo>
                      <a:pt x="546" y="260"/>
                    </a:lnTo>
                    <a:lnTo>
                      <a:pt x="546" y="260"/>
                    </a:lnTo>
                    <a:lnTo>
                      <a:pt x="548" y="260"/>
                    </a:lnTo>
                    <a:lnTo>
                      <a:pt x="548" y="260"/>
                    </a:lnTo>
                    <a:lnTo>
                      <a:pt x="548" y="260"/>
                    </a:lnTo>
                    <a:lnTo>
                      <a:pt x="548" y="258"/>
                    </a:lnTo>
                    <a:lnTo>
                      <a:pt x="548" y="258"/>
                    </a:lnTo>
                    <a:lnTo>
                      <a:pt x="546" y="257"/>
                    </a:lnTo>
                    <a:lnTo>
                      <a:pt x="546" y="257"/>
                    </a:lnTo>
                    <a:lnTo>
                      <a:pt x="546" y="257"/>
                    </a:lnTo>
                    <a:lnTo>
                      <a:pt x="546" y="257"/>
                    </a:lnTo>
                    <a:lnTo>
                      <a:pt x="546" y="257"/>
                    </a:lnTo>
                    <a:lnTo>
                      <a:pt x="544" y="257"/>
                    </a:lnTo>
                    <a:lnTo>
                      <a:pt x="544" y="257"/>
                    </a:lnTo>
                    <a:lnTo>
                      <a:pt x="544" y="257"/>
                    </a:lnTo>
                    <a:lnTo>
                      <a:pt x="543" y="257"/>
                    </a:lnTo>
                    <a:lnTo>
                      <a:pt x="541" y="255"/>
                    </a:lnTo>
                    <a:lnTo>
                      <a:pt x="541" y="255"/>
                    </a:lnTo>
                    <a:lnTo>
                      <a:pt x="537" y="255"/>
                    </a:lnTo>
                    <a:lnTo>
                      <a:pt x="537" y="253"/>
                    </a:lnTo>
                    <a:lnTo>
                      <a:pt x="535" y="253"/>
                    </a:lnTo>
                    <a:lnTo>
                      <a:pt x="532" y="253"/>
                    </a:lnTo>
                    <a:lnTo>
                      <a:pt x="525" y="255"/>
                    </a:lnTo>
                    <a:lnTo>
                      <a:pt x="523" y="255"/>
                    </a:lnTo>
                    <a:lnTo>
                      <a:pt x="517" y="257"/>
                    </a:lnTo>
                    <a:lnTo>
                      <a:pt x="514" y="257"/>
                    </a:lnTo>
                    <a:lnTo>
                      <a:pt x="512" y="257"/>
                    </a:lnTo>
                    <a:lnTo>
                      <a:pt x="508" y="255"/>
                    </a:lnTo>
                    <a:lnTo>
                      <a:pt x="505" y="253"/>
                    </a:lnTo>
                    <a:lnTo>
                      <a:pt x="503" y="249"/>
                    </a:lnTo>
                    <a:lnTo>
                      <a:pt x="501" y="246"/>
                    </a:lnTo>
                    <a:lnTo>
                      <a:pt x="501" y="246"/>
                    </a:lnTo>
                    <a:lnTo>
                      <a:pt x="501" y="246"/>
                    </a:lnTo>
                    <a:lnTo>
                      <a:pt x="501" y="246"/>
                    </a:lnTo>
                    <a:lnTo>
                      <a:pt x="501" y="244"/>
                    </a:lnTo>
                    <a:lnTo>
                      <a:pt x="501" y="244"/>
                    </a:lnTo>
                    <a:lnTo>
                      <a:pt x="499" y="244"/>
                    </a:lnTo>
                    <a:lnTo>
                      <a:pt x="499" y="244"/>
                    </a:lnTo>
                    <a:lnTo>
                      <a:pt x="499" y="242"/>
                    </a:lnTo>
                    <a:lnTo>
                      <a:pt x="499" y="242"/>
                    </a:lnTo>
                    <a:lnTo>
                      <a:pt x="497" y="242"/>
                    </a:lnTo>
                    <a:lnTo>
                      <a:pt x="497" y="242"/>
                    </a:lnTo>
                    <a:lnTo>
                      <a:pt x="497" y="242"/>
                    </a:lnTo>
                    <a:lnTo>
                      <a:pt x="497" y="240"/>
                    </a:lnTo>
                    <a:lnTo>
                      <a:pt x="497" y="240"/>
                    </a:lnTo>
                    <a:lnTo>
                      <a:pt x="497" y="240"/>
                    </a:lnTo>
                    <a:lnTo>
                      <a:pt x="499" y="239"/>
                    </a:lnTo>
                    <a:lnTo>
                      <a:pt x="501" y="237"/>
                    </a:lnTo>
                    <a:lnTo>
                      <a:pt x="503" y="235"/>
                    </a:lnTo>
                    <a:lnTo>
                      <a:pt x="506" y="235"/>
                    </a:lnTo>
                    <a:lnTo>
                      <a:pt x="508" y="233"/>
                    </a:lnTo>
                    <a:lnTo>
                      <a:pt x="510" y="233"/>
                    </a:lnTo>
                    <a:lnTo>
                      <a:pt x="514" y="231"/>
                    </a:lnTo>
                    <a:lnTo>
                      <a:pt x="515" y="230"/>
                    </a:lnTo>
                    <a:lnTo>
                      <a:pt x="515" y="230"/>
                    </a:lnTo>
                    <a:lnTo>
                      <a:pt x="515" y="230"/>
                    </a:lnTo>
                    <a:lnTo>
                      <a:pt x="517" y="228"/>
                    </a:lnTo>
                    <a:lnTo>
                      <a:pt x="517" y="226"/>
                    </a:lnTo>
                    <a:lnTo>
                      <a:pt x="517" y="222"/>
                    </a:lnTo>
                    <a:lnTo>
                      <a:pt x="517" y="219"/>
                    </a:lnTo>
                    <a:lnTo>
                      <a:pt x="519" y="217"/>
                    </a:lnTo>
                    <a:lnTo>
                      <a:pt x="519" y="215"/>
                    </a:lnTo>
                    <a:lnTo>
                      <a:pt x="519" y="213"/>
                    </a:lnTo>
                    <a:lnTo>
                      <a:pt x="519" y="211"/>
                    </a:lnTo>
                    <a:lnTo>
                      <a:pt x="517" y="210"/>
                    </a:lnTo>
                    <a:lnTo>
                      <a:pt x="515" y="206"/>
                    </a:lnTo>
                    <a:lnTo>
                      <a:pt x="514" y="204"/>
                    </a:lnTo>
                    <a:lnTo>
                      <a:pt x="514" y="202"/>
                    </a:lnTo>
                    <a:lnTo>
                      <a:pt x="512" y="201"/>
                    </a:lnTo>
                    <a:lnTo>
                      <a:pt x="510" y="199"/>
                    </a:lnTo>
                    <a:lnTo>
                      <a:pt x="508" y="195"/>
                    </a:lnTo>
                    <a:lnTo>
                      <a:pt x="506" y="193"/>
                    </a:lnTo>
                    <a:lnTo>
                      <a:pt x="503" y="192"/>
                    </a:lnTo>
                    <a:lnTo>
                      <a:pt x="501" y="190"/>
                    </a:lnTo>
                    <a:lnTo>
                      <a:pt x="499" y="188"/>
                    </a:lnTo>
                    <a:lnTo>
                      <a:pt x="496" y="186"/>
                    </a:lnTo>
                    <a:lnTo>
                      <a:pt x="494" y="184"/>
                    </a:lnTo>
                    <a:lnTo>
                      <a:pt x="494" y="181"/>
                    </a:lnTo>
                    <a:lnTo>
                      <a:pt x="492" y="179"/>
                    </a:lnTo>
                    <a:lnTo>
                      <a:pt x="492" y="177"/>
                    </a:lnTo>
                    <a:lnTo>
                      <a:pt x="492" y="175"/>
                    </a:lnTo>
                    <a:lnTo>
                      <a:pt x="492" y="175"/>
                    </a:lnTo>
                    <a:lnTo>
                      <a:pt x="494" y="173"/>
                    </a:lnTo>
                    <a:lnTo>
                      <a:pt x="494" y="173"/>
                    </a:lnTo>
                    <a:lnTo>
                      <a:pt x="494" y="173"/>
                    </a:lnTo>
                    <a:lnTo>
                      <a:pt x="494" y="173"/>
                    </a:lnTo>
                    <a:lnTo>
                      <a:pt x="494" y="172"/>
                    </a:lnTo>
                    <a:lnTo>
                      <a:pt x="494" y="172"/>
                    </a:lnTo>
                    <a:lnTo>
                      <a:pt x="494" y="170"/>
                    </a:lnTo>
                    <a:lnTo>
                      <a:pt x="494" y="170"/>
                    </a:lnTo>
                    <a:lnTo>
                      <a:pt x="494" y="170"/>
                    </a:lnTo>
                    <a:lnTo>
                      <a:pt x="496" y="168"/>
                    </a:lnTo>
                    <a:lnTo>
                      <a:pt x="497" y="166"/>
                    </a:lnTo>
                    <a:lnTo>
                      <a:pt x="499" y="166"/>
                    </a:lnTo>
                    <a:lnTo>
                      <a:pt x="503" y="166"/>
                    </a:lnTo>
                    <a:lnTo>
                      <a:pt x="506" y="166"/>
                    </a:lnTo>
                    <a:lnTo>
                      <a:pt x="510" y="164"/>
                    </a:lnTo>
                    <a:lnTo>
                      <a:pt x="510" y="164"/>
                    </a:lnTo>
                    <a:lnTo>
                      <a:pt x="512" y="164"/>
                    </a:lnTo>
                    <a:lnTo>
                      <a:pt x="512" y="164"/>
                    </a:lnTo>
                    <a:lnTo>
                      <a:pt x="512" y="164"/>
                    </a:lnTo>
                    <a:lnTo>
                      <a:pt x="512" y="163"/>
                    </a:lnTo>
                    <a:lnTo>
                      <a:pt x="514" y="161"/>
                    </a:lnTo>
                    <a:lnTo>
                      <a:pt x="514" y="155"/>
                    </a:lnTo>
                    <a:lnTo>
                      <a:pt x="514" y="155"/>
                    </a:lnTo>
                    <a:lnTo>
                      <a:pt x="515" y="155"/>
                    </a:lnTo>
                    <a:lnTo>
                      <a:pt x="515" y="155"/>
                    </a:lnTo>
                    <a:lnTo>
                      <a:pt x="515" y="155"/>
                    </a:lnTo>
                    <a:lnTo>
                      <a:pt x="515" y="155"/>
                    </a:lnTo>
                    <a:lnTo>
                      <a:pt x="515" y="154"/>
                    </a:lnTo>
                    <a:lnTo>
                      <a:pt x="515" y="154"/>
                    </a:lnTo>
                    <a:lnTo>
                      <a:pt x="515" y="154"/>
                    </a:lnTo>
                    <a:lnTo>
                      <a:pt x="517" y="154"/>
                    </a:lnTo>
                    <a:lnTo>
                      <a:pt x="519" y="154"/>
                    </a:lnTo>
                    <a:lnTo>
                      <a:pt x="521" y="152"/>
                    </a:lnTo>
                    <a:lnTo>
                      <a:pt x="526" y="152"/>
                    </a:lnTo>
                    <a:lnTo>
                      <a:pt x="528" y="150"/>
                    </a:lnTo>
                    <a:lnTo>
                      <a:pt x="532" y="150"/>
                    </a:lnTo>
                    <a:lnTo>
                      <a:pt x="534" y="150"/>
                    </a:lnTo>
                    <a:lnTo>
                      <a:pt x="537" y="150"/>
                    </a:lnTo>
                    <a:lnTo>
                      <a:pt x="539" y="148"/>
                    </a:lnTo>
                    <a:lnTo>
                      <a:pt x="541" y="148"/>
                    </a:lnTo>
                    <a:lnTo>
                      <a:pt x="543" y="148"/>
                    </a:lnTo>
                    <a:lnTo>
                      <a:pt x="543" y="146"/>
                    </a:lnTo>
                    <a:lnTo>
                      <a:pt x="544" y="146"/>
                    </a:lnTo>
                    <a:lnTo>
                      <a:pt x="546" y="145"/>
                    </a:lnTo>
                    <a:lnTo>
                      <a:pt x="548" y="145"/>
                    </a:lnTo>
                    <a:lnTo>
                      <a:pt x="548" y="145"/>
                    </a:lnTo>
                    <a:lnTo>
                      <a:pt x="550" y="143"/>
                    </a:lnTo>
                    <a:lnTo>
                      <a:pt x="552" y="143"/>
                    </a:lnTo>
                    <a:lnTo>
                      <a:pt x="553" y="143"/>
                    </a:lnTo>
                    <a:lnTo>
                      <a:pt x="553" y="143"/>
                    </a:lnTo>
                    <a:lnTo>
                      <a:pt x="553" y="143"/>
                    </a:lnTo>
                    <a:lnTo>
                      <a:pt x="555" y="141"/>
                    </a:lnTo>
                    <a:lnTo>
                      <a:pt x="555" y="139"/>
                    </a:lnTo>
                    <a:lnTo>
                      <a:pt x="555" y="137"/>
                    </a:lnTo>
                    <a:lnTo>
                      <a:pt x="553" y="135"/>
                    </a:lnTo>
                    <a:lnTo>
                      <a:pt x="553" y="135"/>
                    </a:lnTo>
                    <a:lnTo>
                      <a:pt x="552" y="135"/>
                    </a:lnTo>
                    <a:lnTo>
                      <a:pt x="550" y="134"/>
                    </a:lnTo>
                    <a:lnTo>
                      <a:pt x="546" y="132"/>
                    </a:lnTo>
                    <a:lnTo>
                      <a:pt x="544" y="130"/>
                    </a:lnTo>
                    <a:lnTo>
                      <a:pt x="543" y="128"/>
                    </a:lnTo>
                    <a:lnTo>
                      <a:pt x="541" y="128"/>
                    </a:lnTo>
                    <a:lnTo>
                      <a:pt x="541" y="126"/>
                    </a:lnTo>
                    <a:lnTo>
                      <a:pt x="539" y="125"/>
                    </a:lnTo>
                    <a:lnTo>
                      <a:pt x="537" y="125"/>
                    </a:lnTo>
                    <a:lnTo>
                      <a:pt x="537" y="123"/>
                    </a:lnTo>
                    <a:lnTo>
                      <a:pt x="537" y="123"/>
                    </a:lnTo>
                    <a:lnTo>
                      <a:pt x="537" y="123"/>
                    </a:lnTo>
                    <a:lnTo>
                      <a:pt x="537" y="121"/>
                    </a:lnTo>
                    <a:lnTo>
                      <a:pt x="535" y="121"/>
                    </a:lnTo>
                    <a:lnTo>
                      <a:pt x="535" y="121"/>
                    </a:lnTo>
                    <a:lnTo>
                      <a:pt x="535" y="121"/>
                    </a:lnTo>
                    <a:lnTo>
                      <a:pt x="534" y="121"/>
                    </a:lnTo>
                    <a:lnTo>
                      <a:pt x="534" y="121"/>
                    </a:lnTo>
                    <a:lnTo>
                      <a:pt x="534" y="119"/>
                    </a:lnTo>
                    <a:lnTo>
                      <a:pt x="534" y="119"/>
                    </a:lnTo>
                    <a:lnTo>
                      <a:pt x="534" y="119"/>
                    </a:lnTo>
                    <a:lnTo>
                      <a:pt x="532" y="119"/>
                    </a:lnTo>
                    <a:lnTo>
                      <a:pt x="532" y="119"/>
                    </a:lnTo>
                    <a:lnTo>
                      <a:pt x="532" y="119"/>
                    </a:lnTo>
                    <a:lnTo>
                      <a:pt x="532" y="117"/>
                    </a:lnTo>
                    <a:lnTo>
                      <a:pt x="532" y="117"/>
                    </a:lnTo>
                    <a:lnTo>
                      <a:pt x="532" y="117"/>
                    </a:lnTo>
                    <a:lnTo>
                      <a:pt x="532" y="116"/>
                    </a:lnTo>
                    <a:lnTo>
                      <a:pt x="532" y="116"/>
                    </a:lnTo>
                    <a:lnTo>
                      <a:pt x="532" y="116"/>
                    </a:lnTo>
                    <a:lnTo>
                      <a:pt x="532" y="114"/>
                    </a:lnTo>
                    <a:lnTo>
                      <a:pt x="532" y="112"/>
                    </a:lnTo>
                    <a:lnTo>
                      <a:pt x="532" y="112"/>
                    </a:lnTo>
                    <a:lnTo>
                      <a:pt x="530" y="112"/>
                    </a:lnTo>
                    <a:lnTo>
                      <a:pt x="530" y="110"/>
                    </a:lnTo>
                    <a:lnTo>
                      <a:pt x="530" y="107"/>
                    </a:lnTo>
                    <a:lnTo>
                      <a:pt x="530" y="103"/>
                    </a:lnTo>
                    <a:lnTo>
                      <a:pt x="530" y="103"/>
                    </a:lnTo>
                    <a:lnTo>
                      <a:pt x="530" y="101"/>
                    </a:lnTo>
                    <a:lnTo>
                      <a:pt x="532" y="99"/>
                    </a:lnTo>
                    <a:lnTo>
                      <a:pt x="532" y="97"/>
                    </a:lnTo>
                    <a:lnTo>
                      <a:pt x="532" y="96"/>
                    </a:lnTo>
                    <a:lnTo>
                      <a:pt x="534" y="94"/>
                    </a:lnTo>
                    <a:lnTo>
                      <a:pt x="534" y="92"/>
                    </a:lnTo>
                    <a:lnTo>
                      <a:pt x="535" y="92"/>
                    </a:lnTo>
                    <a:lnTo>
                      <a:pt x="535" y="92"/>
                    </a:lnTo>
                    <a:lnTo>
                      <a:pt x="537" y="90"/>
                    </a:lnTo>
                    <a:lnTo>
                      <a:pt x="543" y="88"/>
                    </a:lnTo>
                    <a:lnTo>
                      <a:pt x="543" y="87"/>
                    </a:lnTo>
                    <a:lnTo>
                      <a:pt x="544" y="85"/>
                    </a:lnTo>
                    <a:lnTo>
                      <a:pt x="544" y="83"/>
                    </a:lnTo>
                    <a:lnTo>
                      <a:pt x="546" y="81"/>
                    </a:lnTo>
                    <a:lnTo>
                      <a:pt x="548" y="79"/>
                    </a:lnTo>
                    <a:lnTo>
                      <a:pt x="550" y="79"/>
                    </a:lnTo>
                    <a:lnTo>
                      <a:pt x="553" y="79"/>
                    </a:lnTo>
                    <a:lnTo>
                      <a:pt x="555" y="79"/>
                    </a:lnTo>
                    <a:lnTo>
                      <a:pt x="557" y="79"/>
                    </a:lnTo>
                    <a:lnTo>
                      <a:pt x="561" y="79"/>
                    </a:lnTo>
                    <a:lnTo>
                      <a:pt x="564" y="79"/>
                    </a:lnTo>
                    <a:lnTo>
                      <a:pt x="568" y="79"/>
                    </a:lnTo>
                    <a:lnTo>
                      <a:pt x="570" y="79"/>
                    </a:lnTo>
                    <a:lnTo>
                      <a:pt x="570" y="79"/>
                    </a:lnTo>
                    <a:lnTo>
                      <a:pt x="570" y="79"/>
                    </a:lnTo>
                    <a:lnTo>
                      <a:pt x="572" y="79"/>
                    </a:lnTo>
                    <a:lnTo>
                      <a:pt x="572" y="79"/>
                    </a:lnTo>
                    <a:lnTo>
                      <a:pt x="572" y="79"/>
                    </a:lnTo>
                    <a:lnTo>
                      <a:pt x="573" y="79"/>
                    </a:lnTo>
                    <a:lnTo>
                      <a:pt x="573" y="79"/>
                    </a:lnTo>
                    <a:lnTo>
                      <a:pt x="573" y="79"/>
                    </a:lnTo>
                    <a:lnTo>
                      <a:pt x="575" y="79"/>
                    </a:lnTo>
                    <a:lnTo>
                      <a:pt x="575" y="79"/>
                    </a:lnTo>
                    <a:lnTo>
                      <a:pt x="575" y="79"/>
                    </a:lnTo>
                    <a:lnTo>
                      <a:pt x="575" y="79"/>
                    </a:lnTo>
                    <a:lnTo>
                      <a:pt x="575" y="79"/>
                    </a:lnTo>
                    <a:lnTo>
                      <a:pt x="577" y="79"/>
                    </a:lnTo>
                    <a:lnTo>
                      <a:pt x="577" y="79"/>
                    </a:lnTo>
                    <a:lnTo>
                      <a:pt x="577" y="79"/>
                    </a:lnTo>
                    <a:lnTo>
                      <a:pt x="577" y="79"/>
                    </a:lnTo>
                    <a:lnTo>
                      <a:pt x="579" y="79"/>
                    </a:lnTo>
                    <a:lnTo>
                      <a:pt x="579" y="79"/>
                    </a:lnTo>
                    <a:lnTo>
                      <a:pt x="579" y="79"/>
                    </a:lnTo>
                    <a:lnTo>
                      <a:pt x="579" y="79"/>
                    </a:lnTo>
                    <a:lnTo>
                      <a:pt x="581" y="79"/>
                    </a:lnTo>
                    <a:lnTo>
                      <a:pt x="581" y="79"/>
                    </a:lnTo>
                    <a:lnTo>
                      <a:pt x="581" y="79"/>
                    </a:lnTo>
                    <a:lnTo>
                      <a:pt x="582" y="81"/>
                    </a:lnTo>
                    <a:lnTo>
                      <a:pt x="582" y="81"/>
                    </a:lnTo>
                    <a:lnTo>
                      <a:pt x="582" y="81"/>
                    </a:lnTo>
                    <a:lnTo>
                      <a:pt x="582" y="81"/>
                    </a:lnTo>
                    <a:lnTo>
                      <a:pt x="582" y="85"/>
                    </a:lnTo>
                    <a:lnTo>
                      <a:pt x="586" y="88"/>
                    </a:lnTo>
                    <a:lnTo>
                      <a:pt x="588" y="94"/>
                    </a:lnTo>
                    <a:lnTo>
                      <a:pt x="590" y="96"/>
                    </a:lnTo>
                    <a:lnTo>
                      <a:pt x="590" y="97"/>
                    </a:lnTo>
                    <a:lnTo>
                      <a:pt x="588" y="103"/>
                    </a:lnTo>
                    <a:lnTo>
                      <a:pt x="588" y="105"/>
                    </a:lnTo>
                    <a:lnTo>
                      <a:pt x="581" y="114"/>
                    </a:lnTo>
                    <a:lnTo>
                      <a:pt x="581" y="116"/>
                    </a:lnTo>
                    <a:lnTo>
                      <a:pt x="581" y="117"/>
                    </a:lnTo>
                    <a:lnTo>
                      <a:pt x="582" y="119"/>
                    </a:lnTo>
                    <a:lnTo>
                      <a:pt x="584" y="121"/>
                    </a:lnTo>
                    <a:lnTo>
                      <a:pt x="586" y="123"/>
                    </a:lnTo>
                    <a:lnTo>
                      <a:pt x="588" y="125"/>
                    </a:lnTo>
                    <a:lnTo>
                      <a:pt x="593" y="126"/>
                    </a:lnTo>
                    <a:lnTo>
                      <a:pt x="597" y="128"/>
                    </a:lnTo>
                    <a:lnTo>
                      <a:pt x="597" y="128"/>
                    </a:lnTo>
                    <a:lnTo>
                      <a:pt x="597" y="128"/>
                    </a:lnTo>
                    <a:lnTo>
                      <a:pt x="599" y="128"/>
                    </a:lnTo>
                    <a:lnTo>
                      <a:pt x="599" y="128"/>
                    </a:lnTo>
                    <a:lnTo>
                      <a:pt x="599" y="130"/>
                    </a:lnTo>
                    <a:lnTo>
                      <a:pt x="600" y="130"/>
                    </a:lnTo>
                    <a:lnTo>
                      <a:pt x="600" y="130"/>
                    </a:lnTo>
                    <a:lnTo>
                      <a:pt x="600" y="130"/>
                    </a:lnTo>
                    <a:lnTo>
                      <a:pt x="602" y="130"/>
                    </a:lnTo>
                    <a:lnTo>
                      <a:pt x="604" y="130"/>
                    </a:lnTo>
                    <a:lnTo>
                      <a:pt x="606" y="132"/>
                    </a:lnTo>
                    <a:lnTo>
                      <a:pt x="610" y="132"/>
                    </a:lnTo>
                    <a:lnTo>
                      <a:pt x="611" y="130"/>
                    </a:lnTo>
                    <a:lnTo>
                      <a:pt x="611" y="130"/>
                    </a:lnTo>
                    <a:lnTo>
                      <a:pt x="615" y="130"/>
                    </a:lnTo>
                    <a:lnTo>
                      <a:pt x="617" y="126"/>
                    </a:lnTo>
                    <a:lnTo>
                      <a:pt x="619" y="121"/>
                    </a:lnTo>
                    <a:lnTo>
                      <a:pt x="620" y="119"/>
                    </a:lnTo>
                    <a:lnTo>
                      <a:pt x="620" y="119"/>
                    </a:lnTo>
                    <a:lnTo>
                      <a:pt x="620" y="119"/>
                    </a:lnTo>
                    <a:lnTo>
                      <a:pt x="622" y="119"/>
                    </a:lnTo>
                    <a:lnTo>
                      <a:pt x="622" y="119"/>
                    </a:lnTo>
                    <a:lnTo>
                      <a:pt x="622" y="119"/>
                    </a:lnTo>
                    <a:lnTo>
                      <a:pt x="622" y="119"/>
                    </a:lnTo>
                    <a:lnTo>
                      <a:pt x="624" y="119"/>
                    </a:lnTo>
                    <a:lnTo>
                      <a:pt x="624" y="119"/>
                    </a:lnTo>
                    <a:lnTo>
                      <a:pt x="624" y="117"/>
                    </a:lnTo>
                    <a:lnTo>
                      <a:pt x="626" y="117"/>
                    </a:lnTo>
                    <a:lnTo>
                      <a:pt x="626" y="117"/>
                    </a:lnTo>
                    <a:lnTo>
                      <a:pt x="626" y="117"/>
                    </a:lnTo>
                    <a:lnTo>
                      <a:pt x="628" y="116"/>
                    </a:lnTo>
                    <a:lnTo>
                      <a:pt x="628" y="116"/>
                    </a:lnTo>
                    <a:lnTo>
                      <a:pt x="628" y="116"/>
                    </a:lnTo>
                    <a:lnTo>
                      <a:pt x="628" y="116"/>
                    </a:lnTo>
                    <a:lnTo>
                      <a:pt x="628" y="114"/>
                    </a:lnTo>
                    <a:lnTo>
                      <a:pt x="628" y="114"/>
                    </a:lnTo>
                    <a:lnTo>
                      <a:pt x="628" y="114"/>
                    </a:lnTo>
                    <a:lnTo>
                      <a:pt x="628" y="112"/>
                    </a:lnTo>
                    <a:lnTo>
                      <a:pt x="629" y="112"/>
                    </a:lnTo>
                    <a:lnTo>
                      <a:pt x="631" y="110"/>
                    </a:lnTo>
                    <a:lnTo>
                      <a:pt x="631" y="110"/>
                    </a:lnTo>
                    <a:lnTo>
                      <a:pt x="631" y="108"/>
                    </a:lnTo>
                    <a:lnTo>
                      <a:pt x="631" y="107"/>
                    </a:lnTo>
                    <a:lnTo>
                      <a:pt x="631" y="103"/>
                    </a:lnTo>
                    <a:lnTo>
                      <a:pt x="633" y="99"/>
                    </a:lnTo>
                    <a:lnTo>
                      <a:pt x="635" y="96"/>
                    </a:lnTo>
                    <a:lnTo>
                      <a:pt x="635" y="94"/>
                    </a:lnTo>
                    <a:lnTo>
                      <a:pt x="635" y="90"/>
                    </a:lnTo>
                    <a:lnTo>
                      <a:pt x="635" y="90"/>
                    </a:lnTo>
                    <a:lnTo>
                      <a:pt x="633" y="87"/>
                    </a:lnTo>
                    <a:lnTo>
                      <a:pt x="631" y="85"/>
                    </a:lnTo>
                    <a:lnTo>
                      <a:pt x="626" y="83"/>
                    </a:lnTo>
                    <a:lnTo>
                      <a:pt x="626" y="81"/>
                    </a:lnTo>
                    <a:lnTo>
                      <a:pt x="622" y="78"/>
                    </a:lnTo>
                    <a:lnTo>
                      <a:pt x="622" y="78"/>
                    </a:lnTo>
                    <a:lnTo>
                      <a:pt x="622" y="76"/>
                    </a:lnTo>
                    <a:lnTo>
                      <a:pt x="622" y="76"/>
                    </a:lnTo>
                    <a:lnTo>
                      <a:pt x="622" y="76"/>
                    </a:lnTo>
                    <a:lnTo>
                      <a:pt x="622" y="76"/>
                    </a:lnTo>
                    <a:lnTo>
                      <a:pt x="622" y="76"/>
                    </a:lnTo>
                    <a:lnTo>
                      <a:pt x="622" y="74"/>
                    </a:lnTo>
                    <a:lnTo>
                      <a:pt x="622" y="74"/>
                    </a:lnTo>
                    <a:lnTo>
                      <a:pt x="622" y="74"/>
                    </a:lnTo>
                    <a:lnTo>
                      <a:pt x="624" y="72"/>
                    </a:lnTo>
                    <a:lnTo>
                      <a:pt x="626" y="72"/>
                    </a:lnTo>
                    <a:lnTo>
                      <a:pt x="628" y="72"/>
                    </a:lnTo>
                    <a:lnTo>
                      <a:pt x="628" y="70"/>
                    </a:lnTo>
                    <a:lnTo>
                      <a:pt x="629" y="70"/>
                    </a:lnTo>
                    <a:lnTo>
                      <a:pt x="633" y="69"/>
                    </a:lnTo>
                    <a:lnTo>
                      <a:pt x="637" y="69"/>
                    </a:lnTo>
                    <a:lnTo>
                      <a:pt x="637" y="69"/>
                    </a:lnTo>
                    <a:lnTo>
                      <a:pt x="638" y="69"/>
                    </a:lnTo>
                    <a:lnTo>
                      <a:pt x="638" y="67"/>
                    </a:lnTo>
                    <a:lnTo>
                      <a:pt x="638" y="67"/>
                    </a:lnTo>
                    <a:lnTo>
                      <a:pt x="638" y="67"/>
                    </a:lnTo>
                    <a:lnTo>
                      <a:pt x="638" y="67"/>
                    </a:lnTo>
                    <a:lnTo>
                      <a:pt x="638" y="65"/>
                    </a:lnTo>
                    <a:lnTo>
                      <a:pt x="640" y="65"/>
                    </a:lnTo>
                    <a:lnTo>
                      <a:pt x="640" y="65"/>
                    </a:lnTo>
                    <a:lnTo>
                      <a:pt x="642" y="65"/>
                    </a:lnTo>
                    <a:lnTo>
                      <a:pt x="642" y="63"/>
                    </a:lnTo>
                    <a:lnTo>
                      <a:pt x="642" y="63"/>
                    </a:lnTo>
                    <a:lnTo>
                      <a:pt x="644" y="63"/>
                    </a:lnTo>
                    <a:lnTo>
                      <a:pt x="644" y="63"/>
                    </a:lnTo>
                    <a:lnTo>
                      <a:pt x="648" y="63"/>
                    </a:lnTo>
                    <a:lnTo>
                      <a:pt x="649" y="65"/>
                    </a:lnTo>
                    <a:lnTo>
                      <a:pt x="651" y="67"/>
                    </a:lnTo>
                    <a:lnTo>
                      <a:pt x="657" y="72"/>
                    </a:lnTo>
                    <a:lnTo>
                      <a:pt x="671" y="87"/>
                    </a:lnTo>
                    <a:lnTo>
                      <a:pt x="676" y="92"/>
                    </a:lnTo>
                    <a:lnTo>
                      <a:pt x="680" y="94"/>
                    </a:lnTo>
                    <a:lnTo>
                      <a:pt x="684" y="96"/>
                    </a:lnTo>
                    <a:lnTo>
                      <a:pt x="685" y="94"/>
                    </a:lnTo>
                    <a:lnTo>
                      <a:pt x="689" y="92"/>
                    </a:lnTo>
                    <a:lnTo>
                      <a:pt x="689" y="88"/>
                    </a:lnTo>
                    <a:lnTo>
                      <a:pt x="687" y="85"/>
                    </a:lnTo>
                    <a:lnTo>
                      <a:pt x="689" y="83"/>
                    </a:lnTo>
                    <a:lnTo>
                      <a:pt x="689" y="83"/>
                    </a:lnTo>
                    <a:lnTo>
                      <a:pt x="689" y="83"/>
                    </a:lnTo>
                    <a:lnTo>
                      <a:pt x="689" y="83"/>
                    </a:lnTo>
                    <a:lnTo>
                      <a:pt x="693" y="79"/>
                    </a:lnTo>
                    <a:lnTo>
                      <a:pt x="700" y="79"/>
                    </a:lnTo>
                    <a:lnTo>
                      <a:pt x="702" y="79"/>
                    </a:lnTo>
                    <a:lnTo>
                      <a:pt x="709" y="81"/>
                    </a:lnTo>
                    <a:lnTo>
                      <a:pt x="709" y="83"/>
                    </a:lnTo>
                    <a:lnTo>
                      <a:pt x="711" y="83"/>
                    </a:lnTo>
                    <a:lnTo>
                      <a:pt x="716" y="87"/>
                    </a:lnTo>
                    <a:lnTo>
                      <a:pt x="720" y="88"/>
                    </a:lnTo>
                    <a:lnTo>
                      <a:pt x="720" y="90"/>
                    </a:lnTo>
                    <a:lnTo>
                      <a:pt x="722" y="90"/>
                    </a:lnTo>
                    <a:lnTo>
                      <a:pt x="722" y="90"/>
                    </a:lnTo>
                    <a:lnTo>
                      <a:pt x="722" y="90"/>
                    </a:lnTo>
                    <a:lnTo>
                      <a:pt x="722" y="90"/>
                    </a:lnTo>
                    <a:lnTo>
                      <a:pt x="722" y="90"/>
                    </a:lnTo>
                    <a:lnTo>
                      <a:pt x="722" y="90"/>
                    </a:lnTo>
                    <a:lnTo>
                      <a:pt x="722" y="90"/>
                    </a:lnTo>
                    <a:lnTo>
                      <a:pt x="722" y="90"/>
                    </a:lnTo>
                    <a:lnTo>
                      <a:pt x="722" y="90"/>
                    </a:lnTo>
                    <a:lnTo>
                      <a:pt x="722" y="92"/>
                    </a:lnTo>
                    <a:lnTo>
                      <a:pt x="723" y="92"/>
                    </a:lnTo>
                    <a:lnTo>
                      <a:pt x="723" y="92"/>
                    </a:lnTo>
                    <a:lnTo>
                      <a:pt x="723" y="92"/>
                    </a:lnTo>
                    <a:lnTo>
                      <a:pt x="723" y="92"/>
                    </a:lnTo>
                    <a:lnTo>
                      <a:pt x="723" y="92"/>
                    </a:lnTo>
                    <a:lnTo>
                      <a:pt x="725" y="92"/>
                    </a:lnTo>
                    <a:lnTo>
                      <a:pt x="725" y="94"/>
                    </a:lnTo>
                    <a:lnTo>
                      <a:pt x="725" y="94"/>
                    </a:lnTo>
                    <a:lnTo>
                      <a:pt x="727" y="94"/>
                    </a:lnTo>
                    <a:lnTo>
                      <a:pt x="727" y="94"/>
                    </a:lnTo>
                    <a:lnTo>
                      <a:pt x="727" y="94"/>
                    </a:lnTo>
                    <a:lnTo>
                      <a:pt x="729" y="94"/>
                    </a:lnTo>
                    <a:lnTo>
                      <a:pt x="729" y="94"/>
                    </a:lnTo>
                    <a:lnTo>
                      <a:pt x="731" y="96"/>
                    </a:lnTo>
                    <a:lnTo>
                      <a:pt x="733" y="96"/>
                    </a:lnTo>
                    <a:lnTo>
                      <a:pt x="734" y="96"/>
                    </a:lnTo>
                    <a:lnTo>
                      <a:pt x="736" y="96"/>
                    </a:lnTo>
                    <a:lnTo>
                      <a:pt x="736" y="96"/>
                    </a:lnTo>
                    <a:lnTo>
                      <a:pt x="738" y="96"/>
                    </a:lnTo>
                    <a:lnTo>
                      <a:pt x="738" y="96"/>
                    </a:lnTo>
                    <a:lnTo>
                      <a:pt x="740" y="96"/>
                    </a:lnTo>
                    <a:lnTo>
                      <a:pt x="742" y="96"/>
                    </a:lnTo>
                    <a:lnTo>
                      <a:pt x="742" y="96"/>
                    </a:lnTo>
                    <a:lnTo>
                      <a:pt x="745" y="97"/>
                    </a:lnTo>
                    <a:lnTo>
                      <a:pt x="745" y="97"/>
                    </a:lnTo>
                    <a:lnTo>
                      <a:pt x="747" y="97"/>
                    </a:lnTo>
                    <a:lnTo>
                      <a:pt x="747" y="97"/>
                    </a:lnTo>
                    <a:lnTo>
                      <a:pt x="747" y="97"/>
                    </a:lnTo>
                    <a:lnTo>
                      <a:pt x="749" y="99"/>
                    </a:lnTo>
                    <a:lnTo>
                      <a:pt x="749" y="99"/>
                    </a:lnTo>
                    <a:lnTo>
                      <a:pt x="751" y="99"/>
                    </a:lnTo>
                    <a:lnTo>
                      <a:pt x="752" y="99"/>
                    </a:lnTo>
                    <a:lnTo>
                      <a:pt x="752" y="99"/>
                    </a:lnTo>
                    <a:lnTo>
                      <a:pt x="754" y="99"/>
                    </a:lnTo>
                    <a:lnTo>
                      <a:pt x="754" y="99"/>
                    </a:lnTo>
                    <a:lnTo>
                      <a:pt x="754" y="99"/>
                    </a:lnTo>
                    <a:lnTo>
                      <a:pt x="754" y="101"/>
                    </a:lnTo>
                    <a:lnTo>
                      <a:pt x="754" y="101"/>
                    </a:lnTo>
                    <a:lnTo>
                      <a:pt x="754" y="101"/>
                    </a:lnTo>
                    <a:lnTo>
                      <a:pt x="756" y="101"/>
                    </a:lnTo>
                    <a:lnTo>
                      <a:pt x="756" y="101"/>
                    </a:lnTo>
                    <a:lnTo>
                      <a:pt x="758" y="101"/>
                    </a:lnTo>
                    <a:lnTo>
                      <a:pt x="758" y="101"/>
                    </a:lnTo>
                    <a:lnTo>
                      <a:pt x="758" y="101"/>
                    </a:lnTo>
                    <a:lnTo>
                      <a:pt x="761" y="99"/>
                    </a:lnTo>
                    <a:lnTo>
                      <a:pt x="761" y="99"/>
                    </a:lnTo>
                    <a:lnTo>
                      <a:pt x="763" y="97"/>
                    </a:lnTo>
                    <a:lnTo>
                      <a:pt x="767" y="92"/>
                    </a:lnTo>
                    <a:lnTo>
                      <a:pt x="772" y="83"/>
                    </a:lnTo>
                    <a:lnTo>
                      <a:pt x="772" y="83"/>
                    </a:lnTo>
                    <a:lnTo>
                      <a:pt x="774" y="79"/>
                    </a:lnTo>
                    <a:lnTo>
                      <a:pt x="776" y="79"/>
                    </a:lnTo>
                    <a:lnTo>
                      <a:pt x="780" y="78"/>
                    </a:lnTo>
                    <a:lnTo>
                      <a:pt x="785" y="78"/>
                    </a:lnTo>
                    <a:lnTo>
                      <a:pt x="785" y="78"/>
                    </a:lnTo>
                    <a:lnTo>
                      <a:pt x="787" y="76"/>
                    </a:lnTo>
                    <a:lnTo>
                      <a:pt x="787" y="76"/>
                    </a:lnTo>
                    <a:lnTo>
                      <a:pt x="789" y="78"/>
                    </a:lnTo>
                    <a:lnTo>
                      <a:pt x="790" y="78"/>
                    </a:lnTo>
                    <a:lnTo>
                      <a:pt x="792" y="76"/>
                    </a:lnTo>
                    <a:lnTo>
                      <a:pt x="792" y="76"/>
                    </a:lnTo>
                    <a:lnTo>
                      <a:pt x="792" y="76"/>
                    </a:lnTo>
                    <a:lnTo>
                      <a:pt x="794" y="76"/>
                    </a:lnTo>
                    <a:lnTo>
                      <a:pt x="794" y="76"/>
                    </a:lnTo>
                    <a:lnTo>
                      <a:pt x="794" y="76"/>
                    </a:lnTo>
                    <a:lnTo>
                      <a:pt x="794" y="76"/>
                    </a:lnTo>
                    <a:lnTo>
                      <a:pt x="796" y="76"/>
                    </a:lnTo>
                    <a:lnTo>
                      <a:pt x="798" y="76"/>
                    </a:lnTo>
                    <a:lnTo>
                      <a:pt x="805" y="74"/>
                    </a:lnTo>
                    <a:lnTo>
                      <a:pt x="805" y="74"/>
                    </a:lnTo>
                    <a:lnTo>
                      <a:pt x="805" y="74"/>
                    </a:lnTo>
                    <a:lnTo>
                      <a:pt x="805" y="74"/>
                    </a:lnTo>
                    <a:lnTo>
                      <a:pt x="807" y="74"/>
                    </a:lnTo>
                    <a:lnTo>
                      <a:pt x="808" y="74"/>
                    </a:lnTo>
                    <a:lnTo>
                      <a:pt x="810" y="74"/>
                    </a:lnTo>
                    <a:lnTo>
                      <a:pt x="812" y="74"/>
                    </a:lnTo>
                    <a:lnTo>
                      <a:pt x="812" y="72"/>
                    </a:lnTo>
                    <a:lnTo>
                      <a:pt x="814" y="72"/>
                    </a:lnTo>
                    <a:lnTo>
                      <a:pt x="819" y="70"/>
                    </a:lnTo>
                    <a:lnTo>
                      <a:pt x="819" y="70"/>
                    </a:lnTo>
                    <a:lnTo>
                      <a:pt x="819" y="69"/>
                    </a:lnTo>
                    <a:lnTo>
                      <a:pt x="821" y="69"/>
                    </a:lnTo>
                    <a:lnTo>
                      <a:pt x="821" y="69"/>
                    </a:lnTo>
                    <a:lnTo>
                      <a:pt x="821" y="69"/>
                    </a:lnTo>
                    <a:lnTo>
                      <a:pt x="823" y="69"/>
                    </a:lnTo>
                    <a:lnTo>
                      <a:pt x="823" y="69"/>
                    </a:lnTo>
                    <a:lnTo>
                      <a:pt x="823" y="69"/>
                    </a:lnTo>
                    <a:lnTo>
                      <a:pt x="823" y="69"/>
                    </a:lnTo>
                    <a:lnTo>
                      <a:pt x="825" y="69"/>
                    </a:lnTo>
                    <a:lnTo>
                      <a:pt x="827" y="69"/>
                    </a:lnTo>
                    <a:lnTo>
                      <a:pt x="828" y="69"/>
                    </a:lnTo>
                    <a:lnTo>
                      <a:pt x="828" y="69"/>
                    </a:lnTo>
                    <a:lnTo>
                      <a:pt x="828" y="67"/>
                    </a:lnTo>
                    <a:lnTo>
                      <a:pt x="830" y="67"/>
                    </a:lnTo>
                    <a:lnTo>
                      <a:pt x="832" y="67"/>
                    </a:lnTo>
                    <a:lnTo>
                      <a:pt x="832" y="67"/>
                    </a:lnTo>
                    <a:lnTo>
                      <a:pt x="836" y="67"/>
                    </a:lnTo>
                    <a:lnTo>
                      <a:pt x="839" y="67"/>
                    </a:lnTo>
                    <a:lnTo>
                      <a:pt x="841" y="67"/>
                    </a:lnTo>
                    <a:lnTo>
                      <a:pt x="841" y="67"/>
                    </a:lnTo>
                    <a:lnTo>
                      <a:pt x="841" y="69"/>
                    </a:lnTo>
                    <a:lnTo>
                      <a:pt x="841" y="69"/>
                    </a:lnTo>
                    <a:lnTo>
                      <a:pt x="843" y="69"/>
                    </a:lnTo>
                    <a:lnTo>
                      <a:pt x="843" y="69"/>
                    </a:lnTo>
                    <a:lnTo>
                      <a:pt x="843" y="69"/>
                    </a:lnTo>
                    <a:lnTo>
                      <a:pt x="845" y="69"/>
                    </a:lnTo>
                    <a:lnTo>
                      <a:pt x="845" y="70"/>
                    </a:lnTo>
                    <a:lnTo>
                      <a:pt x="845" y="70"/>
                    </a:lnTo>
                    <a:lnTo>
                      <a:pt x="845" y="70"/>
                    </a:lnTo>
                    <a:lnTo>
                      <a:pt x="845" y="70"/>
                    </a:lnTo>
                    <a:lnTo>
                      <a:pt x="846" y="72"/>
                    </a:lnTo>
                    <a:lnTo>
                      <a:pt x="846" y="74"/>
                    </a:lnTo>
                    <a:lnTo>
                      <a:pt x="846" y="74"/>
                    </a:lnTo>
                    <a:lnTo>
                      <a:pt x="846" y="74"/>
                    </a:lnTo>
                    <a:lnTo>
                      <a:pt x="848" y="76"/>
                    </a:lnTo>
                    <a:lnTo>
                      <a:pt x="850" y="76"/>
                    </a:lnTo>
                    <a:lnTo>
                      <a:pt x="852" y="76"/>
                    </a:lnTo>
                    <a:lnTo>
                      <a:pt x="852" y="76"/>
                    </a:lnTo>
                    <a:lnTo>
                      <a:pt x="854" y="76"/>
                    </a:lnTo>
                    <a:lnTo>
                      <a:pt x="854" y="76"/>
                    </a:lnTo>
                    <a:lnTo>
                      <a:pt x="856" y="76"/>
                    </a:lnTo>
                    <a:lnTo>
                      <a:pt x="856" y="76"/>
                    </a:lnTo>
                    <a:lnTo>
                      <a:pt x="856" y="76"/>
                    </a:lnTo>
                    <a:lnTo>
                      <a:pt x="856" y="74"/>
                    </a:lnTo>
                    <a:lnTo>
                      <a:pt x="856" y="74"/>
                    </a:lnTo>
                    <a:lnTo>
                      <a:pt x="856" y="74"/>
                    </a:lnTo>
                    <a:lnTo>
                      <a:pt x="857" y="74"/>
                    </a:lnTo>
                    <a:lnTo>
                      <a:pt x="857" y="72"/>
                    </a:lnTo>
                    <a:lnTo>
                      <a:pt x="856" y="70"/>
                    </a:lnTo>
                    <a:lnTo>
                      <a:pt x="856" y="69"/>
                    </a:lnTo>
                    <a:lnTo>
                      <a:pt x="854" y="65"/>
                    </a:lnTo>
                    <a:lnTo>
                      <a:pt x="852" y="61"/>
                    </a:lnTo>
                    <a:lnTo>
                      <a:pt x="852" y="59"/>
                    </a:lnTo>
                    <a:lnTo>
                      <a:pt x="852" y="56"/>
                    </a:lnTo>
                    <a:lnTo>
                      <a:pt x="854" y="50"/>
                    </a:lnTo>
                    <a:lnTo>
                      <a:pt x="857" y="47"/>
                    </a:lnTo>
                    <a:lnTo>
                      <a:pt x="859" y="43"/>
                    </a:lnTo>
                    <a:lnTo>
                      <a:pt x="861" y="41"/>
                    </a:lnTo>
                    <a:lnTo>
                      <a:pt x="865" y="38"/>
                    </a:lnTo>
                    <a:lnTo>
                      <a:pt x="866" y="38"/>
                    </a:lnTo>
                    <a:lnTo>
                      <a:pt x="868" y="38"/>
                    </a:lnTo>
                    <a:lnTo>
                      <a:pt x="870" y="36"/>
                    </a:lnTo>
                    <a:lnTo>
                      <a:pt x="874" y="36"/>
                    </a:lnTo>
                    <a:lnTo>
                      <a:pt x="881" y="32"/>
                    </a:lnTo>
                    <a:lnTo>
                      <a:pt x="883" y="31"/>
                    </a:lnTo>
                    <a:lnTo>
                      <a:pt x="884" y="29"/>
                    </a:lnTo>
                    <a:lnTo>
                      <a:pt x="886" y="29"/>
                    </a:lnTo>
                    <a:lnTo>
                      <a:pt x="886" y="27"/>
                    </a:lnTo>
                    <a:lnTo>
                      <a:pt x="888" y="25"/>
                    </a:lnTo>
                    <a:lnTo>
                      <a:pt x="888" y="25"/>
                    </a:lnTo>
                    <a:lnTo>
                      <a:pt x="892" y="23"/>
                    </a:lnTo>
                    <a:lnTo>
                      <a:pt x="892" y="23"/>
                    </a:lnTo>
                    <a:lnTo>
                      <a:pt x="892" y="23"/>
                    </a:lnTo>
                    <a:lnTo>
                      <a:pt x="897" y="23"/>
                    </a:lnTo>
                    <a:lnTo>
                      <a:pt x="899" y="23"/>
                    </a:lnTo>
                    <a:lnTo>
                      <a:pt x="899" y="23"/>
                    </a:lnTo>
                    <a:lnTo>
                      <a:pt x="901" y="23"/>
                    </a:lnTo>
                    <a:lnTo>
                      <a:pt x="901" y="23"/>
                    </a:lnTo>
                    <a:lnTo>
                      <a:pt x="901" y="23"/>
                    </a:lnTo>
                    <a:lnTo>
                      <a:pt x="903" y="23"/>
                    </a:lnTo>
                    <a:lnTo>
                      <a:pt x="903" y="23"/>
                    </a:lnTo>
                    <a:lnTo>
                      <a:pt x="903" y="23"/>
                    </a:lnTo>
                    <a:lnTo>
                      <a:pt x="904" y="25"/>
                    </a:lnTo>
                    <a:lnTo>
                      <a:pt x="906" y="25"/>
                    </a:lnTo>
                    <a:lnTo>
                      <a:pt x="910" y="25"/>
                    </a:lnTo>
                    <a:lnTo>
                      <a:pt x="915" y="23"/>
                    </a:lnTo>
                    <a:lnTo>
                      <a:pt x="921" y="21"/>
                    </a:lnTo>
                    <a:lnTo>
                      <a:pt x="922" y="20"/>
                    </a:lnTo>
                    <a:lnTo>
                      <a:pt x="922" y="18"/>
                    </a:lnTo>
                    <a:lnTo>
                      <a:pt x="922" y="18"/>
                    </a:lnTo>
                    <a:lnTo>
                      <a:pt x="924" y="18"/>
                    </a:lnTo>
                    <a:lnTo>
                      <a:pt x="924" y="18"/>
                    </a:lnTo>
                    <a:lnTo>
                      <a:pt x="924" y="18"/>
                    </a:lnTo>
                    <a:lnTo>
                      <a:pt x="924" y="16"/>
                    </a:lnTo>
                    <a:lnTo>
                      <a:pt x="924" y="16"/>
                    </a:lnTo>
                    <a:lnTo>
                      <a:pt x="924" y="16"/>
                    </a:lnTo>
                    <a:lnTo>
                      <a:pt x="926" y="16"/>
                    </a:lnTo>
                    <a:lnTo>
                      <a:pt x="926" y="16"/>
                    </a:lnTo>
                    <a:lnTo>
                      <a:pt x="926" y="16"/>
                    </a:lnTo>
                    <a:lnTo>
                      <a:pt x="926" y="16"/>
                    </a:lnTo>
                    <a:lnTo>
                      <a:pt x="926" y="16"/>
                    </a:lnTo>
                    <a:lnTo>
                      <a:pt x="928" y="16"/>
                    </a:lnTo>
                    <a:lnTo>
                      <a:pt x="928" y="16"/>
                    </a:lnTo>
                    <a:lnTo>
                      <a:pt x="928" y="16"/>
                    </a:lnTo>
                    <a:lnTo>
                      <a:pt x="930" y="18"/>
                    </a:lnTo>
                    <a:lnTo>
                      <a:pt x="935" y="21"/>
                    </a:lnTo>
                    <a:lnTo>
                      <a:pt x="941" y="25"/>
                    </a:lnTo>
                    <a:lnTo>
                      <a:pt x="942" y="25"/>
                    </a:lnTo>
                    <a:lnTo>
                      <a:pt x="942" y="27"/>
                    </a:lnTo>
                    <a:lnTo>
                      <a:pt x="944" y="27"/>
                    </a:lnTo>
                    <a:lnTo>
                      <a:pt x="944" y="27"/>
                    </a:lnTo>
                    <a:lnTo>
                      <a:pt x="944" y="29"/>
                    </a:lnTo>
                    <a:lnTo>
                      <a:pt x="946" y="29"/>
                    </a:lnTo>
                    <a:lnTo>
                      <a:pt x="948" y="31"/>
                    </a:lnTo>
                    <a:lnTo>
                      <a:pt x="948" y="31"/>
                    </a:lnTo>
                    <a:lnTo>
                      <a:pt x="948" y="32"/>
                    </a:lnTo>
                    <a:lnTo>
                      <a:pt x="948" y="32"/>
                    </a:lnTo>
                    <a:lnTo>
                      <a:pt x="950" y="32"/>
                    </a:lnTo>
                    <a:lnTo>
                      <a:pt x="950" y="32"/>
                    </a:lnTo>
                    <a:lnTo>
                      <a:pt x="950" y="34"/>
                    </a:lnTo>
                    <a:lnTo>
                      <a:pt x="950" y="34"/>
                    </a:lnTo>
                    <a:lnTo>
                      <a:pt x="951" y="34"/>
                    </a:lnTo>
                    <a:lnTo>
                      <a:pt x="951" y="34"/>
                    </a:lnTo>
                    <a:lnTo>
                      <a:pt x="951" y="34"/>
                    </a:lnTo>
                    <a:lnTo>
                      <a:pt x="953" y="34"/>
                    </a:lnTo>
                    <a:lnTo>
                      <a:pt x="953" y="34"/>
                    </a:lnTo>
                    <a:lnTo>
                      <a:pt x="955" y="32"/>
                    </a:lnTo>
                    <a:lnTo>
                      <a:pt x="964" y="29"/>
                    </a:lnTo>
                    <a:lnTo>
                      <a:pt x="966" y="29"/>
                    </a:lnTo>
                    <a:lnTo>
                      <a:pt x="966" y="29"/>
                    </a:lnTo>
                    <a:lnTo>
                      <a:pt x="966" y="29"/>
                    </a:lnTo>
                    <a:lnTo>
                      <a:pt x="966" y="29"/>
                    </a:lnTo>
                    <a:lnTo>
                      <a:pt x="968" y="29"/>
                    </a:lnTo>
                    <a:lnTo>
                      <a:pt x="969" y="29"/>
                    </a:lnTo>
                    <a:lnTo>
                      <a:pt x="969" y="29"/>
                    </a:lnTo>
                    <a:lnTo>
                      <a:pt x="969" y="29"/>
                    </a:lnTo>
                    <a:lnTo>
                      <a:pt x="971" y="29"/>
                    </a:lnTo>
                    <a:lnTo>
                      <a:pt x="971" y="29"/>
                    </a:lnTo>
                    <a:lnTo>
                      <a:pt x="971" y="27"/>
                    </a:lnTo>
                    <a:lnTo>
                      <a:pt x="971" y="27"/>
                    </a:lnTo>
                    <a:lnTo>
                      <a:pt x="973" y="27"/>
                    </a:lnTo>
                    <a:lnTo>
                      <a:pt x="973" y="25"/>
                    </a:lnTo>
                    <a:lnTo>
                      <a:pt x="977" y="20"/>
                    </a:lnTo>
                    <a:lnTo>
                      <a:pt x="978" y="18"/>
                    </a:lnTo>
                    <a:lnTo>
                      <a:pt x="978" y="14"/>
                    </a:lnTo>
                    <a:lnTo>
                      <a:pt x="978" y="12"/>
                    </a:lnTo>
                    <a:lnTo>
                      <a:pt x="978" y="11"/>
                    </a:lnTo>
                    <a:lnTo>
                      <a:pt x="980" y="11"/>
                    </a:lnTo>
                    <a:lnTo>
                      <a:pt x="982" y="9"/>
                    </a:lnTo>
                    <a:lnTo>
                      <a:pt x="986" y="9"/>
                    </a:lnTo>
                    <a:lnTo>
                      <a:pt x="989" y="11"/>
                    </a:lnTo>
                    <a:lnTo>
                      <a:pt x="993" y="11"/>
                    </a:lnTo>
                    <a:lnTo>
                      <a:pt x="997" y="11"/>
                    </a:lnTo>
                    <a:lnTo>
                      <a:pt x="1000" y="11"/>
                    </a:lnTo>
                    <a:lnTo>
                      <a:pt x="1000" y="9"/>
                    </a:lnTo>
                    <a:lnTo>
                      <a:pt x="1002" y="9"/>
                    </a:lnTo>
                    <a:lnTo>
                      <a:pt x="1006" y="9"/>
                    </a:lnTo>
                    <a:lnTo>
                      <a:pt x="1007" y="7"/>
                    </a:lnTo>
                    <a:lnTo>
                      <a:pt x="1007" y="7"/>
                    </a:lnTo>
                    <a:lnTo>
                      <a:pt x="1009" y="7"/>
                    </a:lnTo>
                    <a:lnTo>
                      <a:pt x="1011" y="5"/>
                    </a:lnTo>
                    <a:lnTo>
                      <a:pt x="1013" y="5"/>
                    </a:lnTo>
                    <a:lnTo>
                      <a:pt x="1013" y="5"/>
                    </a:lnTo>
                    <a:lnTo>
                      <a:pt x="1015" y="3"/>
                    </a:lnTo>
                    <a:lnTo>
                      <a:pt x="1015" y="3"/>
                    </a:lnTo>
                    <a:lnTo>
                      <a:pt x="1016" y="3"/>
                    </a:lnTo>
                    <a:lnTo>
                      <a:pt x="1016" y="3"/>
                    </a:lnTo>
                    <a:lnTo>
                      <a:pt x="1018" y="3"/>
                    </a:lnTo>
                    <a:lnTo>
                      <a:pt x="1018" y="3"/>
                    </a:lnTo>
                    <a:lnTo>
                      <a:pt x="1022" y="5"/>
                    </a:lnTo>
                    <a:lnTo>
                      <a:pt x="1024" y="5"/>
                    </a:lnTo>
                    <a:lnTo>
                      <a:pt x="1024" y="5"/>
                    </a:lnTo>
                    <a:lnTo>
                      <a:pt x="1024" y="5"/>
                    </a:lnTo>
                    <a:lnTo>
                      <a:pt x="1024" y="5"/>
                    </a:lnTo>
                    <a:lnTo>
                      <a:pt x="1026" y="7"/>
                    </a:lnTo>
                    <a:lnTo>
                      <a:pt x="1027" y="7"/>
                    </a:lnTo>
                    <a:lnTo>
                      <a:pt x="1027" y="7"/>
                    </a:lnTo>
                    <a:lnTo>
                      <a:pt x="1029" y="7"/>
                    </a:lnTo>
                    <a:lnTo>
                      <a:pt x="1029" y="7"/>
                    </a:lnTo>
                    <a:lnTo>
                      <a:pt x="1029" y="7"/>
                    </a:lnTo>
                    <a:lnTo>
                      <a:pt x="1031" y="7"/>
                    </a:lnTo>
                    <a:lnTo>
                      <a:pt x="1033" y="7"/>
                    </a:lnTo>
                    <a:lnTo>
                      <a:pt x="1035" y="7"/>
                    </a:lnTo>
                    <a:lnTo>
                      <a:pt x="1036" y="7"/>
                    </a:lnTo>
                    <a:lnTo>
                      <a:pt x="1038" y="7"/>
                    </a:lnTo>
                    <a:lnTo>
                      <a:pt x="1040" y="5"/>
                    </a:lnTo>
                    <a:lnTo>
                      <a:pt x="1042" y="3"/>
                    </a:lnTo>
                    <a:lnTo>
                      <a:pt x="1044" y="2"/>
                    </a:lnTo>
                    <a:lnTo>
                      <a:pt x="1044" y="2"/>
                    </a:lnTo>
                    <a:lnTo>
                      <a:pt x="1044" y="2"/>
                    </a:lnTo>
                    <a:lnTo>
                      <a:pt x="1044" y="2"/>
                    </a:lnTo>
                    <a:lnTo>
                      <a:pt x="1044" y="0"/>
                    </a:lnTo>
                    <a:lnTo>
                      <a:pt x="1045" y="0"/>
                    </a:lnTo>
                    <a:lnTo>
                      <a:pt x="1047" y="0"/>
                    </a:lnTo>
                    <a:lnTo>
                      <a:pt x="1051" y="0"/>
                    </a:lnTo>
                    <a:lnTo>
                      <a:pt x="1054" y="0"/>
                    </a:lnTo>
                    <a:lnTo>
                      <a:pt x="1056" y="2"/>
                    </a:lnTo>
                    <a:lnTo>
                      <a:pt x="1060" y="2"/>
                    </a:lnTo>
                    <a:lnTo>
                      <a:pt x="1073" y="5"/>
                    </a:lnTo>
                    <a:lnTo>
                      <a:pt x="1073" y="5"/>
                    </a:lnTo>
                    <a:lnTo>
                      <a:pt x="1074" y="7"/>
                    </a:lnTo>
                    <a:lnTo>
                      <a:pt x="1078" y="7"/>
                    </a:lnTo>
                    <a:lnTo>
                      <a:pt x="1080" y="7"/>
                    </a:lnTo>
                    <a:lnTo>
                      <a:pt x="1082" y="7"/>
                    </a:lnTo>
                    <a:lnTo>
                      <a:pt x="1080" y="7"/>
                    </a:lnTo>
                    <a:lnTo>
                      <a:pt x="1080" y="7"/>
                    </a:lnTo>
                    <a:lnTo>
                      <a:pt x="1080" y="7"/>
                    </a:lnTo>
                    <a:lnTo>
                      <a:pt x="1082" y="9"/>
                    </a:lnTo>
                    <a:lnTo>
                      <a:pt x="1082" y="9"/>
                    </a:lnTo>
                    <a:lnTo>
                      <a:pt x="1080" y="9"/>
                    </a:lnTo>
                    <a:lnTo>
                      <a:pt x="1080" y="9"/>
                    </a:lnTo>
                    <a:lnTo>
                      <a:pt x="1080" y="9"/>
                    </a:lnTo>
                    <a:lnTo>
                      <a:pt x="1080" y="11"/>
                    </a:lnTo>
                    <a:lnTo>
                      <a:pt x="1082" y="12"/>
                    </a:lnTo>
                    <a:lnTo>
                      <a:pt x="1082" y="12"/>
                    </a:lnTo>
                    <a:lnTo>
                      <a:pt x="1082" y="12"/>
                    </a:lnTo>
                    <a:lnTo>
                      <a:pt x="1082" y="12"/>
                    </a:lnTo>
                    <a:lnTo>
                      <a:pt x="1082" y="14"/>
                    </a:lnTo>
                    <a:lnTo>
                      <a:pt x="1082" y="14"/>
                    </a:lnTo>
                    <a:lnTo>
                      <a:pt x="1082" y="14"/>
                    </a:lnTo>
                    <a:lnTo>
                      <a:pt x="1083" y="14"/>
                    </a:lnTo>
                    <a:lnTo>
                      <a:pt x="1083" y="14"/>
                    </a:lnTo>
                    <a:lnTo>
                      <a:pt x="1083" y="14"/>
                    </a:lnTo>
                    <a:lnTo>
                      <a:pt x="1085" y="14"/>
                    </a:lnTo>
                    <a:lnTo>
                      <a:pt x="1085" y="16"/>
                    </a:lnTo>
                    <a:lnTo>
                      <a:pt x="1085" y="16"/>
                    </a:lnTo>
                    <a:lnTo>
                      <a:pt x="1087" y="16"/>
                    </a:lnTo>
                    <a:lnTo>
                      <a:pt x="1087" y="16"/>
                    </a:lnTo>
                    <a:lnTo>
                      <a:pt x="1089" y="16"/>
                    </a:lnTo>
                    <a:lnTo>
                      <a:pt x="1089" y="16"/>
                    </a:lnTo>
                    <a:lnTo>
                      <a:pt x="1089" y="16"/>
                    </a:lnTo>
                    <a:lnTo>
                      <a:pt x="1089" y="16"/>
                    </a:lnTo>
                    <a:lnTo>
                      <a:pt x="1089" y="14"/>
                    </a:lnTo>
                    <a:lnTo>
                      <a:pt x="1091" y="14"/>
                    </a:lnTo>
                    <a:lnTo>
                      <a:pt x="1091" y="14"/>
                    </a:lnTo>
                    <a:lnTo>
                      <a:pt x="1091" y="14"/>
                    </a:lnTo>
                    <a:lnTo>
                      <a:pt x="1091" y="14"/>
                    </a:lnTo>
                    <a:lnTo>
                      <a:pt x="1092" y="14"/>
                    </a:lnTo>
                    <a:lnTo>
                      <a:pt x="1092" y="16"/>
                    </a:lnTo>
                    <a:lnTo>
                      <a:pt x="1094" y="16"/>
                    </a:lnTo>
                    <a:lnTo>
                      <a:pt x="1094" y="16"/>
                    </a:lnTo>
                    <a:lnTo>
                      <a:pt x="1096" y="16"/>
                    </a:lnTo>
                    <a:lnTo>
                      <a:pt x="1096" y="16"/>
                    </a:lnTo>
                    <a:lnTo>
                      <a:pt x="1098" y="16"/>
                    </a:lnTo>
                    <a:lnTo>
                      <a:pt x="1098" y="16"/>
                    </a:lnTo>
                    <a:lnTo>
                      <a:pt x="1100" y="16"/>
                    </a:lnTo>
                    <a:lnTo>
                      <a:pt x="1100" y="16"/>
                    </a:lnTo>
                    <a:lnTo>
                      <a:pt x="1100" y="16"/>
                    </a:lnTo>
                    <a:lnTo>
                      <a:pt x="1100" y="18"/>
                    </a:lnTo>
                    <a:lnTo>
                      <a:pt x="1101" y="18"/>
                    </a:lnTo>
                    <a:lnTo>
                      <a:pt x="1101" y="18"/>
                    </a:lnTo>
                    <a:lnTo>
                      <a:pt x="1103" y="18"/>
                    </a:lnTo>
                    <a:lnTo>
                      <a:pt x="1103" y="18"/>
                    </a:lnTo>
                    <a:lnTo>
                      <a:pt x="1105" y="18"/>
                    </a:lnTo>
                    <a:lnTo>
                      <a:pt x="1105" y="18"/>
                    </a:lnTo>
                    <a:lnTo>
                      <a:pt x="1107" y="18"/>
                    </a:lnTo>
                    <a:lnTo>
                      <a:pt x="1109" y="18"/>
                    </a:lnTo>
                    <a:lnTo>
                      <a:pt x="1109" y="18"/>
                    </a:lnTo>
                    <a:lnTo>
                      <a:pt x="1109" y="18"/>
                    </a:lnTo>
                    <a:lnTo>
                      <a:pt x="1109" y="16"/>
                    </a:lnTo>
                    <a:lnTo>
                      <a:pt x="1111" y="16"/>
                    </a:lnTo>
                    <a:lnTo>
                      <a:pt x="1111" y="16"/>
                    </a:lnTo>
                    <a:lnTo>
                      <a:pt x="1112" y="16"/>
                    </a:lnTo>
                    <a:lnTo>
                      <a:pt x="1112" y="14"/>
                    </a:lnTo>
                    <a:lnTo>
                      <a:pt x="1112" y="14"/>
                    </a:lnTo>
                    <a:lnTo>
                      <a:pt x="1112" y="14"/>
                    </a:lnTo>
                    <a:lnTo>
                      <a:pt x="1114" y="14"/>
                    </a:lnTo>
                    <a:lnTo>
                      <a:pt x="1114" y="14"/>
                    </a:lnTo>
                    <a:lnTo>
                      <a:pt x="1116" y="14"/>
                    </a:lnTo>
                    <a:lnTo>
                      <a:pt x="1116" y="14"/>
                    </a:lnTo>
                    <a:lnTo>
                      <a:pt x="1116" y="16"/>
                    </a:lnTo>
                    <a:lnTo>
                      <a:pt x="1116" y="16"/>
                    </a:lnTo>
                    <a:lnTo>
                      <a:pt x="1116" y="16"/>
                    </a:lnTo>
                    <a:lnTo>
                      <a:pt x="1116" y="16"/>
                    </a:lnTo>
                    <a:lnTo>
                      <a:pt x="1118" y="16"/>
                    </a:lnTo>
                    <a:lnTo>
                      <a:pt x="1118" y="16"/>
                    </a:lnTo>
                    <a:lnTo>
                      <a:pt x="1120" y="16"/>
                    </a:lnTo>
                    <a:lnTo>
                      <a:pt x="1120" y="16"/>
                    </a:lnTo>
                    <a:lnTo>
                      <a:pt x="1120" y="16"/>
                    </a:lnTo>
                    <a:lnTo>
                      <a:pt x="1120" y="16"/>
                    </a:lnTo>
                    <a:lnTo>
                      <a:pt x="1121" y="16"/>
                    </a:lnTo>
                    <a:lnTo>
                      <a:pt x="1121" y="16"/>
                    </a:lnTo>
                    <a:lnTo>
                      <a:pt x="1121" y="16"/>
                    </a:lnTo>
                    <a:lnTo>
                      <a:pt x="1123" y="16"/>
                    </a:lnTo>
                    <a:lnTo>
                      <a:pt x="1123" y="16"/>
                    </a:lnTo>
                    <a:lnTo>
                      <a:pt x="1123" y="16"/>
                    </a:lnTo>
                    <a:lnTo>
                      <a:pt x="1125" y="16"/>
                    </a:lnTo>
                    <a:lnTo>
                      <a:pt x="1125" y="18"/>
                    </a:lnTo>
                    <a:lnTo>
                      <a:pt x="1125" y="16"/>
                    </a:lnTo>
                    <a:lnTo>
                      <a:pt x="1125" y="18"/>
                    </a:lnTo>
                    <a:lnTo>
                      <a:pt x="1127" y="18"/>
                    </a:lnTo>
                    <a:lnTo>
                      <a:pt x="1127" y="18"/>
                    </a:lnTo>
                    <a:lnTo>
                      <a:pt x="1127" y="18"/>
                    </a:lnTo>
                    <a:lnTo>
                      <a:pt x="1127" y="18"/>
                    </a:lnTo>
                    <a:lnTo>
                      <a:pt x="1127" y="20"/>
                    </a:lnTo>
                    <a:lnTo>
                      <a:pt x="1127" y="20"/>
                    </a:lnTo>
                    <a:lnTo>
                      <a:pt x="1127" y="20"/>
                    </a:lnTo>
                    <a:lnTo>
                      <a:pt x="1127" y="20"/>
                    </a:lnTo>
                    <a:lnTo>
                      <a:pt x="1129" y="21"/>
                    </a:lnTo>
                    <a:lnTo>
                      <a:pt x="1129" y="21"/>
                    </a:lnTo>
                    <a:lnTo>
                      <a:pt x="1129" y="23"/>
                    </a:lnTo>
                    <a:lnTo>
                      <a:pt x="1130" y="23"/>
                    </a:lnTo>
                    <a:lnTo>
                      <a:pt x="1130" y="23"/>
                    </a:lnTo>
                    <a:lnTo>
                      <a:pt x="1130" y="25"/>
                    </a:lnTo>
                    <a:lnTo>
                      <a:pt x="1130" y="25"/>
                    </a:lnTo>
                    <a:lnTo>
                      <a:pt x="1130" y="25"/>
                    </a:lnTo>
                    <a:lnTo>
                      <a:pt x="1130" y="27"/>
                    </a:lnTo>
                    <a:lnTo>
                      <a:pt x="1130" y="27"/>
                    </a:lnTo>
                    <a:lnTo>
                      <a:pt x="1132" y="27"/>
                    </a:lnTo>
                    <a:lnTo>
                      <a:pt x="1132" y="27"/>
                    </a:lnTo>
                    <a:lnTo>
                      <a:pt x="1132" y="27"/>
                    </a:lnTo>
                    <a:lnTo>
                      <a:pt x="1132" y="29"/>
                    </a:lnTo>
                    <a:lnTo>
                      <a:pt x="1132" y="29"/>
                    </a:lnTo>
                    <a:lnTo>
                      <a:pt x="1132" y="29"/>
                    </a:lnTo>
                    <a:lnTo>
                      <a:pt x="1134" y="31"/>
                    </a:lnTo>
                    <a:lnTo>
                      <a:pt x="1136" y="31"/>
                    </a:lnTo>
                    <a:lnTo>
                      <a:pt x="1136" y="31"/>
                    </a:lnTo>
                    <a:lnTo>
                      <a:pt x="1136" y="31"/>
                    </a:lnTo>
                    <a:lnTo>
                      <a:pt x="1136" y="31"/>
                    </a:lnTo>
                    <a:lnTo>
                      <a:pt x="1136" y="32"/>
                    </a:lnTo>
                    <a:lnTo>
                      <a:pt x="1136" y="32"/>
                    </a:lnTo>
                    <a:lnTo>
                      <a:pt x="1136" y="32"/>
                    </a:lnTo>
                    <a:lnTo>
                      <a:pt x="1136" y="34"/>
                    </a:lnTo>
                    <a:lnTo>
                      <a:pt x="1136" y="34"/>
                    </a:lnTo>
                    <a:lnTo>
                      <a:pt x="1136" y="34"/>
                    </a:lnTo>
                    <a:lnTo>
                      <a:pt x="1136" y="34"/>
                    </a:lnTo>
                    <a:lnTo>
                      <a:pt x="1136" y="34"/>
                    </a:lnTo>
                    <a:lnTo>
                      <a:pt x="1136" y="36"/>
                    </a:lnTo>
                    <a:lnTo>
                      <a:pt x="1136" y="36"/>
                    </a:lnTo>
                    <a:lnTo>
                      <a:pt x="1136" y="36"/>
                    </a:lnTo>
                    <a:lnTo>
                      <a:pt x="1136" y="38"/>
                    </a:lnTo>
                    <a:lnTo>
                      <a:pt x="1136" y="38"/>
                    </a:lnTo>
                    <a:lnTo>
                      <a:pt x="1136" y="40"/>
                    </a:lnTo>
                    <a:lnTo>
                      <a:pt x="1136" y="40"/>
                    </a:lnTo>
                    <a:lnTo>
                      <a:pt x="1134" y="41"/>
                    </a:lnTo>
                    <a:lnTo>
                      <a:pt x="1134" y="41"/>
                    </a:lnTo>
                    <a:lnTo>
                      <a:pt x="1134" y="41"/>
                    </a:lnTo>
                    <a:lnTo>
                      <a:pt x="1134" y="41"/>
                    </a:lnTo>
                    <a:lnTo>
                      <a:pt x="1134" y="41"/>
                    </a:lnTo>
                    <a:lnTo>
                      <a:pt x="1134" y="41"/>
                    </a:lnTo>
                    <a:lnTo>
                      <a:pt x="1134" y="43"/>
                    </a:lnTo>
                    <a:lnTo>
                      <a:pt x="1134" y="43"/>
                    </a:lnTo>
                    <a:lnTo>
                      <a:pt x="1134" y="43"/>
                    </a:lnTo>
                    <a:lnTo>
                      <a:pt x="1134" y="45"/>
                    </a:lnTo>
                    <a:lnTo>
                      <a:pt x="1134" y="45"/>
                    </a:lnTo>
                    <a:lnTo>
                      <a:pt x="1134" y="45"/>
                    </a:lnTo>
                    <a:lnTo>
                      <a:pt x="1134" y="45"/>
                    </a:lnTo>
                    <a:lnTo>
                      <a:pt x="1134" y="45"/>
                    </a:lnTo>
                    <a:lnTo>
                      <a:pt x="1134" y="45"/>
                    </a:lnTo>
                    <a:lnTo>
                      <a:pt x="1136" y="47"/>
                    </a:lnTo>
                    <a:lnTo>
                      <a:pt x="1136" y="47"/>
                    </a:lnTo>
                    <a:lnTo>
                      <a:pt x="1136" y="47"/>
                    </a:lnTo>
                    <a:lnTo>
                      <a:pt x="1136" y="47"/>
                    </a:lnTo>
                    <a:lnTo>
                      <a:pt x="1136" y="47"/>
                    </a:lnTo>
                    <a:lnTo>
                      <a:pt x="1138" y="49"/>
                    </a:lnTo>
                    <a:lnTo>
                      <a:pt x="1138" y="49"/>
                    </a:lnTo>
                    <a:lnTo>
                      <a:pt x="1138" y="49"/>
                    </a:lnTo>
                    <a:lnTo>
                      <a:pt x="1138" y="50"/>
                    </a:lnTo>
                    <a:lnTo>
                      <a:pt x="1138" y="50"/>
                    </a:lnTo>
                    <a:lnTo>
                      <a:pt x="1139" y="50"/>
                    </a:lnTo>
                    <a:lnTo>
                      <a:pt x="1139" y="50"/>
                    </a:lnTo>
                    <a:lnTo>
                      <a:pt x="1139" y="52"/>
                    </a:lnTo>
                    <a:lnTo>
                      <a:pt x="1141" y="52"/>
                    </a:lnTo>
                    <a:lnTo>
                      <a:pt x="1141" y="52"/>
                    </a:lnTo>
                    <a:lnTo>
                      <a:pt x="1141" y="52"/>
                    </a:lnTo>
                    <a:lnTo>
                      <a:pt x="1141" y="52"/>
                    </a:lnTo>
                    <a:lnTo>
                      <a:pt x="1141" y="52"/>
                    </a:lnTo>
                    <a:lnTo>
                      <a:pt x="1141" y="52"/>
                    </a:lnTo>
                    <a:lnTo>
                      <a:pt x="1143" y="52"/>
                    </a:lnTo>
                    <a:lnTo>
                      <a:pt x="1143" y="54"/>
                    </a:lnTo>
                    <a:lnTo>
                      <a:pt x="1141" y="54"/>
                    </a:lnTo>
                    <a:lnTo>
                      <a:pt x="1141" y="54"/>
                    </a:lnTo>
                    <a:lnTo>
                      <a:pt x="1141" y="54"/>
                    </a:lnTo>
                    <a:lnTo>
                      <a:pt x="1141" y="56"/>
                    </a:lnTo>
                    <a:lnTo>
                      <a:pt x="1141" y="56"/>
                    </a:lnTo>
                    <a:lnTo>
                      <a:pt x="1141" y="59"/>
                    </a:lnTo>
                    <a:lnTo>
                      <a:pt x="1141" y="59"/>
                    </a:lnTo>
                    <a:lnTo>
                      <a:pt x="1141" y="59"/>
                    </a:lnTo>
                    <a:lnTo>
                      <a:pt x="1141" y="59"/>
                    </a:lnTo>
                    <a:lnTo>
                      <a:pt x="1141" y="59"/>
                    </a:lnTo>
                    <a:lnTo>
                      <a:pt x="1143" y="59"/>
                    </a:lnTo>
                    <a:lnTo>
                      <a:pt x="1145" y="61"/>
                    </a:lnTo>
                    <a:lnTo>
                      <a:pt x="1145" y="61"/>
                    </a:lnTo>
                    <a:lnTo>
                      <a:pt x="1145" y="61"/>
                    </a:lnTo>
                    <a:lnTo>
                      <a:pt x="1145" y="61"/>
                    </a:lnTo>
                    <a:lnTo>
                      <a:pt x="1145" y="63"/>
                    </a:lnTo>
                    <a:lnTo>
                      <a:pt x="1147" y="63"/>
                    </a:lnTo>
                    <a:lnTo>
                      <a:pt x="1147" y="63"/>
                    </a:lnTo>
                    <a:lnTo>
                      <a:pt x="1147" y="63"/>
                    </a:lnTo>
                    <a:lnTo>
                      <a:pt x="1147" y="63"/>
                    </a:lnTo>
                    <a:lnTo>
                      <a:pt x="1147" y="65"/>
                    </a:lnTo>
                    <a:lnTo>
                      <a:pt x="1147" y="65"/>
                    </a:lnTo>
                    <a:lnTo>
                      <a:pt x="1147" y="67"/>
                    </a:lnTo>
                    <a:lnTo>
                      <a:pt x="1149" y="67"/>
                    </a:lnTo>
                    <a:lnTo>
                      <a:pt x="1149" y="67"/>
                    </a:lnTo>
                    <a:lnTo>
                      <a:pt x="1149" y="69"/>
                    </a:lnTo>
                    <a:lnTo>
                      <a:pt x="1150" y="69"/>
                    </a:lnTo>
                    <a:lnTo>
                      <a:pt x="1150" y="69"/>
                    </a:lnTo>
                    <a:lnTo>
                      <a:pt x="1150" y="69"/>
                    </a:lnTo>
                    <a:lnTo>
                      <a:pt x="1150" y="70"/>
                    </a:lnTo>
                    <a:lnTo>
                      <a:pt x="1150" y="70"/>
                    </a:lnTo>
                    <a:lnTo>
                      <a:pt x="1150" y="70"/>
                    </a:lnTo>
                    <a:lnTo>
                      <a:pt x="1150" y="70"/>
                    </a:lnTo>
                    <a:lnTo>
                      <a:pt x="1152" y="72"/>
                    </a:lnTo>
                    <a:lnTo>
                      <a:pt x="1152" y="72"/>
                    </a:lnTo>
                    <a:lnTo>
                      <a:pt x="1152" y="72"/>
                    </a:lnTo>
                    <a:lnTo>
                      <a:pt x="1152" y="72"/>
                    </a:lnTo>
                    <a:lnTo>
                      <a:pt x="1152" y="74"/>
                    </a:lnTo>
                    <a:lnTo>
                      <a:pt x="1152" y="74"/>
                    </a:lnTo>
                    <a:lnTo>
                      <a:pt x="1154" y="74"/>
                    </a:lnTo>
                    <a:lnTo>
                      <a:pt x="1154" y="74"/>
                    </a:lnTo>
                    <a:lnTo>
                      <a:pt x="1154" y="76"/>
                    </a:lnTo>
                    <a:lnTo>
                      <a:pt x="1154" y="76"/>
                    </a:lnTo>
                    <a:lnTo>
                      <a:pt x="1152" y="76"/>
                    </a:lnTo>
                    <a:lnTo>
                      <a:pt x="1152" y="76"/>
                    </a:lnTo>
                    <a:lnTo>
                      <a:pt x="1152" y="78"/>
                    </a:lnTo>
                    <a:lnTo>
                      <a:pt x="1152" y="78"/>
                    </a:lnTo>
                    <a:lnTo>
                      <a:pt x="1152" y="78"/>
                    </a:lnTo>
                    <a:lnTo>
                      <a:pt x="1152" y="79"/>
                    </a:lnTo>
                    <a:lnTo>
                      <a:pt x="1152" y="79"/>
                    </a:lnTo>
                    <a:lnTo>
                      <a:pt x="1150" y="79"/>
                    </a:lnTo>
                    <a:lnTo>
                      <a:pt x="1150" y="79"/>
                    </a:lnTo>
                    <a:lnTo>
                      <a:pt x="1150" y="81"/>
                    </a:lnTo>
                    <a:lnTo>
                      <a:pt x="1150" y="81"/>
                    </a:lnTo>
                    <a:lnTo>
                      <a:pt x="1150" y="81"/>
                    </a:lnTo>
                    <a:lnTo>
                      <a:pt x="1150" y="81"/>
                    </a:lnTo>
                    <a:lnTo>
                      <a:pt x="1150" y="81"/>
                    </a:lnTo>
                    <a:lnTo>
                      <a:pt x="1150" y="81"/>
                    </a:lnTo>
                    <a:lnTo>
                      <a:pt x="1150" y="81"/>
                    </a:lnTo>
                    <a:lnTo>
                      <a:pt x="1150" y="81"/>
                    </a:lnTo>
                    <a:lnTo>
                      <a:pt x="1150" y="81"/>
                    </a:lnTo>
                    <a:lnTo>
                      <a:pt x="1152" y="81"/>
                    </a:lnTo>
                    <a:lnTo>
                      <a:pt x="1152" y="83"/>
                    </a:lnTo>
                    <a:lnTo>
                      <a:pt x="1152" y="83"/>
                    </a:lnTo>
                    <a:lnTo>
                      <a:pt x="1152" y="83"/>
                    </a:lnTo>
                    <a:lnTo>
                      <a:pt x="1150" y="83"/>
                    </a:lnTo>
                    <a:lnTo>
                      <a:pt x="1150" y="83"/>
                    </a:lnTo>
                    <a:lnTo>
                      <a:pt x="1150" y="83"/>
                    </a:lnTo>
                    <a:lnTo>
                      <a:pt x="1150" y="83"/>
                    </a:lnTo>
                    <a:lnTo>
                      <a:pt x="1150" y="83"/>
                    </a:lnTo>
                    <a:lnTo>
                      <a:pt x="1149" y="83"/>
                    </a:lnTo>
                    <a:lnTo>
                      <a:pt x="1149" y="83"/>
                    </a:lnTo>
                    <a:lnTo>
                      <a:pt x="1149" y="85"/>
                    </a:lnTo>
                    <a:lnTo>
                      <a:pt x="1147" y="85"/>
                    </a:lnTo>
                    <a:lnTo>
                      <a:pt x="1147" y="85"/>
                    </a:lnTo>
                    <a:lnTo>
                      <a:pt x="1147" y="85"/>
                    </a:lnTo>
                    <a:lnTo>
                      <a:pt x="1147" y="83"/>
                    </a:lnTo>
                    <a:lnTo>
                      <a:pt x="1145" y="83"/>
                    </a:lnTo>
                    <a:lnTo>
                      <a:pt x="1145" y="83"/>
                    </a:lnTo>
                    <a:lnTo>
                      <a:pt x="1145" y="83"/>
                    </a:lnTo>
                    <a:lnTo>
                      <a:pt x="1143" y="83"/>
                    </a:lnTo>
                    <a:lnTo>
                      <a:pt x="1143" y="83"/>
                    </a:lnTo>
                    <a:lnTo>
                      <a:pt x="1143" y="83"/>
                    </a:lnTo>
                    <a:lnTo>
                      <a:pt x="1141" y="83"/>
                    </a:lnTo>
                    <a:lnTo>
                      <a:pt x="1141" y="81"/>
                    </a:lnTo>
                    <a:lnTo>
                      <a:pt x="1141" y="81"/>
                    </a:lnTo>
                    <a:lnTo>
                      <a:pt x="1139" y="81"/>
                    </a:lnTo>
                    <a:lnTo>
                      <a:pt x="1139" y="81"/>
                    </a:lnTo>
                    <a:lnTo>
                      <a:pt x="1138" y="81"/>
                    </a:lnTo>
                    <a:lnTo>
                      <a:pt x="1138" y="81"/>
                    </a:lnTo>
                    <a:lnTo>
                      <a:pt x="1136" y="81"/>
                    </a:lnTo>
                    <a:lnTo>
                      <a:pt x="1136" y="79"/>
                    </a:lnTo>
                    <a:lnTo>
                      <a:pt x="1136" y="79"/>
                    </a:lnTo>
                    <a:lnTo>
                      <a:pt x="1134" y="79"/>
                    </a:lnTo>
                    <a:lnTo>
                      <a:pt x="1134" y="79"/>
                    </a:lnTo>
                    <a:lnTo>
                      <a:pt x="1134" y="79"/>
                    </a:lnTo>
                    <a:lnTo>
                      <a:pt x="1134" y="79"/>
                    </a:lnTo>
                    <a:lnTo>
                      <a:pt x="1134" y="79"/>
                    </a:lnTo>
                    <a:lnTo>
                      <a:pt x="1134" y="78"/>
                    </a:lnTo>
                    <a:lnTo>
                      <a:pt x="1134" y="78"/>
                    </a:lnTo>
                    <a:lnTo>
                      <a:pt x="1132" y="78"/>
                    </a:lnTo>
                    <a:lnTo>
                      <a:pt x="1132" y="78"/>
                    </a:lnTo>
                    <a:lnTo>
                      <a:pt x="1132" y="78"/>
                    </a:lnTo>
                    <a:lnTo>
                      <a:pt x="1132" y="78"/>
                    </a:lnTo>
                    <a:lnTo>
                      <a:pt x="1130" y="78"/>
                    </a:lnTo>
                    <a:lnTo>
                      <a:pt x="1130" y="78"/>
                    </a:lnTo>
                    <a:lnTo>
                      <a:pt x="1130" y="79"/>
                    </a:lnTo>
                    <a:lnTo>
                      <a:pt x="1130" y="79"/>
                    </a:lnTo>
                    <a:lnTo>
                      <a:pt x="1130" y="79"/>
                    </a:lnTo>
                    <a:lnTo>
                      <a:pt x="1130" y="79"/>
                    </a:lnTo>
                    <a:lnTo>
                      <a:pt x="1130" y="81"/>
                    </a:lnTo>
                    <a:lnTo>
                      <a:pt x="1130" y="81"/>
                    </a:lnTo>
                    <a:lnTo>
                      <a:pt x="1129" y="81"/>
                    </a:lnTo>
                    <a:lnTo>
                      <a:pt x="1127" y="81"/>
                    </a:lnTo>
                    <a:lnTo>
                      <a:pt x="1127" y="81"/>
                    </a:lnTo>
                    <a:lnTo>
                      <a:pt x="1127" y="81"/>
                    </a:lnTo>
                    <a:lnTo>
                      <a:pt x="1127" y="81"/>
                    </a:lnTo>
                    <a:lnTo>
                      <a:pt x="1125" y="81"/>
                    </a:lnTo>
                    <a:lnTo>
                      <a:pt x="1125" y="81"/>
                    </a:lnTo>
                    <a:lnTo>
                      <a:pt x="1123" y="81"/>
                    </a:lnTo>
                    <a:lnTo>
                      <a:pt x="1123" y="79"/>
                    </a:lnTo>
                    <a:lnTo>
                      <a:pt x="1123" y="79"/>
                    </a:lnTo>
                    <a:lnTo>
                      <a:pt x="1121" y="79"/>
                    </a:lnTo>
                    <a:lnTo>
                      <a:pt x="1121" y="79"/>
                    </a:lnTo>
                    <a:lnTo>
                      <a:pt x="1121" y="79"/>
                    </a:lnTo>
                    <a:lnTo>
                      <a:pt x="1121" y="78"/>
                    </a:lnTo>
                    <a:lnTo>
                      <a:pt x="1121" y="78"/>
                    </a:lnTo>
                    <a:lnTo>
                      <a:pt x="1121" y="78"/>
                    </a:lnTo>
                    <a:lnTo>
                      <a:pt x="1121" y="78"/>
                    </a:lnTo>
                    <a:lnTo>
                      <a:pt x="1121" y="78"/>
                    </a:lnTo>
                    <a:lnTo>
                      <a:pt x="1123" y="78"/>
                    </a:lnTo>
                    <a:lnTo>
                      <a:pt x="1123" y="76"/>
                    </a:lnTo>
                    <a:lnTo>
                      <a:pt x="1123" y="76"/>
                    </a:lnTo>
                    <a:lnTo>
                      <a:pt x="1121" y="76"/>
                    </a:lnTo>
                    <a:lnTo>
                      <a:pt x="1121" y="74"/>
                    </a:lnTo>
                    <a:lnTo>
                      <a:pt x="1121" y="74"/>
                    </a:lnTo>
                    <a:lnTo>
                      <a:pt x="1121" y="74"/>
                    </a:lnTo>
                    <a:lnTo>
                      <a:pt x="1121" y="74"/>
                    </a:lnTo>
                    <a:lnTo>
                      <a:pt x="1120" y="74"/>
                    </a:lnTo>
                    <a:lnTo>
                      <a:pt x="1120" y="74"/>
                    </a:lnTo>
                    <a:lnTo>
                      <a:pt x="1120" y="72"/>
                    </a:lnTo>
                    <a:lnTo>
                      <a:pt x="1120" y="72"/>
                    </a:lnTo>
                    <a:lnTo>
                      <a:pt x="1120" y="72"/>
                    </a:lnTo>
                    <a:lnTo>
                      <a:pt x="1120" y="72"/>
                    </a:lnTo>
                    <a:lnTo>
                      <a:pt x="1120" y="70"/>
                    </a:lnTo>
                    <a:lnTo>
                      <a:pt x="1120" y="70"/>
                    </a:lnTo>
                    <a:lnTo>
                      <a:pt x="1118" y="70"/>
                    </a:lnTo>
                    <a:lnTo>
                      <a:pt x="1118" y="70"/>
                    </a:lnTo>
                    <a:lnTo>
                      <a:pt x="1118" y="70"/>
                    </a:lnTo>
                    <a:lnTo>
                      <a:pt x="1116" y="70"/>
                    </a:lnTo>
                    <a:lnTo>
                      <a:pt x="1116" y="69"/>
                    </a:lnTo>
                    <a:lnTo>
                      <a:pt x="1116" y="69"/>
                    </a:lnTo>
                    <a:lnTo>
                      <a:pt x="1116" y="69"/>
                    </a:lnTo>
                    <a:lnTo>
                      <a:pt x="1116" y="69"/>
                    </a:lnTo>
                    <a:lnTo>
                      <a:pt x="1116" y="67"/>
                    </a:lnTo>
                    <a:lnTo>
                      <a:pt x="1114" y="67"/>
                    </a:lnTo>
                    <a:lnTo>
                      <a:pt x="1114" y="65"/>
                    </a:lnTo>
                    <a:lnTo>
                      <a:pt x="1114" y="65"/>
                    </a:lnTo>
                    <a:lnTo>
                      <a:pt x="1112" y="63"/>
                    </a:lnTo>
                    <a:lnTo>
                      <a:pt x="1112" y="63"/>
                    </a:lnTo>
                    <a:lnTo>
                      <a:pt x="1112" y="63"/>
                    </a:lnTo>
                    <a:lnTo>
                      <a:pt x="1112" y="63"/>
                    </a:lnTo>
                    <a:lnTo>
                      <a:pt x="1112" y="63"/>
                    </a:lnTo>
                    <a:lnTo>
                      <a:pt x="1111" y="63"/>
                    </a:lnTo>
                    <a:lnTo>
                      <a:pt x="1111" y="63"/>
                    </a:lnTo>
                    <a:lnTo>
                      <a:pt x="1111" y="65"/>
                    </a:lnTo>
                    <a:lnTo>
                      <a:pt x="1111" y="65"/>
                    </a:lnTo>
                    <a:lnTo>
                      <a:pt x="1111" y="65"/>
                    </a:lnTo>
                    <a:lnTo>
                      <a:pt x="1111" y="65"/>
                    </a:lnTo>
                    <a:lnTo>
                      <a:pt x="1111" y="67"/>
                    </a:lnTo>
                    <a:lnTo>
                      <a:pt x="1111" y="67"/>
                    </a:lnTo>
                    <a:lnTo>
                      <a:pt x="1111" y="69"/>
                    </a:lnTo>
                    <a:lnTo>
                      <a:pt x="1111" y="69"/>
                    </a:lnTo>
                    <a:lnTo>
                      <a:pt x="1109" y="70"/>
                    </a:lnTo>
                    <a:lnTo>
                      <a:pt x="1109" y="70"/>
                    </a:lnTo>
                    <a:lnTo>
                      <a:pt x="1109" y="72"/>
                    </a:lnTo>
                    <a:lnTo>
                      <a:pt x="1109" y="72"/>
                    </a:lnTo>
                    <a:lnTo>
                      <a:pt x="1109" y="72"/>
                    </a:lnTo>
                    <a:lnTo>
                      <a:pt x="1109" y="72"/>
                    </a:lnTo>
                    <a:lnTo>
                      <a:pt x="1107" y="72"/>
                    </a:lnTo>
                    <a:lnTo>
                      <a:pt x="1107" y="74"/>
                    </a:lnTo>
                    <a:lnTo>
                      <a:pt x="1107" y="74"/>
                    </a:lnTo>
                    <a:lnTo>
                      <a:pt x="1107" y="74"/>
                    </a:lnTo>
                    <a:lnTo>
                      <a:pt x="1107" y="74"/>
                    </a:lnTo>
                    <a:lnTo>
                      <a:pt x="1107" y="74"/>
                    </a:lnTo>
                    <a:lnTo>
                      <a:pt x="1107" y="74"/>
                    </a:lnTo>
                    <a:lnTo>
                      <a:pt x="1107" y="74"/>
                    </a:lnTo>
                    <a:lnTo>
                      <a:pt x="1107" y="74"/>
                    </a:lnTo>
                    <a:lnTo>
                      <a:pt x="1107" y="74"/>
                    </a:lnTo>
                    <a:lnTo>
                      <a:pt x="1105" y="74"/>
                    </a:lnTo>
                    <a:lnTo>
                      <a:pt x="1105" y="74"/>
                    </a:lnTo>
                    <a:lnTo>
                      <a:pt x="1105" y="74"/>
                    </a:lnTo>
                    <a:lnTo>
                      <a:pt x="1103" y="76"/>
                    </a:lnTo>
                    <a:lnTo>
                      <a:pt x="1103" y="76"/>
                    </a:lnTo>
                    <a:lnTo>
                      <a:pt x="1101" y="74"/>
                    </a:lnTo>
                    <a:lnTo>
                      <a:pt x="1101" y="74"/>
                    </a:lnTo>
                    <a:lnTo>
                      <a:pt x="1101" y="74"/>
                    </a:lnTo>
                    <a:lnTo>
                      <a:pt x="1100" y="74"/>
                    </a:lnTo>
                    <a:lnTo>
                      <a:pt x="1100" y="72"/>
                    </a:lnTo>
                    <a:lnTo>
                      <a:pt x="1100" y="72"/>
                    </a:lnTo>
                    <a:lnTo>
                      <a:pt x="1100" y="72"/>
                    </a:lnTo>
                    <a:lnTo>
                      <a:pt x="1100" y="72"/>
                    </a:lnTo>
                    <a:lnTo>
                      <a:pt x="1098" y="70"/>
                    </a:lnTo>
                    <a:lnTo>
                      <a:pt x="1098" y="70"/>
                    </a:lnTo>
                    <a:lnTo>
                      <a:pt x="1098" y="70"/>
                    </a:lnTo>
                    <a:lnTo>
                      <a:pt x="1098" y="69"/>
                    </a:lnTo>
                    <a:lnTo>
                      <a:pt x="1096" y="69"/>
                    </a:lnTo>
                    <a:lnTo>
                      <a:pt x="1096" y="67"/>
                    </a:lnTo>
                    <a:lnTo>
                      <a:pt x="1096" y="67"/>
                    </a:lnTo>
                    <a:lnTo>
                      <a:pt x="1096" y="67"/>
                    </a:lnTo>
                    <a:lnTo>
                      <a:pt x="1096" y="65"/>
                    </a:lnTo>
                    <a:lnTo>
                      <a:pt x="1094" y="65"/>
                    </a:lnTo>
                    <a:lnTo>
                      <a:pt x="1094" y="65"/>
                    </a:lnTo>
                    <a:lnTo>
                      <a:pt x="1094" y="65"/>
                    </a:lnTo>
                    <a:lnTo>
                      <a:pt x="1094" y="65"/>
                    </a:lnTo>
                    <a:lnTo>
                      <a:pt x="1094" y="65"/>
                    </a:lnTo>
                    <a:lnTo>
                      <a:pt x="1092" y="65"/>
                    </a:lnTo>
                    <a:lnTo>
                      <a:pt x="1092" y="65"/>
                    </a:lnTo>
                    <a:lnTo>
                      <a:pt x="1091" y="65"/>
                    </a:lnTo>
                    <a:lnTo>
                      <a:pt x="1091" y="65"/>
                    </a:lnTo>
                    <a:lnTo>
                      <a:pt x="1091" y="65"/>
                    </a:lnTo>
                    <a:lnTo>
                      <a:pt x="1091" y="67"/>
                    </a:lnTo>
                    <a:lnTo>
                      <a:pt x="1091" y="67"/>
                    </a:lnTo>
                    <a:lnTo>
                      <a:pt x="1091" y="67"/>
                    </a:lnTo>
                    <a:lnTo>
                      <a:pt x="1089" y="67"/>
                    </a:lnTo>
                    <a:lnTo>
                      <a:pt x="1089" y="67"/>
                    </a:lnTo>
                    <a:lnTo>
                      <a:pt x="1087" y="67"/>
                    </a:lnTo>
                    <a:lnTo>
                      <a:pt x="1087" y="67"/>
                    </a:lnTo>
                    <a:lnTo>
                      <a:pt x="1085" y="65"/>
                    </a:lnTo>
                    <a:lnTo>
                      <a:pt x="1085" y="65"/>
                    </a:lnTo>
                    <a:lnTo>
                      <a:pt x="1085" y="65"/>
                    </a:lnTo>
                    <a:lnTo>
                      <a:pt x="1083" y="65"/>
                    </a:lnTo>
                    <a:lnTo>
                      <a:pt x="1083" y="65"/>
                    </a:lnTo>
                    <a:lnTo>
                      <a:pt x="1083" y="65"/>
                    </a:lnTo>
                    <a:lnTo>
                      <a:pt x="1083" y="63"/>
                    </a:lnTo>
                    <a:lnTo>
                      <a:pt x="1082" y="63"/>
                    </a:lnTo>
                    <a:lnTo>
                      <a:pt x="1082" y="61"/>
                    </a:lnTo>
                    <a:lnTo>
                      <a:pt x="1082" y="59"/>
                    </a:lnTo>
                    <a:lnTo>
                      <a:pt x="1082" y="59"/>
                    </a:lnTo>
                    <a:lnTo>
                      <a:pt x="1082" y="58"/>
                    </a:lnTo>
                    <a:lnTo>
                      <a:pt x="1082" y="56"/>
                    </a:lnTo>
                    <a:lnTo>
                      <a:pt x="1082" y="56"/>
                    </a:lnTo>
                    <a:lnTo>
                      <a:pt x="1080" y="56"/>
                    </a:lnTo>
                    <a:lnTo>
                      <a:pt x="1080" y="56"/>
                    </a:lnTo>
                    <a:lnTo>
                      <a:pt x="1080" y="54"/>
                    </a:lnTo>
                    <a:lnTo>
                      <a:pt x="1080" y="54"/>
                    </a:lnTo>
                    <a:lnTo>
                      <a:pt x="1078" y="54"/>
                    </a:lnTo>
                    <a:lnTo>
                      <a:pt x="1078" y="54"/>
                    </a:lnTo>
                    <a:lnTo>
                      <a:pt x="1076" y="54"/>
                    </a:lnTo>
                    <a:lnTo>
                      <a:pt x="1076" y="54"/>
                    </a:lnTo>
                    <a:lnTo>
                      <a:pt x="1076" y="54"/>
                    </a:lnTo>
                    <a:lnTo>
                      <a:pt x="1076" y="54"/>
                    </a:lnTo>
                    <a:lnTo>
                      <a:pt x="1074" y="54"/>
                    </a:lnTo>
                    <a:lnTo>
                      <a:pt x="1074" y="54"/>
                    </a:lnTo>
                    <a:lnTo>
                      <a:pt x="1074" y="54"/>
                    </a:lnTo>
                    <a:lnTo>
                      <a:pt x="1074" y="54"/>
                    </a:lnTo>
                    <a:lnTo>
                      <a:pt x="1074" y="56"/>
                    </a:lnTo>
                    <a:lnTo>
                      <a:pt x="1074" y="58"/>
                    </a:lnTo>
                    <a:lnTo>
                      <a:pt x="1074" y="58"/>
                    </a:lnTo>
                    <a:lnTo>
                      <a:pt x="1074" y="58"/>
                    </a:lnTo>
                    <a:lnTo>
                      <a:pt x="1074" y="59"/>
                    </a:lnTo>
                    <a:lnTo>
                      <a:pt x="1074" y="59"/>
                    </a:lnTo>
                    <a:lnTo>
                      <a:pt x="1074" y="59"/>
                    </a:lnTo>
                    <a:lnTo>
                      <a:pt x="1074" y="59"/>
                    </a:lnTo>
                    <a:lnTo>
                      <a:pt x="1074" y="61"/>
                    </a:lnTo>
                    <a:lnTo>
                      <a:pt x="1074" y="61"/>
                    </a:lnTo>
                    <a:lnTo>
                      <a:pt x="1074" y="61"/>
                    </a:lnTo>
                    <a:lnTo>
                      <a:pt x="1076" y="61"/>
                    </a:lnTo>
                    <a:lnTo>
                      <a:pt x="1076" y="61"/>
                    </a:lnTo>
                    <a:lnTo>
                      <a:pt x="1076" y="63"/>
                    </a:lnTo>
                    <a:lnTo>
                      <a:pt x="1076" y="63"/>
                    </a:lnTo>
                    <a:lnTo>
                      <a:pt x="1076" y="63"/>
                    </a:lnTo>
                    <a:lnTo>
                      <a:pt x="1076" y="63"/>
                    </a:lnTo>
                    <a:lnTo>
                      <a:pt x="1074" y="63"/>
                    </a:lnTo>
                    <a:lnTo>
                      <a:pt x="1074" y="63"/>
                    </a:lnTo>
                    <a:lnTo>
                      <a:pt x="1074" y="63"/>
                    </a:lnTo>
                    <a:lnTo>
                      <a:pt x="1074" y="63"/>
                    </a:lnTo>
                    <a:lnTo>
                      <a:pt x="1076" y="63"/>
                    </a:lnTo>
                    <a:lnTo>
                      <a:pt x="1076" y="63"/>
                    </a:lnTo>
                    <a:lnTo>
                      <a:pt x="1076" y="65"/>
                    </a:lnTo>
                    <a:lnTo>
                      <a:pt x="1076" y="65"/>
                    </a:lnTo>
                    <a:lnTo>
                      <a:pt x="1076" y="65"/>
                    </a:lnTo>
                    <a:lnTo>
                      <a:pt x="1076" y="65"/>
                    </a:lnTo>
                    <a:lnTo>
                      <a:pt x="1074" y="65"/>
                    </a:lnTo>
                    <a:lnTo>
                      <a:pt x="1074" y="65"/>
                    </a:lnTo>
                    <a:lnTo>
                      <a:pt x="1074" y="65"/>
                    </a:lnTo>
                    <a:lnTo>
                      <a:pt x="1073" y="65"/>
                    </a:lnTo>
                    <a:lnTo>
                      <a:pt x="1073" y="67"/>
                    </a:lnTo>
                    <a:lnTo>
                      <a:pt x="1073" y="67"/>
                    </a:lnTo>
                    <a:lnTo>
                      <a:pt x="1071" y="67"/>
                    </a:lnTo>
                    <a:lnTo>
                      <a:pt x="1071" y="67"/>
                    </a:lnTo>
                    <a:lnTo>
                      <a:pt x="1071" y="69"/>
                    </a:lnTo>
                    <a:lnTo>
                      <a:pt x="1071" y="70"/>
                    </a:lnTo>
                    <a:lnTo>
                      <a:pt x="1071" y="70"/>
                    </a:lnTo>
                    <a:lnTo>
                      <a:pt x="1073" y="70"/>
                    </a:lnTo>
                    <a:lnTo>
                      <a:pt x="1073" y="70"/>
                    </a:lnTo>
                    <a:lnTo>
                      <a:pt x="1073" y="72"/>
                    </a:lnTo>
                    <a:lnTo>
                      <a:pt x="1074" y="70"/>
                    </a:lnTo>
                    <a:lnTo>
                      <a:pt x="1074" y="70"/>
                    </a:lnTo>
                    <a:lnTo>
                      <a:pt x="1076" y="70"/>
                    </a:lnTo>
                    <a:lnTo>
                      <a:pt x="1076" y="70"/>
                    </a:lnTo>
                    <a:lnTo>
                      <a:pt x="1078" y="72"/>
                    </a:lnTo>
                    <a:lnTo>
                      <a:pt x="1078" y="72"/>
                    </a:lnTo>
                    <a:lnTo>
                      <a:pt x="1078" y="72"/>
                    </a:lnTo>
                    <a:lnTo>
                      <a:pt x="1078" y="74"/>
                    </a:lnTo>
                    <a:lnTo>
                      <a:pt x="1078" y="74"/>
                    </a:lnTo>
                    <a:lnTo>
                      <a:pt x="1078" y="74"/>
                    </a:lnTo>
                    <a:lnTo>
                      <a:pt x="1078" y="76"/>
                    </a:lnTo>
                    <a:lnTo>
                      <a:pt x="1078" y="76"/>
                    </a:lnTo>
                    <a:lnTo>
                      <a:pt x="1076" y="76"/>
                    </a:lnTo>
                    <a:lnTo>
                      <a:pt x="1076" y="76"/>
                    </a:lnTo>
                    <a:lnTo>
                      <a:pt x="1076" y="76"/>
                    </a:lnTo>
                    <a:lnTo>
                      <a:pt x="1074" y="76"/>
                    </a:lnTo>
                    <a:lnTo>
                      <a:pt x="1074" y="76"/>
                    </a:lnTo>
                    <a:lnTo>
                      <a:pt x="1074" y="76"/>
                    </a:lnTo>
                    <a:lnTo>
                      <a:pt x="1074" y="76"/>
                    </a:lnTo>
                    <a:lnTo>
                      <a:pt x="1073" y="76"/>
                    </a:lnTo>
                    <a:lnTo>
                      <a:pt x="1073" y="74"/>
                    </a:lnTo>
                    <a:lnTo>
                      <a:pt x="1073" y="74"/>
                    </a:lnTo>
                    <a:lnTo>
                      <a:pt x="1073" y="74"/>
                    </a:lnTo>
                    <a:lnTo>
                      <a:pt x="1071" y="74"/>
                    </a:lnTo>
                    <a:lnTo>
                      <a:pt x="1071" y="74"/>
                    </a:lnTo>
                    <a:lnTo>
                      <a:pt x="1071" y="74"/>
                    </a:lnTo>
                    <a:lnTo>
                      <a:pt x="1069" y="72"/>
                    </a:lnTo>
                    <a:lnTo>
                      <a:pt x="1069" y="72"/>
                    </a:lnTo>
                    <a:lnTo>
                      <a:pt x="1069" y="72"/>
                    </a:lnTo>
                    <a:lnTo>
                      <a:pt x="1069" y="72"/>
                    </a:lnTo>
                    <a:lnTo>
                      <a:pt x="1069" y="72"/>
                    </a:lnTo>
                    <a:lnTo>
                      <a:pt x="1069" y="70"/>
                    </a:lnTo>
                    <a:lnTo>
                      <a:pt x="1069" y="70"/>
                    </a:lnTo>
                    <a:lnTo>
                      <a:pt x="1069" y="70"/>
                    </a:lnTo>
                    <a:lnTo>
                      <a:pt x="1067" y="70"/>
                    </a:lnTo>
                    <a:lnTo>
                      <a:pt x="1067" y="70"/>
                    </a:lnTo>
                    <a:lnTo>
                      <a:pt x="1067" y="69"/>
                    </a:lnTo>
                    <a:lnTo>
                      <a:pt x="1067" y="69"/>
                    </a:lnTo>
                    <a:lnTo>
                      <a:pt x="1067" y="67"/>
                    </a:lnTo>
                    <a:lnTo>
                      <a:pt x="1067" y="67"/>
                    </a:lnTo>
                    <a:lnTo>
                      <a:pt x="1067" y="65"/>
                    </a:lnTo>
                    <a:lnTo>
                      <a:pt x="1067" y="65"/>
                    </a:lnTo>
                    <a:lnTo>
                      <a:pt x="1065" y="63"/>
                    </a:lnTo>
                    <a:lnTo>
                      <a:pt x="1065" y="63"/>
                    </a:lnTo>
                    <a:lnTo>
                      <a:pt x="1065" y="63"/>
                    </a:lnTo>
                    <a:lnTo>
                      <a:pt x="1065" y="63"/>
                    </a:lnTo>
                    <a:lnTo>
                      <a:pt x="1063" y="63"/>
                    </a:lnTo>
                    <a:lnTo>
                      <a:pt x="1063" y="63"/>
                    </a:lnTo>
                    <a:lnTo>
                      <a:pt x="1063" y="61"/>
                    </a:lnTo>
                    <a:lnTo>
                      <a:pt x="1062" y="61"/>
                    </a:lnTo>
                    <a:lnTo>
                      <a:pt x="1062" y="61"/>
                    </a:lnTo>
                    <a:lnTo>
                      <a:pt x="1062" y="61"/>
                    </a:lnTo>
                    <a:lnTo>
                      <a:pt x="1060" y="61"/>
                    </a:lnTo>
                    <a:lnTo>
                      <a:pt x="1060" y="61"/>
                    </a:lnTo>
                    <a:lnTo>
                      <a:pt x="1060" y="61"/>
                    </a:lnTo>
                    <a:lnTo>
                      <a:pt x="1060" y="63"/>
                    </a:lnTo>
                    <a:lnTo>
                      <a:pt x="1060" y="63"/>
                    </a:lnTo>
                    <a:lnTo>
                      <a:pt x="1060" y="63"/>
                    </a:lnTo>
                    <a:lnTo>
                      <a:pt x="1060" y="63"/>
                    </a:lnTo>
                    <a:lnTo>
                      <a:pt x="1060" y="63"/>
                    </a:lnTo>
                    <a:lnTo>
                      <a:pt x="1060" y="65"/>
                    </a:lnTo>
                    <a:lnTo>
                      <a:pt x="1060" y="65"/>
                    </a:lnTo>
                    <a:lnTo>
                      <a:pt x="1060" y="67"/>
                    </a:lnTo>
                    <a:lnTo>
                      <a:pt x="1060" y="67"/>
                    </a:lnTo>
                    <a:lnTo>
                      <a:pt x="1060" y="67"/>
                    </a:lnTo>
                    <a:lnTo>
                      <a:pt x="1062" y="67"/>
                    </a:lnTo>
                    <a:lnTo>
                      <a:pt x="1062" y="69"/>
                    </a:lnTo>
                    <a:lnTo>
                      <a:pt x="1062" y="69"/>
                    </a:lnTo>
                    <a:lnTo>
                      <a:pt x="1063" y="69"/>
                    </a:lnTo>
                    <a:lnTo>
                      <a:pt x="1063" y="69"/>
                    </a:lnTo>
                    <a:lnTo>
                      <a:pt x="1063" y="69"/>
                    </a:lnTo>
                    <a:lnTo>
                      <a:pt x="1063" y="70"/>
                    </a:lnTo>
                    <a:lnTo>
                      <a:pt x="1063" y="70"/>
                    </a:lnTo>
                    <a:lnTo>
                      <a:pt x="1062" y="70"/>
                    </a:lnTo>
                    <a:lnTo>
                      <a:pt x="1062" y="70"/>
                    </a:lnTo>
                    <a:lnTo>
                      <a:pt x="1062" y="72"/>
                    </a:lnTo>
                    <a:lnTo>
                      <a:pt x="1062" y="72"/>
                    </a:lnTo>
                    <a:lnTo>
                      <a:pt x="1060" y="72"/>
                    </a:lnTo>
                    <a:lnTo>
                      <a:pt x="1060" y="72"/>
                    </a:lnTo>
                    <a:lnTo>
                      <a:pt x="1060" y="72"/>
                    </a:lnTo>
                    <a:lnTo>
                      <a:pt x="1060" y="72"/>
                    </a:lnTo>
                    <a:lnTo>
                      <a:pt x="1058" y="72"/>
                    </a:lnTo>
                    <a:lnTo>
                      <a:pt x="1058" y="72"/>
                    </a:lnTo>
                    <a:lnTo>
                      <a:pt x="1058" y="72"/>
                    </a:lnTo>
                    <a:lnTo>
                      <a:pt x="1056" y="72"/>
                    </a:lnTo>
                    <a:lnTo>
                      <a:pt x="1056" y="72"/>
                    </a:lnTo>
                    <a:lnTo>
                      <a:pt x="1056" y="72"/>
                    </a:lnTo>
                    <a:lnTo>
                      <a:pt x="1056" y="72"/>
                    </a:lnTo>
                    <a:lnTo>
                      <a:pt x="1054" y="72"/>
                    </a:lnTo>
                    <a:lnTo>
                      <a:pt x="1054" y="74"/>
                    </a:lnTo>
                    <a:lnTo>
                      <a:pt x="1054" y="74"/>
                    </a:lnTo>
                    <a:lnTo>
                      <a:pt x="1054" y="76"/>
                    </a:lnTo>
                    <a:lnTo>
                      <a:pt x="1054" y="76"/>
                    </a:lnTo>
                    <a:lnTo>
                      <a:pt x="1054" y="76"/>
                    </a:lnTo>
                    <a:lnTo>
                      <a:pt x="1054" y="76"/>
                    </a:lnTo>
                    <a:lnTo>
                      <a:pt x="1056" y="78"/>
                    </a:lnTo>
                    <a:lnTo>
                      <a:pt x="1056" y="78"/>
                    </a:lnTo>
                    <a:lnTo>
                      <a:pt x="1056" y="78"/>
                    </a:lnTo>
                    <a:lnTo>
                      <a:pt x="1058" y="79"/>
                    </a:lnTo>
                    <a:lnTo>
                      <a:pt x="1058" y="79"/>
                    </a:lnTo>
                    <a:lnTo>
                      <a:pt x="1058" y="81"/>
                    </a:lnTo>
                    <a:lnTo>
                      <a:pt x="1060" y="83"/>
                    </a:lnTo>
                    <a:lnTo>
                      <a:pt x="1060" y="83"/>
                    </a:lnTo>
                    <a:lnTo>
                      <a:pt x="1060" y="85"/>
                    </a:lnTo>
                    <a:lnTo>
                      <a:pt x="1060" y="85"/>
                    </a:lnTo>
                    <a:lnTo>
                      <a:pt x="1060" y="85"/>
                    </a:lnTo>
                    <a:lnTo>
                      <a:pt x="1060" y="85"/>
                    </a:lnTo>
                    <a:lnTo>
                      <a:pt x="1058" y="85"/>
                    </a:lnTo>
                    <a:lnTo>
                      <a:pt x="1058" y="85"/>
                    </a:lnTo>
                    <a:lnTo>
                      <a:pt x="1058" y="85"/>
                    </a:lnTo>
                    <a:lnTo>
                      <a:pt x="1058" y="85"/>
                    </a:lnTo>
                    <a:lnTo>
                      <a:pt x="1056" y="85"/>
                    </a:lnTo>
                    <a:lnTo>
                      <a:pt x="1056" y="85"/>
                    </a:lnTo>
                    <a:lnTo>
                      <a:pt x="1056" y="85"/>
                    </a:lnTo>
                    <a:lnTo>
                      <a:pt x="1056" y="83"/>
                    </a:lnTo>
                    <a:lnTo>
                      <a:pt x="1056" y="83"/>
                    </a:lnTo>
                    <a:lnTo>
                      <a:pt x="1054" y="83"/>
                    </a:lnTo>
                    <a:lnTo>
                      <a:pt x="1054" y="83"/>
                    </a:lnTo>
                    <a:lnTo>
                      <a:pt x="1054" y="81"/>
                    </a:lnTo>
                    <a:lnTo>
                      <a:pt x="1054" y="81"/>
                    </a:lnTo>
                    <a:lnTo>
                      <a:pt x="1053" y="81"/>
                    </a:lnTo>
                    <a:lnTo>
                      <a:pt x="1053" y="81"/>
                    </a:lnTo>
                    <a:lnTo>
                      <a:pt x="1053" y="81"/>
                    </a:lnTo>
                    <a:lnTo>
                      <a:pt x="1051" y="81"/>
                    </a:lnTo>
                    <a:lnTo>
                      <a:pt x="1051" y="81"/>
                    </a:lnTo>
                    <a:lnTo>
                      <a:pt x="1051" y="81"/>
                    </a:lnTo>
                    <a:lnTo>
                      <a:pt x="1049" y="81"/>
                    </a:lnTo>
                    <a:lnTo>
                      <a:pt x="1049" y="81"/>
                    </a:lnTo>
                    <a:lnTo>
                      <a:pt x="1049" y="81"/>
                    </a:lnTo>
                    <a:lnTo>
                      <a:pt x="1047" y="81"/>
                    </a:lnTo>
                    <a:lnTo>
                      <a:pt x="1047" y="81"/>
                    </a:lnTo>
                    <a:lnTo>
                      <a:pt x="1047" y="83"/>
                    </a:lnTo>
                    <a:lnTo>
                      <a:pt x="1047" y="83"/>
                    </a:lnTo>
                    <a:lnTo>
                      <a:pt x="1047" y="85"/>
                    </a:lnTo>
                    <a:lnTo>
                      <a:pt x="1047" y="85"/>
                    </a:lnTo>
                    <a:lnTo>
                      <a:pt x="1049" y="85"/>
                    </a:lnTo>
                    <a:lnTo>
                      <a:pt x="1049" y="87"/>
                    </a:lnTo>
                    <a:lnTo>
                      <a:pt x="1049" y="87"/>
                    </a:lnTo>
                    <a:lnTo>
                      <a:pt x="1051" y="87"/>
                    </a:lnTo>
                    <a:lnTo>
                      <a:pt x="1051" y="87"/>
                    </a:lnTo>
                    <a:lnTo>
                      <a:pt x="1051" y="87"/>
                    </a:lnTo>
                    <a:lnTo>
                      <a:pt x="1053" y="88"/>
                    </a:lnTo>
                    <a:lnTo>
                      <a:pt x="1053" y="88"/>
                    </a:lnTo>
                    <a:lnTo>
                      <a:pt x="1053" y="88"/>
                    </a:lnTo>
                    <a:lnTo>
                      <a:pt x="1053" y="90"/>
                    </a:lnTo>
                    <a:lnTo>
                      <a:pt x="1053" y="90"/>
                    </a:lnTo>
                    <a:lnTo>
                      <a:pt x="1053" y="90"/>
                    </a:lnTo>
                    <a:lnTo>
                      <a:pt x="1053" y="90"/>
                    </a:lnTo>
                    <a:lnTo>
                      <a:pt x="1051" y="90"/>
                    </a:lnTo>
                    <a:lnTo>
                      <a:pt x="1051" y="90"/>
                    </a:lnTo>
                    <a:lnTo>
                      <a:pt x="1049" y="90"/>
                    </a:lnTo>
                    <a:lnTo>
                      <a:pt x="1049" y="90"/>
                    </a:lnTo>
                    <a:lnTo>
                      <a:pt x="1049" y="90"/>
                    </a:lnTo>
                    <a:lnTo>
                      <a:pt x="1049" y="90"/>
                    </a:lnTo>
                    <a:lnTo>
                      <a:pt x="1049" y="90"/>
                    </a:lnTo>
                    <a:lnTo>
                      <a:pt x="1047" y="90"/>
                    </a:lnTo>
                    <a:lnTo>
                      <a:pt x="1047" y="90"/>
                    </a:lnTo>
                    <a:lnTo>
                      <a:pt x="1045" y="90"/>
                    </a:lnTo>
                    <a:lnTo>
                      <a:pt x="1045" y="88"/>
                    </a:lnTo>
                    <a:lnTo>
                      <a:pt x="1045" y="88"/>
                    </a:lnTo>
                    <a:lnTo>
                      <a:pt x="1045" y="88"/>
                    </a:lnTo>
                    <a:lnTo>
                      <a:pt x="1044" y="88"/>
                    </a:lnTo>
                    <a:lnTo>
                      <a:pt x="1044" y="87"/>
                    </a:lnTo>
                    <a:lnTo>
                      <a:pt x="1044" y="87"/>
                    </a:lnTo>
                    <a:lnTo>
                      <a:pt x="1042" y="85"/>
                    </a:lnTo>
                    <a:lnTo>
                      <a:pt x="1042" y="85"/>
                    </a:lnTo>
                    <a:lnTo>
                      <a:pt x="1042" y="85"/>
                    </a:lnTo>
                    <a:lnTo>
                      <a:pt x="1040" y="85"/>
                    </a:lnTo>
                    <a:lnTo>
                      <a:pt x="1040" y="83"/>
                    </a:lnTo>
                    <a:lnTo>
                      <a:pt x="1040" y="83"/>
                    </a:lnTo>
                    <a:lnTo>
                      <a:pt x="1040" y="83"/>
                    </a:lnTo>
                    <a:lnTo>
                      <a:pt x="1040" y="81"/>
                    </a:lnTo>
                    <a:lnTo>
                      <a:pt x="1038" y="78"/>
                    </a:lnTo>
                    <a:lnTo>
                      <a:pt x="1038" y="78"/>
                    </a:lnTo>
                    <a:lnTo>
                      <a:pt x="1038" y="78"/>
                    </a:lnTo>
                    <a:lnTo>
                      <a:pt x="1038" y="76"/>
                    </a:lnTo>
                    <a:lnTo>
                      <a:pt x="1038" y="76"/>
                    </a:lnTo>
                    <a:lnTo>
                      <a:pt x="1038" y="76"/>
                    </a:lnTo>
                    <a:lnTo>
                      <a:pt x="1038" y="76"/>
                    </a:lnTo>
                    <a:lnTo>
                      <a:pt x="1036" y="76"/>
                    </a:lnTo>
                    <a:lnTo>
                      <a:pt x="1036" y="78"/>
                    </a:lnTo>
                    <a:lnTo>
                      <a:pt x="1036" y="78"/>
                    </a:lnTo>
                    <a:lnTo>
                      <a:pt x="1036" y="78"/>
                    </a:lnTo>
                    <a:lnTo>
                      <a:pt x="1036" y="79"/>
                    </a:lnTo>
                    <a:lnTo>
                      <a:pt x="1035" y="79"/>
                    </a:lnTo>
                    <a:lnTo>
                      <a:pt x="1035" y="79"/>
                    </a:lnTo>
                    <a:lnTo>
                      <a:pt x="1035" y="81"/>
                    </a:lnTo>
                    <a:lnTo>
                      <a:pt x="1035" y="81"/>
                    </a:lnTo>
                    <a:lnTo>
                      <a:pt x="1035" y="81"/>
                    </a:lnTo>
                    <a:lnTo>
                      <a:pt x="1035" y="81"/>
                    </a:lnTo>
                    <a:lnTo>
                      <a:pt x="1035" y="81"/>
                    </a:lnTo>
                    <a:lnTo>
                      <a:pt x="1033" y="81"/>
                    </a:lnTo>
                    <a:lnTo>
                      <a:pt x="1033" y="83"/>
                    </a:lnTo>
                    <a:lnTo>
                      <a:pt x="1033" y="83"/>
                    </a:lnTo>
                    <a:lnTo>
                      <a:pt x="1033" y="83"/>
                    </a:lnTo>
                    <a:lnTo>
                      <a:pt x="1033" y="83"/>
                    </a:lnTo>
                    <a:lnTo>
                      <a:pt x="1033" y="83"/>
                    </a:lnTo>
                    <a:lnTo>
                      <a:pt x="1033" y="83"/>
                    </a:lnTo>
                    <a:lnTo>
                      <a:pt x="1033" y="83"/>
                    </a:lnTo>
                    <a:lnTo>
                      <a:pt x="1033" y="85"/>
                    </a:lnTo>
                    <a:lnTo>
                      <a:pt x="1031" y="85"/>
                    </a:lnTo>
                    <a:lnTo>
                      <a:pt x="1031" y="85"/>
                    </a:lnTo>
                    <a:lnTo>
                      <a:pt x="1031" y="85"/>
                    </a:lnTo>
                    <a:lnTo>
                      <a:pt x="1031" y="87"/>
                    </a:lnTo>
                    <a:lnTo>
                      <a:pt x="1029" y="87"/>
                    </a:lnTo>
                    <a:lnTo>
                      <a:pt x="1029" y="87"/>
                    </a:lnTo>
                    <a:lnTo>
                      <a:pt x="1029" y="87"/>
                    </a:lnTo>
                    <a:lnTo>
                      <a:pt x="1029" y="87"/>
                    </a:lnTo>
                    <a:lnTo>
                      <a:pt x="1029" y="87"/>
                    </a:lnTo>
                    <a:lnTo>
                      <a:pt x="1027" y="87"/>
                    </a:lnTo>
                    <a:lnTo>
                      <a:pt x="1027" y="87"/>
                    </a:lnTo>
                    <a:lnTo>
                      <a:pt x="1027" y="85"/>
                    </a:lnTo>
                    <a:lnTo>
                      <a:pt x="1027" y="85"/>
                    </a:lnTo>
                    <a:lnTo>
                      <a:pt x="1027" y="85"/>
                    </a:lnTo>
                    <a:lnTo>
                      <a:pt x="1027" y="83"/>
                    </a:lnTo>
                    <a:lnTo>
                      <a:pt x="1027" y="83"/>
                    </a:lnTo>
                    <a:lnTo>
                      <a:pt x="1027" y="81"/>
                    </a:lnTo>
                    <a:lnTo>
                      <a:pt x="1027" y="81"/>
                    </a:lnTo>
                    <a:lnTo>
                      <a:pt x="1027" y="81"/>
                    </a:lnTo>
                    <a:lnTo>
                      <a:pt x="1027" y="79"/>
                    </a:lnTo>
                    <a:lnTo>
                      <a:pt x="1027" y="79"/>
                    </a:lnTo>
                    <a:lnTo>
                      <a:pt x="1027" y="79"/>
                    </a:lnTo>
                    <a:lnTo>
                      <a:pt x="1027" y="79"/>
                    </a:lnTo>
                    <a:lnTo>
                      <a:pt x="1027" y="79"/>
                    </a:lnTo>
                    <a:lnTo>
                      <a:pt x="1027" y="78"/>
                    </a:lnTo>
                    <a:lnTo>
                      <a:pt x="1026" y="78"/>
                    </a:lnTo>
                    <a:lnTo>
                      <a:pt x="1026" y="78"/>
                    </a:lnTo>
                    <a:lnTo>
                      <a:pt x="1026" y="78"/>
                    </a:lnTo>
                    <a:lnTo>
                      <a:pt x="1024" y="79"/>
                    </a:lnTo>
                    <a:lnTo>
                      <a:pt x="1024" y="79"/>
                    </a:lnTo>
                    <a:lnTo>
                      <a:pt x="1024" y="79"/>
                    </a:lnTo>
                    <a:lnTo>
                      <a:pt x="1022" y="79"/>
                    </a:lnTo>
                    <a:lnTo>
                      <a:pt x="1022" y="81"/>
                    </a:lnTo>
                    <a:lnTo>
                      <a:pt x="1020" y="81"/>
                    </a:lnTo>
                    <a:lnTo>
                      <a:pt x="1020" y="81"/>
                    </a:lnTo>
                    <a:lnTo>
                      <a:pt x="1020" y="81"/>
                    </a:lnTo>
                    <a:lnTo>
                      <a:pt x="1018" y="83"/>
                    </a:lnTo>
                    <a:lnTo>
                      <a:pt x="1018" y="83"/>
                    </a:lnTo>
                    <a:lnTo>
                      <a:pt x="1018" y="83"/>
                    </a:lnTo>
                    <a:lnTo>
                      <a:pt x="1018" y="83"/>
                    </a:lnTo>
                    <a:lnTo>
                      <a:pt x="1018" y="83"/>
                    </a:lnTo>
                    <a:lnTo>
                      <a:pt x="1018" y="85"/>
                    </a:lnTo>
                    <a:lnTo>
                      <a:pt x="1016" y="85"/>
                    </a:lnTo>
                    <a:lnTo>
                      <a:pt x="1016" y="85"/>
                    </a:lnTo>
                    <a:lnTo>
                      <a:pt x="1016" y="85"/>
                    </a:lnTo>
                    <a:lnTo>
                      <a:pt x="1016" y="85"/>
                    </a:lnTo>
                    <a:lnTo>
                      <a:pt x="1015" y="87"/>
                    </a:lnTo>
                    <a:lnTo>
                      <a:pt x="1013" y="87"/>
                    </a:lnTo>
                    <a:lnTo>
                      <a:pt x="1013" y="87"/>
                    </a:lnTo>
                    <a:lnTo>
                      <a:pt x="1011" y="87"/>
                    </a:lnTo>
                    <a:lnTo>
                      <a:pt x="1011" y="87"/>
                    </a:lnTo>
                    <a:lnTo>
                      <a:pt x="1011" y="87"/>
                    </a:lnTo>
                    <a:lnTo>
                      <a:pt x="1011" y="88"/>
                    </a:lnTo>
                    <a:lnTo>
                      <a:pt x="1011" y="88"/>
                    </a:lnTo>
                    <a:lnTo>
                      <a:pt x="1011" y="88"/>
                    </a:lnTo>
                    <a:lnTo>
                      <a:pt x="1009" y="88"/>
                    </a:lnTo>
                    <a:lnTo>
                      <a:pt x="1009" y="88"/>
                    </a:lnTo>
                    <a:lnTo>
                      <a:pt x="1009" y="92"/>
                    </a:lnTo>
                    <a:lnTo>
                      <a:pt x="1009" y="92"/>
                    </a:lnTo>
                    <a:lnTo>
                      <a:pt x="1009" y="92"/>
                    </a:lnTo>
                    <a:lnTo>
                      <a:pt x="1011" y="94"/>
                    </a:lnTo>
                    <a:lnTo>
                      <a:pt x="1011" y="94"/>
                    </a:lnTo>
                    <a:lnTo>
                      <a:pt x="1011" y="94"/>
                    </a:lnTo>
                    <a:lnTo>
                      <a:pt x="1011" y="94"/>
                    </a:lnTo>
                    <a:lnTo>
                      <a:pt x="1011" y="94"/>
                    </a:lnTo>
                    <a:lnTo>
                      <a:pt x="1011" y="96"/>
                    </a:lnTo>
                    <a:lnTo>
                      <a:pt x="1011" y="96"/>
                    </a:lnTo>
                    <a:lnTo>
                      <a:pt x="1011" y="96"/>
                    </a:lnTo>
                    <a:lnTo>
                      <a:pt x="1011" y="96"/>
                    </a:lnTo>
                    <a:lnTo>
                      <a:pt x="1011" y="97"/>
                    </a:lnTo>
                    <a:lnTo>
                      <a:pt x="1009" y="97"/>
                    </a:lnTo>
                    <a:lnTo>
                      <a:pt x="1009" y="97"/>
                    </a:lnTo>
                    <a:lnTo>
                      <a:pt x="1009" y="99"/>
                    </a:lnTo>
                    <a:lnTo>
                      <a:pt x="1009" y="101"/>
                    </a:lnTo>
                    <a:lnTo>
                      <a:pt x="1009" y="103"/>
                    </a:lnTo>
                    <a:lnTo>
                      <a:pt x="1011" y="103"/>
                    </a:lnTo>
                    <a:lnTo>
                      <a:pt x="1011" y="103"/>
                    </a:lnTo>
                    <a:lnTo>
                      <a:pt x="1011" y="105"/>
                    </a:lnTo>
                    <a:lnTo>
                      <a:pt x="1011" y="105"/>
                    </a:lnTo>
                    <a:lnTo>
                      <a:pt x="1011" y="105"/>
                    </a:lnTo>
                    <a:lnTo>
                      <a:pt x="1011" y="105"/>
                    </a:lnTo>
                    <a:lnTo>
                      <a:pt x="1011" y="108"/>
                    </a:lnTo>
                    <a:lnTo>
                      <a:pt x="1011" y="108"/>
                    </a:lnTo>
                    <a:lnTo>
                      <a:pt x="1011" y="108"/>
                    </a:lnTo>
                    <a:lnTo>
                      <a:pt x="1011" y="110"/>
                    </a:lnTo>
                    <a:lnTo>
                      <a:pt x="1011" y="110"/>
                    </a:lnTo>
                    <a:lnTo>
                      <a:pt x="1011" y="110"/>
                    </a:lnTo>
                    <a:lnTo>
                      <a:pt x="1011" y="110"/>
                    </a:lnTo>
                    <a:lnTo>
                      <a:pt x="1011" y="112"/>
                    </a:lnTo>
                    <a:lnTo>
                      <a:pt x="1011" y="114"/>
                    </a:lnTo>
                    <a:lnTo>
                      <a:pt x="1011" y="114"/>
                    </a:lnTo>
                    <a:lnTo>
                      <a:pt x="1011" y="114"/>
                    </a:lnTo>
                    <a:lnTo>
                      <a:pt x="1011" y="114"/>
                    </a:lnTo>
                    <a:lnTo>
                      <a:pt x="1011" y="114"/>
                    </a:lnTo>
                    <a:lnTo>
                      <a:pt x="1011" y="114"/>
                    </a:lnTo>
                    <a:lnTo>
                      <a:pt x="1011" y="116"/>
                    </a:lnTo>
                    <a:lnTo>
                      <a:pt x="1009" y="116"/>
                    </a:lnTo>
                    <a:lnTo>
                      <a:pt x="1009" y="116"/>
                    </a:lnTo>
                    <a:lnTo>
                      <a:pt x="1009" y="116"/>
                    </a:lnTo>
                    <a:lnTo>
                      <a:pt x="1007" y="116"/>
                    </a:lnTo>
                    <a:lnTo>
                      <a:pt x="1007" y="116"/>
                    </a:lnTo>
                    <a:lnTo>
                      <a:pt x="1007" y="117"/>
                    </a:lnTo>
                    <a:lnTo>
                      <a:pt x="1007" y="117"/>
                    </a:lnTo>
                    <a:lnTo>
                      <a:pt x="1006" y="117"/>
                    </a:lnTo>
                    <a:lnTo>
                      <a:pt x="1006" y="117"/>
                    </a:lnTo>
                    <a:lnTo>
                      <a:pt x="1006" y="117"/>
                    </a:lnTo>
                    <a:lnTo>
                      <a:pt x="1006" y="119"/>
                    </a:lnTo>
                    <a:lnTo>
                      <a:pt x="1006" y="119"/>
                    </a:lnTo>
                    <a:lnTo>
                      <a:pt x="1006" y="119"/>
                    </a:lnTo>
                    <a:lnTo>
                      <a:pt x="1006" y="119"/>
                    </a:lnTo>
                    <a:lnTo>
                      <a:pt x="1004" y="119"/>
                    </a:lnTo>
                    <a:lnTo>
                      <a:pt x="1004" y="119"/>
                    </a:lnTo>
                    <a:lnTo>
                      <a:pt x="1004" y="121"/>
                    </a:lnTo>
                    <a:lnTo>
                      <a:pt x="1004" y="121"/>
                    </a:lnTo>
                    <a:lnTo>
                      <a:pt x="1004" y="121"/>
                    </a:lnTo>
                    <a:lnTo>
                      <a:pt x="1002" y="123"/>
                    </a:lnTo>
                    <a:lnTo>
                      <a:pt x="1002" y="123"/>
                    </a:lnTo>
                    <a:lnTo>
                      <a:pt x="1002" y="123"/>
                    </a:lnTo>
                    <a:lnTo>
                      <a:pt x="1002" y="123"/>
                    </a:lnTo>
                    <a:lnTo>
                      <a:pt x="1002" y="125"/>
                    </a:lnTo>
                    <a:lnTo>
                      <a:pt x="1002" y="125"/>
                    </a:lnTo>
                    <a:lnTo>
                      <a:pt x="1002" y="125"/>
                    </a:lnTo>
                    <a:lnTo>
                      <a:pt x="1002" y="126"/>
                    </a:lnTo>
                    <a:lnTo>
                      <a:pt x="1002" y="126"/>
                    </a:lnTo>
                    <a:lnTo>
                      <a:pt x="1002" y="126"/>
                    </a:lnTo>
                    <a:lnTo>
                      <a:pt x="1002" y="128"/>
                    </a:lnTo>
                    <a:lnTo>
                      <a:pt x="1002" y="128"/>
                    </a:lnTo>
                    <a:lnTo>
                      <a:pt x="1002" y="128"/>
                    </a:lnTo>
                    <a:lnTo>
                      <a:pt x="1002" y="130"/>
                    </a:lnTo>
                    <a:lnTo>
                      <a:pt x="1002" y="130"/>
                    </a:lnTo>
                    <a:lnTo>
                      <a:pt x="1002" y="130"/>
                    </a:lnTo>
                    <a:lnTo>
                      <a:pt x="1002" y="130"/>
                    </a:lnTo>
                    <a:lnTo>
                      <a:pt x="1002" y="130"/>
                    </a:lnTo>
                    <a:lnTo>
                      <a:pt x="1002" y="130"/>
                    </a:lnTo>
                    <a:lnTo>
                      <a:pt x="1002" y="132"/>
                    </a:lnTo>
                    <a:lnTo>
                      <a:pt x="1002" y="132"/>
                    </a:lnTo>
                    <a:lnTo>
                      <a:pt x="1002" y="132"/>
                    </a:lnTo>
                    <a:lnTo>
                      <a:pt x="1002" y="132"/>
                    </a:lnTo>
                    <a:lnTo>
                      <a:pt x="1002" y="132"/>
                    </a:lnTo>
                    <a:lnTo>
                      <a:pt x="1004" y="132"/>
                    </a:lnTo>
                    <a:lnTo>
                      <a:pt x="1004" y="132"/>
                    </a:lnTo>
                    <a:lnTo>
                      <a:pt x="1004" y="132"/>
                    </a:lnTo>
                    <a:lnTo>
                      <a:pt x="1004" y="134"/>
                    </a:lnTo>
                    <a:lnTo>
                      <a:pt x="1006" y="134"/>
                    </a:lnTo>
                    <a:lnTo>
                      <a:pt x="1006" y="134"/>
                    </a:lnTo>
                    <a:lnTo>
                      <a:pt x="1006" y="134"/>
                    </a:lnTo>
                    <a:lnTo>
                      <a:pt x="1006" y="134"/>
                    </a:lnTo>
                    <a:lnTo>
                      <a:pt x="1006" y="135"/>
                    </a:lnTo>
                    <a:lnTo>
                      <a:pt x="1007" y="135"/>
                    </a:lnTo>
                    <a:lnTo>
                      <a:pt x="1007" y="137"/>
                    </a:lnTo>
                    <a:lnTo>
                      <a:pt x="1007" y="137"/>
                    </a:lnTo>
                    <a:lnTo>
                      <a:pt x="1007" y="139"/>
                    </a:lnTo>
                    <a:lnTo>
                      <a:pt x="1007" y="141"/>
                    </a:lnTo>
                    <a:lnTo>
                      <a:pt x="1007" y="141"/>
                    </a:lnTo>
                    <a:lnTo>
                      <a:pt x="1007" y="141"/>
                    </a:lnTo>
                    <a:lnTo>
                      <a:pt x="1007" y="141"/>
                    </a:lnTo>
                    <a:lnTo>
                      <a:pt x="1007" y="143"/>
                    </a:lnTo>
                    <a:lnTo>
                      <a:pt x="1007" y="143"/>
                    </a:lnTo>
                    <a:lnTo>
                      <a:pt x="1007" y="143"/>
                    </a:lnTo>
                    <a:lnTo>
                      <a:pt x="1007" y="143"/>
                    </a:lnTo>
                    <a:lnTo>
                      <a:pt x="1007" y="143"/>
                    </a:lnTo>
                    <a:lnTo>
                      <a:pt x="1007" y="145"/>
                    </a:lnTo>
                    <a:lnTo>
                      <a:pt x="1007" y="145"/>
                    </a:lnTo>
                    <a:lnTo>
                      <a:pt x="1006" y="145"/>
                    </a:lnTo>
                    <a:lnTo>
                      <a:pt x="1006" y="145"/>
                    </a:lnTo>
                    <a:lnTo>
                      <a:pt x="1006" y="146"/>
                    </a:lnTo>
                    <a:lnTo>
                      <a:pt x="1006" y="146"/>
                    </a:lnTo>
                    <a:lnTo>
                      <a:pt x="1006" y="146"/>
                    </a:lnTo>
                    <a:lnTo>
                      <a:pt x="1006" y="146"/>
                    </a:lnTo>
                    <a:lnTo>
                      <a:pt x="1006" y="146"/>
                    </a:lnTo>
                    <a:lnTo>
                      <a:pt x="1006" y="148"/>
                    </a:lnTo>
                    <a:lnTo>
                      <a:pt x="1006" y="148"/>
                    </a:lnTo>
                    <a:lnTo>
                      <a:pt x="1006" y="148"/>
                    </a:lnTo>
                    <a:lnTo>
                      <a:pt x="1006" y="148"/>
                    </a:lnTo>
                    <a:lnTo>
                      <a:pt x="1006" y="148"/>
                    </a:lnTo>
                    <a:lnTo>
                      <a:pt x="1006" y="150"/>
                    </a:lnTo>
                    <a:lnTo>
                      <a:pt x="1006" y="150"/>
                    </a:lnTo>
                    <a:lnTo>
                      <a:pt x="1006" y="150"/>
                    </a:lnTo>
                    <a:lnTo>
                      <a:pt x="1006" y="150"/>
                    </a:lnTo>
                    <a:lnTo>
                      <a:pt x="1006" y="150"/>
                    </a:lnTo>
                    <a:lnTo>
                      <a:pt x="1006" y="152"/>
                    </a:lnTo>
                    <a:lnTo>
                      <a:pt x="1004" y="152"/>
                    </a:lnTo>
                    <a:lnTo>
                      <a:pt x="1004" y="152"/>
                    </a:lnTo>
                    <a:lnTo>
                      <a:pt x="1004" y="154"/>
                    </a:lnTo>
                    <a:lnTo>
                      <a:pt x="1004" y="154"/>
                    </a:lnTo>
                    <a:lnTo>
                      <a:pt x="1002" y="154"/>
                    </a:lnTo>
                    <a:lnTo>
                      <a:pt x="1002" y="155"/>
                    </a:lnTo>
                    <a:lnTo>
                      <a:pt x="1002" y="155"/>
                    </a:lnTo>
                    <a:lnTo>
                      <a:pt x="1002" y="155"/>
                    </a:lnTo>
                    <a:lnTo>
                      <a:pt x="1002" y="155"/>
                    </a:lnTo>
                    <a:lnTo>
                      <a:pt x="1002" y="157"/>
                    </a:lnTo>
                    <a:lnTo>
                      <a:pt x="1002" y="157"/>
                    </a:lnTo>
                    <a:lnTo>
                      <a:pt x="1002" y="157"/>
                    </a:lnTo>
                    <a:lnTo>
                      <a:pt x="1002" y="157"/>
                    </a:lnTo>
                    <a:lnTo>
                      <a:pt x="1002" y="157"/>
                    </a:lnTo>
                    <a:lnTo>
                      <a:pt x="1004" y="159"/>
                    </a:lnTo>
                    <a:lnTo>
                      <a:pt x="1004" y="159"/>
                    </a:lnTo>
                    <a:lnTo>
                      <a:pt x="1004" y="159"/>
                    </a:lnTo>
                    <a:lnTo>
                      <a:pt x="1004" y="159"/>
                    </a:lnTo>
                    <a:lnTo>
                      <a:pt x="1004" y="159"/>
                    </a:lnTo>
                    <a:lnTo>
                      <a:pt x="1004" y="159"/>
                    </a:lnTo>
                    <a:lnTo>
                      <a:pt x="1004" y="161"/>
                    </a:lnTo>
                    <a:lnTo>
                      <a:pt x="1006" y="161"/>
                    </a:lnTo>
                    <a:lnTo>
                      <a:pt x="1006" y="161"/>
                    </a:lnTo>
                    <a:lnTo>
                      <a:pt x="1006" y="161"/>
                    </a:lnTo>
                    <a:lnTo>
                      <a:pt x="1006" y="161"/>
                    </a:lnTo>
                    <a:lnTo>
                      <a:pt x="1006" y="161"/>
                    </a:lnTo>
                    <a:lnTo>
                      <a:pt x="1006" y="163"/>
                    </a:lnTo>
                    <a:lnTo>
                      <a:pt x="1006" y="163"/>
                    </a:lnTo>
                    <a:lnTo>
                      <a:pt x="1007" y="163"/>
                    </a:lnTo>
                    <a:lnTo>
                      <a:pt x="1007" y="163"/>
                    </a:lnTo>
                    <a:lnTo>
                      <a:pt x="1007" y="163"/>
                    </a:lnTo>
                    <a:lnTo>
                      <a:pt x="1007" y="163"/>
                    </a:lnTo>
                    <a:lnTo>
                      <a:pt x="1009" y="163"/>
                    </a:lnTo>
                    <a:lnTo>
                      <a:pt x="1011" y="164"/>
                    </a:lnTo>
                    <a:lnTo>
                      <a:pt x="1011" y="164"/>
                    </a:lnTo>
                    <a:lnTo>
                      <a:pt x="1011" y="164"/>
                    </a:lnTo>
                    <a:lnTo>
                      <a:pt x="1011" y="164"/>
                    </a:lnTo>
                    <a:lnTo>
                      <a:pt x="1013" y="164"/>
                    </a:lnTo>
                    <a:lnTo>
                      <a:pt x="1013" y="164"/>
                    </a:lnTo>
                    <a:lnTo>
                      <a:pt x="1013" y="164"/>
                    </a:lnTo>
                    <a:lnTo>
                      <a:pt x="1013" y="164"/>
                    </a:lnTo>
                    <a:lnTo>
                      <a:pt x="1013" y="166"/>
                    </a:lnTo>
                    <a:lnTo>
                      <a:pt x="1013" y="166"/>
                    </a:lnTo>
                    <a:lnTo>
                      <a:pt x="1013" y="166"/>
                    </a:lnTo>
                    <a:lnTo>
                      <a:pt x="1013" y="166"/>
                    </a:lnTo>
                    <a:lnTo>
                      <a:pt x="1013" y="166"/>
                    </a:lnTo>
                    <a:lnTo>
                      <a:pt x="1015" y="166"/>
                    </a:lnTo>
                    <a:lnTo>
                      <a:pt x="1015" y="166"/>
                    </a:lnTo>
                    <a:lnTo>
                      <a:pt x="1015" y="166"/>
                    </a:lnTo>
                    <a:lnTo>
                      <a:pt x="1015" y="166"/>
                    </a:lnTo>
                    <a:lnTo>
                      <a:pt x="1015" y="166"/>
                    </a:lnTo>
                    <a:lnTo>
                      <a:pt x="1016" y="166"/>
                    </a:lnTo>
                    <a:lnTo>
                      <a:pt x="1016" y="166"/>
                    </a:lnTo>
                    <a:lnTo>
                      <a:pt x="1016" y="166"/>
                    </a:lnTo>
                    <a:lnTo>
                      <a:pt x="1016" y="168"/>
                    </a:lnTo>
                    <a:lnTo>
                      <a:pt x="1016" y="168"/>
                    </a:lnTo>
                    <a:lnTo>
                      <a:pt x="1016" y="168"/>
                    </a:lnTo>
                    <a:lnTo>
                      <a:pt x="1018" y="170"/>
                    </a:lnTo>
                    <a:lnTo>
                      <a:pt x="1018" y="170"/>
                    </a:lnTo>
                    <a:lnTo>
                      <a:pt x="1018" y="170"/>
                    </a:lnTo>
                    <a:lnTo>
                      <a:pt x="1018" y="170"/>
                    </a:lnTo>
                    <a:lnTo>
                      <a:pt x="1018" y="170"/>
                    </a:lnTo>
                    <a:lnTo>
                      <a:pt x="1020" y="172"/>
                    </a:lnTo>
                    <a:lnTo>
                      <a:pt x="1020" y="172"/>
                    </a:lnTo>
                    <a:lnTo>
                      <a:pt x="1020" y="172"/>
                    </a:lnTo>
                    <a:lnTo>
                      <a:pt x="1020" y="172"/>
                    </a:lnTo>
                    <a:lnTo>
                      <a:pt x="1020" y="173"/>
                    </a:lnTo>
                    <a:lnTo>
                      <a:pt x="1022" y="173"/>
                    </a:lnTo>
                    <a:lnTo>
                      <a:pt x="1022" y="175"/>
                    </a:lnTo>
                    <a:lnTo>
                      <a:pt x="1022" y="175"/>
                    </a:lnTo>
                    <a:lnTo>
                      <a:pt x="1022" y="175"/>
                    </a:lnTo>
                    <a:lnTo>
                      <a:pt x="1024" y="177"/>
                    </a:lnTo>
                    <a:lnTo>
                      <a:pt x="1026" y="179"/>
                    </a:lnTo>
                    <a:lnTo>
                      <a:pt x="1026" y="179"/>
                    </a:lnTo>
                    <a:lnTo>
                      <a:pt x="1027" y="181"/>
                    </a:lnTo>
                    <a:lnTo>
                      <a:pt x="1027" y="181"/>
                    </a:lnTo>
                    <a:lnTo>
                      <a:pt x="1027" y="181"/>
                    </a:lnTo>
                    <a:lnTo>
                      <a:pt x="1027" y="181"/>
                    </a:lnTo>
                    <a:lnTo>
                      <a:pt x="1027" y="181"/>
                    </a:lnTo>
                    <a:lnTo>
                      <a:pt x="1027" y="181"/>
                    </a:lnTo>
                    <a:lnTo>
                      <a:pt x="1029" y="182"/>
                    </a:lnTo>
                    <a:lnTo>
                      <a:pt x="1029" y="182"/>
                    </a:lnTo>
                    <a:lnTo>
                      <a:pt x="1029" y="182"/>
                    </a:lnTo>
                    <a:lnTo>
                      <a:pt x="1031" y="182"/>
                    </a:lnTo>
                    <a:lnTo>
                      <a:pt x="1031" y="184"/>
                    </a:lnTo>
                    <a:lnTo>
                      <a:pt x="1035" y="184"/>
                    </a:lnTo>
                    <a:lnTo>
                      <a:pt x="1038" y="184"/>
                    </a:lnTo>
                    <a:lnTo>
                      <a:pt x="1042" y="184"/>
                    </a:lnTo>
                    <a:lnTo>
                      <a:pt x="1044" y="184"/>
                    </a:lnTo>
                    <a:lnTo>
                      <a:pt x="1045" y="184"/>
                    </a:lnTo>
                    <a:lnTo>
                      <a:pt x="1047" y="184"/>
                    </a:lnTo>
                    <a:lnTo>
                      <a:pt x="1047" y="184"/>
                    </a:lnTo>
                    <a:lnTo>
                      <a:pt x="1049" y="184"/>
                    </a:lnTo>
                    <a:lnTo>
                      <a:pt x="1049" y="184"/>
                    </a:lnTo>
                    <a:lnTo>
                      <a:pt x="1051" y="184"/>
                    </a:lnTo>
                    <a:lnTo>
                      <a:pt x="1051" y="184"/>
                    </a:lnTo>
                    <a:lnTo>
                      <a:pt x="1053" y="184"/>
                    </a:lnTo>
                    <a:lnTo>
                      <a:pt x="1053" y="184"/>
                    </a:lnTo>
                    <a:lnTo>
                      <a:pt x="1054" y="184"/>
                    </a:lnTo>
                    <a:lnTo>
                      <a:pt x="1056" y="184"/>
                    </a:lnTo>
                    <a:lnTo>
                      <a:pt x="1056" y="184"/>
                    </a:lnTo>
                    <a:lnTo>
                      <a:pt x="1056" y="184"/>
                    </a:lnTo>
                    <a:lnTo>
                      <a:pt x="1056" y="182"/>
                    </a:lnTo>
                    <a:lnTo>
                      <a:pt x="1058" y="181"/>
                    </a:lnTo>
                    <a:lnTo>
                      <a:pt x="1058" y="181"/>
                    </a:lnTo>
                    <a:lnTo>
                      <a:pt x="1058" y="181"/>
                    </a:lnTo>
                    <a:lnTo>
                      <a:pt x="1058" y="181"/>
                    </a:lnTo>
                    <a:lnTo>
                      <a:pt x="1060" y="181"/>
                    </a:lnTo>
                    <a:lnTo>
                      <a:pt x="1060" y="181"/>
                    </a:lnTo>
                    <a:lnTo>
                      <a:pt x="1062" y="181"/>
                    </a:lnTo>
                    <a:lnTo>
                      <a:pt x="1063" y="182"/>
                    </a:lnTo>
                    <a:lnTo>
                      <a:pt x="1063" y="182"/>
                    </a:lnTo>
                    <a:lnTo>
                      <a:pt x="1065" y="182"/>
                    </a:lnTo>
                    <a:lnTo>
                      <a:pt x="1065" y="181"/>
                    </a:lnTo>
                    <a:lnTo>
                      <a:pt x="1065" y="181"/>
                    </a:lnTo>
                    <a:lnTo>
                      <a:pt x="1067" y="181"/>
                    </a:lnTo>
                    <a:lnTo>
                      <a:pt x="1067" y="181"/>
                    </a:lnTo>
                    <a:lnTo>
                      <a:pt x="1067" y="181"/>
                    </a:lnTo>
                    <a:lnTo>
                      <a:pt x="1069" y="181"/>
                    </a:lnTo>
                    <a:lnTo>
                      <a:pt x="1069" y="181"/>
                    </a:lnTo>
                    <a:lnTo>
                      <a:pt x="1071" y="181"/>
                    </a:lnTo>
                    <a:lnTo>
                      <a:pt x="1071" y="181"/>
                    </a:lnTo>
                    <a:lnTo>
                      <a:pt x="1071" y="181"/>
                    </a:lnTo>
                    <a:lnTo>
                      <a:pt x="1071" y="181"/>
                    </a:lnTo>
                    <a:lnTo>
                      <a:pt x="1074" y="181"/>
                    </a:lnTo>
                    <a:lnTo>
                      <a:pt x="1076" y="181"/>
                    </a:lnTo>
                    <a:lnTo>
                      <a:pt x="1080" y="181"/>
                    </a:lnTo>
                    <a:lnTo>
                      <a:pt x="1080" y="181"/>
                    </a:lnTo>
                    <a:lnTo>
                      <a:pt x="1082" y="181"/>
                    </a:lnTo>
                    <a:lnTo>
                      <a:pt x="1082" y="181"/>
                    </a:lnTo>
                    <a:lnTo>
                      <a:pt x="1082" y="182"/>
                    </a:lnTo>
                    <a:lnTo>
                      <a:pt x="1082" y="182"/>
                    </a:lnTo>
                    <a:lnTo>
                      <a:pt x="1082" y="182"/>
                    </a:lnTo>
                    <a:lnTo>
                      <a:pt x="1082" y="182"/>
                    </a:lnTo>
                    <a:lnTo>
                      <a:pt x="1083" y="182"/>
                    </a:lnTo>
                    <a:lnTo>
                      <a:pt x="1083" y="184"/>
                    </a:lnTo>
                    <a:lnTo>
                      <a:pt x="1083" y="184"/>
                    </a:lnTo>
                    <a:lnTo>
                      <a:pt x="1085" y="184"/>
                    </a:lnTo>
                    <a:lnTo>
                      <a:pt x="1085" y="184"/>
                    </a:lnTo>
                    <a:lnTo>
                      <a:pt x="1085" y="184"/>
                    </a:lnTo>
                    <a:lnTo>
                      <a:pt x="1087" y="184"/>
                    </a:lnTo>
                    <a:lnTo>
                      <a:pt x="1087" y="184"/>
                    </a:lnTo>
                    <a:lnTo>
                      <a:pt x="1087" y="186"/>
                    </a:lnTo>
                    <a:lnTo>
                      <a:pt x="1089" y="186"/>
                    </a:lnTo>
                    <a:lnTo>
                      <a:pt x="1089" y="186"/>
                    </a:lnTo>
                    <a:lnTo>
                      <a:pt x="1089" y="186"/>
                    </a:lnTo>
                    <a:lnTo>
                      <a:pt x="1089" y="186"/>
                    </a:lnTo>
                    <a:lnTo>
                      <a:pt x="1089" y="188"/>
                    </a:lnTo>
                    <a:lnTo>
                      <a:pt x="1091" y="188"/>
                    </a:lnTo>
                    <a:lnTo>
                      <a:pt x="1091" y="188"/>
                    </a:lnTo>
                    <a:lnTo>
                      <a:pt x="1092" y="188"/>
                    </a:lnTo>
                    <a:lnTo>
                      <a:pt x="1092" y="188"/>
                    </a:lnTo>
                    <a:lnTo>
                      <a:pt x="1092" y="188"/>
                    </a:lnTo>
                    <a:lnTo>
                      <a:pt x="1092" y="188"/>
                    </a:lnTo>
                    <a:lnTo>
                      <a:pt x="1094" y="190"/>
                    </a:lnTo>
                    <a:lnTo>
                      <a:pt x="1094" y="190"/>
                    </a:lnTo>
                    <a:lnTo>
                      <a:pt x="1094" y="190"/>
                    </a:lnTo>
                    <a:lnTo>
                      <a:pt x="1094" y="190"/>
                    </a:lnTo>
                    <a:lnTo>
                      <a:pt x="1094" y="190"/>
                    </a:lnTo>
                    <a:lnTo>
                      <a:pt x="1096" y="192"/>
                    </a:lnTo>
                    <a:lnTo>
                      <a:pt x="1098" y="192"/>
                    </a:lnTo>
                    <a:lnTo>
                      <a:pt x="1100" y="192"/>
                    </a:lnTo>
                    <a:lnTo>
                      <a:pt x="1100" y="192"/>
                    </a:lnTo>
                    <a:lnTo>
                      <a:pt x="1101" y="192"/>
                    </a:lnTo>
                    <a:lnTo>
                      <a:pt x="1101" y="192"/>
                    </a:lnTo>
                    <a:lnTo>
                      <a:pt x="1103" y="192"/>
                    </a:lnTo>
                    <a:lnTo>
                      <a:pt x="1103" y="193"/>
                    </a:lnTo>
                    <a:lnTo>
                      <a:pt x="1103" y="193"/>
                    </a:lnTo>
                    <a:lnTo>
                      <a:pt x="1105" y="193"/>
                    </a:lnTo>
                    <a:lnTo>
                      <a:pt x="1105" y="193"/>
                    </a:lnTo>
                    <a:lnTo>
                      <a:pt x="1105" y="193"/>
                    </a:lnTo>
                    <a:lnTo>
                      <a:pt x="1107" y="193"/>
                    </a:lnTo>
                    <a:lnTo>
                      <a:pt x="1107" y="195"/>
                    </a:lnTo>
                    <a:lnTo>
                      <a:pt x="1107" y="195"/>
                    </a:lnTo>
                    <a:lnTo>
                      <a:pt x="1107" y="195"/>
                    </a:lnTo>
                    <a:lnTo>
                      <a:pt x="1107" y="195"/>
                    </a:lnTo>
                    <a:lnTo>
                      <a:pt x="1107" y="195"/>
                    </a:lnTo>
                    <a:lnTo>
                      <a:pt x="1109" y="197"/>
                    </a:lnTo>
                    <a:lnTo>
                      <a:pt x="1111" y="197"/>
                    </a:lnTo>
                    <a:lnTo>
                      <a:pt x="1111" y="197"/>
                    </a:lnTo>
                    <a:lnTo>
                      <a:pt x="1111" y="197"/>
                    </a:lnTo>
                    <a:lnTo>
                      <a:pt x="1114" y="197"/>
                    </a:lnTo>
                    <a:lnTo>
                      <a:pt x="1114" y="197"/>
                    </a:lnTo>
                    <a:lnTo>
                      <a:pt x="1116" y="197"/>
                    </a:lnTo>
                    <a:lnTo>
                      <a:pt x="1116" y="197"/>
                    </a:lnTo>
                    <a:lnTo>
                      <a:pt x="1118" y="197"/>
                    </a:lnTo>
                    <a:lnTo>
                      <a:pt x="1118" y="195"/>
                    </a:lnTo>
                    <a:lnTo>
                      <a:pt x="1120" y="195"/>
                    </a:lnTo>
                    <a:lnTo>
                      <a:pt x="1121" y="195"/>
                    </a:lnTo>
                    <a:lnTo>
                      <a:pt x="1121" y="195"/>
                    </a:lnTo>
                    <a:lnTo>
                      <a:pt x="1123" y="193"/>
                    </a:lnTo>
                    <a:lnTo>
                      <a:pt x="1125" y="193"/>
                    </a:lnTo>
                    <a:lnTo>
                      <a:pt x="1125" y="193"/>
                    </a:lnTo>
                    <a:lnTo>
                      <a:pt x="1127" y="193"/>
                    </a:lnTo>
                    <a:lnTo>
                      <a:pt x="1127" y="193"/>
                    </a:lnTo>
                    <a:lnTo>
                      <a:pt x="1129" y="195"/>
                    </a:lnTo>
                    <a:lnTo>
                      <a:pt x="1129" y="195"/>
                    </a:lnTo>
                    <a:lnTo>
                      <a:pt x="1129" y="195"/>
                    </a:lnTo>
                    <a:lnTo>
                      <a:pt x="1130" y="195"/>
                    </a:lnTo>
                    <a:lnTo>
                      <a:pt x="1130" y="195"/>
                    </a:lnTo>
                    <a:lnTo>
                      <a:pt x="1132" y="197"/>
                    </a:lnTo>
                    <a:lnTo>
                      <a:pt x="1134" y="197"/>
                    </a:lnTo>
                    <a:lnTo>
                      <a:pt x="1134" y="197"/>
                    </a:lnTo>
                    <a:lnTo>
                      <a:pt x="1134" y="199"/>
                    </a:lnTo>
                    <a:lnTo>
                      <a:pt x="1136" y="199"/>
                    </a:lnTo>
                    <a:lnTo>
                      <a:pt x="1136" y="199"/>
                    </a:lnTo>
                    <a:lnTo>
                      <a:pt x="1136" y="199"/>
                    </a:lnTo>
                    <a:lnTo>
                      <a:pt x="1136" y="201"/>
                    </a:lnTo>
                    <a:lnTo>
                      <a:pt x="1136" y="201"/>
                    </a:lnTo>
                    <a:lnTo>
                      <a:pt x="1138" y="201"/>
                    </a:lnTo>
                    <a:lnTo>
                      <a:pt x="1138" y="201"/>
                    </a:lnTo>
                    <a:lnTo>
                      <a:pt x="1139" y="199"/>
                    </a:lnTo>
                    <a:lnTo>
                      <a:pt x="1141" y="199"/>
                    </a:lnTo>
                    <a:lnTo>
                      <a:pt x="1141" y="201"/>
                    </a:lnTo>
                    <a:lnTo>
                      <a:pt x="1143" y="201"/>
                    </a:lnTo>
                    <a:lnTo>
                      <a:pt x="1143" y="201"/>
                    </a:lnTo>
                    <a:lnTo>
                      <a:pt x="1143" y="201"/>
                    </a:lnTo>
                    <a:lnTo>
                      <a:pt x="1143" y="201"/>
                    </a:lnTo>
                    <a:lnTo>
                      <a:pt x="1145" y="202"/>
                    </a:lnTo>
                    <a:lnTo>
                      <a:pt x="1145" y="202"/>
                    </a:lnTo>
                    <a:lnTo>
                      <a:pt x="1147" y="202"/>
                    </a:lnTo>
                    <a:lnTo>
                      <a:pt x="1147" y="202"/>
                    </a:lnTo>
                    <a:lnTo>
                      <a:pt x="1147" y="202"/>
                    </a:lnTo>
                    <a:lnTo>
                      <a:pt x="1149" y="201"/>
                    </a:lnTo>
                    <a:lnTo>
                      <a:pt x="1149" y="201"/>
                    </a:lnTo>
                    <a:lnTo>
                      <a:pt x="1149" y="201"/>
                    </a:lnTo>
                    <a:lnTo>
                      <a:pt x="1150" y="201"/>
                    </a:lnTo>
                    <a:lnTo>
                      <a:pt x="1150" y="201"/>
                    </a:lnTo>
                    <a:lnTo>
                      <a:pt x="1152" y="201"/>
                    </a:lnTo>
                    <a:lnTo>
                      <a:pt x="1152" y="202"/>
                    </a:lnTo>
                    <a:lnTo>
                      <a:pt x="1154" y="202"/>
                    </a:lnTo>
                    <a:lnTo>
                      <a:pt x="1156" y="202"/>
                    </a:lnTo>
                    <a:lnTo>
                      <a:pt x="1156" y="201"/>
                    </a:lnTo>
                    <a:lnTo>
                      <a:pt x="1158" y="201"/>
                    </a:lnTo>
                    <a:lnTo>
                      <a:pt x="1158" y="201"/>
                    </a:lnTo>
                    <a:lnTo>
                      <a:pt x="1159" y="201"/>
                    </a:lnTo>
                    <a:lnTo>
                      <a:pt x="1159" y="201"/>
                    </a:lnTo>
                    <a:lnTo>
                      <a:pt x="1161" y="201"/>
                    </a:lnTo>
                    <a:lnTo>
                      <a:pt x="1163" y="201"/>
                    </a:lnTo>
                    <a:lnTo>
                      <a:pt x="1165" y="201"/>
                    </a:lnTo>
                    <a:lnTo>
                      <a:pt x="1165" y="201"/>
                    </a:lnTo>
                    <a:lnTo>
                      <a:pt x="1168" y="201"/>
                    </a:lnTo>
                    <a:lnTo>
                      <a:pt x="1168" y="201"/>
                    </a:lnTo>
                    <a:lnTo>
                      <a:pt x="1170" y="201"/>
                    </a:lnTo>
                    <a:lnTo>
                      <a:pt x="1172" y="201"/>
                    </a:lnTo>
                    <a:lnTo>
                      <a:pt x="1172" y="199"/>
                    </a:lnTo>
                    <a:lnTo>
                      <a:pt x="1172" y="199"/>
                    </a:lnTo>
                    <a:lnTo>
                      <a:pt x="1174" y="199"/>
                    </a:lnTo>
                    <a:lnTo>
                      <a:pt x="1174" y="199"/>
                    </a:lnTo>
                    <a:lnTo>
                      <a:pt x="1176" y="199"/>
                    </a:lnTo>
                    <a:lnTo>
                      <a:pt x="1176" y="199"/>
                    </a:lnTo>
                    <a:lnTo>
                      <a:pt x="1176" y="199"/>
                    </a:lnTo>
                    <a:lnTo>
                      <a:pt x="1177" y="199"/>
                    </a:lnTo>
                    <a:lnTo>
                      <a:pt x="1177" y="199"/>
                    </a:lnTo>
                    <a:lnTo>
                      <a:pt x="1177" y="199"/>
                    </a:lnTo>
                    <a:lnTo>
                      <a:pt x="1179" y="199"/>
                    </a:lnTo>
                    <a:lnTo>
                      <a:pt x="1179" y="201"/>
                    </a:lnTo>
                    <a:lnTo>
                      <a:pt x="1181" y="201"/>
                    </a:lnTo>
                    <a:lnTo>
                      <a:pt x="1181" y="201"/>
                    </a:lnTo>
                    <a:lnTo>
                      <a:pt x="1181" y="202"/>
                    </a:lnTo>
                    <a:lnTo>
                      <a:pt x="1181" y="202"/>
                    </a:lnTo>
                    <a:lnTo>
                      <a:pt x="1181" y="202"/>
                    </a:lnTo>
                    <a:lnTo>
                      <a:pt x="1181" y="202"/>
                    </a:lnTo>
                    <a:lnTo>
                      <a:pt x="1181" y="204"/>
                    </a:lnTo>
                    <a:lnTo>
                      <a:pt x="1181" y="204"/>
                    </a:lnTo>
                    <a:lnTo>
                      <a:pt x="1181" y="204"/>
                    </a:lnTo>
                    <a:lnTo>
                      <a:pt x="1183" y="204"/>
                    </a:lnTo>
                    <a:lnTo>
                      <a:pt x="1183" y="204"/>
                    </a:lnTo>
                    <a:lnTo>
                      <a:pt x="1185" y="206"/>
                    </a:lnTo>
                    <a:lnTo>
                      <a:pt x="1185" y="206"/>
                    </a:lnTo>
                    <a:lnTo>
                      <a:pt x="1185" y="206"/>
                    </a:lnTo>
                    <a:lnTo>
                      <a:pt x="1185" y="206"/>
                    </a:lnTo>
                    <a:lnTo>
                      <a:pt x="1185" y="206"/>
                    </a:lnTo>
                    <a:lnTo>
                      <a:pt x="1186" y="206"/>
                    </a:lnTo>
                    <a:lnTo>
                      <a:pt x="1188" y="208"/>
                    </a:lnTo>
                    <a:lnTo>
                      <a:pt x="1188" y="208"/>
                    </a:lnTo>
                    <a:lnTo>
                      <a:pt x="1190" y="208"/>
                    </a:lnTo>
                    <a:lnTo>
                      <a:pt x="1190" y="208"/>
                    </a:lnTo>
                    <a:lnTo>
                      <a:pt x="1190" y="210"/>
                    </a:lnTo>
                    <a:lnTo>
                      <a:pt x="1192" y="210"/>
                    </a:lnTo>
                    <a:lnTo>
                      <a:pt x="1192" y="210"/>
                    </a:lnTo>
                    <a:lnTo>
                      <a:pt x="1194" y="210"/>
                    </a:lnTo>
                    <a:lnTo>
                      <a:pt x="1194" y="210"/>
                    </a:lnTo>
                    <a:lnTo>
                      <a:pt x="1194" y="210"/>
                    </a:lnTo>
                    <a:lnTo>
                      <a:pt x="1196" y="210"/>
                    </a:lnTo>
                    <a:lnTo>
                      <a:pt x="1197" y="210"/>
                    </a:lnTo>
                    <a:lnTo>
                      <a:pt x="1197" y="208"/>
                    </a:lnTo>
                    <a:lnTo>
                      <a:pt x="1199" y="208"/>
                    </a:lnTo>
                    <a:lnTo>
                      <a:pt x="1199" y="208"/>
                    </a:lnTo>
                    <a:lnTo>
                      <a:pt x="1199" y="208"/>
                    </a:lnTo>
                    <a:lnTo>
                      <a:pt x="1199" y="208"/>
                    </a:lnTo>
                    <a:lnTo>
                      <a:pt x="1199" y="206"/>
                    </a:lnTo>
                    <a:lnTo>
                      <a:pt x="1199" y="206"/>
                    </a:lnTo>
                    <a:lnTo>
                      <a:pt x="1199" y="204"/>
                    </a:lnTo>
                    <a:lnTo>
                      <a:pt x="1199" y="204"/>
                    </a:lnTo>
                    <a:lnTo>
                      <a:pt x="1199" y="204"/>
                    </a:lnTo>
                    <a:lnTo>
                      <a:pt x="1199" y="204"/>
                    </a:lnTo>
                    <a:lnTo>
                      <a:pt x="1201" y="204"/>
                    </a:lnTo>
                    <a:lnTo>
                      <a:pt x="1201" y="204"/>
                    </a:lnTo>
                    <a:lnTo>
                      <a:pt x="1203" y="204"/>
                    </a:lnTo>
                    <a:lnTo>
                      <a:pt x="1203" y="202"/>
                    </a:lnTo>
                    <a:lnTo>
                      <a:pt x="1205" y="202"/>
                    </a:lnTo>
                    <a:lnTo>
                      <a:pt x="1205" y="202"/>
                    </a:lnTo>
                    <a:lnTo>
                      <a:pt x="1206" y="202"/>
                    </a:lnTo>
                    <a:lnTo>
                      <a:pt x="1208" y="202"/>
                    </a:lnTo>
                    <a:lnTo>
                      <a:pt x="1208" y="202"/>
                    </a:lnTo>
                    <a:lnTo>
                      <a:pt x="1210" y="202"/>
                    </a:lnTo>
                    <a:lnTo>
                      <a:pt x="1212" y="202"/>
                    </a:lnTo>
                    <a:lnTo>
                      <a:pt x="1212" y="202"/>
                    </a:lnTo>
                    <a:lnTo>
                      <a:pt x="1212" y="204"/>
                    </a:lnTo>
                    <a:lnTo>
                      <a:pt x="1214" y="204"/>
                    </a:lnTo>
                    <a:lnTo>
                      <a:pt x="1215" y="204"/>
                    </a:lnTo>
                    <a:lnTo>
                      <a:pt x="1215" y="204"/>
                    </a:lnTo>
                    <a:lnTo>
                      <a:pt x="1217" y="204"/>
                    </a:lnTo>
                    <a:lnTo>
                      <a:pt x="1217" y="204"/>
                    </a:lnTo>
                    <a:lnTo>
                      <a:pt x="1217" y="204"/>
                    </a:lnTo>
                    <a:lnTo>
                      <a:pt x="1217" y="204"/>
                    </a:lnTo>
                    <a:lnTo>
                      <a:pt x="1217" y="204"/>
                    </a:lnTo>
                    <a:lnTo>
                      <a:pt x="1217" y="206"/>
                    </a:lnTo>
                    <a:lnTo>
                      <a:pt x="1217" y="208"/>
                    </a:lnTo>
                    <a:lnTo>
                      <a:pt x="1217" y="208"/>
                    </a:lnTo>
                    <a:lnTo>
                      <a:pt x="1217" y="208"/>
                    </a:lnTo>
                    <a:lnTo>
                      <a:pt x="1217" y="208"/>
                    </a:lnTo>
                    <a:lnTo>
                      <a:pt x="1219" y="208"/>
                    </a:lnTo>
                    <a:lnTo>
                      <a:pt x="1219" y="210"/>
                    </a:lnTo>
                    <a:lnTo>
                      <a:pt x="1219" y="210"/>
                    </a:lnTo>
                    <a:lnTo>
                      <a:pt x="1219" y="210"/>
                    </a:lnTo>
                    <a:lnTo>
                      <a:pt x="1219" y="210"/>
                    </a:lnTo>
                    <a:lnTo>
                      <a:pt x="1221" y="211"/>
                    </a:lnTo>
                    <a:lnTo>
                      <a:pt x="1221" y="213"/>
                    </a:lnTo>
                    <a:lnTo>
                      <a:pt x="1221" y="213"/>
                    </a:lnTo>
                    <a:lnTo>
                      <a:pt x="1221" y="213"/>
                    </a:lnTo>
                    <a:lnTo>
                      <a:pt x="1221" y="215"/>
                    </a:lnTo>
                    <a:lnTo>
                      <a:pt x="1221" y="215"/>
                    </a:lnTo>
                    <a:lnTo>
                      <a:pt x="1221" y="215"/>
                    </a:lnTo>
                    <a:lnTo>
                      <a:pt x="1221" y="217"/>
                    </a:lnTo>
                    <a:lnTo>
                      <a:pt x="1221" y="217"/>
                    </a:lnTo>
                    <a:lnTo>
                      <a:pt x="1221" y="217"/>
                    </a:lnTo>
                    <a:lnTo>
                      <a:pt x="1221" y="219"/>
                    </a:lnTo>
                    <a:lnTo>
                      <a:pt x="1221" y="219"/>
                    </a:lnTo>
                    <a:lnTo>
                      <a:pt x="1221" y="219"/>
                    </a:lnTo>
                    <a:lnTo>
                      <a:pt x="1219" y="219"/>
                    </a:lnTo>
                    <a:lnTo>
                      <a:pt x="1219" y="219"/>
                    </a:lnTo>
                    <a:lnTo>
                      <a:pt x="1219" y="219"/>
                    </a:lnTo>
                    <a:lnTo>
                      <a:pt x="1219" y="219"/>
                    </a:lnTo>
                    <a:lnTo>
                      <a:pt x="1219" y="220"/>
                    </a:lnTo>
                    <a:lnTo>
                      <a:pt x="1219" y="220"/>
                    </a:lnTo>
                    <a:lnTo>
                      <a:pt x="1219" y="220"/>
                    </a:lnTo>
                    <a:lnTo>
                      <a:pt x="1219" y="220"/>
                    </a:lnTo>
                    <a:lnTo>
                      <a:pt x="1219" y="220"/>
                    </a:lnTo>
                    <a:lnTo>
                      <a:pt x="1217" y="220"/>
                    </a:lnTo>
                    <a:lnTo>
                      <a:pt x="1217" y="220"/>
                    </a:lnTo>
                    <a:lnTo>
                      <a:pt x="1217" y="220"/>
                    </a:lnTo>
                    <a:lnTo>
                      <a:pt x="1215" y="220"/>
                    </a:lnTo>
                    <a:lnTo>
                      <a:pt x="1215" y="220"/>
                    </a:lnTo>
                    <a:lnTo>
                      <a:pt x="1214" y="220"/>
                    </a:lnTo>
                    <a:lnTo>
                      <a:pt x="1214" y="220"/>
                    </a:lnTo>
                    <a:lnTo>
                      <a:pt x="1214" y="220"/>
                    </a:lnTo>
                    <a:lnTo>
                      <a:pt x="1214" y="220"/>
                    </a:lnTo>
                    <a:lnTo>
                      <a:pt x="1214" y="220"/>
                    </a:lnTo>
                    <a:lnTo>
                      <a:pt x="1214" y="222"/>
                    </a:lnTo>
                    <a:lnTo>
                      <a:pt x="1212" y="222"/>
                    </a:lnTo>
                    <a:lnTo>
                      <a:pt x="1212" y="222"/>
                    </a:lnTo>
                    <a:lnTo>
                      <a:pt x="1212" y="222"/>
                    </a:lnTo>
                    <a:lnTo>
                      <a:pt x="1212" y="224"/>
                    </a:lnTo>
                    <a:lnTo>
                      <a:pt x="1212" y="224"/>
                    </a:lnTo>
                    <a:lnTo>
                      <a:pt x="1212" y="224"/>
                    </a:lnTo>
                    <a:lnTo>
                      <a:pt x="1212" y="224"/>
                    </a:lnTo>
                    <a:lnTo>
                      <a:pt x="1212" y="226"/>
                    </a:lnTo>
                    <a:lnTo>
                      <a:pt x="1210" y="226"/>
                    </a:lnTo>
                    <a:lnTo>
                      <a:pt x="1210" y="226"/>
                    </a:lnTo>
                    <a:lnTo>
                      <a:pt x="1210" y="226"/>
                    </a:lnTo>
                    <a:lnTo>
                      <a:pt x="1210" y="228"/>
                    </a:lnTo>
                    <a:lnTo>
                      <a:pt x="1210" y="228"/>
                    </a:lnTo>
                    <a:lnTo>
                      <a:pt x="1210" y="228"/>
                    </a:lnTo>
                    <a:lnTo>
                      <a:pt x="1210" y="230"/>
                    </a:lnTo>
                    <a:lnTo>
                      <a:pt x="1210" y="230"/>
                    </a:lnTo>
                    <a:lnTo>
                      <a:pt x="1210" y="230"/>
                    </a:lnTo>
                    <a:lnTo>
                      <a:pt x="1208" y="230"/>
                    </a:lnTo>
                    <a:lnTo>
                      <a:pt x="1208" y="230"/>
                    </a:lnTo>
                    <a:lnTo>
                      <a:pt x="1208" y="231"/>
                    </a:lnTo>
                    <a:lnTo>
                      <a:pt x="1208" y="231"/>
                    </a:lnTo>
                    <a:lnTo>
                      <a:pt x="1208" y="231"/>
                    </a:lnTo>
                    <a:lnTo>
                      <a:pt x="1208" y="231"/>
                    </a:lnTo>
                    <a:lnTo>
                      <a:pt x="1206" y="233"/>
                    </a:lnTo>
                    <a:lnTo>
                      <a:pt x="1206" y="233"/>
                    </a:lnTo>
                    <a:lnTo>
                      <a:pt x="1206" y="233"/>
                    </a:lnTo>
                    <a:lnTo>
                      <a:pt x="1206" y="235"/>
                    </a:lnTo>
                    <a:lnTo>
                      <a:pt x="1206" y="235"/>
                    </a:lnTo>
                    <a:lnTo>
                      <a:pt x="1206" y="237"/>
                    </a:lnTo>
                    <a:lnTo>
                      <a:pt x="1205" y="240"/>
                    </a:lnTo>
                    <a:lnTo>
                      <a:pt x="1205" y="240"/>
                    </a:lnTo>
                    <a:lnTo>
                      <a:pt x="1203" y="240"/>
                    </a:lnTo>
                    <a:lnTo>
                      <a:pt x="1203" y="240"/>
                    </a:lnTo>
                    <a:lnTo>
                      <a:pt x="1203" y="242"/>
                    </a:lnTo>
                    <a:lnTo>
                      <a:pt x="1203" y="242"/>
                    </a:lnTo>
                    <a:lnTo>
                      <a:pt x="1203" y="242"/>
                    </a:lnTo>
                    <a:lnTo>
                      <a:pt x="1203" y="242"/>
                    </a:lnTo>
                    <a:lnTo>
                      <a:pt x="1203" y="244"/>
                    </a:lnTo>
                    <a:lnTo>
                      <a:pt x="1203" y="244"/>
                    </a:lnTo>
                    <a:lnTo>
                      <a:pt x="1203" y="246"/>
                    </a:lnTo>
                    <a:lnTo>
                      <a:pt x="1203" y="246"/>
                    </a:lnTo>
                    <a:lnTo>
                      <a:pt x="1203" y="248"/>
                    </a:lnTo>
                    <a:lnTo>
                      <a:pt x="1203" y="248"/>
                    </a:lnTo>
                    <a:lnTo>
                      <a:pt x="1201" y="249"/>
                    </a:lnTo>
                    <a:lnTo>
                      <a:pt x="1201" y="249"/>
                    </a:lnTo>
                    <a:lnTo>
                      <a:pt x="1201" y="249"/>
                    </a:lnTo>
                    <a:lnTo>
                      <a:pt x="1201" y="249"/>
                    </a:lnTo>
                    <a:lnTo>
                      <a:pt x="1199" y="249"/>
                    </a:lnTo>
                    <a:lnTo>
                      <a:pt x="1199" y="251"/>
                    </a:lnTo>
                    <a:lnTo>
                      <a:pt x="1199" y="251"/>
                    </a:lnTo>
                    <a:lnTo>
                      <a:pt x="1199" y="253"/>
                    </a:lnTo>
                    <a:lnTo>
                      <a:pt x="1199" y="255"/>
                    </a:lnTo>
                    <a:lnTo>
                      <a:pt x="1199" y="255"/>
                    </a:lnTo>
                    <a:lnTo>
                      <a:pt x="1199" y="255"/>
                    </a:lnTo>
                    <a:lnTo>
                      <a:pt x="1199" y="255"/>
                    </a:lnTo>
                    <a:lnTo>
                      <a:pt x="1199" y="255"/>
                    </a:lnTo>
                    <a:lnTo>
                      <a:pt x="1201" y="257"/>
                    </a:lnTo>
                    <a:lnTo>
                      <a:pt x="1201" y="257"/>
                    </a:lnTo>
                    <a:lnTo>
                      <a:pt x="1201" y="257"/>
                    </a:lnTo>
                    <a:lnTo>
                      <a:pt x="1203" y="257"/>
                    </a:lnTo>
                    <a:lnTo>
                      <a:pt x="1203" y="258"/>
                    </a:lnTo>
                    <a:lnTo>
                      <a:pt x="1201" y="258"/>
                    </a:lnTo>
                    <a:lnTo>
                      <a:pt x="1201" y="258"/>
                    </a:lnTo>
                    <a:lnTo>
                      <a:pt x="1201" y="258"/>
                    </a:lnTo>
                    <a:lnTo>
                      <a:pt x="1201" y="258"/>
                    </a:lnTo>
                    <a:lnTo>
                      <a:pt x="1201" y="260"/>
                    </a:lnTo>
                    <a:lnTo>
                      <a:pt x="1199" y="260"/>
                    </a:lnTo>
                    <a:lnTo>
                      <a:pt x="1199" y="260"/>
                    </a:lnTo>
                    <a:lnTo>
                      <a:pt x="1199" y="260"/>
                    </a:lnTo>
                    <a:lnTo>
                      <a:pt x="1199" y="262"/>
                    </a:lnTo>
                    <a:lnTo>
                      <a:pt x="1199" y="262"/>
                    </a:lnTo>
                    <a:lnTo>
                      <a:pt x="1199" y="262"/>
                    </a:lnTo>
                    <a:lnTo>
                      <a:pt x="1197" y="262"/>
                    </a:lnTo>
                    <a:lnTo>
                      <a:pt x="1197" y="262"/>
                    </a:lnTo>
                    <a:lnTo>
                      <a:pt x="1197" y="262"/>
                    </a:lnTo>
                    <a:lnTo>
                      <a:pt x="1197" y="262"/>
                    </a:lnTo>
                    <a:lnTo>
                      <a:pt x="1197" y="264"/>
                    </a:lnTo>
                    <a:lnTo>
                      <a:pt x="1196" y="264"/>
                    </a:lnTo>
                    <a:lnTo>
                      <a:pt x="1196" y="264"/>
                    </a:lnTo>
                    <a:lnTo>
                      <a:pt x="1196" y="266"/>
                    </a:lnTo>
                    <a:lnTo>
                      <a:pt x="1194" y="266"/>
                    </a:lnTo>
                    <a:lnTo>
                      <a:pt x="1194" y="266"/>
                    </a:lnTo>
                    <a:lnTo>
                      <a:pt x="1194" y="266"/>
                    </a:lnTo>
                    <a:lnTo>
                      <a:pt x="1194" y="266"/>
                    </a:lnTo>
                    <a:lnTo>
                      <a:pt x="1194" y="266"/>
                    </a:lnTo>
                    <a:lnTo>
                      <a:pt x="1194" y="268"/>
                    </a:lnTo>
                    <a:lnTo>
                      <a:pt x="1194" y="268"/>
                    </a:lnTo>
                    <a:lnTo>
                      <a:pt x="1194" y="268"/>
                    </a:lnTo>
                    <a:lnTo>
                      <a:pt x="1194" y="269"/>
                    </a:lnTo>
                    <a:lnTo>
                      <a:pt x="1192" y="269"/>
                    </a:lnTo>
                    <a:lnTo>
                      <a:pt x="1192" y="269"/>
                    </a:lnTo>
                    <a:lnTo>
                      <a:pt x="1190" y="269"/>
                    </a:lnTo>
                    <a:lnTo>
                      <a:pt x="1190" y="271"/>
                    </a:lnTo>
                    <a:lnTo>
                      <a:pt x="1190" y="271"/>
                    </a:lnTo>
                    <a:lnTo>
                      <a:pt x="1190" y="273"/>
                    </a:lnTo>
                    <a:lnTo>
                      <a:pt x="1190" y="273"/>
                    </a:lnTo>
                    <a:lnTo>
                      <a:pt x="1190" y="273"/>
                    </a:lnTo>
                    <a:lnTo>
                      <a:pt x="1190" y="275"/>
                    </a:lnTo>
                    <a:lnTo>
                      <a:pt x="1190" y="275"/>
                    </a:lnTo>
                    <a:lnTo>
                      <a:pt x="1190" y="275"/>
                    </a:lnTo>
                    <a:lnTo>
                      <a:pt x="1190" y="275"/>
                    </a:lnTo>
                    <a:lnTo>
                      <a:pt x="1190" y="275"/>
                    </a:lnTo>
                    <a:lnTo>
                      <a:pt x="1190" y="277"/>
                    </a:lnTo>
                    <a:lnTo>
                      <a:pt x="1190" y="277"/>
                    </a:lnTo>
                    <a:lnTo>
                      <a:pt x="1190" y="278"/>
                    </a:lnTo>
                    <a:lnTo>
                      <a:pt x="1190" y="278"/>
                    </a:lnTo>
                    <a:lnTo>
                      <a:pt x="1190" y="280"/>
                    </a:lnTo>
                    <a:lnTo>
                      <a:pt x="1190" y="280"/>
                    </a:lnTo>
                    <a:lnTo>
                      <a:pt x="1190" y="282"/>
                    </a:lnTo>
                    <a:lnTo>
                      <a:pt x="1188" y="282"/>
                    </a:lnTo>
                    <a:lnTo>
                      <a:pt x="1188" y="282"/>
                    </a:lnTo>
                    <a:lnTo>
                      <a:pt x="1188" y="282"/>
                    </a:lnTo>
                    <a:lnTo>
                      <a:pt x="1188" y="282"/>
                    </a:lnTo>
                    <a:lnTo>
                      <a:pt x="1188" y="284"/>
                    </a:lnTo>
                    <a:lnTo>
                      <a:pt x="1188" y="284"/>
                    </a:lnTo>
                    <a:lnTo>
                      <a:pt x="1188" y="284"/>
                    </a:lnTo>
                    <a:lnTo>
                      <a:pt x="1186" y="284"/>
                    </a:lnTo>
                    <a:lnTo>
                      <a:pt x="1186" y="284"/>
                    </a:lnTo>
                    <a:lnTo>
                      <a:pt x="1186" y="284"/>
                    </a:lnTo>
                    <a:lnTo>
                      <a:pt x="1186" y="286"/>
                    </a:lnTo>
                    <a:lnTo>
                      <a:pt x="1186" y="286"/>
                    </a:lnTo>
                    <a:lnTo>
                      <a:pt x="1185" y="286"/>
                    </a:lnTo>
                    <a:lnTo>
                      <a:pt x="1185" y="286"/>
                    </a:lnTo>
                    <a:lnTo>
                      <a:pt x="1185" y="286"/>
                    </a:lnTo>
                    <a:lnTo>
                      <a:pt x="1185" y="287"/>
                    </a:lnTo>
                    <a:lnTo>
                      <a:pt x="1185" y="287"/>
                    </a:lnTo>
                    <a:lnTo>
                      <a:pt x="1185" y="289"/>
                    </a:lnTo>
                    <a:lnTo>
                      <a:pt x="1185" y="289"/>
                    </a:lnTo>
                    <a:lnTo>
                      <a:pt x="1185" y="291"/>
                    </a:lnTo>
                    <a:lnTo>
                      <a:pt x="1185" y="291"/>
                    </a:lnTo>
                    <a:lnTo>
                      <a:pt x="1185" y="291"/>
                    </a:lnTo>
                    <a:lnTo>
                      <a:pt x="1186" y="293"/>
                    </a:lnTo>
                    <a:lnTo>
                      <a:pt x="1186" y="293"/>
                    </a:lnTo>
                    <a:lnTo>
                      <a:pt x="1186" y="293"/>
                    </a:lnTo>
                    <a:lnTo>
                      <a:pt x="1188" y="293"/>
                    </a:lnTo>
                    <a:lnTo>
                      <a:pt x="1188" y="295"/>
                    </a:lnTo>
                    <a:lnTo>
                      <a:pt x="1188" y="295"/>
                    </a:lnTo>
                    <a:lnTo>
                      <a:pt x="1186" y="295"/>
                    </a:lnTo>
                    <a:lnTo>
                      <a:pt x="1186" y="295"/>
                    </a:lnTo>
                    <a:lnTo>
                      <a:pt x="1185" y="296"/>
                    </a:lnTo>
                    <a:lnTo>
                      <a:pt x="1185" y="296"/>
                    </a:lnTo>
                    <a:lnTo>
                      <a:pt x="1185" y="298"/>
                    </a:lnTo>
                    <a:lnTo>
                      <a:pt x="1185" y="298"/>
                    </a:lnTo>
                    <a:lnTo>
                      <a:pt x="1185" y="300"/>
                    </a:lnTo>
                    <a:lnTo>
                      <a:pt x="1185" y="300"/>
                    </a:lnTo>
                    <a:lnTo>
                      <a:pt x="1185" y="300"/>
                    </a:lnTo>
                    <a:lnTo>
                      <a:pt x="1183" y="300"/>
                    </a:lnTo>
                    <a:lnTo>
                      <a:pt x="1183" y="300"/>
                    </a:lnTo>
                    <a:lnTo>
                      <a:pt x="1183" y="300"/>
                    </a:lnTo>
                    <a:lnTo>
                      <a:pt x="1183" y="302"/>
                    </a:lnTo>
                    <a:lnTo>
                      <a:pt x="1183" y="302"/>
                    </a:lnTo>
                    <a:lnTo>
                      <a:pt x="1181" y="302"/>
                    </a:lnTo>
                    <a:lnTo>
                      <a:pt x="1181" y="304"/>
                    </a:lnTo>
                    <a:lnTo>
                      <a:pt x="1181" y="306"/>
                    </a:lnTo>
                    <a:lnTo>
                      <a:pt x="1181" y="306"/>
                    </a:lnTo>
                    <a:lnTo>
                      <a:pt x="1183" y="306"/>
                    </a:lnTo>
                    <a:lnTo>
                      <a:pt x="1185" y="307"/>
                    </a:lnTo>
                    <a:lnTo>
                      <a:pt x="1185" y="307"/>
                    </a:lnTo>
                    <a:lnTo>
                      <a:pt x="1185" y="307"/>
                    </a:lnTo>
                    <a:lnTo>
                      <a:pt x="1185" y="309"/>
                    </a:lnTo>
                    <a:lnTo>
                      <a:pt x="1186" y="309"/>
                    </a:lnTo>
                    <a:lnTo>
                      <a:pt x="1186" y="309"/>
                    </a:lnTo>
                    <a:lnTo>
                      <a:pt x="1186" y="309"/>
                    </a:lnTo>
                    <a:lnTo>
                      <a:pt x="1186" y="309"/>
                    </a:lnTo>
                    <a:lnTo>
                      <a:pt x="1186" y="309"/>
                    </a:lnTo>
                    <a:lnTo>
                      <a:pt x="1188" y="311"/>
                    </a:lnTo>
                    <a:lnTo>
                      <a:pt x="1188" y="311"/>
                    </a:lnTo>
                    <a:lnTo>
                      <a:pt x="1188" y="311"/>
                    </a:lnTo>
                    <a:lnTo>
                      <a:pt x="1188" y="313"/>
                    </a:lnTo>
                    <a:lnTo>
                      <a:pt x="1186" y="313"/>
                    </a:lnTo>
                    <a:lnTo>
                      <a:pt x="1186" y="315"/>
                    </a:lnTo>
                    <a:lnTo>
                      <a:pt x="1186" y="315"/>
                    </a:lnTo>
                    <a:lnTo>
                      <a:pt x="1186" y="315"/>
                    </a:lnTo>
                    <a:lnTo>
                      <a:pt x="1186" y="315"/>
                    </a:lnTo>
                    <a:lnTo>
                      <a:pt x="1186" y="315"/>
                    </a:lnTo>
                    <a:lnTo>
                      <a:pt x="1186" y="316"/>
                    </a:lnTo>
                    <a:lnTo>
                      <a:pt x="1185" y="316"/>
                    </a:lnTo>
                    <a:lnTo>
                      <a:pt x="1185" y="318"/>
                    </a:lnTo>
                    <a:lnTo>
                      <a:pt x="1183" y="318"/>
                    </a:lnTo>
                    <a:lnTo>
                      <a:pt x="1183" y="318"/>
                    </a:lnTo>
                    <a:lnTo>
                      <a:pt x="1181" y="318"/>
                    </a:lnTo>
                    <a:lnTo>
                      <a:pt x="1181" y="318"/>
                    </a:lnTo>
                    <a:lnTo>
                      <a:pt x="1181" y="318"/>
                    </a:lnTo>
                    <a:lnTo>
                      <a:pt x="1179" y="318"/>
                    </a:lnTo>
                    <a:lnTo>
                      <a:pt x="1179" y="318"/>
                    </a:lnTo>
                    <a:lnTo>
                      <a:pt x="1179" y="318"/>
                    </a:lnTo>
                    <a:lnTo>
                      <a:pt x="1177" y="318"/>
                    </a:lnTo>
                    <a:lnTo>
                      <a:pt x="1177" y="320"/>
                    </a:lnTo>
                    <a:lnTo>
                      <a:pt x="1177" y="320"/>
                    </a:lnTo>
                    <a:lnTo>
                      <a:pt x="1177" y="320"/>
                    </a:lnTo>
                    <a:lnTo>
                      <a:pt x="1177" y="320"/>
                    </a:lnTo>
                    <a:lnTo>
                      <a:pt x="1177" y="320"/>
                    </a:lnTo>
                    <a:lnTo>
                      <a:pt x="1177" y="320"/>
                    </a:lnTo>
                    <a:lnTo>
                      <a:pt x="1176" y="320"/>
                    </a:lnTo>
                    <a:lnTo>
                      <a:pt x="1176" y="320"/>
                    </a:lnTo>
                    <a:lnTo>
                      <a:pt x="1174" y="320"/>
                    </a:lnTo>
                    <a:lnTo>
                      <a:pt x="1174" y="320"/>
                    </a:lnTo>
                    <a:lnTo>
                      <a:pt x="1174" y="320"/>
                    </a:lnTo>
                    <a:lnTo>
                      <a:pt x="1174" y="320"/>
                    </a:lnTo>
                    <a:lnTo>
                      <a:pt x="1174" y="318"/>
                    </a:lnTo>
                    <a:lnTo>
                      <a:pt x="1172" y="318"/>
                    </a:lnTo>
                    <a:lnTo>
                      <a:pt x="1172" y="318"/>
                    </a:lnTo>
                    <a:lnTo>
                      <a:pt x="1172" y="318"/>
                    </a:lnTo>
                    <a:lnTo>
                      <a:pt x="1170" y="318"/>
                    </a:lnTo>
                    <a:lnTo>
                      <a:pt x="1170" y="318"/>
                    </a:lnTo>
                    <a:lnTo>
                      <a:pt x="1170" y="318"/>
                    </a:lnTo>
                    <a:lnTo>
                      <a:pt x="1170" y="318"/>
                    </a:lnTo>
                    <a:lnTo>
                      <a:pt x="1168" y="318"/>
                    </a:lnTo>
                    <a:lnTo>
                      <a:pt x="1168" y="318"/>
                    </a:lnTo>
                    <a:lnTo>
                      <a:pt x="1168" y="318"/>
                    </a:lnTo>
                    <a:lnTo>
                      <a:pt x="1165" y="318"/>
                    </a:lnTo>
                    <a:lnTo>
                      <a:pt x="1165" y="318"/>
                    </a:lnTo>
                    <a:lnTo>
                      <a:pt x="1165" y="318"/>
                    </a:lnTo>
                    <a:lnTo>
                      <a:pt x="1165" y="318"/>
                    </a:lnTo>
                    <a:lnTo>
                      <a:pt x="1165" y="318"/>
                    </a:lnTo>
                    <a:lnTo>
                      <a:pt x="1163" y="316"/>
                    </a:lnTo>
                    <a:lnTo>
                      <a:pt x="1163" y="316"/>
                    </a:lnTo>
                    <a:lnTo>
                      <a:pt x="1163" y="315"/>
                    </a:lnTo>
                    <a:lnTo>
                      <a:pt x="1163" y="315"/>
                    </a:lnTo>
                    <a:lnTo>
                      <a:pt x="1163" y="315"/>
                    </a:lnTo>
                    <a:lnTo>
                      <a:pt x="1163" y="315"/>
                    </a:lnTo>
                    <a:lnTo>
                      <a:pt x="1163" y="315"/>
                    </a:lnTo>
                    <a:lnTo>
                      <a:pt x="1163" y="315"/>
                    </a:lnTo>
                    <a:lnTo>
                      <a:pt x="1161" y="315"/>
                    </a:lnTo>
                    <a:lnTo>
                      <a:pt x="1161" y="316"/>
                    </a:lnTo>
                    <a:lnTo>
                      <a:pt x="1161" y="316"/>
                    </a:lnTo>
                    <a:lnTo>
                      <a:pt x="1161" y="316"/>
                    </a:lnTo>
                    <a:lnTo>
                      <a:pt x="1161" y="318"/>
                    </a:lnTo>
                    <a:lnTo>
                      <a:pt x="1161" y="318"/>
                    </a:lnTo>
                    <a:lnTo>
                      <a:pt x="1159" y="318"/>
                    </a:lnTo>
                    <a:lnTo>
                      <a:pt x="1159" y="320"/>
                    </a:lnTo>
                    <a:lnTo>
                      <a:pt x="1159" y="320"/>
                    </a:lnTo>
                    <a:lnTo>
                      <a:pt x="1159" y="320"/>
                    </a:lnTo>
                    <a:lnTo>
                      <a:pt x="1159" y="322"/>
                    </a:lnTo>
                    <a:lnTo>
                      <a:pt x="1159" y="322"/>
                    </a:lnTo>
                    <a:lnTo>
                      <a:pt x="1159" y="322"/>
                    </a:lnTo>
                    <a:lnTo>
                      <a:pt x="1158" y="322"/>
                    </a:lnTo>
                    <a:lnTo>
                      <a:pt x="1158" y="322"/>
                    </a:lnTo>
                    <a:lnTo>
                      <a:pt x="1158" y="322"/>
                    </a:lnTo>
                    <a:lnTo>
                      <a:pt x="1158" y="322"/>
                    </a:lnTo>
                    <a:lnTo>
                      <a:pt x="1156" y="324"/>
                    </a:lnTo>
                    <a:lnTo>
                      <a:pt x="1156" y="324"/>
                    </a:lnTo>
                    <a:lnTo>
                      <a:pt x="1156" y="324"/>
                    </a:lnTo>
                    <a:lnTo>
                      <a:pt x="1156" y="324"/>
                    </a:lnTo>
                    <a:lnTo>
                      <a:pt x="1154" y="324"/>
                    </a:lnTo>
                    <a:lnTo>
                      <a:pt x="1154" y="325"/>
                    </a:lnTo>
                    <a:lnTo>
                      <a:pt x="1154" y="325"/>
                    </a:lnTo>
                    <a:lnTo>
                      <a:pt x="1152" y="325"/>
                    </a:lnTo>
                    <a:lnTo>
                      <a:pt x="1152" y="325"/>
                    </a:lnTo>
                    <a:lnTo>
                      <a:pt x="1152" y="325"/>
                    </a:lnTo>
                    <a:lnTo>
                      <a:pt x="1152" y="325"/>
                    </a:lnTo>
                    <a:lnTo>
                      <a:pt x="1152" y="325"/>
                    </a:lnTo>
                    <a:lnTo>
                      <a:pt x="1150" y="325"/>
                    </a:lnTo>
                    <a:lnTo>
                      <a:pt x="1150" y="325"/>
                    </a:lnTo>
                    <a:lnTo>
                      <a:pt x="1150" y="325"/>
                    </a:lnTo>
                    <a:lnTo>
                      <a:pt x="1150" y="325"/>
                    </a:lnTo>
                    <a:lnTo>
                      <a:pt x="1150" y="325"/>
                    </a:lnTo>
                    <a:lnTo>
                      <a:pt x="1149" y="325"/>
                    </a:lnTo>
                    <a:lnTo>
                      <a:pt x="1149" y="325"/>
                    </a:lnTo>
                    <a:lnTo>
                      <a:pt x="1149" y="325"/>
                    </a:lnTo>
                    <a:lnTo>
                      <a:pt x="1149" y="325"/>
                    </a:lnTo>
                    <a:lnTo>
                      <a:pt x="1149" y="325"/>
                    </a:lnTo>
                    <a:lnTo>
                      <a:pt x="1147" y="327"/>
                    </a:lnTo>
                    <a:lnTo>
                      <a:pt x="1147" y="327"/>
                    </a:lnTo>
                    <a:lnTo>
                      <a:pt x="1147" y="327"/>
                    </a:lnTo>
                    <a:lnTo>
                      <a:pt x="1147" y="327"/>
                    </a:lnTo>
                    <a:lnTo>
                      <a:pt x="1147" y="327"/>
                    </a:lnTo>
                    <a:lnTo>
                      <a:pt x="1147" y="329"/>
                    </a:lnTo>
                    <a:lnTo>
                      <a:pt x="1147" y="329"/>
                    </a:lnTo>
                    <a:lnTo>
                      <a:pt x="1145" y="329"/>
                    </a:lnTo>
                    <a:lnTo>
                      <a:pt x="1143" y="329"/>
                    </a:lnTo>
                    <a:lnTo>
                      <a:pt x="1141" y="329"/>
                    </a:lnTo>
                    <a:lnTo>
                      <a:pt x="1139" y="329"/>
                    </a:lnTo>
                    <a:lnTo>
                      <a:pt x="1138" y="329"/>
                    </a:lnTo>
                    <a:lnTo>
                      <a:pt x="1138" y="329"/>
                    </a:lnTo>
                    <a:lnTo>
                      <a:pt x="1138" y="329"/>
                    </a:lnTo>
                    <a:lnTo>
                      <a:pt x="1136" y="331"/>
                    </a:lnTo>
                    <a:lnTo>
                      <a:pt x="1136" y="331"/>
                    </a:lnTo>
                    <a:lnTo>
                      <a:pt x="1136" y="331"/>
                    </a:lnTo>
                    <a:lnTo>
                      <a:pt x="1136" y="331"/>
                    </a:lnTo>
                    <a:lnTo>
                      <a:pt x="1134" y="331"/>
                    </a:lnTo>
                    <a:lnTo>
                      <a:pt x="1134" y="333"/>
                    </a:lnTo>
                    <a:lnTo>
                      <a:pt x="1134" y="333"/>
                    </a:lnTo>
                    <a:lnTo>
                      <a:pt x="1134" y="334"/>
                    </a:lnTo>
                    <a:lnTo>
                      <a:pt x="1132" y="334"/>
                    </a:lnTo>
                    <a:lnTo>
                      <a:pt x="1132" y="334"/>
                    </a:lnTo>
                    <a:lnTo>
                      <a:pt x="1132" y="334"/>
                    </a:lnTo>
                    <a:lnTo>
                      <a:pt x="1132" y="336"/>
                    </a:lnTo>
                    <a:lnTo>
                      <a:pt x="1132" y="336"/>
                    </a:lnTo>
                    <a:lnTo>
                      <a:pt x="1134" y="336"/>
                    </a:lnTo>
                    <a:lnTo>
                      <a:pt x="1134" y="336"/>
                    </a:lnTo>
                    <a:lnTo>
                      <a:pt x="1134" y="338"/>
                    </a:lnTo>
                    <a:lnTo>
                      <a:pt x="1134" y="338"/>
                    </a:lnTo>
                    <a:lnTo>
                      <a:pt x="1134" y="340"/>
                    </a:lnTo>
                    <a:lnTo>
                      <a:pt x="1134" y="340"/>
                    </a:lnTo>
                    <a:lnTo>
                      <a:pt x="1134" y="340"/>
                    </a:lnTo>
                    <a:lnTo>
                      <a:pt x="1132" y="340"/>
                    </a:lnTo>
                    <a:lnTo>
                      <a:pt x="1132" y="343"/>
                    </a:lnTo>
                    <a:lnTo>
                      <a:pt x="1132" y="343"/>
                    </a:lnTo>
                    <a:lnTo>
                      <a:pt x="1132" y="345"/>
                    </a:lnTo>
                    <a:lnTo>
                      <a:pt x="1130" y="345"/>
                    </a:lnTo>
                    <a:lnTo>
                      <a:pt x="1130" y="345"/>
                    </a:lnTo>
                    <a:lnTo>
                      <a:pt x="1130" y="347"/>
                    </a:lnTo>
                    <a:lnTo>
                      <a:pt x="1129" y="347"/>
                    </a:lnTo>
                    <a:lnTo>
                      <a:pt x="1129" y="347"/>
                    </a:lnTo>
                    <a:lnTo>
                      <a:pt x="1129" y="349"/>
                    </a:lnTo>
                    <a:lnTo>
                      <a:pt x="1129" y="349"/>
                    </a:lnTo>
                    <a:lnTo>
                      <a:pt x="1129" y="351"/>
                    </a:lnTo>
                    <a:lnTo>
                      <a:pt x="1127" y="351"/>
                    </a:lnTo>
                    <a:lnTo>
                      <a:pt x="1127" y="351"/>
                    </a:lnTo>
                    <a:lnTo>
                      <a:pt x="1127" y="351"/>
                    </a:lnTo>
                    <a:lnTo>
                      <a:pt x="1125" y="351"/>
                    </a:lnTo>
                    <a:lnTo>
                      <a:pt x="1125" y="351"/>
                    </a:lnTo>
                    <a:lnTo>
                      <a:pt x="1125" y="351"/>
                    </a:lnTo>
                    <a:lnTo>
                      <a:pt x="1125" y="351"/>
                    </a:lnTo>
                    <a:lnTo>
                      <a:pt x="1125" y="353"/>
                    </a:lnTo>
                    <a:lnTo>
                      <a:pt x="1123" y="353"/>
                    </a:lnTo>
                    <a:lnTo>
                      <a:pt x="1123" y="353"/>
                    </a:lnTo>
                    <a:lnTo>
                      <a:pt x="1123" y="353"/>
                    </a:lnTo>
                    <a:lnTo>
                      <a:pt x="1121" y="353"/>
                    </a:lnTo>
                    <a:lnTo>
                      <a:pt x="1121" y="353"/>
                    </a:lnTo>
                    <a:lnTo>
                      <a:pt x="1121" y="353"/>
                    </a:lnTo>
                    <a:lnTo>
                      <a:pt x="1121" y="353"/>
                    </a:lnTo>
                    <a:lnTo>
                      <a:pt x="1121" y="353"/>
                    </a:lnTo>
                    <a:lnTo>
                      <a:pt x="1120" y="353"/>
                    </a:lnTo>
                    <a:lnTo>
                      <a:pt x="1120" y="353"/>
                    </a:lnTo>
                    <a:lnTo>
                      <a:pt x="1120" y="353"/>
                    </a:lnTo>
                    <a:lnTo>
                      <a:pt x="1120" y="353"/>
                    </a:lnTo>
                    <a:lnTo>
                      <a:pt x="1118" y="353"/>
                    </a:lnTo>
                    <a:lnTo>
                      <a:pt x="1118" y="353"/>
                    </a:lnTo>
                    <a:lnTo>
                      <a:pt x="1118" y="353"/>
                    </a:lnTo>
                    <a:lnTo>
                      <a:pt x="1118" y="353"/>
                    </a:lnTo>
                    <a:lnTo>
                      <a:pt x="1118" y="353"/>
                    </a:lnTo>
                    <a:lnTo>
                      <a:pt x="1116" y="354"/>
                    </a:lnTo>
                    <a:lnTo>
                      <a:pt x="1116" y="354"/>
                    </a:lnTo>
                    <a:lnTo>
                      <a:pt x="1116" y="354"/>
                    </a:lnTo>
                    <a:lnTo>
                      <a:pt x="1116" y="354"/>
                    </a:lnTo>
                    <a:lnTo>
                      <a:pt x="1116" y="354"/>
                    </a:lnTo>
                    <a:lnTo>
                      <a:pt x="1112" y="354"/>
                    </a:lnTo>
                    <a:lnTo>
                      <a:pt x="1112" y="354"/>
                    </a:lnTo>
                    <a:lnTo>
                      <a:pt x="1112" y="354"/>
                    </a:lnTo>
                    <a:lnTo>
                      <a:pt x="1111" y="354"/>
                    </a:lnTo>
                    <a:lnTo>
                      <a:pt x="1111" y="354"/>
                    </a:lnTo>
                    <a:lnTo>
                      <a:pt x="1111" y="354"/>
                    </a:lnTo>
                    <a:lnTo>
                      <a:pt x="1111" y="354"/>
                    </a:lnTo>
                    <a:lnTo>
                      <a:pt x="1109" y="353"/>
                    </a:lnTo>
                    <a:lnTo>
                      <a:pt x="1109" y="353"/>
                    </a:lnTo>
                    <a:lnTo>
                      <a:pt x="1107" y="353"/>
                    </a:lnTo>
                    <a:lnTo>
                      <a:pt x="1107" y="353"/>
                    </a:lnTo>
                    <a:lnTo>
                      <a:pt x="1107" y="354"/>
                    </a:lnTo>
                    <a:lnTo>
                      <a:pt x="1105" y="354"/>
                    </a:lnTo>
                    <a:lnTo>
                      <a:pt x="1105" y="354"/>
                    </a:lnTo>
                    <a:lnTo>
                      <a:pt x="1105" y="354"/>
                    </a:lnTo>
                    <a:lnTo>
                      <a:pt x="1105" y="354"/>
                    </a:lnTo>
                    <a:lnTo>
                      <a:pt x="1103" y="354"/>
                    </a:lnTo>
                    <a:lnTo>
                      <a:pt x="1103" y="354"/>
                    </a:lnTo>
                    <a:lnTo>
                      <a:pt x="1103" y="354"/>
                    </a:lnTo>
                    <a:lnTo>
                      <a:pt x="1103" y="354"/>
                    </a:lnTo>
                    <a:lnTo>
                      <a:pt x="1101" y="354"/>
                    </a:lnTo>
                    <a:lnTo>
                      <a:pt x="1101" y="354"/>
                    </a:lnTo>
                    <a:lnTo>
                      <a:pt x="1101" y="354"/>
                    </a:lnTo>
                    <a:lnTo>
                      <a:pt x="1101" y="354"/>
                    </a:lnTo>
                    <a:lnTo>
                      <a:pt x="1100" y="354"/>
                    </a:lnTo>
                    <a:lnTo>
                      <a:pt x="1098" y="354"/>
                    </a:lnTo>
                    <a:lnTo>
                      <a:pt x="1098" y="354"/>
                    </a:lnTo>
                    <a:lnTo>
                      <a:pt x="1098" y="354"/>
                    </a:lnTo>
                    <a:lnTo>
                      <a:pt x="1098" y="356"/>
                    </a:lnTo>
                    <a:lnTo>
                      <a:pt x="1096" y="356"/>
                    </a:lnTo>
                    <a:lnTo>
                      <a:pt x="1096" y="354"/>
                    </a:lnTo>
                    <a:lnTo>
                      <a:pt x="1096" y="354"/>
                    </a:lnTo>
                    <a:lnTo>
                      <a:pt x="1096" y="354"/>
                    </a:lnTo>
                    <a:lnTo>
                      <a:pt x="1094" y="354"/>
                    </a:lnTo>
                    <a:lnTo>
                      <a:pt x="1094" y="354"/>
                    </a:lnTo>
                    <a:lnTo>
                      <a:pt x="1094" y="353"/>
                    </a:lnTo>
                    <a:lnTo>
                      <a:pt x="1092" y="353"/>
                    </a:lnTo>
                    <a:lnTo>
                      <a:pt x="1092" y="353"/>
                    </a:lnTo>
                    <a:lnTo>
                      <a:pt x="1091" y="353"/>
                    </a:lnTo>
                    <a:lnTo>
                      <a:pt x="1091" y="353"/>
                    </a:lnTo>
                    <a:lnTo>
                      <a:pt x="1091" y="353"/>
                    </a:lnTo>
                    <a:lnTo>
                      <a:pt x="1091" y="353"/>
                    </a:lnTo>
                    <a:lnTo>
                      <a:pt x="1091" y="353"/>
                    </a:lnTo>
                    <a:lnTo>
                      <a:pt x="1091" y="353"/>
                    </a:lnTo>
                    <a:lnTo>
                      <a:pt x="1091" y="351"/>
                    </a:lnTo>
                    <a:lnTo>
                      <a:pt x="1091" y="351"/>
                    </a:lnTo>
                    <a:lnTo>
                      <a:pt x="1089" y="351"/>
                    </a:lnTo>
                    <a:lnTo>
                      <a:pt x="1089" y="351"/>
                    </a:lnTo>
                    <a:lnTo>
                      <a:pt x="1089" y="351"/>
                    </a:lnTo>
                    <a:lnTo>
                      <a:pt x="1089" y="351"/>
                    </a:lnTo>
                    <a:lnTo>
                      <a:pt x="1087" y="351"/>
                    </a:lnTo>
                    <a:lnTo>
                      <a:pt x="1087" y="351"/>
                    </a:lnTo>
                    <a:lnTo>
                      <a:pt x="1087" y="353"/>
                    </a:lnTo>
                    <a:lnTo>
                      <a:pt x="1085" y="353"/>
                    </a:lnTo>
                    <a:lnTo>
                      <a:pt x="1085" y="353"/>
                    </a:lnTo>
                    <a:lnTo>
                      <a:pt x="1085" y="353"/>
                    </a:lnTo>
                    <a:lnTo>
                      <a:pt x="1085" y="353"/>
                    </a:lnTo>
                    <a:lnTo>
                      <a:pt x="1083" y="353"/>
                    </a:lnTo>
                    <a:lnTo>
                      <a:pt x="1082" y="353"/>
                    </a:lnTo>
                    <a:lnTo>
                      <a:pt x="1078" y="353"/>
                    </a:lnTo>
                    <a:lnTo>
                      <a:pt x="1076" y="353"/>
                    </a:lnTo>
                    <a:lnTo>
                      <a:pt x="1074" y="353"/>
                    </a:lnTo>
                    <a:lnTo>
                      <a:pt x="1074" y="351"/>
                    </a:lnTo>
                    <a:lnTo>
                      <a:pt x="1074" y="351"/>
                    </a:lnTo>
                    <a:lnTo>
                      <a:pt x="1074" y="351"/>
                    </a:lnTo>
                    <a:lnTo>
                      <a:pt x="1073" y="351"/>
                    </a:lnTo>
                    <a:lnTo>
                      <a:pt x="1073" y="351"/>
                    </a:lnTo>
                    <a:lnTo>
                      <a:pt x="1073" y="351"/>
                    </a:lnTo>
                    <a:lnTo>
                      <a:pt x="1073" y="349"/>
                    </a:lnTo>
                    <a:lnTo>
                      <a:pt x="1073" y="349"/>
                    </a:lnTo>
                    <a:lnTo>
                      <a:pt x="1073" y="349"/>
                    </a:lnTo>
                    <a:lnTo>
                      <a:pt x="1073" y="349"/>
                    </a:lnTo>
                    <a:lnTo>
                      <a:pt x="1071" y="347"/>
                    </a:lnTo>
                    <a:lnTo>
                      <a:pt x="1071" y="347"/>
                    </a:lnTo>
                    <a:lnTo>
                      <a:pt x="1071" y="347"/>
                    </a:lnTo>
                    <a:lnTo>
                      <a:pt x="1071" y="347"/>
                    </a:lnTo>
                    <a:lnTo>
                      <a:pt x="1069" y="347"/>
                    </a:lnTo>
                    <a:lnTo>
                      <a:pt x="1069" y="347"/>
                    </a:lnTo>
                    <a:lnTo>
                      <a:pt x="1069" y="347"/>
                    </a:lnTo>
                    <a:lnTo>
                      <a:pt x="1067" y="347"/>
                    </a:lnTo>
                    <a:lnTo>
                      <a:pt x="1067" y="347"/>
                    </a:lnTo>
                    <a:lnTo>
                      <a:pt x="1067" y="347"/>
                    </a:lnTo>
                    <a:lnTo>
                      <a:pt x="1067" y="345"/>
                    </a:lnTo>
                    <a:lnTo>
                      <a:pt x="1065" y="345"/>
                    </a:lnTo>
                    <a:lnTo>
                      <a:pt x="1065" y="345"/>
                    </a:lnTo>
                    <a:lnTo>
                      <a:pt x="1065" y="345"/>
                    </a:lnTo>
                    <a:lnTo>
                      <a:pt x="1063" y="345"/>
                    </a:lnTo>
                    <a:lnTo>
                      <a:pt x="1062" y="345"/>
                    </a:lnTo>
                    <a:lnTo>
                      <a:pt x="1062" y="345"/>
                    </a:lnTo>
                    <a:lnTo>
                      <a:pt x="1062" y="345"/>
                    </a:lnTo>
                    <a:lnTo>
                      <a:pt x="1062" y="347"/>
                    </a:lnTo>
                    <a:lnTo>
                      <a:pt x="1060" y="347"/>
                    </a:lnTo>
                    <a:lnTo>
                      <a:pt x="1060" y="347"/>
                    </a:lnTo>
                    <a:lnTo>
                      <a:pt x="1060" y="347"/>
                    </a:lnTo>
                    <a:lnTo>
                      <a:pt x="1058" y="347"/>
                    </a:lnTo>
                    <a:lnTo>
                      <a:pt x="1058" y="347"/>
                    </a:lnTo>
                    <a:lnTo>
                      <a:pt x="1058" y="349"/>
                    </a:lnTo>
                    <a:lnTo>
                      <a:pt x="1058" y="349"/>
                    </a:lnTo>
                    <a:lnTo>
                      <a:pt x="1056" y="349"/>
                    </a:lnTo>
                    <a:lnTo>
                      <a:pt x="1056" y="349"/>
                    </a:lnTo>
                    <a:lnTo>
                      <a:pt x="1056" y="349"/>
                    </a:lnTo>
                    <a:lnTo>
                      <a:pt x="1056" y="351"/>
                    </a:lnTo>
                    <a:lnTo>
                      <a:pt x="1056" y="351"/>
                    </a:lnTo>
                    <a:lnTo>
                      <a:pt x="1058" y="351"/>
                    </a:lnTo>
                    <a:lnTo>
                      <a:pt x="1058" y="351"/>
                    </a:lnTo>
                    <a:lnTo>
                      <a:pt x="1058" y="351"/>
                    </a:lnTo>
                    <a:lnTo>
                      <a:pt x="1058" y="351"/>
                    </a:lnTo>
                    <a:lnTo>
                      <a:pt x="1058" y="351"/>
                    </a:lnTo>
                    <a:lnTo>
                      <a:pt x="1058" y="353"/>
                    </a:lnTo>
                    <a:lnTo>
                      <a:pt x="1058" y="353"/>
                    </a:lnTo>
                    <a:lnTo>
                      <a:pt x="1056" y="353"/>
                    </a:lnTo>
                    <a:lnTo>
                      <a:pt x="1056" y="353"/>
                    </a:lnTo>
                    <a:lnTo>
                      <a:pt x="1056" y="353"/>
                    </a:lnTo>
                    <a:lnTo>
                      <a:pt x="1054" y="353"/>
                    </a:lnTo>
                    <a:lnTo>
                      <a:pt x="1054" y="353"/>
                    </a:lnTo>
                    <a:lnTo>
                      <a:pt x="1053" y="353"/>
                    </a:lnTo>
                    <a:lnTo>
                      <a:pt x="1053" y="353"/>
                    </a:lnTo>
                    <a:lnTo>
                      <a:pt x="1051" y="353"/>
                    </a:lnTo>
                    <a:lnTo>
                      <a:pt x="1051" y="353"/>
                    </a:lnTo>
                    <a:lnTo>
                      <a:pt x="1051" y="353"/>
                    </a:lnTo>
                    <a:lnTo>
                      <a:pt x="1049" y="353"/>
                    </a:lnTo>
                    <a:lnTo>
                      <a:pt x="1049" y="354"/>
                    </a:lnTo>
                    <a:lnTo>
                      <a:pt x="1049" y="354"/>
                    </a:lnTo>
                    <a:lnTo>
                      <a:pt x="1047" y="354"/>
                    </a:lnTo>
                    <a:lnTo>
                      <a:pt x="1045" y="354"/>
                    </a:lnTo>
                    <a:lnTo>
                      <a:pt x="1045" y="354"/>
                    </a:lnTo>
                    <a:lnTo>
                      <a:pt x="1044" y="354"/>
                    </a:lnTo>
                    <a:lnTo>
                      <a:pt x="1042" y="354"/>
                    </a:lnTo>
                    <a:lnTo>
                      <a:pt x="1042" y="354"/>
                    </a:lnTo>
                    <a:lnTo>
                      <a:pt x="1042" y="354"/>
                    </a:lnTo>
                    <a:lnTo>
                      <a:pt x="1040" y="354"/>
                    </a:lnTo>
                    <a:lnTo>
                      <a:pt x="1038" y="354"/>
                    </a:lnTo>
                    <a:lnTo>
                      <a:pt x="1036" y="354"/>
                    </a:lnTo>
                    <a:lnTo>
                      <a:pt x="1036" y="354"/>
                    </a:lnTo>
                    <a:lnTo>
                      <a:pt x="1035" y="354"/>
                    </a:lnTo>
                    <a:lnTo>
                      <a:pt x="1033" y="354"/>
                    </a:lnTo>
                    <a:lnTo>
                      <a:pt x="1033" y="354"/>
                    </a:lnTo>
                    <a:lnTo>
                      <a:pt x="1031" y="354"/>
                    </a:lnTo>
                    <a:lnTo>
                      <a:pt x="1031" y="356"/>
                    </a:lnTo>
                    <a:lnTo>
                      <a:pt x="1031" y="356"/>
                    </a:lnTo>
                    <a:lnTo>
                      <a:pt x="1029" y="356"/>
                    </a:lnTo>
                    <a:lnTo>
                      <a:pt x="1029" y="356"/>
                    </a:lnTo>
                    <a:lnTo>
                      <a:pt x="1029" y="356"/>
                    </a:lnTo>
                    <a:lnTo>
                      <a:pt x="1027" y="358"/>
                    </a:lnTo>
                    <a:lnTo>
                      <a:pt x="1027" y="358"/>
                    </a:lnTo>
                    <a:lnTo>
                      <a:pt x="1026" y="358"/>
                    </a:lnTo>
                    <a:lnTo>
                      <a:pt x="1026" y="358"/>
                    </a:lnTo>
                    <a:lnTo>
                      <a:pt x="1026" y="358"/>
                    </a:lnTo>
                    <a:lnTo>
                      <a:pt x="1024" y="358"/>
                    </a:lnTo>
                    <a:lnTo>
                      <a:pt x="1024" y="358"/>
                    </a:lnTo>
                    <a:lnTo>
                      <a:pt x="1020" y="358"/>
                    </a:lnTo>
                    <a:lnTo>
                      <a:pt x="1020" y="358"/>
                    </a:lnTo>
                    <a:lnTo>
                      <a:pt x="1020" y="358"/>
                    </a:lnTo>
                    <a:lnTo>
                      <a:pt x="1020" y="358"/>
                    </a:lnTo>
                    <a:lnTo>
                      <a:pt x="1020" y="358"/>
                    </a:lnTo>
                    <a:lnTo>
                      <a:pt x="1020" y="362"/>
                    </a:lnTo>
                    <a:lnTo>
                      <a:pt x="1020" y="362"/>
                    </a:lnTo>
                    <a:lnTo>
                      <a:pt x="1020" y="363"/>
                    </a:lnTo>
                    <a:lnTo>
                      <a:pt x="1020" y="363"/>
                    </a:lnTo>
                    <a:lnTo>
                      <a:pt x="1020" y="363"/>
                    </a:lnTo>
                    <a:lnTo>
                      <a:pt x="1020" y="365"/>
                    </a:lnTo>
                    <a:lnTo>
                      <a:pt x="1020" y="365"/>
                    </a:lnTo>
                    <a:lnTo>
                      <a:pt x="1020" y="365"/>
                    </a:lnTo>
                    <a:lnTo>
                      <a:pt x="1020" y="365"/>
                    </a:lnTo>
                    <a:lnTo>
                      <a:pt x="1020" y="367"/>
                    </a:lnTo>
                    <a:lnTo>
                      <a:pt x="1020" y="367"/>
                    </a:lnTo>
                    <a:lnTo>
                      <a:pt x="1022" y="369"/>
                    </a:lnTo>
                    <a:lnTo>
                      <a:pt x="1022" y="369"/>
                    </a:lnTo>
                    <a:lnTo>
                      <a:pt x="1022" y="369"/>
                    </a:lnTo>
                    <a:lnTo>
                      <a:pt x="1022" y="371"/>
                    </a:lnTo>
                    <a:lnTo>
                      <a:pt x="1022" y="371"/>
                    </a:lnTo>
                    <a:lnTo>
                      <a:pt x="1022" y="371"/>
                    </a:lnTo>
                    <a:lnTo>
                      <a:pt x="1024" y="372"/>
                    </a:lnTo>
                    <a:lnTo>
                      <a:pt x="1024" y="374"/>
                    </a:lnTo>
                    <a:lnTo>
                      <a:pt x="1018" y="378"/>
                    </a:lnTo>
                    <a:lnTo>
                      <a:pt x="1016" y="380"/>
                    </a:lnTo>
                    <a:lnTo>
                      <a:pt x="1016" y="380"/>
                    </a:lnTo>
                    <a:lnTo>
                      <a:pt x="1015" y="380"/>
                    </a:lnTo>
                    <a:lnTo>
                      <a:pt x="1015" y="380"/>
                    </a:lnTo>
                    <a:lnTo>
                      <a:pt x="1015" y="381"/>
                    </a:lnTo>
                    <a:lnTo>
                      <a:pt x="1015" y="381"/>
                    </a:lnTo>
                    <a:lnTo>
                      <a:pt x="1015" y="381"/>
                    </a:lnTo>
                    <a:lnTo>
                      <a:pt x="1013" y="381"/>
                    </a:lnTo>
                    <a:lnTo>
                      <a:pt x="1013" y="381"/>
                    </a:lnTo>
                    <a:lnTo>
                      <a:pt x="1013" y="381"/>
                    </a:lnTo>
                    <a:lnTo>
                      <a:pt x="1013" y="381"/>
                    </a:lnTo>
                    <a:lnTo>
                      <a:pt x="1013" y="381"/>
                    </a:lnTo>
                    <a:lnTo>
                      <a:pt x="1013" y="381"/>
                    </a:lnTo>
                    <a:lnTo>
                      <a:pt x="1011" y="381"/>
                    </a:lnTo>
                    <a:lnTo>
                      <a:pt x="1011" y="381"/>
                    </a:lnTo>
                    <a:lnTo>
                      <a:pt x="1011" y="381"/>
                    </a:lnTo>
                    <a:lnTo>
                      <a:pt x="1011" y="381"/>
                    </a:lnTo>
                    <a:lnTo>
                      <a:pt x="1011" y="381"/>
                    </a:lnTo>
                    <a:lnTo>
                      <a:pt x="1011" y="381"/>
                    </a:lnTo>
                    <a:lnTo>
                      <a:pt x="1011" y="383"/>
                    </a:lnTo>
                    <a:lnTo>
                      <a:pt x="1011" y="383"/>
                    </a:lnTo>
                    <a:lnTo>
                      <a:pt x="1011" y="383"/>
                    </a:lnTo>
                    <a:lnTo>
                      <a:pt x="1011" y="383"/>
                    </a:lnTo>
                    <a:lnTo>
                      <a:pt x="1011" y="383"/>
                    </a:lnTo>
                    <a:lnTo>
                      <a:pt x="1011" y="383"/>
                    </a:lnTo>
                    <a:lnTo>
                      <a:pt x="1011" y="383"/>
                    </a:lnTo>
                    <a:lnTo>
                      <a:pt x="1011" y="383"/>
                    </a:lnTo>
                    <a:lnTo>
                      <a:pt x="1011" y="383"/>
                    </a:lnTo>
                    <a:lnTo>
                      <a:pt x="1011" y="385"/>
                    </a:lnTo>
                    <a:lnTo>
                      <a:pt x="1011" y="385"/>
                    </a:lnTo>
                    <a:lnTo>
                      <a:pt x="1011" y="385"/>
                    </a:lnTo>
                    <a:lnTo>
                      <a:pt x="1011" y="385"/>
                    </a:lnTo>
                    <a:lnTo>
                      <a:pt x="1011" y="387"/>
                    </a:lnTo>
                    <a:lnTo>
                      <a:pt x="1013" y="387"/>
                    </a:lnTo>
                    <a:lnTo>
                      <a:pt x="1013" y="387"/>
                    </a:lnTo>
                    <a:lnTo>
                      <a:pt x="1013" y="387"/>
                    </a:lnTo>
                    <a:lnTo>
                      <a:pt x="1013" y="387"/>
                    </a:lnTo>
                    <a:lnTo>
                      <a:pt x="1013" y="389"/>
                    </a:lnTo>
                    <a:lnTo>
                      <a:pt x="1013" y="389"/>
                    </a:lnTo>
                    <a:lnTo>
                      <a:pt x="1011" y="389"/>
                    </a:lnTo>
                    <a:lnTo>
                      <a:pt x="1011" y="389"/>
                    </a:lnTo>
                    <a:lnTo>
                      <a:pt x="1011" y="389"/>
                    </a:lnTo>
                    <a:lnTo>
                      <a:pt x="1011" y="389"/>
                    </a:lnTo>
                    <a:lnTo>
                      <a:pt x="1011" y="389"/>
                    </a:lnTo>
                    <a:lnTo>
                      <a:pt x="1011" y="389"/>
                    </a:lnTo>
                    <a:lnTo>
                      <a:pt x="1011" y="391"/>
                    </a:lnTo>
                    <a:lnTo>
                      <a:pt x="1011" y="391"/>
                    </a:lnTo>
                    <a:lnTo>
                      <a:pt x="1011" y="391"/>
                    </a:lnTo>
                    <a:lnTo>
                      <a:pt x="1011" y="391"/>
                    </a:lnTo>
                    <a:lnTo>
                      <a:pt x="1011" y="391"/>
                    </a:lnTo>
                    <a:lnTo>
                      <a:pt x="1011" y="391"/>
                    </a:lnTo>
                    <a:lnTo>
                      <a:pt x="1011" y="391"/>
                    </a:lnTo>
                    <a:lnTo>
                      <a:pt x="1011" y="391"/>
                    </a:lnTo>
                    <a:lnTo>
                      <a:pt x="1011" y="392"/>
                    </a:lnTo>
                    <a:lnTo>
                      <a:pt x="1011" y="392"/>
                    </a:lnTo>
                    <a:lnTo>
                      <a:pt x="1011" y="392"/>
                    </a:lnTo>
                    <a:lnTo>
                      <a:pt x="1011" y="392"/>
                    </a:lnTo>
                    <a:lnTo>
                      <a:pt x="1011" y="392"/>
                    </a:lnTo>
                    <a:lnTo>
                      <a:pt x="1011" y="392"/>
                    </a:lnTo>
                    <a:lnTo>
                      <a:pt x="1011" y="392"/>
                    </a:lnTo>
                    <a:lnTo>
                      <a:pt x="1011" y="392"/>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6"/>
                    </a:lnTo>
                    <a:lnTo>
                      <a:pt x="1011" y="396"/>
                    </a:lnTo>
                    <a:lnTo>
                      <a:pt x="1011"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6" y="398"/>
                    </a:lnTo>
                    <a:lnTo>
                      <a:pt x="1006" y="398"/>
                    </a:lnTo>
                    <a:lnTo>
                      <a:pt x="1002" y="400"/>
                    </a:lnTo>
                    <a:lnTo>
                      <a:pt x="995" y="400"/>
                    </a:lnTo>
                    <a:lnTo>
                      <a:pt x="989" y="401"/>
                    </a:lnTo>
                    <a:lnTo>
                      <a:pt x="986" y="403"/>
                    </a:lnTo>
                    <a:lnTo>
                      <a:pt x="984" y="405"/>
                    </a:lnTo>
                    <a:lnTo>
                      <a:pt x="984" y="407"/>
                    </a:lnTo>
                    <a:lnTo>
                      <a:pt x="984" y="409"/>
                    </a:lnTo>
                    <a:lnTo>
                      <a:pt x="984" y="410"/>
                    </a:lnTo>
                    <a:lnTo>
                      <a:pt x="984" y="414"/>
                    </a:lnTo>
                    <a:lnTo>
                      <a:pt x="984" y="414"/>
                    </a:lnTo>
                    <a:lnTo>
                      <a:pt x="984" y="416"/>
                    </a:lnTo>
                    <a:lnTo>
                      <a:pt x="984" y="418"/>
                    </a:lnTo>
                    <a:lnTo>
                      <a:pt x="984" y="418"/>
                    </a:lnTo>
                    <a:lnTo>
                      <a:pt x="986" y="418"/>
                    </a:lnTo>
                    <a:lnTo>
                      <a:pt x="986" y="418"/>
                    </a:lnTo>
                    <a:lnTo>
                      <a:pt x="986" y="418"/>
                    </a:lnTo>
                    <a:lnTo>
                      <a:pt x="988" y="418"/>
                    </a:lnTo>
                    <a:lnTo>
                      <a:pt x="989" y="419"/>
                    </a:lnTo>
                    <a:lnTo>
                      <a:pt x="991" y="421"/>
                    </a:lnTo>
                    <a:lnTo>
                      <a:pt x="993" y="421"/>
                    </a:lnTo>
                    <a:lnTo>
                      <a:pt x="995" y="423"/>
                    </a:lnTo>
                    <a:lnTo>
                      <a:pt x="997" y="423"/>
                    </a:lnTo>
                    <a:lnTo>
                      <a:pt x="998" y="425"/>
                    </a:lnTo>
                    <a:lnTo>
                      <a:pt x="1002" y="427"/>
                    </a:lnTo>
                    <a:lnTo>
                      <a:pt x="1006" y="427"/>
                    </a:lnTo>
                    <a:lnTo>
                      <a:pt x="1007" y="429"/>
                    </a:lnTo>
                    <a:lnTo>
                      <a:pt x="1007" y="430"/>
                    </a:lnTo>
                    <a:lnTo>
                      <a:pt x="1007" y="430"/>
                    </a:lnTo>
                    <a:lnTo>
                      <a:pt x="1007" y="430"/>
                    </a:lnTo>
                    <a:lnTo>
                      <a:pt x="1007" y="430"/>
                    </a:lnTo>
                    <a:lnTo>
                      <a:pt x="1009" y="432"/>
                    </a:lnTo>
                    <a:lnTo>
                      <a:pt x="1009" y="436"/>
                    </a:lnTo>
                    <a:lnTo>
                      <a:pt x="1009" y="436"/>
                    </a:lnTo>
                    <a:lnTo>
                      <a:pt x="1009" y="436"/>
                    </a:lnTo>
                    <a:lnTo>
                      <a:pt x="1009" y="436"/>
                    </a:lnTo>
                    <a:lnTo>
                      <a:pt x="1009" y="436"/>
                    </a:lnTo>
                    <a:lnTo>
                      <a:pt x="1011" y="438"/>
                    </a:lnTo>
                    <a:lnTo>
                      <a:pt x="1011" y="438"/>
                    </a:lnTo>
                    <a:lnTo>
                      <a:pt x="1011" y="438"/>
                    </a:lnTo>
                    <a:lnTo>
                      <a:pt x="1013" y="439"/>
                    </a:lnTo>
                    <a:lnTo>
                      <a:pt x="1013" y="439"/>
                    </a:lnTo>
                    <a:lnTo>
                      <a:pt x="1013" y="441"/>
                    </a:lnTo>
                    <a:lnTo>
                      <a:pt x="1013" y="441"/>
                    </a:lnTo>
                    <a:lnTo>
                      <a:pt x="1015" y="441"/>
                    </a:lnTo>
                    <a:lnTo>
                      <a:pt x="1015" y="441"/>
                    </a:lnTo>
                    <a:lnTo>
                      <a:pt x="1015" y="441"/>
                    </a:lnTo>
                    <a:lnTo>
                      <a:pt x="1016" y="441"/>
                    </a:lnTo>
                    <a:lnTo>
                      <a:pt x="1016" y="441"/>
                    </a:lnTo>
                    <a:lnTo>
                      <a:pt x="1018" y="441"/>
                    </a:lnTo>
                    <a:lnTo>
                      <a:pt x="1018" y="441"/>
                    </a:lnTo>
                    <a:lnTo>
                      <a:pt x="1018" y="443"/>
                    </a:lnTo>
                    <a:lnTo>
                      <a:pt x="1020" y="443"/>
                    </a:lnTo>
                    <a:lnTo>
                      <a:pt x="1020" y="443"/>
                    </a:lnTo>
                    <a:lnTo>
                      <a:pt x="1022" y="443"/>
                    </a:lnTo>
                    <a:lnTo>
                      <a:pt x="1024" y="443"/>
                    </a:lnTo>
                    <a:lnTo>
                      <a:pt x="1026" y="445"/>
                    </a:lnTo>
                    <a:lnTo>
                      <a:pt x="1026" y="445"/>
                    </a:lnTo>
                    <a:lnTo>
                      <a:pt x="1027" y="445"/>
                    </a:lnTo>
                    <a:lnTo>
                      <a:pt x="1027" y="445"/>
                    </a:lnTo>
                    <a:lnTo>
                      <a:pt x="1027" y="445"/>
                    </a:lnTo>
                    <a:lnTo>
                      <a:pt x="1029" y="445"/>
                    </a:lnTo>
                    <a:lnTo>
                      <a:pt x="1029" y="445"/>
                    </a:lnTo>
                    <a:lnTo>
                      <a:pt x="1029" y="445"/>
                    </a:lnTo>
                    <a:lnTo>
                      <a:pt x="1031" y="447"/>
                    </a:lnTo>
                    <a:lnTo>
                      <a:pt x="1031" y="447"/>
                    </a:lnTo>
                    <a:lnTo>
                      <a:pt x="1031" y="448"/>
                    </a:lnTo>
                    <a:lnTo>
                      <a:pt x="1031" y="448"/>
                    </a:lnTo>
                    <a:lnTo>
                      <a:pt x="1031" y="448"/>
                    </a:lnTo>
                    <a:lnTo>
                      <a:pt x="1033" y="448"/>
                    </a:lnTo>
                    <a:lnTo>
                      <a:pt x="1033" y="450"/>
                    </a:lnTo>
                    <a:lnTo>
                      <a:pt x="1035" y="450"/>
                    </a:lnTo>
                    <a:lnTo>
                      <a:pt x="1035" y="452"/>
                    </a:lnTo>
                    <a:lnTo>
                      <a:pt x="1035" y="452"/>
                    </a:lnTo>
                    <a:lnTo>
                      <a:pt x="1035" y="452"/>
                    </a:lnTo>
                    <a:lnTo>
                      <a:pt x="1036" y="454"/>
                    </a:lnTo>
                    <a:lnTo>
                      <a:pt x="1036" y="454"/>
                    </a:lnTo>
                    <a:lnTo>
                      <a:pt x="1036" y="454"/>
                    </a:lnTo>
                    <a:lnTo>
                      <a:pt x="1036" y="454"/>
                    </a:lnTo>
                    <a:lnTo>
                      <a:pt x="1038" y="454"/>
                    </a:lnTo>
                    <a:lnTo>
                      <a:pt x="1038" y="454"/>
                    </a:lnTo>
                    <a:lnTo>
                      <a:pt x="1038" y="454"/>
                    </a:lnTo>
                    <a:lnTo>
                      <a:pt x="1038" y="454"/>
                    </a:lnTo>
                    <a:lnTo>
                      <a:pt x="1040" y="454"/>
                    </a:lnTo>
                    <a:lnTo>
                      <a:pt x="1040" y="454"/>
                    </a:lnTo>
                    <a:lnTo>
                      <a:pt x="1040" y="454"/>
                    </a:lnTo>
                    <a:lnTo>
                      <a:pt x="1042" y="454"/>
                    </a:lnTo>
                    <a:lnTo>
                      <a:pt x="1042" y="454"/>
                    </a:lnTo>
                    <a:lnTo>
                      <a:pt x="1044" y="454"/>
                    </a:lnTo>
                    <a:lnTo>
                      <a:pt x="1044" y="454"/>
                    </a:lnTo>
                    <a:lnTo>
                      <a:pt x="1044" y="454"/>
                    </a:lnTo>
                    <a:lnTo>
                      <a:pt x="1044" y="454"/>
                    </a:lnTo>
                    <a:lnTo>
                      <a:pt x="1045" y="454"/>
                    </a:lnTo>
                    <a:lnTo>
                      <a:pt x="1045" y="454"/>
                    </a:lnTo>
                    <a:lnTo>
                      <a:pt x="1045" y="454"/>
                    </a:lnTo>
                    <a:lnTo>
                      <a:pt x="1047" y="456"/>
                    </a:lnTo>
                    <a:lnTo>
                      <a:pt x="1047" y="456"/>
                    </a:lnTo>
                    <a:lnTo>
                      <a:pt x="1047" y="457"/>
                    </a:lnTo>
                    <a:lnTo>
                      <a:pt x="1045" y="457"/>
                    </a:lnTo>
                    <a:lnTo>
                      <a:pt x="1045" y="457"/>
                    </a:lnTo>
                    <a:lnTo>
                      <a:pt x="1045" y="457"/>
                    </a:lnTo>
                    <a:lnTo>
                      <a:pt x="1044" y="459"/>
                    </a:lnTo>
                    <a:lnTo>
                      <a:pt x="1044" y="459"/>
                    </a:lnTo>
                    <a:lnTo>
                      <a:pt x="1045" y="461"/>
                    </a:lnTo>
                    <a:lnTo>
                      <a:pt x="1045" y="461"/>
                    </a:lnTo>
                    <a:lnTo>
                      <a:pt x="1045" y="461"/>
                    </a:lnTo>
                    <a:lnTo>
                      <a:pt x="1045" y="461"/>
                    </a:lnTo>
                    <a:lnTo>
                      <a:pt x="1045" y="461"/>
                    </a:lnTo>
                    <a:lnTo>
                      <a:pt x="1047" y="461"/>
                    </a:lnTo>
                    <a:lnTo>
                      <a:pt x="1047" y="463"/>
                    </a:lnTo>
                    <a:lnTo>
                      <a:pt x="1047" y="463"/>
                    </a:lnTo>
                    <a:lnTo>
                      <a:pt x="1047" y="463"/>
                    </a:lnTo>
                    <a:lnTo>
                      <a:pt x="1047" y="463"/>
                    </a:lnTo>
                    <a:lnTo>
                      <a:pt x="1049" y="463"/>
                    </a:lnTo>
                    <a:lnTo>
                      <a:pt x="1049" y="465"/>
                    </a:lnTo>
                    <a:lnTo>
                      <a:pt x="1049" y="467"/>
                    </a:lnTo>
                    <a:lnTo>
                      <a:pt x="1047" y="467"/>
                    </a:lnTo>
                    <a:lnTo>
                      <a:pt x="1047" y="467"/>
                    </a:lnTo>
                    <a:lnTo>
                      <a:pt x="1047" y="468"/>
                    </a:lnTo>
                    <a:lnTo>
                      <a:pt x="1047" y="468"/>
                    </a:lnTo>
                    <a:lnTo>
                      <a:pt x="1045" y="468"/>
                    </a:lnTo>
                    <a:lnTo>
                      <a:pt x="1045" y="468"/>
                    </a:lnTo>
                    <a:lnTo>
                      <a:pt x="1045" y="468"/>
                    </a:lnTo>
                    <a:lnTo>
                      <a:pt x="1044" y="470"/>
                    </a:lnTo>
                    <a:lnTo>
                      <a:pt x="1044" y="470"/>
                    </a:lnTo>
                    <a:lnTo>
                      <a:pt x="1044" y="470"/>
                    </a:lnTo>
                    <a:lnTo>
                      <a:pt x="1044" y="474"/>
                    </a:lnTo>
                    <a:lnTo>
                      <a:pt x="1044" y="474"/>
                    </a:lnTo>
                    <a:lnTo>
                      <a:pt x="1044" y="474"/>
                    </a:lnTo>
                    <a:lnTo>
                      <a:pt x="1044" y="476"/>
                    </a:lnTo>
                    <a:lnTo>
                      <a:pt x="1044" y="476"/>
                    </a:lnTo>
                    <a:lnTo>
                      <a:pt x="1044" y="476"/>
                    </a:lnTo>
                    <a:lnTo>
                      <a:pt x="1044" y="477"/>
                    </a:lnTo>
                    <a:lnTo>
                      <a:pt x="1044" y="477"/>
                    </a:lnTo>
                    <a:lnTo>
                      <a:pt x="1044" y="479"/>
                    </a:lnTo>
                    <a:lnTo>
                      <a:pt x="1044" y="479"/>
                    </a:lnTo>
                    <a:lnTo>
                      <a:pt x="1044" y="481"/>
                    </a:lnTo>
                    <a:lnTo>
                      <a:pt x="1044" y="481"/>
                    </a:lnTo>
                    <a:lnTo>
                      <a:pt x="1044" y="481"/>
                    </a:lnTo>
                    <a:lnTo>
                      <a:pt x="1044" y="481"/>
                    </a:lnTo>
                    <a:lnTo>
                      <a:pt x="1045" y="483"/>
                    </a:lnTo>
                    <a:lnTo>
                      <a:pt x="1045" y="483"/>
                    </a:lnTo>
                    <a:lnTo>
                      <a:pt x="1045" y="483"/>
                    </a:lnTo>
                    <a:lnTo>
                      <a:pt x="1045" y="483"/>
                    </a:lnTo>
                    <a:lnTo>
                      <a:pt x="1047" y="485"/>
                    </a:lnTo>
                    <a:lnTo>
                      <a:pt x="1047" y="485"/>
                    </a:lnTo>
                    <a:lnTo>
                      <a:pt x="1047" y="485"/>
                    </a:lnTo>
                    <a:lnTo>
                      <a:pt x="1047" y="485"/>
                    </a:lnTo>
                    <a:lnTo>
                      <a:pt x="1047" y="486"/>
                    </a:lnTo>
                    <a:lnTo>
                      <a:pt x="1047" y="486"/>
                    </a:lnTo>
                    <a:lnTo>
                      <a:pt x="1049" y="486"/>
                    </a:lnTo>
                    <a:lnTo>
                      <a:pt x="1049" y="486"/>
                    </a:lnTo>
                    <a:lnTo>
                      <a:pt x="1051" y="488"/>
                    </a:lnTo>
                    <a:lnTo>
                      <a:pt x="1053" y="488"/>
                    </a:lnTo>
                    <a:lnTo>
                      <a:pt x="1053" y="488"/>
                    </a:lnTo>
                    <a:lnTo>
                      <a:pt x="1053" y="488"/>
                    </a:lnTo>
                    <a:lnTo>
                      <a:pt x="1056" y="488"/>
                    </a:lnTo>
                    <a:lnTo>
                      <a:pt x="1056" y="488"/>
                    </a:lnTo>
                    <a:lnTo>
                      <a:pt x="1058" y="488"/>
                    </a:lnTo>
                    <a:lnTo>
                      <a:pt x="1058" y="488"/>
                    </a:lnTo>
                    <a:lnTo>
                      <a:pt x="1060" y="490"/>
                    </a:lnTo>
                    <a:lnTo>
                      <a:pt x="1062" y="490"/>
                    </a:lnTo>
                    <a:lnTo>
                      <a:pt x="1062" y="490"/>
                    </a:lnTo>
                    <a:lnTo>
                      <a:pt x="1062" y="490"/>
                    </a:lnTo>
                    <a:lnTo>
                      <a:pt x="1063" y="490"/>
                    </a:lnTo>
                    <a:lnTo>
                      <a:pt x="1063" y="492"/>
                    </a:lnTo>
                    <a:lnTo>
                      <a:pt x="1065" y="492"/>
                    </a:lnTo>
                    <a:lnTo>
                      <a:pt x="1065" y="492"/>
                    </a:lnTo>
                    <a:lnTo>
                      <a:pt x="1065" y="492"/>
                    </a:lnTo>
                    <a:lnTo>
                      <a:pt x="1065" y="494"/>
                    </a:lnTo>
                    <a:lnTo>
                      <a:pt x="1067" y="495"/>
                    </a:lnTo>
                    <a:lnTo>
                      <a:pt x="1067" y="495"/>
                    </a:lnTo>
                    <a:lnTo>
                      <a:pt x="1067" y="495"/>
                    </a:lnTo>
                    <a:lnTo>
                      <a:pt x="1067" y="495"/>
                    </a:lnTo>
                    <a:lnTo>
                      <a:pt x="1067" y="495"/>
                    </a:lnTo>
                    <a:lnTo>
                      <a:pt x="1067" y="495"/>
                    </a:lnTo>
                    <a:lnTo>
                      <a:pt x="1067" y="495"/>
                    </a:lnTo>
                    <a:lnTo>
                      <a:pt x="1069" y="497"/>
                    </a:lnTo>
                    <a:lnTo>
                      <a:pt x="1069" y="497"/>
                    </a:lnTo>
                    <a:lnTo>
                      <a:pt x="1071" y="497"/>
                    </a:lnTo>
                    <a:lnTo>
                      <a:pt x="1071" y="497"/>
                    </a:lnTo>
                    <a:lnTo>
                      <a:pt x="1071" y="499"/>
                    </a:lnTo>
                    <a:lnTo>
                      <a:pt x="1071" y="499"/>
                    </a:lnTo>
                    <a:lnTo>
                      <a:pt x="1071" y="499"/>
                    </a:lnTo>
                    <a:lnTo>
                      <a:pt x="1071" y="501"/>
                    </a:lnTo>
                    <a:lnTo>
                      <a:pt x="1071" y="501"/>
                    </a:lnTo>
                    <a:lnTo>
                      <a:pt x="1071" y="501"/>
                    </a:lnTo>
                    <a:lnTo>
                      <a:pt x="1073" y="503"/>
                    </a:lnTo>
                    <a:lnTo>
                      <a:pt x="1073" y="503"/>
                    </a:lnTo>
                    <a:lnTo>
                      <a:pt x="1073" y="503"/>
                    </a:lnTo>
                    <a:lnTo>
                      <a:pt x="1073" y="503"/>
                    </a:lnTo>
                    <a:lnTo>
                      <a:pt x="1073" y="505"/>
                    </a:lnTo>
                    <a:lnTo>
                      <a:pt x="1073" y="505"/>
                    </a:lnTo>
                    <a:lnTo>
                      <a:pt x="1073" y="505"/>
                    </a:lnTo>
                    <a:lnTo>
                      <a:pt x="1073" y="506"/>
                    </a:lnTo>
                    <a:lnTo>
                      <a:pt x="1071" y="506"/>
                    </a:lnTo>
                    <a:lnTo>
                      <a:pt x="1071" y="506"/>
                    </a:lnTo>
                    <a:lnTo>
                      <a:pt x="1071" y="506"/>
                    </a:lnTo>
                    <a:lnTo>
                      <a:pt x="1069" y="506"/>
                    </a:lnTo>
                    <a:lnTo>
                      <a:pt x="1069" y="506"/>
                    </a:lnTo>
                    <a:lnTo>
                      <a:pt x="1069" y="506"/>
                    </a:lnTo>
                    <a:lnTo>
                      <a:pt x="1069" y="508"/>
                    </a:lnTo>
                    <a:lnTo>
                      <a:pt x="1069" y="508"/>
                    </a:lnTo>
                    <a:lnTo>
                      <a:pt x="1069" y="510"/>
                    </a:lnTo>
                    <a:lnTo>
                      <a:pt x="1069" y="510"/>
                    </a:lnTo>
                    <a:lnTo>
                      <a:pt x="1069" y="510"/>
                    </a:lnTo>
                    <a:lnTo>
                      <a:pt x="1069" y="510"/>
                    </a:lnTo>
                    <a:lnTo>
                      <a:pt x="1069" y="510"/>
                    </a:lnTo>
                    <a:lnTo>
                      <a:pt x="1069" y="512"/>
                    </a:lnTo>
                    <a:lnTo>
                      <a:pt x="1069" y="512"/>
                    </a:lnTo>
                    <a:lnTo>
                      <a:pt x="1069" y="514"/>
                    </a:lnTo>
                    <a:lnTo>
                      <a:pt x="1069" y="517"/>
                    </a:lnTo>
                    <a:lnTo>
                      <a:pt x="1071" y="519"/>
                    </a:lnTo>
                    <a:lnTo>
                      <a:pt x="1071" y="519"/>
                    </a:lnTo>
                    <a:lnTo>
                      <a:pt x="1071" y="519"/>
                    </a:lnTo>
                    <a:lnTo>
                      <a:pt x="1071" y="519"/>
                    </a:lnTo>
                    <a:lnTo>
                      <a:pt x="1071" y="519"/>
                    </a:lnTo>
                    <a:lnTo>
                      <a:pt x="1071" y="521"/>
                    </a:lnTo>
                    <a:lnTo>
                      <a:pt x="1071" y="521"/>
                    </a:lnTo>
                    <a:lnTo>
                      <a:pt x="1071" y="521"/>
                    </a:lnTo>
                    <a:lnTo>
                      <a:pt x="1073" y="521"/>
                    </a:lnTo>
                    <a:lnTo>
                      <a:pt x="1073" y="521"/>
                    </a:lnTo>
                    <a:lnTo>
                      <a:pt x="1073" y="523"/>
                    </a:lnTo>
                    <a:lnTo>
                      <a:pt x="1073" y="523"/>
                    </a:lnTo>
                    <a:lnTo>
                      <a:pt x="1073" y="523"/>
                    </a:lnTo>
                    <a:lnTo>
                      <a:pt x="1073" y="524"/>
                    </a:lnTo>
                    <a:lnTo>
                      <a:pt x="1073" y="526"/>
                    </a:lnTo>
                    <a:lnTo>
                      <a:pt x="1073" y="526"/>
                    </a:lnTo>
                    <a:lnTo>
                      <a:pt x="1073" y="528"/>
                    </a:lnTo>
                    <a:lnTo>
                      <a:pt x="1071" y="528"/>
                    </a:lnTo>
                    <a:lnTo>
                      <a:pt x="1071" y="528"/>
                    </a:lnTo>
                    <a:lnTo>
                      <a:pt x="1071" y="528"/>
                    </a:lnTo>
                    <a:lnTo>
                      <a:pt x="1071" y="530"/>
                    </a:lnTo>
                    <a:lnTo>
                      <a:pt x="1071" y="530"/>
                    </a:lnTo>
                    <a:lnTo>
                      <a:pt x="1069" y="530"/>
                    </a:lnTo>
                    <a:lnTo>
                      <a:pt x="1069" y="530"/>
                    </a:lnTo>
                    <a:lnTo>
                      <a:pt x="1069" y="530"/>
                    </a:lnTo>
                    <a:lnTo>
                      <a:pt x="1069" y="532"/>
                    </a:lnTo>
                    <a:lnTo>
                      <a:pt x="1069" y="532"/>
                    </a:lnTo>
                    <a:lnTo>
                      <a:pt x="1069" y="532"/>
                    </a:lnTo>
                    <a:lnTo>
                      <a:pt x="1069" y="532"/>
                    </a:lnTo>
                    <a:lnTo>
                      <a:pt x="1067" y="532"/>
                    </a:lnTo>
                    <a:lnTo>
                      <a:pt x="1067" y="532"/>
                    </a:lnTo>
                    <a:lnTo>
                      <a:pt x="1067" y="533"/>
                    </a:lnTo>
                    <a:lnTo>
                      <a:pt x="1067" y="533"/>
                    </a:lnTo>
                    <a:lnTo>
                      <a:pt x="1067" y="533"/>
                    </a:lnTo>
                    <a:lnTo>
                      <a:pt x="1067" y="533"/>
                    </a:lnTo>
                    <a:lnTo>
                      <a:pt x="1067" y="535"/>
                    </a:lnTo>
                    <a:lnTo>
                      <a:pt x="1067" y="535"/>
                    </a:lnTo>
                    <a:lnTo>
                      <a:pt x="1067" y="537"/>
                    </a:lnTo>
                    <a:lnTo>
                      <a:pt x="1067" y="541"/>
                    </a:lnTo>
                    <a:lnTo>
                      <a:pt x="1065" y="541"/>
                    </a:lnTo>
                    <a:lnTo>
                      <a:pt x="1065" y="541"/>
                    </a:lnTo>
                    <a:lnTo>
                      <a:pt x="1065" y="542"/>
                    </a:lnTo>
                    <a:lnTo>
                      <a:pt x="1065" y="542"/>
                    </a:lnTo>
                    <a:lnTo>
                      <a:pt x="1065" y="542"/>
                    </a:lnTo>
                    <a:lnTo>
                      <a:pt x="1065" y="544"/>
                    </a:lnTo>
                    <a:lnTo>
                      <a:pt x="1065" y="544"/>
                    </a:lnTo>
                    <a:lnTo>
                      <a:pt x="1065" y="546"/>
                    </a:lnTo>
                    <a:lnTo>
                      <a:pt x="1065" y="546"/>
                    </a:lnTo>
                    <a:lnTo>
                      <a:pt x="1065" y="546"/>
                    </a:lnTo>
                    <a:lnTo>
                      <a:pt x="1065" y="546"/>
                    </a:lnTo>
                    <a:lnTo>
                      <a:pt x="1063" y="548"/>
                    </a:lnTo>
                    <a:lnTo>
                      <a:pt x="1063" y="548"/>
                    </a:lnTo>
                    <a:lnTo>
                      <a:pt x="1063" y="548"/>
                    </a:lnTo>
                    <a:lnTo>
                      <a:pt x="1062" y="548"/>
                    </a:lnTo>
                    <a:lnTo>
                      <a:pt x="1062" y="550"/>
                    </a:lnTo>
                    <a:lnTo>
                      <a:pt x="1062" y="550"/>
                    </a:lnTo>
                    <a:lnTo>
                      <a:pt x="1062" y="550"/>
                    </a:lnTo>
                    <a:lnTo>
                      <a:pt x="1062" y="552"/>
                    </a:lnTo>
                    <a:lnTo>
                      <a:pt x="1062" y="552"/>
                    </a:lnTo>
                    <a:lnTo>
                      <a:pt x="1062" y="553"/>
                    </a:lnTo>
                    <a:lnTo>
                      <a:pt x="1062" y="553"/>
                    </a:lnTo>
                    <a:lnTo>
                      <a:pt x="1062" y="553"/>
                    </a:lnTo>
                    <a:lnTo>
                      <a:pt x="1062" y="555"/>
                    </a:lnTo>
                    <a:lnTo>
                      <a:pt x="1062" y="555"/>
                    </a:lnTo>
                    <a:lnTo>
                      <a:pt x="1063" y="555"/>
                    </a:lnTo>
                    <a:lnTo>
                      <a:pt x="1063" y="557"/>
                    </a:lnTo>
                    <a:lnTo>
                      <a:pt x="1062" y="557"/>
                    </a:lnTo>
                    <a:lnTo>
                      <a:pt x="1062" y="559"/>
                    </a:lnTo>
                    <a:lnTo>
                      <a:pt x="1062" y="561"/>
                    </a:lnTo>
                    <a:lnTo>
                      <a:pt x="1062" y="561"/>
                    </a:lnTo>
                    <a:lnTo>
                      <a:pt x="1062" y="561"/>
                    </a:lnTo>
                    <a:lnTo>
                      <a:pt x="1062" y="562"/>
                    </a:lnTo>
                    <a:lnTo>
                      <a:pt x="1060" y="562"/>
                    </a:lnTo>
                    <a:lnTo>
                      <a:pt x="1060" y="562"/>
                    </a:lnTo>
                    <a:lnTo>
                      <a:pt x="1060" y="562"/>
                    </a:lnTo>
                    <a:lnTo>
                      <a:pt x="1058" y="562"/>
                    </a:lnTo>
                    <a:lnTo>
                      <a:pt x="1058" y="562"/>
                    </a:lnTo>
                    <a:lnTo>
                      <a:pt x="1058" y="564"/>
                    </a:lnTo>
                    <a:lnTo>
                      <a:pt x="1056" y="564"/>
                    </a:lnTo>
                    <a:lnTo>
                      <a:pt x="1056" y="566"/>
                    </a:lnTo>
                    <a:lnTo>
                      <a:pt x="1056" y="566"/>
                    </a:lnTo>
                    <a:lnTo>
                      <a:pt x="1056" y="566"/>
                    </a:lnTo>
                    <a:lnTo>
                      <a:pt x="1056" y="568"/>
                    </a:lnTo>
                    <a:lnTo>
                      <a:pt x="1056" y="568"/>
                    </a:lnTo>
                    <a:lnTo>
                      <a:pt x="1056" y="570"/>
                    </a:lnTo>
                    <a:lnTo>
                      <a:pt x="1056" y="570"/>
                    </a:lnTo>
                    <a:lnTo>
                      <a:pt x="1056" y="571"/>
                    </a:lnTo>
                    <a:lnTo>
                      <a:pt x="1054" y="571"/>
                    </a:lnTo>
                    <a:lnTo>
                      <a:pt x="1054" y="571"/>
                    </a:lnTo>
                    <a:lnTo>
                      <a:pt x="1054" y="573"/>
                    </a:lnTo>
                    <a:lnTo>
                      <a:pt x="1054" y="573"/>
                    </a:lnTo>
                    <a:lnTo>
                      <a:pt x="1053" y="573"/>
                    </a:lnTo>
                    <a:lnTo>
                      <a:pt x="1053" y="573"/>
                    </a:lnTo>
                    <a:lnTo>
                      <a:pt x="1051" y="573"/>
                    </a:lnTo>
                    <a:lnTo>
                      <a:pt x="1051" y="573"/>
                    </a:lnTo>
                    <a:lnTo>
                      <a:pt x="1049" y="575"/>
                    </a:lnTo>
                    <a:lnTo>
                      <a:pt x="1049" y="575"/>
                    </a:lnTo>
                    <a:lnTo>
                      <a:pt x="1047" y="575"/>
                    </a:lnTo>
                    <a:lnTo>
                      <a:pt x="1047" y="575"/>
                    </a:lnTo>
                    <a:lnTo>
                      <a:pt x="1047" y="575"/>
                    </a:lnTo>
                    <a:lnTo>
                      <a:pt x="1047" y="577"/>
                    </a:lnTo>
                    <a:lnTo>
                      <a:pt x="1047" y="579"/>
                    </a:lnTo>
                    <a:lnTo>
                      <a:pt x="1047" y="580"/>
                    </a:lnTo>
                    <a:lnTo>
                      <a:pt x="1047" y="582"/>
                    </a:lnTo>
                    <a:lnTo>
                      <a:pt x="1047" y="582"/>
                    </a:lnTo>
                    <a:lnTo>
                      <a:pt x="1047" y="584"/>
                    </a:lnTo>
                    <a:lnTo>
                      <a:pt x="1047" y="584"/>
                    </a:lnTo>
                    <a:lnTo>
                      <a:pt x="1047" y="584"/>
                    </a:lnTo>
                    <a:lnTo>
                      <a:pt x="1047" y="584"/>
                    </a:lnTo>
                    <a:lnTo>
                      <a:pt x="1047" y="586"/>
                    </a:lnTo>
                    <a:lnTo>
                      <a:pt x="1047" y="586"/>
                    </a:lnTo>
                    <a:lnTo>
                      <a:pt x="1049" y="586"/>
                    </a:lnTo>
                    <a:lnTo>
                      <a:pt x="1049" y="588"/>
                    </a:lnTo>
                    <a:lnTo>
                      <a:pt x="1049" y="590"/>
                    </a:lnTo>
                    <a:lnTo>
                      <a:pt x="1049" y="590"/>
                    </a:lnTo>
                    <a:lnTo>
                      <a:pt x="1049" y="590"/>
                    </a:lnTo>
                    <a:lnTo>
                      <a:pt x="1051" y="590"/>
                    </a:lnTo>
                    <a:lnTo>
                      <a:pt x="1051" y="590"/>
                    </a:lnTo>
                    <a:lnTo>
                      <a:pt x="1051" y="591"/>
                    </a:lnTo>
                    <a:lnTo>
                      <a:pt x="1051" y="591"/>
                    </a:lnTo>
                    <a:lnTo>
                      <a:pt x="1051" y="591"/>
                    </a:lnTo>
                    <a:lnTo>
                      <a:pt x="1053" y="593"/>
                    </a:lnTo>
                    <a:lnTo>
                      <a:pt x="1053" y="593"/>
                    </a:lnTo>
                    <a:lnTo>
                      <a:pt x="1051" y="595"/>
                    </a:lnTo>
                    <a:lnTo>
                      <a:pt x="1051" y="597"/>
                    </a:lnTo>
                    <a:lnTo>
                      <a:pt x="1051" y="597"/>
                    </a:lnTo>
                    <a:lnTo>
                      <a:pt x="1051" y="597"/>
                    </a:lnTo>
                    <a:lnTo>
                      <a:pt x="1051" y="597"/>
                    </a:lnTo>
                    <a:lnTo>
                      <a:pt x="1049" y="597"/>
                    </a:lnTo>
                    <a:lnTo>
                      <a:pt x="1049" y="597"/>
                    </a:lnTo>
                    <a:lnTo>
                      <a:pt x="1049" y="597"/>
                    </a:lnTo>
                    <a:lnTo>
                      <a:pt x="1049" y="597"/>
                    </a:lnTo>
                    <a:lnTo>
                      <a:pt x="1047" y="597"/>
                    </a:lnTo>
                    <a:lnTo>
                      <a:pt x="1047" y="597"/>
                    </a:lnTo>
                    <a:lnTo>
                      <a:pt x="1047" y="597"/>
                    </a:lnTo>
                    <a:lnTo>
                      <a:pt x="1047" y="597"/>
                    </a:lnTo>
                    <a:lnTo>
                      <a:pt x="1047" y="597"/>
                    </a:lnTo>
                    <a:lnTo>
                      <a:pt x="1047" y="599"/>
                    </a:lnTo>
                    <a:lnTo>
                      <a:pt x="1045" y="599"/>
                    </a:lnTo>
                    <a:lnTo>
                      <a:pt x="1045" y="599"/>
                    </a:lnTo>
                    <a:lnTo>
                      <a:pt x="1045" y="599"/>
                    </a:lnTo>
                    <a:lnTo>
                      <a:pt x="1045" y="599"/>
                    </a:lnTo>
                    <a:lnTo>
                      <a:pt x="1044" y="599"/>
                    </a:lnTo>
                    <a:lnTo>
                      <a:pt x="1044" y="599"/>
                    </a:lnTo>
                    <a:lnTo>
                      <a:pt x="1042" y="599"/>
                    </a:lnTo>
                    <a:lnTo>
                      <a:pt x="1040" y="599"/>
                    </a:lnTo>
                    <a:lnTo>
                      <a:pt x="1040" y="599"/>
                    </a:lnTo>
                    <a:lnTo>
                      <a:pt x="1038" y="599"/>
                    </a:lnTo>
                    <a:lnTo>
                      <a:pt x="1038" y="599"/>
                    </a:lnTo>
                    <a:lnTo>
                      <a:pt x="1038" y="599"/>
                    </a:lnTo>
                    <a:lnTo>
                      <a:pt x="1038" y="599"/>
                    </a:lnTo>
                    <a:lnTo>
                      <a:pt x="1038" y="597"/>
                    </a:lnTo>
                    <a:lnTo>
                      <a:pt x="1036" y="597"/>
                    </a:lnTo>
                    <a:lnTo>
                      <a:pt x="1036" y="597"/>
                    </a:lnTo>
                    <a:lnTo>
                      <a:pt x="1036" y="597"/>
                    </a:lnTo>
                    <a:lnTo>
                      <a:pt x="1035" y="597"/>
                    </a:lnTo>
                    <a:lnTo>
                      <a:pt x="1035" y="597"/>
                    </a:lnTo>
                    <a:lnTo>
                      <a:pt x="1035" y="597"/>
                    </a:lnTo>
                    <a:lnTo>
                      <a:pt x="1035" y="595"/>
                    </a:lnTo>
                    <a:lnTo>
                      <a:pt x="1033" y="595"/>
                    </a:lnTo>
                    <a:lnTo>
                      <a:pt x="1033" y="595"/>
                    </a:lnTo>
                    <a:lnTo>
                      <a:pt x="1033" y="595"/>
                    </a:lnTo>
                    <a:lnTo>
                      <a:pt x="1033" y="595"/>
                    </a:lnTo>
                    <a:lnTo>
                      <a:pt x="1031" y="595"/>
                    </a:lnTo>
                    <a:lnTo>
                      <a:pt x="1031" y="595"/>
                    </a:lnTo>
                    <a:lnTo>
                      <a:pt x="1031" y="593"/>
                    </a:lnTo>
                    <a:lnTo>
                      <a:pt x="1031" y="593"/>
                    </a:lnTo>
                    <a:lnTo>
                      <a:pt x="1031" y="591"/>
                    </a:lnTo>
                    <a:lnTo>
                      <a:pt x="1031" y="591"/>
                    </a:lnTo>
                    <a:lnTo>
                      <a:pt x="1031" y="591"/>
                    </a:lnTo>
                    <a:lnTo>
                      <a:pt x="1031" y="591"/>
                    </a:lnTo>
                    <a:lnTo>
                      <a:pt x="1029" y="590"/>
                    </a:lnTo>
                    <a:lnTo>
                      <a:pt x="1029" y="590"/>
                    </a:lnTo>
                    <a:lnTo>
                      <a:pt x="1029" y="590"/>
                    </a:lnTo>
                    <a:lnTo>
                      <a:pt x="1027" y="590"/>
                    </a:lnTo>
                    <a:lnTo>
                      <a:pt x="1027" y="590"/>
                    </a:lnTo>
                    <a:lnTo>
                      <a:pt x="1026" y="590"/>
                    </a:lnTo>
                    <a:lnTo>
                      <a:pt x="1026" y="590"/>
                    </a:lnTo>
                    <a:lnTo>
                      <a:pt x="1026" y="590"/>
                    </a:lnTo>
                    <a:lnTo>
                      <a:pt x="1024" y="590"/>
                    </a:lnTo>
                    <a:lnTo>
                      <a:pt x="1024" y="591"/>
                    </a:lnTo>
                    <a:lnTo>
                      <a:pt x="1024" y="591"/>
                    </a:lnTo>
                    <a:lnTo>
                      <a:pt x="1024" y="591"/>
                    </a:lnTo>
                    <a:lnTo>
                      <a:pt x="1024" y="593"/>
                    </a:lnTo>
                    <a:lnTo>
                      <a:pt x="1024" y="593"/>
                    </a:lnTo>
                    <a:lnTo>
                      <a:pt x="1024" y="593"/>
                    </a:lnTo>
                    <a:lnTo>
                      <a:pt x="1024" y="595"/>
                    </a:lnTo>
                    <a:lnTo>
                      <a:pt x="1024" y="595"/>
                    </a:lnTo>
                    <a:lnTo>
                      <a:pt x="1022" y="595"/>
                    </a:lnTo>
                    <a:lnTo>
                      <a:pt x="1022" y="595"/>
                    </a:lnTo>
                    <a:lnTo>
                      <a:pt x="1022" y="595"/>
                    </a:lnTo>
                    <a:lnTo>
                      <a:pt x="1022" y="595"/>
                    </a:lnTo>
                    <a:lnTo>
                      <a:pt x="1022" y="597"/>
                    </a:lnTo>
                    <a:lnTo>
                      <a:pt x="1022" y="597"/>
                    </a:lnTo>
                    <a:lnTo>
                      <a:pt x="1020" y="597"/>
                    </a:lnTo>
                    <a:lnTo>
                      <a:pt x="1020" y="597"/>
                    </a:lnTo>
                    <a:lnTo>
                      <a:pt x="1020" y="597"/>
                    </a:lnTo>
                    <a:lnTo>
                      <a:pt x="1018" y="597"/>
                    </a:lnTo>
                    <a:lnTo>
                      <a:pt x="1018" y="597"/>
                    </a:lnTo>
                    <a:lnTo>
                      <a:pt x="1018" y="599"/>
                    </a:lnTo>
                    <a:lnTo>
                      <a:pt x="1018" y="599"/>
                    </a:lnTo>
                    <a:lnTo>
                      <a:pt x="1016" y="599"/>
                    </a:lnTo>
                    <a:lnTo>
                      <a:pt x="1016" y="599"/>
                    </a:lnTo>
                    <a:lnTo>
                      <a:pt x="1016" y="599"/>
                    </a:lnTo>
                    <a:lnTo>
                      <a:pt x="1015" y="599"/>
                    </a:lnTo>
                    <a:lnTo>
                      <a:pt x="1015" y="599"/>
                    </a:lnTo>
                    <a:lnTo>
                      <a:pt x="1015" y="600"/>
                    </a:lnTo>
                    <a:lnTo>
                      <a:pt x="1015" y="600"/>
                    </a:lnTo>
                    <a:lnTo>
                      <a:pt x="1015" y="600"/>
                    </a:lnTo>
                    <a:lnTo>
                      <a:pt x="1015" y="600"/>
                    </a:lnTo>
                    <a:lnTo>
                      <a:pt x="1015" y="600"/>
                    </a:lnTo>
                    <a:lnTo>
                      <a:pt x="1015" y="602"/>
                    </a:lnTo>
                    <a:lnTo>
                      <a:pt x="1015" y="604"/>
                    </a:lnTo>
                    <a:lnTo>
                      <a:pt x="1015" y="604"/>
                    </a:lnTo>
                    <a:lnTo>
                      <a:pt x="1013" y="604"/>
                    </a:lnTo>
                    <a:lnTo>
                      <a:pt x="1013" y="606"/>
                    </a:lnTo>
                    <a:lnTo>
                      <a:pt x="1013" y="606"/>
                    </a:lnTo>
                    <a:lnTo>
                      <a:pt x="1013" y="606"/>
                    </a:lnTo>
                    <a:lnTo>
                      <a:pt x="1013" y="606"/>
                    </a:lnTo>
                    <a:lnTo>
                      <a:pt x="1013" y="608"/>
                    </a:lnTo>
                    <a:lnTo>
                      <a:pt x="1013" y="608"/>
                    </a:lnTo>
                    <a:lnTo>
                      <a:pt x="1013" y="608"/>
                    </a:lnTo>
                    <a:lnTo>
                      <a:pt x="1011" y="608"/>
                    </a:lnTo>
                    <a:lnTo>
                      <a:pt x="1011" y="609"/>
                    </a:lnTo>
                    <a:lnTo>
                      <a:pt x="1011" y="609"/>
                    </a:lnTo>
                    <a:lnTo>
                      <a:pt x="1011" y="611"/>
                    </a:lnTo>
                    <a:lnTo>
                      <a:pt x="1011" y="611"/>
                    </a:lnTo>
                    <a:lnTo>
                      <a:pt x="1009" y="611"/>
                    </a:lnTo>
                    <a:lnTo>
                      <a:pt x="1009" y="613"/>
                    </a:lnTo>
                    <a:lnTo>
                      <a:pt x="1007" y="615"/>
                    </a:lnTo>
                    <a:lnTo>
                      <a:pt x="1007" y="615"/>
                    </a:lnTo>
                    <a:lnTo>
                      <a:pt x="1007" y="615"/>
                    </a:lnTo>
                    <a:lnTo>
                      <a:pt x="1007" y="615"/>
                    </a:lnTo>
                    <a:lnTo>
                      <a:pt x="1007" y="615"/>
                    </a:lnTo>
                    <a:lnTo>
                      <a:pt x="1007" y="615"/>
                    </a:lnTo>
                    <a:lnTo>
                      <a:pt x="1007" y="615"/>
                    </a:lnTo>
                    <a:lnTo>
                      <a:pt x="1002" y="615"/>
                    </a:lnTo>
                    <a:lnTo>
                      <a:pt x="1002" y="615"/>
                    </a:lnTo>
                    <a:lnTo>
                      <a:pt x="1000" y="615"/>
                    </a:lnTo>
                    <a:lnTo>
                      <a:pt x="1000" y="615"/>
                    </a:lnTo>
                    <a:lnTo>
                      <a:pt x="1000" y="615"/>
                    </a:lnTo>
                    <a:lnTo>
                      <a:pt x="998" y="615"/>
                    </a:lnTo>
                    <a:lnTo>
                      <a:pt x="998" y="615"/>
                    </a:lnTo>
                    <a:lnTo>
                      <a:pt x="998" y="615"/>
                    </a:lnTo>
                    <a:lnTo>
                      <a:pt x="997" y="615"/>
                    </a:lnTo>
                    <a:lnTo>
                      <a:pt x="997" y="615"/>
                    </a:lnTo>
                    <a:lnTo>
                      <a:pt x="995" y="615"/>
                    </a:lnTo>
                    <a:lnTo>
                      <a:pt x="995" y="615"/>
                    </a:lnTo>
                    <a:lnTo>
                      <a:pt x="995" y="617"/>
                    </a:lnTo>
                    <a:lnTo>
                      <a:pt x="995" y="617"/>
                    </a:lnTo>
                    <a:lnTo>
                      <a:pt x="995" y="617"/>
                    </a:lnTo>
                    <a:lnTo>
                      <a:pt x="991" y="617"/>
                    </a:lnTo>
                    <a:lnTo>
                      <a:pt x="991" y="617"/>
                    </a:lnTo>
                    <a:lnTo>
                      <a:pt x="991" y="617"/>
                    </a:lnTo>
                    <a:lnTo>
                      <a:pt x="991" y="617"/>
                    </a:lnTo>
                    <a:lnTo>
                      <a:pt x="989" y="617"/>
                    </a:lnTo>
                    <a:lnTo>
                      <a:pt x="989" y="617"/>
                    </a:lnTo>
                    <a:lnTo>
                      <a:pt x="988" y="617"/>
                    </a:lnTo>
                    <a:lnTo>
                      <a:pt x="988" y="618"/>
                    </a:lnTo>
                    <a:lnTo>
                      <a:pt x="988" y="618"/>
                    </a:lnTo>
                    <a:lnTo>
                      <a:pt x="988" y="618"/>
                    </a:lnTo>
                    <a:lnTo>
                      <a:pt x="986" y="620"/>
                    </a:lnTo>
                    <a:lnTo>
                      <a:pt x="986" y="620"/>
                    </a:lnTo>
                    <a:lnTo>
                      <a:pt x="984" y="620"/>
                    </a:lnTo>
                    <a:lnTo>
                      <a:pt x="984" y="620"/>
                    </a:lnTo>
                    <a:lnTo>
                      <a:pt x="984" y="620"/>
                    </a:lnTo>
                    <a:lnTo>
                      <a:pt x="984" y="620"/>
                    </a:lnTo>
                    <a:lnTo>
                      <a:pt x="982" y="620"/>
                    </a:lnTo>
                    <a:lnTo>
                      <a:pt x="982" y="622"/>
                    </a:lnTo>
                    <a:lnTo>
                      <a:pt x="982" y="622"/>
                    </a:lnTo>
                    <a:lnTo>
                      <a:pt x="982" y="622"/>
                    </a:lnTo>
                    <a:lnTo>
                      <a:pt x="980" y="622"/>
                    </a:lnTo>
                    <a:lnTo>
                      <a:pt x="980" y="622"/>
                    </a:lnTo>
                    <a:lnTo>
                      <a:pt x="978" y="622"/>
                    </a:lnTo>
                    <a:lnTo>
                      <a:pt x="978" y="624"/>
                    </a:lnTo>
                    <a:lnTo>
                      <a:pt x="978" y="624"/>
                    </a:lnTo>
                    <a:lnTo>
                      <a:pt x="978" y="624"/>
                    </a:lnTo>
                    <a:lnTo>
                      <a:pt x="978" y="624"/>
                    </a:lnTo>
                    <a:lnTo>
                      <a:pt x="977" y="624"/>
                    </a:lnTo>
                    <a:lnTo>
                      <a:pt x="977" y="624"/>
                    </a:lnTo>
                    <a:lnTo>
                      <a:pt x="977" y="624"/>
                    </a:lnTo>
                    <a:lnTo>
                      <a:pt x="977" y="624"/>
                    </a:lnTo>
                    <a:lnTo>
                      <a:pt x="977" y="624"/>
                    </a:lnTo>
                    <a:lnTo>
                      <a:pt x="975" y="624"/>
                    </a:lnTo>
                    <a:lnTo>
                      <a:pt x="975" y="624"/>
                    </a:lnTo>
                    <a:lnTo>
                      <a:pt x="973" y="624"/>
                    </a:lnTo>
                    <a:lnTo>
                      <a:pt x="973" y="624"/>
                    </a:lnTo>
                    <a:lnTo>
                      <a:pt x="971" y="622"/>
                    </a:lnTo>
                    <a:lnTo>
                      <a:pt x="971" y="622"/>
                    </a:lnTo>
                    <a:lnTo>
                      <a:pt x="971" y="622"/>
                    </a:lnTo>
                    <a:lnTo>
                      <a:pt x="971" y="622"/>
                    </a:lnTo>
                    <a:lnTo>
                      <a:pt x="969" y="622"/>
                    </a:lnTo>
                    <a:lnTo>
                      <a:pt x="969" y="620"/>
                    </a:lnTo>
                    <a:lnTo>
                      <a:pt x="969" y="620"/>
                    </a:lnTo>
                    <a:lnTo>
                      <a:pt x="968" y="620"/>
                    </a:lnTo>
                    <a:lnTo>
                      <a:pt x="968" y="620"/>
                    </a:lnTo>
                    <a:lnTo>
                      <a:pt x="966" y="620"/>
                    </a:lnTo>
                    <a:lnTo>
                      <a:pt x="964" y="620"/>
                    </a:lnTo>
                    <a:lnTo>
                      <a:pt x="962" y="618"/>
                    </a:lnTo>
                    <a:lnTo>
                      <a:pt x="962" y="618"/>
                    </a:lnTo>
                    <a:lnTo>
                      <a:pt x="962" y="618"/>
                    </a:lnTo>
                    <a:lnTo>
                      <a:pt x="960" y="618"/>
                    </a:lnTo>
                    <a:lnTo>
                      <a:pt x="960" y="618"/>
                    </a:lnTo>
                    <a:lnTo>
                      <a:pt x="960" y="618"/>
                    </a:lnTo>
                    <a:lnTo>
                      <a:pt x="960" y="618"/>
                    </a:lnTo>
                    <a:lnTo>
                      <a:pt x="959" y="620"/>
                    </a:lnTo>
                    <a:lnTo>
                      <a:pt x="959" y="620"/>
                    </a:lnTo>
                    <a:lnTo>
                      <a:pt x="959" y="620"/>
                    </a:lnTo>
                    <a:lnTo>
                      <a:pt x="959" y="620"/>
                    </a:lnTo>
                    <a:lnTo>
                      <a:pt x="957" y="620"/>
                    </a:lnTo>
                    <a:lnTo>
                      <a:pt x="957" y="620"/>
                    </a:lnTo>
                    <a:lnTo>
                      <a:pt x="955" y="620"/>
                    </a:lnTo>
                    <a:lnTo>
                      <a:pt x="953" y="620"/>
                    </a:lnTo>
                    <a:lnTo>
                      <a:pt x="951" y="622"/>
                    </a:lnTo>
                    <a:lnTo>
                      <a:pt x="951" y="622"/>
                    </a:lnTo>
                    <a:lnTo>
                      <a:pt x="950" y="622"/>
                    </a:lnTo>
                    <a:lnTo>
                      <a:pt x="950" y="622"/>
                    </a:lnTo>
                    <a:lnTo>
                      <a:pt x="950" y="622"/>
                    </a:lnTo>
                    <a:lnTo>
                      <a:pt x="948" y="622"/>
                    </a:lnTo>
                    <a:lnTo>
                      <a:pt x="948" y="622"/>
                    </a:lnTo>
                    <a:lnTo>
                      <a:pt x="946" y="622"/>
                    </a:lnTo>
                    <a:lnTo>
                      <a:pt x="946" y="622"/>
                    </a:lnTo>
                    <a:lnTo>
                      <a:pt x="944" y="622"/>
                    </a:lnTo>
                    <a:lnTo>
                      <a:pt x="944" y="622"/>
                    </a:lnTo>
                    <a:lnTo>
                      <a:pt x="942" y="624"/>
                    </a:lnTo>
                    <a:lnTo>
                      <a:pt x="942" y="624"/>
                    </a:lnTo>
                    <a:lnTo>
                      <a:pt x="942" y="624"/>
                    </a:lnTo>
                    <a:lnTo>
                      <a:pt x="941" y="624"/>
                    </a:lnTo>
                    <a:lnTo>
                      <a:pt x="941" y="624"/>
                    </a:lnTo>
                    <a:lnTo>
                      <a:pt x="941" y="624"/>
                    </a:lnTo>
                    <a:lnTo>
                      <a:pt x="941" y="624"/>
                    </a:lnTo>
                    <a:lnTo>
                      <a:pt x="939" y="624"/>
                    </a:lnTo>
                    <a:lnTo>
                      <a:pt x="939" y="626"/>
                    </a:lnTo>
                    <a:lnTo>
                      <a:pt x="939" y="626"/>
                    </a:lnTo>
                    <a:lnTo>
                      <a:pt x="939" y="626"/>
                    </a:lnTo>
                    <a:lnTo>
                      <a:pt x="939" y="626"/>
                    </a:lnTo>
                    <a:lnTo>
                      <a:pt x="937" y="626"/>
                    </a:lnTo>
                    <a:lnTo>
                      <a:pt x="937" y="626"/>
                    </a:lnTo>
                    <a:lnTo>
                      <a:pt x="935" y="626"/>
                    </a:lnTo>
                    <a:lnTo>
                      <a:pt x="935" y="628"/>
                    </a:lnTo>
                    <a:lnTo>
                      <a:pt x="935" y="628"/>
                    </a:lnTo>
                    <a:lnTo>
                      <a:pt x="935" y="628"/>
                    </a:lnTo>
                    <a:lnTo>
                      <a:pt x="935" y="628"/>
                    </a:lnTo>
                    <a:lnTo>
                      <a:pt x="935" y="629"/>
                    </a:lnTo>
                    <a:lnTo>
                      <a:pt x="933" y="629"/>
                    </a:lnTo>
                    <a:lnTo>
                      <a:pt x="933" y="629"/>
                    </a:lnTo>
                    <a:lnTo>
                      <a:pt x="933" y="629"/>
                    </a:lnTo>
                    <a:lnTo>
                      <a:pt x="933" y="631"/>
                    </a:lnTo>
                    <a:lnTo>
                      <a:pt x="933" y="631"/>
                    </a:lnTo>
                    <a:lnTo>
                      <a:pt x="931" y="631"/>
                    </a:lnTo>
                    <a:lnTo>
                      <a:pt x="931" y="633"/>
                    </a:lnTo>
                    <a:lnTo>
                      <a:pt x="931" y="633"/>
                    </a:lnTo>
                    <a:lnTo>
                      <a:pt x="931" y="633"/>
                    </a:lnTo>
                    <a:lnTo>
                      <a:pt x="931" y="633"/>
                    </a:lnTo>
                    <a:lnTo>
                      <a:pt x="931" y="633"/>
                    </a:lnTo>
                    <a:lnTo>
                      <a:pt x="931" y="635"/>
                    </a:lnTo>
                    <a:lnTo>
                      <a:pt x="931" y="635"/>
                    </a:lnTo>
                    <a:lnTo>
                      <a:pt x="931" y="637"/>
                    </a:lnTo>
                    <a:lnTo>
                      <a:pt x="931" y="637"/>
                    </a:lnTo>
                    <a:lnTo>
                      <a:pt x="931" y="637"/>
                    </a:lnTo>
                    <a:lnTo>
                      <a:pt x="931" y="638"/>
                    </a:lnTo>
                    <a:lnTo>
                      <a:pt x="931" y="638"/>
                    </a:lnTo>
                    <a:lnTo>
                      <a:pt x="930" y="638"/>
                    </a:lnTo>
                    <a:lnTo>
                      <a:pt x="930" y="638"/>
                    </a:lnTo>
                    <a:lnTo>
                      <a:pt x="930" y="640"/>
                    </a:lnTo>
                    <a:lnTo>
                      <a:pt x="928" y="640"/>
                    </a:lnTo>
                    <a:lnTo>
                      <a:pt x="928" y="642"/>
                    </a:lnTo>
                    <a:lnTo>
                      <a:pt x="926" y="642"/>
                    </a:lnTo>
                    <a:lnTo>
                      <a:pt x="926" y="642"/>
                    </a:lnTo>
                    <a:lnTo>
                      <a:pt x="926" y="644"/>
                    </a:lnTo>
                    <a:lnTo>
                      <a:pt x="926" y="644"/>
                    </a:lnTo>
                    <a:lnTo>
                      <a:pt x="924" y="644"/>
                    </a:lnTo>
                    <a:lnTo>
                      <a:pt x="924" y="644"/>
                    </a:lnTo>
                    <a:lnTo>
                      <a:pt x="924" y="646"/>
                    </a:lnTo>
                    <a:lnTo>
                      <a:pt x="924" y="646"/>
                    </a:lnTo>
                    <a:lnTo>
                      <a:pt x="921" y="647"/>
                    </a:lnTo>
                    <a:lnTo>
                      <a:pt x="921" y="647"/>
                    </a:lnTo>
                    <a:lnTo>
                      <a:pt x="919" y="647"/>
                    </a:lnTo>
                    <a:lnTo>
                      <a:pt x="919" y="647"/>
                    </a:lnTo>
                    <a:lnTo>
                      <a:pt x="917" y="647"/>
                    </a:lnTo>
                    <a:lnTo>
                      <a:pt x="917" y="649"/>
                    </a:lnTo>
                    <a:lnTo>
                      <a:pt x="917" y="649"/>
                    </a:lnTo>
                    <a:lnTo>
                      <a:pt x="915" y="649"/>
                    </a:lnTo>
                    <a:lnTo>
                      <a:pt x="915" y="651"/>
                    </a:lnTo>
                    <a:lnTo>
                      <a:pt x="913" y="651"/>
                    </a:lnTo>
                    <a:lnTo>
                      <a:pt x="913" y="651"/>
                    </a:lnTo>
                    <a:lnTo>
                      <a:pt x="913" y="651"/>
                    </a:lnTo>
                    <a:lnTo>
                      <a:pt x="913" y="653"/>
                    </a:lnTo>
                    <a:lnTo>
                      <a:pt x="913" y="655"/>
                    </a:lnTo>
                    <a:lnTo>
                      <a:pt x="912" y="655"/>
                    </a:lnTo>
                    <a:lnTo>
                      <a:pt x="912" y="658"/>
                    </a:lnTo>
                    <a:lnTo>
                      <a:pt x="912" y="658"/>
                    </a:lnTo>
                    <a:lnTo>
                      <a:pt x="912" y="658"/>
                    </a:lnTo>
                    <a:lnTo>
                      <a:pt x="912" y="662"/>
                    </a:lnTo>
                    <a:lnTo>
                      <a:pt x="910" y="662"/>
                    </a:lnTo>
                    <a:lnTo>
                      <a:pt x="910" y="662"/>
                    </a:lnTo>
                    <a:lnTo>
                      <a:pt x="910" y="662"/>
                    </a:lnTo>
                    <a:lnTo>
                      <a:pt x="908" y="664"/>
                    </a:lnTo>
                    <a:lnTo>
                      <a:pt x="908" y="664"/>
                    </a:lnTo>
                    <a:lnTo>
                      <a:pt x="906" y="664"/>
                    </a:lnTo>
                    <a:lnTo>
                      <a:pt x="906" y="664"/>
                    </a:lnTo>
                    <a:lnTo>
                      <a:pt x="906" y="664"/>
                    </a:lnTo>
                    <a:lnTo>
                      <a:pt x="904" y="664"/>
                    </a:lnTo>
                    <a:lnTo>
                      <a:pt x="904" y="664"/>
                    </a:lnTo>
                    <a:lnTo>
                      <a:pt x="904" y="664"/>
                    </a:lnTo>
                    <a:lnTo>
                      <a:pt x="903" y="664"/>
                    </a:lnTo>
                    <a:lnTo>
                      <a:pt x="903" y="666"/>
                    </a:lnTo>
                    <a:lnTo>
                      <a:pt x="903" y="666"/>
                    </a:lnTo>
                    <a:lnTo>
                      <a:pt x="903" y="666"/>
                    </a:lnTo>
                    <a:lnTo>
                      <a:pt x="901" y="667"/>
                    </a:lnTo>
                    <a:lnTo>
                      <a:pt x="901" y="667"/>
                    </a:lnTo>
                    <a:lnTo>
                      <a:pt x="901" y="667"/>
                    </a:lnTo>
                    <a:lnTo>
                      <a:pt x="901" y="667"/>
                    </a:lnTo>
                    <a:lnTo>
                      <a:pt x="901" y="669"/>
                    </a:lnTo>
                    <a:lnTo>
                      <a:pt x="899" y="669"/>
                    </a:lnTo>
                    <a:lnTo>
                      <a:pt x="899" y="671"/>
                    </a:lnTo>
                    <a:lnTo>
                      <a:pt x="899" y="673"/>
                    </a:lnTo>
                    <a:lnTo>
                      <a:pt x="897" y="673"/>
                    </a:lnTo>
                    <a:lnTo>
                      <a:pt x="897" y="673"/>
                    </a:lnTo>
                    <a:lnTo>
                      <a:pt x="897" y="675"/>
                    </a:lnTo>
                    <a:lnTo>
                      <a:pt x="897" y="676"/>
                    </a:lnTo>
                    <a:lnTo>
                      <a:pt x="897" y="676"/>
                    </a:lnTo>
                    <a:lnTo>
                      <a:pt x="897" y="676"/>
                    </a:lnTo>
                    <a:lnTo>
                      <a:pt x="899" y="678"/>
                    </a:lnTo>
                    <a:lnTo>
                      <a:pt x="901" y="678"/>
                    </a:lnTo>
                    <a:lnTo>
                      <a:pt x="901" y="678"/>
                    </a:lnTo>
                    <a:lnTo>
                      <a:pt x="901" y="678"/>
                    </a:lnTo>
                    <a:lnTo>
                      <a:pt x="901" y="678"/>
                    </a:lnTo>
                    <a:lnTo>
                      <a:pt x="903" y="678"/>
                    </a:lnTo>
                    <a:lnTo>
                      <a:pt x="903" y="680"/>
                    </a:lnTo>
                    <a:lnTo>
                      <a:pt x="903" y="680"/>
                    </a:lnTo>
                    <a:lnTo>
                      <a:pt x="903" y="680"/>
                    </a:lnTo>
                    <a:lnTo>
                      <a:pt x="903" y="680"/>
                    </a:lnTo>
                    <a:lnTo>
                      <a:pt x="903" y="680"/>
                    </a:lnTo>
                    <a:lnTo>
                      <a:pt x="904" y="680"/>
                    </a:lnTo>
                    <a:lnTo>
                      <a:pt x="904" y="680"/>
                    </a:lnTo>
                    <a:lnTo>
                      <a:pt x="906" y="680"/>
                    </a:lnTo>
                    <a:lnTo>
                      <a:pt x="906" y="680"/>
                    </a:lnTo>
                    <a:lnTo>
                      <a:pt x="906" y="682"/>
                    </a:lnTo>
                    <a:lnTo>
                      <a:pt x="906" y="682"/>
                    </a:lnTo>
                    <a:lnTo>
                      <a:pt x="906" y="682"/>
                    </a:lnTo>
                    <a:lnTo>
                      <a:pt x="908" y="682"/>
                    </a:lnTo>
                    <a:lnTo>
                      <a:pt x="908" y="682"/>
                    </a:lnTo>
                    <a:lnTo>
                      <a:pt x="910" y="682"/>
                    </a:lnTo>
                    <a:lnTo>
                      <a:pt x="910" y="682"/>
                    </a:lnTo>
                    <a:lnTo>
                      <a:pt x="910" y="682"/>
                    </a:lnTo>
                    <a:lnTo>
                      <a:pt x="912" y="682"/>
                    </a:lnTo>
                    <a:lnTo>
                      <a:pt x="912" y="684"/>
                    </a:lnTo>
                    <a:lnTo>
                      <a:pt x="912" y="684"/>
                    </a:lnTo>
                    <a:lnTo>
                      <a:pt x="913" y="684"/>
                    </a:lnTo>
                    <a:lnTo>
                      <a:pt x="913" y="684"/>
                    </a:lnTo>
                    <a:lnTo>
                      <a:pt x="912" y="685"/>
                    </a:lnTo>
                    <a:lnTo>
                      <a:pt x="912" y="685"/>
                    </a:lnTo>
                    <a:lnTo>
                      <a:pt x="912" y="685"/>
                    </a:lnTo>
                    <a:lnTo>
                      <a:pt x="912" y="685"/>
                    </a:lnTo>
                    <a:lnTo>
                      <a:pt x="912" y="685"/>
                    </a:lnTo>
                    <a:lnTo>
                      <a:pt x="912" y="685"/>
                    </a:lnTo>
                    <a:lnTo>
                      <a:pt x="912" y="687"/>
                    </a:lnTo>
                    <a:lnTo>
                      <a:pt x="913" y="687"/>
                    </a:lnTo>
                    <a:lnTo>
                      <a:pt x="913" y="687"/>
                    </a:lnTo>
                    <a:lnTo>
                      <a:pt x="913" y="689"/>
                    </a:lnTo>
                    <a:lnTo>
                      <a:pt x="913" y="689"/>
                    </a:lnTo>
                    <a:lnTo>
                      <a:pt x="913" y="691"/>
                    </a:lnTo>
                    <a:lnTo>
                      <a:pt x="913" y="691"/>
                    </a:lnTo>
                    <a:lnTo>
                      <a:pt x="913" y="691"/>
                    </a:lnTo>
                    <a:lnTo>
                      <a:pt x="913" y="691"/>
                    </a:lnTo>
                    <a:lnTo>
                      <a:pt x="915" y="693"/>
                    </a:lnTo>
                    <a:lnTo>
                      <a:pt x="917" y="694"/>
                    </a:lnTo>
                    <a:lnTo>
                      <a:pt x="917" y="696"/>
                    </a:lnTo>
                    <a:lnTo>
                      <a:pt x="919" y="696"/>
                    </a:lnTo>
                    <a:lnTo>
                      <a:pt x="919" y="696"/>
                    </a:lnTo>
                    <a:lnTo>
                      <a:pt x="919" y="696"/>
                    </a:lnTo>
                    <a:lnTo>
                      <a:pt x="921" y="696"/>
                    </a:lnTo>
                    <a:lnTo>
                      <a:pt x="921" y="698"/>
                    </a:lnTo>
                    <a:lnTo>
                      <a:pt x="921" y="698"/>
                    </a:lnTo>
                    <a:lnTo>
                      <a:pt x="922" y="698"/>
                    </a:lnTo>
                    <a:lnTo>
                      <a:pt x="922" y="698"/>
                    </a:lnTo>
                    <a:lnTo>
                      <a:pt x="922" y="698"/>
                    </a:lnTo>
                    <a:lnTo>
                      <a:pt x="922" y="698"/>
                    </a:lnTo>
                    <a:lnTo>
                      <a:pt x="924" y="698"/>
                    </a:lnTo>
                    <a:lnTo>
                      <a:pt x="924" y="698"/>
                    </a:lnTo>
                    <a:lnTo>
                      <a:pt x="926" y="700"/>
                    </a:lnTo>
                    <a:lnTo>
                      <a:pt x="928" y="700"/>
                    </a:lnTo>
                    <a:lnTo>
                      <a:pt x="928" y="700"/>
                    </a:lnTo>
                    <a:lnTo>
                      <a:pt x="928" y="700"/>
                    </a:lnTo>
                    <a:lnTo>
                      <a:pt x="928" y="700"/>
                    </a:lnTo>
                    <a:lnTo>
                      <a:pt x="930" y="700"/>
                    </a:lnTo>
                    <a:lnTo>
                      <a:pt x="930" y="700"/>
                    </a:lnTo>
                    <a:lnTo>
                      <a:pt x="931" y="702"/>
                    </a:lnTo>
                    <a:lnTo>
                      <a:pt x="931" y="702"/>
                    </a:lnTo>
                    <a:lnTo>
                      <a:pt x="931" y="702"/>
                    </a:lnTo>
                    <a:lnTo>
                      <a:pt x="933" y="703"/>
                    </a:lnTo>
                    <a:lnTo>
                      <a:pt x="933" y="703"/>
                    </a:lnTo>
                    <a:lnTo>
                      <a:pt x="935" y="703"/>
                    </a:lnTo>
                    <a:lnTo>
                      <a:pt x="935" y="705"/>
                    </a:lnTo>
                    <a:lnTo>
                      <a:pt x="935" y="705"/>
                    </a:lnTo>
                    <a:lnTo>
                      <a:pt x="935" y="705"/>
                    </a:lnTo>
                    <a:lnTo>
                      <a:pt x="935" y="707"/>
                    </a:lnTo>
                    <a:lnTo>
                      <a:pt x="935" y="707"/>
                    </a:lnTo>
                    <a:lnTo>
                      <a:pt x="935" y="707"/>
                    </a:lnTo>
                    <a:lnTo>
                      <a:pt x="935" y="709"/>
                    </a:lnTo>
                    <a:lnTo>
                      <a:pt x="937" y="709"/>
                    </a:lnTo>
                    <a:lnTo>
                      <a:pt x="937" y="711"/>
                    </a:lnTo>
                    <a:lnTo>
                      <a:pt x="937" y="711"/>
                    </a:lnTo>
                    <a:lnTo>
                      <a:pt x="937" y="714"/>
                    </a:lnTo>
                    <a:lnTo>
                      <a:pt x="937" y="716"/>
                    </a:lnTo>
                    <a:lnTo>
                      <a:pt x="937" y="718"/>
                    </a:lnTo>
                    <a:lnTo>
                      <a:pt x="937" y="720"/>
                    </a:lnTo>
                    <a:lnTo>
                      <a:pt x="937" y="720"/>
                    </a:lnTo>
                    <a:lnTo>
                      <a:pt x="935" y="720"/>
                    </a:lnTo>
                    <a:lnTo>
                      <a:pt x="935" y="722"/>
                    </a:lnTo>
                    <a:lnTo>
                      <a:pt x="935" y="722"/>
                    </a:lnTo>
                    <a:lnTo>
                      <a:pt x="935" y="722"/>
                    </a:lnTo>
                    <a:lnTo>
                      <a:pt x="935" y="722"/>
                    </a:lnTo>
                    <a:lnTo>
                      <a:pt x="935" y="722"/>
                    </a:lnTo>
                    <a:lnTo>
                      <a:pt x="933" y="722"/>
                    </a:lnTo>
                    <a:lnTo>
                      <a:pt x="933" y="722"/>
                    </a:lnTo>
                    <a:lnTo>
                      <a:pt x="933" y="723"/>
                    </a:lnTo>
                    <a:lnTo>
                      <a:pt x="933" y="723"/>
                    </a:lnTo>
                    <a:lnTo>
                      <a:pt x="931" y="723"/>
                    </a:lnTo>
                    <a:lnTo>
                      <a:pt x="931" y="723"/>
                    </a:lnTo>
                    <a:lnTo>
                      <a:pt x="931" y="723"/>
                    </a:lnTo>
                    <a:lnTo>
                      <a:pt x="930" y="723"/>
                    </a:lnTo>
                    <a:lnTo>
                      <a:pt x="930" y="723"/>
                    </a:lnTo>
                    <a:lnTo>
                      <a:pt x="930" y="725"/>
                    </a:lnTo>
                    <a:lnTo>
                      <a:pt x="928" y="725"/>
                    </a:lnTo>
                    <a:lnTo>
                      <a:pt x="928" y="725"/>
                    </a:lnTo>
                    <a:lnTo>
                      <a:pt x="928" y="725"/>
                    </a:lnTo>
                    <a:lnTo>
                      <a:pt x="928" y="727"/>
                    </a:lnTo>
                    <a:lnTo>
                      <a:pt x="928" y="727"/>
                    </a:lnTo>
                    <a:lnTo>
                      <a:pt x="928" y="727"/>
                    </a:lnTo>
                    <a:lnTo>
                      <a:pt x="928" y="727"/>
                    </a:lnTo>
                    <a:lnTo>
                      <a:pt x="928" y="729"/>
                    </a:lnTo>
                    <a:lnTo>
                      <a:pt x="926" y="731"/>
                    </a:lnTo>
                    <a:lnTo>
                      <a:pt x="926" y="731"/>
                    </a:lnTo>
                    <a:lnTo>
                      <a:pt x="924" y="731"/>
                    </a:lnTo>
                    <a:lnTo>
                      <a:pt x="924" y="732"/>
                    </a:lnTo>
                    <a:lnTo>
                      <a:pt x="924" y="732"/>
                    </a:lnTo>
                    <a:lnTo>
                      <a:pt x="924" y="732"/>
                    </a:lnTo>
                    <a:lnTo>
                      <a:pt x="924" y="732"/>
                    </a:lnTo>
                    <a:lnTo>
                      <a:pt x="924" y="734"/>
                    </a:lnTo>
                    <a:lnTo>
                      <a:pt x="926" y="734"/>
                    </a:lnTo>
                    <a:lnTo>
                      <a:pt x="926" y="734"/>
                    </a:lnTo>
                    <a:lnTo>
                      <a:pt x="926" y="734"/>
                    </a:lnTo>
                    <a:lnTo>
                      <a:pt x="926" y="736"/>
                    </a:lnTo>
                    <a:lnTo>
                      <a:pt x="926" y="736"/>
                    </a:lnTo>
                    <a:lnTo>
                      <a:pt x="926" y="736"/>
                    </a:lnTo>
                    <a:lnTo>
                      <a:pt x="926" y="736"/>
                    </a:lnTo>
                    <a:lnTo>
                      <a:pt x="926" y="738"/>
                    </a:lnTo>
                    <a:lnTo>
                      <a:pt x="926" y="738"/>
                    </a:lnTo>
                    <a:lnTo>
                      <a:pt x="926" y="738"/>
                    </a:lnTo>
                    <a:lnTo>
                      <a:pt x="928" y="738"/>
                    </a:lnTo>
                    <a:lnTo>
                      <a:pt x="928" y="740"/>
                    </a:lnTo>
                    <a:lnTo>
                      <a:pt x="928" y="740"/>
                    </a:lnTo>
                    <a:lnTo>
                      <a:pt x="928" y="741"/>
                    </a:lnTo>
                    <a:lnTo>
                      <a:pt x="928" y="741"/>
                    </a:lnTo>
                    <a:lnTo>
                      <a:pt x="928" y="741"/>
                    </a:lnTo>
                    <a:lnTo>
                      <a:pt x="928" y="743"/>
                    </a:lnTo>
                    <a:lnTo>
                      <a:pt x="928" y="743"/>
                    </a:lnTo>
                    <a:lnTo>
                      <a:pt x="928" y="745"/>
                    </a:lnTo>
                    <a:lnTo>
                      <a:pt x="928" y="745"/>
                    </a:lnTo>
                    <a:lnTo>
                      <a:pt x="928" y="745"/>
                    </a:lnTo>
                    <a:lnTo>
                      <a:pt x="928" y="745"/>
                    </a:lnTo>
                    <a:lnTo>
                      <a:pt x="928" y="745"/>
                    </a:lnTo>
                    <a:lnTo>
                      <a:pt x="928" y="747"/>
                    </a:lnTo>
                    <a:lnTo>
                      <a:pt x="928" y="747"/>
                    </a:lnTo>
                    <a:lnTo>
                      <a:pt x="928" y="747"/>
                    </a:lnTo>
                    <a:lnTo>
                      <a:pt x="928" y="747"/>
                    </a:lnTo>
                    <a:lnTo>
                      <a:pt x="930" y="749"/>
                    </a:lnTo>
                    <a:lnTo>
                      <a:pt x="930" y="749"/>
                    </a:lnTo>
                    <a:lnTo>
                      <a:pt x="930" y="749"/>
                    </a:lnTo>
                    <a:lnTo>
                      <a:pt x="931" y="751"/>
                    </a:lnTo>
                    <a:lnTo>
                      <a:pt x="931" y="752"/>
                    </a:lnTo>
                    <a:lnTo>
                      <a:pt x="931" y="754"/>
                    </a:lnTo>
                    <a:lnTo>
                      <a:pt x="931" y="754"/>
                    </a:lnTo>
                    <a:lnTo>
                      <a:pt x="930" y="756"/>
                    </a:lnTo>
                    <a:lnTo>
                      <a:pt x="930" y="756"/>
                    </a:lnTo>
                    <a:lnTo>
                      <a:pt x="930" y="758"/>
                    </a:lnTo>
                    <a:lnTo>
                      <a:pt x="930" y="758"/>
                    </a:lnTo>
                    <a:lnTo>
                      <a:pt x="930" y="758"/>
                    </a:lnTo>
                    <a:lnTo>
                      <a:pt x="930" y="760"/>
                    </a:lnTo>
                    <a:lnTo>
                      <a:pt x="930" y="760"/>
                    </a:lnTo>
                    <a:lnTo>
                      <a:pt x="930" y="760"/>
                    </a:lnTo>
                    <a:lnTo>
                      <a:pt x="930" y="760"/>
                    </a:lnTo>
                    <a:lnTo>
                      <a:pt x="930" y="761"/>
                    </a:lnTo>
                    <a:lnTo>
                      <a:pt x="930" y="761"/>
                    </a:lnTo>
                    <a:lnTo>
                      <a:pt x="928" y="761"/>
                    </a:lnTo>
                    <a:lnTo>
                      <a:pt x="928" y="761"/>
                    </a:lnTo>
                    <a:lnTo>
                      <a:pt x="928" y="761"/>
                    </a:lnTo>
                    <a:lnTo>
                      <a:pt x="928" y="761"/>
                    </a:lnTo>
                    <a:lnTo>
                      <a:pt x="926" y="761"/>
                    </a:lnTo>
                    <a:lnTo>
                      <a:pt x="926" y="761"/>
                    </a:lnTo>
                    <a:lnTo>
                      <a:pt x="926" y="761"/>
                    </a:lnTo>
                    <a:lnTo>
                      <a:pt x="924" y="761"/>
                    </a:lnTo>
                    <a:lnTo>
                      <a:pt x="924" y="761"/>
                    </a:lnTo>
                    <a:lnTo>
                      <a:pt x="922" y="761"/>
                    </a:lnTo>
                    <a:lnTo>
                      <a:pt x="922" y="761"/>
                    </a:lnTo>
                    <a:lnTo>
                      <a:pt x="922" y="761"/>
                    </a:lnTo>
                    <a:lnTo>
                      <a:pt x="921" y="761"/>
                    </a:lnTo>
                    <a:lnTo>
                      <a:pt x="919" y="761"/>
                    </a:lnTo>
                    <a:lnTo>
                      <a:pt x="919" y="761"/>
                    </a:lnTo>
                    <a:lnTo>
                      <a:pt x="919" y="761"/>
                    </a:lnTo>
                    <a:lnTo>
                      <a:pt x="919" y="763"/>
                    </a:lnTo>
                    <a:lnTo>
                      <a:pt x="917" y="763"/>
                    </a:lnTo>
                    <a:lnTo>
                      <a:pt x="917" y="763"/>
                    </a:lnTo>
                    <a:lnTo>
                      <a:pt x="917" y="763"/>
                    </a:lnTo>
                    <a:lnTo>
                      <a:pt x="917" y="763"/>
                    </a:lnTo>
                    <a:lnTo>
                      <a:pt x="915" y="765"/>
                    </a:lnTo>
                    <a:lnTo>
                      <a:pt x="915" y="767"/>
                    </a:lnTo>
                    <a:lnTo>
                      <a:pt x="915" y="767"/>
                    </a:lnTo>
                    <a:lnTo>
                      <a:pt x="913" y="769"/>
                    </a:lnTo>
                    <a:lnTo>
                      <a:pt x="913" y="769"/>
                    </a:lnTo>
                    <a:lnTo>
                      <a:pt x="913" y="770"/>
                    </a:lnTo>
                    <a:lnTo>
                      <a:pt x="912" y="770"/>
                    </a:lnTo>
                    <a:lnTo>
                      <a:pt x="912" y="770"/>
                    </a:lnTo>
                    <a:lnTo>
                      <a:pt x="912" y="770"/>
                    </a:lnTo>
                    <a:lnTo>
                      <a:pt x="912" y="770"/>
                    </a:lnTo>
                    <a:lnTo>
                      <a:pt x="912" y="772"/>
                    </a:lnTo>
                    <a:lnTo>
                      <a:pt x="912" y="772"/>
                    </a:lnTo>
                    <a:lnTo>
                      <a:pt x="912" y="772"/>
                    </a:lnTo>
                    <a:lnTo>
                      <a:pt x="912" y="772"/>
                    </a:lnTo>
                    <a:lnTo>
                      <a:pt x="912" y="772"/>
                    </a:lnTo>
                    <a:lnTo>
                      <a:pt x="912" y="774"/>
                    </a:lnTo>
                    <a:lnTo>
                      <a:pt x="910" y="776"/>
                    </a:lnTo>
                    <a:lnTo>
                      <a:pt x="910" y="776"/>
                    </a:lnTo>
                    <a:lnTo>
                      <a:pt x="910" y="776"/>
                    </a:lnTo>
                    <a:lnTo>
                      <a:pt x="910" y="776"/>
                    </a:lnTo>
                    <a:lnTo>
                      <a:pt x="910" y="778"/>
                    </a:lnTo>
                    <a:lnTo>
                      <a:pt x="910" y="778"/>
                    </a:lnTo>
                    <a:lnTo>
                      <a:pt x="908" y="779"/>
                    </a:lnTo>
                    <a:lnTo>
                      <a:pt x="908" y="779"/>
                    </a:lnTo>
                    <a:lnTo>
                      <a:pt x="908" y="779"/>
                    </a:lnTo>
                    <a:lnTo>
                      <a:pt x="908" y="779"/>
                    </a:lnTo>
                    <a:lnTo>
                      <a:pt x="908" y="779"/>
                    </a:lnTo>
                    <a:lnTo>
                      <a:pt x="906" y="781"/>
                    </a:lnTo>
                    <a:lnTo>
                      <a:pt x="906" y="781"/>
                    </a:lnTo>
                    <a:lnTo>
                      <a:pt x="904" y="781"/>
                    </a:lnTo>
                    <a:lnTo>
                      <a:pt x="904" y="781"/>
                    </a:lnTo>
                    <a:lnTo>
                      <a:pt x="904" y="781"/>
                    </a:lnTo>
                    <a:lnTo>
                      <a:pt x="904" y="781"/>
                    </a:lnTo>
                    <a:lnTo>
                      <a:pt x="903" y="781"/>
                    </a:lnTo>
                    <a:lnTo>
                      <a:pt x="903" y="783"/>
                    </a:lnTo>
                    <a:lnTo>
                      <a:pt x="903" y="783"/>
                    </a:lnTo>
                    <a:lnTo>
                      <a:pt x="903" y="783"/>
                    </a:lnTo>
                    <a:lnTo>
                      <a:pt x="903" y="783"/>
                    </a:lnTo>
                    <a:lnTo>
                      <a:pt x="901" y="783"/>
                    </a:lnTo>
                    <a:lnTo>
                      <a:pt x="901" y="785"/>
                    </a:lnTo>
                    <a:lnTo>
                      <a:pt x="901" y="785"/>
                    </a:lnTo>
                    <a:lnTo>
                      <a:pt x="901" y="787"/>
                    </a:lnTo>
                    <a:lnTo>
                      <a:pt x="901" y="787"/>
                    </a:lnTo>
                    <a:lnTo>
                      <a:pt x="901" y="787"/>
                    </a:lnTo>
                    <a:lnTo>
                      <a:pt x="901" y="787"/>
                    </a:lnTo>
                    <a:lnTo>
                      <a:pt x="903" y="789"/>
                    </a:lnTo>
                    <a:lnTo>
                      <a:pt x="903" y="790"/>
                    </a:lnTo>
                    <a:lnTo>
                      <a:pt x="903" y="790"/>
                    </a:lnTo>
                    <a:lnTo>
                      <a:pt x="901" y="792"/>
                    </a:lnTo>
                    <a:lnTo>
                      <a:pt x="901" y="792"/>
                    </a:lnTo>
                    <a:lnTo>
                      <a:pt x="901" y="792"/>
                    </a:lnTo>
                    <a:lnTo>
                      <a:pt x="901" y="792"/>
                    </a:lnTo>
                    <a:lnTo>
                      <a:pt x="903" y="792"/>
                    </a:lnTo>
                    <a:lnTo>
                      <a:pt x="903" y="794"/>
                    </a:lnTo>
                    <a:lnTo>
                      <a:pt x="904" y="794"/>
                    </a:lnTo>
                    <a:lnTo>
                      <a:pt x="904" y="796"/>
                    </a:lnTo>
                    <a:lnTo>
                      <a:pt x="904" y="796"/>
                    </a:lnTo>
                    <a:lnTo>
                      <a:pt x="904" y="796"/>
                    </a:lnTo>
                    <a:lnTo>
                      <a:pt x="904" y="796"/>
                    </a:lnTo>
                    <a:lnTo>
                      <a:pt x="904" y="798"/>
                    </a:lnTo>
                    <a:lnTo>
                      <a:pt x="904" y="798"/>
                    </a:lnTo>
                    <a:lnTo>
                      <a:pt x="904" y="798"/>
                    </a:lnTo>
                    <a:lnTo>
                      <a:pt x="904" y="798"/>
                    </a:lnTo>
                    <a:lnTo>
                      <a:pt x="904" y="798"/>
                    </a:lnTo>
                    <a:lnTo>
                      <a:pt x="906" y="798"/>
                    </a:lnTo>
                    <a:lnTo>
                      <a:pt x="906" y="798"/>
                    </a:lnTo>
                    <a:lnTo>
                      <a:pt x="906" y="798"/>
                    </a:lnTo>
                    <a:lnTo>
                      <a:pt x="906" y="799"/>
                    </a:lnTo>
                    <a:lnTo>
                      <a:pt x="906" y="799"/>
                    </a:lnTo>
                    <a:lnTo>
                      <a:pt x="908" y="799"/>
                    </a:lnTo>
                    <a:lnTo>
                      <a:pt x="908" y="801"/>
                    </a:lnTo>
                    <a:lnTo>
                      <a:pt x="910" y="801"/>
                    </a:lnTo>
                    <a:lnTo>
                      <a:pt x="910" y="801"/>
                    </a:lnTo>
                    <a:lnTo>
                      <a:pt x="910" y="801"/>
                    </a:lnTo>
                    <a:lnTo>
                      <a:pt x="910" y="803"/>
                    </a:lnTo>
                    <a:lnTo>
                      <a:pt x="912" y="803"/>
                    </a:lnTo>
                    <a:lnTo>
                      <a:pt x="912" y="803"/>
                    </a:lnTo>
                    <a:lnTo>
                      <a:pt x="912" y="805"/>
                    </a:lnTo>
                    <a:lnTo>
                      <a:pt x="912" y="805"/>
                    </a:lnTo>
                    <a:lnTo>
                      <a:pt x="912" y="805"/>
                    </a:lnTo>
                    <a:lnTo>
                      <a:pt x="912" y="805"/>
                    </a:lnTo>
                    <a:lnTo>
                      <a:pt x="912" y="805"/>
                    </a:lnTo>
                    <a:lnTo>
                      <a:pt x="910" y="807"/>
                    </a:lnTo>
                    <a:lnTo>
                      <a:pt x="910" y="807"/>
                    </a:lnTo>
                    <a:lnTo>
                      <a:pt x="908" y="807"/>
                    </a:lnTo>
                    <a:lnTo>
                      <a:pt x="908" y="807"/>
                    </a:lnTo>
                    <a:lnTo>
                      <a:pt x="908" y="807"/>
                    </a:lnTo>
                    <a:lnTo>
                      <a:pt x="908" y="808"/>
                    </a:lnTo>
                    <a:lnTo>
                      <a:pt x="908" y="808"/>
                    </a:lnTo>
                    <a:lnTo>
                      <a:pt x="906" y="808"/>
                    </a:lnTo>
                    <a:lnTo>
                      <a:pt x="906" y="808"/>
                    </a:lnTo>
                    <a:lnTo>
                      <a:pt x="906" y="810"/>
                    </a:lnTo>
                    <a:lnTo>
                      <a:pt x="906" y="810"/>
                    </a:lnTo>
                    <a:lnTo>
                      <a:pt x="908" y="810"/>
                    </a:lnTo>
                    <a:lnTo>
                      <a:pt x="908" y="810"/>
                    </a:lnTo>
                    <a:lnTo>
                      <a:pt x="908" y="812"/>
                    </a:lnTo>
                    <a:lnTo>
                      <a:pt x="908" y="812"/>
                    </a:lnTo>
                    <a:lnTo>
                      <a:pt x="908" y="812"/>
                    </a:lnTo>
                    <a:lnTo>
                      <a:pt x="908" y="814"/>
                    </a:lnTo>
                    <a:lnTo>
                      <a:pt x="910" y="814"/>
                    </a:lnTo>
                    <a:lnTo>
                      <a:pt x="910" y="814"/>
                    </a:lnTo>
                    <a:lnTo>
                      <a:pt x="908" y="816"/>
                    </a:lnTo>
                    <a:lnTo>
                      <a:pt x="908" y="816"/>
                    </a:lnTo>
                    <a:lnTo>
                      <a:pt x="908" y="816"/>
                    </a:lnTo>
                    <a:lnTo>
                      <a:pt x="908" y="817"/>
                    </a:lnTo>
                    <a:lnTo>
                      <a:pt x="908" y="817"/>
                    </a:lnTo>
                    <a:lnTo>
                      <a:pt x="906" y="817"/>
                    </a:lnTo>
                    <a:lnTo>
                      <a:pt x="906" y="817"/>
                    </a:lnTo>
                    <a:lnTo>
                      <a:pt x="906" y="817"/>
                    </a:lnTo>
                    <a:lnTo>
                      <a:pt x="906" y="817"/>
                    </a:lnTo>
                    <a:lnTo>
                      <a:pt x="906" y="819"/>
                    </a:lnTo>
                    <a:lnTo>
                      <a:pt x="906" y="819"/>
                    </a:lnTo>
                    <a:lnTo>
                      <a:pt x="906" y="819"/>
                    </a:lnTo>
                    <a:lnTo>
                      <a:pt x="906" y="819"/>
                    </a:lnTo>
                    <a:lnTo>
                      <a:pt x="906" y="821"/>
                    </a:lnTo>
                    <a:lnTo>
                      <a:pt x="906" y="821"/>
                    </a:lnTo>
                    <a:lnTo>
                      <a:pt x="906" y="821"/>
                    </a:lnTo>
                    <a:lnTo>
                      <a:pt x="904" y="821"/>
                    </a:lnTo>
                    <a:lnTo>
                      <a:pt x="904" y="821"/>
                    </a:lnTo>
                    <a:lnTo>
                      <a:pt x="904" y="823"/>
                    </a:lnTo>
                    <a:lnTo>
                      <a:pt x="904" y="823"/>
                    </a:lnTo>
                    <a:lnTo>
                      <a:pt x="904" y="825"/>
                    </a:lnTo>
                    <a:lnTo>
                      <a:pt x="904" y="825"/>
                    </a:lnTo>
                    <a:lnTo>
                      <a:pt x="904" y="825"/>
                    </a:lnTo>
                    <a:lnTo>
                      <a:pt x="904" y="825"/>
                    </a:lnTo>
                    <a:lnTo>
                      <a:pt x="906" y="827"/>
                    </a:lnTo>
                    <a:lnTo>
                      <a:pt x="906" y="827"/>
                    </a:lnTo>
                    <a:lnTo>
                      <a:pt x="906" y="827"/>
                    </a:lnTo>
                    <a:lnTo>
                      <a:pt x="906" y="827"/>
                    </a:lnTo>
                    <a:lnTo>
                      <a:pt x="906" y="828"/>
                    </a:lnTo>
                    <a:lnTo>
                      <a:pt x="906" y="828"/>
                    </a:lnTo>
                    <a:lnTo>
                      <a:pt x="906" y="830"/>
                    </a:lnTo>
                    <a:lnTo>
                      <a:pt x="906" y="830"/>
                    </a:lnTo>
                    <a:lnTo>
                      <a:pt x="904" y="830"/>
                    </a:lnTo>
                    <a:lnTo>
                      <a:pt x="904" y="830"/>
                    </a:lnTo>
                    <a:lnTo>
                      <a:pt x="903" y="830"/>
                    </a:lnTo>
                    <a:lnTo>
                      <a:pt x="903" y="830"/>
                    </a:lnTo>
                    <a:lnTo>
                      <a:pt x="903" y="830"/>
                    </a:lnTo>
                    <a:lnTo>
                      <a:pt x="901" y="832"/>
                    </a:lnTo>
                    <a:lnTo>
                      <a:pt x="901" y="832"/>
                    </a:lnTo>
                    <a:lnTo>
                      <a:pt x="901" y="832"/>
                    </a:lnTo>
                    <a:lnTo>
                      <a:pt x="901" y="832"/>
                    </a:lnTo>
                    <a:lnTo>
                      <a:pt x="901" y="832"/>
                    </a:lnTo>
                    <a:lnTo>
                      <a:pt x="901" y="832"/>
                    </a:lnTo>
                    <a:lnTo>
                      <a:pt x="899" y="832"/>
                    </a:lnTo>
                    <a:lnTo>
                      <a:pt x="899" y="832"/>
                    </a:lnTo>
                    <a:lnTo>
                      <a:pt x="897" y="832"/>
                    </a:lnTo>
                    <a:lnTo>
                      <a:pt x="897" y="832"/>
                    </a:lnTo>
                    <a:lnTo>
                      <a:pt x="895" y="832"/>
                    </a:lnTo>
                    <a:lnTo>
                      <a:pt x="895" y="834"/>
                    </a:lnTo>
                    <a:lnTo>
                      <a:pt x="895" y="834"/>
                    </a:lnTo>
                    <a:lnTo>
                      <a:pt x="895" y="834"/>
                    </a:lnTo>
                    <a:lnTo>
                      <a:pt x="895" y="836"/>
                    </a:lnTo>
                    <a:lnTo>
                      <a:pt x="893" y="837"/>
                    </a:lnTo>
                    <a:lnTo>
                      <a:pt x="893" y="837"/>
                    </a:lnTo>
                    <a:lnTo>
                      <a:pt x="893" y="837"/>
                    </a:lnTo>
                    <a:lnTo>
                      <a:pt x="893" y="839"/>
                    </a:lnTo>
                    <a:lnTo>
                      <a:pt x="893" y="839"/>
                    </a:lnTo>
                    <a:lnTo>
                      <a:pt x="893" y="839"/>
                    </a:lnTo>
                    <a:lnTo>
                      <a:pt x="893" y="839"/>
                    </a:lnTo>
                    <a:lnTo>
                      <a:pt x="893" y="841"/>
                    </a:lnTo>
                    <a:lnTo>
                      <a:pt x="893" y="841"/>
                    </a:lnTo>
                    <a:lnTo>
                      <a:pt x="893" y="841"/>
                    </a:lnTo>
                    <a:lnTo>
                      <a:pt x="893" y="841"/>
                    </a:lnTo>
                    <a:lnTo>
                      <a:pt x="893" y="843"/>
                    </a:lnTo>
                    <a:lnTo>
                      <a:pt x="893" y="843"/>
                    </a:lnTo>
                    <a:lnTo>
                      <a:pt x="893" y="843"/>
                    </a:lnTo>
                    <a:lnTo>
                      <a:pt x="893" y="845"/>
                    </a:lnTo>
                    <a:lnTo>
                      <a:pt x="893" y="845"/>
                    </a:lnTo>
                    <a:lnTo>
                      <a:pt x="892" y="845"/>
                    </a:lnTo>
                    <a:lnTo>
                      <a:pt x="892" y="845"/>
                    </a:lnTo>
                    <a:lnTo>
                      <a:pt x="892" y="845"/>
                    </a:lnTo>
                    <a:lnTo>
                      <a:pt x="892" y="846"/>
                    </a:lnTo>
                    <a:lnTo>
                      <a:pt x="892" y="846"/>
                    </a:lnTo>
                    <a:lnTo>
                      <a:pt x="892" y="846"/>
                    </a:lnTo>
                    <a:lnTo>
                      <a:pt x="892" y="846"/>
                    </a:lnTo>
                    <a:lnTo>
                      <a:pt x="892" y="846"/>
                    </a:lnTo>
                    <a:lnTo>
                      <a:pt x="892" y="846"/>
                    </a:lnTo>
                    <a:lnTo>
                      <a:pt x="890" y="846"/>
                    </a:lnTo>
                    <a:lnTo>
                      <a:pt x="890" y="846"/>
                    </a:lnTo>
                    <a:lnTo>
                      <a:pt x="890" y="848"/>
                    </a:lnTo>
                    <a:lnTo>
                      <a:pt x="888" y="848"/>
                    </a:lnTo>
                    <a:lnTo>
                      <a:pt x="888" y="848"/>
                    </a:lnTo>
                    <a:lnTo>
                      <a:pt x="888" y="848"/>
                    </a:lnTo>
                    <a:lnTo>
                      <a:pt x="886" y="848"/>
                    </a:lnTo>
                    <a:lnTo>
                      <a:pt x="886" y="848"/>
                    </a:lnTo>
                    <a:lnTo>
                      <a:pt x="884" y="848"/>
                    </a:lnTo>
                    <a:lnTo>
                      <a:pt x="883" y="848"/>
                    </a:lnTo>
                    <a:lnTo>
                      <a:pt x="883" y="850"/>
                    </a:lnTo>
                    <a:lnTo>
                      <a:pt x="883" y="850"/>
                    </a:lnTo>
                    <a:lnTo>
                      <a:pt x="883" y="850"/>
                    </a:lnTo>
                    <a:lnTo>
                      <a:pt x="883" y="850"/>
                    </a:lnTo>
                    <a:lnTo>
                      <a:pt x="883" y="850"/>
                    </a:lnTo>
                    <a:lnTo>
                      <a:pt x="883" y="850"/>
                    </a:lnTo>
                    <a:lnTo>
                      <a:pt x="881" y="850"/>
                    </a:lnTo>
                    <a:lnTo>
                      <a:pt x="881" y="850"/>
                    </a:lnTo>
                    <a:lnTo>
                      <a:pt x="881" y="850"/>
                    </a:lnTo>
                    <a:lnTo>
                      <a:pt x="881" y="852"/>
                    </a:lnTo>
                    <a:lnTo>
                      <a:pt x="879" y="852"/>
                    </a:lnTo>
                    <a:lnTo>
                      <a:pt x="879" y="852"/>
                    </a:lnTo>
                    <a:lnTo>
                      <a:pt x="879" y="854"/>
                    </a:lnTo>
                    <a:lnTo>
                      <a:pt x="879" y="854"/>
                    </a:lnTo>
                    <a:lnTo>
                      <a:pt x="879" y="854"/>
                    </a:lnTo>
                    <a:lnTo>
                      <a:pt x="879" y="854"/>
                    </a:lnTo>
                    <a:lnTo>
                      <a:pt x="877" y="855"/>
                    </a:lnTo>
                    <a:lnTo>
                      <a:pt x="877" y="855"/>
                    </a:lnTo>
                    <a:lnTo>
                      <a:pt x="877" y="855"/>
                    </a:lnTo>
                    <a:lnTo>
                      <a:pt x="877" y="855"/>
                    </a:lnTo>
                    <a:lnTo>
                      <a:pt x="877" y="855"/>
                    </a:lnTo>
                    <a:lnTo>
                      <a:pt x="875" y="857"/>
                    </a:lnTo>
                    <a:lnTo>
                      <a:pt x="874" y="857"/>
                    </a:lnTo>
                    <a:lnTo>
                      <a:pt x="874" y="857"/>
                    </a:lnTo>
                    <a:lnTo>
                      <a:pt x="872" y="857"/>
                    </a:lnTo>
                    <a:lnTo>
                      <a:pt x="872" y="857"/>
                    </a:lnTo>
                    <a:lnTo>
                      <a:pt x="872" y="857"/>
                    </a:lnTo>
                    <a:lnTo>
                      <a:pt x="872" y="859"/>
                    </a:lnTo>
                    <a:lnTo>
                      <a:pt x="872" y="859"/>
                    </a:lnTo>
                    <a:lnTo>
                      <a:pt x="870" y="859"/>
                    </a:lnTo>
                    <a:lnTo>
                      <a:pt x="870" y="859"/>
                    </a:lnTo>
                    <a:lnTo>
                      <a:pt x="870" y="859"/>
                    </a:lnTo>
                    <a:lnTo>
                      <a:pt x="870" y="859"/>
                    </a:lnTo>
                    <a:lnTo>
                      <a:pt x="870" y="859"/>
                    </a:lnTo>
                    <a:lnTo>
                      <a:pt x="870" y="859"/>
                    </a:lnTo>
                    <a:lnTo>
                      <a:pt x="868" y="859"/>
                    </a:lnTo>
                    <a:lnTo>
                      <a:pt x="868" y="859"/>
                    </a:lnTo>
                    <a:lnTo>
                      <a:pt x="866" y="859"/>
                    </a:lnTo>
                    <a:lnTo>
                      <a:pt x="866" y="859"/>
                    </a:lnTo>
                    <a:lnTo>
                      <a:pt x="866" y="859"/>
                    </a:lnTo>
                    <a:lnTo>
                      <a:pt x="866" y="859"/>
                    </a:lnTo>
                    <a:lnTo>
                      <a:pt x="865" y="859"/>
                    </a:lnTo>
                    <a:lnTo>
                      <a:pt x="865" y="859"/>
                    </a:lnTo>
                    <a:lnTo>
                      <a:pt x="865" y="859"/>
                    </a:lnTo>
                    <a:lnTo>
                      <a:pt x="865" y="859"/>
                    </a:lnTo>
                    <a:lnTo>
                      <a:pt x="865" y="859"/>
                    </a:lnTo>
                    <a:lnTo>
                      <a:pt x="863" y="859"/>
                    </a:lnTo>
                    <a:lnTo>
                      <a:pt x="863" y="859"/>
                    </a:lnTo>
                    <a:lnTo>
                      <a:pt x="863" y="859"/>
                    </a:lnTo>
                    <a:lnTo>
                      <a:pt x="863" y="859"/>
                    </a:lnTo>
                    <a:lnTo>
                      <a:pt x="861" y="859"/>
                    </a:lnTo>
                    <a:lnTo>
                      <a:pt x="861" y="859"/>
                    </a:lnTo>
                    <a:lnTo>
                      <a:pt x="861" y="859"/>
                    </a:lnTo>
                    <a:lnTo>
                      <a:pt x="861" y="859"/>
                    </a:lnTo>
                    <a:lnTo>
                      <a:pt x="861" y="859"/>
                    </a:lnTo>
                    <a:lnTo>
                      <a:pt x="859" y="861"/>
                    </a:lnTo>
                    <a:lnTo>
                      <a:pt x="859" y="861"/>
                    </a:lnTo>
                    <a:lnTo>
                      <a:pt x="859" y="861"/>
                    </a:lnTo>
                    <a:lnTo>
                      <a:pt x="857" y="861"/>
                    </a:lnTo>
                    <a:lnTo>
                      <a:pt x="857" y="861"/>
                    </a:lnTo>
                    <a:lnTo>
                      <a:pt x="857" y="861"/>
                    </a:lnTo>
                    <a:lnTo>
                      <a:pt x="857" y="861"/>
                    </a:lnTo>
                    <a:lnTo>
                      <a:pt x="857" y="861"/>
                    </a:lnTo>
                    <a:lnTo>
                      <a:pt x="857" y="861"/>
                    </a:lnTo>
                    <a:lnTo>
                      <a:pt x="856" y="861"/>
                    </a:lnTo>
                    <a:lnTo>
                      <a:pt x="856" y="861"/>
                    </a:lnTo>
                    <a:lnTo>
                      <a:pt x="856" y="861"/>
                    </a:lnTo>
                    <a:lnTo>
                      <a:pt x="856" y="861"/>
                    </a:lnTo>
                    <a:lnTo>
                      <a:pt x="856" y="861"/>
                    </a:lnTo>
                    <a:lnTo>
                      <a:pt x="856" y="863"/>
                    </a:lnTo>
                    <a:lnTo>
                      <a:pt x="856" y="863"/>
                    </a:lnTo>
                    <a:lnTo>
                      <a:pt x="856" y="863"/>
                    </a:lnTo>
                    <a:lnTo>
                      <a:pt x="856" y="863"/>
                    </a:lnTo>
                    <a:lnTo>
                      <a:pt x="854" y="863"/>
                    </a:lnTo>
                    <a:lnTo>
                      <a:pt x="854" y="865"/>
                    </a:lnTo>
                    <a:lnTo>
                      <a:pt x="854" y="865"/>
                    </a:lnTo>
                    <a:lnTo>
                      <a:pt x="854" y="865"/>
                    </a:lnTo>
                    <a:lnTo>
                      <a:pt x="854" y="865"/>
                    </a:lnTo>
                    <a:lnTo>
                      <a:pt x="854" y="865"/>
                    </a:lnTo>
                    <a:lnTo>
                      <a:pt x="854" y="865"/>
                    </a:lnTo>
                    <a:lnTo>
                      <a:pt x="852" y="865"/>
                    </a:lnTo>
                    <a:lnTo>
                      <a:pt x="852" y="865"/>
                    </a:lnTo>
                    <a:lnTo>
                      <a:pt x="852" y="863"/>
                    </a:lnTo>
                    <a:lnTo>
                      <a:pt x="852" y="863"/>
                    </a:lnTo>
                    <a:lnTo>
                      <a:pt x="852" y="863"/>
                    </a:lnTo>
                    <a:lnTo>
                      <a:pt x="850" y="863"/>
                    </a:lnTo>
                    <a:lnTo>
                      <a:pt x="850" y="863"/>
                    </a:lnTo>
                    <a:lnTo>
                      <a:pt x="850" y="863"/>
                    </a:lnTo>
                    <a:lnTo>
                      <a:pt x="850" y="863"/>
                    </a:lnTo>
                    <a:lnTo>
                      <a:pt x="850" y="863"/>
                    </a:lnTo>
                    <a:lnTo>
                      <a:pt x="850" y="863"/>
                    </a:lnTo>
                    <a:lnTo>
                      <a:pt x="848" y="865"/>
                    </a:lnTo>
                    <a:lnTo>
                      <a:pt x="848" y="866"/>
                    </a:lnTo>
                    <a:lnTo>
                      <a:pt x="848" y="866"/>
                    </a:lnTo>
                    <a:lnTo>
                      <a:pt x="848" y="868"/>
                    </a:lnTo>
                    <a:lnTo>
                      <a:pt x="846" y="868"/>
                    </a:lnTo>
                    <a:lnTo>
                      <a:pt x="846" y="868"/>
                    </a:lnTo>
                    <a:lnTo>
                      <a:pt x="846" y="868"/>
                    </a:lnTo>
                    <a:lnTo>
                      <a:pt x="845" y="868"/>
                    </a:lnTo>
                    <a:lnTo>
                      <a:pt x="845" y="868"/>
                    </a:lnTo>
                    <a:lnTo>
                      <a:pt x="845" y="868"/>
                    </a:lnTo>
                    <a:lnTo>
                      <a:pt x="845" y="868"/>
                    </a:lnTo>
                    <a:lnTo>
                      <a:pt x="843" y="868"/>
                    </a:lnTo>
                    <a:lnTo>
                      <a:pt x="843" y="868"/>
                    </a:lnTo>
                    <a:lnTo>
                      <a:pt x="841" y="868"/>
                    </a:lnTo>
                    <a:lnTo>
                      <a:pt x="837" y="868"/>
                    </a:lnTo>
                    <a:lnTo>
                      <a:pt x="837" y="868"/>
                    </a:lnTo>
                    <a:lnTo>
                      <a:pt x="837" y="868"/>
                    </a:lnTo>
                    <a:lnTo>
                      <a:pt x="836" y="868"/>
                    </a:lnTo>
                    <a:lnTo>
                      <a:pt x="836" y="868"/>
                    </a:lnTo>
                    <a:lnTo>
                      <a:pt x="836" y="868"/>
                    </a:lnTo>
                    <a:lnTo>
                      <a:pt x="836" y="868"/>
                    </a:lnTo>
                    <a:lnTo>
                      <a:pt x="834" y="870"/>
                    </a:lnTo>
                    <a:lnTo>
                      <a:pt x="834" y="870"/>
                    </a:lnTo>
                    <a:lnTo>
                      <a:pt x="834" y="870"/>
                    </a:lnTo>
                    <a:lnTo>
                      <a:pt x="834" y="870"/>
                    </a:lnTo>
                    <a:lnTo>
                      <a:pt x="834" y="872"/>
                    </a:lnTo>
                    <a:lnTo>
                      <a:pt x="834" y="874"/>
                    </a:lnTo>
                    <a:lnTo>
                      <a:pt x="832" y="877"/>
                    </a:lnTo>
                    <a:lnTo>
                      <a:pt x="832" y="877"/>
                    </a:lnTo>
                    <a:lnTo>
                      <a:pt x="832" y="879"/>
                    </a:lnTo>
                    <a:lnTo>
                      <a:pt x="832" y="879"/>
                    </a:lnTo>
                    <a:lnTo>
                      <a:pt x="832" y="879"/>
                    </a:lnTo>
                    <a:lnTo>
                      <a:pt x="832" y="879"/>
                    </a:lnTo>
                    <a:lnTo>
                      <a:pt x="830" y="881"/>
                    </a:lnTo>
                    <a:lnTo>
                      <a:pt x="830" y="881"/>
                    </a:lnTo>
                    <a:lnTo>
                      <a:pt x="830" y="883"/>
                    </a:lnTo>
                    <a:lnTo>
                      <a:pt x="830" y="883"/>
                    </a:lnTo>
                    <a:lnTo>
                      <a:pt x="830" y="883"/>
                    </a:lnTo>
                    <a:lnTo>
                      <a:pt x="830" y="883"/>
                    </a:lnTo>
                    <a:lnTo>
                      <a:pt x="830" y="884"/>
                    </a:lnTo>
                    <a:lnTo>
                      <a:pt x="832" y="884"/>
                    </a:lnTo>
                    <a:lnTo>
                      <a:pt x="832" y="884"/>
                    </a:lnTo>
                    <a:lnTo>
                      <a:pt x="832" y="886"/>
                    </a:lnTo>
                    <a:lnTo>
                      <a:pt x="834" y="888"/>
                    </a:lnTo>
                    <a:lnTo>
                      <a:pt x="834" y="888"/>
                    </a:lnTo>
                    <a:lnTo>
                      <a:pt x="832" y="890"/>
                    </a:lnTo>
                    <a:lnTo>
                      <a:pt x="832" y="890"/>
                    </a:lnTo>
                    <a:lnTo>
                      <a:pt x="832" y="890"/>
                    </a:lnTo>
                    <a:lnTo>
                      <a:pt x="832" y="892"/>
                    </a:lnTo>
                    <a:lnTo>
                      <a:pt x="832" y="892"/>
                    </a:lnTo>
                    <a:lnTo>
                      <a:pt x="832" y="892"/>
                    </a:lnTo>
                    <a:lnTo>
                      <a:pt x="834" y="892"/>
                    </a:lnTo>
                    <a:lnTo>
                      <a:pt x="834" y="892"/>
                    </a:lnTo>
                    <a:lnTo>
                      <a:pt x="834" y="893"/>
                    </a:lnTo>
                    <a:lnTo>
                      <a:pt x="834" y="893"/>
                    </a:lnTo>
                    <a:lnTo>
                      <a:pt x="836" y="895"/>
                    </a:lnTo>
                    <a:lnTo>
                      <a:pt x="836" y="895"/>
                    </a:lnTo>
                    <a:lnTo>
                      <a:pt x="836" y="895"/>
                    </a:lnTo>
                    <a:lnTo>
                      <a:pt x="836" y="895"/>
                    </a:lnTo>
                    <a:lnTo>
                      <a:pt x="836" y="897"/>
                    </a:lnTo>
                    <a:lnTo>
                      <a:pt x="837" y="897"/>
                    </a:lnTo>
                    <a:lnTo>
                      <a:pt x="837" y="897"/>
                    </a:lnTo>
                    <a:lnTo>
                      <a:pt x="837" y="897"/>
                    </a:lnTo>
                    <a:lnTo>
                      <a:pt x="837" y="897"/>
                    </a:lnTo>
                    <a:lnTo>
                      <a:pt x="839" y="897"/>
                    </a:lnTo>
                    <a:lnTo>
                      <a:pt x="839" y="897"/>
                    </a:lnTo>
                    <a:lnTo>
                      <a:pt x="839" y="899"/>
                    </a:lnTo>
                    <a:lnTo>
                      <a:pt x="839" y="899"/>
                    </a:lnTo>
                    <a:lnTo>
                      <a:pt x="839" y="899"/>
                    </a:lnTo>
                    <a:lnTo>
                      <a:pt x="839" y="901"/>
                    </a:lnTo>
                    <a:lnTo>
                      <a:pt x="839" y="901"/>
                    </a:lnTo>
                    <a:lnTo>
                      <a:pt x="839" y="901"/>
                    </a:lnTo>
                    <a:lnTo>
                      <a:pt x="839" y="901"/>
                    </a:lnTo>
                    <a:lnTo>
                      <a:pt x="839" y="901"/>
                    </a:lnTo>
                    <a:lnTo>
                      <a:pt x="841" y="902"/>
                    </a:lnTo>
                    <a:lnTo>
                      <a:pt x="841" y="902"/>
                    </a:lnTo>
                    <a:lnTo>
                      <a:pt x="841" y="902"/>
                    </a:lnTo>
                    <a:lnTo>
                      <a:pt x="841" y="902"/>
                    </a:lnTo>
                    <a:lnTo>
                      <a:pt x="843" y="904"/>
                    </a:lnTo>
                    <a:lnTo>
                      <a:pt x="843" y="904"/>
                    </a:lnTo>
                    <a:lnTo>
                      <a:pt x="843" y="904"/>
                    </a:lnTo>
                    <a:lnTo>
                      <a:pt x="843" y="904"/>
                    </a:lnTo>
                    <a:lnTo>
                      <a:pt x="843" y="906"/>
                    </a:lnTo>
                    <a:lnTo>
                      <a:pt x="843" y="908"/>
                    </a:lnTo>
                    <a:lnTo>
                      <a:pt x="843" y="908"/>
                    </a:lnTo>
                    <a:lnTo>
                      <a:pt x="841" y="908"/>
                    </a:lnTo>
                    <a:lnTo>
                      <a:pt x="841" y="910"/>
                    </a:lnTo>
                    <a:lnTo>
                      <a:pt x="841" y="910"/>
                    </a:lnTo>
                    <a:lnTo>
                      <a:pt x="841" y="912"/>
                    </a:lnTo>
                    <a:lnTo>
                      <a:pt x="841" y="913"/>
                    </a:lnTo>
                    <a:lnTo>
                      <a:pt x="841" y="913"/>
                    </a:lnTo>
                    <a:lnTo>
                      <a:pt x="841" y="913"/>
                    </a:lnTo>
                    <a:lnTo>
                      <a:pt x="841" y="915"/>
                    </a:lnTo>
                    <a:lnTo>
                      <a:pt x="841" y="915"/>
                    </a:lnTo>
                    <a:lnTo>
                      <a:pt x="841" y="917"/>
                    </a:lnTo>
                    <a:lnTo>
                      <a:pt x="841" y="917"/>
                    </a:lnTo>
                    <a:lnTo>
                      <a:pt x="841" y="919"/>
                    </a:lnTo>
                    <a:lnTo>
                      <a:pt x="841" y="919"/>
                    </a:lnTo>
                    <a:lnTo>
                      <a:pt x="841" y="921"/>
                    </a:lnTo>
                    <a:lnTo>
                      <a:pt x="841" y="921"/>
                    </a:lnTo>
                    <a:lnTo>
                      <a:pt x="841" y="921"/>
                    </a:lnTo>
                    <a:lnTo>
                      <a:pt x="841" y="922"/>
                    </a:lnTo>
                    <a:lnTo>
                      <a:pt x="841" y="922"/>
                    </a:lnTo>
                    <a:lnTo>
                      <a:pt x="839" y="922"/>
                    </a:lnTo>
                    <a:lnTo>
                      <a:pt x="839" y="922"/>
                    </a:lnTo>
                    <a:lnTo>
                      <a:pt x="839" y="924"/>
                    </a:lnTo>
                    <a:lnTo>
                      <a:pt x="839" y="924"/>
                    </a:lnTo>
                    <a:lnTo>
                      <a:pt x="839" y="924"/>
                    </a:lnTo>
                    <a:lnTo>
                      <a:pt x="841" y="926"/>
                    </a:lnTo>
                    <a:lnTo>
                      <a:pt x="841" y="926"/>
                    </a:lnTo>
                    <a:lnTo>
                      <a:pt x="841" y="926"/>
                    </a:lnTo>
                    <a:lnTo>
                      <a:pt x="841" y="928"/>
                    </a:lnTo>
                    <a:lnTo>
                      <a:pt x="839" y="930"/>
                    </a:lnTo>
                    <a:lnTo>
                      <a:pt x="839" y="930"/>
                    </a:lnTo>
                    <a:lnTo>
                      <a:pt x="841" y="931"/>
                    </a:lnTo>
                    <a:lnTo>
                      <a:pt x="841" y="931"/>
                    </a:lnTo>
                    <a:lnTo>
                      <a:pt x="841" y="931"/>
                    </a:lnTo>
                    <a:lnTo>
                      <a:pt x="843" y="933"/>
                    </a:lnTo>
                    <a:lnTo>
                      <a:pt x="843" y="935"/>
                    </a:lnTo>
                    <a:lnTo>
                      <a:pt x="845" y="935"/>
                    </a:lnTo>
                    <a:lnTo>
                      <a:pt x="845" y="935"/>
                    </a:lnTo>
                    <a:lnTo>
                      <a:pt x="845" y="935"/>
                    </a:lnTo>
                    <a:lnTo>
                      <a:pt x="845" y="935"/>
                    </a:lnTo>
                    <a:lnTo>
                      <a:pt x="846" y="935"/>
                    </a:lnTo>
                    <a:lnTo>
                      <a:pt x="846" y="937"/>
                    </a:lnTo>
                    <a:lnTo>
                      <a:pt x="846" y="937"/>
                    </a:lnTo>
                    <a:lnTo>
                      <a:pt x="846" y="937"/>
                    </a:lnTo>
                    <a:lnTo>
                      <a:pt x="846" y="939"/>
                    </a:lnTo>
                    <a:lnTo>
                      <a:pt x="846" y="939"/>
                    </a:lnTo>
                    <a:lnTo>
                      <a:pt x="846" y="939"/>
                    </a:lnTo>
                    <a:lnTo>
                      <a:pt x="846" y="939"/>
                    </a:lnTo>
                    <a:lnTo>
                      <a:pt x="846" y="940"/>
                    </a:lnTo>
                    <a:lnTo>
                      <a:pt x="848" y="940"/>
                    </a:lnTo>
                    <a:lnTo>
                      <a:pt x="848" y="940"/>
                    </a:lnTo>
                    <a:lnTo>
                      <a:pt x="848" y="940"/>
                    </a:lnTo>
                    <a:lnTo>
                      <a:pt x="848" y="942"/>
                    </a:lnTo>
                    <a:lnTo>
                      <a:pt x="848" y="942"/>
                    </a:lnTo>
                    <a:lnTo>
                      <a:pt x="848" y="942"/>
                    </a:lnTo>
                    <a:lnTo>
                      <a:pt x="848" y="942"/>
                    </a:lnTo>
                    <a:lnTo>
                      <a:pt x="850" y="944"/>
                    </a:lnTo>
                    <a:lnTo>
                      <a:pt x="850" y="944"/>
                    </a:lnTo>
                    <a:lnTo>
                      <a:pt x="850" y="944"/>
                    </a:lnTo>
                    <a:lnTo>
                      <a:pt x="850" y="946"/>
                    </a:lnTo>
                    <a:lnTo>
                      <a:pt x="848" y="948"/>
                    </a:lnTo>
                    <a:lnTo>
                      <a:pt x="848" y="948"/>
                    </a:lnTo>
                    <a:lnTo>
                      <a:pt x="848" y="948"/>
                    </a:lnTo>
                    <a:lnTo>
                      <a:pt x="848" y="948"/>
                    </a:lnTo>
                    <a:lnTo>
                      <a:pt x="848" y="950"/>
                    </a:lnTo>
                    <a:lnTo>
                      <a:pt x="848" y="950"/>
                    </a:lnTo>
                    <a:lnTo>
                      <a:pt x="848" y="950"/>
                    </a:lnTo>
                    <a:lnTo>
                      <a:pt x="848" y="951"/>
                    </a:lnTo>
                    <a:lnTo>
                      <a:pt x="850" y="951"/>
                    </a:lnTo>
                    <a:lnTo>
                      <a:pt x="850" y="951"/>
                    </a:lnTo>
                    <a:lnTo>
                      <a:pt x="850" y="953"/>
                    </a:lnTo>
                    <a:lnTo>
                      <a:pt x="850" y="955"/>
                    </a:lnTo>
                    <a:lnTo>
                      <a:pt x="848" y="955"/>
                    </a:lnTo>
                    <a:lnTo>
                      <a:pt x="848" y="957"/>
                    </a:lnTo>
                    <a:lnTo>
                      <a:pt x="848" y="959"/>
                    </a:lnTo>
                    <a:lnTo>
                      <a:pt x="848" y="960"/>
                    </a:lnTo>
                    <a:lnTo>
                      <a:pt x="848" y="960"/>
                    </a:lnTo>
                    <a:lnTo>
                      <a:pt x="848" y="960"/>
                    </a:lnTo>
                    <a:lnTo>
                      <a:pt x="848" y="962"/>
                    </a:lnTo>
                    <a:lnTo>
                      <a:pt x="848" y="962"/>
                    </a:lnTo>
                    <a:lnTo>
                      <a:pt x="848" y="964"/>
                    </a:lnTo>
                    <a:lnTo>
                      <a:pt x="848" y="964"/>
                    </a:lnTo>
                    <a:lnTo>
                      <a:pt x="848" y="966"/>
                    </a:lnTo>
                    <a:lnTo>
                      <a:pt x="848" y="966"/>
                    </a:lnTo>
                    <a:lnTo>
                      <a:pt x="848" y="966"/>
                    </a:lnTo>
                    <a:lnTo>
                      <a:pt x="850" y="968"/>
                    </a:lnTo>
                    <a:lnTo>
                      <a:pt x="850" y="968"/>
                    </a:lnTo>
                    <a:lnTo>
                      <a:pt x="850" y="969"/>
                    </a:lnTo>
                    <a:lnTo>
                      <a:pt x="850" y="969"/>
                    </a:lnTo>
                    <a:lnTo>
                      <a:pt x="850" y="969"/>
                    </a:lnTo>
                    <a:lnTo>
                      <a:pt x="848" y="971"/>
                    </a:lnTo>
                    <a:lnTo>
                      <a:pt x="848" y="971"/>
                    </a:lnTo>
                    <a:lnTo>
                      <a:pt x="848" y="971"/>
                    </a:lnTo>
                    <a:lnTo>
                      <a:pt x="848" y="973"/>
                    </a:lnTo>
                    <a:lnTo>
                      <a:pt x="848" y="973"/>
                    </a:lnTo>
                    <a:lnTo>
                      <a:pt x="846" y="973"/>
                    </a:lnTo>
                    <a:lnTo>
                      <a:pt x="846" y="973"/>
                    </a:lnTo>
                    <a:lnTo>
                      <a:pt x="846" y="973"/>
                    </a:lnTo>
                    <a:lnTo>
                      <a:pt x="845" y="973"/>
                    </a:lnTo>
                    <a:lnTo>
                      <a:pt x="843" y="973"/>
                    </a:lnTo>
                    <a:lnTo>
                      <a:pt x="841" y="973"/>
                    </a:lnTo>
                    <a:lnTo>
                      <a:pt x="841" y="975"/>
                    </a:lnTo>
                    <a:lnTo>
                      <a:pt x="839" y="975"/>
                    </a:lnTo>
                    <a:lnTo>
                      <a:pt x="839" y="977"/>
                    </a:lnTo>
                    <a:lnTo>
                      <a:pt x="839" y="977"/>
                    </a:lnTo>
                    <a:lnTo>
                      <a:pt x="839" y="977"/>
                    </a:lnTo>
                    <a:lnTo>
                      <a:pt x="839" y="977"/>
                    </a:lnTo>
                    <a:lnTo>
                      <a:pt x="839" y="978"/>
                    </a:lnTo>
                    <a:lnTo>
                      <a:pt x="839" y="978"/>
                    </a:lnTo>
                    <a:lnTo>
                      <a:pt x="837" y="978"/>
                    </a:lnTo>
                    <a:lnTo>
                      <a:pt x="837" y="978"/>
                    </a:lnTo>
                    <a:lnTo>
                      <a:pt x="837" y="980"/>
                    </a:lnTo>
                    <a:lnTo>
                      <a:pt x="836" y="982"/>
                    </a:lnTo>
                    <a:lnTo>
                      <a:pt x="836" y="982"/>
                    </a:lnTo>
                    <a:lnTo>
                      <a:pt x="836" y="982"/>
                    </a:lnTo>
                    <a:lnTo>
                      <a:pt x="836" y="984"/>
                    </a:lnTo>
                    <a:lnTo>
                      <a:pt x="836" y="984"/>
                    </a:lnTo>
                    <a:lnTo>
                      <a:pt x="836" y="984"/>
                    </a:lnTo>
                    <a:lnTo>
                      <a:pt x="834" y="986"/>
                    </a:lnTo>
                    <a:lnTo>
                      <a:pt x="834" y="986"/>
                    </a:lnTo>
                    <a:lnTo>
                      <a:pt x="832" y="984"/>
                    </a:lnTo>
                    <a:lnTo>
                      <a:pt x="832" y="984"/>
                    </a:lnTo>
                    <a:lnTo>
                      <a:pt x="832" y="984"/>
                    </a:lnTo>
                    <a:lnTo>
                      <a:pt x="832" y="986"/>
                    </a:lnTo>
                    <a:lnTo>
                      <a:pt x="830" y="986"/>
                    </a:lnTo>
                    <a:lnTo>
                      <a:pt x="830" y="986"/>
                    </a:lnTo>
                    <a:lnTo>
                      <a:pt x="830" y="986"/>
                    </a:lnTo>
                    <a:lnTo>
                      <a:pt x="830" y="986"/>
                    </a:lnTo>
                    <a:lnTo>
                      <a:pt x="828" y="9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4" name="Freeform 47">
                <a:extLst>
                  <a:ext uri="{FF2B5EF4-FFF2-40B4-BE49-F238E27FC236}">
                    <a16:creationId xmlns:a16="http://schemas.microsoft.com/office/drawing/2014/main" id="{0E7618A1-FFCD-5212-5AFB-4710424780EB}"/>
                  </a:ext>
                </a:extLst>
              </p:cNvPr>
              <p:cNvSpPr>
                <a:spLocks/>
              </p:cNvSpPr>
              <p:nvPr/>
            </p:nvSpPr>
            <p:spPr bwMode="auto">
              <a:xfrm>
                <a:off x="2649" y="2779"/>
                <a:ext cx="1221" cy="986"/>
              </a:xfrm>
              <a:custGeom>
                <a:avLst/>
                <a:gdLst>
                  <a:gd name="T0" fmla="*/ 760 w 1221"/>
                  <a:gd name="T1" fmla="*/ 957 h 986"/>
                  <a:gd name="T2" fmla="*/ 673 w 1221"/>
                  <a:gd name="T3" fmla="*/ 959 h 986"/>
                  <a:gd name="T4" fmla="*/ 588 w 1221"/>
                  <a:gd name="T5" fmla="*/ 942 h 986"/>
                  <a:gd name="T6" fmla="*/ 537 w 1221"/>
                  <a:gd name="T7" fmla="*/ 917 h 986"/>
                  <a:gd name="T8" fmla="*/ 503 w 1221"/>
                  <a:gd name="T9" fmla="*/ 897 h 986"/>
                  <a:gd name="T10" fmla="*/ 461 w 1221"/>
                  <a:gd name="T11" fmla="*/ 892 h 986"/>
                  <a:gd name="T12" fmla="*/ 420 w 1221"/>
                  <a:gd name="T13" fmla="*/ 892 h 986"/>
                  <a:gd name="T14" fmla="*/ 371 w 1221"/>
                  <a:gd name="T15" fmla="*/ 893 h 986"/>
                  <a:gd name="T16" fmla="*/ 333 w 1221"/>
                  <a:gd name="T17" fmla="*/ 895 h 986"/>
                  <a:gd name="T18" fmla="*/ 297 w 1221"/>
                  <a:gd name="T19" fmla="*/ 879 h 986"/>
                  <a:gd name="T20" fmla="*/ 266 w 1221"/>
                  <a:gd name="T21" fmla="*/ 857 h 986"/>
                  <a:gd name="T22" fmla="*/ 221 w 1221"/>
                  <a:gd name="T23" fmla="*/ 817 h 986"/>
                  <a:gd name="T24" fmla="*/ 188 w 1221"/>
                  <a:gd name="T25" fmla="*/ 778 h 986"/>
                  <a:gd name="T26" fmla="*/ 130 w 1221"/>
                  <a:gd name="T27" fmla="*/ 749 h 986"/>
                  <a:gd name="T28" fmla="*/ 72 w 1221"/>
                  <a:gd name="T29" fmla="*/ 707 h 986"/>
                  <a:gd name="T30" fmla="*/ 60 w 1221"/>
                  <a:gd name="T31" fmla="*/ 640 h 986"/>
                  <a:gd name="T32" fmla="*/ 40 w 1221"/>
                  <a:gd name="T33" fmla="*/ 584 h 986"/>
                  <a:gd name="T34" fmla="*/ 90 w 1221"/>
                  <a:gd name="T35" fmla="*/ 508 h 986"/>
                  <a:gd name="T36" fmla="*/ 175 w 1221"/>
                  <a:gd name="T37" fmla="*/ 494 h 986"/>
                  <a:gd name="T38" fmla="*/ 262 w 1221"/>
                  <a:gd name="T39" fmla="*/ 472 h 986"/>
                  <a:gd name="T40" fmla="*/ 295 w 1221"/>
                  <a:gd name="T41" fmla="*/ 363 h 986"/>
                  <a:gd name="T42" fmla="*/ 430 w 1221"/>
                  <a:gd name="T43" fmla="*/ 367 h 986"/>
                  <a:gd name="T44" fmla="*/ 523 w 1221"/>
                  <a:gd name="T45" fmla="*/ 282 h 986"/>
                  <a:gd name="T46" fmla="*/ 499 w 1221"/>
                  <a:gd name="T47" fmla="*/ 188 h 986"/>
                  <a:gd name="T48" fmla="*/ 532 w 1221"/>
                  <a:gd name="T49" fmla="*/ 114 h 986"/>
                  <a:gd name="T50" fmla="*/ 620 w 1221"/>
                  <a:gd name="T51" fmla="*/ 119 h 986"/>
                  <a:gd name="T52" fmla="*/ 722 w 1221"/>
                  <a:gd name="T53" fmla="*/ 90 h 986"/>
                  <a:gd name="T54" fmla="*/ 825 w 1221"/>
                  <a:gd name="T55" fmla="*/ 69 h 986"/>
                  <a:gd name="T56" fmla="*/ 928 w 1221"/>
                  <a:gd name="T57" fmla="*/ 16 h 986"/>
                  <a:gd name="T58" fmla="*/ 1056 w 1221"/>
                  <a:gd name="T59" fmla="*/ 2 h 986"/>
                  <a:gd name="T60" fmla="*/ 1127 w 1221"/>
                  <a:gd name="T61" fmla="*/ 18 h 986"/>
                  <a:gd name="T62" fmla="*/ 1145 w 1221"/>
                  <a:gd name="T63" fmla="*/ 61 h 986"/>
                  <a:gd name="T64" fmla="*/ 1130 w 1221"/>
                  <a:gd name="T65" fmla="*/ 79 h 986"/>
                  <a:gd name="T66" fmla="*/ 1098 w 1221"/>
                  <a:gd name="T67" fmla="*/ 70 h 986"/>
                  <a:gd name="T68" fmla="*/ 1073 w 1221"/>
                  <a:gd name="T69" fmla="*/ 72 h 986"/>
                  <a:gd name="T70" fmla="*/ 1054 w 1221"/>
                  <a:gd name="T71" fmla="*/ 76 h 986"/>
                  <a:gd name="T72" fmla="*/ 1035 w 1221"/>
                  <a:gd name="T73" fmla="*/ 81 h 986"/>
                  <a:gd name="T74" fmla="*/ 1011 w 1221"/>
                  <a:gd name="T75" fmla="*/ 108 h 986"/>
                  <a:gd name="T76" fmla="*/ 1006 w 1221"/>
                  <a:gd name="T77" fmla="*/ 150 h 986"/>
                  <a:gd name="T78" fmla="*/ 1044 w 1221"/>
                  <a:gd name="T79" fmla="*/ 184 h 986"/>
                  <a:gd name="T80" fmla="*/ 1114 w 1221"/>
                  <a:gd name="T81" fmla="*/ 197 h 986"/>
                  <a:gd name="T82" fmla="*/ 1190 w 1221"/>
                  <a:gd name="T83" fmla="*/ 208 h 986"/>
                  <a:gd name="T84" fmla="*/ 1210 w 1221"/>
                  <a:gd name="T85" fmla="*/ 226 h 986"/>
                  <a:gd name="T86" fmla="*/ 1190 w 1221"/>
                  <a:gd name="T87" fmla="*/ 277 h 986"/>
                  <a:gd name="T88" fmla="*/ 1174 w 1221"/>
                  <a:gd name="T89" fmla="*/ 320 h 986"/>
                  <a:gd name="T90" fmla="*/ 1134 w 1221"/>
                  <a:gd name="T91" fmla="*/ 338 h 986"/>
                  <a:gd name="T92" fmla="*/ 1089 w 1221"/>
                  <a:gd name="T93" fmla="*/ 351 h 986"/>
                  <a:gd name="T94" fmla="*/ 1029 w 1221"/>
                  <a:gd name="T95" fmla="*/ 356 h 986"/>
                  <a:gd name="T96" fmla="*/ 1011 w 1221"/>
                  <a:gd name="T97" fmla="*/ 392 h 986"/>
                  <a:gd name="T98" fmla="*/ 1020 w 1221"/>
                  <a:gd name="T99" fmla="*/ 443 h 986"/>
                  <a:gd name="T100" fmla="*/ 1047 w 1221"/>
                  <a:gd name="T101" fmla="*/ 485 h 986"/>
                  <a:gd name="T102" fmla="*/ 1067 w 1221"/>
                  <a:gd name="T103" fmla="*/ 532 h 986"/>
                  <a:gd name="T104" fmla="*/ 1051 w 1221"/>
                  <a:gd name="T105" fmla="*/ 595 h 986"/>
                  <a:gd name="T106" fmla="*/ 1013 w 1221"/>
                  <a:gd name="T107" fmla="*/ 606 h 986"/>
                  <a:gd name="T108" fmla="*/ 955 w 1221"/>
                  <a:gd name="T109" fmla="*/ 620 h 986"/>
                  <a:gd name="T110" fmla="*/ 903 w 1221"/>
                  <a:gd name="T111" fmla="*/ 664 h 986"/>
                  <a:gd name="T112" fmla="*/ 935 w 1221"/>
                  <a:gd name="T113" fmla="*/ 707 h 986"/>
                  <a:gd name="T114" fmla="*/ 924 w 1221"/>
                  <a:gd name="T115" fmla="*/ 761 h 986"/>
                  <a:gd name="T116" fmla="*/ 912 w 1221"/>
                  <a:gd name="T117" fmla="*/ 805 h 986"/>
                  <a:gd name="T118" fmla="*/ 892 w 1221"/>
                  <a:gd name="T119" fmla="*/ 846 h 986"/>
                  <a:gd name="T120" fmla="*/ 852 w 1221"/>
                  <a:gd name="T121" fmla="*/ 865 h 986"/>
                  <a:gd name="T122" fmla="*/ 843 w 1221"/>
                  <a:gd name="T123" fmla="*/ 908 h 986"/>
                  <a:gd name="T124" fmla="*/ 848 w 1221"/>
                  <a:gd name="T125" fmla="*/ 973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986">
                    <a:moveTo>
                      <a:pt x="828" y="986"/>
                    </a:moveTo>
                    <a:lnTo>
                      <a:pt x="827" y="986"/>
                    </a:lnTo>
                    <a:lnTo>
                      <a:pt x="827" y="986"/>
                    </a:lnTo>
                    <a:lnTo>
                      <a:pt x="825" y="986"/>
                    </a:lnTo>
                    <a:lnTo>
                      <a:pt x="825" y="986"/>
                    </a:lnTo>
                    <a:lnTo>
                      <a:pt x="825" y="986"/>
                    </a:lnTo>
                    <a:lnTo>
                      <a:pt x="823" y="984"/>
                    </a:lnTo>
                    <a:lnTo>
                      <a:pt x="823" y="984"/>
                    </a:lnTo>
                    <a:lnTo>
                      <a:pt x="823" y="984"/>
                    </a:lnTo>
                    <a:lnTo>
                      <a:pt x="821" y="982"/>
                    </a:lnTo>
                    <a:lnTo>
                      <a:pt x="821" y="982"/>
                    </a:lnTo>
                    <a:lnTo>
                      <a:pt x="821" y="980"/>
                    </a:lnTo>
                    <a:lnTo>
                      <a:pt x="821" y="980"/>
                    </a:lnTo>
                    <a:lnTo>
                      <a:pt x="821" y="980"/>
                    </a:lnTo>
                    <a:lnTo>
                      <a:pt x="819" y="978"/>
                    </a:lnTo>
                    <a:lnTo>
                      <a:pt x="819" y="977"/>
                    </a:lnTo>
                    <a:lnTo>
                      <a:pt x="819" y="977"/>
                    </a:lnTo>
                    <a:lnTo>
                      <a:pt x="818" y="975"/>
                    </a:lnTo>
                    <a:lnTo>
                      <a:pt x="816" y="975"/>
                    </a:lnTo>
                    <a:lnTo>
                      <a:pt x="816" y="973"/>
                    </a:lnTo>
                    <a:lnTo>
                      <a:pt x="816" y="973"/>
                    </a:lnTo>
                    <a:lnTo>
                      <a:pt x="816" y="973"/>
                    </a:lnTo>
                    <a:lnTo>
                      <a:pt x="814" y="973"/>
                    </a:lnTo>
                    <a:lnTo>
                      <a:pt x="814" y="968"/>
                    </a:lnTo>
                    <a:lnTo>
                      <a:pt x="812" y="966"/>
                    </a:lnTo>
                    <a:lnTo>
                      <a:pt x="810" y="966"/>
                    </a:lnTo>
                    <a:lnTo>
                      <a:pt x="810" y="964"/>
                    </a:lnTo>
                    <a:lnTo>
                      <a:pt x="808" y="964"/>
                    </a:lnTo>
                    <a:lnTo>
                      <a:pt x="808" y="964"/>
                    </a:lnTo>
                    <a:lnTo>
                      <a:pt x="808" y="962"/>
                    </a:lnTo>
                    <a:lnTo>
                      <a:pt x="808" y="962"/>
                    </a:lnTo>
                    <a:lnTo>
                      <a:pt x="807" y="962"/>
                    </a:lnTo>
                    <a:lnTo>
                      <a:pt x="807" y="962"/>
                    </a:lnTo>
                    <a:lnTo>
                      <a:pt x="805" y="962"/>
                    </a:lnTo>
                    <a:lnTo>
                      <a:pt x="805" y="962"/>
                    </a:lnTo>
                    <a:lnTo>
                      <a:pt x="801" y="960"/>
                    </a:lnTo>
                    <a:lnTo>
                      <a:pt x="801" y="960"/>
                    </a:lnTo>
                    <a:lnTo>
                      <a:pt x="799" y="960"/>
                    </a:lnTo>
                    <a:lnTo>
                      <a:pt x="799" y="960"/>
                    </a:lnTo>
                    <a:lnTo>
                      <a:pt x="798" y="959"/>
                    </a:lnTo>
                    <a:lnTo>
                      <a:pt x="798" y="959"/>
                    </a:lnTo>
                    <a:lnTo>
                      <a:pt x="798" y="959"/>
                    </a:lnTo>
                    <a:lnTo>
                      <a:pt x="798" y="957"/>
                    </a:lnTo>
                    <a:lnTo>
                      <a:pt x="796" y="957"/>
                    </a:lnTo>
                    <a:lnTo>
                      <a:pt x="796" y="957"/>
                    </a:lnTo>
                    <a:lnTo>
                      <a:pt x="796" y="957"/>
                    </a:lnTo>
                    <a:lnTo>
                      <a:pt x="796" y="955"/>
                    </a:lnTo>
                    <a:lnTo>
                      <a:pt x="796" y="955"/>
                    </a:lnTo>
                    <a:lnTo>
                      <a:pt x="794" y="955"/>
                    </a:lnTo>
                    <a:lnTo>
                      <a:pt x="794" y="953"/>
                    </a:lnTo>
                    <a:lnTo>
                      <a:pt x="794" y="953"/>
                    </a:lnTo>
                    <a:lnTo>
                      <a:pt x="794" y="953"/>
                    </a:lnTo>
                    <a:lnTo>
                      <a:pt x="792" y="953"/>
                    </a:lnTo>
                    <a:lnTo>
                      <a:pt x="792" y="953"/>
                    </a:lnTo>
                    <a:lnTo>
                      <a:pt x="792" y="953"/>
                    </a:lnTo>
                    <a:lnTo>
                      <a:pt x="792" y="953"/>
                    </a:lnTo>
                    <a:lnTo>
                      <a:pt x="789" y="953"/>
                    </a:lnTo>
                    <a:lnTo>
                      <a:pt x="789" y="953"/>
                    </a:lnTo>
                    <a:lnTo>
                      <a:pt x="789" y="953"/>
                    </a:lnTo>
                    <a:lnTo>
                      <a:pt x="789" y="953"/>
                    </a:lnTo>
                    <a:lnTo>
                      <a:pt x="789" y="953"/>
                    </a:lnTo>
                    <a:lnTo>
                      <a:pt x="787" y="955"/>
                    </a:lnTo>
                    <a:lnTo>
                      <a:pt x="787" y="955"/>
                    </a:lnTo>
                    <a:lnTo>
                      <a:pt x="787" y="955"/>
                    </a:lnTo>
                    <a:lnTo>
                      <a:pt x="787" y="955"/>
                    </a:lnTo>
                    <a:lnTo>
                      <a:pt x="787" y="955"/>
                    </a:lnTo>
                    <a:lnTo>
                      <a:pt x="785" y="955"/>
                    </a:lnTo>
                    <a:lnTo>
                      <a:pt x="785" y="955"/>
                    </a:lnTo>
                    <a:lnTo>
                      <a:pt x="783" y="957"/>
                    </a:lnTo>
                    <a:lnTo>
                      <a:pt x="783" y="959"/>
                    </a:lnTo>
                    <a:lnTo>
                      <a:pt x="781" y="959"/>
                    </a:lnTo>
                    <a:lnTo>
                      <a:pt x="781" y="959"/>
                    </a:lnTo>
                    <a:lnTo>
                      <a:pt x="781" y="959"/>
                    </a:lnTo>
                    <a:lnTo>
                      <a:pt x="780" y="960"/>
                    </a:lnTo>
                    <a:lnTo>
                      <a:pt x="780" y="960"/>
                    </a:lnTo>
                    <a:lnTo>
                      <a:pt x="778" y="960"/>
                    </a:lnTo>
                    <a:lnTo>
                      <a:pt x="774" y="960"/>
                    </a:lnTo>
                    <a:lnTo>
                      <a:pt x="772" y="960"/>
                    </a:lnTo>
                    <a:lnTo>
                      <a:pt x="772" y="960"/>
                    </a:lnTo>
                    <a:lnTo>
                      <a:pt x="771" y="960"/>
                    </a:lnTo>
                    <a:lnTo>
                      <a:pt x="769" y="960"/>
                    </a:lnTo>
                    <a:lnTo>
                      <a:pt x="769" y="960"/>
                    </a:lnTo>
                    <a:lnTo>
                      <a:pt x="767" y="960"/>
                    </a:lnTo>
                    <a:lnTo>
                      <a:pt x="767" y="960"/>
                    </a:lnTo>
                    <a:lnTo>
                      <a:pt x="765" y="959"/>
                    </a:lnTo>
                    <a:lnTo>
                      <a:pt x="765" y="959"/>
                    </a:lnTo>
                    <a:lnTo>
                      <a:pt x="765" y="959"/>
                    </a:lnTo>
                    <a:lnTo>
                      <a:pt x="765" y="959"/>
                    </a:lnTo>
                    <a:lnTo>
                      <a:pt x="765" y="959"/>
                    </a:lnTo>
                    <a:lnTo>
                      <a:pt x="763" y="959"/>
                    </a:lnTo>
                    <a:lnTo>
                      <a:pt x="763" y="959"/>
                    </a:lnTo>
                    <a:lnTo>
                      <a:pt x="763" y="957"/>
                    </a:lnTo>
                    <a:lnTo>
                      <a:pt x="761" y="957"/>
                    </a:lnTo>
                    <a:lnTo>
                      <a:pt x="760" y="957"/>
                    </a:lnTo>
                    <a:lnTo>
                      <a:pt x="760" y="957"/>
                    </a:lnTo>
                    <a:lnTo>
                      <a:pt x="756" y="957"/>
                    </a:lnTo>
                    <a:lnTo>
                      <a:pt x="756" y="957"/>
                    </a:lnTo>
                    <a:lnTo>
                      <a:pt x="756" y="957"/>
                    </a:lnTo>
                    <a:lnTo>
                      <a:pt x="754" y="957"/>
                    </a:lnTo>
                    <a:lnTo>
                      <a:pt x="752" y="957"/>
                    </a:lnTo>
                    <a:lnTo>
                      <a:pt x="752" y="957"/>
                    </a:lnTo>
                    <a:lnTo>
                      <a:pt x="751" y="957"/>
                    </a:lnTo>
                    <a:lnTo>
                      <a:pt x="751" y="957"/>
                    </a:lnTo>
                    <a:lnTo>
                      <a:pt x="751" y="959"/>
                    </a:lnTo>
                    <a:lnTo>
                      <a:pt x="749" y="959"/>
                    </a:lnTo>
                    <a:lnTo>
                      <a:pt x="749" y="959"/>
                    </a:lnTo>
                    <a:lnTo>
                      <a:pt x="747" y="959"/>
                    </a:lnTo>
                    <a:lnTo>
                      <a:pt x="747" y="960"/>
                    </a:lnTo>
                    <a:lnTo>
                      <a:pt x="747" y="960"/>
                    </a:lnTo>
                    <a:lnTo>
                      <a:pt x="747" y="960"/>
                    </a:lnTo>
                    <a:lnTo>
                      <a:pt x="745" y="960"/>
                    </a:lnTo>
                    <a:lnTo>
                      <a:pt x="743" y="960"/>
                    </a:lnTo>
                    <a:lnTo>
                      <a:pt x="742" y="960"/>
                    </a:lnTo>
                    <a:lnTo>
                      <a:pt x="740" y="960"/>
                    </a:lnTo>
                    <a:lnTo>
                      <a:pt x="738" y="960"/>
                    </a:lnTo>
                    <a:lnTo>
                      <a:pt x="738" y="960"/>
                    </a:lnTo>
                    <a:lnTo>
                      <a:pt x="736" y="959"/>
                    </a:lnTo>
                    <a:lnTo>
                      <a:pt x="736" y="959"/>
                    </a:lnTo>
                    <a:lnTo>
                      <a:pt x="734" y="959"/>
                    </a:lnTo>
                    <a:lnTo>
                      <a:pt x="733" y="957"/>
                    </a:lnTo>
                    <a:lnTo>
                      <a:pt x="733" y="957"/>
                    </a:lnTo>
                    <a:lnTo>
                      <a:pt x="731" y="957"/>
                    </a:lnTo>
                    <a:lnTo>
                      <a:pt x="731" y="957"/>
                    </a:lnTo>
                    <a:lnTo>
                      <a:pt x="729" y="957"/>
                    </a:lnTo>
                    <a:lnTo>
                      <a:pt x="729" y="957"/>
                    </a:lnTo>
                    <a:lnTo>
                      <a:pt x="729" y="957"/>
                    </a:lnTo>
                    <a:lnTo>
                      <a:pt x="727" y="955"/>
                    </a:lnTo>
                    <a:lnTo>
                      <a:pt x="727" y="955"/>
                    </a:lnTo>
                    <a:lnTo>
                      <a:pt x="725" y="955"/>
                    </a:lnTo>
                    <a:lnTo>
                      <a:pt x="725" y="955"/>
                    </a:lnTo>
                    <a:lnTo>
                      <a:pt x="725" y="955"/>
                    </a:lnTo>
                    <a:lnTo>
                      <a:pt x="723" y="955"/>
                    </a:lnTo>
                    <a:lnTo>
                      <a:pt x="723" y="955"/>
                    </a:lnTo>
                    <a:lnTo>
                      <a:pt x="723" y="955"/>
                    </a:lnTo>
                    <a:lnTo>
                      <a:pt x="722" y="955"/>
                    </a:lnTo>
                    <a:lnTo>
                      <a:pt x="720" y="953"/>
                    </a:lnTo>
                    <a:lnTo>
                      <a:pt x="716" y="953"/>
                    </a:lnTo>
                    <a:lnTo>
                      <a:pt x="716" y="953"/>
                    </a:lnTo>
                    <a:lnTo>
                      <a:pt x="716" y="953"/>
                    </a:lnTo>
                    <a:lnTo>
                      <a:pt x="714" y="953"/>
                    </a:lnTo>
                    <a:lnTo>
                      <a:pt x="714" y="955"/>
                    </a:lnTo>
                    <a:lnTo>
                      <a:pt x="713" y="955"/>
                    </a:lnTo>
                    <a:lnTo>
                      <a:pt x="713" y="955"/>
                    </a:lnTo>
                    <a:lnTo>
                      <a:pt x="711" y="955"/>
                    </a:lnTo>
                    <a:lnTo>
                      <a:pt x="709" y="955"/>
                    </a:lnTo>
                    <a:lnTo>
                      <a:pt x="709" y="957"/>
                    </a:lnTo>
                    <a:lnTo>
                      <a:pt x="709" y="957"/>
                    </a:lnTo>
                    <a:lnTo>
                      <a:pt x="705" y="957"/>
                    </a:lnTo>
                    <a:lnTo>
                      <a:pt x="705" y="957"/>
                    </a:lnTo>
                    <a:lnTo>
                      <a:pt x="705" y="957"/>
                    </a:lnTo>
                    <a:lnTo>
                      <a:pt x="704" y="957"/>
                    </a:lnTo>
                    <a:lnTo>
                      <a:pt x="704" y="959"/>
                    </a:lnTo>
                    <a:lnTo>
                      <a:pt x="704" y="959"/>
                    </a:lnTo>
                    <a:lnTo>
                      <a:pt x="702" y="959"/>
                    </a:lnTo>
                    <a:lnTo>
                      <a:pt x="702" y="959"/>
                    </a:lnTo>
                    <a:lnTo>
                      <a:pt x="700" y="959"/>
                    </a:lnTo>
                    <a:lnTo>
                      <a:pt x="700" y="959"/>
                    </a:lnTo>
                    <a:lnTo>
                      <a:pt x="698" y="959"/>
                    </a:lnTo>
                    <a:lnTo>
                      <a:pt x="698" y="959"/>
                    </a:lnTo>
                    <a:lnTo>
                      <a:pt x="698" y="959"/>
                    </a:lnTo>
                    <a:lnTo>
                      <a:pt x="696" y="959"/>
                    </a:lnTo>
                    <a:lnTo>
                      <a:pt x="696" y="959"/>
                    </a:lnTo>
                    <a:lnTo>
                      <a:pt x="696" y="960"/>
                    </a:lnTo>
                    <a:lnTo>
                      <a:pt x="695" y="960"/>
                    </a:lnTo>
                    <a:lnTo>
                      <a:pt x="695" y="960"/>
                    </a:lnTo>
                    <a:lnTo>
                      <a:pt x="693" y="960"/>
                    </a:lnTo>
                    <a:lnTo>
                      <a:pt x="693" y="960"/>
                    </a:lnTo>
                    <a:lnTo>
                      <a:pt x="691" y="960"/>
                    </a:lnTo>
                    <a:lnTo>
                      <a:pt x="691" y="960"/>
                    </a:lnTo>
                    <a:lnTo>
                      <a:pt x="691" y="959"/>
                    </a:lnTo>
                    <a:lnTo>
                      <a:pt x="689" y="959"/>
                    </a:lnTo>
                    <a:lnTo>
                      <a:pt x="689" y="959"/>
                    </a:lnTo>
                    <a:lnTo>
                      <a:pt x="689" y="959"/>
                    </a:lnTo>
                    <a:lnTo>
                      <a:pt x="687" y="959"/>
                    </a:lnTo>
                    <a:lnTo>
                      <a:pt x="687" y="959"/>
                    </a:lnTo>
                    <a:lnTo>
                      <a:pt x="685" y="960"/>
                    </a:lnTo>
                    <a:lnTo>
                      <a:pt x="684" y="960"/>
                    </a:lnTo>
                    <a:lnTo>
                      <a:pt x="682" y="960"/>
                    </a:lnTo>
                    <a:lnTo>
                      <a:pt x="682" y="959"/>
                    </a:lnTo>
                    <a:lnTo>
                      <a:pt x="680" y="959"/>
                    </a:lnTo>
                    <a:lnTo>
                      <a:pt x="680" y="959"/>
                    </a:lnTo>
                    <a:lnTo>
                      <a:pt x="678" y="959"/>
                    </a:lnTo>
                    <a:lnTo>
                      <a:pt x="678" y="959"/>
                    </a:lnTo>
                    <a:lnTo>
                      <a:pt x="678" y="959"/>
                    </a:lnTo>
                    <a:lnTo>
                      <a:pt x="675" y="959"/>
                    </a:lnTo>
                    <a:lnTo>
                      <a:pt x="675" y="959"/>
                    </a:lnTo>
                    <a:lnTo>
                      <a:pt x="675" y="959"/>
                    </a:lnTo>
                    <a:lnTo>
                      <a:pt x="673" y="959"/>
                    </a:lnTo>
                    <a:lnTo>
                      <a:pt x="671" y="959"/>
                    </a:lnTo>
                    <a:lnTo>
                      <a:pt x="671" y="959"/>
                    </a:lnTo>
                    <a:lnTo>
                      <a:pt x="669" y="959"/>
                    </a:lnTo>
                    <a:lnTo>
                      <a:pt x="669" y="959"/>
                    </a:lnTo>
                    <a:lnTo>
                      <a:pt x="669" y="959"/>
                    </a:lnTo>
                    <a:lnTo>
                      <a:pt x="667" y="959"/>
                    </a:lnTo>
                    <a:lnTo>
                      <a:pt x="667" y="959"/>
                    </a:lnTo>
                    <a:lnTo>
                      <a:pt x="667" y="959"/>
                    </a:lnTo>
                    <a:lnTo>
                      <a:pt x="666" y="959"/>
                    </a:lnTo>
                    <a:lnTo>
                      <a:pt x="664" y="957"/>
                    </a:lnTo>
                    <a:lnTo>
                      <a:pt x="664" y="957"/>
                    </a:lnTo>
                    <a:lnTo>
                      <a:pt x="664" y="957"/>
                    </a:lnTo>
                    <a:lnTo>
                      <a:pt x="664" y="955"/>
                    </a:lnTo>
                    <a:lnTo>
                      <a:pt x="662" y="955"/>
                    </a:lnTo>
                    <a:lnTo>
                      <a:pt x="662" y="955"/>
                    </a:lnTo>
                    <a:lnTo>
                      <a:pt x="662" y="955"/>
                    </a:lnTo>
                    <a:lnTo>
                      <a:pt x="662" y="955"/>
                    </a:lnTo>
                    <a:lnTo>
                      <a:pt x="660" y="955"/>
                    </a:lnTo>
                    <a:lnTo>
                      <a:pt x="658" y="953"/>
                    </a:lnTo>
                    <a:lnTo>
                      <a:pt x="658" y="953"/>
                    </a:lnTo>
                    <a:lnTo>
                      <a:pt x="657" y="951"/>
                    </a:lnTo>
                    <a:lnTo>
                      <a:pt x="657" y="950"/>
                    </a:lnTo>
                    <a:lnTo>
                      <a:pt x="657" y="950"/>
                    </a:lnTo>
                    <a:lnTo>
                      <a:pt x="657" y="950"/>
                    </a:lnTo>
                    <a:lnTo>
                      <a:pt x="657" y="948"/>
                    </a:lnTo>
                    <a:lnTo>
                      <a:pt x="657" y="948"/>
                    </a:lnTo>
                    <a:lnTo>
                      <a:pt x="655" y="948"/>
                    </a:lnTo>
                    <a:lnTo>
                      <a:pt x="655" y="946"/>
                    </a:lnTo>
                    <a:lnTo>
                      <a:pt x="653" y="946"/>
                    </a:lnTo>
                    <a:lnTo>
                      <a:pt x="651" y="946"/>
                    </a:lnTo>
                    <a:lnTo>
                      <a:pt x="651" y="946"/>
                    </a:lnTo>
                    <a:lnTo>
                      <a:pt x="649" y="946"/>
                    </a:lnTo>
                    <a:lnTo>
                      <a:pt x="649" y="946"/>
                    </a:lnTo>
                    <a:lnTo>
                      <a:pt x="649" y="948"/>
                    </a:lnTo>
                    <a:lnTo>
                      <a:pt x="648" y="948"/>
                    </a:lnTo>
                    <a:lnTo>
                      <a:pt x="648" y="948"/>
                    </a:lnTo>
                    <a:lnTo>
                      <a:pt x="646" y="950"/>
                    </a:lnTo>
                    <a:lnTo>
                      <a:pt x="646" y="950"/>
                    </a:lnTo>
                    <a:lnTo>
                      <a:pt x="644" y="950"/>
                    </a:lnTo>
                    <a:lnTo>
                      <a:pt x="644" y="951"/>
                    </a:lnTo>
                    <a:lnTo>
                      <a:pt x="642" y="951"/>
                    </a:lnTo>
                    <a:lnTo>
                      <a:pt x="642" y="951"/>
                    </a:lnTo>
                    <a:lnTo>
                      <a:pt x="642" y="951"/>
                    </a:lnTo>
                    <a:lnTo>
                      <a:pt x="640" y="953"/>
                    </a:lnTo>
                    <a:lnTo>
                      <a:pt x="640" y="953"/>
                    </a:lnTo>
                    <a:lnTo>
                      <a:pt x="640" y="953"/>
                    </a:lnTo>
                    <a:lnTo>
                      <a:pt x="638" y="953"/>
                    </a:lnTo>
                    <a:lnTo>
                      <a:pt x="638" y="953"/>
                    </a:lnTo>
                    <a:lnTo>
                      <a:pt x="637" y="953"/>
                    </a:lnTo>
                    <a:lnTo>
                      <a:pt x="637" y="953"/>
                    </a:lnTo>
                    <a:lnTo>
                      <a:pt x="637" y="953"/>
                    </a:lnTo>
                    <a:lnTo>
                      <a:pt x="635" y="953"/>
                    </a:lnTo>
                    <a:lnTo>
                      <a:pt x="633" y="953"/>
                    </a:lnTo>
                    <a:lnTo>
                      <a:pt x="631" y="953"/>
                    </a:lnTo>
                    <a:lnTo>
                      <a:pt x="631" y="953"/>
                    </a:lnTo>
                    <a:lnTo>
                      <a:pt x="629" y="953"/>
                    </a:lnTo>
                    <a:lnTo>
                      <a:pt x="629" y="953"/>
                    </a:lnTo>
                    <a:lnTo>
                      <a:pt x="629" y="953"/>
                    </a:lnTo>
                    <a:lnTo>
                      <a:pt x="628" y="953"/>
                    </a:lnTo>
                    <a:lnTo>
                      <a:pt x="628" y="953"/>
                    </a:lnTo>
                    <a:lnTo>
                      <a:pt x="628" y="951"/>
                    </a:lnTo>
                    <a:lnTo>
                      <a:pt x="626" y="951"/>
                    </a:lnTo>
                    <a:lnTo>
                      <a:pt x="624" y="951"/>
                    </a:lnTo>
                    <a:lnTo>
                      <a:pt x="622" y="951"/>
                    </a:lnTo>
                    <a:lnTo>
                      <a:pt x="622" y="951"/>
                    </a:lnTo>
                    <a:lnTo>
                      <a:pt x="620" y="951"/>
                    </a:lnTo>
                    <a:lnTo>
                      <a:pt x="619" y="950"/>
                    </a:lnTo>
                    <a:lnTo>
                      <a:pt x="619" y="950"/>
                    </a:lnTo>
                    <a:lnTo>
                      <a:pt x="617" y="950"/>
                    </a:lnTo>
                    <a:lnTo>
                      <a:pt x="615" y="950"/>
                    </a:lnTo>
                    <a:lnTo>
                      <a:pt x="613" y="950"/>
                    </a:lnTo>
                    <a:lnTo>
                      <a:pt x="610" y="948"/>
                    </a:lnTo>
                    <a:lnTo>
                      <a:pt x="608" y="948"/>
                    </a:lnTo>
                    <a:lnTo>
                      <a:pt x="608" y="948"/>
                    </a:lnTo>
                    <a:lnTo>
                      <a:pt x="608" y="948"/>
                    </a:lnTo>
                    <a:lnTo>
                      <a:pt x="606" y="948"/>
                    </a:lnTo>
                    <a:lnTo>
                      <a:pt x="606" y="948"/>
                    </a:lnTo>
                    <a:lnTo>
                      <a:pt x="606" y="946"/>
                    </a:lnTo>
                    <a:lnTo>
                      <a:pt x="604" y="946"/>
                    </a:lnTo>
                    <a:lnTo>
                      <a:pt x="604" y="946"/>
                    </a:lnTo>
                    <a:lnTo>
                      <a:pt x="604" y="946"/>
                    </a:lnTo>
                    <a:lnTo>
                      <a:pt x="602" y="946"/>
                    </a:lnTo>
                    <a:lnTo>
                      <a:pt x="602" y="946"/>
                    </a:lnTo>
                    <a:lnTo>
                      <a:pt x="599" y="946"/>
                    </a:lnTo>
                    <a:lnTo>
                      <a:pt x="599" y="946"/>
                    </a:lnTo>
                    <a:lnTo>
                      <a:pt x="597" y="944"/>
                    </a:lnTo>
                    <a:lnTo>
                      <a:pt x="597" y="944"/>
                    </a:lnTo>
                    <a:lnTo>
                      <a:pt x="595" y="944"/>
                    </a:lnTo>
                    <a:lnTo>
                      <a:pt x="595" y="944"/>
                    </a:lnTo>
                    <a:lnTo>
                      <a:pt x="591" y="944"/>
                    </a:lnTo>
                    <a:lnTo>
                      <a:pt x="590" y="942"/>
                    </a:lnTo>
                    <a:lnTo>
                      <a:pt x="590" y="942"/>
                    </a:lnTo>
                    <a:lnTo>
                      <a:pt x="590" y="942"/>
                    </a:lnTo>
                    <a:lnTo>
                      <a:pt x="588" y="942"/>
                    </a:lnTo>
                    <a:lnTo>
                      <a:pt x="586" y="942"/>
                    </a:lnTo>
                    <a:lnTo>
                      <a:pt x="586" y="942"/>
                    </a:lnTo>
                    <a:lnTo>
                      <a:pt x="586" y="940"/>
                    </a:lnTo>
                    <a:lnTo>
                      <a:pt x="584" y="940"/>
                    </a:lnTo>
                    <a:lnTo>
                      <a:pt x="584" y="940"/>
                    </a:lnTo>
                    <a:lnTo>
                      <a:pt x="582" y="940"/>
                    </a:lnTo>
                    <a:lnTo>
                      <a:pt x="582" y="940"/>
                    </a:lnTo>
                    <a:lnTo>
                      <a:pt x="581" y="940"/>
                    </a:lnTo>
                    <a:lnTo>
                      <a:pt x="579" y="940"/>
                    </a:lnTo>
                    <a:lnTo>
                      <a:pt x="579" y="940"/>
                    </a:lnTo>
                    <a:lnTo>
                      <a:pt x="579" y="940"/>
                    </a:lnTo>
                    <a:lnTo>
                      <a:pt x="579" y="939"/>
                    </a:lnTo>
                    <a:lnTo>
                      <a:pt x="577" y="939"/>
                    </a:lnTo>
                    <a:lnTo>
                      <a:pt x="577" y="939"/>
                    </a:lnTo>
                    <a:lnTo>
                      <a:pt x="573" y="937"/>
                    </a:lnTo>
                    <a:lnTo>
                      <a:pt x="573" y="937"/>
                    </a:lnTo>
                    <a:lnTo>
                      <a:pt x="573" y="937"/>
                    </a:lnTo>
                    <a:lnTo>
                      <a:pt x="573" y="937"/>
                    </a:lnTo>
                    <a:lnTo>
                      <a:pt x="573" y="939"/>
                    </a:lnTo>
                    <a:lnTo>
                      <a:pt x="572" y="939"/>
                    </a:lnTo>
                    <a:lnTo>
                      <a:pt x="572" y="939"/>
                    </a:lnTo>
                    <a:lnTo>
                      <a:pt x="572" y="939"/>
                    </a:lnTo>
                    <a:lnTo>
                      <a:pt x="570" y="939"/>
                    </a:lnTo>
                    <a:lnTo>
                      <a:pt x="570" y="939"/>
                    </a:lnTo>
                    <a:lnTo>
                      <a:pt x="570" y="939"/>
                    </a:lnTo>
                    <a:lnTo>
                      <a:pt x="570" y="940"/>
                    </a:lnTo>
                    <a:lnTo>
                      <a:pt x="570" y="940"/>
                    </a:lnTo>
                    <a:lnTo>
                      <a:pt x="568" y="940"/>
                    </a:lnTo>
                    <a:lnTo>
                      <a:pt x="568" y="940"/>
                    </a:lnTo>
                    <a:lnTo>
                      <a:pt x="568" y="940"/>
                    </a:lnTo>
                    <a:lnTo>
                      <a:pt x="568" y="940"/>
                    </a:lnTo>
                    <a:lnTo>
                      <a:pt x="568" y="942"/>
                    </a:lnTo>
                    <a:lnTo>
                      <a:pt x="568" y="942"/>
                    </a:lnTo>
                    <a:lnTo>
                      <a:pt x="566" y="942"/>
                    </a:lnTo>
                    <a:lnTo>
                      <a:pt x="566" y="940"/>
                    </a:lnTo>
                    <a:lnTo>
                      <a:pt x="566" y="940"/>
                    </a:lnTo>
                    <a:lnTo>
                      <a:pt x="566" y="940"/>
                    </a:lnTo>
                    <a:lnTo>
                      <a:pt x="566" y="939"/>
                    </a:lnTo>
                    <a:lnTo>
                      <a:pt x="566" y="939"/>
                    </a:lnTo>
                    <a:lnTo>
                      <a:pt x="566" y="939"/>
                    </a:lnTo>
                    <a:lnTo>
                      <a:pt x="566" y="939"/>
                    </a:lnTo>
                    <a:lnTo>
                      <a:pt x="564" y="937"/>
                    </a:lnTo>
                    <a:lnTo>
                      <a:pt x="564" y="935"/>
                    </a:lnTo>
                    <a:lnTo>
                      <a:pt x="564" y="933"/>
                    </a:lnTo>
                    <a:lnTo>
                      <a:pt x="563" y="933"/>
                    </a:lnTo>
                    <a:lnTo>
                      <a:pt x="563" y="933"/>
                    </a:lnTo>
                    <a:lnTo>
                      <a:pt x="563" y="931"/>
                    </a:lnTo>
                    <a:lnTo>
                      <a:pt x="563" y="931"/>
                    </a:lnTo>
                    <a:lnTo>
                      <a:pt x="561" y="931"/>
                    </a:lnTo>
                    <a:lnTo>
                      <a:pt x="561" y="930"/>
                    </a:lnTo>
                    <a:lnTo>
                      <a:pt x="561" y="930"/>
                    </a:lnTo>
                    <a:lnTo>
                      <a:pt x="561" y="930"/>
                    </a:lnTo>
                    <a:lnTo>
                      <a:pt x="561" y="930"/>
                    </a:lnTo>
                    <a:lnTo>
                      <a:pt x="561" y="928"/>
                    </a:lnTo>
                    <a:lnTo>
                      <a:pt x="559" y="928"/>
                    </a:lnTo>
                    <a:lnTo>
                      <a:pt x="559" y="928"/>
                    </a:lnTo>
                    <a:lnTo>
                      <a:pt x="559" y="928"/>
                    </a:lnTo>
                    <a:lnTo>
                      <a:pt x="557" y="928"/>
                    </a:lnTo>
                    <a:lnTo>
                      <a:pt x="557" y="926"/>
                    </a:lnTo>
                    <a:lnTo>
                      <a:pt x="557" y="926"/>
                    </a:lnTo>
                    <a:lnTo>
                      <a:pt x="555" y="926"/>
                    </a:lnTo>
                    <a:lnTo>
                      <a:pt x="553" y="926"/>
                    </a:lnTo>
                    <a:lnTo>
                      <a:pt x="552" y="926"/>
                    </a:lnTo>
                    <a:lnTo>
                      <a:pt x="552" y="924"/>
                    </a:lnTo>
                    <a:lnTo>
                      <a:pt x="552" y="924"/>
                    </a:lnTo>
                    <a:lnTo>
                      <a:pt x="552" y="924"/>
                    </a:lnTo>
                    <a:lnTo>
                      <a:pt x="552" y="924"/>
                    </a:lnTo>
                    <a:lnTo>
                      <a:pt x="552" y="922"/>
                    </a:lnTo>
                    <a:lnTo>
                      <a:pt x="552" y="922"/>
                    </a:lnTo>
                    <a:lnTo>
                      <a:pt x="552" y="922"/>
                    </a:lnTo>
                    <a:lnTo>
                      <a:pt x="550" y="922"/>
                    </a:lnTo>
                    <a:lnTo>
                      <a:pt x="550" y="921"/>
                    </a:lnTo>
                    <a:lnTo>
                      <a:pt x="550" y="921"/>
                    </a:lnTo>
                    <a:lnTo>
                      <a:pt x="550" y="919"/>
                    </a:lnTo>
                    <a:lnTo>
                      <a:pt x="550" y="917"/>
                    </a:lnTo>
                    <a:lnTo>
                      <a:pt x="548" y="917"/>
                    </a:lnTo>
                    <a:lnTo>
                      <a:pt x="548" y="917"/>
                    </a:lnTo>
                    <a:lnTo>
                      <a:pt x="548" y="917"/>
                    </a:lnTo>
                    <a:lnTo>
                      <a:pt x="548" y="917"/>
                    </a:lnTo>
                    <a:lnTo>
                      <a:pt x="546" y="917"/>
                    </a:lnTo>
                    <a:lnTo>
                      <a:pt x="544" y="917"/>
                    </a:lnTo>
                    <a:lnTo>
                      <a:pt x="544" y="917"/>
                    </a:lnTo>
                    <a:lnTo>
                      <a:pt x="543" y="917"/>
                    </a:lnTo>
                    <a:lnTo>
                      <a:pt x="543" y="917"/>
                    </a:lnTo>
                    <a:lnTo>
                      <a:pt x="543" y="917"/>
                    </a:lnTo>
                    <a:lnTo>
                      <a:pt x="541" y="917"/>
                    </a:lnTo>
                    <a:lnTo>
                      <a:pt x="541" y="917"/>
                    </a:lnTo>
                    <a:lnTo>
                      <a:pt x="539" y="917"/>
                    </a:lnTo>
                    <a:lnTo>
                      <a:pt x="539" y="919"/>
                    </a:lnTo>
                    <a:lnTo>
                      <a:pt x="539" y="919"/>
                    </a:lnTo>
                    <a:lnTo>
                      <a:pt x="539" y="917"/>
                    </a:lnTo>
                    <a:lnTo>
                      <a:pt x="539" y="917"/>
                    </a:lnTo>
                    <a:lnTo>
                      <a:pt x="537" y="917"/>
                    </a:lnTo>
                    <a:lnTo>
                      <a:pt x="537" y="917"/>
                    </a:lnTo>
                    <a:lnTo>
                      <a:pt x="537" y="917"/>
                    </a:lnTo>
                    <a:lnTo>
                      <a:pt x="537" y="919"/>
                    </a:lnTo>
                    <a:lnTo>
                      <a:pt x="535" y="917"/>
                    </a:lnTo>
                    <a:lnTo>
                      <a:pt x="535" y="917"/>
                    </a:lnTo>
                    <a:lnTo>
                      <a:pt x="535" y="917"/>
                    </a:lnTo>
                    <a:lnTo>
                      <a:pt x="535" y="917"/>
                    </a:lnTo>
                    <a:lnTo>
                      <a:pt x="534" y="917"/>
                    </a:lnTo>
                    <a:lnTo>
                      <a:pt x="530" y="917"/>
                    </a:lnTo>
                    <a:lnTo>
                      <a:pt x="530" y="917"/>
                    </a:lnTo>
                    <a:lnTo>
                      <a:pt x="530" y="917"/>
                    </a:lnTo>
                    <a:lnTo>
                      <a:pt x="530" y="917"/>
                    </a:lnTo>
                    <a:lnTo>
                      <a:pt x="530" y="917"/>
                    </a:lnTo>
                    <a:lnTo>
                      <a:pt x="530" y="915"/>
                    </a:lnTo>
                    <a:lnTo>
                      <a:pt x="530" y="915"/>
                    </a:lnTo>
                    <a:lnTo>
                      <a:pt x="530" y="915"/>
                    </a:lnTo>
                    <a:lnTo>
                      <a:pt x="528" y="915"/>
                    </a:lnTo>
                    <a:lnTo>
                      <a:pt x="528" y="915"/>
                    </a:lnTo>
                    <a:lnTo>
                      <a:pt x="528" y="915"/>
                    </a:lnTo>
                    <a:lnTo>
                      <a:pt x="528" y="915"/>
                    </a:lnTo>
                    <a:lnTo>
                      <a:pt x="528" y="915"/>
                    </a:lnTo>
                    <a:lnTo>
                      <a:pt x="528" y="915"/>
                    </a:lnTo>
                    <a:lnTo>
                      <a:pt x="528" y="913"/>
                    </a:lnTo>
                    <a:lnTo>
                      <a:pt x="528" y="913"/>
                    </a:lnTo>
                    <a:lnTo>
                      <a:pt x="526" y="913"/>
                    </a:lnTo>
                    <a:lnTo>
                      <a:pt x="526" y="913"/>
                    </a:lnTo>
                    <a:lnTo>
                      <a:pt x="526" y="913"/>
                    </a:lnTo>
                    <a:lnTo>
                      <a:pt x="526" y="913"/>
                    </a:lnTo>
                    <a:lnTo>
                      <a:pt x="526" y="913"/>
                    </a:lnTo>
                    <a:lnTo>
                      <a:pt x="526" y="913"/>
                    </a:lnTo>
                    <a:lnTo>
                      <a:pt x="526" y="913"/>
                    </a:lnTo>
                    <a:lnTo>
                      <a:pt x="526" y="913"/>
                    </a:lnTo>
                    <a:lnTo>
                      <a:pt x="526" y="913"/>
                    </a:lnTo>
                    <a:lnTo>
                      <a:pt x="526" y="912"/>
                    </a:lnTo>
                    <a:lnTo>
                      <a:pt x="525" y="912"/>
                    </a:lnTo>
                    <a:lnTo>
                      <a:pt x="525" y="912"/>
                    </a:lnTo>
                    <a:lnTo>
                      <a:pt x="525" y="910"/>
                    </a:lnTo>
                    <a:lnTo>
                      <a:pt x="525" y="910"/>
                    </a:lnTo>
                    <a:lnTo>
                      <a:pt x="523" y="910"/>
                    </a:lnTo>
                    <a:lnTo>
                      <a:pt x="523" y="910"/>
                    </a:lnTo>
                    <a:lnTo>
                      <a:pt x="523" y="910"/>
                    </a:lnTo>
                    <a:lnTo>
                      <a:pt x="523" y="910"/>
                    </a:lnTo>
                    <a:lnTo>
                      <a:pt x="523" y="910"/>
                    </a:lnTo>
                    <a:lnTo>
                      <a:pt x="521" y="908"/>
                    </a:lnTo>
                    <a:lnTo>
                      <a:pt x="521" y="908"/>
                    </a:lnTo>
                    <a:lnTo>
                      <a:pt x="521" y="908"/>
                    </a:lnTo>
                    <a:lnTo>
                      <a:pt x="521" y="908"/>
                    </a:lnTo>
                    <a:lnTo>
                      <a:pt x="519" y="908"/>
                    </a:lnTo>
                    <a:lnTo>
                      <a:pt x="519" y="908"/>
                    </a:lnTo>
                    <a:lnTo>
                      <a:pt x="517" y="908"/>
                    </a:lnTo>
                    <a:lnTo>
                      <a:pt x="517" y="908"/>
                    </a:lnTo>
                    <a:lnTo>
                      <a:pt x="517" y="908"/>
                    </a:lnTo>
                    <a:lnTo>
                      <a:pt x="517" y="908"/>
                    </a:lnTo>
                    <a:lnTo>
                      <a:pt x="515" y="906"/>
                    </a:lnTo>
                    <a:lnTo>
                      <a:pt x="515" y="906"/>
                    </a:lnTo>
                    <a:lnTo>
                      <a:pt x="515" y="906"/>
                    </a:lnTo>
                    <a:lnTo>
                      <a:pt x="514" y="906"/>
                    </a:lnTo>
                    <a:lnTo>
                      <a:pt x="514" y="906"/>
                    </a:lnTo>
                    <a:lnTo>
                      <a:pt x="514" y="906"/>
                    </a:lnTo>
                    <a:lnTo>
                      <a:pt x="514" y="906"/>
                    </a:lnTo>
                    <a:lnTo>
                      <a:pt x="514" y="906"/>
                    </a:lnTo>
                    <a:lnTo>
                      <a:pt x="514" y="906"/>
                    </a:lnTo>
                    <a:lnTo>
                      <a:pt x="514" y="904"/>
                    </a:lnTo>
                    <a:lnTo>
                      <a:pt x="514" y="904"/>
                    </a:lnTo>
                    <a:lnTo>
                      <a:pt x="514" y="904"/>
                    </a:lnTo>
                    <a:lnTo>
                      <a:pt x="512" y="904"/>
                    </a:lnTo>
                    <a:lnTo>
                      <a:pt x="512" y="904"/>
                    </a:lnTo>
                    <a:lnTo>
                      <a:pt x="512" y="904"/>
                    </a:lnTo>
                    <a:lnTo>
                      <a:pt x="512" y="904"/>
                    </a:lnTo>
                    <a:lnTo>
                      <a:pt x="512" y="904"/>
                    </a:lnTo>
                    <a:lnTo>
                      <a:pt x="510" y="902"/>
                    </a:lnTo>
                    <a:lnTo>
                      <a:pt x="510" y="902"/>
                    </a:lnTo>
                    <a:lnTo>
                      <a:pt x="510" y="902"/>
                    </a:lnTo>
                    <a:lnTo>
                      <a:pt x="510" y="902"/>
                    </a:lnTo>
                    <a:lnTo>
                      <a:pt x="510" y="902"/>
                    </a:lnTo>
                    <a:lnTo>
                      <a:pt x="508" y="902"/>
                    </a:lnTo>
                    <a:lnTo>
                      <a:pt x="508" y="902"/>
                    </a:lnTo>
                    <a:lnTo>
                      <a:pt x="508" y="902"/>
                    </a:lnTo>
                    <a:lnTo>
                      <a:pt x="508" y="902"/>
                    </a:lnTo>
                    <a:lnTo>
                      <a:pt x="508" y="901"/>
                    </a:lnTo>
                    <a:lnTo>
                      <a:pt x="508" y="901"/>
                    </a:lnTo>
                    <a:lnTo>
                      <a:pt x="508" y="901"/>
                    </a:lnTo>
                    <a:lnTo>
                      <a:pt x="506" y="901"/>
                    </a:lnTo>
                    <a:lnTo>
                      <a:pt x="506" y="901"/>
                    </a:lnTo>
                    <a:lnTo>
                      <a:pt x="506" y="901"/>
                    </a:lnTo>
                    <a:lnTo>
                      <a:pt x="505" y="901"/>
                    </a:lnTo>
                    <a:lnTo>
                      <a:pt x="505" y="901"/>
                    </a:lnTo>
                    <a:lnTo>
                      <a:pt x="505" y="901"/>
                    </a:lnTo>
                    <a:lnTo>
                      <a:pt x="503" y="901"/>
                    </a:lnTo>
                    <a:lnTo>
                      <a:pt x="503" y="901"/>
                    </a:lnTo>
                    <a:lnTo>
                      <a:pt x="503" y="901"/>
                    </a:lnTo>
                    <a:lnTo>
                      <a:pt x="503" y="899"/>
                    </a:lnTo>
                    <a:lnTo>
                      <a:pt x="503" y="899"/>
                    </a:lnTo>
                    <a:lnTo>
                      <a:pt x="503" y="897"/>
                    </a:lnTo>
                    <a:lnTo>
                      <a:pt x="503" y="897"/>
                    </a:lnTo>
                    <a:lnTo>
                      <a:pt x="501" y="897"/>
                    </a:lnTo>
                    <a:lnTo>
                      <a:pt x="501" y="897"/>
                    </a:lnTo>
                    <a:lnTo>
                      <a:pt x="499" y="897"/>
                    </a:lnTo>
                    <a:lnTo>
                      <a:pt x="499" y="897"/>
                    </a:lnTo>
                    <a:lnTo>
                      <a:pt x="499" y="897"/>
                    </a:lnTo>
                    <a:lnTo>
                      <a:pt x="499" y="897"/>
                    </a:lnTo>
                    <a:lnTo>
                      <a:pt x="499" y="895"/>
                    </a:lnTo>
                    <a:lnTo>
                      <a:pt x="499" y="895"/>
                    </a:lnTo>
                    <a:lnTo>
                      <a:pt x="499" y="895"/>
                    </a:lnTo>
                    <a:lnTo>
                      <a:pt x="497" y="895"/>
                    </a:lnTo>
                    <a:lnTo>
                      <a:pt x="497" y="895"/>
                    </a:lnTo>
                    <a:lnTo>
                      <a:pt x="497" y="895"/>
                    </a:lnTo>
                    <a:lnTo>
                      <a:pt x="497" y="895"/>
                    </a:lnTo>
                    <a:lnTo>
                      <a:pt x="496" y="893"/>
                    </a:lnTo>
                    <a:lnTo>
                      <a:pt x="496" y="893"/>
                    </a:lnTo>
                    <a:lnTo>
                      <a:pt x="496" y="893"/>
                    </a:lnTo>
                    <a:lnTo>
                      <a:pt x="496" y="893"/>
                    </a:lnTo>
                    <a:lnTo>
                      <a:pt x="496" y="893"/>
                    </a:lnTo>
                    <a:lnTo>
                      <a:pt x="494" y="892"/>
                    </a:lnTo>
                    <a:lnTo>
                      <a:pt x="494" y="892"/>
                    </a:lnTo>
                    <a:lnTo>
                      <a:pt x="494" y="892"/>
                    </a:lnTo>
                    <a:lnTo>
                      <a:pt x="494" y="892"/>
                    </a:lnTo>
                    <a:lnTo>
                      <a:pt x="494" y="893"/>
                    </a:lnTo>
                    <a:lnTo>
                      <a:pt x="492" y="893"/>
                    </a:lnTo>
                    <a:lnTo>
                      <a:pt x="492" y="893"/>
                    </a:lnTo>
                    <a:lnTo>
                      <a:pt x="492" y="893"/>
                    </a:lnTo>
                    <a:lnTo>
                      <a:pt x="490" y="892"/>
                    </a:lnTo>
                    <a:lnTo>
                      <a:pt x="490" y="892"/>
                    </a:lnTo>
                    <a:lnTo>
                      <a:pt x="490" y="892"/>
                    </a:lnTo>
                    <a:lnTo>
                      <a:pt x="490" y="892"/>
                    </a:lnTo>
                    <a:lnTo>
                      <a:pt x="490" y="892"/>
                    </a:lnTo>
                    <a:lnTo>
                      <a:pt x="490" y="892"/>
                    </a:lnTo>
                    <a:lnTo>
                      <a:pt x="490" y="892"/>
                    </a:lnTo>
                    <a:lnTo>
                      <a:pt x="490" y="892"/>
                    </a:lnTo>
                    <a:lnTo>
                      <a:pt x="490" y="892"/>
                    </a:lnTo>
                    <a:lnTo>
                      <a:pt x="490" y="892"/>
                    </a:lnTo>
                    <a:lnTo>
                      <a:pt x="488" y="892"/>
                    </a:lnTo>
                    <a:lnTo>
                      <a:pt x="488" y="890"/>
                    </a:lnTo>
                    <a:lnTo>
                      <a:pt x="488" y="890"/>
                    </a:lnTo>
                    <a:lnTo>
                      <a:pt x="487" y="890"/>
                    </a:lnTo>
                    <a:lnTo>
                      <a:pt x="487" y="890"/>
                    </a:lnTo>
                    <a:lnTo>
                      <a:pt x="487" y="890"/>
                    </a:lnTo>
                    <a:lnTo>
                      <a:pt x="487" y="890"/>
                    </a:lnTo>
                    <a:lnTo>
                      <a:pt x="487" y="890"/>
                    </a:lnTo>
                    <a:lnTo>
                      <a:pt x="485" y="890"/>
                    </a:lnTo>
                    <a:lnTo>
                      <a:pt x="485" y="890"/>
                    </a:lnTo>
                    <a:lnTo>
                      <a:pt x="485" y="890"/>
                    </a:lnTo>
                    <a:lnTo>
                      <a:pt x="485" y="890"/>
                    </a:lnTo>
                    <a:lnTo>
                      <a:pt x="485" y="890"/>
                    </a:lnTo>
                    <a:lnTo>
                      <a:pt x="485" y="890"/>
                    </a:lnTo>
                    <a:lnTo>
                      <a:pt x="485" y="890"/>
                    </a:lnTo>
                    <a:lnTo>
                      <a:pt x="485" y="890"/>
                    </a:lnTo>
                    <a:lnTo>
                      <a:pt x="483" y="890"/>
                    </a:lnTo>
                    <a:lnTo>
                      <a:pt x="481" y="890"/>
                    </a:lnTo>
                    <a:lnTo>
                      <a:pt x="481" y="890"/>
                    </a:lnTo>
                    <a:lnTo>
                      <a:pt x="481" y="890"/>
                    </a:lnTo>
                    <a:lnTo>
                      <a:pt x="479" y="890"/>
                    </a:lnTo>
                    <a:lnTo>
                      <a:pt x="479" y="890"/>
                    </a:lnTo>
                    <a:lnTo>
                      <a:pt x="479" y="890"/>
                    </a:lnTo>
                    <a:lnTo>
                      <a:pt x="479" y="890"/>
                    </a:lnTo>
                    <a:lnTo>
                      <a:pt x="478" y="890"/>
                    </a:lnTo>
                    <a:lnTo>
                      <a:pt x="478" y="890"/>
                    </a:lnTo>
                    <a:lnTo>
                      <a:pt x="478" y="892"/>
                    </a:lnTo>
                    <a:lnTo>
                      <a:pt x="476" y="890"/>
                    </a:lnTo>
                    <a:lnTo>
                      <a:pt x="476" y="890"/>
                    </a:lnTo>
                    <a:lnTo>
                      <a:pt x="474" y="890"/>
                    </a:lnTo>
                    <a:lnTo>
                      <a:pt x="474" y="890"/>
                    </a:lnTo>
                    <a:lnTo>
                      <a:pt x="474" y="890"/>
                    </a:lnTo>
                    <a:lnTo>
                      <a:pt x="474" y="890"/>
                    </a:lnTo>
                    <a:lnTo>
                      <a:pt x="472" y="890"/>
                    </a:lnTo>
                    <a:lnTo>
                      <a:pt x="472" y="890"/>
                    </a:lnTo>
                    <a:lnTo>
                      <a:pt x="472" y="890"/>
                    </a:lnTo>
                    <a:lnTo>
                      <a:pt x="470" y="892"/>
                    </a:lnTo>
                    <a:lnTo>
                      <a:pt x="470" y="892"/>
                    </a:lnTo>
                    <a:lnTo>
                      <a:pt x="470" y="892"/>
                    </a:lnTo>
                    <a:lnTo>
                      <a:pt x="470" y="892"/>
                    </a:lnTo>
                    <a:lnTo>
                      <a:pt x="468" y="892"/>
                    </a:lnTo>
                    <a:lnTo>
                      <a:pt x="468" y="892"/>
                    </a:lnTo>
                    <a:lnTo>
                      <a:pt x="468" y="892"/>
                    </a:lnTo>
                    <a:lnTo>
                      <a:pt x="467" y="892"/>
                    </a:lnTo>
                    <a:lnTo>
                      <a:pt x="467" y="892"/>
                    </a:lnTo>
                    <a:lnTo>
                      <a:pt x="467" y="892"/>
                    </a:lnTo>
                    <a:lnTo>
                      <a:pt x="465" y="892"/>
                    </a:lnTo>
                    <a:lnTo>
                      <a:pt x="465" y="892"/>
                    </a:lnTo>
                    <a:lnTo>
                      <a:pt x="465" y="892"/>
                    </a:lnTo>
                    <a:lnTo>
                      <a:pt x="465" y="892"/>
                    </a:lnTo>
                    <a:lnTo>
                      <a:pt x="465" y="892"/>
                    </a:lnTo>
                    <a:lnTo>
                      <a:pt x="465" y="892"/>
                    </a:lnTo>
                    <a:lnTo>
                      <a:pt x="465" y="892"/>
                    </a:lnTo>
                    <a:lnTo>
                      <a:pt x="463" y="892"/>
                    </a:lnTo>
                    <a:lnTo>
                      <a:pt x="463" y="892"/>
                    </a:lnTo>
                    <a:lnTo>
                      <a:pt x="463" y="892"/>
                    </a:lnTo>
                    <a:lnTo>
                      <a:pt x="461" y="892"/>
                    </a:lnTo>
                    <a:lnTo>
                      <a:pt x="461" y="892"/>
                    </a:lnTo>
                    <a:lnTo>
                      <a:pt x="461" y="892"/>
                    </a:lnTo>
                    <a:lnTo>
                      <a:pt x="459" y="892"/>
                    </a:lnTo>
                    <a:lnTo>
                      <a:pt x="459" y="892"/>
                    </a:lnTo>
                    <a:lnTo>
                      <a:pt x="459" y="892"/>
                    </a:lnTo>
                    <a:lnTo>
                      <a:pt x="459" y="892"/>
                    </a:lnTo>
                    <a:lnTo>
                      <a:pt x="458" y="892"/>
                    </a:lnTo>
                    <a:lnTo>
                      <a:pt x="458" y="892"/>
                    </a:lnTo>
                    <a:lnTo>
                      <a:pt x="458" y="892"/>
                    </a:lnTo>
                    <a:lnTo>
                      <a:pt x="458" y="892"/>
                    </a:lnTo>
                    <a:lnTo>
                      <a:pt x="456" y="892"/>
                    </a:lnTo>
                    <a:lnTo>
                      <a:pt x="456" y="892"/>
                    </a:lnTo>
                    <a:lnTo>
                      <a:pt x="456" y="892"/>
                    </a:lnTo>
                    <a:lnTo>
                      <a:pt x="456" y="892"/>
                    </a:lnTo>
                    <a:lnTo>
                      <a:pt x="456" y="892"/>
                    </a:lnTo>
                    <a:lnTo>
                      <a:pt x="456" y="892"/>
                    </a:lnTo>
                    <a:lnTo>
                      <a:pt x="454" y="892"/>
                    </a:lnTo>
                    <a:lnTo>
                      <a:pt x="454" y="892"/>
                    </a:lnTo>
                    <a:lnTo>
                      <a:pt x="452" y="892"/>
                    </a:lnTo>
                    <a:lnTo>
                      <a:pt x="452" y="892"/>
                    </a:lnTo>
                    <a:lnTo>
                      <a:pt x="452" y="892"/>
                    </a:lnTo>
                    <a:lnTo>
                      <a:pt x="452" y="892"/>
                    </a:lnTo>
                    <a:lnTo>
                      <a:pt x="452" y="892"/>
                    </a:lnTo>
                    <a:lnTo>
                      <a:pt x="450" y="892"/>
                    </a:lnTo>
                    <a:lnTo>
                      <a:pt x="450" y="892"/>
                    </a:lnTo>
                    <a:lnTo>
                      <a:pt x="449" y="892"/>
                    </a:lnTo>
                    <a:lnTo>
                      <a:pt x="449" y="892"/>
                    </a:lnTo>
                    <a:lnTo>
                      <a:pt x="449" y="892"/>
                    </a:lnTo>
                    <a:lnTo>
                      <a:pt x="449" y="893"/>
                    </a:lnTo>
                    <a:lnTo>
                      <a:pt x="449" y="893"/>
                    </a:lnTo>
                    <a:lnTo>
                      <a:pt x="447" y="893"/>
                    </a:lnTo>
                    <a:lnTo>
                      <a:pt x="447" y="893"/>
                    </a:lnTo>
                    <a:lnTo>
                      <a:pt x="447" y="893"/>
                    </a:lnTo>
                    <a:lnTo>
                      <a:pt x="447" y="893"/>
                    </a:lnTo>
                    <a:lnTo>
                      <a:pt x="447" y="893"/>
                    </a:lnTo>
                    <a:lnTo>
                      <a:pt x="445" y="893"/>
                    </a:lnTo>
                    <a:lnTo>
                      <a:pt x="445" y="893"/>
                    </a:lnTo>
                    <a:lnTo>
                      <a:pt x="443" y="893"/>
                    </a:lnTo>
                    <a:lnTo>
                      <a:pt x="443" y="893"/>
                    </a:lnTo>
                    <a:lnTo>
                      <a:pt x="443" y="893"/>
                    </a:lnTo>
                    <a:lnTo>
                      <a:pt x="443" y="893"/>
                    </a:lnTo>
                    <a:lnTo>
                      <a:pt x="441" y="893"/>
                    </a:lnTo>
                    <a:lnTo>
                      <a:pt x="441" y="893"/>
                    </a:lnTo>
                    <a:lnTo>
                      <a:pt x="441" y="893"/>
                    </a:lnTo>
                    <a:lnTo>
                      <a:pt x="441" y="893"/>
                    </a:lnTo>
                    <a:lnTo>
                      <a:pt x="440" y="893"/>
                    </a:lnTo>
                    <a:lnTo>
                      <a:pt x="440" y="893"/>
                    </a:lnTo>
                    <a:lnTo>
                      <a:pt x="438" y="893"/>
                    </a:lnTo>
                    <a:lnTo>
                      <a:pt x="438" y="893"/>
                    </a:lnTo>
                    <a:lnTo>
                      <a:pt x="438" y="893"/>
                    </a:lnTo>
                    <a:lnTo>
                      <a:pt x="438" y="893"/>
                    </a:lnTo>
                    <a:lnTo>
                      <a:pt x="438" y="893"/>
                    </a:lnTo>
                    <a:lnTo>
                      <a:pt x="438" y="893"/>
                    </a:lnTo>
                    <a:lnTo>
                      <a:pt x="436" y="892"/>
                    </a:lnTo>
                    <a:lnTo>
                      <a:pt x="436" y="892"/>
                    </a:lnTo>
                    <a:lnTo>
                      <a:pt x="436" y="892"/>
                    </a:lnTo>
                    <a:lnTo>
                      <a:pt x="436" y="892"/>
                    </a:lnTo>
                    <a:lnTo>
                      <a:pt x="434" y="892"/>
                    </a:lnTo>
                    <a:lnTo>
                      <a:pt x="434" y="892"/>
                    </a:lnTo>
                    <a:lnTo>
                      <a:pt x="434" y="892"/>
                    </a:lnTo>
                    <a:lnTo>
                      <a:pt x="432" y="892"/>
                    </a:lnTo>
                    <a:lnTo>
                      <a:pt x="432" y="892"/>
                    </a:lnTo>
                    <a:lnTo>
                      <a:pt x="432" y="892"/>
                    </a:lnTo>
                    <a:lnTo>
                      <a:pt x="432" y="892"/>
                    </a:lnTo>
                    <a:lnTo>
                      <a:pt x="432" y="892"/>
                    </a:lnTo>
                    <a:lnTo>
                      <a:pt x="430" y="892"/>
                    </a:lnTo>
                    <a:lnTo>
                      <a:pt x="430" y="892"/>
                    </a:lnTo>
                    <a:lnTo>
                      <a:pt x="430" y="892"/>
                    </a:lnTo>
                    <a:lnTo>
                      <a:pt x="429" y="892"/>
                    </a:lnTo>
                    <a:lnTo>
                      <a:pt x="429" y="892"/>
                    </a:lnTo>
                    <a:lnTo>
                      <a:pt x="429" y="892"/>
                    </a:lnTo>
                    <a:lnTo>
                      <a:pt x="429" y="892"/>
                    </a:lnTo>
                    <a:lnTo>
                      <a:pt x="429" y="892"/>
                    </a:lnTo>
                    <a:lnTo>
                      <a:pt x="427" y="892"/>
                    </a:lnTo>
                    <a:lnTo>
                      <a:pt x="427" y="892"/>
                    </a:lnTo>
                    <a:lnTo>
                      <a:pt x="425" y="892"/>
                    </a:lnTo>
                    <a:lnTo>
                      <a:pt x="425" y="892"/>
                    </a:lnTo>
                    <a:lnTo>
                      <a:pt x="425" y="892"/>
                    </a:lnTo>
                    <a:lnTo>
                      <a:pt x="425" y="892"/>
                    </a:lnTo>
                    <a:lnTo>
                      <a:pt x="425" y="892"/>
                    </a:lnTo>
                    <a:lnTo>
                      <a:pt x="425" y="892"/>
                    </a:lnTo>
                    <a:lnTo>
                      <a:pt x="425" y="892"/>
                    </a:lnTo>
                    <a:lnTo>
                      <a:pt x="425" y="892"/>
                    </a:lnTo>
                    <a:lnTo>
                      <a:pt x="423" y="892"/>
                    </a:lnTo>
                    <a:lnTo>
                      <a:pt x="423" y="892"/>
                    </a:lnTo>
                    <a:lnTo>
                      <a:pt x="423" y="892"/>
                    </a:lnTo>
                    <a:lnTo>
                      <a:pt x="423" y="892"/>
                    </a:lnTo>
                    <a:lnTo>
                      <a:pt x="421" y="892"/>
                    </a:lnTo>
                    <a:lnTo>
                      <a:pt x="421" y="892"/>
                    </a:lnTo>
                    <a:lnTo>
                      <a:pt x="421" y="892"/>
                    </a:lnTo>
                    <a:lnTo>
                      <a:pt x="420" y="892"/>
                    </a:lnTo>
                    <a:lnTo>
                      <a:pt x="420" y="892"/>
                    </a:lnTo>
                    <a:lnTo>
                      <a:pt x="420" y="892"/>
                    </a:lnTo>
                    <a:lnTo>
                      <a:pt x="420" y="892"/>
                    </a:lnTo>
                    <a:lnTo>
                      <a:pt x="420" y="892"/>
                    </a:lnTo>
                    <a:lnTo>
                      <a:pt x="420" y="892"/>
                    </a:lnTo>
                    <a:lnTo>
                      <a:pt x="418" y="892"/>
                    </a:lnTo>
                    <a:lnTo>
                      <a:pt x="418" y="892"/>
                    </a:lnTo>
                    <a:lnTo>
                      <a:pt x="418" y="892"/>
                    </a:lnTo>
                    <a:lnTo>
                      <a:pt x="418" y="892"/>
                    </a:lnTo>
                    <a:lnTo>
                      <a:pt x="418" y="892"/>
                    </a:lnTo>
                    <a:lnTo>
                      <a:pt x="416" y="892"/>
                    </a:lnTo>
                    <a:lnTo>
                      <a:pt x="416" y="892"/>
                    </a:lnTo>
                    <a:lnTo>
                      <a:pt x="416" y="892"/>
                    </a:lnTo>
                    <a:lnTo>
                      <a:pt x="416" y="892"/>
                    </a:lnTo>
                    <a:lnTo>
                      <a:pt x="414" y="892"/>
                    </a:lnTo>
                    <a:lnTo>
                      <a:pt x="414" y="892"/>
                    </a:lnTo>
                    <a:lnTo>
                      <a:pt x="414" y="892"/>
                    </a:lnTo>
                    <a:lnTo>
                      <a:pt x="412" y="892"/>
                    </a:lnTo>
                    <a:lnTo>
                      <a:pt x="412" y="892"/>
                    </a:lnTo>
                    <a:lnTo>
                      <a:pt x="412" y="892"/>
                    </a:lnTo>
                    <a:lnTo>
                      <a:pt x="411" y="892"/>
                    </a:lnTo>
                    <a:lnTo>
                      <a:pt x="411" y="892"/>
                    </a:lnTo>
                    <a:lnTo>
                      <a:pt x="411" y="892"/>
                    </a:lnTo>
                    <a:lnTo>
                      <a:pt x="411" y="892"/>
                    </a:lnTo>
                    <a:lnTo>
                      <a:pt x="409" y="892"/>
                    </a:lnTo>
                    <a:lnTo>
                      <a:pt x="409" y="890"/>
                    </a:lnTo>
                    <a:lnTo>
                      <a:pt x="409" y="890"/>
                    </a:lnTo>
                    <a:lnTo>
                      <a:pt x="409" y="890"/>
                    </a:lnTo>
                    <a:lnTo>
                      <a:pt x="409" y="890"/>
                    </a:lnTo>
                    <a:lnTo>
                      <a:pt x="409" y="890"/>
                    </a:lnTo>
                    <a:lnTo>
                      <a:pt x="407" y="892"/>
                    </a:lnTo>
                    <a:lnTo>
                      <a:pt x="407" y="892"/>
                    </a:lnTo>
                    <a:lnTo>
                      <a:pt x="407" y="892"/>
                    </a:lnTo>
                    <a:lnTo>
                      <a:pt x="405" y="892"/>
                    </a:lnTo>
                    <a:lnTo>
                      <a:pt x="405" y="892"/>
                    </a:lnTo>
                    <a:lnTo>
                      <a:pt x="405" y="892"/>
                    </a:lnTo>
                    <a:lnTo>
                      <a:pt x="405" y="892"/>
                    </a:lnTo>
                    <a:lnTo>
                      <a:pt x="403" y="892"/>
                    </a:lnTo>
                    <a:lnTo>
                      <a:pt x="403" y="892"/>
                    </a:lnTo>
                    <a:lnTo>
                      <a:pt x="403" y="892"/>
                    </a:lnTo>
                    <a:lnTo>
                      <a:pt x="402" y="892"/>
                    </a:lnTo>
                    <a:lnTo>
                      <a:pt x="402" y="892"/>
                    </a:lnTo>
                    <a:lnTo>
                      <a:pt x="400" y="892"/>
                    </a:lnTo>
                    <a:lnTo>
                      <a:pt x="400" y="892"/>
                    </a:lnTo>
                    <a:lnTo>
                      <a:pt x="400" y="893"/>
                    </a:lnTo>
                    <a:lnTo>
                      <a:pt x="398" y="893"/>
                    </a:lnTo>
                    <a:lnTo>
                      <a:pt x="398" y="892"/>
                    </a:lnTo>
                    <a:lnTo>
                      <a:pt x="398" y="892"/>
                    </a:lnTo>
                    <a:lnTo>
                      <a:pt x="396" y="892"/>
                    </a:lnTo>
                    <a:lnTo>
                      <a:pt x="396" y="892"/>
                    </a:lnTo>
                    <a:lnTo>
                      <a:pt x="396" y="892"/>
                    </a:lnTo>
                    <a:lnTo>
                      <a:pt x="394" y="892"/>
                    </a:lnTo>
                    <a:lnTo>
                      <a:pt x="394" y="892"/>
                    </a:lnTo>
                    <a:lnTo>
                      <a:pt x="393" y="893"/>
                    </a:lnTo>
                    <a:lnTo>
                      <a:pt x="393" y="893"/>
                    </a:lnTo>
                    <a:lnTo>
                      <a:pt x="393" y="892"/>
                    </a:lnTo>
                    <a:lnTo>
                      <a:pt x="393" y="892"/>
                    </a:lnTo>
                    <a:lnTo>
                      <a:pt x="393" y="892"/>
                    </a:lnTo>
                    <a:lnTo>
                      <a:pt x="391" y="892"/>
                    </a:lnTo>
                    <a:lnTo>
                      <a:pt x="391" y="892"/>
                    </a:lnTo>
                    <a:lnTo>
                      <a:pt x="391" y="892"/>
                    </a:lnTo>
                    <a:lnTo>
                      <a:pt x="391" y="892"/>
                    </a:lnTo>
                    <a:lnTo>
                      <a:pt x="391" y="892"/>
                    </a:lnTo>
                    <a:lnTo>
                      <a:pt x="389" y="892"/>
                    </a:lnTo>
                    <a:lnTo>
                      <a:pt x="387" y="892"/>
                    </a:lnTo>
                    <a:lnTo>
                      <a:pt x="387" y="892"/>
                    </a:lnTo>
                    <a:lnTo>
                      <a:pt x="387" y="892"/>
                    </a:lnTo>
                    <a:lnTo>
                      <a:pt x="387" y="893"/>
                    </a:lnTo>
                    <a:lnTo>
                      <a:pt x="385" y="893"/>
                    </a:lnTo>
                    <a:lnTo>
                      <a:pt x="385" y="893"/>
                    </a:lnTo>
                    <a:lnTo>
                      <a:pt x="385" y="893"/>
                    </a:lnTo>
                    <a:lnTo>
                      <a:pt x="385" y="893"/>
                    </a:lnTo>
                    <a:lnTo>
                      <a:pt x="383" y="893"/>
                    </a:lnTo>
                    <a:lnTo>
                      <a:pt x="382" y="892"/>
                    </a:lnTo>
                    <a:lnTo>
                      <a:pt x="382" y="892"/>
                    </a:lnTo>
                    <a:lnTo>
                      <a:pt x="382" y="892"/>
                    </a:lnTo>
                    <a:lnTo>
                      <a:pt x="380" y="893"/>
                    </a:lnTo>
                    <a:lnTo>
                      <a:pt x="380" y="893"/>
                    </a:lnTo>
                    <a:lnTo>
                      <a:pt x="380" y="893"/>
                    </a:lnTo>
                    <a:lnTo>
                      <a:pt x="380" y="893"/>
                    </a:lnTo>
                    <a:lnTo>
                      <a:pt x="380" y="893"/>
                    </a:lnTo>
                    <a:lnTo>
                      <a:pt x="380" y="893"/>
                    </a:lnTo>
                    <a:lnTo>
                      <a:pt x="378" y="895"/>
                    </a:lnTo>
                    <a:lnTo>
                      <a:pt x="378" y="895"/>
                    </a:lnTo>
                    <a:lnTo>
                      <a:pt x="378" y="895"/>
                    </a:lnTo>
                    <a:lnTo>
                      <a:pt x="378" y="893"/>
                    </a:lnTo>
                    <a:lnTo>
                      <a:pt x="378" y="893"/>
                    </a:lnTo>
                    <a:lnTo>
                      <a:pt x="376" y="893"/>
                    </a:lnTo>
                    <a:lnTo>
                      <a:pt x="376" y="893"/>
                    </a:lnTo>
                    <a:lnTo>
                      <a:pt x="376" y="893"/>
                    </a:lnTo>
                    <a:lnTo>
                      <a:pt x="376" y="893"/>
                    </a:lnTo>
                    <a:lnTo>
                      <a:pt x="374" y="895"/>
                    </a:lnTo>
                    <a:lnTo>
                      <a:pt x="374" y="895"/>
                    </a:lnTo>
                    <a:lnTo>
                      <a:pt x="374" y="893"/>
                    </a:lnTo>
                    <a:lnTo>
                      <a:pt x="373" y="893"/>
                    </a:lnTo>
                    <a:lnTo>
                      <a:pt x="373" y="893"/>
                    </a:lnTo>
                    <a:lnTo>
                      <a:pt x="373" y="893"/>
                    </a:lnTo>
                    <a:lnTo>
                      <a:pt x="371" y="893"/>
                    </a:lnTo>
                    <a:lnTo>
                      <a:pt x="371" y="893"/>
                    </a:lnTo>
                    <a:lnTo>
                      <a:pt x="371" y="893"/>
                    </a:lnTo>
                    <a:lnTo>
                      <a:pt x="371" y="893"/>
                    </a:lnTo>
                    <a:lnTo>
                      <a:pt x="371" y="893"/>
                    </a:lnTo>
                    <a:lnTo>
                      <a:pt x="369" y="893"/>
                    </a:lnTo>
                    <a:lnTo>
                      <a:pt x="369" y="893"/>
                    </a:lnTo>
                    <a:lnTo>
                      <a:pt x="367" y="895"/>
                    </a:lnTo>
                    <a:lnTo>
                      <a:pt x="367" y="895"/>
                    </a:lnTo>
                    <a:lnTo>
                      <a:pt x="367" y="895"/>
                    </a:lnTo>
                    <a:lnTo>
                      <a:pt x="365" y="895"/>
                    </a:lnTo>
                    <a:lnTo>
                      <a:pt x="365" y="895"/>
                    </a:lnTo>
                    <a:lnTo>
                      <a:pt x="365" y="895"/>
                    </a:lnTo>
                    <a:lnTo>
                      <a:pt x="365" y="895"/>
                    </a:lnTo>
                    <a:lnTo>
                      <a:pt x="364" y="895"/>
                    </a:lnTo>
                    <a:lnTo>
                      <a:pt x="364" y="895"/>
                    </a:lnTo>
                    <a:lnTo>
                      <a:pt x="362" y="895"/>
                    </a:lnTo>
                    <a:lnTo>
                      <a:pt x="362" y="895"/>
                    </a:lnTo>
                    <a:lnTo>
                      <a:pt x="362" y="895"/>
                    </a:lnTo>
                    <a:lnTo>
                      <a:pt x="362" y="897"/>
                    </a:lnTo>
                    <a:lnTo>
                      <a:pt x="362" y="897"/>
                    </a:lnTo>
                    <a:lnTo>
                      <a:pt x="362" y="897"/>
                    </a:lnTo>
                    <a:lnTo>
                      <a:pt x="360" y="897"/>
                    </a:lnTo>
                    <a:lnTo>
                      <a:pt x="360" y="897"/>
                    </a:lnTo>
                    <a:lnTo>
                      <a:pt x="360" y="897"/>
                    </a:lnTo>
                    <a:lnTo>
                      <a:pt x="358" y="897"/>
                    </a:lnTo>
                    <a:lnTo>
                      <a:pt x="358" y="897"/>
                    </a:lnTo>
                    <a:lnTo>
                      <a:pt x="358" y="897"/>
                    </a:lnTo>
                    <a:lnTo>
                      <a:pt x="358" y="897"/>
                    </a:lnTo>
                    <a:lnTo>
                      <a:pt x="358" y="897"/>
                    </a:lnTo>
                    <a:lnTo>
                      <a:pt x="356" y="899"/>
                    </a:lnTo>
                    <a:lnTo>
                      <a:pt x="356" y="899"/>
                    </a:lnTo>
                    <a:lnTo>
                      <a:pt x="355" y="899"/>
                    </a:lnTo>
                    <a:lnTo>
                      <a:pt x="355" y="899"/>
                    </a:lnTo>
                    <a:lnTo>
                      <a:pt x="355" y="899"/>
                    </a:lnTo>
                    <a:lnTo>
                      <a:pt x="355" y="897"/>
                    </a:lnTo>
                    <a:lnTo>
                      <a:pt x="355" y="897"/>
                    </a:lnTo>
                    <a:lnTo>
                      <a:pt x="353" y="897"/>
                    </a:lnTo>
                    <a:lnTo>
                      <a:pt x="353" y="897"/>
                    </a:lnTo>
                    <a:lnTo>
                      <a:pt x="351" y="897"/>
                    </a:lnTo>
                    <a:lnTo>
                      <a:pt x="351" y="897"/>
                    </a:lnTo>
                    <a:lnTo>
                      <a:pt x="351" y="897"/>
                    </a:lnTo>
                    <a:lnTo>
                      <a:pt x="351" y="897"/>
                    </a:lnTo>
                    <a:lnTo>
                      <a:pt x="351" y="897"/>
                    </a:lnTo>
                    <a:lnTo>
                      <a:pt x="351" y="897"/>
                    </a:lnTo>
                    <a:lnTo>
                      <a:pt x="351" y="897"/>
                    </a:lnTo>
                    <a:lnTo>
                      <a:pt x="349" y="897"/>
                    </a:lnTo>
                    <a:lnTo>
                      <a:pt x="349" y="897"/>
                    </a:lnTo>
                    <a:lnTo>
                      <a:pt x="349" y="897"/>
                    </a:lnTo>
                    <a:lnTo>
                      <a:pt x="349" y="897"/>
                    </a:lnTo>
                    <a:lnTo>
                      <a:pt x="349" y="897"/>
                    </a:lnTo>
                    <a:lnTo>
                      <a:pt x="349" y="897"/>
                    </a:lnTo>
                    <a:lnTo>
                      <a:pt x="349" y="897"/>
                    </a:lnTo>
                    <a:lnTo>
                      <a:pt x="347" y="897"/>
                    </a:lnTo>
                    <a:lnTo>
                      <a:pt x="347" y="897"/>
                    </a:lnTo>
                    <a:lnTo>
                      <a:pt x="347" y="897"/>
                    </a:lnTo>
                    <a:lnTo>
                      <a:pt x="347" y="897"/>
                    </a:lnTo>
                    <a:lnTo>
                      <a:pt x="345" y="897"/>
                    </a:lnTo>
                    <a:lnTo>
                      <a:pt x="345" y="897"/>
                    </a:lnTo>
                    <a:lnTo>
                      <a:pt x="345" y="897"/>
                    </a:lnTo>
                    <a:lnTo>
                      <a:pt x="345" y="897"/>
                    </a:lnTo>
                    <a:lnTo>
                      <a:pt x="344" y="899"/>
                    </a:lnTo>
                    <a:lnTo>
                      <a:pt x="344" y="899"/>
                    </a:lnTo>
                    <a:lnTo>
                      <a:pt x="344" y="899"/>
                    </a:lnTo>
                    <a:lnTo>
                      <a:pt x="344" y="899"/>
                    </a:lnTo>
                    <a:lnTo>
                      <a:pt x="342" y="897"/>
                    </a:lnTo>
                    <a:lnTo>
                      <a:pt x="342" y="897"/>
                    </a:lnTo>
                    <a:lnTo>
                      <a:pt x="342" y="897"/>
                    </a:lnTo>
                    <a:lnTo>
                      <a:pt x="342" y="897"/>
                    </a:lnTo>
                    <a:lnTo>
                      <a:pt x="342" y="897"/>
                    </a:lnTo>
                    <a:lnTo>
                      <a:pt x="342" y="897"/>
                    </a:lnTo>
                    <a:lnTo>
                      <a:pt x="340" y="897"/>
                    </a:lnTo>
                    <a:lnTo>
                      <a:pt x="340" y="897"/>
                    </a:lnTo>
                    <a:lnTo>
                      <a:pt x="340" y="895"/>
                    </a:lnTo>
                    <a:lnTo>
                      <a:pt x="340" y="895"/>
                    </a:lnTo>
                    <a:lnTo>
                      <a:pt x="340" y="895"/>
                    </a:lnTo>
                    <a:lnTo>
                      <a:pt x="338" y="895"/>
                    </a:lnTo>
                    <a:lnTo>
                      <a:pt x="338" y="895"/>
                    </a:lnTo>
                    <a:lnTo>
                      <a:pt x="338" y="895"/>
                    </a:lnTo>
                    <a:lnTo>
                      <a:pt x="338" y="895"/>
                    </a:lnTo>
                    <a:lnTo>
                      <a:pt x="338" y="895"/>
                    </a:lnTo>
                    <a:lnTo>
                      <a:pt x="336" y="895"/>
                    </a:lnTo>
                    <a:lnTo>
                      <a:pt x="336" y="895"/>
                    </a:lnTo>
                    <a:lnTo>
                      <a:pt x="336" y="895"/>
                    </a:lnTo>
                    <a:lnTo>
                      <a:pt x="336" y="895"/>
                    </a:lnTo>
                    <a:lnTo>
                      <a:pt x="335" y="895"/>
                    </a:lnTo>
                    <a:lnTo>
                      <a:pt x="335" y="895"/>
                    </a:lnTo>
                    <a:lnTo>
                      <a:pt x="335" y="895"/>
                    </a:lnTo>
                    <a:lnTo>
                      <a:pt x="335" y="895"/>
                    </a:lnTo>
                    <a:lnTo>
                      <a:pt x="335" y="895"/>
                    </a:lnTo>
                    <a:lnTo>
                      <a:pt x="335" y="895"/>
                    </a:lnTo>
                    <a:lnTo>
                      <a:pt x="335" y="895"/>
                    </a:lnTo>
                    <a:lnTo>
                      <a:pt x="333" y="895"/>
                    </a:lnTo>
                    <a:lnTo>
                      <a:pt x="333" y="895"/>
                    </a:lnTo>
                    <a:lnTo>
                      <a:pt x="333" y="895"/>
                    </a:lnTo>
                    <a:lnTo>
                      <a:pt x="333" y="895"/>
                    </a:lnTo>
                    <a:lnTo>
                      <a:pt x="333" y="895"/>
                    </a:lnTo>
                    <a:lnTo>
                      <a:pt x="331" y="893"/>
                    </a:lnTo>
                    <a:lnTo>
                      <a:pt x="331" y="893"/>
                    </a:lnTo>
                    <a:lnTo>
                      <a:pt x="331" y="893"/>
                    </a:lnTo>
                    <a:lnTo>
                      <a:pt x="331" y="893"/>
                    </a:lnTo>
                    <a:lnTo>
                      <a:pt x="329" y="893"/>
                    </a:lnTo>
                    <a:lnTo>
                      <a:pt x="329" y="893"/>
                    </a:lnTo>
                    <a:lnTo>
                      <a:pt x="329" y="893"/>
                    </a:lnTo>
                    <a:lnTo>
                      <a:pt x="329" y="893"/>
                    </a:lnTo>
                    <a:lnTo>
                      <a:pt x="327" y="892"/>
                    </a:lnTo>
                    <a:lnTo>
                      <a:pt x="327" y="892"/>
                    </a:lnTo>
                    <a:lnTo>
                      <a:pt x="327" y="892"/>
                    </a:lnTo>
                    <a:lnTo>
                      <a:pt x="326" y="892"/>
                    </a:lnTo>
                    <a:lnTo>
                      <a:pt x="326" y="892"/>
                    </a:lnTo>
                    <a:lnTo>
                      <a:pt x="326" y="892"/>
                    </a:lnTo>
                    <a:lnTo>
                      <a:pt x="326" y="892"/>
                    </a:lnTo>
                    <a:lnTo>
                      <a:pt x="326" y="892"/>
                    </a:lnTo>
                    <a:lnTo>
                      <a:pt x="326" y="892"/>
                    </a:lnTo>
                    <a:lnTo>
                      <a:pt x="324" y="892"/>
                    </a:lnTo>
                    <a:lnTo>
                      <a:pt x="324" y="892"/>
                    </a:lnTo>
                    <a:lnTo>
                      <a:pt x="324" y="892"/>
                    </a:lnTo>
                    <a:lnTo>
                      <a:pt x="324" y="892"/>
                    </a:lnTo>
                    <a:lnTo>
                      <a:pt x="322" y="892"/>
                    </a:lnTo>
                    <a:lnTo>
                      <a:pt x="322" y="890"/>
                    </a:lnTo>
                    <a:lnTo>
                      <a:pt x="322" y="890"/>
                    </a:lnTo>
                    <a:lnTo>
                      <a:pt x="322" y="890"/>
                    </a:lnTo>
                    <a:lnTo>
                      <a:pt x="322" y="890"/>
                    </a:lnTo>
                    <a:lnTo>
                      <a:pt x="322" y="890"/>
                    </a:lnTo>
                    <a:lnTo>
                      <a:pt x="320" y="890"/>
                    </a:lnTo>
                    <a:lnTo>
                      <a:pt x="320" y="888"/>
                    </a:lnTo>
                    <a:lnTo>
                      <a:pt x="318" y="888"/>
                    </a:lnTo>
                    <a:lnTo>
                      <a:pt x="318" y="888"/>
                    </a:lnTo>
                    <a:lnTo>
                      <a:pt x="318" y="888"/>
                    </a:lnTo>
                    <a:lnTo>
                      <a:pt x="318" y="888"/>
                    </a:lnTo>
                    <a:lnTo>
                      <a:pt x="318" y="888"/>
                    </a:lnTo>
                    <a:lnTo>
                      <a:pt x="318" y="888"/>
                    </a:lnTo>
                    <a:lnTo>
                      <a:pt x="317" y="888"/>
                    </a:lnTo>
                    <a:lnTo>
                      <a:pt x="317" y="888"/>
                    </a:lnTo>
                    <a:lnTo>
                      <a:pt x="317" y="888"/>
                    </a:lnTo>
                    <a:lnTo>
                      <a:pt x="317" y="888"/>
                    </a:lnTo>
                    <a:lnTo>
                      <a:pt x="315" y="888"/>
                    </a:lnTo>
                    <a:lnTo>
                      <a:pt x="315" y="888"/>
                    </a:lnTo>
                    <a:lnTo>
                      <a:pt x="315" y="888"/>
                    </a:lnTo>
                    <a:lnTo>
                      <a:pt x="315" y="888"/>
                    </a:lnTo>
                    <a:lnTo>
                      <a:pt x="315" y="886"/>
                    </a:lnTo>
                    <a:lnTo>
                      <a:pt x="313" y="886"/>
                    </a:lnTo>
                    <a:lnTo>
                      <a:pt x="313" y="886"/>
                    </a:lnTo>
                    <a:lnTo>
                      <a:pt x="313" y="886"/>
                    </a:lnTo>
                    <a:lnTo>
                      <a:pt x="313" y="886"/>
                    </a:lnTo>
                    <a:lnTo>
                      <a:pt x="313" y="886"/>
                    </a:lnTo>
                    <a:lnTo>
                      <a:pt x="311" y="886"/>
                    </a:lnTo>
                    <a:lnTo>
                      <a:pt x="311" y="886"/>
                    </a:lnTo>
                    <a:lnTo>
                      <a:pt x="309" y="886"/>
                    </a:lnTo>
                    <a:lnTo>
                      <a:pt x="309" y="886"/>
                    </a:lnTo>
                    <a:lnTo>
                      <a:pt x="309" y="886"/>
                    </a:lnTo>
                    <a:lnTo>
                      <a:pt x="309" y="886"/>
                    </a:lnTo>
                    <a:lnTo>
                      <a:pt x="309" y="884"/>
                    </a:lnTo>
                    <a:lnTo>
                      <a:pt x="309" y="884"/>
                    </a:lnTo>
                    <a:lnTo>
                      <a:pt x="309" y="884"/>
                    </a:lnTo>
                    <a:lnTo>
                      <a:pt x="307" y="884"/>
                    </a:lnTo>
                    <a:lnTo>
                      <a:pt x="307" y="884"/>
                    </a:lnTo>
                    <a:lnTo>
                      <a:pt x="307" y="884"/>
                    </a:lnTo>
                    <a:lnTo>
                      <a:pt x="307" y="884"/>
                    </a:lnTo>
                    <a:lnTo>
                      <a:pt x="306" y="884"/>
                    </a:lnTo>
                    <a:lnTo>
                      <a:pt x="306" y="884"/>
                    </a:lnTo>
                    <a:lnTo>
                      <a:pt x="306" y="884"/>
                    </a:lnTo>
                    <a:lnTo>
                      <a:pt x="306" y="884"/>
                    </a:lnTo>
                    <a:lnTo>
                      <a:pt x="304" y="883"/>
                    </a:lnTo>
                    <a:lnTo>
                      <a:pt x="304" y="883"/>
                    </a:lnTo>
                    <a:lnTo>
                      <a:pt x="304" y="883"/>
                    </a:lnTo>
                    <a:lnTo>
                      <a:pt x="304" y="883"/>
                    </a:lnTo>
                    <a:lnTo>
                      <a:pt x="304" y="883"/>
                    </a:lnTo>
                    <a:lnTo>
                      <a:pt x="304" y="883"/>
                    </a:lnTo>
                    <a:lnTo>
                      <a:pt x="304" y="883"/>
                    </a:lnTo>
                    <a:lnTo>
                      <a:pt x="304" y="883"/>
                    </a:lnTo>
                    <a:lnTo>
                      <a:pt x="304" y="883"/>
                    </a:lnTo>
                    <a:lnTo>
                      <a:pt x="302" y="883"/>
                    </a:lnTo>
                    <a:lnTo>
                      <a:pt x="302" y="883"/>
                    </a:lnTo>
                    <a:lnTo>
                      <a:pt x="302" y="883"/>
                    </a:lnTo>
                    <a:lnTo>
                      <a:pt x="302" y="883"/>
                    </a:lnTo>
                    <a:lnTo>
                      <a:pt x="302" y="881"/>
                    </a:lnTo>
                    <a:lnTo>
                      <a:pt x="300" y="881"/>
                    </a:lnTo>
                    <a:lnTo>
                      <a:pt x="300" y="881"/>
                    </a:lnTo>
                    <a:lnTo>
                      <a:pt x="300" y="881"/>
                    </a:lnTo>
                    <a:lnTo>
                      <a:pt x="300" y="881"/>
                    </a:lnTo>
                    <a:lnTo>
                      <a:pt x="298" y="881"/>
                    </a:lnTo>
                    <a:lnTo>
                      <a:pt x="298" y="879"/>
                    </a:lnTo>
                    <a:lnTo>
                      <a:pt x="298" y="879"/>
                    </a:lnTo>
                    <a:lnTo>
                      <a:pt x="298" y="881"/>
                    </a:lnTo>
                    <a:lnTo>
                      <a:pt x="298" y="881"/>
                    </a:lnTo>
                    <a:lnTo>
                      <a:pt x="297" y="879"/>
                    </a:lnTo>
                    <a:lnTo>
                      <a:pt x="297" y="879"/>
                    </a:lnTo>
                    <a:lnTo>
                      <a:pt x="297" y="879"/>
                    </a:lnTo>
                    <a:lnTo>
                      <a:pt x="297" y="879"/>
                    </a:lnTo>
                    <a:lnTo>
                      <a:pt x="297" y="879"/>
                    </a:lnTo>
                    <a:lnTo>
                      <a:pt x="297" y="879"/>
                    </a:lnTo>
                    <a:lnTo>
                      <a:pt x="295" y="879"/>
                    </a:lnTo>
                    <a:lnTo>
                      <a:pt x="295" y="879"/>
                    </a:lnTo>
                    <a:lnTo>
                      <a:pt x="295" y="879"/>
                    </a:lnTo>
                    <a:lnTo>
                      <a:pt x="295" y="879"/>
                    </a:lnTo>
                    <a:lnTo>
                      <a:pt x="295" y="879"/>
                    </a:lnTo>
                    <a:lnTo>
                      <a:pt x="295" y="879"/>
                    </a:lnTo>
                    <a:lnTo>
                      <a:pt x="293" y="879"/>
                    </a:lnTo>
                    <a:lnTo>
                      <a:pt x="293" y="879"/>
                    </a:lnTo>
                    <a:lnTo>
                      <a:pt x="293" y="879"/>
                    </a:lnTo>
                    <a:lnTo>
                      <a:pt x="293" y="879"/>
                    </a:lnTo>
                    <a:lnTo>
                      <a:pt x="293" y="879"/>
                    </a:lnTo>
                    <a:lnTo>
                      <a:pt x="293" y="879"/>
                    </a:lnTo>
                    <a:lnTo>
                      <a:pt x="293" y="879"/>
                    </a:lnTo>
                    <a:lnTo>
                      <a:pt x="291" y="879"/>
                    </a:lnTo>
                    <a:lnTo>
                      <a:pt x="291" y="879"/>
                    </a:lnTo>
                    <a:lnTo>
                      <a:pt x="291" y="879"/>
                    </a:lnTo>
                    <a:lnTo>
                      <a:pt x="291" y="879"/>
                    </a:lnTo>
                    <a:lnTo>
                      <a:pt x="291" y="879"/>
                    </a:lnTo>
                    <a:lnTo>
                      <a:pt x="291" y="879"/>
                    </a:lnTo>
                    <a:lnTo>
                      <a:pt x="291" y="879"/>
                    </a:lnTo>
                    <a:lnTo>
                      <a:pt x="291" y="879"/>
                    </a:lnTo>
                    <a:lnTo>
                      <a:pt x="289" y="879"/>
                    </a:lnTo>
                    <a:lnTo>
                      <a:pt x="289" y="879"/>
                    </a:lnTo>
                    <a:lnTo>
                      <a:pt x="289" y="879"/>
                    </a:lnTo>
                    <a:lnTo>
                      <a:pt x="289" y="879"/>
                    </a:lnTo>
                    <a:lnTo>
                      <a:pt x="289" y="879"/>
                    </a:lnTo>
                    <a:lnTo>
                      <a:pt x="289" y="879"/>
                    </a:lnTo>
                    <a:lnTo>
                      <a:pt x="289" y="879"/>
                    </a:lnTo>
                    <a:lnTo>
                      <a:pt x="288" y="879"/>
                    </a:lnTo>
                    <a:lnTo>
                      <a:pt x="288" y="879"/>
                    </a:lnTo>
                    <a:lnTo>
                      <a:pt x="288" y="879"/>
                    </a:lnTo>
                    <a:lnTo>
                      <a:pt x="288" y="879"/>
                    </a:lnTo>
                    <a:lnTo>
                      <a:pt x="288" y="879"/>
                    </a:lnTo>
                    <a:lnTo>
                      <a:pt x="288" y="879"/>
                    </a:lnTo>
                    <a:lnTo>
                      <a:pt x="286" y="879"/>
                    </a:lnTo>
                    <a:lnTo>
                      <a:pt x="286" y="879"/>
                    </a:lnTo>
                    <a:lnTo>
                      <a:pt x="286" y="879"/>
                    </a:lnTo>
                    <a:lnTo>
                      <a:pt x="286" y="879"/>
                    </a:lnTo>
                    <a:lnTo>
                      <a:pt x="284" y="879"/>
                    </a:lnTo>
                    <a:lnTo>
                      <a:pt x="284" y="879"/>
                    </a:lnTo>
                    <a:lnTo>
                      <a:pt x="284" y="879"/>
                    </a:lnTo>
                    <a:lnTo>
                      <a:pt x="284" y="879"/>
                    </a:lnTo>
                    <a:lnTo>
                      <a:pt x="284" y="879"/>
                    </a:lnTo>
                    <a:lnTo>
                      <a:pt x="280" y="879"/>
                    </a:lnTo>
                    <a:lnTo>
                      <a:pt x="279" y="877"/>
                    </a:lnTo>
                    <a:lnTo>
                      <a:pt x="279" y="877"/>
                    </a:lnTo>
                    <a:lnTo>
                      <a:pt x="279" y="877"/>
                    </a:lnTo>
                    <a:lnTo>
                      <a:pt x="279" y="877"/>
                    </a:lnTo>
                    <a:lnTo>
                      <a:pt x="277" y="877"/>
                    </a:lnTo>
                    <a:lnTo>
                      <a:pt x="277" y="877"/>
                    </a:lnTo>
                    <a:lnTo>
                      <a:pt x="277" y="875"/>
                    </a:lnTo>
                    <a:lnTo>
                      <a:pt x="277" y="875"/>
                    </a:lnTo>
                    <a:lnTo>
                      <a:pt x="275" y="875"/>
                    </a:lnTo>
                    <a:lnTo>
                      <a:pt x="275" y="875"/>
                    </a:lnTo>
                    <a:lnTo>
                      <a:pt x="275" y="875"/>
                    </a:lnTo>
                    <a:lnTo>
                      <a:pt x="275" y="875"/>
                    </a:lnTo>
                    <a:lnTo>
                      <a:pt x="275" y="875"/>
                    </a:lnTo>
                    <a:lnTo>
                      <a:pt x="275" y="874"/>
                    </a:lnTo>
                    <a:lnTo>
                      <a:pt x="273" y="874"/>
                    </a:lnTo>
                    <a:lnTo>
                      <a:pt x="273" y="874"/>
                    </a:lnTo>
                    <a:lnTo>
                      <a:pt x="273" y="874"/>
                    </a:lnTo>
                    <a:lnTo>
                      <a:pt x="273" y="874"/>
                    </a:lnTo>
                    <a:lnTo>
                      <a:pt x="273" y="874"/>
                    </a:lnTo>
                    <a:lnTo>
                      <a:pt x="273" y="872"/>
                    </a:lnTo>
                    <a:lnTo>
                      <a:pt x="271" y="872"/>
                    </a:lnTo>
                    <a:lnTo>
                      <a:pt x="271" y="872"/>
                    </a:lnTo>
                    <a:lnTo>
                      <a:pt x="271" y="870"/>
                    </a:lnTo>
                    <a:lnTo>
                      <a:pt x="271" y="870"/>
                    </a:lnTo>
                    <a:lnTo>
                      <a:pt x="271" y="870"/>
                    </a:lnTo>
                    <a:lnTo>
                      <a:pt x="271" y="870"/>
                    </a:lnTo>
                    <a:lnTo>
                      <a:pt x="273" y="870"/>
                    </a:lnTo>
                    <a:lnTo>
                      <a:pt x="273" y="870"/>
                    </a:lnTo>
                    <a:lnTo>
                      <a:pt x="273" y="868"/>
                    </a:lnTo>
                    <a:lnTo>
                      <a:pt x="271" y="868"/>
                    </a:lnTo>
                    <a:lnTo>
                      <a:pt x="271" y="866"/>
                    </a:lnTo>
                    <a:lnTo>
                      <a:pt x="271" y="866"/>
                    </a:lnTo>
                    <a:lnTo>
                      <a:pt x="271" y="866"/>
                    </a:lnTo>
                    <a:lnTo>
                      <a:pt x="270" y="865"/>
                    </a:lnTo>
                    <a:lnTo>
                      <a:pt x="270" y="865"/>
                    </a:lnTo>
                    <a:lnTo>
                      <a:pt x="270" y="865"/>
                    </a:lnTo>
                    <a:lnTo>
                      <a:pt x="270" y="865"/>
                    </a:lnTo>
                    <a:lnTo>
                      <a:pt x="270" y="863"/>
                    </a:lnTo>
                    <a:lnTo>
                      <a:pt x="270" y="863"/>
                    </a:lnTo>
                    <a:lnTo>
                      <a:pt x="268" y="863"/>
                    </a:lnTo>
                    <a:lnTo>
                      <a:pt x="268" y="861"/>
                    </a:lnTo>
                    <a:lnTo>
                      <a:pt x="268" y="861"/>
                    </a:lnTo>
                    <a:lnTo>
                      <a:pt x="266" y="861"/>
                    </a:lnTo>
                    <a:lnTo>
                      <a:pt x="266" y="859"/>
                    </a:lnTo>
                    <a:lnTo>
                      <a:pt x="266" y="859"/>
                    </a:lnTo>
                    <a:lnTo>
                      <a:pt x="266" y="859"/>
                    </a:lnTo>
                    <a:lnTo>
                      <a:pt x="266" y="857"/>
                    </a:lnTo>
                    <a:lnTo>
                      <a:pt x="266" y="857"/>
                    </a:lnTo>
                    <a:lnTo>
                      <a:pt x="266" y="857"/>
                    </a:lnTo>
                    <a:lnTo>
                      <a:pt x="264" y="855"/>
                    </a:lnTo>
                    <a:lnTo>
                      <a:pt x="264" y="855"/>
                    </a:lnTo>
                    <a:lnTo>
                      <a:pt x="264" y="855"/>
                    </a:lnTo>
                    <a:lnTo>
                      <a:pt x="264" y="855"/>
                    </a:lnTo>
                    <a:lnTo>
                      <a:pt x="262" y="854"/>
                    </a:lnTo>
                    <a:lnTo>
                      <a:pt x="262" y="854"/>
                    </a:lnTo>
                    <a:lnTo>
                      <a:pt x="262" y="855"/>
                    </a:lnTo>
                    <a:lnTo>
                      <a:pt x="260" y="855"/>
                    </a:lnTo>
                    <a:lnTo>
                      <a:pt x="259" y="855"/>
                    </a:lnTo>
                    <a:lnTo>
                      <a:pt x="259" y="855"/>
                    </a:lnTo>
                    <a:lnTo>
                      <a:pt x="259" y="854"/>
                    </a:lnTo>
                    <a:lnTo>
                      <a:pt x="257" y="854"/>
                    </a:lnTo>
                    <a:lnTo>
                      <a:pt x="257" y="854"/>
                    </a:lnTo>
                    <a:lnTo>
                      <a:pt x="257" y="854"/>
                    </a:lnTo>
                    <a:lnTo>
                      <a:pt x="257" y="852"/>
                    </a:lnTo>
                    <a:lnTo>
                      <a:pt x="255" y="852"/>
                    </a:lnTo>
                    <a:lnTo>
                      <a:pt x="255" y="852"/>
                    </a:lnTo>
                    <a:lnTo>
                      <a:pt x="255" y="852"/>
                    </a:lnTo>
                    <a:lnTo>
                      <a:pt x="255" y="850"/>
                    </a:lnTo>
                    <a:lnTo>
                      <a:pt x="255" y="850"/>
                    </a:lnTo>
                    <a:lnTo>
                      <a:pt x="255" y="850"/>
                    </a:lnTo>
                    <a:lnTo>
                      <a:pt x="253" y="848"/>
                    </a:lnTo>
                    <a:lnTo>
                      <a:pt x="253" y="848"/>
                    </a:lnTo>
                    <a:lnTo>
                      <a:pt x="253" y="848"/>
                    </a:lnTo>
                    <a:lnTo>
                      <a:pt x="253" y="848"/>
                    </a:lnTo>
                    <a:lnTo>
                      <a:pt x="251" y="848"/>
                    </a:lnTo>
                    <a:lnTo>
                      <a:pt x="250" y="848"/>
                    </a:lnTo>
                    <a:lnTo>
                      <a:pt x="250" y="846"/>
                    </a:lnTo>
                    <a:lnTo>
                      <a:pt x="250" y="846"/>
                    </a:lnTo>
                    <a:lnTo>
                      <a:pt x="250" y="846"/>
                    </a:lnTo>
                    <a:lnTo>
                      <a:pt x="250" y="846"/>
                    </a:lnTo>
                    <a:lnTo>
                      <a:pt x="250" y="845"/>
                    </a:lnTo>
                    <a:lnTo>
                      <a:pt x="250" y="845"/>
                    </a:lnTo>
                    <a:lnTo>
                      <a:pt x="250" y="845"/>
                    </a:lnTo>
                    <a:lnTo>
                      <a:pt x="248" y="843"/>
                    </a:lnTo>
                    <a:lnTo>
                      <a:pt x="248" y="843"/>
                    </a:lnTo>
                    <a:lnTo>
                      <a:pt x="248" y="841"/>
                    </a:lnTo>
                    <a:lnTo>
                      <a:pt x="248" y="841"/>
                    </a:lnTo>
                    <a:lnTo>
                      <a:pt x="248" y="841"/>
                    </a:lnTo>
                    <a:lnTo>
                      <a:pt x="246" y="841"/>
                    </a:lnTo>
                    <a:lnTo>
                      <a:pt x="246" y="839"/>
                    </a:lnTo>
                    <a:lnTo>
                      <a:pt x="244" y="839"/>
                    </a:lnTo>
                    <a:lnTo>
                      <a:pt x="244" y="839"/>
                    </a:lnTo>
                    <a:lnTo>
                      <a:pt x="244" y="839"/>
                    </a:lnTo>
                    <a:lnTo>
                      <a:pt x="244" y="839"/>
                    </a:lnTo>
                    <a:lnTo>
                      <a:pt x="244" y="839"/>
                    </a:lnTo>
                    <a:lnTo>
                      <a:pt x="244" y="837"/>
                    </a:lnTo>
                    <a:lnTo>
                      <a:pt x="242" y="837"/>
                    </a:lnTo>
                    <a:lnTo>
                      <a:pt x="242" y="837"/>
                    </a:lnTo>
                    <a:lnTo>
                      <a:pt x="242" y="834"/>
                    </a:lnTo>
                    <a:lnTo>
                      <a:pt x="242" y="834"/>
                    </a:lnTo>
                    <a:lnTo>
                      <a:pt x="242" y="832"/>
                    </a:lnTo>
                    <a:lnTo>
                      <a:pt x="242" y="832"/>
                    </a:lnTo>
                    <a:lnTo>
                      <a:pt x="241" y="830"/>
                    </a:lnTo>
                    <a:lnTo>
                      <a:pt x="241" y="830"/>
                    </a:lnTo>
                    <a:lnTo>
                      <a:pt x="241" y="830"/>
                    </a:lnTo>
                    <a:lnTo>
                      <a:pt x="241" y="828"/>
                    </a:lnTo>
                    <a:lnTo>
                      <a:pt x="241" y="828"/>
                    </a:lnTo>
                    <a:lnTo>
                      <a:pt x="239" y="827"/>
                    </a:lnTo>
                    <a:lnTo>
                      <a:pt x="239" y="825"/>
                    </a:lnTo>
                    <a:lnTo>
                      <a:pt x="239" y="825"/>
                    </a:lnTo>
                    <a:lnTo>
                      <a:pt x="237" y="823"/>
                    </a:lnTo>
                    <a:lnTo>
                      <a:pt x="237" y="823"/>
                    </a:lnTo>
                    <a:lnTo>
                      <a:pt x="237" y="823"/>
                    </a:lnTo>
                    <a:lnTo>
                      <a:pt x="237" y="823"/>
                    </a:lnTo>
                    <a:lnTo>
                      <a:pt x="237" y="823"/>
                    </a:lnTo>
                    <a:lnTo>
                      <a:pt x="237" y="823"/>
                    </a:lnTo>
                    <a:lnTo>
                      <a:pt x="235" y="821"/>
                    </a:lnTo>
                    <a:lnTo>
                      <a:pt x="235" y="821"/>
                    </a:lnTo>
                    <a:lnTo>
                      <a:pt x="233" y="821"/>
                    </a:lnTo>
                    <a:lnTo>
                      <a:pt x="233" y="821"/>
                    </a:lnTo>
                    <a:lnTo>
                      <a:pt x="233" y="821"/>
                    </a:lnTo>
                    <a:lnTo>
                      <a:pt x="232" y="823"/>
                    </a:lnTo>
                    <a:lnTo>
                      <a:pt x="232" y="823"/>
                    </a:lnTo>
                    <a:lnTo>
                      <a:pt x="232" y="823"/>
                    </a:lnTo>
                    <a:lnTo>
                      <a:pt x="232" y="823"/>
                    </a:lnTo>
                    <a:lnTo>
                      <a:pt x="232" y="821"/>
                    </a:lnTo>
                    <a:lnTo>
                      <a:pt x="232" y="821"/>
                    </a:lnTo>
                    <a:lnTo>
                      <a:pt x="230" y="821"/>
                    </a:lnTo>
                    <a:lnTo>
                      <a:pt x="230" y="821"/>
                    </a:lnTo>
                    <a:lnTo>
                      <a:pt x="230" y="821"/>
                    </a:lnTo>
                    <a:lnTo>
                      <a:pt x="230" y="821"/>
                    </a:lnTo>
                    <a:lnTo>
                      <a:pt x="230" y="821"/>
                    </a:lnTo>
                    <a:lnTo>
                      <a:pt x="228" y="821"/>
                    </a:lnTo>
                    <a:lnTo>
                      <a:pt x="228" y="821"/>
                    </a:lnTo>
                    <a:lnTo>
                      <a:pt x="226" y="819"/>
                    </a:lnTo>
                    <a:lnTo>
                      <a:pt x="226" y="819"/>
                    </a:lnTo>
                    <a:lnTo>
                      <a:pt x="226" y="819"/>
                    </a:lnTo>
                    <a:lnTo>
                      <a:pt x="224" y="819"/>
                    </a:lnTo>
                    <a:lnTo>
                      <a:pt x="222" y="817"/>
                    </a:lnTo>
                    <a:lnTo>
                      <a:pt x="222" y="817"/>
                    </a:lnTo>
                    <a:lnTo>
                      <a:pt x="221" y="817"/>
                    </a:lnTo>
                    <a:lnTo>
                      <a:pt x="221" y="817"/>
                    </a:lnTo>
                    <a:lnTo>
                      <a:pt x="221" y="817"/>
                    </a:lnTo>
                    <a:lnTo>
                      <a:pt x="219" y="817"/>
                    </a:lnTo>
                    <a:lnTo>
                      <a:pt x="219" y="817"/>
                    </a:lnTo>
                    <a:lnTo>
                      <a:pt x="219" y="817"/>
                    </a:lnTo>
                    <a:lnTo>
                      <a:pt x="217" y="817"/>
                    </a:lnTo>
                    <a:lnTo>
                      <a:pt x="217" y="816"/>
                    </a:lnTo>
                    <a:lnTo>
                      <a:pt x="215" y="816"/>
                    </a:lnTo>
                    <a:lnTo>
                      <a:pt x="215" y="816"/>
                    </a:lnTo>
                    <a:lnTo>
                      <a:pt x="215" y="814"/>
                    </a:lnTo>
                    <a:lnTo>
                      <a:pt x="215" y="814"/>
                    </a:lnTo>
                    <a:lnTo>
                      <a:pt x="213" y="814"/>
                    </a:lnTo>
                    <a:lnTo>
                      <a:pt x="213" y="814"/>
                    </a:lnTo>
                    <a:lnTo>
                      <a:pt x="213" y="812"/>
                    </a:lnTo>
                    <a:lnTo>
                      <a:pt x="213" y="812"/>
                    </a:lnTo>
                    <a:lnTo>
                      <a:pt x="212" y="812"/>
                    </a:lnTo>
                    <a:lnTo>
                      <a:pt x="212" y="810"/>
                    </a:lnTo>
                    <a:lnTo>
                      <a:pt x="212" y="810"/>
                    </a:lnTo>
                    <a:lnTo>
                      <a:pt x="212" y="810"/>
                    </a:lnTo>
                    <a:lnTo>
                      <a:pt x="210" y="810"/>
                    </a:lnTo>
                    <a:lnTo>
                      <a:pt x="208" y="810"/>
                    </a:lnTo>
                    <a:lnTo>
                      <a:pt x="208" y="810"/>
                    </a:lnTo>
                    <a:lnTo>
                      <a:pt x="208" y="810"/>
                    </a:lnTo>
                    <a:lnTo>
                      <a:pt x="206" y="810"/>
                    </a:lnTo>
                    <a:lnTo>
                      <a:pt x="206" y="810"/>
                    </a:lnTo>
                    <a:lnTo>
                      <a:pt x="206" y="810"/>
                    </a:lnTo>
                    <a:lnTo>
                      <a:pt x="206" y="810"/>
                    </a:lnTo>
                    <a:lnTo>
                      <a:pt x="204" y="810"/>
                    </a:lnTo>
                    <a:lnTo>
                      <a:pt x="204" y="808"/>
                    </a:lnTo>
                    <a:lnTo>
                      <a:pt x="204" y="808"/>
                    </a:lnTo>
                    <a:lnTo>
                      <a:pt x="204" y="808"/>
                    </a:lnTo>
                    <a:lnTo>
                      <a:pt x="203" y="808"/>
                    </a:lnTo>
                    <a:lnTo>
                      <a:pt x="203" y="807"/>
                    </a:lnTo>
                    <a:lnTo>
                      <a:pt x="203" y="807"/>
                    </a:lnTo>
                    <a:lnTo>
                      <a:pt x="203" y="807"/>
                    </a:lnTo>
                    <a:lnTo>
                      <a:pt x="203" y="807"/>
                    </a:lnTo>
                    <a:lnTo>
                      <a:pt x="203" y="805"/>
                    </a:lnTo>
                    <a:lnTo>
                      <a:pt x="203" y="803"/>
                    </a:lnTo>
                    <a:lnTo>
                      <a:pt x="203" y="803"/>
                    </a:lnTo>
                    <a:lnTo>
                      <a:pt x="203" y="801"/>
                    </a:lnTo>
                    <a:lnTo>
                      <a:pt x="203" y="801"/>
                    </a:lnTo>
                    <a:lnTo>
                      <a:pt x="204" y="801"/>
                    </a:lnTo>
                    <a:lnTo>
                      <a:pt x="204" y="801"/>
                    </a:lnTo>
                    <a:lnTo>
                      <a:pt x="204" y="801"/>
                    </a:lnTo>
                    <a:lnTo>
                      <a:pt x="204" y="801"/>
                    </a:lnTo>
                    <a:lnTo>
                      <a:pt x="206" y="801"/>
                    </a:lnTo>
                    <a:lnTo>
                      <a:pt x="206" y="801"/>
                    </a:lnTo>
                    <a:lnTo>
                      <a:pt x="206" y="799"/>
                    </a:lnTo>
                    <a:lnTo>
                      <a:pt x="208" y="799"/>
                    </a:lnTo>
                    <a:lnTo>
                      <a:pt x="208" y="799"/>
                    </a:lnTo>
                    <a:lnTo>
                      <a:pt x="208" y="799"/>
                    </a:lnTo>
                    <a:lnTo>
                      <a:pt x="208" y="799"/>
                    </a:lnTo>
                    <a:lnTo>
                      <a:pt x="206" y="799"/>
                    </a:lnTo>
                    <a:lnTo>
                      <a:pt x="206" y="798"/>
                    </a:lnTo>
                    <a:lnTo>
                      <a:pt x="206" y="798"/>
                    </a:lnTo>
                    <a:lnTo>
                      <a:pt x="206" y="796"/>
                    </a:lnTo>
                    <a:lnTo>
                      <a:pt x="206" y="796"/>
                    </a:lnTo>
                    <a:lnTo>
                      <a:pt x="204" y="796"/>
                    </a:lnTo>
                    <a:lnTo>
                      <a:pt x="204" y="794"/>
                    </a:lnTo>
                    <a:lnTo>
                      <a:pt x="203" y="794"/>
                    </a:lnTo>
                    <a:lnTo>
                      <a:pt x="203" y="794"/>
                    </a:lnTo>
                    <a:lnTo>
                      <a:pt x="203" y="794"/>
                    </a:lnTo>
                    <a:lnTo>
                      <a:pt x="201" y="794"/>
                    </a:lnTo>
                    <a:lnTo>
                      <a:pt x="201" y="794"/>
                    </a:lnTo>
                    <a:lnTo>
                      <a:pt x="199" y="792"/>
                    </a:lnTo>
                    <a:lnTo>
                      <a:pt x="199" y="792"/>
                    </a:lnTo>
                    <a:lnTo>
                      <a:pt x="199" y="792"/>
                    </a:lnTo>
                    <a:lnTo>
                      <a:pt x="199" y="792"/>
                    </a:lnTo>
                    <a:lnTo>
                      <a:pt x="199" y="790"/>
                    </a:lnTo>
                    <a:lnTo>
                      <a:pt x="201" y="789"/>
                    </a:lnTo>
                    <a:lnTo>
                      <a:pt x="201" y="789"/>
                    </a:lnTo>
                    <a:lnTo>
                      <a:pt x="201" y="787"/>
                    </a:lnTo>
                    <a:lnTo>
                      <a:pt x="201" y="787"/>
                    </a:lnTo>
                    <a:lnTo>
                      <a:pt x="201" y="787"/>
                    </a:lnTo>
                    <a:lnTo>
                      <a:pt x="201" y="787"/>
                    </a:lnTo>
                    <a:lnTo>
                      <a:pt x="201" y="787"/>
                    </a:lnTo>
                    <a:lnTo>
                      <a:pt x="199" y="785"/>
                    </a:lnTo>
                    <a:lnTo>
                      <a:pt x="199" y="785"/>
                    </a:lnTo>
                    <a:lnTo>
                      <a:pt x="199" y="785"/>
                    </a:lnTo>
                    <a:lnTo>
                      <a:pt x="199" y="783"/>
                    </a:lnTo>
                    <a:lnTo>
                      <a:pt x="197" y="781"/>
                    </a:lnTo>
                    <a:lnTo>
                      <a:pt x="197" y="781"/>
                    </a:lnTo>
                    <a:lnTo>
                      <a:pt x="197" y="781"/>
                    </a:lnTo>
                    <a:lnTo>
                      <a:pt x="197" y="781"/>
                    </a:lnTo>
                    <a:lnTo>
                      <a:pt x="197" y="779"/>
                    </a:lnTo>
                    <a:lnTo>
                      <a:pt x="197" y="779"/>
                    </a:lnTo>
                    <a:lnTo>
                      <a:pt x="194" y="779"/>
                    </a:lnTo>
                    <a:lnTo>
                      <a:pt x="192" y="779"/>
                    </a:lnTo>
                    <a:lnTo>
                      <a:pt x="192" y="779"/>
                    </a:lnTo>
                    <a:lnTo>
                      <a:pt x="192" y="779"/>
                    </a:lnTo>
                    <a:lnTo>
                      <a:pt x="192" y="779"/>
                    </a:lnTo>
                    <a:lnTo>
                      <a:pt x="190" y="779"/>
                    </a:lnTo>
                    <a:lnTo>
                      <a:pt x="190" y="778"/>
                    </a:lnTo>
                    <a:lnTo>
                      <a:pt x="188" y="778"/>
                    </a:lnTo>
                    <a:lnTo>
                      <a:pt x="188" y="776"/>
                    </a:lnTo>
                    <a:lnTo>
                      <a:pt x="188" y="776"/>
                    </a:lnTo>
                    <a:lnTo>
                      <a:pt x="188" y="776"/>
                    </a:lnTo>
                    <a:lnTo>
                      <a:pt x="188" y="776"/>
                    </a:lnTo>
                    <a:lnTo>
                      <a:pt x="188" y="776"/>
                    </a:lnTo>
                    <a:lnTo>
                      <a:pt x="186" y="774"/>
                    </a:lnTo>
                    <a:lnTo>
                      <a:pt x="185" y="774"/>
                    </a:lnTo>
                    <a:lnTo>
                      <a:pt x="185" y="772"/>
                    </a:lnTo>
                    <a:lnTo>
                      <a:pt x="183" y="772"/>
                    </a:lnTo>
                    <a:lnTo>
                      <a:pt x="183" y="772"/>
                    </a:lnTo>
                    <a:lnTo>
                      <a:pt x="181" y="772"/>
                    </a:lnTo>
                    <a:lnTo>
                      <a:pt x="181" y="770"/>
                    </a:lnTo>
                    <a:lnTo>
                      <a:pt x="179" y="770"/>
                    </a:lnTo>
                    <a:lnTo>
                      <a:pt x="179" y="770"/>
                    </a:lnTo>
                    <a:lnTo>
                      <a:pt x="179" y="770"/>
                    </a:lnTo>
                    <a:lnTo>
                      <a:pt x="179" y="772"/>
                    </a:lnTo>
                    <a:lnTo>
                      <a:pt x="177" y="772"/>
                    </a:lnTo>
                    <a:lnTo>
                      <a:pt x="177" y="772"/>
                    </a:lnTo>
                    <a:lnTo>
                      <a:pt x="177" y="772"/>
                    </a:lnTo>
                    <a:lnTo>
                      <a:pt x="175" y="770"/>
                    </a:lnTo>
                    <a:lnTo>
                      <a:pt x="175" y="770"/>
                    </a:lnTo>
                    <a:lnTo>
                      <a:pt x="174" y="770"/>
                    </a:lnTo>
                    <a:lnTo>
                      <a:pt x="174" y="770"/>
                    </a:lnTo>
                    <a:lnTo>
                      <a:pt x="174" y="770"/>
                    </a:lnTo>
                    <a:lnTo>
                      <a:pt x="172" y="772"/>
                    </a:lnTo>
                    <a:lnTo>
                      <a:pt x="172" y="772"/>
                    </a:lnTo>
                    <a:lnTo>
                      <a:pt x="172" y="774"/>
                    </a:lnTo>
                    <a:lnTo>
                      <a:pt x="170" y="774"/>
                    </a:lnTo>
                    <a:lnTo>
                      <a:pt x="170" y="772"/>
                    </a:lnTo>
                    <a:lnTo>
                      <a:pt x="170" y="772"/>
                    </a:lnTo>
                    <a:lnTo>
                      <a:pt x="170" y="772"/>
                    </a:lnTo>
                    <a:lnTo>
                      <a:pt x="168" y="772"/>
                    </a:lnTo>
                    <a:lnTo>
                      <a:pt x="168" y="772"/>
                    </a:lnTo>
                    <a:lnTo>
                      <a:pt x="168" y="772"/>
                    </a:lnTo>
                    <a:lnTo>
                      <a:pt x="168" y="770"/>
                    </a:lnTo>
                    <a:lnTo>
                      <a:pt x="168" y="770"/>
                    </a:lnTo>
                    <a:lnTo>
                      <a:pt x="168" y="770"/>
                    </a:lnTo>
                    <a:lnTo>
                      <a:pt x="168" y="769"/>
                    </a:lnTo>
                    <a:lnTo>
                      <a:pt x="168" y="769"/>
                    </a:lnTo>
                    <a:lnTo>
                      <a:pt x="168" y="769"/>
                    </a:lnTo>
                    <a:lnTo>
                      <a:pt x="166" y="767"/>
                    </a:lnTo>
                    <a:lnTo>
                      <a:pt x="166" y="765"/>
                    </a:lnTo>
                    <a:lnTo>
                      <a:pt x="165" y="763"/>
                    </a:lnTo>
                    <a:lnTo>
                      <a:pt x="163" y="763"/>
                    </a:lnTo>
                    <a:lnTo>
                      <a:pt x="161" y="761"/>
                    </a:lnTo>
                    <a:lnTo>
                      <a:pt x="159" y="758"/>
                    </a:lnTo>
                    <a:lnTo>
                      <a:pt x="157" y="758"/>
                    </a:lnTo>
                    <a:lnTo>
                      <a:pt x="157" y="756"/>
                    </a:lnTo>
                    <a:lnTo>
                      <a:pt x="157" y="756"/>
                    </a:lnTo>
                    <a:lnTo>
                      <a:pt x="156" y="756"/>
                    </a:lnTo>
                    <a:lnTo>
                      <a:pt x="156" y="756"/>
                    </a:lnTo>
                    <a:lnTo>
                      <a:pt x="156" y="756"/>
                    </a:lnTo>
                    <a:lnTo>
                      <a:pt x="156" y="756"/>
                    </a:lnTo>
                    <a:lnTo>
                      <a:pt x="154" y="756"/>
                    </a:lnTo>
                    <a:lnTo>
                      <a:pt x="154" y="754"/>
                    </a:lnTo>
                    <a:lnTo>
                      <a:pt x="154" y="754"/>
                    </a:lnTo>
                    <a:lnTo>
                      <a:pt x="152" y="754"/>
                    </a:lnTo>
                    <a:lnTo>
                      <a:pt x="150" y="754"/>
                    </a:lnTo>
                    <a:lnTo>
                      <a:pt x="150" y="754"/>
                    </a:lnTo>
                    <a:lnTo>
                      <a:pt x="150" y="754"/>
                    </a:lnTo>
                    <a:lnTo>
                      <a:pt x="148" y="754"/>
                    </a:lnTo>
                    <a:lnTo>
                      <a:pt x="148" y="754"/>
                    </a:lnTo>
                    <a:lnTo>
                      <a:pt x="148" y="754"/>
                    </a:lnTo>
                    <a:lnTo>
                      <a:pt x="148" y="752"/>
                    </a:lnTo>
                    <a:lnTo>
                      <a:pt x="148" y="752"/>
                    </a:lnTo>
                    <a:lnTo>
                      <a:pt x="147" y="752"/>
                    </a:lnTo>
                    <a:lnTo>
                      <a:pt x="147" y="752"/>
                    </a:lnTo>
                    <a:lnTo>
                      <a:pt x="148" y="751"/>
                    </a:lnTo>
                    <a:lnTo>
                      <a:pt x="148" y="751"/>
                    </a:lnTo>
                    <a:lnTo>
                      <a:pt x="148" y="751"/>
                    </a:lnTo>
                    <a:lnTo>
                      <a:pt x="148" y="749"/>
                    </a:lnTo>
                    <a:lnTo>
                      <a:pt x="148" y="749"/>
                    </a:lnTo>
                    <a:lnTo>
                      <a:pt x="148" y="749"/>
                    </a:lnTo>
                    <a:lnTo>
                      <a:pt x="148" y="749"/>
                    </a:lnTo>
                    <a:lnTo>
                      <a:pt x="148" y="749"/>
                    </a:lnTo>
                    <a:lnTo>
                      <a:pt x="147" y="749"/>
                    </a:lnTo>
                    <a:lnTo>
                      <a:pt x="147" y="749"/>
                    </a:lnTo>
                    <a:lnTo>
                      <a:pt x="147" y="749"/>
                    </a:lnTo>
                    <a:lnTo>
                      <a:pt x="147" y="749"/>
                    </a:lnTo>
                    <a:lnTo>
                      <a:pt x="145" y="747"/>
                    </a:lnTo>
                    <a:lnTo>
                      <a:pt x="145" y="747"/>
                    </a:lnTo>
                    <a:lnTo>
                      <a:pt x="145" y="747"/>
                    </a:lnTo>
                    <a:lnTo>
                      <a:pt x="143" y="745"/>
                    </a:lnTo>
                    <a:lnTo>
                      <a:pt x="143" y="745"/>
                    </a:lnTo>
                    <a:lnTo>
                      <a:pt x="141" y="745"/>
                    </a:lnTo>
                    <a:lnTo>
                      <a:pt x="141" y="745"/>
                    </a:lnTo>
                    <a:lnTo>
                      <a:pt x="141" y="745"/>
                    </a:lnTo>
                    <a:lnTo>
                      <a:pt x="139" y="745"/>
                    </a:lnTo>
                    <a:lnTo>
                      <a:pt x="137" y="745"/>
                    </a:lnTo>
                    <a:lnTo>
                      <a:pt x="136" y="747"/>
                    </a:lnTo>
                    <a:lnTo>
                      <a:pt x="132" y="749"/>
                    </a:lnTo>
                    <a:lnTo>
                      <a:pt x="132" y="749"/>
                    </a:lnTo>
                    <a:lnTo>
                      <a:pt x="132" y="749"/>
                    </a:lnTo>
                    <a:lnTo>
                      <a:pt x="130" y="749"/>
                    </a:lnTo>
                    <a:lnTo>
                      <a:pt x="130" y="749"/>
                    </a:lnTo>
                    <a:lnTo>
                      <a:pt x="130" y="749"/>
                    </a:lnTo>
                    <a:lnTo>
                      <a:pt x="130" y="747"/>
                    </a:lnTo>
                    <a:lnTo>
                      <a:pt x="130" y="745"/>
                    </a:lnTo>
                    <a:lnTo>
                      <a:pt x="128" y="745"/>
                    </a:lnTo>
                    <a:lnTo>
                      <a:pt x="128" y="745"/>
                    </a:lnTo>
                    <a:lnTo>
                      <a:pt x="128" y="745"/>
                    </a:lnTo>
                    <a:lnTo>
                      <a:pt x="127" y="745"/>
                    </a:lnTo>
                    <a:lnTo>
                      <a:pt x="127" y="745"/>
                    </a:lnTo>
                    <a:lnTo>
                      <a:pt x="127" y="745"/>
                    </a:lnTo>
                    <a:lnTo>
                      <a:pt x="125" y="745"/>
                    </a:lnTo>
                    <a:lnTo>
                      <a:pt x="125" y="745"/>
                    </a:lnTo>
                    <a:lnTo>
                      <a:pt x="125" y="745"/>
                    </a:lnTo>
                    <a:lnTo>
                      <a:pt x="125" y="745"/>
                    </a:lnTo>
                    <a:lnTo>
                      <a:pt x="123" y="745"/>
                    </a:lnTo>
                    <a:lnTo>
                      <a:pt x="123" y="743"/>
                    </a:lnTo>
                    <a:lnTo>
                      <a:pt x="123" y="743"/>
                    </a:lnTo>
                    <a:lnTo>
                      <a:pt x="119" y="743"/>
                    </a:lnTo>
                    <a:lnTo>
                      <a:pt x="119" y="743"/>
                    </a:lnTo>
                    <a:lnTo>
                      <a:pt x="119" y="743"/>
                    </a:lnTo>
                    <a:lnTo>
                      <a:pt x="118" y="741"/>
                    </a:lnTo>
                    <a:lnTo>
                      <a:pt x="118" y="741"/>
                    </a:lnTo>
                    <a:lnTo>
                      <a:pt x="118" y="741"/>
                    </a:lnTo>
                    <a:lnTo>
                      <a:pt x="118" y="741"/>
                    </a:lnTo>
                    <a:lnTo>
                      <a:pt x="118" y="741"/>
                    </a:lnTo>
                    <a:lnTo>
                      <a:pt x="118" y="740"/>
                    </a:lnTo>
                    <a:lnTo>
                      <a:pt x="118" y="740"/>
                    </a:lnTo>
                    <a:lnTo>
                      <a:pt x="116" y="740"/>
                    </a:lnTo>
                    <a:lnTo>
                      <a:pt x="116" y="738"/>
                    </a:lnTo>
                    <a:lnTo>
                      <a:pt x="116" y="738"/>
                    </a:lnTo>
                    <a:lnTo>
                      <a:pt x="114" y="738"/>
                    </a:lnTo>
                    <a:lnTo>
                      <a:pt x="114" y="738"/>
                    </a:lnTo>
                    <a:lnTo>
                      <a:pt x="112" y="738"/>
                    </a:lnTo>
                    <a:lnTo>
                      <a:pt x="112" y="738"/>
                    </a:lnTo>
                    <a:lnTo>
                      <a:pt x="110" y="736"/>
                    </a:lnTo>
                    <a:lnTo>
                      <a:pt x="109" y="736"/>
                    </a:lnTo>
                    <a:lnTo>
                      <a:pt x="107" y="734"/>
                    </a:lnTo>
                    <a:lnTo>
                      <a:pt x="107" y="734"/>
                    </a:lnTo>
                    <a:lnTo>
                      <a:pt x="105" y="734"/>
                    </a:lnTo>
                    <a:lnTo>
                      <a:pt x="105" y="734"/>
                    </a:lnTo>
                    <a:lnTo>
                      <a:pt x="105" y="734"/>
                    </a:lnTo>
                    <a:lnTo>
                      <a:pt x="105" y="734"/>
                    </a:lnTo>
                    <a:lnTo>
                      <a:pt x="105" y="734"/>
                    </a:lnTo>
                    <a:lnTo>
                      <a:pt x="105" y="734"/>
                    </a:lnTo>
                    <a:lnTo>
                      <a:pt x="103" y="732"/>
                    </a:lnTo>
                    <a:lnTo>
                      <a:pt x="103" y="732"/>
                    </a:lnTo>
                    <a:lnTo>
                      <a:pt x="101" y="732"/>
                    </a:lnTo>
                    <a:lnTo>
                      <a:pt x="101" y="732"/>
                    </a:lnTo>
                    <a:lnTo>
                      <a:pt x="100" y="731"/>
                    </a:lnTo>
                    <a:lnTo>
                      <a:pt x="96" y="729"/>
                    </a:lnTo>
                    <a:lnTo>
                      <a:pt x="96" y="727"/>
                    </a:lnTo>
                    <a:lnTo>
                      <a:pt x="94" y="725"/>
                    </a:lnTo>
                    <a:lnTo>
                      <a:pt x="94" y="725"/>
                    </a:lnTo>
                    <a:lnTo>
                      <a:pt x="94" y="725"/>
                    </a:lnTo>
                    <a:lnTo>
                      <a:pt x="94" y="725"/>
                    </a:lnTo>
                    <a:lnTo>
                      <a:pt x="92" y="723"/>
                    </a:lnTo>
                    <a:lnTo>
                      <a:pt x="92" y="723"/>
                    </a:lnTo>
                    <a:lnTo>
                      <a:pt x="92" y="722"/>
                    </a:lnTo>
                    <a:lnTo>
                      <a:pt x="94" y="720"/>
                    </a:lnTo>
                    <a:lnTo>
                      <a:pt x="94" y="718"/>
                    </a:lnTo>
                    <a:lnTo>
                      <a:pt x="94" y="718"/>
                    </a:lnTo>
                    <a:lnTo>
                      <a:pt x="94" y="718"/>
                    </a:lnTo>
                    <a:lnTo>
                      <a:pt x="94" y="716"/>
                    </a:lnTo>
                    <a:lnTo>
                      <a:pt x="94" y="716"/>
                    </a:lnTo>
                    <a:lnTo>
                      <a:pt x="92" y="714"/>
                    </a:lnTo>
                    <a:lnTo>
                      <a:pt x="92" y="711"/>
                    </a:lnTo>
                    <a:lnTo>
                      <a:pt x="92" y="711"/>
                    </a:lnTo>
                    <a:lnTo>
                      <a:pt x="92" y="711"/>
                    </a:lnTo>
                    <a:lnTo>
                      <a:pt x="92" y="711"/>
                    </a:lnTo>
                    <a:lnTo>
                      <a:pt x="92" y="711"/>
                    </a:lnTo>
                    <a:lnTo>
                      <a:pt x="90" y="711"/>
                    </a:lnTo>
                    <a:lnTo>
                      <a:pt x="90" y="711"/>
                    </a:lnTo>
                    <a:lnTo>
                      <a:pt x="90" y="711"/>
                    </a:lnTo>
                    <a:lnTo>
                      <a:pt x="90" y="711"/>
                    </a:lnTo>
                    <a:lnTo>
                      <a:pt x="90" y="711"/>
                    </a:lnTo>
                    <a:lnTo>
                      <a:pt x="89" y="711"/>
                    </a:lnTo>
                    <a:lnTo>
                      <a:pt x="89" y="711"/>
                    </a:lnTo>
                    <a:lnTo>
                      <a:pt x="89" y="713"/>
                    </a:lnTo>
                    <a:lnTo>
                      <a:pt x="87" y="713"/>
                    </a:lnTo>
                    <a:lnTo>
                      <a:pt x="87" y="713"/>
                    </a:lnTo>
                    <a:lnTo>
                      <a:pt x="85" y="714"/>
                    </a:lnTo>
                    <a:lnTo>
                      <a:pt x="85" y="714"/>
                    </a:lnTo>
                    <a:lnTo>
                      <a:pt x="83" y="714"/>
                    </a:lnTo>
                    <a:lnTo>
                      <a:pt x="81" y="714"/>
                    </a:lnTo>
                    <a:lnTo>
                      <a:pt x="80" y="714"/>
                    </a:lnTo>
                    <a:lnTo>
                      <a:pt x="76" y="713"/>
                    </a:lnTo>
                    <a:lnTo>
                      <a:pt x="74" y="711"/>
                    </a:lnTo>
                    <a:lnTo>
                      <a:pt x="72" y="709"/>
                    </a:lnTo>
                    <a:lnTo>
                      <a:pt x="72" y="709"/>
                    </a:lnTo>
                    <a:lnTo>
                      <a:pt x="72" y="707"/>
                    </a:lnTo>
                    <a:lnTo>
                      <a:pt x="72" y="707"/>
                    </a:lnTo>
                    <a:lnTo>
                      <a:pt x="72" y="707"/>
                    </a:lnTo>
                    <a:lnTo>
                      <a:pt x="72" y="707"/>
                    </a:lnTo>
                    <a:lnTo>
                      <a:pt x="72" y="707"/>
                    </a:lnTo>
                    <a:lnTo>
                      <a:pt x="74" y="707"/>
                    </a:lnTo>
                    <a:lnTo>
                      <a:pt x="78" y="705"/>
                    </a:lnTo>
                    <a:lnTo>
                      <a:pt x="78" y="705"/>
                    </a:lnTo>
                    <a:lnTo>
                      <a:pt x="80" y="705"/>
                    </a:lnTo>
                    <a:lnTo>
                      <a:pt x="80" y="705"/>
                    </a:lnTo>
                    <a:lnTo>
                      <a:pt x="80" y="705"/>
                    </a:lnTo>
                    <a:lnTo>
                      <a:pt x="83" y="702"/>
                    </a:lnTo>
                    <a:lnTo>
                      <a:pt x="83" y="702"/>
                    </a:lnTo>
                    <a:lnTo>
                      <a:pt x="83" y="700"/>
                    </a:lnTo>
                    <a:lnTo>
                      <a:pt x="83" y="698"/>
                    </a:lnTo>
                    <a:lnTo>
                      <a:pt x="83" y="696"/>
                    </a:lnTo>
                    <a:lnTo>
                      <a:pt x="83" y="694"/>
                    </a:lnTo>
                    <a:lnTo>
                      <a:pt x="83" y="693"/>
                    </a:lnTo>
                    <a:lnTo>
                      <a:pt x="83" y="691"/>
                    </a:lnTo>
                    <a:lnTo>
                      <a:pt x="83" y="689"/>
                    </a:lnTo>
                    <a:lnTo>
                      <a:pt x="83" y="685"/>
                    </a:lnTo>
                    <a:lnTo>
                      <a:pt x="83" y="685"/>
                    </a:lnTo>
                    <a:lnTo>
                      <a:pt x="83" y="685"/>
                    </a:lnTo>
                    <a:lnTo>
                      <a:pt x="83" y="685"/>
                    </a:lnTo>
                    <a:lnTo>
                      <a:pt x="83" y="685"/>
                    </a:lnTo>
                    <a:lnTo>
                      <a:pt x="83" y="684"/>
                    </a:lnTo>
                    <a:lnTo>
                      <a:pt x="81" y="684"/>
                    </a:lnTo>
                    <a:lnTo>
                      <a:pt x="81" y="684"/>
                    </a:lnTo>
                    <a:lnTo>
                      <a:pt x="81" y="684"/>
                    </a:lnTo>
                    <a:lnTo>
                      <a:pt x="81" y="682"/>
                    </a:lnTo>
                    <a:lnTo>
                      <a:pt x="80" y="682"/>
                    </a:lnTo>
                    <a:lnTo>
                      <a:pt x="80" y="680"/>
                    </a:lnTo>
                    <a:lnTo>
                      <a:pt x="78" y="680"/>
                    </a:lnTo>
                    <a:lnTo>
                      <a:pt x="78" y="678"/>
                    </a:lnTo>
                    <a:lnTo>
                      <a:pt x="76" y="678"/>
                    </a:lnTo>
                    <a:lnTo>
                      <a:pt x="76" y="676"/>
                    </a:lnTo>
                    <a:lnTo>
                      <a:pt x="76" y="676"/>
                    </a:lnTo>
                    <a:lnTo>
                      <a:pt x="74" y="675"/>
                    </a:lnTo>
                    <a:lnTo>
                      <a:pt x="74" y="675"/>
                    </a:lnTo>
                    <a:lnTo>
                      <a:pt x="74" y="675"/>
                    </a:lnTo>
                    <a:lnTo>
                      <a:pt x="74" y="673"/>
                    </a:lnTo>
                    <a:lnTo>
                      <a:pt x="74" y="673"/>
                    </a:lnTo>
                    <a:lnTo>
                      <a:pt x="74" y="673"/>
                    </a:lnTo>
                    <a:lnTo>
                      <a:pt x="74" y="673"/>
                    </a:lnTo>
                    <a:lnTo>
                      <a:pt x="74" y="671"/>
                    </a:lnTo>
                    <a:lnTo>
                      <a:pt x="72" y="669"/>
                    </a:lnTo>
                    <a:lnTo>
                      <a:pt x="72" y="669"/>
                    </a:lnTo>
                    <a:lnTo>
                      <a:pt x="72" y="669"/>
                    </a:lnTo>
                    <a:lnTo>
                      <a:pt x="72" y="667"/>
                    </a:lnTo>
                    <a:lnTo>
                      <a:pt x="72" y="667"/>
                    </a:lnTo>
                    <a:lnTo>
                      <a:pt x="71" y="667"/>
                    </a:lnTo>
                    <a:lnTo>
                      <a:pt x="69" y="664"/>
                    </a:lnTo>
                    <a:lnTo>
                      <a:pt x="67" y="658"/>
                    </a:lnTo>
                    <a:lnTo>
                      <a:pt x="67" y="656"/>
                    </a:lnTo>
                    <a:lnTo>
                      <a:pt x="67" y="656"/>
                    </a:lnTo>
                    <a:lnTo>
                      <a:pt x="65" y="656"/>
                    </a:lnTo>
                    <a:lnTo>
                      <a:pt x="65" y="656"/>
                    </a:lnTo>
                    <a:lnTo>
                      <a:pt x="63" y="655"/>
                    </a:lnTo>
                    <a:lnTo>
                      <a:pt x="63" y="655"/>
                    </a:lnTo>
                    <a:lnTo>
                      <a:pt x="62" y="655"/>
                    </a:lnTo>
                    <a:lnTo>
                      <a:pt x="62" y="655"/>
                    </a:lnTo>
                    <a:lnTo>
                      <a:pt x="62" y="655"/>
                    </a:lnTo>
                    <a:lnTo>
                      <a:pt x="62" y="655"/>
                    </a:lnTo>
                    <a:lnTo>
                      <a:pt x="62" y="655"/>
                    </a:lnTo>
                    <a:lnTo>
                      <a:pt x="62" y="656"/>
                    </a:lnTo>
                    <a:lnTo>
                      <a:pt x="60" y="656"/>
                    </a:lnTo>
                    <a:lnTo>
                      <a:pt x="60" y="656"/>
                    </a:lnTo>
                    <a:lnTo>
                      <a:pt x="60" y="656"/>
                    </a:lnTo>
                    <a:lnTo>
                      <a:pt x="60" y="656"/>
                    </a:lnTo>
                    <a:lnTo>
                      <a:pt x="58" y="655"/>
                    </a:lnTo>
                    <a:lnTo>
                      <a:pt x="58" y="655"/>
                    </a:lnTo>
                    <a:lnTo>
                      <a:pt x="58" y="655"/>
                    </a:lnTo>
                    <a:lnTo>
                      <a:pt x="58" y="655"/>
                    </a:lnTo>
                    <a:lnTo>
                      <a:pt x="58" y="655"/>
                    </a:lnTo>
                    <a:lnTo>
                      <a:pt x="58" y="655"/>
                    </a:lnTo>
                    <a:lnTo>
                      <a:pt x="58" y="653"/>
                    </a:lnTo>
                    <a:lnTo>
                      <a:pt x="58" y="653"/>
                    </a:lnTo>
                    <a:lnTo>
                      <a:pt x="60" y="653"/>
                    </a:lnTo>
                    <a:lnTo>
                      <a:pt x="60" y="651"/>
                    </a:lnTo>
                    <a:lnTo>
                      <a:pt x="62" y="649"/>
                    </a:lnTo>
                    <a:lnTo>
                      <a:pt x="63" y="649"/>
                    </a:lnTo>
                    <a:lnTo>
                      <a:pt x="65" y="647"/>
                    </a:lnTo>
                    <a:lnTo>
                      <a:pt x="65" y="646"/>
                    </a:lnTo>
                    <a:lnTo>
                      <a:pt x="67" y="646"/>
                    </a:lnTo>
                    <a:lnTo>
                      <a:pt x="67" y="644"/>
                    </a:lnTo>
                    <a:lnTo>
                      <a:pt x="67" y="644"/>
                    </a:lnTo>
                    <a:lnTo>
                      <a:pt x="67" y="642"/>
                    </a:lnTo>
                    <a:lnTo>
                      <a:pt x="67" y="642"/>
                    </a:lnTo>
                    <a:lnTo>
                      <a:pt x="67" y="640"/>
                    </a:lnTo>
                    <a:lnTo>
                      <a:pt x="67" y="640"/>
                    </a:lnTo>
                    <a:lnTo>
                      <a:pt x="65" y="640"/>
                    </a:lnTo>
                    <a:lnTo>
                      <a:pt x="65" y="640"/>
                    </a:lnTo>
                    <a:lnTo>
                      <a:pt x="65" y="638"/>
                    </a:lnTo>
                    <a:lnTo>
                      <a:pt x="63" y="638"/>
                    </a:lnTo>
                    <a:lnTo>
                      <a:pt x="63" y="638"/>
                    </a:lnTo>
                    <a:lnTo>
                      <a:pt x="63" y="638"/>
                    </a:lnTo>
                    <a:lnTo>
                      <a:pt x="62" y="638"/>
                    </a:lnTo>
                    <a:lnTo>
                      <a:pt x="60" y="640"/>
                    </a:lnTo>
                    <a:lnTo>
                      <a:pt x="60" y="640"/>
                    </a:lnTo>
                    <a:lnTo>
                      <a:pt x="60" y="642"/>
                    </a:lnTo>
                    <a:lnTo>
                      <a:pt x="58" y="642"/>
                    </a:lnTo>
                    <a:lnTo>
                      <a:pt x="58" y="642"/>
                    </a:lnTo>
                    <a:lnTo>
                      <a:pt x="58" y="642"/>
                    </a:lnTo>
                    <a:lnTo>
                      <a:pt x="58" y="642"/>
                    </a:lnTo>
                    <a:lnTo>
                      <a:pt x="58" y="642"/>
                    </a:lnTo>
                    <a:lnTo>
                      <a:pt x="56" y="642"/>
                    </a:lnTo>
                    <a:lnTo>
                      <a:pt x="54" y="644"/>
                    </a:lnTo>
                    <a:lnTo>
                      <a:pt x="51" y="644"/>
                    </a:lnTo>
                    <a:lnTo>
                      <a:pt x="51" y="644"/>
                    </a:lnTo>
                    <a:lnTo>
                      <a:pt x="49" y="644"/>
                    </a:lnTo>
                    <a:lnTo>
                      <a:pt x="49" y="644"/>
                    </a:lnTo>
                    <a:lnTo>
                      <a:pt x="47" y="644"/>
                    </a:lnTo>
                    <a:lnTo>
                      <a:pt x="45" y="644"/>
                    </a:lnTo>
                    <a:lnTo>
                      <a:pt x="43" y="644"/>
                    </a:lnTo>
                    <a:lnTo>
                      <a:pt x="42" y="644"/>
                    </a:lnTo>
                    <a:lnTo>
                      <a:pt x="40" y="642"/>
                    </a:lnTo>
                    <a:lnTo>
                      <a:pt x="38" y="642"/>
                    </a:lnTo>
                    <a:lnTo>
                      <a:pt x="38" y="642"/>
                    </a:lnTo>
                    <a:lnTo>
                      <a:pt x="34" y="642"/>
                    </a:lnTo>
                    <a:lnTo>
                      <a:pt x="29" y="642"/>
                    </a:lnTo>
                    <a:lnTo>
                      <a:pt x="27" y="642"/>
                    </a:lnTo>
                    <a:lnTo>
                      <a:pt x="24" y="640"/>
                    </a:lnTo>
                    <a:lnTo>
                      <a:pt x="24" y="640"/>
                    </a:lnTo>
                    <a:lnTo>
                      <a:pt x="22" y="640"/>
                    </a:lnTo>
                    <a:lnTo>
                      <a:pt x="22" y="640"/>
                    </a:lnTo>
                    <a:lnTo>
                      <a:pt x="20" y="640"/>
                    </a:lnTo>
                    <a:lnTo>
                      <a:pt x="20" y="640"/>
                    </a:lnTo>
                    <a:lnTo>
                      <a:pt x="20" y="640"/>
                    </a:lnTo>
                    <a:lnTo>
                      <a:pt x="20" y="640"/>
                    </a:lnTo>
                    <a:lnTo>
                      <a:pt x="20" y="640"/>
                    </a:lnTo>
                    <a:lnTo>
                      <a:pt x="20" y="640"/>
                    </a:lnTo>
                    <a:lnTo>
                      <a:pt x="20" y="640"/>
                    </a:lnTo>
                    <a:lnTo>
                      <a:pt x="18" y="640"/>
                    </a:lnTo>
                    <a:lnTo>
                      <a:pt x="18" y="640"/>
                    </a:lnTo>
                    <a:lnTo>
                      <a:pt x="18" y="640"/>
                    </a:lnTo>
                    <a:lnTo>
                      <a:pt x="18" y="640"/>
                    </a:lnTo>
                    <a:lnTo>
                      <a:pt x="18" y="640"/>
                    </a:lnTo>
                    <a:lnTo>
                      <a:pt x="18" y="640"/>
                    </a:lnTo>
                    <a:lnTo>
                      <a:pt x="15" y="638"/>
                    </a:lnTo>
                    <a:lnTo>
                      <a:pt x="13" y="637"/>
                    </a:lnTo>
                    <a:lnTo>
                      <a:pt x="13" y="637"/>
                    </a:lnTo>
                    <a:lnTo>
                      <a:pt x="13" y="635"/>
                    </a:lnTo>
                    <a:lnTo>
                      <a:pt x="11" y="631"/>
                    </a:lnTo>
                    <a:lnTo>
                      <a:pt x="11" y="629"/>
                    </a:lnTo>
                    <a:lnTo>
                      <a:pt x="11" y="626"/>
                    </a:lnTo>
                    <a:lnTo>
                      <a:pt x="9" y="624"/>
                    </a:lnTo>
                    <a:lnTo>
                      <a:pt x="7" y="622"/>
                    </a:lnTo>
                    <a:lnTo>
                      <a:pt x="7" y="620"/>
                    </a:lnTo>
                    <a:lnTo>
                      <a:pt x="7" y="620"/>
                    </a:lnTo>
                    <a:lnTo>
                      <a:pt x="9" y="618"/>
                    </a:lnTo>
                    <a:lnTo>
                      <a:pt x="11" y="617"/>
                    </a:lnTo>
                    <a:lnTo>
                      <a:pt x="15" y="617"/>
                    </a:lnTo>
                    <a:lnTo>
                      <a:pt x="16" y="615"/>
                    </a:lnTo>
                    <a:lnTo>
                      <a:pt x="16" y="615"/>
                    </a:lnTo>
                    <a:lnTo>
                      <a:pt x="18" y="615"/>
                    </a:lnTo>
                    <a:lnTo>
                      <a:pt x="18" y="613"/>
                    </a:lnTo>
                    <a:lnTo>
                      <a:pt x="18" y="613"/>
                    </a:lnTo>
                    <a:lnTo>
                      <a:pt x="18" y="613"/>
                    </a:lnTo>
                    <a:lnTo>
                      <a:pt x="18" y="613"/>
                    </a:lnTo>
                    <a:lnTo>
                      <a:pt x="18" y="611"/>
                    </a:lnTo>
                    <a:lnTo>
                      <a:pt x="18" y="611"/>
                    </a:lnTo>
                    <a:lnTo>
                      <a:pt x="18" y="609"/>
                    </a:lnTo>
                    <a:lnTo>
                      <a:pt x="16" y="608"/>
                    </a:lnTo>
                    <a:lnTo>
                      <a:pt x="13" y="604"/>
                    </a:lnTo>
                    <a:lnTo>
                      <a:pt x="11" y="602"/>
                    </a:lnTo>
                    <a:lnTo>
                      <a:pt x="9" y="600"/>
                    </a:lnTo>
                    <a:lnTo>
                      <a:pt x="9" y="599"/>
                    </a:lnTo>
                    <a:lnTo>
                      <a:pt x="7" y="597"/>
                    </a:lnTo>
                    <a:lnTo>
                      <a:pt x="4" y="595"/>
                    </a:lnTo>
                    <a:lnTo>
                      <a:pt x="2" y="593"/>
                    </a:lnTo>
                    <a:lnTo>
                      <a:pt x="2" y="591"/>
                    </a:lnTo>
                    <a:lnTo>
                      <a:pt x="0" y="590"/>
                    </a:lnTo>
                    <a:lnTo>
                      <a:pt x="0" y="586"/>
                    </a:lnTo>
                    <a:lnTo>
                      <a:pt x="0" y="584"/>
                    </a:lnTo>
                    <a:lnTo>
                      <a:pt x="0" y="584"/>
                    </a:lnTo>
                    <a:lnTo>
                      <a:pt x="0" y="584"/>
                    </a:lnTo>
                    <a:lnTo>
                      <a:pt x="0" y="584"/>
                    </a:lnTo>
                    <a:lnTo>
                      <a:pt x="2" y="582"/>
                    </a:lnTo>
                    <a:lnTo>
                      <a:pt x="4" y="586"/>
                    </a:lnTo>
                    <a:lnTo>
                      <a:pt x="7" y="590"/>
                    </a:lnTo>
                    <a:lnTo>
                      <a:pt x="9" y="590"/>
                    </a:lnTo>
                    <a:lnTo>
                      <a:pt x="15" y="591"/>
                    </a:lnTo>
                    <a:lnTo>
                      <a:pt x="18" y="590"/>
                    </a:lnTo>
                    <a:lnTo>
                      <a:pt x="22" y="588"/>
                    </a:lnTo>
                    <a:lnTo>
                      <a:pt x="25" y="588"/>
                    </a:lnTo>
                    <a:lnTo>
                      <a:pt x="29" y="588"/>
                    </a:lnTo>
                    <a:lnTo>
                      <a:pt x="31" y="588"/>
                    </a:lnTo>
                    <a:lnTo>
                      <a:pt x="33" y="588"/>
                    </a:lnTo>
                    <a:lnTo>
                      <a:pt x="33" y="588"/>
                    </a:lnTo>
                    <a:lnTo>
                      <a:pt x="36" y="586"/>
                    </a:lnTo>
                    <a:lnTo>
                      <a:pt x="38" y="586"/>
                    </a:lnTo>
                    <a:lnTo>
                      <a:pt x="38" y="584"/>
                    </a:lnTo>
                    <a:lnTo>
                      <a:pt x="40" y="584"/>
                    </a:lnTo>
                    <a:lnTo>
                      <a:pt x="40" y="584"/>
                    </a:lnTo>
                    <a:lnTo>
                      <a:pt x="42" y="582"/>
                    </a:lnTo>
                    <a:lnTo>
                      <a:pt x="45" y="580"/>
                    </a:lnTo>
                    <a:lnTo>
                      <a:pt x="45" y="580"/>
                    </a:lnTo>
                    <a:lnTo>
                      <a:pt x="47" y="579"/>
                    </a:lnTo>
                    <a:lnTo>
                      <a:pt x="51" y="577"/>
                    </a:lnTo>
                    <a:lnTo>
                      <a:pt x="51" y="577"/>
                    </a:lnTo>
                    <a:lnTo>
                      <a:pt x="52" y="575"/>
                    </a:lnTo>
                    <a:lnTo>
                      <a:pt x="54" y="575"/>
                    </a:lnTo>
                    <a:lnTo>
                      <a:pt x="54" y="573"/>
                    </a:lnTo>
                    <a:lnTo>
                      <a:pt x="54" y="573"/>
                    </a:lnTo>
                    <a:lnTo>
                      <a:pt x="56" y="571"/>
                    </a:lnTo>
                    <a:lnTo>
                      <a:pt x="56" y="570"/>
                    </a:lnTo>
                    <a:lnTo>
                      <a:pt x="54" y="568"/>
                    </a:lnTo>
                    <a:lnTo>
                      <a:pt x="54" y="566"/>
                    </a:lnTo>
                    <a:lnTo>
                      <a:pt x="52" y="564"/>
                    </a:lnTo>
                    <a:lnTo>
                      <a:pt x="52" y="562"/>
                    </a:lnTo>
                    <a:lnTo>
                      <a:pt x="49" y="561"/>
                    </a:lnTo>
                    <a:lnTo>
                      <a:pt x="45" y="561"/>
                    </a:lnTo>
                    <a:lnTo>
                      <a:pt x="40" y="561"/>
                    </a:lnTo>
                    <a:lnTo>
                      <a:pt x="38" y="562"/>
                    </a:lnTo>
                    <a:lnTo>
                      <a:pt x="33" y="568"/>
                    </a:lnTo>
                    <a:lnTo>
                      <a:pt x="27" y="570"/>
                    </a:lnTo>
                    <a:lnTo>
                      <a:pt x="24" y="570"/>
                    </a:lnTo>
                    <a:lnTo>
                      <a:pt x="22" y="568"/>
                    </a:lnTo>
                    <a:lnTo>
                      <a:pt x="20" y="566"/>
                    </a:lnTo>
                    <a:lnTo>
                      <a:pt x="20" y="559"/>
                    </a:lnTo>
                    <a:lnTo>
                      <a:pt x="20" y="555"/>
                    </a:lnTo>
                    <a:lnTo>
                      <a:pt x="20" y="553"/>
                    </a:lnTo>
                    <a:lnTo>
                      <a:pt x="20" y="550"/>
                    </a:lnTo>
                    <a:lnTo>
                      <a:pt x="15" y="546"/>
                    </a:lnTo>
                    <a:lnTo>
                      <a:pt x="13" y="544"/>
                    </a:lnTo>
                    <a:lnTo>
                      <a:pt x="11" y="541"/>
                    </a:lnTo>
                    <a:lnTo>
                      <a:pt x="11" y="535"/>
                    </a:lnTo>
                    <a:lnTo>
                      <a:pt x="13" y="532"/>
                    </a:lnTo>
                    <a:lnTo>
                      <a:pt x="13" y="530"/>
                    </a:lnTo>
                    <a:lnTo>
                      <a:pt x="15" y="526"/>
                    </a:lnTo>
                    <a:lnTo>
                      <a:pt x="16" y="523"/>
                    </a:lnTo>
                    <a:lnTo>
                      <a:pt x="20" y="519"/>
                    </a:lnTo>
                    <a:lnTo>
                      <a:pt x="24" y="515"/>
                    </a:lnTo>
                    <a:lnTo>
                      <a:pt x="27" y="514"/>
                    </a:lnTo>
                    <a:lnTo>
                      <a:pt x="31" y="514"/>
                    </a:lnTo>
                    <a:lnTo>
                      <a:pt x="34" y="514"/>
                    </a:lnTo>
                    <a:lnTo>
                      <a:pt x="36" y="514"/>
                    </a:lnTo>
                    <a:lnTo>
                      <a:pt x="38" y="514"/>
                    </a:lnTo>
                    <a:lnTo>
                      <a:pt x="43" y="515"/>
                    </a:lnTo>
                    <a:lnTo>
                      <a:pt x="43" y="515"/>
                    </a:lnTo>
                    <a:lnTo>
                      <a:pt x="45" y="515"/>
                    </a:lnTo>
                    <a:lnTo>
                      <a:pt x="49" y="517"/>
                    </a:lnTo>
                    <a:lnTo>
                      <a:pt x="51" y="517"/>
                    </a:lnTo>
                    <a:lnTo>
                      <a:pt x="56" y="517"/>
                    </a:lnTo>
                    <a:lnTo>
                      <a:pt x="60" y="515"/>
                    </a:lnTo>
                    <a:lnTo>
                      <a:pt x="62" y="515"/>
                    </a:lnTo>
                    <a:lnTo>
                      <a:pt x="63" y="514"/>
                    </a:lnTo>
                    <a:lnTo>
                      <a:pt x="65" y="514"/>
                    </a:lnTo>
                    <a:lnTo>
                      <a:pt x="67" y="510"/>
                    </a:lnTo>
                    <a:lnTo>
                      <a:pt x="69" y="508"/>
                    </a:lnTo>
                    <a:lnTo>
                      <a:pt x="71" y="508"/>
                    </a:lnTo>
                    <a:lnTo>
                      <a:pt x="71" y="508"/>
                    </a:lnTo>
                    <a:lnTo>
                      <a:pt x="72" y="506"/>
                    </a:lnTo>
                    <a:lnTo>
                      <a:pt x="72" y="506"/>
                    </a:lnTo>
                    <a:lnTo>
                      <a:pt x="72" y="506"/>
                    </a:lnTo>
                    <a:lnTo>
                      <a:pt x="74" y="506"/>
                    </a:lnTo>
                    <a:lnTo>
                      <a:pt x="74" y="506"/>
                    </a:lnTo>
                    <a:lnTo>
                      <a:pt x="74" y="506"/>
                    </a:lnTo>
                    <a:lnTo>
                      <a:pt x="76" y="506"/>
                    </a:lnTo>
                    <a:lnTo>
                      <a:pt x="76" y="506"/>
                    </a:lnTo>
                    <a:lnTo>
                      <a:pt x="76" y="506"/>
                    </a:lnTo>
                    <a:lnTo>
                      <a:pt x="78" y="506"/>
                    </a:lnTo>
                    <a:lnTo>
                      <a:pt x="80" y="506"/>
                    </a:lnTo>
                    <a:lnTo>
                      <a:pt x="80" y="506"/>
                    </a:lnTo>
                    <a:lnTo>
                      <a:pt x="81" y="508"/>
                    </a:lnTo>
                    <a:lnTo>
                      <a:pt x="81" y="508"/>
                    </a:lnTo>
                    <a:lnTo>
                      <a:pt x="83" y="508"/>
                    </a:lnTo>
                    <a:lnTo>
                      <a:pt x="83" y="510"/>
                    </a:lnTo>
                    <a:lnTo>
                      <a:pt x="85" y="510"/>
                    </a:lnTo>
                    <a:lnTo>
                      <a:pt x="85" y="510"/>
                    </a:lnTo>
                    <a:lnTo>
                      <a:pt x="85" y="510"/>
                    </a:lnTo>
                    <a:lnTo>
                      <a:pt x="85" y="510"/>
                    </a:lnTo>
                    <a:lnTo>
                      <a:pt x="87" y="510"/>
                    </a:lnTo>
                    <a:lnTo>
                      <a:pt x="87" y="510"/>
                    </a:lnTo>
                    <a:lnTo>
                      <a:pt x="87" y="510"/>
                    </a:lnTo>
                    <a:lnTo>
                      <a:pt x="89" y="510"/>
                    </a:lnTo>
                    <a:lnTo>
                      <a:pt x="89" y="510"/>
                    </a:lnTo>
                    <a:lnTo>
                      <a:pt x="89" y="510"/>
                    </a:lnTo>
                    <a:lnTo>
                      <a:pt x="89" y="510"/>
                    </a:lnTo>
                    <a:lnTo>
                      <a:pt x="89" y="510"/>
                    </a:lnTo>
                    <a:lnTo>
                      <a:pt x="89" y="510"/>
                    </a:lnTo>
                    <a:lnTo>
                      <a:pt x="89" y="510"/>
                    </a:lnTo>
                    <a:lnTo>
                      <a:pt x="89" y="510"/>
                    </a:lnTo>
                    <a:lnTo>
                      <a:pt x="89" y="510"/>
                    </a:lnTo>
                    <a:lnTo>
                      <a:pt x="89" y="510"/>
                    </a:lnTo>
                    <a:lnTo>
                      <a:pt x="90" y="508"/>
                    </a:lnTo>
                    <a:lnTo>
                      <a:pt x="90" y="508"/>
                    </a:lnTo>
                    <a:lnTo>
                      <a:pt x="90" y="508"/>
                    </a:lnTo>
                    <a:lnTo>
                      <a:pt x="90" y="506"/>
                    </a:lnTo>
                    <a:lnTo>
                      <a:pt x="90" y="506"/>
                    </a:lnTo>
                    <a:lnTo>
                      <a:pt x="90" y="506"/>
                    </a:lnTo>
                    <a:lnTo>
                      <a:pt x="90" y="505"/>
                    </a:lnTo>
                    <a:lnTo>
                      <a:pt x="90" y="505"/>
                    </a:lnTo>
                    <a:lnTo>
                      <a:pt x="92" y="505"/>
                    </a:lnTo>
                    <a:lnTo>
                      <a:pt x="92" y="503"/>
                    </a:lnTo>
                    <a:lnTo>
                      <a:pt x="94" y="503"/>
                    </a:lnTo>
                    <a:lnTo>
                      <a:pt x="94" y="501"/>
                    </a:lnTo>
                    <a:lnTo>
                      <a:pt x="98" y="499"/>
                    </a:lnTo>
                    <a:lnTo>
                      <a:pt x="98" y="499"/>
                    </a:lnTo>
                    <a:lnTo>
                      <a:pt x="98" y="499"/>
                    </a:lnTo>
                    <a:lnTo>
                      <a:pt x="98" y="499"/>
                    </a:lnTo>
                    <a:lnTo>
                      <a:pt x="98" y="499"/>
                    </a:lnTo>
                    <a:lnTo>
                      <a:pt x="103" y="495"/>
                    </a:lnTo>
                    <a:lnTo>
                      <a:pt x="105" y="494"/>
                    </a:lnTo>
                    <a:lnTo>
                      <a:pt x="107" y="492"/>
                    </a:lnTo>
                    <a:lnTo>
                      <a:pt x="110" y="490"/>
                    </a:lnTo>
                    <a:lnTo>
                      <a:pt x="112" y="490"/>
                    </a:lnTo>
                    <a:lnTo>
                      <a:pt x="112" y="490"/>
                    </a:lnTo>
                    <a:lnTo>
                      <a:pt x="114" y="488"/>
                    </a:lnTo>
                    <a:lnTo>
                      <a:pt x="114" y="488"/>
                    </a:lnTo>
                    <a:lnTo>
                      <a:pt x="116" y="488"/>
                    </a:lnTo>
                    <a:lnTo>
                      <a:pt x="118" y="488"/>
                    </a:lnTo>
                    <a:lnTo>
                      <a:pt x="118" y="488"/>
                    </a:lnTo>
                    <a:lnTo>
                      <a:pt x="121" y="486"/>
                    </a:lnTo>
                    <a:lnTo>
                      <a:pt x="123" y="485"/>
                    </a:lnTo>
                    <a:lnTo>
                      <a:pt x="125" y="485"/>
                    </a:lnTo>
                    <a:lnTo>
                      <a:pt x="125" y="485"/>
                    </a:lnTo>
                    <a:lnTo>
                      <a:pt x="125" y="485"/>
                    </a:lnTo>
                    <a:lnTo>
                      <a:pt x="125" y="485"/>
                    </a:lnTo>
                    <a:lnTo>
                      <a:pt x="125" y="485"/>
                    </a:lnTo>
                    <a:lnTo>
                      <a:pt x="125" y="485"/>
                    </a:lnTo>
                    <a:lnTo>
                      <a:pt x="125" y="485"/>
                    </a:lnTo>
                    <a:lnTo>
                      <a:pt x="125" y="485"/>
                    </a:lnTo>
                    <a:lnTo>
                      <a:pt x="127" y="485"/>
                    </a:lnTo>
                    <a:lnTo>
                      <a:pt x="128" y="485"/>
                    </a:lnTo>
                    <a:lnTo>
                      <a:pt x="130" y="485"/>
                    </a:lnTo>
                    <a:lnTo>
                      <a:pt x="132" y="485"/>
                    </a:lnTo>
                    <a:lnTo>
                      <a:pt x="136" y="485"/>
                    </a:lnTo>
                    <a:lnTo>
                      <a:pt x="136" y="485"/>
                    </a:lnTo>
                    <a:lnTo>
                      <a:pt x="137" y="485"/>
                    </a:lnTo>
                    <a:lnTo>
                      <a:pt x="139" y="485"/>
                    </a:lnTo>
                    <a:lnTo>
                      <a:pt x="139" y="485"/>
                    </a:lnTo>
                    <a:lnTo>
                      <a:pt x="139" y="483"/>
                    </a:lnTo>
                    <a:lnTo>
                      <a:pt x="141" y="483"/>
                    </a:lnTo>
                    <a:lnTo>
                      <a:pt x="141" y="483"/>
                    </a:lnTo>
                    <a:lnTo>
                      <a:pt x="143" y="481"/>
                    </a:lnTo>
                    <a:lnTo>
                      <a:pt x="145" y="481"/>
                    </a:lnTo>
                    <a:lnTo>
                      <a:pt x="145" y="479"/>
                    </a:lnTo>
                    <a:lnTo>
                      <a:pt x="145" y="479"/>
                    </a:lnTo>
                    <a:lnTo>
                      <a:pt x="145" y="479"/>
                    </a:lnTo>
                    <a:lnTo>
                      <a:pt x="145" y="479"/>
                    </a:lnTo>
                    <a:lnTo>
                      <a:pt x="145" y="479"/>
                    </a:lnTo>
                    <a:lnTo>
                      <a:pt x="145" y="479"/>
                    </a:lnTo>
                    <a:lnTo>
                      <a:pt x="147" y="479"/>
                    </a:lnTo>
                    <a:lnTo>
                      <a:pt x="148" y="479"/>
                    </a:lnTo>
                    <a:lnTo>
                      <a:pt x="148" y="479"/>
                    </a:lnTo>
                    <a:lnTo>
                      <a:pt x="148" y="479"/>
                    </a:lnTo>
                    <a:lnTo>
                      <a:pt x="150" y="479"/>
                    </a:lnTo>
                    <a:lnTo>
                      <a:pt x="150" y="479"/>
                    </a:lnTo>
                    <a:lnTo>
                      <a:pt x="152" y="481"/>
                    </a:lnTo>
                    <a:lnTo>
                      <a:pt x="154" y="483"/>
                    </a:lnTo>
                    <a:lnTo>
                      <a:pt x="154" y="483"/>
                    </a:lnTo>
                    <a:lnTo>
                      <a:pt x="159" y="485"/>
                    </a:lnTo>
                    <a:lnTo>
                      <a:pt x="159" y="485"/>
                    </a:lnTo>
                    <a:lnTo>
                      <a:pt x="159" y="485"/>
                    </a:lnTo>
                    <a:lnTo>
                      <a:pt x="161" y="485"/>
                    </a:lnTo>
                    <a:lnTo>
                      <a:pt x="163" y="485"/>
                    </a:lnTo>
                    <a:lnTo>
                      <a:pt x="163" y="485"/>
                    </a:lnTo>
                    <a:lnTo>
                      <a:pt x="165" y="485"/>
                    </a:lnTo>
                    <a:lnTo>
                      <a:pt x="165" y="486"/>
                    </a:lnTo>
                    <a:lnTo>
                      <a:pt x="165" y="486"/>
                    </a:lnTo>
                    <a:lnTo>
                      <a:pt x="166" y="486"/>
                    </a:lnTo>
                    <a:lnTo>
                      <a:pt x="166" y="486"/>
                    </a:lnTo>
                    <a:lnTo>
                      <a:pt x="166" y="486"/>
                    </a:lnTo>
                    <a:lnTo>
                      <a:pt x="166" y="486"/>
                    </a:lnTo>
                    <a:lnTo>
                      <a:pt x="166" y="486"/>
                    </a:lnTo>
                    <a:lnTo>
                      <a:pt x="166" y="486"/>
                    </a:lnTo>
                    <a:lnTo>
                      <a:pt x="166" y="486"/>
                    </a:lnTo>
                    <a:lnTo>
                      <a:pt x="168" y="486"/>
                    </a:lnTo>
                    <a:lnTo>
                      <a:pt x="168" y="486"/>
                    </a:lnTo>
                    <a:lnTo>
                      <a:pt x="168" y="486"/>
                    </a:lnTo>
                    <a:lnTo>
                      <a:pt x="168" y="486"/>
                    </a:lnTo>
                    <a:lnTo>
                      <a:pt x="168" y="488"/>
                    </a:lnTo>
                    <a:lnTo>
                      <a:pt x="170" y="488"/>
                    </a:lnTo>
                    <a:lnTo>
                      <a:pt x="170" y="488"/>
                    </a:lnTo>
                    <a:lnTo>
                      <a:pt x="170" y="488"/>
                    </a:lnTo>
                    <a:lnTo>
                      <a:pt x="172" y="488"/>
                    </a:lnTo>
                    <a:lnTo>
                      <a:pt x="172" y="490"/>
                    </a:lnTo>
                    <a:lnTo>
                      <a:pt x="175" y="494"/>
                    </a:lnTo>
                    <a:lnTo>
                      <a:pt x="175" y="494"/>
                    </a:lnTo>
                    <a:lnTo>
                      <a:pt x="175" y="494"/>
                    </a:lnTo>
                    <a:lnTo>
                      <a:pt x="179" y="497"/>
                    </a:lnTo>
                    <a:lnTo>
                      <a:pt x="183" y="499"/>
                    </a:lnTo>
                    <a:lnTo>
                      <a:pt x="185" y="499"/>
                    </a:lnTo>
                    <a:lnTo>
                      <a:pt x="186" y="503"/>
                    </a:lnTo>
                    <a:lnTo>
                      <a:pt x="190" y="505"/>
                    </a:lnTo>
                    <a:lnTo>
                      <a:pt x="190" y="505"/>
                    </a:lnTo>
                    <a:lnTo>
                      <a:pt x="192" y="506"/>
                    </a:lnTo>
                    <a:lnTo>
                      <a:pt x="194" y="506"/>
                    </a:lnTo>
                    <a:lnTo>
                      <a:pt x="194" y="506"/>
                    </a:lnTo>
                    <a:lnTo>
                      <a:pt x="195" y="506"/>
                    </a:lnTo>
                    <a:lnTo>
                      <a:pt x="195" y="506"/>
                    </a:lnTo>
                    <a:lnTo>
                      <a:pt x="195" y="506"/>
                    </a:lnTo>
                    <a:lnTo>
                      <a:pt x="197" y="506"/>
                    </a:lnTo>
                    <a:lnTo>
                      <a:pt x="197" y="506"/>
                    </a:lnTo>
                    <a:lnTo>
                      <a:pt x="197" y="508"/>
                    </a:lnTo>
                    <a:lnTo>
                      <a:pt x="197" y="508"/>
                    </a:lnTo>
                    <a:lnTo>
                      <a:pt x="203" y="510"/>
                    </a:lnTo>
                    <a:lnTo>
                      <a:pt x="206" y="512"/>
                    </a:lnTo>
                    <a:lnTo>
                      <a:pt x="206" y="512"/>
                    </a:lnTo>
                    <a:lnTo>
                      <a:pt x="206" y="512"/>
                    </a:lnTo>
                    <a:lnTo>
                      <a:pt x="206" y="512"/>
                    </a:lnTo>
                    <a:lnTo>
                      <a:pt x="208" y="512"/>
                    </a:lnTo>
                    <a:lnTo>
                      <a:pt x="208" y="512"/>
                    </a:lnTo>
                    <a:lnTo>
                      <a:pt x="210" y="512"/>
                    </a:lnTo>
                    <a:lnTo>
                      <a:pt x="210" y="514"/>
                    </a:lnTo>
                    <a:lnTo>
                      <a:pt x="212" y="514"/>
                    </a:lnTo>
                    <a:lnTo>
                      <a:pt x="212" y="514"/>
                    </a:lnTo>
                    <a:lnTo>
                      <a:pt x="213" y="514"/>
                    </a:lnTo>
                    <a:lnTo>
                      <a:pt x="215" y="514"/>
                    </a:lnTo>
                    <a:lnTo>
                      <a:pt x="215" y="514"/>
                    </a:lnTo>
                    <a:lnTo>
                      <a:pt x="217" y="514"/>
                    </a:lnTo>
                    <a:lnTo>
                      <a:pt x="217" y="514"/>
                    </a:lnTo>
                    <a:lnTo>
                      <a:pt x="219" y="514"/>
                    </a:lnTo>
                    <a:lnTo>
                      <a:pt x="219" y="514"/>
                    </a:lnTo>
                    <a:lnTo>
                      <a:pt x="221" y="514"/>
                    </a:lnTo>
                    <a:lnTo>
                      <a:pt x="222" y="514"/>
                    </a:lnTo>
                    <a:lnTo>
                      <a:pt x="222" y="514"/>
                    </a:lnTo>
                    <a:lnTo>
                      <a:pt x="224" y="514"/>
                    </a:lnTo>
                    <a:lnTo>
                      <a:pt x="226" y="514"/>
                    </a:lnTo>
                    <a:lnTo>
                      <a:pt x="228" y="514"/>
                    </a:lnTo>
                    <a:lnTo>
                      <a:pt x="228" y="514"/>
                    </a:lnTo>
                    <a:lnTo>
                      <a:pt x="228" y="514"/>
                    </a:lnTo>
                    <a:lnTo>
                      <a:pt x="232" y="515"/>
                    </a:lnTo>
                    <a:lnTo>
                      <a:pt x="232" y="515"/>
                    </a:lnTo>
                    <a:lnTo>
                      <a:pt x="233" y="515"/>
                    </a:lnTo>
                    <a:lnTo>
                      <a:pt x="233" y="515"/>
                    </a:lnTo>
                    <a:lnTo>
                      <a:pt x="233" y="515"/>
                    </a:lnTo>
                    <a:lnTo>
                      <a:pt x="235" y="515"/>
                    </a:lnTo>
                    <a:lnTo>
                      <a:pt x="235" y="515"/>
                    </a:lnTo>
                    <a:lnTo>
                      <a:pt x="237" y="517"/>
                    </a:lnTo>
                    <a:lnTo>
                      <a:pt x="237" y="517"/>
                    </a:lnTo>
                    <a:lnTo>
                      <a:pt x="239" y="517"/>
                    </a:lnTo>
                    <a:lnTo>
                      <a:pt x="239" y="517"/>
                    </a:lnTo>
                    <a:lnTo>
                      <a:pt x="241" y="517"/>
                    </a:lnTo>
                    <a:lnTo>
                      <a:pt x="241" y="517"/>
                    </a:lnTo>
                    <a:lnTo>
                      <a:pt x="242" y="517"/>
                    </a:lnTo>
                    <a:lnTo>
                      <a:pt x="242" y="517"/>
                    </a:lnTo>
                    <a:lnTo>
                      <a:pt x="244" y="517"/>
                    </a:lnTo>
                    <a:lnTo>
                      <a:pt x="244" y="517"/>
                    </a:lnTo>
                    <a:lnTo>
                      <a:pt x="246" y="515"/>
                    </a:lnTo>
                    <a:lnTo>
                      <a:pt x="246" y="515"/>
                    </a:lnTo>
                    <a:lnTo>
                      <a:pt x="246" y="514"/>
                    </a:lnTo>
                    <a:lnTo>
                      <a:pt x="250" y="508"/>
                    </a:lnTo>
                    <a:lnTo>
                      <a:pt x="250" y="506"/>
                    </a:lnTo>
                    <a:lnTo>
                      <a:pt x="250" y="505"/>
                    </a:lnTo>
                    <a:lnTo>
                      <a:pt x="250" y="501"/>
                    </a:lnTo>
                    <a:lnTo>
                      <a:pt x="248" y="497"/>
                    </a:lnTo>
                    <a:lnTo>
                      <a:pt x="246" y="495"/>
                    </a:lnTo>
                    <a:lnTo>
                      <a:pt x="242" y="494"/>
                    </a:lnTo>
                    <a:lnTo>
                      <a:pt x="239" y="492"/>
                    </a:lnTo>
                    <a:lnTo>
                      <a:pt x="233" y="488"/>
                    </a:lnTo>
                    <a:lnTo>
                      <a:pt x="233" y="488"/>
                    </a:lnTo>
                    <a:lnTo>
                      <a:pt x="232" y="486"/>
                    </a:lnTo>
                    <a:lnTo>
                      <a:pt x="232" y="483"/>
                    </a:lnTo>
                    <a:lnTo>
                      <a:pt x="232" y="481"/>
                    </a:lnTo>
                    <a:lnTo>
                      <a:pt x="232" y="481"/>
                    </a:lnTo>
                    <a:lnTo>
                      <a:pt x="233" y="479"/>
                    </a:lnTo>
                    <a:lnTo>
                      <a:pt x="235" y="477"/>
                    </a:lnTo>
                    <a:lnTo>
                      <a:pt x="239" y="476"/>
                    </a:lnTo>
                    <a:lnTo>
                      <a:pt x="246" y="474"/>
                    </a:lnTo>
                    <a:lnTo>
                      <a:pt x="246" y="474"/>
                    </a:lnTo>
                    <a:lnTo>
                      <a:pt x="248" y="474"/>
                    </a:lnTo>
                    <a:lnTo>
                      <a:pt x="251" y="472"/>
                    </a:lnTo>
                    <a:lnTo>
                      <a:pt x="255" y="470"/>
                    </a:lnTo>
                    <a:lnTo>
                      <a:pt x="255" y="470"/>
                    </a:lnTo>
                    <a:lnTo>
                      <a:pt x="255" y="470"/>
                    </a:lnTo>
                    <a:lnTo>
                      <a:pt x="257" y="470"/>
                    </a:lnTo>
                    <a:lnTo>
                      <a:pt x="257" y="470"/>
                    </a:lnTo>
                    <a:lnTo>
                      <a:pt x="259" y="470"/>
                    </a:lnTo>
                    <a:lnTo>
                      <a:pt x="260" y="472"/>
                    </a:lnTo>
                    <a:lnTo>
                      <a:pt x="260" y="472"/>
                    </a:lnTo>
                    <a:lnTo>
                      <a:pt x="262" y="472"/>
                    </a:lnTo>
                    <a:lnTo>
                      <a:pt x="262" y="472"/>
                    </a:lnTo>
                    <a:lnTo>
                      <a:pt x="262" y="472"/>
                    </a:lnTo>
                    <a:lnTo>
                      <a:pt x="262" y="472"/>
                    </a:lnTo>
                    <a:lnTo>
                      <a:pt x="264" y="472"/>
                    </a:lnTo>
                    <a:lnTo>
                      <a:pt x="264" y="472"/>
                    </a:lnTo>
                    <a:lnTo>
                      <a:pt x="266" y="472"/>
                    </a:lnTo>
                    <a:lnTo>
                      <a:pt x="266" y="472"/>
                    </a:lnTo>
                    <a:lnTo>
                      <a:pt x="268" y="472"/>
                    </a:lnTo>
                    <a:lnTo>
                      <a:pt x="270" y="472"/>
                    </a:lnTo>
                    <a:lnTo>
                      <a:pt x="271" y="468"/>
                    </a:lnTo>
                    <a:lnTo>
                      <a:pt x="271" y="467"/>
                    </a:lnTo>
                    <a:lnTo>
                      <a:pt x="271" y="467"/>
                    </a:lnTo>
                    <a:lnTo>
                      <a:pt x="271" y="465"/>
                    </a:lnTo>
                    <a:lnTo>
                      <a:pt x="271" y="465"/>
                    </a:lnTo>
                    <a:lnTo>
                      <a:pt x="271" y="465"/>
                    </a:lnTo>
                    <a:lnTo>
                      <a:pt x="273" y="465"/>
                    </a:lnTo>
                    <a:lnTo>
                      <a:pt x="273" y="463"/>
                    </a:lnTo>
                    <a:lnTo>
                      <a:pt x="273" y="463"/>
                    </a:lnTo>
                    <a:lnTo>
                      <a:pt x="273" y="463"/>
                    </a:lnTo>
                    <a:lnTo>
                      <a:pt x="273" y="463"/>
                    </a:lnTo>
                    <a:lnTo>
                      <a:pt x="275" y="463"/>
                    </a:lnTo>
                    <a:lnTo>
                      <a:pt x="275" y="463"/>
                    </a:lnTo>
                    <a:lnTo>
                      <a:pt x="275" y="461"/>
                    </a:lnTo>
                    <a:lnTo>
                      <a:pt x="275" y="459"/>
                    </a:lnTo>
                    <a:lnTo>
                      <a:pt x="275" y="459"/>
                    </a:lnTo>
                    <a:lnTo>
                      <a:pt x="275" y="457"/>
                    </a:lnTo>
                    <a:lnTo>
                      <a:pt x="273" y="456"/>
                    </a:lnTo>
                    <a:lnTo>
                      <a:pt x="268" y="452"/>
                    </a:lnTo>
                    <a:lnTo>
                      <a:pt x="264" y="448"/>
                    </a:lnTo>
                    <a:lnTo>
                      <a:pt x="262" y="448"/>
                    </a:lnTo>
                    <a:lnTo>
                      <a:pt x="260" y="445"/>
                    </a:lnTo>
                    <a:lnTo>
                      <a:pt x="260" y="441"/>
                    </a:lnTo>
                    <a:lnTo>
                      <a:pt x="260" y="441"/>
                    </a:lnTo>
                    <a:lnTo>
                      <a:pt x="260" y="439"/>
                    </a:lnTo>
                    <a:lnTo>
                      <a:pt x="262" y="436"/>
                    </a:lnTo>
                    <a:lnTo>
                      <a:pt x="264" y="430"/>
                    </a:lnTo>
                    <a:lnTo>
                      <a:pt x="268" y="427"/>
                    </a:lnTo>
                    <a:lnTo>
                      <a:pt x="268" y="423"/>
                    </a:lnTo>
                    <a:lnTo>
                      <a:pt x="270" y="418"/>
                    </a:lnTo>
                    <a:lnTo>
                      <a:pt x="271" y="414"/>
                    </a:lnTo>
                    <a:lnTo>
                      <a:pt x="270" y="410"/>
                    </a:lnTo>
                    <a:lnTo>
                      <a:pt x="270" y="407"/>
                    </a:lnTo>
                    <a:lnTo>
                      <a:pt x="268" y="405"/>
                    </a:lnTo>
                    <a:lnTo>
                      <a:pt x="266" y="403"/>
                    </a:lnTo>
                    <a:lnTo>
                      <a:pt x="266" y="403"/>
                    </a:lnTo>
                    <a:lnTo>
                      <a:pt x="262" y="401"/>
                    </a:lnTo>
                    <a:lnTo>
                      <a:pt x="259" y="401"/>
                    </a:lnTo>
                    <a:lnTo>
                      <a:pt x="253" y="401"/>
                    </a:lnTo>
                    <a:lnTo>
                      <a:pt x="250" y="401"/>
                    </a:lnTo>
                    <a:lnTo>
                      <a:pt x="246" y="400"/>
                    </a:lnTo>
                    <a:lnTo>
                      <a:pt x="242" y="398"/>
                    </a:lnTo>
                    <a:lnTo>
                      <a:pt x="242" y="398"/>
                    </a:lnTo>
                    <a:lnTo>
                      <a:pt x="242" y="396"/>
                    </a:lnTo>
                    <a:lnTo>
                      <a:pt x="242" y="394"/>
                    </a:lnTo>
                    <a:lnTo>
                      <a:pt x="242" y="392"/>
                    </a:lnTo>
                    <a:lnTo>
                      <a:pt x="244" y="392"/>
                    </a:lnTo>
                    <a:lnTo>
                      <a:pt x="244" y="391"/>
                    </a:lnTo>
                    <a:lnTo>
                      <a:pt x="248" y="387"/>
                    </a:lnTo>
                    <a:lnTo>
                      <a:pt x="248" y="387"/>
                    </a:lnTo>
                    <a:lnTo>
                      <a:pt x="250" y="387"/>
                    </a:lnTo>
                    <a:lnTo>
                      <a:pt x="250" y="387"/>
                    </a:lnTo>
                    <a:lnTo>
                      <a:pt x="250" y="387"/>
                    </a:lnTo>
                    <a:lnTo>
                      <a:pt x="250" y="387"/>
                    </a:lnTo>
                    <a:lnTo>
                      <a:pt x="250" y="387"/>
                    </a:lnTo>
                    <a:lnTo>
                      <a:pt x="251" y="385"/>
                    </a:lnTo>
                    <a:lnTo>
                      <a:pt x="251" y="385"/>
                    </a:lnTo>
                    <a:lnTo>
                      <a:pt x="251" y="383"/>
                    </a:lnTo>
                    <a:lnTo>
                      <a:pt x="251" y="383"/>
                    </a:lnTo>
                    <a:lnTo>
                      <a:pt x="251" y="381"/>
                    </a:lnTo>
                    <a:lnTo>
                      <a:pt x="251" y="381"/>
                    </a:lnTo>
                    <a:lnTo>
                      <a:pt x="251" y="380"/>
                    </a:lnTo>
                    <a:lnTo>
                      <a:pt x="253" y="378"/>
                    </a:lnTo>
                    <a:lnTo>
                      <a:pt x="255" y="376"/>
                    </a:lnTo>
                    <a:lnTo>
                      <a:pt x="255" y="374"/>
                    </a:lnTo>
                    <a:lnTo>
                      <a:pt x="257" y="372"/>
                    </a:lnTo>
                    <a:lnTo>
                      <a:pt x="259" y="371"/>
                    </a:lnTo>
                    <a:lnTo>
                      <a:pt x="259" y="371"/>
                    </a:lnTo>
                    <a:lnTo>
                      <a:pt x="264" y="367"/>
                    </a:lnTo>
                    <a:lnTo>
                      <a:pt x="266" y="367"/>
                    </a:lnTo>
                    <a:lnTo>
                      <a:pt x="268" y="363"/>
                    </a:lnTo>
                    <a:lnTo>
                      <a:pt x="271" y="362"/>
                    </a:lnTo>
                    <a:lnTo>
                      <a:pt x="273" y="358"/>
                    </a:lnTo>
                    <a:lnTo>
                      <a:pt x="275" y="358"/>
                    </a:lnTo>
                    <a:lnTo>
                      <a:pt x="277" y="356"/>
                    </a:lnTo>
                    <a:lnTo>
                      <a:pt x="279" y="354"/>
                    </a:lnTo>
                    <a:lnTo>
                      <a:pt x="282" y="354"/>
                    </a:lnTo>
                    <a:lnTo>
                      <a:pt x="282" y="354"/>
                    </a:lnTo>
                    <a:lnTo>
                      <a:pt x="284" y="354"/>
                    </a:lnTo>
                    <a:lnTo>
                      <a:pt x="288" y="354"/>
                    </a:lnTo>
                    <a:lnTo>
                      <a:pt x="291" y="356"/>
                    </a:lnTo>
                    <a:lnTo>
                      <a:pt x="293" y="358"/>
                    </a:lnTo>
                    <a:lnTo>
                      <a:pt x="293" y="360"/>
                    </a:lnTo>
                    <a:lnTo>
                      <a:pt x="293" y="360"/>
                    </a:lnTo>
                    <a:lnTo>
                      <a:pt x="293" y="362"/>
                    </a:lnTo>
                    <a:lnTo>
                      <a:pt x="293" y="362"/>
                    </a:lnTo>
                    <a:lnTo>
                      <a:pt x="295" y="363"/>
                    </a:lnTo>
                    <a:lnTo>
                      <a:pt x="293" y="369"/>
                    </a:lnTo>
                    <a:lnTo>
                      <a:pt x="293" y="376"/>
                    </a:lnTo>
                    <a:lnTo>
                      <a:pt x="293" y="381"/>
                    </a:lnTo>
                    <a:lnTo>
                      <a:pt x="293" y="389"/>
                    </a:lnTo>
                    <a:lnTo>
                      <a:pt x="293" y="391"/>
                    </a:lnTo>
                    <a:lnTo>
                      <a:pt x="293" y="392"/>
                    </a:lnTo>
                    <a:lnTo>
                      <a:pt x="295" y="396"/>
                    </a:lnTo>
                    <a:lnTo>
                      <a:pt x="298" y="396"/>
                    </a:lnTo>
                    <a:lnTo>
                      <a:pt x="306" y="398"/>
                    </a:lnTo>
                    <a:lnTo>
                      <a:pt x="318" y="398"/>
                    </a:lnTo>
                    <a:lnTo>
                      <a:pt x="324" y="396"/>
                    </a:lnTo>
                    <a:lnTo>
                      <a:pt x="329" y="396"/>
                    </a:lnTo>
                    <a:lnTo>
                      <a:pt x="331" y="394"/>
                    </a:lnTo>
                    <a:lnTo>
                      <a:pt x="335" y="392"/>
                    </a:lnTo>
                    <a:lnTo>
                      <a:pt x="338" y="389"/>
                    </a:lnTo>
                    <a:lnTo>
                      <a:pt x="340" y="387"/>
                    </a:lnTo>
                    <a:lnTo>
                      <a:pt x="342" y="387"/>
                    </a:lnTo>
                    <a:lnTo>
                      <a:pt x="342" y="387"/>
                    </a:lnTo>
                    <a:lnTo>
                      <a:pt x="342" y="387"/>
                    </a:lnTo>
                    <a:lnTo>
                      <a:pt x="342" y="387"/>
                    </a:lnTo>
                    <a:lnTo>
                      <a:pt x="344" y="387"/>
                    </a:lnTo>
                    <a:lnTo>
                      <a:pt x="344" y="387"/>
                    </a:lnTo>
                    <a:lnTo>
                      <a:pt x="345" y="387"/>
                    </a:lnTo>
                    <a:lnTo>
                      <a:pt x="347" y="387"/>
                    </a:lnTo>
                    <a:lnTo>
                      <a:pt x="347" y="387"/>
                    </a:lnTo>
                    <a:lnTo>
                      <a:pt x="349" y="387"/>
                    </a:lnTo>
                    <a:lnTo>
                      <a:pt x="349" y="387"/>
                    </a:lnTo>
                    <a:lnTo>
                      <a:pt x="351" y="389"/>
                    </a:lnTo>
                    <a:lnTo>
                      <a:pt x="353" y="391"/>
                    </a:lnTo>
                    <a:lnTo>
                      <a:pt x="355" y="391"/>
                    </a:lnTo>
                    <a:lnTo>
                      <a:pt x="358" y="392"/>
                    </a:lnTo>
                    <a:lnTo>
                      <a:pt x="362" y="394"/>
                    </a:lnTo>
                    <a:lnTo>
                      <a:pt x="365" y="394"/>
                    </a:lnTo>
                    <a:lnTo>
                      <a:pt x="367" y="392"/>
                    </a:lnTo>
                    <a:lnTo>
                      <a:pt x="369" y="392"/>
                    </a:lnTo>
                    <a:lnTo>
                      <a:pt x="369" y="391"/>
                    </a:lnTo>
                    <a:lnTo>
                      <a:pt x="369" y="391"/>
                    </a:lnTo>
                    <a:lnTo>
                      <a:pt x="369" y="391"/>
                    </a:lnTo>
                    <a:lnTo>
                      <a:pt x="371" y="389"/>
                    </a:lnTo>
                    <a:lnTo>
                      <a:pt x="371" y="387"/>
                    </a:lnTo>
                    <a:lnTo>
                      <a:pt x="371" y="387"/>
                    </a:lnTo>
                    <a:lnTo>
                      <a:pt x="371" y="387"/>
                    </a:lnTo>
                    <a:lnTo>
                      <a:pt x="371" y="387"/>
                    </a:lnTo>
                    <a:lnTo>
                      <a:pt x="371" y="387"/>
                    </a:lnTo>
                    <a:lnTo>
                      <a:pt x="371" y="387"/>
                    </a:lnTo>
                    <a:lnTo>
                      <a:pt x="371" y="387"/>
                    </a:lnTo>
                    <a:lnTo>
                      <a:pt x="373" y="385"/>
                    </a:lnTo>
                    <a:lnTo>
                      <a:pt x="376" y="383"/>
                    </a:lnTo>
                    <a:lnTo>
                      <a:pt x="380" y="381"/>
                    </a:lnTo>
                    <a:lnTo>
                      <a:pt x="380" y="381"/>
                    </a:lnTo>
                    <a:lnTo>
                      <a:pt x="380" y="380"/>
                    </a:lnTo>
                    <a:lnTo>
                      <a:pt x="380" y="380"/>
                    </a:lnTo>
                    <a:lnTo>
                      <a:pt x="383" y="378"/>
                    </a:lnTo>
                    <a:lnTo>
                      <a:pt x="383" y="378"/>
                    </a:lnTo>
                    <a:lnTo>
                      <a:pt x="385" y="374"/>
                    </a:lnTo>
                    <a:lnTo>
                      <a:pt x="385" y="372"/>
                    </a:lnTo>
                    <a:lnTo>
                      <a:pt x="385" y="372"/>
                    </a:lnTo>
                    <a:lnTo>
                      <a:pt x="385" y="372"/>
                    </a:lnTo>
                    <a:lnTo>
                      <a:pt x="385" y="371"/>
                    </a:lnTo>
                    <a:lnTo>
                      <a:pt x="385" y="371"/>
                    </a:lnTo>
                    <a:lnTo>
                      <a:pt x="385" y="369"/>
                    </a:lnTo>
                    <a:lnTo>
                      <a:pt x="385" y="363"/>
                    </a:lnTo>
                    <a:lnTo>
                      <a:pt x="385" y="363"/>
                    </a:lnTo>
                    <a:lnTo>
                      <a:pt x="387" y="362"/>
                    </a:lnTo>
                    <a:lnTo>
                      <a:pt x="387" y="360"/>
                    </a:lnTo>
                    <a:lnTo>
                      <a:pt x="389" y="358"/>
                    </a:lnTo>
                    <a:lnTo>
                      <a:pt x="391" y="358"/>
                    </a:lnTo>
                    <a:lnTo>
                      <a:pt x="391" y="358"/>
                    </a:lnTo>
                    <a:lnTo>
                      <a:pt x="391" y="358"/>
                    </a:lnTo>
                    <a:lnTo>
                      <a:pt x="394" y="358"/>
                    </a:lnTo>
                    <a:lnTo>
                      <a:pt x="396" y="360"/>
                    </a:lnTo>
                    <a:lnTo>
                      <a:pt x="400" y="362"/>
                    </a:lnTo>
                    <a:lnTo>
                      <a:pt x="403" y="367"/>
                    </a:lnTo>
                    <a:lnTo>
                      <a:pt x="403" y="369"/>
                    </a:lnTo>
                    <a:lnTo>
                      <a:pt x="405" y="371"/>
                    </a:lnTo>
                    <a:lnTo>
                      <a:pt x="405" y="371"/>
                    </a:lnTo>
                    <a:lnTo>
                      <a:pt x="407" y="374"/>
                    </a:lnTo>
                    <a:lnTo>
                      <a:pt x="407" y="374"/>
                    </a:lnTo>
                    <a:lnTo>
                      <a:pt x="411" y="376"/>
                    </a:lnTo>
                    <a:lnTo>
                      <a:pt x="412" y="378"/>
                    </a:lnTo>
                    <a:lnTo>
                      <a:pt x="412" y="380"/>
                    </a:lnTo>
                    <a:lnTo>
                      <a:pt x="414" y="380"/>
                    </a:lnTo>
                    <a:lnTo>
                      <a:pt x="414" y="380"/>
                    </a:lnTo>
                    <a:lnTo>
                      <a:pt x="416" y="380"/>
                    </a:lnTo>
                    <a:lnTo>
                      <a:pt x="418" y="380"/>
                    </a:lnTo>
                    <a:lnTo>
                      <a:pt x="420" y="381"/>
                    </a:lnTo>
                    <a:lnTo>
                      <a:pt x="423" y="381"/>
                    </a:lnTo>
                    <a:lnTo>
                      <a:pt x="425" y="380"/>
                    </a:lnTo>
                    <a:lnTo>
                      <a:pt x="427" y="378"/>
                    </a:lnTo>
                    <a:lnTo>
                      <a:pt x="427" y="376"/>
                    </a:lnTo>
                    <a:lnTo>
                      <a:pt x="429" y="371"/>
                    </a:lnTo>
                    <a:lnTo>
                      <a:pt x="429" y="371"/>
                    </a:lnTo>
                    <a:lnTo>
                      <a:pt x="429" y="371"/>
                    </a:lnTo>
                    <a:lnTo>
                      <a:pt x="430" y="367"/>
                    </a:lnTo>
                    <a:lnTo>
                      <a:pt x="430" y="367"/>
                    </a:lnTo>
                    <a:lnTo>
                      <a:pt x="430" y="362"/>
                    </a:lnTo>
                    <a:lnTo>
                      <a:pt x="430" y="362"/>
                    </a:lnTo>
                    <a:lnTo>
                      <a:pt x="430" y="362"/>
                    </a:lnTo>
                    <a:lnTo>
                      <a:pt x="430" y="360"/>
                    </a:lnTo>
                    <a:lnTo>
                      <a:pt x="430" y="358"/>
                    </a:lnTo>
                    <a:lnTo>
                      <a:pt x="430" y="358"/>
                    </a:lnTo>
                    <a:lnTo>
                      <a:pt x="429" y="358"/>
                    </a:lnTo>
                    <a:lnTo>
                      <a:pt x="429" y="356"/>
                    </a:lnTo>
                    <a:lnTo>
                      <a:pt x="427" y="356"/>
                    </a:lnTo>
                    <a:lnTo>
                      <a:pt x="427" y="353"/>
                    </a:lnTo>
                    <a:lnTo>
                      <a:pt x="427" y="347"/>
                    </a:lnTo>
                    <a:lnTo>
                      <a:pt x="427" y="347"/>
                    </a:lnTo>
                    <a:lnTo>
                      <a:pt x="427" y="347"/>
                    </a:lnTo>
                    <a:lnTo>
                      <a:pt x="427" y="347"/>
                    </a:lnTo>
                    <a:lnTo>
                      <a:pt x="427" y="345"/>
                    </a:lnTo>
                    <a:lnTo>
                      <a:pt x="427" y="345"/>
                    </a:lnTo>
                    <a:lnTo>
                      <a:pt x="429" y="345"/>
                    </a:lnTo>
                    <a:lnTo>
                      <a:pt x="429" y="345"/>
                    </a:lnTo>
                    <a:lnTo>
                      <a:pt x="429" y="345"/>
                    </a:lnTo>
                    <a:lnTo>
                      <a:pt x="429" y="345"/>
                    </a:lnTo>
                    <a:lnTo>
                      <a:pt x="430" y="345"/>
                    </a:lnTo>
                    <a:lnTo>
                      <a:pt x="430" y="345"/>
                    </a:lnTo>
                    <a:lnTo>
                      <a:pt x="432" y="343"/>
                    </a:lnTo>
                    <a:lnTo>
                      <a:pt x="432" y="343"/>
                    </a:lnTo>
                    <a:lnTo>
                      <a:pt x="438" y="343"/>
                    </a:lnTo>
                    <a:lnTo>
                      <a:pt x="438" y="343"/>
                    </a:lnTo>
                    <a:lnTo>
                      <a:pt x="441" y="343"/>
                    </a:lnTo>
                    <a:lnTo>
                      <a:pt x="441" y="343"/>
                    </a:lnTo>
                    <a:lnTo>
                      <a:pt x="443" y="343"/>
                    </a:lnTo>
                    <a:lnTo>
                      <a:pt x="452" y="345"/>
                    </a:lnTo>
                    <a:lnTo>
                      <a:pt x="458" y="345"/>
                    </a:lnTo>
                    <a:lnTo>
                      <a:pt x="461" y="343"/>
                    </a:lnTo>
                    <a:lnTo>
                      <a:pt x="463" y="342"/>
                    </a:lnTo>
                    <a:lnTo>
                      <a:pt x="465" y="340"/>
                    </a:lnTo>
                    <a:lnTo>
                      <a:pt x="468" y="338"/>
                    </a:lnTo>
                    <a:lnTo>
                      <a:pt x="468" y="336"/>
                    </a:lnTo>
                    <a:lnTo>
                      <a:pt x="468" y="336"/>
                    </a:lnTo>
                    <a:lnTo>
                      <a:pt x="468" y="336"/>
                    </a:lnTo>
                    <a:lnTo>
                      <a:pt x="470" y="336"/>
                    </a:lnTo>
                    <a:lnTo>
                      <a:pt x="472" y="333"/>
                    </a:lnTo>
                    <a:lnTo>
                      <a:pt x="474" y="331"/>
                    </a:lnTo>
                    <a:lnTo>
                      <a:pt x="474" y="327"/>
                    </a:lnTo>
                    <a:lnTo>
                      <a:pt x="474" y="324"/>
                    </a:lnTo>
                    <a:lnTo>
                      <a:pt x="474" y="320"/>
                    </a:lnTo>
                    <a:lnTo>
                      <a:pt x="474" y="318"/>
                    </a:lnTo>
                    <a:lnTo>
                      <a:pt x="474" y="316"/>
                    </a:lnTo>
                    <a:lnTo>
                      <a:pt x="474" y="316"/>
                    </a:lnTo>
                    <a:lnTo>
                      <a:pt x="474" y="311"/>
                    </a:lnTo>
                    <a:lnTo>
                      <a:pt x="476" y="306"/>
                    </a:lnTo>
                    <a:lnTo>
                      <a:pt x="476" y="306"/>
                    </a:lnTo>
                    <a:lnTo>
                      <a:pt x="474" y="304"/>
                    </a:lnTo>
                    <a:lnTo>
                      <a:pt x="474" y="304"/>
                    </a:lnTo>
                    <a:lnTo>
                      <a:pt x="474" y="304"/>
                    </a:lnTo>
                    <a:lnTo>
                      <a:pt x="474" y="302"/>
                    </a:lnTo>
                    <a:lnTo>
                      <a:pt x="474" y="298"/>
                    </a:lnTo>
                    <a:lnTo>
                      <a:pt x="474" y="298"/>
                    </a:lnTo>
                    <a:lnTo>
                      <a:pt x="474" y="298"/>
                    </a:lnTo>
                    <a:lnTo>
                      <a:pt x="472" y="295"/>
                    </a:lnTo>
                    <a:lnTo>
                      <a:pt x="474" y="291"/>
                    </a:lnTo>
                    <a:lnTo>
                      <a:pt x="474" y="287"/>
                    </a:lnTo>
                    <a:lnTo>
                      <a:pt x="478" y="284"/>
                    </a:lnTo>
                    <a:lnTo>
                      <a:pt x="481" y="282"/>
                    </a:lnTo>
                    <a:lnTo>
                      <a:pt x="483" y="282"/>
                    </a:lnTo>
                    <a:lnTo>
                      <a:pt x="483" y="282"/>
                    </a:lnTo>
                    <a:lnTo>
                      <a:pt x="483" y="282"/>
                    </a:lnTo>
                    <a:lnTo>
                      <a:pt x="485" y="282"/>
                    </a:lnTo>
                    <a:lnTo>
                      <a:pt x="485" y="282"/>
                    </a:lnTo>
                    <a:lnTo>
                      <a:pt x="485" y="282"/>
                    </a:lnTo>
                    <a:lnTo>
                      <a:pt x="487" y="282"/>
                    </a:lnTo>
                    <a:lnTo>
                      <a:pt x="487" y="280"/>
                    </a:lnTo>
                    <a:lnTo>
                      <a:pt x="487" y="280"/>
                    </a:lnTo>
                    <a:lnTo>
                      <a:pt x="487" y="280"/>
                    </a:lnTo>
                    <a:lnTo>
                      <a:pt x="488" y="280"/>
                    </a:lnTo>
                    <a:lnTo>
                      <a:pt x="488" y="280"/>
                    </a:lnTo>
                    <a:lnTo>
                      <a:pt x="490" y="280"/>
                    </a:lnTo>
                    <a:lnTo>
                      <a:pt x="492" y="280"/>
                    </a:lnTo>
                    <a:lnTo>
                      <a:pt x="494" y="282"/>
                    </a:lnTo>
                    <a:lnTo>
                      <a:pt x="496" y="284"/>
                    </a:lnTo>
                    <a:lnTo>
                      <a:pt x="497" y="289"/>
                    </a:lnTo>
                    <a:lnTo>
                      <a:pt x="501" y="295"/>
                    </a:lnTo>
                    <a:lnTo>
                      <a:pt x="503" y="296"/>
                    </a:lnTo>
                    <a:lnTo>
                      <a:pt x="505" y="298"/>
                    </a:lnTo>
                    <a:lnTo>
                      <a:pt x="505" y="298"/>
                    </a:lnTo>
                    <a:lnTo>
                      <a:pt x="505" y="298"/>
                    </a:lnTo>
                    <a:lnTo>
                      <a:pt x="505" y="298"/>
                    </a:lnTo>
                    <a:lnTo>
                      <a:pt x="505" y="298"/>
                    </a:lnTo>
                    <a:lnTo>
                      <a:pt x="506" y="298"/>
                    </a:lnTo>
                    <a:lnTo>
                      <a:pt x="508" y="298"/>
                    </a:lnTo>
                    <a:lnTo>
                      <a:pt x="512" y="295"/>
                    </a:lnTo>
                    <a:lnTo>
                      <a:pt x="514" y="293"/>
                    </a:lnTo>
                    <a:lnTo>
                      <a:pt x="517" y="287"/>
                    </a:lnTo>
                    <a:lnTo>
                      <a:pt x="519" y="284"/>
                    </a:lnTo>
                    <a:lnTo>
                      <a:pt x="523" y="282"/>
                    </a:lnTo>
                    <a:lnTo>
                      <a:pt x="525" y="280"/>
                    </a:lnTo>
                    <a:lnTo>
                      <a:pt x="528" y="280"/>
                    </a:lnTo>
                    <a:lnTo>
                      <a:pt x="528" y="278"/>
                    </a:lnTo>
                    <a:lnTo>
                      <a:pt x="530" y="278"/>
                    </a:lnTo>
                    <a:lnTo>
                      <a:pt x="530" y="278"/>
                    </a:lnTo>
                    <a:lnTo>
                      <a:pt x="530" y="278"/>
                    </a:lnTo>
                    <a:lnTo>
                      <a:pt x="530" y="278"/>
                    </a:lnTo>
                    <a:lnTo>
                      <a:pt x="532" y="278"/>
                    </a:lnTo>
                    <a:lnTo>
                      <a:pt x="532" y="278"/>
                    </a:lnTo>
                    <a:lnTo>
                      <a:pt x="532" y="278"/>
                    </a:lnTo>
                    <a:lnTo>
                      <a:pt x="532" y="277"/>
                    </a:lnTo>
                    <a:lnTo>
                      <a:pt x="537" y="271"/>
                    </a:lnTo>
                    <a:lnTo>
                      <a:pt x="539" y="269"/>
                    </a:lnTo>
                    <a:lnTo>
                      <a:pt x="541" y="268"/>
                    </a:lnTo>
                    <a:lnTo>
                      <a:pt x="544" y="264"/>
                    </a:lnTo>
                    <a:lnTo>
                      <a:pt x="544" y="264"/>
                    </a:lnTo>
                    <a:lnTo>
                      <a:pt x="546" y="262"/>
                    </a:lnTo>
                    <a:lnTo>
                      <a:pt x="546" y="262"/>
                    </a:lnTo>
                    <a:lnTo>
                      <a:pt x="546" y="262"/>
                    </a:lnTo>
                    <a:lnTo>
                      <a:pt x="546" y="260"/>
                    </a:lnTo>
                    <a:lnTo>
                      <a:pt x="546" y="260"/>
                    </a:lnTo>
                    <a:lnTo>
                      <a:pt x="548" y="260"/>
                    </a:lnTo>
                    <a:lnTo>
                      <a:pt x="548" y="260"/>
                    </a:lnTo>
                    <a:lnTo>
                      <a:pt x="548" y="260"/>
                    </a:lnTo>
                    <a:lnTo>
                      <a:pt x="548" y="258"/>
                    </a:lnTo>
                    <a:lnTo>
                      <a:pt x="548" y="258"/>
                    </a:lnTo>
                    <a:lnTo>
                      <a:pt x="546" y="257"/>
                    </a:lnTo>
                    <a:lnTo>
                      <a:pt x="546" y="257"/>
                    </a:lnTo>
                    <a:lnTo>
                      <a:pt x="546" y="257"/>
                    </a:lnTo>
                    <a:lnTo>
                      <a:pt x="546" y="257"/>
                    </a:lnTo>
                    <a:lnTo>
                      <a:pt x="546" y="257"/>
                    </a:lnTo>
                    <a:lnTo>
                      <a:pt x="544" y="257"/>
                    </a:lnTo>
                    <a:lnTo>
                      <a:pt x="544" y="257"/>
                    </a:lnTo>
                    <a:lnTo>
                      <a:pt x="544" y="257"/>
                    </a:lnTo>
                    <a:lnTo>
                      <a:pt x="543" y="257"/>
                    </a:lnTo>
                    <a:lnTo>
                      <a:pt x="541" y="255"/>
                    </a:lnTo>
                    <a:lnTo>
                      <a:pt x="541" y="255"/>
                    </a:lnTo>
                    <a:lnTo>
                      <a:pt x="537" y="255"/>
                    </a:lnTo>
                    <a:lnTo>
                      <a:pt x="537" y="253"/>
                    </a:lnTo>
                    <a:lnTo>
                      <a:pt x="535" y="253"/>
                    </a:lnTo>
                    <a:lnTo>
                      <a:pt x="532" y="253"/>
                    </a:lnTo>
                    <a:lnTo>
                      <a:pt x="525" y="255"/>
                    </a:lnTo>
                    <a:lnTo>
                      <a:pt x="523" y="255"/>
                    </a:lnTo>
                    <a:lnTo>
                      <a:pt x="517" y="257"/>
                    </a:lnTo>
                    <a:lnTo>
                      <a:pt x="514" y="257"/>
                    </a:lnTo>
                    <a:lnTo>
                      <a:pt x="512" y="257"/>
                    </a:lnTo>
                    <a:lnTo>
                      <a:pt x="508" y="255"/>
                    </a:lnTo>
                    <a:lnTo>
                      <a:pt x="505" y="253"/>
                    </a:lnTo>
                    <a:lnTo>
                      <a:pt x="503" y="249"/>
                    </a:lnTo>
                    <a:lnTo>
                      <a:pt x="501" y="246"/>
                    </a:lnTo>
                    <a:lnTo>
                      <a:pt x="501" y="246"/>
                    </a:lnTo>
                    <a:lnTo>
                      <a:pt x="501" y="246"/>
                    </a:lnTo>
                    <a:lnTo>
                      <a:pt x="501" y="246"/>
                    </a:lnTo>
                    <a:lnTo>
                      <a:pt x="501" y="244"/>
                    </a:lnTo>
                    <a:lnTo>
                      <a:pt x="501" y="244"/>
                    </a:lnTo>
                    <a:lnTo>
                      <a:pt x="499" y="244"/>
                    </a:lnTo>
                    <a:lnTo>
                      <a:pt x="499" y="244"/>
                    </a:lnTo>
                    <a:lnTo>
                      <a:pt x="499" y="242"/>
                    </a:lnTo>
                    <a:lnTo>
                      <a:pt x="499" y="242"/>
                    </a:lnTo>
                    <a:lnTo>
                      <a:pt x="497" y="242"/>
                    </a:lnTo>
                    <a:lnTo>
                      <a:pt x="497" y="242"/>
                    </a:lnTo>
                    <a:lnTo>
                      <a:pt x="497" y="242"/>
                    </a:lnTo>
                    <a:lnTo>
                      <a:pt x="497" y="240"/>
                    </a:lnTo>
                    <a:lnTo>
                      <a:pt x="497" y="240"/>
                    </a:lnTo>
                    <a:lnTo>
                      <a:pt x="497" y="240"/>
                    </a:lnTo>
                    <a:lnTo>
                      <a:pt x="499" y="239"/>
                    </a:lnTo>
                    <a:lnTo>
                      <a:pt x="501" y="237"/>
                    </a:lnTo>
                    <a:lnTo>
                      <a:pt x="503" y="235"/>
                    </a:lnTo>
                    <a:lnTo>
                      <a:pt x="506" y="235"/>
                    </a:lnTo>
                    <a:lnTo>
                      <a:pt x="508" y="233"/>
                    </a:lnTo>
                    <a:lnTo>
                      <a:pt x="510" y="233"/>
                    </a:lnTo>
                    <a:lnTo>
                      <a:pt x="514" y="231"/>
                    </a:lnTo>
                    <a:lnTo>
                      <a:pt x="515" y="230"/>
                    </a:lnTo>
                    <a:lnTo>
                      <a:pt x="515" y="230"/>
                    </a:lnTo>
                    <a:lnTo>
                      <a:pt x="515" y="230"/>
                    </a:lnTo>
                    <a:lnTo>
                      <a:pt x="517" y="228"/>
                    </a:lnTo>
                    <a:lnTo>
                      <a:pt x="517" y="226"/>
                    </a:lnTo>
                    <a:lnTo>
                      <a:pt x="517" y="222"/>
                    </a:lnTo>
                    <a:lnTo>
                      <a:pt x="517" y="219"/>
                    </a:lnTo>
                    <a:lnTo>
                      <a:pt x="519" y="217"/>
                    </a:lnTo>
                    <a:lnTo>
                      <a:pt x="519" y="215"/>
                    </a:lnTo>
                    <a:lnTo>
                      <a:pt x="519" y="213"/>
                    </a:lnTo>
                    <a:lnTo>
                      <a:pt x="519" y="211"/>
                    </a:lnTo>
                    <a:lnTo>
                      <a:pt x="517" y="210"/>
                    </a:lnTo>
                    <a:lnTo>
                      <a:pt x="515" y="206"/>
                    </a:lnTo>
                    <a:lnTo>
                      <a:pt x="514" y="204"/>
                    </a:lnTo>
                    <a:lnTo>
                      <a:pt x="514" y="202"/>
                    </a:lnTo>
                    <a:lnTo>
                      <a:pt x="512" y="201"/>
                    </a:lnTo>
                    <a:lnTo>
                      <a:pt x="510" y="199"/>
                    </a:lnTo>
                    <a:lnTo>
                      <a:pt x="508" y="195"/>
                    </a:lnTo>
                    <a:lnTo>
                      <a:pt x="506" y="193"/>
                    </a:lnTo>
                    <a:lnTo>
                      <a:pt x="503" y="192"/>
                    </a:lnTo>
                    <a:lnTo>
                      <a:pt x="501" y="190"/>
                    </a:lnTo>
                    <a:lnTo>
                      <a:pt x="499" y="188"/>
                    </a:lnTo>
                    <a:lnTo>
                      <a:pt x="496" y="186"/>
                    </a:lnTo>
                    <a:lnTo>
                      <a:pt x="494" y="184"/>
                    </a:lnTo>
                    <a:lnTo>
                      <a:pt x="494" y="181"/>
                    </a:lnTo>
                    <a:lnTo>
                      <a:pt x="492" y="179"/>
                    </a:lnTo>
                    <a:lnTo>
                      <a:pt x="492" y="177"/>
                    </a:lnTo>
                    <a:lnTo>
                      <a:pt x="492" y="175"/>
                    </a:lnTo>
                    <a:lnTo>
                      <a:pt x="492" y="175"/>
                    </a:lnTo>
                    <a:lnTo>
                      <a:pt x="494" y="173"/>
                    </a:lnTo>
                    <a:lnTo>
                      <a:pt x="494" y="173"/>
                    </a:lnTo>
                    <a:lnTo>
                      <a:pt x="494" y="173"/>
                    </a:lnTo>
                    <a:lnTo>
                      <a:pt x="494" y="173"/>
                    </a:lnTo>
                    <a:lnTo>
                      <a:pt x="494" y="172"/>
                    </a:lnTo>
                    <a:lnTo>
                      <a:pt x="494" y="172"/>
                    </a:lnTo>
                    <a:lnTo>
                      <a:pt x="494" y="170"/>
                    </a:lnTo>
                    <a:lnTo>
                      <a:pt x="494" y="170"/>
                    </a:lnTo>
                    <a:lnTo>
                      <a:pt x="494" y="170"/>
                    </a:lnTo>
                    <a:lnTo>
                      <a:pt x="496" y="168"/>
                    </a:lnTo>
                    <a:lnTo>
                      <a:pt x="497" y="166"/>
                    </a:lnTo>
                    <a:lnTo>
                      <a:pt x="499" y="166"/>
                    </a:lnTo>
                    <a:lnTo>
                      <a:pt x="503" y="166"/>
                    </a:lnTo>
                    <a:lnTo>
                      <a:pt x="506" y="166"/>
                    </a:lnTo>
                    <a:lnTo>
                      <a:pt x="510" y="164"/>
                    </a:lnTo>
                    <a:lnTo>
                      <a:pt x="510" y="164"/>
                    </a:lnTo>
                    <a:lnTo>
                      <a:pt x="512" y="164"/>
                    </a:lnTo>
                    <a:lnTo>
                      <a:pt x="512" y="164"/>
                    </a:lnTo>
                    <a:lnTo>
                      <a:pt x="512" y="164"/>
                    </a:lnTo>
                    <a:lnTo>
                      <a:pt x="512" y="163"/>
                    </a:lnTo>
                    <a:lnTo>
                      <a:pt x="514" y="161"/>
                    </a:lnTo>
                    <a:lnTo>
                      <a:pt x="514" y="155"/>
                    </a:lnTo>
                    <a:lnTo>
                      <a:pt x="514" y="155"/>
                    </a:lnTo>
                    <a:lnTo>
                      <a:pt x="515" y="155"/>
                    </a:lnTo>
                    <a:lnTo>
                      <a:pt x="515" y="155"/>
                    </a:lnTo>
                    <a:lnTo>
                      <a:pt x="515" y="155"/>
                    </a:lnTo>
                    <a:lnTo>
                      <a:pt x="515" y="155"/>
                    </a:lnTo>
                    <a:lnTo>
                      <a:pt x="515" y="154"/>
                    </a:lnTo>
                    <a:lnTo>
                      <a:pt x="515" y="154"/>
                    </a:lnTo>
                    <a:lnTo>
                      <a:pt x="515" y="154"/>
                    </a:lnTo>
                    <a:lnTo>
                      <a:pt x="517" y="154"/>
                    </a:lnTo>
                    <a:lnTo>
                      <a:pt x="519" y="154"/>
                    </a:lnTo>
                    <a:lnTo>
                      <a:pt x="521" y="152"/>
                    </a:lnTo>
                    <a:lnTo>
                      <a:pt x="526" y="152"/>
                    </a:lnTo>
                    <a:lnTo>
                      <a:pt x="528" y="150"/>
                    </a:lnTo>
                    <a:lnTo>
                      <a:pt x="532" y="150"/>
                    </a:lnTo>
                    <a:lnTo>
                      <a:pt x="534" y="150"/>
                    </a:lnTo>
                    <a:lnTo>
                      <a:pt x="537" y="150"/>
                    </a:lnTo>
                    <a:lnTo>
                      <a:pt x="539" y="148"/>
                    </a:lnTo>
                    <a:lnTo>
                      <a:pt x="541" y="148"/>
                    </a:lnTo>
                    <a:lnTo>
                      <a:pt x="543" y="148"/>
                    </a:lnTo>
                    <a:lnTo>
                      <a:pt x="543" y="146"/>
                    </a:lnTo>
                    <a:lnTo>
                      <a:pt x="544" y="146"/>
                    </a:lnTo>
                    <a:lnTo>
                      <a:pt x="546" y="145"/>
                    </a:lnTo>
                    <a:lnTo>
                      <a:pt x="548" y="145"/>
                    </a:lnTo>
                    <a:lnTo>
                      <a:pt x="548" y="145"/>
                    </a:lnTo>
                    <a:lnTo>
                      <a:pt x="550" y="143"/>
                    </a:lnTo>
                    <a:lnTo>
                      <a:pt x="552" y="143"/>
                    </a:lnTo>
                    <a:lnTo>
                      <a:pt x="553" y="143"/>
                    </a:lnTo>
                    <a:lnTo>
                      <a:pt x="553" y="143"/>
                    </a:lnTo>
                    <a:lnTo>
                      <a:pt x="553" y="143"/>
                    </a:lnTo>
                    <a:lnTo>
                      <a:pt x="555" y="141"/>
                    </a:lnTo>
                    <a:lnTo>
                      <a:pt x="555" y="139"/>
                    </a:lnTo>
                    <a:lnTo>
                      <a:pt x="555" y="137"/>
                    </a:lnTo>
                    <a:lnTo>
                      <a:pt x="553" y="135"/>
                    </a:lnTo>
                    <a:lnTo>
                      <a:pt x="553" y="135"/>
                    </a:lnTo>
                    <a:lnTo>
                      <a:pt x="552" y="135"/>
                    </a:lnTo>
                    <a:lnTo>
                      <a:pt x="550" y="134"/>
                    </a:lnTo>
                    <a:lnTo>
                      <a:pt x="546" y="132"/>
                    </a:lnTo>
                    <a:lnTo>
                      <a:pt x="544" y="130"/>
                    </a:lnTo>
                    <a:lnTo>
                      <a:pt x="543" y="128"/>
                    </a:lnTo>
                    <a:lnTo>
                      <a:pt x="541" y="128"/>
                    </a:lnTo>
                    <a:lnTo>
                      <a:pt x="541" y="126"/>
                    </a:lnTo>
                    <a:lnTo>
                      <a:pt x="539" y="125"/>
                    </a:lnTo>
                    <a:lnTo>
                      <a:pt x="537" y="125"/>
                    </a:lnTo>
                    <a:lnTo>
                      <a:pt x="537" y="123"/>
                    </a:lnTo>
                    <a:lnTo>
                      <a:pt x="537" y="123"/>
                    </a:lnTo>
                    <a:lnTo>
                      <a:pt x="537" y="123"/>
                    </a:lnTo>
                    <a:lnTo>
                      <a:pt x="537" y="121"/>
                    </a:lnTo>
                    <a:lnTo>
                      <a:pt x="535" y="121"/>
                    </a:lnTo>
                    <a:lnTo>
                      <a:pt x="535" y="121"/>
                    </a:lnTo>
                    <a:lnTo>
                      <a:pt x="535" y="121"/>
                    </a:lnTo>
                    <a:lnTo>
                      <a:pt x="534" y="121"/>
                    </a:lnTo>
                    <a:lnTo>
                      <a:pt x="534" y="121"/>
                    </a:lnTo>
                    <a:lnTo>
                      <a:pt x="534" y="119"/>
                    </a:lnTo>
                    <a:lnTo>
                      <a:pt x="534" y="119"/>
                    </a:lnTo>
                    <a:lnTo>
                      <a:pt x="534" y="119"/>
                    </a:lnTo>
                    <a:lnTo>
                      <a:pt x="532" y="119"/>
                    </a:lnTo>
                    <a:lnTo>
                      <a:pt x="532" y="119"/>
                    </a:lnTo>
                    <a:lnTo>
                      <a:pt x="532" y="119"/>
                    </a:lnTo>
                    <a:lnTo>
                      <a:pt x="532" y="117"/>
                    </a:lnTo>
                    <a:lnTo>
                      <a:pt x="532" y="117"/>
                    </a:lnTo>
                    <a:lnTo>
                      <a:pt x="532" y="117"/>
                    </a:lnTo>
                    <a:lnTo>
                      <a:pt x="532" y="116"/>
                    </a:lnTo>
                    <a:lnTo>
                      <a:pt x="532" y="116"/>
                    </a:lnTo>
                    <a:lnTo>
                      <a:pt x="532" y="116"/>
                    </a:lnTo>
                    <a:lnTo>
                      <a:pt x="532" y="114"/>
                    </a:lnTo>
                    <a:lnTo>
                      <a:pt x="532" y="112"/>
                    </a:lnTo>
                    <a:lnTo>
                      <a:pt x="532" y="112"/>
                    </a:lnTo>
                    <a:lnTo>
                      <a:pt x="530" y="112"/>
                    </a:lnTo>
                    <a:lnTo>
                      <a:pt x="530" y="110"/>
                    </a:lnTo>
                    <a:lnTo>
                      <a:pt x="530" y="107"/>
                    </a:lnTo>
                    <a:lnTo>
                      <a:pt x="530" y="103"/>
                    </a:lnTo>
                    <a:lnTo>
                      <a:pt x="530" y="103"/>
                    </a:lnTo>
                    <a:lnTo>
                      <a:pt x="530" y="101"/>
                    </a:lnTo>
                    <a:lnTo>
                      <a:pt x="532" y="99"/>
                    </a:lnTo>
                    <a:lnTo>
                      <a:pt x="532" y="97"/>
                    </a:lnTo>
                    <a:lnTo>
                      <a:pt x="532" y="96"/>
                    </a:lnTo>
                    <a:lnTo>
                      <a:pt x="534" y="94"/>
                    </a:lnTo>
                    <a:lnTo>
                      <a:pt x="534" y="92"/>
                    </a:lnTo>
                    <a:lnTo>
                      <a:pt x="535" y="92"/>
                    </a:lnTo>
                    <a:lnTo>
                      <a:pt x="535" y="92"/>
                    </a:lnTo>
                    <a:lnTo>
                      <a:pt x="537" y="90"/>
                    </a:lnTo>
                    <a:lnTo>
                      <a:pt x="543" y="88"/>
                    </a:lnTo>
                    <a:lnTo>
                      <a:pt x="543" y="87"/>
                    </a:lnTo>
                    <a:lnTo>
                      <a:pt x="544" y="85"/>
                    </a:lnTo>
                    <a:lnTo>
                      <a:pt x="544" y="83"/>
                    </a:lnTo>
                    <a:lnTo>
                      <a:pt x="546" y="81"/>
                    </a:lnTo>
                    <a:lnTo>
                      <a:pt x="548" y="79"/>
                    </a:lnTo>
                    <a:lnTo>
                      <a:pt x="550" y="79"/>
                    </a:lnTo>
                    <a:lnTo>
                      <a:pt x="553" y="79"/>
                    </a:lnTo>
                    <a:lnTo>
                      <a:pt x="555" y="79"/>
                    </a:lnTo>
                    <a:lnTo>
                      <a:pt x="557" y="79"/>
                    </a:lnTo>
                    <a:lnTo>
                      <a:pt x="561" y="79"/>
                    </a:lnTo>
                    <a:lnTo>
                      <a:pt x="564" y="79"/>
                    </a:lnTo>
                    <a:lnTo>
                      <a:pt x="568" y="79"/>
                    </a:lnTo>
                    <a:lnTo>
                      <a:pt x="570" y="79"/>
                    </a:lnTo>
                    <a:lnTo>
                      <a:pt x="570" y="79"/>
                    </a:lnTo>
                    <a:lnTo>
                      <a:pt x="570" y="79"/>
                    </a:lnTo>
                    <a:lnTo>
                      <a:pt x="572" y="79"/>
                    </a:lnTo>
                    <a:lnTo>
                      <a:pt x="572" y="79"/>
                    </a:lnTo>
                    <a:lnTo>
                      <a:pt x="572" y="79"/>
                    </a:lnTo>
                    <a:lnTo>
                      <a:pt x="573" y="79"/>
                    </a:lnTo>
                    <a:lnTo>
                      <a:pt x="573" y="79"/>
                    </a:lnTo>
                    <a:lnTo>
                      <a:pt x="573" y="79"/>
                    </a:lnTo>
                    <a:lnTo>
                      <a:pt x="575" y="79"/>
                    </a:lnTo>
                    <a:lnTo>
                      <a:pt x="575" y="79"/>
                    </a:lnTo>
                    <a:lnTo>
                      <a:pt x="575" y="79"/>
                    </a:lnTo>
                    <a:lnTo>
                      <a:pt x="575" y="79"/>
                    </a:lnTo>
                    <a:lnTo>
                      <a:pt x="575" y="79"/>
                    </a:lnTo>
                    <a:lnTo>
                      <a:pt x="577" y="79"/>
                    </a:lnTo>
                    <a:lnTo>
                      <a:pt x="577" y="79"/>
                    </a:lnTo>
                    <a:lnTo>
                      <a:pt x="577" y="79"/>
                    </a:lnTo>
                    <a:lnTo>
                      <a:pt x="577" y="79"/>
                    </a:lnTo>
                    <a:lnTo>
                      <a:pt x="579" y="79"/>
                    </a:lnTo>
                    <a:lnTo>
                      <a:pt x="579" y="79"/>
                    </a:lnTo>
                    <a:lnTo>
                      <a:pt x="579" y="79"/>
                    </a:lnTo>
                    <a:lnTo>
                      <a:pt x="579" y="79"/>
                    </a:lnTo>
                    <a:lnTo>
                      <a:pt x="581" y="79"/>
                    </a:lnTo>
                    <a:lnTo>
                      <a:pt x="581" y="79"/>
                    </a:lnTo>
                    <a:lnTo>
                      <a:pt x="581" y="79"/>
                    </a:lnTo>
                    <a:lnTo>
                      <a:pt x="582" y="81"/>
                    </a:lnTo>
                    <a:lnTo>
                      <a:pt x="582" y="81"/>
                    </a:lnTo>
                    <a:lnTo>
                      <a:pt x="582" y="81"/>
                    </a:lnTo>
                    <a:lnTo>
                      <a:pt x="582" y="81"/>
                    </a:lnTo>
                    <a:lnTo>
                      <a:pt x="582" y="85"/>
                    </a:lnTo>
                    <a:lnTo>
                      <a:pt x="586" y="88"/>
                    </a:lnTo>
                    <a:lnTo>
                      <a:pt x="588" y="94"/>
                    </a:lnTo>
                    <a:lnTo>
                      <a:pt x="590" y="96"/>
                    </a:lnTo>
                    <a:lnTo>
                      <a:pt x="590" y="97"/>
                    </a:lnTo>
                    <a:lnTo>
                      <a:pt x="588" y="103"/>
                    </a:lnTo>
                    <a:lnTo>
                      <a:pt x="588" y="105"/>
                    </a:lnTo>
                    <a:lnTo>
                      <a:pt x="581" y="114"/>
                    </a:lnTo>
                    <a:lnTo>
                      <a:pt x="581" y="116"/>
                    </a:lnTo>
                    <a:lnTo>
                      <a:pt x="581" y="117"/>
                    </a:lnTo>
                    <a:lnTo>
                      <a:pt x="582" y="119"/>
                    </a:lnTo>
                    <a:lnTo>
                      <a:pt x="584" y="121"/>
                    </a:lnTo>
                    <a:lnTo>
                      <a:pt x="586" y="123"/>
                    </a:lnTo>
                    <a:lnTo>
                      <a:pt x="588" y="125"/>
                    </a:lnTo>
                    <a:lnTo>
                      <a:pt x="593" y="126"/>
                    </a:lnTo>
                    <a:lnTo>
                      <a:pt x="597" y="128"/>
                    </a:lnTo>
                    <a:lnTo>
                      <a:pt x="597" y="128"/>
                    </a:lnTo>
                    <a:lnTo>
                      <a:pt x="597" y="128"/>
                    </a:lnTo>
                    <a:lnTo>
                      <a:pt x="599" y="128"/>
                    </a:lnTo>
                    <a:lnTo>
                      <a:pt x="599" y="128"/>
                    </a:lnTo>
                    <a:lnTo>
                      <a:pt x="599" y="130"/>
                    </a:lnTo>
                    <a:lnTo>
                      <a:pt x="600" y="130"/>
                    </a:lnTo>
                    <a:lnTo>
                      <a:pt x="600" y="130"/>
                    </a:lnTo>
                    <a:lnTo>
                      <a:pt x="600" y="130"/>
                    </a:lnTo>
                    <a:lnTo>
                      <a:pt x="602" y="130"/>
                    </a:lnTo>
                    <a:lnTo>
                      <a:pt x="604" y="130"/>
                    </a:lnTo>
                    <a:lnTo>
                      <a:pt x="606" y="132"/>
                    </a:lnTo>
                    <a:lnTo>
                      <a:pt x="610" y="132"/>
                    </a:lnTo>
                    <a:lnTo>
                      <a:pt x="611" y="130"/>
                    </a:lnTo>
                    <a:lnTo>
                      <a:pt x="611" y="130"/>
                    </a:lnTo>
                    <a:lnTo>
                      <a:pt x="615" y="130"/>
                    </a:lnTo>
                    <a:lnTo>
                      <a:pt x="617" y="126"/>
                    </a:lnTo>
                    <a:lnTo>
                      <a:pt x="619" y="121"/>
                    </a:lnTo>
                    <a:lnTo>
                      <a:pt x="620" y="119"/>
                    </a:lnTo>
                    <a:lnTo>
                      <a:pt x="620" y="119"/>
                    </a:lnTo>
                    <a:lnTo>
                      <a:pt x="620" y="119"/>
                    </a:lnTo>
                    <a:lnTo>
                      <a:pt x="622" y="119"/>
                    </a:lnTo>
                    <a:lnTo>
                      <a:pt x="622" y="119"/>
                    </a:lnTo>
                    <a:lnTo>
                      <a:pt x="622" y="119"/>
                    </a:lnTo>
                    <a:lnTo>
                      <a:pt x="622" y="119"/>
                    </a:lnTo>
                    <a:lnTo>
                      <a:pt x="624" y="119"/>
                    </a:lnTo>
                    <a:lnTo>
                      <a:pt x="624" y="119"/>
                    </a:lnTo>
                    <a:lnTo>
                      <a:pt x="624" y="117"/>
                    </a:lnTo>
                    <a:lnTo>
                      <a:pt x="626" y="117"/>
                    </a:lnTo>
                    <a:lnTo>
                      <a:pt x="626" y="117"/>
                    </a:lnTo>
                    <a:lnTo>
                      <a:pt x="626" y="117"/>
                    </a:lnTo>
                    <a:lnTo>
                      <a:pt x="628" y="116"/>
                    </a:lnTo>
                    <a:lnTo>
                      <a:pt x="628" y="116"/>
                    </a:lnTo>
                    <a:lnTo>
                      <a:pt x="628" y="116"/>
                    </a:lnTo>
                    <a:lnTo>
                      <a:pt x="628" y="116"/>
                    </a:lnTo>
                    <a:lnTo>
                      <a:pt x="628" y="114"/>
                    </a:lnTo>
                    <a:lnTo>
                      <a:pt x="628" y="114"/>
                    </a:lnTo>
                    <a:lnTo>
                      <a:pt x="628" y="114"/>
                    </a:lnTo>
                    <a:lnTo>
                      <a:pt x="628" y="112"/>
                    </a:lnTo>
                    <a:lnTo>
                      <a:pt x="629" y="112"/>
                    </a:lnTo>
                    <a:lnTo>
                      <a:pt x="631" y="110"/>
                    </a:lnTo>
                    <a:lnTo>
                      <a:pt x="631" y="110"/>
                    </a:lnTo>
                    <a:lnTo>
                      <a:pt x="631" y="108"/>
                    </a:lnTo>
                    <a:lnTo>
                      <a:pt x="631" y="107"/>
                    </a:lnTo>
                    <a:lnTo>
                      <a:pt x="631" y="103"/>
                    </a:lnTo>
                    <a:lnTo>
                      <a:pt x="633" y="99"/>
                    </a:lnTo>
                    <a:lnTo>
                      <a:pt x="635" y="96"/>
                    </a:lnTo>
                    <a:lnTo>
                      <a:pt x="635" y="94"/>
                    </a:lnTo>
                    <a:lnTo>
                      <a:pt x="635" y="90"/>
                    </a:lnTo>
                    <a:lnTo>
                      <a:pt x="635" y="90"/>
                    </a:lnTo>
                    <a:lnTo>
                      <a:pt x="633" y="87"/>
                    </a:lnTo>
                    <a:lnTo>
                      <a:pt x="631" y="85"/>
                    </a:lnTo>
                    <a:lnTo>
                      <a:pt x="626" y="83"/>
                    </a:lnTo>
                    <a:lnTo>
                      <a:pt x="626" y="81"/>
                    </a:lnTo>
                    <a:lnTo>
                      <a:pt x="622" y="78"/>
                    </a:lnTo>
                    <a:lnTo>
                      <a:pt x="622" y="78"/>
                    </a:lnTo>
                    <a:lnTo>
                      <a:pt x="622" y="76"/>
                    </a:lnTo>
                    <a:lnTo>
                      <a:pt x="622" y="76"/>
                    </a:lnTo>
                    <a:lnTo>
                      <a:pt x="622" y="76"/>
                    </a:lnTo>
                    <a:lnTo>
                      <a:pt x="622" y="76"/>
                    </a:lnTo>
                    <a:lnTo>
                      <a:pt x="622" y="76"/>
                    </a:lnTo>
                    <a:lnTo>
                      <a:pt x="622" y="74"/>
                    </a:lnTo>
                    <a:lnTo>
                      <a:pt x="622" y="74"/>
                    </a:lnTo>
                    <a:lnTo>
                      <a:pt x="622" y="74"/>
                    </a:lnTo>
                    <a:lnTo>
                      <a:pt x="624" y="72"/>
                    </a:lnTo>
                    <a:lnTo>
                      <a:pt x="626" y="72"/>
                    </a:lnTo>
                    <a:lnTo>
                      <a:pt x="628" y="72"/>
                    </a:lnTo>
                    <a:lnTo>
                      <a:pt x="628" y="70"/>
                    </a:lnTo>
                    <a:lnTo>
                      <a:pt x="629" y="70"/>
                    </a:lnTo>
                    <a:lnTo>
                      <a:pt x="633" y="69"/>
                    </a:lnTo>
                    <a:lnTo>
                      <a:pt x="637" y="69"/>
                    </a:lnTo>
                    <a:lnTo>
                      <a:pt x="637" y="69"/>
                    </a:lnTo>
                    <a:lnTo>
                      <a:pt x="638" y="69"/>
                    </a:lnTo>
                    <a:lnTo>
                      <a:pt x="638" y="67"/>
                    </a:lnTo>
                    <a:lnTo>
                      <a:pt x="638" y="67"/>
                    </a:lnTo>
                    <a:lnTo>
                      <a:pt x="638" y="67"/>
                    </a:lnTo>
                    <a:lnTo>
                      <a:pt x="638" y="67"/>
                    </a:lnTo>
                    <a:lnTo>
                      <a:pt x="638" y="65"/>
                    </a:lnTo>
                    <a:lnTo>
                      <a:pt x="640" y="65"/>
                    </a:lnTo>
                    <a:lnTo>
                      <a:pt x="640" y="65"/>
                    </a:lnTo>
                    <a:lnTo>
                      <a:pt x="642" y="65"/>
                    </a:lnTo>
                    <a:lnTo>
                      <a:pt x="642" y="63"/>
                    </a:lnTo>
                    <a:lnTo>
                      <a:pt x="642" y="63"/>
                    </a:lnTo>
                    <a:lnTo>
                      <a:pt x="644" y="63"/>
                    </a:lnTo>
                    <a:lnTo>
                      <a:pt x="644" y="63"/>
                    </a:lnTo>
                    <a:lnTo>
                      <a:pt x="648" y="63"/>
                    </a:lnTo>
                    <a:lnTo>
                      <a:pt x="649" y="65"/>
                    </a:lnTo>
                    <a:lnTo>
                      <a:pt x="651" y="67"/>
                    </a:lnTo>
                    <a:lnTo>
                      <a:pt x="657" y="72"/>
                    </a:lnTo>
                    <a:lnTo>
                      <a:pt x="671" y="87"/>
                    </a:lnTo>
                    <a:lnTo>
                      <a:pt x="676" y="92"/>
                    </a:lnTo>
                    <a:lnTo>
                      <a:pt x="680" y="94"/>
                    </a:lnTo>
                    <a:lnTo>
                      <a:pt x="684" y="96"/>
                    </a:lnTo>
                    <a:lnTo>
                      <a:pt x="685" y="94"/>
                    </a:lnTo>
                    <a:lnTo>
                      <a:pt x="689" y="92"/>
                    </a:lnTo>
                    <a:lnTo>
                      <a:pt x="689" y="88"/>
                    </a:lnTo>
                    <a:lnTo>
                      <a:pt x="687" y="85"/>
                    </a:lnTo>
                    <a:lnTo>
                      <a:pt x="689" y="83"/>
                    </a:lnTo>
                    <a:lnTo>
                      <a:pt x="689" y="83"/>
                    </a:lnTo>
                    <a:lnTo>
                      <a:pt x="689" y="83"/>
                    </a:lnTo>
                    <a:lnTo>
                      <a:pt x="689" y="83"/>
                    </a:lnTo>
                    <a:lnTo>
                      <a:pt x="693" y="79"/>
                    </a:lnTo>
                    <a:lnTo>
                      <a:pt x="700" y="79"/>
                    </a:lnTo>
                    <a:lnTo>
                      <a:pt x="702" y="79"/>
                    </a:lnTo>
                    <a:lnTo>
                      <a:pt x="709" y="81"/>
                    </a:lnTo>
                    <a:lnTo>
                      <a:pt x="709" y="83"/>
                    </a:lnTo>
                    <a:lnTo>
                      <a:pt x="711" y="83"/>
                    </a:lnTo>
                    <a:lnTo>
                      <a:pt x="716" y="87"/>
                    </a:lnTo>
                    <a:lnTo>
                      <a:pt x="720" y="88"/>
                    </a:lnTo>
                    <a:lnTo>
                      <a:pt x="720" y="90"/>
                    </a:lnTo>
                    <a:lnTo>
                      <a:pt x="722" y="90"/>
                    </a:lnTo>
                    <a:lnTo>
                      <a:pt x="722" y="90"/>
                    </a:lnTo>
                    <a:lnTo>
                      <a:pt x="722" y="90"/>
                    </a:lnTo>
                    <a:lnTo>
                      <a:pt x="722" y="90"/>
                    </a:lnTo>
                    <a:lnTo>
                      <a:pt x="722" y="90"/>
                    </a:lnTo>
                    <a:lnTo>
                      <a:pt x="722" y="90"/>
                    </a:lnTo>
                    <a:lnTo>
                      <a:pt x="722" y="90"/>
                    </a:lnTo>
                    <a:lnTo>
                      <a:pt x="722" y="90"/>
                    </a:lnTo>
                    <a:lnTo>
                      <a:pt x="722" y="90"/>
                    </a:lnTo>
                    <a:lnTo>
                      <a:pt x="722" y="92"/>
                    </a:lnTo>
                    <a:lnTo>
                      <a:pt x="723" y="92"/>
                    </a:lnTo>
                    <a:lnTo>
                      <a:pt x="723" y="92"/>
                    </a:lnTo>
                    <a:lnTo>
                      <a:pt x="723" y="92"/>
                    </a:lnTo>
                    <a:lnTo>
                      <a:pt x="723" y="92"/>
                    </a:lnTo>
                    <a:lnTo>
                      <a:pt x="723" y="92"/>
                    </a:lnTo>
                    <a:lnTo>
                      <a:pt x="725" y="92"/>
                    </a:lnTo>
                    <a:lnTo>
                      <a:pt x="725" y="94"/>
                    </a:lnTo>
                    <a:lnTo>
                      <a:pt x="725" y="94"/>
                    </a:lnTo>
                    <a:lnTo>
                      <a:pt x="727" y="94"/>
                    </a:lnTo>
                    <a:lnTo>
                      <a:pt x="727" y="94"/>
                    </a:lnTo>
                    <a:lnTo>
                      <a:pt x="727" y="94"/>
                    </a:lnTo>
                    <a:lnTo>
                      <a:pt x="729" y="94"/>
                    </a:lnTo>
                    <a:lnTo>
                      <a:pt x="729" y="94"/>
                    </a:lnTo>
                    <a:lnTo>
                      <a:pt x="731" y="96"/>
                    </a:lnTo>
                    <a:lnTo>
                      <a:pt x="733" y="96"/>
                    </a:lnTo>
                    <a:lnTo>
                      <a:pt x="734" y="96"/>
                    </a:lnTo>
                    <a:lnTo>
                      <a:pt x="736" y="96"/>
                    </a:lnTo>
                    <a:lnTo>
                      <a:pt x="736" y="96"/>
                    </a:lnTo>
                    <a:lnTo>
                      <a:pt x="738" y="96"/>
                    </a:lnTo>
                    <a:lnTo>
                      <a:pt x="738" y="96"/>
                    </a:lnTo>
                    <a:lnTo>
                      <a:pt x="740" y="96"/>
                    </a:lnTo>
                    <a:lnTo>
                      <a:pt x="742" y="96"/>
                    </a:lnTo>
                    <a:lnTo>
                      <a:pt x="742" y="96"/>
                    </a:lnTo>
                    <a:lnTo>
                      <a:pt x="745" y="97"/>
                    </a:lnTo>
                    <a:lnTo>
                      <a:pt x="745" y="97"/>
                    </a:lnTo>
                    <a:lnTo>
                      <a:pt x="747" y="97"/>
                    </a:lnTo>
                    <a:lnTo>
                      <a:pt x="747" y="97"/>
                    </a:lnTo>
                    <a:lnTo>
                      <a:pt x="747" y="97"/>
                    </a:lnTo>
                    <a:lnTo>
                      <a:pt x="749" y="99"/>
                    </a:lnTo>
                    <a:lnTo>
                      <a:pt x="749" y="99"/>
                    </a:lnTo>
                    <a:lnTo>
                      <a:pt x="751" y="99"/>
                    </a:lnTo>
                    <a:lnTo>
                      <a:pt x="752" y="99"/>
                    </a:lnTo>
                    <a:lnTo>
                      <a:pt x="752" y="99"/>
                    </a:lnTo>
                    <a:lnTo>
                      <a:pt x="754" y="99"/>
                    </a:lnTo>
                    <a:lnTo>
                      <a:pt x="754" y="99"/>
                    </a:lnTo>
                    <a:lnTo>
                      <a:pt x="754" y="99"/>
                    </a:lnTo>
                    <a:lnTo>
                      <a:pt x="754" y="101"/>
                    </a:lnTo>
                    <a:lnTo>
                      <a:pt x="754" y="101"/>
                    </a:lnTo>
                    <a:lnTo>
                      <a:pt x="754" y="101"/>
                    </a:lnTo>
                    <a:lnTo>
                      <a:pt x="756" y="101"/>
                    </a:lnTo>
                    <a:lnTo>
                      <a:pt x="756" y="101"/>
                    </a:lnTo>
                    <a:lnTo>
                      <a:pt x="758" y="101"/>
                    </a:lnTo>
                    <a:lnTo>
                      <a:pt x="758" y="101"/>
                    </a:lnTo>
                    <a:lnTo>
                      <a:pt x="758" y="101"/>
                    </a:lnTo>
                    <a:lnTo>
                      <a:pt x="761" y="99"/>
                    </a:lnTo>
                    <a:lnTo>
                      <a:pt x="761" y="99"/>
                    </a:lnTo>
                    <a:lnTo>
                      <a:pt x="763" y="97"/>
                    </a:lnTo>
                    <a:lnTo>
                      <a:pt x="767" y="92"/>
                    </a:lnTo>
                    <a:lnTo>
                      <a:pt x="772" y="83"/>
                    </a:lnTo>
                    <a:lnTo>
                      <a:pt x="772" y="83"/>
                    </a:lnTo>
                    <a:lnTo>
                      <a:pt x="774" y="79"/>
                    </a:lnTo>
                    <a:lnTo>
                      <a:pt x="776" y="79"/>
                    </a:lnTo>
                    <a:lnTo>
                      <a:pt x="780" y="78"/>
                    </a:lnTo>
                    <a:lnTo>
                      <a:pt x="785" y="78"/>
                    </a:lnTo>
                    <a:lnTo>
                      <a:pt x="785" y="78"/>
                    </a:lnTo>
                    <a:lnTo>
                      <a:pt x="787" y="76"/>
                    </a:lnTo>
                    <a:lnTo>
                      <a:pt x="787" y="76"/>
                    </a:lnTo>
                    <a:lnTo>
                      <a:pt x="789" y="78"/>
                    </a:lnTo>
                    <a:lnTo>
                      <a:pt x="790" y="78"/>
                    </a:lnTo>
                    <a:lnTo>
                      <a:pt x="792" y="76"/>
                    </a:lnTo>
                    <a:lnTo>
                      <a:pt x="792" y="76"/>
                    </a:lnTo>
                    <a:lnTo>
                      <a:pt x="792" y="76"/>
                    </a:lnTo>
                    <a:lnTo>
                      <a:pt x="794" y="76"/>
                    </a:lnTo>
                    <a:lnTo>
                      <a:pt x="794" y="76"/>
                    </a:lnTo>
                    <a:lnTo>
                      <a:pt x="794" y="76"/>
                    </a:lnTo>
                    <a:lnTo>
                      <a:pt x="794" y="76"/>
                    </a:lnTo>
                    <a:lnTo>
                      <a:pt x="796" y="76"/>
                    </a:lnTo>
                    <a:lnTo>
                      <a:pt x="798" y="76"/>
                    </a:lnTo>
                    <a:lnTo>
                      <a:pt x="805" y="74"/>
                    </a:lnTo>
                    <a:lnTo>
                      <a:pt x="805" y="74"/>
                    </a:lnTo>
                    <a:lnTo>
                      <a:pt x="805" y="74"/>
                    </a:lnTo>
                    <a:lnTo>
                      <a:pt x="805" y="74"/>
                    </a:lnTo>
                    <a:lnTo>
                      <a:pt x="807" y="74"/>
                    </a:lnTo>
                    <a:lnTo>
                      <a:pt x="808" y="74"/>
                    </a:lnTo>
                    <a:lnTo>
                      <a:pt x="810" y="74"/>
                    </a:lnTo>
                    <a:lnTo>
                      <a:pt x="812" y="74"/>
                    </a:lnTo>
                    <a:lnTo>
                      <a:pt x="812" y="72"/>
                    </a:lnTo>
                    <a:lnTo>
                      <a:pt x="814" y="72"/>
                    </a:lnTo>
                    <a:lnTo>
                      <a:pt x="819" y="70"/>
                    </a:lnTo>
                    <a:lnTo>
                      <a:pt x="819" y="70"/>
                    </a:lnTo>
                    <a:lnTo>
                      <a:pt x="819" y="69"/>
                    </a:lnTo>
                    <a:lnTo>
                      <a:pt x="821" y="69"/>
                    </a:lnTo>
                    <a:lnTo>
                      <a:pt x="821" y="69"/>
                    </a:lnTo>
                    <a:lnTo>
                      <a:pt x="821" y="69"/>
                    </a:lnTo>
                    <a:lnTo>
                      <a:pt x="823" y="69"/>
                    </a:lnTo>
                    <a:lnTo>
                      <a:pt x="823" y="69"/>
                    </a:lnTo>
                    <a:lnTo>
                      <a:pt x="823" y="69"/>
                    </a:lnTo>
                    <a:lnTo>
                      <a:pt x="823" y="69"/>
                    </a:lnTo>
                    <a:lnTo>
                      <a:pt x="825" y="69"/>
                    </a:lnTo>
                    <a:lnTo>
                      <a:pt x="827" y="69"/>
                    </a:lnTo>
                    <a:lnTo>
                      <a:pt x="828" y="69"/>
                    </a:lnTo>
                    <a:lnTo>
                      <a:pt x="828" y="69"/>
                    </a:lnTo>
                    <a:lnTo>
                      <a:pt x="828" y="67"/>
                    </a:lnTo>
                    <a:lnTo>
                      <a:pt x="830" y="67"/>
                    </a:lnTo>
                    <a:lnTo>
                      <a:pt x="832" y="67"/>
                    </a:lnTo>
                    <a:lnTo>
                      <a:pt x="832" y="67"/>
                    </a:lnTo>
                    <a:lnTo>
                      <a:pt x="836" y="67"/>
                    </a:lnTo>
                    <a:lnTo>
                      <a:pt x="839" y="67"/>
                    </a:lnTo>
                    <a:lnTo>
                      <a:pt x="841" y="67"/>
                    </a:lnTo>
                    <a:lnTo>
                      <a:pt x="841" y="67"/>
                    </a:lnTo>
                    <a:lnTo>
                      <a:pt x="841" y="69"/>
                    </a:lnTo>
                    <a:lnTo>
                      <a:pt x="841" y="69"/>
                    </a:lnTo>
                    <a:lnTo>
                      <a:pt x="843" y="69"/>
                    </a:lnTo>
                    <a:lnTo>
                      <a:pt x="843" y="69"/>
                    </a:lnTo>
                    <a:lnTo>
                      <a:pt x="843" y="69"/>
                    </a:lnTo>
                    <a:lnTo>
                      <a:pt x="845" y="69"/>
                    </a:lnTo>
                    <a:lnTo>
                      <a:pt x="845" y="70"/>
                    </a:lnTo>
                    <a:lnTo>
                      <a:pt x="845" y="70"/>
                    </a:lnTo>
                    <a:lnTo>
                      <a:pt x="845" y="70"/>
                    </a:lnTo>
                    <a:lnTo>
                      <a:pt x="845" y="70"/>
                    </a:lnTo>
                    <a:lnTo>
                      <a:pt x="846" y="72"/>
                    </a:lnTo>
                    <a:lnTo>
                      <a:pt x="846" y="74"/>
                    </a:lnTo>
                    <a:lnTo>
                      <a:pt x="846" y="74"/>
                    </a:lnTo>
                    <a:lnTo>
                      <a:pt x="846" y="74"/>
                    </a:lnTo>
                    <a:lnTo>
                      <a:pt x="848" y="76"/>
                    </a:lnTo>
                    <a:lnTo>
                      <a:pt x="850" y="76"/>
                    </a:lnTo>
                    <a:lnTo>
                      <a:pt x="852" y="76"/>
                    </a:lnTo>
                    <a:lnTo>
                      <a:pt x="852" y="76"/>
                    </a:lnTo>
                    <a:lnTo>
                      <a:pt x="854" y="76"/>
                    </a:lnTo>
                    <a:lnTo>
                      <a:pt x="854" y="76"/>
                    </a:lnTo>
                    <a:lnTo>
                      <a:pt x="856" y="76"/>
                    </a:lnTo>
                    <a:lnTo>
                      <a:pt x="856" y="76"/>
                    </a:lnTo>
                    <a:lnTo>
                      <a:pt x="856" y="76"/>
                    </a:lnTo>
                    <a:lnTo>
                      <a:pt x="856" y="74"/>
                    </a:lnTo>
                    <a:lnTo>
                      <a:pt x="856" y="74"/>
                    </a:lnTo>
                    <a:lnTo>
                      <a:pt x="856" y="74"/>
                    </a:lnTo>
                    <a:lnTo>
                      <a:pt x="857" y="74"/>
                    </a:lnTo>
                    <a:lnTo>
                      <a:pt x="857" y="72"/>
                    </a:lnTo>
                    <a:lnTo>
                      <a:pt x="856" y="70"/>
                    </a:lnTo>
                    <a:lnTo>
                      <a:pt x="856" y="69"/>
                    </a:lnTo>
                    <a:lnTo>
                      <a:pt x="854" y="65"/>
                    </a:lnTo>
                    <a:lnTo>
                      <a:pt x="852" y="61"/>
                    </a:lnTo>
                    <a:lnTo>
                      <a:pt x="852" y="59"/>
                    </a:lnTo>
                    <a:lnTo>
                      <a:pt x="852" y="56"/>
                    </a:lnTo>
                    <a:lnTo>
                      <a:pt x="854" y="50"/>
                    </a:lnTo>
                    <a:lnTo>
                      <a:pt x="857" y="47"/>
                    </a:lnTo>
                    <a:lnTo>
                      <a:pt x="859" y="43"/>
                    </a:lnTo>
                    <a:lnTo>
                      <a:pt x="861" y="41"/>
                    </a:lnTo>
                    <a:lnTo>
                      <a:pt x="865" y="38"/>
                    </a:lnTo>
                    <a:lnTo>
                      <a:pt x="866" y="38"/>
                    </a:lnTo>
                    <a:lnTo>
                      <a:pt x="868" y="38"/>
                    </a:lnTo>
                    <a:lnTo>
                      <a:pt x="870" y="36"/>
                    </a:lnTo>
                    <a:lnTo>
                      <a:pt x="874" y="36"/>
                    </a:lnTo>
                    <a:lnTo>
                      <a:pt x="881" y="32"/>
                    </a:lnTo>
                    <a:lnTo>
                      <a:pt x="883" y="31"/>
                    </a:lnTo>
                    <a:lnTo>
                      <a:pt x="884" y="29"/>
                    </a:lnTo>
                    <a:lnTo>
                      <a:pt x="886" y="29"/>
                    </a:lnTo>
                    <a:lnTo>
                      <a:pt x="886" y="27"/>
                    </a:lnTo>
                    <a:lnTo>
                      <a:pt x="888" y="25"/>
                    </a:lnTo>
                    <a:lnTo>
                      <a:pt x="888" y="25"/>
                    </a:lnTo>
                    <a:lnTo>
                      <a:pt x="892" y="23"/>
                    </a:lnTo>
                    <a:lnTo>
                      <a:pt x="892" y="23"/>
                    </a:lnTo>
                    <a:lnTo>
                      <a:pt x="892" y="23"/>
                    </a:lnTo>
                    <a:lnTo>
                      <a:pt x="897" y="23"/>
                    </a:lnTo>
                    <a:lnTo>
                      <a:pt x="899" y="23"/>
                    </a:lnTo>
                    <a:lnTo>
                      <a:pt x="899" y="23"/>
                    </a:lnTo>
                    <a:lnTo>
                      <a:pt x="901" y="23"/>
                    </a:lnTo>
                    <a:lnTo>
                      <a:pt x="901" y="23"/>
                    </a:lnTo>
                    <a:lnTo>
                      <a:pt x="901" y="23"/>
                    </a:lnTo>
                    <a:lnTo>
                      <a:pt x="903" y="23"/>
                    </a:lnTo>
                    <a:lnTo>
                      <a:pt x="903" y="23"/>
                    </a:lnTo>
                    <a:lnTo>
                      <a:pt x="903" y="23"/>
                    </a:lnTo>
                    <a:lnTo>
                      <a:pt x="904" y="25"/>
                    </a:lnTo>
                    <a:lnTo>
                      <a:pt x="906" y="25"/>
                    </a:lnTo>
                    <a:lnTo>
                      <a:pt x="910" y="25"/>
                    </a:lnTo>
                    <a:lnTo>
                      <a:pt x="915" y="23"/>
                    </a:lnTo>
                    <a:lnTo>
                      <a:pt x="921" y="21"/>
                    </a:lnTo>
                    <a:lnTo>
                      <a:pt x="922" y="20"/>
                    </a:lnTo>
                    <a:lnTo>
                      <a:pt x="922" y="18"/>
                    </a:lnTo>
                    <a:lnTo>
                      <a:pt x="922" y="18"/>
                    </a:lnTo>
                    <a:lnTo>
                      <a:pt x="924" y="18"/>
                    </a:lnTo>
                    <a:lnTo>
                      <a:pt x="924" y="18"/>
                    </a:lnTo>
                    <a:lnTo>
                      <a:pt x="924" y="18"/>
                    </a:lnTo>
                    <a:lnTo>
                      <a:pt x="924" y="16"/>
                    </a:lnTo>
                    <a:lnTo>
                      <a:pt x="924" y="16"/>
                    </a:lnTo>
                    <a:lnTo>
                      <a:pt x="924" y="16"/>
                    </a:lnTo>
                    <a:lnTo>
                      <a:pt x="926" y="16"/>
                    </a:lnTo>
                    <a:lnTo>
                      <a:pt x="926" y="16"/>
                    </a:lnTo>
                    <a:lnTo>
                      <a:pt x="926" y="16"/>
                    </a:lnTo>
                    <a:lnTo>
                      <a:pt x="926" y="16"/>
                    </a:lnTo>
                    <a:lnTo>
                      <a:pt x="926" y="16"/>
                    </a:lnTo>
                    <a:lnTo>
                      <a:pt x="928" y="16"/>
                    </a:lnTo>
                    <a:lnTo>
                      <a:pt x="928" y="16"/>
                    </a:lnTo>
                    <a:lnTo>
                      <a:pt x="928" y="16"/>
                    </a:lnTo>
                    <a:lnTo>
                      <a:pt x="930" y="18"/>
                    </a:lnTo>
                    <a:lnTo>
                      <a:pt x="935" y="21"/>
                    </a:lnTo>
                    <a:lnTo>
                      <a:pt x="941" y="25"/>
                    </a:lnTo>
                    <a:lnTo>
                      <a:pt x="942" y="25"/>
                    </a:lnTo>
                    <a:lnTo>
                      <a:pt x="942" y="27"/>
                    </a:lnTo>
                    <a:lnTo>
                      <a:pt x="944" y="27"/>
                    </a:lnTo>
                    <a:lnTo>
                      <a:pt x="944" y="27"/>
                    </a:lnTo>
                    <a:lnTo>
                      <a:pt x="944" y="29"/>
                    </a:lnTo>
                    <a:lnTo>
                      <a:pt x="946" y="29"/>
                    </a:lnTo>
                    <a:lnTo>
                      <a:pt x="948" y="31"/>
                    </a:lnTo>
                    <a:lnTo>
                      <a:pt x="948" y="31"/>
                    </a:lnTo>
                    <a:lnTo>
                      <a:pt x="948" y="32"/>
                    </a:lnTo>
                    <a:lnTo>
                      <a:pt x="948" y="32"/>
                    </a:lnTo>
                    <a:lnTo>
                      <a:pt x="950" y="32"/>
                    </a:lnTo>
                    <a:lnTo>
                      <a:pt x="950" y="32"/>
                    </a:lnTo>
                    <a:lnTo>
                      <a:pt x="950" y="34"/>
                    </a:lnTo>
                    <a:lnTo>
                      <a:pt x="950" y="34"/>
                    </a:lnTo>
                    <a:lnTo>
                      <a:pt x="951" y="34"/>
                    </a:lnTo>
                    <a:lnTo>
                      <a:pt x="951" y="34"/>
                    </a:lnTo>
                    <a:lnTo>
                      <a:pt x="951" y="34"/>
                    </a:lnTo>
                    <a:lnTo>
                      <a:pt x="953" y="34"/>
                    </a:lnTo>
                    <a:lnTo>
                      <a:pt x="953" y="34"/>
                    </a:lnTo>
                    <a:lnTo>
                      <a:pt x="955" y="32"/>
                    </a:lnTo>
                    <a:lnTo>
                      <a:pt x="964" y="29"/>
                    </a:lnTo>
                    <a:lnTo>
                      <a:pt x="966" y="29"/>
                    </a:lnTo>
                    <a:lnTo>
                      <a:pt x="966" y="29"/>
                    </a:lnTo>
                    <a:lnTo>
                      <a:pt x="966" y="29"/>
                    </a:lnTo>
                    <a:lnTo>
                      <a:pt x="966" y="29"/>
                    </a:lnTo>
                    <a:lnTo>
                      <a:pt x="968" y="29"/>
                    </a:lnTo>
                    <a:lnTo>
                      <a:pt x="969" y="29"/>
                    </a:lnTo>
                    <a:lnTo>
                      <a:pt x="969" y="29"/>
                    </a:lnTo>
                    <a:lnTo>
                      <a:pt x="969" y="29"/>
                    </a:lnTo>
                    <a:lnTo>
                      <a:pt x="971" y="29"/>
                    </a:lnTo>
                    <a:lnTo>
                      <a:pt x="971" y="29"/>
                    </a:lnTo>
                    <a:lnTo>
                      <a:pt x="971" y="27"/>
                    </a:lnTo>
                    <a:lnTo>
                      <a:pt x="971" y="27"/>
                    </a:lnTo>
                    <a:lnTo>
                      <a:pt x="973" y="27"/>
                    </a:lnTo>
                    <a:lnTo>
                      <a:pt x="973" y="25"/>
                    </a:lnTo>
                    <a:lnTo>
                      <a:pt x="977" y="20"/>
                    </a:lnTo>
                    <a:lnTo>
                      <a:pt x="978" y="18"/>
                    </a:lnTo>
                    <a:lnTo>
                      <a:pt x="978" y="14"/>
                    </a:lnTo>
                    <a:lnTo>
                      <a:pt x="978" y="12"/>
                    </a:lnTo>
                    <a:lnTo>
                      <a:pt x="978" y="11"/>
                    </a:lnTo>
                    <a:lnTo>
                      <a:pt x="980" y="11"/>
                    </a:lnTo>
                    <a:lnTo>
                      <a:pt x="982" y="9"/>
                    </a:lnTo>
                    <a:lnTo>
                      <a:pt x="986" y="9"/>
                    </a:lnTo>
                    <a:lnTo>
                      <a:pt x="989" y="11"/>
                    </a:lnTo>
                    <a:lnTo>
                      <a:pt x="993" y="11"/>
                    </a:lnTo>
                    <a:lnTo>
                      <a:pt x="997" y="11"/>
                    </a:lnTo>
                    <a:lnTo>
                      <a:pt x="1000" y="11"/>
                    </a:lnTo>
                    <a:lnTo>
                      <a:pt x="1000" y="9"/>
                    </a:lnTo>
                    <a:lnTo>
                      <a:pt x="1002" y="9"/>
                    </a:lnTo>
                    <a:lnTo>
                      <a:pt x="1006" y="9"/>
                    </a:lnTo>
                    <a:lnTo>
                      <a:pt x="1007" y="7"/>
                    </a:lnTo>
                    <a:lnTo>
                      <a:pt x="1007" y="7"/>
                    </a:lnTo>
                    <a:lnTo>
                      <a:pt x="1009" y="7"/>
                    </a:lnTo>
                    <a:lnTo>
                      <a:pt x="1011" y="5"/>
                    </a:lnTo>
                    <a:lnTo>
                      <a:pt x="1013" y="5"/>
                    </a:lnTo>
                    <a:lnTo>
                      <a:pt x="1013" y="5"/>
                    </a:lnTo>
                    <a:lnTo>
                      <a:pt x="1015" y="3"/>
                    </a:lnTo>
                    <a:lnTo>
                      <a:pt x="1015" y="3"/>
                    </a:lnTo>
                    <a:lnTo>
                      <a:pt x="1016" y="3"/>
                    </a:lnTo>
                    <a:lnTo>
                      <a:pt x="1016" y="3"/>
                    </a:lnTo>
                    <a:lnTo>
                      <a:pt x="1018" y="3"/>
                    </a:lnTo>
                    <a:lnTo>
                      <a:pt x="1018" y="3"/>
                    </a:lnTo>
                    <a:lnTo>
                      <a:pt x="1022" y="5"/>
                    </a:lnTo>
                    <a:lnTo>
                      <a:pt x="1024" y="5"/>
                    </a:lnTo>
                    <a:lnTo>
                      <a:pt x="1024" y="5"/>
                    </a:lnTo>
                    <a:lnTo>
                      <a:pt x="1024" y="5"/>
                    </a:lnTo>
                    <a:lnTo>
                      <a:pt x="1024" y="5"/>
                    </a:lnTo>
                    <a:lnTo>
                      <a:pt x="1026" y="7"/>
                    </a:lnTo>
                    <a:lnTo>
                      <a:pt x="1027" y="7"/>
                    </a:lnTo>
                    <a:lnTo>
                      <a:pt x="1027" y="7"/>
                    </a:lnTo>
                    <a:lnTo>
                      <a:pt x="1029" y="7"/>
                    </a:lnTo>
                    <a:lnTo>
                      <a:pt x="1029" y="7"/>
                    </a:lnTo>
                    <a:lnTo>
                      <a:pt x="1029" y="7"/>
                    </a:lnTo>
                    <a:lnTo>
                      <a:pt x="1031" y="7"/>
                    </a:lnTo>
                    <a:lnTo>
                      <a:pt x="1033" y="7"/>
                    </a:lnTo>
                    <a:lnTo>
                      <a:pt x="1035" y="7"/>
                    </a:lnTo>
                    <a:lnTo>
                      <a:pt x="1036" y="7"/>
                    </a:lnTo>
                    <a:lnTo>
                      <a:pt x="1038" y="7"/>
                    </a:lnTo>
                    <a:lnTo>
                      <a:pt x="1040" y="5"/>
                    </a:lnTo>
                    <a:lnTo>
                      <a:pt x="1042" y="3"/>
                    </a:lnTo>
                    <a:lnTo>
                      <a:pt x="1044" y="2"/>
                    </a:lnTo>
                    <a:lnTo>
                      <a:pt x="1044" y="2"/>
                    </a:lnTo>
                    <a:lnTo>
                      <a:pt x="1044" y="2"/>
                    </a:lnTo>
                    <a:lnTo>
                      <a:pt x="1044" y="2"/>
                    </a:lnTo>
                    <a:lnTo>
                      <a:pt x="1044" y="0"/>
                    </a:lnTo>
                    <a:lnTo>
                      <a:pt x="1045" y="0"/>
                    </a:lnTo>
                    <a:lnTo>
                      <a:pt x="1047" y="0"/>
                    </a:lnTo>
                    <a:lnTo>
                      <a:pt x="1051" y="0"/>
                    </a:lnTo>
                    <a:lnTo>
                      <a:pt x="1054" y="0"/>
                    </a:lnTo>
                    <a:lnTo>
                      <a:pt x="1056" y="2"/>
                    </a:lnTo>
                    <a:lnTo>
                      <a:pt x="1060" y="2"/>
                    </a:lnTo>
                    <a:lnTo>
                      <a:pt x="1073" y="5"/>
                    </a:lnTo>
                    <a:lnTo>
                      <a:pt x="1073" y="5"/>
                    </a:lnTo>
                    <a:lnTo>
                      <a:pt x="1074" y="7"/>
                    </a:lnTo>
                    <a:lnTo>
                      <a:pt x="1078" y="7"/>
                    </a:lnTo>
                    <a:lnTo>
                      <a:pt x="1080" y="7"/>
                    </a:lnTo>
                    <a:lnTo>
                      <a:pt x="1082" y="7"/>
                    </a:lnTo>
                    <a:lnTo>
                      <a:pt x="1080" y="7"/>
                    </a:lnTo>
                    <a:lnTo>
                      <a:pt x="1080" y="7"/>
                    </a:lnTo>
                    <a:lnTo>
                      <a:pt x="1080" y="7"/>
                    </a:lnTo>
                    <a:lnTo>
                      <a:pt x="1082" y="9"/>
                    </a:lnTo>
                    <a:lnTo>
                      <a:pt x="1082" y="9"/>
                    </a:lnTo>
                    <a:lnTo>
                      <a:pt x="1080" y="9"/>
                    </a:lnTo>
                    <a:lnTo>
                      <a:pt x="1080" y="9"/>
                    </a:lnTo>
                    <a:lnTo>
                      <a:pt x="1080" y="9"/>
                    </a:lnTo>
                    <a:lnTo>
                      <a:pt x="1080" y="11"/>
                    </a:lnTo>
                    <a:lnTo>
                      <a:pt x="1082" y="12"/>
                    </a:lnTo>
                    <a:lnTo>
                      <a:pt x="1082" y="12"/>
                    </a:lnTo>
                    <a:lnTo>
                      <a:pt x="1082" y="12"/>
                    </a:lnTo>
                    <a:lnTo>
                      <a:pt x="1082" y="12"/>
                    </a:lnTo>
                    <a:lnTo>
                      <a:pt x="1082" y="14"/>
                    </a:lnTo>
                    <a:lnTo>
                      <a:pt x="1082" y="14"/>
                    </a:lnTo>
                    <a:lnTo>
                      <a:pt x="1082" y="14"/>
                    </a:lnTo>
                    <a:lnTo>
                      <a:pt x="1083" y="14"/>
                    </a:lnTo>
                    <a:lnTo>
                      <a:pt x="1083" y="14"/>
                    </a:lnTo>
                    <a:lnTo>
                      <a:pt x="1083" y="14"/>
                    </a:lnTo>
                    <a:lnTo>
                      <a:pt x="1085" y="14"/>
                    </a:lnTo>
                    <a:lnTo>
                      <a:pt x="1085" y="16"/>
                    </a:lnTo>
                    <a:lnTo>
                      <a:pt x="1085" y="16"/>
                    </a:lnTo>
                    <a:lnTo>
                      <a:pt x="1087" y="16"/>
                    </a:lnTo>
                    <a:lnTo>
                      <a:pt x="1087" y="16"/>
                    </a:lnTo>
                    <a:lnTo>
                      <a:pt x="1089" y="16"/>
                    </a:lnTo>
                    <a:lnTo>
                      <a:pt x="1089" y="16"/>
                    </a:lnTo>
                    <a:lnTo>
                      <a:pt x="1089" y="16"/>
                    </a:lnTo>
                    <a:lnTo>
                      <a:pt x="1089" y="16"/>
                    </a:lnTo>
                    <a:lnTo>
                      <a:pt x="1089" y="14"/>
                    </a:lnTo>
                    <a:lnTo>
                      <a:pt x="1091" y="14"/>
                    </a:lnTo>
                    <a:lnTo>
                      <a:pt x="1091" y="14"/>
                    </a:lnTo>
                    <a:lnTo>
                      <a:pt x="1091" y="14"/>
                    </a:lnTo>
                    <a:lnTo>
                      <a:pt x="1091" y="14"/>
                    </a:lnTo>
                    <a:lnTo>
                      <a:pt x="1092" y="14"/>
                    </a:lnTo>
                    <a:lnTo>
                      <a:pt x="1092" y="16"/>
                    </a:lnTo>
                    <a:lnTo>
                      <a:pt x="1094" y="16"/>
                    </a:lnTo>
                    <a:lnTo>
                      <a:pt x="1094" y="16"/>
                    </a:lnTo>
                    <a:lnTo>
                      <a:pt x="1096" y="16"/>
                    </a:lnTo>
                    <a:lnTo>
                      <a:pt x="1096" y="16"/>
                    </a:lnTo>
                    <a:lnTo>
                      <a:pt x="1098" y="16"/>
                    </a:lnTo>
                    <a:lnTo>
                      <a:pt x="1098" y="16"/>
                    </a:lnTo>
                    <a:lnTo>
                      <a:pt x="1100" y="16"/>
                    </a:lnTo>
                    <a:lnTo>
                      <a:pt x="1100" y="16"/>
                    </a:lnTo>
                    <a:lnTo>
                      <a:pt x="1100" y="16"/>
                    </a:lnTo>
                    <a:lnTo>
                      <a:pt x="1100" y="18"/>
                    </a:lnTo>
                    <a:lnTo>
                      <a:pt x="1101" y="18"/>
                    </a:lnTo>
                    <a:lnTo>
                      <a:pt x="1101" y="18"/>
                    </a:lnTo>
                    <a:lnTo>
                      <a:pt x="1103" y="18"/>
                    </a:lnTo>
                    <a:lnTo>
                      <a:pt x="1103" y="18"/>
                    </a:lnTo>
                    <a:lnTo>
                      <a:pt x="1105" y="18"/>
                    </a:lnTo>
                    <a:lnTo>
                      <a:pt x="1105" y="18"/>
                    </a:lnTo>
                    <a:lnTo>
                      <a:pt x="1107" y="18"/>
                    </a:lnTo>
                    <a:lnTo>
                      <a:pt x="1109" y="18"/>
                    </a:lnTo>
                    <a:lnTo>
                      <a:pt x="1109" y="18"/>
                    </a:lnTo>
                    <a:lnTo>
                      <a:pt x="1109" y="18"/>
                    </a:lnTo>
                    <a:lnTo>
                      <a:pt x="1109" y="16"/>
                    </a:lnTo>
                    <a:lnTo>
                      <a:pt x="1111" y="16"/>
                    </a:lnTo>
                    <a:lnTo>
                      <a:pt x="1111" y="16"/>
                    </a:lnTo>
                    <a:lnTo>
                      <a:pt x="1112" y="16"/>
                    </a:lnTo>
                    <a:lnTo>
                      <a:pt x="1112" y="14"/>
                    </a:lnTo>
                    <a:lnTo>
                      <a:pt x="1112" y="14"/>
                    </a:lnTo>
                    <a:lnTo>
                      <a:pt x="1112" y="14"/>
                    </a:lnTo>
                    <a:lnTo>
                      <a:pt x="1114" y="14"/>
                    </a:lnTo>
                    <a:lnTo>
                      <a:pt x="1114" y="14"/>
                    </a:lnTo>
                    <a:lnTo>
                      <a:pt x="1116" y="14"/>
                    </a:lnTo>
                    <a:lnTo>
                      <a:pt x="1116" y="14"/>
                    </a:lnTo>
                    <a:lnTo>
                      <a:pt x="1116" y="16"/>
                    </a:lnTo>
                    <a:lnTo>
                      <a:pt x="1116" y="16"/>
                    </a:lnTo>
                    <a:lnTo>
                      <a:pt x="1116" y="16"/>
                    </a:lnTo>
                    <a:lnTo>
                      <a:pt x="1116" y="16"/>
                    </a:lnTo>
                    <a:lnTo>
                      <a:pt x="1118" y="16"/>
                    </a:lnTo>
                    <a:lnTo>
                      <a:pt x="1118" y="16"/>
                    </a:lnTo>
                    <a:lnTo>
                      <a:pt x="1120" y="16"/>
                    </a:lnTo>
                    <a:lnTo>
                      <a:pt x="1120" y="16"/>
                    </a:lnTo>
                    <a:lnTo>
                      <a:pt x="1120" y="16"/>
                    </a:lnTo>
                    <a:lnTo>
                      <a:pt x="1120" y="16"/>
                    </a:lnTo>
                    <a:lnTo>
                      <a:pt x="1121" y="16"/>
                    </a:lnTo>
                    <a:lnTo>
                      <a:pt x="1121" y="16"/>
                    </a:lnTo>
                    <a:lnTo>
                      <a:pt x="1121" y="16"/>
                    </a:lnTo>
                    <a:lnTo>
                      <a:pt x="1123" y="16"/>
                    </a:lnTo>
                    <a:lnTo>
                      <a:pt x="1123" y="16"/>
                    </a:lnTo>
                    <a:lnTo>
                      <a:pt x="1123" y="16"/>
                    </a:lnTo>
                    <a:lnTo>
                      <a:pt x="1125" y="16"/>
                    </a:lnTo>
                    <a:lnTo>
                      <a:pt x="1125" y="18"/>
                    </a:lnTo>
                    <a:lnTo>
                      <a:pt x="1125" y="16"/>
                    </a:lnTo>
                    <a:lnTo>
                      <a:pt x="1125" y="18"/>
                    </a:lnTo>
                    <a:lnTo>
                      <a:pt x="1127" y="18"/>
                    </a:lnTo>
                    <a:lnTo>
                      <a:pt x="1127" y="18"/>
                    </a:lnTo>
                    <a:lnTo>
                      <a:pt x="1127" y="18"/>
                    </a:lnTo>
                    <a:lnTo>
                      <a:pt x="1127" y="18"/>
                    </a:lnTo>
                    <a:lnTo>
                      <a:pt x="1127" y="20"/>
                    </a:lnTo>
                    <a:lnTo>
                      <a:pt x="1127" y="20"/>
                    </a:lnTo>
                    <a:lnTo>
                      <a:pt x="1127" y="20"/>
                    </a:lnTo>
                    <a:lnTo>
                      <a:pt x="1127" y="20"/>
                    </a:lnTo>
                    <a:lnTo>
                      <a:pt x="1129" y="21"/>
                    </a:lnTo>
                    <a:lnTo>
                      <a:pt x="1129" y="21"/>
                    </a:lnTo>
                    <a:lnTo>
                      <a:pt x="1129" y="23"/>
                    </a:lnTo>
                    <a:lnTo>
                      <a:pt x="1130" y="23"/>
                    </a:lnTo>
                    <a:lnTo>
                      <a:pt x="1130" y="23"/>
                    </a:lnTo>
                    <a:lnTo>
                      <a:pt x="1130" y="25"/>
                    </a:lnTo>
                    <a:lnTo>
                      <a:pt x="1130" y="25"/>
                    </a:lnTo>
                    <a:lnTo>
                      <a:pt x="1130" y="25"/>
                    </a:lnTo>
                    <a:lnTo>
                      <a:pt x="1130" y="27"/>
                    </a:lnTo>
                    <a:lnTo>
                      <a:pt x="1130" y="27"/>
                    </a:lnTo>
                    <a:lnTo>
                      <a:pt x="1132" y="27"/>
                    </a:lnTo>
                    <a:lnTo>
                      <a:pt x="1132" y="27"/>
                    </a:lnTo>
                    <a:lnTo>
                      <a:pt x="1132" y="27"/>
                    </a:lnTo>
                    <a:lnTo>
                      <a:pt x="1132" y="29"/>
                    </a:lnTo>
                    <a:lnTo>
                      <a:pt x="1132" y="29"/>
                    </a:lnTo>
                    <a:lnTo>
                      <a:pt x="1132" y="29"/>
                    </a:lnTo>
                    <a:lnTo>
                      <a:pt x="1134" y="31"/>
                    </a:lnTo>
                    <a:lnTo>
                      <a:pt x="1136" y="31"/>
                    </a:lnTo>
                    <a:lnTo>
                      <a:pt x="1136" y="31"/>
                    </a:lnTo>
                    <a:lnTo>
                      <a:pt x="1136" y="31"/>
                    </a:lnTo>
                    <a:lnTo>
                      <a:pt x="1136" y="31"/>
                    </a:lnTo>
                    <a:lnTo>
                      <a:pt x="1136" y="32"/>
                    </a:lnTo>
                    <a:lnTo>
                      <a:pt x="1136" y="32"/>
                    </a:lnTo>
                    <a:lnTo>
                      <a:pt x="1136" y="32"/>
                    </a:lnTo>
                    <a:lnTo>
                      <a:pt x="1136" y="34"/>
                    </a:lnTo>
                    <a:lnTo>
                      <a:pt x="1136" y="34"/>
                    </a:lnTo>
                    <a:lnTo>
                      <a:pt x="1136" y="34"/>
                    </a:lnTo>
                    <a:lnTo>
                      <a:pt x="1136" y="34"/>
                    </a:lnTo>
                    <a:lnTo>
                      <a:pt x="1136" y="34"/>
                    </a:lnTo>
                    <a:lnTo>
                      <a:pt x="1136" y="36"/>
                    </a:lnTo>
                    <a:lnTo>
                      <a:pt x="1136" y="36"/>
                    </a:lnTo>
                    <a:lnTo>
                      <a:pt x="1136" y="36"/>
                    </a:lnTo>
                    <a:lnTo>
                      <a:pt x="1136" y="38"/>
                    </a:lnTo>
                    <a:lnTo>
                      <a:pt x="1136" y="38"/>
                    </a:lnTo>
                    <a:lnTo>
                      <a:pt x="1136" y="40"/>
                    </a:lnTo>
                    <a:lnTo>
                      <a:pt x="1136" y="40"/>
                    </a:lnTo>
                    <a:lnTo>
                      <a:pt x="1134" y="41"/>
                    </a:lnTo>
                    <a:lnTo>
                      <a:pt x="1134" y="41"/>
                    </a:lnTo>
                    <a:lnTo>
                      <a:pt x="1134" y="41"/>
                    </a:lnTo>
                    <a:lnTo>
                      <a:pt x="1134" y="41"/>
                    </a:lnTo>
                    <a:lnTo>
                      <a:pt x="1134" y="41"/>
                    </a:lnTo>
                    <a:lnTo>
                      <a:pt x="1134" y="41"/>
                    </a:lnTo>
                    <a:lnTo>
                      <a:pt x="1134" y="43"/>
                    </a:lnTo>
                    <a:lnTo>
                      <a:pt x="1134" y="43"/>
                    </a:lnTo>
                    <a:lnTo>
                      <a:pt x="1134" y="43"/>
                    </a:lnTo>
                    <a:lnTo>
                      <a:pt x="1134" y="45"/>
                    </a:lnTo>
                    <a:lnTo>
                      <a:pt x="1134" y="45"/>
                    </a:lnTo>
                    <a:lnTo>
                      <a:pt x="1134" y="45"/>
                    </a:lnTo>
                    <a:lnTo>
                      <a:pt x="1134" y="45"/>
                    </a:lnTo>
                    <a:lnTo>
                      <a:pt x="1134" y="45"/>
                    </a:lnTo>
                    <a:lnTo>
                      <a:pt x="1134" y="45"/>
                    </a:lnTo>
                    <a:lnTo>
                      <a:pt x="1136" y="47"/>
                    </a:lnTo>
                    <a:lnTo>
                      <a:pt x="1136" y="47"/>
                    </a:lnTo>
                    <a:lnTo>
                      <a:pt x="1136" y="47"/>
                    </a:lnTo>
                    <a:lnTo>
                      <a:pt x="1136" y="47"/>
                    </a:lnTo>
                    <a:lnTo>
                      <a:pt x="1136" y="47"/>
                    </a:lnTo>
                    <a:lnTo>
                      <a:pt x="1138" y="49"/>
                    </a:lnTo>
                    <a:lnTo>
                      <a:pt x="1138" y="49"/>
                    </a:lnTo>
                    <a:lnTo>
                      <a:pt x="1138" y="49"/>
                    </a:lnTo>
                    <a:lnTo>
                      <a:pt x="1138" y="50"/>
                    </a:lnTo>
                    <a:lnTo>
                      <a:pt x="1138" y="50"/>
                    </a:lnTo>
                    <a:lnTo>
                      <a:pt x="1139" y="50"/>
                    </a:lnTo>
                    <a:lnTo>
                      <a:pt x="1139" y="50"/>
                    </a:lnTo>
                    <a:lnTo>
                      <a:pt x="1139" y="52"/>
                    </a:lnTo>
                    <a:lnTo>
                      <a:pt x="1141" y="52"/>
                    </a:lnTo>
                    <a:lnTo>
                      <a:pt x="1141" y="52"/>
                    </a:lnTo>
                    <a:lnTo>
                      <a:pt x="1141" y="52"/>
                    </a:lnTo>
                    <a:lnTo>
                      <a:pt x="1141" y="52"/>
                    </a:lnTo>
                    <a:lnTo>
                      <a:pt x="1141" y="52"/>
                    </a:lnTo>
                    <a:lnTo>
                      <a:pt x="1141" y="52"/>
                    </a:lnTo>
                    <a:lnTo>
                      <a:pt x="1143" y="52"/>
                    </a:lnTo>
                    <a:lnTo>
                      <a:pt x="1143" y="54"/>
                    </a:lnTo>
                    <a:lnTo>
                      <a:pt x="1141" y="54"/>
                    </a:lnTo>
                    <a:lnTo>
                      <a:pt x="1141" y="54"/>
                    </a:lnTo>
                    <a:lnTo>
                      <a:pt x="1141" y="54"/>
                    </a:lnTo>
                    <a:lnTo>
                      <a:pt x="1141" y="56"/>
                    </a:lnTo>
                    <a:lnTo>
                      <a:pt x="1141" y="56"/>
                    </a:lnTo>
                    <a:lnTo>
                      <a:pt x="1141" y="59"/>
                    </a:lnTo>
                    <a:lnTo>
                      <a:pt x="1141" y="59"/>
                    </a:lnTo>
                    <a:lnTo>
                      <a:pt x="1141" y="59"/>
                    </a:lnTo>
                    <a:lnTo>
                      <a:pt x="1141" y="59"/>
                    </a:lnTo>
                    <a:lnTo>
                      <a:pt x="1141" y="59"/>
                    </a:lnTo>
                    <a:lnTo>
                      <a:pt x="1143" y="59"/>
                    </a:lnTo>
                    <a:lnTo>
                      <a:pt x="1145" y="61"/>
                    </a:lnTo>
                    <a:lnTo>
                      <a:pt x="1145" y="61"/>
                    </a:lnTo>
                    <a:lnTo>
                      <a:pt x="1145" y="61"/>
                    </a:lnTo>
                    <a:lnTo>
                      <a:pt x="1145" y="61"/>
                    </a:lnTo>
                    <a:lnTo>
                      <a:pt x="1145" y="63"/>
                    </a:lnTo>
                    <a:lnTo>
                      <a:pt x="1147" y="63"/>
                    </a:lnTo>
                    <a:lnTo>
                      <a:pt x="1147" y="63"/>
                    </a:lnTo>
                    <a:lnTo>
                      <a:pt x="1147" y="63"/>
                    </a:lnTo>
                    <a:lnTo>
                      <a:pt x="1147" y="63"/>
                    </a:lnTo>
                    <a:lnTo>
                      <a:pt x="1147" y="65"/>
                    </a:lnTo>
                    <a:lnTo>
                      <a:pt x="1147" y="65"/>
                    </a:lnTo>
                    <a:lnTo>
                      <a:pt x="1147" y="67"/>
                    </a:lnTo>
                    <a:lnTo>
                      <a:pt x="1149" y="67"/>
                    </a:lnTo>
                    <a:lnTo>
                      <a:pt x="1149" y="67"/>
                    </a:lnTo>
                    <a:lnTo>
                      <a:pt x="1149" y="69"/>
                    </a:lnTo>
                    <a:lnTo>
                      <a:pt x="1150" y="69"/>
                    </a:lnTo>
                    <a:lnTo>
                      <a:pt x="1150" y="69"/>
                    </a:lnTo>
                    <a:lnTo>
                      <a:pt x="1150" y="69"/>
                    </a:lnTo>
                    <a:lnTo>
                      <a:pt x="1150" y="70"/>
                    </a:lnTo>
                    <a:lnTo>
                      <a:pt x="1150" y="70"/>
                    </a:lnTo>
                    <a:lnTo>
                      <a:pt x="1150" y="70"/>
                    </a:lnTo>
                    <a:lnTo>
                      <a:pt x="1150" y="70"/>
                    </a:lnTo>
                    <a:lnTo>
                      <a:pt x="1152" y="72"/>
                    </a:lnTo>
                    <a:lnTo>
                      <a:pt x="1152" y="72"/>
                    </a:lnTo>
                    <a:lnTo>
                      <a:pt x="1152" y="72"/>
                    </a:lnTo>
                    <a:lnTo>
                      <a:pt x="1152" y="72"/>
                    </a:lnTo>
                    <a:lnTo>
                      <a:pt x="1152" y="74"/>
                    </a:lnTo>
                    <a:lnTo>
                      <a:pt x="1152" y="74"/>
                    </a:lnTo>
                    <a:lnTo>
                      <a:pt x="1154" y="74"/>
                    </a:lnTo>
                    <a:lnTo>
                      <a:pt x="1154" y="74"/>
                    </a:lnTo>
                    <a:lnTo>
                      <a:pt x="1154" y="76"/>
                    </a:lnTo>
                    <a:lnTo>
                      <a:pt x="1154" y="76"/>
                    </a:lnTo>
                    <a:lnTo>
                      <a:pt x="1152" y="76"/>
                    </a:lnTo>
                    <a:lnTo>
                      <a:pt x="1152" y="76"/>
                    </a:lnTo>
                    <a:lnTo>
                      <a:pt x="1152" y="78"/>
                    </a:lnTo>
                    <a:lnTo>
                      <a:pt x="1152" y="78"/>
                    </a:lnTo>
                    <a:lnTo>
                      <a:pt x="1152" y="78"/>
                    </a:lnTo>
                    <a:lnTo>
                      <a:pt x="1152" y="79"/>
                    </a:lnTo>
                    <a:lnTo>
                      <a:pt x="1152" y="79"/>
                    </a:lnTo>
                    <a:lnTo>
                      <a:pt x="1150" y="79"/>
                    </a:lnTo>
                    <a:lnTo>
                      <a:pt x="1150" y="79"/>
                    </a:lnTo>
                    <a:lnTo>
                      <a:pt x="1150" y="81"/>
                    </a:lnTo>
                    <a:lnTo>
                      <a:pt x="1150" y="81"/>
                    </a:lnTo>
                    <a:lnTo>
                      <a:pt x="1150" y="81"/>
                    </a:lnTo>
                    <a:lnTo>
                      <a:pt x="1150" y="81"/>
                    </a:lnTo>
                    <a:lnTo>
                      <a:pt x="1150" y="81"/>
                    </a:lnTo>
                    <a:lnTo>
                      <a:pt x="1150" y="81"/>
                    </a:lnTo>
                    <a:lnTo>
                      <a:pt x="1150" y="81"/>
                    </a:lnTo>
                    <a:lnTo>
                      <a:pt x="1150" y="81"/>
                    </a:lnTo>
                    <a:lnTo>
                      <a:pt x="1150" y="81"/>
                    </a:lnTo>
                    <a:lnTo>
                      <a:pt x="1152" y="81"/>
                    </a:lnTo>
                    <a:lnTo>
                      <a:pt x="1152" y="83"/>
                    </a:lnTo>
                    <a:lnTo>
                      <a:pt x="1152" y="83"/>
                    </a:lnTo>
                    <a:lnTo>
                      <a:pt x="1152" y="83"/>
                    </a:lnTo>
                    <a:lnTo>
                      <a:pt x="1150" y="83"/>
                    </a:lnTo>
                    <a:lnTo>
                      <a:pt x="1150" y="83"/>
                    </a:lnTo>
                    <a:lnTo>
                      <a:pt x="1150" y="83"/>
                    </a:lnTo>
                    <a:lnTo>
                      <a:pt x="1150" y="83"/>
                    </a:lnTo>
                    <a:lnTo>
                      <a:pt x="1150" y="83"/>
                    </a:lnTo>
                    <a:lnTo>
                      <a:pt x="1149" y="83"/>
                    </a:lnTo>
                    <a:lnTo>
                      <a:pt x="1149" y="83"/>
                    </a:lnTo>
                    <a:lnTo>
                      <a:pt x="1149" y="85"/>
                    </a:lnTo>
                    <a:lnTo>
                      <a:pt x="1147" y="85"/>
                    </a:lnTo>
                    <a:lnTo>
                      <a:pt x="1147" y="85"/>
                    </a:lnTo>
                    <a:lnTo>
                      <a:pt x="1147" y="85"/>
                    </a:lnTo>
                    <a:lnTo>
                      <a:pt x="1147" y="83"/>
                    </a:lnTo>
                    <a:lnTo>
                      <a:pt x="1145" y="83"/>
                    </a:lnTo>
                    <a:lnTo>
                      <a:pt x="1145" y="83"/>
                    </a:lnTo>
                    <a:lnTo>
                      <a:pt x="1145" y="83"/>
                    </a:lnTo>
                    <a:lnTo>
                      <a:pt x="1143" y="83"/>
                    </a:lnTo>
                    <a:lnTo>
                      <a:pt x="1143" y="83"/>
                    </a:lnTo>
                    <a:lnTo>
                      <a:pt x="1143" y="83"/>
                    </a:lnTo>
                    <a:lnTo>
                      <a:pt x="1141" y="83"/>
                    </a:lnTo>
                    <a:lnTo>
                      <a:pt x="1141" y="81"/>
                    </a:lnTo>
                    <a:lnTo>
                      <a:pt x="1141" y="81"/>
                    </a:lnTo>
                    <a:lnTo>
                      <a:pt x="1139" y="81"/>
                    </a:lnTo>
                    <a:lnTo>
                      <a:pt x="1139" y="81"/>
                    </a:lnTo>
                    <a:lnTo>
                      <a:pt x="1138" y="81"/>
                    </a:lnTo>
                    <a:lnTo>
                      <a:pt x="1138" y="81"/>
                    </a:lnTo>
                    <a:lnTo>
                      <a:pt x="1136" y="81"/>
                    </a:lnTo>
                    <a:lnTo>
                      <a:pt x="1136" y="79"/>
                    </a:lnTo>
                    <a:lnTo>
                      <a:pt x="1136" y="79"/>
                    </a:lnTo>
                    <a:lnTo>
                      <a:pt x="1134" y="79"/>
                    </a:lnTo>
                    <a:lnTo>
                      <a:pt x="1134" y="79"/>
                    </a:lnTo>
                    <a:lnTo>
                      <a:pt x="1134" y="79"/>
                    </a:lnTo>
                    <a:lnTo>
                      <a:pt x="1134" y="79"/>
                    </a:lnTo>
                    <a:lnTo>
                      <a:pt x="1134" y="79"/>
                    </a:lnTo>
                    <a:lnTo>
                      <a:pt x="1134" y="78"/>
                    </a:lnTo>
                    <a:lnTo>
                      <a:pt x="1134" y="78"/>
                    </a:lnTo>
                    <a:lnTo>
                      <a:pt x="1132" y="78"/>
                    </a:lnTo>
                    <a:lnTo>
                      <a:pt x="1132" y="78"/>
                    </a:lnTo>
                    <a:lnTo>
                      <a:pt x="1132" y="78"/>
                    </a:lnTo>
                    <a:lnTo>
                      <a:pt x="1132" y="78"/>
                    </a:lnTo>
                    <a:lnTo>
                      <a:pt x="1130" y="78"/>
                    </a:lnTo>
                    <a:lnTo>
                      <a:pt x="1130" y="78"/>
                    </a:lnTo>
                    <a:lnTo>
                      <a:pt x="1130" y="79"/>
                    </a:lnTo>
                    <a:lnTo>
                      <a:pt x="1130" y="79"/>
                    </a:lnTo>
                    <a:lnTo>
                      <a:pt x="1130" y="79"/>
                    </a:lnTo>
                    <a:lnTo>
                      <a:pt x="1130" y="79"/>
                    </a:lnTo>
                    <a:lnTo>
                      <a:pt x="1130" y="81"/>
                    </a:lnTo>
                    <a:lnTo>
                      <a:pt x="1130" y="81"/>
                    </a:lnTo>
                    <a:lnTo>
                      <a:pt x="1129" y="81"/>
                    </a:lnTo>
                    <a:lnTo>
                      <a:pt x="1127" y="81"/>
                    </a:lnTo>
                    <a:lnTo>
                      <a:pt x="1127" y="81"/>
                    </a:lnTo>
                    <a:lnTo>
                      <a:pt x="1127" y="81"/>
                    </a:lnTo>
                    <a:lnTo>
                      <a:pt x="1127" y="81"/>
                    </a:lnTo>
                    <a:lnTo>
                      <a:pt x="1125" y="81"/>
                    </a:lnTo>
                    <a:lnTo>
                      <a:pt x="1125" y="81"/>
                    </a:lnTo>
                    <a:lnTo>
                      <a:pt x="1123" y="81"/>
                    </a:lnTo>
                    <a:lnTo>
                      <a:pt x="1123" y="79"/>
                    </a:lnTo>
                    <a:lnTo>
                      <a:pt x="1123" y="79"/>
                    </a:lnTo>
                    <a:lnTo>
                      <a:pt x="1121" y="79"/>
                    </a:lnTo>
                    <a:lnTo>
                      <a:pt x="1121" y="79"/>
                    </a:lnTo>
                    <a:lnTo>
                      <a:pt x="1121" y="79"/>
                    </a:lnTo>
                    <a:lnTo>
                      <a:pt x="1121" y="78"/>
                    </a:lnTo>
                    <a:lnTo>
                      <a:pt x="1121" y="78"/>
                    </a:lnTo>
                    <a:lnTo>
                      <a:pt x="1121" y="78"/>
                    </a:lnTo>
                    <a:lnTo>
                      <a:pt x="1121" y="78"/>
                    </a:lnTo>
                    <a:lnTo>
                      <a:pt x="1121" y="78"/>
                    </a:lnTo>
                    <a:lnTo>
                      <a:pt x="1123" y="78"/>
                    </a:lnTo>
                    <a:lnTo>
                      <a:pt x="1123" y="76"/>
                    </a:lnTo>
                    <a:lnTo>
                      <a:pt x="1123" y="76"/>
                    </a:lnTo>
                    <a:lnTo>
                      <a:pt x="1121" y="76"/>
                    </a:lnTo>
                    <a:lnTo>
                      <a:pt x="1121" y="74"/>
                    </a:lnTo>
                    <a:lnTo>
                      <a:pt x="1121" y="74"/>
                    </a:lnTo>
                    <a:lnTo>
                      <a:pt x="1121" y="74"/>
                    </a:lnTo>
                    <a:lnTo>
                      <a:pt x="1121" y="74"/>
                    </a:lnTo>
                    <a:lnTo>
                      <a:pt x="1120" y="74"/>
                    </a:lnTo>
                    <a:lnTo>
                      <a:pt x="1120" y="74"/>
                    </a:lnTo>
                    <a:lnTo>
                      <a:pt x="1120" y="72"/>
                    </a:lnTo>
                    <a:lnTo>
                      <a:pt x="1120" y="72"/>
                    </a:lnTo>
                    <a:lnTo>
                      <a:pt x="1120" y="72"/>
                    </a:lnTo>
                    <a:lnTo>
                      <a:pt x="1120" y="72"/>
                    </a:lnTo>
                    <a:lnTo>
                      <a:pt x="1120" y="70"/>
                    </a:lnTo>
                    <a:lnTo>
                      <a:pt x="1120" y="70"/>
                    </a:lnTo>
                    <a:lnTo>
                      <a:pt x="1118" y="70"/>
                    </a:lnTo>
                    <a:lnTo>
                      <a:pt x="1118" y="70"/>
                    </a:lnTo>
                    <a:lnTo>
                      <a:pt x="1118" y="70"/>
                    </a:lnTo>
                    <a:lnTo>
                      <a:pt x="1116" y="70"/>
                    </a:lnTo>
                    <a:lnTo>
                      <a:pt x="1116" y="69"/>
                    </a:lnTo>
                    <a:lnTo>
                      <a:pt x="1116" y="69"/>
                    </a:lnTo>
                    <a:lnTo>
                      <a:pt x="1116" y="69"/>
                    </a:lnTo>
                    <a:lnTo>
                      <a:pt x="1116" y="69"/>
                    </a:lnTo>
                    <a:lnTo>
                      <a:pt x="1116" y="67"/>
                    </a:lnTo>
                    <a:lnTo>
                      <a:pt x="1114" y="67"/>
                    </a:lnTo>
                    <a:lnTo>
                      <a:pt x="1114" y="65"/>
                    </a:lnTo>
                    <a:lnTo>
                      <a:pt x="1114" y="65"/>
                    </a:lnTo>
                    <a:lnTo>
                      <a:pt x="1112" y="63"/>
                    </a:lnTo>
                    <a:lnTo>
                      <a:pt x="1112" y="63"/>
                    </a:lnTo>
                    <a:lnTo>
                      <a:pt x="1112" y="63"/>
                    </a:lnTo>
                    <a:lnTo>
                      <a:pt x="1112" y="63"/>
                    </a:lnTo>
                    <a:lnTo>
                      <a:pt x="1112" y="63"/>
                    </a:lnTo>
                    <a:lnTo>
                      <a:pt x="1111" y="63"/>
                    </a:lnTo>
                    <a:lnTo>
                      <a:pt x="1111" y="63"/>
                    </a:lnTo>
                    <a:lnTo>
                      <a:pt x="1111" y="65"/>
                    </a:lnTo>
                    <a:lnTo>
                      <a:pt x="1111" y="65"/>
                    </a:lnTo>
                    <a:lnTo>
                      <a:pt x="1111" y="65"/>
                    </a:lnTo>
                    <a:lnTo>
                      <a:pt x="1111" y="65"/>
                    </a:lnTo>
                    <a:lnTo>
                      <a:pt x="1111" y="67"/>
                    </a:lnTo>
                    <a:lnTo>
                      <a:pt x="1111" y="67"/>
                    </a:lnTo>
                    <a:lnTo>
                      <a:pt x="1111" y="69"/>
                    </a:lnTo>
                    <a:lnTo>
                      <a:pt x="1111" y="69"/>
                    </a:lnTo>
                    <a:lnTo>
                      <a:pt x="1109" y="70"/>
                    </a:lnTo>
                    <a:lnTo>
                      <a:pt x="1109" y="70"/>
                    </a:lnTo>
                    <a:lnTo>
                      <a:pt x="1109" y="72"/>
                    </a:lnTo>
                    <a:lnTo>
                      <a:pt x="1109" y="72"/>
                    </a:lnTo>
                    <a:lnTo>
                      <a:pt x="1109" y="72"/>
                    </a:lnTo>
                    <a:lnTo>
                      <a:pt x="1109" y="72"/>
                    </a:lnTo>
                    <a:lnTo>
                      <a:pt x="1107" y="72"/>
                    </a:lnTo>
                    <a:lnTo>
                      <a:pt x="1107" y="74"/>
                    </a:lnTo>
                    <a:lnTo>
                      <a:pt x="1107" y="74"/>
                    </a:lnTo>
                    <a:lnTo>
                      <a:pt x="1107" y="74"/>
                    </a:lnTo>
                    <a:lnTo>
                      <a:pt x="1107" y="74"/>
                    </a:lnTo>
                    <a:lnTo>
                      <a:pt x="1107" y="74"/>
                    </a:lnTo>
                    <a:lnTo>
                      <a:pt x="1107" y="74"/>
                    </a:lnTo>
                    <a:lnTo>
                      <a:pt x="1107" y="74"/>
                    </a:lnTo>
                    <a:lnTo>
                      <a:pt x="1107" y="74"/>
                    </a:lnTo>
                    <a:lnTo>
                      <a:pt x="1107" y="74"/>
                    </a:lnTo>
                    <a:lnTo>
                      <a:pt x="1105" y="74"/>
                    </a:lnTo>
                    <a:lnTo>
                      <a:pt x="1105" y="74"/>
                    </a:lnTo>
                    <a:lnTo>
                      <a:pt x="1105" y="74"/>
                    </a:lnTo>
                    <a:lnTo>
                      <a:pt x="1103" y="76"/>
                    </a:lnTo>
                    <a:lnTo>
                      <a:pt x="1103" y="76"/>
                    </a:lnTo>
                    <a:lnTo>
                      <a:pt x="1101" y="74"/>
                    </a:lnTo>
                    <a:lnTo>
                      <a:pt x="1101" y="74"/>
                    </a:lnTo>
                    <a:lnTo>
                      <a:pt x="1101" y="74"/>
                    </a:lnTo>
                    <a:lnTo>
                      <a:pt x="1100" y="74"/>
                    </a:lnTo>
                    <a:lnTo>
                      <a:pt x="1100" y="72"/>
                    </a:lnTo>
                    <a:lnTo>
                      <a:pt x="1100" y="72"/>
                    </a:lnTo>
                    <a:lnTo>
                      <a:pt x="1100" y="72"/>
                    </a:lnTo>
                    <a:lnTo>
                      <a:pt x="1100" y="72"/>
                    </a:lnTo>
                    <a:lnTo>
                      <a:pt x="1098" y="70"/>
                    </a:lnTo>
                    <a:lnTo>
                      <a:pt x="1098" y="70"/>
                    </a:lnTo>
                    <a:lnTo>
                      <a:pt x="1098" y="70"/>
                    </a:lnTo>
                    <a:lnTo>
                      <a:pt x="1098" y="69"/>
                    </a:lnTo>
                    <a:lnTo>
                      <a:pt x="1096" y="69"/>
                    </a:lnTo>
                    <a:lnTo>
                      <a:pt x="1096" y="67"/>
                    </a:lnTo>
                    <a:lnTo>
                      <a:pt x="1096" y="67"/>
                    </a:lnTo>
                    <a:lnTo>
                      <a:pt x="1096" y="67"/>
                    </a:lnTo>
                    <a:lnTo>
                      <a:pt x="1096" y="65"/>
                    </a:lnTo>
                    <a:lnTo>
                      <a:pt x="1094" y="65"/>
                    </a:lnTo>
                    <a:lnTo>
                      <a:pt x="1094" y="65"/>
                    </a:lnTo>
                    <a:lnTo>
                      <a:pt x="1094" y="65"/>
                    </a:lnTo>
                    <a:lnTo>
                      <a:pt x="1094" y="65"/>
                    </a:lnTo>
                    <a:lnTo>
                      <a:pt x="1094" y="65"/>
                    </a:lnTo>
                    <a:lnTo>
                      <a:pt x="1092" y="65"/>
                    </a:lnTo>
                    <a:lnTo>
                      <a:pt x="1092" y="65"/>
                    </a:lnTo>
                    <a:lnTo>
                      <a:pt x="1091" y="65"/>
                    </a:lnTo>
                    <a:lnTo>
                      <a:pt x="1091" y="65"/>
                    </a:lnTo>
                    <a:lnTo>
                      <a:pt x="1091" y="65"/>
                    </a:lnTo>
                    <a:lnTo>
                      <a:pt x="1091" y="67"/>
                    </a:lnTo>
                    <a:lnTo>
                      <a:pt x="1091" y="67"/>
                    </a:lnTo>
                    <a:lnTo>
                      <a:pt x="1091" y="67"/>
                    </a:lnTo>
                    <a:lnTo>
                      <a:pt x="1089" y="67"/>
                    </a:lnTo>
                    <a:lnTo>
                      <a:pt x="1089" y="67"/>
                    </a:lnTo>
                    <a:lnTo>
                      <a:pt x="1087" y="67"/>
                    </a:lnTo>
                    <a:lnTo>
                      <a:pt x="1087" y="67"/>
                    </a:lnTo>
                    <a:lnTo>
                      <a:pt x="1085" y="65"/>
                    </a:lnTo>
                    <a:lnTo>
                      <a:pt x="1085" y="65"/>
                    </a:lnTo>
                    <a:lnTo>
                      <a:pt x="1085" y="65"/>
                    </a:lnTo>
                    <a:lnTo>
                      <a:pt x="1083" y="65"/>
                    </a:lnTo>
                    <a:lnTo>
                      <a:pt x="1083" y="65"/>
                    </a:lnTo>
                    <a:lnTo>
                      <a:pt x="1083" y="65"/>
                    </a:lnTo>
                    <a:lnTo>
                      <a:pt x="1083" y="63"/>
                    </a:lnTo>
                    <a:lnTo>
                      <a:pt x="1082" y="63"/>
                    </a:lnTo>
                    <a:lnTo>
                      <a:pt x="1082" y="61"/>
                    </a:lnTo>
                    <a:lnTo>
                      <a:pt x="1082" y="59"/>
                    </a:lnTo>
                    <a:lnTo>
                      <a:pt x="1082" y="59"/>
                    </a:lnTo>
                    <a:lnTo>
                      <a:pt x="1082" y="58"/>
                    </a:lnTo>
                    <a:lnTo>
                      <a:pt x="1082" y="56"/>
                    </a:lnTo>
                    <a:lnTo>
                      <a:pt x="1082" y="56"/>
                    </a:lnTo>
                    <a:lnTo>
                      <a:pt x="1080" y="56"/>
                    </a:lnTo>
                    <a:lnTo>
                      <a:pt x="1080" y="56"/>
                    </a:lnTo>
                    <a:lnTo>
                      <a:pt x="1080" y="54"/>
                    </a:lnTo>
                    <a:lnTo>
                      <a:pt x="1080" y="54"/>
                    </a:lnTo>
                    <a:lnTo>
                      <a:pt x="1078" y="54"/>
                    </a:lnTo>
                    <a:lnTo>
                      <a:pt x="1078" y="54"/>
                    </a:lnTo>
                    <a:lnTo>
                      <a:pt x="1076" y="54"/>
                    </a:lnTo>
                    <a:lnTo>
                      <a:pt x="1076" y="54"/>
                    </a:lnTo>
                    <a:lnTo>
                      <a:pt x="1076" y="54"/>
                    </a:lnTo>
                    <a:lnTo>
                      <a:pt x="1076" y="54"/>
                    </a:lnTo>
                    <a:lnTo>
                      <a:pt x="1074" y="54"/>
                    </a:lnTo>
                    <a:lnTo>
                      <a:pt x="1074" y="54"/>
                    </a:lnTo>
                    <a:lnTo>
                      <a:pt x="1074" y="54"/>
                    </a:lnTo>
                    <a:lnTo>
                      <a:pt x="1074" y="54"/>
                    </a:lnTo>
                    <a:lnTo>
                      <a:pt x="1074" y="56"/>
                    </a:lnTo>
                    <a:lnTo>
                      <a:pt x="1074" y="58"/>
                    </a:lnTo>
                    <a:lnTo>
                      <a:pt x="1074" y="58"/>
                    </a:lnTo>
                    <a:lnTo>
                      <a:pt x="1074" y="58"/>
                    </a:lnTo>
                    <a:lnTo>
                      <a:pt x="1074" y="59"/>
                    </a:lnTo>
                    <a:lnTo>
                      <a:pt x="1074" y="59"/>
                    </a:lnTo>
                    <a:lnTo>
                      <a:pt x="1074" y="59"/>
                    </a:lnTo>
                    <a:lnTo>
                      <a:pt x="1074" y="59"/>
                    </a:lnTo>
                    <a:lnTo>
                      <a:pt x="1074" y="61"/>
                    </a:lnTo>
                    <a:lnTo>
                      <a:pt x="1074" y="61"/>
                    </a:lnTo>
                    <a:lnTo>
                      <a:pt x="1074" y="61"/>
                    </a:lnTo>
                    <a:lnTo>
                      <a:pt x="1076" y="61"/>
                    </a:lnTo>
                    <a:lnTo>
                      <a:pt x="1076" y="61"/>
                    </a:lnTo>
                    <a:lnTo>
                      <a:pt x="1076" y="63"/>
                    </a:lnTo>
                    <a:lnTo>
                      <a:pt x="1076" y="63"/>
                    </a:lnTo>
                    <a:lnTo>
                      <a:pt x="1076" y="63"/>
                    </a:lnTo>
                    <a:lnTo>
                      <a:pt x="1076" y="63"/>
                    </a:lnTo>
                    <a:lnTo>
                      <a:pt x="1074" y="63"/>
                    </a:lnTo>
                    <a:lnTo>
                      <a:pt x="1074" y="63"/>
                    </a:lnTo>
                    <a:lnTo>
                      <a:pt x="1074" y="63"/>
                    </a:lnTo>
                    <a:lnTo>
                      <a:pt x="1074" y="63"/>
                    </a:lnTo>
                    <a:lnTo>
                      <a:pt x="1076" y="63"/>
                    </a:lnTo>
                    <a:lnTo>
                      <a:pt x="1076" y="63"/>
                    </a:lnTo>
                    <a:lnTo>
                      <a:pt x="1076" y="65"/>
                    </a:lnTo>
                    <a:lnTo>
                      <a:pt x="1076" y="65"/>
                    </a:lnTo>
                    <a:lnTo>
                      <a:pt x="1076" y="65"/>
                    </a:lnTo>
                    <a:lnTo>
                      <a:pt x="1076" y="65"/>
                    </a:lnTo>
                    <a:lnTo>
                      <a:pt x="1074" y="65"/>
                    </a:lnTo>
                    <a:lnTo>
                      <a:pt x="1074" y="65"/>
                    </a:lnTo>
                    <a:lnTo>
                      <a:pt x="1074" y="65"/>
                    </a:lnTo>
                    <a:lnTo>
                      <a:pt x="1073" y="65"/>
                    </a:lnTo>
                    <a:lnTo>
                      <a:pt x="1073" y="67"/>
                    </a:lnTo>
                    <a:lnTo>
                      <a:pt x="1073" y="67"/>
                    </a:lnTo>
                    <a:lnTo>
                      <a:pt x="1071" y="67"/>
                    </a:lnTo>
                    <a:lnTo>
                      <a:pt x="1071" y="67"/>
                    </a:lnTo>
                    <a:lnTo>
                      <a:pt x="1071" y="69"/>
                    </a:lnTo>
                    <a:lnTo>
                      <a:pt x="1071" y="70"/>
                    </a:lnTo>
                    <a:lnTo>
                      <a:pt x="1071" y="70"/>
                    </a:lnTo>
                    <a:lnTo>
                      <a:pt x="1073" y="70"/>
                    </a:lnTo>
                    <a:lnTo>
                      <a:pt x="1073" y="70"/>
                    </a:lnTo>
                    <a:lnTo>
                      <a:pt x="1073" y="72"/>
                    </a:lnTo>
                    <a:lnTo>
                      <a:pt x="1074" y="70"/>
                    </a:lnTo>
                    <a:lnTo>
                      <a:pt x="1074" y="70"/>
                    </a:lnTo>
                    <a:lnTo>
                      <a:pt x="1076" y="70"/>
                    </a:lnTo>
                    <a:lnTo>
                      <a:pt x="1076" y="70"/>
                    </a:lnTo>
                    <a:lnTo>
                      <a:pt x="1078" y="72"/>
                    </a:lnTo>
                    <a:lnTo>
                      <a:pt x="1078" y="72"/>
                    </a:lnTo>
                    <a:lnTo>
                      <a:pt x="1078" y="72"/>
                    </a:lnTo>
                    <a:lnTo>
                      <a:pt x="1078" y="74"/>
                    </a:lnTo>
                    <a:lnTo>
                      <a:pt x="1078" y="74"/>
                    </a:lnTo>
                    <a:lnTo>
                      <a:pt x="1078" y="74"/>
                    </a:lnTo>
                    <a:lnTo>
                      <a:pt x="1078" y="76"/>
                    </a:lnTo>
                    <a:lnTo>
                      <a:pt x="1078" y="76"/>
                    </a:lnTo>
                    <a:lnTo>
                      <a:pt x="1076" y="76"/>
                    </a:lnTo>
                    <a:lnTo>
                      <a:pt x="1076" y="76"/>
                    </a:lnTo>
                    <a:lnTo>
                      <a:pt x="1076" y="76"/>
                    </a:lnTo>
                    <a:lnTo>
                      <a:pt x="1074" y="76"/>
                    </a:lnTo>
                    <a:lnTo>
                      <a:pt x="1074" y="76"/>
                    </a:lnTo>
                    <a:lnTo>
                      <a:pt x="1074" y="76"/>
                    </a:lnTo>
                    <a:lnTo>
                      <a:pt x="1074" y="76"/>
                    </a:lnTo>
                    <a:lnTo>
                      <a:pt x="1073" y="76"/>
                    </a:lnTo>
                    <a:lnTo>
                      <a:pt x="1073" y="74"/>
                    </a:lnTo>
                    <a:lnTo>
                      <a:pt x="1073" y="74"/>
                    </a:lnTo>
                    <a:lnTo>
                      <a:pt x="1073" y="74"/>
                    </a:lnTo>
                    <a:lnTo>
                      <a:pt x="1071" y="74"/>
                    </a:lnTo>
                    <a:lnTo>
                      <a:pt x="1071" y="74"/>
                    </a:lnTo>
                    <a:lnTo>
                      <a:pt x="1071" y="74"/>
                    </a:lnTo>
                    <a:lnTo>
                      <a:pt x="1069" y="72"/>
                    </a:lnTo>
                    <a:lnTo>
                      <a:pt x="1069" y="72"/>
                    </a:lnTo>
                    <a:lnTo>
                      <a:pt x="1069" y="72"/>
                    </a:lnTo>
                    <a:lnTo>
                      <a:pt x="1069" y="72"/>
                    </a:lnTo>
                    <a:lnTo>
                      <a:pt x="1069" y="72"/>
                    </a:lnTo>
                    <a:lnTo>
                      <a:pt x="1069" y="70"/>
                    </a:lnTo>
                    <a:lnTo>
                      <a:pt x="1069" y="70"/>
                    </a:lnTo>
                    <a:lnTo>
                      <a:pt x="1069" y="70"/>
                    </a:lnTo>
                    <a:lnTo>
                      <a:pt x="1067" y="70"/>
                    </a:lnTo>
                    <a:lnTo>
                      <a:pt x="1067" y="70"/>
                    </a:lnTo>
                    <a:lnTo>
                      <a:pt x="1067" y="69"/>
                    </a:lnTo>
                    <a:lnTo>
                      <a:pt x="1067" y="69"/>
                    </a:lnTo>
                    <a:lnTo>
                      <a:pt x="1067" y="67"/>
                    </a:lnTo>
                    <a:lnTo>
                      <a:pt x="1067" y="67"/>
                    </a:lnTo>
                    <a:lnTo>
                      <a:pt x="1067" y="65"/>
                    </a:lnTo>
                    <a:lnTo>
                      <a:pt x="1067" y="65"/>
                    </a:lnTo>
                    <a:lnTo>
                      <a:pt x="1065" y="63"/>
                    </a:lnTo>
                    <a:lnTo>
                      <a:pt x="1065" y="63"/>
                    </a:lnTo>
                    <a:lnTo>
                      <a:pt x="1065" y="63"/>
                    </a:lnTo>
                    <a:lnTo>
                      <a:pt x="1065" y="63"/>
                    </a:lnTo>
                    <a:lnTo>
                      <a:pt x="1063" y="63"/>
                    </a:lnTo>
                    <a:lnTo>
                      <a:pt x="1063" y="63"/>
                    </a:lnTo>
                    <a:lnTo>
                      <a:pt x="1063" y="61"/>
                    </a:lnTo>
                    <a:lnTo>
                      <a:pt x="1062" y="61"/>
                    </a:lnTo>
                    <a:lnTo>
                      <a:pt x="1062" y="61"/>
                    </a:lnTo>
                    <a:lnTo>
                      <a:pt x="1062" y="61"/>
                    </a:lnTo>
                    <a:lnTo>
                      <a:pt x="1060" y="61"/>
                    </a:lnTo>
                    <a:lnTo>
                      <a:pt x="1060" y="61"/>
                    </a:lnTo>
                    <a:lnTo>
                      <a:pt x="1060" y="61"/>
                    </a:lnTo>
                    <a:lnTo>
                      <a:pt x="1060" y="63"/>
                    </a:lnTo>
                    <a:lnTo>
                      <a:pt x="1060" y="63"/>
                    </a:lnTo>
                    <a:lnTo>
                      <a:pt x="1060" y="63"/>
                    </a:lnTo>
                    <a:lnTo>
                      <a:pt x="1060" y="63"/>
                    </a:lnTo>
                    <a:lnTo>
                      <a:pt x="1060" y="63"/>
                    </a:lnTo>
                    <a:lnTo>
                      <a:pt x="1060" y="65"/>
                    </a:lnTo>
                    <a:lnTo>
                      <a:pt x="1060" y="65"/>
                    </a:lnTo>
                    <a:lnTo>
                      <a:pt x="1060" y="67"/>
                    </a:lnTo>
                    <a:lnTo>
                      <a:pt x="1060" y="67"/>
                    </a:lnTo>
                    <a:lnTo>
                      <a:pt x="1060" y="67"/>
                    </a:lnTo>
                    <a:lnTo>
                      <a:pt x="1062" y="67"/>
                    </a:lnTo>
                    <a:lnTo>
                      <a:pt x="1062" y="69"/>
                    </a:lnTo>
                    <a:lnTo>
                      <a:pt x="1062" y="69"/>
                    </a:lnTo>
                    <a:lnTo>
                      <a:pt x="1063" y="69"/>
                    </a:lnTo>
                    <a:lnTo>
                      <a:pt x="1063" y="69"/>
                    </a:lnTo>
                    <a:lnTo>
                      <a:pt x="1063" y="69"/>
                    </a:lnTo>
                    <a:lnTo>
                      <a:pt x="1063" y="70"/>
                    </a:lnTo>
                    <a:lnTo>
                      <a:pt x="1063" y="70"/>
                    </a:lnTo>
                    <a:lnTo>
                      <a:pt x="1062" y="70"/>
                    </a:lnTo>
                    <a:lnTo>
                      <a:pt x="1062" y="70"/>
                    </a:lnTo>
                    <a:lnTo>
                      <a:pt x="1062" y="72"/>
                    </a:lnTo>
                    <a:lnTo>
                      <a:pt x="1062" y="72"/>
                    </a:lnTo>
                    <a:lnTo>
                      <a:pt x="1060" y="72"/>
                    </a:lnTo>
                    <a:lnTo>
                      <a:pt x="1060" y="72"/>
                    </a:lnTo>
                    <a:lnTo>
                      <a:pt x="1060" y="72"/>
                    </a:lnTo>
                    <a:lnTo>
                      <a:pt x="1060" y="72"/>
                    </a:lnTo>
                    <a:lnTo>
                      <a:pt x="1058" y="72"/>
                    </a:lnTo>
                    <a:lnTo>
                      <a:pt x="1058" y="72"/>
                    </a:lnTo>
                    <a:lnTo>
                      <a:pt x="1058" y="72"/>
                    </a:lnTo>
                    <a:lnTo>
                      <a:pt x="1056" y="72"/>
                    </a:lnTo>
                    <a:lnTo>
                      <a:pt x="1056" y="72"/>
                    </a:lnTo>
                    <a:lnTo>
                      <a:pt x="1056" y="72"/>
                    </a:lnTo>
                    <a:lnTo>
                      <a:pt x="1056" y="72"/>
                    </a:lnTo>
                    <a:lnTo>
                      <a:pt x="1054" y="72"/>
                    </a:lnTo>
                    <a:lnTo>
                      <a:pt x="1054" y="74"/>
                    </a:lnTo>
                    <a:lnTo>
                      <a:pt x="1054" y="74"/>
                    </a:lnTo>
                    <a:lnTo>
                      <a:pt x="1054" y="76"/>
                    </a:lnTo>
                    <a:lnTo>
                      <a:pt x="1054" y="76"/>
                    </a:lnTo>
                    <a:lnTo>
                      <a:pt x="1054" y="76"/>
                    </a:lnTo>
                    <a:lnTo>
                      <a:pt x="1054" y="76"/>
                    </a:lnTo>
                    <a:lnTo>
                      <a:pt x="1056" y="78"/>
                    </a:lnTo>
                    <a:lnTo>
                      <a:pt x="1056" y="78"/>
                    </a:lnTo>
                    <a:lnTo>
                      <a:pt x="1056" y="78"/>
                    </a:lnTo>
                    <a:lnTo>
                      <a:pt x="1058" y="79"/>
                    </a:lnTo>
                    <a:lnTo>
                      <a:pt x="1058" y="79"/>
                    </a:lnTo>
                    <a:lnTo>
                      <a:pt x="1058" y="81"/>
                    </a:lnTo>
                    <a:lnTo>
                      <a:pt x="1060" y="83"/>
                    </a:lnTo>
                    <a:lnTo>
                      <a:pt x="1060" y="83"/>
                    </a:lnTo>
                    <a:lnTo>
                      <a:pt x="1060" y="85"/>
                    </a:lnTo>
                    <a:lnTo>
                      <a:pt x="1060" y="85"/>
                    </a:lnTo>
                    <a:lnTo>
                      <a:pt x="1060" y="85"/>
                    </a:lnTo>
                    <a:lnTo>
                      <a:pt x="1060" y="85"/>
                    </a:lnTo>
                    <a:lnTo>
                      <a:pt x="1058" y="85"/>
                    </a:lnTo>
                    <a:lnTo>
                      <a:pt x="1058" y="85"/>
                    </a:lnTo>
                    <a:lnTo>
                      <a:pt x="1058" y="85"/>
                    </a:lnTo>
                    <a:lnTo>
                      <a:pt x="1058" y="85"/>
                    </a:lnTo>
                    <a:lnTo>
                      <a:pt x="1056" y="85"/>
                    </a:lnTo>
                    <a:lnTo>
                      <a:pt x="1056" y="85"/>
                    </a:lnTo>
                    <a:lnTo>
                      <a:pt x="1056" y="85"/>
                    </a:lnTo>
                    <a:lnTo>
                      <a:pt x="1056" y="83"/>
                    </a:lnTo>
                    <a:lnTo>
                      <a:pt x="1056" y="83"/>
                    </a:lnTo>
                    <a:lnTo>
                      <a:pt x="1054" y="83"/>
                    </a:lnTo>
                    <a:lnTo>
                      <a:pt x="1054" y="83"/>
                    </a:lnTo>
                    <a:lnTo>
                      <a:pt x="1054" y="81"/>
                    </a:lnTo>
                    <a:lnTo>
                      <a:pt x="1054" y="81"/>
                    </a:lnTo>
                    <a:lnTo>
                      <a:pt x="1053" y="81"/>
                    </a:lnTo>
                    <a:lnTo>
                      <a:pt x="1053" y="81"/>
                    </a:lnTo>
                    <a:lnTo>
                      <a:pt x="1053" y="81"/>
                    </a:lnTo>
                    <a:lnTo>
                      <a:pt x="1051" y="81"/>
                    </a:lnTo>
                    <a:lnTo>
                      <a:pt x="1051" y="81"/>
                    </a:lnTo>
                    <a:lnTo>
                      <a:pt x="1051" y="81"/>
                    </a:lnTo>
                    <a:lnTo>
                      <a:pt x="1049" y="81"/>
                    </a:lnTo>
                    <a:lnTo>
                      <a:pt x="1049" y="81"/>
                    </a:lnTo>
                    <a:lnTo>
                      <a:pt x="1049" y="81"/>
                    </a:lnTo>
                    <a:lnTo>
                      <a:pt x="1047" y="81"/>
                    </a:lnTo>
                    <a:lnTo>
                      <a:pt x="1047" y="81"/>
                    </a:lnTo>
                    <a:lnTo>
                      <a:pt x="1047" y="83"/>
                    </a:lnTo>
                    <a:lnTo>
                      <a:pt x="1047" y="83"/>
                    </a:lnTo>
                    <a:lnTo>
                      <a:pt x="1047" y="85"/>
                    </a:lnTo>
                    <a:lnTo>
                      <a:pt x="1047" y="85"/>
                    </a:lnTo>
                    <a:lnTo>
                      <a:pt x="1049" y="85"/>
                    </a:lnTo>
                    <a:lnTo>
                      <a:pt x="1049" y="87"/>
                    </a:lnTo>
                    <a:lnTo>
                      <a:pt x="1049" y="87"/>
                    </a:lnTo>
                    <a:lnTo>
                      <a:pt x="1051" y="87"/>
                    </a:lnTo>
                    <a:lnTo>
                      <a:pt x="1051" y="87"/>
                    </a:lnTo>
                    <a:lnTo>
                      <a:pt x="1051" y="87"/>
                    </a:lnTo>
                    <a:lnTo>
                      <a:pt x="1053" y="88"/>
                    </a:lnTo>
                    <a:lnTo>
                      <a:pt x="1053" y="88"/>
                    </a:lnTo>
                    <a:lnTo>
                      <a:pt x="1053" y="88"/>
                    </a:lnTo>
                    <a:lnTo>
                      <a:pt x="1053" y="90"/>
                    </a:lnTo>
                    <a:lnTo>
                      <a:pt x="1053" y="90"/>
                    </a:lnTo>
                    <a:lnTo>
                      <a:pt x="1053" y="90"/>
                    </a:lnTo>
                    <a:lnTo>
                      <a:pt x="1053" y="90"/>
                    </a:lnTo>
                    <a:lnTo>
                      <a:pt x="1051" y="90"/>
                    </a:lnTo>
                    <a:lnTo>
                      <a:pt x="1051" y="90"/>
                    </a:lnTo>
                    <a:lnTo>
                      <a:pt x="1049" y="90"/>
                    </a:lnTo>
                    <a:lnTo>
                      <a:pt x="1049" y="90"/>
                    </a:lnTo>
                    <a:lnTo>
                      <a:pt x="1049" y="90"/>
                    </a:lnTo>
                    <a:lnTo>
                      <a:pt x="1049" y="90"/>
                    </a:lnTo>
                    <a:lnTo>
                      <a:pt x="1049" y="90"/>
                    </a:lnTo>
                    <a:lnTo>
                      <a:pt x="1047" y="90"/>
                    </a:lnTo>
                    <a:lnTo>
                      <a:pt x="1047" y="90"/>
                    </a:lnTo>
                    <a:lnTo>
                      <a:pt x="1045" y="90"/>
                    </a:lnTo>
                    <a:lnTo>
                      <a:pt x="1045" y="88"/>
                    </a:lnTo>
                    <a:lnTo>
                      <a:pt x="1045" y="88"/>
                    </a:lnTo>
                    <a:lnTo>
                      <a:pt x="1045" y="88"/>
                    </a:lnTo>
                    <a:lnTo>
                      <a:pt x="1044" y="88"/>
                    </a:lnTo>
                    <a:lnTo>
                      <a:pt x="1044" y="87"/>
                    </a:lnTo>
                    <a:lnTo>
                      <a:pt x="1044" y="87"/>
                    </a:lnTo>
                    <a:lnTo>
                      <a:pt x="1042" y="85"/>
                    </a:lnTo>
                    <a:lnTo>
                      <a:pt x="1042" y="85"/>
                    </a:lnTo>
                    <a:lnTo>
                      <a:pt x="1042" y="85"/>
                    </a:lnTo>
                    <a:lnTo>
                      <a:pt x="1040" y="85"/>
                    </a:lnTo>
                    <a:lnTo>
                      <a:pt x="1040" y="83"/>
                    </a:lnTo>
                    <a:lnTo>
                      <a:pt x="1040" y="83"/>
                    </a:lnTo>
                    <a:lnTo>
                      <a:pt x="1040" y="83"/>
                    </a:lnTo>
                    <a:lnTo>
                      <a:pt x="1040" y="81"/>
                    </a:lnTo>
                    <a:lnTo>
                      <a:pt x="1038" y="78"/>
                    </a:lnTo>
                    <a:lnTo>
                      <a:pt x="1038" y="78"/>
                    </a:lnTo>
                    <a:lnTo>
                      <a:pt x="1038" y="78"/>
                    </a:lnTo>
                    <a:lnTo>
                      <a:pt x="1038" y="76"/>
                    </a:lnTo>
                    <a:lnTo>
                      <a:pt x="1038" y="76"/>
                    </a:lnTo>
                    <a:lnTo>
                      <a:pt x="1038" y="76"/>
                    </a:lnTo>
                    <a:lnTo>
                      <a:pt x="1038" y="76"/>
                    </a:lnTo>
                    <a:lnTo>
                      <a:pt x="1036" y="76"/>
                    </a:lnTo>
                    <a:lnTo>
                      <a:pt x="1036" y="78"/>
                    </a:lnTo>
                    <a:lnTo>
                      <a:pt x="1036" y="78"/>
                    </a:lnTo>
                    <a:lnTo>
                      <a:pt x="1036" y="78"/>
                    </a:lnTo>
                    <a:lnTo>
                      <a:pt x="1036" y="79"/>
                    </a:lnTo>
                    <a:lnTo>
                      <a:pt x="1035" y="79"/>
                    </a:lnTo>
                    <a:lnTo>
                      <a:pt x="1035" y="79"/>
                    </a:lnTo>
                    <a:lnTo>
                      <a:pt x="1035" y="81"/>
                    </a:lnTo>
                    <a:lnTo>
                      <a:pt x="1035" y="81"/>
                    </a:lnTo>
                    <a:lnTo>
                      <a:pt x="1035" y="81"/>
                    </a:lnTo>
                    <a:lnTo>
                      <a:pt x="1035" y="81"/>
                    </a:lnTo>
                    <a:lnTo>
                      <a:pt x="1035" y="81"/>
                    </a:lnTo>
                    <a:lnTo>
                      <a:pt x="1033" y="81"/>
                    </a:lnTo>
                    <a:lnTo>
                      <a:pt x="1033" y="83"/>
                    </a:lnTo>
                    <a:lnTo>
                      <a:pt x="1033" y="83"/>
                    </a:lnTo>
                    <a:lnTo>
                      <a:pt x="1033" y="83"/>
                    </a:lnTo>
                    <a:lnTo>
                      <a:pt x="1033" y="83"/>
                    </a:lnTo>
                    <a:lnTo>
                      <a:pt x="1033" y="83"/>
                    </a:lnTo>
                    <a:lnTo>
                      <a:pt x="1033" y="83"/>
                    </a:lnTo>
                    <a:lnTo>
                      <a:pt x="1033" y="83"/>
                    </a:lnTo>
                    <a:lnTo>
                      <a:pt x="1033" y="85"/>
                    </a:lnTo>
                    <a:lnTo>
                      <a:pt x="1031" y="85"/>
                    </a:lnTo>
                    <a:lnTo>
                      <a:pt x="1031" y="85"/>
                    </a:lnTo>
                    <a:lnTo>
                      <a:pt x="1031" y="85"/>
                    </a:lnTo>
                    <a:lnTo>
                      <a:pt x="1031" y="87"/>
                    </a:lnTo>
                    <a:lnTo>
                      <a:pt x="1029" y="87"/>
                    </a:lnTo>
                    <a:lnTo>
                      <a:pt x="1029" y="87"/>
                    </a:lnTo>
                    <a:lnTo>
                      <a:pt x="1029" y="87"/>
                    </a:lnTo>
                    <a:lnTo>
                      <a:pt x="1029" y="87"/>
                    </a:lnTo>
                    <a:lnTo>
                      <a:pt x="1029" y="87"/>
                    </a:lnTo>
                    <a:lnTo>
                      <a:pt x="1027" y="87"/>
                    </a:lnTo>
                    <a:lnTo>
                      <a:pt x="1027" y="87"/>
                    </a:lnTo>
                    <a:lnTo>
                      <a:pt x="1027" y="85"/>
                    </a:lnTo>
                    <a:lnTo>
                      <a:pt x="1027" y="85"/>
                    </a:lnTo>
                    <a:lnTo>
                      <a:pt x="1027" y="85"/>
                    </a:lnTo>
                    <a:lnTo>
                      <a:pt x="1027" y="83"/>
                    </a:lnTo>
                    <a:lnTo>
                      <a:pt x="1027" y="83"/>
                    </a:lnTo>
                    <a:lnTo>
                      <a:pt x="1027" y="81"/>
                    </a:lnTo>
                    <a:lnTo>
                      <a:pt x="1027" y="81"/>
                    </a:lnTo>
                    <a:lnTo>
                      <a:pt x="1027" y="81"/>
                    </a:lnTo>
                    <a:lnTo>
                      <a:pt x="1027" y="79"/>
                    </a:lnTo>
                    <a:lnTo>
                      <a:pt x="1027" y="79"/>
                    </a:lnTo>
                    <a:lnTo>
                      <a:pt x="1027" y="79"/>
                    </a:lnTo>
                    <a:lnTo>
                      <a:pt x="1027" y="79"/>
                    </a:lnTo>
                    <a:lnTo>
                      <a:pt x="1027" y="79"/>
                    </a:lnTo>
                    <a:lnTo>
                      <a:pt x="1027" y="78"/>
                    </a:lnTo>
                    <a:lnTo>
                      <a:pt x="1026" y="78"/>
                    </a:lnTo>
                    <a:lnTo>
                      <a:pt x="1026" y="78"/>
                    </a:lnTo>
                    <a:lnTo>
                      <a:pt x="1026" y="78"/>
                    </a:lnTo>
                    <a:lnTo>
                      <a:pt x="1024" y="79"/>
                    </a:lnTo>
                    <a:lnTo>
                      <a:pt x="1024" y="79"/>
                    </a:lnTo>
                    <a:lnTo>
                      <a:pt x="1024" y="79"/>
                    </a:lnTo>
                    <a:lnTo>
                      <a:pt x="1022" y="79"/>
                    </a:lnTo>
                    <a:lnTo>
                      <a:pt x="1022" y="81"/>
                    </a:lnTo>
                    <a:lnTo>
                      <a:pt x="1020" y="81"/>
                    </a:lnTo>
                    <a:lnTo>
                      <a:pt x="1020" y="81"/>
                    </a:lnTo>
                    <a:lnTo>
                      <a:pt x="1020" y="81"/>
                    </a:lnTo>
                    <a:lnTo>
                      <a:pt x="1018" y="83"/>
                    </a:lnTo>
                    <a:lnTo>
                      <a:pt x="1018" y="83"/>
                    </a:lnTo>
                    <a:lnTo>
                      <a:pt x="1018" y="83"/>
                    </a:lnTo>
                    <a:lnTo>
                      <a:pt x="1018" y="83"/>
                    </a:lnTo>
                    <a:lnTo>
                      <a:pt x="1018" y="83"/>
                    </a:lnTo>
                    <a:lnTo>
                      <a:pt x="1018" y="85"/>
                    </a:lnTo>
                    <a:lnTo>
                      <a:pt x="1016" y="85"/>
                    </a:lnTo>
                    <a:lnTo>
                      <a:pt x="1016" y="85"/>
                    </a:lnTo>
                    <a:lnTo>
                      <a:pt x="1016" y="85"/>
                    </a:lnTo>
                    <a:lnTo>
                      <a:pt x="1016" y="85"/>
                    </a:lnTo>
                    <a:lnTo>
                      <a:pt x="1015" y="87"/>
                    </a:lnTo>
                    <a:lnTo>
                      <a:pt x="1013" y="87"/>
                    </a:lnTo>
                    <a:lnTo>
                      <a:pt x="1013" y="87"/>
                    </a:lnTo>
                    <a:lnTo>
                      <a:pt x="1011" y="87"/>
                    </a:lnTo>
                    <a:lnTo>
                      <a:pt x="1011" y="87"/>
                    </a:lnTo>
                    <a:lnTo>
                      <a:pt x="1011" y="87"/>
                    </a:lnTo>
                    <a:lnTo>
                      <a:pt x="1011" y="88"/>
                    </a:lnTo>
                    <a:lnTo>
                      <a:pt x="1011" y="88"/>
                    </a:lnTo>
                    <a:lnTo>
                      <a:pt x="1011" y="88"/>
                    </a:lnTo>
                    <a:lnTo>
                      <a:pt x="1009" y="88"/>
                    </a:lnTo>
                    <a:lnTo>
                      <a:pt x="1009" y="88"/>
                    </a:lnTo>
                    <a:lnTo>
                      <a:pt x="1009" y="92"/>
                    </a:lnTo>
                    <a:lnTo>
                      <a:pt x="1009" y="92"/>
                    </a:lnTo>
                    <a:lnTo>
                      <a:pt x="1009" y="92"/>
                    </a:lnTo>
                    <a:lnTo>
                      <a:pt x="1011" y="94"/>
                    </a:lnTo>
                    <a:lnTo>
                      <a:pt x="1011" y="94"/>
                    </a:lnTo>
                    <a:lnTo>
                      <a:pt x="1011" y="94"/>
                    </a:lnTo>
                    <a:lnTo>
                      <a:pt x="1011" y="94"/>
                    </a:lnTo>
                    <a:lnTo>
                      <a:pt x="1011" y="94"/>
                    </a:lnTo>
                    <a:lnTo>
                      <a:pt x="1011" y="96"/>
                    </a:lnTo>
                    <a:lnTo>
                      <a:pt x="1011" y="96"/>
                    </a:lnTo>
                    <a:lnTo>
                      <a:pt x="1011" y="96"/>
                    </a:lnTo>
                    <a:lnTo>
                      <a:pt x="1011" y="96"/>
                    </a:lnTo>
                    <a:lnTo>
                      <a:pt x="1011" y="97"/>
                    </a:lnTo>
                    <a:lnTo>
                      <a:pt x="1009" y="97"/>
                    </a:lnTo>
                    <a:lnTo>
                      <a:pt x="1009" y="97"/>
                    </a:lnTo>
                    <a:lnTo>
                      <a:pt x="1009" y="99"/>
                    </a:lnTo>
                    <a:lnTo>
                      <a:pt x="1009" y="101"/>
                    </a:lnTo>
                    <a:lnTo>
                      <a:pt x="1009" y="103"/>
                    </a:lnTo>
                    <a:lnTo>
                      <a:pt x="1011" y="103"/>
                    </a:lnTo>
                    <a:lnTo>
                      <a:pt x="1011" y="103"/>
                    </a:lnTo>
                    <a:lnTo>
                      <a:pt x="1011" y="105"/>
                    </a:lnTo>
                    <a:lnTo>
                      <a:pt x="1011" y="105"/>
                    </a:lnTo>
                    <a:lnTo>
                      <a:pt x="1011" y="105"/>
                    </a:lnTo>
                    <a:lnTo>
                      <a:pt x="1011" y="105"/>
                    </a:lnTo>
                    <a:lnTo>
                      <a:pt x="1011" y="108"/>
                    </a:lnTo>
                    <a:lnTo>
                      <a:pt x="1011" y="108"/>
                    </a:lnTo>
                    <a:lnTo>
                      <a:pt x="1011" y="108"/>
                    </a:lnTo>
                    <a:lnTo>
                      <a:pt x="1011" y="110"/>
                    </a:lnTo>
                    <a:lnTo>
                      <a:pt x="1011" y="110"/>
                    </a:lnTo>
                    <a:lnTo>
                      <a:pt x="1011" y="110"/>
                    </a:lnTo>
                    <a:lnTo>
                      <a:pt x="1011" y="110"/>
                    </a:lnTo>
                    <a:lnTo>
                      <a:pt x="1011" y="112"/>
                    </a:lnTo>
                    <a:lnTo>
                      <a:pt x="1011" y="114"/>
                    </a:lnTo>
                    <a:lnTo>
                      <a:pt x="1011" y="114"/>
                    </a:lnTo>
                    <a:lnTo>
                      <a:pt x="1011" y="114"/>
                    </a:lnTo>
                    <a:lnTo>
                      <a:pt x="1011" y="114"/>
                    </a:lnTo>
                    <a:lnTo>
                      <a:pt x="1011" y="114"/>
                    </a:lnTo>
                    <a:lnTo>
                      <a:pt x="1011" y="114"/>
                    </a:lnTo>
                    <a:lnTo>
                      <a:pt x="1011" y="116"/>
                    </a:lnTo>
                    <a:lnTo>
                      <a:pt x="1009" y="116"/>
                    </a:lnTo>
                    <a:lnTo>
                      <a:pt x="1009" y="116"/>
                    </a:lnTo>
                    <a:lnTo>
                      <a:pt x="1009" y="116"/>
                    </a:lnTo>
                    <a:lnTo>
                      <a:pt x="1007" y="116"/>
                    </a:lnTo>
                    <a:lnTo>
                      <a:pt x="1007" y="116"/>
                    </a:lnTo>
                    <a:lnTo>
                      <a:pt x="1007" y="117"/>
                    </a:lnTo>
                    <a:lnTo>
                      <a:pt x="1007" y="117"/>
                    </a:lnTo>
                    <a:lnTo>
                      <a:pt x="1006" y="117"/>
                    </a:lnTo>
                    <a:lnTo>
                      <a:pt x="1006" y="117"/>
                    </a:lnTo>
                    <a:lnTo>
                      <a:pt x="1006" y="117"/>
                    </a:lnTo>
                    <a:lnTo>
                      <a:pt x="1006" y="119"/>
                    </a:lnTo>
                    <a:lnTo>
                      <a:pt x="1006" y="119"/>
                    </a:lnTo>
                    <a:lnTo>
                      <a:pt x="1006" y="119"/>
                    </a:lnTo>
                    <a:lnTo>
                      <a:pt x="1006" y="119"/>
                    </a:lnTo>
                    <a:lnTo>
                      <a:pt x="1004" y="119"/>
                    </a:lnTo>
                    <a:lnTo>
                      <a:pt x="1004" y="119"/>
                    </a:lnTo>
                    <a:lnTo>
                      <a:pt x="1004" y="121"/>
                    </a:lnTo>
                    <a:lnTo>
                      <a:pt x="1004" y="121"/>
                    </a:lnTo>
                    <a:lnTo>
                      <a:pt x="1004" y="121"/>
                    </a:lnTo>
                    <a:lnTo>
                      <a:pt x="1002" y="123"/>
                    </a:lnTo>
                    <a:lnTo>
                      <a:pt x="1002" y="123"/>
                    </a:lnTo>
                    <a:lnTo>
                      <a:pt x="1002" y="123"/>
                    </a:lnTo>
                    <a:lnTo>
                      <a:pt x="1002" y="123"/>
                    </a:lnTo>
                    <a:lnTo>
                      <a:pt x="1002" y="125"/>
                    </a:lnTo>
                    <a:lnTo>
                      <a:pt x="1002" y="125"/>
                    </a:lnTo>
                    <a:lnTo>
                      <a:pt x="1002" y="125"/>
                    </a:lnTo>
                    <a:lnTo>
                      <a:pt x="1002" y="126"/>
                    </a:lnTo>
                    <a:lnTo>
                      <a:pt x="1002" y="126"/>
                    </a:lnTo>
                    <a:lnTo>
                      <a:pt x="1002" y="126"/>
                    </a:lnTo>
                    <a:lnTo>
                      <a:pt x="1002" y="128"/>
                    </a:lnTo>
                    <a:lnTo>
                      <a:pt x="1002" y="128"/>
                    </a:lnTo>
                    <a:lnTo>
                      <a:pt x="1002" y="128"/>
                    </a:lnTo>
                    <a:lnTo>
                      <a:pt x="1002" y="130"/>
                    </a:lnTo>
                    <a:lnTo>
                      <a:pt x="1002" y="130"/>
                    </a:lnTo>
                    <a:lnTo>
                      <a:pt x="1002" y="130"/>
                    </a:lnTo>
                    <a:lnTo>
                      <a:pt x="1002" y="130"/>
                    </a:lnTo>
                    <a:lnTo>
                      <a:pt x="1002" y="130"/>
                    </a:lnTo>
                    <a:lnTo>
                      <a:pt x="1002" y="130"/>
                    </a:lnTo>
                    <a:lnTo>
                      <a:pt x="1002" y="132"/>
                    </a:lnTo>
                    <a:lnTo>
                      <a:pt x="1002" y="132"/>
                    </a:lnTo>
                    <a:lnTo>
                      <a:pt x="1002" y="132"/>
                    </a:lnTo>
                    <a:lnTo>
                      <a:pt x="1002" y="132"/>
                    </a:lnTo>
                    <a:lnTo>
                      <a:pt x="1002" y="132"/>
                    </a:lnTo>
                    <a:lnTo>
                      <a:pt x="1004" y="132"/>
                    </a:lnTo>
                    <a:lnTo>
                      <a:pt x="1004" y="132"/>
                    </a:lnTo>
                    <a:lnTo>
                      <a:pt x="1004" y="132"/>
                    </a:lnTo>
                    <a:lnTo>
                      <a:pt x="1004" y="134"/>
                    </a:lnTo>
                    <a:lnTo>
                      <a:pt x="1006" y="134"/>
                    </a:lnTo>
                    <a:lnTo>
                      <a:pt x="1006" y="134"/>
                    </a:lnTo>
                    <a:lnTo>
                      <a:pt x="1006" y="134"/>
                    </a:lnTo>
                    <a:lnTo>
                      <a:pt x="1006" y="134"/>
                    </a:lnTo>
                    <a:lnTo>
                      <a:pt x="1006" y="135"/>
                    </a:lnTo>
                    <a:lnTo>
                      <a:pt x="1007" y="135"/>
                    </a:lnTo>
                    <a:lnTo>
                      <a:pt x="1007" y="137"/>
                    </a:lnTo>
                    <a:lnTo>
                      <a:pt x="1007" y="137"/>
                    </a:lnTo>
                    <a:lnTo>
                      <a:pt x="1007" y="139"/>
                    </a:lnTo>
                    <a:lnTo>
                      <a:pt x="1007" y="141"/>
                    </a:lnTo>
                    <a:lnTo>
                      <a:pt x="1007" y="141"/>
                    </a:lnTo>
                    <a:lnTo>
                      <a:pt x="1007" y="141"/>
                    </a:lnTo>
                    <a:lnTo>
                      <a:pt x="1007" y="141"/>
                    </a:lnTo>
                    <a:lnTo>
                      <a:pt x="1007" y="143"/>
                    </a:lnTo>
                    <a:lnTo>
                      <a:pt x="1007" y="143"/>
                    </a:lnTo>
                    <a:lnTo>
                      <a:pt x="1007" y="143"/>
                    </a:lnTo>
                    <a:lnTo>
                      <a:pt x="1007" y="143"/>
                    </a:lnTo>
                    <a:lnTo>
                      <a:pt x="1007" y="143"/>
                    </a:lnTo>
                    <a:lnTo>
                      <a:pt x="1007" y="145"/>
                    </a:lnTo>
                    <a:lnTo>
                      <a:pt x="1007" y="145"/>
                    </a:lnTo>
                    <a:lnTo>
                      <a:pt x="1006" y="145"/>
                    </a:lnTo>
                    <a:lnTo>
                      <a:pt x="1006" y="145"/>
                    </a:lnTo>
                    <a:lnTo>
                      <a:pt x="1006" y="146"/>
                    </a:lnTo>
                    <a:lnTo>
                      <a:pt x="1006" y="146"/>
                    </a:lnTo>
                    <a:lnTo>
                      <a:pt x="1006" y="146"/>
                    </a:lnTo>
                    <a:lnTo>
                      <a:pt x="1006" y="146"/>
                    </a:lnTo>
                    <a:lnTo>
                      <a:pt x="1006" y="146"/>
                    </a:lnTo>
                    <a:lnTo>
                      <a:pt x="1006" y="148"/>
                    </a:lnTo>
                    <a:lnTo>
                      <a:pt x="1006" y="148"/>
                    </a:lnTo>
                    <a:lnTo>
                      <a:pt x="1006" y="148"/>
                    </a:lnTo>
                    <a:lnTo>
                      <a:pt x="1006" y="148"/>
                    </a:lnTo>
                    <a:lnTo>
                      <a:pt x="1006" y="148"/>
                    </a:lnTo>
                    <a:lnTo>
                      <a:pt x="1006" y="150"/>
                    </a:lnTo>
                    <a:lnTo>
                      <a:pt x="1006" y="150"/>
                    </a:lnTo>
                    <a:lnTo>
                      <a:pt x="1006" y="150"/>
                    </a:lnTo>
                    <a:lnTo>
                      <a:pt x="1006" y="150"/>
                    </a:lnTo>
                    <a:lnTo>
                      <a:pt x="1006" y="150"/>
                    </a:lnTo>
                    <a:lnTo>
                      <a:pt x="1006" y="152"/>
                    </a:lnTo>
                    <a:lnTo>
                      <a:pt x="1004" y="152"/>
                    </a:lnTo>
                    <a:lnTo>
                      <a:pt x="1004" y="152"/>
                    </a:lnTo>
                    <a:lnTo>
                      <a:pt x="1004" y="154"/>
                    </a:lnTo>
                    <a:lnTo>
                      <a:pt x="1004" y="154"/>
                    </a:lnTo>
                    <a:lnTo>
                      <a:pt x="1002" y="154"/>
                    </a:lnTo>
                    <a:lnTo>
                      <a:pt x="1002" y="155"/>
                    </a:lnTo>
                    <a:lnTo>
                      <a:pt x="1002" y="155"/>
                    </a:lnTo>
                    <a:lnTo>
                      <a:pt x="1002" y="155"/>
                    </a:lnTo>
                    <a:lnTo>
                      <a:pt x="1002" y="155"/>
                    </a:lnTo>
                    <a:lnTo>
                      <a:pt x="1002" y="157"/>
                    </a:lnTo>
                    <a:lnTo>
                      <a:pt x="1002" y="157"/>
                    </a:lnTo>
                    <a:lnTo>
                      <a:pt x="1002" y="157"/>
                    </a:lnTo>
                    <a:lnTo>
                      <a:pt x="1002" y="157"/>
                    </a:lnTo>
                    <a:lnTo>
                      <a:pt x="1002" y="157"/>
                    </a:lnTo>
                    <a:lnTo>
                      <a:pt x="1004" y="159"/>
                    </a:lnTo>
                    <a:lnTo>
                      <a:pt x="1004" y="159"/>
                    </a:lnTo>
                    <a:lnTo>
                      <a:pt x="1004" y="159"/>
                    </a:lnTo>
                    <a:lnTo>
                      <a:pt x="1004" y="159"/>
                    </a:lnTo>
                    <a:lnTo>
                      <a:pt x="1004" y="159"/>
                    </a:lnTo>
                    <a:lnTo>
                      <a:pt x="1004" y="159"/>
                    </a:lnTo>
                    <a:lnTo>
                      <a:pt x="1004" y="161"/>
                    </a:lnTo>
                    <a:lnTo>
                      <a:pt x="1006" y="161"/>
                    </a:lnTo>
                    <a:lnTo>
                      <a:pt x="1006" y="161"/>
                    </a:lnTo>
                    <a:lnTo>
                      <a:pt x="1006" y="161"/>
                    </a:lnTo>
                    <a:lnTo>
                      <a:pt x="1006" y="161"/>
                    </a:lnTo>
                    <a:lnTo>
                      <a:pt x="1006" y="161"/>
                    </a:lnTo>
                    <a:lnTo>
                      <a:pt x="1006" y="163"/>
                    </a:lnTo>
                    <a:lnTo>
                      <a:pt x="1006" y="163"/>
                    </a:lnTo>
                    <a:lnTo>
                      <a:pt x="1007" y="163"/>
                    </a:lnTo>
                    <a:lnTo>
                      <a:pt x="1007" y="163"/>
                    </a:lnTo>
                    <a:lnTo>
                      <a:pt x="1007" y="163"/>
                    </a:lnTo>
                    <a:lnTo>
                      <a:pt x="1007" y="163"/>
                    </a:lnTo>
                    <a:lnTo>
                      <a:pt x="1009" y="163"/>
                    </a:lnTo>
                    <a:lnTo>
                      <a:pt x="1011" y="164"/>
                    </a:lnTo>
                    <a:lnTo>
                      <a:pt x="1011" y="164"/>
                    </a:lnTo>
                    <a:lnTo>
                      <a:pt x="1011" y="164"/>
                    </a:lnTo>
                    <a:lnTo>
                      <a:pt x="1011" y="164"/>
                    </a:lnTo>
                    <a:lnTo>
                      <a:pt x="1013" y="164"/>
                    </a:lnTo>
                    <a:lnTo>
                      <a:pt x="1013" y="164"/>
                    </a:lnTo>
                    <a:lnTo>
                      <a:pt x="1013" y="164"/>
                    </a:lnTo>
                    <a:lnTo>
                      <a:pt x="1013" y="164"/>
                    </a:lnTo>
                    <a:lnTo>
                      <a:pt x="1013" y="166"/>
                    </a:lnTo>
                    <a:lnTo>
                      <a:pt x="1013" y="166"/>
                    </a:lnTo>
                    <a:lnTo>
                      <a:pt x="1013" y="166"/>
                    </a:lnTo>
                    <a:lnTo>
                      <a:pt x="1013" y="166"/>
                    </a:lnTo>
                    <a:lnTo>
                      <a:pt x="1013" y="166"/>
                    </a:lnTo>
                    <a:lnTo>
                      <a:pt x="1015" y="166"/>
                    </a:lnTo>
                    <a:lnTo>
                      <a:pt x="1015" y="166"/>
                    </a:lnTo>
                    <a:lnTo>
                      <a:pt x="1015" y="166"/>
                    </a:lnTo>
                    <a:lnTo>
                      <a:pt x="1015" y="166"/>
                    </a:lnTo>
                    <a:lnTo>
                      <a:pt x="1015" y="166"/>
                    </a:lnTo>
                    <a:lnTo>
                      <a:pt x="1016" y="166"/>
                    </a:lnTo>
                    <a:lnTo>
                      <a:pt x="1016" y="166"/>
                    </a:lnTo>
                    <a:lnTo>
                      <a:pt x="1016" y="166"/>
                    </a:lnTo>
                    <a:lnTo>
                      <a:pt x="1016" y="168"/>
                    </a:lnTo>
                    <a:lnTo>
                      <a:pt x="1016" y="168"/>
                    </a:lnTo>
                    <a:lnTo>
                      <a:pt x="1016" y="168"/>
                    </a:lnTo>
                    <a:lnTo>
                      <a:pt x="1018" y="170"/>
                    </a:lnTo>
                    <a:lnTo>
                      <a:pt x="1018" y="170"/>
                    </a:lnTo>
                    <a:lnTo>
                      <a:pt x="1018" y="170"/>
                    </a:lnTo>
                    <a:lnTo>
                      <a:pt x="1018" y="170"/>
                    </a:lnTo>
                    <a:lnTo>
                      <a:pt x="1018" y="170"/>
                    </a:lnTo>
                    <a:lnTo>
                      <a:pt x="1020" y="172"/>
                    </a:lnTo>
                    <a:lnTo>
                      <a:pt x="1020" y="172"/>
                    </a:lnTo>
                    <a:lnTo>
                      <a:pt x="1020" y="172"/>
                    </a:lnTo>
                    <a:lnTo>
                      <a:pt x="1020" y="172"/>
                    </a:lnTo>
                    <a:lnTo>
                      <a:pt x="1020" y="173"/>
                    </a:lnTo>
                    <a:lnTo>
                      <a:pt x="1022" y="173"/>
                    </a:lnTo>
                    <a:lnTo>
                      <a:pt x="1022" y="175"/>
                    </a:lnTo>
                    <a:lnTo>
                      <a:pt x="1022" y="175"/>
                    </a:lnTo>
                    <a:lnTo>
                      <a:pt x="1022" y="175"/>
                    </a:lnTo>
                    <a:lnTo>
                      <a:pt x="1024" y="177"/>
                    </a:lnTo>
                    <a:lnTo>
                      <a:pt x="1026" y="179"/>
                    </a:lnTo>
                    <a:lnTo>
                      <a:pt x="1026" y="179"/>
                    </a:lnTo>
                    <a:lnTo>
                      <a:pt x="1027" y="181"/>
                    </a:lnTo>
                    <a:lnTo>
                      <a:pt x="1027" y="181"/>
                    </a:lnTo>
                    <a:lnTo>
                      <a:pt x="1027" y="181"/>
                    </a:lnTo>
                    <a:lnTo>
                      <a:pt x="1027" y="181"/>
                    </a:lnTo>
                    <a:lnTo>
                      <a:pt x="1027" y="181"/>
                    </a:lnTo>
                    <a:lnTo>
                      <a:pt x="1027" y="181"/>
                    </a:lnTo>
                    <a:lnTo>
                      <a:pt x="1029" y="182"/>
                    </a:lnTo>
                    <a:lnTo>
                      <a:pt x="1029" y="182"/>
                    </a:lnTo>
                    <a:lnTo>
                      <a:pt x="1029" y="182"/>
                    </a:lnTo>
                    <a:lnTo>
                      <a:pt x="1031" y="182"/>
                    </a:lnTo>
                    <a:lnTo>
                      <a:pt x="1031" y="184"/>
                    </a:lnTo>
                    <a:lnTo>
                      <a:pt x="1035" y="184"/>
                    </a:lnTo>
                    <a:lnTo>
                      <a:pt x="1038" y="184"/>
                    </a:lnTo>
                    <a:lnTo>
                      <a:pt x="1042" y="184"/>
                    </a:lnTo>
                    <a:lnTo>
                      <a:pt x="1044" y="184"/>
                    </a:lnTo>
                    <a:lnTo>
                      <a:pt x="1045" y="184"/>
                    </a:lnTo>
                    <a:lnTo>
                      <a:pt x="1047" y="184"/>
                    </a:lnTo>
                    <a:lnTo>
                      <a:pt x="1047" y="184"/>
                    </a:lnTo>
                    <a:lnTo>
                      <a:pt x="1049" y="184"/>
                    </a:lnTo>
                    <a:lnTo>
                      <a:pt x="1049" y="184"/>
                    </a:lnTo>
                    <a:lnTo>
                      <a:pt x="1051" y="184"/>
                    </a:lnTo>
                    <a:lnTo>
                      <a:pt x="1051" y="184"/>
                    </a:lnTo>
                    <a:lnTo>
                      <a:pt x="1053" y="184"/>
                    </a:lnTo>
                    <a:lnTo>
                      <a:pt x="1053" y="184"/>
                    </a:lnTo>
                    <a:lnTo>
                      <a:pt x="1054" y="184"/>
                    </a:lnTo>
                    <a:lnTo>
                      <a:pt x="1056" y="184"/>
                    </a:lnTo>
                    <a:lnTo>
                      <a:pt x="1056" y="184"/>
                    </a:lnTo>
                    <a:lnTo>
                      <a:pt x="1056" y="184"/>
                    </a:lnTo>
                    <a:lnTo>
                      <a:pt x="1056" y="182"/>
                    </a:lnTo>
                    <a:lnTo>
                      <a:pt x="1058" y="181"/>
                    </a:lnTo>
                    <a:lnTo>
                      <a:pt x="1058" y="181"/>
                    </a:lnTo>
                    <a:lnTo>
                      <a:pt x="1058" y="181"/>
                    </a:lnTo>
                    <a:lnTo>
                      <a:pt x="1058" y="181"/>
                    </a:lnTo>
                    <a:lnTo>
                      <a:pt x="1060" y="181"/>
                    </a:lnTo>
                    <a:lnTo>
                      <a:pt x="1060" y="181"/>
                    </a:lnTo>
                    <a:lnTo>
                      <a:pt x="1062" y="181"/>
                    </a:lnTo>
                    <a:lnTo>
                      <a:pt x="1063" y="182"/>
                    </a:lnTo>
                    <a:lnTo>
                      <a:pt x="1063" y="182"/>
                    </a:lnTo>
                    <a:lnTo>
                      <a:pt x="1065" y="182"/>
                    </a:lnTo>
                    <a:lnTo>
                      <a:pt x="1065" y="181"/>
                    </a:lnTo>
                    <a:lnTo>
                      <a:pt x="1065" y="181"/>
                    </a:lnTo>
                    <a:lnTo>
                      <a:pt x="1067" y="181"/>
                    </a:lnTo>
                    <a:lnTo>
                      <a:pt x="1067" y="181"/>
                    </a:lnTo>
                    <a:lnTo>
                      <a:pt x="1067" y="181"/>
                    </a:lnTo>
                    <a:lnTo>
                      <a:pt x="1069" y="181"/>
                    </a:lnTo>
                    <a:lnTo>
                      <a:pt x="1069" y="181"/>
                    </a:lnTo>
                    <a:lnTo>
                      <a:pt x="1071" y="181"/>
                    </a:lnTo>
                    <a:lnTo>
                      <a:pt x="1071" y="181"/>
                    </a:lnTo>
                    <a:lnTo>
                      <a:pt x="1071" y="181"/>
                    </a:lnTo>
                    <a:lnTo>
                      <a:pt x="1071" y="181"/>
                    </a:lnTo>
                    <a:lnTo>
                      <a:pt x="1074" y="181"/>
                    </a:lnTo>
                    <a:lnTo>
                      <a:pt x="1076" y="181"/>
                    </a:lnTo>
                    <a:lnTo>
                      <a:pt x="1080" y="181"/>
                    </a:lnTo>
                    <a:lnTo>
                      <a:pt x="1080" y="181"/>
                    </a:lnTo>
                    <a:lnTo>
                      <a:pt x="1082" y="181"/>
                    </a:lnTo>
                    <a:lnTo>
                      <a:pt x="1082" y="181"/>
                    </a:lnTo>
                    <a:lnTo>
                      <a:pt x="1082" y="182"/>
                    </a:lnTo>
                    <a:lnTo>
                      <a:pt x="1082" y="182"/>
                    </a:lnTo>
                    <a:lnTo>
                      <a:pt x="1082" y="182"/>
                    </a:lnTo>
                    <a:lnTo>
                      <a:pt x="1082" y="182"/>
                    </a:lnTo>
                    <a:lnTo>
                      <a:pt x="1083" y="182"/>
                    </a:lnTo>
                    <a:lnTo>
                      <a:pt x="1083" y="184"/>
                    </a:lnTo>
                    <a:lnTo>
                      <a:pt x="1083" y="184"/>
                    </a:lnTo>
                    <a:lnTo>
                      <a:pt x="1085" y="184"/>
                    </a:lnTo>
                    <a:lnTo>
                      <a:pt x="1085" y="184"/>
                    </a:lnTo>
                    <a:lnTo>
                      <a:pt x="1085" y="184"/>
                    </a:lnTo>
                    <a:lnTo>
                      <a:pt x="1087" y="184"/>
                    </a:lnTo>
                    <a:lnTo>
                      <a:pt x="1087" y="184"/>
                    </a:lnTo>
                    <a:lnTo>
                      <a:pt x="1087" y="186"/>
                    </a:lnTo>
                    <a:lnTo>
                      <a:pt x="1089" y="186"/>
                    </a:lnTo>
                    <a:lnTo>
                      <a:pt x="1089" y="186"/>
                    </a:lnTo>
                    <a:lnTo>
                      <a:pt x="1089" y="186"/>
                    </a:lnTo>
                    <a:lnTo>
                      <a:pt x="1089" y="186"/>
                    </a:lnTo>
                    <a:lnTo>
                      <a:pt x="1089" y="188"/>
                    </a:lnTo>
                    <a:lnTo>
                      <a:pt x="1091" y="188"/>
                    </a:lnTo>
                    <a:lnTo>
                      <a:pt x="1091" y="188"/>
                    </a:lnTo>
                    <a:lnTo>
                      <a:pt x="1092" y="188"/>
                    </a:lnTo>
                    <a:lnTo>
                      <a:pt x="1092" y="188"/>
                    </a:lnTo>
                    <a:lnTo>
                      <a:pt x="1092" y="188"/>
                    </a:lnTo>
                    <a:lnTo>
                      <a:pt x="1092" y="188"/>
                    </a:lnTo>
                    <a:lnTo>
                      <a:pt x="1094" y="190"/>
                    </a:lnTo>
                    <a:lnTo>
                      <a:pt x="1094" y="190"/>
                    </a:lnTo>
                    <a:lnTo>
                      <a:pt x="1094" y="190"/>
                    </a:lnTo>
                    <a:lnTo>
                      <a:pt x="1094" y="190"/>
                    </a:lnTo>
                    <a:lnTo>
                      <a:pt x="1094" y="190"/>
                    </a:lnTo>
                    <a:lnTo>
                      <a:pt x="1096" y="192"/>
                    </a:lnTo>
                    <a:lnTo>
                      <a:pt x="1098" y="192"/>
                    </a:lnTo>
                    <a:lnTo>
                      <a:pt x="1100" y="192"/>
                    </a:lnTo>
                    <a:lnTo>
                      <a:pt x="1100" y="192"/>
                    </a:lnTo>
                    <a:lnTo>
                      <a:pt x="1101" y="192"/>
                    </a:lnTo>
                    <a:lnTo>
                      <a:pt x="1101" y="192"/>
                    </a:lnTo>
                    <a:lnTo>
                      <a:pt x="1103" y="192"/>
                    </a:lnTo>
                    <a:lnTo>
                      <a:pt x="1103" y="193"/>
                    </a:lnTo>
                    <a:lnTo>
                      <a:pt x="1103" y="193"/>
                    </a:lnTo>
                    <a:lnTo>
                      <a:pt x="1105" y="193"/>
                    </a:lnTo>
                    <a:lnTo>
                      <a:pt x="1105" y="193"/>
                    </a:lnTo>
                    <a:lnTo>
                      <a:pt x="1105" y="193"/>
                    </a:lnTo>
                    <a:lnTo>
                      <a:pt x="1107" y="193"/>
                    </a:lnTo>
                    <a:lnTo>
                      <a:pt x="1107" y="195"/>
                    </a:lnTo>
                    <a:lnTo>
                      <a:pt x="1107" y="195"/>
                    </a:lnTo>
                    <a:lnTo>
                      <a:pt x="1107" y="195"/>
                    </a:lnTo>
                    <a:lnTo>
                      <a:pt x="1107" y="195"/>
                    </a:lnTo>
                    <a:lnTo>
                      <a:pt x="1107" y="195"/>
                    </a:lnTo>
                    <a:lnTo>
                      <a:pt x="1109" y="197"/>
                    </a:lnTo>
                    <a:lnTo>
                      <a:pt x="1111" y="197"/>
                    </a:lnTo>
                    <a:lnTo>
                      <a:pt x="1111" y="197"/>
                    </a:lnTo>
                    <a:lnTo>
                      <a:pt x="1111" y="197"/>
                    </a:lnTo>
                    <a:lnTo>
                      <a:pt x="1114" y="197"/>
                    </a:lnTo>
                    <a:lnTo>
                      <a:pt x="1114" y="197"/>
                    </a:lnTo>
                    <a:lnTo>
                      <a:pt x="1116" y="197"/>
                    </a:lnTo>
                    <a:lnTo>
                      <a:pt x="1116" y="197"/>
                    </a:lnTo>
                    <a:lnTo>
                      <a:pt x="1118" y="197"/>
                    </a:lnTo>
                    <a:lnTo>
                      <a:pt x="1118" y="195"/>
                    </a:lnTo>
                    <a:lnTo>
                      <a:pt x="1120" y="195"/>
                    </a:lnTo>
                    <a:lnTo>
                      <a:pt x="1121" y="195"/>
                    </a:lnTo>
                    <a:lnTo>
                      <a:pt x="1121" y="195"/>
                    </a:lnTo>
                    <a:lnTo>
                      <a:pt x="1123" y="193"/>
                    </a:lnTo>
                    <a:lnTo>
                      <a:pt x="1125" y="193"/>
                    </a:lnTo>
                    <a:lnTo>
                      <a:pt x="1125" y="193"/>
                    </a:lnTo>
                    <a:lnTo>
                      <a:pt x="1127" y="193"/>
                    </a:lnTo>
                    <a:lnTo>
                      <a:pt x="1127" y="193"/>
                    </a:lnTo>
                    <a:lnTo>
                      <a:pt x="1129" y="195"/>
                    </a:lnTo>
                    <a:lnTo>
                      <a:pt x="1129" y="195"/>
                    </a:lnTo>
                    <a:lnTo>
                      <a:pt x="1129" y="195"/>
                    </a:lnTo>
                    <a:lnTo>
                      <a:pt x="1130" y="195"/>
                    </a:lnTo>
                    <a:lnTo>
                      <a:pt x="1130" y="195"/>
                    </a:lnTo>
                    <a:lnTo>
                      <a:pt x="1132" y="197"/>
                    </a:lnTo>
                    <a:lnTo>
                      <a:pt x="1134" y="197"/>
                    </a:lnTo>
                    <a:lnTo>
                      <a:pt x="1134" y="197"/>
                    </a:lnTo>
                    <a:lnTo>
                      <a:pt x="1134" y="199"/>
                    </a:lnTo>
                    <a:lnTo>
                      <a:pt x="1136" y="199"/>
                    </a:lnTo>
                    <a:lnTo>
                      <a:pt x="1136" y="199"/>
                    </a:lnTo>
                    <a:lnTo>
                      <a:pt x="1136" y="199"/>
                    </a:lnTo>
                    <a:lnTo>
                      <a:pt x="1136" y="201"/>
                    </a:lnTo>
                    <a:lnTo>
                      <a:pt x="1136" y="201"/>
                    </a:lnTo>
                    <a:lnTo>
                      <a:pt x="1138" y="201"/>
                    </a:lnTo>
                    <a:lnTo>
                      <a:pt x="1138" y="201"/>
                    </a:lnTo>
                    <a:lnTo>
                      <a:pt x="1139" y="199"/>
                    </a:lnTo>
                    <a:lnTo>
                      <a:pt x="1141" y="199"/>
                    </a:lnTo>
                    <a:lnTo>
                      <a:pt x="1141" y="201"/>
                    </a:lnTo>
                    <a:lnTo>
                      <a:pt x="1143" y="201"/>
                    </a:lnTo>
                    <a:lnTo>
                      <a:pt x="1143" y="201"/>
                    </a:lnTo>
                    <a:lnTo>
                      <a:pt x="1143" y="201"/>
                    </a:lnTo>
                    <a:lnTo>
                      <a:pt x="1143" y="201"/>
                    </a:lnTo>
                    <a:lnTo>
                      <a:pt x="1145" y="202"/>
                    </a:lnTo>
                    <a:lnTo>
                      <a:pt x="1145" y="202"/>
                    </a:lnTo>
                    <a:lnTo>
                      <a:pt x="1147" y="202"/>
                    </a:lnTo>
                    <a:lnTo>
                      <a:pt x="1147" y="202"/>
                    </a:lnTo>
                    <a:lnTo>
                      <a:pt x="1147" y="202"/>
                    </a:lnTo>
                    <a:lnTo>
                      <a:pt x="1149" y="201"/>
                    </a:lnTo>
                    <a:lnTo>
                      <a:pt x="1149" y="201"/>
                    </a:lnTo>
                    <a:lnTo>
                      <a:pt x="1149" y="201"/>
                    </a:lnTo>
                    <a:lnTo>
                      <a:pt x="1150" y="201"/>
                    </a:lnTo>
                    <a:lnTo>
                      <a:pt x="1150" y="201"/>
                    </a:lnTo>
                    <a:lnTo>
                      <a:pt x="1152" y="201"/>
                    </a:lnTo>
                    <a:lnTo>
                      <a:pt x="1152" y="202"/>
                    </a:lnTo>
                    <a:lnTo>
                      <a:pt x="1154" y="202"/>
                    </a:lnTo>
                    <a:lnTo>
                      <a:pt x="1156" y="202"/>
                    </a:lnTo>
                    <a:lnTo>
                      <a:pt x="1156" y="201"/>
                    </a:lnTo>
                    <a:lnTo>
                      <a:pt x="1158" y="201"/>
                    </a:lnTo>
                    <a:lnTo>
                      <a:pt x="1158" y="201"/>
                    </a:lnTo>
                    <a:lnTo>
                      <a:pt x="1159" y="201"/>
                    </a:lnTo>
                    <a:lnTo>
                      <a:pt x="1159" y="201"/>
                    </a:lnTo>
                    <a:lnTo>
                      <a:pt x="1161" y="201"/>
                    </a:lnTo>
                    <a:lnTo>
                      <a:pt x="1163" y="201"/>
                    </a:lnTo>
                    <a:lnTo>
                      <a:pt x="1165" y="201"/>
                    </a:lnTo>
                    <a:lnTo>
                      <a:pt x="1165" y="201"/>
                    </a:lnTo>
                    <a:lnTo>
                      <a:pt x="1168" y="201"/>
                    </a:lnTo>
                    <a:lnTo>
                      <a:pt x="1168" y="201"/>
                    </a:lnTo>
                    <a:lnTo>
                      <a:pt x="1170" y="201"/>
                    </a:lnTo>
                    <a:lnTo>
                      <a:pt x="1172" y="201"/>
                    </a:lnTo>
                    <a:lnTo>
                      <a:pt x="1172" y="199"/>
                    </a:lnTo>
                    <a:lnTo>
                      <a:pt x="1172" y="199"/>
                    </a:lnTo>
                    <a:lnTo>
                      <a:pt x="1174" y="199"/>
                    </a:lnTo>
                    <a:lnTo>
                      <a:pt x="1174" y="199"/>
                    </a:lnTo>
                    <a:lnTo>
                      <a:pt x="1176" y="199"/>
                    </a:lnTo>
                    <a:lnTo>
                      <a:pt x="1176" y="199"/>
                    </a:lnTo>
                    <a:lnTo>
                      <a:pt x="1176" y="199"/>
                    </a:lnTo>
                    <a:lnTo>
                      <a:pt x="1177" y="199"/>
                    </a:lnTo>
                    <a:lnTo>
                      <a:pt x="1177" y="199"/>
                    </a:lnTo>
                    <a:lnTo>
                      <a:pt x="1177" y="199"/>
                    </a:lnTo>
                    <a:lnTo>
                      <a:pt x="1179" y="199"/>
                    </a:lnTo>
                    <a:lnTo>
                      <a:pt x="1179" y="201"/>
                    </a:lnTo>
                    <a:lnTo>
                      <a:pt x="1181" y="201"/>
                    </a:lnTo>
                    <a:lnTo>
                      <a:pt x="1181" y="201"/>
                    </a:lnTo>
                    <a:lnTo>
                      <a:pt x="1181" y="202"/>
                    </a:lnTo>
                    <a:lnTo>
                      <a:pt x="1181" y="202"/>
                    </a:lnTo>
                    <a:lnTo>
                      <a:pt x="1181" y="202"/>
                    </a:lnTo>
                    <a:lnTo>
                      <a:pt x="1181" y="202"/>
                    </a:lnTo>
                    <a:lnTo>
                      <a:pt x="1181" y="204"/>
                    </a:lnTo>
                    <a:lnTo>
                      <a:pt x="1181" y="204"/>
                    </a:lnTo>
                    <a:lnTo>
                      <a:pt x="1181" y="204"/>
                    </a:lnTo>
                    <a:lnTo>
                      <a:pt x="1183" y="204"/>
                    </a:lnTo>
                    <a:lnTo>
                      <a:pt x="1183" y="204"/>
                    </a:lnTo>
                    <a:lnTo>
                      <a:pt x="1185" y="206"/>
                    </a:lnTo>
                    <a:lnTo>
                      <a:pt x="1185" y="206"/>
                    </a:lnTo>
                    <a:lnTo>
                      <a:pt x="1185" y="206"/>
                    </a:lnTo>
                    <a:lnTo>
                      <a:pt x="1185" y="206"/>
                    </a:lnTo>
                    <a:lnTo>
                      <a:pt x="1185" y="206"/>
                    </a:lnTo>
                    <a:lnTo>
                      <a:pt x="1186" y="206"/>
                    </a:lnTo>
                    <a:lnTo>
                      <a:pt x="1188" y="208"/>
                    </a:lnTo>
                    <a:lnTo>
                      <a:pt x="1188" y="208"/>
                    </a:lnTo>
                    <a:lnTo>
                      <a:pt x="1190" y="208"/>
                    </a:lnTo>
                    <a:lnTo>
                      <a:pt x="1190" y="208"/>
                    </a:lnTo>
                    <a:lnTo>
                      <a:pt x="1190" y="210"/>
                    </a:lnTo>
                    <a:lnTo>
                      <a:pt x="1192" y="210"/>
                    </a:lnTo>
                    <a:lnTo>
                      <a:pt x="1192" y="210"/>
                    </a:lnTo>
                    <a:lnTo>
                      <a:pt x="1194" y="210"/>
                    </a:lnTo>
                    <a:lnTo>
                      <a:pt x="1194" y="210"/>
                    </a:lnTo>
                    <a:lnTo>
                      <a:pt x="1194" y="210"/>
                    </a:lnTo>
                    <a:lnTo>
                      <a:pt x="1196" y="210"/>
                    </a:lnTo>
                    <a:lnTo>
                      <a:pt x="1197" y="210"/>
                    </a:lnTo>
                    <a:lnTo>
                      <a:pt x="1197" y="208"/>
                    </a:lnTo>
                    <a:lnTo>
                      <a:pt x="1199" y="208"/>
                    </a:lnTo>
                    <a:lnTo>
                      <a:pt x="1199" y="208"/>
                    </a:lnTo>
                    <a:lnTo>
                      <a:pt x="1199" y="208"/>
                    </a:lnTo>
                    <a:lnTo>
                      <a:pt x="1199" y="208"/>
                    </a:lnTo>
                    <a:lnTo>
                      <a:pt x="1199" y="206"/>
                    </a:lnTo>
                    <a:lnTo>
                      <a:pt x="1199" y="206"/>
                    </a:lnTo>
                    <a:lnTo>
                      <a:pt x="1199" y="204"/>
                    </a:lnTo>
                    <a:lnTo>
                      <a:pt x="1199" y="204"/>
                    </a:lnTo>
                    <a:lnTo>
                      <a:pt x="1199" y="204"/>
                    </a:lnTo>
                    <a:lnTo>
                      <a:pt x="1199" y="204"/>
                    </a:lnTo>
                    <a:lnTo>
                      <a:pt x="1201" y="204"/>
                    </a:lnTo>
                    <a:lnTo>
                      <a:pt x="1201" y="204"/>
                    </a:lnTo>
                    <a:lnTo>
                      <a:pt x="1203" y="204"/>
                    </a:lnTo>
                    <a:lnTo>
                      <a:pt x="1203" y="202"/>
                    </a:lnTo>
                    <a:lnTo>
                      <a:pt x="1205" y="202"/>
                    </a:lnTo>
                    <a:lnTo>
                      <a:pt x="1205" y="202"/>
                    </a:lnTo>
                    <a:lnTo>
                      <a:pt x="1206" y="202"/>
                    </a:lnTo>
                    <a:lnTo>
                      <a:pt x="1208" y="202"/>
                    </a:lnTo>
                    <a:lnTo>
                      <a:pt x="1208" y="202"/>
                    </a:lnTo>
                    <a:lnTo>
                      <a:pt x="1210" y="202"/>
                    </a:lnTo>
                    <a:lnTo>
                      <a:pt x="1212" y="202"/>
                    </a:lnTo>
                    <a:lnTo>
                      <a:pt x="1212" y="202"/>
                    </a:lnTo>
                    <a:lnTo>
                      <a:pt x="1212" y="204"/>
                    </a:lnTo>
                    <a:lnTo>
                      <a:pt x="1214" y="204"/>
                    </a:lnTo>
                    <a:lnTo>
                      <a:pt x="1215" y="204"/>
                    </a:lnTo>
                    <a:lnTo>
                      <a:pt x="1215" y="204"/>
                    </a:lnTo>
                    <a:lnTo>
                      <a:pt x="1217" y="204"/>
                    </a:lnTo>
                    <a:lnTo>
                      <a:pt x="1217" y="204"/>
                    </a:lnTo>
                    <a:lnTo>
                      <a:pt x="1217" y="204"/>
                    </a:lnTo>
                    <a:lnTo>
                      <a:pt x="1217" y="204"/>
                    </a:lnTo>
                    <a:lnTo>
                      <a:pt x="1217" y="204"/>
                    </a:lnTo>
                    <a:lnTo>
                      <a:pt x="1217" y="206"/>
                    </a:lnTo>
                    <a:lnTo>
                      <a:pt x="1217" y="208"/>
                    </a:lnTo>
                    <a:lnTo>
                      <a:pt x="1217" y="208"/>
                    </a:lnTo>
                    <a:lnTo>
                      <a:pt x="1217" y="208"/>
                    </a:lnTo>
                    <a:lnTo>
                      <a:pt x="1217" y="208"/>
                    </a:lnTo>
                    <a:lnTo>
                      <a:pt x="1219" y="208"/>
                    </a:lnTo>
                    <a:lnTo>
                      <a:pt x="1219" y="210"/>
                    </a:lnTo>
                    <a:lnTo>
                      <a:pt x="1219" y="210"/>
                    </a:lnTo>
                    <a:lnTo>
                      <a:pt x="1219" y="210"/>
                    </a:lnTo>
                    <a:lnTo>
                      <a:pt x="1219" y="210"/>
                    </a:lnTo>
                    <a:lnTo>
                      <a:pt x="1221" y="211"/>
                    </a:lnTo>
                    <a:lnTo>
                      <a:pt x="1221" y="213"/>
                    </a:lnTo>
                    <a:lnTo>
                      <a:pt x="1221" y="213"/>
                    </a:lnTo>
                    <a:lnTo>
                      <a:pt x="1221" y="213"/>
                    </a:lnTo>
                    <a:lnTo>
                      <a:pt x="1221" y="215"/>
                    </a:lnTo>
                    <a:lnTo>
                      <a:pt x="1221" y="215"/>
                    </a:lnTo>
                    <a:lnTo>
                      <a:pt x="1221" y="215"/>
                    </a:lnTo>
                    <a:lnTo>
                      <a:pt x="1221" y="217"/>
                    </a:lnTo>
                    <a:lnTo>
                      <a:pt x="1221" y="217"/>
                    </a:lnTo>
                    <a:lnTo>
                      <a:pt x="1221" y="217"/>
                    </a:lnTo>
                    <a:lnTo>
                      <a:pt x="1221" y="219"/>
                    </a:lnTo>
                    <a:lnTo>
                      <a:pt x="1221" y="219"/>
                    </a:lnTo>
                    <a:lnTo>
                      <a:pt x="1221" y="219"/>
                    </a:lnTo>
                    <a:lnTo>
                      <a:pt x="1219" y="219"/>
                    </a:lnTo>
                    <a:lnTo>
                      <a:pt x="1219" y="219"/>
                    </a:lnTo>
                    <a:lnTo>
                      <a:pt x="1219" y="219"/>
                    </a:lnTo>
                    <a:lnTo>
                      <a:pt x="1219" y="219"/>
                    </a:lnTo>
                    <a:lnTo>
                      <a:pt x="1219" y="220"/>
                    </a:lnTo>
                    <a:lnTo>
                      <a:pt x="1219" y="220"/>
                    </a:lnTo>
                    <a:lnTo>
                      <a:pt x="1219" y="220"/>
                    </a:lnTo>
                    <a:lnTo>
                      <a:pt x="1219" y="220"/>
                    </a:lnTo>
                    <a:lnTo>
                      <a:pt x="1219" y="220"/>
                    </a:lnTo>
                    <a:lnTo>
                      <a:pt x="1217" y="220"/>
                    </a:lnTo>
                    <a:lnTo>
                      <a:pt x="1217" y="220"/>
                    </a:lnTo>
                    <a:lnTo>
                      <a:pt x="1217" y="220"/>
                    </a:lnTo>
                    <a:lnTo>
                      <a:pt x="1215" y="220"/>
                    </a:lnTo>
                    <a:lnTo>
                      <a:pt x="1215" y="220"/>
                    </a:lnTo>
                    <a:lnTo>
                      <a:pt x="1214" y="220"/>
                    </a:lnTo>
                    <a:lnTo>
                      <a:pt x="1214" y="220"/>
                    </a:lnTo>
                    <a:lnTo>
                      <a:pt x="1214" y="220"/>
                    </a:lnTo>
                    <a:lnTo>
                      <a:pt x="1214" y="220"/>
                    </a:lnTo>
                    <a:lnTo>
                      <a:pt x="1214" y="220"/>
                    </a:lnTo>
                    <a:lnTo>
                      <a:pt x="1214" y="222"/>
                    </a:lnTo>
                    <a:lnTo>
                      <a:pt x="1212" y="222"/>
                    </a:lnTo>
                    <a:lnTo>
                      <a:pt x="1212" y="222"/>
                    </a:lnTo>
                    <a:lnTo>
                      <a:pt x="1212" y="222"/>
                    </a:lnTo>
                    <a:lnTo>
                      <a:pt x="1212" y="224"/>
                    </a:lnTo>
                    <a:lnTo>
                      <a:pt x="1212" y="224"/>
                    </a:lnTo>
                    <a:lnTo>
                      <a:pt x="1212" y="224"/>
                    </a:lnTo>
                    <a:lnTo>
                      <a:pt x="1212" y="224"/>
                    </a:lnTo>
                    <a:lnTo>
                      <a:pt x="1212" y="226"/>
                    </a:lnTo>
                    <a:lnTo>
                      <a:pt x="1210" y="226"/>
                    </a:lnTo>
                    <a:lnTo>
                      <a:pt x="1210" y="226"/>
                    </a:lnTo>
                    <a:lnTo>
                      <a:pt x="1210" y="226"/>
                    </a:lnTo>
                    <a:lnTo>
                      <a:pt x="1210" y="228"/>
                    </a:lnTo>
                    <a:lnTo>
                      <a:pt x="1210" y="228"/>
                    </a:lnTo>
                    <a:lnTo>
                      <a:pt x="1210" y="228"/>
                    </a:lnTo>
                    <a:lnTo>
                      <a:pt x="1210" y="230"/>
                    </a:lnTo>
                    <a:lnTo>
                      <a:pt x="1210" y="230"/>
                    </a:lnTo>
                    <a:lnTo>
                      <a:pt x="1210" y="230"/>
                    </a:lnTo>
                    <a:lnTo>
                      <a:pt x="1208" y="230"/>
                    </a:lnTo>
                    <a:lnTo>
                      <a:pt x="1208" y="230"/>
                    </a:lnTo>
                    <a:lnTo>
                      <a:pt x="1208" y="231"/>
                    </a:lnTo>
                    <a:lnTo>
                      <a:pt x="1208" y="231"/>
                    </a:lnTo>
                    <a:lnTo>
                      <a:pt x="1208" y="231"/>
                    </a:lnTo>
                    <a:lnTo>
                      <a:pt x="1208" y="231"/>
                    </a:lnTo>
                    <a:lnTo>
                      <a:pt x="1206" y="233"/>
                    </a:lnTo>
                    <a:lnTo>
                      <a:pt x="1206" y="233"/>
                    </a:lnTo>
                    <a:lnTo>
                      <a:pt x="1206" y="233"/>
                    </a:lnTo>
                    <a:lnTo>
                      <a:pt x="1206" y="235"/>
                    </a:lnTo>
                    <a:lnTo>
                      <a:pt x="1206" y="235"/>
                    </a:lnTo>
                    <a:lnTo>
                      <a:pt x="1206" y="237"/>
                    </a:lnTo>
                    <a:lnTo>
                      <a:pt x="1205" y="240"/>
                    </a:lnTo>
                    <a:lnTo>
                      <a:pt x="1205" y="240"/>
                    </a:lnTo>
                    <a:lnTo>
                      <a:pt x="1203" y="240"/>
                    </a:lnTo>
                    <a:lnTo>
                      <a:pt x="1203" y="240"/>
                    </a:lnTo>
                    <a:lnTo>
                      <a:pt x="1203" y="242"/>
                    </a:lnTo>
                    <a:lnTo>
                      <a:pt x="1203" y="242"/>
                    </a:lnTo>
                    <a:lnTo>
                      <a:pt x="1203" y="242"/>
                    </a:lnTo>
                    <a:lnTo>
                      <a:pt x="1203" y="242"/>
                    </a:lnTo>
                    <a:lnTo>
                      <a:pt x="1203" y="244"/>
                    </a:lnTo>
                    <a:lnTo>
                      <a:pt x="1203" y="244"/>
                    </a:lnTo>
                    <a:lnTo>
                      <a:pt x="1203" y="246"/>
                    </a:lnTo>
                    <a:lnTo>
                      <a:pt x="1203" y="246"/>
                    </a:lnTo>
                    <a:lnTo>
                      <a:pt x="1203" y="248"/>
                    </a:lnTo>
                    <a:lnTo>
                      <a:pt x="1203" y="248"/>
                    </a:lnTo>
                    <a:lnTo>
                      <a:pt x="1201" y="249"/>
                    </a:lnTo>
                    <a:lnTo>
                      <a:pt x="1201" y="249"/>
                    </a:lnTo>
                    <a:lnTo>
                      <a:pt x="1201" y="249"/>
                    </a:lnTo>
                    <a:lnTo>
                      <a:pt x="1201" y="249"/>
                    </a:lnTo>
                    <a:lnTo>
                      <a:pt x="1199" y="249"/>
                    </a:lnTo>
                    <a:lnTo>
                      <a:pt x="1199" y="251"/>
                    </a:lnTo>
                    <a:lnTo>
                      <a:pt x="1199" y="251"/>
                    </a:lnTo>
                    <a:lnTo>
                      <a:pt x="1199" y="253"/>
                    </a:lnTo>
                    <a:lnTo>
                      <a:pt x="1199" y="255"/>
                    </a:lnTo>
                    <a:lnTo>
                      <a:pt x="1199" y="255"/>
                    </a:lnTo>
                    <a:lnTo>
                      <a:pt x="1199" y="255"/>
                    </a:lnTo>
                    <a:lnTo>
                      <a:pt x="1199" y="255"/>
                    </a:lnTo>
                    <a:lnTo>
                      <a:pt x="1199" y="255"/>
                    </a:lnTo>
                    <a:lnTo>
                      <a:pt x="1201" y="257"/>
                    </a:lnTo>
                    <a:lnTo>
                      <a:pt x="1201" y="257"/>
                    </a:lnTo>
                    <a:lnTo>
                      <a:pt x="1201" y="257"/>
                    </a:lnTo>
                    <a:lnTo>
                      <a:pt x="1203" y="257"/>
                    </a:lnTo>
                    <a:lnTo>
                      <a:pt x="1203" y="258"/>
                    </a:lnTo>
                    <a:lnTo>
                      <a:pt x="1201" y="258"/>
                    </a:lnTo>
                    <a:lnTo>
                      <a:pt x="1201" y="258"/>
                    </a:lnTo>
                    <a:lnTo>
                      <a:pt x="1201" y="258"/>
                    </a:lnTo>
                    <a:lnTo>
                      <a:pt x="1201" y="258"/>
                    </a:lnTo>
                    <a:lnTo>
                      <a:pt x="1201" y="260"/>
                    </a:lnTo>
                    <a:lnTo>
                      <a:pt x="1199" y="260"/>
                    </a:lnTo>
                    <a:lnTo>
                      <a:pt x="1199" y="260"/>
                    </a:lnTo>
                    <a:lnTo>
                      <a:pt x="1199" y="260"/>
                    </a:lnTo>
                    <a:lnTo>
                      <a:pt x="1199" y="262"/>
                    </a:lnTo>
                    <a:lnTo>
                      <a:pt x="1199" y="262"/>
                    </a:lnTo>
                    <a:lnTo>
                      <a:pt x="1199" y="262"/>
                    </a:lnTo>
                    <a:lnTo>
                      <a:pt x="1197" y="262"/>
                    </a:lnTo>
                    <a:lnTo>
                      <a:pt x="1197" y="262"/>
                    </a:lnTo>
                    <a:lnTo>
                      <a:pt x="1197" y="262"/>
                    </a:lnTo>
                    <a:lnTo>
                      <a:pt x="1197" y="262"/>
                    </a:lnTo>
                    <a:lnTo>
                      <a:pt x="1197" y="264"/>
                    </a:lnTo>
                    <a:lnTo>
                      <a:pt x="1196" y="264"/>
                    </a:lnTo>
                    <a:lnTo>
                      <a:pt x="1196" y="264"/>
                    </a:lnTo>
                    <a:lnTo>
                      <a:pt x="1196" y="266"/>
                    </a:lnTo>
                    <a:lnTo>
                      <a:pt x="1194" y="266"/>
                    </a:lnTo>
                    <a:lnTo>
                      <a:pt x="1194" y="266"/>
                    </a:lnTo>
                    <a:lnTo>
                      <a:pt x="1194" y="266"/>
                    </a:lnTo>
                    <a:lnTo>
                      <a:pt x="1194" y="266"/>
                    </a:lnTo>
                    <a:lnTo>
                      <a:pt x="1194" y="266"/>
                    </a:lnTo>
                    <a:lnTo>
                      <a:pt x="1194" y="268"/>
                    </a:lnTo>
                    <a:lnTo>
                      <a:pt x="1194" y="268"/>
                    </a:lnTo>
                    <a:lnTo>
                      <a:pt x="1194" y="268"/>
                    </a:lnTo>
                    <a:lnTo>
                      <a:pt x="1194" y="269"/>
                    </a:lnTo>
                    <a:lnTo>
                      <a:pt x="1192" y="269"/>
                    </a:lnTo>
                    <a:lnTo>
                      <a:pt x="1192" y="269"/>
                    </a:lnTo>
                    <a:lnTo>
                      <a:pt x="1190" y="269"/>
                    </a:lnTo>
                    <a:lnTo>
                      <a:pt x="1190" y="271"/>
                    </a:lnTo>
                    <a:lnTo>
                      <a:pt x="1190" y="271"/>
                    </a:lnTo>
                    <a:lnTo>
                      <a:pt x="1190" y="273"/>
                    </a:lnTo>
                    <a:lnTo>
                      <a:pt x="1190" y="273"/>
                    </a:lnTo>
                    <a:lnTo>
                      <a:pt x="1190" y="273"/>
                    </a:lnTo>
                    <a:lnTo>
                      <a:pt x="1190" y="275"/>
                    </a:lnTo>
                    <a:lnTo>
                      <a:pt x="1190" y="275"/>
                    </a:lnTo>
                    <a:lnTo>
                      <a:pt x="1190" y="275"/>
                    </a:lnTo>
                    <a:lnTo>
                      <a:pt x="1190" y="275"/>
                    </a:lnTo>
                    <a:lnTo>
                      <a:pt x="1190" y="275"/>
                    </a:lnTo>
                    <a:lnTo>
                      <a:pt x="1190" y="277"/>
                    </a:lnTo>
                    <a:lnTo>
                      <a:pt x="1190" y="277"/>
                    </a:lnTo>
                    <a:lnTo>
                      <a:pt x="1190" y="278"/>
                    </a:lnTo>
                    <a:lnTo>
                      <a:pt x="1190" y="278"/>
                    </a:lnTo>
                    <a:lnTo>
                      <a:pt x="1190" y="280"/>
                    </a:lnTo>
                    <a:lnTo>
                      <a:pt x="1190" y="280"/>
                    </a:lnTo>
                    <a:lnTo>
                      <a:pt x="1190" y="282"/>
                    </a:lnTo>
                    <a:lnTo>
                      <a:pt x="1188" y="282"/>
                    </a:lnTo>
                    <a:lnTo>
                      <a:pt x="1188" y="282"/>
                    </a:lnTo>
                    <a:lnTo>
                      <a:pt x="1188" y="282"/>
                    </a:lnTo>
                    <a:lnTo>
                      <a:pt x="1188" y="282"/>
                    </a:lnTo>
                    <a:lnTo>
                      <a:pt x="1188" y="284"/>
                    </a:lnTo>
                    <a:lnTo>
                      <a:pt x="1188" y="284"/>
                    </a:lnTo>
                    <a:lnTo>
                      <a:pt x="1188" y="284"/>
                    </a:lnTo>
                    <a:lnTo>
                      <a:pt x="1186" y="284"/>
                    </a:lnTo>
                    <a:lnTo>
                      <a:pt x="1186" y="284"/>
                    </a:lnTo>
                    <a:lnTo>
                      <a:pt x="1186" y="284"/>
                    </a:lnTo>
                    <a:lnTo>
                      <a:pt x="1186" y="286"/>
                    </a:lnTo>
                    <a:lnTo>
                      <a:pt x="1186" y="286"/>
                    </a:lnTo>
                    <a:lnTo>
                      <a:pt x="1185" y="286"/>
                    </a:lnTo>
                    <a:lnTo>
                      <a:pt x="1185" y="286"/>
                    </a:lnTo>
                    <a:lnTo>
                      <a:pt x="1185" y="286"/>
                    </a:lnTo>
                    <a:lnTo>
                      <a:pt x="1185" y="287"/>
                    </a:lnTo>
                    <a:lnTo>
                      <a:pt x="1185" y="287"/>
                    </a:lnTo>
                    <a:lnTo>
                      <a:pt x="1185" y="289"/>
                    </a:lnTo>
                    <a:lnTo>
                      <a:pt x="1185" y="289"/>
                    </a:lnTo>
                    <a:lnTo>
                      <a:pt x="1185" y="291"/>
                    </a:lnTo>
                    <a:lnTo>
                      <a:pt x="1185" y="291"/>
                    </a:lnTo>
                    <a:lnTo>
                      <a:pt x="1185" y="291"/>
                    </a:lnTo>
                    <a:lnTo>
                      <a:pt x="1186" y="293"/>
                    </a:lnTo>
                    <a:lnTo>
                      <a:pt x="1186" y="293"/>
                    </a:lnTo>
                    <a:lnTo>
                      <a:pt x="1186" y="293"/>
                    </a:lnTo>
                    <a:lnTo>
                      <a:pt x="1188" y="293"/>
                    </a:lnTo>
                    <a:lnTo>
                      <a:pt x="1188" y="295"/>
                    </a:lnTo>
                    <a:lnTo>
                      <a:pt x="1188" y="295"/>
                    </a:lnTo>
                    <a:lnTo>
                      <a:pt x="1186" y="295"/>
                    </a:lnTo>
                    <a:lnTo>
                      <a:pt x="1186" y="295"/>
                    </a:lnTo>
                    <a:lnTo>
                      <a:pt x="1185" y="296"/>
                    </a:lnTo>
                    <a:lnTo>
                      <a:pt x="1185" y="296"/>
                    </a:lnTo>
                    <a:lnTo>
                      <a:pt x="1185" y="298"/>
                    </a:lnTo>
                    <a:lnTo>
                      <a:pt x="1185" y="298"/>
                    </a:lnTo>
                    <a:lnTo>
                      <a:pt x="1185" y="300"/>
                    </a:lnTo>
                    <a:lnTo>
                      <a:pt x="1185" y="300"/>
                    </a:lnTo>
                    <a:lnTo>
                      <a:pt x="1185" y="300"/>
                    </a:lnTo>
                    <a:lnTo>
                      <a:pt x="1183" y="300"/>
                    </a:lnTo>
                    <a:lnTo>
                      <a:pt x="1183" y="300"/>
                    </a:lnTo>
                    <a:lnTo>
                      <a:pt x="1183" y="300"/>
                    </a:lnTo>
                    <a:lnTo>
                      <a:pt x="1183" y="302"/>
                    </a:lnTo>
                    <a:lnTo>
                      <a:pt x="1183" y="302"/>
                    </a:lnTo>
                    <a:lnTo>
                      <a:pt x="1181" y="302"/>
                    </a:lnTo>
                    <a:lnTo>
                      <a:pt x="1181" y="304"/>
                    </a:lnTo>
                    <a:lnTo>
                      <a:pt x="1181" y="306"/>
                    </a:lnTo>
                    <a:lnTo>
                      <a:pt x="1181" y="306"/>
                    </a:lnTo>
                    <a:lnTo>
                      <a:pt x="1183" y="306"/>
                    </a:lnTo>
                    <a:lnTo>
                      <a:pt x="1185" y="307"/>
                    </a:lnTo>
                    <a:lnTo>
                      <a:pt x="1185" y="307"/>
                    </a:lnTo>
                    <a:lnTo>
                      <a:pt x="1185" y="307"/>
                    </a:lnTo>
                    <a:lnTo>
                      <a:pt x="1185" y="309"/>
                    </a:lnTo>
                    <a:lnTo>
                      <a:pt x="1186" y="309"/>
                    </a:lnTo>
                    <a:lnTo>
                      <a:pt x="1186" y="309"/>
                    </a:lnTo>
                    <a:lnTo>
                      <a:pt x="1186" y="309"/>
                    </a:lnTo>
                    <a:lnTo>
                      <a:pt x="1186" y="309"/>
                    </a:lnTo>
                    <a:lnTo>
                      <a:pt x="1186" y="309"/>
                    </a:lnTo>
                    <a:lnTo>
                      <a:pt x="1188" y="311"/>
                    </a:lnTo>
                    <a:lnTo>
                      <a:pt x="1188" y="311"/>
                    </a:lnTo>
                    <a:lnTo>
                      <a:pt x="1188" y="311"/>
                    </a:lnTo>
                    <a:lnTo>
                      <a:pt x="1188" y="313"/>
                    </a:lnTo>
                    <a:lnTo>
                      <a:pt x="1186" y="313"/>
                    </a:lnTo>
                    <a:lnTo>
                      <a:pt x="1186" y="315"/>
                    </a:lnTo>
                    <a:lnTo>
                      <a:pt x="1186" y="315"/>
                    </a:lnTo>
                    <a:lnTo>
                      <a:pt x="1186" y="315"/>
                    </a:lnTo>
                    <a:lnTo>
                      <a:pt x="1186" y="315"/>
                    </a:lnTo>
                    <a:lnTo>
                      <a:pt x="1186" y="315"/>
                    </a:lnTo>
                    <a:lnTo>
                      <a:pt x="1186" y="316"/>
                    </a:lnTo>
                    <a:lnTo>
                      <a:pt x="1185" y="316"/>
                    </a:lnTo>
                    <a:lnTo>
                      <a:pt x="1185" y="318"/>
                    </a:lnTo>
                    <a:lnTo>
                      <a:pt x="1183" y="318"/>
                    </a:lnTo>
                    <a:lnTo>
                      <a:pt x="1183" y="318"/>
                    </a:lnTo>
                    <a:lnTo>
                      <a:pt x="1181" y="318"/>
                    </a:lnTo>
                    <a:lnTo>
                      <a:pt x="1181" y="318"/>
                    </a:lnTo>
                    <a:lnTo>
                      <a:pt x="1181" y="318"/>
                    </a:lnTo>
                    <a:lnTo>
                      <a:pt x="1179" y="318"/>
                    </a:lnTo>
                    <a:lnTo>
                      <a:pt x="1179" y="318"/>
                    </a:lnTo>
                    <a:lnTo>
                      <a:pt x="1179" y="318"/>
                    </a:lnTo>
                    <a:lnTo>
                      <a:pt x="1177" y="318"/>
                    </a:lnTo>
                    <a:lnTo>
                      <a:pt x="1177" y="320"/>
                    </a:lnTo>
                    <a:lnTo>
                      <a:pt x="1177" y="320"/>
                    </a:lnTo>
                    <a:lnTo>
                      <a:pt x="1177" y="320"/>
                    </a:lnTo>
                    <a:lnTo>
                      <a:pt x="1177" y="320"/>
                    </a:lnTo>
                    <a:lnTo>
                      <a:pt x="1177" y="320"/>
                    </a:lnTo>
                    <a:lnTo>
                      <a:pt x="1177" y="320"/>
                    </a:lnTo>
                    <a:lnTo>
                      <a:pt x="1176" y="320"/>
                    </a:lnTo>
                    <a:lnTo>
                      <a:pt x="1176" y="320"/>
                    </a:lnTo>
                    <a:lnTo>
                      <a:pt x="1174" y="320"/>
                    </a:lnTo>
                    <a:lnTo>
                      <a:pt x="1174" y="320"/>
                    </a:lnTo>
                    <a:lnTo>
                      <a:pt x="1174" y="320"/>
                    </a:lnTo>
                    <a:lnTo>
                      <a:pt x="1174" y="320"/>
                    </a:lnTo>
                    <a:lnTo>
                      <a:pt x="1174" y="318"/>
                    </a:lnTo>
                    <a:lnTo>
                      <a:pt x="1172" y="318"/>
                    </a:lnTo>
                    <a:lnTo>
                      <a:pt x="1172" y="318"/>
                    </a:lnTo>
                    <a:lnTo>
                      <a:pt x="1172" y="318"/>
                    </a:lnTo>
                    <a:lnTo>
                      <a:pt x="1170" y="318"/>
                    </a:lnTo>
                    <a:lnTo>
                      <a:pt x="1170" y="318"/>
                    </a:lnTo>
                    <a:lnTo>
                      <a:pt x="1170" y="318"/>
                    </a:lnTo>
                    <a:lnTo>
                      <a:pt x="1170" y="318"/>
                    </a:lnTo>
                    <a:lnTo>
                      <a:pt x="1168" y="318"/>
                    </a:lnTo>
                    <a:lnTo>
                      <a:pt x="1168" y="318"/>
                    </a:lnTo>
                    <a:lnTo>
                      <a:pt x="1168" y="318"/>
                    </a:lnTo>
                    <a:lnTo>
                      <a:pt x="1165" y="318"/>
                    </a:lnTo>
                    <a:lnTo>
                      <a:pt x="1165" y="318"/>
                    </a:lnTo>
                    <a:lnTo>
                      <a:pt x="1165" y="318"/>
                    </a:lnTo>
                    <a:lnTo>
                      <a:pt x="1165" y="318"/>
                    </a:lnTo>
                    <a:lnTo>
                      <a:pt x="1165" y="318"/>
                    </a:lnTo>
                    <a:lnTo>
                      <a:pt x="1163" y="316"/>
                    </a:lnTo>
                    <a:lnTo>
                      <a:pt x="1163" y="316"/>
                    </a:lnTo>
                    <a:lnTo>
                      <a:pt x="1163" y="315"/>
                    </a:lnTo>
                    <a:lnTo>
                      <a:pt x="1163" y="315"/>
                    </a:lnTo>
                    <a:lnTo>
                      <a:pt x="1163" y="315"/>
                    </a:lnTo>
                    <a:lnTo>
                      <a:pt x="1163" y="315"/>
                    </a:lnTo>
                    <a:lnTo>
                      <a:pt x="1163" y="315"/>
                    </a:lnTo>
                    <a:lnTo>
                      <a:pt x="1163" y="315"/>
                    </a:lnTo>
                    <a:lnTo>
                      <a:pt x="1161" y="315"/>
                    </a:lnTo>
                    <a:lnTo>
                      <a:pt x="1161" y="316"/>
                    </a:lnTo>
                    <a:lnTo>
                      <a:pt x="1161" y="316"/>
                    </a:lnTo>
                    <a:lnTo>
                      <a:pt x="1161" y="316"/>
                    </a:lnTo>
                    <a:lnTo>
                      <a:pt x="1161" y="318"/>
                    </a:lnTo>
                    <a:lnTo>
                      <a:pt x="1161" y="318"/>
                    </a:lnTo>
                    <a:lnTo>
                      <a:pt x="1159" y="318"/>
                    </a:lnTo>
                    <a:lnTo>
                      <a:pt x="1159" y="320"/>
                    </a:lnTo>
                    <a:lnTo>
                      <a:pt x="1159" y="320"/>
                    </a:lnTo>
                    <a:lnTo>
                      <a:pt x="1159" y="320"/>
                    </a:lnTo>
                    <a:lnTo>
                      <a:pt x="1159" y="322"/>
                    </a:lnTo>
                    <a:lnTo>
                      <a:pt x="1159" y="322"/>
                    </a:lnTo>
                    <a:lnTo>
                      <a:pt x="1159" y="322"/>
                    </a:lnTo>
                    <a:lnTo>
                      <a:pt x="1158" y="322"/>
                    </a:lnTo>
                    <a:lnTo>
                      <a:pt x="1158" y="322"/>
                    </a:lnTo>
                    <a:lnTo>
                      <a:pt x="1158" y="322"/>
                    </a:lnTo>
                    <a:lnTo>
                      <a:pt x="1158" y="322"/>
                    </a:lnTo>
                    <a:lnTo>
                      <a:pt x="1156" y="324"/>
                    </a:lnTo>
                    <a:lnTo>
                      <a:pt x="1156" y="324"/>
                    </a:lnTo>
                    <a:lnTo>
                      <a:pt x="1156" y="324"/>
                    </a:lnTo>
                    <a:lnTo>
                      <a:pt x="1156" y="324"/>
                    </a:lnTo>
                    <a:lnTo>
                      <a:pt x="1154" y="324"/>
                    </a:lnTo>
                    <a:lnTo>
                      <a:pt x="1154" y="325"/>
                    </a:lnTo>
                    <a:lnTo>
                      <a:pt x="1154" y="325"/>
                    </a:lnTo>
                    <a:lnTo>
                      <a:pt x="1152" y="325"/>
                    </a:lnTo>
                    <a:lnTo>
                      <a:pt x="1152" y="325"/>
                    </a:lnTo>
                    <a:lnTo>
                      <a:pt x="1152" y="325"/>
                    </a:lnTo>
                    <a:lnTo>
                      <a:pt x="1152" y="325"/>
                    </a:lnTo>
                    <a:lnTo>
                      <a:pt x="1152" y="325"/>
                    </a:lnTo>
                    <a:lnTo>
                      <a:pt x="1150" y="325"/>
                    </a:lnTo>
                    <a:lnTo>
                      <a:pt x="1150" y="325"/>
                    </a:lnTo>
                    <a:lnTo>
                      <a:pt x="1150" y="325"/>
                    </a:lnTo>
                    <a:lnTo>
                      <a:pt x="1150" y="325"/>
                    </a:lnTo>
                    <a:lnTo>
                      <a:pt x="1150" y="325"/>
                    </a:lnTo>
                    <a:lnTo>
                      <a:pt x="1149" y="325"/>
                    </a:lnTo>
                    <a:lnTo>
                      <a:pt x="1149" y="325"/>
                    </a:lnTo>
                    <a:lnTo>
                      <a:pt x="1149" y="325"/>
                    </a:lnTo>
                    <a:lnTo>
                      <a:pt x="1149" y="325"/>
                    </a:lnTo>
                    <a:lnTo>
                      <a:pt x="1149" y="325"/>
                    </a:lnTo>
                    <a:lnTo>
                      <a:pt x="1147" y="327"/>
                    </a:lnTo>
                    <a:lnTo>
                      <a:pt x="1147" y="327"/>
                    </a:lnTo>
                    <a:lnTo>
                      <a:pt x="1147" y="327"/>
                    </a:lnTo>
                    <a:lnTo>
                      <a:pt x="1147" y="327"/>
                    </a:lnTo>
                    <a:lnTo>
                      <a:pt x="1147" y="327"/>
                    </a:lnTo>
                    <a:lnTo>
                      <a:pt x="1147" y="329"/>
                    </a:lnTo>
                    <a:lnTo>
                      <a:pt x="1147" y="329"/>
                    </a:lnTo>
                    <a:lnTo>
                      <a:pt x="1145" y="329"/>
                    </a:lnTo>
                    <a:lnTo>
                      <a:pt x="1143" y="329"/>
                    </a:lnTo>
                    <a:lnTo>
                      <a:pt x="1141" y="329"/>
                    </a:lnTo>
                    <a:lnTo>
                      <a:pt x="1139" y="329"/>
                    </a:lnTo>
                    <a:lnTo>
                      <a:pt x="1138" y="329"/>
                    </a:lnTo>
                    <a:lnTo>
                      <a:pt x="1138" y="329"/>
                    </a:lnTo>
                    <a:lnTo>
                      <a:pt x="1138" y="329"/>
                    </a:lnTo>
                    <a:lnTo>
                      <a:pt x="1136" y="331"/>
                    </a:lnTo>
                    <a:lnTo>
                      <a:pt x="1136" y="331"/>
                    </a:lnTo>
                    <a:lnTo>
                      <a:pt x="1136" y="331"/>
                    </a:lnTo>
                    <a:lnTo>
                      <a:pt x="1136" y="331"/>
                    </a:lnTo>
                    <a:lnTo>
                      <a:pt x="1134" y="331"/>
                    </a:lnTo>
                    <a:lnTo>
                      <a:pt x="1134" y="333"/>
                    </a:lnTo>
                    <a:lnTo>
                      <a:pt x="1134" y="333"/>
                    </a:lnTo>
                    <a:lnTo>
                      <a:pt x="1134" y="334"/>
                    </a:lnTo>
                    <a:lnTo>
                      <a:pt x="1132" y="334"/>
                    </a:lnTo>
                    <a:lnTo>
                      <a:pt x="1132" y="334"/>
                    </a:lnTo>
                    <a:lnTo>
                      <a:pt x="1132" y="334"/>
                    </a:lnTo>
                    <a:lnTo>
                      <a:pt x="1132" y="336"/>
                    </a:lnTo>
                    <a:lnTo>
                      <a:pt x="1132" y="336"/>
                    </a:lnTo>
                    <a:lnTo>
                      <a:pt x="1134" y="336"/>
                    </a:lnTo>
                    <a:lnTo>
                      <a:pt x="1134" y="336"/>
                    </a:lnTo>
                    <a:lnTo>
                      <a:pt x="1134" y="338"/>
                    </a:lnTo>
                    <a:lnTo>
                      <a:pt x="1134" y="338"/>
                    </a:lnTo>
                    <a:lnTo>
                      <a:pt x="1134" y="340"/>
                    </a:lnTo>
                    <a:lnTo>
                      <a:pt x="1134" y="340"/>
                    </a:lnTo>
                    <a:lnTo>
                      <a:pt x="1134" y="340"/>
                    </a:lnTo>
                    <a:lnTo>
                      <a:pt x="1132" y="340"/>
                    </a:lnTo>
                    <a:lnTo>
                      <a:pt x="1132" y="343"/>
                    </a:lnTo>
                    <a:lnTo>
                      <a:pt x="1132" y="343"/>
                    </a:lnTo>
                    <a:lnTo>
                      <a:pt x="1132" y="345"/>
                    </a:lnTo>
                    <a:lnTo>
                      <a:pt x="1130" y="345"/>
                    </a:lnTo>
                    <a:lnTo>
                      <a:pt x="1130" y="345"/>
                    </a:lnTo>
                    <a:lnTo>
                      <a:pt x="1130" y="347"/>
                    </a:lnTo>
                    <a:lnTo>
                      <a:pt x="1129" y="347"/>
                    </a:lnTo>
                    <a:lnTo>
                      <a:pt x="1129" y="347"/>
                    </a:lnTo>
                    <a:lnTo>
                      <a:pt x="1129" y="349"/>
                    </a:lnTo>
                    <a:lnTo>
                      <a:pt x="1129" y="349"/>
                    </a:lnTo>
                    <a:lnTo>
                      <a:pt x="1129" y="351"/>
                    </a:lnTo>
                    <a:lnTo>
                      <a:pt x="1127" y="351"/>
                    </a:lnTo>
                    <a:lnTo>
                      <a:pt x="1127" y="351"/>
                    </a:lnTo>
                    <a:lnTo>
                      <a:pt x="1127" y="351"/>
                    </a:lnTo>
                    <a:lnTo>
                      <a:pt x="1125" y="351"/>
                    </a:lnTo>
                    <a:lnTo>
                      <a:pt x="1125" y="351"/>
                    </a:lnTo>
                    <a:lnTo>
                      <a:pt x="1125" y="351"/>
                    </a:lnTo>
                    <a:lnTo>
                      <a:pt x="1125" y="351"/>
                    </a:lnTo>
                    <a:lnTo>
                      <a:pt x="1125" y="353"/>
                    </a:lnTo>
                    <a:lnTo>
                      <a:pt x="1123" y="353"/>
                    </a:lnTo>
                    <a:lnTo>
                      <a:pt x="1123" y="353"/>
                    </a:lnTo>
                    <a:lnTo>
                      <a:pt x="1123" y="353"/>
                    </a:lnTo>
                    <a:lnTo>
                      <a:pt x="1121" y="353"/>
                    </a:lnTo>
                    <a:lnTo>
                      <a:pt x="1121" y="353"/>
                    </a:lnTo>
                    <a:lnTo>
                      <a:pt x="1121" y="353"/>
                    </a:lnTo>
                    <a:lnTo>
                      <a:pt x="1121" y="353"/>
                    </a:lnTo>
                    <a:lnTo>
                      <a:pt x="1121" y="353"/>
                    </a:lnTo>
                    <a:lnTo>
                      <a:pt x="1120" y="353"/>
                    </a:lnTo>
                    <a:lnTo>
                      <a:pt x="1120" y="353"/>
                    </a:lnTo>
                    <a:lnTo>
                      <a:pt x="1120" y="353"/>
                    </a:lnTo>
                    <a:lnTo>
                      <a:pt x="1120" y="353"/>
                    </a:lnTo>
                    <a:lnTo>
                      <a:pt x="1118" y="353"/>
                    </a:lnTo>
                    <a:lnTo>
                      <a:pt x="1118" y="353"/>
                    </a:lnTo>
                    <a:lnTo>
                      <a:pt x="1118" y="353"/>
                    </a:lnTo>
                    <a:lnTo>
                      <a:pt x="1118" y="353"/>
                    </a:lnTo>
                    <a:lnTo>
                      <a:pt x="1118" y="353"/>
                    </a:lnTo>
                    <a:lnTo>
                      <a:pt x="1116" y="354"/>
                    </a:lnTo>
                    <a:lnTo>
                      <a:pt x="1116" y="354"/>
                    </a:lnTo>
                    <a:lnTo>
                      <a:pt x="1116" y="354"/>
                    </a:lnTo>
                    <a:lnTo>
                      <a:pt x="1116" y="354"/>
                    </a:lnTo>
                    <a:lnTo>
                      <a:pt x="1116" y="354"/>
                    </a:lnTo>
                    <a:lnTo>
                      <a:pt x="1112" y="354"/>
                    </a:lnTo>
                    <a:lnTo>
                      <a:pt x="1112" y="354"/>
                    </a:lnTo>
                    <a:lnTo>
                      <a:pt x="1112" y="354"/>
                    </a:lnTo>
                    <a:lnTo>
                      <a:pt x="1111" y="354"/>
                    </a:lnTo>
                    <a:lnTo>
                      <a:pt x="1111" y="354"/>
                    </a:lnTo>
                    <a:lnTo>
                      <a:pt x="1111" y="354"/>
                    </a:lnTo>
                    <a:lnTo>
                      <a:pt x="1111" y="354"/>
                    </a:lnTo>
                    <a:lnTo>
                      <a:pt x="1109" y="353"/>
                    </a:lnTo>
                    <a:lnTo>
                      <a:pt x="1109" y="353"/>
                    </a:lnTo>
                    <a:lnTo>
                      <a:pt x="1107" y="353"/>
                    </a:lnTo>
                    <a:lnTo>
                      <a:pt x="1107" y="353"/>
                    </a:lnTo>
                    <a:lnTo>
                      <a:pt x="1107" y="354"/>
                    </a:lnTo>
                    <a:lnTo>
                      <a:pt x="1105" y="354"/>
                    </a:lnTo>
                    <a:lnTo>
                      <a:pt x="1105" y="354"/>
                    </a:lnTo>
                    <a:lnTo>
                      <a:pt x="1105" y="354"/>
                    </a:lnTo>
                    <a:lnTo>
                      <a:pt x="1105" y="354"/>
                    </a:lnTo>
                    <a:lnTo>
                      <a:pt x="1103" y="354"/>
                    </a:lnTo>
                    <a:lnTo>
                      <a:pt x="1103" y="354"/>
                    </a:lnTo>
                    <a:lnTo>
                      <a:pt x="1103" y="354"/>
                    </a:lnTo>
                    <a:lnTo>
                      <a:pt x="1103" y="354"/>
                    </a:lnTo>
                    <a:lnTo>
                      <a:pt x="1101" y="354"/>
                    </a:lnTo>
                    <a:lnTo>
                      <a:pt x="1101" y="354"/>
                    </a:lnTo>
                    <a:lnTo>
                      <a:pt x="1101" y="354"/>
                    </a:lnTo>
                    <a:lnTo>
                      <a:pt x="1101" y="354"/>
                    </a:lnTo>
                    <a:lnTo>
                      <a:pt x="1100" y="354"/>
                    </a:lnTo>
                    <a:lnTo>
                      <a:pt x="1098" y="354"/>
                    </a:lnTo>
                    <a:lnTo>
                      <a:pt x="1098" y="354"/>
                    </a:lnTo>
                    <a:lnTo>
                      <a:pt x="1098" y="354"/>
                    </a:lnTo>
                    <a:lnTo>
                      <a:pt x="1098" y="356"/>
                    </a:lnTo>
                    <a:lnTo>
                      <a:pt x="1096" y="356"/>
                    </a:lnTo>
                    <a:lnTo>
                      <a:pt x="1096" y="354"/>
                    </a:lnTo>
                    <a:lnTo>
                      <a:pt x="1096" y="354"/>
                    </a:lnTo>
                    <a:lnTo>
                      <a:pt x="1096" y="354"/>
                    </a:lnTo>
                    <a:lnTo>
                      <a:pt x="1094" y="354"/>
                    </a:lnTo>
                    <a:lnTo>
                      <a:pt x="1094" y="354"/>
                    </a:lnTo>
                    <a:lnTo>
                      <a:pt x="1094" y="353"/>
                    </a:lnTo>
                    <a:lnTo>
                      <a:pt x="1092" y="353"/>
                    </a:lnTo>
                    <a:lnTo>
                      <a:pt x="1092" y="353"/>
                    </a:lnTo>
                    <a:lnTo>
                      <a:pt x="1091" y="353"/>
                    </a:lnTo>
                    <a:lnTo>
                      <a:pt x="1091" y="353"/>
                    </a:lnTo>
                    <a:lnTo>
                      <a:pt x="1091" y="353"/>
                    </a:lnTo>
                    <a:lnTo>
                      <a:pt x="1091" y="353"/>
                    </a:lnTo>
                    <a:lnTo>
                      <a:pt x="1091" y="353"/>
                    </a:lnTo>
                    <a:lnTo>
                      <a:pt x="1091" y="353"/>
                    </a:lnTo>
                    <a:lnTo>
                      <a:pt x="1091" y="351"/>
                    </a:lnTo>
                    <a:lnTo>
                      <a:pt x="1091" y="351"/>
                    </a:lnTo>
                    <a:lnTo>
                      <a:pt x="1089" y="351"/>
                    </a:lnTo>
                    <a:lnTo>
                      <a:pt x="1089" y="351"/>
                    </a:lnTo>
                    <a:lnTo>
                      <a:pt x="1089" y="351"/>
                    </a:lnTo>
                    <a:lnTo>
                      <a:pt x="1089" y="351"/>
                    </a:lnTo>
                    <a:lnTo>
                      <a:pt x="1087" y="351"/>
                    </a:lnTo>
                    <a:lnTo>
                      <a:pt x="1087" y="351"/>
                    </a:lnTo>
                    <a:lnTo>
                      <a:pt x="1087" y="353"/>
                    </a:lnTo>
                    <a:lnTo>
                      <a:pt x="1085" y="353"/>
                    </a:lnTo>
                    <a:lnTo>
                      <a:pt x="1085" y="353"/>
                    </a:lnTo>
                    <a:lnTo>
                      <a:pt x="1085" y="353"/>
                    </a:lnTo>
                    <a:lnTo>
                      <a:pt x="1085" y="353"/>
                    </a:lnTo>
                    <a:lnTo>
                      <a:pt x="1083" y="353"/>
                    </a:lnTo>
                    <a:lnTo>
                      <a:pt x="1082" y="353"/>
                    </a:lnTo>
                    <a:lnTo>
                      <a:pt x="1078" y="353"/>
                    </a:lnTo>
                    <a:lnTo>
                      <a:pt x="1076" y="353"/>
                    </a:lnTo>
                    <a:lnTo>
                      <a:pt x="1074" y="353"/>
                    </a:lnTo>
                    <a:lnTo>
                      <a:pt x="1074" y="351"/>
                    </a:lnTo>
                    <a:lnTo>
                      <a:pt x="1074" y="351"/>
                    </a:lnTo>
                    <a:lnTo>
                      <a:pt x="1074" y="351"/>
                    </a:lnTo>
                    <a:lnTo>
                      <a:pt x="1073" y="351"/>
                    </a:lnTo>
                    <a:lnTo>
                      <a:pt x="1073" y="351"/>
                    </a:lnTo>
                    <a:lnTo>
                      <a:pt x="1073" y="351"/>
                    </a:lnTo>
                    <a:lnTo>
                      <a:pt x="1073" y="349"/>
                    </a:lnTo>
                    <a:lnTo>
                      <a:pt x="1073" y="349"/>
                    </a:lnTo>
                    <a:lnTo>
                      <a:pt x="1073" y="349"/>
                    </a:lnTo>
                    <a:lnTo>
                      <a:pt x="1073" y="349"/>
                    </a:lnTo>
                    <a:lnTo>
                      <a:pt x="1071" y="347"/>
                    </a:lnTo>
                    <a:lnTo>
                      <a:pt x="1071" y="347"/>
                    </a:lnTo>
                    <a:lnTo>
                      <a:pt x="1071" y="347"/>
                    </a:lnTo>
                    <a:lnTo>
                      <a:pt x="1071" y="347"/>
                    </a:lnTo>
                    <a:lnTo>
                      <a:pt x="1069" y="347"/>
                    </a:lnTo>
                    <a:lnTo>
                      <a:pt x="1069" y="347"/>
                    </a:lnTo>
                    <a:lnTo>
                      <a:pt x="1069" y="347"/>
                    </a:lnTo>
                    <a:lnTo>
                      <a:pt x="1067" y="347"/>
                    </a:lnTo>
                    <a:lnTo>
                      <a:pt x="1067" y="347"/>
                    </a:lnTo>
                    <a:lnTo>
                      <a:pt x="1067" y="347"/>
                    </a:lnTo>
                    <a:lnTo>
                      <a:pt x="1067" y="345"/>
                    </a:lnTo>
                    <a:lnTo>
                      <a:pt x="1065" y="345"/>
                    </a:lnTo>
                    <a:lnTo>
                      <a:pt x="1065" y="345"/>
                    </a:lnTo>
                    <a:lnTo>
                      <a:pt x="1065" y="345"/>
                    </a:lnTo>
                    <a:lnTo>
                      <a:pt x="1063" y="345"/>
                    </a:lnTo>
                    <a:lnTo>
                      <a:pt x="1062" y="345"/>
                    </a:lnTo>
                    <a:lnTo>
                      <a:pt x="1062" y="345"/>
                    </a:lnTo>
                    <a:lnTo>
                      <a:pt x="1062" y="345"/>
                    </a:lnTo>
                    <a:lnTo>
                      <a:pt x="1062" y="347"/>
                    </a:lnTo>
                    <a:lnTo>
                      <a:pt x="1060" y="347"/>
                    </a:lnTo>
                    <a:lnTo>
                      <a:pt x="1060" y="347"/>
                    </a:lnTo>
                    <a:lnTo>
                      <a:pt x="1060" y="347"/>
                    </a:lnTo>
                    <a:lnTo>
                      <a:pt x="1058" y="347"/>
                    </a:lnTo>
                    <a:lnTo>
                      <a:pt x="1058" y="347"/>
                    </a:lnTo>
                    <a:lnTo>
                      <a:pt x="1058" y="349"/>
                    </a:lnTo>
                    <a:lnTo>
                      <a:pt x="1058" y="349"/>
                    </a:lnTo>
                    <a:lnTo>
                      <a:pt x="1056" y="349"/>
                    </a:lnTo>
                    <a:lnTo>
                      <a:pt x="1056" y="349"/>
                    </a:lnTo>
                    <a:lnTo>
                      <a:pt x="1056" y="349"/>
                    </a:lnTo>
                    <a:lnTo>
                      <a:pt x="1056" y="351"/>
                    </a:lnTo>
                    <a:lnTo>
                      <a:pt x="1056" y="351"/>
                    </a:lnTo>
                    <a:lnTo>
                      <a:pt x="1058" y="351"/>
                    </a:lnTo>
                    <a:lnTo>
                      <a:pt x="1058" y="351"/>
                    </a:lnTo>
                    <a:lnTo>
                      <a:pt x="1058" y="351"/>
                    </a:lnTo>
                    <a:lnTo>
                      <a:pt x="1058" y="351"/>
                    </a:lnTo>
                    <a:lnTo>
                      <a:pt x="1058" y="351"/>
                    </a:lnTo>
                    <a:lnTo>
                      <a:pt x="1058" y="353"/>
                    </a:lnTo>
                    <a:lnTo>
                      <a:pt x="1058" y="353"/>
                    </a:lnTo>
                    <a:lnTo>
                      <a:pt x="1056" y="353"/>
                    </a:lnTo>
                    <a:lnTo>
                      <a:pt x="1056" y="353"/>
                    </a:lnTo>
                    <a:lnTo>
                      <a:pt x="1056" y="353"/>
                    </a:lnTo>
                    <a:lnTo>
                      <a:pt x="1054" y="353"/>
                    </a:lnTo>
                    <a:lnTo>
                      <a:pt x="1054" y="353"/>
                    </a:lnTo>
                    <a:lnTo>
                      <a:pt x="1053" y="353"/>
                    </a:lnTo>
                    <a:lnTo>
                      <a:pt x="1053" y="353"/>
                    </a:lnTo>
                    <a:lnTo>
                      <a:pt x="1051" y="353"/>
                    </a:lnTo>
                    <a:lnTo>
                      <a:pt x="1051" y="353"/>
                    </a:lnTo>
                    <a:lnTo>
                      <a:pt x="1051" y="353"/>
                    </a:lnTo>
                    <a:lnTo>
                      <a:pt x="1049" y="353"/>
                    </a:lnTo>
                    <a:lnTo>
                      <a:pt x="1049" y="354"/>
                    </a:lnTo>
                    <a:lnTo>
                      <a:pt x="1049" y="354"/>
                    </a:lnTo>
                    <a:lnTo>
                      <a:pt x="1047" y="354"/>
                    </a:lnTo>
                    <a:lnTo>
                      <a:pt x="1045" y="354"/>
                    </a:lnTo>
                    <a:lnTo>
                      <a:pt x="1045" y="354"/>
                    </a:lnTo>
                    <a:lnTo>
                      <a:pt x="1044" y="354"/>
                    </a:lnTo>
                    <a:lnTo>
                      <a:pt x="1042" y="354"/>
                    </a:lnTo>
                    <a:lnTo>
                      <a:pt x="1042" y="354"/>
                    </a:lnTo>
                    <a:lnTo>
                      <a:pt x="1042" y="354"/>
                    </a:lnTo>
                    <a:lnTo>
                      <a:pt x="1040" y="354"/>
                    </a:lnTo>
                    <a:lnTo>
                      <a:pt x="1038" y="354"/>
                    </a:lnTo>
                    <a:lnTo>
                      <a:pt x="1036" y="354"/>
                    </a:lnTo>
                    <a:lnTo>
                      <a:pt x="1036" y="354"/>
                    </a:lnTo>
                    <a:lnTo>
                      <a:pt x="1035" y="354"/>
                    </a:lnTo>
                    <a:lnTo>
                      <a:pt x="1033" y="354"/>
                    </a:lnTo>
                    <a:lnTo>
                      <a:pt x="1033" y="354"/>
                    </a:lnTo>
                    <a:lnTo>
                      <a:pt x="1031" y="354"/>
                    </a:lnTo>
                    <a:lnTo>
                      <a:pt x="1031" y="356"/>
                    </a:lnTo>
                    <a:lnTo>
                      <a:pt x="1031" y="356"/>
                    </a:lnTo>
                    <a:lnTo>
                      <a:pt x="1029" y="356"/>
                    </a:lnTo>
                    <a:lnTo>
                      <a:pt x="1029" y="356"/>
                    </a:lnTo>
                    <a:lnTo>
                      <a:pt x="1029" y="356"/>
                    </a:lnTo>
                    <a:lnTo>
                      <a:pt x="1027" y="358"/>
                    </a:lnTo>
                    <a:lnTo>
                      <a:pt x="1027" y="358"/>
                    </a:lnTo>
                    <a:lnTo>
                      <a:pt x="1026" y="358"/>
                    </a:lnTo>
                    <a:lnTo>
                      <a:pt x="1026" y="358"/>
                    </a:lnTo>
                    <a:lnTo>
                      <a:pt x="1026" y="358"/>
                    </a:lnTo>
                    <a:lnTo>
                      <a:pt x="1024" y="358"/>
                    </a:lnTo>
                    <a:lnTo>
                      <a:pt x="1024" y="358"/>
                    </a:lnTo>
                    <a:lnTo>
                      <a:pt x="1020" y="358"/>
                    </a:lnTo>
                    <a:lnTo>
                      <a:pt x="1020" y="358"/>
                    </a:lnTo>
                    <a:lnTo>
                      <a:pt x="1020" y="358"/>
                    </a:lnTo>
                    <a:lnTo>
                      <a:pt x="1020" y="358"/>
                    </a:lnTo>
                    <a:lnTo>
                      <a:pt x="1020" y="358"/>
                    </a:lnTo>
                    <a:lnTo>
                      <a:pt x="1020" y="362"/>
                    </a:lnTo>
                    <a:lnTo>
                      <a:pt x="1020" y="362"/>
                    </a:lnTo>
                    <a:lnTo>
                      <a:pt x="1020" y="363"/>
                    </a:lnTo>
                    <a:lnTo>
                      <a:pt x="1020" y="363"/>
                    </a:lnTo>
                    <a:lnTo>
                      <a:pt x="1020" y="363"/>
                    </a:lnTo>
                    <a:lnTo>
                      <a:pt x="1020" y="365"/>
                    </a:lnTo>
                    <a:lnTo>
                      <a:pt x="1020" y="365"/>
                    </a:lnTo>
                    <a:lnTo>
                      <a:pt x="1020" y="365"/>
                    </a:lnTo>
                    <a:lnTo>
                      <a:pt x="1020" y="365"/>
                    </a:lnTo>
                    <a:lnTo>
                      <a:pt x="1020" y="367"/>
                    </a:lnTo>
                    <a:lnTo>
                      <a:pt x="1020" y="367"/>
                    </a:lnTo>
                    <a:lnTo>
                      <a:pt x="1022" y="369"/>
                    </a:lnTo>
                    <a:lnTo>
                      <a:pt x="1022" y="369"/>
                    </a:lnTo>
                    <a:lnTo>
                      <a:pt x="1022" y="369"/>
                    </a:lnTo>
                    <a:lnTo>
                      <a:pt x="1022" y="371"/>
                    </a:lnTo>
                    <a:lnTo>
                      <a:pt x="1022" y="371"/>
                    </a:lnTo>
                    <a:lnTo>
                      <a:pt x="1022" y="371"/>
                    </a:lnTo>
                    <a:lnTo>
                      <a:pt x="1024" y="372"/>
                    </a:lnTo>
                    <a:lnTo>
                      <a:pt x="1024" y="374"/>
                    </a:lnTo>
                    <a:lnTo>
                      <a:pt x="1018" y="378"/>
                    </a:lnTo>
                    <a:lnTo>
                      <a:pt x="1016" y="380"/>
                    </a:lnTo>
                    <a:lnTo>
                      <a:pt x="1016" y="380"/>
                    </a:lnTo>
                    <a:lnTo>
                      <a:pt x="1015" y="380"/>
                    </a:lnTo>
                    <a:lnTo>
                      <a:pt x="1015" y="380"/>
                    </a:lnTo>
                    <a:lnTo>
                      <a:pt x="1015" y="381"/>
                    </a:lnTo>
                    <a:lnTo>
                      <a:pt x="1015" y="381"/>
                    </a:lnTo>
                    <a:lnTo>
                      <a:pt x="1015" y="381"/>
                    </a:lnTo>
                    <a:lnTo>
                      <a:pt x="1013" y="381"/>
                    </a:lnTo>
                    <a:lnTo>
                      <a:pt x="1013" y="381"/>
                    </a:lnTo>
                    <a:lnTo>
                      <a:pt x="1013" y="381"/>
                    </a:lnTo>
                    <a:lnTo>
                      <a:pt x="1013" y="381"/>
                    </a:lnTo>
                    <a:lnTo>
                      <a:pt x="1013" y="381"/>
                    </a:lnTo>
                    <a:lnTo>
                      <a:pt x="1013" y="381"/>
                    </a:lnTo>
                    <a:lnTo>
                      <a:pt x="1011" y="381"/>
                    </a:lnTo>
                    <a:lnTo>
                      <a:pt x="1011" y="381"/>
                    </a:lnTo>
                    <a:lnTo>
                      <a:pt x="1011" y="381"/>
                    </a:lnTo>
                    <a:lnTo>
                      <a:pt x="1011" y="381"/>
                    </a:lnTo>
                    <a:lnTo>
                      <a:pt x="1011" y="381"/>
                    </a:lnTo>
                    <a:lnTo>
                      <a:pt x="1011" y="381"/>
                    </a:lnTo>
                    <a:lnTo>
                      <a:pt x="1011" y="383"/>
                    </a:lnTo>
                    <a:lnTo>
                      <a:pt x="1011" y="383"/>
                    </a:lnTo>
                    <a:lnTo>
                      <a:pt x="1011" y="383"/>
                    </a:lnTo>
                    <a:lnTo>
                      <a:pt x="1011" y="383"/>
                    </a:lnTo>
                    <a:lnTo>
                      <a:pt x="1011" y="383"/>
                    </a:lnTo>
                    <a:lnTo>
                      <a:pt x="1011" y="383"/>
                    </a:lnTo>
                    <a:lnTo>
                      <a:pt x="1011" y="383"/>
                    </a:lnTo>
                    <a:lnTo>
                      <a:pt x="1011" y="383"/>
                    </a:lnTo>
                    <a:lnTo>
                      <a:pt x="1011" y="383"/>
                    </a:lnTo>
                    <a:lnTo>
                      <a:pt x="1011" y="385"/>
                    </a:lnTo>
                    <a:lnTo>
                      <a:pt x="1011" y="385"/>
                    </a:lnTo>
                    <a:lnTo>
                      <a:pt x="1011" y="385"/>
                    </a:lnTo>
                    <a:lnTo>
                      <a:pt x="1011" y="385"/>
                    </a:lnTo>
                    <a:lnTo>
                      <a:pt x="1011" y="387"/>
                    </a:lnTo>
                    <a:lnTo>
                      <a:pt x="1013" y="387"/>
                    </a:lnTo>
                    <a:lnTo>
                      <a:pt x="1013" y="387"/>
                    </a:lnTo>
                    <a:lnTo>
                      <a:pt x="1013" y="387"/>
                    </a:lnTo>
                    <a:lnTo>
                      <a:pt x="1013" y="387"/>
                    </a:lnTo>
                    <a:lnTo>
                      <a:pt x="1013" y="389"/>
                    </a:lnTo>
                    <a:lnTo>
                      <a:pt x="1013" y="389"/>
                    </a:lnTo>
                    <a:lnTo>
                      <a:pt x="1011" y="389"/>
                    </a:lnTo>
                    <a:lnTo>
                      <a:pt x="1011" y="389"/>
                    </a:lnTo>
                    <a:lnTo>
                      <a:pt x="1011" y="389"/>
                    </a:lnTo>
                    <a:lnTo>
                      <a:pt x="1011" y="389"/>
                    </a:lnTo>
                    <a:lnTo>
                      <a:pt x="1011" y="389"/>
                    </a:lnTo>
                    <a:lnTo>
                      <a:pt x="1011" y="389"/>
                    </a:lnTo>
                    <a:lnTo>
                      <a:pt x="1011" y="391"/>
                    </a:lnTo>
                    <a:lnTo>
                      <a:pt x="1011" y="391"/>
                    </a:lnTo>
                    <a:lnTo>
                      <a:pt x="1011" y="391"/>
                    </a:lnTo>
                    <a:lnTo>
                      <a:pt x="1011" y="391"/>
                    </a:lnTo>
                    <a:lnTo>
                      <a:pt x="1011" y="391"/>
                    </a:lnTo>
                    <a:lnTo>
                      <a:pt x="1011" y="391"/>
                    </a:lnTo>
                    <a:lnTo>
                      <a:pt x="1011" y="391"/>
                    </a:lnTo>
                    <a:lnTo>
                      <a:pt x="1011" y="391"/>
                    </a:lnTo>
                    <a:lnTo>
                      <a:pt x="1011" y="392"/>
                    </a:lnTo>
                    <a:lnTo>
                      <a:pt x="1011" y="392"/>
                    </a:lnTo>
                    <a:lnTo>
                      <a:pt x="1011" y="392"/>
                    </a:lnTo>
                    <a:lnTo>
                      <a:pt x="1011" y="392"/>
                    </a:lnTo>
                    <a:lnTo>
                      <a:pt x="1011" y="392"/>
                    </a:lnTo>
                    <a:lnTo>
                      <a:pt x="1011" y="392"/>
                    </a:lnTo>
                    <a:lnTo>
                      <a:pt x="1011" y="392"/>
                    </a:lnTo>
                    <a:lnTo>
                      <a:pt x="1011" y="392"/>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6"/>
                    </a:lnTo>
                    <a:lnTo>
                      <a:pt x="1011" y="396"/>
                    </a:lnTo>
                    <a:lnTo>
                      <a:pt x="1011"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6" y="398"/>
                    </a:lnTo>
                    <a:lnTo>
                      <a:pt x="1006" y="398"/>
                    </a:lnTo>
                    <a:lnTo>
                      <a:pt x="1002" y="400"/>
                    </a:lnTo>
                    <a:lnTo>
                      <a:pt x="995" y="400"/>
                    </a:lnTo>
                    <a:lnTo>
                      <a:pt x="989" y="401"/>
                    </a:lnTo>
                    <a:lnTo>
                      <a:pt x="986" y="403"/>
                    </a:lnTo>
                    <a:lnTo>
                      <a:pt x="984" y="405"/>
                    </a:lnTo>
                    <a:lnTo>
                      <a:pt x="984" y="407"/>
                    </a:lnTo>
                    <a:lnTo>
                      <a:pt x="984" y="409"/>
                    </a:lnTo>
                    <a:lnTo>
                      <a:pt x="984" y="410"/>
                    </a:lnTo>
                    <a:lnTo>
                      <a:pt x="984" y="414"/>
                    </a:lnTo>
                    <a:lnTo>
                      <a:pt x="984" y="414"/>
                    </a:lnTo>
                    <a:lnTo>
                      <a:pt x="984" y="416"/>
                    </a:lnTo>
                    <a:lnTo>
                      <a:pt x="984" y="418"/>
                    </a:lnTo>
                    <a:lnTo>
                      <a:pt x="984" y="418"/>
                    </a:lnTo>
                    <a:lnTo>
                      <a:pt x="986" y="418"/>
                    </a:lnTo>
                    <a:lnTo>
                      <a:pt x="986" y="418"/>
                    </a:lnTo>
                    <a:lnTo>
                      <a:pt x="986" y="418"/>
                    </a:lnTo>
                    <a:lnTo>
                      <a:pt x="988" y="418"/>
                    </a:lnTo>
                    <a:lnTo>
                      <a:pt x="989" y="419"/>
                    </a:lnTo>
                    <a:lnTo>
                      <a:pt x="991" y="421"/>
                    </a:lnTo>
                    <a:lnTo>
                      <a:pt x="993" y="421"/>
                    </a:lnTo>
                    <a:lnTo>
                      <a:pt x="995" y="423"/>
                    </a:lnTo>
                    <a:lnTo>
                      <a:pt x="997" y="423"/>
                    </a:lnTo>
                    <a:lnTo>
                      <a:pt x="998" y="425"/>
                    </a:lnTo>
                    <a:lnTo>
                      <a:pt x="1002" y="427"/>
                    </a:lnTo>
                    <a:lnTo>
                      <a:pt x="1006" y="427"/>
                    </a:lnTo>
                    <a:lnTo>
                      <a:pt x="1007" y="429"/>
                    </a:lnTo>
                    <a:lnTo>
                      <a:pt x="1007" y="430"/>
                    </a:lnTo>
                    <a:lnTo>
                      <a:pt x="1007" y="430"/>
                    </a:lnTo>
                    <a:lnTo>
                      <a:pt x="1007" y="430"/>
                    </a:lnTo>
                    <a:lnTo>
                      <a:pt x="1007" y="430"/>
                    </a:lnTo>
                    <a:lnTo>
                      <a:pt x="1009" y="432"/>
                    </a:lnTo>
                    <a:lnTo>
                      <a:pt x="1009" y="436"/>
                    </a:lnTo>
                    <a:lnTo>
                      <a:pt x="1009" y="436"/>
                    </a:lnTo>
                    <a:lnTo>
                      <a:pt x="1009" y="436"/>
                    </a:lnTo>
                    <a:lnTo>
                      <a:pt x="1009" y="436"/>
                    </a:lnTo>
                    <a:lnTo>
                      <a:pt x="1009" y="436"/>
                    </a:lnTo>
                    <a:lnTo>
                      <a:pt x="1011" y="438"/>
                    </a:lnTo>
                    <a:lnTo>
                      <a:pt x="1011" y="438"/>
                    </a:lnTo>
                    <a:lnTo>
                      <a:pt x="1011" y="438"/>
                    </a:lnTo>
                    <a:lnTo>
                      <a:pt x="1013" y="439"/>
                    </a:lnTo>
                    <a:lnTo>
                      <a:pt x="1013" y="439"/>
                    </a:lnTo>
                    <a:lnTo>
                      <a:pt x="1013" y="441"/>
                    </a:lnTo>
                    <a:lnTo>
                      <a:pt x="1013" y="441"/>
                    </a:lnTo>
                    <a:lnTo>
                      <a:pt x="1015" y="441"/>
                    </a:lnTo>
                    <a:lnTo>
                      <a:pt x="1015" y="441"/>
                    </a:lnTo>
                    <a:lnTo>
                      <a:pt x="1015" y="441"/>
                    </a:lnTo>
                    <a:lnTo>
                      <a:pt x="1016" y="441"/>
                    </a:lnTo>
                    <a:lnTo>
                      <a:pt x="1016" y="441"/>
                    </a:lnTo>
                    <a:lnTo>
                      <a:pt x="1018" y="441"/>
                    </a:lnTo>
                    <a:lnTo>
                      <a:pt x="1018" y="441"/>
                    </a:lnTo>
                    <a:lnTo>
                      <a:pt x="1018" y="443"/>
                    </a:lnTo>
                    <a:lnTo>
                      <a:pt x="1020" y="443"/>
                    </a:lnTo>
                    <a:lnTo>
                      <a:pt x="1020" y="443"/>
                    </a:lnTo>
                    <a:lnTo>
                      <a:pt x="1022" y="443"/>
                    </a:lnTo>
                    <a:lnTo>
                      <a:pt x="1024" y="443"/>
                    </a:lnTo>
                    <a:lnTo>
                      <a:pt x="1026" y="445"/>
                    </a:lnTo>
                    <a:lnTo>
                      <a:pt x="1026" y="445"/>
                    </a:lnTo>
                    <a:lnTo>
                      <a:pt x="1027" y="445"/>
                    </a:lnTo>
                    <a:lnTo>
                      <a:pt x="1027" y="445"/>
                    </a:lnTo>
                    <a:lnTo>
                      <a:pt x="1027" y="445"/>
                    </a:lnTo>
                    <a:lnTo>
                      <a:pt x="1029" y="445"/>
                    </a:lnTo>
                    <a:lnTo>
                      <a:pt x="1029" y="445"/>
                    </a:lnTo>
                    <a:lnTo>
                      <a:pt x="1029" y="445"/>
                    </a:lnTo>
                    <a:lnTo>
                      <a:pt x="1031" y="447"/>
                    </a:lnTo>
                    <a:lnTo>
                      <a:pt x="1031" y="447"/>
                    </a:lnTo>
                    <a:lnTo>
                      <a:pt x="1031" y="448"/>
                    </a:lnTo>
                    <a:lnTo>
                      <a:pt x="1031" y="448"/>
                    </a:lnTo>
                    <a:lnTo>
                      <a:pt x="1031" y="448"/>
                    </a:lnTo>
                    <a:lnTo>
                      <a:pt x="1033" y="448"/>
                    </a:lnTo>
                    <a:lnTo>
                      <a:pt x="1033" y="450"/>
                    </a:lnTo>
                    <a:lnTo>
                      <a:pt x="1035" y="450"/>
                    </a:lnTo>
                    <a:lnTo>
                      <a:pt x="1035" y="452"/>
                    </a:lnTo>
                    <a:lnTo>
                      <a:pt x="1035" y="452"/>
                    </a:lnTo>
                    <a:lnTo>
                      <a:pt x="1035" y="452"/>
                    </a:lnTo>
                    <a:lnTo>
                      <a:pt x="1036" y="454"/>
                    </a:lnTo>
                    <a:lnTo>
                      <a:pt x="1036" y="454"/>
                    </a:lnTo>
                    <a:lnTo>
                      <a:pt x="1036" y="454"/>
                    </a:lnTo>
                    <a:lnTo>
                      <a:pt x="1036" y="454"/>
                    </a:lnTo>
                    <a:lnTo>
                      <a:pt x="1038" y="454"/>
                    </a:lnTo>
                    <a:lnTo>
                      <a:pt x="1038" y="454"/>
                    </a:lnTo>
                    <a:lnTo>
                      <a:pt x="1038" y="454"/>
                    </a:lnTo>
                    <a:lnTo>
                      <a:pt x="1038" y="454"/>
                    </a:lnTo>
                    <a:lnTo>
                      <a:pt x="1040" y="454"/>
                    </a:lnTo>
                    <a:lnTo>
                      <a:pt x="1040" y="454"/>
                    </a:lnTo>
                    <a:lnTo>
                      <a:pt x="1040" y="454"/>
                    </a:lnTo>
                    <a:lnTo>
                      <a:pt x="1042" y="454"/>
                    </a:lnTo>
                    <a:lnTo>
                      <a:pt x="1042" y="454"/>
                    </a:lnTo>
                    <a:lnTo>
                      <a:pt x="1044" y="454"/>
                    </a:lnTo>
                    <a:lnTo>
                      <a:pt x="1044" y="454"/>
                    </a:lnTo>
                    <a:lnTo>
                      <a:pt x="1044" y="454"/>
                    </a:lnTo>
                    <a:lnTo>
                      <a:pt x="1044" y="454"/>
                    </a:lnTo>
                    <a:lnTo>
                      <a:pt x="1045" y="454"/>
                    </a:lnTo>
                    <a:lnTo>
                      <a:pt x="1045" y="454"/>
                    </a:lnTo>
                    <a:lnTo>
                      <a:pt x="1045" y="454"/>
                    </a:lnTo>
                    <a:lnTo>
                      <a:pt x="1047" y="456"/>
                    </a:lnTo>
                    <a:lnTo>
                      <a:pt x="1047" y="456"/>
                    </a:lnTo>
                    <a:lnTo>
                      <a:pt x="1047" y="457"/>
                    </a:lnTo>
                    <a:lnTo>
                      <a:pt x="1045" y="457"/>
                    </a:lnTo>
                    <a:lnTo>
                      <a:pt x="1045" y="457"/>
                    </a:lnTo>
                    <a:lnTo>
                      <a:pt x="1045" y="457"/>
                    </a:lnTo>
                    <a:lnTo>
                      <a:pt x="1044" y="459"/>
                    </a:lnTo>
                    <a:lnTo>
                      <a:pt x="1044" y="459"/>
                    </a:lnTo>
                    <a:lnTo>
                      <a:pt x="1045" y="461"/>
                    </a:lnTo>
                    <a:lnTo>
                      <a:pt x="1045" y="461"/>
                    </a:lnTo>
                    <a:lnTo>
                      <a:pt x="1045" y="461"/>
                    </a:lnTo>
                    <a:lnTo>
                      <a:pt x="1045" y="461"/>
                    </a:lnTo>
                    <a:lnTo>
                      <a:pt x="1045" y="461"/>
                    </a:lnTo>
                    <a:lnTo>
                      <a:pt x="1047" y="461"/>
                    </a:lnTo>
                    <a:lnTo>
                      <a:pt x="1047" y="463"/>
                    </a:lnTo>
                    <a:lnTo>
                      <a:pt x="1047" y="463"/>
                    </a:lnTo>
                    <a:lnTo>
                      <a:pt x="1047" y="463"/>
                    </a:lnTo>
                    <a:lnTo>
                      <a:pt x="1047" y="463"/>
                    </a:lnTo>
                    <a:lnTo>
                      <a:pt x="1049" y="463"/>
                    </a:lnTo>
                    <a:lnTo>
                      <a:pt x="1049" y="465"/>
                    </a:lnTo>
                    <a:lnTo>
                      <a:pt x="1049" y="467"/>
                    </a:lnTo>
                    <a:lnTo>
                      <a:pt x="1047" y="467"/>
                    </a:lnTo>
                    <a:lnTo>
                      <a:pt x="1047" y="467"/>
                    </a:lnTo>
                    <a:lnTo>
                      <a:pt x="1047" y="468"/>
                    </a:lnTo>
                    <a:lnTo>
                      <a:pt x="1047" y="468"/>
                    </a:lnTo>
                    <a:lnTo>
                      <a:pt x="1045" y="468"/>
                    </a:lnTo>
                    <a:lnTo>
                      <a:pt x="1045" y="468"/>
                    </a:lnTo>
                    <a:lnTo>
                      <a:pt x="1045" y="468"/>
                    </a:lnTo>
                    <a:lnTo>
                      <a:pt x="1044" y="470"/>
                    </a:lnTo>
                    <a:lnTo>
                      <a:pt x="1044" y="470"/>
                    </a:lnTo>
                    <a:lnTo>
                      <a:pt x="1044" y="470"/>
                    </a:lnTo>
                    <a:lnTo>
                      <a:pt x="1044" y="474"/>
                    </a:lnTo>
                    <a:lnTo>
                      <a:pt x="1044" y="474"/>
                    </a:lnTo>
                    <a:lnTo>
                      <a:pt x="1044" y="474"/>
                    </a:lnTo>
                    <a:lnTo>
                      <a:pt x="1044" y="476"/>
                    </a:lnTo>
                    <a:lnTo>
                      <a:pt x="1044" y="476"/>
                    </a:lnTo>
                    <a:lnTo>
                      <a:pt x="1044" y="476"/>
                    </a:lnTo>
                    <a:lnTo>
                      <a:pt x="1044" y="477"/>
                    </a:lnTo>
                    <a:lnTo>
                      <a:pt x="1044" y="477"/>
                    </a:lnTo>
                    <a:lnTo>
                      <a:pt x="1044" y="479"/>
                    </a:lnTo>
                    <a:lnTo>
                      <a:pt x="1044" y="479"/>
                    </a:lnTo>
                    <a:lnTo>
                      <a:pt x="1044" y="481"/>
                    </a:lnTo>
                    <a:lnTo>
                      <a:pt x="1044" y="481"/>
                    </a:lnTo>
                    <a:lnTo>
                      <a:pt x="1044" y="481"/>
                    </a:lnTo>
                    <a:lnTo>
                      <a:pt x="1044" y="481"/>
                    </a:lnTo>
                    <a:lnTo>
                      <a:pt x="1045" y="483"/>
                    </a:lnTo>
                    <a:lnTo>
                      <a:pt x="1045" y="483"/>
                    </a:lnTo>
                    <a:lnTo>
                      <a:pt x="1045" y="483"/>
                    </a:lnTo>
                    <a:lnTo>
                      <a:pt x="1045" y="483"/>
                    </a:lnTo>
                    <a:lnTo>
                      <a:pt x="1047" y="485"/>
                    </a:lnTo>
                    <a:lnTo>
                      <a:pt x="1047" y="485"/>
                    </a:lnTo>
                    <a:lnTo>
                      <a:pt x="1047" y="485"/>
                    </a:lnTo>
                    <a:lnTo>
                      <a:pt x="1047" y="485"/>
                    </a:lnTo>
                    <a:lnTo>
                      <a:pt x="1047" y="486"/>
                    </a:lnTo>
                    <a:lnTo>
                      <a:pt x="1047" y="486"/>
                    </a:lnTo>
                    <a:lnTo>
                      <a:pt x="1049" y="486"/>
                    </a:lnTo>
                    <a:lnTo>
                      <a:pt x="1049" y="486"/>
                    </a:lnTo>
                    <a:lnTo>
                      <a:pt x="1051" y="488"/>
                    </a:lnTo>
                    <a:lnTo>
                      <a:pt x="1053" y="488"/>
                    </a:lnTo>
                    <a:lnTo>
                      <a:pt x="1053" y="488"/>
                    </a:lnTo>
                    <a:lnTo>
                      <a:pt x="1053" y="488"/>
                    </a:lnTo>
                    <a:lnTo>
                      <a:pt x="1056" y="488"/>
                    </a:lnTo>
                    <a:lnTo>
                      <a:pt x="1056" y="488"/>
                    </a:lnTo>
                    <a:lnTo>
                      <a:pt x="1058" y="488"/>
                    </a:lnTo>
                    <a:lnTo>
                      <a:pt x="1058" y="488"/>
                    </a:lnTo>
                    <a:lnTo>
                      <a:pt x="1060" y="490"/>
                    </a:lnTo>
                    <a:lnTo>
                      <a:pt x="1062" y="490"/>
                    </a:lnTo>
                    <a:lnTo>
                      <a:pt x="1062" y="490"/>
                    </a:lnTo>
                    <a:lnTo>
                      <a:pt x="1062" y="490"/>
                    </a:lnTo>
                    <a:lnTo>
                      <a:pt x="1063" y="490"/>
                    </a:lnTo>
                    <a:lnTo>
                      <a:pt x="1063" y="492"/>
                    </a:lnTo>
                    <a:lnTo>
                      <a:pt x="1065" y="492"/>
                    </a:lnTo>
                    <a:lnTo>
                      <a:pt x="1065" y="492"/>
                    </a:lnTo>
                    <a:lnTo>
                      <a:pt x="1065" y="492"/>
                    </a:lnTo>
                    <a:lnTo>
                      <a:pt x="1065" y="494"/>
                    </a:lnTo>
                    <a:lnTo>
                      <a:pt x="1067" y="495"/>
                    </a:lnTo>
                    <a:lnTo>
                      <a:pt x="1067" y="495"/>
                    </a:lnTo>
                    <a:lnTo>
                      <a:pt x="1067" y="495"/>
                    </a:lnTo>
                    <a:lnTo>
                      <a:pt x="1067" y="495"/>
                    </a:lnTo>
                    <a:lnTo>
                      <a:pt x="1067" y="495"/>
                    </a:lnTo>
                    <a:lnTo>
                      <a:pt x="1067" y="495"/>
                    </a:lnTo>
                    <a:lnTo>
                      <a:pt x="1067" y="495"/>
                    </a:lnTo>
                    <a:lnTo>
                      <a:pt x="1069" y="497"/>
                    </a:lnTo>
                    <a:lnTo>
                      <a:pt x="1069" y="497"/>
                    </a:lnTo>
                    <a:lnTo>
                      <a:pt x="1071" y="497"/>
                    </a:lnTo>
                    <a:lnTo>
                      <a:pt x="1071" y="497"/>
                    </a:lnTo>
                    <a:lnTo>
                      <a:pt x="1071" y="499"/>
                    </a:lnTo>
                    <a:lnTo>
                      <a:pt x="1071" y="499"/>
                    </a:lnTo>
                    <a:lnTo>
                      <a:pt x="1071" y="499"/>
                    </a:lnTo>
                    <a:lnTo>
                      <a:pt x="1071" y="501"/>
                    </a:lnTo>
                    <a:lnTo>
                      <a:pt x="1071" y="501"/>
                    </a:lnTo>
                    <a:lnTo>
                      <a:pt x="1071" y="501"/>
                    </a:lnTo>
                    <a:lnTo>
                      <a:pt x="1073" y="503"/>
                    </a:lnTo>
                    <a:lnTo>
                      <a:pt x="1073" y="503"/>
                    </a:lnTo>
                    <a:lnTo>
                      <a:pt x="1073" y="503"/>
                    </a:lnTo>
                    <a:lnTo>
                      <a:pt x="1073" y="503"/>
                    </a:lnTo>
                    <a:lnTo>
                      <a:pt x="1073" y="505"/>
                    </a:lnTo>
                    <a:lnTo>
                      <a:pt x="1073" y="505"/>
                    </a:lnTo>
                    <a:lnTo>
                      <a:pt x="1073" y="505"/>
                    </a:lnTo>
                    <a:lnTo>
                      <a:pt x="1073" y="506"/>
                    </a:lnTo>
                    <a:lnTo>
                      <a:pt x="1071" y="506"/>
                    </a:lnTo>
                    <a:lnTo>
                      <a:pt x="1071" y="506"/>
                    </a:lnTo>
                    <a:lnTo>
                      <a:pt x="1071" y="506"/>
                    </a:lnTo>
                    <a:lnTo>
                      <a:pt x="1069" y="506"/>
                    </a:lnTo>
                    <a:lnTo>
                      <a:pt x="1069" y="506"/>
                    </a:lnTo>
                    <a:lnTo>
                      <a:pt x="1069" y="506"/>
                    </a:lnTo>
                    <a:lnTo>
                      <a:pt x="1069" y="508"/>
                    </a:lnTo>
                    <a:lnTo>
                      <a:pt x="1069" y="508"/>
                    </a:lnTo>
                    <a:lnTo>
                      <a:pt x="1069" y="510"/>
                    </a:lnTo>
                    <a:lnTo>
                      <a:pt x="1069" y="510"/>
                    </a:lnTo>
                    <a:lnTo>
                      <a:pt x="1069" y="510"/>
                    </a:lnTo>
                    <a:lnTo>
                      <a:pt x="1069" y="510"/>
                    </a:lnTo>
                    <a:lnTo>
                      <a:pt x="1069" y="510"/>
                    </a:lnTo>
                    <a:lnTo>
                      <a:pt x="1069" y="512"/>
                    </a:lnTo>
                    <a:lnTo>
                      <a:pt x="1069" y="512"/>
                    </a:lnTo>
                    <a:lnTo>
                      <a:pt x="1069" y="514"/>
                    </a:lnTo>
                    <a:lnTo>
                      <a:pt x="1069" y="517"/>
                    </a:lnTo>
                    <a:lnTo>
                      <a:pt x="1071" y="519"/>
                    </a:lnTo>
                    <a:lnTo>
                      <a:pt x="1071" y="519"/>
                    </a:lnTo>
                    <a:lnTo>
                      <a:pt x="1071" y="519"/>
                    </a:lnTo>
                    <a:lnTo>
                      <a:pt x="1071" y="519"/>
                    </a:lnTo>
                    <a:lnTo>
                      <a:pt x="1071" y="519"/>
                    </a:lnTo>
                    <a:lnTo>
                      <a:pt x="1071" y="521"/>
                    </a:lnTo>
                    <a:lnTo>
                      <a:pt x="1071" y="521"/>
                    </a:lnTo>
                    <a:lnTo>
                      <a:pt x="1071" y="521"/>
                    </a:lnTo>
                    <a:lnTo>
                      <a:pt x="1073" y="521"/>
                    </a:lnTo>
                    <a:lnTo>
                      <a:pt x="1073" y="521"/>
                    </a:lnTo>
                    <a:lnTo>
                      <a:pt x="1073" y="523"/>
                    </a:lnTo>
                    <a:lnTo>
                      <a:pt x="1073" y="523"/>
                    </a:lnTo>
                    <a:lnTo>
                      <a:pt x="1073" y="523"/>
                    </a:lnTo>
                    <a:lnTo>
                      <a:pt x="1073" y="524"/>
                    </a:lnTo>
                    <a:lnTo>
                      <a:pt x="1073" y="526"/>
                    </a:lnTo>
                    <a:lnTo>
                      <a:pt x="1073" y="526"/>
                    </a:lnTo>
                    <a:lnTo>
                      <a:pt x="1073" y="528"/>
                    </a:lnTo>
                    <a:lnTo>
                      <a:pt x="1071" y="528"/>
                    </a:lnTo>
                    <a:lnTo>
                      <a:pt x="1071" y="528"/>
                    </a:lnTo>
                    <a:lnTo>
                      <a:pt x="1071" y="528"/>
                    </a:lnTo>
                    <a:lnTo>
                      <a:pt x="1071" y="530"/>
                    </a:lnTo>
                    <a:lnTo>
                      <a:pt x="1071" y="530"/>
                    </a:lnTo>
                    <a:lnTo>
                      <a:pt x="1069" y="530"/>
                    </a:lnTo>
                    <a:lnTo>
                      <a:pt x="1069" y="530"/>
                    </a:lnTo>
                    <a:lnTo>
                      <a:pt x="1069" y="530"/>
                    </a:lnTo>
                    <a:lnTo>
                      <a:pt x="1069" y="532"/>
                    </a:lnTo>
                    <a:lnTo>
                      <a:pt x="1069" y="532"/>
                    </a:lnTo>
                    <a:lnTo>
                      <a:pt x="1069" y="532"/>
                    </a:lnTo>
                    <a:lnTo>
                      <a:pt x="1069" y="532"/>
                    </a:lnTo>
                    <a:lnTo>
                      <a:pt x="1067" y="532"/>
                    </a:lnTo>
                    <a:lnTo>
                      <a:pt x="1067" y="532"/>
                    </a:lnTo>
                    <a:lnTo>
                      <a:pt x="1067" y="533"/>
                    </a:lnTo>
                    <a:lnTo>
                      <a:pt x="1067" y="533"/>
                    </a:lnTo>
                    <a:lnTo>
                      <a:pt x="1067" y="533"/>
                    </a:lnTo>
                    <a:lnTo>
                      <a:pt x="1067" y="533"/>
                    </a:lnTo>
                    <a:lnTo>
                      <a:pt x="1067" y="535"/>
                    </a:lnTo>
                    <a:lnTo>
                      <a:pt x="1067" y="535"/>
                    </a:lnTo>
                    <a:lnTo>
                      <a:pt x="1067" y="537"/>
                    </a:lnTo>
                    <a:lnTo>
                      <a:pt x="1067" y="541"/>
                    </a:lnTo>
                    <a:lnTo>
                      <a:pt x="1065" y="541"/>
                    </a:lnTo>
                    <a:lnTo>
                      <a:pt x="1065" y="541"/>
                    </a:lnTo>
                    <a:lnTo>
                      <a:pt x="1065" y="542"/>
                    </a:lnTo>
                    <a:lnTo>
                      <a:pt x="1065" y="542"/>
                    </a:lnTo>
                    <a:lnTo>
                      <a:pt x="1065" y="542"/>
                    </a:lnTo>
                    <a:lnTo>
                      <a:pt x="1065" y="544"/>
                    </a:lnTo>
                    <a:lnTo>
                      <a:pt x="1065" y="544"/>
                    </a:lnTo>
                    <a:lnTo>
                      <a:pt x="1065" y="546"/>
                    </a:lnTo>
                    <a:lnTo>
                      <a:pt x="1065" y="546"/>
                    </a:lnTo>
                    <a:lnTo>
                      <a:pt x="1065" y="546"/>
                    </a:lnTo>
                    <a:lnTo>
                      <a:pt x="1065" y="546"/>
                    </a:lnTo>
                    <a:lnTo>
                      <a:pt x="1063" y="548"/>
                    </a:lnTo>
                    <a:lnTo>
                      <a:pt x="1063" y="548"/>
                    </a:lnTo>
                    <a:lnTo>
                      <a:pt x="1063" y="548"/>
                    </a:lnTo>
                    <a:lnTo>
                      <a:pt x="1062" y="548"/>
                    </a:lnTo>
                    <a:lnTo>
                      <a:pt x="1062" y="550"/>
                    </a:lnTo>
                    <a:lnTo>
                      <a:pt x="1062" y="550"/>
                    </a:lnTo>
                    <a:lnTo>
                      <a:pt x="1062" y="550"/>
                    </a:lnTo>
                    <a:lnTo>
                      <a:pt x="1062" y="552"/>
                    </a:lnTo>
                    <a:lnTo>
                      <a:pt x="1062" y="552"/>
                    </a:lnTo>
                    <a:lnTo>
                      <a:pt x="1062" y="553"/>
                    </a:lnTo>
                    <a:lnTo>
                      <a:pt x="1062" y="553"/>
                    </a:lnTo>
                    <a:lnTo>
                      <a:pt x="1062" y="553"/>
                    </a:lnTo>
                    <a:lnTo>
                      <a:pt x="1062" y="555"/>
                    </a:lnTo>
                    <a:lnTo>
                      <a:pt x="1062" y="555"/>
                    </a:lnTo>
                    <a:lnTo>
                      <a:pt x="1063" y="555"/>
                    </a:lnTo>
                    <a:lnTo>
                      <a:pt x="1063" y="557"/>
                    </a:lnTo>
                    <a:lnTo>
                      <a:pt x="1062" y="557"/>
                    </a:lnTo>
                    <a:lnTo>
                      <a:pt x="1062" y="559"/>
                    </a:lnTo>
                    <a:lnTo>
                      <a:pt x="1062" y="561"/>
                    </a:lnTo>
                    <a:lnTo>
                      <a:pt x="1062" y="561"/>
                    </a:lnTo>
                    <a:lnTo>
                      <a:pt x="1062" y="561"/>
                    </a:lnTo>
                    <a:lnTo>
                      <a:pt x="1062" y="562"/>
                    </a:lnTo>
                    <a:lnTo>
                      <a:pt x="1060" y="562"/>
                    </a:lnTo>
                    <a:lnTo>
                      <a:pt x="1060" y="562"/>
                    </a:lnTo>
                    <a:lnTo>
                      <a:pt x="1060" y="562"/>
                    </a:lnTo>
                    <a:lnTo>
                      <a:pt x="1058" y="562"/>
                    </a:lnTo>
                    <a:lnTo>
                      <a:pt x="1058" y="562"/>
                    </a:lnTo>
                    <a:lnTo>
                      <a:pt x="1058" y="564"/>
                    </a:lnTo>
                    <a:lnTo>
                      <a:pt x="1056" y="564"/>
                    </a:lnTo>
                    <a:lnTo>
                      <a:pt x="1056" y="566"/>
                    </a:lnTo>
                    <a:lnTo>
                      <a:pt x="1056" y="566"/>
                    </a:lnTo>
                    <a:lnTo>
                      <a:pt x="1056" y="566"/>
                    </a:lnTo>
                    <a:lnTo>
                      <a:pt x="1056" y="568"/>
                    </a:lnTo>
                    <a:lnTo>
                      <a:pt x="1056" y="568"/>
                    </a:lnTo>
                    <a:lnTo>
                      <a:pt x="1056" y="570"/>
                    </a:lnTo>
                    <a:lnTo>
                      <a:pt x="1056" y="570"/>
                    </a:lnTo>
                    <a:lnTo>
                      <a:pt x="1056" y="571"/>
                    </a:lnTo>
                    <a:lnTo>
                      <a:pt x="1054" y="571"/>
                    </a:lnTo>
                    <a:lnTo>
                      <a:pt x="1054" y="571"/>
                    </a:lnTo>
                    <a:lnTo>
                      <a:pt x="1054" y="573"/>
                    </a:lnTo>
                    <a:lnTo>
                      <a:pt x="1054" y="573"/>
                    </a:lnTo>
                    <a:lnTo>
                      <a:pt x="1053" y="573"/>
                    </a:lnTo>
                    <a:lnTo>
                      <a:pt x="1053" y="573"/>
                    </a:lnTo>
                    <a:lnTo>
                      <a:pt x="1051" y="573"/>
                    </a:lnTo>
                    <a:lnTo>
                      <a:pt x="1051" y="573"/>
                    </a:lnTo>
                    <a:lnTo>
                      <a:pt x="1049" y="575"/>
                    </a:lnTo>
                    <a:lnTo>
                      <a:pt x="1049" y="575"/>
                    </a:lnTo>
                    <a:lnTo>
                      <a:pt x="1047" y="575"/>
                    </a:lnTo>
                    <a:lnTo>
                      <a:pt x="1047" y="575"/>
                    </a:lnTo>
                    <a:lnTo>
                      <a:pt x="1047" y="575"/>
                    </a:lnTo>
                    <a:lnTo>
                      <a:pt x="1047" y="577"/>
                    </a:lnTo>
                    <a:lnTo>
                      <a:pt x="1047" y="579"/>
                    </a:lnTo>
                    <a:lnTo>
                      <a:pt x="1047" y="580"/>
                    </a:lnTo>
                    <a:lnTo>
                      <a:pt x="1047" y="582"/>
                    </a:lnTo>
                    <a:lnTo>
                      <a:pt x="1047" y="582"/>
                    </a:lnTo>
                    <a:lnTo>
                      <a:pt x="1047" y="584"/>
                    </a:lnTo>
                    <a:lnTo>
                      <a:pt x="1047" y="584"/>
                    </a:lnTo>
                    <a:lnTo>
                      <a:pt x="1047" y="584"/>
                    </a:lnTo>
                    <a:lnTo>
                      <a:pt x="1047" y="584"/>
                    </a:lnTo>
                    <a:lnTo>
                      <a:pt x="1047" y="586"/>
                    </a:lnTo>
                    <a:lnTo>
                      <a:pt x="1047" y="586"/>
                    </a:lnTo>
                    <a:lnTo>
                      <a:pt x="1049" y="586"/>
                    </a:lnTo>
                    <a:lnTo>
                      <a:pt x="1049" y="588"/>
                    </a:lnTo>
                    <a:lnTo>
                      <a:pt x="1049" y="590"/>
                    </a:lnTo>
                    <a:lnTo>
                      <a:pt x="1049" y="590"/>
                    </a:lnTo>
                    <a:lnTo>
                      <a:pt x="1049" y="590"/>
                    </a:lnTo>
                    <a:lnTo>
                      <a:pt x="1051" y="590"/>
                    </a:lnTo>
                    <a:lnTo>
                      <a:pt x="1051" y="590"/>
                    </a:lnTo>
                    <a:lnTo>
                      <a:pt x="1051" y="591"/>
                    </a:lnTo>
                    <a:lnTo>
                      <a:pt x="1051" y="591"/>
                    </a:lnTo>
                    <a:lnTo>
                      <a:pt x="1051" y="591"/>
                    </a:lnTo>
                    <a:lnTo>
                      <a:pt x="1053" y="593"/>
                    </a:lnTo>
                    <a:lnTo>
                      <a:pt x="1053" y="593"/>
                    </a:lnTo>
                    <a:lnTo>
                      <a:pt x="1051" y="595"/>
                    </a:lnTo>
                    <a:lnTo>
                      <a:pt x="1051" y="597"/>
                    </a:lnTo>
                    <a:lnTo>
                      <a:pt x="1051" y="597"/>
                    </a:lnTo>
                    <a:lnTo>
                      <a:pt x="1051" y="597"/>
                    </a:lnTo>
                    <a:lnTo>
                      <a:pt x="1051" y="597"/>
                    </a:lnTo>
                    <a:lnTo>
                      <a:pt x="1049" y="597"/>
                    </a:lnTo>
                    <a:lnTo>
                      <a:pt x="1049" y="597"/>
                    </a:lnTo>
                    <a:lnTo>
                      <a:pt x="1049" y="597"/>
                    </a:lnTo>
                    <a:lnTo>
                      <a:pt x="1049" y="597"/>
                    </a:lnTo>
                    <a:lnTo>
                      <a:pt x="1047" y="597"/>
                    </a:lnTo>
                    <a:lnTo>
                      <a:pt x="1047" y="597"/>
                    </a:lnTo>
                    <a:lnTo>
                      <a:pt x="1047" y="597"/>
                    </a:lnTo>
                    <a:lnTo>
                      <a:pt x="1047" y="597"/>
                    </a:lnTo>
                    <a:lnTo>
                      <a:pt x="1047" y="597"/>
                    </a:lnTo>
                    <a:lnTo>
                      <a:pt x="1047" y="599"/>
                    </a:lnTo>
                    <a:lnTo>
                      <a:pt x="1045" y="599"/>
                    </a:lnTo>
                    <a:lnTo>
                      <a:pt x="1045" y="599"/>
                    </a:lnTo>
                    <a:lnTo>
                      <a:pt x="1045" y="599"/>
                    </a:lnTo>
                    <a:lnTo>
                      <a:pt x="1045" y="599"/>
                    </a:lnTo>
                    <a:lnTo>
                      <a:pt x="1044" y="599"/>
                    </a:lnTo>
                    <a:lnTo>
                      <a:pt x="1044" y="599"/>
                    </a:lnTo>
                    <a:lnTo>
                      <a:pt x="1042" y="599"/>
                    </a:lnTo>
                    <a:lnTo>
                      <a:pt x="1040" y="599"/>
                    </a:lnTo>
                    <a:lnTo>
                      <a:pt x="1040" y="599"/>
                    </a:lnTo>
                    <a:lnTo>
                      <a:pt x="1038" y="599"/>
                    </a:lnTo>
                    <a:lnTo>
                      <a:pt x="1038" y="599"/>
                    </a:lnTo>
                    <a:lnTo>
                      <a:pt x="1038" y="599"/>
                    </a:lnTo>
                    <a:lnTo>
                      <a:pt x="1038" y="599"/>
                    </a:lnTo>
                    <a:lnTo>
                      <a:pt x="1038" y="597"/>
                    </a:lnTo>
                    <a:lnTo>
                      <a:pt x="1036" y="597"/>
                    </a:lnTo>
                    <a:lnTo>
                      <a:pt x="1036" y="597"/>
                    </a:lnTo>
                    <a:lnTo>
                      <a:pt x="1036" y="597"/>
                    </a:lnTo>
                    <a:lnTo>
                      <a:pt x="1035" y="597"/>
                    </a:lnTo>
                    <a:lnTo>
                      <a:pt x="1035" y="597"/>
                    </a:lnTo>
                    <a:lnTo>
                      <a:pt x="1035" y="597"/>
                    </a:lnTo>
                    <a:lnTo>
                      <a:pt x="1035" y="595"/>
                    </a:lnTo>
                    <a:lnTo>
                      <a:pt x="1033" y="595"/>
                    </a:lnTo>
                    <a:lnTo>
                      <a:pt x="1033" y="595"/>
                    </a:lnTo>
                    <a:lnTo>
                      <a:pt x="1033" y="595"/>
                    </a:lnTo>
                    <a:lnTo>
                      <a:pt x="1033" y="595"/>
                    </a:lnTo>
                    <a:lnTo>
                      <a:pt x="1031" y="595"/>
                    </a:lnTo>
                    <a:lnTo>
                      <a:pt x="1031" y="595"/>
                    </a:lnTo>
                    <a:lnTo>
                      <a:pt x="1031" y="593"/>
                    </a:lnTo>
                    <a:lnTo>
                      <a:pt x="1031" y="593"/>
                    </a:lnTo>
                    <a:lnTo>
                      <a:pt x="1031" y="591"/>
                    </a:lnTo>
                    <a:lnTo>
                      <a:pt x="1031" y="591"/>
                    </a:lnTo>
                    <a:lnTo>
                      <a:pt x="1031" y="591"/>
                    </a:lnTo>
                    <a:lnTo>
                      <a:pt x="1031" y="591"/>
                    </a:lnTo>
                    <a:lnTo>
                      <a:pt x="1029" y="590"/>
                    </a:lnTo>
                    <a:lnTo>
                      <a:pt x="1029" y="590"/>
                    </a:lnTo>
                    <a:lnTo>
                      <a:pt x="1029" y="590"/>
                    </a:lnTo>
                    <a:lnTo>
                      <a:pt x="1027" y="590"/>
                    </a:lnTo>
                    <a:lnTo>
                      <a:pt x="1027" y="590"/>
                    </a:lnTo>
                    <a:lnTo>
                      <a:pt x="1026" y="590"/>
                    </a:lnTo>
                    <a:lnTo>
                      <a:pt x="1026" y="590"/>
                    </a:lnTo>
                    <a:lnTo>
                      <a:pt x="1026" y="590"/>
                    </a:lnTo>
                    <a:lnTo>
                      <a:pt x="1024" y="590"/>
                    </a:lnTo>
                    <a:lnTo>
                      <a:pt x="1024" y="591"/>
                    </a:lnTo>
                    <a:lnTo>
                      <a:pt x="1024" y="591"/>
                    </a:lnTo>
                    <a:lnTo>
                      <a:pt x="1024" y="591"/>
                    </a:lnTo>
                    <a:lnTo>
                      <a:pt x="1024" y="593"/>
                    </a:lnTo>
                    <a:lnTo>
                      <a:pt x="1024" y="593"/>
                    </a:lnTo>
                    <a:lnTo>
                      <a:pt x="1024" y="593"/>
                    </a:lnTo>
                    <a:lnTo>
                      <a:pt x="1024" y="595"/>
                    </a:lnTo>
                    <a:lnTo>
                      <a:pt x="1024" y="595"/>
                    </a:lnTo>
                    <a:lnTo>
                      <a:pt x="1022" y="595"/>
                    </a:lnTo>
                    <a:lnTo>
                      <a:pt x="1022" y="595"/>
                    </a:lnTo>
                    <a:lnTo>
                      <a:pt x="1022" y="595"/>
                    </a:lnTo>
                    <a:lnTo>
                      <a:pt x="1022" y="595"/>
                    </a:lnTo>
                    <a:lnTo>
                      <a:pt x="1022" y="597"/>
                    </a:lnTo>
                    <a:lnTo>
                      <a:pt x="1022" y="597"/>
                    </a:lnTo>
                    <a:lnTo>
                      <a:pt x="1020" y="597"/>
                    </a:lnTo>
                    <a:lnTo>
                      <a:pt x="1020" y="597"/>
                    </a:lnTo>
                    <a:lnTo>
                      <a:pt x="1020" y="597"/>
                    </a:lnTo>
                    <a:lnTo>
                      <a:pt x="1018" y="597"/>
                    </a:lnTo>
                    <a:lnTo>
                      <a:pt x="1018" y="597"/>
                    </a:lnTo>
                    <a:lnTo>
                      <a:pt x="1018" y="599"/>
                    </a:lnTo>
                    <a:lnTo>
                      <a:pt x="1018" y="599"/>
                    </a:lnTo>
                    <a:lnTo>
                      <a:pt x="1016" y="599"/>
                    </a:lnTo>
                    <a:lnTo>
                      <a:pt x="1016" y="599"/>
                    </a:lnTo>
                    <a:lnTo>
                      <a:pt x="1016" y="599"/>
                    </a:lnTo>
                    <a:lnTo>
                      <a:pt x="1015" y="599"/>
                    </a:lnTo>
                    <a:lnTo>
                      <a:pt x="1015" y="599"/>
                    </a:lnTo>
                    <a:lnTo>
                      <a:pt x="1015" y="600"/>
                    </a:lnTo>
                    <a:lnTo>
                      <a:pt x="1015" y="600"/>
                    </a:lnTo>
                    <a:lnTo>
                      <a:pt x="1015" y="600"/>
                    </a:lnTo>
                    <a:lnTo>
                      <a:pt x="1015" y="600"/>
                    </a:lnTo>
                    <a:lnTo>
                      <a:pt x="1015" y="600"/>
                    </a:lnTo>
                    <a:lnTo>
                      <a:pt x="1015" y="602"/>
                    </a:lnTo>
                    <a:lnTo>
                      <a:pt x="1015" y="604"/>
                    </a:lnTo>
                    <a:lnTo>
                      <a:pt x="1015" y="604"/>
                    </a:lnTo>
                    <a:lnTo>
                      <a:pt x="1013" y="604"/>
                    </a:lnTo>
                    <a:lnTo>
                      <a:pt x="1013" y="606"/>
                    </a:lnTo>
                    <a:lnTo>
                      <a:pt x="1013" y="606"/>
                    </a:lnTo>
                    <a:lnTo>
                      <a:pt x="1013" y="606"/>
                    </a:lnTo>
                    <a:lnTo>
                      <a:pt x="1013" y="606"/>
                    </a:lnTo>
                    <a:lnTo>
                      <a:pt x="1013" y="608"/>
                    </a:lnTo>
                    <a:lnTo>
                      <a:pt x="1013" y="608"/>
                    </a:lnTo>
                    <a:lnTo>
                      <a:pt x="1013" y="608"/>
                    </a:lnTo>
                    <a:lnTo>
                      <a:pt x="1011" y="608"/>
                    </a:lnTo>
                    <a:lnTo>
                      <a:pt x="1011" y="609"/>
                    </a:lnTo>
                    <a:lnTo>
                      <a:pt x="1011" y="609"/>
                    </a:lnTo>
                    <a:lnTo>
                      <a:pt x="1011" y="611"/>
                    </a:lnTo>
                    <a:lnTo>
                      <a:pt x="1011" y="611"/>
                    </a:lnTo>
                    <a:lnTo>
                      <a:pt x="1009" y="611"/>
                    </a:lnTo>
                    <a:lnTo>
                      <a:pt x="1009" y="613"/>
                    </a:lnTo>
                    <a:lnTo>
                      <a:pt x="1007" y="615"/>
                    </a:lnTo>
                    <a:lnTo>
                      <a:pt x="1007" y="615"/>
                    </a:lnTo>
                    <a:lnTo>
                      <a:pt x="1007" y="615"/>
                    </a:lnTo>
                    <a:lnTo>
                      <a:pt x="1007" y="615"/>
                    </a:lnTo>
                    <a:lnTo>
                      <a:pt x="1007" y="615"/>
                    </a:lnTo>
                    <a:lnTo>
                      <a:pt x="1007" y="615"/>
                    </a:lnTo>
                    <a:lnTo>
                      <a:pt x="1007" y="615"/>
                    </a:lnTo>
                    <a:lnTo>
                      <a:pt x="1002" y="615"/>
                    </a:lnTo>
                    <a:lnTo>
                      <a:pt x="1002" y="615"/>
                    </a:lnTo>
                    <a:lnTo>
                      <a:pt x="1000" y="615"/>
                    </a:lnTo>
                    <a:lnTo>
                      <a:pt x="1000" y="615"/>
                    </a:lnTo>
                    <a:lnTo>
                      <a:pt x="1000" y="615"/>
                    </a:lnTo>
                    <a:lnTo>
                      <a:pt x="998" y="615"/>
                    </a:lnTo>
                    <a:lnTo>
                      <a:pt x="998" y="615"/>
                    </a:lnTo>
                    <a:lnTo>
                      <a:pt x="998" y="615"/>
                    </a:lnTo>
                    <a:lnTo>
                      <a:pt x="997" y="615"/>
                    </a:lnTo>
                    <a:lnTo>
                      <a:pt x="997" y="615"/>
                    </a:lnTo>
                    <a:lnTo>
                      <a:pt x="995" y="615"/>
                    </a:lnTo>
                    <a:lnTo>
                      <a:pt x="995" y="615"/>
                    </a:lnTo>
                    <a:lnTo>
                      <a:pt x="995" y="617"/>
                    </a:lnTo>
                    <a:lnTo>
                      <a:pt x="995" y="617"/>
                    </a:lnTo>
                    <a:lnTo>
                      <a:pt x="995" y="617"/>
                    </a:lnTo>
                    <a:lnTo>
                      <a:pt x="991" y="617"/>
                    </a:lnTo>
                    <a:lnTo>
                      <a:pt x="991" y="617"/>
                    </a:lnTo>
                    <a:lnTo>
                      <a:pt x="991" y="617"/>
                    </a:lnTo>
                    <a:lnTo>
                      <a:pt x="991" y="617"/>
                    </a:lnTo>
                    <a:lnTo>
                      <a:pt x="989" y="617"/>
                    </a:lnTo>
                    <a:lnTo>
                      <a:pt x="989" y="617"/>
                    </a:lnTo>
                    <a:lnTo>
                      <a:pt x="988" y="617"/>
                    </a:lnTo>
                    <a:lnTo>
                      <a:pt x="988" y="618"/>
                    </a:lnTo>
                    <a:lnTo>
                      <a:pt x="988" y="618"/>
                    </a:lnTo>
                    <a:lnTo>
                      <a:pt x="988" y="618"/>
                    </a:lnTo>
                    <a:lnTo>
                      <a:pt x="986" y="620"/>
                    </a:lnTo>
                    <a:lnTo>
                      <a:pt x="986" y="620"/>
                    </a:lnTo>
                    <a:lnTo>
                      <a:pt x="984" y="620"/>
                    </a:lnTo>
                    <a:lnTo>
                      <a:pt x="984" y="620"/>
                    </a:lnTo>
                    <a:lnTo>
                      <a:pt x="984" y="620"/>
                    </a:lnTo>
                    <a:lnTo>
                      <a:pt x="984" y="620"/>
                    </a:lnTo>
                    <a:lnTo>
                      <a:pt x="982" y="620"/>
                    </a:lnTo>
                    <a:lnTo>
                      <a:pt x="982" y="622"/>
                    </a:lnTo>
                    <a:lnTo>
                      <a:pt x="982" y="622"/>
                    </a:lnTo>
                    <a:lnTo>
                      <a:pt x="982" y="622"/>
                    </a:lnTo>
                    <a:lnTo>
                      <a:pt x="980" y="622"/>
                    </a:lnTo>
                    <a:lnTo>
                      <a:pt x="980" y="622"/>
                    </a:lnTo>
                    <a:lnTo>
                      <a:pt x="978" y="622"/>
                    </a:lnTo>
                    <a:lnTo>
                      <a:pt x="978" y="624"/>
                    </a:lnTo>
                    <a:lnTo>
                      <a:pt x="978" y="624"/>
                    </a:lnTo>
                    <a:lnTo>
                      <a:pt x="978" y="624"/>
                    </a:lnTo>
                    <a:lnTo>
                      <a:pt x="978" y="624"/>
                    </a:lnTo>
                    <a:lnTo>
                      <a:pt x="977" y="624"/>
                    </a:lnTo>
                    <a:lnTo>
                      <a:pt x="977" y="624"/>
                    </a:lnTo>
                    <a:lnTo>
                      <a:pt x="977" y="624"/>
                    </a:lnTo>
                    <a:lnTo>
                      <a:pt x="977" y="624"/>
                    </a:lnTo>
                    <a:lnTo>
                      <a:pt x="977" y="624"/>
                    </a:lnTo>
                    <a:lnTo>
                      <a:pt x="975" y="624"/>
                    </a:lnTo>
                    <a:lnTo>
                      <a:pt x="975" y="624"/>
                    </a:lnTo>
                    <a:lnTo>
                      <a:pt x="973" y="624"/>
                    </a:lnTo>
                    <a:lnTo>
                      <a:pt x="973" y="624"/>
                    </a:lnTo>
                    <a:lnTo>
                      <a:pt x="971" y="622"/>
                    </a:lnTo>
                    <a:lnTo>
                      <a:pt x="971" y="622"/>
                    </a:lnTo>
                    <a:lnTo>
                      <a:pt x="971" y="622"/>
                    </a:lnTo>
                    <a:lnTo>
                      <a:pt x="971" y="622"/>
                    </a:lnTo>
                    <a:lnTo>
                      <a:pt x="969" y="622"/>
                    </a:lnTo>
                    <a:lnTo>
                      <a:pt x="969" y="620"/>
                    </a:lnTo>
                    <a:lnTo>
                      <a:pt x="969" y="620"/>
                    </a:lnTo>
                    <a:lnTo>
                      <a:pt x="968" y="620"/>
                    </a:lnTo>
                    <a:lnTo>
                      <a:pt x="968" y="620"/>
                    </a:lnTo>
                    <a:lnTo>
                      <a:pt x="966" y="620"/>
                    </a:lnTo>
                    <a:lnTo>
                      <a:pt x="964" y="620"/>
                    </a:lnTo>
                    <a:lnTo>
                      <a:pt x="962" y="618"/>
                    </a:lnTo>
                    <a:lnTo>
                      <a:pt x="962" y="618"/>
                    </a:lnTo>
                    <a:lnTo>
                      <a:pt x="962" y="618"/>
                    </a:lnTo>
                    <a:lnTo>
                      <a:pt x="960" y="618"/>
                    </a:lnTo>
                    <a:lnTo>
                      <a:pt x="960" y="618"/>
                    </a:lnTo>
                    <a:lnTo>
                      <a:pt x="960" y="618"/>
                    </a:lnTo>
                    <a:lnTo>
                      <a:pt x="960" y="618"/>
                    </a:lnTo>
                    <a:lnTo>
                      <a:pt x="959" y="620"/>
                    </a:lnTo>
                    <a:lnTo>
                      <a:pt x="959" y="620"/>
                    </a:lnTo>
                    <a:lnTo>
                      <a:pt x="959" y="620"/>
                    </a:lnTo>
                    <a:lnTo>
                      <a:pt x="959" y="620"/>
                    </a:lnTo>
                    <a:lnTo>
                      <a:pt x="957" y="620"/>
                    </a:lnTo>
                    <a:lnTo>
                      <a:pt x="957" y="620"/>
                    </a:lnTo>
                    <a:lnTo>
                      <a:pt x="955" y="620"/>
                    </a:lnTo>
                    <a:lnTo>
                      <a:pt x="953" y="620"/>
                    </a:lnTo>
                    <a:lnTo>
                      <a:pt x="951" y="622"/>
                    </a:lnTo>
                    <a:lnTo>
                      <a:pt x="951" y="622"/>
                    </a:lnTo>
                    <a:lnTo>
                      <a:pt x="950" y="622"/>
                    </a:lnTo>
                    <a:lnTo>
                      <a:pt x="950" y="622"/>
                    </a:lnTo>
                    <a:lnTo>
                      <a:pt x="950" y="622"/>
                    </a:lnTo>
                    <a:lnTo>
                      <a:pt x="948" y="622"/>
                    </a:lnTo>
                    <a:lnTo>
                      <a:pt x="948" y="622"/>
                    </a:lnTo>
                    <a:lnTo>
                      <a:pt x="946" y="622"/>
                    </a:lnTo>
                    <a:lnTo>
                      <a:pt x="946" y="622"/>
                    </a:lnTo>
                    <a:lnTo>
                      <a:pt x="944" y="622"/>
                    </a:lnTo>
                    <a:lnTo>
                      <a:pt x="944" y="622"/>
                    </a:lnTo>
                    <a:lnTo>
                      <a:pt x="942" y="624"/>
                    </a:lnTo>
                    <a:lnTo>
                      <a:pt x="942" y="624"/>
                    </a:lnTo>
                    <a:lnTo>
                      <a:pt x="942" y="624"/>
                    </a:lnTo>
                    <a:lnTo>
                      <a:pt x="941" y="624"/>
                    </a:lnTo>
                    <a:lnTo>
                      <a:pt x="941" y="624"/>
                    </a:lnTo>
                    <a:lnTo>
                      <a:pt x="941" y="624"/>
                    </a:lnTo>
                    <a:lnTo>
                      <a:pt x="941" y="624"/>
                    </a:lnTo>
                    <a:lnTo>
                      <a:pt x="939" y="624"/>
                    </a:lnTo>
                    <a:lnTo>
                      <a:pt x="939" y="626"/>
                    </a:lnTo>
                    <a:lnTo>
                      <a:pt x="939" y="626"/>
                    </a:lnTo>
                    <a:lnTo>
                      <a:pt x="939" y="626"/>
                    </a:lnTo>
                    <a:lnTo>
                      <a:pt x="939" y="626"/>
                    </a:lnTo>
                    <a:lnTo>
                      <a:pt x="937" y="626"/>
                    </a:lnTo>
                    <a:lnTo>
                      <a:pt x="937" y="626"/>
                    </a:lnTo>
                    <a:lnTo>
                      <a:pt x="935" y="626"/>
                    </a:lnTo>
                    <a:lnTo>
                      <a:pt x="935" y="628"/>
                    </a:lnTo>
                    <a:lnTo>
                      <a:pt x="935" y="628"/>
                    </a:lnTo>
                    <a:lnTo>
                      <a:pt x="935" y="628"/>
                    </a:lnTo>
                    <a:lnTo>
                      <a:pt x="935" y="628"/>
                    </a:lnTo>
                    <a:lnTo>
                      <a:pt x="935" y="629"/>
                    </a:lnTo>
                    <a:lnTo>
                      <a:pt x="933" y="629"/>
                    </a:lnTo>
                    <a:lnTo>
                      <a:pt x="933" y="629"/>
                    </a:lnTo>
                    <a:lnTo>
                      <a:pt x="933" y="629"/>
                    </a:lnTo>
                    <a:lnTo>
                      <a:pt x="933" y="631"/>
                    </a:lnTo>
                    <a:lnTo>
                      <a:pt x="933" y="631"/>
                    </a:lnTo>
                    <a:lnTo>
                      <a:pt x="931" y="631"/>
                    </a:lnTo>
                    <a:lnTo>
                      <a:pt x="931" y="633"/>
                    </a:lnTo>
                    <a:lnTo>
                      <a:pt x="931" y="633"/>
                    </a:lnTo>
                    <a:lnTo>
                      <a:pt x="931" y="633"/>
                    </a:lnTo>
                    <a:lnTo>
                      <a:pt x="931" y="633"/>
                    </a:lnTo>
                    <a:lnTo>
                      <a:pt x="931" y="633"/>
                    </a:lnTo>
                    <a:lnTo>
                      <a:pt x="931" y="635"/>
                    </a:lnTo>
                    <a:lnTo>
                      <a:pt x="931" y="635"/>
                    </a:lnTo>
                    <a:lnTo>
                      <a:pt x="931" y="637"/>
                    </a:lnTo>
                    <a:lnTo>
                      <a:pt x="931" y="637"/>
                    </a:lnTo>
                    <a:lnTo>
                      <a:pt x="931" y="637"/>
                    </a:lnTo>
                    <a:lnTo>
                      <a:pt x="931" y="638"/>
                    </a:lnTo>
                    <a:lnTo>
                      <a:pt x="931" y="638"/>
                    </a:lnTo>
                    <a:lnTo>
                      <a:pt x="930" y="638"/>
                    </a:lnTo>
                    <a:lnTo>
                      <a:pt x="930" y="638"/>
                    </a:lnTo>
                    <a:lnTo>
                      <a:pt x="930" y="640"/>
                    </a:lnTo>
                    <a:lnTo>
                      <a:pt x="928" y="640"/>
                    </a:lnTo>
                    <a:lnTo>
                      <a:pt x="928" y="642"/>
                    </a:lnTo>
                    <a:lnTo>
                      <a:pt x="926" y="642"/>
                    </a:lnTo>
                    <a:lnTo>
                      <a:pt x="926" y="642"/>
                    </a:lnTo>
                    <a:lnTo>
                      <a:pt x="926" y="644"/>
                    </a:lnTo>
                    <a:lnTo>
                      <a:pt x="926" y="644"/>
                    </a:lnTo>
                    <a:lnTo>
                      <a:pt x="924" y="644"/>
                    </a:lnTo>
                    <a:lnTo>
                      <a:pt x="924" y="644"/>
                    </a:lnTo>
                    <a:lnTo>
                      <a:pt x="924" y="646"/>
                    </a:lnTo>
                    <a:lnTo>
                      <a:pt x="924" y="646"/>
                    </a:lnTo>
                    <a:lnTo>
                      <a:pt x="921" y="647"/>
                    </a:lnTo>
                    <a:lnTo>
                      <a:pt x="921" y="647"/>
                    </a:lnTo>
                    <a:lnTo>
                      <a:pt x="919" y="647"/>
                    </a:lnTo>
                    <a:lnTo>
                      <a:pt x="919" y="647"/>
                    </a:lnTo>
                    <a:lnTo>
                      <a:pt x="917" y="647"/>
                    </a:lnTo>
                    <a:lnTo>
                      <a:pt x="917" y="649"/>
                    </a:lnTo>
                    <a:lnTo>
                      <a:pt x="917" y="649"/>
                    </a:lnTo>
                    <a:lnTo>
                      <a:pt x="915" y="649"/>
                    </a:lnTo>
                    <a:lnTo>
                      <a:pt x="915" y="651"/>
                    </a:lnTo>
                    <a:lnTo>
                      <a:pt x="913" y="651"/>
                    </a:lnTo>
                    <a:lnTo>
                      <a:pt x="913" y="651"/>
                    </a:lnTo>
                    <a:lnTo>
                      <a:pt x="913" y="651"/>
                    </a:lnTo>
                    <a:lnTo>
                      <a:pt x="913" y="653"/>
                    </a:lnTo>
                    <a:lnTo>
                      <a:pt x="913" y="655"/>
                    </a:lnTo>
                    <a:lnTo>
                      <a:pt x="912" y="655"/>
                    </a:lnTo>
                    <a:lnTo>
                      <a:pt x="912" y="658"/>
                    </a:lnTo>
                    <a:lnTo>
                      <a:pt x="912" y="658"/>
                    </a:lnTo>
                    <a:lnTo>
                      <a:pt x="912" y="658"/>
                    </a:lnTo>
                    <a:lnTo>
                      <a:pt x="912" y="662"/>
                    </a:lnTo>
                    <a:lnTo>
                      <a:pt x="910" y="662"/>
                    </a:lnTo>
                    <a:lnTo>
                      <a:pt x="910" y="662"/>
                    </a:lnTo>
                    <a:lnTo>
                      <a:pt x="910" y="662"/>
                    </a:lnTo>
                    <a:lnTo>
                      <a:pt x="908" y="664"/>
                    </a:lnTo>
                    <a:lnTo>
                      <a:pt x="908" y="664"/>
                    </a:lnTo>
                    <a:lnTo>
                      <a:pt x="906" y="664"/>
                    </a:lnTo>
                    <a:lnTo>
                      <a:pt x="906" y="664"/>
                    </a:lnTo>
                    <a:lnTo>
                      <a:pt x="906" y="664"/>
                    </a:lnTo>
                    <a:lnTo>
                      <a:pt x="904" y="664"/>
                    </a:lnTo>
                    <a:lnTo>
                      <a:pt x="904" y="664"/>
                    </a:lnTo>
                    <a:lnTo>
                      <a:pt x="904" y="664"/>
                    </a:lnTo>
                    <a:lnTo>
                      <a:pt x="903" y="664"/>
                    </a:lnTo>
                    <a:lnTo>
                      <a:pt x="903" y="666"/>
                    </a:lnTo>
                    <a:lnTo>
                      <a:pt x="903" y="666"/>
                    </a:lnTo>
                    <a:lnTo>
                      <a:pt x="903" y="666"/>
                    </a:lnTo>
                    <a:lnTo>
                      <a:pt x="901" y="667"/>
                    </a:lnTo>
                    <a:lnTo>
                      <a:pt x="901" y="667"/>
                    </a:lnTo>
                    <a:lnTo>
                      <a:pt x="901" y="667"/>
                    </a:lnTo>
                    <a:lnTo>
                      <a:pt x="901" y="667"/>
                    </a:lnTo>
                    <a:lnTo>
                      <a:pt x="901" y="669"/>
                    </a:lnTo>
                    <a:lnTo>
                      <a:pt x="899" y="669"/>
                    </a:lnTo>
                    <a:lnTo>
                      <a:pt x="899" y="671"/>
                    </a:lnTo>
                    <a:lnTo>
                      <a:pt x="899" y="673"/>
                    </a:lnTo>
                    <a:lnTo>
                      <a:pt x="897" y="673"/>
                    </a:lnTo>
                    <a:lnTo>
                      <a:pt x="897" y="673"/>
                    </a:lnTo>
                    <a:lnTo>
                      <a:pt x="897" y="675"/>
                    </a:lnTo>
                    <a:lnTo>
                      <a:pt x="897" y="676"/>
                    </a:lnTo>
                    <a:lnTo>
                      <a:pt x="897" y="676"/>
                    </a:lnTo>
                    <a:lnTo>
                      <a:pt x="897" y="676"/>
                    </a:lnTo>
                    <a:lnTo>
                      <a:pt x="899" y="678"/>
                    </a:lnTo>
                    <a:lnTo>
                      <a:pt x="901" y="678"/>
                    </a:lnTo>
                    <a:lnTo>
                      <a:pt x="901" y="678"/>
                    </a:lnTo>
                    <a:lnTo>
                      <a:pt x="901" y="678"/>
                    </a:lnTo>
                    <a:lnTo>
                      <a:pt x="901" y="678"/>
                    </a:lnTo>
                    <a:lnTo>
                      <a:pt x="903" y="678"/>
                    </a:lnTo>
                    <a:lnTo>
                      <a:pt x="903" y="680"/>
                    </a:lnTo>
                    <a:lnTo>
                      <a:pt x="903" y="680"/>
                    </a:lnTo>
                    <a:lnTo>
                      <a:pt x="903" y="680"/>
                    </a:lnTo>
                    <a:lnTo>
                      <a:pt x="903" y="680"/>
                    </a:lnTo>
                    <a:lnTo>
                      <a:pt x="903" y="680"/>
                    </a:lnTo>
                    <a:lnTo>
                      <a:pt x="904" y="680"/>
                    </a:lnTo>
                    <a:lnTo>
                      <a:pt x="904" y="680"/>
                    </a:lnTo>
                    <a:lnTo>
                      <a:pt x="906" y="680"/>
                    </a:lnTo>
                    <a:lnTo>
                      <a:pt x="906" y="680"/>
                    </a:lnTo>
                    <a:lnTo>
                      <a:pt x="906" y="682"/>
                    </a:lnTo>
                    <a:lnTo>
                      <a:pt x="906" y="682"/>
                    </a:lnTo>
                    <a:lnTo>
                      <a:pt x="906" y="682"/>
                    </a:lnTo>
                    <a:lnTo>
                      <a:pt x="908" y="682"/>
                    </a:lnTo>
                    <a:lnTo>
                      <a:pt x="908" y="682"/>
                    </a:lnTo>
                    <a:lnTo>
                      <a:pt x="910" y="682"/>
                    </a:lnTo>
                    <a:lnTo>
                      <a:pt x="910" y="682"/>
                    </a:lnTo>
                    <a:lnTo>
                      <a:pt x="910" y="682"/>
                    </a:lnTo>
                    <a:lnTo>
                      <a:pt x="912" y="682"/>
                    </a:lnTo>
                    <a:lnTo>
                      <a:pt x="912" y="684"/>
                    </a:lnTo>
                    <a:lnTo>
                      <a:pt x="912" y="684"/>
                    </a:lnTo>
                    <a:lnTo>
                      <a:pt x="913" y="684"/>
                    </a:lnTo>
                    <a:lnTo>
                      <a:pt x="913" y="684"/>
                    </a:lnTo>
                    <a:lnTo>
                      <a:pt x="912" y="685"/>
                    </a:lnTo>
                    <a:lnTo>
                      <a:pt x="912" y="685"/>
                    </a:lnTo>
                    <a:lnTo>
                      <a:pt x="912" y="685"/>
                    </a:lnTo>
                    <a:lnTo>
                      <a:pt x="912" y="685"/>
                    </a:lnTo>
                    <a:lnTo>
                      <a:pt x="912" y="685"/>
                    </a:lnTo>
                    <a:lnTo>
                      <a:pt x="912" y="685"/>
                    </a:lnTo>
                    <a:lnTo>
                      <a:pt x="912" y="687"/>
                    </a:lnTo>
                    <a:lnTo>
                      <a:pt x="913" y="687"/>
                    </a:lnTo>
                    <a:lnTo>
                      <a:pt x="913" y="687"/>
                    </a:lnTo>
                    <a:lnTo>
                      <a:pt x="913" y="689"/>
                    </a:lnTo>
                    <a:lnTo>
                      <a:pt x="913" y="689"/>
                    </a:lnTo>
                    <a:lnTo>
                      <a:pt x="913" y="691"/>
                    </a:lnTo>
                    <a:lnTo>
                      <a:pt x="913" y="691"/>
                    </a:lnTo>
                    <a:lnTo>
                      <a:pt x="913" y="691"/>
                    </a:lnTo>
                    <a:lnTo>
                      <a:pt x="913" y="691"/>
                    </a:lnTo>
                    <a:lnTo>
                      <a:pt x="915" y="693"/>
                    </a:lnTo>
                    <a:lnTo>
                      <a:pt x="917" y="694"/>
                    </a:lnTo>
                    <a:lnTo>
                      <a:pt x="917" y="696"/>
                    </a:lnTo>
                    <a:lnTo>
                      <a:pt x="919" y="696"/>
                    </a:lnTo>
                    <a:lnTo>
                      <a:pt x="919" y="696"/>
                    </a:lnTo>
                    <a:lnTo>
                      <a:pt x="919" y="696"/>
                    </a:lnTo>
                    <a:lnTo>
                      <a:pt x="921" y="696"/>
                    </a:lnTo>
                    <a:lnTo>
                      <a:pt x="921" y="698"/>
                    </a:lnTo>
                    <a:lnTo>
                      <a:pt x="921" y="698"/>
                    </a:lnTo>
                    <a:lnTo>
                      <a:pt x="922" y="698"/>
                    </a:lnTo>
                    <a:lnTo>
                      <a:pt x="922" y="698"/>
                    </a:lnTo>
                    <a:lnTo>
                      <a:pt x="922" y="698"/>
                    </a:lnTo>
                    <a:lnTo>
                      <a:pt x="922" y="698"/>
                    </a:lnTo>
                    <a:lnTo>
                      <a:pt x="924" y="698"/>
                    </a:lnTo>
                    <a:lnTo>
                      <a:pt x="924" y="698"/>
                    </a:lnTo>
                    <a:lnTo>
                      <a:pt x="926" y="700"/>
                    </a:lnTo>
                    <a:lnTo>
                      <a:pt x="928" y="700"/>
                    </a:lnTo>
                    <a:lnTo>
                      <a:pt x="928" y="700"/>
                    </a:lnTo>
                    <a:lnTo>
                      <a:pt x="928" y="700"/>
                    </a:lnTo>
                    <a:lnTo>
                      <a:pt x="928" y="700"/>
                    </a:lnTo>
                    <a:lnTo>
                      <a:pt x="930" y="700"/>
                    </a:lnTo>
                    <a:lnTo>
                      <a:pt x="930" y="700"/>
                    </a:lnTo>
                    <a:lnTo>
                      <a:pt x="931" y="702"/>
                    </a:lnTo>
                    <a:lnTo>
                      <a:pt x="931" y="702"/>
                    </a:lnTo>
                    <a:lnTo>
                      <a:pt x="931" y="702"/>
                    </a:lnTo>
                    <a:lnTo>
                      <a:pt x="933" y="703"/>
                    </a:lnTo>
                    <a:lnTo>
                      <a:pt x="933" y="703"/>
                    </a:lnTo>
                    <a:lnTo>
                      <a:pt x="935" y="703"/>
                    </a:lnTo>
                    <a:lnTo>
                      <a:pt x="935" y="705"/>
                    </a:lnTo>
                    <a:lnTo>
                      <a:pt x="935" y="705"/>
                    </a:lnTo>
                    <a:lnTo>
                      <a:pt x="935" y="705"/>
                    </a:lnTo>
                    <a:lnTo>
                      <a:pt x="935" y="707"/>
                    </a:lnTo>
                    <a:lnTo>
                      <a:pt x="935" y="707"/>
                    </a:lnTo>
                    <a:lnTo>
                      <a:pt x="935" y="707"/>
                    </a:lnTo>
                    <a:lnTo>
                      <a:pt x="935" y="709"/>
                    </a:lnTo>
                    <a:lnTo>
                      <a:pt x="937" y="709"/>
                    </a:lnTo>
                    <a:lnTo>
                      <a:pt x="937" y="711"/>
                    </a:lnTo>
                    <a:lnTo>
                      <a:pt x="937" y="711"/>
                    </a:lnTo>
                    <a:lnTo>
                      <a:pt x="937" y="714"/>
                    </a:lnTo>
                    <a:lnTo>
                      <a:pt x="937" y="716"/>
                    </a:lnTo>
                    <a:lnTo>
                      <a:pt x="937" y="718"/>
                    </a:lnTo>
                    <a:lnTo>
                      <a:pt x="937" y="720"/>
                    </a:lnTo>
                    <a:lnTo>
                      <a:pt x="937" y="720"/>
                    </a:lnTo>
                    <a:lnTo>
                      <a:pt x="935" y="720"/>
                    </a:lnTo>
                    <a:lnTo>
                      <a:pt x="935" y="722"/>
                    </a:lnTo>
                    <a:lnTo>
                      <a:pt x="935" y="722"/>
                    </a:lnTo>
                    <a:lnTo>
                      <a:pt x="935" y="722"/>
                    </a:lnTo>
                    <a:lnTo>
                      <a:pt x="935" y="722"/>
                    </a:lnTo>
                    <a:lnTo>
                      <a:pt x="935" y="722"/>
                    </a:lnTo>
                    <a:lnTo>
                      <a:pt x="933" y="722"/>
                    </a:lnTo>
                    <a:lnTo>
                      <a:pt x="933" y="722"/>
                    </a:lnTo>
                    <a:lnTo>
                      <a:pt x="933" y="723"/>
                    </a:lnTo>
                    <a:lnTo>
                      <a:pt x="933" y="723"/>
                    </a:lnTo>
                    <a:lnTo>
                      <a:pt x="931" y="723"/>
                    </a:lnTo>
                    <a:lnTo>
                      <a:pt x="931" y="723"/>
                    </a:lnTo>
                    <a:lnTo>
                      <a:pt x="931" y="723"/>
                    </a:lnTo>
                    <a:lnTo>
                      <a:pt x="930" y="723"/>
                    </a:lnTo>
                    <a:lnTo>
                      <a:pt x="930" y="723"/>
                    </a:lnTo>
                    <a:lnTo>
                      <a:pt x="930" y="725"/>
                    </a:lnTo>
                    <a:lnTo>
                      <a:pt x="928" y="725"/>
                    </a:lnTo>
                    <a:lnTo>
                      <a:pt x="928" y="725"/>
                    </a:lnTo>
                    <a:lnTo>
                      <a:pt x="928" y="725"/>
                    </a:lnTo>
                    <a:lnTo>
                      <a:pt x="928" y="727"/>
                    </a:lnTo>
                    <a:lnTo>
                      <a:pt x="928" y="727"/>
                    </a:lnTo>
                    <a:lnTo>
                      <a:pt x="928" y="727"/>
                    </a:lnTo>
                    <a:lnTo>
                      <a:pt x="928" y="727"/>
                    </a:lnTo>
                    <a:lnTo>
                      <a:pt x="928" y="729"/>
                    </a:lnTo>
                    <a:lnTo>
                      <a:pt x="926" y="731"/>
                    </a:lnTo>
                    <a:lnTo>
                      <a:pt x="926" y="731"/>
                    </a:lnTo>
                    <a:lnTo>
                      <a:pt x="924" y="731"/>
                    </a:lnTo>
                    <a:lnTo>
                      <a:pt x="924" y="732"/>
                    </a:lnTo>
                    <a:lnTo>
                      <a:pt x="924" y="732"/>
                    </a:lnTo>
                    <a:lnTo>
                      <a:pt x="924" y="732"/>
                    </a:lnTo>
                    <a:lnTo>
                      <a:pt x="924" y="732"/>
                    </a:lnTo>
                    <a:lnTo>
                      <a:pt x="924" y="734"/>
                    </a:lnTo>
                    <a:lnTo>
                      <a:pt x="926" y="734"/>
                    </a:lnTo>
                    <a:lnTo>
                      <a:pt x="926" y="734"/>
                    </a:lnTo>
                    <a:lnTo>
                      <a:pt x="926" y="734"/>
                    </a:lnTo>
                    <a:lnTo>
                      <a:pt x="926" y="736"/>
                    </a:lnTo>
                    <a:lnTo>
                      <a:pt x="926" y="736"/>
                    </a:lnTo>
                    <a:lnTo>
                      <a:pt x="926" y="736"/>
                    </a:lnTo>
                    <a:lnTo>
                      <a:pt x="926" y="736"/>
                    </a:lnTo>
                    <a:lnTo>
                      <a:pt x="926" y="738"/>
                    </a:lnTo>
                    <a:lnTo>
                      <a:pt x="926" y="738"/>
                    </a:lnTo>
                    <a:lnTo>
                      <a:pt x="926" y="738"/>
                    </a:lnTo>
                    <a:lnTo>
                      <a:pt x="928" y="738"/>
                    </a:lnTo>
                    <a:lnTo>
                      <a:pt x="928" y="740"/>
                    </a:lnTo>
                    <a:lnTo>
                      <a:pt x="928" y="740"/>
                    </a:lnTo>
                    <a:lnTo>
                      <a:pt x="928" y="741"/>
                    </a:lnTo>
                    <a:lnTo>
                      <a:pt x="928" y="741"/>
                    </a:lnTo>
                    <a:lnTo>
                      <a:pt x="928" y="741"/>
                    </a:lnTo>
                    <a:lnTo>
                      <a:pt x="928" y="743"/>
                    </a:lnTo>
                    <a:lnTo>
                      <a:pt x="928" y="743"/>
                    </a:lnTo>
                    <a:lnTo>
                      <a:pt x="928" y="745"/>
                    </a:lnTo>
                    <a:lnTo>
                      <a:pt x="928" y="745"/>
                    </a:lnTo>
                    <a:lnTo>
                      <a:pt x="928" y="745"/>
                    </a:lnTo>
                    <a:lnTo>
                      <a:pt x="928" y="745"/>
                    </a:lnTo>
                    <a:lnTo>
                      <a:pt x="928" y="745"/>
                    </a:lnTo>
                    <a:lnTo>
                      <a:pt x="928" y="747"/>
                    </a:lnTo>
                    <a:lnTo>
                      <a:pt x="928" y="747"/>
                    </a:lnTo>
                    <a:lnTo>
                      <a:pt x="928" y="747"/>
                    </a:lnTo>
                    <a:lnTo>
                      <a:pt x="928" y="747"/>
                    </a:lnTo>
                    <a:lnTo>
                      <a:pt x="930" y="749"/>
                    </a:lnTo>
                    <a:lnTo>
                      <a:pt x="930" y="749"/>
                    </a:lnTo>
                    <a:lnTo>
                      <a:pt x="930" y="749"/>
                    </a:lnTo>
                    <a:lnTo>
                      <a:pt x="931" y="751"/>
                    </a:lnTo>
                    <a:lnTo>
                      <a:pt x="931" y="752"/>
                    </a:lnTo>
                    <a:lnTo>
                      <a:pt x="931" y="754"/>
                    </a:lnTo>
                    <a:lnTo>
                      <a:pt x="931" y="754"/>
                    </a:lnTo>
                    <a:lnTo>
                      <a:pt x="930" y="756"/>
                    </a:lnTo>
                    <a:lnTo>
                      <a:pt x="930" y="756"/>
                    </a:lnTo>
                    <a:lnTo>
                      <a:pt x="930" y="758"/>
                    </a:lnTo>
                    <a:lnTo>
                      <a:pt x="930" y="758"/>
                    </a:lnTo>
                    <a:lnTo>
                      <a:pt x="930" y="758"/>
                    </a:lnTo>
                    <a:lnTo>
                      <a:pt x="930" y="760"/>
                    </a:lnTo>
                    <a:lnTo>
                      <a:pt x="930" y="760"/>
                    </a:lnTo>
                    <a:lnTo>
                      <a:pt x="930" y="760"/>
                    </a:lnTo>
                    <a:lnTo>
                      <a:pt x="930" y="760"/>
                    </a:lnTo>
                    <a:lnTo>
                      <a:pt x="930" y="761"/>
                    </a:lnTo>
                    <a:lnTo>
                      <a:pt x="930" y="761"/>
                    </a:lnTo>
                    <a:lnTo>
                      <a:pt x="928" y="761"/>
                    </a:lnTo>
                    <a:lnTo>
                      <a:pt x="928" y="761"/>
                    </a:lnTo>
                    <a:lnTo>
                      <a:pt x="928" y="761"/>
                    </a:lnTo>
                    <a:lnTo>
                      <a:pt x="928" y="761"/>
                    </a:lnTo>
                    <a:lnTo>
                      <a:pt x="926" y="761"/>
                    </a:lnTo>
                    <a:lnTo>
                      <a:pt x="926" y="761"/>
                    </a:lnTo>
                    <a:lnTo>
                      <a:pt x="926" y="761"/>
                    </a:lnTo>
                    <a:lnTo>
                      <a:pt x="924" y="761"/>
                    </a:lnTo>
                    <a:lnTo>
                      <a:pt x="924" y="761"/>
                    </a:lnTo>
                    <a:lnTo>
                      <a:pt x="922" y="761"/>
                    </a:lnTo>
                    <a:lnTo>
                      <a:pt x="922" y="761"/>
                    </a:lnTo>
                    <a:lnTo>
                      <a:pt x="922" y="761"/>
                    </a:lnTo>
                    <a:lnTo>
                      <a:pt x="921" y="761"/>
                    </a:lnTo>
                    <a:lnTo>
                      <a:pt x="919" y="761"/>
                    </a:lnTo>
                    <a:lnTo>
                      <a:pt x="919" y="761"/>
                    </a:lnTo>
                    <a:lnTo>
                      <a:pt x="919" y="761"/>
                    </a:lnTo>
                    <a:lnTo>
                      <a:pt x="919" y="763"/>
                    </a:lnTo>
                    <a:lnTo>
                      <a:pt x="917" y="763"/>
                    </a:lnTo>
                    <a:lnTo>
                      <a:pt x="917" y="763"/>
                    </a:lnTo>
                    <a:lnTo>
                      <a:pt x="917" y="763"/>
                    </a:lnTo>
                    <a:lnTo>
                      <a:pt x="917" y="763"/>
                    </a:lnTo>
                    <a:lnTo>
                      <a:pt x="915" y="765"/>
                    </a:lnTo>
                    <a:lnTo>
                      <a:pt x="915" y="767"/>
                    </a:lnTo>
                    <a:lnTo>
                      <a:pt x="915" y="767"/>
                    </a:lnTo>
                    <a:lnTo>
                      <a:pt x="913" y="769"/>
                    </a:lnTo>
                    <a:lnTo>
                      <a:pt x="913" y="769"/>
                    </a:lnTo>
                    <a:lnTo>
                      <a:pt x="913" y="770"/>
                    </a:lnTo>
                    <a:lnTo>
                      <a:pt x="912" y="770"/>
                    </a:lnTo>
                    <a:lnTo>
                      <a:pt x="912" y="770"/>
                    </a:lnTo>
                    <a:lnTo>
                      <a:pt x="912" y="770"/>
                    </a:lnTo>
                    <a:lnTo>
                      <a:pt x="912" y="770"/>
                    </a:lnTo>
                    <a:lnTo>
                      <a:pt x="912" y="772"/>
                    </a:lnTo>
                    <a:lnTo>
                      <a:pt x="912" y="772"/>
                    </a:lnTo>
                    <a:lnTo>
                      <a:pt x="912" y="772"/>
                    </a:lnTo>
                    <a:lnTo>
                      <a:pt x="912" y="772"/>
                    </a:lnTo>
                    <a:lnTo>
                      <a:pt x="912" y="772"/>
                    </a:lnTo>
                    <a:lnTo>
                      <a:pt x="912" y="774"/>
                    </a:lnTo>
                    <a:lnTo>
                      <a:pt x="910" y="776"/>
                    </a:lnTo>
                    <a:lnTo>
                      <a:pt x="910" y="776"/>
                    </a:lnTo>
                    <a:lnTo>
                      <a:pt x="910" y="776"/>
                    </a:lnTo>
                    <a:lnTo>
                      <a:pt x="910" y="776"/>
                    </a:lnTo>
                    <a:lnTo>
                      <a:pt x="910" y="778"/>
                    </a:lnTo>
                    <a:lnTo>
                      <a:pt x="910" y="778"/>
                    </a:lnTo>
                    <a:lnTo>
                      <a:pt x="908" y="779"/>
                    </a:lnTo>
                    <a:lnTo>
                      <a:pt x="908" y="779"/>
                    </a:lnTo>
                    <a:lnTo>
                      <a:pt x="908" y="779"/>
                    </a:lnTo>
                    <a:lnTo>
                      <a:pt x="908" y="779"/>
                    </a:lnTo>
                    <a:lnTo>
                      <a:pt x="908" y="779"/>
                    </a:lnTo>
                    <a:lnTo>
                      <a:pt x="906" y="781"/>
                    </a:lnTo>
                    <a:lnTo>
                      <a:pt x="906" y="781"/>
                    </a:lnTo>
                    <a:lnTo>
                      <a:pt x="904" y="781"/>
                    </a:lnTo>
                    <a:lnTo>
                      <a:pt x="904" y="781"/>
                    </a:lnTo>
                    <a:lnTo>
                      <a:pt x="904" y="781"/>
                    </a:lnTo>
                    <a:lnTo>
                      <a:pt x="904" y="781"/>
                    </a:lnTo>
                    <a:lnTo>
                      <a:pt x="903" y="781"/>
                    </a:lnTo>
                    <a:lnTo>
                      <a:pt x="903" y="783"/>
                    </a:lnTo>
                    <a:lnTo>
                      <a:pt x="903" y="783"/>
                    </a:lnTo>
                    <a:lnTo>
                      <a:pt x="903" y="783"/>
                    </a:lnTo>
                    <a:lnTo>
                      <a:pt x="903" y="783"/>
                    </a:lnTo>
                    <a:lnTo>
                      <a:pt x="901" y="783"/>
                    </a:lnTo>
                    <a:lnTo>
                      <a:pt x="901" y="785"/>
                    </a:lnTo>
                    <a:lnTo>
                      <a:pt x="901" y="785"/>
                    </a:lnTo>
                    <a:lnTo>
                      <a:pt x="901" y="787"/>
                    </a:lnTo>
                    <a:lnTo>
                      <a:pt x="901" y="787"/>
                    </a:lnTo>
                    <a:lnTo>
                      <a:pt x="901" y="787"/>
                    </a:lnTo>
                    <a:lnTo>
                      <a:pt x="901" y="787"/>
                    </a:lnTo>
                    <a:lnTo>
                      <a:pt x="903" y="789"/>
                    </a:lnTo>
                    <a:lnTo>
                      <a:pt x="903" y="790"/>
                    </a:lnTo>
                    <a:lnTo>
                      <a:pt x="903" y="790"/>
                    </a:lnTo>
                    <a:lnTo>
                      <a:pt x="901" y="792"/>
                    </a:lnTo>
                    <a:lnTo>
                      <a:pt x="901" y="792"/>
                    </a:lnTo>
                    <a:lnTo>
                      <a:pt x="901" y="792"/>
                    </a:lnTo>
                    <a:lnTo>
                      <a:pt x="901" y="792"/>
                    </a:lnTo>
                    <a:lnTo>
                      <a:pt x="903" y="792"/>
                    </a:lnTo>
                    <a:lnTo>
                      <a:pt x="903" y="794"/>
                    </a:lnTo>
                    <a:lnTo>
                      <a:pt x="904" y="794"/>
                    </a:lnTo>
                    <a:lnTo>
                      <a:pt x="904" y="796"/>
                    </a:lnTo>
                    <a:lnTo>
                      <a:pt x="904" y="796"/>
                    </a:lnTo>
                    <a:lnTo>
                      <a:pt x="904" y="796"/>
                    </a:lnTo>
                    <a:lnTo>
                      <a:pt x="904" y="796"/>
                    </a:lnTo>
                    <a:lnTo>
                      <a:pt x="904" y="798"/>
                    </a:lnTo>
                    <a:lnTo>
                      <a:pt x="904" y="798"/>
                    </a:lnTo>
                    <a:lnTo>
                      <a:pt x="904" y="798"/>
                    </a:lnTo>
                    <a:lnTo>
                      <a:pt x="904" y="798"/>
                    </a:lnTo>
                    <a:lnTo>
                      <a:pt x="904" y="798"/>
                    </a:lnTo>
                    <a:lnTo>
                      <a:pt x="906" y="798"/>
                    </a:lnTo>
                    <a:lnTo>
                      <a:pt x="906" y="798"/>
                    </a:lnTo>
                    <a:lnTo>
                      <a:pt x="906" y="798"/>
                    </a:lnTo>
                    <a:lnTo>
                      <a:pt x="906" y="799"/>
                    </a:lnTo>
                    <a:lnTo>
                      <a:pt x="906" y="799"/>
                    </a:lnTo>
                    <a:lnTo>
                      <a:pt x="908" y="799"/>
                    </a:lnTo>
                    <a:lnTo>
                      <a:pt x="908" y="801"/>
                    </a:lnTo>
                    <a:lnTo>
                      <a:pt x="910" y="801"/>
                    </a:lnTo>
                    <a:lnTo>
                      <a:pt x="910" y="801"/>
                    </a:lnTo>
                    <a:lnTo>
                      <a:pt x="910" y="801"/>
                    </a:lnTo>
                    <a:lnTo>
                      <a:pt x="910" y="803"/>
                    </a:lnTo>
                    <a:lnTo>
                      <a:pt x="912" y="803"/>
                    </a:lnTo>
                    <a:lnTo>
                      <a:pt x="912" y="803"/>
                    </a:lnTo>
                    <a:lnTo>
                      <a:pt x="912" y="805"/>
                    </a:lnTo>
                    <a:lnTo>
                      <a:pt x="912" y="805"/>
                    </a:lnTo>
                    <a:lnTo>
                      <a:pt x="912" y="805"/>
                    </a:lnTo>
                    <a:lnTo>
                      <a:pt x="912" y="805"/>
                    </a:lnTo>
                    <a:lnTo>
                      <a:pt x="912" y="805"/>
                    </a:lnTo>
                    <a:lnTo>
                      <a:pt x="910" y="807"/>
                    </a:lnTo>
                    <a:lnTo>
                      <a:pt x="910" y="807"/>
                    </a:lnTo>
                    <a:lnTo>
                      <a:pt x="908" y="807"/>
                    </a:lnTo>
                    <a:lnTo>
                      <a:pt x="908" y="807"/>
                    </a:lnTo>
                    <a:lnTo>
                      <a:pt x="908" y="807"/>
                    </a:lnTo>
                    <a:lnTo>
                      <a:pt x="908" y="808"/>
                    </a:lnTo>
                    <a:lnTo>
                      <a:pt x="908" y="808"/>
                    </a:lnTo>
                    <a:lnTo>
                      <a:pt x="906" y="808"/>
                    </a:lnTo>
                    <a:lnTo>
                      <a:pt x="906" y="808"/>
                    </a:lnTo>
                    <a:lnTo>
                      <a:pt x="906" y="810"/>
                    </a:lnTo>
                    <a:lnTo>
                      <a:pt x="906" y="810"/>
                    </a:lnTo>
                    <a:lnTo>
                      <a:pt x="908" y="810"/>
                    </a:lnTo>
                    <a:lnTo>
                      <a:pt x="908" y="810"/>
                    </a:lnTo>
                    <a:lnTo>
                      <a:pt x="908" y="812"/>
                    </a:lnTo>
                    <a:lnTo>
                      <a:pt x="908" y="812"/>
                    </a:lnTo>
                    <a:lnTo>
                      <a:pt x="908" y="812"/>
                    </a:lnTo>
                    <a:lnTo>
                      <a:pt x="908" y="814"/>
                    </a:lnTo>
                    <a:lnTo>
                      <a:pt x="910" y="814"/>
                    </a:lnTo>
                    <a:lnTo>
                      <a:pt x="910" y="814"/>
                    </a:lnTo>
                    <a:lnTo>
                      <a:pt x="908" y="816"/>
                    </a:lnTo>
                    <a:lnTo>
                      <a:pt x="908" y="816"/>
                    </a:lnTo>
                    <a:lnTo>
                      <a:pt x="908" y="816"/>
                    </a:lnTo>
                    <a:lnTo>
                      <a:pt x="908" y="817"/>
                    </a:lnTo>
                    <a:lnTo>
                      <a:pt x="908" y="817"/>
                    </a:lnTo>
                    <a:lnTo>
                      <a:pt x="906" y="817"/>
                    </a:lnTo>
                    <a:lnTo>
                      <a:pt x="906" y="817"/>
                    </a:lnTo>
                    <a:lnTo>
                      <a:pt x="906" y="817"/>
                    </a:lnTo>
                    <a:lnTo>
                      <a:pt x="906" y="817"/>
                    </a:lnTo>
                    <a:lnTo>
                      <a:pt x="906" y="819"/>
                    </a:lnTo>
                    <a:lnTo>
                      <a:pt x="906" y="819"/>
                    </a:lnTo>
                    <a:lnTo>
                      <a:pt x="906" y="819"/>
                    </a:lnTo>
                    <a:lnTo>
                      <a:pt x="906" y="819"/>
                    </a:lnTo>
                    <a:lnTo>
                      <a:pt x="906" y="821"/>
                    </a:lnTo>
                    <a:lnTo>
                      <a:pt x="906" y="821"/>
                    </a:lnTo>
                    <a:lnTo>
                      <a:pt x="906" y="821"/>
                    </a:lnTo>
                    <a:lnTo>
                      <a:pt x="904" y="821"/>
                    </a:lnTo>
                    <a:lnTo>
                      <a:pt x="904" y="821"/>
                    </a:lnTo>
                    <a:lnTo>
                      <a:pt x="904" y="823"/>
                    </a:lnTo>
                    <a:lnTo>
                      <a:pt x="904" y="823"/>
                    </a:lnTo>
                    <a:lnTo>
                      <a:pt x="904" y="825"/>
                    </a:lnTo>
                    <a:lnTo>
                      <a:pt x="904" y="825"/>
                    </a:lnTo>
                    <a:lnTo>
                      <a:pt x="904" y="825"/>
                    </a:lnTo>
                    <a:lnTo>
                      <a:pt x="904" y="825"/>
                    </a:lnTo>
                    <a:lnTo>
                      <a:pt x="906" y="827"/>
                    </a:lnTo>
                    <a:lnTo>
                      <a:pt x="906" y="827"/>
                    </a:lnTo>
                    <a:lnTo>
                      <a:pt x="906" y="827"/>
                    </a:lnTo>
                    <a:lnTo>
                      <a:pt x="906" y="827"/>
                    </a:lnTo>
                    <a:lnTo>
                      <a:pt x="906" y="828"/>
                    </a:lnTo>
                    <a:lnTo>
                      <a:pt x="906" y="828"/>
                    </a:lnTo>
                    <a:lnTo>
                      <a:pt x="906" y="830"/>
                    </a:lnTo>
                    <a:lnTo>
                      <a:pt x="906" y="830"/>
                    </a:lnTo>
                    <a:lnTo>
                      <a:pt x="904" y="830"/>
                    </a:lnTo>
                    <a:lnTo>
                      <a:pt x="904" y="830"/>
                    </a:lnTo>
                    <a:lnTo>
                      <a:pt x="903" y="830"/>
                    </a:lnTo>
                    <a:lnTo>
                      <a:pt x="903" y="830"/>
                    </a:lnTo>
                    <a:lnTo>
                      <a:pt x="903" y="830"/>
                    </a:lnTo>
                    <a:lnTo>
                      <a:pt x="901" y="832"/>
                    </a:lnTo>
                    <a:lnTo>
                      <a:pt x="901" y="832"/>
                    </a:lnTo>
                    <a:lnTo>
                      <a:pt x="901" y="832"/>
                    </a:lnTo>
                    <a:lnTo>
                      <a:pt x="901" y="832"/>
                    </a:lnTo>
                    <a:lnTo>
                      <a:pt x="901" y="832"/>
                    </a:lnTo>
                    <a:lnTo>
                      <a:pt x="901" y="832"/>
                    </a:lnTo>
                    <a:lnTo>
                      <a:pt x="899" y="832"/>
                    </a:lnTo>
                    <a:lnTo>
                      <a:pt x="899" y="832"/>
                    </a:lnTo>
                    <a:lnTo>
                      <a:pt x="897" y="832"/>
                    </a:lnTo>
                    <a:lnTo>
                      <a:pt x="897" y="832"/>
                    </a:lnTo>
                    <a:lnTo>
                      <a:pt x="895" y="832"/>
                    </a:lnTo>
                    <a:lnTo>
                      <a:pt x="895" y="834"/>
                    </a:lnTo>
                    <a:lnTo>
                      <a:pt x="895" y="834"/>
                    </a:lnTo>
                    <a:lnTo>
                      <a:pt x="895" y="834"/>
                    </a:lnTo>
                    <a:lnTo>
                      <a:pt x="895" y="836"/>
                    </a:lnTo>
                    <a:lnTo>
                      <a:pt x="893" y="837"/>
                    </a:lnTo>
                    <a:lnTo>
                      <a:pt x="893" y="837"/>
                    </a:lnTo>
                    <a:lnTo>
                      <a:pt x="893" y="837"/>
                    </a:lnTo>
                    <a:lnTo>
                      <a:pt x="893" y="839"/>
                    </a:lnTo>
                    <a:lnTo>
                      <a:pt x="893" y="839"/>
                    </a:lnTo>
                    <a:lnTo>
                      <a:pt x="893" y="839"/>
                    </a:lnTo>
                    <a:lnTo>
                      <a:pt x="893" y="839"/>
                    </a:lnTo>
                    <a:lnTo>
                      <a:pt x="893" y="841"/>
                    </a:lnTo>
                    <a:lnTo>
                      <a:pt x="893" y="841"/>
                    </a:lnTo>
                    <a:lnTo>
                      <a:pt x="893" y="841"/>
                    </a:lnTo>
                    <a:lnTo>
                      <a:pt x="893" y="841"/>
                    </a:lnTo>
                    <a:lnTo>
                      <a:pt x="893" y="843"/>
                    </a:lnTo>
                    <a:lnTo>
                      <a:pt x="893" y="843"/>
                    </a:lnTo>
                    <a:lnTo>
                      <a:pt x="893" y="843"/>
                    </a:lnTo>
                    <a:lnTo>
                      <a:pt x="893" y="845"/>
                    </a:lnTo>
                    <a:lnTo>
                      <a:pt x="893" y="845"/>
                    </a:lnTo>
                    <a:lnTo>
                      <a:pt x="892" y="845"/>
                    </a:lnTo>
                    <a:lnTo>
                      <a:pt x="892" y="845"/>
                    </a:lnTo>
                    <a:lnTo>
                      <a:pt x="892" y="845"/>
                    </a:lnTo>
                    <a:lnTo>
                      <a:pt x="892" y="846"/>
                    </a:lnTo>
                    <a:lnTo>
                      <a:pt x="892" y="846"/>
                    </a:lnTo>
                    <a:lnTo>
                      <a:pt x="892" y="846"/>
                    </a:lnTo>
                    <a:lnTo>
                      <a:pt x="892" y="846"/>
                    </a:lnTo>
                    <a:lnTo>
                      <a:pt x="892" y="846"/>
                    </a:lnTo>
                    <a:lnTo>
                      <a:pt x="892" y="846"/>
                    </a:lnTo>
                    <a:lnTo>
                      <a:pt x="890" y="846"/>
                    </a:lnTo>
                    <a:lnTo>
                      <a:pt x="890" y="846"/>
                    </a:lnTo>
                    <a:lnTo>
                      <a:pt x="890" y="848"/>
                    </a:lnTo>
                    <a:lnTo>
                      <a:pt x="888" y="848"/>
                    </a:lnTo>
                    <a:lnTo>
                      <a:pt x="888" y="848"/>
                    </a:lnTo>
                    <a:lnTo>
                      <a:pt x="888" y="848"/>
                    </a:lnTo>
                    <a:lnTo>
                      <a:pt x="886" y="848"/>
                    </a:lnTo>
                    <a:lnTo>
                      <a:pt x="886" y="848"/>
                    </a:lnTo>
                    <a:lnTo>
                      <a:pt x="884" y="848"/>
                    </a:lnTo>
                    <a:lnTo>
                      <a:pt x="883" y="848"/>
                    </a:lnTo>
                    <a:lnTo>
                      <a:pt x="883" y="850"/>
                    </a:lnTo>
                    <a:lnTo>
                      <a:pt x="883" y="850"/>
                    </a:lnTo>
                    <a:lnTo>
                      <a:pt x="883" y="850"/>
                    </a:lnTo>
                    <a:lnTo>
                      <a:pt x="883" y="850"/>
                    </a:lnTo>
                    <a:lnTo>
                      <a:pt x="883" y="850"/>
                    </a:lnTo>
                    <a:lnTo>
                      <a:pt x="883" y="850"/>
                    </a:lnTo>
                    <a:lnTo>
                      <a:pt x="881" y="850"/>
                    </a:lnTo>
                    <a:lnTo>
                      <a:pt x="881" y="850"/>
                    </a:lnTo>
                    <a:lnTo>
                      <a:pt x="881" y="850"/>
                    </a:lnTo>
                    <a:lnTo>
                      <a:pt x="881" y="852"/>
                    </a:lnTo>
                    <a:lnTo>
                      <a:pt x="879" y="852"/>
                    </a:lnTo>
                    <a:lnTo>
                      <a:pt x="879" y="852"/>
                    </a:lnTo>
                    <a:lnTo>
                      <a:pt x="879" y="854"/>
                    </a:lnTo>
                    <a:lnTo>
                      <a:pt x="879" y="854"/>
                    </a:lnTo>
                    <a:lnTo>
                      <a:pt x="879" y="854"/>
                    </a:lnTo>
                    <a:lnTo>
                      <a:pt x="879" y="854"/>
                    </a:lnTo>
                    <a:lnTo>
                      <a:pt x="877" y="855"/>
                    </a:lnTo>
                    <a:lnTo>
                      <a:pt x="877" y="855"/>
                    </a:lnTo>
                    <a:lnTo>
                      <a:pt x="877" y="855"/>
                    </a:lnTo>
                    <a:lnTo>
                      <a:pt x="877" y="855"/>
                    </a:lnTo>
                    <a:lnTo>
                      <a:pt x="877" y="855"/>
                    </a:lnTo>
                    <a:lnTo>
                      <a:pt x="875" y="857"/>
                    </a:lnTo>
                    <a:lnTo>
                      <a:pt x="874" y="857"/>
                    </a:lnTo>
                    <a:lnTo>
                      <a:pt x="874" y="857"/>
                    </a:lnTo>
                    <a:lnTo>
                      <a:pt x="872" y="857"/>
                    </a:lnTo>
                    <a:lnTo>
                      <a:pt x="872" y="857"/>
                    </a:lnTo>
                    <a:lnTo>
                      <a:pt x="872" y="857"/>
                    </a:lnTo>
                    <a:lnTo>
                      <a:pt x="872" y="859"/>
                    </a:lnTo>
                    <a:lnTo>
                      <a:pt x="872" y="859"/>
                    </a:lnTo>
                    <a:lnTo>
                      <a:pt x="870" y="859"/>
                    </a:lnTo>
                    <a:lnTo>
                      <a:pt x="870" y="859"/>
                    </a:lnTo>
                    <a:lnTo>
                      <a:pt x="870" y="859"/>
                    </a:lnTo>
                    <a:lnTo>
                      <a:pt x="870" y="859"/>
                    </a:lnTo>
                    <a:lnTo>
                      <a:pt x="870" y="859"/>
                    </a:lnTo>
                    <a:lnTo>
                      <a:pt x="870" y="859"/>
                    </a:lnTo>
                    <a:lnTo>
                      <a:pt x="868" y="859"/>
                    </a:lnTo>
                    <a:lnTo>
                      <a:pt x="868" y="859"/>
                    </a:lnTo>
                    <a:lnTo>
                      <a:pt x="866" y="859"/>
                    </a:lnTo>
                    <a:lnTo>
                      <a:pt x="866" y="859"/>
                    </a:lnTo>
                    <a:lnTo>
                      <a:pt x="866" y="859"/>
                    </a:lnTo>
                    <a:lnTo>
                      <a:pt x="866" y="859"/>
                    </a:lnTo>
                    <a:lnTo>
                      <a:pt x="865" y="859"/>
                    </a:lnTo>
                    <a:lnTo>
                      <a:pt x="865" y="859"/>
                    </a:lnTo>
                    <a:lnTo>
                      <a:pt x="865" y="859"/>
                    </a:lnTo>
                    <a:lnTo>
                      <a:pt x="865" y="859"/>
                    </a:lnTo>
                    <a:lnTo>
                      <a:pt x="865" y="859"/>
                    </a:lnTo>
                    <a:lnTo>
                      <a:pt x="863" y="859"/>
                    </a:lnTo>
                    <a:lnTo>
                      <a:pt x="863" y="859"/>
                    </a:lnTo>
                    <a:lnTo>
                      <a:pt x="863" y="859"/>
                    </a:lnTo>
                    <a:lnTo>
                      <a:pt x="863" y="859"/>
                    </a:lnTo>
                    <a:lnTo>
                      <a:pt x="861" y="859"/>
                    </a:lnTo>
                    <a:lnTo>
                      <a:pt x="861" y="859"/>
                    </a:lnTo>
                    <a:lnTo>
                      <a:pt x="861" y="859"/>
                    </a:lnTo>
                    <a:lnTo>
                      <a:pt x="861" y="859"/>
                    </a:lnTo>
                    <a:lnTo>
                      <a:pt x="861" y="859"/>
                    </a:lnTo>
                    <a:lnTo>
                      <a:pt x="859" y="861"/>
                    </a:lnTo>
                    <a:lnTo>
                      <a:pt x="859" y="861"/>
                    </a:lnTo>
                    <a:lnTo>
                      <a:pt x="859" y="861"/>
                    </a:lnTo>
                    <a:lnTo>
                      <a:pt x="857" y="861"/>
                    </a:lnTo>
                    <a:lnTo>
                      <a:pt x="857" y="861"/>
                    </a:lnTo>
                    <a:lnTo>
                      <a:pt x="857" y="861"/>
                    </a:lnTo>
                    <a:lnTo>
                      <a:pt x="857" y="861"/>
                    </a:lnTo>
                    <a:lnTo>
                      <a:pt x="857" y="861"/>
                    </a:lnTo>
                    <a:lnTo>
                      <a:pt x="857" y="861"/>
                    </a:lnTo>
                    <a:lnTo>
                      <a:pt x="856" y="861"/>
                    </a:lnTo>
                    <a:lnTo>
                      <a:pt x="856" y="861"/>
                    </a:lnTo>
                    <a:lnTo>
                      <a:pt x="856" y="861"/>
                    </a:lnTo>
                    <a:lnTo>
                      <a:pt x="856" y="861"/>
                    </a:lnTo>
                    <a:lnTo>
                      <a:pt x="856" y="861"/>
                    </a:lnTo>
                    <a:lnTo>
                      <a:pt x="856" y="863"/>
                    </a:lnTo>
                    <a:lnTo>
                      <a:pt x="856" y="863"/>
                    </a:lnTo>
                    <a:lnTo>
                      <a:pt x="856" y="863"/>
                    </a:lnTo>
                    <a:lnTo>
                      <a:pt x="856" y="863"/>
                    </a:lnTo>
                    <a:lnTo>
                      <a:pt x="854" y="863"/>
                    </a:lnTo>
                    <a:lnTo>
                      <a:pt x="854" y="865"/>
                    </a:lnTo>
                    <a:lnTo>
                      <a:pt x="854" y="865"/>
                    </a:lnTo>
                    <a:lnTo>
                      <a:pt x="854" y="865"/>
                    </a:lnTo>
                    <a:lnTo>
                      <a:pt x="854" y="865"/>
                    </a:lnTo>
                    <a:lnTo>
                      <a:pt x="854" y="865"/>
                    </a:lnTo>
                    <a:lnTo>
                      <a:pt x="854" y="865"/>
                    </a:lnTo>
                    <a:lnTo>
                      <a:pt x="852" y="865"/>
                    </a:lnTo>
                    <a:lnTo>
                      <a:pt x="852" y="865"/>
                    </a:lnTo>
                    <a:lnTo>
                      <a:pt x="852" y="863"/>
                    </a:lnTo>
                    <a:lnTo>
                      <a:pt x="852" y="863"/>
                    </a:lnTo>
                    <a:lnTo>
                      <a:pt x="852" y="863"/>
                    </a:lnTo>
                    <a:lnTo>
                      <a:pt x="850" y="863"/>
                    </a:lnTo>
                    <a:lnTo>
                      <a:pt x="850" y="863"/>
                    </a:lnTo>
                    <a:lnTo>
                      <a:pt x="850" y="863"/>
                    </a:lnTo>
                    <a:lnTo>
                      <a:pt x="850" y="863"/>
                    </a:lnTo>
                    <a:lnTo>
                      <a:pt x="850" y="863"/>
                    </a:lnTo>
                    <a:lnTo>
                      <a:pt x="850" y="863"/>
                    </a:lnTo>
                    <a:lnTo>
                      <a:pt x="848" y="865"/>
                    </a:lnTo>
                    <a:lnTo>
                      <a:pt x="848" y="866"/>
                    </a:lnTo>
                    <a:lnTo>
                      <a:pt x="848" y="866"/>
                    </a:lnTo>
                    <a:lnTo>
                      <a:pt x="848" y="868"/>
                    </a:lnTo>
                    <a:lnTo>
                      <a:pt x="846" y="868"/>
                    </a:lnTo>
                    <a:lnTo>
                      <a:pt x="846" y="868"/>
                    </a:lnTo>
                    <a:lnTo>
                      <a:pt x="846" y="868"/>
                    </a:lnTo>
                    <a:lnTo>
                      <a:pt x="845" y="868"/>
                    </a:lnTo>
                    <a:lnTo>
                      <a:pt x="845" y="868"/>
                    </a:lnTo>
                    <a:lnTo>
                      <a:pt x="845" y="868"/>
                    </a:lnTo>
                    <a:lnTo>
                      <a:pt x="845" y="868"/>
                    </a:lnTo>
                    <a:lnTo>
                      <a:pt x="843" y="868"/>
                    </a:lnTo>
                    <a:lnTo>
                      <a:pt x="843" y="868"/>
                    </a:lnTo>
                    <a:lnTo>
                      <a:pt x="841" y="868"/>
                    </a:lnTo>
                    <a:lnTo>
                      <a:pt x="837" y="868"/>
                    </a:lnTo>
                    <a:lnTo>
                      <a:pt x="837" y="868"/>
                    </a:lnTo>
                    <a:lnTo>
                      <a:pt x="837" y="868"/>
                    </a:lnTo>
                    <a:lnTo>
                      <a:pt x="836" y="868"/>
                    </a:lnTo>
                    <a:lnTo>
                      <a:pt x="836" y="868"/>
                    </a:lnTo>
                    <a:lnTo>
                      <a:pt x="836" y="868"/>
                    </a:lnTo>
                    <a:lnTo>
                      <a:pt x="836" y="868"/>
                    </a:lnTo>
                    <a:lnTo>
                      <a:pt x="834" y="870"/>
                    </a:lnTo>
                    <a:lnTo>
                      <a:pt x="834" y="870"/>
                    </a:lnTo>
                    <a:lnTo>
                      <a:pt x="834" y="870"/>
                    </a:lnTo>
                    <a:lnTo>
                      <a:pt x="834" y="870"/>
                    </a:lnTo>
                    <a:lnTo>
                      <a:pt x="834" y="872"/>
                    </a:lnTo>
                    <a:lnTo>
                      <a:pt x="834" y="874"/>
                    </a:lnTo>
                    <a:lnTo>
                      <a:pt x="832" y="877"/>
                    </a:lnTo>
                    <a:lnTo>
                      <a:pt x="832" y="877"/>
                    </a:lnTo>
                    <a:lnTo>
                      <a:pt x="832" y="879"/>
                    </a:lnTo>
                    <a:lnTo>
                      <a:pt x="832" y="879"/>
                    </a:lnTo>
                    <a:lnTo>
                      <a:pt x="832" y="879"/>
                    </a:lnTo>
                    <a:lnTo>
                      <a:pt x="832" y="879"/>
                    </a:lnTo>
                    <a:lnTo>
                      <a:pt x="830" y="881"/>
                    </a:lnTo>
                    <a:lnTo>
                      <a:pt x="830" y="881"/>
                    </a:lnTo>
                    <a:lnTo>
                      <a:pt x="830" y="883"/>
                    </a:lnTo>
                    <a:lnTo>
                      <a:pt x="830" y="883"/>
                    </a:lnTo>
                    <a:lnTo>
                      <a:pt x="830" y="883"/>
                    </a:lnTo>
                    <a:lnTo>
                      <a:pt x="830" y="883"/>
                    </a:lnTo>
                    <a:lnTo>
                      <a:pt x="830" y="884"/>
                    </a:lnTo>
                    <a:lnTo>
                      <a:pt x="832" y="884"/>
                    </a:lnTo>
                    <a:lnTo>
                      <a:pt x="832" y="884"/>
                    </a:lnTo>
                    <a:lnTo>
                      <a:pt x="832" y="886"/>
                    </a:lnTo>
                    <a:lnTo>
                      <a:pt x="834" y="888"/>
                    </a:lnTo>
                    <a:lnTo>
                      <a:pt x="834" y="888"/>
                    </a:lnTo>
                    <a:lnTo>
                      <a:pt x="832" y="890"/>
                    </a:lnTo>
                    <a:lnTo>
                      <a:pt x="832" y="890"/>
                    </a:lnTo>
                    <a:lnTo>
                      <a:pt x="832" y="890"/>
                    </a:lnTo>
                    <a:lnTo>
                      <a:pt x="832" y="892"/>
                    </a:lnTo>
                    <a:lnTo>
                      <a:pt x="832" y="892"/>
                    </a:lnTo>
                    <a:lnTo>
                      <a:pt x="832" y="892"/>
                    </a:lnTo>
                    <a:lnTo>
                      <a:pt x="834" y="892"/>
                    </a:lnTo>
                    <a:lnTo>
                      <a:pt x="834" y="892"/>
                    </a:lnTo>
                    <a:lnTo>
                      <a:pt x="834" y="893"/>
                    </a:lnTo>
                    <a:lnTo>
                      <a:pt x="834" y="893"/>
                    </a:lnTo>
                    <a:lnTo>
                      <a:pt x="836" y="895"/>
                    </a:lnTo>
                    <a:lnTo>
                      <a:pt x="836" y="895"/>
                    </a:lnTo>
                    <a:lnTo>
                      <a:pt x="836" y="895"/>
                    </a:lnTo>
                    <a:lnTo>
                      <a:pt x="836" y="895"/>
                    </a:lnTo>
                    <a:lnTo>
                      <a:pt x="836" y="897"/>
                    </a:lnTo>
                    <a:lnTo>
                      <a:pt x="837" y="897"/>
                    </a:lnTo>
                    <a:lnTo>
                      <a:pt x="837" y="897"/>
                    </a:lnTo>
                    <a:lnTo>
                      <a:pt x="837" y="897"/>
                    </a:lnTo>
                    <a:lnTo>
                      <a:pt x="837" y="897"/>
                    </a:lnTo>
                    <a:lnTo>
                      <a:pt x="839" y="897"/>
                    </a:lnTo>
                    <a:lnTo>
                      <a:pt x="839" y="897"/>
                    </a:lnTo>
                    <a:lnTo>
                      <a:pt x="839" y="899"/>
                    </a:lnTo>
                    <a:lnTo>
                      <a:pt x="839" y="899"/>
                    </a:lnTo>
                    <a:lnTo>
                      <a:pt x="839" y="899"/>
                    </a:lnTo>
                    <a:lnTo>
                      <a:pt x="839" y="901"/>
                    </a:lnTo>
                    <a:lnTo>
                      <a:pt x="839" y="901"/>
                    </a:lnTo>
                    <a:lnTo>
                      <a:pt x="839" y="901"/>
                    </a:lnTo>
                    <a:lnTo>
                      <a:pt x="839" y="901"/>
                    </a:lnTo>
                    <a:lnTo>
                      <a:pt x="839" y="901"/>
                    </a:lnTo>
                    <a:lnTo>
                      <a:pt x="841" y="902"/>
                    </a:lnTo>
                    <a:lnTo>
                      <a:pt x="841" y="902"/>
                    </a:lnTo>
                    <a:lnTo>
                      <a:pt x="841" y="902"/>
                    </a:lnTo>
                    <a:lnTo>
                      <a:pt x="841" y="902"/>
                    </a:lnTo>
                    <a:lnTo>
                      <a:pt x="843" y="904"/>
                    </a:lnTo>
                    <a:lnTo>
                      <a:pt x="843" y="904"/>
                    </a:lnTo>
                    <a:lnTo>
                      <a:pt x="843" y="904"/>
                    </a:lnTo>
                    <a:lnTo>
                      <a:pt x="843" y="904"/>
                    </a:lnTo>
                    <a:lnTo>
                      <a:pt x="843" y="906"/>
                    </a:lnTo>
                    <a:lnTo>
                      <a:pt x="843" y="908"/>
                    </a:lnTo>
                    <a:lnTo>
                      <a:pt x="843" y="908"/>
                    </a:lnTo>
                    <a:lnTo>
                      <a:pt x="841" y="908"/>
                    </a:lnTo>
                    <a:lnTo>
                      <a:pt x="841" y="910"/>
                    </a:lnTo>
                    <a:lnTo>
                      <a:pt x="841" y="910"/>
                    </a:lnTo>
                    <a:lnTo>
                      <a:pt x="841" y="912"/>
                    </a:lnTo>
                    <a:lnTo>
                      <a:pt x="841" y="913"/>
                    </a:lnTo>
                    <a:lnTo>
                      <a:pt x="841" y="913"/>
                    </a:lnTo>
                    <a:lnTo>
                      <a:pt x="841" y="913"/>
                    </a:lnTo>
                    <a:lnTo>
                      <a:pt x="841" y="915"/>
                    </a:lnTo>
                    <a:lnTo>
                      <a:pt x="841" y="915"/>
                    </a:lnTo>
                    <a:lnTo>
                      <a:pt x="841" y="917"/>
                    </a:lnTo>
                    <a:lnTo>
                      <a:pt x="841" y="917"/>
                    </a:lnTo>
                    <a:lnTo>
                      <a:pt x="841" y="919"/>
                    </a:lnTo>
                    <a:lnTo>
                      <a:pt x="841" y="919"/>
                    </a:lnTo>
                    <a:lnTo>
                      <a:pt x="841" y="921"/>
                    </a:lnTo>
                    <a:lnTo>
                      <a:pt x="841" y="921"/>
                    </a:lnTo>
                    <a:lnTo>
                      <a:pt x="841" y="921"/>
                    </a:lnTo>
                    <a:lnTo>
                      <a:pt x="841" y="922"/>
                    </a:lnTo>
                    <a:lnTo>
                      <a:pt x="841" y="922"/>
                    </a:lnTo>
                    <a:lnTo>
                      <a:pt x="839" y="922"/>
                    </a:lnTo>
                    <a:lnTo>
                      <a:pt x="839" y="922"/>
                    </a:lnTo>
                    <a:lnTo>
                      <a:pt x="839" y="924"/>
                    </a:lnTo>
                    <a:lnTo>
                      <a:pt x="839" y="924"/>
                    </a:lnTo>
                    <a:lnTo>
                      <a:pt x="839" y="924"/>
                    </a:lnTo>
                    <a:lnTo>
                      <a:pt x="841" y="926"/>
                    </a:lnTo>
                    <a:lnTo>
                      <a:pt x="841" y="926"/>
                    </a:lnTo>
                    <a:lnTo>
                      <a:pt x="841" y="926"/>
                    </a:lnTo>
                    <a:lnTo>
                      <a:pt x="841" y="928"/>
                    </a:lnTo>
                    <a:lnTo>
                      <a:pt x="839" y="930"/>
                    </a:lnTo>
                    <a:lnTo>
                      <a:pt x="839" y="930"/>
                    </a:lnTo>
                    <a:lnTo>
                      <a:pt x="841" y="931"/>
                    </a:lnTo>
                    <a:lnTo>
                      <a:pt x="841" y="931"/>
                    </a:lnTo>
                    <a:lnTo>
                      <a:pt x="841" y="931"/>
                    </a:lnTo>
                    <a:lnTo>
                      <a:pt x="843" y="933"/>
                    </a:lnTo>
                    <a:lnTo>
                      <a:pt x="843" y="935"/>
                    </a:lnTo>
                    <a:lnTo>
                      <a:pt x="845" y="935"/>
                    </a:lnTo>
                    <a:lnTo>
                      <a:pt x="845" y="935"/>
                    </a:lnTo>
                    <a:lnTo>
                      <a:pt x="845" y="935"/>
                    </a:lnTo>
                    <a:lnTo>
                      <a:pt x="845" y="935"/>
                    </a:lnTo>
                    <a:lnTo>
                      <a:pt x="846" y="935"/>
                    </a:lnTo>
                    <a:lnTo>
                      <a:pt x="846" y="937"/>
                    </a:lnTo>
                    <a:lnTo>
                      <a:pt x="846" y="937"/>
                    </a:lnTo>
                    <a:lnTo>
                      <a:pt x="846" y="937"/>
                    </a:lnTo>
                    <a:lnTo>
                      <a:pt x="846" y="939"/>
                    </a:lnTo>
                    <a:lnTo>
                      <a:pt x="846" y="939"/>
                    </a:lnTo>
                    <a:lnTo>
                      <a:pt x="846" y="939"/>
                    </a:lnTo>
                    <a:lnTo>
                      <a:pt x="846" y="939"/>
                    </a:lnTo>
                    <a:lnTo>
                      <a:pt x="846" y="940"/>
                    </a:lnTo>
                    <a:lnTo>
                      <a:pt x="848" y="940"/>
                    </a:lnTo>
                    <a:lnTo>
                      <a:pt x="848" y="940"/>
                    </a:lnTo>
                    <a:lnTo>
                      <a:pt x="848" y="940"/>
                    </a:lnTo>
                    <a:lnTo>
                      <a:pt x="848" y="942"/>
                    </a:lnTo>
                    <a:lnTo>
                      <a:pt x="848" y="942"/>
                    </a:lnTo>
                    <a:lnTo>
                      <a:pt x="848" y="942"/>
                    </a:lnTo>
                    <a:lnTo>
                      <a:pt x="848" y="942"/>
                    </a:lnTo>
                    <a:lnTo>
                      <a:pt x="850" y="944"/>
                    </a:lnTo>
                    <a:lnTo>
                      <a:pt x="850" y="944"/>
                    </a:lnTo>
                    <a:lnTo>
                      <a:pt x="850" y="944"/>
                    </a:lnTo>
                    <a:lnTo>
                      <a:pt x="850" y="946"/>
                    </a:lnTo>
                    <a:lnTo>
                      <a:pt x="848" y="948"/>
                    </a:lnTo>
                    <a:lnTo>
                      <a:pt x="848" y="948"/>
                    </a:lnTo>
                    <a:lnTo>
                      <a:pt x="848" y="948"/>
                    </a:lnTo>
                    <a:lnTo>
                      <a:pt x="848" y="948"/>
                    </a:lnTo>
                    <a:lnTo>
                      <a:pt x="848" y="950"/>
                    </a:lnTo>
                    <a:lnTo>
                      <a:pt x="848" y="950"/>
                    </a:lnTo>
                    <a:lnTo>
                      <a:pt x="848" y="950"/>
                    </a:lnTo>
                    <a:lnTo>
                      <a:pt x="848" y="951"/>
                    </a:lnTo>
                    <a:lnTo>
                      <a:pt x="850" y="951"/>
                    </a:lnTo>
                    <a:lnTo>
                      <a:pt x="850" y="951"/>
                    </a:lnTo>
                    <a:lnTo>
                      <a:pt x="850" y="953"/>
                    </a:lnTo>
                    <a:lnTo>
                      <a:pt x="850" y="955"/>
                    </a:lnTo>
                    <a:lnTo>
                      <a:pt x="848" y="955"/>
                    </a:lnTo>
                    <a:lnTo>
                      <a:pt x="848" y="957"/>
                    </a:lnTo>
                    <a:lnTo>
                      <a:pt x="848" y="959"/>
                    </a:lnTo>
                    <a:lnTo>
                      <a:pt x="848" y="960"/>
                    </a:lnTo>
                    <a:lnTo>
                      <a:pt x="848" y="960"/>
                    </a:lnTo>
                    <a:lnTo>
                      <a:pt x="848" y="960"/>
                    </a:lnTo>
                    <a:lnTo>
                      <a:pt x="848" y="962"/>
                    </a:lnTo>
                    <a:lnTo>
                      <a:pt x="848" y="962"/>
                    </a:lnTo>
                    <a:lnTo>
                      <a:pt x="848" y="964"/>
                    </a:lnTo>
                    <a:lnTo>
                      <a:pt x="848" y="964"/>
                    </a:lnTo>
                    <a:lnTo>
                      <a:pt x="848" y="966"/>
                    </a:lnTo>
                    <a:lnTo>
                      <a:pt x="848" y="966"/>
                    </a:lnTo>
                    <a:lnTo>
                      <a:pt x="848" y="966"/>
                    </a:lnTo>
                    <a:lnTo>
                      <a:pt x="850" y="968"/>
                    </a:lnTo>
                    <a:lnTo>
                      <a:pt x="850" y="968"/>
                    </a:lnTo>
                    <a:lnTo>
                      <a:pt x="850" y="969"/>
                    </a:lnTo>
                    <a:lnTo>
                      <a:pt x="850" y="969"/>
                    </a:lnTo>
                    <a:lnTo>
                      <a:pt x="850" y="969"/>
                    </a:lnTo>
                    <a:lnTo>
                      <a:pt x="848" y="971"/>
                    </a:lnTo>
                    <a:lnTo>
                      <a:pt x="848" y="971"/>
                    </a:lnTo>
                    <a:lnTo>
                      <a:pt x="848" y="971"/>
                    </a:lnTo>
                    <a:lnTo>
                      <a:pt x="848" y="973"/>
                    </a:lnTo>
                    <a:lnTo>
                      <a:pt x="848" y="973"/>
                    </a:lnTo>
                    <a:lnTo>
                      <a:pt x="846" y="973"/>
                    </a:lnTo>
                    <a:lnTo>
                      <a:pt x="846" y="973"/>
                    </a:lnTo>
                    <a:lnTo>
                      <a:pt x="846" y="973"/>
                    </a:lnTo>
                    <a:lnTo>
                      <a:pt x="845" y="973"/>
                    </a:lnTo>
                    <a:lnTo>
                      <a:pt x="843" y="973"/>
                    </a:lnTo>
                    <a:lnTo>
                      <a:pt x="841" y="973"/>
                    </a:lnTo>
                    <a:lnTo>
                      <a:pt x="841" y="975"/>
                    </a:lnTo>
                    <a:lnTo>
                      <a:pt x="839" y="975"/>
                    </a:lnTo>
                    <a:lnTo>
                      <a:pt x="839" y="977"/>
                    </a:lnTo>
                    <a:lnTo>
                      <a:pt x="839" y="977"/>
                    </a:lnTo>
                    <a:lnTo>
                      <a:pt x="839" y="977"/>
                    </a:lnTo>
                    <a:lnTo>
                      <a:pt x="839" y="977"/>
                    </a:lnTo>
                    <a:lnTo>
                      <a:pt x="839" y="978"/>
                    </a:lnTo>
                    <a:lnTo>
                      <a:pt x="839" y="978"/>
                    </a:lnTo>
                    <a:lnTo>
                      <a:pt x="837" y="978"/>
                    </a:lnTo>
                    <a:lnTo>
                      <a:pt x="837" y="978"/>
                    </a:lnTo>
                    <a:lnTo>
                      <a:pt x="837" y="980"/>
                    </a:lnTo>
                    <a:lnTo>
                      <a:pt x="836" y="982"/>
                    </a:lnTo>
                    <a:lnTo>
                      <a:pt x="836" y="982"/>
                    </a:lnTo>
                    <a:lnTo>
                      <a:pt x="836" y="982"/>
                    </a:lnTo>
                    <a:lnTo>
                      <a:pt x="836" y="984"/>
                    </a:lnTo>
                    <a:lnTo>
                      <a:pt x="836" y="984"/>
                    </a:lnTo>
                    <a:lnTo>
                      <a:pt x="836" y="984"/>
                    </a:lnTo>
                    <a:lnTo>
                      <a:pt x="834" y="986"/>
                    </a:lnTo>
                    <a:lnTo>
                      <a:pt x="834" y="986"/>
                    </a:lnTo>
                    <a:lnTo>
                      <a:pt x="832" y="984"/>
                    </a:lnTo>
                    <a:lnTo>
                      <a:pt x="832" y="984"/>
                    </a:lnTo>
                    <a:lnTo>
                      <a:pt x="832" y="984"/>
                    </a:lnTo>
                    <a:lnTo>
                      <a:pt x="832" y="986"/>
                    </a:lnTo>
                    <a:lnTo>
                      <a:pt x="830" y="986"/>
                    </a:lnTo>
                    <a:lnTo>
                      <a:pt x="830" y="986"/>
                    </a:lnTo>
                    <a:lnTo>
                      <a:pt x="830" y="986"/>
                    </a:lnTo>
                    <a:lnTo>
                      <a:pt x="830" y="986"/>
                    </a:lnTo>
                    <a:lnTo>
                      <a:pt x="828" y="986"/>
                    </a:lnTo>
                  </a:path>
                </a:pathLst>
              </a:custGeom>
              <a:solidFill>
                <a:schemeClr val="accent5">
                  <a:lumMod val="40000"/>
                  <a:lumOff val="60000"/>
                </a:schemeClr>
              </a:solidFill>
              <a:ln w="9525" cap="sq">
                <a:solidFill>
                  <a:srgbClr val="FFFFFF"/>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65" name="Freeform 48">
                <a:extLst>
                  <a:ext uri="{FF2B5EF4-FFF2-40B4-BE49-F238E27FC236}">
                    <a16:creationId xmlns:a16="http://schemas.microsoft.com/office/drawing/2014/main" id="{98BD0BE8-5DE2-57CA-DB6F-91C4B1ACA30D}"/>
                  </a:ext>
                </a:extLst>
              </p:cNvPr>
              <p:cNvSpPr>
                <a:spLocks/>
              </p:cNvSpPr>
              <p:nvPr/>
            </p:nvSpPr>
            <p:spPr bwMode="auto">
              <a:xfrm>
                <a:off x="3454" y="1417"/>
                <a:ext cx="1855" cy="1161"/>
              </a:xfrm>
              <a:custGeom>
                <a:avLst/>
                <a:gdLst>
                  <a:gd name="T0" fmla="*/ 211 w 1855"/>
                  <a:gd name="T1" fmla="*/ 1071 h 1161"/>
                  <a:gd name="T2" fmla="*/ 183 w 1855"/>
                  <a:gd name="T3" fmla="*/ 980 h 1161"/>
                  <a:gd name="T4" fmla="*/ 128 w 1855"/>
                  <a:gd name="T5" fmla="*/ 917 h 1161"/>
                  <a:gd name="T6" fmla="*/ 108 w 1855"/>
                  <a:gd name="T7" fmla="*/ 828 h 1161"/>
                  <a:gd name="T8" fmla="*/ 103 w 1855"/>
                  <a:gd name="T9" fmla="*/ 734 h 1161"/>
                  <a:gd name="T10" fmla="*/ 74 w 1855"/>
                  <a:gd name="T11" fmla="*/ 609 h 1161"/>
                  <a:gd name="T12" fmla="*/ 13 w 1855"/>
                  <a:gd name="T13" fmla="*/ 557 h 1161"/>
                  <a:gd name="T14" fmla="*/ 2 w 1855"/>
                  <a:gd name="T15" fmla="*/ 488 h 1161"/>
                  <a:gd name="T16" fmla="*/ 92 w 1855"/>
                  <a:gd name="T17" fmla="*/ 410 h 1161"/>
                  <a:gd name="T18" fmla="*/ 166 w 1855"/>
                  <a:gd name="T19" fmla="*/ 351 h 1161"/>
                  <a:gd name="T20" fmla="*/ 215 w 1855"/>
                  <a:gd name="T21" fmla="*/ 275 h 1161"/>
                  <a:gd name="T22" fmla="*/ 277 w 1855"/>
                  <a:gd name="T23" fmla="*/ 229 h 1161"/>
                  <a:gd name="T24" fmla="*/ 273 w 1855"/>
                  <a:gd name="T25" fmla="*/ 173 h 1161"/>
                  <a:gd name="T26" fmla="*/ 240 w 1855"/>
                  <a:gd name="T27" fmla="*/ 114 h 1161"/>
                  <a:gd name="T28" fmla="*/ 228 w 1855"/>
                  <a:gd name="T29" fmla="*/ 48 h 1161"/>
                  <a:gd name="T30" fmla="*/ 311 w 1855"/>
                  <a:gd name="T31" fmla="*/ 7 h 1161"/>
                  <a:gd name="T32" fmla="*/ 369 w 1855"/>
                  <a:gd name="T33" fmla="*/ 43 h 1161"/>
                  <a:gd name="T34" fmla="*/ 378 w 1855"/>
                  <a:gd name="T35" fmla="*/ 119 h 1161"/>
                  <a:gd name="T36" fmla="*/ 396 w 1855"/>
                  <a:gd name="T37" fmla="*/ 177 h 1161"/>
                  <a:gd name="T38" fmla="*/ 429 w 1855"/>
                  <a:gd name="T39" fmla="*/ 255 h 1161"/>
                  <a:gd name="T40" fmla="*/ 506 w 1855"/>
                  <a:gd name="T41" fmla="*/ 302 h 1161"/>
                  <a:gd name="T42" fmla="*/ 640 w 1855"/>
                  <a:gd name="T43" fmla="*/ 349 h 1161"/>
                  <a:gd name="T44" fmla="*/ 758 w 1855"/>
                  <a:gd name="T45" fmla="*/ 361 h 1161"/>
                  <a:gd name="T46" fmla="*/ 788 w 1855"/>
                  <a:gd name="T47" fmla="*/ 336 h 1161"/>
                  <a:gd name="T48" fmla="*/ 741 w 1855"/>
                  <a:gd name="T49" fmla="*/ 305 h 1161"/>
                  <a:gd name="T50" fmla="*/ 716 w 1855"/>
                  <a:gd name="T51" fmla="*/ 255 h 1161"/>
                  <a:gd name="T52" fmla="*/ 749 w 1855"/>
                  <a:gd name="T53" fmla="*/ 220 h 1161"/>
                  <a:gd name="T54" fmla="*/ 803 w 1855"/>
                  <a:gd name="T55" fmla="*/ 199 h 1161"/>
                  <a:gd name="T56" fmla="*/ 855 w 1855"/>
                  <a:gd name="T57" fmla="*/ 170 h 1161"/>
                  <a:gd name="T58" fmla="*/ 940 w 1855"/>
                  <a:gd name="T59" fmla="*/ 141 h 1161"/>
                  <a:gd name="T60" fmla="*/ 924 w 1855"/>
                  <a:gd name="T61" fmla="*/ 206 h 1161"/>
                  <a:gd name="T62" fmla="*/ 910 w 1855"/>
                  <a:gd name="T63" fmla="*/ 249 h 1161"/>
                  <a:gd name="T64" fmla="*/ 902 w 1855"/>
                  <a:gd name="T65" fmla="*/ 282 h 1161"/>
                  <a:gd name="T66" fmla="*/ 895 w 1855"/>
                  <a:gd name="T67" fmla="*/ 322 h 1161"/>
                  <a:gd name="T68" fmla="*/ 995 w 1855"/>
                  <a:gd name="T69" fmla="*/ 352 h 1161"/>
                  <a:gd name="T70" fmla="*/ 1063 w 1855"/>
                  <a:gd name="T71" fmla="*/ 352 h 1161"/>
                  <a:gd name="T72" fmla="*/ 1078 w 1855"/>
                  <a:gd name="T73" fmla="*/ 463 h 1161"/>
                  <a:gd name="T74" fmla="*/ 1047 w 1855"/>
                  <a:gd name="T75" fmla="*/ 577 h 1161"/>
                  <a:gd name="T76" fmla="*/ 1239 w 1855"/>
                  <a:gd name="T77" fmla="*/ 588 h 1161"/>
                  <a:gd name="T78" fmla="*/ 1483 w 1855"/>
                  <a:gd name="T79" fmla="*/ 598 h 1161"/>
                  <a:gd name="T80" fmla="*/ 1629 w 1855"/>
                  <a:gd name="T81" fmla="*/ 682 h 1161"/>
                  <a:gd name="T82" fmla="*/ 1684 w 1855"/>
                  <a:gd name="T83" fmla="*/ 663 h 1161"/>
                  <a:gd name="T84" fmla="*/ 1740 w 1855"/>
                  <a:gd name="T85" fmla="*/ 656 h 1161"/>
                  <a:gd name="T86" fmla="*/ 1778 w 1855"/>
                  <a:gd name="T87" fmla="*/ 676 h 1161"/>
                  <a:gd name="T88" fmla="*/ 1845 w 1855"/>
                  <a:gd name="T89" fmla="*/ 700 h 1161"/>
                  <a:gd name="T90" fmla="*/ 1787 w 1855"/>
                  <a:gd name="T91" fmla="*/ 794 h 1161"/>
                  <a:gd name="T92" fmla="*/ 1642 w 1855"/>
                  <a:gd name="T93" fmla="*/ 828 h 1161"/>
                  <a:gd name="T94" fmla="*/ 1581 w 1855"/>
                  <a:gd name="T95" fmla="*/ 937 h 1161"/>
                  <a:gd name="T96" fmla="*/ 1391 w 1855"/>
                  <a:gd name="T97" fmla="*/ 904 h 1161"/>
                  <a:gd name="T98" fmla="*/ 1327 w 1855"/>
                  <a:gd name="T99" fmla="*/ 1013 h 1161"/>
                  <a:gd name="T100" fmla="*/ 1307 w 1855"/>
                  <a:gd name="T101" fmla="*/ 1137 h 1161"/>
                  <a:gd name="T102" fmla="*/ 1232 w 1855"/>
                  <a:gd name="T103" fmla="*/ 1096 h 1161"/>
                  <a:gd name="T104" fmla="*/ 1161 w 1855"/>
                  <a:gd name="T105" fmla="*/ 1045 h 1161"/>
                  <a:gd name="T106" fmla="*/ 1081 w 1855"/>
                  <a:gd name="T107" fmla="*/ 1034 h 1161"/>
                  <a:gd name="T108" fmla="*/ 1042 w 1855"/>
                  <a:gd name="T109" fmla="*/ 1098 h 1161"/>
                  <a:gd name="T110" fmla="*/ 922 w 1855"/>
                  <a:gd name="T111" fmla="*/ 1123 h 1161"/>
                  <a:gd name="T112" fmla="*/ 919 w 1855"/>
                  <a:gd name="T113" fmla="*/ 1054 h 1161"/>
                  <a:gd name="T114" fmla="*/ 848 w 1855"/>
                  <a:gd name="T115" fmla="*/ 1016 h 1161"/>
                  <a:gd name="T116" fmla="*/ 778 w 1855"/>
                  <a:gd name="T117" fmla="*/ 987 h 1161"/>
                  <a:gd name="T118" fmla="*/ 702 w 1855"/>
                  <a:gd name="T119" fmla="*/ 1002 h 1161"/>
                  <a:gd name="T120" fmla="*/ 582 w 1855"/>
                  <a:gd name="T121" fmla="*/ 1036 h 1161"/>
                  <a:gd name="T122" fmla="*/ 456 w 1855"/>
                  <a:gd name="T123" fmla="*/ 1107 h 1161"/>
                  <a:gd name="T124" fmla="*/ 302 w 1855"/>
                  <a:gd name="T125" fmla="*/ 1156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5" h="1161">
                    <a:moveTo>
                      <a:pt x="237" y="1112"/>
                    </a:moveTo>
                    <a:lnTo>
                      <a:pt x="237" y="1112"/>
                    </a:lnTo>
                    <a:lnTo>
                      <a:pt x="237" y="1112"/>
                    </a:lnTo>
                    <a:lnTo>
                      <a:pt x="237" y="1112"/>
                    </a:lnTo>
                    <a:lnTo>
                      <a:pt x="237" y="1110"/>
                    </a:lnTo>
                    <a:lnTo>
                      <a:pt x="237" y="1110"/>
                    </a:lnTo>
                    <a:lnTo>
                      <a:pt x="235" y="1110"/>
                    </a:lnTo>
                    <a:lnTo>
                      <a:pt x="235" y="1110"/>
                    </a:lnTo>
                    <a:lnTo>
                      <a:pt x="235" y="1110"/>
                    </a:lnTo>
                    <a:lnTo>
                      <a:pt x="233" y="1110"/>
                    </a:lnTo>
                    <a:lnTo>
                      <a:pt x="233" y="1110"/>
                    </a:lnTo>
                    <a:lnTo>
                      <a:pt x="233" y="1110"/>
                    </a:lnTo>
                    <a:lnTo>
                      <a:pt x="233" y="1112"/>
                    </a:lnTo>
                    <a:lnTo>
                      <a:pt x="231" y="1112"/>
                    </a:lnTo>
                    <a:lnTo>
                      <a:pt x="231" y="1112"/>
                    </a:lnTo>
                    <a:lnTo>
                      <a:pt x="230" y="1112"/>
                    </a:lnTo>
                    <a:lnTo>
                      <a:pt x="230" y="1112"/>
                    </a:lnTo>
                    <a:lnTo>
                      <a:pt x="230" y="1112"/>
                    </a:lnTo>
                    <a:lnTo>
                      <a:pt x="230" y="1112"/>
                    </a:lnTo>
                    <a:lnTo>
                      <a:pt x="230" y="1112"/>
                    </a:lnTo>
                    <a:lnTo>
                      <a:pt x="228" y="1112"/>
                    </a:lnTo>
                    <a:lnTo>
                      <a:pt x="228" y="1112"/>
                    </a:lnTo>
                    <a:lnTo>
                      <a:pt x="226" y="1112"/>
                    </a:lnTo>
                    <a:lnTo>
                      <a:pt x="226" y="1114"/>
                    </a:lnTo>
                    <a:lnTo>
                      <a:pt x="226" y="1114"/>
                    </a:lnTo>
                    <a:lnTo>
                      <a:pt x="226" y="1114"/>
                    </a:lnTo>
                    <a:lnTo>
                      <a:pt x="224" y="1114"/>
                    </a:lnTo>
                    <a:lnTo>
                      <a:pt x="224" y="1114"/>
                    </a:lnTo>
                    <a:lnTo>
                      <a:pt x="224" y="1114"/>
                    </a:lnTo>
                    <a:lnTo>
                      <a:pt x="224" y="1116"/>
                    </a:lnTo>
                    <a:lnTo>
                      <a:pt x="222" y="1116"/>
                    </a:lnTo>
                    <a:lnTo>
                      <a:pt x="222" y="1116"/>
                    </a:lnTo>
                    <a:lnTo>
                      <a:pt x="221" y="1116"/>
                    </a:lnTo>
                    <a:lnTo>
                      <a:pt x="221" y="1116"/>
                    </a:lnTo>
                    <a:lnTo>
                      <a:pt x="221" y="1114"/>
                    </a:lnTo>
                    <a:lnTo>
                      <a:pt x="221" y="1114"/>
                    </a:lnTo>
                    <a:lnTo>
                      <a:pt x="219" y="1114"/>
                    </a:lnTo>
                    <a:lnTo>
                      <a:pt x="219" y="1114"/>
                    </a:lnTo>
                    <a:lnTo>
                      <a:pt x="221" y="1114"/>
                    </a:lnTo>
                    <a:lnTo>
                      <a:pt x="221" y="1112"/>
                    </a:lnTo>
                    <a:lnTo>
                      <a:pt x="221" y="1112"/>
                    </a:lnTo>
                    <a:lnTo>
                      <a:pt x="221" y="1112"/>
                    </a:lnTo>
                    <a:lnTo>
                      <a:pt x="221" y="1110"/>
                    </a:lnTo>
                    <a:lnTo>
                      <a:pt x="219" y="1110"/>
                    </a:lnTo>
                    <a:lnTo>
                      <a:pt x="219" y="1110"/>
                    </a:lnTo>
                    <a:lnTo>
                      <a:pt x="219" y="1109"/>
                    </a:lnTo>
                    <a:lnTo>
                      <a:pt x="219" y="1109"/>
                    </a:lnTo>
                    <a:lnTo>
                      <a:pt x="219" y="1109"/>
                    </a:lnTo>
                    <a:lnTo>
                      <a:pt x="219" y="1107"/>
                    </a:lnTo>
                    <a:lnTo>
                      <a:pt x="219" y="1105"/>
                    </a:lnTo>
                    <a:lnTo>
                      <a:pt x="219" y="1105"/>
                    </a:lnTo>
                    <a:lnTo>
                      <a:pt x="219" y="1105"/>
                    </a:lnTo>
                    <a:lnTo>
                      <a:pt x="217" y="1103"/>
                    </a:lnTo>
                    <a:lnTo>
                      <a:pt x="217" y="1103"/>
                    </a:lnTo>
                    <a:lnTo>
                      <a:pt x="217" y="1103"/>
                    </a:lnTo>
                    <a:lnTo>
                      <a:pt x="217" y="1103"/>
                    </a:lnTo>
                    <a:lnTo>
                      <a:pt x="217" y="1101"/>
                    </a:lnTo>
                    <a:lnTo>
                      <a:pt x="217" y="1101"/>
                    </a:lnTo>
                    <a:lnTo>
                      <a:pt x="217" y="1101"/>
                    </a:lnTo>
                    <a:lnTo>
                      <a:pt x="217" y="1101"/>
                    </a:lnTo>
                    <a:lnTo>
                      <a:pt x="217" y="1099"/>
                    </a:lnTo>
                    <a:lnTo>
                      <a:pt x="217" y="1099"/>
                    </a:lnTo>
                    <a:lnTo>
                      <a:pt x="217" y="1099"/>
                    </a:lnTo>
                    <a:lnTo>
                      <a:pt x="217" y="1098"/>
                    </a:lnTo>
                    <a:lnTo>
                      <a:pt x="217" y="1098"/>
                    </a:lnTo>
                    <a:lnTo>
                      <a:pt x="217" y="1098"/>
                    </a:lnTo>
                    <a:lnTo>
                      <a:pt x="217" y="1098"/>
                    </a:lnTo>
                    <a:lnTo>
                      <a:pt x="215" y="1098"/>
                    </a:lnTo>
                    <a:lnTo>
                      <a:pt x="215" y="1096"/>
                    </a:lnTo>
                    <a:lnTo>
                      <a:pt x="215" y="1096"/>
                    </a:lnTo>
                    <a:lnTo>
                      <a:pt x="215" y="1096"/>
                    </a:lnTo>
                    <a:lnTo>
                      <a:pt x="213" y="1096"/>
                    </a:lnTo>
                    <a:lnTo>
                      <a:pt x="213" y="1094"/>
                    </a:lnTo>
                    <a:lnTo>
                      <a:pt x="213" y="1094"/>
                    </a:lnTo>
                    <a:lnTo>
                      <a:pt x="211" y="1094"/>
                    </a:lnTo>
                    <a:lnTo>
                      <a:pt x="211" y="1094"/>
                    </a:lnTo>
                    <a:lnTo>
                      <a:pt x="210" y="1094"/>
                    </a:lnTo>
                    <a:lnTo>
                      <a:pt x="210" y="1094"/>
                    </a:lnTo>
                    <a:lnTo>
                      <a:pt x="210" y="1094"/>
                    </a:lnTo>
                    <a:lnTo>
                      <a:pt x="210" y="1094"/>
                    </a:lnTo>
                    <a:lnTo>
                      <a:pt x="210" y="1094"/>
                    </a:lnTo>
                    <a:lnTo>
                      <a:pt x="208" y="1094"/>
                    </a:lnTo>
                    <a:lnTo>
                      <a:pt x="208" y="1096"/>
                    </a:lnTo>
                    <a:lnTo>
                      <a:pt x="208" y="1096"/>
                    </a:lnTo>
                    <a:lnTo>
                      <a:pt x="208" y="1096"/>
                    </a:lnTo>
                    <a:lnTo>
                      <a:pt x="208" y="1098"/>
                    </a:lnTo>
                    <a:lnTo>
                      <a:pt x="208" y="1098"/>
                    </a:lnTo>
                    <a:lnTo>
                      <a:pt x="208" y="1098"/>
                    </a:lnTo>
                    <a:lnTo>
                      <a:pt x="206" y="1099"/>
                    </a:lnTo>
                    <a:lnTo>
                      <a:pt x="208" y="1101"/>
                    </a:lnTo>
                    <a:lnTo>
                      <a:pt x="208" y="1101"/>
                    </a:lnTo>
                    <a:lnTo>
                      <a:pt x="208" y="1101"/>
                    </a:lnTo>
                    <a:lnTo>
                      <a:pt x="208" y="1101"/>
                    </a:lnTo>
                    <a:lnTo>
                      <a:pt x="208" y="1101"/>
                    </a:lnTo>
                    <a:lnTo>
                      <a:pt x="208" y="1101"/>
                    </a:lnTo>
                    <a:lnTo>
                      <a:pt x="208" y="1103"/>
                    </a:lnTo>
                    <a:lnTo>
                      <a:pt x="208" y="1105"/>
                    </a:lnTo>
                    <a:lnTo>
                      <a:pt x="210" y="1105"/>
                    </a:lnTo>
                    <a:lnTo>
                      <a:pt x="210" y="1107"/>
                    </a:lnTo>
                    <a:lnTo>
                      <a:pt x="210" y="1107"/>
                    </a:lnTo>
                    <a:lnTo>
                      <a:pt x="210" y="1107"/>
                    </a:lnTo>
                    <a:lnTo>
                      <a:pt x="210" y="1109"/>
                    </a:lnTo>
                    <a:lnTo>
                      <a:pt x="210" y="1109"/>
                    </a:lnTo>
                    <a:lnTo>
                      <a:pt x="210" y="1109"/>
                    </a:lnTo>
                    <a:lnTo>
                      <a:pt x="211" y="1110"/>
                    </a:lnTo>
                    <a:lnTo>
                      <a:pt x="211" y="1110"/>
                    </a:lnTo>
                    <a:lnTo>
                      <a:pt x="211" y="1110"/>
                    </a:lnTo>
                    <a:lnTo>
                      <a:pt x="211" y="1110"/>
                    </a:lnTo>
                    <a:lnTo>
                      <a:pt x="211" y="1112"/>
                    </a:lnTo>
                    <a:lnTo>
                      <a:pt x="211" y="1112"/>
                    </a:lnTo>
                    <a:lnTo>
                      <a:pt x="211" y="1112"/>
                    </a:lnTo>
                    <a:lnTo>
                      <a:pt x="211" y="1112"/>
                    </a:lnTo>
                    <a:lnTo>
                      <a:pt x="211" y="1112"/>
                    </a:lnTo>
                    <a:lnTo>
                      <a:pt x="211" y="1112"/>
                    </a:lnTo>
                    <a:lnTo>
                      <a:pt x="213" y="1112"/>
                    </a:lnTo>
                    <a:lnTo>
                      <a:pt x="213" y="1114"/>
                    </a:lnTo>
                    <a:lnTo>
                      <a:pt x="213" y="1114"/>
                    </a:lnTo>
                    <a:lnTo>
                      <a:pt x="213" y="1114"/>
                    </a:lnTo>
                    <a:lnTo>
                      <a:pt x="211" y="1114"/>
                    </a:lnTo>
                    <a:lnTo>
                      <a:pt x="211" y="1114"/>
                    </a:lnTo>
                    <a:lnTo>
                      <a:pt x="211" y="1116"/>
                    </a:lnTo>
                    <a:lnTo>
                      <a:pt x="210" y="1116"/>
                    </a:lnTo>
                    <a:lnTo>
                      <a:pt x="210" y="1116"/>
                    </a:lnTo>
                    <a:lnTo>
                      <a:pt x="206" y="1116"/>
                    </a:lnTo>
                    <a:lnTo>
                      <a:pt x="206" y="1114"/>
                    </a:lnTo>
                    <a:lnTo>
                      <a:pt x="204" y="1114"/>
                    </a:lnTo>
                    <a:lnTo>
                      <a:pt x="204" y="1114"/>
                    </a:lnTo>
                    <a:lnTo>
                      <a:pt x="202" y="1114"/>
                    </a:lnTo>
                    <a:lnTo>
                      <a:pt x="202" y="1114"/>
                    </a:lnTo>
                    <a:lnTo>
                      <a:pt x="201" y="1114"/>
                    </a:lnTo>
                    <a:lnTo>
                      <a:pt x="201" y="1114"/>
                    </a:lnTo>
                    <a:lnTo>
                      <a:pt x="201" y="1112"/>
                    </a:lnTo>
                    <a:lnTo>
                      <a:pt x="201" y="1112"/>
                    </a:lnTo>
                    <a:lnTo>
                      <a:pt x="199" y="1112"/>
                    </a:lnTo>
                    <a:lnTo>
                      <a:pt x="199" y="1112"/>
                    </a:lnTo>
                    <a:lnTo>
                      <a:pt x="199" y="1112"/>
                    </a:lnTo>
                    <a:lnTo>
                      <a:pt x="199" y="1112"/>
                    </a:lnTo>
                    <a:lnTo>
                      <a:pt x="197" y="1112"/>
                    </a:lnTo>
                    <a:lnTo>
                      <a:pt x="197" y="1110"/>
                    </a:lnTo>
                    <a:lnTo>
                      <a:pt x="197" y="1110"/>
                    </a:lnTo>
                    <a:lnTo>
                      <a:pt x="199" y="1109"/>
                    </a:lnTo>
                    <a:lnTo>
                      <a:pt x="199" y="1109"/>
                    </a:lnTo>
                    <a:lnTo>
                      <a:pt x="199" y="1109"/>
                    </a:lnTo>
                    <a:lnTo>
                      <a:pt x="199" y="1107"/>
                    </a:lnTo>
                    <a:lnTo>
                      <a:pt x="199" y="1107"/>
                    </a:lnTo>
                    <a:lnTo>
                      <a:pt x="199" y="1107"/>
                    </a:lnTo>
                    <a:lnTo>
                      <a:pt x="199" y="1107"/>
                    </a:lnTo>
                    <a:lnTo>
                      <a:pt x="199" y="1107"/>
                    </a:lnTo>
                    <a:lnTo>
                      <a:pt x="199" y="1107"/>
                    </a:lnTo>
                    <a:lnTo>
                      <a:pt x="199" y="1107"/>
                    </a:lnTo>
                    <a:lnTo>
                      <a:pt x="199" y="1105"/>
                    </a:lnTo>
                    <a:lnTo>
                      <a:pt x="201" y="1105"/>
                    </a:lnTo>
                    <a:lnTo>
                      <a:pt x="201" y="1105"/>
                    </a:lnTo>
                    <a:lnTo>
                      <a:pt x="201" y="1105"/>
                    </a:lnTo>
                    <a:lnTo>
                      <a:pt x="201" y="1105"/>
                    </a:lnTo>
                    <a:lnTo>
                      <a:pt x="201" y="1103"/>
                    </a:lnTo>
                    <a:lnTo>
                      <a:pt x="201" y="1103"/>
                    </a:lnTo>
                    <a:lnTo>
                      <a:pt x="201" y="1101"/>
                    </a:lnTo>
                    <a:lnTo>
                      <a:pt x="201" y="1101"/>
                    </a:lnTo>
                    <a:lnTo>
                      <a:pt x="201" y="1101"/>
                    </a:lnTo>
                    <a:lnTo>
                      <a:pt x="201" y="1101"/>
                    </a:lnTo>
                    <a:lnTo>
                      <a:pt x="199" y="1099"/>
                    </a:lnTo>
                    <a:lnTo>
                      <a:pt x="199" y="1099"/>
                    </a:lnTo>
                    <a:lnTo>
                      <a:pt x="199" y="1099"/>
                    </a:lnTo>
                    <a:lnTo>
                      <a:pt x="197" y="1099"/>
                    </a:lnTo>
                    <a:lnTo>
                      <a:pt x="197" y="1099"/>
                    </a:lnTo>
                    <a:lnTo>
                      <a:pt x="197" y="1099"/>
                    </a:lnTo>
                    <a:lnTo>
                      <a:pt x="197" y="1098"/>
                    </a:lnTo>
                    <a:lnTo>
                      <a:pt x="197" y="1098"/>
                    </a:lnTo>
                    <a:lnTo>
                      <a:pt x="197" y="1098"/>
                    </a:lnTo>
                    <a:lnTo>
                      <a:pt x="197" y="1098"/>
                    </a:lnTo>
                    <a:lnTo>
                      <a:pt x="199" y="1098"/>
                    </a:lnTo>
                    <a:lnTo>
                      <a:pt x="199" y="1098"/>
                    </a:lnTo>
                    <a:lnTo>
                      <a:pt x="199" y="1096"/>
                    </a:lnTo>
                    <a:lnTo>
                      <a:pt x="199" y="1096"/>
                    </a:lnTo>
                    <a:lnTo>
                      <a:pt x="199" y="1096"/>
                    </a:lnTo>
                    <a:lnTo>
                      <a:pt x="199" y="1094"/>
                    </a:lnTo>
                    <a:lnTo>
                      <a:pt x="201" y="1092"/>
                    </a:lnTo>
                    <a:lnTo>
                      <a:pt x="201" y="1092"/>
                    </a:lnTo>
                    <a:lnTo>
                      <a:pt x="202" y="1090"/>
                    </a:lnTo>
                    <a:lnTo>
                      <a:pt x="202" y="1090"/>
                    </a:lnTo>
                    <a:lnTo>
                      <a:pt x="202" y="1089"/>
                    </a:lnTo>
                    <a:lnTo>
                      <a:pt x="202" y="1087"/>
                    </a:lnTo>
                    <a:lnTo>
                      <a:pt x="202" y="1087"/>
                    </a:lnTo>
                    <a:lnTo>
                      <a:pt x="204" y="1085"/>
                    </a:lnTo>
                    <a:lnTo>
                      <a:pt x="204" y="1085"/>
                    </a:lnTo>
                    <a:lnTo>
                      <a:pt x="204" y="1085"/>
                    </a:lnTo>
                    <a:lnTo>
                      <a:pt x="204" y="1085"/>
                    </a:lnTo>
                    <a:lnTo>
                      <a:pt x="206" y="1085"/>
                    </a:lnTo>
                    <a:lnTo>
                      <a:pt x="206" y="1085"/>
                    </a:lnTo>
                    <a:lnTo>
                      <a:pt x="206" y="1085"/>
                    </a:lnTo>
                    <a:lnTo>
                      <a:pt x="206" y="1085"/>
                    </a:lnTo>
                    <a:lnTo>
                      <a:pt x="206" y="1085"/>
                    </a:lnTo>
                    <a:lnTo>
                      <a:pt x="206" y="1085"/>
                    </a:lnTo>
                    <a:lnTo>
                      <a:pt x="206" y="1085"/>
                    </a:lnTo>
                    <a:lnTo>
                      <a:pt x="208" y="1083"/>
                    </a:lnTo>
                    <a:lnTo>
                      <a:pt x="208" y="1083"/>
                    </a:lnTo>
                    <a:lnTo>
                      <a:pt x="208" y="1083"/>
                    </a:lnTo>
                    <a:lnTo>
                      <a:pt x="208" y="1083"/>
                    </a:lnTo>
                    <a:lnTo>
                      <a:pt x="208" y="1083"/>
                    </a:lnTo>
                    <a:lnTo>
                      <a:pt x="208" y="1083"/>
                    </a:lnTo>
                    <a:lnTo>
                      <a:pt x="208" y="1081"/>
                    </a:lnTo>
                    <a:lnTo>
                      <a:pt x="208" y="1081"/>
                    </a:lnTo>
                    <a:lnTo>
                      <a:pt x="208" y="1081"/>
                    </a:lnTo>
                    <a:lnTo>
                      <a:pt x="208" y="1081"/>
                    </a:lnTo>
                    <a:lnTo>
                      <a:pt x="208" y="1081"/>
                    </a:lnTo>
                    <a:lnTo>
                      <a:pt x="210" y="1081"/>
                    </a:lnTo>
                    <a:lnTo>
                      <a:pt x="210" y="1081"/>
                    </a:lnTo>
                    <a:lnTo>
                      <a:pt x="210" y="1080"/>
                    </a:lnTo>
                    <a:lnTo>
                      <a:pt x="210" y="1080"/>
                    </a:lnTo>
                    <a:lnTo>
                      <a:pt x="210" y="1080"/>
                    </a:lnTo>
                    <a:lnTo>
                      <a:pt x="210" y="1080"/>
                    </a:lnTo>
                    <a:lnTo>
                      <a:pt x="210" y="1080"/>
                    </a:lnTo>
                    <a:lnTo>
                      <a:pt x="210" y="1080"/>
                    </a:lnTo>
                    <a:lnTo>
                      <a:pt x="210" y="1078"/>
                    </a:lnTo>
                    <a:lnTo>
                      <a:pt x="210" y="1078"/>
                    </a:lnTo>
                    <a:lnTo>
                      <a:pt x="210" y="1078"/>
                    </a:lnTo>
                    <a:lnTo>
                      <a:pt x="210" y="1076"/>
                    </a:lnTo>
                    <a:lnTo>
                      <a:pt x="210" y="1076"/>
                    </a:lnTo>
                    <a:lnTo>
                      <a:pt x="210" y="1074"/>
                    </a:lnTo>
                    <a:lnTo>
                      <a:pt x="210" y="1074"/>
                    </a:lnTo>
                    <a:lnTo>
                      <a:pt x="211" y="1074"/>
                    </a:lnTo>
                    <a:lnTo>
                      <a:pt x="211" y="1074"/>
                    </a:lnTo>
                    <a:lnTo>
                      <a:pt x="211" y="1072"/>
                    </a:lnTo>
                    <a:lnTo>
                      <a:pt x="211" y="1072"/>
                    </a:lnTo>
                    <a:lnTo>
                      <a:pt x="211" y="1072"/>
                    </a:lnTo>
                    <a:lnTo>
                      <a:pt x="211" y="1072"/>
                    </a:lnTo>
                    <a:lnTo>
                      <a:pt x="211" y="1072"/>
                    </a:lnTo>
                    <a:lnTo>
                      <a:pt x="211" y="1071"/>
                    </a:lnTo>
                    <a:lnTo>
                      <a:pt x="211" y="1071"/>
                    </a:lnTo>
                    <a:lnTo>
                      <a:pt x="211" y="1071"/>
                    </a:lnTo>
                    <a:lnTo>
                      <a:pt x="211" y="1071"/>
                    </a:lnTo>
                    <a:lnTo>
                      <a:pt x="211" y="1071"/>
                    </a:lnTo>
                    <a:lnTo>
                      <a:pt x="211" y="1071"/>
                    </a:lnTo>
                    <a:lnTo>
                      <a:pt x="211" y="1071"/>
                    </a:lnTo>
                    <a:lnTo>
                      <a:pt x="211" y="1071"/>
                    </a:lnTo>
                    <a:lnTo>
                      <a:pt x="210" y="1071"/>
                    </a:lnTo>
                    <a:lnTo>
                      <a:pt x="210" y="1071"/>
                    </a:lnTo>
                    <a:lnTo>
                      <a:pt x="208" y="1071"/>
                    </a:lnTo>
                    <a:lnTo>
                      <a:pt x="208" y="1069"/>
                    </a:lnTo>
                    <a:lnTo>
                      <a:pt x="208" y="1069"/>
                    </a:lnTo>
                    <a:lnTo>
                      <a:pt x="206" y="1069"/>
                    </a:lnTo>
                    <a:lnTo>
                      <a:pt x="204" y="1069"/>
                    </a:lnTo>
                    <a:lnTo>
                      <a:pt x="204" y="1071"/>
                    </a:lnTo>
                    <a:lnTo>
                      <a:pt x="204" y="1071"/>
                    </a:lnTo>
                    <a:lnTo>
                      <a:pt x="202" y="1071"/>
                    </a:lnTo>
                    <a:lnTo>
                      <a:pt x="202" y="1071"/>
                    </a:lnTo>
                    <a:lnTo>
                      <a:pt x="201" y="1072"/>
                    </a:lnTo>
                    <a:lnTo>
                      <a:pt x="201" y="1072"/>
                    </a:lnTo>
                    <a:lnTo>
                      <a:pt x="201" y="1072"/>
                    </a:lnTo>
                    <a:lnTo>
                      <a:pt x="201" y="1072"/>
                    </a:lnTo>
                    <a:lnTo>
                      <a:pt x="201" y="1072"/>
                    </a:lnTo>
                    <a:lnTo>
                      <a:pt x="201" y="1072"/>
                    </a:lnTo>
                    <a:lnTo>
                      <a:pt x="199" y="1072"/>
                    </a:lnTo>
                    <a:lnTo>
                      <a:pt x="199" y="1072"/>
                    </a:lnTo>
                    <a:lnTo>
                      <a:pt x="199" y="1072"/>
                    </a:lnTo>
                    <a:lnTo>
                      <a:pt x="199" y="1072"/>
                    </a:lnTo>
                    <a:lnTo>
                      <a:pt x="199" y="1072"/>
                    </a:lnTo>
                    <a:lnTo>
                      <a:pt x="199" y="1072"/>
                    </a:lnTo>
                    <a:lnTo>
                      <a:pt x="199" y="1072"/>
                    </a:lnTo>
                    <a:lnTo>
                      <a:pt x="199" y="1072"/>
                    </a:lnTo>
                    <a:lnTo>
                      <a:pt x="199" y="1072"/>
                    </a:lnTo>
                    <a:lnTo>
                      <a:pt x="199" y="1072"/>
                    </a:lnTo>
                    <a:lnTo>
                      <a:pt x="197" y="1072"/>
                    </a:lnTo>
                    <a:lnTo>
                      <a:pt x="197" y="1072"/>
                    </a:lnTo>
                    <a:lnTo>
                      <a:pt x="197" y="1072"/>
                    </a:lnTo>
                    <a:lnTo>
                      <a:pt x="197" y="1072"/>
                    </a:lnTo>
                    <a:lnTo>
                      <a:pt x="197" y="1072"/>
                    </a:lnTo>
                    <a:lnTo>
                      <a:pt x="197" y="1072"/>
                    </a:lnTo>
                    <a:lnTo>
                      <a:pt x="195" y="1072"/>
                    </a:lnTo>
                    <a:lnTo>
                      <a:pt x="195" y="1072"/>
                    </a:lnTo>
                    <a:lnTo>
                      <a:pt x="195" y="1072"/>
                    </a:lnTo>
                    <a:lnTo>
                      <a:pt x="195" y="1072"/>
                    </a:lnTo>
                    <a:lnTo>
                      <a:pt x="195" y="1072"/>
                    </a:lnTo>
                    <a:lnTo>
                      <a:pt x="195" y="1072"/>
                    </a:lnTo>
                    <a:lnTo>
                      <a:pt x="193" y="1071"/>
                    </a:lnTo>
                    <a:lnTo>
                      <a:pt x="193" y="1071"/>
                    </a:lnTo>
                    <a:lnTo>
                      <a:pt x="193" y="1071"/>
                    </a:lnTo>
                    <a:lnTo>
                      <a:pt x="193" y="1069"/>
                    </a:lnTo>
                    <a:lnTo>
                      <a:pt x="195" y="1069"/>
                    </a:lnTo>
                    <a:lnTo>
                      <a:pt x="195" y="1069"/>
                    </a:lnTo>
                    <a:lnTo>
                      <a:pt x="195" y="1069"/>
                    </a:lnTo>
                    <a:lnTo>
                      <a:pt x="195" y="1069"/>
                    </a:lnTo>
                    <a:lnTo>
                      <a:pt x="195" y="1067"/>
                    </a:lnTo>
                    <a:lnTo>
                      <a:pt x="195" y="1067"/>
                    </a:lnTo>
                    <a:lnTo>
                      <a:pt x="195" y="1067"/>
                    </a:lnTo>
                    <a:lnTo>
                      <a:pt x="197" y="1067"/>
                    </a:lnTo>
                    <a:lnTo>
                      <a:pt x="197" y="1067"/>
                    </a:lnTo>
                    <a:lnTo>
                      <a:pt x="199" y="1067"/>
                    </a:lnTo>
                    <a:lnTo>
                      <a:pt x="199" y="1067"/>
                    </a:lnTo>
                    <a:lnTo>
                      <a:pt x="199" y="1067"/>
                    </a:lnTo>
                    <a:lnTo>
                      <a:pt x="199" y="1067"/>
                    </a:lnTo>
                    <a:lnTo>
                      <a:pt x="199" y="1067"/>
                    </a:lnTo>
                    <a:lnTo>
                      <a:pt x="201" y="1067"/>
                    </a:lnTo>
                    <a:lnTo>
                      <a:pt x="201" y="1067"/>
                    </a:lnTo>
                    <a:lnTo>
                      <a:pt x="202" y="1067"/>
                    </a:lnTo>
                    <a:lnTo>
                      <a:pt x="202" y="1067"/>
                    </a:lnTo>
                    <a:lnTo>
                      <a:pt x="202" y="1067"/>
                    </a:lnTo>
                    <a:lnTo>
                      <a:pt x="202" y="1067"/>
                    </a:lnTo>
                    <a:lnTo>
                      <a:pt x="202" y="1067"/>
                    </a:lnTo>
                    <a:lnTo>
                      <a:pt x="202" y="1067"/>
                    </a:lnTo>
                    <a:lnTo>
                      <a:pt x="204" y="1067"/>
                    </a:lnTo>
                    <a:lnTo>
                      <a:pt x="204" y="1067"/>
                    </a:lnTo>
                    <a:lnTo>
                      <a:pt x="204" y="1067"/>
                    </a:lnTo>
                    <a:lnTo>
                      <a:pt x="204" y="1067"/>
                    </a:lnTo>
                    <a:lnTo>
                      <a:pt x="204" y="1067"/>
                    </a:lnTo>
                    <a:lnTo>
                      <a:pt x="204" y="1067"/>
                    </a:lnTo>
                    <a:lnTo>
                      <a:pt x="204" y="1067"/>
                    </a:lnTo>
                    <a:lnTo>
                      <a:pt x="204" y="1065"/>
                    </a:lnTo>
                    <a:lnTo>
                      <a:pt x="204" y="1065"/>
                    </a:lnTo>
                    <a:lnTo>
                      <a:pt x="204" y="1065"/>
                    </a:lnTo>
                    <a:lnTo>
                      <a:pt x="204" y="1065"/>
                    </a:lnTo>
                    <a:lnTo>
                      <a:pt x="204" y="1065"/>
                    </a:lnTo>
                    <a:lnTo>
                      <a:pt x="204" y="1065"/>
                    </a:lnTo>
                    <a:lnTo>
                      <a:pt x="204" y="1063"/>
                    </a:lnTo>
                    <a:lnTo>
                      <a:pt x="204" y="1063"/>
                    </a:lnTo>
                    <a:lnTo>
                      <a:pt x="204" y="1063"/>
                    </a:lnTo>
                    <a:lnTo>
                      <a:pt x="204" y="1063"/>
                    </a:lnTo>
                    <a:lnTo>
                      <a:pt x="202" y="1061"/>
                    </a:lnTo>
                    <a:lnTo>
                      <a:pt x="202" y="1060"/>
                    </a:lnTo>
                    <a:lnTo>
                      <a:pt x="202" y="1060"/>
                    </a:lnTo>
                    <a:lnTo>
                      <a:pt x="202" y="1060"/>
                    </a:lnTo>
                    <a:lnTo>
                      <a:pt x="202" y="1058"/>
                    </a:lnTo>
                    <a:lnTo>
                      <a:pt x="202" y="1058"/>
                    </a:lnTo>
                    <a:lnTo>
                      <a:pt x="202" y="1058"/>
                    </a:lnTo>
                    <a:lnTo>
                      <a:pt x="202" y="1058"/>
                    </a:lnTo>
                    <a:lnTo>
                      <a:pt x="202" y="1058"/>
                    </a:lnTo>
                    <a:lnTo>
                      <a:pt x="202" y="1056"/>
                    </a:lnTo>
                    <a:lnTo>
                      <a:pt x="202" y="1056"/>
                    </a:lnTo>
                    <a:lnTo>
                      <a:pt x="202" y="1056"/>
                    </a:lnTo>
                    <a:lnTo>
                      <a:pt x="202" y="1054"/>
                    </a:lnTo>
                    <a:lnTo>
                      <a:pt x="202" y="1054"/>
                    </a:lnTo>
                    <a:lnTo>
                      <a:pt x="202" y="1054"/>
                    </a:lnTo>
                    <a:lnTo>
                      <a:pt x="202" y="1054"/>
                    </a:lnTo>
                    <a:lnTo>
                      <a:pt x="201" y="1054"/>
                    </a:lnTo>
                    <a:lnTo>
                      <a:pt x="201" y="1052"/>
                    </a:lnTo>
                    <a:lnTo>
                      <a:pt x="201" y="1052"/>
                    </a:lnTo>
                    <a:lnTo>
                      <a:pt x="199" y="1051"/>
                    </a:lnTo>
                    <a:lnTo>
                      <a:pt x="199" y="1051"/>
                    </a:lnTo>
                    <a:lnTo>
                      <a:pt x="199" y="1047"/>
                    </a:lnTo>
                    <a:lnTo>
                      <a:pt x="197" y="1045"/>
                    </a:lnTo>
                    <a:lnTo>
                      <a:pt x="197" y="1045"/>
                    </a:lnTo>
                    <a:lnTo>
                      <a:pt x="197" y="1045"/>
                    </a:lnTo>
                    <a:lnTo>
                      <a:pt x="197" y="1045"/>
                    </a:lnTo>
                    <a:lnTo>
                      <a:pt x="197" y="1045"/>
                    </a:lnTo>
                    <a:lnTo>
                      <a:pt x="197" y="1045"/>
                    </a:lnTo>
                    <a:lnTo>
                      <a:pt x="197" y="1043"/>
                    </a:lnTo>
                    <a:lnTo>
                      <a:pt x="197" y="1043"/>
                    </a:lnTo>
                    <a:lnTo>
                      <a:pt x="199" y="1042"/>
                    </a:lnTo>
                    <a:lnTo>
                      <a:pt x="199" y="1042"/>
                    </a:lnTo>
                    <a:lnTo>
                      <a:pt x="199" y="1042"/>
                    </a:lnTo>
                    <a:lnTo>
                      <a:pt x="201" y="1040"/>
                    </a:lnTo>
                    <a:lnTo>
                      <a:pt x="201" y="1040"/>
                    </a:lnTo>
                    <a:lnTo>
                      <a:pt x="201" y="1040"/>
                    </a:lnTo>
                    <a:lnTo>
                      <a:pt x="201" y="1040"/>
                    </a:lnTo>
                    <a:lnTo>
                      <a:pt x="201" y="1038"/>
                    </a:lnTo>
                    <a:lnTo>
                      <a:pt x="202" y="1038"/>
                    </a:lnTo>
                    <a:lnTo>
                      <a:pt x="202" y="1038"/>
                    </a:lnTo>
                    <a:lnTo>
                      <a:pt x="202" y="1036"/>
                    </a:lnTo>
                    <a:lnTo>
                      <a:pt x="202" y="1036"/>
                    </a:lnTo>
                    <a:lnTo>
                      <a:pt x="202" y="1036"/>
                    </a:lnTo>
                    <a:lnTo>
                      <a:pt x="202" y="1036"/>
                    </a:lnTo>
                    <a:lnTo>
                      <a:pt x="202" y="1036"/>
                    </a:lnTo>
                    <a:lnTo>
                      <a:pt x="202" y="1034"/>
                    </a:lnTo>
                    <a:lnTo>
                      <a:pt x="201" y="1034"/>
                    </a:lnTo>
                    <a:lnTo>
                      <a:pt x="201" y="1033"/>
                    </a:lnTo>
                    <a:lnTo>
                      <a:pt x="201" y="1033"/>
                    </a:lnTo>
                    <a:lnTo>
                      <a:pt x="201" y="1033"/>
                    </a:lnTo>
                    <a:lnTo>
                      <a:pt x="199" y="1033"/>
                    </a:lnTo>
                    <a:lnTo>
                      <a:pt x="199" y="1033"/>
                    </a:lnTo>
                    <a:lnTo>
                      <a:pt x="199" y="1031"/>
                    </a:lnTo>
                    <a:lnTo>
                      <a:pt x="199" y="1031"/>
                    </a:lnTo>
                    <a:lnTo>
                      <a:pt x="199" y="1031"/>
                    </a:lnTo>
                    <a:lnTo>
                      <a:pt x="199" y="1031"/>
                    </a:lnTo>
                    <a:lnTo>
                      <a:pt x="199" y="1031"/>
                    </a:lnTo>
                    <a:lnTo>
                      <a:pt x="197" y="1029"/>
                    </a:lnTo>
                    <a:lnTo>
                      <a:pt x="197" y="1029"/>
                    </a:lnTo>
                    <a:lnTo>
                      <a:pt x="197" y="1029"/>
                    </a:lnTo>
                    <a:lnTo>
                      <a:pt x="197" y="1029"/>
                    </a:lnTo>
                    <a:lnTo>
                      <a:pt x="197" y="1029"/>
                    </a:lnTo>
                    <a:lnTo>
                      <a:pt x="197" y="1027"/>
                    </a:lnTo>
                    <a:lnTo>
                      <a:pt x="195" y="1027"/>
                    </a:lnTo>
                    <a:lnTo>
                      <a:pt x="195" y="1027"/>
                    </a:lnTo>
                    <a:lnTo>
                      <a:pt x="195" y="1025"/>
                    </a:lnTo>
                    <a:lnTo>
                      <a:pt x="193" y="1025"/>
                    </a:lnTo>
                    <a:lnTo>
                      <a:pt x="193" y="1025"/>
                    </a:lnTo>
                    <a:lnTo>
                      <a:pt x="193" y="1025"/>
                    </a:lnTo>
                    <a:lnTo>
                      <a:pt x="193" y="1023"/>
                    </a:lnTo>
                    <a:lnTo>
                      <a:pt x="193" y="1023"/>
                    </a:lnTo>
                    <a:lnTo>
                      <a:pt x="192" y="1023"/>
                    </a:lnTo>
                    <a:lnTo>
                      <a:pt x="192" y="1023"/>
                    </a:lnTo>
                    <a:lnTo>
                      <a:pt x="192" y="1022"/>
                    </a:lnTo>
                    <a:lnTo>
                      <a:pt x="190" y="1022"/>
                    </a:lnTo>
                    <a:lnTo>
                      <a:pt x="190" y="1022"/>
                    </a:lnTo>
                    <a:lnTo>
                      <a:pt x="190" y="1020"/>
                    </a:lnTo>
                    <a:lnTo>
                      <a:pt x="190" y="1020"/>
                    </a:lnTo>
                    <a:lnTo>
                      <a:pt x="190" y="1020"/>
                    </a:lnTo>
                    <a:lnTo>
                      <a:pt x="190" y="1018"/>
                    </a:lnTo>
                    <a:lnTo>
                      <a:pt x="188" y="1018"/>
                    </a:lnTo>
                    <a:lnTo>
                      <a:pt x="188" y="1018"/>
                    </a:lnTo>
                    <a:lnTo>
                      <a:pt x="188" y="1018"/>
                    </a:lnTo>
                    <a:lnTo>
                      <a:pt x="188" y="1018"/>
                    </a:lnTo>
                    <a:lnTo>
                      <a:pt x="188" y="1016"/>
                    </a:lnTo>
                    <a:lnTo>
                      <a:pt x="188" y="1016"/>
                    </a:lnTo>
                    <a:lnTo>
                      <a:pt x="186" y="1016"/>
                    </a:lnTo>
                    <a:lnTo>
                      <a:pt x="184" y="1016"/>
                    </a:lnTo>
                    <a:lnTo>
                      <a:pt x="183" y="1016"/>
                    </a:lnTo>
                    <a:lnTo>
                      <a:pt x="181" y="1016"/>
                    </a:lnTo>
                    <a:lnTo>
                      <a:pt x="179" y="1016"/>
                    </a:lnTo>
                    <a:lnTo>
                      <a:pt x="177" y="1016"/>
                    </a:lnTo>
                    <a:lnTo>
                      <a:pt x="177" y="1014"/>
                    </a:lnTo>
                    <a:lnTo>
                      <a:pt x="177" y="1014"/>
                    </a:lnTo>
                    <a:lnTo>
                      <a:pt x="175" y="1014"/>
                    </a:lnTo>
                    <a:lnTo>
                      <a:pt x="175" y="1014"/>
                    </a:lnTo>
                    <a:lnTo>
                      <a:pt x="173" y="1013"/>
                    </a:lnTo>
                    <a:lnTo>
                      <a:pt x="173" y="1013"/>
                    </a:lnTo>
                    <a:lnTo>
                      <a:pt x="173" y="1013"/>
                    </a:lnTo>
                    <a:lnTo>
                      <a:pt x="173" y="1011"/>
                    </a:lnTo>
                    <a:lnTo>
                      <a:pt x="173" y="1011"/>
                    </a:lnTo>
                    <a:lnTo>
                      <a:pt x="172" y="1009"/>
                    </a:lnTo>
                    <a:lnTo>
                      <a:pt x="173" y="1009"/>
                    </a:lnTo>
                    <a:lnTo>
                      <a:pt x="173" y="1009"/>
                    </a:lnTo>
                    <a:lnTo>
                      <a:pt x="173" y="1007"/>
                    </a:lnTo>
                    <a:lnTo>
                      <a:pt x="173" y="1007"/>
                    </a:lnTo>
                    <a:lnTo>
                      <a:pt x="173" y="1007"/>
                    </a:lnTo>
                    <a:lnTo>
                      <a:pt x="175" y="1005"/>
                    </a:lnTo>
                    <a:lnTo>
                      <a:pt x="175" y="1005"/>
                    </a:lnTo>
                    <a:lnTo>
                      <a:pt x="175" y="1005"/>
                    </a:lnTo>
                    <a:lnTo>
                      <a:pt x="175" y="1004"/>
                    </a:lnTo>
                    <a:lnTo>
                      <a:pt x="177" y="1004"/>
                    </a:lnTo>
                    <a:lnTo>
                      <a:pt x="177" y="1004"/>
                    </a:lnTo>
                    <a:lnTo>
                      <a:pt x="179" y="1004"/>
                    </a:lnTo>
                    <a:lnTo>
                      <a:pt x="179" y="1002"/>
                    </a:lnTo>
                    <a:lnTo>
                      <a:pt x="179" y="1002"/>
                    </a:lnTo>
                    <a:lnTo>
                      <a:pt x="179" y="1002"/>
                    </a:lnTo>
                    <a:lnTo>
                      <a:pt x="181" y="1002"/>
                    </a:lnTo>
                    <a:lnTo>
                      <a:pt x="181" y="1002"/>
                    </a:lnTo>
                    <a:lnTo>
                      <a:pt x="181" y="1002"/>
                    </a:lnTo>
                    <a:lnTo>
                      <a:pt x="183" y="1002"/>
                    </a:lnTo>
                    <a:lnTo>
                      <a:pt x="183" y="1002"/>
                    </a:lnTo>
                    <a:lnTo>
                      <a:pt x="183" y="1000"/>
                    </a:lnTo>
                    <a:lnTo>
                      <a:pt x="183" y="1000"/>
                    </a:lnTo>
                    <a:lnTo>
                      <a:pt x="183" y="1000"/>
                    </a:lnTo>
                    <a:lnTo>
                      <a:pt x="183" y="1000"/>
                    </a:lnTo>
                    <a:lnTo>
                      <a:pt x="183" y="998"/>
                    </a:lnTo>
                    <a:lnTo>
                      <a:pt x="183" y="998"/>
                    </a:lnTo>
                    <a:lnTo>
                      <a:pt x="183" y="996"/>
                    </a:lnTo>
                    <a:lnTo>
                      <a:pt x="183" y="996"/>
                    </a:lnTo>
                    <a:lnTo>
                      <a:pt x="183" y="995"/>
                    </a:lnTo>
                    <a:lnTo>
                      <a:pt x="183" y="993"/>
                    </a:lnTo>
                    <a:lnTo>
                      <a:pt x="183" y="993"/>
                    </a:lnTo>
                    <a:lnTo>
                      <a:pt x="183" y="991"/>
                    </a:lnTo>
                    <a:lnTo>
                      <a:pt x="183" y="991"/>
                    </a:lnTo>
                    <a:lnTo>
                      <a:pt x="184" y="989"/>
                    </a:lnTo>
                    <a:lnTo>
                      <a:pt x="184" y="989"/>
                    </a:lnTo>
                    <a:lnTo>
                      <a:pt x="184" y="987"/>
                    </a:lnTo>
                    <a:lnTo>
                      <a:pt x="184" y="985"/>
                    </a:lnTo>
                    <a:lnTo>
                      <a:pt x="184" y="984"/>
                    </a:lnTo>
                    <a:lnTo>
                      <a:pt x="183" y="982"/>
                    </a:lnTo>
                    <a:lnTo>
                      <a:pt x="183" y="980"/>
                    </a:lnTo>
                    <a:lnTo>
                      <a:pt x="181" y="978"/>
                    </a:lnTo>
                    <a:lnTo>
                      <a:pt x="181" y="978"/>
                    </a:lnTo>
                    <a:lnTo>
                      <a:pt x="181" y="976"/>
                    </a:lnTo>
                    <a:lnTo>
                      <a:pt x="181" y="976"/>
                    </a:lnTo>
                    <a:lnTo>
                      <a:pt x="181" y="976"/>
                    </a:lnTo>
                    <a:lnTo>
                      <a:pt x="181" y="976"/>
                    </a:lnTo>
                    <a:lnTo>
                      <a:pt x="179" y="976"/>
                    </a:lnTo>
                    <a:lnTo>
                      <a:pt x="179" y="976"/>
                    </a:lnTo>
                    <a:lnTo>
                      <a:pt x="179" y="975"/>
                    </a:lnTo>
                    <a:lnTo>
                      <a:pt x="179" y="975"/>
                    </a:lnTo>
                    <a:lnTo>
                      <a:pt x="179" y="975"/>
                    </a:lnTo>
                    <a:lnTo>
                      <a:pt x="177" y="975"/>
                    </a:lnTo>
                    <a:lnTo>
                      <a:pt x="177" y="975"/>
                    </a:lnTo>
                    <a:lnTo>
                      <a:pt x="177" y="976"/>
                    </a:lnTo>
                    <a:lnTo>
                      <a:pt x="177" y="976"/>
                    </a:lnTo>
                    <a:lnTo>
                      <a:pt x="177" y="976"/>
                    </a:lnTo>
                    <a:lnTo>
                      <a:pt x="177" y="976"/>
                    </a:lnTo>
                    <a:lnTo>
                      <a:pt x="177" y="976"/>
                    </a:lnTo>
                    <a:lnTo>
                      <a:pt x="175" y="978"/>
                    </a:lnTo>
                    <a:lnTo>
                      <a:pt x="175" y="978"/>
                    </a:lnTo>
                    <a:lnTo>
                      <a:pt x="175" y="978"/>
                    </a:lnTo>
                    <a:lnTo>
                      <a:pt x="175" y="978"/>
                    </a:lnTo>
                    <a:lnTo>
                      <a:pt x="175" y="980"/>
                    </a:lnTo>
                    <a:lnTo>
                      <a:pt x="173" y="980"/>
                    </a:lnTo>
                    <a:lnTo>
                      <a:pt x="173" y="980"/>
                    </a:lnTo>
                    <a:lnTo>
                      <a:pt x="173" y="980"/>
                    </a:lnTo>
                    <a:lnTo>
                      <a:pt x="173" y="980"/>
                    </a:lnTo>
                    <a:lnTo>
                      <a:pt x="173" y="980"/>
                    </a:lnTo>
                    <a:lnTo>
                      <a:pt x="173" y="982"/>
                    </a:lnTo>
                    <a:lnTo>
                      <a:pt x="170" y="982"/>
                    </a:lnTo>
                    <a:lnTo>
                      <a:pt x="170" y="982"/>
                    </a:lnTo>
                    <a:lnTo>
                      <a:pt x="170" y="982"/>
                    </a:lnTo>
                    <a:lnTo>
                      <a:pt x="168" y="982"/>
                    </a:lnTo>
                    <a:lnTo>
                      <a:pt x="168" y="982"/>
                    </a:lnTo>
                    <a:lnTo>
                      <a:pt x="168" y="980"/>
                    </a:lnTo>
                    <a:lnTo>
                      <a:pt x="168" y="980"/>
                    </a:lnTo>
                    <a:lnTo>
                      <a:pt x="166" y="980"/>
                    </a:lnTo>
                    <a:lnTo>
                      <a:pt x="166" y="978"/>
                    </a:lnTo>
                    <a:lnTo>
                      <a:pt x="166" y="978"/>
                    </a:lnTo>
                    <a:lnTo>
                      <a:pt x="166" y="978"/>
                    </a:lnTo>
                    <a:lnTo>
                      <a:pt x="168" y="976"/>
                    </a:lnTo>
                    <a:lnTo>
                      <a:pt x="168" y="975"/>
                    </a:lnTo>
                    <a:lnTo>
                      <a:pt x="168" y="973"/>
                    </a:lnTo>
                    <a:lnTo>
                      <a:pt x="168" y="973"/>
                    </a:lnTo>
                    <a:lnTo>
                      <a:pt x="168" y="973"/>
                    </a:lnTo>
                    <a:lnTo>
                      <a:pt x="168" y="973"/>
                    </a:lnTo>
                    <a:lnTo>
                      <a:pt x="168" y="973"/>
                    </a:lnTo>
                    <a:lnTo>
                      <a:pt x="168" y="973"/>
                    </a:lnTo>
                    <a:lnTo>
                      <a:pt x="168" y="971"/>
                    </a:lnTo>
                    <a:lnTo>
                      <a:pt x="166" y="971"/>
                    </a:lnTo>
                    <a:lnTo>
                      <a:pt x="166" y="971"/>
                    </a:lnTo>
                    <a:lnTo>
                      <a:pt x="166" y="971"/>
                    </a:lnTo>
                    <a:lnTo>
                      <a:pt x="166" y="971"/>
                    </a:lnTo>
                    <a:lnTo>
                      <a:pt x="166" y="969"/>
                    </a:lnTo>
                    <a:lnTo>
                      <a:pt x="166" y="969"/>
                    </a:lnTo>
                    <a:lnTo>
                      <a:pt x="166" y="969"/>
                    </a:lnTo>
                    <a:lnTo>
                      <a:pt x="166" y="967"/>
                    </a:lnTo>
                    <a:lnTo>
                      <a:pt x="166" y="966"/>
                    </a:lnTo>
                    <a:lnTo>
                      <a:pt x="166" y="964"/>
                    </a:lnTo>
                    <a:lnTo>
                      <a:pt x="164" y="964"/>
                    </a:lnTo>
                    <a:lnTo>
                      <a:pt x="164" y="962"/>
                    </a:lnTo>
                    <a:lnTo>
                      <a:pt x="164" y="962"/>
                    </a:lnTo>
                    <a:lnTo>
                      <a:pt x="163" y="962"/>
                    </a:lnTo>
                    <a:lnTo>
                      <a:pt x="163" y="962"/>
                    </a:lnTo>
                    <a:lnTo>
                      <a:pt x="163" y="962"/>
                    </a:lnTo>
                    <a:lnTo>
                      <a:pt x="163" y="962"/>
                    </a:lnTo>
                    <a:lnTo>
                      <a:pt x="161" y="962"/>
                    </a:lnTo>
                    <a:lnTo>
                      <a:pt x="161" y="962"/>
                    </a:lnTo>
                    <a:lnTo>
                      <a:pt x="161" y="962"/>
                    </a:lnTo>
                    <a:lnTo>
                      <a:pt x="159" y="960"/>
                    </a:lnTo>
                    <a:lnTo>
                      <a:pt x="159" y="960"/>
                    </a:lnTo>
                    <a:lnTo>
                      <a:pt x="155" y="960"/>
                    </a:lnTo>
                    <a:lnTo>
                      <a:pt x="155" y="962"/>
                    </a:lnTo>
                    <a:lnTo>
                      <a:pt x="154" y="962"/>
                    </a:lnTo>
                    <a:lnTo>
                      <a:pt x="152" y="962"/>
                    </a:lnTo>
                    <a:lnTo>
                      <a:pt x="152" y="960"/>
                    </a:lnTo>
                    <a:lnTo>
                      <a:pt x="152" y="960"/>
                    </a:lnTo>
                    <a:lnTo>
                      <a:pt x="152" y="960"/>
                    </a:lnTo>
                    <a:lnTo>
                      <a:pt x="152" y="960"/>
                    </a:lnTo>
                    <a:lnTo>
                      <a:pt x="152" y="960"/>
                    </a:lnTo>
                    <a:lnTo>
                      <a:pt x="152" y="958"/>
                    </a:lnTo>
                    <a:lnTo>
                      <a:pt x="152" y="958"/>
                    </a:lnTo>
                    <a:lnTo>
                      <a:pt x="152" y="957"/>
                    </a:lnTo>
                    <a:lnTo>
                      <a:pt x="150" y="957"/>
                    </a:lnTo>
                    <a:lnTo>
                      <a:pt x="150" y="957"/>
                    </a:lnTo>
                    <a:lnTo>
                      <a:pt x="150" y="957"/>
                    </a:lnTo>
                    <a:lnTo>
                      <a:pt x="150" y="957"/>
                    </a:lnTo>
                    <a:lnTo>
                      <a:pt x="152" y="955"/>
                    </a:lnTo>
                    <a:lnTo>
                      <a:pt x="152" y="955"/>
                    </a:lnTo>
                    <a:lnTo>
                      <a:pt x="152" y="955"/>
                    </a:lnTo>
                    <a:lnTo>
                      <a:pt x="152" y="955"/>
                    </a:lnTo>
                    <a:lnTo>
                      <a:pt x="152" y="955"/>
                    </a:lnTo>
                    <a:lnTo>
                      <a:pt x="154" y="955"/>
                    </a:lnTo>
                    <a:lnTo>
                      <a:pt x="154" y="953"/>
                    </a:lnTo>
                    <a:lnTo>
                      <a:pt x="155" y="953"/>
                    </a:lnTo>
                    <a:lnTo>
                      <a:pt x="155" y="953"/>
                    </a:lnTo>
                    <a:lnTo>
                      <a:pt x="159" y="953"/>
                    </a:lnTo>
                    <a:lnTo>
                      <a:pt x="161" y="953"/>
                    </a:lnTo>
                    <a:lnTo>
                      <a:pt x="166" y="951"/>
                    </a:lnTo>
                    <a:lnTo>
                      <a:pt x="168" y="951"/>
                    </a:lnTo>
                    <a:lnTo>
                      <a:pt x="172" y="951"/>
                    </a:lnTo>
                    <a:lnTo>
                      <a:pt x="172" y="951"/>
                    </a:lnTo>
                    <a:lnTo>
                      <a:pt x="172" y="951"/>
                    </a:lnTo>
                    <a:lnTo>
                      <a:pt x="172" y="951"/>
                    </a:lnTo>
                    <a:lnTo>
                      <a:pt x="173" y="951"/>
                    </a:lnTo>
                    <a:lnTo>
                      <a:pt x="173" y="949"/>
                    </a:lnTo>
                    <a:lnTo>
                      <a:pt x="175" y="949"/>
                    </a:lnTo>
                    <a:lnTo>
                      <a:pt x="175" y="949"/>
                    </a:lnTo>
                    <a:lnTo>
                      <a:pt x="175" y="948"/>
                    </a:lnTo>
                    <a:lnTo>
                      <a:pt x="175" y="948"/>
                    </a:lnTo>
                    <a:lnTo>
                      <a:pt x="175" y="946"/>
                    </a:lnTo>
                    <a:lnTo>
                      <a:pt x="175" y="946"/>
                    </a:lnTo>
                    <a:lnTo>
                      <a:pt x="175" y="946"/>
                    </a:lnTo>
                    <a:lnTo>
                      <a:pt x="175" y="944"/>
                    </a:lnTo>
                    <a:lnTo>
                      <a:pt x="173" y="944"/>
                    </a:lnTo>
                    <a:lnTo>
                      <a:pt x="173" y="942"/>
                    </a:lnTo>
                    <a:lnTo>
                      <a:pt x="173" y="942"/>
                    </a:lnTo>
                    <a:lnTo>
                      <a:pt x="173" y="942"/>
                    </a:lnTo>
                    <a:lnTo>
                      <a:pt x="173" y="942"/>
                    </a:lnTo>
                    <a:lnTo>
                      <a:pt x="173" y="942"/>
                    </a:lnTo>
                    <a:lnTo>
                      <a:pt x="173" y="942"/>
                    </a:lnTo>
                    <a:lnTo>
                      <a:pt x="173" y="942"/>
                    </a:lnTo>
                    <a:lnTo>
                      <a:pt x="173" y="940"/>
                    </a:lnTo>
                    <a:lnTo>
                      <a:pt x="172" y="940"/>
                    </a:lnTo>
                    <a:lnTo>
                      <a:pt x="173" y="940"/>
                    </a:lnTo>
                    <a:lnTo>
                      <a:pt x="173" y="938"/>
                    </a:lnTo>
                    <a:lnTo>
                      <a:pt x="172" y="938"/>
                    </a:lnTo>
                    <a:lnTo>
                      <a:pt x="172" y="938"/>
                    </a:lnTo>
                    <a:lnTo>
                      <a:pt x="172" y="937"/>
                    </a:lnTo>
                    <a:lnTo>
                      <a:pt x="172" y="935"/>
                    </a:lnTo>
                    <a:lnTo>
                      <a:pt x="172" y="935"/>
                    </a:lnTo>
                    <a:lnTo>
                      <a:pt x="172" y="935"/>
                    </a:lnTo>
                    <a:lnTo>
                      <a:pt x="170" y="935"/>
                    </a:lnTo>
                    <a:lnTo>
                      <a:pt x="170" y="933"/>
                    </a:lnTo>
                    <a:lnTo>
                      <a:pt x="170" y="933"/>
                    </a:lnTo>
                    <a:lnTo>
                      <a:pt x="170" y="933"/>
                    </a:lnTo>
                    <a:lnTo>
                      <a:pt x="168" y="933"/>
                    </a:lnTo>
                    <a:lnTo>
                      <a:pt x="168" y="933"/>
                    </a:lnTo>
                    <a:lnTo>
                      <a:pt x="168" y="935"/>
                    </a:lnTo>
                    <a:lnTo>
                      <a:pt x="166" y="935"/>
                    </a:lnTo>
                    <a:lnTo>
                      <a:pt x="166" y="935"/>
                    </a:lnTo>
                    <a:lnTo>
                      <a:pt x="164" y="935"/>
                    </a:lnTo>
                    <a:lnTo>
                      <a:pt x="163" y="935"/>
                    </a:lnTo>
                    <a:lnTo>
                      <a:pt x="161" y="933"/>
                    </a:lnTo>
                    <a:lnTo>
                      <a:pt x="161" y="933"/>
                    </a:lnTo>
                    <a:lnTo>
                      <a:pt x="159" y="933"/>
                    </a:lnTo>
                    <a:lnTo>
                      <a:pt x="157" y="933"/>
                    </a:lnTo>
                    <a:lnTo>
                      <a:pt x="157" y="933"/>
                    </a:lnTo>
                    <a:lnTo>
                      <a:pt x="157" y="933"/>
                    </a:lnTo>
                    <a:lnTo>
                      <a:pt x="155" y="933"/>
                    </a:lnTo>
                    <a:lnTo>
                      <a:pt x="155" y="933"/>
                    </a:lnTo>
                    <a:lnTo>
                      <a:pt x="154" y="933"/>
                    </a:lnTo>
                    <a:lnTo>
                      <a:pt x="154" y="933"/>
                    </a:lnTo>
                    <a:lnTo>
                      <a:pt x="154" y="931"/>
                    </a:lnTo>
                    <a:lnTo>
                      <a:pt x="154" y="931"/>
                    </a:lnTo>
                    <a:lnTo>
                      <a:pt x="154" y="931"/>
                    </a:lnTo>
                    <a:lnTo>
                      <a:pt x="154" y="931"/>
                    </a:lnTo>
                    <a:lnTo>
                      <a:pt x="152" y="931"/>
                    </a:lnTo>
                    <a:lnTo>
                      <a:pt x="152" y="931"/>
                    </a:lnTo>
                    <a:lnTo>
                      <a:pt x="150" y="931"/>
                    </a:lnTo>
                    <a:lnTo>
                      <a:pt x="150" y="931"/>
                    </a:lnTo>
                    <a:lnTo>
                      <a:pt x="150" y="931"/>
                    </a:lnTo>
                    <a:lnTo>
                      <a:pt x="150" y="931"/>
                    </a:lnTo>
                    <a:lnTo>
                      <a:pt x="150" y="931"/>
                    </a:lnTo>
                    <a:lnTo>
                      <a:pt x="150" y="931"/>
                    </a:lnTo>
                    <a:lnTo>
                      <a:pt x="150" y="931"/>
                    </a:lnTo>
                    <a:lnTo>
                      <a:pt x="148" y="931"/>
                    </a:lnTo>
                    <a:lnTo>
                      <a:pt x="148" y="931"/>
                    </a:lnTo>
                    <a:lnTo>
                      <a:pt x="148" y="931"/>
                    </a:lnTo>
                    <a:lnTo>
                      <a:pt x="148" y="931"/>
                    </a:lnTo>
                    <a:lnTo>
                      <a:pt x="148" y="931"/>
                    </a:lnTo>
                    <a:lnTo>
                      <a:pt x="146" y="931"/>
                    </a:lnTo>
                    <a:lnTo>
                      <a:pt x="146" y="933"/>
                    </a:lnTo>
                    <a:lnTo>
                      <a:pt x="146" y="933"/>
                    </a:lnTo>
                    <a:lnTo>
                      <a:pt x="145" y="933"/>
                    </a:lnTo>
                    <a:lnTo>
                      <a:pt x="145" y="933"/>
                    </a:lnTo>
                    <a:lnTo>
                      <a:pt x="143" y="933"/>
                    </a:lnTo>
                    <a:lnTo>
                      <a:pt x="143" y="933"/>
                    </a:lnTo>
                    <a:lnTo>
                      <a:pt x="143" y="933"/>
                    </a:lnTo>
                    <a:lnTo>
                      <a:pt x="143" y="935"/>
                    </a:lnTo>
                    <a:lnTo>
                      <a:pt x="143" y="935"/>
                    </a:lnTo>
                    <a:lnTo>
                      <a:pt x="143" y="935"/>
                    </a:lnTo>
                    <a:lnTo>
                      <a:pt x="141" y="935"/>
                    </a:lnTo>
                    <a:lnTo>
                      <a:pt x="141" y="935"/>
                    </a:lnTo>
                    <a:lnTo>
                      <a:pt x="141" y="935"/>
                    </a:lnTo>
                    <a:lnTo>
                      <a:pt x="139" y="935"/>
                    </a:lnTo>
                    <a:lnTo>
                      <a:pt x="139" y="935"/>
                    </a:lnTo>
                    <a:lnTo>
                      <a:pt x="137" y="935"/>
                    </a:lnTo>
                    <a:lnTo>
                      <a:pt x="137" y="935"/>
                    </a:lnTo>
                    <a:lnTo>
                      <a:pt x="137" y="935"/>
                    </a:lnTo>
                    <a:lnTo>
                      <a:pt x="137" y="935"/>
                    </a:lnTo>
                    <a:lnTo>
                      <a:pt x="136" y="935"/>
                    </a:lnTo>
                    <a:lnTo>
                      <a:pt x="136" y="935"/>
                    </a:lnTo>
                    <a:lnTo>
                      <a:pt x="136" y="933"/>
                    </a:lnTo>
                    <a:lnTo>
                      <a:pt x="136" y="933"/>
                    </a:lnTo>
                    <a:lnTo>
                      <a:pt x="136" y="933"/>
                    </a:lnTo>
                    <a:lnTo>
                      <a:pt x="136" y="933"/>
                    </a:lnTo>
                    <a:lnTo>
                      <a:pt x="136" y="933"/>
                    </a:lnTo>
                    <a:lnTo>
                      <a:pt x="136" y="931"/>
                    </a:lnTo>
                    <a:lnTo>
                      <a:pt x="136" y="931"/>
                    </a:lnTo>
                    <a:lnTo>
                      <a:pt x="136" y="931"/>
                    </a:lnTo>
                    <a:lnTo>
                      <a:pt x="136" y="931"/>
                    </a:lnTo>
                    <a:lnTo>
                      <a:pt x="136" y="929"/>
                    </a:lnTo>
                    <a:lnTo>
                      <a:pt x="136" y="929"/>
                    </a:lnTo>
                    <a:lnTo>
                      <a:pt x="136" y="929"/>
                    </a:lnTo>
                    <a:lnTo>
                      <a:pt x="136" y="929"/>
                    </a:lnTo>
                    <a:lnTo>
                      <a:pt x="136" y="928"/>
                    </a:lnTo>
                    <a:lnTo>
                      <a:pt x="136" y="928"/>
                    </a:lnTo>
                    <a:lnTo>
                      <a:pt x="136" y="928"/>
                    </a:lnTo>
                    <a:lnTo>
                      <a:pt x="137" y="926"/>
                    </a:lnTo>
                    <a:lnTo>
                      <a:pt x="137" y="926"/>
                    </a:lnTo>
                    <a:lnTo>
                      <a:pt x="137" y="924"/>
                    </a:lnTo>
                    <a:lnTo>
                      <a:pt x="137" y="924"/>
                    </a:lnTo>
                    <a:lnTo>
                      <a:pt x="137" y="924"/>
                    </a:lnTo>
                    <a:lnTo>
                      <a:pt x="137" y="922"/>
                    </a:lnTo>
                    <a:lnTo>
                      <a:pt x="137" y="922"/>
                    </a:lnTo>
                    <a:lnTo>
                      <a:pt x="137" y="922"/>
                    </a:lnTo>
                    <a:lnTo>
                      <a:pt x="137" y="922"/>
                    </a:lnTo>
                    <a:lnTo>
                      <a:pt x="136" y="922"/>
                    </a:lnTo>
                    <a:lnTo>
                      <a:pt x="136" y="920"/>
                    </a:lnTo>
                    <a:lnTo>
                      <a:pt x="136" y="920"/>
                    </a:lnTo>
                    <a:lnTo>
                      <a:pt x="136" y="920"/>
                    </a:lnTo>
                    <a:lnTo>
                      <a:pt x="134" y="920"/>
                    </a:lnTo>
                    <a:lnTo>
                      <a:pt x="134" y="920"/>
                    </a:lnTo>
                    <a:lnTo>
                      <a:pt x="132" y="920"/>
                    </a:lnTo>
                    <a:lnTo>
                      <a:pt x="132" y="919"/>
                    </a:lnTo>
                    <a:lnTo>
                      <a:pt x="130" y="919"/>
                    </a:lnTo>
                    <a:lnTo>
                      <a:pt x="128" y="917"/>
                    </a:lnTo>
                    <a:lnTo>
                      <a:pt x="128" y="917"/>
                    </a:lnTo>
                    <a:lnTo>
                      <a:pt x="128" y="917"/>
                    </a:lnTo>
                    <a:lnTo>
                      <a:pt x="126" y="915"/>
                    </a:lnTo>
                    <a:lnTo>
                      <a:pt x="126" y="915"/>
                    </a:lnTo>
                    <a:lnTo>
                      <a:pt x="126" y="915"/>
                    </a:lnTo>
                    <a:lnTo>
                      <a:pt x="125" y="915"/>
                    </a:lnTo>
                    <a:lnTo>
                      <a:pt x="125" y="913"/>
                    </a:lnTo>
                    <a:lnTo>
                      <a:pt x="125" y="913"/>
                    </a:lnTo>
                    <a:lnTo>
                      <a:pt x="126" y="913"/>
                    </a:lnTo>
                    <a:lnTo>
                      <a:pt x="126" y="911"/>
                    </a:lnTo>
                    <a:lnTo>
                      <a:pt x="126" y="911"/>
                    </a:lnTo>
                    <a:lnTo>
                      <a:pt x="126" y="911"/>
                    </a:lnTo>
                    <a:lnTo>
                      <a:pt x="126" y="911"/>
                    </a:lnTo>
                    <a:lnTo>
                      <a:pt x="128" y="911"/>
                    </a:lnTo>
                    <a:lnTo>
                      <a:pt x="128" y="910"/>
                    </a:lnTo>
                    <a:lnTo>
                      <a:pt x="130" y="910"/>
                    </a:lnTo>
                    <a:lnTo>
                      <a:pt x="130" y="910"/>
                    </a:lnTo>
                    <a:lnTo>
                      <a:pt x="130" y="910"/>
                    </a:lnTo>
                    <a:lnTo>
                      <a:pt x="130" y="910"/>
                    </a:lnTo>
                    <a:lnTo>
                      <a:pt x="130" y="910"/>
                    </a:lnTo>
                    <a:lnTo>
                      <a:pt x="132" y="910"/>
                    </a:lnTo>
                    <a:lnTo>
                      <a:pt x="134" y="910"/>
                    </a:lnTo>
                    <a:lnTo>
                      <a:pt x="134" y="910"/>
                    </a:lnTo>
                    <a:lnTo>
                      <a:pt x="134" y="910"/>
                    </a:lnTo>
                    <a:lnTo>
                      <a:pt x="136" y="908"/>
                    </a:lnTo>
                    <a:lnTo>
                      <a:pt x="137" y="908"/>
                    </a:lnTo>
                    <a:lnTo>
                      <a:pt x="137" y="908"/>
                    </a:lnTo>
                    <a:lnTo>
                      <a:pt x="137" y="908"/>
                    </a:lnTo>
                    <a:lnTo>
                      <a:pt x="137" y="908"/>
                    </a:lnTo>
                    <a:lnTo>
                      <a:pt x="137" y="906"/>
                    </a:lnTo>
                    <a:lnTo>
                      <a:pt x="137" y="906"/>
                    </a:lnTo>
                    <a:lnTo>
                      <a:pt x="137" y="906"/>
                    </a:lnTo>
                    <a:lnTo>
                      <a:pt x="137" y="906"/>
                    </a:lnTo>
                    <a:lnTo>
                      <a:pt x="139" y="904"/>
                    </a:lnTo>
                    <a:lnTo>
                      <a:pt x="137" y="902"/>
                    </a:lnTo>
                    <a:lnTo>
                      <a:pt x="137" y="902"/>
                    </a:lnTo>
                    <a:lnTo>
                      <a:pt x="137" y="902"/>
                    </a:lnTo>
                    <a:lnTo>
                      <a:pt x="137" y="902"/>
                    </a:lnTo>
                    <a:lnTo>
                      <a:pt x="137" y="900"/>
                    </a:lnTo>
                    <a:lnTo>
                      <a:pt x="137" y="900"/>
                    </a:lnTo>
                    <a:lnTo>
                      <a:pt x="137" y="900"/>
                    </a:lnTo>
                    <a:lnTo>
                      <a:pt x="137" y="900"/>
                    </a:lnTo>
                    <a:lnTo>
                      <a:pt x="136" y="899"/>
                    </a:lnTo>
                    <a:lnTo>
                      <a:pt x="136" y="899"/>
                    </a:lnTo>
                    <a:lnTo>
                      <a:pt x="136" y="899"/>
                    </a:lnTo>
                    <a:lnTo>
                      <a:pt x="136" y="899"/>
                    </a:lnTo>
                    <a:lnTo>
                      <a:pt x="136" y="899"/>
                    </a:lnTo>
                    <a:lnTo>
                      <a:pt x="134" y="897"/>
                    </a:lnTo>
                    <a:lnTo>
                      <a:pt x="134" y="897"/>
                    </a:lnTo>
                    <a:lnTo>
                      <a:pt x="134" y="895"/>
                    </a:lnTo>
                    <a:lnTo>
                      <a:pt x="134" y="893"/>
                    </a:lnTo>
                    <a:lnTo>
                      <a:pt x="134" y="893"/>
                    </a:lnTo>
                    <a:lnTo>
                      <a:pt x="134" y="891"/>
                    </a:lnTo>
                    <a:lnTo>
                      <a:pt x="136" y="891"/>
                    </a:lnTo>
                    <a:lnTo>
                      <a:pt x="137" y="890"/>
                    </a:lnTo>
                    <a:lnTo>
                      <a:pt x="139" y="890"/>
                    </a:lnTo>
                    <a:lnTo>
                      <a:pt x="143" y="888"/>
                    </a:lnTo>
                    <a:lnTo>
                      <a:pt x="143" y="886"/>
                    </a:lnTo>
                    <a:lnTo>
                      <a:pt x="143" y="886"/>
                    </a:lnTo>
                    <a:lnTo>
                      <a:pt x="145" y="886"/>
                    </a:lnTo>
                    <a:lnTo>
                      <a:pt x="145" y="886"/>
                    </a:lnTo>
                    <a:lnTo>
                      <a:pt x="145" y="884"/>
                    </a:lnTo>
                    <a:lnTo>
                      <a:pt x="146" y="884"/>
                    </a:lnTo>
                    <a:lnTo>
                      <a:pt x="146" y="882"/>
                    </a:lnTo>
                    <a:lnTo>
                      <a:pt x="146" y="882"/>
                    </a:lnTo>
                    <a:lnTo>
                      <a:pt x="146" y="881"/>
                    </a:lnTo>
                    <a:lnTo>
                      <a:pt x="146" y="879"/>
                    </a:lnTo>
                    <a:lnTo>
                      <a:pt x="145" y="879"/>
                    </a:lnTo>
                    <a:lnTo>
                      <a:pt x="145" y="879"/>
                    </a:lnTo>
                    <a:lnTo>
                      <a:pt x="143" y="879"/>
                    </a:lnTo>
                    <a:lnTo>
                      <a:pt x="143" y="879"/>
                    </a:lnTo>
                    <a:lnTo>
                      <a:pt x="141" y="879"/>
                    </a:lnTo>
                    <a:lnTo>
                      <a:pt x="139" y="879"/>
                    </a:lnTo>
                    <a:lnTo>
                      <a:pt x="139" y="881"/>
                    </a:lnTo>
                    <a:lnTo>
                      <a:pt x="139" y="881"/>
                    </a:lnTo>
                    <a:lnTo>
                      <a:pt x="137" y="882"/>
                    </a:lnTo>
                    <a:lnTo>
                      <a:pt x="137" y="882"/>
                    </a:lnTo>
                    <a:lnTo>
                      <a:pt x="136" y="882"/>
                    </a:lnTo>
                    <a:lnTo>
                      <a:pt x="136" y="882"/>
                    </a:lnTo>
                    <a:lnTo>
                      <a:pt x="136" y="882"/>
                    </a:lnTo>
                    <a:lnTo>
                      <a:pt x="134" y="882"/>
                    </a:lnTo>
                    <a:lnTo>
                      <a:pt x="134" y="882"/>
                    </a:lnTo>
                    <a:lnTo>
                      <a:pt x="132" y="882"/>
                    </a:lnTo>
                    <a:lnTo>
                      <a:pt x="132" y="882"/>
                    </a:lnTo>
                    <a:lnTo>
                      <a:pt x="132" y="882"/>
                    </a:lnTo>
                    <a:lnTo>
                      <a:pt x="130" y="882"/>
                    </a:lnTo>
                    <a:lnTo>
                      <a:pt x="130" y="882"/>
                    </a:lnTo>
                    <a:lnTo>
                      <a:pt x="128" y="881"/>
                    </a:lnTo>
                    <a:lnTo>
                      <a:pt x="128" y="881"/>
                    </a:lnTo>
                    <a:lnTo>
                      <a:pt x="128" y="881"/>
                    </a:lnTo>
                    <a:lnTo>
                      <a:pt x="128" y="879"/>
                    </a:lnTo>
                    <a:lnTo>
                      <a:pt x="128" y="879"/>
                    </a:lnTo>
                    <a:lnTo>
                      <a:pt x="128" y="879"/>
                    </a:lnTo>
                    <a:lnTo>
                      <a:pt x="128" y="877"/>
                    </a:lnTo>
                    <a:lnTo>
                      <a:pt x="128" y="877"/>
                    </a:lnTo>
                    <a:lnTo>
                      <a:pt x="128" y="877"/>
                    </a:lnTo>
                    <a:lnTo>
                      <a:pt x="130" y="877"/>
                    </a:lnTo>
                    <a:lnTo>
                      <a:pt x="130" y="877"/>
                    </a:lnTo>
                    <a:lnTo>
                      <a:pt x="130" y="875"/>
                    </a:lnTo>
                    <a:lnTo>
                      <a:pt x="132" y="873"/>
                    </a:lnTo>
                    <a:lnTo>
                      <a:pt x="132" y="873"/>
                    </a:lnTo>
                    <a:lnTo>
                      <a:pt x="132" y="873"/>
                    </a:lnTo>
                    <a:lnTo>
                      <a:pt x="132" y="872"/>
                    </a:lnTo>
                    <a:lnTo>
                      <a:pt x="132" y="872"/>
                    </a:lnTo>
                    <a:lnTo>
                      <a:pt x="132" y="870"/>
                    </a:lnTo>
                    <a:lnTo>
                      <a:pt x="132" y="870"/>
                    </a:lnTo>
                    <a:lnTo>
                      <a:pt x="130" y="868"/>
                    </a:lnTo>
                    <a:lnTo>
                      <a:pt x="130" y="868"/>
                    </a:lnTo>
                    <a:lnTo>
                      <a:pt x="130" y="866"/>
                    </a:lnTo>
                    <a:lnTo>
                      <a:pt x="128" y="864"/>
                    </a:lnTo>
                    <a:lnTo>
                      <a:pt x="126" y="864"/>
                    </a:lnTo>
                    <a:lnTo>
                      <a:pt x="126" y="862"/>
                    </a:lnTo>
                    <a:lnTo>
                      <a:pt x="126" y="859"/>
                    </a:lnTo>
                    <a:lnTo>
                      <a:pt x="126" y="859"/>
                    </a:lnTo>
                    <a:lnTo>
                      <a:pt x="125" y="857"/>
                    </a:lnTo>
                    <a:lnTo>
                      <a:pt x="125" y="857"/>
                    </a:lnTo>
                    <a:lnTo>
                      <a:pt x="125" y="855"/>
                    </a:lnTo>
                    <a:lnTo>
                      <a:pt x="125" y="855"/>
                    </a:lnTo>
                    <a:lnTo>
                      <a:pt x="125" y="853"/>
                    </a:lnTo>
                    <a:lnTo>
                      <a:pt x="125" y="853"/>
                    </a:lnTo>
                    <a:lnTo>
                      <a:pt x="123" y="853"/>
                    </a:lnTo>
                    <a:lnTo>
                      <a:pt x="123" y="853"/>
                    </a:lnTo>
                    <a:lnTo>
                      <a:pt x="123" y="853"/>
                    </a:lnTo>
                    <a:lnTo>
                      <a:pt x="123" y="852"/>
                    </a:lnTo>
                    <a:lnTo>
                      <a:pt x="123" y="852"/>
                    </a:lnTo>
                    <a:lnTo>
                      <a:pt x="123" y="852"/>
                    </a:lnTo>
                    <a:lnTo>
                      <a:pt x="123" y="852"/>
                    </a:lnTo>
                    <a:lnTo>
                      <a:pt x="123" y="850"/>
                    </a:lnTo>
                    <a:lnTo>
                      <a:pt x="123" y="850"/>
                    </a:lnTo>
                    <a:lnTo>
                      <a:pt x="123" y="848"/>
                    </a:lnTo>
                    <a:lnTo>
                      <a:pt x="123" y="848"/>
                    </a:lnTo>
                    <a:lnTo>
                      <a:pt x="125" y="846"/>
                    </a:lnTo>
                    <a:lnTo>
                      <a:pt x="125" y="846"/>
                    </a:lnTo>
                    <a:lnTo>
                      <a:pt x="125" y="846"/>
                    </a:lnTo>
                    <a:lnTo>
                      <a:pt x="126" y="846"/>
                    </a:lnTo>
                    <a:lnTo>
                      <a:pt x="126" y="846"/>
                    </a:lnTo>
                    <a:lnTo>
                      <a:pt x="126" y="846"/>
                    </a:lnTo>
                    <a:lnTo>
                      <a:pt x="128" y="844"/>
                    </a:lnTo>
                    <a:lnTo>
                      <a:pt x="128" y="844"/>
                    </a:lnTo>
                    <a:lnTo>
                      <a:pt x="128" y="844"/>
                    </a:lnTo>
                    <a:lnTo>
                      <a:pt x="130" y="844"/>
                    </a:lnTo>
                    <a:lnTo>
                      <a:pt x="134" y="843"/>
                    </a:lnTo>
                    <a:lnTo>
                      <a:pt x="136" y="843"/>
                    </a:lnTo>
                    <a:lnTo>
                      <a:pt x="139" y="841"/>
                    </a:lnTo>
                    <a:lnTo>
                      <a:pt x="139" y="841"/>
                    </a:lnTo>
                    <a:lnTo>
                      <a:pt x="141" y="839"/>
                    </a:lnTo>
                    <a:lnTo>
                      <a:pt x="141" y="839"/>
                    </a:lnTo>
                    <a:lnTo>
                      <a:pt x="143" y="839"/>
                    </a:lnTo>
                    <a:lnTo>
                      <a:pt x="143" y="839"/>
                    </a:lnTo>
                    <a:lnTo>
                      <a:pt x="143" y="839"/>
                    </a:lnTo>
                    <a:lnTo>
                      <a:pt x="145" y="839"/>
                    </a:lnTo>
                    <a:lnTo>
                      <a:pt x="145" y="837"/>
                    </a:lnTo>
                    <a:lnTo>
                      <a:pt x="145" y="837"/>
                    </a:lnTo>
                    <a:lnTo>
                      <a:pt x="145" y="837"/>
                    </a:lnTo>
                    <a:lnTo>
                      <a:pt x="145" y="837"/>
                    </a:lnTo>
                    <a:lnTo>
                      <a:pt x="145" y="837"/>
                    </a:lnTo>
                    <a:lnTo>
                      <a:pt x="145" y="837"/>
                    </a:lnTo>
                    <a:lnTo>
                      <a:pt x="146" y="837"/>
                    </a:lnTo>
                    <a:lnTo>
                      <a:pt x="146" y="835"/>
                    </a:lnTo>
                    <a:lnTo>
                      <a:pt x="146" y="835"/>
                    </a:lnTo>
                    <a:lnTo>
                      <a:pt x="146" y="834"/>
                    </a:lnTo>
                    <a:lnTo>
                      <a:pt x="146" y="834"/>
                    </a:lnTo>
                    <a:lnTo>
                      <a:pt x="146" y="834"/>
                    </a:lnTo>
                    <a:lnTo>
                      <a:pt x="146" y="834"/>
                    </a:lnTo>
                    <a:lnTo>
                      <a:pt x="146" y="832"/>
                    </a:lnTo>
                    <a:lnTo>
                      <a:pt x="146" y="832"/>
                    </a:lnTo>
                    <a:lnTo>
                      <a:pt x="146" y="832"/>
                    </a:lnTo>
                    <a:lnTo>
                      <a:pt x="146" y="832"/>
                    </a:lnTo>
                    <a:lnTo>
                      <a:pt x="146" y="832"/>
                    </a:lnTo>
                    <a:lnTo>
                      <a:pt x="145" y="830"/>
                    </a:lnTo>
                    <a:lnTo>
                      <a:pt x="145" y="830"/>
                    </a:lnTo>
                    <a:lnTo>
                      <a:pt x="145" y="830"/>
                    </a:lnTo>
                    <a:lnTo>
                      <a:pt x="145" y="830"/>
                    </a:lnTo>
                    <a:lnTo>
                      <a:pt x="143" y="830"/>
                    </a:lnTo>
                    <a:lnTo>
                      <a:pt x="143" y="830"/>
                    </a:lnTo>
                    <a:lnTo>
                      <a:pt x="141" y="830"/>
                    </a:lnTo>
                    <a:lnTo>
                      <a:pt x="141" y="830"/>
                    </a:lnTo>
                    <a:lnTo>
                      <a:pt x="141" y="830"/>
                    </a:lnTo>
                    <a:lnTo>
                      <a:pt x="139" y="832"/>
                    </a:lnTo>
                    <a:lnTo>
                      <a:pt x="137" y="832"/>
                    </a:lnTo>
                    <a:lnTo>
                      <a:pt x="136" y="834"/>
                    </a:lnTo>
                    <a:lnTo>
                      <a:pt x="136" y="834"/>
                    </a:lnTo>
                    <a:lnTo>
                      <a:pt x="134" y="835"/>
                    </a:lnTo>
                    <a:lnTo>
                      <a:pt x="132" y="835"/>
                    </a:lnTo>
                    <a:lnTo>
                      <a:pt x="130" y="835"/>
                    </a:lnTo>
                    <a:lnTo>
                      <a:pt x="128" y="835"/>
                    </a:lnTo>
                    <a:lnTo>
                      <a:pt x="126" y="835"/>
                    </a:lnTo>
                    <a:lnTo>
                      <a:pt x="125" y="834"/>
                    </a:lnTo>
                    <a:lnTo>
                      <a:pt x="123" y="834"/>
                    </a:lnTo>
                    <a:lnTo>
                      <a:pt x="121" y="834"/>
                    </a:lnTo>
                    <a:lnTo>
                      <a:pt x="119" y="834"/>
                    </a:lnTo>
                    <a:lnTo>
                      <a:pt x="117" y="832"/>
                    </a:lnTo>
                    <a:lnTo>
                      <a:pt x="116" y="832"/>
                    </a:lnTo>
                    <a:lnTo>
                      <a:pt x="114" y="832"/>
                    </a:lnTo>
                    <a:lnTo>
                      <a:pt x="112" y="832"/>
                    </a:lnTo>
                    <a:lnTo>
                      <a:pt x="112" y="832"/>
                    </a:lnTo>
                    <a:lnTo>
                      <a:pt x="110" y="832"/>
                    </a:lnTo>
                    <a:lnTo>
                      <a:pt x="110" y="832"/>
                    </a:lnTo>
                    <a:lnTo>
                      <a:pt x="110" y="832"/>
                    </a:lnTo>
                    <a:lnTo>
                      <a:pt x="108" y="834"/>
                    </a:lnTo>
                    <a:lnTo>
                      <a:pt x="108" y="834"/>
                    </a:lnTo>
                    <a:lnTo>
                      <a:pt x="108" y="834"/>
                    </a:lnTo>
                    <a:lnTo>
                      <a:pt x="107" y="834"/>
                    </a:lnTo>
                    <a:lnTo>
                      <a:pt x="107" y="834"/>
                    </a:lnTo>
                    <a:lnTo>
                      <a:pt x="107" y="834"/>
                    </a:lnTo>
                    <a:lnTo>
                      <a:pt x="105" y="834"/>
                    </a:lnTo>
                    <a:lnTo>
                      <a:pt x="105" y="834"/>
                    </a:lnTo>
                    <a:lnTo>
                      <a:pt x="105" y="834"/>
                    </a:lnTo>
                    <a:lnTo>
                      <a:pt x="103" y="834"/>
                    </a:lnTo>
                    <a:lnTo>
                      <a:pt x="103" y="834"/>
                    </a:lnTo>
                    <a:lnTo>
                      <a:pt x="103" y="832"/>
                    </a:lnTo>
                    <a:lnTo>
                      <a:pt x="103" y="832"/>
                    </a:lnTo>
                    <a:lnTo>
                      <a:pt x="103" y="832"/>
                    </a:lnTo>
                    <a:lnTo>
                      <a:pt x="103" y="832"/>
                    </a:lnTo>
                    <a:lnTo>
                      <a:pt x="101" y="832"/>
                    </a:lnTo>
                    <a:lnTo>
                      <a:pt x="101" y="832"/>
                    </a:lnTo>
                    <a:lnTo>
                      <a:pt x="101" y="830"/>
                    </a:lnTo>
                    <a:lnTo>
                      <a:pt x="101" y="830"/>
                    </a:lnTo>
                    <a:lnTo>
                      <a:pt x="101" y="830"/>
                    </a:lnTo>
                    <a:lnTo>
                      <a:pt x="101" y="830"/>
                    </a:lnTo>
                    <a:lnTo>
                      <a:pt x="101" y="828"/>
                    </a:lnTo>
                    <a:lnTo>
                      <a:pt x="101" y="828"/>
                    </a:lnTo>
                    <a:lnTo>
                      <a:pt x="101" y="828"/>
                    </a:lnTo>
                    <a:lnTo>
                      <a:pt x="103" y="828"/>
                    </a:lnTo>
                    <a:lnTo>
                      <a:pt x="103" y="828"/>
                    </a:lnTo>
                    <a:lnTo>
                      <a:pt x="103" y="826"/>
                    </a:lnTo>
                    <a:lnTo>
                      <a:pt x="103" y="826"/>
                    </a:lnTo>
                    <a:lnTo>
                      <a:pt x="105" y="826"/>
                    </a:lnTo>
                    <a:lnTo>
                      <a:pt x="105" y="826"/>
                    </a:lnTo>
                    <a:lnTo>
                      <a:pt x="105" y="826"/>
                    </a:lnTo>
                    <a:lnTo>
                      <a:pt x="107" y="828"/>
                    </a:lnTo>
                    <a:lnTo>
                      <a:pt x="108" y="828"/>
                    </a:lnTo>
                    <a:lnTo>
                      <a:pt x="110" y="828"/>
                    </a:lnTo>
                    <a:lnTo>
                      <a:pt x="110" y="830"/>
                    </a:lnTo>
                    <a:lnTo>
                      <a:pt x="114" y="830"/>
                    </a:lnTo>
                    <a:lnTo>
                      <a:pt x="116" y="828"/>
                    </a:lnTo>
                    <a:lnTo>
                      <a:pt x="116" y="828"/>
                    </a:lnTo>
                    <a:lnTo>
                      <a:pt x="117" y="826"/>
                    </a:lnTo>
                    <a:lnTo>
                      <a:pt x="117" y="824"/>
                    </a:lnTo>
                    <a:lnTo>
                      <a:pt x="119" y="823"/>
                    </a:lnTo>
                    <a:lnTo>
                      <a:pt x="121" y="823"/>
                    </a:lnTo>
                    <a:lnTo>
                      <a:pt x="121" y="821"/>
                    </a:lnTo>
                    <a:lnTo>
                      <a:pt x="121" y="819"/>
                    </a:lnTo>
                    <a:lnTo>
                      <a:pt x="123" y="819"/>
                    </a:lnTo>
                    <a:lnTo>
                      <a:pt x="123" y="819"/>
                    </a:lnTo>
                    <a:lnTo>
                      <a:pt x="123" y="819"/>
                    </a:lnTo>
                    <a:lnTo>
                      <a:pt x="123" y="819"/>
                    </a:lnTo>
                    <a:lnTo>
                      <a:pt x="125" y="817"/>
                    </a:lnTo>
                    <a:lnTo>
                      <a:pt x="125" y="817"/>
                    </a:lnTo>
                    <a:lnTo>
                      <a:pt x="125" y="817"/>
                    </a:lnTo>
                    <a:lnTo>
                      <a:pt x="125" y="817"/>
                    </a:lnTo>
                    <a:lnTo>
                      <a:pt x="126" y="817"/>
                    </a:lnTo>
                    <a:lnTo>
                      <a:pt x="126" y="819"/>
                    </a:lnTo>
                    <a:lnTo>
                      <a:pt x="126" y="819"/>
                    </a:lnTo>
                    <a:lnTo>
                      <a:pt x="126" y="819"/>
                    </a:lnTo>
                    <a:lnTo>
                      <a:pt x="128" y="821"/>
                    </a:lnTo>
                    <a:lnTo>
                      <a:pt x="128" y="823"/>
                    </a:lnTo>
                    <a:lnTo>
                      <a:pt x="128" y="823"/>
                    </a:lnTo>
                    <a:lnTo>
                      <a:pt x="128" y="823"/>
                    </a:lnTo>
                    <a:lnTo>
                      <a:pt x="128" y="824"/>
                    </a:lnTo>
                    <a:lnTo>
                      <a:pt x="128" y="824"/>
                    </a:lnTo>
                    <a:lnTo>
                      <a:pt x="130" y="824"/>
                    </a:lnTo>
                    <a:lnTo>
                      <a:pt x="130" y="826"/>
                    </a:lnTo>
                    <a:lnTo>
                      <a:pt x="130" y="826"/>
                    </a:lnTo>
                    <a:lnTo>
                      <a:pt x="130" y="826"/>
                    </a:lnTo>
                    <a:lnTo>
                      <a:pt x="130" y="828"/>
                    </a:lnTo>
                    <a:lnTo>
                      <a:pt x="132" y="828"/>
                    </a:lnTo>
                    <a:lnTo>
                      <a:pt x="134" y="828"/>
                    </a:lnTo>
                    <a:lnTo>
                      <a:pt x="134" y="830"/>
                    </a:lnTo>
                    <a:lnTo>
                      <a:pt x="134" y="830"/>
                    </a:lnTo>
                    <a:lnTo>
                      <a:pt x="136" y="830"/>
                    </a:lnTo>
                    <a:lnTo>
                      <a:pt x="136" y="830"/>
                    </a:lnTo>
                    <a:lnTo>
                      <a:pt x="137" y="828"/>
                    </a:lnTo>
                    <a:lnTo>
                      <a:pt x="139" y="826"/>
                    </a:lnTo>
                    <a:lnTo>
                      <a:pt x="139" y="824"/>
                    </a:lnTo>
                    <a:lnTo>
                      <a:pt x="139" y="824"/>
                    </a:lnTo>
                    <a:lnTo>
                      <a:pt x="141" y="823"/>
                    </a:lnTo>
                    <a:lnTo>
                      <a:pt x="141" y="823"/>
                    </a:lnTo>
                    <a:lnTo>
                      <a:pt x="141" y="821"/>
                    </a:lnTo>
                    <a:lnTo>
                      <a:pt x="141" y="819"/>
                    </a:lnTo>
                    <a:lnTo>
                      <a:pt x="139" y="819"/>
                    </a:lnTo>
                    <a:lnTo>
                      <a:pt x="139" y="817"/>
                    </a:lnTo>
                    <a:lnTo>
                      <a:pt x="139" y="817"/>
                    </a:lnTo>
                    <a:lnTo>
                      <a:pt x="137" y="815"/>
                    </a:lnTo>
                    <a:lnTo>
                      <a:pt x="136" y="814"/>
                    </a:lnTo>
                    <a:lnTo>
                      <a:pt x="134" y="814"/>
                    </a:lnTo>
                    <a:lnTo>
                      <a:pt x="132" y="814"/>
                    </a:lnTo>
                    <a:lnTo>
                      <a:pt x="132" y="812"/>
                    </a:lnTo>
                    <a:lnTo>
                      <a:pt x="132" y="812"/>
                    </a:lnTo>
                    <a:lnTo>
                      <a:pt x="132" y="812"/>
                    </a:lnTo>
                    <a:lnTo>
                      <a:pt x="132" y="812"/>
                    </a:lnTo>
                    <a:lnTo>
                      <a:pt x="132" y="812"/>
                    </a:lnTo>
                    <a:lnTo>
                      <a:pt x="130" y="812"/>
                    </a:lnTo>
                    <a:lnTo>
                      <a:pt x="130" y="812"/>
                    </a:lnTo>
                    <a:lnTo>
                      <a:pt x="130" y="812"/>
                    </a:lnTo>
                    <a:lnTo>
                      <a:pt x="130" y="810"/>
                    </a:lnTo>
                    <a:lnTo>
                      <a:pt x="126" y="808"/>
                    </a:lnTo>
                    <a:lnTo>
                      <a:pt x="126" y="808"/>
                    </a:lnTo>
                    <a:lnTo>
                      <a:pt x="126" y="808"/>
                    </a:lnTo>
                    <a:lnTo>
                      <a:pt x="125" y="806"/>
                    </a:lnTo>
                    <a:lnTo>
                      <a:pt x="125" y="806"/>
                    </a:lnTo>
                    <a:lnTo>
                      <a:pt x="125" y="806"/>
                    </a:lnTo>
                    <a:lnTo>
                      <a:pt x="123" y="806"/>
                    </a:lnTo>
                    <a:lnTo>
                      <a:pt x="123" y="805"/>
                    </a:lnTo>
                    <a:lnTo>
                      <a:pt x="123" y="805"/>
                    </a:lnTo>
                    <a:lnTo>
                      <a:pt x="123" y="805"/>
                    </a:lnTo>
                    <a:lnTo>
                      <a:pt x="123" y="805"/>
                    </a:lnTo>
                    <a:lnTo>
                      <a:pt x="123" y="803"/>
                    </a:lnTo>
                    <a:lnTo>
                      <a:pt x="121" y="803"/>
                    </a:lnTo>
                    <a:lnTo>
                      <a:pt x="121" y="803"/>
                    </a:lnTo>
                    <a:lnTo>
                      <a:pt x="121" y="803"/>
                    </a:lnTo>
                    <a:lnTo>
                      <a:pt x="121" y="803"/>
                    </a:lnTo>
                    <a:lnTo>
                      <a:pt x="121" y="803"/>
                    </a:lnTo>
                    <a:lnTo>
                      <a:pt x="121" y="801"/>
                    </a:lnTo>
                    <a:lnTo>
                      <a:pt x="121" y="801"/>
                    </a:lnTo>
                    <a:lnTo>
                      <a:pt x="121" y="801"/>
                    </a:lnTo>
                    <a:lnTo>
                      <a:pt x="121" y="799"/>
                    </a:lnTo>
                    <a:lnTo>
                      <a:pt x="119" y="799"/>
                    </a:lnTo>
                    <a:lnTo>
                      <a:pt x="117" y="799"/>
                    </a:lnTo>
                    <a:lnTo>
                      <a:pt x="116" y="799"/>
                    </a:lnTo>
                    <a:lnTo>
                      <a:pt x="116" y="799"/>
                    </a:lnTo>
                    <a:lnTo>
                      <a:pt x="114" y="801"/>
                    </a:lnTo>
                    <a:lnTo>
                      <a:pt x="112" y="803"/>
                    </a:lnTo>
                    <a:lnTo>
                      <a:pt x="110" y="803"/>
                    </a:lnTo>
                    <a:lnTo>
                      <a:pt x="110" y="805"/>
                    </a:lnTo>
                    <a:lnTo>
                      <a:pt x="108" y="805"/>
                    </a:lnTo>
                    <a:lnTo>
                      <a:pt x="108" y="805"/>
                    </a:lnTo>
                    <a:lnTo>
                      <a:pt x="108" y="805"/>
                    </a:lnTo>
                    <a:lnTo>
                      <a:pt x="108" y="805"/>
                    </a:lnTo>
                    <a:lnTo>
                      <a:pt x="108" y="806"/>
                    </a:lnTo>
                    <a:lnTo>
                      <a:pt x="108" y="806"/>
                    </a:lnTo>
                    <a:lnTo>
                      <a:pt x="108" y="806"/>
                    </a:lnTo>
                    <a:lnTo>
                      <a:pt x="107" y="806"/>
                    </a:lnTo>
                    <a:lnTo>
                      <a:pt x="107" y="806"/>
                    </a:lnTo>
                    <a:lnTo>
                      <a:pt x="107" y="806"/>
                    </a:lnTo>
                    <a:lnTo>
                      <a:pt x="105" y="806"/>
                    </a:lnTo>
                    <a:lnTo>
                      <a:pt x="105" y="806"/>
                    </a:lnTo>
                    <a:lnTo>
                      <a:pt x="105" y="806"/>
                    </a:lnTo>
                    <a:lnTo>
                      <a:pt x="105" y="806"/>
                    </a:lnTo>
                    <a:lnTo>
                      <a:pt x="105" y="806"/>
                    </a:lnTo>
                    <a:lnTo>
                      <a:pt x="103" y="806"/>
                    </a:lnTo>
                    <a:lnTo>
                      <a:pt x="103" y="805"/>
                    </a:lnTo>
                    <a:lnTo>
                      <a:pt x="103" y="805"/>
                    </a:lnTo>
                    <a:lnTo>
                      <a:pt x="103" y="805"/>
                    </a:lnTo>
                    <a:lnTo>
                      <a:pt x="103" y="803"/>
                    </a:lnTo>
                    <a:lnTo>
                      <a:pt x="103" y="803"/>
                    </a:lnTo>
                    <a:lnTo>
                      <a:pt x="103" y="801"/>
                    </a:lnTo>
                    <a:lnTo>
                      <a:pt x="105" y="801"/>
                    </a:lnTo>
                    <a:lnTo>
                      <a:pt x="105" y="801"/>
                    </a:lnTo>
                    <a:lnTo>
                      <a:pt x="105" y="801"/>
                    </a:lnTo>
                    <a:lnTo>
                      <a:pt x="105" y="801"/>
                    </a:lnTo>
                    <a:lnTo>
                      <a:pt x="105" y="799"/>
                    </a:lnTo>
                    <a:lnTo>
                      <a:pt x="105" y="799"/>
                    </a:lnTo>
                    <a:lnTo>
                      <a:pt x="105" y="799"/>
                    </a:lnTo>
                    <a:lnTo>
                      <a:pt x="107" y="799"/>
                    </a:lnTo>
                    <a:lnTo>
                      <a:pt x="107" y="797"/>
                    </a:lnTo>
                    <a:lnTo>
                      <a:pt x="107" y="797"/>
                    </a:lnTo>
                    <a:lnTo>
                      <a:pt x="107" y="797"/>
                    </a:lnTo>
                    <a:lnTo>
                      <a:pt x="107" y="796"/>
                    </a:lnTo>
                    <a:lnTo>
                      <a:pt x="108" y="796"/>
                    </a:lnTo>
                    <a:lnTo>
                      <a:pt x="108" y="796"/>
                    </a:lnTo>
                    <a:lnTo>
                      <a:pt x="108" y="796"/>
                    </a:lnTo>
                    <a:lnTo>
                      <a:pt x="108" y="794"/>
                    </a:lnTo>
                    <a:lnTo>
                      <a:pt x="108" y="794"/>
                    </a:lnTo>
                    <a:lnTo>
                      <a:pt x="108" y="794"/>
                    </a:lnTo>
                    <a:lnTo>
                      <a:pt x="108" y="794"/>
                    </a:lnTo>
                    <a:lnTo>
                      <a:pt x="110" y="792"/>
                    </a:lnTo>
                    <a:lnTo>
                      <a:pt x="110" y="792"/>
                    </a:lnTo>
                    <a:lnTo>
                      <a:pt x="110" y="792"/>
                    </a:lnTo>
                    <a:lnTo>
                      <a:pt x="110" y="792"/>
                    </a:lnTo>
                    <a:lnTo>
                      <a:pt x="110" y="790"/>
                    </a:lnTo>
                    <a:lnTo>
                      <a:pt x="110" y="790"/>
                    </a:lnTo>
                    <a:lnTo>
                      <a:pt x="110" y="790"/>
                    </a:lnTo>
                    <a:lnTo>
                      <a:pt x="110" y="790"/>
                    </a:lnTo>
                    <a:lnTo>
                      <a:pt x="110" y="790"/>
                    </a:lnTo>
                    <a:lnTo>
                      <a:pt x="110" y="788"/>
                    </a:lnTo>
                    <a:lnTo>
                      <a:pt x="110" y="788"/>
                    </a:lnTo>
                    <a:lnTo>
                      <a:pt x="110" y="788"/>
                    </a:lnTo>
                    <a:lnTo>
                      <a:pt x="110" y="787"/>
                    </a:lnTo>
                    <a:lnTo>
                      <a:pt x="110" y="787"/>
                    </a:lnTo>
                    <a:lnTo>
                      <a:pt x="110" y="787"/>
                    </a:lnTo>
                    <a:lnTo>
                      <a:pt x="110" y="787"/>
                    </a:lnTo>
                    <a:lnTo>
                      <a:pt x="110" y="785"/>
                    </a:lnTo>
                    <a:lnTo>
                      <a:pt x="110" y="785"/>
                    </a:lnTo>
                    <a:lnTo>
                      <a:pt x="112" y="783"/>
                    </a:lnTo>
                    <a:lnTo>
                      <a:pt x="112" y="781"/>
                    </a:lnTo>
                    <a:lnTo>
                      <a:pt x="110" y="779"/>
                    </a:lnTo>
                    <a:lnTo>
                      <a:pt x="110" y="777"/>
                    </a:lnTo>
                    <a:lnTo>
                      <a:pt x="110" y="777"/>
                    </a:lnTo>
                    <a:lnTo>
                      <a:pt x="108" y="776"/>
                    </a:lnTo>
                    <a:lnTo>
                      <a:pt x="108" y="774"/>
                    </a:lnTo>
                    <a:lnTo>
                      <a:pt x="107" y="774"/>
                    </a:lnTo>
                    <a:lnTo>
                      <a:pt x="107" y="772"/>
                    </a:lnTo>
                    <a:lnTo>
                      <a:pt x="108" y="770"/>
                    </a:lnTo>
                    <a:lnTo>
                      <a:pt x="108" y="770"/>
                    </a:lnTo>
                    <a:lnTo>
                      <a:pt x="108" y="768"/>
                    </a:lnTo>
                    <a:lnTo>
                      <a:pt x="110" y="768"/>
                    </a:lnTo>
                    <a:lnTo>
                      <a:pt x="112" y="767"/>
                    </a:lnTo>
                    <a:lnTo>
                      <a:pt x="114" y="767"/>
                    </a:lnTo>
                    <a:lnTo>
                      <a:pt x="114" y="767"/>
                    </a:lnTo>
                    <a:lnTo>
                      <a:pt x="114" y="767"/>
                    </a:lnTo>
                    <a:lnTo>
                      <a:pt x="114" y="767"/>
                    </a:lnTo>
                    <a:lnTo>
                      <a:pt x="114" y="767"/>
                    </a:lnTo>
                    <a:lnTo>
                      <a:pt x="114" y="765"/>
                    </a:lnTo>
                    <a:lnTo>
                      <a:pt x="116" y="765"/>
                    </a:lnTo>
                    <a:lnTo>
                      <a:pt x="116" y="765"/>
                    </a:lnTo>
                    <a:lnTo>
                      <a:pt x="116" y="765"/>
                    </a:lnTo>
                    <a:lnTo>
                      <a:pt x="116" y="765"/>
                    </a:lnTo>
                    <a:lnTo>
                      <a:pt x="117" y="765"/>
                    </a:lnTo>
                    <a:lnTo>
                      <a:pt x="117" y="765"/>
                    </a:lnTo>
                    <a:lnTo>
                      <a:pt x="117" y="765"/>
                    </a:lnTo>
                    <a:lnTo>
                      <a:pt x="119" y="765"/>
                    </a:lnTo>
                    <a:lnTo>
                      <a:pt x="119" y="763"/>
                    </a:lnTo>
                    <a:lnTo>
                      <a:pt x="119" y="761"/>
                    </a:lnTo>
                    <a:lnTo>
                      <a:pt x="119" y="761"/>
                    </a:lnTo>
                    <a:lnTo>
                      <a:pt x="117" y="759"/>
                    </a:lnTo>
                    <a:lnTo>
                      <a:pt x="117" y="759"/>
                    </a:lnTo>
                    <a:lnTo>
                      <a:pt x="116" y="758"/>
                    </a:lnTo>
                    <a:lnTo>
                      <a:pt x="116" y="758"/>
                    </a:lnTo>
                    <a:lnTo>
                      <a:pt x="114" y="758"/>
                    </a:lnTo>
                    <a:lnTo>
                      <a:pt x="112" y="758"/>
                    </a:lnTo>
                    <a:lnTo>
                      <a:pt x="112" y="756"/>
                    </a:lnTo>
                    <a:lnTo>
                      <a:pt x="110" y="756"/>
                    </a:lnTo>
                    <a:lnTo>
                      <a:pt x="107" y="756"/>
                    </a:lnTo>
                    <a:lnTo>
                      <a:pt x="107" y="758"/>
                    </a:lnTo>
                    <a:lnTo>
                      <a:pt x="107" y="758"/>
                    </a:lnTo>
                    <a:lnTo>
                      <a:pt x="105" y="758"/>
                    </a:lnTo>
                    <a:lnTo>
                      <a:pt x="103" y="758"/>
                    </a:lnTo>
                    <a:lnTo>
                      <a:pt x="101" y="758"/>
                    </a:lnTo>
                    <a:lnTo>
                      <a:pt x="101" y="758"/>
                    </a:lnTo>
                    <a:lnTo>
                      <a:pt x="99" y="758"/>
                    </a:lnTo>
                    <a:lnTo>
                      <a:pt x="98" y="758"/>
                    </a:lnTo>
                    <a:lnTo>
                      <a:pt x="98" y="756"/>
                    </a:lnTo>
                    <a:lnTo>
                      <a:pt x="96" y="756"/>
                    </a:lnTo>
                    <a:lnTo>
                      <a:pt x="96" y="754"/>
                    </a:lnTo>
                    <a:lnTo>
                      <a:pt x="96" y="754"/>
                    </a:lnTo>
                    <a:lnTo>
                      <a:pt x="94" y="752"/>
                    </a:lnTo>
                    <a:lnTo>
                      <a:pt x="94" y="752"/>
                    </a:lnTo>
                    <a:lnTo>
                      <a:pt x="94" y="752"/>
                    </a:lnTo>
                    <a:lnTo>
                      <a:pt x="94" y="752"/>
                    </a:lnTo>
                    <a:lnTo>
                      <a:pt x="94" y="750"/>
                    </a:lnTo>
                    <a:lnTo>
                      <a:pt x="94" y="750"/>
                    </a:lnTo>
                    <a:lnTo>
                      <a:pt x="94" y="750"/>
                    </a:lnTo>
                    <a:lnTo>
                      <a:pt x="94" y="749"/>
                    </a:lnTo>
                    <a:lnTo>
                      <a:pt x="94" y="747"/>
                    </a:lnTo>
                    <a:lnTo>
                      <a:pt x="92" y="747"/>
                    </a:lnTo>
                    <a:lnTo>
                      <a:pt x="92" y="745"/>
                    </a:lnTo>
                    <a:lnTo>
                      <a:pt x="92" y="743"/>
                    </a:lnTo>
                    <a:lnTo>
                      <a:pt x="92" y="743"/>
                    </a:lnTo>
                    <a:lnTo>
                      <a:pt x="92" y="743"/>
                    </a:lnTo>
                    <a:lnTo>
                      <a:pt x="92" y="741"/>
                    </a:lnTo>
                    <a:lnTo>
                      <a:pt x="94" y="741"/>
                    </a:lnTo>
                    <a:lnTo>
                      <a:pt x="94" y="739"/>
                    </a:lnTo>
                    <a:lnTo>
                      <a:pt x="94" y="739"/>
                    </a:lnTo>
                    <a:lnTo>
                      <a:pt x="96" y="738"/>
                    </a:lnTo>
                    <a:lnTo>
                      <a:pt x="98" y="736"/>
                    </a:lnTo>
                    <a:lnTo>
                      <a:pt x="98" y="736"/>
                    </a:lnTo>
                    <a:lnTo>
                      <a:pt x="98" y="736"/>
                    </a:lnTo>
                    <a:lnTo>
                      <a:pt x="99" y="736"/>
                    </a:lnTo>
                    <a:lnTo>
                      <a:pt x="99" y="734"/>
                    </a:lnTo>
                    <a:lnTo>
                      <a:pt x="101" y="734"/>
                    </a:lnTo>
                    <a:lnTo>
                      <a:pt x="103" y="734"/>
                    </a:lnTo>
                    <a:lnTo>
                      <a:pt x="105" y="732"/>
                    </a:lnTo>
                    <a:lnTo>
                      <a:pt x="105" y="732"/>
                    </a:lnTo>
                    <a:lnTo>
                      <a:pt x="105" y="732"/>
                    </a:lnTo>
                    <a:lnTo>
                      <a:pt x="107" y="732"/>
                    </a:lnTo>
                    <a:lnTo>
                      <a:pt x="108" y="730"/>
                    </a:lnTo>
                    <a:lnTo>
                      <a:pt x="108" y="730"/>
                    </a:lnTo>
                    <a:lnTo>
                      <a:pt x="108" y="730"/>
                    </a:lnTo>
                    <a:lnTo>
                      <a:pt x="108" y="730"/>
                    </a:lnTo>
                    <a:lnTo>
                      <a:pt x="108" y="730"/>
                    </a:lnTo>
                    <a:lnTo>
                      <a:pt x="108" y="729"/>
                    </a:lnTo>
                    <a:lnTo>
                      <a:pt x="110" y="729"/>
                    </a:lnTo>
                    <a:lnTo>
                      <a:pt x="110" y="729"/>
                    </a:lnTo>
                    <a:lnTo>
                      <a:pt x="110" y="729"/>
                    </a:lnTo>
                    <a:lnTo>
                      <a:pt x="110" y="729"/>
                    </a:lnTo>
                    <a:lnTo>
                      <a:pt x="110" y="727"/>
                    </a:lnTo>
                    <a:lnTo>
                      <a:pt x="110" y="727"/>
                    </a:lnTo>
                    <a:lnTo>
                      <a:pt x="110" y="727"/>
                    </a:lnTo>
                    <a:lnTo>
                      <a:pt x="110" y="725"/>
                    </a:lnTo>
                    <a:lnTo>
                      <a:pt x="108" y="725"/>
                    </a:lnTo>
                    <a:lnTo>
                      <a:pt x="108" y="723"/>
                    </a:lnTo>
                    <a:lnTo>
                      <a:pt x="108" y="723"/>
                    </a:lnTo>
                    <a:lnTo>
                      <a:pt x="107" y="723"/>
                    </a:lnTo>
                    <a:lnTo>
                      <a:pt x="107" y="723"/>
                    </a:lnTo>
                    <a:lnTo>
                      <a:pt x="107" y="723"/>
                    </a:lnTo>
                    <a:lnTo>
                      <a:pt x="105" y="723"/>
                    </a:lnTo>
                    <a:lnTo>
                      <a:pt x="105" y="725"/>
                    </a:lnTo>
                    <a:lnTo>
                      <a:pt x="105" y="725"/>
                    </a:lnTo>
                    <a:lnTo>
                      <a:pt x="103" y="725"/>
                    </a:lnTo>
                    <a:lnTo>
                      <a:pt x="103" y="725"/>
                    </a:lnTo>
                    <a:lnTo>
                      <a:pt x="101" y="727"/>
                    </a:lnTo>
                    <a:lnTo>
                      <a:pt x="99" y="727"/>
                    </a:lnTo>
                    <a:lnTo>
                      <a:pt x="99" y="725"/>
                    </a:lnTo>
                    <a:lnTo>
                      <a:pt x="99" y="725"/>
                    </a:lnTo>
                    <a:lnTo>
                      <a:pt x="98" y="725"/>
                    </a:lnTo>
                    <a:lnTo>
                      <a:pt x="98" y="725"/>
                    </a:lnTo>
                    <a:lnTo>
                      <a:pt x="98" y="725"/>
                    </a:lnTo>
                    <a:lnTo>
                      <a:pt x="98" y="725"/>
                    </a:lnTo>
                    <a:lnTo>
                      <a:pt x="98" y="723"/>
                    </a:lnTo>
                    <a:lnTo>
                      <a:pt x="98" y="723"/>
                    </a:lnTo>
                    <a:lnTo>
                      <a:pt x="96" y="723"/>
                    </a:lnTo>
                    <a:lnTo>
                      <a:pt x="96" y="723"/>
                    </a:lnTo>
                    <a:lnTo>
                      <a:pt x="96" y="721"/>
                    </a:lnTo>
                    <a:lnTo>
                      <a:pt x="96" y="721"/>
                    </a:lnTo>
                    <a:lnTo>
                      <a:pt x="94" y="718"/>
                    </a:lnTo>
                    <a:lnTo>
                      <a:pt x="94" y="718"/>
                    </a:lnTo>
                    <a:lnTo>
                      <a:pt x="94" y="716"/>
                    </a:lnTo>
                    <a:lnTo>
                      <a:pt x="94" y="716"/>
                    </a:lnTo>
                    <a:lnTo>
                      <a:pt x="94" y="716"/>
                    </a:lnTo>
                    <a:lnTo>
                      <a:pt x="94" y="716"/>
                    </a:lnTo>
                    <a:lnTo>
                      <a:pt x="92" y="714"/>
                    </a:lnTo>
                    <a:lnTo>
                      <a:pt x="92" y="714"/>
                    </a:lnTo>
                    <a:lnTo>
                      <a:pt x="90" y="714"/>
                    </a:lnTo>
                    <a:lnTo>
                      <a:pt x="90" y="712"/>
                    </a:lnTo>
                    <a:lnTo>
                      <a:pt x="90" y="711"/>
                    </a:lnTo>
                    <a:lnTo>
                      <a:pt x="90" y="711"/>
                    </a:lnTo>
                    <a:lnTo>
                      <a:pt x="88" y="711"/>
                    </a:lnTo>
                    <a:lnTo>
                      <a:pt x="88" y="711"/>
                    </a:lnTo>
                    <a:lnTo>
                      <a:pt x="88" y="709"/>
                    </a:lnTo>
                    <a:lnTo>
                      <a:pt x="90" y="709"/>
                    </a:lnTo>
                    <a:lnTo>
                      <a:pt x="90" y="709"/>
                    </a:lnTo>
                    <a:lnTo>
                      <a:pt x="90" y="709"/>
                    </a:lnTo>
                    <a:lnTo>
                      <a:pt x="90" y="709"/>
                    </a:lnTo>
                    <a:lnTo>
                      <a:pt x="90" y="709"/>
                    </a:lnTo>
                    <a:lnTo>
                      <a:pt x="90" y="709"/>
                    </a:lnTo>
                    <a:lnTo>
                      <a:pt x="90" y="709"/>
                    </a:lnTo>
                    <a:lnTo>
                      <a:pt x="92" y="709"/>
                    </a:lnTo>
                    <a:lnTo>
                      <a:pt x="92" y="709"/>
                    </a:lnTo>
                    <a:lnTo>
                      <a:pt x="92" y="709"/>
                    </a:lnTo>
                    <a:lnTo>
                      <a:pt x="94" y="709"/>
                    </a:lnTo>
                    <a:lnTo>
                      <a:pt x="94" y="709"/>
                    </a:lnTo>
                    <a:lnTo>
                      <a:pt x="94" y="711"/>
                    </a:lnTo>
                    <a:lnTo>
                      <a:pt x="96" y="711"/>
                    </a:lnTo>
                    <a:lnTo>
                      <a:pt x="96" y="711"/>
                    </a:lnTo>
                    <a:lnTo>
                      <a:pt x="96" y="712"/>
                    </a:lnTo>
                    <a:lnTo>
                      <a:pt x="98" y="712"/>
                    </a:lnTo>
                    <a:lnTo>
                      <a:pt x="98" y="714"/>
                    </a:lnTo>
                    <a:lnTo>
                      <a:pt x="98" y="714"/>
                    </a:lnTo>
                    <a:lnTo>
                      <a:pt x="99" y="714"/>
                    </a:lnTo>
                    <a:lnTo>
                      <a:pt x="99" y="714"/>
                    </a:lnTo>
                    <a:lnTo>
                      <a:pt x="101" y="714"/>
                    </a:lnTo>
                    <a:lnTo>
                      <a:pt x="101" y="714"/>
                    </a:lnTo>
                    <a:lnTo>
                      <a:pt x="101" y="714"/>
                    </a:lnTo>
                    <a:lnTo>
                      <a:pt x="103" y="714"/>
                    </a:lnTo>
                    <a:lnTo>
                      <a:pt x="103" y="714"/>
                    </a:lnTo>
                    <a:lnTo>
                      <a:pt x="105" y="714"/>
                    </a:lnTo>
                    <a:lnTo>
                      <a:pt x="105" y="712"/>
                    </a:lnTo>
                    <a:lnTo>
                      <a:pt x="105" y="712"/>
                    </a:lnTo>
                    <a:lnTo>
                      <a:pt x="105" y="711"/>
                    </a:lnTo>
                    <a:lnTo>
                      <a:pt x="105" y="711"/>
                    </a:lnTo>
                    <a:lnTo>
                      <a:pt x="103" y="709"/>
                    </a:lnTo>
                    <a:lnTo>
                      <a:pt x="101" y="709"/>
                    </a:lnTo>
                    <a:lnTo>
                      <a:pt x="99" y="707"/>
                    </a:lnTo>
                    <a:lnTo>
                      <a:pt x="99" y="707"/>
                    </a:lnTo>
                    <a:lnTo>
                      <a:pt x="99" y="707"/>
                    </a:lnTo>
                    <a:lnTo>
                      <a:pt x="98" y="705"/>
                    </a:lnTo>
                    <a:lnTo>
                      <a:pt x="98" y="703"/>
                    </a:lnTo>
                    <a:lnTo>
                      <a:pt x="98" y="701"/>
                    </a:lnTo>
                    <a:lnTo>
                      <a:pt x="96" y="700"/>
                    </a:lnTo>
                    <a:lnTo>
                      <a:pt x="96" y="698"/>
                    </a:lnTo>
                    <a:lnTo>
                      <a:pt x="96" y="696"/>
                    </a:lnTo>
                    <a:lnTo>
                      <a:pt x="96" y="696"/>
                    </a:lnTo>
                    <a:lnTo>
                      <a:pt x="98" y="694"/>
                    </a:lnTo>
                    <a:lnTo>
                      <a:pt x="98" y="694"/>
                    </a:lnTo>
                    <a:lnTo>
                      <a:pt x="99" y="692"/>
                    </a:lnTo>
                    <a:lnTo>
                      <a:pt x="101" y="692"/>
                    </a:lnTo>
                    <a:lnTo>
                      <a:pt x="103" y="692"/>
                    </a:lnTo>
                    <a:lnTo>
                      <a:pt x="105" y="692"/>
                    </a:lnTo>
                    <a:lnTo>
                      <a:pt x="105" y="692"/>
                    </a:lnTo>
                    <a:lnTo>
                      <a:pt x="107" y="691"/>
                    </a:lnTo>
                    <a:lnTo>
                      <a:pt x="107" y="691"/>
                    </a:lnTo>
                    <a:lnTo>
                      <a:pt x="108" y="691"/>
                    </a:lnTo>
                    <a:lnTo>
                      <a:pt x="108" y="689"/>
                    </a:lnTo>
                    <a:lnTo>
                      <a:pt x="108" y="689"/>
                    </a:lnTo>
                    <a:lnTo>
                      <a:pt x="110" y="689"/>
                    </a:lnTo>
                    <a:lnTo>
                      <a:pt x="110" y="687"/>
                    </a:lnTo>
                    <a:lnTo>
                      <a:pt x="112" y="687"/>
                    </a:lnTo>
                    <a:lnTo>
                      <a:pt x="112" y="685"/>
                    </a:lnTo>
                    <a:lnTo>
                      <a:pt x="112" y="683"/>
                    </a:lnTo>
                    <a:lnTo>
                      <a:pt x="112" y="683"/>
                    </a:lnTo>
                    <a:lnTo>
                      <a:pt x="112" y="682"/>
                    </a:lnTo>
                    <a:lnTo>
                      <a:pt x="110" y="680"/>
                    </a:lnTo>
                    <a:lnTo>
                      <a:pt x="110" y="680"/>
                    </a:lnTo>
                    <a:lnTo>
                      <a:pt x="108" y="680"/>
                    </a:lnTo>
                    <a:lnTo>
                      <a:pt x="107" y="678"/>
                    </a:lnTo>
                    <a:lnTo>
                      <a:pt x="105" y="676"/>
                    </a:lnTo>
                    <a:lnTo>
                      <a:pt x="103" y="676"/>
                    </a:lnTo>
                    <a:lnTo>
                      <a:pt x="103" y="674"/>
                    </a:lnTo>
                    <a:lnTo>
                      <a:pt x="101" y="673"/>
                    </a:lnTo>
                    <a:lnTo>
                      <a:pt x="101" y="671"/>
                    </a:lnTo>
                    <a:lnTo>
                      <a:pt x="99" y="671"/>
                    </a:lnTo>
                    <a:lnTo>
                      <a:pt x="99" y="669"/>
                    </a:lnTo>
                    <a:lnTo>
                      <a:pt x="99" y="669"/>
                    </a:lnTo>
                    <a:lnTo>
                      <a:pt x="98" y="667"/>
                    </a:lnTo>
                    <a:lnTo>
                      <a:pt x="96" y="665"/>
                    </a:lnTo>
                    <a:lnTo>
                      <a:pt x="96" y="665"/>
                    </a:lnTo>
                    <a:lnTo>
                      <a:pt x="94" y="665"/>
                    </a:lnTo>
                    <a:lnTo>
                      <a:pt x="92" y="663"/>
                    </a:lnTo>
                    <a:lnTo>
                      <a:pt x="90" y="663"/>
                    </a:lnTo>
                    <a:lnTo>
                      <a:pt x="90" y="663"/>
                    </a:lnTo>
                    <a:lnTo>
                      <a:pt x="87" y="663"/>
                    </a:lnTo>
                    <a:lnTo>
                      <a:pt x="85" y="663"/>
                    </a:lnTo>
                    <a:lnTo>
                      <a:pt x="83" y="662"/>
                    </a:lnTo>
                    <a:lnTo>
                      <a:pt x="83" y="662"/>
                    </a:lnTo>
                    <a:lnTo>
                      <a:pt x="81" y="662"/>
                    </a:lnTo>
                    <a:lnTo>
                      <a:pt x="81" y="660"/>
                    </a:lnTo>
                    <a:lnTo>
                      <a:pt x="81" y="658"/>
                    </a:lnTo>
                    <a:lnTo>
                      <a:pt x="81" y="656"/>
                    </a:lnTo>
                    <a:lnTo>
                      <a:pt x="81" y="656"/>
                    </a:lnTo>
                    <a:lnTo>
                      <a:pt x="83" y="654"/>
                    </a:lnTo>
                    <a:lnTo>
                      <a:pt x="83" y="654"/>
                    </a:lnTo>
                    <a:lnTo>
                      <a:pt x="85" y="653"/>
                    </a:lnTo>
                    <a:lnTo>
                      <a:pt x="85" y="653"/>
                    </a:lnTo>
                    <a:lnTo>
                      <a:pt x="85" y="653"/>
                    </a:lnTo>
                    <a:lnTo>
                      <a:pt x="87" y="651"/>
                    </a:lnTo>
                    <a:lnTo>
                      <a:pt x="87" y="651"/>
                    </a:lnTo>
                    <a:lnTo>
                      <a:pt x="88" y="649"/>
                    </a:lnTo>
                    <a:lnTo>
                      <a:pt x="90" y="647"/>
                    </a:lnTo>
                    <a:lnTo>
                      <a:pt x="92" y="647"/>
                    </a:lnTo>
                    <a:lnTo>
                      <a:pt x="94" y="645"/>
                    </a:lnTo>
                    <a:lnTo>
                      <a:pt x="94" y="644"/>
                    </a:lnTo>
                    <a:lnTo>
                      <a:pt x="96" y="644"/>
                    </a:lnTo>
                    <a:lnTo>
                      <a:pt x="96" y="642"/>
                    </a:lnTo>
                    <a:lnTo>
                      <a:pt x="96" y="642"/>
                    </a:lnTo>
                    <a:lnTo>
                      <a:pt x="96" y="640"/>
                    </a:lnTo>
                    <a:lnTo>
                      <a:pt x="96" y="640"/>
                    </a:lnTo>
                    <a:lnTo>
                      <a:pt x="96" y="638"/>
                    </a:lnTo>
                    <a:lnTo>
                      <a:pt x="96" y="638"/>
                    </a:lnTo>
                    <a:lnTo>
                      <a:pt x="96" y="638"/>
                    </a:lnTo>
                    <a:lnTo>
                      <a:pt x="96" y="638"/>
                    </a:lnTo>
                    <a:lnTo>
                      <a:pt x="98" y="636"/>
                    </a:lnTo>
                    <a:lnTo>
                      <a:pt x="98" y="636"/>
                    </a:lnTo>
                    <a:lnTo>
                      <a:pt x="98" y="636"/>
                    </a:lnTo>
                    <a:lnTo>
                      <a:pt x="98" y="636"/>
                    </a:lnTo>
                    <a:lnTo>
                      <a:pt x="96" y="635"/>
                    </a:lnTo>
                    <a:lnTo>
                      <a:pt x="96" y="633"/>
                    </a:lnTo>
                    <a:lnTo>
                      <a:pt x="96" y="633"/>
                    </a:lnTo>
                    <a:lnTo>
                      <a:pt x="96" y="633"/>
                    </a:lnTo>
                    <a:lnTo>
                      <a:pt x="96" y="633"/>
                    </a:lnTo>
                    <a:lnTo>
                      <a:pt x="96" y="633"/>
                    </a:lnTo>
                    <a:lnTo>
                      <a:pt x="96" y="633"/>
                    </a:lnTo>
                    <a:lnTo>
                      <a:pt x="96" y="631"/>
                    </a:lnTo>
                    <a:lnTo>
                      <a:pt x="96" y="631"/>
                    </a:lnTo>
                    <a:lnTo>
                      <a:pt x="96" y="631"/>
                    </a:lnTo>
                    <a:lnTo>
                      <a:pt x="94" y="631"/>
                    </a:lnTo>
                    <a:lnTo>
                      <a:pt x="94" y="631"/>
                    </a:lnTo>
                    <a:lnTo>
                      <a:pt x="94" y="629"/>
                    </a:lnTo>
                    <a:lnTo>
                      <a:pt x="94" y="629"/>
                    </a:lnTo>
                    <a:lnTo>
                      <a:pt x="94" y="629"/>
                    </a:lnTo>
                    <a:lnTo>
                      <a:pt x="92" y="629"/>
                    </a:lnTo>
                    <a:lnTo>
                      <a:pt x="92" y="629"/>
                    </a:lnTo>
                    <a:lnTo>
                      <a:pt x="92" y="629"/>
                    </a:lnTo>
                    <a:lnTo>
                      <a:pt x="92" y="629"/>
                    </a:lnTo>
                    <a:lnTo>
                      <a:pt x="92" y="629"/>
                    </a:lnTo>
                    <a:lnTo>
                      <a:pt x="90" y="627"/>
                    </a:lnTo>
                    <a:lnTo>
                      <a:pt x="90" y="627"/>
                    </a:lnTo>
                    <a:lnTo>
                      <a:pt x="90" y="627"/>
                    </a:lnTo>
                    <a:lnTo>
                      <a:pt x="90" y="627"/>
                    </a:lnTo>
                    <a:lnTo>
                      <a:pt x="90" y="627"/>
                    </a:lnTo>
                    <a:lnTo>
                      <a:pt x="88" y="627"/>
                    </a:lnTo>
                    <a:lnTo>
                      <a:pt x="88" y="627"/>
                    </a:lnTo>
                    <a:lnTo>
                      <a:pt x="88" y="627"/>
                    </a:lnTo>
                    <a:lnTo>
                      <a:pt x="87" y="627"/>
                    </a:lnTo>
                    <a:lnTo>
                      <a:pt x="85" y="627"/>
                    </a:lnTo>
                    <a:lnTo>
                      <a:pt x="85" y="627"/>
                    </a:lnTo>
                    <a:lnTo>
                      <a:pt x="83" y="627"/>
                    </a:lnTo>
                    <a:lnTo>
                      <a:pt x="83" y="625"/>
                    </a:lnTo>
                    <a:lnTo>
                      <a:pt x="81" y="625"/>
                    </a:lnTo>
                    <a:lnTo>
                      <a:pt x="81" y="625"/>
                    </a:lnTo>
                    <a:lnTo>
                      <a:pt x="79" y="624"/>
                    </a:lnTo>
                    <a:lnTo>
                      <a:pt x="79" y="624"/>
                    </a:lnTo>
                    <a:lnTo>
                      <a:pt x="79" y="624"/>
                    </a:lnTo>
                    <a:lnTo>
                      <a:pt x="78" y="624"/>
                    </a:lnTo>
                    <a:lnTo>
                      <a:pt x="78" y="624"/>
                    </a:lnTo>
                    <a:lnTo>
                      <a:pt x="78" y="622"/>
                    </a:lnTo>
                    <a:lnTo>
                      <a:pt x="78" y="622"/>
                    </a:lnTo>
                    <a:lnTo>
                      <a:pt x="78" y="622"/>
                    </a:lnTo>
                    <a:lnTo>
                      <a:pt x="78" y="622"/>
                    </a:lnTo>
                    <a:lnTo>
                      <a:pt x="76" y="620"/>
                    </a:lnTo>
                    <a:lnTo>
                      <a:pt x="76" y="620"/>
                    </a:lnTo>
                    <a:lnTo>
                      <a:pt x="76" y="618"/>
                    </a:lnTo>
                    <a:lnTo>
                      <a:pt x="74" y="616"/>
                    </a:lnTo>
                    <a:lnTo>
                      <a:pt x="74" y="616"/>
                    </a:lnTo>
                    <a:lnTo>
                      <a:pt x="74" y="615"/>
                    </a:lnTo>
                    <a:lnTo>
                      <a:pt x="74" y="615"/>
                    </a:lnTo>
                    <a:lnTo>
                      <a:pt x="74" y="613"/>
                    </a:lnTo>
                    <a:lnTo>
                      <a:pt x="74" y="611"/>
                    </a:lnTo>
                    <a:lnTo>
                      <a:pt x="74" y="611"/>
                    </a:lnTo>
                    <a:lnTo>
                      <a:pt x="74" y="611"/>
                    </a:lnTo>
                    <a:lnTo>
                      <a:pt x="74" y="611"/>
                    </a:lnTo>
                    <a:lnTo>
                      <a:pt x="74" y="609"/>
                    </a:lnTo>
                    <a:lnTo>
                      <a:pt x="74" y="609"/>
                    </a:lnTo>
                    <a:lnTo>
                      <a:pt x="74" y="609"/>
                    </a:lnTo>
                    <a:lnTo>
                      <a:pt x="74" y="609"/>
                    </a:lnTo>
                    <a:lnTo>
                      <a:pt x="74" y="607"/>
                    </a:lnTo>
                    <a:lnTo>
                      <a:pt x="74" y="607"/>
                    </a:lnTo>
                    <a:lnTo>
                      <a:pt x="74" y="607"/>
                    </a:lnTo>
                    <a:lnTo>
                      <a:pt x="76" y="607"/>
                    </a:lnTo>
                    <a:lnTo>
                      <a:pt x="76" y="606"/>
                    </a:lnTo>
                    <a:lnTo>
                      <a:pt x="78" y="606"/>
                    </a:lnTo>
                    <a:lnTo>
                      <a:pt x="78" y="606"/>
                    </a:lnTo>
                    <a:lnTo>
                      <a:pt x="79" y="604"/>
                    </a:lnTo>
                    <a:lnTo>
                      <a:pt x="81" y="604"/>
                    </a:lnTo>
                    <a:lnTo>
                      <a:pt x="81" y="604"/>
                    </a:lnTo>
                    <a:lnTo>
                      <a:pt x="83" y="604"/>
                    </a:lnTo>
                    <a:lnTo>
                      <a:pt x="83" y="604"/>
                    </a:lnTo>
                    <a:lnTo>
                      <a:pt x="83" y="604"/>
                    </a:lnTo>
                    <a:lnTo>
                      <a:pt x="83" y="604"/>
                    </a:lnTo>
                    <a:lnTo>
                      <a:pt x="85" y="604"/>
                    </a:lnTo>
                    <a:lnTo>
                      <a:pt x="85" y="604"/>
                    </a:lnTo>
                    <a:lnTo>
                      <a:pt x="85" y="604"/>
                    </a:lnTo>
                    <a:lnTo>
                      <a:pt x="87" y="604"/>
                    </a:lnTo>
                    <a:lnTo>
                      <a:pt x="87" y="604"/>
                    </a:lnTo>
                    <a:lnTo>
                      <a:pt x="87" y="604"/>
                    </a:lnTo>
                    <a:lnTo>
                      <a:pt x="88" y="602"/>
                    </a:lnTo>
                    <a:lnTo>
                      <a:pt x="90" y="602"/>
                    </a:lnTo>
                    <a:lnTo>
                      <a:pt x="90" y="600"/>
                    </a:lnTo>
                    <a:lnTo>
                      <a:pt x="90" y="598"/>
                    </a:lnTo>
                    <a:lnTo>
                      <a:pt x="90" y="598"/>
                    </a:lnTo>
                    <a:lnTo>
                      <a:pt x="90" y="597"/>
                    </a:lnTo>
                    <a:lnTo>
                      <a:pt x="88" y="597"/>
                    </a:lnTo>
                    <a:lnTo>
                      <a:pt x="87" y="595"/>
                    </a:lnTo>
                    <a:lnTo>
                      <a:pt x="85" y="595"/>
                    </a:lnTo>
                    <a:lnTo>
                      <a:pt x="83" y="595"/>
                    </a:lnTo>
                    <a:lnTo>
                      <a:pt x="81" y="595"/>
                    </a:lnTo>
                    <a:lnTo>
                      <a:pt x="81" y="595"/>
                    </a:lnTo>
                    <a:lnTo>
                      <a:pt x="79" y="595"/>
                    </a:lnTo>
                    <a:lnTo>
                      <a:pt x="79" y="595"/>
                    </a:lnTo>
                    <a:lnTo>
                      <a:pt x="79" y="595"/>
                    </a:lnTo>
                    <a:lnTo>
                      <a:pt x="79" y="595"/>
                    </a:lnTo>
                    <a:lnTo>
                      <a:pt x="78" y="595"/>
                    </a:lnTo>
                    <a:lnTo>
                      <a:pt x="76" y="595"/>
                    </a:lnTo>
                    <a:lnTo>
                      <a:pt x="74" y="597"/>
                    </a:lnTo>
                    <a:lnTo>
                      <a:pt x="74" y="597"/>
                    </a:lnTo>
                    <a:lnTo>
                      <a:pt x="72" y="597"/>
                    </a:lnTo>
                    <a:lnTo>
                      <a:pt x="69" y="597"/>
                    </a:lnTo>
                    <a:lnTo>
                      <a:pt x="67" y="598"/>
                    </a:lnTo>
                    <a:lnTo>
                      <a:pt x="65" y="598"/>
                    </a:lnTo>
                    <a:lnTo>
                      <a:pt x="65" y="600"/>
                    </a:lnTo>
                    <a:lnTo>
                      <a:pt x="65" y="600"/>
                    </a:lnTo>
                    <a:lnTo>
                      <a:pt x="65" y="600"/>
                    </a:lnTo>
                    <a:lnTo>
                      <a:pt x="65" y="600"/>
                    </a:lnTo>
                    <a:lnTo>
                      <a:pt x="63" y="600"/>
                    </a:lnTo>
                    <a:lnTo>
                      <a:pt x="61" y="602"/>
                    </a:lnTo>
                    <a:lnTo>
                      <a:pt x="58" y="602"/>
                    </a:lnTo>
                    <a:lnTo>
                      <a:pt x="56" y="602"/>
                    </a:lnTo>
                    <a:lnTo>
                      <a:pt x="56" y="602"/>
                    </a:lnTo>
                    <a:lnTo>
                      <a:pt x="54" y="602"/>
                    </a:lnTo>
                    <a:lnTo>
                      <a:pt x="52" y="602"/>
                    </a:lnTo>
                    <a:lnTo>
                      <a:pt x="52" y="602"/>
                    </a:lnTo>
                    <a:lnTo>
                      <a:pt x="51" y="602"/>
                    </a:lnTo>
                    <a:lnTo>
                      <a:pt x="51" y="602"/>
                    </a:lnTo>
                    <a:lnTo>
                      <a:pt x="51" y="602"/>
                    </a:lnTo>
                    <a:lnTo>
                      <a:pt x="49" y="600"/>
                    </a:lnTo>
                    <a:lnTo>
                      <a:pt x="49" y="598"/>
                    </a:lnTo>
                    <a:lnTo>
                      <a:pt x="49" y="598"/>
                    </a:lnTo>
                    <a:lnTo>
                      <a:pt x="51" y="597"/>
                    </a:lnTo>
                    <a:lnTo>
                      <a:pt x="51" y="595"/>
                    </a:lnTo>
                    <a:lnTo>
                      <a:pt x="51" y="595"/>
                    </a:lnTo>
                    <a:lnTo>
                      <a:pt x="51" y="595"/>
                    </a:lnTo>
                    <a:lnTo>
                      <a:pt x="52" y="595"/>
                    </a:lnTo>
                    <a:lnTo>
                      <a:pt x="52" y="595"/>
                    </a:lnTo>
                    <a:lnTo>
                      <a:pt x="54" y="593"/>
                    </a:lnTo>
                    <a:lnTo>
                      <a:pt x="54" y="593"/>
                    </a:lnTo>
                    <a:lnTo>
                      <a:pt x="54" y="591"/>
                    </a:lnTo>
                    <a:lnTo>
                      <a:pt x="56" y="589"/>
                    </a:lnTo>
                    <a:lnTo>
                      <a:pt x="56" y="589"/>
                    </a:lnTo>
                    <a:lnTo>
                      <a:pt x="56" y="589"/>
                    </a:lnTo>
                    <a:lnTo>
                      <a:pt x="56" y="589"/>
                    </a:lnTo>
                    <a:lnTo>
                      <a:pt x="56" y="589"/>
                    </a:lnTo>
                    <a:lnTo>
                      <a:pt x="58" y="589"/>
                    </a:lnTo>
                    <a:lnTo>
                      <a:pt x="58" y="588"/>
                    </a:lnTo>
                    <a:lnTo>
                      <a:pt x="58" y="588"/>
                    </a:lnTo>
                    <a:lnTo>
                      <a:pt x="58" y="588"/>
                    </a:lnTo>
                    <a:lnTo>
                      <a:pt x="58" y="588"/>
                    </a:lnTo>
                    <a:lnTo>
                      <a:pt x="58" y="586"/>
                    </a:lnTo>
                    <a:lnTo>
                      <a:pt x="58" y="586"/>
                    </a:lnTo>
                    <a:lnTo>
                      <a:pt x="60" y="586"/>
                    </a:lnTo>
                    <a:lnTo>
                      <a:pt x="60" y="586"/>
                    </a:lnTo>
                    <a:lnTo>
                      <a:pt x="60" y="584"/>
                    </a:lnTo>
                    <a:lnTo>
                      <a:pt x="60" y="584"/>
                    </a:lnTo>
                    <a:lnTo>
                      <a:pt x="60" y="584"/>
                    </a:lnTo>
                    <a:lnTo>
                      <a:pt x="61" y="584"/>
                    </a:lnTo>
                    <a:lnTo>
                      <a:pt x="61" y="584"/>
                    </a:lnTo>
                    <a:lnTo>
                      <a:pt x="63" y="580"/>
                    </a:lnTo>
                    <a:lnTo>
                      <a:pt x="63" y="580"/>
                    </a:lnTo>
                    <a:lnTo>
                      <a:pt x="63" y="580"/>
                    </a:lnTo>
                    <a:lnTo>
                      <a:pt x="63" y="578"/>
                    </a:lnTo>
                    <a:lnTo>
                      <a:pt x="63" y="578"/>
                    </a:lnTo>
                    <a:lnTo>
                      <a:pt x="63" y="577"/>
                    </a:lnTo>
                    <a:lnTo>
                      <a:pt x="63" y="577"/>
                    </a:lnTo>
                    <a:lnTo>
                      <a:pt x="61" y="577"/>
                    </a:lnTo>
                    <a:lnTo>
                      <a:pt x="61" y="575"/>
                    </a:lnTo>
                    <a:lnTo>
                      <a:pt x="61" y="573"/>
                    </a:lnTo>
                    <a:lnTo>
                      <a:pt x="60" y="571"/>
                    </a:lnTo>
                    <a:lnTo>
                      <a:pt x="60" y="571"/>
                    </a:lnTo>
                    <a:lnTo>
                      <a:pt x="58" y="569"/>
                    </a:lnTo>
                    <a:lnTo>
                      <a:pt x="58" y="569"/>
                    </a:lnTo>
                    <a:lnTo>
                      <a:pt x="58" y="569"/>
                    </a:lnTo>
                    <a:lnTo>
                      <a:pt x="58" y="569"/>
                    </a:lnTo>
                    <a:lnTo>
                      <a:pt x="58" y="569"/>
                    </a:lnTo>
                    <a:lnTo>
                      <a:pt x="58" y="569"/>
                    </a:lnTo>
                    <a:lnTo>
                      <a:pt x="58" y="568"/>
                    </a:lnTo>
                    <a:lnTo>
                      <a:pt x="58" y="568"/>
                    </a:lnTo>
                    <a:lnTo>
                      <a:pt x="58" y="568"/>
                    </a:lnTo>
                    <a:lnTo>
                      <a:pt x="58" y="568"/>
                    </a:lnTo>
                    <a:lnTo>
                      <a:pt x="58" y="568"/>
                    </a:lnTo>
                    <a:lnTo>
                      <a:pt x="58" y="568"/>
                    </a:lnTo>
                    <a:lnTo>
                      <a:pt x="56" y="568"/>
                    </a:lnTo>
                    <a:lnTo>
                      <a:pt x="56" y="568"/>
                    </a:lnTo>
                    <a:lnTo>
                      <a:pt x="56" y="566"/>
                    </a:lnTo>
                    <a:lnTo>
                      <a:pt x="56" y="566"/>
                    </a:lnTo>
                    <a:lnTo>
                      <a:pt x="56" y="566"/>
                    </a:lnTo>
                    <a:lnTo>
                      <a:pt x="56" y="566"/>
                    </a:lnTo>
                    <a:lnTo>
                      <a:pt x="54" y="566"/>
                    </a:lnTo>
                    <a:lnTo>
                      <a:pt x="54" y="566"/>
                    </a:lnTo>
                    <a:lnTo>
                      <a:pt x="54" y="564"/>
                    </a:lnTo>
                    <a:lnTo>
                      <a:pt x="54" y="564"/>
                    </a:lnTo>
                    <a:lnTo>
                      <a:pt x="54" y="564"/>
                    </a:lnTo>
                    <a:lnTo>
                      <a:pt x="52" y="564"/>
                    </a:lnTo>
                    <a:lnTo>
                      <a:pt x="52" y="564"/>
                    </a:lnTo>
                    <a:lnTo>
                      <a:pt x="52" y="564"/>
                    </a:lnTo>
                    <a:lnTo>
                      <a:pt x="49" y="564"/>
                    </a:lnTo>
                    <a:lnTo>
                      <a:pt x="49" y="564"/>
                    </a:lnTo>
                    <a:lnTo>
                      <a:pt x="49" y="564"/>
                    </a:lnTo>
                    <a:lnTo>
                      <a:pt x="49" y="564"/>
                    </a:lnTo>
                    <a:lnTo>
                      <a:pt x="49" y="566"/>
                    </a:lnTo>
                    <a:lnTo>
                      <a:pt x="47" y="566"/>
                    </a:lnTo>
                    <a:lnTo>
                      <a:pt x="49" y="568"/>
                    </a:lnTo>
                    <a:lnTo>
                      <a:pt x="49" y="569"/>
                    </a:lnTo>
                    <a:lnTo>
                      <a:pt x="51" y="569"/>
                    </a:lnTo>
                    <a:lnTo>
                      <a:pt x="51" y="569"/>
                    </a:lnTo>
                    <a:lnTo>
                      <a:pt x="51" y="569"/>
                    </a:lnTo>
                    <a:lnTo>
                      <a:pt x="51" y="571"/>
                    </a:lnTo>
                    <a:lnTo>
                      <a:pt x="52" y="573"/>
                    </a:lnTo>
                    <a:lnTo>
                      <a:pt x="51" y="573"/>
                    </a:lnTo>
                    <a:lnTo>
                      <a:pt x="51" y="573"/>
                    </a:lnTo>
                    <a:lnTo>
                      <a:pt x="51" y="573"/>
                    </a:lnTo>
                    <a:lnTo>
                      <a:pt x="51" y="573"/>
                    </a:lnTo>
                    <a:lnTo>
                      <a:pt x="49" y="573"/>
                    </a:lnTo>
                    <a:lnTo>
                      <a:pt x="49" y="573"/>
                    </a:lnTo>
                    <a:lnTo>
                      <a:pt x="49" y="573"/>
                    </a:lnTo>
                    <a:lnTo>
                      <a:pt x="49" y="573"/>
                    </a:lnTo>
                    <a:lnTo>
                      <a:pt x="47" y="573"/>
                    </a:lnTo>
                    <a:lnTo>
                      <a:pt x="47" y="573"/>
                    </a:lnTo>
                    <a:lnTo>
                      <a:pt x="47" y="573"/>
                    </a:lnTo>
                    <a:lnTo>
                      <a:pt x="45" y="573"/>
                    </a:lnTo>
                    <a:lnTo>
                      <a:pt x="45" y="571"/>
                    </a:lnTo>
                    <a:lnTo>
                      <a:pt x="45" y="571"/>
                    </a:lnTo>
                    <a:lnTo>
                      <a:pt x="41" y="571"/>
                    </a:lnTo>
                    <a:lnTo>
                      <a:pt x="40" y="573"/>
                    </a:lnTo>
                    <a:lnTo>
                      <a:pt x="40" y="573"/>
                    </a:lnTo>
                    <a:lnTo>
                      <a:pt x="38" y="573"/>
                    </a:lnTo>
                    <a:lnTo>
                      <a:pt x="38" y="573"/>
                    </a:lnTo>
                    <a:lnTo>
                      <a:pt x="38" y="573"/>
                    </a:lnTo>
                    <a:lnTo>
                      <a:pt x="36" y="573"/>
                    </a:lnTo>
                    <a:lnTo>
                      <a:pt x="34" y="575"/>
                    </a:lnTo>
                    <a:lnTo>
                      <a:pt x="34" y="575"/>
                    </a:lnTo>
                    <a:lnTo>
                      <a:pt x="34" y="575"/>
                    </a:lnTo>
                    <a:lnTo>
                      <a:pt x="34" y="575"/>
                    </a:lnTo>
                    <a:lnTo>
                      <a:pt x="34" y="575"/>
                    </a:lnTo>
                    <a:lnTo>
                      <a:pt x="32" y="575"/>
                    </a:lnTo>
                    <a:lnTo>
                      <a:pt x="31" y="575"/>
                    </a:lnTo>
                    <a:lnTo>
                      <a:pt x="31" y="575"/>
                    </a:lnTo>
                    <a:lnTo>
                      <a:pt x="31" y="575"/>
                    </a:lnTo>
                    <a:lnTo>
                      <a:pt x="31" y="575"/>
                    </a:lnTo>
                    <a:lnTo>
                      <a:pt x="29" y="575"/>
                    </a:lnTo>
                    <a:lnTo>
                      <a:pt x="29" y="575"/>
                    </a:lnTo>
                    <a:lnTo>
                      <a:pt x="29" y="573"/>
                    </a:lnTo>
                    <a:lnTo>
                      <a:pt x="29" y="573"/>
                    </a:lnTo>
                    <a:lnTo>
                      <a:pt x="29" y="573"/>
                    </a:lnTo>
                    <a:lnTo>
                      <a:pt x="27" y="573"/>
                    </a:lnTo>
                    <a:lnTo>
                      <a:pt x="27" y="573"/>
                    </a:lnTo>
                    <a:lnTo>
                      <a:pt x="27" y="571"/>
                    </a:lnTo>
                    <a:lnTo>
                      <a:pt x="27" y="571"/>
                    </a:lnTo>
                    <a:lnTo>
                      <a:pt x="27" y="571"/>
                    </a:lnTo>
                    <a:lnTo>
                      <a:pt x="25" y="571"/>
                    </a:lnTo>
                    <a:lnTo>
                      <a:pt x="25" y="569"/>
                    </a:lnTo>
                    <a:lnTo>
                      <a:pt x="25" y="569"/>
                    </a:lnTo>
                    <a:lnTo>
                      <a:pt x="25" y="568"/>
                    </a:lnTo>
                    <a:lnTo>
                      <a:pt x="27" y="568"/>
                    </a:lnTo>
                    <a:lnTo>
                      <a:pt x="27" y="566"/>
                    </a:lnTo>
                    <a:lnTo>
                      <a:pt x="27" y="566"/>
                    </a:lnTo>
                    <a:lnTo>
                      <a:pt x="27" y="566"/>
                    </a:lnTo>
                    <a:lnTo>
                      <a:pt x="29" y="566"/>
                    </a:lnTo>
                    <a:lnTo>
                      <a:pt x="29" y="566"/>
                    </a:lnTo>
                    <a:lnTo>
                      <a:pt x="29" y="564"/>
                    </a:lnTo>
                    <a:lnTo>
                      <a:pt x="31" y="564"/>
                    </a:lnTo>
                    <a:lnTo>
                      <a:pt x="31" y="564"/>
                    </a:lnTo>
                    <a:lnTo>
                      <a:pt x="31" y="564"/>
                    </a:lnTo>
                    <a:lnTo>
                      <a:pt x="31" y="564"/>
                    </a:lnTo>
                    <a:lnTo>
                      <a:pt x="31" y="564"/>
                    </a:lnTo>
                    <a:lnTo>
                      <a:pt x="31" y="562"/>
                    </a:lnTo>
                    <a:lnTo>
                      <a:pt x="32" y="562"/>
                    </a:lnTo>
                    <a:lnTo>
                      <a:pt x="32" y="562"/>
                    </a:lnTo>
                    <a:lnTo>
                      <a:pt x="32" y="562"/>
                    </a:lnTo>
                    <a:lnTo>
                      <a:pt x="34" y="560"/>
                    </a:lnTo>
                    <a:lnTo>
                      <a:pt x="32" y="559"/>
                    </a:lnTo>
                    <a:lnTo>
                      <a:pt x="32" y="559"/>
                    </a:lnTo>
                    <a:lnTo>
                      <a:pt x="32" y="557"/>
                    </a:lnTo>
                    <a:lnTo>
                      <a:pt x="31" y="557"/>
                    </a:lnTo>
                    <a:lnTo>
                      <a:pt x="31" y="557"/>
                    </a:lnTo>
                    <a:lnTo>
                      <a:pt x="31" y="557"/>
                    </a:lnTo>
                    <a:lnTo>
                      <a:pt x="29" y="557"/>
                    </a:lnTo>
                    <a:lnTo>
                      <a:pt x="27" y="557"/>
                    </a:lnTo>
                    <a:lnTo>
                      <a:pt x="27" y="557"/>
                    </a:lnTo>
                    <a:lnTo>
                      <a:pt x="25" y="557"/>
                    </a:lnTo>
                    <a:lnTo>
                      <a:pt x="23" y="557"/>
                    </a:lnTo>
                    <a:lnTo>
                      <a:pt x="23" y="557"/>
                    </a:lnTo>
                    <a:lnTo>
                      <a:pt x="23" y="557"/>
                    </a:lnTo>
                    <a:lnTo>
                      <a:pt x="22" y="557"/>
                    </a:lnTo>
                    <a:lnTo>
                      <a:pt x="22" y="557"/>
                    </a:lnTo>
                    <a:lnTo>
                      <a:pt x="22" y="557"/>
                    </a:lnTo>
                    <a:lnTo>
                      <a:pt x="20" y="557"/>
                    </a:lnTo>
                    <a:lnTo>
                      <a:pt x="18" y="557"/>
                    </a:lnTo>
                    <a:lnTo>
                      <a:pt x="16" y="557"/>
                    </a:lnTo>
                    <a:lnTo>
                      <a:pt x="16" y="557"/>
                    </a:lnTo>
                    <a:lnTo>
                      <a:pt x="14" y="557"/>
                    </a:lnTo>
                    <a:lnTo>
                      <a:pt x="14" y="557"/>
                    </a:lnTo>
                    <a:lnTo>
                      <a:pt x="13" y="557"/>
                    </a:lnTo>
                    <a:lnTo>
                      <a:pt x="13" y="557"/>
                    </a:lnTo>
                    <a:lnTo>
                      <a:pt x="13" y="557"/>
                    </a:lnTo>
                    <a:lnTo>
                      <a:pt x="13" y="557"/>
                    </a:lnTo>
                    <a:lnTo>
                      <a:pt x="11" y="555"/>
                    </a:lnTo>
                    <a:lnTo>
                      <a:pt x="11" y="555"/>
                    </a:lnTo>
                    <a:lnTo>
                      <a:pt x="11" y="555"/>
                    </a:lnTo>
                    <a:lnTo>
                      <a:pt x="11" y="555"/>
                    </a:lnTo>
                    <a:lnTo>
                      <a:pt x="11" y="555"/>
                    </a:lnTo>
                    <a:lnTo>
                      <a:pt x="9" y="555"/>
                    </a:lnTo>
                    <a:lnTo>
                      <a:pt x="9" y="555"/>
                    </a:lnTo>
                    <a:lnTo>
                      <a:pt x="9" y="555"/>
                    </a:lnTo>
                    <a:lnTo>
                      <a:pt x="9" y="555"/>
                    </a:lnTo>
                    <a:lnTo>
                      <a:pt x="7" y="555"/>
                    </a:lnTo>
                    <a:lnTo>
                      <a:pt x="7" y="555"/>
                    </a:lnTo>
                    <a:lnTo>
                      <a:pt x="7" y="553"/>
                    </a:lnTo>
                    <a:lnTo>
                      <a:pt x="7" y="553"/>
                    </a:lnTo>
                    <a:lnTo>
                      <a:pt x="5" y="553"/>
                    </a:lnTo>
                    <a:lnTo>
                      <a:pt x="5" y="553"/>
                    </a:lnTo>
                    <a:lnTo>
                      <a:pt x="5" y="553"/>
                    </a:lnTo>
                    <a:lnTo>
                      <a:pt x="5" y="553"/>
                    </a:lnTo>
                    <a:lnTo>
                      <a:pt x="5" y="553"/>
                    </a:lnTo>
                    <a:lnTo>
                      <a:pt x="5" y="553"/>
                    </a:lnTo>
                    <a:lnTo>
                      <a:pt x="5" y="551"/>
                    </a:lnTo>
                    <a:lnTo>
                      <a:pt x="5" y="551"/>
                    </a:lnTo>
                    <a:lnTo>
                      <a:pt x="5" y="551"/>
                    </a:lnTo>
                    <a:lnTo>
                      <a:pt x="5" y="551"/>
                    </a:lnTo>
                    <a:lnTo>
                      <a:pt x="3" y="551"/>
                    </a:lnTo>
                    <a:lnTo>
                      <a:pt x="3" y="550"/>
                    </a:lnTo>
                    <a:lnTo>
                      <a:pt x="3" y="550"/>
                    </a:lnTo>
                    <a:lnTo>
                      <a:pt x="3" y="550"/>
                    </a:lnTo>
                    <a:lnTo>
                      <a:pt x="3" y="550"/>
                    </a:lnTo>
                    <a:lnTo>
                      <a:pt x="3" y="548"/>
                    </a:lnTo>
                    <a:lnTo>
                      <a:pt x="3" y="548"/>
                    </a:lnTo>
                    <a:lnTo>
                      <a:pt x="5" y="548"/>
                    </a:lnTo>
                    <a:lnTo>
                      <a:pt x="5" y="546"/>
                    </a:lnTo>
                    <a:lnTo>
                      <a:pt x="5" y="546"/>
                    </a:lnTo>
                    <a:lnTo>
                      <a:pt x="5" y="546"/>
                    </a:lnTo>
                    <a:lnTo>
                      <a:pt x="5" y="546"/>
                    </a:lnTo>
                    <a:lnTo>
                      <a:pt x="5" y="546"/>
                    </a:lnTo>
                    <a:lnTo>
                      <a:pt x="7" y="546"/>
                    </a:lnTo>
                    <a:lnTo>
                      <a:pt x="7" y="546"/>
                    </a:lnTo>
                    <a:lnTo>
                      <a:pt x="7" y="546"/>
                    </a:lnTo>
                    <a:lnTo>
                      <a:pt x="9" y="546"/>
                    </a:lnTo>
                    <a:lnTo>
                      <a:pt x="9" y="546"/>
                    </a:lnTo>
                    <a:lnTo>
                      <a:pt x="11" y="546"/>
                    </a:lnTo>
                    <a:lnTo>
                      <a:pt x="13" y="546"/>
                    </a:lnTo>
                    <a:lnTo>
                      <a:pt x="13" y="546"/>
                    </a:lnTo>
                    <a:lnTo>
                      <a:pt x="14" y="546"/>
                    </a:lnTo>
                    <a:lnTo>
                      <a:pt x="16" y="546"/>
                    </a:lnTo>
                    <a:lnTo>
                      <a:pt x="18" y="546"/>
                    </a:lnTo>
                    <a:lnTo>
                      <a:pt x="18" y="546"/>
                    </a:lnTo>
                    <a:lnTo>
                      <a:pt x="20" y="546"/>
                    </a:lnTo>
                    <a:lnTo>
                      <a:pt x="22" y="546"/>
                    </a:lnTo>
                    <a:lnTo>
                      <a:pt x="23" y="546"/>
                    </a:lnTo>
                    <a:lnTo>
                      <a:pt x="25" y="546"/>
                    </a:lnTo>
                    <a:lnTo>
                      <a:pt x="27" y="546"/>
                    </a:lnTo>
                    <a:lnTo>
                      <a:pt x="27" y="546"/>
                    </a:lnTo>
                    <a:lnTo>
                      <a:pt x="29" y="548"/>
                    </a:lnTo>
                    <a:lnTo>
                      <a:pt x="31" y="548"/>
                    </a:lnTo>
                    <a:lnTo>
                      <a:pt x="32" y="548"/>
                    </a:lnTo>
                    <a:lnTo>
                      <a:pt x="32" y="548"/>
                    </a:lnTo>
                    <a:lnTo>
                      <a:pt x="34" y="550"/>
                    </a:lnTo>
                    <a:lnTo>
                      <a:pt x="34" y="548"/>
                    </a:lnTo>
                    <a:lnTo>
                      <a:pt x="34" y="548"/>
                    </a:lnTo>
                    <a:lnTo>
                      <a:pt x="36" y="548"/>
                    </a:lnTo>
                    <a:lnTo>
                      <a:pt x="38" y="546"/>
                    </a:lnTo>
                    <a:lnTo>
                      <a:pt x="40" y="544"/>
                    </a:lnTo>
                    <a:lnTo>
                      <a:pt x="40" y="542"/>
                    </a:lnTo>
                    <a:lnTo>
                      <a:pt x="40" y="540"/>
                    </a:lnTo>
                    <a:lnTo>
                      <a:pt x="41" y="539"/>
                    </a:lnTo>
                    <a:lnTo>
                      <a:pt x="41" y="537"/>
                    </a:lnTo>
                    <a:lnTo>
                      <a:pt x="40" y="537"/>
                    </a:lnTo>
                    <a:lnTo>
                      <a:pt x="40" y="535"/>
                    </a:lnTo>
                    <a:lnTo>
                      <a:pt x="40" y="533"/>
                    </a:lnTo>
                    <a:lnTo>
                      <a:pt x="38" y="533"/>
                    </a:lnTo>
                    <a:lnTo>
                      <a:pt x="36" y="533"/>
                    </a:lnTo>
                    <a:lnTo>
                      <a:pt x="34" y="531"/>
                    </a:lnTo>
                    <a:lnTo>
                      <a:pt x="34" y="531"/>
                    </a:lnTo>
                    <a:lnTo>
                      <a:pt x="34" y="531"/>
                    </a:lnTo>
                    <a:lnTo>
                      <a:pt x="32" y="531"/>
                    </a:lnTo>
                    <a:lnTo>
                      <a:pt x="32" y="531"/>
                    </a:lnTo>
                    <a:lnTo>
                      <a:pt x="32" y="533"/>
                    </a:lnTo>
                    <a:lnTo>
                      <a:pt x="32" y="533"/>
                    </a:lnTo>
                    <a:lnTo>
                      <a:pt x="31" y="533"/>
                    </a:lnTo>
                    <a:lnTo>
                      <a:pt x="31" y="533"/>
                    </a:lnTo>
                    <a:lnTo>
                      <a:pt x="31" y="533"/>
                    </a:lnTo>
                    <a:lnTo>
                      <a:pt x="31" y="533"/>
                    </a:lnTo>
                    <a:lnTo>
                      <a:pt x="29" y="533"/>
                    </a:lnTo>
                    <a:lnTo>
                      <a:pt x="29" y="533"/>
                    </a:lnTo>
                    <a:lnTo>
                      <a:pt x="27" y="533"/>
                    </a:lnTo>
                    <a:lnTo>
                      <a:pt x="27" y="533"/>
                    </a:lnTo>
                    <a:lnTo>
                      <a:pt x="27" y="533"/>
                    </a:lnTo>
                    <a:lnTo>
                      <a:pt x="27" y="533"/>
                    </a:lnTo>
                    <a:lnTo>
                      <a:pt x="27" y="533"/>
                    </a:lnTo>
                    <a:lnTo>
                      <a:pt x="25" y="535"/>
                    </a:lnTo>
                    <a:lnTo>
                      <a:pt x="25" y="535"/>
                    </a:lnTo>
                    <a:lnTo>
                      <a:pt x="25" y="535"/>
                    </a:lnTo>
                    <a:lnTo>
                      <a:pt x="25" y="535"/>
                    </a:lnTo>
                    <a:lnTo>
                      <a:pt x="23" y="535"/>
                    </a:lnTo>
                    <a:lnTo>
                      <a:pt x="23" y="535"/>
                    </a:lnTo>
                    <a:lnTo>
                      <a:pt x="22" y="535"/>
                    </a:lnTo>
                    <a:lnTo>
                      <a:pt x="22" y="535"/>
                    </a:lnTo>
                    <a:lnTo>
                      <a:pt x="22" y="535"/>
                    </a:lnTo>
                    <a:lnTo>
                      <a:pt x="22" y="535"/>
                    </a:lnTo>
                    <a:lnTo>
                      <a:pt x="20" y="537"/>
                    </a:lnTo>
                    <a:lnTo>
                      <a:pt x="20" y="537"/>
                    </a:lnTo>
                    <a:lnTo>
                      <a:pt x="18" y="537"/>
                    </a:lnTo>
                    <a:lnTo>
                      <a:pt x="18" y="537"/>
                    </a:lnTo>
                    <a:lnTo>
                      <a:pt x="16" y="537"/>
                    </a:lnTo>
                    <a:lnTo>
                      <a:pt x="16" y="537"/>
                    </a:lnTo>
                    <a:lnTo>
                      <a:pt x="16" y="537"/>
                    </a:lnTo>
                    <a:lnTo>
                      <a:pt x="16" y="537"/>
                    </a:lnTo>
                    <a:lnTo>
                      <a:pt x="16" y="537"/>
                    </a:lnTo>
                    <a:lnTo>
                      <a:pt x="16" y="537"/>
                    </a:lnTo>
                    <a:lnTo>
                      <a:pt x="16" y="537"/>
                    </a:lnTo>
                    <a:lnTo>
                      <a:pt x="14" y="537"/>
                    </a:lnTo>
                    <a:lnTo>
                      <a:pt x="14" y="537"/>
                    </a:lnTo>
                    <a:lnTo>
                      <a:pt x="13" y="537"/>
                    </a:lnTo>
                    <a:lnTo>
                      <a:pt x="13" y="537"/>
                    </a:lnTo>
                    <a:lnTo>
                      <a:pt x="13" y="537"/>
                    </a:lnTo>
                    <a:lnTo>
                      <a:pt x="11" y="537"/>
                    </a:lnTo>
                    <a:lnTo>
                      <a:pt x="11" y="537"/>
                    </a:lnTo>
                    <a:lnTo>
                      <a:pt x="9" y="537"/>
                    </a:lnTo>
                    <a:lnTo>
                      <a:pt x="9" y="537"/>
                    </a:lnTo>
                    <a:lnTo>
                      <a:pt x="9" y="537"/>
                    </a:lnTo>
                    <a:lnTo>
                      <a:pt x="9" y="537"/>
                    </a:lnTo>
                    <a:lnTo>
                      <a:pt x="9" y="537"/>
                    </a:lnTo>
                    <a:lnTo>
                      <a:pt x="7" y="537"/>
                    </a:lnTo>
                    <a:lnTo>
                      <a:pt x="5" y="537"/>
                    </a:lnTo>
                    <a:lnTo>
                      <a:pt x="5" y="537"/>
                    </a:lnTo>
                    <a:lnTo>
                      <a:pt x="5" y="537"/>
                    </a:lnTo>
                    <a:lnTo>
                      <a:pt x="5" y="535"/>
                    </a:lnTo>
                    <a:lnTo>
                      <a:pt x="5" y="535"/>
                    </a:lnTo>
                    <a:lnTo>
                      <a:pt x="5" y="535"/>
                    </a:lnTo>
                    <a:lnTo>
                      <a:pt x="5" y="535"/>
                    </a:lnTo>
                    <a:lnTo>
                      <a:pt x="5" y="535"/>
                    </a:lnTo>
                    <a:lnTo>
                      <a:pt x="5" y="535"/>
                    </a:lnTo>
                    <a:lnTo>
                      <a:pt x="5" y="533"/>
                    </a:lnTo>
                    <a:lnTo>
                      <a:pt x="3" y="533"/>
                    </a:lnTo>
                    <a:lnTo>
                      <a:pt x="3" y="533"/>
                    </a:lnTo>
                    <a:lnTo>
                      <a:pt x="3" y="533"/>
                    </a:lnTo>
                    <a:lnTo>
                      <a:pt x="3" y="531"/>
                    </a:lnTo>
                    <a:lnTo>
                      <a:pt x="3" y="531"/>
                    </a:lnTo>
                    <a:lnTo>
                      <a:pt x="3" y="531"/>
                    </a:lnTo>
                    <a:lnTo>
                      <a:pt x="3" y="531"/>
                    </a:lnTo>
                    <a:lnTo>
                      <a:pt x="3" y="530"/>
                    </a:lnTo>
                    <a:lnTo>
                      <a:pt x="3" y="530"/>
                    </a:lnTo>
                    <a:lnTo>
                      <a:pt x="3" y="528"/>
                    </a:lnTo>
                    <a:lnTo>
                      <a:pt x="3" y="528"/>
                    </a:lnTo>
                    <a:lnTo>
                      <a:pt x="3" y="528"/>
                    </a:lnTo>
                    <a:lnTo>
                      <a:pt x="3" y="526"/>
                    </a:lnTo>
                    <a:lnTo>
                      <a:pt x="5" y="526"/>
                    </a:lnTo>
                    <a:lnTo>
                      <a:pt x="5" y="526"/>
                    </a:lnTo>
                    <a:lnTo>
                      <a:pt x="7" y="524"/>
                    </a:lnTo>
                    <a:lnTo>
                      <a:pt x="7" y="524"/>
                    </a:lnTo>
                    <a:lnTo>
                      <a:pt x="7" y="524"/>
                    </a:lnTo>
                    <a:lnTo>
                      <a:pt x="7" y="524"/>
                    </a:lnTo>
                    <a:lnTo>
                      <a:pt x="9" y="524"/>
                    </a:lnTo>
                    <a:lnTo>
                      <a:pt x="9" y="524"/>
                    </a:lnTo>
                    <a:lnTo>
                      <a:pt x="11" y="524"/>
                    </a:lnTo>
                    <a:lnTo>
                      <a:pt x="13" y="524"/>
                    </a:lnTo>
                    <a:lnTo>
                      <a:pt x="14" y="526"/>
                    </a:lnTo>
                    <a:lnTo>
                      <a:pt x="16" y="526"/>
                    </a:lnTo>
                    <a:lnTo>
                      <a:pt x="18" y="526"/>
                    </a:lnTo>
                    <a:lnTo>
                      <a:pt x="20" y="526"/>
                    </a:lnTo>
                    <a:lnTo>
                      <a:pt x="22" y="524"/>
                    </a:lnTo>
                    <a:lnTo>
                      <a:pt x="23" y="524"/>
                    </a:lnTo>
                    <a:lnTo>
                      <a:pt x="25" y="522"/>
                    </a:lnTo>
                    <a:lnTo>
                      <a:pt x="27" y="521"/>
                    </a:lnTo>
                    <a:lnTo>
                      <a:pt x="27" y="519"/>
                    </a:lnTo>
                    <a:lnTo>
                      <a:pt x="29" y="517"/>
                    </a:lnTo>
                    <a:lnTo>
                      <a:pt x="29" y="515"/>
                    </a:lnTo>
                    <a:lnTo>
                      <a:pt x="29" y="515"/>
                    </a:lnTo>
                    <a:lnTo>
                      <a:pt x="29" y="513"/>
                    </a:lnTo>
                    <a:lnTo>
                      <a:pt x="27" y="513"/>
                    </a:lnTo>
                    <a:lnTo>
                      <a:pt x="27" y="512"/>
                    </a:lnTo>
                    <a:lnTo>
                      <a:pt x="25" y="512"/>
                    </a:lnTo>
                    <a:lnTo>
                      <a:pt x="22" y="512"/>
                    </a:lnTo>
                    <a:lnTo>
                      <a:pt x="22" y="512"/>
                    </a:lnTo>
                    <a:lnTo>
                      <a:pt x="22" y="512"/>
                    </a:lnTo>
                    <a:lnTo>
                      <a:pt x="18" y="512"/>
                    </a:lnTo>
                    <a:lnTo>
                      <a:pt x="16" y="512"/>
                    </a:lnTo>
                    <a:lnTo>
                      <a:pt x="14" y="513"/>
                    </a:lnTo>
                    <a:lnTo>
                      <a:pt x="13" y="513"/>
                    </a:lnTo>
                    <a:lnTo>
                      <a:pt x="11" y="513"/>
                    </a:lnTo>
                    <a:lnTo>
                      <a:pt x="7" y="513"/>
                    </a:lnTo>
                    <a:lnTo>
                      <a:pt x="3" y="512"/>
                    </a:lnTo>
                    <a:lnTo>
                      <a:pt x="2" y="512"/>
                    </a:lnTo>
                    <a:lnTo>
                      <a:pt x="2" y="512"/>
                    </a:lnTo>
                    <a:lnTo>
                      <a:pt x="0" y="510"/>
                    </a:lnTo>
                    <a:lnTo>
                      <a:pt x="0" y="510"/>
                    </a:lnTo>
                    <a:lnTo>
                      <a:pt x="0" y="508"/>
                    </a:lnTo>
                    <a:lnTo>
                      <a:pt x="0" y="508"/>
                    </a:lnTo>
                    <a:lnTo>
                      <a:pt x="0" y="508"/>
                    </a:lnTo>
                    <a:lnTo>
                      <a:pt x="0" y="508"/>
                    </a:lnTo>
                    <a:lnTo>
                      <a:pt x="0" y="506"/>
                    </a:lnTo>
                    <a:lnTo>
                      <a:pt x="0" y="506"/>
                    </a:lnTo>
                    <a:lnTo>
                      <a:pt x="0" y="506"/>
                    </a:lnTo>
                    <a:lnTo>
                      <a:pt x="0" y="506"/>
                    </a:lnTo>
                    <a:lnTo>
                      <a:pt x="0" y="504"/>
                    </a:lnTo>
                    <a:lnTo>
                      <a:pt x="2" y="504"/>
                    </a:lnTo>
                    <a:lnTo>
                      <a:pt x="2" y="504"/>
                    </a:lnTo>
                    <a:lnTo>
                      <a:pt x="2" y="504"/>
                    </a:lnTo>
                    <a:lnTo>
                      <a:pt x="2" y="504"/>
                    </a:lnTo>
                    <a:lnTo>
                      <a:pt x="2" y="504"/>
                    </a:lnTo>
                    <a:lnTo>
                      <a:pt x="2" y="504"/>
                    </a:lnTo>
                    <a:lnTo>
                      <a:pt x="2" y="502"/>
                    </a:lnTo>
                    <a:lnTo>
                      <a:pt x="2" y="502"/>
                    </a:lnTo>
                    <a:lnTo>
                      <a:pt x="2" y="502"/>
                    </a:lnTo>
                    <a:lnTo>
                      <a:pt x="3" y="501"/>
                    </a:lnTo>
                    <a:lnTo>
                      <a:pt x="3" y="499"/>
                    </a:lnTo>
                    <a:lnTo>
                      <a:pt x="3" y="499"/>
                    </a:lnTo>
                    <a:lnTo>
                      <a:pt x="3" y="499"/>
                    </a:lnTo>
                    <a:lnTo>
                      <a:pt x="3" y="499"/>
                    </a:lnTo>
                    <a:lnTo>
                      <a:pt x="2" y="497"/>
                    </a:lnTo>
                    <a:lnTo>
                      <a:pt x="2" y="497"/>
                    </a:lnTo>
                    <a:lnTo>
                      <a:pt x="2" y="497"/>
                    </a:lnTo>
                    <a:lnTo>
                      <a:pt x="2" y="497"/>
                    </a:lnTo>
                    <a:lnTo>
                      <a:pt x="2" y="495"/>
                    </a:lnTo>
                    <a:lnTo>
                      <a:pt x="0" y="495"/>
                    </a:lnTo>
                    <a:lnTo>
                      <a:pt x="0" y="495"/>
                    </a:lnTo>
                    <a:lnTo>
                      <a:pt x="0" y="493"/>
                    </a:lnTo>
                    <a:lnTo>
                      <a:pt x="0" y="493"/>
                    </a:lnTo>
                    <a:lnTo>
                      <a:pt x="0" y="493"/>
                    </a:lnTo>
                    <a:lnTo>
                      <a:pt x="0" y="493"/>
                    </a:lnTo>
                    <a:lnTo>
                      <a:pt x="0" y="492"/>
                    </a:lnTo>
                    <a:lnTo>
                      <a:pt x="0" y="492"/>
                    </a:lnTo>
                    <a:lnTo>
                      <a:pt x="0" y="492"/>
                    </a:lnTo>
                    <a:lnTo>
                      <a:pt x="0" y="492"/>
                    </a:lnTo>
                    <a:lnTo>
                      <a:pt x="0" y="492"/>
                    </a:lnTo>
                    <a:lnTo>
                      <a:pt x="2" y="488"/>
                    </a:lnTo>
                    <a:lnTo>
                      <a:pt x="2" y="488"/>
                    </a:lnTo>
                    <a:lnTo>
                      <a:pt x="2" y="488"/>
                    </a:lnTo>
                    <a:lnTo>
                      <a:pt x="3" y="488"/>
                    </a:lnTo>
                    <a:lnTo>
                      <a:pt x="3" y="488"/>
                    </a:lnTo>
                    <a:lnTo>
                      <a:pt x="3" y="486"/>
                    </a:lnTo>
                    <a:lnTo>
                      <a:pt x="3" y="486"/>
                    </a:lnTo>
                    <a:lnTo>
                      <a:pt x="3" y="486"/>
                    </a:lnTo>
                    <a:lnTo>
                      <a:pt x="3" y="483"/>
                    </a:lnTo>
                    <a:lnTo>
                      <a:pt x="3" y="481"/>
                    </a:lnTo>
                    <a:lnTo>
                      <a:pt x="3" y="479"/>
                    </a:lnTo>
                    <a:lnTo>
                      <a:pt x="3" y="479"/>
                    </a:lnTo>
                    <a:lnTo>
                      <a:pt x="3" y="477"/>
                    </a:lnTo>
                    <a:lnTo>
                      <a:pt x="3" y="477"/>
                    </a:lnTo>
                    <a:lnTo>
                      <a:pt x="3" y="477"/>
                    </a:lnTo>
                    <a:lnTo>
                      <a:pt x="5" y="477"/>
                    </a:lnTo>
                    <a:lnTo>
                      <a:pt x="5" y="477"/>
                    </a:lnTo>
                    <a:lnTo>
                      <a:pt x="5" y="477"/>
                    </a:lnTo>
                    <a:lnTo>
                      <a:pt x="5" y="475"/>
                    </a:lnTo>
                    <a:lnTo>
                      <a:pt x="5" y="475"/>
                    </a:lnTo>
                    <a:lnTo>
                      <a:pt x="5" y="475"/>
                    </a:lnTo>
                    <a:lnTo>
                      <a:pt x="7" y="474"/>
                    </a:lnTo>
                    <a:lnTo>
                      <a:pt x="7" y="474"/>
                    </a:lnTo>
                    <a:lnTo>
                      <a:pt x="9" y="474"/>
                    </a:lnTo>
                    <a:lnTo>
                      <a:pt x="11" y="472"/>
                    </a:lnTo>
                    <a:lnTo>
                      <a:pt x="11" y="472"/>
                    </a:lnTo>
                    <a:lnTo>
                      <a:pt x="13" y="472"/>
                    </a:lnTo>
                    <a:lnTo>
                      <a:pt x="13" y="472"/>
                    </a:lnTo>
                    <a:lnTo>
                      <a:pt x="13" y="472"/>
                    </a:lnTo>
                    <a:lnTo>
                      <a:pt x="14" y="470"/>
                    </a:lnTo>
                    <a:lnTo>
                      <a:pt x="16" y="470"/>
                    </a:lnTo>
                    <a:lnTo>
                      <a:pt x="16" y="470"/>
                    </a:lnTo>
                    <a:lnTo>
                      <a:pt x="18" y="468"/>
                    </a:lnTo>
                    <a:lnTo>
                      <a:pt x="20" y="468"/>
                    </a:lnTo>
                    <a:lnTo>
                      <a:pt x="20" y="466"/>
                    </a:lnTo>
                    <a:lnTo>
                      <a:pt x="20" y="466"/>
                    </a:lnTo>
                    <a:lnTo>
                      <a:pt x="20" y="466"/>
                    </a:lnTo>
                    <a:lnTo>
                      <a:pt x="22" y="464"/>
                    </a:lnTo>
                    <a:lnTo>
                      <a:pt x="22" y="464"/>
                    </a:lnTo>
                    <a:lnTo>
                      <a:pt x="22" y="463"/>
                    </a:lnTo>
                    <a:lnTo>
                      <a:pt x="22" y="461"/>
                    </a:lnTo>
                    <a:lnTo>
                      <a:pt x="22" y="461"/>
                    </a:lnTo>
                    <a:lnTo>
                      <a:pt x="22" y="461"/>
                    </a:lnTo>
                    <a:lnTo>
                      <a:pt x="20" y="459"/>
                    </a:lnTo>
                    <a:lnTo>
                      <a:pt x="20" y="459"/>
                    </a:lnTo>
                    <a:lnTo>
                      <a:pt x="20" y="459"/>
                    </a:lnTo>
                    <a:lnTo>
                      <a:pt x="20" y="459"/>
                    </a:lnTo>
                    <a:lnTo>
                      <a:pt x="18" y="457"/>
                    </a:lnTo>
                    <a:lnTo>
                      <a:pt x="18" y="457"/>
                    </a:lnTo>
                    <a:lnTo>
                      <a:pt x="18" y="455"/>
                    </a:lnTo>
                    <a:lnTo>
                      <a:pt x="18" y="455"/>
                    </a:lnTo>
                    <a:lnTo>
                      <a:pt x="18" y="455"/>
                    </a:lnTo>
                    <a:lnTo>
                      <a:pt x="18" y="455"/>
                    </a:lnTo>
                    <a:lnTo>
                      <a:pt x="20" y="454"/>
                    </a:lnTo>
                    <a:lnTo>
                      <a:pt x="20" y="454"/>
                    </a:lnTo>
                    <a:lnTo>
                      <a:pt x="22" y="454"/>
                    </a:lnTo>
                    <a:lnTo>
                      <a:pt x="23" y="454"/>
                    </a:lnTo>
                    <a:lnTo>
                      <a:pt x="25" y="454"/>
                    </a:lnTo>
                    <a:lnTo>
                      <a:pt x="25" y="454"/>
                    </a:lnTo>
                    <a:lnTo>
                      <a:pt x="27" y="454"/>
                    </a:lnTo>
                    <a:lnTo>
                      <a:pt x="27" y="454"/>
                    </a:lnTo>
                    <a:lnTo>
                      <a:pt x="27" y="452"/>
                    </a:lnTo>
                    <a:lnTo>
                      <a:pt x="27" y="452"/>
                    </a:lnTo>
                    <a:lnTo>
                      <a:pt x="27" y="452"/>
                    </a:lnTo>
                    <a:lnTo>
                      <a:pt x="27" y="452"/>
                    </a:lnTo>
                    <a:lnTo>
                      <a:pt x="27" y="450"/>
                    </a:lnTo>
                    <a:lnTo>
                      <a:pt x="25" y="450"/>
                    </a:lnTo>
                    <a:lnTo>
                      <a:pt x="25" y="450"/>
                    </a:lnTo>
                    <a:lnTo>
                      <a:pt x="25" y="448"/>
                    </a:lnTo>
                    <a:lnTo>
                      <a:pt x="25" y="448"/>
                    </a:lnTo>
                    <a:lnTo>
                      <a:pt x="25" y="448"/>
                    </a:lnTo>
                    <a:lnTo>
                      <a:pt x="25" y="448"/>
                    </a:lnTo>
                    <a:lnTo>
                      <a:pt x="23" y="448"/>
                    </a:lnTo>
                    <a:lnTo>
                      <a:pt x="23" y="446"/>
                    </a:lnTo>
                    <a:lnTo>
                      <a:pt x="23" y="446"/>
                    </a:lnTo>
                    <a:lnTo>
                      <a:pt x="23" y="446"/>
                    </a:lnTo>
                    <a:lnTo>
                      <a:pt x="22" y="446"/>
                    </a:lnTo>
                    <a:lnTo>
                      <a:pt x="22" y="445"/>
                    </a:lnTo>
                    <a:lnTo>
                      <a:pt x="20" y="441"/>
                    </a:lnTo>
                    <a:lnTo>
                      <a:pt x="20" y="441"/>
                    </a:lnTo>
                    <a:lnTo>
                      <a:pt x="18" y="441"/>
                    </a:lnTo>
                    <a:lnTo>
                      <a:pt x="18" y="441"/>
                    </a:lnTo>
                    <a:lnTo>
                      <a:pt x="18" y="439"/>
                    </a:lnTo>
                    <a:lnTo>
                      <a:pt x="18" y="439"/>
                    </a:lnTo>
                    <a:lnTo>
                      <a:pt x="18" y="439"/>
                    </a:lnTo>
                    <a:lnTo>
                      <a:pt x="18" y="437"/>
                    </a:lnTo>
                    <a:lnTo>
                      <a:pt x="18" y="437"/>
                    </a:lnTo>
                    <a:lnTo>
                      <a:pt x="20" y="437"/>
                    </a:lnTo>
                    <a:lnTo>
                      <a:pt x="20" y="437"/>
                    </a:lnTo>
                    <a:lnTo>
                      <a:pt x="22" y="437"/>
                    </a:lnTo>
                    <a:lnTo>
                      <a:pt x="22" y="437"/>
                    </a:lnTo>
                    <a:lnTo>
                      <a:pt x="22" y="437"/>
                    </a:lnTo>
                    <a:lnTo>
                      <a:pt x="23" y="437"/>
                    </a:lnTo>
                    <a:lnTo>
                      <a:pt x="23" y="437"/>
                    </a:lnTo>
                    <a:lnTo>
                      <a:pt x="23" y="437"/>
                    </a:lnTo>
                    <a:lnTo>
                      <a:pt x="25" y="437"/>
                    </a:lnTo>
                    <a:lnTo>
                      <a:pt x="25" y="437"/>
                    </a:lnTo>
                    <a:lnTo>
                      <a:pt x="29" y="437"/>
                    </a:lnTo>
                    <a:lnTo>
                      <a:pt x="29" y="437"/>
                    </a:lnTo>
                    <a:lnTo>
                      <a:pt x="29" y="437"/>
                    </a:lnTo>
                    <a:lnTo>
                      <a:pt x="29" y="437"/>
                    </a:lnTo>
                    <a:lnTo>
                      <a:pt x="31" y="436"/>
                    </a:lnTo>
                    <a:lnTo>
                      <a:pt x="31" y="434"/>
                    </a:lnTo>
                    <a:lnTo>
                      <a:pt x="31" y="432"/>
                    </a:lnTo>
                    <a:lnTo>
                      <a:pt x="29" y="430"/>
                    </a:lnTo>
                    <a:lnTo>
                      <a:pt x="29" y="430"/>
                    </a:lnTo>
                    <a:lnTo>
                      <a:pt x="29" y="428"/>
                    </a:lnTo>
                    <a:lnTo>
                      <a:pt x="29" y="428"/>
                    </a:lnTo>
                    <a:lnTo>
                      <a:pt x="29" y="428"/>
                    </a:lnTo>
                    <a:lnTo>
                      <a:pt x="29" y="427"/>
                    </a:lnTo>
                    <a:lnTo>
                      <a:pt x="31" y="427"/>
                    </a:lnTo>
                    <a:lnTo>
                      <a:pt x="32" y="427"/>
                    </a:lnTo>
                    <a:lnTo>
                      <a:pt x="32" y="427"/>
                    </a:lnTo>
                    <a:lnTo>
                      <a:pt x="32" y="427"/>
                    </a:lnTo>
                    <a:lnTo>
                      <a:pt x="32" y="427"/>
                    </a:lnTo>
                    <a:lnTo>
                      <a:pt x="34" y="427"/>
                    </a:lnTo>
                    <a:lnTo>
                      <a:pt x="34" y="427"/>
                    </a:lnTo>
                    <a:lnTo>
                      <a:pt x="34" y="427"/>
                    </a:lnTo>
                    <a:lnTo>
                      <a:pt x="36" y="430"/>
                    </a:lnTo>
                    <a:lnTo>
                      <a:pt x="38" y="430"/>
                    </a:lnTo>
                    <a:lnTo>
                      <a:pt x="38" y="430"/>
                    </a:lnTo>
                    <a:lnTo>
                      <a:pt x="38" y="432"/>
                    </a:lnTo>
                    <a:lnTo>
                      <a:pt x="38" y="432"/>
                    </a:lnTo>
                    <a:lnTo>
                      <a:pt x="40" y="432"/>
                    </a:lnTo>
                    <a:lnTo>
                      <a:pt x="40" y="432"/>
                    </a:lnTo>
                    <a:lnTo>
                      <a:pt x="40" y="432"/>
                    </a:lnTo>
                    <a:lnTo>
                      <a:pt x="43" y="432"/>
                    </a:lnTo>
                    <a:lnTo>
                      <a:pt x="45" y="432"/>
                    </a:lnTo>
                    <a:lnTo>
                      <a:pt x="45" y="432"/>
                    </a:lnTo>
                    <a:lnTo>
                      <a:pt x="45" y="432"/>
                    </a:lnTo>
                    <a:lnTo>
                      <a:pt x="45" y="432"/>
                    </a:lnTo>
                    <a:lnTo>
                      <a:pt x="47" y="430"/>
                    </a:lnTo>
                    <a:lnTo>
                      <a:pt x="47" y="430"/>
                    </a:lnTo>
                    <a:lnTo>
                      <a:pt x="47" y="430"/>
                    </a:lnTo>
                    <a:lnTo>
                      <a:pt x="47" y="430"/>
                    </a:lnTo>
                    <a:lnTo>
                      <a:pt x="47" y="428"/>
                    </a:lnTo>
                    <a:lnTo>
                      <a:pt x="49" y="428"/>
                    </a:lnTo>
                    <a:lnTo>
                      <a:pt x="49" y="428"/>
                    </a:lnTo>
                    <a:lnTo>
                      <a:pt x="49" y="427"/>
                    </a:lnTo>
                    <a:lnTo>
                      <a:pt x="49" y="427"/>
                    </a:lnTo>
                    <a:lnTo>
                      <a:pt x="51" y="427"/>
                    </a:lnTo>
                    <a:lnTo>
                      <a:pt x="51" y="427"/>
                    </a:lnTo>
                    <a:lnTo>
                      <a:pt x="51" y="427"/>
                    </a:lnTo>
                    <a:lnTo>
                      <a:pt x="52" y="425"/>
                    </a:lnTo>
                    <a:lnTo>
                      <a:pt x="52" y="425"/>
                    </a:lnTo>
                    <a:lnTo>
                      <a:pt x="52" y="425"/>
                    </a:lnTo>
                    <a:lnTo>
                      <a:pt x="54" y="425"/>
                    </a:lnTo>
                    <a:lnTo>
                      <a:pt x="54" y="425"/>
                    </a:lnTo>
                    <a:lnTo>
                      <a:pt x="54" y="425"/>
                    </a:lnTo>
                    <a:lnTo>
                      <a:pt x="56" y="425"/>
                    </a:lnTo>
                    <a:lnTo>
                      <a:pt x="58" y="425"/>
                    </a:lnTo>
                    <a:lnTo>
                      <a:pt x="58" y="425"/>
                    </a:lnTo>
                    <a:lnTo>
                      <a:pt x="58" y="425"/>
                    </a:lnTo>
                    <a:lnTo>
                      <a:pt x="58" y="425"/>
                    </a:lnTo>
                    <a:lnTo>
                      <a:pt x="58" y="427"/>
                    </a:lnTo>
                    <a:lnTo>
                      <a:pt x="58" y="427"/>
                    </a:lnTo>
                    <a:lnTo>
                      <a:pt x="58" y="427"/>
                    </a:lnTo>
                    <a:lnTo>
                      <a:pt x="58" y="428"/>
                    </a:lnTo>
                    <a:lnTo>
                      <a:pt x="58" y="428"/>
                    </a:lnTo>
                    <a:lnTo>
                      <a:pt x="58" y="428"/>
                    </a:lnTo>
                    <a:lnTo>
                      <a:pt x="56" y="430"/>
                    </a:lnTo>
                    <a:lnTo>
                      <a:pt x="56" y="430"/>
                    </a:lnTo>
                    <a:lnTo>
                      <a:pt x="56" y="432"/>
                    </a:lnTo>
                    <a:lnTo>
                      <a:pt x="56" y="432"/>
                    </a:lnTo>
                    <a:lnTo>
                      <a:pt x="56" y="434"/>
                    </a:lnTo>
                    <a:lnTo>
                      <a:pt x="56" y="436"/>
                    </a:lnTo>
                    <a:lnTo>
                      <a:pt x="56" y="436"/>
                    </a:lnTo>
                    <a:lnTo>
                      <a:pt x="56" y="436"/>
                    </a:lnTo>
                    <a:lnTo>
                      <a:pt x="56" y="437"/>
                    </a:lnTo>
                    <a:lnTo>
                      <a:pt x="58" y="437"/>
                    </a:lnTo>
                    <a:lnTo>
                      <a:pt x="58" y="437"/>
                    </a:lnTo>
                    <a:lnTo>
                      <a:pt x="58" y="437"/>
                    </a:lnTo>
                    <a:lnTo>
                      <a:pt x="60" y="437"/>
                    </a:lnTo>
                    <a:lnTo>
                      <a:pt x="60" y="437"/>
                    </a:lnTo>
                    <a:lnTo>
                      <a:pt x="60" y="437"/>
                    </a:lnTo>
                    <a:lnTo>
                      <a:pt x="61" y="437"/>
                    </a:lnTo>
                    <a:lnTo>
                      <a:pt x="63" y="436"/>
                    </a:lnTo>
                    <a:lnTo>
                      <a:pt x="63" y="434"/>
                    </a:lnTo>
                    <a:lnTo>
                      <a:pt x="65" y="434"/>
                    </a:lnTo>
                    <a:lnTo>
                      <a:pt x="65" y="434"/>
                    </a:lnTo>
                    <a:lnTo>
                      <a:pt x="65" y="434"/>
                    </a:lnTo>
                    <a:lnTo>
                      <a:pt x="65" y="432"/>
                    </a:lnTo>
                    <a:lnTo>
                      <a:pt x="67" y="432"/>
                    </a:lnTo>
                    <a:lnTo>
                      <a:pt x="69" y="434"/>
                    </a:lnTo>
                    <a:lnTo>
                      <a:pt x="69" y="434"/>
                    </a:lnTo>
                    <a:lnTo>
                      <a:pt x="70" y="434"/>
                    </a:lnTo>
                    <a:lnTo>
                      <a:pt x="74" y="434"/>
                    </a:lnTo>
                    <a:lnTo>
                      <a:pt x="78" y="432"/>
                    </a:lnTo>
                    <a:lnTo>
                      <a:pt x="78" y="430"/>
                    </a:lnTo>
                    <a:lnTo>
                      <a:pt x="78" y="428"/>
                    </a:lnTo>
                    <a:lnTo>
                      <a:pt x="76" y="427"/>
                    </a:lnTo>
                    <a:lnTo>
                      <a:pt x="76" y="425"/>
                    </a:lnTo>
                    <a:lnTo>
                      <a:pt x="74" y="425"/>
                    </a:lnTo>
                    <a:lnTo>
                      <a:pt x="74" y="425"/>
                    </a:lnTo>
                    <a:lnTo>
                      <a:pt x="74" y="423"/>
                    </a:lnTo>
                    <a:lnTo>
                      <a:pt x="74" y="423"/>
                    </a:lnTo>
                    <a:lnTo>
                      <a:pt x="74" y="423"/>
                    </a:lnTo>
                    <a:lnTo>
                      <a:pt x="74" y="423"/>
                    </a:lnTo>
                    <a:lnTo>
                      <a:pt x="74" y="421"/>
                    </a:lnTo>
                    <a:lnTo>
                      <a:pt x="74" y="421"/>
                    </a:lnTo>
                    <a:lnTo>
                      <a:pt x="74" y="421"/>
                    </a:lnTo>
                    <a:lnTo>
                      <a:pt x="74" y="419"/>
                    </a:lnTo>
                    <a:lnTo>
                      <a:pt x="76" y="419"/>
                    </a:lnTo>
                    <a:lnTo>
                      <a:pt x="76" y="419"/>
                    </a:lnTo>
                    <a:lnTo>
                      <a:pt x="76" y="419"/>
                    </a:lnTo>
                    <a:lnTo>
                      <a:pt x="76" y="419"/>
                    </a:lnTo>
                    <a:lnTo>
                      <a:pt x="78" y="419"/>
                    </a:lnTo>
                    <a:lnTo>
                      <a:pt x="79" y="419"/>
                    </a:lnTo>
                    <a:lnTo>
                      <a:pt x="79" y="421"/>
                    </a:lnTo>
                    <a:lnTo>
                      <a:pt x="81" y="421"/>
                    </a:lnTo>
                    <a:lnTo>
                      <a:pt x="83" y="421"/>
                    </a:lnTo>
                    <a:lnTo>
                      <a:pt x="83" y="421"/>
                    </a:lnTo>
                    <a:lnTo>
                      <a:pt x="83" y="421"/>
                    </a:lnTo>
                    <a:lnTo>
                      <a:pt x="87" y="421"/>
                    </a:lnTo>
                    <a:lnTo>
                      <a:pt x="90" y="421"/>
                    </a:lnTo>
                    <a:lnTo>
                      <a:pt x="94" y="421"/>
                    </a:lnTo>
                    <a:lnTo>
                      <a:pt x="94" y="419"/>
                    </a:lnTo>
                    <a:lnTo>
                      <a:pt x="96" y="419"/>
                    </a:lnTo>
                    <a:lnTo>
                      <a:pt x="96" y="419"/>
                    </a:lnTo>
                    <a:lnTo>
                      <a:pt x="96" y="419"/>
                    </a:lnTo>
                    <a:lnTo>
                      <a:pt x="98" y="419"/>
                    </a:lnTo>
                    <a:lnTo>
                      <a:pt x="98" y="419"/>
                    </a:lnTo>
                    <a:lnTo>
                      <a:pt x="98" y="417"/>
                    </a:lnTo>
                    <a:lnTo>
                      <a:pt x="98" y="417"/>
                    </a:lnTo>
                    <a:lnTo>
                      <a:pt x="98" y="417"/>
                    </a:lnTo>
                    <a:lnTo>
                      <a:pt x="98" y="416"/>
                    </a:lnTo>
                    <a:lnTo>
                      <a:pt x="98" y="414"/>
                    </a:lnTo>
                    <a:lnTo>
                      <a:pt x="96" y="414"/>
                    </a:lnTo>
                    <a:lnTo>
                      <a:pt x="94" y="412"/>
                    </a:lnTo>
                    <a:lnTo>
                      <a:pt x="94" y="410"/>
                    </a:lnTo>
                    <a:lnTo>
                      <a:pt x="92" y="410"/>
                    </a:lnTo>
                    <a:lnTo>
                      <a:pt x="92" y="408"/>
                    </a:lnTo>
                    <a:lnTo>
                      <a:pt x="92" y="407"/>
                    </a:lnTo>
                    <a:lnTo>
                      <a:pt x="92" y="407"/>
                    </a:lnTo>
                    <a:lnTo>
                      <a:pt x="92" y="405"/>
                    </a:lnTo>
                    <a:lnTo>
                      <a:pt x="92" y="405"/>
                    </a:lnTo>
                    <a:lnTo>
                      <a:pt x="92" y="403"/>
                    </a:lnTo>
                    <a:lnTo>
                      <a:pt x="92" y="403"/>
                    </a:lnTo>
                    <a:lnTo>
                      <a:pt x="92" y="401"/>
                    </a:lnTo>
                    <a:lnTo>
                      <a:pt x="94" y="401"/>
                    </a:lnTo>
                    <a:lnTo>
                      <a:pt x="94" y="401"/>
                    </a:lnTo>
                    <a:lnTo>
                      <a:pt x="94" y="401"/>
                    </a:lnTo>
                    <a:lnTo>
                      <a:pt x="94" y="401"/>
                    </a:lnTo>
                    <a:lnTo>
                      <a:pt x="96" y="403"/>
                    </a:lnTo>
                    <a:lnTo>
                      <a:pt x="96" y="403"/>
                    </a:lnTo>
                    <a:lnTo>
                      <a:pt x="98" y="405"/>
                    </a:lnTo>
                    <a:lnTo>
                      <a:pt x="98" y="405"/>
                    </a:lnTo>
                    <a:lnTo>
                      <a:pt x="99" y="405"/>
                    </a:lnTo>
                    <a:lnTo>
                      <a:pt x="99" y="405"/>
                    </a:lnTo>
                    <a:lnTo>
                      <a:pt x="101" y="407"/>
                    </a:lnTo>
                    <a:lnTo>
                      <a:pt x="101" y="407"/>
                    </a:lnTo>
                    <a:lnTo>
                      <a:pt x="101" y="407"/>
                    </a:lnTo>
                    <a:lnTo>
                      <a:pt x="101" y="407"/>
                    </a:lnTo>
                    <a:lnTo>
                      <a:pt x="103" y="407"/>
                    </a:lnTo>
                    <a:lnTo>
                      <a:pt x="103" y="407"/>
                    </a:lnTo>
                    <a:lnTo>
                      <a:pt x="105" y="407"/>
                    </a:lnTo>
                    <a:lnTo>
                      <a:pt x="105" y="407"/>
                    </a:lnTo>
                    <a:lnTo>
                      <a:pt x="105" y="407"/>
                    </a:lnTo>
                    <a:lnTo>
                      <a:pt x="107" y="407"/>
                    </a:lnTo>
                    <a:lnTo>
                      <a:pt x="107" y="408"/>
                    </a:lnTo>
                    <a:lnTo>
                      <a:pt x="108" y="407"/>
                    </a:lnTo>
                    <a:lnTo>
                      <a:pt x="108" y="407"/>
                    </a:lnTo>
                    <a:lnTo>
                      <a:pt x="110" y="407"/>
                    </a:lnTo>
                    <a:lnTo>
                      <a:pt x="110" y="405"/>
                    </a:lnTo>
                    <a:lnTo>
                      <a:pt x="110" y="405"/>
                    </a:lnTo>
                    <a:lnTo>
                      <a:pt x="110" y="403"/>
                    </a:lnTo>
                    <a:lnTo>
                      <a:pt x="108" y="403"/>
                    </a:lnTo>
                    <a:lnTo>
                      <a:pt x="108" y="401"/>
                    </a:lnTo>
                    <a:lnTo>
                      <a:pt x="107" y="401"/>
                    </a:lnTo>
                    <a:lnTo>
                      <a:pt x="107" y="401"/>
                    </a:lnTo>
                    <a:lnTo>
                      <a:pt x="107" y="399"/>
                    </a:lnTo>
                    <a:lnTo>
                      <a:pt x="107" y="399"/>
                    </a:lnTo>
                    <a:lnTo>
                      <a:pt x="107" y="398"/>
                    </a:lnTo>
                    <a:lnTo>
                      <a:pt x="107" y="396"/>
                    </a:lnTo>
                    <a:lnTo>
                      <a:pt x="107" y="394"/>
                    </a:lnTo>
                    <a:lnTo>
                      <a:pt x="108" y="394"/>
                    </a:lnTo>
                    <a:lnTo>
                      <a:pt x="108" y="394"/>
                    </a:lnTo>
                    <a:lnTo>
                      <a:pt x="108" y="394"/>
                    </a:lnTo>
                    <a:lnTo>
                      <a:pt x="110" y="392"/>
                    </a:lnTo>
                    <a:lnTo>
                      <a:pt x="112" y="392"/>
                    </a:lnTo>
                    <a:lnTo>
                      <a:pt x="112" y="390"/>
                    </a:lnTo>
                    <a:lnTo>
                      <a:pt x="114" y="390"/>
                    </a:lnTo>
                    <a:lnTo>
                      <a:pt x="114" y="390"/>
                    </a:lnTo>
                    <a:lnTo>
                      <a:pt x="114" y="389"/>
                    </a:lnTo>
                    <a:lnTo>
                      <a:pt x="114" y="387"/>
                    </a:lnTo>
                    <a:lnTo>
                      <a:pt x="116" y="385"/>
                    </a:lnTo>
                    <a:lnTo>
                      <a:pt x="116" y="385"/>
                    </a:lnTo>
                    <a:lnTo>
                      <a:pt x="116" y="383"/>
                    </a:lnTo>
                    <a:lnTo>
                      <a:pt x="116" y="383"/>
                    </a:lnTo>
                    <a:lnTo>
                      <a:pt x="116" y="383"/>
                    </a:lnTo>
                    <a:lnTo>
                      <a:pt x="117" y="383"/>
                    </a:lnTo>
                    <a:lnTo>
                      <a:pt x="117" y="381"/>
                    </a:lnTo>
                    <a:lnTo>
                      <a:pt x="117" y="381"/>
                    </a:lnTo>
                    <a:lnTo>
                      <a:pt x="117" y="381"/>
                    </a:lnTo>
                    <a:lnTo>
                      <a:pt x="117" y="381"/>
                    </a:lnTo>
                    <a:lnTo>
                      <a:pt x="117" y="381"/>
                    </a:lnTo>
                    <a:lnTo>
                      <a:pt x="117" y="381"/>
                    </a:lnTo>
                    <a:lnTo>
                      <a:pt x="117" y="381"/>
                    </a:lnTo>
                    <a:lnTo>
                      <a:pt x="119" y="381"/>
                    </a:lnTo>
                    <a:lnTo>
                      <a:pt x="119" y="381"/>
                    </a:lnTo>
                    <a:lnTo>
                      <a:pt x="119" y="381"/>
                    </a:lnTo>
                    <a:lnTo>
                      <a:pt x="119" y="381"/>
                    </a:lnTo>
                    <a:lnTo>
                      <a:pt x="121" y="379"/>
                    </a:lnTo>
                    <a:lnTo>
                      <a:pt x="121" y="379"/>
                    </a:lnTo>
                    <a:lnTo>
                      <a:pt x="123" y="379"/>
                    </a:lnTo>
                    <a:lnTo>
                      <a:pt x="123" y="379"/>
                    </a:lnTo>
                    <a:lnTo>
                      <a:pt x="123" y="379"/>
                    </a:lnTo>
                    <a:lnTo>
                      <a:pt x="123" y="379"/>
                    </a:lnTo>
                    <a:lnTo>
                      <a:pt x="125" y="379"/>
                    </a:lnTo>
                    <a:lnTo>
                      <a:pt x="125" y="379"/>
                    </a:lnTo>
                    <a:lnTo>
                      <a:pt x="126" y="381"/>
                    </a:lnTo>
                    <a:lnTo>
                      <a:pt x="126" y="381"/>
                    </a:lnTo>
                    <a:lnTo>
                      <a:pt x="126" y="381"/>
                    </a:lnTo>
                    <a:lnTo>
                      <a:pt x="126" y="383"/>
                    </a:lnTo>
                    <a:lnTo>
                      <a:pt x="126" y="383"/>
                    </a:lnTo>
                    <a:lnTo>
                      <a:pt x="125" y="385"/>
                    </a:lnTo>
                    <a:lnTo>
                      <a:pt x="125" y="385"/>
                    </a:lnTo>
                    <a:lnTo>
                      <a:pt x="125" y="387"/>
                    </a:lnTo>
                    <a:lnTo>
                      <a:pt x="125" y="387"/>
                    </a:lnTo>
                    <a:lnTo>
                      <a:pt x="125" y="387"/>
                    </a:lnTo>
                    <a:lnTo>
                      <a:pt x="125" y="389"/>
                    </a:lnTo>
                    <a:lnTo>
                      <a:pt x="125" y="389"/>
                    </a:lnTo>
                    <a:lnTo>
                      <a:pt x="130" y="389"/>
                    </a:lnTo>
                    <a:lnTo>
                      <a:pt x="132" y="389"/>
                    </a:lnTo>
                    <a:lnTo>
                      <a:pt x="132" y="389"/>
                    </a:lnTo>
                    <a:lnTo>
                      <a:pt x="134" y="389"/>
                    </a:lnTo>
                    <a:lnTo>
                      <a:pt x="134" y="389"/>
                    </a:lnTo>
                    <a:lnTo>
                      <a:pt x="134" y="389"/>
                    </a:lnTo>
                    <a:lnTo>
                      <a:pt x="134" y="389"/>
                    </a:lnTo>
                    <a:lnTo>
                      <a:pt x="136" y="389"/>
                    </a:lnTo>
                    <a:lnTo>
                      <a:pt x="136" y="390"/>
                    </a:lnTo>
                    <a:lnTo>
                      <a:pt x="136" y="390"/>
                    </a:lnTo>
                    <a:lnTo>
                      <a:pt x="136" y="390"/>
                    </a:lnTo>
                    <a:lnTo>
                      <a:pt x="136" y="390"/>
                    </a:lnTo>
                    <a:lnTo>
                      <a:pt x="136" y="390"/>
                    </a:lnTo>
                    <a:lnTo>
                      <a:pt x="137" y="390"/>
                    </a:lnTo>
                    <a:lnTo>
                      <a:pt x="139" y="389"/>
                    </a:lnTo>
                    <a:lnTo>
                      <a:pt x="139" y="389"/>
                    </a:lnTo>
                    <a:lnTo>
                      <a:pt x="139" y="389"/>
                    </a:lnTo>
                    <a:lnTo>
                      <a:pt x="139" y="387"/>
                    </a:lnTo>
                    <a:lnTo>
                      <a:pt x="139" y="387"/>
                    </a:lnTo>
                    <a:lnTo>
                      <a:pt x="139" y="387"/>
                    </a:lnTo>
                    <a:lnTo>
                      <a:pt x="139" y="385"/>
                    </a:lnTo>
                    <a:lnTo>
                      <a:pt x="137" y="385"/>
                    </a:lnTo>
                    <a:lnTo>
                      <a:pt x="136" y="383"/>
                    </a:lnTo>
                    <a:lnTo>
                      <a:pt x="136" y="383"/>
                    </a:lnTo>
                    <a:lnTo>
                      <a:pt x="134" y="381"/>
                    </a:lnTo>
                    <a:lnTo>
                      <a:pt x="132" y="381"/>
                    </a:lnTo>
                    <a:lnTo>
                      <a:pt x="132" y="379"/>
                    </a:lnTo>
                    <a:lnTo>
                      <a:pt x="132" y="379"/>
                    </a:lnTo>
                    <a:lnTo>
                      <a:pt x="132" y="378"/>
                    </a:lnTo>
                    <a:lnTo>
                      <a:pt x="132" y="376"/>
                    </a:lnTo>
                    <a:lnTo>
                      <a:pt x="132" y="376"/>
                    </a:lnTo>
                    <a:lnTo>
                      <a:pt x="132" y="374"/>
                    </a:lnTo>
                    <a:lnTo>
                      <a:pt x="130" y="372"/>
                    </a:lnTo>
                    <a:lnTo>
                      <a:pt x="130" y="372"/>
                    </a:lnTo>
                    <a:lnTo>
                      <a:pt x="130" y="372"/>
                    </a:lnTo>
                    <a:lnTo>
                      <a:pt x="130" y="372"/>
                    </a:lnTo>
                    <a:lnTo>
                      <a:pt x="130" y="372"/>
                    </a:lnTo>
                    <a:lnTo>
                      <a:pt x="130" y="372"/>
                    </a:lnTo>
                    <a:lnTo>
                      <a:pt x="132" y="370"/>
                    </a:lnTo>
                    <a:lnTo>
                      <a:pt x="132" y="370"/>
                    </a:lnTo>
                    <a:lnTo>
                      <a:pt x="132" y="370"/>
                    </a:lnTo>
                    <a:lnTo>
                      <a:pt x="132" y="370"/>
                    </a:lnTo>
                    <a:lnTo>
                      <a:pt x="132" y="370"/>
                    </a:lnTo>
                    <a:lnTo>
                      <a:pt x="132" y="370"/>
                    </a:lnTo>
                    <a:lnTo>
                      <a:pt x="132" y="370"/>
                    </a:lnTo>
                    <a:lnTo>
                      <a:pt x="132" y="370"/>
                    </a:lnTo>
                    <a:lnTo>
                      <a:pt x="134" y="370"/>
                    </a:lnTo>
                    <a:lnTo>
                      <a:pt x="134" y="370"/>
                    </a:lnTo>
                    <a:lnTo>
                      <a:pt x="134" y="370"/>
                    </a:lnTo>
                    <a:lnTo>
                      <a:pt x="136" y="372"/>
                    </a:lnTo>
                    <a:lnTo>
                      <a:pt x="136" y="372"/>
                    </a:lnTo>
                    <a:lnTo>
                      <a:pt x="136" y="372"/>
                    </a:lnTo>
                    <a:lnTo>
                      <a:pt x="139" y="372"/>
                    </a:lnTo>
                    <a:lnTo>
                      <a:pt x="143" y="376"/>
                    </a:lnTo>
                    <a:lnTo>
                      <a:pt x="145" y="376"/>
                    </a:lnTo>
                    <a:lnTo>
                      <a:pt x="146" y="378"/>
                    </a:lnTo>
                    <a:lnTo>
                      <a:pt x="146" y="378"/>
                    </a:lnTo>
                    <a:lnTo>
                      <a:pt x="148" y="378"/>
                    </a:lnTo>
                    <a:lnTo>
                      <a:pt x="150" y="378"/>
                    </a:lnTo>
                    <a:lnTo>
                      <a:pt x="150" y="378"/>
                    </a:lnTo>
                    <a:lnTo>
                      <a:pt x="150" y="378"/>
                    </a:lnTo>
                    <a:lnTo>
                      <a:pt x="150" y="378"/>
                    </a:lnTo>
                    <a:lnTo>
                      <a:pt x="152" y="376"/>
                    </a:lnTo>
                    <a:lnTo>
                      <a:pt x="152" y="374"/>
                    </a:lnTo>
                    <a:lnTo>
                      <a:pt x="152" y="372"/>
                    </a:lnTo>
                    <a:lnTo>
                      <a:pt x="152" y="372"/>
                    </a:lnTo>
                    <a:lnTo>
                      <a:pt x="152" y="370"/>
                    </a:lnTo>
                    <a:lnTo>
                      <a:pt x="154" y="369"/>
                    </a:lnTo>
                    <a:lnTo>
                      <a:pt x="154" y="369"/>
                    </a:lnTo>
                    <a:lnTo>
                      <a:pt x="152" y="369"/>
                    </a:lnTo>
                    <a:lnTo>
                      <a:pt x="152" y="369"/>
                    </a:lnTo>
                    <a:lnTo>
                      <a:pt x="152" y="369"/>
                    </a:lnTo>
                    <a:lnTo>
                      <a:pt x="152" y="367"/>
                    </a:lnTo>
                    <a:lnTo>
                      <a:pt x="152" y="367"/>
                    </a:lnTo>
                    <a:lnTo>
                      <a:pt x="152" y="367"/>
                    </a:lnTo>
                    <a:lnTo>
                      <a:pt x="154" y="367"/>
                    </a:lnTo>
                    <a:lnTo>
                      <a:pt x="154" y="367"/>
                    </a:lnTo>
                    <a:lnTo>
                      <a:pt x="154" y="367"/>
                    </a:lnTo>
                    <a:lnTo>
                      <a:pt x="154" y="367"/>
                    </a:lnTo>
                    <a:lnTo>
                      <a:pt x="154" y="367"/>
                    </a:lnTo>
                    <a:lnTo>
                      <a:pt x="152" y="365"/>
                    </a:lnTo>
                    <a:lnTo>
                      <a:pt x="152" y="365"/>
                    </a:lnTo>
                    <a:lnTo>
                      <a:pt x="152" y="365"/>
                    </a:lnTo>
                    <a:lnTo>
                      <a:pt x="152" y="365"/>
                    </a:lnTo>
                    <a:lnTo>
                      <a:pt x="152" y="365"/>
                    </a:lnTo>
                    <a:lnTo>
                      <a:pt x="150" y="365"/>
                    </a:lnTo>
                    <a:lnTo>
                      <a:pt x="148" y="367"/>
                    </a:lnTo>
                    <a:lnTo>
                      <a:pt x="146" y="367"/>
                    </a:lnTo>
                    <a:lnTo>
                      <a:pt x="146" y="367"/>
                    </a:lnTo>
                    <a:lnTo>
                      <a:pt x="145" y="367"/>
                    </a:lnTo>
                    <a:lnTo>
                      <a:pt x="143" y="367"/>
                    </a:lnTo>
                    <a:lnTo>
                      <a:pt x="141" y="367"/>
                    </a:lnTo>
                    <a:lnTo>
                      <a:pt x="141" y="367"/>
                    </a:lnTo>
                    <a:lnTo>
                      <a:pt x="139" y="367"/>
                    </a:lnTo>
                    <a:lnTo>
                      <a:pt x="137" y="365"/>
                    </a:lnTo>
                    <a:lnTo>
                      <a:pt x="137" y="365"/>
                    </a:lnTo>
                    <a:lnTo>
                      <a:pt x="136" y="365"/>
                    </a:lnTo>
                    <a:lnTo>
                      <a:pt x="136" y="363"/>
                    </a:lnTo>
                    <a:lnTo>
                      <a:pt x="136" y="361"/>
                    </a:lnTo>
                    <a:lnTo>
                      <a:pt x="136" y="361"/>
                    </a:lnTo>
                    <a:lnTo>
                      <a:pt x="136" y="360"/>
                    </a:lnTo>
                    <a:lnTo>
                      <a:pt x="136" y="360"/>
                    </a:lnTo>
                    <a:lnTo>
                      <a:pt x="136" y="358"/>
                    </a:lnTo>
                    <a:lnTo>
                      <a:pt x="137" y="358"/>
                    </a:lnTo>
                    <a:lnTo>
                      <a:pt x="139" y="358"/>
                    </a:lnTo>
                    <a:lnTo>
                      <a:pt x="139" y="358"/>
                    </a:lnTo>
                    <a:lnTo>
                      <a:pt x="141" y="358"/>
                    </a:lnTo>
                    <a:lnTo>
                      <a:pt x="141" y="358"/>
                    </a:lnTo>
                    <a:lnTo>
                      <a:pt x="143" y="360"/>
                    </a:lnTo>
                    <a:lnTo>
                      <a:pt x="143" y="360"/>
                    </a:lnTo>
                    <a:lnTo>
                      <a:pt x="143" y="361"/>
                    </a:lnTo>
                    <a:lnTo>
                      <a:pt x="143" y="363"/>
                    </a:lnTo>
                    <a:lnTo>
                      <a:pt x="143" y="363"/>
                    </a:lnTo>
                    <a:lnTo>
                      <a:pt x="145" y="363"/>
                    </a:lnTo>
                    <a:lnTo>
                      <a:pt x="145" y="365"/>
                    </a:lnTo>
                    <a:lnTo>
                      <a:pt x="146" y="365"/>
                    </a:lnTo>
                    <a:lnTo>
                      <a:pt x="146" y="363"/>
                    </a:lnTo>
                    <a:lnTo>
                      <a:pt x="146" y="363"/>
                    </a:lnTo>
                    <a:lnTo>
                      <a:pt x="148" y="363"/>
                    </a:lnTo>
                    <a:lnTo>
                      <a:pt x="148" y="361"/>
                    </a:lnTo>
                    <a:lnTo>
                      <a:pt x="150" y="360"/>
                    </a:lnTo>
                    <a:lnTo>
                      <a:pt x="150" y="358"/>
                    </a:lnTo>
                    <a:lnTo>
                      <a:pt x="150" y="358"/>
                    </a:lnTo>
                    <a:lnTo>
                      <a:pt x="152" y="356"/>
                    </a:lnTo>
                    <a:lnTo>
                      <a:pt x="152" y="356"/>
                    </a:lnTo>
                    <a:lnTo>
                      <a:pt x="152" y="356"/>
                    </a:lnTo>
                    <a:lnTo>
                      <a:pt x="154" y="356"/>
                    </a:lnTo>
                    <a:lnTo>
                      <a:pt x="155" y="356"/>
                    </a:lnTo>
                    <a:lnTo>
                      <a:pt x="155" y="356"/>
                    </a:lnTo>
                    <a:lnTo>
                      <a:pt x="155" y="356"/>
                    </a:lnTo>
                    <a:lnTo>
                      <a:pt x="155" y="356"/>
                    </a:lnTo>
                    <a:lnTo>
                      <a:pt x="157" y="356"/>
                    </a:lnTo>
                    <a:lnTo>
                      <a:pt x="159" y="356"/>
                    </a:lnTo>
                    <a:lnTo>
                      <a:pt x="161" y="354"/>
                    </a:lnTo>
                    <a:lnTo>
                      <a:pt x="161" y="354"/>
                    </a:lnTo>
                    <a:lnTo>
                      <a:pt x="163" y="354"/>
                    </a:lnTo>
                    <a:lnTo>
                      <a:pt x="164" y="352"/>
                    </a:lnTo>
                    <a:lnTo>
                      <a:pt x="164" y="351"/>
                    </a:lnTo>
                    <a:lnTo>
                      <a:pt x="166" y="351"/>
                    </a:lnTo>
                    <a:lnTo>
                      <a:pt x="168" y="349"/>
                    </a:lnTo>
                    <a:lnTo>
                      <a:pt x="168" y="349"/>
                    </a:lnTo>
                    <a:lnTo>
                      <a:pt x="168" y="349"/>
                    </a:lnTo>
                    <a:lnTo>
                      <a:pt x="170" y="347"/>
                    </a:lnTo>
                    <a:lnTo>
                      <a:pt x="170" y="347"/>
                    </a:lnTo>
                    <a:lnTo>
                      <a:pt x="170" y="347"/>
                    </a:lnTo>
                    <a:lnTo>
                      <a:pt x="168" y="345"/>
                    </a:lnTo>
                    <a:lnTo>
                      <a:pt x="168" y="345"/>
                    </a:lnTo>
                    <a:lnTo>
                      <a:pt x="168" y="345"/>
                    </a:lnTo>
                    <a:lnTo>
                      <a:pt x="166" y="343"/>
                    </a:lnTo>
                    <a:lnTo>
                      <a:pt x="166" y="343"/>
                    </a:lnTo>
                    <a:lnTo>
                      <a:pt x="164" y="343"/>
                    </a:lnTo>
                    <a:lnTo>
                      <a:pt x="164" y="343"/>
                    </a:lnTo>
                    <a:lnTo>
                      <a:pt x="163" y="341"/>
                    </a:lnTo>
                    <a:lnTo>
                      <a:pt x="163" y="341"/>
                    </a:lnTo>
                    <a:lnTo>
                      <a:pt x="161" y="340"/>
                    </a:lnTo>
                    <a:lnTo>
                      <a:pt x="161" y="340"/>
                    </a:lnTo>
                    <a:lnTo>
                      <a:pt x="161" y="338"/>
                    </a:lnTo>
                    <a:lnTo>
                      <a:pt x="161" y="336"/>
                    </a:lnTo>
                    <a:lnTo>
                      <a:pt x="161" y="336"/>
                    </a:lnTo>
                    <a:lnTo>
                      <a:pt x="161" y="336"/>
                    </a:lnTo>
                    <a:lnTo>
                      <a:pt x="163" y="334"/>
                    </a:lnTo>
                    <a:lnTo>
                      <a:pt x="164" y="334"/>
                    </a:lnTo>
                    <a:lnTo>
                      <a:pt x="166" y="336"/>
                    </a:lnTo>
                    <a:lnTo>
                      <a:pt x="168" y="336"/>
                    </a:lnTo>
                    <a:lnTo>
                      <a:pt x="168" y="336"/>
                    </a:lnTo>
                    <a:lnTo>
                      <a:pt x="170" y="336"/>
                    </a:lnTo>
                    <a:lnTo>
                      <a:pt x="170" y="338"/>
                    </a:lnTo>
                    <a:lnTo>
                      <a:pt x="172" y="336"/>
                    </a:lnTo>
                    <a:lnTo>
                      <a:pt x="173" y="336"/>
                    </a:lnTo>
                    <a:lnTo>
                      <a:pt x="173" y="336"/>
                    </a:lnTo>
                    <a:lnTo>
                      <a:pt x="175" y="336"/>
                    </a:lnTo>
                    <a:lnTo>
                      <a:pt x="175" y="334"/>
                    </a:lnTo>
                    <a:lnTo>
                      <a:pt x="175" y="334"/>
                    </a:lnTo>
                    <a:lnTo>
                      <a:pt x="175" y="332"/>
                    </a:lnTo>
                    <a:lnTo>
                      <a:pt x="173" y="332"/>
                    </a:lnTo>
                    <a:lnTo>
                      <a:pt x="173" y="331"/>
                    </a:lnTo>
                    <a:lnTo>
                      <a:pt x="173" y="331"/>
                    </a:lnTo>
                    <a:lnTo>
                      <a:pt x="172" y="331"/>
                    </a:lnTo>
                    <a:lnTo>
                      <a:pt x="172" y="331"/>
                    </a:lnTo>
                    <a:lnTo>
                      <a:pt x="170" y="332"/>
                    </a:lnTo>
                    <a:lnTo>
                      <a:pt x="168" y="332"/>
                    </a:lnTo>
                    <a:lnTo>
                      <a:pt x="168" y="332"/>
                    </a:lnTo>
                    <a:lnTo>
                      <a:pt x="168" y="332"/>
                    </a:lnTo>
                    <a:lnTo>
                      <a:pt x="168" y="332"/>
                    </a:lnTo>
                    <a:lnTo>
                      <a:pt x="166" y="332"/>
                    </a:lnTo>
                    <a:lnTo>
                      <a:pt x="166" y="332"/>
                    </a:lnTo>
                    <a:lnTo>
                      <a:pt x="166" y="331"/>
                    </a:lnTo>
                    <a:lnTo>
                      <a:pt x="166" y="331"/>
                    </a:lnTo>
                    <a:lnTo>
                      <a:pt x="168" y="331"/>
                    </a:lnTo>
                    <a:lnTo>
                      <a:pt x="168" y="331"/>
                    </a:lnTo>
                    <a:lnTo>
                      <a:pt x="168" y="329"/>
                    </a:lnTo>
                    <a:lnTo>
                      <a:pt x="168" y="329"/>
                    </a:lnTo>
                    <a:lnTo>
                      <a:pt x="168" y="329"/>
                    </a:lnTo>
                    <a:lnTo>
                      <a:pt x="168" y="329"/>
                    </a:lnTo>
                    <a:lnTo>
                      <a:pt x="170" y="325"/>
                    </a:lnTo>
                    <a:lnTo>
                      <a:pt x="172" y="323"/>
                    </a:lnTo>
                    <a:lnTo>
                      <a:pt x="172" y="322"/>
                    </a:lnTo>
                    <a:lnTo>
                      <a:pt x="172" y="322"/>
                    </a:lnTo>
                    <a:lnTo>
                      <a:pt x="172" y="322"/>
                    </a:lnTo>
                    <a:lnTo>
                      <a:pt x="172" y="322"/>
                    </a:lnTo>
                    <a:lnTo>
                      <a:pt x="172" y="322"/>
                    </a:lnTo>
                    <a:lnTo>
                      <a:pt x="172" y="320"/>
                    </a:lnTo>
                    <a:lnTo>
                      <a:pt x="172" y="320"/>
                    </a:lnTo>
                    <a:lnTo>
                      <a:pt x="172" y="318"/>
                    </a:lnTo>
                    <a:lnTo>
                      <a:pt x="172" y="318"/>
                    </a:lnTo>
                    <a:lnTo>
                      <a:pt x="170" y="318"/>
                    </a:lnTo>
                    <a:lnTo>
                      <a:pt x="170" y="318"/>
                    </a:lnTo>
                    <a:lnTo>
                      <a:pt x="172" y="316"/>
                    </a:lnTo>
                    <a:lnTo>
                      <a:pt x="172" y="316"/>
                    </a:lnTo>
                    <a:lnTo>
                      <a:pt x="172" y="316"/>
                    </a:lnTo>
                    <a:lnTo>
                      <a:pt x="172" y="316"/>
                    </a:lnTo>
                    <a:lnTo>
                      <a:pt x="172" y="314"/>
                    </a:lnTo>
                    <a:lnTo>
                      <a:pt x="172" y="314"/>
                    </a:lnTo>
                    <a:lnTo>
                      <a:pt x="172" y="314"/>
                    </a:lnTo>
                    <a:lnTo>
                      <a:pt x="172" y="314"/>
                    </a:lnTo>
                    <a:lnTo>
                      <a:pt x="172" y="314"/>
                    </a:lnTo>
                    <a:lnTo>
                      <a:pt x="172" y="314"/>
                    </a:lnTo>
                    <a:lnTo>
                      <a:pt x="172" y="314"/>
                    </a:lnTo>
                    <a:lnTo>
                      <a:pt x="172" y="314"/>
                    </a:lnTo>
                    <a:lnTo>
                      <a:pt x="173" y="314"/>
                    </a:lnTo>
                    <a:lnTo>
                      <a:pt x="173" y="314"/>
                    </a:lnTo>
                    <a:lnTo>
                      <a:pt x="173" y="313"/>
                    </a:lnTo>
                    <a:lnTo>
                      <a:pt x="175" y="313"/>
                    </a:lnTo>
                    <a:lnTo>
                      <a:pt x="175" y="313"/>
                    </a:lnTo>
                    <a:lnTo>
                      <a:pt x="177" y="313"/>
                    </a:lnTo>
                    <a:lnTo>
                      <a:pt x="177" y="313"/>
                    </a:lnTo>
                    <a:lnTo>
                      <a:pt x="177" y="313"/>
                    </a:lnTo>
                    <a:lnTo>
                      <a:pt x="177" y="313"/>
                    </a:lnTo>
                    <a:lnTo>
                      <a:pt x="177" y="313"/>
                    </a:lnTo>
                    <a:lnTo>
                      <a:pt x="179" y="313"/>
                    </a:lnTo>
                    <a:lnTo>
                      <a:pt x="179" y="313"/>
                    </a:lnTo>
                    <a:lnTo>
                      <a:pt x="179" y="313"/>
                    </a:lnTo>
                    <a:lnTo>
                      <a:pt x="181" y="313"/>
                    </a:lnTo>
                    <a:lnTo>
                      <a:pt x="183" y="314"/>
                    </a:lnTo>
                    <a:lnTo>
                      <a:pt x="183" y="314"/>
                    </a:lnTo>
                    <a:lnTo>
                      <a:pt x="184" y="316"/>
                    </a:lnTo>
                    <a:lnTo>
                      <a:pt x="184" y="316"/>
                    </a:lnTo>
                    <a:lnTo>
                      <a:pt x="184" y="316"/>
                    </a:lnTo>
                    <a:lnTo>
                      <a:pt x="186" y="316"/>
                    </a:lnTo>
                    <a:lnTo>
                      <a:pt x="188" y="316"/>
                    </a:lnTo>
                    <a:lnTo>
                      <a:pt x="188" y="316"/>
                    </a:lnTo>
                    <a:lnTo>
                      <a:pt x="188" y="316"/>
                    </a:lnTo>
                    <a:lnTo>
                      <a:pt x="190" y="316"/>
                    </a:lnTo>
                    <a:lnTo>
                      <a:pt x="190" y="316"/>
                    </a:lnTo>
                    <a:lnTo>
                      <a:pt x="190" y="316"/>
                    </a:lnTo>
                    <a:lnTo>
                      <a:pt x="192" y="316"/>
                    </a:lnTo>
                    <a:lnTo>
                      <a:pt x="192" y="314"/>
                    </a:lnTo>
                    <a:lnTo>
                      <a:pt x="192" y="314"/>
                    </a:lnTo>
                    <a:lnTo>
                      <a:pt x="192" y="314"/>
                    </a:lnTo>
                    <a:lnTo>
                      <a:pt x="192" y="314"/>
                    </a:lnTo>
                    <a:lnTo>
                      <a:pt x="192" y="313"/>
                    </a:lnTo>
                    <a:lnTo>
                      <a:pt x="192" y="313"/>
                    </a:lnTo>
                    <a:lnTo>
                      <a:pt x="190" y="313"/>
                    </a:lnTo>
                    <a:lnTo>
                      <a:pt x="188" y="313"/>
                    </a:lnTo>
                    <a:lnTo>
                      <a:pt x="188" y="313"/>
                    </a:lnTo>
                    <a:lnTo>
                      <a:pt x="188" y="313"/>
                    </a:lnTo>
                    <a:lnTo>
                      <a:pt x="186" y="313"/>
                    </a:lnTo>
                    <a:lnTo>
                      <a:pt x="186" y="311"/>
                    </a:lnTo>
                    <a:lnTo>
                      <a:pt x="186" y="311"/>
                    </a:lnTo>
                    <a:lnTo>
                      <a:pt x="186" y="311"/>
                    </a:lnTo>
                    <a:lnTo>
                      <a:pt x="184" y="309"/>
                    </a:lnTo>
                    <a:lnTo>
                      <a:pt x="184" y="309"/>
                    </a:lnTo>
                    <a:lnTo>
                      <a:pt x="184" y="309"/>
                    </a:lnTo>
                    <a:lnTo>
                      <a:pt x="186" y="309"/>
                    </a:lnTo>
                    <a:lnTo>
                      <a:pt x="186" y="309"/>
                    </a:lnTo>
                    <a:lnTo>
                      <a:pt x="186" y="307"/>
                    </a:lnTo>
                    <a:lnTo>
                      <a:pt x="186" y="307"/>
                    </a:lnTo>
                    <a:lnTo>
                      <a:pt x="186" y="307"/>
                    </a:lnTo>
                    <a:lnTo>
                      <a:pt x="186" y="307"/>
                    </a:lnTo>
                    <a:lnTo>
                      <a:pt x="186" y="305"/>
                    </a:lnTo>
                    <a:lnTo>
                      <a:pt x="186" y="305"/>
                    </a:lnTo>
                    <a:lnTo>
                      <a:pt x="188" y="303"/>
                    </a:lnTo>
                    <a:lnTo>
                      <a:pt x="188" y="303"/>
                    </a:lnTo>
                    <a:lnTo>
                      <a:pt x="188" y="303"/>
                    </a:lnTo>
                    <a:lnTo>
                      <a:pt x="188" y="302"/>
                    </a:lnTo>
                    <a:lnTo>
                      <a:pt x="188" y="302"/>
                    </a:lnTo>
                    <a:lnTo>
                      <a:pt x="190" y="302"/>
                    </a:lnTo>
                    <a:lnTo>
                      <a:pt x="190" y="302"/>
                    </a:lnTo>
                    <a:lnTo>
                      <a:pt x="190" y="302"/>
                    </a:lnTo>
                    <a:lnTo>
                      <a:pt x="190" y="302"/>
                    </a:lnTo>
                    <a:lnTo>
                      <a:pt x="192" y="302"/>
                    </a:lnTo>
                    <a:lnTo>
                      <a:pt x="193" y="302"/>
                    </a:lnTo>
                    <a:lnTo>
                      <a:pt x="195" y="302"/>
                    </a:lnTo>
                    <a:lnTo>
                      <a:pt x="195" y="302"/>
                    </a:lnTo>
                    <a:lnTo>
                      <a:pt x="197" y="302"/>
                    </a:lnTo>
                    <a:lnTo>
                      <a:pt x="197" y="302"/>
                    </a:lnTo>
                    <a:lnTo>
                      <a:pt x="197" y="302"/>
                    </a:lnTo>
                    <a:lnTo>
                      <a:pt x="201" y="300"/>
                    </a:lnTo>
                    <a:lnTo>
                      <a:pt x="201" y="300"/>
                    </a:lnTo>
                    <a:lnTo>
                      <a:pt x="201" y="300"/>
                    </a:lnTo>
                    <a:lnTo>
                      <a:pt x="201" y="300"/>
                    </a:lnTo>
                    <a:lnTo>
                      <a:pt x="201" y="300"/>
                    </a:lnTo>
                    <a:lnTo>
                      <a:pt x="201" y="298"/>
                    </a:lnTo>
                    <a:lnTo>
                      <a:pt x="201" y="298"/>
                    </a:lnTo>
                    <a:lnTo>
                      <a:pt x="201" y="298"/>
                    </a:lnTo>
                    <a:lnTo>
                      <a:pt x="201" y="298"/>
                    </a:lnTo>
                    <a:lnTo>
                      <a:pt x="201" y="296"/>
                    </a:lnTo>
                    <a:lnTo>
                      <a:pt x="199" y="296"/>
                    </a:lnTo>
                    <a:lnTo>
                      <a:pt x="199" y="294"/>
                    </a:lnTo>
                    <a:lnTo>
                      <a:pt x="199" y="294"/>
                    </a:lnTo>
                    <a:lnTo>
                      <a:pt x="197" y="293"/>
                    </a:lnTo>
                    <a:lnTo>
                      <a:pt x="197" y="293"/>
                    </a:lnTo>
                    <a:lnTo>
                      <a:pt x="197" y="291"/>
                    </a:lnTo>
                    <a:lnTo>
                      <a:pt x="197" y="289"/>
                    </a:lnTo>
                    <a:lnTo>
                      <a:pt x="197" y="287"/>
                    </a:lnTo>
                    <a:lnTo>
                      <a:pt x="197" y="287"/>
                    </a:lnTo>
                    <a:lnTo>
                      <a:pt x="197" y="287"/>
                    </a:lnTo>
                    <a:lnTo>
                      <a:pt x="197" y="287"/>
                    </a:lnTo>
                    <a:lnTo>
                      <a:pt x="197" y="287"/>
                    </a:lnTo>
                    <a:lnTo>
                      <a:pt x="197" y="287"/>
                    </a:lnTo>
                    <a:lnTo>
                      <a:pt x="197" y="285"/>
                    </a:lnTo>
                    <a:lnTo>
                      <a:pt x="197" y="285"/>
                    </a:lnTo>
                    <a:lnTo>
                      <a:pt x="197" y="285"/>
                    </a:lnTo>
                    <a:lnTo>
                      <a:pt x="197" y="285"/>
                    </a:lnTo>
                    <a:lnTo>
                      <a:pt x="197" y="284"/>
                    </a:lnTo>
                    <a:lnTo>
                      <a:pt x="197" y="284"/>
                    </a:lnTo>
                    <a:lnTo>
                      <a:pt x="197" y="284"/>
                    </a:lnTo>
                    <a:lnTo>
                      <a:pt x="197" y="284"/>
                    </a:lnTo>
                    <a:lnTo>
                      <a:pt x="197" y="284"/>
                    </a:lnTo>
                    <a:lnTo>
                      <a:pt x="199" y="284"/>
                    </a:lnTo>
                    <a:lnTo>
                      <a:pt x="199" y="284"/>
                    </a:lnTo>
                    <a:lnTo>
                      <a:pt x="199" y="284"/>
                    </a:lnTo>
                    <a:lnTo>
                      <a:pt x="199" y="284"/>
                    </a:lnTo>
                    <a:lnTo>
                      <a:pt x="201" y="284"/>
                    </a:lnTo>
                    <a:lnTo>
                      <a:pt x="201" y="285"/>
                    </a:lnTo>
                    <a:lnTo>
                      <a:pt x="201" y="285"/>
                    </a:lnTo>
                    <a:lnTo>
                      <a:pt x="202" y="285"/>
                    </a:lnTo>
                    <a:lnTo>
                      <a:pt x="202" y="285"/>
                    </a:lnTo>
                    <a:lnTo>
                      <a:pt x="202" y="287"/>
                    </a:lnTo>
                    <a:lnTo>
                      <a:pt x="202" y="287"/>
                    </a:lnTo>
                    <a:lnTo>
                      <a:pt x="204" y="287"/>
                    </a:lnTo>
                    <a:lnTo>
                      <a:pt x="206" y="287"/>
                    </a:lnTo>
                    <a:lnTo>
                      <a:pt x="208" y="287"/>
                    </a:lnTo>
                    <a:lnTo>
                      <a:pt x="210" y="287"/>
                    </a:lnTo>
                    <a:lnTo>
                      <a:pt x="210" y="289"/>
                    </a:lnTo>
                    <a:lnTo>
                      <a:pt x="210" y="289"/>
                    </a:lnTo>
                    <a:lnTo>
                      <a:pt x="211" y="289"/>
                    </a:lnTo>
                    <a:lnTo>
                      <a:pt x="211" y="289"/>
                    </a:lnTo>
                    <a:lnTo>
                      <a:pt x="213" y="289"/>
                    </a:lnTo>
                    <a:lnTo>
                      <a:pt x="213" y="289"/>
                    </a:lnTo>
                    <a:lnTo>
                      <a:pt x="215" y="289"/>
                    </a:lnTo>
                    <a:lnTo>
                      <a:pt x="215" y="289"/>
                    </a:lnTo>
                    <a:lnTo>
                      <a:pt x="215" y="287"/>
                    </a:lnTo>
                    <a:lnTo>
                      <a:pt x="217" y="287"/>
                    </a:lnTo>
                    <a:lnTo>
                      <a:pt x="217" y="287"/>
                    </a:lnTo>
                    <a:lnTo>
                      <a:pt x="217" y="285"/>
                    </a:lnTo>
                    <a:lnTo>
                      <a:pt x="217" y="285"/>
                    </a:lnTo>
                    <a:lnTo>
                      <a:pt x="217" y="284"/>
                    </a:lnTo>
                    <a:lnTo>
                      <a:pt x="217" y="284"/>
                    </a:lnTo>
                    <a:lnTo>
                      <a:pt x="217" y="284"/>
                    </a:lnTo>
                    <a:lnTo>
                      <a:pt x="217" y="282"/>
                    </a:lnTo>
                    <a:lnTo>
                      <a:pt x="217" y="282"/>
                    </a:lnTo>
                    <a:lnTo>
                      <a:pt x="215" y="282"/>
                    </a:lnTo>
                    <a:lnTo>
                      <a:pt x="215" y="282"/>
                    </a:lnTo>
                    <a:lnTo>
                      <a:pt x="213" y="280"/>
                    </a:lnTo>
                    <a:lnTo>
                      <a:pt x="213" y="280"/>
                    </a:lnTo>
                    <a:lnTo>
                      <a:pt x="211" y="278"/>
                    </a:lnTo>
                    <a:lnTo>
                      <a:pt x="211" y="278"/>
                    </a:lnTo>
                    <a:lnTo>
                      <a:pt x="211" y="278"/>
                    </a:lnTo>
                    <a:lnTo>
                      <a:pt x="211" y="278"/>
                    </a:lnTo>
                    <a:lnTo>
                      <a:pt x="211" y="278"/>
                    </a:lnTo>
                    <a:lnTo>
                      <a:pt x="213" y="276"/>
                    </a:lnTo>
                    <a:lnTo>
                      <a:pt x="213" y="276"/>
                    </a:lnTo>
                    <a:lnTo>
                      <a:pt x="213" y="276"/>
                    </a:lnTo>
                    <a:lnTo>
                      <a:pt x="215" y="276"/>
                    </a:lnTo>
                    <a:lnTo>
                      <a:pt x="215" y="276"/>
                    </a:lnTo>
                    <a:lnTo>
                      <a:pt x="215" y="276"/>
                    </a:lnTo>
                    <a:lnTo>
                      <a:pt x="215" y="275"/>
                    </a:lnTo>
                    <a:lnTo>
                      <a:pt x="215" y="275"/>
                    </a:lnTo>
                    <a:lnTo>
                      <a:pt x="215" y="275"/>
                    </a:lnTo>
                    <a:lnTo>
                      <a:pt x="215" y="273"/>
                    </a:lnTo>
                    <a:lnTo>
                      <a:pt x="215" y="273"/>
                    </a:lnTo>
                    <a:lnTo>
                      <a:pt x="217" y="271"/>
                    </a:lnTo>
                    <a:lnTo>
                      <a:pt x="217" y="269"/>
                    </a:lnTo>
                    <a:lnTo>
                      <a:pt x="217" y="269"/>
                    </a:lnTo>
                    <a:lnTo>
                      <a:pt x="217" y="267"/>
                    </a:lnTo>
                    <a:lnTo>
                      <a:pt x="217" y="267"/>
                    </a:lnTo>
                    <a:lnTo>
                      <a:pt x="217" y="267"/>
                    </a:lnTo>
                    <a:lnTo>
                      <a:pt x="219" y="265"/>
                    </a:lnTo>
                    <a:lnTo>
                      <a:pt x="219" y="265"/>
                    </a:lnTo>
                    <a:lnTo>
                      <a:pt x="219" y="265"/>
                    </a:lnTo>
                    <a:lnTo>
                      <a:pt x="221" y="265"/>
                    </a:lnTo>
                    <a:lnTo>
                      <a:pt x="221" y="265"/>
                    </a:lnTo>
                    <a:lnTo>
                      <a:pt x="221" y="265"/>
                    </a:lnTo>
                    <a:lnTo>
                      <a:pt x="221" y="264"/>
                    </a:lnTo>
                    <a:lnTo>
                      <a:pt x="221" y="264"/>
                    </a:lnTo>
                    <a:lnTo>
                      <a:pt x="221" y="264"/>
                    </a:lnTo>
                    <a:lnTo>
                      <a:pt x="221" y="264"/>
                    </a:lnTo>
                    <a:lnTo>
                      <a:pt x="222" y="264"/>
                    </a:lnTo>
                    <a:lnTo>
                      <a:pt x="222" y="264"/>
                    </a:lnTo>
                    <a:lnTo>
                      <a:pt x="224" y="265"/>
                    </a:lnTo>
                    <a:lnTo>
                      <a:pt x="224" y="265"/>
                    </a:lnTo>
                    <a:lnTo>
                      <a:pt x="224" y="265"/>
                    </a:lnTo>
                    <a:lnTo>
                      <a:pt x="224" y="265"/>
                    </a:lnTo>
                    <a:lnTo>
                      <a:pt x="224" y="265"/>
                    </a:lnTo>
                    <a:lnTo>
                      <a:pt x="224" y="265"/>
                    </a:lnTo>
                    <a:lnTo>
                      <a:pt x="224" y="265"/>
                    </a:lnTo>
                    <a:lnTo>
                      <a:pt x="226" y="267"/>
                    </a:lnTo>
                    <a:lnTo>
                      <a:pt x="226" y="267"/>
                    </a:lnTo>
                    <a:lnTo>
                      <a:pt x="226" y="267"/>
                    </a:lnTo>
                    <a:lnTo>
                      <a:pt x="226" y="267"/>
                    </a:lnTo>
                    <a:lnTo>
                      <a:pt x="226" y="267"/>
                    </a:lnTo>
                    <a:lnTo>
                      <a:pt x="226" y="267"/>
                    </a:lnTo>
                    <a:lnTo>
                      <a:pt x="228" y="269"/>
                    </a:lnTo>
                    <a:lnTo>
                      <a:pt x="230" y="269"/>
                    </a:lnTo>
                    <a:lnTo>
                      <a:pt x="230" y="269"/>
                    </a:lnTo>
                    <a:lnTo>
                      <a:pt x="230" y="269"/>
                    </a:lnTo>
                    <a:lnTo>
                      <a:pt x="230" y="269"/>
                    </a:lnTo>
                    <a:lnTo>
                      <a:pt x="230" y="271"/>
                    </a:lnTo>
                    <a:lnTo>
                      <a:pt x="231" y="271"/>
                    </a:lnTo>
                    <a:lnTo>
                      <a:pt x="231" y="271"/>
                    </a:lnTo>
                    <a:lnTo>
                      <a:pt x="233" y="271"/>
                    </a:lnTo>
                    <a:lnTo>
                      <a:pt x="233" y="271"/>
                    </a:lnTo>
                    <a:lnTo>
                      <a:pt x="233" y="271"/>
                    </a:lnTo>
                    <a:lnTo>
                      <a:pt x="235" y="269"/>
                    </a:lnTo>
                    <a:lnTo>
                      <a:pt x="235" y="269"/>
                    </a:lnTo>
                    <a:lnTo>
                      <a:pt x="235" y="269"/>
                    </a:lnTo>
                    <a:lnTo>
                      <a:pt x="235" y="269"/>
                    </a:lnTo>
                    <a:lnTo>
                      <a:pt x="237" y="269"/>
                    </a:lnTo>
                    <a:lnTo>
                      <a:pt x="237" y="267"/>
                    </a:lnTo>
                    <a:lnTo>
                      <a:pt x="237" y="267"/>
                    </a:lnTo>
                    <a:lnTo>
                      <a:pt x="239" y="267"/>
                    </a:lnTo>
                    <a:lnTo>
                      <a:pt x="239" y="267"/>
                    </a:lnTo>
                    <a:lnTo>
                      <a:pt x="239" y="265"/>
                    </a:lnTo>
                    <a:lnTo>
                      <a:pt x="239" y="265"/>
                    </a:lnTo>
                    <a:lnTo>
                      <a:pt x="237" y="265"/>
                    </a:lnTo>
                    <a:lnTo>
                      <a:pt x="237" y="265"/>
                    </a:lnTo>
                    <a:lnTo>
                      <a:pt x="237" y="265"/>
                    </a:lnTo>
                    <a:lnTo>
                      <a:pt x="237" y="265"/>
                    </a:lnTo>
                    <a:lnTo>
                      <a:pt x="235" y="264"/>
                    </a:lnTo>
                    <a:lnTo>
                      <a:pt x="235" y="264"/>
                    </a:lnTo>
                    <a:lnTo>
                      <a:pt x="235" y="264"/>
                    </a:lnTo>
                    <a:lnTo>
                      <a:pt x="233" y="264"/>
                    </a:lnTo>
                    <a:lnTo>
                      <a:pt x="233" y="264"/>
                    </a:lnTo>
                    <a:lnTo>
                      <a:pt x="233" y="264"/>
                    </a:lnTo>
                    <a:lnTo>
                      <a:pt x="233" y="264"/>
                    </a:lnTo>
                    <a:lnTo>
                      <a:pt x="233" y="264"/>
                    </a:lnTo>
                    <a:lnTo>
                      <a:pt x="233" y="264"/>
                    </a:lnTo>
                    <a:lnTo>
                      <a:pt x="233" y="264"/>
                    </a:lnTo>
                    <a:lnTo>
                      <a:pt x="233" y="262"/>
                    </a:lnTo>
                    <a:lnTo>
                      <a:pt x="233" y="262"/>
                    </a:lnTo>
                    <a:lnTo>
                      <a:pt x="233" y="262"/>
                    </a:lnTo>
                    <a:lnTo>
                      <a:pt x="233" y="262"/>
                    </a:lnTo>
                    <a:lnTo>
                      <a:pt x="233" y="262"/>
                    </a:lnTo>
                    <a:lnTo>
                      <a:pt x="235" y="262"/>
                    </a:lnTo>
                    <a:lnTo>
                      <a:pt x="235" y="262"/>
                    </a:lnTo>
                    <a:lnTo>
                      <a:pt x="237" y="262"/>
                    </a:lnTo>
                    <a:lnTo>
                      <a:pt x="239" y="262"/>
                    </a:lnTo>
                    <a:lnTo>
                      <a:pt x="239" y="262"/>
                    </a:lnTo>
                    <a:lnTo>
                      <a:pt x="240" y="262"/>
                    </a:lnTo>
                    <a:lnTo>
                      <a:pt x="240" y="262"/>
                    </a:lnTo>
                    <a:lnTo>
                      <a:pt x="240" y="262"/>
                    </a:lnTo>
                    <a:lnTo>
                      <a:pt x="240" y="260"/>
                    </a:lnTo>
                    <a:lnTo>
                      <a:pt x="242" y="260"/>
                    </a:lnTo>
                    <a:lnTo>
                      <a:pt x="242" y="260"/>
                    </a:lnTo>
                    <a:lnTo>
                      <a:pt x="242" y="260"/>
                    </a:lnTo>
                    <a:lnTo>
                      <a:pt x="242" y="260"/>
                    </a:lnTo>
                    <a:lnTo>
                      <a:pt x="242" y="260"/>
                    </a:lnTo>
                    <a:lnTo>
                      <a:pt x="242" y="258"/>
                    </a:lnTo>
                    <a:lnTo>
                      <a:pt x="242" y="258"/>
                    </a:lnTo>
                    <a:lnTo>
                      <a:pt x="242" y="258"/>
                    </a:lnTo>
                    <a:lnTo>
                      <a:pt x="242" y="256"/>
                    </a:lnTo>
                    <a:lnTo>
                      <a:pt x="242" y="256"/>
                    </a:lnTo>
                    <a:lnTo>
                      <a:pt x="242" y="256"/>
                    </a:lnTo>
                    <a:lnTo>
                      <a:pt x="242" y="256"/>
                    </a:lnTo>
                    <a:lnTo>
                      <a:pt x="242" y="255"/>
                    </a:lnTo>
                    <a:lnTo>
                      <a:pt x="242" y="255"/>
                    </a:lnTo>
                    <a:lnTo>
                      <a:pt x="242" y="255"/>
                    </a:lnTo>
                    <a:lnTo>
                      <a:pt x="242" y="255"/>
                    </a:lnTo>
                    <a:lnTo>
                      <a:pt x="242" y="255"/>
                    </a:lnTo>
                    <a:lnTo>
                      <a:pt x="242" y="255"/>
                    </a:lnTo>
                    <a:lnTo>
                      <a:pt x="242" y="253"/>
                    </a:lnTo>
                    <a:lnTo>
                      <a:pt x="242" y="253"/>
                    </a:lnTo>
                    <a:lnTo>
                      <a:pt x="242" y="253"/>
                    </a:lnTo>
                    <a:lnTo>
                      <a:pt x="242" y="253"/>
                    </a:lnTo>
                    <a:lnTo>
                      <a:pt x="242" y="253"/>
                    </a:lnTo>
                    <a:lnTo>
                      <a:pt x="244" y="253"/>
                    </a:lnTo>
                    <a:lnTo>
                      <a:pt x="244" y="253"/>
                    </a:lnTo>
                    <a:lnTo>
                      <a:pt x="244" y="253"/>
                    </a:lnTo>
                    <a:lnTo>
                      <a:pt x="244" y="253"/>
                    </a:lnTo>
                    <a:lnTo>
                      <a:pt x="244" y="255"/>
                    </a:lnTo>
                    <a:lnTo>
                      <a:pt x="244" y="255"/>
                    </a:lnTo>
                    <a:lnTo>
                      <a:pt x="244" y="255"/>
                    </a:lnTo>
                    <a:lnTo>
                      <a:pt x="244" y="255"/>
                    </a:lnTo>
                    <a:lnTo>
                      <a:pt x="244" y="256"/>
                    </a:lnTo>
                    <a:lnTo>
                      <a:pt x="244" y="256"/>
                    </a:lnTo>
                    <a:lnTo>
                      <a:pt x="244" y="256"/>
                    </a:lnTo>
                    <a:lnTo>
                      <a:pt x="244" y="256"/>
                    </a:lnTo>
                    <a:lnTo>
                      <a:pt x="246" y="256"/>
                    </a:lnTo>
                    <a:lnTo>
                      <a:pt x="246" y="256"/>
                    </a:lnTo>
                    <a:lnTo>
                      <a:pt x="246" y="256"/>
                    </a:lnTo>
                    <a:lnTo>
                      <a:pt x="246" y="256"/>
                    </a:lnTo>
                    <a:lnTo>
                      <a:pt x="248" y="256"/>
                    </a:lnTo>
                    <a:lnTo>
                      <a:pt x="248" y="255"/>
                    </a:lnTo>
                    <a:lnTo>
                      <a:pt x="248" y="255"/>
                    </a:lnTo>
                    <a:lnTo>
                      <a:pt x="248" y="255"/>
                    </a:lnTo>
                    <a:lnTo>
                      <a:pt x="248" y="253"/>
                    </a:lnTo>
                    <a:lnTo>
                      <a:pt x="249" y="253"/>
                    </a:lnTo>
                    <a:lnTo>
                      <a:pt x="249" y="253"/>
                    </a:lnTo>
                    <a:lnTo>
                      <a:pt x="249" y="253"/>
                    </a:lnTo>
                    <a:lnTo>
                      <a:pt x="251" y="253"/>
                    </a:lnTo>
                    <a:lnTo>
                      <a:pt x="251" y="253"/>
                    </a:lnTo>
                    <a:lnTo>
                      <a:pt x="253" y="253"/>
                    </a:lnTo>
                    <a:lnTo>
                      <a:pt x="255" y="253"/>
                    </a:lnTo>
                    <a:lnTo>
                      <a:pt x="255" y="253"/>
                    </a:lnTo>
                    <a:lnTo>
                      <a:pt x="257" y="253"/>
                    </a:lnTo>
                    <a:lnTo>
                      <a:pt x="257" y="253"/>
                    </a:lnTo>
                    <a:lnTo>
                      <a:pt x="258" y="253"/>
                    </a:lnTo>
                    <a:lnTo>
                      <a:pt x="258" y="253"/>
                    </a:lnTo>
                    <a:lnTo>
                      <a:pt x="258" y="253"/>
                    </a:lnTo>
                    <a:lnTo>
                      <a:pt x="260" y="251"/>
                    </a:lnTo>
                    <a:lnTo>
                      <a:pt x="260" y="249"/>
                    </a:lnTo>
                    <a:lnTo>
                      <a:pt x="262" y="249"/>
                    </a:lnTo>
                    <a:lnTo>
                      <a:pt x="262" y="249"/>
                    </a:lnTo>
                    <a:lnTo>
                      <a:pt x="262" y="249"/>
                    </a:lnTo>
                    <a:lnTo>
                      <a:pt x="262" y="249"/>
                    </a:lnTo>
                    <a:lnTo>
                      <a:pt x="262" y="249"/>
                    </a:lnTo>
                    <a:lnTo>
                      <a:pt x="264" y="249"/>
                    </a:lnTo>
                    <a:lnTo>
                      <a:pt x="264" y="249"/>
                    </a:lnTo>
                    <a:lnTo>
                      <a:pt x="264" y="249"/>
                    </a:lnTo>
                    <a:lnTo>
                      <a:pt x="264" y="249"/>
                    </a:lnTo>
                    <a:lnTo>
                      <a:pt x="264" y="251"/>
                    </a:lnTo>
                    <a:lnTo>
                      <a:pt x="264" y="251"/>
                    </a:lnTo>
                    <a:lnTo>
                      <a:pt x="264" y="251"/>
                    </a:lnTo>
                    <a:lnTo>
                      <a:pt x="266" y="251"/>
                    </a:lnTo>
                    <a:lnTo>
                      <a:pt x="266" y="251"/>
                    </a:lnTo>
                    <a:lnTo>
                      <a:pt x="266" y="251"/>
                    </a:lnTo>
                    <a:lnTo>
                      <a:pt x="266" y="251"/>
                    </a:lnTo>
                    <a:lnTo>
                      <a:pt x="266" y="251"/>
                    </a:lnTo>
                    <a:lnTo>
                      <a:pt x="266" y="249"/>
                    </a:lnTo>
                    <a:lnTo>
                      <a:pt x="266" y="247"/>
                    </a:lnTo>
                    <a:lnTo>
                      <a:pt x="266" y="247"/>
                    </a:lnTo>
                    <a:lnTo>
                      <a:pt x="268" y="247"/>
                    </a:lnTo>
                    <a:lnTo>
                      <a:pt x="268" y="247"/>
                    </a:lnTo>
                    <a:lnTo>
                      <a:pt x="268" y="246"/>
                    </a:lnTo>
                    <a:lnTo>
                      <a:pt x="268" y="246"/>
                    </a:lnTo>
                    <a:lnTo>
                      <a:pt x="268" y="246"/>
                    </a:lnTo>
                    <a:lnTo>
                      <a:pt x="269" y="246"/>
                    </a:lnTo>
                    <a:lnTo>
                      <a:pt x="269" y="246"/>
                    </a:lnTo>
                    <a:lnTo>
                      <a:pt x="271" y="246"/>
                    </a:lnTo>
                    <a:lnTo>
                      <a:pt x="273" y="246"/>
                    </a:lnTo>
                    <a:lnTo>
                      <a:pt x="273" y="246"/>
                    </a:lnTo>
                    <a:lnTo>
                      <a:pt x="275" y="246"/>
                    </a:lnTo>
                    <a:lnTo>
                      <a:pt x="275" y="246"/>
                    </a:lnTo>
                    <a:lnTo>
                      <a:pt x="275" y="246"/>
                    </a:lnTo>
                    <a:lnTo>
                      <a:pt x="277" y="244"/>
                    </a:lnTo>
                    <a:lnTo>
                      <a:pt x="277" y="244"/>
                    </a:lnTo>
                    <a:lnTo>
                      <a:pt x="277" y="244"/>
                    </a:lnTo>
                    <a:lnTo>
                      <a:pt x="275" y="244"/>
                    </a:lnTo>
                    <a:lnTo>
                      <a:pt x="275" y="242"/>
                    </a:lnTo>
                    <a:lnTo>
                      <a:pt x="273" y="242"/>
                    </a:lnTo>
                    <a:lnTo>
                      <a:pt x="273" y="240"/>
                    </a:lnTo>
                    <a:lnTo>
                      <a:pt x="271" y="240"/>
                    </a:lnTo>
                    <a:lnTo>
                      <a:pt x="271" y="240"/>
                    </a:lnTo>
                    <a:lnTo>
                      <a:pt x="271" y="238"/>
                    </a:lnTo>
                    <a:lnTo>
                      <a:pt x="271" y="238"/>
                    </a:lnTo>
                    <a:lnTo>
                      <a:pt x="271" y="237"/>
                    </a:lnTo>
                    <a:lnTo>
                      <a:pt x="271" y="237"/>
                    </a:lnTo>
                    <a:lnTo>
                      <a:pt x="271" y="237"/>
                    </a:lnTo>
                    <a:lnTo>
                      <a:pt x="271" y="237"/>
                    </a:lnTo>
                    <a:lnTo>
                      <a:pt x="271" y="237"/>
                    </a:lnTo>
                    <a:lnTo>
                      <a:pt x="271" y="237"/>
                    </a:lnTo>
                    <a:lnTo>
                      <a:pt x="273" y="237"/>
                    </a:lnTo>
                    <a:lnTo>
                      <a:pt x="273" y="237"/>
                    </a:lnTo>
                    <a:lnTo>
                      <a:pt x="273" y="237"/>
                    </a:lnTo>
                    <a:lnTo>
                      <a:pt x="273" y="237"/>
                    </a:lnTo>
                    <a:lnTo>
                      <a:pt x="275" y="237"/>
                    </a:lnTo>
                    <a:lnTo>
                      <a:pt x="275" y="237"/>
                    </a:lnTo>
                    <a:lnTo>
                      <a:pt x="275" y="237"/>
                    </a:lnTo>
                    <a:lnTo>
                      <a:pt x="275" y="237"/>
                    </a:lnTo>
                    <a:lnTo>
                      <a:pt x="275" y="237"/>
                    </a:lnTo>
                    <a:lnTo>
                      <a:pt x="277" y="237"/>
                    </a:lnTo>
                    <a:lnTo>
                      <a:pt x="277" y="235"/>
                    </a:lnTo>
                    <a:lnTo>
                      <a:pt x="277" y="235"/>
                    </a:lnTo>
                    <a:lnTo>
                      <a:pt x="277" y="235"/>
                    </a:lnTo>
                    <a:lnTo>
                      <a:pt x="275" y="235"/>
                    </a:lnTo>
                    <a:lnTo>
                      <a:pt x="275" y="235"/>
                    </a:lnTo>
                    <a:lnTo>
                      <a:pt x="275" y="235"/>
                    </a:lnTo>
                    <a:lnTo>
                      <a:pt x="277" y="235"/>
                    </a:lnTo>
                    <a:lnTo>
                      <a:pt x="277" y="235"/>
                    </a:lnTo>
                    <a:lnTo>
                      <a:pt x="277" y="233"/>
                    </a:lnTo>
                    <a:lnTo>
                      <a:pt x="277" y="233"/>
                    </a:lnTo>
                    <a:lnTo>
                      <a:pt x="277" y="233"/>
                    </a:lnTo>
                    <a:lnTo>
                      <a:pt x="277" y="233"/>
                    </a:lnTo>
                    <a:lnTo>
                      <a:pt x="277" y="233"/>
                    </a:lnTo>
                    <a:lnTo>
                      <a:pt x="277" y="233"/>
                    </a:lnTo>
                    <a:lnTo>
                      <a:pt x="278" y="233"/>
                    </a:lnTo>
                    <a:lnTo>
                      <a:pt x="278" y="233"/>
                    </a:lnTo>
                    <a:lnTo>
                      <a:pt x="278" y="231"/>
                    </a:lnTo>
                    <a:lnTo>
                      <a:pt x="280" y="231"/>
                    </a:lnTo>
                    <a:lnTo>
                      <a:pt x="280" y="231"/>
                    </a:lnTo>
                    <a:lnTo>
                      <a:pt x="280" y="231"/>
                    </a:lnTo>
                    <a:lnTo>
                      <a:pt x="278" y="231"/>
                    </a:lnTo>
                    <a:lnTo>
                      <a:pt x="278" y="231"/>
                    </a:lnTo>
                    <a:lnTo>
                      <a:pt x="278" y="231"/>
                    </a:lnTo>
                    <a:lnTo>
                      <a:pt x="278" y="231"/>
                    </a:lnTo>
                    <a:lnTo>
                      <a:pt x="278" y="229"/>
                    </a:lnTo>
                    <a:lnTo>
                      <a:pt x="277" y="229"/>
                    </a:lnTo>
                    <a:lnTo>
                      <a:pt x="277" y="229"/>
                    </a:lnTo>
                    <a:lnTo>
                      <a:pt x="277" y="229"/>
                    </a:lnTo>
                    <a:lnTo>
                      <a:pt x="277" y="228"/>
                    </a:lnTo>
                    <a:lnTo>
                      <a:pt x="277" y="228"/>
                    </a:lnTo>
                    <a:lnTo>
                      <a:pt x="277" y="228"/>
                    </a:lnTo>
                    <a:lnTo>
                      <a:pt x="278" y="228"/>
                    </a:lnTo>
                    <a:lnTo>
                      <a:pt x="278" y="228"/>
                    </a:lnTo>
                    <a:lnTo>
                      <a:pt x="278" y="228"/>
                    </a:lnTo>
                    <a:lnTo>
                      <a:pt x="280" y="226"/>
                    </a:lnTo>
                    <a:lnTo>
                      <a:pt x="280" y="226"/>
                    </a:lnTo>
                    <a:lnTo>
                      <a:pt x="280" y="226"/>
                    </a:lnTo>
                    <a:lnTo>
                      <a:pt x="282" y="226"/>
                    </a:lnTo>
                    <a:lnTo>
                      <a:pt x="282" y="224"/>
                    </a:lnTo>
                    <a:lnTo>
                      <a:pt x="284" y="224"/>
                    </a:lnTo>
                    <a:lnTo>
                      <a:pt x="286" y="222"/>
                    </a:lnTo>
                    <a:lnTo>
                      <a:pt x="286" y="220"/>
                    </a:lnTo>
                    <a:lnTo>
                      <a:pt x="286" y="220"/>
                    </a:lnTo>
                    <a:lnTo>
                      <a:pt x="287" y="218"/>
                    </a:lnTo>
                    <a:lnTo>
                      <a:pt x="287" y="218"/>
                    </a:lnTo>
                    <a:lnTo>
                      <a:pt x="287" y="218"/>
                    </a:lnTo>
                    <a:lnTo>
                      <a:pt x="287" y="218"/>
                    </a:lnTo>
                    <a:lnTo>
                      <a:pt x="287" y="218"/>
                    </a:lnTo>
                    <a:lnTo>
                      <a:pt x="287" y="218"/>
                    </a:lnTo>
                    <a:lnTo>
                      <a:pt x="287" y="218"/>
                    </a:lnTo>
                    <a:lnTo>
                      <a:pt x="289" y="218"/>
                    </a:lnTo>
                    <a:lnTo>
                      <a:pt x="289" y="218"/>
                    </a:lnTo>
                    <a:lnTo>
                      <a:pt x="289" y="218"/>
                    </a:lnTo>
                    <a:lnTo>
                      <a:pt x="289" y="218"/>
                    </a:lnTo>
                    <a:lnTo>
                      <a:pt x="289" y="218"/>
                    </a:lnTo>
                    <a:lnTo>
                      <a:pt x="291" y="218"/>
                    </a:lnTo>
                    <a:lnTo>
                      <a:pt x="291" y="218"/>
                    </a:lnTo>
                    <a:lnTo>
                      <a:pt x="291" y="220"/>
                    </a:lnTo>
                    <a:lnTo>
                      <a:pt x="291" y="222"/>
                    </a:lnTo>
                    <a:lnTo>
                      <a:pt x="291" y="222"/>
                    </a:lnTo>
                    <a:lnTo>
                      <a:pt x="293" y="224"/>
                    </a:lnTo>
                    <a:lnTo>
                      <a:pt x="293" y="224"/>
                    </a:lnTo>
                    <a:lnTo>
                      <a:pt x="295" y="226"/>
                    </a:lnTo>
                    <a:lnTo>
                      <a:pt x="295" y="226"/>
                    </a:lnTo>
                    <a:lnTo>
                      <a:pt x="295" y="226"/>
                    </a:lnTo>
                    <a:lnTo>
                      <a:pt x="295" y="226"/>
                    </a:lnTo>
                    <a:lnTo>
                      <a:pt x="295" y="226"/>
                    </a:lnTo>
                    <a:lnTo>
                      <a:pt x="295" y="226"/>
                    </a:lnTo>
                    <a:lnTo>
                      <a:pt x="295" y="224"/>
                    </a:lnTo>
                    <a:lnTo>
                      <a:pt x="296" y="224"/>
                    </a:lnTo>
                    <a:lnTo>
                      <a:pt x="296" y="224"/>
                    </a:lnTo>
                    <a:lnTo>
                      <a:pt x="296" y="224"/>
                    </a:lnTo>
                    <a:lnTo>
                      <a:pt x="296" y="224"/>
                    </a:lnTo>
                    <a:lnTo>
                      <a:pt x="296" y="224"/>
                    </a:lnTo>
                    <a:lnTo>
                      <a:pt x="296" y="224"/>
                    </a:lnTo>
                    <a:lnTo>
                      <a:pt x="296" y="224"/>
                    </a:lnTo>
                    <a:lnTo>
                      <a:pt x="296" y="222"/>
                    </a:lnTo>
                    <a:lnTo>
                      <a:pt x="296" y="222"/>
                    </a:lnTo>
                    <a:lnTo>
                      <a:pt x="296" y="222"/>
                    </a:lnTo>
                    <a:lnTo>
                      <a:pt x="295" y="222"/>
                    </a:lnTo>
                    <a:lnTo>
                      <a:pt x="295" y="222"/>
                    </a:lnTo>
                    <a:lnTo>
                      <a:pt x="295" y="220"/>
                    </a:lnTo>
                    <a:lnTo>
                      <a:pt x="295" y="220"/>
                    </a:lnTo>
                    <a:lnTo>
                      <a:pt x="295" y="220"/>
                    </a:lnTo>
                    <a:lnTo>
                      <a:pt x="295" y="220"/>
                    </a:lnTo>
                    <a:lnTo>
                      <a:pt x="295" y="220"/>
                    </a:lnTo>
                    <a:lnTo>
                      <a:pt x="295" y="220"/>
                    </a:lnTo>
                    <a:lnTo>
                      <a:pt x="295" y="220"/>
                    </a:lnTo>
                    <a:lnTo>
                      <a:pt x="296" y="218"/>
                    </a:lnTo>
                    <a:lnTo>
                      <a:pt x="296" y="218"/>
                    </a:lnTo>
                    <a:lnTo>
                      <a:pt x="300" y="217"/>
                    </a:lnTo>
                    <a:lnTo>
                      <a:pt x="300" y="215"/>
                    </a:lnTo>
                    <a:lnTo>
                      <a:pt x="302" y="215"/>
                    </a:lnTo>
                    <a:lnTo>
                      <a:pt x="302" y="215"/>
                    </a:lnTo>
                    <a:lnTo>
                      <a:pt x="302" y="215"/>
                    </a:lnTo>
                    <a:lnTo>
                      <a:pt x="300" y="213"/>
                    </a:lnTo>
                    <a:lnTo>
                      <a:pt x="300" y="213"/>
                    </a:lnTo>
                    <a:lnTo>
                      <a:pt x="298" y="213"/>
                    </a:lnTo>
                    <a:lnTo>
                      <a:pt x="298" y="213"/>
                    </a:lnTo>
                    <a:lnTo>
                      <a:pt x="296" y="213"/>
                    </a:lnTo>
                    <a:lnTo>
                      <a:pt x="296" y="213"/>
                    </a:lnTo>
                    <a:lnTo>
                      <a:pt x="296" y="213"/>
                    </a:lnTo>
                    <a:lnTo>
                      <a:pt x="295" y="213"/>
                    </a:lnTo>
                    <a:lnTo>
                      <a:pt x="295" y="213"/>
                    </a:lnTo>
                    <a:lnTo>
                      <a:pt x="293" y="215"/>
                    </a:lnTo>
                    <a:lnTo>
                      <a:pt x="293" y="215"/>
                    </a:lnTo>
                    <a:lnTo>
                      <a:pt x="293" y="215"/>
                    </a:lnTo>
                    <a:lnTo>
                      <a:pt x="293" y="213"/>
                    </a:lnTo>
                    <a:lnTo>
                      <a:pt x="291" y="213"/>
                    </a:lnTo>
                    <a:lnTo>
                      <a:pt x="291" y="211"/>
                    </a:lnTo>
                    <a:lnTo>
                      <a:pt x="291" y="211"/>
                    </a:lnTo>
                    <a:lnTo>
                      <a:pt x="291" y="209"/>
                    </a:lnTo>
                    <a:lnTo>
                      <a:pt x="291" y="209"/>
                    </a:lnTo>
                    <a:lnTo>
                      <a:pt x="293" y="208"/>
                    </a:lnTo>
                    <a:lnTo>
                      <a:pt x="293" y="208"/>
                    </a:lnTo>
                    <a:lnTo>
                      <a:pt x="295" y="206"/>
                    </a:lnTo>
                    <a:lnTo>
                      <a:pt x="295" y="206"/>
                    </a:lnTo>
                    <a:lnTo>
                      <a:pt x="295" y="204"/>
                    </a:lnTo>
                    <a:lnTo>
                      <a:pt x="295" y="204"/>
                    </a:lnTo>
                    <a:lnTo>
                      <a:pt x="295" y="204"/>
                    </a:lnTo>
                    <a:lnTo>
                      <a:pt x="296" y="204"/>
                    </a:lnTo>
                    <a:lnTo>
                      <a:pt x="296" y="202"/>
                    </a:lnTo>
                    <a:lnTo>
                      <a:pt x="296" y="202"/>
                    </a:lnTo>
                    <a:lnTo>
                      <a:pt x="296" y="202"/>
                    </a:lnTo>
                    <a:lnTo>
                      <a:pt x="296" y="202"/>
                    </a:lnTo>
                    <a:lnTo>
                      <a:pt x="296" y="200"/>
                    </a:lnTo>
                    <a:lnTo>
                      <a:pt x="296" y="200"/>
                    </a:lnTo>
                    <a:lnTo>
                      <a:pt x="296" y="200"/>
                    </a:lnTo>
                    <a:lnTo>
                      <a:pt x="296" y="200"/>
                    </a:lnTo>
                    <a:lnTo>
                      <a:pt x="296" y="200"/>
                    </a:lnTo>
                    <a:lnTo>
                      <a:pt x="295" y="200"/>
                    </a:lnTo>
                    <a:lnTo>
                      <a:pt x="295" y="200"/>
                    </a:lnTo>
                    <a:lnTo>
                      <a:pt x="295" y="200"/>
                    </a:lnTo>
                    <a:lnTo>
                      <a:pt x="295" y="199"/>
                    </a:lnTo>
                    <a:lnTo>
                      <a:pt x="295" y="199"/>
                    </a:lnTo>
                    <a:lnTo>
                      <a:pt x="295" y="199"/>
                    </a:lnTo>
                    <a:lnTo>
                      <a:pt x="295" y="199"/>
                    </a:lnTo>
                    <a:lnTo>
                      <a:pt x="295" y="200"/>
                    </a:lnTo>
                    <a:lnTo>
                      <a:pt x="293" y="200"/>
                    </a:lnTo>
                    <a:lnTo>
                      <a:pt x="293" y="200"/>
                    </a:lnTo>
                    <a:lnTo>
                      <a:pt x="293" y="200"/>
                    </a:lnTo>
                    <a:lnTo>
                      <a:pt x="291" y="200"/>
                    </a:lnTo>
                    <a:lnTo>
                      <a:pt x="291" y="200"/>
                    </a:lnTo>
                    <a:lnTo>
                      <a:pt x="289" y="199"/>
                    </a:lnTo>
                    <a:lnTo>
                      <a:pt x="287" y="199"/>
                    </a:lnTo>
                    <a:lnTo>
                      <a:pt x="287" y="197"/>
                    </a:lnTo>
                    <a:lnTo>
                      <a:pt x="287" y="197"/>
                    </a:lnTo>
                    <a:lnTo>
                      <a:pt x="287" y="197"/>
                    </a:lnTo>
                    <a:lnTo>
                      <a:pt x="287" y="197"/>
                    </a:lnTo>
                    <a:lnTo>
                      <a:pt x="287" y="197"/>
                    </a:lnTo>
                    <a:lnTo>
                      <a:pt x="287" y="197"/>
                    </a:lnTo>
                    <a:lnTo>
                      <a:pt x="289" y="197"/>
                    </a:lnTo>
                    <a:lnTo>
                      <a:pt x="289" y="197"/>
                    </a:lnTo>
                    <a:lnTo>
                      <a:pt x="289" y="197"/>
                    </a:lnTo>
                    <a:lnTo>
                      <a:pt x="289" y="197"/>
                    </a:lnTo>
                    <a:lnTo>
                      <a:pt x="291" y="197"/>
                    </a:lnTo>
                    <a:lnTo>
                      <a:pt x="291" y="197"/>
                    </a:lnTo>
                    <a:lnTo>
                      <a:pt x="293" y="197"/>
                    </a:lnTo>
                    <a:lnTo>
                      <a:pt x="293" y="197"/>
                    </a:lnTo>
                    <a:lnTo>
                      <a:pt x="293" y="197"/>
                    </a:lnTo>
                    <a:lnTo>
                      <a:pt x="293" y="197"/>
                    </a:lnTo>
                    <a:lnTo>
                      <a:pt x="293" y="197"/>
                    </a:lnTo>
                    <a:lnTo>
                      <a:pt x="293" y="197"/>
                    </a:lnTo>
                    <a:lnTo>
                      <a:pt x="293" y="195"/>
                    </a:lnTo>
                    <a:lnTo>
                      <a:pt x="293" y="195"/>
                    </a:lnTo>
                    <a:lnTo>
                      <a:pt x="293" y="195"/>
                    </a:lnTo>
                    <a:lnTo>
                      <a:pt x="293" y="195"/>
                    </a:lnTo>
                    <a:lnTo>
                      <a:pt x="291" y="195"/>
                    </a:lnTo>
                    <a:lnTo>
                      <a:pt x="291" y="193"/>
                    </a:lnTo>
                    <a:lnTo>
                      <a:pt x="291" y="193"/>
                    </a:lnTo>
                    <a:lnTo>
                      <a:pt x="291" y="193"/>
                    </a:lnTo>
                    <a:lnTo>
                      <a:pt x="291" y="191"/>
                    </a:lnTo>
                    <a:lnTo>
                      <a:pt x="291" y="191"/>
                    </a:lnTo>
                    <a:lnTo>
                      <a:pt x="291" y="191"/>
                    </a:lnTo>
                    <a:lnTo>
                      <a:pt x="291" y="191"/>
                    </a:lnTo>
                    <a:lnTo>
                      <a:pt x="289" y="191"/>
                    </a:lnTo>
                    <a:lnTo>
                      <a:pt x="289" y="190"/>
                    </a:lnTo>
                    <a:lnTo>
                      <a:pt x="289" y="188"/>
                    </a:lnTo>
                    <a:lnTo>
                      <a:pt x="289" y="188"/>
                    </a:lnTo>
                    <a:lnTo>
                      <a:pt x="289" y="188"/>
                    </a:lnTo>
                    <a:lnTo>
                      <a:pt x="289" y="188"/>
                    </a:lnTo>
                    <a:lnTo>
                      <a:pt x="287" y="186"/>
                    </a:lnTo>
                    <a:lnTo>
                      <a:pt x="287" y="186"/>
                    </a:lnTo>
                    <a:lnTo>
                      <a:pt x="287" y="186"/>
                    </a:lnTo>
                    <a:lnTo>
                      <a:pt x="287" y="186"/>
                    </a:lnTo>
                    <a:lnTo>
                      <a:pt x="286" y="184"/>
                    </a:lnTo>
                    <a:lnTo>
                      <a:pt x="286" y="184"/>
                    </a:lnTo>
                    <a:lnTo>
                      <a:pt x="286" y="184"/>
                    </a:lnTo>
                    <a:lnTo>
                      <a:pt x="286" y="184"/>
                    </a:lnTo>
                    <a:lnTo>
                      <a:pt x="286" y="182"/>
                    </a:lnTo>
                    <a:lnTo>
                      <a:pt x="286" y="182"/>
                    </a:lnTo>
                    <a:lnTo>
                      <a:pt x="286" y="182"/>
                    </a:lnTo>
                    <a:lnTo>
                      <a:pt x="286" y="182"/>
                    </a:lnTo>
                    <a:lnTo>
                      <a:pt x="286" y="182"/>
                    </a:lnTo>
                    <a:lnTo>
                      <a:pt x="287" y="182"/>
                    </a:lnTo>
                    <a:lnTo>
                      <a:pt x="287" y="182"/>
                    </a:lnTo>
                    <a:lnTo>
                      <a:pt x="287" y="182"/>
                    </a:lnTo>
                    <a:lnTo>
                      <a:pt x="287" y="180"/>
                    </a:lnTo>
                    <a:lnTo>
                      <a:pt x="287" y="180"/>
                    </a:lnTo>
                    <a:lnTo>
                      <a:pt x="287" y="180"/>
                    </a:lnTo>
                    <a:lnTo>
                      <a:pt x="287" y="180"/>
                    </a:lnTo>
                    <a:lnTo>
                      <a:pt x="287" y="179"/>
                    </a:lnTo>
                    <a:lnTo>
                      <a:pt x="287" y="179"/>
                    </a:lnTo>
                    <a:lnTo>
                      <a:pt x="287" y="179"/>
                    </a:lnTo>
                    <a:lnTo>
                      <a:pt x="287" y="179"/>
                    </a:lnTo>
                    <a:lnTo>
                      <a:pt x="287" y="177"/>
                    </a:lnTo>
                    <a:lnTo>
                      <a:pt x="286" y="177"/>
                    </a:lnTo>
                    <a:lnTo>
                      <a:pt x="286" y="177"/>
                    </a:lnTo>
                    <a:lnTo>
                      <a:pt x="286" y="177"/>
                    </a:lnTo>
                    <a:lnTo>
                      <a:pt x="286" y="175"/>
                    </a:lnTo>
                    <a:lnTo>
                      <a:pt x="286" y="175"/>
                    </a:lnTo>
                    <a:lnTo>
                      <a:pt x="286" y="175"/>
                    </a:lnTo>
                    <a:lnTo>
                      <a:pt x="286" y="175"/>
                    </a:lnTo>
                    <a:lnTo>
                      <a:pt x="286" y="175"/>
                    </a:lnTo>
                    <a:lnTo>
                      <a:pt x="286" y="173"/>
                    </a:lnTo>
                    <a:lnTo>
                      <a:pt x="286" y="173"/>
                    </a:lnTo>
                    <a:lnTo>
                      <a:pt x="286" y="173"/>
                    </a:lnTo>
                    <a:lnTo>
                      <a:pt x="286" y="173"/>
                    </a:lnTo>
                    <a:lnTo>
                      <a:pt x="286" y="173"/>
                    </a:lnTo>
                    <a:lnTo>
                      <a:pt x="286" y="173"/>
                    </a:lnTo>
                    <a:lnTo>
                      <a:pt x="286" y="173"/>
                    </a:lnTo>
                    <a:lnTo>
                      <a:pt x="286" y="171"/>
                    </a:lnTo>
                    <a:lnTo>
                      <a:pt x="284" y="171"/>
                    </a:lnTo>
                    <a:lnTo>
                      <a:pt x="284" y="171"/>
                    </a:lnTo>
                    <a:lnTo>
                      <a:pt x="284" y="171"/>
                    </a:lnTo>
                    <a:lnTo>
                      <a:pt x="282" y="171"/>
                    </a:lnTo>
                    <a:lnTo>
                      <a:pt x="282" y="171"/>
                    </a:lnTo>
                    <a:lnTo>
                      <a:pt x="282" y="173"/>
                    </a:lnTo>
                    <a:lnTo>
                      <a:pt x="282" y="175"/>
                    </a:lnTo>
                    <a:lnTo>
                      <a:pt x="280" y="175"/>
                    </a:lnTo>
                    <a:lnTo>
                      <a:pt x="280" y="175"/>
                    </a:lnTo>
                    <a:lnTo>
                      <a:pt x="280" y="175"/>
                    </a:lnTo>
                    <a:lnTo>
                      <a:pt x="280" y="175"/>
                    </a:lnTo>
                    <a:lnTo>
                      <a:pt x="280" y="175"/>
                    </a:lnTo>
                    <a:lnTo>
                      <a:pt x="278" y="175"/>
                    </a:lnTo>
                    <a:lnTo>
                      <a:pt x="278" y="175"/>
                    </a:lnTo>
                    <a:lnTo>
                      <a:pt x="278" y="173"/>
                    </a:lnTo>
                    <a:lnTo>
                      <a:pt x="278" y="173"/>
                    </a:lnTo>
                    <a:lnTo>
                      <a:pt x="278" y="173"/>
                    </a:lnTo>
                    <a:lnTo>
                      <a:pt x="278" y="173"/>
                    </a:lnTo>
                    <a:lnTo>
                      <a:pt x="278" y="173"/>
                    </a:lnTo>
                    <a:lnTo>
                      <a:pt x="277" y="173"/>
                    </a:lnTo>
                    <a:lnTo>
                      <a:pt x="277" y="171"/>
                    </a:lnTo>
                    <a:lnTo>
                      <a:pt x="277" y="171"/>
                    </a:lnTo>
                    <a:lnTo>
                      <a:pt x="277" y="171"/>
                    </a:lnTo>
                    <a:lnTo>
                      <a:pt x="277" y="173"/>
                    </a:lnTo>
                    <a:lnTo>
                      <a:pt x="275" y="173"/>
                    </a:lnTo>
                    <a:lnTo>
                      <a:pt x="275" y="173"/>
                    </a:lnTo>
                    <a:lnTo>
                      <a:pt x="275" y="173"/>
                    </a:lnTo>
                    <a:lnTo>
                      <a:pt x="275" y="173"/>
                    </a:lnTo>
                    <a:lnTo>
                      <a:pt x="275" y="173"/>
                    </a:lnTo>
                    <a:lnTo>
                      <a:pt x="273" y="173"/>
                    </a:lnTo>
                    <a:lnTo>
                      <a:pt x="273" y="173"/>
                    </a:lnTo>
                    <a:lnTo>
                      <a:pt x="273" y="173"/>
                    </a:lnTo>
                    <a:lnTo>
                      <a:pt x="273" y="173"/>
                    </a:lnTo>
                    <a:lnTo>
                      <a:pt x="273" y="173"/>
                    </a:lnTo>
                    <a:lnTo>
                      <a:pt x="273" y="173"/>
                    </a:lnTo>
                    <a:lnTo>
                      <a:pt x="271" y="173"/>
                    </a:lnTo>
                    <a:lnTo>
                      <a:pt x="271" y="173"/>
                    </a:lnTo>
                    <a:lnTo>
                      <a:pt x="271" y="171"/>
                    </a:lnTo>
                    <a:lnTo>
                      <a:pt x="271" y="171"/>
                    </a:lnTo>
                    <a:lnTo>
                      <a:pt x="271" y="171"/>
                    </a:lnTo>
                    <a:lnTo>
                      <a:pt x="271" y="171"/>
                    </a:lnTo>
                    <a:lnTo>
                      <a:pt x="271" y="171"/>
                    </a:lnTo>
                    <a:lnTo>
                      <a:pt x="271" y="170"/>
                    </a:lnTo>
                    <a:lnTo>
                      <a:pt x="271" y="170"/>
                    </a:lnTo>
                    <a:lnTo>
                      <a:pt x="269" y="170"/>
                    </a:lnTo>
                    <a:lnTo>
                      <a:pt x="269" y="168"/>
                    </a:lnTo>
                    <a:lnTo>
                      <a:pt x="269" y="168"/>
                    </a:lnTo>
                    <a:lnTo>
                      <a:pt x="269" y="166"/>
                    </a:lnTo>
                    <a:lnTo>
                      <a:pt x="269" y="166"/>
                    </a:lnTo>
                    <a:lnTo>
                      <a:pt x="269" y="166"/>
                    </a:lnTo>
                    <a:lnTo>
                      <a:pt x="269" y="166"/>
                    </a:lnTo>
                    <a:lnTo>
                      <a:pt x="269" y="166"/>
                    </a:lnTo>
                    <a:lnTo>
                      <a:pt x="271" y="166"/>
                    </a:lnTo>
                    <a:lnTo>
                      <a:pt x="271" y="166"/>
                    </a:lnTo>
                    <a:lnTo>
                      <a:pt x="271" y="166"/>
                    </a:lnTo>
                    <a:lnTo>
                      <a:pt x="271" y="166"/>
                    </a:lnTo>
                    <a:lnTo>
                      <a:pt x="271" y="166"/>
                    </a:lnTo>
                    <a:lnTo>
                      <a:pt x="273" y="166"/>
                    </a:lnTo>
                    <a:lnTo>
                      <a:pt x="273" y="166"/>
                    </a:lnTo>
                    <a:lnTo>
                      <a:pt x="275" y="168"/>
                    </a:lnTo>
                    <a:lnTo>
                      <a:pt x="275" y="168"/>
                    </a:lnTo>
                    <a:lnTo>
                      <a:pt x="275" y="168"/>
                    </a:lnTo>
                    <a:lnTo>
                      <a:pt x="275" y="166"/>
                    </a:lnTo>
                    <a:lnTo>
                      <a:pt x="277" y="166"/>
                    </a:lnTo>
                    <a:lnTo>
                      <a:pt x="277" y="164"/>
                    </a:lnTo>
                    <a:lnTo>
                      <a:pt x="277" y="164"/>
                    </a:lnTo>
                    <a:lnTo>
                      <a:pt x="277" y="164"/>
                    </a:lnTo>
                    <a:lnTo>
                      <a:pt x="277" y="164"/>
                    </a:lnTo>
                    <a:lnTo>
                      <a:pt x="277" y="162"/>
                    </a:lnTo>
                    <a:lnTo>
                      <a:pt x="277" y="162"/>
                    </a:lnTo>
                    <a:lnTo>
                      <a:pt x="275" y="162"/>
                    </a:lnTo>
                    <a:lnTo>
                      <a:pt x="275" y="162"/>
                    </a:lnTo>
                    <a:lnTo>
                      <a:pt x="275" y="162"/>
                    </a:lnTo>
                    <a:lnTo>
                      <a:pt x="275" y="162"/>
                    </a:lnTo>
                    <a:lnTo>
                      <a:pt x="273" y="162"/>
                    </a:lnTo>
                    <a:lnTo>
                      <a:pt x="273" y="162"/>
                    </a:lnTo>
                    <a:lnTo>
                      <a:pt x="273" y="162"/>
                    </a:lnTo>
                    <a:lnTo>
                      <a:pt x="273" y="162"/>
                    </a:lnTo>
                    <a:lnTo>
                      <a:pt x="273" y="162"/>
                    </a:lnTo>
                    <a:lnTo>
                      <a:pt x="273" y="162"/>
                    </a:lnTo>
                    <a:lnTo>
                      <a:pt x="271" y="161"/>
                    </a:lnTo>
                    <a:lnTo>
                      <a:pt x="271" y="161"/>
                    </a:lnTo>
                    <a:lnTo>
                      <a:pt x="271" y="161"/>
                    </a:lnTo>
                    <a:lnTo>
                      <a:pt x="273" y="161"/>
                    </a:lnTo>
                    <a:lnTo>
                      <a:pt x="273" y="161"/>
                    </a:lnTo>
                    <a:lnTo>
                      <a:pt x="273" y="161"/>
                    </a:lnTo>
                    <a:lnTo>
                      <a:pt x="273" y="161"/>
                    </a:lnTo>
                    <a:lnTo>
                      <a:pt x="273" y="161"/>
                    </a:lnTo>
                    <a:lnTo>
                      <a:pt x="273" y="161"/>
                    </a:lnTo>
                    <a:lnTo>
                      <a:pt x="273" y="161"/>
                    </a:lnTo>
                    <a:lnTo>
                      <a:pt x="275" y="161"/>
                    </a:lnTo>
                    <a:lnTo>
                      <a:pt x="275" y="161"/>
                    </a:lnTo>
                    <a:lnTo>
                      <a:pt x="275" y="161"/>
                    </a:lnTo>
                    <a:lnTo>
                      <a:pt x="277" y="161"/>
                    </a:lnTo>
                    <a:lnTo>
                      <a:pt x="277" y="159"/>
                    </a:lnTo>
                    <a:lnTo>
                      <a:pt x="277" y="159"/>
                    </a:lnTo>
                    <a:lnTo>
                      <a:pt x="277" y="159"/>
                    </a:lnTo>
                    <a:lnTo>
                      <a:pt x="277" y="159"/>
                    </a:lnTo>
                    <a:lnTo>
                      <a:pt x="277" y="157"/>
                    </a:lnTo>
                    <a:lnTo>
                      <a:pt x="277" y="157"/>
                    </a:lnTo>
                    <a:lnTo>
                      <a:pt x="277" y="155"/>
                    </a:lnTo>
                    <a:lnTo>
                      <a:pt x="277" y="155"/>
                    </a:lnTo>
                    <a:lnTo>
                      <a:pt x="277" y="155"/>
                    </a:lnTo>
                    <a:lnTo>
                      <a:pt x="277" y="153"/>
                    </a:lnTo>
                    <a:lnTo>
                      <a:pt x="277" y="153"/>
                    </a:lnTo>
                    <a:lnTo>
                      <a:pt x="277" y="153"/>
                    </a:lnTo>
                    <a:lnTo>
                      <a:pt x="277" y="153"/>
                    </a:lnTo>
                    <a:lnTo>
                      <a:pt x="277" y="153"/>
                    </a:lnTo>
                    <a:lnTo>
                      <a:pt x="275" y="153"/>
                    </a:lnTo>
                    <a:lnTo>
                      <a:pt x="275" y="153"/>
                    </a:lnTo>
                    <a:lnTo>
                      <a:pt x="275" y="153"/>
                    </a:lnTo>
                    <a:lnTo>
                      <a:pt x="273" y="153"/>
                    </a:lnTo>
                    <a:lnTo>
                      <a:pt x="273" y="153"/>
                    </a:lnTo>
                    <a:lnTo>
                      <a:pt x="271" y="153"/>
                    </a:lnTo>
                    <a:lnTo>
                      <a:pt x="271" y="153"/>
                    </a:lnTo>
                    <a:lnTo>
                      <a:pt x="271" y="155"/>
                    </a:lnTo>
                    <a:lnTo>
                      <a:pt x="271" y="155"/>
                    </a:lnTo>
                    <a:lnTo>
                      <a:pt x="269" y="155"/>
                    </a:lnTo>
                    <a:lnTo>
                      <a:pt x="269" y="155"/>
                    </a:lnTo>
                    <a:lnTo>
                      <a:pt x="269" y="155"/>
                    </a:lnTo>
                    <a:lnTo>
                      <a:pt x="269" y="157"/>
                    </a:lnTo>
                    <a:lnTo>
                      <a:pt x="269" y="157"/>
                    </a:lnTo>
                    <a:lnTo>
                      <a:pt x="268" y="157"/>
                    </a:lnTo>
                    <a:lnTo>
                      <a:pt x="268" y="155"/>
                    </a:lnTo>
                    <a:lnTo>
                      <a:pt x="266" y="155"/>
                    </a:lnTo>
                    <a:lnTo>
                      <a:pt x="264" y="153"/>
                    </a:lnTo>
                    <a:lnTo>
                      <a:pt x="264" y="153"/>
                    </a:lnTo>
                    <a:lnTo>
                      <a:pt x="264" y="153"/>
                    </a:lnTo>
                    <a:lnTo>
                      <a:pt x="264" y="152"/>
                    </a:lnTo>
                    <a:lnTo>
                      <a:pt x="264" y="152"/>
                    </a:lnTo>
                    <a:lnTo>
                      <a:pt x="264" y="152"/>
                    </a:lnTo>
                    <a:lnTo>
                      <a:pt x="262" y="150"/>
                    </a:lnTo>
                    <a:lnTo>
                      <a:pt x="262" y="150"/>
                    </a:lnTo>
                    <a:lnTo>
                      <a:pt x="262" y="148"/>
                    </a:lnTo>
                    <a:lnTo>
                      <a:pt x="262" y="148"/>
                    </a:lnTo>
                    <a:lnTo>
                      <a:pt x="264" y="146"/>
                    </a:lnTo>
                    <a:lnTo>
                      <a:pt x="264" y="146"/>
                    </a:lnTo>
                    <a:lnTo>
                      <a:pt x="264" y="146"/>
                    </a:lnTo>
                    <a:lnTo>
                      <a:pt x="264" y="144"/>
                    </a:lnTo>
                    <a:lnTo>
                      <a:pt x="264" y="144"/>
                    </a:lnTo>
                    <a:lnTo>
                      <a:pt x="264" y="142"/>
                    </a:lnTo>
                    <a:lnTo>
                      <a:pt x="264" y="142"/>
                    </a:lnTo>
                    <a:lnTo>
                      <a:pt x="264" y="142"/>
                    </a:lnTo>
                    <a:lnTo>
                      <a:pt x="264" y="142"/>
                    </a:lnTo>
                    <a:lnTo>
                      <a:pt x="264" y="142"/>
                    </a:lnTo>
                    <a:lnTo>
                      <a:pt x="264" y="142"/>
                    </a:lnTo>
                    <a:lnTo>
                      <a:pt x="262" y="142"/>
                    </a:lnTo>
                    <a:lnTo>
                      <a:pt x="262" y="142"/>
                    </a:lnTo>
                    <a:lnTo>
                      <a:pt x="260" y="142"/>
                    </a:lnTo>
                    <a:lnTo>
                      <a:pt x="260" y="142"/>
                    </a:lnTo>
                    <a:lnTo>
                      <a:pt x="260" y="142"/>
                    </a:lnTo>
                    <a:lnTo>
                      <a:pt x="258" y="142"/>
                    </a:lnTo>
                    <a:lnTo>
                      <a:pt x="257" y="142"/>
                    </a:lnTo>
                    <a:lnTo>
                      <a:pt x="257" y="142"/>
                    </a:lnTo>
                    <a:lnTo>
                      <a:pt x="255" y="142"/>
                    </a:lnTo>
                    <a:lnTo>
                      <a:pt x="255" y="142"/>
                    </a:lnTo>
                    <a:lnTo>
                      <a:pt x="255" y="141"/>
                    </a:lnTo>
                    <a:lnTo>
                      <a:pt x="255" y="141"/>
                    </a:lnTo>
                    <a:lnTo>
                      <a:pt x="257" y="141"/>
                    </a:lnTo>
                    <a:lnTo>
                      <a:pt x="257" y="141"/>
                    </a:lnTo>
                    <a:lnTo>
                      <a:pt x="257" y="141"/>
                    </a:lnTo>
                    <a:lnTo>
                      <a:pt x="257" y="141"/>
                    </a:lnTo>
                    <a:lnTo>
                      <a:pt x="257" y="141"/>
                    </a:lnTo>
                    <a:lnTo>
                      <a:pt x="257" y="141"/>
                    </a:lnTo>
                    <a:lnTo>
                      <a:pt x="258" y="141"/>
                    </a:lnTo>
                    <a:lnTo>
                      <a:pt x="258" y="139"/>
                    </a:lnTo>
                    <a:lnTo>
                      <a:pt x="258" y="139"/>
                    </a:lnTo>
                    <a:lnTo>
                      <a:pt x="258" y="139"/>
                    </a:lnTo>
                    <a:lnTo>
                      <a:pt x="258" y="139"/>
                    </a:lnTo>
                    <a:lnTo>
                      <a:pt x="258" y="137"/>
                    </a:lnTo>
                    <a:lnTo>
                      <a:pt x="258" y="137"/>
                    </a:lnTo>
                    <a:lnTo>
                      <a:pt x="258" y="137"/>
                    </a:lnTo>
                    <a:lnTo>
                      <a:pt x="258" y="137"/>
                    </a:lnTo>
                    <a:lnTo>
                      <a:pt x="258" y="137"/>
                    </a:lnTo>
                    <a:lnTo>
                      <a:pt x="258" y="137"/>
                    </a:lnTo>
                    <a:lnTo>
                      <a:pt x="257" y="137"/>
                    </a:lnTo>
                    <a:lnTo>
                      <a:pt x="255" y="137"/>
                    </a:lnTo>
                    <a:lnTo>
                      <a:pt x="255" y="137"/>
                    </a:lnTo>
                    <a:lnTo>
                      <a:pt x="255" y="137"/>
                    </a:lnTo>
                    <a:lnTo>
                      <a:pt x="253" y="137"/>
                    </a:lnTo>
                    <a:lnTo>
                      <a:pt x="251" y="137"/>
                    </a:lnTo>
                    <a:lnTo>
                      <a:pt x="251" y="137"/>
                    </a:lnTo>
                    <a:lnTo>
                      <a:pt x="251" y="137"/>
                    </a:lnTo>
                    <a:lnTo>
                      <a:pt x="249" y="137"/>
                    </a:lnTo>
                    <a:lnTo>
                      <a:pt x="249" y="137"/>
                    </a:lnTo>
                    <a:lnTo>
                      <a:pt x="249" y="135"/>
                    </a:lnTo>
                    <a:lnTo>
                      <a:pt x="251" y="135"/>
                    </a:lnTo>
                    <a:lnTo>
                      <a:pt x="251" y="135"/>
                    </a:lnTo>
                    <a:lnTo>
                      <a:pt x="251" y="135"/>
                    </a:lnTo>
                    <a:lnTo>
                      <a:pt x="251" y="135"/>
                    </a:lnTo>
                    <a:lnTo>
                      <a:pt x="251" y="135"/>
                    </a:lnTo>
                    <a:lnTo>
                      <a:pt x="251" y="133"/>
                    </a:lnTo>
                    <a:lnTo>
                      <a:pt x="251" y="133"/>
                    </a:lnTo>
                    <a:lnTo>
                      <a:pt x="251" y="133"/>
                    </a:lnTo>
                    <a:lnTo>
                      <a:pt x="253" y="133"/>
                    </a:lnTo>
                    <a:lnTo>
                      <a:pt x="253" y="133"/>
                    </a:lnTo>
                    <a:lnTo>
                      <a:pt x="255" y="133"/>
                    </a:lnTo>
                    <a:lnTo>
                      <a:pt x="255" y="133"/>
                    </a:lnTo>
                    <a:lnTo>
                      <a:pt x="255" y="133"/>
                    </a:lnTo>
                    <a:lnTo>
                      <a:pt x="255" y="133"/>
                    </a:lnTo>
                    <a:lnTo>
                      <a:pt x="257" y="133"/>
                    </a:lnTo>
                    <a:lnTo>
                      <a:pt x="257" y="132"/>
                    </a:lnTo>
                    <a:lnTo>
                      <a:pt x="257" y="132"/>
                    </a:lnTo>
                    <a:lnTo>
                      <a:pt x="257" y="132"/>
                    </a:lnTo>
                    <a:lnTo>
                      <a:pt x="257" y="132"/>
                    </a:lnTo>
                    <a:lnTo>
                      <a:pt x="257" y="132"/>
                    </a:lnTo>
                    <a:lnTo>
                      <a:pt x="257" y="132"/>
                    </a:lnTo>
                    <a:lnTo>
                      <a:pt x="258" y="132"/>
                    </a:lnTo>
                    <a:lnTo>
                      <a:pt x="258" y="130"/>
                    </a:lnTo>
                    <a:lnTo>
                      <a:pt x="258" y="130"/>
                    </a:lnTo>
                    <a:lnTo>
                      <a:pt x="258" y="128"/>
                    </a:lnTo>
                    <a:lnTo>
                      <a:pt x="257" y="128"/>
                    </a:lnTo>
                    <a:lnTo>
                      <a:pt x="257" y="128"/>
                    </a:lnTo>
                    <a:lnTo>
                      <a:pt x="255" y="130"/>
                    </a:lnTo>
                    <a:lnTo>
                      <a:pt x="255" y="130"/>
                    </a:lnTo>
                    <a:lnTo>
                      <a:pt x="253" y="130"/>
                    </a:lnTo>
                    <a:lnTo>
                      <a:pt x="253" y="130"/>
                    </a:lnTo>
                    <a:lnTo>
                      <a:pt x="253" y="132"/>
                    </a:lnTo>
                    <a:lnTo>
                      <a:pt x="251" y="132"/>
                    </a:lnTo>
                    <a:lnTo>
                      <a:pt x="251" y="132"/>
                    </a:lnTo>
                    <a:lnTo>
                      <a:pt x="251" y="132"/>
                    </a:lnTo>
                    <a:lnTo>
                      <a:pt x="251" y="132"/>
                    </a:lnTo>
                    <a:lnTo>
                      <a:pt x="251" y="132"/>
                    </a:lnTo>
                    <a:lnTo>
                      <a:pt x="249" y="132"/>
                    </a:lnTo>
                    <a:lnTo>
                      <a:pt x="249" y="132"/>
                    </a:lnTo>
                    <a:lnTo>
                      <a:pt x="249" y="132"/>
                    </a:lnTo>
                    <a:lnTo>
                      <a:pt x="249" y="132"/>
                    </a:lnTo>
                    <a:lnTo>
                      <a:pt x="249" y="132"/>
                    </a:lnTo>
                    <a:lnTo>
                      <a:pt x="249" y="130"/>
                    </a:lnTo>
                    <a:lnTo>
                      <a:pt x="249" y="130"/>
                    </a:lnTo>
                    <a:lnTo>
                      <a:pt x="249" y="130"/>
                    </a:lnTo>
                    <a:lnTo>
                      <a:pt x="249" y="128"/>
                    </a:lnTo>
                    <a:lnTo>
                      <a:pt x="249" y="128"/>
                    </a:lnTo>
                    <a:lnTo>
                      <a:pt x="249" y="128"/>
                    </a:lnTo>
                    <a:lnTo>
                      <a:pt x="249" y="128"/>
                    </a:lnTo>
                    <a:lnTo>
                      <a:pt x="249" y="126"/>
                    </a:lnTo>
                    <a:lnTo>
                      <a:pt x="249" y="126"/>
                    </a:lnTo>
                    <a:lnTo>
                      <a:pt x="249" y="126"/>
                    </a:lnTo>
                    <a:lnTo>
                      <a:pt x="251" y="126"/>
                    </a:lnTo>
                    <a:lnTo>
                      <a:pt x="251" y="124"/>
                    </a:lnTo>
                    <a:lnTo>
                      <a:pt x="251" y="124"/>
                    </a:lnTo>
                    <a:lnTo>
                      <a:pt x="251" y="124"/>
                    </a:lnTo>
                    <a:lnTo>
                      <a:pt x="251" y="123"/>
                    </a:lnTo>
                    <a:lnTo>
                      <a:pt x="251" y="123"/>
                    </a:lnTo>
                    <a:lnTo>
                      <a:pt x="249" y="123"/>
                    </a:lnTo>
                    <a:lnTo>
                      <a:pt x="249" y="123"/>
                    </a:lnTo>
                    <a:lnTo>
                      <a:pt x="249" y="121"/>
                    </a:lnTo>
                    <a:lnTo>
                      <a:pt x="248" y="121"/>
                    </a:lnTo>
                    <a:lnTo>
                      <a:pt x="248" y="123"/>
                    </a:lnTo>
                    <a:lnTo>
                      <a:pt x="246" y="123"/>
                    </a:lnTo>
                    <a:lnTo>
                      <a:pt x="246" y="123"/>
                    </a:lnTo>
                    <a:lnTo>
                      <a:pt x="244" y="123"/>
                    </a:lnTo>
                    <a:lnTo>
                      <a:pt x="244" y="123"/>
                    </a:lnTo>
                    <a:lnTo>
                      <a:pt x="244" y="121"/>
                    </a:lnTo>
                    <a:lnTo>
                      <a:pt x="244" y="121"/>
                    </a:lnTo>
                    <a:lnTo>
                      <a:pt x="244" y="119"/>
                    </a:lnTo>
                    <a:lnTo>
                      <a:pt x="244" y="119"/>
                    </a:lnTo>
                    <a:lnTo>
                      <a:pt x="242" y="117"/>
                    </a:lnTo>
                    <a:lnTo>
                      <a:pt x="242" y="115"/>
                    </a:lnTo>
                    <a:lnTo>
                      <a:pt x="242" y="115"/>
                    </a:lnTo>
                    <a:lnTo>
                      <a:pt x="240" y="115"/>
                    </a:lnTo>
                    <a:lnTo>
                      <a:pt x="240" y="115"/>
                    </a:lnTo>
                    <a:lnTo>
                      <a:pt x="240" y="114"/>
                    </a:lnTo>
                    <a:lnTo>
                      <a:pt x="240" y="114"/>
                    </a:lnTo>
                    <a:lnTo>
                      <a:pt x="240" y="114"/>
                    </a:lnTo>
                    <a:lnTo>
                      <a:pt x="239" y="114"/>
                    </a:lnTo>
                    <a:lnTo>
                      <a:pt x="239" y="114"/>
                    </a:lnTo>
                    <a:lnTo>
                      <a:pt x="239" y="114"/>
                    </a:lnTo>
                    <a:lnTo>
                      <a:pt x="237" y="114"/>
                    </a:lnTo>
                    <a:lnTo>
                      <a:pt x="237" y="114"/>
                    </a:lnTo>
                    <a:lnTo>
                      <a:pt x="237" y="115"/>
                    </a:lnTo>
                    <a:lnTo>
                      <a:pt x="235" y="115"/>
                    </a:lnTo>
                    <a:lnTo>
                      <a:pt x="235" y="115"/>
                    </a:lnTo>
                    <a:lnTo>
                      <a:pt x="235" y="115"/>
                    </a:lnTo>
                    <a:lnTo>
                      <a:pt x="235" y="115"/>
                    </a:lnTo>
                    <a:lnTo>
                      <a:pt x="235" y="115"/>
                    </a:lnTo>
                    <a:lnTo>
                      <a:pt x="235" y="114"/>
                    </a:lnTo>
                    <a:lnTo>
                      <a:pt x="235" y="114"/>
                    </a:lnTo>
                    <a:lnTo>
                      <a:pt x="233" y="114"/>
                    </a:lnTo>
                    <a:lnTo>
                      <a:pt x="233" y="114"/>
                    </a:lnTo>
                    <a:lnTo>
                      <a:pt x="233" y="114"/>
                    </a:lnTo>
                    <a:lnTo>
                      <a:pt x="233" y="114"/>
                    </a:lnTo>
                    <a:lnTo>
                      <a:pt x="233" y="114"/>
                    </a:lnTo>
                    <a:lnTo>
                      <a:pt x="231" y="112"/>
                    </a:lnTo>
                    <a:lnTo>
                      <a:pt x="231" y="112"/>
                    </a:lnTo>
                    <a:lnTo>
                      <a:pt x="230" y="112"/>
                    </a:lnTo>
                    <a:lnTo>
                      <a:pt x="230" y="112"/>
                    </a:lnTo>
                    <a:lnTo>
                      <a:pt x="230" y="112"/>
                    </a:lnTo>
                    <a:lnTo>
                      <a:pt x="230" y="112"/>
                    </a:lnTo>
                    <a:lnTo>
                      <a:pt x="228" y="112"/>
                    </a:lnTo>
                    <a:lnTo>
                      <a:pt x="228" y="112"/>
                    </a:lnTo>
                    <a:lnTo>
                      <a:pt x="228" y="112"/>
                    </a:lnTo>
                    <a:lnTo>
                      <a:pt x="226" y="112"/>
                    </a:lnTo>
                    <a:lnTo>
                      <a:pt x="226" y="112"/>
                    </a:lnTo>
                    <a:lnTo>
                      <a:pt x="224" y="110"/>
                    </a:lnTo>
                    <a:lnTo>
                      <a:pt x="224" y="110"/>
                    </a:lnTo>
                    <a:lnTo>
                      <a:pt x="224" y="110"/>
                    </a:lnTo>
                    <a:lnTo>
                      <a:pt x="224" y="110"/>
                    </a:lnTo>
                    <a:lnTo>
                      <a:pt x="224" y="110"/>
                    </a:lnTo>
                    <a:lnTo>
                      <a:pt x="224" y="110"/>
                    </a:lnTo>
                    <a:lnTo>
                      <a:pt x="224" y="108"/>
                    </a:lnTo>
                    <a:lnTo>
                      <a:pt x="224" y="108"/>
                    </a:lnTo>
                    <a:lnTo>
                      <a:pt x="224" y="108"/>
                    </a:lnTo>
                    <a:lnTo>
                      <a:pt x="224" y="108"/>
                    </a:lnTo>
                    <a:lnTo>
                      <a:pt x="224" y="106"/>
                    </a:lnTo>
                    <a:lnTo>
                      <a:pt x="224" y="106"/>
                    </a:lnTo>
                    <a:lnTo>
                      <a:pt x="224" y="106"/>
                    </a:lnTo>
                    <a:lnTo>
                      <a:pt x="224" y="106"/>
                    </a:lnTo>
                    <a:lnTo>
                      <a:pt x="224" y="104"/>
                    </a:lnTo>
                    <a:lnTo>
                      <a:pt x="224" y="104"/>
                    </a:lnTo>
                    <a:lnTo>
                      <a:pt x="224" y="104"/>
                    </a:lnTo>
                    <a:lnTo>
                      <a:pt x="222" y="104"/>
                    </a:lnTo>
                    <a:lnTo>
                      <a:pt x="222" y="104"/>
                    </a:lnTo>
                    <a:lnTo>
                      <a:pt x="222" y="104"/>
                    </a:lnTo>
                    <a:lnTo>
                      <a:pt x="221" y="103"/>
                    </a:lnTo>
                    <a:lnTo>
                      <a:pt x="221" y="103"/>
                    </a:lnTo>
                    <a:lnTo>
                      <a:pt x="221" y="103"/>
                    </a:lnTo>
                    <a:lnTo>
                      <a:pt x="222" y="103"/>
                    </a:lnTo>
                    <a:lnTo>
                      <a:pt x="222" y="101"/>
                    </a:lnTo>
                    <a:lnTo>
                      <a:pt x="222" y="101"/>
                    </a:lnTo>
                    <a:lnTo>
                      <a:pt x="222" y="101"/>
                    </a:lnTo>
                    <a:lnTo>
                      <a:pt x="222" y="101"/>
                    </a:lnTo>
                    <a:lnTo>
                      <a:pt x="222" y="101"/>
                    </a:lnTo>
                    <a:lnTo>
                      <a:pt x="222" y="101"/>
                    </a:lnTo>
                    <a:lnTo>
                      <a:pt x="222" y="101"/>
                    </a:lnTo>
                    <a:lnTo>
                      <a:pt x="222" y="101"/>
                    </a:lnTo>
                    <a:lnTo>
                      <a:pt x="221" y="101"/>
                    </a:lnTo>
                    <a:lnTo>
                      <a:pt x="221" y="101"/>
                    </a:lnTo>
                    <a:lnTo>
                      <a:pt x="221" y="99"/>
                    </a:lnTo>
                    <a:lnTo>
                      <a:pt x="221" y="99"/>
                    </a:lnTo>
                    <a:lnTo>
                      <a:pt x="221" y="99"/>
                    </a:lnTo>
                    <a:lnTo>
                      <a:pt x="221" y="99"/>
                    </a:lnTo>
                    <a:lnTo>
                      <a:pt x="222" y="99"/>
                    </a:lnTo>
                    <a:lnTo>
                      <a:pt x="222" y="97"/>
                    </a:lnTo>
                    <a:lnTo>
                      <a:pt x="222" y="97"/>
                    </a:lnTo>
                    <a:lnTo>
                      <a:pt x="221" y="97"/>
                    </a:lnTo>
                    <a:lnTo>
                      <a:pt x="221" y="97"/>
                    </a:lnTo>
                    <a:lnTo>
                      <a:pt x="221" y="95"/>
                    </a:lnTo>
                    <a:lnTo>
                      <a:pt x="221" y="95"/>
                    </a:lnTo>
                    <a:lnTo>
                      <a:pt x="221" y="95"/>
                    </a:lnTo>
                    <a:lnTo>
                      <a:pt x="221" y="95"/>
                    </a:lnTo>
                    <a:lnTo>
                      <a:pt x="219" y="95"/>
                    </a:lnTo>
                    <a:lnTo>
                      <a:pt x="219" y="95"/>
                    </a:lnTo>
                    <a:lnTo>
                      <a:pt x="219" y="95"/>
                    </a:lnTo>
                    <a:lnTo>
                      <a:pt x="217" y="95"/>
                    </a:lnTo>
                    <a:lnTo>
                      <a:pt x="217" y="94"/>
                    </a:lnTo>
                    <a:lnTo>
                      <a:pt x="217" y="94"/>
                    </a:lnTo>
                    <a:lnTo>
                      <a:pt x="219" y="94"/>
                    </a:lnTo>
                    <a:lnTo>
                      <a:pt x="219" y="94"/>
                    </a:lnTo>
                    <a:lnTo>
                      <a:pt x="219" y="92"/>
                    </a:lnTo>
                    <a:lnTo>
                      <a:pt x="219" y="92"/>
                    </a:lnTo>
                    <a:lnTo>
                      <a:pt x="219" y="92"/>
                    </a:lnTo>
                    <a:lnTo>
                      <a:pt x="219" y="92"/>
                    </a:lnTo>
                    <a:lnTo>
                      <a:pt x="217" y="92"/>
                    </a:lnTo>
                    <a:lnTo>
                      <a:pt x="217" y="92"/>
                    </a:lnTo>
                    <a:lnTo>
                      <a:pt x="217" y="90"/>
                    </a:lnTo>
                    <a:lnTo>
                      <a:pt x="215" y="90"/>
                    </a:lnTo>
                    <a:lnTo>
                      <a:pt x="215" y="90"/>
                    </a:lnTo>
                    <a:lnTo>
                      <a:pt x="215" y="90"/>
                    </a:lnTo>
                    <a:lnTo>
                      <a:pt x="215" y="90"/>
                    </a:lnTo>
                    <a:lnTo>
                      <a:pt x="215" y="88"/>
                    </a:lnTo>
                    <a:lnTo>
                      <a:pt x="215" y="88"/>
                    </a:lnTo>
                    <a:lnTo>
                      <a:pt x="213" y="88"/>
                    </a:lnTo>
                    <a:lnTo>
                      <a:pt x="213" y="88"/>
                    </a:lnTo>
                    <a:lnTo>
                      <a:pt x="213" y="88"/>
                    </a:lnTo>
                    <a:lnTo>
                      <a:pt x="213" y="88"/>
                    </a:lnTo>
                    <a:lnTo>
                      <a:pt x="213" y="86"/>
                    </a:lnTo>
                    <a:lnTo>
                      <a:pt x="211" y="86"/>
                    </a:lnTo>
                    <a:lnTo>
                      <a:pt x="211" y="86"/>
                    </a:lnTo>
                    <a:lnTo>
                      <a:pt x="211" y="86"/>
                    </a:lnTo>
                    <a:lnTo>
                      <a:pt x="211" y="86"/>
                    </a:lnTo>
                    <a:lnTo>
                      <a:pt x="211" y="85"/>
                    </a:lnTo>
                    <a:lnTo>
                      <a:pt x="211" y="85"/>
                    </a:lnTo>
                    <a:lnTo>
                      <a:pt x="211" y="83"/>
                    </a:lnTo>
                    <a:lnTo>
                      <a:pt x="211" y="83"/>
                    </a:lnTo>
                    <a:lnTo>
                      <a:pt x="211" y="83"/>
                    </a:lnTo>
                    <a:lnTo>
                      <a:pt x="210" y="81"/>
                    </a:lnTo>
                    <a:lnTo>
                      <a:pt x="210" y="81"/>
                    </a:lnTo>
                    <a:lnTo>
                      <a:pt x="208" y="81"/>
                    </a:lnTo>
                    <a:lnTo>
                      <a:pt x="208" y="79"/>
                    </a:lnTo>
                    <a:lnTo>
                      <a:pt x="208" y="79"/>
                    </a:lnTo>
                    <a:lnTo>
                      <a:pt x="208" y="79"/>
                    </a:lnTo>
                    <a:lnTo>
                      <a:pt x="208" y="79"/>
                    </a:lnTo>
                    <a:lnTo>
                      <a:pt x="208" y="79"/>
                    </a:lnTo>
                    <a:lnTo>
                      <a:pt x="208" y="79"/>
                    </a:lnTo>
                    <a:lnTo>
                      <a:pt x="208" y="79"/>
                    </a:lnTo>
                    <a:lnTo>
                      <a:pt x="208" y="77"/>
                    </a:lnTo>
                    <a:lnTo>
                      <a:pt x="208" y="77"/>
                    </a:lnTo>
                    <a:lnTo>
                      <a:pt x="208" y="77"/>
                    </a:lnTo>
                    <a:lnTo>
                      <a:pt x="208" y="77"/>
                    </a:lnTo>
                    <a:lnTo>
                      <a:pt x="210" y="77"/>
                    </a:lnTo>
                    <a:lnTo>
                      <a:pt x="210" y="76"/>
                    </a:lnTo>
                    <a:lnTo>
                      <a:pt x="210" y="76"/>
                    </a:lnTo>
                    <a:lnTo>
                      <a:pt x="210" y="76"/>
                    </a:lnTo>
                    <a:lnTo>
                      <a:pt x="210" y="76"/>
                    </a:lnTo>
                    <a:lnTo>
                      <a:pt x="210" y="76"/>
                    </a:lnTo>
                    <a:lnTo>
                      <a:pt x="210" y="74"/>
                    </a:lnTo>
                    <a:lnTo>
                      <a:pt x="210" y="74"/>
                    </a:lnTo>
                    <a:lnTo>
                      <a:pt x="210" y="74"/>
                    </a:lnTo>
                    <a:lnTo>
                      <a:pt x="208" y="72"/>
                    </a:lnTo>
                    <a:lnTo>
                      <a:pt x="208" y="72"/>
                    </a:lnTo>
                    <a:lnTo>
                      <a:pt x="208" y="72"/>
                    </a:lnTo>
                    <a:lnTo>
                      <a:pt x="208" y="70"/>
                    </a:lnTo>
                    <a:lnTo>
                      <a:pt x="208" y="70"/>
                    </a:lnTo>
                    <a:lnTo>
                      <a:pt x="208" y="70"/>
                    </a:lnTo>
                    <a:lnTo>
                      <a:pt x="208" y="70"/>
                    </a:lnTo>
                    <a:lnTo>
                      <a:pt x="208" y="70"/>
                    </a:lnTo>
                    <a:lnTo>
                      <a:pt x="208" y="70"/>
                    </a:lnTo>
                    <a:lnTo>
                      <a:pt x="208" y="70"/>
                    </a:lnTo>
                    <a:lnTo>
                      <a:pt x="208" y="70"/>
                    </a:lnTo>
                    <a:lnTo>
                      <a:pt x="208" y="70"/>
                    </a:lnTo>
                    <a:lnTo>
                      <a:pt x="208" y="70"/>
                    </a:lnTo>
                    <a:lnTo>
                      <a:pt x="210" y="70"/>
                    </a:lnTo>
                    <a:lnTo>
                      <a:pt x="210" y="70"/>
                    </a:lnTo>
                    <a:lnTo>
                      <a:pt x="210" y="70"/>
                    </a:lnTo>
                    <a:lnTo>
                      <a:pt x="210" y="70"/>
                    </a:lnTo>
                    <a:lnTo>
                      <a:pt x="211" y="68"/>
                    </a:lnTo>
                    <a:lnTo>
                      <a:pt x="211" y="68"/>
                    </a:lnTo>
                    <a:lnTo>
                      <a:pt x="211" y="68"/>
                    </a:lnTo>
                    <a:lnTo>
                      <a:pt x="211" y="68"/>
                    </a:lnTo>
                    <a:lnTo>
                      <a:pt x="211" y="68"/>
                    </a:lnTo>
                    <a:lnTo>
                      <a:pt x="211" y="68"/>
                    </a:lnTo>
                    <a:lnTo>
                      <a:pt x="211" y="67"/>
                    </a:lnTo>
                    <a:lnTo>
                      <a:pt x="211" y="67"/>
                    </a:lnTo>
                    <a:lnTo>
                      <a:pt x="211" y="67"/>
                    </a:lnTo>
                    <a:lnTo>
                      <a:pt x="211" y="67"/>
                    </a:lnTo>
                    <a:lnTo>
                      <a:pt x="213" y="67"/>
                    </a:lnTo>
                    <a:lnTo>
                      <a:pt x="213" y="67"/>
                    </a:lnTo>
                    <a:lnTo>
                      <a:pt x="213" y="67"/>
                    </a:lnTo>
                    <a:lnTo>
                      <a:pt x="213" y="67"/>
                    </a:lnTo>
                    <a:lnTo>
                      <a:pt x="213" y="67"/>
                    </a:lnTo>
                    <a:lnTo>
                      <a:pt x="215" y="67"/>
                    </a:lnTo>
                    <a:lnTo>
                      <a:pt x="215" y="65"/>
                    </a:lnTo>
                    <a:lnTo>
                      <a:pt x="215" y="65"/>
                    </a:lnTo>
                    <a:lnTo>
                      <a:pt x="215" y="65"/>
                    </a:lnTo>
                    <a:lnTo>
                      <a:pt x="215" y="65"/>
                    </a:lnTo>
                    <a:lnTo>
                      <a:pt x="215" y="65"/>
                    </a:lnTo>
                    <a:lnTo>
                      <a:pt x="217" y="65"/>
                    </a:lnTo>
                    <a:lnTo>
                      <a:pt x="217" y="65"/>
                    </a:lnTo>
                    <a:lnTo>
                      <a:pt x="217" y="65"/>
                    </a:lnTo>
                    <a:lnTo>
                      <a:pt x="217" y="65"/>
                    </a:lnTo>
                    <a:lnTo>
                      <a:pt x="217" y="63"/>
                    </a:lnTo>
                    <a:lnTo>
                      <a:pt x="217" y="63"/>
                    </a:lnTo>
                    <a:lnTo>
                      <a:pt x="217" y="63"/>
                    </a:lnTo>
                    <a:lnTo>
                      <a:pt x="219" y="63"/>
                    </a:lnTo>
                    <a:lnTo>
                      <a:pt x="219" y="63"/>
                    </a:lnTo>
                    <a:lnTo>
                      <a:pt x="219" y="63"/>
                    </a:lnTo>
                    <a:lnTo>
                      <a:pt x="219" y="61"/>
                    </a:lnTo>
                    <a:lnTo>
                      <a:pt x="219" y="61"/>
                    </a:lnTo>
                    <a:lnTo>
                      <a:pt x="219" y="61"/>
                    </a:lnTo>
                    <a:lnTo>
                      <a:pt x="219" y="61"/>
                    </a:lnTo>
                    <a:lnTo>
                      <a:pt x="219" y="59"/>
                    </a:lnTo>
                    <a:lnTo>
                      <a:pt x="219" y="59"/>
                    </a:lnTo>
                    <a:lnTo>
                      <a:pt x="219" y="59"/>
                    </a:lnTo>
                    <a:lnTo>
                      <a:pt x="221" y="59"/>
                    </a:lnTo>
                    <a:lnTo>
                      <a:pt x="221" y="59"/>
                    </a:lnTo>
                    <a:lnTo>
                      <a:pt x="221" y="59"/>
                    </a:lnTo>
                    <a:lnTo>
                      <a:pt x="221" y="59"/>
                    </a:lnTo>
                    <a:lnTo>
                      <a:pt x="222" y="59"/>
                    </a:lnTo>
                    <a:lnTo>
                      <a:pt x="222" y="59"/>
                    </a:lnTo>
                    <a:lnTo>
                      <a:pt x="222" y="59"/>
                    </a:lnTo>
                    <a:lnTo>
                      <a:pt x="222" y="57"/>
                    </a:lnTo>
                    <a:lnTo>
                      <a:pt x="222" y="57"/>
                    </a:lnTo>
                    <a:lnTo>
                      <a:pt x="222" y="57"/>
                    </a:lnTo>
                    <a:lnTo>
                      <a:pt x="222" y="57"/>
                    </a:lnTo>
                    <a:lnTo>
                      <a:pt x="222" y="56"/>
                    </a:lnTo>
                    <a:lnTo>
                      <a:pt x="222" y="56"/>
                    </a:lnTo>
                    <a:lnTo>
                      <a:pt x="222" y="56"/>
                    </a:lnTo>
                    <a:lnTo>
                      <a:pt x="222" y="56"/>
                    </a:lnTo>
                    <a:lnTo>
                      <a:pt x="222" y="56"/>
                    </a:lnTo>
                    <a:lnTo>
                      <a:pt x="222" y="56"/>
                    </a:lnTo>
                    <a:lnTo>
                      <a:pt x="222" y="56"/>
                    </a:lnTo>
                    <a:lnTo>
                      <a:pt x="222" y="56"/>
                    </a:lnTo>
                    <a:lnTo>
                      <a:pt x="224" y="54"/>
                    </a:lnTo>
                    <a:lnTo>
                      <a:pt x="224" y="54"/>
                    </a:lnTo>
                    <a:lnTo>
                      <a:pt x="224" y="54"/>
                    </a:lnTo>
                    <a:lnTo>
                      <a:pt x="224" y="54"/>
                    </a:lnTo>
                    <a:lnTo>
                      <a:pt x="224" y="54"/>
                    </a:lnTo>
                    <a:lnTo>
                      <a:pt x="224" y="54"/>
                    </a:lnTo>
                    <a:lnTo>
                      <a:pt x="224" y="52"/>
                    </a:lnTo>
                    <a:lnTo>
                      <a:pt x="226" y="52"/>
                    </a:lnTo>
                    <a:lnTo>
                      <a:pt x="226" y="52"/>
                    </a:lnTo>
                    <a:lnTo>
                      <a:pt x="226" y="52"/>
                    </a:lnTo>
                    <a:lnTo>
                      <a:pt x="226" y="50"/>
                    </a:lnTo>
                    <a:lnTo>
                      <a:pt x="226" y="50"/>
                    </a:lnTo>
                    <a:lnTo>
                      <a:pt x="226" y="50"/>
                    </a:lnTo>
                    <a:lnTo>
                      <a:pt x="228" y="50"/>
                    </a:lnTo>
                    <a:lnTo>
                      <a:pt x="228" y="48"/>
                    </a:lnTo>
                    <a:lnTo>
                      <a:pt x="228" y="48"/>
                    </a:lnTo>
                    <a:lnTo>
                      <a:pt x="226" y="48"/>
                    </a:lnTo>
                    <a:lnTo>
                      <a:pt x="226" y="48"/>
                    </a:lnTo>
                    <a:lnTo>
                      <a:pt x="228" y="48"/>
                    </a:lnTo>
                    <a:lnTo>
                      <a:pt x="228" y="48"/>
                    </a:lnTo>
                    <a:lnTo>
                      <a:pt x="228" y="48"/>
                    </a:lnTo>
                    <a:lnTo>
                      <a:pt x="228" y="48"/>
                    </a:lnTo>
                    <a:lnTo>
                      <a:pt x="230" y="47"/>
                    </a:lnTo>
                    <a:lnTo>
                      <a:pt x="230" y="47"/>
                    </a:lnTo>
                    <a:lnTo>
                      <a:pt x="230" y="47"/>
                    </a:lnTo>
                    <a:lnTo>
                      <a:pt x="230" y="47"/>
                    </a:lnTo>
                    <a:lnTo>
                      <a:pt x="230" y="47"/>
                    </a:lnTo>
                    <a:lnTo>
                      <a:pt x="231" y="47"/>
                    </a:lnTo>
                    <a:lnTo>
                      <a:pt x="231" y="47"/>
                    </a:lnTo>
                    <a:lnTo>
                      <a:pt x="231" y="47"/>
                    </a:lnTo>
                    <a:lnTo>
                      <a:pt x="233" y="47"/>
                    </a:lnTo>
                    <a:lnTo>
                      <a:pt x="233" y="47"/>
                    </a:lnTo>
                    <a:lnTo>
                      <a:pt x="233" y="47"/>
                    </a:lnTo>
                    <a:lnTo>
                      <a:pt x="233" y="45"/>
                    </a:lnTo>
                    <a:lnTo>
                      <a:pt x="235" y="45"/>
                    </a:lnTo>
                    <a:lnTo>
                      <a:pt x="235" y="45"/>
                    </a:lnTo>
                    <a:lnTo>
                      <a:pt x="235" y="45"/>
                    </a:lnTo>
                    <a:lnTo>
                      <a:pt x="235" y="45"/>
                    </a:lnTo>
                    <a:lnTo>
                      <a:pt x="235" y="45"/>
                    </a:lnTo>
                    <a:lnTo>
                      <a:pt x="235" y="45"/>
                    </a:lnTo>
                    <a:lnTo>
                      <a:pt x="235" y="45"/>
                    </a:lnTo>
                    <a:lnTo>
                      <a:pt x="237" y="45"/>
                    </a:lnTo>
                    <a:lnTo>
                      <a:pt x="237" y="45"/>
                    </a:lnTo>
                    <a:lnTo>
                      <a:pt x="237" y="45"/>
                    </a:lnTo>
                    <a:lnTo>
                      <a:pt x="237" y="45"/>
                    </a:lnTo>
                    <a:lnTo>
                      <a:pt x="237" y="45"/>
                    </a:lnTo>
                    <a:lnTo>
                      <a:pt x="237" y="45"/>
                    </a:lnTo>
                    <a:lnTo>
                      <a:pt x="239" y="43"/>
                    </a:lnTo>
                    <a:lnTo>
                      <a:pt x="239" y="43"/>
                    </a:lnTo>
                    <a:lnTo>
                      <a:pt x="239" y="43"/>
                    </a:lnTo>
                    <a:lnTo>
                      <a:pt x="239" y="43"/>
                    </a:lnTo>
                    <a:lnTo>
                      <a:pt x="239" y="43"/>
                    </a:lnTo>
                    <a:lnTo>
                      <a:pt x="239" y="43"/>
                    </a:lnTo>
                    <a:lnTo>
                      <a:pt x="239" y="43"/>
                    </a:lnTo>
                    <a:lnTo>
                      <a:pt x="239" y="43"/>
                    </a:lnTo>
                    <a:lnTo>
                      <a:pt x="239" y="43"/>
                    </a:lnTo>
                    <a:lnTo>
                      <a:pt x="239" y="43"/>
                    </a:lnTo>
                    <a:lnTo>
                      <a:pt x="240" y="43"/>
                    </a:lnTo>
                    <a:lnTo>
                      <a:pt x="240" y="41"/>
                    </a:lnTo>
                    <a:lnTo>
                      <a:pt x="240" y="41"/>
                    </a:lnTo>
                    <a:lnTo>
                      <a:pt x="242" y="41"/>
                    </a:lnTo>
                    <a:lnTo>
                      <a:pt x="242" y="41"/>
                    </a:lnTo>
                    <a:lnTo>
                      <a:pt x="242" y="41"/>
                    </a:lnTo>
                    <a:lnTo>
                      <a:pt x="242" y="41"/>
                    </a:lnTo>
                    <a:lnTo>
                      <a:pt x="242" y="41"/>
                    </a:lnTo>
                    <a:lnTo>
                      <a:pt x="242" y="41"/>
                    </a:lnTo>
                    <a:lnTo>
                      <a:pt x="244" y="41"/>
                    </a:lnTo>
                    <a:lnTo>
                      <a:pt x="244" y="41"/>
                    </a:lnTo>
                    <a:lnTo>
                      <a:pt x="244" y="41"/>
                    </a:lnTo>
                    <a:lnTo>
                      <a:pt x="246" y="41"/>
                    </a:lnTo>
                    <a:lnTo>
                      <a:pt x="246" y="41"/>
                    </a:lnTo>
                    <a:lnTo>
                      <a:pt x="246" y="41"/>
                    </a:lnTo>
                    <a:lnTo>
                      <a:pt x="246" y="41"/>
                    </a:lnTo>
                    <a:lnTo>
                      <a:pt x="246" y="41"/>
                    </a:lnTo>
                    <a:lnTo>
                      <a:pt x="246" y="41"/>
                    </a:lnTo>
                    <a:lnTo>
                      <a:pt x="248" y="41"/>
                    </a:lnTo>
                    <a:lnTo>
                      <a:pt x="248" y="41"/>
                    </a:lnTo>
                    <a:lnTo>
                      <a:pt x="249" y="41"/>
                    </a:lnTo>
                    <a:lnTo>
                      <a:pt x="249" y="39"/>
                    </a:lnTo>
                    <a:lnTo>
                      <a:pt x="249" y="39"/>
                    </a:lnTo>
                    <a:lnTo>
                      <a:pt x="249" y="39"/>
                    </a:lnTo>
                    <a:lnTo>
                      <a:pt x="251" y="39"/>
                    </a:lnTo>
                    <a:lnTo>
                      <a:pt x="251" y="39"/>
                    </a:lnTo>
                    <a:lnTo>
                      <a:pt x="251" y="39"/>
                    </a:lnTo>
                    <a:lnTo>
                      <a:pt x="251" y="39"/>
                    </a:lnTo>
                    <a:lnTo>
                      <a:pt x="251" y="39"/>
                    </a:lnTo>
                    <a:lnTo>
                      <a:pt x="253" y="39"/>
                    </a:lnTo>
                    <a:lnTo>
                      <a:pt x="253" y="39"/>
                    </a:lnTo>
                    <a:lnTo>
                      <a:pt x="253" y="39"/>
                    </a:lnTo>
                    <a:lnTo>
                      <a:pt x="255" y="39"/>
                    </a:lnTo>
                    <a:lnTo>
                      <a:pt x="255" y="39"/>
                    </a:lnTo>
                    <a:lnTo>
                      <a:pt x="255" y="38"/>
                    </a:lnTo>
                    <a:lnTo>
                      <a:pt x="255" y="38"/>
                    </a:lnTo>
                    <a:lnTo>
                      <a:pt x="255" y="36"/>
                    </a:lnTo>
                    <a:lnTo>
                      <a:pt x="257" y="36"/>
                    </a:lnTo>
                    <a:lnTo>
                      <a:pt x="257" y="36"/>
                    </a:lnTo>
                    <a:lnTo>
                      <a:pt x="257" y="36"/>
                    </a:lnTo>
                    <a:lnTo>
                      <a:pt x="257" y="36"/>
                    </a:lnTo>
                    <a:lnTo>
                      <a:pt x="257" y="36"/>
                    </a:lnTo>
                    <a:lnTo>
                      <a:pt x="258" y="36"/>
                    </a:lnTo>
                    <a:lnTo>
                      <a:pt x="258" y="36"/>
                    </a:lnTo>
                    <a:lnTo>
                      <a:pt x="258" y="36"/>
                    </a:lnTo>
                    <a:lnTo>
                      <a:pt x="260" y="36"/>
                    </a:lnTo>
                    <a:lnTo>
                      <a:pt x="260" y="36"/>
                    </a:lnTo>
                    <a:lnTo>
                      <a:pt x="260" y="36"/>
                    </a:lnTo>
                    <a:lnTo>
                      <a:pt x="260" y="34"/>
                    </a:lnTo>
                    <a:lnTo>
                      <a:pt x="260" y="34"/>
                    </a:lnTo>
                    <a:lnTo>
                      <a:pt x="262" y="34"/>
                    </a:lnTo>
                    <a:lnTo>
                      <a:pt x="262" y="32"/>
                    </a:lnTo>
                    <a:lnTo>
                      <a:pt x="262" y="32"/>
                    </a:lnTo>
                    <a:lnTo>
                      <a:pt x="264" y="32"/>
                    </a:lnTo>
                    <a:lnTo>
                      <a:pt x="264" y="32"/>
                    </a:lnTo>
                    <a:lnTo>
                      <a:pt x="264" y="32"/>
                    </a:lnTo>
                    <a:lnTo>
                      <a:pt x="264" y="32"/>
                    </a:lnTo>
                    <a:lnTo>
                      <a:pt x="264" y="32"/>
                    </a:lnTo>
                    <a:lnTo>
                      <a:pt x="266" y="32"/>
                    </a:lnTo>
                    <a:lnTo>
                      <a:pt x="266" y="32"/>
                    </a:lnTo>
                    <a:lnTo>
                      <a:pt x="266" y="32"/>
                    </a:lnTo>
                    <a:lnTo>
                      <a:pt x="266" y="30"/>
                    </a:lnTo>
                    <a:lnTo>
                      <a:pt x="266" y="30"/>
                    </a:lnTo>
                    <a:lnTo>
                      <a:pt x="268" y="30"/>
                    </a:lnTo>
                    <a:lnTo>
                      <a:pt x="268" y="30"/>
                    </a:lnTo>
                    <a:lnTo>
                      <a:pt x="268" y="29"/>
                    </a:lnTo>
                    <a:lnTo>
                      <a:pt x="268" y="29"/>
                    </a:lnTo>
                    <a:lnTo>
                      <a:pt x="268" y="27"/>
                    </a:lnTo>
                    <a:lnTo>
                      <a:pt x="268" y="27"/>
                    </a:lnTo>
                    <a:lnTo>
                      <a:pt x="266" y="27"/>
                    </a:lnTo>
                    <a:lnTo>
                      <a:pt x="266" y="25"/>
                    </a:lnTo>
                    <a:lnTo>
                      <a:pt x="266" y="25"/>
                    </a:lnTo>
                    <a:lnTo>
                      <a:pt x="266" y="25"/>
                    </a:lnTo>
                    <a:lnTo>
                      <a:pt x="266" y="23"/>
                    </a:lnTo>
                    <a:lnTo>
                      <a:pt x="264" y="23"/>
                    </a:lnTo>
                    <a:lnTo>
                      <a:pt x="264" y="21"/>
                    </a:lnTo>
                    <a:lnTo>
                      <a:pt x="264" y="21"/>
                    </a:lnTo>
                    <a:lnTo>
                      <a:pt x="264" y="21"/>
                    </a:lnTo>
                    <a:lnTo>
                      <a:pt x="264" y="19"/>
                    </a:lnTo>
                    <a:lnTo>
                      <a:pt x="264" y="19"/>
                    </a:lnTo>
                    <a:lnTo>
                      <a:pt x="264" y="19"/>
                    </a:lnTo>
                    <a:lnTo>
                      <a:pt x="264" y="19"/>
                    </a:lnTo>
                    <a:lnTo>
                      <a:pt x="264" y="18"/>
                    </a:lnTo>
                    <a:lnTo>
                      <a:pt x="264" y="18"/>
                    </a:lnTo>
                    <a:lnTo>
                      <a:pt x="264" y="16"/>
                    </a:lnTo>
                    <a:lnTo>
                      <a:pt x="264" y="16"/>
                    </a:lnTo>
                    <a:lnTo>
                      <a:pt x="264" y="14"/>
                    </a:lnTo>
                    <a:lnTo>
                      <a:pt x="262" y="14"/>
                    </a:lnTo>
                    <a:lnTo>
                      <a:pt x="262" y="14"/>
                    </a:lnTo>
                    <a:lnTo>
                      <a:pt x="260" y="14"/>
                    </a:lnTo>
                    <a:lnTo>
                      <a:pt x="258" y="14"/>
                    </a:lnTo>
                    <a:lnTo>
                      <a:pt x="258" y="12"/>
                    </a:lnTo>
                    <a:lnTo>
                      <a:pt x="260" y="12"/>
                    </a:lnTo>
                    <a:lnTo>
                      <a:pt x="260" y="12"/>
                    </a:lnTo>
                    <a:lnTo>
                      <a:pt x="260" y="10"/>
                    </a:lnTo>
                    <a:lnTo>
                      <a:pt x="260" y="12"/>
                    </a:lnTo>
                    <a:lnTo>
                      <a:pt x="262" y="12"/>
                    </a:lnTo>
                    <a:lnTo>
                      <a:pt x="262" y="12"/>
                    </a:lnTo>
                    <a:lnTo>
                      <a:pt x="264" y="12"/>
                    </a:lnTo>
                    <a:lnTo>
                      <a:pt x="264" y="12"/>
                    </a:lnTo>
                    <a:lnTo>
                      <a:pt x="264" y="12"/>
                    </a:lnTo>
                    <a:lnTo>
                      <a:pt x="266" y="12"/>
                    </a:lnTo>
                    <a:lnTo>
                      <a:pt x="266" y="12"/>
                    </a:lnTo>
                    <a:lnTo>
                      <a:pt x="266" y="12"/>
                    </a:lnTo>
                    <a:lnTo>
                      <a:pt x="266" y="12"/>
                    </a:lnTo>
                    <a:lnTo>
                      <a:pt x="266" y="12"/>
                    </a:lnTo>
                    <a:lnTo>
                      <a:pt x="266" y="12"/>
                    </a:lnTo>
                    <a:lnTo>
                      <a:pt x="268" y="10"/>
                    </a:lnTo>
                    <a:lnTo>
                      <a:pt x="268" y="10"/>
                    </a:lnTo>
                    <a:lnTo>
                      <a:pt x="269" y="10"/>
                    </a:lnTo>
                    <a:lnTo>
                      <a:pt x="269" y="10"/>
                    </a:lnTo>
                    <a:lnTo>
                      <a:pt x="271" y="10"/>
                    </a:lnTo>
                    <a:lnTo>
                      <a:pt x="271" y="10"/>
                    </a:lnTo>
                    <a:lnTo>
                      <a:pt x="273" y="10"/>
                    </a:lnTo>
                    <a:lnTo>
                      <a:pt x="273" y="10"/>
                    </a:lnTo>
                    <a:lnTo>
                      <a:pt x="273" y="9"/>
                    </a:lnTo>
                    <a:lnTo>
                      <a:pt x="275" y="9"/>
                    </a:lnTo>
                    <a:lnTo>
                      <a:pt x="277" y="9"/>
                    </a:lnTo>
                    <a:lnTo>
                      <a:pt x="278" y="9"/>
                    </a:lnTo>
                    <a:lnTo>
                      <a:pt x="280" y="7"/>
                    </a:lnTo>
                    <a:lnTo>
                      <a:pt x="280" y="7"/>
                    </a:lnTo>
                    <a:lnTo>
                      <a:pt x="280" y="7"/>
                    </a:lnTo>
                    <a:lnTo>
                      <a:pt x="280" y="7"/>
                    </a:lnTo>
                    <a:lnTo>
                      <a:pt x="280" y="5"/>
                    </a:lnTo>
                    <a:lnTo>
                      <a:pt x="280" y="5"/>
                    </a:lnTo>
                    <a:lnTo>
                      <a:pt x="278" y="5"/>
                    </a:lnTo>
                    <a:lnTo>
                      <a:pt x="277" y="3"/>
                    </a:lnTo>
                    <a:lnTo>
                      <a:pt x="277" y="3"/>
                    </a:lnTo>
                    <a:lnTo>
                      <a:pt x="277" y="3"/>
                    </a:lnTo>
                    <a:lnTo>
                      <a:pt x="277" y="1"/>
                    </a:lnTo>
                    <a:lnTo>
                      <a:pt x="277" y="1"/>
                    </a:lnTo>
                    <a:lnTo>
                      <a:pt x="277" y="1"/>
                    </a:lnTo>
                    <a:lnTo>
                      <a:pt x="277" y="1"/>
                    </a:lnTo>
                    <a:lnTo>
                      <a:pt x="278" y="1"/>
                    </a:lnTo>
                    <a:lnTo>
                      <a:pt x="280" y="1"/>
                    </a:lnTo>
                    <a:lnTo>
                      <a:pt x="280" y="1"/>
                    </a:lnTo>
                    <a:lnTo>
                      <a:pt x="282" y="1"/>
                    </a:lnTo>
                    <a:lnTo>
                      <a:pt x="282" y="1"/>
                    </a:lnTo>
                    <a:lnTo>
                      <a:pt x="282" y="1"/>
                    </a:lnTo>
                    <a:lnTo>
                      <a:pt x="282" y="1"/>
                    </a:lnTo>
                    <a:lnTo>
                      <a:pt x="284" y="1"/>
                    </a:lnTo>
                    <a:lnTo>
                      <a:pt x="284" y="1"/>
                    </a:lnTo>
                    <a:lnTo>
                      <a:pt x="284" y="1"/>
                    </a:lnTo>
                    <a:lnTo>
                      <a:pt x="286" y="1"/>
                    </a:lnTo>
                    <a:lnTo>
                      <a:pt x="286" y="1"/>
                    </a:lnTo>
                    <a:lnTo>
                      <a:pt x="287" y="0"/>
                    </a:lnTo>
                    <a:lnTo>
                      <a:pt x="287" y="0"/>
                    </a:lnTo>
                    <a:lnTo>
                      <a:pt x="287" y="0"/>
                    </a:lnTo>
                    <a:lnTo>
                      <a:pt x="287" y="0"/>
                    </a:lnTo>
                    <a:lnTo>
                      <a:pt x="287" y="0"/>
                    </a:lnTo>
                    <a:lnTo>
                      <a:pt x="289" y="0"/>
                    </a:lnTo>
                    <a:lnTo>
                      <a:pt x="289" y="0"/>
                    </a:lnTo>
                    <a:lnTo>
                      <a:pt x="289" y="0"/>
                    </a:lnTo>
                    <a:lnTo>
                      <a:pt x="289" y="1"/>
                    </a:lnTo>
                    <a:lnTo>
                      <a:pt x="289" y="1"/>
                    </a:lnTo>
                    <a:lnTo>
                      <a:pt x="289" y="1"/>
                    </a:lnTo>
                    <a:lnTo>
                      <a:pt x="291" y="1"/>
                    </a:lnTo>
                    <a:lnTo>
                      <a:pt x="291" y="1"/>
                    </a:lnTo>
                    <a:lnTo>
                      <a:pt x="293" y="1"/>
                    </a:lnTo>
                    <a:lnTo>
                      <a:pt x="293" y="1"/>
                    </a:lnTo>
                    <a:lnTo>
                      <a:pt x="293" y="1"/>
                    </a:lnTo>
                    <a:lnTo>
                      <a:pt x="293" y="1"/>
                    </a:lnTo>
                    <a:lnTo>
                      <a:pt x="293" y="1"/>
                    </a:lnTo>
                    <a:lnTo>
                      <a:pt x="293" y="3"/>
                    </a:lnTo>
                    <a:lnTo>
                      <a:pt x="293" y="3"/>
                    </a:lnTo>
                    <a:lnTo>
                      <a:pt x="295" y="3"/>
                    </a:lnTo>
                    <a:lnTo>
                      <a:pt x="295" y="3"/>
                    </a:lnTo>
                    <a:lnTo>
                      <a:pt x="295" y="3"/>
                    </a:lnTo>
                    <a:lnTo>
                      <a:pt x="295" y="3"/>
                    </a:lnTo>
                    <a:lnTo>
                      <a:pt x="296" y="3"/>
                    </a:lnTo>
                    <a:lnTo>
                      <a:pt x="296" y="3"/>
                    </a:lnTo>
                    <a:lnTo>
                      <a:pt x="298" y="3"/>
                    </a:lnTo>
                    <a:lnTo>
                      <a:pt x="298" y="3"/>
                    </a:lnTo>
                    <a:lnTo>
                      <a:pt x="298" y="3"/>
                    </a:lnTo>
                    <a:lnTo>
                      <a:pt x="300" y="3"/>
                    </a:lnTo>
                    <a:lnTo>
                      <a:pt x="300" y="3"/>
                    </a:lnTo>
                    <a:lnTo>
                      <a:pt x="302" y="5"/>
                    </a:lnTo>
                    <a:lnTo>
                      <a:pt x="302" y="5"/>
                    </a:lnTo>
                    <a:lnTo>
                      <a:pt x="302" y="5"/>
                    </a:lnTo>
                    <a:lnTo>
                      <a:pt x="302" y="3"/>
                    </a:lnTo>
                    <a:lnTo>
                      <a:pt x="304" y="3"/>
                    </a:lnTo>
                    <a:lnTo>
                      <a:pt x="304" y="3"/>
                    </a:lnTo>
                    <a:lnTo>
                      <a:pt x="304" y="3"/>
                    </a:lnTo>
                    <a:lnTo>
                      <a:pt x="304" y="3"/>
                    </a:lnTo>
                    <a:lnTo>
                      <a:pt x="306" y="5"/>
                    </a:lnTo>
                    <a:lnTo>
                      <a:pt x="306" y="5"/>
                    </a:lnTo>
                    <a:lnTo>
                      <a:pt x="306" y="5"/>
                    </a:lnTo>
                    <a:lnTo>
                      <a:pt x="306" y="5"/>
                    </a:lnTo>
                    <a:lnTo>
                      <a:pt x="307" y="5"/>
                    </a:lnTo>
                    <a:lnTo>
                      <a:pt x="307" y="5"/>
                    </a:lnTo>
                    <a:lnTo>
                      <a:pt x="309" y="5"/>
                    </a:lnTo>
                    <a:lnTo>
                      <a:pt x="309" y="5"/>
                    </a:lnTo>
                    <a:lnTo>
                      <a:pt x="311" y="7"/>
                    </a:lnTo>
                    <a:lnTo>
                      <a:pt x="311" y="7"/>
                    </a:lnTo>
                    <a:lnTo>
                      <a:pt x="311" y="7"/>
                    </a:lnTo>
                    <a:lnTo>
                      <a:pt x="313" y="7"/>
                    </a:lnTo>
                    <a:lnTo>
                      <a:pt x="313" y="5"/>
                    </a:lnTo>
                    <a:lnTo>
                      <a:pt x="313" y="5"/>
                    </a:lnTo>
                    <a:lnTo>
                      <a:pt x="315" y="5"/>
                    </a:lnTo>
                    <a:lnTo>
                      <a:pt x="315" y="5"/>
                    </a:lnTo>
                    <a:lnTo>
                      <a:pt x="315" y="7"/>
                    </a:lnTo>
                    <a:lnTo>
                      <a:pt x="315" y="7"/>
                    </a:lnTo>
                    <a:lnTo>
                      <a:pt x="315" y="7"/>
                    </a:lnTo>
                    <a:lnTo>
                      <a:pt x="316" y="7"/>
                    </a:lnTo>
                    <a:lnTo>
                      <a:pt x="316" y="7"/>
                    </a:lnTo>
                    <a:lnTo>
                      <a:pt x="316" y="7"/>
                    </a:lnTo>
                    <a:lnTo>
                      <a:pt x="316" y="7"/>
                    </a:lnTo>
                    <a:lnTo>
                      <a:pt x="318" y="7"/>
                    </a:lnTo>
                    <a:lnTo>
                      <a:pt x="318" y="7"/>
                    </a:lnTo>
                    <a:lnTo>
                      <a:pt x="318" y="9"/>
                    </a:lnTo>
                    <a:lnTo>
                      <a:pt x="318" y="9"/>
                    </a:lnTo>
                    <a:lnTo>
                      <a:pt x="320" y="9"/>
                    </a:lnTo>
                    <a:lnTo>
                      <a:pt x="320" y="9"/>
                    </a:lnTo>
                    <a:lnTo>
                      <a:pt x="320" y="9"/>
                    </a:lnTo>
                    <a:lnTo>
                      <a:pt x="320" y="9"/>
                    </a:lnTo>
                    <a:lnTo>
                      <a:pt x="322" y="9"/>
                    </a:lnTo>
                    <a:lnTo>
                      <a:pt x="322" y="9"/>
                    </a:lnTo>
                    <a:lnTo>
                      <a:pt x="322" y="10"/>
                    </a:lnTo>
                    <a:lnTo>
                      <a:pt x="322" y="10"/>
                    </a:lnTo>
                    <a:lnTo>
                      <a:pt x="324" y="10"/>
                    </a:lnTo>
                    <a:lnTo>
                      <a:pt x="324" y="10"/>
                    </a:lnTo>
                    <a:lnTo>
                      <a:pt x="324" y="10"/>
                    </a:lnTo>
                    <a:lnTo>
                      <a:pt x="324" y="10"/>
                    </a:lnTo>
                    <a:lnTo>
                      <a:pt x="325" y="12"/>
                    </a:lnTo>
                    <a:lnTo>
                      <a:pt x="325" y="12"/>
                    </a:lnTo>
                    <a:lnTo>
                      <a:pt x="325" y="12"/>
                    </a:lnTo>
                    <a:lnTo>
                      <a:pt x="325" y="12"/>
                    </a:lnTo>
                    <a:lnTo>
                      <a:pt x="325" y="12"/>
                    </a:lnTo>
                    <a:lnTo>
                      <a:pt x="325" y="14"/>
                    </a:lnTo>
                    <a:lnTo>
                      <a:pt x="325" y="14"/>
                    </a:lnTo>
                    <a:lnTo>
                      <a:pt x="325" y="14"/>
                    </a:lnTo>
                    <a:lnTo>
                      <a:pt x="327" y="14"/>
                    </a:lnTo>
                    <a:lnTo>
                      <a:pt x="327" y="14"/>
                    </a:lnTo>
                    <a:lnTo>
                      <a:pt x="327" y="14"/>
                    </a:lnTo>
                    <a:lnTo>
                      <a:pt x="329" y="14"/>
                    </a:lnTo>
                    <a:lnTo>
                      <a:pt x="329" y="12"/>
                    </a:lnTo>
                    <a:lnTo>
                      <a:pt x="329" y="12"/>
                    </a:lnTo>
                    <a:lnTo>
                      <a:pt x="329" y="12"/>
                    </a:lnTo>
                    <a:lnTo>
                      <a:pt x="331" y="12"/>
                    </a:lnTo>
                    <a:lnTo>
                      <a:pt x="331" y="12"/>
                    </a:lnTo>
                    <a:lnTo>
                      <a:pt x="331" y="10"/>
                    </a:lnTo>
                    <a:lnTo>
                      <a:pt x="331" y="10"/>
                    </a:lnTo>
                    <a:lnTo>
                      <a:pt x="331" y="12"/>
                    </a:lnTo>
                    <a:lnTo>
                      <a:pt x="331" y="12"/>
                    </a:lnTo>
                    <a:lnTo>
                      <a:pt x="331" y="12"/>
                    </a:lnTo>
                    <a:lnTo>
                      <a:pt x="331" y="12"/>
                    </a:lnTo>
                    <a:lnTo>
                      <a:pt x="331" y="14"/>
                    </a:lnTo>
                    <a:lnTo>
                      <a:pt x="331" y="14"/>
                    </a:lnTo>
                    <a:lnTo>
                      <a:pt x="331" y="14"/>
                    </a:lnTo>
                    <a:lnTo>
                      <a:pt x="333" y="14"/>
                    </a:lnTo>
                    <a:lnTo>
                      <a:pt x="333" y="16"/>
                    </a:lnTo>
                    <a:lnTo>
                      <a:pt x="333" y="16"/>
                    </a:lnTo>
                    <a:lnTo>
                      <a:pt x="333" y="16"/>
                    </a:lnTo>
                    <a:lnTo>
                      <a:pt x="333" y="16"/>
                    </a:lnTo>
                    <a:lnTo>
                      <a:pt x="333" y="16"/>
                    </a:lnTo>
                    <a:lnTo>
                      <a:pt x="334" y="16"/>
                    </a:lnTo>
                    <a:lnTo>
                      <a:pt x="334" y="14"/>
                    </a:lnTo>
                    <a:lnTo>
                      <a:pt x="334" y="14"/>
                    </a:lnTo>
                    <a:lnTo>
                      <a:pt x="334" y="12"/>
                    </a:lnTo>
                    <a:lnTo>
                      <a:pt x="336" y="12"/>
                    </a:lnTo>
                    <a:lnTo>
                      <a:pt x="336" y="12"/>
                    </a:lnTo>
                    <a:lnTo>
                      <a:pt x="336" y="12"/>
                    </a:lnTo>
                    <a:lnTo>
                      <a:pt x="336" y="12"/>
                    </a:lnTo>
                    <a:lnTo>
                      <a:pt x="338" y="12"/>
                    </a:lnTo>
                    <a:lnTo>
                      <a:pt x="338" y="12"/>
                    </a:lnTo>
                    <a:lnTo>
                      <a:pt x="338" y="14"/>
                    </a:lnTo>
                    <a:lnTo>
                      <a:pt x="338" y="14"/>
                    </a:lnTo>
                    <a:lnTo>
                      <a:pt x="338" y="14"/>
                    </a:lnTo>
                    <a:lnTo>
                      <a:pt x="338" y="16"/>
                    </a:lnTo>
                    <a:lnTo>
                      <a:pt x="338" y="16"/>
                    </a:lnTo>
                    <a:lnTo>
                      <a:pt x="338" y="16"/>
                    </a:lnTo>
                    <a:lnTo>
                      <a:pt x="338" y="18"/>
                    </a:lnTo>
                    <a:lnTo>
                      <a:pt x="338" y="18"/>
                    </a:lnTo>
                    <a:lnTo>
                      <a:pt x="338" y="18"/>
                    </a:lnTo>
                    <a:lnTo>
                      <a:pt x="340" y="18"/>
                    </a:lnTo>
                    <a:lnTo>
                      <a:pt x="340" y="18"/>
                    </a:lnTo>
                    <a:lnTo>
                      <a:pt x="340" y="18"/>
                    </a:lnTo>
                    <a:lnTo>
                      <a:pt x="342" y="18"/>
                    </a:lnTo>
                    <a:lnTo>
                      <a:pt x="342" y="18"/>
                    </a:lnTo>
                    <a:lnTo>
                      <a:pt x="342" y="18"/>
                    </a:lnTo>
                    <a:lnTo>
                      <a:pt x="344" y="18"/>
                    </a:lnTo>
                    <a:lnTo>
                      <a:pt x="344" y="18"/>
                    </a:lnTo>
                    <a:lnTo>
                      <a:pt x="344" y="18"/>
                    </a:lnTo>
                    <a:lnTo>
                      <a:pt x="344" y="18"/>
                    </a:lnTo>
                    <a:lnTo>
                      <a:pt x="344" y="18"/>
                    </a:lnTo>
                    <a:lnTo>
                      <a:pt x="344" y="18"/>
                    </a:lnTo>
                    <a:lnTo>
                      <a:pt x="344" y="19"/>
                    </a:lnTo>
                    <a:lnTo>
                      <a:pt x="344" y="19"/>
                    </a:lnTo>
                    <a:lnTo>
                      <a:pt x="344" y="21"/>
                    </a:lnTo>
                    <a:lnTo>
                      <a:pt x="344" y="21"/>
                    </a:lnTo>
                    <a:lnTo>
                      <a:pt x="345" y="19"/>
                    </a:lnTo>
                    <a:lnTo>
                      <a:pt x="345" y="19"/>
                    </a:lnTo>
                    <a:lnTo>
                      <a:pt x="345" y="19"/>
                    </a:lnTo>
                    <a:lnTo>
                      <a:pt x="345" y="19"/>
                    </a:lnTo>
                    <a:lnTo>
                      <a:pt x="347" y="19"/>
                    </a:lnTo>
                    <a:lnTo>
                      <a:pt x="347" y="19"/>
                    </a:lnTo>
                    <a:lnTo>
                      <a:pt x="347" y="21"/>
                    </a:lnTo>
                    <a:lnTo>
                      <a:pt x="347" y="21"/>
                    </a:lnTo>
                    <a:lnTo>
                      <a:pt x="345" y="21"/>
                    </a:lnTo>
                    <a:lnTo>
                      <a:pt x="345" y="21"/>
                    </a:lnTo>
                    <a:lnTo>
                      <a:pt x="345" y="21"/>
                    </a:lnTo>
                    <a:lnTo>
                      <a:pt x="345" y="23"/>
                    </a:lnTo>
                    <a:lnTo>
                      <a:pt x="345" y="23"/>
                    </a:lnTo>
                    <a:lnTo>
                      <a:pt x="345" y="23"/>
                    </a:lnTo>
                    <a:lnTo>
                      <a:pt x="345" y="23"/>
                    </a:lnTo>
                    <a:lnTo>
                      <a:pt x="347" y="23"/>
                    </a:lnTo>
                    <a:lnTo>
                      <a:pt x="347" y="23"/>
                    </a:lnTo>
                    <a:lnTo>
                      <a:pt x="347" y="23"/>
                    </a:lnTo>
                    <a:lnTo>
                      <a:pt x="347" y="23"/>
                    </a:lnTo>
                    <a:lnTo>
                      <a:pt x="349" y="23"/>
                    </a:lnTo>
                    <a:lnTo>
                      <a:pt x="349" y="23"/>
                    </a:lnTo>
                    <a:lnTo>
                      <a:pt x="349" y="23"/>
                    </a:lnTo>
                    <a:lnTo>
                      <a:pt x="351" y="23"/>
                    </a:lnTo>
                    <a:lnTo>
                      <a:pt x="351" y="21"/>
                    </a:lnTo>
                    <a:lnTo>
                      <a:pt x="351" y="21"/>
                    </a:lnTo>
                    <a:lnTo>
                      <a:pt x="351" y="21"/>
                    </a:lnTo>
                    <a:lnTo>
                      <a:pt x="351" y="23"/>
                    </a:lnTo>
                    <a:lnTo>
                      <a:pt x="351" y="23"/>
                    </a:lnTo>
                    <a:lnTo>
                      <a:pt x="351" y="23"/>
                    </a:lnTo>
                    <a:lnTo>
                      <a:pt x="351" y="23"/>
                    </a:lnTo>
                    <a:lnTo>
                      <a:pt x="351" y="23"/>
                    </a:lnTo>
                    <a:lnTo>
                      <a:pt x="351" y="23"/>
                    </a:lnTo>
                    <a:lnTo>
                      <a:pt x="351" y="25"/>
                    </a:lnTo>
                    <a:lnTo>
                      <a:pt x="353" y="25"/>
                    </a:lnTo>
                    <a:lnTo>
                      <a:pt x="353" y="25"/>
                    </a:lnTo>
                    <a:lnTo>
                      <a:pt x="354" y="25"/>
                    </a:lnTo>
                    <a:lnTo>
                      <a:pt x="354" y="25"/>
                    </a:lnTo>
                    <a:lnTo>
                      <a:pt x="354" y="27"/>
                    </a:lnTo>
                    <a:lnTo>
                      <a:pt x="354" y="27"/>
                    </a:lnTo>
                    <a:lnTo>
                      <a:pt x="356" y="25"/>
                    </a:lnTo>
                    <a:lnTo>
                      <a:pt x="356" y="25"/>
                    </a:lnTo>
                    <a:lnTo>
                      <a:pt x="356" y="25"/>
                    </a:lnTo>
                    <a:lnTo>
                      <a:pt x="356" y="25"/>
                    </a:lnTo>
                    <a:lnTo>
                      <a:pt x="356" y="25"/>
                    </a:lnTo>
                    <a:lnTo>
                      <a:pt x="356" y="23"/>
                    </a:lnTo>
                    <a:lnTo>
                      <a:pt x="356" y="23"/>
                    </a:lnTo>
                    <a:lnTo>
                      <a:pt x="356" y="23"/>
                    </a:lnTo>
                    <a:lnTo>
                      <a:pt x="356" y="23"/>
                    </a:lnTo>
                    <a:lnTo>
                      <a:pt x="356" y="23"/>
                    </a:lnTo>
                    <a:lnTo>
                      <a:pt x="356" y="23"/>
                    </a:lnTo>
                    <a:lnTo>
                      <a:pt x="356" y="23"/>
                    </a:lnTo>
                    <a:lnTo>
                      <a:pt x="358" y="23"/>
                    </a:lnTo>
                    <a:lnTo>
                      <a:pt x="358" y="23"/>
                    </a:lnTo>
                    <a:lnTo>
                      <a:pt x="358" y="23"/>
                    </a:lnTo>
                    <a:lnTo>
                      <a:pt x="360" y="25"/>
                    </a:lnTo>
                    <a:lnTo>
                      <a:pt x="360" y="25"/>
                    </a:lnTo>
                    <a:lnTo>
                      <a:pt x="360" y="25"/>
                    </a:lnTo>
                    <a:lnTo>
                      <a:pt x="360" y="25"/>
                    </a:lnTo>
                    <a:lnTo>
                      <a:pt x="362" y="25"/>
                    </a:lnTo>
                    <a:lnTo>
                      <a:pt x="362" y="25"/>
                    </a:lnTo>
                    <a:lnTo>
                      <a:pt x="362" y="25"/>
                    </a:lnTo>
                    <a:lnTo>
                      <a:pt x="362" y="25"/>
                    </a:lnTo>
                    <a:lnTo>
                      <a:pt x="362" y="25"/>
                    </a:lnTo>
                    <a:lnTo>
                      <a:pt x="362" y="25"/>
                    </a:lnTo>
                    <a:lnTo>
                      <a:pt x="363" y="25"/>
                    </a:lnTo>
                    <a:lnTo>
                      <a:pt x="363" y="25"/>
                    </a:lnTo>
                    <a:lnTo>
                      <a:pt x="363" y="25"/>
                    </a:lnTo>
                    <a:lnTo>
                      <a:pt x="363" y="25"/>
                    </a:lnTo>
                    <a:lnTo>
                      <a:pt x="363" y="25"/>
                    </a:lnTo>
                    <a:lnTo>
                      <a:pt x="363" y="25"/>
                    </a:lnTo>
                    <a:lnTo>
                      <a:pt x="363" y="23"/>
                    </a:lnTo>
                    <a:lnTo>
                      <a:pt x="363" y="23"/>
                    </a:lnTo>
                    <a:lnTo>
                      <a:pt x="363" y="23"/>
                    </a:lnTo>
                    <a:lnTo>
                      <a:pt x="365" y="25"/>
                    </a:lnTo>
                    <a:lnTo>
                      <a:pt x="365" y="25"/>
                    </a:lnTo>
                    <a:lnTo>
                      <a:pt x="365" y="25"/>
                    </a:lnTo>
                    <a:lnTo>
                      <a:pt x="365" y="25"/>
                    </a:lnTo>
                    <a:lnTo>
                      <a:pt x="365" y="25"/>
                    </a:lnTo>
                    <a:lnTo>
                      <a:pt x="365" y="27"/>
                    </a:lnTo>
                    <a:lnTo>
                      <a:pt x="365" y="27"/>
                    </a:lnTo>
                    <a:lnTo>
                      <a:pt x="365" y="27"/>
                    </a:lnTo>
                    <a:lnTo>
                      <a:pt x="365" y="27"/>
                    </a:lnTo>
                    <a:lnTo>
                      <a:pt x="365" y="27"/>
                    </a:lnTo>
                    <a:lnTo>
                      <a:pt x="365" y="29"/>
                    </a:lnTo>
                    <a:lnTo>
                      <a:pt x="367" y="27"/>
                    </a:lnTo>
                    <a:lnTo>
                      <a:pt x="369" y="27"/>
                    </a:lnTo>
                    <a:lnTo>
                      <a:pt x="369" y="27"/>
                    </a:lnTo>
                    <a:lnTo>
                      <a:pt x="369" y="27"/>
                    </a:lnTo>
                    <a:lnTo>
                      <a:pt x="369" y="27"/>
                    </a:lnTo>
                    <a:lnTo>
                      <a:pt x="369" y="29"/>
                    </a:lnTo>
                    <a:lnTo>
                      <a:pt x="369" y="29"/>
                    </a:lnTo>
                    <a:lnTo>
                      <a:pt x="369" y="29"/>
                    </a:lnTo>
                    <a:lnTo>
                      <a:pt x="369" y="29"/>
                    </a:lnTo>
                    <a:lnTo>
                      <a:pt x="367" y="30"/>
                    </a:lnTo>
                    <a:lnTo>
                      <a:pt x="367" y="30"/>
                    </a:lnTo>
                    <a:lnTo>
                      <a:pt x="367" y="30"/>
                    </a:lnTo>
                    <a:lnTo>
                      <a:pt x="367" y="30"/>
                    </a:lnTo>
                    <a:lnTo>
                      <a:pt x="367" y="32"/>
                    </a:lnTo>
                    <a:lnTo>
                      <a:pt x="367" y="32"/>
                    </a:lnTo>
                    <a:lnTo>
                      <a:pt x="367" y="32"/>
                    </a:lnTo>
                    <a:lnTo>
                      <a:pt x="367" y="32"/>
                    </a:lnTo>
                    <a:lnTo>
                      <a:pt x="369" y="32"/>
                    </a:lnTo>
                    <a:lnTo>
                      <a:pt x="369" y="32"/>
                    </a:lnTo>
                    <a:lnTo>
                      <a:pt x="369" y="32"/>
                    </a:lnTo>
                    <a:lnTo>
                      <a:pt x="369" y="32"/>
                    </a:lnTo>
                    <a:lnTo>
                      <a:pt x="371" y="32"/>
                    </a:lnTo>
                    <a:lnTo>
                      <a:pt x="371" y="34"/>
                    </a:lnTo>
                    <a:lnTo>
                      <a:pt x="371" y="34"/>
                    </a:lnTo>
                    <a:lnTo>
                      <a:pt x="371" y="34"/>
                    </a:lnTo>
                    <a:lnTo>
                      <a:pt x="371" y="34"/>
                    </a:lnTo>
                    <a:lnTo>
                      <a:pt x="371" y="34"/>
                    </a:lnTo>
                    <a:lnTo>
                      <a:pt x="371" y="34"/>
                    </a:lnTo>
                    <a:lnTo>
                      <a:pt x="372" y="34"/>
                    </a:lnTo>
                    <a:lnTo>
                      <a:pt x="372" y="34"/>
                    </a:lnTo>
                    <a:lnTo>
                      <a:pt x="372" y="36"/>
                    </a:lnTo>
                    <a:lnTo>
                      <a:pt x="372" y="36"/>
                    </a:lnTo>
                    <a:lnTo>
                      <a:pt x="372" y="36"/>
                    </a:lnTo>
                    <a:lnTo>
                      <a:pt x="372" y="36"/>
                    </a:lnTo>
                    <a:lnTo>
                      <a:pt x="372" y="36"/>
                    </a:lnTo>
                    <a:lnTo>
                      <a:pt x="372" y="38"/>
                    </a:lnTo>
                    <a:lnTo>
                      <a:pt x="372" y="38"/>
                    </a:lnTo>
                    <a:lnTo>
                      <a:pt x="371" y="38"/>
                    </a:lnTo>
                    <a:lnTo>
                      <a:pt x="371" y="38"/>
                    </a:lnTo>
                    <a:lnTo>
                      <a:pt x="371" y="38"/>
                    </a:lnTo>
                    <a:lnTo>
                      <a:pt x="371" y="38"/>
                    </a:lnTo>
                    <a:lnTo>
                      <a:pt x="371" y="38"/>
                    </a:lnTo>
                    <a:lnTo>
                      <a:pt x="371" y="38"/>
                    </a:lnTo>
                    <a:lnTo>
                      <a:pt x="369" y="38"/>
                    </a:lnTo>
                    <a:lnTo>
                      <a:pt x="369" y="39"/>
                    </a:lnTo>
                    <a:lnTo>
                      <a:pt x="369" y="39"/>
                    </a:lnTo>
                    <a:lnTo>
                      <a:pt x="369" y="39"/>
                    </a:lnTo>
                    <a:lnTo>
                      <a:pt x="369" y="41"/>
                    </a:lnTo>
                    <a:lnTo>
                      <a:pt x="369" y="41"/>
                    </a:lnTo>
                    <a:lnTo>
                      <a:pt x="369" y="43"/>
                    </a:lnTo>
                    <a:lnTo>
                      <a:pt x="369" y="43"/>
                    </a:lnTo>
                    <a:lnTo>
                      <a:pt x="369" y="43"/>
                    </a:lnTo>
                    <a:lnTo>
                      <a:pt x="369" y="43"/>
                    </a:lnTo>
                    <a:lnTo>
                      <a:pt x="369" y="43"/>
                    </a:lnTo>
                    <a:lnTo>
                      <a:pt x="367" y="43"/>
                    </a:lnTo>
                    <a:lnTo>
                      <a:pt x="367" y="43"/>
                    </a:lnTo>
                    <a:lnTo>
                      <a:pt x="367" y="43"/>
                    </a:lnTo>
                    <a:lnTo>
                      <a:pt x="367" y="41"/>
                    </a:lnTo>
                    <a:lnTo>
                      <a:pt x="365" y="41"/>
                    </a:lnTo>
                    <a:lnTo>
                      <a:pt x="365" y="41"/>
                    </a:lnTo>
                    <a:lnTo>
                      <a:pt x="365" y="41"/>
                    </a:lnTo>
                    <a:lnTo>
                      <a:pt x="363" y="41"/>
                    </a:lnTo>
                    <a:lnTo>
                      <a:pt x="363" y="41"/>
                    </a:lnTo>
                    <a:lnTo>
                      <a:pt x="363" y="41"/>
                    </a:lnTo>
                    <a:lnTo>
                      <a:pt x="363" y="41"/>
                    </a:lnTo>
                    <a:lnTo>
                      <a:pt x="363" y="41"/>
                    </a:lnTo>
                    <a:lnTo>
                      <a:pt x="363" y="41"/>
                    </a:lnTo>
                    <a:lnTo>
                      <a:pt x="362" y="43"/>
                    </a:lnTo>
                    <a:lnTo>
                      <a:pt x="362" y="43"/>
                    </a:lnTo>
                    <a:lnTo>
                      <a:pt x="362" y="43"/>
                    </a:lnTo>
                    <a:lnTo>
                      <a:pt x="362" y="43"/>
                    </a:lnTo>
                    <a:lnTo>
                      <a:pt x="363" y="43"/>
                    </a:lnTo>
                    <a:lnTo>
                      <a:pt x="363" y="45"/>
                    </a:lnTo>
                    <a:lnTo>
                      <a:pt x="363" y="45"/>
                    </a:lnTo>
                    <a:lnTo>
                      <a:pt x="363" y="47"/>
                    </a:lnTo>
                    <a:lnTo>
                      <a:pt x="363" y="47"/>
                    </a:lnTo>
                    <a:lnTo>
                      <a:pt x="362" y="47"/>
                    </a:lnTo>
                    <a:lnTo>
                      <a:pt x="362" y="47"/>
                    </a:lnTo>
                    <a:lnTo>
                      <a:pt x="362" y="47"/>
                    </a:lnTo>
                    <a:lnTo>
                      <a:pt x="362" y="48"/>
                    </a:lnTo>
                    <a:lnTo>
                      <a:pt x="362" y="48"/>
                    </a:lnTo>
                    <a:lnTo>
                      <a:pt x="360" y="48"/>
                    </a:lnTo>
                    <a:lnTo>
                      <a:pt x="360" y="48"/>
                    </a:lnTo>
                    <a:lnTo>
                      <a:pt x="360" y="48"/>
                    </a:lnTo>
                    <a:lnTo>
                      <a:pt x="360" y="48"/>
                    </a:lnTo>
                    <a:lnTo>
                      <a:pt x="358" y="50"/>
                    </a:lnTo>
                    <a:lnTo>
                      <a:pt x="358" y="50"/>
                    </a:lnTo>
                    <a:lnTo>
                      <a:pt x="358" y="50"/>
                    </a:lnTo>
                    <a:lnTo>
                      <a:pt x="358" y="50"/>
                    </a:lnTo>
                    <a:lnTo>
                      <a:pt x="358" y="50"/>
                    </a:lnTo>
                    <a:lnTo>
                      <a:pt x="358" y="50"/>
                    </a:lnTo>
                    <a:lnTo>
                      <a:pt x="358" y="50"/>
                    </a:lnTo>
                    <a:lnTo>
                      <a:pt x="358" y="52"/>
                    </a:lnTo>
                    <a:lnTo>
                      <a:pt x="358" y="52"/>
                    </a:lnTo>
                    <a:lnTo>
                      <a:pt x="358" y="52"/>
                    </a:lnTo>
                    <a:lnTo>
                      <a:pt x="358" y="52"/>
                    </a:lnTo>
                    <a:lnTo>
                      <a:pt x="360" y="54"/>
                    </a:lnTo>
                    <a:lnTo>
                      <a:pt x="360" y="54"/>
                    </a:lnTo>
                    <a:lnTo>
                      <a:pt x="360" y="56"/>
                    </a:lnTo>
                    <a:lnTo>
                      <a:pt x="360" y="57"/>
                    </a:lnTo>
                    <a:lnTo>
                      <a:pt x="358" y="59"/>
                    </a:lnTo>
                    <a:lnTo>
                      <a:pt x="358" y="59"/>
                    </a:lnTo>
                    <a:lnTo>
                      <a:pt x="358" y="61"/>
                    </a:lnTo>
                    <a:lnTo>
                      <a:pt x="356" y="61"/>
                    </a:lnTo>
                    <a:lnTo>
                      <a:pt x="356" y="61"/>
                    </a:lnTo>
                    <a:lnTo>
                      <a:pt x="356" y="61"/>
                    </a:lnTo>
                    <a:lnTo>
                      <a:pt x="356" y="61"/>
                    </a:lnTo>
                    <a:lnTo>
                      <a:pt x="354" y="61"/>
                    </a:lnTo>
                    <a:lnTo>
                      <a:pt x="354" y="63"/>
                    </a:lnTo>
                    <a:lnTo>
                      <a:pt x="354" y="63"/>
                    </a:lnTo>
                    <a:lnTo>
                      <a:pt x="354" y="63"/>
                    </a:lnTo>
                    <a:lnTo>
                      <a:pt x="354" y="63"/>
                    </a:lnTo>
                    <a:lnTo>
                      <a:pt x="354" y="63"/>
                    </a:lnTo>
                    <a:lnTo>
                      <a:pt x="354" y="63"/>
                    </a:lnTo>
                    <a:lnTo>
                      <a:pt x="354" y="65"/>
                    </a:lnTo>
                    <a:lnTo>
                      <a:pt x="354" y="65"/>
                    </a:lnTo>
                    <a:lnTo>
                      <a:pt x="356" y="67"/>
                    </a:lnTo>
                    <a:lnTo>
                      <a:pt x="356" y="68"/>
                    </a:lnTo>
                    <a:lnTo>
                      <a:pt x="358" y="70"/>
                    </a:lnTo>
                    <a:lnTo>
                      <a:pt x="358" y="70"/>
                    </a:lnTo>
                    <a:lnTo>
                      <a:pt x="358" y="70"/>
                    </a:lnTo>
                    <a:lnTo>
                      <a:pt x="358" y="72"/>
                    </a:lnTo>
                    <a:lnTo>
                      <a:pt x="358" y="74"/>
                    </a:lnTo>
                    <a:lnTo>
                      <a:pt x="358" y="74"/>
                    </a:lnTo>
                    <a:lnTo>
                      <a:pt x="358" y="74"/>
                    </a:lnTo>
                    <a:lnTo>
                      <a:pt x="358" y="74"/>
                    </a:lnTo>
                    <a:lnTo>
                      <a:pt x="356" y="74"/>
                    </a:lnTo>
                    <a:lnTo>
                      <a:pt x="356" y="74"/>
                    </a:lnTo>
                    <a:lnTo>
                      <a:pt x="354" y="76"/>
                    </a:lnTo>
                    <a:lnTo>
                      <a:pt x="354" y="76"/>
                    </a:lnTo>
                    <a:lnTo>
                      <a:pt x="354" y="76"/>
                    </a:lnTo>
                    <a:lnTo>
                      <a:pt x="354" y="76"/>
                    </a:lnTo>
                    <a:lnTo>
                      <a:pt x="354" y="77"/>
                    </a:lnTo>
                    <a:lnTo>
                      <a:pt x="354" y="77"/>
                    </a:lnTo>
                    <a:lnTo>
                      <a:pt x="356" y="77"/>
                    </a:lnTo>
                    <a:lnTo>
                      <a:pt x="356" y="77"/>
                    </a:lnTo>
                    <a:lnTo>
                      <a:pt x="356" y="77"/>
                    </a:lnTo>
                    <a:lnTo>
                      <a:pt x="358" y="77"/>
                    </a:lnTo>
                    <a:lnTo>
                      <a:pt x="358" y="77"/>
                    </a:lnTo>
                    <a:lnTo>
                      <a:pt x="360" y="76"/>
                    </a:lnTo>
                    <a:lnTo>
                      <a:pt x="362" y="76"/>
                    </a:lnTo>
                    <a:lnTo>
                      <a:pt x="362" y="77"/>
                    </a:lnTo>
                    <a:lnTo>
                      <a:pt x="363" y="77"/>
                    </a:lnTo>
                    <a:lnTo>
                      <a:pt x="365" y="79"/>
                    </a:lnTo>
                    <a:lnTo>
                      <a:pt x="365" y="79"/>
                    </a:lnTo>
                    <a:lnTo>
                      <a:pt x="363" y="79"/>
                    </a:lnTo>
                    <a:lnTo>
                      <a:pt x="363" y="79"/>
                    </a:lnTo>
                    <a:lnTo>
                      <a:pt x="363" y="79"/>
                    </a:lnTo>
                    <a:lnTo>
                      <a:pt x="363" y="81"/>
                    </a:lnTo>
                    <a:lnTo>
                      <a:pt x="362" y="83"/>
                    </a:lnTo>
                    <a:lnTo>
                      <a:pt x="360" y="85"/>
                    </a:lnTo>
                    <a:lnTo>
                      <a:pt x="360" y="85"/>
                    </a:lnTo>
                    <a:lnTo>
                      <a:pt x="360" y="86"/>
                    </a:lnTo>
                    <a:lnTo>
                      <a:pt x="360" y="86"/>
                    </a:lnTo>
                    <a:lnTo>
                      <a:pt x="360" y="88"/>
                    </a:lnTo>
                    <a:lnTo>
                      <a:pt x="362" y="88"/>
                    </a:lnTo>
                    <a:lnTo>
                      <a:pt x="362" y="88"/>
                    </a:lnTo>
                    <a:lnTo>
                      <a:pt x="363" y="88"/>
                    </a:lnTo>
                    <a:lnTo>
                      <a:pt x="363" y="86"/>
                    </a:lnTo>
                    <a:lnTo>
                      <a:pt x="363" y="86"/>
                    </a:lnTo>
                    <a:lnTo>
                      <a:pt x="363" y="88"/>
                    </a:lnTo>
                    <a:lnTo>
                      <a:pt x="365" y="88"/>
                    </a:lnTo>
                    <a:lnTo>
                      <a:pt x="365" y="88"/>
                    </a:lnTo>
                    <a:lnTo>
                      <a:pt x="367" y="88"/>
                    </a:lnTo>
                    <a:lnTo>
                      <a:pt x="367" y="86"/>
                    </a:lnTo>
                    <a:lnTo>
                      <a:pt x="367" y="86"/>
                    </a:lnTo>
                    <a:lnTo>
                      <a:pt x="369" y="86"/>
                    </a:lnTo>
                    <a:lnTo>
                      <a:pt x="369" y="86"/>
                    </a:lnTo>
                    <a:lnTo>
                      <a:pt x="371" y="86"/>
                    </a:lnTo>
                    <a:lnTo>
                      <a:pt x="371" y="86"/>
                    </a:lnTo>
                    <a:lnTo>
                      <a:pt x="371" y="86"/>
                    </a:lnTo>
                    <a:lnTo>
                      <a:pt x="371" y="88"/>
                    </a:lnTo>
                    <a:lnTo>
                      <a:pt x="371" y="88"/>
                    </a:lnTo>
                    <a:lnTo>
                      <a:pt x="371" y="88"/>
                    </a:lnTo>
                    <a:lnTo>
                      <a:pt x="371" y="88"/>
                    </a:lnTo>
                    <a:lnTo>
                      <a:pt x="371" y="88"/>
                    </a:lnTo>
                    <a:lnTo>
                      <a:pt x="369" y="88"/>
                    </a:lnTo>
                    <a:lnTo>
                      <a:pt x="369" y="90"/>
                    </a:lnTo>
                    <a:lnTo>
                      <a:pt x="369" y="90"/>
                    </a:lnTo>
                    <a:lnTo>
                      <a:pt x="369" y="90"/>
                    </a:lnTo>
                    <a:lnTo>
                      <a:pt x="367" y="90"/>
                    </a:lnTo>
                    <a:lnTo>
                      <a:pt x="367" y="92"/>
                    </a:lnTo>
                    <a:lnTo>
                      <a:pt x="367" y="92"/>
                    </a:lnTo>
                    <a:lnTo>
                      <a:pt x="367" y="92"/>
                    </a:lnTo>
                    <a:lnTo>
                      <a:pt x="367" y="92"/>
                    </a:lnTo>
                    <a:lnTo>
                      <a:pt x="367" y="92"/>
                    </a:lnTo>
                    <a:lnTo>
                      <a:pt x="367" y="94"/>
                    </a:lnTo>
                    <a:lnTo>
                      <a:pt x="367" y="94"/>
                    </a:lnTo>
                    <a:lnTo>
                      <a:pt x="367" y="94"/>
                    </a:lnTo>
                    <a:lnTo>
                      <a:pt x="367" y="94"/>
                    </a:lnTo>
                    <a:lnTo>
                      <a:pt x="369" y="95"/>
                    </a:lnTo>
                    <a:lnTo>
                      <a:pt x="369" y="95"/>
                    </a:lnTo>
                    <a:lnTo>
                      <a:pt x="369" y="95"/>
                    </a:lnTo>
                    <a:lnTo>
                      <a:pt x="371" y="95"/>
                    </a:lnTo>
                    <a:lnTo>
                      <a:pt x="372" y="95"/>
                    </a:lnTo>
                    <a:lnTo>
                      <a:pt x="372" y="97"/>
                    </a:lnTo>
                    <a:lnTo>
                      <a:pt x="372" y="97"/>
                    </a:lnTo>
                    <a:lnTo>
                      <a:pt x="371" y="99"/>
                    </a:lnTo>
                    <a:lnTo>
                      <a:pt x="371" y="99"/>
                    </a:lnTo>
                    <a:lnTo>
                      <a:pt x="371" y="99"/>
                    </a:lnTo>
                    <a:lnTo>
                      <a:pt x="371" y="99"/>
                    </a:lnTo>
                    <a:lnTo>
                      <a:pt x="371" y="99"/>
                    </a:lnTo>
                    <a:lnTo>
                      <a:pt x="369" y="99"/>
                    </a:lnTo>
                    <a:lnTo>
                      <a:pt x="369" y="99"/>
                    </a:lnTo>
                    <a:lnTo>
                      <a:pt x="369" y="99"/>
                    </a:lnTo>
                    <a:lnTo>
                      <a:pt x="367" y="101"/>
                    </a:lnTo>
                    <a:lnTo>
                      <a:pt x="367" y="101"/>
                    </a:lnTo>
                    <a:lnTo>
                      <a:pt x="367" y="103"/>
                    </a:lnTo>
                    <a:lnTo>
                      <a:pt x="367" y="103"/>
                    </a:lnTo>
                    <a:lnTo>
                      <a:pt x="367" y="104"/>
                    </a:lnTo>
                    <a:lnTo>
                      <a:pt x="369" y="104"/>
                    </a:lnTo>
                    <a:lnTo>
                      <a:pt x="369" y="104"/>
                    </a:lnTo>
                    <a:lnTo>
                      <a:pt x="371" y="104"/>
                    </a:lnTo>
                    <a:lnTo>
                      <a:pt x="372" y="104"/>
                    </a:lnTo>
                    <a:lnTo>
                      <a:pt x="372" y="104"/>
                    </a:lnTo>
                    <a:lnTo>
                      <a:pt x="374" y="104"/>
                    </a:lnTo>
                    <a:lnTo>
                      <a:pt x="374" y="104"/>
                    </a:lnTo>
                    <a:lnTo>
                      <a:pt x="374" y="104"/>
                    </a:lnTo>
                    <a:lnTo>
                      <a:pt x="374" y="104"/>
                    </a:lnTo>
                    <a:lnTo>
                      <a:pt x="376" y="106"/>
                    </a:lnTo>
                    <a:lnTo>
                      <a:pt x="376" y="106"/>
                    </a:lnTo>
                    <a:lnTo>
                      <a:pt x="376" y="108"/>
                    </a:lnTo>
                    <a:lnTo>
                      <a:pt x="376" y="110"/>
                    </a:lnTo>
                    <a:lnTo>
                      <a:pt x="376" y="110"/>
                    </a:lnTo>
                    <a:lnTo>
                      <a:pt x="376" y="110"/>
                    </a:lnTo>
                    <a:lnTo>
                      <a:pt x="376" y="110"/>
                    </a:lnTo>
                    <a:lnTo>
                      <a:pt x="378" y="110"/>
                    </a:lnTo>
                    <a:lnTo>
                      <a:pt x="378" y="110"/>
                    </a:lnTo>
                    <a:lnTo>
                      <a:pt x="378" y="112"/>
                    </a:lnTo>
                    <a:lnTo>
                      <a:pt x="378" y="112"/>
                    </a:lnTo>
                    <a:lnTo>
                      <a:pt x="380" y="112"/>
                    </a:lnTo>
                    <a:lnTo>
                      <a:pt x="380" y="112"/>
                    </a:lnTo>
                    <a:lnTo>
                      <a:pt x="380" y="112"/>
                    </a:lnTo>
                    <a:lnTo>
                      <a:pt x="380" y="112"/>
                    </a:lnTo>
                    <a:lnTo>
                      <a:pt x="380" y="114"/>
                    </a:lnTo>
                    <a:lnTo>
                      <a:pt x="380" y="114"/>
                    </a:lnTo>
                    <a:lnTo>
                      <a:pt x="380" y="114"/>
                    </a:lnTo>
                    <a:lnTo>
                      <a:pt x="378" y="114"/>
                    </a:lnTo>
                    <a:lnTo>
                      <a:pt x="378" y="114"/>
                    </a:lnTo>
                    <a:lnTo>
                      <a:pt x="378" y="114"/>
                    </a:lnTo>
                    <a:lnTo>
                      <a:pt x="378" y="115"/>
                    </a:lnTo>
                    <a:lnTo>
                      <a:pt x="378" y="115"/>
                    </a:lnTo>
                    <a:lnTo>
                      <a:pt x="378" y="115"/>
                    </a:lnTo>
                    <a:lnTo>
                      <a:pt x="378" y="115"/>
                    </a:lnTo>
                    <a:lnTo>
                      <a:pt x="378" y="115"/>
                    </a:lnTo>
                    <a:lnTo>
                      <a:pt x="378" y="115"/>
                    </a:lnTo>
                    <a:lnTo>
                      <a:pt x="378" y="115"/>
                    </a:lnTo>
                    <a:lnTo>
                      <a:pt x="378" y="115"/>
                    </a:lnTo>
                    <a:lnTo>
                      <a:pt x="378" y="115"/>
                    </a:lnTo>
                    <a:lnTo>
                      <a:pt x="378" y="115"/>
                    </a:lnTo>
                    <a:lnTo>
                      <a:pt x="380" y="115"/>
                    </a:lnTo>
                    <a:lnTo>
                      <a:pt x="380" y="117"/>
                    </a:lnTo>
                    <a:lnTo>
                      <a:pt x="380" y="117"/>
                    </a:lnTo>
                    <a:lnTo>
                      <a:pt x="380" y="117"/>
                    </a:lnTo>
                    <a:lnTo>
                      <a:pt x="380" y="115"/>
                    </a:lnTo>
                    <a:lnTo>
                      <a:pt x="380" y="115"/>
                    </a:lnTo>
                    <a:lnTo>
                      <a:pt x="380" y="115"/>
                    </a:lnTo>
                    <a:lnTo>
                      <a:pt x="381" y="115"/>
                    </a:lnTo>
                    <a:lnTo>
                      <a:pt x="381" y="115"/>
                    </a:lnTo>
                    <a:lnTo>
                      <a:pt x="381" y="115"/>
                    </a:lnTo>
                    <a:lnTo>
                      <a:pt x="381" y="115"/>
                    </a:lnTo>
                    <a:lnTo>
                      <a:pt x="381" y="115"/>
                    </a:lnTo>
                    <a:lnTo>
                      <a:pt x="381" y="117"/>
                    </a:lnTo>
                    <a:lnTo>
                      <a:pt x="381" y="117"/>
                    </a:lnTo>
                    <a:lnTo>
                      <a:pt x="383" y="117"/>
                    </a:lnTo>
                    <a:lnTo>
                      <a:pt x="383" y="117"/>
                    </a:lnTo>
                    <a:lnTo>
                      <a:pt x="383" y="117"/>
                    </a:lnTo>
                    <a:lnTo>
                      <a:pt x="383" y="117"/>
                    </a:lnTo>
                    <a:lnTo>
                      <a:pt x="383" y="117"/>
                    </a:lnTo>
                    <a:lnTo>
                      <a:pt x="381" y="119"/>
                    </a:lnTo>
                    <a:lnTo>
                      <a:pt x="381" y="119"/>
                    </a:lnTo>
                    <a:lnTo>
                      <a:pt x="381" y="119"/>
                    </a:lnTo>
                    <a:lnTo>
                      <a:pt x="381" y="119"/>
                    </a:lnTo>
                    <a:lnTo>
                      <a:pt x="380" y="119"/>
                    </a:lnTo>
                    <a:lnTo>
                      <a:pt x="380" y="119"/>
                    </a:lnTo>
                    <a:lnTo>
                      <a:pt x="380" y="119"/>
                    </a:lnTo>
                    <a:lnTo>
                      <a:pt x="380" y="119"/>
                    </a:lnTo>
                    <a:lnTo>
                      <a:pt x="380" y="119"/>
                    </a:lnTo>
                    <a:lnTo>
                      <a:pt x="378" y="119"/>
                    </a:lnTo>
                    <a:lnTo>
                      <a:pt x="378" y="119"/>
                    </a:lnTo>
                    <a:lnTo>
                      <a:pt x="378" y="119"/>
                    </a:lnTo>
                    <a:lnTo>
                      <a:pt x="378" y="119"/>
                    </a:lnTo>
                    <a:lnTo>
                      <a:pt x="378" y="121"/>
                    </a:lnTo>
                    <a:lnTo>
                      <a:pt x="378" y="121"/>
                    </a:lnTo>
                    <a:lnTo>
                      <a:pt x="378" y="121"/>
                    </a:lnTo>
                    <a:lnTo>
                      <a:pt x="378" y="121"/>
                    </a:lnTo>
                    <a:lnTo>
                      <a:pt x="378" y="121"/>
                    </a:lnTo>
                    <a:lnTo>
                      <a:pt x="378" y="121"/>
                    </a:lnTo>
                    <a:lnTo>
                      <a:pt x="378" y="123"/>
                    </a:lnTo>
                    <a:lnTo>
                      <a:pt x="380" y="123"/>
                    </a:lnTo>
                    <a:lnTo>
                      <a:pt x="380" y="123"/>
                    </a:lnTo>
                    <a:lnTo>
                      <a:pt x="380" y="121"/>
                    </a:lnTo>
                    <a:lnTo>
                      <a:pt x="381" y="121"/>
                    </a:lnTo>
                    <a:lnTo>
                      <a:pt x="381" y="121"/>
                    </a:lnTo>
                    <a:lnTo>
                      <a:pt x="381" y="121"/>
                    </a:lnTo>
                    <a:lnTo>
                      <a:pt x="383" y="121"/>
                    </a:lnTo>
                    <a:lnTo>
                      <a:pt x="383" y="121"/>
                    </a:lnTo>
                    <a:lnTo>
                      <a:pt x="383" y="121"/>
                    </a:lnTo>
                    <a:lnTo>
                      <a:pt x="385" y="121"/>
                    </a:lnTo>
                    <a:lnTo>
                      <a:pt x="385" y="121"/>
                    </a:lnTo>
                    <a:lnTo>
                      <a:pt x="385" y="121"/>
                    </a:lnTo>
                    <a:lnTo>
                      <a:pt x="387" y="119"/>
                    </a:lnTo>
                    <a:lnTo>
                      <a:pt x="387" y="119"/>
                    </a:lnTo>
                    <a:lnTo>
                      <a:pt x="387" y="119"/>
                    </a:lnTo>
                    <a:lnTo>
                      <a:pt x="389" y="119"/>
                    </a:lnTo>
                    <a:lnTo>
                      <a:pt x="389" y="119"/>
                    </a:lnTo>
                    <a:lnTo>
                      <a:pt x="389" y="119"/>
                    </a:lnTo>
                    <a:lnTo>
                      <a:pt x="389" y="119"/>
                    </a:lnTo>
                    <a:lnTo>
                      <a:pt x="389" y="121"/>
                    </a:lnTo>
                    <a:lnTo>
                      <a:pt x="391" y="121"/>
                    </a:lnTo>
                    <a:lnTo>
                      <a:pt x="391" y="121"/>
                    </a:lnTo>
                    <a:lnTo>
                      <a:pt x="391" y="121"/>
                    </a:lnTo>
                    <a:lnTo>
                      <a:pt x="391" y="121"/>
                    </a:lnTo>
                    <a:lnTo>
                      <a:pt x="391" y="121"/>
                    </a:lnTo>
                    <a:lnTo>
                      <a:pt x="391" y="121"/>
                    </a:lnTo>
                    <a:lnTo>
                      <a:pt x="391" y="121"/>
                    </a:lnTo>
                    <a:lnTo>
                      <a:pt x="391" y="121"/>
                    </a:lnTo>
                    <a:lnTo>
                      <a:pt x="391" y="121"/>
                    </a:lnTo>
                    <a:lnTo>
                      <a:pt x="391" y="123"/>
                    </a:lnTo>
                    <a:lnTo>
                      <a:pt x="391" y="123"/>
                    </a:lnTo>
                    <a:lnTo>
                      <a:pt x="391" y="123"/>
                    </a:lnTo>
                    <a:lnTo>
                      <a:pt x="391" y="124"/>
                    </a:lnTo>
                    <a:lnTo>
                      <a:pt x="391" y="124"/>
                    </a:lnTo>
                    <a:lnTo>
                      <a:pt x="389" y="124"/>
                    </a:lnTo>
                    <a:lnTo>
                      <a:pt x="389" y="124"/>
                    </a:lnTo>
                    <a:lnTo>
                      <a:pt x="389" y="124"/>
                    </a:lnTo>
                    <a:lnTo>
                      <a:pt x="389" y="124"/>
                    </a:lnTo>
                    <a:lnTo>
                      <a:pt x="389" y="126"/>
                    </a:lnTo>
                    <a:lnTo>
                      <a:pt x="389" y="126"/>
                    </a:lnTo>
                    <a:lnTo>
                      <a:pt x="389" y="126"/>
                    </a:lnTo>
                    <a:lnTo>
                      <a:pt x="389" y="126"/>
                    </a:lnTo>
                    <a:lnTo>
                      <a:pt x="389" y="126"/>
                    </a:lnTo>
                    <a:lnTo>
                      <a:pt x="387" y="128"/>
                    </a:lnTo>
                    <a:lnTo>
                      <a:pt x="387" y="128"/>
                    </a:lnTo>
                    <a:lnTo>
                      <a:pt x="387" y="128"/>
                    </a:lnTo>
                    <a:lnTo>
                      <a:pt x="389" y="128"/>
                    </a:lnTo>
                    <a:lnTo>
                      <a:pt x="389" y="128"/>
                    </a:lnTo>
                    <a:lnTo>
                      <a:pt x="389" y="128"/>
                    </a:lnTo>
                    <a:lnTo>
                      <a:pt x="389" y="130"/>
                    </a:lnTo>
                    <a:lnTo>
                      <a:pt x="389" y="128"/>
                    </a:lnTo>
                    <a:lnTo>
                      <a:pt x="391" y="128"/>
                    </a:lnTo>
                    <a:lnTo>
                      <a:pt x="391" y="128"/>
                    </a:lnTo>
                    <a:lnTo>
                      <a:pt x="391" y="128"/>
                    </a:lnTo>
                    <a:lnTo>
                      <a:pt x="391" y="126"/>
                    </a:lnTo>
                    <a:lnTo>
                      <a:pt x="392" y="126"/>
                    </a:lnTo>
                    <a:lnTo>
                      <a:pt x="392" y="126"/>
                    </a:lnTo>
                    <a:lnTo>
                      <a:pt x="392" y="124"/>
                    </a:lnTo>
                    <a:lnTo>
                      <a:pt x="394" y="124"/>
                    </a:lnTo>
                    <a:lnTo>
                      <a:pt x="394" y="124"/>
                    </a:lnTo>
                    <a:lnTo>
                      <a:pt x="396" y="124"/>
                    </a:lnTo>
                    <a:lnTo>
                      <a:pt x="396" y="124"/>
                    </a:lnTo>
                    <a:lnTo>
                      <a:pt x="396" y="124"/>
                    </a:lnTo>
                    <a:lnTo>
                      <a:pt x="398" y="126"/>
                    </a:lnTo>
                    <a:lnTo>
                      <a:pt x="400" y="126"/>
                    </a:lnTo>
                    <a:lnTo>
                      <a:pt x="400" y="126"/>
                    </a:lnTo>
                    <a:lnTo>
                      <a:pt x="400" y="126"/>
                    </a:lnTo>
                    <a:lnTo>
                      <a:pt x="400" y="126"/>
                    </a:lnTo>
                    <a:lnTo>
                      <a:pt x="400" y="128"/>
                    </a:lnTo>
                    <a:lnTo>
                      <a:pt x="400" y="128"/>
                    </a:lnTo>
                    <a:lnTo>
                      <a:pt x="400" y="128"/>
                    </a:lnTo>
                    <a:lnTo>
                      <a:pt x="400" y="128"/>
                    </a:lnTo>
                    <a:lnTo>
                      <a:pt x="398" y="128"/>
                    </a:lnTo>
                    <a:lnTo>
                      <a:pt x="398" y="128"/>
                    </a:lnTo>
                    <a:lnTo>
                      <a:pt x="398" y="130"/>
                    </a:lnTo>
                    <a:lnTo>
                      <a:pt x="398" y="130"/>
                    </a:lnTo>
                    <a:lnTo>
                      <a:pt x="398" y="130"/>
                    </a:lnTo>
                    <a:lnTo>
                      <a:pt x="398" y="130"/>
                    </a:lnTo>
                    <a:lnTo>
                      <a:pt x="398" y="132"/>
                    </a:lnTo>
                    <a:lnTo>
                      <a:pt x="398" y="132"/>
                    </a:lnTo>
                    <a:lnTo>
                      <a:pt x="398" y="132"/>
                    </a:lnTo>
                    <a:lnTo>
                      <a:pt x="398" y="132"/>
                    </a:lnTo>
                    <a:lnTo>
                      <a:pt x="398" y="132"/>
                    </a:lnTo>
                    <a:lnTo>
                      <a:pt x="398" y="133"/>
                    </a:lnTo>
                    <a:lnTo>
                      <a:pt x="398" y="133"/>
                    </a:lnTo>
                    <a:lnTo>
                      <a:pt x="398" y="133"/>
                    </a:lnTo>
                    <a:lnTo>
                      <a:pt x="398" y="135"/>
                    </a:lnTo>
                    <a:lnTo>
                      <a:pt x="398" y="135"/>
                    </a:lnTo>
                    <a:lnTo>
                      <a:pt x="398" y="137"/>
                    </a:lnTo>
                    <a:lnTo>
                      <a:pt x="398" y="137"/>
                    </a:lnTo>
                    <a:lnTo>
                      <a:pt x="398" y="137"/>
                    </a:lnTo>
                    <a:lnTo>
                      <a:pt x="398" y="137"/>
                    </a:lnTo>
                    <a:lnTo>
                      <a:pt x="398" y="137"/>
                    </a:lnTo>
                    <a:lnTo>
                      <a:pt x="398" y="137"/>
                    </a:lnTo>
                    <a:lnTo>
                      <a:pt x="398" y="137"/>
                    </a:lnTo>
                    <a:lnTo>
                      <a:pt x="396" y="137"/>
                    </a:lnTo>
                    <a:lnTo>
                      <a:pt x="394" y="135"/>
                    </a:lnTo>
                    <a:lnTo>
                      <a:pt x="394" y="135"/>
                    </a:lnTo>
                    <a:lnTo>
                      <a:pt x="394" y="135"/>
                    </a:lnTo>
                    <a:lnTo>
                      <a:pt x="392" y="135"/>
                    </a:lnTo>
                    <a:lnTo>
                      <a:pt x="392" y="135"/>
                    </a:lnTo>
                    <a:lnTo>
                      <a:pt x="392" y="135"/>
                    </a:lnTo>
                    <a:lnTo>
                      <a:pt x="392" y="135"/>
                    </a:lnTo>
                    <a:lnTo>
                      <a:pt x="392" y="137"/>
                    </a:lnTo>
                    <a:lnTo>
                      <a:pt x="392" y="137"/>
                    </a:lnTo>
                    <a:lnTo>
                      <a:pt x="392" y="137"/>
                    </a:lnTo>
                    <a:lnTo>
                      <a:pt x="392" y="137"/>
                    </a:lnTo>
                    <a:lnTo>
                      <a:pt x="392" y="139"/>
                    </a:lnTo>
                    <a:lnTo>
                      <a:pt x="392" y="139"/>
                    </a:lnTo>
                    <a:lnTo>
                      <a:pt x="392" y="139"/>
                    </a:lnTo>
                    <a:lnTo>
                      <a:pt x="392" y="139"/>
                    </a:lnTo>
                    <a:lnTo>
                      <a:pt x="392" y="141"/>
                    </a:lnTo>
                    <a:lnTo>
                      <a:pt x="392" y="141"/>
                    </a:lnTo>
                    <a:lnTo>
                      <a:pt x="392" y="141"/>
                    </a:lnTo>
                    <a:lnTo>
                      <a:pt x="392" y="141"/>
                    </a:lnTo>
                    <a:lnTo>
                      <a:pt x="392" y="141"/>
                    </a:lnTo>
                    <a:lnTo>
                      <a:pt x="392" y="141"/>
                    </a:lnTo>
                    <a:lnTo>
                      <a:pt x="394" y="141"/>
                    </a:lnTo>
                    <a:lnTo>
                      <a:pt x="394" y="141"/>
                    </a:lnTo>
                    <a:lnTo>
                      <a:pt x="394" y="141"/>
                    </a:lnTo>
                    <a:lnTo>
                      <a:pt x="394" y="141"/>
                    </a:lnTo>
                    <a:lnTo>
                      <a:pt x="394" y="141"/>
                    </a:lnTo>
                    <a:lnTo>
                      <a:pt x="394" y="141"/>
                    </a:lnTo>
                    <a:lnTo>
                      <a:pt x="394" y="141"/>
                    </a:lnTo>
                    <a:lnTo>
                      <a:pt x="394" y="141"/>
                    </a:lnTo>
                    <a:lnTo>
                      <a:pt x="396" y="141"/>
                    </a:lnTo>
                    <a:lnTo>
                      <a:pt x="396" y="141"/>
                    </a:lnTo>
                    <a:lnTo>
                      <a:pt x="396" y="141"/>
                    </a:lnTo>
                    <a:lnTo>
                      <a:pt x="396" y="141"/>
                    </a:lnTo>
                    <a:lnTo>
                      <a:pt x="398" y="141"/>
                    </a:lnTo>
                    <a:lnTo>
                      <a:pt x="398" y="141"/>
                    </a:lnTo>
                    <a:lnTo>
                      <a:pt x="398" y="141"/>
                    </a:lnTo>
                    <a:lnTo>
                      <a:pt x="398" y="141"/>
                    </a:lnTo>
                    <a:lnTo>
                      <a:pt x="400" y="142"/>
                    </a:lnTo>
                    <a:lnTo>
                      <a:pt x="400" y="142"/>
                    </a:lnTo>
                    <a:lnTo>
                      <a:pt x="400" y="142"/>
                    </a:lnTo>
                    <a:lnTo>
                      <a:pt x="401" y="144"/>
                    </a:lnTo>
                    <a:lnTo>
                      <a:pt x="401" y="144"/>
                    </a:lnTo>
                    <a:lnTo>
                      <a:pt x="401" y="146"/>
                    </a:lnTo>
                    <a:lnTo>
                      <a:pt x="401" y="146"/>
                    </a:lnTo>
                    <a:lnTo>
                      <a:pt x="401" y="148"/>
                    </a:lnTo>
                    <a:lnTo>
                      <a:pt x="403" y="148"/>
                    </a:lnTo>
                    <a:lnTo>
                      <a:pt x="403" y="148"/>
                    </a:lnTo>
                    <a:lnTo>
                      <a:pt x="405" y="150"/>
                    </a:lnTo>
                    <a:lnTo>
                      <a:pt x="405" y="150"/>
                    </a:lnTo>
                    <a:lnTo>
                      <a:pt x="405" y="152"/>
                    </a:lnTo>
                    <a:lnTo>
                      <a:pt x="403" y="152"/>
                    </a:lnTo>
                    <a:lnTo>
                      <a:pt x="403" y="152"/>
                    </a:lnTo>
                    <a:lnTo>
                      <a:pt x="403" y="152"/>
                    </a:lnTo>
                    <a:lnTo>
                      <a:pt x="403" y="152"/>
                    </a:lnTo>
                    <a:lnTo>
                      <a:pt x="403" y="152"/>
                    </a:lnTo>
                    <a:lnTo>
                      <a:pt x="403" y="152"/>
                    </a:lnTo>
                    <a:lnTo>
                      <a:pt x="403" y="152"/>
                    </a:lnTo>
                    <a:lnTo>
                      <a:pt x="403" y="153"/>
                    </a:lnTo>
                    <a:lnTo>
                      <a:pt x="403" y="153"/>
                    </a:lnTo>
                    <a:lnTo>
                      <a:pt x="403" y="153"/>
                    </a:lnTo>
                    <a:lnTo>
                      <a:pt x="401" y="153"/>
                    </a:lnTo>
                    <a:lnTo>
                      <a:pt x="401" y="153"/>
                    </a:lnTo>
                    <a:lnTo>
                      <a:pt x="401" y="153"/>
                    </a:lnTo>
                    <a:lnTo>
                      <a:pt x="401" y="153"/>
                    </a:lnTo>
                    <a:lnTo>
                      <a:pt x="400" y="153"/>
                    </a:lnTo>
                    <a:lnTo>
                      <a:pt x="400" y="153"/>
                    </a:lnTo>
                    <a:lnTo>
                      <a:pt x="400" y="152"/>
                    </a:lnTo>
                    <a:lnTo>
                      <a:pt x="400" y="152"/>
                    </a:lnTo>
                    <a:lnTo>
                      <a:pt x="398" y="152"/>
                    </a:lnTo>
                    <a:lnTo>
                      <a:pt x="398" y="152"/>
                    </a:lnTo>
                    <a:lnTo>
                      <a:pt x="398" y="152"/>
                    </a:lnTo>
                    <a:lnTo>
                      <a:pt x="398" y="152"/>
                    </a:lnTo>
                    <a:lnTo>
                      <a:pt x="396" y="152"/>
                    </a:lnTo>
                    <a:lnTo>
                      <a:pt x="396" y="152"/>
                    </a:lnTo>
                    <a:lnTo>
                      <a:pt x="396" y="152"/>
                    </a:lnTo>
                    <a:lnTo>
                      <a:pt x="396" y="152"/>
                    </a:lnTo>
                    <a:lnTo>
                      <a:pt x="396" y="153"/>
                    </a:lnTo>
                    <a:lnTo>
                      <a:pt x="396" y="153"/>
                    </a:lnTo>
                    <a:lnTo>
                      <a:pt x="396" y="153"/>
                    </a:lnTo>
                    <a:lnTo>
                      <a:pt x="396" y="153"/>
                    </a:lnTo>
                    <a:lnTo>
                      <a:pt x="396" y="153"/>
                    </a:lnTo>
                    <a:lnTo>
                      <a:pt x="396" y="153"/>
                    </a:lnTo>
                    <a:lnTo>
                      <a:pt x="398" y="153"/>
                    </a:lnTo>
                    <a:lnTo>
                      <a:pt x="398" y="155"/>
                    </a:lnTo>
                    <a:lnTo>
                      <a:pt x="400" y="155"/>
                    </a:lnTo>
                    <a:lnTo>
                      <a:pt x="400" y="155"/>
                    </a:lnTo>
                    <a:lnTo>
                      <a:pt x="400" y="155"/>
                    </a:lnTo>
                    <a:lnTo>
                      <a:pt x="401" y="155"/>
                    </a:lnTo>
                    <a:lnTo>
                      <a:pt x="401" y="157"/>
                    </a:lnTo>
                    <a:lnTo>
                      <a:pt x="401" y="157"/>
                    </a:lnTo>
                    <a:lnTo>
                      <a:pt x="401" y="157"/>
                    </a:lnTo>
                    <a:lnTo>
                      <a:pt x="401" y="157"/>
                    </a:lnTo>
                    <a:lnTo>
                      <a:pt x="401" y="159"/>
                    </a:lnTo>
                    <a:lnTo>
                      <a:pt x="401" y="159"/>
                    </a:lnTo>
                    <a:lnTo>
                      <a:pt x="401" y="159"/>
                    </a:lnTo>
                    <a:lnTo>
                      <a:pt x="401" y="161"/>
                    </a:lnTo>
                    <a:lnTo>
                      <a:pt x="401" y="161"/>
                    </a:lnTo>
                    <a:lnTo>
                      <a:pt x="401" y="162"/>
                    </a:lnTo>
                    <a:lnTo>
                      <a:pt x="400" y="162"/>
                    </a:lnTo>
                    <a:lnTo>
                      <a:pt x="400" y="162"/>
                    </a:lnTo>
                    <a:lnTo>
                      <a:pt x="400" y="164"/>
                    </a:lnTo>
                    <a:lnTo>
                      <a:pt x="400" y="164"/>
                    </a:lnTo>
                    <a:lnTo>
                      <a:pt x="400" y="164"/>
                    </a:lnTo>
                    <a:lnTo>
                      <a:pt x="400" y="164"/>
                    </a:lnTo>
                    <a:lnTo>
                      <a:pt x="398" y="166"/>
                    </a:lnTo>
                    <a:lnTo>
                      <a:pt x="398" y="166"/>
                    </a:lnTo>
                    <a:lnTo>
                      <a:pt x="400" y="166"/>
                    </a:lnTo>
                    <a:lnTo>
                      <a:pt x="400" y="168"/>
                    </a:lnTo>
                    <a:lnTo>
                      <a:pt x="400" y="168"/>
                    </a:lnTo>
                    <a:lnTo>
                      <a:pt x="400" y="168"/>
                    </a:lnTo>
                    <a:lnTo>
                      <a:pt x="400" y="168"/>
                    </a:lnTo>
                    <a:lnTo>
                      <a:pt x="401" y="170"/>
                    </a:lnTo>
                    <a:lnTo>
                      <a:pt x="401" y="170"/>
                    </a:lnTo>
                    <a:lnTo>
                      <a:pt x="401" y="170"/>
                    </a:lnTo>
                    <a:lnTo>
                      <a:pt x="401" y="171"/>
                    </a:lnTo>
                    <a:lnTo>
                      <a:pt x="401" y="171"/>
                    </a:lnTo>
                    <a:lnTo>
                      <a:pt x="400" y="171"/>
                    </a:lnTo>
                    <a:lnTo>
                      <a:pt x="400" y="173"/>
                    </a:lnTo>
                    <a:lnTo>
                      <a:pt x="400" y="173"/>
                    </a:lnTo>
                    <a:lnTo>
                      <a:pt x="398" y="173"/>
                    </a:lnTo>
                    <a:lnTo>
                      <a:pt x="398" y="175"/>
                    </a:lnTo>
                    <a:lnTo>
                      <a:pt x="398" y="175"/>
                    </a:lnTo>
                    <a:lnTo>
                      <a:pt x="396" y="175"/>
                    </a:lnTo>
                    <a:lnTo>
                      <a:pt x="396" y="175"/>
                    </a:lnTo>
                    <a:lnTo>
                      <a:pt x="396" y="175"/>
                    </a:lnTo>
                    <a:lnTo>
                      <a:pt x="396" y="177"/>
                    </a:lnTo>
                    <a:lnTo>
                      <a:pt x="396" y="177"/>
                    </a:lnTo>
                    <a:lnTo>
                      <a:pt x="398" y="177"/>
                    </a:lnTo>
                    <a:lnTo>
                      <a:pt x="398" y="179"/>
                    </a:lnTo>
                    <a:lnTo>
                      <a:pt x="398" y="179"/>
                    </a:lnTo>
                    <a:lnTo>
                      <a:pt x="400" y="179"/>
                    </a:lnTo>
                    <a:lnTo>
                      <a:pt x="400" y="179"/>
                    </a:lnTo>
                    <a:lnTo>
                      <a:pt x="400" y="179"/>
                    </a:lnTo>
                    <a:lnTo>
                      <a:pt x="401" y="179"/>
                    </a:lnTo>
                    <a:lnTo>
                      <a:pt x="401" y="179"/>
                    </a:lnTo>
                    <a:lnTo>
                      <a:pt x="403" y="179"/>
                    </a:lnTo>
                    <a:lnTo>
                      <a:pt x="405" y="179"/>
                    </a:lnTo>
                    <a:lnTo>
                      <a:pt x="407" y="179"/>
                    </a:lnTo>
                    <a:lnTo>
                      <a:pt x="407" y="179"/>
                    </a:lnTo>
                    <a:lnTo>
                      <a:pt x="407" y="179"/>
                    </a:lnTo>
                    <a:lnTo>
                      <a:pt x="409" y="179"/>
                    </a:lnTo>
                    <a:lnTo>
                      <a:pt x="409" y="179"/>
                    </a:lnTo>
                    <a:lnTo>
                      <a:pt x="409" y="179"/>
                    </a:lnTo>
                    <a:lnTo>
                      <a:pt x="409" y="180"/>
                    </a:lnTo>
                    <a:lnTo>
                      <a:pt x="409" y="180"/>
                    </a:lnTo>
                    <a:lnTo>
                      <a:pt x="409" y="180"/>
                    </a:lnTo>
                    <a:lnTo>
                      <a:pt x="409" y="180"/>
                    </a:lnTo>
                    <a:lnTo>
                      <a:pt x="409" y="182"/>
                    </a:lnTo>
                    <a:lnTo>
                      <a:pt x="407" y="182"/>
                    </a:lnTo>
                    <a:lnTo>
                      <a:pt x="405" y="182"/>
                    </a:lnTo>
                    <a:lnTo>
                      <a:pt x="405" y="184"/>
                    </a:lnTo>
                    <a:lnTo>
                      <a:pt x="403" y="184"/>
                    </a:lnTo>
                    <a:lnTo>
                      <a:pt x="403" y="186"/>
                    </a:lnTo>
                    <a:lnTo>
                      <a:pt x="403" y="186"/>
                    </a:lnTo>
                    <a:lnTo>
                      <a:pt x="403" y="186"/>
                    </a:lnTo>
                    <a:lnTo>
                      <a:pt x="403" y="186"/>
                    </a:lnTo>
                    <a:lnTo>
                      <a:pt x="403" y="188"/>
                    </a:lnTo>
                    <a:lnTo>
                      <a:pt x="405" y="188"/>
                    </a:lnTo>
                    <a:lnTo>
                      <a:pt x="407" y="188"/>
                    </a:lnTo>
                    <a:lnTo>
                      <a:pt x="407" y="188"/>
                    </a:lnTo>
                    <a:lnTo>
                      <a:pt x="409" y="188"/>
                    </a:lnTo>
                    <a:lnTo>
                      <a:pt x="409" y="186"/>
                    </a:lnTo>
                    <a:lnTo>
                      <a:pt x="409" y="186"/>
                    </a:lnTo>
                    <a:lnTo>
                      <a:pt x="409" y="186"/>
                    </a:lnTo>
                    <a:lnTo>
                      <a:pt x="410" y="186"/>
                    </a:lnTo>
                    <a:lnTo>
                      <a:pt x="410" y="186"/>
                    </a:lnTo>
                    <a:lnTo>
                      <a:pt x="410" y="186"/>
                    </a:lnTo>
                    <a:lnTo>
                      <a:pt x="412" y="186"/>
                    </a:lnTo>
                    <a:lnTo>
                      <a:pt x="412" y="186"/>
                    </a:lnTo>
                    <a:lnTo>
                      <a:pt x="412" y="186"/>
                    </a:lnTo>
                    <a:lnTo>
                      <a:pt x="414" y="186"/>
                    </a:lnTo>
                    <a:lnTo>
                      <a:pt x="414" y="188"/>
                    </a:lnTo>
                    <a:lnTo>
                      <a:pt x="414" y="188"/>
                    </a:lnTo>
                    <a:lnTo>
                      <a:pt x="414" y="190"/>
                    </a:lnTo>
                    <a:lnTo>
                      <a:pt x="412" y="191"/>
                    </a:lnTo>
                    <a:lnTo>
                      <a:pt x="410" y="191"/>
                    </a:lnTo>
                    <a:lnTo>
                      <a:pt x="410" y="191"/>
                    </a:lnTo>
                    <a:lnTo>
                      <a:pt x="409" y="193"/>
                    </a:lnTo>
                    <a:lnTo>
                      <a:pt x="407" y="193"/>
                    </a:lnTo>
                    <a:lnTo>
                      <a:pt x="405" y="195"/>
                    </a:lnTo>
                    <a:lnTo>
                      <a:pt x="405" y="195"/>
                    </a:lnTo>
                    <a:lnTo>
                      <a:pt x="405" y="195"/>
                    </a:lnTo>
                    <a:lnTo>
                      <a:pt x="405" y="197"/>
                    </a:lnTo>
                    <a:lnTo>
                      <a:pt x="405" y="197"/>
                    </a:lnTo>
                    <a:lnTo>
                      <a:pt x="405" y="197"/>
                    </a:lnTo>
                    <a:lnTo>
                      <a:pt x="405" y="199"/>
                    </a:lnTo>
                    <a:lnTo>
                      <a:pt x="405" y="199"/>
                    </a:lnTo>
                    <a:lnTo>
                      <a:pt x="405" y="199"/>
                    </a:lnTo>
                    <a:lnTo>
                      <a:pt x="407" y="199"/>
                    </a:lnTo>
                    <a:lnTo>
                      <a:pt x="407" y="199"/>
                    </a:lnTo>
                    <a:lnTo>
                      <a:pt x="407" y="199"/>
                    </a:lnTo>
                    <a:lnTo>
                      <a:pt x="409" y="199"/>
                    </a:lnTo>
                    <a:lnTo>
                      <a:pt x="409" y="199"/>
                    </a:lnTo>
                    <a:lnTo>
                      <a:pt x="409" y="199"/>
                    </a:lnTo>
                    <a:lnTo>
                      <a:pt x="412" y="200"/>
                    </a:lnTo>
                    <a:lnTo>
                      <a:pt x="412" y="200"/>
                    </a:lnTo>
                    <a:lnTo>
                      <a:pt x="414" y="200"/>
                    </a:lnTo>
                    <a:lnTo>
                      <a:pt x="414" y="200"/>
                    </a:lnTo>
                    <a:lnTo>
                      <a:pt x="414" y="200"/>
                    </a:lnTo>
                    <a:lnTo>
                      <a:pt x="416" y="200"/>
                    </a:lnTo>
                    <a:lnTo>
                      <a:pt x="416" y="200"/>
                    </a:lnTo>
                    <a:lnTo>
                      <a:pt x="416" y="200"/>
                    </a:lnTo>
                    <a:lnTo>
                      <a:pt x="418" y="202"/>
                    </a:lnTo>
                    <a:lnTo>
                      <a:pt x="418" y="202"/>
                    </a:lnTo>
                    <a:lnTo>
                      <a:pt x="418" y="202"/>
                    </a:lnTo>
                    <a:lnTo>
                      <a:pt x="418" y="204"/>
                    </a:lnTo>
                    <a:lnTo>
                      <a:pt x="418" y="204"/>
                    </a:lnTo>
                    <a:lnTo>
                      <a:pt x="419" y="204"/>
                    </a:lnTo>
                    <a:lnTo>
                      <a:pt x="419" y="204"/>
                    </a:lnTo>
                    <a:lnTo>
                      <a:pt x="421" y="204"/>
                    </a:lnTo>
                    <a:lnTo>
                      <a:pt x="423" y="204"/>
                    </a:lnTo>
                    <a:lnTo>
                      <a:pt x="423" y="204"/>
                    </a:lnTo>
                    <a:lnTo>
                      <a:pt x="425" y="204"/>
                    </a:lnTo>
                    <a:lnTo>
                      <a:pt x="427" y="208"/>
                    </a:lnTo>
                    <a:lnTo>
                      <a:pt x="427" y="208"/>
                    </a:lnTo>
                    <a:lnTo>
                      <a:pt x="427" y="209"/>
                    </a:lnTo>
                    <a:lnTo>
                      <a:pt x="427" y="209"/>
                    </a:lnTo>
                    <a:lnTo>
                      <a:pt x="427" y="211"/>
                    </a:lnTo>
                    <a:lnTo>
                      <a:pt x="425" y="211"/>
                    </a:lnTo>
                    <a:lnTo>
                      <a:pt x="425" y="211"/>
                    </a:lnTo>
                    <a:lnTo>
                      <a:pt x="425" y="213"/>
                    </a:lnTo>
                    <a:lnTo>
                      <a:pt x="427" y="213"/>
                    </a:lnTo>
                    <a:lnTo>
                      <a:pt x="427" y="215"/>
                    </a:lnTo>
                    <a:lnTo>
                      <a:pt x="427" y="215"/>
                    </a:lnTo>
                    <a:lnTo>
                      <a:pt x="427" y="217"/>
                    </a:lnTo>
                    <a:lnTo>
                      <a:pt x="427" y="218"/>
                    </a:lnTo>
                    <a:lnTo>
                      <a:pt x="427" y="218"/>
                    </a:lnTo>
                    <a:lnTo>
                      <a:pt x="427" y="218"/>
                    </a:lnTo>
                    <a:lnTo>
                      <a:pt x="427" y="218"/>
                    </a:lnTo>
                    <a:lnTo>
                      <a:pt x="427" y="218"/>
                    </a:lnTo>
                    <a:lnTo>
                      <a:pt x="425" y="218"/>
                    </a:lnTo>
                    <a:lnTo>
                      <a:pt x="425" y="218"/>
                    </a:lnTo>
                    <a:lnTo>
                      <a:pt x="425" y="220"/>
                    </a:lnTo>
                    <a:lnTo>
                      <a:pt x="425" y="220"/>
                    </a:lnTo>
                    <a:lnTo>
                      <a:pt x="425" y="220"/>
                    </a:lnTo>
                    <a:lnTo>
                      <a:pt x="425" y="220"/>
                    </a:lnTo>
                    <a:lnTo>
                      <a:pt x="425" y="220"/>
                    </a:lnTo>
                    <a:lnTo>
                      <a:pt x="423" y="220"/>
                    </a:lnTo>
                    <a:lnTo>
                      <a:pt x="423" y="220"/>
                    </a:lnTo>
                    <a:lnTo>
                      <a:pt x="423" y="222"/>
                    </a:lnTo>
                    <a:lnTo>
                      <a:pt x="423" y="222"/>
                    </a:lnTo>
                    <a:lnTo>
                      <a:pt x="423" y="222"/>
                    </a:lnTo>
                    <a:lnTo>
                      <a:pt x="423" y="222"/>
                    </a:lnTo>
                    <a:lnTo>
                      <a:pt x="423" y="222"/>
                    </a:lnTo>
                    <a:lnTo>
                      <a:pt x="423" y="222"/>
                    </a:lnTo>
                    <a:lnTo>
                      <a:pt x="425" y="224"/>
                    </a:lnTo>
                    <a:lnTo>
                      <a:pt x="427" y="224"/>
                    </a:lnTo>
                    <a:lnTo>
                      <a:pt x="429" y="224"/>
                    </a:lnTo>
                    <a:lnTo>
                      <a:pt x="429" y="226"/>
                    </a:lnTo>
                    <a:lnTo>
                      <a:pt x="430" y="226"/>
                    </a:lnTo>
                    <a:lnTo>
                      <a:pt x="430" y="228"/>
                    </a:lnTo>
                    <a:lnTo>
                      <a:pt x="432" y="228"/>
                    </a:lnTo>
                    <a:lnTo>
                      <a:pt x="432" y="228"/>
                    </a:lnTo>
                    <a:lnTo>
                      <a:pt x="432" y="229"/>
                    </a:lnTo>
                    <a:lnTo>
                      <a:pt x="432" y="229"/>
                    </a:lnTo>
                    <a:lnTo>
                      <a:pt x="432" y="229"/>
                    </a:lnTo>
                    <a:lnTo>
                      <a:pt x="432" y="231"/>
                    </a:lnTo>
                    <a:lnTo>
                      <a:pt x="430" y="231"/>
                    </a:lnTo>
                    <a:lnTo>
                      <a:pt x="430" y="231"/>
                    </a:lnTo>
                    <a:lnTo>
                      <a:pt x="432" y="233"/>
                    </a:lnTo>
                    <a:lnTo>
                      <a:pt x="432" y="233"/>
                    </a:lnTo>
                    <a:lnTo>
                      <a:pt x="432" y="233"/>
                    </a:lnTo>
                    <a:lnTo>
                      <a:pt x="432" y="235"/>
                    </a:lnTo>
                    <a:lnTo>
                      <a:pt x="434" y="235"/>
                    </a:lnTo>
                    <a:lnTo>
                      <a:pt x="434" y="235"/>
                    </a:lnTo>
                    <a:lnTo>
                      <a:pt x="436" y="235"/>
                    </a:lnTo>
                    <a:lnTo>
                      <a:pt x="436" y="235"/>
                    </a:lnTo>
                    <a:lnTo>
                      <a:pt x="436" y="235"/>
                    </a:lnTo>
                    <a:lnTo>
                      <a:pt x="438" y="235"/>
                    </a:lnTo>
                    <a:lnTo>
                      <a:pt x="438" y="235"/>
                    </a:lnTo>
                    <a:lnTo>
                      <a:pt x="438" y="235"/>
                    </a:lnTo>
                    <a:lnTo>
                      <a:pt x="439" y="235"/>
                    </a:lnTo>
                    <a:lnTo>
                      <a:pt x="439" y="235"/>
                    </a:lnTo>
                    <a:lnTo>
                      <a:pt x="439" y="235"/>
                    </a:lnTo>
                    <a:lnTo>
                      <a:pt x="439" y="235"/>
                    </a:lnTo>
                    <a:lnTo>
                      <a:pt x="439" y="235"/>
                    </a:lnTo>
                    <a:lnTo>
                      <a:pt x="439" y="235"/>
                    </a:lnTo>
                    <a:lnTo>
                      <a:pt x="439" y="235"/>
                    </a:lnTo>
                    <a:lnTo>
                      <a:pt x="439" y="235"/>
                    </a:lnTo>
                    <a:lnTo>
                      <a:pt x="439" y="237"/>
                    </a:lnTo>
                    <a:lnTo>
                      <a:pt x="439" y="237"/>
                    </a:lnTo>
                    <a:lnTo>
                      <a:pt x="439" y="237"/>
                    </a:lnTo>
                    <a:lnTo>
                      <a:pt x="438" y="237"/>
                    </a:lnTo>
                    <a:lnTo>
                      <a:pt x="438" y="237"/>
                    </a:lnTo>
                    <a:lnTo>
                      <a:pt x="436" y="237"/>
                    </a:lnTo>
                    <a:lnTo>
                      <a:pt x="436" y="238"/>
                    </a:lnTo>
                    <a:lnTo>
                      <a:pt x="436" y="238"/>
                    </a:lnTo>
                    <a:lnTo>
                      <a:pt x="434" y="238"/>
                    </a:lnTo>
                    <a:lnTo>
                      <a:pt x="434" y="238"/>
                    </a:lnTo>
                    <a:lnTo>
                      <a:pt x="434" y="238"/>
                    </a:lnTo>
                    <a:lnTo>
                      <a:pt x="434" y="238"/>
                    </a:lnTo>
                    <a:lnTo>
                      <a:pt x="434" y="240"/>
                    </a:lnTo>
                    <a:lnTo>
                      <a:pt x="434" y="240"/>
                    </a:lnTo>
                    <a:lnTo>
                      <a:pt x="434" y="240"/>
                    </a:lnTo>
                    <a:lnTo>
                      <a:pt x="436" y="242"/>
                    </a:lnTo>
                    <a:lnTo>
                      <a:pt x="436" y="242"/>
                    </a:lnTo>
                    <a:lnTo>
                      <a:pt x="436" y="242"/>
                    </a:lnTo>
                    <a:lnTo>
                      <a:pt x="436" y="244"/>
                    </a:lnTo>
                    <a:lnTo>
                      <a:pt x="436" y="244"/>
                    </a:lnTo>
                    <a:lnTo>
                      <a:pt x="438" y="244"/>
                    </a:lnTo>
                    <a:lnTo>
                      <a:pt x="438" y="244"/>
                    </a:lnTo>
                    <a:lnTo>
                      <a:pt x="438" y="244"/>
                    </a:lnTo>
                    <a:lnTo>
                      <a:pt x="438" y="242"/>
                    </a:lnTo>
                    <a:lnTo>
                      <a:pt x="438" y="242"/>
                    </a:lnTo>
                    <a:lnTo>
                      <a:pt x="438" y="242"/>
                    </a:lnTo>
                    <a:lnTo>
                      <a:pt x="439" y="242"/>
                    </a:lnTo>
                    <a:lnTo>
                      <a:pt x="439" y="242"/>
                    </a:lnTo>
                    <a:lnTo>
                      <a:pt x="439" y="242"/>
                    </a:lnTo>
                    <a:lnTo>
                      <a:pt x="439" y="242"/>
                    </a:lnTo>
                    <a:lnTo>
                      <a:pt x="441" y="242"/>
                    </a:lnTo>
                    <a:lnTo>
                      <a:pt x="441" y="242"/>
                    </a:lnTo>
                    <a:lnTo>
                      <a:pt x="441" y="242"/>
                    </a:lnTo>
                    <a:lnTo>
                      <a:pt x="441" y="244"/>
                    </a:lnTo>
                    <a:lnTo>
                      <a:pt x="443" y="244"/>
                    </a:lnTo>
                    <a:lnTo>
                      <a:pt x="443" y="244"/>
                    </a:lnTo>
                    <a:lnTo>
                      <a:pt x="443" y="244"/>
                    </a:lnTo>
                    <a:lnTo>
                      <a:pt x="445" y="244"/>
                    </a:lnTo>
                    <a:lnTo>
                      <a:pt x="445" y="244"/>
                    </a:lnTo>
                    <a:lnTo>
                      <a:pt x="445" y="244"/>
                    </a:lnTo>
                    <a:lnTo>
                      <a:pt x="445" y="244"/>
                    </a:lnTo>
                    <a:lnTo>
                      <a:pt x="445" y="244"/>
                    </a:lnTo>
                    <a:lnTo>
                      <a:pt x="445" y="246"/>
                    </a:lnTo>
                    <a:lnTo>
                      <a:pt x="445" y="246"/>
                    </a:lnTo>
                    <a:lnTo>
                      <a:pt x="443" y="247"/>
                    </a:lnTo>
                    <a:lnTo>
                      <a:pt x="443" y="247"/>
                    </a:lnTo>
                    <a:lnTo>
                      <a:pt x="441" y="247"/>
                    </a:lnTo>
                    <a:lnTo>
                      <a:pt x="441" y="247"/>
                    </a:lnTo>
                    <a:lnTo>
                      <a:pt x="439" y="247"/>
                    </a:lnTo>
                    <a:lnTo>
                      <a:pt x="439" y="247"/>
                    </a:lnTo>
                    <a:lnTo>
                      <a:pt x="438" y="247"/>
                    </a:lnTo>
                    <a:lnTo>
                      <a:pt x="438" y="247"/>
                    </a:lnTo>
                    <a:lnTo>
                      <a:pt x="436" y="247"/>
                    </a:lnTo>
                    <a:lnTo>
                      <a:pt x="436" y="247"/>
                    </a:lnTo>
                    <a:lnTo>
                      <a:pt x="436" y="247"/>
                    </a:lnTo>
                    <a:lnTo>
                      <a:pt x="436" y="247"/>
                    </a:lnTo>
                    <a:lnTo>
                      <a:pt x="436" y="247"/>
                    </a:lnTo>
                    <a:lnTo>
                      <a:pt x="434" y="247"/>
                    </a:lnTo>
                    <a:lnTo>
                      <a:pt x="434" y="247"/>
                    </a:lnTo>
                    <a:lnTo>
                      <a:pt x="434" y="247"/>
                    </a:lnTo>
                    <a:lnTo>
                      <a:pt x="434" y="247"/>
                    </a:lnTo>
                    <a:lnTo>
                      <a:pt x="432" y="247"/>
                    </a:lnTo>
                    <a:lnTo>
                      <a:pt x="432" y="247"/>
                    </a:lnTo>
                    <a:lnTo>
                      <a:pt x="432" y="247"/>
                    </a:lnTo>
                    <a:lnTo>
                      <a:pt x="432" y="249"/>
                    </a:lnTo>
                    <a:lnTo>
                      <a:pt x="432" y="249"/>
                    </a:lnTo>
                    <a:lnTo>
                      <a:pt x="432" y="249"/>
                    </a:lnTo>
                    <a:lnTo>
                      <a:pt x="430" y="249"/>
                    </a:lnTo>
                    <a:lnTo>
                      <a:pt x="430" y="251"/>
                    </a:lnTo>
                    <a:lnTo>
                      <a:pt x="430" y="251"/>
                    </a:lnTo>
                    <a:lnTo>
                      <a:pt x="430" y="251"/>
                    </a:lnTo>
                    <a:lnTo>
                      <a:pt x="430" y="251"/>
                    </a:lnTo>
                    <a:lnTo>
                      <a:pt x="430" y="251"/>
                    </a:lnTo>
                    <a:lnTo>
                      <a:pt x="429" y="253"/>
                    </a:lnTo>
                    <a:lnTo>
                      <a:pt x="429" y="253"/>
                    </a:lnTo>
                    <a:lnTo>
                      <a:pt x="429" y="253"/>
                    </a:lnTo>
                    <a:lnTo>
                      <a:pt x="429" y="255"/>
                    </a:lnTo>
                    <a:lnTo>
                      <a:pt x="429" y="255"/>
                    </a:lnTo>
                    <a:lnTo>
                      <a:pt x="429" y="256"/>
                    </a:lnTo>
                    <a:lnTo>
                      <a:pt x="429" y="258"/>
                    </a:lnTo>
                    <a:lnTo>
                      <a:pt x="429" y="258"/>
                    </a:lnTo>
                    <a:lnTo>
                      <a:pt x="429" y="258"/>
                    </a:lnTo>
                    <a:lnTo>
                      <a:pt x="430" y="258"/>
                    </a:lnTo>
                    <a:lnTo>
                      <a:pt x="430" y="260"/>
                    </a:lnTo>
                    <a:lnTo>
                      <a:pt x="432" y="262"/>
                    </a:lnTo>
                    <a:lnTo>
                      <a:pt x="432" y="262"/>
                    </a:lnTo>
                    <a:lnTo>
                      <a:pt x="434" y="264"/>
                    </a:lnTo>
                    <a:lnTo>
                      <a:pt x="436" y="264"/>
                    </a:lnTo>
                    <a:lnTo>
                      <a:pt x="436" y="264"/>
                    </a:lnTo>
                    <a:lnTo>
                      <a:pt x="438" y="262"/>
                    </a:lnTo>
                    <a:lnTo>
                      <a:pt x="439" y="262"/>
                    </a:lnTo>
                    <a:lnTo>
                      <a:pt x="439" y="262"/>
                    </a:lnTo>
                    <a:lnTo>
                      <a:pt x="441" y="262"/>
                    </a:lnTo>
                    <a:lnTo>
                      <a:pt x="441" y="262"/>
                    </a:lnTo>
                    <a:lnTo>
                      <a:pt x="443" y="262"/>
                    </a:lnTo>
                    <a:lnTo>
                      <a:pt x="443" y="264"/>
                    </a:lnTo>
                    <a:lnTo>
                      <a:pt x="443" y="264"/>
                    </a:lnTo>
                    <a:lnTo>
                      <a:pt x="443" y="264"/>
                    </a:lnTo>
                    <a:lnTo>
                      <a:pt x="443" y="264"/>
                    </a:lnTo>
                    <a:lnTo>
                      <a:pt x="443" y="265"/>
                    </a:lnTo>
                    <a:lnTo>
                      <a:pt x="443" y="265"/>
                    </a:lnTo>
                    <a:lnTo>
                      <a:pt x="443" y="267"/>
                    </a:lnTo>
                    <a:lnTo>
                      <a:pt x="443" y="267"/>
                    </a:lnTo>
                    <a:lnTo>
                      <a:pt x="443" y="267"/>
                    </a:lnTo>
                    <a:lnTo>
                      <a:pt x="443" y="269"/>
                    </a:lnTo>
                    <a:lnTo>
                      <a:pt x="443" y="269"/>
                    </a:lnTo>
                    <a:lnTo>
                      <a:pt x="445" y="271"/>
                    </a:lnTo>
                    <a:lnTo>
                      <a:pt x="445" y="271"/>
                    </a:lnTo>
                    <a:lnTo>
                      <a:pt x="448" y="271"/>
                    </a:lnTo>
                    <a:lnTo>
                      <a:pt x="448" y="271"/>
                    </a:lnTo>
                    <a:lnTo>
                      <a:pt x="448" y="271"/>
                    </a:lnTo>
                    <a:lnTo>
                      <a:pt x="450" y="271"/>
                    </a:lnTo>
                    <a:lnTo>
                      <a:pt x="450" y="271"/>
                    </a:lnTo>
                    <a:lnTo>
                      <a:pt x="450" y="269"/>
                    </a:lnTo>
                    <a:lnTo>
                      <a:pt x="452" y="269"/>
                    </a:lnTo>
                    <a:lnTo>
                      <a:pt x="452" y="269"/>
                    </a:lnTo>
                    <a:lnTo>
                      <a:pt x="454" y="269"/>
                    </a:lnTo>
                    <a:lnTo>
                      <a:pt x="454" y="269"/>
                    </a:lnTo>
                    <a:lnTo>
                      <a:pt x="454" y="269"/>
                    </a:lnTo>
                    <a:lnTo>
                      <a:pt x="454" y="269"/>
                    </a:lnTo>
                    <a:lnTo>
                      <a:pt x="456" y="271"/>
                    </a:lnTo>
                    <a:lnTo>
                      <a:pt x="456" y="271"/>
                    </a:lnTo>
                    <a:lnTo>
                      <a:pt x="456" y="271"/>
                    </a:lnTo>
                    <a:lnTo>
                      <a:pt x="456" y="271"/>
                    </a:lnTo>
                    <a:lnTo>
                      <a:pt x="457" y="271"/>
                    </a:lnTo>
                    <a:lnTo>
                      <a:pt x="457" y="271"/>
                    </a:lnTo>
                    <a:lnTo>
                      <a:pt x="457" y="271"/>
                    </a:lnTo>
                    <a:lnTo>
                      <a:pt x="457" y="273"/>
                    </a:lnTo>
                    <a:lnTo>
                      <a:pt x="457" y="273"/>
                    </a:lnTo>
                    <a:lnTo>
                      <a:pt x="457" y="273"/>
                    </a:lnTo>
                    <a:lnTo>
                      <a:pt x="457" y="273"/>
                    </a:lnTo>
                    <a:lnTo>
                      <a:pt x="457" y="275"/>
                    </a:lnTo>
                    <a:lnTo>
                      <a:pt x="457" y="275"/>
                    </a:lnTo>
                    <a:lnTo>
                      <a:pt x="457" y="276"/>
                    </a:lnTo>
                    <a:lnTo>
                      <a:pt x="457" y="276"/>
                    </a:lnTo>
                    <a:lnTo>
                      <a:pt x="457" y="276"/>
                    </a:lnTo>
                    <a:lnTo>
                      <a:pt x="459" y="276"/>
                    </a:lnTo>
                    <a:lnTo>
                      <a:pt x="459" y="276"/>
                    </a:lnTo>
                    <a:lnTo>
                      <a:pt x="459" y="278"/>
                    </a:lnTo>
                    <a:lnTo>
                      <a:pt x="459" y="278"/>
                    </a:lnTo>
                    <a:lnTo>
                      <a:pt x="459" y="278"/>
                    </a:lnTo>
                    <a:lnTo>
                      <a:pt x="459" y="278"/>
                    </a:lnTo>
                    <a:lnTo>
                      <a:pt x="461" y="278"/>
                    </a:lnTo>
                    <a:lnTo>
                      <a:pt x="461" y="280"/>
                    </a:lnTo>
                    <a:lnTo>
                      <a:pt x="461" y="280"/>
                    </a:lnTo>
                    <a:lnTo>
                      <a:pt x="463" y="280"/>
                    </a:lnTo>
                    <a:lnTo>
                      <a:pt x="465" y="278"/>
                    </a:lnTo>
                    <a:lnTo>
                      <a:pt x="465" y="278"/>
                    </a:lnTo>
                    <a:lnTo>
                      <a:pt x="466" y="278"/>
                    </a:lnTo>
                    <a:lnTo>
                      <a:pt x="468" y="278"/>
                    </a:lnTo>
                    <a:lnTo>
                      <a:pt x="468" y="280"/>
                    </a:lnTo>
                    <a:lnTo>
                      <a:pt x="468" y="280"/>
                    </a:lnTo>
                    <a:lnTo>
                      <a:pt x="468" y="280"/>
                    </a:lnTo>
                    <a:lnTo>
                      <a:pt x="468" y="280"/>
                    </a:lnTo>
                    <a:lnTo>
                      <a:pt x="468" y="282"/>
                    </a:lnTo>
                    <a:lnTo>
                      <a:pt x="468" y="282"/>
                    </a:lnTo>
                    <a:lnTo>
                      <a:pt x="468" y="282"/>
                    </a:lnTo>
                    <a:lnTo>
                      <a:pt x="465" y="284"/>
                    </a:lnTo>
                    <a:lnTo>
                      <a:pt x="465" y="284"/>
                    </a:lnTo>
                    <a:lnTo>
                      <a:pt x="465" y="285"/>
                    </a:lnTo>
                    <a:lnTo>
                      <a:pt x="465" y="285"/>
                    </a:lnTo>
                    <a:lnTo>
                      <a:pt x="465" y="285"/>
                    </a:lnTo>
                    <a:lnTo>
                      <a:pt x="463" y="285"/>
                    </a:lnTo>
                    <a:lnTo>
                      <a:pt x="463" y="285"/>
                    </a:lnTo>
                    <a:lnTo>
                      <a:pt x="463" y="287"/>
                    </a:lnTo>
                    <a:lnTo>
                      <a:pt x="463" y="287"/>
                    </a:lnTo>
                    <a:lnTo>
                      <a:pt x="457" y="291"/>
                    </a:lnTo>
                    <a:lnTo>
                      <a:pt x="457" y="287"/>
                    </a:lnTo>
                    <a:lnTo>
                      <a:pt x="457" y="291"/>
                    </a:lnTo>
                    <a:lnTo>
                      <a:pt x="456" y="291"/>
                    </a:lnTo>
                    <a:lnTo>
                      <a:pt x="456" y="291"/>
                    </a:lnTo>
                    <a:lnTo>
                      <a:pt x="456" y="293"/>
                    </a:lnTo>
                    <a:lnTo>
                      <a:pt x="456" y="293"/>
                    </a:lnTo>
                    <a:lnTo>
                      <a:pt x="454" y="293"/>
                    </a:lnTo>
                    <a:lnTo>
                      <a:pt x="454" y="293"/>
                    </a:lnTo>
                    <a:lnTo>
                      <a:pt x="454" y="293"/>
                    </a:lnTo>
                    <a:lnTo>
                      <a:pt x="454" y="293"/>
                    </a:lnTo>
                    <a:lnTo>
                      <a:pt x="454" y="293"/>
                    </a:lnTo>
                    <a:lnTo>
                      <a:pt x="454" y="293"/>
                    </a:lnTo>
                    <a:lnTo>
                      <a:pt x="454" y="293"/>
                    </a:lnTo>
                    <a:lnTo>
                      <a:pt x="454" y="294"/>
                    </a:lnTo>
                    <a:lnTo>
                      <a:pt x="454" y="294"/>
                    </a:lnTo>
                    <a:lnTo>
                      <a:pt x="454" y="294"/>
                    </a:lnTo>
                    <a:lnTo>
                      <a:pt x="454" y="294"/>
                    </a:lnTo>
                    <a:lnTo>
                      <a:pt x="454" y="294"/>
                    </a:lnTo>
                    <a:lnTo>
                      <a:pt x="454" y="294"/>
                    </a:lnTo>
                    <a:lnTo>
                      <a:pt x="454" y="294"/>
                    </a:lnTo>
                    <a:lnTo>
                      <a:pt x="454" y="294"/>
                    </a:lnTo>
                    <a:lnTo>
                      <a:pt x="454" y="294"/>
                    </a:lnTo>
                    <a:lnTo>
                      <a:pt x="456" y="294"/>
                    </a:lnTo>
                    <a:lnTo>
                      <a:pt x="459" y="294"/>
                    </a:lnTo>
                    <a:lnTo>
                      <a:pt x="461" y="294"/>
                    </a:lnTo>
                    <a:lnTo>
                      <a:pt x="461" y="294"/>
                    </a:lnTo>
                    <a:lnTo>
                      <a:pt x="461" y="294"/>
                    </a:lnTo>
                    <a:lnTo>
                      <a:pt x="463" y="294"/>
                    </a:lnTo>
                    <a:lnTo>
                      <a:pt x="463" y="294"/>
                    </a:lnTo>
                    <a:lnTo>
                      <a:pt x="463" y="294"/>
                    </a:lnTo>
                    <a:lnTo>
                      <a:pt x="463" y="294"/>
                    </a:lnTo>
                    <a:lnTo>
                      <a:pt x="465" y="294"/>
                    </a:lnTo>
                    <a:lnTo>
                      <a:pt x="466" y="296"/>
                    </a:lnTo>
                    <a:lnTo>
                      <a:pt x="466" y="296"/>
                    </a:lnTo>
                    <a:lnTo>
                      <a:pt x="466" y="296"/>
                    </a:lnTo>
                    <a:lnTo>
                      <a:pt x="468" y="298"/>
                    </a:lnTo>
                    <a:lnTo>
                      <a:pt x="468" y="298"/>
                    </a:lnTo>
                    <a:lnTo>
                      <a:pt x="468" y="298"/>
                    </a:lnTo>
                    <a:lnTo>
                      <a:pt x="468" y="298"/>
                    </a:lnTo>
                    <a:lnTo>
                      <a:pt x="468" y="298"/>
                    </a:lnTo>
                    <a:lnTo>
                      <a:pt x="468" y="298"/>
                    </a:lnTo>
                    <a:lnTo>
                      <a:pt x="470" y="298"/>
                    </a:lnTo>
                    <a:lnTo>
                      <a:pt x="470" y="300"/>
                    </a:lnTo>
                    <a:lnTo>
                      <a:pt x="470" y="300"/>
                    </a:lnTo>
                    <a:lnTo>
                      <a:pt x="470" y="300"/>
                    </a:lnTo>
                    <a:lnTo>
                      <a:pt x="470" y="300"/>
                    </a:lnTo>
                    <a:lnTo>
                      <a:pt x="470" y="300"/>
                    </a:lnTo>
                    <a:lnTo>
                      <a:pt x="472" y="300"/>
                    </a:lnTo>
                    <a:lnTo>
                      <a:pt x="474" y="300"/>
                    </a:lnTo>
                    <a:lnTo>
                      <a:pt x="474" y="300"/>
                    </a:lnTo>
                    <a:lnTo>
                      <a:pt x="474" y="300"/>
                    </a:lnTo>
                    <a:lnTo>
                      <a:pt x="476" y="300"/>
                    </a:lnTo>
                    <a:lnTo>
                      <a:pt x="476" y="300"/>
                    </a:lnTo>
                    <a:lnTo>
                      <a:pt x="476" y="300"/>
                    </a:lnTo>
                    <a:lnTo>
                      <a:pt x="476" y="300"/>
                    </a:lnTo>
                    <a:lnTo>
                      <a:pt x="476" y="298"/>
                    </a:lnTo>
                    <a:lnTo>
                      <a:pt x="476" y="298"/>
                    </a:lnTo>
                    <a:lnTo>
                      <a:pt x="477" y="298"/>
                    </a:lnTo>
                    <a:lnTo>
                      <a:pt x="477" y="298"/>
                    </a:lnTo>
                    <a:lnTo>
                      <a:pt x="477" y="298"/>
                    </a:lnTo>
                    <a:lnTo>
                      <a:pt x="479" y="298"/>
                    </a:lnTo>
                    <a:lnTo>
                      <a:pt x="479" y="298"/>
                    </a:lnTo>
                    <a:lnTo>
                      <a:pt x="479" y="298"/>
                    </a:lnTo>
                    <a:lnTo>
                      <a:pt x="479" y="298"/>
                    </a:lnTo>
                    <a:lnTo>
                      <a:pt x="479" y="298"/>
                    </a:lnTo>
                    <a:lnTo>
                      <a:pt x="481" y="298"/>
                    </a:lnTo>
                    <a:lnTo>
                      <a:pt x="481" y="298"/>
                    </a:lnTo>
                    <a:lnTo>
                      <a:pt x="481" y="298"/>
                    </a:lnTo>
                    <a:lnTo>
                      <a:pt x="481" y="300"/>
                    </a:lnTo>
                    <a:lnTo>
                      <a:pt x="483" y="300"/>
                    </a:lnTo>
                    <a:lnTo>
                      <a:pt x="483" y="300"/>
                    </a:lnTo>
                    <a:lnTo>
                      <a:pt x="483" y="300"/>
                    </a:lnTo>
                    <a:lnTo>
                      <a:pt x="483" y="300"/>
                    </a:lnTo>
                    <a:lnTo>
                      <a:pt x="483" y="302"/>
                    </a:lnTo>
                    <a:lnTo>
                      <a:pt x="483" y="302"/>
                    </a:lnTo>
                    <a:lnTo>
                      <a:pt x="483" y="302"/>
                    </a:lnTo>
                    <a:lnTo>
                      <a:pt x="485" y="302"/>
                    </a:lnTo>
                    <a:lnTo>
                      <a:pt x="485" y="302"/>
                    </a:lnTo>
                    <a:lnTo>
                      <a:pt x="486" y="302"/>
                    </a:lnTo>
                    <a:lnTo>
                      <a:pt x="486" y="300"/>
                    </a:lnTo>
                    <a:lnTo>
                      <a:pt x="486" y="300"/>
                    </a:lnTo>
                    <a:lnTo>
                      <a:pt x="486" y="298"/>
                    </a:lnTo>
                    <a:lnTo>
                      <a:pt x="486" y="298"/>
                    </a:lnTo>
                    <a:lnTo>
                      <a:pt x="486" y="298"/>
                    </a:lnTo>
                    <a:lnTo>
                      <a:pt x="486" y="298"/>
                    </a:lnTo>
                    <a:lnTo>
                      <a:pt x="488" y="298"/>
                    </a:lnTo>
                    <a:lnTo>
                      <a:pt x="488" y="298"/>
                    </a:lnTo>
                    <a:lnTo>
                      <a:pt x="488" y="298"/>
                    </a:lnTo>
                    <a:lnTo>
                      <a:pt x="488" y="298"/>
                    </a:lnTo>
                    <a:lnTo>
                      <a:pt x="488" y="298"/>
                    </a:lnTo>
                    <a:lnTo>
                      <a:pt x="490" y="298"/>
                    </a:lnTo>
                    <a:lnTo>
                      <a:pt x="490" y="300"/>
                    </a:lnTo>
                    <a:lnTo>
                      <a:pt x="490" y="300"/>
                    </a:lnTo>
                    <a:lnTo>
                      <a:pt x="490" y="302"/>
                    </a:lnTo>
                    <a:lnTo>
                      <a:pt x="488" y="302"/>
                    </a:lnTo>
                    <a:lnTo>
                      <a:pt x="488" y="302"/>
                    </a:lnTo>
                    <a:lnTo>
                      <a:pt x="488" y="303"/>
                    </a:lnTo>
                    <a:lnTo>
                      <a:pt x="488" y="303"/>
                    </a:lnTo>
                    <a:lnTo>
                      <a:pt x="486" y="303"/>
                    </a:lnTo>
                    <a:lnTo>
                      <a:pt x="486" y="305"/>
                    </a:lnTo>
                    <a:lnTo>
                      <a:pt x="486" y="305"/>
                    </a:lnTo>
                    <a:lnTo>
                      <a:pt x="486" y="305"/>
                    </a:lnTo>
                    <a:lnTo>
                      <a:pt x="486" y="305"/>
                    </a:lnTo>
                    <a:lnTo>
                      <a:pt x="488" y="305"/>
                    </a:lnTo>
                    <a:lnTo>
                      <a:pt x="488" y="307"/>
                    </a:lnTo>
                    <a:lnTo>
                      <a:pt x="488" y="307"/>
                    </a:lnTo>
                    <a:lnTo>
                      <a:pt x="488" y="307"/>
                    </a:lnTo>
                    <a:lnTo>
                      <a:pt x="488" y="307"/>
                    </a:lnTo>
                    <a:lnTo>
                      <a:pt x="488" y="307"/>
                    </a:lnTo>
                    <a:lnTo>
                      <a:pt x="490" y="307"/>
                    </a:lnTo>
                    <a:lnTo>
                      <a:pt x="490" y="307"/>
                    </a:lnTo>
                    <a:lnTo>
                      <a:pt x="492" y="307"/>
                    </a:lnTo>
                    <a:lnTo>
                      <a:pt x="492" y="305"/>
                    </a:lnTo>
                    <a:lnTo>
                      <a:pt x="494" y="305"/>
                    </a:lnTo>
                    <a:lnTo>
                      <a:pt x="495" y="303"/>
                    </a:lnTo>
                    <a:lnTo>
                      <a:pt x="495" y="303"/>
                    </a:lnTo>
                    <a:lnTo>
                      <a:pt x="495" y="303"/>
                    </a:lnTo>
                    <a:lnTo>
                      <a:pt x="495" y="303"/>
                    </a:lnTo>
                    <a:lnTo>
                      <a:pt x="497" y="302"/>
                    </a:lnTo>
                    <a:lnTo>
                      <a:pt x="497" y="302"/>
                    </a:lnTo>
                    <a:lnTo>
                      <a:pt x="497" y="300"/>
                    </a:lnTo>
                    <a:lnTo>
                      <a:pt x="497" y="300"/>
                    </a:lnTo>
                    <a:lnTo>
                      <a:pt x="497" y="300"/>
                    </a:lnTo>
                    <a:lnTo>
                      <a:pt x="497" y="300"/>
                    </a:lnTo>
                    <a:lnTo>
                      <a:pt x="497" y="300"/>
                    </a:lnTo>
                    <a:lnTo>
                      <a:pt x="499" y="300"/>
                    </a:lnTo>
                    <a:lnTo>
                      <a:pt x="499" y="298"/>
                    </a:lnTo>
                    <a:lnTo>
                      <a:pt x="499" y="298"/>
                    </a:lnTo>
                    <a:lnTo>
                      <a:pt x="501" y="298"/>
                    </a:lnTo>
                    <a:lnTo>
                      <a:pt x="503" y="298"/>
                    </a:lnTo>
                    <a:lnTo>
                      <a:pt x="503" y="298"/>
                    </a:lnTo>
                    <a:lnTo>
                      <a:pt x="504" y="298"/>
                    </a:lnTo>
                    <a:lnTo>
                      <a:pt x="504" y="298"/>
                    </a:lnTo>
                    <a:lnTo>
                      <a:pt x="504" y="298"/>
                    </a:lnTo>
                    <a:lnTo>
                      <a:pt x="504" y="300"/>
                    </a:lnTo>
                    <a:lnTo>
                      <a:pt x="504" y="300"/>
                    </a:lnTo>
                    <a:lnTo>
                      <a:pt x="504" y="300"/>
                    </a:lnTo>
                    <a:lnTo>
                      <a:pt x="506" y="300"/>
                    </a:lnTo>
                    <a:lnTo>
                      <a:pt x="506" y="302"/>
                    </a:lnTo>
                    <a:lnTo>
                      <a:pt x="506" y="302"/>
                    </a:lnTo>
                    <a:lnTo>
                      <a:pt x="506" y="302"/>
                    </a:lnTo>
                    <a:lnTo>
                      <a:pt x="506" y="303"/>
                    </a:lnTo>
                    <a:lnTo>
                      <a:pt x="506" y="303"/>
                    </a:lnTo>
                    <a:lnTo>
                      <a:pt x="506" y="305"/>
                    </a:lnTo>
                    <a:lnTo>
                      <a:pt x="506" y="305"/>
                    </a:lnTo>
                    <a:lnTo>
                      <a:pt x="506" y="305"/>
                    </a:lnTo>
                    <a:lnTo>
                      <a:pt x="506" y="305"/>
                    </a:lnTo>
                    <a:lnTo>
                      <a:pt x="506" y="305"/>
                    </a:lnTo>
                    <a:lnTo>
                      <a:pt x="506" y="307"/>
                    </a:lnTo>
                    <a:lnTo>
                      <a:pt x="506" y="307"/>
                    </a:lnTo>
                    <a:lnTo>
                      <a:pt x="506" y="307"/>
                    </a:lnTo>
                    <a:lnTo>
                      <a:pt x="508" y="307"/>
                    </a:lnTo>
                    <a:lnTo>
                      <a:pt x="508" y="307"/>
                    </a:lnTo>
                    <a:lnTo>
                      <a:pt x="508" y="307"/>
                    </a:lnTo>
                    <a:lnTo>
                      <a:pt x="508" y="307"/>
                    </a:lnTo>
                    <a:lnTo>
                      <a:pt x="508" y="307"/>
                    </a:lnTo>
                    <a:lnTo>
                      <a:pt x="510" y="307"/>
                    </a:lnTo>
                    <a:lnTo>
                      <a:pt x="510" y="307"/>
                    </a:lnTo>
                    <a:lnTo>
                      <a:pt x="512" y="307"/>
                    </a:lnTo>
                    <a:lnTo>
                      <a:pt x="512" y="307"/>
                    </a:lnTo>
                    <a:lnTo>
                      <a:pt x="514" y="305"/>
                    </a:lnTo>
                    <a:lnTo>
                      <a:pt x="514" y="305"/>
                    </a:lnTo>
                    <a:lnTo>
                      <a:pt x="514" y="305"/>
                    </a:lnTo>
                    <a:lnTo>
                      <a:pt x="514" y="305"/>
                    </a:lnTo>
                    <a:lnTo>
                      <a:pt x="514" y="305"/>
                    </a:lnTo>
                    <a:lnTo>
                      <a:pt x="514" y="305"/>
                    </a:lnTo>
                    <a:lnTo>
                      <a:pt x="514" y="305"/>
                    </a:lnTo>
                    <a:lnTo>
                      <a:pt x="515" y="303"/>
                    </a:lnTo>
                    <a:lnTo>
                      <a:pt x="517" y="303"/>
                    </a:lnTo>
                    <a:lnTo>
                      <a:pt x="519" y="303"/>
                    </a:lnTo>
                    <a:lnTo>
                      <a:pt x="519" y="303"/>
                    </a:lnTo>
                    <a:lnTo>
                      <a:pt x="521" y="303"/>
                    </a:lnTo>
                    <a:lnTo>
                      <a:pt x="521" y="303"/>
                    </a:lnTo>
                    <a:lnTo>
                      <a:pt x="523" y="305"/>
                    </a:lnTo>
                    <a:lnTo>
                      <a:pt x="523" y="305"/>
                    </a:lnTo>
                    <a:lnTo>
                      <a:pt x="523" y="305"/>
                    </a:lnTo>
                    <a:lnTo>
                      <a:pt x="523" y="305"/>
                    </a:lnTo>
                    <a:lnTo>
                      <a:pt x="523" y="305"/>
                    </a:lnTo>
                    <a:lnTo>
                      <a:pt x="523" y="305"/>
                    </a:lnTo>
                    <a:lnTo>
                      <a:pt x="524" y="307"/>
                    </a:lnTo>
                    <a:lnTo>
                      <a:pt x="524" y="307"/>
                    </a:lnTo>
                    <a:lnTo>
                      <a:pt x="524" y="307"/>
                    </a:lnTo>
                    <a:lnTo>
                      <a:pt x="524" y="307"/>
                    </a:lnTo>
                    <a:lnTo>
                      <a:pt x="524" y="307"/>
                    </a:lnTo>
                    <a:lnTo>
                      <a:pt x="524" y="309"/>
                    </a:lnTo>
                    <a:lnTo>
                      <a:pt x="524" y="309"/>
                    </a:lnTo>
                    <a:lnTo>
                      <a:pt x="524" y="309"/>
                    </a:lnTo>
                    <a:lnTo>
                      <a:pt x="526" y="309"/>
                    </a:lnTo>
                    <a:lnTo>
                      <a:pt x="526" y="309"/>
                    </a:lnTo>
                    <a:lnTo>
                      <a:pt x="526" y="311"/>
                    </a:lnTo>
                    <a:lnTo>
                      <a:pt x="528" y="311"/>
                    </a:lnTo>
                    <a:lnTo>
                      <a:pt x="528" y="311"/>
                    </a:lnTo>
                    <a:lnTo>
                      <a:pt x="528" y="311"/>
                    </a:lnTo>
                    <a:lnTo>
                      <a:pt x="528" y="311"/>
                    </a:lnTo>
                    <a:lnTo>
                      <a:pt x="528" y="311"/>
                    </a:lnTo>
                    <a:lnTo>
                      <a:pt x="530" y="313"/>
                    </a:lnTo>
                    <a:lnTo>
                      <a:pt x="530" y="313"/>
                    </a:lnTo>
                    <a:lnTo>
                      <a:pt x="530" y="313"/>
                    </a:lnTo>
                    <a:lnTo>
                      <a:pt x="530" y="313"/>
                    </a:lnTo>
                    <a:lnTo>
                      <a:pt x="532" y="313"/>
                    </a:lnTo>
                    <a:lnTo>
                      <a:pt x="532" y="313"/>
                    </a:lnTo>
                    <a:lnTo>
                      <a:pt x="532" y="313"/>
                    </a:lnTo>
                    <a:lnTo>
                      <a:pt x="533" y="313"/>
                    </a:lnTo>
                    <a:lnTo>
                      <a:pt x="533" y="313"/>
                    </a:lnTo>
                    <a:lnTo>
                      <a:pt x="537" y="313"/>
                    </a:lnTo>
                    <a:lnTo>
                      <a:pt x="537" y="313"/>
                    </a:lnTo>
                    <a:lnTo>
                      <a:pt x="541" y="313"/>
                    </a:lnTo>
                    <a:lnTo>
                      <a:pt x="541" y="313"/>
                    </a:lnTo>
                    <a:lnTo>
                      <a:pt x="541" y="313"/>
                    </a:lnTo>
                    <a:lnTo>
                      <a:pt x="544" y="313"/>
                    </a:lnTo>
                    <a:lnTo>
                      <a:pt x="546" y="313"/>
                    </a:lnTo>
                    <a:lnTo>
                      <a:pt x="546" y="313"/>
                    </a:lnTo>
                    <a:lnTo>
                      <a:pt x="546" y="313"/>
                    </a:lnTo>
                    <a:lnTo>
                      <a:pt x="548" y="314"/>
                    </a:lnTo>
                    <a:lnTo>
                      <a:pt x="548" y="314"/>
                    </a:lnTo>
                    <a:lnTo>
                      <a:pt x="550" y="314"/>
                    </a:lnTo>
                    <a:lnTo>
                      <a:pt x="550" y="314"/>
                    </a:lnTo>
                    <a:lnTo>
                      <a:pt x="550" y="314"/>
                    </a:lnTo>
                    <a:lnTo>
                      <a:pt x="551" y="314"/>
                    </a:lnTo>
                    <a:lnTo>
                      <a:pt x="551" y="314"/>
                    </a:lnTo>
                    <a:lnTo>
                      <a:pt x="553" y="314"/>
                    </a:lnTo>
                    <a:lnTo>
                      <a:pt x="555" y="314"/>
                    </a:lnTo>
                    <a:lnTo>
                      <a:pt x="557" y="314"/>
                    </a:lnTo>
                    <a:lnTo>
                      <a:pt x="557" y="313"/>
                    </a:lnTo>
                    <a:lnTo>
                      <a:pt x="559" y="313"/>
                    </a:lnTo>
                    <a:lnTo>
                      <a:pt x="559" y="313"/>
                    </a:lnTo>
                    <a:lnTo>
                      <a:pt x="559" y="313"/>
                    </a:lnTo>
                    <a:lnTo>
                      <a:pt x="561" y="311"/>
                    </a:lnTo>
                    <a:lnTo>
                      <a:pt x="561" y="311"/>
                    </a:lnTo>
                    <a:lnTo>
                      <a:pt x="562" y="311"/>
                    </a:lnTo>
                    <a:lnTo>
                      <a:pt x="564" y="311"/>
                    </a:lnTo>
                    <a:lnTo>
                      <a:pt x="564" y="311"/>
                    </a:lnTo>
                    <a:lnTo>
                      <a:pt x="564" y="311"/>
                    </a:lnTo>
                    <a:lnTo>
                      <a:pt x="564" y="311"/>
                    </a:lnTo>
                    <a:lnTo>
                      <a:pt x="566" y="311"/>
                    </a:lnTo>
                    <a:lnTo>
                      <a:pt x="566" y="313"/>
                    </a:lnTo>
                    <a:lnTo>
                      <a:pt x="566" y="313"/>
                    </a:lnTo>
                    <a:lnTo>
                      <a:pt x="566" y="313"/>
                    </a:lnTo>
                    <a:lnTo>
                      <a:pt x="566" y="313"/>
                    </a:lnTo>
                    <a:lnTo>
                      <a:pt x="566" y="313"/>
                    </a:lnTo>
                    <a:lnTo>
                      <a:pt x="566" y="313"/>
                    </a:lnTo>
                    <a:lnTo>
                      <a:pt x="566" y="314"/>
                    </a:lnTo>
                    <a:lnTo>
                      <a:pt x="566" y="314"/>
                    </a:lnTo>
                    <a:lnTo>
                      <a:pt x="566" y="314"/>
                    </a:lnTo>
                    <a:lnTo>
                      <a:pt x="566" y="314"/>
                    </a:lnTo>
                    <a:lnTo>
                      <a:pt x="568" y="316"/>
                    </a:lnTo>
                    <a:lnTo>
                      <a:pt x="568" y="316"/>
                    </a:lnTo>
                    <a:lnTo>
                      <a:pt x="568" y="316"/>
                    </a:lnTo>
                    <a:lnTo>
                      <a:pt x="568" y="316"/>
                    </a:lnTo>
                    <a:lnTo>
                      <a:pt x="568" y="318"/>
                    </a:lnTo>
                    <a:lnTo>
                      <a:pt x="570" y="318"/>
                    </a:lnTo>
                    <a:lnTo>
                      <a:pt x="570" y="320"/>
                    </a:lnTo>
                    <a:lnTo>
                      <a:pt x="570" y="320"/>
                    </a:lnTo>
                    <a:lnTo>
                      <a:pt x="571" y="320"/>
                    </a:lnTo>
                    <a:lnTo>
                      <a:pt x="571" y="320"/>
                    </a:lnTo>
                    <a:lnTo>
                      <a:pt x="571" y="320"/>
                    </a:lnTo>
                    <a:lnTo>
                      <a:pt x="573" y="320"/>
                    </a:lnTo>
                    <a:lnTo>
                      <a:pt x="573" y="320"/>
                    </a:lnTo>
                    <a:lnTo>
                      <a:pt x="573" y="320"/>
                    </a:lnTo>
                    <a:lnTo>
                      <a:pt x="573" y="320"/>
                    </a:lnTo>
                    <a:lnTo>
                      <a:pt x="575" y="320"/>
                    </a:lnTo>
                    <a:lnTo>
                      <a:pt x="575" y="318"/>
                    </a:lnTo>
                    <a:lnTo>
                      <a:pt x="575" y="318"/>
                    </a:lnTo>
                    <a:lnTo>
                      <a:pt x="577" y="318"/>
                    </a:lnTo>
                    <a:lnTo>
                      <a:pt x="577" y="316"/>
                    </a:lnTo>
                    <a:lnTo>
                      <a:pt x="577" y="316"/>
                    </a:lnTo>
                    <a:lnTo>
                      <a:pt x="577" y="316"/>
                    </a:lnTo>
                    <a:lnTo>
                      <a:pt x="577" y="316"/>
                    </a:lnTo>
                    <a:lnTo>
                      <a:pt x="579" y="314"/>
                    </a:lnTo>
                    <a:lnTo>
                      <a:pt x="580" y="313"/>
                    </a:lnTo>
                    <a:lnTo>
                      <a:pt x="582" y="313"/>
                    </a:lnTo>
                    <a:lnTo>
                      <a:pt x="582" y="313"/>
                    </a:lnTo>
                    <a:lnTo>
                      <a:pt x="584" y="313"/>
                    </a:lnTo>
                    <a:lnTo>
                      <a:pt x="584" y="313"/>
                    </a:lnTo>
                    <a:lnTo>
                      <a:pt x="584" y="313"/>
                    </a:lnTo>
                    <a:lnTo>
                      <a:pt x="586" y="313"/>
                    </a:lnTo>
                    <a:lnTo>
                      <a:pt x="586" y="313"/>
                    </a:lnTo>
                    <a:lnTo>
                      <a:pt x="586" y="313"/>
                    </a:lnTo>
                    <a:lnTo>
                      <a:pt x="586" y="313"/>
                    </a:lnTo>
                    <a:lnTo>
                      <a:pt x="588" y="314"/>
                    </a:lnTo>
                    <a:lnTo>
                      <a:pt x="588" y="314"/>
                    </a:lnTo>
                    <a:lnTo>
                      <a:pt x="588" y="316"/>
                    </a:lnTo>
                    <a:lnTo>
                      <a:pt x="589" y="316"/>
                    </a:lnTo>
                    <a:lnTo>
                      <a:pt x="591" y="318"/>
                    </a:lnTo>
                    <a:lnTo>
                      <a:pt x="593" y="320"/>
                    </a:lnTo>
                    <a:lnTo>
                      <a:pt x="593" y="320"/>
                    </a:lnTo>
                    <a:lnTo>
                      <a:pt x="595" y="320"/>
                    </a:lnTo>
                    <a:lnTo>
                      <a:pt x="597" y="320"/>
                    </a:lnTo>
                    <a:lnTo>
                      <a:pt x="599" y="320"/>
                    </a:lnTo>
                    <a:lnTo>
                      <a:pt x="600" y="320"/>
                    </a:lnTo>
                    <a:lnTo>
                      <a:pt x="600" y="318"/>
                    </a:lnTo>
                    <a:lnTo>
                      <a:pt x="600" y="318"/>
                    </a:lnTo>
                    <a:lnTo>
                      <a:pt x="602" y="318"/>
                    </a:lnTo>
                    <a:lnTo>
                      <a:pt x="602" y="316"/>
                    </a:lnTo>
                    <a:lnTo>
                      <a:pt x="604" y="316"/>
                    </a:lnTo>
                    <a:lnTo>
                      <a:pt x="604" y="316"/>
                    </a:lnTo>
                    <a:lnTo>
                      <a:pt x="604" y="314"/>
                    </a:lnTo>
                    <a:lnTo>
                      <a:pt x="606" y="314"/>
                    </a:lnTo>
                    <a:lnTo>
                      <a:pt x="606" y="314"/>
                    </a:lnTo>
                    <a:lnTo>
                      <a:pt x="608" y="314"/>
                    </a:lnTo>
                    <a:lnTo>
                      <a:pt x="608" y="314"/>
                    </a:lnTo>
                    <a:lnTo>
                      <a:pt x="611" y="314"/>
                    </a:lnTo>
                    <a:lnTo>
                      <a:pt x="613" y="314"/>
                    </a:lnTo>
                    <a:lnTo>
                      <a:pt x="613" y="314"/>
                    </a:lnTo>
                    <a:lnTo>
                      <a:pt x="615" y="314"/>
                    </a:lnTo>
                    <a:lnTo>
                      <a:pt x="617" y="314"/>
                    </a:lnTo>
                    <a:lnTo>
                      <a:pt x="617" y="314"/>
                    </a:lnTo>
                    <a:lnTo>
                      <a:pt x="617" y="316"/>
                    </a:lnTo>
                    <a:lnTo>
                      <a:pt x="617" y="316"/>
                    </a:lnTo>
                    <a:lnTo>
                      <a:pt x="618" y="316"/>
                    </a:lnTo>
                    <a:lnTo>
                      <a:pt x="620" y="320"/>
                    </a:lnTo>
                    <a:lnTo>
                      <a:pt x="620" y="320"/>
                    </a:lnTo>
                    <a:lnTo>
                      <a:pt x="620" y="322"/>
                    </a:lnTo>
                    <a:lnTo>
                      <a:pt x="620" y="323"/>
                    </a:lnTo>
                    <a:lnTo>
                      <a:pt x="620" y="323"/>
                    </a:lnTo>
                    <a:lnTo>
                      <a:pt x="622" y="325"/>
                    </a:lnTo>
                    <a:lnTo>
                      <a:pt x="622" y="325"/>
                    </a:lnTo>
                    <a:lnTo>
                      <a:pt x="622" y="327"/>
                    </a:lnTo>
                    <a:lnTo>
                      <a:pt x="622" y="327"/>
                    </a:lnTo>
                    <a:lnTo>
                      <a:pt x="622" y="329"/>
                    </a:lnTo>
                    <a:lnTo>
                      <a:pt x="622" y="329"/>
                    </a:lnTo>
                    <a:lnTo>
                      <a:pt x="622" y="329"/>
                    </a:lnTo>
                    <a:lnTo>
                      <a:pt x="622" y="331"/>
                    </a:lnTo>
                    <a:lnTo>
                      <a:pt x="622" y="331"/>
                    </a:lnTo>
                    <a:lnTo>
                      <a:pt x="622" y="331"/>
                    </a:lnTo>
                    <a:lnTo>
                      <a:pt x="622" y="332"/>
                    </a:lnTo>
                    <a:lnTo>
                      <a:pt x="624" y="332"/>
                    </a:lnTo>
                    <a:lnTo>
                      <a:pt x="624" y="334"/>
                    </a:lnTo>
                    <a:lnTo>
                      <a:pt x="626" y="334"/>
                    </a:lnTo>
                    <a:lnTo>
                      <a:pt x="626" y="334"/>
                    </a:lnTo>
                    <a:lnTo>
                      <a:pt x="626" y="334"/>
                    </a:lnTo>
                    <a:lnTo>
                      <a:pt x="627" y="334"/>
                    </a:lnTo>
                    <a:lnTo>
                      <a:pt x="627" y="334"/>
                    </a:lnTo>
                    <a:lnTo>
                      <a:pt x="629" y="334"/>
                    </a:lnTo>
                    <a:lnTo>
                      <a:pt x="629" y="334"/>
                    </a:lnTo>
                    <a:lnTo>
                      <a:pt x="629" y="334"/>
                    </a:lnTo>
                    <a:lnTo>
                      <a:pt x="631" y="334"/>
                    </a:lnTo>
                    <a:lnTo>
                      <a:pt x="631" y="334"/>
                    </a:lnTo>
                    <a:lnTo>
                      <a:pt x="633" y="334"/>
                    </a:lnTo>
                    <a:lnTo>
                      <a:pt x="633" y="334"/>
                    </a:lnTo>
                    <a:lnTo>
                      <a:pt x="635" y="334"/>
                    </a:lnTo>
                    <a:lnTo>
                      <a:pt x="635" y="334"/>
                    </a:lnTo>
                    <a:lnTo>
                      <a:pt x="636" y="336"/>
                    </a:lnTo>
                    <a:lnTo>
                      <a:pt x="638" y="336"/>
                    </a:lnTo>
                    <a:lnTo>
                      <a:pt x="640" y="338"/>
                    </a:lnTo>
                    <a:lnTo>
                      <a:pt x="640" y="338"/>
                    </a:lnTo>
                    <a:lnTo>
                      <a:pt x="640" y="338"/>
                    </a:lnTo>
                    <a:lnTo>
                      <a:pt x="642" y="340"/>
                    </a:lnTo>
                    <a:lnTo>
                      <a:pt x="642" y="340"/>
                    </a:lnTo>
                    <a:lnTo>
                      <a:pt x="642" y="341"/>
                    </a:lnTo>
                    <a:lnTo>
                      <a:pt x="642" y="341"/>
                    </a:lnTo>
                    <a:lnTo>
                      <a:pt x="640" y="343"/>
                    </a:lnTo>
                    <a:lnTo>
                      <a:pt x="640" y="343"/>
                    </a:lnTo>
                    <a:lnTo>
                      <a:pt x="638" y="345"/>
                    </a:lnTo>
                    <a:lnTo>
                      <a:pt x="638" y="345"/>
                    </a:lnTo>
                    <a:lnTo>
                      <a:pt x="638" y="347"/>
                    </a:lnTo>
                    <a:lnTo>
                      <a:pt x="638" y="347"/>
                    </a:lnTo>
                    <a:lnTo>
                      <a:pt x="638" y="349"/>
                    </a:lnTo>
                    <a:lnTo>
                      <a:pt x="638" y="349"/>
                    </a:lnTo>
                    <a:lnTo>
                      <a:pt x="638" y="349"/>
                    </a:lnTo>
                    <a:lnTo>
                      <a:pt x="638" y="349"/>
                    </a:lnTo>
                    <a:lnTo>
                      <a:pt x="638" y="349"/>
                    </a:lnTo>
                    <a:lnTo>
                      <a:pt x="638" y="349"/>
                    </a:lnTo>
                    <a:lnTo>
                      <a:pt x="638" y="349"/>
                    </a:lnTo>
                    <a:lnTo>
                      <a:pt x="638" y="349"/>
                    </a:lnTo>
                    <a:lnTo>
                      <a:pt x="638" y="349"/>
                    </a:lnTo>
                    <a:lnTo>
                      <a:pt x="638" y="349"/>
                    </a:lnTo>
                    <a:lnTo>
                      <a:pt x="640" y="349"/>
                    </a:lnTo>
                    <a:lnTo>
                      <a:pt x="640" y="349"/>
                    </a:lnTo>
                    <a:lnTo>
                      <a:pt x="640" y="349"/>
                    </a:lnTo>
                    <a:lnTo>
                      <a:pt x="640" y="349"/>
                    </a:lnTo>
                    <a:lnTo>
                      <a:pt x="640" y="349"/>
                    </a:lnTo>
                    <a:lnTo>
                      <a:pt x="640" y="351"/>
                    </a:lnTo>
                    <a:lnTo>
                      <a:pt x="642" y="351"/>
                    </a:lnTo>
                    <a:lnTo>
                      <a:pt x="642" y="351"/>
                    </a:lnTo>
                    <a:lnTo>
                      <a:pt x="642" y="351"/>
                    </a:lnTo>
                    <a:lnTo>
                      <a:pt x="642" y="351"/>
                    </a:lnTo>
                    <a:lnTo>
                      <a:pt x="644" y="352"/>
                    </a:lnTo>
                    <a:lnTo>
                      <a:pt x="644" y="352"/>
                    </a:lnTo>
                    <a:lnTo>
                      <a:pt x="644" y="352"/>
                    </a:lnTo>
                    <a:lnTo>
                      <a:pt x="646" y="352"/>
                    </a:lnTo>
                    <a:lnTo>
                      <a:pt x="646" y="354"/>
                    </a:lnTo>
                    <a:lnTo>
                      <a:pt x="646" y="354"/>
                    </a:lnTo>
                    <a:lnTo>
                      <a:pt x="647" y="354"/>
                    </a:lnTo>
                    <a:lnTo>
                      <a:pt x="647" y="354"/>
                    </a:lnTo>
                    <a:lnTo>
                      <a:pt x="649" y="354"/>
                    </a:lnTo>
                    <a:lnTo>
                      <a:pt x="651" y="354"/>
                    </a:lnTo>
                    <a:lnTo>
                      <a:pt x="653" y="354"/>
                    </a:lnTo>
                    <a:lnTo>
                      <a:pt x="655" y="354"/>
                    </a:lnTo>
                    <a:lnTo>
                      <a:pt x="656" y="354"/>
                    </a:lnTo>
                    <a:lnTo>
                      <a:pt x="660" y="354"/>
                    </a:lnTo>
                    <a:lnTo>
                      <a:pt x="660" y="354"/>
                    </a:lnTo>
                    <a:lnTo>
                      <a:pt x="662" y="354"/>
                    </a:lnTo>
                    <a:lnTo>
                      <a:pt x="662" y="354"/>
                    </a:lnTo>
                    <a:lnTo>
                      <a:pt x="664" y="354"/>
                    </a:lnTo>
                    <a:lnTo>
                      <a:pt x="664" y="354"/>
                    </a:lnTo>
                    <a:lnTo>
                      <a:pt x="664" y="354"/>
                    </a:lnTo>
                    <a:lnTo>
                      <a:pt x="664" y="354"/>
                    </a:lnTo>
                    <a:lnTo>
                      <a:pt x="665" y="354"/>
                    </a:lnTo>
                    <a:lnTo>
                      <a:pt x="665" y="354"/>
                    </a:lnTo>
                    <a:lnTo>
                      <a:pt x="667" y="354"/>
                    </a:lnTo>
                    <a:lnTo>
                      <a:pt x="667" y="354"/>
                    </a:lnTo>
                    <a:lnTo>
                      <a:pt x="669" y="354"/>
                    </a:lnTo>
                    <a:lnTo>
                      <a:pt x="669" y="354"/>
                    </a:lnTo>
                    <a:lnTo>
                      <a:pt x="669" y="354"/>
                    </a:lnTo>
                    <a:lnTo>
                      <a:pt x="669" y="354"/>
                    </a:lnTo>
                    <a:lnTo>
                      <a:pt x="669" y="354"/>
                    </a:lnTo>
                    <a:lnTo>
                      <a:pt x="669" y="354"/>
                    </a:lnTo>
                    <a:lnTo>
                      <a:pt x="669" y="354"/>
                    </a:lnTo>
                    <a:lnTo>
                      <a:pt x="671" y="354"/>
                    </a:lnTo>
                    <a:lnTo>
                      <a:pt x="671" y="354"/>
                    </a:lnTo>
                    <a:lnTo>
                      <a:pt x="671" y="354"/>
                    </a:lnTo>
                    <a:lnTo>
                      <a:pt x="671" y="354"/>
                    </a:lnTo>
                    <a:lnTo>
                      <a:pt x="673" y="354"/>
                    </a:lnTo>
                    <a:lnTo>
                      <a:pt x="673" y="354"/>
                    </a:lnTo>
                    <a:lnTo>
                      <a:pt x="674" y="356"/>
                    </a:lnTo>
                    <a:lnTo>
                      <a:pt x="674" y="356"/>
                    </a:lnTo>
                    <a:lnTo>
                      <a:pt x="674" y="356"/>
                    </a:lnTo>
                    <a:lnTo>
                      <a:pt x="674" y="356"/>
                    </a:lnTo>
                    <a:lnTo>
                      <a:pt x="674" y="356"/>
                    </a:lnTo>
                    <a:lnTo>
                      <a:pt x="676" y="358"/>
                    </a:lnTo>
                    <a:lnTo>
                      <a:pt x="674" y="358"/>
                    </a:lnTo>
                    <a:lnTo>
                      <a:pt x="674" y="360"/>
                    </a:lnTo>
                    <a:lnTo>
                      <a:pt x="674" y="360"/>
                    </a:lnTo>
                    <a:lnTo>
                      <a:pt x="674" y="361"/>
                    </a:lnTo>
                    <a:lnTo>
                      <a:pt x="676" y="361"/>
                    </a:lnTo>
                    <a:lnTo>
                      <a:pt x="678" y="363"/>
                    </a:lnTo>
                    <a:lnTo>
                      <a:pt x="678" y="363"/>
                    </a:lnTo>
                    <a:lnTo>
                      <a:pt x="678" y="363"/>
                    </a:lnTo>
                    <a:lnTo>
                      <a:pt x="678" y="363"/>
                    </a:lnTo>
                    <a:lnTo>
                      <a:pt x="680" y="363"/>
                    </a:lnTo>
                    <a:lnTo>
                      <a:pt x="682" y="363"/>
                    </a:lnTo>
                    <a:lnTo>
                      <a:pt x="682" y="363"/>
                    </a:lnTo>
                    <a:lnTo>
                      <a:pt x="682" y="365"/>
                    </a:lnTo>
                    <a:lnTo>
                      <a:pt x="682" y="365"/>
                    </a:lnTo>
                    <a:lnTo>
                      <a:pt x="684" y="365"/>
                    </a:lnTo>
                    <a:lnTo>
                      <a:pt x="684" y="365"/>
                    </a:lnTo>
                    <a:lnTo>
                      <a:pt x="684" y="367"/>
                    </a:lnTo>
                    <a:lnTo>
                      <a:pt x="685" y="367"/>
                    </a:lnTo>
                    <a:lnTo>
                      <a:pt x="685" y="367"/>
                    </a:lnTo>
                    <a:lnTo>
                      <a:pt x="685" y="367"/>
                    </a:lnTo>
                    <a:lnTo>
                      <a:pt x="685" y="367"/>
                    </a:lnTo>
                    <a:lnTo>
                      <a:pt x="685" y="369"/>
                    </a:lnTo>
                    <a:lnTo>
                      <a:pt x="687" y="369"/>
                    </a:lnTo>
                    <a:lnTo>
                      <a:pt x="687" y="370"/>
                    </a:lnTo>
                    <a:lnTo>
                      <a:pt x="689" y="370"/>
                    </a:lnTo>
                    <a:lnTo>
                      <a:pt x="689" y="370"/>
                    </a:lnTo>
                    <a:lnTo>
                      <a:pt x="691" y="369"/>
                    </a:lnTo>
                    <a:lnTo>
                      <a:pt x="691" y="369"/>
                    </a:lnTo>
                    <a:lnTo>
                      <a:pt x="693" y="369"/>
                    </a:lnTo>
                    <a:lnTo>
                      <a:pt x="693" y="369"/>
                    </a:lnTo>
                    <a:lnTo>
                      <a:pt x="693" y="370"/>
                    </a:lnTo>
                    <a:lnTo>
                      <a:pt x="694" y="370"/>
                    </a:lnTo>
                    <a:lnTo>
                      <a:pt x="694" y="370"/>
                    </a:lnTo>
                    <a:lnTo>
                      <a:pt x="694" y="370"/>
                    </a:lnTo>
                    <a:lnTo>
                      <a:pt x="696" y="369"/>
                    </a:lnTo>
                    <a:lnTo>
                      <a:pt x="696" y="369"/>
                    </a:lnTo>
                    <a:lnTo>
                      <a:pt x="696" y="369"/>
                    </a:lnTo>
                    <a:lnTo>
                      <a:pt x="698" y="369"/>
                    </a:lnTo>
                    <a:lnTo>
                      <a:pt x="700" y="369"/>
                    </a:lnTo>
                    <a:lnTo>
                      <a:pt x="700" y="369"/>
                    </a:lnTo>
                    <a:lnTo>
                      <a:pt x="702" y="369"/>
                    </a:lnTo>
                    <a:lnTo>
                      <a:pt x="702" y="369"/>
                    </a:lnTo>
                    <a:lnTo>
                      <a:pt x="702" y="369"/>
                    </a:lnTo>
                    <a:lnTo>
                      <a:pt x="703" y="369"/>
                    </a:lnTo>
                    <a:lnTo>
                      <a:pt x="703" y="369"/>
                    </a:lnTo>
                    <a:lnTo>
                      <a:pt x="705" y="369"/>
                    </a:lnTo>
                    <a:lnTo>
                      <a:pt x="705" y="369"/>
                    </a:lnTo>
                    <a:lnTo>
                      <a:pt x="705" y="369"/>
                    </a:lnTo>
                    <a:lnTo>
                      <a:pt x="707" y="369"/>
                    </a:lnTo>
                    <a:lnTo>
                      <a:pt x="707" y="369"/>
                    </a:lnTo>
                    <a:lnTo>
                      <a:pt x="709" y="369"/>
                    </a:lnTo>
                    <a:lnTo>
                      <a:pt x="711" y="369"/>
                    </a:lnTo>
                    <a:lnTo>
                      <a:pt x="711" y="369"/>
                    </a:lnTo>
                    <a:lnTo>
                      <a:pt x="711" y="369"/>
                    </a:lnTo>
                    <a:lnTo>
                      <a:pt x="711" y="370"/>
                    </a:lnTo>
                    <a:lnTo>
                      <a:pt x="712" y="370"/>
                    </a:lnTo>
                    <a:lnTo>
                      <a:pt x="712" y="370"/>
                    </a:lnTo>
                    <a:lnTo>
                      <a:pt x="714" y="370"/>
                    </a:lnTo>
                    <a:lnTo>
                      <a:pt x="714" y="370"/>
                    </a:lnTo>
                    <a:lnTo>
                      <a:pt x="714" y="370"/>
                    </a:lnTo>
                    <a:lnTo>
                      <a:pt x="714" y="372"/>
                    </a:lnTo>
                    <a:lnTo>
                      <a:pt x="716" y="372"/>
                    </a:lnTo>
                    <a:lnTo>
                      <a:pt x="716" y="372"/>
                    </a:lnTo>
                    <a:lnTo>
                      <a:pt x="716" y="372"/>
                    </a:lnTo>
                    <a:lnTo>
                      <a:pt x="716" y="372"/>
                    </a:lnTo>
                    <a:lnTo>
                      <a:pt x="718" y="372"/>
                    </a:lnTo>
                    <a:lnTo>
                      <a:pt x="718" y="374"/>
                    </a:lnTo>
                    <a:lnTo>
                      <a:pt x="718" y="374"/>
                    </a:lnTo>
                    <a:lnTo>
                      <a:pt x="718" y="374"/>
                    </a:lnTo>
                    <a:lnTo>
                      <a:pt x="718" y="374"/>
                    </a:lnTo>
                    <a:lnTo>
                      <a:pt x="720" y="376"/>
                    </a:lnTo>
                    <a:lnTo>
                      <a:pt x="720" y="376"/>
                    </a:lnTo>
                    <a:lnTo>
                      <a:pt x="721" y="376"/>
                    </a:lnTo>
                    <a:lnTo>
                      <a:pt x="721" y="378"/>
                    </a:lnTo>
                    <a:lnTo>
                      <a:pt x="721" y="378"/>
                    </a:lnTo>
                    <a:lnTo>
                      <a:pt x="723" y="378"/>
                    </a:lnTo>
                    <a:lnTo>
                      <a:pt x="723" y="379"/>
                    </a:lnTo>
                    <a:lnTo>
                      <a:pt x="725" y="379"/>
                    </a:lnTo>
                    <a:lnTo>
                      <a:pt x="725" y="379"/>
                    </a:lnTo>
                    <a:lnTo>
                      <a:pt x="725" y="379"/>
                    </a:lnTo>
                    <a:lnTo>
                      <a:pt x="725" y="379"/>
                    </a:lnTo>
                    <a:lnTo>
                      <a:pt x="727" y="379"/>
                    </a:lnTo>
                    <a:lnTo>
                      <a:pt x="729" y="379"/>
                    </a:lnTo>
                    <a:lnTo>
                      <a:pt x="729" y="379"/>
                    </a:lnTo>
                    <a:lnTo>
                      <a:pt x="729" y="379"/>
                    </a:lnTo>
                    <a:lnTo>
                      <a:pt x="729" y="379"/>
                    </a:lnTo>
                    <a:lnTo>
                      <a:pt x="729" y="379"/>
                    </a:lnTo>
                    <a:lnTo>
                      <a:pt x="731" y="379"/>
                    </a:lnTo>
                    <a:lnTo>
                      <a:pt x="731" y="379"/>
                    </a:lnTo>
                    <a:lnTo>
                      <a:pt x="731" y="379"/>
                    </a:lnTo>
                    <a:lnTo>
                      <a:pt x="732" y="378"/>
                    </a:lnTo>
                    <a:lnTo>
                      <a:pt x="732" y="378"/>
                    </a:lnTo>
                    <a:lnTo>
                      <a:pt x="732" y="378"/>
                    </a:lnTo>
                    <a:lnTo>
                      <a:pt x="732" y="378"/>
                    </a:lnTo>
                    <a:lnTo>
                      <a:pt x="732" y="378"/>
                    </a:lnTo>
                    <a:lnTo>
                      <a:pt x="732" y="378"/>
                    </a:lnTo>
                    <a:lnTo>
                      <a:pt x="732" y="378"/>
                    </a:lnTo>
                    <a:lnTo>
                      <a:pt x="732" y="378"/>
                    </a:lnTo>
                    <a:lnTo>
                      <a:pt x="734" y="378"/>
                    </a:lnTo>
                    <a:lnTo>
                      <a:pt x="734" y="378"/>
                    </a:lnTo>
                    <a:lnTo>
                      <a:pt x="734" y="378"/>
                    </a:lnTo>
                    <a:lnTo>
                      <a:pt x="734" y="378"/>
                    </a:lnTo>
                    <a:lnTo>
                      <a:pt x="734" y="378"/>
                    </a:lnTo>
                    <a:lnTo>
                      <a:pt x="736" y="378"/>
                    </a:lnTo>
                    <a:lnTo>
                      <a:pt x="736" y="378"/>
                    </a:lnTo>
                    <a:lnTo>
                      <a:pt x="738" y="378"/>
                    </a:lnTo>
                    <a:lnTo>
                      <a:pt x="738" y="378"/>
                    </a:lnTo>
                    <a:lnTo>
                      <a:pt x="738" y="378"/>
                    </a:lnTo>
                    <a:lnTo>
                      <a:pt x="740" y="378"/>
                    </a:lnTo>
                    <a:lnTo>
                      <a:pt x="740" y="378"/>
                    </a:lnTo>
                    <a:lnTo>
                      <a:pt x="741" y="378"/>
                    </a:lnTo>
                    <a:lnTo>
                      <a:pt x="741" y="379"/>
                    </a:lnTo>
                    <a:lnTo>
                      <a:pt x="741" y="379"/>
                    </a:lnTo>
                    <a:lnTo>
                      <a:pt x="741" y="379"/>
                    </a:lnTo>
                    <a:lnTo>
                      <a:pt x="743" y="379"/>
                    </a:lnTo>
                    <a:lnTo>
                      <a:pt x="743" y="379"/>
                    </a:lnTo>
                    <a:lnTo>
                      <a:pt x="743" y="379"/>
                    </a:lnTo>
                    <a:lnTo>
                      <a:pt x="743" y="379"/>
                    </a:lnTo>
                    <a:lnTo>
                      <a:pt x="745" y="378"/>
                    </a:lnTo>
                    <a:lnTo>
                      <a:pt x="745" y="378"/>
                    </a:lnTo>
                    <a:lnTo>
                      <a:pt x="747" y="378"/>
                    </a:lnTo>
                    <a:lnTo>
                      <a:pt x="747" y="378"/>
                    </a:lnTo>
                    <a:lnTo>
                      <a:pt x="747" y="378"/>
                    </a:lnTo>
                    <a:lnTo>
                      <a:pt x="747" y="378"/>
                    </a:lnTo>
                    <a:lnTo>
                      <a:pt x="747" y="378"/>
                    </a:lnTo>
                    <a:lnTo>
                      <a:pt x="747" y="378"/>
                    </a:lnTo>
                    <a:lnTo>
                      <a:pt x="747" y="376"/>
                    </a:lnTo>
                    <a:lnTo>
                      <a:pt x="747" y="376"/>
                    </a:lnTo>
                    <a:lnTo>
                      <a:pt x="747" y="376"/>
                    </a:lnTo>
                    <a:lnTo>
                      <a:pt x="747" y="376"/>
                    </a:lnTo>
                    <a:lnTo>
                      <a:pt x="747" y="376"/>
                    </a:lnTo>
                    <a:lnTo>
                      <a:pt x="747" y="374"/>
                    </a:lnTo>
                    <a:lnTo>
                      <a:pt x="747" y="374"/>
                    </a:lnTo>
                    <a:lnTo>
                      <a:pt x="747" y="374"/>
                    </a:lnTo>
                    <a:lnTo>
                      <a:pt x="747" y="374"/>
                    </a:lnTo>
                    <a:lnTo>
                      <a:pt x="747" y="374"/>
                    </a:lnTo>
                    <a:lnTo>
                      <a:pt x="747" y="374"/>
                    </a:lnTo>
                    <a:lnTo>
                      <a:pt x="747" y="372"/>
                    </a:lnTo>
                    <a:lnTo>
                      <a:pt x="747" y="372"/>
                    </a:lnTo>
                    <a:lnTo>
                      <a:pt x="747" y="372"/>
                    </a:lnTo>
                    <a:lnTo>
                      <a:pt x="747" y="370"/>
                    </a:lnTo>
                    <a:lnTo>
                      <a:pt x="747" y="370"/>
                    </a:lnTo>
                    <a:lnTo>
                      <a:pt x="747" y="370"/>
                    </a:lnTo>
                    <a:lnTo>
                      <a:pt x="747" y="369"/>
                    </a:lnTo>
                    <a:lnTo>
                      <a:pt x="747" y="369"/>
                    </a:lnTo>
                    <a:lnTo>
                      <a:pt x="747" y="369"/>
                    </a:lnTo>
                    <a:lnTo>
                      <a:pt x="747" y="369"/>
                    </a:lnTo>
                    <a:lnTo>
                      <a:pt x="747" y="369"/>
                    </a:lnTo>
                    <a:lnTo>
                      <a:pt x="747" y="367"/>
                    </a:lnTo>
                    <a:lnTo>
                      <a:pt x="747" y="367"/>
                    </a:lnTo>
                    <a:lnTo>
                      <a:pt x="747" y="367"/>
                    </a:lnTo>
                    <a:lnTo>
                      <a:pt x="747" y="367"/>
                    </a:lnTo>
                    <a:lnTo>
                      <a:pt x="747" y="367"/>
                    </a:lnTo>
                    <a:lnTo>
                      <a:pt x="747" y="365"/>
                    </a:lnTo>
                    <a:lnTo>
                      <a:pt x="747" y="365"/>
                    </a:lnTo>
                    <a:lnTo>
                      <a:pt x="749" y="365"/>
                    </a:lnTo>
                    <a:lnTo>
                      <a:pt x="749" y="365"/>
                    </a:lnTo>
                    <a:lnTo>
                      <a:pt x="749" y="365"/>
                    </a:lnTo>
                    <a:lnTo>
                      <a:pt x="749" y="365"/>
                    </a:lnTo>
                    <a:lnTo>
                      <a:pt x="749" y="365"/>
                    </a:lnTo>
                    <a:lnTo>
                      <a:pt x="749" y="363"/>
                    </a:lnTo>
                    <a:lnTo>
                      <a:pt x="749" y="363"/>
                    </a:lnTo>
                    <a:lnTo>
                      <a:pt x="749" y="363"/>
                    </a:lnTo>
                    <a:lnTo>
                      <a:pt x="750" y="363"/>
                    </a:lnTo>
                    <a:lnTo>
                      <a:pt x="750" y="363"/>
                    </a:lnTo>
                    <a:lnTo>
                      <a:pt x="750" y="363"/>
                    </a:lnTo>
                    <a:lnTo>
                      <a:pt x="750" y="363"/>
                    </a:lnTo>
                    <a:lnTo>
                      <a:pt x="750" y="363"/>
                    </a:lnTo>
                    <a:lnTo>
                      <a:pt x="752" y="361"/>
                    </a:lnTo>
                    <a:lnTo>
                      <a:pt x="752" y="361"/>
                    </a:lnTo>
                    <a:lnTo>
                      <a:pt x="752" y="361"/>
                    </a:lnTo>
                    <a:lnTo>
                      <a:pt x="754" y="361"/>
                    </a:lnTo>
                    <a:lnTo>
                      <a:pt x="754" y="361"/>
                    </a:lnTo>
                    <a:lnTo>
                      <a:pt x="754" y="361"/>
                    </a:lnTo>
                    <a:lnTo>
                      <a:pt x="754" y="361"/>
                    </a:lnTo>
                    <a:lnTo>
                      <a:pt x="754" y="361"/>
                    </a:lnTo>
                    <a:lnTo>
                      <a:pt x="756" y="361"/>
                    </a:lnTo>
                    <a:lnTo>
                      <a:pt x="756" y="361"/>
                    </a:lnTo>
                    <a:lnTo>
                      <a:pt x="758" y="361"/>
                    </a:lnTo>
                    <a:lnTo>
                      <a:pt x="759" y="361"/>
                    </a:lnTo>
                    <a:lnTo>
                      <a:pt x="759" y="361"/>
                    </a:lnTo>
                    <a:lnTo>
                      <a:pt x="761" y="361"/>
                    </a:lnTo>
                    <a:lnTo>
                      <a:pt x="761" y="361"/>
                    </a:lnTo>
                    <a:lnTo>
                      <a:pt x="763" y="361"/>
                    </a:lnTo>
                    <a:lnTo>
                      <a:pt x="763" y="361"/>
                    </a:lnTo>
                    <a:lnTo>
                      <a:pt x="763" y="361"/>
                    </a:lnTo>
                    <a:lnTo>
                      <a:pt x="763" y="361"/>
                    </a:lnTo>
                    <a:lnTo>
                      <a:pt x="765" y="361"/>
                    </a:lnTo>
                    <a:lnTo>
                      <a:pt x="765" y="363"/>
                    </a:lnTo>
                    <a:lnTo>
                      <a:pt x="767" y="363"/>
                    </a:lnTo>
                    <a:lnTo>
                      <a:pt x="767" y="365"/>
                    </a:lnTo>
                    <a:lnTo>
                      <a:pt x="769" y="365"/>
                    </a:lnTo>
                    <a:lnTo>
                      <a:pt x="769" y="365"/>
                    </a:lnTo>
                    <a:lnTo>
                      <a:pt x="769" y="367"/>
                    </a:lnTo>
                    <a:lnTo>
                      <a:pt x="770" y="367"/>
                    </a:lnTo>
                    <a:lnTo>
                      <a:pt x="772" y="369"/>
                    </a:lnTo>
                    <a:lnTo>
                      <a:pt x="776" y="370"/>
                    </a:lnTo>
                    <a:lnTo>
                      <a:pt x="778" y="372"/>
                    </a:lnTo>
                    <a:lnTo>
                      <a:pt x="778" y="372"/>
                    </a:lnTo>
                    <a:lnTo>
                      <a:pt x="778" y="372"/>
                    </a:lnTo>
                    <a:lnTo>
                      <a:pt x="778" y="372"/>
                    </a:lnTo>
                    <a:lnTo>
                      <a:pt x="779" y="372"/>
                    </a:lnTo>
                    <a:lnTo>
                      <a:pt x="779" y="372"/>
                    </a:lnTo>
                    <a:lnTo>
                      <a:pt x="779" y="372"/>
                    </a:lnTo>
                    <a:lnTo>
                      <a:pt x="779" y="372"/>
                    </a:lnTo>
                    <a:lnTo>
                      <a:pt x="779" y="372"/>
                    </a:lnTo>
                    <a:lnTo>
                      <a:pt x="779" y="374"/>
                    </a:lnTo>
                    <a:lnTo>
                      <a:pt x="779" y="374"/>
                    </a:lnTo>
                    <a:lnTo>
                      <a:pt x="781" y="374"/>
                    </a:lnTo>
                    <a:lnTo>
                      <a:pt x="781" y="374"/>
                    </a:lnTo>
                    <a:lnTo>
                      <a:pt x="781" y="374"/>
                    </a:lnTo>
                    <a:lnTo>
                      <a:pt x="781" y="374"/>
                    </a:lnTo>
                    <a:lnTo>
                      <a:pt x="781" y="374"/>
                    </a:lnTo>
                    <a:lnTo>
                      <a:pt x="781" y="374"/>
                    </a:lnTo>
                    <a:lnTo>
                      <a:pt x="781" y="374"/>
                    </a:lnTo>
                    <a:lnTo>
                      <a:pt x="783" y="374"/>
                    </a:lnTo>
                    <a:lnTo>
                      <a:pt x="783" y="376"/>
                    </a:lnTo>
                    <a:lnTo>
                      <a:pt x="783" y="376"/>
                    </a:lnTo>
                    <a:lnTo>
                      <a:pt x="783" y="376"/>
                    </a:lnTo>
                    <a:lnTo>
                      <a:pt x="783" y="376"/>
                    </a:lnTo>
                    <a:lnTo>
                      <a:pt x="783" y="376"/>
                    </a:lnTo>
                    <a:lnTo>
                      <a:pt x="783" y="376"/>
                    </a:lnTo>
                    <a:lnTo>
                      <a:pt x="783" y="376"/>
                    </a:lnTo>
                    <a:lnTo>
                      <a:pt x="783" y="376"/>
                    </a:lnTo>
                    <a:lnTo>
                      <a:pt x="785" y="376"/>
                    </a:lnTo>
                    <a:lnTo>
                      <a:pt x="785" y="376"/>
                    </a:lnTo>
                    <a:lnTo>
                      <a:pt x="785" y="376"/>
                    </a:lnTo>
                    <a:lnTo>
                      <a:pt x="785" y="376"/>
                    </a:lnTo>
                    <a:lnTo>
                      <a:pt x="785" y="376"/>
                    </a:lnTo>
                    <a:lnTo>
                      <a:pt x="785" y="376"/>
                    </a:lnTo>
                    <a:lnTo>
                      <a:pt x="785" y="376"/>
                    </a:lnTo>
                    <a:lnTo>
                      <a:pt x="785" y="376"/>
                    </a:lnTo>
                    <a:lnTo>
                      <a:pt x="785" y="376"/>
                    </a:lnTo>
                    <a:lnTo>
                      <a:pt x="785" y="376"/>
                    </a:lnTo>
                    <a:lnTo>
                      <a:pt x="785" y="374"/>
                    </a:lnTo>
                    <a:lnTo>
                      <a:pt x="785" y="374"/>
                    </a:lnTo>
                    <a:lnTo>
                      <a:pt x="785" y="374"/>
                    </a:lnTo>
                    <a:lnTo>
                      <a:pt x="785" y="374"/>
                    </a:lnTo>
                    <a:lnTo>
                      <a:pt x="785" y="374"/>
                    </a:lnTo>
                    <a:lnTo>
                      <a:pt x="785" y="374"/>
                    </a:lnTo>
                    <a:lnTo>
                      <a:pt x="785" y="374"/>
                    </a:lnTo>
                    <a:lnTo>
                      <a:pt x="785" y="374"/>
                    </a:lnTo>
                    <a:lnTo>
                      <a:pt x="785" y="374"/>
                    </a:lnTo>
                    <a:lnTo>
                      <a:pt x="785" y="372"/>
                    </a:lnTo>
                    <a:lnTo>
                      <a:pt x="785" y="372"/>
                    </a:lnTo>
                    <a:lnTo>
                      <a:pt x="785" y="372"/>
                    </a:lnTo>
                    <a:lnTo>
                      <a:pt x="785" y="372"/>
                    </a:lnTo>
                    <a:lnTo>
                      <a:pt x="783" y="372"/>
                    </a:lnTo>
                    <a:lnTo>
                      <a:pt x="783" y="372"/>
                    </a:lnTo>
                    <a:lnTo>
                      <a:pt x="781" y="370"/>
                    </a:lnTo>
                    <a:lnTo>
                      <a:pt x="781" y="370"/>
                    </a:lnTo>
                    <a:lnTo>
                      <a:pt x="781" y="370"/>
                    </a:lnTo>
                    <a:lnTo>
                      <a:pt x="781" y="370"/>
                    </a:lnTo>
                    <a:lnTo>
                      <a:pt x="781" y="370"/>
                    </a:lnTo>
                    <a:lnTo>
                      <a:pt x="779" y="370"/>
                    </a:lnTo>
                    <a:lnTo>
                      <a:pt x="779" y="370"/>
                    </a:lnTo>
                    <a:lnTo>
                      <a:pt x="779" y="369"/>
                    </a:lnTo>
                    <a:lnTo>
                      <a:pt x="779" y="369"/>
                    </a:lnTo>
                    <a:lnTo>
                      <a:pt x="779" y="369"/>
                    </a:lnTo>
                    <a:lnTo>
                      <a:pt x="779" y="369"/>
                    </a:lnTo>
                    <a:lnTo>
                      <a:pt x="778" y="369"/>
                    </a:lnTo>
                    <a:lnTo>
                      <a:pt x="778" y="369"/>
                    </a:lnTo>
                    <a:lnTo>
                      <a:pt x="778" y="367"/>
                    </a:lnTo>
                    <a:lnTo>
                      <a:pt x="778" y="367"/>
                    </a:lnTo>
                    <a:lnTo>
                      <a:pt x="778" y="367"/>
                    </a:lnTo>
                    <a:lnTo>
                      <a:pt x="778" y="367"/>
                    </a:lnTo>
                    <a:lnTo>
                      <a:pt x="776" y="367"/>
                    </a:lnTo>
                    <a:lnTo>
                      <a:pt x="776" y="367"/>
                    </a:lnTo>
                    <a:lnTo>
                      <a:pt x="776" y="367"/>
                    </a:lnTo>
                    <a:lnTo>
                      <a:pt x="776" y="367"/>
                    </a:lnTo>
                    <a:lnTo>
                      <a:pt x="776" y="367"/>
                    </a:lnTo>
                    <a:lnTo>
                      <a:pt x="776" y="367"/>
                    </a:lnTo>
                    <a:lnTo>
                      <a:pt x="776" y="365"/>
                    </a:lnTo>
                    <a:lnTo>
                      <a:pt x="776" y="365"/>
                    </a:lnTo>
                    <a:lnTo>
                      <a:pt x="776" y="365"/>
                    </a:lnTo>
                    <a:lnTo>
                      <a:pt x="776" y="365"/>
                    </a:lnTo>
                    <a:lnTo>
                      <a:pt x="776" y="365"/>
                    </a:lnTo>
                    <a:lnTo>
                      <a:pt x="776" y="365"/>
                    </a:lnTo>
                    <a:lnTo>
                      <a:pt x="776" y="365"/>
                    </a:lnTo>
                    <a:lnTo>
                      <a:pt x="776" y="363"/>
                    </a:lnTo>
                    <a:lnTo>
                      <a:pt x="776" y="363"/>
                    </a:lnTo>
                    <a:lnTo>
                      <a:pt x="776" y="363"/>
                    </a:lnTo>
                    <a:lnTo>
                      <a:pt x="776" y="363"/>
                    </a:lnTo>
                    <a:lnTo>
                      <a:pt x="776" y="361"/>
                    </a:lnTo>
                    <a:lnTo>
                      <a:pt x="776" y="361"/>
                    </a:lnTo>
                    <a:lnTo>
                      <a:pt x="776" y="360"/>
                    </a:lnTo>
                    <a:lnTo>
                      <a:pt x="776" y="360"/>
                    </a:lnTo>
                    <a:lnTo>
                      <a:pt x="776" y="360"/>
                    </a:lnTo>
                    <a:lnTo>
                      <a:pt x="778" y="360"/>
                    </a:lnTo>
                    <a:lnTo>
                      <a:pt x="778" y="360"/>
                    </a:lnTo>
                    <a:lnTo>
                      <a:pt x="778" y="360"/>
                    </a:lnTo>
                    <a:lnTo>
                      <a:pt x="779" y="360"/>
                    </a:lnTo>
                    <a:lnTo>
                      <a:pt x="779" y="361"/>
                    </a:lnTo>
                    <a:lnTo>
                      <a:pt x="779" y="361"/>
                    </a:lnTo>
                    <a:lnTo>
                      <a:pt x="781" y="361"/>
                    </a:lnTo>
                    <a:lnTo>
                      <a:pt x="781" y="361"/>
                    </a:lnTo>
                    <a:lnTo>
                      <a:pt x="781" y="361"/>
                    </a:lnTo>
                    <a:lnTo>
                      <a:pt x="781" y="361"/>
                    </a:lnTo>
                    <a:lnTo>
                      <a:pt x="781" y="361"/>
                    </a:lnTo>
                    <a:lnTo>
                      <a:pt x="781" y="361"/>
                    </a:lnTo>
                    <a:lnTo>
                      <a:pt x="781" y="361"/>
                    </a:lnTo>
                    <a:lnTo>
                      <a:pt x="783" y="361"/>
                    </a:lnTo>
                    <a:lnTo>
                      <a:pt x="783" y="361"/>
                    </a:lnTo>
                    <a:lnTo>
                      <a:pt x="783" y="361"/>
                    </a:lnTo>
                    <a:lnTo>
                      <a:pt x="783" y="361"/>
                    </a:lnTo>
                    <a:lnTo>
                      <a:pt x="783" y="361"/>
                    </a:lnTo>
                    <a:lnTo>
                      <a:pt x="783" y="361"/>
                    </a:lnTo>
                    <a:lnTo>
                      <a:pt x="785" y="361"/>
                    </a:lnTo>
                    <a:lnTo>
                      <a:pt x="785" y="361"/>
                    </a:lnTo>
                    <a:lnTo>
                      <a:pt x="785" y="361"/>
                    </a:lnTo>
                    <a:lnTo>
                      <a:pt x="785" y="361"/>
                    </a:lnTo>
                    <a:lnTo>
                      <a:pt x="783" y="361"/>
                    </a:lnTo>
                    <a:lnTo>
                      <a:pt x="783" y="360"/>
                    </a:lnTo>
                    <a:lnTo>
                      <a:pt x="783" y="360"/>
                    </a:lnTo>
                    <a:lnTo>
                      <a:pt x="781" y="360"/>
                    </a:lnTo>
                    <a:lnTo>
                      <a:pt x="781" y="360"/>
                    </a:lnTo>
                    <a:lnTo>
                      <a:pt x="781" y="360"/>
                    </a:lnTo>
                    <a:lnTo>
                      <a:pt x="781" y="360"/>
                    </a:lnTo>
                    <a:lnTo>
                      <a:pt x="781" y="360"/>
                    </a:lnTo>
                    <a:lnTo>
                      <a:pt x="781" y="360"/>
                    </a:lnTo>
                    <a:lnTo>
                      <a:pt x="781" y="358"/>
                    </a:lnTo>
                    <a:lnTo>
                      <a:pt x="781" y="358"/>
                    </a:lnTo>
                    <a:lnTo>
                      <a:pt x="781" y="358"/>
                    </a:lnTo>
                    <a:lnTo>
                      <a:pt x="781" y="358"/>
                    </a:lnTo>
                    <a:lnTo>
                      <a:pt x="781" y="356"/>
                    </a:lnTo>
                    <a:lnTo>
                      <a:pt x="781" y="356"/>
                    </a:lnTo>
                    <a:lnTo>
                      <a:pt x="781" y="356"/>
                    </a:lnTo>
                    <a:lnTo>
                      <a:pt x="781" y="356"/>
                    </a:lnTo>
                    <a:lnTo>
                      <a:pt x="783" y="356"/>
                    </a:lnTo>
                    <a:lnTo>
                      <a:pt x="783" y="356"/>
                    </a:lnTo>
                    <a:lnTo>
                      <a:pt x="783" y="354"/>
                    </a:lnTo>
                    <a:lnTo>
                      <a:pt x="783" y="354"/>
                    </a:lnTo>
                    <a:lnTo>
                      <a:pt x="785" y="354"/>
                    </a:lnTo>
                    <a:lnTo>
                      <a:pt x="785" y="354"/>
                    </a:lnTo>
                    <a:lnTo>
                      <a:pt x="785" y="354"/>
                    </a:lnTo>
                    <a:lnTo>
                      <a:pt x="785" y="354"/>
                    </a:lnTo>
                    <a:lnTo>
                      <a:pt x="785" y="352"/>
                    </a:lnTo>
                    <a:lnTo>
                      <a:pt x="785" y="352"/>
                    </a:lnTo>
                    <a:lnTo>
                      <a:pt x="785" y="352"/>
                    </a:lnTo>
                    <a:lnTo>
                      <a:pt x="785" y="352"/>
                    </a:lnTo>
                    <a:lnTo>
                      <a:pt x="785" y="352"/>
                    </a:lnTo>
                    <a:lnTo>
                      <a:pt x="785" y="352"/>
                    </a:lnTo>
                    <a:lnTo>
                      <a:pt x="785" y="351"/>
                    </a:lnTo>
                    <a:lnTo>
                      <a:pt x="785" y="351"/>
                    </a:lnTo>
                    <a:lnTo>
                      <a:pt x="785" y="349"/>
                    </a:lnTo>
                    <a:lnTo>
                      <a:pt x="785" y="349"/>
                    </a:lnTo>
                    <a:lnTo>
                      <a:pt x="785" y="349"/>
                    </a:lnTo>
                    <a:lnTo>
                      <a:pt x="785" y="349"/>
                    </a:lnTo>
                    <a:lnTo>
                      <a:pt x="785" y="349"/>
                    </a:lnTo>
                    <a:lnTo>
                      <a:pt x="785" y="349"/>
                    </a:lnTo>
                    <a:lnTo>
                      <a:pt x="785" y="347"/>
                    </a:lnTo>
                    <a:lnTo>
                      <a:pt x="785" y="347"/>
                    </a:lnTo>
                    <a:lnTo>
                      <a:pt x="787" y="347"/>
                    </a:lnTo>
                    <a:lnTo>
                      <a:pt x="787" y="347"/>
                    </a:lnTo>
                    <a:lnTo>
                      <a:pt x="787" y="347"/>
                    </a:lnTo>
                    <a:lnTo>
                      <a:pt x="787" y="347"/>
                    </a:lnTo>
                    <a:lnTo>
                      <a:pt x="787" y="345"/>
                    </a:lnTo>
                    <a:lnTo>
                      <a:pt x="788" y="345"/>
                    </a:lnTo>
                    <a:lnTo>
                      <a:pt x="788" y="345"/>
                    </a:lnTo>
                    <a:lnTo>
                      <a:pt x="788" y="345"/>
                    </a:lnTo>
                    <a:lnTo>
                      <a:pt x="788" y="345"/>
                    </a:lnTo>
                    <a:lnTo>
                      <a:pt x="788" y="345"/>
                    </a:lnTo>
                    <a:lnTo>
                      <a:pt x="788" y="345"/>
                    </a:lnTo>
                    <a:lnTo>
                      <a:pt x="790" y="343"/>
                    </a:lnTo>
                    <a:lnTo>
                      <a:pt x="790" y="343"/>
                    </a:lnTo>
                    <a:lnTo>
                      <a:pt x="790" y="343"/>
                    </a:lnTo>
                    <a:lnTo>
                      <a:pt x="790" y="343"/>
                    </a:lnTo>
                    <a:lnTo>
                      <a:pt x="790" y="343"/>
                    </a:lnTo>
                    <a:lnTo>
                      <a:pt x="790" y="343"/>
                    </a:lnTo>
                    <a:lnTo>
                      <a:pt x="790" y="343"/>
                    </a:lnTo>
                    <a:lnTo>
                      <a:pt x="792" y="343"/>
                    </a:lnTo>
                    <a:lnTo>
                      <a:pt x="792" y="343"/>
                    </a:lnTo>
                    <a:lnTo>
                      <a:pt x="792" y="343"/>
                    </a:lnTo>
                    <a:lnTo>
                      <a:pt x="792" y="343"/>
                    </a:lnTo>
                    <a:lnTo>
                      <a:pt x="792" y="343"/>
                    </a:lnTo>
                    <a:lnTo>
                      <a:pt x="794" y="343"/>
                    </a:lnTo>
                    <a:lnTo>
                      <a:pt x="794" y="343"/>
                    </a:lnTo>
                    <a:lnTo>
                      <a:pt x="794" y="343"/>
                    </a:lnTo>
                    <a:lnTo>
                      <a:pt x="796" y="343"/>
                    </a:lnTo>
                    <a:lnTo>
                      <a:pt x="796" y="343"/>
                    </a:lnTo>
                    <a:lnTo>
                      <a:pt x="796" y="343"/>
                    </a:lnTo>
                    <a:lnTo>
                      <a:pt x="796" y="341"/>
                    </a:lnTo>
                    <a:lnTo>
                      <a:pt x="797" y="341"/>
                    </a:lnTo>
                    <a:lnTo>
                      <a:pt x="797" y="340"/>
                    </a:lnTo>
                    <a:lnTo>
                      <a:pt x="797" y="340"/>
                    </a:lnTo>
                    <a:lnTo>
                      <a:pt x="797" y="340"/>
                    </a:lnTo>
                    <a:lnTo>
                      <a:pt x="797" y="338"/>
                    </a:lnTo>
                    <a:lnTo>
                      <a:pt x="797" y="338"/>
                    </a:lnTo>
                    <a:lnTo>
                      <a:pt x="797" y="338"/>
                    </a:lnTo>
                    <a:lnTo>
                      <a:pt x="797" y="338"/>
                    </a:lnTo>
                    <a:lnTo>
                      <a:pt x="797" y="338"/>
                    </a:lnTo>
                    <a:lnTo>
                      <a:pt x="797" y="336"/>
                    </a:lnTo>
                    <a:lnTo>
                      <a:pt x="797" y="336"/>
                    </a:lnTo>
                    <a:lnTo>
                      <a:pt x="797" y="336"/>
                    </a:lnTo>
                    <a:lnTo>
                      <a:pt x="797" y="336"/>
                    </a:lnTo>
                    <a:lnTo>
                      <a:pt x="796" y="336"/>
                    </a:lnTo>
                    <a:lnTo>
                      <a:pt x="796" y="336"/>
                    </a:lnTo>
                    <a:lnTo>
                      <a:pt x="796" y="336"/>
                    </a:lnTo>
                    <a:lnTo>
                      <a:pt x="794" y="336"/>
                    </a:lnTo>
                    <a:lnTo>
                      <a:pt x="794" y="336"/>
                    </a:lnTo>
                    <a:lnTo>
                      <a:pt x="794" y="336"/>
                    </a:lnTo>
                    <a:lnTo>
                      <a:pt x="794" y="336"/>
                    </a:lnTo>
                    <a:lnTo>
                      <a:pt x="794" y="336"/>
                    </a:lnTo>
                    <a:lnTo>
                      <a:pt x="792" y="336"/>
                    </a:lnTo>
                    <a:lnTo>
                      <a:pt x="792" y="336"/>
                    </a:lnTo>
                    <a:lnTo>
                      <a:pt x="792" y="336"/>
                    </a:lnTo>
                    <a:lnTo>
                      <a:pt x="790" y="336"/>
                    </a:lnTo>
                    <a:lnTo>
                      <a:pt x="788" y="336"/>
                    </a:lnTo>
                    <a:lnTo>
                      <a:pt x="788" y="336"/>
                    </a:lnTo>
                    <a:lnTo>
                      <a:pt x="788" y="336"/>
                    </a:lnTo>
                    <a:lnTo>
                      <a:pt x="788" y="336"/>
                    </a:lnTo>
                    <a:lnTo>
                      <a:pt x="788" y="336"/>
                    </a:lnTo>
                    <a:lnTo>
                      <a:pt x="787" y="336"/>
                    </a:lnTo>
                    <a:lnTo>
                      <a:pt x="787" y="336"/>
                    </a:lnTo>
                    <a:lnTo>
                      <a:pt x="787" y="336"/>
                    </a:lnTo>
                    <a:lnTo>
                      <a:pt x="787" y="336"/>
                    </a:lnTo>
                    <a:lnTo>
                      <a:pt x="787" y="336"/>
                    </a:lnTo>
                    <a:lnTo>
                      <a:pt x="787" y="338"/>
                    </a:lnTo>
                    <a:lnTo>
                      <a:pt x="785" y="338"/>
                    </a:lnTo>
                    <a:lnTo>
                      <a:pt x="785" y="338"/>
                    </a:lnTo>
                    <a:lnTo>
                      <a:pt x="783" y="338"/>
                    </a:lnTo>
                    <a:lnTo>
                      <a:pt x="783" y="338"/>
                    </a:lnTo>
                    <a:lnTo>
                      <a:pt x="783" y="338"/>
                    </a:lnTo>
                    <a:lnTo>
                      <a:pt x="783" y="338"/>
                    </a:lnTo>
                    <a:lnTo>
                      <a:pt x="783" y="338"/>
                    </a:lnTo>
                    <a:lnTo>
                      <a:pt x="781" y="340"/>
                    </a:lnTo>
                    <a:lnTo>
                      <a:pt x="781" y="340"/>
                    </a:lnTo>
                    <a:lnTo>
                      <a:pt x="781" y="340"/>
                    </a:lnTo>
                    <a:lnTo>
                      <a:pt x="781" y="340"/>
                    </a:lnTo>
                    <a:lnTo>
                      <a:pt x="779" y="340"/>
                    </a:lnTo>
                    <a:lnTo>
                      <a:pt x="779" y="341"/>
                    </a:lnTo>
                    <a:lnTo>
                      <a:pt x="779" y="341"/>
                    </a:lnTo>
                    <a:lnTo>
                      <a:pt x="779" y="341"/>
                    </a:lnTo>
                    <a:lnTo>
                      <a:pt x="779" y="341"/>
                    </a:lnTo>
                    <a:lnTo>
                      <a:pt x="779" y="341"/>
                    </a:lnTo>
                    <a:lnTo>
                      <a:pt x="779" y="341"/>
                    </a:lnTo>
                    <a:lnTo>
                      <a:pt x="779" y="343"/>
                    </a:lnTo>
                    <a:lnTo>
                      <a:pt x="779" y="343"/>
                    </a:lnTo>
                    <a:lnTo>
                      <a:pt x="779" y="343"/>
                    </a:lnTo>
                    <a:lnTo>
                      <a:pt x="781" y="343"/>
                    </a:lnTo>
                    <a:lnTo>
                      <a:pt x="781" y="345"/>
                    </a:lnTo>
                    <a:lnTo>
                      <a:pt x="781" y="345"/>
                    </a:lnTo>
                    <a:lnTo>
                      <a:pt x="781" y="345"/>
                    </a:lnTo>
                    <a:lnTo>
                      <a:pt x="781" y="345"/>
                    </a:lnTo>
                    <a:lnTo>
                      <a:pt x="781" y="347"/>
                    </a:lnTo>
                    <a:lnTo>
                      <a:pt x="781" y="347"/>
                    </a:lnTo>
                    <a:lnTo>
                      <a:pt x="781" y="347"/>
                    </a:lnTo>
                    <a:lnTo>
                      <a:pt x="781" y="347"/>
                    </a:lnTo>
                    <a:lnTo>
                      <a:pt x="781" y="349"/>
                    </a:lnTo>
                    <a:lnTo>
                      <a:pt x="781" y="349"/>
                    </a:lnTo>
                    <a:lnTo>
                      <a:pt x="779" y="349"/>
                    </a:lnTo>
                    <a:lnTo>
                      <a:pt x="779" y="349"/>
                    </a:lnTo>
                    <a:lnTo>
                      <a:pt x="779" y="349"/>
                    </a:lnTo>
                    <a:lnTo>
                      <a:pt x="778" y="349"/>
                    </a:lnTo>
                    <a:lnTo>
                      <a:pt x="778" y="349"/>
                    </a:lnTo>
                    <a:lnTo>
                      <a:pt x="778" y="349"/>
                    </a:lnTo>
                    <a:lnTo>
                      <a:pt x="778" y="349"/>
                    </a:lnTo>
                    <a:lnTo>
                      <a:pt x="776" y="347"/>
                    </a:lnTo>
                    <a:lnTo>
                      <a:pt x="776" y="347"/>
                    </a:lnTo>
                    <a:lnTo>
                      <a:pt x="776" y="347"/>
                    </a:lnTo>
                    <a:lnTo>
                      <a:pt x="776" y="347"/>
                    </a:lnTo>
                    <a:lnTo>
                      <a:pt x="776" y="347"/>
                    </a:lnTo>
                    <a:lnTo>
                      <a:pt x="776" y="347"/>
                    </a:lnTo>
                    <a:lnTo>
                      <a:pt x="776" y="347"/>
                    </a:lnTo>
                    <a:lnTo>
                      <a:pt x="776" y="347"/>
                    </a:lnTo>
                    <a:lnTo>
                      <a:pt x="774" y="345"/>
                    </a:lnTo>
                    <a:lnTo>
                      <a:pt x="774" y="345"/>
                    </a:lnTo>
                    <a:lnTo>
                      <a:pt x="774" y="343"/>
                    </a:lnTo>
                    <a:lnTo>
                      <a:pt x="774" y="343"/>
                    </a:lnTo>
                    <a:lnTo>
                      <a:pt x="774" y="343"/>
                    </a:lnTo>
                    <a:lnTo>
                      <a:pt x="772" y="341"/>
                    </a:lnTo>
                    <a:lnTo>
                      <a:pt x="772" y="341"/>
                    </a:lnTo>
                    <a:lnTo>
                      <a:pt x="772" y="341"/>
                    </a:lnTo>
                    <a:lnTo>
                      <a:pt x="772" y="341"/>
                    </a:lnTo>
                    <a:lnTo>
                      <a:pt x="772" y="341"/>
                    </a:lnTo>
                    <a:lnTo>
                      <a:pt x="770" y="341"/>
                    </a:lnTo>
                    <a:lnTo>
                      <a:pt x="770" y="340"/>
                    </a:lnTo>
                    <a:lnTo>
                      <a:pt x="770" y="340"/>
                    </a:lnTo>
                    <a:lnTo>
                      <a:pt x="769" y="340"/>
                    </a:lnTo>
                    <a:lnTo>
                      <a:pt x="769" y="340"/>
                    </a:lnTo>
                    <a:lnTo>
                      <a:pt x="769" y="340"/>
                    </a:lnTo>
                    <a:lnTo>
                      <a:pt x="769" y="340"/>
                    </a:lnTo>
                    <a:lnTo>
                      <a:pt x="769" y="340"/>
                    </a:lnTo>
                    <a:lnTo>
                      <a:pt x="769" y="340"/>
                    </a:lnTo>
                    <a:lnTo>
                      <a:pt x="767" y="340"/>
                    </a:lnTo>
                    <a:lnTo>
                      <a:pt x="767" y="340"/>
                    </a:lnTo>
                    <a:lnTo>
                      <a:pt x="767" y="340"/>
                    </a:lnTo>
                    <a:lnTo>
                      <a:pt x="767" y="340"/>
                    </a:lnTo>
                    <a:lnTo>
                      <a:pt x="767" y="338"/>
                    </a:lnTo>
                    <a:lnTo>
                      <a:pt x="767" y="338"/>
                    </a:lnTo>
                    <a:lnTo>
                      <a:pt x="767" y="338"/>
                    </a:lnTo>
                    <a:lnTo>
                      <a:pt x="767" y="338"/>
                    </a:lnTo>
                    <a:lnTo>
                      <a:pt x="767" y="336"/>
                    </a:lnTo>
                    <a:lnTo>
                      <a:pt x="767" y="336"/>
                    </a:lnTo>
                    <a:lnTo>
                      <a:pt x="767" y="336"/>
                    </a:lnTo>
                    <a:lnTo>
                      <a:pt x="767" y="336"/>
                    </a:lnTo>
                    <a:lnTo>
                      <a:pt x="767" y="334"/>
                    </a:lnTo>
                    <a:lnTo>
                      <a:pt x="767" y="334"/>
                    </a:lnTo>
                    <a:lnTo>
                      <a:pt x="765" y="334"/>
                    </a:lnTo>
                    <a:lnTo>
                      <a:pt x="765" y="334"/>
                    </a:lnTo>
                    <a:lnTo>
                      <a:pt x="765" y="334"/>
                    </a:lnTo>
                    <a:lnTo>
                      <a:pt x="765" y="334"/>
                    </a:lnTo>
                    <a:lnTo>
                      <a:pt x="765" y="334"/>
                    </a:lnTo>
                    <a:lnTo>
                      <a:pt x="763" y="334"/>
                    </a:lnTo>
                    <a:lnTo>
                      <a:pt x="763" y="336"/>
                    </a:lnTo>
                    <a:lnTo>
                      <a:pt x="763" y="336"/>
                    </a:lnTo>
                    <a:lnTo>
                      <a:pt x="763" y="336"/>
                    </a:lnTo>
                    <a:lnTo>
                      <a:pt x="763" y="336"/>
                    </a:lnTo>
                    <a:lnTo>
                      <a:pt x="761" y="336"/>
                    </a:lnTo>
                    <a:lnTo>
                      <a:pt x="761" y="336"/>
                    </a:lnTo>
                    <a:lnTo>
                      <a:pt x="761" y="336"/>
                    </a:lnTo>
                    <a:lnTo>
                      <a:pt x="761" y="334"/>
                    </a:lnTo>
                    <a:lnTo>
                      <a:pt x="759" y="334"/>
                    </a:lnTo>
                    <a:lnTo>
                      <a:pt x="759" y="334"/>
                    </a:lnTo>
                    <a:lnTo>
                      <a:pt x="759" y="334"/>
                    </a:lnTo>
                    <a:lnTo>
                      <a:pt x="759" y="334"/>
                    </a:lnTo>
                    <a:lnTo>
                      <a:pt x="759" y="334"/>
                    </a:lnTo>
                    <a:lnTo>
                      <a:pt x="758" y="334"/>
                    </a:lnTo>
                    <a:lnTo>
                      <a:pt x="758" y="334"/>
                    </a:lnTo>
                    <a:lnTo>
                      <a:pt x="758" y="332"/>
                    </a:lnTo>
                    <a:lnTo>
                      <a:pt x="758" y="332"/>
                    </a:lnTo>
                    <a:lnTo>
                      <a:pt x="758" y="332"/>
                    </a:lnTo>
                    <a:lnTo>
                      <a:pt x="758" y="332"/>
                    </a:lnTo>
                    <a:lnTo>
                      <a:pt x="758" y="332"/>
                    </a:lnTo>
                    <a:lnTo>
                      <a:pt x="758" y="332"/>
                    </a:lnTo>
                    <a:lnTo>
                      <a:pt x="758" y="331"/>
                    </a:lnTo>
                    <a:lnTo>
                      <a:pt x="758" y="331"/>
                    </a:lnTo>
                    <a:lnTo>
                      <a:pt x="758" y="331"/>
                    </a:lnTo>
                    <a:lnTo>
                      <a:pt x="758" y="331"/>
                    </a:lnTo>
                    <a:lnTo>
                      <a:pt x="758" y="329"/>
                    </a:lnTo>
                    <a:lnTo>
                      <a:pt x="758" y="329"/>
                    </a:lnTo>
                    <a:lnTo>
                      <a:pt x="758" y="329"/>
                    </a:lnTo>
                    <a:lnTo>
                      <a:pt x="759" y="329"/>
                    </a:lnTo>
                    <a:lnTo>
                      <a:pt x="759" y="329"/>
                    </a:lnTo>
                    <a:lnTo>
                      <a:pt x="759" y="329"/>
                    </a:lnTo>
                    <a:lnTo>
                      <a:pt x="759" y="327"/>
                    </a:lnTo>
                    <a:lnTo>
                      <a:pt x="759" y="327"/>
                    </a:lnTo>
                    <a:lnTo>
                      <a:pt x="759" y="327"/>
                    </a:lnTo>
                    <a:lnTo>
                      <a:pt x="761" y="327"/>
                    </a:lnTo>
                    <a:lnTo>
                      <a:pt x="761" y="327"/>
                    </a:lnTo>
                    <a:lnTo>
                      <a:pt x="763" y="327"/>
                    </a:lnTo>
                    <a:lnTo>
                      <a:pt x="763" y="327"/>
                    </a:lnTo>
                    <a:lnTo>
                      <a:pt x="763" y="327"/>
                    </a:lnTo>
                    <a:lnTo>
                      <a:pt x="763" y="325"/>
                    </a:lnTo>
                    <a:lnTo>
                      <a:pt x="765" y="325"/>
                    </a:lnTo>
                    <a:lnTo>
                      <a:pt x="765" y="325"/>
                    </a:lnTo>
                    <a:lnTo>
                      <a:pt x="765" y="325"/>
                    </a:lnTo>
                    <a:lnTo>
                      <a:pt x="765" y="325"/>
                    </a:lnTo>
                    <a:lnTo>
                      <a:pt x="765" y="325"/>
                    </a:lnTo>
                    <a:lnTo>
                      <a:pt x="765" y="325"/>
                    </a:lnTo>
                    <a:lnTo>
                      <a:pt x="765" y="325"/>
                    </a:lnTo>
                    <a:lnTo>
                      <a:pt x="765" y="325"/>
                    </a:lnTo>
                    <a:lnTo>
                      <a:pt x="765" y="323"/>
                    </a:lnTo>
                    <a:lnTo>
                      <a:pt x="765" y="322"/>
                    </a:lnTo>
                    <a:lnTo>
                      <a:pt x="765" y="320"/>
                    </a:lnTo>
                    <a:lnTo>
                      <a:pt x="765" y="320"/>
                    </a:lnTo>
                    <a:lnTo>
                      <a:pt x="765" y="320"/>
                    </a:lnTo>
                    <a:lnTo>
                      <a:pt x="765" y="320"/>
                    </a:lnTo>
                    <a:lnTo>
                      <a:pt x="765" y="318"/>
                    </a:lnTo>
                    <a:lnTo>
                      <a:pt x="765" y="318"/>
                    </a:lnTo>
                    <a:lnTo>
                      <a:pt x="763" y="318"/>
                    </a:lnTo>
                    <a:lnTo>
                      <a:pt x="761" y="318"/>
                    </a:lnTo>
                    <a:lnTo>
                      <a:pt x="761" y="320"/>
                    </a:lnTo>
                    <a:lnTo>
                      <a:pt x="761" y="320"/>
                    </a:lnTo>
                    <a:lnTo>
                      <a:pt x="761" y="320"/>
                    </a:lnTo>
                    <a:lnTo>
                      <a:pt x="759" y="320"/>
                    </a:lnTo>
                    <a:lnTo>
                      <a:pt x="759" y="322"/>
                    </a:lnTo>
                    <a:lnTo>
                      <a:pt x="759" y="322"/>
                    </a:lnTo>
                    <a:lnTo>
                      <a:pt x="759" y="322"/>
                    </a:lnTo>
                    <a:lnTo>
                      <a:pt x="758" y="323"/>
                    </a:lnTo>
                    <a:lnTo>
                      <a:pt x="758" y="323"/>
                    </a:lnTo>
                    <a:lnTo>
                      <a:pt x="758" y="323"/>
                    </a:lnTo>
                    <a:lnTo>
                      <a:pt x="758" y="323"/>
                    </a:lnTo>
                    <a:lnTo>
                      <a:pt x="758" y="323"/>
                    </a:lnTo>
                    <a:lnTo>
                      <a:pt x="758" y="323"/>
                    </a:lnTo>
                    <a:lnTo>
                      <a:pt x="756" y="323"/>
                    </a:lnTo>
                    <a:lnTo>
                      <a:pt x="756" y="323"/>
                    </a:lnTo>
                    <a:lnTo>
                      <a:pt x="756" y="323"/>
                    </a:lnTo>
                    <a:lnTo>
                      <a:pt x="756" y="323"/>
                    </a:lnTo>
                    <a:lnTo>
                      <a:pt x="756" y="323"/>
                    </a:lnTo>
                    <a:lnTo>
                      <a:pt x="756" y="323"/>
                    </a:lnTo>
                    <a:lnTo>
                      <a:pt x="756" y="323"/>
                    </a:lnTo>
                    <a:lnTo>
                      <a:pt x="756" y="323"/>
                    </a:lnTo>
                    <a:lnTo>
                      <a:pt x="756" y="323"/>
                    </a:lnTo>
                    <a:lnTo>
                      <a:pt x="756" y="322"/>
                    </a:lnTo>
                    <a:lnTo>
                      <a:pt x="756" y="322"/>
                    </a:lnTo>
                    <a:lnTo>
                      <a:pt x="758" y="320"/>
                    </a:lnTo>
                    <a:lnTo>
                      <a:pt x="758" y="318"/>
                    </a:lnTo>
                    <a:lnTo>
                      <a:pt x="758" y="318"/>
                    </a:lnTo>
                    <a:lnTo>
                      <a:pt x="758" y="316"/>
                    </a:lnTo>
                    <a:lnTo>
                      <a:pt x="758" y="314"/>
                    </a:lnTo>
                    <a:lnTo>
                      <a:pt x="758" y="314"/>
                    </a:lnTo>
                    <a:lnTo>
                      <a:pt x="758" y="314"/>
                    </a:lnTo>
                    <a:lnTo>
                      <a:pt x="758" y="314"/>
                    </a:lnTo>
                    <a:lnTo>
                      <a:pt x="756" y="314"/>
                    </a:lnTo>
                    <a:lnTo>
                      <a:pt x="756" y="313"/>
                    </a:lnTo>
                    <a:lnTo>
                      <a:pt x="758" y="313"/>
                    </a:lnTo>
                    <a:lnTo>
                      <a:pt x="758" y="313"/>
                    </a:lnTo>
                    <a:lnTo>
                      <a:pt x="756" y="311"/>
                    </a:lnTo>
                    <a:lnTo>
                      <a:pt x="756" y="311"/>
                    </a:lnTo>
                    <a:lnTo>
                      <a:pt x="756" y="311"/>
                    </a:lnTo>
                    <a:lnTo>
                      <a:pt x="756" y="311"/>
                    </a:lnTo>
                    <a:lnTo>
                      <a:pt x="756" y="309"/>
                    </a:lnTo>
                    <a:lnTo>
                      <a:pt x="756" y="309"/>
                    </a:lnTo>
                    <a:lnTo>
                      <a:pt x="754" y="309"/>
                    </a:lnTo>
                    <a:lnTo>
                      <a:pt x="754" y="309"/>
                    </a:lnTo>
                    <a:lnTo>
                      <a:pt x="754" y="309"/>
                    </a:lnTo>
                    <a:lnTo>
                      <a:pt x="754" y="309"/>
                    </a:lnTo>
                    <a:lnTo>
                      <a:pt x="752" y="311"/>
                    </a:lnTo>
                    <a:lnTo>
                      <a:pt x="752" y="311"/>
                    </a:lnTo>
                    <a:lnTo>
                      <a:pt x="750" y="311"/>
                    </a:lnTo>
                    <a:lnTo>
                      <a:pt x="750" y="311"/>
                    </a:lnTo>
                    <a:lnTo>
                      <a:pt x="750" y="311"/>
                    </a:lnTo>
                    <a:lnTo>
                      <a:pt x="750" y="311"/>
                    </a:lnTo>
                    <a:lnTo>
                      <a:pt x="749" y="313"/>
                    </a:lnTo>
                    <a:lnTo>
                      <a:pt x="749" y="313"/>
                    </a:lnTo>
                    <a:lnTo>
                      <a:pt x="747" y="313"/>
                    </a:lnTo>
                    <a:lnTo>
                      <a:pt x="747" y="311"/>
                    </a:lnTo>
                    <a:lnTo>
                      <a:pt x="745" y="311"/>
                    </a:lnTo>
                    <a:lnTo>
                      <a:pt x="745" y="311"/>
                    </a:lnTo>
                    <a:lnTo>
                      <a:pt x="745" y="311"/>
                    </a:lnTo>
                    <a:lnTo>
                      <a:pt x="745" y="311"/>
                    </a:lnTo>
                    <a:lnTo>
                      <a:pt x="745" y="311"/>
                    </a:lnTo>
                    <a:lnTo>
                      <a:pt x="743" y="311"/>
                    </a:lnTo>
                    <a:lnTo>
                      <a:pt x="743" y="311"/>
                    </a:lnTo>
                    <a:lnTo>
                      <a:pt x="743" y="311"/>
                    </a:lnTo>
                    <a:lnTo>
                      <a:pt x="743" y="311"/>
                    </a:lnTo>
                    <a:lnTo>
                      <a:pt x="741" y="309"/>
                    </a:lnTo>
                    <a:lnTo>
                      <a:pt x="741" y="309"/>
                    </a:lnTo>
                    <a:lnTo>
                      <a:pt x="741" y="309"/>
                    </a:lnTo>
                    <a:lnTo>
                      <a:pt x="740" y="309"/>
                    </a:lnTo>
                    <a:lnTo>
                      <a:pt x="740" y="309"/>
                    </a:lnTo>
                    <a:lnTo>
                      <a:pt x="740" y="309"/>
                    </a:lnTo>
                    <a:lnTo>
                      <a:pt x="740" y="309"/>
                    </a:lnTo>
                    <a:lnTo>
                      <a:pt x="740" y="307"/>
                    </a:lnTo>
                    <a:lnTo>
                      <a:pt x="740" y="307"/>
                    </a:lnTo>
                    <a:lnTo>
                      <a:pt x="740" y="307"/>
                    </a:lnTo>
                    <a:lnTo>
                      <a:pt x="741" y="305"/>
                    </a:lnTo>
                    <a:lnTo>
                      <a:pt x="741" y="305"/>
                    </a:lnTo>
                    <a:lnTo>
                      <a:pt x="741" y="305"/>
                    </a:lnTo>
                    <a:lnTo>
                      <a:pt x="741" y="305"/>
                    </a:lnTo>
                    <a:lnTo>
                      <a:pt x="741" y="305"/>
                    </a:lnTo>
                    <a:lnTo>
                      <a:pt x="743" y="305"/>
                    </a:lnTo>
                    <a:lnTo>
                      <a:pt x="743" y="305"/>
                    </a:lnTo>
                    <a:lnTo>
                      <a:pt x="743" y="305"/>
                    </a:lnTo>
                    <a:lnTo>
                      <a:pt x="745" y="305"/>
                    </a:lnTo>
                    <a:lnTo>
                      <a:pt x="745" y="305"/>
                    </a:lnTo>
                    <a:lnTo>
                      <a:pt x="747" y="305"/>
                    </a:lnTo>
                    <a:lnTo>
                      <a:pt x="747" y="305"/>
                    </a:lnTo>
                    <a:lnTo>
                      <a:pt x="747" y="305"/>
                    </a:lnTo>
                    <a:lnTo>
                      <a:pt x="747" y="305"/>
                    </a:lnTo>
                    <a:lnTo>
                      <a:pt x="749" y="305"/>
                    </a:lnTo>
                    <a:lnTo>
                      <a:pt x="749" y="305"/>
                    </a:lnTo>
                    <a:lnTo>
                      <a:pt x="749" y="305"/>
                    </a:lnTo>
                    <a:lnTo>
                      <a:pt x="749" y="305"/>
                    </a:lnTo>
                    <a:lnTo>
                      <a:pt x="749" y="305"/>
                    </a:lnTo>
                    <a:lnTo>
                      <a:pt x="750" y="303"/>
                    </a:lnTo>
                    <a:lnTo>
                      <a:pt x="750" y="303"/>
                    </a:lnTo>
                    <a:lnTo>
                      <a:pt x="752" y="303"/>
                    </a:lnTo>
                    <a:lnTo>
                      <a:pt x="752" y="303"/>
                    </a:lnTo>
                    <a:lnTo>
                      <a:pt x="752" y="303"/>
                    </a:lnTo>
                    <a:lnTo>
                      <a:pt x="752" y="303"/>
                    </a:lnTo>
                    <a:lnTo>
                      <a:pt x="752" y="303"/>
                    </a:lnTo>
                    <a:lnTo>
                      <a:pt x="752" y="303"/>
                    </a:lnTo>
                    <a:lnTo>
                      <a:pt x="754" y="302"/>
                    </a:lnTo>
                    <a:lnTo>
                      <a:pt x="754" y="302"/>
                    </a:lnTo>
                    <a:lnTo>
                      <a:pt x="754" y="302"/>
                    </a:lnTo>
                    <a:lnTo>
                      <a:pt x="754" y="302"/>
                    </a:lnTo>
                    <a:lnTo>
                      <a:pt x="754" y="302"/>
                    </a:lnTo>
                    <a:lnTo>
                      <a:pt x="754" y="300"/>
                    </a:lnTo>
                    <a:lnTo>
                      <a:pt x="754" y="300"/>
                    </a:lnTo>
                    <a:lnTo>
                      <a:pt x="754" y="300"/>
                    </a:lnTo>
                    <a:lnTo>
                      <a:pt x="754" y="298"/>
                    </a:lnTo>
                    <a:lnTo>
                      <a:pt x="752" y="298"/>
                    </a:lnTo>
                    <a:lnTo>
                      <a:pt x="752" y="298"/>
                    </a:lnTo>
                    <a:lnTo>
                      <a:pt x="752" y="298"/>
                    </a:lnTo>
                    <a:lnTo>
                      <a:pt x="752" y="298"/>
                    </a:lnTo>
                    <a:lnTo>
                      <a:pt x="750" y="300"/>
                    </a:lnTo>
                    <a:lnTo>
                      <a:pt x="750" y="300"/>
                    </a:lnTo>
                    <a:lnTo>
                      <a:pt x="750" y="300"/>
                    </a:lnTo>
                    <a:lnTo>
                      <a:pt x="750" y="300"/>
                    </a:lnTo>
                    <a:lnTo>
                      <a:pt x="750" y="300"/>
                    </a:lnTo>
                    <a:lnTo>
                      <a:pt x="749" y="300"/>
                    </a:lnTo>
                    <a:lnTo>
                      <a:pt x="747" y="300"/>
                    </a:lnTo>
                    <a:lnTo>
                      <a:pt x="747" y="300"/>
                    </a:lnTo>
                    <a:lnTo>
                      <a:pt x="747" y="300"/>
                    </a:lnTo>
                    <a:lnTo>
                      <a:pt x="747" y="300"/>
                    </a:lnTo>
                    <a:lnTo>
                      <a:pt x="747" y="300"/>
                    </a:lnTo>
                    <a:lnTo>
                      <a:pt x="747" y="300"/>
                    </a:lnTo>
                    <a:lnTo>
                      <a:pt x="747" y="298"/>
                    </a:lnTo>
                    <a:lnTo>
                      <a:pt x="745" y="296"/>
                    </a:lnTo>
                    <a:lnTo>
                      <a:pt x="745" y="296"/>
                    </a:lnTo>
                    <a:lnTo>
                      <a:pt x="745" y="296"/>
                    </a:lnTo>
                    <a:lnTo>
                      <a:pt x="745" y="294"/>
                    </a:lnTo>
                    <a:lnTo>
                      <a:pt x="745" y="294"/>
                    </a:lnTo>
                    <a:lnTo>
                      <a:pt x="745" y="294"/>
                    </a:lnTo>
                    <a:lnTo>
                      <a:pt x="745" y="294"/>
                    </a:lnTo>
                    <a:lnTo>
                      <a:pt x="743" y="293"/>
                    </a:lnTo>
                    <a:lnTo>
                      <a:pt x="743" y="293"/>
                    </a:lnTo>
                    <a:lnTo>
                      <a:pt x="743" y="291"/>
                    </a:lnTo>
                    <a:lnTo>
                      <a:pt x="743" y="291"/>
                    </a:lnTo>
                    <a:lnTo>
                      <a:pt x="743" y="289"/>
                    </a:lnTo>
                    <a:lnTo>
                      <a:pt x="743" y="289"/>
                    </a:lnTo>
                    <a:lnTo>
                      <a:pt x="743" y="289"/>
                    </a:lnTo>
                    <a:lnTo>
                      <a:pt x="743" y="289"/>
                    </a:lnTo>
                    <a:lnTo>
                      <a:pt x="743" y="287"/>
                    </a:lnTo>
                    <a:lnTo>
                      <a:pt x="743" y="287"/>
                    </a:lnTo>
                    <a:lnTo>
                      <a:pt x="745" y="287"/>
                    </a:lnTo>
                    <a:lnTo>
                      <a:pt x="745" y="285"/>
                    </a:lnTo>
                    <a:lnTo>
                      <a:pt x="743" y="285"/>
                    </a:lnTo>
                    <a:lnTo>
                      <a:pt x="743" y="285"/>
                    </a:lnTo>
                    <a:lnTo>
                      <a:pt x="743" y="285"/>
                    </a:lnTo>
                    <a:lnTo>
                      <a:pt x="743" y="285"/>
                    </a:lnTo>
                    <a:lnTo>
                      <a:pt x="743" y="284"/>
                    </a:lnTo>
                    <a:lnTo>
                      <a:pt x="741" y="284"/>
                    </a:lnTo>
                    <a:lnTo>
                      <a:pt x="741" y="285"/>
                    </a:lnTo>
                    <a:lnTo>
                      <a:pt x="741" y="285"/>
                    </a:lnTo>
                    <a:lnTo>
                      <a:pt x="740" y="285"/>
                    </a:lnTo>
                    <a:lnTo>
                      <a:pt x="738" y="285"/>
                    </a:lnTo>
                    <a:lnTo>
                      <a:pt x="738" y="285"/>
                    </a:lnTo>
                    <a:lnTo>
                      <a:pt x="736" y="285"/>
                    </a:lnTo>
                    <a:lnTo>
                      <a:pt x="734" y="287"/>
                    </a:lnTo>
                    <a:lnTo>
                      <a:pt x="732" y="287"/>
                    </a:lnTo>
                    <a:lnTo>
                      <a:pt x="732" y="287"/>
                    </a:lnTo>
                    <a:lnTo>
                      <a:pt x="732" y="287"/>
                    </a:lnTo>
                    <a:lnTo>
                      <a:pt x="732" y="289"/>
                    </a:lnTo>
                    <a:lnTo>
                      <a:pt x="731" y="289"/>
                    </a:lnTo>
                    <a:lnTo>
                      <a:pt x="731" y="289"/>
                    </a:lnTo>
                    <a:lnTo>
                      <a:pt x="729" y="289"/>
                    </a:lnTo>
                    <a:lnTo>
                      <a:pt x="729" y="289"/>
                    </a:lnTo>
                    <a:lnTo>
                      <a:pt x="727" y="289"/>
                    </a:lnTo>
                    <a:lnTo>
                      <a:pt x="727" y="289"/>
                    </a:lnTo>
                    <a:lnTo>
                      <a:pt x="727" y="289"/>
                    </a:lnTo>
                    <a:lnTo>
                      <a:pt x="725" y="289"/>
                    </a:lnTo>
                    <a:lnTo>
                      <a:pt x="725" y="289"/>
                    </a:lnTo>
                    <a:lnTo>
                      <a:pt x="725" y="289"/>
                    </a:lnTo>
                    <a:lnTo>
                      <a:pt x="725" y="287"/>
                    </a:lnTo>
                    <a:lnTo>
                      <a:pt x="725" y="287"/>
                    </a:lnTo>
                    <a:lnTo>
                      <a:pt x="725" y="287"/>
                    </a:lnTo>
                    <a:lnTo>
                      <a:pt x="725" y="287"/>
                    </a:lnTo>
                    <a:lnTo>
                      <a:pt x="725" y="287"/>
                    </a:lnTo>
                    <a:lnTo>
                      <a:pt x="725" y="285"/>
                    </a:lnTo>
                    <a:lnTo>
                      <a:pt x="727" y="285"/>
                    </a:lnTo>
                    <a:lnTo>
                      <a:pt x="727" y="285"/>
                    </a:lnTo>
                    <a:lnTo>
                      <a:pt x="727" y="285"/>
                    </a:lnTo>
                    <a:lnTo>
                      <a:pt x="727" y="285"/>
                    </a:lnTo>
                    <a:lnTo>
                      <a:pt x="727" y="285"/>
                    </a:lnTo>
                    <a:lnTo>
                      <a:pt x="729" y="285"/>
                    </a:lnTo>
                    <a:lnTo>
                      <a:pt x="729" y="285"/>
                    </a:lnTo>
                    <a:lnTo>
                      <a:pt x="729" y="285"/>
                    </a:lnTo>
                    <a:lnTo>
                      <a:pt x="729" y="285"/>
                    </a:lnTo>
                    <a:lnTo>
                      <a:pt x="729" y="285"/>
                    </a:lnTo>
                    <a:lnTo>
                      <a:pt x="731" y="285"/>
                    </a:lnTo>
                    <a:lnTo>
                      <a:pt x="731" y="284"/>
                    </a:lnTo>
                    <a:lnTo>
                      <a:pt x="731" y="284"/>
                    </a:lnTo>
                    <a:lnTo>
                      <a:pt x="731" y="284"/>
                    </a:lnTo>
                    <a:lnTo>
                      <a:pt x="731" y="284"/>
                    </a:lnTo>
                    <a:lnTo>
                      <a:pt x="731" y="284"/>
                    </a:lnTo>
                    <a:lnTo>
                      <a:pt x="729" y="284"/>
                    </a:lnTo>
                    <a:lnTo>
                      <a:pt x="729" y="284"/>
                    </a:lnTo>
                    <a:lnTo>
                      <a:pt x="729" y="282"/>
                    </a:lnTo>
                    <a:lnTo>
                      <a:pt x="729" y="282"/>
                    </a:lnTo>
                    <a:lnTo>
                      <a:pt x="729" y="282"/>
                    </a:lnTo>
                    <a:lnTo>
                      <a:pt x="727" y="282"/>
                    </a:lnTo>
                    <a:lnTo>
                      <a:pt x="727" y="280"/>
                    </a:lnTo>
                    <a:lnTo>
                      <a:pt x="727" y="280"/>
                    </a:lnTo>
                    <a:lnTo>
                      <a:pt x="727" y="280"/>
                    </a:lnTo>
                    <a:lnTo>
                      <a:pt x="727" y="280"/>
                    </a:lnTo>
                    <a:lnTo>
                      <a:pt x="727" y="278"/>
                    </a:lnTo>
                    <a:lnTo>
                      <a:pt x="727" y="278"/>
                    </a:lnTo>
                    <a:lnTo>
                      <a:pt x="727" y="278"/>
                    </a:lnTo>
                    <a:lnTo>
                      <a:pt x="727" y="278"/>
                    </a:lnTo>
                    <a:lnTo>
                      <a:pt x="727" y="278"/>
                    </a:lnTo>
                    <a:lnTo>
                      <a:pt x="727" y="278"/>
                    </a:lnTo>
                    <a:lnTo>
                      <a:pt x="727" y="276"/>
                    </a:lnTo>
                    <a:lnTo>
                      <a:pt x="727" y="276"/>
                    </a:lnTo>
                    <a:lnTo>
                      <a:pt x="725" y="276"/>
                    </a:lnTo>
                    <a:lnTo>
                      <a:pt x="725" y="275"/>
                    </a:lnTo>
                    <a:lnTo>
                      <a:pt x="725" y="275"/>
                    </a:lnTo>
                    <a:lnTo>
                      <a:pt x="725" y="275"/>
                    </a:lnTo>
                    <a:lnTo>
                      <a:pt x="725" y="273"/>
                    </a:lnTo>
                    <a:lnTo>
                      <a:pt x="725" y="273"/>
                    </a:lnTo>
                    <a:lnTo>
                      <a:pt x="725" y="273"/>
                    </a:lnTo>
                    <a:lnTo>
                      <a:pt x="727" y="271"/>
                    </a:lnTo>
                    <a:lnTo>
                      <a:pt x="727" y="271"/>
                    </a:lnTo>
                    <a:lnTo>
                      <a:pt x="727" y="271"/>
                    </a:lnTo>
                    <a:lnTo>
                      <a:pt x="727" y="269"/>
                    </a:lnTo>
                    <a:lnTo>
                      <a:pt x="727" y="269"/>
                    </a:lnTo>
                    <a:lnTo>
                      <a:pt x="727" y="267"/>
                    </a:lnTo>
                    <a:lnTo>
                      <a:pt x="727" y="267"/>
                    </a:lnTo>
                    <a:lnTo>
                      <a:pt x="725" y="267"/>
                    </a:lnTo>
                    <a:lnTo>
                      <a:pt x="725" y="265"/>
                    </a:lnTo>
                    <a:lnTo>
                      <a:pt x="725" y="265"/>
                    </a:lnTo>
                    <a:lnTo>
                      <a:pt x="725" y="265"/>
                    </a:lnTo>
                    <a:lnTo>
                      <a:pt x="723" y="265"/>
                    </a:lnTo>
                    <a:lnTo>
                      <a:pt x="723" y="265"/>
                    </a:lnTo>
                    <a:lnTo>
                      <a:pt x="721" y="267"/>
                    </a:lnTo>
                    <a:lnTo>
                      <a:pt x="721" y="267"/>
                    </a:lnTo>
                    <a:lnTo>
                      <a:pt x="721" y="267"/>
                    </a:lnTo>
                    <a:lnTo>
                      <a:pt x="721" y="267"/>
                    </a:lnTo>
                    <a:lnTo>
                      <a:pt x="721" y="267"/>
                    </a:lnTo>
                    <a:lnTo>
                      <a:pt x="721" y="267"/>
                    </a:lnTo>
                    <a:lnTo>
                      <a:pt x="721" y="269"/>
                    </a:lnTo>
                    <a:lnTo>
                      <a:pt x="721" y="269"/>
                    </a:lnTo>
                    <a:lnTo>
                      <a:pt x="721" y="269"/>
                    </a:lnTo>
                    <a:lnTo>
                      <a:pt x="721" y="269"/>
                    </a:lnTo>
                    <a:lnTo>
                      <a:pt x="720" y="271"/>
                    </a:lnTo>
                    <a:lnTo>
                      <a:pt x="718" y="271"/>
                    </a:lnTo>
                    <a:lnTo>
                      <a:pt x="718" y="273"/>
                    </a:lnTo>
                    <a:lnTo>
                      <a:pt x="716" y="273"/>
                    </a:lnTo>
                    <a:lnTo>
                      <a:pt x="716" y="275"/>
                    </a:lnTo>
                    <a:lnTo>
                      <a:pt x="716" y="275"/>
                    </a:lnTo>
                    <a:lnTo>
                      <a:pt x="716" y="276"/>
                    </a:lnTo>
                    <a:lnTo>
                      <a:pt x="716" y="276"/>
                    </a:lnTo>
                    <a:lnTo>
                      <a:pt x="716" y="276"/>
                    </a:lnTo>
                    <a:lnTo>
                      <a:pt x="714" y="278"/>
                    </a:lnTo>
                    <a:lnTo>
                      <a:pt x="714" y="278"/>
                    </a:lnTo>
                    <a:lnTo>
                      <a:pt x="712" y="278"/>
                    </a:lnTo>
                    <a:lnTo>
                      <a:pt x="712" y="278"/>
                    </a:lnTo>
                    <a:lnTo>
                      <a:pt x="712" y="280"/>
                    </a:lnTo>
                    <a:lnTo>
                      <a:pt x="712" y="280"/>
                    </a:lnTo>
                    <a:lnTo>
                      <a:pt x="711" y="280"/>
                    </a:lnTo>
                    <a:lnTo>
                      <a:pt x="711" y="278"/>
                    </a:lnTo>
                    <a:lnTo>
                      <a:pt x="711" y="278"/>
                    </a:lnTo>
                    <a:lnTo>
                      <a:pt x="711" y="278"/>
                    </a:lnTo>
                    <a:lnTo>
                      <a:pt x="711" y="278"/>
                    </a:lnTo>
                    <a:lnTo>
                      <a:pt x="711" y="276"/>
                    </a:lnTo>
                    <a:lnTo>
                      <a:pt x="711" y="276"/>
                    </a:lnTo>
                    <a:lnTo>
                      <a:pt x="711" y="276"/>
                    </a:lnTo>
                    <a:lnTo>
                      <a:pt x="712" y="276"/>
                    </a:lnTo>
                    <a:lnTo>
                      <a:pt x="712" y="275"/>
                    </a:lnTo>
                    <a:lnTo>
                      <a:pt x="712" y="275"/>
                    </a:lnTo>
                    <a:lnTo>
                      <a:pt x="712" y="273"/>
                    </a:lnTo>
                    <a:lnTo>
                      <a:pt x="712" y="273"/>
                    </a:lnTo>
                    <a:lnTo>
                      <a:pt x="712" y="273"/>
                    </a:lnTo>
                    <a:lnTo>
                      <a:pt x="712" y="273"/>
                    </a:lnTo>
                    <a:lnTo>
                      <a:pt x="712" y="271"/>
                    </a:lnTo>
                    <a:lnTo>
                      <a:pt x="712" y="271"/>
                    </a:lnTo>
                    <a:lnTo>
                      <a:pt x="712" y="271"/>
                    </a:lnTo>
                    <a:lnTo>
                      <a:pt x="712" y="271"/>
                    </a:lnTo>
                    <a:lnTo>
                      <a:pt x="712" y="271"/>
                    </a:lnTo>
                    <a:lnTo>
                      <a:pt x="711" y="269"/>
                    </a:lnTo>
                    <a:lnTo>
                      <a:pt x="711" y="269"/>
                    </a:lnTo>
                    <a:lnTo>
                      <a:pt x="711" y="267"/>
                    </a:lnTo>
                    <a:lnTo>
                      <a:pt x="709" y="267"/>
                    </a:lnTo>
                    <a:lnTo>
                      <a:pt x="709" y="265"/>
                    </a:lnTo>
                    <a:lnTo>
                      <a:pt x="709" y="264"/>
                    </a:lnTo>
                    <a:lnTo>
                      <a:pt x="707" y="262"/>
                    </a:lnTo>
                    <a:lnTo>
                      <a:pt x="707" y="262"/>
                    </a:lnTo>
                    <a:lnTo>
                      <a:pt x="707" y="260"/>
                    </a:lnTo>
                    <a:lnTo>
                      <a:pt x="709" y="260"/>
                    </a:lnTo>
                    <a:lnTo>
                      <a:pt x="709" y="260"/>
                    </a:lnTo>
                    <a:lnTo>
                      <a:pt x="709" y="260"/>
                    </a:lnTo>
                    <a:lnTo>
                      <a:pt x="709" y="258"/>
                    </a:lnTo>
                    <a:lnTo>
                      <a:pt x="711" y="258"/>
                    </a:lnTo>
                    <a:lnTo>
                      <a:pt x="711" y="260"/>
                    </a:lnTo>
                    <a:lnTo>
                      <a:pt x="712" y="260"/>
                    </a:lnTo>
                    <a:lnTo>
                      <a:pt x="712" y="258"/>
                    </a:lnTo>
                    <a:lnTo>
                      <a:pt x="714" y="258"/>
                    </a:lnTo>
                    <a:lnTo>
                      <a:pt x="714" y="258"/>
                    </a:lnTo>
                    <a:lnTo>
                      <a:pt x="716" y="258"/>
                    </a:lnTo>
                    <a:lnTo>
                      <a:pt x="716" y="258"/>
                    </a:lnTo>
                    <a:lnTo>
                      <a:pt x="716" y="258"/>
                    </a:lnTo>
                    <a:lnTo>
                      <a:pt x="716" y="258"/>
                    </a:lnTo>
                    <a:lnTo>
                      <a:pt x="716" y="256"/>
                    </a:lnTo>
                    <a:lnTo>
                      <a:pt x="716" y="256"/>
                    </a:lnTo>
                    <a:lnTo>
                      <a:pt x="716" y="256"/>
                    </a:lnTo>
                    <a:lnTo>
                      <a:pt x="716" y="255"/>
                    </a:lnTo>
                    <a:lnTo>
                      <a:pt x="716" y="255"/>
                    </a:lnTo>
                    <a:lnTo>
                      <a:pt x="716" y="253"/>
                    </a:lnTo>
                    <a:lnTo>
                      <a:pt x="716" y="253"/>
                    </a:lnTo>
                    <a:lnTo>
                      <a:pt x="716" y="251"/>
                    </a:lnTo>
                    <a:lnTo>
                      <a:pt x="716" y="251"/>
                    </a:lnTo>
                    <a:lnTo>
                      <a:pt x="716" y="251"/>
                    </a:lnTo>
                    <a:lnTo>
                      <a:pt x="716" y="249"/>
                    </a:lnTo>
                    <a:lnTo>
                      <a:pt x="716" y="249"/>
                    </a:lnTo>
                    <a:lnTo>
                      <a:pt x="716" y="247"/>
                    </a:lnTo>
                    <a:lnTo>
                      <a:pt x="716" y="246"/>
                    </a:lnTo>
                    <a:lnTo>
                      <a:pt x="716" y="246"/>
                    </a:lnTo>
                    <a:lnTo>
                      <a:pt x="716" y="246"/>
                    </a:lnTo>
                    <a:lnTo>
                      <a:pt x="716" y="246"/>
                    </a:lnTo>
                    <a:lnTo>
                      <a:pt x="716" y="246"/>
                    </a:lnTo>
                    <a:lnTo>
                      <a:pt x="716" y="246"/>
                    </a:lnTo>
                    <a:lnTo>
                      <a:pt x="716" y="246"/>
                    </a:lnTo>
                    <a:lnTo>
                      <a:pt x="716" y="246"/>
                    </a:lnTo>
                    <a:lnTo>
                      <a:pt x="716" y="244"/>
                    </a:lnTo>
                    <a:lnTo>
                      <a:pt x="716" y="244"/>
                    </a:lnTo>
                    <a:lnTo>
                      <a:pt x="716" y="244"/>
                    </a:lnTo>
                    <a:lnTo>
                      <a:pt x="716" y="244"/>
                    </a:lnTo>
                    <a:lnTo>
                      <a:pt x="716" y="244"/>
                    </a:lnTo>
                    <a:lnTo>
                      <a:pt x="716" y="244"/>
                    </a:lnTo>
                    <a:lnTo>
                      <a:pt x="714" y="246"/>
                    </a:lnTo>
                    <a:lnTo>
                      <a:pt x="714" y="246"/>
                    </a:lnTo>
                    <a:lnTo>
                      <a:pt x="714" y="246"/>
                    </a:lnTo>
                    <a:lnTo>
                      <a:pt x="712" y="247"/>
                    </a:lnTo>
                    <a:lnTo>
                      <a:pt x="712" y="247"/>
                    </a:lnTo>
                    <a:lnTo>
                      <a:pt x="712" y="247"/>
                    </a:lnTo>
                    <a:lnTo>
                      <a:pt x="712" y="247"/>
                    </a:lnTo>
                    <a:lnTo>
                      <a:pt x="712" y="247"/>
                    </a:lnTo>
                    <a:lnTo>
                      <a:pt x="712" y="247"/>
                    </a:lnTo>
                    <a:lnTo>
                      <a:pt x="712" y="247"/>
                    </a:lnTo>
                    <a:lnTo>
                      <a:pt x="712" y="249"/>
                    </a:lnTo>
                    <a:lnTo>
                      <a:pt x="712" y="249"/>
                    </a:lnTo>
                    <a:lnTo>
                      <a:pt x="712" y="249"/>
                    </a:lnTo>
                    <a:lnTo>
                      <a:pt x="711" y="249"/>
                    </a:lnTo>
                    <a:lnTo>
                      <a:pt x="711" y="249"/>
                    </a:lnTo>
                    <a:lnTo>
                      <a:pt x="711" y="249"/>
                    </a:lnTo>
                    <a:lnTo>
                      <a:pt x="709" y="249"/>
                    </a:lnTo>
                    <a:lnTo>
                      <a:pt x="709" y="249"/>
                    </a:lnTo>
                    <a:lnTo>
                      <a:pt x="709" y="251"/>
                    </a:lnTo>
                    <a:lnTo>
                      <a:pt x="709" y="251"/>
                    </a:lnTo>
                    <a:lnTo>
                      <a:pt x="709" y="251"/>
                    </a:lnTo>
                    <a:lnTo>
                      <a:pt x="709" y="251"/>
                    </a:lnTo>
                    <a:lnTo>
                      <a:pt x="709" y="251"/>
                    </a:lnTo>
                    <a:lnTo>
                      <a:pt x="709" y="251"/>
                    </a:lnTo>
                    <a:lnTo>
                      <a:pt x="707" y="251"/>
                    </a:lnTo>
                    <a:lnTo>
                      <a:pt x="707" y="249"/>
                    </a:lnTo>
                    <a:lnTo>
                      <a:pt x="707" y="249"/>
                    </a:lnTo>
                    <a:lnTo>
                      <a:pt x="707" y="249"/>
                    </a:lnTo>
                    <a:lnTo>
                      <a:pt x="707" y="247"/>
                    </a:lnTo>
                    <a:lnTo>
                      <a:pt x="707" y="247"/>
                    </a:lnTo>
                    <a:lnTo>
                      <a:pt x="705" y="247"/>
                    </a:lnTo>
                    <a:lnTo>
                      <a:pt x="705" y="247"/>
                    </a:lnTo>
                    <a:lnTo>
                      <a:pt x="705" y="247"/>
                    </a:lnTo>
                    <a:lnTo>
                      <a:pt x="705" y="246"/>
                    </a:lnTo>
                    <a:lnTo>
                      <a:pt x="705" y="246"/>
                    </a:lnTo>
                    <a:lnTo>
                      <a:pt x="703" y="246"/>
                    </a:lnTo>
                    <a:lnTo>
                      <a:pt x="703" y="246"/>
                    </a:lnTo>
                    <a:lnTo>
                      <a:pt x="703" y="246"/>
                    </a:lnTo>
                    <a:lnTo>
                      <a:pt x="703" y="246"/>
                    </a:lnTo>
                    <a:lnTo>
                      <a:pt x="703" y="244"/>
                    </a:lnTo>
                    <a:lnTo>
                      <a:pt x="703" y="244"/>
                    </a:lnTo>
                    <a:lnTo>
                      <a:pt x="705" y="244"/>
                    </a:lnTo>
                    <a:lnTo>
                      <a:pt x="705" y="244"/>
                    </a:lnTo>
                    <a:lnTo>
                      <a:pt x="705" y="244"/>
                    </a:lnTo>
                    <a:lnTo>
                      <a:pt x="705" y="242"/>
                    </a:lnTo>
                    <a:lnTo>
                      <a:pt x="705" y="242"/>
                    </a:lnTo>
                    <a:lnTo>
                      <a:pt x="705" y="242"/>
                    </a:lnTo>
                    <a:lnTo>
                      <a:pt x="705" y="242"/>
                    </a:lnTo>
                    <a:lnTo>
                      <a:pt x="705" y="242"/>
                    </a:lnTo>
                    <a:lnTo>
                      <a:pt x="707" y="242"/>
                    </a:lnTo>
                    <a:lnTo>
                      <a:pt x="707" y="242"/>
                    </a:lnTo>
                    <a:lnTo>
                      <a:pt x="707" y="242"/>
                    </a:lnTo>
                    <a:lnTo>
                      <a:pt x="707" y="242"/>
                    </a:lnTo>
                    <a:lnTo>
                      <a:pt x="709" y="240"/>
                    </a:lnTo>
                    <a:lnTo>
                      <a:pt x="709" y="240"/>
                    </a:lnTo>
                    <a:lnTo>
                      <a:pt x="709" y="240"/>
                    </a:lnTo>
                    <a:lnTo>
                      <a:pt x="709" y="240"/>
                    </a:lnTo>
                    <a:lnTo>
                      <a:pt x="711" y="240"/>
                    </a:lnTo>
                    <a:lnTo>
                      <a:pt x="711" y="240"/>
                    </a:lnTo>
                    <a:lnTo>
                      <a:pt x="711" y="240"/>
                    </a:lnTo>
                    <a:lnTo>
                      <a:pt x="711" y="240"/>
                    </a:lnTo>
                    <a:lnTo>
                      <a:pt x="711" y="238"/>
                    </a:lnTo>
                    <a:lnTo>
                      <a:pt x="712" y="238"/>
                    </a:lnTo>
                    <a:lnTo>
                      <a:pt x="712" y="238"/>
                    </a:lnTo>
                    <a:lnTo>
                      <a:pt x="712" y="238"/>
                    </a:lnTo>
                    <a:lnTo>
                      <a:pt x="712" y="238"/>
                    </a:lnTo>
                    <a:lnTo>
                      <a:pt x="712" y="238"/>
                    </a:lnTo>
                    <a:lnTo>
                      <a:pt x="712" y="237"/>
                    </a:lnTo>
                    <a:lnTo>
                      <a:pt x="712" y="237"/>
                    </a:lnTo>
                    <a:lnTo>
                      <a:pt x="712" y="237"/>
                    </a:lnTo>
                    <a:lnTo>
                      <a:pt x="712" y="237"/>
                    </a:lnTo>
                    <a:lnTo>
                      <a:pt x="712" y="237"/>
                    </a:lnTo>
                    <a:lnTo>
                      <a:pt x="712" y="237"/>
                    </a:lnTo>
                    <a:lnTo>
                      <a:pt x="711" y="237"/>
                    </a:lnTo>
                    <a:lnTo>
                      <a:pt x="711" y="237"/>
                    </a:lnTo>
                    <a:lnTo>
                      <a:pt x="711" y="237"/>
                    </a:lnTo>
                    <a:lnTo>
                      <a:pt x="709" y="237"/>
                    </a:lnTo>
                    <a:lnTo>
                      <a:pt x="709" y="237"/>
                    </a:lnTo>
                    <a:lnTo>
                      <a:pt x="709" y="237"/>
                    </a:lnTo>
                    <a:lnTo>
                      <a:pt x="709" y="237"/>
                    </a:lnTo>
                    <a:lnTo>
                      <a:pt x="709" y="237"/>
                    </a:lnTo>
                    <a:lnTo>
                      <a:pt x="707" y="237"/>
                    </a:lnTo>
                    <a:lnTo>
                      <a:pt x="707" y="237"/>
                    </a:lnTo>
                    <a:lnTo>
                      <a:pt x="707" y="237"/>
                    </a:lnTo>
                    <a:lnTo>
                      <a:pt x="707" y="237"/>
                    </a:lnTo>
                    <a:lnTo>
                      <a:pt x="707" y="237"/>
                    </a:lnTo>
                    <a:lnTo>
                      <a:pt x="707" y="237"/>
                    </a:lnTo>
                    <a:lnTo>
                      <a:pt x="709" y="237"/>
                    </a:lnTo>
                    <a:lnTo>
                      <a:pt x="709" y="235"/>
                    </a:lnTo>
                    <a:lnTo>
                      <a:pt x="709" y="235"/>
                    </a:lnTo>
                    <a:lnTo>
                      <a:pt x="709" y="235"/>
                    </a:lnTo>
                    <a:lnTo>
                      <a:pt x="707" y="235"/>
                    </a:lnTo>
                    <a:lnTo>
                      <a:pt x="709" y="235"/>
                    </a:lnTo>
                    <a:lnTo>
                      <a:pt x="709" y="235"/>
                    </a:lnTo>
                    <a:lnTo>
                      <a:pt x="709" y="233"/>
                    </a:lnTo>
                    <a:lnTo>
                      <a:pt x="709" y="233"/>
                    </a:lnTo>
                    <a:lnTo>
                      <a:pt x="709" y="233"/>
                    </a:lnTo>
                    <a:lnTo>
                      <a:pt x="709" y="233"/>
                    </a:lnTo>
                    <a:lnTo>
                      <a:pt x="711" y="233"/>
                    </a:lnTo>
                    <a:lnTo>
                      <a:pt x="711" y="233"/>
                    </a:lnTo>
                    <a:lnTo>
                      <a:pt x="711" y="233"/>
                    </a:lnTo>
                    <a:lnTo>
                      <a:pt x="712" y="231"/>
                    </a:lnTo>
                    <a:lnTo>
                      <a:pt x="712" y="231"/>
                    </a:lnTo>
                    <a:lnTo>
                      <a:pt x="712" y="231"/>
                    </a:lnTo>
                    <a:lnTo>
                      <a:pt x="712" y="231"/>
                    </a:lnTo>
                    <a:lnTo>
                      <a:pt x="714" y="231"/>
                    </a:lnTo>
                    <a:lnTo>
                      <a:pt x="714" y="231"/>
                    </a:lnTo>
                    <a:lnTo>
                      <a:pt x="714" y="231"/>
                    </a:lnTo>
                    <a:lnTo>
                      <a:pt x="714" y="231"/>
                    </a:lnTo>
                    <a:lnTo>
                      <a:pt x="716" y="231"/>
                    </a:lnTo>
                    <a:lnTo>
                      <a:pt x="716" y="231"/>
                    </a:lnTo>
                    <a:lnTo>
                      <a:pt x="716" y="229"/>
                    </a:lnTo>
                    <a:lnTo>
                      <a:pt x="716" y="229"/>
                    </a:lnTo>
                    <a:lnTo>
                      <a:pt x="718" y="229"/>
                    </a:lnTo>
                    <a:lnTo>
                      <a:pt x="718" y="229"/>
                    </a:lnTo>
                    <a:lnTo>
                      <a:pt x="718" y="229"/>
                    </a:lnTo>
                    <a:lnTo>
                      <a:pt x="720" y="229"/>
                    </a:lnTo>
                    <a:lnTo>
                      <a:pt x="720" y="229"/>
                    </a:lnTo>
                    <a:lnTo>
                      <a:pt x="720" y="229"/>
                    </a:lnTo>
                    <a:lnTo>
                      <a:pt x="720" y="229"/>
                    </a:lnTo>
                    <a:lnTo>
                      <a:pt x="721" y="229"/>
                    </a:lnTo>
                    <a:lnTo>
                      <a:pt x="721" y="228"/>
                    </a:lnTo>
                    <a:lnTo>
                      <a:pt x="721" y="228"/>
                    </a:lnTo>
                    <a:lnTo>
                      <a:pt x="721" y="228"/>
                    </a:lnTo>
                    <a:lnTo>
                      <a:pt x="721" y="228"/>
                    </a:lnTo>
                    <a:lnTo>
                      <a:pt x="721" y="228"/>
                    </a:lnTo>
                    <a:lnTo>
                      <a:pt x="721" y="228"/>
                    </a:lnTo>
                    <a:lnTo>
                      <a:pt x="723" y="228"/>
                    </a:lnTo>
                    <a:lnTo>
                      <a:pt x="723" y="228"/>
                    </a:lnTo>
                    <a:lnTo>
                      <a:pt x="723" y="228"/>
                    </a:lnTo>
                    <a:lnTo>
                      <a:pt x="723" y="228"/>
                    </a:lnTo>
                    <a:lnTo>
                      <a:pt x="723" y="228"/>
                    </a:lnTo>
                    <a:lnTo>
                      <a:pt x="725" y="228"/>
                    </a:lnTo>
                    <a:lnTo>
                      <a:pt x="725" y="228"/>
                    </a:lnTo>
                    <a:lnTo>
                      <a:pt x="725" y="228"/>
                    </a:lnTo>
                    <a:lnTo>
                      <a:pt x="725" y="228"/>
                    </a:lnTo>
                    <a:lnTo>
                      <a:pt x="725" y="228"/>
                    </a:lnTo>
                    <a:lnTo>
                      <a:pt x="725" y="228"/>
                    </a:lnTo>
                    <a:lnTo>
                      <a:pt x="727" y="228"/>
                    </a:lnTo>
                    <a:lnTo>
                      <a:pt x="727" y="228"/>
                    </a:lnTo>
                    <a:lnTo>
                      <a:pt x="727" y="228"/>
                    </a:lnTo>
                    <a:lnTo>
                      <a:pt x="727" y="228"/>
                    </a:lnTo>
                    <a:lnTo>
                      <a:pt x="727" y="229"/>
                    </a:lnTo>
                    <a:lnTo>
                      <a:pt x="727" y="229"/>
                    </a:lnTo>
                    <a:lnTo>
                      <a:pt x="729" y="229"/>
                    </a:lnTo>
                    <a:lnTo>
                      <a:pt x="729" y="228"/>
                    </a:lnTo>
                    <a:lnTo>
                      <a:pt x="729" y="228"/>
                    </a:lnTo>
                    <a:lnTo>
                      <a:pt x="729" y="228"/>
                    </a:lnTo>
                    <a:lnTo>
                      <a:pt x="729" y="228"/>
                    </a:lnTo>
                    <a:lnTo>
                      <a:pt x="729" y="228"/>
                    </a:lnTo>
                    <a:lnTo>
                      <a:pt x="729" y="226"/>
                    </a:lnTo>
                    <a:lnTo>
                      <a:pt x="729" y="226"/>
                    </a:lnTo>
                    <a:lnTo>
                      <a:pt x="729" y="226"/>
                    </a:lnTo>
                    <a:lnTo>
                      <a:pt x="729" y="226"/>
                    </a:lnTo>
                    <a:lnTo>
                      <a:pt x="731" y="226"/>
                    </a:lnTo>
                    <a:lnTo>
                      <a:pt x="731" y="226"/>
                    </a:lnTo>
                    <a:lnTo>
                      <a:pt x="731" y="226"/>
                    </a:lnTo>
                    <a:lnTo>
                      <a:pt x="731" y="226"/>
                    </a:lnTo>
                    <a:lnTo>
                      <a:pt x="732" y="226"/>
                    </a:lnTo>
                    <a:lnTo>
                      <a:pt x="732" y="226"/>
                    </a:lnTo>
                    <a:lnTo>
                      <a:pt x="732" y="226"/>
                    </a:lnTo>
                    <a:lnTo>
                      <a:pt x="734" y="226"/>
                    </a:lnTo>
                    <a:lnTo>
                      <a:pt x="734" y="226"/>
                    </a:lnTo>
                    <a:lnTo>
                      <a:pt x="736" y="226"/>
                    </a:lnTo>
                    <a:lnTo>
                      <a:pt x="736" y="226"/>
                    </a:lnTo>
                    <a:lnTo>
                      <a:pt x="736" y="226"/>
                    </a:lnTo>
                    <a:lnTo>
                      <a:pt x="736" y="226"/>
                    </a:lnTo>
                    <a:lnTo>
                      <a:pt x="736" y="224"/>
                    </a:lnTo>
                    <a:lnTo>
                      <a:pt x="736" y="224"/>
                    </a:lnTo>
                    <a:lnTo>
                      <a:pt x="738" y="224"/>
                    </a:lnTo>
                    <a:lnTo>
                      <a:pt x="738" y="226"/>
                    </a:lnTo>
                    <a:lnTo>
                      <a:pt x="738" y="226"/>
                    </a:lnTo>
                    <a:lnTo>
                      <a:pt x="738" y="226"/>
                    </a:lnTo>
                    <a:lnTo>
                      <a:pt x="738" y="226"/>
                    </a:lnTo>
                    <a:lnTo>
                      <a:pt x="738" y="226"/>
                    </a:lnTo>
                    <a:lnTo>
                      <a:pt x="738" y="226"/>
                    </a:lnTo>
                    <a:lnTo>
                      <a:pt x="740" y="226"/>
                    </a:lnTo>
                    <a:lnTo>
                      <a:pt x="740" y="226"/>
                    </a:lnTo>
                    <a:lnTo>
                      <a:pt x="740" y="228"/>
                    </a:lnTo>
                    <a:lnTo>
                      <a:pt x="740" y="228"/>
                    </a:lnTo>
                    <a:lnTo>
                      <a:pt x="741" y="228"/>
                    </a:lnTo>
                    <a:lnTo>
                      <a:pt x="741" y="228"/>
                    </a:lnTo>
                    <a:lnTo>
                      <a:pt x="741" y="228"/>
                    </a:lnTo>
                    <a:lnTo>
                      <a:pt x="741" y="226"/>
                    </a:lnTo>
                    <a:lnTo>
                      <a:pt x="743" y="226"/>
                    </a:lnTo>
                    <a:lnTo>
                      <a:pt x="743" y="226"/>
                    </a:lnTo>
                    <a:lnTo>
                      <a:pt x="743" y="226"/>
                    </a:lnTo>
                    <a:lnTo>
                      <a:pt x="743" y="226"/>
                    </a:lnTo>
                    <a:lnTo>
                      <a:pt x="743" y="226"/>
                    </a:lnTo>
                    <a:lnTo>
                      <a:pt x="745" y="226"/>
                    </a:lnTo>
                    <a:lnTo>
                      <a:pt x="745" y="226"/>
                    </a:lnTo>
                    <a:lnTo>
                      <a:pt x="745" y="226"/>
                    </a:lnTo>
                    <a:lnTo>
                      <a:pt x="745" y="226"/>
                    </a:lnTo>
                    <a:lnTo>
                      <a:pt x="745" y="226"/>
                    </a:lnTo>
                    <a:lnTo>
                      <a:pt x="745" y="226"/>
                    </a:lnTo>
                    <a:lnTo>
                      <a:pt x="745" y="226"/>
                    </a:lnTo>
                    <a:lnTo>
                      <a:pt x="747" y="226"/>
                    </a:lnTo>
                    <a:lnTo>
                      <a:pt x="747" y="224"/>
                    </a:lnTo>
                    <a:lnTo>
                      <a:pt x="747" y="224"/>
                    </a:lnTo>
                    <a:lnTo>
                      <a:pt x="747" y="224"/>
                    </a:lnTo>
                    <a:lnTo>
                      <a:pt x="747" y="224"/>
                    </a:lnTo>
                    <a:lnTo>
                      <a:pt x="749" y="224"/>
                    </a:lnTo>
                    <a:lnTo>
                      <a:pt x="749" y="224"/>
                    </a:lnTo>
                    <a:lnTo>
                      <a:pt x="749" y="222"/>
                    </a:lnTo>
                    <a:lnTo>
                      <a:pt x="749" y="222"/>
                    </a:lnTo>
                    <a:lnTo>
                      <a:pt x="749" y="222"/>
                    </a:lnTo>
                    <a:lnTo>
                      <a:pt x="749" y="222"/>
                    </a:lnTo>
                    <a:lnTo>
                      <a:pt x="749" y="220"/>
                    </a:lnTo>
                    <a:lnTo>
                      <a:pt x="749" y="220"/>
                    </a:lnTo>
                    <a:lnTo>
                      <a:pt x="749" y="220"/>
                    </a:lnTo>
                    <a:lnTo>
                      <a:pt x="749" y="220"/>
                    </a:lnTo>
                    <a:lnTo>
                      <a:pt x="750" y="220"/>
                    </a:lnTo>
                    <a:lnTo>
                      <a:pt x="750" y="220"/>
                    </a:lnTo>
                    <a:lnTo>
                      <a:pt x="750" y="220"/>
                    </a:lnTo>
                    <a:lnTo>
                      <a:pt x="750" y="220"/>
                    </a:lnTo>
                    <a:lnTo>
                      <a:pt x="750" y="220"/>
                    </a:lnTo>
                    <a:lnTo>
                      <a:pt x="750" y="220"/>
                    </a:lnTo>
                    <a:lnTo>
                      <a:pt x="752" y="220"/>
                    </a:lnTo>
                    <a:lnTo>
                      <a:pt x="754" y="220"/>
                    </a:lnTo>
                    <a:lnTo>
                      <a:pt x="754" y="220"/>
                    </a:lnTo>
                    <a:lnTo>
                      <a:pt x="754" y="220"/>
                    </a:lnTo>
                    <a:lnTo>
                      <a:pt x="754" y="220"/>
                    </a:lnTo>
                    <a:lnTo>
                      <a:pt x="754" y="222"/>
                    </a:lnTo>
                    <a:lnTo>
                      <a:pt x="754" y="222"/>
                    </a:lnTo>
                    <a:lnTo>
                      <a:pt x="754" y="222"/>
                    </a:lnTo>
                    <a:lnTo>
                      <a:pt x="756" y="222"/>
                    </a:lnTo>
                    <a:lnTo>
                      <a:pt x="756" y="222"/>
                    </a:lnTo>
                    <a:lnTo>
                      <a:pt x="756" y="222"/>
                    </a:lnTo>
                    <a:lnTo>
                      <a:pt x="756" y="222"/>
                    </a:lnTo>
                    <a:lnTo>
                      <a:pt x="756" y="220"/>
                    </a:lnTo>
                    <a:lnTo>
                      <a:pt x="756" y="220"/>
                    </a:lnTo>
                    <a:lnTo>
                      <a:pt x="756" y="220"/>
                    </a:lnTo>
                    <a:lnTo>
                      <a:pt x="756" y="220"/>
                    </a:lnTo>
                    <a:lnTo>
                      <a:pt x="758" y="220"/>
                    </a:lnTo>
                    <a:lnTo>
                      <a:pt x="758" y="220"/>
                    </a:lnTo>
                    <a:lnTo>
                      <a:pt x="758" y="220"/>
                    </a:lnTo>
                    <a:lnTo>
                      <a:pt x="758" y="220"/>
                    </a:lnTo>
                    <a:lnTo>
                      <a:pt x="758" y="220"/>
                    </a:lnTo>
                    <a:lnTo>
                      <a:pt x="759" y="220"/>
                    </a:lnTo>
                    <a:lnTo>
                      <a:pt x="759" y="220"/>
                    </a:lnTo>
                    <a:lnTo>
                      <a:pt x="759" y="220"/>
                    </a:lnTo>
                    <a:lnTo>
                      <a:pt x="761" y="220"/>
                    </a:lnTo>
                    <a:lnTo>
                      <a:pt x="761" y="220"/>
                    </a:lnTo>
                    <a:lnTo>
                      <a:pt x="761" y="218"/>
                    </a:lnTo>
                    <a:lnTo>
                      <a:pt x="763" y="220"/>
                    </a:lnTo>
                    <a:lnTo>
                      <a:pt x="763" y="218"/>
                    </a:lnTo>
                    <a:lnTo>
                      <a:pt x="765" y="218"/>
                    </a:lnTo>
                    <a:lnTo>
                      <a:pt x="765" y="218"/>
                    </a:lnTo>
                    <a:lnTo>
                      <a:pt x="765" y="218"/>
                    </a:lnTo>
                    <a:lnTo>
                      <a:pt x="765" y="218"/>
                    </a:lnTo>
                    <a:lnTo>
                      <a:pt x="765" y="218"/>
                    </a:lnTo>
                    <a:lnTo>
                      <a:pt x="767" y="218"/>
                    </a:lnTo>
                    <a:lnTo>
                      <a:pt x="767" y="218"/>
                    </a:lnTo>
                    <a:lnTo>
                      <a:pt x="767" y="218"/>
                    </a:lnTo>
                    <a:lnTo>
                      <a:pt x="767" y="218"/>
                    </a:lnTo>
                    <a:lnTo>
                      <a:pt x="769" y="218"/>
                    </a:lnTo>
                    <a:lnTo>
                      <a:pt x="769" y="218"/>
                    </a:lnTo>
                    <a:lnTo>
                      <a:pt x="769" y="218"/>
                    </a:lnTo>
                    <a:lnTo>
                      <a:pt x="769" y="218"/>
                    </a:lnTo>
                    <a:lnTo>
                      <a:pt x="770" y="218"/>
                    </a:lnTo>
                    <a:lnTo>
                      <a:pt x="770" y="218"/>
                    </a:lnTo>
                    <a:lnTo>
                      <a:pt x="770" y="218"/>
                    </a:lnTo>
                    <a:lnTo>
                      <a:pt x="770" y="218"/>
                    </a:lnTo>
                    <a:lnTo>
                      <a:pt x="770" y="218"/>
                    </a:lnTo>
                    <a:lnTo>
                      <a:pt x="770" y="218"/>
                    </a:lnTo>
                    <a:lnTo>
                      <a:pt x="772" y="218"/>
                    </a:lnTo>
                    <a:lnTo>
                      <a:pt x="772" y="218"/>
                    </a:lnTo>
                    <a:lnTo>
                      <a:pt x="772" y="218"/>
                    </a:lnTo>
                    <a:lnTo>
                      <a:pt x="772" y="218"/>
                    </a:lnTo>
                    <a:lnTo>
                      <a:pt x="772" y="218"/>
                    </a:lnTo>
                    <a:lnTo>
                      <a:pt x="772" y="220"/>
                    </a:lnTo>
                    <a:lnTo>
                      <a:pt x="774" y="220"/>
                    </a:lnTo>
                    <a:lnTo>
                      <a:pt x="774" y="220"/>
                    </a:lnTo>
                    <a:lnTo>
                      <a:pt x="774" y="218"/>
                    </a:lnTo>
                    <a:lnTo>
                      <a:pt x="774" y="218"/>
                    </a:lnTo>
                    <a:lnTo>
                      <a:pt x="774" y="218"/>
                    </a:lnTo>
                    <a:lnTo>
                      <a:pt x="774" y="218"/>
                    </a:lnTo>
                    <a:lnTo>
                      <a:pt x="774" y="217"/>
                    </a:lnTo>
                    <a:lnTo>
                      <a:pt x="774" y="217"/>
                    </a:lnTo>
                    <a:lnTo>
                      <a:pt x="776" y="217"/>
                    </a:lnTo>
                    <a:lnTo>
                      <a:pt x="776" y="217"/>
                    </a:lnTo>
                    <a:lnTo>
                      <a:pt x="778" y="217"/>
                    </a:lnTo>
                    <a:lnTo>
                      <a:pt x="778" y="217"/>
                    </a:lnTo>
                    <a:lnTo>
                      <a:pt x="778" y="217"/>
                    </a:lnTo>
                    <a:lnTo>
                      <a:pt x="778" y="217"/>
                    </a:lnTo>
                    <a:lnTo>
                      <a:pt x="778" y="217"/>
                    </a:lnTo>
                    <a:lnTo>
                      <a:pt x="778" y="217"/>
                    </a:lnTo>
                    <a:lnTo>
                      <a:pt x="778" y="215"/>
                    </a:lnTo>
                    <a:lnTo>
                      <a:pt x="778" y="215"/>
                    </a:lnTo>
                    <a:lnTo>
                      <a:pt x="778" y="215"/>
                    </a:lnTo>
                    <a:lnTo>
                      <a:pt x="779" y="215"/>
                    </a:lnTo>
                    <a:lnTo>
                      <a:pt x="779" y="215"/>
                    </a:lnTo>
                    <a:lnTo>
                      <a:pt x="779" y="215"/>
                    </a:lnTo>
                    <a:lnTo>
                      <a:pt x="779" y="215"/>
                    </a:lnTo>
                    <a:lnTo>
                      <a:pt x="779" y="215"/>
                    </a:lnTo>
                    <a:lnTo>
                      <a:pt x="779" y="215"/>
                    </a:lnTo>
                    <a:lnTo>
                      <a:pt x="781" y="215"/>
                    </a:lnTo>
                    <a:lnTo>
                      <a:pt x="781" y="215"/>
                    </a:lnTo>
                    <a:lnTo>
                      <a:pt x="781" y="215"/>
                    </a:lnTo>
                    <a:lnTo>
                      <a:pt x="781" y="215"/>
                    </a:lnTo>
                    <a:lnTo>
                      <a:pt x="783" y="215"/>
                    </a:lnTo>
                    <a:lnTo>
                      <a:pt x="783" y="215"/>
                    </a:lnTo>
                    <a:lnTo>
                      <a:pt x="783" y="215"/>
                    </a:lnTo>
                    <a:lnTo>
                      <a:pt x="783" y="213"/>
                    </a:lnTo>
                    <a:lnTo>
                      <a:pt x="783" y="213"/>
                    </a:lnTo>
                    <a:lnTo>
                      <a:pt x="783" y="213"/>
                    </a:lnTo>
                    <a:lnTo>
                      <a:pt x="783" y="213"/>
                    </a:lnTo>
                    <a:lnTo>
                      <a:pt x="783" y="213"/>
                    </a:lnTo>
                    <a:lnTo>
                      <a:pt x="783" y="213"/>
                    </a:lnTo>
                    <a:lnTo>
                      <a:pt x="783" y="211"/>
                    </a:lnTo>
                    <a:lnTo>
                      <a:pt x="783" y="211"/>
                    </a:lnTo>
                    <a:lnTo>
                      <a:pt x="783" y="211"/>
                    </a:lnTo>
                    <a:lnTo>
                      <a:pt x="783" y="211"/>
                    </a:lnTo>
                    <a:lnTo>
                      <a:pt x="783" y="211"/>
                    </a:lnTo>
                    <a:lnTo>
                      <a:pt x="783" y="211"/>
                    </a:lnTo>
                    <a:lnTo>
                      <a:pt x="783" y="209"/>
                    </a:lnTo>
                    <a:lnTo>
                      <a:pt x="783" y="209"/>
                    </a:lnTo>
                    <a:lnTo>
                      <a:pt x="783" y="209"/>
                    </a:lnTo>
                    <a:lnTo>
                      <a:pt x="783" y="209"/>
                    </a:lnTo>
                    <a:lnTo>
                      <a:pt x="783" y="209"/>
                    </a:lnTo>
                    <a:lnTo>
                      <a:pt x="781" y="209"/>
                    </a:lnTo>
                    <a:lnTo>
                      <a:pt x="781" y="209"/>
                    </a:lnTo>
                    <a:lnTo>
                      <a:pt x="781" y="209"/>
                    </a:lnTo>
                    <a:lnTo>
                      <a:pt x="781" y="209"/>
                    </a:lnTo>
                    <a:lnTo>
                      <a:pt x="781" y="209"/>
                    </a:lnTo>
                    <a:lnTo>
                      <a:pt x="781" y="209"/>
                    </a:lnTo>
                    <a:lnTo>
                      <a:pt x="779" y="209"/>
                    </a:lnTo>
                    <a:lnTo>
                      <a:pt x="779" y="209"/>
                    </a:lnTo>
                    <a:lnTo>
                      <a:pt x="779" y="209"/>
                    </a:lnTo>
                    <a:lnTo>
                      <a:pt x="779" y="209"/>
                    </a:lnTo>
                    <a:lnTo>
                      <a:pt x="779" y="209"/>
                    </a:lnTo>
                    <a:lnTo>
                      <a:pt x="779" y="208"/>
                    </a:lnTo>
                    <a:lnTo>
                      <a:pt x="779" y="208"/>
                    </a:lnTo>
                    <a:lnTo>
                      <a:pt x="781" y="208"/>
                    </a:lnTo>
                    <a:lnTo>
                      <a:pt x="781" y="208"/>
                    </a:lnTo>
                    <a:lnTo>
                      <a:pt x="781" y="208"/>
                    </a:lnTo>
                    <a:lnTo>
                      <a:pt x="781" y="208"/>
                    </a:lnTo>
                    <a:lnTo>
                      <a:pt x="781" y="208"/>
                    </a:lnTo>
                    <a:lnTo>
                      <a:pt x="781" y="208"/>
                    </a:lnTo>
                    <a:lnTo>
                      <a:pt x="783" y="208"/>
                    </a:lnTo>
                    <a:lnTo>
                      <a:pt x="783" y="208"/>
                    </a:lnTo>
                    <a:lnTo>
                      <a:pt x="783" y="208"/>
                    </a:lnTo>
                    <a:lnTo>
                      <a:pt x="783" y="208"/>
                    </a:lnTo>
                    <a:lnTo>
                      <a:pt x="783" y="208"/>
                    </a:lnTo>
                    <a:lnTo>
                      <a:pt x="783" y="208"/>
                    </a:lnTo>
                    <a:lnTo>
                      <a:pt x="783" y="208"/>
                    </a:lnTo>
                    <a:lnTo>
                      <a:pt x="783" y="208"/>
                    </a:lnTo>
                    <a:lnTo>
                      <a:pt x="785" y="208"/>
                    </a:lnTo>
                    <a:lnTo>
                      <a:pt x="785" y="208"/>
                    </a:lnTo>
                    <a:lnTo>
                      <a:pt x="785" y="208"/>
                    </a:lnTo>
                    <a:lnTo>
                      <a:pt x="785" y="208"/>
                    </a:lnTo>
                    <a:lnTo>
                      <a:pt x="785" y="206"/>
                    </a:lnTo>
                    <a:lnTo>
                      <a:pt x="785" y="206"/>
                    </a:lnTo>
                    <a:lnTo>
                      <a:pt x="785" y="206"/>
                    </a:lnTo>
                    <a:lnTo>
                      <a:pt x="787" y="206"/>
                    </a:lnTo>
                    <a:lnTo>
                      <a:pt x="787" y="206"/>
                    </a:lnTo>
                    <a:lnTo>
                      <a:pt x="787" y="206"/>
                    </a:lnTo>
                    <a:lnTo>
                      <a:pt x="787" y="206"/>
                    </a:lnTo>
                    <a:lnTo>
                      <a:pt x="787" y="206"/>
                    </a:lnTo>
                    <a:lnTo>
                      <a:pt x="787" y="204"/>
                    </a:lnTo>
                    <a:lnTo>
                      <a:pt x="785" y="204"/>
                    </a:lnTo>
                    <a:lnTo>
                      <a:pt x="785" y="204"/>
                    </a:lnTo>
                    <a:lnTo>
                      <a:pt x="787" y="204"/>
                    </a:lnTo>
                    <a:lnTo>
                      <a:pt x="787" y="204"/>
                    </a:lnTo>
                    <a:lnTo>
                      <a:pt x="787" y="204"/>
                    </a:lnTo>
                    <a:lnTo>
                      <a:pt x="787" y="204"/>
                    </a:lnTo>
                    <a:lnTo>
                      <a:pt x="788" y="204"/>
                    </a:lnTo>
                    <a:lnTo>
                      <a:pt x="788" y="204"/>
                    </a:lnTo>
                    <a:lnTo>
                      <a:pt x="788" y="204"/>
                    </a:lnTo>
                    <a:lnTo>
                      <a:pt x="788" y="204"/>
                    </a:lnTo>
                    <a:lnTo>
                      <a:pt x="788" y="204"/>
                    </a:lnTo>
                    <a:lnTo>
                      <a:pt x="788" y="206"/>
                    </a:lnTo>
                    <a:lnTo>
                      <a:pt x="788" y="206"/>
                    </a:lnTo>
                    <a:lnTo>
                      <a:pt x="788" y="206"/>
                    </a:lnTo>
                    <a:lnTo>
                      <a:pt x="788" y="206"/>
                    </a:lnTo>
                    <a:lnTo>
                      <a:pt x="788" y="206"/>
                    </a:lnTo>
                    <a:lnTo>
                      <a:pt x="788" y="206"/>
                    </a:lnTo>
                    <a:lnTo>
                      <a:pt x="790" y="204"/>
                    </a:lnTo>
                    <a:lnTo>
                      <a:pt x="790" y="204"/>
                    </a:lnTo>
                    <a:lnTo>
                      <a:pt x="790" y="204"/>
                    </a:lnTo>
                    <a:lnTo>
                      <a:pt x="788" y="204"/>
                    </a:lnTo>
                    <a:lnTo>
                      <a:pt x="788" y="204"/>
                    </a:lnTo>
                    <a:lnTo>
                      <a:pt x="790" y="204"/>
                    </a:lnTo>
                    <a:lnTo>
                      <a:pt x="790" y="204"/>
                    </a:lnTo>
                    <a:lnTo>
                      <a:pt x="790" y="204"/>
                    </a:lnTo>
                    <a:lnTo>
                      <a:pt x="790" y="204"/>
                    </a:lnTo>
                    <a:lnTo>
                      <a:pt x="790" y="204"/>
                    </a:lnTo>
                    <a:lnTo>
                      <a:pt x="790" y="204"/>
                    </a:lnTo>
                    <a:lnTo>
                      <a:pt x="790" y="202"/>
                    </a:lnTo>
                    <a:lnTo>
                      <a:pt x="790" y="202"/>
                    </a:lnTo>
                    <a:lnTo>
                      <a:pt x="792" y="202"/>
                    </a:lnTo>
                    <a:lnTo>
                      <a:pt x="792" y="202"/>
                    </a:lnTo>
                    <a:lnTo>
                      <a:pt x="792" y="202"/>
                    </a:lnTo>
                    <a:lnTo>
                      <a:pt x="794" y="202"/>
                    </a:lnTo>
                    <a:lnTo>
                      <a:pt x="794" y="202"/>
                    </a:lnTo>
                    <a:lnTo>
                      <a:pt x="794" y="202"/>
                    </a:lnTo>
                    <a:lnTo>
                      <a:pt x="796" y="204"/>
                    </a:lnTo>
                    <a:lnTo>
                      <a:pt x="796" y="204"/>
                    </a:lnTo>
                    <a:lnTo>
                      <a:pt x="796" y="204"/>
                    </a:lnTo>
                    <a:lnTo>
                      <a:pt x="796" y="204"/>
                    </a:lnTo>
                    <a:lnTo>
                      <a:pt x="796" y="204"/>
                    </a:lnTo>
                    <a:lnTo>
                      <a:pt x="797" y="204"/>
                    </a:lnTo>
                    <a:lnTo>
                      <a:pt x="797" y="204"/>
                    </a:lnTo>
                    <a:lnTo>
                      <a:pt x="797" y="204"/>
                    </a:lnTo>
                    <a:lnTo>
                      <a:pt x="797" y="204"/>
                    </a:lnTo>
                    <a:lnTo>
                      <a:pt x="797" y="204"/>
                    </a:lnTo>
                    <a:lnTo>
                      <a:pt x="797" y="202"/>
                    </a:lnTo>
                    <a:lnTo>
                      <a:pt x="797" y="202"/>
                    </a:lnTo>
                    <a:lnTo>
                      <a:pt x="797" y="202"/>
                    </a:lnTo>
                    <a:lnTo>
                      <a:pt x="797" y="200"/>
                    </a:lnTo>
                    <a:lnTo>
                      <a:pt x="797" y="200"/>
                    </a:lnTo>
                    <a:lnTo>
                      <a:pt x="797" y="200"/>
                    </a:lnTo>
                    <a:lnTo>
                      <a:pt x="799" y="200"/>
                    </a:lnTo>
                    <a:lnTo>
                      <a:pt x="799" y="200"/>
                    </a:lnTo>
                    <a:lnTo>
                      <a:pt x="799" y="200"/>
                    </a:lnTo>
                    <a:lnTo>
                      <a:pt x="799" y="200"/>
                    </a:lnTo>
                    <a:lnTo>
                      <a:pt x="801" y="200"/>
                    </a:lnTo>
                    <a:lnTo>
                      <a:pt x="801" y="200"/>
                    </a:lnTo>
                    <a:lnTo>
                      <a:pt x="801" y="200"/>
                    </a:lnTo>
                    <a:lnTo>
                      <a:pt x="799" y="202"/>
                    </a:lnTo>
                    <a:lnTo>
                      <a:pt x="799" y="202"/>
                    </a:lnTo>
                    <a:lnTo>
                      <a:pt x="801" y="202"/>
                    </a:lnTo>
                    <a:lnTo>
                      <a:pt x="801" y="202"/>
                    </a:lnTo>
                    <a:lnTo>
                      <a:pt x="801" y="202"/>
                    </a:lnTo>
                    <a:lnTo>
                      <a:pt x="803" y="202"/>
                    </a:lnTo>
                    <a:lnTo>
                      <a:pt x="803" y="202"/>
                    </a:lnTo>
                    <a:lnTo>
                      <a:pt x="803" y="200"/>
                    </a:lnTo>
                    <a:lnTo>
                      <a:pt x="803" y="200"/>
                    </a:lnTo>
                    <a:lnTo>
                      <a:pt x="801" y="200"/>
                    </a:lnTo>
                    <a:lnTo>
                      <a:pt x="801" y="200"/>
                    </a:lnTo>
                    <a:lnTo>
                      <a:pt x="801" y="200"/>
                    </a:lnTo>
                    <a:lnTo>
                      <a:pt x="801" y="200"/>
                    </a:lnTo>
                    <a:lnTo>
                      <a:pt x="801" y="200"/>
                    </a:lnTo>
                    <a:lnTo>
                      <a:pt x="801" y="200"/>
                    </a:lnTo>
                    <a:lnTo>
                      <a:pt x="801" y="200"/>
                    </a:lnTo>
                    <a:lnTo>
                      <a:pt x="803" y="200"/>
                    </a:lnTo>
                    <a:lnTo>
                      <a:pt x="803" y="200"/>
                    </a:lnTo>
                    <a:lnTo>
                      <a:pt x="803" y="199"/>
                    </a:lnTo>
                    <a:lnTo>
                      <a:pt x="803" y="199"/>
                    </a:lnTo>
                    <a:lnTo>
                      <a:pt x="803" y="199"/>
                    </a:lnTo>
                    <a:lnTo>
                      <a:pt x="803" y="199"/>
                    </a:lnTo>
                    <a:lnTo>
                      <a:pt x="801" y="199"/>
                    </a:lnTo>
                    <a:lnTo>
                      <a:pt x="801" y="199"/>
                    </a:lnTo>
                    <a:lnTo>
                      <a:pt x="801" y="199"/>
                    </a:lnTo>
                    <a:lnTo>
                      <a:pt x="801" y="197"/>
                    </a:lnTo>
                    <a:lnTo>
                      <a:pt x="801" y="197"/>
                    </a:lnTo>
                    <a:lnTo>
                      <a:pt x="801" y="197"/>
                    </a:lnTo>
                    <a:lnTo>
                      <a:pt x="803" y="195"/>
                    </a:lnTo>
                    <a:lnTo>
                      <a:pt x="803" y="195"/>
                    </a:lnTo>
                    <a:lnTo>
                      <a:pt x="803" y="195"/>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5" y="197"/>
                    </a:lnTo>
                    <a:lnTo>
                      <a:pt x="805" y="197"/>
                    </a:lnTo>
                    <a:lnTo>
                      <a:pt x="805" y="197"/>
                    </a:lnTo>
                    <a:lnTo>
                      <a:pt x="805" y="199"/>
                    </a:lnTo>
                    <a:lnTo>
                      <a:pt x="805" y="199"/>
                    </a:lnTo>
                    <a:lnTo>
                      <a:pt x="805" y="199"/>
                    </a:lnTo>
                    <a:lnTo>
                      <a:pt x="805" y="199"/>
                    </a:lnTo>
                    <a:lnTo>
                      <a:pt x="805" y="199"/>
                    </a:lnTo>
                    <a:lnTo>
                      <a:pt x="805" y="199"/>
                    </a:lnTo>
                    <a:lnTo>
                      <a:pt x="807" y="199"/>
                    </a:lnTo>
                    <a:lnTo>
                      <a:pt x="807" y="199"/>
                    </a:lnTo>
                    <a:lnTo>
                      <a:pt x="807" y="199"/>
                    </a:lnTo>
                    <a:lnTo>
                      <a:pt x="808" y="199"/>
                    </a:lnTo>
                    <a:lnTo>
                      <a:pt x="808" y="199"/>
                    </a:lnTo>
                    <a:lnTo>
                      <a:pt x="807" y="199"/>
                    </a:lnTo>
                    <a:lnTo>
                      <a:pt x="807" y="199"/>
                    </a:lnTo>
                    <a:lnTo>
                      <a:pt x="807" y="197"/>
                    </a:lnTo>
                    <a:lnTo>
                      <a:pt x="807" y="197"/>
                    </a:lnTo>
                    <a:lnTo>
                      <a:pt x="807" y="197"/>
                    </a:lnTo>
                    <a:lnTo>
                      <a:pt x="807" y="197"/>
                    </a:lnTo>
                    <a:lnTo>
                      <a:pt x="807" y="197"/>
                    </a:lnTo>
                    <a:lnTo>
                      <a:pt x="807" y="197"/>
                    </a:lnTo>
                    <a:lnTo>
                      <a:pt x="807" y="197"/>
                    </a:lnTo>
                    <a:lnTo>
                      <a:pt x="807" y="197"/>
                    </a:lnTo>
                    <a:lnTo>
                      <a:pt x="807" y="197"/>
                    </a:lnTo>
                    <a:lnTo>
                      <a:pt x="807" y="197"/>
                    </a:lnTo>
                    <a:lnTo>
                      <a:pt x="807" y="195"/>
                    </a:lnTo>
                    <a:lnTo>
                      <a:pt x="807" y="195"/>
                    </a:lnTo>
                    <a:lnTo>
                      <a:pt x="807" y="195"/>
                    </a:lnTo>
                    <a:lnTo>
                      <a:pt x="807" y="195"/>
                    </a:lnTo>
                    <a:lnTo>
                      <a:pt x="807" y="195"/>
                    </a:lnTo>
                    <a:lnTo>
                      <a:pt x="807" y="195"/>
                    </a:lnTo>
                    <a:lnTo>
                      <a:pt x="807" y="195"/>
                    </a:lnTo>
                    <a:lnTo>
                      <a:pt x="807" y="193"/>
                    </a:lnTo>
                    <a:lnTo>
                      <a:pt x="807" y="193"/>
                    </a:lnTo>
                    <a:lnTo>
                      <a:pt x="807" y="193"/>
                    </a:lnTo>
                    <a:lnTo>
                      <a:pt x="807" y="193"/>
                    </a:lnTo>
                    <a:lnTo>
                      <a:pt x="807" y="193"/>
                    </a:lnTo>
                    <a:lnTo>
                      <a:pt x="808" y="193"/>
                    </a:lnTo>
                    <a:lnTo>
                      <a:pt x="808" y="193"/>
                    </a:lnTo>
                    <a:lnTo>
                      <a:pt x="808" y="193"/>
                    </a:lnTo>
                    <a:lnTo>
                      <a:pt x="810" y="193"/>
                    </a:lnTo>
                    <a:lnTo>
                      <a:pt x="810" y="193"/>
                    </a:lnTo>
                    <a:lnTo>
                      <a:pt x="810" y="193"/>
                    </a:lnTo>
                    <a:lnTo>
                      <a:pt x="812" y="193"/>
                    </a:lnTo>
                    <a:lnTo>
                      <a:pt x="812" y="191"/>
                    </a:lnTo>
                    <a:lnTo>
                      <a:pt x="812" y="191"/>
                    </a:lnTo>
                    <a:lnTo>
                      <a:pt x="812" y="191"/>
                    </a:lnTo>
                    <a:lnTo>
                      <a:pt x="812" y="191"/>
                    </a:lnTo>
                    <a:lnTo>
                      <a:pt x="812" y="191"/>
                    </a:lnTo>
                    <a:lnTo>
                      <a:pt x="812" y="190"/>
                    </a:lnTo>
                    <a:lnTo>
                      <a:pt x="814" y="190"/>
                    </a:lnTo>
                    <a:lnTo>
                      <a:pt x="814" y="190"/>
                    </a:lnTo>
                    <a:lnTo>
                      <a:pt x="814" y="190"/>
                    </a:lnTo>
                    <a:lnTo>
                      <a:pt x="814" y="190"/>
                    </a:lnTo>
                    <a:lnTo>
                      <a:pt x="814" y="191"/>
                    </a:lnTo>
                    <a:lnTo>
                      <a:pt x="814" y="191"/>
                    </a:lnTo>
                    <a:lnTo>
                      <a:pt x="814" y="191"/>
                    </a:lnTo>
                    <a:lnTo>
                      <a:pt x="816" y="191"/>
                    </a:lnTo>
                    <a:lnTo>
                      <a:pt x="816" y="191"/>
                    </a:lnTo>
                    <a:lnTo>
                      <a:pt x="816" y="190"/>
                    </a:lnTo>
                    <a:lnTo>
                      <a:pt x="817" y="190"/>
                    </a:lnTo>
                    <a:lnTo>
                      <a:pt x="817" y="190"/>
                    </a:lnTo>
                    <a:lnTo>
                      <a:pt x="817" y="190"/>
                    </a:lnTo>
                    <a:lnTo>
                      <a:pt x="817" y="190"/>
                    </a:lnTo>
                    <a:lnTo>
                      <a:pt x="819" y="190"/>
                    </a:lnTo>
                    <a:lnTo>
                      <a:pt x="819" y="190"/>
                    </a:lnTo>
                    <a:lnTo>
                      <a:pt x="819" y="190"/>
                    </a:lnTo>
                    <a:lnTo>
                      <a:pt x="819" y="190"/>
                    </a:lnTo>
                    <a:lnTo>
                      <a:pt x="821" y="190"/>
                    </a:lnTo>
                    <a:lnTo>
                      <a:pt x="821" y="190"/>
                    </a:lnTo>
                    <a:lnTo>
                      <a:pt x="821" y="190"/>
                    </a:lnTo>
                    <a:lnTo>
                      <a:pt x="821" y="190"/>
                    </a:lnTo>
                    <a:lnTo>
                      <a:pt x="821" y="190"/>
                    </a:lnTo>
                    <a:lnTo>
                      <a:pt x="821" y="190"/>
                    </a:lnTo>
                    <a:lnTo>
                      <a:pt x="821" y="190"/>
                    </a:lnTo>
                    <a:lnTo>
                      <a:pt x="823" y="190"/>
                    </a:lnTo>
                    <a:lnTo>
                      <a:pt x="823" y="190"/>
                    </a:lnTo>
                    <a:lnTo>
                      <a:pt x="823" y="190"/>
                    </a:lnTo>
                    <a:lnTo>
                      <a:pt x="823" y="190"/>
                    </a:lnTo>
                    <a:lnTo>
                      <a:pt x="823" y="190"/>
                    </a:lnTo>
                    <a:lnTo>
                      <a:pt x="823" y="190"/>
                    </a:lnTo>
                    <a:lnTo>
                      <a:pt x="823" y="188"/>
                    </a:lnTo>
                    <a:lnTo>
                      <a:pt x="823" y="188"/>
                    </a:lnTo>
                    <a:lnTo>
                      <a:pt x="823" y="190"/>
                    </a:lnTo>
                    <a:lnTo>
                      <a:pt x="823" y="190"/>
                    </a:lnTo>
                    <a:lnTo>
                      <a:pt x="823" y="190"/>
                    </a:lnTo>
                    <a:lnTo>
                      <a:pt x="825" y="190"/>
                    </a:lnTo>
                    <a:lnTo>
                      <a:pt x="825" y="190"/>
                    </a:lnTo>
                    <a:lnTo>
                      <a:pt x="825" y="190"/>
                    </a:lnTo>
                    <a:lnTo>
                      <a:pt x="826" y="190"/>
                    </a:lnTo>
                    <a:lnTo>
                      <a:pt x="826" y="190"/>
                    </a:lnTo>
                    <a:lnTo>
                      <a:pt x="826" y="188"/>
                    </a:lnTo>
                    <a:lnTo>
                      <a:pt x="826" y="188"/>
                    </a:lnTo>
                    <a:lnTo>
                      <a:pt x="826" y="188"/>
                    </a:lnTo>
                    <a:lnTo>
                      <a:pt x="826" y="188"/>
                    </a:lnTo>
                    <a:lnTo>
                      <a:pt x="826" y="188"/>
                    </a:lnTo>
                    <a:lnTo>
                      <a:pt x="828" y="188"/>
                    </a:lnTo>
                    <a:lnTo>
                      <a:pt x="828" y="188"/>
                    </a:lnTo>
                    <a:lnTo>
                      <a:pt x="828" y="188"/>
                    </a:lnTo>
                    <a:lnTo>
                      <a:pt x="828" y="188"/>
                    </a:lnTo>
                    <a:lnTo>
                      <a:pt x="828" y="188"/>
                    </a:lnTo>
                    <a:lnTo>
                      <a:pt x="828" y="188"/>
                    </a:lnTo>
                    <a:lnTo>
                      <a:pt x="828" y="186"/>
                    </a:lnTo>
                    <a:lnTo>
                      <a:pt x="828" y="186"/>
                    </a:lnTo>
                    <a:lnTo>
                      <a:pt x="828" y="186"/>
                    </a:lnTo>
                    <a:lnTo>
                      <a:pt x="830" y="186"/>
                    </a:lnTo>
                    <a:lnTo>
                      <a:pt x="830" y="186"/>
                    </a:lnTo>
                    <a:lnTo>
                      <a:pt x="830" y="186"/>
                    </a:lnTo>
                    <a:lnTo>
                      <a:pt x="830" y="186"/>
                    </a:lnTo>
                    <a:lnTo>
                      <a:pt x="830" y="186"/>
                    </a:lnTo>
                    <a:lnTo>
                      <a:pt x="830" y="186"/>
                    </a:lnTo>
                    <a:lnTo>
                      <a:pt x="830" y="184"/>
                    </a:lnTo>
                    <a:lnTo>
                      <a:pt x="830" y="184"/>
                    </a:lnTo>
                    <a:lnTo>
                      <a:pt x="830" y="184"/>
                    </a:lnTo>
                    <a:lnTo>
                      <a:pt x="830" y="184"/>
                    </a:lnTo>
                    <a:lnTo>
                      <a:pt x="830" y="184"/>
                    </a:lnTo>
                    <a:lnTo>
                      <a:pt x="830" y="184"/>
                    </a:lnTo>
                    <a:lnTo>
                      <a:pt x="830" y="184"/>
                    </a:lnTo>
                    <a:lnTo>
                      <a:pt x="830" y="184"/>
                    </a:lnTo>
                    <a:lnTo>
                      <a:pt x="830" y="184"/>
                    </a:lnTo>
                    <a:lnTo>
                      <a:pt x="830" y="182"/>
                    </a:lnTo>
                    <a:lnTo>
                      <a:pt x="832" y="182"/>
                    </a:lnTo>
                    <a:lnTo>
                      <a:pt x="832" y="182"/>
                    </a:lnTo>
                    <a:lnTo>
                      <a:pt x="832" y="182"/>
                    </a:lnTo>
                    <a:lnTo>
                      <a:pt x="832" y="182"/>
                    </a:lnTo>
                    <a:lnTo>
                      <a:pt x="832" y="182"/>
                    </a:lnTo>
                    <a:lnTo>
                      <a:pt x="832" y="182"/>
                    </a:lnTo>
                    <a:lnTo>
                      <a:pt x="834" y="182"/>
                    </a:lnTo>
                    <a:lnTo>
                      <a:pt x="834" y="182"/>
                    </a:lnTo>
                    <a:lnTo>
                      <a:pt x="834" y="182"/>
                    </a:lnTo>
                    <a:lnTo>
                      <a:pt x="834" y="182"/>
                    </a:lnTo>
                    <a:lnTo>
                      <a:pt x="834" y="182"/>
                    </a:lnTo>
                    <a:lnTo>
                      <a:pt x="834" y="180"/>
                    </a:lnTo>
                    <a:lnTo>
                      <a:pt x="834" y="180"/>
                    </a:lnTo>
                    <a:lnTo>
                      <a:pt x="835" y="180"/>
                    </a:lnTo>
                    <a:lnTo>
                      <a:pt x="835" y="180"/>
                    </a:lnTo>
                    <a:lnTo>
                      <a:pt x="835" y="180"/>
                    </a:lnTo>
                    <a:lnTo>
                      <a:pt x="835" y="180"/>
                    </a:lnTo>
                    <a:lnTo>
                      <a:pt x="835" y="182"/>
                    </a:lnTo>
                    <a:lnTo>
                      <a:pt x="835" y="180"/>
                    </a:lnTo>
                    <a:lnTo>
                      <a:pt x="837" y="180"/>
                    </a:lnTo>
                    <a:lnTo>
                      <a:pt x="837" y="180"/>
                    </a:lnTo>
                    <a:lnTo>
                      <a:pt x="837" y="180"/>
                    </a:lnTo>
                    <a:lnTo>
                      <a:pt x="837" y="180"/>
                    </a:lnTo>
                    <a:lnTo>
                      <a:pt x="837" y="180"/>
                    </a:lnTo>
                    <a:lnTo>
                      <a:pt x="837" y="180"/>
                    </a:lnTo>
                    <a:lnTo>
                      <a:pt x="837" y="179"/>
                    </a:lnTo>
                    <a:lnTo>
                      <a:pt x="837" y="179"/>
                    </a:lnTo>
                    <a:lnTo>
                      <a:pt x="837" y="179"/>
                    </a:lnTo>
                    <a:lnTo>
                      <a:pt x="837" y="179"/>
                    </a:lnTo>
                    <a:lnTo>
                      <a:pt x="839" y="179"/>
                    </a:lnTo>
                    <a:lnTo>
                      <a:pt x="839" y="179"/>
                    </a:lnTo>
                    <a:lnTo>
                      <a:pt x="839" y="179"/>
                    </a:lnTo>
                    <a:lnTo>
                      <a:pt x="839" y="179"/>
                    </a:lnTo>
                    <a:lnTo>
                      <a:pt x="839" y="179"/>
                    </a:lnTo>
                    <a:lnTo>
                      <a:pt x="841" y="179"/>
                    </a:lnTo>
                    <a:lnTo>
                      <a:pt x="841" y="179"/>
                    </a:lnTo>
                    <a:lnTo>
                      <a:pt x="841" y="179"/>
                    </a:lnTo>
                    <a:lnTo>
                      <a:pt x="843" y="177"/>
                    </a:lnTo>
                    <a:lnTo>
                      <a:pt x="843" y="177"/>
                    </a:lnTo>
                    <a:lnTo>
                      <a:pt x="843" y="177"/>
                    </a:lnTo>
                    <a:lnTo>
                      <a:pt x="843" y="177"/>
                    </a:lnTo>
                    <a:lnTo>
                      <a:pt x="844" y="177"/>
                    </a:lnTo>
                    <a:lnTo>
                      <a:pt x="844" y="177"/>
                    </a:lnTo>
                    <a:lnTo>
                      <a:pt x="844" y="177"/>
                    </a:lnTo>
                    <a:lnTo>
                      <a:pt x="844" y="177"/>
                    </a:lnTo>
                    <a:lnTo>
                      <a:pt x="844" y="175"/>
                    </a:lnTo>
                    <a:lnTo>
                      <a:pt x="844" y="175"/>
                    </a:lnTo>
                    <a:lnTo>
                      <a:pt x="844" y="175"/>
                    </a:lnTo>
                    <a:lnTo>
                      <a:pt x="844" y="175"/>
                    </a:lnTo>
                    <a:lnTo>
                      <a:pt x="844" y="175"/>
                    </a:lnTo>
                    <a:lnTo>
                      <a:pt x="846" y="175"/>
                    </a:lnTo>
                    <a:lnTo>
                      <a:pt x="846" y="175"/>
                    </a:lnTo>
                    <a:lnTo>
                      <a:pt x="846" y="175"/>
                    </a:lnTo>
                    <a:lnTo>
                      <a:pt x="846" y="175"/>
                    </a:lnTo>
                    <a:lnTo>
                      <a:pt x="846" y="173"/>
                    </a:lnTo>
                    <a:lnTo>
                      <a:pt x="848" y="173"/>
                    </a:lnTo>
                    <a:lnTo>
                      <a:pt x="848" y="173"/>
                    </a:lnTo>
                    <a:lnTo>
                      <a:pt x="848" y="173"/>
                    </a:lnTo>
                    <a:lnTo>
                      <a:pt x="848" y="173"/>
                    </a:lnTo>
                    <a:lnTo>
                      <a:pt x="848" y="173"/>
                    </a:lnTo>
                    <a:lnTo>
                      <a:pt x="848" y="173"/>
                    </a:lnTo>
                    <a:lnTo>
                      <a:pt x="850" y="173"/>
                    </a:lnTo>
                    <a:lnTo>
                      <a:pt x="850" y="173"/>
                    </a:lnTo>
                    <a:lnTo>
                      <a:pt x="850" y="173"/>
                    </a:lnTo>
                    <a:lnTo>
                      <a:pt x="850" y="173"/>
                    </a:lnTo>
                    <a:lnTo>
                      <a:pt x="852" y="173"/>
                    </a:lnTo>
                    <a:lnTo>
                      <a:pt x="852" y="171"/>
                    </a:lnTo>
                    <a:lnTo>
                      <a:pt x="852" y="171"/>
                    </a:lnTo>
                    <a:lnTo>
                      <a:pt x="852" y="171"/>
                    </a:lnTo>
                    <a:lnTo>
                      <a:pt x="852" y="171"/>
                    </a:lnTo>
                    <a:lnTo>
                      <a:pt x="852" y="171"/>
                    </a:lnTo>
                    <a:lnTo>
                      <a:pt x="852" y="170"/>
                    </a:lnTo>
                    <a:lnTo>
                      <a:pt x="852" y="170"/>
                    </a:lnTo>
                    <a:lnTo>
                      <a:pt x="852" y="170"/>
                    </a:lnTo>
                    <a:lnTo>
                      <a:pt x="854" y="171"/>
                    </a:lnTo>
                    <a:lnTo>
                      <a:pt x="854" y="171"/>
                    </a:lnTo>
                    <a:lnTo>
                      <a:pt x="854" y="171"/>
                    </a:lnTo>
                    <a:lnTo>
                      <a:pt x="854" y="171"/>
                    </a:lnTo>
                    <a:lnTo>
                      <a:pt x="855" y="171"/>
                    </a:lnTo>
                    <a:lnTo>
                      <a:pt x="855" y="171"/>
                    </a:lnTo>
                    <a:lnTo>
                      <a:pt x="855" y="170"/>
                    </a:lnTo>
                    <a:lnTo>
                      <a:pt x="855" y="170"/>
                    </a:lnTo>
                    <a:lnTo>
                      <a:pt x="855" y="170"/>
                    </a:lnTo>
                    <a:lnTo>
                      <a:pt x="855" y="170"/>
                    </a:lnTo>
                    <a:lnTo>
                      <a:pt x="855" y="170"/>
                    </a:lnTo>
                    <a:lnTo>
                      <a:pt x="855" y="170"/>
                    </a:lnTo>
                    <a:lnTo>
                      <a:pt x="855" y="170"/>
                    </a:lnTo>
                    <a:lnTo>
                      <a:pt x="855" y="170"/>
                    </a:lnTo>
                    <a:lnTo>
                      <a:pt x="855" y="168"/>
                    </a:lnTo>
                    <a:lnTo>
                      <a:pt x="857" y="168"/>
                    </a:lnTo>
                    <a:lnTo>
                      <a:pt x="857" y="168"/>
                    </a:lnTo>
                    <a:lnTo>
                      <a:pt x="857" y="168"/>
                    </a:lnTo>
                    <a:lnTo>
                      <a:pt x="857" y="168"/>
                    </a:lnTo>
                    <a:lnTo>
                      <a:pt x="857" y="168"/>
                    </a:lnTo>
                    <a:lnTo>
                      <a:pt x="857" y="168"/>
                    </a:lnTo>
                    <a:lnTo>
                      <a:pt x="859" y="168"/>
                    </a:lnTo>
                    <a:lnTo>
                      <a:pt x="859" y="166"/>
                    </a:lnTo>
                    <a:lnTo>
                      <a:pt x="859" y="166"/>
                    </a:lnTo>
                    <a:lnTo>
                      <a:pt x="859" y="166"/>
                    </a:lnTo>
                    <a:lnTo>
                      <a:pt x="859" y="166"/>
                    </a:lnTo>
                    <a:lnTo>
                      <a:pt x="859" y="166"/>
                    </a:lnTo>
                    <a:lnTo>
                      <a:pt x="859" y="166"/>
                    </a:lnTo>
                    <a:lnTo>
                      <a:pt x="861" y="166"/>
                    </a:lnTo>
                    <a:lnTo>
                      <a:pt x="861" y="166"/>
                    </a:lnTo>
                    <a:lnTo>
                      <a:pt x="861" y="166"/>
                    </a:lnTo>
                    <a:lnTo>
                      <a:pt x="861" y="166"/>
                    </a:lnTo>
                    <a:lnTo>
                      <a:pt x="863" y="166"/>
                    </a:lnTo>
                    <a:lnTo>
                      <a:pt x="863" y="166"/>
                    </a:lnTo>
                    <a:lnTo>
                      <a:pt x="863" y="166"/>
                    </a:lnTo>
                    <a:lnTo>
                      <a:pt x="863" y="166"/>
                    </a:lnTo>
                    <a:lnTo>
                      <a:pt x="863" y="164"/>
                    </a:lnTo>
                    <a:lnTo>
                      <a:pt x="863" y="164"/>
                    </a:lnTo>
                    <a:lnTo>
                      <a:pt x="863" y="164"/>
                    </a:lnTo>
                    <a:lnTo>
                      <a:pt x="863" y="164"/>
                    </a:lnTo>
                    <a:lnTo>
                      <a:pt x="863" y="164"/>
                    </a:lnTo>
                    <a:lnTo>
                      <a:pt x="864" y="164"/>
                    </a:lnTo>
                    <a:lnTo>
                      <a:pt x="864" y="164"/>
                    </a:lnTo>
                    <a:lnTo>
                      <a:pt x="864" y="164"/>
                    </a:lnTo>
                    <a:lnTo>
                      <a:pt x="864" y="164"/>
                    </a:lnTo>
                    <a:lnTo>
                      <a:pt x="866" y="164"/>
                    </a:lnTo>
                    <a:lnTo>
                      <a:pt x="866" y="164"/>
                    </a:lnTo>
                    <a:lnTo>
                      <a:pt x="866" y="162"/>
                    </a:lnTo>
                    <a:lnTo>
                      <a:pt x="866" y="162"/>
                    </a:lnTo>
                    <a:lnTo>
                      <a:pt x="864" y="162"/>
                    </a:lnTo>
                    <a:lnTo>
                      <a:pt x="864" y="162"/>
                    </a:lnTo>
                    <a:lnTo>
                      <a:pt x="866" y="162"/>
                    </a:lnTo>
                    <a:lnTo>
                      <a:pt x="866" y="162"/>
                    </a:lnTo>
                    <a:lnTo>
                      <a:pt x="866" y="162"/>
                    </a:lnTo>
                    <a:lnTo>
                      <a:pt x="866" y="162"/>
                    </a:lnTo>
                    <a:lnTo>
                      <a:pt x="866" y="162"/>
                    </a:lnTo>
                    <a:lnTo>
                      <a:pt x="866" y="162"/>
                    </a:lnTo>
                    <a:lnTo>
                      <a:pt x="866" y="162"/>
                    </a:lnTo>
                    <a:lnTo>
                      <a:pt x="866" y="161"/>
                    </a:lnTo>
                    <a:lnTo>
                      <a:pt x="866" y="161"/>
                    </a:lnTo>
                    <a:lnTo>
                      <a:pt x="866" y="161"/>
                    </a:lnTo>
                    <a:lnTo>
                      <a:pt x="866" y="161"/>
                    </a:lnTo>
                    <a:lnTo>
                      <a:pt x="866" y="161"/>
                    </a:lnTo>
                    <a:lnTo>
                      <a:pt x="868" y="161"/>
                    </a:lnTo>
                    <a:lnTo>
                      <a:pt x="868" y="161"/>
                    </a:lnTo>
                    <a:lnTo>
                      <a:pt x="868" y="161"/>
                    </a:lnTo>
                    <a:lnTo>
                      <a:pt x="868" y="161"/>
                    </a:lnTo>
                    <a:lnTo>
                      <a:pt x="868" y="161"/>
                    </a:lnTo>
                    <a:lnTo>
                      <a:pt x="868" y="161"/>
                    </a:lnTo>
                    <a:lnTo>
                      <a:pt x="868" y="161"/>
                    </a:lnTo>
                    <a:lnTo>
                      <a:pt x="868" y="159"/>
                    </a:lnTo>
                    <a:lnTo>
                      <a:pt x="868" y="159"/>
                    </a:lnTo>
                    <a:lnTo>
                      <a:pt x="868" y="159"/>
                    </a:lnTo>
                    <a:lnTo>
                      <a:pt x="868" y="159"/>
                    </a:lnTo>
                    <a:lnTo>
                      <a:pt x="868" y="159"/>
                    </a:lnTo>
                    <a:lnTo>
                      <a:pt x="870" y="159"/>
                    </a:lnTo>
                    <a:lnTo>
                      <a:pt x="870" y="159"/>
                    </a:lnTo>
                    <a:lnTo>
                      <a:pt x="870" y="159"/>
                    </a:lnTo>
                    <a:lnTo>
                      <a:pt x="870" y="159"/>
                    </a:lnTo>
                    <a:lnTo>
                      <a:pt x="870" y="159"/>
                    </a:lnTo>
                    <a:lnTo>
                      <a:pt x="870" y="159"/>
                    </a:lnTo>
                    <a:lnTo>
                      <a:pt x="870" y="157"/>
                    </a:lnTo>
                    <a:lnTo>
                      <a:pt x="870" y="157"/>
                    </a:lnTo>
                    <a:lnTo>
                      <a:pt x="872" y="157"/>
                    </a:lnTo>
                    <a:lnTo>
                      <a:pt x="872" y="157"/>
                    </a:lnTo>
                    <a:lnTo>
                      <a:pt x="870" y="157"/>
                    </a:lnTo>
                    <a:lnTo>
                      <a:pt x="870" y="157"/>
                    </a:lnTo>
                    <a:lnTo>
                      <a:pt x="870" y="157"/>
                    </a:lnTo>
                    <a:lnTo>
                      <a:pt x="872" y="157"/>
                    </a:lnTo>
                    <a:lnTo>
                      <a:pt x="872" y="155"/>
                    </a:lnTo>
                    <a:lnTo>
                      <a:pt x="870" y="155"/>
                    </a:lnTo>
                    <a:lnTo>
                      <a:pt x="870" y="155"/>
                    </a:lnTo>
                    <a:lnTo>
                      <a:pt x="872" y="155"/>
                    </a:lnTo>
                    <a:lnTo>
                      <a:pt x="872" y="155"/>
                    </a:lnTo>
                    <a:lnTo>
                      <a:pt x="872" y="155"/>
                    </a:lnTo>
                    <a:lnTo>
                      <a:pt x="872" y="155"/>
                    </a:lnTo>
                    <a:lnTo>
                      <a:pt x="872" y="155"/>
                    </a:lnTo>
                    <a:lnTo>
                      <a:pt x="872" y="153"/>
                    </a:lnTo>
                    <a:lnTo>
                      <a:pt x="872" y="153"/>
                    </a:lnTo>
                    <a:lnTo>
                      <a:pt x="872" y="153"/>
                    </a:lnTo>
                    <a:lnTo>
                      <a:pt x="872" y="153"/>
                    </a:lnTo>
                    <a:lnTo>
                      <a:pt x="872" y="153"/>
                    </a:lnTo>
                    <a:lnTo>
                      <a:pt x="872" y="153"/>
                    </a:lnTo>
                    <a:lnTo>
                      <a:pt x="872" y="153"/>
                    </a:lnTo>
                    <a:lnTo>
                      <a:pt x="872" y="153"/>
                    </a:lnTo>
                    <a:lnTo>
                      <a:pt x="872" y="153"/>
                    </a:lnTo>
                    <a:lnTo>
                      <a:pt x="872" y="153"/>
                    </a:lnTo>
                    <a:lnTo>
                      <a:pt x="872" y="152"/>
                    </a:lnTo>
                    <a:lnTo>
                      <a:pt x="873" y="152"/>
                    </a:lnTo>
                    <a:lnTo>
                      <a:pt x="873" y="152"/>
                    </a:lnTo>
                    <a:lnTo>
                      <a:pt x="873" y="152"/>
                    </a:lnTo>
                    <a:lnTo>
                      <a:pt x="873" y="150"/>
                    </a:lnTo>
                    <a:lnTo>
                      <a:pt x="873" y="150"/>
                    </a:lnTo>
                    <a:lnTo>
                      <a:pt x="873" y="150"/>
                    </a:lnTo>
                    <a:lnTo>
                      <a:pt x="873" y="150"/>
                    </a:lnTo>
                    <a:lnTo>
                      <a:pt x="873" y="150"/>
                    </a:lnTo>
                    <a:lnTo>
                      <a:pt x="873" y="150"/>
                    </a:lnTo>
                    <a:lnTo>
                      <a:pt x="873" y="150"/>
                    </a:lnTo>
                    <a:lnTo>
                      <a:pt x="873" y="150"/>
                    </a:lnTo>
                    <a:lnTo>
                      <a:pt x="873" y="150"/>
                    </a:lnTo>
                    <a:lnTo>
                      <a:pt x="873" y="150"/>
                    </a:lnTo>
                    <a:lnTo>
                      <a:pt x="875" y="150"/>
                    </a:lnTo>
                    <a:lnTo>
                      <a:pt x="875" y="150"/>
                    </a:lnTo>
                    <a:lnTo>
                      <a:pt x="875" y="148"/>
                    </a:lnTo>
                    <a:lnTo>
                      <a:pt x="875" y="148"/>
                    </a:lnTo>
                    <a:lnTo>
                      <a:pt x="875" y="148"/>
                    </a:lnTo>
                    <a:lnTo>
                      <a:pt x="873" y="148"/>
                    </a:lnTo>
                    <a:lnTo>
                      <a:pt x="875" y="148"/>
                    </a:lnTo>
                    <a:lnTo>
                      <a:pt x="875" y="148"/>
                    </a:lnTo>
                    <a:lnTo>
                      <a:pt x="875" y="148"/>
                    </a:lnTo>
                    <a:lnTo>
                      <a:pt x="875" y="146"/>
                    </a:lnTo>
                    <a:lnTo>
                      <a:pt x="875" y="146"/>
                    </a:lnTo>
                    <a:lnTo>
                      <a:pt x="875" y="146"/>
                    </a:lnTo>
                    <a:lnTo>
                      <a:pt x="875" y="146"/>
                    </a:lnTo>
                    <a:lnTo>
                      <a:pt x="875" y="144"/>
                    </a:lnTo>
                    <a:lnTo>
                      <a:pt x="875" y="144"/>
                    </a:lnTo>
                    <a:lnTo>
                      <a:pt x="877" y="144"/>
                    </a:lnTo>
                    <a:lnTo>
                      <a:pt x="877" y="144"/>
                    </a:lnTo>
                    <a:lnTo>
                      <a:pt x="877" y="144"/>
                    </a:lnTo>
                    <a:lnTo>
                      <a:pt x="879" y="142"/>
                    </a:lnTo>
                    <a:lnTo>
                      <a:pt x="879" y="142"/>
                    </a:lnTo>
                    <a:lnTo>
                      <a:pt x="881" y="141"/>
                    </a:lnTo>
                    <a:lnTo>
                      <a:pt x="881" y="141"/>
                    </a:lnTo>
                    <a:lnTo>
                      <a:pt x="881" y="141"/>
                    </a:lnTo>
                    <a:lnTo>
                      <a:pt x="882" y="141"/>
                    </a:lnTo>
                    <a:lnTo>
                      <a:pt x="882" y="141"/>
                    </a:lnTo>
                    <a:lnTo>
                      <a:pt x="882" y="139"/>
                    </a:lnTo>
                    <a:lnTo>
                      <a:pt x="884" y="137"/>
                    </a:lnTo>
                    <a:lnTo>
                      <a:pt x="886" y="137"/>
                    </a:lnTo>
                    <a:lnTo>
                      <a:pt x="886" y="137"/>
                    </a:lnTo>
                    <a:lnTo>
                      <a:pt x="888" y="137"/>
                    </a:lnTo>
                    <a:lnTo>
                      <a:pt x="888" y="137"/>
                    </a:lnTo>
                    <a:lnTo>
                      <a:pt x="888" y="135"/>
                    </a:lnTo>
                    <a:lnTo>
                      <a:pt x="890" y="135"/>
                    </a:lnTo>
                    <a:lnTo>
                      <a:pt x="890" y="135"/>
                    </a:lnTo>
                    <a:lnTo>
                      <a:pt x="890" y="135"/>
                    </a:lnTo>
                    <a:lnTo>
                      <a:pt x="892" y="133"/>
                    </a:lnTo>
                    <a:lnTo>
                      <a:pt x="892" y="133"/>
                    </a:lnTo>
                    <a:lnTo>
                      <a:pt x="892" y="133"/>
                    </a:lnTo>
                    <a:lnTo>
                      <a:pt x="893" y="133"/>
                    </a:lnTo>
                    <a:lnTo>
                      <a:pt x="895" y="132"/>
                    </a:lnTo>
                    <a:lnTo>
                      <a:pt x="897" y="132"/>
                    </a:lnTo>
                    <a:lnTo>
                      <a:pt x="897" y="130"/>
                    </a:lnTo>
                    <a:lnTo>
                      <a:pt x="899" y="128"/>
                    </a:lnTo>
                    <a:lnTo>
                      <a:pt x="901" y="128"/>
                    </a:lnTo>
                    <a:lnTo>
                      <a:pt x="901" y="128"/>
                    </a:lnTo>
                    <a:lnTo>
                      <a:pt x="901" y="128"/>
                    </a:lnTo>
                    <a:lnTo>
                      <a:pt x="902" y="128"/>
                    </a:lnTo>
                    <a:lnTo>
                      <a:pt x="902" y="126"/>
                    </a:lnTo>
                    <a:lnTo>
                      <a:pt x="902" y="126"/>
                    </a:lnTo>
                    <a:lnTo>
                      <a:pt x="904" y="126"/>
                    </a:lnTo>
                    <a:lnTo>
                      <a:pt x="904" y="126"/>
                    </a:lnTo>
                    <a:lnTo>
                      <a:pt x="904" y="124"/>
                    </a:lnTo>
                    <a:lnTo>
                      <a:pt x="906" y="124"/>
                    </a:lnTo>
                    <a:lnTo>
                      <a:pt x="906" y="124"/>
                    </a:lnTo>
                    <a:lnTo>
                      <a:pt x="908" y="123"/>
                    </a:lnTo>
                    <a:lnTo>
                      <a:pt x="908" y="123"/>
                    </a:lnTo>
                    <a:lnTo>
                      <a:pt x="908" y="123"/>
                    </a:lnTo>
                    <a:lnTo>
                      <a:pt x="910" y="121"/>
                    </a:lnTo>
                    <a:lnTo>
                      <a:pt x="910" y="121"/>
                    </a:lnTo>
                    <a:lnTo>
                      <a:pt x="911" y="121"/>
                    </a:lnTo>
                    <a:lnTo>
                      <a:pt x="911" y="121"/>
                    </a:lnTo>
                    <a:lnTo>
                      <a:pt x="911" y="121"/>
                    </a:lnTo>
                    <a:lnTo>
                      <a:pt x="913" y="121"/>
                    </a:lnTo>
                    <a:lnTo>
                      <a:pt x="915" y="121"/>
                    </a:lnTo>
                    <a:lnTo>
                      <a:pt x="915" y="121"/>
                    </a:lnTo>
                    <a:lnTo>
                      <a:pt x="915" y="121"/>
                    </a:lnTo>
                    <a:lnTo>
                      <a:pt x="917" y="123"/>
                    </a:lnTo>
                    <a:lnTo>
                      <a:pt x="917" y="123"/>
                    </a:lnTo>
                    <a:lnTo>
                      <a:pt x="917" y="123"/>
                    </a:lnTo>
                    <a:lnTo>
                      <a:pt x="917" y="123"/>
                    </a:lnTo>
                    <a:lnTo>
                      <a:pt x="919" y="124"/>
                    </a:lnTo>
                    <a:lnTo>
                      <a:pt x="919" y="124"/>
                    </a:lnTo>
                    <a:lnTo>
                      <a:pt x="919" y="126"/>
                    </a:lnTo>
                    <a:lnTo>
                      <a:pt x="919" y="126"/>
                    </a:lnTo>
                    <a:lnTo>
                      <a:pt x="920" y="126"/>
                    </a:lnTo>
                    <a:lnTo>
                      <a:pt x="920" y="128"/>
                    </a:lnTo>
                    <a:lnTo>
                      <a:pt x="920" y="130"/>
                    </a:lnTo>
                    <a:lnTo>
                      <a:pt x="920" y="132"/>
                    </a:lnTo>
                    <a:lnTo>
                      <a:pt x="920" y="132"/>
                    </a:lnTo>
                    <a:lnTo>
                      <a:pt x="920" y="133"/>
                    </a:lnTo>
                    <a:lnTo>
                      <a:pt x="920" y="135"/>
                    </a:lnTo>
                    <a:lnTo>
                      <a:pt x="920" y="137"/>
                    </a:lnTo>
                    <a:lnTo>
                      <a:pt x="920" y="137"/>
                    </a:lnTo>
                    <a:lnTo>
                      <a:pt x="920" y="139"/>
                    </a:lnTo>
                    <a:lnTo>
                      <a:pt x="920" y="139"/>
                    </a:lnTo>
                    <a:lnTo>
                      <a:pt x="920" y="142"/>
                    </a:lnTo>
                    <a:lnTo>
                      <a:pt x="920" y="142"/>
                    </a:lnTo>
                    <a:lnTo>
                      <a:pt x="920" y="144"/>
                    </a:lnTo>
                    <a:lnTo>
                      <a:pt x="920" y="146"/>
                    </a:lnTo>
                    <a:lnTo>
                      <a:pt x="920" y="146"/>
                    </a:lnTo>
                    <a:lnTo>
                      <a:pt x="920" y="146"/>
                    </a:lnTo>
                    <a:lnTo>
                      <a:pt x="920" y="148"/>
                    </a:lnTo>
                    <a:lnTo>
                      <a:pt x="920" y="148"/>
                    </a:lnTo>
                    <a:lnTo>
                      <a:pt x="922" y="148"/>
                    </a:lnTo>
                    <a:lnTo>
                      <a:pt x="922" y="148"/>
                    </a:lnTo>
                    <a:lnTo>
                      <a:pt x="922" y="148"/>
                    </a:lnTo>
                    <a:lnTo>
                      <a:pt x="924" y="150"/>
                    </a:lnTo>
                    <a:lnTo>
                      <a:pt x="924" y="150"/>
                    </a:lnTo>
                    <a:lnTo>
                      <a:pt x="924" y="150"/>
                    </a:lnTo>
                    <a:lnTo>
                      <a:pt x="926" y="150"/>
                    </a:lnTo>
                    <a:lnTo>
                      <a:pt x="926" y="150"/>
                    </a:lnTo>
                    <a:lnTo>
                      <a:pt x="926" y="150"/>
                    </a:lnTo>
                    <a:lnTo>
                      <a:pt x="928" y="152"/>
                    </a:lnTo>
                    <a:lnTo>
                      <a:pt x="928" y="152"/>
                    </a:lnTo>
                    <a:lnTo>
                      <a:pt x="929" y="152"/>
                    </a:lnTo>
                    <a:lnTo>
                      <a:pt x="929" y="152"/>
                    </a:lnTo>
                    <a:lnTo>
                      <a:pt x="931" y="150"/>
                    </a:lnTo>
                    <a:lnTo>
                      <a:pt x="931" y="150"/>
                    </a:lnTo>
                    <a:lnTo>
                      <a:pt x="931" y="150"/>
                    </a:lnTo>
                    <a:lnTo>
                      <a:pt x="933" y="148"/>
                    </a:lnTo>
                    <a:lnTo>
                      <a:pt x="935" y="148"/>
                    </a:lnTo>
                    <a:lnTo>
                      <a:pt x="935" y="146"/>
                    </a:lnTo>
                    <a:lnTo>
                      <a:pt x="937" y="146"/>
                    </a:lnTo>
                    <a:lnTo>
                      <a:pt x="937" y="146"/>
                    </a:lnTo>
                    <a:lnTo>
                      <a:pt x="937" y="144"/>
                    </a:lnTo>
                    <a:lnTo>
                      <a:pt x="937" y="144"/>
                    </a:lnTo>
                    <a:lnTo>
                      <a:pt x="939" y="144"/>
                    </a:lnTo>
                    <a:lnTo>
                      <a:pt x="939" y="142"/>
                    </a:lnTo>
                    <a:lnTo>
                      <a:pt x="939" y="142"/>
                    </a:lnTo>
                    <a:lnTo>
                      <a:pt x="939" y="141"/>
                    </a:lnTo>
                    <a:lnTo>
                      <a:pt x="940" y="141"/>
                    </a:lnTo>
                    <a:lnTo>
                      <a:pt x="940" y="139"/>
                    </a:lnTo>
                    <a:lnTo>
                      <a:pt x="940" y="139"/>
                    </a:lnTo>
                    <a:lnTo>
                      <a:pt x="942" y="139"/>
                    </a:lnTo>
                    <a:lnTo>
                      <a:pt x="944" y="139"/>
                    </a:lnTo>
                    <a:lnTo>
                      <a:pt x="944" y="141"/>
                    </a:lnTo>
                    <a:lnTo>
                      <a:pt x="944" y="141"/>
                    </a:lnTo>
                    <a:lnTo>
                      <a:pt x="944" y="142"/>
                    </a:lnTo>
                    <a:lnTo>
                      <a:pt x="944" y="144"/>
                    </a:lnTo>
                    <a:lnTo>
                      <a:pt x="946" y="144"/>
                    </a:lnTo>
                    <a:lnTo>
                      <a:pt x="946" y="146"/>
                    </a:lnTo>
                    <a:lnTo>
                      <a:pt x="946" y="146"/>
                    </a:lnTo>
                    <a:lnTo>
                      <a:pt x="946" y="146"/>
                    </a:lnTo>
                    <a:lnTo>
                      <a:pt x="946" y="148"/>
                    </a:lnTo>
                    <a:lnTo>
                      <a:pt x="948" y="148"/>
                    </a:lnTo>
                    <a:lnTo>
                      <a:pt x="948" y="148"/>
                    </a:lnTo>
                    <a:lnTo>
                      <a:pt x="948" y="148"/>
                    </a:lnTo>
                    <a:lnTo>
                      <a:pt x="948" y="148"/>
                    </a:lnTo>
                    <a:lnTo>
                      <a:pt x="949" y="150"/>
                    </a:lnTo>
                    <a:lnTo>
                      <a:pt x="949" y="150"/>
                    </a:lnTo>
                    <a:lnTo>
                      <a:pt x="949" y="150"/>
                    </a:lnTo>
                    <a:lnTo>
                      <a:pt x="949" y="150"/>
                    </a:lnTo>
                    <a:lnTo>
                      <a:pt x="949" y="150"/>
                    </a:lnTo>
                    <a:lnTo>
                      <a:pt x="949" y="150"/>
                    </a:lnTo>
                    <a:lnTo>
                      <a:pt x="949" y="150"/>
                    </a:lnTo>
                    <a:lnTo>
                      <a:pt x="949" y="150"/>
                    </a:lnTo>
                    <a:lnTo>
                      <a:pt x="949" y="152"/>
                    </a:lnTo>
                    <a:lnTo>
                      <a:pt x="949" y="152"/>
                    </a:lnTo>
                    <a:lnTo>
                      <a:pt x="949" y="153"/>
                    </a:lnTo>
                    <a:lnTo>
                      <a:pt x="948" y="153"/>
                    </a:lnTo>
                    <a:lnTo>
                      <a:pt x="948" y="153"/>
                    </a:lnTo>
                    <a:lnTo>
                      <a:pt x="948" y="153"/>
                    </a:lnTo>
                    <a:lnTo>
                      <a:pt x="948" y="155"/>
                    </a:lnTo>
                    <a:lnTo>
                      <a:pt x="948" y="155"/>
                    </a:lnTo>
                    <a:lnTo>
                      <a:pt x="948" y="155"/>
                    </a:lnTo>
                    <a:lnTo>
                      <a:pt x="948" y="157"/>
                    </a:lnTo>
                    <a:lnTo>
                      <a:pt x="948" y="157"/>
                    </a:lnTo>
                    <a:lnTo>
                      <a:pt x="948" y="157"/>
                    </a:lnTo>
                    <a:lnTo>
                      <a:pt x="948" y="157"/>
                    </a:lnTo>
                    <a:lnTo>
                      <a:pt x="948" y="157"/>
                    </a:lnTo>
                    <a:lnTo>
                      <a:pt x="946" y="159"/>
                    </a:lnTo>
                    <a:lnTo>
                      <a:pt x="946" y="159"/>
                    </a:lnTo>
                    <a:lnTo>
                      <a:pt x="946" y="159"/>
                    </a:lnTo>
                    <a:lnTo>
                      <a:pt x="946" y="161"/>
                    </a:lnTo>
                    <a:lnTo>
                      <a:pt x="946" y="162"/>
                    </a:lnTo>
                    <a:lnTo>
                      <a:pt x="946" y="164"/>
                    </a:lnTo>
                    <a:lnTo>
                      <a:pt x="946" y="166"/>
                    </a:lnTo>
                    <a:lnTo>
                      <a:pt x="946" y="166"/>
                    </a:lnTo>
                    <a:lnTo>
                      <a:pt x="946" y="166"/>
                    </a:lnTo>
                    <a:lnTo>
                      <a:pt x="946" y="166"/>
                    </a:lnTo>
                    <a:lnTo>
                      <a:pt x="946" y="168"/>
                    </a:lnTo>
                    <a:lnTo>
                      <a:pt x="946" y="168"/>
                    </a:lnTo>
                    <a:lnTo>
                      <a:pt x="946" y="168"/>
                    </a:lnTo>
                    <a:lnTo>
                      <a:pt x="946" y="168"/>
                    </a:lnTo>
                    <a:lnTo>
                      <a:pt x="944" y="170"/>
                    </a:lnTo>
                    <a:lnTo>
                      <a:pt x="944" y="170"/>
                    </a:lnTo>
                    <a:lnTo>
                      <a:pt x="944" y="170"/>
                    </a:lnTo>
                    <a:lnTo>
                      <a:pt x="946" y="170"/>
                    </a:lnTo>
                    <a:lnTo>
                      <a:pt x="946" y="170"/>
                    </a:lnTo>
                    <a:lnTo>
                      <a:pt x="944" y="170"/>
                    </a:lnTo>
                    <a:lnTo>
                      <a:pt x="946" y="170"/>
                    </a:lnTo>
                    <a:lnTo>
                      <a:pt x="946" y="171"/>
                    </a:lnTo>
                    <a:lnTo>
                      <a:pt x="946" y="171"/>
                    </a:lnTo>
                    <a:lnTo>
                      <a:pt x="944" y="171"/>
                    </a:lnTo>
                    <a:lnTo>
                      <a:pt x="944" y="171"/>
                    </a:lnTo>
                    <a:lnTo>
                      <a:pt x="944" y="171"/>
                    </a:lnTo>
                    <a:lnTo>
                      <a:pt x="944" y="171"/>
                    </a:lnTo>
                    <a:lnTo>
                      <a:pt x="944" y="171"/>
                    </a:lnTo>
                    <a:lnTo>
                      <a:pt x="944" y="173"/>
                    </a:lnTo>
                    <a:lnTo>
                      <a:pt x="944" y="173"/>
                    </a:lnTo>
                    <a:lnTo>
                      <a:pt x="944" y="173"/>
                    </a:lnTo>
                    <a:lnTo>
                      <a:pt x="944" y="173"/>
                    </a:lnTo>
                    <a:lnTo>
                      <a:pt x="944" y="173"/>
                    </a:lnTo>
                    <a:lnTo>
                      <a:pt x="944" y="173"/>
                    </a:lnTo>
                    <a:lnTo>
                      <a:pt x="942" y="173"/>
                    </a:lnTo>
                    <a:lnTo>
                      <a:pt x="942" y="173"/>
                    </a:lnTo>
                    <a:lnTo>
                      <a:pt x="942" y="173"/>
                    </a:lnTo>
                    <a:lnTo>
                      <a:pt x="942" y="173"/>
                    </a:lnTo>
                    <a:lnTo>
                      <a:pt x="942" y="173"/>
                    </a:lnTo>
                    <a:lnTo>
                      <a:pt x="942" y="175"/>
                    </a:lnTo>
                    <a:lnTo>
                      <a:pt x="942" y="175"/>
                    </a:lnTo>
                    <a:lnTo>
                      <a:pt x="942" y="175"/>
                    </a:lnTo>
                    <a:lnTo>
                      <a:pt x="942" y="175"/>
                    </a:lnTo>
                    <a:lnTo>
                      <a:pt x="942" y="175"/>
                    </a:lnTo>
                    <a:lnTo>
                      <a:pt x="942" y="175"/>
                    </a:lnTo>
                    <a:lnTo>
                      <a:pt x="942" y="175"/>
                    </a:lnTo>
                    <a:lnTo>
                      <a:pt x="942" y="175"/>
                    </a:lnTo>
                    <a:lnTo>
                      <a:pt x="942" y="177"/>
                    </a:lnTo>
                    <a:lnTo>
                      <a:pt x="942" y="177"/>
                    </a:lnTo>
                    <a:lnTo>
                      <a:pt x="942" y="177"/>
                    </a:lnTo>
                    <a:lnTo>
                      <a:pt x="942" y="177"/>
                    </a:lnTo>
                    <a:lnTo>
                      <a:pt x="942" y="177"/>
                    </a:lnTo>
                    <a:lnTo>
                      <a:pt x="942" y="179"/>
                    </a:lnTo>
                    <a:lnTo>
                      <a:pt x="942" y="179"/>
                    </a:lnTo>
                    <a:lnTo>
                      <a:pt x="942" y="179"/>
                    </a:lnTo>
                    <a:lnTo>
                      <a:pt x="942" y="179"/>
                    </a:lnTo>
                    <a:lnTo>
                      <a:pt x="940" y="179"/>
                    </a:lnTo>
                    <a:lnTo>
                      <a:pt x="940" y="179"/>
                    </a:lnTo>
                    <a:lnTo>
                      <a:pt x="940" y="179"/>
                    </a:lnTo>
                    <a:lnTo>
                      <a:pt x="942" y="179"/>
                    </a:lnTo>
                    <a:lnTo>
                      <a:pt x="942" y="179"/>
                    </a:lnTo>
                    <a:lnTo>
                      <a:pt x="942" y="180"/>
                    </a:lnTo>
                    <a:lnTo>
                      <a:pt x="942" y="180"/>
                    </a:lnTo>
                    <a:lnTo>
                      <a:pt x="942" y="180"/>
                    </a:lnTo>
                    <a:lnTo>
                      <a:pt x="942" y="180"/>
                    </a:lnTo>
                    <a:lnTo>
                      <a:pt x="940" y="180"/>
                    </a:lnTo>
                    <a:lnTo>
                      <a:pt x="940" y="180"/>
                    </a:lnTo>
                    <a:lnTo>
                      <a:pt x="940" y="180"/>
                    </a:lnTo>
                    <a:lnTo>
                      <a:pt x="940" y="180"/>
                    </a:lnTo>
                    <a:lnTo>
                      <a:pt x="940" y="180"/>
                    </a:lnTo>
                    <a:lnTo>
                      <a:pt x="940" y="180"/>
                    </a:lnTo>
                    <a:lnTo>
                      <a:pt x="939" y="180"/>
                    </a:lnTo>
                    <a:lnTo>
                      <a:pt x="939" y="182"/>
                    </a:lnTo>
                    <a:lnTo>
                      <a:pt x="939" y="182"/>
                    </a:lnTo>
                    <a:lnTo>
                      <a:pt x="939" y="182"/>
                    </a:lnTo>
                    <a:lnTo>
                      <a:pt x="940" y="182"/>
                    </a:lnTo>
                    <a:lnTo>
                      <a:pt x="940" y="182"/>
                    </a:lnTo>
                    <a:lnTo>
                      <a:pt x="940" y="184"/>
                    </a:lnTo>
                    <a:lnTo>
                      <a:pt x="940" y="184"/>
                    </a:lnTo>
                    <a:lnTo>
                      <a:pt x="940" y="184"/>
                    </a:lnTo>
                    <a:lnTo>
                      <a:pt x="940" y="184"/>
                    </a:lnTo>
                    <a:lnTo>
                      <a:pt x="940" y="184"/>
                    </a:lnTo>
                    <a:lnTo>
                      <a:pt x="940" y="184"/>
                    </a:lnTo>
                    <a:lnTo>
                      <a:pt x="939" y="184"/>
                    </a:lnTo>
                    <a:lnTo>
                      <a:pt x="939" y="184"/>
                    </a:lnTo>
                    <a:lnTo>
                      <a:pt x="939" y="184"/>
                    </a:lnTo>
                    <a:lnTo>
                      <a:pt x="939" y="184"/>
                    </a:lnTo>
                    <a:lnTo>
                      <a:pt x="939" y="184"/>
                    </a:lnTo>
                    <a:lnTo>
                      <a:pt x="939" y="184"/>
                    </a:lnTo>
                    <a:lnTo>
                      <a:pt x="939" y="186"/>
                    </a:lnTo>
                    <a:lnTo>
                      <a:pt x="937" y="186"/>
                    </a:lnTo>
                    <a:lnTo>
                      <a:pt x="937" y="186"/>
                    </a:lnTo>
                    <a:lnTo>
                      <a:pt x="937" y="188"/>
                    </a:lnTo>
                    <a:lnTo>
                      <a:pt x="937" y="188"/>
                    </a:lnTo>
                    <a:lnTo>
                      <a:pt x="937" y="188"/>
                    </a:lnTo>
                    <a:lnTo>
                      <a:pt x="937" y="188"/>
                    </a:lnTo>
                    <a:lnTo>
                      <a:pt x="937" y="188"/>
                    </a:lnTo>
                    <a:lnTo>
                      <a:pt x="937" y="188"/>
                    </a:lnTo>
                    <a:lnTo>
                      <a:pt x="937" y="188"/>
                    </a:lnTo>
                    <a:lnTo>
                      <a:pt x="937" y="190"/>
                    </a:lnTo>
                    <a:lnTo>
                      <a:pt x="939" y="190"/>
                    </a:lnTo>
                    <a:lnTo>
                      <a:pt x="939" y="190"/>
                    </a:lnTo>
                    <a:lnTo>
                      <a:pt x="939" y="190"/>
                    </a:lnTo>
                    <a:lnTo>
                      <a:pt x="937" y="190"/>
                    </a:lnTo>
                    <a:lnTo>
                      <a:pt x="937" y="190"/>
                    </a:lnTo>
                    <a:lnTo>
                      <a:pt x="937" y="190"/>
                    </a:lnTo>
                    <a:lnTo>
                      <a:pt x="937" y="190"/>
                    </a:lnTo>
                    <a:lnTo>
                      <a:pt x="937" y="190"/>
                    </a:lnTo>
                    <a:lnTo>
                      <a:pt x="937" y="191"/>
                    </a:lnTo>
                    <a:lnTo>
                      <a:pt x="937" y="191"/>
                    </a:lnTo>
                    <a:lnTo>
                      <a:pt x="937" y="191"/>
                    </a:lnTo>
                    <a:lnTo>
                      <a:pt x="937" y="191"/>
                    </a:lnTo>
                    <a:lnTo>
                      <a:pt x="935" y="191"/>
                    </a:lnTo>
                    <a:lnTo>
                      <a:pt x="935" y="191"/>
                    </a:lnTo>
                    <a:lnTo>
                      <a:pt x="935" y="191"/>
                    </a:lnTo>
                    <a:lnTo>
                      <a:pt x="933" y="191"/>
                    </a:lnTo>
                    <a:lnTo>
                      <a:pt x="933" y="191"/>
                    </a:lnTo>
                    <a:lnTo>
                      <a:pt x="933" y="191"/>
                    </a:lnTo>
                    <a:lnTo>
                      <a:pt x="933" y="191"/>
                    </a:lnTo>
                    <a:lnTo>
                      <a:pt x="933" y="191"/>
                    </a:lnTo>
                    <a:lnTo>
                      <a:pt x="933" y="191"/>
                    </a:lnTo>
                    <a:lnTo>
                      <a:pt x="933" y="191"/>
                    </a:lnTo>
                    <a:lnTo>
                      <a:pt x="933" y="191"/>
                    </a:lnTo>
                    <a:lnTo>
                      <a:pt x="931" y="191"/>
                    </a:lnTo>
                    <a:lnTo>
                      <a:pt x="931" y="191"/>
                    </a:lnTo>
                    <a:lnTo>
                      <a:pt x="931" y="193"/>
                    </a:lnTo>
                    <a:lnTo>
                      <a:pt x="931" y="193"/>
                    </a:lnTo>
                    <a:lnTo>
                      <a:pt x="931" y="193"/>
                    </a:lnTo>
                    <a:lnTo>
                      <a:pt x="931" y="193"/>
                    </a:lnTo>
                    <a:lnTo>
                      <a:pt x="931" y="195"/>
                    </a:lnTo>
                    <a:lnTo>
                      <a:pt x="931" y="195"/>
                    </a:lnTo>
                    <a:lnTo>
                      <a:pt x="929" y="195"/>
                    </a:lnTo>
                    <a:lnTo>
                      <a:pt x="929" y="195"/>
                    </a:lnTo>
                    <a:lnTo>
                      <a:pt x="929" y="195"/>
                    </a:lnTo>
                    <a:lnTo>
                      <a:pt x="929" y="195"/>
                    </a:lnTo>
                    <a:lnTo>
                      <a:pt x="929" y="195"/>
                    </a:lnTo>
                    <a:lnTo>
                      <a:pt x="929" y="195"/>
                    </a:lnTo>
                    <a:lnTo>
                      <a:pt x="929" y="195"/>
                    </a:lnTo>
                    <a:lnTo>
                      <a:pt x="929" y="195"/>
                    </a:lnTo>
                    <a:lnTo>
                      <a:pt x="929" y="195"/>
                    </a:lnTo>
                    <a:lnTo>
                      <a:pt x="929" y="195"/>
                    </a:lnTo>
                    <a:lnTo>
                      <a:pt x="929" y="197"/>
                    </a:lnTo>
                    <a:lnTo>
                      <a:pt x="929"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9"/>
                    </a:lnTo>
                    <a:lnTo>
                      <a:pt x="928" y="199"/>
                    </a:lnTo>
                    <a:lnTo>
                      <a:pt x="928" y="199"/>
                    </a:lnTo>
                    <a:lnTo>
                      <a:pt x="928" y="199"/>
                    </a:lnTo>
                    <a:lnTo>
                      <a:pt x="928" y="199"/>
                    </a:lnTo>
                    <a:lnTo>
                      <a:pt x="928" y="199"/>
                    </a:lnTo>
                    <a:lnTo>
                      <a:pt x="928" y="199"/>
                    </a:lnTo>
                    <a:lnTo>
                      <a:pt x="928" y="200"/>
                    </a:lnTo>
                    <a:lnTo>
                      <a:pt x="928" y="200"/>
                    </a:lnTo>
                    <a:lnTo>
                      <a:pt x="928" y="200"/>
                    </a:lnTo>
                    <a:lnTo>
                      <a:pt x="928" y="200"/>
                    </a:lnTo>
                    <a:lnTo>
                      <a:pt x="928" y="200"/>
                    </a:lnTo>
                    <a:lnTo>
                      <a:pt x="928" y="200"/>
                    </a:lnTo>
                    <a:lnTo>
                      <a:pt x="928" y="200"/>
                    </a:lnTo>
                    <a:lnTo>
                      <a:pt x="928" y="200"/>
                    </a:lnTo>
                    <a:lnTo>
                      <a:pt x="928" y="200"/>
                    </a:lnTo>
                    <a:lnTo>
                      <a:pt x="928" y="202"/>
                    </a:lnTo>
                    <a:lnTo>
                      <a:pt x="926" y="202"/>
                    </a:lnTo>
                    <a:lnTo>
                      <a:pt x="926" y="202"/>
                    </a:lnTo>
                    <a:lnTo>
                      <a:pt x="924" y="202"/>
                    </a:lnTo>
                    <a:lnTo>
                      <a:pt x="924" y="204"/>
                    </a:lnTo>
                    <a:lnTo>
                      <a:pt x="924" y="204"/>
                    </a:lnTo>
                    <a:lnTo>
                      <a:pt x="924" y="204"/>
                    </a:lnTo>
                    <a:lnTo>
                      <a:pt x="924" y="204"/>
                    </a:lnTo>
                    <a:lnTo>
                      <a:pt x="924" y="204"/>
                    </a:lnTo>
                    <a:lnTo>
                      <a:pt x="924" y="204"/>
                    </a:lnTo>
                    <a:lnTo>
                      <a:pt x="924" y="206"/>
                    </a:lnTo>
                    <a:lnTo>
                      <a:pt x="924" y="206"/>
                    </a:lnTo>
                    <a:lnTo>
                      <a:pt x="924" y="206"/>
                    </a:lnTo>
                    <a:lnTo>
                      <a:pt x="924" y="206"/>
                    </a:lnTo>
                    <a:lnTo>
                      <a:pt x="924" y="206"/>
                    </a:lnTo>
                    <a:lnTo>
                      <a:pt x="924" y="206"/>
                    </a:lnTo>
                    <a:lnTo>
                      <a:pt x="924" y="206"/>
                    </a:lnTo>
                    <a:lnTo>
                      <a:pt x="924" y="206"/>
                    </a:lnTo>
                    <a:lnTo>
                      <a:pt x="924" y="208"/>
                    </a:lnTo>
                    <a:lnTo>
                      <a:pt x="924" y="208"/>
                    </a:lnTo>
                    <a:lnTo>
                      <a:pt x="924" y="208"/>
                    </a:lnTo>
                    <a:lnTo>
                      <a:pt x="924" y="208"/>
                    </a:lnTo>
                    <a:lnTo>
                      <a:pt x="924" y="208"/>
                    </a:lnTo>
                    <a:lnTo>
                      <a:pt x="922" y="208"/>
                    </a:lnTo>
                    <a:lnTo>
                      <a:pt x="922" y="208"/>
                    </a:lnTo>
                    <a:lnTo>
                      <a:pt x="922" y="208"/>
                    </a:lnTo>
                    <a:lnTo>
                      <a:pt x="922" y="208"/>
                    </a:lnTo>
                    <a:lnTo>
                      <a:pt x="922" y="209"/>
                    </a:lnTo>
                    <a:lnTo>
                      <a:pt x="922" y="209"/>
                    </a:lnTo>
                    <a:lnTo>
                      <a:pt x="922" y="209"/>
                    </a:lnTo>
                    <a:lnTo>
                      <a:pt x="922" y="209"/>
                    </a:lnTo>
                    <a:lnTo>
                      <a:pt x="924" y="209"/>
                    </a:lnTo>
                    <a:lnTo>
                      <a:pt x="924" y="209"/>
                    </a:lnTo>
                    <a:lnTo>
                      <a:pt x="924" y="209"/>
                    </a:lnTo>
                    <a:lnTo>
                      <a:pt x="924" y="209"/>
                    </a:lnTo>
                    <a:lnTo>
                      <a:pt x="924" y="209"/>
                    </a:lnTo>
                    <a:lnTo>
                      <a:pt x="924" y="209"/>
                    </a:lnTo>
                    <a:lnTo>
                      <a:pt x="924" y="211"/>
                    </a:lnTo>
                    <a:lnTo>
                      <a:pt x="924" y="211"/>
                    </a:lnTo>
                    <a:lnTo>
                      <a:pt x="924" y="211"/>
                    </a:lnTo>
                    <a:lnTo>
                      <a:pt x="924" y="213"/>
                    </a:lnTo>
                    <a:lnTo>
                      <a:pt x="924" y="213"/>
                    </a:lnTo>
                    <a:lnTo>
                      <a:pt x="924" y="213"/>
                    </a:lnTo>
                    <a:lnTo>
                      <a:pt x="924" y="213"/>
                    </a:lnTo>
                    <a:lnTo>
                      <a:pt x="924" y="213"/>
                    </a:lnTo>
                    <a:lnTo>
                      <a:pt x="924" y="213"/>
                    </a:lnTo>
                    <a:lnTo>
                      <a:pt x="924" y="213"/>
                    </a:lnTo>
                    <a:lnTo>
                      <a:pt x="922" y="213"/>
                    </a:lnTo>
                    <a:lnTo>
                      <a:pt x="922" y="211"/>
                    </a:lnTo>
                    <a:lnTo>
                      <a:pt x="922" y="213"/>
                    </a:lnTo>
                    <a:lnTo>
                      <a:pt x="922" y="213"/>
                    </a:lnTo>
                    <a:lnTo>
                      <a:pt x="920" y="213"/>
                    </a:lnTo>
                    <a:lnTo>
                      <a:pt x="920" y="213"/>
                    </a:lnTo>
                    <a:lnTo>
                      <a:pt x="920" y="213"/>
                    </a:lnTo>
                    <a:lnTo>
                      <a:pt x="920" y="213"/>
                    </a:lnTo>
                    <a:lnTo>
                      <a:pt x="920" y="213"/>
                    </a:lnTo>
                    <a:lnTo>
                      <a:pt x="920" y="215"/>
                    </a:lnTo>
                    <a:lnTo>
                      <a:pt x="920" y="215"/>
                    </a:lnTo>
                    <a:lnTo>
                      <a:pt x="920" y="215"/>
                    </a:lnTo>
                    <a:lnTo>
                      <a:pt x="920" y="215"/>
                    </a:lnTo>
                    <a:lnTo>
                      <a:pt x="920" y="215"/>
                    </a:lnTo>
                    <a:lnTo>
                      <a:pt x="920" y="215"/>
                    </a:lnTo>
                    <a:lnTo>
                      <a:pt x="920" y="215"/>
                    </a:lnTo>
                    <a:lnTo>
                      <a:pt x="920" y="215"/>
                    </a:lnTo>
                    <a:lnTo>
                      <a:pt x="919" y="217"/>
                    </a:lnTo>
                    <a:lnTo>
                      <a:pt x="919" y="217"/>
                    </a:lnTo>
                    <a:lnTo>
                      <a:pt x="919" y="217"/>
                    </a:lnTo>
                    <a:lnTo>
                      <a:pt x="919" y="217"/>
                    </a:lnTo>
                    <a:lnTo>
                      <a:pt x="920" y="217"/>
                    </a:lnTo>
                    <a:lnTo>
                      <a:pt x="920" y="217"/>
                    </a:lnTo>
                    <a:lnTo>
                      <a:pt x="920" y="218"/>
                    </a:lnTo>
                    <a:lnTo>
                      <a:pt x="920" y="218"/>
                    </a:lnTo>
                    <a:lnTo>
                      <a:pt x="919" y="218"/>
                    </a:lnTo>
                    <a:lnTo>
                      <a:pt x="919" y="218"/>
                    </a:lnTo>
                    <a:lnTo>
                      <a:pt x="919" y="218"/>
                    </a:lnTo>
                    <a:lnTo>
                      <a:pt x="919" y="218"/>
                    </a:lnTo>
                    <a:lnTo>
                      <a:pt x="920" y="218"/>
                    </a:lnTo>
                    <a:lnTo>
                      <a:pt x="920" y="218"/>
                    </a:lnTo>
                    <a:lnTo>
                      <a:pt x="920" y="218"/>
                    </a:lnTo>
                    <a:lnTo>
                      <a:pt x="920" y="220"/>
                    </a:lnTo>
                    <a:lnTo>
                      <a:pt x="920" y="220"/>
                    </a:lnTo>
                    <a:lnTo>
                      <a:pt x="920" y="220"/>
                    </a:lnTo>
                    <a:lnTo>
                      <a:pt x="920" y="220"/>
                    </a:lnTo>
                    <a:lnTo>
                      <a:pt x="920" y="220"/>
                    </a:lnTo>
                    <a:lnTo>
                      <a:pt x="920" y="220"/>
                    </a:lnTo>
                    <a:lnTo>
                      <a:pt x="920" y="220"/>
                    </a:lnTo>
                    <a:lnTo>
                      <a:pt x="919" y="220"/>
                    </a:lnTo>
                    <a:lnTo>
                      <a:pt x="919" y="220"/>
                    </a:lnTo>
                    <a:lnTo>
                      <a:pt x="919" y="220"/>
                    </a:lnTo>
                    <a:lnTo>
                      <a:pt x="919"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2"/>
                    </a:lnTo>
                    <a:lnTo>
                      <a:pt x="917" y="222"/>
                    </a:lnTo>
                    <a:lnTo>
                      <a:pt x="917" y="222"/>
                    </a:lnTo>
                    <a:lnTo>
                      <a:pt x="917" y="222"/>
                    </a:lnTo>
                    <a:lnTo>
                      <a:pt x="917" y="222"/>
                    </a:lnTo>
                    <a:lnTo>
                      <a:pt x="917" y="222"/>
                    </a:lnTo>
                    <a:lnTo>
                      <a:pt x="917" y="222"/>
                    </a:lnTo>
                    <a:lnTo>
                      <a:pt x="915" y="224"/>
                    </a:lnTo>
                    <a:lnTo>
                      <a:pt x="915" y="224"/>
                    </a:lnTo>
                    <a:lnTo>
                      <a:pt x="915" y="224"/>
                    </a:lnTo>
                    <a:lnTo>
                      <a:pt x="915" y="224"/>
                    </a:lnTo>
                    <a:lnTo>
                      <a:pt x="917" y="224"/>
                    </a:lnTo>
                    <a:lnTo>
                      <a:pt x="917" y="224"/>
                    </a:lnTo>
                    <a:lnTo>
                      <a:pt x="917" y="226"/>
                    </a:lnTo>
                    <a:lnTo>
                      <a:pt x="915" y="226"/>
                    </a:lnTo>
                    <a:lnTo>
                      <a:pt x="915" y="226"/>
                    </a:lnTo>
                    <a:lnTo>
                      <a:pt x="915" y="226"/>
                    </a:lnTo>
                    <a:lnTo>
                      <a:pt x="915" y="226"/>
                    </a:lnTo>
                    <a:lnTo>
                      <a:pt x="915" y="226"/>
                    </a:lnTo>
                    <a:lnTo>
                      <a:pt x="915" y="226"/>
                    </a:lnTo>
                    <a:lnTo>
                      <a:pt x="917" y="226"/>
                    </a:lnTo>
                    <a:lnTo>
                      <a:pt x="917" y="226"/>
                    </a:lnTo>
                    <a:lnTo>
                      <a:pt x="917" y="226"/>
                    </a:lnTo>
                    <a:lnTo>
                      <a:pt x="917" y="228"/>
                    </a:lnTo>
                    <a:lnTo>
                      <a:pt x="917" y="228"/>
                    </a:lnTo>
                    <a:lnTo>
                      <a:pt x="917" y="228"/>
                    </a:lnTo>
                    <a:lnTo>
                      <a:pt x="917" y="228"/>
                    </a:lnTo>
                    <a:lnTo>
                      <a:pt x="917" y="229"/>
                    </a:lnTo>
                    <a:lnTo>
                      <a:pt x="917" y="229"/>
                    </a:lnTo>
                    <a:lnTo>
                      <a:pt x="917" y="229"/>
                    </a:lnTo>
                    <a:lnTo>
                      <a:pt x="917" y="229"/>
                    </a:lnTo>
                    <a:lnTo>
                      <a:pt x="917" y="229"/>
                    </a:lnTo>
                    <a:lnTo>
                      <a:pt x="917" y="229"/>
                    </a:lnTo>
                    <a:lnTo>
                      <a:pt x="917" y="231"/>
                    </a:lnTo>
                    <a:lnTo>
                      <a:pt x="917" y="231"/>
                    </a:lnTo>
                    <a:lnTo>
                      <a:pt x="917"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3" y="233"/>
                    </a:lnTo>
                    <a:lnTo>
                      <a:pt x="913" y="233"/>
                    </a:lnTo>
                    <a:lnTo>
                      <a:pt x="913" y="233"/>
                    </a:lnTo>
                    <a:lnTo>
                      <a:pt x="913" y="233"/>
                    </a:lnTo>
                    <a:lnTo>
                      <a:pt x="913" y="233"/>
                    </a:lnTo>
                    <a:lnTo>
                      <a:pt x="913" y="235"/>
                    </a:lnTo>
                    <a:lnTo>
                      <a:pt x="913" y="233"/>
                    </a:lnTo>
                    <a:lnTo>
                      <a:pt x="915" y="233"/>
                    </a:lnTo>
                    <a:lnTo>
                      <a:pt x="915" y="233"/>
                    </a:lnTo>
                    <a:lnTo>
                      <a:pt x="915" y="235"/>
                    </a:lnTo>
                    <a:lnTo>
                      <a:pt x="915" y="235"/>
                    </a:lnTo>
                    <a:lnTo>
                      <a:pt x="915" y="235"/>
                    </a:lnTo>
                    <a:lnTo>
                      <a:pt x="915" y="235"/>
                    </a:lnTo>
                    <a:lnTo>
                      <a:pt x="915" y="235"/>
                    </a:lnTo>
                    <a:lnTo>
                      <a:pt x="913" y="235"/>
                    </a:lnTo>
                    <a:lnTo>
                      <a:pt x="913" y="235"/>
                    </a:lnTo>
                    <a:lnTo>
                      <a:pt x="913" y="235"/>
                    </a:lnTo>
                    <a:lnTo>
                      <a:pt x="913" y="235"/>
                    </a:lnTo>
                    <a:lnTo>
                      <a:pt x="913" y="235"/>
                    </a:lnTo>
                    <a:lnTo>
                      <a:pt x="913" y="235"/>
                    </a:lnTo>
                    <a:lnTo>
                      <a:pt x="913" y="237"/>
                    </a:lnTo>
                    <a:lnTo>
                      <a:pt x="913" y="237"/>
                    </a:lnTo>
                    <a:lnTo>
                      <a:pt x="913" y="237"/>
                    </a:lnTo>
                    <a:lnTo>
                      <a:pt x="913" y="237"/>
                    </a:lnTo>
                    <a:lnTo>
                      <a:pt x="913" y="237"/>
                    </a:lnTo>
                    <a:lnTo>
                      <a:pt x="913" y="237"/>
                    </a:lnTo>
                    <a:lnTo>
                      <a:pt x="913" y="237"/>
                    </a:lnTo>
                    <a:lnTo>
                      <a:pt x="913" y="237"/>
                    </a:lnTo>
                    <a:lnTo>
                      <a:pt x="913" y="238"/>
                    </a:lnTo>
                    <a:lnTo>
                      <a:pt x="913" y="238"/>
                    </a:lnTo>
                    <a:lnTo>
                      <a:pt x="913" y="238"/>
                    </a:lnTo>
                    <a:lnTo>
                      <a:pt x="913" y="240"/>
                    </a:lnTo>
                    <a:lnTo>
                      <a:pt x="913" y="240"/>
                    </a:lnTo>
                    <a:lnTo>
                      <a:pt x="913" y="240"/>
                    </a:lnTo>
                    <a:lnTo>
                      <a:pt x="915" y="240"/>
                    </a:lnTo>
                    <a:lnTo>
                      <a:pt x="915" y="242"/>
                    </a:lnTo>
                    <a:lnTo>
                      <a:pt x="913" y="242"/>
                    </a:lnTo>
                    <a:lnTo>
                      <a:pt x="913" y="242"/>
                    </a:lnTo>
                    <a:lnTo>
                      <a:pt x="913" y="242"/>
                    </a:lnTo>
                    <a:lnTo>
                      <a:pt x="913" y="242"/>
                    </a:lnTo>
                    <a:lnTo>
                      <a:pt x="913" y="242"/>
                    </a:lnTo>
                    <a:lnTo>
                      <a:pt x="913" y="242"/>
                    </a:lnTo>
                    <a:lnTo>
                      <a:pt x="913" y="244"/>
                    </a:lnTo>
                    <a:lnTo>
                      <a:pt x="913" y="244"/>
                    </a:lnTo>
                    <a:lnTo>
                      <a:pt x="913" y="244"/>
                    </a:lnTo>
                    <a:lnTo>
                      <a:pt x="913" y="244"/>
                    </a:lnTo>
                    <a:lnTo>
                      <a:pt x="913" y="244"/>
                    </a:lnTo>
                    <a:lnTo>
                      <a:pt x="913" y="244"/>
                    </a:lnTo>
                    <a:lnTo>
                      <a:pt x="913" y="244"/>
                    </a:lnTo>
                    <a:lnTo>
                      <a:pt x="913" y="244"/>
                    </a:lnTo>
                    <a:lnTo>
                      <a:pt x="913" y="246"/>
                    </a:lnTo>
                    <a:lnTo>
                      <a:pt x="913" y="246"/>
                    </a:lnTo>
                    <a:lnTo>
                      <a:pt x="913" y="246"/>
                    </a:lnTo>
                    <a:lnTo>
                      <a:pt x="913" y="246"/>
                    </a:lnTo>
                    <a:lnTo>
                      <a:pt x="911" y="246"/>
                    </a:lnTo>
                    <a:lnTo>
                      <a:pt x="911" y="246"/>
                    </a:lnTo>
                    <a:lnTo>
                      <a:pt x="911" y="244"/>
                    </a:lnTo>
                    <a:lnTo>
                      <a:pt x="911" y="244"/>
                    </a:lnTo>
                    <a:lnTo>
                      <a:pt x="910" y="244"/>
                    </a:lnTo>
                    <a:lnTo>
                      <a:pt x="910" y="244"/>
                    </a:lnTo>
                    <a:lnTo>
                      <a:pt x="910" y="244"/>
                    </a:lnTo>
                    <a:lnTo>
                      <a:pt x="910" y="244"/>
                    </a:lnTo>
                    <a:lnTo>
                      <a:pt x="910" y="244"/>
                    </a:lnTo>
                    <a:lnTo>
                      <a:pt x="910" y="244"/>
                    </a:lnTo>
                    <a:lnTo>
                      <a:pt x="908" y="244"/>
                    </a:lnTo>
                    <a:lnTo>
                      <a:pt x="908" y="244"/>
                    </a:lnTo>
                    <a:lnTo>
                      <a:pt x="908" y="244"/>
                    </a:lnTo>
                    <a:lnTo>
                      <a:pt x="908" y="246"/>
                    </a:lnTo>
                    <a:lnTo>
                      <a:pt x="908" y="246"/>
                    </a:lnTo>
                    <a:lnTo>
                      <a:pt x="908" y="246"/>
                    </a:lnTo>
                    <a:lnTo>
                      <a:pt x="908" y="246"/>
                    </a:lnTo>
                    <a:lnTo>
                      <a:pt x="908" y="246"/>
                    </a:lnTo>
                    <a:lnTo>
                      <a:pt x="910" y="246"/>
                    </a:lnTo>
                    <a:lnTo>
                      <a:pt x="910" y="246"/>
                    </a:lnTo>
                    <a:lnTo>
                      <a:pt x="908" y="247"/>
                    </a:lnTo>
                    <a:lnTo>
                      <a:pt x="910" y="247"/>
                    </a:lnTo>
                    <a:lnTo>
                      <a:pt x="910" y="247"/>
                    </a:lnTo>
                    <a:lnTo>
                      <a:pt x="910" y="247"/>
                    </a:lnTo>
                    <a:lnTo>
                      <a:pt x="910" y="247"/>
                    </a:lnTo>
                    <a:lnTo>
                      <a:pt x="910" y="247"/>
                    </a:lnTo>
                    <a:lnTo>
                      <a:pt x="910" y="247"/>
                    </a:lnTo>
                    <a:lnTo>
                      <a:pt x="910" y="247"/>
                    </a:lnTo>
                    <a:lnTo>
                      <a:pt x="908" y="249"/>
                    </a:lnTo>
                    <a:lnTo>
                      <a:pt x="908" y="249"/>
                    </a:lnTo>
                    <a:lnTo>
                      <a:pt x="910" y="249"/>
                    </a:lnTo>
                    <a:lnTo>
                      <a:pt x="910" y="249"/>
                    </a:lnTo>
                    <a:lnTo>
                      <a:pt x="910" y="249"/>
                    </a:lnTo>
                    <a:lnTo>
                      <a:pt x="910" y="249"/>
                    </a:lnTo>
                    <a:lnTo>
                      <a:pt x="910" y="249"/>
                    </a:lnTo>
                    <a:lnTo>
                      <a:pt x="910" y="249"/>
                    </a:lnTo>
                    <a:lnTo>
                      <a:pt x="910" y="249"/>
                    </a:lnTo>
                    <a:lnTo>
                      <a:pt x="910" y="249"/>
                    </a:lnTo>
                    <a:lnTo>
                      <a:pt x="910" y="249"/>
                    </a:lnTo>
                    <a:lnTo>
                      <a:pt x="910" y="249"/>
                    </a:lnTo>
                    <a:lnTo>
                      <a:pt x="910" y="251"/>
                    </a:lnTo>
                    <a:lnTo>
                      <a:pt x="910" y="251"/>
                    </a:lnTo>
                    <a:lnTo>
                      <a:pt x="910" y="251"/>
                    </a:lnTo>
                    <a:lnTo>
                      <a:pt x="910" y="251"/>
                    </a:lnTo>
                    <a:lnTo>
                      <a:pt x="910" y="251"/>
                    </a:lnTo>
                    <a:lnTo>
                      <a:pt x="910" y="251"/>
                    </a:lnTo>
                    <a:lnTo>
                      <a:pt x="910" y="251"/>
                    </a:lnTo>
                    <a:lnTo>
                      <a:pt x="910" y="251"/>
                    </a:lnTo>
                    <a:lnTo>
                      <a:pt x="910" y="251"/>
                    </a:lnTo>
                    <a:lnTo>
                      <a:pt x="910" y="251"/>
                    </a:lnTo>
                    <a:lnTo>
                      <a:pt x="910"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6" y="251"/>
                    </a:lnTo>
                    <a:lnTo>
                      <a:pt x="906" y="253"/>
                    </a:lnTo>
                    <a:lnTo>
                      <a:pt x="906" y="253"/>
                    </a:lnTo>
                    <a:lnTo>
                      <a:pt x="908" y="253"/>
                    </a:lnTo>
                    <a:lnTo>
                      <a:pt x="908" y="253"/>
                    </a:lnTo>
                    <a:lnTo>
                      <a:pt x="908" y="253"/>
                    </a:lnTo>
                    <a:lnTo>
                      <a:pt x="908" y="253"/>
                    </a:lnTo>
                    <a:lnTo>
                      <a:pt x="910" y="253"/>
                    </a:lnTo>
                    <a:lnTo>
                      <a:pt x="910" y="253"/>
                    </a:lnTo>
                    <a:lnTo>
                      <a:pt x="910" y="253"/>
                    </a:lnTo>
                    <a:lnTo>
                      <a:pt x="910" y="253"/>
                    </a:lnTo>
                    <a:lnTo>
                      <a:pt x="911" y="253"/>
                    </a:lnTo>
                    <a:lnTo>
                      <a:pt x="911" y="253"/>
                    </a:lnTo>
                    <a:lnTo>
                      <a:pt x="911" y="255"/>
                    </a:lnTo>
                    <a:lnTo>
                      <a:pt x="911" y="255"/>
                    </a:lnTo>
                    <a:lnTo>
                      <a:pt x="911" y="255"/>
                    </a:lnTo>
                    <a:lnTo>
                      <a:pt x="911" y="255"/>
                    </a:lnTo>
                    <a:lnTo>
                      <a:pt x="910" y="255"/>
                    </a:lnTo>
                    <a:lnTo>
                      <a:pt x="910" y="256"/>
                    </a:lnTo>
                    <a:lnTo>
                      <a:pt x="910" y="256"/>
                    </a:lnTo>
                    <a:lnTo>
                      <a:pt x="910" y="256"/>
                    </a:lnTo>
                    <a:lnTo>
                      <a:pt x="910" y="256"/>
                    </a:lnTo>
                    <a:lnTo>
                      <a:pt x="910" y="255"/>
                    </a:lnTo>
                    <a:lnTo>
                      <a:pt x="910" y="255"/>
                    </a:lnTo>
                    <a:lnTo>
                      <a:pt x="910" y="255"/>
                    </a:lnTo>
                    <a:lnTo>
                      <a:pt x="910" y="255"/>
                    </a:lnTo>
                    <a:lnTo>
                      <a:pt x="908" y="256"/>
                    </a:lnTo>
                    <a:lnTo>
                      <a:pt x="908" y="256"/>
                    </a:lnTo>
                    <a:lnTo>
                      <a:pt x="908" y="256"/>
                    </a:lnTo>
                    <a:lnTo>
                      <a:pt x="908" y="256"/>
                    </a:lnTo>
                    <a:lnTo>
                      <a:pt x="908" y="256"/>
                    </a:lnTo>
                    <a:lnTo>
                      <a:pt x="908" y="256"/>
                    </a:lnTo>
                    <a:lnTo>
                      <a:pt x="908" y="256"/>
                    </a:lnTo>
                    <a:lnTo>
                      <a:pt x="908" y="258"/>
                    </a:lnTo>
                    <a:lnTo>
                      <a:pt x="908" y="258"/>
                    </a:lnTo>
                    <a:lnTo>
                      <a:pt x="908" y="258"/>
                    </a:lnTo>
                    <a:lnTo>
                      <a:pt x="908" y="258"/>
                    </a:lnTo>
                    <a:lnTo>
                      <a:pt x="908" y="258"/>
                    </a:lnTo>
                    <a:lnTo>
                      <a:pt x="908" y="258"/>
                    </a:lnTo>
                    <a:lnTo>
                      <a:pt x="908" y="258"/>
                    </a:lnTo>
                    <a:lnTo>
                      <a:pt x="908" y="258"/>
                    </a:lnTo>
                    <a:lnTo>
                      <a:pt x="908" y="258"/>
                    </a:lnTo>
                    <a:lnTo>
                      <a:pt x="910" y="258"/>
                    </a:lnTo>
                    <a:lnTo>
                      <a:pt x="910" y="258"/>
                    </a:lnTo>
                    <a:lnTo>
                      <a:pt x="910" y="258"/>
                    </a:lnTo>
                    <a:lnTo>
                      <a:pt x="910" y="258"/>
                    </a:lnTo>
                    <a:lnTo>
                      <a:pt x="910" y="258"/>
                    </a:lnTo>
                    <a:lnTo>
                      <a:pt x="910" y="260"/>
                    </a:lnTo>
                    <a:lnTo>
                      <a:pt x="910" y="260"/>
                    </a:lnTo>
                    <a:lnTo>
                      <a:pt x="910" y="260"/>
                    </a:lnTo>
                    <a:lnTo>
                      <a:pt x="910" y="260"/>
                    </a:lnTo>
                    <a:lnTo>
                      <a:pt x="910" y="260"/>
                    </a:lnTo>
                    <a:lnTo>
                      <a:pt x="910" y="260"/>
                    </a:lnTo>
                    <a:lnTo>
                      <a:pt x="910" y="260"/>
                    </a:lnTo>
                    <a:lnTo>
                      <a:pt x="910" y="260"/>
                    </a:lnTo>
                    <a:lnTo>
                      <a:pt x="908" y="260"/>
                    </a:lnTo>
                    <a:lnTo>
                      <a:pt x="908" y="260"/>
                    </a:lnTo>
                    <a:lnTo>
                      <a:pt x="908" y="260"/>
                    </a:lnTo>
                    <a:lnTo>
                      <a:pt x="908" y="262"/>
                    </a:lnTo>
                    <a:lnTo>
                      <a:pt x="908" y="262"/>
                    </a:lnTo>
                    <a:lnTo>
                      <a:pt x="908" y="262"/>
                    </a:lnTo>
                    <a:lnTo>
                      <a:pt x="908" y="262"/>
                    </a:lnTo>
                    <a:lnTo>
                      <a:pt x="908" y="262"/>
                    </a:lnTo>
                    <a:lnTo>
                      <a:pt x="908" y="262"/>
                    </a:lnTo>
                    <a:lnTo>
                      <a:pt x="908" y="262"/>
                    </a:lnTo>
                    <a:lnTo>
                      <a:pt x="908" y="262"/>
                    </a:lnTo>
                    <a:lnTo>
                      <a:pt x="910" y="262"/>
                    </a:lnTo>
                    <a:lnTo>
                      <a:pt x="910" y="262"/>
                    </a:lnTo>
                    <a:lnTo>
                      <a:pt x="910" y="262"/>
                    </a:lnTo>
                    <a:lnTo>
                      <a:pt x="910" y="262"/>
                    </a:lnTo>
                    <a:lnTo>
                      <a:pt x="911" y="262"/>
                    </a:lnTo>
                    <a:lnTo>
                      <a:pt x="911" y="262"/>
                    </a:lnTo>
                    <a:lnTo>
                      <a:pt x="910" y="262"/>
                    </a:lnTo>
                    <a:lnTo>
                      <a:pt x="910" y="262"/>
                    </a:lnTo>
                    <a:lnTo>
                      <a:pt x="910" y="262"/>
                    </a:lnTo>
                    <a:lnTo>
                      <a:pt x="910" y="262"/>
                    </a:lnTo>
                    <a:lnTo>
                      <a:pt x="911" y="262"/>
                    </a:lnTo>
                    <a:lnTo>
                      <a:pt x="911" y="264"/>
                    </a:lnTo>
                    <a:lnTo>
                      <a:pt x="910" y="264"/>
                    </a:lnTo>
                    <a:lnTo>
                      <a:pt x="910" y="264"/>
                    </a:lnTo>
                    <a:lnTo>
                      <a:pt x="910" y="264"/>
                    </a:lnTo>
                    <a:lnTo>
                      <a:pt x="908" y="264"/>
                    </a:lnTo>
                    <a:lnTo>
                      <a:pt x="908" y="264"/>
                    </a:lnTo>
                    <a:lnTo>
                      <a:pt x="908" y="264"/>
                    </a:lnTo>
                    <a:lnTo>
                      <a:pt x="908" y="264"/>
                    </a:lnTo>
                    <a:lnTo>
                      <a:pt x="906" y="264"/>
                    </a:lnTo>
                    <a:lnTo>
                      <a:pt x="906" y="264"/>
                    </a:lnTo>
                    <a:lnTo>
                      <a:pt x="906" y="264"/>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4" y="265"/>
                    </a:lnTo>
                    <a:lnTo>
                      <a:pt x="904" y="267"/>
                    </a:lnTo>
                    <a:lnTo>
                      <a:pt x="904" y="267"/>
                    </a:lnTo>
                    <a:lnTo>
                      <a:pt x="904" y="267"/>
                    </a:lnTo>
                    <a:lnTo>
                      <a:pt x="904" y="267"/>
                    </a:lnTo>
                    <a:lnTo>
                      <a:pt x="904" y="267"/>
                    </a:lnTo>
                    <a:lnTo>
                      <a:pt x="904" y="267"/>
                    </a:lnTo>
                    <a:lnTo>
                      <a:pt x="904" y="267"/>
                    </a:lnTo>
                    <a:lnTo>
                      <a:pt x="904" y="267"/>
                    </a:lnTo>
                    <a:lnTo>
                      <a:pt x="904" y="269"/>
                    </a:lnTo>
                    <a:lnTo>
                      <a:pt x="904" y="269"/>
                    </a:lnTo>
                    <a:lnTo>
                      <a:pt x="904" y="269"/>
                    </a:lnTo>
                    <a:lnTo>
                      <a:pt x="904" y="269"/>
                    </a:lnTo>
                    <a:lnTo>
                      <a:pt x="904" y="269"/>
                    </a:lnTo>
                    <a:lnTo>
                      <a:pt x="904" y="269"/>
                    </a:lnTo>
                    <a:lnTo>
                      <a:pt x="904" y="269"/>
                    </a:lnTo>
                    <a:lnTo>
                      <a:pt x="904" y="271"/>
                    </a:lnTo>
                    <a:lnTo>
                      <a:pt x="904" y="271"/>
                    </a:lnTo>
                    <a:lnTo>
                      <a:pt x="904" y="271"/>
                    </a:lnTo>
                    <a:lnTo>
                      <a:pt x="904" y="271"/>
                    </a:lnTo>
                    <a:lnTo>
                      <a:pt x="904" y="271"/>
                    </a:lnTo>
                    <a:lnTo>
                      <a:pt x="906" y="271"/>
                    </a:lnTo>
                    <a:lnTo>
                      <a:pt x="906" y="271"/>
                    </a:lnTo>
                    <a:lnTo>
                      <a:pt x="906" y="271"/>
                    </a:lnTo>
                    <a:lnTo>
                      <a:pt x="906" y="271"/>
                    </a:lnTo>
                    <a:lnTo>
                      <a:pt x="906" y="271"/>
                    </a:lnTo>
                    <a:lnTo>
                      <a:pt x="906" y="271"/>
                    </a:lnTo>
                    <a:lnTo>
                      <a:pt x="906" y="271"/>
                    </a:lnTo>
                    <a:lnTo>
                      <a:pt x="906" y="271"/>
                    </a:lnTo>
                    <a:lnTo>
                      <a:pt x="906"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6" y="273"/>
                    </a:lnTo>
                    <a:lnTo>
                      <a:pt x="906" y="273"/>
                    </a:lnTo>
                    <a:lnTo>
                      <a:pt x="906" y="273"/>
                    </a:lnTo>
                    <a:lnTo>
                      <a:pt x="906" y="273"/>
                    </a:lnTo>
                    <a:lnTo>
                      <a:pt x="906" y="273"/>
                    </a:lnTo>
                    <a:lnTo>
                      <a:pt x="906" y="273"/>
                    </a:lnTo>
                    <a:lnTo>
                      <a:pt x="906" y="273"/>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4" y="275"/>
                    </a:lnTo>
                    <a:lnTo>
                      <a:pt x="904" y="275"/>
                    </a:lnTo>
                    <a:lnTo>
                      <a:pt x="904" y="276"/>
                    </a:lnTo>
                    <a:lnTo>
                      <a:pt x="904" y="276"/>
                    </a:lnTo>
                    <a:lnTo>
                      <a:pt x="904" y="276"/>
                    </a:lnTo>
                    <a:lnTo>
                      <a:pt x="904" y="276"/>
                    </a:lnTo>
                    <a:lnTo>
                      <a:pt x="904" y="276"/>
                    </a:lnTo>
                    <a:lnTo>
                      <a:pt x="904" y="276"/>
                    </a:lnTo>
                    <a:lnTo>
                      <a:pt x="904" y="276"/>
                    </a:lnTo>
                    <a:lnTo>
                      <a:pt x="904" y="276"/>
                    </a:lnTo>
                    <a:lnTo>
                      <a:pt x="904" y="276"/>
                    </a:lnTo>
                    <a:lnTo>
                      <a:pt x="902" y="276"/>
                    </a:lnTo>
                    <a:lnTo>
                      <a:pt x="902" y="276"/>
                    </a:lnTo>
                    <a:lnTo>
                      <a:pt x="902" y="276"/>
                    </a:lnTo>
                    <a:lnTo>
                      <a:pt x="902" y="276"/>
                    </a:lnTo>
                    <a:lnTo>
                      <a:pt x="902" y="278"/>
                    </a:lnTo>
                    <a:lnTo>
                      <a:pt x="902" y="278"/>
                    </a:lnTo>
                    <a:lnTo>
                      <a:pt x="902" y="278"/>
                    </a:lnTo>
                    <a:lnTo>
                      <a:pt x="902" y="278"/>
                    </a:lnTo>
                    <a:lnTo>
                      <a:pt x="902" y="278"/>
                    </a:lnTo>
                    <a:lnTo>
                      <a:pt x="902" y="278"/>
                    </a:lnTo>
                    <a:lnTo>
                      <a:pt x="902" y="278"/>
                    </a:lnTo>
                    <a:lnTo>
                      <a:pt x="904" y="278"/>
                    </a:lnTo>
                    <a:lnTo>
                      <a:pt x="904" y="278"/>
                    </a:lnTo>
                    <a:lnTo>
                      <a:pt x="904" y="278"/>
                    </a:lnTo>
                    <a:lnTo>
                      <a:pt x="904" y="278"/>
                    </a:lnTo>
                    <a:lnTo>
                      <a:pt x="904" y="278"/>
                    </a:lnTo>
                    <a:lnTo>
                      <a:pt x="904" y="278"/>
                    </a:lnTo>
                    <a:lnTo>
                      <a:pt x="906" y="278"/>
                    </a:lnTo>
                    <a:lnTo>
                      <a:pt x="906" y="280"/>
                    </a:lnTo>
                    <a:lnTo>
                      <a:pt x="906" y="280"/>
                    </a:lnTo>
                    <a:lnTo>
                      <a:pt x="906" y="280"/>
                    </a:lnTo>
                    <a:lnTo>
                      <a:pt x="906" y="280"/>
                    </a:lnTo>
                    <a:lnTo>
                      <a:pt x="906" y="280"/>
                    </a:lnTo>
                    <a:lnTo>
                      <a:pt x="906" y="280"/>
                    </a:lnTo>
                    <a:lnTo>
                      <a:pt x="906" y="282"/>
                    </a:lnTo>
                    <a:lnTo>
                      <a:pt x="904" y="282"/>
                    </a:lnTo>
                    <a:lnTo>
                      <a:pt x="904" y="282"/>
                    </a:lnTo>
                    <a:lnTo>
                      <a:pt x="904" y="282"/>
                    </a:lnTo>
                    <a:lnTo>
                      <a:pt x="904" y="282"/>
                    </a:lnTo>
                    <a:lnTo>
                      <a:pt x="904" y="282"/>
                    </a:lnTo>
                    <a:lnTo>
                      <a:pt x="904" y="282"/>
                    </a:lnTo>
                    <a:lnTo>
                      <a:pt x="904" y="282"/>
                    </a:lnTo>
                    <a:lnTo>
                      <a:pt x="902" y="282"/>
                    </a:lnTo>
                    <a:lnTo>
                      <a:pt x="902" y="282"/>
                    </a:lnTo>
                    <a:lnTo>
                      <a:pt x="902" y="282"/>
                    </a:lnTo>
                    <a:lnTo>
                      <a:pt x="902" y="282"/>
                    </a:lnTo>
                    <a:lnTo>
                      <a:pt x="902" y="282"/>
                    </a:lnTo>
                    <a:lnTo>
                      <a:pt x="902" y="282"/>
                    </a:lnTo>
                    <a:lnTo>
                      <a:pt x="902" y="284"/>
                    </a:lnTo>
                    <a:lnTo>
                      <a:pt x="902" y="284"/>
                    </a:lnTo>
                    <a:lnTo>
                      <a:pt x="902" y="284"/>
                    </a:lnTo>
                    <a:lnTo>
                      <a:pt x="902" y="284"/>
                    </a:lnTo>
                    <a:lnTo>
                      <a:pt x="902" y="284"/>
                    </a:lnTo>
                    <a:lnTo>
                      <a:pt x="902" y="284"/>
                    </a:lnTo>
                    <a:lnTo>
                      <a:pt x="902" y="284"/>
                    </a:lnTo>
                    <a:lnTo>
                      <a:pt x="902" y="284"/>
                    </a:lnTo>
                    <a:lnTo>
                      <a:pt x="902" y="284"/>
                    </a:lnTo>
                    <a:lnTo>
                      <a:pt x="902" y="284"/>
                    </a:lnTo>
                    <a:lnTo>
                      <a:pt x="902" y="285"/>
                    </a:lnTo>
                    <a:lnTo>
                      <a:pt x="902" y="285"/>
                    </a:lnTo>
                    <a:lnTo>
                      <a:pt x="902" y="285"/>
                    </a:lnTo>
                    <a:lnTo>
                      <a:pt x="901" y="285"/>
                    </a:lnTo>
                    <a:lnTo>
                      <a:pt x="901" y="285"/>
                    </a:lnTo>
                    <a:lnTo>
                      <a:pt x="901" y="285"/>
                    </a:lnTo>
                    <a:lnTo>
                      <a:pt x="901" y="285"/>
                    </a:lnTo>
                    <a:lnTo>
                      <a:pt x="899" y="287"/>
                    </a:lnTo>
                    <a:lnTo>
                      <a:pt x="899" y="287"/>
                    </a:lnTo>
                    <a:lnTo>
                      <a:pt x="899" y="287"/>
                    </a:lnTo>
                    <a:lnTo>
                      <a:pt x="899" y="287"/>
                    </a:lnTo>
                    <a:lnTo>
                      <a:pt x="897" y="287"/>
                    </a:lnTo>
                    <a:lnTo>
                      <a:pt x="897" y="287"/>
                    </a:lnTo>
                    <a:lnTo>
                      <a:pt x="897" y="289"/>
                    </a:lnTo>
                    <a:lnTo>
                      <a:pt x="897" y="289"/>
                    </a:lnTo>
                    <a:lnTo>
                      <a:pt x="897" y="289"/>
                    </a:lnTo>
                    <a:lnTo>
                      <a:pt x="897" y="289"/>
                    </a:lnTo>
                    <a:lnTo>
                      <a:pt x="897" y="289"/>
                    </a:lnTo>
                    <a:lnTo>
                      <a:pt x="897" y="289"/>
                    </a:lnTo>
                    <a:lnTo>
                      <a:pt x="897" y="291"/>
                    </a:lnTo>
                    <a:lnTo>
                      <a:pt x="897" y="291"/>
                    </a:lnTo>
                    <a:lnTo>
                      <a:pt x="897" y="291"/>
                    </a:lnTo>
                    <a:lnTo>
                      <a:pt x="897" y="291"/>
                    </a:lnTo>
                    <a:lnTo>
                      <a:pt x="895" y="291"/>
                    </a:lnTo>
                    <a:lnTo>
                      <a:pt x="895" y="291"/>
                    </a:lnTo>
                    <a:lnTo>
                      <a:pt x="895" y="291"/>
                    </a:lnTo>
                    <a:lnTo>
                      <a:pt x="895" y="291"/>
                    </a:lnTo>
                    <a:lnTo>
                      <a:pt x="895" y="293"/>
                    </a:lnTo>
                    <a:lnTo>
                      <a:pt x="895" y="293"/>
                    </a:lnTo>
                    <a:lnTo>
                      <a:pt x="895" y="293"/>
                    </a:lnTo>
                    <a:lnTo>
                      <a:pt x="895" y="293"/>
                    </a:lnTo>
                    <a:lnTo>
                      <a:pt x="895" y="291"/>
                    </a:lnTo>
                    <a:lnTo>
                      <a:pt x="895" y="291"/>
                    </a:lnTo>
                    <a:lnTo>
                      <a:pt x="895" y="291"/>
                    </a:lnTo>
                    <a:lnTo>
                      <a:pt x="893" y="291"/>
                    </a:lnTo>
                    <a:lnTo>
                      <a:pt x="893" y="291"/>
                    </a:lnTo>
                    <a:lnTo>
                      <a:pt x="893" y="293"/>
                    </a:lnTo>
                    <a:lnTo>
                      <a:pt x="893" y="293"/>
                    </a:lnTo>
                    <a:lnTo>
                      <a:pt x="893" y="293"/>
                    </a:lnTo>
                    <a:lnTo>
                      <a:pt x="893" y="293"/>
                    </a:lnTo>
                    <a:lnTo>
                      <a:pt x="892" y="294"/>
                    </a:lnTo>
                    <a:lnTo>
                      <a:pt x="892" y="294"/>
                    </a:lnTo>
                    <a:lnTo>
                      <a:pt x="892" y="294"/>
                    </a:lnTo>
                    <a:lnTo>
                      <a:pt x="892" y="294"/>
                    </a:lnTo>
                    <a:lnTo>
                      <a:pt x="892" y="294"/>
                    </a:lnTo>
                    <a:lnTo>
                      <a:pt x="892" y="294"/>
                    </a:lnTo>
                    <a:lnTo>
                      <a:pt x="892" y="294"/>
                    </a:lnTo>
                    <a:lnTo>
                      <a:pt x="892" y="294"/>
                    </a:lnTo>
                    <a:lnTo>
                      <a:pt x="892" y="294"/>
                    </a:lnTo>
                    <a:lnTo>
                      <a:pt x="892" y="294"/>
                    </a:lnTo>
                    <a:lnTo>
                      <a:pt x="890" y="293"/>
                    </a:lnTo>
                    <a:lnTo>
                      <a:pt x="890" y="293"/>
                    </a:lnTo>
                    <a:lnTo>
                      <a:pt x="890" y="294"/>
                    </a:lnTo>
                    <a:lnTo>
                      <a:pt x="890" y="294"/>
                    </a:lnTo>
                    <a:lnTo>
                      <a:pt x="890" y="294"/>
                    </a:lnTo>
                    <a:lnTo>
                      <a:pt x="890" y="294"/>
                    </a:lnTo>
                    <a:lnTo>
                      <a:pt x="890" y="294"/>
                    </a:lnTo>
                    <a:lnTo>
                      <a:pt x="888" y="296"/>
                    </a:lnTo>
                    <a:lnTo>
                      <a:pt x="888" y="296"/>
                    </a:lnTo>
                    <a:lnTo>
                      <a:pt x="888" y="296"/>
                    </a:lnTo>
                    <a:lnTo>
                      <a:pt x="888" y="296"/>
                    </a:lnTo>
                    <a:lnTo>
                      <a:pt x="888" y="296"/>
                    </a:lnTo>
                    <a:lnTo>
                      <a:pt x="888" y="296"/>
                    </a:lnTo>
                    <a:lnTo>
                      <a:pt x="888" y="296"/>
                    </a:lnTo>
                    <a:lnTo>
                      <a:pt x="888" y="296"/>
                    </a:lnTo>
                    <a:lnTo>
                      <a:pt x="886" y="298"/>
                    </a:lnTo>
                    <a:lnTo>
                      <a:pt x="886" y="298"/>
                    </a:lnTo>
                    <a:lnTo>
                      <a:pt x="886" y="298"/>
                    </a:lnTo>
                    <a:lnTo>
                      <a:pt x="884" y="298"/>
                    </a:lnTo>
                    <a:lnTo>
                      <a:pt x="884" y="298"/>
                    </a:lnTo>
                    <a:lnTo>
                      <a:pt x="884" y="298"/>
                    </a:lnTo>
                    <a:lnTo>
                      <a:pt x="884" y="298"/>
                    </a:lnTo>
                    <a:lnTo>
                      <a:pt x="884" y="298"/>
                    </a:lnTo>
                    <a:lnTo>
                      <a:pt x="882" y="298"/>
                    </a:lnTo>
                    <a:lnTo>
                      <a:pt x="882" y="298"/>
                    </a:lnTo>
                    <a:lnTo>
                      <a:pt x="882" y="298"/>
                    </a:lnTo>
                    <a:lnTo>
                      <a:pt x="882" y="298"/>
                    </a:lnTo>
                    <a:lnTo>
                      <a:pt x="882" y="298"/>
                    </a:lnTo>
                    <a:lnTo>
                      <a:pt x="882" y="298"/>
                    </a:lnTo>
                    <a:lnTo>
                      <a:pt x="882" y="300"/>
                    </a:lnTo>
                    <a:lnTo>
                      <a:pt x="882" y="300"/>
                    </a:lnTo>
                    <a:lnTo>
                      <a:pt x="882" y="300"/>
                    </a:lnTo>
                    <a:lnTo>
                      <a:pt x="882" y="300"/>
                    </a:lnTo>
                    <a:lnTo>
                      <a:pt x="882" y="300"/>
                    </a:lnTo>
                    <a:lnTo>
                      <a:pt x="881" y="300"/>
                    </a:lnTo>
                    <a:lnTo>
                      <a:pt x="881" y="300"/>
                    </a:lnTo>
                    <a:lnTo>
                      <a:pt x="881" y="300"/>
                    </a:lnTo>
                    <a:lnTo>
                      <a:pt x="881" y="300"/>
                    </a:lnTo>
                    <a:lnTo>
                      <a:pt x="881" y="300"/>
                    </a:lnTo>
                    <a:lnTo>
                      <a:pt x="879" y="300"/>
                    </a:lnTo>
                    <a:lnTo>
                      <a:pt x="879" y="300"/>
                    </a:lnTo>
                    <a:lnTo>
                      <a:pt x="879" y="300"/>
                    </a:lnTo>
                    <a:lnTo>
                      <a:pt x="879" y="300"/>
                    </a:lnTo>
                    <a:lnTo>
                      <a:pt x="879"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2"/>
                    </a:lnTo>
                    <a:lnTo>
                      <a:pt x="877" y="302"/>
                    </a:lnTo>
                    <a:lnTo>
                      <a:pt x="877" y="302"/>
                    </a:lnTo>
                    <a:lnTo>
                      <a:pt x="877" y="302"/>
                    </a:lnTo>
                    <a:lnTo>
                      <a:pt x="877" y="303"/>
                    </a:lnTo>
                    <a:lnTo>
                      <a:pt x="877" y="303"/>
                    </a:lnTo>
                    <a:lnTo>
                      <a:pt x="875" y="303"/>
                    </a:lnTo>
                    <a:lnTo>
                      <a:pt x="877" y="305"/>
                    </a:lnTo>
                    <a:lnTo>
                      <a:pt x="877" y="305"/>
                    </a:lnTo>
                    <a:lnTo>
                      <a:pt x="877" y="305"/>
                    </a:lnTo>
                    <a:lnTo>
                      <a:pt x="877" y="305"/>
                    </a:lnTo>
                    <a:lnTo>
                      <a:pt x="877" y="305"/>
                    </a:lnTo>
                    <a:lnTo>
                      <a:pt x="877" y="305"/>
                    </a:lnTo>
                    <a:lnTo>
                      <a:pt x="877" y="305"/>
                    </a:lnTo>
                    <a:lnTo>
                      <a:pt x="877" y="305"/>
                    </a:lnTo>
                    <a:lnTo>
                      <a:pt x="875" y="307"/>
                    </a:lnTo>
                    <a:lnTo>
                      <a:pt x="875" y="307"/>
                    </a:lnTo>
                    <a:lnTo>
                      <a:pt x="875" y="307"/>
                    </a:lnTo>
                    <a:lnTo>
                      <a:pt x="875" y="307"/>
                    </a:lnTo>
                    <a:lnTo>
                      <a:pt x="875" y="307"/>
                    </a:lnTo>
                    <a:lnTo>
                      <a:pt x="875" y="307"/>
                    </a:lnTo>
                    <a:lnTo>
                      <a:pt x="875" y="307"/>
                    </a:lnTo>
                    <a:lnTo>
                      <a:pt x="875" y="307"/>
                    </a:lnTo>
                    <a:lnTo>
                      <a:pt x="873" y="307"/>
                    </a:lnTo>
                    <a:lnTo>
                      <a:pt x="873" y="307"/>
                    </a:lnTo>
                    <a:lnTo>
                      <a:pt x="873" y="309"/>
                    </a:lnTo>
                    <a:lnTo>
                      <a:pt x="873" y="309"/>
                    </a:lnTo>
                    <a:lnTo>
                      <a:pt x="873" y="309"/>
                    </a:lnTo>
                    <a:lnTo>
                      <a:pt x="872" y="309"/>
                    </a:lnTo>
                    <a:lnTo>
                      <a:pt x="872" y="309"/>
                    </a:lnTo>
                    <a:lnTo>
                      <a:pt x="872" y="309"/>
                    </a:lnTo>
                    <a:lnTo>
                      <a:pt x="872" y="309"/>
                    </a:lnTo>
                    <a:lnTo>
                      <a:pt x="872" y="309"/>
                    </a:lnTo>
                    <a:lnTo>
                      <a:pt x="872" y="309"/>
                    </a:lnTo>
                    <a:lnTo>
                      <a:pt x="872" y="311"/>
                    </a:lnTo>
                    <a:lnTo>
                      <a:pt x="872" y="311"/>
                    </a:lnTo>
                    <a:lnTo>
                      <a:pt x="872" y="311"/>
                    </a:lnTo>
                    <a:lnTo>
                      <a:pt x="872" y="311"/>
                    </a:lnTo>
                    <a:lnTo>
                      <a:pt x="872" y="313"/>
                    </a:lnTo>
                    <a:lnTo>
                      <a:pt x="872" y="313"/>
                    </a:lnTo>
                    <a:lnTo>
                      <a:pt x="872" y="313"/>
                    </a:lnTo>
                    <a:lnTo>
                      <a:pt x="872" y="313"/>
                    </a:lnTo>
                    <a:lnTo>
                      <a:pt x="872" y="313"/>
                    </a:lnTo>
                    <a:lnTo>
                      <a:pt x="872" y="313"/>
                    </a:lnTo>
                    <a:lnTo>
                      <a:pt x="873" y="314"/>
                    </a:lnTo>
                    <a:lnTo>
                      <a:pt x="873" y="314"/>
                    </a:lnTo>
                    <a:lnTo>
                      <a:pt x="873" y="314"/>
                    </a:lnTo>
                    <a:lnTo>
                      <a:pt x="873" y="316"/>
                    </a:lnTo>
                    <a:lnTo>
                      <a:pt x="873" y="316"/>
                    </a:lnTo>
                    <a:lnTo>
                      <a:pt x="873" y="316"/>
                    </a:lnTo>
                    <a:lnTo>
                      <a:pt x="873" y="316"/>
                    </a:lnTo>
                    <a:lnTo>
                      <a:pt x="873" y="316"/>
                    </a:lnTo>
                    <a:lnTo>
                      <a:pt x="873" y="316"/>
                    </a:lnTo>
                    <a:lnTo>
                      <a:pt x="875" y="316"/>
                    </a:lnTo>
                    <a:lnTo>
                      <a:pt x="875" y="316"/>
                    </a:lnTo>
                    <a:lnTo>
                      <a:pt x="875" y="316"/>
                    </a:lnTo>
                    <a:lnTo>
                      <a:pt x="875" y="316"/>
                    </a:lnTo>
                    <a:lnTo>
                      <a:pt x="875" y="316"/>
                    </a:lnTo>
                    <a:lnTo>
                      <a:pt x="875" y="316"/>
                    </a:lnTo>
                    <a:lnTo>
                      <a:pt x="877" y="316"/>
                    </a:lnTo>
                    <a:lnTo>
                      <a:pt x="877" y="316"/>
                    </a:lnTo>
                    <a:lnTo>
                      <a:pt x="877" y="316"/>
                    </a:lnTo>
                    <a:lnTo>
                      <a:pt x="877" y="316"/>
                    </a:lnTo>
                    <a:lnTo>
                      <a:pt x="877" y="316"/>
                    </a:lnTo>
                    <a:lnTo>
                      <a:pt x="877" y="318"/>
                    </a:lnTo>
                    <a:lnTo>
                      <a:pt x="877" y="318"/>
                    </a:lnTo>
                    <a:lnTo>
                      <a:pt x="879" y="318"/>
                    </a:lnTo>
                    <a:lnTo>
                      <a:pt x="879" y="318"/>
                    </a:lnTo>
                    <a:lnTo>
                      <a:pt x="879" y="318"/>
                    </a:lnTo>
                    <a:lnTo>
                      <a:pt x="879" y="318"/>
                    </a:lnTo>
                    <a:lnTo>
                      <a:pt x="879" y="318"/>
                    </a:lnTo>
                    <a:lnTo>
                      <a:pt x="879" y="318"/>
                    </a:lnTo>
                    <a:lnTo>
                      <a:pt x="879" y="320"/>
                    </a:lnTo>
                    <a:lnTo>
                      <a:pt x="879" y="320"/>
                    </a:lnTo>
                    <a:lnTo>
                      <a:pt x="879" y="320"/>
                    </a:lnTo>
                    <a:lnTo>
                      <a:pt x="881" y="320"/>
                    </a:lnTo>
                    <a:lnTo>
                      <a:pt x="881" y="320"/>
                    </a:lnTo>
                    <a:lnTo>
                      <a:pt x="881" y="320"/>
                    </a:lnTo>
                    <a:lnTo>
                      <a:pt x="881" y="320"/>
                    </a:lnTo>
                    <a:lnTo>
                      <a:pt x="881" y="320"/>
                    </a:lnTo>
                    <a:lnTo>
                      <a:pt x="882" y="320"/>
                    </a:lnTo>
                    <a:lnTo>
                      <a:pt x="882" y="320"/>
                    </a:lnTo>
                    <a:lnTo>
                      <a:pt x="882" y="320"/>
                    </a:lnTo>
                    <a:lnTo>
                      <a:pt x="884" y="322"/>
                    </a:lnTo>
                    <a:lnTo>
                      <a:pt x="884" y="322"/>
                    </a:lnTo>
                    <a:lnTo>
                      <a:pt x="884" y="322"/>
                    </a:lnTo>
                    <a:lnTo>
                      <a:pt x="884" y="322"/>
                    </a:lnTo>
                    <a:lnTo>
                      <a:pt x="884" y="322"/>
                    </a:lnTo>
                    <a:lnTo>
                      <a:pt x="886" y="322"/>
                    </a:lnTo>
                    <a:lnTo>
                      <a:pt x="886" y="322"/>
                    </a:lnTo>
                    <a:lnTo>
                      <a:pt x="886" y="322"/>
                    </a:lnTo>
                    <a:lnTo>
                      <a:pt x="886" y="322"/>
                    </a:lnTo>
                    <a:lnTo>
                      <a:pt x="888" y="322"/>
                    </a:lnTo>
                    <a:lnTo>
                      <a:pt x="888" y="322"/>
                    </a:lnTo>
                    <a:lnTo>
                      <a:pt x="890" y="322"/>
                    </a:lnTo>
                    <a:lnTo>
                      <a:pt x="890" y="322"/>
                    </a:lnTo>
                    <a:lnTo>
                      <a:pt x="890" y="322"/>
                    </a:lnTo>
                    <a:lnTo>
                      <a:pt x="890" y="322"/>
                    </a:lnTo>
                    <a:lnTo>
                      <a:pt x="890" y="322"/>
                    </a:lnTo>
                    <a:lnTo>
                      <a:pt x="890" y="322"/>
                    </a:lnTo>
                    <a:lnTo>
                      <a:pt x="890" y="322"/>
                    </a:lnTo>
                    <a:lnTo>
                      <a:pt x="892" y="322"/>
                    </a:lnTo>
                    <a:lnTo>
                      <a:pt x="892" y="322"/>
                    </a:lnTo>
                    <a:lnTo>
                      <a:pt x="892" y="322"/>
                    </a:lnTo>
                    <a:lnTo>
                      <a:pt x="892" y="322"/>
                    </a:lnTo>
                    <a:lnTo>
                      <a:pt x="893" y="322"/>
                    </a:lnTo>
                    <a:lnTo>
                      <a:pt x="893" y="322"/>
                    </a:lnTo>
                    <a:lnTo>
                      <a:pt x="893" y="322"/>
                    </a:lnTo>
                    <a:lnTo>
                      <a:pt x="893" y="322"/>
                    </a:lnTo>
                    <a:lnTo>
                      <a:pt x="895" y="322"/>
                    </a:lnTo>
                    <a:lnTo>
                      <a:pt x="895" y="322"/>
                    </a:lnTo>
                    <a:lnTo>
                      <a:pt x="895" y="322"/>
                    </a:lnTo>
                    <a:lnTo>
                      <a:pt x="895" y="322"/>
                    </a:lnTo>
                    <a:lnTo>
                      <a:pt x="895" y="322"/>
                    </a:lnTo>
                    <a:lnTo>
                      <a:pt x="897" y="322"/>
                    </a:lnTo>
                    <a:lnTo>
                      <a:pt x="897" y="322"/>
                    </a:lnTo>
                    <a:lnTo>
                      <a:pt x="897" y="322"/>
                    </a:lnTo>
                    <a:lnTo>
                      <a:pt x="897" y="322"/>
                    </a:lnTo>
                    <a:lnTo>
                      <a:pt x="897" y="323"/>
                    </a:lnTo>
                    <a:lnTo>
                      <a:pt x="897" y="323"/>
                    </a:lnTo>
                    <a:lnTo>
                      <a:pt x="899" y="323"/>
                    </a:lnTo>
                    <a:lnTo>
                      <a:pt x="899" y="323"/>
                    </a:lnTo>
                    <a:lnTo>
                      <a:pt x="899" y="323"/>
                    </a:lnTo>
                    <a:lnTo>
                      <a:pt x="899" y="323"/>
                    </a:lnTo>
                    <a:lnTo>
                      <a:pt x="899" y="323"/>
                    </a:lnTo>
                    <a:lnTo>
                      <a:pt x="899" y="323"/>
                    </a:lnTo>
                    <a:lnTo>
                      <a:pt x="899" y="323"/>
                    </a:lnTo>
                    <a:lnTo>
                      <a:pt x="901" y="323"/>
                    </a:lnTo>
                    <a:lnTo>
                      <a:pt x="901" y="323"/>
                    </a:lnTo>
                    <a:lnTo>
                      <a:pt x="901" y="323"/>
                    </a:lnTo>
                    <a:lnTo>
                      <a:pt x="901" y="323"/>
                    </a:lnTo>
                    <a:lnTo>
                      <a:pt x="901" y="322"/>
                    </a:lnTo>
                    <a:lnTo>
                      <a:pt x="901" y="322"/>
                    </a:lnTo>
                    <a:lnTo>
                      <a:pt x="901" y="323"/>
                    </a:lnTo>
                    <a:lnTo>
                      <a:pt x="902" y="323"/>
                    </a:lnTo>
                    <a:lnTo>
                      <a:pt x="902" y="322"/>
                    </a:lnTo>
                    <a:lnTo>
                      <a:pt x="902" y="322"/>
                    </a:lnTo>
                    <a:lnTo>
                      <a:pt x="902" y="322"/>
                    </a:lnTo>
                    <a:lnTo>
                      <a:pt x="902" y="322"/>
                    </a:lnTo>
                    <a:lnTo>
                      <a:pt x="904" y="322"/>
                    </a:lnTo>
                    <a:lnTo>
                      <a:pt x="904" y="322"/>
                    </a:lnTo>
                    <a:lnTo>
                      <a:pt x="904" y="322"/>
                    </a:lnTo>
                    <a:lnTo>
                      <a:pt x="906" y="322"/>
                    </a:lnTo>
                    <a:lnTo>
                      <a:pt x="906" y="322"/>
                    </a:lnTo>
                    <a:lnTo>
                      <a:pt x="906" y="322"/>
                    </a:lnTo>
                    <a:lnTo>
                      <a:pt x="906" y="322"/>
                    </a:lnTo>
                    <a:lnTo>
                      <a:pt x="908" y="322"/>
                    </a:lnTo>
                    <a:lnTo>
                      <a:pt x="908" y="323"/>
                    </a:lnTo>
                    <a:lnTo>
                      <a:pt x="908" y="323"/>
                    </a:lnTo>
                    <a:lnTo>
                      <a:pt x="908" y="323"/>
                    </a:lnTo>
                    <a:lnTo>
                      <a:pt x="910" y="323"/>
                    </a:lnTo>
                    <a:lnTo>
                      <a:pt x="910" y="323"/>
                    </a:lnTo>
                    <a:lnTo>
                      <a:pt x="910" y="323"/>
                    </a:lnTo>
                    <a:lnTo>
                      <a:pt x="910" y="323"/>
                    </a:lnTo>
                    <a:lnTo>
                      <a:pt x="911" y="323"/>
                    </a:lnTo>
                    <a:lnTo>
                      <a:pt x="911" y="323"/>
                    </a:lnTo>
                    <a:lnTo>
                      <a:pt x="911" y="323"/>
                    </a:lnTo>
                    <a:lnTo>
                      <a:pt x="911" y="323"/>
                    </a:lnTo>
                    <a:lnTo>
                      <a:pt x="913" y="323"/>
                    </a:lnTo>
                    <a:lnTo>
                      <a:pt x="913" y="323"/>
                    </a:lnTo>
                    <a:lnTo>
                      <a:pt x="913" y="323"/>
                    </a:lnTo>
                    <a:lnTo>
                      <a:pt x="913" y="323"/>
                    </a:lnTo>
                    <a:lnTo>
                      <a:pt x="913" y="323"/>
                    </a:lnTo>
                    <a:lnTo>
                      <a:pt x="913" y="325"/>
                    </a:lnTo>
                    <a:lnTo>
                      <a:pt x="913" y="325"/>
                    </a:lnTo>
                    <a:lnTo>
                      <a:pt x="913" y="325"/>
                    </a:lnTo>
                    <a:lnTo>
                      <a:pt x="913" y="325"/>
                    </a:lnTo>
                    <a:lnTo>
                      <a:pt x="915" y="325"/>
                    </a:lnTo>
                    <a:lnTo>
                      <a:pt x="915" y="325"/>
                    </a:lnTo>
                    <a:lnTo>
                      <a:pt x="915" y="325"/>
                    </a:lnTo>
                    <a:lnTo>
                      <a:pt x="915" y="325"/>
                    </a:lnTo>
                    <a:lnTo>
                      <a:pt x="915" y="325"/>
                    </a:lnTo>
                    <a:lnTo>
                      <a:pt x="917" y="327"/>
                    </a:lnTo>
                    <a:lnTo>
                      <a:pt x="917" y="327"/>
                    </a:lnTo>
                    <a:lnTo>
                      <a:pt x="917" y="327"/>
                    </a:lnTo>
                    <a:lnTo>
                      <a:pt x="917" y="327"/>
                    </a:lnTo>
                    <a:lnTo>
                      <a:pt x="917" y="327"/>
                    </a:lnTo>
                    <a:lnTo>
                      <a:pt x="919" y="327"/>
                    </a:lnTo>
                    <a:lnTo>
                      <a:pt x="919" y="329"/>
                    </a:lnTo>
                    <a:lnTo>
                      <a:pt x="919" y="329"/>
                    </a:lnTo>
                    <a:lnTo>
                      <a:pt x="919" y="329"/>
                    </a:lnTo>
                    <a:lnTo>
                      <a:pt x="919" y="329"/>
                    </a:lnTo>
                    <a:lnTo>
                      <a:pt x="919" y="329"/>
                    </a:lnTo>
                    <a:lnTo>
                      <a:pt x="919" y="329"/>
                    </a:lnTo>
                    <a:lnTo>
                      <a:pt x="920" y="331"/>
                    </a:lnTo>
                    <a:lnTo>
                      <a:pt x="920" y="331"/>
                    </a:lnTo>
                    <a:lnTo>
                      <a:pt x="920" y="331"/>
                    </a:lnTo>
                    <a:lnTo>
                      <a:pt x="920" y="331"/>
                    </a:lnTo>
                    <a:lnTo>
                      <a:pt x="920" y="332"/>
                    </a:lnTo>
                    <a:lnTo>
                      <a:pt x="922" y="332"/>
                    </a:lnTo>
                    <a:lnTo>
                      <a:pt x="922" y="332"/>
                    </a:lnTo>
                    <a:lnTo>
                      <a:pt x="922" y="332"/>
                    </a:lnTo>
                    <a:lnTo>
                      <a:pt x="922" y="334"/>
                    </a:lnTo>
                    <a:lnTo>
                      <a:pt x="924" y="334"/>
                    </a:lnTo>
                    <a:lnTo>
                      <a:pt x="924" y="334"/>
                    </a:lnTo>
                    <a:lnTo>
                      <a:pt x="924" y="334"/>
                    </a:lnTo>
                    <a:lnTo>
                      <a:pt x="924" y="334"/>
                    </a:lnTo>
                    <a:lnTo>
                      <a:pt x="924" y="336"/>
                    </a:lnTo>
                    <a:lnTo>
                      <a:pt x="926" y="336"/>
                    </a:lnTo>
                    <a:lnTo>
                      <a:pt x="926" y="336"/>
                    </a:lnTo>
                    <a:lnTo>
                      <a:pt x="928" y="336"/>
                    </a:lnTo>
                    <a:lnTo>
                      <a:pt x="928" y="338"/>
                    </a:lnTo>
                    <a:lnTo>
                      <a:pt x="928" y="338"/>
                    </a:lnTo>
                    <a:lnTo>
                      <a:pt x="928" y="338"/>
                    </a:lnTo>
                    <a:lnTo>
                      <a:pt x="928" y="338"/>
                    </a:lnTo>
                    <a:lnTo>
                      <a:pt x="928" y="338"/>
                    </a:lnTo>
                    <a:lnTo>
                      <a:pt x="929" y="338"/>
                    </a:lnTo>
                    <a:lnTo>
                      <a:pt x="929" y="338"/>
                    </a:lnTo>
                    <a:lnTo>
                      <a:pt x="929" y="338"/>
                    </a:lnTo>
                    <a:lnTo>
                      <a:pt x="929" y="338"/>
                    </a:lnTo>
                    <a:lnTo>
                      <a:pt x="929" y="338"/>
                    </a:lnTo>
                    <a:lnTo>
                      <a:pt x="931" y="338"/>
                    </a:lnTo>
                    <a:lnTo>
                      <a:pt x="931" y="340"/>
                    </a:lnTo>
                    <a:lnTo>
                      <a:pt x="931" y="340"/>
                    </a:lnTo>
                    <a:lnTo>
                      <a:pt x="931" y="340"/>
                    </a:lnTo>
                    <a:lnTo>
                      <a:pt x="933" y="340"/>
                    </a:lnTo>
                    <a:lnTo>
                      <a:pt x="933" y="340"/>
                    </a:lnTo>
                    <a:lnTo>
                      <a:pt x="933" y="340"/>
                    </a:lnTo>
                    <a:lnTo>
                      <a:pt x="933" y="341"/>
                    </a:lnTo>
                    <a:lnTo>
                      <a:pt x="933" y="341"/>
                    </a:lnTo>
                    <a:lnTo>
                      <a:pt x="933" y="341"/>
                    </a:lnTo>
                    <a:lnTo>
                      <a:pt x="933" y="341"/>
                    </a:lnTo>
                    <a:lnTo>
                      <a:pt x="935" y="341"/>
                    </a:lnTo>
                    <a:lnTo>
                      <a:pt x="935" y="343"/>
                    </a:lnTo>
                    <a:lnTo>
                      <a:pt x="935" y="343"/>
                    </a:lnTo>
                    <a:lnTo>
                      <a:pt x="935" y="343"/>
                    </a:lnTo>
                    <a:lnTo>
                      <a:pt x="935" y="343"/>
                    </a:lnTo>
                    <a:lnTo>
                      <a:pt x="935" y="343"/>
                    </a:lnTo>
                    <a:lnTo>
                      <a:pt x="935" y="345"/>
                    </a:lnTo>
                    <a:lnTo>
                      <a:pt x="935" y="345"/>
                    </a:lnTo>
                    <a:lnTo>
                      <a:pt x="937" y="345"/>
                    </a:lnTo>
                    <a:lnTo>
                      <a:pt x="935" y="347"/>
                    </a:lnTo>
                    <a:lnTo>
                      <a:pt x="935" y="347"/>
                    </a:lnTo>
                    <a:lnTo>
                      <a:pt x="937" y="347"/>
                    </a:lnTo>
                    <a:lnTo>
                      <a:pt x="937" y="347"/>
                    </a:lnTo>
                    <a:lnTo>
                      <a:pt x="937" y="349"/>
                    </a:lnTo>
                    <a:lnTo>
                      <a:pt x="937" y="349"/>
                    </a:lnTo>
                    <a:lnTo>
                      <a:pt x="939" y="349"/>
                    </a:lnTo>
                    <a:lnTo>
                      <a:pt x="940" y="351"/>
                    </a:lnTo>
                    <a:lnTo>
                      <a:pt x="942" y="351"/>
                    </a:lnTo>
                    <a:lnTo>
                      <a:pt x="942" y="352"/>
                    </a:lnTo>
                    <a:lnTo>
                      <a:pt x="944" y="354"/>
                    </a:lnTo>
                    <a:lnTo>
                      <a:pt x="944" y="354"/>
                    </a:lnTo>
                    <a:lnTo>
                      <a:pt x="944" y="354"/>
                    </a:lnTo>
                    <a:lnTo>
                      <a:pt x="944" y="356"/>
                    </a:lnTo>
                    <a:lnTo>
                      <a:pt x="944" y="356"/>
                    </a:lnTo>
                    <a:lnTo>
                      <a:pt x="944" y="358"/>
                    </a:lnTo>
                    <a:lnTo>
                      <a:pt x="946" y="358"/>
                    </a:lnTo>
                    <a:lnTo>
                      <a:pt x="946" y="358"/>
                    </a:lnTo>
                    <a:lnTo>
                      <a:pt x="946" y="360"/>
                    </a:lnTo>
                    <a:lnTo>
                      <a:pt x="948" y="360"/>
                    </a:lnTo>
                    <a:lnTo>
                      <a:pt x="949" y="360"/>
                    </a:lnTo>
                    <a:lnTo>
                      <a:pt x="951" y="360"/>
                    </a:lnTo>
                    <a:lnTo>
                      <a:pt x="951" y="361"/>
                    </a:lnTo>
                    <a:lnTo>
                      <a:pt x="953" y="361"/>
                    </a:lnTo>
                    <a:lnTo>
                      <a:pt x="953" y="363"/>
                    </a:lnTo>
                    <a:lnTo>
                      <a:pt x="953" y="363"/>
                    </a:lnTo>
                    <a:lnTo>
                      <a:pt x="953" y="363"/>
                    </a:lnTo>
                    <a:lnTo>
                      <a:pt x="953" y="363"/>
                    </a:lnTo>
                    <a:lnTo>
                      <a:pt x="955" y="365"/>
                    </a:lnTo>
                    <a:lnTo>
                      <a:pt x="955" y="365"/>
                    </a:lnTo>
                    <a:lnTo>
                      <a:pt x="957" y="367"/>
                    </a:lnTo>
                    <a:lnTo>
                      <a:pt x="958" y="367"/>
                    </a:lnTo>
                    <a:lnTo>
                      <a:pt x="958" y="367"/>
                    </a:lnTo>
                    <a:lnTo>
                      <a:pt x="960" y="367"/>
                    </a:lnTo>
                    <a:lnTo>
                      <a:pt x="960" y="369"/>
                    </a:lnTo>
                    <a:lnTo>
                      <a:pt x="960" y="369"/>
                    </a:lnTo>
                    <a:lnTo>
                      <a:pt x="962" y="369"/>
                    </a:lnTo>
                    <a:lnTo>
                      <a:pt x="962" y="369"/>
                    </a:lnTo>
                    <a:lnTo>
                      <a:pt x="964" y="369"/>
                    </a:lnTo>
                    <a:lnTo>
                      <a:pt x="964" y="369"/>
                    </a:lnTo>
                    <a:lnTo>
                      <a:pt x="966" y="367"/>
                    </a:lnTo>
                    <a:lnTo>
                      <a:pt x="966" y="367"/>
                    </a:lnTo>
                    <a:lnTo>
                      <a:pt x="966" y="369"/>
                    </a:lnTo>
                    <a:lnTo>
                      <a:pt x="966" y="369"/>
                    </a:lnTo>
                    <a:lnTo>
                      <a:pt x="967" y="369"/>
                    </a:lnTo>
                    <a:lnTo>
                      <a:pt x="967" y="369"/>
                    </a:lnTo>
                    <a:lnTo>
                      <a:pt x="967" y="369"/>
                    </a:lnTo>
                    <a:lnTo>
                      <a:pt x="969" y="370"/>
                    </a:lnTo>
                    <a:lnTo>
                      <a:pt x="969" y="370"/>
                    </a:lnTo>
                    <a:lnTo>
                      <a:pt x="969" y="370"/>
                    </a:lnTo>
                    <a:lnTo>
                      <a:pt x="969" y="370"/>
                    </a:lnTo>
                    <a:lnTo>
                      <a:pt x="969" y="370"/>
                    </a:lnTo>
                    <a:lnTo>
                      <a:pt x="971" y="370"/>
                    </a:lnTo>
                    <a:lnTo>
                      <a:pt x="971" y="370"/>
                    </a:lnTo>
                    <a:lnTo>
                      <a:pt x="973" y="370"/>
                    </a:lnTo>
                    <a:lnTo>
                      <a:pt x="973" y="370"/>
                    </a:lnTo>
                    <a:lnTo>
                      <a:pt x="975" y="370"/>
                    </a:lnTo>
                    <a:lnTo>
                      <a:pt x="975" y="370"/>
                    </a:lnTo>
                    <a:lnTo>
                      <a:pt x="975" y="370"/>
                    </a:lnTo>
                    <a:lnTo>
                      <a:pt x="975" y="370"/>
                    </a:lnTo>
                    <a:lnTo>
                      <a:pt x="977" y="369"/>
                    </a:lnTo>
                    <a:lnTo>
                      <a:pt x="977" y="369"/>
                    </a:lnTo>
                    <a:lnTo>
                      <a:pt x="978" y="369"/>
                    </a:lnTo>
                    <a:lnTo>
                      <a:pt x="978" y="369"/>
                    </a:lnTo>
                    <a:lnTo>
                      <a:pt x="978" y="369"/>
                    </a:lnTo>
                    <a:lnTo>
                      <a:pt x="980" y="370"/>
                    </a:lnTo>
                    <a:lnTo>
                      <a:pt x="982" y="369"/>
                    </a:lnTo>
                    <a:lnTo>
                      <a:pt x="982" y="369"/>
                    </a:lnTo>
                    <a:lnTo>
                      <a:pt x="982" y="369"/>
                    </a:lnTo>
                    <a:lnTo>
                      <a:pt x="984" y="367"/>
                    </a:lnTo>
                    <a:lnTo>
                      <a:pt x="984" y="367"/>
                    </a:lnTo>
                    <a:lnTo>
                      <a:pt x="984" y="367"/>
                    </a:lnTo>
                    <a:lnTo>
                      <a:pt x="984" y="367"/>
                    </a:lnTo>
                    <a:lnTo>
                      <a:pt x="984" y="367"/>
                    </a:lnTo>
                    <a:lnTo>
                      <a:pt x="984" y="367"/>
                    </a:lnTo>
                    <a:lnTo>
                      <a:pt x="984" y="367"/>
                    </a:lnTo>
                    <a:lnTo>
                      <a:pt x="984" y="367"/>
                    </a:lnTo>
                    <a:lnTo>
                      <a:pt x="984" y="365"/>
                    </a:lnTo>
                    <a:lnTo>
                      <a:pt x="984" y="363"/>
                    </a:lnTo>
                    <a:lnTo>
                      <a:pt x="984" y="363"/>
                    </a:lnTo>
                    <a:lnTo>
                      <a:pt x="984" y="363"/>
                    </a:lnTo>
                    <a:lnTo>
                      <a:pt x="984" y="361"/>
                    </a:lnTo>
                    <a:lnTo>
                      <a:pt x="984" y="361"/>
                    </a:lnTo>
                    <a:lnTo>
                      <a:pt x="984" y="361"/>
                    </a:lnTo>
                    <a:lnTo>
                      <a:pt x="986" y="360"/>
                    </a:lnTo>
                    <a:lnTo>
                      <a:pt x="986" y="360"/>
                    </a:lnTo>
                    <a:lnTo>
                      <a:pt x="986" y="358"/>
                    </a:lnTo>
                    <a:lnTo>
                      <a:pt x="986" y="356"/>
                    </a:lnTo>
                    <a:lnTo>
                      <a:pt x="987" y="356"/>
                    </a:lnTo>
                    <a:lnTo>
                      <a:pt x="987" y="356"/>
                    </a:lnTo>
                    <a:lnTo>
                      <a:pt x="987" y="354"/>
                    </a:lnTo>
                    <a:lnTo>
                      <a:pt x="987" y="354"/>
                    </a:lnTo>
                    <a:lnTo>
                      <a:pt x="989" y="354"/>
                    </a:lnTo>
                    <a:lnTo>
                      <a:pt x="989" y="354"/>
                    </a:lnTo>
                    <a:lnTo>
                      <a:pt x="989" y="352"/>
                    </a:lnTo>
                    <a:lnTo>
                      <a:pt x="989" y="352"/>
                    </a:lnTo>
                    <a:lnTo>
                      <a:pt x="991" y="352"/>
                    </a:lnTo>
                    <a:lnTo>
                      <a:pt x="991" y="352"/>
                    </a:lnTo>
                    <a:lnTo>
                      <a:pt x="991" y="352"/>
                    </a:lnTo>
                    <a:lnTo>
                      <a:pt x="991" y="352"/>
                    </a:lnTo>
                    <a:lnTo>
                      <a:pt x="991" y="351"/>
                    </a:lnTo>
                    <a:lnTo>
                      <a:pt x="991" y="351"/>
                    </a:lnTo>
                    <a:lnTo>
                      <a:pt x="993" y="351"/>
                    </a:lnTo>
                    <a:lnTo>
                      <a:pt x="993" y="351"/>
                    </a:lnTo>
                    <a:lnTo>
                      <a:pt x="993" y="352"/>
                    </a:lnTo>
                    <a:lnTo>
                      <a:pt x="993" y="352"/>
                    </a:lnTo>
                    <a:lnTo>
                      <a:pt x="993" y="352"/>
                    </a:lnTo>
                    <a:lnTo>
                      <a:pt x="995" y="352"/>
                    </a:lnTo>
                    <a:lnTo>
                      <a:pt x="995" y="352"/>
                    </a:lnTo>
                    <a:lnTo>
                      <a:pt x="995" y="352"/>
                    </a:lnTo>
                    <a:lnTo>
                      <a:pt x="995" y="352"/>
                    </a:lnTo>
                    <a:lnTo>
                      <a:pt x="996" y="352"/>
                    </a:lnTo>
                    <a:lnTo>
                      <a:pt x="996" y="352"/>
                    </a:lnTo>
                    <a:lnTo>
                      <a:pt x="996" y="352"/>
                    </a:lnTo>
                    <a:lnTo>
                      <a:pt x="996" y="352"/>
                    </a:lnTo>
                    <a:lnTo>
                      <a:pt x="996" y="352"/>
                    </a:lnTo>
                    <a:lnTo>
                      <a:pt x="998" y="352"/>
                    </a:lnTo>
                    <a:lnTo>
                      <a:pt x="998" y="352"/>
                    </a:lnTo>
                    <a:lnTo>
                      <a:pt x="998" y="352"/>
                    </a:lnTo>
                    <a:lnTo>
                      <a:pt x="998" y="352"/>
                    </a:lnTo>
                    <a:lnTo>
                      <a:pt x="1000" y="354"/>
                    </a:lnTo>
                    <a:lnTo>
                      <a:pt x="1000" y="354"/>
                    </a:lnTo>
                    <a:lnTo>
                      <a:pt x="1000" y="354"/>
                    </a:lnTo>
                    <a:lnTo>
                      <a:pt x="1000" y="354"/>
                    </a:lnTo>
                    <a:lnTo>
                      <a:pt x="1002" y="354"/>
                    </a:lnTo>
                    <a:lnTo>
                      <a:pt x="1002" y="354"/>
                    </a:lnTo>
                    <a:lnTo>
                      <a:pt x="1002" y="354"/>
                    </a:lnTo>
                    <a:lnTo>
                      <a:pt x="1002" y="354"/>
                    </a:lnTo>
                    <a:lnTo>
                      <a:pt x="1002" y="354"/>
                    </a:lnTo>
                    <a:lnTo>
                      <a:pt x="1004" y="354"/>
                    </a:lnTo>
                    <a:lnTo>
                      <a:pt x="1004" y="354"/>
                    </a:lnTo>
                    <a:lnTo>
                      <a:pt x="1004" y="354"/>
                    </a:lnTo>
                    <a:lnTo>
                      <a:pt x="1004" y="354"/>
                    </a:lnTo>
                    <a:lnTo>
                      <a:pt x="1005" y="352"/>
                    </a:lnTo>
                    <a:lnTo>
                      <a:pt x="1005" y="352"/>
                    </a:lnTo>
                    <a:lnTo>
                      <a:pt x="1005" y="352"/>
                    </a:lnTo>
                    <a:lnTo>
                      <a:pt x="1005" y="352"/>
                    </a:lnTo>
                    <a:lnTo>
                      <a:pt x="1005" y="352"/>
                    </a:lnTo>
                    <a:lnTo>
                      <a:pt x="1007" y="351"/>
                    </a:lnTo>
                    <a:lnTo>
                      <a:pt x="1007" y="351"/>
                    </a:lnTo>
                    <a:lnTo>
                      <a:pt x="1007" y="351"/>
                    </a:lnTo>
                    <a:lnTo>
                      <a:pt x="1007" y="351"/>
                    </a:lnTo>
                    <a:lnTo>
                      <a:pt x="1007" y="351"/>
                    </a:lnTo>
                    <a:lnTo>
                      <a:pt x="1007" y="351"/>
                    </a:lnTo>
                    <a:lnTo>
                      <a:pt x="1007" y="351"/>
                    </a:lnTo>
                    <a:lnTo>
                      <a:pt x="1009" y="349"/>
                    </a:lnTo>
                    <a:lnTo>
                      <a:pt x="1009" y="349"/>
                    </a:lnTo>
                    <a:lnTo>
                      <a:pt x="1009" y="349"/>
                    </a:lnTo>
                    <a:lnTo>
                      <a:pt x="1011" y="349"/>
                    </a:lnTo>
                    <a:lnTo>
                      <a:pt x="1011" y="349"/>
                    </a:lnTo>
                    <a:lnTo>
                      <a:pt x="1011" y="349"/>
                    </a:lnTo>
                    <a:lnTo>
                      <a:pt x="1011" y="349"/>
                    </a:lnTo>
                    <a:lnTo>
                      <a:pt x="1011" y="349"/>
                    </a:lnTo>
                    <a:lnTo>
                      <a:pt x="1013" y="349"/>
                    </a:lnTo>
                    <a:lnTo>
                      <a:pt x="1013" y="349"/>
                    </a:lnTo>
                    <a:lnTo>
                      <a:pt x="1013" y="349"/>
                    </a:lnTo>
                    <a:lnTo>
                      <a:pt x="1013" y="349"/>
                    </a:lnTo>
                    <a:lnTo>
                      <a:pt x="1013" y="349"/>
                    </a:lnTo>
                    <a:lnTo>
                      <a:pt x="1013" y="349"/>
                    </a:lnTo>
                    <a:lnTo>
                      <a:pt x="1014" y="349"/>
                    </a:lnTo>
                    <a:lnTo>
                      <a:pt x="1014" y="349"/>
                    </a:lnTo>
                    <a:lnTo>
                      <a:pt x="1014" y="351"/>
                    </a:lnTo>
                    <a:lnTo>
                      <a:pt x="1014" y="351"/>
                    </a:lnTo>
                    <a:lnTo>
                      <a:pt x="1014" y="351"/>
                    </a:lnTo>
                    <a:lnTo>
                      <a:pt x="1016" y="351"/>
                    </a:lnTo>
                    <a:lnTo>
                      <a:pt x="1016" y="351"/>
                    </a:lnTo>
                    <a:lnTo>
                      <a:pt x="1016" y="351"/>
                    </a:lnTo>
                    <a:lnTo>
                      <a:pt x="1016" y="349"/>
                    </a:lnTo>
                    <a:lnTo>
                      <a:pt x="1016" y="351"/>
                    </a:lnTo>
                    <a:lnTo>
                      <a:pt x="1016" y="351"/>
                    </a:lnTo>
                    <a:lnTo>
                      <a:pt x="1016" y="351"/>
                    </a:lnTo>
                    <a:lnTo>
                      <a:pt x="1016" y="351"/>
                    </a:lnTo>
                    <a:lnTo>
                      <a:pt x="1018" y="351"/>
                    </a:lnTo>
                    <a:lnTo>
                      <a:pt x="1018" y="351"/>
                    </a:lnTo>
                    <a:lnTo>
                      <a:pt x="1018" y="351"/>
                    </a:lnTo>
                    <a:lnTo>
                      <a:pt x="1018" y="351"/>
                    </a:lnTo>
                    <a:lnTo>
                      <a:pt x="1018" y="351"/>
                    </a:lnTo>
                    <a:lnTo>
                      <a:pt x="1018" y="351"/>
                    </a:lnTo>
                    <a:lnTo>
                      <a:pt x="1018" y="351"/>
                    </a:lnTo>
                    <a:lnTo>
                      <a:pt x="1018" y="351"/>
                    </a:lnTo>
                    <a:lnTo>
                      <a:pt x="1020" y="351"/>
                    </a:lnTo>
                    <a:lnTo>
                      <a:pt x="1020" y="351"/>
                    </a:lnTo>
                    <a:lnTo>
                      <a:pt x="1020" y="351"/>
                    </a:lnTo>
                    <a:lnTo>
                      <a:pt x="1020" y="351"/>
                    </a:lnTo>
                    <a:lnTo>
                      <a:pt x="1020" y="352"/>
                    </a:lnTo>
                    <a:lnTo>
                      <a:pt x="1020" y="352"/>
                    </a:lnTo>
                    <a:lnTo>
                      <a:pt x="1022" y="352"/>
                    </a:lnTo>
                    <a:lnTo>
                      <a:pt x="1022" y="352"/>
                    </a:lnTo>
                    <a:lnTo>
                      <a:pt x="1022" y="352"/>
                    </a:lnTo>
                    <a:lnTo>
                      <a:pt x="1022" y="352"/>
                    </a:lnTo>
                    <a:lnTo>
                      <a:pt x="1024" y="352"/>
                    </a:lnTo>
                    <a:lnTo>
                      <a:pt x="1024" y="352"/>
                    </a:lnTo>
                    <a:lnTo>
                      <a:pt x="1024" y="352"/>
                    </a:lnTo>
                    <a:lnTo>
                      <a:pt x="1025" y="352"/>
                    </a:lnTo>
                    <a:lnTo>
                      <a:pt x="1025" y="352"/>
                    </a:lnTo>
                    <a:lnTo>
                      <a:pt x="1025" y="352"/>
                    </a:lnTo>
                    <a:lnTo>
                      <a:pt x="1025" y="351"/>
                    </a:lnTo>
                    <a:lnTo>
                      <a:pt x="1025" y="351"/>
                    </a:lnTo>
                    <a:lnTo>
                      <a:pt x="1025" y="352"/>
                    </a:lnTo>
                    <a:lnTo>
                      <a:pt x="1027" y="352"/>
                    </a:lnTo>
                    <a:lnTo>
                      <a:pt x="1027" y="352"/>
                    </a:lnTo>
                    <a:lnTo>
                      <a:pt x="1027" y="351"/>
                    </a:lnTo>
                    <a:lnTo>
                      <a:pt x="1027" y="351"/>
                    </a:lnTo>
                    <a:lnTo>
                      <a:pt x="1027" y="351"/>
                    </a:lnTo>
                    <a:lnTo>
                      <a:pt x="1027" y="351"/>
                    </a:lnTo>
                    <a:lnTo>
                      <a:pt x="1027" y="351"/>
                    </a:lnTo>
                    <a:lnTo>
                      <a:pt x="1029" y="351"/>
                    </a:lnTo>
                    <a:lnTo>
                      <a:pt x="1029" y="351"/>
                    </a:lnTo>
                    <a:lnTo>
                      <a:pt x="1029" y="351"/>
                    </a:lnTo>
                    <a:lnTo>
                      <a:pt x="1029" y="351"/>
                    </a:lnTo>
                    <a:lnTo>
                      <a:pt x="1031" y="351"/>
                    </a:lnTo>
                    <a:lnTo>
                      <a:pt x="1031" y="351"/>
                    </a:lnTo>
                    <a:lnTo>
                      <a:pt x="1031" y="351"/>
                    </a:lnTo>
                    <a:lnTo>
                      <a:pt x="1031" y="351"/>
                    </a:lnTo>
                    <a:lnTo>
                      <a:pt x="1033" y="351"/>
                    </a:lnTo>
                    <a:lnTo>
                      <a:pt x="1033" y="351"/>
                    </a:lnTo>
                    <a:lnTo>
                      <a:pt x="1033" y="351"/>
                    </a:lnTo>
                    <a:lnTo>
                      <a:pt x="1033" y="351"/>
                    </a:lnTo>
                    <a:lnTo>
                      <a:pt x="1033" y="351"/>
                    </a:lnTo>
                    <a:lnTo>
                      <a:pt x="1033" y="351"/>
                    </a:lnTo>
                    <a:lnTo>
                      <a:pt x="1034" y="349"/>
                    </a:lnTo>
                    <a:lnTo>
                      <a:pt x="1034" y="349"/>
                    </a:lnTo>
                    <a:lnTo>
                      <a:pt x="1034" y="351"/>
                    </a:lnTo>
                    <a:lnTo>
                      <a:pt x="1034" y="351"/>
                    </a:lnTo>
                    <a:lnTo>
                      <a:pt x="1034" y="351"/>
                    </a:lnTo>
                    <a:lnTo>
                      <a:pt x="1036" y="351"/>
                    </a:lnTo>
                    <a:lnTo>
                      <a:pt x="1036" y="351"/>
                    </a:lnTo>
                    <a:lnTo>
                      <a:pt x="1036" y="351"/>
                    </a:lnTo>
                    <a:lnTo>
                      <a:pt x="1036" y="351"/>
                    </a:lnTo>
                    <a:lnTo>
                      <a:pt x="1036" y="351"/>
                    </a:lnTo>
                    <a:lnTo>
                      <a:pt x="1036" y="351"/>
                    </a:lnTo>
                    <a:lnTo>
                      <a:pt x="1038" y="351"/>
                    </a:lnTo>
                    <a:lnTo>
                      <a:pt x="1038" y="351"/>
                    </a:lnTo>
                    <a:lnTo>
                      <a:pt x="1038" y="351"/>
                    </a:lnTo>
                    <a:lnTo>
                      <a:pt x="1038" y="352"/>
                    </a:lnTo>
                    <a:lnTo>
                      <a:pt x="1038" y="352"/>
                    </a:lnTo>
                    <a:lnTo>
                      <a:pt x="1040" y="352"/>
                    </a:lnTo>
                    <a:lnTo>
                      <a:pt x="1040" y="352"/>
                    </a:lnTo>
                    <a:lnTo>
                      <a:pt x="1040" y="352"/>
                    </a:lnTo>
                    <a:lnTo>
                      <a:pt x="1040" y="352"/>
                    </a:lnTo>
                    <a:lnTo>
                      <a:pt x="1040" y="351"/>
                    </a:lnTo>
                    <a:lnTo>
                      <a:pt x="1042" y="351"/>
                    </a:lnTo>
                    <a:lnTo>
                      <a:pt x="1042" y="351"/>
                    </a:lnTo>
                    <a:lnTo>
                      <a:pt x="1042" y="351"/>
                    </a:lnTo>
                    <a:lnTo>
                      <a:pt x="1042" y="351"/>
                    </a:lnTo>
                    <a:lnTo>
                      <a:pt x="1042" y="351"/>
                    </a:lnTo>
                    <a:lnTo>
                      <a:pt x="1042" y="352"/>
                    </a:lnTo>
                    <a:lnTo>
                      <a:pt x="1042" y="352"/>
                    </a:lnTo>
                    <a:lnTo>
                      <a:pt x="1042" y="352"/>
                    </a:lnTo>
                    <a:lnTo>
                      <a:pt x="1042" y="352"/>
                    </a:lnTo>
                    <a:lnTo>
                      <a:pt x="1043" y="352"/>
                    </a:lnTo>
                    <a:lnTo>
                      <a:pt x="1043" y="352"/>
                    </a:lnTo>
                    <a:lnTo>
                      <a:pt x="1043" y="352"/>
                    </a:lnTo>
                    <a:lnTo>
                      <a:pt x="1043" y="352"/>
                    </a:lnTo>
                    <a:lnTo>
                      <a:pt x="1043" y="351"/>
                    </a:lnTo>
                    <a:lnTo>
                      <a:pt x="1043" y="351"/>
                    </a:lnTo>
                    <a:lnTo>
                      <a:pt x="1043" y="351"/>
                    </a:lnTo>
                    <a:lnTo>
                      <a:pt x="1043" y="351"/>
                    </a:lnTo>
                    <a:lnTo>
                      <a:pt x="1045" y="349"/>
                    </a:lnTo>
                    <a:lnTo>
                      <a:pt x="1045" y="349"/>
                    </a:lnTo>
                    <a:lnTo>
                      <a:pt x="1045" y="349"/>
                    </a:lnTo>
                    <a:lnTo>
                      <a:pt x="1045" y="351"/>
                    </a:lnTo>
                    <a:lnTo>
                      <a:pt x="1047" y="351"/>
                    </a:lnTo>
                    <a:lnTo>
                      <a:pt x="1047" y="351"/>
                    </a:lnTo>
                    <a:lnTo>
                      <a:pt x="1047" y="351"/>
                    </a:lnTo>
                    <a:lnTo>
                      <a:pt x="1047" y="351"/>
                    </a:lnTo>
                    <a:lnTo>
                      <a:pt x="1047" y="351"/>
                    </a:lnTo>
                    <a:lnTo>
                      <a:pt x="1049" y="351"/>
                    </a:lnTo>
                    <a:lnTo>
                      <a:pt x="1049" y="351"/>
                    </a:lnTo>
                    <a:lnTo>
                      <a:pt x="1049" y="349"/>
                    </a:lnTo>
                    <a:lnTo>
                      <a:pt x="1049" y="349"/>
                    </a:lnTo>
                    <a:lnTo>
                      <a:pt x="1049" y="349"/>
                    </a:lnTo>
                    <a:lnTo>
                      <a:pt x="1049" y="349"/>
                    </a:lnTo>
                    <a:lnTo>
                      <a:pt x="1049" y="349"/>
                    </a:lnTo>
                    <a:lnTo>
                      <a:pt x="1049" y="347"/>
                    </a:lnTo>
                    <a:lnTo>
                      <a:pt x="1049" y="347"/>
                    </a:lnTo>
                    <a:lnTo>
                      <a:pt x="1049" y="347"/>
                    </a:lnTo>
                    <a:lnTo>
                      <a:pt x="1049" y="347"/>
                    </a:lnTo>
                    <a:lnTo>
                      <a:pt x="1049" y="349"/>
                    </a:lnTo>
                    <a:lnTo>
                      <a:pt x="1049" y="349"/>
                    </a:lnTo>
                    <a:lnTo>
                      <a:pt x="1051" y="349"/>
                    </a:lnTo>
                    <a:lnTo>
                      <a:pt x="1051" y="349"/>
                    </a:lnTo>
                    <a:lnTo>
                      <a:pt x="1051" y="349"/>
                    </a:lnTo>
                    <a:lnTo>
                      <a:pt x="1051" y="349"/>
                    </a:lnTo>
                    <a:lnTo>
                      <a:pt x="1051" y="349"/>
                    </a:lnTo>
                    <a:lnTo>
                      <a:pt x="1051" y="349"/>
                    </a:lnTo>
                    <a:lnTo>
                      <a:pt x="1052" y="349"/>
                    </a:lnTo>
                    <a:lnTo>
                      <a:pt x="1052" y="349"/>
                    </a:lnTo>
                    <a:lnTo>
                      <a:pt x="1052" y="349"/>
                    </a:lnTo>
                    <a:lnTo>
                      <a:pt x="1052" y="349"/>
                    </a:lnTo>
                    <a:lnTo>
                      <a:pt x="1052" y="349"/>
                    </a:lnTo>
                    <a:lnTo>
                      <a:pt x="1052" y="349"/>
                    </a:lnTo>
                    <a:lnTo>
                      <a:pt x="1052" y="349"/>
                    </a:lnTo>
                    <a:lnTo>
                      <a:pt x="1052" y="349"/>
                    </a:lnTo>
                    <a:lnTo>
                      <a:pt x="1054" y="349"/>
                    </a:lnTo>
                    <a:lnTo>
                      <a:pt x="1054" y="349"/>
                    </a:lnTo>
                    <a:lnTo>
                      <a:pt x="1054" y="349"/>
                    </a:lnTo>
                    <a:lnTo>
                      <a:pt x="1054" y="349"/>
                    </a:lnTo>
                    <a:lnTo>
                      <a:pt x="1054" y="349"/>
                    </a:lnTo>
                    <a:lnTo>
                      <a:pt x="1054" y="347"/>
                    </a:lnTo>
                    <a:lnTo>
                      <a:pt x="1054" y="347"/>
                    </a:lnTo>
                    <a:lnTo>
                      <a:pt x="1056" y="347"/>
                    </a:lnTo>
                    <a:lnTo>
                      <a:pt x="1056" y="347"/>
                    </a:lnTo>
                    <a:lnTo>
                      <a:pt x="1056" y="347"/>
                    </a:lnTo>
                    <a:lnTo>
                      <a:pt x="1056" y="347"/>
                    </a:lnTo>
                    <a:lnTo>
                      <a:pt x="1056" y="347"/>
                    </a:lnTo>
                    <a:lnTo>
                      <a:pt x="1058" y="347"/>
                    </a:lnTo>
                    <a:lnTo>
                      <a:pt x="1058" y="347"/>
                    </a:lnTo>
                    <a:lnTo>
                      <a:pt x="1058" y="347"/>
                    </a:lnTo>
                    <a:lnTo>
                      <a:pt x="1058" y="347"/>
                    </a:lnTo>
                    <a:lnTo>
                      <a:pt x="1058" y="347"/>
                    </a:lnTo>
                    <a:lnTo>
                      <a:pt x="1058" y="347"/>
                    </a:lnTo>
                    <a:lnTo>
                      <a:pt x="1058" y="347"/>
                    </a:lnTo>
                    <a:lnTo>
                      <a:pt x="1058" y="347"/>
                    </a:lnTo>
                    <a:lnTo>
                      <a:pt x="1060" y="347"/>
                    </a:lnTo>
                    <a:lnTo>
                      <a:pt x="1060" y="347"/>
                    </a:lnTo>
                    <a:lnTo>
                      <a:pt x="1060" y="347"/>
                    </a:lnTo>
                    <a:lnTo>
                      <a:pt x="1060" y="347"/>
                    </a:lnTo>
                    <a:lnTo>
                      <a:pt x="1060" y="347"/>
                    </a:lnTo>
                    <a:lnTo>
                      <a:pt x="1060" y="347"/>
                    </a:lnTo>
                    <a:lnTo>
                      <a:pt x="1060" y="347"/>
                    </a:lnTo>
                    <a:lnTo>
                      <a:pt x="1060" y="349"/>
                    </a:lnTo>
                    <a:lnTo>
                      <a:pt x="1060" y="349"/>
                    </a:lnTo>
                    <a:lnTo>
                      <a:pt x="1060" y="349"/>
                    </a:lnTo>
                    <a:lnTo>
                      <a:pt x="1060" y="349"/>
                    </a:lnTo>
                    <a:lnTo>
                      <a:pt x="1060" y="349"/>
                    </a:lnTo>
                    <a:lnTo>
                      <a:pt x="1062" y="349"/>
                    </a:lnTo>
                    <a:lnTo>
                      <a:pt x="1062" y="351"/>
                    </a:lnTo>
                    <a:lnTo>
                      <a:pt x="1062" y="351"/>
                    </a:lnTo>
                    <a:lnTo>
                      <a:pt x="1062" y="351"/>
                    </a:lnTo>
                    <a:lnTo>
                      <a:pt x="1062" y="351"/>
                    </a:lnTo>
                    <a:lnTo>
                      <a:pt x="1062" y="351"/>
                    </a:lnTo>
                    <a:lnTo>
                      <a:pt x="1063" y="351"/>
                    </a:lnTo>
                    <a:lnTo>
                      <a:pt x="1063" y="351"/>
                    </a:lnTo>
                    <a:lnTo>
                      <a:pt x="1063" y="351"/>
                    </a:lnTo>
                    <a:lnTo>
                      <a:pt x="1063" y="351"/>
                    </a:lnTo>
                    <a:lnTo>
                      <a:pt x="1063" y="351"/>
                    </a:lnTo>
                    <a:lnTo>
                      <a:pt x="1063" y="352"/>
                    </a:lnTo>
                    <a:lnTo>
                      <a:pt x="1063" y="352"/>
                    </a:lnTo>
                    <a:lnTo>
                      <a:pt x="1063" y="352"/>
                    </a:lnTo>
                    <a:lnTo>
                      <a:pt x="1063" y="352"/>
                    </a:lnTo>
                    <a:lnTo>
                      <a:pt x="1065" y="352"/>
                    </a:lnTo>
                    <a:lnTo>
                      <a:pt x="1065" y="354"/>
                    </a:lnTo>
                    <a:lnTo>
                      <a:pt x="1065" y="354"/>
                    </a:lnTo>
                    <a:lnTo>
                      <a:pt x="1065" y="354"/>
                    </a:lnTo>
                    <a:lnTo>
                      <a:pt x="1065" y="354"/>
                    </a:lnTo>
                    <a:lnTo>
                      <a:pt x="1065" y="354"/>
                    </a:lnTo>
                    <a:lnTo>
                      <a:pt x="1065" y="354"/>
                    </a:lnTo>
                    <a:lnTo>
                      <a:pt x="1067" y="356"/>
                    </a:lnTo>
                    <a:lnTo>
                      <a:pt x="1067" y="356"/>
                    </a:lnTo>
                    <a:lnTo>
                      <a:pt x="1067" y="356"/>
                    </a:lnTo>
                    <a:lnTo>
                      <a:pt x="1067" y="356"/>
                    </a:lnTo>
                    <a:lnTo>
                      <a:pt x="1067" y="356"/>
                    </a:lnTo>
                    <a:lnTo>
                      <a:pt x="1067" y="356"/>
                    </a:lnTo>
                    <a:lnTo>
                      <a:pt x="1069" y="356"/>
                    </a:lnTo>
                    <a:lnTo>
                      <a:pt x="1069" y="354"/>
                    </a:lnTo>
                    <a:lnTo>
                      <a:pt x="1069" y="354"/>
                    </a:lnTo>
                    <a:lnTo>
                      <a:pt x="1069" y="354"/>
                    </a:lnTo>
                    <a:lnTo>
                      <a:pt x="1069" y="354"/>
                    </a:lnTo>
                    <a:lnTo>
                      <a:pt x="1069" y="354"/>
                    </a:lnTo>
                    <a:lnTo>
                      <a:pt x="1069" y="354"/>
                    </a:lnTo>
                    <a:lnTo>
                      <a:pt x="1069" y="354"/>
                    </a:lnTo>
                    <a:lnTo>
                      <a:pt x="1071" y="354"/>
                    </a:lnTo>
                    <a:lnTo>
                      <a:pt x="1071" y="354"/>
                    </a:lnTo>
                    <a:lnTo>
                      <a:pt x="1071" y="356"/>
                    </a:lnTo>
                    <a:lnTo>
                      <a:pt x="1071" y="356"/>
                    </a:lnTo>
                    <a:lnTo>
                      <a:pt x="1071" y="356"/>
                    </a:lnTo>
                    <a:lnTo>
                      <a:pt x="1071" y="356"/>
                    </a:lnTo>
                    <a:lnTo>
                      <a:pt x="1071" y="358"/>
                    </a:lnTo>
                    <a:lnTo>
                      <a:pt x="1072" y="358"/>
                    </a:lnTo>
                    <a:lnTo>
                      <a:pt x="1072" y="360"/>
                    </a:lnTo>
                    <a:lnTo>
                      <a:pt x="1072" y="360"/>
                    </a:lnTo>
                    <a:lnTo>
                      <a:pt x="1074" y="361"/>
                    </a:lnTo>
                    <a:lnTo>
                      <a:pt x="1074" y="361"/>
                    </a:lnTo>
                    <a:lnTo>
                      <a:pt x="1076" y="363"/>
                    </a:lnTo>
                    <a:lnTo>
                      <a:pt x="1078" y="363"/>
                    </a:lnTo>
                    <a:lnTo>
                      <a:pt x="1080" y="365"/>
                    </a:lnTo>
                    <a:lnTo>
                      <a:pt x="1080" y="365"/>
                    </a:lnTo>
                    <a:lnTo>
                      <a:pt x="1081" y="367"/>
                    </a:lnTo>
                    <a:lnTo>
                      <a:pt x="1083" y="369"/>
                    </a:lnTo>
                    <a:lnTo>
                      <a:pt x="1085" y="369"/>
                    </a:lnTo>
                    <a:lnTo>
                      <a:pt x="1085" y="370"/>
                    </a:lnTo>
                    <a:lnTo>
                      <a:pt x="1085" y="372"/>
                    </a:lnTo>
                    <a:lnTo>
                      <a:pt x="1085" y="374"/>
                    </a:lnTo>
                    <a:lnTo>
                      <a:pt x="1085" y="374"/>
                    </a:lnTo>
                    <a:lnTo>
                      <a:pt x="1083" y="376"/>
                    </a:lnTo>
                    <a:lnTo>
                      <a:pt x="1081" y="378"/>
                    </a:lnTo>
                    <a:lnTo>
                      <a:pt x="1081" y="379"/>
                    </a:lnTo>
                    <a:lnTo>
                      <a:pt x="1078" y="381"/>
                    </a:lnTo>
                    <a:lnTo>
                      <a:pt x="1076" y="383"/>
                    </a:lnTo>
                    <a:lnTo>
                      <a:pt x="1076" y="383"/>
                    </a:lnTo>
                    <a:lnTo>
                      <a:pt x="1076" y="383"/>
                    </a:lnTo>
                    <a:lnTo>
                      <a:pt x="1074" y="383"/>
                    </a:lnTo>
                    <a:lnTo>
                      <a:pt x="1074" y="383"/>
                    </a:lnTo>
                    <a:lnTo>
                      <a:pt x="1074" y="383"/>
                    </a:lnTo>
                    <a:lnTo>
                      <a:pt x="1074" y="383"/>
                    </a:lnTo>
                    <a:lnTo>
                      <a:pt x="1074" y="385"/>
                    </a:lnTo>
                    <a:lnTo>
                      <a:pt x="1074" y="385"/>
                    </a:lnTo>
                    <a:lnTo>
                      <a:pt x="1074" y="385"/>
                    </a:lnTo>
                    <a:lnTo>
                      <a:pt x="1074" y="385"/>
                    </a:lnTo>
                    <a:lnTo>
                      <a:pt x="1074" y="385"/>
                    </a:lnTo>
                    <a:lnTo>
                      <a:pt x="1074" y="385"/>
                    </a:lnTo>
                    <a:lnTo>
                      <a:pt x="1074" y="387"/>
                    </a:lnTo>
                    <a:lnTo>
                      <a:pt x="1074" y="387"/>
                    </a:lnTo>
                    <a:lnTo>
                      <a:pt x="1074" y="389"/>
                    </a:lnTo>
                    <a:lnTo>
                      <a:pt x="1074" y="389"/>
                    </a:lnTo>
                    <a:lnTo>
                      <a:pt x="1074" y="389"/>
                    </a:lnTo>
                    <a:lnTo>
                      <a:pt x="1076" y="390"/>
                    </a:lnTo>
                    <a:lnTo>
                      <a:pt x="1076" y="390"/>
                    </a:lnTo>
                    <a:lnTo>
                      <a:pt x="1076" y="390"/>
                    </a:lnTo>
                    <a:lnTo>
                      <a:pt x="1076" y="390"/>
                    </a:lnTo>
                    <a:lnTo>
                      <a:pt x="1078" y="390"/>
                    </a:lnTo>
                    <a:lnTo>
                      <a:pt x="1078" y="390"/>
                    </a:lnTo>
                    <a:lnTo>
                      <a:pt x="1078" y="390"/>
                    </a:lnTo>
                    <a:lnTo>
                      <a:pt x="1080" y="390"/>
                    </a:lnTo>
                    <a:lnTo>
                      <a:pt x="1080" y="389"/>
                    </a:lnTo>
                    <a:lnTo>
                      <a:pt x="1081" y="389"/>
                    </a:lnTo>
                    <a:lnTo>
                      <a:pt x="1083" y="389"/>
                    </a:lnTo>
                    <a:lnTo>
                      <a:pt x="1083" y="387"/>
                    </a:lnTo>
                    <a:lnTo>
                      <a:pt x="1085" y="387"/>
                    </a:lnTo>
                    <a:lnTo>
                      <a:pt x="1087" y="385"/>
                    </a:lnTo>
                    <a:lnTo>
                      <a:pt x="1087" y="385"/>
                    </a:lnTo>
                    <a:lnTo>
                      <a:pt x="1089" y="383"/>
                    </a:lnTo>
                    <a:lnTo>
                      <a:pt x="1090" y="383"/>
                    </a:lnTo>
                    <a:lnTo>
                      <a:pt x="1090" y="383"/>
                    </a:lnTo>
                    <a:lnTo>
                      <a:pt x="1092" y="383"/>
                    </a:lnTo>
                    <a:lnTo>
                      <a:pt x="1094" y="381"/>
                    </a:lnTo>
                    <a:lnTo>
                      <a:pt x="1096" y="381"/>
                    </a:lnTo>
                    <a:lnTo>
                      <a:pt x="1096" y="381"/>
                    </a:lnTo>
                    <a:lnTo>
                      <a:pt x="1098" y="381"/>
                    </a:lnTo>
                    <a:lnTo>
                      <a:pt x="1099" y="381"/>
                    </a:lnTo>
                    <a:lnTo>
                      <a:pt x="1099" y="381"/>
                    </a:lnTo>
                    <a:lnTo>
                      <a:pt x="1101" y="381"/>
                    </a:lnTo>
                    <a:lnTo>
                      <a:pt x="1103" y="381"/>
                    </a:lnTo>
                    <a:lnTo>
                      <a:pt x="1105" y="381"/>
                    </a:lnTo>
                    <a:lnTo>
                      <a:pt x="1105" y="383"/>
                    </a:lnTo>
                    <a:lnTo>
                      <a:pt x="1105" y="383"/>
                    </a:lnTo>
                    <a:lnTo>
                      <a:pt x="1107" y="385"/>
                    </a:lnTo>
                    <a:lnTo>
                      <a:pt x="1109" y="387"/>
                    </a:lnTo>
                    <a:lnTo>
                      <a:pt x="1109" y="389"/>
                    </a:lnTo>
                    <a:lnTo>
                      <a:pt x="1109" y="389"/>
                    </a:lnTo>
                    <a:lnTo>
                      <a:pt x="1110" y="390"/>
                    </a:lnTo>
                    <a:lnTo>
                      <a:pt x="1110" y="390"/>
                    </a:lnTo>
                    <a:lnTo>
                      <a:pt x="1110" y="390"/>
                    </a:lnTo>
                    <a:lnTo>
                      <a:pt x="1110" y="392"/>
                    </a:lnTo>
                    <a:lnTo>
                      <a:pt x="1110" y="392"/>
                    </a:lnTo>
                    <a:lnTo>
                      <a:pt x="1110" y="394"/>
                    </a:lnTo>
                    <a:lnTo>
                      <a:pt x="1110" y="396"/>
                    </a:lnTo>
                    <a:lnTo>
                      <a:pt x="1110" y="398"/>
                    </a:lnTo>
                    <a:lnTo>
                      <a:pt x="1109" y="399"/>
                    </a:lnTo>
                    <a:lnTo>
                      <a:pt x="1109" y="401"/>
                    </a:lnTo>
                    <a:lnTo>
                      <a:pt x="1107" y="403"/>
                    </a:lnTo>
                    <a:lnTo>
                      <a:pt x="1107" y="403"/>
                    </a:lnTo>
                    <a:lnTo>
                      <a:pt x="1107" y="403"/>
                    </a:lnTo>
                    <a:lnTo>
                      <a:pt x="1105" y="405"/>
                    </a:lnTo>
                    <a:lnTo>
                      <a:pt x="1105" y="407"/>
                    </a:lnTo>
                    <a:lnTo>
                      <a:pt x="1105" y="407"/>
                    </a:lnTo>
                    <a:lnTo>
                      <a:pt x="1105" y="407"/>
                    </a:lnTo>
                    <a:lnTo>
                      <a:pt x="1103" y="407"/>
                    </a:lnTo>
                    <a:lnTo>
                      <a:pt x="1101" y="408"/>
                    </a:lnTo>
                    <a:lnTo>
                      <a:pt x="1101" y="408"/>
                    </a:lnTo>
                    <a:lnTo>
                      <a:pt x="1101" y="408"/>
                    </a:lnTo>
                    <a:lnTo>
                      <a:pt x="1099" y="410"/>
                    </a:lnTo>
                    <a:lnTo>
                      <a:pt x="1099" y="410"/>
                    </a:lnTo>
                    <a:lnTo>
                      <a:pt x="1099" y="410"/>
                    </a:lnTo>
                    <a:lnTo>
                      <a:pt x="1099" y="412"/>
                    </a:lnTo>
                    <a:lnTo>
                      <a:pt x="1098" y="412"/>
                    </a:lnTo>
                    <a:lnTo>
                      <a:pt x="1098" y="412"/>
                    </a:lnTo>
                    <a:lnTo>
                      <a:pt x="1098" y="412"/>
                    </a:lnTo>
                    <a:lnTo>
                      <a:pt x="1096" y="412"/>
                    </a:lnTo>
                    <a:lnTo>
                      <a:pt x="1096" y="412"/>
                    </a:lnTo>
                    <a:lnTo>
                      <a:pt x="1096" y="412"/>
                    </a:lnTo>
                    <a:lnTo>
                      <a:pt x="1096" y="412"/>
                    </a:lnTo>
                    <a:lnTo>
                      <a:pt x="1096" y="412"/>
                    </a:lnTo>
                    <a:lnTo>
                      <a:pt x="1096" y="412"/>
                    </a:lnTo>
                    <a:lnTo>
                      <a:pt x="1094" y="410"/>
                    </a:lnTo>
                    <a:lnTo>
                      <a:pt x="1094" y="410"/>
                    </a:lnTo>
                    <a:lnTo>
                      <a:pt x="1094" y="410"/>
                    </a:lnTo>
                    <a:lnTo>
                      <a:pt x="1094" y="410"/>
                    </a:lnTo>
                    <a:lnTo>
                      <a:pt x="1094" y="410"/>
                    </a:lnTo>
                    <a:lnTo>
                      <a:pt x="1092" y="408"/>
                    </a:lnTo>
                    <a:lnTo>
                      <a:pt x="1092" y="408"/>
                    </a:lnTo>
                    <a:lnTo>
                      <a:pt x="1092" y="408"/>
                    </a:lnTo>
                    <a:lnTo>
                      <a:pt x="1089" y="407"/>
                    </a:lnTo>
                    <a:lnTo>
                      <a:pt x="1087" y="405"/>
                    </a:lnTo>
                    <a:lnTo>
                      <a:pt x="1085" y="403"/>
                    </a:lnTo>
                    <a:lnTo>
                      <a:pt x="1083" y="403"/>
                    </a:lnTo>
                    <a:lnTo>
                      <a:pt x="1080" y="403"/>
                    </a:lnTo>
                    <a:lnTo>
                      <a:pt x="1078" y="403"/>
                    </a:lnTo>
                    <a:lnTo>
                      <a:pt x="1076" y="403"/>
                    </a:lnTo>
                    <a:lnTo>
                      <a:pt x="1074" y="405"/>
                    </a:lnTo>
                    <a:lnTo>
                      <a:pt x="1074" y="405"/>
                    </a:lnTo>
                    <a:lnTo>
                      <a:pt x="1074" y="405"/>
                    </a:lnTo>
                    <a:lnTo>
                      <a:pt x="1074" y="407"/>
                    </a:lnTo>
                    <a:lnTo>
                      <a:pt x="1074" y="407"/>
                    </a:lnTo>
                    <a:lnTo>
                      <a:pt x="1074" y="407"/>
                    </a:lnTo>
                    <a:lnTo>
                      <a:pt x="1074" y="407"/>
                    </a:lnTo>
                    <a:lnTo>
                      <a:pt x="1076" y="408"/>
                    </a:lnTo>
                    <a:lnTo>
                      <a:pt x="1076" y="408"/>
                    </a:lnTo>
                    <a:lnTo>
                      <a:pt x="1078" y="410"/>
                    </a:lnTo>
                    <a:lnTo>
                      <a:pt x="1078" y="410"/>
                    </a:lnTo>
                    <a:lnTo>
                      <a:pt x="1080" y="412"/>
                    </a:lnTo>
                    <a:lnTo>
                      <a:pt x="1080" y="414"/>
                    </a:lnTo>
                    <a:lnTo>
                      <a:pt x="1081" y="414"/>
                    </a:lnTo>
                    <a:lnTo>
                      <a:pt x="1081" y="416"/>
                    </a:lnTo>
                    <a:lnTo>
                      <a:pt x="1081" y="417"/>
                    </a:lnTo>
                    <a:lnTo>
                      <a:pt x="1083" y="419"/>
                    </a:lnTo>
                    <a:lnTo>
                      <a:pt x="1083" y="421"/>
                    </a:lnTo>
                    <a:lnTo>
                      <a:pt x="1083" y="425"/>
                    </a:lnTo>
                    <a:lnTo>
                      <a:pt x="1081" y="425"/>
                    </a:lnTo>
                    <a:lnTo>
                      <a:pt x="1081" y="427"/>
                    </a:lnTo>
                    <a:lnTo>
                      <a:pt x="1080" y="427"/>
                    </a:lnTo>
                    <a:lnTo>
                      <a:pt x="1080" y="427"/>
                    </a:lnTo>
                    <a:lnTo>
                      <a:pt x="1078" y="428"/>
                    </a:lnTo>
                    <a:lnTo>
                      <a:pt x="1078" y="428"/>
                    </a:lnTo>
                    <a:lnTo>
                      <a:pt x="1076" y="428"/>
                    </a:lnTo>
                    <a:lnTo>
                      <a:pt x="1074" y="428"/>
                    </a:lnTo>
                    <a:lnTo>
                      <a:pt x="1074" y="428"/>
                    </a:lnTo>
                    <a:lnTo>
                      <a:pt x="1071" y="430"/>
                    </a:lnTo>
                    <a:lnTo>
                      <a:pt x="1069" y="430"/>
                    </a:lnTo>
                    <a:lnTo>
                      <a:pt x="1067" y="432"/>
                    </a:lnTo>
                    <a:lnTo>
                      <a:pt x="1065" y="432"/>
                    </a:lnTo>
                    <a:lnTo>
                      <a:pt x="1065" y="432"/>
                    </a:lnTo>
                    <a:lnTo>
                      <a:pt x="1063" y="432"/>
                    </a:lnTo>
                    <a:lnTo>
                      <a:pt x="1062" y="430"/>
                    </a:lnTo>
                    <a:lnTo>
                      <a:pt x="1060" y="432"/>
                    </a:lnTo>
                    <a:lnTo>
                      <a:pt x="1060" y="432"/>
                    </a:lnTo>
                    <a:lnTo>
                      <a:pt x="1060" y="434"/>
                    </a:lnTo>
                    <a:lnTo>
                      <a:pt x="1060" y="434"/>
                    </a:lnTo>
                    <a:lnTo>
                      <a:pt x="1060" y="436"/>
                    </a:lnTo>
                    <a:lnTo>
                      <a:pt x="1062" y="436"/>
                    </a:lnTo>
                    <a:lnTo>
                      <a:pt x="1062" y="437"/>
                    </a:lnTo>
                    <a:lnTo>
                      <a:pt x="1062" y="439"/>
                    </a:lnTo>
                    <a:lnTo>
                      <a:pt x="1062" y="441"/>
                    </a:lnTo>
                    <a:lnTo>
                      <a:pt x="1063" y="443"/>
                    </a:lnTo>
                    <a:lnTo>
                      <a:pt x="1063" y="445"/>
                    </a:lnTo>
                    <a:lnTo>
                      <a:pt x="1063" y="445"/>
                    </a:lnTo>
                    <a:lnTo>
                      <a:pt x="1063" y="446"/>
                    </a:lnTo>
                    <a:lnTo>
                      <a:pt x="1063" y="446"/>
                    </a:lnTo>
                    <a:lnTo>
                      <a:pt x="1063" y="448"/>
                    </a:lnTo>
                    <a:lnTo>
                      <a:pt x="1063" y="448"/>
                    </a:lnTo>
                    <a:lnTo>
                      <a:pt x="1063" y="448"/>
                    </a:lnTo>
                    <a:lnTo>
                      <a:pt x="1065" y="450"/>
                    </a:lnTo>
                    <a:lnTo>
                      <a:pt x="1065" y="450"/>
                    </a:lnTo>
                    <a:lnTo>
                      <a:pt x="1065" y="450"/>
                    </a:lnTo>
                    <a:lnTo>
                      <a:pt x="1065" y="452"/>
                    </a:lnTo>
                    <a:lnTo>
                      <a:pt x="1067" y="452"/>
                    </a:lnTo>
                    <a:lnTo>
                      <a:pt x="1067" y="454"/>
                    </a:lnTo>
                    <a:lnTo>
                      <a:pt x="1067" y="454"/>
                    </a:lnTo>
                    <a:lnTo>
                      <a:pt x="1069" y="454"/>
                    </a:lnTo>
                    <a:lnTo>
                      <a:pt x="1069" y="455"/>
                    </a:lnTo>
                    <a:lnTo>
                      <a:pt x="1069" y="455"/>
                    </a:lnTo>
                    <a:lnTo>
                      <a:pt x="1069" y="457"/>
                    </a:lnTo>
                    <a:lnTo>
                      <a:pt x="1069" y="457"/>
                    </a:lnTo>
                    <a:lnTo>
                      <a:pt x="1069" y="459"/>
                    </a:lnTo>
                    <a:lnTo>
                      <a:pt x="1069" y="461"/>
                    </a:lnTo>
                    <a:lnTo>
                      <a:pt x="1069" y="461"/>
                    </a:lnTo>
                    <a:lnTo>
                      <a:pt x="1071" y="463"/>
                    </a:lnTo>
                    <a:lnTo>
                      <a:pt x="1071" y="463"/>
                    </a:lnTo>
                    <a:lnTo>
                      <a:pt x="1071" y="463"/>
                    </a:lnTo>
                    <a:lnTo>
                      <a:pt x="1072" y="463"/>
                    </a:lnTo>
                    <a:lnTo>
                      <a:pt x="1072" y="463"/>
                    </a:lnTo>
                    <a:lnTo>
                      <a:pt x="1074" y="463"/>
                    </a:lnTo>
                    <a:lnTo>
                      <a:pt x="1074" y="463"/>
                    </a:lnTo>
                    <a:lnTo>
                      <a:pt x="1076" y="461"/>
                    </a:lnTo>
                    <a:lnTo>
                      <a:pt x="1076" y="461"/>
                    </a:lnTo>
                    <a:lnTo>
                      <a:pt x="1078" y="461"/>
                    </a:lnTo>
                    <a:lnTo>
                      <a:pt x="1078" y="463"/>
                    </a:lnTo>
                    <a:lnTo>
                      <a:pt x="1078" y="463"/>
                    </a:lnTo>
                    <a:lnTo>
                      <a:pt x="1078" y="464"/>
                    </a:lnTo>
                    <a:lnTo>
                      <a:pt x="1078" y="464"/>
                    </a:lnTo>
                    <a:lnTo>
                      <a:pt x="1078" y="466"/>
                    </a:lnTo>
                    <a:lnTo>
                      <a:pt x="1076" y="468"/>
                    </a:lnTo>
                    <a:lnTo>
                      <a:pt x="1074" y="470"/>
                    </a:lnTo>
                    <a:lnTo>
                      <a:pt x="1072" y="470"/>
                    </a:lnTo>
                    <a:lnTo>
                      <a:pt x="1071" y="472"/>
                    </a:lnTo>
                    <a:lnTo>
                      <a:pt x="1071" y="474"/>
                    </a:lnTo>
                    <a:lnTo>
                      <a:pt x="1069" y="475"/>
                    </a:lnTo>
                    <a:lnTo>
                      <a:pt x="1067" y="475"/>
                    </a:lnTo>
                    <a:lnTo>
                      <a:pt x="1065" y="477"/>
                    </a:lnTo>
                    <a:lnTo>
                      <a:pt x="1063" y="479"/>
                    </a:lnTo>
                    <a:lnTo>
                      <a:pt x="1063" y="479"/>
                    </a:lnTo>
                    <a:lnTo>
                      <a:pt x="1060" y="481"/>
                    </a:lnTo>
                    <a:lnTo>
                      <a:pt x="1060" y="481"/>
                    </a:lnTo>
                    <a:lnTo>
                      <a:pt x="1058" y="481"/>
                    </a:lnTo>
                    <a:lnTo>
                      <a:pt x="1058" y="479"/>
                    </a:lnTo>
                    <a:lnTo>
                      <a:pt x="1056" y="479"/>
                    </a:lnTo>
                    <a:lnTo>
                      <a:pt x="1056" y="479"/>
                    </a:lnTo>
                    <a:lnTo>
                      <a:pt x="1054" y="479"/>
                    </a:lnTo>
                    <a:lnTo>
                      <a:pt x="1052" y="479"/>
                    </a:lnTo>
                    <a:lnTo>
                      <a:pt x="1051" y="479"/>
                    </a:lnTo>
                    <a:lnTo>
                      <a:pt x="1049" y="479"/>
                    </a:lnTo>
                    <a:lnTo>
                      <a:pt x="1047" y="477"/>
                    </a:lnTo>
                    <a:lnTo>
                      <a:pt x="1045" y="477"/>
                    </a:lnTo>
                    <a:lnTo>
                      <a:pt x="1045" y="477"/>
                    </a:lnTo>
                    <a:lnTo>
                      <a:pt x="1043" y="477"/>
                    </a:lnTo>
                    <a:lnTo>
                      <a:pt x="1042" y="477"/>
                    </a:lnTo>
                    <a:lnTo>
                      <a:pt x="1040" y="477"/>
                    </a:lnTo>
                    <a:lnTo>
                      <a:pt x="1040" y="477"/>
                    </a:lnTo>
                    <a:lnTo>
                      <a:pt x="1040" y="477"/>
                    </a:lnTo>
                    <a:lnTo>
                      <a:pt x="1038" y="479"/>
                    </a:lnTo>
                    <a:lnTo>
                      <a:pt x="1038" y="479"/>
                    </a:lnTo>
                    <a:lnTo>
                      <a:pt x="1038" y="479"/>
                    </a:lnTo>
                    <a:lnTo>
                      <a:pt x="1038" y="479"/>
                    </a:lnTo>
                    <a:lnTo>
                      <a:pt x="1038" y="481"/>
                    </a:lnTo>
                    <a:lnTo>
                      <a:pt x="1038" y="481"/>
                    </a:lnTo>
                    <a:lnTo>
                      <a:pt x="1038" y="481"/>
                    </a:lnTo>
                    <a:lnTo>
                      <a:pt x="1038" y="481"/>
                    </a:lnTo>
                    <a:lnTo>
                      <a:pt x="1036" y="483"/>
                    </a:lnTo>
                    <a:lnTo>
                      <a:pt x="1036" y="484"/>
                    </a:lnTo>
                    <a:lnTo>
                      <a:pt x="1034" y="486"/>
                    </a:lnTo>
                    <a:lnTo>
                      <a:pt x="1034" y="486"/>
                    </a:lnTo>
                    <a:lnTo>
                      <a:pt x="1034" y="488"/>
                    </a:lnTo>
                    <a:lnTo>
                      <a:pt x="1034" y="488"/>
                    </a:lnTo>
                    <a:lnTo>
                      <a:pt x="1034" y="490"/>
                    </a:lnTo>
                    <a:lnTo>
                      <a:pt x="1034" y="490"/>
                    </a:lnTo>
                    <a:lnTo>
                      <a:pt x="1034" y="492"/>
                    </a:lnTo>
                    <a:lnTo>
                      <a:pt x="1034" y="492"/>
                    </a:lnTo>
                    <a:lnTo>
                      <a:pt x="1034" y="492"/>
                    </a:lnTo>
                    <a:lnTo>
                      <a:pt x="1034" y="492"/>
                    </a:lnTo>
                    <a:lnTo>
                      <a:pt x="1034" y="493"/>
                    </a:lnTo>
                    <a:lnTo>
                      <a:pt x="1034" y="493"/>
                    </a:lnTo>
                    <a:lnTo>
                      <a:pt x="1034" y="493"/>
                    </a:lnTo>
                    <a:lnTo>
                      <a:pt x="1036" y="493"/>
                    </a:lnTo>
                    <a:lnTo>
                      <a:pt x="1036" y="493"/>
                    </a:lnTo>
                    <a:lnTo>
                      <a:pt x="1036" y="493"/>
                    </a:lnTo>
                    <a:lnTo>
                      <a:pt x="1036" y="495"/>
                    </a:lnTo>
                    <a:lnTo>
                      <a:pt x="1036" y="497"/>
                    </a:lnTo>
                    <a:lnTo>
                      <a:pt x="1038" y="497"/>
                    </a:lnTo>
                    <a:lnTo>
                      <a:pt x="1038" y="499"/>
                    </a:lnTo>
                    <a:lnTo>
                      <a:pt x="1040" y="499"/>
                    </a:lnTo>
                    <a:lnTo>
                      <a:pt x="1040" y="499"/>
                    </a:lnTo>
                    <a:lnTo>
                      <a:pt x="1040" y="499"/>
                    </a:lnTo>
                    <a:lnTo>
                      <a:pt x="1040" y="501"/>
                    </a:lnTo>
                    <a:lnTo>
                      <a:pt x="1042" y="501"/>
                    </a:lnTo>
                    <a:lnTo>
                      <a:pt x="1042" y="501"/>
                    </a:lnTo>
                    <a:lnTo>
                      <a:pt x="1043" y="501"/>
                    </a:lnTo>
                    <a:lnTo>
                      <a:pt x="1043" y="501"/>
                    </a:lnTo>
                    <a:lnTo>
                      <a:pt x="1045" y="501"/>
                    </a:lnTo>
                    <a:lnTo>
                      <a:pt x="1045" y="501"/>
                    </a:lnTo>
                    <a:lnTo>
                      <a:pt x="1047" y="501"/>
                    </a:lnTo>
                    <a:lnTo>
                      <a:pt x="1047" y="501"/>
                    </a:lnTo>
                    <a:lnTo>
                      <a:pt x="1049" y="501"/>
                    </a:lnTo>
                    <a:lnTo>
                      <a:pt x="1049" y="501"/>
                    </a:lnTo>
                    <a:lnTo>
                      <a:pt x="1051" y="501"/>
                    </a:lnTo>
                    <a:lnTo>
                      <a:pt x="1052" y="501"/>
                    </a:lnTo>
                    <a:lnTo>
                      <a:pt x="1052" y="501"/>
                    </a:lnTo>
                    <a:lnTo>
                      <a:pt x="1052" y="501"/>
                    </a:lnTo>
                    <a:lnTo>
                      <a:pt x="1054" y="502"/>
                    </a:lnTo>
                    <a:lnTo>
                      <a:pt x="1054" y="502"/>
                    </a:lnTo>
                    <a:lnTo>
                      <a:pt x="1054" y="502"/>
                    </a:lnTo>
                    <a:lnTo>
                      <a:pt x="1056" y="504"/>
                    </a:lnTo>
                    <a:lnTo>
                      <a:pt x="1058" y="506"/>
                    </a:lnTo>
                    <a:lnTo>
                      <a:pt x="1058" y="508"/>
                    </a:lnTo>
                    <a:lnTo>
                      <a:pt x="1058" y="508"/>
                    </a:lnTo>
                    <a:lnTo>
                      <a:pt x="1058" y="510"/>
                    </a:lnTo>
                    <a:lnTo>
                      <a:pt x="1058" y="510"/>
                    </a:lnTo>
                    <a:lnTo>
                      <a:pt x="1058" y="510"/>
                    </a:lnTo>
                    <a:lnTo>
                      <a:pt x="1058" y="510"/>
                    </a:lnTo>
                    <a:lnTo>
                      <a:pt x="1058" y="512"/>
                    </a:lnTo>
                    <a:lnTo>
                      <a:pt x="1056" y="512"/>
                    </a:lnTo>
                    <a:lnTo>
                      <a:pt x="1056" y="512"/>
                    </a:lnTo>
                    <a:lnTo>
                      <a:pt x="1056" y="513"/>
                    </a:lnTo>
                    <a:lnTo>
                      <a:pt x="1056" y="515"/>
                    </a:lnTo>
                    <a:lnTo>
                      <a:pt x="1056" y="517"/>
                    </a:lnTo>
                    <a:lnTo>
                      <a:pt x="1056" y="519"/>
                    </a:lnTo>
                    <a:lnTo>
                      <a:pt x="1056" y="521"/>
                    </a:lnTo>
                    <a:lnTo>
                      <a:pt x="1058" y="522"/>
                    </a:lnTo>
                    <a:lnTo>
                      <a:pt x="1058" y="522"/>
                    </a:lnTo>
                    <a:lnTo>
                      <a:pt x="1058" y="522"/>
                    </a:lnTo>
                    <a:lnTo>
                      <a:pt x="1058" y="524"/>
                    </a:lnTo>
                    <a:lnTo>
                      <a:pt x="1058" y="524"/>
                    </a:lnTo>
                    <a:lnTo>
                      <a:pt x="1058" y="524"/>
                    </a:lnTo>
                    <a:lnTo>
                      <a:pt x="1058" y="526"/>
                    </a:lnTo>
                    <a:lnTo>
                      <a:pt x="1058" y="526"/>
                    </a:lnTo>
                    <a:lnTo>
                      <a:pt x="1056" y="528"/>
                    </a:lnTo>
                    <a:lnTo>
                      <a:pt x="1056" y="528"/>
                    </a:lnTo>
                    <a:lnTo>
                      <a:pt x="1056" y="528"/>
                    </a:lnTo>
                    <a:lnTo>
                      <a:pt x="1054" y="528"/>
                    </a:lnTo>
                    <a:lnTo>
                      <a:pt x="1054" y="528"/>
                    </a:lnTo>
                    <a:lnTo>
                      <a:pt x="1054" y="528"/>
                    </a:lnTo>
                    <a:lnTo>
                      <a:pt x="1054" y="528"/>
                    </a:lnTo>
                    <a:lnTo>
                      <a:pt x="1054" y="526"/>
                    </a:lnTo>
                    <a:lnTo>
                      <a:pt x="1054" y="526"/>
                    </a:lnTo>
                    <a:lnTo>
                      <a:pt x="1052" y="526"/>
                    </a:lnTo>
                    <a:lnTo>
                      <a:pt x="1052" y="526"/>
                    </a:lnTo>
                    <a:lnTo>
                      <a:pt x="1052" y="526"/>
                    </a:lnTo>
                    <a:lnTo>
                      <a:pt x="1051" y="524"/>
                    </a:lnTo>
                    <a:lnTo>
                      <a:pt x="1051" y="524"/>
                    </a:lnTo>
                    <a:lnTo>
                      <a:pt x="1051" y="522"/>
                    </a:lnTo>
                    <a:lnTo>
                      <a:pt x="1049" y="521"/>
                    </a:lnTo>
                    <a:lnTo>
                      <a:pt x="1049" y="521"/>
                    </a:lnTo>
                    <a:lnTo>
                      <a:pt x="1047" y="519"/>
                    </a:lnTo>
                    <a:lnTo>
                      <a:pt x="1045" y="519"/>
                    </a:lnTo>
                    <a:lnTo>
                      <a:pt x="1043" y="519"/>
                    </a:lnTo>
                    <a:lnTo>
                      <a:pt x="1042" y="521"/>
                    </a:lnTo>
                    <a:lnTo>
                      <a:pt x="1040" y="521"/>
                    </a:lnTo>
                    <a:lnTo>
                      <a:pt x="1040" y="522"/>
                    </a:lnTo>
                    <a:lnTo>
                      <a:pt x="1040" y="524"/>
                    </a:lnTo>
                    <a:lnTo>
                      <a:pt x="1040" y="524"/>
                    </a:lnTo>
                    <a:lnTo>
                      <a:pt x="1040" y="524"/>
                    </a:lnTo>
                    <a:lnTo>
                      <a:pt x="1040" y="526"/>
                    </a:lnTo>
                    <a:lnTo>
                      <a:pt x="1040" y="526"/>
                    </a:lnTo>
                    <a:lnTo>
                      <a:pt x="1040" y="526"/>
                    </a:lnTo>
                    <a:lnTo>
                      <a:pt x="1038" y="528"/>
                    </a:lnTo>
                    <a:lnTo>
                      <a:pt x="1038" y="528"/>
                    </a:lnTo>
                    <a:lnTo>
                      <a:pt x="1038" y="530"/>
                    </a:lnTo>
                    <a:lnTo>
                      <a:pt x="1036" y="531"/>
                    </a:lnTo>
                    <a:lnTo>
                      <a:pt x="1034" y="533"/>
                    </a:lnTo>
                    <a:lnTo>
                      <a:pt x="1034" y="533"/>
                    </a:lnTo>
                    <a:lnTo>
                      <a:pt x="1033" y="535"/>
                    </a:lnTo>
                    <a:lnTo>
                      <a:pt x="1033" y="535"/>
                    </a:lnTo>
                    <a:lnTo>
                      <a:pt x="1031" y="537"/>
                    </a:lnTo>
                    <a:lnTo>
                      <a:pt x="1031" y="537"/>
                    </a:lnTo>
                    <a:lnTo>
                      <a:pt x="1029" y="537"/>
                    </a:lnTo>
                    <a:lnTo>
                      <a:pt x="1029" y="537"/>
                    </a:lnTo>
                    <a:lnTo>
                      <a:pt x="1025" y="539"/>
                    </a:lnTo>
                    <a:lnTo>
                      <a:pt x="1024" y="540"/>
                    </a:lnTo>
                    <a:lnTo>
                      <a:pt x="1022" y="540"/>
                    </a:lnTo>
                    <a:lnTo>
                      <a:pt x="1020" y="542"/>
                    </a:lnTo>
                    <a:lnTo>
                      <a:pt x="1016" y="542"/>
                    </a:lnTo>
                    <a:lnTo>
                      <a:pt x="1016" y="544"/>
                    </a:lnTo>
                    <a:lnTo>
                      <a:pt x="1014" y="544"/>
                    </a:lnTo>
                    <a:lnTo>
                      <a:pt x="1014" y="544"/>
                    </a:lnTo>
                    <a:lnTo>
                      <a:pt x="1014" y="546"/>
                    </a:lnTo>
                    <a:lnTo>
                      <a:pt x="1013" y="546"/>
                    </a:lnTo>
                    <a:lnTo>
                      <a:pt x="1013" y="546"/>
                    </a:lnTo>
                    <a:lnTo>
                      <a:pt x="1013" y="546"/>
                    </a:lnTo>
                    <a:lnTo>
                      <a:pt x="1011" y="546"/>
                    </a:lnTo>
                    <a:lnTo>
                      <a:pt x="1011" y="548"/>
                    </a:lnTo>
                    <a:lnTo>
                      <a:pt x="1011" y="548"/>
                    </a:lnTo>
                    <a:lnTo>
                      <a:pt x="1011" y="548"/>
                    </a:lnTo>
                    <a:lnTo>
                      <a:pt x="1011" y="548"/>
                    </a:lnTo>
                    <a:lnTo>
                      <a:pt x="1009" y="548"/>
                    </a:lnTo>
                    <a:lnTo>
                      <a:pt x="1009" y="548"/>
                    </a:lnTo>
                    <a:lnTo>
                      <a:pt x="1009" y="550"/>
                    </a:lnTo>
                    <a:lnTo>
                      <a:pt x="1009" y="550"/>
                    </a:lnTo>
                    <a:lnTo>
                      <a:pt x="1009" y="550"/>
                    </a:lnTo>
                    <a:lnTo>
                      <a:pt x="1009" y="550"/>
                    </a:lnTo>
                    <a:lnTo>
                      <a:pt x="1011" y="550"/>
                    </a:lnTo>
                    <a:lnTo>
                      <a:pt x="1011" y="550"/>
                    </a:lnTo>
                    <a:lnTo>
                      <a:pt x="1011" y="550"/>
                    </a:lnTo>
                    <a:lnTo>
                      <a:pt x="1011" y="550"/>
                    </a:lnTo>
                    <a:lnTo>
                      <a:pt x="1013" y="550"/>
                    </a:lnTo>
                    <a:lnTo>
                      <a:pt x="1013" y="548"/>
                    </a:lnTo>
                    <a:lnTo>
                      <a:pt x="1014" y="548"/>
                    </a:lnTo>
                    <a:lnTo>
                      <a:pt x="1014" y="548"/>
                    </a:lnTo>
                    <a:lnTo>
                      <a:pt x="1014" y="548"/>
                    </a:lnTo>
                    <a:lnTo>
                      <a:pt x="1016" y="548"/>
                    </a:lnTo>
                    <a:lnTo>
                      <a:pt x="1016" y="548"/>
                    </a:lnTo>
                    <a:lnTo>
                      <a:pt x="1016" y="548"/>
                    </a:lnTo>
                    <a:lnTo>
                      <a:pt x="1016" y="546"/>
                    </a:lnTo>
                    <a:lnTo>
                      <a:pt x="1016" y="546"/>
                    </a:lnTo>
                    <a:lnTo>
                      <a:pt x="1016" y="546"/>
                    </a:lnTo>
                    <a:lnTo>
                      <a:pt x="1016" y="546"/>
                    </a:lnTo>
                    <a:lnTo>
                      <a:pt x="1018" y="546"/>
                    </a:lnTo>
                    <a:lnTo>
                      <a:pt x="1018" y="546"/>
                    </a:lnTo>
                    <a:lnTo>
                      <a:pt x="1020" y="546"/>
                    </a:lnTo>
                    <a:lnTo>
                      <a:pt x="1020" y="546"/>
                    </a:lnTo>
                    <a:lnTo>
                      <a:pt x="1020" y="546"/>
                    </a:lnTo>
                    <a:lnTo>
                      <a:pt x="1020" y="546"/>
                    </a:lnTo>
                    <a:lnTo>
                      <a:pt x="1022" y="546"/>
                    </a:lnTo>
                    <a:lnTo>
                      <a:pt x="1022" y="546"/>
                    </a:lnTo>
                    <a:lnTo>
                      <a:pt x="1024" y="546"/>
                    </a:lnTo>
                    <a:lnTo>
                      <a:pt x="1025" y="548"/>
                    </a:lnTo>
                    <a:lnTo>
                      <a:pt x="1025" y="548"/>
                    </a:lnTo>
                    <a:lnTo>
                      <a:pt x="1027" y="550"/>
                    </a:lnTo>
                    <a:lnTo>
                      <a:pt x="1029" y="550"/>
                    </a:lnTo>
                    <a:lnTo>
                      <a:pt x="1031" y="550"/>
                    </a:lnTo>
                    <a:lnTo>
                      <a:pt x="1033" y="551"/>
                    </a:lnTo>
                    <a:lnTo>
                      <a:pt x="1033" y="551"/>
                    </a:lnTo>
                    <a:lnTo>
                      <a:pt x="1034" y="551"/>
                    </a:lnTo>
                    <a:lnTo>
                      <a:pt x="1034" y="553"/>
                    </a:lnTo>
                    <a:lnTo>
                      <a:pt x="1034" y="553"/>
                    </a:lnTo>
                    <a:lnTo>
                      <a:pt x="1034" y="555"/>
                    </a:lnTo>
                    <a:lnTo>
                      <a:pt x="1034" y="555"/>
                    </a:lnTo>
                    <a:lnTo>
                      <a:pt x="1036" y="557"/>
                    </a:lnTo>
                    <a:lnTo>
                      <a:pt x="1036" y="557"/>
                    </a:lnTo>
                    <a:lnTo>
                      <a:pt x="1036" y="557"/>
                    </a:lnTo>
                    <a:lnTo>
                      <a:pt x="1038" y="557"/>
                    </a:lnTo>
                    <a:lnTo>
                      <a:pt x="1038" y="559"/>
                    </a:lnTo>
                    <a:lnTo>
                      <a:pt x="1042" y="559"/>
                    </a:lnTo>
                    <a:lnTo>
                      <a:pt x="1042" y="559"/>
                    </a:lnTo>
                    <a:lnTo>
                      <a:pt x="1043" y="560"/>
                    </a:lnTo>
                    <a:lnTo>
                      <a:pt x="1045" y="564"/>
                    </a:lnTo>
                    <a:lnTo>
                      <a:pt x="1047" y="566"/>
                    </a:lnTo>
                    <a:lnTo>
                      <a:pt x="1049" y="566"/>
                    </a:lnTo>
                    <a:lnTo>
                      <a:pt x="1049" y="566"/>
                    </a:lnTo>
                    <a:lnTo>
                      <a:pt x="1049" y="568"/>
                    </a:lnTo>
                    <a:lnTo>
                      <a:pt x="1049" y="568"/>
                    </a:lnTo>
                    <a:lnTo>
                      <a:pt x="1049" y="569"/>
                    </a:lnTo>
                    <a:lnTo>
                      <a:pt x="1049" y="571"/>
                    </a:lnTo>
                    <a:lnTo>
                      <a:pt x="1049" y="571"/>
                    </a:lnTo>
                    <a:lnTo>
                      <a:pt x="1047" y="571"/>
                    </a:lnTo>
                    <a:lnTo>
                      <a:pt x="1045" y="573"/>
                    </a:lnTo>
                    <a:lnTo>
                      <a:pt x="1045" y="573"/>
                    </a:lnTo>
                    <a:lnTo>
                      <a:pt x="1045" y="575"/>
                    </a:lnTo>
                    <a:lnTo>
                      <a:pt x="1047" y="575"/>
                    </a:lnTo>
                    <a:lnTo>
                      <a:pt x="1047" y="577"/>
                    </a:lnTo>
                    <a:lnTo>
                      <a:pt x="1047" y="577"/>
                    </a:lnTo>
                    <a:lnTo>
                      <a:pt x="1047" y="578"/>
                    </a:lnTo>
                    <a:lnTo>
                      <a:pt x="1047" y="580"/>
                    </a:lnTo>
                    <a:lnTo>
                      <a:pt x="1047" y="580"/>
                    </a:lnTo>
                    <a:lnTo>
                      <a:pt x="1049" y="582"/>
                    </a:lnTo>
                    <a:lnTo>
                      <a:pt x="1049" y="582"/>
                    </a:lnTo>
                    <a:lnTo>
                      <a:pt x="1049" y="582"/>
                    </a:lnTo>
                    <a:lnTo>
                      <a:pt x="1049" y="584"/>
                    </a:lnTo>
                    <a:lnTo>
                      <a:pt x="1049" y="584"/>
                    </a:lnTo>
                    <a:lnTo>
                      <a:pt x="1051" y="584"/>
                    </a:lnTo>
                    <a:lnTo>
                      <a:pt x="1051" y="584"/>
                    </a:lnTo>
                    <a:lnTo>
                      <a:pt x="1052" y="586"/>
                    </a:lnTo>
                    <a:lnTo>
                      <a:pt x="1056" y="586"/>
                    </a:lnTo>
                    <a:lnTo>
                      <a:pt x="1058" y="586"/>
                    </a:lnTo>
                    <a:lnTo>
                      <a:pt x="1060" y="586"/>
                    </a:lnTo>
                    <a:lnTo>
                      <a:pt x="1060" y="586"/>
                    </a:lnTo>
                    <a:lnTo>
                      <a:pt x="1060" y="586"/>
                    </a:lnTo>
                    <a:lnTo>
                      <a:pt x="1063" y="586"/>
                    </a:lnTo>
                    <a:lnTo>
                      <a:pt x="1065" y="584"/>
                    </a:lnTo>
                    <a:lnTo>
                      <a:pt x="1065" y="584"/>
                    </a:lnTo>
                    <a:lnTo>
                      <a:pt x="1065" y="584"/>
                    </a:lnTo>
                    <a:lnTo>
                      <a:pt x="1065" y="582"/>
                    </a:lnTo>
                    <a:lnTo>
                      <a:pt x="1067" y="582"/>
                    </a:lnTo>
                    <a:lnTo>
                      <a:pt x="1067" y="580"/>
                    </a:lnTo>
                    <a:lnTo>
                      <a:pt x="1069" y="580"/>
                    </a:lnTo>
                    <a:lnTo>
                      <a:pt x="1069" y="580"/>
                    </a:lnTo>
                    <a:lnTo>
                      <a:pt x="1071" y="580"/>
                    </a:lnTo>
                    <a:lnTo>
                      <a:pt x="1071" y="580"/>
                    </a:lnTo>
                    <a:lnTo>
                      <a:pt x="1071" y="580"/>
                    </a:lnTo>
                    <a:lnTo>
                      <a:pt x="1072" y="580"/>
                    </a:lnTo>
                    <a:lnTo>
                      <a:pt x="1072" y="580"/>
                    </a:lnTo>
                    <a:lnTo>
                      <a:pt x="1072" y="580"/>
                    </a:lnTo>
                    <a:lnTo>
                      <a:pt x="1074" y="578"/>
                    </a:lnTo>
                    <a:lnTo>
                      <a:pt x="1074" y="578"/>
                    </a:lnTo>
                    <a:lnTo>
                      <a:pt x="1076" y="578"/>
                    </a:lnTo>
                    <a:lnTo>
                      <a:pt x="1076" y="578"/>
                    </a:lnTo>
                    <a:lnTo>
                      <a:pt x="1076" y="578"/>
                    </a:lnTo>
                    <a:lnTo>
                      <a:pt x="1078" y="578"/>
                    </a:lnTo>
                    <a:lnTo>
                      <a:pt x="1078" y="578"/>
                    </a:lnTo>
                    <a:lnTo>
                      <a:pt x="1078" y="578"/>
                    </a:lnTo>
                    <a:lnTo>
                      <a:pt x="1083" y="578"/>
                    </a:lnTo>
                    <a:lnTo>
                      <a:pt x="1083" y="578"/>
                    </a:lnTo>
                    <a:lnTo>
                      <a:pt x="1085" y="577"/>
                    </a:lnTo>
                    <a:lnTo>
                      <a:pt x="1087" y="575"/>
                    </a:lnTo>
                    <a:lnTo>
                      <a:pt x="1087" y="575"/>
                    </a:lnTo>
                    <a:lnTo>
                      <a:pt x="1087" y="575"/>
                    </a:lnTo>
                    <a:lnTo>
                      <a:pt x="1089" y="575"/>
                    </a:lnTo>
                    <a:lnTo>
                      <a:pt x="1089" y="575"/>
                    </a:lnTo>
                    <a:lnTo>
                      <a:pt x="1089" y="575"/>
                    </a:lnTo>
                    <a:lnTo>
                      <a:pt x="1090" y="577"/>
                    </a:lnTo>
                    <a:lnTo>
                      <a:pt x="1090" y="577"/>
                    </a:lnTo>
                    <a:lnTo>
                      <a:pt x="1092" y="577"/>
                    </a:lnTo>
                    <a:lnTo>
                      <a:pt x="1092" y="577"/>
                    </a:lnTo>
                    <a:lnTo>
                      <a:pt x="1094" y="577"/>
                    </a:lnTo>
                    <a:lnTo>
                      <a:pt x="1098" y="577"/>
                    </a:lnTo>
                    <a:lnTo>
                      <a:pt x="1099" y="577"/>
                    </a:lnTo>
                    <a:lnTo>
                      <a:pt x="1099" y="577"/>
                    </a:lnTo>
                    <a:lnTo>
                      <a:pt x="1099" y="577"/>
                    </a:lnTo>
                    <a:lnTo>
                      <a:pt x="1099" y="577"/>
                    </a:lnTo>
                    <a:lnTo>
                      <a:pt x="1101" y="575"/>
                    </a:lnTo>
                    <a:lnTo>
                      <a:pt x="1101" y="573"/>
                    </a:lnTo>
                    <a:lnTo>
                      <a:pt x="1101" y="573"/>
                    </a:lnTo>
                    <a:lnTo>
                      <a:pt x="1101" y="573"/>
                    </a:lnTo>
                    <a:lnTo>
                      <a:pt x="1101" y="573"/>
                    </a:lnTo>
                    <a:lnTo>
                      <a:pt x="1101" y="573"/>
                    </a:lnTo>
                    <a:lnTo>
                      <a:pt x="1105" y="573"/>
                    </a:lnTo>
                    <a:lnTo>
                      <a:pt x="1105" y="573"/>
                    </a:lnTo>
                    <a:lnTo>
                      <a:pt x="1105" y="573"/>
                    </a:lnTo>
                    <a:lnTo>
                      <a:pt x="1107" y="571"/>
                    </a:lnTo>
                    <a:lnTo>
                      <a:pt x="1109" y="571"/>
                    </a:lnTo>
                    <a:lnTo>
                      <a:pt x="1109" y="571"/>
                    </a:lnTo>
                    <a:lnTo>
                      <a:pt x="1109" y="571"/>
                    </a:lnTo>
                    <a:lnTo>
                      <a:pt x="1109" y="571"/>
                    </a:lnTo>
                    <a:lnTo>
                      <a:pt x="1110" y="571"/>
                    </a:lnTo>
                    <a:lnTo>
                      <a:pt x="1110" y="571"/>
                    </a:lnTo>
                    <a:lnTo>
                      <a:pt x="1110" y="571"/>
                    </a:lnTo>
                    <a:lnTo>
                      <a:pt x="1110" y="571"/>
                    </a:lnTo>
                    <a:lnTo>
                      <a:pt x="1112" y="569"/>
                    </a:lnTo>
                    <a:lnTo>
                      <a:pt x="1112" y="569"/>
                    </a:lnTo>
                    <a:lnTo>
                      <a:pt x="1112" y="568"/>
                    </a:lnTo>
                    <a:lnTo>
                      <a:pt x="1112" y="568"/>
                    </a:lnTo>
                    <a:lnTo>
                      <a:pt x="1114" y="568"/>
                    </a:lnTo>
                    <a:lnTo>
                      <a:pt x="1114" y="568"/>
                    </a:lnTo>
                    <a:lnTo>
                      <a:pt x="1114" y="566"/>
                    </a:lnTo>
                    <a:lnTo>
                      <a:pt x="1114" y="564"/>
                    </a:lnTo>
                    <a:lnTo>
                      <a:pt x="1114" y="564"/>
                    </a:lnTo>
                    <a:lnTo>
                      <a:pt x="1116" y="564"/>
                    </a:lnTo>
                    <a:lnTo>
                      <a:pt x="1118" y="562"/>
                    </a:lnTo>
                    <a:lnTo>
                      <a:pt x="1118" y="560"/>
                    </a:lnTo>
                    <a:lnTo>
                      <a:pt x="1119" y="560"/>
                    </a:lnTo>
                    <a:lnTo>
                      <a:pt x="1119" y="560"/>
                    </a:lnTo>
                    <a:lnTo>
                      <a:pt x="1121" y="560"/>
                    </a:lnTo>
                    <a:lnTo>
                      <a:pt x="1123" y="560"/>
                    </a:lnTo>
                    <a:lnTo>
                      <a:pt x="1123" y="560"/>
                    </a:lnTo>
                    <a:lnTo>
                      <a:pt x="1125" y="560"/>
                    </a:lnTo>
                    <a:lnTo>
                      <a:pt x="1127" y="559"/>
                    </a:lnTo>
                    <a:lnTo>
                      <a:pt x="1127" y="559"/>
                    </a:lnTo>
                    <a:lnTo>
                      <a:pt x="1128" y="560"/>
                    </a:lnTo>
                    <a:lnTo>
                      <a:pt x="1128" y="560"/>
                    </a:lnTo>
                    <a:lnTo>
                      <a:pt x="1128" y="560"/>
                    </a:lnTo>
                    <a:lnTo>
                      <a:pt x="1130" y="560"/>
                    </a:lnTo>
                    <a:lnTo>
                      <a:pt x="1130" y="560"/>
                    </a:lnTo>
                    <a:lnTo>
                      <a:pt x="1130" y="560"/>
                    </a:lnTo>
                    <a:lnTo>
                      <a:pt x="1132" y="560"/>
                    </a:lnTo>
                    <a:lnTo>
                      <a:pt x="1132" y="560"/>
                    </a:lnTo>
                    <a:lnTo>
                      <a:pt x="1132" y="560"/>
                    </a:lnTo>
                    <a:lnTo>
                      <a:pt x="1134" y="560"/>
                    </a:lnTo>
                    <a:lnTo>
                      <a:pt x="1134" y="560"/>
                    </a:lnTo>
                    <a:lnTo>
                      <a:pt x="1136" y="560"/>
                    </a:lnTo>
                    <a:lnTo>
                      <a:pt x="1137" y="560"/>
                    </a:lnTo>
                    <a:lnTo>
                      <a:pt x="1139" y="559"/>
                    </a:lnTo>
                    <a:lnTo>
                      <a:pt x="1139" y="559"/>
                    </a:lnTo>
                    <a:lnTo>
                      <a:pt x="1141" y="559"/>
                    </a:lnTo>
                    <a:lnTo>
                      <a:pt x="1141" y="559"/>
                    </a:lnTo>
                    <a:lnTo>
                      <a:pt x="1141" y="559"/>
                    </a:lnTo>
                    <a:lnTo>
                      <a:pt x="1141" y="557"/>
                    </a:lnTo>
                    <a:lnTo>
                      <a:pt x="1141" y="557"/>
                    </a:lnTo>
                    <a:lnTo>
                      <a:pt x="1143" y="557"/>
                    </a:lnTo>
                    <a:lnTo>
                      <a:pt x="1143" y="555"/>
                    </a:lnTo>
                    <a:lnTo>
                      <a:pt x="1143" y="555"/>
                    </a:lnTo>
                    <a:lnTo>
                      <a:pt x="1143" y="553"/>
                    </a:lnTo>
                    <a:lnTo>
                      <a:pt x="1143" y="553"/>
                    </a:lnTo>
                    <a:lnTo>
                      <a:pt x="1143" y="553"/>
                    </a:lnTo>
                    <a:lnTo>
                      <a:pt x="1145" y="553"/>
                    </a:lnTo>
                    <a:lnTo>
                      <a:pt x="1145" y="553"/>
                    </a:lnTo>
                    <a:lnTo>
                      <a:pt x="1145" y="553"/>
                    </a:lnTo>
                    <a:lnTo>
                      <a:pt x="1145" y="553"/>
                    </a:lnTo>
                    <a:lnTo>
                      <a:pt x="1147" y="551"/>
                    </a:lnTo>
                    <a:lnTo>
                      <a:pt x="1147" y="551"/>
                    </a:lnTo>
                    <a:lnTo>
                      <a:pt x="1147" y="551"/>
                    </a:lnTo>
                    <a:lnTo>
                      <a:pt x="1148" y="551"/>
                    </a:lnTo>
                    <a:lnTo>
                      <a:pt x="1150" y="551"/>
                    </a:lnTo>
                    <a:lnTo>
                      <a:pt x="1152" y="551"/>
                    </a:lnTo>
                    <a:lnTo>
                      <a:pt x="1152" y="553"/>
                    </a:lnTo>
                    <a:lnTo>
                      <a:pt x="1154" y="553"/>
                    </a:lnTo>
                    <a:lnTo>
                      <a:pt x="1154" y="553"/>
                    </a:lnTo>
                    <a:lnTo>
                      <a:pt x="1156" y="555"/>
                    </a:lnTo>
                    <a:lnTo>
                      <a:pt x="1156" y="555"/>
                    </a:lnTo>
                    <a:lnTo>
                      <a:pt x="1156" y="557"/>
                    </a:lnTo>
                    <a:lnTo>
                      <a:pt x="1157" y="557"/>
                    </a:lnTo>
                    <a:lnTo>
                      <a:pt x="1157" y="557"/>
                    </a:lnTo>
                    <a:lnTo>
                      <a:pt x="1157" y="557"/>
                    </a:lnTo>
                    <a:lnTo>
                      <a:pt x="1159" y="557"/>
                    </a:lnTo>
                    <a:lnTo>
                      <a:pt x="1161" y="557"/>
                    </a:lnTo>
                    <a:lnTo>
                      <a:pt x="1161" y="557"/>
                    </a:lnTo>
                    <a:lnTo>
                      <a:pt x="1165" y="557"/>
                    </a:lnTo>
                    <a:lnTo>
                      <a:pt x="1165" y="557"/>
                    </a:lnTo>
                    <a:lnTo>
                      <a:pt x="1166" y="557"/>
                    </a:lnTo>
                    <a:lnTo>
                      <a:pt x="1166" y="559"/>
                    </a:lnTo>
                    <a:lnTo>
                      <a:pt x="1170" y="559"/>
                    </a:lnTo>
                    <a:lnTo>
                      <a:pt x="1170" y="559"/>
                    </a:lnTo>
                    <a:lnTo>
                      <a:pt x="1172" y="560"/>
                    </a:lnTo>
                    <a:lnTo>
                      <a:pt x="1172" y="562"/>
                    </a:lnTo>
                    <a:lnTo>
                      <a:pt x="1174" y="562"/>
                    </a:lnTo>
                    <a:lnTo>
                      <a:pt x="1175" y="562"/>
                    </a:lnTo>
                    <a:lnTo>
                      <a:pt x="1175" y="562"/>
                    </a:lnTo>
                    <a:lnTo>
                      <a:pt x="1175" y="564"/>
                    </a:lnTo>
                    <a:lnTo>
                      <a:pt x="1175" y="569"/>
                    </a:lnTo>
                    <a:lnTo>
                      <a:pt x="1175" y="571"/>
                    </a:lnTo>
                    <a:lnTo>
                      <a:pt x="1177" y="575"/>
                    </a:lnTo>
                    <a:lnTo>
                      <a:pt x="1177" y="575"/>
                    </a:lnTo>
                    <a:lnTo>
                      <a:pt x="1179" y="577"/>
                    </a:lnTo>
                    <a:lnTo>
                      <a:pt x="1179" y="577"/>
                    </a:lnTo>
                    <a:lnTo>
                      <a:pt x="1179" y="577"/>
                    </a:lnTo>
                    <a:lnTo>
                      <a:pt x="1179" y="578"/>
                    </a:lnTo>
                    <a:lnTo>
                      <a:pt x="1181" y="578"/>
                    </a:lnTo>
                    <a:lnTo>
                      <a:pt x="1181" y="580"/>
                    </a:lnTo>
                    <a:lnTo>
                      <a:pt x="1183" y="580"/>
                    </a:lnTo>
                    <a:lnTo>
                      <a:pt x="1183" y="580"/>
                    </a:lnTo>
                    <a:lnTo>
                      <a:pt x="1183" y="580"/>
                    </a:lnTo>
                    <a:lnTo>
                      <a:pt x="1183" y="580"/>
                    </a:lnTo>
                    <a:lnTo>
                      <a:pt x="1185" y="582"/>
                    </a:lnTo>
                    <a:lnTo>
                      <a:pt x="1185" y="582"/>
                    </a:lnTo>
                    <a:lnTo>
                      <a:pt x="1185" y="582"/>
                    </a:lnTo>
                    <a:lnTo>
                      <a:pt x="1185" y="582"/>
                    </a:lnTo>
                    <a:lnTo>
                      <a:pt x="1183" y="584"/>
                    </a:lnTo>
                    <a:lnTo>
                      <a:pt x="1183" y="584"/>
                    </a:lnTo>
                    <a:lnTo>
                      <a:pt x="1183" y="584"/>
                    </a:lnTo>
                    <a:lnTo>
                      <a:pt x="1183" y="584"/>
                    </a:lnTo>
                    <a:lnTo>
                      <a:pt x="1183" y="584"/>
                    </a:lnTo>
                    <a:lnTo>
                      <a:pt x="1185" y="584"/>
                    </a:lnTo>
                    <a:lnTo>
                      <a:pt x="1185" y="584"/>
                    </a:lnTo>
                    <a:lnTo>
                      <a:pt x="1185" y="584"/>
                    </a:lnTo>
                    <a:lnTo>
                      <a:pt x="1186" y="586"/>
                    </a:lnTo>
                    <a:lnTo>
                      <a:pt x="1186" y="586"/>
                    </a:lnTo>
                    <a:lnTo>
                      <a:pt x="1186" y="586"/>
                    </a:lnTo>
                    <a:lnTo>
                      <a:pt x="1186" y="586"/>
                    </a:lnTo>
                    <a:lnTo>
                      <a:pt x="1188" y="588"/>
                    </a:lnTo>
                    <a:lnTo>
                      <a:pt x="1188" y="588"/>
                    </a:lnTo>
                    <a:lnTo>
                      <a:pt x="1190" y="588"/>
                    </a:lnTo>
                    <a:lnTo>
                      <a:pt x="1190" y="588"/>
                    </a:lnTo>
                    <a:lnTo>
                      <a:pt x="1192" y="588"/>
                    </a:lnTo>
                    <a:lnTo>
                      <a:pt x="1192" y="588"/>
                    </a:lnTo>
                    <a:lnTo>
                      <a:pt x="1194" y="588"/>
                    </a:lnTo>
                    <a:lnTo>
                      <a:pt x="1194" y="588"/>
                    </a:lnTo>
                    <a:lnTo>
                      <a:pt x="1195" y="588"/>
                    </a:lnTo>
                    <a:lnTo>
                      <a:pt x="1195" y="588"/>
                    </a:lnTo>
                    <a:lnTo>
                      <a:pt x="1197" y="588"/>
                    </a:lnTo>
                    <a:lnTo>
                      <a:pt x="1201" y="589"/>
                    </a:lnTo>
                    <a:lnTo>
                      <a:pt x="1201" y="589"/>
                    </a:lnTo>
                    <a:lnTo>
                      <a:pt x="1203" y="589"/>
                    </a:lnTo>
                    <a:lnTo>
                      <a:pt x="1204" y="591"/>
                    </a:lnTo>
                    <a:lnTo>
                      <a:pt x="1206" y="593"/>
                    </a:lnTo>
                    <a:lnTo>
                      <a:pt x="1208" y="593"/>
                    </a:lnTo>
                    <a:lnTo>
                      <a:pt x="1210" y="593"/>
                    </a:lnTo>
                    <a:lnTo>
                      <a:pt x="1212" y="593"/>
                    </a:lnTo>
                    <a:lnTo>
                      <a:pt x="1212" y="595"/>
                    </a:lnTo>
                    <a:lnTo>
                      <a:pt x="1213" y="595"/>
                    </a:lnTo>
                    <a:lnTo>
                      <a:pt x="1215" y="595"/>
                    </a:lnTo>
                    <a:lnTo>
                      <a:pt x="1215" y="595"/>
                    </a:lnTo>
                    <a:lnTo>
                      <a:pt x="1217" y="597"/>
                    </a:lnTo>
                    <a:lnTo>
                      <a:pt x="1219" y="597"/>
                    </a:lnTo>
                    <a:lnTo>
                      <a:pt x="1219" y="597"/>
                    </a:lnTo>
                    <a:lnTo>
                      <a:pt x="1222" y="597"/>
                    </a:lnTo>
                    <a:lnTo>
                      <a:pt x="1224" y="595"/>
                    </a:lnTo>
                    <a:lnTo>
                      <a:pt x="1224" y="595"/>
                    </a:lnTo>
                    <a:lnTo>
                      <a:pt x="1224" y="595"/>
                    </a:lnTo>
                    <a:lnTo>
                      <a:pt x="1226" y="595"/>
                    </a:lnTo>
                    <a:lnTo>
                      <a:pt x="1226" y="593"/>
                    </a:lnTo>
                    <a:lnTo>
                      <a:pt x="1226" y="593"/>
                    </a:lnTo>
                    <a:lnTo>
                      <a:pt x="1226" y="593"/>
                    </a:lnTo>
                    <a:lnTo>
                      <a:pt x="1232" y="589"/>
                    </a:lnTo>
                    <a:lnTo>
                      <a:pt x="1232" y="589"/>
                    </a:lnTo>
                    <a:lnTo>
                      <a:pt x="1232" y="589"/>
                    </a:lnTo>
                    <a:lnTo>
                      <a:pt x="1233" y="589"/>
                    </a:lnTo>
                    <a:lnTo>
                      <a:pt x="1235" y="589"/>
                    </a:lnTo>
                    <a:lnTo>
                      <a:pt x="1235" y="589"/>
                    </a:lnTo>
                    <a:lnTo>
                      <a:pt x="1237" y="588"/>
                    </a:lnTo>
                    <a:lnTo>
                      <a:pt x="1237" y="588"/>
                    </a:lnTo>
                    <a:lnTo>
                      <a:pt x="1239" y="588"/>
                    </a:lnTo>
                    <a:lnTo>
                      <a:pt x="1239" y="588"/>
                    </a:lnTo>
                    <a:lnTo>
                      <a:pt x="1239" y="588"/>
                    </a:lnTo>
                    <a:lnTo>
                      <a:pt x="1241" y="588"/>
                    </a:lnTo>
                    <a:lnTo>
                      <a:pt x="1241" y="588"/>
                    </a:lnTo>
                    <a:lnTo>
                      <a:pt x="1241" y="588"/>
                    </a:lnTo>
                    <a:lnTo>
                      <a:pt x="1242" y="588"/>
                    </a:lnTo>
                    <a:lnTo>
                      <a:pt x="1242" y="588"/>
                    </a:lnTo>
                    <a:lnTo>
                      <a:pt x="1242" y="588"/>
                    </a:lnTo>
                    <a:lnTo>
                      <a:pt x="1246" y="588"/>
                    </a:lnTo>
                    <a:lnTo>
                      <a:pt x="1246" y="588"/>
                    </a:lnTo>
                    <a:lnTo>
                      <a:pt x="1248" y="588"/>
                    </a:lnTo>
                    <a:lnTo>
                      <a:pt x="1248" y="588"/>
                    </a:lnTo>
                    <a:lnTo>
                      <a:pt x="1248" y="588"/>
                    </a:lnTo>
                    <a:lnTo>
                      <a:pt x="1250" y="588"/>
                    </a:lnTo>
                    <a:lnTo>
                      <a:pt x="1250" y="588"/>
                    </a:lnTo>
                    <a:lnTo>
                      <a:pt x="1250" y="588"/>
                    </a:lnTo>
                    <a:lnTo>
                      <a:pt x="1253" y="591"/>
                    </a:lnTo>
                    <a:lnTo>
                      <a:pt x="1255" y="591"/>
                    </a:lnTo>
                    <a:lnTo>
                      <a:pt x="1255" y="593"/>
                    </a:lnTo>
                    <a:lnTo>
                      <a:pt x="1257" y="593"/>
                    </a:lnTo>
                    <a:lnTo>
                      <a:pt x="1257" y="593"/>
                    </a:lnTo>
                    <a:lnTo>
                      <a:pt x="1259" y="593"/>
                    </a:lnTo>
                    <a:lnTo>
                      <a:pt x="1259" y="593"/>
                    </a:lnTo>
                    <a:lnTo>
                      <a:pt x="1260" y="593"/>
                    </a:lnTo>
                    <a:lnTo>
                      <a:pt x="1262" y="593"/>
                    </a:lnTo>
                    <a:lnTo>
                      <a:pt x="1262" y="591"/>
                    </a:lnTo>
                    <a:lnTo>
                      <a:pt x="1262" y="591"/>
                    </a:lnTo>
                    <a:lnTo>
                      <a:pt x="1264" y="591"/>
                    </a:lnTo>
                    <a:lnTo>
                      <a:pt x="1264" y="591"/>
                    </a:lnTo>
                    <a:lnTo>
                      <a:pt x="1264" y="591"/>
                    </a:lnTo>
                    <a:lnTo>
                      <a:pt x="1264" y="591"/>
                    </a:lnTo>
                    <a:lnTo>
                      <a:pt x="1266" y="591"/>
                    </a:lnTo>
                    <a:lnTo>
                      <a:pt x="1268" y="593"/>
                    </a:lnTo>
                    <a:lnTo>
                      <a:pt x="1268" y="593"/>
                    </a:lnTo>
                    <a:lnTo>
                      <a:pt x="1270" y="593"/>
                    </a:lnTo>
                    <a:lnTo>
                      <a:pt x="1270" y="593"/>
                    </a:lnTo>
                    <a:lnTo>
                      <a:pt x="1270" y="593"/>
                    </a:lnTo>
                    <a:lnTo>
                      <a:pt x="1270" y="593"/>
                    </a:lnTo>
                    <a:lnTo>
                      <a:pt x="1271" y="593"/>
                    </a:lnTo>
                    <a:lnTo>
                      <a:pt x="1271" y="593"/>
                    </a:lnTo>
                    <a:lnTo>
                      <a:pt x="1271" y="593"/>
                    </a:lnTo>
                    <a:lnTo>
                      <a:pt x="1273" y="591"/>
                    </a:lnTo>
                    <a:lnTo>
                      <a:pt x="1273" y="591"/>
                    </a:lnTo>
                    <a:lnTo>
                      <a:pt x="1273" y="591"/>
                    </a:lnTo>
                    <a:lnTo>
                      <a:pt x="1275" y="589"/>
                    </a:lnTo>
                    <a:lnTo>
                      <a:pt x="1277" y="589"/>
                    </a:lnTo>
                    <a:lnTo>
                      <a:pt x="1277" y="591"/>
                    </a:lnTo>
                    <a:lnTo>
                      <a:pt x="1277" y="591"/>
                    </a:lnTo>
                    <a:lnTo>
                      <a:pt x="1279" y="591"/>
                    </a:lnTo>
                    <a:lnTo>
                      <a:pt x="1279" y="591"/>
                    </a:lnTo>
                    <a:lnTo>
                      <a:pt x="1280" y="591"/>
                    </a:lnTo>
                    <a:lnTo>
                      <a:pt x="1282" y="591"/>
                    </a:lnTo>
                    <a:lnTo>
                      <a:pt x="1284" y="591"/>
                    </a:lnTo>
                    <a:lnTo>
                      <a:pt x="1286" y="589"/>
                    </a:lnTo>
                    <a:lnTo>
                      <a:pt x="1286" y="589"/>
                    </a:lnTo>
                    <a:lnTo>
                      <a:pt x="1288" y="589"/>
                    </a:lnTo>
                    <a:lnTo>
                      <a:pt x="1289" y="588"/>
                    </a:lnTo>
                    <a:lnTo>
                      <a:pt x="1289" y="588"/>
                    </a:lnTo>
                    <a:lnTo>
                      <a:pt x="1291" y="588"/>
                    </a:lnTo>
                    <a:lnTo>
                      <a:pt x="1293" y="588"/>
                    </a:lnTo>
                    <a:lnTo>
                      <a:pt x="1295" y="588"/>
                    </a:lnTo>
                    <a:lnTo>
                      <a:pt x="1295" y="588"/>
                    </a:lnTo>
                    <a:lnTo>
                      <a:pt x="1297" y="586"/>
                    </a:lnTo>
                    <a:lnTo>
                      <a:pt x="1297" y="586"/>
                    </a:lnTo>
                    <a:lnTo>
                      <a:pt x="1298" y="586"/>
                    </a:lnTo>
                    <a:lnTo>
                      <a:pt x="1298" y="586"/>
                    </a:lnTo>
                    <a:lnTo>
                      <a:pt x="1298" y="584"/>
                    </a:lnTo>
                    <a:lnTo>
                      <a:pt x="1300" y="584"/>
                    </a:lnTo>
                    <a:lnTo>
                      <a:pt x="1306" y="586"/>
                    </a:lnTo>
                    <a:lnTo>
                      <a:pt x="1307" y="586"/>
                    </a:lnTo>
                    <a:lnTo>
                      <a:pt x="1309" y="586"/>
                    </a:lnTo>
                    <a:lnTo>
                      <a:pt x="1313" y="586"/>
                    </a:lnTo>
                    <a:lnTo>
                      <a:pt x="1317" y="584"/>
                    </a:lnTo>
                    <a:lnTo>
                      <a:pt x="1317" y="584"/>
                    </a:lnTo>
                    <a:lnTo>
                      <a:pt x="1318" y="582"/>
                    </a:lnTo>
                    <a:lnTo>
                      <a:pt x="1318" y="582"/>
                    </a:lnTo>
                    <a:lnTo>
                      <a:pt x="1320" y="582"/>
                    </a:lnTo>
                    <a:lnTo>
                      <a:pt x="1322" y="580"/>
                    </a:lnTo>
                    <a:lnTo>
                      <a:pt x="1324" y="580"/>
                    </a:lnTo>
                    <a:lnTo>
                      <a:pt x="1324" y="580"/>
                    </a:lnTo>
                    <a:lnTo>
                      <a:pt x="1327" y="580"/>
                    </a:lnTo>
                    <a:lnTo>
                      <a:pt x="1327" y="580"/>
                    </a:lnTo>
                    <a:lnTo>
                      <a:pt x="1327" y="580"/>
                    </a:lnTo>
                    <a:lnTo>
                      <a:pt x="1329" y="580"/>
                    </a:lnTo>
                    <a:lnTo>
                      <a:pt x="1329" y="582"/>
                    </a:lnTo>
                    <a:lnTo>
                      <a:pt x="1331" y="582"/>
                    </a:lnTo>
                    <a:lnTo>
                      <a:pt x="1331" y="582"/>
                    </a:lnTo>
                    <a:lnTo>
                      <a:pt x="1331" y="582"/>
                    </a:lnTo>
                    <a:lnTo>
                      <a:pt x="1333" y="582"/>
                    </a:lnTo>
                    <a:lnTo>
                      <a:pt x="1333" y="584"/>
                    </a:lnTo>
                    <a:lnTo>
                      <a:pt x="1335" y="584"/>
                    </a:lnTo>
                    <a:lnTo>
                      <a:pt x="1335" y="584"/>
                    </a:lnTo>
                    <a:lnTo>
                      <a:pt x="1336" y="584"/>
                    </a:lnTo>
                    <a:lnTo>
                      <a:pt x="1340" y="584"/>
                    </a:lnTo>
                    <a:lnTo>
                      <a:pt x="1340" y="584"/>
                    </a:lnTo>
                    <a:lnTo>
                      <a:pt x="1342" y="584"/>
                    </a:lnTo>
                    <a:lnTo>
                      <a:pt x="1344" y="582"/>
                    </a:lnTo>
                    <a:lnTo>
                      <a:pt x="1344" y="580"/>
                    </a:lnTo>
                    <a:lnTo>
                      <a:pt x="1345" y="580"/>
                    </a:lnTo>
                    <a:lnTo>
                      <a:pt x="1345" y="580"/>
                    </a:lnTo>
                    <a:lnTo>
                      <a:pt x="1347" y="580"/>
                    </a:lnTo>
                    <a:lnTo>
                      <a:pt x="1349" y="580"/>
                    </a:lnTo>
                    <a:lnTo>
                      <a:pt x="1351" y="582"/>
                    </a:lnTo>
                    <a:lnTo>
                      <a:pt x="1353" y="582"/>
                    </a:lnTo>
                    <a:lnTo>
                      <a:pt x="1355" y="584"/>
                    </a:lnTo>
                    <a:lnTo>
                      <a:pt x="1356" y="586"/>
                    </a:lnTo>
                    <a:lnTo>
                      <a:pt x="1356" y="586"/>
                    </a:lnTo>
                    <a:lnTo>
                      <a:pt x="1358" y="588"/>
                    </a:lnTo>
                    <a:lnTo>
                      <a:pt x="1358" y="588"/>
                    </a:lnTo>
                    <a:lnTo>
                      <a:pt x="1360" y="589"/>
                    </a:lnTo>
                    <a:lnTo>
                      <a:pt x="1362" y="589"/>
                    </a:lnTo>
                    <a:lnTo>
                      <a:pt x="1364" y="589"/>
                    </a:lnTo>
                    <a:lnTo>
                      <a:pt x="1364" y="591"/>
                    </a:lnTo>
                    <a:lnTo>
                      <a:pt x="1364" y="591"/>
                    </a:lnTo>
                    <a:lnTo>
                      <a:pt x="1365" y="591"/>
                    </a:lnTo>
                    <a:lnTo>
                      <a:pt x="1365" y="589"/>
                    </a:lnTo>
                    <a:lnTo>
                      <a:pt x="1365" y="589"/>
                    </a:lnTo>
                    <a:lnTo>
                      <a:pt x="1367" y="589"/>
                    </a:lnTo>
                    <a:lnTo>
                      <a:pt x="1367" y="589"/>
                    </a:lnTo>
                    <a:lnTo>
                      <a:pt x="1369" y="586"/>
                    </a:lnTo>
                    <a:lnTo>
                      <a:pt x="1371" y="584"/>
                    </a:lnTo>
                    <a:lnTo>
                      <a:pt x="1371" y="582"/>
                    </a:lnTo>
                    <a:lnTo>
                      <a:pt x="1371" y="582"/>
                    </a:lnTo>
                    <a:lnTo>
                      <a:pt x="1371" y="580"/>
                    </a:lnTo>
                    <a:lnTo>
                      <a:pt x="1373" y="580"/>
                    </a:lnTo>
                    <a:lnTo>
                      <a:pt x="1373" y="578"/>
                    </a:lnTo>
                    <a:lnTo>
                      <a:pt x="1374" y="577"/>
                    </a:lnTo>
                    <a:lnTo>
                      <a:pt x="1376" y="575"/>
                    </a:lnTo>
                    <a:lnTo>
                      <a:pt x="1378" y="575"/>
                    </a:lnTo>
                    <a:lnTo>
                      <a:pt x="1378" y="575"/>
                    </a:lnTo>
                    <a:lnTo>
                      <a:pt x="1380" y="575"/>
                    </a:lnTo>
                    <a:lnTo>
                      <a:pt x="1382" y="575"/>
                    </a:lnTo>
                    <a:lnTo>
                      <a:pt x="1383" y="575"/>
                    </a:lnTo>
                    <a:lnTo>
                      <a:pt x="1385" y="575"/>
                    </a:lnTo>
                    <a:lnTo>
                      <a:pt x="1385" y="575"/>
                    </a:lnTo>
                    <a:lnTo>
                      <a:pt x="1387" y="575"/>
                    </a:lnTo>
                    <a:lnTo>
                      <a:pt x="1389" y="575"/>
                    </a:lnTo>
                    <a:lnTo>
                      <a:pt x="1389" y="573"/>
                    </a:lnTo>
                    <a:lnTo>
                      <a:pt x="1389" y="573"/>
                    </a:lnTo>
                    <a:lnTo>
                      <a:pt x="1391" y="571"/>
                    </a:lnTo>
                    <a:lnTo>
                      <a:pt x="1392" y="571"/>
                    </a:lnTo>
                    <a:lnTo>
                      <a:pt x="1392" y="569"/>
                    </a:lnTo>
                    <a:lnTo>
                      <a:pt x="1392" y="569"/>
                    </a:lnTo>
                    <a:lnTo>
                      <a:pt x="1394" y="568"/>
                    </a:lnTo>
                    <a:lnTo>
                      <a:pt x="1394" y="568"/>
                    </a:lnTo>
                    <a:lnTo>
                      <a:pt x="1394" y="568"/>
                    </a:lnTo>
                    <a:lnTo>
                      <a:pt x="1396" y="568"/>
                    </a:lnTo>
                    <a:lnTo>
                      <a:pt x="1398" y="569"/>
                    </a:lnTo>
                    <a:lnTo>
                      <a:pt x="1398" y="569"/>
                    </a:lnTo>
                    <a:lnTo>
                      <a:pt x="1400" y="569"/>
                    </a:lnTo>
                    <a:lnTo>
                      <a:pt x="1402" y="571"/>
                    </a:lnTo>
                    <a:lnTo>
                      <a:pt x="1402" y="573"/>
                    </a:lnTo>
                    <a:lnTo>
                      <a:pt x="1403" y="573"/>
                    </a:lnTo>
                    <a:lnTo>
                      <a:pt x="1405" y="573"/>
                    </a:lnTo>
                    <a:lnTo>
                      <a:pt x="1405" y="573"/>
                    </a:lnTo>
                    <a:lnTo>
                      <a:pt x="1407" y="571"/>
                    </a:lnTo>
                    <a:lnTo>
                      <a:pt x="1407" y="571"/>
                    </a:lnTo>
                    <a:lnTo>
                      <a:pt x="1409" y="571"/>
                    </a:lnTo>
                    <a:lnTo>
                      <a:pt x="1411" y="569"/>
                    </a:lnTo>
                    <a:lnTo>
                      <a:pt x="1411" y="569"/>
                    </a:lnTo>
                    <a:lnTo>
                      <a:pt x="1412" y="569"/>
                    </a:lnTo>
                    <a:lnTo>
                      <a:pt x="1414" y="571"/>
                    </a:lnTo>
                    <a:lnTo>
                      <a:pt x="1414" y="571"/>
                    </a:lnTo>
                    <a:lnTo>
                      <a:pt x="1416" y="571"/>
                    </a:lnTo>
                    <a:lnTo>
                      <a:pt x="1416" y="573"/>
                    </a:lnTo>
                    <a:lnTo>
                      <a:pt x="1416" y="573"/>
                    </a:lnTo>
                    <a:lnTo>
                      <a:pt x="1418" y="573"/>
                    </a:lnTo>
                    <a:lnTo>
                      <a:pt x="1418" y="575"/>
                    </a:lnTo>
                    <a:lnTo>
                      <a:pt x="1420" y="575"/>
                    </a:lnTo>
                    <a:lnTo>
                      <a:pt x="1420" y="575"/>
                    </a:lnTo>
                    <a:lnTo>
                      <a:pt x="1421" y="573"/>
                    </a:lnTo>
                    <a:lnTo>
                      <a:pt x="1423" y="573"/>
                    </a:lnTo>
                    <a:lnTo>
                      <a:pt x="1423" y="573"/>
                    </a:lnTo>
                    <a:lnTo>
                      <a:pt x="1425" y="573"/>
                    </a:lnTo>
                    <a:lnTo>
                      <a:pt x="1427" y="573"/>
                    </a:lnTo>
                    <a:lnTo>
                      <a:pt x="1427" y="573"/>
                    </a:lnTo>
                    <a:lnTo>
                      <a:pt x="1429" y="573"/>
                    </a:lnTo>
                    <a:lnTo>
                      <a:pt x="1432" y="577"/>
                    </a:lnTo>
                    <a:lnTo>
                      <a:pt x="1432" y="577"/>
                    </a:lnTo>
                    <a:lnTo>
                      <a:pt x="1436" y="578"/>
                    </a:lnTo>
                    <a:lnTo>
                      <a:pt x="1436" y="578"/>
                    </a:lnTo>
                    <a:lnTo>
                      <a:pt x="1438" y="578"/>
                    </a:lnTo>
                    <a:lnTo>
                      <a:pt x="1438" y="580"/>
                    </a:lnTo>
                    <a:lnTo>
                      <a:pt x="1440" y="580"/>
                    </a:lnTo>
                    <a:lnTo>
                      <a:pt x="1441" y="582"/>
                    </a:lnTo>
                    <a:lnTo>
                      <a:pt x="1441" y="582"/>
                    </a:lnTo>
                    <a:lnTo>
                      <a:pt x="1440" y="582"/>
                    </a:lnTo>
                    <a:lnTo>
                      <a:pt x="1440" y="584"/>
                    </a:lnTo>
                    <a:lnTo>
                      <a:pt x="1440" y="584"/>
                    </a:lnTo>
                    <a:lnTo>
                      <a:pt x="1441" y="584"/>
                    </a:lnTo>
                    <a:lnTo>
                      <a:pt x="1441" y="586"/>
                    </a:lnTo>
                    <a:lnTo>
                      <a:pt x="1443" y="586"/>
                    </a:lnTo>
                    <a:lnTo>
                      <a:pt x="1443" y="586"/>
                    </a:lnTo>
                    <a:lnTo>
                      <a:pt x="1445" y="586"/>
                    </a:lnTo>
                    <a:lnTo>
                      <a:pt x="1445" y="586"/>
                    </a:lnTo>
                    <a:lnTo>
                      <a:pt x="1447" y="586"/>
                    </a:lnTo>
                    <a:lnTo>
                      <a:pt x="1447" y="586"/>
                    </a:lnTo>
                    <a:lnTo>
                      <a:pt x="1449" y="588"/>
                    </a:lnTo>
                    <a:lnTo>
                      <a:pt x="1449" y="588"/>
                    </a:lnTo>
                    <a:lnTo>
                      <a:pt x="1449" y="588"/>
                    </a:lnTo>
                    <a:lnTo>
                      <a:pt x="1450" y="588"/>
                    </a:lnTo>
                    <a:lnTo>
                      <a:pt x="1450" y="588"/>
                    </a:lnTo>
                    <a:lnTo>
                      <a:pt x="1452" y="588"/>
                    </a:lnTo>
                    <a:lnTo>
                      <a:pt x="1454" y="586"/>
                    </a:lnTo>
                    <a:lnTo>
                      <a:pt x="1456" y="586"/>
                    </a:lnTo>
                    <a:lnTo>
                      <a:pt x="1456" y="586"/>
                    </a:lnTo>
                    <a:lnTo>
                      <a:pt x="1458" y="586"/>
                    </a:lnTo>
                    <a:lnTo>
                      <a:pt x="1459" y="586"/>
                    </a:lnTo>
                    <a:lnTo>
                      <a:pt x="1459" y="588"/>
                    </a:lnTo>
                    <a:lnTo>
                      <a:pt x="1461" y="588"/>
                    </a:lnTo>
                    <a:lnTo>
                      <a:pt x="1463" y="588"/>
                    </a:lnTo>
                    <a:lnTo>
                      <a:pt x="1465" y="588"/>
                    </a:lnTo>
                    <a:lnTo>
                      <a:pt x="1467" y="589"/>
                    </a:lnTo>
                    <a:lnTo>
                      <a:pt x="1467" y="589"/>
                    </a:lnTo>
                    <a:lnTo>
                      <a:pt x="1467" y="589"/>
                    </a:lnTo>
                    <a:lnTo>
                      <a:pt x="1468" y="589"/>
                    </a:lnTo>
                    <a:lnTo>
                      <a:pt x="1468" y="589"/>
                    </a:lnTo>
                    <a:lnTo>
                      <a:pt x="1470" y="591"/>
                    </a:lnTo>
                    <a:lnTo>
                      <a:pt x="1470" y="591"/>
                    </a:lnTo>
                    <a:lnTo>
                      <a:pt x="1472" y="591"/>
                    </a:lnTo>
                    <a:lnTo>
                      <a:pt x="1474" y="591"/>
                    </a:lnTo>
                    <a:lnTo>
                      <a:pt x="1474" y="591"/>
                    </a:lnTo>
                    <a:lnTo>
                      <a:pt x="1474" y="591"/>
                    </a:lnTo>
                    <a:lnTo>
                      <a:pt x="1476" y="591"/>
                    </a:lnTo>
                    <a:lnTo>
                      <a:pt x="1477" y="591"/>
                    </a:lnTo>
                    <a:lnTo>
                      <a:pt x="1479" y="593"/>
                    </a:lnTo>
                    <a:lnTo>
                      <a:pt x="1479" y="595"/>
                    </a:lnTo>
                    <a:lnTo>
                      <a:pt x="1479" y="597"/>
                    </a:lnTo>
                    <a:lnTo>
                      <a:pt x="1481" y="597"/>
                    </a:lnTo>
                    <a:lnTo>
                      <a:pt x="1483" y="598"/>
                    </a:lnTo>
                    <a:lnTo>
                      <a:pt x="1485" y="598"/>
                    </a:lnTo>
                    <a:lnTo>
                      <a:pt x="1485" y="600"/>
                    </a:lnTo>
                    <a:lnTo>
                      <a:pt x="1487" y="602"/>
                    </a:lnTo>
                    <a:lnTo>
                      <a:pt x="1487" y="602"/>
                    </a:lnTo>
                    <a:lnTo>
                      <a:pt x="1487" y="604"/>
                    </a:lnTo>
                    <a:lnTo>
                      <a:pt x="1488" y="604"/>
                    </a:lnTo>
                    <a:lnTo>
                      <a:pt x="1488" y="606"/>
                    </a:lnTo>
                    <a:lnTo>
                      <a:pt x="1490" y="607"/>
                    </a:lnTo>
                    <a:lnTo>
                      <a:pt x="1492" y="609"/>
                    </a:lnTo>
                    <a:lnTo>
                      <a:pt x="1494" y="609"/>
                    </a:lnTo>
                    <a:lnTo>
                      <a:pt x="1496" y="609"/>
                    </a:lnTo>
                    <a:lnTo>
                      <a:pt x="1496" y="611"/>
                    </a:lnTo>
                    <a:lnTo>
                      <a:pt x="1497" y="611"/>
                    </a:lnTo>
                    <a:lnTo>
                      <a:pt x="1499" y="611"/>
                    </a:lnTo>
                    <a:lnTo>
                      <a:pt x="1501" y="611"/>
                    </a:lnTo>
                    <a:lnTo>
                      <a:pt x="1501" y="611"/>
                    </a:lnTo>
                    <a:lnTo>
                      <a:pt x="1503" y="611"/>
                    </a:lnTo>
                    <a:lnTo>
                      <a:pt x="1503" y="609"/>
                    </a:lnTo>
                    <a:lnTo>
                      <a:pt x="1503" y="609"/>
                    </a:lnTo>
                    <a:lnTo>
                      <a:pt x="1505" y="607"/>
                    </a:lnTo>
                    <a:lnTo>
                      <a:pt x="1505" y="606"/>
                    </a:lnTo>
                    <a:lnTo>
                      <a:pt x="1506" y="606"/>
                    </a:lnTo>
                    <a:lnTo>
                      <a:pt x="1508" y="606"/>
                    </a:lnTo>
                    <a:lnTo>
                      <a:pt x="1510" y="606"/>
                    </a:lnTo>
                    <a:lnTo>
                      <a:pt x="1510" y="606"/>
                    </a:lnTo>
                    <a:lnTo>
                      <a:pt x="1512" y="606"/>
                    </a:lnTo>
                    <a:lnTo>
                      <a:pt x="1512" y="606"/>
                    </a:lnTo>
                    <a:lnTo>
                      <a:pt x="1514" y="606"/>
                    </a:lnTo>
                    <a:lnTo>
                      <a:pt x="1517" y="607"/>
                    </a:lnTo>
                    <a:lnTo>
                      <a:pt x="1519" y="609"/>
                    </a:lnTo>
                    <a:lnTo>
                      <a:pt x="1519" y="609"/>
                    </a:lnTo>
                    <a:lnTo>
                      <a:pt x="1519" y="609"/>
                    </a:lnTo>
                    <a:lnTo>
                      <a:pt x="1521" y="611"/>
                    </a:lnTo>
                    <a:lnTo>
                      <a:pt x="1523" y="611"/>
                    </a:lnTo>
                    <a:lnTo>
                      <a:pt x="1523" y="611"/>
                    </a:lnTo>
                    <a:lnTo>
                      <a:pt x="1523" y="613"/>
                    </a:lnTo>
                    <a:lnTo>
                      <a:pt x="1525" y="613"/>
                    </a:lnTo>
                    <a:lnTo>
                      <a:pt x="1525" y="613"/>
                    </a:lnTo>
                    <a:lnTo>
                      <a:pt x="1526" y="615"/>
                    </a:lnTo>
                    <a:lnTo>
                      <a:pt x="1530" y="615"/>
                    </a:lnTo>
                    <a:lnTo>
                      <a:pt x="1530" y="616"/>
                    </a:lnTo>
                    <a:lnTo>
                      <a:pt x="1534" y="616"/>
                    </a:lnTo>
                    <a:lnTo>
                      <a:pt x="1534" y="616"/>
                    </a:lnTo>
                    <a:lnTo>
                      <a:pt x="1535" y="616"/>
                    </a:lnTo>
                    <a:lnTo>
                      <a:pt x="1535" y="616"/>
                    </a:lnTo>
                    <a:lnTo>
                      <a:pt x="1535" y="616"/>
                    </a:lnTo>
                    <a:lnTo>
                      <a:pt x="1535" y="616"/>
                    </a:lnTo>
                    <a:lnTo>
                      <a:pt x="1537" y="616"/>
                    </a:lnTo>
                    <a:lnTo>
                      <a:pt x="1539" y="616"/>
                    </a:lnTo>
                    <a:lnTo>
                      <a:pt x="1541" y="616"/>
                    </a:lnTo>
                    <a:lnTo>
                      <a:pt x="1541" y="616"/>
                    </a:lnTo>
                    <a:lnTo>
                      <a:pt x="1541" y="616"/>
                    </a:lnTo>
                    <a:lnTo>
                      <a:pt x="1541" y="616"/>
                    </a:lnTo>
                    <a:lnTo>
                      <a:pt x="1541" y="618"/>
                    </a:lnTo>
                    <a:lnTo>
                      <a:pt x="1543" y="618"/>
                    </a:lnTo>
                    <a:lnTo>
                      <a:pt x="1543" y="620"/>
                    </a:lnTo>
                    <a:lnTo>
                      <a:pt x="1543" y="622"/>
                    </a:lnTo>
                    <a:lnTo>
                      <a:pt x="1543" y="622"/>
                    </a:lnTo>
                    <a:lnTo>
                      <a:pt x="1544" y="622"/>
                    </a:lnTo>
                    <a:lnTo>
                      <a:pt x="1544" y="622"/>
                    </a:lnTo>
                    <a:lnTo>
                      <a:pt x="1544" y="624"/>
                    </a:lnTo>
                    <a:lnTo>
                      <a:pt x="1544" y="624"/>
                    </a:lnTo>
                    <a:lnTo>
                      <a:pt x="1546" y="624"/>
                    </a:lnTo>
                    <a:lnTo>
                      <a:pt x="1548" y="625"/>
                    </a:lnTo>
                    <a:lnTo>
                      <a:pt x="1548" y="627"/>
                    </a:lnTo>
                    <a:lnTo>
                      <a:pt x="1550" y="629"/>
                    </a:lnTo>
                    <a:lnTo>
                      <a:pt x="1550" y="629"/>
                    </a:lnTo>
                    <a:lnTo>
                      <a:pt x="1550" y="633"/>
                    </a:lnTo>
                    <a:lnTo>
                      <a:pt x="1550" y="635"/>
                    </a:lnTo>
                    <a:lnTo>
                      <a:pt x="1550" y="636"/>
                    </a:lnTo>
                    <a:lnTo>
                      <a:pt x="1552" y="636"/>
                    </a:lnTo>
                    <a:lnTo>
                      <a:pt x="1552" y="638"/>
                    </a:lnTo>
                    <a:lnTo>
                      <a:pt x="1552" y="638"/>
                    </a:lnTo>
                    <a:lnTo>
                      <a:pt x="1553" y="640"/>
                    </a:lnTo>
                    <a:lnTo>
                      <a:pt x="1553" y="640"/>
                    </a:lnTo>
                    <a:lnTo>
                      <a:pt x="1555" y="642"/>
                    </a:lnTo>
                    <a:lnTo>
                      <a:pt x="1557" y="642"/>
                    </a:lnTo>
                    <a:lnTo>
                      <a:pt x="1559" y="642"/>
                    </a:lnTo>
                    <a:lnTo>
                      <a:pt x="1559" y="642"/>
                    </a:lnTo>
                    <a:lnTo>
                      <a:pt x="1561" y="642"/>
                    </a:lnTo>
                    <a:lnTo>
                      <a:pt x="1561" y="645"/>
                    </a:lnTo>
                    <a:lnTo>
                      <a:pt x="1561" y="647"/>
                    </a:lnTo>
                    <a:lnTo>
                      <a:pt x="1561" y="649"/>
                    </a:lnTo>
                    <a:lnTo>
                      <a:pt x="1561" y="649"/>
                    </a:lnTo>
                    <a:lnTo>
                      <a:pt x="1559" y="651"/>
                    </a:lnTo>
                    <a:lnTo>
                      <a:pt x="1559" y="651"/>
                    </a:lnTo>
                    <a:lnTo>
                      <a:pt x="1559" y="653"/>
                    </a:lnTo>
                    <a:lnTo>
                      <a:pt x="1559" y="656"/>
                    </a:lnTo>
                    <a:lnTo>
                      <a:pt x="1559" y="658"/>
                    </a:lnTo>
                    <a:lnTo>
                      <a:pt x="1557" y="662"/>
                    </a:lnTo>
                    <a:lnTo>
                      <a:pt x="1557" y="662"/>
                    </a:lnTo>
                    <a:lnTo>
                      <a:pt x="1557" y="663"/>
                    </a:lnTo>
                    <a:lnTo>
                      <a:pt x="1557" y="665"/>
                    </a:lnTo>
                    <a:lnTo>
                      <a:pt x="1559" y="665"/>
                    </a:lnTo>
                    <a:lnTo>
                      <a:pt x="1561" y="667"/>
                    </a:lnTo>
                    <a:lnTo>
                      <a:pt x="1561" y="667"/>
                    </a:lnTo>
                    <a:lnTo>
                      <a:pt x="1561" y="669"/>
                    </a:lnTo>
                    <a:lnTo>
                      <a:pt x="1561" y="671"/>
                    </a:lnTo>
                    <a:lnTo>
                      <a:pt x="1561" y="671"/>
                    </a:lnTo>
                    <a:lnTo>
                      <a:pt x="1561" y="671"/>
                    </a:lnTo>
                    <a:lnTo>
                      <a:pt x="1561" y="673"/>
                    </a:lnTo>
                    <a:lnTo>
                      <a:pt x="1559" y="673"/>
                    </a:lnTo>
                    <a:lnTo>
                      <a:pt x="1559" y="673"/>
                    </a:lnTo>
                    <a:lnTo>
                      <a:pt x="1559" y="674"/>
                    </a:lnTo>
                    <a:lnTo>
                      <a:pt x="1559" y="674"/>
                    </a:lnTo>
                    <a:lnTo>
                      <a:pt x="1559" y="676"/>
                    </a:lnTo>
                    <a:lnTo>
                      <a:pt x="1563" y="680"/>
                    </a:lnTo>
                    <a:lnTo>
                      <a:pt x="1563" y="680"/>
                    </a:lnTo>
                    <a:lnTo>
                      <a:pt x="1564" y="682"/>
                    </a:lnTo>
                    <a:lnTo>
                      <a:pt x="1564" y="682"/>
                    </a:lnTo>
                    <a:lnTo>
                      <a:pt x="1564" y="682"/>
                    </a:lnTo>
                    <a:lnTo>
                      <a:pt x="1566" y="682"/>
                    </a:lnTo>
                    <a:lnTo>
                      <a:pt x="1570" y="682"/>
                    </a:lnTo>
                    <a:lnTo>
                      <a:pt x="1570" y="682"/>
                    </a:lnTo>
                    <a:lnTo>
                      <a:pt x="1572" y="682"/>
                    </a:lnTo>
                    <a:lnTo>
                      <a:pt x="1573" y="682"/>
                    </a:lnTo>
                    <a:lnTo>
                      <a:pt x="1575" y="682"/>
                    </a:lnTo>
                    <a:lnTo>
                      <a:pt x="1575" y="682"/>
                    </a:lnTo>
                    <a:lnTo>
                      <a:pt x="1577" y="683"/>
                    </a:lnTo>
                    <a:lnTo>
                      <a:pt x="1579" y="683"/>
                    </a:lnTo>
                    <a:lnTo>
                      <a:pt x="1579" y="683"/>
                    </a:lnTo>
                    <a:lnTo>
                      <a:pt x="1579" y="683"/>
                    </a:lnTo>
                    <a:lnTo>
                      <a:pt x="1581" y="685"/>
                    </a:lnTo>
                    <a:lnTo>
                      <a:pt x="1581" y="685"/>
                    </a:lnTo>
                    <a:lnTo>
                      <a:pt x="1581" y="685"/>
                    </a:lnTo>
                    <a:lnTo>
                      <a:pt x="1582" y="685"/>
                    </a:lnTo>
                    <a:lnTo>
                      <a:pt x="1582" y="687"/>
                    </a:lnTo>
                    <a:lnTo>
                      <a:pt x="1584" y="687"/>
                    </a:lnTo>
                    <a:lnTo>
                      <a:pt x="1584" y="687"/>
                    </a:lnTo>
                    <a:lnTo>
                      <a:pt x="1586" y="689"/>
                    </a:lnTo>
                    <a:lnTo>
                      <a:pt x="1586" y="689"/>
                    </a:lnTo>
                    <a:lnTo>
                      <a:pt x="1588" y="689"/>
                    </a:lnTo>
                    <a:lnTo>
                      <a:pt x="1590" y="689"/>
                    </a:lnTo>
                    <a:lnTo>
                      <a:pt x="1590" y="689"/>
                    </a:lnTo>
                    <a:lnTo>
                      <a:pt x="1590" y="692"/>
                    </a:lnTo>
                    <a:lnTo>
                      <a:pt x="1591" y="692"/>
                    </a:lnTo>
                    <a:lnTo>
                      <a:pt x="1593" y="692"/>
                    </a:lnTo>
                    <a:lnTo>
                      <a:pt x="1593" y="692"/>
                    </a:lnTo>
                    <a:lnTo>
                      <a:pt x="1591" y="691"/>
                    </a:lnTo>
                    <a:lnTo>
                      <a:pt x="1591" y="691"/>
                    </a:lnTo>
                    <a:lnTo>
                      <a:pt x="1591" y="691"/>
                    </a:lnTo>
                    <a:lnTo>
                      <a:pt x="1591" y="691"/>
                    </a:lnTo>
                    <a:lnTo>
                      <a:pt x="1593" y="691"/>
                    </a:lnTo>
                    <a:lnTo>
                      <a:pt x="1593" y="689"/>
                    </a:lnTo>
                    <a:lnTo>
                      <a:pt x="1593" y="689"/>
                    </a:lnTo>
                    <a:lnTo>
                      <a:pt x="1593" y="689"/>
                    </a:lnTo>
                    <a:lnTo>
                      <a:pt x="1595" y="689"/>
                    </a:lnTo>
                    <a:lnTo>
                      <a:pt x="1595" y="689"/>
                    </a:lnTo>
                    <a:lnTo>
                      <a:pt x="1595" y="689"/>
                    </a:lnTo>
                    <a:lnTo>
                      <a:pt x="1597" y="689"/>
                    </a:lnTo>
                    <a:lnTo>
                      <a:pt x="1597" y="689"/>
                    </a:lnTo>
                    <a:lnTo>
                      <a:pt x="1597" y="689"/>
                    </a:lnTo>
                    <a:lnTo>
                      <a:pt x="1599" y="691"/>
                    </a:lnTo>
                    <a:lnTo>
                      <a:pt x="1599" y="691"/>
                    </a:lnTo>
                    <a:lnTo>
                      <a:pt x="1599" y="691"/>
                    </a:lnTo>
                    <a:lnTo>
                      <a:pt x="1600" y="691"/>
                    </a:lnTo>
                    <a:lnTo>
                      <a:pt x="1604" y="692"/>
                    </a:lnTo>
                    <a:lnTo>
                      <a:pt x="1604" y="694"/>
                    </a:lnTo>
                    <a:lnTo>
                      <a:pt x="1604" y="694"/>
                    </a:lnTo>
                    <a:lnTo>
                      <a:pt x="1606" y="696"/>
                    </a:lnTo>
                    <a:lnTo>
                      <a:pt x="1606" y="696"/>
                    </a:lnTo>
                    <a:lnTo>
                      <a:pt x="1606" y="698"/>
                    </a:lnTo>
                    <a:lnTo>
                      <a:pt x="1608" y="698"/>
                    </a:lnTo>
                    <a:lnTo>
                      <a:pt x="1608" y="698"/>
                    </a:lnTo>
                    <a:lnTo>
                      <a:pt x="1608" y="696"/>
                    </a:lnTo>
                    <a:lnTo>
                      <a:pt x="1608" y="696"/>
                    </a:lnTo>
                    <a:lnTo>
                      <a:pt x="1608" y="696"/>
                    </a:lnTo>
                    <a:lnTo>
                      <a:pt x="1608" y="694"/>
                    </a:lnTo>
                    <a:lnTo>
                      <a:pt x="1608" y="694"/>
                    </a:lnTo>
                    <a:lnTo>
                      <a:pt x="1608" y="692"/>
                    </a:lnTo>
                    <a:lnTo>
                      <a:pt x="1608" y="692"/>
                    </a:lnTo>
                    <a:lnTo>
                      <a:pt x="1608" y="692"/>
                    </a:lnTo>
                    <a:lnTo>
                      <a:pt x="1608" y="692"/>
                    </a:lnTo>
                    <a:lnTo>
                      <a:pt x="1610" y="692"/>
                    </a:lnTo>
                    <a:lnTo>
                      <a:pt x="1610" y="691"/>
                    </a:lnTo>
                    <a:lnTo>
                      <a:pt x="1611" y="691"/>
                    </a:lnTo>
                    <a:lnTo>
                      <a:pt x="1611" y="689"/>
                    </a:lnTo>
                    <a:lnTo>
                      <a:pt x="1613" y="689"/>
                    </a:lnTo>
                    <a:lnTo>
                      <a:pt x="1613" y="689"/>
                    </a:lnTo>
                    <a:lnTo>
                      <a:pt x="1615" y="689"/>
                    </a:lnTo>
                    <a:lnTo>
                      <a:pt x="1619" y="691"/>
                    </a:lnTo>
                    <a:lnTo>
                      <a:pt x="1620" y="691"/>
                    </a:lnTo>
                    <a:lnTo>
                      <a:pt x="1622" y="691"/>
                    </a:lnTo>
                    <a:lnTo>
                      <a:pt x="1622" y="691"/>
                    </a:lnTo>
                    <a:lnTo>
                      <a:pt x="1622" y="689"/>
                    </a:lnTo>
                    <a:lnTo>
                      <a:pt x="1624" y="689"/>
                    </a:lnTo>
                    <a:lnTo>
                      <a:pt x="1624" y="689"/>
                    </a:lnTo>
                    <a:lnTo>
                      <a:pt x="1624" y="689"/>
                    </a:lnTo>
                    <a:lnTo>
                      <a:pt x="1624" y="687"/>
                    </a:lnTo>
                    <a:lnTo>
                      <a:pt x="1624" y="687"/>
                    </a:lnTo>
                    <a:lnTo>
                      <a:pt x="1624" y="687"/>
                    </a:lnTo>
                    <a:lnTo>
                      <a:pt x="1622" y="687"/>
                    </a:lnTo>
                    <a:lnTo>
                      <a:pt x="1622" y="687"/>
                    </a:lnTo>
                    <a:lnTo>
                      <a:pt x="1620" y="687"/>
                    </a:lnTo>
                    <a:lnTo>
                      <a:pt x="1620" y="687"/>
                    </a:lnTo>
                    <a:lnTo>
                      <a:pt x="1620" y="687"/>
                    </a:lnTo>
                    <a:lnTo>
                      <a:pt x="1619" y="687"/>
                    </a:lnTo>
                    <a:lnTo>
                      <a:pt x="1619" y="687"/>
                    </a:lnTo>
                    <a:lnTo>
                      <a:pt x="1619" y="687"/>
                    </a:lnTo>
                    <a:lnTo>
                      <a:pt x="1619" y="687"/>
                    </a:lnTo>
                    <a:lnTo>
                      <a:pt x="1619" y="685"/>
                    </a:lnTo>
                    <a:lnTo>
                      <a:pt x="1619" y="685"/>
                    </a:lnTo>
                    <a:lnTo>
                      <a:pt x="1619" y="683"/>
                    </a:lnTo>
                    <a:lnTo>
                      <a:pt x="1619" y="682"/>
                    </a:lnTo>
                    <a:lnTo>
                      <a:pt x="1619" y="682"/>
                    </a:lnTo>
                    <a:lnTo>
                      <a:pt x="1619" y="680"/>
                    </a:lnTo>
                    <a:lnTo>
                      <a:pt x="1619" y="680"/>
                    </a:lnTo>
                    <a:lnTo>
                      <a:pt x="1619" y="680"/>
                    </a:lnTo>
                    <a:lnTo>
                      <a:pt x="1619" y="680"/>
                    </a:lnTo>
                    <a:lnTo>
                      <a:pt x="1619" y="678"/>
                    </a:lnTo>
                    <a:lnTo>
                      <a:pt x="1620" y="678"/>
                    </a:lnTo>
                    <a:lnTo>
                      <a:pt x="1620" y="678"/>
                    </a:lnTo>
                    <a:lnTo>
                      <a:pt x="1620" y="678"/>
                    </a:lnTo>
                    <a:lnTo>
                      <a:pt x="1620" y="678"/>
                    </a:lnTo>
                    <a:lnTo>
                      <a:pt x="1620" y="678"/>
                    </a:lnTo>
                    <a:lnTo>
                      <a:pt x="1622" y="678"/>
                    </a:lnTo>
                    <a:lnTo>
                      <a:pt x="1622" y="680"/>
                    </a:lnTo>
                    <a:lnTo>
                      <a:pt x="1622" y="680"/>
                    </a:lnTo>
                    <a:lnTo>
                      <a:pt x="1622" y="682"/>
                    </a:lnTo>
                    <a:lnTo>
                      <a:pt x="1622" y="682"/>
                    </a:lnTo>
                    <a:lnTo>
                      <a:pt x="1622" y="682"/>
                    </a:lnTo>
                    <a:lnTo>
                      <a:pt x="1624" y="682"/>
                    </a:lnTo>
                    <a:lnTo>
                      <a:pt x="1624" y="682"/>
                    </a:lnTo>
                    <a:lnTo>
                      <a:pt x="1624" y="682"/>
                    </a:lnTo>
                    <a:lnTo>
                      <a:pt x="1626" y="682"/>
                    </a:lnTo>
                    <a:lnTo>
                      <a:pt x="1626" y="682"/>
                    </a:lnTo>
                    <a:lnTo>
                      <a:pt x="1626" y="682"/>
                    </a:lnTo>
                    <a:lnTo>
                      <a:pt x="1628" y="682"/>
                    </a:lnTo>
                    <a:lnTo>
                      <a:pt x="1628" y="682"/>
                    </a:lnTo>
                    <a:lnTo>
                      <a:pt x="1629" y="682"/>
                    </a:lnTo>
                    <a:lnTo>
                      <a:pt x="1631" y="683"/>
                    </a:lnTo>
                    <a:lnTo>
                      <a:pt x="1631" y="683"/>
                    </a:lnTo>
                    <a:lnTo>
                      <a:pt x="1631" y="683"/>
                    </a:lnTo>
                    <a:lnTo>
                      <a:pt x="1631" y="683"/>
                    </a:lnTo>
                    <a:lnTo>
                      <a:pt x="1633" y="683"/>
                    </a:lnTo>
                    <a:lnTo>
                      <a:pt x="1633" y="683"/>
                    </a:lnTo>
                    <a:lnTo>
                      <a:pt x="1635" y="685"/>
                    </a:lnTo>
                    <a:lnTo>
                      <a:pt x="1635" y="685"/>
                    </a:lnTo>
                    <a:lnTo>
                      <a:pt x="1635" y="685"/>
                    </a:lnTo>
                    <a:lnTo>
                      <a:pt x="1635" y="685"/>
                    </a:lnTo>
                    <a:lnTo>
                      <a:pt x="1635" y="685"/>
                    </a:lnTo>
                    <a:lnTo>
                      <a:pt x="1637" y="685"/>
                    </a:lnTo>
                    <a:lnTo>
                      <a:pt x="1637" y="683"/>
                    </a:lnTo>
                    <a:lnTo>
                      <a:pt x="1637" y="683"/>
                    </a:lnTo>
                    <a:lnTo>
                      <a:pt x="1637" y="683"/>
                    </a:lnTo>
                    <a:lnTo>
                      <a:pt x="1637" y="683"/>
                    </a:lnTo>
                    <a:lnTo>
                      <a:pt x="1637" y="683"/>
                    </a:lnTo>
                    <a:lnTo>
                      <a:pt x="1637" y="683"/>
                    </a:lnTo>
                    <a:lnTo>
                      <a:pt x="1635" y="683"/>
                    </a:lnTo>
                    <a:lnTo>
                      <a:pt x="1635" y="682"/>
                    </a:lnTo>
                    <a:lnTo>
                      <a:pt x="1635" y="682"/>
                    </a:lnTo>
                    <a:lnTo>
                      <a:pt x="1635" y="682"/>
                    </a:lnTo>
                    <a:lnTo>
                      <a:pt x="1633" y="680"/>
                    </a:lnTo>
                    <a:lnTo>
                      <a:pt x="1633" y="680"/>
                    </a:lnTo>
                    <a:lnTo>
                      <a:pt x="1633" y="678"/>
                    </a:lnTo>
                    <a:lnTo>
                      <a:pt x="1633" y="678"/>
                    </a:lnTo>
                    <a:lnTo>
                      <a:pt x="1631" y="676"/>
                    </a:lnTo>
                    <a:lnTo>
                      <a:pt x="1631" y="676"/>
                    </a:lnTo>
                    <a:lnTo>
                      <a:pt x="1629" y="676"/>
                    </a:lnTo>
                    <a:lnTo>
                      <a:pt x="1628" y="674"/>
                    </a:lnTo>
                    <a:lnTo>
                      <a:pt x="1628" y="674"/>
                    </a:lnTo>
                    <a:lnTo>
                      <a:pt x="1628" y="674"/>
                    </a:lnTo>
                    <a:lnTo>
                      <a:pt x="1628" y="673"/>
                    </a:lnTo>
                    <a:lnTo>
                      <a:pt x="1628" y="673"/>
                    </a:lnTo>
                    <a:lnTo>
                      <a:pt x="1628" y="671"/>
                    </a:lnTo>
                    <a:lnTo>
                      <a:pt x="1628" y="671"/>
                    </a:lnTo>
                    <a:lnTo>
                      <a:pt x="1628" y="669"/>
                    </a:lnTo>
                    <a:lnTo>
                      <a:pt x="1628" y="669"/>
                    </a:lnTo>
                    <a:lnTo>
                      <a:pt x="1628" y="667"/>
                    </a:lnTo>
                    <a:lnTo>
                      <a:pt x="1628" y="667"/>
                    </a:lnTo>
                    <a:lnTo>
                      <a:pt x="1628" y="667"/>
                    </a:lnTo>
                    <a:lnTo>
                      <a:pt x="1628" y="667"/>
                    </a:lnTo>
                    <a:lnTo>
                      <a:pt x="1629" y="667"/>
                    </a:lnTo>
                    <a:lnTo>
                      <a:pt x="1629" y="667"/>
                    </a:lnTo>
                    <a:lnTo>
                      <a:pt x="1629" y="667"/>
                    </a:lnTo>
                    <a:lnTo>
                      <a:pt x="1631" y="667"/>
                    </a:lnTo>
                    <a:lnTo>
                      <a:pt x="1631" y="667"/>
                    </a:lnTo>
                    <a:lnTo>
                      <a:pt x="1631" y="667"/>
                    </a:lnTo>
                    <a:lnTo>
                      <a:pt x="1633" y="667"/>
                    </a:lnTo>
                    <a:lnTo>
                      <a:pt x="1633" y="667"/>
                    </a:lnTo>
                    <a:lnTo>
                      <a:pt x="1635" y="669"/>
                    </a:lnTo>
                    <a:lnTo>
                      <a:pt x="1635" y="669"/>
                    </a:lnTo>
                    <a:lnTo>
                      <a:pt x="1635" y="669"/>
                    </a:lnTo>
                    <a:lnTo>
                      <a:pt x="1635" y="669"/>
                    </a:lnTo>
                    <a:lnTo>
                      <a:pt x="1637" y="669"/>
                    </a:lnTo>
                    <a:lnTo>
                      <a:pt x="1637" y="669"/>
                    </a:lnTo>
                    <a:lnTo>
                      <a:pt x="1637" y="669"/>
                    </a:lnTo>
                    <a:lnTo>
                      <a:pt x="1638" y="669"/>
                    </a:lnTo>
                    <a:lnTo>
                      <a:pt x="1638" y="669"/>
                    </a:lnTo>
                    <a:lnTo>
                      <a:pt x="1638" y="669"/>
                    </a:lnTo>
                    <a:lnTo>
                      <a:pt x="1638" y="669"/>
                    </a:lnTo>
                    <a:lnTo>
                      <a:pt x="1638" y="669"/>
                    </a:lnTo>
                    <a:lnTo>
                      <a:pt x="1638" y="667"/>
                    </a:lnTo>
                    <a:lnTo>
                      <a:pt x="1638" y="667"/>
                    </a:lnTo>
                    <a:lnTo>
                      <a:pt x="1637" y="665"/>
                    </a:lnTo>
                    <a:lnTo>
                      <a:pt x="1637" y="665"/>
                    </a:lnTo>
                    <a:lnTo>
                      <a:pt x="1638" y="665"/>
                    </a:lnTo>
                    <a:lnTo>
                      <a:pt x="1638" y="665"/>
                    </a:lnTo>
                    <a:lnTo>
                      <a:pt x="1638" y="663"/>
                    </a:lnTo>
                    <a:lnTo>
                      <a:pt x="1638" y="663"/>
                    </a:lnTo>
                    <a:lnTo>
                      <a:pt x="1638" y="663"/>
                    </a:lnTo>
                    <a:lnTo>
                      <a:pt x="1638" y="663"/>
                    </a:lnTo>
                    <a:lnTo>
                      <a:pt x="1640" y="662"/>
                    </a:lnTo>
                    <a:lnTo>
                      <a:pt x="1640" y="662"/>
                    </a:lnTo>
                    <a:lnTo>
                      <a:pt x="1640" y="662"/>
                    </a:lnTo>
                    <a:lnTo>
                      <a:pt x="1640" y="660"/>
                    </a:lnTo>
                    <a:lnTo>
                      <a:pt x="1640" y="660"/>
                    </a:lnTo>
                    <a:lnTo>
                      <a:pt x="1640" y="658"/>
                    </a:lnTo>
                    <a:lnTo>
                      <a:pt x="1640" y="658"/>
                    </a:lnTo>
                    <a:lnTo>
                      <a:pt x="1640" y="658"/>
                    </a:lnTo>
                    <a:lnTo>
                      <a:pt x="1640" y="658"/>
                    </a:lnTo>
                    <a:lnTo>
                      <a:pt x="1640" y="656"/>
                    </a:lnTo>
                    <a:lnTo>
                      <a:pt x="1640" y="656"/>
                    </a:lnTo>
                    <a:lnTo>
                      <a:pt x="1642" y="656"/>
                    </a:lnTo>
                    <a:lnTo>
                      <a:pt x="1642" y="656"/>
                    </a:lnTo>
                    <a:lnTo>
                      <a:pt x="1642" y="656"/>
                    </a:lnTo>
                    <a:lnTo>
                      <a:pt x="1644" y="656"/>
                    </a:lnTo>
                    <a:lnTo>
                      <a:pt x="1644" y="656"/>
                    </a:lnTo>
                    <a:lnTo>
                      <a:pt x="1644" y="656"/>
                    </a:lnTo>
                    <a:lnTo>
                      <a:pt x="1644" y="658"/>
                    </a:lnTo>
                    <a:lnTo>
                      <a:pt x="1644" y="658"/>
                    </a:lnTo>
                    <a:lnTo>
                      <a:pt x="1646" y="658"/>
                    </a:lnTo>
                    <a:lnTo>
                      <a:pt x="1646" y="660"/>
                    </a:lnTo>
                    <a:lnTo>
                      <a:pt x="1648" y="660"/>
                    </a:lnTo>
                    <a:lnTo>
                      <a:pt x="1648" y="660"/>
                    </a:lnTo>
                    <a:lnTo>
                      <a:pt x="1648" y="662"/>
                    </a:lnTo>
                    <a:lnTo>
                      <a:pt x="1649" y="662"/>
                    </a:lnTo>
                    <a:lnTo>
                      <a:pt x="1649" y="662"/>
                    </a:lnTo>
                    <a:lnTo>
                      <a:pt x="1649" y="662"/>
                    </a:lnTo>
                    <a:lnTo>
                      <a:pt x="1649" y="663"/>
                    </a:lnTo>
                    <a:lnTo>
                      <a:pt x="1649" y="663"/>
                    </a:lnTo>
                    <a:lnTo>
                      <a:pt x="1649" y="663"/>
                    </a:lnTo>
                    <a:lnTo>
                      <a:pt x="1648" y="665"/>
                    </a:lnTo>
                    <a:lnTo>
                      <a:pt x="1648" y="665"/>
                    </a:lnTo>
                    <a:lnTo>
                      <a:pt x="1648" y="665"/>
                    </a:lnTo>
                    <a:lnTo>
                      <a:pt x="1648" y="665"/>
                    </a:lnTo>
                    <a:lnTo>
                      <a:pt x="1648" y="665"/>
                    </a:lnTo>
                    <a:lnTo>
                      <a:pt x="1648" y="667"/>
                    </a:lnTo>
                    <a:lnTo>
                      <a:pt x="1648" y="667"/>
                    </a:lnTo>
                    <a:lnTo>
                      <a:pt x="1648" y="667"/>
                    </a:lnTo>
                    <a:lnTo>
                      <a:pt x="1649" y="669"/>
                    </a:lnTo>
                    <a:lnTo>
                      <a:pt x="1649" y="669"/>
                    </a:lnTo>
                    <a:lnTo>
                      <a:pt x="1649" y="669"/>
                    </a:lnTo>
                    <a:lnTo>
                      <a:pt x="1651" y="669"/>
                    </a:lnTo>
                    <a:lnTo>
                      <a:pt x="1651" y="669"/>
                    </a:lnTo>
                    <a:lnTo>
                      <a:pt x="1651" y="669"/>
                    </a:lnTo>
                    <a:lnTo>
                      <a:pt x="1651" y="669"/>
                    </a:lnTo>
                    <a:lnTo>
                      <a:pt x="1651" y="669"/>
                    </a:lnTo>
                    <a:lnTo>
                      <a:pt x="1653" y="669"/>
                    </a:lnTo>
                    <a:lnTo>
                      <a:pt x="1653" y="667"/>
                    </a:lnTo>
                    <a:lnTo>
                      <a:pt x="1653" y="667"/>
                    </a:lnTo>
                    <a:lnTo>
                      <a:pt x="1653" y="667"/>
                    </a:lnTo>
                    <a:lnTo>
                      <a:pt x="1653" y="665"/>
                    </a:lnTo>
                    <a:lnTo>
                      <a:pt x="1653" y="665"/>
                    </a:lnTo>
                    <a:lnTo>
                      <a:pt x="1653" y="665"/>
                    </a:lnTo>
                    <a:lnTo>
                      <a:pt x="1653" y="665"/>
                    </a:lnTo>
                    <a:lnTo>
                      <a:pt x="1655" y="663"/>
                    </a:lnTo>
                    <a:lnTo>
                      <a:pt x="1655" y="663"/>
                    </a:lnTo>
                    <a:lnTo>
                      <a:pt x="1655" y="663"/>
                    </a:lnTo>
                    <a:lnTo>
                      <a:pt x="1655" y="663"/>
                    </a:lnTo>
                    <a:lnTo>
                      <a:pt x="1657" y="663"/>
                    </a:lnTo>
                    <a:lnTo>
                      <a:pt x="1657" y="663"/>
                    </a:lnTo>
                    <a:lnTo>
                      <a:pt x="1658" y="665"/>
                    </a:lnTo>
                    <a:lnTo>
                      <a:pt x="1658" y="665"/>
                    </a:lnTo>
                    <a:lnTo>
                      <a:pt x="1658" y="665"/>
                    </a:lnTo>
                    <a:lnTo>
                      <a:pt x="1660" y="667"/>
                    </a:lnTo>
                    <a:lnTo>
                      <a:pt x="1660" y="669"/>
                    </a:lnTo>
                    <a:lnTo>
                      <a:pt x="1662" y="669"/>
                    </a:lnTo>
                    <a:lnTo>
                      <a:pt x="1662" y="671"/>
                    </a:lnTo>
                    <a:lnTo>
                      <a:pt x="1662" y="671"/>
                    </a:lnTo>
                    <a:lnTo>
                      <a:pt x="1662" y="671"/>
                    </a:lnTo>
                    <a:lnTo>
                      <a:pt x="1662" y="673"/>
                    </a:lnTo>
                    <a:lnTo>
                      <a:pt x="1662" y="673"/>
                    </a:lnTo>
                    <a:lnTo>
                      <a:pt x="1662" y="673"/>
                    </a:lnTo>
                    <a:lnTo>
                      <a:pt x="1662" y="673"/>
                    </a:lnTo>
                    <a:lnTo>
                      <a:pt x="1664" y="673"/>
                    </a:lnTo>
                    <a:lnTo>
                      <a:pt x="1664" y="673"/>
                    </a:lnTo>
                    <a:lnTo>
                      <a:pt x="1664" y="673"/>
                    </a:lnTo>
                    <a:lnTo>
                      <a:pt x="1666" y="673"/>
                    </a:lnTo>
                    <a:lnTo>
                      <a:pt x="1666" y="673"/>
                    </a:lnTo>
                    <a:lnTo>
                      <a:pt x="1666" y="673"/>
                    </a:lnTo>
                    <a:lnTo>
                      <a:pt x="1666" y="673"/>
                    </a:lnTo>
                    <a:lnTo>
                      <a:pt x="1666" y="673"/>
                    </a:lnTo>
                    <a:lnTo>
                      <a:pt x="1666" y="671"/>
                    </a:lnTo>
                    <a:lnTo>
                      <a:pt x="1667" y="671"/>
                    </a:lnTo>
                    <a:lnTo>
                      <a:pt x="1667" y="671"/>
                    </a:lnTo>
                    <a:lnTo>
                      <a:pt x="1667" y="671"/>
                    </a:lnTo>
                    <a:lnTo>
                      <a:pt x="1667" y="671"/>
                    </a:lnTo>
                    <a:lnTo>
                      <a:pt x="1669" y="671"/>
                    </a:lnTo>
                    <a:lnTo>
                      <a:pt x="1669" y="671"/>
                    </a:lnTo>
                    <a:lnTo>
                      <a:pt x="1669" y="671"/>
                    </a:lnTo>
                    <a:lnTo>
                      <a:pt x="1669" y="671"/>
                    </a:lnTo>
                    <a:lnTo>
                      <a:pt x="1671" y="671"/>
                    </a:lnTo>
                    <a:lnTo>
                      <a:pt x="1671" y="671"/>
                    </a:lnTo>
                    <a:lnTo>
                      <a:pt x="1671" y="671"/>
                    </a:lnTo>
                    <a:lnTo>
                      <a:pt x="1673" y="671"/>
                    </a:lnTo>
                    <a:lnTo>
                      <a:pt x="1673" y="671"/>
                    </a:lnTo>
                    <a:lnTo>
                      <a:pt x="1673" y="673"/>
                    </a:lnTo>
                    <a:lnTo>
                      <a:pt x="1673" y="673"/>
                    </a:lnTo>
                    <a:lnTo>
                      <a:pt x="1673" y="673"/>
                    </a:lnTo>
                    <a:lnTo>
                      <a:pt x="1673" y="674"/>
                    </a:lnTo>
                    <a:lnTo>
                      <a:pt x="1673" y="674"/>
                    </a:lnTo>
                    <a:lnTo>
                      <a:pt x="1673" y="674"/>
                    </a:lnTo>
                    <a:lnTo>
                      <a:pt x="1673" y="674"/>
                    </a:lnTo>
                    <a:lnTo>
                      <a:pt x="1675" y="674"/>
                    </a:lnTo>
                    <a:lnTo>
                      <a:pt x="1675" y="676"/>
                    </a:lnTo>
                    <a:lnTo>
                      <a:pt x="1675" y="676"/>
                    </a:lnTo>
                    <a:lnTo>
                      <a:pt x="1675" y="676"/>
                    </a:lnTo>
                    <a:lnTo>
                      <a:pt x="1676" y="676"/>
                    </a:lnTo>
                    <a:lnTo>
                      <a:pt x="1676" y="678"/>
                    </a:lnTo>
                    <a:lnTo>
                      <a:pt x="1678" y="678"/>
                    </a:lnTo>
                    <a:lnTo>
                      <a:pt x="1678" y="678"/>
                    </a:lnTo>
                    <a:lnTo>
                      <a:pt x="1678" y="680"/>
                    </a:lnTo>
                    <a:lnTo>
                      <a:pt x="1678" y="680"/>
                    </a:lnTo>
                    <a:lnTo>
                      <a:pt x="1678" y="680"/>
                    </a:lnTo>
                    <a:lnTo>
                      <a:pt x="1678" y="680"/>
                    </a:lnTo>
                    <a:lnTo>
                      <a:pt x="1680" y="680"/>
                    </a:lnTo>
                    <a:lnTo>
                      <a:pt x="1680" y="682"/>
                    </a:lnTo>
                    <a:lnTo>
                      <a:pt x="1682" y="682"/>
                    </a:lnTo>
                    <a:lnTo>
                      <a:pt x="1682" y="682"/>
                    </a:lnTo>
                    <a:lnTo>
                      <a:pt x="1684" y="682"/>
                    </a:lnTo>
                    <a:lnTo>
                      <a:pt x="1684" y="682"/>
                    </a:lnTo>
                    <a:lnTo>
                      <a:pt x="1684" y="682"/>
                    </a:lnTo>
                    <a:lnTo>
                      <a:pt x="1684" y="682"/>
                    </a:lnTo>
                    <a:lnTo>
                      <a:pt x="1684" y="682"/>
                    </a:lnTo>
                    <a:lnTo>
                      <a:pt x="1685" y="682"/>
                    </a:lnTo>
                    <a:lnTo>
                      <a:pt x="1685" y="682"/>
                    </a:lnTo>
                    <a:lnTo>
                      <a:pt x="1685" y="682"/>
                    </a:lnTo>
                    <a:lnTo>
                      <a:pt x="1687" y="682"/>
                    </a:lnTo>
                    <a:lnTo>
                      <a:pt x="1687" y="680"/>
                    </a:lnTo>
                    <a:lnTo>
                      <a:pt x="1687" y="680"/>
                    </a:lnTo>
                    <a:lnTo>
                      <a:pt x="1687" y="678"/>
                    </a:lnTo>
                    <a:lnTo>
                      <a:pt x="1687" y="678"/>
                    </a:lnTo>
                    <a:lnTo>
                      <a:pt x="1687" y="676"/>
                    </a:lnTo>
                    <a:lnTo>
                      <a:pt x="1687" y="676"/>
                    </a:lnTo>
                    <a:lnTo>
                      <a:pt x="1687" y="674"/>
                    </a:lnTo>
                    <a:lnTo>
                      <a:pt x="1687" y="673"/>
                    </a:lnTo>
                    <a:lnTo>
                      <a:pt x="1685" y="671"/>
                    </a:lnTo>
                    <a:lnTo>
                      <a:pt x="1685" y="671"/>
                    </a:lnTo>
                    <a:lnTo>
                      <a:pt x="1684" y="671"/>
                    </a:lnTo>
                    <a:lnTo>
                      <a:pt x="1682" y="671"/>
                    </a:lnTo>
                    <a:lnTo>
                      <a:pt x="1682" y="671"/>
                    </a:lnTo>
                    <a:lnTo>
                      <a:pt x="1680" y="669"/>
                    </a:lnTo>
                    <a:lnTo>
                      <a:pt x="1680" y="669"/>
                    </a:lnTo>
                    <a:lnTo>
                      <a:pt x="1680" y="669"/>
                    </a:lnTo>
                    <a:lnTo>
                      <a:pt x="1680" y="669"/>
                    </a:lnTo>
                    <a:lnTo>
                      <a:pt x="1680" y="667"/>
                    </a:lnTo>
                    <a:lnTo>
                      <a:pt x="1680" y="667"/>
                    </a:lnTo>
                    <a:lnTo>
                      <a:pt x="1682" y="667"/>
                    </a:lnTo>
                    <a:lnTo>
                      <a:pt x="1682" y="667"/>
                    </a:lnTo>
                    <a:lnTo>
                      <a:pt x="1684" y="667"/>
                    </a:lnTo>
                    <a:lnTo>
                      <a:pt x="1684" y="667"/>
                    </a:lnTo>
                    <a:lnTo>
                      <a:pt x="1684" y="667"/>
                    </a:lnTo>
                    <a:lnTo>
                      <a:pt x="1684" y="667"/>
                    </a:lnTo>
                    <a:lnTo>
                      <a:pt x="1684" y="665"/>
                    </a:lnTo>
                    <a:lnTo>
                      <a:pt x="1684" y="665"/>
                    </a:lnTo>
                    <a:lnTo>
                      <a:pt x="1684" y="665"/>
                    </a:lnTo>
                    <a:lnTo>
                      <a:pt x="1684" y="663"/>
                    </a:lnTo>
                    <a:lnTo>
                      <a:pt x="1684" y="663"/>
                    </a:lnTo>
                    <a:lnTo>
                      <a:pt x="1684" y="663"/>
                    </a:lnTo>
                    <a:lnTo>
                      <a:pt x="1684" y="663"/>
                    </a:lnTo>
                    <a:lnTo>
                      <a:pt x="1684" y="663"/>
                    </a:lnTo>
                    <a:lnTo>
                      <a:pt x="1685" y="662"/>
                    </a:lnTo>
                    <a:lnTo>
                      <a:pt x="1685" y="662"/>
                    </a:lnTo>
                    <a:lnTo>
                      <a:pt x="1685" y="662"/>
                    </a:lnTo>
                    <a:lnTo>
                      <a:pt x="1687" y="662"/>
                    </a:lnTo>
                    <a:lnTo>
                      <a:pt x="1687" y="660"/>
                    </a:lnTo>
                    <a:lnTo>
                      <a:pt x="1687" y="660"/>
                    </a:lnTo>
                    <a:lnTo>
                      <a:pt x="1687" y="660"/>
                    </a:lnTo>
                    <a:lnTo>
                      <a:pt x="1687" y="660"/>
                    </a:lnTo>
                    <a:lnTo>
                      <a:pt x="1687" y="658"/>
                    </a:lnTo>
                    <a:lnTo>
                      <a:pt x="1687" y="658"/>
                    </a:lnTo>
                    <a:lnTo>
                      <a:pt x="1687" y="658"/>
                    </a:lnTo>
                    <a:lnTo>
                      <a:pt x="1687" y="658"/>
                    </a:lnTo>
                    <a:lnTo>
                      <a:pt x="1687" y="658"/>
                    </a:lnTo>
                    <a:lnTo>
                      <a:pt x="1687" y="658"/>
                    </a:lnTo>
                    <a:lnTo>
                      <a:pt x="1691" y="658"/>
                    </a:lnTo>
                    <a:lnTo>
                      <a:pt x="1691" y="658"/>
                    </a:lnTo>
                    <a:lnTo>
                      <a:pt x="1691" y="658"/>
                    </a:lnTo>
                    <a:lnTo>
                      <a:pt x="1693" y="658"/>
                    </a:lnTo>
                    <a:lnTo>
                      <a:pt x="1693" y="658"/>
                    </a:lnTo>
                    <a:lnTo>
                      <a:pt x="1695" y="660"/>
                    </a:lnTo>
                    <a:lnTo>
                      <a:pt x="1695" y="660"/>
                    </a:lnTo>
                    <a:lnTo>
                      <a:pt x="1696" y="660"/>
                    </a:lnTo>
                    <a:lnTo>
                      <a:pt x="1696" y="662"/>
                    </a:lnTo>
                    <a:lnTo>
                      <a:pt x="1698" y="662"/>
                    </a:lnTo>
                    <a:lnTo>
                      <a:pt x="1698" y="663"/>
                    </a:lnTo>
                    <a:lnTo>
                      <a:pt x="1698" y="663"/>
                    </a:lnTo>
                    <a:lnTo>
                      <a:pt x="1698" y="663"/>
                    </a:lnTo>
                    <a:lnTo>
                      <a:pt x="1698" y="663"/>
                    </a:lnTo>
                    <a:lnTo>
                      <a:pt x="1698" y="665"/>
                    </a:lnTo>
                    <a:lnTo>
                      <a:pt x="1698" y="665"/>
                    </a:lnTo>
                    <a:lnTo>
                      <a:pt x="1700" y="665"/>
                    </a:lnTo>
                    <a:lnTo>
                      <a:pt x="1700" y="665"/>
                    </a:lnTo>
                    <a:lnTo>
                      <a:pt x="1700" y="665"/>
                    </a:lnTo>
                    <a:lnTo>
                      <a:pt x="1702" y="665"/>
                    </a:lnTo>
                    <a:lnTo>
                      <a:pt x="1702" y="665"/>
                    </a:lnTo>
                    <a:lnTo>
                      <a:pt x="1704" y="665"/>
                    </a:lnTo>
                    <a:lnTo>
                      <a:pt x="1704" y="665"/>
                    </a:lnTo>
                    <a:lnTo>
                      <a:pt x="1704" y="665"/>
                    </a:lnTo>
                    <a:lnTo>
                      <a:pt x="1705" y="665"/>
                    </a:lnTo>
                    <a:lnTo>
                      <a:pt x="1705" y="663"/>
                    </a:lnTo>
                    <a:lnTo>
                      <a:pt x="1705" y="663"/>
                    </a:lnTo>
                    <a:lnTo>
                      <a:pt x="1705" y="662"/>
                    </a:lnTo>
                    <a:lnTo>
                      <a:pt x="1705" y="662"/>
                    </a:lnTo>
                    <a:lnTo>
                      <a:pt x="1705" y="662"/>
                    </a:lnTo>
                    <a:lnTo>
                      <a:pt x="1705" y="660"/>
                    </a:lnTo>
                    <a:lnTo>
                      <a:pt x="1704" y="658"/>
                    </a:lnTo>
                    <a:lnTo>
                      <a:pt x="1704" y="658"/>
                    </a:lnTo>
                    <a:lnTo>
                      <a:pt x="1704" y="658"/>
                    </a:lnTo>
                    <a:lnTo>
                      <a:pt x="1704" y="658"/>
                    </a:lnTo>
                    <a:lnTo>
                      <a:pt x="1704" y="658"/>
                    </a:lnTo>
                    <a:lnTo>
                      <a:pt x="1704" y="656"/>
                    </a:lnTo>
                    <a:lnTo>
                      <a:pt x="1705" y="656"/>
                    </a:lnTo>
                    <a:lnTo>
                      <a:pt x="1705" y="656"/>
                    </a:lnTo>
                    <a:lnTo>
                      <a:pt x="1705" y="656"/>
                    </a:lnTo>
                    <a:lnTo>
                      <a:pt x="1705" y="656"/>
                    </a:lnTo>
                    <a:lnTo>
                      <a:pt x="1707" y="656"/>
                    </a:lnTo>
                    <a:lnTo>
                      <a:pt x="1707" y="656"/>
                    </a:lnTo>
                    <a:lnTo>
                      <a:pt x="1707" y="656"/>
                    </a:lnTo>
                    <a:lnTo>
                      <a:pt x="1709" y="656"/>
                    </a:lnTo>
                    <a:lnTo>
                      <a:pt x="1709" y="656"/>
                    </a:lnTo>
                    <a:lnTo>
                      <a:pt x="1709" y="656"/>
                    </a:lnTo>
                    <a:lnTo>
                      <a:pt x="1711" y="656"/>
                    </a:lnTo>
                    <a:lnTo>
                      <a:pt x="1711" y="656"/>
                    </a:lnTo>
                    <a:lnTo>
                      <a:pt x="1711" y="656"/>
                    </a:lnTo>
                    <a:lnTo>
                      <a:pt x="1711" y="656"/>
                    </a:lnTo>
                    <a:lnTo>
                      <a:pt x="1711" y="658"/>
                    </a:lnTo>
                    <a:lnTo>
                      <a:pt x="1713" y="658"/>
                    </a:lnTo>
                    <a:lnTo>
                      <a:pt x="1713" y="658"/>
                    </a:lnTo>
                    <a:lnTo>
                      <a:pt x="1713" y="658"/>
                    </a:lnTo>
                    <a:lnTo>
                      <a:pt x="1713" y="658"/>
                    </a:lnTo>
                    <a:lnTo>
                      <a:pt x="1713" y="660"/>
                    </a:lnTo>
                    <a:lnTo>
                      <a:pt x="1714" y="660"/>
                    </a:lnTo>
                    <a:lnTo>
                      <a:pt x="1714" y="660"/>
                    </a:lnTo>
                    <a:lnTo>
                      <a:pt x="1714" y="660"/>
                    </a:lnTo>
                    <a:lnTo>
                      <a:pt x="1714" y="660"/>
                    </a:lnTo>
                    <a:lnTo>
                      <a:pt x="1714" y="660"/>
                    </a:lnTo>
                    <a:lnTo>
                      <a:pt x="1716" y="660"/>
                    </a:lnTo>
                    <a:lnTo>
                      <a:pt x="1716" y="660"/>
                    </a:lnTo>
                    <a:lnTo>
                      <a:pt x="1716" y="660"/>
                    </a:lnTo>
                    <a:lnTo>
                      <a:pt x="1716" y="660"/>
                    </a:lnTo>
                    <a:lnTo>
                      <a:pt x="1716" y="660"/>
                    </a:lnTo>
                    <a:lnTo>
                      <a:pt x="1718" y="662"/>
                    </a:lnTo>
                    <a:lnTo>
                      <a:pt x="1718" y="660"/>
                    </a:lnTo>
                    <a:lnTo>
                      <a:pt x="1718" y="660"/>
                    </a:lnTo>
                    <a:lnTo>
                      <a:pt x="1720" y="660"/>
                    </a:lnTo>
                    <a:lnTo>
                      <a:pt x="1720" y="660"/>
                    </a:lnTo>
                    <a:lnTo>
                      <a:pt x="1720" y="660"/>
                    </a:lnTo>
                    <a:lnTo>
                      <a:pt x="1720" y="658"/>
                    </a:lnTo>
                    <a:lnTo>
                      <a:pt x="1720" y="658"/>
                    </a:lnTo>
                    <a:lnTo>
                      <a:pt x="1720" y="658"/>
                    </a:lnTo>
                    <a:lnTo>
                      <a:pt x="1720" y="658"/>
                    </a:lnTo>
                    <a:lnTo>
                      <a:pt x="1720" y="658"/>
                    </a:lnTo>
                    <a:lnTo>
                      <a:pt x="1720" y="658"/>
                    </a:lnTo>
                    <a:lnTo>
                      <a:pt x="1720" y="656"/>
                    </a:lnTo>
                    <a:lnTo>
                      <a:pt x="1720" y="656"/>
                    </a:lnTo>
                    <a:lnTo>
                      <a:pt x="1720" y="656"/>
                    </a:lnTo>
                    <a:lnTo>
                      <a:pt x="1720" y="656"/>
                    </a:lnTo>
                    <a:lnTo>
                      <a:pt x="1720" y="656"/>
                    </a:lnTo>
                    <a:lnTo>
                      <a:pt x="1720" y="656"/>
                    </a:lnTo>
                    <a:lnTo>
                      <a:pt x="1720" y="656"/>
                    </a:lnTo>
                    <a:lnTo>
                      <a:pt x="1720" y="656"/>
                    </a:lnTo>
                    <a:lnTo>
                      <a:pt x="1720" y="656"/>
                    </a:lnTo>
                    <a:lnTo>
                      <a:pt x="1720" y="654"/>
                    </a:lnTo>
                    <a:lnTo>
                      <a:pt x="1720" y="654"/>
                    </a:lnTo>
                    <a:lnTo>
                      <a:pt x="1720" y="654"/>
                    </a:lnTo>
                    <a:lnTo>
                      <a:pt x="1720" y="654"/>
                    </a:lnTo>
                    <a:lnTo>
                      <a:pt x="1720" y="654"/>
                    </a:lnTo>
                    <a:lnTo>
                      <a:pt x="1720" y="654"/>
                    </a:lnTo>
                    <a:lnTo>
                      <a:pt x="1720" y="654"/>
                    </a:lnTo>
                    <a:lnTo>
                      <a:pt x="1720" y="654"/>
                    </a:lnTo>
                    <a:lnTo>
                      <a:pt x="1720" y="654"/>
                    </a:lnTo>
                    <a:lnTo>
                      <a:pt x="1720" y="654"/>
                    </a:lnTo>
                    <a:lnTo>
                      <a:pt x="1720" y="653"/>
                    </a:lnTo>
                    <a:lnTo>
                      <a:pt x="1720" y="653"/>
                    </a:lnTo>
                    <a:lnTo>
                      <a:pt x="1722" y="653"/>
                    </a:lnTo>
                    <a:lnTo>
                      <a:pt x="1722" y="653"/>
                    </a:lnTo>
                    <a:lnTo>
                      <a:pt x="1722" y="653"/>
                    </a:lnTo>
                    <a:lnTo>
                      <a:pt x="1722" y="653"/>
                    </a:lnTo>
                    <a:lnTo>
                      <a:pt x="1722" y="653"/>
                    </a:lnTo>
                    <a:lnTo>
                      <a:pt x="1722" y="653"/>
                    </a:lnTo>
                    <a:lnTo>
                      <a:pt x="1722" y="653"/>
                    </a:lnTo>
                    <a:lnTo>
                      <a:pt x="1722" y="653"/>
                    </a:lnTo>
                    <a:lnTo>
                      <a:pt x="1722" y="653"/>
                    </a:lnTo>
                    <a:lnTo>
                      <a:pt x="1723" y="653"/>
                    </a:lnTo>
                    <a:lnTo>
                      <a:pt x="1723" y="653"/>
                    </a:lnTo>
                    <a:lnTo>
                      <a:pt x="1723" y="653"/>
                    </a:lnTo>
                    <a:lnTo>
                      <a:pt x="1723" y="653"/>
                    </a:lnTo>
                    <a:lnTo>
                      <a:pt x="1723" y="651"/>
                    </a:lnTo>
                    <a:lnTo>
                      <a:pt x="1723" y="651"/>
                    </a:lnTo>
                    <a:lnTo>
                      <a:pt x="1723"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7" y="653"/>
                    </a:lnTo>
                    <a:lnTo>
                      <a:pt x="1727" y="653"/>
                    </a:lnTo>
                    <a:lnTo>
                      <a:pt x="1727" y="653"/>
                    </a:lnTo>
                    <a:lnTo>
                      <a:pt x="1727" y="653"/>
                    </a:lnTo>
                    <a:lnTo>
                      <a:pt x="1727" y="653"/>
                    </a:lnTo>
                    <a:lnTo>
                      <a:pt x="1727" y="653"/>
                    </a:lnTo>
                    <a:lnTo>
                      <a:pt x="1727" y="653"/>
                    </a:lnTo>
                    <a:lnTo>
                      <a:pt x="1727" y="654"/>
                    </a:lnTo>
                    <a:lnTo>
                      <a:pt x="1727" y="654"/>
                    </a:lnTo>
                    <a:lnTo>
                      <a:pt x="1727" y="654"/>
                    </a:lnTo>
                    <a:lnTo>
                      <a:pt x="1727" y="654"/>
                    </a:lnTo>
                    <a:lnTo>
                      <a:pt x="1727" y="654"/>
                    </a:lnTo>
                    <a:lnTo>
                      <a:pt x="1727" y="654"/>
                    </a:lnTo>
                    <a:lnTo>
                      <a:pt x="1727" y="654"/>
                    </a:lnTo>
                    <a:lnTo>
                      <a:pt x="1729" y="654"/>
                    </a:lnTo>
                    <a:lnTo>
                      <a:pt x="1729" y="654"/>
                    </a:lnTo>
                    <a:lnTo>
                      <a:pt x="1729" y="654"/>
                    </a:lnTo>
                    <a:lnTo>
                      <a:pt x="1729" y="654"/>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8"/>
                    </a:lnTo>
                    <a:lnTo>
                      <a:pt x="1729" y="658"/>
                    </a:lnTo>
                    <a:lnTo>
                      <a:pt x="1729" y="658"/>
                    </a:lnTo>
                    <a:lnTo>
                      <a:pt x="1729" y="658"/>
                    </a:lnTo>
                    <a:lnTo>
                      <a:pt x="1729" y="658"/>
                    </a:lnTo>
                    <a:lnTo>
                      <a:pt x="1731" y="658"/>
                    </a:lnTo>
                    <a:lnTo>
                      <a:pt x="1731" y="658"/>
                    </a:lnTo>
                    <a:lnTo>
                      <a:pt x="1731" y="658"/>
                    </a:lnTo>
                    <a:lnTo>
                      <a:pt x="1731" y="658"/>
                    </a:lnTo>
                    <a:lnTo>
                      <a:pt x="1731" y="658"/>
                    </a:lnTo>
                    <a:lnTo>
                      <a:pt x="1731" y="658"/>
                    </a:lnTo>
                    <a:lnTo>
                      <a:pt x="1731" y="660"/>
                    </a:lnTo>
                    <a:lnTo>
                      <a:pt x="1731" y="660"/>
                    </a:lnTo>
                    <a:lnTo>
                      <a:pt x="1731" y="660"/>
                    </a:lnTo>
                    <a:lnTo>
                      <a:pt x="1731" y="660"/>
                    </a:lnTo>
                    <a:lnTo>
                      <a:pt x="1731" y="660"/>
                    </a:lnTo>
                    <a:lnTo>
                      <a:pt x="1731" y="660"/>
                    </a:lnTo>
                    <a:lnTo>
                      <a:pt x="1731" y="660"/>
                    </a:lnTo>
                    <a:lnTo>
                      <a:pt x="1731" y="660"/>
                    </a:lnTo>
                    <a:lnTo>
                      <a:pt x="1731" y="660"/>
                    </a:lnTo>
                    <a:lnTo>
                      <a:pt x="1731" y="660"/>
                    </a:lnTo>
                    <a:lnTo>
                      <a:pt x="1733" y="660"/>
                    </a:lnTo>
                    <a:lnTo>
                      <a:pt x="1733" y="660"/>
                    </a:lnTo>
                    <a:lnTo>
                      <a:pt x="1733" y="660"/>
                    </a:lnTo>
                    <a:lnTo>
                      <a:pt x="1733" y="662"/>
                    </a:lnTo>
                    <a:lnTo>
                      <a:pt x="1733" y="662"/>
                    </a:lnTo>
                    <a:lnTo>
                      <a:pt x="1733" y="662"/>
                    </a:lnTo>
                    <a:lnTo>
                      <a:pt x="1733" y="662"/>
                    </a:lnTo>
                    <a:lnTo>
                      <a:pt x="1734" y="662"/>
                    </a:lnTo>
                    <a:lnTo>
                      <a:pt x="1734" y="662"/>
                    </a:lnTo>
                    <a:lnTo>
                      <a:pt x="1734" y="662"/>
                    </a:lnTo>
                    <a:lnTo>
                      <a:pt x="1734" y="662"/>
                    </a:lnTo>
                    <a:lnTo>
                      <a:pt x="1734" y="662"/>
                    </a:lnTo>
                    <a:lnTo>
                      <a:pt x="1734" y="662"/>
                    </a:lnTo>
                    <a:lnTo>
                      <a:pt x="1734" y="662"/>
                    </a:lnTo>
                    <a:lnTo>
                      <a:pt x="1734" y="662"/>
                    </a:lnTo>
                    <a:lnTo>
                      <a:pt x="1736" y="662"/>
                    </a:lnTo>
                    <a:lnTo>
                      <a:pt x="1736" y="660"/>
                    </a:lnTo>
                    <a:lnTo>
                      <a:pt x="1736" y="660"/>
                    </a:lnTo>
                    <a:lnTo>
                      <a:pt x="1736" y="660"/>
                    </a:lnTo>
                    <a:lnTo>
                      <a:pt x="1736" y="660"/>
                    </a:lnTo>
                    <a:lnTo>
                      <a:pt x="1736" y="660"/>
                    </a:lnTo>
                    <a:lnTo>
                      <a:pt x="1736" y="660"/>
                    </a:lnTo>
                    <a:lnTo>
                      <a:pt x="1736" y="660"/>
                    </a:lnTo>
                    <a:lnTo>
                      <a:pt x="1738" y="660"/>
                    </a:lnTo>
                    <a:lnTo>
                      <a:pt x="1738" y="660"/>
                    </a:lnTo>
                    <a:lnTo>
                      <a:pt x="1738" y="660"/>
                    </a:lnTo>
                    <a:lnTo>
                      <a:pt x="1738" y="660"/>
                    </a:lnTo>
                    <a:lnTo>
                      <a:pt x="1738" y="658"/>
                    </a:lnTo>
                    <a:lnTo>
                      <a:pt x="1738" y="658"/>
                    </a:lnTo>
                    <a:lnTo>
                      <a:pt x="1738" y="658"/>
                    </a:lnTo>
                    <a:lnTo>
                      <a:pt x="1738" y="658"/>
                    </a:lnTo>
                    <a:lnTo>
                      <a:pt x="1738" y="658"/>
                    </a:lnTo>
                    <a:lnTo>
                      <a:pt x="1738" y="658"/>
                    </a:lnTo>
                    <a:lnTo>
                      <a:pt x="1738" y="658"/>
                    </a:lnTo>
                    <a:lnTo>
                      <a:pt x="1738"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4"/>
                    </a:lnTo>
                    <a:lnTo>
                      <a:pt x="1740" y="654"/>
                    </a:lnTo>
                    <a:lnTo>
                      <a:pt x="1740" y="654"/>
                    </a:lnTo>
                    <a:lnTo>
                      <a:pt x="1740" y="654"/>
                    </a:lnTo>
                    <a:lnTo>
                      <a:pt x="1740" y="654"/>
                    </a:lnTo>
                    <a:lnTo>
                      <a:pt x="1740" y="654"/>
                    </a:lnTo>
                    <a:lnTo>
                      <a:pt x="1740" y="654"/>
                    </a:lnTo>
                    <a:lnTo>
                      <a:pt x="1742" y="654"/>
                    </a:lnTo>
                    <a:lnTo>
                      <a:pt x="1742" y="654"/>
                    </a:lnTo>
                    <a:lnTo>
                      <a:pt x="1742" y="654"/>
                    </a:lnTo>
                    <a:lnTo>
                      <a:pt x="1742" y="654"/>
                    </a:lnTo>
                    <a:lnTo>
                      <a:pt x="1742" y="654"/>
                    </a:lnTo>
                    <a:lnTo>
                      <a:pt x="1743" y="654"/>
                    </a:lnTo>
                    <a:lnTo>
                      <a:pt x="1743" y="654"/>
                    </a:lnTo>
                    <a:lnTo>
                      <a:pt x="1743" y="654"/>
                    </a:lnTo>
                    <a:lnTo>
                      <a:pt x="1743" y="654"/>
                    </a:lnTo>
                    <a:lnTo>
                      <a:pt x="1743" y="654"/>
                    </a:lnTo>
                    <a:lnTo>
                      <a:pt x="1743" y="654"/>
                    </a:lnTo>
                    <a:lnTo>
                      <a:pt x="1743" y="656"/>
                    </a:lnTo>
                    <a:lnTo>
                      <a:pt x="1743" y="656"/>
                    </a:lnTo>
                    <a:lnTo>
                      <a:pt x="1745" y="656"/>
                    </a:lnTo>
                    <a:lnTo>
                      <a:pt x="1745" y="656"/>
                    </a:lnTo>
                    <a:lnTo>
                      <a:pt x="1745" y="656"/>
                    </a:lnTo>
                    <a:lnTo>
                      <a:pt x="1745" y="656"/>
                    </a:lnTo>
                    <a:lnTo>
                      <a:pt x="1743" y="656"/>
                    </a:lnTo>
                    <a:lnTo>
                      <a:pt x="1743" y="656"/>
                    </a:lnTo>
                    <a:lnTo>
                      <a:pt x="1743" y="656"/>
                    </a:lnTo>
                    <a:lnTo>
                      <a:pt x="1743" y="656"/>
                    </a:lnTo>
                    <a:lnTo>
                      <a:pt x="1743" y="656"/>
                    </a:lnTo>
                    <a:lnTo>
                      <a:pt x="1743" y="656"/>
                    </a:lnTo>
                    <a:lnTo>
                      <a:pt x="1743" y="656"/>
                    </a:lnTo>
                    <a:lnTo>
                      <a:pt x="1743"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7" y="658"/>
                    </a:lnTo>
                    <a:lnTo>
                      <a:pt x="1747" y="658"/>
                    </a:lnTo>
                    <a:lnTo>
                      <a:pt x="1747" y="658"/>
                    </a:lnTo>
                    <a:lnTo>
                      <a:pt x="1747" y="658"/>
                    </a:lnTo>
                    <a:lnTo>
                      <a:pt x="1747" y="658"/>
                    </a:lnTo>
                    <a:lnTo>
                      <a:pt x="1747" y="658"/>
                    </a:lnTo>
                    <a:lnTo>
                      <a:pt x="1747" y="658"/>
                    </a:lnTo>
                    <a:lnTo>
                      <a:pt x="1749" y="658"/>
                    </a:lnTo>
                    <a:lnTo>
                      <a:pt x="1749" y="658"/>
                    </a:lnTo>
                    <a:lnTo>
                      <a:pt x="1749" y="658"/>
                    </a:lnTo>
                    <a:lnTo>
                      <a:pt x="1749" y="658"/>
                    </a:lnTo>
                    <a:lnTo>
                      <a:pt x="1749" y="658"/>
                    </a:lnTo>
                    <a:lnTo>
                      <a:pt x="1749" y="658"/>
                    </a:lnTo>
                    <a:lnTo>
                      <a:pt x="1749" y="658"/>
                    </a:lnTo>
                    <a:lnTo>
                      <a:pt x="1751" y="658"/>
                    </a:lnTo>
                    <a:lnTo>
                      <a:pt x="1751" y="658"/>
                    </a:lnTo>
                    <a:lnTo>
                      <a:pt x="1751" y="658"/>
                    </a:lnTo>
                    <a:lnTo>
                      <a:pt x="1751" y="658"/>
                    </a:lnTo>
                    <a:lnTo>
                      <a:pt x="1751" y="658"/>
                    </a:lnTo>
                    <a:lnTo>
                      <a:pt x="1751" y="658"/>
                    </a:lnTo>
                    <a:lnTo>
                      <a:pt x="1751" y="658"/>
                    </a:lnTo>
                    <a:lnTo>
                      <a:pt x="1751" y="658"/>
                    </a:lnTo>
                    <a:lnTo>
                      <a:pt x="1751"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60"/>
                    </a:lnTo>
                    <a:lnTo>
                      <a:pt x="1752" y="660"/>
                    </a:lnTo>
                    <a:lnTo>
                      <a:pt x="1754" y="660"/>
                    </a:lnTo>
                    <a:lnTo>
                      <a:pt x="1754" y="660"/>
                    </a:lnTo>
                    <a:lnTo>
                      <a:pt x="1754" y="660"/>
                    </a:lnTo>
                    <a:lnTo>
                      <a:pt x="1754" y="660"/>
                    </a:lnTo>
                    <a:lnTo>
                      <a:pt x="1754" y="660"/>
                    </a:lnTo>
                    <a:lnTo>
                      <a:pt x="1754" y="660"/>
                    </a:lnTo>
                    <a:lnTo>
                      <a:pt x="1754" y="660"/>
                    </a:lnTo>
                    <a:lnTo>
                      <a:pt x="1754" y="660"/>
                    </a:lnTo>
                    <a:lnTo>
                      <a:pt x="1754" y="660"/>
                    </a:lnTo>
                    <a:lnTo>
                      <a:pt x="1754" y="660"/>
                    </a:lnTo>
                    <a:lnTo>
                      <a:pt x="1754" y="662"/>
                    </a:lnTo>
                    <a:lnTo>
                      <a:pt x="1756" y="662"/>
                    </a:lnTo>
                    <a:lnTo>
                      <a:pt x="1756" y="662"/>
                    </a:lnTo>
                    <a:lnTo>
                      <a:pt x="1756" y="662"/>
                    </a:lnTo>
                    <a:lnTo>
                      <a:pt x="1756" y="662"/>
                    </a:lnTo>
                    <a:lnTo>
                      <a:pt x="1756" y="662"/>
                    </a:lnTo>
                    <a:lnTo>
                      <a:pt x="1756" y="662"/>
                    </a:lnTo>
                    <a:lnTo>
                      <a:pt x="1756" y="662"/>
                    </a:lnTo>
                    <a:lnTo>
                      <a:pt x="1756" y="662"/>
                    </a:lnTo>
                    <a:lnTo>
                      <a:pt x="1756" y="662"/>
                    </a:lnTo>
                    <a:lnTo>
                      <a:pt x="1756" y="663"/>
                    </a:lnTo>
                    <a:lnTo>
                      <a:pt x="1756" y="663"/>
                    </a:lnTo>
                    <a:lnTo>
                      <a:pt x="1756" y="663"/>
                    </a:lnTo>
                    <a:lnTo>
                      <a:pt x="1756" y="663"/>
                    </a:lnTo>
                    <a:lnTo>
                      <a:pt x="1756" y="663"/>
                    </a:lnTo>
                    <a:lnTo>
                      <a:pt x="1758" y="663"/>
                    </a:lnTo>
                    <a:lnTo>
                      <a:pt x="1758" y="663"/>
                    </a:lnTo>
                    <a:lnTo>
                      <a:pt x="1758" y="663"/>
                    </a:lnTo>
                    <a:lnTo>
                      <a:pt x="1758" y="663"/>
                    </a:lnTo>
                    <a:lnTo>
                      <a:pt x="1758" y="665"/>
                    </a:lnTo>
                    <a:lnTo>
                      <a:pt x="1758" y="665"/>
                    </a:lnTo>
                    <a:lnTo>
                      <a:pt x="1758" y="665"/>
                    </a:lnTo>
                    <a:lnTo>
                      <a:pt x="1758" y="665"/>
                    </a:lnTo>
                    <a:lnTo>
                      <a:pt x="1758" y="665"/>
                    </a:lnTo>
                    <a:lnTo>
                      <a:pt x="1758" y="665"/>
                    </a:lnTo>
                    <a:lnTo>
                      <a:pt x="1758" y="665"/>
                    </a:lnTo>
                    <a:lnTo>
                      <a:pt x="1758" y="665"/>
                    </a:lnTo>
                    <a:lnTo>
                      <a:pt x="1760" y="665"/>
                    </a:lnTo>
                    <a:lnTo>
                      <a:pt x="1760" y="665"/>
                    </a:lnTo>
                    <a:lnTo>
                      <a:pt x="1760" y="667"/>
                    </a:lnTo>
                    <a:lnTo>
                      <a:pt x="1760" y="667"/>
                    </a:lnTo>
                    <a:lnTo>
                      <a:pt x="1760" y="667"/>
                    </a:lnTo>
                    <a:lnTo>
                      <a:pt x="1760" y="667"/>
                    </a:lnTo>
                    <a:lnTo>
                      <a:pt x="1760" y="667"/>
                    </a:lnTo>
                    <a:lnTo>
                      <a:pt x="1760" y="667"/>
                    </a:lnTo>
                    <a:lnTo>
                      <a:pt x="1760" y="667"/>
                    </a:lnTo>
                    <a:lnTo>
                      <a:pt x="1760" y="667"/>
                    </a:lnTo>
                    <a:lnTo>
                      <a:pt x="1761" y="667"/>
                    </a:lnTo>
                    <a:lnTo>
                      <a:pt x="1761" y="667"/>
                    </a:lnTo>
                    <a:lnTo>
                      <a:pt x="1761" y="667"/>
                    </a:lnTo>
                    <a:lnTo>
                      <a:pt x="1761" y="667"/>
                    </a:lnTo>
                    <a:lnTo>
                      <a:pt x="1761" y="667"/>
                    </a:lnTo>
                    <a:lnTo>
                      <a:pt x="1761" y="667"/>
                    </a:lnTo>
                    <a:lnTo>
                      <a:pt x="1761" y="667"/>
                    </a:lnTo>
                    <a:lnTo>
                      <a:pt x="1761" y="667"/>
                    </a:lnTo>
                    <a:lnTo>
                      <a:pt x="1763" y="667"/>
                    </a:lnTo>
                    <a:lnTo>
                      <a:pt x="1763" y="667"/>
                    </a:lnTo>
                    <a:lnTo>
                      <a:pt x="1763" y="667"/>
                    </a:lnTo>
                    <a:lnTo>
                      <a:pt x="1763" y="667"/>
                    </a:lnTo>
                    <a:lnTo>
                      <a:pt x="1763" y="667"/>
                    </a:lnTo>
                    <a:lnTo>
                      <a:pt x="1763" y="667"/>
                    </a:lnTo>
                    <a:lnTo>
                      <a:pt x="1763" y="667"/>
                    </a:lnTo>
                    <a:lnTo>
                      <a:pt x="1763" y="667"/>
                    </a:lnTo>
                    <a:lnTo>
                      <a:pt x="1765" y="667"/>
                    </a:lnTo>
                    <a:lnTo>
                      <a:pt x="1765" y="667"/>
                    </a:lnTo>
                    <a:lnTo>
                      <a:pt x="1765" y="667"/>
                    </a:lnTo>
                    <a:lnTo>
                      <a:pt x="1765" y="667"/>
                    </a:lnTo>
                    <a:lnTo>
                      <a:pt x="1765" y="667"/>
                    </a:lnTo>
                    <a:lnTo>
                      <a:pt x="1765" y="667"/>
                    </a:lnTo>
                    <a:lnTo>
                      <a:pt x="1765" y="667"/>
                    </a:lnTo>
                    <a:lnTo>
                      <a:pt x="1765" y="667"/>
                    </a:lnTo>
                    <a:lnTo>
                      <a:pt x="1765" y="667"/>
                    </a:lnTo>
                    <a:lnTo>
                      <a:pt x="1767" y="667"/>
                    </a:lnTo>
                    <a:lnTo>
                      <a:pt x="1767" y="667"/>
                    </a:lnTo>
                    <a:lnTo>
                      <a:pt x="1767" y="669"/>
                    </a:lnTo>
                    <a:lnTo>
                      <a:pt x="1767" y="669"/>
                    </a:lnTo>
                    <a:lnTo>
                      <a:pt x="1767" y="669"/>
                    </a:lnTo>
                    <a:lnTo>
                      <a:pt x="1767" y="669"/>
                    </a:lnTo>
                    <a:lnTo>
                      <a:pt x="1767" y="669"/>
                    </a:lnTo>
                    <a:lnTo>
                      <a:pt x="1767" y="669"/>
                    </a:lnTo>
                    <a:lnTo>
                      <a:pt x="1767" y="669"/>
                    </a:lnTo>
                    <a:lnTo>
                      <a:pt x="1769" y="669"/>
                    </a:lnTo>
                    <a:lnTo>
                      <a:pt x="1769" y="669"/>
                    </a:lnTo>
                    <a:lnTo>
                      <a:pt x="1769" y="671"/>
                    </a:lnTo>
                    <a:lnTo>
                      <a:pt x="1769" y="671"/>
                    </a:lnTo>
                    <a:lnTo>
                      <a:pt x="1770" y="671"/>
                    </a:lnTo>
                    <a:lnTo>
                      <a:pt x="1770" y="671"/>
                    </a:lnTo>
                    <a:lnTo>
                      <a:pt x="1770" y="671"/>
                    </a:lnTo>
                    <a:lnTo>
                      <a:pt x="1770" y="671"/>
                    </a:lnTo>
                    <a:lnTo>
                      <a:pt x="1770" y="671"/>
                    </a:lnTo>
                    <a:lnTo>
                      <a:pt x="1770" y="671"/>
                    </a:lnTo>
                    <a:lnTo>
                      <a:pt x="1770" y="671"/>
                    </a:lnTo>
                    <a:lnTo>
                      <a:pt x="1770" y="671"/>
                    </a:lnTo>
                    <a:lnTo>
                      <a:pt x="1770" y="671"/>
                    </a:lnTo>
                    <a:lnTo>
                      <a:pt x="1770" y="671"/>
                    </a:lnTo>
                    <a:lnTo>
                      <a:pt x="1772" y="671"/>
                    </a:lnTo>
                    <a:lnTo>
                      <a:pt x="1772" y="671"/>
                    </a:lnTo>
                    <a:lnTo>
                      <a:pt x="1772" y="671"/>
                    </a:lnTo>
                    <a:lnTo>
                      <a:pt x="1772" y="671"/>
                    </a:lnTo>
                    <a:lnTo>
                      <a:pt x="1772" y="671"/>
                    </a:lnTo>
                    <a:lnTo>
                      <a:pt x="1772" y="671"/>
                    </a:lnTo>
                    <a:lnTo>
                      <a:pt x="1774" y="671"/>
                    </a:lnTo>
                    <a:lnTo>
                      <a:pt x="1774" y="671"/>
                    </a:lnTo>
                    <a:lnTo>
                      <a:pt x="1774" y="671"/>
                    </a:lnTo>
                    <a:lnTo>
                      <a:pt x="1774" y="671"/>
                    </a:lnTo>
                    <a:lnTo>
                      <a:pt x="1774" y="671"/>
                    </a:lnTo>
                    <a:lnTo>
                      <a:pt x="1774" y="671"/>
                    </a:lnTo>
                    <a:lnTo>
                      <a:pt x="1774" y="671"/>
                    </a:lnTo>
                    <a:lnTo>
                      <a:pt x="1776" y="671"/>
                    </a:lnTo>
                    <a:lnTo>
                      <a:pt x="1776" y="671"/>
                    </a:lnTo>
                    <a:lnTo>
                      <a:pt x="1776" y="671"/>
                    </a:lnTo>
                    <a:lnTo>
                      <a:pt x="1776" y="671"/>
                    </a:lnTo>
                    <a:lnTo>
                      <a:pt x="1776" y="671"/>
                    </a:lnTo>
                    <a:lnTo>
                      <a:pt x="1776" y="671"/>
                    </a:lnTo>
                    <a:lnTo>
                      <a:pt x="1778" y="671"/>
                    </a:lnTo>
                    <a:lnTo>
                      <a:pt x="1778" y="671"/>
                    </a:lnTo>
                    <a:lnTo>
                      <a:pt x="1778" y="671"/>
                    </a:lnTo>
                    <a:lnTo>
                      <a:pt x="1778" y="671"/>
                    </a:lnTo>
                    <a:lnTo>
                      <a:pt x="1778" y="671"/>
                    </a:lnTo>
                    <a:lnTo>
                      <a:pt x="1778" y="671"/>
                    </a:lnTo>
                    <a:lnTo>
                      <a:pt x="1778" y="673"/>
                    </a:lnTo>
                    <a:lnTo>
                      <a:pt x="1778" y="673"/>
                    </a:lnTo>
                    <a:lnTo>
                      <a:pt x="1778" y="673"/>
                    </a:lnTo>
                    <a:lnTo>
                      <a:pt x="1778" y="673"/>
                    </a:lnTo>
                    <a:lnTo>
                      <a:pt x="1778" y="673"/>
                    </a:lnTo>
                    <a:lnTo>
                      <a:pt x="1778" y="674"/>
                    </a:lnTo>
                    <a:lnTo>
                      <a:pt x="1778" y="674"/>
                    </a:lnTo>
                    <a:lnTo>
                      <a:pt x="1778" y="676"/>
                    </a:lnTo>
                    <a:lnTo>
                      <a:pt x="1778" y="676"/>
                    </a:lnTo>
                    <a:lnTo>
                      <a:pt x="1778" y="676"/>
                    </a:lnTo>
                    <a:lnTo>
                      <a:pt x="1778" y="676"/>
                    </a:lnTo>
                    <a:lnTo>
                      <a:pt x="1778" y="676"/>
                    </a:lnTo>
                    <a:lnTo>
                      <a:pt x="1778" y="676"/>
                    </a:lnTo>
                    <a:lnTo>
                      <a:pt x="1778" y="676"/>
                    </a:lnTo>
                    <a:lnTo>
                      <a:pt x="1778" y="676"/>
                    </a:lnTo>
                    <a:lnTo>
                      <a:pt x="1780" y="676"/>
                    </a:lnTo>
                    <a:lnTo>
                      <a:pt x="1780" y="676"/>
                    </a:lnTo>
                    <a:lnTo>
                      <a:pt x="1780" y="676"/>
                    </a:lnTo>
                    <a:lnTo>
                      <a:pt x="1781" y="676"/>
                    </a:lnTo>
                    <a:lnTo>
                      <a:pt x="1781" y="676"/>
                    </a:lnTo>
                    <a:lnTo>
                      <a:pt x="1781" y="676"/>
                    </a:lnTo>
                    <a:lnTo>
                      <a:pt x="1781" y="676"/>
                    </a:lnTo>
                    <a:lnTo>
                      <a:pt x="1781" y="678"/>
                    </a:lnTo>
                    <a:lnTo>
                      <a:pt x="1781" y="678"/>
                    </a:lnTo>
                    <a:lnTo>
                      <a:pt x="1783" y="678"/>
                    </a:lnTo>
                    <a:lnTo>
                      <a:pt x="1783" y="678"/>
                    </a:lnTo>
                    <a:lnTo>
                      <a:pt x="1783" y="678"/>
                    </a:lnTo>
                    <a:lnTo>
                      <a:pt x="1783" y="678"/>
                    </a:lnTo>
                    <a:lnTo>
                      <a:pt x="1783" y="678"/>
                    </a:lnTo>
                    <a:lnTo>
                      <a:pt x="1783" y="678"/>
                    </a:lnTo>
                    <a:lnTo>
                      <a:pt x="1785" y="678"/>
                    </a:lnTo>
                    <a:lnTo>
                      <a:pt x="1785" y="678"/>
                    </a:lnTo>
                    <a:lnTo>
                      <a:pt x="1785" y="678"/>
                    </a:lnTo>
                    <a:lnTo>
                      <a:pt x="1785" y="678"/>
                    </a:lnTo>
                    <a:lnTo>
                      <a:pt x="1785" y="678"/>
                    </a:lnTo>
                    <a:lnTo>
                      <a:pt x="1787" y="678"/>
                    </a:lnTo>
                    <a:lnTo>
                      <a:pt x="1787" y="678"/>
                    </a:lnTo>
                    <a:lnTo>
                      <a:pt x="1787" y="678"/>
                    </a:lnTo>
                    <a:lnTo>
                      <a:pt x="1787" y="678"/>
                    </a:lnTo>
                    <a:lnTo>
                      <a:pt x="1787" y="678"/>
                    </a:lnTo>
                    <a:lnTo>
                      <a:pt x="1787" y="678"/>
                    </a:lnTo>
                    <a:lnTo>
                      <a:pt x="1787" y="678"/>
                    </a:lnTo>
                    <a:lnTo>
                      <a:pt x="1787" y="678"/>
                    </a:lnTo>
                    <a:lnTo>
                      <a:pt x="1789" y="676"/>
                    </a:lnTo>
                    <a:lnTo>
                      <a:pt x="1789" y="676"/>
                    </a:lnTo>
                    <a:lnTo>
                      <a:pt x="1790" y="678"/>
                    </a:lnTo>
                    <a:lnTo>
                      <a:pt x="1790" y="676"/>
                    </a:lnTo>
                    <a:lnTo>
                      <a:pt x="1790" y="676"/>
                    </a:lnTo>
                    <a:lnTo>
                      <a:pt x="1790" y="676"/>
                    </a:lnTo>
                    <a:lnTo>
                      <a:pt x="1790" y="676"/>
                    </a:lnTo>
                    <a:lnTo>
                      <a:pt x="1790" y="676"/>
                    </a:lnTo>
                    <a:lnTo>
                      <a:pt x="1792" y="676"/>
                    </a:lnTo>
                    <a:lnTo>
                      <a:pt x="1792" y="676"/>
                    </a:lnTo>
                    <a:lnTo>
                      <a:pt x="1792" y="678"/>
                    </a:lnTo>
                    <a:lnTo>
                      <a:pt x="1792" y="676"/>
                    </a:lnTo>
                    <a:lnTo>
                      <a:pt x="1792" y="676"/>
                    </a:lnTo>
                    <a:lnTo>
                      <a:pt x="1792" y="678"/>
                    </a:lnTo>
                    <a:lnTo>
                      <a:pt x="1794" y="678"/>
                    </a:lnTo>
                    <a:lnTo>
                      <a:pt x="1794" y="678"/>
                    </a:lnTo>
                    <a:lnTo>
                      <a:pt x="1794" y="678"/>
                    </a:lnTo>
                    <a:lnTo>
                      <a:pt x="1794" y="676"/>
                    </a:lnTo>
                    <a:lnTo>
                      <a:pt x="1794" y="676"/>
                    </a:lnTo>
                    <a:lnTo>
                      <a:pt x="1796" y="676"/>
                    </a:lnTo>
                    <a:lnTo>
                      <a:pt x="1796" y="676"/>
                    </a:lnTo>
                    <a:lnTo>
                      <a:pt x="1796" y="676"/>
                    </a:lnTo>
                    <a:lnTo>
                      <a:pt x="1796" y="676"/>
                    </a:lnTo>
                    <a:lnTo>
                      <a:pt x="1796" y="676"/>
                    </a:lnTo>
                    <a:lnTo>
                      <a:pt x="1798" y="676"/>
                    </a:lnTo>
                    <a:lnTo>
                      <a:pt x="1798" y="676"/>
                    </a:lnTo>
                    <a:lnTo>
                      <a:pt x="1798" y="676"/>
                    </a:lnTo>
                    <a:lnTo>
                      <a:pt x="1798" y="676"/>
                    </a:lnTo>
                    <a:lnTo>
                      <a:pt x="1798" y="678"/>
                    </a:lnTo>
                    <a:lnTo>
                      <a:pt x="1798" y="678"/>
                    </a:lnTo>
                    <a:lnTo>
                      <a:pt x="1799" y="678"/>
                    </a:lnTo>
                    <a:lnTo>
                      <a:pt x="1799" y="678"/>
                    </a:lnTo>
                    <a:lnTo>
                      <a:pt x="1799" y="678"/>
                    </a:lnTo>
                    <a:lnTo>
                      <a:pt x="1799" y="678"/>
                    </a:lnTo>
                    <a:lnTo>
                      <a:pt x="1799" y="678"/>
                    </a:lnTo>
                    <a:lnTo>
                      <a:pt x="1799" y="678"/>
                    </a:lnTo>
                    <a:lnTo>
                      <a:pt x="1803" y="678"/>
                    </a:lnTo>
                    <a:lnTo>
                      <a:pt x="1803" y="678"/>
                    </a:lnTo>
                    <a:lnTo>
                      <a:pt x="1803" y="678"/>
                    </a:lnTo>
                    <a:lnTo>
                      <a:pt x="1803" y="678"/>
                    </a:lnTo>
                    <a:lnTo>
                      <a:pt x="1803" y="678"/>
                    </a:lnTo>
                    <a:lnTo>
                      <a:pt x="1805" y="680"/>
                    </a:lnTo>
                    <a:lnTo>
                      <a:pt x="1805" y="680"/>
                    </a:lnTo>
                    <a:lnTo>
                      <a:pt x="1805" y="680"/>
                    </a:lnTo>
                    <a:lnTo>
                      <a:pt x="1805" y="680"/>
                    </a:lnTo>
                    <a:lnTo>
                      <a:pt x="1805" y="678"/>
                    </a:lnTo>
                    <a:lnTo>
                      <a:pt x="1807" y="678"/>
                    </a:lnTo>
                    <a:lnTo>
                      <a:pt x="1807" y="678"/>
                    </a:lnTo>
                    <a:lnTo>
                      <a:pt x="1807" y="678"/>
                    </a:lnTo>
                    <a:lnTo>
                      <a:pt x="1807" y="678"/>
                    </a:lnTo>
                    <a:lnTo>
                      <a:pt x="1807" y="678"/>
                    </a:lnTo>
                    <a:lnTo>
                      <a:pt x="1807" y="678"/>
                    </a:lnTo>
                    <a:lnTo>
                      <a:pt x="1808" y="678"/>
                    </a:lnTo>
                    <a:lnTo>
                      <a:pt x="1808" y="678"/>
                    </a:lnTo>
                    <a:lnTo>
                      <a:pt x="1808" y="678"/>
                    </a:lnTo>
                    <a:lnTo>
                      <a:pt x="1808" y="678"/>
                    </a:lnTo>
                    <a:lnTo>
                      <a:pt x="1808" y="678"/>
                    </a:lnTo>
                    <a:lnTo>
                      <a:pt x="1808" y="678"/>
                    </a:lnTo>
                    <a:lnTo>
                      <a:pt x="1808" y="678"/>
                    </a:lnTo>
                    <a:lnTo>
                      <a:pt x="1808" y="678"/>
                    </a:lnTo>
                    <a:lnTo>
                      <a:pt x="1808" y="678"/>
                    </a:lnTo>
                    <a:lnTo>
                      <a:pt x="1808" y="676"/>
                    </a:lnTo>
                    <a:lnTo>
                      <a:pt x="1808" y="676"/>
                    </a:lnTo>
                    <a:lnTo>
                      <a:pt x="1808" y="676"/>
                    </a:lnTo>
                    <a:lnTo>
                      <a:pt x="1808" y="676"/>
                    </a:lnTo>
                    <a:lnTo>
                      <a:pt x="1808" y="676"/>
                    </a:lnTo>
                    <a:lnTo>
                      <a:pt x="1808" y="676"/>
                    </a:lnTo>
                    <a:lnTo>
                      <a:pt x="1808" y="676"/>
                    </a:lnTo>
                    <a:lnTo>
                      <a:pt x="1810" y="676"/>
                    </a:lnTo>
                    <a:lnTo>
                      <a:pt x="1810" y="674"/>
                    </a:lnTo>
                    <a:lnTo>
                      <a:pt x="1810" y="674"/>
                    </a:lnTo>
                    <a:lnTo>
                      <a:pt x="1810" y="674"/>
                    </a:lnTo>
                    <a:lnTo>
                      <a:pt x="1810" y="674"/>
                    </a:lnTo>
                    <a:lnTo>
                      <a:pt x="1810" y="674"/>
                    </a:lnTo>
                    <a:lnTo>
                      <a:pt x="1810" y="674"/>
                    </a:lnTo>
                    <a:lnTo>
                      <a:pt x="1810" y="673"/>
                    </a:lnTo>
                    <a:lnTo>
                      <a:pt x="1810" y="673"/>
                    </a:lnTo>
                    <a:lnTo>
                      <a:pt x="1812" y="673"/>
                    </a:lnTo>
                    <a:lnTo>
                      <a:pt x="1812" y="673"/>
                    </a:lnTo>
                    <a:lnTo>
                      <a:pt x="1812" y="673"/>
                    </a:lnTo>
                    <a:lnTo>
                      <a:pt x="1812" y="673"/>
                    </a:lnTo>
                    <a:lnTo>
                      <a:pt x="1814" y="671"/>
                    </a:lnTo>
                    <a:lnTo>
                      <a:pt x="1816" y="671"/>
                    </a:lnTo>
                    <a:lnTo>
                      <a:pt x="1816" y="669"/>
                    </a:lnTo>
                    <a:lnTo>
                      <a:pt x="1818" y="667"/>
                    </a:lnTo>
                    <a:lnTo>
                      <a:pt x="1818" y="667"/>
                    </a:lnTo>
                    <a:lnTo>
                      <a:pt x="1818" y="665"/>
                    </a:lnTo>
                    <a:lnTo>
                      <a:pt x="1818" y="665"/>
                    </a:lnTo>
                    <a:lnTo>
                      <a:pt x="1819" y="665"/>
                    </a:lnTo>
                    <a:lnTo>
                      <a:pt x="1819" y="665"/>
                    </a:lnTo>
                    <a:lnTo>
                      <a:pt x="1819" y="663"/>
                    </a:lnTo>
                    <a:lnTo>
                      <a:pt x="1819" y="662"/>
                    </a:lnTo>
                    <a:lnTo>
                      <a:pt x="1819" y="662"/>
                    </a:lnTo>
                    <a:lnTo>
                      <a:pt x="1819" y="662"/>
                    </a:lnTo>
                    <a:lnTo>
                      <a:pt x="1821" y="660"/>
                    </a:lnTo>
                    <a:lnTo>
                      <a:pt x="1821" y="660"/>
                    </a:lnTo>
                    <a:lnTo>
                      <a:pt x="1821" y="658"/>
                    </a:lnTo>
                    <a:lnTo>
                      <a:pt x="1821" y="658"/>
                    </a:lnTo>
                    <a:lnTo>
                      <a:pt x="1821" y="656"/>
                    </a:lnTo>
                    <a:lnTo>
                      <a:pt x="1821" y="656"/>
                    </a:lnTo>
                    <a:lnTo>
                      <a:pt x="1823" y="656"/>
                    </a:lnTo>
                    <a:lnTo>
                      <a:pt x="1823" y="656"/>
                    </a:lnTo>
                    <a:lnTo>
                      <a:pt x="1823" y="656"/>
                    </a:lnTo>
                    <a:lnTo>
                      <a:pt x="1825" y="656"/>
                    </a:lnTo>
                    <a:lnTo>
                      <a:pt x="1825" y="656"/>
                    </a:lnTo>
                    <a:lnTo>
                      <a:pt x="1825" y="656"/>
                    </a:lnTo>
                    <a:lnTo>
                      <a:pt x="1827" y="656"/>
                    </a:lnTo>
                    <a:lnTo>
                      <a:pt x="1827" y="656"/>
                    </a:lnTo>
                    <a:lnTo>
                      <a:pt x="1827" y="656"/>
                    </a:lnTo>
                    <a:lnTo>
                      <a:pt x="1827" y="656"/>
                    </a:lnTo>
                    <a:lnTo>
                      <a:pt x="1827" y="656"/>
                    </a:lnTo>
                    <a:lnTo>
                      <a:pt x="1827" y="654"/>
                    </a:lnTo>
                    <a:lnTo>
                      <a:pt x="1828" y="654"/>
                    </a:lnTo>
                    <a:lnTo>
                      <a:pt x="1828" y="656"/>
                    </a:lnTo>
                    <a:lnTo>
                      <a:pt x="1830" y="656"/>
                    </a:lnTo>
                    <a:lnTo>
                      <a:pt x="1832" y="658"/>
                    </a:lnTo>
                    <a:lnTo>
                      <a:pt x="1832" y="658"/>
                    </a:lnTo>
                    <a:lnTo>
                      <a:pt x="1832" y="658"/>
                    </a:lnTo>
                    <a:lnTo>
                      <a:pt x="1834" y="658"/>
                    </a:lnTo>
                    <a:lnTo>
                      <a:pt x="1836" y="660"/>
                    </a:lnTo>
                    <a:lnTo>
                      <a:pt x="1836" y="662"/>
                    </a:lnTo>
                    <a:lnTo>
                      <a:pt x="1836" y="662"/>
                    </a:lnTo>
                    <a:lnTo>
                      <a:pt x="1837" y="662"/>
                    </a:lnTo>
                    <a:lnTo>
                      <a:pt x="1837" y="662"/>
                    </a:lnTo>
                    <a:lnTo>
                      <a:pt x="1839" y="662"/>
                    </a:lnTo>
                    <a:lnTo>
                      <a:pt x="1839" y="662"/>
                    </a:lnTo>
                    <a:lnTo>
                      <a:pt x="1841" y="663"/>
                    </a:lnTo>
                    <a:lnTo>
                      <a:pt x="1841" y="663"/>
                    </a:lnTo>
                    <a:lnTo>
                      <a:pt x="1841" y="663"/>
                    </a:lnTo>
                    <a:lnTo>
                      <a:pt x="1841" y="665"/>
                    </a:lnTo>
                    <a:lnTo>
                      <a:pt x="1841" y="665"/>
                    </a:lnTo>
                    <a:lnTo>
                      <a:pt x="1841" y="667"/>
                    </a:lnTo>
                    <a:lnTo>
                      <a:pt x="1841" y="667"/>
                    </a:lnTo>
                    <a:lnTo>
                      <a:pt x="1843" y="669"/>
                    </a:lnTo>
                    <a:lnTo>
                      <a:pt x="1843" y="669"/>
                    </a:lnTo>
                    <a:lnTo>
                      <a:pt x="1843" y="669"/>
                    </a:lnTo>
                    <a:lnTo>
                      <a:pt x="1845" y="669"/>
                    </a:lnTo>
                    <a:lnTo>
                      <a:pt x="1845" y="669"/>
                    </a:lnTo>
                    <a:lnTo>
                      <a:pt x="1846" y="669"/>
                    </a:lnTo>
                    <a:lnTo>
                      <a:pt x="1846" y="669"/>
                    </a:lnTo>
                    <a:lnTo>
                      <a:pt x="1848" y="669"/>
                    </a:lnTo>
                    <a:lnTo>
                      <a:pt x="1848" y="671"/>
                    </a:lnTo>
                    <a:lnTo>
                      <a:pt x="1848" y="671"/>
                    </a:lnTo>
                    <a:lnTo>
                      <a:pt x="1848" y="671"/>
                    </a:lnTo>
                    <a:lnTo>
                      <a:pt x="1848" y="673"/>
                    </a:lnTo>
                    <a:lnTo>
                      <a:pt x="1848" y="673"/>
                    </a:lnTo>
                    <a:lnTo>
                      <a:pt x="1848" y="673"/>
                    </a:lnTo>
                    <a:lnTo>
                      <a:pt x="1848" y="674"/>
                    </a:lnTo>
                    <a:lnTo>
                      <a:pt x="1850" y="674"/>
                    </a:lnTo>
                    <a:lnTo>
                      <a:pt x="1850" y="674"/>
                    </a:lnTo>
                    <a:lnTo>
                      <a:pt x="1852" y="674"/>
                    </a:lnTo>
                    <a:lnTo>
                      <a:pt x="1852" y="674"/>
                    </a:lnTo>
                    <a:lnTo>
                      <a:pt x="1852" y="674"/>
                    </a:lnTo>
                    <a:lnTo>
                      <a:pt x="1852" y="674"/>
                    </a:lnTo>
                    <a:lnTo>
                      <a:pt x="1854" y="674"/>
                    </a:lnTo>
                    <a:lnTo>
                      <a:pt x="1854" y="676"/>
                    </a:lnTo>
                    <a:lnTo>
                      <a:pt x="1855" y="676"/>
                    </a:lnTo>
                    <a:lnTo>
                      <a:pt x="1855" y="678"/>
                    </a:lnTo>
                    <a:lnTo>
                      <a:pt x="1855" y="678"/>
                    </a:lnTo>
                    <a:lnTo>
                      <a:pt x="1855" y="678"/>
                    </a:lnTo>
                    <a:lnTo>
                      <a:pt x="1855" y="680"/>
                    </a:lnTo>
                    <a:lnTo>
                      <a:pt x="1855" y="680"/>
                    </a:lnTo>
                    <a:lnTo>
                      <a:pt x="1855" y="680"/>
                    </a:lnTo>
                    <a:lnTo>
                      <a:pt x="1855" y="680"/>
                    </a:lnTo>
                    <a:lnTo>
                      <a:pt x="1855" y="680"/>
                    </a:lnTo>
                    <a:lnTo>
                      <a:pt x="1855" y="682"/>
                    </a:lnTo>
                    <a:lnTo>
                      <a:pt x="1855" y="682"/>
                    </a:lnTo>
                    <a:lnTo>
                      <a:pt x="1855" y="682"/>
                    </a:lnTo>
                    <a:lnTo>
                      <a:pt x="1854" y="683"/>
                    </a:lnTo>
                    <a:lnTo>
                      <a:pt x="1854" y="683"/>
                    </a:lnTo>
                    <a:lnTo>
                      <a:pt x="1854" y="683"/>
                    </a:lnTo>
                    <a:lnTo>
                      <a:pt x="1854" y="685"/>
                    </a:lnTo>
                    <a:lnTo>
                      <a:pt x="1854" y="685"/>
                    </a:lnTo>
                    <a:lnTo>
                      <a:pt x="1854" y="685"/>
                    </a:lnTo>
                    <a:lnTo>
                      <a:pt x="1854" y="687"/>
                    </a:lnTo>
                    <a:lnTo>
                      <a:pt x="1852" y="687"/>
                    </a:lnTo>
                    <a:lnTo>
                      <a:pt x="1852" y="689"/>
                    </a:lnTo>
                    <a:lnTo>
                      <a:pt x="1852" y="689"/>
                    </a:lnTo>
                    <a:lnTo>
                      <a:pt x="1852" y="689"/>
                    </a:lnTo>
                    <a:lnTo>
                      <a:pt x="1852" y="689"/>
                    </a:lnTo>
                    <a:lnTo>
                      <a:pt x="1852" y="691"/>
                    </a:lnTo>
                    <a:lnTo>
                      <a:pt x="1852" y="691"/>
                    </a:lnTo>
                    <a:lnTo>
                      <a:pt x="1850" y="692"/>
                    </a:lnTo>
                    <a:lnTo>
                      <a:pt x="1850" y="692"/>
                    </a:lnTo>
                    <a:lnTo>
                      <a:pt x="1850" y="692"/>
                    </a:lnTo>
                    <a:lnTo>
                      <a:pt x="1850" y="694"/>
                    </a:lnTo>
                    <a:lnTo>
                      <a:pt x="1850" y="694"/>
                    </a:lnTo>
                    <a:lnTo>
                      <a:pt x="1850" y="694"/>
                    </a:lnTo>
                    <a:lnTo>
                      <a:pt x="1850" y="694"/>
                    </a:lnTo>
                    <a:lnTo>
                      <a:pt x="1850" y="694"/>
                    </a:lnTo>
                    <a:lnTo>
                      <a:pt x="1850" y="696"/>
                    </a:lnTo>
                    <a:lnTo>
                      <a:pt x="1850" y="696"/>
                    </a:lnTo>
                    <a:lnTo>
                      <a:pt x="1850" y="696"/>
                    </a:lnTo>
                    <a:lnTo>
                      <a:pt x="1848" y="696"/>
                    </a:lnTo>
                    <a:lnTo>
                      <a:pt x="1848" y="698"/>
                    </a:lnTo>
                    <a:lnTo>
                      <a:pt x="1848" y="698"/>
                    </a:lnTo>
                    <a:lnTo>
                      <a:pt x="1848" y="700"/>
                    </a:lnTo>
                    <a:lnTo>
                      <a:pt x="1846" y="700"/>
                    </a:lnTo>
                    <a:lnTo>
                      <a:pt x="1846" y="700"/>
                    </a:lnTo>
                    <a:lnTo>
                      <a:pt x="1846" y="700"/>
                    </a:lnTo>
                    <a:lnTo>
                      <a:pt x="1846" y="700"/>
                    </a:lnTo>
                    <a:lnTo>
                      <a:pt x="1845" y="700"/>
                    </a:lnTo>
                    <a:lnTo>
                      <a:pt x="1845" y="700"/>
                    </a:lnTo>
                    <a:lnTo>
                      <a:pt x="1845" y="700"/>
                    </a:lnTo>
                    <a:lnTo>
                      <a:pt x="1845" y="700"/>
                    </a:lnTo>
                    <a:lnTo>
                      <a:pt x="1845" y="700"/>
                    </a:lnTo>
                    <a:lnTo>
                      <a:pt x="1845" y="700"/>
                    </a:lnTo>
                    <a:lnTo>
                      <a:pt x="1843" y="700"/>
                    </a:lnTo>
                    <a:lnTo>
                      <a:pt x="1843" y="700"/>
                    </a:lnTo>
                    <a:lnTo>
                      <a:pt x="1843" y="701"/>
                    </a:lnTo>
                    <a:lnTo>
                      <a:pt x="1843" y="701"/>
                    </a:lnTo>
                    <a:lnTo>
                      <a:pt x="1841" y="701"/>
                    </a:lnTo>
                    <a:lnTo>
                      <a:pt x="1841" y="701"/>
                    </a:lnTo>
                    <a:lnTo>
                      <a:pt x="1839" y="700"/>
                    </a:lnTo>
                    <a:lnTo>
                      <a:pt x="1839" y="700"/>
                    </a:lnTo>
                    <a:lnTo>
                      <a:pt x="1839" y="701"/>
                    </a:lnTo>
                    <a:lnTo>
                      <a:pt x="1837" y="701"/>
                    </a:lnTo>
                    <a:lnTo>
                      <a:pt x="1837" y="701"/>
                    </a:lnTo>
                    <a:lnTo>
                      <a:pt x="1837" y="701"/>
                    </a:lnTo>
                    <a:lnTo>
                      <a:pt x="1837" y="701"/>
                    </a:lnTo>
                    <a:lnTo>
                      <a:pt x="1837" y="701"/>
                    </a:lnTo>
                    <a:lnTo>
                      <a:pt x="1836" y="701"/>
                    </a:lnTo>
                    <a:lnTo>
                      <a:pt x="1836" y="701"/>
                    </a:lnTo>
                    <a:lnTo>
                      <a:pt x="1834" y="701"/>
                    </a:lnTo>
                    <a:lnTo>
                      <a:pt x="1834" y="701"/>
                    </a:lnTo>
                    <a:lnTo>
                      <a:pt x="1834" y="701"/>
                    </a:lnTo>
                    <a:lnTo>
                      <a:pt x="1834" y="701"/>
                    </a:lnTo>
                    <a:lnTo>
                      <a:pt x="1834" y="701"/>
                    </a:lnTo>
                    <a:lnTo>
                      <a:pt x="1832" y="701"/>
                    </a:lnTo>
                    <a:lnTo>
                      <a:pt x="1832" y="703"/>
                    </a:lnTo>
                    <a:lnTo>
                      <a:pt x="1832" y="703"/>
                    </a:lnTo>
                    <a:lnTo>
                      <a:pt x="1830" y="703"/>
                    </a:lnTo>
                    <a:lnTo>
                      <a:pt x="1830" y="703"/>
                    </a:lnTo>
                    <a:lnTo>
                      <a:pt x="1830" y="703"/>
                    </a:lnTo>
                    <a:lnTo>
                      <a:pt x="1830" y="701"/>
                    </a:lnTo>
                    <a:lnTo>
                      <a:pt x="1830" y="701"/>
                    </a:lnTo>
                    <a:lnTo>
                      <a:pt x="1830" y="701"/>
                    </a:lnTo>
                    <a:lnTo>
                      <a:pt x="1830" y="701"/>
                    </a:lnTo>
                    <a:lnTo>
                      <a:pt x="1830" y="701"/>
                    </a:lnTo>
                    <a:lnTo>
                      <a:pt x="1828" y="701"/>
                    </a:lnTo>
                    <a:lnTo>
                      <a:pt x="1828" y="701"/>
                    </a:lnTo>
                    <a:lnTo>
                      <a:pt x="1828" y="701"/>
                    </a:lnTo>
                    <a:lnTo>
                      <a:pt x="1827" y="703"/>
                    </a:lnTo>
                    <a:lnTo>
                      <a:pt x="1827" y="703"/>
                    </a:lnTo>
                    <a:lnTo>
                      <a:pt x="1827" y="703"/>
                    </a:lnTo>
                    <a:lnTo>
                      <a:pt x="1825" y="703"/>
                    </a:lnTo>
                    <a:lnTo>
                      <a:pt x="1825" y="703"/>
                    </a:lnTo>
                    <a:lnTo>
                      <a:pt x="1825" y="703"/>
                    </a:lnTo>
                    <a:lnTo>
                      <a:pt x="1823" y="703"/>
                    </a:lnTo>
                    <a:lnTo>
                      <a:pt x="1821" y="703"/>
                    </a:lnTo>
                    <a:lnTo>
                      <a:pt x="1819" y="703"/>
                    </a:lnTo>
                    <a:lnTo>
                      <a:pt x="1819" y="703"/>
                    </a:lnTo>
                    <a:lnTo>
                      <a:pt x="1819" y="703"/>
                    </a:lnTo>
                    <a:lnTo>
                      <a:pt x="1818" y="703"/>
                    </a:lnTo>
                    <a:lnTo>
                      <a:pt x="1818" y="703"/>
                    </a:lnTo>
                    <a:lnTo>
                      <a:pt x="1814" y="703"/>
                    </a:lnTo>
                    <a:lnTo>
                      <a:pt x="1814" y="703"/>
                    </a:lnTo>
                    <a:lnTo>
                      <a:pt x="1814" y="703"/>
                    </a:lnTo>
                    <a:lnTo>
                      <a:pt x="1812" y="703"/>
                    </a:lnTo>
                    <a:lnTo>
                      <a:pt x="1812" y="703"/>
                    </a:lnTo>
                    <a:lnTo>
                      <a:pt x="1812" y="703"/>
                    </a:lnTo>
                    <a:lnTo>
                      <a:pt x="1812" y="703"/>
                    </a:lnTo>
                    <a:lnTo>
                      <a:pt x="1812" y="703"/>
                    </a:lnTo>
                    <a:lnTo>
                      <a:pt x="1810" y="703"/>
                    </a:lnTo>
                    <a:lnTo>
                      <a:pt x="1810" y="703"/>
                    </a:lnTo>
                    <a:lnTo>
                      <a:pt x="1808" y="703"/>
                    </a:lnTo>
                    <a:lnTo>
                      <a:pt x="1808" y="703"/>
                    </a:lnTo>
                    <a:lnTo>
                      <a:pt x="1808" y="703"/>
                    </a:lnTo>
                    <a:lnTo>
                      <a:pt x="1807" y="703"/>
                    </a:lnTo>
                    <a:lnTo>
                      <a:pt x="1807" y="703"/>
                    </a:lnTo>
                    <a:lnTo>
                      <a:pt x="1807" y="703"/>
                    </a:lnTo>
                    <a:lnTo>
                      <a:pt x="1807" y="703"/>
                    </a:lnTo>
                    <a:lnTo>
                      <a:pt x="1807" y="703"/>
                    </a:lnTo>
                    <a:lnTo>
                      <a:pt x="1805" y="703"/>
                    </a:lnTo>
                    <a:lnTo>
                      <a:pt x="1805" y="703"/>
                    </a:lnTo>
                    <a:lnTo>
                      <a:pt x="1805" y="703"/>
                    </a:lnTo>
                    <a:lnTo>
                      <a:pt x="1805" y="703"/>
                    </a:lnTo>
                    <a:lnTo>
                      <a:pt x="1805" y="703"/>
                    </a:lnTo>
                    <a:lnTo>
                      <a:pt x="1803" y="703"/>
                    </a:lnTo>
                    <a:lnTo>
                      <a:pt x="1803" y="703"/>
                    </a:lnTo>
                    <a:lnTo>
                      <a:pt x="1803" y="703"/>
                    </a:lnTo>
                    <a:lnTo>
                      <a:pt x="1803" y="703"/>
                    </a:lnTo>
                    <a:lnTo>
                      <a:pt x="1801" y="703"/>
                    </a:lnTo>
                    <a:lnTo>
                      <a:pt x="1801" y="703"/>
                    </a:lnTo>
                    <a:lnTo>
                      <a:pt x="1801" y="703"/>
                    </a:lnTo>
                    <a:lnTo>
                      <a:pt x="1801" y="703"/>
                    </a:lnTo>
                    <a:lnTo>
                      <a:pt x="1799" y="701"/>
                    </a:lnTo>
                    <a:lnTo>
                      <a:pt x="1799" y="701"/>
                    </a:lnTo>
                    <a:lnTo>
                      <a:pt x="1799" y="703"/>
                    </a:lnTo>
                    <a:lnTo>
                      <a:pt x="1799" y="703"/>
                    </a:lnTo>
                    <a:lnTo>
                      <a:pt x="1799" y="703"/>
                    </a:lnTo>
                    <a:lnTo>
                      <a:pt x="1799" y="703"/>
                    </a:lnTo>
                    <a:lnTo>
                      <a:pt x="1798" y="703"/>
                    </a:lnTo>
                    <a:lnTo>
                      <a:pt x="1798" y="703"/>
                    </a:lnTo>
                    <a:lnTo>
                      <a:pt x="1798" y="703"/>
                    </a:lnTo>
                    <a:lnTo>
                      <a:pt x="1798" y="703"/>
                    </a:lnTo>
                    <a:lnTo>
                      <a:pt x="1798" y="703"/>
                    </a:lnTo>
                    <a:lnTo>
                      <a:pt x="1798" y="703"/>
                    </a:lnTo>
                    <a:lnTo>
                      <a:pt x="1798" y="703"/>
                    </a:lnTo>
                    <a:lnTo>
                      <a:pt x="1798" y="703"/>
                    </a:lnTo>
                    <a:lnTo>
                      <a:pt x="1796" y="703"/>
                    </a:lnTo>
                    <a:lnTo>
                      <a:pt x="1796" y="705"/>
                    </a:lnTo>
                    <a:lnTo>
                      <a:pt x="1794" y="705"/>
                    </a:lnTo>
                    <a:lnTo>
                      <a:pt x="1794" y="705"/>
                    </a:lnTo>
                    <a:lnTo>
                      <a:pt x="1794" y="705"/>
                    </a:lnTo>
                    <a:lnTo>
                      <a:pt x="1794" y="707"/>
                    </a:lnTo>
                    <a:lnTo>
                      <a:pt x="1794" y="707"/>
                    </a:lnTo>
                    <a:lnTo>
                      <a:pt x="1794" y="707"/>
                    </a:lnTo>
                    <a:lnTo>
                      <a:pt x="1794" y="707"/>
                    </a:lnTo>
                    <a:lnTo>
                      <a:pt x="1794" y="709"/>
                    </a:lnTo>
                    <a:lnTo>
                      <a:pt x="1794" y="709"/>
                    </a:lnTo>
                    <a:lnTo>
                      <a:pt x="1796" y="709"/>
                    </a:lnTo>
                    <a:lnTo>
                      <a:pt x="1798" y="711"/>
                    </a:lnTo>
                    <a:lnTo>
                      <a:pt x="1798" y="712"/>
                    </a:lnTo>
                    <a:lnTo>
                      <a:pt x="1799" y="712"/>
                    </a:lnTo>
                    <a:lnTo>
                      <a:pt x="1799" y="712"/>
                    </a:lnTo>
                    <a:lnTo>
                      <a:pt x="1799" y="714"/>
                    </a:lnTo>
                    <a:lnTo>
                      <a:pt x="1799" y="714"/>
                    </a:lnTo>
                    <a:lnTo>
                      <a:pt x="1801" y="716"/>
                    </a:lnTo>
                    <a:lnTo>
                      <a:pt x="1801" y="720"/>
                    </a:lnTo>
                    <a:lnTo>
                      <a:pt x="1801" y="720"/>
                    </a:lnTo>
                    <a:lnTo>
                      <a:pt x="1801" y="720"/>
                    </a:lnTo>
                    <a:lnTo>
                      <a:pt x="1801" y="721"/>
                    </a:lnTo>
                    <a:lnTo>
                      <a:pt x="1803" y="721"/>
                    </a:lnTo>
                    <a:lnTo>
                      <a:pt x="1803" y="723"/>
                    </a:lnTo>
                    <a:lnTo>
                      <a:pt x="1805" y="723"/>
                    </a:lnTo>
                    <a:lnTo>
                      <a:pt x="1805" y="723"/>
                    </a:lnTo>
                    <a:lnTo>
                      <a:pt x="1805" y="725"/>
                    </a:lnTo>
                    <a:lnTo>
                      <a:pt x="1805" y="725"/>
                    </a:lnTo>
                    <a:lnTo>
                      <a:pt x="1805" y="725"/>
                    </a:lnTo>
                    <a:lnTo>
                      <a:pt x="1807" y="727"/>
                    </a:lnTo>
                    <a:lnTo>
                      <a:pt x="1805" y="729"/>
                    </a:lnTo>
                    <a:lnTo>
                      <a:pt x="1805" y="730"/>
                    </a:lnTo>
                    <a:lnTo>
                      <a:pt x="1805" y="730"/>
                    </a:lnTo>
                    <a:lnTo>
                      <a:pt x="1807" y="730"/>
                    </a:lnTo>
                    <a:lnTo>
                      <a:pt x="1807" y="730"/>
                    </a:lnTo>
                    <a:lnTo>
                      <a:pt x="1807" y="732"/>
                    </a:lnTo>
                    <a:lnTo>
                      <a:pt x="1807" y="732"/>
                    </a:lnTo>
                    <a:lnTo>
                      <a:pt x="1807" y="734"/>
                    </a:lnTo>
                    <a:lnTo>
                      <a:pt x="1807" y="736"/>
                    </a:lnTo>
                    <a:lnTo>
                      <a:pt x="1807" y="736"/>
                    </a:lnTo>
                    <a:lnTo>
                      <a:pt x="1807" y="736"/>
                    </a:lnTo>
                    <a:lnTo>
                      <a:pt x="1807" y="738"/>
                    </a:lnTo>
                    <a:lnTo>
                      <a:pt x="1807" y="738"/>
                    </a:lnTo>
                    <a:lnTo>
                      <a:pt x="1807" y="738"/>
                    </a:lnTo>
                    <a:lnTo>
                      <a:pt x="1807" y="738"/>
                    </a:lnTo>
                    <a:lnTo>
                      <a:pt x="1807" y="738"/>
                    </a:lnTo>
                    <a:lnTo>
                      <a:pt x="1807" y="738"/>
                    </a:lnTo>
                    <a:lnTo>
                      <a:pt x="1807" y="739"/>
                    </a:lnTo>
                    <a:lnTo>
                      <a:pt x="1805" y="739"/>
                    </a:lnTo>
                    <a:lnTo>
                      <a:pt x="1805" y="739"/>
                    </a:lnTo>
                    <a:lnTo>
                      <a:pt x="1805" y="739"/>
                    </a:lnTo>
                    <a:lnTo>
                      <a:pt x="1805" y="741"/>
                    </a:lnTo>
                    <a:lnTo>
                      <a:pt x="1805" y="743"/>
                    </a:lnTo>
                    <a:lnTo>
                      <a:pt x="1805" y="743"/>
                    </a:lnTo>
                    <a:lnTo>
                      <a:pt x="1807" y="745"/>
                    </a:lnTo>
                    <a:lnTo>
                      <a:pt x="1807" y="745"/>
                    </a:lnTo>
                    <a:lnTo>
                      <a:pt x="1807" y="745"/>
                    </a:lnTo>
                    <a:lnTo>
                      <a:pt x="1807" y="747"/>
                    </a:lnTo>
                    <a:lnTo>
                      <a:pt x="1807" y="747"/>
                    </a:lnTo>
                    <a:lnTo>
                      <a:pt x="1807" y="749"/>
                    </a:lnTo>
                    <a:lnTo>
                      <a:pt x="1807" y="749"/>
                    </a:lnTo>
                    <a:lnTo>
                      <a:pt x="1807" y="749"/>
                    </a:lnTo>
                    <a:lnTo>
                      <a:pt x="1807" y="749"/>
                    </a:lnTo>
                    <a:lnTo>
                      <a:pt x="1805" y="750"/>
                    </a:lnTo>
                    <a:lnTo>
                      <a:pt x="1805" y="750"/>
                    </a:lnTo>
                    <a:lnTo>
                      <a:pt x="1803" y="750"/>
                    </a:lnTo>
                    <a:lnTo>
                      <a:pt x="1803" y="750"/>
                    </a:lnTo>
                    <a:lnTo>
                      <a:pt x="1803" y="750"/>
                    </a:lnTo>
                    <a:lnTo>
                      <a:pt x="1801" y="752"/>
                    </a:lnTo>
                    <a:lnTo>
                      <a:pt x="1799" y="752"/>
                    </a:lnTo>
                    <a:lnTo>
                      <a:pt x="1799" y="754"/>
                    </a:lnTo>
                    <a:lnTo>
                      <a:pt x="1799" y="754"/>
                    </a:lnTo>
                    <a:lnTo>
                      <a:pt x="1798" y="754"/>
                    </a:lnTo>
                    <a:lnTo>
                      <a:pt x="1798" y="754"/>
                    </a:lnTo>
                    <a:lnTo>
                      <a:pt x="1796" y="754"/>
                    </a:lnTo>
                    <a:lnTo>
                      <a:pt x="1796" y="754"/>
                    </a:lnTo>
                    <a:lnTo>
                      <a:pt x="1794" y="754"/>
                    </a:lnTo>
                    <a:lnTo>
                      <a:pt x="1794" y="756"/>
                    </a:lnTo>
                    <a:lnTo>
                      <a:pt x="1792" y="756"/>
                    </a:lnTo>
                    <a:lnTo>
                      <a:pt x="1792" y="758"/>
                    </a:lnTo>
                    <a:lnTo>
                      <a:pt x="1792" y="758"/>
                    </a:lnTo>
                    <a:lnTo>
                      <a:pt x="1792" y="758"/>
                    </a:lnTo>
                    <a:lnTo>
                      <a:pt x="1792" y="758"/>
                    </a:lnTo>
                    <a:lnTo>
                      <a:pt x="1792" y="759"/>
                    </a:lnTo>
                    <a:lnTo>
                      <a:pt x="1792" y="759"/>
                    </a:lnTo>
                    <a:lnTo>
                      <a:pt x="1792" y="759"/>
                    </a:lnTo>
                    <a:lnTo>
                      <a:pt x="1794" y="759"/>
                    </a:lnTo>
                    <a:lnTo>
                      <a:pt x="1794" y="761"/>
                    </a:lnTo>
                    <a:lnTo>
                      <a:pt x="1794" y="761"/>
                    </a:lnTo>
                    <a:lnTo>
                      <a:pt x="1796" y="761"/>
                    </a:lnTo>
                    <a:lnTo>
                      <a:pt x="1796" y="763"/>
                    </a:lnTo>
                    <a:lnTo>
                      <a:pt x="1796" y="763"/>
                    </a:lnTo>
                    <a:lnTo>
                      <a:pt x="1796" y="765"/>
                    </a:lnTo>
                    <a:lnTo>
                      <a:pt x="1798" y="765"/>
                    </a:lnTo>
                    <a:lnTo>
                      <a:pt x="1798" y="765"/>
                    </a:lnTo>
                    <a:lnTo>
                      <a:pt x="1798" y="765"/>
                    </a:lnTo>
                    <a:lnTo>
                      <a:pt x="1798" y="767"/>
                    </a:lnTo>
                    <a:lnTo>
                      <a:pt x="1798" y="768"/>
                    </a:lnTo>
                    <a:lnTo>
                      <a:pt x="1798" y="768"/>
                    </a:lnTo>
                    <a:lnTo>
                      <a:pt x="1798" y="768"/>
                    </a:lnTo>
                    <a:lnTo>
                      <a:pt x="1798" y="768"/>
                    </a:lnTo>
                    <a:lnTo>
                      <a:pt x="1798" y="768"/>
                    </a:lnTo>
                    <a:lnTo>
                      <a:pt x="1798" y="770"/>
                    </a:lnTo>
                    <a:lnTo>
                      <a:pt x="1798" y="770"/>
                    </a:lnTo>
                    <a:lnTo>
                      <a:pt x="1796" y="770"/>
                    </a:lnTo>
                    <a:lnTo>
                      <a:pt x="1796" y="772"/>
                    </a:lnTo>
                    <a:lnTo>
                      <a:pt x="1796" y="772"/>
                    </a:lnTo>
                    <a:lnTo>
                      <a:pt x="1796" y="772"/>
                    </a:lnTo>
                    <a:lnTo>
                      <a:pt x="1796" y="774"/>
                    </a:lnTo>
                    <a:lnTo>
                      <a:pt x="1796" y="774"/>
                    </a:lnTo>
                    <a:lnTo>
                      <a:pt x="1796" y="776"/>
                    </a:lnTo>
                    <a:lnTo>
                      <a:pt x="1796" y="776"/>
                    </a:lnTo>
                    <a:lnTo>
                      <a:pt x="1796" y="776"/>
                    </a:lnTo>
                    <a:lnTo>
                      <a:pt x="1796" y="776"/>
                    </a:lnTo>
                    <a:lnTo>
                      <a:pt x="1794" y="777"/>
                    </a:lnTo>
                    <a:lnTo>
                      <a:pt x="1794" y="779"/>
                    </a:lnTo>
                    <a:lnTo>
                      <a:pt x="1794" y="781"/>
                    </a:lnTo>
                    <a:lnTo>
                      <a:pt x="1794" y="781"/>
                    </a:lnTo>
                    <a:lnTo>
                      <a:pt x="1794" y="783"/>
                    </a:lnTo>
                    <a:lnTo>
                      <a:pt x="1794" y="783"/>
                    </a:lnTo>
                    <a:lnTo>
                      <a:pt x="1794" y="785"/>
                    </a:lnTo>
                    <a:lnTo>
                      <a:pt x="1792" y="790"/>
                    </a:lnTo>
                    <a:lnTo>
                      <a:pt x="1790" y="790"/>
                    </a:lnTo>
                    <a:lnTo>
                      <a:pt x="1790" y="792"/>
                    </a:lnTo>
                    <a:lnTo>
                      <a:pt x="1790" y="792"/>
                    </a:lnTo>
                    <a:lnTo>
                      <a:pt x="1790" y="792"/>
                    </a:lnTo>
                    <a:lnTo>
                      <a:pt x="1789" y="794"/>
                    </a:lnTo>
                    <a:lnTo>
                      <a:pt x="1789" y="794"/>
                    </a:lnTo>
                    <a:lnTo>
                      <a:pt x="1787" y="794"/>
                    </a:lnTo>
                    <a:lnTo>
                      <a:pt x="1787" y="794"/>
                    </a:lnTo>
                    <a:lnTo>
                      <a:pt x="1787" y="794"/>
                    </a:lnTo>
                    <a:lnTo>
                      <a:pt x="1785" y="794"/>
                    </a:lnTo>
                    <a:lnTo>
                      <a:pt x="1785" y="794"/>
                    </a:lnTo>
                    <a:lnTo>
                      <a:pt x="1783" y="794"/>
                    </a:lnTo>
                    <a:lnTo>
                      <a:pt x="1783" y="794"/>
                    </a:lnTo>
                    <a:lnTo>
                      <a:pt x="1783" y="794"/>
                    </a:lnTo>
                    <a:lnTo>
                      <a:pt x="1781" y="794"/>
                    </a:lnTo>
                    <a:lnTo>
                      <a:pt x="1781" y="794"/>
                    </a:lnTo>
                    <a:lnTo>
                      <a:pt x="1778" y="792"/>
                    </a:lnTo>
                    <a:lnTo>
                      <a:pt x="1778" y="792"/>
                    </a:lnTo>
                    <a:lnTo>
                      <a:pt x="1776" y="792"/>
                    </a:lnTo>
                    <a:lnTo>
                      <a:pt x="1776" y="792"/>
                    </a:lnTo>
                    <a:lnTo>
                      <a:pt x="1776" y="790"/>
                    </a:lnTo>
                    <a:lnTo>
                      <a:pt x="1774" y="790"/>
                    </a:lnTo>
                    <a:lnTo>
                      <a:pt x="1774" y="790"/>
                    </a:lnTo>
                    <a:lnTo>
                      <a:pt x="1774" y="790"/>
                    </a:lnTo>
                    <a:lnTo>
                      <a:pt x="1772" y="790"/>
                    </a:lnTo>
                    <a:lnTo>
                      <a:pt x="1772" y="790"/>
                    </a:lnTo>
                    <a:lnTo>
                      <a:pt x="1772" y="790"/>
                    </a:lnTo>
                    <a:lnTo>
                      <a:pt x="1770" y="790"/>
                    </a:lnTo>
                    <a:lnTo>
                      <a:pt x="1770" y="790"/>
                    </a:lnTo>
                    <a:lnTo>
                      <a:pt x="1769" y="790"/>
                    </a:lnTo>
                    <a:lnTo>
                      <a:pt x="1769" y="790"/>
                    </a:lnTo>
                    <a:lnTo>
                      <a:pt x="1769" y="790"/>
                    </a:lnTo>
                    <a:lnTo>
                      <a:pt x="1767" y="790"/>
                    </a:lnTo>
                    <a:lnTo>
                      <a:pt x="1767" y="790"/>
                    </a:lnTo>
                    <a:lnTo>
                      <a:pt x="1765" y="790"/>
                    </a:lnTo>
                    <a:lnTo>
                      <a:pt x="1765" y="790"/>
                    </a:lnTo>
                    <a:lnTo>
                      <a:pt x="1765" y="790"/>
                    </a:lnTo>
                    <a:lnTo>
                      <a:pt x="1765" y="790"/>
                    </a:lnTo>
                    <a:lnTo>
                      <a:pt x="1765" y="790"/>
                    </a:lnTo>
                    <a:lnTo>
                      <a:pt x="1765" y="790"/>
                    </a:lnTo>
                    <a:lnTo>
                      <a:pt x="1765" y="790"/>
                    </a:lnTo>
                    <a:lnTo>
                      <a:pt x="1765" y="788"/>
                    </a:lnTo>
                    <a:lnTo>
                      <a:pt x="1765" y="788"/>
                    </a:lnTo>
                    <a:lnTo>
                      <a:pt x="1765" y="788"/>
                    </a:lnTo>
                    <a:lnTo>
                      <a:pt x="1765" y="788"/>
                    </a:lnTo>
                    <a:lnTo>
                      <a:pt x="1763" y="788"/>
                    </a:lnTo>
                    <a:lnTo>
                      <a:pt x="1763" y="788"/>
                    </a:lnTo>
                    <a:lnTo>
                      <a:pt x="1763" y="788"/>
                    </a:lnTo>
                    <a:lnTo>
                      <a:pt x="1761" y="787"/>
                    </a:lnTo>
                    <a:lnTo>
                      <a:pt x="1761" y="787"/>
                    </a:lnTo>
                    <a:lnTo>
                      <a:pt x="1761" y="787"/>
                    </a:lnTo>
                    <a:lnTo>
                      <a:pt x="1761" y="787"/>
                    </a:lnTo>
                    <a:lnTo>
                      <a:pt x="1760" y="787"/>
                    </a:lnTo>
                    <a:lnTo>
                      <a:pt x="1760" y="787"/>
                    </a:lnTo>
                    <a:lnTo>
                      <a:pt x="1760" y="787"/>
                    </a:lnTo>
                    <a:lnTo>
                      <a:pt x="1758" y="787"/>
                    </a:lnTo>
                    <a:lnTo>
                      <a:pt x="1758" y="787"/>
                    </a:lnTo>
                    <a:lnTo>
                      <a:pt x="1756" y="787"/>
                    </a:lnTo>
                    <a:lnTo>
                      <a:pt x="1756" y="787"/>
                    </a:lnTo>
                    <a:lnTo>
                      <a:pt x="1756" y="787"/>
                    </a:lnTo>
                    <a:lnTo>
                      <a:pt x="1756" y="787"/>
                    </a:lnTo>
                    <a:lnTo>
                      <a:pt x="1754" y="788"/>
                    </a:lnTo>
                    <a:lnTo>
                      <a:pt x="1752" y="788"/>
                    </a:lnTo>
                    <a:lnTo>
                      <a:pt x="1751" y="788"/>
                    </a:lnTo>
                    <a:lnTo>
                      <a:pt x="1751" y="788"/>
                    </a:lnTo>
                    <a:lnTo>
                      <a:pt x="1751" y="788"/>
                    </a:lnTo>
                    <a:lnTo>
                      <a:pt x="1749" y="788"/>
                    </a:lnTo>
                    <a:lnTo>
                      <a:pt x="1749" y="788"/>
                    </a:lnTo>
                    <a:lnTo>
                      <a:pt x="1747" y="788"/>
                    </a:lnTo>
                    <a:lnTo>
                      <a:pt x="1745" y="788"/>
                    </a:lnTo>
                    <a:lnTo>
                      <a:pt x="1745" y="788"/>
                    </a:lnTo>
                    <a:lnTo>
                      <a:pt x="1745" y="790"/>
                    </a:lnTo>
                    <a:lnTo>
                      <a:pt x="1745" y="790"/>
                    </a:lnTo>
                    <a:lnTo>
                      <a:pt x="1742" y="790"/>
                    </a:lnTo>
                    <a:lnTo>
                      <a:pt x="1742" y="790"/>
                    </a:lnTo>
                    <a:lnTo>
                      <a:pt x="1742" y="790"/>
                    </a:lnTo>
                    <a:lnTo>
                      <a:pt x="1740" y="788"/>
                    </a:lnTo>
                    <a:lnTo>
                      <a:pt x="1740" y="788"/>
                    </a:lnTo>
                    <a:lnTo>
                      <a:pt x="1740" y="788"/>
                    </a:lnTo>
                    <a:lnTo>
                      <a:pt x="1738" y="788"/>
                    </a:lnTo>
                    <a:lnTo>
                      <a:pt x="1738" y="788"/>
                    </a:lnTo>
                    <a:lnTo>
                      <a:pt x="1738" y="788"/>
                    </a:lnTo>
                    <a:lnTo>
                      <a:pt x="1736" y="788"/>
                    </a:lnTo>
                    <a:lnTo>
                      <a:pt x="1736" y="788"/>
                    </a:lnTo>
                    <a:lnTo>
                      <a:pt x="1736" y="790"/>
                    </a:lnTo>
                    <a:lnTo>
                      <a:pt x="1736" y="790"/>
                    </a:lnTo>
                    <a:lnTo>
                      <a:pt x="1734" y="790"/>
                    </a:lnTo>
                    <a:lnTo>
                      <a:pt x="1734" y="790"/>
                    </a:lnTo>
                    <a:lnTo>
                      <a:pt x="1734" y="790"/>
                    </a:lnTo>
                    <a:lnTo>
                      <a:pt x="1734" y="790"/>
                    </a:lnTo>
                    <a:lnTo>
                      <a:pt x="1733" y="790"/>
                    </a:lnTo>
                    <a:lnTo>
                      <a:pt x="1733" y="790"/>
                    </a:lnTo>
                    <a:lnTo>
                      <a:pt x="1733" y="790"/>
                    </a:lnTo>
                    <a:lnTo>
                      <a:pt x="1731" y="790"/>
                    </a:lnTo>
                    <a:lnTo>
                      <a:pt x="1731" y="790"/>
                    </a:lnTo>
                    <a:lnTo>
                      <a:pt x="1731" y="790"/>
                    </a:lnTo>
                    <a:lnTo>
                      <a:pt x="1731" y="790"/>
                    </a:lnTo>
                    <a:lnTo>
                      <a:pt x="1729" y="790"/>
                    </a:lnTo>
                    <a:lnTo>
                      <a:pt x="1729" y="790"/>
                    </a:lnTo>
                    <a:lnTo>
                      <a:pt x="1729" y="790"/>
                    </a:lnTo>
                    <a:lnTo>
                      <a:pt x="1727" y="790"/>
                    </a:lnTo>
                    <a:lnTo>
                      <a:pt x="1725" y="790"/>
                    </a:lnTo>
                    <a:lnTo>
                      <a:pt x="1725" y="790"/>
                    </a:lnTo>
                    <a:lnTo>
                      <a:pt x="1725" y="790"/>
                    </a:lnTo>
                    <a:lnTo>
                      <a:pt x="1723" y="790"/>
                    </a:lnTo>
                    <a:lnTo>
                      <a:pt x="1723" y="792"/>
                    </a:lnTo>
                    <a:lnTo>
                      <a:pt x="1723" y="792"/>
                    </a:lnTo>
                    <a:lnTo>
                      <a:pt x="1723" y="792"/>
                    </a:lnTo>
                    <a:lnTo>
                      <a:pt x="1722" y="792"/>
                    </a:lnTo>
                    <a:lnTo>
                      <a:pt x="1722" y="792"/>
                    </a:lnTo>
                    <a:lnTo>
                      <a:pt x="1722" y="792"/>
                    </a:lnTo>
                    <a:lnTo>
                      <a:pt x="1720" y="792"/>
                    </a:lnTo>
                    <a:lnTo>
                      <a:pt x="1718" y="790"/>
                    </a:lnTo>
                    <a:lnTo>
                      <a:pt x="1718" y="790"/>
                    </a:lnTo>
                    <a:lnTo>
                      <a:pt x="1718" y="790"/>
                    </a:lnTo>
                    <a:lnTo>
                      <a:pt x="1716" y="792"/>
                    </a:lnTo>
                    <a:lnTo>
                      <a:pt x="1716" y="792"/>
                    </a:lnTo>
                    <a:lnTo>
                      <a:pt x="1716" y="792"/>
                    </a:lnTo>
                    <a:lnTo>
                      <a:pt x="1716" y="792"/>
                    </a:lnTo>
                    <a:lnTo>
                      <a:pt x="1716" y="794"/>
                    </a:lnTo>
                    <a:lnTo>
                      <a:pt x="1716" y="794"/>
                    </a:lnTo>
                    <a:lnTo>
                      <a:pt x="1716" y="794"/>
                    </a:lnTo>
                    <a:lnTo>
                      <a:pt x="1716" y="794"/>
                    </a:lnTo>
                    <a:lnTo>
                      <a:pt x="1716" y="796"/>
                    </a:lnTo>
                    <a:lnTo>
                      <a:pt x="1716" y="796"/>
                    </a:lnTo>
                    <a:lnTo>
                      <a:pt x="1716" y="796"/>
                    </a:lnTo>
                    <a:lnTo>
                      <a:pt x="1714" y="796"/>
                    </a:lnTo>
                    <a:lnTo>
                      <a:pt x="1713" y="796"/>
                    </a:lnTo>
                    <a:lnTo>
                      <a:pt x="1713" y="796"/>
                    </a:lnTo>
                    <a:lnTo>
                      <a:pt x="1713" y="796"/>
                    </a:lnTo>
                    <a:lnTo>
                      <a:pt x="1713" y="796"/>
                    </a:lnTo>
                    <a:lnTo>
                      <a:pt x="1713" y="796"/>
                    </a:lnTo>
                    <a:lnTo>
                      <a:pt x="1713" y="796"/>
                    </a:lnTo>
                    <a:lnTo>
                      <a:pt x="1713" y="796"/>
                    </a:lnTo>
                    <a:lnTo>
                      <a:pt x="1711" y="796"/>
                    </a:lnTo>
                    <a:lnTo>
                      <a:pt x="1711" y="796"/>
                    </a:lnTo>
                    <a:lnTo>
                      <a:pt x="1709" y="796"/>
                    </a:lnTo>
                    <a:lnTo>
                      <a:pt x="1709" y="796"/>
                    </a:lnTo>
                    <a:lnTo>
                      <a:pt x="1709" y="796"/>
                    </a:lnTo>
                    <a:lnTo>
                      <a:pt x="1709" y="794"/>
                    </a:lnTo>
                    <a:lnTo>
                      <a:pt x="1707" y="794"/>
                    </a:lnTo>
                    <a:lnTo>
                      <a:pt x="1707" y="794"/>
                    </a:lnTo>
                    <a:lnTo>
                      <a:pt x="1707" y="794"/>
                    </a:lnTo>
                    <a:lnTo>
                      <a:pt x="1705" y="794"/>
                    </a:lnTo>
                    <a:lnTo>
                      <a:pt x="1705" y="794"/>
                    </a:lnTo>
                    <a:lnTo>
                      <a:pt x="1704" y="794"/>
                    </a:lnTo>
                    <a:lnTo>
                      <a:pt x="1704" y="794"/>
                    </a:lnTo>
                    <a:lnTo>
                      <a:pt x="1704" y="796"/>
                    </a:lnTo>
                    <a:lnTo>
                      <a:pt x="1702" y="796"/>
                    </a:lnTo>
                    <a:lnTo>
                      <a:pt x="1702" y="796"/>
                    </a:lnTo>
                    <a:lnTo>
                      <a:pt x="1702" y="796"/>
                    </a:lnTo>
                    <a:lnTo>
                      <a:pt x="1700" y="796"/>
                    </a:lnTo>
                    <a:lnTo>
                      <a:pt x="1700" y="796"/>
                    </a:lnTo>
                    <a:lnTo>
                      <a:pt x="1698" y="796"/>
                    </a:lnTo>
                    <a:lnTo>
                      <a:pt x="1698" y="796"/>
                    </a:lnTo>
                    <a:lnTo>
                      <a:pt x="1698" y="796"/>
                    </a:lnTo>
                    <a:lnTo>
                      <a:pt x="1696" y="797"/>
                    </a:lnTo>
                    <a:lnTo>
                      <a:pt x="1696" y="797"/>
                    </a:lnTo>
                    <a:lnTo>
                      <a:pt x="1696" y="797"/>
                    </a:lnTo>
                    <a:lnTo>
                      <a:pt x="1695" y="797"/>
                    </a:lnTo>
                    <a:lnTo>
                      <a:pt x="1693" y="799"/>
                    </a:lnTo>
                    <a:lnTo>
                      <a:pt x="1693" y="799"/>
                    </a:lnTo>
                    <a:lnTo>
                      <a:pt x="1693" y="801"/>
                    </a:lnTo>
                    <a:lnTo>
                      <a:pt x="1691" y="805"/>
                    </a:lnTo>
                    <a:lnTo>
                      <a:pt x="1691" y="806"/>
                    </a:lnTo>
                    <a:lnTo>
                      <a:pt x="1689" y="808"/>
                    </a:lnTo>
                    <a:lnTo>
                      <a:pt x="1689" y="808"/>
                    </a:lnTo>
                    <a:lnTo>
                      <a:pt x="1687" y="810"/>
                    </a:lnTo>
                    <a:lnTo>
                      <a:pt x="1687" y="810"/>
                    </a:lnTo>
                    <a:lnTo>
                      <a:pt x="1687" y="810"/>
                    </a:lnTo>
                    <a:lnTo>
                      <a:pt x="1687" y="810"/>
                    </a:lnTo>
                    <a:lnTo>
                      <a:pt x="1685" y="812"/>
                    </a:lnTo>
                    <a:lnTo>
                      <a:pt x="1685" y="812"/>
                    </a:lnTo>
                    <a:lnTo>
                      <a:pt x="1685" y="812"/>
                    </a:lnTo>
                    <a:lnTo>
                      <a:pt x="1684" y="812"/>
                    </a:lnTo>
                    <a:lnTo>
                      <a:pt x="1684" y="812"/>
                    </a:lnTo>
                    <a:lnTo>
                      <a:pt x="1684" y="812"/>
                    </a:lnTo>
                    <a:lnTo>
                      <a:pt x="1684" y="812"/>
                    </a:lnTo>
                    <a:lnTo>
                      <a:pt x="1684" y="812"/>
                    </a:lnTo>
                    <a:lnTo>
                      <a:pt x="1682" y="812"/>
                    </a:lnTo>
                    <a:lnTo>
                      <a:pt x="1682" y="814"/>
                    </a:lnTo>
                    <a:lnTo>
                      <a:pt x="1682" y="814"/>
                    </a:lnTo>
                    <a:lnTo>
                      <a:pt x="1682" y="814"/>
                    </a:lnTo>
                    <a:lnTo>
                      <a:pt x="1680" y="815"/>
                    </a:lnTo>
                    <a:lnTo>
                      <a:pt x="1680" y="815"/>
                    </a:lnTo>
                    <a:lnTo>
                      <a:pt x="1680" y="815"/>
                    </a:lnTo>
                    <a:lnTo>
                      <a:pt x="1680" y="815"/>
                    </a:lnTo>
                    <a:lnTo>
                      <a:pt x="1680" y="815"/>
                    </a:lnTo>
                    <a:lnTo>
                      <a:pt x="1678" y="815"/>
                    </a:lnTo>
                    <a:lnTo>
                      <a:pt x="1678" y="815"/>
                    </a:lnTo>
                    <a:lnTo>
                      <a:pt x="1678" y="815"/>
                    </a:lnTo>
                    <a:lnTo>
                      <a:pt x="1676" y="815"/>
                    </a:lnTo>
                    <a:lnTo>
                      <a:pt x="1676" y="815"/>
                    </a:lnTo>
                    <a:lnTo>
                      <a:pt x="1676" y="815"/>
                    </a:lnTo>
                    <a:lnTo>
                      <a:pt x="1675" y="815"/>
                    </a:lnTo>
                    <a:lnTo>
                      <a:pt x="1675" y="815"/>
                    </a:lnTo>
                    <a:lnTo>
                      <a:pt x="1673" y="815"/>
                    </a:lnTo>
                    <a:lnTo>
                      <a:pt x="1671" y="815"/>
                    </a:lnTo>
                    <a:lnTo>
                      <a:pt x="1671" y="815"/>
                    </a:lnTo>
                    <a:lnTo>
                      <a:pt x="1671" y="814"/>
                    </a:lnTo>
                    <a:lnTo>
                      <a:pt x="1669" y="815"/>
                    </a:lnTo>
                    <a:lnTo>
                      <a:pt x="1669" y="815"/>
                    </a:lnTo>
                    <a:lnTo>
                      <a:pt x="1667" y="815"/>
                    </a:lnTo>
                    <a:lnTo>
                      <a:pt x="1667" y="815"/>
                    </a:lnTo>
                    <a:lnTo>
                      <a:pt x="1667" y="815"/>
                    </a:lnTo>
                    <a:lnTo>
                      <a:pt x="1667" y="815"/>
                    </a:lnTo>
                    <a:lnTo>
                      <a:pt x="1664" y="819"/>
                    </a:lnTo>
                    <a:lnTo>
                      <a:pt x="1662" y="821"/>
                    </a:lnTo>
                    <a:lnTo>
                      <a:pt x="1662" y="821"/>
                    </a:lnTo>
                    <a:lnTo>
                      <a:pt x="1662" y="821"/>
                    </a:lnTo>
                    <a:lnTo>
                      <a:pt x="1662" y="823"/>
                    </a:lnTo>
                    <a:lnTo>
                      <a:pt x="1662" y="823"/>
                    </a:lnTo>
                    <a:lnTo>
                      <a:pt x="1662" y="823"/>
                    </a:lnTo>
                    <a:lnTo>
                      <a:pt x="1660" y="824"/>
                    </a:lnTo>
                    <a:lnTo>
                      <a:pt x="1660" y="824"/>
                    </a:lnTo>
                    <a:lnTo>
                      <a:pt x="1660" y="824"/>
                    </a:lnTo>
                    <a:lnTo>
                      <a:pt x="1660" y="826"/>
                    </a:lnTo>
                    <a:lnTo>
                      <a:pt x="1658" y="826"/>
                    </a:lnTo>
                    <a:lnTo>
                      <a:pt x="1658" y="826"/>
                    </a:lnTo>
                    <a:lnTo>
                      <a:pt x="1657" y="828"/>
                    </a:lnTo>
                    <a:lnTo>
                      <a:pt x="1657" y="828"/>
                    </a:lnTo>
                    <a:lnTo>
                      <a:pt x="1655" y="830"/>
                    </a:lnTo>
                    <a:lnTo>
                      <a:pt x="1655" y="830"/>
                    </a:lnTo>
                    <a:lnTo>
                      <a:pt x="1653" y="832"/>
                    </a:lnTo>
                    <a:lnTo>
                      <a:pt x="1653" y="832"/>
                    </a:lnTo>
                    <a:lnTo>
                      <a:pt x="1653" y="832"/>
                    </a:lnTo>
                    <a:lnTo>
                      <a:pt x="1653" y="832"/>
                    </a:lnTo>
                    <a:lnTo>
                      <a:pt x="1651" y="832"/>
                    </a:lnTo>
                    <a:lnTo>
                      <a:pt x="1649" y="832"/>
                    </a:lnTo>
                    <a:lnTo>
                      <a:pt x="1649" y="832"/>
                    </a:lnTo>
                    <a:lnTo>
                      <a:pt x="1648" y="832"/>
                    </a:lnTo>
                    <a:lnTo>
                      <a:pt x="1648" y="832"/>
                    </a:lnTo>
                    <a:lnTo>
                      <a:pt x="1648" y="832"/>
                    </a:lnTo>
                    <a:lnTo>
                      <a:pt x="1646" y="832"/>
                    </a:lnTo>
                    <a:lnTo>
                      <a:pt x="1644" y="832"/>
                    </a:lnTo>
                    <a:lnTo>
                      <a:pt x="1644" y="830"/>
                    </a:lnTo>
                    <a:lnTo>
                      <a:pt x="1644" y="830"/>
                    </a:lnTo>
                    <a:lnTo>
                      <a:pt x="1642" y="830"/>
                    </a:lnTo>
                    <a:lnTo>
                      <a:pt x="1642" y="828"/>
                    </a:lnTo>
                    <a:lnTo>
                      <a:pt x="1642" y="828"/>
                    </a:lnTo>
                    <a:lnTo>
                      <a:pt x="1642" y="828"/>
                    </a:lnTo>
                    <a:lnTo>
                      <a:pt x="1640" y="828"/>
                    </a:lnTo>
                    <a:lnTo>
                      <a:pt x="1640" y="828"/>
                    </a:lnTo>
                    <a:lnTo>
                      <a:pt x="1640" y="828"/>
                    </a:lnTo>
                    <a:lnTo>
                      <a:pt x="1638" y="828"/>
                    </a:lnTo>
                    <a:lnTo>
                      <a:pt x="1638" y="830"/>
                    </a:lnTo>
                    <a:lnTo>
                      <a:pt x="1638" y="830"/>
                    </a:lnTo>
                    <a:lnTo>
                      <a:pt x="1638" y="832"/>
                    </a:lnTo>
                    <a:lnTo>
                      <a:pt x="1638" y="832"/>
                    </a:lnTo>
                    <a:lnTo>
                      <a:pt x="1638" y="832"/>
                    </a:lnTo>
                    <a:lnTo>
                      <a:pt x="1638" y="834"/>
                    </a:lnTo>
                    <a:lnTo>
                      <a:pt x="1637" y="835"/>
                    </a:lnTo>
                    <a:lnTo>
                      <a:pt x="1637" y="835"/>
                    </a:lnTo>
                    <a:lnTo>
                      <a:pt x="1637" y="837"/>
                    </a:lnTo>
                    <a:lnTo>
                      <a:pt x="1635" y="837"/>
                    </a:lnTo>
                    <a:lnTo>
                      <a:pt x="1635" y="837"/>
                    </a:lnTo>
                    <a:lnTo>
                      <a:pt x="1635" y="839"/>
                    </a:lnTo>
                    <a:lnTo>
                      <a:pt x="1635" y="839"/>
                    </a:lnTo>
                    <a:lnTo>
                      <a:pt x="1633" y="839"/>
                    </a:lnTo>
                    <a:lnTo>
                      <a:pt x="1633" y="839"/>
                    </a:lnTo>
                    <a:lnTo>
                      <a:pt x="1633" y="841"/>
                    </a:lnTo>
                    <a:lnTo>
                      <a:pt x="1633" y="841"/>
                    </a:lnTo>
                    <a:lnTo>
                      <a:pt x="1631" y="841"/>
                    </a:lnTo>
                    <a:lnTo>
                      <a:pt x="1631" y="841"/>
                    </a:lnTo>
                    <a:lnTo>
                      <a:pt x="1631" y="841"/>
                    </a:lnTo>
                    <a:lnTo>
                      <a:pt x="1631" y="841"/>
                    </a:lnTo>
                    <a:lnTo>
                      <a:pt x="1629" y="843"/>
                    </a:lnTo>
                    <a:lnTo>
                      <a:pt x="1629" y="843"/>
                    </a:lnTo>
                    <a:lnTo>
                      <a:pt x="1629" y="843"/>
                    </a:lnTo>
                    <a:lnTo>
                      <a:pt x="1629" y="843"/>
                    </a:lnTo>
                    <a:lnTo>
                      <a:pt x="1628" y="843"/>
                    </a:lnTo>
                    <a:lnTo>
                      <a:pt x="1626" y="843"/>
                    </a:lnTo>
                    <a:lnTo>
                      <a:pt x="1626" y="843"/>
                    </a:lnTo>
                    <a:lnTo>
                      <a:pt x="1624" y="843"/>
                    </a:lnTo>
                    <a:lnTo>
                      <a:pt x="1624" y="844"/>
                    </a:lnTo>
                    <a:lnTo>
                      <a:pt x="1624" y="844"/>
                    </a:lnTo>
                    <a:lnTo>
                      <a:pt x="1622" y="844"/>
                    </a:lnTo>
                    <a:lnTo>
                      <a:pt x="1620" y="844"/>
                    </a:lnTo>
                    <a:lnTo>
                      <a:pt x="1619" y="843"/>
                    </a:lnTo>
                    <a:lnTo>
                      <a:pt x="1619" y="843"/>
                    </a:lnTo>
                    <a:lnTo>
                      <a:pt x="1617" y="843"/>
                    </a:lnTo>
                    <a:lnTo>
                      <a:pt x="1617" y="843"/>
                    </a:lnTo>
                    <a:lnTo>
                      <a:pt x="1617" y="843"/>
                    </a:lnTo>
                    <a:lnTo>
                      <a:pt x="1617" y="843"/>
                    </a:lnTo>
                    <a:lnTo>
                      <a:pt x="1615" y="843"/>
                    </a:lnTo>
                    <a:lnTo>
                      <a:pt x="1613" y="841"/>
                    </a:lnTo>
                    <a:lnTo>
                      <a:pt x="1611" y="841"/>
                    </a:lnTo>
                    <a:lnTo>
                      <a:pt x="1610" y="841"/>
                    </a:lnTo>
                    <a:lnTo>
                      <a:pt x="1610" y="843"/>
                    </a:lnTo>
                    <a:lnTo>
                      <a:pt x="1610" y="843"/>
                    </a:lnTo>
                    <a:lnTo>
                      <a:pt x="1610" y="844"/>
                    </a:lnTo>
                    <a:lnTo>
                      <a:pt x="1610" y="844"/>
                    </a:lnTo>
                    <a:lnTo>
                      <a:pt x="1608" y="846"/>
                    </a:lnTo>
                    <a:lnTo>
                      <a:pt x="1608" y="846"/>
                    </a:lnTo>
                    <a:lnTo>
                      <a:pt x="1608" y="848"/>
                    </a:lnTo>
                    <a:lnTo>
                      <a:pt x="1606" y="848"/>
                    </a:lnTo>
                    <a:lnTo>
                      <a:pt x="1606" y="848"/>
                    </a:lnTo>
                    <a:lnTo>
                      <a:pt x="1606" y="850"/>
                    </a:lnTo>
                    <a:lnTo>
                      <a:pt x="1606" y="850"/>
                    </a:lnTo>
                    <a:lnTo>
                      <a:pt x="1606" y="850"/>
                    </a:lnTo>
                    <a:lnTo>
                      <a:pt x="1606" y="850"/>
                    </a:lnTo>
                    <a:lnTo>
                      <a:pt x="1608" y="852"/>
                    </a:lnTo>
                    <a:lnTo>
                      <a:pt x="1608" y="852"/>
                    </a:lnTo>
                    <a:lnTo>
                      <a:pt x="1610" y="853"/>
                    </a:lnTo>
                    <a:lnTo>
                      <a:pt x="1610" y="853"/>
                    </a:lnTo>
                    <a:lnTo>
                      <a:pt x="1610" y="853"/>
                    </a:lnTo>
                    <a:lnTo>
                      <a:pt x="1610" y="853"/>
                    </a:lnTo>
                    <a:lnTo>
                      <a:pt x="1610" y="855"/>
                    </a:lnTo>
                    <a:lnTo>
                      <a:pt x="1610" y="855"/>
                    </a:lnTo>
                    <a:lnTo>
                      <a:pt x="1610" y="855"/>
                    </a:lnTo>
                    <a:lnTo>
                      <a:pt x="1610" y="857"/>
                    </a:lnTo>
                    <a:lnTo>
                      <a:pt x="1610" y="857"/>
                    </a:lnTo>
                    <a:lnTo>
                      <a:pt x="1611" y="859"/>
                    </a:lnTo>
                    <a:lnTo>
                      <a:pt x="1611" y="861"/>
                    </a:lnTo>
                    <a:lnTo>
                      <a:pt x="1611" y="861"/>
                    </a:lnTo>
                    <a:lnTo>
                      <a:pt x="1611" y="861"/>
                    </a:lnTo>
                    <a:lnTo>
                      <a:pt x="1611" y="861"/>
                    </a:lnTo>
                    <a:lnTo>
                      <a:pt x="1611" y="862"/>
                    </a:lnTo>
                    <a:lnTo>
                      <a:pt x="1610" y="862"/>
                    </a:lnTo>
                    <a:lnTo>
                      <a:pt x="1610" y="862"/>
                    </a:lnTo>
                    <a:lnTo>
                      <a:pt x="1610" y="864"/>
                    </a:lnTo>
                    <a:lnTo>
                      <a:pt x="1610" y="864"/>
                    </a:lnTo>
                    <a:lnTo>
                      <a:pt x="1610" y="866"/>
                    </a:lnTo>
                    <a:lnTo>
                      <a:pt x="1610" y="868"/>
                    </a:lnTo>
                    <a:lnTo>
                      <a:pt x="1610" y="868"/>
                    </a:lnTo>
                    <a:lnTo>
                      <a:pt x="1608" y="868"/>
                    </a:lnTo>
                    <a:lnTo>
                      <a:pt x="1608" y="868"/>
                    </a:lnTo>
                    <a:lnTo>
                      <a:pt x="1608" y="868"/>
                    </a:lnTo>
                    <a:lnTo>
                      <a:pt x="1608" y="870"/>
                    </a:lnTo>
                    <a:lnTo>
                      <a:pt x="1608" y="870"/>
                    </a:lnTo>
                    <a:lnTo>
                      <a:pt x="1608" y="872"/>
                    </a:lnTo>
                    <a:lnTo>
                      <a:pt x="1608" y="872"/>
                    </a:lnTo>
                    <a:lnTo>
                      <a:pt x="1608" y="872"/>
                    </a:lnTo>
                    <a:lnTo>
                      <a:pt x="1608" y="873"/>
                    </a:lnTo>
                    <a:lnTo>
                      <a:pt x="1606" y="873"/>
                    </a:lnTo>
                    <a:lnTo>
                      <a:pt x="1606" y="875"/>
                    </a:lnTo>
                    <a:lnTo>
                      <a:pt x="1606" y="875"/>
                    </a:lnTo>
                    <a:lnTo>
                      <a:pt x="1604" y="877"/>
                    </a:lnTo>
                    <a:lnTo>
                      <a:pt x="1604" y="877"/>
                    </a:lnTo>
                    <a:lnTo>
                      <a:pt x="1604" y="879"/>
                    </a:lnTo>
                    <a:lnTo>
                      <a:pt x="1604" y="881"/>
                    </a:lnTo>
                    <a:lnTo>
                      <a:pt x="1604" y="881"/>
                    </a:lnTo>
                    <a:lnTo>
                      <a:pt x="1604" y="881"/>
                    </a:lnTo>
                    <a:lnTo>
                      <a:pt x="1606" y="881"/>
                    </a:lnTo>
                    <a:lnTo>
                      <a:pt x="1606" y="881"/>
                    </a:lnTo>
                    <a:lnTo>
                      <a:pt x="1606" y="882"/>
                    </a:lnTo>
                    <a:lnTo>
                      <a:pt x="1606" y="882"/>
                    </a:lnTo>
                    <a:lnTo>
                      <a:pt x="1606" y="882"/>
                    </a:lnTo>
                    <a:lnTo>
                      <a:pt x="1606" y="882"/>
                    </a:lnTo>
                    <a:lnTo>
                      <a:pt x="1606" y="884"/>
                    </a:lnTo>
                    <a:lnTo>
                      <a:pt x="1606" y="886"/>
                    </a:lnTo>
                    <a:lnTo>
                      <a:pt x="1606" y="886"/>
                    </a:lnTo>
                    <a:lnTo>
                      <a:pt x="1606" y="886"/>
                    </a:lnTo>
                    <a:lnTo>
                      <a:pt x="1606" y="886"/>
                    </a:lnTo>
                    <a:lnTo>
                      <a:pt x="1606" y="886"/>
                    </a:lnTo>
                    <a:lnTo>
                      <a:pt x="1604" y="888"/>
                    </a:lnTo>
                    <a:lnTo>
                      <a:pt x="1602" y="888"/>
                    </a:lnTo>
                    <a:lnTo>
                      <a:pt x="1600" y="888"/>
                    </a:lnTo>
                    <a:lnTo>
                      <a:pt x="1600" y="888"/>
                    </a:lnTo>
                    <a:lnTo>
                      <a:pt x="1600" y="888"/>
                    </a:lnTo>
                    <a:lnTo>
                      <a:pt x="1599" y="888"/>
                    </a:lnTo>
                    <a:lnTo>
                      <a:pt x="1599" y="888"/>
                    </a:lnTo>
                    <a:lnTo>
                      <a:pt x="1595" y="888"/>
                    </a:lnTo>
                    <a:lnTo>
                      <a:pt x="1595" y="888"/>
                    </a:lnTo>
                    <a:lnTo>
                      <a:pt x="1593" y="888"/>
                    </a:lnTo>
                    <a:lnTo>
                      <a:pt x="1593" y="888"/>
                    </a:lnTo>
                    <a:lnTo>
                      <a:pt x="1593" y="888"/>
                    </a:lnTo>
                    <a:lnTo>
                      <a:pt x="1593" y="888"/>
                    </a:lnTo>
                    <a:lnTo>
                      <a:pt x="1593" y="890"/>
                    </a:lnTo>
                    <a:lnTo>
                      <a:pt x="1591" y="890"/>
                    </a:lnTo>
                    <a:lnTo>
                      <a:pt x="1591" y="891"/>
                    </a:lnTo>
                    <a:lnTo>
                      <a:pt x="1591" y="893"/>
                    </a:lnTo>
                    <a:lnTo>
                      <a:pt x="1590" y="893"/>
                    </a:lnTo>
                    <a:lnTo>
                      <a:pt x="1590" y="895"/>
                    </a:lnTo>
                    <a:lnTo>
                      <a:pt x="1590" y="895"/>
                    </a:lnTo>
                    <a:lnTo>
                      <a:pt x="1588" y="895"/>
                    </a:lnTo>
                    <a:lnTo>
                      <a:pt x="1588" y="895"/>
                    </a:lnTo>
                    <a:lnTo>
                      <a:pt x="1588" y="895"/>
                    </a:lnTo>
                    <a:lnTo>
                      <a:pt x="1588" y="895"/>
                    </a:lnTo>
                    <a:lnTo>
                      <a:pt x="1586" y="895"/>
                    </a:lnTo>
                    <a:lnTo>
                      <a:pt x="1586" y="895"/>
                    </a:lnTo>
                    <a:lnTo>
                      <a:pt x="1586" y="897"/>
                    </a:lnTo>
                    <a:lnTo>
                      <a:pt x="1586" y="897"/>
                    </a:lnTo>
                    <a:lnTo>
                      <a:pt x="1584" y="899"/>
                    </a:lnTo>
                    <a:lnTo>
                      <a:pt x="1584" y="899"/>
                    </a:lnTo>
                    <a:lnTo>
                      <a:pt x="1584" y="899"/>
                    </a:lnTo>
                    <a:lnTo>
                      <a:pt x="1584" y="899"/>
                    </a:lnTo>
                    <a:lnTo>
                      <a:pt x="1582" y="900"/>
                    </a:lnTo>
                    <a:lnTo>
                      <a:pt x="1582" y="900"/>
                    </a:lnTo>
                    <a:lnTo>
                      <a:pt x="1584" y="900"/>
                    </a:lnTo>
                    <a:lnTo>
                      <a:pt x="1584" y="902"/>
                    </a:lnTo>
                    <a:lnTo>
                      <a:pt x="1584" y="902"/>
                    </a:lnTo>
                    <a:lnTo>
                      <a:pt x="1584" y="902"/>
                    </a:lnTo>
                    <a:lnTo>
                      <a:pt x="1584" y="904"/>
                    </a:lnTo>
                    <a:lnTo>
                      <a:pt x="1586" y="904"/>
                    </a:lnTo>
                    <a:lnTo>
                      <a:pt x="1586" y="904"/>
                    </a:lnTo>
                    <a:lnTo>
                      <a:pt x="1586" y="906"/>
                    </a:lnTo>
                    <a:lnTo>
                      <a:pt x="1586" y="908"/>
                    </a:lnTo>
                    <a:lnTo>
                      <a:pt x="1586" y="908"/>
                    </a:lnTo>
                    <a:lnTo>
                      <a:pt x="1586" y="908"/>
                    </a:lnTo>
                    <a:lnTo>
                      <a:pt x="1586" y="908"/>
                    </a:lnTo>
                    <a:lnTo>
                      <a:pt x="1586" y="910"/>
                    </a:lnTo>
                    <a:lnTo>
                      <a:pt x="1586" y="910"/>
                    </a:lnTo>
                    <a:lnTo>
                      <a:pt x="1588" y="911"/>
                    </a:lnTo>
                    <a:lnTo>
                      <a:pt x="1588" y="911"/>
                    </a:lnTo>
                    <a:lnTo>
                      <a:pt x="1588" y="913"/>
                    </a:lnTo>
                    <a:lnTo>
                      <a:pt x="1588" y="915"/>
                    </a:lnTo>
                    <a:lnTo>
                      <a:pt x="1588" y="915"/>
                    </a:lnTo>
                    <a:lnTo>
                      <a:pt x="1588" y="915"/>
                    </a:lnTo>
                    <a:lnTo>
                      <a:pt x="1588" y="917"/>
                    </a:lnTo>
                    <a:lnTo>
                      <a:pt x="1588" y="917"/>
                    </a:lnTo>
                    <a:lnTo>
                      <a:pt x="1590" y="917"/>
                    </a:lnTo>
                    <a:lnTo>
                      <a:pt x="1590" y="919"/>
                    </a:lnTo>
                    <a:lnTo>
                      <a:pt x="1590" y="919"/>
                    </a:lnTo>
                    <a:lnTo>
                      <a:pt x="1590" y="919"/>
                    </a:lnTo>
                    <a:lnTo>
                      <a:pt x="1590" y="919"/>
                    </a:lnTo>
                    <a:lnTo>
                      <a:pt x="1590" y="920"/>
                    </a:lnTo>
                    <a:lnTo>
                      <a:pt x="1590" y="920"/>
                    </a:lnTo>
                    <a:lnTo>
                      <a:pt x="1590" y="920"/>
                    </a:lnTo>
                    <a:lnTo>
                      <a:pt x="1590" y="920"/>
                    </a:lnTo>
                    <a:lnTo>
                      <a:pt x="1591" y="920"/>
                    </a:lnTo>
                    <a:lnTo>
                      <a:pt x="1591" y="922"/>
                    </a:lnTo>
                    <a:lnTo>
                      <a:pt x="1591" y="922"/>
                    </a:lnTo>
                    <a:lnTo>
                      <a:pt x="1591" y="922"/>
                    </a:lnTo>
                    <a:lnTo>
                      <a:pt x="1591" y="924"/>
                    </a:lnTo>
                    <a:lnTo>
                      <a:pt x="1591" y="924"/>
                    </a:lnTo>
                    <a:lnTo>
                      <a:pt x="1591" y="924"/>
                    </a:lnTo>
                    <a:lnTo>
                      <a:pt x="1593" y="926"/>
                    </a:lnTo>
                    <a:lnTo>
                      <a:pt x="1593" y="926"/>
                    </a:lnTo>
                    <a:lnTo>
                      <a:pt x="1593" y="926"/>
                    </a:lnTo>
                    <a:lnTo>
                      <a:pt x="1593" y="926"/>
                    </a:lnTo>
                    <a:lnTo>
                      <a:pt x="1593" y="926"/>
                    </a:lnTo>
                    <a:lnTo>
                      <a:pt x="1593" y="928"/>
                    </a:lnTo>
                    <a:lnTo>
                      <a:pt x="1593" y="928"/>
                    </a:lnTo>
                    <a:lnTo>
                      <a:pt x="1591" y="928"/>
                    </a:lnTo>
                    <a:lnTo>
                      <a:pt x="1591" y="928"/>
                    </a:lnTo>
                    <a:lnTo>
                      <a:pt x="1590" y="928"/>
                    </a:lnTo>
                    <a:lnTo>
                      <a:pt x="1590" y="929"/>
                    </a:lnTo>
                    <a:lnTo>
                      <a:pt x="1590" y="929"/>
                    </a:lnTo>
                    <a:lnTo>
                      <a:pt x="1590" y="929"/>
                    </a:lnTo>
                    <a:lnTo>
                      <a:pt x="1591" y="931"/>
                    </a:lnTo>
                    <a:lnTo>
                      <a:pt x="1591" y="931"/>
                    </a:lnTo>
                    <a:lnTo>
                      <a:pt x="1591" y="931"/>
                    </a:lnTo>
                    <a:lnTo>
                      <a:pt x="1591" y="931"/>
                    </a:lnTo>
                    <a:lnTo>
                      <a:pt x="1590" y="933"/>
                    </a:lnTo>
                    <a:lnTo>
                      <a:pt x="1590" y="933"/>
                    </a:lnTo>
                    <a:lnTo>
                      <a:pt x="1590" y="933"/>
                    </a:lnTo>
                    <a:lnTo>
                      <a:pt x="1590" y="933"/>
                    </a:lnTo>
                    <a:lnTo>
                      <a:pt x="1588" y="933"/>
                    </a:lnTo>
                    <a:lnTo>
                      <a:pt x="1588" y="933"/>
                    </a:lnTo>
                    <a:lnTo>
                      <a:pt x="1588" y="933"/>
                    </a:lnTo>
                    <a:lnTo>
                      <a:pt x="1588" y="933"/>
                    </a:lnTo>
                    <a:lnTo>
                      <a:pt x="1586" y="933"/>
                    </a:lnTo>
                    <a:lnTo>
                      <a:pt x="1586" y="933"/>
                    </a:lnTo>
                    <a:lnTo>
                      <a:pt x="1586" y="933"/>
                    </a:lnTo>
                    <a:lnTo>
                      <a:pt x="1586" y="935"/>
                    </a:lnTo>
                    <a:lnTo>
                      <a:pt x="1586" y="937"/>
                    </a:lnTo>
                    <a:lnTo>
                      <a:pt x="1586" y="937"/>
                    </a:lnTo>
                    <a:lnTo>
                      <a:pt x="1586" y="938"/>
                    </a:lnTo>
                    <a:lnTo>
                      <a:pt x="1586" y="938"/>
                    </a:lnTo>
                    <a:lnTo>
                      <a:pt x="1584" y="938"/>
                    </a:lnTo>
                    <a:lnTo>
                      <a:pt x="1584" y="937"/>
                    </a:lnTo>
                    <a:lnTo>
                      <a:pt x="1584" y="937"/>
                    </a:lnTo>
                    <a:lnTo>
                      <a:pt x="1584" y="937"/>
                    </a:lnTo>
                    <a:lnTo>
                      <a:pt x="1584" y="937"/>
                    </a:lnTo>
                    <a:lnTo>
                      <a:pt x="1582" y="937"/>
                    </a:lnTo>
                    <a:lnTo>
                      <a:pt x="1582" y="937"/>
                    </a:lnTo>
                    <a:lnTo>
                      <a:pt x="1581" y="937"/>
                    </a:lnTo>
                    <a:lnTo>
                      <a:pt x="1581" y="937"/>
                    </a:lnTo>
                    <a:lnTo>
                      <a:pt x="1581" y="937"/>
                    </a:lnTo>
                    <a:lnTo>
                      <a:pt x="1579" y="937"/>
                    </a:lnTo>
                    <a:lnTo>
                      <a:pt x="1579" y="935"/>
                    </a:lnTo>
                    <a:lnTo>
                      <a:pt x="1579" y="935"/>
                    </a:lnTo>
                    <a:lnTo>
                      <a:pt x="1577" y="935"/>
                    </a:lnTo>
                    <a:lnTo>
                      <a:pt x="1575" y="935"/>
                    </a:lnTo>
                    <a:lnTo>
                      <a:pt x="1575" y="935"/>
                    </a:lnTo>
                    <a:lnTo>
                      <a:pt x="1573" y="935"/>
                    </a:lnTo>
                    <a:lnTo>
                      <a:pt x="1573" y="935"/>
                    </a:lnTo>
                    <a:lnTo>
                      <a:pt x="1572" y="935"/>
                    </a:lnTo>
                    <a:lnTo>
                      <a:pt x="1570" y="935"/>
                    </a:lnTo>
                    <a:lnTo>
                      <a:pt x="1570" y="935"/>
                    </a:lnTo>
                    <a:lnTo>
                      <a:pt x="1570" y="935"/>
                    </a:lnTo>
                    <a:lnTo>
                      <a:pt x="1570" y="935"/>
                    </a:lnTo>
                    <a:lnTo>
                      <a:pt x="1570" y="935"/>
                    </a:lnTo>
                    <a:lnTo>
                      <a:pt x="1570" y="935"/>
                    </a:lnTo>
                    <a:lnTo>
                      <a:pt x="1568" y="935"/>
                    </a:lnTo>
                    <a:lnTo>
                      <a:pt x="1568" y="933"/>
                    </a:lnTo>
                    <a:lnTo>
                      <a:pt x="1568" y="933"/>
                    </a:lnTo>
                    <a:lnTo>
                      <a:pt x="1568" y="933"/>
                    </a:lnTo>
                    <a:lnTo>
                      <a:pt x="1568" y="933"/>
                    </a:lnTo>
                    <a:lnTo>
                      <a:pt x="1566" y="933"/>
                    </a:lnTo>
                    <a:lnTo>
                      <a:pt x="1564" y="933"/>
                    </a:lnTo>
                    <a:lnTo>
                      <a:pt x="1563" y="931"/>
                    </a:lnTo>
                    <a:lnTo>
                      <a:pt x="1563" y="931"/>
                    </a:lnTo>
                    <a:lnTo>
                      <a:pt x="1561" y="931"/>
                    </a:lnTo>
                    <a:lnTo>
                      <a:pt x="1561" y="931"/>
                    </a:lnTo>
                    <a:lnTo>
                      <a:pt x="1561" y="931"/>
                    </a:lnTo>
                    <a:lnTo>
                      <a:pt x="1559" y="931"/>
                    </a:lnTo>
                    <a:lnTo>
                      <a:pt x="1557" y="931"/>
                    </a:lnTo>
                    <a:lnTo>
                      <a:pt x="1557" y="931"/>
                    </a:lnTo>
                    <a:lnTo>
                      <a:pt x="1557" y="931"/>
                    </a:lnTo>
                    <a:lnTo>
                      <a:pt x="1555" y="931"/>
                    </a:lnTo>
                    <a:lnTo>
                      <a:pt x="1555" y="933"/>
                    </a:lnTo>
                    <a:lnTo>
                      <a:pt x="1555" y="933"/>
                    </a:lnTo>
                    <a:lnTo>
                      <a:pt x="1553" y="933"/>
                    </a:lnTo>
                    <a:lnTo>
                      <a:pt x="1553" y="933"/>
                    </a:lnTo>
                    <a:lnTo>
                      <a:pt x="1553" y="933"/>
                    </a:lnTo>
                    <a:lnTo>
                      <a:pt x="1552" y="935"/>
                    </a:lnTo>
                    <a:lnTo>
                      <a:pt x="1552" y="935"/>
                    </a:lnTo>
                    <a:lnTo>
                      <a:pt x="1552" y="935"/>
                    </a:lnTo>
                    <a:lnTo>
                      <a:pt x="1548" y="935"/>
                    </a:lnTo>
                    <a:lnTo>
                      <a:pt x="1546" y="933"/>
                    </a:lnTo>
                    <a:lnTo>
                      <a:pt x="1544" y="933"/>
                    </a:lnTo>
                    <a:lnTo>
                      <a:pt x="1544" y="933"/>
                    </a:lnTo>
                    <a:lnTo>
                      <a:pt x="1543" y="933"/>
                    </a:lnTo>
                    <a:lnTo>
                      <a:pt x="1543" y="931"/>
                    </a:lnTo>
                    <a:lnTo>
                      <a:pt x="1541" y="931"/>
                    </a:lnTo>
                    <a:lnTo>
                      <a:pt x="1539" y="929"/>
                    </a:lnTo>
                    <a:lnTo>
                      <a:pt x="1539" y="929"/>
                    </a:lnTo>
                    <a:lnTo>
                      <a:pt x="1537" y="928"/>
                    </a:lnTo>
                    <a:lnTo>
                      <a:pt x="1537" y="928"/>
                    </a:lnTo>
                    <a:lnTo>
                      <a:pt x="1537" y="928"/>
                    </a:lnTo>
                    <a:lnTo>
                      <a:pt x="1535" y="926"/>
                    </a:lnTo>
                    <a:lnTo>
                      <a:pt x="1535" y="926"/>
                    </a:lnTo>
                    <a:lnTo>
                      <a:pt x="1535" y="926"/>
                    </a:lnTo>
                    <a:lnTo>
                      <a:pt x="1534" y="926"/>
                    </a:lnTo>
                    <a:lnTo>
                      <a:pt x="1534" y="926"/>
                    </a:lnTo>
                    <a:lnTo>
                      <a:pt x="1534" y="924"/>
                    </a:lnTo>
                    <a:lnTo>
                      <a:pt x="1534" y="924"/>
                    </a:lnTo>
                    <a:lnTo>
                      <a:pt x="1532" y="922"/>
                    </a:lnTo>
                    <a:lnTo>
                      <a:pt x="1532" y="922"/>
                    </a:lnTo>
                    <a:lnTo>
                      <a:pt x="1532" y="922"/>
                    </a:lnTo>
                    <a:lnTo>
                      <a:pt x="1530" y="922"/>
                    </a:lnTo>
                    <a:lnTo>
                      <a:pt x="1530" y="922"/>
                    </a:lnTo>
                    <a:lnTo>
                      <a:pt x="1528" y="920"/>
                    </a:lnTo>
                    <a:lnTo>
                      <a:pt x="1526" y="922"/>
                    </a:lnTo>
                    <a:lnTo>
                      <a:pt x="1525" y="920"/>
                    </a:lnTo>
                    <a:lnTo>
                      <a:pt x="1525" y="920"/>
                    </a:lnTo>
                    <a:lnTo>
                      <a:pt x="1525" y="920"/>
                    </a:lnTo>
                    <a:lnTo>
                      <a:pt x="1523" y="919"/>
                    </a:lnTo>
                    <a:lnTo>
                      <a:pt x="1521" y="917"/>
                    </a:lnTo>
                    <a:lnTo>
                      <a:pt x="1521" y="917"/>
                    </a:lnTo>
                    <a:lnTo>
                      <a:pt x="1521" y="917"/>
                    </a:lnTo>
                    <a:lnTo>
                      <a:pt x="1521" y="917"/>
                    </a:lnTo>
                    <a:lnTo>
                      <a:pt x="1519" y="915"/>
                    </a:lnTo>
                    <a:lnTo>
                      <a:pt x="1517" y="913"/>
                    </a:lnTo>
                    <a:lnTo>
                      <a:pt x="1517" y="913"/>
                    </a:lnTo>
                    <a:lnTo>
                      <a:pt x="1515" y="911"/>
                    </a:lnTo>
                    <a:lnTo>
                      <a:pt x="1514" y="911"/>
                    </a:lnTo>
                    <a:lnTo>
                      <a:pt x="1514" y="911"/>
                    </a:lnTo>
                    <a:lnTo>
                      <a:pt x="1514" y="910"/>
                    </a:lnTo>
                    <a:lnTo>
                      <a:pt x="1514" y="910"/>
                    </a:lnTo>
                    <a:lnTo>
                      <a:pt x="1512" y="908"/>
                    </a:lnTo>
                    <a:lnTo>
                      <a:pt x="1512" y="906"/>
                    </a:lnTo>
                    <a:lnTo>
                      <a:pt x="1512" y="906"/>
                    </a:lnTo>
                    <a:lnTo>
                      <a:pt x="1510" y="904"/>
                    </a:lnTo>
                    <a:lnTo>
                      <a:pt x="1510" y="904"/>
                    </a:lnTo>
                    <a:lnTo>
                      <a:pt x="1510" y="904"/>
                    </a:lnTo>
                    <a:lnTo>
                      <a:pt x="1510" y="904"/>
                    </a:lnTo>
                    <a:lnTo>
                      <a:pt x="1510" y="904"/>
                    </a:lnTo>
                    <a:lnTo>
                      <a:pt x="1512" y="902"/>
                    </a:lnTo>
                    <a:lnTo>
                      <a:pt x="1512" y="902"/>
                    </a:lnTo>
                    <a:lnTo>
                      <a:pt x="1512" y="902"/>
                    </a:lnTo>
                    <a:lnTo>
                      <a:pt x="1512" y="902"/>
                    </a:lnTo>
                    <a:lnTo>
                      <a:pt x="1512" y="902"/>
                    </a:lnTo>
                    <a:lnTo>
                      <a:pt x="1510" y="900"/>
                    </a:lnTo>
                    <a:lnTo>
                      <a:pt x="1510" y="900"/>
                    </a:lnTo>
                    <a:lnTo>
                      <a:pt x="1510" y="900"/>
                    </a:lnTo>
                    <a:lnTo>
                      <a:pt x="1508" y="900"/>
                    </a:lnTo>
                    <a:lnTo>
                      <a:pt x="1505" y="900"/>
                    </a:lnTo>
                    <a:lnTo>
                      <a:pt x="1503" y="899"/>
                    </a:lnTo>
                    <a:lnTo>
                      <a:pt x="1501" y="899"/>
                    </a:lnTo>
                    <a:lnTo>
                      <a:pt x="1501" y="899"/>
                    </a:lnTo>
                    <a:lnTo>
                      <a:pt x="1499" y="900"/>
                    </a:lnTo>
                    <a:lnTo>
                      <a:pt x="1499" y="900"/>
                    </a:lnTo>
                    <a:lnTo>
                      <a:pt x="1497" y="900"/>
                    </a:lnTo>
                    <a:lnTo>
                      <a:pt x="1496" y="900"/>
                    </a:lnTo>
                    <a:lnTo>
                      <a:pt x="1496" y="900"/>
                    </a:lnTo>
                    <a:lnTo>
                      <a:pt x="1496" y="900"/>
                    </a:lnTo>
                    <a:lnTo>
                      <a:pt x="1494" y="900"/>
                    </a:lnTo>
                    <a:lnTo>
                      <a:pt x="1494" y="900"/>
                    </a:lnTo>
                    <a:lnTo>
                      <a:pt x="1492" y="900"/>
                    </a:lnTo>
                    <a:lnTo>
                      <a:pt x="1485" y="900"/>
                    </a:lnTo>
                    <a:lnTo>
                      <a:pt x="1483" y="900"/>
                    </a:lnTo>
                    <a:lnTo>
                      <a:pt x="1481" y="900"/>
                    </a:lnTo>
                    <a:lnTo>
                      <a:pt x="1481" y="902"/>
                    </a:lnTo>
                    <a:lnTo>
                      <a:pt x="1479" y="902"/>
                    </a:lnTo>
                    <a:lnTo>
                      <a:pt x="1479" y="902"/>
                    </a:lnTo>
                    <a:lnTo>
                      <a:pt x="1477" y="902"/>
                    </a:lnTo>
                    <a:lnTo>
                      <a:pt x="1477" y="900"/>
                    </a:lnTo>
                    <a:lnTo>
                      <a:pt x="1476" y="900"/>
                    </a:lnTo>
                    <a:lnTo>
                      <a:pt x="1476" y="900"/>
                    </a:lnTo>
                    <a:lnTo>
                      <a:pt x="1474" y="900"/>
                    </a:lnTo>
                    <a:lnTo>
                      <a:pt x="1474" y="900"/>
                    </a:lnTo>
                    <a:lnTo>
                      <a:pt x="1472" y="899"/>
                    </a:lnTo>
                    <a:lnTo>
                      <a:pt x="1470" y="899"/>
                    </a:lnTo>
                    <a:lnTo>
                      <a:pt x="1470" y="897"/>
                    </a:lnTo>
                    <a:lnTo>
                      <a:pt x="1468" y="897"/>
                    </a:lnTo>
                    <a:lnTo>
                      <a:pt x="1467" y="897"/>
                    </a:lnTo>
                    <a:lnTo>
                      <a:pt x="1467" y="897"/>
                    </a:lnTo>
                    <a:lnTo>
                      <a:pt x="1467" y="897"/>
                    </a:lnTo>
                    <a:lnTo>
                      <a:pt x="1467" y="897"/>
                    </a:lnTo>
                    <a:lnTo>
                      <a:pt x="1467" y="897"/>
                    </a:lnTo>
                    <a:lnTo>
                      <a:pt x="1463" y="897"/>
                    </a:lnTo>
                    <a:lnTo>
                      <a:pt x="1463" y="897"/>
                    </a:lnTo>
                    <a:lnTo>
                      <a:pt x="1463" y="897"/>
                    </a:lnTo>
                    <a:lnTo>
                      <a:pt x="1463" y="897"/>
                    </a:lnTo>
                    <a:lnTo>
                      <a:pt x="1461" y="895"/>
                    </a:lnTo>
                    <a:lnTo>
                      <a:pt x="1461" y="895"/>
                    </a:lnTo>
                    <a:lnTo>
                      <a:pt x="1461" y="895"/>
                    </a:lnTo>
                    <a:lnTo>
                      <a:pt x="1459" y="895"/>
                    </a:lnTo>
                    <a:lnTo>
                      <a:pt x="1458" y="895"/>
                    </a:lnTo>
                    <a:lnTo>
                      <a:pt x="1458" y="895"/>
                    </a:lnTo>
                    <a:lnTo>
                      <a:pt x="1456" y="895"/>
                    </a:lnTo>
                    <a:lnTo>
                      <a:pt x="1456" y="895"/>
                    </a:lnTo>
                    <a:lnTo>
                      <a:pt x="1454" y="895"/>
                    </a:lnTo>
                    <a:lnTo>
                      <a:pt x="1454" y="897"/>
                    </a:lnTo>
                    <a:lnTo>
                      <a:pt x="1452" y="897"/>
                    </a:lnTo>
                    <a:lnTo>
                      <a:pt x="1452" y="897"/>
                    </a:lnTo>
                    <a:lnTo>
                      <a:pt x="1452" y="897"/>
                    </a:lnTo>
                    <a:lnTo>
                      <a:pt x="1452" y="897"/>
                    </a:lnTo>
                    <a:lnTo>
                      <a:pt x="1450" y="897"/>
                    </a:lnTo>
                    <a:lnTo>
                      <a:pt x="1450" y="897"/>
                    </a:lnTo>
                    <a:lnTo>
                      <a:pt x="1447" y="897"/>
                    </a:lnTo>
                    <a:lnTo>
                      <a:pt x="1445" y="897"/>
                    </a:lnTo>
                    <a:lnTo>
                      <a:pt x="1445" y="897"/>
                    </a:lnTo>
                    <a:lnTo>
                      <a:pt x="1445" y="897"/>
                    </a:lnTo>
                    <a:lnTo>
                      <a:pt x="1445" y="897"/>
                    </a:lnTo>
                    <a:lnTo>
                      <a:pt x="1443" y="897"/>
                    </a:lnTo>
                    <a:lnTo>
                      <a:pt x="1441" y="897"/>
                    </a:lnTo>
                    <a:lnTo>
                      <a:pt x="1441" y="897"/>
                    </a:lnTo>
                    <a:lnTo>
                      <a:pt x="1440" y="897"/>
                    </a:lnTo>
                    <a:lnTo>
                      <a:pt x="1440" y="897"/>
                    </a:lnTo>
                    <a:lnTo>
                      <a:pt x="1440" y="897"/>
                    </a:lnTo>
                    <a:lnTo>
                      <a:pt x="1436" y="897"/>
                    </a:lnTo>
                    <a:lnTo>
                      <a:pt x="1436" y="895"/>
                    </a:lnTo>
                    <a:lnTo>
                      <a:pt x="1434" y="895"/>
                    </a:lnTo>
                    <a:lnTo>
                      <a:pt x="1434" y="895"/>
                    </a:lnTo>
                    <a:lnTo>
                      <a:pt x="1432" y="895"/>
                    </a:lnTo>
                    <a:lnTo>
                      <a:pt x="1432" y="893"/>
                    </a:lnTo>
                    <a:lnTo>
                      <a:pt x="1430" y="893"/>
                    </a:lnTo>
                    <a:lnTo>
                      <a:pt x="1430" y="893"/>
                    </a:lnTo>
                    <a:lnTo>
                      <a:pt x="1430" y="893"/>
                    </a:lnTo>
                    <a:lnTo>
                      <a:pt x="1430" y="893"/>
                    </a:lnTo>
                    <a:lnTo>
                      <a:pt x="1430" y="891"/>
                    </a:lnTo>
                    <a:lnTo>
                      <a:pt x="1429" y="891"/>
                    </a:lnTo>
                    <a:lnTo>
                      <a:pt x="1427" y="891"/>
                    </a:lnTo>
                    <a:lnTo>
                      <a:pt x="1427" y="891"/>
                    </a:lnTo>
                    <a:lnTo>
                      <a:pt x="1425" y="891"/>
                    </a:lnTo>
                    <a:lnTo>
                      <a:pt x="1425" y="891"/>
                    </a:lnTo>
                    <a:lnTo>
                      <a:pt x="1423" y="891"/>
                    </a:lnTo>
                    <a:lnTo>
                      <a:pt x="1423" y="891"/>
                    </a:lnTo>
                    <a:lnTo>
                      <a:pt x="1420" y="891"/>
                    </a:lnTo>
                    <a:lnTo>
                      <a:pt x="1420" y="891"/>
                    </a:lnTo>
                    <a:lnTo>
                      <a:pt x="1418" y="891"/>
                    </a:lnTo>
                    <a:lnTo>
                      <a:pt x="1418" y="891"/>
                    </a:lnTo>
                    <a:lnTo>
                      <a:pt x="1416" y="891"/>
                    </a:lnTo>
                    <a:lnTo>
                      <a:pt x="1416" y="891"/>
                    </a:lnTo>
                    <a:lnTo>
                      <a:pt x="1416" y="891"/>
                    </a:lnTo>
                    <a:lnTo>
                      <a:pt x="1416" y="891"/>
                    </a:lnTo>
                    <a:lnTo>
                      <a:pt x="1416" y="891"/>
                    </a:lnTo>
                    <a:lnTo>
                      <a:pt x="1414" y="890"/>
                    </a:lnTo>
                    <a:lnTo>
                      <a:pt x="1414" y="890"/>
                    </a:lnTo>
                    <a:lnTo>
                      <a:pt x="1412" y="890"/>
                    </a:lnTo>
                    <a:lnTo>
                      <a:pt x="1412" y="890"/>
                    </a:lnTo>
                    <a:lnTo>
                      <a:pt x="1412" y="890"/>
                    </a:lnTo>
                    <a:lnTo>
                      <a:pt x="1411" y="890"/>
                    </a:lnTo>
                    <a:lnTo>
                      <a:pt x="1411" y="890"/>
                    </a:lnTo>
                    <a:lnTo>
                      <a:pt x="1411" y="891"/>
                    </a:lnTo>
                    <a:lnTo>
                      <a:pt x="1411" y="891"/>
                    </a:lnTo>
                    <a:lnTo>
                      <a:pt x="1411" y="893"/>
                    </a:lnTo>
                    <a:lnTo>
                      <a:pt x="1411" y="893"/>
                    </a:lnTo>
                    <a:lnTo>
                      <a:pt x="1411" y="893"/>
                    </a:lnTo>
                    <a:lnTo>
                      <a:pt x="1411" y="895"/>
                    </a:lnTo>
                    <a:lnTo>
                      <a:pt x="1409" y="897"/>
                    </a:lnTo>
                    <a:lnTo>
                      <a:pt x="1409" y="897"/>
                    </a:lnTo>
                    <a:lnTo>
                      <a:pt x="1409" y="897"/>
                    </a:lnTo>
                    <a:lnTo>
                      <a:pt x="1407" y="899"/>
                    </a:lnTo>
                    <a:lnTo>
                      <a:pt x="1407" y="899"/>
                    </a:lnTo>
                    <a:lnTo>
                      <a:pt x="1407" y="899"/>
                    </a:lnTo>
                    <a:lnTo>
                      <a:pt x="1405" y="899"/>
                    </a:lnTo>
                    <a:lnTo>
                      <a:pt x="1403" y="899"/>
                    </a:lnTo>
                    <a:lnTo>
                      <a:pt x="1403" y="900"/>
                    </a:lnTo>
                    <a:lnTo>
                      <a:pt x="1403" y="900"/>
                    </a:lnTo>
                    <a:lnTo>
                      <a:pt x="1402" y="900"/>
                    </a:lnTo>
                    <a:lnTo>
                      <a:pt x="1402" y="900"/>
                    </a:lnTo>
                    <a:lnTo>
                      <a:pt x="1398" y="900"/>
                    </a:lnTo>
                    <a:lnTo>
                      <a:pt x="1398" y="900"/>
                    </a:lnTo>
                    <a:lnTo>
                      <a:pt x="1396" y="902"/>
                    </a:lnTo>
                    <a:lnTo>
                      <a:pt x="1396" y="902"/>
                    </a:lnTo>
                    <a:lnTo>
                      <a:pt x="1394" y="902"/>
                    </a:lnTo>
                    <a:lnTo>
                      <a:pt x="1394" y="902"/>
                    </a:lnTo>
                    <a:lnTo>
                      <a:pt x="1392" y="902"/>
                    </a:lnTo>
                    <a:lnTo>
                      <a:pt x="1392" y="902"/>
                    </a:lnTo>
                    <a:lnTo>
                      <a:pt x="1391" y="904"/>
                    </a:lnTo>
                    <a:lnTo>
                      <a:pt x="1391" y="904"/>
                    </a:lnTo>
                    <a:lnTo>
                      <a:pt x="1391" y="904"/>
                    </a:lnTo>
                    <a:lnTo>
                      <a:pt x="1391" y="904"/>
                    </a:lnTo>
                    <a:lnTo>
                      <a:pt x="1391" y="904"/>
                    </a:lnTo>
                    <a:lnTo>
                      <a:pt x="1391" y="906"/>
                    </a:lnTo>
                    <a:lnTo>
                      <a:pt x="1391" y="908"/>
                    </a:lnTo>
                    <a:lnTo>
                      <a:pt x="1391" y="910"/>
                    </a:lnTo>
                    <a:lnTo>
                      <a:pt x="1391" y="910"/>
                    </a:lnTo>
                    <a:lnTo>
                      <a:pt x="1391" y="910"/>
                    </a:lnTo>
                    <a:lnTo>
                      <a:pt x="1391" y="910"/>
                    </a:lnTo>
                    <a:lnTo>
                      <a:pt x="1391" y="911"/>
                    </a:lnTo>
                    <a:lnTo>
                      <a:pt x="1391" y="911"/>
                    </a:lnTo>
                    <a:lnTo>
                      <a:pt x="1391" y="911"/>
                    </a:lnTo>
                    <a:lnTo>
                      <a:pt x="1391" y="911"/>
                    </a:lnTo>
                    <a:lnTo>
                      <a:pt x="1391" y="911"/>
                    </a:lnTo>
                    <a:lnTo>
                      <a:pt x="1391" y="913"/>
                    </a:lnTo>
                    <a:lnTo>
                      <a:pt x="1391" y="913"/>
                    </a:lnTo>
                    <a:lnTo>
                      <a:pt x="1392" y="913"/>
                    </a:lnTo>
                    <a:lnTo>
                      <a:pt x="1392" y="915"/>
                    </a:lnTo>
                    <a:lnTo>
                      <a:pt x="1392" y="915"/>
                    </a:lnTo>
                    <a:lnTo>
                      <a:pt x="1391" y="915"/>
                    </a:lnTo>
                    <a:lnTo>
                      <a:pt x="1391" y="917"/>
                    </a:lnTo>
                    <a:lnTo>
                      <a:pt x="1391" y="917"/>
                    </a:lnTo>
                    <a:lnTo>
                      <a:pt x="1391" y="917"/>
                    </a:lnTo>
                    <a:lnTo>
                      <a:pt x="1391" y="917"/>
                    </a:lnTo>
                    <a:lnTo>
                      <a:pt x="1391" y="919"/>
                    </a:lnTo>
                    <a:lnTo>
                      <a:pt x="1391" y="919"/>
                    </a:lnTo>
                    <a:lnTo>
                      <a:pt x="1391" y="920"/>
                    </a:lnTo>
                    <a:lnTo>
                      <a:pt x="1389" y="920"/>
                    </a:lnTo>
                    <a:lnTo>
                      <a:pt x="1389" y="922"/>
                    </a:lnTo>
                    <a:lnTo>
                      <a:pt x="1387" y="922"/>
                    </a:lnTo>
                    <a:lnTo>
                      <a:pt x="1385" y="924"/>
                    </a:lnTo>
                    <a:lnTo>
                      <a:pt x="1385" y="924"/>
                    </a:lnTo>
                    <a:lnTo>
                      <a:pt x="1385" y="924"/>
                    </a:lnTo>
                    <a:lnTo>
                      <a:pt x="1385" y="924"/>
                    </a:lnTo>
                    <a:lnTo>
                      <a:pt x="1383" y="926"/>
                    </a:lnTo>
                    <a:lnTo>
                      <a:pt x="1383" y="926"/>
                    </a:lnTo>
                    <a:lnTo>
                      <a:pt x="1383" y="928"/>
                    </a:lnTo>
                    <a:lnTo>
                      <a:pt x="1382" y="929"/>
                    </a:lnTo>
                    <a:lnTo>
                      <a:pt x="1382" y="929"/>
                    </a:lnTo>
                    <a:lnTo>
                      <a:pt x="1380" y="929"/>
                    </a:lnTo>
                    <a:lnTo>
                      <a:pt x="1380" y="929"/>
                    </a:lnTo>
                    <a:lnTo>
                      <a:pt x="1378" y="929"/>
                    </a:lnTo>
                    <a:lnTo>
                      <a:pt x="1378" y="929"/>
                    </a:lnTo>
                    <a:lnTo>
                      <a:pt x="1378" y="929"/>
                    </a:lnTo>
                    <a:lnTo>
                      <a:pt x="1378" y="929"/>
                    </a:lnTo>
                    <a:lnTo>
                      <a:pt x="1376" y="931"/>
                    </a:lnTo>
                    <a:lnTo>
                      <a:pt x="1376" y="931"/>
                    </a:lnTo>
                    <a:lnTo>
                      <a:pt x="1374" y="931"/>
                    </a:lnTo>
                    <a:lnTo>
                      <a:pt x="1374" y="931"/>
                    </a:lnTo>
                    <a:lnTo>
                      <a:pt x="1373" y="931"/>
                    </a:lnTo>
                    <a:lnTo>
                      <a:pt x="1373" y="931"/>
                    </a:lnTo>
                    <a:lnTo>
                      <a:pt x="1373" y="931"/>
                    </a:lnTo>
                    <a:lnTo>
                      <a:pt x="1371" y="931"/>
                    </a:lnTo>
                    <a:lnTo>
                      <a:pt x="1371" y="931"/>
                    </a:lnTo>
                    <a:lnTo>
                      <a:pt x="1371" y="931"/>
                    </a:lnTo>
                    <a:lnTo>
                      <a:pt x="1371" y="933"/>
                    </a:lnTo>
                    <a:lnTo>
                      <a:pt x="1371" y="933"/>
                    </a:lnTo>
                    <a:lnTo>
                      <a:pt x="1369" y="933"/>
                    </a:lnTo>
                    <a:lnTo>
                      <a:pt x="1369" y="933"/>
                    </a:lnTo>
                    <a:lnTo>
                      <a:pt x="1369" y="935"/>
                    </a:lnTo>
                    <a:lnTo>
                      <a:pt x="1367" y="935"/>
                    </a:lnTo>
                    <a:lnTo>
                      <a:pt x="1367" y="937"/>
                    </a:lnTo>
                    <a:lnTo>
                      <a:pt x="1367" y="937"/>
                    </a:lnTo>
                    <a:lnTo>
                      <a:pt x="1367" y="937"/>
                    </a:lnTo>
                    <a:lnTo>
                      <a:pt x="1367" y="937"/>
                    </a:lnTo>
                    <a:lnTo>
                      <a:pt x="1367" y="937"/>
                    </a:lnTo>
                    <a:lnTo>
                      <a:pt x="1369" y="938"/>
                    </a:lnTo>
                    <a:lnTo>
                      <a:pt x="1369" y="940"/>
                    </a:lnTo>
                    <a:lnTo>
                      <a:pt x="1369" y="940"/>
                    </a:lnTo>
                    <a:lnTo>
                      <a:pt x="1367" y="940"/>
                    </a:lnTo>
                    <a:lnTo>
                      <a:pt x="1367" y="940"/>
                    </a:lnTo>
                    <a:lnTo>
                      <a:pt x="1367" y="940"/>
                    </a:lnTo>
                    <a:lnTo>
                      <a:pt x="1365" y="942"/>
                    </a:lnTo>
                    <a:lnTo>
                      <a:pt x="1365" y="942"/>
                    </a:lnTo>
                    <a:lnTo>
                      <a:pt x="1365" y="942"/>
                    </a:lnTo>
                    <a:lnTo>
                      <a:pt x="1367" y="944"/>
                    </a:lnTo>
                    <a:lnTo>
                      <a:pt x="1367" y="944"/>
                    </a:lnTo>
                    <a:lnTo>
                      <a:pt x="1367" y="946"/>
                    </a:lnTo>
                    <a:lnTo>
                      <a:pt x="1367" y="946"/>
                    </a:lnTo>
                    <a:lnTo>
                      <a:pt x="1367" y="946"/>
                    </a:lnTo>
                    <a:lnTo>
                      <a:pt x="1367" y="948"/>
                    </a:lnTo>
                    <a:lnTo>
                      <a:pt x="1367" y="948"/>
                    </a:lnTo>
                    <a:lnTo>
                      <a:pt x="1367" y="949"/>
                    </a:lnTo>
                    <a:lnTo>
                      <a:pt x="1365" y="949"/>
                    </a:lnTo>
                    <a:lnTo>
                      <a:pt x="1364" y="949"/>
                    </a:lnTo>
                    <a:lnTo>
                      <a:pt x="1364" y="951"/>
                    </a:lnTo>
                    <a:lnTo>
                      <a:pt x="1362" y="951"/>
                    </a:lnTo>
                    <a:lnTo>
                      <a:pt x="1362" y="951"/>
                    </a:lnTo>
                    <a:lnTo>
                      <a:pt x="1362" y="951"/>
                    </a:lnTo>
                    <a:lnTo>
                      <a:pt x="1360" y="951"/>
                    </a:lnTo>
                    <a:lnTo>
                      <a:pt x="1358" y="951"/>
                    </a:lnTo>
                    <a:lnTo>
                      <a:pt x="1358" y="951"/>
                    </a:lnTo>
                    <a:lnTo>
                      <a:pt x="1358" y="951"/>
                    </a:lnTo>
                    <a:lnTo>
                      <a:pt x="1356" y="951"/>
                    </a:lnTo>
                    <a:lnTo>
                      <a:pt x="1355" y="951"/>
                    </a:lnTo>
                    <a:lnTo>
                      <a:pt x="1355" y="951"/>
                    </a:lnTo>
                    <a:lnTo>
                      <a:pt x="1355" y="951"/>
                    </a:lnTo>
                    <a:lnTo>
                      <a:pt x="1355" y="951"/>
                    </a:lnTo>
                    <a:lnTo>
                      <a:pt x="1355" y="953"/>
                    </a:lnTo>
                    <a:lnTo>
                      <a:pt x="1355" y="953"/>
                    </a:lnTo>
                    <a:lnTo>
                      <a:pt x="1353" y="953"/>
                    </a:lnTo>
                    <a:lnTo>
                      <a:pt x="1351" y="955"/>
                    </a:lnTo>
                    <a:lnTo>
                      <a:pt x="1351" y="955"/>
                    </a:lnTo>
                    <a:lnTo>
                      <a:pt x="1351" y="955"/>
                    </a:lnTo>
                    <a:lnTo>
                      <a:pt x="1349" y="955"/>
                    </a:lnTo>
                    <a:lnTo>
                      <a:pt x="1349" y="955"/>
                    </a:lnTo>
                    <a:lnTo>
                      <a:pt x="1349" y="957"/>
                    </a:lnTo>
                    <a:lnTo>
                      <a:pt x="1349" y="957"/>
                    </a:lnTo>
                    <a:lnTo>
                      <a:pt x="1347" y="957"/>
                    </a:lnTo>
                    <a:lnTo>
                      <a:pt x="1347" y="958"/>
                    </a:lnTo>
                    <a:lnTo>
                      <a:pt x="1347" y="958"/>
                    </a:lnTo>
                    <a:lnTo>
                      <a:pt x="1347" y="958"/>
                    </a:lnTo>
                    <a:lnTo>
                      <a:pt x="1345" y="958"/>
                    </a:lnTo>
                    <a:lnTo>
                      <a:pt x="1345" y="960"/>
                    </a:lnTo>
                    <a:lnTo>
                      <a:pt x="1345" y="960"/>
                    </a:lnTo>
                    <a:lnTo>
                      <a:pt x="1345" y="960"/>
                    </a:lnTo>
                    <a:lnTo>
                      <a:pt x="1344" y="960"/>
                    </a:lnTo>
                    <a:lnTo>
                      <a:pt x="1344" y="960"/>
                    </a:lnTo>
                    <a:lnTo>
                      <a:pt x="1344" y="960"/>
                    </a:lnTo>
                    <a:lnTo>
                      <a:pt x="1344" y="960"/>
                    </a:lnTo>
                    <a:lnTo>
                      <a:pt x="1344" y="960"/>
                    </a:lnTo>
                    <a:lnTo>
                      <a:pt x="1344" y="960"/>
                    </a:lnTo>
                    <a:lnTo>
                      <a:pt x="1344" y="960"/>
                    </a:lnTo>
                    <a:lnTo>
                      <a:pt x="1344" y="960"/>
                    </a:lnTo>
                    <a:lnTo>
                      <a:pt x="1342" y="962"/>
                    </a:lnTo>
                    <a:lnTo>
                      <a:pt x="1342" y="962"/>
                    </a:lnTo>
                    <a:lnTo>
                      <a:pt x="1342" y="962"/>
                    </a:lnTo>
                    <a:lnTo>
                      <a:pt x="1342" y="964"/>
                    </a:lnTo>
                    <a:lnTo>
                      <a:pt x="1342" y="964"/>
                    </a:lnTo>
                    <a:lnTo>
                      <a:pt x="1342" y="964"/>
                    </a:lnTo>
                    <a:lnTo>
                      <a:pt x="1342" y="966"/>
                    </a:lnTo>
                    <a:lnTo>
                      <a:pt x="1342" y="967"/>
                    </a:lnTo>
                    <a:lnTo>
                      <a:pt x="1342" y="967"/>
                    </a:lnTo>
                    <a:lnTo>
                      <a:pt x="1342" y="967"/>
                    </a:lnTo>
                    <a:lnTo>
                      <a:pt x="1342" y="967"/>
                    </a:lnTo>
                    <a:lnTo>
                      <a:pt x="1344" y="969"/>
                    </a:lnTo>
                    <a:lnTo>
                      <a:pt x="1344" y="969"/>
                    </a:lnTo>
                    <a:lnTo>
                      <a:pt x="1344" y="969"/>
                    </a:lnTo>
                    <a:lnTo>
                      <a:pt x="1344" y="969"/>
                    </a:lnTo>
                    <a:lnTo>
                      <a:pt x="1344" y="971"/>
                    </a:lnTo>
                    <a:lnTo>
                      <a:pt x="1344" y="971"/>
                    </a:lnTo>
                    <a:lnTo>
                      <a:pt x="1344" y="971"/>
                    </a:lnTo>
                    <a:lnTo>
                      <a:pt x="1345" y="971"/>
                    </a:lnTo>
                    <a:lnTo>
                      <a:pt x="1345" y="971"/>
                    </a:lnTo>
                    <a:lnTo>
                      <a:pt x="1345" y="973"/>
                    </a:lnTo>
                    <a:lnTo>
                      <a:pt x="1345" y="973"/>
                    </a:lnTo>
                    <a:lnTo>
                      <a:pt x="1345" y="973"/>
                    </a:lnTo>
                    <a:lnTo>
                      <a:pt x="1345" y="975"/>
                    </a:lnTo>
                    <a:lnTo>
                      <a:pt x="1345" y="975"/>
                    </a:lnTo>
                    <a:lnTo>
                      <a:pt x="1345" y="975"/>
                    </a:lnTo>
                    <a:lnTo>
                      <a:pt x="1345" y="976"/>
                    </a:lnTo>
                    <a:lnTo>
                      <a:pt x="1345" y="976"/>
                    </a:lnTo>
                    <a:lnTo>
                      <a:pt x="1345" y="976"/>
                    </a:lnTo>
                    <a:lnTo>
                      <a:pt x="1347" y="978"/>
                    </a:lnTo>
                    <a:lnTo>
                      <a:pt x="1347" y="978"/>
                    </a:lnTo>
                    <a:lnTo>
                      <a:pt x="1347" y="978"/>
                    </a:lnTo>
                    <a:lnTo>
                      <a:pt x="1347" y="978"/>
                    </a:lnTo>
                    <a:lnTo>
                      <a:pt x="1347" y="978"/>
                    </a:lnTo>
                    <a:lnTo>
                      <a:pt x="1347" y="980"/>
                    </a:lnTo>
                    <a:lnTo>
                      <a:pt x="1347" y="980"/>
                    </a:lnTo>
                    <a:lnTo>
                      <a:pt x="1347" y="982"/>
                    </a:lnTo>
                    <a:lnTo>
                      <a:pt x="1347" y="982"/>
                    </a:lnTo>
                    <a:lnTo>
                      <a:pt x="1347" y="982"/>
                    </a:lnTo>
                    <a:lnTo>
                      <a:pt x="1347" y="982"/>
                    </a:lnTo>
                    <a:lnTo>
                      <a:pt x="1347" y="982"/>
                    </a:lnTo>
                    <a:lnTo>
                      <a:pt x="1347" y="982"/>
                    </a:lnTo>
                    <a:lnTo>
                      <a:pt x="1347" y="982"/>
                    </a:lnTo>
                    <a:lnTo>
                      <a:pt x="1347" y="982"/>
                    </a:lnTo>
                    <a:lnTo>
                      <a:pt x="1345" y="985"/>
                    </a:lnTo>
                    <a:lnTo>
                      <a:pt x="1345" y="987"/>
                    </a:lnTo>
                    <a:lnTo>
                      <a:pt x="1345" y="987"/>
                    </a:lnTo>
                    <a:lnTo>
                      <a:pt x="1344" y="989"/>
                    </a:lnTo>
                    <a:lnTo>
                      <a:pt x="1344" y="989"/>
                    </a:lnTo>
                    <a:lnTo>
                      <a:pt x="1344" y="989"/>
                    </a:lnTo>
                    <a:lnTo>
                      <a:pt x="1344" y="989"/>
                    </a:lnTo>
                    <a:lnTo>
                      <a:pt x="1344" y="989"/>
                    </a:lnTo>
                    <a:lnTo>
                      <a:pt x="1342" y="989"/>
                    </a:lnTo>
                    <a:lnTo>
                      <a:pt x="1342" y="989"/>
                    </a:lnTo>
                    <a:lnTo>
                      <a:pt x="1340" y="991"/>
                    </a:lnTo>
                    <a:lnTo>
                      <a:pt x="1340" y="991"/>
                    </a:lnTo>
                    <a:lnTo>
                      <a:pt x="1340" y="991"/>
                    </a:lnTo>
                    <a:lnTo>
                      <a:pt x="1340" y="991"/>
                    </a:lnTo>
                    <a:lnTo>
                      <a:pt x="1340" y="991"/>
                    </a:lnTo>
                    <a:lnTo>
                      <a:pt x="1340" y="991"/>
                    </a:lnTo>
                    <a:lnTo>
                      <a:pt x="1340" y="991"/>
                    </a:lnTo>
                    <a:lnTo>
                      <a:pt x="1340" y="993"/>
                    </a:lnTo>
                    <a:lnTo>
                      <a:pt x="1340" y="993"/>
                    </a:lnTo>
                    <a:lnTo>
                      <a:pt x="1340" y="993"/>
                    </a:lnTo>
                    <a:lnTo>
                      <a:pt x="1340" y="993"/>
                    </a:lnTo>
                    <a:lnTo>
                      <a:pt x="1340" y="993"/>
                    </a:lnTo>
                    <a:lnTo>
                      <a:pt x="1340" y="995"/>
                    </a:lnTo>
                    <a:lnTo>
                      <a:pt x="1342" y="995"/>
                    </a:lnTo>
                    <a:lnTo>
                      <a:pt x="1342" y="996"/>
                    </a:lnTo>
                    <a:lnTo>
                      <a:pt x="1342" y="996"/>
                    </a:lnTo>
                    <a:lnTo>
                      <a:pt x="1342" y="996"/>
                    </a:lnTo>
                    <a:lnTo>
                      <a:pt x="1342" y="996"/>
                    </a:lnTo>
                    <a:lnTo>
                      <a:pt x="1342" y="996"/>
                    </a:lnTo>
                    <a:lnTo>
                      <a:pt x="1342" y="1000"/>
                    </a:lnTo>
                    <a:lnTo>
                      <a:pt x="1342" y="1000"/>
                    </a:lnTo>
                    <a:lnTo>
                      <a:pt x="1342" y="1000"/>
                    </a:lnTo>
                    <a:lnTo>
                      <a:pt x="1342" y="1000"/>
                    </a:lnTo>
                    <a:lnTo>
                      <a:pt x="1342" y="1000"/>
                    </a:lnTo>
                    <a:lnTo>
                      <a:pt x="1340" y="1000"/>
                    </a:lnTo>
                    <a:lnTo>
                      <a:pt x="1340" y="1000"/>
                    </a:lnTo>
                    <a:lnTo>
                      <a:pt x="1340" y="1000"/>
                    </a:lnTo>
                    <a:lnTo>
                      <a:pt x="1338" y="1002"/>
                    </a:lnTo>
                    <a:lnTo>
                      <a:pt x="1336" y="1004"/>
                    </a:lnTo>
                    <a:lnTo>
                      <a:pt x="1336" y="1004"/>
                    </a:lnTo>
                    <a:lnTo>
                      <a:pt x="1336" y="1004"/>
                    </a:lnTo>
                    <a:lnTo>
                      <a:pt x="1336" y="1004"/>
                    </a:lnTo>
                    <a:lnTo>
                      <a:pt x="1336" y="1004"/>
                    </a:lnTo>
                    <a:lnTo>
                      <a:pt x="1335" y="1004"/>
                    </a:lnTo>
                    <a:lnTo>
                      <a:pt x="1335" y="1005"/>
                    </a:lnTo>
                    <a:lnTo>
                      <a:pt x="1335" y="1005"/>
                    </a:lnTo>
                    <a:lnTo>
                      <a:pt x="1333" y="1005"/>
                    </a:lnTo>
                    <a:lnTo>
                      <a:pt x="1333" y="1007"/>
                    </a:lnTo>
                    <a:lnTo>
                      <a:pt x="1333" y="1007"/>
                    </a:lnTo>
                    <a:lnTo>
                      <a:pt x="1333" y="1007"/>
                    </a:lnTo>
                    <a:lnTo>
                      <a:pt x="1333" y="1007"/>
                    </a:lnTo>
                    <a:lnTo>
                      <a:pt x="1333" y="1007"/>
                    </a:lnTo>
                    <a:lnTo>
                      <a:pt x="1331" y="1007"/>
                    </a:lnTo>
                    <a:lnTo>
                      <a:pt x="1331" y="1009"/>
                    </a:lnTo>
                    <a:lnTo>
                      <a:pt x="1331" y="1009"/>
                    </a:lnTo>
                    <a:lnTo>
                      <a:pt x="1331" y="1009"/>
                    </a:lnTo>
                    <a:lnTo>
                      <a:pt x="1329" y="1009"/>
                    </a:lnTo>
                    <a:lnTo>
                      <a:pt x="1329" y="1011"/>
                    </a:lnTo>
                    <a:lnTo>
                      <a:pt x="1329" y="1011"/>
                    </a:lnTo>
                    <a:lnTo>
                      <a:pt x="1329" y="1011"/>
                    </a:lnTo>
                    <a:lnTo>
                      <a:pt x="1329" y="1011"/>
                    </a:lnTo>
                    <a:lnTo>
                      <a:pt x="1327" y="1013"/>
                    </a:lnTo>
                    <a:lnTo>
                      <a:pt x="1327" y="1013"/>
                    </a:lnTo>
                    <a:lnTo>
                      <a:pt x="1327" y="1013"/>
                    </a:lnTo>
                    <a:lnTo>
                      <a:pt x="1327" y="1013"/>
                    </a:lnTo>
                    <a:lnTo>
                      <a:pt x="1326" y="1014"/>
                    </a:lnTo>
                    <a:lnTo>
                      <a:pt x="1326" y="1014"/>
                    </a:lnTo>
                    <a:lnTo>
                      <a:pt x="1324" y="1014"/>
                    </a:lnTo>
                    <a:lnTo>
                      <a:pt x="1322" y="1013"/>
                    </a:lnTo>
                    <a:lnTo>
                      <a:pt x="1320" y="1013"/>
                    </a:lnTo>
                    <a:lnTo>
                      <a:pt x="1320" y="1013"/>
                    </a:lnTo>
                    <a:lnTo>
                      <a:pt x="1320" y="1013"/>
                    </a:lnTo>
                    <a:lnTo>
                      <a:pt x="1320" y="1013"/>
                    </a:lnTo>
                    <a:lnTo>
                      <a:pt x="1320" y="1014"/>
                    </a:lnTo>
                    <a:lnTo>
                      <a:pt x="1320" y="1014"/>
                    </a:lnTo>
                    <a:lnTo>
                      <a:pt x="1318" y="1014"/>
                    </a:lnTo>
                    <a:lnTo>
                      <a:pt x="1318" y="1014"/>
                    </a:lnTo>
                    <a:lnTo>
                      <a:pt x="1318" y="1014"/>
                    </a:lnTo>
                    <a:lnTo>
                      <a:pt x="1318" y="1014"/>
                    </a:lnTo>
                    <a:lnTo>
                      <a:pt x="1318" y="1014"/>
                    </a:lnTo>
                    <a:lnTo>
                      <a:pt x="1317" y="1014"/>
                    </a:lnTo>
                    <a:lnTo>
                      <a:pt x="1317" y="1014"/>
                    </a:lnTo>
                    <a:lnTo>
                      <a:pt x="1317" y="1014"/>
                    </a:lnTo>
                    <a:lnTo>
                      <a:pt x="1315" y="1014"/>
                    </a:lnTo>
                    <a:lnTo>
                      <a:pt x="1315" y="1014"/>
                    </a:lnTo>
                    <a:lnTo>
                      <a:pt x="1315" y="1014"/>
                    </a:lnTo>
                    <a:lnTo>
                      <a:pt x="1315" y="1016"/>
                    </a:lnTo>
                    <a:lnTo>
                      <a:pt x="1315" y="1016"/>
                    </a:lnTo>
                    <a:lnTo>
                      <a:pt x="1315" y="1016"/>
                    </a:lnTo>
                    <a:lnTo>
                      <a:pt x="1315" y="1016"/>
                    </a:lnTo>
                    <a:lnTo>
                      <a:pt x="1313" y="1018"/>
                    </a:lnTo>
                    <a:lnTo>
                      <a:pt x="1313" y="1018"/>
                    </a:lnTo>
                    <a:lnTo>
                      <a:pt x="1313" y="1018"/>
                    </a:lnTo>
                    <a:lnTo>
                      <a:pt x="1313" y="1018"/>
                    </a:lnTo>
                    <a:lnTo>
                      <a:pt x="1313" y="1018"/>
                    </a:lnTo>
                    <a:lnTo>
                      <a:pt x="1313" y="1020"/>
                    </a:lnTo>
                    <a:lnTo>
                      <a:pt x="1313" y="1020"/>
                    </a:lnTo>
                    <a:lnTo>
                      <a:pt x="1313" y="1020"/>
                    </a:lnTo>
                    <a:lnTo>
                      <a:pt x="1313" y="1020"/>
                    </a:lnTo>
                    <a:lnTo>
                      <a:pt x="1313" y="1020"/>
                    </a:lnTo>
                    <a:lnTo>
                      <a:pt x="1313" y="1020"/>
                    </a:lnTo>
                    <a:lnTo>
                      <a:pt x="1311" y="1020"/>
                    </a:lnTo>
                    <a:lnTo>
                      <a:pt x="1311" y="1022"/>
                    </a:lnTo>
                    <a:lnTo>
                      <a:pt x="1311" y="1022"/>
                    </a:lnTo>
                    <a:lnTo>
                      <a:pt x="1309" y="1022"/>
                    </a:lnTo>
                    <a:lnTo>
                      <a:pt x="1307" y="1025"/>
                    </a:lnTo>
                    <a:lnTo>
                      <a:pt x="1306" y="1025"/>
                    </a:lnTo>
                    <a:lnTo>
                      <a:pt x="1306" y="1025"/>
                    </a:lnTo>
                    <a:lnTo>
                      <a:pt x="1304" y="1027"/>
                    </a:lnTo>
                    <a:lnTo>
                      <a:pt x="1304" y="1029"/>
                    </a:lnTo>
                    <a:lnTo>
                      <a:pt x="1304" y="1029"/>
                    </a:lnTo>
                    <a:lnTo>
                      <a:pt x="1302" y="1031"/>
                    </a:lnTo>
                    <a:lnTo>
                      <a:pt x="1302" y="1031"/>
                    </a:lnTo>
                    <a:lnTo>
                      <a:pt x="1302" y="1033"/>
                    </a:lnTo>
                    <a:lnTo>
                      <a:pt x="1302" y="1033"/>
                    </a:lnTo>
                    <a:lnTo>
                      <a:pt x="1302" y="1034"/>
                    </a:lnTo>
                    <a:lnTo>
                      <a:pt x="1302" y="1034"/>
                    </a:lnTo>
                    <a:lnTo>
                      <a:pt x="1302" y="1034"/>
                    </a:lnTo>
                    <a:lnTo>
                      <a:pt x="1302" y="1034"/>
                    </a:lnTo>
                    <a:lnTo>
                      <a:pt x="1302" y="1034"/>
                    </a:lnTo>
                    <a:lnTo>
                      <a:pt x="1300" y="1036"/>
                    </a:lnTo>
                    <a:lnTo>
                      <a:pt x="1300" y="1036"/>
                    </a:lnTo>
                    <a:lnTo>
                      <a:pt x="1300" y="1036"/>
                    </a:lnTo>
                    <a:lnTo>
                      <a:pt x="1300" y="1036"/>
                    </a:lnTo>
                    <a:lnTo>
                      <a:pt x="1300" y="1036"/>
                    </a:lnTo>
                    <a:lnTo>
                      <a:pt x="1300" y="1036"/>
                    </a:lnTo>
                    <a:lnTo>
                      <a:pt x="1298" y="1036"/>
                    </a:lnTo>
                    <a:lnTo>
                      <a:pt x="1298" y="1038"/>
                    </a:lnTo>
                    <a:lnTo>
                      <a:pt x="1298" y="1038"/>
                    </a:lnTo>
                    <a:lnTo>
                      <a:pt x="1298" y="1040"/>
                    </a:lnTo>
                    <a:lnTo>
                      <a:pt x="1297" y="1040"/>
                    </a:lnTo>
                    <a:lnTo>
                      <a:pt x="1297" y="1040"/>
                    </a:lnTo>
                    <a:lnTo>
                      <a:pt x="1297" y="1040"/>
                    </a:lnTo>
                    <a:lnTo>
                      <a:pt x="1295" y="1042"/>
                    </a:lnTo>
                    <a:lnTo>
                      <a:pt x="1295" y="1042"/>
                    </a:lnTo>
                    <a:lnTo>
                      <a:pt x="1295" y="1042"/>
                    </a:lnTo>
                    <a:lnTo>
                      <a:pt x="1295" y="1042"/>
                    </a:lnTo>
                    <a:lnTo>
                      <a:pt x="1295" y="1042"/>
                    </a:lnTo>
                    <a:lnTo>
                      <a:pt x="1295" y="1043"/>
                    </a:lnTo>
                    <a:lnTo>
                      <a:pt x="1295" y="1043"/>
                    </a:lnTo>
                    <a:lnTo>
                      <a:pt x="1295" y="1047"/>
                    </a:lnTo>
                    <a:lnTo>
                      <a:pt x="1295" y="1047"/>
                    </a:lnTo>
                    <a:lnTo>
                      <a:pt x="1293" y="1049"/>
                    </a:lnTo>
                    <a:lnTo>
                      <a:pt x="1293" y="1051"/>
                    </a:lnTo>
                    <a:lnTo>
                      <a:pt x="1293" y="1051"/>
                    </a:lnTo>
                    <a:lnTo>
                      <a:pt x="1295" y="1051"/>
                    </a:lnTo>
                    <a:lnTo>
                      <a:pt x="1295" y="1051"/>
                    </a:lnTo>
                    <a:lnTo>
                      <a:pt x="1295" y="1052"/>
                    </a:lnTo>
                    <a:lnTo>
                      <a:pt x="1295" y="1056"/>
                    </a:lnTo>
                    <a:lnTo>
                      <a:pt x="1295" y="1056"/>
                    </a:lnTo>
                    <a:lnTo>
                      <a:pt x="1295" y="1058"/>
                    </a:lnTo>
                    <a:lnTo>
                      <a:pt x="1295" y="1060"/>
                    </a:lnTo>
                    <a:lnTo>
                      <a:pt x="1297" y="1060"/>
                    </a:lnTo>
                    <a:lnTo>
                      <a:pt x="1297" y="1060"/>
                    </a:lnTo>
                    <a:lnTo>
                      <a:pt x="1298" y="1061"/>
                    </a:lnTo>
                    <a:lnTo>
                      <a:pt x="1300" y="1063"/>
                    </a:lnTo>
                    <a:lnTo>
                      <a:pt x="1302" y="1063"/>
                    </a:lnTo>
                    <a:lnTo>
                      <a:pt x="1302" y="1065"/>
                    </a:lnTo>
                    <a:lnTo>
                      <a:pt x="1302" y="1067"/>
                    </a:lnTo>
                    <a:lnTo>
                      <a:pt x="1302" y="1067"/>
                    </a:lnTo>
                    <a:lnTo>
                      <a:pt x="1302" y="1067"/>
                    </a:lnTo>
                    <a:lnTo>
                      <a:pt x="1300" y="1069"/>
                    </a:lnTo>
                    <a:lnTo>
                      <a:pt x="1298" y="1071"/>
                    </a:lnTo>
                    <a:lnTo>
                      <a:pt x="1298" y="1072"/>
                    </a:lnTo>
                    <a:lnTo>
                      <a:pt x="1298" y="1072"/>
                    </a:lnTo>
                    <a:lnTo>
                      <a:pt x="1300" y="1076"/>
                    </a:lnTo>
                    <a:lnTo>
                      <a:pt x="1302" y="1078"/>
                    </a:lnTo>
                    <a:lnTo>
                      <a:pt x="1304" y="1080"/>
                    </a:lnTo>
                    <a:lnTo>
                      <a:pt x="1304" y="1080"/>
                    </a:lnTo>
                    <a:lnTo>
                      <a:pt x="1304" y="1080"/>
                    </a:lnTo>
                    <a:lnTo>
                      <a:pt x="1306" y="1080"/>
                    </a:lnTo>
                    <a:lnTo>
                      <a:pt x="1306" y="1080"/>
                    </a:lnTo>
                    <a:lnTo>
                      <a:pt x="1307" y="1083"/>
                    </a:lnTo>
                    <a:lnTo>
                      <a:pt x="1307" y="1083"/>
                    </a:lnTo>
                    <a:lnTo>
                      <a:pt x="1307" y="1085"/>
                    </a:lnTo>
                    <a:lnTo>
                      <a:pt x="1307" y="1085"/>
                    </a:lnTo>
                    <a:lnTo>
                      <a:pt x="1309" y="1085"/>
                    </a:lnTo>
                    <a:lnTo>
                      <a:pt x="1309" y="1085"/>
                    </a:lnTo>
                    <a:lnTo>
                      <a:pt x="1311" y="1087"/>
                    </a:lnTo>
                    <a:lnTo>
                      <a:pt x="1311" y="1087"/>
                    </a:lnTo>
                    <a:lnTo>
                      <a:pt x="1311" y="1087"/>
                    </a:lnTo>
                    <a:lnTo>
                      <a:pt x="1311" y="1089"/>
                    </a:lnTo>
                    <a:lnTo>
                      <a:pt x="1313" y="1089"/>
                    </a:lnTo>
                    <a:lnTo>
                      <a:pt x="1313" y="1089"/>
                    </a:lnTo>
                    <a:lnTo>
                      <a:pt x="1313" y="1089"/>
                    </a:lnTo>
                    <a:lnTo>
                      <a:pt x="1313" y="1089"/>
                    </a:lnTo>
                    <a:lnTo>
                      <a:pt x="1313" y="1089"/>
                    </a:lnTo>
                    <a:lnTo>
                      <a:pt x="1313" y="1090"/>
                    </a:lnTo>
                    <a:lnTo>
                      <a:pt x="1313" y="1090"/>
                    </a:lnTo>
                    <a:lnTo>
                      <a:pt x="1315" y="1090"/>
                    </a:lnTo>
                    <a:lnTo>
                      <a:pt x="1315" y="1090"/>
                    </a:lnTo>
                    <a:lnTo>
                      <a:pt x="1317" y="1090"/>
                    </a:lnTo>
                    <a:lnTo>
                      <a:pt x="1317" y="1092"/>
                    </a:lnTo>
                    <a:lnTo>
                      <a:pt x="1317" y="1092"/>
                    </a:lnTo>
                    <a:lnTo>
                      <a:pt x="1318" y="1092"/>
                    </a:lnTo>
                    <a:lnTo>
                      <a:pt x="1318" y="1092"/>
                    </a:lnTo>
                    <a:lnTo>
                      <a:pt x="1318" y="1094"/>
                    </a:lnTo>
                    <a:lnTo>
                      <a:pt x="1317" y="1094"/>
                    </a:lnTo>
                    <a:lnTo>
                      <a:pt x="1317" y="1094"/>
                    </a:lnTo>
                    <a:lnTo>
                      <a:pt x="1317" y="1096"/>
                    </a:lnTo>
                    <a:lnTo>
                      <a:pt x="1315" y="1096"/>
                    </a:lnTo>
                    <a:lnTo>
                      <a:pt x="1315" y="1098"/>
                    </a:lnTo>
                    <a:lnTo>
                      <a:pt x="1315" y="1098"/>
                    </a:lnTo>
                    <a:lnTo>
                      <a:pt x="1315" y="1098"/>
                    </a:lnTo>
                    <a:lnTo>
                      <a:pt x="1313" y="1098"/>
                    </a:lnTo>
                    <a:lnTo>
                      <a:pt x="1311" y="1099"/>
                    </a:lnTo>
                    <a:lnTo>
                      <a:pt x="1311" y="1099"/>
                    </a:lnTo>
                    <a:lnTo>
                      <a:pt x="1309" y="1101"/>
                    </a:lnTo>
                    <a:lnTo>
                      <a:pt x="1309" y="1101"/>
                    </a:lnTo>
                    <a:lnTo>
                      <a:pt x="1309" y="1101"/>
                    </a:lnTo>
                    <a:lnTo>
                      <a:pt x="1309" y="1103"/>
                    </a:lnTo>
                    <a:lnTo>
                      <a:pt x="1309" y="1103"/>
                    </a:lnTo>
                    <a:lnTo>
                      <a:pt x="1309" y="1103"/>
                    </a:lnTo>
                    <a:lnTo>
                      <a:pt x="1309" y="1105"/>
                    </a:lnTo>
                    <a:lnTo>
                      <a:pt x="1309" y="1105"/>
                    </a:lnTo>
                    <a:lnTo>
                      <a:pt x="1311" y="1107"/>
                    </a:lnTo>
                    <a:lnTo>
                      <a:pt x="1311" y="1107"/>
                    </a:lnTo>
                    <a:lnTo>
                      <a:pt x="1311" y="1109"/>
                    </a:lnTo>
                    <a:lnTo>
                      <a:pt x="1311" y="1109"/>
                    </a:lnTo>
                    <a:lnTo>
                      <a:pt x="1311" y="1109"/>
                    </a:lnTo>
                    <a:lnTo>
                      <a:pt x="1313" y="1110"/>
                    </a:lnTo>
                    <a:lnTo>
                      <a:pt x="1313" y="1112"/>
                    </a:lnTo>
                    <a:lnTo>
                      <a:pt x="1313" y="1112"/>
                    </a:lnTo>
                    <a:lnTo>
                      <a:pt x="1315" y="1112"/>
                    </a:lnTo>
                    <a:lnTo>
                      <a:pt x="1315" y="1112"/>
                    </a:lnTo>
                    <a:lnTo>
                      <a:pt x="1315" y="1112"/>
                    </a:lnTo>
                    <a:lnTo>
                      <a:pt x="1315" y="1114"/>
                    </a:lnTo>
                    <a:lnTo>
                      <a:pt x="1315" y="1114"/>
                    </a:lnTo>
                    <a:lnTo>
                      <a:pt x="1315" y="1116"/>
                    </a:lnTo>
                    <a:lnTo>
                      <a:pt x="1315" y="1116"/>
                    </a:lnTo>
                    <a:lnTo>
                      <a:pt x="1315" y="1116"/>
                    </a:lnTo>
                    <a:lnTo>
                      <a:pt x="1317" y="1118"/>
                    </a:lnTo>
                    <a:lnTo>
                      <a:pt x="1317" y="1118"/>
                    </a:lnTo>
                    <a:lnTo>
                      <a:pt x="1317" y="1118"/>
                    </a:lnTo>
                    <a:lnTo>
                      <a:pt x="1317" y="1118"/>
                    </a:lnTo>
                    <a:lnTo>
                      <a:pt x="1317" y="1119"/>
                    </a:lnTo>
                    <a:lnTo>
                      <a:pt x="1318" y="1119"/>
                    </a:lnTo>
                    <a:lnTo>
                      <a:pt x="1318" y="1119"/>
                    </a:lnTo>
                    <a:lnTo>
                      <a:pt x="1318" y="1119"/>
                    </a:lnTo>
                    <a:lnTo>
                      <a:pt x="1318" y="1121"/>
                    </a:lnTo>
                    <a:lnTo>
                      <a:pt x="1318" y="1125"/>
                    </a:lnTo>
                    <a:lnTo>
                      <a:pt x="1318" y="1125"/>
                    </a:lnTo>
                    <a:lnTo>
                      <a:pt x="1318" y="1127"/>
                    </a:lnTo>
                    <a:lnTo>
                      <a:pt x="1320" y="1127"/>
                    </a:lnTo>
                    <a:lnTo>
                      <a:pt x="1320" y="1127"/>
                    </a:lnTo>
                    <a:lnTo>
                      <a:pt x="1320" y="1128"/>
                    </a:lnTo>
                    <a:lnTo>
                      <a:pt x="1320" y="1128"/>
                    </a:lnTo>
                    <a:lnTo>
                      <a:pt x="1320" y="1128"/>
                    </a:lnTo>
                    <a:lnTo>
                      <a:pt x="1320" y="1128"/>
                    </a:lnTo>
                    <a:lnTo>
                      <a:pt x="1320" y="1128"/>
                    </a:lnTo>
                    <a:lnTo>
                      <a:pt x="1322" y="1128"/>
                    </a:lnTo>
                    <a:lnTo>
                      <a:pt x="1324" y="1128"/>
                    </a:lnTo>
                    <a:lnTo>
                      <a:pt x="1324" y="1128"/>
                    </a:lnTo>
                    <a:lnTo>
                      <a:pt x="1324" y="1128"/>
                    </a:lnTo>
                    <a:lnTo>
                      <a:pt x="1326" y="1128"/>
                    </a:lnTo>
                    <a:lnTo>
                      <a:pt x="1327" y="1128"/>
                    </a:lnTo>
                    <a:lnTo>
                      <a:pt x="1327" y="1130"/>
                    </a:lnTo>
                    <a:lnTo>
                      <a:pt x="1327" y="1130"/>
                    </a:lnTo>
                    <a:lnTo>
                      <a:pt x="1329" y="1130"/>
                    </a:lnTo>
                    <a:lnTo>
                      <a:pt x="1329" y="1132"/>
                    </a:lnTo>
                    <a:lnTo>
                      <a:pt x="1329" y="1132"/>
                    </a:lnTo>
                    <a:lnTo>
                      <a:pt x="1329" y="1132"/>
                    </a:lnTo>
                    <a:lnTo>
                      <a:pt x="1329" y="1132"/>
                    </a:lnTo>
                    <a:lnTo>
                      <a:pt x="1327" y="1134"/>
                    </a:lnTo>
                    <a:lnTo>
                      <a:pt x="1327" y="1134"/>
                    </a:lnTo>
                    <a:lnTo>
                      <a:pt x="1326" y="1136"/>
                    </a:lnTo>
                    <a:lnTo>
                      <a:pt x="1326" y="1137"/>
                    </a:lnTo>
                    <a:lnTo>
                      <a:pt x="1322" y="1141"/>
                    </a:lnTo>
                    <a:lnTo>
                      <a:pt x="1322" y="1141"/>
                    </a:lnTo>
                    <a:lnTo>
                      <a:pt x="1322" y="1143"/>
                    </a:lnTo>
                    <a:lnTo>
                      <a:pt x="1322" y="1143"/>
                    </a:lnTo>
                    <a:lnTo>
                      <a:pt x="1322" y="1143"/>
                    </a:lnTo>
                    <a:lnTo>
                      <a:pt x="1322" y="1143"/>
                    </a:lnTo>
                    <a:lnTo>
                      <a:pt x="1322" y="1143"/>
                    </a:lnTo>
                    <a:lnTo>
                      <a:pt x="1320" y="1143"/>
                    </a:lnTo>
                    <a:lnTo>
                      <a:pt x="1320" y="1143"/>
                    </a:lnTo>
                    <a:lnTo>
                      <a:pt x="1320" y="1143"/>
                    </a:lnTo>
                    <a:lnTo>
                      <a:pt x="1320" y="1143"/>
                    </a:lnTo>
                    <a:lnTo>
                      <a:pt x="1320" y="1143"/>
                    </a:lnTo>
                    <a:lnTo>
                      <a:pt x="1318" y="1143"/>
                    </a:lnTo>
                    <a:lnTo>
                      <a:pt x="1318" y="1143"/>
                    </a:lnTo>
                    <a:lnTo>
                      <a:pt x="1318" y="1143"/>
                    </a:lnTo>
                    <a:lnTo>
                      <a:pt x="1318" y="1141"/>
                    </a:lnTo>
                    <a:lnTo>
                      <a:pt x="1317" y="1141"/>
                    </a:lnTo>
                    <a:lnTo>
                      <a:pt x="1317" y="1141"/>
                    </a:lnTo>
                    <a:lnTo>
                      <a:pt x="1315" y="1139"/>
                    </a:lnTo>
                    <a:lnTo>
                      <a:pt x="1315" y="1139"/>
                    </a:lnTo>
                    <a:lnTo>
                      <a:pt x="1313" y="1139"/>
                    </a:lnTo>
                    <a:lnTo>
                      <a:pt x="1313" y="1139"/>
                    </a:lnTo>
                    <a:lnTo>
                      <a:pt x="1313" y="1139"/>
                    </a:lnTo>
                    <a:lnTo>
                      <a:pt x="1311" y="1137"/>
                    </a:lnTo>
                    <a:lnTo>
                      <a:pt x="1311" y="1137"/>
                    </a:lnTo>
                    <a:lnTo>
                      <a:pt x="1309" y="1137"/>
                    </a:lnTo>
                    <a:lnTo>
                      <a:pt x="1309" y="1137"/>
                    </a:lnTo>
                    <a:lnTo>
                      <a:pt x="1307" y="1137"/>
                    </a:lnTo>
                    <a:lnTo>
                      <a:pt x="1307" y="1137"/>
                    </a:lnTo>
                    <a:lnTo>
                      <a:pt x="1307" y="1136"/>
                    </a:lnTo>
                    <a:lnTo>
                      <a:pt x="1306" y="1136"/>
                    </a:lnTo>
                    <a:lnTo>
                      <a:pt x="1306" y="1136"/>
                    </a:lnTo>
                    <a:lnTo>
                      <a:pt x="1304" y="1136"/>
                    </a:lnTo>
                    <a:lnTo>
                      <a:pt x="1304" y="1136"/>
                    </a:lnTo>
                    <a:lnTo>
                      <a:pt x="1304" y="1136"/>
                    </a:lnTo>
                    <a:lnTo>
                      <a:pt x="1304" y="1136"/>
                    </a:lnTo>
                    <a:lnTo>
                      <a:pt x="1304" y="1134"/>
                    </a:lnTo>
                    <a:lnTo>
                      <a:pt x="1302" y="1134"/>
                    </a:lnTo>
                    <a:lnTo>
                      <a:pt x="1302" y="1134"/>
                    </a:lnTo>
                    <a:lnTo>
                      <a:pt x="1302" y="1134"/>
                    </a:lnTo>
                    <a:lnTo>
                      <a:pt x="1300" y="1134"/>
                    </a:lnTo>
                    <a:lnTo>
                      <a:pt x="1300" y="1134"/>
                    </a:lnTo>
                    <a:lnTo>
                      <a:pt x="1300" y="1134"/>
                    </a:lnTo>
                    <a:lnTo>
                      <a:pt x="1300" y="1134"/>
                    </a:lnTo>
                    <a:lnTo>
                      <a:pt x="1300" y="1132"/>
                    </a:lnTo>
                    <a:lnTo>
                      <a:pt x="1298" y="1132"/>
                    </a:lnTo>
                    <a:lnTo>
                      <a:pt x="1298" y="1132"/>
                    </a:lnTo>
                    <a:lnTo>
                      <a:pt x="1298" y="1132"/>
                    </a:lnTo>
                    <a:lnTo>
                      <a:pt x="1298" y="1132"/>
                    </a:lnTo>
                    <a:lnTo>
                      <a:pt x="1297" y="1132"/>
                    </a:lnTo>
                    <a:lnTo>
                      <a:pt x="1295" y="1132"/>
                    </a:lnTo>
                    <a:lnTo>
                      <a:pt x="1295" y="1132"/>
                    </a:lnTo>
                    <a:lnTo>
                      <a:pt x="1295" y="1130"/>
                    </a:lnTo>
                    <a:lnTo>
                      <a:pt x="1295" y="1130"/>
                    </a:lnTo>
                    <a:lnTo>
                      <a:pt x="1293" y="1130"/>
                    </a:lnTo>
                    <a:lnTo>
                      <a:pt x="1293" y="1130"/>
                    </a:lnTo>
                    <a:lnTo>
                      <a:pt x="1293" y="1130"/>
                    </a:lnTo>
                    <a:lnTo>
                      <a:pt x="1293" y="1130"/>
                    </a:lnTo>
                    <a:lnTo>
                      <a:pt x="1293" y="1130"/>
                    </a:lnTo>
                    <a:lnTo>
                      <a:pt x="1291" y="1130"/>
                    </a:lnTo>
                    <a:lnTo>
                      <a:pt x="1291" y="1130"/>
                    </a:lnTo>
                    <a:lnTo>
                      <a:pt x="1289" y="1130"/>
                    </a:lnTo>
                    <a:lnTo>
                      <a:pt x="1289" y="1128"/>
                    </a:lnTo>
                    <a:lnTo>
                      <a:pt x="1289" y="1128"/>
                    </a:lnTo>
                    <a:lnTo>
                      <a:pt x="1289" y="1128"/>
                    </a:lnTo>
                    <a:lnTo>
                      <a:pt x="1289" y="1128"/>
                    </a:lnTo>
                    <a:lnTo>
                      <a:pt x="1288" y="1128"/>
                    </a:lnTo>
                    <a:lnTo>
                      <a:pt x="1288" y="1128"/>
                    </a:lnTo>
                    <a:lnTo>
                      <a:pt x="1288" y="1127"/>
                    </a:lnTo>
                    <a:lnTo>
                      <a:pt x="1288" y="1127"/>
                    </a:lnTo>
                    <a:lnTo>
                      <a:pt x="1288" y="1127"/>
                    </a:lnTo>
                    <a:lnTo>
                      <a:pt x="1288" y="1127"/>
                    </a:lnTo>
                    <a:lnTo>
                      <a:pt x="1288" y="1127"/>
                    </a:lnTo>
                    <a:lnTo>
                      <a:pt x="1288" y="1127"/>
                    </a:lnTo>
                    <a:lnTo>
                      <a:pt x="1286" y="1125"/>
                    </a:lnTo>
                    <a:lnTo>
                      <a:pt x="1286" y="1125"/>
                    </a:lnTo>
                    <a:lnTo>
                      <a:pt x="1286" y="1125"/>
                    </a:lnTo>
                    <a:lnTo>
                      <a:pt x="1286" y="1125"/>
                    </a:lnTo>
                    <a:lnTo>
                      <a:pt x="1286" y="1125"/>
                    </a:lnTo>
                    <a:lnTo>
                      <a:pt x="1284" y="1125"/>
                    </a:lnTo>
                    <a:lnTo>
                      <a:pt x="1284" y="1125"/>
                    </a:lnTo>
                    <a:lnTo>
                      <a:pt x="1284" y="1125"/>
                    </a:lnTo>
                    <a:lnTo>
                      <a:pt x="1284" y="1125"/>
                    </a:lnTo>
                    <a:lnTo>
                      <a:pt x="1284" y="1125"/>
                    </a:lnTo>
                    <a:lnTo>
                      <a:pt x="1284" y="1123"/>
                    </a:lnTo>
                    <a:lnTo>
                      <a:pt x="1284" y="1123"/>
                    </a:lnTo>
                    <a:lnTo>
                      <a:pt x="1282" y="1123"/>
                    </a:lnTo>
                    <a:lnTo>
                      <a:pt x="1280" y="1123"/>
                    </a:lnTo>
                    <a:lnTo>
                      <a:pt x="1280" y="1123"/>
                    </a:lnTo>
                    <a:lnTo>
                      <a:pt x="1280" y="1123"/>
                    </a:lnTo>
                    <a:lnTo>
                      <a:pt x="1279" y="1123"/>
                    </a:lnTo>
                    <a:lnTo>
                      <a:pt x="1279" y="1123"/>
                    </a:lnTo>
                    <a:lnTo>
                      <a:pt x="1279" y="1123"/>
                    </a:lnTo>
                    <a:lnTo>
                      <a:pt x="1279" y="1121"/>
                    </a:lnTo>
                    <a:lnTo>
                      <a:pt x="1279" y="1121"/>
                    </a:lnTo>
                    <a:lnTo>
                      <a:pt x="1279" y="1121"/>
                    </a:lnTo>
                    <a:lnTo>
                      <a:pt x="1279" y="1121"/>
                    </a:lnTo>
                    <a:lnTo>
                      <a:pt x="1277" y="1121"/>
                    </a:lnTo>
                    <a:lnTo>
                      <a:pt x="1277" y="1121"/>
                    </a:lnTo>
                    <a:lnTo>
                      <a:pt x="1277" y="1121"/>
                    </a:lnTo>
                    <a:lnTo>
                      <a:pt x="1277" y="1121"/>
                    </a:lnTo>
                    <a:lnTo>
                      <a:pt x="1277" y="1121"/>
                    </a:lnTo>
                    <a:lnTo>
                      <a:pt x="1277" y="1121"/>
                    </a:lnTo>
                    <a:lnTo>
                      <a:pt x="1277" y="1119"/>
                    </a:lnTo>
                    <a:lnTo>
                      <a:pt x="1277" y="1119"/>
                    </a:lnTo>
                    <a:lnTo>
                      <a:pt x="1277" y="1119"/>
                    </a:lnTo>
                    <a:lnTo>
                      <a:pt x="1275" y="1119"/>
                    </a:lnTo>
                    <a:lnTo>
                      <a:pt x="1275" y="1119"/>
                    </a:lnTo>
                    <a:lnTo>
                      <a:pt x="1275" y="1119"/>
                    </a:lnTo>
                    <a:lnTo>
                      <a:pt x="1275" y="1119"/>
                    </a:lnTo>
                    <a:lnTo>
                      <a:pt x="1273" y="1119"/>
                    </a:lnTo>
                    <a:lnTo>
                      <a:pt x="1273" y="1118"/>
                    </a:lnTo>
                    <a:lnTo>
                      <a:pt x="1273" y="1118"/>
                    </a:lnTo>
                    <a:lnTo>
                      <a:pt x="1273" y="1118"/>
                    </a:lnTo>
                    <a:lnTo>
                      <a:pt x="1273" y="1118"/>
                    </a:lnTo>
                    <a:lnTo>
                      <a:pt x="1273" y="1118"/>
                    </a:lnTo>
                    <a:lnTo>
                      <a:pt x="1273" y="1118"/>
                    </a:lnTo>
                    <a:lnTo>
                      <a:pt x="1273" y="1118"/>
                    </a:lnTo>
                    <a:lnTo>
                      <a:pt x="1273" y="1116"/>
                    </a:lnTo>
                    <a:lnTo>
                      <a:pt x="1273" y="1116"/>
                    </a:lnTo>
                    <a:lnTo>
                      <a:pt x="1273" y="1116"/>
                    </a:lnTo>
                    <a:lnTo>
                      <a:pt x="1273" y="1116"/>
                    </a:lnTo>
                    <a:lnTo>
                      <a:pt x="1273" y="1116"/>
                    </a:lnTo>
                    <a:lnTo>
                      <a:pt x="1271" y="1116"/>
                    </a:lnTo>
                    <a:lnTo>
                      <a:pt x="1271" y="1116"/>
                    </a:lnTo>
                    <a:lnTo>
                      <a:pt x="1271" y="1116"/>
                    </a:lnTo>
                    <a:lnTo>
                      <a:pt x="1271" y="1114"/>
                    </a:lnTo>
                    <a:lnTo>
                      <a:pt x="1271" y="1114"/>
                    </a:lnTo>
                    <a:lnTo>
                      <a:pt x="1271" y="1114"/>
                    </a:lnTo>
                    <a:lnTo>
                      <a:pt x="1271" y="1114"/>
                    </a:lnTo>
                    <a:lnTo>
                      <a:pt x="1271" y="1114"/>
                    </a:lnTo>
                    <a:lnTo>
                      <a:pt x="1271" y="1114"/>
                    </a:lnTo>
                    <a:lnTo>
                      <a:pt x="1270" y="1114"/>
                    </a:lnTo>
                    <a:lnTo>
                      <a:pt x="1270" y="1112"/>
                    </a:lnTo>
                    <a:lnTo>
                      <a:pt x="1270" y="1112"/>
                    </a:lnTo>
                    <a:lnTo>
                      <a:pt x="1270" y="1112"/>
                    </a:lnTo>
                    <a:lnTo>
                      <a:pt x="1270" y="1110"/>
                    </a:lnTo>
                    <a:lnTo>
                      <a:pt x="1268" y="1110"/>
                    </a:lnTo>
                    <a:lnTo>
                      <a:pt x="1268" y="1110"/>
                    </a:lnTo>
                    <a:lnTo>
                      <a:pt x="1268" y="1110"/>
                    </a:lnTo>
                    <a:lnTo>
                      <a:pt x="1268" y="1110"/>
                    </a:lnTo>
                    <a:lnTo>
                      <a:pt x="1268" y="1110"/>
                    </a:lnTo>
                    <a:lnTo>
                      <a:pt x="1268" y="1110"/>
                    </a:lnTo>
                    <a:lnTo>
                      <a:pt x="1268" y="1110"/>
                    </a:lnTo>
                    <a:lnTo>
                      <a:pt x="1266" y="1109"/>
                    </a:lnTo>
                    <a:lnTo>
                      <a:pt x="1266" y="1109"/>
                    </a:lnTo>
                    <a:lnTo>
                      <a:pt x="1266" y="1109"/>
                    </a:lnTo>
                    <a:lnTo>
                      <a:pt x="1266" y="1109"/>
                    </a:lnTo>
                    <a:lnTo>
                      <a:pt x="1266" y="1109"/>
                    </a:lnTo>
                    <a:lnTo>
                      <a:pt x="1266" y="1109"/>
                    </a:lnTo>
                    <a:lnTo>
                      <a:pt x="1266" y="1109"/>
                    </a:lnTo>
                    <a:lnTo>
                      <a:pt x="1266" y="1109"/>
                    </a:lnTo>
                    <a:lnTo>
                      <a:pt x="1266" y="1109"/>
                    </a:lnTo>
                    <a:lnTo>
                      <a:pt x="1264" y="1109"/>
                    </a:lnTo>
                    <a:lnTo>
                      <a:pt x="1264" y="1109"/>
                    </a:lnTo>
                    <a:lnTo>
                      <a:pt x="1264" y="1109"/>
                    </a:lnTo>
                    <a:lnTo>
                      <a:pt x="1264" y="1109"/>
                    </a:lnTo>
                    <a:lnTo>
                      <a:pt x="1264" y="1109"/>
                    </a:lnTo>
                    <a:lnTo>
                      <a:pt x="1264" y="1109"/>
                    </a:lnTo>
                    <a:lnTo>
                      <a:pt x="1264" y="1109"/>
                    </a:lnTo>
                    <a:lnTo>
                      <a:pt x="1262" y="1109"/>
                    </a:lnTo>
                    <a:lnTo>
                      <a:pt x="1262" y="1109"/>
                    </a:lnTo>
                    <a:lnTo>
                      <a:pt x="1262" y="1109"/>
                    </a:lnTo>
                    <a:lnTo>
                      <a:pt x="1262" y="1109"/>
                    </a:lnTo>
                    <a:lnTo>
                      <a:pt x="1262" y="1109"/>
                    </a:lnTo>
                    <a:lnTo>
                      <a:pt x="1262" y="1109"/>
                    </a:lnTo>
                    <a:lnTo>
                      <a:pt x="1260" y="1109"/>
                    </a:lnTo>
                    <a:lnTo>
                      <a:pt x="1260" y="1109"/>
                    </a:lnTo>
                    <a:lnTo>
                      <a:pt x="1260" y="1109"/>
                    </a:lnTo>
                    <a:lnTo>
                      <a:pt x="1259" y="1109"/>
                    </a:lnTo>
                    <a:lnTo>
                      <a:pt x="1259" y="1109"/>
                    </a:lnTo>
                    <a:lnTo>
                      <a:pt x="1259" y="1109"/>
                    </a:lnTo>
                    <a:lnTo>
                      <a:pt x="1259" y="1109"/>
                    </a:lnTo>
                    <a:lnTo>
                      <a:pt x="1257" y="1109"/>
                    </a:lnTo>
                    <a:lnTo>
                      <a:pt x="1257" y="1109"/>
                    </a:lnTo>
                    <a:lnTo>
                      <a:pt x="1255" y="1109"/>
                    </a:lnTo>
                    <a:lnTo>
                      <a:pt x="1255" y="1109"/>
                    </a:lnTo>
                    <a:lnTo>
                      <a:pt x="1255" y="1107"/>
                    </a:lnTo>
                    <a:lnTo>
                      <a:pt x="1255" y="1107"/>
                    </a:lnTo>
                    <a:lnTo>
                      <a:pt x="1255" y="1107"/>
                    </a:lnTo>
                    <a:lnTo>
                      <a:pt x="1255" y="1107"/>
                    </a:lnTo>
                    <a:lnTo>
                      <a:pt x="1255" y="1107"/>
                    </a:lnTo>
                    <a:lnTo>
                      <a:pt x="1253" y="1107"/>
                    </a:lnTo>
                    <a:lnTo>
                      <a:pt x="1253" y="1107"/>
                    </a:lnTo>
                    <a:lnTo>
                      <a:pt x="1253" y="1107"/>
                    </a:lnTo>
                    <a:lnTo>
                      <a:pt x="1253" y="1107"/>
                    </a:lnTo>
                    <a:lnTo>
                      <a:pt x="1253" y="1105"/>
                    </a:lnTo>
                    <a:lnTo>
                      <a:pt x="1251" y="1105"/>
                    </a:lnTo>
                    <a:lnTo>
                      <a:pt x="1251" y="1105"/>
                    </a:lnTo>
                    <a:lnTo>
                      <a:pt x="1251" y="1105"/>
                    </a:lnTo>
                    <a:lnTo>
                      <a:pt x="1251" y="1105"/>
                    </a:lnTo>
                    <a:lnTo>
                      <a:pt x="1251" y="1103"/>
                    </a:lnTo>
                    <a:lnTo>
                      <a:pt x="1251" y="1103"/>
                    </a:lnTo>
                    <a:lnTo>
                      <a:pt x="1251" y="1103"/>
                    </a:lnTo>
                    <a:lnTo>
                      <a:pt x="1250" y="1103"/>
                    </a:lnTo>
                    <a:lnTo>
                      <a:pt x="1250" y="1103"/>
                    </a:lnTo>
                    <a:lnTo>
                      <a:pt x="1250" y="1103"/>
                    </a:lnTo>
                    <a:lnTo>
                      <a:pt x="1250" y="1103"/>
                    </a:lnTo>
                    <a:lnTo>
                      <a:pt x="1248" y="1103"/>
                    </a:lnTo>
                    <a:lnTo>
                      <a:pt x="1248" y="1103"/>
                    </a:lnTo>
                    <a:lnTo>
                      <a:pt x="1248" y="1101"/>
                    </a:lnTo>
                    <a:lnTo>
                      <a:pt x="1248" y="1101"/>
                    </a:lnTo>
                    <a:lnTo>
                      <a:pt x="1248" y="1101"/>
                    </a:lnTo>
                    <a:lnTo>
                      <a:pt x="1248" y="1101"/>
                    </a:lnTo>
                    <a:lnTo>
                      <a:pt x="1246" y="1101"/>
                    </a:lnTo>
                    <a:lnTo>
                      <a:pt x="1246" y="1101"/>
                    </a:lnTo>
                    <a:lnTo>
                      <a:pt x="1246" y="1099"/>
                    </a:lnTo>
                    <a:lnTo>
                      <a:pt x="1246" y="1099"/>
                    </a:lnTo>
                    <a:lnTo>
                      <a:pt x="1246" y="1099"/>
                    </a:lnTo>
                    <a:lnTo>
                      <a:pt x="1246" y="1099"/>
                    </a:lnTo>
                    <a:lnTo>
                      <a:pt x="1246" y="1099"/>
                    </a:lnTo>
                    <a:lnTo>
                      <a:pt x="1246" y="1099"/>
                    </a:lnTo>
                    <a:lnTo>
                      <a:pt x="1244" y="1099"/>
                    </a:lnTo>
                    <a:lnTo>
                      <a:pt x="1244" y="1098"/>
                    </a:lnTo>
                    <a:lnTo>
                      <a:pt x="1244" y="1098"/>
                    </a:lnTo>
                    <a:lnTo>
                      <a:pt x="1244" y="1098"/>
                    </a:lnTo>
                    <a:lnTo>
                      <a:pt x="1244" y="1098"/>
                    </a:lnTo>
                    <a:lnTo>
                      <a:pt x="1244" y="1098"/>
                    </a:lnTo>
                    <a:lnTo>
                      <a:pt x="1244" y="1098"/>
                    </a:lnTo>
                    <a:lnTo>
                      <a:pt x="1242" y="1098"/>
                    </a:lnTo>
                    <a:lnTo>
                      <a:pt x="1242" y="1096"/>
                    </a:lnTo>
                    <a:lnTo>
                      <a:pt x="1242" y="1096"/>
                    </a:lnTo>
                    <a:lnTo>
                      <a:pt x="1242" y="1096"/>
                    </a:lnTo>
                    <a:lnTo>
                      <a:pt x="1242" y="1096"/>
                    </a:lnTo>
                    <a:lnTo>
                      <a:pt x="1242" y="1096"/>
                    </a:lnTo>
                    <a:lnTo>
                      <a:pt x="1242" y="1096"/>
                    </a:lnTo>
                    <a:lnTo>
                      <a:pt x="1241" y="1096"/>
                    </a:lnTo>
                    <a:lnTo>
                      <a:pt x="1241" y="1096"/>
                    </a:lnTo>
                    <a:lnTo>
                      <a:pt x="1241" y="1096"/>
                    </a:lnTo>
                    <a:lnTo>
                      <a:pt x="1241" y="1096"/>
                    </a:lnTo>
                    <a:lnTo>
                      <a:pt x="1241" y="1096"/>
                    </a:lnTo>
                    <a:lnTo>
                      <a:pt x="1239" y="1096"/>
                    </a:lnTo>
                    <a:lnTo>
                      <a:pt x="1239" y="1096"/>
                    </a:lnTo>
                    <a:lnTo>
                      <a:pt x="1239" y="1096"/>
                    </a:lnTo>
                    <a:lnTo>
                      <a:pt x="1239" y="1096"/>
                    </a:lnTo>
                    <a:lnTo>
                      <a:pt x="1239" y="1096"/>
                    </a:lnTo>
                    <a:lnTo>
                      <a:pt x="1239" y="1094"/>
                    </a:lnTo>
                    <a:lnTo>
                      <a:pt x="1239" y="1094"/>
                    </a:lnTo>
                    <a:lnTo>
                      <a:pt x="1239" y="1096"/>
                    </a:lnTo>
                    <a:lnTo>
                      <a:pt x="1237" y="1096"/>
                    </a:lnTo>
                    <a:lnTo>
                      <a:pt x="1237" y="1096"/>
                    </a:lnTo>
                    <a:lnTo>
                      <a:pt x="1237" y="1096"/>
                    </a:lnTo>
                    <a:lnTo>
                      <a:pt x="1237" y="1096"/>
                    </a:lnTo>
                    <a:lnTo>
                      <a:pt x="1235" y="1096"/>
                    </a:lnTo>
                    <a:lnTo>
                      <a:pt x="1235" y="1094"/>
                    </a:lnTo>
                    <a:lnTo>
                      <a:pt x="1235" y="1094"/>
                    </a:lnTo>
                    <a:lnTo>
                      <a:pt x="1235" y="1094"/>
                    </a:lnTo>
                    <a:lnTo>
                      <a:pt x="1235" y="1094"/>
                    </a:lnTo>
                    <a:lnTo>
                      <a:pt x="1235" y="1094"/>
                    </a:lnTo>
                    <a:lnTo>
                      <a:pt x="1233" y="1096"/>
                    </a:lnTo>
                    <a:lnTo>
                      <a:pt x="1233" y="1096"/>
                    </a:lnTo>
                    <a:lnTo>
                      <a:pt x="1233" y="1096"/>
                    </a:lnTo>
                    <a:lnTo>
                      <a:pt x="1233" y="1096"/>
                    </a:lnTo>
                    <a:lnTo>
                      <a:pt x="1233" y="1096"/>
                    </a:lnTo>
                    <a:lnTo>
                      <a:pt x="1233" y="1096"/>
                    </a:lnTo>
                    <a:lnTo>
                      <a:pt x="1233" y="1096"/>
                    </a:lnTo>
                    <a:lnTo>
                      <a:pt x="1233" y="1096"/>
                    </a:lnTo>
                    <a:lnTo>
                      <a:pt x="1232" y="1096"/>
                    </a:lnTo>
                    <a:lnTo>
                      <a:pt x="1232" y="1096"/>
                    </a:lnTo>
                    <a:lnTo>
                      <a:pt x="1232" y="1096"/>
                    </a:lnTo>
                    <a:lnTo>
                      <a:pt x="1232" y="1096"/>
                    </a:lnTo>
                    <a:lnTo>
                      <a:pt x="1232" y="1098"/>
                    </a:lnTo>
                    <a:lnTo>
                      <a:pt x="1230" y="1098"/>
                    </a:lnTo>
                    <a:lnTo>
                      <a:pt x="1230" y="1098"/>
                    </a:lnTo>
                    <a:lnTo>
                      <a:pt x="1230" y="1098"/>
                    </a:lnTo>
                    <a:lnTo>
                      <a:pt x="1230" y="1098"/>
                    </a:lnTo>
                    <a:lnTo>
                      <a:pt x="1230" y="1098"/>
                    </a:lnTo>
                    <a:lnTo>
                      <a:pt x="1228" y="1098"/>
                    </a:lnTo>
                    <a:lnTo>
                      <a:pt x="1228" y="1098"/>
                    </a:lnTo>
                    <a:lnTo>
                      <a:pt x="1228" y="1098"/>
                    </a:lnTo>
                    <a:lnTo>
                      <a:pt x="1228" y="1098"/>
                    </a:lnTo>
                    <a:lnTo>
                      <a:pt x="1228" y="1098"/>
                    </a:lnTo>
                    <a:lnTo>
                      <a:pt x="1228" y="1098"/>
                    </a:lnTo>
                    <a:lnTo>
                      <a:pt x="1228" y="1098"/>
                    </a:lnTo>
                    <a:lnTo>
                      <a:pt x="1226" y="1096"/>
                    </a:lnTo>
                    <a:lnTo>
                      <a:pt x="1226" y="1094"/>
                    </a:lnTo>
                    <a:lnTo>
                      <a:pt x="1226" y="1094"/>
                    </a:lnTo>
                    <a:lnTo>
                      <a:pt x="1226" y="1094"/>
                    </a:lnTo>
                    <a:lnTo>
                      <a:pt x="1226" y="1094"/>
                    </a:lnTo>
                    <a:lnTo>
                      <a:pt x="1226" y="1094"/>
                    </a:lnTo>
                    <a:lnTo>
                      <a:pt x="1226" y="1094"/>
                    </a:lnTo>
                    <a:lnTo>
                      <a:pt x="1226" y="1094"/>
                    </a:lnTo>
                    <a:lnTo>
                      <a:pt x="1224" y="1094"/>
                    </a:lnTo>
                    <a:lnTo>
                      <a:pt x="1224" y="1094"/>
                    </a:lnTo>
                    <a:lnTo>
                      <a:pt x="1224" y="1092"/>
                    </a:lnTo>
                    <a:lnTo>
                      <a:pt x="1224" y="1092"/>
                    </a:lnTo>
                    <a:lnTo>
                      <a:pt x="1224" y="1092"/>
                    </a:lnTo>
                    <a:lnTo>
                      <a:pt x="1222" y="1092"/>
                    </a:lnTo>
                    <a:lnTo>
                      <a:pt x="1222" y="1092"/>
                    </a:lnTo>
                    <a:lnTo>
                      <a:pt x="1222" y="1092"/>
                    </a:lnTo>
                    <a:lnTo>
                      <a:pt x="1222" y="1090"/>
                    </a:lnTo>
                    <a:lnTo>
                      <a:pt x="1222" y="1090"/>
                    </a:lnTo>
                    <a:lnTo>
                      <a:pt x="1221" y="1090"/>
                    </a:lnTo>
                    <a:lnTo>
                      <a:pt x="1221" y="1090"/>
                    </a:lnTo>
                    <a:lnTo>
                      <a:pt x="1221" y="1090"/>
                    </a:lnTo>
                    <a:lnTo>
                      <a:pt x="1221" y="1090"/>
                    </a:lnTo>
                    <a:lnTo>
                      <a:pt x="1221" y="1090"/>
                    </a:lnTo>
                    <a:lnTo>
                      <a:pt x="1221" y="1090"/>
                    </a:lnTo>
                    <a:lnTo>
                      <a:pt x="1219" y="1090"/>
                    </a:lnTo>
                    <a:lnTo>
                      <a:pt x="1219" y="1090"/>
                    </a:lnTo>
                    <a:lnTo>
                      <a:pt x="1219" y="1090"/>
                    </a:lnTo>
                    <a:lnTo>
                      <a:pt x="1219" y="1090"/>
                    </a:lnTo>
                    <a:lnTo>
                      <a:pt x="1219" y="1090"/>
                    </a:lnTo>
                    <a:lnTo>
                      <a:pt x="1219" y="1089"/>
                    </a:lnTo>
                    <a:lnTo>
                      <a:pt x="1219" y="1089"/>
                    </a:lnTo>
                    <a:lnTo>
                      <a:pt x="1217" y="1089"/>
                    </a:lnTo>
                    <a:lnTo>
                      <a:pt x="1217" y="1089"/>
                    </a:lnTo>
                    <a:lnTo>
                      <a:pt x="1217" y="1089"/>
                    </a:lnTo>
                    <a:lnTo>
                      <a:pt x="1217" y="1089"/>
                    </a:lnTo>
                    <a:lnTo>
                      <a:pt x="1217" y="1087"/>
                    </a:lnTo>
                    <a:lnTo>
                      <a:pt x="1215" y="1087"/>
                    </a:lnTo>
                    <a:lnTo>
                      <a:pt x="1215" y="1087"/>
                    </a:lnTo>
                    <a:lnTo>
                      <a:pt x="1215" y="1087"/>
                    </a:lnTo>
                    <a:lnTo>
                      <a:pt x="1215" y="1087"/>
                    </a:lnTo>
                    <a:lnTo>
                      <a:pt x="1213" y="1087"/>
                    </a:lnTo>
                    <a:lnTo>
                      <a:pt x="1213" y="1085"/>
                    </a:lnTo>
                    <a:lnTo>
                      <a:pt x="1213" y="1085"/>
                    </a:lnTo>
                    <a:lnTo>
                      <a:pt x="1213" y="1085"/>
                    </a:lnTo>
                    <a:lnTo>
                      <a:pt x="1213" y="1085"/>
                    </a:lnTo>
                    <a:lnTo>
                      <a:pt x="1213" y="1085"/>
                    </a:lnTo>
                    <a:lnTo>
                      <a:pt x="1213" y="1085"/>
                    </a:lnTo>
                    <a:lnTo>
                      <a:pt x="1212" y="1085"/>
                    </a:lnTo>
                    <a:lnTo>
                      <a:pt x="1212" y="1085"/>
                    </a:lnTo>
                    <a:lnTo>
                      <a:pt x="1212" y="1083"/>
                    </a:lnTo>
                    <a:lnTo>
                      <a:pt x="1212" y="1083"/>
                    </a:lnTo>
                    <a:lnTo>
                      <a:pt x="1212" y="1083"/>
                    </a:lnTo>
                    <a:lnTo>
                      <a:pt x="1212" y="1083"/>
                    </a:lnTo>
                    <a:lnTo>
                      <a:pt x="1212" y="1083"/>
                    </a:lnTo>
                    <a:lnTo>
                      <a:pt x="1212" y="1083"/>
                    </a:lnTo>
                    <a:lnTo>
                      <a:pt x="1212" y="1083"/>
                    </a:lnTo>
                    <a:lnTo>
                      <a:pt x="1212" y="1083"/>
                    </a:lnTo>
                    <a:lnTo>
                      <a:pt x="1210" y="1083"/>
                    </a:lnTo>
                    <a:lnTo>
                      <a:pt x="1210" y="1083"/>
                    </a:lnTo>
                    <a:lnTo>
                      <a:pt x="1210" y="1083"/>
                    </a:lnTo>
                    <a:lnTo>
                      <a:pt x="1210" y="1083"/>
                    </a:lnTo>
                    <a:lnTo>
                      <a:pt x="1208" y="1081"/>
                    </a:lnTo>
                    <a:lnTo>
                      <a:pt x="1208" y="1081"/>
                    </a:lnTo>
                    <a:lnTo>
                      <a:pt x="1208" y="1081"/>
                    </a:lnTo>
                    <a:lnTo>
                      <a:pt x="1208" y="1081"/>
                    </a:lnTo>
                    <a:lnTo>
                      <a:pt x="1208" y="1081"/>
                    </a:lnTo>
                    <a:lnTo>
                      <a:pt x="1208" y="1081"/>
                    </a:lnTo>
                    <a:lnTo>
                      <a:pt x="1206" y="1081"/>
                    </a:lnTo>
                    <a:lnTo>
                      <a:pt x="1206" y="1081"/>
                    </a:lnTo>
                    <a:lnTo>
                      <a:pt x="1206" y="1081"/>
                    </a:lnTo>
                    <a:lnTo>
                      <a:pt x="1206" y="1081"/>
                    </a:lnTo>
                    <a:lnTo>
                      <a:pt x="1204" y="1080"/>
                    </a:lnTo>
                    <a:lnTo>
                      <a:pt x="1204" y="1080"/>
                    </a:lnTo>
                    <a:lnTo>
                      <a:pt x="1204" y="1080"/>
                    </a:lnTo>
                    <a:lnTo>
                      <a:pt x="1204" y="1080"/>
                    </a:lnTo>
                    <a:lnTo>
                      <a:pt x="1204" y="1080"/>
                    </a:lnTo>
                    <a:lnTo>
                      <a:pt x="1203" y="1080"/>
                    </a:lnTo>
                    <a:lnTo>
                      <a:pt x="1203" y="1080"/>
                    </a:lnTo>
                    <a:lnTo>
                      <a:pt x="1203" y="1080"/>
                    </a:lnTo>
                    <a:lnTo>
                      <a:pt x="1203" y="1080"/>
                    </a:lnTo>
                    <a:lnTo>
                      <a:pt x="1203" y="1078"/>
                    </a:lnTo>
                    <a:lnTo>
                      <a:pt x="1203" y="1078"/>
                    </a:lnTo>
                    <a:lnTo>
                      <a:pt x="1203" y="1078"/>
                    </a:lnTo>
                    <a:lnTo>
                      <a:pt x="1201" y="1078"/>
                    </a:lnTo>
                    <a:lnTo>
                      <a:pt x="1201" y="1078"/>
                    </a:lnTo>
                    <a:lnTo>
                      <a:pt x="1201" y="1078"/>
                    </a:lnTo>
                    <a:lnTo>
                      <a:pt x="1201" y="1078"/>
                    </a:lnTo>
                    <a:lnTo>
                      <a:pt x="1201" y="1078"/>
                    </a:lnTo>
                    <a:lnTo>
                      <a:pt x="1199" y="1076"/>
                    </a:lnTo>
                    <a:lnTo>
                      <a:pt x="1199" y="1076"/>
                    </a:lnTo>
                    <a:lnTo>
                      <a:pt x="1199" y="1076"/>
                    </a:lnTo>
                    <a:lnTo>
                      <a:pt x="1199" y="1076"/>
                    </a:lnTo>
                    <a:lnTo>
                      <a:pt x="1197" y="1076"/>
                    </a:lnTo>
                    <a:lnTo>
                      <a:pt x="1197" y="1076"/>
                    </a:lnTo>
                    <a:lnTo>
                      <a:pt x="1197" y="1076"/>
                    </a:lnTo>
                    <a:lnTo>
                      <a:pt x="1197" y="1076"/>
                    </a:lnTo>
                    <a:lnTo>
                      <a:pt x="1197" y="1076"/>
                    </a:lnTo>
                    <a:lnTo>
                      <a:pt x="1195" y="1076"/>
                    </a:lnTo>
                    <a:lnTo>
                      <a:pt x="1195" y="1076"/>
                    </a:lnTo>
                    <a:lnTo>
                      <a:pt x="1195" y="1076"/>
                    </a:lnTo>
                    <a:lnTo>
                      <a:pt x="1195" y="1074"/>
                    </a:lnTo>
                    <a:lnTo>
                      <a:pt x="1195" y="1074"/>
                    </a:lnTo>
                    <a:lnTo>
                      <a:pt x="1195" y="1074"/>
                    </a:lnTo>
                    <a:lnTo>
                      <a:pt x="1195" y="1074"/>
                    </a:lnTo>
                    <a:lnTo>
                      <a:pt x="1195" y="1074"/>
                    </a:lnTo>
                    <a:lnTo>
                      <a:pt x="1195" y="1074"/>
                    </a:lnTo>
                    <a:lnTo>
                      <a:pt x="1194" y="1074"/>
                    </a:lnTo>
                    <a:lnTo>
                      <a:pt x="1194" y="1074"/>
                    </a:lnTo>
                    <a:lnTo>
                      <a:pt x="1194" y="1074"/>
                    </a:lnTo>
                    <a:lnTo>
                      <a:pt x="1194" y="1072"/>
                    </a:lnTo>
                    <a:lnTo>
                      <a:pt x="1194" y="1072"/>
                    </a:lnTo>
                    <a:lnTo>
                      <a:pt x="1194" y="1072"/>
                    </a:lnTo>
                    <a:lnTo>
                      <a:pt x="1194" y="1072"/>
                    </a:lnTo>
                    <a:lnTo>
                      <a:pt x="1192" y="1072"/>
                    </a:lnTo>
                    <a:lnTo>
                      <a:pt x="1192" y="1072"/>
                    </a:lnTo>
                    <a:lnTo>
                      <a:pt x="1192" y="1072"/>
                    </a:lnTo>
                    <a:lnTo>
                      <a:pt x="1192" y="1071"/>
                    </a:lnTo>
                    <a:lnTo>
                      <a:pt x="1192" y="1071"/>
                    </a:lnTo>
                    <a:lnTo>
                      <a:pt x="1192" y="1071"/>
                    </a:lnTo>
                    <a:lnTo>
                      <a:pt x="1192" y="1071"/>
                    </a:lnTo>
                    <a:lnTo>
                      <a:pt x="1192" y="1071"/>
                    </a:lnTo>
                    <a:lnTo>
                      <a:pt x="1190" y="1071"/>
                    </a:lnTo>
                    <a:lnTo>
                      <a:pt x="1190" y="1071"/>
                    </a:lnTo>
                    <a:lnTo>
                      <a:pt x="1190" y="1071"/>
                    </a:lnTo>
                    <a:lnTo>
                      <a:pt x="1188" y="1069"/>
                    </a:lnTo>
                    <a:lnTo>
                      <a:pt x="1188" y="1069"/>
                    </a:lnTo>
                    <a:lnTo>
                      <a:pt x="1188" y="1069"/>
                    </a:lnTo>
                    <a:lnTo>
                      <a:pt x="1188" y="1069"/>
                    </a:lnTo>
                    <a:lnTo>
                      <a:pt x="1186" y="1069"/>
                    </a:lnTo>
                    <a:lnTo>
                      <a:pt x="1186" y="1069"/>
                    </a:lnTo>
                    <a:lnTo>
                      <a:pt x="1186" y="1069"/>
                    </a:lnTo>
                    <a:lnTo>
                      <a:pt x="1186" y="1069"/>
                    </a:lnTo>
                    <a:lnTo>
                      <a:pt x="1186" y="1069"/>
                    </a:lnTo>
                    <a:lnTo>
                      <a:pt x="1185" y="1069"/>
                    </a:lnTo>
                    <a:lnTo>
                      <a:pt x="1185" y="1069"/>
                    </a:lnTo>
                    <a:lnTo>
                      <a:pt x="1185" y="1069"/>
                    </a:lnTo>
                    <a:lnTo>
                      <a:pt x="1185" y="1069"/>
                    </a:lnTo>
                    <a:lnTo>
                      <a:pt x="1185" y="1067"/>
                    </a:lnTo>
                    <a:lnTo>
                      <a:pt x="1185" y="1067"/>
                    </a:lnTo>
                    <a:lnTo>
                      <a:pt x="1185" y="1067"/>
                    </a:lnTo>
                    <a:lnTo>
                      <a:pt x="1185" y="1067"/>
                    </a:lnTo>
                    <a:lnTo>
                      <a:pt x="1185" y="1067"/>
                    </a:lnTo>
                    <a:lnTo>
                      <a:pt x="1185" y="1067"/>
                    </a:lnTo>
                    <a:lnTo>
                      <a:pt x="1183" y="1067"/>
                    </a:lnTo>
                    <a:lnTo>
                      <a:pt x="1183" y="1067"/>
                    </a:lnTo>
                    <a:lnTo>
                      <a:pt x="1183" y="1067"/>
                    </a:lnTo>
                    <a:lnTo>
                      <a:pt x="1183" y="1065"/>
                    </a:lnTo>
                    <a:lnTo>
                      <a:pt x="1183" y="1063"/>
                    </a:lnTo>
                    <a:lnTo>
                      <a:pt x="1183" y="1063"/>
                    </a:lnTo>
                    <a:lnTo>
                      <a:pt x="1181" y="1061"/>
                    </a:lnTo>
                    <a:lnTo>
                      <a:pt x="1179" y="1060"/>
                    </a:lnTo>
                    <a:lnTo>
                      <a:pt x="1179" y="1060"/>
                    </a:lnTo>
                    <a:lnTo>
                      <a:pt x="1179" y="1060"/>
                    </a:lnTo>
                    <a:lnTo>
                      <a:pt x="1179" y="1060"/>
                    </a:lnTo>
                    <a:lnTo>
                      <a:pt x="1179" y="1060"/>
                    </a:lnTo>
                    <a:lnTo>
                      <a:pt x="1177" y="1058"/>
                    </a:lnTo>
                    <a:lnTo>
                      <a:pt x="1177" y="1058"/>
                    </a:lnTo>
                    <a:lnTo>
                      <a:pt x="1177" y="1058"/>
                    </a:lnTo>
                    <a:lnTo>
                      <a:pt x="1177" y="1056"/>
                    </a:lnTo>
                    <a:lnTo>
                      <a:pt x="1177" y="1056"/>
                    </a:lnTo>
                    <a:lnTo>
                      <a:pt x="1175" y="1056"/>
                    </a:lnTo>
                    <a:lnTo>
                      <a:pt x="1175" y="1054"/>
                    </a:lnTo>
                    <a:lnTo>
                      <a:pt x="1175" y="1054"/>
                    </a:lnTo>
                    <a:lnTo>
                      <a:pt x="1175" y="1054"/>
                    </a:lnTo>
                    <a:lnTo>
                      <a:pt x="1174" y="1054"/>
                    </a:lnTo>
                    <a:lnTo>
                      <a:pt x="1174" y="1054"/>
                    </a:lnTo>
                    <a:lnTo>
                      <a:pt x="1174" y="1054"/>
                    </a:lnTo>
                    <a:lnTo>
                      <a:pt x="1174" y="1054"/>
                    </a:lnTo>
                    <a:lnTo>
                      <a:pt x="1174" y="1054"/>
                    </a:lnTo>
                    <a:lnTo>
                      <a:pt x="1174" y="1054"/>
                    </a:lnTo>
                    <a:lnTo>
                      <a:pt x="1172" y="1054"/>
                    </a:lnTo>
                    <a:lnTo>
                      <a:pt x="1172" y="1054"/>
                    </a:lnTo>
                    <a:lnTo>
                      <a:pt x="1172" y="1054"/>
                    </a:lnTo>
                    <a:lnTo>
                      <a:pt x="1172" y="1052"/>
                    </a:lnTo>
                    <a:lnTo>
                      <a:pt x="1172" y="1052"/>
                    </a:lnTo>
                    <a:lnTo>
                      <a:pt x="1172" y="1052"/>
                    </a:lnTo>
                    <a:lnTo>
                      <a:pt x="1170" y="1052"/>
                    </a:lnTo>
                    <a:lnTo>
                      <a:pt x="1170" y="1052"/>
                    </a:lnTo>
                    <a:lnTo>
                      <a:pt x="1170" y="1052"/>
                    </a:lnTo>
                    <a:lnTo>
                      <a:pt x="1170" y="1052"/>
                    </a:lnTo>
                    <a:lnTo>
                      <a:pt x="1170" y="1052"/>
                    </a:lnTo>
                    <a:lnTo>
                      <a:pt x="1170" y="1052"/>
                    </a:lnTo>
                    <a:lnTo>
                      <a:pt x="1170" y="1052"/>
                    </a:lnTo>
                    <a:lnTo>
                      <a:pt x="1170" y="1051"/>
                    </a:lnTo>
                    <a:lnTo>
                      <a:pt x="1168" y="1051"/>
                    </a:lnTo>
                    <a:lnTo>
                      <a:pt x="1168" y="1051"/>
                    </a:lnTo>
                    <a:lnTo>
                      <a:pt x="1168" y="1051"/>
                    </a:lnTo>
                    <a:lnTo>
                      <a:pt x="1168" y="1051"/>
                    </a:lnTo>
                    <a:lnTo>
                      <a:pt x="1168" y="1051"/>
                    </a:lnTo>
                    <a:lnTo>
                      <a:pt x="1170" y="1051"/>
                    </a:lnTo>
                    <a:lnTo>
                      <a:pt x="1170" y="1051"/>
                    </a:lnTo>
                    <a:lnTo>
                      <a:pt x="1170" y="1051"/>
                    </a:lnTo>
                    <a:lnTo>
                      <a:pt x="1168" y="1049"/>
                    </a:lnTo>
                    <a:lnTo>
                      <a:pt x="1168" y="1049"/>
                    </a:lnTo>
                    <a:lnTo>
                      <a:pt x="1168" y="1049"/>
                    </a:lnTo>
                    <a:lnTo>
                      <a:pt x="1166" y="1049"/>
                    </a:lnTo>
                    <a:lnTo>
                      <a:pt x="1166" y="1049"/>
                    </a:lnTo>
                    <a:lnTo>
                      <a:pt x="1166" y="1049"/>
                    </a:lnTo>
                    <a:lnTo>
                      <a:pt x="1166" y="1049"/>
                    </a:lnTo>
                    <a:lnTo>
                      <a:pt x="1166" y="1049"/>
                    </a:lnTo>
                    <a:lnTo>
                      <a:pt x="1166" y="1049"/>
                    </a:lnTo>
                    <a:lnTo>
                      <a:pt x="1166" y="1047"/>
                    </a:lnTo>
                    <a:lnTo>
                      <a:pt x="1166" y="1047"/>
                    </a:lnTo>
                    <a:lnTo>
                      <a:pt x="1166" y="1047"/>
                    </a:lnTo>
                    <a:lnTo>
                      <a:pt x="1165" y="1047"/>
                    </a:lnTo>
                    <a:lnTo>
                      <a:pt x="1165" y="1047"/>
                    </a:lnTo>
                    <a:lnTo>
                      <a:pt x="1165" y="1047"/>
                    </a:lnTo>
                    <a:lnTo>
                      <a:pt x="1165" y="1047"/>
                    </a:lnTo>
                    <a:lnTo>
                      <a:pt x="1163" y="1045"/>
                    </a:lnTo>
                    <a:lnTo>
                      <a:pt x="1163" y="1045"/>
                    </a:lnTo>
                    <a:lnTo>
                      <a:pt x="1163" y="1045"/>
                    </a:lnTo>
                    <a:lnTo>
                      <a:pt x="1161" y="1045"/>
                    </a:lnTo>
                    <a:lnTo>
                      <a:pt x="1161" y="1045"/>
                    </a:lnTo>
                    <a:lnTo>
                      <a:pt x="1161" y="1045"/>
                    </a:lnTo>
                    <a:lnTo>
                      <a:pt x="1161" y="1045"/>
                    </a:lnTo>
                    <a:lnTo>
                      <a:pt x="1159" y="1043"/>
                    </a:lnTo>
                    <a:lnTo>
                      <a:pt x="1159" y="1043"/>
                    </a:lnTo>
                    <a:lnTo>
                      <a:pt x="1159" y="1043"/>
                    </a:lnTo>
                    <a:lnTo>
                      <a:pt x="1159" y="1043"/>
                    </a:lnTo>
                    <a:lnTo>
                      <a:pt x="1157" y="1043"/>
                    </a:lnTo>
                    <a:lnTo>
                      <a:pt x="1157" y="1043"/>
                    </a:lnTo>
                    <a:lnTo>
                      <a:pt x="1157" y="1043"/>
                    </a:lnTo>
                    <a:lnTo>
                      <a:pt x="1157" y="1043"/>
                    </a:lnTo>
                    <a:lnTo>
                      <a:pt x="1157" y="1043"/>
                    </a:lnTo>
                    <a:lnTo>
                      <a:pt x="1157" y="1042"/>
                    </a:lnTo>
                    <a:lnTo>
                      <a:pt x="1157" y="1042"/>
                    </a:lnTo>
                    <a:lnTo>
                      <a:pt x="1157" y="1042"/>
                    </a:lnTo>
                    <a:lnTo>
                      <a:pt x="1156" y="1042"/>
                    </a:lnTo>
                    <a:lnTo>
                      <a:pt x="1156" y="1042"/>
                    </a:lnTo>
                    <a:lnTo>
                      <a:pt x="1156" y="1040"/>
                    </a:lnTo>
                    <a:lnTo>
                      <a:pt x="1156" y="1040"/>
                    </a:lnTo>
                    <a:lnTo>
                      <a:pt x="1156" y="1040"/>
                    </a:lnTo>
                    <a:lnTo>
                      <a:pt x="1156" y="1040"/>
                    </a:lnTo>
                    <a:lnTo>
                      <a:pt x="1156" y="1040"/>
                    </a:lnTo>
                    <a:lnTo>
                      <a:pt x="1156" y="1040"/>
                    </a:lnTo>
                    <a:lnTo>
                      <a:pt x="1154" y="1040"/>
                    </a:lnTo>
                    <a:lnTo>
                      <a:pt x="1154" y="1038"/>
                    </a:lnTo>
                    <a:lnTo>
                      <a:pt x="1154" y="1038"/>
                    </a:lnTo>
                    <a:lnTo>
                      <a:pt x="1154" y="1038"/>
                    </a:lnTo>
                    <a:lnTo>
                      <a:pt x="1154" y="1038"/>
                    </a:lnTo>
                    <a:lnTo>
                      <a:pt x="1154" y="1038"/>
                    </a:lnTo>
                    <a:lnTo>
                      <a:pt x="1154" y="1038"/>
                    </a:lnTo>
                    <a:lnTo>
                      <a:pt x="1152" y="1038"/>
                    </a:lnTo>
                    <a:lnTo>
                      <a:pt x="1152" y="1038"/>
                    </a:lnTo>
                    <a:lnTo>
                      <a:pt x="1150" y="1038"/>
                    </a:lnTo>
                    <a:lnTo>
                      <a:pt x="1150" y="1038"/>
                    </a:lnTo>
                    <a:lnTo>
                      <a:pt x="1150" y="1038"/>
                    </a:lnTo>
                    <a:lnTo>
                      <a:pt x="1150" y="1036"/>
                    </a:lnTo>
                    <a:lnTo>
                      <a:pt x="1150" y="1036"/>
                    </a:lnTo>
                    <a:lnTo>
                      <a:pt x="1148" y="1036"/>
                    </a:lnTo>
                    <a:lnTo>
                      <a:pt x="1148" y="1036"/>
                    </a:lnTo>
                    <a:lnTo>
                      <a:pt x="1148" y="1036"/>
                    </a:lnTo>
                    <a:lnTo>
                      <a:pt x="1147" y="1036"/>
                    </a:lnTo>
                    <a:lnTo>
                      <a:pt x="1147" y="1036"/>
                    </a:lnTo>
                    <a:lnTo>
                      <a:pt x="1147" y="1036"/>
                    </a:lnTo>
                    <a:lnTo>
                      <a:pt x="1147" y="1036"/>
                    </a:lnTo>
                    <a:lnTo>
                      <a:pt x="1147" y="1036"/>
                    </a:lnTo>
                    <a:lnTo>
                      <a:pt x="1147" y="1036"/>
                    </a:lnTo>
                    <a:lnTo>
                      <a:pt x="1145" y="1036"/>
                    </a:lnTo>
                    <a:lnTo>
                      <a:pt x="1145" y="1036"/>
                    </a:lnTo>
                    <a:lnTo>
                      <a:pt x="1145" y="1036"/>
                    </a:lnTo>
                    <a:lnTo>
                      <a:pt x="1145" y="1036"/>
                    </a:lnTo>
                    <a:lnTo>
                      <a:pt x="1145" y="1036"/>
                    </a:lnTo>
                    <a:lnTo>
                      <a:pt x="1145" y="1036"/>
                    </a:lnTo>
                    <a:lnTo>
                      <a:pt x="1145" y="1036"/>
                    </a:lnTo>
                    <a:lnTo>
                      <a:pt x="1145" y="1036"/>
                    </a:lnTo>
                    <a:lnTo>
                      <a:pt x="1143" y="1036"/>
                    </a:lnTo>
                    <a:lnTo>
                      <a:pt x="1143" y="1036"/>
                    </a:lnTo>
                    <a:lnTo>
                      <a:pt x="1143" y="1036"/>
                    </a:lnTo>
                    <a:lnTo>
                      <a:pt x="1143" y="1036"/>
                    </a:lnTo>
                    <a:lnTo>
                      <a:pt x="1143" y="1036"/>
                    </a:lnTo>
                    <a:lnTo>
                      <a:pt x="1143" y="1034"/>
                    </a:lnTo>
                    <a:lnTo>
                      <a:pt x="1141" y="1036"/>
                    </a:lnTo>
                    <a:lnTo>
                      <a:pt x="1141" y="1034"/>
                    </a:lnTo>
                    <a:lnTo>
                      <a:pt x="1141" y="1034"/>
                    </a:lnTo>
                    <a:lnTo>
                      <a:pt x="1141" y="1034"/>
                    </a:lnTo>
                    <a:lnTo>
                      <a:pt x="1141" y="1034"/>
                    </a:lnTo>
                    <a:lnTo>
                      <a:pt x="1141" y="1034"/>
                    </a:lnTo>
                    <a:lnTo>
                      <a:pt x="1139" y="1034"/>
                    </a:lnTo>
                    <a:lnTo>
                      <a:pt x="1139" y="1034"/>
                    </a:lnTo>
                    <a:lnTo>
                      <a:pt x="1139" y="1034"/>
                    </a:lnTo>
                    <a:lnTo>
                      <a:pt x="1139" y="1034"/>
                    </a:lnTo>
                    <a:lnTo>
                      <a:pt x="1139" y="1034"/>
                    </a:lnTo>
                    <a:lnTo>
                      <a:pt x="1139" y="1034"/>
                    </a:lnTo>
                    <a:lnTo>
                      <a:pt x="1139" y="1034"/>
                    </a:lnTo>
                    <a:lnTo>
                      <a:pt x="1137" y="1034"/>
                    </a:lnTo>
                    <a:lnTo>
                      <a:pt x="1137" y="1034"/>
                    </a:lnTo>
                    <a:lnTo>
                      <a:pt x="1137" y="1034"/>
                    </a:lnTo>
                    <a:lnTo>
                      <a:pt x="1137" y="1034"/>
                    </a:lnTo>
                    <a:lnTo>
                      <a:pt x="1137" y="1036"/>
                    </a:lnTo>
                    <a:lnTo>
                      <a:pt x="1137" y="1036"/>
                    </a:lnTo>
                    <a:lnTo>
                      <a:pt x="1137" y="1036"/>
                    </a:lnTo>
                    <a:lnTo>
                      <a:pt x="1137" y="1036"/>
                    </a:lnTo>
                    <a:lnTo>
                      <a:pt x="1136" y="1036"/>
                    </a:lnTo>
                    <a:lnTo>
                      <a:pt x="1136" y="1036"/>
                    </a:lnTo>
                    <a:lnTo>
                      <a:pt x="1136" y="1036"/>
                    </a:lnTo>
                    <a:lnTo>
                      <a:pt x="1136" y="1036"/>
                    </a:lnTo>
                    <a:lnTo>
                      <a:pt x="1134" y="1036"/>
                    </a:lnTo>
                    <a:lnTo>
                      <a:pt x="1134" y="1036"/>
                    </a:lnTo>
                    <a:lnTo>
                      <a:pt x="1134" y="1036"/>
                    </a:lnTo>
                    <a:lnTo>
                      <a:pt x="1134" y="1036"/>
                    </a:lnTo>
                    <a:lnTo>
                      <a:pt x="1134" y="1034"/>
                    </a:lnTo>
                    <a:lnTo>
                      <a:pt x="1132" y="1036"/>
                    </a:lnTo>
                    <a:lnTo>
                      <a:pt x="1132" y="1036"/>
                    </a:lnTo>
                    <a:lnTo>
                      <a:pt x="1130" y="1036"/>
                    </a:lnTo>
                    <a:lnTo>
                      <a:pt x="1130" y="1036"/>
                    </a:lnTo>
                    <a:lnTo>
                      <a:pt x="1130" y="1036"/>
                    </a:lnTo>
                    <a:lnTo>
                      <a:pt x="1130" y="1036"/>
                    </a:lnTo>
                    <a:lnTo>
                      <a:pt x="1128" y="1036"/>
                    </a:lnTo>
                    <a:lnTo>
                      <a:pt x="1128" y="1036"/>
                    </a:lnTo>
                    <a:lnTo>
                      <a:pt x="1128" y="1038"/>
                    </a:lnTo>
                    <a:lnTo>
                      <a:pt x="1127" y="1038"/>
                    </a:lnTo>
                    <a:lnTo>
                      <a:pt x="1127" y="1038"/>
                    </a:lnTo>
                    <a:lnTo>
                      <a:pt x="1127" y="1038"/>
                    </a:lnTo>
                    <a:lnTo>
                      <a:pt x="1125" y="1038"/>
                    </a:lnTo>
                    <a:lnTo>
                      <a:pt x="1125" y="1038"/>
                    </a:lnTo>
                    <a:lnTo>
                      <a:pt x="1125" y="1038"/>
                    </a:lnTo>
                    <a:lnTo>
                      <a:pt x="1125" y="1038"/>
                    </a:lnTo>
                    <a:lnTo>
                      <a:pt x="1125" y="1038"/>
                    </a:lnTo>
                    <a:lnTo>
                      <a:pt x="1125" y="1038"/>
                    </a:lnTo>
                    <a:lnTo>
                      <a:pt x="1123" y="1038"/>
                    </a:lnTo>
                    <a:lnTo>
                      <a:pt x="1123" y="1038"/>
                    </a:lnTo>
                    <a:lnTo>
                      <a:pt x="1123" y="1038"/>
                    </a:lnTo>
                    <a:lnTo>
                      <a:pt x="1123" y="1038"/>
                    </a:lnTo>
                    <a:lnTo>
                      <a:pt x="1123" y="1038"/>
                    </a:lnTo>
                    <a:lnTo>
                      <a:pt x="1123" y="1038"/>
                    </a:lnTo>
                    <a:lnTo>
                      <a:pt x="1121" y="1038"/>
                    </a:lnTo>
                    <a:lnTo>
                      <a:pt x="1121" y="1038"/>
                    </a:lnTo>
                    <a:lnTo>
                      <a:pt x="1121" y="1038"/>
                    </a:lnTo>
                    <a:lnTo>
                      <a:pt x="1121" y="1038"/>
                    </a:lnTo>
                    <a:lnTo>
                      <a:pt x="1121" y="1038"/>
                    </a:lnTo>
                    <a:lnTo>
                      <a:pt x="1121" y="1038"/>
                    </a:lnTo>
                    <a:lnTo>
                      <a:pt x="1121" y="1038"/>
                    </a:lnTo>
                    <a:lnTo>
                      <a:pt x="1119" y="1038"/>
                    </a:lnTo>
                    <a:lnTo>
                      <a:pt x="1119" y="1038"/>
                    </a:lnTo>
                    <a:lnTo>
                      <a:pt x="1119" y="1038"/>
                    </a:lnTo>
                    <a:lnTo>
                      <a:pt x="1119" y="1038"/>
                    </a:lnTo>
                    <a:lnTo>
                      <a:pt x="1119" y="1038"/>
                    </a:lnTo>
                    <a:lnTo>
                      <a:pt x="1118" y="1038"/>
                    </a:lnTo>
                    <a:lnTo>
                      <a:pt x="1118" y="1038"/>
                    </a:lnTo>
                    <a:lnTo>
                      <a:pt x="1118" y="1038"/>
                    </a:lnTo>
                    <a:lnTo>
                      <a:pt x="1118" y="1038"/>
                    </a:lnTo>
                    <a:lnTo>
                      <a:pt x="1118" y="1038"/>
                    </a:lnTo>
                    <a:lnTo>
                      <a:pt x="1118" y="1040"/>
                    </a:lnTo>
                    <a:lnTo>
                      <a:pt x="1118" y="1040"/>
                    </a:lnTo>
                    <a:lnTo>
                      <a:pt x="1118" y="1040"/>
                    </a:lnTo>
                    <a:lnTo>
                      <a:pt x="1118" y="1040"/>
                    </a:lnTo>
                    <a:lnTo>
                      <a:pt x="1118" y="1040"/>
                    </a:lnTo>
                    <a:lnTo>
                      <a:pt x="1116" y="1040"/>
                    </a:lnTo>
                    <a:lnTo>
                      <a:pt x="1116" y="1040"/>
                    </a:lnTo>
                    <a:lnTo>
                      <a:pt x="1116" y="1040"/>
                    </a:lnTo>
                    <a:lnTo>
                      <a:pt x="1116" y="1042"/>
                    </a:lnTo>
                    <a:lnTo>
                      <a:pt x="1116" y="1042"/>
                    </a:lnTo>
                    <a:lnTo>
                      <a:pt x="1116" y="1042"/>
                    </a:lnTo>
                    <a:lnTo>
                      <a:pt x="1116" y="1042"/>
                    </a:lnTo>
                    <a:lnTo>
                      <a:pt x="1114" y="1042"/>
                    </a:lnTo>
                    <a:lnTo>
                      <a:pt x="1114" y="1042"/>
                    </a:lnTo>
                    <a:lnTo>
                      <a:pt x="1114" y="1042"/>
                    </a:lnTo>
                    <a:lnTo>
                      <a:pt x="1114" y="1042"/>
                    </a:lnTo>
                    <a:lnTo>
                      <a:pt x="1114" y="1042"/>
                    </a:lnTo>
                    <a:lnTo>
                      <a:pt x="1112" y="1042"/>
                    </a:lnTo>
                    <a:lnTo>
                      <a:pt x="1112" y="1042"/>
                    </a:lnTo>
                    <a:lnTo>
                      <a:pt x="1112" y="1042"/>
                    </a:lnTo>
                    <a:lnTo>
                      <a:pt x="1110" y="1042"/>
                    </a:lnTo>
                    <a:lnTo>
                      <a:pt x="1110" y="1042"/>
                    </a:lnTo>
                    <a:lnTo>
                      <a:pt x="1110" y="1042"/>
                    </a:lnTo>
                    <a:lnTo>
                      <a:pt x="1110" y="1042"/>
                    </a:lnTo>
                    <a:lnTo>
                      <a:pt x="1109" y="1040"/>
                    </a:lnTo>
                    <a:lnTo>
                      <a:pt x="1109" y="1040"/>
                    </a:lnTo>
                    <a:lnTo>
                      <a:pt x="1109" y="1040"/>
                    </a:lnTo>
                    <a:lnTo>
                      <a:pt x="1109" y="1040"/>
                    </a:lnTo>
                    <a:lnTo>
                      <a:pt x="1109" y="1040"/>
                    </a:lnTo>
                    <a:lnTo>
                      <a:pt x="1109" y="1040"/>
                    </a:lnTo>
                    <a:lnTo>
                      <a:pt x="1109" y="1040"/>
                    </a:lnTo>
                    <a:lnTo>
                      <a:pt x="1109" y="1040"/>
                    </a:lnTo>
                    <a:lnTo>
                      <a:pt x="1107" y="1040"/>
                    </a:lnTo>
                    <a:lnTo>
                      <a:pt x="1107" y="1040"/>
                    </a:lnTo>
                    <a:lnTo>
                      <a:pt x="1107" y="1040"/>
                    </a:lnTo>
                    <a:lnTo>
                      <a:pt x="1105" y="1040"/>
                    </a:lnTo>
                    <a:lnTo>
                      <a:pt x="1105" y="1040"/>
                    </a:lnTo>
                    <a:lnTo>
                      <a:pt x="1105" y="1040"/>
                    </a:lnTo>
                    <a:lnTo>
                      <a:pt x="1105" y="1040"/>
                    </a:lnTo>
                    <a:lnTo>
                      <a:pt x="1105" y="1040"/>
                    </a:lnTo>
                    <a:lnTo>
                      <a:pt x="1105" y="1040"/>
                    </a:lnTo>
                    <a:lnTo>
                      <a:pt x="1105" y="1040"/>
                    </a:lnTo>
                    <a:lnTo>
                      <a:pt x="1105" y="1040"/>
                    </a:lnTo>
                    <a:lnTo>
                      <a:pt x="1105" y="1040"/>
                    </a:lnTo>
                    <a:lnTo>
                      <a:pt x="1103" y="1040"/>
                    </a:lnTo>
                    <a:lnTo>
                      <a:pt x="1103" y="1040"/>
                    </a:lnTo>
                    <a:lnTo>
                      <a:pt x="1103" y="1040"/>
                    </a:lnTo>
                    <a:lnTo>
                      <a:pt x="1101" y="1040"/>
                    </a:lnTo>
                    <a:lnTo>
                      <a:pt x="1101" y="1040"/>
                    </a:lnTo>
                    <a:lnTo>
                      <a:pt x="1101" y="1040"/>
                    </a:lnTo>
                    <a:lnTo>
                      <a:pt x="1099" y="1040"/>
                    </a:lnTo>
                    <a:lnTo>
                      <a:pt x="1099" y="1040"/>
                    </a:lnTo>
                    <a:lnTo>
                      <a:pt x="1099" y="1040"/>
                    </a:lnTo>
                    <a:lnTo>
                      <a:pt x="1099" y="1040"/>
                    </a:lnTo>
                    <a:lnTo>
                      <a:pt x="1098" y="1040"/>
                    </a:lnTo>
                    <a:lnTo>
                      <a:pt x="1098" y="1040"/>
                    </a:lnTo>
                    <a:lnTo>
                      <a:pt x="1098" y="1040"/>
                    </a:lnTo>
                    <a:lnTo>
                      <a:pt x="1098" y="1040"/>
                    </a:lnTo>
                    <a:lnTo>
                      <a:pt x="1098" y="1040"/>
                    </a:lnTo>
                    <a:lnTo>
                      <a:pt x="1098" y="1040"/>
                    </a:lnTo>
                    <a:lnTo>
                      <a:pt x="1096" y="1040"/>
                    </a:lnTo>
                    <a:lnTo>
                      <a:pt x="1096" y="1038"/>
                    </a:lnTo>
                    <a:lnTo>
                      <a:pt x="1096" y="1038"/>
                    </a:lnTo>
                    <a:lnTo>
                      <a:pt x="1096" y="1038"/>
                    </a:lnTo>
                    <a:lnTo>
                      <a:pt x="1096" y="1038"/>
                    </a:lnTo>
                    <a:lnTo>
                      <a:pt x="1096" y="1038"/>
                    </a:lnTo>
                    <a:lnTo>
                      <a:pt x="1094" y="1038"/>
                    </a:lnTo>
                    <a:lnTo>
                      <a:pt x="1094" y="1036"/>
                    </a:lnTo>
                    <a:lnTo>
                      <a:pt x="1094" y="1036"/>
                    </a:lnTo>
                    <a:lnTo>
                      <a:pt x="1092" y="1036"/>
                    </a:lnTo>
                    <a:lnTo>
                      <a:pt x="1092" y="1036"/>
                    </a:lnTo>
                    <a:lnTo>
                      <a:pt x="1092" y="1036"/>
                    </a:lnTo>
                    <a:lnTo>
                      <a:pt x="1092" y="1036"/>
                    </a:lnTo>
                    <a:lnTo>
                      <a:pt x="1092" y="1036"/>
                    </a:lnTo>
                    <a:lnTo>
                      <a:pt x="1090" y="1034"/>
                    </a:lnTo>
                    <a:lnTo>
                      <a:pt x="1090" y="1034"/>
                    </a:lnTo>
                    <a:lnTo>
                      <a:pt x="1090" y="1034"/>
                    </a:lnTo>
                    <a:lnTo>
                      <a:pt x="1089" y="1034"/>
                    </a:lnTo>
                    <a:lnTo>
                      <a:pt x="1089" y="1034"/>
                    </a:lnTo>
                    <a:lnTo>
                      <a:pt x="1089" y="1034"/>
                    </a:lnTo>
                    <a:lnTo>
                      <a:pt x="1089" y="1034"/>
                    </a:lnTo>
                    <a:lnTo>
                      <a:pt x="1087" y="1034"/>
                    </a:lnTo>
                    <a:lnTo>
                      <a:pt x="1087" y="1034"/>
                    </a:lnTo>
                    <a:lnTo>
                      <a:pt x="1087" y="1034"/>
                    </a:lnTo>
                    <a:lnTo>
                      <a:pt x="1087" y="1034"/>
                    </a:lnTo>
                    <a:lnTo>
                      <a:pt x="1087" y="1034"/>
                    </a:lnTo>
                    <a:lnTo>
                      <a:pt x="1087" y="1034"/>
                    </a:lnTo>
                    <a:lnTo>
                      <a:pt x="1085" y="1034"/>
                    </a:lnTo>
                    <a:lnTo>
                      <a:pt x="1085" y="1034"/>
                    </a:lnTo>
                    <a:lnTo>
                      <a:pt x="1085" y="1034"/>
                    </a:lnTo>
                    <a:lnTo>
                      <a:pt x="1085" y="1034"/>
                    </a:lnTo>
                    <a:lnTo>
                      <a:pt x="1085" y="1034"/>
                    </a:lnTo>
                    <a:lnTo>
                      <a:pt x="1083" y="1034"/>
                    </a:lnTo>
                    <a:lnTo>
                      <a:pt x="1083" y="1034"/>
                    </a:lnTo>
                    <a:lnTo>
                      <a:pt x="1083" y="1034"/>
                    </a:lnTo>
                    <a:lnTo>
                      <a:pt x="1083" y="1034"/>
                    </a:lnTo>
                    <a:lnTo>
                      <a:pt x="1083" y="1034"/>
                    </a:lnTo>
                    <a:lnTo>
                      <a:pt x="1081" y="1034"/>
                    </a:lnTo>
                    <a:lnTo>
                      <a:pt x="1081" y="1034"/>
                    </a:lnTo>
                    <a:lnTo>
                      <a:pt x="1081" y="1034"/>
                    </a:lnTo>
                    <a:lnTo>
                      <a:pt x="1081" y="1034"/>
                    </a:lnTo>
                    <a:lnTo>
                      <a:pt x="1080" y="1034"/>
                    </a:lnTo>
                    <a:lnTo>
                      <a:pt x="1080" y="1034"/>
                    </a:lnTo>
                    <a:lnTo>
                      <a:pt x="1080" y="1034"/>
                    </a:lnTo>
                    <a:lnTo>
                      <a:pt x="1080" y="1033"/>
                    </a:lnTo>
                    <a:lnTo>
                      <a:pt x="1080" y="1033"/>
                    </a:lnTo>
                    <a:lnTo>
                      <a:pt x="1080" y="1033"/>
                    </a:lnTo>
                    <a:lnTo>
                      <a:pt x="1080" y="1033"/>
                    </a:lnTo>
                    <a:lnTo>
                      <a:pt x="1080" y="1033"/>
                    </a:lnTo>
                    <a:lnTo>
                      <a:pt x="1080" y="1033"/>
                    </a:lnTo>
                    <a:lnTo>
                      <a:pt x="1078" y="1033"/>
                    </a:lnTo>
                    <a:lnTo>
                      <a:pt x="1078" y="1033"/>
                    </a:lnTo>
                    <a:lnTo>
                      <a:pt x="1078" y="1031"/>
                    </a:lnTo>
                    <a:lnTo>
                      <a:pt x="1078" y="1031"/>
                    </a:lnTo>
                    <a:lnTo>
                      <a:pt x="1078" y="1031"/>
                    </a:lnTo>
                    <a:lnTo>
                      <a:pt x="1078" y="1031"/>
                    </a:lnTo>
                    <a:lnTo>
                      <a:pt x="1078" y="1031"/>
                    </a:lnTo>
                    <a:lnTo>
                      <a:pt x="1078" y="1031"/>
                    </a:lnTo>
                    <a:lnTo>
                      <a:pt x="1078" y="1031"/>
                    </a:lnTo>
                    <a:lnTo>
                      <a:pt x="1076" y="1031"/>
                    </a:lnTo>
                    <a:lnTo>
                      <a:pt x="1076" y="1031"/>
                    </a:lnTo>
                    <a:lnTo>
                      <a:pt x="1074" y="1033"/>
                    </a:lnTo>
                    <a:lnTo>
                      <a:pt x="1074" y="1033"/>
                    </a:lnTo>
                    <a:lnTo>
                      <a:pt x="1074" y="1031"/>
                    </a:lnTo>
                    <a:lnTo>
                      <a:pt x="1074" y="1031"/>
                    </a:lnTo>
                    <a:lnTo>
                      <a:pt x="1074" y="1033"/>
                    </a:lnTo>
                    <a:lnTo>
                      <a:pt x="1074" y="1033"/>
                    </a:lnTo>
                    <a:lnTo>
                      <a:pt x="1072" y="1033"/>
                    </a:lnTo>
                    <a:lnTo>
                      <a:pt x="1072" y="1031"/>
                    </a:lnTo>
                    <a:lnTo>
                      <a:pt x="1072" y="1031"/>
                    </a:lnTo>
                    <a:lnTo>
                      <a:pt x="1072" y="1031"/>
                    </a:lnTo>
                    <a:lnTo>
                      <a:pt x="1072" y="1031"/>
                    </a:lnTo>
                    <a:lnTo>
                      <a:pt x="1072" y="1031"/>
                    </a:lnTo>
                    <a:lnTo>
                      <a:pt x="1072" y="1031"/>
                    </a:lnTo>
                    <a:lnTo>
                      <a:pt x="1072" y="1031"/>
                    </a:lnTo>
                    <a:lnTo>
                      <a:pt x="1072" y="1031"/>
                    </a:lnTo>
                    <a:lnTo>
                      <a:pt x="1072" y="1031"/>
                    </a:lnTo>
                    <a:lnTo>
                      <a:pt x="1071" y="1031"/>
                    </a:lnTo>
                    <a:lnTo>
                      <a:pt x="1071" y="1031"/>
                    </a:lnTo>
                    <a:lnTo>
                      <a:pt x="1071" y="1031"/>
                    </a:lnTo>
                    <a:lnTo>
                      <a:pt x="1071" y="1029"/>
                    </a:lnTo>
                    <a:lnTo>
                      <a:pt x="1071" y="1029"/>
                    </a:lnTo>
                    <a:lnTo>
                      <a:pt x="1069" y="1029"/>
                    </a:lnTo>
                    <a:lnTo>
                      <a:pt x="1069" y="1029"/>
                    </a:lnTo>
                    <a:lnTo>
                      <a:pt x="1067" y="1029"/>
                    </a:lnTo>
                    <a:lnTo>
                      <a:pt x="1067" y="1029"/>
                    </a:lnTo>
                    <a:lnTo>
                      <a:pt x="1067" y="1029"/>
                    </a:lnTo>
                    <a:lnTo>
                      <a:pt x="1067" y="1029"/>
                    </a:lnTo>
                    <a:lnTo>
                      <a:pt x="1067" y="1029"/>
                    </a:lnTo>
                    <a:lnTo>
                      <a:pt x="1067" y="1029"/>
                    </a:lnTo>
                    <a:lnTo>
                      <a:pt x="1067" y="1029"/>
                    </a:lnTo>
                    <a:lnTo>
                      <a:pt x="1067" y="1029"/>
                    </a:lnTo>
                    <a:lnTo>
                      <a:pt x="1065" y="1029"/>
                    </a:lnTo>
                    <a:lnTo>
                      <a:pt x="1065" y="1029"/>
                    </a:lnTo>
                    <a:lnTo>
                      <a:pt x="1065" y="1029"/>
                    </a:lnTo>
                    <a:lnTo>
                      <a:pt x="1065" y="1029"/>
                    </a:lnTo>
                    <a:lnTo>
                      <a:pt x="1065" y="1029"/>
                    </a:lnTo>
                    <a:lnTo>
                      <a:pt x="1065" y="1029"/>
                    </a:lnTo>
                    <a:lnTo>
                      <a:pt x="1065" y="1029"/>
                    </a:lnTo>
                    <a:lnTo>
                      <a:pt x="1063" y="1027"/>
                    </a:lnTo>
                    <a:lnTo>
                      <a:pt x="1063" y="1027"/>
                    </a:lnTo>
                    <a:lnTo>
                      <a:pt x="1063" y="1027"/>
                    </a:lnTo>
                    <a:lnTo>
                      <a:pt x="1063" y="1027"/>
                    </a:lnTo>
                    <a:lnTo>
                      <a:pt x="1062" y="1027"/>
                    </a:lnTo>
                    <a:lnTo>
                      <a:pt x="1062" y="1027"/>
                    </a:lnTo>
                    <a:lnTo>
                      <a:pt x="1062" y="1027"/>
                    </a:lnTo>
                    <a:lnTo>
                      <a:pt x="1062" y="1027"/>
                    </a:lnTo>
                    <a:lnTo>
                      <a:pt x="1062" y="1027"/>
                    </a:lnTo>
                    <a:lnTo>
                      <a:pt x="1062" y="1027"/>
                    </a:lnTo>
                    <a:lnTo>
                      <a:pt x="1062" y="1027"/>
                    </a:lnTo>
                    <a:lnTo>
                      <a:pt x="1060" y="1027"/>
                    </a:lnTo>
                    <a:lnTo>
                      <a:pt x="1060" y="1027"/>
                    </a:lnTo>
                    <a:lnTo>
                      <a:pt x="1060" y="1027"/>
                    </a:lnTo>
                    <a:lnTo>
                      <a:pt x="1060" y="1027"/>
                    </a:lnTo>
                    <a:lnTo>
                      <a:pt x="1060" y="1027"/>
                    </a:lnTo>
                    <a:lnTo>
                      <a:pt x="1060" y="1027"/>
                    </a:lnTo>
                    <a:lnTo>
                      <a:pt x="1060" y="1027"/>
                    </a:lnTo>
                    <a:lnTo>
                      <a:pt x="1060" y="1027"/>
                    </a:lnTo>
                    <a:lnTo>
                      <a:pt x="1060" y="1027"/>
                    </a:lnTo>
                    <a:lnTo>
                      <a:pt x="1060" y="1029"/>
                    </a:lnTo>
                    <a:lnTo>
                      <a:pt x="1060" y="1029"/>
                    </a:lnTo>
                    <a:lnTo>
                      <a:pt x="1060" y="1029"/>
                    </a:lnTo>
                    <a:lnTo>
                      <a:pt x="1060" y="1029"/>
                    </a:lnTo>
                    <a:lnTo>
                      <a:pt x="1060" y="1033"/>
                    </a:lnTo>
                    <a:lnTo>
                      <a:pt x="1060" y="1036"/>
                    </a:lnTo>
                    <a:lnTo>
                      <a:pt x="1060" y="1036"/>
                    </a:lnTo>
                    <a:lnTo>
                      <a:pt x="1058" y="1038"/>
                    </a:lnTo>
                    <a:lnTo>
                      <a:pt x="1058" y="1040"/>
                    </a:lnTo>
                    <a:lnTo>
                      <a:pt x="1058" y="1040"/>
                    </a:lnTo>
                    <a:lnTo>
                      <a:pt x="1058" y="1040"/>
                    </a:lnTo>
                    <a:lnTo>
                      <a:pt x="1056" y="1040"/>
                    </a:lnTo>
                    <a:lnTo>
                      <a:pt x="1054" y="1040"/>
                    </a:lnTo>
                    <a:lnTo>
                      <a:pt x="1054" y="1038"/>
                    </a:lnTo>
                    <a:lnTo>
                      <a:pt x="1052" y="1038"/>
                    </a:lnTo>
                    <a:lnTo>
                      <a:pt x="1052" y="1038"/>
                    </a:lnTo>
                    <a:lnTo>
                      <a:pt x="1052" y="1038"/>
                    </a:lnTo>
                    <a:lnTo>
                      <a:pt x="1052" y="1038"/>
                    </a:lnTo>
                    <a:lnTo>
                      <a:pt x="1051" y="1038"/>
                    </a:lnTo>
                    <a:lnTo>
                      <a:pt x="1051" y="1038"/>
                    </a:lnTo>
                    <a:lnTo>
                      <a:pt x="1051" y="1038"/>
                    </a:lnTo>
                    <a:lnTo>
                      <a:pt x="1049" y="1036"/>
                    </a:lnTo>
                    <a:lnTo>
                      <a:pt x="1049" y="1036"/>
                    </a:lnTo>
                    <a:lnTo>
                      <a:pt x="1049" y="1036"/>
                    </a:lnTo>
                    <a:lnTo>
                      <a:pt x="1047" y="1036"/>
                    </a:lnTo>
                    <a:lnTo>
                      <a:pt x="1045" y="1036"/>
                    </a:lnTo>
                    <a:lnTo>
                      <a:pt x="1045" y="1036"/>
                    </a:lnTo>
                    <a:lnTo>
                      <a:pt x="1043" y="1036"/>
                    </a:lnTo>
                    <a:lnTo>
                      <a:pt x="1042" y="1038"/>
                    </a:lnTo>
                    <a:lnTo>
                      <a:pt x="1042" y="1038"/>
                    </a:lnTo>
                    <a:lnTo>
                      <a:pt x="1042" y="1038"/>
                    </a:lnTo>
                    <a:lnTo>
                      <a:pt x="1040" y="1038"/>
                    </a:lnTo>
                    <a:lnTo>
                      <a:pt x="1040" y="1040"/>
                    </a:lnTo>
                    <a:lnTo>
                      <a:pt x="1038" y="1042"/>
                    </a:lnTo>
                    <a:lnTo>
                      <a:pt x="1038" y="1043"/>
                    </a:lnTo>
                    <a:lnTo>
                      <a:pt x="1038" y="1045"/>
                    </a:lnTo>
                    <a:lnTo>
                      <a:pt x="1036" y="1045"/>
                    </a:lnTo>
                    <a:lnTo>
                      <a:pt x="1036" y="1047"/>
                    </a:lnTo>
                    <a:lnTo>
                      <a:pt x="1036" y="1047"/>
                    </a:lnTo>
                    <a:lnTo>
                      <a:pt x="1034" y="1049"/>
                    </a:lnTo>
                    <a:lnTo>
                      <a:pt x="1034" y="1049"/>
                    </a:lnTo>
                    <a:lnTo>
                      <a:pt x="1034" y="1049"/>
                    </a:lnTo>
                    <a:lnTo>
                      <a:pt x="1034" y="1051"/>
                    </a:lnTo>
                    <a:lnTo>
                      <a:pt x="1034" y="1051"/>
                    </a:lnTo>
                    <a:lnTo>
                      <a:pt x="1033" y="1052"/>
                    </a:lnTo>
                    <a:lnTo>
                      <a:pt x="1033" y="1054"/>
                    </a:lnTo>
                    <a:lnTo>
                      <a:pt x="1034" y="1054"/>
                    </a:lnTo>
                    <a:lnTo>
                      <a:pt x="1034" y="1054"/>
                    </a:lnTo>
                    <a:lnTo>
                      <a:pt x="1034" y="1054"/>
                    </a:lnTo>
                    <a:lnTo>
                      <a:pt x="1034" y="1056"/>
                    </a:lnTo>
                    <a:lnTo>
                      <a:pt x="1034" y="1056"/>
                    </a:lnTo>
                    <a:lnTo>
                      <a:pt x="1034" y="1056"/>
                    </a:lnTo>
                    <a:lnTo>
                      <a:pt x="1034" y="1056"/>
                    </a:lnTo>
                    <a:lnTo>
                      <a:pt x="1034" y="1056"/>
                    </a:lnTo>
                    <a:lnTo>
                      <a:pt x="1034" y="1056"/>
                    </a:lnTo>
                    <a:lnTo>
                      <a:pt x="1036" y="1056"/>
                    </a:lnTo>
                    <a:lnTo>
                      <a:pt x="1036" y="1056"/>
                    </a:lnTo>
                    <a:lnTo>
                      <a:pt x="1038" y="1060"/>
                    </a:lnTo>
                    <a:lnTo>
                      <a:pt x="1038" y="1060"/>
                    </a:lnTo>
                    <a:lnTo>
                      <a:pt x="1040" y="1061"/>
                    </a:lnTo>
                    <a:lnTo>
                      <a:pt x="1042" y="1063"/>
                    </a:lnTo>
                    <a:lnTo>
                      <a:pt x="1042" y="1063"/>
                    </a:lnTo>
                    <a:lnTo>
                      <a:pt x="1043" y="1067"/>
                    </a:lnTo>
                    <a:lnTo>
                      <a:pt x="1045" y="1071"/>
                    </a:lnTo>
                    <a:lnTo>
                      <a:pt x="1045" y="1071"/>
                    </a:lnTo>
                    <a:lnTo>
                      <a:pt x="1045" y="1072"/>
                    </a:lnTo>
                    <a:lnTo>
                      <a:pt x="1047" y="1074"/>
                    </a:lnTo>
                    <a:lnTo>
                      <a:pt x="1047" y="1076"/>
                    </a:lnTo>
                    <a:lnTo>
                      <a:pt x="1047" y="1080"/>
                    </a:lnTo>
                    <a:lnTo>
                      <a:pt x="1047" y="1081"/>
                    </a:lnTo>
                    <a:lnTo>
                      <a:pt x="1047" y="1081"/>
                    </a:lnTo>
                    <a:lnTo>
                      <a:pt x="1049" y="1081"/>
                    </a:lnTo>
                    <a:lnTo>
                      <a:pt x="1049" y="1083"/>
                    </a:lnTo>
                    <a:lnTo>
                      <a:pt x="1051" y="1085"/>
                    </a:lnTo>
                    <a:lnTo>
                      <a:pt x="1052" y="1087"/>
                    </a:lnTo>
                    <a:lnTo>
                      <a:pt x="1052" y="1087"/>
                    </a:lnTo>
                    <a:lnTo>
                      <a:pt x="1052" y="1087"/>
                    </a:lnTo>
                    <a:lnTo>
                      <a:pt x="1054" y="1087"/>
                    </a:lnTo>
                    <a:lnTo>
                      <a:pt x="1054" y="1087"/>
                    </a:lnTo>
                    <a:lnTo>
                      <a:pt x="1056" y="1087"/>
                    </a:lnTo>
                    <a:lnTo>
                      <a:pt x="1058" y="1087"/>
                    </a:lnTo>
                    <a:lnTo>
                      <a:pt x="1058" y="1087"/>
                    </a:lnTo>
                    <a:lnTo>
                      <a:pt x="1058" y="1087"/>
                    </a:lnTo>
                    <a:lnTo>
                      <a:pt x="1060" y="1087"/>
                    </a:lnTo>
                    <a:lnTo>
                      <a:pt x="1062" y="1085"/>
                    </a:lnTo>
                    <a:lnTo>
                      <a:pt x="1063" y="1085"/>
                    </a:lnTo>
                    <a:lnTo>
                      <a:pt x="1063" y="1085"/>
                    </a:lnTo>
                    <a:lnTo>
                      <a:pt x="1063" y="1085"/>
                    </a:lnTo>
                    <a:lnTo>
                      <a:pt x="1065" y="1085"/>
                    </a:lnTo>
                    <a:lnTo>
                      <a:pt x="1067" y="1085"/>
                    </a:lnTo>
                    <a:lnTo>
                      <a:pt x="1067" y="1085"/>
                    </a:lnTo>
                    <a:lnTo>
                      <a:pt x="1067" y="1083"/>
                    </a:lnTo>
                    <a:lnTo>
                      <a:pt x="1069" y="1083"/>
                    </a:lnTo>
                    <a:lnTo>
                      <a:pt x="1069" y="1083"/>
                    </a:lnTo>
                    <a:lnTo>
                      <a:pt x="1069" y="1083"/>
                    </a:lnTo>
                    <a:lnTo>
                      <a:pt x="1071" y="1083"/>
                    </a:lnTo>
                    <a:lnTo>
                      <a:pt x="1071" y="1083"/>
                    </a:lnTo>
                    <a:lnTo>
                      <a:pt x="1071" y="1083"/>
                    </a:lnTo>
                    <a:lnTo>
                      <a:pt x="1072" y="1083"/>
                    </a:lnTo>
                    <a:lnTo>
                      <a:pt x="1072" y="1083"/>
                    </a:lnTo>
                    <a:lnTo>
                      <a:pt x="1072" y="1083"/>
                    </a:lnTo>
                    <a:lnTo>
                      <a:pt x="1072" y="1083"/>
                    </a:lnTo>
                    <a:lnTo>
                      <a:pt x="1072" y="1085"/>
                    </a:lnTo>
                    <a:lnTo>
                      <a:pt x="1072" y="1085"/>
                    </a:lnTo>
                    <a:lnTo>
                      <a:pt x="1072" y="1087"/>
                    </a:lnTo>
                    <a:lnTo>
                      <a:pt x="1072" y="1087"/>
                    </a:lnTo>
                    <a:lnTo>
                      <a:pt x="1072" y="1087"/>
                    </a:lnTo>
                    <a:lnTo>
                      <a:pt x="1071" y="1090"/>
                    </a:lnTo>
                    <a:lnTo>
                      <a:pt x="1071" y="1092"/>
                    </a:lnTo>
                    <a:lnTo>
                      <a:pt x="1071" y="1092"/>
                    </a:lnTo>
                    <a:lnTo>
                      <a:pt x="1071" y="1094"/>
                    </a:lnTo>
                    <a:lnTo>
                      <a:pt x="1071" y="1094"/>
                    </a:lnTo>
                    <a:lnTo>
                      <a:pt x="1071" y="1094"/>
                    </a:lnTo>
                    <a:lnTo>
                      <a:pt x="1071" y="1094"/>
                    </a:lnTo>
                    <a:lnTo>
                      <a:pt x="1071" y="1094"/>
                    </a:lnTo>
                    <a:lnTo>
                      <a:pt x="1069" y="1094"/>
                    </a:lnTo>
                    <a:lnTo>
                      <a:pt x="1069" y="1094"/>
                    </a:lnTo>
                    <a:lnTo>
                      <a:pt x="1069" y="1094"/>
                    </a:lnTo>
                    <a:lnTo>
                      <a:pt x="1067" y="1096"/>
                    </a:lnTo>
                    <a:lnTo>
                      <a:pt x="1067" y="1096"/>
                    </a:lnTo>
                    <a:lnTo>
                      <a:pt x="1067" y="1096"/>
                    </a:lnTo>
                    <a:lnTo>
                      <a:pt x="1065" y="1096"/>
                    </a:lnTo>
                    <a:lnTo>
                      <a:pt x="1063" y="1096"/>
                    </a:lnTo>
                    <a:lnTo>
                      <a:pt x="1062" y="1096"/>
                    </a:lnTo>
                    <a:lnTo>
                      <a:pt x="1062" y="1096"/>
                    </a:lnTo>
                    <a:lnTo>
                      <a:pt x="1060" y="1096"/>
                    </a:lnTo>
                    <a:lnTo>
                      <a:pt x="1060" y="1096"/>
                    </a:lnTo>
                    <a:lnTo>
                      <a:pt x="1060" y="1096"/>
                    </a:lnTo>
                    <a:lnTo>
                      <a:pt x="1058" y="1096"/>
                    </a:lnTo>
                    <a:lnTo>
                      <a:pt x="1058" y="1096"/>
                    </a:lnTo>
                    <a:lnTo>
                      <a:pt x="1058" y="1096"/>
                    </a:lnTo>
                    <a:lnTo>
                      <a:pt x="1056" y="1096"/>
                    </a:lnTo>
                    <a:lnTo>
                      <a:pt x="1056" y="1096"/>
                    </a:lnTo>
                    <a:lnTo>
                      <a:pt x="1056" y="1096"/>
                    </a:lnTo>
                    <a:lnTo>
                      <a:pt x="1056" y="1096"/>
                    </a:lnTo>
                    <a:lnTo>
                      <a:pt x="1054" y="1096"/>
                    </a:lnTo>
                    <a:lnTo>
                      <a:pt x="1052" y="1096"/>
                    </a:lnTo>
                    <a:lnTo>
                      <a:pt x="1052" y="1094"/>
                    </a:lnTo>
                    <a:lnTo>
                      <a:pt x="1052" y="1096"/>
                    </a:lnTo>
                    <a:lnTo>
                      <a:pt x="1051" y="1096"/>
                    </a:lnTo>
                    <a:lnTo>
                      <a:pt x="1051" y="1096"/>
                    </a:lnTo>
                    <a:lnTo>
                      <a:pt x="1051" y="1096"/>
                    </a:lnTo>
                    <a:lnTo>
                      <a:pt x="1049" y="1096"/>
                    </a:lnTo>
                    <a:lnTo>
                      <a:pt x="1049" y="1096"/>
                    </a:lnTo>
                    <a:lnTo>
                      <a:pt x="1049" y="1098"/>
                    </a:lnTo>
                    <a:lnTo>
                      <a:pt x="1047" y="1098"/>
                    </a:lnTo>
                    <a:lnTo>
                      <a:pt x="1047" y="1098"/>
                    </a:lnTo>
                    <a:lnTo>
                      <a:pt x="1045" y="1098"/>
                    </a:lnTo>
                    <a:lnTo>
                      <a:pt x="1045" y="1098"/>
                    </a:lnTo>
                    <a:lnTo>
                      <a:pt x="1045" y="1098"/>
                    </a:lnTo>
                    <a:lnTo>
                      <a:pt x="1045" y="1098"/>
                    </a:lnTo>
                    <a:lnTo>
                      <a:pt x="1042" y="1098"/>
                    </a:lnTo>
                    <a:lnTo>
                      <a:pt x="1034" y="1098"/>
                    </a:lnTo>
                    <a:lnTo>
                      <a:pt x="1029" y="1098"/>
                    </a:lnTo>
                    <a:lnTo>
                      <a:pt x="1025" y="1098"/>
                    </a:lnTo>
                    <a:lnTo>
                      <a:pt x="1024" y="1098"/>
                    </a:lnTo>
                    <a:lnTo>
                      <a:pt x="1022" y="1098"/>
                    </a:lnTo>
                    <a:lnTo>
                      <a:pt x="1020" y="1098"/>
                    </a:lnTo>
                    <a:lnTo>
                      <a:pt x="1020" y="1098"/>
                    </a:lnTo>
                    <a:lnTo>
                      <a:pt x="1020" y="1098"/>
                    </a:lnTo>
                    <a:lnTo>
                      <a:pt x="1020" y="1098"/>
                    </a:lnTo>
                    <a:lnTo>
                      <a:pt x="1018" y="1098"/>
                    </a:lnTo>
                    <a:lnTo>
                      <a:pt x="1016" y="1098"/>
                    </a:lnTo>
                    <a:lnTo>
                      <a:pt x="1016" y="1098"/>
                    </a:lnTo>
                    <a:lnTo>
                      <a:pt x="1016" y="1098"/>
                    </a:lnTo>
                    <a:lnTo>
                      <a:pt x="1014" y="1098"/>
                    </a:lnTo>
                    <a:lnTo>
                      <a:pt x="1014" y="1099"/>
                    </a:lnTo>
                    <a:lnTo>
                      <a:pt x="1014" y="1099"/>
                    </a:lnTo>
                    <a:lnTo>
                      <a:pt x="1014" y="1099"/>
                    </a:lnTo>
                    <a:lnTo>
                      <a:pt x="1013" y="1099"/>
                    </a:lnTo>
                    <a:lnTo>
                      <a:pt x="1013" y="1099"/>
                    </a:lnTo>
                    <a:lnTo>
                      <a:pt x="1013" y="1099"/>
                    </a:lnTo>
                    <a:lnTo>
                      <a:pt x="1013" y="1101"/>
                    </a:lnTo>
                    <a:lnTo>
                      <a:pt x="1013" y="1101"/>
                    </a:lnTo>
                    <a:lnTo>
                      <a:pt x="1013" y="1101"/>
                    </a:lnTo>
                    <a:lnTo>
                      <a:pt x="1013" y="1101"/>
                    </a:lnTo>
                    <a:lnTo>
                      <a:pt x="1013" y="1103"/>
                    </a:lnTo>
                    <a:lnTo>
                      <a:pt x="1013" y="1103"/>
                    </a:lnTo>
                    <a:lnTo>
                      <a:pt x="1013" y="1103"/>
                    </a:lnTo>
                    <a:lnTo>
                      <a:pt x="1013" y="1103"/>
                    </a:lnTo>
                    <a:lnTo>
                      <a:pt x="1013" y="1105"/>
                    </a:lnTo>
                    <a:lnTo>
                      <a:pt x="1013" y="1105"/>
                    </a:lnTo>
                    <a:lnTo>
                      <a:pt x="1013" y="1107"/>
                    </a:lnTo>
                    <a:lnTo>
                      <a:pt x="1013" y="1107"/>
                    </a:lnTo>
                    <a:lnTo>
                      <a:pt x="1013" y="1107"/>
                    </a:lnTo>
                    <a:lnTo>
                      <a:pt x="1013" y="1107"/>
                    </a:lnTo>
                    <a:lnTo>
                      <a:pt x="1011" y="1109"/>
                    </a:lnTo>
                    <a:lnTo>
                      <a:pt x="1011" y="1109"/>
                    </a:lnTo>
                    <a:lnTo>
                      <a:pt x="1011" y="1109"/>
                    </a:lnTo>
                    <a:lnTo>
                      <a:pt x="1009" y="1109"/>
                    </a:lnTo>
                    <a:lnTo>
                      <a:pt x="1009" y="1109"/>
                    </a:lnTo>
                    <a:lnTo>
                      <a:pt x="1009" y="1109"/>
                    </a:lnTo>
                    <a:lnTo>
                      <a:pt x="1009" y="1109"/>
                    </a:lnTo>
                    <a:lnTo>
                      <a:pt x="1009" y="1110"/>
                    </a:lnTo>
                    <a:lnTo>
                      <a:pt x="1009" y="1110"/>
                    </a:lnTo>
                    <a:lnTo>
                      <a:pt x="1007" y="1110"/>
                    </a:lnTo>
                    <a:lnTo>
                      <a:pt x="1007" y="1114"/>
                    </a:lnTo>
                    <a:lnTo>
                      <a:pt x="1005" y="1116"/>
                    </a:lnTo>
                    <a:lnTo>
                      <a:pt x="1004" y="1118"/>
                    </a:lnTo>
                    <a:lnTo>
                      <a:pt x="1002" y="1118"/>
                    </a:lnTo>
                    <a:lnTo>
                      <a:pt x="1002" y="1119"/>
                    </a:lnTo>
                    <a:lnTo>
                      <a:pt x="1002" y="1119"/>
                    </a:lnTo>
                    <a:lnTo>
                      <a:pt x="1000" y="1118"/>
                    </a:lnTo>
                    <a:lnTo>
                      <a:pt x="1000" y="1118"/>
                    </a:lnTo>
                    <a:lnTo>
                      <a:pt x="1000" y="1118"/>
                    </a:lnTo>
                    <a:lnTo>
                      <a:pt x="998" y="1118"/>
                    </a:lnTo>
                    <a:lnTo>
                      <a:pt x="998" y="1118"/>
                    </a:lnTo>
                    <a:lnTo>
                      <a:pt x="996" y="1118"/>
                    </a:lnTo>
                    <a:lnTo>
                      <a:pt x="996" y="1118"/>
                    </a:lnTo>
                    <a:lnTo>
                      <a:pt x="995" y="1119"/>
                    </a:lnTo>
                    <a:lnTo>
                      <a:pt x="995" y="1119"/>
                    </a:lnTo>
                    <a:lnTo>
                      <a:pt x="993" y="1118"/>
                    </a:lnTo>
                    <a:lnTo>
                      <a:pt x="991" y="1118"/>
                    </a:lnTo>
                    <a:lnTo>
                      <a:pt x="991" y="1118"/>
                    </a:lnTo>
                    <a:lnTo>
                      <a:pt x="987" y="1119"/>
                    </a:lnTo>
                    <a:lnTo>
                      <a:pt x="984" y="1119"/>
                    </a:lnTo>
                    <a:lnTo>
                      <a:pt x="982" y="1119"/>
                    </a:lnTo>
                    <a:lnTo>
                      <a:pt x="982" y="1119"/>
                    </a:lnTo>
                    <a:lnTo>
                      <a:pt x="982" y="1119"/>
                    </a:lnTo>
                    <a:lnTo>
                      <a:pt x="982" y="1119"/>
                    </a:lnTo>
                    <a:lnTo>
                      <a:pt x="980" y="1119"/>
                    </a:lnTo>
                    <a:lnTo>
                      <a:pt x="978" y="1121"/>
                    </a:lnTo>
                    <a:lnTo>
                      <a:pt x="978" y="1121"/>
                    </a:lnTo>
                    <a:lnTo>
                      <a:pt x="977" y="1123"/>
                    </a:lnTo>
                    <a:lnTo>
                      <a:pt x="975" y="1123"/>
                    </a:lnTo>
                    <a:lnTo>
                      <a:pt x="975" y="1125"/>
                    </a:lnTo>
                    <a:lnTo>
                      <a:pt x="971" y="1128"/>
                    </a:lnTo>
                    <a:lnTo>
                      <a:pt x="969" y="1130"/>
                    </a:lnTo>
                    <a:lnTo>
                      <a:pt x="967" y="1132"/>
                    </a:lnTo>
                    <a:lnTo>
                      <a:pt x="966" y="1132"/>
                    </a:lnTo>
                    <a:lnTo>
                      <a:pt x="962" y="1136"/>
                    </a:lnTo>
                    <a:lnTo>
                      <a:pt x="958" y="1137"/>
                    </a:lnTo>
                    <a:lnTo>
                      <a:pt x="957" y="1137"/>
                    </a:lnTo>
                    <a:lnTo>
                      <a:pt x="955" y="1139"/>
                    </a:lnTo>
                    <a:lnTo>
                      <a:pt x="955" y="1139"/>
                    </a:lnTo>
                    <a:lnTo>
                      <a:pt x="953" y="1139"/>
                    </a:lnTo>
                    <a:lnTo>
                      <a:pt x="953" y="1139"/>
                    </a:lnTo>
                    <a:lnTo>
                      <a:pt x="953" y="1139"/>
                    </a:lnTo>
                    <a:lnTo>
                      <a:pt x="953" y="1139"/>
                    </a:lnTo>
                    <a:lnTo>
                      <a:pt x="953" y="1139"/>
                    </a:lnTo>
                    <a:lnTo>
                      <a:pt x="953" y="1139"/>
                    </a:lnTo>
                    <a:lnTo>
                      <a:pt x="951" y="1139"/>
                    </a:lnTo>
                    <a:lnTo>
                      <a:pt x="951" y="1139"/>
                    </a:lnTo>
                    <a:lnTo>
                      <a:pt x="951" y="1139"/>
                    </a:lnTo>
                    <a:lnTo>
                      <a:pt x="951" y="1139"/>
                    </a:lnTo>
                    <a:lnTo>
                      <a:pt x="951" y="1139"/>
                    </a:lnTo>
                    <a:lnTo>
                      <a:pt x="949" y="1139"/>
                    </a:lnTo>
                    <a:lnTo>
                      <a:pt x="949" y="1139"/>
                    </a:lnTo>
                    <a:lnTo>
                      <a:pt x="949" y="1139"/>
                    </a:lnTo>
                    <a:lnTo>
                      <a:pt x="949" y="1139"/>
                    </a:lnTo>
                    <a:lnTo>
                      <a:pt x="949" y="1141"/>
                    </a:lnTo>
                    <a:lnTo>
                      <a:pt x="949" y="1141"/>
                    </a:lnTo>
                    <a:lnTo>
                      <a:pt x="949" y="1141"/>
                    </a:lnTo>
                    <a:lnTo>
                      <a:pt x="949" y="1141"/>
                    </a:lnTo>
                    <a:lnTo>
                      <a:pt x="949" y="1141"/>
                    </a:lnTo>
                    <a:lnTo>
                      <a:pt x="948" y="1143"/>
                    </a:lnTo>
                    <a:lnTo>
                      <a:pt x="946" y="1145"/>
                    </a:lnTo>
                    <a:lnTo>
                      <a:pt x="946" y="1145"/>
                    </a:lnTo>
                    <a:lnTo>
                      <a:pt x="946" y="1147"/>
                    </a:lnTo>
                    <a:lnTo>
                      <a:pt x="944" y="1148"/>
                    </a:lnTo>
                    <a:lnTo>
                      <a:pt x="944" y="1150"/>
                    </a:lnTo>
                    <a:lnTo>
                      <a:pt x="944" y="1152"/>
                    </a:lnTo>
                    <a:lnTo>
                      <a:pt x="942" y="1152"/>
                    </a:lnTo>
                    <a:lnTo>
                      <a:pt x="942" y="1152"/>
                    </a:lnTo>
                    <a:lnTo>
                      <a:pt x="942" y="1152"/>
                    </a:lnTo>
                    <a:lnTo>
                      <a:pt x="942" y="1152"/>
                    </a:lnTo>
                    <a:lnTo>
                      <a:pt x="942" y="1152"/>
                    </a:lnTo>
                    <a:lnTo>
                      <a:pt x="942" y="1152"/>
                    </a:lnTo>
                    <a:lnTo>
                      <a:pt x="940" y="1152"/>
                    </a:lnTo>
                    <a:lnTo>
                      <a:pt x="940" y="1152"/>
                    </a:lnTo>
                    <a:lnTo>
                      <a:pt x="940" y="1152"/>
                    </a:lnTo>
                    <a:lnTo>
                      <a:pt x="940" y="1152"/>
                    </a:lnTo>
                    <a:lnTo>
                      <a:pt x="940" y="1152"/>
                    </a:lnTo>
                    <a:lnTo>
                      <a:pt x="939" y="1152"/>
                    </a:lnTo>
                    <a:lnTo>
                      <a:pt x="939" y="1152"/>
                    </a:lnTo>
                    <a:lnTo>
                      <a:pt x="939" y="1152"/>
                    </a:lnTo>
                    <a:lnTo>
                      <a:pt x="939" y="1152"/>
                    </a:lnTo>
                    <a:lnTo>
                      <a:pt x="939" y="1152"/>
                    </a:lnTo>
                    <a:lnTo>
                      <a:pt x="939" y="1152"/>
                    </a:lnTo>
                    <a:lnTo>
                      <a:pt x="939" y="1152"/>
                    </a:lnTo>
                    <a:lnTo>
                      <a:pt x="939" y="1150"/>
                    </a:lnTo>
                    <a:lnTo>
                      <a:pt x="939" y="1150"/>
                    </a:lnTo>
                    <a:lnTo>
                      <a:pt x="939" y="1150"/>
                    </a:lnTo>
                    <a:lnTo>
                      <a:pt x="939" y="1150"/>
                    </a:lnTo>
                    <a:lnTo>
                      <a:pt x="939" y="1150"/>
                    </a:lnTo>
                    <a:lnTo>
                      <a:pt x="939" y="1150"/>
                    </a:lnTo>
                    <a:lnTo>
                      <a:pt x="937" y="1148"/>
                    </a:lnTo>
                    <a:lnTo>
                      <a:pt x="937" y="1147"/>
                    </a:lnTo>
                    <a:lnTo>
                      <a:pt x="939" y="1147"/>
                    </a:lnTo>
                    <a:lnTo>
                      <a:pt x="939" y="1145"/>
                    </a:lnTo>
                    <a:lnTo>
                      <a:pt x="939" y="1145"/>
                    </a:lnTo>
                    <a:lnTo>
                      <a:pt x="939" y="1141"/>
                    </a:lnTo>
                    <a:lnTo>
                      <a:pt x="937" y="1137"/>
                    </a:lnTo>
                    <a:lnTo>
                      <a:pt x="937" y="1136"/>
                    </a:lnTo>
                    <a:lnTo>
                      <a:pt x="937" y="1136"/>
                    </a:lnTo>
                    <a:lnTo>
                      <a:pt x="937" y="1136"/>
                    </a:lnTo>
                    <a:lnTo>
                      <a:pt x="937" y="1134"/>
                    </a:lnTo>
                    <a:lnTo>
                      <a:pt x="935" y="1134"/>
                    </a:lnTo>
                    <a:lnTo>
                      <a:pt x="935" y="1134"/>
                    </a:lnTo>
                    <a:lnTo>
                      <a:pt x="935" y="1134"/>
                    </a:lnTo>
                    <a:lnTo>
                      <a:pt x="935" y="1134"/>
                    </a:lnTo>
                    <a:lnTo>
                      <a:pt x="935" y="1134"/>
                    </a:lnTo>
                    <a:lnTo>
                      <a:pt x="933" y="1134"/>
                    </a:lnTo>
                    <a:lnTo>
                      <a:pt x="933" y="1134"/>
                    </a:lnTo>
                    <a:lnTo>
                      <a:pt x="933" y="1134"/>
                    </a:lnTo>
                    <a:lnTo>
                      <a:pt x="933" y="1134"/>
                    </a:lnTo>
                    <a:lnTo>
                      <a:pt x="931" y="1134"/>
                    </a:lnTo>
                    <a:lnTo>
                      <a:pt x="931" y="1134"/>
                    </a:lnTo>
                    <a:lnTo>
                      <a:pt x="931" y="1134"/>
                    </a:lnTo>
                    <a:lnTo>
                      <a:pt x="931" y="1132"/>
                    </a:lnTo>
                    <a:lnTo>
                      <a:pt x="931" y="1132"/>
                    </a:lnTo>
                    <a:lnTo>
                      <a:pt x="929" y="1132"/>
                    </a:lnTo>
                    <a:lnTo>
                      <a:pt x="929" y="1132"/>
                    </a:lnTo>
                    <a:lnTo>
                      <a:pt x="929" y="1134"/>
                    </a:lnTo>
                    <a:lnTo>
                      <a:pt x="928" y="1134"/>
                    </a:lnTo>
                    <a:lnTo>
                      <a:pt x="928" y="1134"/>
                    </a:lnTo>
                    <a:lnTo>
                      <a:pt x="928" y="1136"/>
                    </a:lnTo>
                    <a:lnTo>
                      <a:pt x="928" y="1136"/>
                    </a:lnTo>
                    <a:lnTo>
                      <a:pt x="928" y="1136"/>
                    </a:lnTo>
                    <a:lnTo>
                      <a:pt x="928" y="1137"/>
                    </a:lnTo>
                    <a:lnTo>
                      <a:pt x="928" y="1137"/>
                    </a:lnTo>
                    <a:lnTo>
                      <a:pt x="928" y="1137"/>
                    </a:lnTo>
                    <a:lnTo>
                      <a:pt x="926" y="1139"/>
                    </a:lnTo>
                    <a:lnTo>
                      <a:pt x="926" y="1139"/>
                    </a:lnTo>
                    <a:lnTo>
                      <a:pt x="926" y="1139"/>
                    </a:lnTo>
                    <a:lnTo>
                      <a:pt x="926" y="1139"/>
                    </a:lnTo>
                    <a:lnTo>
                      <a:pt x="926" y="1139"/>
                    </a:lnTo>
                    <a:lnTo>
                      <a:pt x="926" y="1139"/>
                    </a:lnTo>
                    <a:lnTo>
                      <a:pt x="924" y="1139"/>
                    </a:lnTo>
                    <a:lnTo>
                      <a:pt x="924" y="1139"/>
                    </a:lnTo>
                    <a:lnTo>
                      <a:pt x="924" y="1139"/>
                    </a:lnTo>
                    <a:lnTo>
                      <a:pt x="924" y="1139"/>
                    </a:lnTo>
                    <a:lnTo>
                      <a:pt x="922" y="1139"/>
                    </a:lnTo>
                    <a:lnTo>
                      <a:pt x="922" y="1139"/>
                    </a:lnTo>
                    <a:lnTo>
                      <a:pt x="922" y="1139"/>
                    </a:lnTo>
                    <a:lnTo>
                      <a:pt x="922" y="1139"/>
                    </a:lnTo>
                    <a:lnTo>
                      <a:pt x="922" y="1137"/>
                    </a:lnTo>
                    <a:lnTo>
                      <a:pt x="922" y="1137"/>
                    </a:lnTo>
                    <a:lnTo>
                      <a:pt x="922" y="1137"/>
                    </a:lnTo>
                    <a:lnTo>
                      <a:pt x="922" y="1137"/>
                    </a:lnTo>
                    <a:lnTo>
                      <a:pt x="922" y="1136"/>
                    </a:lnTo>
                    <a:lnTo>
                      <a:pt x="922" y="1136"/>
                    </a:lnTo>
                    <a:lnTo>
                      <a:pt x="922" y="1136"/>
                    </a:lnTo>
                    <a:lnTo>
                      <a:pt x="922" y="1136"/>
                    </a:lnTo>
                    <a:lnTo>
                      <a:pt x="922" y="1134"/>
                    </a:lnTo>
                    <a:lnTo>
                      <a:pt x="922" y="1134"/>
                    </a:lnTo>
                    <a:lnTo>
                      <a:pt x="922" y="1134"/>
                    </a:lnTo>
                    <a:lnTo>
                      <a:pt x="922" y="1134"/>
                    </a:lnTo>
                    <a:lnTo>
                      <a:pt x="922" y="1132"/>
                    </a:lnTo>
                    <a:lnTo>
                      <a:pt x="922" y="1132"/>
                    </a:lnTo>
                    <a:lnTo>
                      <a:pt x="922" y="1132"/>
                    </a:lnTo>
                    <a:lnTo>
                      <a:pt x="922" y="1132"/>
                    </a:lnTo>
                    <a:lnTo>
                      <a:pt x="922" y="1132"/>
                    </a:lnTo>
                    <a:lnTo>
                      <a:pt x="922" y="1130"/>
                    </a:lnTo>
                    <a:lnTo>
                      <a:pt x="922" y="1130"/>
                    </a:lnTo>
                    <a:lnTo>
                      <a:pt x="922" y="1130"/>
                    </a:lnTo>
                    <a:lnTo>
                      <a:pt x="922" y="1128"/>
                    </a:lnTo>
                    <a:lnTo>
                      <a:pt x="920" y="1128"/>
                    </a:lnTo>
                    <a:lnTo>
                      <a:pt x="920" y="1128"/>
                    </a:lnTo>
                    <a:lnTo>
                      <a:pt x="920" y="1128"/>
                    </a:lnTo>
                    <a:lnTo>
                      <a:pt x="920" y="1128"/>
                    </a:lnTo>
                    <a:lnTo>
                      <a:pt x="920" y="1128"/>
                    </a:lnTo>
                    <a:lnTo>
                      <a:pt x="920" y="1128"/>
                    </a:lnTo>
                    <a:lnTo>
                      <a:pt x="920" y="1128"/>
                    </a:lnTo>
                    <a:lnTo>
                      <a:pt x="920" y="1127"/>
                    </a:lnTo>
                    <a:lnTo>
                      <a:pt x="920" y="1127"/>
                    </a:lnTo>
                    <a:lnTo>
                      <a:pt x="920" y="1127"/>
                    </a:lnTo>
                    <a:lnTo>
                      <a:pt x="919" y="1127"/>
                    </a:lnTo>
                    <a:lnTo>
                      <a:pt x="919" y="1125"/>
                    </a:lnTo>
                    <a:lnTo>
                      <a:pt x="920" y="1125"/>
                    </a:lnTo>
                    <a:lnTo>
                      <a:pt x="920" y="1125"/>
                    </a:lnTo>
                    <a:lnTo>
                      <a:pt x="920" y="1125"/>
                    </a:lnTo>
                    <a:lnTo>
                      <a:pt x="920" y="1123"/>
                    </a:lnTo>
                    <a:lnTo>
                      <a:pt x="920" y="1123"/>
                    </a:lnTo>
                    <a:lnTo>
                      <a:pt x="920" y="1123"/>
                    </a:lnTo>
                    <a:lnTo>
                      <a:pt x="922" y="1123"/>
                    </a:lnTo>
                    <a:lnTo>
                      <a:pt x="922" y="1123"/>
                    </a:lnTo>
                    <a:lnTo>
                      <a:pt x="922" y="1123"/>
                    </a:lnTo>
                    <a:lnTo>
                      <a:pt x="922" y="1123"/>
                    </a:lnTo>
                    <a:lnTo>
                      <a:pt x="922" y="1123"/>
                    </a:lnTo>
                    <a:lnTo>
                      <a:pt x="922" y="1123"/>
                    </a:lnTo>
                    <a:lnTo>
                      <a:pt x="922" y="1123"/>
                    </a:lnTo>
                    <a:lnTo>
                      <a:pt x="922" y="1123"/>
                    </a:lnTo>
                    <a:lnTo>
                      <a:pt x="922" y="1121"/>
                    </a:lnTo>
                    <a:lnTo>
                      <a:pt x="922" y="1121"/>
                    </a:lnTo>
                    <a:lnTo>
                      <a:pt x="924" y="1121"/>
                    </a:lnTo>
                    <a:lnTo>
                      <a:pt x="924" y="1121"/>
                    </a:lnTo>
                    <a:lnTo>
                      <a:pt x="924" y="1121"/>
                    </a:lnTo>
                    <a:lnTo>
                      <a:pt x="924" y="1121"/>
                    </a:lnTo>
                    <a:lnTo>
                      <a:pt x="924" y="1121"/>
                    </a:lnTo>
                    <a:lnTo>
                      <a:pt x="924" y="1119"/>
                    </a:lnTo>
                    <a:lnTo>
                      <a:pt x="924" y="1119"/>
                    </a:lnTo>
                    <a:lnTo>
                      <a:pt x="924" y="1119"/>
                    </a:lnTo>
                    <a:lnTo>
                      <a:pt x="924" y="1119"/>
                    </a:lnTo>
                    <a:lnTo>
                      <a:pt x="924" y="1119"/>
                    </a:lnTo>
                    <a:lnTo>
                      <a:pt x="924" y="1118"/>
                    </a:lnTo>
                    <a:lnTo>
                      <a:pt x="924" y="1118"/>
                    </a:lnTo>
                    <a:lnTo>
                      <a:pt x="924" y="1118"/>
                    </a:lnTo>
                    <a:lnTo>
                      <a:pt x="924" y="1118"/>
                    </a:lnTo>
                    <a:lnTo>
                      <a:pt x="924" y="1118"/>
                    </a:lnTo>
                    <a:lnTo>
                      <a:pt x="924" y="1118"/>
                    </a:lnTo>
                    <a:lnTo>
                      <a:pt x="922" y="1118"/>
                    </a:lnTo>
                    <a:lnTo>
                      <a:pt x="922" y="1118"/>
                    </a:lnTo>
                    <a:lnTo>
                      <a:pt x="922" y="1116"/>
                    </a:lnTo>
                    <a:lnTo>
                      <a:pt x="922" y="1116"/>
                    </a:lnTo>
                    <a:lnTo>
                      <a:pt x="924" y="1116"/>
                    </a:lnTo>
                    <a:lnTo>
                      <a:pt x="922" y="1114"/>
                    </a:lnTo>
                    <a:lnTo>
                      <a:pt x="922" y="1114"/>
                    </a:lnTo>
                    <a:lnTo>
                      <a:pt x="922" y="1114"/>
                    </a:lnTo>
                    <a:lnTo>
                      <a:pt x="924" y="1114"/>
                    </a:lnTo>
                    <a:lnTo>
                      <a:pt x="924" y="1114"/>
                    </a:lnTo>
                    <a:lnTo>
                      <a:pt x="926" y="1114"/>
                    </a:lnTo>
                    <a:lnTo>
                      <a:pt x="926" y="1114"/>
                    </a:lnTo>
                    <a:lnTo>
                      <a:pt x="926" y="1114"/>
                    </a:lnTo>
                    <a:lnTo>
                      <a:pt x="926" y="1114"/>
                    </a:lnTo>
                    <a:lnTo>
                      <a:pt x="926" y="1112"/>
                    </a:lnTo>
                    <a:lnTo>
                      <a:pt x="926" y="1112"/>
                    </a:lnTo>
                    <a:lnTo>
                      <a:pt x="928" y="1110"/>
                    </a:lnTo>
                    <a:lnTo>
                      <a:pt x="928" y="1110"/>
                    </a:lnTo>
                    <a:lnTo>
                      <a:pt x="928" y="1110"/>
                    </a:lnTo>
                    <a:lnTo>
                      <a:pt x="928" y="1110"/>
                    </a:lnTo>
                    <a:lnTo>
                      <a:pt x="926" y="1110"/>
                    </a:lnTo>
                    <a:lnTo>
                      <a:pt x="926" y="1110"/>
                    </a:lnTo>
                    <a:lnTo>
                      <a:pt x="926" y="1110"/>
                    </a:lnTo>
                    <a:lnTo>
                      <a:pt x="926" y="1109"/>
                    </a:lnTo>
                    <a:lnTo>
                      <a:pt x="926" y="1109"/>
                    </a:lnTo>
                    <a:lnTo>
                      <a:pt x="926" y="1109"/>
                    </a:lnTo>
                    <a:lnTo>
                      <a:pt x="928" y="1109"/>
                    </a:lnTo>
                    <a:lnTo>
                      <a:pt x="928" y="1109"/>
                    </a:lnTo>
                    <a:lnTo>
                      <a:pt x="928" y="1107"/>
                    </a:lnTo>
                    <a:lnTo>
                      <a:pt x="928" y="1107"/>
                    </a:lnTo>
                    <a:lnTo>
                      <a:pt x="929" y="1107"/>
                    </a:lnTo>
                    <a:lnTo>
                      <a:pt x="929" y="1107"/>
                    </a:lnTo>
                    <a:lnTo>
                      <a:pt x="929" y="1105"/>
                    </a:lnTo>
                    <a:lnTo>
                      <a:pt x="929" y="1105"/>
                    </a:lnTo>
                    <a:lnTo>
                      <a:pt x="931" y="1105"/>
                    </a:lnTo>
                    <a:lnTo>
                      <a:pt x="931" y="1105"/>
                    </a:lnTo>
                    <a:lnTo>
                      <a:pt x="931" y="1105"/>
                    </a:lnTo>
                    <a:lnTo>
                      <a:pt x="931" y="1105"/>
                    </a:lnTo>
                    <a:lnTo>
                      <a:pt x="931" y="1103"/>
                    </a:lnTo>
                    <a:lnTo>
                      <a:pt x="931" y="1103"/>
                    </a:lnTo>
                    <a:lnTo>
                      <a:pt x="931" y="1103"/>
                    </a:lnTo>
                    <a:lnTo>
                      <a:pt x="931" y="1103"/>
                    </a:lnTo>
                    <a:lnTo>
                      <a:pt x="931" y="1103"/>
                    </a:lnTo>
                    <a:lnTo>
                      <a:pt x="931" y="1103"/>
                    </a:lnTo>
                    <a:lnTo>
                      <a:pt x="931" y="1103"/>
                    </a:lnTo>
                    <a:lnTo>
                      <a:pt x="933" y="1103"/>
                    </a:lnTo>
                    <a:lnTo>
                      <a:pt x="933" y="1103"/>
                    </a:lnTo>
                    <a:lnTo>
                      <a:pt x="933" y="1103"/>
                    </a:lnTo>
                    <a:lnTo>
                      <a:pt x="933" y="1101"/>
                    </a:lnTo>
                    <a:lnTo>
                      <a:pt x="933" y="1101"/>
                    </a:lnTo>
                    <a:lnTo>
                      <a:pt x="933" y="1101"/>
                    </a:lnTo>
                    <a:lnTo>
                      <a:pt x="933" y="1101"/>
                    </a:lnTo>
                    <a:lnTo>
                      <a:pt x="933" y="1101"/>
                    </a:lnTo>
                    <a:lnTo>
                      <a:pt x="933" y="1101"/>
                    </a:lnTo>
                    <a:lnTo>
                      <a:pt x="933" y="1099"/>
                    </a:lnTo>
                    <a:lnTo>
                      <a:pt x="933" y="1099"/>
                    </a:lnTo>
                    <a:lnTo>
                      <a:pt x="933" y="1099"/>
                    </a:lnTo>
                    <a:lnTo>
                      <a:pt x="931" y="1099"/>
                    </a:lnTo>
                    <a:lnTo>
                      <a:pt x="931" y="1099"/>
                    </a:lnTo>
                    <a:lnTo>
                      <a:pt x="931" y="1098"/>
                    </a:lnTo>
                    <a:lnTo>
                      <a:pt x="931" y="1098"/>
                    </a:lnTo>
                    <a:lnTo>
                      <a:pt x="931" y="1098"/>
                    </a:lnTo>
                    <a:lnTo>
                      <a:pt x="931" y="1098"/>
                    </a:lnTo>
                    <a:lnTo>
                      <a:pt x="931" y="1098"/>
                    </a:lnTo>
                    <a:lnTo>
                      <a:pt x="931" y="1096"/>
                    </a:lnTo>
                    <a:lnTo>
                      <a:pt x="931" y="1096"/>
                    </a:lnTo>
                    <a:lnTo>
                      <a:pt x="929" y="1096"/>
                    </a:lnTo>
                    <a:lnTo>
                      <a:pt x="929" y="1096"/>
                    </a:lnTo>
                    <a:lnTo>
                      <a:pt x="929" y="1096"/>
                    </a:lnTo>
                    <a:lnTo>
                      <a:pt x="929" y="1094"/>
                    </a:lnTo>
                    <a:lnTo>
                      <a:pt x="929" y="1094"/>
                    </a:lnTo>
                    <a:lnTo>
                      <a:pt x="929" y="1094"/>
                    </a:lnTo>
                    <a:lnTo>
                      <a:pt x="929" y="1094"/>
                    </a:lnTo>
                    <a:lnTo>
                      <a:pt x="929" y="1092"/>
                    </a:lnTo>
                    <a:lnTo>
                      <a:pt x="929" y="1092"/>
                    </a:lnTo>
                    <a:lnTo>
                      <a:pt x="929" y="1092"/>
                    </a:lnTo>
                    <a:lnTo>
                      <a:pt x="929" y="1092"/>
                    </a:lnTo>
                    <a:lnTo>
                      <a:pt x="929" y="1092"/>
                    </a:lnTo>
                    <a:lnTo>
                      <a:pt x="929" y="1092"/>
                    </a:lnTo>
                    <a:lnTo>
                      <a:pt x="929" y="1090"/>
                    </a:lnTo>
                    <a:lnTo>
                      <a:pt x="929" y="1090"/>
                    </a:lnTo>
                    <a:lnTo>
                      <a:pt x="929" y="1090"/>
                    </a:lnTo>
                    <a:lnTo>
                      <a:pt x="929" y="1089"/>
                    </a:lnTo>
                    <a:lnTo>
                      <a:pt x="929" y="1089"/>
                    </a:lnTo>
                    <a:lnTo>
                      <a:pt x="929" y="1089"/>
                    </a:lnTo>
                    <a:lnTo>
                      <a:pt x="929" y="1089"/>
                    </a:lnTo>
                    <a:lnTo>
                      <a:pt x="929" y="1089"/>
                    </a:lnTo>
                    <a:lnTo>
                      <a:pt x="929" y="1089"/>
                    </a:lnTo>
                    <a:lnTo>
                      <a:pt x="929" y="1089"/>
                    </a:lnTo>
                    <a:lnTo>
                      <a:pt x="929" y="1087"/>
                    </a:lnTo>
                    <a:lnTo>
                      <a:pt x="931" y="1087"/>
                    </a:lnTo>
                    <a:lnTo>
                      <a:pt x="931" y="1087"/>
                    </a:lnTo>
                    <a:lnTo>
                      <a:pt x="931" y="1087"/>
                    </a:lnTo>
                    <a:lnTo>
                      <a:pt x="933" y="1089"/>
                    </a:lnTo>
                    <a:lnTo>
                      <a:pt x="933" y="1087"/>
                    </a:lnTo>
                    <a:lnTo>
                      <a:pt x="933" y="1087"/>
                    </a:lnTo>
                    <a:lnTo>
                      <a:pt x="933" y="1087"/>
                    </a:lnTo>
                    <a:lnTo>
                      <a:pt x="933" y="1087"/>
                    </a:lnTo>
                    <a:lnTo>
                      <a:pt x="933" y="1087"/>
                    </a:lnTo>
                    <a:lnTo>
                      <a:pt x="933" y="1087"/>
                    </a:lnTo>
                    <a:lnTo>
                      <a:pt x="933" y="1087"/>
                    </a:lnTo>
                    <a:lnTo>
                      <a:pt x="933" y="1085"/>
                    </a:lnTo>
                    <a:lnTo>
                      <a:pt x="933" y="1085"/>
                    </a:lnTo>
                    <a:lnTo>
                      <a:pt x="933" y="1085"/>
                    </a:lnTo>
                    <a:lnTo>
                      <a:pt x="935" y="1085"/>
                    </a:lnTo>
                    <a:lnTo>
                      <a:pt x="935" y="1083"/>
                    </a:lnTo>
                    <a:lnTo>
                      <a:pt x="933" y="1083"/>
                    </a:lnTo>
                    <a:lnTo>
                      <a:pt x="933" y="1083"/>
                    </a:lnTo>
                    <a:lnTo>
                      <a:pt x="933" y="1081"/>
                    </a:lnTo>
                    <a:lnTo>
                      <a:pt x="933" y="1081"/>
                    </a:lnTo>
                    <a:lnTo>
                      <a:pt x="933" y="1081"/>
                    </a:lnTo>
                    <a:lnTo>
                      <a:pt x="933" y="1080"/>
                    </a:lnTo>
                    <a:lnTo>
                      <a:pt x="933" y="1080"/>
                    </a:lnTo>
                    <a:lnTo>
                      <a:pt x="935" y="1080"/>
                    </a:lnTo>
                    <a:lnTo>
                      <a:pt x="935" y="1080"/>
                    </a:lnTo>
                    <a:lnTo>
                      <a:pt x="935" y="1080"/>
                    </a:lnTo>
                    <a:lnTo>
                      <a:pt x="935" y="1078"/>
                    </a:lnTo>
                    <a:lnTo>
                      <a:pt x="935" y="1078"/>
                    </a:lnTo>
                    <a:lnTo>
                      <a:pt x="935" y="1078"/>
                    </a:lnTo>
                    <a:lnTo>
                      <a:pt x="935" y="1078"/>
                    </a:lnTo>
                    <a:lnTo>
                      <a:pt x="935" y="1078"/>
                    </a:lnTo>
                    <a:lnTo>
                      <a:pt x="935" y="1078"/>
                    </a:lnTo>
                    <a:lnTo>
                      <a:pt x="935" y="1076"/>
                    </a:lnTo>
                    <a:lnTo>
                      <a:pt x="933" y="1076"/>
                    </a:lnTo>
                    <a:lnTo>
                      <a:pt x="933" y="1076"/>
                    </a:lnTo>
                    <a:lnTo>
                      <a:pt x="933" y="1076"/>
                    </a:lnTo>
                    <a:lnTo>
                      <a:pt x="933" y="1076"/>
                    </a:lnTo>
                    <a:lnTo>
                      <a:pt x="933" y="1076"/>
                    </a:lnTo>
                    <a:lnTo>
                      <a:pt x="933" y="1074"/>
                    </a:lnTo>
                    <a:lnTo>
                      <a:pt x="933" y="1074"/>
                    </a:lnTo>
                    <a:lnTo>
                      <a:pt x="931" y="1074"/>
                    </a:lnTo>
                    <a:lnTo>
                      <a:pt x="931" y="1074"/>
                    </a:lnTo>
                    <a:lnTo>
                      <a:pt x="931" y="1074"/>
                    </a:lnTo>
                    <a:lnTo>
                      <a:pt x="931" y="1074"/>
                    </a:lnTo>
                    <a:lnTo>
                      <a:pt x="931" y="1072"/>
                    </a:lnTo>
                    <a:lnTo>
                      <a:pt x="933" y="1072"/>
                    </a:lnTo>
                    <a:lnTo>
                      <a:pt x="933" y="1072"/>
                    </a:lnTo>
                    <a:lnTo>
                      <a:pt x="933" y="1072"/>
                    </a:lnTo>
                    <a:lnTo>
                      <a:pt x="933" y="1072"/>
                    </a:lnTo>
                    <a:lnTo>
                      <a:pt x="933" y="1072"/>
                    </a:lnTo>
                    <a:lnTo>
                      <a:pt x="933" y="1072"/>
                    </a:lnTo>
                    <a:lnTo>
                      <a:pt x="933" y="1072"/>
                    </a:lnTo>
                    <a:lnTo>
                      <a:pt x="931" y="1072"/>
                    </a:lnTo>
                    <a:lnTo>
                      <a:pt x="931" y="1071"/>
                    </a:lnTo>
                    <a:lnTo>
                      <a:pt x="931" y="1071"/>
                    </a:lnTo>
                    <a:lnTo>
                      <a:pt x="931" y="1071"/>
                    </a:lnTo>
                    <a:lnTo>
                      <a:pt x="931" y="1071"/>
                    </a:lnTo>
                    <a:lnTo>
                      <a:pt x="931" y="1071"/>
                    </a:lnTo>
                    <a:lnTo>
                      <a:pt x="933" y="1071"/>
                    </a:lnTo>
                    <a:lnTo>
                      <a:pt x="933" y="1069"/>
                    </a:lnTo>
                    <a:lnTo>
                      <a:pt x="931" y="1069"/>
                    </a:lnTo>
                    <a:lnTo>
                      <a:pt x="931" y="1069"/>
                    </a:lnTo>
                    <a:lnTo>
                      <a:pt x="931" y="1069"/>
                    </a:lnTo>
                    <a:lnTo>
                      <a:pt x="931" y="1069"/>
                    </a:lnTo>
                    <a:lnTo>
                      <a:pt x="931" y="1069"/>
                    </a:lnTo>
                    <a:lnTo>
                      <a:pt x="931" y="1067"/>
                    </a:lnTo>
                    <a:lnTo>
                      <a:pt x="931" y="1067"/>
                    </a:lnTo>
                    <a:lnTo>
                      <a:pt x="929" y="1067"/>
                    </a:lnTo>
                    <a:lnTo>
                      <a:pt x="929" y="1067"/>
                    </a:lnTo>
                    <a:lnTo>
                      <a:pt x="929" y="1067"/>
                    </a:lnTo>
                    <a:lnTo>
                      <a:pt x="929" y="1065"/>
                    </a:lnTo>
                    <a:lnTo>
                      <a:pt x="929" y="1065"/>
                    </a:lnTo>
                    <a:lnTo>
                      <a:pt x="929" y="1065"/>
                    </a:lnTo>
                    <a:lnTo>
                      <a:pt x="929" y="1065"/>
                    </a:lnTo>
                    <a:lnTo>
                      <a:pt x="929" y="1065"/>
                    </a:lnTo>
                    <a:lnTo>
                      <a:pt x="929" y="1065"/>
                    </a:lnTo>
                    <a:lnTo>
                      <a:pt x="928" y="1065"/>
                    </a:lnTo>
                    <a:lnTo>
                      <a:pt x="928" y="1065"/>
                    </a:lnTo>
                    <a:lnTo>
                      <a:pt x="928" y="1065"/>
                    </a:lnTo>
                    <a:lnTo>
                      <a:pt x="928" y="1063"/>
                    </a:lnTo>
                    <a:lnTo>
                      <a:pt x="928" y="1063"/>
                    </a:lnTo>
                    <a:lnTo>
                      <a:pt x="926" y="1063"/>
                    </a:lnTo>
                    <a:lnTo>
                      <a:pt x="926" y="1063"/>
                    </a:lnTo>
                    <a:lnTo>
                      <a:pt x="928" y="1063"/>
                    </a:lnTo>
                    <a:lnTo>
                      <a:pt x="928" y="1063"/>
                    </a:lnTo>
                    <a:lnTo>
                      <a:pt x="926" y="1063"/>
                    </a:lnTo>
                    <a:lnTo>
                      <a:pt x="926" y="1063"/>
                    </a:lnTo>
                    <a:lnTo>
                      <a:pt x="926" y="1063"/>
                    </a:lnTo>
                    <a:lnTo>
                      <a:pt x="926" y="1063"/>
                    </a:lnTo>
                    <a:lnTo>
                      <a:pt x="924" y="1061"/>
                    </a:lnTo>
                    <a:lnTo>
                      <a:pt x="924" y="1061"/>
                    </a:lnTo>
                    <a:lnTo>
                      <a:pt x="924" y="1061"/>
                    </a:lnTo>
                    <a:lnTo>
                      <a:pt x="924" y="1061"/>
                    </a:lnTo>
                    <a:lnTo>
                      <a:pt x="924" y="1061"/>
                    </a:lnTo>
                    <a:lnTo>
                      <a:pt x="924" y="1061"/>
                    </a:lnTo>
                    <a:lnTo>
                      <a:pt x="922" y="1061"/>
                    </a:lnTo>
                    <a:lnTo>
                      <a:pt x="922" y="1061"/>
                    </a:lnTo>
                    <a:lnTo>
                      <a:pt x="922" y="1060"/>
                    </a:lnTo>
                    <a:lnTo>
                      <a:pt x="922" y="1060"/>
                    </a:lnTo>
                    <a:lnTo>
                      <a:pt x="922" y="1060"/>
                    </a:lnTo>
                    <a:lnTo>
                      <a:pt x="922" y="1060"/>
                    </a:lnTo>
                    <a:lnTo>
                      <a:pt x="922" y="1060"/>
                    </a:lnTo>
                    <a:lnTo>
                      <a:pt x="922" y="1060"/>
                    </a:lnTo>
                    <a:lnTo>
                      <a:pt x="922" y="1058"/>
                    </a:lnTo>
                    <a:lnTo>
                      <a:pt x="922" y="1058"/>
                    </a:lnTo>
                    <a:lnTo>
                      <a:pt x="922" y="1058"/>
                    </a:lnTo>
                    <a:lnTo>
                      <a:pt x="922" y="1058"/>
                    </a:lnTo>
                    <a:lnTo>
                      <a:pt x="922" y="1056"/>
                    </a:lnTo>
                    <a:lnTo>
                      <a:pt x="922" y="1056"/>
                    </a:lnTo>
                    <a:lnTo>
                      <a:pt x="922" y="1056"/>
                    </a:lnTo>
                    <a:lnTo>
                      <a:pt x="922" y="1056"/>
                    </a:lnTo>
                    <a:lnTo>
                      <a:pt x="922" y="1056"/>
                    </a:lnTo>
                    <a:lnTo>
                      <a:pt x="922" y="1056"/>
                    </a:lnTo>
                    <a:lnTo>
                      <a:pt x="922" y="1056"/>
                    </a:lnTo>
                    <a:lnTo>
                      <a:pt x="920" y="1056"/>
                    </a:lnTo>
                    <a:lnTo>
                      <a:pt x="920" y="1054"/>
                    </a:lnTo>
                    <a:lnTo>
                      <a:pt x="920" y="1054"/>
                    </a:lnTo>
                    <a:lnTo>
                      <a:pt x="920" y="1054"/>
                    </a:lnTo>
                    <a:lnTo>
                      <a:pt x="920" y="1054"/>
                    </a:lnTo>
                    <a:lnTo>
                      <a:pt x="920" y="1054"/>
                    </a:lnTo>
                    <a:lnTo>
                      <a:pt x="919" y="1054"/>
                    </a:lnTo>
                    <a:lnTo>
                      <a:pt x="919" y="1054"/>
                    </a:lnTo>
                    <a:lnTo>
                      <a:pt x="919" y="1054"/>
                    </a:lnTo>
                    <a:lnTo>
                      <a:pt x="919" y="1052"/>
                    </a:lnTo>
                    <a:lnTo>
                      <a:pt x="917" y="1052"/>
                    </a:lnTo>
                    <a:lnTo>
                      <a:pt x="917" y="1052"/>
                    </a:lnTo>
                    <a:lnTo>
                      <a:pt x="917" y="1052"/>
                    </a:lnTo>
                    <a:lnTo>
                      <a:pt x="917" y="1052"/>
                    </a:lnTo>
                    <a:lnTo>
                      <a:pt x="917" y="1052"/>
                    </a:lnTo>
                    <a:lnTo>
                      <a:pt x="915" y="1051"/>
                    </a:lnTo>
                    <a:lnTo>
                      <a:pt x="915" y="1051"/>
                    </a:lnTo>
                    <a:lnTo>
                      <a:pt x="913" y="1051"/>
                    </a:lnTo>
                    <a:lnTo>
                      <a:pt x="913" y="1051"/>
                    </a:lnTo>
                    <a:lnTo>
                      <a:pt x="913" y="1051"/>
                    </a:lnTo>
                    <a:lnTo>
                      <a:pt x="913" y="1051"/>
                    </a:lnTo>
                    <a:lnTo>
                      <a:pt x="911" y="1051"/>
                    </a:lnTo>
                    <a:lnTo>
                      <a:pt x="911" y="1051"/>
                    </a:lnTo>
                    <a:lnTo>
                      <a:pt x="911" y="1051"/>
                    </a:lnTo>
                    <a:lnTo>
                      <a:pt x="911" y="1051"/>
                    </a:lnTo>
                    <a:lnTo>
                      <a:pt x="911" y="1051"/>
                    </a:lnTo>
                    <a:lnTo>
                      <a:pt x="911" y="1051"/>
                    </a:lnTo>
                    <a:lnTo>
                      <a:pt x="910" y="1051"/>
                    </a:lnTo>
                    <a:lnTo>
                      <a:pt x="910" y="1051"/>
                    </a:lnTo>
                    <a:lnTo>
                      <a:pt x="910" y="1049"/>
                    </a:lnTo>
                    <a:lnTo>
                      <a:pt x="910" y="1049"/>
                    </a:lnTo>
                    <a:lnTo>
                      <a:pt x="910" y="1049"/>
                    </a:lnTo>
                    <a:lnTo>
                      <a:pt x="910" y="1049"/>
                    </a:lnTo>
                    <a:lnTo>
                      <a:pt x="910" y="1047"/>
                    </a:lnTo>
                    <a:lnTo>
                      <a:pt x="908" y="1047"/>
                    </a:lnTo>
                    <a:lnTo>
                      <a:pt x="908" y="1047"/>
                    </a:lnTo>
                    <a:lnTo>
                      <a:pt x="908" y="1047"/>
                    </a:lnTo>
                    <a:lnTo>
                      <a:pt x="908" y="1047"/>
                    </a:lnTo>
                    <a:lnTo>
                      <a:pt x="908" y="1047"/>
                    </a:lnTo>
                    <a:lnTo>
                      <a:pt x="908" y="1045"/>
                    </a:lnTo>
                    <a:lnTo>
                      <a:pt x="908" y="1045"/>
                    </a:lnTo>
                    <a:lnTo>
                      <a:pt x="906" y="1045"/>
                    </a:lnTo>
                    <a:lnTo>
                      <a:pt x="906" y="1045"/>
                    </a:lnTo>
                    <a:lnTo>
                      <a:pt x="906" y="1043"/>
                    </a:lnTo>
                    <a:lnTo>
                      <a:pt x="906" y="1043"/>
                    </a:lnTo>
                    <a:lnTo>
                      <a:pt x="906" y="1043"/>
                    </a:lnTo>
                    <a:lnTo>
                      <a:pt x="906" y="1043"/>
                    </a:lnTo>
                    <a:lnTo>
                      <a:pt x="906" y="1043"/>
                    </a:lnTo>
                    <a:lnTo>
                      <a:pt x="906" y="1043"/>
                    </a:lnTo>
                    <a:lnTo>
                      <a:pt x="906" y="1042"/>
                    </a:lnTo>
                    <a:lnTo>
                      <a:pt x="904" y="1042"/>
                    </a:lnTo>
                    <a:lnTo>
                      <a:pt x="904" y="1042"/>
                    </a:lnTo>
                    <a:lnTo>
                      <a:pt x="904" y="1042"/>
                    </a:lnTo>
                    <a:lnTo>
                      <a:pt x="904" y="1042"/>
                    </a:lnTo>
                    <a:lnTo>
                      <a:pt x="904" y="1042"/>
                    </a:lnTo>
                    <a:lnTo>
                      <a:pt x="904" y="1040"/>
                    </a:lnTo>
                    <a:lnTo>
                      <a:pt x="904" y="1040"/>
                    </a:lnTo>
                    <a:lnTo>
                      <a:pt x="904" y="1040"/>
                    </a:lnTo>
                    <a:lnTo>
                      <a:pt x="904" y="1040"/>
                    </a:lnTo>
                    <a:lnTo>
                      <a:pt x="904" y="1040"/>
                    </a:lnTo>
                    <a:lnTo>
                      <a:pt x="904" y="1040"/>
                    </a:lnTo>
                    <a:lnTo>
                      <a:pt x="902" y="1040"/>
                    </a:lnTo>
                    <a:lnTo>
                      <a:pt x="902" y="1040"/>
                    </a:lnTo>
                    <a:lnTo>
                      <a:pt x="902" y="1040"/>
                    </a:lnTo>
                    <a:lnTo>
                      <a:pt x="902" y="1038"/>
                    </a:lnTo>
                    <a:lnTo>
                      <a:pt x="902" y="1038"/>
                    </a:lnTo>
                    <a:lnTo>
                      <a:pt x="902" y="1038"/>
                    </a:lnTo>
                    <a:lnTo>
                      <a:pt x="902" y="1038"/>
                    </a:lnTo>
                    <a:lnTo>
                      <a:pt x="901" y="1038"/>
                    </a:lnTo>
                    <a:lnTo>
                      <a:pt x="901" y="1036"/>
                    </a:lnTo>
                    <a:lnTo>
                      <a:pt x="901" y="1036"/>
                    </a:lnTo>
                    <a:lnTo>
                      <a:pt x="901" y="1036"/>
                    </a:lnTo>
                    <a:lnTo>
                      <a:pt x="901" y="1036"/>
                    </a:lnTo>
                    <a:lnTo>
                      <a:pt x="901" y="1036"/>
                    </a:lnTo>
                    <a:lnTo>
                      <a:pt x="899" y="1036"/>
                    </a:lnTo>
                    <a:lnTo>
                      <a:pt x="899" y="1036"/>
                    </a:lnTo>
                    <a:lnTo>
                      <a:pt x="899" y="1036"/>
                    </a:lnTo>
                    <a:lnTo>
                      <a:pt x="899" y="1036"/>
                    </a:lnTo>
                    <a:lnTo>
                      <a:pt x="897" y="1036"/>
                    </a:lnTo>
                    <a:lnTo>
                      <a:pt x="897" y="1036"/>
                    </a:lnTo>
                    <a:lnTo>
                      <a:pt x="897" y="1036"/>
                    </a:lnTo>
                    <a:lnTo>
                      <a:pt x="897" y="1036"/>
                    </a:lnTo>
                    <a:lnTo>
                      <a:pt x="897" y="1036"/>
                    </a:lnTo>
                    <a:lnTo>
                      <a:pt x="897" y="1036"/>
                    </a:lnTo>
                    <a:lnTo>
                      <a:pt x="895" y="1036"/>
                    </a:lnTo>
                    <a:lnTo>
                      <a:pt x="895" y="1036"/>
                    </a:lnTo>
                    <a:lnTo>
                      <a:pt x="895" y="1038"/>
                    </a:lnTo>
                    <a:lnTo>
                      <a:pt x="895" y="1038"/>
                    </a:lnTo>
                    <a:lnTo>
                      <a:pt x="895" y="1038"/>
                    </a:lnTo>
                    <a:lnTo>
                      <a:pt x="895" y="1038"/>
                    </a:lnTo>
                    <a:lnTo>
                      <a:pt x="895" y="1038"/>
                    </a:lnTo>
                    <a:lnTo>
                      <a:pt x="895" y="1038"/>
                    </a:lnTo>
                    <a:lnTo>
                      <a:pt x="895" y="1038"/>
                    </a:lnTo>
                    <a:lnTo>
                      <a:pt x="893" y="1038"/>
                    </a:lnTo>
                    <a:lnTo>
                      <a:pt x="893" y="1038"/>
                    </a:lnTo>
                    <a:lnTo>
                      <a:pt x="893" y="1038"/>
                    </a:lnTo>
                    <a:lnTo>
                      <a:pt x="893" y="1038"/>
                    </a:lnTo>
                    <a:lnTo>
                      <a:pt x="893" y="1038"/>
                    </a:lnTo>
                    <a:lnTo>
                      <a:pt x="893" y="1038"/>
                    </a:lnTo>
                    <a:lnTo>
                      <a:pt x="893" y="1038"/>
                    </a:lnTo>
                    <a:lnTo>
                      <a:pt x="893" y="1038"/>
                    </a:lnTo>
                    <a:lnTo>
                      <a:pt x="893" y="1038"/>
                    </a:lnTo>
                    <a:lnTo>
                      <a:pt x="893" y="1038"/>
                    </a:lnTo>
                    <a:lnTo>
                      <a:pt x="892" y="1036"/>
                    </a:lnTo>
                    <a:lnTo>
                      <a:pt x="892" y="1036"/>
                    </a:lnTo>
                    <a:lnTo>
                      <a:pt x="890" y="1034"/>
                    </a:lnTo>
                    <a:lnTo>
                      <a:pt x="890" y="1034"/>
                    </a:lnTo>
                    <a:lnTo>
                      <a:pt x="890" y="1034"/>
                    </a:lnTo>
                    <a:lnTo>
                      <a:pt x="890" y="1033"/>
                    </a:lnTo>
                    <a:lnTo>
                      <a:pt x="890" y="1033"/>
                    </a:lnTo>
                    <a:lnTo>
                      <a:pt x="890" y="1033"/>
                    </a:lnTo>
                    <a:lnTo>
                      <a:pt x="890" y="1033"/>
                    </a:lnTo>
                    <a:lnTo>
                      <a:pt x="890" y="1033"/>
                    </a:lnTo>
                    <a:lnTo>
                      <a:pt x="890" y="1033"/>
                    </a:lnTo>
                    <a:lnTo>
                      <a:pt x="890" y="1033"/>
                    </a:lnTo>
                    <a:lnTo>
                      <a:pt x="890" y="1031"/>
                    </a:lnTo>
                    <a:lnTo>
                      <a:pt x="890" y="1031"/>
                    </a:lnTo>
                    <a:lnTo>
                      <a:pt x="890" y="1031"/>
                    </a:lnTo>
                    <a:lnTo>
                      <a:pt x="888" y="1031"/>
                    </a:lnTo>
                    <a:lnTo>
                      <a:pt x="888" y="1031"/>
                    </a:lnTo>
                    <a:lnTo>
                      <a:pt x="888" y="1031"/>
                    </a:lnTo>
                    <a:lnTo>
                      <a:pt x="888" y="1031"/>
                    </a:lnTo>
                    <a:lnTo>
                      <a:pt x="888" y="1031"/>
                    </a:lnTo>
                    <a:lnTo>
                      <a:pt x="888" y="1031"/>
                    </a:lnTo>
                    <a:lnTo>
                      <a:pt x="886" y="1031"/>
                    </a:lnTo>
                    <a:lnTo>
                      <a:pt x="886" y="1031"/>
                    </a:lnTo>
                    <a:lnTo>
                      <a:pt x="886" y="1031"/>
                    </a:lnTo>
                    <a:lnTo>
                      <a:pt x="886" y="1031"/>
                    </a:lnTo>
                    <a:lnTo>
                      <a:pt x="884" y="1031"/>
                    </a:lnTo>
                    <a:lnTo>
                      <a:pt x="884" y="1031"/>
                    </a:lnTo>
                    <a:lnTo>
                      <a:pt x="884" y="1031"/>
                    </a:lnTo>
                    <a:lnTo>
                      <a:pt x="884" y="1031"/>
                    </a:lnTo>
                    <a:lnTo>
                      <a:pt x="884" y="1031"/>
                    </a:lnTo>
                    <a:lnTo>
                      <a:pt x="882" y="1031"/>
                    </a:lnTo>
                    <a:lnTo>
                      <a:pt x="882" y="1031"/>
                    </a:lnTo>
                    <a:lnTo>
                      <a:pt x="882" y="1029"/>
                    </a:lnTo>
                    <a:lnTo>
                      <a:pt x="881" y="1029"/>
                    </a:lnTo>
                    <a:lnTo>
                      <a:pt x="881" y="1029"/>
                    </a:lnTo>
                    <a:lnTo>
                      <a:pt x="881" y="1029"/>
                    </a:lnTo>
                    <a:lnTo>
                      <a:pt x="881" y="1029"/>
                    </a:lnTo>
                    <a:lnTo>
                      <a:pt x="881" y="1029"/>
                    </a:lnTo>
                    <a:lnTo>
                      <a:pt x="881" y="1029"/>
                    </a:lnTo>
                    <a:lnTo>
                      <a:pt x="881" y="1027"/>
                    </a:lnTo>
                    <a:lnTo>
                      <a:pt x="879" y="1027"/>
                    </a:lnTo>
                    <a:lnTo>
                      <a:pt x="879" y="1027"/>
                    </a:lnTo>
                    <a:lnTo>
                      <a:pt x="879" y="1027"/>
                    </a:lnTo>
                    <a:lnTo>
                      <a:pt x="879" y="1027"/>
                    </a:lnTo>
                    <a:lnTo>
                      <a:pt x="879" y="1027"/>
                    </a:lnTo>
                    <a:lnTo>
                      <a:pt x="879" y="1027"/>
                    </a:lnTo>
                    <a:lnTo>
                      <a:pt x="879" y="1025"/>
                    </a:lnTo>
                    <a:lnTo>
                      <a:pt x="879" y="1025"/>
                    </a:lnTo>
                    <a:lnTo>
                      <a:pt x="877" y="1025"/>
                    </a:lnTo>
                    <a:lnTo>
                      <a:pt x="877" y="1025"/>
                    </a:lnTo>
                    <a:lnTo>
                      <a:pt x="877" y="1025"/>
                    </a:lnTo>
                    <a:lnTo>
                      <a:pt x="877" y="1025"/>
                    </a:lnTo>
                    <a:lnTo>
                      <a:pt x="877" y="1025"/>
                    </a:lnTo>
                    <a:lnTo>
                      <a:pt x="877" y="1025"/>
                    </a:lnTo>
                    <a:lnTo>
                      <a:pt x="875" y="1025"/>
                    </a:lnTo>
                    <a:lnTo>
                      <a:pt x="875" y="1023"/>
                    </a:lnTo>
                    <a:lnTo>
                      <a:pt x="875" y="1023"/>
                    </a:lnTo>
                    <a:lnTo>
                      <a:pt x="875" y="1023"/>
                    </a:lnTo>
                    <a:lnTo>
                      <a:pt x="875" y="1023"/>
                    </a:lnTo>
                    <a:lnTo>
                      <a:pt x="873" y="1023"/>
                    </a:lnTo>
                    <a:lnTo>
                      <a:pt x="873" y="1023"/>
                    </a:lnTo>
                    <a:lnTo>
                      <a:pt x="873" y="1023"/>
                    </a:lnTo>
                    <a:lnTo>
                      <a:pt x="873" y="1023"/>
                    </a:lnTo>
                    <a:lnTo>
                      <a:pt x="873" y="1023"/>
                    </a:lnTo>
                    <a:lnTo>
                      <a:pt x="873" y="1023"/>
                    </a:lnTo>
                    <a:lnTo>
                      <a:pt x="872" y="1023"/>
                    </a:lnTo>
                    <a:lnTo>
                      <a:pt x="872" y="1025"/>
                    </a:lnTo>
                    <a:lnTo>
                      <a:pt x="872" y="1025"/>
                    </a:lnTo>
                    <a:lnTo>
                      <a:pt x="872" y="1025"/>
                    </a:lnTo>
                    <a:lnTo>
                      <a:pt x="872" y="1025"/>
                    </a:lnTo>
                    <a:lnTo>
                      <a:pt x="872" y="1025"/>
                    </a:lnTo>
                    <a:lnTo>
                      <a:pt x="872" y="1025"/>
                    </a:lnTo>
                    <a:lnTo>
                      <a:pt x="872" y="1025"/>
                    </a:lnTo>
                    <a:lnTo>
                      <a:pt x="870" y="1025"/>
                    </a:lnTo>
                    <a:lnTo>
                      <a:pt x="870" y="1025"/>
                    </a:lnTo>
                    <a:lnTo>
                      <a:pt x="870" y="1025"/>
                    </a:lnTo>
                    <a:lnTo>
                      <a:pt x="870" y="1025"/>
                    </a:lnTo>
                    <a:lnTo>
                      <a:pt x="870" y="1025"/>
                    </a:lnTo>
                    <a:lnTo>
                      <a:pt x="870" y="1025"/>
                    </a:lnTo>
                    <a:lnTo>
                      <a:pt x="868" y="1025"/>
                    </a:lnTo>
                    <a:lnTo>
                      <a:pt x="868" y="1023"/>
                    </a:lnTo>
                    <a:lnTo>
                      <a:pt x="868" y="1023"/>
                    </a:lnTo>
                    <a:lnTo>
                      <a:pt x="868" y="1023"/>
                    </a:lnTo>
                    <a:lnTo>
                      <a:pt x="868" y="1023"/>
                    </a:lnTo>
                    <a:lnTo>
                      <a:pt x="868" y="1022"/>
                    </a:lnTo>
                    <a:lnTo>
                      <a:pt x="866" y="1022"/>
                    </a:lnTo>
                    <a:lnTo>
                      <a:pt x="866" y="1022"/>
                    </a:lnTo>
                    <a:lnTo>
                      <a:pt x="866" y="1020"/>
                    </a:lnTo>
                    <a:lnTo>
                      <a:pt x="866" y="1020"/>
                    </a:lnTo>
                    <a:lnTo>
                      <a:pt x="864" y="1020"/>
                    </a:lnTo>
                    <a:lnTo>
                      <a:pt x="864" y="1020"/>
                    </a:lnTo>
                    <a:lnTo>
                      <a:pt x="864" y="1018"/>
                    </a:lnTo>
                    <a:lnTo>
                      <a:pt x="864" y="1018"/>
                    </a:lnTo>
                    <a:lnTo>
                      <a:pt x="864" y="1018"/>
                    </a:lnTo>
                    <a:lnTo>
                      <a:pt x="863" y="1018"/>
                    </a:lnTo>
                    <a:lnTo>
                      <a:pt x="863" y="1018"/>
                    </a:lnTo>
                    <a:lnTo>
                      <a:pt x="863" y="1018"/>
                    </a:lnTo>
                    <a:lnTo>
                      <a:pt x="861" y="1018"/>
                    </a:lnTo>
                    <a:lnTo>
                      <a:pt x="861" y="1018"/>
                    </a:lnTo>
                    <a:lnTo>
                      <a:pt x="861" y="1018"/>
                    </a:lnTo>
                    <a:lnTo>
                      <a:pt x="859" y="1018"/>
                    </a:lnTo>
                    <a:lnTo>
                      <a:pt x="859" y="1018"/>
                    </a:lnTo>
                    <a:lnTo>
                      <a:pt x="859" y="1018"/>
                    </a:lnTo>
                    <a:lnTo>
                      <a:pt x="859" y="1018"/>
                    </a:lnTo>
                    <a:lnTo>
                      <a:pt x="859" y="1018"/>
                    </a:lnTo>
                    <a:lnTo>
                      <a:pt x="857" y="1018"/>
                    </a:lnTo>
                    <a:lnTo>
                      <a:pt x="857" y="1018"/>
                    </a:lnTo>
                    <a:lnTo>
                      <a:pt x="857" y="1018"/>
                    </a:lnTo>
                    <a:lnTo>
                      <a:pt x="857" y="1018"/>
                    </a:lnTo>
                    <a:lnTo>
                      <a:pt x="855" y="1018"/>
                    </a:lnTo>
                    <a:lnTo>
                      <a:pt x="855" y="1018"/>
                    </a:lnTo>
                    <a:lnTo>
                      <a:pt x="855" y="1018"/>
                    </a:lnTo>
                    <a:lnTo>
                      <a:pt x="855" y="1018"/>
                    </a:lnTo>
                    <a:lnTo>
                      <a:pt x="855" y="1018"/>
                    </a:lnTo>
                    <a:lnTo>
                      <a:pt x="855" y="1018"/>
                    </a:lnTo>
                    <a:lnTo>
                      <a:pt x="854" y="1018"/>
                    </a:lnTo>
                    <a:lnTo>
                      <a:pt x="854" y="1018"/>
                    </a:lnTo>
                    <a:lnTo>
                      <a:pt x="854" y="1018"/>
                    </a:lnTo>
                    <a:lnTo>
                      <a:pt x="854" y="1018"/>
                    </a:lnTo>
                    <a:lnTo>
                      <a:pt x="852" y="1018"/>
                    </a:lnTo>
                    <a:lnTo>
                      <a:pt x="852" y="1018"/>
                    </a:lnTo>
                    <a:lnTo>
                      <a:pt x="850" y="1016"/>
                    </a:lnTo>
                    <a:lnTo>
                      <a:pt x="850" y="1016"/>
                    </a:lnTo>
                    <a:lnTo>
                      <a:pt x="850" y="1016"/>
                    </a:lnTo>
                    <a:lnTo>
                      <a:pt x="850" y="1018"/>
                    </a:lnTo>
                    <a:lnTo>
                      <a:pt x="850" y="1018"/>
                    </a:lnTo>
                    <a:lnTo>
                      <a:pt x="850" y="1018"/>
                    </a:lnTo>
                    <a:lnTo>
                      <a:pt x="848" y="1016"/>
                    </a:lnTo>
                    <a:lnTo>
                      <a:pt x="848" y="1016"/>
                    </a:lnTo>
                    <a:lnTo>
                      <a:pt x="848" y="1016"/>
                    </a:lnTo>
                    <a:lnTo>
                      <a:pt x="848" y="1016"/>
                    </a:lnTo>
                    <a:lnTo>
                      <a:pt x="848" y="1016"/>
                    </a:lnTo>
                    <a:lnTo>
                      <a:pt x="848" y="1016"/>
                    </a:lnTo>
                    <a:lnTo>
                      <a:pt x="848" y="1016"/>
                    </a:lnTo>
                    <a:lnTo>
                      <a:pt x="846" y="1016"/>
                    </a:lnTo>
                    <a:lnTo>
                      <a:pt x="846" y="1016"/>
                    </a:lnTo>
                    <a:lnTo>
                      <a:pt x="846" y="1016"/>
                    </a:lnTo>
                    <a:lnTo>
                      <a:pt x="846" y="1016"/>
                    </a:lnTo>
                    <a:lnTo>
                      <a:pt x="846" y="1016"/>
                    </a:lnTo>
                    <a:lnTo>
                      <a:pt x="846" y="1018"/>
                    </a:lnTo>
                    <a:lnTo>
                      <a:pt x="846" y="1018"/>
                    </a:lnTo>
                    <a:lnTo>
                      <a:pt x="846" y="1018"/>
                    </a:lnTo>
                    <a:lnTo>
                      <a:pt x="846" y="1016"/>
                    </a:lnTo>
                    <a:lnTo>
                      <a:pt x="846" y="1016"/>
                    </a:lnTo>
                    <a:lnTo>
                      <a:pt x="844" y="1016"/>
                    </a:lnTo>
                    <a:lnTo>
                      <a:pt x="844" y="1016"/>
                    </a:lnTo>
                    <a:lnTo>
                      <a:pt x="844" y="1014"/>
                    </a:lnTo>
                    <a:lnTo>
                      <a:pt x="844" y="1014"/>
                    </a:lnTo>
                    <a:lnTo>
                      <a:pt x="844" y="1014"/>
                    </a:lnTo>
                    <a:lnTo>
                      <a:pt x="844" y="1014"/>
                    </a:lnTo>
                    <a:lnTo>
                      <a:pt x="844" y="1014"/>
                    </a:lnTo>
                    <a:lnTo>
                      <a:pt x="844" y="1014"/>
                    </a:lnTo>
                    <a:lnTo>
                      <a:pt x="843" y="1014"/>
                    </a:lnTo>
                    <a:lnTo>
                      <a:pt x="843" y="1013"/>
                    </a:lnTo>
                    <a:lnTo>
                      <a:pt x="843" y="1013"/>
                    </a:lnTo>
                    <a:lnTo>
                      <a:pt x="843" y="1013"/>
                    </a:lnTo>
                    <a:lnTo>
                      <a:pt x="843" y="1013"/>
                    </a:lnTo>
                    <a:lnTo>
                      <a:pt x="841" y="1013"/>
                    </a:lnTo>
                    <a:lnTo>
                      <a:pt x="841" y="1011"/>
                    </a:lnTo>
                    <a:lnTo>
                      <a:pt x="841" y="1011"/>
                    </a:lnTo>
                    <a:lnTo>
                      <a:pt x="841" y="1011"/>
                    </a:lnTo>
                    <a:lnTo>
                      <a:pt x="841" y="1011"/>
                    </a:lnTo>
                    <a:lnTo>
                      <a:pt x="839" y="1011"/>
                    </a:lnTo>
                    <a:lnTo>
                      <a:pt x="839" y="1011"/>
                    </a:lnTo>
                    <a:lnTo>
                      <a:pt x="837" y="1011"/>
                    </a:lnTo>
                    <a:lnTo>
                      <a:pt x="837" y="1011"/>
                    </a:lnTo>
                    <a:lnTo>
                      <a:pt x="837" y="1011"/>
                    </a:lnTo>
                    <a:lnTo>
                      <a:pt x="837" y="1011"/>
                    </a:lnTo>
                    <a:lnTo>
                      <a:pt x="835" y="1011"/>
                    </a:lnTo>
                    <a:lnTo>
                      <a:pt x="835" y="1011"/>
                    </a:lnTo>
                    <a:lnTo>
                      <a:pt x="835" y="1011"/>
                    </a:lnTo>
                    <a:lnTo>
                      <a:pt x="835" y="1011"/>
                    </a:lnTo>
                    <a:lnTo>
                      <a:pt x="835" y="1009"/>
                    </a:lnTo>
                    <a:lnTo>
                      <a:pt x="835" y="1009"/>
                    </a:lnTo>
                    <a:lnTo>
                      <a:pt x="835" y="1009"/>
                    </a:lnTo>
                    <a:lnTo>
                      <a:pt x="834" y="1009"/>
                    </a:lnTo>
                    <a:lnTo>
                      <a:pt x="834" y="1007"/>
                    </a:lnTo>
                    <a:lnTo>
                      <a:pt x="834" y="1007"/>
                    </a:lnTo>
                    <a:lnTo>
                      <a:pt x="834" y="1007"/>
                    </a:lnTo>
                    <a:lnTo>
                      <a:pt x="834" y="1007"/>
                    </a:lnTo>
                    <a:lnTo>
                      <a:pt x="832" y="1007"/>
                    </a:lnTo>
                    <a:lnTo>
                      <a:pt x="832" y="1005"/>
                    </a:lnTo>
                    <a:lnTo>
                      <a:pt x="832" y="1005"/>
                    </a:lnTo>
                    <a:lnTo>
                      <a:pt x="832" y="1005"/>
                    </a:lnTo>
                    <a:lnTo>
                      <a:pt x="832" y="1005"/>
                    </a:lnTo>
                    <a:lnTo>
                      <a:pt x="832" y="1005"/>
                    </a:lnTo>
                    <a:lnTo>
                      <a:pt x="832" y="1005"/>
                    </a:lnTo>
                    <a:lnTo>
                      <a:pt x="832" y="1005"/>
                    </a:lnTo>
                    <a:lnTo>
                      <a:pt x="832" y="1004"/>
                    </a:lnTo>
                    <a:lnTo>
                      <a:pt x="830" y="1004"/>
                    </a:lnTo>
                    <a:lnTo>
                      <a:pt x="830" y="1004"/>
                    </a:lnTo>
                    <a:lnTo>
                      <a:pt x="830" y="1004"/>
                    </a:lnTo>
                    <a:lnTo>
                      <a:pt x="830" y="1004"/>
                    </a:lnTo>
                    <a:lnTo>
                      <a:pt x="828" y="1004"/>
                    </a:lnTo>
                    <a:lnTo>
                      <a:pt x="828" y="1004"/>
                    </a:lnTo>
                    <a:lnTo>
                      <a:pt x="828" y="1004"/>
                    </a:lnTo>
                    <a:lnTo>
                      <a:pt x="828" y="1004"/>
                    </a:lnTo>
                    <a:lnTo>
                      <a:pt x="828" y="1004"/>
                    </a:lnTo>
                    <a:lnTo>
                      <a:pt x="828" y="1004"/>
                    </a:lnTo>
                    <a:lnTo>
                      <a:pt x="828" y="1004"/>
                    </a:lnTo>
                    <a:lnTo>
                      <a:pt x="826" y="1004"/>
                    </a:lnTo>
                    <a:lnTo>
                      <a:pt x="826" y="1004"/>
                    </a:lnTo>
                    <a:lnTo>
                      <a:pt x="826" y="1002"/>
                    </a:lnTo>
                    <a:lnTo>
                      <a:pt x="825" y="1004"/>
                    </a:lnTo>
                    <a:lnTo>
                      <a:pt x="825" y="1004"/>
                    </a:lnTo>
                    <a:lnTo>
                      <a:pt x="825" y="1004"/>
                    </a:lnTo>
                    <a:lnTo>
                      <a:pt x="825" y="1004"/>
                    </a:lnTo>
                    <a:lnTo>
                      <a:pt x="825" y="1002"/>
                    </a:lnTo>
                    <a:lnTo>
                      <a:pt x="825" y="1002"/>
                    </a:lnTo>
                    <a:lnTo>
                      <a:pt x="825" y="1002"/>
                    </a:lnTo>
                    <a:lnTo>
                      <a:pt x="823" y="1002"/>
                    </a:lnTo>
                    <a:lnTo>
                      <a:pt x="823" y="1002"/>
                    </a:lnTo>
                    <a:lnTo>
                      <a:pt x="823" y="1002"/>
                    </a:lnTo>
                    <a:lnTo>
                      <a:pt x="821" y="1002"/>
                    </a:lnTo>
                    <a:lnTo>
                      <a:pt x="821" y="1000"/>
                    </a:lnTo>
                    <a:lnTo>
                      <a:pt x="819" y="1000"/>
                    </a:lnTo>
                    <a:lnTo>
                      <a:pt x="819" y="1000"/>
                    </a:lnTo>
                    <a:lnTo>
                      <a:pt x="819" y="1000"/>
                    </a:lnTo>
                    <a:lnTo>
                      <a:pt x="819" y="1000"/>
                    </a:lnTo>
                    <a:lnTo>
                      <a:pt x="819" y="1002"/>
                    </a:lnTo>
                    <a:lnTo>
                      <a:pt x="817" y="1002"/>
                    </a:lnTo>
                    <a:lnTo>
                      <a:pt x="817" y="1002"/>
                    </a:lnTo>
                    <a:lnTo>
                      <a:pt x="817" y="1002"/>
                    </a:lnTo>
                    <a:lnTo>
                      <a:pt x="817" y="1002"/>
                    </a:lnTo>
                    <a:lnTo>
                      <a:pt x="817" y="1002"/>
                    </a:lnTo>
                    <a:lnTo>
                      <a:pt x="817" y="1000"/>
                    </a:lnTo>
                    <a:lnTo>
                      <a:pt x="817" y="1000"/>
                    </a:lnTo>
                    <a:lnTo>
                      <a:pt x="817" y="1000"/>
                    </a:lnTo>
                    <a:lnTo>
                      <a:pt x="817" y="1000"/>
                    </a:lnTo>
                    <a:lnTo>
                      <a:pt x="816" y="1000"/>
                    </a:lnTo>
                    <a:lnTo>
                      <a:pt x="816" y="1000"/>
                    </a:lnTo>
                    <a:lnTo>
                      <a:pt x="816" y="1000"/>
                    </a:lnTo>
                    <a:lnTo>
                      <a:pt x="816" y="1002"/>
                    </a:lnTo>
                    <a:lnTo>
                      <a:pt x="816" y="1002"/>
                    </a:lnTo>
                    <a:lnTo>
                      <a:pt x="816" y="1000"/>
                    </a:lnTo>
                    <a:lnTo>
                      <a:pt x="816" y="1000"/>
                    </a:lnTo>
                    <a:lnTo>
                      <a:pt x="816" y="1000"/>
                    </a:lnTo>
                    <a:lnTo>
                      <a:pt x="814" y="1000"/>
                    </a:lnTo>
                    <a:lnTo>
                      <a:pt x="814" y="1000"/>
                    </a:lnTo>
                    <a:lnTo>
                      <a:pt x="814" y="1000"/>
                    </a:lnTo>
                    <a:lnTo>
                      <a:pt x="814" y="1000"/>
                    </a:lnTo>
                    <a:lnTo>
                      <a:pt x="812" y="1000"/>
                    </a:lnTo>
                    <a:lnTo>
                      <a:pt x="812" y="1000"/>
                    </a:lnTo>
                    <a:lnTo>
                      <a:pt x="812" y="1000"/>
                    </a:lnTo>
                    <a:lnTo>
                      <a:pt x="812" y="1000"/>
                    </a:lnTo>
                    <a:lnTo>
                      <a:pt x="812" y="1000"/>
                    </a:lnTo>
                    <a:lnTo>
                      <a:pt x="810" y="1000"/>
                    </a:lnTo>
                    <a:lnTo>
                      <a:pt x="810" y="1000"/>
                    </a:lnTo>
                    <a:lnTo>
                      <a:pt x="808" y="998"/>
                    </a:lnTo>
                    <a:lnTo>
                      <a:pt x="808" y="998"/>
                    </a:lnTo>
                    <a:lnTo>
                      <a:pt x="808" y="998"/>
                    </a:lnTo>
                    <a:lnTo>
                      <a:pt x="808" y="998"/>
                    </a:lnTo>
                    <a:lnTo>
                      <a:pt x="808" y="998"/>
                    </a:lnTo>
                    <a:lnTo>
                      <a:pt x="807" y="998"/>
                    </a:lnTo>
                    <a:lnTo>
                      <a:pt x="807" y="998"/>
                    </a:lnTo>
                    <a:lnTo>
                      <a:pt x="807" y="998"/>
                    </a:lnTo>
                    <a:lnTo>
                      <a:pt x="807" y="998"/>
                    </a:lnTo>
                    <a:lnTo>
                      <a:pt x="807" y="998"/>
                    </a:lnTo>
                    <a:lnTo>
                      <a:pt x="807" y="998"/>
                    </a:lnTo>
                    <a:lnTo>
                      <a:pt x="807" y="998"/>
                    </a:lnTo>
                    <a:lnTo>
                      <a:pt x="807" y="998"/>
                    </a:lnTo>
                    <a:lnTo>
                      <a:pt x="807" y="998"/>
                    </a:lnTo>
                    <a:lnTo>
                      <a:pt x="805" y="998"/>
                    </a:lnTo>
                    <a:lnTo>
                      <a:pt x="805" y="998"/>
                    </a:lnTo>
                    <a:lnTo>
                      <a:pt x="805" y="998"/>
                    </a:lnTo>
                    <a:lnTo>
                      <a:pt x="805" y="998"/>
                    </a:lnTo>
                    <a:lnTo>
                      <a:pt x="805" y="998"/>
                    </a:lnTo>
                    <a:lnTo>
                      <a:pt x="805" y="998"/>
                    </a:lnTo>
                    <a:lnTo>
                      <a:pt x="803" y="998"/>
                    </a:lnTo>
                    <a:lnTo>
                      <a:pt x="803" y="998"/>
                    </a:lnTo>
                    <a:lnTo>
                      <a:pt x="803" y="998"/>
                    </a:lnTo>
                    <a:lnTo>
                      <a:pt x="803" y="996"/>
                    </a:lnTo>
                    <a:lnTo>
                      <a:pt x="803" y="996"/>
                    </a:lnTo>
                    <a:lnTo>
                      <a:pt x="803" y="996"/>
                    </a:lnTo>
                    <a:lnTo>
                      <a:pt x="801" y="996"/>
                    </a:lnTo>
                    <a:lnTo>
                      <a:pt x="801" y="996"/>
                    </a:lnTo>
                    <a:lnTo>
                      <a:pt x="801" y="996"/>
                    </a:lnTo>
                    <a:lnTo>
                      <a:pt x="801" y="996"/>
                    </a:lnTo>
                    <a:lnTo>
                      <a:pt x="801" y="996"/>
                    </a:lnTo>
                    <a:lnTo>
                      <a:pt x="801" y="996"/>
                    </a:lnTo>
                    <a:lnTo>
                      <a:pt x="799" y="995"/>
                    </a:lnTo>
                    <a:lnTo>
                      <a:pt x="799" y="995"/>
                    </a:lnTo>
                    <a:lnTo>
                      <a:pt x="799" y="995"/>
                    </a:lnTo>
                    <a:lnTo>
                      <a:pt x="799" y="996"/>
                    </a:lnTo>
                    <a:lnTo>
                      <a:pt x="799" y="996"/>
                    </a:lnTo>
                    <a:lnTo>
                      <a:pt x="799" y="995"/>
                    </a:lnTo>
                    <a:lnTo>
                      <a:pt x="797" y="995"/>
                    </a:lnTo>
                    <a:lnTo>
                      <a:pt x="797" y="995"/>
                    </a:lnTo>
                    <a:lnTo>
                      <a:pt x="797" y="995"/>
                    </a:lnTo>
                    <a:lnTo>
                      <a:pt x="797" y="995"/>
                    </a:lnTo>
                    <a:lnTo>
                      <a:pt x="797" y="995"/>
                    </a:lnTo>
                    <a:lnTo>
                      <a:pt x="797" y="995"/>
                    </a:lnTo>
                    <a:lnTo>
                      <a:pt x="797" y="995"/>
                    </a:lnTo>
                    <a:lnTo>
                      <a:pt x="796" y="993"/>
                    </a:lnTo>
                    <a:lnTo>
                      <a:pt x="796" y="993"/>
                    </a:lnTo>
                    <a:lnTo>
                      <a:pt x="796" y="993"/>
                    </a:lnTo>
                    <a:lnTo>
                      <a:pt x="796" y="993"/>
                    </a:lnTo>
                    <a:lnTo>
                      <a:pt x="796" y="993"/>
                    </a:lnTo>
                    <a:lnTo>
                      <a:pt x="796" y="993"/>
                    </a:lnTo>
                    <a:lnTo>
                      <a:pt x="794" y="993"/>
                    </a:lnTo>
                    <a:lnTo>
                      <a:pt x="794" y="993"/>
                    </a:lnTo>
                    <a:lnTo>
                      <a:pt x="794" y="991"/>
                    </a:lnTo>
                    <a:lnTo>
                      <a:pt x="794" y="991"/>
                    </a:lnTo>
                    <a:lnTo>
                      <a:pt x="794" y="991"/>
                    </a:lnTo>
                    <a:lnTo>
                      <a:pt x="794" y="991"/>
                    </a:lnTo>
                    <a:lnTo>
                      <a:pt x="792" y="991"/>
                    </a:lnTo>
                    <a:lnTo>
                      <a:pt x="792" y="991"/>
                    </a:lnTo>
                    <a:lnTo>
                      <a:pt x="792" y="991"/>
                    </a:lnTo>
                    <a:lnTo>
                      <a:pt x="792" y="991"/>
                    </a:lnTo>
                    <a:lnTo>
                      <a:pt x="790" y="991"/>
                    </a:lnTo>
                    <a:lnTo>
                      <a:pt x="790" y="991"/>
                    </a:lnTo>
                    <a:lnTo>
                      <a:pt x="790" y="991"/>
                    </a:lnTo>
                    <a:lnTo>
                      <a:pt x="790" y="991"/>
                    </a:lnTo>
                    <a:lnTo>
                      <a:pt x="790" y="989"/>
                    </a:lnTo>
                    <a:lnTo>
                      <a:pt x="790" y="989"/>
                    </a:lnTo>
                    <a:lnTo>
                      <a:pt x="790" y="989"/>
                    </a:lnTo>
                    <a:lnTo>
                      <a:pt x="790" y="989"/>
                    </a:lnTo>
                    <a:lnTo>
                      <a:pt x="790" y="989"/>
                    </a:lnTo>
                    <a:lnTo>
                      <a:pt x="790" y="989"/>
                    </a:lnTo>
                    <a:lnTo>
                      <a:pt x="790" y="989"/>
                    </a:lnTo>
                    <a:lnTo>
                      <a:pt x="790" y="989"/>
                    </a:lnTo>
                    <a:lnTo>
                      <a:pt x="790" y="989"/>
                    </a:lnTo>
                    <a:lnTo>
                      <a:pt x="788" y="989"/>
                    </a:lnTo>
                    <a:lnTo>
                      <a:pt x="788" y="989"/>
                    </a:lnTo>
                    <a:lnTo>
                      <a:pt x="788" y="989"/>
                    </a:lnTo>
                    <a:lnTo>
                      <a:pt x="788" y="989"/>
                    </a:lnTo>
                    <a:lnTo>
                      <a:pt x="788" y="989"/>
                    </a:lnTo>
                    <a:lnTo>
                      <a:pt x="788" y="989"/>
                    </a:lnTo>
                    <a:lnTo>
                      <a:pt x="788" y="989"/>
                    </a:lnTo>
                    <a:lnTo>
                      <a:pt x="788" y="987"/>
                    </a:lnTo>
                    <a:lnTo>
                      <a:pt x="788" y="987"/>
                    </a:lnTo>
                    <a:lnTo>
                      <a:pt x="788" y="987"/>
                    </a:lnTo>
                    <a:lnTo>
                      <a:pt x="787" y="987"/>
                    </a:lnTo>
                    <a:lnTo>
                      <a:pt x="787" y="987"/>
                    </a:lnTo>
                    <a:lnTo>
                      <a:pt x="787" y="987"/>
                    </a:lnTo>
                    <a:lnTo>
                      <a:pt x="787" y="987"/>
                    </a:lnTo>
                    <a:lnTo>
                      <a:pt x="787" y="987"/>
                    </a:lnTo>
                    <a:lnTo>
                      <a:pt x="787" y="987"/>
                    </a:lnTo>
                    <a:lnTo>
                      <a:pt x="787" y="987"/>
                    </a:lnTo>
                    <a:lnTo>
                      <a:pt x="785" y="987"/>
                    </a:lnTo>
                    <a:lnTo>
                      <a:pt x="785" y="987"/>
                    </a:lnTo>
                    <a:lnTo>
                      <a:pt x="785" y="987"/>
                    </a:lnTo>
                    <a:lnTo>
                      <a:pt x="785" y="987"/>
                    </a:lnTo>
                    <a:lnTo>
                      <a:pt x="785" y="987"/>
                    </a:lnTo>
                    <a:lnTo>
                      <a:pt x="785" y="987"/>
                    </a:lnTo>
                    <a:lnTo>
                      <a:pt x="785" y="987"/>
                    </a:lnTo>
                    <a:lnTo>
                      <a:pt x="785" y="987"/>
                    </a:lnTo>
                    <a:lnTo>
                      <a:pt x="785" y="987"/>
                    </a:lnTo>
                    <a:lnTo>
                      <a:pt x="783" y="987"/>
                    </a:lnTo>
                    <a:lnTo>
                      <a:pt x="783" y="987"/>
                    </a:lnTo>
                    <a:lnTo>
                      <a:pt x="783" y="987"/>
                    </a:lnTo>
                    <a:lnTo>
                      <a:pt x="783" y="985"/>
                    </a:lnTo>
                    <a:lnTo>
                      <a:pt x="781" y="985"/>
                    </a:lnTo>
                    <a:lnTo>
                      <a:pt x="781" y="985"/>
                    </a:lnTo>
                    <a:lnTo>
                      <a:pt x="781" y="985"/>
                    </a:lnTo>
                    <a:lnTo>
                      <a:pt x="781" y="985"/>
                    </a:lnTo>
                    <a:lnTo>
                      <a:pt x="781" y="985"/>
                    </a:lnTo>
                    <a:lnTo>
                      <a:pt x="781" y="987"/>
                    </a:lnTo>
                    <a:lnTo>
                      <a:pt x="779" y="987"/>
                    </a:lnTo>
                    <a:lnTo>
                      <a:pt x="779" y="987"/>
                    </a:lnTo>
                    <a:lnTo>
                      <a:pt x="779" y="987"/>
                    </a:lnTo>
                    <a:lnTo>
                      <a:pt x="779" y="987"/>
                    </a:lnTo>
                    <a:lnTo>
                      <a:pt x="779" y="987"/>
                    </a:lnTo>
                    <a:lnTo>
                      <a:pt x="778" y="987"/>
                    </a:lnTo>
                    <a:lnTo>
                      <a:pt x="778" y="987"/>
                    </a:lnTo>
                    <a:lnTo>
                      <a:pt x="778" y="987"/>
                    </a:lnTo>
                    <a:lnTo>
                      <a:pt x="778" y="985"/>
                    </a:lnTo>
                    <a:lnTo>
                      <a:pt x="778" y="985"/>
                    </a:lnTo>
                    <a:lnTo>
                      <a:pt x="778" y="985"/>
                    </a:lnTo>
                    <a:lnTo>
                      <a:pt x="778" y="985"/>
                    </a:lnTo>
                    <a:lnTo>
                      <a:pt x="778" y="985"/>
                    </a:lnTo>
                    <a:lnTo>
                      <a:pt x="778" y="985"/>
                    </a:lnTo>
                    <a:lnTo>
                      <a:pt x="778" y="985"/>
                    </a:lnTo>
                    <a:lnTo>
                      <a:pt x="776" y="985"/>
                    </a:lnTo>
                    <a:lnTo>
                      <a:pt x="776" y="985"/>
                    </a:lnTo>
                    <a:lnTo>
                      <a:pt x="776" y="985"/>
                    </a:lnTo>
                    <a:lnTo>
                      <a:pt x="776" y="985"/>
                    </a:lnTo>
                    <a:lnTo>
                      <a:pt x="776" y="985"/>
                    </a:lnTo>
                    <a:lnTo>
                      <a:pt x="776" y="985"/>
                    </a:lnTo>
                    <a:lnTo>
                      <a:pt x="774" y="985"/>
                    </a:lnTo>
                    <a:lnTo>
                      <a:pt x="774" y="985"/>
                    </a:lnTo>
                    <a:lnTo>
                      <a:pt x="774" y="985"/>
                    </a:lnTo>
                    <a:lnTo>
                      <a:pt x="774" y="984"/>
                    </a:lnTo>
                    <a:lnTo>
                      <a:pt x="774" y="984"/>
                    </a:lnTo>
                    <a:lnTo>
                      <a:pt x="774" y="984"/>
                    </a:lnTo>
                    <a:lnTo>
                      <a:pt x="774" y="982"/>
                    </a:lnTo>
                    <a:lnTo>
                      <a:pt x="772" y="982"/>
                    </a:lnTo>
                    <a:lnTo>
                      <a:pt x="772" y="982"/>
                    </a:lnTo>
                    <a:lnTo>
                      <a:pt x="772" y="982"/>
                    </a:lnTo>
                    <a:lnTo>
                      <a:pt x="772" y="982"/>
                    </a:lnTo>
                    <a:lnTo>
                      <a:pt x="772" y="982"/>
                    </a:lnTo>
                    <a:lnTo>
                      <a:pt x="772" y="982"/>
                    </a:lnTo>
                    <a:lnTo>
                      <a:pt x="772" y="982"/>
                    </a:lnTo>
                    <a:lnTo>
                      <a:pt x="772" y="982"/>
                    </a:lnTo>
                    <a:lnTo>
                      <a:pt x="772" y="982"/>
                    </a:lnTo>
                    <a:lnTo>
                      <a:pt x="770" y="982"/>
                    </a:lnTo>
                    <a:lnTo>
                      <a:pt x="770" y="982"/>
                    </a:lnTo>
                    <a:lnTo>
                      <a:pt x="770" y="982"/>
                    </a:lnTo>
                    <a:lnTo>
                      <a:pt x="770" y="982"/>
                    </a:lnTo>
                    <a:lnTo>
                      <a:pt x="769" y="982"/>
                    </a:lnTo>
                    <a:lnTo>
                      <a:pt x="769" y="982"/>
                    </a:lnTo>
                    <a:lnTo>
                      <a:pt x="769" y="982"/>
                    </a:lnTo>
                    <a:lnTo>
                      <a:pt x="769" y="982"/>
                    </a:lnTo>
                    <a:lnTo>
                      <a:pt x="769" y="982"/>
                    </a:lnTo>
                    <a:lnTo>
                      <a:pt x="769" y="980"/>
                    </a:lnTo>
                    <a:lnTo>
                      <a:pt x="769" y="980"/>
                    </a:lnTo>
                    <a:lnTo>
                      <a:pt x="769" y="980"/>
                    </a:lnTo>
                    <a:lnTo>
                      <a:pt x="769" y="980"/>
                    </a:lnTo>
                    <a:lnTo>
                      <a:pt x="769" y="980"/>
                    </a:lnTo>
                    <a:lnTo>
                      <a:pt x="767" y="980"/>
                    </a:lnTo>
                    <a:lnTo>
                      <a:pt x="767" y="980"/>
                    </a:lnTo>
                    <a:lnTo>
                      <a:pt x="767" y="980"/>
                    </a:lnTo>
                    <a:lnTo>
                      <a:pt x="767" y="980"/>
                    </a:lnTo>
                    <a:lnTo>
                      <a:pt x="767" y="980"/>
                    </a:lnTo>
                    <a:lnTo>
                      <a:pt x="765" y="980"/>
                    </a:lnTo>
                    <a:lnTo>
                      <a:pt x="765" y="978"/>
                    </a:lnTo>
                    <a:lnTo>
                      <a:pt x="765" y="978"/>
                    </a:lnTo>
                    <a:lnTo>
                      <a:pt x="763" y="978"/>
                    </a:lnTo>
                    <a:lnTo>
                      <a:pt x="763" y="978"/>
                    </a:lnTo>
                    <a:lnTo>
                      <a:pt x="763" y="978"/>
                    </a:lnTo>
                    <a:lnTo>
                      <a:pt x="763" y="978"/>
                    </a:lnTo>
                    <a:lnTo>
                      <a:pt x="763" y="978"/>
                    </a:lnTo>
                    <a:lnTo>
                      <a:pt x="763" y="978"/>
                    </a:lnTo>
                    <a:lnTo>
                      <a:pt x="763" y="978"/>
                    </a:lnTo>
                    <a:lnTo>
                      <a:pt x="761" y="978"/>
                    </a:lnTo>
                    <a:lnTo>
                      <a:pt x="761" y="978"/>
                    </a:lnTo>
                    <a:lnTo>
                      <a:pt x="761" y="978"/>
                    </a:lnTo>
                    <a:lnTo>
                      <a:pt x="761" y="978"/>
                    </a:lnTo>
                    <a:lnTo>
                      <a:pt x="761" y="978"/>
                    </a:lnTo>
                    <a:lnTo>
                      <a:pt x="759" y="978"/>
                    </a:lnTo>
                    <a:lnTo>
                      <a:pt x="759" y="978"/>
                    </a:lnTo>
                    <a:lnTo>
                      <a:pt x="759" y="978"/>
                    </a:lnTo>
                    <a:lnTo>
                      <a:pt x="759" y="978"/>
                    </a:lnTo>
                    <a:lnTo>
                      <a:pt x="758" y="976"/>
                    </a:lnTo>
                    <a:lnTo>
                      <a:pt x="759" y="976"/>
                    </a:lnTo>
                    <a:lnTo>
                      <a:pt x="759" y="976"/>
                    </a:lnTo>
                    <a:lnTo>
                      <a:pt x="759" y="976"/>
                    </a:lnTo>
                    <a:lnTo>
                      <a:pt x="759" y="976"/>
                    </a:lnTo>
                    <a:lnTo>
                      <a:pt x="758" y="975"/>
                    </a:lnTo>
                    <a:lnTo>
                      <a:pt x="758" y="975"/>
                    </a:lnTo>
                    <a:lnTo>
                      <a:pt x="758" y="975"/>
                    </a:lnTo>
                    <a:lnTo>
                      <a:pt x="758" y="975"/>
                    </a:lnTo>
                    <a:lnTo>
                      <a:pt x="758" y="975"/>
                    </a:lnTo>
                    <a:lnTo>
                      <a:pt x="756" y="975"/>
                    </a:lnTo>
                    <a:lnTo>
                      <a:pt x="756" y="976"/>
                    </a:lnTo>
                    <a:lnTo>
                      <a:pt x="756" y="975"/>
                    </a:lnTo>
                    <a:lnTo>
                      <a:pt x="754" y="976"/>
                    </a:lnTo>
                    <a:lnTo>
                      <a:pt x="754" y="976"/>
                    </a:lnTo>
                    <a:lnTo>
                      <a:pt x="754" y="976"/>
                    </a:lnTo>
                    <a:lnTo>
                      <a:pt x="754" y="976"/>
                    </a:lnTo>
                    <a:lnTo>
                      <a:pt x="752" y="976"/>
                    </a:lnTo>
                    <a:lnTo>
                      <a:pt x="752" y="976"/>
                    </a:lnTo>
                    <a:lnTo>
                      <a:pt x="752" y="976"/>
                    </a:lnTo>
                    <a:lnTo>
                      <a:pt x="752" y="978"/>
                    </a:lnTo>
                    <a:lnTo>
                      <a:pt x="752" y="978"/>
                    </a:lnTo>
                    <a:lnTo>
                      <a:pt x="752" y="978"/>
                    </a:lnTo>
                    <a:lnTo>
                      <a:pt x="752" y="978"/>
                    </a:lnTo>
                    <a:lnTo>
                      <a:pt x="754" y="978"/>
                    </a:lnTo>
                    <a:lnTo>
                      <a:pt x="754" y="978"/>
                    </a:lnTo>
                    <a:lnTo>
                      <a:pt x="754" y="978"/>
                    </a:lnTo>
                    <a:lnTo>
                      <a:pt x="754" y="978"/>
                    </a:lnTo>
                    <a:lnTo>
                      <a:pt x="752" y="980"/>
                    </a:lnTo>
                    <a:lnTo>
                      <a:pt x="752" y="980"/>
                    </a:lnTo>
                    <a:lnTo>
                      <a:pt x="752" y="980"/>
                    </a:lnTo>
                    <a:lnTo>
                      <a:pt x="750" y="980"/>
                    </a:lnTo>
                    <a:lnTo>
                      <a:pt x="750" y="980"/>
                    </a:lnTo>
                    <a:lnTo>
                      <a:pt x="750" y="980"/>
                    </a:lnTo>
                    <a:lnTo>
                      <a:pt x="750" y="980"/>
                    </a:lnTo>
                    <a:lnTo>
                      <a:pt x="749" y="980"/>
                    </a:lnTo>
                    <a:lnTo>
                      <a:pt x="749" y="980"/>
                    </a:lnTo>
                    <a:lnTo>
                      <a:pt x="749" y="980"/>
                    </a:lnTo>
                    <a:lnTo>
                      <a:pt x="749" y="980"/>
                    </a:lnTo>
                    <a:lnTo>
                      <a:pt x="749" y="980"/>
                    </a:lnTo>
                    <a:lnTo>
                      <a:pt x="749" y="980"/>
                    </a:lnTo>
                    <a:lnTo>
                      <a:pt x="747" y="980"/>
                    </a:lnTo>
                    <a:lnTo>
                      <a:pt x="747" y="980"/>
                    </a:lnTo>
                    <a:lnTo>
                      <a:pt x="747" y="980"/>
                    </a:lnTo>
                    <a:lnTo>
                      <a:pt x="747" y="980"/>
                    </a:lnTo>
                    <a:lnTo>
                      <a:pt x="747" y="980"/>
                    </a:lnTo>
                    <a:lnTo>
                      <a:pt x="747" y="980"/>
                    </a:lnTo>
                    <a:lnTo>
                      <a:pt x="747" y="980"/>
                    </a:lnTo>
                    <a:lnTo>
                      <a:pt x="745" y="980"/>
                    </a:lnTo>
                    <a:lnTo>
                      <a:pt x="745" y="982"/>
                    </a:lnTo>
                    <a:lnTo>
                      <a:pt x="745" y="982"/>
                    </a:lnTo>
                    <a:lnTo>
                      <a:pt x="745" y="982"/>
                    </a:lnTo>
                    <a:lnTo>
                      <a:pt x="745" y="982"/>
                    </a:lnTo>
                    <a:lnTo>
                      <a:pt x="743" y="982"/>
                    </a:lnTo>
                    <a:lnTo>
                      <a:pt x="743" y="982"/>
                    </a:lnTo>
                    <a:lnTo>
                      <a:pt x="743" y="982"/>
                    </a:lnTo>
                    <a:lnTo>
                      <a:pt x="743" y="982"/>
                    </a:lnTo>
                    <a:lnTo>
                      <a:pt x="743" y="982"/>
                    </a:lnTo>
                    <a:lnTo>
                      <a:pt x="741" y="982"/>
                    </a:lnTo>
                    <a:lnTo>
                      <a:pt x="741" y="982"/>
                    </a:lnTo>
                    <a:lnTo>
                      <a:pt x="741" y="982"/>
                    </a:lnTo>
                    <a:lnTo>
                      <a:pt x="741" y="982"/>
                    </a:lnTo>
                    <a:lnTo>
                      <a:pt x="741" y="984"/>
                    </a:lnTo>
                    <a:lnTo>
                      <a:pt x="741" y="984"/>
                    </a:lnTo>
                    <a:lnTo>
                      <a:pt x="741" y="984"/>
                    </a:lnTo>
                    <a:lnTo>
                      <a:pt x="741" y="984"/>
                    </a:lnTo>
                    <a:lnTo>
                      <a:pt x="741" y="985"/>
                    </a:lnTo>
                    <a:lnTo>
                      <a:pt x="741" y="985"/>
                    </a:lnTo>
                    <a:lnTo>
                      <a:pt x="741" y="985"/>
                    </a:lnTo>
                    <a:lnTo>
                      <a:pt x="741" y="985"/>
                    </a:lnTo>
                    <a:lnTo>
                      <a:pt x="740" y="985"/>
                    </a:lnTo>
                    <a:lnTo>
                      <a:pt x="740" y="985"/>
                    </a:lnTo>
                    <a:lnTo>
                      <a:pt x="740" y="985"/>
                    </a:lnTo>
                    <a:lnTo>
                      <a:pt x="740" y="985"/>
                    </a:lnTo>
                    <a:lnTo>
                      <a:pt x="740" y="985"/>
                    </a:lnTo>
                    <a:lnTo>
                      <a:pt x="738" y="985"/>
                    </a:lnTo>
                    <a:lnTo>
                      <a:pt x="738" y="985"/>
                    </a:lnTo>
                    <a:lnTo>
                      <a:pt x="738" y="985"/>
                    </a:lnTo>
                    <a:lnTo>
                      <a:pt x="736" y="985"/>
                    </a:lnTo>
                    <a:lnTo>
                      <a:pt x="736" y="985"/>
                    </a:lnTo>
                    <a:lnTo>
                      <a:pt x="736" y="987"/>
                    </a:lnTo>
                    <a:lnTo>
                      <a:pt x="736" y="987"/>
                    </a:lnTo>
                    <a:lnTo>
                      <a:pt x="736" y="987"/>
                    </a:lnTo>
                    <a:lnTo>
                      <a:pt x="734" y="987"/>
                    </a:lnTo>
                    <a:lnTo>
                      <a:pt x="734" y="987"/>
                    </a:lnTo>
                    <a:lnTo>
                      <a:pt x="734" y="987"/>
                    </a:lnTo>
                    <a:lnTo>
                      <a:pt x="734" y="989"/>
                    </a:lnTo>
                    <a:lnTo>
                      <a:pt x="734" y="989"/>
                    </a:lnTo>
                    <a:lnTo>
                      <a:pt x="734" y="989"/>
                    </a:lnTo>
                    <a:lnTo>
                      <a:pt x="734" y="989"/>
                    </a:lnTo>
                    <a:lnTo>
                      <a:pt x="734" y="989"/>
                    </a:lnTo>
                    <a:lnTo>
                      <a:pt x="734" y="989"/>
                    </a:lnTo>
                    <a:lnTo>
                      <a:pt x="734" y="989"/>
                    </a:lnTo>
                    <a:lnTo>
                      <a:pt x="734" y="989"/>
                    </a:lnTo>
                    <a:lnTo>
                      <a:pt x="734" y="991"/>
                    </a:lnTo>
                    <a:lnTo>
                      <a:pt x="734" y="991"/>
                    </a:lnTo>
                    <a:lnTo>
                      <a:pt x="734" y="991"/>
                    </a:lnTo>
                    <a:lnTo>
                      <a:pt x="734" y="991"/>
                    </a:lnTo>
                    <a:lnTo>
                      <a:pt x="734" y="991"/>
                    </a:lnTo>
                    <a:lnTo>
                      <a:pt x="734" y="991"/>
                    </a:lnTo>
                    <a:lnTo>
                      <a:pt x="732" y="991"/>
                    </a:lnTo>
                    <a:lnTo>
                      <a:pt x="732" y="993"/>
                    </a:lnTo>
                    <a:lnTo>
                      <a:pt x="732" y="993"/>
                    </a:lnTo>
                    <a:lnTo>
                      <a:pt x="732" y="993"/>
                    </a:lnTo>
                    <a:lnTo>
                      <a:pt x="731" y="993"/>
                    </a:lnTo>
                    <a:lnTo>
                      <a:pt x="731" y="993"/>
                    </a:lnTo>
                    <a:lnTo>
                      <a:pt x="731" y="993"/>
                    </a:lnTo>
                    <a:lnTo>
                      <a:pt x="731" y="993"/>
                    </a:lnTo>
                    <a:lnTo>
                      <a:pt x="731" y="993"/>
                    </a:lnTo>
                    <a:lnTo>
                      <a:pt x="731" y="993"/>
                    </a:lnTo>
                    <a:lnTo>
                      <a:pt x="729" y="993"/>
                    </a:lnTo>
                    <a:lnTo>
                      <a:pt x="729" y="993"/>
                    </a:lnTo>
                    <a:lnTo>
                      <a:pt x="729" y="993"/>
                    </a:lnTo>
                    <a:lnTo>
                      <a:pt x="727" y="993"/>
                    </a:lnTo>
                    <a:lnTo>
                      <a:pt x="727" y="995"/>
                    </a:lnTo>
                    <a:lnTo>
                      <a:pt x="727" y="995"/>
                    </a:lnTo>
                    <a:lnTo>
                      <a:pt x="727" y="995"/>
                    </a:lnTo>
                    <a:lnTo>
                      <a:pt x="727" y="995"/>
                    </a:lnTo>
                    <a:lnTo>
                      <a:pt x="727" y="995"/>
                    </a:lnTo>
                    <a:lnTo>
                      <a:pt x="725" y="995"/>
                    </a:lnTo>
                    <a:lnTo>
                      <a:pt x="725" y="995"/>
                    </a:lnTo>
                    <a:lnTo>
                      <a:pt x="725" y="995"/>
                    </a:lnTo>
                    <a:lnTo>
                      <a:pt x="725" y="995"/>
                    </a:lnTo>
                    <a:lnTo>
                      <a:pt x="725" y="996"/>
                    </a:lnTo>
                    <a:lnTo>
                      <a:pt x="723" y="996"/>
                    </a:lnTo>
                    <a:lnTo>
                      <a:pt x="723" y="996"/>
                    </a:lnTo>
                    <a:lnTo>
                      <a:pt x="723" y="996"/>
                    </a:lnTo>
                    <a:lnTo>
                      <a:pt x="723" y="996"/>
                    </a:lnTo>
                    <a:lnTo>
                      <a:pt x="723" y="996"/>
                    </a:lnTo>
                    <a:lnTo>
                      <a:pt x="723" y="996"/>
                    </a:lnTo>
                    <a:lnTo>
                      <a:pt x="723" y="996"/>
                    </a:lnTo>
                    <a:lnTo>
                      <a:pt x="721" y="998"/>
                    </a:lnTo>
                    <a:lnTo>
                      <a:pt x="721" y="998"/>
                    </a:lnTo>
                    <a:lnTo>
                      <a:pt x="721" y="998"/>
                    </a:lnTo>
                    <a:lnTo>
                      <a:pt x="721" y="998"/>
                    </a:lnTo>
                    <a:lnTo>
                      <a:pt x="720" y="998"/>
                    </a:lnTo>
                    <a:lnTo>
                      <a:pt x="720" y="998"/>
                    </a:lnTo>
                    <a:lnTo>
                      <a:pt x="720" y="1000"/>
                    </a:lnTo>
                    <a:lnTo>
                      <a:pt x="720" y="1000"/>
                    </a:lnTo>
                    <a:lnTo>
                      <a:pt x="718" y="1000"/>
                    </a:lnTo>
                    <a:lnTo>
                      <a:pt x="718" y="1000"/>
                    </a:lnTo>
                    <a:lnTo>
                      <a:pt x="716" y="1000"/>
                    </a:lnTo>
                    <a:lnTo>
                      <a:pt x="716" y="1002"/>
                    </a:lnTo>
                    <a:lnTo>
                      <a:pt x="714" y="1002"/>
                    </a:lnTo>
                    <a:lnTo>
                      <a:pt x="714" y="1002"/>
                    </a:lnTo>
                    <a:lnTo>
                      <a:pt x="714" y="1002"/>
                    </a:lnTo>
                    <a:lnTo>
                      <a:pt x="712" y="1002"/>
                    </a:lnTo>
                    <a:lnTo>
                      <a:pt x="712" y="1002"/>
                    </a:lnTo>
                    <a:lnTo>
                      <a:pt x="712" y="1002"/>
                    </a:lnTo>
                    <a:lnTo>
                      <a:pt x="712" y="1002"/>
                    </a:lnTo>
                    <a:lnTo>
                      <a:pt x="711" y="1002"/>
                    </a:lnTo>
                    <a:lnTo>
                      <a:pt x="707" y="1002"/>
                    </a:lnTo>
                    <a:lnTo>
                      <a:pt x="707" y="1002"/>
                    </a:lnTo>
                    <a:lnTo>
                      <a:pt x="703" y="1002"/>
                    </a:lnTo>
                    <a:lnTo>
                      <a:pt x="703" y="1002"/>
                    </a:lnTo>
                    <a:lnTo>
                      <a:pt x="703" y="1002"/>
                    </a:lnTo>
                    <a:lnTo>
                      <a:pt x="703" y="1002"/>
                    </a:lnTo>
                    <a:lnTo>
                      <a:pt x="703" y="1002"/>
                    </a:lnTo>
                    <a:lnTo>
                      <a:pt x="703" y="1002"/>
                    </a:lnTo>
                    <a:lnTo>
                      <a:pt x="702" y="1002"/>
                    </a:lnTo>
                    <a:lnTo>
                      <a:pt x="702" y="1002"/>
                    </a:lnTo>
                    <a:lnTo>
                      <a:pt x="700" y="1002"/>
                    </a:lnTo>
                    <a:lnTo>
                      <a:pt x="698" y="1002"/>
                    </a:lnTo>
                    <a:lnTo>
                      <a:pt x="698" y="1002"/>
                    </a:lnTo>
                    <a:lnTo>
                      <a:pt x="698" y="1002"/>
                    </a:lnTo>
                    <a:lnTo>
                      <a:pt x="698" y="1002"/>
                    </a:lnTo>
                    <a:lnTo>
                      <a:pt x="696" y="1002"/>
                    </a:lnTo>
                    <a:lnTo>
                      <a:pt x="696" y="1002"/>
                    </a:lnTo>
                    <a:lnTo>
                      <a:pt x="694" y="1002"/>
                    </a:lnTo>
                    <a:lnTo>
                      <a:pt x="694" y="1002"/>
                    </a:lnTo>
                    <a:lnTo>
                      <a:pt x="693" y="1002"/>
                    </a:lnTo>
                    <a:lnTo>
                      <a:pt x="693" y="1002"/>
                    </a:lnTo>
                    <a:lnTo>
                      <a:pt x="693" y="1002"/>
                    </a:lnTo>
                    <a:lnTo>
                      <a:pt x="693" y="1004"/>
                    </a:lnTo>
                    <a:lnTo>
                      <a:pt x="691" y="1004"/>
                    </a:lnTo>
                    <a:lnTo>
                      <a:pt x="691" y="1004"/>
                    </a:lnTo>
                    <a:lnTo>
                      <a:pt x="691" y="1004"/>
                    </a:lnTo>
                    <a:lnTo>
                      <a:pt x="689" y="1004"/>
                    </a:lnTo>
                    <a:lnTo>
                      <a:pt x="689" y="1004"/>
                    </a:lnTo>
                    <a:lnTo>
                      <a:pt x="689" y="1005"/>
                    </a:lnTo>
                    <a:lnTo>
                      <a:pt x="689" y="1005"/>
                    </a:lnTo>
                    <a:lnTo>
                      <a:pt x="689" y="1005"/>
                    </a:lnTo>
                    <a:lnTo>
                      <a:pt x="689" y="1005"/>
                    </a:lnTo>
                    <a:lnTo>
                      <a:pt x="687" y="1005"/>
                    </a:lnTo>
                    <a:lnTo>
                      <a:pt x="687" y="1005"/>
                    </a:lnTo>
                    <a:lnTo>
                      <a:pt x="687" y="1005"/>
                    </a:lnTo>
                    <a:lnTo>
                      <a:pt x="687" y="1005"/>
                    </a:lnTo>
                    <a:lnTo>
                      <a:pt x="685" y="1007"/>
                    </a:lnTo>
                    <a:lnTo>
                      <a:pt x="685" y="1007"/>
                    </a:lnTo>
                    <a:lnTo>
                      <a:pt x="685" y="1007"/>
                    </a:lnTo>
                    <a:lnTo>
                      <a:pt x="684" y="1007"/>
                    </a:lnTo>
                    <a:lnTo>
                      <a:pt x="684" y="1007"/>
                    </a:lnTo>
                    <a:lnTo>
                      <a:pt x="684" y="1007"/>
                    </a:lnTo>
                    <a:lnTo>
                      <a:pt x="684" y="1009"/>
                    </a:lnTo>
                    <a:lnTo>
                      <a:pt x="684" y="1009"/>
                    </a:lnTo>
                    <a:lnTo>
                      <a:pt x="684" y="1009"/>
                    </a:lnTo>
                    <a:lnTo>
                      <a:pt x="684" y="1011"/>
                    </a:lnTo>
                    <a:lnTo>
                      <a:pt x="682" y="1011"/>
                    </a:lnTo>
                    <a:lnTo>
                      <a:pt x="682" y="1009"/>
                    </a:lnTo>
                    <a:lnTo>
                      <a:pt x="682" y="1009"/>
                    </a:lnTo>
                    <a:lnTo>
                      <a:pt x="680" y="1009"/>
                    </a:lnTo>
                    <a:lnTo>
                      <a:pt x="680" y="1009"/>
                    </a:lnTo>
                    <a:lnTo>
                      <a:pt x="678" y="1009"/>
                    </a:lnTo>
                    <a:lnTo>
                      <a:pt x="678" y="1009"/>
                    </a:lnTo>
                    <a:lnTo>
                      <a:pt x="678" y="1009"/>
                    </a:lnTo>
                    <a:lnTo>
                      <a:pt x="678" y="1011"/>
                    </a:lnTo>
                    <a:lnTo>
                      <a:pt x="678" y="1011"/>
                    </a:lnTo>
                    <a:lnTo>
                      <a:pt x="676" y="1011"/>
                    </a:lnTo>
                    <a:lnTo>
                      <a:pt x="676" y="1011"/>
                    </a:lnTo>
                    <a:lnTo>
                      <a:pt x="676" y="1011"/>
                    </a:lnTo>
                    <a:lnTo>
                      <a:pt x="674" y="1011"/>
                    </a:lnTo>
                    <a:lnTo>
                      <a:pt x="674" y="1013"/>
                    </a:lnTo>
                    <a:lnTo>
                      <a:pt x="674" y="1013"/>
                    </a:lnTo>
                    <a:lnTo>
                      <a:pt x="674" y="1013"/>
                    </a:lnTo>
                    <a:lnTo>
                      <a:pt x="673" y="1013"/>
                    </a:lnTo>
                    <a:lnTo>
                      <a:pt x="673" y="1013"/>
                    </a:lnTo>
                    <a:lnTo>
                      <a:pt x="671" y="1013"/>
                    </a:lnTo>
                    <a:lnTo>
                      <a:pt x="671" y="1014"/>
                    </a:lnTo>
                    <a:lnTo>
                      <a:pt x="671" y="1014"/>
                    </a:lnTo>
                    <a:lnTo>
                      <a:pt x="671" y="1014"/>
                    </a:lnTo>
                    <a:lnTo>
                      <a:pt x="671" y="1014"/>
                    </a:lnTo>
                    <a:lnTo>
                      <a:pt x="671" y="1014"/>
                    </a:lnTo>
                    <a:lnTo>
                      <a:pt x="671" y="1014"/>
                    </a:lnTo>
                    <a:lnTo>
                      <a:pt x="671" y="1014"/>
                    </a:lnTo>
                    <a:lnTo>
                      <a:pt x="671" y="1014"/>
                    </a:lnTo>
                    <a:lnTo>
                      <a:pt x="669" y="1014"/>
                    </a:lnTo>
                    <a:lnTo>
                      <a:pt x="669" y="1016"/>
                    </a:lnTo>
                    <a:lnTo>
                      <a:pt x="669" y="1016"/>
                    </a:lnTo>
                    <a:lnTo>
                      <a:pt x="667" y="1014"/>
                    </a:lnTo>
                    <a:lnTo>
                      <a:pt x="667" y="1014"/>
                    </a:lnTo>
                    <a:lnTo>
                      <a:pt x="667" y="1014"/>
                    </a:lnTo>
                    <a:lnTo>
                      <a:pt x="665" y="1014"/>
                    </a:lnTo>
                    <a:lnTo>
                      <a:pt x="665" y="1014"/>
                    </a:lnTo>
                    <a:lnTo>
                      <a:pt x="665" y="1013"/>
                    </a:lnTo>
                    <a:lnTo>
                      <a:pt x="664" y="1011"/>
                    </a:lnTo>
                    <a:lnTo>
                      <a:pt x="664" y="1011"/>
                    </a:lnTo>
                    <a:lnTo>
                      <a:pt x="664" y="1011"/>
                    </a:lnTo>
                    <a:lnTo>
                      <a:pt x="664" y="1011"/>
                    </a:lnTo>
                    <a:lnTo>
                      <a:pt x="662" y="1009"/>
                    </a:lnTo>
                    <a:lnTo>
                      <a:pt x="662" y="1009"/>
                    </a:lnTo>
                    <a:lnTo>
                      <a:pt x="660" y="1009"/>
                    </a:lnTo>
                    <a:lnTo>
                      <a:pt x="660" y="1009"/>
                    </a:lnTo>
                    <a:lnTo>
                      <a:pt x="660" y="1009"/>
                    </a:lnTo>
                    <a:lnTo>
                      <a:pt x="658" y="1009"/>
                    </a:lnTo>
                    <a:lnTo>
                      <a:pt x="658" y="1009"/>
                    </a:lnTo>
                    <a:lnTo>
                      <a:pt x="656" y="1009"/>
                    </a:lnTo>
                    <a:lnTo>
                      <a:pt x="655" y="1009"/>
                    </a:lnTo>
                    <a:lnTo>
                      <a:pt x="655" y="1011"/>
                    </a:lnTo>
                    <a:lnTo>
                      <a:pt x="655" y="1011"/>
                    </a:lnTo>
                    <a:lnTo>
                      <a:pt x="653" y="1011"/>
                    </a:lnTo>
                    <a:lnTo>
                      <a:pt x="651" y="1011"/>
                    </a:lnTo>
                    <a:lnTo>
                      <a:pt x="651" y="1011"/>
                    </a:lnTo>
                    <a:lnTo>
                      <a:pt x="651" y="1011"/>
                    </a:lnTo>
                    <a:lnTo>
                      <a:pt x="651" y="1011"/>
                    </a:lnTo>
                    <a:lnTo>
                      <a:pt x="649" y="1011"/>
                    </a:lnTo>
                    <a:lnTo>
                      <a:pt x="651" y="1011"/>
                    </a:lnTo>
                    <a:lnTo>
                      <a:pt x="649" y="1011"/>
                    </a:lnTo>
                    <a:lnTo>
                      <a:pt x="649" y="1011"/>
                    </a:lnTo>
                    <a:lnTo>
                      <a:pt x="649" y="1011"/>
                    </a:lnTo>
                    <a:lnTo>
                      <a:pt x="649" y="1011"/>
                    </a:lnTo>
                    <a:lnTo>
                      <a:pt x="647" y="1011"/>
                    </a:lnTo>
                    <a:lnTo>
                      <a:pt x="647" y="1013"/>
                    </a:lnTo>
                    <a:lnTo>
                      <a:pt x="647" y="1013"/>
                    </a:lnTo>
                    <a:lnTo>
                      <a:pt x="647" y="1013"/>
                    </a:lnTo>
                    <a:lnTo>
                      <a:pt x="646" y="1013"/>
                    </a:lnTo>
                    <a:lnTo>
                      <a:pt x="646" y="1013"/>
                    </a:lnTo>
                    <a:lnTo>
                      <a:pt x="646" y="1013"/>
                    </a:lnTo>
                    <a:lnTo>
                      <a:pt x="646" y="1013"/>
                    </a:lnTo>
                    <a:lnTo>
                      <a:pt x="646" y="1014"/>
                    </a:lnTo>
                    <a:lnTo>
                      <a:pt x="644" y="1014"/>
                    </a:lnTo>
                    <a:lnTo>
                      <a:pt x="644" y="1014"/>
                    </a:lnTo>
                    <a:lnTo>
                      <a:pt x="644" y="1014"/>
                    </a:lnTo>
                    <a:lnTo>
                      <a:pt x="644" y="1014"/>
                    </a:lnTo>
                    <a:lnTo>
                      <a:pt x="644" y="1014"/>
                    </a:lnTo>
                    <a:lnTo>
                      <a:pt x="644" y="1014"/>
                    </a:lnTo>
                    <a:lnTo>
                      <a:pt x="642" y="1014"/>
                    </a:lnTo>
                    <a:lnTo>
                      <a:pt x="642" y="1014"/>
                    </a:lnTo>
                    <a:lnTo>
                      <a:pt x="642" y="1016"/>
                    </a:lnTo>
                    <a:lnTo>
                      <a:pt x="640" y="1016"/>
                    </a:lnTo>
                    <a:lnTo>
                      <a:pt x="640" y="1016"/>
                    </a:lnTo>
                    <a:lnTo>
                      <a:pt x="640" y="1016"/>
                    </a:lnTo>
                    <a:lnTo>
                      <a:pt x="640" y="1016"/>
                    </a:lnTo>
                    <a:lnTo>
                      <a:pt x="640" y="1016"/>
                    </a:lnTo>
                    <a:lnTo>
                      <a:pt x="640" y="1016"/>
                    </a:lnTo>
                    <a:lnTo>
                      <a:pt x="640" y="1016"/>
                    </a:lnTo>
                    <a:lnTo>
                      <a:pt x="640" y="1016"/>
                    </a:lnTo>
                    <a:lnTo>
                      <a:pt x="640" y="1018"/>
                    </a:lnTo>
                    <a:lnTo>
                      <a:pt x="640" y="1018"/>
                    </a:lnTo>
                    <a:lnTo>
                      <a:pt x="640" y="1018"/>
                    </a:lnTo>
                    <a:lnTo>
                      <a:pt x="640" y="1018"/>
                    </a:lnTo>
                    <a:lnTo>
                      <a:pt x="638" y="1018"/>
                    </a:lnTo>
                    <a:lnTo>
                      <a:pt x="638" y="1020"/>
                    </a:lnTo>
                    <a:lnTo>
                      <a:pt x="638" y="1020"/>
                    </a:lnTo>
                    <a:lnTo>
                      <a:pt x="638" y="1020"/>
                    </a:lnTo>
                    <a:lnTo>
                      <a:pt x="638" y="1020"/>
                    </a:lnTo>
                    <a:lnTo>
                      <a:pt x="638" y="1020"/>
                    </a:lnTo>
                    <a:lnTo>
                      <a:pt x="636" y="1020"/>
                    </a:lnTo>
                    <a:lnTo>
                      <a:pt x="636" y="1020"/>
                    </a:lnTo>
                    <a:lnTo>
                      <a:pt x="635" y="1022"/>
                    </a:lnTo>
                    <a:lnTo>
                      <a:pt x="635" y="1022"/>
                    </a:lnTo>
                    <a:lnTo>
                      <a:pt x="633" y="1022"/>
                    </a:lnTo>
                    <a:lnTo>
                      <a:pt x="633" y="1022"/>
                    </a:lnTo>
                    <a:lnTo>
                      <a:pt x="633" y="1022"/>
                    </a:lnTo>
                    <a:lnTo>
                      <a:pt x="633" y="1022"/>
                    </a:lnTo>
                    <a:lnTo>
                      <a:pt x="633" y="1022"/>
                    </a:lnTo>
                    <a:lnTo>
                      <a:pt x="631" y="1022"/>
                    </a:lnTo>
                    <a:lnTo>
                      <a:pt x="631" y="1022"/>
                    </a:lnTo>
                    <a:lnTo>
                      <a:pt x="631" y="1023"/>
                    </a:lnTo>
                    <a:lnTo>
                      <a:pt x="629" y="1023"/>
                    </a:lnTo>
                    <a:lnTo>
                      <a:pt x="629" y="1023"/>
                    </a:lnTo>
                    <a:lnTo>
                      <a:pt x="629" y="1023"/>
                    </a:lnTo>
                    <a:lnTo>
                      <a:pt x="629" y="1023"/>
                    </a:lnTo>
                    <a:lnTo>
                      <a:pt x="627" y="1023"/>
                    </a:lnTo>
                    <a:lnTo>
                      <a:pt x="627" y="1025"/>
                    </a:lnTo>
                    <a:lnTo>
                      <a:pt x="627" y="1025"/>
                    </a:lnTo>
                    <a:lnTo>
                      <a:pt x="627" y="1025"/>
                    </a:lnTo>
                    <a:lnTo>
                      <a:pt x="627" y="1027"/>
                    </a:lnTo>
                    <a:lnTo>
                      <a:pt x="626" y="1027"/>
                    </a:lnTo>
                    <a:lnTo>
                      <a:pt x="626" y="1027"/>
                    </a:lnTo>
                    <a:lnTo>
                      <a:pt x="626" y="1027"/>
                    </a:lnTo>
                    <a:lnTo>
                      <a:pt x="626" y="1029"/>
                    </a:lnTo>
                    <a:lnTo>
                      <a:pt x="626" y="1029"/>
                    </a:lnTo>
                    <a:lnTo>
                      <a:pt x="626" y="1029"/>
                    </a:lnTo>
                    <a:lnTo>
                      <a:pt x="624" y="1029"/>
                    </a:lnTo>
                    <a:lnTo>
                      <a:pt x="624" y="1029"/>
                    </a:lnTo>
                    <a:lnTo>
                      <a:pt x="622" y="1031"/>
                    </a:lnTo>
                    <a:lnTo>
                      <a:pt x="622" y="1031"/>
                    </a:lnTo>
                    <a:lnTo>
                      <a:pt x="622" y="1031"/>
                    </a:lnTo>
                    <a:lnTo>
                      <a:pt x="622" y="1031"/>
                    </a:lnTo>
                    <a:lnTo>
                      <a:pt x="620" y="1033"/>
                    </a:lnTo>
                    <a:lnTo>
                      <a:pt x="620" y="1033"/>
                    </a:lnTo>
                    <a:lnTo>
                      <a:pt x="620" y="1034"/>
                    </a:lnTo>
                    <a:lnTo>
                      <a:pt x="620" y="1034"/>
                    </a:lnTo>
                    <a:lnTo>
                      <a:pt x="620" y="1034"/>
                    </a:lnTo>
                    <a:lnTo>
                      <a:pt x="618" y="1036"/>
                    </a:lnTo>
                    <a:lnTo>
                      <a:pt x="618" y="1036"/>
                    </a:lnTo>
                    <a:lnTo>
                      <a:pt x="618" y="1036"/>
                    </a:lnTo>
                    <a:lnTo>
                      <a:pt x="617" y="1038"/>
                    </a:lnTo>
                    <a:lnTo>
                      <a:pt x="617" y="1038"/>
                    </a:lnTo>
                    <a:lnTo>
                      <a:pt x="617" y="1038"/>
                    </a:lnTo>
                    <a:lnTo>
                      <a:pt x="617" y="1038"/>
                    </a:lnTo>
                    <a:lnTo>
                      <a:pt x="615" y="1040"/>
                    </a:lnTo>
                    <a:lnTo>
                      <a:pt x="615" y="1040"/>
                    </a:lnTo>
                    <a:lnTo>
                      <a:pt x="613" y="1040"/>
                    </a:lnTo>
                    <a:lnTo>
                      <a:pt x="613" y="1040"/>
                    </a:lnTo>
                    <a:lnTo>
                      <a:pt x="613" y="1040"/>
                    </a:lnTo>
                    <a:lnTo>
                      <a:pt x="613" y="1040"/>
                    </a:lnTo>
                    <a:lnTo>
                      <a:pt x="611" y="1040"/>
                    </a:lnTo>
                    <a:lnTo>
                      <a:pt x="609" y="1040"/>
                    </a:lnTo>
                    <a:lnTo>
                      <a:pt x="609" y="1040"/>
                    </a:lnTo>
                    <a:lnTo>
                      <a:pt x="608" y="1038"/>
                    </a:lnTo>
                    <a:lnTo>
                      <a:pt x="608" y="1038"/>
                    </a:lnTo>
                    <a:lnTo>
                      <a:pt x="608" y="1038"/>
                    </a:lnTo>
                    <a:lnTo>
                      <a:pt x="606" y="1038"/>
                    </a:lnTo>
                    <a:lnTo>
                      <a:pt x="606" y="1038"/>
                    </a:lnTo>
                    <a:lnTo>
                      <a:pt x="604" y="1038"/>
                    </a:lnTo>
                    <a:lnTo>
                      <a:pt x="604" y="1038"/>
                    </a:lnTo>
                    <a:lnTo>
                      <a:pt x="604" y="1036"/>
                    </a:lnTo>
                    <a:lnTo>
                      <a:pt x="604" y="1036"/>
                    </a:lnTo>
                    <a:lnTo>
                      <a:pt x="602" y="1036"/>
                    </a:lnTo>
                    <a:lnTo>
                      <a:pt x="602" y="1036"/>
                    </a:lnTo>
                    <a:lnTo>
                      <a:pt x="602" y="1036"/>
                    </a:lnTo>
                    <a:lnTo>
                      <a:pt x="600" y="1036"/>
                    </a:lnTo>
                    <a:lnTo>
                      <a:pt x="600" y="1036"/>
                    </a:lnTo>
                    <a:lnTo>
                      <a:pt x="600" y="1034"/>
                    </a:lnTo>
                    <a:lnTo>
                      <a:pt x="600" y="1034"/>
                    </a:lnTo>
                    <a:lnTo>
                      <a:pt x="600" y="1034"/>
                    </a:lnTo>
                    <a:lnTo>
                      <a:pt x="600" y="1033"/>
                    </a:lnTo>
                    <a:lnTo>
                      <a:pt x="599" y="1033"/>
                    </a:lnTo>
                    <a:lnTo>
                      <a:pt x="599" y="1033"/>
                    </a:lnTo>
                    <a:lnTo>
                      <a:pt x="599" y="1033"/>
                    </a:lnTo>
                    <a:lnTo>
                      <a:pt x="595" y="1033"/>
                    </a:lnTo>
                    <a:lnTo>
                      <a:pt x="595" y="1033"/>
                    </a:lnTo>
                    <a:lnTo>
                      <a:pt x="595" y="1033"/>
                    </a:lnTo>
                    <a:lnTo>
                      <a:pt x="593" y="1033"/>
                    </a:lnTo>
                    <a:lnTo>
                      <a:pt x="593" y="1033"/>
                    </a:lnTo>
                    <a:lnTo>
                      <a:pt x="593" y="1033"/>
                    </a:lnTo>
                    <a:lnTo>
                      <a:pt x="591" y="1033"/>
                    </a:lnTo>
                    <a:lnTo>
                      <a:pt x="591" y="1033"/>
                    </a:lnTo>
                    <a:lnTo>
                      <a:pt x="589" y="1033"/>
                    </a:lnTo>
                    <a:lnTo>
                      <a:pt x="589" y="1033"/>
                    </a:lnTo>
                    <a:lnTo>
                      <a:pt x="589" y="1033"/>
                    </a:lnTo>
                    <a:lnTo>
                      <a:pt x="588" y="1034"/>
                    </a:lnTo>
                    <a:lnTo>
                      <a:pt x="588" y="1034"/>
                    </a:lnTo>
                    <a:lnTo>
                      <a:pt x="588" y="1034"/>
                    </a:lnTo>
                    <a:lnTo>
                      <a:pt x="586" y="1034"/>
                    </a:lnTo>
                    <a:lnTo>
                      <a:pt x="586" y="1036"/>
                    </a:lnTo>
                    <a:lnTo>
                      <a:pt x="586" y="1036"/>
                    </a:lnTo>
                    <a:lnTo>
                      <a:pt x="584" y="1036"/>
                    </a:lnTo>
                    <a:lnTo>
                      <a:pt x="584" y="1036"/>
                    </a:lnTo>
                    <a:lnTo>
                      <a:pt x="582" y="1036"/>
                    </a:lnTo>
                    <a:lnTo>
                      <a:pt x="582" y="1036"/>
                    </a:lnTo>
                    <a:lnTo>
                      <a:pt x="580" y="1034"/>
                    </a:lnTo>
                    <a:lnTo>
                      <a:pt x="580" y="1034"/>
                    </a:lnTo>
                    <a:lnTo>
                      <a:pt x="580" y="1034"/>
                    </a:lnTo>
                    <a:lnTo>
                      <a:pt x="580" y="1034"/>
                    </a:lnTo>
                    <a:lnTo>
                      <a:pt x="579" y="1034"/>
                    </a:lnTo>
                    <a:lnTo>
                      <a:pt x="579" y="1034"/>
                    </a:lnTo>
                    <a:lnTo>
                      <a:pt x="579" y="1034"/>
                    </a:lnTo>
                    <a:lnTo>
                      <a:pt x="577" y="1034"/>
                    </a:lnTo>
                    <a:lnTo>
                      <a:pt x="575" y="1034"/>
                    </a:lnTo>
                    <a:lnTo>
                      <a:pt x="575" y="1034"/>
                    </a:lnTo>
                    <a:lnTo>
                      <a:pt x="573" y="1034"/>
                    </a:lnTo>
                    <a:lnTo>
                      <a:pt x="573" y="1034"/>
                    </a:lnTo>
                    <a:lnTo>
                      <a:pt x="573" y="1034"/>
                    </a:lnTo>
                    <a:lnTo>
                      <a:pt x="573" y="1034"/>
                    </a:lnTo>
                    <a:lnTo>
                      <a:pt x="573" y="1034"/>
                    </a:lnTo>
                    <a:lnTo>
                      <a:pt x="571" y="1034"/>
                    </a:lnTo>
                    <a:lnTo>
                      <a:pt x="571" y="1036"/>
                    </a:lnTo>
                    <a:lnTo>
                      <a:pt x="571" y="1036"/>
                    </a:lnTo>
                    <a:lnTo>
                      <a:pt x="570" y="1036"/>
                    </a:lnTo>
                    <a:lnTo>
                      <a:pt x="570" y="1038"/>
                    </a:lnTo>
                    <a:lnTo>
                      <a:pt x="570" y="1038"/>
                    </a:lnTo>
                    <a:lnTo>
                      <a:pt x="568" y="1038"/>
                    </a:lnTo>
                    <a:lnTo>
                      <a:pt x="568" y="1038"/>
                    </a:lnTo>
                    <a:lnTo>
                      <a:pt x="566" y="1038"/>
                    </a:lnTo>
                    <a:lnTo>
                      <a:pt x="566" y="1038"/>
                    </a:lnTo>
                    <a:lnTo>
                      <a:pt x="566" y="1040"/>
                    </a:lnTo>
                    <a:lnTo>
                      <a:pt x="564" y="1040"/>
                    </a:lnTo>
                    <a:lnTo>
                      <a:pt x="564" y="1040"/>
                    </a:lnTo>
                    <a:lnTo>
                      <a:pt x="562" y="1040"/>
                    </a:lnTo>
                    <a:lnTo>
                      <a:pt x="562" y="1040"/>
                    </a:lnTo>
                    <a:lnTo>
                      <a:pt x="561" y="1040"/>
                    </a:lnTo>
                    <a:lnTo>
                      <a:pt x="561" y="1040"/>
                    </a:lnTo>
                    <a:lnTo>
                      <a:pt x="561" y="1040"/>
                    </a:lnTo>
                    <a:lnTo>
                      <a:pt x="561" y="1040"/>
                    </a:lnTo>
                    <a:lnTo>
                      <a:pt x="559" y="1040"/>
                    </a:lnTo>
                    <a:lnTo>
                      <a:pt x="559" y="1040"/>
                    </a:lnTo>
                    <a:lnTo>
                      <a:pt x="559" y="1042"/>
                    </a:lnTo>
                    <a:lnTo>
                      <a:pt x="559" y="1042"/>
                    </a:lnTo>
                    <a:lnTo>
                      <a:pt x="559" y="1042"/>
                    </a:lnTo>
                    <a:lnTo>
                      <a:pt x="557" y="1042"/>
                    </a:lnTo>
                    <a:lnTo>
                      <a:pt x="557" y="1042"/>
                    </a:lnTo>
                    <a:lnTo>
                      <a:pt x="557" y="1042"/>
                    </a:lnTo>
                    <a:lnTo>
                      <a:pt x="557" y="1042"/>
                    </a:lnTo>
                    <a:lnTo>
                      <a:pt x="557" y="1042"/>
                    </a:lnTo>
                    <a:lnTo>
                      <a:pt x="557" y="1042"/>
                    </a:lnTo>
                    <a:lnTo>
                      <a:pt x="555" y="1042"/>
                    </a:lnTo>
                    <a:lnTo>
                      <a:pt x="555" y="1042"/>
                    </a:lnTo>
                    <a:lnTo>
                      <a:pt x="555" y="1042"/>
                    </a:lnTo>
                    <a:lnTo>
                      <a:pt x="553" y="1043"/>
                    </a:lnTo>
                    <a:lnTo>
                      <a:pt x="550" y="1047"/>
                    </a:lnTo>
                    <a:lnTo>
                      <a:pt x="550" y="1047"/>
                    </a:lnTo>
                    <a:lnTo>
                      <a:pt x="548" y="1049"/>
                    </a:lnTo>
                    <a:lnTo>
                      <a:pt x="546" y="1049"/>
                    </a:lnTo>
                    <a:lnTo>
                      <a:pt x="546" y="1049"/>
                    </a:lnTo>
                    <a:lnTo>
                      <a:pt x="544" y="1049"/>
                    </a:lnTo>
                    <a:lnTo>
                      <a:pt x="544" y="1049"/>
                    </a:lnTo>
                    <a:lnTo>
                      <a:pt x="542" y="1051"/>
                    </a:lnTo>
                    <a:lnTo>
                      <a:pt x="542" y="1051"/>
                    </a:lnTo>
                    <a:lnTo>
                      <a:pt x="542" y="1051"/>
                    </a:lnTo>
                    <a:lnTo>
                      <a:pt x="541" y="1051"/>
                    </a:lnTo>
                    <a:lnTo>
                      <a:pt x="541" y="1051"/>
                    </a:lnTo>
                    <a:lnTo>
                      <a:pt x="539" y="1051"/>
                    </a:lnTo>
                    <a:lnTo>
                      <a:pt x="539" y="1051"/>
                    </a:lnTo>
                    <a:lnTo>
                      <a:pt x="539" y="1051"/>
                    </a:lnTo>
                    <a:lnTo>
                      <a:pt x="537" y="1051"/>
                    </a:lnTo>
                    <a:lnTo>
                      <a:pt x="535" y="1051"/>
                    </a:lnTo>
                    <a:lnTo>
                      <a:pt x="535" y="1052"/>
                    </a:lnTo>
                    <a:lnTo>
                      <a:pt x="535" y="1052"/>
                    </a:lnTo>
                    <a:lnTo>
                      <a:pt x="533" y="1052"/>
                    </a:lnTo>
                    <a:lnTo>
                      <a:pt x="533" y="1052"/>
                    </a:lnTo>
                    <a:lnTo>
                      <a:pt x="533" y="1052"/>
                    </a:lnTo>
                    <a:lnTo>
                      <a:pt x="533" y="1052"/>
                    </a:lnTo>
                    <a:lnTo>
                      <a:pt x="532" y="1052"/>
                    </a:lnTo>
                    <a:lnTo>
                      <a:pt x="532" y="1052"/>
                    </a:lnTo>
                    <a:lnTo>
                      <a:pt x="532" y="1054"/>
                    </a:lnTo>
                    <a:lnTo>
                      <a:pt x="532" y="1054"/>
                    </a:lnTo>
                    <a:lnTo>
                      <a:pt x="532" y="1054"/>
                    </a:lnTo>
                    <a:lnTo>
                      <a:pt x="532" y="1054"/>
                    </a:lnTo>
                    <a:lnTo>
                      <a:pt x="530" y="1054"/>
                    </a:lnTo>
                    <a:lnTo>
                      <a:pt x="528" y="1056"/>
                    </a:lnTo>
                    <a:lnTo>
                      <a:pt x="528" y="1056"/>
                    </a:lnTo>
                    <a:lnTo>
                      <a:pt x="528" y="1056"/>
                    </a:lnTo>
                    <a:lnTo>
                      <a:pt x="528" y="1058"/>
                    </a:lnTo>
                    <a:lnTo>
                      <a:pt x="526" y="1058"/>
                    </a:lnTo>
                    <a:lnTo>
                      <a:pt x="526" y="1058"/>
                    </a:lnTo>
                    <a:lnTo>
                      <a:pt x="526" y="1058"/>
                    </a:lnTo>
                    <a:lnTo>
                      <a:pt x="526" y="1060"/>
                    </a:lnTo>
                    <a:lnTo>
                      <a:pt x="524" y="1060"/>
                    </a:lnTo>
                    <a:lnTo>
                      <a:pt x="524" y="1060"/>
                    </a:lnTo>
                    <a:lnTo>
                      <a:pt x="524" y="1061"/>
                    </a:lnTo>
                    <a:lnTo>
                      <a:pt x="524" y="1061"/>
                    </a:lnTo>
                    <a:lnTo>
                      <a:pt x="524" y="1061"/>
                    </a:lnTo>
                    <a:lnTo>
                      <a:pt x="524" y="1061"/>
                    </a:lnTo>
                    <a:lnTo>
                      <a:pt x="523" y="1061"/>
                    </a:lnTo>
                    <a:lnTo>
                      <a:pt x="523" y="1063"/>
                    </a:lnTo>
                    <a:lnTo>
                      <a:pt x="523" y="1063"/>
                    </a:lnTo>
                    <a:lnTo>
                      <a:pt x="523" y="1063"/>
                    </a:lnTo>
                    <a:lnTo>
                      <a:pt x="521" y="1063"/>
                    </a:lnTo>
                    <a:lnTo>
                      <a:pt x="521" y="1063"/>
                    </a:lnTo>
                    <a:lnTo>
                      <a:pt x="521" y="1063"/>
                    </a:lnTo>
                    <a:lnTo>
                      <a:pt x="519" y="1063"/>
                    </a:lnTo>
                    <a:lnTo>
                      <a:pt x="519" y="1065"/>
                    </a:lnTo>
                    <a:lnTo>
                      <a:pt x="517" y="1065"/>
                    </a:lnTo>
                    <a:lnTo>
                      <a:pt x="517" y="1065"/>
                    </a:lnTo>
                    <a:lnTo>
                      <a:pt x="517" y="1065"/>
                    </a:lnTo>
                    <a:lnTo>
                      <a:pt x="515" y="1065"/>
                    </a:lnTo>
                    <a:lnTo>
                      <a:pt x="512" y="1065"/>
                    </a:lnTo>
                    <a:lnTo>
                      <a:pt x="510" y="1065"/>
                    </a:lnTo>
                    <a:lnTo>
                      <a:pt x="506" y="1065"/>
                    </a:lnTo>
                    <a:lnTo>
                      <a:pt x="504" y="1065"/>
                    </a:lnTo>
                    <a:lnTo>
                      <a:pt x="504" y="1065"/>
                    </a:lnTo>
                    <a:lnTo>
                      <a:pt x="503" y="1065"/>
                    </a:lnTo>
                    <a:lnTo>
                      <a:pt x="503" y="1065"/>
                    </a:lnTo>
                    <a:lnTo>
                      <a:pt x="503" y="1065"/>
                    </a:lnTo>
                    <a:lnTo>
                      <a:pt x="501" y="1065"/>
                    </a:lnTo>
                    <a:lnTo>
                      <a:pt x="501" y="1065"/>
                    </a:lnTo>
                    <a:lnTo>
                      <a:pt x="501" y="1065"/>
                    </a:lnTo>
                    <a:lnTo>
                      <a:pt x="499" y="1065"/>
                    </a:lnTo>
                    <a:lnTo>
                      <a:pt x="499" y="1065"/>
                    </a:lnTo>
                    <a:lnTo>
                      <a:pt x="497" y="1065"/>
                    </a:lnTo>
                    <a:lnTo>
                      <a:pt x="497" y="1063"/>
                    </a:lnTo>
                    <a:lnTo>
                      <a:pt x="495" y="1063"/>
                    </a:lnTo>
                    <a:lnTo>
                      <a:pt x="495" y="1063"/>
                    </a:lnTo>
                    <a:lnTo>
                      <a:pt x="495" y="1063"/>
                    </a:lnTo>
                    <a:lnTo>
                      <a:pt x="494" y="1063"/>
                    </a:lnTo>
                    <a:lnTo>
                      <a:pt x="494" y="1063"/>
                    </a:lnTo>
                    <a:lnTo>
                      <a:pt x="494" y="1063"/>
                    </a:lnTo>
                    <a:lnTo>
                      <a:pt x="494" y="1065"/>
                    </a:lnTo>
                    <a:lnTo>
                      <a:pt x="494" y="1065"/>
                    </a:lnTo>
                    <a:lnTo>
                      <a:pt x="494" y="1065"/>
                    </a:lnTo>
                    <a:lnTo>
                      <a:pt x="494" y="1065"/>
                    </a:lnTo>
                    <a:lnTo>
                      <a:pt x="494" y="1067"/>
                    </a:lnTo>
                    <a:lnTo>
                      <a:pt x="492" y="1067"/>
                    </a:lnTo>
                    <a:lnTo>
                      <a:pt x="492" y="1069"/>
                    </a:lnTo>
                    <a:lnTo>
                      <a:pt x="490" y="1071"/>
                    </a:lnTo>
                    <a:lnTo>
                      <a:pt x="490" y="1072"/>
                    </a:lnTo>
                    <a:lnTo>
                      <a:pt x="490" y="1074"/>
                    </a:lnTo>
                    <a:lnTo>
                      <a:pt x="488" y="1074"/>
                    </a:lnTo>
                    <a:lnTo>
                      <a:pt x="488" y="1074"/>
                    </a:lnTo>
                    <a:lnTo>
                      <a:pt x="488" y="1074"/>
                    </a:lnTo>
                    <a:lnTo>
                      <a:pt x="488" y="1076"/>
                    </a:lnTo>
                    <a:lnTo>
                      <a:pt x="488" y="1076"/>
                    </a:lnTo>
                    <a:lnTo>
                      <a:pt x="488" y="1076"/>
                    </a:lnTo>
                    <a:lnTo>
                      <a:pt x="486" y="1078"/>
                    </a:lnTo>
                    <a:lnTo>
                      <a:pt x="486" y="1078"/>
                    </a:lnTo>
                    <a:lnTo>
                      <a:pt x="486" y="1078"/>
                    </a:lnTo>
                    <a:lnTo>
                      <a:pt x="486" y="1078"/>
                    </a:lnTo>
                    <a:lnTo>
                      <a:pt x="485" y="1078"/>
                    </a:lnTo>
                    <a:lnTo>
                      <a:pt x="485" y="1078"/>
                    </a:lnTo>
                    <a:lnTo>
                      <a:pt x="485" y="1078"/>
                    </a:lnTo>
                    <a:lnTo>
                      <a:pt x="483" y="1078"/>
                    </a:lnTo>
                    <a:lnTo>
                      <a:pt x="483" y="1080"/>
                    </a:lnTo>
                    <a:lnTo>
                      <a:pt x="483" y="1080"/>
                    </a:lnTo>
                    <a:lnTo>
                      <a:pt x="481" y="1081"/>
                    </a:lnTo>
                    <a:lnTo>
                      <a:pt x="481" y="1081"/>
                    </a:lnTo>
                    <a:lnTo>
                      <a:pt x="481" y="1081"/>
                    </a:lnTo>
                    <a:lnTo>
                      <a:pt x="481" y="1083"/>
                    </a:lnTo>
                    <a:lnTo>
                      <a:pt x="481" y="1083"/>
                    </a:lnTo>
                    <a:lnTo>
                      <a:pt x="479" y="1087"/>
                    </a:lnTo>
                    <a:lnTo>
                      <a:pt x="479" y="1087"/>
                    </a:lnTo>
                    <a:lnTo>
                      <a:pt x="479" y="1087"/>
                    </a:lnTo>
                    <a:lnTo>
                      <a:pt x="479" y="1089"/>
                    </a:lnTo>
                    <a:lnTo>
                      <a:pt x="479" y="1089"/>
                    </a:lnTo>
                    <a:lnTo>
                      <a:pt x="479" y="1090"/>
                    </a:lnTo>
                    <a:lnTo>
                      <a:pt x="479" y="1090"/>
                    </a:lnTo>
                    <a:lnTo>
                      <a:pt x="477" y="1090"/>
                    </a:lnTo>
                    <a:lnTo>
                      <a:pt x="477" y="1090"/>
                    </a:lnTo>
                    <a:lnTo>
                      <a:pt x="477" y="1092"/>
                    </a:lnTo>
                    <a:lnTo>
                      <a:pt x="476" y="1092"/>
                    </a:lnTo>
                    <a:lnTo>
                      <a:pt x="476" y="1092"/>
                    </a:lnTo>
                    <a:lnTo>
                      <a:pt x="476" y="1092"/>
                    </a:lnTo>
                    <a:lnTo>
                      <a:pt x="476" y="1092"/>
                    </a:lnTo>
                    <a:lnTo>
                      <a:pt x="474" y="1092"/>
                    </a:lnTo>
                    <a:lnTo>
                      <a:pt x="472" y="1092"/>
                    </a:lnTo>
                    <a:lnTo>
                      <a:pt x="472" y="1092"/>
                    </a:lnTo>
                    <a:lnTo>
                      <a:pt x="472" y="1092"/>
                    </a:lnTo>
                    <a:lnTo>
                      <a:pt x="470" y="1092"/>
                    </a:lnTo>
                    <a:lnTo>
                      <a:pt x="468" y="1092"/>
                    </a:lnTo>
                    <a:lnTo>
                      <a:pt x="466" y="1092"/>
                    </a:lnTo>
                    <a:lnTo>
                      <a:pt x="466" y="1092"/>
                    </a:lnTo>
                    <a:lnTo>
                      <a:pt x="466" y="1090"/>
                    </a:lnTo>
                    <a:lnTo>
                      <a:pt x="466" y="1090"/>
                    </a:lnTo>
                    <a:lnTo>
                      <a:pt x="465" y="1090"/>
                    </a:lnTo>
                    <a:lnTo>
                      <a:pt x="465" y="1090"/>
                    </a:lnTo>
                    <a:lnTo>
                      <a:pt x="465" y="1090"/>
                    </a:lnTo>
                    <a:lnTo>
                      <a:pt x="465" y="1090"/>
                    </a:lnTo>
                    <a:lnTo>
                      <a:pt x="463" y="1090"/>
                    </a:lnTo>
                    <a:lnTo>
                      <a:pt x="463" y="1090"/>
                    </a:lnTo>
                    <a:lnTo>
                      <a:pt x="463" y="1090"/>
                    </a:lnTo>
                    <a:lnTo>
                      <a:pt x="461" y="1092"/>
                    </a:lnTo>
                    <a:lnTo>
                      <a:pt x="461" y="1092"/>
                    </a:lnTo>
                    <a:lnTo>
                      <a:pt x="461" y="1092"/>
                    </a:lnTo>
                    <a:lnTo>
                      <a:pt x="459" y="1092"/>
                    </a:lnTo>
                    <a:lnTo>
                      <a:pt x="459" y="1092"/>
                    </a:lnTo>
                    <a:lnTo>
                      <a:pt x="459" y="1092"/>
                    </a:lnTo>
                    <a:lnTo>
                      <a:pt x="459" y="1092"/>
                    </a:lnTo>
                    <a:lnTo>
                      <a:pt x="459" y="1092"/>
                    </a:lnTo>
                    <a:lnTo>
                      <a:pt x="459" y="1092"/>
                    </a:lnTo>
                    <a:lnTo>
                      <a:pt x="459" y="1092"/>
                    </a:lnTo>
                    <a:lnTo>
                      <a:pt x="459" y="1094"/>
                    </a:lnTo>
                    <a:lnTo>
                      <a:pt x="459" y="1094"/>
                    </a:lnTo>
                    <a:lnTo>
                      <a:pt x="461" y="1094"/>
                    </a:lnTo>
                    <a:lnTo>
                      <a:pt x="461" y="1096"/>
                    </a:lnTo>
                    <a:lnTo>
                      <a:pt x="461" y="1096"/>
                    </a:lnTo>
                    <a:lnTo>
                      <a:pt x="461" y="1096"/>
                    </a:lnTo>
                    <a:lnTo>
                      <a:pt x="461" y="1096"/>
                    </a:lnTo>
                    <a:lnTo>
                      <a:pt x="461" y="1098"/>
                    </a:lnTo>
                    <a:lnTo>
                      <a:pt x="461" y="1098"/>
                    </a:lnTo>
                    <a:lnTo>
                      <a:pt x="461" y="1098"/>
                    </a:lnTo>
                    <a:lnTo>
                      <a:pt x="461" y="1099"/>
                    </a:lnTo>
                    <a:lnTo>
                      <a:pt x="461" y="1101"/>
                    </a:lnTo>
                    <a:lnTo>
                      <a:pt x="461" y="1101"/>
                    </a:lnTo>
                    <a:lnTo>
                      <a:pt x="461" y="1101"/>
                    </a:lnTo>
                    <a:lnTo>
                      <a:pt x="461" y="1103"/>
                    </a:lnTo>
                    <a:lnTo>
                      <a:pt x="461" y="1103"/>
                    </a:lnTo>
                    <a:lnTo>
                      <a:pt x="461" y="1103"/>
                    </a:lnTo>
                    <a:lnTo>
                      <a:pt x="461" y="1103"/>
                    </a:lnTo>
                    <a:lnTo>
                      <a:pt x="461" y="1103"/>
                    </a:lnTo>
                    <a:lnTo>
                      <a:pt x="463" y="1105"/>
                    </a:lnTo>
                    <a:lnTo>
                      <a:pt x="463" y="1105"/>
                    </a:lnTo>
                    <a:lnTo>
                      <a:pt x="461" y="1107"/>
                    </a:lnTo>
                    <a:lnTo>
                      <a:pt x="461" y="1107"/>
                    </a:lnTo>
                    <a:lnTo>
                      <a:pt x="461" y="1107"/>
                    </a:lnTo>
                    <a:lnTo>
                      <a:pt x="461" y="1107"/>
                    </a:lnTo>
                    <a:lnTo>
                      <a:pt x="459" y="1109"/>
                    </a:lnTo>
                    <a:lnTo>
                      <a:pt x="457" y="1109"/>
                    </a:lnTo>
                    <a:lnTo>
                      <a:pt x="457" y="1109"/>
                    </a:lnTo>
                    <a:lnTo>
                      <a:pt x="457" y="1107"/>
                    </a:lnTo>
                    <a:lnTo>
                      <a:pt x="456" y="1107"/>
                    </a:lnTo>
                    <a:lnTo>
                      <a:pt x="456" y="1107"/>
                    </a:lnTo>
                    <a:lnTo>
                      <a:pt x="456" y="1107"/>
                    </a:lnTo>
                    <a:lnTo>
                      <a:pt x="454" y="1107"/>
                    </a:lnTo>
                    <a:lnTo>
                      <a:pt x="454" y="1107"/>
                    </a:lnTo>
                    <a:lnTo>
                      <a:pt x="454" y="1105"/>
                    </a:lnTo>
                    <a:lnTo>
                      <a:pt x="454" y="1105"/>
                    </a:lnTo>
                    <a:lnTo>
                      <a:pt x="452" y="1105"/>
                    </a:lnTo>
                    <a:lnTo>
                      <a:pt x="452" y="1103"/>
                    </a:lnTo>
                    <a:lnTo>
                      <a:pt x="452" y="1103"/>
                    </a:lnTo>
                    <a:lnTo>
                      <a:pt x="452" y="1103"/>
                    </a:lnTo>
                    <a:lnTo>
                      <a:pt x="450" y="1103"/>
                    </a:lnTo>
                    <a:lnTo>
                      <a:pt x="450" y="1103"/>
                    </a:lnTo>
                    <a:lnTo>
                      <a:pt x="450" y="1103"/>
                    </a:lnTo>
                    <a:lnTo>
                      <a:pt x="450" y="1103"/>
                    </a:lnTo>
                    <a:lnTo>
                      <a:pt x="448" y="1103"/>
                    </a:lnTo>
                    <a:lnTo>
                      <a:pt x="448" y="1103"/>
                    </a:lnTo>
                    <a:lnTo>
                      <a:pt x="448" y="1103"/>
                    </a:lnTo>
                    <a:lnTo>
                      <a:pt x="447" y="1103"/>
                    </a:lnTo>
                    <a:lnTo>
                      <a:pt x="447" y="1103"/>
                    </a:lnTo>
                    <a:lnTo>
                      <a:pt x="447" y="1103"/>
                    </a:lnTo>
                    <a:lnTo>
                      <a:pt x="445" y="1101"/>
                    </a:lnTo>
                    <a:lnTo>
                      <a:pt x="445" y="1101"/>
                    </a:lnTo>
                    <a:lnTo>
                      <a:pt x="445" y="1101"/>
                    </a:lnTo>
                    <a:lnTo>
                      <a:pt x="445" y="1101"/>
                    </a:lnTo>
                    <a:lnTo>
                      <a:pt x="443" y="1101"/>
                    </a:lnTo>
                    <a:lnTo>
                      <a:pt x="443" y="1101"/>
                    </a:lnTo>
                    <a:lnTo>
                      <a:pt x="441" y="1101"/>
                    </a:lnTo>
                    <a:lnTo>
                      <a:pt x="441" y="1101"/>
                    </a:lnTo>
                    <a:lnTo>
                      <a:pt x="439" y="1101"/>
                    </a:lnTo>
                    <a:lnTo>
                      <a:pt x="439" y="1101"/>
                    </a:lnTo>
                    <a:lnTo>
                      <a:pt x="439" y="1101"/>
                    </a:lnTo>
                    <a:lnTo>
                      <a:pt x="439" y="1101"/>
                    </a:lnTo>
                    <a:lnTo>
                      <a:pt x="439" y="1101"/>
                    </a:lnTo>
                    <a:lnTo>
                      <a:pt x="438" y="1103"/>
                    </a:lnTo>
                    <a:lnTo>
                      <a:pt x="438" y="1103"/>
                    </a:lnTo>
                    <a:lnTo>
                      <a:pt x="438" y="1103"/>
                    </a:lnTo>
                    <a:lnTo>
                      <a:pt x="438" y="1103"/>
                    </a:lnTo>
                    <a:lnTo>
                      <a:pt x="438" y="1103"/>
                    </a:lnTo>
                    <a:lnTo>
                      <a:pt x="436" y="1103"/>
                    </a:lnTo>
                    <a:lnTo>
                      <a:pt x="436" y="1103"/>
                    </a:lnTo>
                    <a:lnTo>
                      <a:pt x="436" y="1103"/>
                    </a:lnTo>
                    <a:lnTo>
                      <a:pt x="436" y="1105"/>
                    </a:lnTo>
                    <a:lnTo>
                      <a:pt x="436" y="1105"/>
                    </a:lnTo>
                    <a:lnTo>
                      <a:pt x="436" y="1105"/>
                    </a:lnTo>
                    <a:lnTo>
                      <a:pt x="436" y="1105"/>
                    </a:lnTo>
                    <a:lnTo>
                      <a:pt x="436" y="1105"/>
                    </a:lnTo>
                    <a:lnTo>
                      <a:pt x="436" y="1107"/>
                    </a:lnTo>
                    <a:lnTo>
                      <a:pt x="436" y="1107"/>
                    </a:lnTo>
                    <a:lnTo>
                      <a:pt x="436" y="1107"/>
                    </a:lnTo>
                    <a:lnTo>
                      <a:pt x="436" y="1109"/>
                    </a:lnTo>
                    <a:lnTo>
                      <a:pt x="436" y="1109"/>
                    </a:lnTo>
                    <a:lnTo>
                      <a:pt x="436" y="1109"/>
                    </a:lnTo>
                    <a:lnTo>
                      <a:pt x="434" y="1109"/>
                    </a:lnTo>
                    <a:lnTo>
                      <a:pt x="434" y="1110"/>
                    </a:lnTo>
                    <a:lnTo>
                      <a:pt x="434" y="1110"/>
                    </a:lnTo>
                    <a:lnTo>
                      <a:pt x="434" y="1110"/>
                    </a:lnTo>
                    <a:lnTo>
                      <a:pt x="434" y="1110"/>
                    </a:lnTo>
                    <a:lnTo>
                      <a:pt x="432" y="1112"/>
                    </a:lnTo>
                    <a:lnTo>
                      <a:pt x="432" y="1112"/>
                    </a:lnTo>
                    <a:lnTo>
                      <a:pt x="432" y="1112"/>
                    </a:lnTo>
                    <a:lnTo>
                      <a:pt x="432" y="1112"/>
                    </a:lnTo>
                    <a:lnTo>
                      <a:pt x="430" y="1114"/>
                    </a:lnTo>
                    <a:lnTo>
                      <a:pt x="430" y="1114"/>
                    </a:lnTo>
                    <a:lnTo>
                      <a:pt x="430" y="1114"/>
                    </a:lnTo>
                    <a:lnTo>
                      <a:pt x="430" y="1116"/>
                    </a:lnTo>
                    <a:lnTo>
                      <a:pt x="430" y="1116"/>
                    </a:lnTo>
                    <a:lnTo>
                      <a:pt x="430" y="1118"/>
                    </a:lnTo>
                    <a:lnTo>
                      <a:pt x="429" y="1118"/>
                    </a:lnTo>
                    <a:lnTo>
                      <a:pt x="429" y="1118"/>
                    </a:lnTo>
                    <a:lnTo>
                      <a:pt x="429" y="1118"/>
                    </a:lnTo>
                    <a:lnTo>
                      <a:pt x="429" y="1118"/>
                    </a:lnTo>
                    <a:lnTo>
                      <a:pt x="429" y="1119"/>
                    </a:lnTo>
                    <a:lnTo>
                      <a:pt x="429" y="1121"/>
                    </a:lnTo>
                    <a:lnTo>
                      <a:pt x="429" y="1121"/>
                    </a:lnTo>
                    <a:lnTo>
                      <a:pt x="429" y="1121"/>
                    </a:lnTo>
                    <a:lnTo>
                      <a:pt x="429" y="1121"/>
                    </a:lnTo>
                    <a:lnTo>
                      <a:pt x="429" y="1121"/>
                    </a:lnTo>
                    <a:lnTo>
                      <a:pt x="427" y="1123"/>
                    </a:lnTo>
                    <a:lnTo>
                      <a:pt x="427" y="1123"/>
                    </a:lnTo>
                    <a:lnTo>
                      <a:pt x="427" y="1123"/>
                    </a:lnTo>
                    <a:lnTo>
                      <a:pt x="427" y="1123"/>
                    </a:lnTo>
                    <a:lnTo>
                      <a:pt x="425" y="1125"/>
                    </a:lnTo>
                    <a:lnTo>
                      <a:pt x="423" y="1125"/>
                    </a:lnTo>
                    <a:lnTo>
                      <a:pt x="423" y="1123"/>
                    </a:lnTo>
                    <a:lnTo>
                      <a:pt x="423" y="1123"/>
                    </a:lnTo>
                    <a:lnTo>
                      <a:pt x="421" y="1123"/>
                    </a:lnTo>
                    <a:lnTo>
                      <a:pt x="421" y="1123"/>
                    </a:lnTo>
                    <a:lnTo>
                      <a:pt x="421" y="1123"/>
                    </a:lnTo>
                    <a:lnTo>
                      <a:pt x="421" y="1123"/>
                    </a:lnTo>
                    <a:lnTo>
                      <a:pt x="419" y="1123"/>
                    </a:lnTo>
                    <a:lnTo>
                      <a:pt x="418" y="1123"/>
                    </a:lnTo>
                    <a:lnTo>
                      <a:pt x="416" y="1123"/>
                    </a:lnTo>
                    <a:lnTo>
                      <a:pt x="416" y="1123"/>
                    </a:lnTo>
                    <a:lnTo>
                      <a:pt x="414" y="1123"/>
                    </a:lnTo>
                    <a:lnTo>
                      <a:pt x="412" y="1125"/>
                    </a:lnTo>
                    <a:lnTo>
                      <a:pt x="412" y="1125"/>
                    </a:lnTo>
                    <a:lnTo>
                      <a:pt x="412" y="1125"/>
                    </a:lnTo>
                    <a:lnTo>
                      <a:pt x="410" y="1125"/>
                    </a:lnTo>
                    <a:lnTo>
                      <a:pt x="410" y="1125"/>
                    </a:lnTo>
                    <a:lnTo>
                      <a:pt x="410" y="1125"/>
                    </a:lnTo>
                    <a:lnTo>
                      <a:pt x="410" y="1125"/>
                    </a:lnTo>
                    <a:lnTo>
                      <a:pt x="409" y="1125"/>
                    </a:lnTo>
                    <a:lnTo>
                      <a:pt x="409" y="1125"/>
                    </a:lnTo>
                    <a:lnTo>
                      <a:pt x="409" y="1125"/>
                    </a:lnTo>
                    <a:lnTo>
                      <a:pt x="407" y="1125"/>
                    </a:lnTo>
                    <a:lnTo>
                      <a:pt x="407" y="1127"/>
                    </a:lnTo>
                    <a:lnTo>
                      <a:pt x="405" y="1127"/>
                    </a:lnTo>
                    <a:lnTo>
                      <a:pt x="405" y="1127"/>
                    </a:lnTo>
                    <a:lnTo>
                      <a:pt x="403" y="1127"/>
                    </a:lnTo>
                    <a:lnTo>
                      <a:pt x="403" y="1127"/>
                    </a:lnTo>
                    <a:lnTo>
                      <a:pt x="403" y="1127"/>
                    </a:lnTo>
                    <a:lnTo>
                      <a:pt x="401" y="1127"/>
                    </a:lnTo>
                    <a:lnTo>
                      <a:pt x="401" y="1127"/>
                    </a:lnTo>
                    <a:lnTo>
                      <a:pt x="401" y="1128"/>
                    </a:lnTo>
                    <a:lnTo>
                      <a:pt x="401" y="1128"/>
                    </a:lnTo>
                    <a:lnTo>
                      <a:pt x="401" y="1128"/>
                    </a:lnTo>
                    <a:lnTo>
                      <a:pt x="400" y="1128"/>
                    </a:lnTo>
                    <a:lnTo>
                      <a:pt x="400" y="1128"/>
                    </a:lnTo>
                    <a:lnTo>
                      <a:pt x="400" y="1128"/>
                    </a:lnTo>
                    <a:lnTo>
                      <a:pt x="400" y="1130"/>
                    </a:lnTo>
                    <a:lnTo>
                      <a:pt x="398" y="1130"/>
                    </a:lnTo>
                    <a:lnTo>
                      <a:pt x="398" y="1132"/>
                    </a:lnTo>
                    <a:lnTo>
                      <a:pt x="398" y="1132"/>
                    </a:lnTo>
                    <a:lnTo>
                      <a:pt x="398" y="1134"/>
                    </a:lnTo>
                    <a:lnTo>
                      <a:pt x="398" y="1134"/>
                    </a:lnTo>
                    <a:lnTo>
                      <a:pt x="398" y="1134"/>
                    </a:lnTo>
                    <a:lnTo>
                      <a:pt x="398" y="1136"/>
                    </a:lnTo>
                    <a:lnTo>
                      <a:pt x="396" y="1136"/>
                    </a:lnTo>
                    <a:lnTo>
                      <a:pt x="396" y="1136"/>
                    </a:lnTo>
                    <a:lnTo>
                      <a:pt x="396" y="1136"/>
                    </a:lnTo>
                    <a:lnTo>
                      <a:pt x="396" y="1136"/>
                    </a:lnTo>
                    <a:lnTo>
                      <a:pt x="394" y="1137"/>
                    </a:lnTo>
                    <a:lnTo>
                      <a:pt x="392" y="1137"/>
                    </a:lnTo>
                    <a:lnTo>
                      <a:pt x="392" y="1137"/>
                    </a:lnTo>
                    <a:lnTo>
                      <a:pt x="391" y="1137"/>
                    </a:lnTo>
                    <a:lnTo>
                      <a:pt x="391" y="1137"/>
                    </a:lnTo>
                    <a:lnTo>
                      <a:pt x="389" y="1137"/>
                    </a:lnTo>
                    <a:lnTo>
                      <a:pt x="387" y="1139"/>
                    </a:lnTo>
                    <a:lnTo>
                      <a:pt x="385" y="1139"/>
                    </a:lnTo>
                    <a:lnTo>
                      <a:pt x="385" y="1141"/>
                    </a:lnTo>
                    <a:lnTo>
                      <a:pt x="385" y="1141"/>
                    </a:lnTo>
                    <a:lnTo>
                      <a:pt x="385" y="1141"/>
                    </a:lnTo>
                    <a:lnTo>
                      <a:pt x="383" y="1141"/>
                    </a:lnTo>
                    <a:lnTo>
                      <a:pt x="383" y="1141"/>
                    </a:lnTo>
                    <a:lnTo>
                      <a:pt x="381" y="1143"/>
                    </a:lnTo>
                    <a:lnTo>
                      <a:pt x="380" y="1141"/>
                    </a:lnTo>
                    <a:lnTo>
                      <a:pt x="380" y="1141"/>
                    </a:lnTo>
                    <a:lnTo>
                      <a:pt x="380" y="1141"/>
                    </a:lnTo>
                    <a:lnTo>
                      <a:pt x="378" y="1141"/>
                    </a:lnTo>
                    <a:lnTo>
                      <a:pt x="376" y="1141"/>
                    </a:lnTo>
                    <a:lnTo>
                      <a:pt x="376" y="1141"/>
                    </a:lnTo>
                    <a:lnTo>
                      <a:pt x="376" y="1139"/>
                    </a:lnTo>
                    <a:lnTo>
                      <a:pt x="374" y="1139"/>
                    </a:lnTo>
                    <a:lnTo>
                      <a:pt x="374" y="1141"/>
                    </a:lnTo>
                    <a:lnTo>
                      <a:pt x="372" y="1141"/>
                    </a:lnTo>
                    <a:lnTo>
                      <a:pt x="371" y="1141"/>
                    </a:lnTo>
                    <a:lnTo>
                      <a:pt x="371" y="1141"/>
                    </a:lnTo>
                    <a:lnTo>
                      <a:pt x="371" y="1141"/>
                    </a:lnTo>
                    <a:lnTo>
                      <a:pt x="369" y="1141"/>
                    </a:lnTo>
                    <a:lnTo>
                      <a:pt x="369" y="1141"/>
                    </a:lnTo>
                    <a:lnTo>
                      <a:pt x="369" y="1143"/>
                    </a:lnTo>
                    <a:lnTo>
                      <a:pt x="367" y="1143"/>
                    </a:lnTo>
                    <a:lnTo>
                      <a:pt x="367" y="1143"/>
                    </a:lnTo>
                    <a:lnTo>
                      <a:pt x="367" y="1143"/>
                    </a:lnTo>
                    <a:lnTo>
                      <a:pt x="363" y="1143"/>
                    </a:lnTo>
                    <a:lnTo>
                      <a:pt x="362" y="1143"/>
                    </a:lnTo>
                    <a:lnTo>
                      <a:pt x="362" y="1143"/>
                    </a:lnTo>
                    <a:lnTo>
                      <a:pt x="362" y="1143"/>
                    </a:lnTo>
                    <a:lnTo>
                      <a:pt x="360" y="1143"/>
                    </a:lnTo>
                    <a:lnTo>
                      <a:pt x="360" y="1143"/>
                    </a:lnTo>
                    <a:lnTo>
                      <a:pt x="358" y="1145"/>
                    </a:lnTo>
                    <a:lnTo>
                      <a:pt x="356" y="1145"/>
                    </a:lnTo>
                    <a:lnTo>
                      <a:pt x="356" y="1145"/>
                    </a:lnTo>
                    <a:lnTo>
                      <a:pt x="354" y="1145"/>
                    </a:lnTo>
                    <a:lnTo>
                      <a:pt x="354" y="1145"/>
                    </a:lnTo>
                    <a:lnTo>
                      <a:pt x="353" y="1145"/>
                    </a:lnTo>
                    <a:lnTo>
                      <a:pt x="353" y="1145"/>
                    </a:lnTo>
                    <a:lnTo>
                      <a:pt x="353" y="1145"/>
                    </a:lnTo>
                    <a:lnTo>
                      <a:pt x="353" y="1147"/>
                    </a:lnTo>
                    <a:lnTo>
                      <a:pt x="351" y="1147"/>
                    </a:lnTo>
                    <a:lnTo>
                      <a:pt x="349" y="1147"/>
                    </a:lnTo>
                    <a:lnTo>
                      <a:pt x="347" y="1147"/>
                    </a:lnTo>
                    <a:lnTo>
                      <a:pt x="345" y="1145"/>
                    </a:lnTo>
                    <a:lnTo>
                      <a:pt x="345" y="1145"/>
                    </a:lnTo>
                    <a:lnTo>
                      <a:pt x="344" y="1147"/>
                    </a:lnTo>
                    <a:lnTo>
                      <a:pt x="344" y="1147"/>
                    </a:lnTo>
                    <a:lnTo>
                      <a:pt x="344" y="1147"/>
                    </a:lnTo>
                    <a:lnTo>
                      <a:pt x="342" y="1147"/>
                    </a:lnTo>
                    <a:lnTo>
                      <a:pt x="342" y="1147"/>
                    </a:lnTo>
                    <a:lnTo>
                      <a:pt x="340" y="1148"/>
                    </a:lnTo>
                    <a:lnTo>
                      <a:pt x="340" y="1150"/>
                    </a:lnTo>
                    <a:lnTo>
                      <a:pt x="338" y="1150"/>
                    </a:lnTo>
                    <a:lnTo>
                      <a:pt x="338" y="1150"/>
                    </a:lnTo>
                    <a:lnTo>
                      <a:pt x="336" y="1150"/>
                    </a:lnTo>
                    <a:lnTo>
                      <a:pt x="334" y="1150"/>
                    </a:lnTo>
                    <a:lnTo>
                      <a:pt x="334" y="1150"/>
                    </a:lnTo>
                    <a:lnTo>
                      <a:pt x="334" y="1150"/>
                    </a:lnTo>
                    <a:lnTo>
                      <a:pt x="333" y="1150"/>
                    </a:lnTo>
                    <a:lnTo>
                      <a:pt x="333" y="1150"/>
                    </a:lnTo>
                    <a:lnTo>
                      <a:pt x="331" y="1152"/>
                    </a:lnTo>
                    <a:lnTo>
                      <a:pt x="329" y="1152"/>
                    </a:lnTo>
                    <a:lnTo>
                      <a:pt x="327" y="1152"/>
                    </a:lnTo>
                    <a:lnTo>
                      <a:pt x="325" y="1152"/>
                    </a:lnTo>
                    <a:lnTo>
                      <a:pt x="325" y="1152"/>
                    </a:lnTo>
                    <a:lnTo>
                      <a:pt x="324" y="1152"/>
                    </a:lnTo>
                    <a:lnTo>
                      <a:pt x="320" y="1152"/>
                    </a:lnTo>
                    <a:lnTo>
                      <a:pt x="318" y="1152"/>
                    </a:lnTo>
                    <a:lnTo>
                      <a:pt x="318" y="1152"/>
                    </a:lnTo>
                    <a:lnTo>
                      <a:pt x="316" y="1152"/>
                    </a:lnTo>
                    <a:lnTo>
                      <a:pt x="316" y="1152"/>
                    </a:lnTo>
                    <a:lnTo>
                      <a:pt x="315" y="1152"/>
                    </a:lnTo>
                    <a:lnTo>
                      <a:pt x="313" y="1152"/>
                    </a:lnTo>
                    <a:lnTo>
                      <a:pt x="313" y="1152"/>
                    </a:lnTo>
                    <a:lnTo>
                      <a:pt x="311" y="1152"/>
                    </a:lnTo>
                    <a:lnTo>
                      <a:pt x="311" y="1154"/>
                    </a:lnTo>
                    <a:lnTo>
                      <a:pt x="311" y="1156"/>
                    </a:lnTo>
                    <a:lnTo>
                      <a:pt x="311" y="1156"/>
                    </a:lnTo>
                    <a:lnTo>
                      <a:pt x="309" y="1156"/>
                    </a:lnTo>
                    <a:lnTo>
                      <a:pt x="309" y="1156"/>
                    </a:lnTo>
                    <a:lnTo>
                      <a:pt x="309" y="1156"/>
                    </a:lnTo>
                    <a:lnTo>
                      <a:pt x="309" y="1157"/>
                    </a:lnTo>
                    <a:lnTo>
                      <a:pt x="307" y="1157"/>
                    </a:lnTo>
                    <a:lnTo>
                      <a:pt x="307" y="1157"/>
                    </a:lnTo>
                    <a:lnTo>
                      <a:pt x="307" y="1156"/>
                    </a:lnTo>
                    <a:lnTo>
                      <a:pt x="306" y="1156"/>
                    </a:lnTo>
                    <a:lnTo>
                      <a:pt x="306" y="1156"/>
                    </a:lnTo>
                    <a:lnTo>
                      <a:pt x="304" y="1156"/>
                    </a:lnTo>
                    <a:lnTo>
                      <a:pt x="304" y="1156"/>
                    </a:lnTo>
                    <a:lnTo>
                      <a:pt x="304" y="1156"/>
                    </a:lnTo>
                    <a:lnTo>
                      <a:pt x="302" y="1156"/>
                    </a:lnTo>
                    <a:lnTo>
                      <a:pt x="302" y="1156"/>
                    </a:lnTo>
                    <a:lnTo>
                      <a:pt x="302" y="1156"/>
                    </a:lnTo>
                    <a:lnTo>
                      <a:pt x="302" y="1156"/>
                    </a:lnTo>
                    <a:lnTo>
                      <a:pt x="302" y="1156"/>
                    </a:lnTo>
                    <a:lnTo>
                      <a:pt x="300" y="1157"/>
                    </a:lnTo>
                    <a:lnTo>
                      <a:pt x="300" y="1157"/>
                    </a:lnTo>
                    <a:lnTo>
                      <a:pt x="300" y="1157"/>
                    </a:lnTo>
                    <a:lnTo>
                      <a:pt x="300" y="1157"/>
                    </a:lnTo>
                    <a:lnTo>
                      <a:pt x="298" y="1157"/>
                    </a:lnTo>
                    <a:lnTo>
                      <a:pt x="296" y="1159"/>
                    </a:lnTo>
                    <a:lnTo>
                      <a:pt x="295" y="1159"/>
                    </a:lnTo>
                    <a:lnTo>
                      <a:pt x="295" y="1159"/>
                    </a:lnTo>
                    <a:lnTo>
                      <a:pt x="295" y="1159"/>
                    </a:lnTo>
                    <a:lnTo>
                      <a:pt x="293" y="1159"/>
                    </a:lnTo>
                    <a:lnTo>
                      <a:pt x="293" y="1159"/>
                    </a:lnTo>
                    <a:lnTo>
                      <a:pt x="293" y="1161"/>
                    </a:lnTo>
                    <a:lnTo>
                      <a:pt x="291" y="1161"/>
                    </a:lnTo>
                    <a:lnTo>
                      <a:pt x="291" y="1161"/>
                    </a:lnTo>
                    <a:lnTo>
                      <a:pt x="291" y="1161"/>
                    </a:lnTo>
                    <a:lnTo>
                      <a:pt x="289" y="1159"/>
                    </a:lnTo>
                    <a:lnTo>
                      <a:pt x="287" y="1159"/>
                    </a:lnTo>
                    <a:lnTo>
                      <a:pt x="287" y="1159"/>
                    </a:lnTo>
                    <a:lnTo>
                      <a:pt x="286" y="1159"/>
                    </a:lnTo>
                    <a:lnTo>
                      <a:pt x="286" y="1159"/>
                    </a:lnTo>
                    <a:lnTo>
                      <a:pt x="286" y="1159"/>
                    </a:lnTo>
                    <a:lnTo>
                      <a:pt x="286" y="1159"/>
                    </a:lnTo>
                    <a:lnTo>
                      <a:pt x="286" y="1159"/>
                    </a:lnTo>
                    <a:lnTo>
                      <a:pt x="284" y="1159"/>
                    </a:lnTo>
                    <a:lnTo>
                      <a:pt x="284" y="1159"/>
                    </a:lnTo>
                    <a:lnTo>
                      <a:pt x="282" y="1159"/>
                    </a:lnTo>
                    <a:lnTo>
                      <a:pt x="282" y="1159"/>
                    </a:lnTo>
                    <a:lnTo>
                      <a:pt x="282" y="1159"/>
                    </a:lnTo>
                    <a:lnTo>
                      <a:pt x="282" y="1159"/>
                    </a:lnTo>
                    <a:lnTo>
                      <a:pt x="282" y="1159"/>
                    </a:lnTo>
                    <a:lnTo>
                      <a:pt x="282" y="1161"/>
                    </a:lnTo>
                    <a:lnTo>
                      <a:pt x="280" y="1161"/>
                    </a:lnTo>
                    <a:lnTo>
                      <a:pt x="280" y="1161"/>
                    </a:lnTo>
                    <a:lnTo>
                      <a:pt x="280" y="1159"/>
                    </a:lnTo>
                    <a:lnTo>
                      <a:pt x="280" y="1159"/>
                    </a:lnTo>
                    <a:lnTo>
                      <a:pt x="280" y="1159"/>
                    </a:lnTo>
                    <a:lnTo>
                      <a:pt x="278" y="1159"/>
                    </a:lnTo>
                    <a:lnTo>
                      <a:pt x="278" y="1159"/>
                    </a:lnTo>
                    <a:lnTo>
                      <a:pt x="278" y="1159"/>
                    </a:lnTo>
                    <a:lnTo>
                      <a:pt x="278" y="1159"/>
                    </a:lnTo>
                    <a:lnTo>
                      <a:pt x="278" y="1157"/>
                    </a:lnTo>
                    <a:lnTo>
                      <a:pt x="278" y="1157"/>
                    </a:lnTo>
                    <a:lnTo>
                      <a:pt x="277" y="1156"/>
                    </a:lnTo>
                    <a:lnTo>
                      <a:pt x="277" y="1156"/>
                    </a:lnTo>
                    <a:lnTo>
                      <a:pt x="277" y="1156"/>
                    </a:lnTo>
                    <a:lnTo>
                      <a:pt x="277" y="1156"/>
                    </a:lnTo>
                    <a:lnTo>
                      <a:pt x="275" y="1156"/>
                    </a:lnTo>
                    <a:lnTo>
                      <a:pt x="275" y="1156"/>
                    </a:lnTo>
                    <a:lnTo>
                      <a:pt x="273" y="1156"/>
                    </a:lnTo>
                    <a:lnTo>
                      <a:pt x="273" y="1156"/>
                    </a:lnTo>
                    <a:lnTo>
                      <a:pt x="273" y="1156"/>
                    </a:lnTo>
                    <a:lnTo>
                      <a:pt x="273" y="1154"/>
                    </a:lnTo>
                    <a:lnTo>
                      <a:pt x="271" y="1154"/>
                    </a:lnTo>
                    <a:lnTo>
                      <a:pt x="271" y="1154"/>
                    </a:lnTo>
                    <a:lnTo>
                      <a:pt x="268" y="1154"/>
                    </a:lnTo>
                    <a:lnTo>
                      <a:pt x="268" y="1154"/>
                    </a:lnTo>
                    <a:lnTo>
                      <a:pt x="268" y="1154"/>
                    </a:lnTo>
                    <a:lnTo>
                      <a:pt x="268" y="1154"/>
                    </a:lnTo>
                    <a:lnTo>
                      <a:pt x="266" y="1154"/>
                    </a:lnTo>
                    <a:lnTo>
                      <a:pt x="266" y="1154"/>
                    </a:lnTo>
                    <a:lnTo>
                      <a:pt x="266" y="1152"/>
                    </a:lnTo>
                    <a:lnTo>
                      <a:pt x="264" y="1152"/>
                    </a:lnTo>
                    <a:lnTo>
                      <a:pt x="264" y="1152"/>
                    </a:lnTo>
                    <a:lnTo>
                      <a:pt x="262" y="1152"/>
                    </a:lnTo>
                    <a:lnTo>
                      <a:pt x="262" y="1152"/>
                    </a:lnTo>
                    <a:lnTo>
                      <a:pt x="262" y="1152"/>
                    </a:lnTo>
                    <a:lnTo>
                      <a:pt x="262" y="1152"/>
                    </a:lnTo>
                    <a:lnTo>
                      <a:pt x="260" y="1152"/>
                    </a:lnTo>
                    <a:lnTo>
                      <a:pt x="260" y="1152"/>
                    </a:lnTo>
                    <a:lnTo>
                      <a:pt x="260" y="1150"/>
                    </a:lnTo>
                    <a:lnTo>
                      <a:pt x="260" y="1150"/>
                    </a:lnTo>
                    <a:lnTo>
                      <a:pt x="260" y="1150"/>
                    </a:lnTo>
                    <a:lnTo>
                      <a:pt x="260" y="1150"/>
                    </a:lnTo>
                    <a:lnTo>
                      <a:pt x="258" y="1152"/>
                    </a:lnTo>
                    <a:lnTo>
                      <a:pt x="258" y="1152"/>
                    </a:lnTo>
                    <a:lnTo>
                      <a:pt x="258" y="1152"/>
                    </a:lnTo>
                    <a:lnTo>
                      <a:pt x="258" y="1152"/>
                    </a:lnTo>
                    <a:lnTo>
                      <a:pt x="258" y="1152"/>
                    </a:lnTo>
                    <a:lnTo>
                      <a:pt x="257" y="1150"/>
                    </a:lnTo>
                    <a:lnTo>
                      <a:pt x="257" y="1150"/>
                    </a:lnTo>
                    <a:lnTo>
                      <a:pt x="257" y="1150"/>
                    </a:lnTo>
                    <a:lnTo>
                      <a:pt x="257" y="1150"/>
                    </a:lnTo>
                    <a:lnTo>
                      <a:pt x="257" y="1150"/>
                    </a:lnTo>
                    <a:lnTo>
                      <a:pt x="257" y="1150"/>
                    </a:lnTo>
                    <a:lnTo>
                      <a:pt x="257" y="1150"/>
                    </a:lnTo>
                    <a:lnTo>
                      <a:pt x="257" y="1150"/>
                    </a:lnTo>
                    <a:lnTo>
                      <a:pt x="257" y="1150"/>
                    </a:lnTo>
                    <a:lnTo>
                      <a:pt x="258" y="1150"/>
                    </a:lnTo>
                    <a:lnTo>
                      <a:pt x="258" y="1148"/>
                    </a:lnTo>
                    <a:lnTo>
                      <a:pt x="260" y="1148"/>
                    </a:lnTo>
                    <a:lnTo>
                      <a:pt x="262" y="1148"/>
                    </a:lnTo>
                    <a:lnTo>
                      <a:pt x="264" y="1147"/>
                    </a:lnTo>
                    <a:lnTo>
                      <a:pt x="268" y="1145"/>
                    </a:lnTo>
                    <a:lnTo>
                      <a:pt x="268" y="1145"/>
                    </a:lnTo>
                    <a:lnTo>
                      <a:pt x="268" y="1143"/>
                    </a:lnTo>
                    <a:lnTo>
                      <a:pt x="269" y="1143"/>
                    </a:lnTo>
                    <a:lnTo>
                      <a:pt x="269" y="1141"/>
                    </a:lnTo>
                    <a:lnTo>
                      <a:pt x="269" y="1141"/>
                    </a:lnTo>
                    <a:lnTo>
                      <a:pt x="271" y="1139"/>
                    </a:lnTo>
                    <a:lnTo>
                      <a:pt x="271" y="1137"/>
                    </a:lnTo>
                    <a:lnTo>
                      <a:pt x="271" y="1137"/>
                    </a:lnTo>
                    <a:lnTo>
                      <a:pt x="271" y="1136"/>
                    </a:lnTo>
                    <a:lnTo>
                      <a:pt x="271" y="1134"/>
                    </a:lnTo>
                    <a:lnTo>
                      <a:pt x="271" y="1134"/>
                    </a:lnTo>
                    <a:lnTo>
                      <a:pt x="271" y="1132"/>
                    </a:lnTo>
                    <a:lnTo>
                      <a:pt x="271" y="1132"/>
                    </a:lnTo>
                    <a:lnTo>
                      <a:pt x="269" y="1132"/>
                    </a:lnTo>
                    <a:lnTo>
                      <a:pt x="269" y="1132"/>
                    </a:lnTo>
                    <a:lnTo>
                      <a:pt x="268" y="1132"/>
                    </a:lnTo>
                    <a:lnTo>
                      <a:pt x="266" y="1132"/>
                    </a:lnTo>
                    <a:lnTo>
                      <a:pt x="264" y="1132"/>
                    </a:lnTo>
                    <a:lnTo>
                      <a:pt x="264" y="1132"/>
                    </a:lnTo>
                    <a:lnTo>
                      <a:pt x="264" y="1132"/>
                    </a:lnTo>
                    <a:lnTo>
                      <a:pt x="264" y="1132"/>
                    </a:lnTo>
                    <a:lnTo>
                      <a:pt x="262" y="1132"/>
                    </a:lnTo>
                    <a:lnTo>
                      <a:pt x="262" y="1132"/>
                    </a:lnTo>
                    <a:lnTo>
                      <a:pt x="262" y="1132"/>
                    </a:lnTo>
                    <a:lnTo>
                      <a:pt x="260" y="1132"/>
                    </a:lnTo>
                    <a:lnTo>
                      <a:pt x="260" y="1132"/>
                    </a:lnTo>
                    <a:lnTo>
                      <a:pt x="260" y="1132"/>
                    </a:lnTo>
                    <a:lnTo>
                      <a:pt x="258" y="1132"/>
                    </a:lnTo>
                    <a:lnTo>
                      <a:pt x="258" y="1132"/>
                    </a:lnTo>
                    <a:lnTo>
                      <a:pt x="258" y="1132"/>
                    </a:lnTo>
                    <a:lnTo>
                      <a:pt x="258" y="1132"/>
                    </a:lnTo>
                    <a:lnTo>
                      <a:pt x="258" y="1130"/>
                    </a:lnTo>
                    <a:lnTo>
                      <a:pt x="257" y="1130"/>
                    </a:lnTo>
                    <a:lnTo>
                      <a:pt x="257" y="1128"/>
                    </a:lnTo>
                    <a:lnTo>
                      <a:pt x="257" y="1128"/>
                    </a:lnTo>
                    <a:lnTo>
                      <a:pt x="255" y="1128"/>
                    </a:lnTo>
                    <a:lnTo>
                      <a:pt x="255" y="1128"/>
                    </a:lnTo>
                    <a:lnTo>
                      <a:pt x="253" y="1128"/>
                    </a:lnTo>
                    <a:lnTo>
                      <a:pt x="253" y="1128"/>
                    </a:lnTo>
                    <a:lnTo>
                      <a:pt x="251" y="1128"/>
                    </a:lnTo>
                    <a:lnTo>
                      <a:pt x="251" y="1128"/>
                    </a:lnTo>
                    <a:lnTo>
                      <a:pt x="251" y="1128"/>
                    </a:lnTo>
                    <a:lnTo>
                      <a:pt x="251" y="1128"/>
                    </a:lnTo>
                    <a:lnTo>
                      <a:pt x="251" y="1127"/>
                    </a:lnTo>
                    <a:lnTo>
                      <a:pt x="251" y="1127"/>
                    </a:lnTo>
                    <a:lnTo>
                      <a:pt x="249" y="1127"/>
                    </a:lnTo>
                    <a:lnTo>
                      <a:pt x="249" y="1127"/>
                    </a:lnTo>
                    <a:lnTo>
                      <a:pt x="249" y="1127"/>
                    </a:lnTo>
                    <a:lnTo>
                      <a:pt x="249" y="1127"/>
                    </a:lnTo>
                    <a:lnTo>
                      <a:pt x="248" y="1127"/>
                    </a:lnTo>
                    <a:lnTo>
                      <a:pt x="248" y="1127"/>
                    </a:lnTo>
                    <a:lnTo>
                      <a:pt x="246" y="1127"/>
                    </a:lnTo>
                    <a:lnTo>
                      <a:pt x="246" y="1127"/>
                    </a:lnTo>
                    <a:lnTo>
                      <a:pt x="244" y="1127"/>
                    </a:lnTo>
                    <a:lnTo>
                      <a:pt x="244" y="1127"/>
                    </a:lnTo>
                    <a:lnTo>
                      <a:pt x="244" y="1127"/>
                    </a:lnTo>
                    <a:lnTo>
                      <a:pt x="244" y="1125"/>
                    </a:lnTo>
                    <a:lnTo>
                      <a:pt x="244" y="1125"/>
                    </a:lnTo>
                    <a:lnTo>
                      <a:pt x="244" y="1125"/>
                    </a:lnTo>
                    <a:lnTo>
                      <a:pt x="244" y="1125"/>
                    </a:lnTo>
                    <a:lnTo>
                      <a:pt x="242" y="1125"/>
                    </a:lnTo>
                    <a:lnTo>
                      <a:pt x="242" y="1123"/>
                    </a:lnTo>
                    <a:lnTo>
                      <a:pt x="242" y="1123"/>
                    </a:lnTo>
                    <a:lnTo>
                      <a:pt x="240" y="1123"/>
                    </a:lnTo>
                    <a:lnTo>
                      <a:pt x="240" y="1123"/>
                    </a:lnTo>
                    <a:lnTo>
                      <a:pt x="240" y="1123"/>
                    </a:lnTo>
                    <a:lnTo>
                      <a:pt x="239" y="1123"/>
                    </a:lnTo>
                    <a:lnTo>
                      <a:pt x="239" y="1123"/>
                    </a:lnTo>
                    <a:lnTo>
                      <a:pt x="237" y="1123"/>
                    </a:lnTo>
                    <a:lnTo>
                      <a:pt x="237" y="1123"/>
                    </a:lnTo>
                    <a:lnTo>
                      <a:pt x="237" y="1123"/>
                    </a:lnTo>
                    <a:lnTo>
                      <a:pt x="237" y="1121"/>
                    </a:lnTo>
                    <a:lnTo>
                      <a:pt x="235" y="1121"/>
                    </a:lnTo>
                    <a:lnTo>
                      <a:pt x="233" y="1121"/>
                    </a:lnTo>
                    <a:lnTo>
                      <a:pt x="231" y="1121"/>
                    </a:lnTo>
                    <a:lnTo>
                      <a:pt x="231" y="1121"/>
                    </a:lnTo>
                    <a:lnTo>
                      <a:pt x="231" y="1121"/>
                    </a:lnTo>
                    <a:lnTo>
                      <a:pt x="230" y="1121"/>
                    </a:lnTo>
                    <a:lnTo>
                      <a:pt x="230" y="1121"/>
                    </a:lnTo>
                    <a:lnTo>
                      <a:pt x="230" y="1121"/>
                    </a:lnTo>
                    <a:lnTo>
                      <a:pt x="228" y="1121"/>
                    </a:lnTo>
                    <a:lnTo>
                      <a:pt x="228" y="1121"/>
                    </a:lnTo>
                    <a:lnTo>
                      <a:pt x="228" y="1121"/>
                    </a:lnTo>
                    <a:lnTo>
                      <a:pt x="228" y="1121"/>
                    </a:lnTo>
                    <a:lnTo>
                      <a:pt x="228" y="1121"/>
                    </a:lnTo>
                    <a:lnTo>
                      <a:pt x="228" y="1119"/>
                    </a:lnTo>
                    <a:lnTo>
                      <a:pt x="228" y="1119"/>
                    </a:lnTo>
                    <a:lnTo>
                      <a:pt x="228" y="1118"/>
                    </a:lnTo>
                    <a:lnTo>
                      <a:pt x="228" y="1118"/>
                    </a:lnTo>
                    <a:lnTo>
                      <a:pt x="228" y="1118"/>
                    </a:lnTo>
                    <a:lnTo>
                      <a:pt x="228" y="1118"/>
                    </a:lnTo>
                    <a:lnTo>
                      <a:pt x="228" y="1118"/>
                    </a:lnTo>
                    <a:lnTo>
                      <a:pt x="228" y="1118"/>
                    </a:lnTo>
                    <a:lnTo>
                      <a:pt x="230" y="1118"/>
                    </a:lnTo>
                    <a:lnTo>
                      <a:pt x="230" y="1118"/>
                    </a:lnTo>
                    <a:lnTo>
                      <a:pt x="230" y="1118"/>
                    </a:lnTo>
                    <a:lnTo>
                      <a:pt x="230" y="1116"/>
                    </a:lnTo>
                    <a:lnTo>
                      <a:pt x="231" y="1116"/>
                    </a:lnTo>
                    <a:lnTo>
                      <a:pt x="231" y="1116"/>
                    </a:lnTo>
                    <a:lnTo>
                      <a:pt x="231" y="1116"/>
                    </a:lnTo>
                    <a:lnTo>
                      <a:pt x="231" y="1116"/>
                    </a:lnTo>
                    <a:lnTo>
                      <a:pt x="233" y="1118"/>
                    </a:lnTo>
                    <a:lnTo>
                      <a:pt x="233" y="1118"/>
                    </a:lnTo>
                    <a:lnTo>
                      <a:pt x="233" y="1118"/>
                    </a:lnTo>
                    <a:lnTo>
                      <a:pt x="235" y="1116"/>
                    </a:lnTo>
                    <a:lnTo>
                      <a:pt x="235" y="1116"/>
                    </a:lnTo>
                    <a:lnTo>
                      <a:pt x="235" y="1116"/>
                    </a:lnTo>
                    <a:lnTo>
                      <a:pt x="235" y="1116"/>
                    </a:lnTo>
                    <a:lnTo>
                      <a:pt x="235" y="1116"/>
                    </a:lnTo>
                    <a:lnTo>
                      <a:pt x="235" y="1116"/>
                    </a:lnTo>
                    <a:lnTo>
                      <a:pt x="235" y="1116"/>
                    </a:lnTo>
                    <a:lnTo>
                      <a:pt x="235" y="1114"/>
                    </a:lnTo>
                    <a:lnTo>
                      <a:pt x="237" y="1114"/>
                    </a:lnTo>
                    <a:lnTo>
                      <a:pt x="237" y="1114"/>
                    </a:lnTo>
                    <a:lnTo>
                      <a:pt x="237" y="1114"/>
                    </a:lnTo>
                    <a:lnTo>
                      <a:pt x="237" y="1114"/>
                    </a:lnTo>
                    <a:lnTo>
                      <a:pt x="237" y="1112"/>
                    </a:lnTo>
                    <a:lnTo>
                      <a:pt x="237" y="1112"/>
                    </a:lnTo>
                    <a:lnTo>
                      <a:pt x="237" y="1112"/>
                    </a:lnTo>
                    <a:lnTo>
                      <a:pt x="237" y="1112"/>
                    </a:lnTo>
                    <a:close/>
                  </a:path>
                </a:pathLst>
              </a:custGeom>
              <a:solidFill>
                <a:srgbClr val="163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6" name="Freeform 49">
                <a:extLst>
                  <a:ext uri="{FF2B5EF4-FFF2-40B4-BE49-F238E27FC236}">
                    <a16:creationId xmlns:a16="http://schemas.microsoft.com/office/drawing/2014/main" id="{090B3215-28E0-EE8D-FBEC-3FE7E4498FA3}"/>
                  </a:ext>
                </a:extLst>
              </p:cNvPr>
              <p:cNvSpPr>
                <a:spLocks/>
              </p:cNvSpPr>
              <p:nvPr/>
            </p:nvSpPr>
            <p:spPr bwMode="auto">
              <a:xfrm>
                <a:off x="3454" y="1417"/>
                <a:ext cx="1855" cy="1161"/>
              </a:xfrm>
              <a:custGeom>
                <a:avLst/>
                <a:gdLst>
                  <a:gd name="T0" fmla="*/ 211 w 1855"/>
                  <a:gd name="T1" fmla="*/ 1071 h 1161"/>
                  <a:gd name="T2" fmla="*/ 183 w 1855"/>
                  <a:gd name="T3" fmla="*/ 980 h 1161"/>
                  <a:gd name="T4" fmla="*/ 128 w 1855"/>
                  <a:gd name="T5" fmla="*/ 917 h 1161"/>
                  <a:gd name="T6" fmla="*/ 108 w 1855"/>
                  <a:gd name="T7" fmla="*/ 828 h 1161"/>
                  <a:gd name="T8" fmla="*/ 103 w 1855"/>
                  <a:gd name="T9" fmla="*/ 734 h 1161"/>
                  <a:gd name="T10" fmla="*/ 74 w 1855"/>
                  <a:gd name="T11" fmla="*/ 609 h 1161"/>
                  <a:gd name="T12" fmla="*/ 13 w 1855"/>
                  <a:gd name="T13" fmla="*/ 557 h 1161"/>
                  <a:gd name="T14" fmla="*/ 2 w 1855"/>
                  <a:gd name="T15" fmla="*/ 488 h 1161"/>
                  <a:gd name="T16" fmla="*/ 92 w 1855"/>
                  <a:gd name="T17" fmla="*/ 410 h 1161"/>
                  <a:gd name="T18" fmla="*/ 166 w 1855"/>
                  <a:gd name="T19" fmla="*/ 351 h 1161"/>
                  <a:gd name="T20" fmla="*/ 215 w 1855"/>
                  <a:gd name="T21" fmla="*/ 275 h 1161"/>
                  <a:gd name="T22" fmla="*/ 277 w 1855"/>
                  <a:gd name="T23" fmla="*/ 229 h 1161"/>
                  <a:gd name="T24" fmla="*/ 273 w 1855"/>
                  <a:gd name="T25" fmla="*/ 173 h 1161"/>
                  <a:gd name="T26" fmla="*/ 240 w 1855"/>
                  <a:gd name="T27" fmla="*/ 114 h 1161"/>
                  <a:gd name="T28" fmla="*/ 228 w 1855"/>
                  <a:gd name="T29" fmla="*/ 48 h 1161"/>
                  <a:gd name="T30" fmla="*/ 311 w 1855"/>
                  <a:gd name="T31" fmla="*/ 7 h 1161"/>
                  <a:gd name="T32" fmla="*/ 369 w 1855"/>
                  <a:gd name="T33" fmla="*/ 43 h 1161"/>
                  <a:gd name="T34" fmla="*/ 378 w 1855"/>
                  <a:gd name="T35" fmla="*/ 119 h 1161"/>
                  <a:gd name="T36" fmla="*/ 396 w 1855"/>
                  <a:gd name="T37" fmla="*/ 177 h 1161"/>
                  <a:gd name="T38" fmla="*/ 429 w 1855"/>
                  <a:gd name="T39" fmla="*/ 255 h 1161"/>
                  <a:gd name="T40" fmla="*/ 506 w 1855"/>
                  <a:gd name="T41" fmla="*/ 302 h 1161"/>
                  <a:gd name="T42" fmla="*/ 640 w 1855"/>
                  <a:gd name="T43" fmla="*/ 349 h 1161"/>
                  <a:gd name="T44" fmla="*/ 758 w 1855"/>
                  <a:gd name="T45" fmla="*/ 361 h 1161"/>
                  <a:gd name="T46" fmla="*/ 788 w 1855"/>
                  <a:gd name="T47" fmla="*/ 336 h 1161"/>
                  <a:gd name="T48" fmla="*/ 741 w 1855"/>
                  <a:gd name="T49" fmla="*/ 305 h 1161"/>
                  <a:gd name="T50" fmla="*/ 716 w 1855"/>
                  <a:gd name="T51" fmla="*/ 255 h 1161"/>
                  <a:gd name="T52" fmla="*/ 749 w 1855"/>
                  <a:gd name="T53" fmla="*/ 220 h 1161"/>
                  <a:gd name="T54" fmla="*/ 803 w 1855"/>
                  <a:gd name="T55" fmla="*/ 199 h 1161"/>
                  <a:gd name="T56" fmla="*/ 855 w 1855"/>
                  <a:gd name="T57" fmla="*/ 170 h 1161"/>
                  <a:gd name="T58" fmla="*/ 940 w 1855"/>
                  <a:gd name="T59" fmla="*/ 141 h 1161"/>
                  <a:gd name="T60" fmla="*/ 924 w 1855"/>
                  <a:gd name="T61" fmla="*/ 206 h 1161"/>
                  <a:gd name="T62" fmla="*/ 910 w 1855"/>
                  <a:gd name="T63" fmla="*/ 249 h 1161"/>
                  <a:gd name="T64" fmla="*/ 902 w 1855"/>
                  <a:gd name="T65" fmla="*/ 282 h 1161"/>
                  <a:gd name="T66" fmla="*/ 895 w 1855"/>
                  <a:gd name="T67" fmla="*/ 322 h 1161"/>
                  <a:gd name="T68" fmla="*/ 995 w 1855"/>
                  <a:gd name="T69" fmla="*/ 352 h 1161"/>
                  <a:gd name="T70" fmla="*/ 1063 w 1855"/>
                  <a:gd name="T71" fmla="*/ 352 h 1161"/>
                  <a:gd name="T72" fmla="*/ 1078 w 1855"/>
                  <a:gd name="T73" fmla="*/ 463 h 1161"/>
                  <a:gd name="T74" fmla="*/ 1047 w 1855"/>
                  <a:gd name="T75" fmla="*/ 577 h 1161"/>
                  <a:gd name="T76" fmla="*/ 1239 w 1855"/>
                  <a:gd name="T77" fmla="*/ 588 h 1161"/>
                  <a:gd name="T78" fmla="*/ 1483 w 1855"/>
                  <a:gd name="T79" fmla="*/ 598 h 1161"/>
                  <a:gd name="T80" fmla="*/ 1629 w 1855"/>
                  <a:gd name="T81" fmla="*/ 682 h 1161"/>
                  <a:gd name="T82" fmla="*/ 1684 w 1855"/>
                  <a:gd name="T83" fmla="*/ 663 h 1161"/>
                  <a:gd name="T84" fmla="*/ 1740 w 1855"/>
                  <a:gd name="T85" fmla="*/ 656 h 1161"/>
                  <a:gd name="T86" fmla="*/ 1778 w 1855"/>
                  <a:gd name="T87" fmla="*/ 676 h 1161"/>
                  <a:gd name="T88" fmla="*/ 1845 w 1855"/>
                  <a:gd name="T89" fmla="*/ 700 h 1161"/>
                  <a:gd name="T90" fmla="*/ 1787 w 1855"/>
                  <a:gd name="T91" fmla="*/ 794 h 1161"/>
                  <a:gd name="T92" fmla="*/ 1642 w 1855"/>
                  <a:gd name="T93" fmla="*/ 828 h 1161"/>
                  <a:gd name="T94" fmla="*/ 1581 w 1855"/>
                  <a:gd name="T95" fmla="*/ 937 h 1161"/>
                  <a:gd name="T96" fmla="*/ 1391 w 1855"/>
                  <a:gd name="T97" fmla="*/ 904 h 1161"/>
                  <a:gd name="T98" fmla="*/ 1327 w 1855"/>
                  <a:gd name="T99" fmla="*/ 1013 h 1161"/>
                  <a:gd name="T100" fmla="*/ 1307 w 1855"/>
                  <a:gd name="T101" fmla="*/ 1137 h 1161"/>
                  <a:gd name="T102" fmla="*/ 1232 w 1855"/>
                  <a:gd name="T103" fmla="*/ 1096 h 1161"/>
                  <a:gd name="T104" fmla="*/ 1161 w 1855"/>
                  <a:gd name="T105" fmla="*/ 1045 h 1161"/>
                  <a:gd name="T106" fmla="*/ 1081 w 1855"/>
                  <a:gd name="T107" fmla="*/ 1034 h 1161"/>
                  <a:gd name="T108" fmla="*/ 1042 w 1855"/>
                  <a:gd name="T109" fmla="*/ 1098 h 1161"/>
                  <a:gd name="T110" fmla="*/ 922 w 1855"/>
                  <a:gd name="T111" fmla="*/ 1123 h 1161"/>
                  <a:gd name="T112" fmla="*/ 919 w 1855"/>
                  <a:gd name="T113" fmla="*/ 1054 h 1161"/>
                  <a:gd name="T114" fmla="*/ 848 w 1855"/>
                  <a:gd name="T115" fmla="*/ 1016 h 1161"/>
                  <a:gd name="T116" fmla="*/ 778 w 1855"/>
                  <a:gd name="T117" fmla="*/ 987 h 1161"/>
                  <a:gd name="T118" fmla="*/ 702 w 1855"/>
                  <a:gd name="T119" fmla="*/ 1002 h 1161"/>
                  <a:gd name="T120" fmla="*/ 582 w 1855"/>
                  <a:gd name="T121" fmla="*/ 1036 h 1161"/>
                  <a:gd name="T122" fmla="*/ 456 w 1855"/>
                  <a:gd name="T123" fmla="*/ 1107 h 1161"/>
                  <a:gd name="T124" fmla="*/ 302 w 1855"/>
                  <a:gd name="T125" fmla="*/ 1156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5" h="1161">
                    <a:moveTo>
                      <a:pt x="237" y="1112"/>
                    </a:moveTo>
                    <a:lnTo>
                      <a:pt x="237" y="1112"/>
                    </a:lnTo>
                    <a:lnTo>
                      <a:pt x="237" y="1112"/>
                    </a:lnTo>
                    <a:lnTo>
                      <a:pt x="237" y="1112"/>
                    </a:lnTo>
                    <a:lnTo>
                      <a:pt x="237" y="1110"/>
                    </a:lnTo>
                    <a:lnTo>
                      <a:pt x="237" y="1110"/>
                    </a:lnTo>
                    <a:lnTo>
                      <a:pt x="235" y="1110"/>
                    </a:lnTo>
                    <a:lnTo>
                      <a:pt x="235" y="1110"/>
                    </a:lnTo>
                    <a:lnTo>
                      <a:pt x="235" y="1110"/>
                    </a:lnTo>
                    <a:lnTo>
                      <a:pt x="233" y="1110"/>
                    </a:lnTo>
                    <a:lnTo>
                      <a:pt x="233" y="1110"/>
                    </a:lnTo>
                    <a:lnTo>
                      <a:pt x="233" y="1110"/>
                    </a:lnTo>
                    <a:lnTo>
                      <a:pt x="233" y="1112"/>
                    </a:lnTo>
                    <a:lnTo>
                      <a:pt x="231" y="1112"/>
                    </a:lnTo>
                    <a:lnTo>
                      <a:pt x="231" y="1112"/>
                    </a:lnTo>
                    <a:lnTo>
                      <a:pt x="230" y="1112"/>
                    </a:lnTo>
                    <a:lnTo>
                      <a:pt x="230" y="1112"/>
                    </a:lnTo>
                    <a:lnTo>
                      <a:pt x="230" y="1112"/>
                    </a:lnTo>
                    <a:lnTo>
                      <a:pt x="230" y="1112"/>
                    </a:lnTo>
                    <a:lnTo>
                      <a:pt x="230" y="1112"/>
                    </a:lnTo>
                    <a:lnTo>
                      <a:pt x="228" y="1112"/>
                    </a:lnTo>
                    <a:lnTo>
                      <a:pt x="228" y="1112"/>
                    </a:lnTo>
                    <a:lnTo>
                      <a:pt x="226" y="1112"/>
                    </a:lnTo>
                    <a:lnTo>
                      <a:pt x="226" y="1114"/>
                    </a:lnTo>
                    <a:lnTo>
                      <a:pt x="226" y="1114"/>
                    </a:lnTo>
                    <a:lnTo>
                      <a:pt x="226" y="1114"/>
                    </a:lnTo>
                    <a:lnTo>
                      <a:pt x="224" y="1114"/>
                    </a:lnTo>
                    <a:lnTo>
                      <a:pt x="224" y="1114"/>
                    </a:lnTo>
                    <a:lnTo>
                      <a:pt x="224" y="1114"/>
                    </a:lnTo>
                    <a:lnTo>
                      <a:pt x="224" y="1116"/>
                    </a:lnTo>
                    <a:lnTo>
                      <a:pt x="222" y="1116"/>
                    </a:lnTo>
                    <a:lnTo>
                      <a:pt x="222" y="1116"/>
                    </a:lnTo>
                    <a:lnTo>
                      <a:pt x="221" y="1116"/>
                    </a:lnTo>
                    <a:lnTo>
                      <a:pt x="221" y="1116"/>
                    </a:lnTo>
                    <a:lnTo>
                      <a:pt x="221" y="1114"/>
                    </a:lnTo>
                    <a:lnTo>
                      <a:pt x="221" y="1114"/>
                    </a:lnTo>
                    <a:lnTo>
                      <a:pt x="219" y="1114"/>
                    </a:lnTo>
                    <a:lnTo>
                      <a:pt x="219" y="1114"/>
                    </a:lnTo>
                    <a:lnTo>
                      <a:pt x="221" y="1114"/>
                    </a:lnTo>
                    <a:lnTo>
                      <a:pt x="221" y="1112"/>
                    </a:lnTo>
                    <a:lnTo>
                      <a:pt x="221" y="1112"/>
                    </a:lnTo>
                    <a:lnTo>
                      <a:pt x="221" y="1112"/>
                    </a:lnTo>
                    <a:lnTo>
                      <a:pt x="221" y="1110"/>
                    </a:lnTo>
                    <a:lnTo>
                      <a:pt x="219" y="1110"/>
                    </a:lnTo>
                    <a:lnTo>
                      <a:pt x="219" y="1110"/>
                    </a:lnTo>
                    <a:lnTo>
                      <a:pt x="219" y="1109"/>
                    </a:lnTo>
                    <a:lnTo>
                      <a:pt x="219" y="1109"/>
                    </a:lnTo>
                    <a:lnTo>
                      <a:pt x="219" y="1109"/>
                    </a:lnTo>
                    <a:lnTo>
                      <a:pt x="219" y="1107"/>
                    </a:lnTo>
                    <a:lnTo>
                      <a:pt x="219" y="1105"/>
                    </a:lnTo>
                    <a:lnTo>
                      <a:pt x="219" y="1105"/>
                    </a:lnTo>
                    <a:lnTo>
                      <a:pt x="219" y="1105"/>
                    </a:lnTo>
                    <a:lnTo>
                      <a:pt x="217" y="1103"/>
                    </a:lnTo>
                    <a:lnTo>
                      <a:pt x="217" y="1103"/>
                    </a:lnTo>
                    <a:lnTo>
                      <a:pt x="217" y="1103"/>
                    </a:lnTo>
                    <a:lnTo>
                      <a:pt x="217" y="1103"/>
                    </a:lnTo>
                    <a:lnTo>
                      <a:pt x="217" y="1101"/>
                    </a:lnTo>
                    <a:lnTo>
                      <a:pt x="217" y="1101"/>
                    </a:lnTo>
                    <a:lnTo>
                      <a:pt x="217" y="1101"/>
                    </a:lnTo>
                    <a:lnTo>
                      <a:pt x="217" y="1101"/>
                    </a:lnTo>
                    <a:lnTo>
                      <a:pt x="217" y="1099"/>
                    </a:lnTo>
                    <a:lnTo>
                      <a:pt x="217" y="1099"/>
                    </a:lnTo>
                    <a:lnTo>
                      <a:pt x="217" y="1099"/>
                    </a:lnTo>
                    <a:lnTo>
                      <a:pt x="217" y="1098"/>
                    </a:lnTo>
                    <a:lnTo>
                      <a:pt x="217" y="1098"/>
                    </a:lnTo>
                    <a:lnTo>
                      <a:pt x="217" y="1098"/>
                    </a:lnTo>
                    <a:lnTo>
                      <a:pt x="217" y="1098"/>
                    </a:lnTo>
                    <a:lnTo>
                      <a:pt x="215" y="1098"/>
                    </a:lnTo>
                    <a:lnTo>
                      <a:pt x="215" y="1096"/>
                    </a:lnTo>
                    <a:lnTo>
                      <a:pt x="215" y="1096"/>
                    </a:lnTo>
                    <a:lnTo>
                      <a:pt x="215" y="1096"/>
                    </a:lnTo>
                    <a:lnTo>
                      <a:pt x="213" y="1096"/>
                    </a:lnTo>
                    <a:lnTo>
                      <a:pt x="213" y="1094"/>
                    </a:lnTo>
                    <a:lnTo>
                      <a:pt x="213" y="1094"/>
                    </a:lnTo>
                    <a:lnTo>
                      <a:pt x="211" y="1094"/>
                    </a:lnTo>
                    <a:lnTo>
                      <a:pt x="211" y="1094"/>
                    </a:lnTo>
                    <a:lnTo>
                      <a:pt x="210" y="1094"/>
                    </a:lnTo>
                    <a:lnTo>
                      <a:pt x="210" y="1094"/>
                    </a:lnTo>
                    <a:lnTo>
                      <a:pt x="210" y="1094"/>
                    </a:lnTo>
                    <a:lnTo>
                      <a:pt x="210" y="1094"/>
                    </a:lnTo>
                    <a:lnTo>
                      <a:pt x="210" y="1094"/>
                    </a:lnTo>
                    <a:lnTo>
                      <a:pt x="208" y="1094"/>
                    </a:lnTo>
                    <a:lnTo>
                      <a:pt x="208" y="1096"/>
                    </a:lnTo>
                    <a:lnTo>
                      <a:pt x="208" y="1096"/>
                    </a:lnTo>
                    <a:lnTo>
                      <a:pt x="208" y="1096"/>
                    </a:lnTo>
                    <a:lnTo>
                      <a:pt x="208" y="1098"/>
                    </a:lnTo>
                    <a:lnTo>
                      <a:pt x="208" y="1098"/>
                    </a:lnTo>
                    <a:lnTo>
                      <a:pt x="208" y="1098"/>
                    </a:lnTo>
                    <a:lnTo>
                      <a:pt x="206" y="1099"/>
                    </a:lnTo>
                    <a:lnTo>
                      <a:pt x="208" y="1101"/>
                    </a:lnTo>
                    <a:lnTo>
                      <a:pt x="208" y="1101"/>
                    </a:lnTo>
                    <a:lnTo>
                      <a:pt x="208" y="1101"/>
                    </a:lnTo>
                    <a:lnTo>
                      <a:pt x="208" y="1101"/>
                    </a:lnTo>
                    <a:lnTo>
                      <a:pt x="208" y="1101"/>
                    </a:lnTo>
                    <a:lnTo>
                      <a:pt x="208" y="1101"/>
                    </a:lnTo>
                    <a:lnTo>
                      <a:pt x="208" y="1103"/>
                    </a:lnTo>
                    <a:lnTo>
                      <a:pt x="208" y="1105"/>
                    </a:lnTo>
                    <a:lnTo>
                      <a:pt x="210" y="1105"/>
                    </a:lnTo>
                    <a:lnTo>
                      <a:pt x="210" y="1107"/>
                    </a:lnTo>
                    <a:lnTo>
                      <a:pt x="210" y="1107"/>
                    </a:lnTo>
                    <a:lnTo>
                      <a:pt x="210" y="1107"/>
                    </a:lnTo>
                    <a:lnTo>
                      <a:pt x="210" y="1109"/>
                    </a:lnTo>
                    <a:lnTo>
                      <a:pt x="210" y="1109"/>
                    </a:lnTo>
                    <a:lnTo>
                      <a:pt x="210" y="1109"/>
                    </a:lnTo>
                    <a:lnTo>
                      <a:pt x="211" y="1110"/>
                    </a:lnTo>
                    <a:lnTo>
                      <a:pt x="211" y="1110"/>
                    </a:lnTo>
                    <a:lnTo>
                      <a:pt x="211" y="1110"/>
                    </a:lnTo>
                    <a:lnTo>
                      <a:pt x="211" y="1110"/>
                    </a:lnTo>
                    <a:lnTo>
                      <a:pt x="211" y="1112"/>
                    </a:lnTo>
                    <a:lnTo>
                      <a:pt x="211" y="1112"/>
                    </a:lnTo>
                    <a:lnTo>
                      <a:pt x="211" y="1112"/>
                    </a:lnTo>
                    <a:lnTo>
                      <a:pt x="211" y="1112"/>
                    </a:lnTo>
                    <a:lnTo>
                      <a:pt x="211" y="1112"/>
                    </a:lnTo>
                    <a:lnTo>
                      <a:pt x="211" y="1112"/>
                    </a:lnTo>
                    <a:lnTo>
                      <a:pt x="213" y="1112"/>
                    </a:lnTo>
                    <a:lnTo>
                      <a:pt x="213" y="1114"/>
                    </a:lnTo>
                    <a:lnTo>
                      <a:pt x="213" y="1114"/>
                    </a:lnTo>
                    <a:lnTo>
                      <a:pt x="213" y="1114"/>
                    </a:lnTo>
                    <a:lnTo>
                      <a:pt x="211" y="1114"/>
                    </a:lnTo>
                    <a:lnTo>
                      <a:pt x="211" y="1114"/>
                    </a:lnTo>
                    <a:lnTo>
                      <a:pt x="211" y="1116"/>
                    </a:lnTo>
                    <a:lnTo>
                      <a:pt x="210" y="1116"/>
                    </a:lnTo>
                    <a:lnTo>
                      <a:pt x="210" y="1116"/>
                    </a:lnTo>
                    <a:lnTo>
                      <a:pt x="206" y="1116"/>
                    </a:lnTo>
                    <a:lnTo>
                      <a:pt x="206" y="1114"/>
                    </a:lnTo>
                    <a:lnTo>
                      <a:pt x="204" y="1114"/>
                    </a:lnTo>
                    <a:lnTo>
                      <a:pt x="204" y="1114"/>
                    </a:lnTo>
                    <a:lnTo>
                      <a:pt x="202" y="1114"/>
                    </a:lnTo>
                    <a:lnTo>
                      <a:pt x="202" y="1114"/>
                    </a:lnTo>
                    <a:lnTo>
                      <a:pt x="201" y="1114"/>
                    </a:lnTo>
                    <a:lnTo>
                      <a:pt x="201" y="1114"/>
                    </a:lnTo>
                    <a:lnTo>
                      <a:pt x="201" y="1112"/>
                    </a:lnTo>
                    <a:lnTo>
                      <a:pt x="201" y="1112"/>
                    </a:lnTo>
                    <a:lnTo>
                      <a:pt x="199" y="1112"/>
                    </a:lnTo>
                    <a:lnTo>
                      <a:pt x="199" y="1112"/>
                    </a:lnTo>
                    <a:lnTo>
                      <a:pt x="199" y="1112"/>
                    </a:lnTo>
                    <a:lnTo>
                      <a:pt x="199" y="1112"/>
                    </a:lnTo>
                    <a:lnTo>
                      <a:pt x="197" y="1112"/>
                    </a:lnTo>
                    <a:lnTo>
                      <a:pt x="197" y="1110"/>
                    </a:lnTo>
                    <a:lnTo>
                      <a:pt x="197" y="1110"/>
                    </a:lnTo>
                    <a:lnTo>
                      <a:pt x="199" y="1109"/>
                    </a:lnTo>
                    <a:lnTo>
                      <a:pt x="199" y="1109"/>
                    </a:lnTo>
                    <a:lnTo>
                      <a:pt x="199" y="1109"/>
                    </a:lnTo>
                    <a:lnTo>
                      <a:pt x="199" y="1107"/>
                    </a:lnTo>
                    <a:lnTo>
                      <a:pt x="199" y="1107"/>
                    </a:lnTo>
                    <a:lnTo>
                      <a:pt x="199" y="1107"/>
                    </a:lnTo>
                    <a:lnTo>
                      <a:pt x="199" y="1107"/>
                    </a:lnTo>
                    <a:lnTo>
                      <a:pt x="199" y="1107"/>
                    </a:lnTo>
                    <a:lnTo>
                      <a:pt x="199" y="1107"/>
                    </a:lnTo>
                    <a:lnTo>
                      <a:pt x="199" y="1107"/>
                    </a:lnTo>
                    <a:lnTo>
                      <a:pt x="199" y="1105"/>
                    </a:lnTo>
                    <a:lnTo>
                      <a:pt x="201" y="1105"/>
                    </a:lnTo>
                    <a:lnTo>
                      <a:pt x="201" y="1105"/>
                    </a:lnTo>
                    <a:lnTo>
                      <a:pt x="201" y="1105"/>
                    </a:lnTo>
                    <a:lnTo>
                      <a:pt x="201" y="1105"/>
                    </a:lnTo>
                    <a:lnTo>
                      <a:pt x="201" y="1103"/>
                    </a:lnTo>
                    <a:lnTo>
                      <a:pt x="201" y="1103"/>
                    </a:lnTo>
                    <a:lnTo>
                      <a:pt x="201" y="1101"/>
                    </a:lnTo>
                    <a:lnTo>
                      <a:pt x="201" y="1101"/>
                    </a:lnTo>
                    <a:lnTo>
                      <a:pt x="201" y="1101"/>
                    </a:lnTo>
                    <a:lnTo>
                      <a:pt x="201" y="1101"/>
                    </a:lnTo>
                    <a:lnTo>
                      <a:pt x="199" y="1099"/>
                    </a:lnTo>
                    <a:lnTo>
                      <a:pt x="199" y="1099"/>
                    </a:lnTo>
                    <a:lnTo>
                      <a:pt x="199" y="1099"/>
                    </a:lnTo>
                    <a:lnTo>
                      <a:pt x="197" y="1099"/>
                    </a:lnTo>
                    <a:lnTo>
                      <a:pt x="197" y="1099"/>
                    </a:lnTo>
                    <a:lnTo>
                      <a:pt x="197" y="1099"/>
                    </a:lnTo>
                    <a:lnTo>
                      <a:pt x="197" y="1098"/>
                    </a:lnTo>
                    <a:lnTo>
                      <a:pt x="197" y="1098"/>
                    </a:lnTo>
                    <a:lnTo>
                      <a:pt x="197" y="1098"/>
                    </a:lnTo>
                    <a:lnTo>
                      <a:pt x="197" y="1098"/>
                    </a:lnTo>
                    <a:lnTo>
                      <a:pt x="199" y="1098"/>
                    </a:lnTo>
                    <a:lnTo>
                      <a:pt x="199" y="1098"/>
                    </a:lnTo>
                    <a:lnTo>
                      <a:pt x="199" y="1096"/>
                    </a:lnTo>
                    <a:lnTo>
                      <a:pt x="199" y="1096"/>
                    </a:lnTo>
                    <a:lnTo>
                      <a:pt x="199" y="1096"/>
                    </a:lnTo>
                    <a:lnTo>
                      <a:pt x="199" y="1094"/>
                    </a:lnTo>
                    <a:lnTo>
                      <a:pt x="201" y="1092"/>
                    </a:lnTo>
                    <a:lnTo>
                      <a:pt x="201" y="1092"/>
                    </a:lnTo>
                    <a:lnTo>
                      <a:pt x="202" y="1090"/>
                    </a:lnTo>
                    <a:lnTo>
                      <a:pt x="202" y="1090"/>
                    </a:lnTo>
                    <a:lnTo>
                      <a:pt x="202" y="1089"/>
                    </a:lnTo>
                    <a:lnTo>
                      <a:pt x="202" y="1087"/>
                    </a:lnTo>
                    <a:lnTo>
                      <a:pt x="202" y="1087"/>
                    </a:lnTo>
                    <a:lnTo>
                      <a:pt x="204" y="1085"/>
                    </a:lnTo>
                    <a:lnTo>
                      <a:pt x="204" y="1085"/>
                    </a:lnTo>
                    <a:lnTo>
                      <a:pt x="204" y="1085"/>
                    </a:lnTo>
                    <a:lnTo>
                      <a:pt x="204" y="1085"/>
                    </a:lnTo>
                    <a:lnTo>
                      <a:pt x="206" y="1085"/>
                    </a:lnTo>
                    <a:lnTo>
                      <a:pt x="206" y="1085"/>
                    </a:lnTo>
                    <a:lnTo>
                      <a:pt x="206" y="1085"/>
                    </a:lnTo>
                    <a:lnTo>
                      <a:pt x="206" y="1085"/>
                    </a:lnTo>
                    <a:lnTo>
                      <a:pt x="206" y="1085"/>
                    </a:lnTo>
                    <a:lnTo>
                      <a:pt x="206" y="1085"/>
                    </a:lnTo>
                    <a:lnTo>
                      <a:pt x="206" y="1085"/>
                    </a:lnTo>
                    <a:lnTo>
                      <a:pt x="208" y="1083"/>
                    </a:lnTo>
                    <a:lnTo>
                      <a:pt x="208" y="1083"/>
                    </a:lnTo>
                    <a:lnTo>
                      <a:pt x="208" y="1083"/>
                    </a:lnTo>
                    <a:lnTo>
                      <a:pt x="208" y="1083"/>
                    </a:lnTo>
                    <a:lnTo>
                      <a:pt x="208" y="1083"/>
                    </a:lnTo>
                    <a:lnTo>
                      <a:pt x="208" y="1083"/>
                    </a:lnTo>
                    <a:lnTo>
                      <a:pt x="208" y="1081"/>
                    </a:lnTo>
                    <a:lnTo>
                      <a:pt x="208" y="1081"/>
                    </a:lnTo>
                    <a:lnTo>
                      <a:pt x="208" y="1081"/>
                    </a:lnTo>
                    <a:lnTo>
                      <a:pt x="208" y="1081"/>
                    </a:lnTo>
                    <a:lnTo>
                      <a:pt x="208" y="1081"/>
                    </a:lnTo>
                    <a:lnTo>
                      <a:pt x="210" y="1081"/>
                    </a:lnTo>
                    <a:lnTo>
                      <a:pt x="210" y="1081"/>
                    </a:lnTo>
                    <a:lnTo>
                      <a:pt x="210" y="1080"/>
                    </a:lnTo>
                    <a:lnTo>
                      <a:pt x="210" y="1080"/>
                    </a:lnTo>
                    <a:lnTo>
                      <a:pt x="210" y="1080"/>
                    </a:lnTo>
                    <a:lnTo>
                      <a:pt x="210" y="1080"/>
                    </a:lnTo>
                    <a:lnTo>
                      <a:pt x="210" y="1080"/>
                    </a:lnTo>
                    <a:lnTo>
                      <a:pt x="210" y="1080"/>
                    </a:lnTo>
                    <a:lnTo>
                      <a:pt x="210" y="1078"/>
                    </a:lnTo>
                    <a:lnTo>
                      <a:pt x="210" y="1078"/>
                    </a:lnTo>
                    <a:lnTo>
                      <a:pt x="210" y="1078"/>
                    </a:lnTo>
                    <a:lnTo>
                      <a:pt x="210" y="1076"/>
                    </a:lnTo>
                    <a:lnTo>
                      <a:pt x="210" y="1076"/>
                    </a:lnTo>
                    <a:lnTo>
                      <a:pt x="210" y="1074"/>
                    </a:lnTo>
                    <a:lnTo>
                      <a:pt x="210" y="1074"/>
                    </a:lnTo>
                    <a:lnTo>
                      <a:pt x="211" y="1074"/>
                    </a:lnTo>
                    <a:lnTo>
                      <a:pt x="211" y="1074"/>
                    </a:lnTo>
                    <a:lnTo>
                      <a:pt x="211" y="1072"/>
                    </a:lnTo>
                    <a:lnTo>
                      <a:pt x="211" y="1072"/>
                    </a:lnTo>
                    <a:lnTo>
                      <a:pt x="211" y="1072"/>
                    </a:lnTo>
                    <a:lnTo>
                      <a:pt x="211" y="1072"/>
                    </a:lnTo>
                    <a:lnTo>
                      <a:pt x="211" y="1072"/>
                    </a:lnTo>
                    <a:lnTo>
                      <a:pt x="211" y="1071"/>
                    </a:lnTo>
                    <a:lnTo>
                      <a:pt x="211" y="1071"/>
                    </a:lnTo>
                    <a:lnTo>
                      <a:pt x="211" y="1071"/>
                    </a:lnTo>
                    <a:lnTo>
                      <a:pt x="211" y="1071"/>
                    </a:lnTo>
                    <a:lnTo>
                      <a:pt x="211" y="1071"/>
                    </a:lnTo>
                    <a:lnTo>
                      <a:pt x="211" y="1071"/>
                    </a:lnTo>
                    <a:lnTo>
                      <a:pt x="211" y="1071"/>
                    </a:lnTo>
                    <a:lnTo>
                      <a:pt x="211" y="1071"/>
                    </a:lnTo>
                    <a:lnTo>
                      <a:pt x="210" y="1071"/>
                    </a:lnTo>
                    <a:lnTo>
                      <a:pt x="210" y="1071"/>
                    </a:lnTo>
                    <a:lnTo>
                      <a:pt x="208" y="1071"/>
                    </a:lnTo>
                    <a:lnTo>
                      <a:pt x="208" y="1069"/>
                    </a:lnTo>
                    <a:lnTo>
                      <a:pt x="208" y="1069"/>
                    </a:lnTo>
                    <a:lnTo>
                      <a:pt x="206" y="1069"/>
                    </a:lnTo>
                    <a:lnTo>
                      <a:pt x="204" y="1069"/>
                    </a:lnTo>
                    <a:lnTo>
                      <a:pt x="204" y="1071"/>
                    </a:lnTo>
                    <a:lnTo>
                      <a:pt x="204" y="1071"/>
                    </a:lnTo>
                    <a:lnTo>
                      <a:pt x="202" y="1071"/>
                    </a:lnTo>
                    <a:lnTo>
                      <a:pt x="202" y="1071"/>
                    </a:lnTo>
                    <a:lnTo>
                      <a:pt x="201" y="1072"/>
                    </a:lnTo>
                    <a:lnTo>
                      <a:pt x="201" y="1072"/>
                    </a:lnTo>
                    <a:lnTo>
                      <a:pt x="201" y="1072"/>
                    </a:lnTo>
                    <a:lnTo>
                      <a:pt x="201" y="1072"/>
                    </a:lnTo>
                    <a:lnTo>
                      <a:pt x="201" y="1072"/>
                    </a:lnTo>
                    <a:lnTo>
                      <a:pt x="201" y="1072"/>
                    </a:lnTo>
                    <a:lnTo>
                      <a:pt x="199" y="1072"/>
                    </a:lnTo>
                    <a:lnTo>
                      <a:pt x="199" y="1072"/>
                    </a:lnTo>
                    <a:lnTo>
                      <a:pt x="199" y="1072"/>
                    </a:lnTo>
                    <a:lnTo>
                      <a:pt x="199" y="1072"/>
                    </a:lnTo>
                    <a:lnTo>
                      <a:pt x="199" y="1072"/>
                    </a:lnTo>
                    <a:lnTo>
                      <a:pt x="199" y="1072"/>
                    </a:lnTo>
                    <a:lnTo>
                      <a:pt x="199" y="1072"/>
                    </a:lnTo>
                    <a:lnTo>
                      <a:pt x="199" y="1072"/>
                    </a:lnTo>
                    <a:lnTo>
                      <a:pt x="199" y="1072"/>
                    </a:lnTo>
                    <a:lnTo>
                      <a:pt x="199" y="1072"/>
                    </a:lnTo>
                    <a:lnTo>
                      <a:pt x="197" y="1072"/>
                    </a:lnTo>
                    <a:lnTo>
                      <a:pt x="197" y="1072"/>
                    </a:lnTo>
                    <a:lnTo>
                      <a:pt x="197" y="1072"/>
                    </a:lnTo>
                    <a:lnTo>
                      <a:pt x="197" y="1072"/>
                    </a:lnTo>
                    <a:lnTo>
                      <a:pt x="197" y="1072"/>
                    </a:lnTo>
                    <a:lnTo>
                      <a:pt x="197" y="1072"/>
                    </a:lnTo>
                    <a:lnTo>
                      <a:pt x="195" y="1072"/>
                    </a:lnTo>
                    <a:lnTo>
                      <a:pt x="195" y="1072"/>
                    </a:lnTo>
                    <a:lnTo>
                      <a:pt x="195" y="1072"/>
                    </a:lnTo>
                    <a:lnTo>
                      <a:pt x="195" y="1072"/>
                    </a:lnTo>
                    <a:lnTo>
                      <a:pt x="195" y="1072"/>
                    </a:lnTo>
                    <a:lnTo>
                      <a:pt x="195" y="1072"/>
                    </a:lnTo>
                    <a:lnTo>
                      <a:pt x="193" y="1071"/>
                    </a:lnTo>
                    <a:lnTo>
                      <a:pt x="193" y="1071"/>
                    </a:lnTo>
                    <a:lnTo>
                      <a:pt x="193" y="1071"/>
                    </a:lnTo>
                    <a:lnTo>
                      <a:pt x="193" y="1069"/>
                    </a:lnTo>
                    <a:lnTo>
                      <a:pt x="195" y="1069"/>
                    </a:lnTo>
                    <a:lnTo>
                      <a:pt x="195" y="1069"/>
                    </a:lnTo>
                    <a:lnTo>
                      <a:pt x="195" y="1069"/>
                    </a:lnTo>
                    <a:lnTo>
                      <a:pt x="195" y="1069"/>
                    </a:lnTo>
                    <a:lnTo>
                      <a:pt x="195" y="1067"/>
                    </a:lnTo>
                    <a:lnTo>
                      <a:pt x="195" y="1067"/>
                    </a:lnTo>
                    <a:lnTo>
                      <a:pt x="195" y="1067"/>
                    </a:lnTo>
                    <a:lnTo>
                      <a:pt x="197" y="1067"/>
                    </a:lnTo>
                    <a:lnTo>
                      <a:pt x="197" y="1067"/>
                    </a:lnTo>
                    <a:lnTo>
                      <a:pt x="199" y="1067"/>
                    </a:lnTo>
                    <a:lnTo>
                      <a:pt x="199" y="1067"/>
                    </a:lnTo>
                    <a:lnTo>
                      <a:pt x="199" y="1067"/>
                    </a:lnTo>
                    <a:lnTo>
                      <a:pt x="199" y="1067"/>
                    </a:lnTo>
                    <a:lnTo>
                      <a:pt x="199" y="1067"/>
                    </a:lnTo>
                    <a:lnTo>
                      <a:pt x="201" y="1067"/>
                    </a:lnTo>
                    <a:lnTo>
                      <a:pt x="201" y="1067"/>
                    </a:lnTo>
                    <a:lnTo>
                      <a:pt x="202" y="1067"/>
                    </a:lnTo>
                    <a:lnTo>
                      <a:pt x="202" y="1067"/>
                    </a:lnTo>
                    <a:lnTo>
                      <a:pt x="202" y="1067"/>
                    </a:lnTo>
                    <a:lnTo>
                      <a:pt x="202" y="1067"/>
                    </a:lnTo>
                    <a:lnTo>
                      <a:pt x="202" y="1067"/>
                    </a:lnTo>
                    <a:lnTo>
                      <a:pt x="202" y="1067"/>
                    </a:lnTo>
                    <a:lnTo>
                      <a:pt x="204" y="1067"/>
                    </a:lnTo>
                    <a:lnTo>
                      <a:pt x="204" y="1067"/>
                    </a:lnTo>
                    <a:lnTo>
                      <a:pt x="204" y="1067"/>
                    </a:lnTo>
                    <a:lnTo>
                      <a:pt x="204" y="1067"/>
                    </a:lnTo>
                    <a:lnTo>
                      <a:pt x="204" y="1067"/>
                    </a:lnTo>
                    <a:lnTo>
                      <a:pt x="204" y="1067"/>
                    </a:lnTo>
                    <a:lnTo>
                      <a:pt x="204" y="1067"/>
                    </a:lnTo>
                    <a:lnTo>
                      <a:pt x="204" y="1065"/>
                    </a:lnTo>
                    <a:lnTo>
                      <a:pt x="204" y="1065"/>
                    </a:lnTo>
                    <a:lnTo>
                      <a:pt x="204" y="1065"/>
                    </a:lnTo>
                    <a:lnTo>
                      <a:pt x="204" y="1065"/>
                    </a:lnTo>
                    <a:lnTo>
                      <a:pt x="204" y="1065"/>
                    </a:lnTo>
                    <a:lnTo>
                      <a:pt x="204" y="1065"/>
                    </a:lnTo>
                    <a:lnTo>
                      <a:pt x="204" y="1063"/>
                    </a:lnTo>
                    <a:lnTo>
                      <a:pt x="204" y="1063"/>
                    </a:lnTo>
                    <a:lnTo>
                      <a:pt x="204" y="1063"/>
                    </a:lnTo>
                    <a:lnTo>
                      <a:pt x="204" y="1063"/>
                    </a:lnTo>
                    <a:lnTo>
                      <a:pt x="202" y="1061"/>
                    </a:lnTo>
                    <a:lnTo>
                      <a:pt x="202" y="1060"/>
                    </a:lnTo>
                    <a:lnTo>
                      <a:pt x="202" y="1060"/>
                    </a:lnTo>
                    <a:lnTo>
                      <a:pt x="202" y="1060"/>
                    </a:lnTo>
                    <a:lnTo>
                      <a:pt x="202" y="1058"/>
                    </a:lnTo>
                    <a:lnTo>
                      <a:pt x="202" y="1058"/>
                    </a:lnTo>
                    <a:lnTo>
                      <a:pt x="202" y="1058"/>
                    </a:lnTo>
                    <a:lnTo>
                      <a:pt x="202" y="1058"/>
                    </a:lnTo>
                    <a:lnTo>
                      <a:pt x="202" y="1058"/>
                    </a:lnTo>
                    <a:lnTo>
                      <a:pt x="202" y="1056"/>
                    </a:lnTo>
                    <a:lnTo>
                      <a:pt x="202" y="1056"/>
                    </a:lnTo>
                    <a:lnTo>
                      <a:pt x="202" y="1056"/>
                    </a:lnTo>
                    <a:lnTo>
                      <a:pt x="202" y="1054"/>
                    </a:lnTo>
                    <a:lnTo>
                      <a:pt x="202" y="1054"/>
                    </a:lnTo>
                    <a:lnTo>
                      <a:pt x="202" y="1054"/>
                    </a:lnTo>
                    <a:lnTo>
                      <a:pt x="202" y="1054"/>
                    </a:lnTo>
                    <a:lnTo>
                      <a:pt x="201" y="1054"/>
                    </a:lnTo>
                    <a:lnTo>
                      <a:pt x="201" y="1052"/>
                    </a:lnTo>
                    <a:lnTo>
                      <a:pt x="201" y="1052"/>
                    </a:lnTo>
                    <a:lnTo>
                      <a:pt x="199" y="1051"/>
                    </a:lnTo>
                    <a:lnTo>
                      <a:pt x="199" y="1051"/>
                    </a:lnTo>
                    <a:lnTo>
                      <a:pt x="199" y="1047"/>
                    </a:lnTo>
                    <a:lnTo>
                      <a:pt x="197" y="1045"/>
                    </a:lnTo>
                    <a:lnTo>
                      <a:pt x="197" y="1045"/>
                    </a:lnTo>
                    <a:lnTo>
                      <a:pt x="197" y="1045"/>
                    </a:lnTo>
                    <a:lnTo>
                      <a:pt x="197" y="1045"/>
                    </a:lnTo>
                    <a:lnTo>
                      <a:pt x="197" y="1045"/>
                    </a:lnTo>
                    <a:lnTo>
                      <a:pt x="197" y="1045"/>
                    </a:lnTo>
                    <a:lnTo>
                      <a:pt x="197" y="1043"/>
                    </a:lnTo>
                    <a:lnTo>
                      <a:pt x="197" y="1043"/>
                    </a:lnTo>
                    <a:lnTo>
                      <a:pt x="199" y="1042"/>
                    </a:lnTo>
                    <a:lnTo>
                      <a:pt x="199" y="1042"/>
                    </a:lnTo>
                    <a:lnTo>
                      <a:pt x="199" y="1042"/>
                    </a:lnTo>
                    <a:lnTo>
                      <a:pt x="201" y="1040"/>
                    </a:lnTo>
                    <a:lnTo>
                      <a:pt x="201" y="1040"/>
                    </a:lnTo>
                    <a:lnTo>
                      <a:pt x="201" y="1040"/>
                    </a:lnTo>
                    <a:lnTo>
                      <a:pt x="201" y="1040"/>
                    </a:lnTo>
                    <a:lnTo>
                      <a:pt x="201" y="1038"/>
                    </a:lnTo>
                    <a:lnTo>
                      <a:pt x="202" y="1038"/>
                    </a:lnTo>
                    <a:lnTo>
                      <a:pt x="202" y="1038"/>
                    </a:lnTo>
                    <a:lnTo>
                      <a:pt x="202" y="1036"/>
                    </a:lnTo>
                    <a:lnTo>
                      <a:pt x="202" y="1036"/>
                    </a:lnTo>
                    <a:lnTo>
                      <a:pt x="202" y="1036"/>
                    </a:lnTo>
                    <a:lnTo>
                      <a:pt x="202" y="1036"/>
                    </a:lnTo>
                    <a:lnTo>
                      <a:pt x="202" y="1036"/>
                    </a:lnTo>
                    <a:lnTo>
                      <a:pt x="202" y="1034"/>
                    </a:lnTo>
                    <a:lnTo>
                      <a:pt x="201" y="1034"/>
                    </a:lnTo>
                    <a:lnTo>
                      <a:pt x="201" y="1033"/>
                    </a:lnTo>
                    <a:lnTo>
                      <a:pt x="201" y="1033"/>
                    </a:lnTo>
                    <a:lnTo>
                      <a:pt x="201" y="1033"/>
                    </a:lnTo>
                    <a:lnTo>
                      <a:pt x="199" y="1033"/>
                    </a:lnTo>
                    <a:lnTo>
                      <a:pt x="199" y="1033"/>
                    </a:lnTo>
                    <a:lnTo>
                      <a:pt x="199" y="1031"/>
                    </a:lnTo>
                    <a:lnTo>
                      <a:pt x="199" y="1031"/>
                    </a:lnTo>
                    <a:lnTo>
                      <a:pt x="199" y="1031"/>
                    </a:lnTo>
                    <a:lnTo>
                      <a:pt x="199" y="1031"/>
                    </a:lnTo>
                    <a:lnTo>
                      <a:pt x="199" y="1031"/>
                    </a:lnTo>
                    <a:lnTo>
                      <a:pt x="197" y="1029"/>
                    </a:lnTo>
                    <a:lnTo>
                      <a:pt x="197" y="1029"/>
                    </a:lnTo>
                    <a:lnTo>
                      <a:pt x="197" y="1029"/>
                    </a:lnTo>
                    <a:lnTo>
                      <a:pt x="197" y="1029"/>
                    </a:lnTo>
                    <a:lnTo>
                      <a:pt x="197" y="1029"/>
                    </a:lnTo>
                    <a:lnTo>
                      <a:pt x="197" y="1027"/>
                    </a:lnTo>
                    <a:lnTo>
                      <a:pt x="195" y="1027"/>
                    </a:lnTo>
                    <a:lnTo>
                      <a:pt x="195" y="1027"/>
                    </a:lnTo>
                    <a:lnTo>
                      <a:pt x="195" y="1025"/>
                    </a:lnTo>
                    <a:lnTo>
                      <a:pt x="193" y="1025"/>
                    </a:lnTo>
                    <a:lnTo>
                      <a:pt x="193" y="1025"/>
                    </a:lnTo>
                    <a:lnTo>
                      <a:pt x="193" y="1025"/>
                    </a:lnTo>
                    <a:lnTo>
                      <a:pt x="193" y="1023"/>
                    </a:lnTo>
                    <a:lnTo>
                      <a:pt x="193" y="1023"/>
                    </a:lnTo>
                    <a:lnTo>
                      <a:pt x="192" y="1023"/>
                    </a:lnTo>
                    <a:lnTo>
                      <a:pt x="192" y="1023"/>
                    </a:lnTo>
                    <a:lnTo>
                      <a:pt x="192" y="1022"/>
                    </a:lnTo>
                    <a:lnTo>
                      <a:pt x="190" y="1022"/>
                    </a:lnTo>
                    <a:lnTo>
                      <a:pt x="190" y="1022"/>
                    </a:lnTo>
                    <a:lnTo>
                      <a:pt x="190" y="1020"/>
                    </a:lnTo>
                    <a:lnTo>
                      <a:pt x="190" y="1020"/>
                    </a:lnTo>
                    <a:lnTo>
                      <a:pt x="190" y="1020"/>
                    </a:lnTo>
                    <a:lnTo>
                      <a:pt x="190" y="1018"/>
                    </a:lnTo>
                    <a:lnTo>
                      <a:pt x="188" y="1018"/>
                    </a:lnTo>
                    <a:lnTo>
                      <a:pt x="188" y="1018"/>
                    </a:lnTo>
                    <a:lnTo>
                      <a:pt x="188" y="1018"/>
                    </a:lnTo>
                    <a:lnTo>
                      <a:pt x="188" y="1018"/>
                    </a:lnTo>
                    <a:lnTo>
                      <a:pt x="188" y="1016"/>
                    </a:lnTo>
                    <a:lnTo>
                      <a:pt x="188" y="1016"/>
                    </a:lnTo>
                    <a:lnTo>
                      <a:pt x="186" y="1016"/>
                    </a:lnTo>
                    <a:lnTo>
                      <a:pt x="184" y="1016"/>
                    </a:lnTo>
                    <a:lnTo>
                      <a:pt x="183" y="1016"/>
                    </a:lnTo>
                    <a:lnTo>
                      <a:pt x="181" y="1016"/>
                    </a:lnTo>
                    <a:lnTo>
                      <a:pt x="179" y="1016"/>
                    </a:lnTo>
                    <a:lnTo>
                      <a:pt x="177" y="1016"/>
                    </a:lnTo>
                    <a:lnTo>
                      <a:pt x="177" y="1014"/>
                    </a:lnTo>
                    <a:lnTo>
                      <a:pt x="177" y="1014"/>
                    </a:lnTo>
                    <a:lnTo>
                      <a:pt x="175" y="1014"/>
                    </a:lnTo>
                    <a:lnTo>
                      <a:pt x="175" y="1014"/>
                    </a:lnTo>
                    <a:lnTo>
                      <a:pt x="173" y="1013"/>
                    </a:lnTo>
                    <a:lnTo>
                      <a:pt x="173" y="1013"/>
                    </a:lnTo>
                    <a:lnTo>
                      <a:pt x="173" y="1013"/>
                    </a:lnTo>
                    <a:lnTo>
                      <a:pt x="173" y="1011"/>
                    </a:lnTo>
                    <a:lnTo>
                      <a:pt x="173" y="1011"/>
                    </a:lnTo>
                    <a:lnTo>
                      <a:pt x="172" y="1009"/>
                    </a:lnTo>
                    <a:lnTo>
                      <a:pt x="173" y="1009"/>
                    </a:lnTo>
                    <a:lnTo>
                      <a:pt x="173" y="1009"/>
                    </a:lnTo>
                    <a:lnTo>
                      <a:pt x="173" y="1007"/>
                    </a:lnTo>
                    <a:lnTo>
                      <a:pt x="173" y="1007"/>
                    </a:lnTo>
                    <a:lnTo>
                      <a:pt x="173" y="1007"/>
                    </a:lnTo>
                    <a:lnTo>
                      <a:pt x="175" y="1005"/>
                    </a:lnTo>
                    <a:lnTo>
                      <a:pt x="175" y="1005"/>
                    </a:lnTo>
                    <a:lnTo>
                      <a:pt x="175" y="1005"/>
                    </a:lnTo>
                    <a:lnTo>
                      <a:pt x="175" y="1004"/>
                    </a:lnTo>
                    <a:lnTo>
                      <a:pt x="177" y="1004"/>
                    </a:lnTo>
                    <a:lnTo>
                      <a:pt x="177" y="1004"/>
                    </a:lnTo>
                    <a:lnTo>
                      <a:pt x="179" y="1004"/>
                    </a:lnTo>
                    <a:lnTo>
                      <a:pt x="179" y="1002"/>
                    </a:lnTo>
                    <a:lnTo>
                      <a:pt x="179" y="1002"/>
                    </a:lnTo>
                    <a:lnTo>
                      <a:pt x="179" y="1002"/>
                    </a:lnTo>
                    <a:lnTo>
                      <a:pt x="181" y="1002"/>
                    </a:lnTo>
                    <a:lnTo>
                      <a:pt x="181" y="1002"/>
                    </a:lnTo>
                    <a:lnTo>
                      <a:pt x="181" y="1002"/>
                    </a:lnTo>
                    <a:lnTo>
                      <a:pt x="183" y="1002"/>
                    </a:lnTo>
                    <a:lnTo>
                      <a:pt x="183" y="1002"/>
                    </a:lnTo>
                    <a:lnTo>
                      <a:pt x="183" y="1000"/>
                    </a:lnTo>
                    <a:lnTo>
                      <a:pt x="183" y="1000"/>
                    </a:lnTo>
                    <a:lnTo>
                      <a:pt x="183" y="1000"/>
                    </a:lnTo>
                    <a:lnTo>
                      <a:pt x="183" y="1000"/>
                    </a:lnTo>
                    <a:lnTo>
                      <a:pt x="183" y="998"/>
                    </a:lnTo>
                    <a:lnTo>
                      <a:pt x="183" y="998"/>
                    </a:lnTo>
                    <a:lnTo>
                      <a:pt x="183" y="996"/>
                    </a:lnTo>
                    <a:lnTo>
                      <a:pt x="183" y="996"/>
                    </a:lnTo>
                    <a:lnTo>
                      <a:pt x="183" y="995"/>
                    </a:lnTo>
                    <a:lnTo>
                      <a:pt x="183" y="993"/>
                    </a:lnTo>
                    <a:lnTo>
                      <a:pt x="183" y="993"/>
                    </a:lnTo>
                    <a:lnTo>
                      <a:pt x="183" y="991"/>
                    </a:lnTo>
                    <a:lnTo>
                      <a:pt x="183" y="991"/>
                    </a:lnTo>
                    <a:lnTo>
                      <a:pt x="184" y="989"/>
                    </a:lnTo>
                    <a:lnTo>
                      <a:pt x="184" y="989"/>
                    </a:lnTo>
                    <a:lnTo>
                      <a:pt x="184" y="987"/>
                    </a:lnTo>
                    <a:lnTo>
                      <a:pt x="184" y="985"/>
                    </a:lnTo>
                    <a:lnTo>
                      <a:pt x="184" y="984"/>
                    </a:lnTo>
                    <a:lnTo>
                      <a:pt x="183" y="982"/>
                    </a:lnTo>
                    <a:lnTo>
                      <a:pt x="183" y="980"/>
                    </a:lnTo>
                    <a:lnTo>
                      <a:pt x="181" y="978"/>
                    </a:lnTo>
                    <a:lnTo>
                      <a:pt x="181" y="978"/>
                    </a:lnTo>
                    <a:lnTo>
                      <a:pt x="181" y="976"/>
                    </a:lnTo>
                    <a:lnTo>
                      <a:pt x="181" y="976"/>
                    </a:lnTo>
                    <a:lnTo>
                      <a:pt x="181" y="976"/>
                    </a:lnTo>
                    <a:lnTo>
                      <a:pt x="181" y="976"/>
                    </a:lnTo>
                    <a:lnTo>
                      <a:pt x="179" y="976"/>
                    </a:lnTo>
                    <a:lnTo>
                      <a:pt x="179" y="976"/>
                    </a:lnTo>
                    <a:lnTo>
                      <a:pt x="179" y="975"/>
                    </a:lnTo>
                    <a:lnTo>
                      <a:pt x="179" y="975"/>
                    </a:lnTo>
                    <a:lnTo>
                      <a:pt x="179" y="975"/>
                    </a:lnTo>
                    <a:lnTo>
                      <a:pt x="177" y="975"/>
                    </a:lnTo>
                    <a:lnTo>
                      <a:pt x="177" y="975"/>
                    </a:lnTo>
                    <a:lnTo>
                      <a:pt x="177" y="976"/>
                    </a:lnTo>
                    <a:lnTo>
                      <a:pt x="177" y="976"/>
                    </a:lnTo>
                    <a:lnTo>
                      <a:pt x="177" y="976"/>
                    </a:lnTo>
                    <a:lnTo>
                      <a:pt x="177" y="976"/>
                    </a:lnTo>
                    <a:lnTo>
                      <a:pt x="177" y="976"/>
                    </a:lnTo>
                    <a:lnTo>
                      <a:pt x="175" y="978"/>
                    </a:lnTo>
                    <a:lnTo>
                      <a:pt x="175" y="978"/>
                    </a:lnTo>
                    <a:lnTo>
                      <a:pt x="175" y="978"/>
                    </a:lnTo>
                    <a:lnTo>
                      <a:pt x="175" y="978"/>
                    </a:lnTo>
                    <a:lnTo>
                      <a:pt x="175" y="980"/>
                    </a:lnTo>
                    <a:lnTo>
                      <a:pt x="173" y="980"/>
                    </a:lnTo>
                    <a:lnTo>
                      <a:pt x="173" y="980"/>
                    </a:lnTo>
                    <a:lnTo>
                      <a:pt x="173" y="980"/>
                    </a:lnTo>
                    <a:lnTo>
                      <a:pt x="173" y="980"/>
                    </a:lnTo>
                    <a:lnTo>
                      <a:pt x="173" y="980"/>
                    </a:lnTo>
                    <a:lnTo>
                      <a:pt x="173" y="982"/>
                    </a:lnTo>
                    <a:lnTo>
                      <a:pt x="170" y="982"/>
                    </a:lnTo>
                    <a:lnTo>
                      <a:pt x="170" y="982"/>
                    </a:lnTo>
                    <a:lnTo>
                      <a:pt x="170" y="982"/>
                    </a:lnTo>
                    <a:lnTo>
                      <a:pt x="168" y="982"/>
                    </a:lnTo>
                    <a:lnTo>
                      <a:pt x="168" y="982"/>
                    </a:lnTo>
                    <a:lnTo>
                      <a:pt x="168" y="980"/>
                    </a:lnTo>
                    <a:lnTo>
                      <a:pt x="168" y="980"/>
                    </a:lnTo>
                    <a:lnTo>
                      <a:pt x="166" y="980"/>
                    </a:lnTo>
                    <a:lnTo>
                      <a:pt x="166" y="978"/>
                    </a:lnTo>
                    <a:lnTo>
                      <a:pt x="166" y="978"/>
                    </a:lnTo>
                    <a:lnTo>
                      <a:pt x="166" y="978"/>
                    </a:lnTo>
                    <a:lnTo>
                      <a:pt x="168" y="976"/>
                    </a:lnTo>
                    <a:lnTo>
                      <a:pt x="168" y="975"/>
                    </a:lnTo>
                    <a:lnTo>
                      <a:pt x="168" y="973"/>
                    </a:lnTo>
                    <a:lnTo>
                      <a:pt x="168" y="973"/>
                    </a:lnTo>
                    <a:lnTo>
                      <a:pt x="168" y="973"/>
                    </a:lnTo>
                    <a:lnTo>
                      <a:pt x="168" y="973"/>
                    </a:lnTo>
                    <a:lnTo>
                      <a:pt x="168" y="973"/>
                    </a:lnTo>
                    <a:lnTo>
                      <a:pt x="168" y="973"/>
                    </a:lnTo>
                    <a:lnTo>
                      <a:pt x="168" y="971"/>
                    </a:lnTo>
                    <a:lnTo>
                      <a:pt x="166" y="971"/>
                    </a:lnTo>
                    <a:lnTo>
                      <a:pt x="166" y="971"/>
                    </a:lnTo>
                    <a:lnTo>
                      <a:pt x="166" y="971"/>
                    </a:lnTo>
                    <a:lnTo>
                      <a:pt x="166" y="971"/>
                    </a:lnTo>
                    <a:lnTo>
                      <a:pt x="166" y="969"/>
                    </a:lnTo>
                    <a:lnTo>
                      <a:pt x="166" y="969"/>
                    </a:lnTo>
                    <a:lnTo>
                      <a:pt x="166" y="969"/>
                    </a:lnTo>
                    <a:lnTo>
                      <a:pt x="166" y="967"/>
                    </a:lnTo>
                    <a:lnTo>
                      <a:pt x="166" y="966"/>
                    </a:lnTo>
                    <a:lnTo>
                      <a:pt x="166" y="964"/>
                    </a:lnTo>
                    <a:lnTo>
                      <a:pt x="164" y="964"/>
                    </a:lnTo>
                    <a:lnTo>
                      <a:pt x="164" y="962"/>
                    </a:lnTo>
                    <a:lnTo>
                      <a:pt x="164" y="962"/>
                    </a:lnTo>
                    <a:lnTo>
                      <a:pt x="163" y="962"/>
                    </a:lnTo>
                    <a:lnTo>
                      <a:pt x="163" y="962"/>
                    </a:lnTo>
                    <a:lnTo>
                      <a:pt x="163" y="962"/>
                    </a:lnTo>
                    <a:lnTo>
                      <a:pt x="163" y="962"/>
                    </a:lnTo>
                    <a:lnTo>
                      <a:pt x="161" y="962"/>
                    </a:lnTo>
                    <a:lnTo>
                      <a:pt x="161" y="962"/>
                    </a:lnTo>
                    <a:lnTo>
                      <a:pt x="161" y="962"/>
                    </a:lnTo>
                    <a:lnTo>
                      <a:pt x="159" y="960"/>
                    </a:lnTo>
                    <a:lnTo>
                      <a:pt x="159" y="960"/>
                    </a:lnTo>
                    <a:lnTo>
                      <a:pt x="155" y="960"/>
                    </a:lnTo>
                    <a:lnTo>
                      <a:pt x="155" y="962"/>
                    </a:lnTo>
                    <a:lnTo>
                      <a:pt x="154" y="962"/>
                    </a:lnTo>
                    <a:lnTo>
                      <a:pt x="152" y="962"/>
                    </a:lnTo>
                    <a:lnTo>
                      <a:pt x="152" y="960"/>
                    </a:lnTo>
                    <a:lnTo>
                      <a:pt x="152" y="960"/>
                    </a:lnTo>
                    <a:lnTo>
                      <a:pt x="152" y="960"/>
                    </a:lnTo>
                    <a:lnTo>
                      <a:pt x="152" y="960"/>
                    </a:lnTo>
                    <a:lnTo>
                      <a:pt x="152" y="960"/>
                    </a:lnTo>
                    <a:lnTo>
                      <a:pt x="152" y="958"/>
                    </a:lnTo>
                    <a:lnTo>
                      <a:pt x="152" y="958"/>
                    </a:lnTo>
                    <a:lnTo>
                      <a:pt x="152" y="957"/>
                    </a:lnTo>
                    <a:lnTo>
                      <a:pt x="150" y="957"/>
                    </a:lnTo>
                    <a:lnTo>
                      <a:pt x="150" y="957"/>
                    </a:lnTo>
                    <a:lnTo>
                      <a:pt x="150" y="957"/>
                    </a:lnTo>
                    <a:lnTo>
                      <a:pt x="150" y="957"/>
                    </a:lnTo>
                    <a:lnTo>
                      <a:pt x="152" y="955"/>
                    </a:lnTo>
                    <a:lnTo>
                      <a:pt x="152" y="955"/>
                    </a:lnTo>
                    <a:lnTo>
                      <a:pt x="152" y="955"/>
                    </a:lnTo>
                    <a:lnTo>
                      <a:pt x="152" y="955"/>
                    </a:lnTo>
                    <a:lnTo>
                      <a:pt x="152" y="955"/>
                    </a:lnTo>
                    <a:lnTo>
                      <a:pt x="154" y="955"/>
                    </a:lnTo>
                    <a:lnTo>
                      <a:pt x="154" y="953"/>
                    </a:lnTo>
                    <a:lnTo>
                      <a:pt x="155" y="953"/>
                    </a:lnTo>
                    <a:lnTo>
                      <a:pt x="155" y="953"/>
                    </a:lnTo>
                    <a:lnTo>
                      <a:pt x="159" y="953"/>
                    </a:lnTo>
                    <a:lnTo>
                      <a:pt x="161" y="953"/>
                    </a:lnTo>
                    <a:lnTo>
                      <a:pt x="166" y="951"/>
                    </a:lnTo>
                    <a:lnTo>
                      <a:pt x="168" y="951"/>
                    </a:lnTo>
                    <a:lnTo>
                      <a:pt x="172" y="951"/>
                    </a:lnTo>
                    <a:lnTo>
                      <a:pt x="172" y="951"/>
                    </a:lnTo>
                    <a:lnTo>
                      <a:pt x="172" y="951"/>
                    </a:lnTo>
                    <a:lnTo>
                      <a:pt x="172" y="951"/>
                    </a:lnTo>
                    <a:lnTo>
                      <a:pt x="173" y="951"/>
                    </a:lnTo>
                    <a:lnTo>
                      <a:pt x="173" y="949"/>
                    </a:lnTo>
                    <a:lnTo>
                      <a:pt x="175" y="949"/>
                    </a:lnTo>
                    <a:lnTo>
                      <a:pt x="175" y="949"/>
                    </a:lnTo>
                    <a:lnTo>
                      <a:pt x="175" y="948"/>
                    </a:lnTo>
                    <a:lnTo>
                      <a:pt x="175" y="948"/>
                    </a:lnTo>
                    <a:lnTo>
                      <a:pt x="175" y="946"/>
                    </a:lnTo>
                    <a:lnTo>
                      <a:pt x="175" y="946"/>
                    </a:lnTo>
                    <a:lnTo>
                      <a:pt x="175" y="946"/>
                    </a:lnTo>
                    <a:lnTo>
                      <a:pt x="175" y="944"/>
                    </a:lnTo>
                    <a:lnTo>
                      <a:pt x="173" y="944"/>
                    </a:lnTo>
                    <a:lnTo>
                      <a:pt x="173" y="942"/>
                    </a:lnTo>
                    <a:lnTo>
                      <a:pt x="173" y="942"/>
                    </a:lnTo>
                    <a:lnTo>
                      <a:pt x="173" y="942"/>
                    </a:lnTo>
                    <a:lnTo>
                      <a:pt x="173" y="942"/>
                    </a:lnTo>
                    <a:lnTo>
                      <a:pt x="173" y="942"/>
                    </a:lnTo>
                    <a:lnTo>
                      <a:pt x="173" y="942"/>
                    </a:lnTo>
                    <a:lnTo>
                      <a:pt x="173" y="942"/>
                    </a:lnTo>
                    <a:lnTo>
                      <a:pt x="173" y="940"/>
                    </a:lnTo>
                    <a:lnTo>
                      <a:pt x="172" y="940"/>
                    </a:lnTo>
                    <a:lnTo>
                      <a:pt x="173" y="940"/>
                    </a:lnTo>
                    <a:lnTo>
                      <a:pt x="173" y="938"/>
                    </a:lnTo>
                    <a:lnTo>
                      <a:pt x="172" y="938"/>
                    </a:lnTo>
                    <a:lnTo>
                      <a:pt x="172" y="938"/>
                    </a:lnTo>
                    <a:lnTo>
                      <a:pt x="172" y="937"/>
                    </a:lnTo>
                    <a:lnTo>
                      <a:pt x="172" y="935"/>
                    </a:lnTo>
                    <a:lnTo>
                      <a:pt x="172" y="935"/>
                    </a:lnTo>
                    <a:lnTo>
                      <a:pt x="172" y="935"/>
                    </a:lnTo>
                    <a:lnTo>
                      <a:pt x="170" y="935"/>
                    </a:lnTo>
                    <a:lnTo>
                      <a:pt x="170" y="933"/>
                    </a:lnTo>
                    <a:lnTo>
                      <a:pt x="170" y="933"/>
                    </a:lnTo>
                    <a:lnTo>
                      <a:pt x="170" y="933"/>
                    </a:lnTo>
                    <a:lnTo>
                      <a:pt x="168" y="933"/>
                    </a:lnTo>
                    <a:lnTo>
                      <a:pt x="168" y="933"/>
                    </a:lnTo>
                    <a:lnTo>
                      <a:pt x="168" y="935"/>
                    </a:lnTo>
                    <a:lnTo>
                      <a:pt x="166" y="935"/>
                    </a:lnTo>
                    <a:lnTo>
                      <a:pt x="166" y="935"/>
                    </a:lnTo>
                    <a:lnTo>
                      <a:pt x="164" y="935"/>
                    </a:lnTo>
                    <a:lnTo>
                      <a:pt x="163" y="935"/>
                    </a:lnTo>
                    <a:lnTo>
                      <a:pt x="161" y="933"/>
                    </a:lnTo>
                    <a:lnTo>
                      <a:pt x="161" y="933"/>
                    </a:lnTo>
                    <a:lnTo>
                      <a:pt x="159" y="933"/>
                    </a:lnTo>
                    <a:lnTo>
                      <a:pt x="157" y="933"/>
                    </a:lnTo>
                    <a:lnTo>
                      <a:pt x="157" y="933"/>
                    </a:lnTo>
                    <a:lnTo>
                      <a:pt x="157" y="933"/>
                    </a:lnTo>
                    <a:lnTo>
                      <a:pt x="155" y="933"/>
                    </a:lnTo>
                    <a:lnTo>
                      <a:pt x="155" y="933"/>
                    </a:lnTo>
                    <a:lnTo>
                      <a:pt x="154" y="933"/>
                    </a:lnTo>
                    <a:lnTo>
                      <a:pt x="154" y="933"/>
                    </a:lnTo>
                    <a:lnTo>
                      <a:pt x="154" y="931"/>
                    </a:lnTo>
                    <a:lnTo>
                      <a:pt x="154" y="931"/>
                    </a:lnTo>
                    <a:lnTo>
                      <a:pt x="154" y="931"/>
                    </a:lnTo>
                    <a:lnTo>
                      <a:pt x="154" y="931"/>
                    </a:lnTo>
                    <a:lnTo>
                      <a:pt x="152" y="931"/>
                    </a:lnTo>
                    <a:lnTo>
                      <a:pt x="152" y="931"/>
                    </a:lnTo>
                    <a:lnTo>
                      <a:pt x="150" y="931"/>
                    </a:lnTo>
                    <a:lnTo>
                      <a:pt x="150" y="931"/>
                    </a:lnTo>
                    <a:lnTo>
                      <a:pt x="150" y="931"/>
                    </a:lnTo>
                    <a:lnTo>
                      <a:pt x="150" y="931"/>
                    </a:lnTo>
                    <a:lnTo>
                      <a:pt x="150" y="931"/>
                    </a:lnTo>
                    <a:lnTo>
                      <a:pt x="150" y="931"/>
                    </a:lnTo>
                    <a:lnTo>
                      <a:pt x="150" y="931"/>
                    </a:lnTo>
                    <a:lnTo>
                      <a:pt x="148" y="931"/>
                    </a:lnTo>
                    <a:lnTo>
                      <a:pt x="148" y="931"/>
                    </a:lnTo>
                    <a:lnTo>
                      <a:pt x="148" y="931"/>
                    </a:lnTo>
                    <a:lnTo>
                      <a:pt x="148" y="931"/>
                    </a:lnTo>
                    <a:lnTo>
                      <a:pt x="148" y="931"/>
                    </a:lnTo>
                    <a:lnTo>
                      <a:pt x="146" y="931"/>
                    </a:lnTo>
                    <a:lnTo>
                      <a:pt x="146" y="933"/>
                    </a:lnTo>
                    <a:lnTo>
                      <a:pt x="146" y="933"/>
                    </a:lnTo>
                    <a:lnTo>
                      <a:pt x="145" y="933"/>
                    </a:lnTo>
                    <a:lnTo>
                      <a:pt x="145" y="933"/>
                    </a:lnTo>
                    <a:lnTo>
                      <a:pt x="143" y="933"/>
                    </a:lnTo>
                    <a:lnTo>
                      <a:pt x="143" y="933"/>
                    </a:lnTo>
                    <a:lnTo>
                      <a:pt x="143" y="933"/>
                    </a:lnTo>
                    <a:lnTo>
                      <a:pt x="143" y="935"/>
                    </a:lnTo>
                    <a:lnTo>
                      <a:pt x="143" y="935"/>
                    </a:lnTo>
                    <a:lnTo>
                      <a:pt x="143" y="935"/>
                    </a:lnTo>
                    <a:lnTo>
                      <a:pt x="141" y="935"/>
                    </a:lnTo>
                    <a:lnTo>
                      <a:pt x="141" y="935"/>
                    </a:lnTo>
                    <a:lnTo>
                      <a:pt x="141" y="935"/>
                    </a:lnTo>
                    <a:lnTo>
                      <a:pt x="139" y="935"/>
                    </a:lnTo>
                    <a:lnTo>
                      <a:pt x="139" y="935"/>
                    </a:lnTo>
                    <a:lnTo>
                      <a:pt x="137" y="935"/>
                    </a:lnTo>
                    <a:lnTo>
                      <a:pt x="137" y="935"/>
                    </a:lnTo>
                    <a:lnTo>
                      <a:pt x="137" y="935"/>
                    </a:lnTo>
                    <a:lnTo>
                      <a:pt x="137" y="935"/>
                    </a:lnTo>
                    <a:lnTo>
                      <a:pt x="136" y="935"/>
                    </a:lnTo>
                    <a:lnTo>
                      <a:pt x="136" y="935"/>
                    </a:lnTo>
                    <a:lnTo>
                      <a:pt x="136" y="933"/>
                    </a:lnTo>
                    <a:lnTo>
                      <a:pt x="136" y="933"/>
                    </a:lnTo>
                    <a:lnTo>
                      <a:pt x="136" y="933"/>
                    </a:lnTo>
                    <a:lnTo>
                      <a:pt x="136" y="933"/>
                    </a:lnTo>
                    <a:lnTo>
                      <a:pt x="136" y="933"/>
                    </a:lnTo>
                    <a:lnTo>
                      <a:pt x="136" y="931"/>
                    </a:lnTo>
                    <a:lnTo>
                      <a:pt x="136" y="931"/>
                    </a:lnTo>
                    <a:lnTo>
                      <a:pt x="136" y="931"/>
                    </a:lnTo>
                    <a:lnTo>
                      <a:pt x="136" y="931"/>
                    </a:lnTo>
                    <a:lnTo>
                      <a:pt x="136" y="929"/>
                    </a:lnTo>
                    <a:lnTo>
                      <a:pt x="136" y="929"/>
                    </a:lnTo>
                    <a:lnTo>
                      <a:pt x="136" y="929"/>
                    </a:lnTo>
                    <a:lnTo>
                      <a:pt x="136" y="929"/>
                    </a:lnTo>
                    <a:lnTo>
                      <a:pt x="136" y="928"/>
                    </a:lnTo>
                    <a:lnTo>
                      <a:pt x="136" y="928"/>
                    </a:lnTo>
                    <a:lnTo>
                      <a:pt x="136" y="928"/>
                    </a:lnTo>
                    <a:lnTo>
                      <a:pt x="137" y="926"/>
                    </a:lnTo>
                    <a:lnTo>
                      <a:pt x="137" y="926"/>
                    </a:lnTo>
                    <a:lnTo>
                      <a:pt x="137" y="924"/>
                    </a:lnTo>
                    <a:lnTo>
                      <a:pt x="137" y="924"/>
                    </a:lnTo>
                    <a:lnTo>
                      <a:pt x="137" y="924"/>
                    </a:lnTo>
                    <a:lnTo>
                      <a:pt x="137" y="922"/>
                    </a:lnTo>
                    <a:lnTo>
                      <a:pt x="137" y="922"/>
                    </a:lnTo>
                    <a:lnTo>
                      <a:pt x="137" y="922"/>
                    </a:lnTo>
                    <a:lnTo>
                      <a:pt x="137" y="922"/>
                    </a:lnTo>
                    <a:lnTo>
                      <a:pt x="136" y="922"/>
                    </a:lnTo>
                    <a:lnTo>
                      <a:pt x="136" y="920"/>
                    </a:lnTo>
                    <a:lnTo>
                      <a:pt x="136" y="920"/>
                    </a:lnTo>
                    <a:lnTo>
                      <a:pt x="136" y="920"/>
                    </a:lnTo>
                    <a:lnTo>
                      <a:pt x="134" y="920"/>
                    </a:lnTo>
                    <a:lnTo>
                      <a:pt x="134" y="920"/>
                    </a:lnTo>
                    <a:lnTo>
                      <a:pt x="132" y="920"/>
                    </a:lnTo>
                    <a:lnTo>
                      <a:pt x="132" y="919"/>
                    </a:lnTo>
                    <a:lnTo>
                      <a:pt x="130" y="919"/>
                    </a:lnTo>
                    <a:lnTo>
                      <a:pt x="128" y="917"/>
                    </a:lnTo>
                    <a:lnTo>
                      <a:pt x="128" y="917"/>
                    </a:lnTo>
                    <a:lnTo>
                      <a:pt x="128" y="917"/>
                    </a:lnTo>
                    <a:lnTo>
                      <a:pt x="126" y="915"/>
                    </a:lnTo>
                    <a:lnTo>
                      <a:pt x="126" y="915"/>
                    </a:lnTo>
                    <a:lnTo>
                      <a:pt x="126" y="915"/>
                    </a:lnTo>
                    <a:lnTo>
                      <a:pt x="125" y="915"/>
                    </a:lnTo>
                    <a:lnTo>
                      <a:pt x="125" y="913"/>
                    </a:lnTo>
                    <a:lnTo>
                      <a:pt x="125" y="913"/>
                    </a:lnTo>
                    <a:lnTo>
                      <a:pt x="126" y="913"/>
                    </a:lnTo>
                    <a:lnTo>
                      <a:pt x="126" y="911"/>
                    </a:lnTo>
                    <a:lnTo>
                      <a:pt x="126" y="911"/>
                    </a:lnTo>
                    <a:lnTo>
                      <a:pt x="126" y="911"/>
                    </a:lnTo>
                    <a:lnTo>
                      <a:pt x="126" y="911"/>
                    </a:lnTo>
                    <a:lnTo>
                      <a:pt x="128" y="911"/>
                    </a:lnTo>
                    <a:lnTo>
                      <a:pt x="128" y="910"/>
                    </a:lnTo>
                    <a:lnTo>
                      <a:pt x="130" y="910"/>
                    </a:lnTo>
                    <a:lnTo>
                      <a:pt x="130" y="910"/>
                    </a:lnTo>
                    <a:lnTo>
                      <a:pt x="130" y="910"/>
                    </a:lnTo>
                    <a:lnTo>
                      <a:pt x="130" y="910"/>
                    </a:lnTo>
                    <a:lnTo>
                      <a:pt x="130" y="910"/>
                    </a:lnTo>
                    <a:lnTo>
                      <a:pt x="132" y="910"/>
                    </a:lnTo>
                    <a:lnTo>
                      <a:pt x="134" y="910"/>
                    </a:lnTo>
                    <a:lnTo>
                      <a:pt x="134" y="910"/>
                    </a:lnTo>
                    <a:lnTo>
                      <a:pt x="134" y="910"/>
                    </a:lnTo>
                    <a:lnTo>
                      <a:pt x="136" y="908"/>
                    </a:lnTo>
                    <a:lnTo>
                      <a:pt x="137" y="908"/>
                    </a:lnTo>
                    <a:lnTo>
                      <a:pt x="137" y="908"/>
                    </a:lnTo>
                    <a:lnTo>
                      <a:pt x="137" y="908"/>
                    </a:lnTo>
                    <a:lnTo>
                      <a:pt x="137" y="908"/>
                    </a:lnTo>
                    <a:lnTo>
                      <a:pt x="137" y="906"/>
                    </a:lnTo>
                    <a:lnTo>
                      <a:pt x="137" y="906"/>
                    </a:lnTo>
                    <a:lnTo>
                      <a:pt x="137" y="906"/>
                    </a:lnTo>
                    <a:lnTo>
                      <a:pt x="137" y="906"/>
                    </a:lnTo>
                    <a:lnTo>
                      <a:pt x="139" y="904"/>
                    </a:lnTo>
                    <a:lnTo>
                      <a:pt x="137" y="902"/>
                    </a:lnTo>
                    <a:lnTo>
                      <a:pt x="137" y="902"/>
                    </a:lnTo>
                    <a:lnTo>
                      <a:pt x="137" y="902"/>
                    </a:lnTo>
                    <a:lnTo>
                      <a:pt x="137" y="902"/>
                    </a:lnTo>
                    <a:lnTo>
                      <a:pt x="137" y="900"/>
                    </a:lnTo>
                    <a:lnTo>
                      <a:pt x="137" y="900"/>
                    </a:lnTo>
                    <a:lnTo>
                      <a:pt x="137" y="900"/>
                    </a:lnTo>
                    <a:lnTo>
                      <a:pt x="137" y="900"/>
                    </a:lnTo>
                    <a:lnTo>
                      <a:pt x="136" y="899"/>
                    </a:lnTo>
                    <a:lnTo>
                      <a:pt x="136" y="899"/>
                    </a:lnTo>
                    <a:lnTo>
                      <a:pt x="136" y="899"/>
                    </a:lnTo>
                    <a:lnTo>
                      <a:pt x="136" y="899"/>
                    </a:lnTo>
                    <a:lnTo>
                      <a:pt x="136" y="899"/>
                    </a:lnTo>
                    <a:lnTo>
                      <a:pt x="134" y="897"/>
                    </a:lnTo>
                    <a:lnTo>
                      <a:pt x="134" y="897"/>
                    </a:lnTo>
                    <a:lnTo>
                      <a:pt x="134" y="895"/>
                    </a:lnTo>
                    <a:lnTo>
                      <a:pt x="134" y="893"/>
                    </a:lnTo>
                    <a:lnTo>
                      <a:pt x="134" y="893"/>
                    </a:lnTo>
                    <a:lnTo>
                      <a:pt x="134" y="891"/>
                    </a:lnTo>
                    <a:lnTo>
                      <a:pt x="136" y="891"/>
                    </a:lnTo>
                    <a:lnTo>
                      <a:pt x="137" y="890"/>
                    </a:lnTo>
                    <a:lnTo>
                      <a:pt x="139" y="890"/>
                    </a:lnTo>
                    <a:lnTo>
                      <a:pt x="143" y="888"/>
                    </a:lnTo>
                    <a:lnTo>
                      <a:pt x="143" y="886"/>
                    </a:lnTo>
                    <a:lnTo>
                      <a:pt x="143" y="886"/>
                    </a:lnTo>
                    <a:lnTo>
                      <a:pt x="145" y="886"/>
                    </a:lnTo>
                    <a:lnTo>
                      <a:pt x="145" y="886"/>
                    </a:lnTo>
                    <a:lnTo>
                      <a:pt x="145" y="884"/>
                    </a:lnTo>
                    <a:lnTo>
                      <a:pt x="146" y="884"/>
                    </a:lnTo>
                    <a:lnTo>
                      <a:pt x="146" y="882"/>
                    </a:lnTo>
                    <a:lnTo>
                      <a:pt x="146" y="882"/>
                    </a:lnTo>
                    <a:lnTo>
                      <a:pt x="146" y="881"/>
                    </a:lnTo>
                    <a:lnTo>
                      <a:pt x="146" y="879"/>
                    </a:lnTo>
                    <a:lnTo>
                      <a:pt x="145" y="879"/>
                    </a:lnTo>
                    <a:lnTo>
                      <a:pt x="145" y="879"/>
                    </a:lnTo>
                    <a:lnTo>
                      <a:pt x="143" y="879"/>
                    </a:lnTo>
                    <a:lnTo>
                      <a:pt x="143" y="879"/>
                    </a:lnTo>
                    <a:lnTo>
                      <a:pt x="141" y="879"/>
                    </a:lnTo>
                    <a:lnTo>
                      <a:pt x="139" y="879"/>
                    </a:lnTo>
                    <a:lnTo>
                      <a:pt x="139" y="881"/>
                    </a:lnTo>
                    <a:lnTo>
                      <a:pt x="139" y="881"/>
                    </a:lnTo>
                    <a:lnTo>
                      <a:pt x="137" y="882"/>
                    </a:lnTo>
                    <a:lnTo>
                      <a:pt x="137" y="882"/>
                    </a:lnTo>
                    <a:lnTo>
                      <a:pt x="136" y="882"/>
                    </a:lnTo>
                    <a:lnTo>
                      <a:pt x="136" y="882"/>
                    </a:lnTo>
                    <a:lnTo>
                      <a:pt x="136" y="882"/>
                    </a:lnTo>
                    <a:lnTo>
                      <a:pt x="134" y="882"/>
                    </a:lnTo>
                    <a:lnTo>
                      <a:pt x="134" y="882"/>
                    </a:lnTo>
                    <a:lnTo>
                      <a:pt x="132" y="882"/>
                    </a:lnTo>
                    <a:lnTo>
                      <a:pt x="132" y="882"/>
                    </a:lnTo>
                    <a:lnTo>
                      <a:pt x="132" y="882"/>
                    </a:lnTo>
                    <a:lnTo>
                      <a:pt x="130" y="882"/>
                    </a:lnTo>
                    <a:lnTo>
                      <a:pt x="130" y="882"/>
                    </a:lnTo>
                    <a:lnTo>
                      <a:pt x="128" y="881"/>
                    </a:lnTo>
                    <a:lnTo>
                      <a:pt x="128" y="881"/>
                    </a:lnTo>
                    <a:lnTo>
                      <a:pt x="128" y="881"/>
                    </a:lnTo>
                    <a:lnTo>
                      <a:pt x="128" y="879"/>
                    </a:lnTo>
                    <a:lnTo>
                      <a:pt x="128" y="879"/>
                    </a:lnTo>
                    <a:lnTo>
                      <a:pt x="128" y="879"/>
                    </a:lnTo>
                    <a:lnTo>
                      <a:pt x="128" y="877"/>
                    </a:lnTo>
                    <a:lnTo>
                      <a:pt x="128" y="877"/>
                    </a:lnTo>
                    <a:lnTo>
                      <a:pt x="128" y="877"/>
                    </a:lnTo>
                    <a:lnTo>
                      <a:pt x="130" y="877"/>
                    </a:lnTo>
                    <a:lnTo>
                      <a:pt x="130" y="877"/>
                    </a:lnTo>
                    <a:lnTo>
                      <a:pt x="130" y="875"/>
                    </a:lnTo>
                    <a:lnTo>
                      <a:pt x="132" y="873"/>
                    </a:lnTo>
                    <a:lnTo>
                      <a:pt x="132" y="873"/>
                    </a:lnTo>
                    <a:lnTo>
                      <a:pt x="132" y="873"/>
                    </a:lnTo>
                    <a:lnTo>
                      <a:pt x="132" y="872"/>
                    </a:lnTo>
                    <a:lnTo>
                      <a:pt x="132" y="872"/>
                    </a:lnTo>
                    <a:lnTo>
                      <a:pt x="132" y="870"/>
                    </a:lnTo>
                    <a:lnTo>
                      <a:pt x="132" y="870"/>
                    </a:lnTo>
                    <a:lnTo>
                      <a:pt x="130" y="868"/>
                    </a:lnTo>
                    <a:lnTo>
                      <a:pt x="130" y="868"/>
                    </a:lnTo>
                    <a:lnTo>
                      <a:pt x="130" y="866"/>
                    </a:lnTo>
                    <a:lnTo>
                      <a:pt x="128" y="864"/>
                    </a:lnTo>
                    <a:lnTo>
                      <a:pt x="126" y="864"/>
                    </a:lnTo>
                    <a:lnTo>
                      <a:pt x="126" y="862"/>
                    </a:lnTo>
                    <a:lnTo>
                      <a:pt x="126" y="859"/>
                    </a:lnTo>
                    <a:lnTo>
                      <a:pt x="126" y="859"/>
                    </a:lnTo>
                    <a:lnTo>
                      <a:pt x="125" y="857"/>
                    </a:lnTo>
                    <a:lnTo>
                      <a:pt x="125" y="857"/>
                    </a:lnTo>
                    <a:lnTo>
                      <a:pt x="125" y="855"/>
                    </a:lnTo>
                    <a:lnTo>
                      <a:pt x="125" y="855"/>
                    </a:lnTo>
                    <a:lnTo>
                      <a:pt x="125" y="853"/>
                    </a:lnTo>
                    <a:lnTo>
                      <a:pt x="125" y="853"/>
                    </a:lnTo>
                    <a:lnTo>
                      <a:pt x="123" y="853"/>
                    </a:lnTo>
                    <a:lnTo>
                      <a:pt x="123" y="853"/>
                    </a:lnTo>
                    <a:lnTo>
                      <a:pt x="123" y="853"/>
                    </a:lnTo>
                    <a:lnTo>
                      <a:pt x="123" y="852"/>
                    </a:lnTo>
                    <a:lnTo>
                      <a:pt x="123" y="852"/>
                    </a:lnTo>
                    <a:lnTo>
                      <a:pt x="123" y="852"/>
                    </a:lnTo>
                    <a:lnTo>
                      <a:pt x="123" y="852"/>
                    </a:lnTo>
                    <a:lnTo>
                      <a:pt x="123" y="850"/>
                    </a:lnTo>
                    <a:lnTo>
                      <a:pt x="123" y="850"/>
                    </a:lnTo>
                    <a:lnTo>
                      <a:pt x="123" y="848"/>
                    </a:lnTo>
                    <a:lnTo>
                      <a:pt x="123" y="848"/>
                    </a:lnTo>
                    <a:lnTo>
                      <a:pt x="125" y="846"/>
                    </a:lnTo>
                    <a:lnTo>
                      <a:pt x="125" y="846"/>
                    </a:lnTo>
                    <a:lnTo>
                      <a:pt x="125" y="846"/>
                    </a:lnTo>
                    <a:lnTo>
                      <a:pt x="126" y="846"/>
                    </a:lnTo>
                    <a:lnTo>
                      <a:pt x="126" y="846"/>
                    </a:lnTo>
                    <a:lnTo>
                      <a:pt x="126" y="846"/>
                    </a:lnTo>
                    <a:lnTo>
                      <a:pt x="128" y="844"/>
                    </a:lnTo>
                    <a:lnTo>
                      <a:pt x="128" y="844"/>
                    </a:lnTo>
                    <a:lnTo>
                      <a:pt x="128" y="844"/>
                    </a:lnTo>
                    <a:lnTo>
                      <a:pt x="130" y="844"/>
                    </a:lnTo>
                    <a:lnTo>
                      <a:pt x="134" y="843"/>
                    </a:lnTo>
                    <a:lnTo>
                      <a:pt x="136" y="843"/>
                    </a:lnTo>
                    <a:lnTo>
                      <a:pt x="139" y="841"/>
                    </a:lnTo>
                    <a:lnTo>
                      <a:pt x="139" y="841"/>
                    </a:lnTo>
                    <a:lnTo>
                      <a:pt x="141" y="839"/>
                    </a:lnTo>
                    <a:lnTo>
                      <a:pt x="141" y="839"/>
                    </a:lnTo>
                    <a:lnTo>
                      <a:pt x="143" y="839"/>
                    </a:lnTo>
                    <a:lnTo>
                      <a:pt x="143" y="839"/>
                    </a:lnTo>
                    <a:lnTo>
                      <a:pt x="143" y="839"/>
                    </a:lnTo>
                    <a:lnTo>
                      <a:pt x="145" y="839"/>
                    </a:lnTo>
                    <a:lnTo>
                      <a:pt x="145" y="837"/>
                    </a:lnTo>
                    <a:lnTo>
                      <a:pt x="145" y="837"/>
                    </a:lnTo>
                    <a:lnTo>
                      <a:pt x="145" y="837"/>
                    </a:lnTo>
                    <a:lnTo>
                      <a:pt x="145" y="837"/>
                    </a:lnTo>
                    <a:lnTo>
                      <a:pt x="145" y="837"/>
                    </a:lnTo>
                    <a:lnTo>
                      <a:pt x="145" y="837"/>
                    </a:lnTo>
                    <a:lnTo>
                      <a:pt x="146" y="837"/>
                    </a:lnTo>
                    <a:lnTo>
                      <a:pt x="146" y="835"/>
                    </a:lnTo>
                    <a:lnTo>
                      <a:pt x="146" y="835"/>
                    </a:lnTo>
                    <a:lnTo>
                      <a:pt x="146" y="834"/>
                    </a:lnTo>
                    <a:lnTo>
                      <a:pt x="146" y="834"/>
                    </a:lnTo>
                    <a:lnTo>
                      <a:pt x="146" y="834"/>
                    </a:lnTo>
                    <a:lnTo>
                      <a:pt x="146" y="834"/>
                    </a:lnTo>
                    <a:lnTo>
                      <a:pt x="146" y="832"/>
                    </a:lnTo>
                    <a:lnTo>
                      <a:pt x="146" y="832"/>
                    </a:lnTo>
                    <a:lnTo>
                      <a:pt x="146" y="832"/>
                    </a:lnTo>
                    <a:lnTo>
                      <a:pt x="146" y="832"/>
                    </a:lnTo>
                    <a:lnTo>
                      <a:pt x="146" y="832"/>
                    </a:lnTo>
                    <a:lnTo>
                      <a:pt x="145" y="830"/>
                    </a:lnTo>
                    <a:lnTo>
                      <a:pt x="145" y="830"/>
                    </a:lnTo>
                    <a:lnTo>
                      <a:pt x="145" y="830"/>
                    </a:lnTo>
                    <a:lnTo>
                      <a:pt x="145" y="830"/>
                    </a:lnTo>
                    <a:lnTo>
                      <a:pt x="143" y="830"/>
                    </a:lnTo>
                    <a:lnTo>
                      <a:pt x="143" y="830"/>
                    </a:lnTo>
                    <a:lnTo>
                      <a:pt x="141" y="830"/>
                    </a:lnTo>
                    <a:lnTo>
                      <a:pt x="141" y="830"/>
                    </a:lnTo>
                    <a:lnTo>
                      <a:pt x="141" y="830"/>
                    </a:lnTo>
                    <a:lnTo>
                      <a:pt x="139" y="832"/>
                    </a:lnTo>
                    <a:lnTo>
                      <a:pt x="137" y="832"/>
                    </a:lnTo>
                    <a:lnTo>
                      <a:pt x="136" y="834"/>
                    </a:lnTo>
                    <a:lnTo>
                      <a:pt x="136" y="834"/>
                    </a:lnTo>
                    <a:lnTo>
                      <a:pt x="134" y="835"/>
                    </a:lnTo>
                    <a:lnTo>
                      <a:pt x="132" y="835"/>
                    </a:lnTo>
                    <a:lnTo>
                      <a:pt x="130" y="835"/>
                    </a:lnTo>
                    <a:lnTo>
                      <a:pt x="128" y="835"/>
                    </a:lnTo>
                    <a:lnTo>
                      <a:pt x="126" y="835"/>
                    </a:lnTo>
                    <a:lnTo>
                      <a:pt x="125" y="834"/>
                    </a:lnTo>
                    <a:lnTo>
                      <a:pt x="123" y="834"/>
                    </a:lnTo>
                    <a:lnTo>
                      <a:pt x="121" y="834"/>
                    </a:lnTo>
                    <a:lnTo>
                      <a:pt x="119" y="834"/>
                    </a:lnTo>
                    <a:lnTo>
                      <a:pt x="117" y="832"/>
                    </a:lnTo>
                    <a:lnTo>
                      <a:pt x="116" y="832"/>
                    </a:lnTo>
                    <a:lnTo>
                      <a:pt x="114" y="832"/>
                    </a:lnTo>
                    <a:lnTo>
                      <a:pt x="112" y="832"/>
                    </a:lnTo>
                    <a:lnTo>
                      <a:pt x="112" y="832"/>
                    </a:lnTo>
                    <a:lnTo>
                      <a:pt x="110" y="832"/>
                    </a:lnTo>
                    <a:lnTo>
                      <a:pt x="110" y="832"/>
                    </a:lnTo>
                    <a:lnTo>
                      <a:pt x="110" y="832"/>
                    </a:lnTo>
                    <a:lnTo>
                      <a:pt x="108" y="834"/>
                    </a:lnTo>
                    <a:lnTo>
                      <a:pt x="108" y="834"/>
                    </a:lnTo>
                    <a:lnTo>
                      <a:pt x="108" y="834"/>
                    </a:lnTo>
                    <a:lnTo>
                      <a:pt x="107" y="834"/>
                    </a:lnTo>
                    <a:lnTo>
                      <a:pt x="107" y="834"/>
                    </a:lnTo>
                    <a:lnTo>
                      <a:pt x="107" y="834"/>
                    </a:lnTo>
                    <a:lnTo>
                      <a:pt x="105" y="834"/>
                    </a:lnTo>
                    <a:lnTo>
                      <a:pt x="105" y="834"/>
                    </a:lnTo>
                    <a:lnTo>
                      <a:pt x="105" y="834"/>
                    </a:lnTo>
                    <a:lnTo>
                      <a:pt x="103" y="834"/>
                    </a:lnTo>
                    <a:lnTo>
                      <a:pt x="103" y="834"/>
                    </a:lnTo>
                    <a:lnTo>
                      <a:pt x="103" y="832"/>
                    </a:lnTo>
                    <a:lnTo>
                      <a:pt x="103" y="832"/>
                    </a:lnTo>
                    <a:lnTo>
                      <a:pt x="103" y="832"/>
                    </a:lnTo>
                    <a:lnTo>
                      <a:pt x="103" y="832"/>
                    </a:lnTo>
                    <a:lnTo>
                      <a:pt x="101" y="832"/>
                    </a:lnTo>
                    <a:lnTo>
                      <a:pt x="101" y="832"/>
                    </a:lnTo>
                    <a:lnTo>
                      <a:pt x="101" y="830"/>
                    </a:lnTo>
                    <a:lnTo>
                      <a:pt x="101" y="830"/>
                    </a:lnTo>
                    <a:lnTo>
                      <a:pt x="101" y="830"/>
                    </a:lnTo>
                    <a:lnTo>
                      <a:pt x="101" y="830"/>
                    </a:lnTo>
                    <a:lnTo>
                      <a:pt x="101" y="828"/>
                    </a:lnTo>
                    <a:lnTo>
                      <a:pt x="101" y="828"/>
                    </a:lnTo>
                    <a:lnTo>
                      <a:pt x="101" y="828"/>
                    </a:lnTo>
                    <a:lnTo>
                      <a:pt x="103" y="828"/>
                    </a:lnTo>
                    <a:lnTo>
                      <a:pt x="103" y="828"/>
                    </a:lnTo>
                    <a:lnTo>
                      <a:pt x="103" y="826"/>
                    </a:lnTo>
                    <a:lnTo>
                      <a:pt x="103" y="826"/>
                    </a:lnTo>
                    <a:lnTo>
                      <a:pt x="105" y="826"/>
                    </a:lnTo>
                    <a:lnTo>
                      <a:pt x="105" y="826"/>
                    </a:lnTo>
                    <a:lnTo>
                      <a:pt x="105" y="826"/>
                    </a:lnTo>
                    <a:lnTo>
                      <a:pt x="107" y="828"/>
                    </a:lnTo>
                    <a:lnTo>
                      <a:pt x="108" y="828"/>
                    </a:lnTo>
                    <a:lnTo>
                      <a:pt x="110" y="828"/>
                    </a:lnTo>
                    <a:lnTo>
                      <a:pt x="110" y="830"/>
                    </a:lnTo>
                    <a:lnTo>
                      <a:pt x="114" y="830"/>
                    </a:lnTo>
                    <a:lnTo>
                      <a:pt x="116" y="828"/>
                    </a:lnTo>
                    <a:lnTo>
                      <a:pt x="116" y="828"/>
                    </a:lnTo>
                    <a:lnTo>
                      <a:pt x="117" y="826"/>
                    </a:lnTo>
                    <a:lnTo>
                      <a:pt x="117" y="824"/>
                    </a:lnTo>
                    <a:lnTo>
                      <a:pt x="119" y="823"/>
                    </a:lnTo>
                    <a:lnTo>
                      <a:pt x="121" y="823"/>
                    </a:lnTo>
                    <a:lnTo>
                      <a:pt x="121" y="821"/>
                    </a:lnTo>
                    <a:lnTo>
                      <a:pt x="121" y="819"/>
                    </a:lnTo>
                    <a:lnTo>
                      <a:pt x="123" y="819"/>
                    </a:lnTo>
                    <a:lnTo>
                      <a:pt x="123" y="819"/>
                    </a:lnTo>
                    <a:lnTo>
                      <a:pt x="123" y="819"/>
                    </a:lnTo>
                    <a:lnTo>
                      <a:pt x="123" y="819"/>
                    </a:lnTo>
                    <a:lnTo>
                      <a:pt x="125" y="817"/>
                    </a:lnTo>
                    <a:lnTo>
                      <a:pt x="125" y="817"/>
                    </a:lnTo>
                    <a:lnTo>
                      <a:pt x="125" y="817"/>
                    </a:lnTo>
                    <a:lnTo>
                      <a:pt x="125" y="817"/>
                    </a:lnTo>
                    <a:lnTo>
                      <a:pt x="126" y="817"/>
                    </a:lnTo>
                    <a:lnTo>
                      <a:pt x="126" y="819"/>
                    </a:lnTo>
                    <a:lnTo>
                      <a:pt x="126" y="819"/>
                    </a:lnTo>
                    <a:lnTo>
                      <a:pt x="126" y="819"/>
                    </a:lnTo>
                    <a:lnTo>
                      <a:pt x="128" y="821"/>
                    </a:lnTo>
                    <a:lnTo>
                      <a:pt x="128" y="823"/>
                    </a:lnTo>
                    <a:lnTo>
                      <a:pt x="128" y="823"/>
                    </a:lnTo>
                    <a:lnTo>
                      <a:pt x="128" y="823"/>
                    </a:lnTo>
                    <a:lnTo>
                      <a:pt x="128" y="824"/>
                    </a:lnTo>
                    <a:lnTo>
                      <a:pt x="128" y="824"/>
                    </a:lnTo>
                    <a:lnTo>
                      <a:pt x="130" y="824"/>
                    </a:lnTo>
                    <a:lnTo>
                      <a:pt x="130" y="826"/>
                    </a:lnTo>
                    <a:lnTo>
                      <a:pt x="130" y="826"/>
                    </a:lnTo>
                    <a:lnTo>
                      <a:pt x="130" y="826"/>
                    </a:lnTo>
                    <a:lnTo>
                      <a:pt x="130" y="828"/>
                    </a:lnTo>
                    <a:lnTo>
                      <a:pt x="132" y="828"/>
                    </a:lnTo>
                    <a:lnTo>
                      <a:pt x="134" y="828"/>
                    </a:lnTo>
                    <a:lnTo>
                      <a:pt x="134" y="830"/>
                    </a:lnTo>
                    <a:lnTo>
                      <a:pt x="134" y="830"/>
                    </a:lnTo>
                    <a:lnTo>
                      <a:pt x="136" y="830"/>
                    </a:lnTo>
                    <a:lnTo>
                      <a:pt x="136" y="830"/>
                    </a:lnTo>
                    <a:lnTo>
                      <a:pt x="137" y="828"/>
                    </a:lnTo>
                    <a:lnTo>
                      <a:pt x="139" y="826"/>
                    </a:lnTo>
                    <a:lnTo>
                      <a:pt x="139" y="824"/>
                    </a:lnTo>
                    <a:lnTo>
                      <a:pt x="139" y="824"/>
                    </a:lnTo>
                    <a:lnTo>
                      <a:pt x="141" y="823"/>
                    </a:lnTo>
                    <a:lnTo>
                      <a:pt x="141" y="823"/>
                    </a:lnTo>
                    <a:lnTo>
                      <a:pt x="141" y="821"/>
                    </a:lnTo>
                    <a:lnTo>
                      <a:pt x="141" y="819"/>
                    </a:lnTo>
                    <a:lnTo>
                      <a:pt x="139" y="819"/>
                    </a:lnTo>
                    <a:lnTo>
                      <a:pt x="139" y="817"/>
                    </a:lnTo>
                    <a:lnTo>
                      <a:pt x="139" y="817"/>
                    </a:lnTo>
                    <a:lnTo>
                      <a:pt x="137" y="815"/>
                    </a:lnTo>
                    <a:lnTo>
                      <a:pt x="136" y="814"/>
                    </a:lnTo>
                    <a:lnTo>
                      <a:pt x="134" y="814"/>
                    </a:lnTo>
                    <a:lnTo>
                      <a:pt x="132" y="814"/>
                    </a:lnTo>
                    <a:lnTo>
                      <a:pt x="132" y="812"/>
                    </a:lnTo>
                    <a:lnTo>
                      <a:pt x="132" y="812"/>
                    </a:lnTo>
                    <a:lnTo>
                      <a:pt x="132" y="812"/>
                    </a:lnTo>
                    <a:lnTo>
                      <a:pt x="132" y="812"/>
                    </a:lnTo>
                    <a:lnTo>
                      <a:pt x="132" y="812"/>
                    </a:lnTo>
                    <a:lnTo>
                      <a:pt x="130" y="812"/>
                    </a:lnTo>
                    <a:lnTo>
                      <a:pt x="130" y="812"/>
                    </a:lnTo>
                    <a:lnTo>
                      <a:pt x="130" y="812"/>
                    </a:lnTo>
                    <a:lnTo>
                      <a:pt x="130" y="810"/>
                    </a:lnTo>
                    <a:lnTo>
                      <a:pt x="126" y="808"/>
                    </a:lnTo>
                    <a:lnTo>
                      <a:pt x="126" y="808"/>
                    </a:lnTo>
                    <a:lnTo>
                      <a:pt x="126" y="808"/>
                    </a:lnTo>
                    <a:lnTo>
                      <a:pt x="125" y="806"/>
                    </a:lnTo>
                    <a:lnTo>
                      <a:pt x="125" y="806"/>
                    </a:lnTo>
                    <a:lnTo>
                      <a:pt x="125" y="806"/>
                    </a:lnTo>
                    <a:lnTo>
                      <a:pt x="123" y="806"/>
                    </a:lnTo>
                    <a:lnTo>
                      <a:pt x="123" y="805"/>
                    </a:lnTo>
                    <a:lnTo>
                      <a:pt x="123" y="805"/>
                    </a:lnTo>
                    <a:lnTo>
                      <a:pt x="123" y="805"/>
                    </a:lnTo>
                    <a:lnTo>
                      <a:pt x="123" y="805"/>
                    </a:lnTo>
                    <a:lnTo>
                      <a:pt x="123" y="803"/>
                    </a:lnTo>
                    <a:lnTo>
                      <a:pt x="121" y="803"/>
                    </a:lnTo>
                    <a:lnTo>
                      <a:pt x="121" y="803"/>
                    </a:lnTo>
                    <a:lnTo>
                      <a:pt x="121" y="803"/>
                    </a:lnTo>
                    <a:lnTo>
                      <a:pt x="121" y="803"/>
                    </a:lnTo>
                    <a:lnTo>
                      <a:pt x="121" y="803"/>
                    </a:lnTo>
                    <a:lnTo>
                      <a:pt x="121" y="801"/>
                    </a:lnTo>
                    <a:lnTo>
                      <a:pt x="121" y="801"/>
                    </a:lnTo>
                    <a:lnTo>
                      <a:pt x="121" y="801"/>
                    </a:lnTo>
                    <a:lnTo>
                      <a:pt x="121" y="799"/>
                    </a:lnTo>
                    <a:lnTo>
                      <a:pt x="119" y="799"/>
                    </a:lnTo>
                    <a:lnTo>
                      <a:pt x="117" y="799"/>
                    </a:lnTo>
                    <a:lnTo>
                      <a:pt x="116" y="799"/>
                    </a:lnTo>
                    <a:lnTo>
                      <a:pt x="116" y="799"/>
                    </a:lnTo>
                    <a:lnTo>
                      <a:pt x="114" y="801"/>
                    </a:lnTo>
                    <a:lnTo>
                      <a:pt x="112" y="803"/>
                    </a:lnTo>
                    <a:lnTo>
                      <a:pt x="110" y="803"/>
                    </a:lnTo>
                    <a:lnTo>
                      <a:pt x="110" y="805"/>
                    </a:lnTo>
                    <a:lnTo>
                      <a:pt x="108" y="805"/>
                    </a:lnTo>
                    <a:lnTo>
                      <a:pt x="108" y="805"/>
                    </a:lnTo>
                    <a:lnTo>
                      <a:pt x="108" y="805"/>
                    </a:lnTo>
                    <a:lnTo>
                      <a:pt x="108" y="805"/>
                    </a:lnTo>
                    <a:lnTo>
                      <a:pt x="108" y="806"/>
                    </a:lnTo>
                    <a:lnTo>
                      <a:pt x="108" y="806"/>
                    </a:lnTo>
                    <a:lnTo>
                      <a:pt x="108" y="806"/>
                    </a:lnTo>
                    <a:lnTo>
                      <a:pt x="107" y="806"/>
                    </a:lnTo>
                    <a:lnTo>
                      <a:pt x="107" y="806"/>
                    </a:lnTo>
                    <a:lnTo>
                      <a:pt x="107" y="806"/>
                    </a:lnTo>
                    <a:lnTo>
                      <a:pt x="105" y="806"/>
                    </a:lnTo>
                    <a:lnTo>
                      <a:pt x="105" y="806"/>
                    </a:lnTo>
                    <a:lnTo>
                      <a:pt x="105" y="806"/>
                    </a:lnTo>
                    <a:lnTo>
                      <a:pt x="105" y="806"/>
                    </a:lnTo>
                    <a:lnTo>
                      <a:pt x="105" y="806"/>
                    </a:lnTo>
                    <a:lnTo>
                      <a:pt x="103" y="806"/>
                    </a:lnTo>
                    <a:lnTo>
                      <a:pt x="103" y="805"/>
                    </a:lnTo>
                    <a:lnTo>
                      <a:pt x="103" y="805"/>
                    </a:lnTo>
                    <a:lnTo>
                      <a:pt x="103" y="805"/>
                    </a:lnTo>
                    <a:lnTo>
                      <a:pt x="103" y="803"/>
                    </a:lnTo>
                    <a:lnTo>
                      <a:pt x="103" y="803"/>
                    </a:lnTo>
                    <a:lnTo>
                      <a:pt x="103" y="801"/>
                    </a:lnTo>
                    <a:lnTo>
                      <a:pt x="105" y="801"/>
                    </a:lnTo>
                    <a:lnTo>
                      <a:pt x="105" y="801"/>
                    </a:lnTo>
                    <a:lnTo>
                      <a:pt x="105" y="801"/>
                    </a:lnTo>
                    <a:lnTo>
                      <a:pt x="105" y="801"/>
                    </a:lnTo>
                    <a:lnTo>
                      <a:pt x="105" y="799"/>
                    </a:lnTo>
                    <a:lnTo>
                      <a:pt x="105" y="799"/>
                    </a:lnTo>
                    <a:lnTo>
                      <a:pt x="105" y="799"/>
                    </a:lnTo>
                    <a:lnTo>
                      <a:pt x="107" y="799"/>
                    </a:lnTo>
                    <a:lnTo>
                      <a:pt x="107" y="797"/>
                    </a:lnTo>
                    <a:lnTo>
                      <a:pt x="107" y="797"/>
                    </a:lnTo>
                    <a:lnTo>
                      <a:pt x="107" y="797"/>
                    </a:lnTo>
                    <a:lnTo>
                      <a:pt x="107" y="796"/>
                    </a:lnTo>
                    <a:lnTo>
                      <a:pt x="108" y="796"/>
                    </a:lnTo>
                    <a:lnTo>
                      <a:pt x="108" y="796"/>
                    </a:lnTo>
                    <a:lnTo>
                      <a:pt x="108" y="796"/>
                    </a:lnTo>
                    <a:lnTo>
                      <a:pt x="108" y="794"/>
                    </a:lnTo>
                    <a:lnTo>
                      <a:pt x="108" y="794"/>
                    </a:lnTo>
                    <a:lnTo>
                      <a:pt x="108" y="794"/>
                    </a:lnTo>
                    <a:lnTo>
                      <a:pt x="108" y="794"/>
                    </a:lnTo>
                    <a:lnTo>
                      <a:pt x="110" y="792"/>
                    </a:lnTo>
                    <a:lnTo>
                      <a:pt x="110" y="792"/>
                    </a:lnTo>
                    <a:lnTo>
                      <a:pt x="110" y="792"/>
                    </a:lnTo>
                    <a:lnTo>
                      <a:pt x="110" y="792"/>
                    </a:lnTo>
                    <a:lnTo>
                      <a:pt x="110" y="790"/>
                    </a:lnTo>
                    <a:lnTo>
                      <a:pt x="110" y="790"/>
                    </a:lnTo>
                    <a:lnTo>
                      <a:pt x="110" y="790"/>
                    </a:lnTo>
                    <a:lnTo>
                      <a:pt x="110" y="790"/>
                    </a:lnTo>
                    <a:lnTo>
                      <a:pt x="110" y="790"/>
                    </a:lnTo>
                    <a:lnTo>
                      <a:pt x="110" y="788"/>
                    </a:lnTo>
                    <a:lnTo>
                      <a:pt x="110" y="788"/>
                    </a:lnTo>
                    <a:lnTo>
                      <a:pt x="110" y="788"/>
                    </a:lnTo>
                    <a:lnTo>
                      <a:pt x="110" y="787"/>
                    </a:lnTo>
                    <a:lnTo>
                      <a:pt x="110" y="787"/>
                    </a:lnTo>
                    <a:lnTo>
                      <a:pt x="110" y="787"/>
                    </a:lnTo>
                    <a:lnTo>
                      <a:pt x="110" y="787"/>
                    </a:lnTo>
                    <a:lnTo>
                      <a:pt x="110" y="785"/>
                    </a:lnTo>
                    <a:lnTo>
                      <a:pt x="110" y="785"/>
                    </a:lnTo>
                    <a:lnTo>
                      <a:pt x="112" y="783"/>
                    </a:lnTo>
                    <a:lnTo>
                      <a:pt x="112" y="781"/>
                    </a:lnTo>
                    <a:lnTo>
                      <a:pt x="110" y="779"/>
                    </a:lnTo>
                    <a:lnTo>
                      <a:pt x="110" y="777"/>
                    </a:lnTo>
                    <a:lnTo>
                      <a:pt x="110" y="777"/>
                    </a:lnTo>
                    <a:lnTo>
                      <a:pt x="108" y="776"/>
                    </a:lnTo>
                    <a:lnTo>
                      <a:pt x="108" y="774"/>
                    </a:lnTo>
                    <a:lnTo>
                      <a:pt x="107" y="774"/>
                    </a:lnTo>
                    <a:lnTo>
                      <a:pt x="107" y="772"/>
                    </a:lnTo>
                    <a:lnTo>
                      <a:pt x="108" y="770"/>
                    </a:lnTo>
                    <a:lnTo>
                      <a:pt x="108" y="770"/>
                    </a:lnTo>
                    <a:lnTo>
                      <a:pt x="108" y="768"/>
                    </a:lnTo>
                    <a:lnTo>
                      <a:pt x="110" y="768"/>
                    </a:lnTo>
                    <a:lnTo>
                      <a:pt x="112" y="767"/>
                    </a:lnTo>
                    <a:lnTo>
                      <a:pt x="114" y="767"/>
                    </a:lnTo>
                    <a:lnTo>
                      <a:pt x="114" y="767"/>
                    </a:lnTo>
                    <a:lnTo>
                      <a:pt x="114" y="767"/>
                    </a:lnTo>
                    <a:lnTo>
                      <a:pt x="114" y="767"/>
                    </a:lnTo>
                    <a:lnTo>
                      <a:pt x="114" y="767"/>
                    </a:lnTo>
                    <a:lnTo>
                      <a:pt x="114" y="765"/>
                    </a:lnTo>
                    <a:lnTo>
                      <a:pt x="116" y="765"/>
                    </a:lnTo>
                    <a:lnTo>
                      <a:pt x="116" y="765"/>
                    </a:lnTo>
                    <a:lnTo>
                      <a:pt x="116" y="765"/>
                    </a:lnTo>
                    <a:lnTo>
                      <a:pt x="116" y="765"/>
                    </a:lnTo>
                    <a:lnTo>
                      <a:pt x="117" y="765"/>
                    </a:lnTo>
                    <a:lnTo>
                      <a:pt x="117" y="765"/>
                    </a:lnTo>
                    <a:lnTo>
                      <a:pt x="117" y="765"/>
                    </a:lnTo>
                    <a:lnTo>
                      <a:pt x="119" y="765"/>
                    </a:lnTo>
                    <a:lnTo>
                      <a:pt x="119" y="763"/>
                    </a:lnTo>
                    <a:lnTo>
                      <a:pt x="119" y="761"/>
                    </a:lnTo>
                    <a:lnTo>
                      <a:pt x="119" y="761"/>
                    </a:lnTo>
                    <a:lnTo>
                      <a:pt x="117" y="759"/>
                    </a:lnTo>
                    <a:lnTo>
                      <a:pt x="117" y="759"/>
                    </a:lnTo>
                    <a:lnTo>
                      <a:pt x="116" y="758"/>
                    </a:lnTo>
                    <a:lnTo>
                      <a:pt x="116" y="758"/>
                    </a:lnTo>
                    <a:lnTo>
                      <a:pt x="114" y="758"/>
                    </a:lnTo>
                    <a:lnTo>
                      <a:pt x="112" y="758"/>
                    </a:lnTo>
                    <a:lnTo>
                      <a:pt x="112" y="756"/>
                    </a:lnTo>
                    <a:lnTo>
                      <a:pt x="110" y="756"/>
                    </a:lnTo>
                    <a:lnTo>
                      <a:pt x="107" y="756"/>
                    </a:lnTo>
                    <a:lnTo>
                      <a:pt x="107" y="758"/>
                    </a:lnTo>
                    <a:lnTo>
                      <a:pt x="107" y="758"/>
                    </a:lnTo>
                    <a:lnTo>
                      <a:pt x="105" y="758"/>
                    </a:lnTo>
                    <a:lnTo>
                      <a:pt x="103" y="758"/>
                    </a:lnTo>
                    <a:lnTo>
                      <a:pt x="101" y="758"/>
                    </a:lnTo>
                    <a:lnTo>
                      <a:pt x="101" y="758"/>
                    </a:lnTo>
                    <a:lnTo>
                      <a:pt x="99" y="758"/>
                    </a:lnTo>
                    <a:lnTo>
                      <a:pt x="98" y="758"/>
                    </a:lnTo>
                    <a:lnTo>
                      <a:pt x="98" y="756"/>
                    </a:lnTo>
                    <a:lnTo>
                      <a:pt x="96" y="756"/>
                    </a:lnTo>
                    <a:lnTo>
                      <a:pt x="96" y="754"/>
                    </a:lnTo>
                    <a:lnTo>
                      <a:pt x="96" y="754"/>
                    </a:lnTo>
                    <a:lnTo>
                      <a:pt x="94" y="752"/>
                    </a:lnTo>
                    <a:lnTo>
                      <a:pt x="94" y="752"/>
                    </a:lnTo>
                    <a:lnTo>
                      <a:pt x="94" y="752"/>
                    </a:lnTo>
                    <a:lnTo>
                      <a:pt x="94" y="752"/>
                    </a:lnTo>
                    <a:lnTo>
                      <a:pt x="94" y="750"/>
                    </a:lnTo>
                    <a:lnTo>
                      <a:pt x="94" y="750"/>
                    </a:lnTo>
                    <a:lnTo>
                      <a:pt x="94" y="750"/>
                    </a:lnTo>
                    <a:lnTo>
                      <a:pt x="94" y="749"/>
                    </a:lnTo>
                    <a:lnTo>
                      <a:pt x="94" y="747"/>
                    </a:lnTo>
                    <a:lnTo>
                      <a:pt x="92" y="747"/>
                    </a:lnTo>
                    <a:lnTo>
                      <a:pt x="92" y="745"/>
                    </a:lnTo>
                    <a:lnTo>
                      <a:pt x="92" y="743"/>
                    </a:lnTo>
                    <a:lnTo>
                      <a:pt x="92" y="743"/>
                    </a:lnTo>
                    <a:lnTo>
                      <a:pt x="92" y="743"/>
                    </a:lnTo>
                    <a:lnTo>
                      <a:pt x="92" y="741"/>
                    </a:lnTo>
                    <a:lnTo>
                      <a:pt x="94" y="741"/>
                    </a:lnTo>
                    <a:lnTo>
                      <a:pt x="94" y="739"/>
                    </a:lnTo>
                    <a:lnTo>
                      <a:pt x="94" y="739"/>
                    </a:lnTo>
                    <a:lnTo>
                      <a:pt x="96" y="738"/>
                    </a:lnTo>
                    <a:lnTo>
                      <a:pt x="98" y="736"/>
                    </a:lnTo>
                    <a:lnTo>
                      <a:pt x="98" y="736"/>
                    </a:lnTo>
                    <a:lnTo>
                      <a:pt x="98" y="736"/>
                    </a:lnTo>
                    <a:lnTo>
                      <a:pt x="99" y="736"/>
                    </a:lnTo>
                    <a:lnTo>
                      <a:pt x="99" y="734"/>
                    </a:lnTo>
                    <a:lnTo>
                      <a:pt x="101" y="734"/>
                    </a:lnTo>
                    <a:lnTo>
                      <a:pt x="103" y="734"/>
                    </a:lnTo>
                    <a:lnTo>
                      <a:pt x="105" y="732"/>
                    </a:lnTo>
                    <a:lnTo>
                      <a:pt x="105" y="732"/>
                    </a:lnTo>
                    <a:lnTo>
                      <a:pt x="105" y="732"/>
                    </a:lnTo>
                    <a:lnTo>
                      <a:pt x="107" y="732"/>
                    </a:lnTo>
                    <a:lnTo>
                      <a:pt x="108" y="730"/>
                    </a:lnTo>
                    <a:lnTo>
                      <a:pt x="108" y="730"/>
                    </a:lnTo>
                    <a:lnTo>
                      <a:pt x="108" y="730"/>
                    </a:lnTo>
                    <a:lnTo>
                      <a:pt x="108" y="730"/>
                    </a:lnTo>
                    <a:lnTo>
                      <a:pt x="108" y="730"/>
                    </a:lnTo>
                    <a:lnTo>
                      <a:pt x="108" y="729"/>
                    </a:lnTo>
                    <a:lnTo>
                      <a:pt x="110" y="729"/>
                    </a:lnTo>
                    <a:lnTo>
                      <a:pt x="110" y="729"/>
                    </a:lnTo>
                    <a:lnTo>
                      <a:pt x="110" y="729"/>
                    </a:lnTo>
                    <a:lnTo>
                      <a:pt x="110" y="729"/>
                    </a:lnTo>
                    <a:lnTo>
                      <a:pt x="110" y="727"/>
                    </a:lnTo>
                    <a:lnTo>
                      <a:pt x="110" y="727"/>
                    </a:lnTo>
                    <a:lnTo>
                      <a:pt x="110" y="727"/>
                    </a:lnTo>
                    <a:lnTo>
                      <a:pt x="110" y="725"/>
                    </a:lnTo>
                    <a:lnTo>
                      <a:pt x="108" y="725"/>
                    </a:lnTo>
                    <a:lnTo>
                      <a:pt x="108" y="723"/>
                    </a:lnTo>
                    <a:lnTo>
                      <a:pt x="108" y="723"/>
                    </a:lnTo>
                    <a:lnTo>
                      <a:pt x="107" y="723"/>
                    </a:lnTo>
                    <a:lnTo>
                      <a:pt x="107" y="723"/>
                    </a:lnTo>
                    <a:lnTo>
                      <a:pt x="107" y="723"/>
                    </a:lnTo>
                    <a:lnTo>
                      <a:pt x="105" y="723"/>
                    </a:lnTo>
                    <a:lnTo>
                      <a:pt x="105" y="725"/>
                    </a:lnTo>
                    <a:lnTo>
                      <a:pt x="105" y="725"/>
                    </a:lnTo>
                    <a:lnTo>
                      <a:pt x="103" y="725"/>
                    </a:lnTo>
                    <a:lnTo>
                      <a:pt x="103" y="725"/>
                    </a:lnTo>
                    <a:lnTo>
                      <a:pt x="101" y="727"/>
                    </a:lnTo>
                    <a:lnTo>
                      <a:pt x="99" y="727"/>
                    </a:lnTo>
                    <a:lnTo>
                      <a:pt x="99" y="725"/>
                    </a:lnTo>
                    <a:lnTo>
                      <a:pt x="99" y="725"/>
                    </a:lnTo>
                    <a:lnTo>
                      <a:pt x="98" y="725"/>
                    </a:lnTo>
                    <a:lnTo>
                      <a:pt x="98" y="725"/>
                    </a:lnTo>
                    <a:lnTo>
                      <a:pt x="98" y="725"/>
                    </a:lnTo>
                    <a:lnTo>
                      <a:pt x="98" y="725"/>
                    </a:lnTo>
                    <a:lnTo>
                      <a:pt x="98" y="723"/>
                    </a:lnTo>
                    <a:lnTo>
                      <a:pt x="98" y="723"/>
                    </a:lnTo>
                    <a:lnTo>
                      <a:pt x="96" y="723"/>
                    </a:lnTo>
                    <a:lnTo>
                      <a:pt x="96" y="723"/>
                    </a:lnTo>
                    <a:lnTo>
                      <a:pt x="96" y="721"/>
                    </a:lnTo>
                    <a:lnTo>
                      <a:pt x="96" y="721"/>
                    </a:lnTo>
                    <a:lnTo>
                      <a:pt x="94" y="718"/>
                    </a:lnTo>
                    <a:lnTo>
                      <a:pt x="94" y="718"/>
                    </a:lnTo>
                    <a:lnTo>
                      <a:pt x="94" y="716"/>
                    </a:lnTo>
                    <a:lnTo>
                      <a:pt x="94" y="716"/>
                    </a:lnTo>
                    <a:lnTo>
                      <a:pt x="94" y="716"/>
                    </a:lnTo>
                    <a:lnTo>
                      <a:pt x="94" y="716"/>
                    </a:lnTo>
                    <a:lnTo>
                      <a:pt x="92" y="714"/>
                    </a:lnTo>
                    <a:lnTo>
                      <a:pt x="92" y="714"/>
                    </a:lnTo>
                    <a:lnTo>
                      <a:pt x="90" y="714"/>
                    </a:lnTo>
                    <a:lnTo>
                      <a:pt x="90" y="712"/>
                    </a:lnTo>
                    <a:lnTo>
                      <a:pt x="90" y="711"/>
                    </a:lnTo>
                    <a:lnTo>
                      <a:pt x="90" y="711"/>
                    </a:lnTo>
                    <a:lnTo>
                      <a:pt x="88" y="711"/>
                    </a:lnTo>
                    <a:lnTo>
                      <a:pt x="88" y="711"/>
                    </a:lnTo>
                    <a:lnTo>
                      <a:pt x="88" y="709"/>
                    </a:lnTo>
                    <a:lnTo>
                      <a:pt x="90" y="709"/>
                    </a:lnTo>
                    <a:lnTo>
                      <a:pt x="90" y="709"/>
                    </a:lnTo>
                    <a:lnTo>
                      <a:pt x="90" y="709"/>
                    </a:lnTo>
                    <a:lnTo>
                      <a:pt x="90" y="709"/>
                    </a:lnTo>
                    <a:lnTo>
                      <a:pt x="90" y="709"/>
                    </a:lnTo>
                    <a:lnTo>
                      <a:pt x="90" y="709"/>
                    </a:lnTo>
                    <a:lnTo>
                      <a:pt x="90" y="709"/>
                    </a:lnTo>
                    <a:lnTo>
                      <a:pt x="92" y="709"/>
                    </a:lnTo>
                    <a:lnTo>
                      <a:pt x="92" y="709"/>
                    </a:lnTo>
                    <a:lnTo>
                      <a:pt x="92" y="709"/>
                    </a:lnTo>
                    <a:lnTo>
                      <a:pt x="94" y="709"/>
                    </a:lnTo>
                    <a:lnTo>
                      <a:pt x="94" y="709"/>
                    </a:lnTo>
                    <a:lnTo>
                      <a:pt x="94" y="711"/>
                    </a:lnTo>
                    <a:lnTo>
                      <a:pt x="96" y="711"/>
                    </a:lnTo>
                    <a:lnTo>
                      <a:pt x="96" y="711"/>
                    </a:lnTo>
                    <a:lnTo>
                      <a:pt x="96" y="712"/>
                    </a:lnTo>
                    <a:lnTo>
                      <a:pt x="98" y="712"/>
                    </a:lnTo>
                    <a:lnTo>
                      <a:pt x="98" y="714"/>
                    </a:lnTo>
                    <a:lnTo>
                      <a:pt x="98" y="714"/>
                    </a:lnTo>
                    <a:lnTo>
                      <a:pt x="99" y="714"/>
                    </a:lnTo>
                    <a:lnTo>
                      <a:pt x="99" y="714"/>
                    </a:lnTo>
                    <a:lnTo>
                      <a:pt x="101" y="714"/>
                    </a:lnTo>
                    <a:lnTo>
                      <a:pt x="101" y="714"/>
                    </a:lnTo>
                    <a:lnTo>
                      <a:pt x="101" y="714"/>
                    </a:lnTo>
                    <a:lnTo>
                      <a:pt x="103" y="714"/>
                    </a:lnTo>
                    <a:lnTo>
                      <a:pt x="103" y="714"/>
                    </a:lnTo>
                    <a:lnTo>
                      <a:pt x="105" y="714"/>
                    </a:lnTo>
                    <a:lnTo>
                      <a:pt x="105" y="712"/>
                    </a:lnTo>
                    <a:lnTo>
                      <a:pt x="105" y="712"/>
                    </a:lnTo>
                    <a:lnTo>
                      <a:pt x="105" y="711"/>
                    </a:lnTo>
                    <a:lnTo>
                      <a:pt x="105" y="711"/>
                    </a:lnTo>
                    <a:lnTo>
                      <a:pt x="103" y="709"/>
                    </a:lnTo>
                    <a:lnTo>
                      <a:pt x="101" y="709"/>
                    </a:lnTo>
                    <a:lnTo>
                      <a:pt x="99" y="707"/>
                    </a:lnTo>
                    <a:lnTo>
                      <a:pt x="99" y="707"/>
                    </a:lnTo>
                    <a:lnTo>
                      <a:pt x="99" y="707"/>
                    </a:lnTo>
                    <a:lnTo>
                      <a:pt x="98" y="705"/>
                    </a:lnTo>
                    <a:lnTo>
                      <a:pt x="98" y="703"/>
                    </a:lnTo>
                    <a:lnTo>
                      <a:pt x="98" y="701"/>
                    </a:lnTo>
                    <a:lnTo>
                      <a:pt x="96" y="700"/>
                    </a:lnTo>
                    <a:lnTo>
                      <a:pt x="96" y="698"/>
                    </a:lnTo>
                    <a:lnTo>
                      <a:pt x="96" y="696"/>
                    </a:lnTo>
                    <a:lnTo>
                      <a:pt x="96" y="696"/>
                    </a:lnTo>
                    <a:lnTo>
                      <a:pt x="98" y="694"/>
                    </a:lnTo>
                    <a:lnTo>
                      <a:pt x="98" y="694"/>
                    </a:lnTo>
                    <a:lnTo>
                      <a:pt x="99" y="692"/>
                    </a:lnTo>
                    <a:lnTo>
                      <a:pt x="101" y="692"/>
                    </a:lnTo>
                    <a:lnTo>
                      <a:pt x="103" y="692"/>
                    </a:lnTo>
                    <a:lnTo>
                      <a:pt x="105" y="692"/>
                    </a:lnTo>
                    <a:lnTo>
                      <a:pt x="105" y="692"/>
                    </a:lnTo>
                    <a:lnTo>
                      <a:pt x="107" y="691"/>
                    </a:lnTo>
                    <a:lnTo>
                      <a:pt x="107" y="691"/>
                    </a:lnTo>
                    <a:lnTo>
                      <a:pt x="108" y="691"/>
                    </a:lnTo>
                    <a:lnTo>
                      <a:pt x="108" y="689"/>
                    </a:lnTo>
                    <a:lnTo>
                      <a:pt x="108" y="689"/>
                    </a:lnTo>
                    <a:lnTo>
                      <a:pt x="110" y="689"/>
                    </a:lnTo>
                    <a:lnTo>
                      <a:pt x="110" y="687"/>
                    </a:lnTo>
                    <a:lnTo>
                      <a:pt x="112" y="687"/>
                    </a:lnTo>
                    <a:lnTo>
                      <a:pt x="112" y="685"/>
                    </a:lnTo>
                    <a:lnTo>
                      <a:pt x="112" y="683"/>
                    </a:lnTo>
                    <a:lnTo>
                      <a:pt x="112" y="683"/>
                    </a:lnTo>
                    <a:lnTo>
                      <a:pt x="112" y="682"/>
                    </a:lnTo>
                    <a:lnTo>
                      <a:pt x="110" y="680"/>
                    </a:lnTo>
                    <a:lnTo>
                      <a:pt x="110" y="680"/>
                    </a:lnTo>
                    <a:lnTo>
                      <a:pt x="108" y="680"/>
                    </a:lnTo>
                    <a:lnTo>
                      <a:pt x="107" y="678"/>
                    </a:lnTo>
                    <a:lnTo>
                      <a:pt x="105" y="676"/>
                    </a:lnTo>
                    <a:lnTo>
                      <a:pt x="103" y="676"/>
                    </a:lnTo>
                    <a:lnTo>
                      <a:pt x="103" y="674"/>
                    </a:lnTo>
                    <a:lnTo>
                      <a:pt x="101" y="673"/>
                    </a:lnTo>
                    <a:lnTo>
                      <a:pt x="101" y="671"/>
                    </a:lnTo>
                    <a:lnTo>
                      <a:pt x="99" y="671"/>
                    </a:lnTo>
                    <a:lnTo>
                      <a:pt x="99" y="669"/>
                    </a:lnTo>
                    <a:lnTo>
                      <a:pt x="99" y="669"/>
                    </a:lnTo>
                    <a:lnTo>
                      <a:pt x="98" y="667"/>
                    </a:lnTo>
                    <a:lnTo>
                      <a:pt x="96" y="665"/>
                    </a:lnTo>
                    <a:lnTo>
                      <a:pt x="96" y="665"/>
                    </a:lnTo>
                    <a:lnTo>
                      <a:pt x="94" y="665"/>
                    </a:lnTo>
                    <a:lnTo>
                      <a:pt x="92" y="663"/>
                    </a:lnTo>
                    <a:lnTo>
                      <a:pt x="90" y="663"/>
                    </a:lnTo>
                    <a:lnTo>
                      <a:pt x="90" y="663"/>
                    </a:lnTo>
                    <a:lnTo>
                      <a:pt x="87" y="663"/>
                    </a:lnTo>
                    <a:lnTo>
                      <a:pt x="85" y="663"/>
                    </a:lnTo>
                    <a:lnTo>
                      <a:pt x="83" y="662"/>
                    </a:lnTo>
                    <a:lnTo>
                      <a:pt x="83" y="662"/>
                    </a:lnTo>
                    <a:lnTo>
                      <a:pt x="81" y="662"/>
                    </a:lnTo>
                    <a:lnTo>
                      <a:pt x="81" y="660"/>
                    </a:lnTo>
                    <a:lnTo>
                      <a:pt x="81" y="658"/>
                    </a:lnTo>
                    <a:lnTo>
                      <a:pt x="81" y="656"/>
                    </a:lnTo>
                    <a:lnTo>
                      <a:pt x="81" y="656"/>
                    </a:lnTo>
                    <a:lnTo>
                      <a:pt x="83" y="654"/>
                    </a:lnTo>
                    <a:lnTo>
                      <a:pt x="83" y="654"/>
                    </a:lnTo>
                    <a:lnTo>
                      <a:pt x="85" y="653"/>
                    </a:lnTo>
                    <a:lnTo>
                      <a:pt x="85" y="653"/>
                    </a:lnTo>
                    <a:lnTo>
                      <a:pt x="85" y="653"/>
                    </a:lnTo>
                    <a:lnTo>
                      <a:pt x="87" y="651"/>
                    </a:lnTo>
                    <a:lnTo>
                      <a:pt x="87" y="651"/>
                    </a:lnTo>
                    <a:lnTo>
                      <a:pt x="88" y="649"/>
                    </a:lnTo>
                    <a:lnTo>
                      <a:pt x="90" y="647"/>
                    </a:lnTo>
                    <a:lnTo>
                      <a:pt x="92" y="647"/>
                    </a:lnTo>
                    <a:lnTo>
                      <a:pt x="94" y="645"/>
                    </a:lnTo>
                    <a:lnTo>
                      <a:pt x="94" y="644"/>
                    </a:lnTo>
                    <a:lnTo>
                      <a:pt x="96" y="644"/>
                    </a:lnTo>
                    <a:lnTo>
                      <a:pt x="96" y="642"/>
                    </a:lnTo>
                    <a:lnTo>
                      <a:pt x="96" y="642"/>
                    </a:lnTo>
                    <a:lnTo>
                      <a:pt x="96" y="640"/>
                    </a:lnTo>
                    <a:lnTo>
                      <a:pt x="96" y="640"/>
                    </a:lnTo>
                    <a:lnTo>
                      <a:pt x="96" y="638"/>
                    </a:lnTo>
                    <a:lnTo>
                      <a:pt x="96" y="638"/>
                    </a:lnTo>
                    <a:lnTo>
                      <a:pt x="96" y="638"/>
                    </a:lnTo>
                    <a:lnTo>
                      <a:pt x="96" y="638"/>
                    </a:lnTo>
                    <a:lnTo>
                      <a:pt x="98" y="636"/>
                    </a:lnTo>
                    <a:lnTo>
                      <a:pt x="98" y="636"/>
                    </a:lnTo>
                    <a:lnTo>
                      <a:pt x="98" y="636"/>
                    </a:lnTo>
                    <a:lnTo>
                      <a:pt x="98" y="636"/>
                    </a:lnTo>
                    <a:lnTo>
                      <a:pt x="96" y="635"/>
                    </a:lnTo>
                    <a:lnTo>
                      <a:pt x="96" y="633"/>
                    </a:lnTo>
                    <a:lnTo>
                      <a:pt x="96" y="633"/>
                    </a:lnTo>
                    <a:lnTo>
                      <a:pt x="96" y="633"/>
                    </a:lnTo>
                    <a:lnTo>
                      <a:pt x="96" y="633"/>
                    </a:lnTo>
                    <a:lnTo>
                      <a:pt x="96" y="633"/>
                    </a:lnTo>
                    <a:lnTo>
                      <a:pt x="96" y="633"/>
                    </a:lnTo>
                    <a:lnTo>
                      <a:pt x="96" y="631"/>
                    </a:lnTo>
                    <a:lnTo>
                      <a:pt x="96" y="631"/>
                    </a:lnTo>
                    <a:lnTo>
                      <a:pt x="96" y="631"/>
                    </a:lnTo>
                    <a:lnTo>
                      <a:pt x="94" y="631"/>
                    </a:lnTo>
                    <a:lnTo>
                      <a:pt x="94" y="631"/>
                    </a:lnTo>
                    <a:lnTo>
                      <a:pt x="94" y="629"/>
                    </a:lnTo>
                    <a:lnTo>
                      <a:pt x="94" y="629"/>
                    </a:lnTo>
                    <a:lnTo>
                      <a:pt x="94" y="629"/>
                    </a:lnTo>
                    <a:lnTo>
                      <a:pt x="92" y="629"/>
                    </a:lnTo>
                    <a:lnTo>
                      <a:pt x="92" y="629"/>
                    </a:lnTo>
                    <a:lnTo>
                      <a:pt x="92" y="629"/>
                    </a:lnTo>
                    <a:lnTo>
                      <a:pt x="92" y="629"/>
                    </a:lnTo>
                    <a:lnTo>
                      <a:pt x="92" y="629"/>
                    </a:lnTo>
                    <a:lnTo>
                      <a:pt x="90" y="627"/>
                    </a:lnTo>
                    <a:lnTo>
                      <a:pt x="90" y="627"/>
                    </a:lnTo>
                    <a:lnTo>
                      <a:pt x="90" y="627"/>
                    </a:lnTo>
                    <a:lnTo>
                      <a:pt x="90" y="627"/>
                    </a:lnTo>
                    <a:lnTo>
                      <a:pt x="90" y="627"/>
                    </a:lnTo>
                    <a:lnTo>
                      <a:pt x="88" y="627"/>
                    </a:lnTo>
                    <a:lnTo>
                      <a:pt x="88" y="627"/>
                    </a:lnTo>
                    <a:lnTo>
                      <a:pt x="88" y="627"/>
                    </a:lnTo>
                    <a:lnTo>
                      <a:pt x="87" y="627"/>
                    </a:lnTo>
                    <a:lnTo>
                      <a:pt x="85" y="627"/>
                    </a:lnTo>
                    <a:lnTo>
                      <a:pt x="85" y="627"/>
                    </a:lnTo>
                    <a:lnTo>
                      <a:pt x="83" y="627"/>
                    </a:lnTo>
                    <a:lnTo>
                      <a:pt x="83" y="625"/>
                    </a:lnTo>
                    <a:lnTo>
                      <a:pt x="81" y="625"/>
                    </a:lnTo>
                    <a:lnTo>
                      <a:pt x="81" y="625"/>
                    </a:lnTo>
                    <a:lnTo>
                      <a:pt x="79" y="624"/>
                    </a:lnTo>
                    <a:lnTo>
                      <a:pt x="79" y="624"/>
                    </a:lnTo>
                    <a:lnTo>
                      <a:pt x="79" y="624"/>
                    </a:lnTo>
                    <a:lnTo>
                      <a:pt x="78" y="624"/>
                    </a:lnTo>
                    <a:lnTo>
                      <a:pt x="78" y="624"/>
                    </a:lnTo>
                    <a:lnTo>
                      <a:pt x="78" y="622"/>
                    </a:lnTo>
                    <a:lnTo>
                      <a:pt x="78" y="622"/>
                    </a:lnTo>
                    <a:lnTo>
                      <a:pt x="78" y="622"/>
                    </a:lnTo>
                    <a:lnTo>
                      <a:pt x="78" y="622"/>
                    </a:lnTo>
                    <a:lnTo>
                      <a:pt x="76" y="620"/>
                    </a:lnTo>
                    <a:lnTo>
                      <a:pt x="76" y="620"/>
                    </a:lnTo>
                    <a:lnTo>
                      <a:pt x="76" y="618"/>
                    </a:lnTo>
                    <a:lnTo>
                      <a:pt x="74" y="616"/>
                    </a:lnTo>
                    <a:lnTo>
                      <a:pt x="74" y="616"/>
                    </a:lnTo>
                    <a:lnTo>
                      <a:pt x="74" y="615"/>
                    </a:lnTo>
                    <a:lnTo>
                      <a:pt x="74" y="615"/>
                    </a:lnTo>
                    <a:lnTo>
                      <a:pt x="74" y="613"/>
                    </a:lnTo>
                    <a:lnTo>
                      <a:pt x="74" y="611"/>
                    </a:lnTo>
                    <a:lnTo>
                      <a:pt x="74" y="611"/>
                    </a:lnTo>
                    <a:lnTo>
                      <a:pt x="74" y="611"/>
                    </a:lnTo>
                    <a:lnTo>
                      <a:pt x="74" y="611"/>
                    </a:lnTo>
                    <a:lnTo>
                      <a:pt x="74" y="609"/>
                    </a:lnTo>
                    <a:lnTo>
                      <a:pt x="74" y="609"/>
                    </a:lnTo>
                    <a:lnTo>
                      <a:pt x="74" y="609"/>
                    </a:lnTo>
                    <a:lnTo>
                      <a:pt x="74" y="609"/>
                    </a:lnTo>
                    <a:lnTo>
                      <a:pt x="74" y="607"/>
                    </a:lnTo>
                    <a:lnTo>
                      <a:pt x="74" y="607"/>
                    </a:lnTo>
                    <a:lnTo>
                      <a:pt x="74" y="607"/>
                    </a:lnTo>
                    <a:lnTo>
                      <a:pt x="76" y="607"/>
                    </a:lnTo>
                    <a:lnTo>
                      <a:pt x="76" y="606"/>
                    </a:lnTo>
                    <a:lnTo>
                      <a:pt x="78" y="606"/>
                    </a:lnTo>
                    <a:lnTo>
                      <a:pt x="78" y="606"/>
                    </a:lnTo>
                    <a:lnTo>
                      <a:pt x="79" y="604"/>
                    </a:lnTo>
                    <a:lnTo>
                      <a:pt x="81" y="604"/>
                    </a:lnTo>
                    <a:lnTo>
                      <a:pt x="81" y="604"/>
                    </a:lnTo>
                    <a:lnTo>
                      <a:pt x="83" y="604"/>
                    </a:lnTo>
                    <a:lnTo>
                      <a:pt x="83" y="604"/>
                    </a:lnTo>
                    <a:lnTo>
                      <a:pt x="83" y="604"/>
                    </a:lnTo>
                    <a:lnTo>
                      <a:pt x="83" y="604"/>
                    </a:lnTo>
                    <a:lnTo>
                      <a:pt x="85" y="604"/>
                    </a:lnTo>
                    <a:lnTo>
                      <a:pt x="85" y="604"/>
                    </a:lnTo>
                    <a:lnTo>
                      <a:pt x="85" y="604"/>
                    </a:lnTo>
                    <a:lnTo>
                      <a:pt x="87" y="604"/>
                    </a:lnTo>
                    <a:lnTo>
                      <a:pt x="87" y="604"/>
                    </a:lnTo>
                    <a:lnTo>
                      <a:pt x="87" y="604"/>
                    </a:lnTo>
                    <a:lnTo>
                      <a:pt x="88" y="602"/>
                    </a:lnTo>
                    <a:lnTo>
                      <a:pt x="90" y="602"/>
                    </a:lnTo>
                    <a:lnTo>
                      <a:pt x="90" y="600"/>
                    </a:lnTo>
                    <a:lnTo>
                      <a:pt x="90" y="598"/>
                    </a:lnTo>
                    <a:lnTo>
                      <a:pt x="90" y="598"/>
                    </a:lnTo>
                    <a:lnTo>
                      <a:pt x="90" y="597"/>
                    </a:lnTo>
                    <a:lnTo>
                      <a:pt x="88" y="597"/>
                    </a:lnTo>
                    <a:lnTo>
                      <a:pt x="87" y="595"/>
                    </a:lnTo>
                    <a:lnTo>
                      <a:pt x="85" y="595"/>
                    </a:lnTo>
                    <a:lnTo>
                      <a:pt x="83" y="595"/>
                    </a:lnTo>
                    <a:lnTo>
                      <a:pt x="81" y="595"/>
                    </a:lnTo>
                    <a:lnTo>
                      <a:pt x="81" y="595"/>
                    </a:lnTo>
                    <a:lnTo>
                      <a:pt x="79" y="595"/>
                    </a:lnTo>
                    <a:lnTo>
                      <a:pt x="79" y="595"/>
                    </a:lnTo>
                    <a:lnTo>
                      <a:pt x="79" y="595"/>
                    </a:lnTo>
                    <a:lnTo>
                      <a:pt x="79" y="595"/>
                    </a:lnTo>
                    <a:lnTo>
                      <a:pt x="78" y="595"/>
                    </a:lnTo>
                    <a:lnTo>
                      <a:pt x="76" y="595"/>
                    </a:lnTo>
                    <a:lnTo>
                      <a:pt x="74" y="597"/>
                    </a:lnTo>
                    <a:lnTo>
                      <a:pt x="74" y="597"/>
                    </a:lnTo>
                    <a:lnTo>
                      <a:pt x="72" y="597"/>
                    </a:lnTo>
                    <a:lnTo>
                      <a:pt x="69" y="597"/>
                    </a:lnTo>
                    <a:lnTo>
                      <a:pt x="67" y="598"/>
                    </a:lnTo>
                    <a:lnTo>
                      <a:pt x="65" y="598"/>
                    </a:lnTo>
                    <a:lnTo>
                      <a:pt x="65" y="600"/>
                    </a:lnTo>
                    <a:lnTo>
                      <a:pt x="65" y="600"/>
                    </a:lnTo>
                    <a:lnTo>
                      <a:pt x="65" y="600"/>
                    </a:lnTo>
                    <a:lnTo>
                      <a:pt x="65" y="600"/>
                    </a:lnTo>
                    <a:lnTo>
                      <a:pt x="63" y="600"/>
                    </a:lnTo>
                    <a:lnTo>
                      <a:pt x="61" y="602"/>
                    </a:lnTo>
                    <a:lnTo>
                      <a:pt x="58" y="602"/>
                    </a:lnTo>
                    <a:lnTo>
                      <a:pt x="56" y="602"/>
                    </a:lnTo>
                    <a:lnTo>
                      <a:pt x="56" y="602"/>
                    </a:lnTo>
                    <a:lnTo>
                      <a:pt x="54" y="602"/>
                    </a:lnTo>
                    <a:lnTo>
                      <a:pt x="52" y="602"/>
                    </a:lnTo>
                    <a:lnTo>
                      <a:pt x="52" y="602"/>
                    </a:lnTo>
                    <a:lnTo>
                      <a:pt x="51" y="602"/>
                    </a:lnTo>
                    <a:lnTo>
                      <a:pt x="51" y="602"/>
                    </a:lnTo>
                    <a:lnTo>
                      <a:pt x="51" y="602"/>
                    </a:lnTo>
                    <a:lnTo>
                      <a:pt x="49" y="600"/>
                    </a:lnTo>
                    <a:lnTo>
                      <a:pt x="49" y="598"/>
                    </a:lnTo>
                    <a:lnTo>
                      <a:pt x="49" y="598"/>
                    </a:lnTo>
                    <a:lnTo>
                      <a:pt x="51" y="597"/>
                    </a:lnTo>
                    <a:lnTo>
                      <a:pt x="51" y="595"/>
                    </a:lnTo>
                    <a:lnTo>
                      <a:pt x="51" y="595"/>
                    </a:lnTo>
                    <a:lnTo>
                      <a:pt x="51" y="595"/>
                    </a:lnTo>
                    <a:lnTo>
                      <a:pt x="52" y="595"/>
                    </a:lnTo>
                    <a:lnTo>
                      <a:pt x="52" y="595"/>
                    </a:lnTo>
                    <a:lnTo>
                      <a:pt x="54" y="593"/>
                    </a:lnTo>
                    <a:lnTo>
                      <a:pt x="54" y="593"/>
                    </a:lnTo>
                    <a:lnTo>
                      <a:pt x="54" y="591"/>
                    </a:lnTo>
                    <a:lnTo>
                      <a:pt x="56" y="589"/>
                    </a:lnTo>
                    <a:lnTo>
                      <a:pt x="56" y="589"/>
                    </a:lnTo>
                    <a:lnTo>
                      <a:pt x="56" y="589"/>
                    </a:lnTo>
                    <a:lnTo>
                      <a:pt x="56" y="589"/>
                    </a:lnTo>
                    <a:lnTo>
                      <a:pt x="56" y="589"/>
                    </a:lnTo>
                    <a:lnTo>
                      <a:pt x="58" y="589"/>
                    </a:lnTo>
                    <a:lnTo>
                      <a:pt x="58" y="588"/>
                    </a:lnTo>
                    <a:lnTo>
                      <a:pt x="58" y="588"/>
                    </a:lnTo>
                    <a:lnTo>
                      <a:pt x="58" y="588"/>
                    </a:lnTo>
                    <a:lnTo>
                      <a:pt x="58" y="588"/>
                    </a:lnTo>
                    <a:lnTo>
                      <a:pt x="58" y="586"/>
                    </a:lnTo>
                    <a:lnTo>
                      <a:pt x="58" y="586"/>
                    </a:lnTo>
                    <a:lnTo>
                      <a:pt x="60" y="586"/>
                    </a:lnTo>
                    <a:lnTo>
                      <a:pt x="60" y="586"/>
                    </a:lnTo>
                    <a:lnTo>
                      <a:pt x="60" y="584"/>
                    </a:lnTo>
                    <a:lnTo>
                      <a:pt x="60" y="584"/>
                    </a:lnTo>
                    <a:lnTo>
                      <a:pt x="60" y="584"/>
                    </a:lnTo>
                    <a:lnTo>
                      <a:pt x="61" y="584"/>
                    </a:lnTo>
                    <a:lnTo>
                      <a:pt x="61" y="584"/>
                    </a:lnTo>
                    <a:lnTo>
                      <a:pt x="63" y="580"/>
                    </a:lnTo>
                    <a:lnTo>
                      <a:pt x="63" y="580"/>
                    </a:lnTo>
                    <a:lnTo>
                      <a:pt x="63" y="580"/>
                    </a:lnTo>
                    <a:lnTo>
                      <a:pt x="63" y="578"/>
                    </a:lnTo>
                    <a:lnTo>
                      <a:pt x="63" y="578"/>
                    </a:lnTo>
                    <a:lnTo>
                      <a:pt x="63" y="577"/>
                    </a:lnTo>
                    <a:lnTo>
                      <a:pt x="63" y="577"/>
                    </a:lnTo>
                    <a:lnTo>
                      <a:pt x="61" y="577"/>
                    </a:lnTo>
                    <a:lnTo>
                      <a:pt x="61" y="575"/>
                    </a:lnTo>
                    <a:lnTo>
                      <a:pt x="61" y="573"/>
                    </a:lnTo>
                    <a:lnTo>
                      <a:pt x="60" y="571"/>
                    </a:lnTo>
                    <a:lnTo>
                      <a:pt x="60" y="571"/>
                    </a:lnTo>
                    <a:lnTo>
                      <a:pt x="58" y="569"/>
                    </a:lnTo>
                    <a:lnTo>
                      <a:pt x="58" y="569"/>
                    </a:lnTo>
                    <a:lnTo>
                      <a:pt x="58" y="569"/>
                    </a:lnTo>
                    <a:lnTo>
                      <a:pt x="58" y="569"/>
                    </a:lnTo>
                    <a:lnTo>
                      <a:pt x="58" y="569"/>
                    </a:lnTo>
                    <a:lnTo>
                      <a:pt x="58" y="569"/>
                    </a:lnTo>
                    <a:lnTo>
                      <a:pt x="58" y="568"/>
                    </a:lnTo>
                    <a:lnTo>
                      <a:pt x="58" y="568"/>
                    </a:lnTo>
                    <a:lnTo>
                      <a:pt x="58" y="568"/>
                    </a:lnTo>
                    <a:lnTo>
                      <a:pt x="58" y="568"/>
                    </a:lnTo>
                    <a:lnTo>
                      <a:pt x="58" y="568"/>
                    </a:lnTo>
                    <a:lnTo>
                      <a:pt x="58" y="568"/>
                    </a:lnTo>
                    <a:lnTo>
                      <a:pt x="56" y="568"/>
                    </a:lnTo>
                    <a:lnTo>
                      <a:pt x="56" y="568"/>
                    </a:lnTo>
                    <a:lnTo>
                      <a:pt x="56" y="566"/>
                    </a:lnTo>
                    <a:lnTo>
                      <a:pt x="56" y="566"/>
                    </a:lnTo>
                    <a:lnTo>
                      <a:pt x="56" y="566"/>
                    </a:lnTo>
                    <a:lnTo>
                      <a:pt x="56" y="566"/>
                    </a:lnTo>
                    <a:lnTo>
                      <a:pt x="54" y="566"/>
                    </a:lnTo>
                    <a:lnTo>
                      <a:pt x="54" y="566"/>
                    </a:lnTo>
                    <a:lnTo>
                      <a:pt x="54" y="564"/>
                    </a:lnTo>
                    <a:lnTo>
                      <a:pt x="54" y="564"/>
                    </a:lnTo>
                    <a:lnTo>
                      <a:pt x="54" y="564"/>
                    </a:lnTo>
                    <a:lnTo>
                      <a:pt x="52" y="564"/>
                    </a:lnTo>
                    <a:lnTo>
                      <a:pt x="52" y="564"/>
                    </a:lnTo>
                    <a:lnTo>
                      <a:pt x="52" y="564"/>
                    </a:lnTo>
                    <a:lnTo>
                      <a:pt x="49" y="564"/>
                    </a:lnTo>
                    <a:lnTo>
                      <a:pt x="49" y="564"/>
                    </a:lnTo>
                    <a:lnTo>
                      <a:pt x="49" y="564"/>
                    </a:lnTo>
                    <a:lnTo>
                      <a:pt x="49" y="564"/>
                    </a:lnTo>
                    <a:lnTo>
                      <a:pt x="49" y="566"/>
                    </a:lnTo>
                    <a:lnTo>
                      <a:pt x="47" y="566"/>
                    </a:lnTo>
                    <a:lnTo>
                      <a:pt x="49" y="568"/>
                    </a:lnTo>
                    <a:lnTo>
                      <a:pt x="49" y="569"/>
                    </a:lnTo>
                    <a:lnTo>
                      <a:pt x="51" y="569"/>
                    </a:lnTo>
                    <a:lnTo>
                      <a:pt x="51" y="569"/>
                    </a:lnTo>
                    <a:lnTo>
                      <a:pt x="51" y="569"/>
                    </a:lnTo>
                    <a:lnTo>
                      <a:pt x="51" y="571"/>
                    </a:lnTo>
                    <a:lnTo>
                      <a:pt x="52" y="573"/>
                    </a:lnTo>
                    <a:lnTo>
                      <a:pt x="51" y="573"/>
                    </a:lnTo>
                    <a:lnTo>
                      <a:pt x="51" y="573"/>
                    </a:lnTo>
                    <a:lnTo>
                      <a:pt x="51" y="573"/>
                    </a:lnTo>
                    <a:lnTo>
                      <a:pt x="51" y="573"/>
                    </a:lnTo>
                    <a:lnTo>
                      <a:pt x="49" y="573"/>
                    </a:lnTo>
                    <a:lnTo>
                      <a:pt x="49" y="573"/>
                    </a:lnTo>
                    <a:lnTo>
                      <a:pt x="49" y="573"/>
                    </a:lnTo>
                    <a:lnTo>
                      <a:pt x="49" y="573"/>
                    </a:lnTo>
                    <a:lnTo>
                      <a:pt x="47" y="573"/>
                    </a:lnTo>
                    <a:lnTo>
                      <a:pt x="47" y="573"/>
                    </a:lnTo>
                    <a:lnTo>
                      <a:pt x="47" y="573"/>
                    </a:lnTo>
                    <a:lnTo>
                      <a:pt x="45" y="573"/>
                    </a:lnTo>
                    <a:lnTo>
                      <a:pt x="45" y="571"/>
                    </a:lnTo>
                    <a:lnTo>
                      <a:pt x="45" y="571"/>
                    </a:lnTo>
                    <a:lnTo>
                      <a:pt x="41" y="571"/>
                    </a:lnTo>
                    <a:lnTo>
                      <a:pt x="40" y="573"/>
                    </a:lnTo>
                    <a:lnTo>
                      <a:pt x="40" y="573"/>
                    </a:lnTo>
                    <a:lnTo>
                      <a:pt x="38" y="573"/>
                    </a:lnTo>
                    <a:lnTo>
                      <a:pt x="38" y="573"/>
                    </a:lnTo>
                    <a:lnTo>
                      <a:pt x="38" y="573"/>
                    </a:lnTo>
                    <a:lnTo>
                      <a:pt x="36" y="573"/>
                    </a:lnTo>
                    <a:lnTo>
                      <a:pt x="34" y="575"/>
                    </a:lnTo>
                    <a:lnTo>
                      <a:pt x="34" y="575"/>
                    </a:lnTo>
                    <a:lnTo>
                      <a:pt x="34" y="575"/>
                    </a:lnTo>
                    <a:lnTo>
                      <a:pt x="34" y="575"/>
                    </a:lnTo>
                    <a:lnTo>
                      <a:pt x="34" y="575"/>
                    </a:lnTo>
                    <a:lnTo>
                      <a:pt x="32" y="575"/>
                    </a:lnTo>
                    <a:lnTo>
                      <a:pt x="31" y="575"/>
                    </a:lnTo>
                    <a:lnTo>
                      <a:pt x="31" y="575"/>
                    </a:lnTo>
                    <a:lnTo>
                      <a:pt x="31" y="575"/>
                    </a:lnTo>
                    <a:lnTo>
                      <a:pt x="31" y="575"/>
                    </a:lnTo>
                    <a:lnTo>
                      <a:pt x="29" y="575"/>
                    </a:lnTo>
                    <a:lnTo>
                      <a:pt x="29" y="575"/>
                    </a:lnTo>
                    <a:lnTo>
                      <a:pt x="29" y="573"/>
                    </a:lnTo>
                    <a:lnTo>
                      <a:pt x="29" y="573"/>
                    </a:lnTo>
                    <a:lnTo>
                      <a:pt x="29" y="573"/>
                    </a:lnTo>
                    <a:lnTo>
                      <a:pt x="27" y="573"/>
                    </a:lnTo>
                    <a:lnTo>
                      <a:pt x="27" y="573"/>
                    </a:lnTo>
                    <a:lnTo>
                      <a:pt x="27" y="571"/>
                    </a:lnTo>
                    <a:lnTo>
                      <a:pt x="27" y="571"/>
                    </a:lnTo>
                    <a:lnTo>
                      <a:pt x="27" y="571"/>
                    </a:lnTo>
                    <a:lnTo>
                      <a:pt x="25" y="571"/>
                    </a:lnTo>
                    <a:lnTo>
                      <a:pt x="25" y="569"/>
                    </a:lnTo>
                    <a:lnTo>
                      <a:pt x="25" y="569"/>
                    </a:lnTo>
                    <a:lnTo>
                      <a:pt x="25" y="568"/>
                    </a:lnTo>
                    <a:lnTo>
                      <a:pt x="27" y="568"/>
                    </a:lnTo>
                    <a:lnTo>
                      <a:pt x="27" y="566"/>
                    </a:lnTo>
                    <a:lnTo>
                      <a:pt x="27" y="566"/>
                    </a:lnTo>
                    <a:lnTo>
                      <a:pt x="27" y="566"/>
                    </a:lnTo>
                    <a:lnTo>
                      <a:pt x="29" y="566"/>
                    </a:lnTo>
                    <a:lnTo>
                      <a:pt x="29" y="566"/>
                    </a:lnTo>
                    <a:lnTo>
                      <a:pt x="29" y="564"/>
                    </a:lnTo>
                    <a:lnTo>
                      <a:pt x="31" y="564"/>
                    </a:lnTo>
                    <a:lnTo>
                      <a:pt x="31" y="564"/>
                    </a:lnTo>
                    <a:lnTo>
                      <a:pt x="31" y="564"/>
                    </a:lnTo>
                    <a:lnTo>
                      <a:pt x="31" y="564"/>
                    </a:lnTo>
                    <a:lnTo>
                      <a:pt x="31" y="564"/>
                    </a:lnTo>
                    <a:lnTo>
                      <a:pt x="31" y="562"/>
                    </a:lnTo>
                    <a:lnTo>
                      <a:pt x="32" y="562"/>
                    </a:lnTo>
                    <a:lnTo>
                      <a:pt x="32" y="562"/>
                    </a:lnTo>
                    <a:lnTo>
                      <a:pt x="32" y="562"/>
                    </a:lnTo>
                    <a:lnTo>
                      <a:pt x="34" y="560"/>
                    </a:lnTo>
                    <a:lnTo>
                      <a:pt x="32" y="559"/>
                    </a:lnTo>
                    <a:lnTo>
                      <a:pt x="32" y="559"/>
                    </a:lnTo>
                    <a:lnTo>
                      <a:pt x="32" y="557"/>
                    </a:lnTo>
                    <a:lnTo>
                      <a:pt x="31" y="557"/>
                    </a:lnTo>
                    <a:lnTo>
                      <a:pt x="31" y="557"/>
                    </a:lnTo>
                    <a:lnTo>
                      <a:pt x="31" y="557"/>
                    </a:lnTo>
                    <a:lnTo>
                      <a:pt x="29" y="557"/>
                    </a:lnTo>
                    <a:lnTo>
                      <a:pt x="27" y="557"/>
                    </a:lnTo>
                    <a:lnTo>
                      <a:pt x="27" y="557"/>
                    </a:lnTo>
                    <a:lnTo>
                      <a:pt x="25" y="557"/>
                    </a:lnTo>
                    <a:lnTo>
                      <a:pt x="23" y="557"/>
                    </a:lnTo>
                    <a:lnTo>
                      <a:pt x="23" y="557"/>
                    </a:lnTo>
                    <a:lnTo>
                      <a:pt x="23" y="557"/>
                    </a:lnTo>
                    <a:lnTo>
                      <a:pt x="22" y="557"/>
                    </a:lnTo>
                    <a:lnTo>
                      <a:pt x="22" y="557"/>
                    </a:lnTo>
                    <a:lnTo>
                      <a:pt x="22" y="557"/>
                    </a:lnTo>
                    <a:lnTo>
                      <a:pt x="20" y="557"/>
                    </a:lnTo>
                    <a:lnTo>
                      <a:pt x="18" y="557"/>
                    </a:lnTo>
                    <a:lnTo>
                      <a:pt x="16" y="557"/>
                    </a:lnTo>
                    <a:lnTo>
                      <a:pt x="16" y="557"/>
                    </a:lnTo>
                    <a:lnTo>
                      <a:pt x="14" y="557"/>
                    </a:lnTo>
                    <a:lnTo>
                      <a:pt x="14" y="557"/>
                    </a:lnTo>
                    <a:lnTo>
                      <a:pt x="13" y="557"/>
                    </a:lnTo>
                    <a:lnTo>
                      <a:pt x="13" y="557"/>
                    </a:lnTo>
                    <a:lnTo>
                      <a:pt x="13" y="557"/>
                    </a:lnTo>
                    <a:lnTo>
                      <a:pt x="13" y="557"/>
                    </a:lnTo>
                    <a:lnTo>
                      <a:pt x="11" y="555"/>
                    </a:lnTo>
                    <a:lnTo>
                      <a:pt x="11" y="555"/>
                    </a:lnTo>
                    <a:lnTo>
                      <a:pt x="11" y="555"/>
                    </a:lnTo>
                    <a:lnTo>
                      <a:pt x="11" y="555"/>
                    </a:lnTo>
                    <a:lnTo>
                      <a:pt x="11" y="555"/>
                    </a:lnTo>
                    <a:lnTo>
                      <a:pt x="9" y="555"/>
                    </a:lnTo>
                    <a:lnTo>
                      <a:pt x="9" y="555"/>
                    </a:lnTo>
                    <a:lnTo>
                      <a:pt x="9" y="555"/>
                    </a:lnTo>
                    <a:lnTo>
                      <a:pt x="9" y="555"/>
                    </a:lnTo>
                    <a:lnTo>
                      <a:pt x="7" y="555"/>
                    </a:lnTo>
                    <a:lnTo>
                      <a:pt x="7" y="555"/>
                    </a:lnTo>
                    <a:lnTo>
                      <a:pt x="7" y="553"/>
                    </a:lnTo>
                    <a:lnTo>
                      <a:pt x="7" y="553"/>
                    </a:lnTo>
                    <a:lnTo>
                      <a:pt x="5" y="553"/>
                    </a:lnTo>
                    <a:lnTo>
                      <a:pt x="5" y="553"/>
                    </a:lnTo>
                    <a:lnTo>
                      <a:pt x="5" y="553"/>
                    </a:lnTo>
                    <a:lnTo>
                      <a:pt x="5" y="553"/>
                    </a:lnTo>
                    <a:lnTo>
                      <a:pt x="5" y="553"/>
                    </a:lnTo>
                    <a:lnTo>
                      <a:pt x="5" y="553"/>
                    </a:lnTo>
                    <a:lnTo>
                      <a:pt x="5" y="551"/>
                    </a:lnTo>
                    <a:lnTo>
                      <a:pt x="5" y="551"/>
                    </a:lnTo>
                    <a:lnTo>
                      <a:pt x="5" y="551"/>
                    </a:lnTo>
                    <a:lnTo>
                      <a:pt x="5" y="551"/>
                    </a:lnTo>
                    <a:lnTo>
                      <a:pt x="3" y="551"/>
                    </a:lnTo>
                    <a:lnTo>
                      <a:pt x="3" y="550"/>
                    </a:lnTo>
                    <a:lnTo>
                      <a:pt x="3" y="550"/>
                    </a:lnTo>
                    <a:lnTo>
                      <a:pt x="3" y="550"/>
                    </a:lnTo>
                    <a:lnTo>
                      <a:pt x="3" y="550"/>
                    </a:lnTo>
                    <a:lnTo>
                      <a:pt x="3" y="548"/>
                    </a:lnTo>
                    <a:lnTo>
                      <a:pt x="3" y="548"/>
                    </a:lnTo>
                    <a:lnTo>
                      <a:pt x="5" y="548"/>
                    </a:lnTo>
                    <a:lnTo>
                      <a:pt x="5" y="546"/>
                    </a:lnTo>
                    <a:lnTo>
                      <a:pt x="5" y="546"/>
                    </a:lnTo>
                    <a:lnTo>
                      <a:pt x="5" y="546"/>
                    </a:lnTo>
                    <a:lnTo>
                      <a:pt x="5" y="546"/>
                    </a:lnTo>
                    <a:lnTo>
                      <a:pt x="5" y="546"/>
                    </a:lnTo>
                    <a:lnTo>
                      <a:pt x="7" y="546"/>
                    </a:lnTo>
                    <a:lnTo>
                      <a:pt x="7" y="546"/>
                    </a:lnTo>
                    <a:lnTo>
                      <a:pt x="7" y="546"/>
                    </a:lnTo>
                    <a:lnTo>
                      <a:pt x="9" y="546"/>
                    </a:lnTo>
                    <a:lnTo>
                      <a:pt x="9" y="546"/>
                    </a:lnTo>
                    <a:lnTo>
                      <a:pt x="11" y="546"/>
                    </a:lnTo>
                    <a:lnTo>
                      <a:pt x="13" y="546"/>
                    </a:lnTo>
                    <a:lnTo>
                      <a:pt x="13" y="546"/>
                    </a:lnTo>
                    <a:lnTo>
                      <a:pt x="14" y="546"/>
                    </a:lnTo>
                    <a:lnTo>
                      <a:pt x="16" y="546"/>
                    </a:lnTo>
                    <a:lnTo>
                      <a:pt x="18" y="546"/>
                    </a:lnTo>
                    <a:lnTo>
                      <a:pt x="18" y="546"/>
                    </a:lnTo>
                    <a:lnTo>
                      <a:pt x="20" y="546"/>
                    </a:lnTo>
                    <a:lnTo>
                      <a:pt x="22" y="546"/>
                    </a:lnTo>
                    <a:lnTo>
                      <a:pt x="23" y="546"/>
                    </a:lnTo>
                    <a:lnTo>
                      <a:pt x="25" y="546"/>
                    </a:lnTo>
                    <a:lnTo>
                      <a:pt x="27" y="546"/>
                    </a:lnTo>
                    <a:lnTo>
                      <a:pt x="27" y="546"/>
                    </a:lnTo>
                    <a:lnTo>
                      <a:pt x="29" y="548"/>
                    </a:lnTo>
                    <a:lnTo>
                      <a:pt x="31" y="548"/>
                    </a:lnTo>
                    <a:lnTo>
                      <a:pt x="32" y="548"/>
                    </a:lnTo>
                    <a:lnTo>
                      <a:pt x="32" y="548"/>
                    </a:lnTo>
                    <a:lnTo>
                      <a:pt x="34" y="550"/>
                    </a:lnTo>
                    <a:lnTo>
                      <a:pt x="34" y="548"/>
                    </a:lnTo>
                    <a:lnTo>
                      <a:pt x="34" y="548"/>
                    </a:lnTo>
                    <a:lnTo>
                      <a:pt x="36" y="548"/>
                    </a:lnTo>
                    <a:lnTo>
                      <a:pt x="38" y="546"/>
                    </a:lnTo>
                    <a:lnTo>
                      <a:pt x="40" y="544"/>
                    </a:lnTo>
                    <a:lnTo>
                      <a:pt x="40" y="542"/>
                    </a:lnTo>
                    <a:lnTo>
                      <a:pt x="40" y="540"/>
                    </a:lnTo>
                    <a:lnTo>
                      <a:pt x="41" y="539"/>
                    </a:lnTo>
                    <a:lnTo>
                      <a:pt x="41" y="537"/>
                    </a:lnTo>
                    <a:lnTo>
                      <a:pt x="40" y="537"/>
                    </a:lnTo>
                    <a:lnTo>
                      <a:pt x="40" y="535"/>
                    </a:lnTo>
                    <a:lnTo>
                      <a:pt x="40" y="533"/>
                    </a:lnTo>
                    <a:lnTo>
                      <a:pt x="38" y="533"/>
                    </a:lnTo>
                    <a:lnTo>
                      <a:pt x="36" y="533"/>
                    </a:lnTo>
                    <a:lnTo>
                      <a:pt x="34" y="531"/>
                    </a:lnTo>
                    <a:lnTo>
                      <a:pt x="34" y="531"/>
                    </a:lnTo>
                    <a:lnTo>
                      <a:pt x="34" y="531"/>
                    </a:lnTo>
                    <a:lnTo>
                      <a:pt x="32" y="531"/>
                    </a:lnTo>
                    <a:lnTo>
                      <a:pt x="32" y="531"/>
                    </a:lnTo>
                    <a:lnTo>
                      <a:pt x="32" y="533"/>
                    </a:lnTo>
                    <a:lnTo>
                      <a:pt x="32" y="533"/>
                    </a:lnTo>
                    <a:lnTo>
                      <a:pt x="31" y="533"/>
                    </a:lnTo>
                    <a:lnTo>
                      <a:pt x="31" y="533"/>
                    </a:lnTo>
                    <a:lnTo>
                      <a:pt x="31" y="533"/>
                    </a:lnTo>
                    <a:lnTo>
                      <a:pt x="31" y="533"/>
                    </a:lnTo>
                    <a:lnTo>
                      <a:pt x="29" y="533"/>
                    </a:lnTo>
                    <a:lnTo>
                      <a:pt x="29" y="533"/>
                    </a:lnTo>
                    <a:lnTo>
                      <a:pt x="27" y="533"/>
                    </a:lnTo>
                    <a:lnTo>
                      <a:pt x="27" y="533"/>
                    </a:lnTo>
                    <a:lnTo>
                      <a:pt x="27" y="533"/>
                    </a:lnTo>
                    <a:lnTo>
                      <a:pt x="27" y="533"/>
                    </a:lnTo>
                    <a:lnTo>
                      <a:pt x="27" y="533"/>
                    </a:lnTo>
                    <a:lnTo>
                      <a:pt x="25" y="535"/>
                    </a:lnTo>
                    <a:lnTo>
                      <a:pt x="25" y="535"/>
                    </a:lnTo>
                    <a:lnTo>
                      <a:pt x="25" y="535"/>
                    </a:lnTo>
                    <a:lnTo>
                      <a:pt x="25" y="535"/>
                    </a:lnTo>
                    <a:lnTo>
                      <a:pt x="23" y="535"/>
                    </a:lnTo>
                    <a:lnTo>
                      <a:pt x="23" y="535"/>
                    </a:lnTo>
                    <a:lnTo>
                      <a:pt x="22" y="535"/>
                    </a:lnTo>
                    <a:lnTo>
                      <a:pt x="22" y="535"/>
                    </a:lnTo>
                    <a:lnTo>
                      <a:pt x="22" y="535"/>
                    </a:lnTo>
                    <a:lnTo>
                      <a:pt x="22" y="535"/>
                    </a:lnTo>
                    <a:lnTo>
                      <a:pt x="20" y="537"/>
                    </a:lnTo>
                    <a:lnTo>
                      <a:pt x="20" y="537"/>
                    </a:lnTo>
                    <a:lnTo>
                      <a:pt x="18" y="537"/>
                    </a:lnTo>
                    <a:lnTo>
                      <a:pt x="18" y="537"/>
                    </a:lnTo>
                    <a:lnTo>
                      <a:pt x="16" y="537"/>
                    </a:lnTo>
                    <a:lnTo>
                      <a:pt x="16" y="537"/>
                    </a:lnTo>
                    <a:lnTo>
                      <a:pt x="16" y="537"/>
                    </a:lnTo>
                    <a:lnTo>
                      <a:pt x="16" y="537"/>
                    </a:lnTo>
                    <a:lnTo>
                      <a:pt x="16" y="537"/>
                    </a:lnTo>
                    <a:lnTo>
                      <a:pt x="16" y="537"/>
                    </a:lnTo>
                    <a:lnTo>
                      <a:pt x="16" y="537"/>
                    </a:lnTo>
                    <a:lnTo>
                      <a:pt x="14" y="537"/>
                    </a:lnTo>
                    <a:lnTo>
                      <a:pt x="14" y="537"/>
                    </a:lnTo>
                    <a:lnTo>
                      <a:pt x="13" y="537"/>
                    </a:lnTo>
                    <a:lnTo>
                      <a:pt x="13" y="537"/>
                    </a:lnTo>
                    <a:lnTo>
                      <a:pt x="13" y="537"/>
                    </a:lnTo>
                    <a:lnTo>
                      <a:pt x="11" y="537"/>
                    </a:lnTo>
                    <a:lnTo>
                      <a:pt x="11" y="537"/>
                    </a:lnTo>
                    <a:lnTo>
                      <a:pt x="9" y="537"/>
                    </a:lnTo>
                    <a:lnTo>
                      <a:pt x="9" y="537"/>
                    </a:lnTo>
                    <a:lnTo>
                      <a:pt x="9" y="537"/>
                    </a:lnTo>
                    <a:lnTo>
                      <a:pt x="9" y="537"/>
                    </a:lnTo>
                    <a:lnTo>
                      <a:pt x="9" y="537"/>
                    </a:lnTo>
                    <a:lnTo>
                      <a:pt x="7" y="537"/>
                    </a:lnTo>
                    <a:lnTo>
                      <a:pt x="5" y="537"/>
                    </a:lnTo>
                    <a:lnTo>
                      <a:pt x="5" y="537"/>
                    </a:lnTo>
                    <a:lnTo>
                      <a:pt x="5" y="537"/>
                    </a:lnTo>
                    <a:lnTo>
                      <a:pt x="5" y="535"/>
                    </a:lnTo>
                    <a:lnTo>
                      <a:pt x="5" y="535"/>
                    </a:lnTo>
                    <a:lnTo>
                      <a:pt x="5" y="535"/>
                    </a:lnTo>
                    <a:lnTo>
                      <a:pt x="5" y="535"/>
                    </a:lnTo>
                    <a:lnTo>
                      <a:pt x="5" y="535"/>
                    </a:lnTo>
                    <a:lnTo>
                      <a:pt x="5" y="535"/>
                    </a:lnTo>
                    <a:lnTo>
                      <a:pt x="5" y="533"/>
                    </a:lnTo>
                    <a:lnTo>
                      <a:pt x="3" y="533"/>
                    </a:lnTo>
                    <a:lnTo>
                      <a:pt x="3" y="533"/>
                    </a:lnTo>
                    <a:lnTo>
                      <a:pt x="3" y="533"/>
                    </a:lnTo>
                    <a:lnTo>
                      <a:pt x="3" y="531"/>
                    </a:lnTo>
                    <a:lnTo>
                      <a:pt x="3" y="531"/>
                    </a:lnTo>
                    <a:lnTo>
                      <a:pt x="3" y="531"/>
                    </a:lnTo>
                    <a:lnTo>
                      <a:pt x="3" y="531"/>
                    </a:lnTo>
                    <a:lnTo>
                      <a:pt x="3" y="530"/>
                    </a:lnTo>
                    <a:lnTo>
                      <a:pt x="3" y="530"/>
                    </a:lnTo>
                    <a:lnTo>
                      <a:pt x="3" y="528"/>
                    </a:lnTo>
                    <a:lnTo>
                      <a:pt x="3" y="528"/>
                    </a:lnTo>
                    <a:lnTo>
                      <a:pt x="3" y="528"/>
                    </a:lnTo>
                    <a:lnTo>
                      <a:pt x="3" y="526"/>
                    </a:lnTo>
                    <a:lnTo>
                      <a:pt x="5" y="526"/>
                    </a:lnTo>
                    <a:lnTo>
                      <a:pt x="5" y="526"/>
                    </a:lnTo>
                    <a:lnTo>
                      <a:pt x="7" y="524"/>
                    </a:lnTo>
                    <a:lnTo>
                      <a:pt x="7" y="524"/>
                    </a:lnTo>
                    <a:lnTo>
                      <a:pt x="7" y="524"/>
                    </a:lnTo>
                    <a:lnTo>
                      <a:pt x="7" y="524"/>
                    </a:lnTo>
                    <a:lnTo>
                      <a:pt x="9" y="524"/>
                    </a:lnTo>
                    <a:lnTo>
                      <a:pt x="9" y="524"/>
                    </a:lnTo>
                    <a:lnTo>
                      <a:pt x="11" y="524"/>
                    </a:lnTo>
                    <a:lnTo>
                      <a:pt x="13" y="524"/>
                    </a:lnTo>
                    <a:lnTo>
                      <a:pt x="14" y="526"/>
                    </a:lnTo>
                    <a:lnTo>
                      <a:pt x="16" y="526"/>
                    </a:lnTo>
                    <a:lnTo>
                      <a:pt x="18" y="526"/>
                    </a:lnTo>
                    <a:lnTo>
                      <a:pt x="20" y="526"/>
                    </a:lnTo>
                    <a:lnTo>
                      <a:pt x="22" y="524"/>
                    </a:lnTo>
                    <a:lnTo>
                      <a:pt x="23" y="524"/>
                    </a:lnTo>
                    <a:lnTo>
                      <a:pt x="25" y="522"/>
                    </a:lnTo>
                    <a:lnTo>
                      <a:pt x="27" y="521"/>
                    </a:lnTo>
                    <a:lnTo>
                      <a:pt x="27" y="519"/>
                    </a:lnTo>
                    <a:lnTo>
                      <a:pt x="29" y="517"/>
                    </a:lnTo>
                    <a:lnTo>
                      <a:pt x="29" y="515"/>
                    </a:lnTo>
                    <a:lnTo>
                      <a:pt x="29" y="515"/>
                    </a:lnTo>
                    <a:lnTo>
                      <a:pt x="29" y="513"/>
                    </a:lnTo>
                    <a:lnTo>
                      <a:pt x="27" y="513"/>
                    </a:lnTo>
                    <a:lnTo>
                      <a:pt x="27" y="512"/>
                    </a:lnTo>
                    <a:lnTo>
                      <a:pt x="25" y="512"/>
                    </a:lnTo>
                    <a:lnTo>
                      <a:pt x="22" y="512"/>
                    </a:lnTo>
                    <a:lnTo>
                      <a:pt x="22" y="512"/>
                    </a:lnTo>
                    <a:lnTo>
                      <a:pt x="22" y="512"/>
                    </a:lnTo>
                    <a:lnTo>
                      <a:pt x="18" y="512"/>
                    </a:lnTo>
                    <a:lnTo>
                      <a:pt x="16" y="512"/>
                    </a:lnTo>
                    <a:lnTo>
                      <a:pt x="14" y="513"/>
                    </a:lnTo>
                    <a:lnTo>
                      <a:pt x="13" y="513"/>
                    </a:lnTo>
                    <a:lnTo>
                      <a:pt x="11" y="513"/>
                    </a:lnTo>
                    <a:lnTo>
                      <a:pt x="7" y="513"/>
                    </a:lnTo>
                    <a:lnTo>
                      <a:pt x="3" y="512"/>
                    </a:lnTo>
                    <a:lnTo>
                      <a:pt x="2" y="512"/>
                    </a:lnTo>
                    <a:lnTo>
                      <a:pt x="2" y="512"/>
                    </a:lnTo>
                    <a:lnTo>
                      <a:pt x="0" y="510"/>
                    </a:lnTo>
                    <a:lnTo>
                      <a:pt x="0" y="510"/>
                    </a:lnTo>
                    <a:lnTo>
                      <a:pt x="0" y="508"/>
                    </a:lnTo>
                    <a:lnTo>
                      <a:pt x="0" y="508"/>
                    </a:lnTo>
                    <a:lnTo>
                      <a:pt x="0" y="508"/>
                    </a:lnTo>
                    <a:lnTo>
                      <a:pt x="0" y="508"/>
                    </a:lnTo>
                    <a:lnTo>
                      <a:pt x="0" y="506"/>
                    </a:lnTo>
                    <a:lnTo>
                      <a:pt x="0" y="506"/>
                    </a:lnTo>
                    <a:lnTo>
                      <a:pt x="0" y="506"/>
                    </a:lnTo>
                    <a:lnTo>
                      <a:pt x="0" y="506"/>
                    </a:lnTo>
                    <a:lnTo>
                      <a:pt x="0" y="504"/>
                    </a:lnTo>
                    <a:lnTo>
                      <a:pt x="2" y="504"/>
                    </a:lnTo>
                    <a:lnTo>
                      <a:pt x="2" y="504"/>
                    </a:lnTo>
                    <a:lnTo>
                      <a:pt x="2" y="504"/>
                    </a:lnTo>
                    <a:lnTo>
                      <a:pt x="2" y="504"/>
                    </a:lnTo>
                    <a:lnTo>
                      <a:pt x="2" y="504"/>
                    </a:lnTo>
                    <a:lnTo>
                      <a:pt x="2" y="504"/>
                    </a:lnTo>
                    <a:lnTo>
                      <a:pt x="2" y="502"/>
                    </a:lnTo>
                    <a:lnTo>
                      <a:pt x="2" y="502"/>
                    </a:lnTo>
                    <a:lnTo>
                      <a:pt x="2" y="502"/>
                    </a:lnTo>
                    <a:lnTo>
                      <a:pt x="3" y="501"/>
                    </a:lnTo>
                    <a:lnTo>
                      <a:pt x="3" y="499"/>
                    </a:lnTo>
                    <a:lnTo>
                      <a:pt x="3" y="499"/>
                    </a:lnTo>
                    <a:lnTo>
                      <a:pt x="3" y="499"/>
                    </a:lnTo>
                    <a:lnTo>
                      <a:pt x="3" y="499"/>
                    </a:lnTo>
                    <a:lnTo>
                      <a:pt x="2" y="497"/>
                    </a:lnTo>
                    <a:lnTo>
                      <a:pt x="2" y="497"/>
                    </a:lnTo>
                    <a:lnTo>
                      <a:pt x="2" y="497"/>
                    </a:lnTo>
                    <a:lnTo>
                      <a:pt x="2" y="497"/>
                    </a:lnTo>
                    <a:lnTo>
                      <a:pt x="2" y="495"/>
                    </a:lnTo>
                    <a:lnTo>
                      <a:pt x="0" y="495"/>
                    </a:lnTo>
                    <a:lnTo>
                      <a:pt x="0" y="495"/>
                    </a:lnTo>
                    <a:lnTo>
                      <a:pt x="0" y="493"/>
                    </a:lnTo>
                    <a:lnTo>
                      <a:pt x="0" y="493"/>
                    </a:lnTo>
                    <a:lnTo>
                      <a:pt x="0" y="493"/>
                    </a:lnTo>
                    <a:lnTo>
                      <a:pt x="0" y="493"/>
                    </a:lnTo>
                    <a:lnTo>
                      <a:pt x="0" y="492"/>
                    </a:lnTo>
                    <a:lnTo>
                      <a:pt x="0" y="492"/>
                    </a:lnTo>
                    <a:lnTo>
                      <a:pt x="0" y="492"/>
                    </a:lnTo>
                    <a:lnTo>
                      <a:pt x="0" y="492"/>
                    </a:lnTo>
                    <a:lnTo>
                      <a:pt x="0" y="492"/>
                    </a:lnTo>
                    <a:lnTo>
                      <a:pt x="2" y="488"/>
                    </a:lnTo>
                    <a:lnTo>
                      <a:pt x="2" y="488"/>
                    </a:lnTo>
                    <a:lnTo>
                      <a:pt x="2" y="488"/>
                    </a:lnTo>
                    <a:lnTo>
                      <a:pt x="3" y="488"/>
                    </a:lnTo>
                    <a:lnTo>
                      <a:pt x="3" y="488"/>
                    </a:lnTo>
                    <a:lnTo>
                      <a:pt x="3" y="486"/>
                    </a:lnTo>
                    <a:lnTo>
                      <a:pt x="3" y="486"/>
                    </a:lnTo>
                    <a:lnTo>
                      <a:pt x="3" y="486"/>
                    </a:lnTo>
                    <a:lnTo>
                      <a:pt x="3" y="483"/>
                    </a:lnTo>
                    <a:lnTo>
                      <a:pt x="3" y="481"/>
                    </a:lnTo>
                    <a:lnTo>
                      <a:pt x="3" y="479"/>
                    </a:lnTo>
                    <a:lnTo>
                      <a:pt x="3" y="479"/>
                    </a:lnTo>
                    <a:lnTo>
                      <a:pt x="3" y="477"/>
                    </a:lnTo>
                    <a:lnTo>
                      <a:pt x="3" y="477"/>
                    </a:lnTo>
                    <a:lnTo>
                      <a:pt x="3" y="477"/>
                    </a:lnTo>
                    <a:lnTo>
                      <a:pt x="5" y="477"/>
                    </a:lnTo>
                    <a:lnTo>
                      <a:pt x="5" y="477"/>
                    </a:lnTo>
                    <a:lnTo>
                      <a:pt x="5" y="477"/>
                    </a:lnTo>
                    <a:lnTo>
                      <a:pt x="5" y="475"/>
                    </a:lnTo>
                    <a:lnTo>
                      <a:pt x="5" y="475"/>
                    </a:lnTo>
                    <a:lnTo>
                      <a:pt x="5" y="475"/>
                    </a:lnTo>
                    <a:lnTo>
                      <a:pt x="7" y="474"/>
                    </a:lnTo>
                    <a:lnTo>
                      <a:pt x="7" y="474"/>
                    </a:lnTo>
                    <a:lnTo>
                      <a:pt x="9" y="474"/>
                    </a:lnTo>
                    <a:lnTo>
                      <a:pt x="11" y="472"/>
                    </a:lnTo>
                    <a:lnTo>
                      <a:pt x="11" y="472"/>
                    </a:lnTo>
                    <a:lnTo>
                      <a:pt x="13" y="472"/>
                    </a:lnTo>
                    <a:lnTo>
                      <a:pt x="13" y="472"/>
                    </a:lnTo>
                    <a:lnTo>
                      <a:pt x="13" y="472"/>
                    </a:lnTo>
                    <a:lnTo>
                      <a:pt x="14" y="470"/>
                    </a:lnTo>
                    <a:lnTo>
                      <a:pt x="16" y="470"/>
                    </a:lnTo>
                    <a:lnTo>
                      <a:pt x="16" y="470"/>
                    </a:lnTo>
                    <a:lnTo>
                      <a:pt x="18" y="468"/>
                    </a:lnTo>
                    <a:lnTo>
                      <a:pt x="20" y="468"/>
                    </a:lnTo>
                    <a:lnTo>
                      <a:pt x="20" y="466"/>
                    </a:lnTo>
                    <a:lnTo>
                      <a:pt x="20" y="466"/>
                    </a:lnTo>
                    <a:lnTo>
                      <a:pt x="20" y="466"/>
                    </a:lnTo>
                    <a:lnTo>
                      <a:pt x="22" y="464"/>
                    </a:lnTo>
                    <a:lnTo>
                      <a:pt x="22" y="464"/>
                    </a:lnTo>
                    <a:lnTo>
                      <a:pt x="22" y="463"/>
                    </a:lnTo>
                    <a:lnTo>
                      <a:pt x="22" y="461"/>
                    </a:lnTo>
                    <a:lnTo>
                      <a:pt x="22" y="461"/>
                    </a:lnTo>
                    <a:lnTo>
                      <a:pt x="22" y="461"/>
                    </a:lnTo>
                    <a:lnTo>
                      <a:pt x="20" y="459"/>
                    </a:lnTo>
                    <a:lnTo>
                      <a:pt x="20" y="459"/>
                    </a:lnTo>
                    <a:lnTo>
                      <a:pt x="20" y="459"/>
                    </a:lnTo>
                    <a:lnTo>
                      <a:pt x="20" y="459"/>
                    </a:lnTo>
                    <a:lnTo>
                      <a:pt x="18" y="457"/>
                    </a:lnTo>
                    <a:lnTo>
                      <a:pt x="18" y="457"/>
                    </a:lnTo>
                    <a:lnTo>
                      <a:pt x="18" y="455"/>
                    </a:lnTo>
                    <a:lnTo>
                      <a:pt x="18" y="455"/>
                    </a:lnTo>
                    <a:lnTo>
                      <a:pt x="18" y="455"/>
                    </a:lnTo>
                    <a:lnTo>
                      <a:pt x="18" y="455"/>
                    </a:lnTo>
                    <a:lnTo>
                      <a:pt x="20" y="454"/>
                    </a:lnTo>
                    <a:lnTo>
                      <a:pt x="20" y="454"/>
                    </a:lnTo>
                    <a:lnTo>
                      <a:pt x="22" y="454"/>
                    </a:lnTo>
                    <a:lnTo>
                      <a:pt x="23" y="454"/>
                    </a:lnTo>
                    <a:lnTo>
                      <a:pt x="25" y="454"/>
                    </a:lnTo>
                    <a:lnTo>
                      <a:pt x="25" y="454"/>
                    </a:lnTo>
                    <a:lnTo>
                      <a:pt x="27" y="454"/>
                    </a:lnTo>
                    <a:lnTo>
                      <a:pt x="27" y="454"/>
                    </a:lnTo>
                    <a:lnTo>
                      <a:pt x="27" y="452"/>
                    </a:lnTo>
                    <a:lnTo>
                      <a:pt x="27" y="452"/>
                    </a:lnTo>
                    <a:lnTo>
                      <a:pt x="27" y="452"/>
                    </a:lnTo>
                    <a:lnTo>
                      <a:pt x="27" y="452"/>
                    </a:lnTo>
                    <a:lnTo>
                      <a:pt x="27" y="450"/>
                    </a:lnTo>
                    <a:lnTo>
                      <a:pt x="25" y="450"/>
                    </a:lnTo>
                    <a:lnTo>
                      <a:pt x="25" y="450"/>
                    </a:lnTo>
                    <a:lnTo>
                      <a:pt x="25" y="448"/>
                    </a:lnTo>
                    <a:lnTo>
                      <a:pt x="25" y="448"/>
                    </a:lnTo>
                    <a:lnTo>
                      <a:pt x="25" y="448"/>
                    </a:lnTo>
                    <a:lnTo>
                      <a:pt x="25" y="448"/>
                    </a:lnTo>
                    <a:lnTo>
                      <a:pt x="23" y="448"/>
                    </a:lnTo>
                    <a:lnTo>
                      <a:pt x="23" y="446"/>
                    </a:lnTo>
                    <a:lnTo>
                      <a:pt x="23" y="446"/>
                    </a:lnTo>
                    <a:lnTo>
                      <a:pt x="23" y="446"/>
                    </a:lnTo>
                    <a:lnTo>
                      <a:pt x="22" y="446"/>
                    </a:lnTo>
                    <a:lnTo>
                      <a:pt x="22" y="445"/>
                    </a:lnTo>
                    <a:lnTo>
                      <a:pt x="20" y="441"/>
                    </a:lnTo>
                    <a:lnTo>
                      <a:pt x="20" y="441"/>
                    </a:lnTo>
                    <a:lnTo>
                      <a:pt x="18" y="441"/>
                    </a:lnTo>
                    <a:lnTo>
                      <a:pt x="18" y="441"/>
                    </a:lnTo>
                    <a:lnTo>
                      <a:pt x="18" y="439"/>
                    </a:lnTo>
                    <a:lnTo>
                      <a:pt x="18" y="439"/>
                    </a:lnTo>
                    <a:lnTo>
                      <a:pt x="18" y="439"/>
                    </a:lnTo>
                    <a:lnTo>
                      <a:pt x="18" y="437"/>
                    </a:lnTo>
                    <a:lnTo>
                      <a:pt x="18" y="437"/>
                    </a:lnTo>
                    <a:lnTo>
                      <a:pt x="20" y="437"/>
                    </a:lnTo>
                    <a:lnTo>
                      <a:pt x="20" y="437"/>
                    </a:lnTo>
                    <a:lnTo>
                      <a:pt x="22" y="437"/>
                    </a:lnTo>
                    <a:lnTo>
                      <a:pt x="22" y="437"/>
                    </a:lnTo>
                    <a:lnTo>
                      <a:pt x="22" y="437"/>
                    </a:lnTo>
                    <a:lnTo>
                      <a:pt x="23" y="437"/>
                    </a:lnTo>
                    <a:lnTo>
                      <a:pt x="23" y="437"/>
                    </a:lnTo>
                    <a:lnTo>
                      <a:pt x="23" y="437"/>
                    </a:lnTo>
                    <a:lnTo>
                      <a:pt x="25" y="437"/>
                    </a:lnTo>
                    <a:lnTo>
                      <a:pt x="25" y="437"/>
                    </a:lnTo>
                    <a:lnTo>
                      <a:pt x="29" y="437"/>
                    </a:lnTo>
                    <a:lnTo>
                      <a:pt x="29" y="437"/>
                    </a:lnTo>
                    <a:lnTo>
                      <a:pt x="29" y="437"/>
                    </a:lnTo>
                    <a:lnTo>
                      <a:pt x="29" y="437"/>
                    </a:lnTo>
                    <a:lnTo>
                      <a:pt x="31" y="436"/>
                    </a:lnTo>
                    <a:lnTo>
                      <a:pt x="31" y="434"/>
                    </a:lnTo>
                    <a:lnTo>
                      <a:pt x="31" y="432"/>
                    </a:lnTo>
                    <a:lnTo>
                      <a:pt x="29" y="430"/>
                    </a:lnTo>
                    <a:lnTo>
                      <a:pt x="29" y="430"/>
                    </a:lnTo>
                    <a:lnTo>
                      <a:pt x="29" y="428"/>
                    </a:lnTo>
                    <a:lnTo>
                      <a:pt x="29" y="428"/>
                    </a:lnTo>
                    <a:lnTo>
                      <a:pt x="29" y="428"/>
                    </a:lnTo>
                    <a:lnTo>
                      <a:pt x="29" y="427"/>
                    </a:lnTo>
                    <a:lnTo>
                      <a:pt x="31" y="427"/>
                    </a:lnTo>
                    <a:lnTo>
                      <a:pt x="32" y="427"/>
                    </a:lnTo>
                    <a:lnTo>
                      <a:pt x="32" y="427"/>
                    </a:lnTo>
                    <a:lnTo>
                      <a:pt x="32" y="427"/>
                    </a:lnTo>
                    <a:lnTo>
                      <a:pt x="32" y="427"/>
                    </a:lnTo>
                    <a:lnTo>
                      <a:pt x="34" y="427"/>
                    </a:lnTo>
                    <a:lnTo>
                      <a:pt x="34" y="427"/>
                    </a:lnTo>
                    <a:lnTo>
                      <a:pt x="34" y="427"/>
                    </a:lnTo>
                    <a:lnTo>
                      <a:pt x="36" y="430"/>
                    </a:lnTo>
                    <a:lnTo>
                      <a:pt x="38" y="430"/>
                    </a:lnTo>
                    <a:lnTo>
                      <a:pt x="38" y="430"/>
                    </a:lnTo>
                    <a:lnTo>
                      <a:pt x="38" y="432"/>
                    </a:lnTo>
                    <a:lnTo>
                      <a:pt x="38" y="432"/>
                    </a:lnTo>
                    <a:lnTo>
                      <a:pt x="40" y="432"/>
                    </a:lnTo>
                    <a:lnTo>
                      <a:pt x="40" y="432"/>
                    </a:lnTo>
                    <a:lnTo>
                      <a:pt x="40" y="432"/>
                    </a:lnTo>
                    <a:lnTo>
                      <a:pt x="43" y="432"/>
                    </a:lnTo>
                    <a:lnTo>
                      <a:pt x="45" y="432"/>
                    </a:lnTo>
                    <a:lnTo>
                      <a:pt x="45" y="432"/>
                    </a:lnTo>
                    <a:lnTo>
                      <a:pt x="45" y="432"/>
                    </a:lnTo>
                    <a:lnTo>
                      <a:pt x="45" y="432"/>
                    </a:lnTo>
                    <a:lnTo>
                      <a:pt x="47" y="430"/>
                    </a:lnTo>
                    <a:lnTo>
                      <a:pt x="47" y="430"/>
                    </a:lnTo>
                    <a:lnTo>
                      <a:pt x="47" y="430"/>
                    </a:lnTo>
                    <a:lnTo>
                      <a:pt x="47" y="430"/>
                    </a:lnTo>
                    <a:lnTo>
                      <a:pt x="47" y="428"/>
                    </a:lnTo>
                    <a:lnTo>
                      <a:pt x="49" y="428"/>
                    </a:lnTo>
                    <a:lnTo>
                      <a:pt x="49" y="428"/>
                    </a:lnTo>
                    <a:lnTo>
                      <a:pt x="49" y="427"/>
                    </a:lnTo>
                    <a:lnTo>
                      <a:pt x="49" y="427"/>
                    </a:lnTo>
                    <a:lnTo>
                      <a:pt x="51" y="427"/>
                    </a:lnTo>
                    <a:lnTo>
                      <a:pt x="51" y="427"/>
                    </a:lnTo>
                    <a:lnTo>
                      <a:pt x="51" y="427"/>
                    </a:lnTo>
                    <a:lnTo>
                      <a:pt x="52" y="425"/>
                    </a:lnTo>
                    <a:lnTo>
                      <a:pt x="52" y="425"/>
                    </a:lnTo>
                    <a:lnTo>
                      <a:pt x="52" y="425"/>
                    </a:lnTo>
                    <a:lnTo>
                      <a:pt x="54" y="425"/>
                    </a:lnTo>
                    <a:lnTo>
                      <a:pt x="54" y="425"/>
                    </a:lnTo>
                    <a:lnTo>
                      <a:pt x="54" y="425"/>
                    </a:lnTo>
                    <a:lnTo>
                      <a:pt x="56" y="425"/>
                    </a:lnTo>
                    <a:lnTo>
                      <a:pt x="58" y="425"/>
                    </a:lnTo>
                    <a:lnTo>
                      <a:pt x="58" y="425"/>
                    </a:lnTo>
                    <a:lnTo>
                      <a:pt x="58" y="425"/>
                    </a:lnTo>
                    <a:lnTo>
                      <a:pt x="58" y="425"/>
                    </a:lnTo>
                    <a:lnTo>
                      <a:pt x="58" y="427"/>
                    </a:lnTo>
                    <a:lnTo>
                      <a:pt x="58" y="427"/>
                    </a:lnTo>
                    <a:lnTo>
                      <a:pt x="58" y="427"/>
                    </a:lnTo>
                    <a:lnTo>
                      <a:pt x="58" y="428"/>
                    </a:lnTo>
                    <a:lnTo>
                      <a:pt x="58" y="428"/>
                    </a:lnTo>
                    <a:lnTo>
                      <a:pt x="58" y="428"/>
                    </a:lnTo>
                    <a:lnTo>
                      <a:pt x="56" y="430"/>
                    </a:lnTo>
                    <a:lnTo>
                      <a:pt x="56" y="430"/>
                    </a:lnTo>
                    <a:lnTo>
                      <a:pt x="56" y="432"/>
                    </a:lnTo>
                    <a:lnTo>
                      <a:pt x="56" y="432"/>
                    </a:lnTo>
                    <a:lnTo>
                      <a:pt x="56" y="434"/>
                    </a:lnTo>
                    <a:lnTo>
                      <a:pt x="56" y="436"/>
                    </a:lnTo>
                    <a:lnTo>
                      <a:pt x="56" y="436"/>
                    </a:lnTo>
                    <a:lnTo>
                      <a:pt x="56" y="436"/>
                    </a:lnTo>
                    <a:lnTo>
                      <a:pt x="56" y="437"/>
                    </a:lnTo>
                    <a:lnTo>
                      <a:pt x="58" y="437"/>
                    </a:lnTo>
                    <a:lnTo>
                      <a:pt x="58" y="437"/>
                    </a:lnTo>
                    <a:lnTo>
                      <a:pt x="58" y="437"/>
                    </a:lnTo>
                    <a:lnTo>
                      <a:pt x="60" y="437"/>
                    </a:lnTo>
                    <a:lnTo>
                      <a:pt x="60" y="437"/>
                    </a:lnTo>
                    <a:lnTo>
                      <a:pt x="60" y="437"/>
                    </a:lnTo>
                    <a:lnTo>
                      <a:pt x="61" y="437"/>
                    </a:lnTo>
                    <a:lnTo>
                      <a:pt x="63" y="436"/>
                    </a:lnTo>
                    <a:lnTo>
                      <a:pt x="63" y="434"/>
                    </a:lnTo>
                    <a:lnTo>
                      <a:pt x="65" y="434"/>
                    </a:lnTo>
                    <a:lnTo>
                      <a:pt x="65" y="434"/>
                    </a:lnTo>
                    <a:lnTo>
                      <a:pt x="65" y="434"/>
                    </a:lnTo>
                    <a:lnTo>
                      <a:pt x="65" y="432"/>
                    </a:lnTo>
                    <a:lnTo>
                      <a:pt x="67" y="432"/>
                    </a:lnTo>
                    <a:lnTo>
                      <a:pt x="69" y="434"/>
                    </a:lnTo>
                    <a:lnTo>
                      <a:pt x="69" y="434"/>
                    </a:lnTo>
                    <a:lnTo>
                      <a:pt x="70" y="434"/>
                    </a:lnTo>
                    <a:lnTo>
                      <a:pt x="74" y="434"/>
                    </a:lnTo>
                    <a:lnTo>
                      <a:pt x="78" y="432"/>
                    </a:lnTo>
                    <a:lnTo>
                      <a:pt x="78" y="430"/>
                    </a:lnTo>
                    <a:lnTo>
                      <a:pt x="78" y="428"/>
                    </a:lnTo>
                    <a:lnTo>
                      <a:pt x="76" y="427"/>
                    </a:lnTo>
                    <a:lnTo>
                      <a:pt x="76" y="425"/>
                    </a:lnTo>
                    <a:lnTo>
                      <a:pt x="74" y="425"/>
                    </a:lnTo>
                    <a:lnTo>
                      <a:pt x="74" y="425"/>
                    </a:lnTo>
                    <a:lnTo>
                      <a:pt x="74" y="423"/>
                    </a:lnTo>
                    <a:lnTo>
                      <a:pt x="74" y="423"/>
                    </a:lnTo>
                    <a:lnTo>
                      <a:pt x="74" y="423"/>
                    </a:lnTo>
                    <a:lnTo>
                      <a:pt x="74" y="423"/>
                    </a:lnTo>
                    <a:lnTo>
                      <a:pt x="74" y="421"/>
                    </a:lnTo>
                    <a:lnTo>
                      <a:pt x="74" y="421"/>
                    </a:lnTo>
                    <a:lnTo>
                      <a:pt x="74" y="421"/>
                    </a:lnTo>
                    <a:lnTo>
                      <a:pt x="74" y="419"/>
                    </a:lnTo>
                    <a:lnTo>
                      <a:pt x="76" y="419"/>
                    </a:lnTo>
                    <a:lnTo>
                      <a:pt x="76" y="419"/>
                    </a:lnTo>
                    <a:lnTo>
                      <a:pt x="76" y="419"/>
                    </a:lnTo>
                    <a:lnTo>
                      <a:pt x="76" y="419"/>
                    </a:lnTo>
                    <a:lnTo>
                      <a:pt x="78" y="419"/>
                    </a:lnTo>
                    <a:lnTo>
                      <a:pt x="79" y="419"/>
                    </a:lnTo>
                    <a:lnTo>
                      <a:pt x="79" y="421"/>
                    </a:lnTo>
                    <a:lnTo>
                      <a:pt x="81" y="421"/>
                    </a:lnTo>
                    <a:lnTo>
                      <a:pt x="83" y="421"/>
                    </a:lnTo>
                    <a:lnTo>
                      <a:pt x="83" y="421"/>
                    </a:lnTo>
                    <a:lnTo>
                      <a:pt x="83" y="421"/>
                    </a:lnTo>
                    <a:lnTo>
                      <a:pt x="87" y="421"/>
                    </a:lnTo>
                    <a:lnTo>
                      <a:pt x="90" y="421"/>
                    </a:lnTo>
                    <a:lnTo>
                      <a:pt x="94" y="421"/>
                    </a:lnTo>
                    <a:lnTo>
                      <a:pt x="94" y="419"/>
                    </a:lnTo>
                    <a:lnTo>
                      <a:pt x="96" y="419"/>
                    </a:lnTo>
                    <a:lnTo>
                      <a:pt x="96" y="419"/>
                    </a:lnTo>
                    <a:lnTo>
                      <a:pt x="96" y="419"/>
                    </a:lnTo>
                    <a:lnTo>
                      <a:pt x="98" y="419"/>
                    </a:lnTo>
                    <a:lnTo>
                      <a:pt x="98" y="419"/>
                    </a:lnTo>
                    <a:lnTo>
                      <a:pt x="98" y="417"/>
                    </a:lnTo>
                    <a:lnTo>
                      <a:pt x="98" y="417"/>
                    </a:lnTo>
                    <a:lnTo>
                      <a:pt x="98" y="417"/>
                    </a:lnTo>
                    <a:lnTo>
                      <a:pt x="98" y="416"/>
                    </a:lnTo>
                    <a:lnTo>
                      <a:pt x="98" y="414"/>
                    </a:lnTo>
                    <a:lnTo>
                      <a:pt x="96" y="414"/>
                    </a:lnTo>
                    <a:lnTo>
                      <a:pt x="94" y="412"/>
                    </a:lnTo>
                    <a:lnTo>
                      <a:pt x="94" y="410"/>
                    </a:lnTo>
                    <a:lnTo>
                      <a:pt x="92" y="410"/>
                    </a:lnTo>
                    <a:lnTo>
                      <a:pt x="92" y="408"/>
                    </a:lnTo>
                    <a:lnTo>
                      <a:pt x="92" y="407"/>
                    </a:lnTo>
                    <a:lnTo>
                      <a:pt x="92" y="407"/>
                    </a:lnTo>
                    <a:lnTo>
                      <a:pt x="92" y="405"/>
                    </a:lnTo>
                    <a:lnTo>
                      <a:pt x="92" y="405"/>
                    </a:lnTo>
                    <a:lnTo>
                      <a:pt x="92" y="403"/>
                    </a:lnTo>
                    <a:lnTo>
                      <a:pt x="92" y="403"/>
                    </a:lnTo>
                    <a:lnTo>
                      <a:pt x="92" y="401"/>
                    </a:lnTo>
                    <a:lnTo>
                      <a:pt x="94" y="401"/>
                    </a:lnTo>
                    <a:lnTo>
                      <a:pt x="94" y="401"/>
                    </a:lnTo>
                    <a:lnTo>
                      <a:pt x="94" y="401"/>
                    </a:lnTo>
                    <a:lnTo>
                      <a:pt x="94" y="401"/>
                    </a:lnTo>
                    <a:lnTo>
                      <a:pt x="96" y="403"/>
                    </a:lnTo>
                    <a:lnTo>
                      <a:pt x="96" y="403"/>
                    </a:lnTo>
                    <a:lnTo>
                      <a:pt x="98" y="405"/>
                    </a:lnTo>
                    <a:lnTo>
                      <a:pt x="98" y="405"/>
                    </a:lnTo>
                    <a:lnTo>
                      <a:pt x="99" y="405"/>
                    </a:lnTo>
                    <a:lnTo>
                      <a:pt x="99" y="405"/>
                    </a:lnTo>
                    <a:lnTo>
                      <a:pt x="101" y="407"/>
                    </a:lnTo>
                    <a:lnTo>
                      <a:pt x="101" y="407"/>
                    </a:lnTo>
                    <a:lnTo>
                      <a:pt x="101" y="407"/>
                    </a:lnTo>
                    <a:lnTo>
                      <a:pt x="101" y="407"/>
                    </a:lnTo>
                    <a:lnTo>
                      <a:pt x="103" y="407"/>
                    </a:lnTo>
                    <a:lnTo>
                      <a:pt x="103" y="407"/>
                    </a:lnTo>
                    <a:lnTo>
                      <a:pt x="105" y="407"/>
                    </a:lnTo>
                    <a:lnTo>
                      <a:pt x="105" y="407"/>
                    </a:lnTo>
                    <a:lnTo>
                      <a:pt x="105" y="407"/>
                    </a:lnTo>
                    <a:lnTo>
                      <a:pt x="107" y="407"/>
                    </a:lnTo>
                    <a:lnTo>
                      <a:pt x="107" y="408"/>
                    </a:lnTo>
                    <a:lnTo>
                      <a:pt x="108" y="407"/>
                    </a:lnTo>
                    <a:lnTo>
                      <a:pt x="108" y="407"/>
                    </a:lnTo>
                    <a:lnTo>
                      <a:pt x="110" y="407"/>
                    </a:lnTo>
                    <a:lnTo>
                      <a:pt x="110" y="405"/>
                    </a:lnTo>
                    <a:lnTo>
                      <a:pt x="110" y="405"/>
                    </a:lnTo>
                    <a:lnTo>
                      <a:pt x="110" y="403"/>
                    </a:lnTo>
                    <a:lnTo>
                      <a:pt x="108" y="403"/>
                    </a:lnTo>
                    <a:lnTo>
                      <a:pt x="108" y="401"/>
                    </a:lnTo>
                    <a:lnTo>
                      <a:pt x="107" y="401"/>
                    </a:lnTo>
                    <a:lnTo>
                      <a:pt x="107" y="401"/>
                    </a:lnTo>
                    <a:lnTo>
                      <a:pt x="107" y="399"/>
                    </a:lnTo>
                    <a:lnTo>
                      <a:pt x="107" y="399"/>
                    </a:lnTo>
                    <a:lnTo>
                      <a:pt x="107" y="398"/>
                    </a:lnTo>
                    <a:lnTo>
                      <a:pt x="107" y="396"/>
                    </a:lnTo>
                    <a:lnTo>
                      <a:pt x="107" y="394"/>
                    </a:lnTo>
                    <a:lnTo>
                      <a:pt x="108" y="394"/>
                    </a:lnTo>
                    <a:lnTo>
                      <a:pt x="108" y="394"/>
                    </a:lnTo>
                    <a:lnTo>
                      <a:pt x="108" y="394"/>
                    </a:lnTo>
                    <a:lnTo>
                      <a:pt x="110" y="392"/>
                    </a:lnTo>
                    <a:lnTo>
                      <a:pt x="112" y="392"/>
                    </a:lnTo>
                    <a:lnTo>
                      <a:pt x="112" y="390"/>
                    </a:lnTo>
                    <a:lnTo>
                      <a:pt x="114" y="390"/>
                    </a:lnTo>
                    <a:lnTo>
                      <a:pt x="114" y="390"/>
                    </a:lnTo>
                    <a:lnTo>
                      <a:pt x="114" y="389"/>
                    </a:lnTo>
                    <a:lnTo>
                      <a:pt x="114" y="387"/>
                    </a:lnTo>
                    <a:lnTo>
                      <a:pt x="116" y="385"/>
                    </a:lnTo>
                    <a:lnTo>
                      <a:pt x="116" y="385"/>
                    </a:lnTo>
                    <a:lnTo>
                      <a:pt x="116" y="383"/>
                    </a:lnTo>
                    <a:lnTo>
                      <a:pt x="116" y="383"/>
                    </a:lnTo>
                    <a:lnTo>
                      <a:pt x="116" y="383"/>
                    </a:lnTo>
                    <a:lnTo>
                      <a:pt x="117" y="383"/>
                    </a:lnTo>
                    <a:lnTo>
                      <a:pt x="117" y="381"/>
                    </a:lnTo>
                    <a:lnTo>
                      <a:pt x="117" y="381"/>
                    </a:lnTo>
                    <a:lnTo>
                      <a:pt x="117" y="381"/>
                    </a:lnTo>
                    <a:lnTo>
                      <a:pt x="117" y="381"/>
                    </a:lnTo>
                    <a:lnTo>
                      <a:pt x="117" y="381"/>
                    </a:lnTo>
                    <a:lnTo>
                      <a:pt x="117" y="381"/>
                    </a:lnTo>
                    <a:lnTo>
                      <a:pt x="117" y="381"/>
                    </a:lnTo>
                    <a:lnTo>
                      <a:pt x="119" y="381"/>
                    </a:lnTo>
                    <a:lnTo>
                      <a:pt x="119" y="381"/>
                    </a:lnTo>
                    <a:lnTo>
                      <a:pt x="119" y="381"/>
                    </a:lnTo>
                    <a:lnTo>
                      <a:pt x="119" y="381"/>
                    </a:lnTo>
                    <a:lnTo>
                      <a:pt x="121" y="379"/>
                    </a:lnTo>
                    <a:lnTo>
                      <a:pt x="121" y="379"/>
                    </a:lnTo>
                    <a:lnTo>
                      <a:pt x="123" y="379"/>
                    </a:lnTo>
                    <a:lnTo>
                      <a:pt x="123" y="379"/>
                    </a:lnTo>
                    <a:lnTo>
                      <a:pt x="123" y="379"/>
                    </a:lnTo>
                    <a:lnTo>
                      <a:pt x="123" y="379"/>
                    </a:lnTo>
                    <a:lnTo>
                      <a:pt x="125" y="379"/>
                    </a:lnTo>
                    <a:lnTo>
                      <a:pt x="125" y="379"/>
                    </a:lnTo>
                    <a:lnTo>
                      <a:pt x="126" y="381"/>
                    </a:lnTo>
                    <a:lnTo>
                      <a:pt x="126" y="381"/>
                    </a:lnTo>
                    <a:lnTo>
                      <a:pt x="126" y="381"/>
                    </a:lnTo>
                    <a:lnTo>
                      <a:pt x="126" y="383"/>
                    </a:lnTo>
                    <a:lnTo>
                      <a:pt x="126" y="383"/>
                    </a:lnTo>
                    <a:lnTo>
                      <a:pt x="125" y="385"/>
                    </a:lnTo>
                    <a:lnTo>
                      <a:pt x="125" y="385"/>
                    </a:lnTo>
                    <a:lnTo>
                      <a:pt x="125" y="387"/>
                    </a:lnTo>
                    <a:lnTo>
                      <a:pt x="125" y="387"/>
                    </a:lnTo>
                    <a:lnTo>
                      <a:pt x="125" y="387"/>
                    </a:lnTo>
                    <a:lnTo>
                      <a:pt x="125" y="389"/>
                    </a:lnTo>
                    <a:lnTo>
                      <a:pt x="125" y="389"/>
                    </a:lnTo>
                    <a:lnTo>
                      <a:pt x="130" y="389"/>
                    </a:lnTo>
                    <a:lnTo>
                      <a:pt x="132" y="389"/>
                    </a:lnTo>
                    <a:lnTo>
                      <a:pt x="132" y="389"/>
                    </a:lnTo>
                    <a:lnTo>
                      <a:pt x="134" y="389"/>
                    </a:lnTo>
                    <a:lnTo>
                      <a:pt x="134" y="389"/>
                    </a:lnTo>
                    <a:lnTo>
                      <a:pt x="134" y="389"/>
                    </a:lnTo>
                    <a:lnTo>
                      <a:pt x="134" y="389"/>
                    </a:lnTo>
                    <a:lnTo>
                      <a:pt x="136" y="389"/>
                    </a:lnTo>
                    <a:lnTo>
                      <a:pt x="136" y="390"/>
                    </a:lnTo>
                    <a:lnTo>
                      <a:pt x="136" y="390"/>
                    </a:lnTo>
                    <a:lnTo>
                      <a:pt x="136" y="390"/>
                    </a:lnTo>
                    <a:lnTo>
                      <a:pt x="136" y="390"/>
                    </a:lnTo>
                    <a:lnTo>
                      <a:pt x="136" y="390"/>
                    </a:lnTo>
                    <a:lnTo>
                      <a:pt x="137" y="390"/>
                    </a:lnTo>
                    <a:lnTo>
                      <a:pt x="139" y="389"/>
                    </a:lnTo>
                    <a:lnTo>
                      <a:pt x="139" y="389"/>
                    </a:lnTo>
                    <a:lnTo>
                      <a:pt x="139" y="389"/>
                    </a:lnTo>
                    <a:lnTo>
                      <a:pt x="139" y="387"/>
                    </a:lnTo>
                    <a:lnTo>
                      <a:pt x="139" y="387"/>
                    </a:lnTo>
                    <a:lnTo>
                      <a:pt x="139" y="387"/>
                    </a:lnTo>
                    <a:lnTo>
                      <a:pt x="139" y="385"/>
                    </a:lnTo>
                    <a:lnTo>
                      <a:pt x="137" y="385"/>
                    </a:lnTo>
                    <a:lnTo>
                      <a:pt x="136" y="383"/>
                    </a:lnTo>
                    <a:lnTo>
                      <a:pt x="136" y="383"/>
                    </a:lnTo>
                    <a:lnTo>
                      <a:pt x="134" y="381"/>
                    </a:lnTo>
                    <a:lnTo>
                      <a:pt x="132" y="381"/>
                    </a:lnTo>
                    <a:lnTo>
                      <a:pt x="132" y="379"/>
                    </a:lnTo>
                    <a:lnTo>
                      <a:pt x="132" y="379"/>
                    </a:lnTo>
                    <a:lnTo>
                      <a:pt x="132" y="378"/>
                    </a:lnTo>
                    <a:lnTo>
                      <a:pt x="132" y="376"/>
                    </a:lnTo>
                    <a:lnTo>
                      <a:pt x="132" y="376"/>
                    </a:lnTo>
                    <a:lnTo>
                      <a:pt x="132" y="374"/>
                    </a:lnTo>
                    <a:lnTo>
                      <a:pt x="130" y="372"/>
                    </a:lnTo>
                    <a:lnTo>
                      <a:pt x="130" y="372"/>
                    </a:lnTo>
                    <a:lnTo>
                      <a:pt x="130" y="372"/>
                    </a:lnTo>
                    <a:lnTo>
                      <a:pt x="130" y="372"/>
                    </a:lnTo>
                    <a:lnTo>
                      <a:pt x="130" y="372"/>
                    </a:lnTo>
                    <a:lnTo>
                      <a:pt x="130" y="372"/>
                    </a:lnTo>
                    <a:lnTo>
                      <a:pt x="132" y="370"/>
                    </a:lnTo>
                    <a:lnTo>
                      <a:pt x="132" y="370"/>
                    </a:lnTo>
                    <a:lnTo>
                      <a:pt x="132" y="370"/>
                    </a:lnTo>
                    <a:lnTo>
                      <a:pt x="132" y="370"/>
                    </a:lnTo>
                    <a:lnTo>
                      <a:pt x="132" y="370"/>
                    </a:lnTo>
                    <a:lnTo>
                      <a:pt x="132" y="370"/>
                    </a:lnTo>
                    <a:lnTo>
                      <a:pt x="132" y="370"/>
                    </a:lnTo>
                    <a:lnTo>
                      <a:pt x="132" y="370"/>
                    </a:lnTo>
                    <a:lnTo>
                      <a:pt x="134" y="370"/>
                    </a:lnTo>
                    <a:lnTo>
                      <a:pt x="134" y="370"/>
                    </a:lnTo>
                    <a:lnTo>
                      <a:pt x="134" y="370"/>
                    </a:lnTo>
                    <a:lnTo>
                      <a:pt x="136" y="372"/>
                    </a:lnTo>
                    <a:lnTo>
                      <a:pt x="136" y="372"/>
                    </a:lnTo>
                    <a:lnTo>
                      <a:pt x="136" y="372"/>
                    </a:lnTo>
                    <a:lnTo>
                      <a:pt x="139" y="372"/>
                    </a:lnTo>
                    <a:lnTo>
                      <a:pt x="143" y="376"/>
                    </a:lnTo>
                    <a:lnTo>
                      <a:pt x="145" y="376"/>
                    </a:lnTo>
                    <a:lnTo>
                      <a:pt x="146" y="378"/>
                    </a:lnTo>
                    <a:lnTo>
                      <a:pt x="146" y="378"/>
                    </a:lnTo>
                    <a:lnTo>
                      <a:pt x="148" y="378"/>
                    </a:lnTo>
                    <a:lnTo>
                      <a:pt x="150" y="378"/>
                    </a:lnTo>
                    <a:lnTo>
                      <a:pt x="150" y="378"/>
                    </a:lnTo>
                    <a:lnTo>
                      <a:pt x="150" y="378"/>
                    </a:lnTo>
                    <a:lnTo>
                      <a:pt x="150" y="378"/>
                    </a:lnTo>
                    <a:lnTo>
                      <a:pt x="152" y="376"/>
                    </a:lnTo>
                    <a:lnTo>
                      <a:pt x="152" y="374"/>
                    </a:lnTo>
                    <a:lnTo>
                      <a:pt x="152" y="372"/>
                    </a:lnTo>
                    <a:lnTo>
                      <a:pt x="152" y="372"/>
                    </a:lnTo>
                    <a:lnTo>
                      <a:pt x="152" y="370"/>
                    </a:lnTo>
                    <a:lnTo>
                      <a:pt x="154" y="369"/>
                    </a:lnTo>
                    <a:lnTo>
                      <a:pt x="154" y="369"/>
                    </a:lnTo>
                    <a:lnTo>
                      <a:pt x="152" y="369"/>
                    </a:lnTo>
                    <a:lnTo>
                      <a:pt x="152" y="369"/>
                    </a:lnTo>
                    <a:lnTo>
                      <a:pt x="152" y="369"/>
                    </a:lnTo>
                    <a:lnTo>
                      <a:pt x="152" y="367"/>
                    </a:lnTo>
                    <a:lnTo>
                      <a:pt x="152" y="367"/>
                    </a:lnTo>
                    <a:lnTo>
                      <a:pt x="152" y="367"/>
                    </a:lnTo>
                    <a:lnTo>
                      <a:pt x="154" y="367"/>
                    </a:lnTo>
                    <a:lnTo>
                      <a:pt x="154" y="367"/>
                    </a:lnTo>
                    <a:lnTo>
                      <a:pt x="154" y="367"/>
                    </a:lnTo>
                    <a:lnTo>
                      <a:pt x="154" y="367"/>
                    </a:lnTo>
                    <a:lnTo>
                      <a:pt x="154" y="367"/>
                    </a:lnTo>
                    <a:lnTo>
                      <a:pt x="152" y="365"/>
                    </a:lnTo>
                    <a:lnTo>
                      <a:pt x="152" y="365"/>
                    </a:lnTo>
                    <a:lnTo>
                      <a:pt x="152" y="365"/>
                    </a:lnTo>
                    <a:lnTo>
                      <a:pt x="152" y="365"/>
                    </a:lnTo>
                    <a:lnTo>
                      <a:pt x="152" y="365"/>
                    </a:lnTo>
                    <a:lnTo>
                      <a:pt x="150" y="365"/>
                    </a:lnTo>
                    <a:lnTo>
                      <a:pt x="148" y="367"/>
                    </a:lnTo>
                    <a:lnTo>
                      <a:pt x="146" y="367"/>
                    </a:lnTo>
                    <a:lnTo>
                      <a:pt x="146" y="367"/>
                    </a:lnTo>
                    <a:lnTo>
                      <a:pt x="145" y="367"/>
                    </a:lnTo>
                    <a:lnTo>
                      <a:pt x="143" y="367"/>
                    </a:lnTo>
                    <a:lnTo>
                      <a:pt x="141" y="367"/>
                    </a:lnTo>
                    <a:lnTo>
                      <a:pt x="141" y="367"/>
                    </a:lnTo>
                    <a:lnTo>
                      <a:pt x="139" y="367"/>
                    </a:lnTo>
                    <a:lnTo>
                      <a:pt x="137" y="365"/>
                    </a:lnTo>
                    <a:lnTo>
                      <a:pt x="137" y="365"/>
                    </a:lnTo>
                    <a:lnTo>
                      <a:pt x="136" y="365"/>
                    </a:lnTo>
                    <a:lnTo>
                      <a:pt x="136" y="363"/>
                    </a:lnTo>
                    <a:lnTo>
                      <a:pt x="136" y="361"/>
                    </a:lnTo>
                    <a:lnTo>
                      <a:pt x="136" y="361"/>
                    </a:lnTo>
                    <a:lnTo>
                      <a:pt x="136" y="360"/>
                    </a:lnTo>
                    <a:lnTo>
                      <a:pt x="136" y="360"/>
                    </a:lnTo>
                    <a:lnTo>
                      <a:pt x="136" y="358"/>
                    </a:lnTo>
                    <a:lnTo>
                      <a:pt x="137" y="358"/>
                    </a:lnTo>
                    <a:lnTo>
                      <a:pt x="139" y="358"/>
                    </a:lnTo>
                    <a:lnTo>
                      <a:pt x="139" y="358"/>
                    </a:lnTo>
                    <a:lnTo>
                      <a:pt x="141" y="358"/>
                    </a:lnTo>
                    <a:lnTo>
                      <a:pt x="141" y="358"/>
                    </a:lnTo>
                    <a:lnTo>
                      <a:pt x="143" y="360"/>
                    </a:lnTo>
                    <a:lnTo>
                      <a:pt x="143" y="360"/>
                    </a:lnTo>
                    <a:lnTo>
                      <a:pt x="143" y="361"/>
                    </a:lnTo>
                    <a:lnTo>
                      <a:pt x="143" y="363"/>
                    </a:lnTo>
                    <a:lnTo>
                      <a:pt x="143" y="363"/>
                    </a:lnTo>
                    <a:lnTo>
                      <a:pt x="145" y="363"/>
                    </a:lnTo>
                    <a:lnTo>
                      <a:pt x="145" y="365"/>
                    </a:lnTo>
                    <a:lnTo>
                      <a:pt x="146" y="365"/>
                    </a:lnTo>
                    <a:lnTo>
                      <a:pt x="146" y="363"/>
                    </a:lnTo>
                    <a:lnTo>
                      <a:pt x="146" y="363"/>
                    </a:lnTo>
                    <a:lnTo>
                      <a:pt x="148" y="363"/>
                    </a:lnTo>
                    <a:lnTo>
                      <a:pt x="148" y="361"/>
                    </a:lnTo>
                    <a:lnTo>
                      <a:pt x="150" y="360"/>
                    </a:lnTo>
                    <a:lnTo>
                      <a:pt x="150" y="358"/>
                    </a:lnTo>
                    <a:lnTo>
                      <a:pt x="150" y="358"/>
                    </a:lnTo>
                    <a:lnTo>
                      <a:pt x="152" y="356"/>
                    </a:lnTo>
                    <a:lnTo>
                      <a:pt x="152" y="356"/>
                    </a:lnTo>
                    <a:lnTo>
                      <a:pt x="152" y="356"/>
                    </a:lnTo>
                    <a:lnTo>
                      <a:pt x="154" y="356"/>
                    </a:lnTo>
                    <a:lnTo>
                      <a:pt x="155" y="356"/>
                    </a:lnTo>
                    <a:lnTo>
                      <a:pt x="155" y="356"/>
                    </a:lnTo>
                    <a:lnTo>
                      <a:pt x="155" y="356"/>
                    </a:lnTo>
                    <a:lnTo>
                      <a:pt x="155" y="356"/>
                    </a:lnTo>
                    <a:lnTo>
                      <a:pt x="157" y="356"/>
                    </a:lnTo>
                    <a:lnTo>
                      <a:pt x="159" y="356"/>
                    </a:lnTo>
                    <a:lnTo>
                      <a:pt x="161" y="354"/>
                    </a:lnTo>
                    <a:lnTo>
                      <a:pt x="161" y="354"/>
                    </a:lnTo>
                    <a:lnTo>
                      <a:pt x="163" y="354"/>
                    </a:lnTo>
                    <a:lnTo>
                      <a:pt x="164" y="352"/>
                    </a:lnTo>
                    <a:lnTo>
                      <a:pt x="164" y="351"/>
                    </a:lnTo>
                    <a:lnTo>
                      <a:pt x="166" y="351"/>
                    </a:lnTo>
                    <a:lnTo>
                      <a:pt x="168" y="349"/>
                    </a:lnTo>
                    <a:lnTo>
                      <a:pt x="168" y="349"/>
                    </a:lnTo>
                    <a:lnTo>
                      <a:pt x="168" y="349"/>
                    </a:lnTo>
                    <a:lnTo>
                      <a:pt x="170" y="347"/>
                    </a:lnTo>
                    <a:lnTo>
                      <a:pt x="170" y="347"/>
                    </a:lnTo>
                    <a:lnTo>
                      <a:pt x="170" y="347"/>
                    </a:lnTo>
                    <a:lnTo>
                      <a:pt x="168" y="345"/>
                    </a:lnTo>
                    <a:lnTo>
                      <a:pt x="168" y="345"/>
                    </a:lnTo>
                    <a:lnTo>
                      <a:pt x="168" y="345"/>
                    </a:lnTo>
                    <a:lnTo>
                      <a:pt x="166" y="343"/>
                    </a:lnTo>
                    <a:lnTo>
                      <a:pt x="166" y="343"/>
                    </a:lnTo>
                    <a:lnTo>
                      <a:pt x="164" y="343"/>
                    </a:lnTo>
                    <a:lnTo>
                      <a:pt x="164" y="343"/>
                    </a:lnTo>
                    <a:lnTo>
                      <a:pt x="163" y="341"/>
                    </a:lnTo>
                    <a:lnTo>
                      <a:pt x="163" y="341"/>
                    </a:lnTo>
                    <a:lnTo>
                      <a:pt x="161" y="340"/>
                    </a:lnTo>
                    <a:lnTo>
                      <a:pt x="161" y="340"/>
                    </a:lnTo>
                    <a:lnTo>
                      <a:pt x="161" y="338"/>
                    </a:lnTo>
                    <a:lnTo>
                      <a:pt x="161" y="336"/>
                    </a:lnTo>
                    <a:lnTo>
                      <a:pt x="161" y="336"/>
                    </a:lnTo>
                    <a:lnTo>
                      <a:pt x="161" y="336"/>
                    </a:lnTo>
                    <a:lnTo>
                      <a:pt x="163" y="334"/>
                    </a:lnTo>
                    <a:lnTo>
                      <a:pt x="164" y="334"/>
                    </a:lnTo>
                    <a:lnTo>
                      <a:pt x="166" y="336"/>
                    </a:lnTo>
                    <a:lnTo>
                      <a:pt x="168" y="336"/>
                    </a:lnTo>
                    <a:lnTo>
                      <a:pt x="168" y="336"/>
                    </a:lnTo>
                    <a:lnTo>
                      <a:pt x="170" y="336"/>
                    </a:lnTo>
                    <a:lnTo>
                      <a:pt x="170" y="338"/>
                    </a:lnTo>
                    <a:lnTo>
                      <a:pt x="172" y="336"/>
                    </a:lnTo>
                    <a:lnTo>
                      <a:pt x="173" y="336"/>
                    </a:lnTo>
                    <a:lnTo>
                      <a:pt x="173" y="336"/>
                    </a:lnTo>
                    <a:lnTo>
                      <a:pt x="175" y="336"/>
                    </a:lnTo>
                    <a:lnTo>
                      <a:pt x="175" y="334"/>
                    </a:lnTo>
                    <a:lnTo>
                      <a:pt x="175" y="334"/>
                    </a:lnTo>
                    <a:lnTo>
                      <a:pt x="175" y="332"/>
                    </a:lnTo>
                    <a:lnTo>
                      <a:pt x="173" y="332"/>
                    </a:lnTo>
                    <a:lnTo>
                      <a:pt x="173" y="331"/>
                    </a:lnTo>
                    <a:lnTo>
                      <a:pt x="173" y="331"/>
                    </a:lnTo>
                    <a:lnTo>
                      <a:pt x="172" y="331"/>
                    </a:lnTo>
                    <a:lnTo>
                      <a:pt x="172" y="331"/>
                    </a:lnTo>
                    <a:lnTo>
                      <a:pt x="170" y="332"/>
                    </a:lnTo>
                    <a:lnTo>
                      <a:pt x="168" y="332"/>
                    </a:lnTo>
                    <a:lnTo>
                      <a:pt x="168" y="332"/>
                    </a:lnTo>
                    <a:lnTo>
                      <a:pt x="168" y="332"/>
                    </a:lnTo>
                    <a:lnTo>
                      <a:pt x="168" y="332"/>
                    </a:lnTo>
                    <a:lnTo>
                      <a:pt x="166" y="332"/>
                    </a:lnTo>
                    <a:lnTo>
                      <a:pt x="166" y="332"/>
                    </a:lnTo>
                    <a:lnTo>
                      <a:pt x="166" y="331"/>
                    </a:lnTo>
                    <a:lnTo>
                      <a:pt x="166" y="331"/>
                    </a:lnTo>
                    <a:lnTo>
                      <a:pt x="168" y="331"/>
                    </a:lnTo>
                    <a:lnTo>
                      <a:pt x="168" y="331"/>
                    </a:lnTo>
                    <a:lnTo>
                      <a:pt x="168" y="329"/>
                    </a:lnTo>
                    <a:lnTo>
                      <a:pt x="168" y="329"/>
                    </a:lnTo>
                    <a:lnTo>
                      <a:pt x="168" y="329"/>
                    </a:lnTo>
                    <a:lnTo>
                      <a:pt x="168" y="329"/>
                    </a:lnTo>
                    <a:lnTo>
                      <a:pt x="170" y="325"/>
                    </a:lnTo>
                    <a:lnTo>
                      <a:pt x="172" y="323"/>
                    </a:lnTo>
                    <a:lnTo>
                      <a:pt x="172" y="322"/>
                    </a:lnTo>
                    <a:lnTo>
                      <a:pt x="172" y="322"/>
                    </a:lnTo>
                    <a:lnTo>
                      <a:pt x="172" y="322"/>
                    </a:lnTo>
                    <a:lnTo>
                      <a:pt x="172" y="322"/>
                    </a:lnTo>
                    <a:lnTo>
                      <a:pt x="172" y="322"/>
                    </a:lnTo>
                    <a:lnTo>
                      <a:pt x="172" y="320"/>
                    </a:lnTo>
                    <a:lnTo>
                      <a:pt x="172" y="320"/>
                    </a:lnTo>
                    <a:lnTo>
                      <a:pt x="172" y="318"/>
                    </a:lnTo>
                    <a:lnTo>
                      <a:pt x="172" y="318"/>
                    </a:lnTo>
                    <a:lnTo>
                      <a:pt x="170" y="318"/>
                    </a:lnTo>
                    <a:lnTo>
                      <a:pt x="170" y="318"/>
                    </a:lnTo>
                    <a:lnTo>
                      <a:pt x="172" y="316"/>
                    </a:lnTo>
                    <a:lnTo>
                      <a:pt x="172" y="316"/>
                    </a:lnTo>
                    <a:lnTo>
                      <a:pt x="172" y="316"/>
                    </a:lnTo>
                    <a:lnTo>
                      <a:pt x="172" y="316"/>
                    </a:lnTo>
                    <a:lnTo>
                      <a:pt x="172" y="314"/>
                    </a:lnTo>
                    <a:lnTo>
                      <a:pt x="172" y="314"/>
                    </a:lnTo>
                    <a:lnTo>
                      <a:pt x="172" y="314"/>
                    </a:lnTo>
                    <a:lnTo>
                      <a:pt x="172" y="314"/>
                    </a:lnTo>
                    <a:lnTo>
                      <a:pt x="172" y="314"/>
                    </a:lnTo>
                    <a:lnTo>
                      <a:pt x="172" y="314"/>
                    </a:lnTo>
                    <a:lnTo>
                      <a:pt x="172" y="314"/>
                    </a:lnTo>
                    <a:lnTo>
                      <a:pt x="172" y="314"/>
                    </a:lnTo>
                    <a:lnTo>
                      <a:pt x="173" y="314"/>
                    </a:lnTo>
                    <a:lnTo>
                      <a:pt x="173" y="314"/>
                    </a:lnTo>
                    <a:lnTo>
                      <a:pt x="173" y="313"/>
                    </a:lnTo>
                    <a:lnTo>
                      <a:pt x="175" y="313"/>
                    </a:lnTo>
                    <a:lnTo>
                      <a:pt x="175" y="313"/>
                    </a:lnTo>
                    <a:lnTo>
                      <a:pt x="177" y="313"/>
                    </a:lnTo>
                    <a:lnTo>
                      <a:pt x="177" y="313"/>
                    </a:lnTo>
                    <a:lnTo>
                      <a:pt x="177" y="313"/>
                    </a:lnTo>
                    <a:lnTo>
                      <a:pt x="177" y="313"/>
                    </a:lnTo>
                    <a:lnTo>
                      <a:pt x="177" y="313"/>
                    </a:lnTo>
                    <a:lnTo>
                      <a:pt x="179" y="313"/>
                    </a:lnTo>
                    <a:lnTo>
                      <a:pt x="179" y="313"/>
                    </a:lnTo>
                    <a:lnTo>
                      <a:pt x="179" y="313"/>
                    </a:lnTo>
                    <a:lnTo>
                      <a:pt x="181" y="313"/>
                    </a:lnTo>
                    <a:lnTo>
                      <a:pt x="183" y="314"/>
                    </a:lnTo>
                    <a:lnTo>
                      <a:pt x="183" y="314"/>
                    </a:lnTo>
                    <a:lnTo>
                      <a:pt x="184" y="316"/>
                    </a:lnTo>
                    <a:lnTo>
                      <a:pt x="184" y="316"/>
                    </a:lnTo>
                    <a:lnTo>
                      <a:pt x="184" y="316"/>
                    </a:lnTo>
                    <a:lnTo>
                      <a:pt x="186" y="316"/>
                    </a:lnTo>
                    <a:lnTo>
                      <a:pt x="188" y="316"/>
                    </a:lnTo>
                    <a:lnTo>
                      <a:pt x="188" y="316"/>
                    </a:lnTo>
                    <a:lnTo>
                      <a:pt x="188" y="316"/>
                    </a:lnTo>
                    <a:lnTo>
                      <a:pt x="190" y="316"/>
                    </a:lnTo>
                    <a:lnTo>
                      <a:pt x="190" y="316"/>
                    </a:lnTo>
                    <a:lnTo>
                      <a:pt x="190" y="316"/>
                    </a:lnTo>
                    <a:lnTo>
                      <a:pt x="192" y="316"/>
                    </a:lnTo>
                    <a:lnTo>
                      <a:pt x="192" y="314"/>
                    </a:lnTo>
                    <a:lnTo>
                      <a:pt x="192" y="314"/>
                    </a:lnTo>
                    <a:lnTo>
                      <a:pt x="192" y="314"/>
                    </a:lnTo>
                    <a:lnTo>
                      <a:pt x="192" y="314"/>
                    </a:lnTo>
                    <a:lnTo>
                      <a:pt x="192" y="313"/>
                    </a:lnTo>
                    <a:lnTo>
                      <a:pt x="192" y="313"/>
                    </a:lnTo>
                    <a:lnTo>
                      <a:pt x="190" y="313"/>
                    </a:lnTo>
                    <a:lnTo>
                      <a:pt x="188" y="313"/>
                    </a:lnTo>
                    <a:lnTo>
                      <a:pt x="188" y="313"/>
                    </a:lnTo>
                    <a:lnTo>
                      <a:pt x="188" y="313"/>
                    </a:lnTo>
                    <a:lnTo>
                      <a:pt x="186" y="313"/>
                    </a:lnTo>
                    <a:lnTo>
                      <a:pt x="186" y="311"/>
                    </a:lnTo>
                    <a:lnTo>
                      <a:pt x="186" y="311"/>
                    </a:lnTo>
                    <a:lnTo>
                      <a:pt x="186" y="311"/>
                    </a:lnTo>
                    <a:lnTo>
                      <a:pt x="184" y="309"/>
                    </a:lnTo>
                    <a:lnTo>
                      <a:pt x="184" y="309"/>
                    </a:lnTo>
                    <a:lnTo>
                      <a:pt x="184" y="309"/>
                    </a:lnTo>
                    <a:lnTo>
                      <a:pt x="186" y="309"/>
                    </a:lnTo>
                    <a:lnTo>
                      <a:pt x="186" y="309"/>
                    </a:lnTo>
                    <a:lnTo>
                      <a:pt x="186" y="307"/>
                    </a:lnTo>
                    <a:lnTo>
                      <a:pt x="186" y="307"/>
                    </a:lnTo>
                    <a:lnTo>
                      <a:pt x="186" y="307"/>
                    </a:lnTo>
                    <a:lnTo>
                      <a:pt x="186" y="307"/>
                    </a:lnTo>
                    <a:lnTo>
                      <a:pt x="186" y="305"/>
                    </a:lnTo>
                    <a:lnTo>
                      <a:pt x="186" y="305"/>
                    </a:lnTo>
                    <a:lnTo>
                      <a:pt x="188" y="303"/>
                    </a:lnTo>
                    <a:lnTo>
                      <a:pt x="188" y="303"/>
                    </a:lnTo>
                    <a:lnTo>
                      <a:pt x="188" y="303"/>
                    </a:lnTo>
                    <a:lnTo>
                      <a:pt x="188" y="302"/>
                    </a:lnTo>
                    <a:lnTo>
                      <a:pt x="188" y="302"/>
                    </a:lnTo>
                    <a:lnTo>
                      <a:pt x="190" y="302"/>
                    </a:lnTo>
                    <a:lnTo>
                      <a:pt x="190" y="302"/>
                    </a:lnTo>
                    <a:lnTo>
                      <a:pt x="190" y="302"/>
                    </a:lnTo>
                    <a:lnTo>
                      <a:pt x="190" y="302"/>
                    </a:lnTo>
                    <a:lnTo>
                      <a:pt x="192" y="302"/>
                    </a:lnTo>
                    <a:lnTo>
                      <a:pt x="193" y="302"/>
                    </a:lnTo>
                    <a:lnTo>
                      <a:pt x="195" y="302"/>
                    </a:lnTo>
                    <a:lnTo>
                      <a:pt x="195" y="302"/>
                    </a:lnTo>
                    <a:lnTo>
                      <a:pt x="197" y="302"/>
                    </a:lnTo>
                    <a:lnTo>
                      <a:pt x="197" y="302"/>
                    </a:lnTo>
                    <a:lnTo>
                      <a:pt x="197" y="302"/>
                    </a:lnTo>
                    <a:lnTo>
                      <a:pt x="201" y="300"/>
                    </a:lnTo>
                    <a:lnTo>
                      <a:pt x="201" y="300"/>
                    </a:lnTo>
                    <a:lnTo>
                      <a:pt x="201" y="300"/>
                    </a:lnTo>
                    <a:lnTo>
                      <a:pt x="201" y="300"/>
                    </a:lnTo>
                    <a:lnTo>
                      <a:pt x="201" y="300"/>
                    </a:lnTo>
                    <a:lnTo>
                      <a:pt x="201" y="298"/>
                    </a:lnTo>
                    <a:lnTo>
                      <a:pt x="201" y="298"/>
                    </a:lnTo>
                    <a:lnTo>
                      <a:pt x="201" y="298"/>
                    </a:lnTo>
                    <a:lnTo>
                      <a:pt x="201" y="298"/>
                    </a:lnTo>
                    <a:lnTo>
                      <a:pt x="201" y="296"/>
                    </a:lnTo>
                    <a:lnTo>
                      <a:pt x="199" y="296"/>
                    </a:lnTo>
                    <a:lnTo>
                      <a:pt x="199" y="294"/>
                    </a:lnTo>
                    <a:lnTo>
                      <a:pt x="199" y="294"/>
                    </a:lnTo>
                    <a:lnTo>
                      <a:pt x="197" y="293"/>
                    </a:lnTo>
                    <a:lnTo>
                      <a:pt x="197" y="293"/>
                    </a:lnTo>
                    <a:lnTo>
                      <a:pt x="197" y="291"/>
                    </a:lnTo>
                    <a:lnTo>
                      <a:pt x="197" y="289"/>
                    </a:lnTo>
                    <a:lnTo>
                      <a:pt x="197" y="287"/>
                    </a:lnTo>
                    <a:lnTo>
                      <a:pt x="197" y="287"/>
                    </a:lnTo>
                    <a:lnTo>
                      <a:pt x="197" y="287"/>
                    </a:lnTo>
                    <a:lnTo>
                      <a:pt x="197" y="287"/>
                    </a:lnTo>
                    <a:lnTo>
                      <a:pt x="197" y="287"/>
                    </a:lnTo>
                    <a:lnTo>
                      <a:pt x="197" y="287"/>
                    </a:lnTo>
                    <a:lnTo>
                      <a:pt x="197" y="285"/>
                    </a:lnTo>
                    <a:lnTo>
                      <a:pt x="197" y="285"/>
                    </a:lnTo>
                    <a:lnTo>
                      <a:pt x="197" y="285"/>
                    </a:lnTo>
                    <a:lnTo>
                      <a:pt x="197" y="285"/>
                    </a:lnTo>
                    <a:lnTo>
                      <a:pt x="197" y="284"/>
                    </a:lnTo>
                    <a:lnTo>
                      <a:pt x="197" y="284"/>
                    </a:lnTo>
                    <a:lnTo>
                      <a:pt x="197" y="284"/>
                    </a:lnTo>
                    <a:lnTo>
                      <a:pt x="197" y="284"/>
                    </a:lnTo>
                    <a:lnTo>
                      <a:pt x="197" y="284"/>
                    </a:lnTo>
                    <a:lnTo>
                      <a:pt x="199" y="284"/>
                    </a:lnTo>
                    <a:lnTo>
                      <a:pt x="199" y="284"/>
                    </a:lnTo>
                    <a:lnTo>
                      <a:pt x="199" y="284"/>
                    </a:lnTo>
                    <a:lnTo>
                      <a:pt x="199" y="284"/>
                    </a:lnTo>
                    <a:lnTo>
                      <a:pt x="201" y="284"/>
                    </a:lnTo>
                    <a:lnTo>
                      <a:pt x="201" y="285"/>
                    </a:lnTo>
                    <a:lnTo>
                      <a:pt x="201" y="285"/>
                    </a:lnTo>
                    <a:lnTo>
                      <a:pt x="202" y="285"/>
                    </a:lnTo>
                    <a:lnTo>
                      <a:pt x="202" y="285"/>
                    </a:lnTo>
                    <a:lnTo>
                      <a:pt x="202" y="287"/>
                    </a:lnTo>
                    <a:lnTo>
                      <a:pt x="202" y="287"/>
                    </a:lnTo>
                    <a:lnTo>
                      <a:pt x="204" y="287"/>
                    </a:lnTo>
                    <a:lnTo>
                      <a:pt x="206" y="287"/>
                    </a:lnTo>
                    <a:lnTo>
                      <a:pt x="208" y="287"/>
                    </a:lnTo>
                    <a:lnTo>
                      <a:pt x="210" y="287"/>
                    </a:lnTo>
                    <a:lnTo>
                      <a:pt x="210" y="289"/>
                    </a:lnTo>
                    <a:lnTo>
                      <a:pt x="210" y="289"/>
                    </a:lnTo>
                    <a:lnTo>
                      <a:pt x="211" y="289"/>
                    </a:lnTo>
                    <a:lnTo>
                      <a:pt x="211" y="289"/>
                    </a:lnTo>
                    <a:lnTo>
                      <a:pt x="213" y="289"/>
                    </a:lnTo>
                    <a:lnTo>
                      <a:pt x="213" y="289"/>
                    </a:lnTo>
                    <a:lnTo>
                      <a:pt x="215" y="289"/>
                    </a:lnTo>
                    <a:lnTo>
                      <a:pt x="215" y="289"/>
                    </a:lnTo>
                    <a:lnTo>
                      <a:pt x="215" y="287"/>
                    </a:lnTo>
                    <a:lnTo>
                      <a:pt x="217" y="287"/>
                    </a:lnTo>
                    <a:lnTo>
                      <a:pt x="217" y="287"/>
                    </a:lnTo>
                    <a:lnTo>
                      <a:pt x="217" y="285"/>
                    </a:lnTo>
                    <a:lnTo>
                      <a:pt x="217" y="285"/>
                    </a:lnTo>
                    <a:lnTo>
                      <a:pt x="217" y="284"/>
                    </a:lnTo>
                    <a:lnTo>
                      <a:pt x="217" y="284"/>
                    </a:lnTo>
                    <a:lnTo>
                      <a:pt x="217" y="284"/>
                    </a:lnTo>
                    <a:lnTo>
                      <a:pt x="217" y="282"/>
                    </a:lnTo>
                    <a:lnTo>
                      <a:pt x="217" y="282"/>
                    </a:lnTo>
                    <a:lnTo>
                      <a:pt x="215" y="282"/>
                    </a:lnTo>
                    <a:lnTo>
                      <a:pt x="215" y="282"/>
                    </a:lnTo>
                    <a:lnTo>
                      <a:pt x="213" y="280"/>
                    </a:lnTo>
                    <a:lnTo>
                      <a:pt x="213" y="280"/>
                    </a:lnTo>
                    <a:lnTo>
                      <a:pt x="211" y="278"/>
                    </a:lnTo>
                    <a:lnTo>
                      <a:pt x="211" y="278"/>
                    </a:lnTo>
                    <a:lnTo>
                      <a:pt x="211" y="278"/>
                    </a:lnTo>
                    <a:lnTo>
                      <a:pt x="211" y="278"/>
                    </a:lnTo>
                    <a:lnTo>
                      <a:pt x="211" y="278"/>
                    </a:lnTo>
                    <a:lnTo>
                      <a:pt x="213" y="276"/>
                    </a:lnTo>
                    <a:lnTo>
                      <a:pt x="213" y="276"/>
                    </a:lnTo>
                    <a:lnTo>
                      <a:pt x="213" y="276"/>
                    </a:lnTo>
                    <a:lnTo>
                      <a:pt x="215" y="276"/>
                    </a:lnTo>
                    <a:lnTo>
                      <a:pt x="215" y="276"/>
                    </a:lnTo>
                    <a:lnTo>
                      <a:pt x="215" y="276"/>
                    </a:lnTo>
                    <a:lnTo>
                      <a:pt x="215" y="275"/>
                    </a:lnTo>
                    <a:lnTo>
                      <a:pt x="215" y="275"/>
                    </a:lnTo>
                    <a:lnTo>
                      <a:pt x="215" y="275"/>
                    </a:lnTo>
                    <a:lnTo>
                      <a:pt x="215" y="273"/>
                    </a:lnTo>
                    <a:lnTo>
                      <a:pt x="215" y="273"/>
                    </a:lnTo>
                    <a:lnTo>
                      <a:pt x="217" y="271"/>
                    </a:lnTo>
                    <a:lnTo>
                      <a:pt x="217" y="269"/>
                    </a:lnTo>
                    <a:lnTo>
                      <a:pt x="217" y="269"/>
                    </a:lnTo>
                    <a:lnTo>
                      <a:pt x="217" y="267"/>
                    </a:lnTo>
                    <a:lnTo>
                      <a:pt x="217" y="267"/>
                    </a:lnTo>
                    <a:lnTo>
                      <a:pt x="217" y="267"/>
                    </a:lnTo>
                    <a:lnTo>
                      <a:pt x="219" y="265"/>
                    </a:lnTo>
                    <a:lnTo>
                      <a:pt x="219" y="265"/>
                    </a:lnTo>
                    <a:lnTo>
                      <a:pt x="219" y="265"/>
                    </a:lnTo>
                    <a:lnTo>
                      <a:pt x="221" y="265"/>
                    </a:lnTo>
                    <a:lnTo>
                      <a:pt x="221" y="265"/>
                    </a:lnTo>
                    <a:lnTo>
                      <a:pt x="221" y="265"/>
                    </a:lnTo>
                    <a:lnTo>
                      <a:pt x="221" y="264"/>
                    </a:lnTo>
                    <a:lnTo>
                      <a:pt x="221" y="264"/>
                    </a:lnTo>
                    <a:lnTo>
                      <a:pt x="221" y="264"/>
                    </a:lnTo>
                    <a:lnTo>
                      <a:pt x="221" y="264"/>
                    </a:lnTo>
                    <a:lnTo>
                      <a:pt x="222" y="264"/>
                    </a:lnTo>
                    <a:lnTo>
                      <a:pt x="222" y="264"/>
                    </a:lnTo>
                    <a:lnTo>
                      <a:pt x="224" y="265"/>
                    </a:lnTo>
                    <a:lnTo>
                      <a:pt x="224" y="265"/>
                    </a:lnTo>
                    <a:lnTo>
                      <a:pt x="224" y="265"/>
                    </a:lnTo>
                    <a:lnTo>
                      <a:pt x="224" y="265"/>
                    </a:lnTo>
                    <a:lnTo>
                      <a:pt x="224" y="265"/>
                    </a:lnTo>
                    <a:lnTo>
                      <a:pt x="224" y="265"/>
                    </a:lnTo>
                    <a:lnTo>
                      <a:pt x="224" y="265"/>
                    </a:lnTo>
                    <a:lnTo>
                      <a:pt x="226" y="267"/>
                    </a:lnTo>
                    <a:lnTo>
                      <a:pt x="226" y="267"/>
                    </a:lnTo>
                    <a:lnTo>
                      <a:pt x="226" y="267"/>
                    </a:lnTo>
                    <a:lnTo>
                      <a:pt x="226" y="267"/>
                    </a:lnTo>
                    <a:lnTo>
                      <a:pt x="226" y="267"/>
                    </a:lnTo>
                    <a:lnTo>
                      <a:pt x="226" y="267"/>
                    </a:lnTo>
                    <a:lnTo>
                      <a:pt x="228" y="269"/>
                    </a:lnTo>
                    <a:lnTo>
                      <a:pt x="230" y="269"/>
                    </a:lnTo>
                    <a:lnTo>
                      <a:pt x="230" y="269"/>
                    </a:lnTo>
                    <a:lnTo>
                      <a:pt x="230" y="269"/>
                    </a:lnTo>
                    <a:lnTo>
                      <a:pt x="230" y="269"/>
                    </a:lnTo>
                    <a:lnTo>
                      <a:pt x="230" y="271"/>
                    </a:lnTo>
                    <a:lnTo>
                      <a:pt x="231" y="271"/>
                    </a:lnTo>
                    <a:lnTo>
                      <a:pt x="231" y="271"/>
                    </a:lnTo>
                    <a:lnTo>
                      <a:pt x="233" y="271"/>
                    </a:lnTo>
                    <a:lnTo>
                      <a:pt x="233" y="271"/>
                    </a:lnTo>
                    <a:lnTo>
                      <a:pt x="233" y="271"/>
                    </a:lnTo>
                    <a:lnTo>
                      <a:pt x="235" y="269"/>
                    </a:lnTo>
                    <a:lnTo>
                      <a:pt x="235" y="269"/>
                    </a:lnTo>
                    <a:lnTo>
                      <a:pt x="235" y="269"/>
                    </a:lnTo>
                    <a:lnTo>
                      <a:pt x="235" y="269"/>
                    </a:lnTo>
                    <a:lnTo>
                      <a:pt x="237" y="269"/>
                    </a:lnTo>
                    <a:lnTo>
                      <a:pt x="237" y="267"/>
                    </a:lnTo>
                    <a:lnTo>
                      <a:pt x="237" y="267"/>
                    </a:lnTo>
                    <a:lnTo>
                      <a:pt x="239" y="267"/>
                    </a:lnTo>
                    <a:lnTo>
                      <a:pt x="239" y="267"/>
                    </a:lnTo>
                    <a:lnTo>
                      <a:pt x="239" y="265"/>
                    </a:lnTo>
                    <a:lnTo>
                      <a:pt x="239" y="265"/>
                    </a:lnTo>
                    <a:lnTo>
                      <a:pt x="237" y="265"/>
                    </a:lnTo>
                    <a:lnTo>
                      <a:pt x="237" y="265"/>
                    </a:lnTo>
                    <a:lnTo>
                      <a:pt x="237" y="265"/>
                    </a:lnTo>
                    <a:lnTo>
                      <a:pt x="237" y="265"/>
                    </a:lnTo>
                    <a:lnTo>
                      <a:pt x="235" y="264"/>
                    </a:lnTo>
                    <a:lnTo>
                      <a:pt x="235" y="264"/>
                    </a:lnTo>
                    <a:lnTo>
                      <a:pt x="235" y="264"/>
                    </a:lnTo>
                    <a:lnTo>
                      <a:pt x="233" y="264"/>
                    </a:lnTo>
                    <a:lnTo>
                      <a:pt x="233" y="264"/>
                    </a:lnTo>
                    <a:lnTo>
                      <a:pt x="233" y="264"/>
                    </a:lnTo>
                    <a:lnTo>
                      <a:pt x="233" y="264"/>
                    </a:lnTo>
                    <a:lnTo>
                      <a:pt x="233" y="264"/>
                    </a:lnTo>
                    <a:lnTo>
                      <a:pt x="233" y="264"/>
                    </a:lnTo>
                    <a:lnTo>
                      <a:pt x="233" y="264"/>
                    </a:lnTo>
                    <a:lnTo>
                      <a:pt x="233" y="262"/>
                    </a:lnTo>
                    <a:lnTo>
                      <a:pt x="233" y="262"/>
                    </a:lnTo>
                    <a:lnTo>
                      <a:pt x="233" y="262"/>
                    </a:lnTo>
                    <a:lnTo>
                      <a:pt x="233" y="262"/>
                    </a:lnTo>
                    <a:lnTo>
                      <a:pt x="233" y="262"/>
                    </a:lnTo>
                    <a:lnTo>
                      <a:pt x="235" y="262"/>
                    </a:lnTo>
                    <a:lnTo>
                      <a:pt x="235" y="262"/>
                    </a:lnTo>
                    <a:lnTo>
                      <a:pt x="237" y="262"/>
                    </a:lnTo>
                    <a:lnTo>
                      <a:pt x="239" y="262"/>
                    </a:lnTo>
                    <a:lnTo>
                      <a:pt x="239" y="262"/>
                    </a:lnTo>
                    <a:lnTo>
                      <a:pt x="240" y="262"/>
                    </a:lnTo>
                    <a:lnTo>
                      <a:pt x="240" y="262"/>
                    </a:lnTo>
                    <a:lnTo>
                      <a:pt x="240" y="262"/>
                    </a:lnTo>
                    <a:lnTo>
                      <a:pt x="240" y="260"/>
                    </a:lnTo>
                    <a:lnTo>
                      <a:pt x="242" y="260"/>
                    </a:lnTo>
                    <a:lnTo>
                      <a:pt x="242" y="260"/>
                    </a:lnTo>
                    <a:lnTo>
                      <a:pt x="242" y="260"/>
                    </a:lnTo>
                    <a:lnTo>
                      <a:pt x="242" y="260"/>
                    </a:lnTo>
                    <a:lnTo>
                      <a:pt x="242" y="260"/>
                    </a:lnTo>
                    <a:lnTo>
                      <a:pt x="242" y="258"/>
                    </a:lnTo>
                    <a:lnTo>
                      <a:pt x="242" y="258"/>
                    </a:lnTo>
                    <a:lnTo>
                      <a:pt x="242" y="258"/>
                    </a:lnTo>
                    <a:lnTo>
                      <a:pt x="242" y="256"/>
                    </a:lnTo>
                    <a:lnTo>
                      <a:pt x="242" y="256"/>
                    </a:lnTo>
                    <a:lnTo>
                      <a:pt x="242" y="256"/>
                    </a:lnTo>
                    <a:lnTo>
                      <a:pt x="242" y="256"/>
                    </a:lnTo>
                    <a:lnTo>
                      <a:pt x="242" y="255"/>
                    </a:lnTo>
                    <a:lnTo>
                      <a:pt x="242" y="255"/>
                    </a:lnTo>
                    <a:lnTo>
                      <a:pt x="242" y="255"/>
                    </a:lnTo>
                    <a:lnTo>
                      <a:pt x="242" y="255"/>
                    </a:lnTo>
                    <a:lnTo>
                      <a:pt x="242" y="255"/>
                    </a:lnTo>
                    <a:lnTo>
                      <a:pt x="242" y="255"/>
                    </a:lnTo>
                    <a:lnTo>
                      <a:pt x="242" y="253"/>
                    </a:lnTo>
                    <a:lnTo>
                      <a:pt x="242" y="253"/>
                    </a:lnTo>
                    <a:lnTo>
                      <a:pt x="242" y="253"/>
                    </a:lnTo>
                    <a:lnTo>
                      <a:pt x="242" y="253"/>
                    </a:lnTo>
                    <a:lnTo>
                      <a:pt x="242" y="253"/>
                    </a:lnTo>
                    <a:lnTo>
                      <a:pt x="244" y="253"/>
                    </a:lnTo>
                    <a:lnTo>
                      <a:pt x="244" y="253"/>
                    </a:lnTo>
                    <a:lnTo>
                      <a:pt x="244" y="253"/>
                    </a:lnTo>
                    <a:lnTo>
                      <a:pt x="244" y="253"/>
                    </a:lnTo>
                    <a:lnTo>
                      <a:pt x="244" y="255"/>
                    </a:lnTo>
                    <a:lnTo>
                      <a:pt x="244" y="255"/>
                    </a:lnTo>
                    <a:lnTo>
                      <a:pt x="244" y="255"/>
                    </a:lnTo>
                    <a:lnTo>
                      <a:pt x="244" y="255"/>
                    </a:lnTo>
                    <a:lnTo>
                      <a:pt x="244" y="256"/>
                    </a:lnTo>
                    <a:lnTo>
                      <a:pt x="244" y="256"/>
                    </a:lnTo>
                    <a:lnTo>
                      <a:pt x="244" y="256"/>
                    </a:lnTo>
                    <a:lnTo>
                      <a:pt x="244" y="256"/>
                    </a:lnTo>
                    <a:lnTo>
                      <a:pt x="246" y="256"/>
                    </a:lnTo>
                    <a:lnTo>
                      <a:pt x="246" y="256"/>
                    </a:lnTo>
                    <a:lnTo>
                      <a:pt x="246" y="256"/>
                    </a:lnTo>
                    <a:lnTo>
                      <a:pt x="246" y="256"/>
                    </a:lnTo>
                    <a:lnTo>
                      <a:pt x="248" y="256"/>
                    </a:lnTo>
                    <a:lnTo>
                      <a:pt x="248" y="255"/>
                    </a:lnTo>
                    <a:lnTo>
                      <a:pt x="248" y="255"/>
                    </a:lnTo>
                    <a:lnTo>
                      <a:pt x="248" y="255"/>
                    </a:lnTo>
                    <a:lnTo>
                      <a:pt x="248" y="253"/>
                    </a:lnTo>
                    <a:lnTo>
                      <a:pt x="249" y="253"/>
                    </a:lnTo>
                    <a:lnTo>
                      <a:pt x="249" y="253"/>
                    </a:lnTo>
                    <a:lnTo>
                      <a:pt x="249" y="253"/>
                    </a:lnTo>
                    <a:lnTo>
                      <a:pt x="251" y="253"/>
                    </a:lnTo>
                    <a:lnTo>
                      <a:pt x="251" y="253"/>
                    </a:lnTo>
                    <a:lnTo>
                      <a:pt x="253" y="253"/>
                    </a:lnTo>
                    <a:lnTo>
                      <a:pt x="255" y="253"/>
                    </a:lnTo>
                    <a:lnTo>
                      <a:pt x="255" y="253"/>
                    </a:lnTo>
                    <a:lnTo>
                      <a:pt x="257" y="253"/>
                    </a:lnTo>
                    <a:lnTo>
                      <a:pt x="257" y="253"/>
                    </a:lnTo>
                    <a:lnTo>
                      <a:pt x="258" y="253"/>
                    </a:lnTo>
                    <a:lnTo>
                      <a:pt x="258" y="253"/>
                    </a:lnTo>
                    <a:lnTo>
                      <a:pt x="258" y="253"/>
                    </a:lnTo>
                    <a:lnTo>
                      <a:pt x="260" y="251"/>
                    </a:lnTo>
                    <a:lnTo>
                      <a:pt x="260" y="249"/>
                    </a:lnTo>
                    <a:lnTo>
                      <a:pt x="262" y="249"/>
                    </a:lnTo>
                    <a:lnTo>
                      <a:pt x="262" y="249"/>
                    </a:lnTo>
                    <a:lnTo>
                      <a:pt x="262" y="249"/>
                    </a:lnTo>
                    <a:lnTo>
                      <a:pt x="262" y="249"/>
                    </a:lnTo>
                    <a:lnTo>
                      <a:pt x="262" y="249"/>
                    </a:lnTo>
                    <a:lnTo>
                      <a:pt x="264" y="249"/>
                    </a:lnTo>
                    <a:lnTo>
                      <a:pt x="264" y="249"/>
                    </a:lnTo>
                    <a:lnTo>
                      <a:pt x="264" y="249"/>
                    </a:lnTo>
                    <a:lnTo>
                      <a:pt x="264" y="249"/>
                    </a:lnTo>
                    <a:lnTo>
                      <a:pt x="264" y="251"/>
                    </a:lnTo>
                    <a:lnTo>
                      <a:pt x="264" y="251"/>
                    </a:lnTo>
                    <a:lnTo>
                      <a:pt x="264" y="251"/>
                    </a:lnTo>
                    <a:lnTo>
                      <a:pt x="266" y="251"/>
                    </a:lnTo>
                    <a:lnTo>
                      <a:pt x="266" y="251"/>
                    </a:lnTo>
                    <a:lnTo>
                      <a:pt x="266" y="251"/>
                    </a:lnTo>
                    <a:lnTo>
                      <a:pt x="266" y="251"/>
                    </a:lnTo>
                    <a:lnTo>
                      <a:pt x="266" y="251"/>
                    </a:lnTo>
                    <a:lnTo>
                      <a:pt x="266" y="249"/>
                    </a:lnTo>
                    <a:lnTo>
                      <a:pt x="266" y="247"/>
                    </a:lnTo>
                    <a:lnTo>
                      <a:pt x="266" y="247"/>
                    </a:lnTo>
                    <a:lnTo>
                      <a:pt x="268" y="247"/>
                    </a:lnTo>
                    <a:lnTo>
                      <a:pt x="268" y="247"/>
                    </a:lnTo>
                    <a:lnTo>
                      <a:pt x="268" y="246"/>
                    </a:lnTo>
                    <a:lnTo>
                      <a:pt x="268" y="246"/>
                    </a:lnTo>
                    <a:lnTo>
                      <a:pt x="268" y="246"/>
                    </a:lnTo>
                    <a:lnTo>
                      <a:pt x="269" y="246"/>
                    </a:lnTo>
                    <a:lnTo>
                      <a:pt x="269" y="246"/>
                    </a:lnTo>
                    <a:lnTo>
                      <a:pt x="271" y="246"/>
                    </a:lnTo>
                    <a:lnTo>
                      <a:pt x="273" y="246"/>
                    </a:lnTo>
                    <a:lnTo>
                      <a:pt x="273" y="246"/>
                    </a:lnTo>
                    <a:lnTo>
                      <a:pt x="275" y="246"/>
                    </a:lnTo>
                    <a:lnTo>
                      <a:pt x="275" y="246"/>
                    </a:lnTo>
                    <a:lnTo>
                      <a:pt x="275" y="246"/>
                    </a:lnTo>
                    <a:lnTo>
                      <a:pt x="277" y="244"/>
                    </a:lnTo>
                    <a:lnTo>
                      <a:pt x="277" y="244"/>
                    </a:lnTo>
                    <a:lnTo>
                      <a:pt x="277" y="244"/>
                    </a:lnTo>
                    <a:lnTo>
                      <a:pt x="275" y="244"/>
                    </a:lnTo>
                    <a:lnTo>
                      <a:pt x="275" y="242"/>
                    </a:lnTo>
                    <a:lnTo>
                      <a:pt x="273" y="242"/>
                    </a:lnTo>
                    <a:lnTo>
                      <a:pt x="273" y="240"/>
                    </a:lnTo>
                    <a:lnTo>
                      <a:pt x="271" y="240"/>
                    </a:lnTo>
                    <a:lnTo>
                      <a:pt x="271" y="240"/>
                    </a:lnTo>
                    <a:lnTo>
                      <a:pt x="271" y="238"/>
                    </a:lnTo>
                    <a:lnTo>
                      <a:pt x="271" y="238"/>
                    </a:lnTo>
                    <a:lnTo>
                      <a:pt x="271" y="237"/>
                    </a:lnTo>
                    <a:lnTo>
                      <a:pt x="271" y="237"/>
                    </a:lnTo>
                    <a:lnTo>
                      <a:pt x="271" y="237"/>
                    </a:lnTo>
                    <a:lnTo>
                      <a:pt x="271" y="237"/>
                    </a:lnTo>
                    <a:lnTo>
                      <a:pt x="271" y="237"/>
                    </a:lnTo>
                    <a:lnTo>
                      <a:pt x="271" y="237"/>
                    </a:lnTo>
                    <a:lnTo>
                      <a:pt x="273" y="237"/>
                    </a:lnTo>
                    <a:lnTo>
                      <a:pt x="273" y="237"/>
                    </a:lnTo>
                    <a:lnTo>
                      <a:pt x="273" y="237"/>
                    </a:lnTo>
                    <a:lnTo>
                      <a:pt x="273" y="237"/>
                    </a:lnTo>
                    <a:lnTo>
                      <a:pt x="275" y="237"/>
                    </a:lnTo>
                    <a:lnTo>
                      <a:pt x="275" y="237"/>
                    </a:lnTo>
                    <a:lnTo>
                      <a:pt x="275" y="237"/>
                    </a:lnTo>
                    <a:lnTo>
                      <a:pt x="275" y="237"/>
                    </a:lnTo>
                    <a:lnTo>
                      <a:pt x="275" y="237"/>
                    </a:lnTo>
                    <a:lnTo>
                      <a:pt x="277" y="237"/>
                    </a:lnTo>
                    <a:lnTo>
                      <a:pt x="277" y="235"/>
                    </a:lnTo>
                    <a:lnTo>
                      <a:pt x="277" y="235"/>
                    </a:lnTo>
                    <a:lnTo>
                      <a:pt x="277" y="235"/>
                    </a:lnTo>
                    <a:lnTo>
                      <a:pt x="275" y="235"/>
                    </a:lnTo>
                    <a:lnTo>
                      <a:pt x="275" y="235"/>
                    </a:lnTo>
                    <a:lnTo>
                      <a:pt x="275" y="235"/>
                    </a:lnTo>
                    <a:lnTo>
                      <a:pt x="277" y="235"/>
                    </a:lnTo>
                    <a:lnTo>
                      <a:pt x="277" y="235"/>
                    </a:lnTo>
                    <a:lnTo>
                      <a:pt x="277" y="233"/>
                    </a:lnTo>
                    <a:lnTo>
                      <a:pt x="277" y="233"/>
                    </a:lnTo>
                    <a:lnTo>
                      <a:pt x="277" y="233"/>
                    </a:lnTo>
                    <a:lnTo>
                      <a:pt x="277" y="233"/>
                    </a:lnTo>
                    <a:lnTo>
                      <a:pt x="277" y="233"/>
                    </a:lnTo>
                    <a:lnTo>
                      <a:pt x="277" y="233"/>
                    </a:lnTo>
                    <a:lnTo>
                      <a:pt x="278" y="233"/>
                    </a:lnTo>
                    <a:lnTo>
                      <a:pt x="278" y="233"/>
                    </a:lnTo>
                    <a:lnTo>
                      <a:pt x="278" y="231"/>
                    </a:lnTo>
                    <a:lnTo>
                      <a:pt x="280" y="231"/>
                    </a:lnTo>
                    <a:lnTo>
                      <a:pt x="280" y="231"/>
                    </a:lnTo>
                    <a:lnTo>
                      <a:pt x="280" y="231"/>
                    </a:lnTo>
                    <a:lnTo>
                      <a:pt x="278" y="231"/>
                    </a:lnTo>
                    <a:lnTo>
                      <a:pt x="278" y="231"/>
                    </a:lnTo>
                    <a:lnTo>
                      <a:pt x="278" y="231"/>
                    </a:lnTo>
                    <a:lnTo>
                      <a:pt x="278" y="231"/>
                    </a:lnTo>
                    <a:lnTo>
                      <a:pt x="278" y="229"/>
                    </a:lnTo>
                    <a:lnTo>
                      <a:pt x="277" y="229"/>
                    </a:lnTo>
                    <a:lnTo>
                      <a:pt x="277" y="229"/>
                    </a:lnTo>
                    <a:lnTo>
                      <a:pt x="277" y="229"/>
                    </a:lnTo>
                    <a:lnTo>
                      <a:pt x="277" y="228"/>
                    </a:lnTo>
                    <a:lnTo>
                      <a:pt x="277" y="228"/>
                    </a:lnTo>
                    <a:lnTo>
                      <a:pt x="277" y="228"/>
                    </a:lnTo>
                    <a:lnTo>
                      <a:pt x="278" y="228"/>
                    </a:lnTo>
                    <a:lnTo>
                      <a:pt x="278" y="228"/>
                    </a:lnTo>
                    <a:lnTo>
                      <a:pt x="278" y="228"/>
                    </a:lnTo>
                    <a:lnTo>
                      <a:pt x="280" y="226"/>
                    </a:lnTo>
                    <a:lnTo>
                      <a:pt x="280" y="226"/>
                    </a:lnTo>
                    <a:lnTo>
                      <a:pt x="280" y="226"/>
                    </a:lnTo>
                    <a:lnTo>
                      <a:pt x="282" y="226"/>
                    </a:lnTo>
                    <a:lnTo>
                      <a:pt x="282" y="224"/>
                    </a:lnTo>
                    <a:lnTo>
                      <a:pt x="284" y="224"/>
                    </a:lnTo>
                    <a:lnTo>
                      <a:pt x="286" y="222"/>
                    </a:lnTo>
                    <a:lnTo>
                      <a:pt x="286" y="220"/>
                    </a:lnTo>
                    <a:lnTo>
                      <a:pt x="286" y="220"/>
                    </a:lnTo>
                    <a:lnTo>
                      <a:pt x="287" y="218"/>
                    </a:lnTo>
                    <a:lnTo>
                      <a:pt x="287" y="218"/>
                    </a:lnTo>
                    <a:lnTo>
                      <a:pt x="287" y="218"/>
                    </a:lnTo>
                    <a:lnTo>
                      <a:pt x="287" y="218"/>
                    </a:lnTo>
                    <a:lnTo>
                      <a:pt x="287" y="218"/>
                    </a:lnTo>
                    <a:lnTo>
                      <a:pt x="287" y="218"/>
                    </a:lnTo>
                    <a:lnTo>
                      <a:pt x="287" y="218"/>
                    </a:lnTo>
                    <a:lnTo>
                      <a:pt x="289" y="218"/>
                    </a:lnTo>
                    <a:lnTo>
                      <a:pt x="289" y="218"/>
                    </a:lnTo>
                    <a:lnTo>
                      <a:pt x="289" y="218"/>
                    </a:lnTo>
                    <a:lnTo>
                      <a:pt x="289" y="218"/>
                    </a:lnTo>
                    <a:lnTo>
                      <a:pt x="289" y="218"/>
                    </a:lnTo>
                    <a:lnTo>
                      <a:pt x="291" y="218"/>
                    </a:lnTo>
                    <a:lnTo>
                      <a:pt x="291" y="218"/>
                    </a:lnTo>
                    <a:lnTo>
                      <a:pt x="291" y="220"/>
                    </a:lnTo>
                    <a:lnTo>
                      <a:pt x="291" y="222"/>
                    </a:lnTo>
                    <a:lnTo>
                      <a:pt x="291" y="222"/>
                    </a:lnTo>
                    <a:lnTo>
                      <a:pt x="293" y="224"/>
                    </a:lnTo>
                    <a:lnTo>
                      <a:pt x="293" y="224"/>
                    </a:lnTo>
                    <a:lnTo>
                      <a:pt x="295" y="226"/>
                    </a:lnTo>
                    <a:lnTo>
                      <a:pt x="295" y="226"/>
                    </a:lnTo>
                    <a:lnTo>
                      <a:pt x="295" y="226"/>
                    </a:lnTo>
                    <a:lnTo>
                      <a:pt x="295" y="226"/>
                    </a:lnTo>
                    <a:lnTo>
                      <a:pt x="295" y="226"/>
                    </a:lnTo>
                    <a:lnTo>
                      <a:pt x="295" y="226"/>
                    </a:lnTo>
                    <a:lnTo>
                      <a:pt x="295" y="224"/>
                    </a:lnTo>
                    <a:lnTo>
                      <a:pt x="296" y="224"/>
                    </a:lnTo>
                    <a:lnTo>
                      <a:pt x="296" y="224"/>
                    </a:lnTo>
                    <a:lnTo>
                      <a:pt x="296" y="224"/>
                    </a:lnTo>
                    <a:lnTo>
                      <a:pt x="296" y="224"/>
                    </a:lnTo>
                    <a:lnTo>
                      <a:pt x="296" y="224"/>
                    </a:lnTo>
                    <a:lnTo>
                      <a:pt x="296" y="224"/>
                    </a:lnTo>
                    <a:lnTo>
                      <a:pt x="296" y="224"/>
                    </a:lnTo>
                    <a:lnTo>
                      <a:pt x="296" y="222"/>
                    </a:lnTo>
                    <a:lnTo>
                      <a:pt x="296" y="222"/>
                    </a:lnTo>
                    <a:lnTo>
                      <a:pt x="296" y="222"/>
                    </a:lnTo>
                    <a:lnTo>
                      <a:pt x="295" y="222"/>
                    </a:lnTo>
                    <a:lnTo>
                      <a:pt x="295" y="222"/>
                    </a:lnTo>
                    <a:lnTo>
                      <a:pt x="295" y="220"/>
                    </a:lnTo>
                    <a:lnTo>
                      <a:pt x="295" y="220"/>
                    </a:lnTo>
                    <a:lnTo>
                      <a:pt x="295" y="220"/>
                    </a:lnTo>
                    <a:lnTo>
                      <a:pt x="295" y="220"/>
                    </a:lnTo>
                    <a:lnTo>
                      <a:pt x="295" y="220"/>
                    </a:lnTo>
                    <a:lnTo>
                      <a:pt x="295" y="220"/>
                    </a:lnTo>
                    <a:lnTo>
                      <a:pt x="295" y="220"/>
                    </a:lnTo>
                    <a:lnTo>
                      <a:pt x="296" y="218"/>
                    </a:lnTo>
                    <a:lnTo>
                      <a:pt x="296" y="218"/>
                    </a:lnTo>
                    <a:lnTo>
                      <a:pt x="300" y="217"/>
                    </a:lnTo>
                    <a:lnTo>
                      <a:pt x="300" y="215"/>
                    </a:lnTo>
                    <a:lnTo>
                      <a:pt x="302" y="215"/>
                    </a:lnTo>
                    <a:lnTo>
                      <a:pt x="302" y="215"/>
                    </a:lnTo>
                    <a:lnTo>
                      <a:pt x="302" y="215"/>
                    </a:lnTo>
                    <a:lnTo>
                      <a:pt x="300" y="213"/>
                    </a:lnTo>
                    <a:lnTo>
                      <a:pt x="300" y="213"/>
                    </a:lnTo>
                    <a:lnTo>
                      <a:pt x="298" y="213"/>
                    </a:lnTo>
                    <a:lnTo>
                      <a:pt x="298" y="213"/>
                    </a:lnTo>
                    <a:lnTo>
                      <a:pt x="296" y="213"/>
                    </a:lnTo>
                    <a:lnTo>
                      <a:pt x="296" y="213"/>
                    </a:lnTo>
                    <a:lnTo>
                      <a:pt x="296" y="213"/>
                    </a:lnTo>
                    <a:lnTo>
                      <a:pt x="295" y="213"/>
                    </a:lnTo>
                    <a:lnTo>
                      <a:pt x="295" y="213"/>
                    </a:lnTo>
                    <a:lnTo>
                      <a:pt x="293" y="215"/>
                    </a:lnTo>
                    <a:lnTo>
                      <a:pt x="293" y="215"/>
                    </a:lnTo>
                    <a:lnTo>
                      <a:pt x="293" y="215"/>
                    </a:lnTo>
                    <a:lnTo>
                      <a:pt x="293" y="213"/>
                    </a:lnTo>
                    <a:lnTo>
                      <a:pt x="291" y="213"/>
                    </a:lnTo>
                    <a:lnTo>
                      <a:pt x="291" y="211"/>
                    </a:lnTo>
                    <a:lnTo>
                      <a:pt x="291" y="211"/>
                    </a:lnTo>
                    <a:lnTo>
                      <a:pt x="291" y="209"/>
                    </a:lnTo>
                    <a:lnTo>
                      <a:pt x="291" y="209"/>
                    </a:lnTo>
                    <a:lnTo>
                      <a:pt x="293" y="208"/>
                    </a:lnTo>
                    <a:lnTo>
                      <a:pt x="293" y="208"/>
                    </a:lnTo>
                    <a:lnTo>
                      <a:pt x="295" y="206"/>
                    </a:lnTo>
                    <a:lnTo>
                      <a:pt x="295" y="206"/>
                    </a:lnTo>
                    <a:lnTo>
                      <a:pt x="295" y="204"/>
                    </a:lnTo>
                    <a:lnTo>
                      <a:pt x="295" y="204"/>
                    </a:lnTo>
                    <a:lnTo>
                      <a:pt x="295" y="204"/>
                    </a:lnTo>
                    <a:lnTo>
                      <a:pt x="296" y="204"/>
                    </a:lnTo>
                    <a:lnTo>
                      <a:pt x="296" y="202"/>
                    </a:lnTo>
                    <a:lnTo>
                      <a:pt x="296" y="202"/>
                    </a:lnTo>
                    <a:lnTo>
                      <a:pt x="296" y="202"/>
                    </a:lnTo>
                    <a:lnTo>
                      <a:pt x="296" y="202"/>
                    </a:lnTo>
                    <a:lnTo>
                      <a:pt x="296" y="200"/>
                    </a:lnTo>
                    <a:lnTo>
                      <a:pt x="296" y="200"/>
                    </a:lnTo>
                    <a:lnTo>
                      <a:pt x="296" y="200"/>
                    </a:lnTo>
                    <a:lnTo>
                      <a:pt x="296" y="200"/>
                    </a:lnTo>
                    <a:lnTo>
                      <a:pt x="296" y="200"/>
                    </a:lnTo>
                    <a:lnTo>
                      <a:pt x="295" y="200"/>
                    </a:lnTo>
                    <a:lnTo>
                      <a:pt x="295" y="200"/>
                    </a:lnTo>
                    <a:lnTo>
                      <a:pt x="295" y="200"/>
                    </a:lnTo>
                    <a:lnTo>
                      <a:pt x="295" y="199"/>
                    </a:lnTo>
                    <a:lnTo>
                      <a:pt x="295" y="199"/>
                    </a:lnTo>
                    <a:lnTo>
                      <a:pt x="295" y="199"/>
                    </a:lnTo>
                    <a:lnTo>
                      <a:pt x="295" y="199"/>
                    </a:lnTo>
                    <a:lnTo>
                      <a:pt x="295" y="200"/>
                    </a:lnTo>
                    <a:lnTo>
                      <a:pt x="293" y="200"/>
                    </a:lnTo>
                    <a:lnTo>
                      <a:pt x="293" y="200"/>
                    </a:lnTo>
                    <a:lnTo>
                      <a:pt x="293" y="200"/>
                    </a:lnTo>
                    <a:lnTo>
                      <a:pt x="291" y="200"/>
                    </a:lnTo>
                    <a:lnTo>
                      <a:pt x="291" y="200"/>
                    </a:lnTo>
                    <a:lnTo>
                      <a:pt x="289" y="199"/>
                    </a:lnTo>
                    <a:lnTo>
                      <a:pt x="287" y="199"/>
                    </a:lnTo>
                    <a:lnTo>
                      <a:pt x="287" y="197"/>
                    </a:lnTo>
                    <a:lnTo>
                      <a:pt x="287" y="197"/>
                    </a:lnTo>
                    <a:lnTo>
                      <a:pt x="287" y="197"/>
                    </a:lnTo>
                    <a:lnTo>
                      <a:pt x="287" y="197"/>
                    </a:lnTo>
                    <a:lnTo>
                      <a:pt x="287" y="197"/>
                    </a:lnTo>
                    <a:lnTo>
                      <a:pt x="287" y="197"/>
                    </a:lnTo>
                    <a:lnTo>
                      <a:pt x="289" y="197"/>
                    </a:lnTo>
                    <a:lnTo>
                      <a:pt x="289" y="197"/>
                    </a:lnTo>
                    <a:lnTo>
                      <a:pt x="289" y="197"/>
                    </a:lnTo>
                    <a:lnTo>
                      <a:pt x="289" y="197"/>
                    </a:lnTo>
                    <a:lnTo>
                      <a:pt x="291" y="197"/>
                    </a:lnTo>
                    <a:lnTo>
                      <a:pt x="291" y="197"/>
                    </a:lnTo>
                    <a:lnTo>
                      <a:pt x="293" y="197"/>
                    </a:lnTo>
                    <a:lnTo>
                      <a:pt x="293" y="197"/>
                    </a:lnTo>
                    <a:lnTo>
                      <a:pt x="293" y="197"/>
                    </a:lnTo>
                    <a:lnTo>
                      <a:pt x="293" y="197"/>
                    </a:lnTo>
                    <a:lnTo>
                      <a:pt x="293" y="197"/>
                    </a:lnTo>
                    <a:lnTo>
                      <a:pt x="293" y="197"/>
                    </a:lnTo>
                    <a:lnTo>
                      <a:pt x="293" y="195"/>
                    </a:lnTo>
                    <a:lnTo>
                      <a:pt x="293" y="195"/>
                    </a:lnTo>
                    <a:lnTo>
                      <a:pt x="293" y="195"/>
                    </a:lnTo>
                    <a:lnTo>
                      <a:pt x="293" y="195"/>
                    </a:lnTo>
                    <a:lnTo>
                      <a:pt x="291" y="195"/>
                    </a:lnTo>
                    <a:lnTo>
                      <a:pt x="291" y="193"/>
                    </a:lnTo>
                    <a:lnTo>
                      <a:pt x="291" y="193"/>
                    </a:lnTo>
                    <a:lnTo>
                      <a:pt x="291" y="193"/>
                    </a:lnTo>
                    <a:lnTo>
                      <a:pt x="291" y="191"/>
                    </a:lnTo>
                    <a:lnTo>
                      <a:pt x="291" y="191"/>
                    </a:lnTo>
                    <a:lnTo>
                      <a:pt x="291" y="191"/>
                    </a:lnTo>
                    <a:lnTo>
                      <a:pt x="291" y="191"/>
                    </a:lnTo>
                    <a:lnTo>
                      <a:pt x="289" y="191"/>
                    </a:lnTo>
                    <a:lnTo>
                      <a:pt x="289" y="190"/>
                    </a:lnTo>
                    <a:lnTo>
                      <a:pt x="289" y="188"/>
                    </a:lnTo>
                    <a:lnTo>
                      <a:pt x="289" y="188"/>
                    </a:lnTo>
                    <a:lnTo>
                      <a:pt x="289" y="188"/>
                    </a:lnTo>
                    <a:lnTo>
                      <a:pt x="289" y="188"/>
                    </a:lnTo>
                    <a:lnTo>
                      <a:pt x="287" y="186"/>
                    </a:lnTo>
                    <a:lnTo>
                      <a:pt x="287" y="186"/>
                    </a:lnTo>
                    <a:lnTo>
                      <a:pt x="287" y="186"/>
                    </a:lnTo>
                    <a:lnTo>
                      <a:pt x="287" y="186"/>
                    </a:lnTo>
                    <a:lnTo>
                      <a:pt x="286" y="184"/>
                    </a:lnTo>
                    <a:lnTo>
                      <a:pt x="286" y="184"/>
                    </a:lnTo>
                    <a:lnTo>
                      <a:pt x="286" y="184"/>
                    </a:lnTo>
                    <a:lnTo>
                      <a:pt x="286" y="184"/>
                    </a:lnTo>
                    <a:lnTo>
                      <a:pt x="286" y="182"/>
                    </a:lnTo>
                    <a:lnTo>
                      <a:pt x="286" y="182"/>
                    </a:lnTo>
                    <a:lnTo>
                      <a:pt x="286" y="182"/>
                    </a:lnTo>
                    <a:lnTo>
                      <a:pt x="286" y="182"/>
                    </a:lnTo>
                    <a:lnTo>
                      <a:pt x="286" y="182"/>
                    </a:lnTo>
                    <a:lnTo>
                      <a:pt x="287" y="182"/>
                    </a:lnTo>
                    <a:lnTo>
                      <a:pt x="287" y="182"/>
                    </a:lnTo>
                    <a:lnTo>
                      <a:pt x="287" y="182"/>
                    </a:lnTo>
                    <a:lnTo>
                      <a:pt x="287" y="180"/>
                    </a:lnTo>
                    <a:lnTo>
                      <a:pt x="287" y="180"/>
                    </a:lnTo>
                    <a:lnTo>
                      <a:pt x="287" y="180"/>
                    </a:lnTo>
                    <a:lnTo>
                      <a:pt x="287" y="180"/>
                    </a:lnTo>
                    <a:lnTo>
                      <a:pt x="287" y="179"/>
                    </a:lnTo>
                    <a:lnTo>
                      <a:pt x="287" y="179"/>
                    </a:lnTo>
                    <a:lnTo>
                      <a:pt x="287" y="179"/>
                    </a:lnTo>
                    <a:lnTo>
                      <a:pt x="287" y="179"/>
                    </a:lnTo>
                    <a:lnTo>
                      <a:pt x="287" y="177"/>
                    </a:lnTo>
                    <a:lnTo>
                      <a:pt x="286" y="177"/>
                    </a:lnTo>
                    <a:lnTo>
                      <a:pt x="286" y="177"/>
                    </a:lnTo>
                    <a:lnTo>
                      <a:pt x="286" y="177"/>
                    </a:lnTo>
                    <a:lnTo>
                      <a:pt x="286" y="175"/>
                    </a:lnTo>
                    <a:lnTo>
                      <a:pt x="286" y="175"/>
                    </a:lnTo>
                    <a:lnTo>
                      <a:pt x="286" y="175"/>
                    </a:lnTo>
                    <a:lnTo>
                      <a:pt x="286" y="175"/>
                    </a:lnTo>
                    <a:lnTo>
                      <a:pt x="286" y="175"/>
                    </a:lnTo>
                    <a:lnTo>
                      <a:pt x="286" y="173"/>
                    </a:lnTo>
                    <a:lnTo>
                      <a:pt x="286" y="173"/>
                    </a:lnTo>
                    <a:lnTo>
                      <a:pt x="286" y="173"/>
                    </a:lnTo>
                    <a:lnTo>
                      <a:pt x="286" y="173"/>
                    </a:lnTo>
                    <a:lnTo>
                      <a:pt x="286" y="173"/>
                    </a:lnTo>
                    <a:lnTo>
                      <a:pt x="286" y="173"/>
                    </a:lnTo>
                    <a:lnTo>
                      <a:pt x="286" y="173"/>
                    </a:lnTo>
                    <a:lnTo>
                      <a:pt x="286" y="171"/>
                    </a:lnTo>
                    <a:lnTo>
                      <a:pt x="284" y="171"/>
                    </a:lnTo>
                    <a:lnTo>
                      <a:pt x="284" y="171"/>
                    </a:lnTo>
                    <a:lnTo>
                      <a:pt x="284" y="171"/>
                    </a:lnTo>
                    <a:lnTo>
                      <a:pt x="282" y="171"/>
                    </a:lnTo>
                    <a:lnTo>
                      <a:pt x="282" y="171"/>
                    </a:lnTo>
                    <a:lnTo>
                      <a:pt x="282" y="173"/>
                    </a:lnTo>
                    <a:lnTo>
                      <a:pt x="282" y="175"/>
                    </a:lnTo>
                    <a:lnTo>
                      <a:pt x="280" y="175"/>
                    </a:lnTo>
                    <a:lnTo>
                      <a:pt x="280" y="175"/>
                    </a:lnTo>
                    <a:lnTo>
                      <a:pt x="280" y="175"/>
                    </a:lnTo>
                    <a:lnTo>
                      <a:pt x="280" y="175"/>
                    </a:lnTo>
                    <a:lnTo>
                      <a:pt x="280" y="175"/>
                    </a:lnTo>
                    <a:lnTo>
                      <a:pt x="278" y="175"/>
                    </a:lnTo>
                    <a:lnTo>
                      <a:pt x="278" y="175"/>
                    </a:lnTo>
                    <a:lnTo>
                      <a:pt x="278" y="173"/>
                    </a:lnTo>
                    <a:lnTo>
                      <a:pt x="278" y="173"/>
                    </a:lnTo>
                    <a:lnTo>
                      <a:pt x="278" y="173"/>
                    </a:lnTo>
                    <a:lnTo>
                      <a:pt x="278" y="173"/>
                    </a:lnTo>
                    <a:lnTo>
                      <a:pt x="278" y="173"/>
                    </a:lnTo>
                    <a:lnTo>
                      <a:pt x="277" y="173"/>
                    </a:lnTo>
                    <a:lnTo>
                      <a:pt x="277" y="171"/>
                    </a:lnTo>
                    <a:lnTo>
                      <a:pt x="277" y="171"/>
                    </a:lnTo>
                    <a:lnTo>
                      <a:pt x="277" y="171"/>
                    </a:lnTo>
                    <a:lnTo>
                      <a:pt x="277" y="173"/>
                    </a:lnTo>
                    <a:lnTo>
                      <a:pt x="275" y="173"/>
                    </a:lnTo>
                    <a:lnTo>
                      <a:pt x="275" y="173"/>
                    </a:lnTo>
                    <a:lnTo>
                      <a:pt x="275" y="173"/>
                    </a:lnTo>
                    <a:lnTo>
                      <a:pt x="275" y="173"/>
                    </a:lnTo>
                    <a:lnTo>
                      <a:pt x="275" y="173"/>
                    </a:lnTo>
                    <a:lnTo>
                      <a:pt x="273" y="173"/>
                    </a:lnTo>
                    <a:lnTo>
                      <a:pt x="273" y="173"/>
                    </a:lnTo>
                    <a:lnTo>
                      <a:pt x="273" y="173"/>
                    </a:lnTo>
                    <a:lnTo>
                      <a:pt x="273" y="173"/>
                    </a:lnTo>
                    <a:lnTo>
                      <a:pt x="273" y="173"/>
                    </a:lnTo>
                    <a:lnTo>
                      <a:pt x="273" y="173"/>
                    </a:lnTo>
                    <a:lnTo>
                      <a:pt x="271" y="173"/>
                    </a:lnTo>
                    <a:lnTo>
                      <a:pt x="271" y="173"/>
                    </a:lnTo>
                    <a:lnTo>
                      <a:pt x="271" y="171"/>
                    </a:lnTo>
                    <a:lnTo>
                      <a:pt x="271" y="171"/>
                    </a:lnTo>
                    <a:lnTo>
                      <a:pt x="271" y="171"/>
                    </a:lnTo>
                    <a:lnTo>
                      <a:pt x="271" y="171"/>
                    </a:lnTo>
                    <a:lnTo>
                      <a:pt x="271" y="171"/>
                    </a:lnTo>
                    <a:lnTo>
                      <a:pt x="271" y="170"/>
                    </a:lnTo>
                    <a:lnTo>
                      <a:pt x="271" y="170"/>
                    </a:lnTo>
                    <a:lnTo>
                      <a:pt x="269" y="170"/>
                    </a:lnTo>
                    <a:lnTo>
                      <a:pt x="269" y="168"/>
                    </a:lnTo>
                    <a:lnTo>
                      <a:pt x="269" y="168"/>
                    </a:lnTo>
                    <a:lnTo>
                      <a:pt x="269" y="166"/>
                    </a:lnTo>
                    <a:lnTo>
                      <a:pt x="269" y="166"/>
                    </a:lnTo>
                    <a:lnTo>
                      <a:pt x="269" y="166"/>
                    </a:lnTo>
                    <a:lnTo>
                      <a:pt x="269" y="166"/>
                    </a:lnTo>
                    <a:lnTo>
                      <a:pt x="269" y="166"/>
                    </a:lnTo>
                    <a:lnTo>
                      <a:pt x="271" y="166"/>
                    </a:lnTo>
                    <a:lnTo>
                      <a:pt x="271" y="166"/>
                    </a:lnTo>
                    <a:lnTo>
                      <a:pt x="271" y="166"/>
                    </a:lnTo>
                    <a:lnTo>
                      <a:pt x="271" y="166"/>
                    </a:lnTo>
                    <a:lnTo>
                      <a:pt x="271" y="166"/>
                    </a:lnTo>
                    <a:lnTo>
                      <a:pt x="273" y="166"/>
                    </a:lnTo>
                    <a:lnTo>
                      <a:pt x="273" y="166"/>
                    </a:lnTo>
                    <a:lnTo>
                      <a:pt x="275" y="168"/>
                    </a:lnTo>
                    <a:lnTo>
                      <a:pt x="275" y="168"/>
                    </a:lnTo>
                    <a:lnTo>
                      <a:pt x="275" y="168"/>
                    </a:lnTo>
                    <a:lnTo>
                      <a:pt x="275" y="166"/>
                    </a:lnTo>
                    <a:lnTo>
                      <a:pt x="277" y="166"/>
                    </a:lnTo>
                    <a:lnTo>
                      <a:pt x="277" y="164"/>
                    </a:lnTo>
                    <a:lnTo>
                      <a:pt x="277" y="164"/>
                    </a:lnTo>
                    <a:lnTo>
                      <a:pt x="277" y="164"/>
                    </a:lnTo>
                    <a:lnTo>
                      <a:pt x="277" y="164"/>
                    </a:lnTo>
                    <a:lnTo>
                      <a:pt x="277" y="162"/>
                    </a:lnTo>
                    <a:lnTo>
                      <a:pt x="277" y="162"/>
                    </a:lnTo>
                    <a:lnTo>
                      <a:pt x="275" y="162"/>
                    </a:lnTo>
                    <a:lnTo>
                      <a:pt x="275" y="162"/>
                    </a:lnTo>
                    <a:lnTo>
                      <a:pt x="275" y="162"/>
                    </a:lnTo>
                    <a:lnTo>
                      <a:pt x="275" y="162"/>
                    </a:lnTo>
                    <a:lnTo>
                      <a:pt x="273" y="162"/>
                    </a:lnTo>
                    <a:lnTo>
                      <a:pt x="273" y="162"/>
                    </a:lnTo>
                    <a:lnTo>
                      <a:pt x="273" y="162"/>
                    </a:lnTo>
                    <a:lnTo>
                      <a:pt x="273" y="162"/>
                    </a:lnTo>
                    <a:lnTo>
                      <a:pt x="273" y="162"/>
                    </a:lnTo>
                    <a:lnTo>
                      <a:pt x="273" y="162"/>
                    </a:lnTo>
                    <a:lnTo>
                      <a:pt x="271" y="161"/>
                    </a:lnTo>
                    <a:lnTo>
                      <a:pt x="271" y="161"/>
                    </a:lnTo>
                    <a:lnTo>
                      <a:pt x="271" y="161"/>
                    </a:lnTo>
                    <a:lnTo>
                      <a:pt x="273" y="161"/>
                    </a:lnTo>
                    <a:lnTo>
                      <a:pt x="273" y="161"/>
                    </a:lnTo>
                    <a:lnTo>
                      <a:pt x="273" y="161"/>
                    </a:lnTo>
                    <a:lnTo>
                      <a:pt x="273" y="161"/>
                    </a:lnTo>
                    <a:lnTo>
                      <a:pt x="273" y="161"/>
                    </a:lnTo>
                    <a:lnTo>
                      <a:pt x="273" y="161"/>
                    </a:lnTo>
                    <a:lnTo>
                      <a:pt x="273" y="161"/>
                    </a:lnTo>
                    <a:lnTo>
                      <a:pt x="275" y="161"/>
                    </a:lnTo>
                    <a:lnTo>
                      <a:pt x="275" y="161"/>
                    </a:lnTo>
                    <a:lnTo>
                      <a:pt x="275" y="161"/>
                    </a:lnTo>
                    <a:lnTo>
                      <a:pt x="277" y="161"/>
                    </a:lnTo>
                    <a:lnTo>
                      <a:pt x="277" y="159"/>
                    </a:lnTo>
                    <a:lnTo>
                      <a:pt x="277" y="159"/>
                    </a:lnTo>
                    <a:lnTo>
                      <a:pt x="277" y="159"/>
                    </a:lnTo>
                    <a:lnTo>
                      <a:pt x="277" y="159"/>
                    </a:lnTo>
                    <a:lnTo>
                      <a:pt x="277" y="157"/>
                    </a:lnTo>
                    <a:lnTo>
                      <a:pt x="277" y="157"/>
                    </a:lnTo>
                    <a:lnTo>
                      <a:pt x="277" y="155"/>
                    </a:lnTo>
                    <a:lnTo>
                      <a:pt x="277" y="155"/>
                    </a:lnTo>
                    <a:lnTo>
                      <a:pt x="277" y="155"/>
                    </a:lnTo>
                    <a:lnTo>
                      <a:pt x="277" y="153"/>
                    </a:lnTo>
                    <a:lnTo>
                      <a:pt x="277" y="153"/>
                    </a:lnTo>
                    <a:lnTo>
                      <a:pt x="277" y="153"/>
                    </a:lnTo>
                    <a:lnTo>
                      <a:pt x="277" y="153"/>
                    </a:lnTo>
                    <a:lnTo>
                      <a:pt x="277" y="153"/>
                    </a:lnTo>
                    <a:lnTo>
                      <a:pt x="275" y="153"/>
                    </a:lnTo>
                    <a:lnTo>
                      <a:pt x="275" y="153"/>
                    </a:lnTo>
                    <a:lnTo>
                      <a:pt x="275" y="153"/>
                    </a:lnTo>
                    <a:lnTo>
                      <a:pt x="273" y="153"/>
                    </a:lnTo>
                    <a:lnTo>
                      <a:pt x="273" y="153"/>
                    </a:lnTo>
                    <a:lnTo>
                      <a:pt x="271" y="153"/>
                    </a:lnTo>
                    <a:lnTo>
                      <a:pt x="271" y="153"/>
                    </a:lnTo>
                    <a:lnTo>
                      <a:pt x="271" y="155"/>
                    </a:lnTo>
                    <a:lnTo>
                      <a:pt x="271" y="155"/>
                    </a:lnTo>
                    <a:lnTo>
                      <a:pt x="269" y="155"/>
                    </a:lnTo>
                    <a:lnTo>
                      <a:pt x="269" y="155"/>
                    </a:lnTo>
                    <a:lnTo>
                      <a:pt x="269" y="155"/>
                    </a:lnTo>
                    <a:lnTo>
                      <a:pt x="269" y="157"/>
                    </a:lnTo>
                    <a:lnTo>
                      <a:pt x="269" y="157"/>
                    </a:lnTo>
                    <a:lnTo>
                      <a:pt x="268" y="157"/>
                    </a:lnTo>
                    <a:lnTo>
                      <a:pt x="268" y="155"/>
                    </a:lnTo>
                    <a:lnTo>
                      <a:pt x="266" y="155"/>
                    </a:lnTo>
                    <a:lnTo>
                      <a:pt x="264" y="153"/>
                    </a:lnTo>
                    <a:lnTo>
                      <a:pt x="264" y="153"/>
                    </a:lnTo>
                    <a:lnTo>
                      <a:pt x="264" y="153"/>
                    </a:lnTo>
                    <a:lnTo>
                      <a:pt x="264" y="152"/>
                    </a:lnTo>
                    <a:lnTo>
                      <a:pt x="264" y="152"/>
                    </a:lnTo>
                    <a:lnTo>
                      <a:pt x="264" y="152"/>
                    </a:lnTo>
                    <a:lnTo>
                      <a:pt x="262" y="150"/>
                    </a:lnTo>
                    <a:lnTo>
                      <a:pt x="262" y="150"/>
                    </a:lnTo>
                    <a:lnTo>
                      <a:pt x="262" y="148"/>
                    </a:lnTo>
                    <a:lnTo>
                      <a:pt x="262" y="148"/>
                    </a:lnTo>
                    <a:lnTo>
                      <a:pt x="264" y="146"/>
                    </a:lnTo>
                    <a:lnTo>
                      <a:pt x="264" y="146"/>
                    </a:lnTo>
                    <a:lnTo>
                      <a:pt x="264" y="146"/>
                    </a:lnTo>
                    <a:lnTo>
                      <a:pt x="264" y="144"/>
                    </a:lnTo>
                    <a:lnTo>
                      <a:pt x="264" y="144"/>
                    </a:lnTo>
                    <a:lnTo>
                      <a:pt x="264" y="142"/>
                    </a:lnTo>
                    <a:lnTo>
                      <a:pt x="264" y="142"/>
                    </a:lnTo>
                    <a:lnTo>
                      <a:pt x="264" y="142"/>
                    </a:lnTo>
                    <a:lnTo>
                      <a:pt x="264" y="142"/>
                    </a:lnTo>
                    <a:lnTo>
                      <a:pt x="264" y="142"/>
                    </a:lnTo>
                    <a:lnTo>
                      <a:pt x="264" y="142"/>
                    </a:lnTo>
                    <a:lnTo>
                      <a:pt x="262" y="142"/>
                    </a:lnTo>
                    <a:lnTo>
                      <a:pt x="262" y="142"/>
                    </a:lnTo>
                    <a:lnTo>
                      <a:pt x="260" y="142"/>
                    </a:lnTo>
                    <a:lnTo>
                      <a:pt x="260" y="142"/>
                    </a:lnTo>
                    <a:lnTo>
                      <a:pt x="260" y="142"/>
                    </a:lnTo>
                    <a:lnTo>
                      <a:pt x="258" y="142"/>
                    </a:lnTo>
                    <a:lnTo>
                      <a:pt x="257" y="142"/>
                    </a:lnTo>
                    <a:lnTo>
                      <a:pt x="257" y="142"/>
                    </a:lnTo>
                    <a:lnTo>
                      <a:pt x="255" y="142"/>
                    </a:lnTo>
                    <a:lnTo>
                      <a:pt x="255" y="142"/>
                    </a:lnTo>
                    <a:lnTo>
                      <a:pt x="255" y="141"/>
                    </a:lnTo>
                    <a:lnTo>
                      <a:pt x="255" y="141"/>
                    </a:lnTo>
                    <a:lnTo>
                      <a:pt x="257" y="141"/>
                    </a:lnTo>
                    <a:lnTo>
                      <a:pt x="257" y="141"/>
                    </a:lnTo>
                    <a:lnTo>
                      <a:pt x="257" y="141"/>
                    </a:lnTo>
                    <a:lnTo>
                      <a:pt x="257" y="141"/>
                    </a:lnTo>
                    <a:lnTo>
                      <a:pt x="257" y="141"/>
                    </a:lnTo>
                    <a:lnTo>
                      <a:pt x="257" y="141"/>
                    </a:lnTo>
                    <a:lnTo>
                      <a:pt x="258" y="141"/>
                    </a:lnTo>
                    <a:lnTo>
                      <a:pt x="258" y="139"/>
                    </a:lnTo>
                    <a:lnTo>
                      <a:pt x="258" y="139"/>
                    </a:lnTo>
                    <a:lnTo>
                      <a:pt x="258" y="139"/>
                    </a:lnTo>
                    <a:lnTo>
                      <a:pt x="258" y="139"/>
                    </a:lnTo>
                    <a:lnTo>
                      <a:pt x="258" y="137"/>
                    </a:lnTo>
                    <a:lnTo>
                      <a:pt x="258" y="137"/>
                    </a:lnTo>
                    <a:lnTo>
                      <a:pt x="258" y="137"/>
                    </a:lnTo>
                    <a:lnTo>
                      <a:pt x="258" y="137"/>
                    </a:lnTo>
                    <a:lnTo>
                      <a:pt x="258" y="137"/>
                    </a:lnTo>
                    <a:lnTo>
                      <a:pt x="258" y="137"/>
                    </a:lnTo>
                    <a:lnTo>
                      <a:pt x="257" y="137"/>
                    </a:lnTo>
                    <a:lnTo>
                      <a:pt x="255" y="137"/>
                    </a:lnTo>
                    <a:lnTo>
                      <a:pt x="255" y="137"/>
                    </a:lnTo>
                    <a:lnTo>
                      <a:pt x="255" y="137"/>
                    </a:lnTo>
                    <a:lnTo>
                      <a:pt x="253" y="137"/>
                    </a:lnTo>
                    <a:lnTo>
                      <a:pt x="251" y="137"/>
                    </a:lnTo>
                    <a:lnTo>
                      <a:pt x="251" y="137"/>
                    </a:lnTo>
                    <a:lnTo>
                      <a:pt x="251" y="137"/>
                    </a:lnTo>
                    <a:lnTo>
                      <a:pt x="249" y="137"/>
                    </a:lnTo>
                    <a:lnTo>
                      <a:pt x="249" y="137"/>
                    </a:lnTo>
                    <a:lnTo>
                      <a:pt x="249" y="135"/>
                    </a:lnTo>
                    <a:lnTo>
                      <a:pt x="251" y="135"/>
                    </a:lnTo>
                    <a:lnTo>
                      <a:pt x="251" y="135"/>
                    </a:lnTo>
                    <a:lnTo>
                      <a:pt x="251" y="135"/>
                    </a:lnTo>
                    <a:lnTo>
                      <a:pt x="251" y="135"/>
                    </a:lnTo>
                    <a:lnTo>
                      <a:pt x="251" y="135"/>
                    </a:lnTo>
                    <a:lnTo>
                      <a:pt x="251" y="133"/>
                    </a:lnTo>
                    <a:lnTo>
                      <a:pt x="251" y="133"/>
                    </a:lnTo>
                    <a:lnTo>
                      <a:pt x="251" y="133"/>
                    </a:lnTo>
                    <a:lnTo>
                      <a:pt x="253" y="133"/>
                    </a:lnTo>
                    <a:lnTo>
                      <a:pt x="253" y="133"/>
                    </a:lnTo>
                    <a:lnTo>
                      <a:pt x="255" y="133"/>
                    </a:lnTo>
                    <a:lnTo>
                      <a:pt x="255" y="133"/>
                    </a:lnTo>
                    <a:lnTo>
                      <a:pt x="255" y="133"/>
                    </a:lnTo>
                    <a:lnTo>
                      <a:pt x="255" y="133"/>
                    </a:lnTo>
                    <a:lnTo>
                      <a:pt x="257" y="133"/>
                    </a:lnTo>
                    <a:lnTo>
                      <a:pt x="257" y="132"/>
                    </a:lnTo>
                    <a:lnTo>
                      <a:pt x="257" y="132"/>
                    </a:lnTo>
                    <a:lnTo>
                      <a:pt x="257" y="132"/>
                    </a:lnTo>
                    <a:lnTo>
                      <a:pt x="257" y="132"/>
                    </a:lnTo>
                    <a:lnTo>
                      <a:pt x="257" y="132"/>
                    </a:lnTo>
                    <a:lnTo>
                      <a:pt x="257" y="132"/>
                    </a:lnTo>
                    <a:lnTo>
                      <a:pt x="258" y="132"/>
                    </a:lnTo>
                    <a:lnTo>
                      <a:pt x="258" y="130"/>
                    </a:lnTo>
                    <a:lnTo>
                      <a:pt x="258" y="130"/>
                    </a:lnTo>
                    <a:lnTo>
                      <a:pt x="258" y="128"/>
                    </a:lnTo>
                    <a:lnTo>
                      <a:pt x="257" y="128"/>
                    </a:lnTo>
                    <a:lnTo>
                      <a:pt x="257" y="128"/>
                    </a:lnTo>
                    <a:lnTo>
                      <a:pt x="255" y="130"/>
                    </a:lnTo>
                    <a:lnTo>
                      <a:pt x="255" y="130"/>
                    </a:lnTo>
                    <a:lnTo>
                      <a:pt x="253" y="130"/>
                    </a:lnTo>
                    <a:lnTo>
                      <a:pt x="253" y="130"/>
                    </a:lnTo>
                    <a:lnTo>
                      <a:pt x="253" y="132"/>
                    </a:lnTo>
                    <a:lnTo>
                      <a:pt x="251" y="132"/>
                    </a:lnTo>
                    <a:lnTo>
                      <a:pt x="251" y="132"/>
                    </a:lnTo>
                    <a:lnTo>
                      <a:pt x="251" y="132"/>
                    </a:lnTo>
                    <a:lnTo>
                      <a:pt x="251" y="132"/>
                    </a:lnTo>
                    <a:lnTo>
                      <a:pt x="251" y="132"/>
                    </a:lnTo>
                    <a:lnTo>
                      <a:pt x="249" y="132"/>
                    </a:lnTo>
                    <a:lnTo>
                      <a:pt x="249" y="132"/>
                    </a:lnTo>
                    <a:lnTo>
                      <a:pt x="249" y="132"/>
                    </a:lnTo>
                    <a:lnTo>
                      <a:pt x="249" y="132"/>
                    </a:lnTo>
                    <a:lnTo>
                      <a:pt x="249" y="132"/>
                    </a:lnTo>
                    <a:lnTo>
                      <a:pt x="249" y="130"/>
                    </a:lnTo>
                    <a:lnTo>
                      <a:pt x="249" y="130"/>
                    </a:lnTo>
                    <a:lnTo>
                      <a:pt x="249" y="130"/>
                    </a:lnTo>
                    <a:lnTo>
                      <a:pt x="249" y="128"/>
                    </a:lnTo>
                    <a:lnTo>
                      <a:pt x="249" y="128"/>
                    </a:lnTo>
                    <a:lnTo>
                      <a:pt x="249" y="128"/>
                    </a:lnTo>
                    <a:lnTo>
                      <a:pt x="249" y="128"/>
                    </a:lnTo>
                    <a:lnTo>
                      <a:pt x="249" y="126"/>
                    </a:lnTo>
                    <a:lnTo>
                      <a:pt x="249" y="126"/>
                    </a:lnTo>
                    <a:lnTo>
                      <a:pt x="249" y="126"/>
                    </a:lnTo>
                    <a:lnTo>
                      <a:pt x="251" y="126"/>
                    </a:lnTo>
                    <a:lnTo>
                      <a:pt x="251" y="124"/>
                    </a:lnTo>
                    <a:lnTo>
                      <a:pt x="251" y="124"/>
                    </a:lnTo>
                    <a:lnTo>
                      <a:pt x="251" y="124"/>
                    </a:lnTo>
                    <a:lnTo>
                      <a:pt x="251" y="123"/>
                    </a:lnTo>
                    <a:lnTo>
                      <a:pt x="251" y="123"/>
                    </a:lnTo>
                    <a:lnTo>
                      <a:pt x="249" y="123"/>
                    </a:lnTo>
                    <a:lnTo>
                      <a:pt x="249" y="123"/>
                    </a:lnTo>
                    <a:lnTo>
                      <a:pt x="249" y="121"/>
                    </a:lnTo>
                    <a:lnTo>
                      <a:pt x="248" y="121"/>
                    </a:lnTo>
                    <a:lnTo>
                      <a:pt x="248" y="123"/>
                    </a:lnTo>
                    <a:lnTo>
                      <a:pt x="246" y="123"/>
                    </a:lnTo>
                    <a:lnTo>
                      <a:pt x="246" y="123"/>
                    </a:lnTo>
                    <a:lnTo>
                      <a:pt x="244" y="123"/>
                    </a:lnTo>
                    <a:lnTo>
                      <a:pt x="244" y="123"/>
                    </a:lnTo>
                    <a:lnTo>
                      <a:pt x="244" y="121"/>
                    </a:lnTo>
                    <a:lnTo>
                      <a:pt x="244" y="121"/>
                    </a:lnTo>
                    <a:lnTo>
                      <a:pt x="244" y="119"/>
                    </a:lnTo>
                    <a:lnTo>
                      <a:pt x="244" y="119"/>
                    </a:lnTo>
                    <a:lnTo>
                      <a:pt x="242" y="117"/>
                    </a:lnTo>
                    <a:lnTo>
                      <a:pt x="242" y="115"/>
                    </a:lnTo>
                    <a:lnTo>
                      <a:pt x="242" y="115"/>
                    </a:lnTo>
                    <a:lnTo>
                      <a:pt x="240" y="115"/>
                    </a:lnTo>
                    <a:lnTo>
                      <a:pt x="240" y="115"/>
                    </a:lnTo>
                    <a:lnTo>
                      <a:pt x="240" y="114"/>
                    </a:lnTo>
                    <a:lnTo>
                      <a:pt x="240" y="114"/>
                    </a:lnTo>
                    <a:lnTo>
                      <a:pt x="240" y="114"/>
                    </a:lnTo>
                    <a:lnTo>
                      <a:pt x="239" y="114"/>
                    </a:lnTo>
                    <a:lnTo>
                      <a:pt x="239" y="114"/>
                    </a:lnTo>
                    <a:lnTo>
                      <a:pt x="239" y="114"/>
                    </a:lnTo>
                    <a:lnTo>
                      <a:pt x="237" y="114"/>
                    </a:lnTo>
                    <a:lnTo>
                      <a:pt x="237" y="114"/>
                    </a:lnTo>
                    <a:lnTo>
                      <a:pt x="237" y="115"/>
                    </a:lnTo>
                    <a:lnTo>
                      <a:pt x="235" y="115"/>
                    </a:lnTo>
                    <a:lnTo>
                      <a:pt x="235" y="115"/>
                    </a:lnTo>
                    <a:lnTo>
                      <a:pt x="235" y="115"/>
                    </a:lnTo>
                    <a:lnTo>
                      <a:pt x="235" y="115"/>
                    </a:lnTo>
                    <a:lnTo>
                      <a:pt x="235" y="115"/>
                    </a:lnTo>
                    <a:lnTo>
                      <a:pt x="235" y="114"/>
                    </a:lnTo>
                    <a:lnTo>
                      <a:pt x="235" y="114"/>
                    </a:lnTo>
                    <a:lnTo>
                      <a:pt x="233" y="114"/>
                    </a:lnTo>
                    <a:lnTo>
                      <a:pt x="233" y="114"/>
                    </a:lnTo>
                    <a:lnTo>
                      <a:pt x="233" y="114"/>
                    </a:lnTo>
                    <a:lnTo>
                      <a:pt x="233" y="114"/>
                    </a:lnTo>
                    <a:lnTo>
                      <a:pt x="233" y="114"/>
                    </a:lnTo>
                    <a:lnTo>
                      <a:pt x="231" y="112"/>
                    </a:lnTo>
                    <a:lnTo>
                      <a:pt x="231" y="112"/>
                    </a:lnTo>
                    <a:lnTo>
                      <a:pt x="230" y="112"/>
                    </a:lnTo>
                    <a:lnTo>
                      <a:pt x="230" y="112"/>
                    </a:lnTo>
                    <a:lnTo>
                      <a:pt x="230" y="112"/>
                    </a:lnTo>
                    <a:lnTo>
                      <a:pt x="230" y="112"/>
                    </a:lnTo>
                    <a:lnTo>
                      <a:pt x="228" y="112"/>
                    </a:lnTo>
                    <a:lnTo>
                      <a:pt x="228" y="112"/>
                    </a:lnTo>
                    <a:lnTo>
                      <a:pt x="228" y="112"/>
                    </a:lnTo>
                    <a:lnTo>
                      <a:pt x="226" y="112"/>
                    </a:lnTo>
                    <a:lnTo>
                      <a:pt x="226" y="112"/>
                    </a:lnTo>
                    <a:lnTo>
                      <a:pt x="224" y="110"/>
                    </a:lnTo>
                    <a:lnTo>
                      <a:pt x="224" y="110"/>
                    </a:lnTo>
                    <a:lnTo>
                      <a:pt x="224" y="110"/>
                    </a:lnTo>
                    <a:lnTo>
                      <a:pt x="224" y="110"/>
                    </a:lnTo>
                    <a:lnTo>
                      <a:pt x="224" y="110"/>
                    </a:lnTo>
                    <a:lnTo>
                      <a:pt x="224" y="110"/>
                    </a:lnTo>
                    <a:lnTo>
                      <a:pt x="224" y="108"/>
                    </a:lnTo>
                    <a:lnTo>
                      <a:pt x="224" y="108"/>
                    </a:lnTo>
                    <a:lnTo>
                      <a:pt x="224" y="108"/>
                    </a:lnTo>
                    <a:lnTo>
                      <a:pt x="224" y="108"/>
                    </a:lnTo>
                    <a:lnTo>
                      <a:pt x="224" y="106"/>
                    </a:lnTo>
                    <a:lnTo>
                      <a:pt x="224" y="106"/>
                    </a:lnTo>
                    <a:lnTo>
                      <a:pt x="224" y="106"/>
                    </a:lnTo>
                    <a:lnTo>
                      <a:pt x="224" y="106"/>
                    </a:lnTo>
                    <a:lnTo>
                      <a:pt x="224" y="104"/>
                    </a:lnTo>
                    <a:lnTo>
                      <a:pt x="224" y="104"/>
                    </a:lnTo>
                    <a:lnTo>
                      <a:pt x="224" y="104"/>
                    </a:lnTo>
                    <a:lnTo>
                      <a:pt x="222" y="104"/>
                    </a:lnTo>
                    <a:lnTo>
                      <a:pt x="222" y="104"/>
                    </a:lnTo>
                    <a:lnTo>
                      <a:pt x="222" y="104"/>
                    </a:lnTo>
                    <a:lnTo>
                      <a:pt x="221" y="103"/>
                    </a:lnTo>
                    <a:lnTo>
                      <a:pt x="221" y="103"/>
                    </a:lnTo>
                    <a:lnTo>
                      <a:pt x="221" y="103"/>
                    </a:lnTo>
                    <a:lnTo>
                      <a:pt x="222" y="103"/>
                    </a:lnTo>
                    <a:lnTo>
                      <a:pt x="222" y="101"/>
                    </a:lnTo>
                    <a:lnTo>
                      <a:pt x="222" y="101"/>
                    </a:lnTo>
                    <a:lnTo>
                      <a:pt x="222" y="101"/>
                    </a:lnTo>
                    <a:lnTo>
                      <a:pt x="222" y="101"/>
                    </a:lnTo>
                    <a:lnTo>
                      <a:pt x="222" y="101"/>
                    </a:lnTo>
                    <a:lnTo>
                      <a:pt x="222" y="101"/>
                    </a:lnTo>
                    <a:lnTo>
                      <a:pt x="222" y="101"/>
                    </a:lnTo>
                    <a:lnTo>
                      <a:pt x="222" y="101"/>
                    </a:lnTo>
                    <a:lnTo>
                      <a:pt x="221" y="101"/>
                    </a:lnTo>
                    <a:lnTo>
                      <a:pt x="221" y="101"/>
                    </a:lnTo>
                    <a:lnTo>
                      <a:pt x="221" y="99"/>
                    </a:lnTo>
                    <a:lnTo>
                      <a:pt x="221" y="99"/>
                    </a:lnTo>
                    <a:lnTo>
                      <a:pt x="221" y="99"/>
                    </a:lnTo>
                    <a:lnTo>
                      <a:pt x="221" y="99"/>
                    </a:lnTo>
                    <a:lnTo>
                      <a:pt x="222" y="99"/>
                    </a:lnTo>
                    <a:lnTo>
                      <a:pt x="222" y="97"/>
                    </a:lnTo>
                    <a:lnTo>
                      <a:pt x="222" y="97"/>
                    </a:lnTo>
                    <a:lnTo>
                      <a:pt x="221" y="97"/>
                    </a:lnTo>
                    <a:lnTo>
                      <a:pt x="221" y="97"/>
                    </a:lnTo>
                    <a:lnTo>
                      <a:pt x="221" y="95"/>
                    </a:lnTo>
                    <a:lnTo>
                      <a:pt x="221" y="95"/>
                    </a:lnTo>
                    <a:lnTo>
                      <a:pt x="221" y="95"/>
                    </a:lnTo>
                    <a:lnTo>
                      <a:pt x="221" y="95"/>
                    </a:lnTo>
                    <a:lnTo>
                      <a:pt x="219" y="95"/>
                    </a:lnTo>
                    <a:lnTo>
                      <a:pt x="219" y="95"/>
                    </a:lnTo>
                    <a:lnTo>
                      <a:pt x="219" y="95"/>
                    </a:lnTo>
                    <a:lnTo>
                      <a:pt x="217" y="95"/>
                    </a:lnTo>
                    <a:lnTo>
                      <a:pt x="217" y="94"/>
                    </a:lnTo>
                    <a:lnTo>
                      <a:pt x="217" y="94"/>
                    </a:lnTo>
                    <a:lnTo>
                      <a:pt x="219" y="94"/>
                    </a:lnTo>
                    <a:lnTo>
                      <a:pt x="219" y="94"/>
                    </a:lnTo>
                    <a:lnTo>
                      <a:pt x="219" y="92"/>
                    </a:lnTo>
                    <a:lnTo>
                      <a:pt x="219" y="92"/>
                    </a:lnTo>
                    <a:lnTo>
                      <a:pt x="219" y="92"/>
                    </a:lnTo>
                    <a:lnTo>
                      <a:pt x="219" y="92"/>
                    </a:lnTo>
                    <a:lnTo>
                      <a:pt x="217" y="92"/>
                    </a:lnTo>
                    <a:lnTo>
                      <a:pt x="217" y="92"/>
                    </a:lnTo>
                    <a:lnTo>
                      <a:pt x="217" y="90"/>
                    </a:lnTo>
                    <a:lnTo>
                      <a:pt x="215" y="90"/>
                    </a:lnTo>
                    <a:lnTo>
                      <a:pt x="215" y="90"/>
                    </a:lnTo>
                    <a:lnTo>
                      <a:pt x="215" y="90"/>
                    </a:lnTo>
                    <a:lnTo>
                      <a:pt x="215" y="90"/>
                    </a:lnTo>
                    <a:lnTo>
                      <a:pt x="215" y="88"/>
                    </a:lnTo>
                    <a:lnTo>
                      <a:pt x="215" y="88"/>
                    </a:lnTo>
                    <a:lnTo>
                      <a:pt x="213" y="88"/>
                    </a:lnTo>
                    <a:lnTo>
                      <a:pt x="213" y="88"/>
                    </a:lnTo>
                    <a:lnTo>
                      <a:pt x="213" y="88"/>
                    </a:lnTo>
                    <a:lnTo>
                      <a:pt x="213" y="88"/>
                    </a:lnTo>
                    <a:lnTo>
                      <a:pt x="213" y="86"/>
                    </a:lnTo>
                    <a:lnTo>
                      <a:pt x="211" y="86"/>
                    </a:lnTo>
                    <a:lnTo>
                      <a:pt x="211" y="86"/>
                    </a:lnTo>
                    <a:lnTo>
                      <a:pt x="211" y="86"/>
                    </a:lnTo>
                    <a:lnTo>
                      <a:pt x="211" y="86"/>
                    </a:lnTo>
                    <a:lnTo>
                      <a:pt x="211" y="85"/>
                    </a:lnTo>
                    <a:lnTo>
                      <a:pt x="211" y="85"/>
                    </a:lnTo>
                    <a:lnTo>
                      <a:pt x="211" y="83"/>
                    </a:lnTo>
                    <a:lnTo>
                      <a:pt x="211" y="83"/>
                    </a:lnTo>
                    <a:lnTo>
                      <a:pt x="211" y="83"/>
                    </a:lnTo>
                    <a:lnTo>
                      <a:pt x="210" y="81"/>
                    </a:lnTo>
                    <a:lnTo>
                      <a:pt x="210" y="81"/>
                    </a:lnTo>
                    <a:lnTo>
                      <a:pt x="208" y="81"/>
                    </a:lnTo>
                    <a:lnTo>
                      <a:pt x="208" y="79"/>
                    </a:lnTo>
                    <a:lnTo>
                      <a:pt x="208" y="79"/>
                    </a:lnTo>
                    <a:lnTo>
                      <a:pt x="208" y="79"/>
                    </a:lnTo>
                    <a:lnTo>
                      <a:pt x="208" y="79"/>
                    </a:lnTo>
                    <a:lnTo>
                      <a:pt x="208" y="79"/>
                    </a:lnTo>
                    <a:lnTo>
                      <a:pt x="208" y="79"/>
                    </a:lnTo>
                    <a:lnTo>
                      <a:pt x="208" y="79"/>
                    </a:lnTo>
                    <a:lnTo>
                      <a:pt x="208" y="77"/>
                    </a:lnTo>
                    <a:lnTo>
                      <a:pt x="208" y="77"/>
                    </a:lnTo>
                    <a:lnTo>
                      <a:pt x="208" y="77"/>
                    </a:lnTo>
                    <a:lnTo>
                      <a:pt x="208" y="77"/>
                    </a:lnTo>
                    <a:lnTo>
                      <a:pt x="210" y="77"/>
                    </a:lnTo>
                    <a:lnTo>
                      <a:pt x="210" y="76"/>
                    </a:lnTo>
                    <a:lnTo>
                      <a:pt x="210" y="76"/>
                    </a:lnTo>
                    <a:lnTo>
                      <a:pt x="210" y="76"/>
                    </a:lnTo>
                    <a:lnTo>
                      <a:pt x="210" y="76"/>
                    </a:lnTo>
                    <a:lnTo>
                      <a:pt x="210" y="76"/>
                    </a:lnTo>
                    <a:lnTo>
                      <a:pt x="210" y="74"/>
                    </a:lnTo>
                    <a:lnTo>
                      <a:pt x="210" y="74"/>
                    </a:lnTo>
                    <a:lnTo>
                      <a:pt x="210" y="74"/>
                    </a:lnTo>
                    <a:lnTo>
                      <a:pt x="208" y="72"/>
                    </a:lnTo>
                    <a:lnTo>
                      <a:pt x="208" y="72"/>
                    </a:lnTo>
                    <a:lnTo>
                      <a:pt x="208" y="72"/>
                    </a:lnTo>
                    <a:lnTo>
                      <a:pt x="208" y="70"/>
                    </a:lnTo>
                    <a:lnTo>
                      <a:pt x="208" y="70"/>
                    </a:lnTo>
                    <a:lnTo>
                      <a:pt x="208" y="70"/>
                    </a:lnTo>
                    <a:lnTo>
                      <a:pt x="208" y="70"/>
                    </a:lnTo>
                    <a:lnTo>
                      <a:pt x="208" y="70"/>
                    </a:lnTo>
                    <a:lnTo>
                      <a:pt x="208" y="70"/>
                    </a:lnTo>
                    <a:lnTo>
                      <a:pt x="208" y="70"/>
                    </a:lnTo>
                    <a:lnTo>
                      <a:pt x="208" y="70"/>
                    </a:lnTo>
                    <a:lnTo>
                      <a:pt x="208" y="70"/>
                    </a:lnTo>
                    <a:lnTo>
                      <a:pt x="208" y="70"/>
                    </a:lnTo>
                    <a:lnTo>
                      <a:pt x="210" y="70"/>
                    </a:lnTo>
                    <a:lnTo>
                      <a:pt x="210" y="70"/>
                    </a:lnTo>
                    <a:lnTo>
                      <a:pt x="210" y="70"/>
                    </a:lnTo>
                    <a:lnTo>
                      <a:pt x="210" y="70"/>
                    </a:lnTo>
                    <a:lnTo>
                      <a:pt x="211" y="68"/>
                    </a:lnTo>
                    <a:lnTo>
                      <a:pt x="211" y="68"/>
                    </a:lnTo>
                    <a:lnTo>
                      <a:pt x="211" y="68"/>
                    </a:lnTo>
                    <a:lnTo>
                      <a:pt x="211" y="68"/>
                    </a:lnTo>
                    <a:lnTo>
                      <a:pt x="211" y="68"/>
                    </a:lnTo>
                    <a:lnTo>
                      <a:pt x="211" y="68"/>
                    </a:lnTo>
                    <a:lnTo>
                      <a:pt x="211" y="67"/>
                    </a:lnTo>
                    <a:lnTo>
                      <a:pt x="211" y="67"/>
                    </a:lnTo>
                    <a:lnTo>
                      <a:pt x="211" y="67"/>
                    </a:lnTo>
                    <a:lnTo>
                      <a:pt x="211" y="67"/>
                    </a:lnTo>
                    <a:lnTo>
                      <a:pt x="213" y="67"/>
                    </a:lnTo>
                    <a:lnTo>
                      <a:pt x="213" y="67"/>
                    </a:lnTo>
                    <a:lnTo>
                      <a:pt x="213" y="67"/>
                    </a:lnTo>
                    <a:lnTo>
                      <a:pt x="213" y="67"/>
                    </a:lnTo>
                    <a:lnTo>
                      <a:pt x="213" y="67"/>
                    </a:lnTo>
                    <a:lnTo>
                      <a:pt x="215" y="67"/>
                    </a:lnTo>
                    <a:lnTo>
                      <a:pt x="215" y="65"/>
                    </a:lnTo>
                    <a:lnTo>
                      <a:pt x="215" y="65"/>
                    </a:lnTo>
                    <a:lnTo>
                      <a:pt x="215" y="65"/>
                    </a:lnTo>
                    <a:lnTo>
                      <a:pt x="215" y="65"/>
                    </a:lnTo>
                    <a:lnTo>
                      <a:pt x="215" y="65"/>
                    </a:lnTo>
                    <a:lnTo>
                      <a:pt x="217" y="65"/>
                    </a:lnTo>
                    <a:lnTo>
                      <a:pt x="217" y="65"/>
                    </a:lnTo>
                    <a:lnTo>
                      <a:pt x="217" y="65"/>
                    </a:lnTo>
                    <a:lnTo>
                      <a:pt x="217" y="65"/>
                    </a:lnTo>
                    <a:lnTo>
                      <a:pt x="217" y="63"/>
                    </a:lnTo>
                    <a:lnTo>
                      <a:pt x="217" y="63"/>
                    </a:lnTo>
                    <a:lnTo>
                      <a:pt x="217" y="63"/>
                    </a:lnTo>
                    <a:lnTo>
                      <a:pt x="219" y="63"/>
                    </a:lnTo>
                    <a:lnTo>
                      <a:pt x="219" y="63"/>
                    </a:lnTo>
                    <a:lnTo>
                      <a:pt x="219" y="63"/>
                    </a:lnTo>
                    <a:lnTo>
                      <a:pt x="219" y="61"/>
                    </a:lnTo>
                    <a:lnTo>
                      <a:pt x="219" y="61"/>
                    </a:lnTo>
                    <a:lnTo>
                      <a:pt x="219" y="61"/>
                    </a:lnTo>
                    <a:lnTo>
                      <a:pt x="219" y="61"/>
                    </a:lnTo>
                    <a:lnTo>
                      <a:pt x="219" y="59"/>
                    </a:lnTo>
                    <a:lnTo>
                      <a:pt x="219" y="59"/>
                    </a:lnTo>
                    <a:lnTo>
                      <a:pt x="219" y="59"/>
                    </a:lnTo>
                    <a:lnTo>
                      <a:pt x="221" y="59"/>
                    </a:lnTo>
                    <a:lnTo>
                      <a:pt x="221" y="59"/>
                    </a:lnTo>
                    <a:lnTo>
                      <a:pt x="221" y="59"/>
                    </a:lnTo>
                    <a:lnTo>
                      <a:pt x="221" y="59"/>
                    </a:lnTo>
                    <a:lnTo>
                      <a:pt x="222" y="59"/>
                    </a:lnTo>
                    <a:lnTo>
                      <a:pt x="222" y="59"/>
                    </a:lnTo>
                    <a:lnTo>
                      <a:pt x="222" y="59"/>
                    </a:lnTo>
                    <a:lnTo>
                      <a:pt x="222" y="57"/>
                    </a:lnTo>
                    <a:lnTo>
                      <a:pt x="222" y="57"/>
                    </a:lnTo>
                    <a:lnTo>
                      <a:pt x="222" y="57"/>
                    </a:lnTo>
                    <a:lnTo>
                      <a:pt x="222" y="57"/>
                    </a:lnTo>
                    <a:lnTo>
                      <a:pt x="222" y="56"/>
                    </a:lnTo>
                    <a:lnTo>
                      <a:pt x="222" y="56"/>
                    </a:lnTo>
                    <a:lnTo>
                      <a:pt x="222" y="56"/>
                    </a:lnTo>
                    <a:lnTo>
                      <a:pt x="222" y="56"/>
                    </a:lnTo>
                    <a:lnTo>
                      <a:pt x="222" y="56"/>
                    </a:lnTo>
                    <a:lnTo>
                      <a:pt x="222" y="56"/>
                    </a:lnTo>
                    <a:lnTo>
                      <a:pt x="222" y="56"/>
                    </a:lnTo>
                    <a:lnTo>
                      <a:pt x="222" y="56"/>
                    </a:lnTo>
                    <a:lnTo>
                      <a:pt x="224" y="54"/>
                    </a:lnTo>
                    <a:lnTo>
                      <a:pt x="224" y="54"/>
                    </a:lnTo>
                    <a:lnTo>
                      <a:pt x="224" y="54"/>
                    </a:lnTo>
                    <a:lnTo>
                      <a:pt x="224" y="54"/>
                    </a:lnTo>
                    <a:lnTo>
                      <a:pt x="224" y="54"/>
                    </a:lnTo>
                    <a:lnTo>
                      <a:pt x="224" y="54"/>
                    </a:lnTo>
                    <a:lnTo>
                      <a:pt x="224" y="52"/>
                    </a:lnTo>
                    <a:lnTo>
                      <a:pt x="226" y="52"/>
                    </a:lnTo>
                    <a:lnTo>
                      <a:pt x="226" y="52"/>
                    </a:lnTo>
                    <a:lnTo>
                      <a:pt x="226" y="52"/>
                    </a:lnTo>
                    <a:lnTo>
                      <a:pt x="226" y="50"/>
                    </a:lnTo>
                    <a:lnTo>
                      <a:pt x="226" y="50"/>
                    </a:lnTo>
                    <a:lnTo>
                      <a:pt x="226" y="50"/>
                    </a:lnTo>
                    <a:lnTo>
                      <a:pt x="228" y="50"/>
                    </a:lnTo>
                    <a:lnTo>
                      <a:pt x="228" y="48"/>
                    </a:lnTo>
                    <a:lnTo>
                      <a:pt x="228" y="48"/>
                    </a:lnTo>
                    <a:lnTo>
                      <a:pt x="226" y="48"/>
                    </a:lnTo>
                    <a:lnTo>
                      <a:pt x="226" y="48"/>
                    </a:lnTo>
                    <a:lnTo>
                      <a:pt x="228" y="48"/>
                    </a:lnTo>
                    <a:lnTo>
                      <a:pt x="228" y="48"/>
                    </a:lnTo>
                    <a:lnTo>
                      <a:pt x="228" y="48"/>
                    </a:lnTo>
                    <a:lnTo>
                      <a:pt x="228" y="48"/>
                    </a:lnTo>
                    <a:lnTo>
                      <a:pt x="230" y="47"/>
                    </a:lnTo>
                    <a:lnTo>
                      <a:pt x="230" y="47"/>
                    </a:lnTo>
                    <a:lnTo>
                      <a:pt x="230" y="47"/>
                    </a:lnTo>
                    <a:lnTo>
                      <a:pt x="230" y="47"/>
                    </a:lnTo>
                    <a:lnTo>
                      <a:pt x="230" y="47"/>
                    </a:lnTo>
                    <a:lnTo>
                      <a:pt x="231" y="47"/>
                    </a:lnTo>
                    <a:lnTo>
                      <a:pt x="231" y="47"/>
                    </a:lnTo>
                    <a:lnTo>
                      <a:pt x="231" y="47"/>
                    </a:lnTo>
                    <a:lnTo>
                      <a:pt x="233" y="47"/>
                    </a:lnTo>
                    <a:lnTo>
                      <a:pt x="233" y="47"/>
                    </a:lnTo>
                    <a:lnTo>
                      <a:pt x="233" y="47"/>
                    </a:lnTo>
                    <a:lnTo>
                      <a:pt x="233" y="45"/>
                    </a:lnTo>
                    <a:lnTo>
                      <a:pt x="235" y="45"/>
                    </a:lnTo>
                    <a:lnTo>
                      <a:pt x="235" y="45"/>
                    </a:lnTo>
                    <a:lnTo>
                      <a:pt x="235" y="45"/>
                    </a:lnTo>
                    <a:lnTo>
                      <a:pt x="235" y="45"/>
                    </a:lnTo>
                    <a:lnTo>
                      <a:pt x="235" y="45"/>
                    </a:lnTo>
                    <a:lnTo>
                      <a:pt x="235" y="45"/>
                    </a:lnTo>
                    <a:lnTo>
                      <a:pt x="235" y="45"/>
                    </a:lnTo>
                    <a:lnTo>
                      <a:pt x="237" y="45"/>
                    </a:lnTo>
                    <a:lnTo>
                      <a:pt x="237" y="45"/>
                    </a:lnTo>
                    <a:lnTo>
                      <a:pt x="237" y="45"/>
                    </a:lnTo>
                    <a:lnTo>
                      <a:pt x="237" y="45"/>
                    </a:lnTo>
                    <a:lnTo>
                      <a:pt x="237" y="45"/>
                    </a:lnTo>
                    <a:lnTo>
                      <a:pt x="237" y="45"/>
                    </a:lnTo>
                    <a:lnTo>
                      <a:pt x="239" y="43"/>
                    </a:lnTo>
                    <a:lnTo>
                      <a:pt x="239" y="43"/>
                    </a:lnTo>
                    <a:lnTo>
                      <a:pt x="239" y="43"/>
                    </a:lnTo>
                    <a:lnTo>
                      <a:pt x="239" y="43"/>
                    </a:lnTo>
                    <a:lnTo>
                      <a:pt x="239" y="43"/>
                    </a:lnTo>
                    <a:lnTo>
                      <a:pt x="239" y="43"/>
                    </a:lnTo>
                    <a:lnTo>
                      <a:pt x="239" y="43"/>
                    </a:lnTo>
                    <a:lnTo>
                      <a:pt x="239" y="43"/>
                    </a:lnTo>
                    <a:lnTo>
                      <a:pt x="239" y="43"/>
                    </a:lnTo>
                    <a:lnTo>
                      <a:pt x="239" y="43"/>
                    </a:lnTo>
                    <a:lnTo>
                      <a:pt x="240" y="43"/>
                    </a:lnTo>
                    <a:lnTo>
                      <a:pt x="240" y="41"/>
                    </a:lnTo>
                    <a:lnTo>
                      <a:pt x="240" y="41"/>
                    </a:lnTo>
                    <a:lnTo>
                      <a:pt x="242" y="41"/>
                    </a:lnTo>
                    <a:lnTo>
                      <a:pt x="242" y="41"/>
                    </a:lnTo>
                    <a:lnTo>
                      <a:pt x="242" y="41"/>
                    </a:lnTo>
                    <a:lnTo>
                      <a:pt x="242" y="41"/>
                    </a:lnTo>
                    <a:lnTo>
                      <a:pt x="242" y="41"/>
                    </a:lnTo>
                    <a:lnTo>
                      <a:pt x="242" y="41"/>
                    </a:lnTo>
                    <a:lnTo>
                      <a:pt x="244" y="41"/>
                    </a:lnTo>
                    <a:lnTo>
                      <a:pt x="244" y="41"/>
                    </a:lnTo>
                    <a:lnTo>
                      <a:pt x="244" y="41"/>
                    </a:lnTo>
                    <a:lnTo>
                      <a:pt x="246" y="41"/>
                    </a:lnTo>
                    <a:lnTo>
                      <a:pt x="246" y="41"/>
                    </a:lnTo>
                    <a:lnTo>
                      <a:pt x="246" y="41"/>
                    </a:lnTo>
                    <a:lnTo>
                      <a:pt x="246" y="41"/>
                    </a:lnTo>
                    <a:lnTo>
                      <a:pt x="246" y="41"/>
                    </a:lnTo>
                    <a:lnTo>
                      <a:pt x="246" y="41"/>
                    </a:lnTo>
                    <a:lnTo>
                      <a:pt x="248" y="41"/>
                    </a:lnTo>
                    <a:lnTo>
                      <a:pt x="248" y="41"/>
                    </a:lnTo>
                    <a:lnTo>
                      <a:pt x="249" y="41"/>
                    </a:lnTo>
                    <a:lnTo>
                      <a:pt x="249" y="39"/>
                    </a:lnTo>
                    <a:lnTo>
                      <a:pt x="249" y="39"/>
                    </a:lnTo>
                    <a:lnTo>
                      <a:pt x="249" y="39"/>
                    </a:lnTo>
                    <a:lnTo>
                      <a:pt x="251" y="39"/>
                    </a:lnTo>
                    <a:lnTo>
                      <a:pt x="251" y="39"/>
                    </a:lnTo>
                    <a:lnTo>
                      <a:pt x="251" y="39"/>
                    </a:lnTo>
                    <a:lnTo>
                      <a:pt x="251" y="39"/>
                    </a:lnTo>
                    <a:lnTo>
                      <a:pt x="251" y="39"/>
                    </a:lnTo>
                    <a:lnTo>
                      <a:pt x="253" y="39"/>
                    </a:lnTo>
                    <a:lnTo>
                      <a:pt x="253" y="39"/>
                    </a:lnTo>
                    <a:lnTo>
                      <a:pt x="253" y="39"/>
                    </a:lnTo>
                    <a:lnTo>
                      <a:pt x="255" y="39"/>
                    </a:lnTo>
                    <a:lnTo>
                      <a:pt x="255" y="39"/>
                    </a:lnTo>
                    <a:lnTo>
                      <a:pt x="255" y="38"/>
                    </a:lnTo>
                    <a:lnTo>
                      <a:pt x="255" y="38"/>
                    </a:lnTo>
                    <a:lnTo>
                      <a:pt x="255" y="36"/>
                    </a:lnTo>
                    <a:lnTo>
                      <a:pt x="257" y="36"/>
                    </a:lnTo>
                    <a:lnTo>
                      <a:pt x="257" y="36"/>
                    </a:lnTo>
                    <a:lnTo>
                      <a:pt x="257" y="36"/>
                    </a:lnTo>
                    <a:lnTo>
                      <a:pt x="257" y="36"/>
                    </a:lnTo>
                    <a:lnTo>
                      <a:pt x="257" y="36"/>
                    </a:lnTo>
                    <a:lnTo>
                      <a:pt x="258" y="36"/>
                    </a:lnTo>
                    <a:lnTo>
                      <a:pt x="258" y="36"/>
                    </a:lnTo>
                    <a:lnTo>
                      <a:pt x="258" y="36"/>
                    </a:lnTo>
                    <a:lnTo>
                      <a:pt x="260" y="36"/>
                    </a:lnTo>
                    <a:lnTo>
                      <a:pt x="260" y="36"/>
                    </a:lnTo>
                    <a:lnTo>
                      <a:pt x="260" y="36"/>
                    </a:lnTo>
                    <a:lnTo>
                      <a:pt x="260" y="34"/>
                    </a:lnTo>
                    <a:lnTo>
                      <a:pt x="260" y="34"/>
                    </a:lnTo>
                    <a:lnTo>
                      <a:pt x="262" y="34"/>
                    </a:lnTo>
                    <a:lnTo>
                      <a:pt x="262" y="32"/>
                    </a:lnTo>
                    <a:lnTo>
                      <a:pt x="262" y="32"/>
                    </a:lnTo>
                    <a:lnTo>
                      <a:pt x="264" y="32"/>
                    </a:lnTo>
                    <a:lnTo>
                      <a:pt x="264" y="32"/>
                    </a:lnTo>
                    <a:lnTo>
                      <a:pt x="264" y="32"/>
                    </a:lnTo>
                    <a:lnTo>
                      <a:pt x="264" y="32"/>
                    </a:lnTo>
                    <a:lnTo>
                      <a:pt x="264" y="32"/>
                    </a:lnTo>
                    <a:lnTo>
                      <a:pt x="266" y="32"/>
                    </a:lnTo>
                    <a:lnTo>
                      <a:pt x="266" y="32"/>
                    </a:lnTo>
                    <a:lnTo>
                      <a:pt x="266" y="32"/>
                    </a:lnTo>
                    <a:lnTo>
                      <a:pt x="266" y="30"/>
                    </a:lnTo>
                    <a:lnTo>
                      <a:pt x="266" y="30"/>
                    </a:lnTo>
                    <a:lnTo>
                      <a:pt x="268" y="30"/>
                    </a:lnTo>
                    <a:lnTo>
                      <a:pt x="268" y="30"/>
                    </a:lnTo>
                    <a:lnTo>
                      <a:pt x="268" y="29"/>
                    </a:lnTo>
                    <a:lnTo>
                      <a:pt x="268" y="29"/>
                    </a:lnTo>
                    <a:lnTo>
                      <a:pt x="268" y="27"/>
                    </a:lnTo>
                    <a:lnTo>
                      <a:pt x="268" y="27"/>
                    </a:lnTo>
                    <a:lnTo>
                      <a:pt x="266" y="27"/>
                    </a:lnTo>
                    <a:lnTo>
                      <a:pt x="266" y="25"/>
                    </a:lnTo>
                    <a:lnTo>
                      <a:pt x="266" y="25"/>
                    </a:lnTo>
                    <a:lnTo>
                      <a:pt x="266" y="25"/>
                    </a:lnTo>
                    <a:lnTo>
                      <a:pt x="266" y="23"/>
                    </a:lnTo>
                    <a:lnTo>
                      <a:pt x="264" y="23"/>
                    </a:lnTo>
                    <a:lnTo>
                      <a:pt x="264" y="21"/>
                    </a:lnTo>
                    <a:lnTo>
                      <a:pt x="264" y="21"/>
                    </a:lnTo>
                    <a:lnTo>
                      <a:pt x="264" y="21"/>
                    </a:lnTo>
                    <a:lnTo>
                      <a:pt x="264" y="19"/>
                    </a:lnTo>
                    <a:lnTo>
                      <a:pt x="264" y="19"/>
                    </a:lnTo>
                    <a:lnTo>
                      <a:pt x="264" y="19"/>
                    </a:lnTo>
                    <a:lnTo>
                      <a:pt x="264" y="19"/>
                    </a:lnTo>
                    <a:lnTo>
                      <a:pt x="264" y="18"/>
                    </a:lnTo>
                    <a:lnTo>
                      <a:pt x="264" y="18"/>
                    </a:lnTo>
                    <a:lnTo>
                      <a:pt x="264" y="16"/>
                    </a:lnTo>
                    <a:lnTo>
                      <a:pt x="264" y="16"/>
                    </a:lnTo>
                    <a:lnTo>
                      <a:pt x="264" y="14"/>
                    </a:lnTo>
                    <a:lnTo>
                      <a:pt x="262" y="14"/>
                    </a:lnTo>
                    <a:lnTo>
                      <a:pt x="262" y="14"/>
                    </a:lnTo>
                    <a:lnTo>
                      <a:pt x="260" y="14"/>
                    </a:lnTo>
                    <a:lnTo>
                      <a:pt x="258" y="14"/>
                    </a:lnTo>
                    <a:lnTo>
                      <a:pt x="258" y="12"/>
                    </a:lnTo>
                    <a:lnTo>
                      <a:pt x="260" y="12"/>
                    </a:lnTo>
                    <a:lnTo>
                      <a:pt x="260" y="12"/>
                    </a:lnTo>
                    <a:lnTo>
                      <a:pt x="260" y="10"/>
                    </a:lnTo>
                    <a:lnTo>
                      <a:pt x="260" y="12"/>
                    </a:lnTo>
                    <a:lnTo>
                      <a:pt x="262" y="12"/>
                    </a:lnTo>
                    <a:lnTo>
                      <a:pt x="262" y="12"/>
                    </a:lnTo>
                    <a:lnTo>
                      <a:pt x="264" y="12"/>
                    </a:lnTo>
                    <a:lnTo>
                      <a:pt x="264" y="12"/>
                    </a:lnTo>
                    <a:lnTo>
                      <a:pt x="264" y="12"/>
                    </a:lnTo>
                    <a:lnTo>
                      <a:pt x="266" y="12"/>
                    </a:lnTo>
                    <a:lnTo>
                      <a:pt x="266" y="12"/>
                    </a:lnTo>
                    <a:lnTo>
                      <a:pt x="266" y="12"/>
                    </a:lnTo>
                    <a:lnTo>
                      <a:pt x="266" y="12"/>
                    </a:lnTo>
                    <a:lnTo>
                      <a:pt x="266" y="12"/>
                    </a:lnTo>
                    <a:lnTo>
                      <a:pt x="266" y="12"/>
                    </a:lnTo>
                    <a:lnTo>
                      <a:pt x="268" y="10"/>
                    </a:lnTo>
                    <a:lnTo>
                      <a:pt x="268" y="10"/>
                    </a:lnTo>
                    <a:lnTo>
                      <a:pt x="269" y="10"/>
                    </a:lnTo>
                    <a:lnTo>
                      <a:pt x="269" y="10"/>
                    </a:lnTo>
                    <a:lnTo>
                      <a:pt x="271" y="10"/>
                    </a:lnTo>
                    <a:lnTo>
                      <a:pt x="271" y="10"/>
                    </a:lnTo>
                    <a:lnTo>
                      <a:pt x="273" y="10"/>
                    </a:lnTo>
                    <a:lnTo>
                      <a:pt x="273" y="10"/>
                    </a:lnTo>
                    <a:lnTo>
                      <a:pt x="273" y="9"/>
                    </a:lnTo>
                    <a:lnTo>
                      <a:pt x="275" y="9"/>
                    </a:lnTo>
                    <a:lnTo>
                      <a:pt x="277" y="9"/>
                    </a:lnTo>
                    <a:lnTo>
                      <a:pt x="278" y="9"/>
                    </a:lnTo>
                    <a:lnTo>
                      <a:pt x="280" y="7"/>
                    </a:lnTo>
                    <a:lnTo>
                      <a:pt x="280" y="7"/>
                    </a:lnTo>
                    <a:lnTo>
                      <a:pt x="280" y="7"/>
                    </a:lnTo>
                    <a:lnTo>
                      <a:pt x="280" y="7"/>
                    </a:lnTo>
                    <a:lnTo>
                      <a:pt x="280" y="5"/>
                    </a:lnTo>
                    <a:lnTo>
                      <a:pt x="280" y="5"/>
                    </a:lnTo>
                    <a:lnTo>
                      <a:pt x="278" y="5"/>
                    </a:lnTo>
                    <a:lnTo>
                      <a:pt x="277" y="3"/>
                    </a:lnTo>
                    <a:lnTo>
                      <a:pt x="277" y="3"/>
                    </a:lnTo>
                    <a:lnTo>
                      <a:pt x="277" y="3"/>
                    </a:lnTo>
                    <a:lnTo>
                      <a:pt x="277" y="1"/>
                    </a:lnTo>
                    <a:lnTo>
                      <a:pt x="277" y="1"/>
                    </a:lnTo>
                    <a:lnTo>
                      <a:pt x="277" y="1"/>
                    </a:lnTo>
                    <a:lnTo>
                      <a:pt x="277" y="1"/>
                    </a:lnTo>
                    <a:lnTo>
                      <a:pt x="278" y="1"/>
                    </a:lnTo>
                    <a:lnTo>
                      <a:pt x="280" y="1"/>
                    </a:lnTo>
                    <a:lnTo>
                      <a:pt x="280" y="1"/>
                    </a:lnTo>
                    <a:lnTo>
                      <a:pt x="282" y="1"/>
                    </a:lnTo>
                    <a:lnTo>
                      <a:pt x="282" y="1"/>
                    </a:lnTo>
                    <a:lnTo>
                      <a:pt x="282" y="1"/>
                    </a:lnTo>
                    <a:lnTo>
                      <a:pt x="282" y="1"/>
                    </a:lnTo>
                    <a:lnTo>
                      <a:pt x="284" y="1"/>
                    </a:lnTo>
                    <a:lnTo>
                      <a:pt x="284" y="1"/>
                    </a:lnTo>
                    <a:lnTo>
                      <a:pt x="284" y="1"/>
                    </a:lnTo>
                    <a:lnTo>
                      <a:pt x="286" y="1"/>
                    </a:lnTo>
                    <a:lnTo>
                      <a:pt x="286" y="1"/>
                    </a:lnTo>
                    <a:lnTo>
                      <a:pt x="287" y="0"/>
                    </a:lnTo>
                    <a:lnTo>
                      <a:pt x="287" y="0"/>
                    </a:lnTo>
                    <a:lnTo>
                      <a:pt x="287" y="0"/>
                    </a:lnTo>
                    <a:lnTo>
                      <a:pt x="287" y="0"/>
                    </a:lnTo>
                    <a:lnTo>
                      <a:pt x="287" y="0"/>
                    </a:lnTo>
                    <a:lnTo>
                      <a:pt x="289" y="0"/>
                    </a:lnTo>
                    <a:lnTo>
                      <a:pt x="289" y="0"/>
                    </a:lnTo>
                    <a:lnTo>
                      <a:pt x="289" y="0"/>
                    </a:lnTo>
                    <a:lnTo>
                      <a:pt x="289" y="1"/>
                    </a:lnTo>
                    <a:lnTo>
                      <a:pt x="289" y="1"/>
                    </a:lnTo>
                    <a:lnTo>
                      <a:pt x="289" y="1"/>
                    </a:lnTo>
                    <a:lnTo>
                      <a:pt x="291" y="1"/>
                    </a:lnTo>
                    <a:lnTo>
                      <a:pt x="291" y="1"/>
                    </a:lnTo>
                    <a:lnTo>
                      <a:pt x="293" y="1"/>
                    </a:lnTo>
                    <a:lnTo>
                      <a:pt x="293" y="1"/>
                    </a:lnTo>
                    <a:lnTo>
                      <a:pt x="293" y="1"/>
                    </a:lnTo>
                    <a:lnTo>
                      <a:pt x="293" y="1"/>
                    </a:lnTo>
                    <a:lnTo>
                      <a:pt x="293" y="1"/>
                    </a:lnTo>
                    <a:lnTo>
                      <a:pt x="293" y="3"/>
                    </a:lnTo>
                    <a:lnTo>
                      <a:pt x="293" y="3"/>
                    </a:lnTo>
                    <a:lnTo>
                      <a:pt x="295" y="3"/>
                    </a:lnTo>
                    <a:lnTo>
                      <a:pt x="295" y="3"/>
                    </a:lnTo>
                    <a:lnTo>
                      <a:pt x="295" y="3"/>
                    </a:lnTo>
                    <a:lnTo>
                      <a:pt x="295" y="3"/>
                    </a:lnTo>
                    <a:lnTo>
                      <a:pt x="296" y="3"/>
                    </a:lnTo>
                    <a:lnTo>
                      <a:pt x="296" y="3"/>
                    </a:lnTo>
                    <a:lnTo>
                      <a:pt x="298" y="3"/>
                    </a:lnTo>
                    <a:lnTo>
                      <a:pt x="298" y="3"/>
                    </a:lnTo>
                    <a:lnTo>
                      <a:pt x="298" y="3"/>
                    </a:lnTo>
                    <a:lnTo>
                      <a:pt x="300" y="3"/>
                    </a:lnTo>
                    <a:lnTo>
                      <a:pt x="300" y="3"/>
                    </a:lnTo>
                    <a:lnTo>
                      <a:pt x="302" y="5"/>
                    </a:lnTo>
                    <a:lnTo>
                      <a:pt x="302" y="5"/>
                    </a:lnTo>
                    <a:lnTo>
                      <a:pt x="302" y="5"/>
                    </a:lnTo>
                    <a:lnTo>
                      <a:pt x="302" y="3"/>
                    </a:lnTo>
                    <a:lnTo>
                      <a:pt x="304" y="3"/>
                    </a:lnTo>
                    <a:lnTo>
                      <a:pt x="304" y="3"/>
                    </a:lnTo>
                    <a:lnTo>
                      <a:pt x="304" y="3"/>
                    </a:lnTo>
                    <a:lnTo>
                      <a:pt x="304" y="3"/>
                    </a:lnTo>
                    <a:lnTo>
                      <a:pt x="306" y="5"/>
                    </a:lnTo>
                    <a:lnTo>
                      <a:pt x="306" y="5"/>
                    </a:lnTo>
                    <a:lnTo>
                      <a:pt x="306" y="5"/>
                    </a:lnTo>
                    <a:lnTo>
                      <a:pt x="306" y="5"/>
                    </a:lnTo>
                    <a:lnTo>
                      <a:pt x="307" y="5"/>
                    </a:lnTo>
                    <a:lnTo>
                      <a:pt x="307" y="5"/>
                    </a:lnTo>
                    <a:lnTo>
                      <a:pt x="309" y="5"/>
                    </a:lnTo>
                    <a:lnTo>
                      <a:pt x="309" y="5"/>
                    </a:lnTo>
                    <a:lnTo>
                      <a:pt x="311" y="7"/>
                    </a:lnTo>
                    <a:lnTo>
                      <a:pt x="311" y="7"/>
                    </a:lnTo>
                    <a:lnTo>
                      <a:pt x="311" y="7"/>
                    </a:lnTo>
                    <a:lnTo>
                      <a:pt x="313" y="7"/>
                    </a:lnTo>
                    <a:lnTo>
                      <a:pt x="313" y="5"/>
                    </a:lnTo>
                    <a:lnTo>
                      <a:pt x="313" y="5"/>
                    </a:lnTo>
                    <a:lnTo>
                      <a:pt x="315" y="5"/>
                    </a:lnTo>
                    <a:lnTo>
                      <a:pt x="315" y="5"/>
                    </a:lnTo>
                    <a:lnTo>
                      <a:pt x="315" y="7"/>
                    </a:lnTo>
                    <a:lnTo>
                      <a:pt x="315" y="7"/>
                    </a:lnTo>
                    <a:lnTo>
                      <a:pt x="315" y="7"/>
                    </a:lnTo>
                    <a:lnTo>
                      <a:pt x="316" y="7"/>
                    </a:lnTo>
                    <a:lnTo>
                      <a:pt x="316" y="7"/>
                    </a:lnTo>
                    <a:lnTo>
                      <a:pt x="316" y="7"/>
                    </a:lnTo>
                    <a:lnTo>
                      <a:pt x="316" y="7"/>
                    </a:lnTo>
                    <a:lnTo>
                      <a:pt x="318" y="7"/>
                    </a:lnTo>
                    <a:lnTo>
                      <a:pt x="318" y="7"/>
                    </a:lnTo>
                    <a:lnTo>
                      <a:pt x="318" y="9"/>
                    </a:lnTo>
                    <a:lnTo>
                      <a:pt x="318" y="9"/>
                    </a:lnTo>
                    <a:lnTo>
                      <a:pt x="320" y="9"/>
                    </a:lnTo>
                    <a:lnTo>
                      <a:pt x="320" y="9"/>
                    </a:lnTo>
                    <a:lnTo>
                      <a:pt x="320" y="9"/>
                    </a:lnTo>
                    <a:lnTo>
                      <a:pt x="320" y="9"/>
                    </a:lnTo>
                    <a:lnTo>
                      <a:pt x="322" y="9"/>
                    </a:lnTo>
                    <a:lnTo>
                      <a:pt x="322" y="9"/>
                    </a:lnTo>
                    <a:lnTo>
                      <a:pt x="322" y="10"/>
                    </a:lnTo>
                    <a:lnTo>
                      <a:pt x="322" y="10"/>
                    </a:lnTo>
                    <a:lnTo>
                      <a:pt x="324" y="10"/>
                    </a:lnTo>
                    <a:lnTo>
                      <a:pt x="324" y="10"/>
                    </a:lnTo>
                    <a:lnTo>
                      <a:pt x="324" y="10"/>
                    </a:lnTo>
                    <a:lnTo>
                      <a:pt x="324" y="10"/>
                    </a:lnTo>
                    <a:lnTo>
                      <a:pt x="325" y="12"/>
                    </a:lnTo>
                    <a:lnTo>
                      <a:pt x="325" y="12"/>
                    </a:lnTo>
                    <a:lnTo>
                      <a:pt x="325" y="12"/>
                    </a:lnTo>
                    <a:lnTo>
                      <a:pt x="325" y="12"/>
                    </a:lnTo>
                    <a:lnTo>
                      <a:pt x="325" y="12"/>
                    </a:lnTo>
                    <a:lnTo>
                      <a:pt x="325" y="14"/>
                    </a:lnTo>
                    <a:lnTo>
                      <a:pt x="325" y="14"/>
                    </a:lnTo>
                    <a:lnTo>
                      <a:pt x="325" y="14"/>
                    </a:lnTo>
                    <a:lnTo>
                      <a:pt x="327" y="14"/>
                    </a:lnTo>
                    <a:lnTo>
                      <a:pt x="327" y="14"/>
                    </a:lnTo>
                    <a:lnTo>
                      <a:pt x="327" y="14"/>
                    </a:lnTo>
                    <a:lnTo>
                      <a:pt x="329" y="14"/>
                    </a:lnTo>
                    <a:lnTo>
                      <a:pt x="329" y="12"/>
                    </a:lnTo>
                    <a:lnTo>
                      <a:pt x="329" y="12"/>
                    </a:lnTo>
                    <a:lnTo>
                      <a:pt x="329" y="12"/>
                    </a:lnTo>
                    <a:lnTo>
                      <a:pt x="331" y="12"/>
                    </a:lnTo>
                    <a:lnTo>
                      <a:pt x="331" y="12"/>
                    </a:lnTo>
                    <a:lnTo>
                      <a:pt x="331" y="10"/>
                    </a:lnTo>
                    <a:lnTo>
                      <a:pt x="331" y="10"/>
                    </a:lnTo>
                    <a:lnTo>
                      <a:pt x="331" y="12"/>
                    </a:lnTo>
                    <a:lnTo>
                      <a:pt x="331" y="12"/>
                    </a:lnTo>
                    <a:lnTo>
                      <a:pt x="331" y="12"/>
                    </a:lnTo>
                    <a:lnTo>
                      <a:pt x="331" y="12"/>
                    </a:lnTo>
                    <a:lnTo>
                      <a:pt x="331" y="14"/>
                    </a:lnTo>
                    <a:lnTo>
                      <a:pt x="331" y="14"/>
                    </a:lnTo>
                    <a:lnTo>
                      <a:pt x="331" y="14"/>
                    </a:lnTo>
                    <a:lnTo>
                      <a:pt x="333" y="14"/>
                    </a:lnTo>
                    <a:lnTo>
                      <a:pt x="333" y="16"/>
                    </a:lnTo>
                    <a:lnTo>
                      <a:pt x="333" y="16"/>
                    </a:lnTo>
                    <a:lnTo>
                      <a:pt x="333" y="16"/>
                    </a:lnTo>
                    <a:lnTo>
                      <a:pt x="333" y="16"/>
                    </a:lnTo>
                    <a:lnTo>
                      <a:pt x="333" y="16"/>
                    </a:lnTo>
                    <a:lnTo>
                      <a:pt x="334" y="16"/>
                    </a:lnTo>
                    <a:lnTo>
                      <a:pt x="334" y="14"/>
                    </a:lnTo>
                    <a:lnTo>
                      <a:pt x="334" y="14"/>
                    </a:lnTo>
                    <a:lnTo>
                      <a:pt x="334" y="12"/>
                    </a:lnTo>
                    <a:lnTo>
                      <a:pt x="336" y="12"/>
                    </a:lnTo>
                    <a:lnTo>
                      <a:pt x="336" y="12"/>
                    </a:lnTo>
                    <a:lnTo>
                      <a:pt x="336" y="12"/>
                    </a:lnTo>
                    <a:lnTo>
                      <a:pt x="336" y="12"/>
                    </a:lnTo>
                    <a:lnTo>
                      <a:pt x="338" y="12"/>
                    </a:lnTo>
                    <a:lnTo>
                      <a:pt x="338" y="12"/>
                    </a:lnTo>
                    <a:lnTo>
                      <a:pt x="338" y="14"/>
                    </a:lnTo>
                    <a:lnTo>
                      <a:pt x="338" y="14"/>
                    </a:lnTo>
                    <a:lnTo>
                      <a:pt x="338" y="14"/>
                    </a:lnTo>
                    <a:lnTo>
                      <a:pt x="338" y="16"/>
                    </a:lnTo>
                    <a:lnTo>
                      <a:pt x="338" y="16"/>
                    </a:lnTo>
                    <a:lnTo>
                      <a:pt x="338" y="16"/>
                    </a:lnTo>
                    <a:lnTo>
                      <a:pt x="338" y="18"/>
                    </a:lnTo>
                    <a:lnTo>
                      <a:pt x="338" y="18"/>
                    </a:lnTo>
                    <a:lnTo>
                      <a:pt x="338" y="18"/>
                    </a:lnTo>
                    <a:lnTo>
                      <a:pt x="340" y="18"/>
                    </a:lnTo>
                    <a:lnTo>
                      <a:pt x="340" y="18"/>
                    </a:lnTo>
                    <a:lnTo>
                      <a:pt x="340" y="18"/>
                    </a:lnTo>
                    <a:lnTo>
                      <a:pt x="342" y="18"/>
                    </a:lnTo>
                    <a:lnTo>
                      <a:pt x="342" y="18"/>
                    </a:lnTo>
                    <a:lnTo>
                      <a:pt x="342" y="18"/>
                    </a:lnTo>
                    <a:lnTo>
                      <a:pt x="344" y="18"/>
                    </a:lnTo>
                    <a:lnTo>
                      <a:pt x="344" y="18"/>
                    </a:lnTo>
                    <a:lnTo>
                      <a:pt x="344" y="18"/>
                    </a:lnTo>
                    <a:lnTo>
                      <a:pt x="344" y="18"/>
                    </a:lnTo>
                    <a:lnTo>
                      <a:pt x="344" y="18"/>
                    </a:lnTo>
                    <a:lnTo>
                      <a:pt x="344" y="18"/>
                    </a:lnTo>
                    <a:lnTo>
                      <a:pt x="344" y="19"/>
                    </a:lnTo>
                    <a:lnTo>
                      <a:pt x="344" y="19"/>
                    </a:lnTo>
                    <a:lnTo>
                      <a:pt x="344" y="21"/>
                    </a:lnTo>
                    <a:lnTo>
                      <a:pt x="344" y="21"/>
                    </a:lnTo>
                    <a:lnTo>
                      <a:pt x="345" y="19"/>
                    </a:lnTo>
                    <a:lnTo>
                      <a:pt x="345" y="19"/>
                    </a:lnTo>
                    <a:lnTo>
                      <a:pt x="345" y="19"/>
                    </a:lnTo>
                    <a:lnTo>
                      <a:pt x="345" y="19"/>
                    </a:lnTo>
                    <a:lnTo>
                      <a:pt x="347" y="19"/>
                    </a:lnTo>
                    <a:lnTo>
                      <a:pt x="347" y="19"/>
                    </a:lnTo>
                    <a:lnTo>
                      <a:pt x="347" y="21"/>
                    </a:lnTo>
                    <a:lnTo>
                      <a:pt x="347" y="21"/>
                    </a:lnTo>
                    <a:lnTo>
                      <a:pt x="345" y="21"/>
                    </a:lnTo>
                    <a:lnTo>
                      <a:pt x="345" y="21"/>
                    </a:lnTo>
                    <a:lnTo>
                      <a:pt x="345" y="21"/>
                    </a:lnTo>
                    <a:lnTo>
                      <a:pt x="345" y="23"/>
                    </a:lnTo>
                    <a:lnTo>
                      <a:pt x="345" y="23"/>
                    </a:lnTo>
                    <a:lnTo>
                      <a:pt x="345" y="23"/>
                    </a:lnTo>
                    <a:lnTo>
                      <a:pt x="345" y="23"/>
                    </a:lnTo>
                    <a:lnTo>
                      <a:pt x="347" y="23"/>
                    </a:lnTo>
                    <a:lnTo>
                      <a:pt x="347" y="23"/>
                    </a:lnTo>
                    <a:lnTo>
                      <a:pt x="347" y="23"/>
                    </a:lnTo>
                    <a:lnTo>
                      <a:pt x="347" y="23"/>
                    </a:lnTo>
                    <a:lnTo>
                      <a:pt x="349" y="23"/>
                    </a:lnTo>
                    <a:lnTo>
                      <a:pt x="349" y="23"/>
                    </a:lnTo>
                    <a:lnTo>
                      <a:pt x="349" y="23"/>
                    </a:lnTo>
                    <a:lnTo>
                      <a:pt x="351" y="23"/>
                    </a:lnTo>
                    <a:lnTo>
                      <a:pt x="351" y="21"/>
                    </a:lnTo>
                    <a:lnTo>
                      <a:pt x="351" y="21"/>
                    </a:lnTo>
                    <a:lnTo>
                      <a:pt x="351" y="21"/>
                    </a:lnTo>
                    <a:lnTo>
                      <a:pt x="351" y="23"/>
                    </a:lnTo>
                    <a:lnTo>
                      <a:pt x="351" y="23"/>
                    </a:lnTo>
                    <a:lnTo>
                      <a:pt x="351" y="23"/>
                    </a:lnTo>
                    <a:lnTo>
                      <a:pt x="351" y="23"/>
                    </a:lnTo>
                    <a:lnTo>
                      <a:pt x="351" y="23"/>
                    </a:lnTo>
                    <a:lnTo>
                      <a:pt x="351" y="23"/>
                    </a:lnTo>
                    <a:lnTo>
                      <a:pt x="351" y="25"/>
                    </a:lnTo>
                    <a:lnTo>
                      <a:pt x="353" y="25"/>
                    </a:lnTo>
                    <a:lnTo>
                      <a:pt x="353" y="25"/>
                    </a:lnTo>
                    <a:lnTo>
                      <a:pt x="354" y="25"/>
                    </a:lnTo>
                    <a:lnTo>
                      <a:pt x="354" y="25"/>
                    </a:lnTo>
                    <a:lnTo>
                      <a:pt x="354" y="27"/>
                    </a:lnTo>
                    <a:lnTo>
                      <a:pt x="354" y="27"/>
                    </a:lnTo>
                    <a:lnTo>
                      <a:pt x="356" y="25"/>
                    </a:lnTo>
                    <a:lnTo>
                      <a:pt x="356" y="25"/>
                    </a:lnTo>
                    <a:lnTo>
                      <a:pt x="356" y="25"/>
                    </a:lnTo>
                    <a:lnTo>
                      <a:pt x="356" y="25"/>
                    </a:lnTo>
                    <a:lnTo>
                      <a:pt x="356" y="25"/>
                    </a:lnTo>
                    <a:lnTo>
                      <a:pt x="356" y="23"/>
                    </a:lnTo>
                    <a:lnTo>
                      <a:pt x="356" y="23"/>
                    </a:lnTo>
                    <a:lnTo>
                      <a:pt x="356" y="23"/>
                    </a:lnTo>
                    <a:lnTo>
                      <a:pt x="356" y="23"/>
                    </a:lnTo>
                    <a:lnTo>
                      <a:pt x="356" y="23"/>
                    </a:lnTo>
                    <a:lnTo>
                      <a:pt x="356" y="23"/>
                    </a:lnTo>
                    <a:lnTo>
                      <a:pt x="356" y="23"/>
                    </a:lnTo>
                    <a:lnTo>
                      <a:pt x="358" y="23"/>
                    </a:lnTo>
                    <a:lnTo>
                      <a:pt x="358" y="23"/>
                    </a:lnTo>
                    <a:lnTo>
                      <a:pt x="358" y="23"/>
                    </a:lnTo>
                    <a:lnTo>
                      <a:pt x="360" y="25"/>
                    </a:lnTo>
                    <a:lnTo>
                      <a:pt x="360" y="25"/>
                    </a:lnTo>
                    <a:lnTo>
                      <a:pt x="360" y="25"/>
                    </a:lnTo>
                    <a:lnTo>
                      <a:pt x="360" y="25"/>
                    </a:lnTo>
                    <a:lnTo>
                      <a:pt x="362" y="25"/>
                    </a:lnTo>
                    <a:lnTo>
                      <a:pt x="362" y="25"/>
                    </a:lnTo>
                    <a:lnTo>
                      <a:pt x="362" y="25"/>
                    </a:lnTo>
                    <a:lnTo>
                      <a:pt x="362" y="25"/>
                    </a:lnTo>
                    <a:lnTo>
                      <a:pt x="362" y="25"/>
                    </a:lnTo>
                    <a:lnTo>
                      <a:pt x="362" y="25"/>
                    </a:lnTo>
                    <a:lnTo>
                      <a:pt x="363" y="25"/>
                    </a:lnTo>
                    <a:lnTo>
                      <a:pt x="363" y="25"/>
                    </a:lnTo>
                    <a:lnTo>
                      <a:pt x="363" y="25"/>
                    </a:lnTo>
                    <a:lnTo>
                      <a:pt x="363" y="25"/>
                    </a:lnTo>
                    <a:lnTo>
                      <a:pt x="363" y="25"/>
                    </a:lnTo>
                    <a:lnTo>
                      <a:pt x="363" y="25"/>
                    </a:lnTo>
                    <a:lnTo>
                      <a:pt x="363" y="23"/>
                    </a:lnTo>
                    <a:lnTo>
                      <a:pt x="363" y="23"/>
                    </a:lnTo>
                    <a:lnTo>
                      <a:pt x="363" y="23"/>
                    </a:lnTo>
                    <a:lnTo>
                      <a:pt x="365" y="25"/>
                    </a:lnTo>
                    <a:lnTo>
                      <a:pt x="365" y="25"/>
                    </a:lnTo>
                    <a:lnTo>
                      <a:pt x="365" y="25"/>
                    </a:lnTo>
                    <a:lnTo>
                      <a:pt x="365" y="25"/>
                    </a:lnTo>
                    <a:lnTo>
                      <a:pt x="365" y="25"/>
                    </a:lnTo>
                    <a:lnTo>
                      <a:pt x="365" y="27"/>
                    </a:lnTo>
                    <a:lnTo>
                      <a:pt x="365" y="27"/>
                    </a:lnTo>
                    <a:lnTo>
                      <a:pt x="365" y="27"/>
                    </a:lnTo>
                    <a:lnTo>
                      <a:pt x="365" y="27"/>
                    </a:lnTo>
                    <a:lnTo>
                      <a:pt x="365" y="27"/>
                    </a:lnTo>
                    <a:lnTo>
                      <a:pt x="365" y="29"/>
                    </a:lnTo>
                    <a:lnTo>
                      <a:pt x="367" y="27"/>
                    </a:lnTo>
                    <a:lnTo>
                      <a:pt x="369" y="27"/>
                    </a:lnTo>
                    <a:lnTo>
                      <a:pt x="369" y="27"/>
                    </a:lnTo>
                    <a:lnTo>
                      <a:pt x="369" y="27"/>
                    </a:lnTo>
                    <a:lnTo>
                      <a:pt x="369" y="27"/>
                    </a:lnTo>
                    <a:lnTo>
                      <a:pt x="369" y="29"/>
                    </a:lnTo>
                    <a:lnTo>
                      <a:pt x="369" y="29"/>
                    </a:lnTo>
                    <a:lnTo>
                      <a:pt x="369" y="29"/>
                    </a:lnTo>
                    <a:lnTo>
                      <a:pt x="369" y="29"/>
                    </a:lnTo>
                    <a:lnTo>
                      <a:pt x="367" y="30"/>
                    </a:lnTo>
                    <a:lnTo>
                      <a:pt x="367" y="30"/>
                    </a:lnTo>
                    <a:lnTo>
                      <a:pt x="367" y="30"/>
                    </a:lnTo>
                    <a:lnTo>
                      <a:pt x="367" y="30"/>
                    </a:lnTo>
                    <a:lnTo>
                      <a:pt x="367" y="32"/>
                    </a:lnTo>
                    <a:lnTo>
                      <a:pt x="367" y="32"/>
                    </a:lnTo>
                    <a:lnTo>
                      <a:pt x="367" y="32"/>
                    </a:lnTo>
                    <a:lnTo>
                      <a:pt x="367" y="32"/>
                    </a:lnTo>
                    <a:lnTo>
                      <a:pt x="369" y="32"/>
                    </a:lnTo>
                    <a:lnTo>
                      <a:pt x="369" y="32"/>
                    </a:lnTo>
                    <a:lnTo>
                      <a:pt x="369" y="32"/>
                    </a:lnTo>
                    <a:lnTo>
                      <a:pt x="369" y="32"/>
                    </a:lnTo>
                    <a:lnTo>
                      <a:pt x="371" y="32"/>
                    </a:lnTo>
                    <a:lnTo>
                      <a:pt x="371" y="34"/>
                    </a:lnTo>
                    <a:lnTo>
                      <a:pt x="371" y="34"/>
                    </a:lnTo>
                    <a:lnTo>
                      <a:pt x="371" y="34"/>
                    </a:lnTo>
                    <a:lnTo>
                      <a:pt x="371" y="34"/>
                    </a:lnTo>
                    <a:lnTo>
                      <a:pt x="371" y="34"/>
                    </a:lnTo>
                    <a:lnTo>
                      <a:pt x="371" y="34"/>
                    </a:lnTo>
                    <a:lnTo>
                      <a:pt x="372" y="34"/>
                    </a:lnTo>
                    <a:lnTo>
                      <a:pt x="372" y="34"/>
                    </a:lnTo>
                    <a:lnTo>
                      <a:pt x="372" y="36"/>
                    </a:lnTo>
                    <a:lnTo>
                      <a:pt x="372" y="36"/>
                    </a:lnTo>
                    <a:lnTo>
                      <a:pt x="372" y="36"/>
                    </a:lnTo>
                    <a:lnTo>
                      <a:pt x="372" y="36"/>
                    </a:lnTo>
                    <a:lnTo>
                      <a:pt x="372" y="36"/>
                    </a:lnTo>
                    <a:lnTo>
                      <a:pt x="372" y="38"/>
                    </a:lnTo>
                    <a:lnTo>
                      <a:pt x="372" y="38"/>
                    </a:lnTo>
                    <a:lnTo>
                      <a:pt x="371" y="38"/>
                    </a:lnTo>
                    <a:lnTo>
                      <a:pt x="371" y="38"/>
                    </a:lnTo>
                    <a:lnTo>
                      <a:pt x="371" y="38"/>
                    </a:lnTo>
                    <a:lnTo>
                      <a:pt x="371" y="38"/>
                    </a:lnTo>
                    <a:lnTo>
                      <a:pt x="371" y="38"/>
                    </a:lnTo>
                    <a:lnTo>
                      <a:pt x="371" y="38"/>
                    </a:lnTo>
                    <a:lnTo>
                      <a:pt x="369" y="38"/>
                    </a:lnTo>
                    <a:lnTo>
                      <a:pt x="369" y="39"/>
                    </a:lnTo>
                    <a:lnTo>
                      <a:pt x="369" y="39"/>
                    </a:lnTo>
                    <a:lnTo>
                      <a:pt x="369" y="39"/>
                    </a:lnTo>
                    <a:lnTo>
                      <a:pt x="369" y="41"/>
                    </a:lnTo>
                    <a:lnTo>
                      <a:pt x="369" y="41"/>
                    </a:lnTo>
                    <a:lnTo>
                      <a:pt x="369" y="43"/>
                    </a:lnTo>
                    <a:lnTo>
                      <a:pt x="369" y="43"/>
                    </a:lnTo>
                    <a:lnTo>
                      <a:pt x="369" y="43"/>
                    </a:lnTo>
                    <a:lnTo>
                      <a:pt x="369" y="43"/>
                    </a:lnTo>
                    <a:lnTo>
                      <a:pt x="369" y="43"/>
                    </a:lnTo>
                    <a:lnTo>
                      <a:pt x="367" y="43"/>
                    </a:lnTo>
                    <a:lnTo>
                      <a:pt x="367" y="43"/>
                    </a:lnTo>
                    <a:lnTo>
                      <a:pt x="367" y="43"/>
                    </a:lnTo>
                    <a:lnTo>
                      <a:pt x="367" y="41"/>
                    </a:lnTo>
                    <a:lnTo>
                      <a:pt x="365" y="41"/>
                    </a:lnTo>
                    <a:lnTo>
                      <a:pt x="365" y="41"/>
                    </a:lnTo>
                    <a:lnTo>
                      <a:pt x="365" y="41"/>
                    </a:lnTo>
                    <a:lnTo>
                      <a:pt x="363" y="41"/>
                    </a:lnTo>
                    <a:lnTo>
                      <a:pt x="363" y="41"/>
                    </a:lnTo>
                    <a:lnTo>
                      <a:pt x="363" y="41"/>
                    </a:lnTo>
                    <a:lnTo>
                      <a:pt x="363" y="41"/>
                    </a:lnTo>
                    <a:lnTo>
                      <a:pt x="363" y="41"/>
                    </a:lnTo>
                    <a:lnTo>
                      <a:pt x="363" y="41"/>
                    </a:lnTo>
                    <a:lnTo>
                      <a:pt x="362" y="43"/>
                    </a:lnTo>
                    <a:lnTo>
                      <a:pt x="362" y="43"/>
                    </a:lnTo>
                    <a:lnTo>
                      <a:pt x="362" y="43"/>
                    </a:lnTo>
                    <a:lnTo>
                      <a:pt x="362" y="43"/>
                    </a:lnTo>
                    <a:lnTo>
                      <a:pt x="363" y="43"/>
                    </a:lnTo>
                    <a:lnTo>
                      <a:pt x="363" y="45"/>
                    </a:lnTo>
                    <a:lnTo>
                      <a:pt x="363" y="45"/>
                    </a:lnTo>
                    <a:lnTo>
                      <a:pt x="363" y="47"/>
                    </a:lnTo>
                    <a:lnTo>
                      <a:pt x="363" y="47"/>
                    </a:lnTo>
                    <a:lnTo>
                      <a:pt x="362" y="47"/>
                    </a:lnTo>
                    <a:lnTo>
                      <a:pt x="362" y="47"/>
                    </a:lnTo>
                    <a:lnTo>
                      <a:pt x="362" y="47"/>
                    </a:lnTo>
                    <a:lnTo>
                      <a:pt x="362" y="48"/>
                    </a:lnTo>
                    <a:lnTo>
                      <a:pt x="362" y="48"/>
                    </a:lnTo>
                    <a:lnTo>
                      <a:pt x="360" y="48"/>
                    </a:lnTo>
                    <a:lnTo>
                      <a:pt x="360" y="48"/>
                    </a:lnTo>
                    <a:lnTo>
                      <a:pt x="360" y="48"/>
                    </a:lnTo>
                    <a:lnTo>
                      <a:pt x="360" y="48"/>
                    </a:lnTo>
                    <a:lnTo>
                      <a:pt x="358" y="50"/>
                    </a:lnTo>
                    <a:lnTo>
                      <a:pt x="358" y="50"/>
                    </a:lnTo>
                    <a:lnTo>
                      <a:pt x="358" y="50"/>
                    </a:lnTo>
                    <a:lnTo>
                      <a:pt x="358" y="50"/>
                    </a:lnTo>
                    <a:lnTo>
                      <a:pt x="358" y="50"/>
                    </a:lnTo>
                    <a:lnTo>
                      <a:pt x="358" y="50"/>
                    </a:lnTo>
                    <a:lnTo>
                      <a:pt x="358" y="50"/>
                    </a:lnTo>
                    <a:lnTo>
                      <a:pt x="358" y="52"/>
                    </a:lnTo>
                    <a:lnTo>
                      <a:pt x="358" y="52"/>
                    </a:lnTo>
                    <a:lnTo>
                      <a:pt x="358" y="52"/>
                    </a:lnTo>
                    <a:lnTo>
                      <a:pt x="358" y="52"/>
                    </a:lnTo>
                    <a:lnTo>
                      <a:pt x="360" y="54"/>
                    </a:lnTo>
                    <a:lnTo>
                      <a:pt x="360" y="54"/>
                    </a:lnTo>
                    <a:lnTo>
                      <a:pt x="360" y="56"/>
                    </a:lnTo>
                    <a:lnTo>
                      <a:pt x="360" y="57"/>
                    </a:lnTo>
                    <a:lnTo>
                      <a:pt x="358" y="59"/>
                    </a:lnTo>
                    <a:lnTo>
                      <a:pt x="358" y="59"/>
                    </a:lnTo>
                    <a:lnTo>
                      <a:pt x="358" y="61"/>
                    </a:lnTo>
                    <a:lnTo>
                      <a:pt x="356" y="61"/>
                    </a:lnTo>
                    <a:lnTo>
                      <a:pt x="356" y="61"/>
                    </a:lnTo>
                    <a:lnTo>
                      <a:pt x="356" y="61"/>
                    </a:lnTo>
                    <a:lnTo>
                      <a:pt x="356" y="61"/>
                    </a:lnTo>
                    <a:lnTo>
                      <a:pt x="354" y="61"/>
                    </a:lnTo>
                    <a:lnTo>
                      <a:pt x="354" y="63"/>
                    </a:lnTo>
                    <a:lnTo>
                      <a:pt x="354" y="63"/>
                    </a:lnTo>
                    <a:lnTo>
                      <a:pt x="354" y="63"/>
                    </a:lnTo>
                    <a:lnTo>
                      <a:pt x="354" y="63"/>
                    </a:lnTo>
                    <a:lnTo>
                      <a:pt x="354" y="63"/>
                    </a:lnTo>
                    <a:lnTo>
                      <a:pt x="354" y="63"/>
                    </a:lnTo>
                    <a:lnTo>
                      <a:pt x="354" y="65"/>
                    </a:lnTo>
                    <a:lnTo>
                      <a:pt x="354" y="65"/>
                    </a:lnTo>
                    <a:lnTo>
                      <a:pt x="356" y="67"/>
                    </a:lnTo>
                    <a:lnTo>
                      <a:pt x="356" y="68"/>
                    </a:lnTo>
                    <a:lnTo>
                      <a:pt x="358" y="70"/>
                    </a:lnTo>
                    <a:lnTo>
                      <a:pt x="358" y="70"/>
                    </a:lnTo>
                    <a:lnTo>
                      <a:pt x="358" y="70"/>
                    </a:lnTo>
                    <a:lnTo>
                      <a:pt x="358" y="72"/>
                    </a:lnTo>
                    <a:lnTo>
                      <a:pt x="358" y="74"/>
                    </a:lnTo>
                    <a:lnTo>
                      <a:pt x="358" y="74"/>
                    </a:lnTo>
                    <a:lnTo>
                      <a:pt x="358" y="74"/>
                    </a:lnTo>
                    <a:lnTo>
                      <a:pt x="358" y="74"/>
                    </a:lnTo>
                    <a:lnTo>
                      <a:pt x="356" y="74"/>
                    </a:lnTo>
                    <a:lnTo>
                      <a:pt x="356" y="74"/>
                    </a:lnTo>
                    <a:lnTo>
                      <a:pt x="354" y="76"/>
                    </a:lnTo>
                    <a:lnTo>
                      <a:pt x="354" y="76"/>
                    </a:lnTo>
                    <a:lnTo>
                      <a:pt x="354" y="76"/>
                    </a:lnTo>
                    <a:lnTo>
                      <a:pt x="354" y="76"/>
                    </a:lnTo>
                    <a:lnTo>
                      <a:pt x="354" y="77"/>
                    </a:lnTo>
                    <a:lnTo>
                      <a:pt x="354" y="77"/>
                    </a:lnTo>
                    <a:lnTo>
                      <a:pt x="356" y="77"/>
                    </a:lnTo>
                    <a:lnTo>
                      <a:pt x="356" y="77"/>
                    </a:lnTo>
                    <a:lnTo>
                      <a:pt x="356" y="77"/>
                    </a:lnTo>
                    <a:lnTo>
                      <a:pt x="358" y="77"/>
                    </a:lnTo>
                    <a:lnTo>
                      <a:pt x="358" y="77"/>
                    </a:lnTo>
                    <a:lnTo>
                      <a:pt x="360" y="76"/>
                    </a:lnTo>
                    <a:lnTo>
                      <a:pt x="362" y="76"/>
                    </a:lnTo>
                    <a:lnTo>
                      <a:pt x="362" y="77"/>
                    </a:lnTo>
                    <a:lnTo>
                      <a:pt x="363" y="77"/>
                    </a:lnTo>
                    <a:lnTo>
                      <a:pt x="365" y="79"/>
                    </a:lnTo>
                    <a:lnTo>
                      <a:pt x="365" y="79"/>
                    </a:lnTo>
                    <a:lnTo>
                      <a:pt x="363" y="79"/>
                    </a:lnTo>
                    <a:lnTo>
                      <a:pt x="363" y="79"/>
                    </a:lnTo>
                    <a:lnTo>
                      <a:pt x="363" y="79"/>
                    </a:lnTo>
                    <a:lnTo>
                      <a:pt x="363" y="81"/>
                    </a:lnTo>
                    <a:lnTo>
                      <a:pt x="362" y="83"/>
                    </a:lnTo>
                    <a:lnTo>
                      <a:pt x="360" y="85"/>
                    </a:lnTo>
                    <a:lnTo>
                      <a:pt x="360" y="85"/>
                    </a:lnTo>
                    <a:lnTo>
                      <a:pt x="360" y="86"/>
                    </a:lnTo>
                    <a:lnTo>
                      <a:pt x="360" y="86"/>
                    </a:lnTo>
                    <a:lnTo>
                      <a:pt x="360" y="88"/>
                    </a:lnTo>
                    <a:lnTo>
                      <a:pt x="362" y="88"/>
                    </a:lnTo>
                    <a:lnTo>
                      <a:pt x="362" y="88"/>
                    </a:lnTo>
                    <a:lnTo>
                      <a:pt x="363" y="88"/>
                    </a:lnTo>
                    <a:lnTo>
                      <a:pt x="363" y="86"/>
                    </a:lnTo>
                    <a:lnTo>
                      <a:pt x="363" y="86"/>
                    </a:lnTo>
                    <a:lnTo>
                      <a:pt x="363" y="88"/>
                    </a:lnTo>
                    <a:lnTo>
                      <a:pt x="365" y="88"/>
                    </a:lnTo>
                    <a:lnTo>
                      <a:pt x="365" y="88"/>
                    </a:lnTo>
                    <a:lnTo>
                      <a:pt x="367" y="88"/>
                    </a:lnTo>
                    <a:lnTo>
                      <a:pt x="367" y="86"/>
                    </a:lnTo>
                    <a:lnTo>
                      <a:pt x="367" y="86"/>
                    </a:lnTo>
                    <a:lnTo>
                      <a:pt x="369" y="86"/>
                    </a:lnTo>
                    <a:lnTo>
                      <a:pt x="369" y="86"/>
                    </a:lnTo>
                    <a:lnTo>
                      <a:pt x="371" y="86"/>
                    </a:lnTo>
                    <a:lnTo>
                      <a:pt x="371" y="86"/>
                    </a:lnTo>
                    <a:lnTo>
                      <a:pt x="371" y="86"/>
                    </a:lnTo>
                    <a:lnTo>
                      <a:pt x="371" y="88"/>
                    </a:lnTo>
                    <a:lnTo>
                      <a:pt x="371" y="88"/>
                    </a:lnTo>
                    <a:lnTo>
                      <a:pt x="371" y="88"/>
                    </a:lnTo>
                    <a:lnTo>
                      <a:pt x="371" y="88"/>
                    </a:lnTo>
                    <a:lnTo>
                      <a:pt x="371" y="88"/>
                    </a:lnTo>
                    <a:lnTo>
                      <a:pt x="369" y="88"/>
                    </a:lnTo>
                    <a:lnTo>
                      <a:pt x="369" y="90"/>
                    </a:lnTo>
                    <a:lnTo>
                      <a:pt x="369" y="90"/>
                    </a:lnTo>
                    <a:lnTo>
                      <a:pt x="369" y="90"/>
                    </a:lnTo>
                    <a:lnTo>
                      <a:pt x="367" y="90"/>
                    </a:lnTo>
                    <a:lnTo>
                      <a:pt x="367" y="92"/>
                    </a:lnTo>
                    <a:lnTo>
                      <a:pt x="367" y="92"/>
                    </a:lnTo>
                    <a:lnTo>
                      <a:pt x="367" y="92"/>
                    </a:lnTo>
                    <a:lnTo>
                      <a:pt x="367" y="92"/>
                    </a:lnTo>
                    <a:lnTo>
                      <a:pt x="367" y="92"/>
                    </a:lnTo>
                    <a:lnTo>
                      <a:pt x="367" y="94"/>
                    </a:lnTo>
                    <a:lnTo>
                      <a:pt x="367" y="94"/>
                    </a:lnTo>
                    <a:lnTo>
                      <a:pt x="367" y="94"/>
                    </a:lnTo>
                    <a:lnTo>
                      <a:pt x="367" y="94"/>
                    </a:lnTo>
                    <a:lnTo>
                      <a:pt x="369" y="95"/>
                    </a:lnTo>
                    <a:lnTo>
                      <a:pt x="369" y="95"/>
                    </a:lnTo>
                    <a:lnTo>
                      <a:pt x="369" y="95"/>
                    </a:lnTo>
                    <a:lnTo>
                      <a:pt x="371" y="95"/>
                    </a:lnTo>
                    <a:lnTo>
                      <a:pt x="372" y="95"/>
                    </a:lnTo>
                    <a:lnTo>
                      <a:pt x="372" y="97"/>
                    </a:lnTo>
                    <a:lnTo>
                      <a:pt x="372" y="97"/>
                    </a:lnTo>
                    <a:lnTo>
                      <a:pt x="371" y="99"/>
                    </a:lnTo>
                    <a:lnTo>
                      <a:pt x="371" y="99"/>
                    </a:lnTo>
                    <a:lnTo>
                      <a:pt x="371" y="99"/>
                    </a:lnTo>
                    <a:lnTo>
                      <a:pt x="371" y="99"/>
                    </a:lnTo>
                    <a:lnTo>
                      <a:pt x="371" y="99"/>
                    </a:lnTo>
                    <a:lnTo>
                      <a:pt x="369" y="99"/>
                    </a:lnTo>
                    <a:lnTo>
                      <a:pt x="369" y="99"/>
                    </a:lnTo>
                    <a:lnTo>
                      <a:pt x="369" y="99"/>
                    </a:lnTo>
                    <a:lnTo>
                      <a:pt x="367" y="101"/>
                    </a:lnTo>
                    <a:lnTo>
                      <a:pt x="367" y="101"/>
                    </a:lnTo>
                    <a:lnTo>
                      <a:pt x="367" y="103"/>
                    </a:lnTo>
                    <a:lnTo>
                      <a:pt x="367" y="103"/>
                    </a:lnTo>
                    <a:lnTo>
                      <a:pt x="367" y="104"/>
                    </a:lnTo>
                    <a:lnTo>
                      <a:pt x="369" y="104"/>
                    </a:lnTo>
                    <a:lnTo>
                      <a:pt x="369" y="104"/>
                    </a:lnTo>
                    <a:lnTo>
                      <a:pt x="371" y="104"/>
                    </a:lnTo>
                    <a:lnTo>
                      <a:pt x="372" y="104"/>
                    </a:lnTo>
                    <a:lnTo>
                      <a:pt x="372" y="104"/>
                    </a:lnTo>
                    <a:lnTo>
                      <a:pt x="374" y="104"/>
                    </a:lnTo>
                    <a:lnTo>
                      <a:pt x="374" y="104"/>
                    </a:lnTo>
                    <a:lnTo>
                      <a:pt x="374" y="104"/>
                    </a:lnTo>
                    <a:lnTo>
                      <a:pt x="374" y="104"/>
                    </a:lnTo>
                    <a:lnTo>
                      <a:pt x="376" y="106"/>
                    </a:lnTo>
                    <a:lnTo>
                      <a:pt x="376" y="106"/>
                    </a:lnTo>
                    <a:lnTo>
                      <a:pt x="376" y="108"/>
                    </a:lnTo>
                    <a:lnTo>
                      <a:pt x="376" y="110"/>
                    </a:lnTo>
                    <a:lnTo>
                      <a:pt x="376" y="110"/>
                    </a:lnTo>
                    <a:lnTo>
                      <a:pt x="376" y="110"/>
                    </a:lnTo>
                    <a:lnTo>
                      <a:pt x="376" y="110"/>
                    </a:lnTo>
                    <a:lnTo>
                      <a:pt x="378" y="110"/>
                    </a:lnTo>
                    <a:lnTo>
                      <a:pt x="378" y="110"/>
                    </a:lnTo>
                    <a:lnTo>
                      <a:pt x="378" y="112"/>
                    </a:lnTo>
                    <a:lnTo>
                      <a:pt x="378" y="112"/>
                    </a:lnTo>
                    <a:lnTo>
                      <a:pt x="380" y="112"/>
                    </a:lnTo>
                    <a:lnTo>
                      <a:pt x="380" y="112"/>
                    </a:lnTo>
                    <a:lnTo>
                      <a:pt x="380" y="112"/>
                    </a:lnTo>
                    <a:lnTo>
                      <a:pt x="380" y="112"/>
                    </a:lnTo>
                    <a:lnTo>
                      <a:pt x="380" y="114"/>
                    </a:lnTo>
                    <a:lnTo>
                      <a:pt x="380" y="114"/>
                    </a:lnTo>
                    <a:lnTo>
                      <a:pt x="380" y="114"/>
                    </a:lnTo>
                    <a:lnTo>
                      <a:pt x="378" y="114"/>
                    </a:lnTo>
                    <a:lnTo>
                      <a:pt x="378" y="114"/>
                    </a:lnTo>
                    <a:lnTo>
                      <a:pt x="378" y="114"/>
                    </a:lnTo>
                    <a:lnTo>
                      <a:pt x="378" y="115"/>
                    </a:lnTo>
                    <a:lnTo>
                      <a:pt x="378" y="115"/>
                    </a:lnTo>
                    <a:lnTo>
                      <a:pt x="378" y="115"/>
                    </a:lnTo>
                    <a:lnTo>
                      <a:pt x="378" y="115"/>
                    </a:lnTo>
                    <a:lnTo>
                      <a:pt x="378" y="115"/>
                    </a:lnTo>
                    <a:lnTo>
                      <a:pt x="378" y="115"/>
                    </a:lnTo>
                    <a:lnTo>
                      <a:pt x="378" y="115"/>
                    </a:lnTo>
                    <a:lnTo>
                      <a:pt x="378" y="115"/>
                    </a:lnTo>
                    <a:lnTo>
                      <a:pt x="378" y="115"/>
                    </a:lnTo>
                    <a:lnTo>
                      <a:pt x="378" y="115"/>
                    </a:lnTo>
                    <a:lnTo>
                      <a:pt x="380" y="115"/>
                    </a:lnTo>
                    <a:lnTo>
                      <a:pt x="380" y="117"/>
                    </a:lnTo>
                    <a:lnTo>
                      <a:pt x="380" y="117"/>
                    </a:lnTo>
                    <a:lnTo>
                      <a:pt x="380" y="117"/>
                    </a:lnTo>
                    <a:lnTo>
                      <a:pt x="380" y="115"/>
                    </a:lnTo>
                    <a:lnTo>
                      <a:pt x="380" y="115"/>
                    </a:lnTo>
                    <a:lnTo>
                      <a:pt x="380" y="115"/>
                    </a:lnTo>
                    <a:lnTo>
                      <a:pt x="381" y="115"/>
                    </a:lnTo>
                    <a:lnTo>
                      <a:pt x="381" y="115"/>
                    </a:lnTo>
                    <a:lnTo>
                      <a:pt x="381" y="115"/>
                    </a:lnTo>
                    <a:lnTo>
                      <a:pt x="381" y="115"/>
                    </a:lnTo>
                    <a:lnTo>
                      <a:pt x="381" y="115"/>
                    </a:lnTo>
                    <a:lnTo>
                      <a:pt x="381" y="117"/>
                    </a:lnTo>
                    <a:lnTo>
                      <a:pt x="381" y="117"/>
                    </a:lnTo>
                    <a:lnTo>
                      <a:pt x="383" y="117"/>
                    </a:lnTo>
                    <a:lnTo>
                      <a:pt x="383" y="117"/>
                    </a:lnTo>
                    <a:lnTo>
                      <a:pt x="383" y="117"/>
                    </a:lnTo>
                    <a:lnTo>
                      <a:pt x="383" y="117"/>
                    </a:lnTo>
                    <a:lnTo>
                      <a:pt x="383" y="117"/>
                    </a:lnTo>
                    <a:lnTo>
                      <a:pt x="381" y="119"/>
                    </a:lnTo>
                    <a:lnTo>
                      <a:pt x="381" y="119"/>
                    </a:lnTo>
                    <a:lnTo>
                      <a:pt x="381" y="119"/>
                    </a:lnTo>
                    <a:lnTo>
                      <a:pt x="381" y="119"/>
                    </a:lnTo>
                    <a:lnTo>
                      <a:pt x="380" y="119"/>
                    </a:lnTo>
                    <a:lnTo>
                      <a:pt x="380" y="119"/>
                    </a:lnTo>
                    <a:lnTo>
                      <a:pt x="380" y="119"/>
                    </a:lnTo>
                    <a:lnTo>
                      <a:pt x="380" y="119"/>
                    </a:lnTo>
                    <a:lnTo>
                      <a:pt x="380" y="119"/>
                    </a:lnTo>
                    <a:lnTo>
                      <a:pt x="378" y="119"/>
                    </a:lnTo>
                    <a:lnTo>
                      <a:pt x="378" y="119"/>
                    </a:lnTo>
                    <a:lnTo>
                      <a:pt x="378" y="119"/>
                    </a:lnTo>
                    <a:lnTo>
                      <a:pt x="378" y="119"/>
                    </a:lnTo>
                    <a:lnTo>
                      <a:pt x="378" y="121"/>
                    </a:lnTo>
                    <a:lnTo>
                      <a:pt x="378" y="121"/>
                    </a:lnTo>
                    <a:lnTo>
                      <a:pt x="378" y="121"/>
                    </a:lnTo>
                    <a:lnTo>
                      <a:pt x="378" y="121"/>
                    </a:lnTo>
                    <a:lnTo>
                      <a:pt x="378" y="121"/>
                    </a:lnTo>
                    <a:lnTo>
                      <a:pt x="378" y="121"/>
                    </a:lnTo>
                    <a:lnTo>
                      <a:pt x="378" y="123"/>
                    </a:lnTo>
                    <a:lnTo>
                      <a:pt x="380" y="123"/>
                    </a:lnTo>
                    <a:lnTo>
                      <a:pt x="380" y="123"/>
                    </a:lnTo>
                    <a:lnTo>
                      <a:pt x="380" y="121"/>
                    </a:lnTo>
                    <a:lnTo>
                      <a:pt x="381" y="121"/>
                    </a:lnTo>
                    <a:lnTo>
                      <a:pt x="381" y="121"/>
                    </a:lnTo>
                    <a:lnTo>
                      <a:pt x="381" y="121"/>
                    </a:lnTo>
                    <a:lnTo>
                      <a:pt x="383" y="121"/>
                    </a:lnTo>
                    <a:lnTo>
                      <a:pt x="383" y="121"/>
                    </a:lnTo>
                    <a:lnTo>
                      <a:pt x="383" y="121"/>
                    </a:lnTo>
                    <a:lnTo>
                      <a:pt x="385" y="121"/>
                    </a:lnTo>
                    <a:lnTo>
                      <a:pt x="385" y="121"/>
                    </a:lnTo>
                    <a:lnTo>
                      <a:pt x="385" y="121"/>
                    </a:lnTo>
                    <a:lnTo>
                      <a:pt x="387" y="119"/>
                    </a:lnTo>
                    <a:lnTo>
                      <a:pt x="387" y="119"/>
                    </a:lnTo>
                    <a:lnTo>
                      <a:pt x="387" y="119"/>
                    </a:lnTo>
                    <a:lnTo>
                      <a:pt x="389" y="119"/>
                    </a:lnTo>
                    <a:lnTo>
                      <a:pt x="389" y="119"/>
                    </a:lnTo>
                    <a:lnTo>
                      <a:pt x="389" y="119"/>
                    </a:lnTo>
                    <a:lnTo>
                      <a:pt x="389" y="119"/>
                    </a:lnTo>
                    <a:lnTo>
                      <a:pt x="389" y="121"/>
                    </a:lnTo>
                    <a:lnTo>
                      <a:pt x="391" y="121"/>
                    </a:lnTo>
                    <a:lnTo>
                      <a:pt x="391" y="121"/>
                    </a:lnTo>
                    <a:lnTo>
                      <a:pt x="391" y="121"/>
                    </a:lnTo>
                    <a:lnTo>
                      <a:pt x="391" y="121"/>
                    </a:lnTo>
                    <a:lnTo>
                      <a:pt x="391" y="121"/>
                    </a:lnTo>
                    <a:lnTo>
                      <a:pt x="391" y="121"/>
                    </a:lnTo>
                    <a:lnTo>
                      <a:pt x="391" y="121"/>
                    </a:lnTo>
                    <a:lnTo>
                      <a:pt x="391" y="121"/>
                    </a:lnTo>
                    <a:lnTo>
                      <a:pt x="391" y="121"/>
                    </a:lnTo>
                    <a:lnTo>
                      <a:pt x="391" y="123"/>
                    </a:lnTo>
                    <a:lnTo>
                      <a:pt x="391" y="123"/>
                    </a:lnTo>
                    <a:lnTo>
                      <a:pt x="391" y="123"/>
                    </a:lnTo>
                    <a:lnTo>
                      <a:pt x="391" y="124"/>
                    </a:lnTo>
                    <a:lnTo>
                      <a:pt x="391" y="124"/>
                    </a:lnTo>
                    <a:lnTo>
                      <a:pt x="389" y="124"/>
                    </a:lnTo>
                    <a:lnTo>
                      <a:pt x="389" y="124"/>
                    </a:lnTo>
                    <a:lnTo>
                      <a:pt x="389" y="124"/>
                    </a:lnTo>
                    <a:lnTo>
                      <a:pt x="389" y="124"/>
                    </a:lnTo>
                    <a:lnTo>
                      <a:pt x="389" y="126"/>
                    </a:lnTo>
                    <a:lnTo>
                      <a:pt x="389" y="126"/>
                    </a:lnTo>
                    <a:lnTo>
                      <a:pt x="389" y="126"/>
                    </a:lnTo>
                    <a:lnTo>
                      <a:pt x="389" y="126"/>
                    </a:lnTo>
                    <a:lnTo>
                      <a:pt x="389" y="126"/>
                    </a:lnTo>
                    <a:lnTo>
                      <a:pt x="387" y="128"/>
                    </a:lnTo>
                    <a:lnTo>
                      <a:pt x="387" y="128"/>
                    </a:lnTo>
                    <a:lnTo>
                      <a:pt x="387" y="128"/>
                    </a:lnTo>
                    <a:lnTo>
                      <a:pt x="389" y="128"/>
                    </a:lnTo>
                    <a:lnTo>
                      <a:pt x="389" y="128"/>
                    </a:lnTo>
                    <a:lnTo>
                      <a:pt x="389" y="128"/>
                    </a:lnTo>
                    <a:lnTo>
                      <a:pt x="389" y="130"/>
                    </a:lnTo>
                    <a:lnTo>
                      <a:pt x="389" y="128"/>
                    </a:lnTo>
                    <a:lnTo>
                      <a:pt x="391" y="128"/>
                    </a:lnTo>
                    <a:lnTo>
                      <a:pt x="391" y="128"/>
                    </a:lnTo>
                    <a:lnTo>
                      <a:pt x="391" y="128"/>
                    </a:lnTo>
                    <a:lnTo>
                      <a:pt x="391" y="126"/>
                    </a:lnTo>
                    <a:lnTo>
                      <a:pt x="392" y="126"/>
                    </a:lnTo>
                    <a:lnTo>
                      <a:pt x="392" y="126"/>
                    </a:lnTo>
                    <a:lnTo>
                      <a:pt x="392" y="124"/>
                    </a:lnTo>
                    <a:lnTo>
                      <a:pt x="394" y="124"/>
                    </a:lnTo>
                    <a:lnTo>
                      <a:pt x="394" y="124"/>
                    </a:lnTo>
                    <a:lnTo>
                      <a:pt x="396" y="124"/>
                    </a:lnTo>
                    <a:lnTo>
                      <a:pt x="396" y="124"/>
                    </a:lnTo>
                    <a:lnTo>
                      <a:pt x="396" y="124"/>
                    </a:lnTo>
                    <a:lnTo>
                      <a:pt x="398" y="126"/>
                    </a:lnTo>
                    <a:lnTo>
                      <a:pt x="400" y="126"/>
                    </a:lnTo>
                    <a:lnTo>
                      <a:pt x="400" y="126"/>
                    </a:lnTo>
                    <a:lnTo>
                      <a:pt x="400" y="126"/>
                    </a:lnTo>
                    <a:lnTo>
                      <a:pt x="400" y="126"/>
                    </a:lnTo>
                    <a:lnTo>
                      <a:pt x="400" y="128"/>
                    </a:lnTo>
                    <a:lnTo>
                      <a:pt x="400" y="128"/>
                    </a:lnTo>
                    <a:lnTo>
                      <a:pt x="400" y="128"/>
                    </a:lnTo>
                    <a:lnTo>
                      <a:pt x="400" y="128"/>
                    </a:lnTo>
                    <a:lnTo>
                      <a:pt x="398" y="128"/>
                    </a:lnTo>
                    <a:lnTo>
                      <a:pt x="398" y="128"/>
                    </a:lnTo>
                    <a:lnTo>
                      <a:pt x="398" y="130"/>
                    </a:lnTo>
                    <a:lnTo>
                      <a:pt x="398" y="130"/>
                    </a:lnTo>
                    <a:lnTo>
                      <a:pt x="398" y="130"/>
                    </a:lnTo>
                    <a:lnTo>
                      <a:pt x="398" y="130"/>
                    </a:lnTo>
                    <a:lnTo>
                      <a:pt x="398" y="132"/>
                    </a:lnTo>
                    <a:lnTo>
                      <a:pt x="398" y="132"/>
                    </a:lnTo>
                    <a:lnTo>
                      <a:pt x="398" y="132"/>
                    </a:lnTo>
                    <a:lnTo>
                      <a:pt x="398" y="132"/>
                    </a:lnTo>
                    <a:lnTo>
                      <a:pt x="398" y="132"/>
                    </a:lnTo>
                    <a:lnTo>
                      <a:pt x="398" y="133"/>
                    </a:lnTo>
                    <a:lnTo>
                      <a:pt x="398" y="133"/>
                    </a:lnTo>
                    <a:lnTo>
                      <a:pt x="398" y="133"/>
                    </a:lnTo>
                    <a:lnTo>
                      <a:pt x="398" y="135"/>
                    </a:lnTo>
                    <a:lnTo>
                      <a:pt x="398" y="135"/>
                    </a:lnTo>
                    <a:lnTo>
                      <a:pt x="398" y="137"/>
                    </a:lnTo>
                    <a:lnTo>
                      <a:pt x="398" y="137"/>
                    </a:lnTo>
                    <a:lnTo>
                      <a:pt x="398" y="137"/>
                    </a:lnTo>
                    <a:lnTo>
                      <a:pt x="398" y="137"/>
                    </a:lnTo>
                    <a:lnTo>
                      <a:pt x="398" y="137"/>
                    </a:lnTo>
                    <a:lnTo>
                      <a:pt x="398" y="137"/>
                    </a:lnTo>
                    <a:lnTo>
                      <a:pt x="398" y="137"/>
                    </a:lnTo>
                    <a:lnTo>
                      <a:pt x="396" y="137"/>
                    </a:lnTo>
                    <a:lnTo>
                      <a:pt x="394" y="135"/>
                    </a:lnTo>
                    <a:lnTo>
                      <a:pt x="394" y="135"/>
                    </a:lnTo>
                    <a:lnTo>
                      <a:pt x="394" y="135"/>
                    </a:lnTo>
                    <a:lnTo>
                      <a:pt x="392" y="135"/>
                    </a:lnTo>
                    <a:lnTo>
                      <a:pt x="392" y="135"/>
                    </a:lnTo>
                    <a:lnTo>
                      <a:pt x="392" y="135"/>
                    </a:lnTo>
                    <a:lnTo>
                      <a:pt x="392" y="135"/>
                    </a:lnTo>
                    <a:lnTo>
                      <a:pt x="392" y="137"/>
                    </a:lnTo>
                    <a:lnTo>
                      <a:pt x="392" y="137"/>
                    </a:lnTo>
                    <a:lnTo>
                      <a:pt x="392" y="137"/>
                    </a:lnTo>
                    <a:lnTo>
                      <a:pt x="392" y="137"/>
                    </a:lnTo>
                    <a:lnTo>
                      <a:pt x="392" y="139"/>
                    </a:lnTo>
                    <a:lnTo>
                      <a:pt x="392" y="139"/>
                    </a:lnTo>
                    <a:lnTo>
                      <a:pt x="392" y="139"/>
                    </a:lnTo>
                    <a:lnTo>
                      <a:pt x="392" y="139"/>
                    </a:lnTo>
                    <a:lnTo>
                      <a:pt x="392" y="141"/>
                    </a:lnTo>
                    <a:lnTo>
                      <a:pt x="392" y="141"/>
                    </a:lnTo>
                    <a:lnTo>
                      <a:pt x="392" y="141"/>
                    </a:lnTo>
                    <a:lnTo>
                      <a:pt x="392" y="141"/>
                    </a:lnTo>
                    <a:lnTo>
                      <a:pt x="392" y="141"/>
                    </a:lnTo>
                    <a:lnTo>
                      <a:pt x="392" y="141"/>
                    </a:lnTo>
                    <a:lnTo>
                      <a:pt x="394" y="141"/>
                    </a:lnTo>
                    <a:lnTo>
                      <a:pt x="394" y="141"/>
                    </a:lnTo>
                    <a:lnTo>
                      <a:pt x="394" y="141"/>
                    </a:lnTo>
                    <a:lnTo>
                      <a:pt x="394" y="141"/>
                    </a:lnTo>
                    <a:lnTo>
                      <a:pt x="394" y="141"/>
                    </a:lnTo>
                    <a:lnTo>
                      <a:pt x="394" y="141"/>
                    </a:lnTo>
                    <a:lnTo>
                      <a:pt x="394" y="141"/>
                    </a:lnTo>
                    <a:lnTo>
                      <a:pt x="394" y="141"/>
                    </a:lnTo>
                    <a:lnTo>
                      <a:pt x="396" y="141"/>
                    </a:lnTo>
                    <a:lnTo>
                      <a:pt x="396" y="141"/>
                    </a:lnTo>
                    <a:lnTo>
                      <a:pt x="396" y="141"/>
                    </a:lnTo>
                    <a:lnTo>
                      <a:pt x="396" y="141"/>
                    </a:lnTo>
                    <a:lnTo>
                      <a:pt x="398" y="141"/>
                    </a:lnTo>
                    <a:lnTo>
                      <a:pt x="398" y="141"/>
                    </a:lnTo>
                    <a:lnTo>
                      <a:pt x="398" y="141"/>
                    </a:lnTo>
                    <a:lnTo>
                      <a:pt x="398" y="141"/>
                    </a:lnTo>
                    <a:lnTo>
                      <a:pt x="400" y="142"/>
                    </a:lnTo>
                    <a:lnTo>
                      <a:pt x="400" y="142"/>
                    </a:lnTo>
                    <a:lnTo>
                      <a:pt x="400" y="142"/>
                    </a:lnTo>
                    <a:lnTo>
                      <a:pt x="401" y="144"/>
                    </a:lnTo>
                    <a:lnTo>
                      <a:pt x="401" y="144"/>
                    </a:lnTo>
                    <a:lnTo>
                      <a:pt x="401" y="146"/>
                    </a:lnTo>
                    <a:lnTo>
                      <a:pt x="401" y="146"/>
                    </a:lnTo>
                    <a:lnTo>
                      <a:pt x="401" y="148"/>
                    </a:lnTo>
                    <a:lnTo>
                      <a:pt x="403" y="148"/>
                    </a:lnTo>
                    <a:lnTo>
                      <a:pt x="403" y="148"/>
                    </a:lnTo>
                    <a:lnTo>
                      <a:pt x="405" y="150"/>
                    </a:lnTo>
                    <a:lnTo>
                      <a:pt x="405" y="150"/>
                    </a:lnTo>
                    <a:lnTo>
                      <a:pt x="405" y="152"/>
                    </a:lnTo>
                    <a:lnTo>
                      <a:pt x="403" y="152"/>
                    </a:lnTo>
                    <a:lnTo>
                      <a:pt x="403" y="152"/>
                    </a:lnTo>
                    <a:lnTo>
                      <a:pt x="403" y="152"/>
                    </a:lnTo>
                    <a:lnTo>
                      <a:pt x="403" y="152"/>
                    </a:lnTo>
                    <a:lnTo>
                      <a:pt x="403" y="152"/>
                    </a:lnTo>
                    <a:lnTo>
                      <a:pt x="403" y="152"/>
                    </a:lnTo>
                    <a:lnTo>
                      <a:pt x="403" y="152"/>
                    </a:lnTo>
                    <a:lnTo>
                      <a:pt x="403" y="153"/>
                    </a:lnTo>
                    <a:lnTo>
                      <a:pt x="403" y="153"/>
                    </a:lnTo>
                    <a:lnTo>
                      <a:pt x="403" y="153"/>
                    </a:lnTo>
                    <a:lnTo>
                      <a:pt x="401" y="153"/>
                    </a:lnTo>
                    <a:lnTo>
                      <a:pt x="401" y="153"/>
                    </a:lnTo>
                    <a:lnTo>
                      <a:pt x="401" y="153"/>
                    </a:lnTo>
                    <a:lnTo>
                      <a:pt x="401" y="153"/>
                    </a:lnTo>
                    <a:lnTo>
                      <a:pt x="400" y="153"/>
                    </a:lnTo>
                    <a:lnTo>
                      <a:pt x="400" y="153"/>
                    </a:lnTo>
                    <a:lnTo>
                      <a:pt x="400" y="152"/>
                    </a:lnTo>
                    <a:lnTo>
                      <a:pt x="400" y="152"/>
                    </a:lnTo>
                    <a:lnTo>
                      <a:pt x="398" y="152"/>
                    </a:lnTo>
                    <a:lnTo>
                      <a:pt x="398" y="152"/>
                    </a:lnTo>
                    <a:lnTo>
                      <a:pt x="398" y="152"/>
                    </a:lnTo>
                    <a:lnTo>
                      <a:pt x="398" y="152"/>
                    </a:lnTo>
                    <a:lnTo>
                      <a:pt x="396" y="152"/>
                    </a:lnTo>
                    <a:lnTo>
                      <a:pt x="396" y="152"/>
                    </a:lnTo>
                    <a:lnTo>
                      <a:pt x="396" y="152"/>
                    </a:lnTo>
                    <a:lnTo>
                      <a:pt x="396" y="152"/>
                    </a:lnTo>
                    <a:lnTo>
                      <a:pt x="396" y="153"/>
                    </a:lnTo>
                    <a:lnTo>
                      <a:pt x="396" y="153"/>
                    </a:lnTo>
                    <a:lnTo>
                      <a:pt x="396" y="153"/>
                    </a:lnTo>
                    <a:lnTo>
                      <a:pt x="396" y="153"/>
                    </a:lnTo>
                    <a:lnTo>
                      <a:pt x="396" y="153"/>
                    </a:lnTo>
                    <a:lnTo>
                      <a:pt x="396" y="153"/>
                    </a:lnTo>
                    <a:lnTo>
                      <a:pt x="398" y="153"/>
                    </a:lnTo>
                    <a:lnTo>
                      <a:pt x="398" y="155"/>
                    </a:lnTo>
                    <a:lnTo>
                      <a:pt x="400" y="155"/>
                    </a:lnTo>
                    <a:lnTo>
                      <a:pt x="400" y="155"/>
                    </a:lnTo>
                    <a:lnTo>
                      <a:pt x="400" y="155"/>
                    </a:lnTo>
                    <a:lnTo>
                      <a:pt x="401" y="155"/>
                    </a:lnTo>
                    <a:lnTo>
                      <a:pt x="401" y="157"/>
                    </a:lnTo>
                    <a:lnTo>
                      <a:pt x="401" y="157"/>
                    </a:lnTo>
                    <a:lnTo>
                      <a:pt x="401" y="157"/>
                    </a:lnTo>
                    <a:lnTo>
                      <a:pt x="401" y="157"/>
                    </a:lnTo>
                    <a:lnTo>
                      <a:pt x="401" y="159"/>
                    </a:lnTo>
                    <a:lnTo>
                      <a:pt x="401" y="159"/>
                    </a:lnTo>
                    <a:lnTo>
                      <a:pt x="401" y="159"/>
                    </a:lnTo>
                    <a:lnTo>
                      <a:pt x="401" y="161"/>
                    </a:lnTo>
                    <a:lnTo>
                      <a:pt x="401" y="161"/>
                    </a:lnTo>
                    <a:lnTo>
                      <a:pt x="401" y="162"/>
                    </a:lnTo>
                    <a:lnTo>
                      <a:pt x="400" y="162"/>
                    </a:lnTo>
                    <a:lnTo>
                      <a:pt x="400" y="162"/>
                    </a:lnTo>
                    <a:lnTo>
                      <a:pt x="400" y="164"/>
                    </a:lnTo>
                    <a:lnTo>
                      <a:pt x="400" y="164"/>
                    </a:lnTo>
                    <a:lnTo>
                      <a:pt x="400" y="164"/>
                    </a:lnTo>
                    <a:lnTo>
                      <a:pt x="400" y="164"/>
                    </a:lnTo>
                    <a:lnTo>
                      <a:pt x="398" y="166"/>
                    </a:lnTo>
                    <a:lnTo>
                      <a:pt x="398" y="166"/>
                    </a:lnTo>
                    <a:lnTo>
                      <a:pt x="400" y="166"/>
                    </a:lnTo>
                    <a:lnTo>
                      <a:pt x="400" y="168"/>
                    </a:lnTo>
                    <a:lnTo>
                      <a:pt x="400" y="168"/>
                    </a:lnTo>
                    <a:lnTo>
                      <a:pt x="400" y="168"/>
                    </a:lnTo>
                    <a:lnTo>
                      <a:pt x="400" y="168"/>
                    </a:lnTo>
                    <a:lnTo>
                      <a:pt x="401" y="170"/>
                    </a:lnTo>
                    <a:lnTo>
                      <a:pt x="401" y="170"/>
                    </a:lnTo>
                    <a:lnTo>
                      <a:pt x="401" y="170"/>
                    </a:lnTo>
                    <a:lnTo>
                      <a:pt x="401" y="171"/>
                    </a:lnTo>
                    <a:lnTo>
                      <a:pt x="401" y="171"/>
                    </a:lnTo>
                    <a:lnTo>
                      <a:pt x="400" y="171"/>
                    </a:lnTo>
                    <a:lnTo>
                      <a:pt x="400" y="173"/>
                    </a:lnTo>
                    <a:lnTo>
                      <a:pt x="400" y="173"/>
                    </a:lnTo>
                    <a:lnTo>
                      <a:pt x="398" y="173"/>
                    </a:lnTo>
                    <a:lnTo>
                      <a:pt x="398" y="175"/>
                    </a:lnTo>
                    <a:lnTo>
                      <a:pt x="398" y="175"/>
                    </a:lnTo>
                    <a:lnTo>
                      <a:pt x="396" y="175"/>
                    </a:lnTo>
                    <a:lnTo>
                      <a:pt x="396" y="175"/>
                    </a:lnTo>
                    <a:lnTo>
                      <a:pt x="396" y="175"/>
                    </a:lnTo>
                    <a:lnTo>
                      <a:pt x="396" y="177"/>
                    </a:lnTo>
                    <a:lnTo>
                      <a:pt x="396" y="177"/>
                    </a:lnTo>
                    <a:lnTo>
                      <a:pt x="398" y="177"/>
                    </a:lnTo>
                    <a:lnTo>
                      <a:pt x="398" y="179"/>
                    </a:lnTo>
                    <a:lnTo>
                      <a:pt x="398" y="179"/>
                    </a:lnTo>
                    <a:lnTo>
                      <a:pt x="400" y="179"/>
                    </a:lnTo>
                    <a:lnTo>
                      <a:pt x="400" y="179"/>
                    </a:lnTo>
                    <a:lnTo>
                      <a:pt x="400" y="179"/>
                    </a:lnTo>
                    <a:lnTo>
                      <a:pt x="401" y="179"/>
                    </a:lnTo>
                    <a:lnTo>
                      <a:pt x="401" y="179"/>
                    </a:lnTo>
                    <a:lnTo>
                      <a:pt x="403" y="179"/>
                    </a:lnTo>
                    <a:lnTo>
                      <a:pt x="405" y="179"/>
                    </a:lnTo>
                    <a:lnTo>
                      <a:pt x="407" y="179"/>
                    </a:lnTo>
                    <a:lnTo>
                      <a:pt x="407" y="179"/>
                    </a:lnTo>
                    <a:lnTo>
                      <a:pt x="407" y="179"/>
                    </a:lnTo>
                    <a:lnTo>
                      <a:pt x="409" y="179"/>
                    </a:lnTo>
                    <a:lnTo>
                      <a:pt x="409" y="179"/>
                    </a:lnTo>
                    <a:lnTo>
                      <a:pt x="409" y="179"/>
                    </a:lnTo>
                    <a:lnTo>
                      <a:pt x="409" y="180"/>
                    </a:lnTo>
                    <a:lnTo>
                      <a:pt x="409" y="180"/>
                    </a:lnTo>
                    <a:lnTo>
                      <a:pt x="409" y="180"/>
                    </a:lnTo>
                    <a:lnTo>
                      <a:pt x="409" y="180"/>
                    </a:lnTo>
                    <a:lnTo>
                      <a:pt x="409" y="182"/>
                    </a:lnTo>
                    <a:lnTo>
                      <a:pt x="407" y="182"/>
                    </a:lnTo>
                    <a:lnTo>
                      <a:pt x="405" y="182"/>
                    </a:lnTo>
                    <a:lnTo>
                      <a:pt x="405" y="184"/>
                    </a:lnTo>
                    <a:lnTo>
                      <a:pt x="403" y="184"/>
                    </a:lnTo>
                    <a:lnTo>
                      <a:pt x="403" y="186"/>
                    </a:lnTo>
                    <a:lnTo>
                      <a:pt x="403" y="186"/>
                    </a:lnTo>
                    <a:lnTo>
                      <a:pt x="403" y="186"/>
                    </a:lnTo>
                    <a:lnTo>
                      <a:pt x="403" y="186"/>
                    </a:lnTo>
                    <a:lnTo>
                      <a:pt x="403" y="188"/>
                    </a:lnTo>
                    <a:lnTo>
                      <a:pt x="405" y="188"/>
                    </a:lnTo>
                    <a:lnTo>
                      <a:pt x="407" y="188"/>
                    </a:lnTo>
                    <a:lnTo>
                      <a:pt x="407" y="188"/>
                    </a:lnTo>
                    <a:lnTo>
                      <a:pt x="409" y="188"/>
                    </a:lnTo>
                    <a:lnTo>
                      <a:pt x="409" y="186"/>
                    </a:lnTo>
                    <a:lnTo>
                      <a:pt x="409" y="186"/>
                    </a:lnTo>
                    <a:lnTo>
                      <a:pt x="409" y="186"/>
                    </a:lnTo>
                    <a:lnTo>
                      <a:pt x="410" y="186"/>
                    </a:lnTo>
                    <a:lnTo>
                      <a:pt x="410" y="186"/>
                    </a:lnTo>
                    <a:lnTo>
                      <a:pt x="410" y="186"/>
                    </a:lnTo>
                    <a:lnTo>
                      <a:pt x="412" y="186"/>
                    </a:lnTo>
                    <a:lnTo>
                      <a:pt x="412" y="186"/>
                    </a:lnTo>
                    <a:lnTo>
                      <a:pt x="412" y="186"/>
                    </a:lnTo>
                    <a:lnTo>
                      <a:pt x="414" y="186"/>
                    </a:lnTo>
                    <a:lnTo>
                      <a:pt x="414" y="188"/>
                    </a:lnTo>
                    <a:lnTo>
                      <a:pt x="414" y="188"/>
                    </a:lnTo>
                    <a:lnTo>
                      <a:pt x="414" y="190"/>
                    </a:lnTo>
                    <a:lnTo>
                      <a:pt x="412" y="191"/>
                    </a:lnTo>
                    <a:lnTo>
                      <a:pt x="410" y="191"/>
                    </a:lnTo>
                    <a:lnTo>
                      <a:pt x="410" y="191"/>
                    </a:lnTo>
                    <a:lnTo>
                      <a:pt x="409" y="193"/>
                    </a:lnTo>
                    <a:lnTo>
                      <a:pt x="407" y="193"/>
                    </a:lnTo>
                    <a:lnTo>
                      <a:pt x="405" y="195"/>
                    </a:lnTo>
                    <a:lnTo>
                      <a:pt x="405" y="195"/>
                    </a:lnTo>
                    <a:lnTo>
                      <a:pt x="405" y="195"/>
                    </a:lnTo>
                    <a:lnTo>
                      <a:pt x="405" y="197"/>
                    </a:lnTo>
                    <a:lnTo>
                      <a:pt x="405" y="197"/>
                    </a:lnTo>
                    <a:lnTo>
                      <a:pt x="405" y="197"/>
                    </a:lnTo>
                    <a:lnTo>
                      <a:pt x="405" y="199"/>
                    </a:lnTo>
                    <a:lnTo>
                      <a:pt x="405" y="199"/>
                    </a:lnTo>
                    <a:lnTo>
                      <a:pt x="405" y="199"/>
                    </a:lnTo>
                    <a:lnTo>
                      <a:pt x="407" y="199"/>
                    </a:lnTo>
                    <a:lnTo>
                      <a:pt x="407" y="199"/>
                    </a:lnTo>
                    <a:lnTo>
                      <a:pt x="407" y="199"/>
                    </a:lnTo>
                    <a:lnTo>
                      <a:pt x="409" y="199"/>
                    </a:lnTo>
                    <a:lnTo>
                      <a:pt x="409" y="199"/>
                    </a:lnTo>
                    <a:lnTo>
                      <a:pt x="409" y="199"/>
                    </a:lnTo>
                    <a:lnTo>
                      <a:pt x="412" y="200"/>
                    </a:lnTo>
                    <a:lnTo>
                      <a:pt x="412" y="200"/>
                    </a:lnTo>
                    <a:lnTo>
                      <a:pt x="414" y="200"/>
                    </a:lnTo>
                    <a:lnTo>
                      <a:pt x="414" y="200"/>
                    </a:lnTo>
                    <a:lnTo>
                      <a:pt x="414" y="200"/>
                    </a:lnTo>
                    <a:lnTo>
                      <a:pt x="416" y="200"/>
                    </a:lnTo>
                    <a:lnTo>
                      <a:pt x="416" y="200"/>
                    </a:lnTo>
                    <a:lnTo>
                      <a:pt x="416" y="200"/>
                    </a:lnTo>
                    <a:lnTo>
                      <a:pt x="418" y="202"/>
                    </a:lnTo>
                    <a:lnTo>
                      <a:pt x="418" y="202"/>
                    </a:lnTo>
                    <a:lnTo>
                      <a:pt x="418" y="202"/>
                    </a:lnTo>
                    <a:lnTo>
                      <a:pt x="418" y="204"/>
                    </a:lnTo>
                    <a:lnTo>
                      <a:pt x="418" y="204"/>
                    </a:lnTo>
                    <a:lnTo>
                      <a:pt x="419" y="204"/>
                    </a:lnTo>
                    <a:lnTo>
                      <a:pt x="419" y="204"/>
                    </a:lnTo>
                    <a:lnTo>
                      <a:pt x="421" y="204"/>
                    </a:lnTo>
                    <a:lnTo>
                      <a:pt x="423" y="204"/>
                    </a:lnTo>
                    <a:lnTo>
                      <a:pt x="423" y="204"/>
                    </a:lnTo>
                    <a:lnTo>
                      <a:pt x="425" y="204"/>
                    </a:lnTo>
                    <a:lnTo>
                      <a:pt x="427" y="208"/>
                    </a:lnTo>
                    <a:lnTo>
                      <a:pt x="427" y="208"/>
                    </a:lnTo>
                    <a:lnTo>
                      <a:pt x="427" y="209"/>
                    </a:lnTo>
                    <a:lnTo>
                      <a:pt x="427" y="209"/>
                    </a:lnTo>
                    <a:lnTo>
                      <a:pt x="427" y="211"/>
                    </a:lnTo>
                    <a:lnTo>
                      <a:pt x="425" y="211"/>
                    </a:lnTo>
                    <a:lnTo>
                      <a:pt x="425" y="211"/>
                    </a:lnTo>
                    <a:lnTo>
                      <a:pt x="425" y="213"/>
                    </a:lnTo>
                    <a:lnTo>
                      <a:pt x="427" y="213"/>
                    </a:lnTo>
                    <a:lnTo>
                      <a:pt x="427" y="215"/>
                    </a:lnTo>
                    <a:lnTo>
                      <a:pt x="427" y="215"/>
                    </a:lnTo>
                    <a:lnTo>
                      <a:pt x="427" y="217"/>
                    </a:lnTo>
                    <a:lnTo>
                      <a:pt x="427" y="218"/>
                    </a:lnTo>
                    <a:lnTo>
                      <a:pt x="427" y="218"/>
                    </a:lnTo>
                    <a:lnTo>
                      <a:pt x="427" y="218"/>
                    </a:lnTo>
                    <a:lnTo>
                      <a:pt x="427" y="218"/>
                    </a:lnTo>
                    <a:lnTo>
                      <a:pt x="427" y="218"/>
                    </a:lnTo>
                    <a:lnTo>
                      <a:pt x="425" y="218"/>
                    </a:lnTo>
                    <a:lnTo>
                      <a:pt x="425" y="218"/>
                    </a:lnTo>
                    <a:lnTo>
                      <a:pt x="425" y="220"/>
                    </a:lnTo>
                    <a:lnTo>
                      <a:pt x="425" y="220"/>
                    </a:lnTo>
                    <a:lnTo>
                      <a:pt x="425" y="220"/>
                    </a:lnTo>
                    <a:lnTo>
                      <a:pt x="425" y="220"/>
                    </a:lnTo>
                    <a:lnTo>
                      <a:pt x="425" y="220"/>
                    </a:lnTo>
                    <a:lnTo>
                      <a:pt x="423" y="220"/>
                    </a:lnTo>
                    <a:lnTo>
                      <a:pt x="423" y="220"/>
                    </a:lnTo>
                    <a:lnTo>
                      <a:pt x="423" y="222"/>
                    </a:lnTo>
                    <a:lnTo>
                      <a:pt x="423" y="222"/>
                    </a:lnTo>
                    <a:lnTo>
                      <a:pt x="423" y="222"/>
                    </a:lnTo>
                    <a:lnTo>
                      <a:pt x="423" y="222"/>
                    </a:lnTo>
                    <a:lnTo>
                      <a:pt x="423" y="222"/>
                    </a:lnTo>
                    <a:lnTo>
                      <a:pt x="423" y="222"/>
                    </a:lnTo>
                    <a:lnTo>
                      <a:pt x="425" y="224"/>
                    </a:lnTo>
                    <a:lnTo>
                      <a:pt x="427" y="224"/>
                    </a:lnTo>
                    <a:lnTo>
                      <a:pt x="429" y="224"/>
                    </a:lnTo>
                    <a:lnTo>
                      <a:pt x="429" y="226"/>
                    </a:lnTo>
                    <a:lnTo>
                      <a:pt x="430" y="226"/>
                    </a:lnTo>
                    <a:lnTo>
                      <a:pt x="430" y="228"/>
                    </a:lnTo>
                    <a:lnTo>
                      <a:pt x="432" y="228"/>
                    </a:lnTo>
                    <a:lnTo>
                      <a:pt x="432" y="228"/>
                    </a:lnTo>
                    <a:lnTo>
                      <a:pt x="432" y="229"/>
                    </a:lnTo>
                    <a:lnTo>
                      <a:pt x="432" y="229"/>
                    </a:lnTo>
                    <a:lnTo>
                      <a:pt x="432" y="229"/>
                    </a:lnTo>
                    <a:lnTo>
                      <a:pt x="432" y="231"/>
                    </a:lnTo>
                    <a:lnTo>
                      <a:pt x="430" y="231"/>
                    </a:lnTo>
                    <a:lnTo>
                      <a:pt x="430" y="231"/>
                    </a:lnTo>
                    <a:lnTo>
                      <a:pt x="432" y="233"/>
                    </a:lnTo>
                    <a:lnTo>
                      <a:pt x="432" y="233"/>
                    </a:lnTo>
                    <a:lnTo>
                      <a:pt x="432" y="233"/>
                    </a:lnTo>
                    <a:lnTo>
                      <a:pt x="432" y="235"/>
                    </a:lnTo>
                    <a:lnTo>
                      <a:pt x="434" y="235"/>
                    </a:lnTo>
                    <a:lnTo>
                      <a:pt x="434" y="235"/>
                    </a:lnTo>
                    <a:lnTo>
                      <a:pt x="436" y="235"/>
                    </a:lnTo>
                    <a:lnTo>
                      <a:pt x="436" y="235"/>
                    </a:lnTo>
                    <a:lnTo>
                      <a:pt x="436" y="235"/>
                    </a:lnTo>
                    <a:lnTo>
                      <a:pt x="438" y="235"/>
                    </a:lnTo>
                    <a:lnTo>
                      <a:pt x="438" y="235"/>
                    </a:lnTo>
                    <a:lnTo>
                      <a:pt x="438" y="235"/>
                    </a:lnTo>
                    <a:lnTo>
                      <a:pt x="439" y="235"/>
                    </a:lnTo>
                    <a:lnTo>
                      <a:pt x="439" y="235"/>
                    </a:lnTo>
                    <a:lnTo>
                      <a:pt x="439" y="235"/>
                    </a:lnTo>
                    <a:lnTo>
                      <a:pt x="439" y="235"/>
                    </a:lnTo>
                    <a:lnTo>
                      <a:pt x="439" y="235"/>
                    </a:lnTo>
                    <a:lnTo>
                      <a:pt x="439" y="235"/>
                    </a:lnTo>
                    <a:lnTo>
                      <a:pt x="439" y="235"/>
                    </a:lnTo>
                    <a:lnTo>
                      <a:pt x="439" y="235"/>
                    </a:lnTo>
                    <a:lnTo>
                      <a:pt x="439" y="237"/>
                    </a:lnTo>
                    <a:lnTo>
                      <a:pt x="439" y="237"/>
                    </a:lnTo>
                    <a:lnTo>
                      <a:pt x="439" y="237"/>
                    </a:lnTo>
                    <a:lnTo>
                      <a:pt x="438" y="237"/>
                    </a:lnTo>
                    <a:lnTo>
                      <a:pt x="438" y="237"/>
                    </a:lnTo>
                    <a:lnTo>
                      <a:pt x="436" y="237"/>
                    </a:lnTo>
                    <a:lnTo>
                      <a:pt x="436" y="238"/>
                    </a:lnTo>
                    <a:lnTo>
                      <a:pt x="436" y="238"/>
                    </a:lnTo>
                    <a:lnTo>
                      <a:pt x="434" y="238"/>
                    </a:lnTo>
                    <a:lnTo>
                      <a:pt x="434" y="238"/>
                    </a:lnTo>
                    <a:lnTo>
                      <a:pt x="434" y="238"/>
                    </a:lnTo>
                    <a:lnTo>
                      <a:pt x="434" y="238"/>
                    </a:lnTo>
                    <a:lnTo>
                      <a:pt x="434" y="240"/>
                    </a:lnTo>
                    <a:lnTo>
                      <a:pt x="434" y="240"/>
                    </a:lnTo>
                    <a:lnTo>
                      <a:pt x="434" y="240"/>
                    </a:lnTo>
                    <a:lnTo>
                      <a:pt x="436" y="242"/>
                    </a:lnTo>
                    <a:lnTo>
                      <a:pt x="436" y="242"/>
                    </a:lnTo>
                    <a:lnTo>
                      <a:pt x="436" y="242"/>
                    </a:lnTo>
                    <a:lnTo>
                      <a:pt x="436" y="244"/>
                    </a:lnTo>
                    <a:lnTo>
                      <a:pt x="436" y="244"/>
                    </a:lnTo>
                    <a:lnTo>
                      <a:pt x="438" y="244"/>
                    </a:lnTo>
                    <a:lnTo>
                      <a:pt x="438" y="244"/>
                    </a:lnTo>
                    <a:lnTo>
                      <a:pt x="438" y="244"/>
                    </a:lnTo>
                    <a:lnTo>
                      <a:pt x="438" y="242"/>
                    </a:lnTo>
                    <a:lnTo>
                      <a:pt x="438" y="242"/>
                    </a:lnTo>
                    <a:lnTo>
                      <a:pt x="438" y="242"/>
                    </a:lnTo>
                    <a:lnTo>
                      <a:pt x="439" y="242"/>
                    </a:lnTo>
                    <a:lnTo>
                      <a:pt x="439" y="242"/>
                    </a:lnTo>
                    <a:lnTo>
                      <a:pt x="439" y="242"/>
                    </a:lnTo>
                    <a:lnTo>
                      <a:pt x="439" y="242"/>
                    </a:lnTo>
                    <a:lnTo>
                      <a:pt x="441" y="242"/>
                    </a:lnTo>
                    <a:lnTo>
                      <a:pt x="441" y="242"/>
                    </a:lnTo>
                    <a:lnTo>
                      <a:pt x="441" y="242"/>
                    </a:lnTo>
                    <a:lnTo>
                      <a:pt x="441" y="244"/>
                    </a:lnTo>
                    <a:lnTo>
                      <a:pt x="443" y="244"/>
                    </a:lnTo>
                    <a:lnTo>
                      <a:pt x="443" y="244"/>
                    </a:lnTo>
                    <a:lnTo>
                      <a:pt x="443" y="244"/>
                    </a:lnTo>
                    <a:lnTo>
                      <a:pt x="445" y="244"/>
                    </a:lnTo>
                    <a:lnTo>
                      <a:pt x="445" y="244"/>
                    </a:lnTo>
                    <a:lnTo>
                      <a:pt x="445" y="244"/>
                    </a:lnTo>
                    <a:lnTo>
                      <a:pt x="445" y="244"/>
                    </a:lnTo>
                    <a:lnTo>
                      <a:pt x="445" y="244"/>
                    </a:lnTo>
                    <a:lnTo>
                      <a:pt x="445" y="246"/>
                    </a:lnTo>
                    <a:lnTo>
                      <a:pt x="445" y="246"/>
                    </a:lnTo>
                    <a:lnTo>
                      <a:pt x="443" y="247"/>
                    </a:lnTo>
                    <a:lnTo>
                      <a:pt x="443" y="247"/>
                    </a:lnTo>
                    <a:lnTo>
                      <a:pt x="441" y="247"/>
                    </a:lnTo>
                    <a:lnTo>
                      <a:pt x="441" y="247"/>
                    </a:lnTo>
                    <a:lnTo>
                      <a:pt x="439" y="247"/>
                    </a:lnTo>
                    <a:lnTo>
                      <a:pt x="439" y="247"/>
                    </a:lnTo>
                    <a:lnTo>
                      <a:pt x="438" y="247"/>
                    </a:lnTo>
                    <a:lnTo>
                      <a:pt x="438" y="247"/>
                    </a:lnTo>
                    <a:lnTo>
                      <a:pt x="436" y="247"/>
                    </a:lnTo>
                    <a:lnTo>
                      <a:pt x="436" y="247"/>
                    </a:lnTo>
                    <a:lnTo>
                      <a:pt x="436" y="247"/>
                    </a:lnTo>
                    <a:lnTo>
                      <a:pt x="436" y="247"/>
                    </a:lnTo>
                    <a:lnTo>
                      <a:pt x="436" y="247"/>
                    </a:lnTo>
                    <a:lnTo>
                      <a:pt x="434" y="247"/>
                    </a:lnTo>
                    <a:lnTo>
                      <a:pt x="434" y="247"/>
                    </a:lnTo>
                    <a:lnTo>
                      <a:pt x="434" y="247"/>
                    </a:lnTo>
                    <a:lnTo>
                      <a:pt x="434" y="247"/>
                    </a:lnTo>
                    <a:lnTo>
                      <a:pt x="432" y="247"/>
                    </a:lnTo>
                    <a:lnTo>
                      <a:pt x="432" y="247"/>
                    </a:lnTo>
                    <a:lnTo>
                      <a:pt x="432" y="247"/>
                    </a:lnTo>
                    <a:lnTo>
                      <a:pt x="432" y="249"/>
                    </a:lnTo>
                    <a:lnTo>
                      <a:pt x="432" y="249"/>
                    </a:lnTo>
                    <a:lnTo>
                      <a:pt x="432" y="249"/>
                    </a:lnTo>
                    <a:lnTo>
                      <a:pt x="430" y="249"/>
                    </a:lnTo>
                    <a:lnTo>
                      <a:pt x="430" y="251"/>
                    </a:lnTo>
                    <a:lnTo>
                      <a:pt x="430" y="251"/>
                    </a:lnTo>
                    <a:lnTo>
                      <a:pt x="430" y="251"/>
                    </a:lnTo>
                    <a:lnTo>
                      <a:pt x="430" y="251"/>
                    </a:lnTo>
                    <a:lnTo>
                      <a:pt x="430" y="251"/>
                    </a:lnTo>
                    <a:lnTo>
                      <a:pt x="429" y="253"/>
                    </a:lnTo>
                    <a:lnTo>
                      <a:pt x="429" y="253"/>
                    </a:lnTo>
                    <a:lnTo>
                      <a:pt x="429" y="253"/>
                    </a:lnTo>
                    <a:lnTo>
                      <a:pt x="429" y="255"/>
                    </a:lnTo>
                    <a:lnTo>
                      <a:pt x="429" y="255"/>
                    </a:lnTo>
                    <a:lnTo>
                      <a:pt x="429" y="256"/>
                    </a:lnTo>
                    <a:lnTo>
                      <a:pt x="429" y="258"/>
                    </a:lnTo>
                    <a:lnTo>
                      <a:pt x="429" y="258"/>
                    </a:lnTo>
                    <a:lnTo>
                      <a:pt x="429" y="258"/>
                    </a:lnTo>
                    <a:lnTo>
                      <a:pt x="430" y="258"/>
                    </a:lnTo>
                    <a:lnTo>
                      <a:pt x="430" y="260"/>
                    </a:lnTo>
                    <a:lnTo>
                      <a:pt x="432" y="262"/>
                    </a:lnTo>
                    <a:lnTo>
                      <a:pt x="432" y="262"/>
                    </a:lnTo>
                    <a:lnTo>
                      <a:pt x="434" y="264"/>
                    </a:lnTo>
                    <a:lnTo>
                      <a:pt x="436" y="264"/>
                    </a:lnTo>
                    <a:lnTo>
                      <a:pt x="436" y="264"/>
                    </a:lnTo>
                    <a:lnTo>
                      <a:pt x="438" y="262"/>
                    </a:lnTo>
                    <a:lnTo>
                      <a:pt x="439" y="262"/>
                    </a:lnTo>
                    <a:lnTo>
                      <a:pt x="439" y="262"/>
                    </a:lnTo>
                    <a:lnTo>
                      <a:pt x="441" y="262"/>
                    </a:lnTo>
                    <a:lnTo>
                      <a:pt x="441" y="262"/>
                    </a:lnTo>
                    <a:lnTo>
                      <a:pt x="443" y="262"/>
                    </a:lnTo>
                    <a:lnTo>
                      <a:pt x="443" y="264"/>
                    </a:lnTo>
                    <a:lnTo>
                      <a:pt x="443" y="264"/>
                    </a:lnTo>
                    <a:lnTo>
                      <a:pt x="443" y="264"/>
                    </a:lnTo>
                    <a:lnTo>
                      <a:pt x="443" y="264"/>
                    </a:lnTo>
                    <a:lnTo>
                      <a:pt x="443" y="265"/>
                    </a:lnTo>
                    <a:lnTo>
                      <a:pt x="443" y="265"/>
                    </a:lnTo>
                    <a:lnTo>
                      <a:pt x="443" y="267"/>
                    </a:lnTo>
                    <a:lnTo>
                      <a:pt x="443" y="267"/>
                    </a:lnTo>
                    <a:lnTo>
                      <a:pt x="443" y="267"/>
                    </a:lnTo>
                    <a:lnTo>
                      <a:pt x="443" y="269"/>
                    </a:lnTo>
                    <a:lnTo>
                      <a:pt x="443" y="269"/>
                    </a:lnTo>
                    <a:lnTo>
                      <a:pt x="445" y="271"/>
                    </a:lnTo>
                    <a:lnTo>
                      <a:pt x="445" y="271"/>
                    </a:lnTo>
                    <a:lnTo>
                      <a:pt x="448" y="271"/>
                    </a:lnTo>
                    <a:lnTo>
                      <a:pt x="448" y="271"/>
                    </a:lnTo>
                    <a:lnTo>
                      <a:pt x="448" y="271"/>
                    </a:lnTo>
                    <a:lnTo>
                      <a:pt x="450" y="271"/>
                    </a:lnTo>
                    <a:lnTo>
                      <a:pt x="450" y="271"/>
                    </a:lnTo>
                    <a:lnTo>
                      <a:pt x="450" y="269"/>
                    </a:lnTo>
                    <a:lnTo>
                      <a:pt x="452" y="269"/>
                    </a:lnTo>
                    <a:lnTo>
                      <a:pt x="452" y="269"/>
                    </a:lnTo>
                    <a:lnTo>
                      <a:pt x="454" y="269"/>
                    </a:lnTo>
                    <a:lnTo>
                      <a:pt x="454" y="269"/>
                    </a:lnTo>
                    <a:lnTo>
                      <a:pt x="454" y="269"/>
                    </a:lnTo>
                    <a:lnTo>
                      <a:pt x="454" y="269"/>
                    </a:lnTo>
                    <a:lnTo>
                      <a:pt x="456" y="271"/>
                    </a:lnTo>
                    <a:lnTo>
                      <a:pt x="456" y="271"/>
                    </a:lnTo>
                    <a:lnTo>
                      <a:pt x="456" y="271"/>
                    </a:lnTo>
                    <a:lnTo>
                      <a:pt x="456" y="271"/>
                    </a:lnTo>
                    <a:lnTo>
                      <a:pt x="457" y="271"/>
                    </a:lnTo>
                    <a:lnTo>
                      <a:pt x="457" y="271"/>
                    </a:lnTo>
                    <a:lnTo>
                      <a:pt x="457" y="271"/>
                    </a:lnTo>
                    <a:lnTo>
                      <a:pt x="457" y="273"/>
                    </a:lnTo>
                    <a:lnTo>
                      <a:pt x="457" y="273"/>
                    </a:lnTo>
                    <a:lnTo>
                      <a:pt x="457" y="273"/>
                    </a:lnTo>
                    <a:lnTo>
                      <a:pt x="457" y="273"/>
                    </a:lnTo>
                    <a:lnTo>
                      <a:pt x="457" y="275"/>
                    </a:lnTo>
                    <a:lnTo>
                      <a:pt x="457" y="275"/>
                    </a:lnTo>
                    <a:lnTo>
                      <a:pt x="457" y="276"/>
                    </a:lnTo>
                    <a:lnTo>
                      <a:pt x="457" y="276"/>
                    </a:lnTo>
                    <a:lnTo>
                      <a:pt x="457" y="276"/>
                    </a:lnTo>
                    <a:lnTo>
                      <a:pt x="459" y="276"/>
                    </a:lnTo>
                    <a:lnTo>
                      <a:pt x="459" y="276"/>
                    </a:lnTo>
                    <a:lnTo>
                      <a:pt x="459" y="278"/>
                    </a:lnTo>
                    <a:lnTo>
                      <a:pt x="459" y="278"/>
                    </a:lnTo>
                    <a:lnTo>
                      <a:pt x="459" y="278"/>
                    </a:lnTo>
                    <a:lnTo>
                      <a:pt x="459" y="278"/>
                    </a:lnTo>
                    <a:lnTo>
                      <a:pt x="461" y="278"/>
                    </a:lnTo>
                    <a:lnTo>
                      <a:pt x="461" y="280"/>
                    </a:lnTo>
                    <a:lnTo>
                      <a:pt x="461" y="280"/>
                    </a:lnTo>
                    <a:lnTo>
                      <a:pt x="463" y="280"/>
                    </a:lnTo>
                    <a:lnTo>
                      <a:pt x="465" y="278"/>
                    </a:lnTo>
                    <a:lnTo>
                      <a:pt x="465" y="278"/>
                    </a:lnTo>
                    <a:lnTo>
                      <a:pt x="466" y="278"/>
                    </a:lnTo>
                    <a:lnTo>
                      <a:pt x="468" y="278"/>
                    </a:lnTo>
                    <a:lnTo>
                      <a:pt x="468" y="280"/>
                    </a:lnTo>
                    <a:lnTo>
                      <a:pt x="468" y="280"/>
                    </a:lnTo>
                    <a:lnTo>
                      <a:pt x="468" y="280"/>
                    </a:lnTo>
                    <a:lnTo>
                      <a:pt x="468" y="280"/>
                    </a:lnTo>
                    <a:lnTo>
                      <a:pt x="468" y="282"/>
                    </a:lnTo>
                    <a:lnTo>
                      <a:pt x="468" y="282"/>
                    </a:lnTo>
                    <a:lnTo>
                      <a:pt x="468" y="282"/>
                    </a:lnTo>
                    <a:lnTo>
                      <a:pt x="465" y="284"/>
                    </a:lnTo>
                    <a:lnTo>
                      <a:pt x="465" y="284"/>
                    </a:lnTo>
                    <a:lnTo>
                      <a:pt x="465" y="285"/>
                    </a:lnTo>
                    <a:lnTo>
                      <a:pt x="465" y="285"/>
                    </a:lnTo>
                    <a:lnTo>
                      <a:pt x="465" y="285"/>
                    </a:lnTo>
                    <a:lnTo>
                      <a:pt x="463" y="285"/>
                    </a:lnTo>
                    <a:lnTo>
                      <a:pt x="463" y="285"/>
                    </a:lnTo>
                    <a:lnTo>
                      <a:pt x="463" y="287"/>
                    </a:lnTo>
                    <a:lnTo>
                      <a:pt x="463" y="287"/>
                    </a:lnTo>
                    <a:lnTo>
                      <a:pt x="457" y="291"/>
                    </a:lnTo>
                    <a:lnTo>
                      <a:pt x="457" y="287"/>
                    </a:lnTo>
                    <a:lnTo>
                      <a:pt x="457" y="291"/>
                    </a:lnTo>
                    <a:lnTo>
                      <a:pt x="456" y="291"/>
                    </a:lnTo>
                    <a:lnTo>
                      <a:pt x="456" y="291"/>
                    </a:lnTo>
                    <a:lnTo>
                      <a:pt x="456" y="293"/>
                    </a:lnTo>
                    <a:lnTo>
                      <a:pt x="456" y="293"/>
                    </a:lnTo>
                    <a:lnTo>
                      <a:pt x="454" y="293"/>
                    </a:lnTo>
                    <a:lnTo>
                      <a:pt x="454" y="293"/>
                    </a:lnTo>
                    <a:lnTo>
                      <a:pt x="454" y="293"/>
                    </a:lnTo>
                    <a:lnTo>
                      <a:pt x="454" y="293"/>
                    </a:lnTo>
                    <a:lnTo>
                      <a:pt x="454" y="293"/>
                    </a:lnTo>
                    <a:lnTo>
                      <a:pt x="454" y="293"/>
                    </a:lnTo>
                    <a:lnTo>
                      <a:pt x="454" y="293"/>
                    </a:lnTo>
                    <a:lnTo>
                      <a:pt x="454" y="294"/>
                    </a:lnTo>
                    <a:lnTo>
                      <a:pt x="454" y="294"/>
                    </a:lnTo>
                    <a:lnTo>
                      <a:pt x="454" y="294"/>
                    </a:lnTo>
                    <a:lnTo>
                      <a:pt x="454" y="294"/>
                    </a:lnTo>
                    <a:lnTo>
                      <a:pt x="454" y="294"/>
                    </a:lnTo>
                    <a:lnTo>
                      <a:pt x="454" y="294"/>
                    </a:lnTo>
                    <a:lnTo>
                      <a:pt x="454" y="294"/>
                    </a:lnTo>
                    <a:lnTo>
                      <a:pt x="454" y="294"/>
                    </a:lnTo>
                    <a:lnTo>
                      <a:pt x="454" y="294"/>
                    </a:lnTo>
                    <a:lnTo>
                      <a:pt x="456" y="294"/>
                    </a:lnTo>
                    <a:lnTo>
                      <a:pt x="459" y="294"/>
                    </a:lnTo>
                    <a:lnTo>
                      <a:pt x="461" y="294"/>
                    </a:lnTo>
                    <a:lnTo>
                      <a:pt x="461" y="294"/>
                    </a:lnTo>
                    <a:lnTo>
                      <a:pt x="461" y="294"/>
                    </a:lnTo>
                    <a:lnTo>
                      <a:pt x="463" y="294"/>
                    </a:lnTo>
                    <a:lnTo>
                      <a:pt x="463" y="294"/>
                    </a:lnTo>
                    <a:lnTo>
                      <a:pt x="463" y="294"/>
                    </a:lnTo>
                    <a:lnTo>
                      <a:pt x="463" y="294"/>
                    </a:lnTo>
                    <a:lnTo>
                      <a:pt x="465" y="294"/>
                    </a:lnTo>
                    <a:lnTo>
                      <a:pt x="466" y="296"/>
                    </a:lnTo>
                    <a:lnTo>
                      <a:pt x="466" y="296"/>
                    </a:lnTo>
                    <a:lnTo>
                      <a:pt x="466" y="296"/>
                    </a:lnTo>
                    <a:lnTo>
                      <a:pt x="468" y="298"/>
                    </a:lnTo>
                    <a:lnTo>
                      <a:pt x="468" y="298"/>
                    </a:lnTo>
                    <a:lnTo>
                      <a:pt x="468" y="298"/>
                    </a:lnTo>
                    <a:lnTo>
                      <a:pt x="468" y="298"/>
                    </a:lnTo>
                    <a:lnTo>
                      <a:pt x="468" y="298"/>
                    </a:lnTo>
                    <a:lnTo>
                      <a:pt x="468" y="298"/>
                    </a:lnTo>
                    <a:lnTo>
                      <a:pt x="470" y="298"/>
                    </a:lnTo>
                    <a:lnTo>
                      <a:pt x="470" y="300"/>
                    </a:lnTo>
                    <a:lnTo>
                      <a:pt x="470" y="300"/>
                    </a:lnTo>
                    <a:lnTo>
                      <a:pt x="470" y="300"/>
                    </a:lnTo>
                    <a:lnTo>
                      <a:pt x="470" y="300"/>
                    </a:lnTo>
                    <a:lnTo>
                      <a:pt x="470" y="300"/>
                    </a:lnTo>
                    <a:lnTo>
                      <a:pt x="472" y="300"/>
                    </a:lnTo>
                    <a:lnTo>
                      <a:pt x="474" y="300"/>
                    </a:lnTo>
                    <a:lnTo>
                      <a:pt x="474" y="300"/>
                    </a:lnTo>
                    <a:lnTo>
                      <a:pt x="474" y="300"/>
                    </a:lnTo>
                    <a:lnTo>
                      <a:pt x="476" y="300"/>
                    </a:lnTo>
                    <a:lnTo>
                      <a:pt x="476" y="300"/>
                    </a:lnTo>
                    <a:lnTo>
                      <a:pt x="476" y="300"/>
                    </a:lnTo>
                    <a:lnTo>
                      <a:pt x="476" y="300"/>
                    </a:lnTo>
                    <a:lnTo>
                      <a:pt x="476" y="298"/>
                    </a:lnTo>
                    <a:lnTo>
                      <a:pt x="476" y="298"/>
                    </a:lnTo>
                    <a:lnTo>
                      <a:pt x="477" y="298"/>
                    </a:lnTo>
                    <a:lnTo>
                      <a:pt x="477" y="298"/>
                    </a:lnTo>
                    <a:lnTo>
                      <a:pt x="477" y="298"/>
                    </a:lnTo>
                    <a:lnTo>
                      <a:pt x="479" y="298"/>
                    </a:lnTo>
                    <a:lnTo>
                      <a:pt x="479" y="298"/>
                    </a:lnTo>
                    <a:lnTo>
                      <a:pt x="479" y="298"/>
                    </a:lnTo>
                    <a:lnTo>
                      <a:pt x="479" y="298"/>
                    </a:lnTo>
                    <a:lnTo>
                      <a:pt x="479" y="298"/>
                    </a:lnTo>
                    <a:lnTo>
                      <a:pt x="481" y="298"/>
                    </a:lnTo>
                    <a:lnTo>
                      <a:pt x="481" y="298"/>
                    </a:lnTo>
                    <a:lnTo>
                      <a:pt x="481" y="298"/>
                    </a:lnTo>
                    <a:lnTo>
                      <a:pt x="481" y="300"/>
                    </a:lnTo>
                    <a:lnTo>
                      <a:pt x="483" y="300"/>
                    </a:lnTo>
                    <a:lnTo>
                      <a:pt x="483" y="300"/>
                    </a:lnTo>
                    <a:lnTo>
                      <a:pt x="483" y="300"/>
                    </a:lnTo>
                    <a:lnTo>
                      <a:pt x="483" y="300"/>
                    </a:lnTo>
                    <a:lnTo>
                      <a:pt x="483" y="302"/>
                    </a:lnTo>
                    <a:lnTo>
                      <a:pt x="483" y="302"/>
                    </a:lnTo>
                    <a:lnTo>
                      <a:pt x="483" y="302"/>
                    </a:lnTo>
                    <a:lnTo>
                      <a:pt x="485" y="302"/>
                    </a:lnTo>
                    <a:lnTo>
                      <a:pt x="485" y="302"/>
                    </a:lnTo>
                    <a:lnTo>
                      <a:pt x="486" y="302"/>
                    </a:lnTo>
                    <a:lnTo>
                      <a:pt x="486" y="300"/>
                    </a:lnTo>
                    <a:lnTo>
                      <a:pt x="486" y="300"/>
                    </a:lnTo>
                    <a:lnTo>
                      <a:pt x="486" y="298"/>
                    </a:lnTo>
                    <a:lnTo>
                      <a:pt x="486" y="298"/>
                    </a:lnTo>
                    <a:lnTo>
                      <a:pt x="486" y="298"/>
                    </a:lnTo>
                    <a:lnTo>
                      <a:pt x="486" y="298"/>
                    </a:lnTo>
                    <a:lnTo>
                      <a:pt x="488" y="298"/>
                    </a:lnTo>
                    <a:lnTo>
                      <a:pt x="488" y="298"/>
                    </a:lnTo>
                    <a:lnTo>
                      <a:pt x="488" y="298"/>
                    </a:lnTo>
                    <a:lnTo>
                      <a:pt x="488" y="298"/>
                    </a:lnTo>
                    <a:lnTo>
                      <a:pt x="488" y="298"/>
                    </a:lnTo>
                    <a:lnTo>
                      <a:pt x="490" y="298"/>
                    </a:lnTo>
                    <a:lnTo>
                      <a:pt x="490" y="300"/>
                    </a:lnTo>
                    <a:lnTo>
                      <a:pt x="490" y="300"/>
                    </a:lnTo>
                    <a:lnTo>
                      <a:pt x="490" y="302"/>
                    </a:lnTo>
                    <a:lnTo>
                      <a:pt x="488" y="302"/>
                    </a:lnTo>
                    <a:lnTo>
                      <a:pt x="488" y="302"/>
                    </a:lnTo>
                    <a:lnTo>
                      <a:pt x="488" y="303"/>
                    </a:lnTo>
                    <a:lnTo>
                      <a:pt x="488" y="303"/>
                    </a:lnTo>
                    <a:lnTo>
                      <a:pt x="486" y="303"/>
                    </a:lnTo>
                    <a:lnTo>
                      <a:pt x="486" y="305"/>
                    </a:lnTo>
                    <a:lnTo>
                      <a:pt x="486" y="305"/>
                    </a:lnTo>
                    <a:lnTo>
                      <a:pt x="486" y="305"/>
                    </a:lnTo>
                    <a:lnTo>
                      <a:pt x="486" y="305"/>
                    </a:lnTo>
                    <a:lnTo>
                      <a:pt x="488" y="305"/>
                    </a:lnTo>
                    <a:lnTo>
                      <a:pt x="488" y="307"/>
                    </a:lnTo>
                    <a:lnTo>
                      <a:pt x="488" y="307"/>
                    </a:lnTo>
                    <a:lnTo>
                      <a:pt x="488" y="307"/>
                    </a:lnTo>
                    <a:lnTo>
                      <a:pt x="488" y="307"/>
                    </a:lnTo>
                    <a:lnTo>
                      <a:pt x="488" y="307"/>
                    </a:lnTo>
                    <a:lnTo>
                      <a:pt x="490" y="307"/>
                    </a:lnTo>
                    <a:lnTo>
                      <a:pt x="490" y="307"/>
                    </a:lnTo>
                    <a:lnTo>
                      <a:pt x="492" y="307"/>
                    </a:lnTo>
                    <a:lnTo>
                      <a:pt x="492" y="305"/>
                    </a:lnTo>
                    <a:lnTo>
                      <a:pt x="494" y="305"/>
                    </a:lnTo>
                    <a:lnTo>
                      <a:pt x="495" y="303"/>
                    </a:lnTo>
                    <a:lnTo>
                      <a:pt x="495" y="303"/>
                    </a:lnTo>
                    <a:lnTo>
                      <a:pt x="495" y="303"/>
                    </a:lnTo>
                    <a:lnTo>
                      <a:pt x="495" y="303"/>
                    </a:lnTo>
                    <a:lnTo>
                      <a:pt x="497" y="302"/>
                    </a:lnTo>
                    <a:lnTo>
                      <a:pt x="497" y="302"/>
                    </a:lnTo>
                    <a:lnTo>
                      <a:pt x="497" y="300"/>
                    </a:lnTo>
                    <a:lnTo>
                      <a:pt x="497" y="300"/>
                    </a:lnTo>
                    <a:lnTo>
                      <a:pt x="497" y="300"/>
                    </a:lnTo>
                    <a:lnTo>
                      <a:pt x="497" y="300"/>
                    </a:lnTo>
                    <a:lnTo>
                      <a:pt x="497" y="300"/>
                    </a:lnTo>
                    <a:lnTo>
                      <a:pt x="499" y="300"/>
                    </a:lnTo>
                    <a:lnTo>
                      <a:pt x="499" y="298"/>
                    </a:lnTo>
                    <a:lnTo>
                      <a:pt x="499" y="298"/>
                    </a:lnTo>
                    <a:lnTo>
                      <a:pt x="501" y="298"/>
                    </a:lnTo>
                    <a:lnTo>
                      <a:pt x="503" y="298"/>
                    </a:lnTo>
                    <a:lnTo>
                      <a:pt x="503" y="298"/>
                    </a:lnTo>
                    <a:lnTo>
                      <a:pt x="504" y="298"/>
                    </a:lnTo>
                    <a:lnTo>
                      <a:pt x="504" y="298"/>
                    </a:lnTo>
                    <a:lnTo>
                      <a:pt x="504" y="298"/>
                    </a:lnTo>
                    <a:lnTo>
                      <a:pt x="504" y="300"/>
                    </a:lnTo>
                    <a:lnTo>
                      <a:pt x="504" y="300"/>
                    </a:lnTo>
                    <a:lnTo>
                      <a:pt x="504" y="300"/>
                    </a:lnTo>
                    <a:lnTo>
                      <a:pt x="506" y="300"/>
                    </a:lnTo>
                    <a:lnTo>
                      <a:pt x="506" y="302"/>
                    </a:lnTo>
                    <a:lnTo>
                      <a:pt x="506" y="302"/>
                    </a:lnTo>
                    <a:lnTo>
                      <a:pt x="506" y="302"/>
                    </a:lnTo>
                    <a:lnTo>
                      <a:pt x="506" y="303"/>
                    </a:lnTo>
                    <a:lnTo>
                      <a:pt x="506" y="303"/>
                    </a:lnTo>
                    <a:lnTo>
                      <a:pt x="506" y="305"/>
                    </a:lnTo>
                    <a:lnTo>
                      <a:pt x="506" y="305"/>
                    </a:lnTo>
                    <a:lnTo>
                      <a:pt x="506" y="305"/>
                    </a:lnTo>
                    <a:lnTo>
                      <a:pt x="506" y="305"/>
                    </a:lnTo>
                    <a:lnTo>
                      <a:pt x="506" y="305"/>
                    </a:lnTo>
                    <a:lnTo>
                      <a:pt x="506" y="307"/>
                    </a:lnTo>
                    <a:lnTo>
                      <a:pt x="506" y="307"/>
                    </a:lnTo>
                    <a:lnTo>
                      <a:pt x="506" y="307"/>
                    </a:lnTo>
                    <a:lnTo>
                      <a:pt x="508" y="307"/>
                    </a:lnTo>
                    <a:lnTo>
                      <a:pt x="508" y="307"/>
                    </a:lnTo>
                    <a:lnTo>
                      <a:pt x="508" y="307"/>
                    </a:lnTo>
                    <a:lnTo>
                      <a:pt x="508" y="307"/>
                    </a:lnTo>
                    <a:lnTo>
                      <a:pt x="508" y="307"/>
                    </a:lnTo>
                    <a:lnTo>
                      <a:pt x="510" y="307"/>
                    </a:lnTo>
                    <a:lnTo>
                      <a:pt x="510" y="307"/>
                    </a:lnTo>
                    <a:lnTo>
                      <a:pt x="512" y="307"/>
                    </a:lnTo>
                    <a:lnTo>
                      <a:pt x="512" y="307"/>
                    </a:lnTo>
                    <a:lnTo>
                      <a:pt x="514" y="305"/>
                    </a:lnTo>
                    <a:lnTo>
                      <a:pt x="514" y="305"/>
                    </a:lnTo>
                    <a:lnTo>
                      <a:pt x="514" y="305"/>
                    </a:lnTo>
                    <a:lnTo>
                      <a:pt x="514" y="305"/>
                    </a:lnTo>
                    <a:lnTo>
                      <a:pt x="514" y="305"/>
                    </a:lnTo>
                    <a:lnTo>
                      <a:pt x="514" y="305"/>
                    </a:lnTo>
                    <a:lnTo>
                      <a:pt x="514" y="305"/>
                    </a:lnTo>
                    <a:lnTo>
                      <a:pt x="515" y="303"/>
                    </a:lnTo>
                    <a:lnTo>
                      <a:pt x="517" y="303"/>
                    </a:lnTo>
                    <a:lnTo>
                      <a:pt x="519" y="303"/>
                    </a:lnTo>
                    <a:lnTo>
                      <a:pt x="519" y="303"/>
                    </a:lnTo>
                    <a:lnTo>
                      <a:pt x="521" y="303"/>
                    </a:lnTo>
                    <a:lnTo>
                      <a:pt x="521" y="303"/>
                    </a:lnTo>
                    <a:lnTo>
                      <a:pt x="523" y="305"/>
                    </a:lnTo>
                    <a:lnTo>
                      <a:pt x="523" y="305"/>
                    </a:lnTo>
                    <a:lnTo>
                      <a:pt x="523" y="305"/>
                    </a:lnTo>
                    <a:lnTo>
                      <a:pt x="523" y="305"/>
                    </a:lnTo>
                    <a:lnTo>
                      <a:pt x="523" y="305"/>
                    </a:lnTo>
                    <a:lnTo>
                      <a:pt x="523" y="305"/>
                    </a:lnTo>
                    <a:lnTo>
                      <a:pt x="524" y="307"/>
                    </a:lnTo>
                    <a:lnTo>
                      <a:pt x="524" y="307"/>
                    </a:lnTo>
                    <a:lnTo>
                      <a:pt x="524" y="307"/>
                    </a:lnTo>
                    <a:lnTo>
                      <a:pt x="524" y="307"/>
                    </a:lnTo>
                    <a:lnTo>
                      <a:pt x="524" y="307"/>
                    </a:lnTo>
                    <a:lnTo>
                      <a:pt x="524" y="309"/>
                    </a:lnTo>
                    <a:lnTo>
                      <a:pt x="524" y="309"/>
                    </a:lnTo>
                    <a:lnTo>
                      <a:pt x="524" y="309"/>
                    </a:lnTo>
                    <a:lnTo>
                      <a:pt x="526" y="309"/>
                    </a:lnTo>
                    <a:lnTo>
                      <a:pt x="526" y="309"/>
                    </a:lnTo>
                    <a:lnTo>
                      <a:pt x="526" y="311"/>
                    </a:lnTo>
                    <a:lnTo>
                      <a:pt x="528" y="311"/>
                    </a:lnTo>
                    <a:lnTo>
                      <a:pt x="528" y="311"/>
                    </a:lnTo>
                    <a:lnTo>
                      <a:pt x="528" y="311"/>
                    </a:lnTo>
                    <a:lnTo>
                      <a:pt x="528" y="311"/>
                    </a:lnTo>
                    <a:lnTo>
                      <a:pt x="528" y="311"/>
                    </a:lnTo>
                    <a:lnTo>
                      <a:pt x="530" y="313"/>
                    </a:lnTo>
                    <a:lnTo>
                      <a:pt x="530" y="313"/>
                    </a:lnTo>
                    <a:lnTo>
                      <a:pt x="530" y="313"/>
                    </a:lnTo>
                    <a:lnTo>
                      <a:pt x="530" y="313"/>
                    </a:lnTo>
                    <a:lnTo>
                      <a:pt x="532" y="313"/>
                    </a:lnTo>
                    <a:lnTo>
                      <a:pt x="532" y="313"/>
                    </a:lnTo>
                    <a:lnTo>
                      <a:pt x="532" y="313"/>
                    </a:lnTo>
                    <a:lnTo>
                      <a:pt x="533" y="313"/>
                    </a:lnTo>
                    <a:lnTo>
                      <a:pt x="533" y="313"/>
                    </a:lnTo>
                    <a:lnTo>
                      <a:pt x="537" y="313"/>
                    </a:lnTo>
                    <a:lnTo>
                      <a:pt x="537" y="313"/>
                    </a:lnTo>
                    <a:lnTo>
                      <a:pt x="541" y="313"/>
                    </a:lnTo>
                    <a:lnTo>
                      <a:pt x="541" y="313"/>
                    </a:lnTo>
                    <a:lnTo>
                      <a:pt x="541" y="313"/>
                    </a:lnTo>
                    <a:lnTo>
                      <a:pt x="544" y="313"/>
                    </a:lnTo>
                    <a:lnTo>
                      <a:pt x="546" y="313"/>
                    </a:lnTo>
                    <a:lnTo>
                      <a:pt x="546" y="313"/>
                    </a:lnTo>
                    <a:lnTo>
                      <a:pt x="546" y="313"/>
                    </a:lnTo>
                    <a:lnTo>
                      <a:pt x="548" y="314"/>
                    </a:lnTo>
                    <a:lnTo>
                      <a:pt x="548" y="314"/>
                    </a:lnTo>
                    <a:lnTo>
                      <a:pt x="550" y="314"/>
                    </a:lnTo>
                    <a:lnTo>
                      <a:pt x="550" y="314"/>
                    </a:lnTo>
                    <a:lnTo>
                      <a:pt x="550" y="314"/>
                    </a:lnTo>
                    <a:lnTo>
                      <a:pt x="551" y="314"/>
                    </a:lnTo>
                    <a:lnTo>
                      <a:pt x="551" y="314"/>
                    </a:lnTo>
                    <a:lnTo>
                      <a:pt x="553" y="314"/>
                    </a:lnTo>
                    <a:lnTo>
                      <a:pt x="555" y="314"/>
                    </a:lnTo>
                    <a:lnTo>
                      <a:pt x="557" y="314"/>
                    </a:lnTo>
                    <a:lnTo>
                      <a:pt x="557" y="313"/>
                    </a:lnTo>
                    <a:lnTo>
                      <a:pt x="559" y="313"/>
                    </a:lnTo>
                    <a:lnTo>
                      <a:pt x="559" y="313"/>
                    </a:lnTo>
                    <a:lnTo>
                      <a:pt x="559" y="313"/>
                    </a:lnTo>
                    <a:lnTo>
                      <a:pt x="561" y="311"/>
                    </a:lnTo>
                    <a:lnTo>
                      <a:pt x="561" y="311"/>
                    </a:lnTo>
                    <a:lnTo>
                      <a:pt x="562" y="311"/>
                    </a:lnTo>
                    <a:lnTo>
                      <a:pt x="564" y="311"/>
                    </a:lnTo>
                    <a:lnTo>
                      <a:pt x="564" y="311"/>
                    </a:lnTo>
                    <a:lnTo>
                      <a:pt x="564" y="311"/>
                    </a:lnTo>
                    <a:lnTo>
                      <a:pt x="564" y="311"/>
                    </a:lnTo>
                    <a:lnTo>
                      <a:pt x="566" y="311"/>
                    </a:lnTo>
                    <a:lnTo>
                      <a:pt x="566" y="313"/>
                    </a:lnTo>
                    <a:lnTo>
                      <a:pt x="566" y="313"/>
                    </a:lnTo>
                    <a:lnTo>
                      <a:pt x="566" y="313"/>
                    </a:lnTo>
                    <a:lnTo>
                      <a:pt x="566" y="313"/>
                    </a:lnTo>
                    <a:lnTo>
                      <a:pt x="566" y="313"/>
                    </a:lnTo>
                    <a:lnTo>
                      <a:pt x="566" y="313"/>
                    </a:lnTo>
                    <a:lnTo>
                      <a:pt x="566" y="314"/>
                    </a:lnTo>
                    <a:lnTo>
                      <a:pt x="566" y="314"/>
                    </a:lnTo>
                    <a:lnTo>
                      <a:pt x="566" y="314"/>
                    </a:lnTo>
                    <a:lnTo>
                      <a:pt x="566" y="314"/>
                    </a:lnTo>
                    <a:lnTo>
                      <a:pt x="568" y="316"/>
                    </a:lnTo>
                    <a:lnTo>
                      <a:pt x="568" y="316"/>
                    </a:lnTo>
                    <a:lnTo>
                      <a:pt x="568" y="316"/>
                    </a:lnTo>
                    <a:lnTo>
                      <a:pt x="568" y="316"/>
                    </a:lnTo>
                    <a:lnTo>
                      <a:pt x="568" y="318"/>
                    </a:lnTo>
                    <a:lnTo>
                      <a:pt x="570" y="318"/>
                    </a:lnTo>
                    <a:lnTo>
                      <a:pt x="570" y="320"/>
                    </a:lnTo>
                    <a:lnTo>
                      <a:pt x="570" y="320"/>
                    </a:lnTo>
                    <a:lnTo>
                      <a:pt x="571" y="320"/>
                    </a:lnTo>
                    <a:lnTo>
                      <a:pt x="571" y="320"/>
                    </a:lnTo>
                    <a:lnTo>
                      <a:pt x="571" y="320"/>
                    </a:lnTo>
                    <a:lnTo>
                      <a:pt x="573" y="320"/>
                    </a:lnTo>
                    <a:lnTo>
                      <a:pt x="573" y="320"/>
                    </a:lnTo>
                    <a:lnTo>
                      <a:pt x="573" y="320"/>
                    </a:lnTo>
                    <a:lnTo>
                      <a:pt x="573" y="320"/>
                    </a:lnTo>
                    <a:lnTo>
                      <a:pt x="575" y="320"/>
                    </a:lnTo>
                    <a:lnTo>
                      <a:pt x="575" y="318"/>
                    </a:lnTo>
                    <a:lnTo>
                      <a:pt x="575" y="318"/>
                    </a:lnTo>
                    <a:lnTo>
                      <a:pt x="577" y="318"/>
                    </a:lnTo>
                    <a:lnTo>
                      <a:pt x="577" y="316"/>
                    </a:lnTo>
                    <a:lnTo>
                      <a:pt x="577" y="316"/>
                    </a:lnTo>
                    <a:lnTo>
                      <a:pt x="577" y="316"/>
                    </a:lnTo>
                    <a:lnTo>
                      <a:pt x="577" y="316"/>
                    </a:lnTo>
                    <a:lnTo>
                      <a:pt x="579" y="314"/>
                    </a:lnTo>
                    <a:lnTo>
                      <a:pt x="580" y="313"/>
                    </a:lnTo>
                    <a:lnTo>
                      <a:pt x="582" y="313"/>
                    </a:lnTo>
                    <a:lnTo>
                      <a:pt x="582" y="313"/>
                    </a:lnTo>
                    <a:lnTo>
                      <a:pt x="584" y="313"/>
                    </a:lnTo>
                    <a:lnTo>
                      <a:pt x="584" y="313"/>
                    </a:lnTo>
                    <a:lnTo>
                      <a:pt x="584" y="313"/>
                    </a:lnTo>
                    <a:lnTo>
                      <a:pt x="586" y="313"/>
                    </a:lnTo>
                    <a:lnTo>
                      <a:pt x="586" y="313"/>
                    </a:lnTo>
                    <a:lnTo>
                      <a:pt x="586" y="313"/>
                    </a:lnTo>
                    <a:lnTo>
                      <a:pt x="586" y="313"/>
                    </a:lnTo>
                    <a:lnTo>
                      <a:pt x="588" y="314"/>
                    </a:lnTo>
                    <a:lnTo>
                      <a:pt x="588" y="314"/>
                    </a:lnTo>
                    <a:lnTo>
                      <a:pt x="588" y="316"/>
                    </a:lnTo>
                    <a:lnTo>
                      <a:pt x="589" y="316"/>
                    </a:lnTo>
                    <a:lnTo>
                      <a:pt x="591" y="318"/>
                    </a:lnTo>
                    <a:lnTo>
                      <a:pt x="593" y="320"/>
                    </a:lnTo>
                    <a:lnTo>
                      <a:pt x="593" y="320"/>
                    </a:lnTo>
                    <a:lnTo>
                      <a:pt x="595" y="320"/>
                    </a:lnTo>
                    <a:lnTo>
                      <a:pt x="597" y="320"/>
                    </a:lnTo>
                    <a:lnTo>
                      <a:pt x="599" y="320"/>
                    </a:lnTo>
                    <a:lnTo>
                      <a:pt x="600" y="320"/>
                    </a:lnTo>
                    <a:lnTo>
                      <a:pt x="600" y="318"/>
                    </a:lnTo>
                    <a:lnTo>
                      <a:pt x="600" y="318"/>
                    </a:lnTo>
                    <a:lnTo>
                      <a:pt x="602" y="318"/>
                    </a:lnTo>
                    <a:lnTo>
                      <a:pt x="602" y="316"/>
                    </a:lnTo>
                    <a:lnTo>
                      <a:pt x="604" y="316"/>
                    </a:lnTo>
                    <a:lnTo>
                      <a:pt x="604" y="316"/>
                    </a:lnTo>
                    <a:lnTo>
                      <a:pt x="604" y="314"/>
                    </a:lnTo>
                    <a:lnTo>
                      <a:pt x="606" y="314"/>
                    </a:lnTo>
                    <a:lnTo>
                      <a:pt x="606" y="314"/>
                    </a:lnTo>
                    <a:lnTo>
                      <a:pt x="608" y="314"/>
                    </a:lnTo>
                    <a:lnTo>
                      <a:pt x="608" y="314"/>
                    </a:lnTo>
                    <a:lnTo>
                      <a:pt x="611" y="314"/>
                    </a:lnTo>
                    <a:lnTo>
                      <a:pt x="613" y="314"/>
                    </a:lnTo>
                    <a:lnTo>
                      <a:pt x="613" y="314"/>
                    </a:lnTo>
                    <a:lnTo>
                      <a:pt x="615" y="314"/>
                    </a:lnTo>
                    <a:lnTo>
                      <a:pt x="617" y="314"/>
                    </a:lnTo>
                    <a:lnTo>
                      <a:pt x="617" y="314"/>
                    </a:lnTo>
                    <a:lnTo>
                      <a:pt x="617" y="316"/>
                    </a:lnTo>
                    <a:lnTo>
                      <a:pt x="617" y="316"/>
                    </a:lnTo>
                    <a:lnTo>
                      <a:pt x="618" y="316"/>
                    </a:lnTo>
                    <a:lnTo>
                      <a:pt x="620" y="320"/>
                    </a:lnTo>
                    <a:lnTo>
                      <a:pt x="620" y="320"/>
                    </a:lnTo>
                    <a:lnTo>
                      <a:pt x="620" y="322"/>
                    </a:lnTo>
                    <a:lnTo>
                      <a:pt x="620" y="323"/>
                    </a:lnTo>
                    <a:lnTo>
                      <a:pt x="620" y="323"/>
                    </a:lnTo>
                    <a:lnTo>
                      <a:pt x="622" y="325"/>
                    </a:lnTo>
                    <a:lnTo>
                      <a:pt x="622" y="325"/>
                    </a:lnTo>
                    <a:lnTo>
                      <a:pt x="622" y="327"/>
                    </a:lnTo>
                    <a:lnTo>
                      <a:pt x="622" y="327"/>
                    </a:lnTo>
                    <a:lnTo>
                      <a:pt x="622" y="329"/>
                    </a:lnTo>
                    <a:lnTo>
                      <a:pt x="622" y="329"/>
                    </a:lnTo>
                    <a:lnTo>
                      <a:pt x="622" y="329"/>
                    </a:lnTo>
                    <a:lnTo>
                      <a:pt x="622" y="331"/>
                    </a:lnTo>
                    <a:lnTo>
                      <a:pt x="622" y="331"/>
                    </a:lnTo>
                    <a:lnTo>
                      <a:pt x="622" y="331"/>
                    </a:lnTo>
                    <a:lnTo>
                      <a:pt x="622" y="332"/>
                    </a:lnTo>
                    <a:lnTo>
                      <a:pt x="624" y="332"/>
                    </a:lnTo>
                    <a:lnTo>
                      <a:pt x="624" y="334"/>
                    </a:lnTo>
                    <a:lnTo>
                      <a:pt x="626" y="334"/>
                    </a:lnTo>
                    <a:lnTo>
                      <a:pt x="626" y="334"/>
                    </a:lnTo>
                    <a:lnTo>
                      <a:pt x="626" y="334"/>
                    </a:lnTo>
                    <a:lnTo>
                      <a:pt x="627" y="334"/>
                    </a:lnTo>
                    <a:lnTo>
                      <a:pt x="627" y="334"/>
                    </a:lnTo>
                    <a:lnTo>
                      <a:pt x="629" y="334"/>
                    </a:lnTo>
                    <a:lnTo>
                      <a:pt x="629" y="334"/>
                    </a:lnTo>
                    <a:lnTo>
                      <a:pt x="629" y="334"/>
                    </a:lnTo>
                    <a:lnTo>
                      <a:pt x="631" y="334"/>
                    </a:lnTo>
                    <a:lnTo>
                      <a:pt x="631" y="334"/>
                    </a:lnTo>
                    <a:lnTo>
                      <a:pt x="633" y="334"/>
                    </a:lnTo>
                    <a:lnTo>
                      <a:pt x="633" y="334"/>
                    </a:lnTo>
                    <a:lnTo>
                      <a:pt x="635" y="334"/>
                    </a:lnTo>
                    <a:lnTo>
                      <a:pt x="635" y="334"/>
                    </a:lnTo>
                    <a:lnTo>
                      <a:pt x="636" y="336"/>
                    </a:lnTo>
                    <a:lnTo>
                      <a:pt x="638" y="336"/>
                    </a:lnTo>
                    <a:lnTo>
                      <a:pt x="640" y="338"/>
                    </a:lnTo>
                    <a:lnTo>
                      <a:pt x="640" y="338"/>
                    </a:lnTo>
                    <a:lnTo>
                      <a:pt x="640" y="338"/>
                    </a:lnTo>
                    <a:lnTo>
                      <a:pt x="642" y="340"/>
                    </a:lnTo>
                    <a:lnTo>
                      <a:pt x="642" y="340"/>
                    </a:lnTo>
                    <a:lnTo>
                      <a:pt x="642" y="341"/>
                    </a:lnTo>
                    <a:lnTo>
                      <a:pt x="642" y="341"/>
                    </a:lnTo>
                    <a:lnTo>
                      <a:pt x="640" y="343"/>
                    </a:lnTo>
                    <a:lnTo>
                      <a:pt x="640" y="343"/>
                    </a:lnTo>
                    <a:lnTo>
                      <a:pt x="638" y="345"/>
                    </a:lnTo>
                    <a:lnTo>
                      <a:pt x="638" y="345"/>
                    </a:lnTo>
                    <a:lnTo>
                      <a:pt x="638" y="347"/>
                    </a:lnTo>
                    <a:lnTo>
                      <a:pt x="638" y="347"/>
                    </a:lnTo>
                    <a:lnTo>
                      <a:pt x="638" y="349"/>
                    </a:lnTo>
                    <a:lnTo>
                      <a:pt x="638" y="349"/>
                    </a:lnTo>
                    <a:lnTo>
                      <a:pt x="638" y="349"/>
                    </a:lnTo>
                    <a:lnTo>
                      <a:pt x="638" y="349"/>
                    </a:lnTo>
                    <a:lnTo>
                      <a:pt x="638" y="349"/>
                    </a:lnTo>
                    <a:lnTo>
                      <a:pt x="638" y="349"/>
                    </a:lnTo>
                    <a:lnTo>
                      <a:pt x="638" y="349"/>
                    </a:lnTo>
                    <a:lnTo>
                      <a:pt x="638" y="349"/>
                    </a:lnTo>
                    <a:lnTo>
                      <a:pt x="638" y="349"/>
                    </a:lnTo>
                    <a:lnTo>
                      <a:pt x="638" y="349"/>
                    </a:lnTo>
                    <a:lnTo>
                      <a:pt x="640" y="349"/>
                    </a:lnTo>
                    <a:lnTo>
                      <a:pt x="640" y="349"/>
                    </a:lnTo>
                    <a:lnTo>
                      <a:pt x="640" y="349"/>
                    </a:lnTo>
                    <a:lnTo>
                      <a:pt x="640" y="349"/>
                    </a:lnTo>
                    <a:lnTo>
                      <a:pt x="640" y="349"/>
                    </a:lnTo>
                    <a:lnTo>
                      <a:pt x="640" y="351"/>
                    </a:lnTo>
                    <a:lnTo>
                      <a:pt x="642" y="351"/>
                    </a:lnTo>
                    <a:lnTo>
                      <a:pt x="642" y="351"/>
                    </a:lnTo>
                    <a:lnTo>
                      <a:pt x="642" y="351"/>
                    </a:lnTo>
                    <a:lnTo>
                      <a:pt x="642" y="351"/>
                    </a:lnTo>
                    <a:lnTo>
                      <a:pt x="644" y="352"/>
                    </a:lnTo>
                    <a:lnTo>
                      <a:pt x="644" y="352"/>
                    </a:lnTo>
                    <a:lnTo>
                      <a:pt x="644" y="352"/>
                    </a:lnTo>
                    <a:lnTo>
                      <a:pt x="646" y="352"/>
                    </a:lnTo>
                    <a:lnTo>
                      <a:pt x="646" y="354"/>
                    </a:lnTo>
                    <a:lnTo>
                      <a:pt x="646" y="354"/>
                    </a:lnTo>
                    <a:lnTo>
                      <a:pt x="647" y="354"/>
                    </a:lnTo>
                    <a:lnTo>
                      <a:pt x="647" y="354"/>
                    </a:lnTo>
                    <a:lnTo>
                      <a:pt x="649" y="354"/>
                    </a:lnTo>
                    <a:lnTo>
                      <a:pt x="651" y="354"/>
                    </a:lnTo>
                    <a:lnTo>
                      <a:pt x="653" y="354"/>
                    </a:lnTo>
                    <a:lnTo>
                      <a:pt x="655" y="354"/>
                    </a:lnTo>
                    <a:lnTo>
                      <a:pt x="656" y="354"/>
                    </a:lnTo>
                    <a:lnTo>
                      <a:pt x="660" y="354"/>
                    </a:lnTo>
                    <a:lnTo>
                      <a:pt x="660" y="354"/>
                    </a:lnTo>
                    <a:lnTo>
                      <a:pt x="662" y="354"/>
                    </a:lnTo>
                    <a:lnTo>
                      <a:pt x="662" y="354"/>
                    </a:lnTo>
                    <a:lnTo>
                      <a:pt x="664" y="354"/>
                    </a:lnTo>
                    <a:lnTo>
                      <a:pt x="664" y="354"/>
                    </a:lnTo>
                    <a:lnTo>
                      <a:pt x="664" y="354"/>
                    </a:lnTo>
                    <a:lnTo>
                      <a:pt x="664" y="354"/>
                    </a:lnTo>
                    <a:lnTo>
                      <a:pt x="665" y="354"/>
                    </a:lnTo>
                    <a:lnTo>
                      <a:pt x="665" y="354"/>
                    </a:lnTo>
                    <a:lnTo>
                      <a:pt x="667" y="354"/>
                    </a:lnTo>
                    <a:lnTo>
                      <a:pt x="667" y="354"/>
                    </a:lnTo>
                    <a:lnTo>
                      <a:pt x="669" y="354"/>
                    </a:lnTo>
                    <a:lnTo>
                      <a:pt x="669" y="354"/>
                    </a:lnTo>
                    <a:lnTo>
                      <a:pt x="669" y="354"/>
                    </a:lnTo>
                    <a:lnTo>
                      <a:pt x="669" y="354"/>
                    </a:lnTo>
                    <a:lnTo>
                      <a:pt x="669" y="354"/>
                    </a:lnTo>
                    <a:lnTo>
                      <a:pt x="669" y="354"/>
                    </a:lnTo>
                    <a:lnTo>
                      <a:pt x="669" y="354"/>
                    </a:lnTo>
                    <a:lnTo>
                      <a:pt x="671" y="354"/>
                    </a:lnTo>
                    <a:lnTo>
                      <a:pt x="671" y="354"/>
                    </a:lnTo>
                    <a:lnTo>
                      <a:pt x="671" y="354"/>
                    </a:lnTo>
                    <a:lnTo>
                      <a:pt x="671" y="354"/>
                    </a:lnTo>
                    <a:lnTo>
                      <a:pt x="673" y="354"/>
                    </a:lnTo>
                    <a:lnTo>
                      <a:pt x="673" y="354"/>
                    </a:lnTo>
                    <a:lnTo>
                      <a:pt x="674" y="356"/>
                    </a:lnTo>
                    <a:lnTo>
                      <a:pt x="674" y="356"/>
                    </a:lnTo>
                    <a:lnTo>
                      <a:pt x="674" y="356"/>
                    </a:lnTo>
                    <a:lnTo>
                      <a:pt x="674" y="356"/>
                    </a:lnTo>
                    <a:lnTo>
                      <a:pt x="674" y="356"/>
                    </a:lnTo>
                    <a:lnTo>
                      <a:pt x="676" y="358"/>
                    </a:lnTo>
                    <a:lnTo>
                      <a:pt x="674" y="358"/>
                    </a:lnTo>
                    <a:lnTo>
                      <a:pt x="674" y="360"/>
                    </a:lnTo>
                    <a:lnTo>
                      <a:pt x="674" y="360"/>
                    </a:lnTo>
                    <a:lnTo>
                      <a:pt x="674" y="361"/>
                    </a:lnTo>
                    <a:lnTo>
                      <a:pt x="676" y="361"/>
                    </a:lnTo>
                    <a:lnTo>
                      <a:pt x="678" y="363"/>
                    </a:lnTo>
                    <a:lnTo>
                      <a:pt x="678" y="363"/>
                    </a:lnTo>
                    <a:lnTo>
                      <a:pt x="678" y="363"/>
                    </a:lnTo>
                    <a:lnTo>
                      <a:pt x="678" y="363"/>
                    </a:lnTo>
                    <a:lnTo>
                      <a:pt x="680" y="363"/>
                    </a:lnTo>
                    <a:lnTo>
                      <a:pt x="682" y="363"/>
                    </a:lnTo>
                    <a:lnTo>
                      <a:pt x="682" y="363"/>
                    </a:lnTo>
                    <a:lnTo>
                      <a:pt x="682" y="365"/>
                    </a:lnTo>
                    <a:lnTo>
                      <a:pt x="682" y="365"/>
                    </a:lnTo>
                    <a:lnTo>
                      <a:pt x="684" y="365"/>
                    </a:lnTo>
                    <a:lnTo>
                      <a:pt x="684" y="365"/>
                    </a:lnTo>
                    <a:lnTo>
                      <a:pt x="684" y="367"/>
                    </a:lnTo>
                    <a:lnTo>
                      <a:pt x="685" y="367"/>
                    </a:lnTo>
                    <a:lnTo>
                      <a:pt x="685" y="367"/>
                    </a:lnTo>
                    <a:lnTo>
                      <a:pt x="685" y="367"/>
                    </a:lnTo>
                    <a:lnTo>
                      <a:pt x="685" y="367"/>
                    </a:lnTo>
                    <a:lnTo>
                      <a:pt x="685" y="369"/>
                    </a:lnTo>
                    <a:lnTo>
                      <a:pt x="687" y="369"/>
                    </a:lnTo>
                    <a:lnTo>
                      <a:pt x="687" y="370"/>
                    </a:lnTo>
                    <a:lnTo>
                      <a:pt x="689" y="370"/>
                    </a:lnTo>
                    <a:lnTo>
                      <a:pt x="689" y="370"/>
                    </a:lnTo>
                    <a:lnTo>
                      <a:pt x="691" y="369"/>
                    </a:lnTo>
                    <a:lnTo>
                      <a:pt x="691" y="369"/>
                    </a:lnTo>
                    <a:lnTo>
                      <a:pt x="693" y="369"/>
                    </a:lnTo>
                    <a:lnTo>
                      <a:pt x="693" y="369"/>
                    </a:lnTo>
                    <a:lnTo>
                      <a:pt x="693" y="370"/>
                    </a:lnTo>
                    <a:lnTo>
                      <a:pt x="694" y="370"/>
                    </a:lnTo>
                    <a:lnTo>
                      <a:pt x="694" y="370"/>
                    </a:lnTo>
                    <a:lnTo>
                      <a:pt x="694" y="370"/>
                    </a:lnTo>
                    <a:lnTo>
                      <a:pt x="696" y="369"/>
                    </a:lnTo>
                    <a:lnTo>
                      <a:pt x="696" y="369"/>
                    </a:lnTo>
                    <a:lnTo>
                      <a:pt x="696" y="369"/>
                    </a:lnTo>
                    <a:lnTo>
                      <a:pt x="698" y="369"/>
                    </a:lnTo>
                    <a:lnTo>
                      <a:pt x="700" y="369"/>
                    </a:lnTo>
                    <a:lnTo>
                      <a:pt x="700" y="369"/>
                    </a:lnTo>
                    <a:lnTo>
                      <a:pt x="702" y="369"/>
                    </a:lnTo>
                    <a:lnTo>
                      <a:pt x="702" y="369"/>
                    </a:lnTo>
                    <a:lnTo>
                      <a:pt x="702" y="369"/>
                    </a:lnTo>
                    <a:lnTo>
                      <a:pt x="703" y="369"/>
                    </a:lnTo>
                    <a:lnTo>
                      <a:pt x="703" y="369"/>
                    </a:lnTo>
                    <a:lnTo>
                      <a:pt x="705" y="369"/>
                    </a:lnTo>
                    <a:lnTo>
                      <a:pt x="705" y="369"/>
                    </a:lnTo>
                    <a:lnTo>
                      <a:pt x="705" y="369"/>
                    </a:lnTo>
                    <a:lnTo>
                      <a:pt x="707" y="369"/>
                    </a:lnTo>
                    <a:lnTo>
                      <a:pt x="707" y="369"/>
                    </a:lnTo>
                    <a:lnTo>
                      <a:pt x="709" y="369"/>
                    </a:lnTo>
                    <a:lnTo>
                      <a:pt x="711" y="369"/>
                    </a:lnTo>
                    <a:lnTo>
                      <a:pt x="711" y="369"/>
                    </a:lnTo>
                    <a:lnTo>
                      <a:pt x="711" y="369"/>
                    </a:lnTo>
                    <a:lnTo>
                      <a:pt x="711" y="370"/>
                    </a:lnTo>
                    <a:lnTo>
                      <a:pt x="712" y="370"/>
                    </a:lnTo>
                    <a:lnTo>
                      <a:pt x="712" y="370"/>
                    </a:lnTo>
                    <a:lnTo>
                      <a:pt x="714" y="370"/>
                    </a:lnTo>
                    <a:lnTo>
                      <a:pt x="714" y="370"/>
                    </a:lnTo>
                    <a:lnTo>
                      <a:pt x="714" y="370"/>
                    </a:lnTo>
                    <a:lnTo>
                      <a:pt x="714" y="372"/>
                    </a:lnTo>
                    <a:lnTo>
                      <a:pt x="716" y="372"/>
                    </a:lnTo>
                    <a:lnTo>
                      <a:pt x="716" y="372"/>
                    </a:lnTo>
                    <a:lnTo>
                      <a:pt x="716" y="372"/>
                    </a:lnTo>
                    <a:lnTo>
                      <a:pt x="716" y="372"/>
                    </a:lnTo>
                    <a:lnTo>
                      <a:pt x="718" y="372"/>
                    </a:lnTo>
                    <a:lnTo>
                      <a:pt x="718" y="374"/>
                    </a:lnTo>
                    <a:lnTo>
                      <a:pt x="718" y="374"/>
                    </a:lnTo>
                    <a:lnTo>
                      <a:pt x="718" y="374"/>
                    </a:lnTo>
                    <a:lnTo>
                      <a:pt x="718" y="374"/>
                    </a:lnTo>
                    <a:lnTo>
                      <a:pt x="720" y="376"/>
                    </a:lnTo>
                    <a:lnTo>
                      <a:pt x="720" y="376"/>
                    </a:lnTo>
                    <a:lnTo>
                      <a:pt x="721" y="376"/>
                    </a:lnTo>
                    <a:lnTo>
                      <a:pt x="721" y="378"/>
                    </a:lnTo>
                    <a:lnTo>
                      <a:pt x="721" y="378"/>
                    </a:lnTo>
                    <a:lnTo>
                      <a:pt x="723" y="378"/>
                    </a:lnTo>
                    <a:lnTo>
                      <a:pt x="723" y="379"/>
                    </a:lnTo>
                    <a:lnTo>
                      <a:pt x="725" y="379"/>
                    </a:lnTo>
                    <a:lnTo>
                      <a:pt x="725" y="379"/>
                    </a:lnTo>
                    <a:lnTo>
                      <a:pt x="725" y="379"/>
                    </a:lnTo>
                    <a:lnTo>
                      <a:pt x="725" y="379"/>
                    </a:lnTo>
                    <a:lnTo>
                      <a:pt x="727" y="379"/>
                    </a:lnTo>
                    <a:lnTo>
                      <a:pt x="729" y="379"/>
                    </a:lnTo>
                    <a:lnTo>
                      <a:pt x="729" y="379"/>
                    </a:lnTo>
                    <a:lnTo>
                      <a:pt x="729" y="379"/>
                    </a:lnTo>
                    <a:lnTo>
                      <a:pt x="729" y="379"/>
                    </a:lnTo>
                    <a:lnTo>
                      <a:pt x="729" y="379"/>
                    </a:lnTo>
                    <a:lnTo>
                      <a:pt x="731" y="379"/>
                    </a:lnTo>
                    <a:lnTo>
                      <a:pt x="731" y="379"/>
                    </a:lnTo>
                    <a:lnTo>
                      <a:pt x="731" y="379"/>
                    </a:lnTo>
                    <a:lnTo>
                      <a:pt x="732" y="378"/>
                    </a:lnTo>
                    <a:lnTo>
                      <a:pt x="732" y="378"/>
                    </a:lnTo>
                    <a:lnTo>
                      <a:pt x="732" y="378"/>
                    </a:lnTo>
                    <a:lnTo>
                      <a:pt x="732" y="378"/>
                    </a:lnTo>
                    <a:lnTo>
                      <a:pt x="732" y="378"/>
                    </a:lnTo>
                    <a:lnTo>
                      <a:pt x="732" y="378"/>
                    </a:lnTo>
                    <a:lnTo>
                      <a:pt x="732" y="378"/>
                    </a:lnTo>
                    <a:lnTo>
                      <a:pt x="732" y="378"/>
                    </a:lnTo>
                    <a:lnTo>
                      <a:pt x="734" y="378"/>
                    </a:lnTo>
                    <a:lnTo>
                      <a:pt x="734" y="378"/>
                    </a:lnTo>
                    <a:lnTo>
                      <a:pt x="734" y="378"/>
                    </a:lnTo>
                    <a:lnTo>
                      <a:pt x="734" y="378"/>
                    </a:lnTo>
                    <a:lnTo>
                      <a:pt x="734" y="378"/>
                    </a:lnTo>
                    <a:lnTo>
                      <a:pt x="736" y="378"/>
                    </a:lnTo>
                    <a:lnTo>
                      <a:pt x="736" y="378"/>
                    </a:lnTo>
                    <a:lnTo>
                      <a:pt x="738" y="378"/>
                    </a:lnTo>
                    <a:lnTo>
                      <a:pt x="738" y="378"/>
                    </a:lnTo>
                    <a:lnTo>
                      <a:pt x="738" y="378"/>
                    </a:lnTo>
                    <a:lnTo>
                      <a:pt x="740" y="378"/>
                    </a:lnTo>
                    <a:lnTo>
                      <a:pt x="740" y="378"/>
                    </a:lnTo>
                    <a:lnTo>
                      <a:pt x="741" y="378"/>
                    </a:lnTo>
                    <a:lnTo>
                      <a:pt x="741" y="379"/>
                    </a:lnTo>
                    <a:lnTo>
                      <a:pt x="741" y="379"/>
                    </a:lnTo>
                    <a:lnTo>
                      <a:pt x="741" y="379"/>
                    </a:lnTo>
                    <a:lnTo>
                      <a:pt x="743" y="379"/>
                    </a:lnTo>
                    <a:lnTo>
                      <a:pt x="743" y="379"/>
                    </a:lnTo>
                    <a:lnTo>
                      <a:pt x="743" y="379"/>
                    </a:lnTo>
                    <a:lnTo>
                      <a:pt x="743" y="379"/>
                    </a:lnTo>
                    <a:lnTo>
                      <a:pt x="745" y="378"/>
                    </a:lnTo>
                    <a:lnTo>
                      <a:pt x="745" y="378"/>
                    </a:lnTo>
                    <a:lnTo>
                      <a:pt x="747" y="378"/>
                    </a:lnTo>
                    <a:lnTo>
                      <a:pt x="747" y="378"/>
                    </a:lnTo>
                    <a:lnTo>
                      <a:pt x="747" y="378"/>
                    </a:lnTo>
                    <a:lnTo>
                      <a:pt x="747" y="378"/>
                    </a:lnTo>
                    <a:lnTo>
                      <a:pt x="747" y="378"/>
                    </a:lnTo>
                    <a:lnTo>
                      <a:pt x="747" y="378"/>
                    </a:lnTo>
                    <a:lnTo>
                      <a:pt x="747" y="376"/>
                    </a:lnTo>
                    <a:lnTo>
                      <a:pt x="747" y="376"/>
                    </a:lnTo>
                    <a:lnTo>
                      <a:pt x="747" y="376"/>
                    </a:lnTo>
                    <a:lnTo>
                      <a:pt x="747" y="376"/>
                    </a:lnTo>
                    <a:lnTo>
                      <a:pt x="747" y="376"/>
                    </a:lnTo>
                    <a:lnTo>
                      <a:pt x="747" y="374"/>
                    </a:lnTo>
                    <a:lnTo>
                      <a:pt x="747" y="374"/>
                    </a:lnTo>
                    <a:lnTo>
                      <a:pt x="747" y="374"/>
                    </a:lnTo>
                    <a:lnTo>
                      <a:pt x="747" y="374"/>
                    </a:lnTo>
                    <a:lnTo>
                      <a:pt x="747" y="374"/>
                    </a:lnTo>
                    <a:lnTo>
                      <a:pt x="747" y="374"/>
                    </a:lnTo>
                    <a:lnTo>
                      <a:pt x="747" y="372"/>
                    </a:lnTo>
                    <a:lnTo>
                      <a:pt x="747" y="372"/>
                    </a:lnTo>
                    <a:lnTo>
                      <a:pt x="747" y="372"/>
                    </a:lnTo>
                    <a:lnTo>
                      <a:pt x="747" y="370"/>
                    </a:lnTo>
                    <a:lnTo>
                      <a:pt x="747" y="370"/>
                    </a:lnTo>
                    <a:lnTo>
                      <a:pt x="747" y="370"/>
                    </a:lnTo>
                    <a:lnTo>
                      <a:pt x="747" y="369"/>
                    </a:lnTo>
                    <a:lnTo>
                      <a:pt x="747" y="369"/>
                    </a:lnTo>
                    <a:lnTo>
                      <a:pt x="747" y="369"/>
                    </a:lnTo>
                    <a:lnTo>
                      <a:pt x="747" y="369"/>
                    </a:lnTo>
                    <a:lnTo>
                      <a:pt x="747" y="369"/>
                    </a:lnTo>
                    <a:lnTo>
                      <a:pt x="747" y="367"/>
                    </a:lnTo>
                    <a:lnTo>
                      <a:pt x="747" y="367"/>
                    </a:lnTo>
                    <a:lnTo>
                      <a:pt x="747" y="367"/>
                    </a:lnTo>
                    <a:lnTo>
                      <a:pt x="747" y="367"/>
                    </a:lnTo>
                    <a:lnTo>
                      <a:pt x="747" y="367"/>
                    </a:lnTo>
                    <a:lnTo>
                      <a:pt x="747" y="365"/>
                    </a:lnTo>
                    <a:lnTo>
                      <a:pt x="747" y="365"/>
                    </a:lnTo>
                    <a:lnTo>
                      <a:pt x="749" y="365"/>
                    </a:lnTo>
                    <a:lnTo>
                      <a:pt x="749" y="365"/>
                    </a:lnTo>
                    <a:lnTo>
                      <a:pt x="749" y="365"/>
                    </a:lnTo>
                    <a:lnTo>
                      <a:pt x="749" y="365"/>
                    </a:lnTo>
                    <a:lnTo>
                      <a:pt x="749" y="365"/>
                    </a:lnTo>
                    <a:lnTo>
                      <a:pt x="749" y="363"/>
                    </a:lnTo>
                    <a:lnTo>
                      <a:pt x="749" y="363"/>
                    </a:lnTo>
                    <a:lnTo>
                      <a:pt x="749" y="363"/>
                    </a:lnTo>
                    <a:lnTo>
                      <a:pt x="750" y="363"/>
                    </a:lnTo>
                    <a:lnTo>
                      <a:pt x="750" y="363"/>
                    </a:lnTo>
                    <a:lnTo>
                      <a:pt x="750" y="363"/>
                    </a:lnTo>
                    <a:lnTo>
                      <a:pt x="750" y="363"/>
                    </a:lnTo>
                    <a:lnTo>
                      <a:pt x="750" y="363"/>
                    </a:lnTo>
                    <a:lnTo>
                      <a:pt x="752" y="361"/>
                    </a:lnTo>
                    <a:lnTo>
                      <a:pt x="752" y="361"/>
                    </a:lnTo>
                    <a:lnTo>
                      <a:pt x="752" y="361"/>
                    </a:lnTo>
                    <a:lnTo>
                      <a:pt x="754" y="361"/>
                    </a:lnTo>
                    <a:lnTo>
                      <a:pt x="754" y="361"/>
                    </a:lnTo>
                    <a:lnTo>
                      <a:pt x="754" y="361"/>
                    </a:lnTo>
                    <a:lnTo>
                      <a:pt x="754" y="361"/>
                    </a:lnTo>
                    <a:lnTo>
                      <a:pt x="754" y="361"/>
                    </a:lnTo>
                    <a:lnTo>
                      <a:pt x="756" y="361"/>
                    </a:lnTo>
                    <a:lnTo>
                      <a:pt x="756" y="361"/>
                    </a:lnTo>
                    <a:lnTo>
                      <a:pt x="758" y="361"/>
                    </a:lnTo>
                    <a:lnTo>
                      <a:pt x="759" y="361"/>
                    </a:lnTo>
                    <a:lnTo>
                      <a:pt x="759" y="361"/>
                    </a:lnTo>
                    <a:lnTo>
                      <a:pt x="761" y="361"/>
                    </a:lnTo>
                    <a:lnTo>
                      <a:pt x="761" y="361"/>
                    </a:lnTo>
                    <a:lnTo>
                      <a:pt x="763" y="361"/>
                    </a:lnTo>
                    <a:lnTo>
                      <a:pt x="763" y="361"/>
                    </a:lnTo>
                    <a:lnTo>
                      <a:pt x="763" y="361"/>
                    </a:lnTo>
                    <a:lnTo>
                      <a:pt x="763" y="361"/>
                    </a:lnTo>
                    <a:lnTo>
                      <a:pt x="765" y="361"/>
                    </a:lnTo>
                    <a:lnTo>
                      <a:pt x="765" y="363"/>
                    </a:lnTo>
                    <a:lnTo>
                      <a:pt x="767" y="363"/>
                    </a:lnTo>
                    <a:lnTo>
                      <a:pt x="767" y="365"/>
                    </a:lnTo>
                    <a:lnTo>
                      <a:pt x="769" y="365"/>
                    </a:lnTo>
                    <a:lnTo>
                      <a:pt x="769" y="365"/>
                    </a:lnTo>
                    <a:lnTo>
                      <a:pt x="769" y="367"/>
                    </a:lnTo>
                    <a:lnTo>
                      <a:pt x="770" y="367"/>
                    </a:lnTo>
                    <a:lnTo>
                      <a:pt x="772" y="369"/>
                    </a:lnTo>
                    <a:lnTo>
                      <a:pt x="776" y="370"/>
                    </a:lnTo>
                    <a:lnTo>
                      <a:pt x="778" y="372"/>
                    </a:lnTo>
                    <a:lnTo>
                      <a:pt x="778" y="372"/>
                    </a:lnTo>
                    <a:lnTo>
                      <a:pt x="778" y="372"/>
                    </a:lnTo>
                    <a:lnTo>
                      <a:pt x="778" y="372"/>
                    </a:lnTo>
                    <a:lnTo>
                      <a:pt x="779" y="372"/>
                    </a:lnTo>
                    <a:lnTo>
                      <a:pt x="779" y="372"/>
                    </a:lnTo>
                    <a:lnTo>
                      <a:pt x="779" y="372"/>
                    </a:lnTo>
                    <a:lnTo>
                      <a:pt x="779" y="372"/>
                    </a:lnTo>
                    <a:lnTo>
                      <a:pt x="779" y="372"/>
                    </a:lnTo>
                    <a:lnTo>
                      <a:pt x="779" y="374"/>
                    </a:lnTo>
                    <a:lnTo>
                      <a:pt x="779" y="374"/>
                    </a:lnTo>
                    <a:lnTo>
                      <a:pt x="781" y="374"/>
                    </a:lnTo>
                    <a:lnTo>
                      <a:pt x="781" y="374"/>
                    </a:lnTo>
                    <a:lnTo>
                      <a:pt x="781" y="374"/>
                    </a:lnTo>
                    <a:lnTo>
                      <a:pt x="781" y="374"/>
                    </a:lnTo>
                    <a:lnTo>
                      <a:pt x="781" y="374"/>
                    </a:lnTo>
                    <a:lnTo>
                      <a:pt x="781" y="374"/>
                    </a:lnTo>
                    <a:lnTo>
                      <a:pt x="781" y="374"/>
                    </a:lnTo>
                    <a:lnTo>
                      <a:pt x="783" y="374"/>
                    </a:lnTo>
                    <a:lnTo>
                      <a:pt x="783" y="376"/>
                    </a:lnTo>
                    <a:lnTo>
                      <a:pt x="783" y="376"/>
                    </a:lnTo>
                    <a:lnTo>
                      <a:pt x="783" y="376"/>
                    </a:lnTo>
                    <a:lnTo>
                      <a:pt x="783" y="376"/>
                    </a:lnTo>
                    <a:lnTo>
                      <a:pt x="783" y="376"/>
                    </a:lnTo>
                    <a:lnTo>
                      <a:pt x="783" y="376"/>
                    </a:lnTo>
                    <a:lnTo>
                      <a:pt x="783" y="376"/>
                    </a:lnTo>
                    <a:lnTo>
                      <a:pt x="783" y="376"/>
                    </a:lnTo>
                    <a:lnTo>
                      <a:pt x="785" y="376"/>
                    </a:lnTo>
                    <a:lnTo>
                      <a:pt x="785" y="376"/>
                    </a:lnTo>
                    <a:lnTo>
                      <a:pt x="785" y="376"/>
                    </a:lnTo>
                    <a:lnTo>
                      <a:pt x="785" y="376"/>
                    </a:lnTo>
                    <a:lnTo>
                      <a:pt x="785" y="376"/>
                    </a:lnTo>
                    <a:lnTo>
                      <a:pt x="785" y="376"/>
                    </a:lnTo>
                    <a:lnTo>
                      <a:pt x="785" y="376"/>
                    </a:lnTo>
                    <a:lnTo>
                      <a:pt x="785" y="376"/>
                    </a:lnTo>
                    <a:lnTo>
                      <a:pt x="785" y="376"/>
                    </a:lnTo>
                    <a:lnTo>
                      <a:pt x="785" y="376"/>
                    </a:lnTo>
                    <a:lnTo>
                      <a:pt x="785" y="374"/>
                    </a:lnTo>
                    <a:lnTo>
                      <a:pt x="785" y="374"/>
                    </a:lnTo>
                    <a:lnTo>
                      <a:pt x="785" y="374"/>
                    </a:lnTo>
                    <a:lnTo>
                      <a:pt x="785" y="374"/>
                    </a:lnTo>
                    <a:lnTo>
                      <a:pt x="785" y="374"/>
                    </a:lnTo>
                    <a:lnTo>
                      <a:pt x="785" y="374"/>
                    </a:lnTo>
                    <a:lnTo>
                      <a:pt x="785" y="374"/>
                    </a:lnTo>
                    <a:lnTo>
                      <a:pt x="785" y="374"/>
                    </a:lnTo>
                    <a:lnTo>
                      <a:pt x="785" y="374"/>
                    </a:lnTo>
                    <a:lnTo>
                      <a:pt x="785" y="372"/>
                    </a:lnTo>
                    <a:lnTo>
                      <a:pt x="785" y="372"/>
                    </a:lnTo>
                    <a:lnTo>
                      <a:pt x="785" y="372"/>
                    </a:lnTo>
                    <a:lnTo>
                      <a:pt x="785" y="372"/>
                    </a:lnTo>
                    <a:lnTo>
                      <a:pt x="783" y="372"/>
                    </a:lnTo>
                    <a:lnTo>
                      <a:pt x="783" y="372"/>
                    </a:lnTo>
                    <a:lnTo>
                      <a:pt x="781" y="370"/>
                    </a:lnTo>
                    <a:lnTo>
                      <a:pt x="781" y="370"/>
                    </a:lnTo>
                    <a:lnTo>
                      <a:pt x="781" y="370"/>
                    </a:lnTo>
                    <a:lnTo>
                      <a:pt x="781" y="370"/>
                    </a:lnTo>
                    <a:lnTo>
                      <a:pt x="781" y="370"/>
                    </a:lnTo>
                    <a:lnTo>
                      <a:pt x="779" y="370"/>
                    </a:lnTo>
                    <a:lnTo>
                      <a:pt x="779" y="370"/>
                    </a:lnTo>
                    <a:lnTo>
                      <a:pt x="779" y="369"/>
                    </a:lnTo>
                    <a:lnTo>
                      <a:pt x="779" y="369"/>
                    </a:lnTo>
                    <a:lnTo>
                      <a:pt x="779" y="369"/>
                    </a:lnTo>
                    <a:lnTo>
                      <a:pt x="779" y="369"/>
                    </a:lnTo>
                    <a:lnTo>
                      <a:pt x="778" y="369"/>
                    </a:lnTo>
                    <a:lnTo>
                      <a:pt x="778" y="369"/>
                    </a:lnTo>
                    <a:lnTo>
                      <a:pt x="778" y="367"/>
                    </a:lnTo>
                    <a:lnTo>
                      <a:pt x="778" y="367"/>
                    </a:lnTo>
                    <a:lnTo>
                      <a:pt x="778" y="367"/>
                    </a:lnTo>
                    <a:lnTo>
                      <a:pt x="778" y="367"/>
                    </a:lnTo>
                    <a:lnTo>
                      <a:pt x="776" y="367"/>
                    </a:lnTo>
                    <a:lnTo>
                      <a:pt x="776" y="367"/>
                    </a:lnTo>
                    <a:lnTo>
                      <a:pt x="776" y="367"/>
                    </a:lnTo>
                    <a:lnTo>
                      <a:pt x="776" y="367"/>
                    </a:lnTo>
                    <a:lnTo>
                      <a:pt x="776" y="367"/>
                    </a:lnTo>
                    <a:lnTo>
                      <a:pt x="776" y="367"/>
                    </a:lnTo>
                    <a:lnTo>
                      <a:pt x="776" y="365"/>
                    </a:lnTo>
                    <a:lnTo>
                      <a:pt x="776" y="365"/>
                    </a:lnTo>
                    <a:lnTo>
                      <a:pt x="776" y="365"/>
                    </a:lnTo>
                    <a:lnTo>
                      <a:pt x="776" y="365"/>
                    </a:lnTo>
                    <a:lnTo>
                      <a:pt x="776" y="365"/>
                    </a:lnTo>
                    <a:lnTo>
                      <a:pt x="776" y="365"/>
                    </a:lnTo>
                    <a:lnTo>
                      <a:pt x="776" y="365"/>
                    </a:lnTo>
                    <a:lnTo>
                      <a:pt x="776" y="363"/>
                    </a:lnTo>
                    <a:lnTo>
                      <a:pt x="776" y="363"/>
                    </a:lnTo>
                    <a:lnTo>
                      <a:pt x="776" y="363"/>
                    </a:lnTo>
                    <a:lnTo>
                      <a:pt x="776" y="363"/>
                    </a:lnTo>
                    <a:lnTo>
                      <a:pt x="776" y="361"/>
                    </a:lnTo>
                    <a:lnTo>
                      <a:pt x="776" y="361"/>
                    </a:lnTo>
                    <a:lnTo>
                      <a:pt x="776" y="360"/>
                    </a:lnTo>
                    <a:lnTo>
                      <a:pt x="776" y="360"/>
                    </a:lnTo>
                    <a:lnTo>
                      <a:pt x="776" y="360"/>
                    </a:lnTo>
                    <a:lnTo>
                      <a:pt x="778" y="360"/>
                    </a:lnTo>
                    <a:lnTo>
                      <a:pt x="778" y="360"/>
                    </a:lnTo>
                    <a:lnTo>
                      <a:pt x="778" y="360"/>
                    </a:lnTo>
                    <a:lnTo>
                      <a:pt x="779" y="360"/>
                    </a:lnTo>
                    <a:lnTo>
                      <a:pt x="779" y="361"/>
                    </a:lnTo>
                    <a:lnTo>
                      <a:pt x="779" y="361"/>
                    </a:lnTo>
                    <a:lnTo>
                      <a:pt x="781" y="361"/>
                    </a:lnTo>
                    <a:lnTo>
                      <a:pt x="781" y="361"/>
                    </a:lnTo>
                    <a:lnTo>
                      <a:pt x="781" y="361"/>
                    </a:lnTo>
                    <a:lnTo>
                      <a:pt x="781" y="361"/>
                    </a:lnTo>
                    <a:lnTo>
                      <a:pt x="781" y="361"/>
                    </a:lnTo>
                    <a:lnTo>
                      <a:pt x="781" y="361"/>
                    </a:lnTo>
                    <a:lnTo>
                      <a:pt x="781" y="361"/>
                    </a:lnTo>
                    <a:lnTo>
                      <a:pt x="783" y="361"/>
                    </a:lnTo>
                    <a:lnTo>
                      <a:pt x="783" y="361"/>
                    </a:lnTo>
                    <a:lnTo>
                      <a:pt x="783" y="361"/>
                    </a:lnTo>
                    <a:lnTo>
                      <a:pt x="783" y="361"/>
                    </a:lnTo>
                    <a:lnTo>
                      <a:pt x="783" y="361"/>
                    </a:lnTo>
                    <a:lnTo>
                      <a:pt x="783" y="361"/>
                    </a:lnTo>
                    <a:lnTo>
                      <a:pt x="785" y="361"/>
                    </a:lnTo>
                    <a:lnTo>
                      <a:pt x="785" y="361"/>
                    </a:lnTo>
                    <a:lnTo>
                      <a:pt x="785" y="361"/>
                    </a:lnTo>
                    <a:lnTo>
                      <a:pt x="785" y="361"/>
                    </a:lnTo>
                    <a:lnTo>
                      <a:pt x="783" y="361"/>
                    </a:lnTo>
                    <a:lnTo>
                      <a:pt x="783" y="360"/>
                    </a:lnTo>
                    <a:lnTo>
                      <a:pt x="783" y="360"/>
                    </a:lnTo>
                    <a:lnTo>
                      <a:pt x="781" y="360"/>
                    </a:lnTo>
                    <a:lnTo>
                      <a:pt x="781" y="360"/>
                    </a:lnTo>
                    <a:lnTo>
                      <a:pt x="781" y="360"/>
                    </a:lnTo>
                    <a:lnTo>
                      <a:pt x="781" y="360"/>
                    </a:lnTo>
                    <a:lnTo>
                      <a:pt x="781" y="360"/>
                    </a:lnTo>
                    <a:lnTo>
                      <a:pt x="781" y="360"/>
                    </a:lnTo>
                    <a:lnTo>
                      <a:pt x="781" y="358"/>
                    </a:lnTo>
                    <a:lnTo>
                      <a:pt x="781" y="358"/>
                    </a:lnTo>
                    <a:lnTo>
                      <a:pt x="781" y="358"/>
                    </a:lnTo>
                    <a:lnTo>
                      <a:pt x="781" y="358"/>
                    </a:lnTo>
                    <a:lnTo>
                      <a:pt x="781" y="356"/>
                    </a:lnTo>
                    <a:lnTo>
                      <a:pt x="781" y="356"/>
                    </a:lnTo>
                    <a:lnTo>
                      <a:pt x="781" y="356"/>
                    </a:lnTo>
                    <a:lnTo>
                      <a:pt x="781" y="356"/>
                    </a:lnTo>
                    <a:lnTo>
                      <a:pt x="783" y="356"/>
                    </a:lnTo>
                    <a:lnTo>
                      <a:pt x="783" y="356"/>
                    </a:lnTo>
                    <a:lnTo>
                      <a:pt x="783" y="354"/>
                    </a:lnTo>
                    <a:lnTo>
                      <a:pt x="783" y="354"/>
                    </a:lnTo>
                    <a:lnTo>
                      <a:pt x="785" y="354"/>
                    </a:lnTo>
                    <a:lnTo>
                      <a:pt x="785" y="354"/>
                    </a:lnTo>
                    <a:lnTo>
                      <a:pt x="785" y="354"/>
                    </a:lnTo>
                    <a:lnTo>
                      <a:pt x="785" y="354"/>
                    </a:lnTo>
                    <a:lnTo>
                      <a:pt x="785" y="352"/>
                    </a:lnTo>
                    <a:lnTo>
                      <a:pt x="785" y="352"/>
                    </a:lnTo>
                    <a:lnTo>
                      <a:pt x="785" y="352"/>
                    </a:lnTo>
                    <a:lnTo>
                      <a:pt x="785" y="352"/>
                    </a:lnTo>
                    <a:lnTo>
                      <a:pt x="785" y="352"/>
                    </a:lnTo>
                    <a:lnTo>
                      <a:pt x="785" y="352"/>
                    </a:lnTo>
                    <a:lnTo>
                      <a:pt x="785" y="351"/>
                    </a:lnTo>
                    <a:lnTo>
                      <a:pt x="785" y="351"/>
                    </a:lnTo>
                    <a:lnTo>
                      <a:pt x="785" y="349"/>
                    </a:lnTo>
                    <a:lnTo>
                      <a:pt x="785" y="349"/>
                    </a:lnTo>
                    <a:lnTo>
                      <a:pt x="785" y="349"/>
                    </a:lnTo>
                    <a:lnTo>
                      <a:pt x="785" y="349"/>
                    </a:lnTo>
                    <a:lnTo>
                      <a:pt x="785" y="349"/>
                    </a:lnTo>
                    <a:lnTo>
                      <a:pt x="785" y="349"/>
                    </a:lnTo>
                    <a:lnTo>
                      <a:pt x="785" y="347"/>
                    </a:lnTo>
                    <a:lnTo>
                      <a:pt x="785" y="347"/>
                    </a:lnTo>
                    <a:lnTo>
                      <a:pt x="787" y="347"/>
                    </a:lnTo>
                    <a:lnTo>
                      <a:pt x="787" y="347"/>
                    </a:lnTo>
                    <a:lnTo>
                      <a:pt x="787" y="347"/>
                    </a:lnTo>
                    <a:lnTo>
                      <a:pt x="787" y="347"/>
                    </a:lnTo>
                    <a:lnTo>
                      <a:pt x="787" y="345"/>
                    </a:lnTo>
                    <a:lnTo>
                      <a:pt x="788" y="345"/>
                    </a:lnTo>
                    <a:lnTo>
                      <a:pt x="788" y="345"/>
                    </a:lnTo>
                    <a:lnTo>
                      <a:pt x="788" y="345"/>
                    </a:lnTo>
                    <a:lnTo>
                      <a:pt x="788" y="345"/>
                    </a:lnTo>
                    <a:lnTo>
                      <a:pt x="788" y="345"/>
                    </a:lnTo>
                    <a:lnTo>
                      <a:pt x="788" y="345"/>
                    </a:lnTo>
                    <a:lnTo>
                      <a:pt x="790" y="343"/>
                    </a:lnTo>
                    <a:lnTo>
                      <a:pt x="790" y="343"/>
                    </a:lnTo>
                    <a:lnTo>
                      <a:pt x="790" y="343"/>
                    </a:lnTo>
                    <a:lnTo>
                      <a:pt x="790" y="343"/>
                    </a:lnTo>
                    <a:lnTo>
                      <a:pt x="790" y="343"/>
                    </a:lnTo>
                    <a:lnTo>
                      <a:pt x="790" y="343"/>
                    </a:lnTo>
                    <a:lnTo>
                      <a:pt x="790" y="343"/>
                    </a:lnTo>
                    <a:lnTo>
                      <a:pt x="792" y="343"/>
                    </a:lnTo>
                    <a:lnTo>
                      <a:pt x="792" y="343"/>
                    </a:lnTo>
                    <a:lnTo>
                      <a:pt x="792" y="343"/>
                    </a:lnTo>
                    <a:lnTo>
                      <a:pt x="792" y="343"/>
                    </a:lnTo>
                    <a:lnTo>
                      <a:pt x="792" y="343"/>
                    </a:lnTo>
                    <a:lnTo>
                      <a:pt x="794" y="343"/>
                    </a:lnTo>
                    <a:lnTo>
                      <a:pt x="794" y="343"/>
                    </a:lnTo>
                    <a:lnTo>
                      <a:pt x="794" y="343"/>
                    </a:lnTo>
                    <a:lnTo>
                      <a:pt x="796" y="343"/>
                    </a:lnTo>
                    <a:lnTo>
                      <a:pt x="796" y="343"/>
                    </a:lnTo>
                    <a:lnTo>
                      <a:pt x="796" y="343"/>
                    </a:lnTo>
                    <a:lnTo>
                      <a:pt x="796" y="341"/>
                    </a:lnTo>
                    <a:lnTo>
                      <a:pt x="797" y="341"/>
                    </a:lnTo>
                    <a:lnTo>
                      <a:pt x="797" y="340"/>
                    </a:lnTo>
                    <a:lnTo>
                      <a:pt x="797" y="340"/>
                    </a:lnTo>
                    <a:lnTo>
                      <a:pt x="797" y="340"/>
                    </a:lnTo>
                    <a:lnTo>
                      <a:pt x="797" y="338"/>
                    </a:lnTo>
                    <a:lnTo>
                      <a:pt x="797" y="338"/>
                    </a:lnTo>
                    <a:lnTo>
                      <a:pt x="797" y="338"/>
                    </a:lnTo>
                    <a:lnTo>
                      <a:pt x="797" y="338"/>
                    </a:lnTo>
                    <a:lnTo>
                      <a:pt x="797" y="338"/>
                    </a:lnTo>
                    <a:lnTo>
                      <a:pt x="797" y="336"/>
                    </a:lnTo>
                    <a:lnTo>
                      <a:pt x="797" y="336"/>
                    </a:lnTo>
                    <a:lnTo>
                      <a:pt x="797" y="336"/>
                    </a:lnTo>
                    <a:lnTo>
                      <a:pt x="797" y="336"/>
                    </a:lnTo>
                    <a:lnTo>
                      <a:pt x="796" y="336"/>
                    </a:lnTo>
                    <a:lnTo>
                      <a:pt x="796" y="336"/>
                    </a:lnTo>
                    <a:lnTo>
                      <a:pt x="796" y="336"/>
                    </a:lnTo>
                    <a:lnTo>
                      <a:pt x="794" y="336"/>
                    </a:lnTo>
                    <a:lnTo>
                      <a:pt x="794" y="336"/>
                    </a:lnTo>
                    <a:lnTo>
                      <a:pt x="794" y="336"/>
                    </a:lnTo>
                    <a:lnTo>
                      <a:pt x="794" y="336"/>
                    </a:lnTo>
                    <a:lnTo>
                      <a:pt x="794" y="336"/>
                    </a:lnTo>
                    <a:lnTo>
                      <a:pt x="792" y="336"/>
                    </a:lnTo>
                    <a:lnTo>
                      <a:pt x="792" y="336"/>
                    </a:lnTo>
                    <a:lnTo>
                      <a:pt x="792" y="336"/>
                    </a:lnTo>
                    <a:lnTo>
                      <a:pt x="790" y="336"/>
                    </a:lnTo>
                    <a:lnTo>
                      <a:pt x="788" y="336"/>
                    </a:lnTo>
                    <a:lnTo>
                      <a:pt x="788" y="336"/>
                    </a:lnTo>
                    <a:lnTo>
                      <a:pt x="788" y="336"/>
                    </a:lnTo>
                    <a:lnTo>
                      <a:pt x="788" y="336"/>
                    </a:lnTo>
                    <a:lnTo>
                      <a:pt x="788" y="336"/>
                    </a:lnTo>
                    <a:lnTo>
                      <a:pt x="787" y="336"/>
                    </a:lnTo>
                    <a:lnTo>
                      <a:pt x="787" y="336"/>
                    </a:lnTo>
                    <a:lnTo>
                      <a:pt x="787" y="336"/>
                    </a:lnTo>
                    <a:lnTo>
                      <a:pt x="787" y="336"/>
                    </a:lnTo>
                    <a:lnTo>
                      <a:pt x="787" y="336"/>
                    </a:lnTo>
                    <a:lnTo>
                      <a:pt x="787" y="338"/>
                    </a:lnTo>
                    <a:lnTo>
                      <a:pt x="785" y="338"/>
                    </a:lnTo>
                    <a:lnTo>
                      <a:pt x="785" y="338"/>
                    </a:lnTo>
                    <a:lnTo>
                      <a:pt x="783" y="338"/>
                    </a:lnTo>
                    <a:lnTo>
                      <a:pt x="783" y="338"/>
                    </a:lnTo>
                    <a:lnTo>
                      <a:pt x="783" y="338"/>
                    </a:lnTo>
                    <a:lnTo>
                      <a:pt x="783" y="338"/>
                    </a:lnTo>
                    <a:lnTo>
                      <a:pt x="783" y="338"/>
                    </a:lnTo>
                    <a:lnTo>
                      <a:pt x="781" y="340"/>
                    </a:lnTo>
                    <a:lnTo>
                      <a:pt x="781" y="340"/>
                    </a:lnTo>
                    <a:lnTo>
                      <a:pt x="781" y="340"/>
                    </a:lnTo>
                    <a:lnTo>
                      <a:pt x="781" y="340"/>
                    </a:lnTo>
                    <a:lnTo>
                      <a:pt x="779" y="340"/>
                    </a:lnTo>
                    <a:lnTo>
                      <a:pt x="779" y="341"/>
                    </a:lnTo>
                    <a:lnTo>
                      <a:pt x="779" y="341"/>
                    </a:lnTo>
                    <a:lnTo>
                      <a:pt x="779" y="341"/>
                    </a:lnTo>
                    <a:lnTo>
                      <a:pt x="779" y="341"/>
                    </a:lnTo>
                    <a:lnTo>
                      <a:pt x="779" y="341"/>
                    </a:lnTo>
                    <a:lnTo>
                      <a:pt x="779" y="341"/>
                    </a:lnTo>
                    <a:lnTo>
                      <a:pt x="779" y="343"/>
                    </a:lnTo>
                    <a:lnTo>
                      <a:pt x="779" y="343"/>
                    </a:lnTo>
                    <a:lnTo>
                      <a:pt x="779" y="343"/>
                    </a:lnTo>
                    <a:lnTo>
                      <a:pt x="781" y="343"/>
                    </a:lnTo>
                    <a:lnTo>
                      <a:pt x="781" y="345"/>
                    </a:lnTo>
                    <a:lnTo>
                      <a:pt x="781" y="345"/>
                    </a:lnTo>
                    <a:lnTo>
                      <a:pt x="781" y="345"/>
                    </a:lnTo>
                    <a:lnTo>
                      <a:pt x="781" y="345"/>
                    </a:lnTo>
                    <a:lnTo>
                      <a:pt x="781" y="347"/>
                    </a:lnTo>
                    <a:lnTo>
                      <a:pt x="781" y="347"/>
                    </a:lnTo>
                    <a:lnTo>
                      <a:pt x="781" y="347"/>
                    </a:lnTo>
                    <a:lnTo>
                      <a:pt x="781" y="347"/>
                    </a:lnTo>
                    <a:lnTo>
                      <a:pt x="781" y="349"/>
                    </a:lnTo>
                    <a:lnTo>
                      <a:pt x="781" y="349"/>
                    </a:lnTo>
                    <a:lnTo>
                      <a:pt x="779" y="349"/>
                    </a:lnTo>
                    <a:lnTo>
                      <a:pt x="779" y="349"/>
                    </a:lnTo>
                    <a:lnTo>
                      <a:pt x="779" y="349"/>
                    </a:lnTo>
                    <a:lnTo>
                      <a:pt x="778" y="349"/>
                    </a:lnTo>
                    <a:lnTo>
                      <a:pt x="778" y="349"/>
                    </a:lnTo>
                    <a:lnTo>
                      <a:pt x="778" y="349"/>
                    </a:lnTo>
                    <a:lnTo>
                      <a:pt x="778" y="349"/>
                    </a:lnTo>
                    <a:lnTo>
                      <a:pt x="776" y="347"/>
                    </a:lnTo>
                    <a:lnTo>
                      <a:pt x="776" y="347"/>
                    </a:lnTo>
                    <a:lnTo>
                      <a:pt x="776" y="347"/>
                    </a:lnTo>
                    <a:lnTo>
                      <a:pt x="776" y="347"/>
                    </a:lnTo>
                    <a:lnTo>
                      <a:pt x="776" y="347"/>
                    </a:lnTo>
                    <a:lnTo>
                      <a:pt x="776" y="347"/>
                    </a:lnTo>
                    <a:lnTo>
                      <a:pt x="776" y="347"/>
                    </a:lnTo>
                    <a:lnTo>
                      <a:pt x="776" y="347"/>
                    </a:lnTo>
                    <a:lnTo>
                      <a:pt x="774" y="345"/>
                    </a:lnTo>
                    <a:lnTo>
                      <a:pt x="774" y="345"/>
                    </a:lnTo>
                    <a:lnTo>
                      <a:pt x="774" y="343"/>
                    </a:lnTo>
                    <a:lnTo>
                      <a:pt x="774" y="343"/>
                    </a:lnTo>
                    <a:lnTo>
                      <a:pt x="774" y="343"/>
                    </a:lnTo>
                    <a:lnTo>
                      <a:pt x="772" y="341"/>
                    </a:lnTo>
                    <a:lnTo>
                      <a:pt x="772" y="341"/>
                    </a:lnTo>
                    <a:lnTo>
                      <a:pt x="772" y="341"/>
                    </a:lnTo>
                    <a:lnTo>
                      <a:pt x="772" y="341"/>
                    </a:lnTo>
                    <a:lnTo>
                      <a:pt x="772" y="341"/>
                    </a:lnTo>
                    <a:lnTo>
                      <a:pt x="770" y="341"/>
                    </a:lnTo>
                    <a:lnTo>
                      <a:pt x="770" y="340"/>
                    </a:lnTo>
                    <a:lnTo>
                      <a:pt x="770" y="340"/>
                    </a:lnTo>
                    <a:lnTo>
                      <a:pt x="769" y="340"/>
                    </a:lnTo>
                    <a:lnTo>
                      <a:pt x="769" y="340"/>
                    </a:lnTo>
                    <a:lnTo>
                      <a:pt x="769" y="340"/>
                    </a:lnTo>
                    <a:lnTo>
                      <a:pt x="769" y="340"/>
                    </a:lnTo>
                    <a:lnTo>
                      <a:pt x="769" y="340"/>
                    </a:lnTo>
                    <a:lnTo>
                      <a:pt x="769" y="340"/>
                    </a:lnTo>
                    <a:lnTo>
                      <a:pt x="767" y="340"/>
                    </a:lnTo>
                    <a:lnTo>
                      <a:pt x="767" y="340"/>
                    </a:lnTo>
                    <a:lnTo>
                      <a:pt x="767" y="340"/>
                    </a:lnTo>
                    <a:lnTo>
                      <a:pt x="767" y="340"/>
                    </a:lnTo>
                    <a:lnTo>
                      <a:pt x="767" y="338"/>
                    </a:lnTo>
                    <a:lnTo>
                      <a:pt x="767" y="338"/>
                    </a:lnTo>
                    <a:lnTo>
                      <a:pt x="767" y="338"/>
                    </a:lnTo>
                    <a:lnTo>
                      <a:pt x="767" y="338"/>
                    </a:lnTo>
                    <a:lnTo>
                      <a:pt x="767" y="336"/>
                    </a:lnTo>
                    <a:lnTo>
                      <a:pt x="767" y="336"/>
                    </a:lnTo>
                    <a:lnTo>
                      <a:pt x="767" y="336"/>
                    </a:lnTo>
                    <a:lnTo>
                      <a:pt x="767" y="336"/>
                    </a:lnTo>
                    <a:lnTo>
                      <a:pt x="767" y="334"/>
                    </a:lnTo>
                    <a:lnTo>
                      <a:pt x="767" y="334"/>
                    </a:lnTo>
                    <a:lnTo>
                      <a:pt x="765" y="334"/>
                    </a:lnTo>
                    <a:lnTo>
                      <a:pt x="765" y="334"/>
                    </a:lnTo>
                    <a:lnTo>
                      <a:pt x="765" y="334"/>
                    </a:lnTo>
                    <a:lnTo>
                      <a:pt x="765" y="334"/>
                    </a:lnTo>
                    <a:lnTo>
                      <a:pt x="765" y="334"/>
                    </a:lnTo>
                    <a:lnTo>
                      <a:pt x="763" y="334"/>
                    </a:lnTo>
                    <a:lnTo>
                      <a:pt x="763" y="336"/>
                    </a:lnTo>
                    <a:lnTo>
                      <a:pt x="763" y="336"/>
                    </a:lnTo>
                    <a:lnTo>
                      <a:pt x="763" y="336"/>
                    </a:lnTo>
                    <a:lnTo>
                      <a:pt x="763" y="336"/>
                    </a:lnTo>
                    <a:lnTo>
                      <a:pt x="761" y="336"/>
                    </a:lnTo>
                    <a:lnTo>
                      <a:pt x="761" y="336"/>
                    </a:lnTo>
                    <a:lnTo>
                      <a:pt x="761" y="336"/>
                    </a:lnTo>
                    <a:lnTo>
                      <a:pt x="761" y="334"/>
                    </a:lnTo>
                    <a:lnTo>
                      <a:pt x="759" y="334"/>
                    </a:lnTo>
                    <a:lnTo>
                      <a:pt x="759" y="334"/>
                    </a:lnTo>
                    <a:lnTo>
                      <a:pt x="759" y="334"/>
                    </a:lnTo>
                    <a:lnTo>
                      <a:pt x="759" y="334"/>
                    </a:lnTo>
                    <a:lnTo>
                      <a:pt x="759" y="334"/>
                    </a:lnTo>
                    <a:lnTo>
                      <a:pt x="758" y="334"/>
                    </a:lnTo>
                    <a:lnTo>
                      <a:pt x="758" y="334"/>
                    </a:lnTo>
                    <a:lnTo>
                      <a:pt x="758" y="332"/>
                    </a:lnTo>
                    <a:lnTo>
                      <a:pt x="758" y="332"/>
                    </a:lnTo>
                    <a:lnTo>
                      <a:pt x="758" y="332"/>
                    </a:lnTo>
                    <a:lnTo>
                      <a:pt x="758" y="332"/>
                    </a:lnTo>
                    <a:lnTo>
                      <a:pt x="758" y="332"/>
                    </a:lnTo>
                    <a:lnTo>
                      <a:pt x="758" y="332"/>
                    </a:lnTo>
                    <a:lnTo>
                      <a:pt x="758" y="331"/>
                    </a:lnTo>
                    <a:lnTo>
                      <a:pt x="758" y="331"/>
                    </a:lnTo>
                    <a:lnTo>
                      <a:pt x="758" y="331"/>
                    </a:lnTo>
                    <a:lnTo>
                      <a:pt x="758" y="331"/>
                    </a:lnTo>
                    <a:lnTo>
                      <a:pt x="758" y="329"/>
                    </a:lnTo>
                    <a:lnTo>
                      <a:pt x="758" y="329"/>
                    </a:lnTo>
                    <a:lnTo>
                      <a:pt x="758" y="329"/>
                    </a:lnTo>
                    <a:lnTo>
                      <a:pt x="759" y="329"/>
                    </a:lnTo>
                    <a:lnTo>
                      <a:pt x="759" y="329"/>
                    </a:lnTo>
                    <a:lnTo>
                      <a:pt x="759" y="329"/>
                    </a:lnTo>
                    <a:lnTo>
                      <a:pt x="759" y="327"/>
                    </a:lnTo>
                    <a:lnTo>
                      <a:pt x="759" y="327"/>
                    </a:lnTo>
                    <a:lnTo>
                      <a:pt x="759" y="327"/>
                    </a:lnTo>
                    <a:lnTo>
                      <a:pt x="761" y="327"/>
                    </a:lnTo>
                    <a:lnTo>
                      <a:pt x="761" y="327"/>
                    </a:lnTo>
                    <a:lnTo>
                      <a:pt x="763" y="327"/>
                    </a:lnTo>
                    <a:lnTo>
                      <a:pt x="763" y="327"/>
                    </a:lnTo>
                    <a:lnTo>
                      <a:pt x="763" y="327"/>
                    </a:lnTo>
                    <a:lnTo>
                      <a:pt x="763" y="325"/>
                    </a:lnTo>
                    <a:lnTo>
                      <a:pt x="765" y="325"/>
                    </a:lnTo>
                    <a:lnTo>
                      <a:pt x="765" y="325"/>
                    </a:lnTo>
                    <a:lnTo>
                      <a:pt x="765" y="325"/>
                    </a:lnTo>
                    <a:lnTo>
                      <a:pt x="765" y="325"/>
                    </a:lnTo>
                    <a:lnTo>
                      <a:pt x="765" y="325"/>
                    </a:lnTo>
                    <a:lnTo>
                      <a:pt x="765" y="325"/>
                    </a:lnTo>
                    <a:lnTo>
                      <a:pt x="765" y="325"/>
                    </a:lnTo>
                    <a:lnTo>
                      <a:pt x="765" y="325"/>
                    </a:lnTo>
                    <a:lnTo>
                      <a:pt x="765" y="323"/>
                    </a:lnTo>
                    <a:lnTo>
                      <a:pt x="765" y="322"/>
                    </a:lnTo>
                    <a:lnTo>
                      <a:pt x="765" y="320"/>
                    </a:lnTo>
                    <a:lnTo>
                      <a:pt x="765" y="320"/>
                    </a:lnTo>
                    <a:lnTo>
                      <a:pt x="765" y="320"/>
                    </a:lnTo>
                    <a:lnTo>
                      <a:pt x="765" y="320"/>
                    </a:lnTo>
                    <a:lnTo>
                      <a:pt x="765" y="318"/>
                    </a:lnTo>
                    <a:lnTo>
                      <a:pt x="765" y="318"/>
                    </a:lnTo>
                    <a:lnTo>
                      <a:pt x="763" y="318"/>
                    </a:lnTo>
                    <a:lnTo>
                      <a:pt x="761" y="318"/>
                    </a:lnTo>
                    <a:lnTo>
                      <a:pt x="761" y="320"/>
                    </a:lnTo>
                    <a:lnTo>
                      <a:pt x="761" y="320"/>
                    </a:lnTo>
                    <a:lnTo>
                      <a:pt x="761" y="320"/>
                    </a:lnTo>
                    <a:lnTo>
                      <a:pt x="759" y="320"/>
                    </a:lnTo>
                    <a:lnTo>
                      <a:pt x="759" y="322"/>
                    </a:lnTo>
                    <a:lnTo>
                      <a:pt x="759" y="322"/>
                    </a:lnTo>
                    <a:lnTo>
                      <a:pt x="759" y="322"/>
                    </a:lnTo>
                    <a:lnTo>
                      <a:pt x="758" y="323"/>
                    </a:lnTo>
                    <a:lnTo>
                      <a:pt x="758" y="323"/>
                    </a:lnTo>
                    <a:lnTo>
                      <a:pt x="758" y="323"/>
                    </a:lnTo>
                    <a:lnTo>
                      <a:pt x="758" y="323"/>
                    </a:lnTo>
                    <a:lnTo>
                      <a:pt x="758" y="323"/>
                    </a:lnTo>
                    <a:lnTo>
                      <a:pt x="758" y="323"/>
                    </a:lnTo>
                    <a:lnTo>
                      <a:pt x="756" y="323"/>
                    </a:lnTo>
                    <a:lnTo>
                      <a:pt x="756" y="323"/>
                    </a:lnTo>
                    <a:lnTo>
                      <a:pt x="756" y="323"/>
                    </a:lnTo>
                    <a:lnTo>
                      <a:pt x="756" y="323"/>
                    </a:lnTo>
                    <a:lnTo>
                      <a:pt x="756" y="323"/>
                    </a:lnTo>
                    <a:lnTo>
                      <a:pt x="756" y="323"/>
                    </a:lnTo>
                    <a:lnTo>
                      <a:pt x="756" y="323"/>
                    </a:lnTo>
                    <a:lnTo>
                      <a:pt x="756" y="323"/>
                    </a:lnTo>
                    <a:lnTo>
                      <a:pt x="756" y="323"/>
                    </a:lnTo>
                    <a:lnTo>
                      <a:pt x="756" y="322"/>
                    </a:lnTo>
                    <a:lnTo>
                      <a:pt x="756" y="322"/>
                    </a:lnTo>
                    <a:lnTo>
                      <a:pt x="758" y="320"/>
                    </a:lnTo>
                    <a:lnTo>
                      <a:pt x="758" y="318"/>
                    </a:lnTo>
                    <a:lnTo>
                      <a:pt x="758" y="318"/>
                    </a:lnTo>
                    <a:lnTo>
                      <a:pt x="758" y="316"/>
                    </a:lnTo>
                    <a:lnTo>
                      <a:pt x="758" y="314"/>
                    </a:lnTo>
                    <a:lnTo>
                      <a:pt x="758" y="314"/>
                    </a:lnTo>
                    <a:lnTo>
                      <a:pt x="758" y="314"/>
                    </a:lnTo>
                    <a:lnTo>
                      <a:pt x="758" y="314"/>
                    </a:lnTo>
                    <a:lnTo>
                      <a:pt x="756" y="314"/>
                    </a:lnTo>
                    <a:lnTo>
                      <a:pt x="756" y="313"/>
                    </a:lnTo>
                    <a:lnTo>
                      <a:pt x="758" y="313"/>
                    </a:lnTo>
                    <a:lnTo>
                      <a:pt x="758" y="313"/>
                    </a:lnTo>
                    <a:lnTo>
                      <a:pt x="756" y="311"/>
                    </a:lnTo>
                    <a:lnTo>
                      <a:pt x="756" y="311"/>
                    </a:lnTo>
                    <a:lnTo>
                      <a:pt x="756" y="311"/>
                    </a:lnTo>
                    <a:lnTo>
                      <a:pt x="756" y="311"/>
                    </a:lnTo>
                    <a:lnTo>
                      <a:pt x="756" y="309"/>
                    </a:lnTo>
                    <a:lnTo>
                      <a:pt x="756" y="309"/>
                    </a:lnTo>
                    <a:lnTo>
                      <a:pt x="754" y="309"/>
                    </a:lnTo>
                    <a:lnTo>
                      <a:pt x="754" y="309"/>
                    </a:lnTo>
                    <a:lnTo>
                      <a:pt x="754" y="309"/>
                    </a:lnTo>
                    <a:lnTo>
                      <a:pt x="754" y="309"/>
                    </a:lnTo>
                    <a:lnTo>
                      <a:pt x="752" y="311"/>
                    </a:lnTo>
                    <a:lnTo>
                      <a:pt x="752" y="311"/>
                    </a:lnTo>
                    <a:lnTo>
                      <a:pt x="750" y="311"/>
                    </a:lnTo>
                    <a:lnTo>
                      <a:pt x="750" y="311"/>
                    </a:lnTo>
                    <a:lnTo>
                      <a:pt x="750" y="311"/>
                    </a:lnTo>
                    <a:lnTo>
                      <a:pt x="750" y="311"/>
                    </a:lnTo>
                    <a:lnTo>
                      <a:pt x="749" y="313"/>
                    </a:lnTo>
                    <a:lnTo>
                      <a:pt x="749" y="313"/>
                    </a:lnTo>
                    <a:lnTo>
                      <a:pt x="747" y="313"/>
                    </a:lnTo>
                    <a:lnTo>
                      <a:pt x="747" y="311"/>
                    </a:lnTo>
                    <a:lnTo>
                      <a:pt x="745" y="311"/>
                    </a:lnTo>
                    <a:lnTo>
                      <a:pt x="745" y="311"/>
                    </a:lnTo>
                    <a:lnTo>
                      <a:pt x="745" y="311"/>
                    </a:lnTo>
                    <a:lnTo>
                      <a:pt x="745" y="311"/>
                    </a:lnTo>
                    <a:lnTo>
                      <a:pt x="745" y="311"/>
                    </a:lnTo>
                    <a:lnTo>
                      <a:pt x="743" y="311"/>
                    </a:lnTo>
                    <a:lnTo>
                      <a:pt x="743" y="311"/>
                    </a:lnTo>
                    <a:lnTo>
                      <a:pt x="743" y="311"/>
                    </a:lnTo>
                    <a:lnTo>
                      <a:pt x="743" y="311"/>
                    </a:lnTo>
                    <a:lnTo>
                      <a:pt x="741" y="309"/>
                    </a:lnTo>
                    <a:lnTo>
                      <a:pt x="741" y="309"/>
                    </a:lnTo>
                    <a:lnTo>
                      <a:pt x="741" y="309"/>
                    </a:lnTo>
                    <a:lnTo>
                      <a:pt x="740" y="309"/>
                    </a:lnTo>
                    <a:lnTo>
                      <a:pt x="740" y="309"/>
                    </a:lnTo>
                    <a:lnTo>
                      <a:pt x="740" y="309"/>
                    </a:lnTo>
                    <a:lnTo>
                      <a:pt x="740" y="309"/>
                    </a:lnTo>
                    <a:lnTo>
                      <a:pt x="740" y="307"/>
                    </a:lnTo>
                    <a:lnTo>
                      <a:pt x="740" y="307"/>
                    </a:lnTo>
                    <a:lnTo>
                      <a:pt x="740" y="307"/>
                    </a:lnTo>
                    <a:lnTo>
                      <a:pt x="741" y="305"/>
                    </a:lnTo>
                    <a:lnTo>
                      <a:pt x="741" y="305"/>
                    </a:lnTo>
                    <a:lnTo>
                      <a:pt x="741" y="305"/>
                    </a:lnTo>
                    <a:lnTo>
                      <a:pt x="741" y="305"/>
                    </a:lnTo>
                    <a:lnTo>
                      <a:pt x="741" y="305"/>
                    </a:lnTo>
                    <a:lnTo>
                      <a:pt x="743" y="305"/>
                    </a:lnTo>
                    <a:lnTo>
                      <a:pt x="743" y="305"/>
                    </a:lnTo>
                    <a:lnTo>
                      <a:pt x="743" y="305"/>
                    </a:lnTo>
                    <a:lnTo>
                      <a:pt x="745" y="305"/>
                    </a:lnTo>
                    <a:lnTo>
                      <a:pt x="745" y="305"/>
                    </a:lnTo>
                    <a:lnTo>
                      <a:pt x="747" y="305"/>
                    </a:lnTo>
                    <a:lnTo>
                      <a:pt x="747" y="305"/>
                    </a:lnTo>
                    <a:lnTo>
                      <a:pt x="747" y="305"/>
                    </a:lnTo>
                    <a:lnTo>
                      <a:pt x="747" y="305"/>
                    </a:lnTo>
                    <a:lnTo>
                      <a:pt x="749" y="305"/>
                    </a:lnTo>
                    <a:lnTo>
                      <a:pt x="749" y="305"/>
                    </a:lnTo>
                    <a:lnTo>
                      <a:pt x="749" y="305"/>
                    </a:lnTo>
                    <a:lnTo>
                      <a:pt x="749" y="305"/>
                    </a:lnTo>
                    <a:lnTo>
                      <a:pt x="749" y="305"/>
                    </a:lnTo>
                    <a:lnTo>
                      <a:pt x="750" y="303"/>
                    </a:lnTo>
                    <a:lnTo>
                      <a:pt x="750" y="303"/>
                    </a:lnTo>
                    <a:lnTo>
                      <a:pt x="752" y="303"/>
                    </a:lnTo>
                    <a:lnTo>
                      <a:pt x="752" y="303"/>
                    </a:lnTo>
                    <a:lnTo>
                      <a:pt x="752" y="303"/>
                    </a:lnTo>
                    <a:lnTo>
                      <a:pt x="752" y="303"/>
                    </a:lnTo>
                    <a:lnTo>
                      <a:pt x="752" y="303"/>
                    </a:lnTo>
                    <a:lnTo>
                      <a:pt x="752" y="303"/>
                    </a:lnTo>
                    <a:lnTo>
                      <a:pt x="754" y="302"/>
                    </a:lnTo>
                    <a:lnTo>
                      <a:pt x="754" y="302"/>
                    </a:lnTo>
                    <a:lnTo>
                      <a:pt x="754" y="302"/>
                    </a:lnTo>
                    <a:lnTo>
                      <a:pt x="754" y="302"/>
                    </a:lnTo>
                    <a:lnTo>
                      <a:pt x="754" y="302"/>
                    </a:lnTo>
                    <a:lnTo>
                      <a:pt x="754" y="300"/>
                    </a:lnTo>
                    <a:lnTo>
                      <a:pt x="754" y="300"/>
                    </a:lnTo>
                    <a:lnTo>
                      <a:pt x="754" y="300"/>
                    </a:lnTo>
                    <a:lnTo>
                      <a:pt x="754" y="298"/>
                    </a:lnTo>
                    <a:lnTo>
                      <a:pt x="752" y="298"/>
                    </a:lnTo>
                    <a:lnTo>
                      <a:pt x="752" y="298"/>
                    </a:lnTo>
                    <a:lnTo>
                      <a:pt x="752" y="298"/>
                    </a:lnTo>
                    <a:lnTo>
                      <a:pt x="752" y="298"/>
                    </a:lnTo>
                    <a:lnTo>
                      <a:pt x="750" y="300"/>
                    </a:lnTo>
                    <a:lnTo>
                      <a:pt x="750" y="300"/>
                    </a:lnTo>
                    <a:lnTo>
                      <a:pt x="750" y="300"/>
                    </a:lnTo>
                    <a:lnTo>
                      <a:pt x="750" y="300"/>
                    </a:lnTo>
                    <a:lnTo>
                      <a:pt x="750" y="300"/>
                    </a:lnTo>
                    <a:lnTo>
                      <a:pt x="749" y="300"/>
                    </a:lnTo>
                    <a:lnTo>
                      <a:pt x="747" y="300"/>
                    </a:lnTo>
                    <a:lnTo>
                      <a:pt x="747" y="300"/>
                    </a:lnTo>
                    <a:lnTo>
                      <a:pt x="747" y="300"/>
                    </a:lnTo>
                    <a:lnTo>
                      <a:pt x="747" y="300"/>
                    </a:lnTo>
                    <a:lnTo>
                      <a:pt x="747" y="300"/>
                    </a:lnTo>
                    <a:lnTo>
                      <a:pt x="747" y="300"/>
                    </a:lnTo>
                    <a:lnTo>
                      <a:pt x="747" y="298"/>
                    </a:lnTo>
                    <a:lnTo>
                      <a:pt x="745" y="296"/>
                    </a:lnTo>
                    <a:lnTo>
                      <a:pt x="745" y="296"/>
                    </a:lnTo>
                    <a:lnTo>
                      <a:pt x="745" y="296"/>
                    </a:lnTo>
                    <a:lnTo>
                      <a:pt x="745" y="294"/>
                    </a:lnTo>
                    <a:lnTo>
                      <a:pt x="745" y="294"/>
                    </a:lnTo>
                    <a:lnTo>
                      <a:pt x="745" y="294"/>
                    </a:lnTo>
                    <a:lnTo>
                      <a:pt x="745" y="294"/>
                    </a:lnTo>
                    <a:lnTo>
                      <a:pt x="743" y="293"/>
                    </a:lnTo>
                    <a:lnTo>
                      <a:pt x="743" y="293"/>
                    </a:lnTo>
                    <a:lnTo>
                      <a:pt x="743" y="291"/>
                    </a:lnTo>
                    <a:lnTo>
                      <a:pt x="743" y="291"/>
                    </a:lnTo>
                    <a:lnTo>
                      <a:pt x="743" y="289"/>
                    </a:lnTo>
                    <a:lnTo>
                      <a:pt x="743" y="289"/>
                    </a:lnTo>
                    <a:lnTo>
                      <a:pt x="743" y="289"/>
                    </a:lnTo>
                    <a:lnTo>
                      <a:pt x="743" y="289"/>
                    </a:lnTo>
                    <a:lnTo>
                      <a:pt x="743" y="287"/>
                    </a:lnTo>
                    <a:lnTo>
                      <a:pt x="743" y="287"/>
                    </a:lnTo>
                    <a:lnTo>
                      <a:pt x="745" y="287"/>
                    </a:lnTo>
                    <a:lnTo>
                      <a:pt x="745" y="285"/>
                    </a:lnTo>
                    <a:lnTo>
                      <a:pt x="743" y="285"/>
                    </a:lnTo>
                    <a:lnTo>
                      <a:pt x="743" y="285"/>
                    </a:lnTo>
                    <a:lnTo>
                      <a:pt x="743" y="285"/>
                    </a:lnTo>
                    <a:lnTo>
                      <a:pt x="743" y="285"/>
                    </a:lnTo>
                    <a:lnTo>
                      <a:pt x="743" y="284"/>
                    </a:lnTo>
                    <a:lnTo>
                      <a:pt x="741" y="284"/>
                    </a:lnTo>
                    <a:lnTo>
                      <a:pt x="741" y="285"/>
                    </a:lnTo>
                    <a:lnTo>
                      <a:pt x="741" y="285"/>
                    </a:lnTo>
                    <a:lnTo>
                      <a:pt x="740" y="285"/>
                    </a:lnTo>
                    <a:lnTo>
                      <a:pt x="738" y="285"/>
                    </a:lnTo>
                    <a:lnTo>
                      <a:pt x="738" y="285"/>
                    </a:lnTo>
                    <a:lnTo>
                      <a:pt x="736" y="285"/>
                    </a:lnTo>
                    <a:lnTo>
                      <a:pt x="734" y="287"/>
                    </a:lnTo>
                    <a:lnTo>
                      <a:pt x="732" y="287"/>
                    </a:lnTo>
                    <a:lnTo>
                      <a:pt x="732" y="287"/>
                    </a:lnTo>
                    <a:lnTo>
                      <a:pt x="732" y="287"/>
                    </a:lnTo>
                    <a:lnTo>
                      <a:pt x="732" y="289"/>
                    </a:lnTo>
                    <a:lnTo>
                      <a:pt x="731" y="289"/>
                    </a:lnTo>
                    <a:lnTo>
                      <a:pt x="731" y="289"/>
                    </a:lnTo>
                    <a:lnTo>
                      <a:pt x="729" y="289"/>
                    </a:lnTo>
                    <a:lnTo>
                      <a:pt x="729" y="289"/>
                    </a:lnTo>
                    <a:lnTo>
                      <a:pt x="727" y="289"/>
                    </a:lnTo>
                    <a:lnTo>
                      <a:pt x="727" y="289"/>
                    </a:lnTo>
                    <a:lnTo>
                      <a:pt x="727" y="289"/>
                    </a:lnTo>
                    <a:lnTo>
                      <a:pt x="725" y="289"/>
                    </a:lnTo>
                    <a:lnTo>
                      <a:pt x="725" y="289"/>
                    </a:lnTo>
                    <a:lnTo>
                      <a:pt x="725" y="289"/>
                    </a:lnTo>
                    <a:lnTo>
                      <a:pt x="725" y="287"/>
                    </a:lnTo>
                    <a:lnTo>
                      <a:pt x="725" y="287"/>
                    </a:lnTo>
                    <a:lnTo>
                      <a:pt x="725" y="287"/>
                    </a:lnTo>
                    <a:lnTo>
                      <a:pt x="725" y="287"/>
                    </a:lnTo>
                    <a:lnTo>
                      <a:pt x="725" y="287"/>
                    </a:lnTo>
                    <a:lnTo>
                      <a:pt x="725" y="285"/>
                    </a:lnTo>
                    <a:lnTo>
                      <a:pt x="727" y="285"/>
                    </a:lnTo>
                    <a:lnTo>
                      <a:pt x="727" y="285"/>
                    </a:lnTo>
                    <a:lnTo>
                      <a:pt x="727" y="285"/>
                    </a:lnTo>
                    <a:lnTo>
                      <a:pt x="727" y="285"/>
                    </a:lnTo>
                    <a:lnTo>
                      <a:pt x="727" y="285"/>
                    </a:lnTo>
                    <a:lnTo>
                      <a:pt x="729" y="285"/>
                    </a:lnTo>
                    <a:lnTo>
                      <a:pt x="729" y="285"/>
                    </a:lnTo>
                    <a:lnTo>
                      <a:pt x="729" y="285"/>
                    </a:lnTo>
                    <a:lnTo>
                      <a:pt x="729" y="285"/>
                    </a:lnTo>
                    <a:lnTo>
                      <a:pt x="729" y="285"/>
                    </a:lnTo>
                    <a:lnTo>
                      <a:pt x="731" y="285"/>
                    </a:lnTo>
                    <a:lnTo>
                      <a:pt x="731" y="284"/>
                    </a:lnTo>
                    <a:lnTo>
                      <a:pt x="731" y="284"/>
                    </a:lnTo>
                    <a:lnTo>
                      <a:pt x="731" y="284"/>
                    </a:lnTo>
                    <a:lnTo>
                      <a:pt x="731" y="284"/>
                    </a:lnTo>
                    <a:lnTo>
                      <a:pt x="731" y="284"/>
                    </a:lnTo>
                    <a:lnTo>
                      <a:pt x="729" y="284"/>
                    </a:lnTo>
                    <a:lnTo>
                      <a:pt x="729" y="284"/>
                    </a:lnTo>
                    <a:lnTo>
                      <a:pt x="729" y="282"/>
                    </a:lnTo>
                    <a:lnTo>
                      <a:pt x="729" y="282"/>
                    </a:lnTo>
                    <a:lnTo>
                      <a:pt x="729" y="282"/>
                    </a:lnTo>
                    <a:lnTo>
                      <a:pt x="727" y="282"/>
                    </a:lnTo>
                    <a:lnTo>
                      <a:pt x="727" y="280"/>
                    </a:lnTo>
                    <a:lnTo>
                      <a:pt x="727" y="280"/>
                    </a:lnTo>
                    <a:lnTo>
                      <a:pt x="727" y="280"/>
                    </a:lnTo>
                    <a:lnTo>
                      <a:pt x="727" y="280"/>
                    </a:lnTo>
                    <a:lnTo>
                      <a:pt x="727" y="278"/>
                    </a:lnTo>
                    <a:lnTo>
                      <a:pt x="727" y="278"/>
                    </a:lnTo>
                    <a:lnTo>
                      <a:pt x="727" y="278"/>
                    </a:lnTo>
                    <a:lnTo>
                      <a:pt x="727" y="278"/>
                    </a:lnTo>
                    <a:lnTo>
                      <a:pt x="727" y="278"/>
                    </a:lnTo>
                    <a:lnTo>
                      <a:pt x="727" y="278"/>
                    </a:lnTo>
                    <a:lnTo>
                      <a:pt x="727" y="276"/>
                    </a:lnTo>
                    <a:lnTo>
                      <a:pt x="727" y="276"/>
                    </a:lnTo>
                    <a:lnTo>
                      <a:pt x="725" y="276"/>
                    </a:lnTo>
                    <a:lnTo>
                      <a:pt x="725" y="275"/>
                    </a:lnTo>
                    <a:lnTo>
                      <a:pt x="725" y="275"/>
                    </a:lnTo>
                    <a:lnTo>
                      <a:pt x="725" y="275"/>
                    </a:lnTo>
                    <a:lnTo>
                      <a:pt x="725" y="273"/>
                    </a:lnTo>
                    <a:lnTo>
                      <a:pt x="725" y="273"/>
                    </a:lnTo>
                    <a:lnTo>
                      <a:pt x="725" y="273"/>
                    </a:lnTo>
                    <a:lnTo>
                      <a:pt x="727" y="271"/>
                    </a:lnTo>
                    <a:lnTo>
                      <a:pt x="727" y="271"/>
                    </a:lnTo>
                    <a:lnTo>
                      <a:pt x="727" y="271"/>
                    </a:lnTo>
                    <a:lnTo>
                      <a:pt x="727" y="269"/>
                    </a:lnTo>
                    <a:lnTo>
                      <a:pt x="727" y="269"/>
                    </a:lnTo>
                    <a:lnTo>
                      <a:pt x="727" y="267"/>
                    </a:lnTo>
                    <a:lnTo>
                      <a:pt x="727" y="267"/>
                    </a:lnTo>
                    <a:lnTo>
                      <a:pt x="725" y="267"/>
                    </a:lnTo>
                    <a:lnTo>
                      <a:pt x="725" y="265"/>
                    </a:lnTo>
                    <a:lnTo>
                      <a:pt x="725" y="265"/>
                    </a:lnTo>
                    <a:lnTo>
                      <a:pt x="725" y="265"/>
                    </a:lnTo>
                    <a:lnTo>
                      <a:pt x="723" y="265"/>
                    </a:lnTo>
                    <a:lnTo>
                      <a:pt x="723" y="265"/>
                    </a:lnTo>
                    <a:lnTo>
                      <a:pt x="721" y="267"/>
                    </a:lnTo>
                    <a:lnTo>
                      <a:pt x="721" y="267"/>
                    </a:lnTo>
                    <a:lnTo>
                      <a:pt x="721" y="267"/>
                    </a:lnTo>
                    <a:lnTo>
                      <a:pt x="721" y="267"/>
                    </a:lnTo>
                    <a:lnTo>
                      <a:pt x="721" y="267"/>
                    </a:lnTo>
                    <a:lnTo>
                      <a:pt x="721" y="267"/>
                    </a:lnTo>
                    <a:lnTo>
                      <a:pt x="721" y="269"/>
                    </a:lnTo>
                    <a:lnTo>
                      <a:pt x="721" y="269"/>
                    </a:lnTo>
                    <a:lnTo>
                      <a:pt x="721" y="269"/>
                    </a:lnTo>
                    <a:lnTo>
                      <a:pt x="721" y="269"/>
                    </a:lnTo>
                    <a:lnTo>
                      <a:pt x="720" y="271"/>
                    </a:lnTo>
                    <a:lnTo>
                      <a:pt x="718" y="271"/>
                    </a:lnTo>
                    <a:lnTo>
                      <a:pt x="718" y="273"/>
                    </a:lnTo>
                    <a:lnTo>
                      <a:pt x="716" y="273"/>
                    </a:lnTo>
                    <a:lnTo>
                      <a:pt x="716" y="275"/>
                    </a:lnTo>
                    <a:lnTo>
                      <a:pt x="716" y="275"/>
                    </a:lnTo>
                    <a:lnTo>
                      <a:pt x="716" y="276"/>
                    </a:lnTo>
                    <a:lnTo>
                      <a:pt x="716" y="276"/>
                    </a:lnTo>
                    <a:lnTo>
                      <a:pt x="716" y="276"/>
                    </a:lnTo>
                    <a:lnTo>
                      <a:pt x="714" y="278"/>
                    </a:lnTo>
                    <a:lnTo>
                      <a:pt x="714" y="278"/>
                    </a:lnTo>
                    <a:lnTo>
                      <a:pt x="712" y="278"/>
                    </a:lnTo>
                    <a:lnTo>
                      <a:pt x="712" y="278"/>
                    </a:lnTo>
                    <a:lnTo>
                      <a:pt x="712" y="280"/>
                    </a:lnTo>
                    <a:lnTo>
                      <a:pt x="712" y="280"/>
                    </a:lnTo>
                    <a:lnTo>
                      <a:pt x="711" y="280"/>
                    </a:lnTo>
                    <a:lnTo>
                      <a:pt x="711" y="278"/>
                    </a:lnTo>
                    <a:lnTo>
                      <a:pt x="711" y="278"/>
                    </a:lnTo>
                    <a:lnTo>
                      <a:pt x="711" y="278"/>
                    </a:lnTo>
                    <a:lnTo>
                      <a:pt x="711" y="278"/>
                    </a:lnTo>
                    <a:lnTo>
                      <a:pt x="711" y="276"/>
                    </a:lnTo>
                    <a:lnTo>
                      <a:pt x="711" y="276"/>
                    </a:lnTo>
                    <a:lnTo>
                      <a:pt x="711" y="276"/>
                    </a:lnTo>
                    <a:lnTo>
                      <a:pt x="712" y="276"/>
                    </a:lnTo>
                    <a:lnTo>
                      <a:pt x="712" y="275"/>
                    </a:lnTo>
                    <a:lnTo>
                      <a:pt x="712" y="275"/>
                    </a:lnTo>
                    <a:lnTo>
                      <a:pt x="712" y="273"/>
                    </a:lnTo>
                    <a:lnTo>
                      <a:pt x="712" y="273"/>
                    </a:lnTo>
                    <a:lnTo>
                      <a:pt x="712" y="273"/>
                    </a:lnTo>
                    <a:lnTo>
                      <a:pt x="712" y="273"/>
                    </a:lnTo>
                    <a:lnTo>
                      <a:pt x="712" y="271"/>
                    </a:lnTo>
                    <a:lnTo>
                      <a:pt x="712" y="271"/>
                    </a:lnTo>
                    <a:lnTo>
                      <a:pt x="712" y="271"/>
                    </a:lnTo>
                    <a:lnTo>
                      <a:pt x="712" y="271"/>
                    </a:lnTo>
                    <a:lnTo>
                      <a:pt x="712" y="271"/>
                    </a:lnTo>
                    <a:lnTo>
                      <a:pt x="711" y="269"/>
                    </a:lnTo>
                    <a:lnTo>
                      <a:pt x="711" y="269"/>
                    </a:lnTo>
                    <a:lnTo>
                      <a:pt x="711" y="267"/>
                    </a:lnTo>
                    <a:lnTo>
                      <a:pt x="709" y="267"/>
                    </a:lnTo>
                    <a:lnTo>
                      <a:pt x="709" y="265"/>
                    </a:lnTo>
                    <a:lnTo>
                      <a:pt x="709" y="264"/>
                    </a:lnTo>
                    <a:lnTo>
                      <a:pt x="707" y="262"/>
                    </a:lnTo>
                    <a:lnTo>
                      <a:pt x="707" y="262"/>
                    </a:lnTo>
                    <a:lnTo>
                      <a:pt x="707" y="260"/>
                    </a:lnTo>
                    <a:lnTo>
                      <a:pt x="709" y="260"/>
                    </a:lnTo>
                    <a:lnTo>
                      <a:pt x="709" y="260"/>
                    </a:lnTo>
                    <a:lnTo>
                      <a:pt x="709" y="260"/>
                    </a:lnTo>
                    <a:lnTo>
                      <a:pt x="709" y="258"/>
                    </a:lnTo>
                    <a:lnTo>
                      <a:pt x="711" y="258"/>
                    </a:lnTo>
                    <a:lnTo>
                      <a:pt x="711" y="260"/>
                    </a:lnTo>
                    <a:lnTo>
                      <a:pt x="712" y="260"/>
                    </a:lnTo>
                    <a:lnTo>
                      <a:pt x="712" y="258"/>
                    </a:lnTo>
                    <a:lnTo>
                      <a:pt x="714" y="258"/>
                    </a:lnTo>
                    <a:lnTo>
                      <a:pt x="714" y="258"/>
                    </a:lnTo>
                    <a:lnTo>
                      <a:pt x="716" y="258"/>
                    </a:lnTo>
                    <a:lnTo>
                      <a:pt x="716" y="258"/>
                    </a:lnTo>
                    <a:lnTo>
                      <a:pt x="716" y="258"/>
                    </a:lnTo>
                    <a:lnTo>
                      <a:pt x="716" y="258"/>
                    </a:lnTo>
                    <a:lnTo>
                      <a:pt x="716" y="256"/>
                    </a:lnTo>
                    <a:lnTo>
                      <a:pt x="716" y="256"/>
                    </a:lnTo>
                    <a:lnTo>
                      <a:pt x="716" y="256"/>
                    </a:lnTo>
                    <a:lnTo>
                      <a:pt x="716" y="255"/>
                    </a:lnTo>
                    <a:lnTo>
                      <a:pt x="716" y="255"/>
                    </a:lnTo>
                    <a:lnTo>
                      <a:pt x="716" y="253"/>
                    </a:lnTo>
                    <a:lnTo>
                      <a:pt x="716" y="253"/>
                    </a:lnTo>
                    <a:lnTo>
                      <a:pt x="716" y="251"/>
                    </a:lnTo>
                    <a:lnTo>
                      <a:pt x="716" y="251"/>
                    </a:lnTo>
                    <a:lnTo>
                      <a:pt x="716" y="251"/>
                    </a:lnTo>
                    <a:lnTo>
                      <a:pt x="716" y="249"/>
                    </a:lnTo>
                    <a:lnTo>
                      <a:pt x="716" y="249"/>
                    </a:lnTo>
                    <a:lnTo>
                      <a:pt x="716" y="247"/>
                    </a:lnTo>
                    <a:lnTo>
                      <a:pt x="716" y="246"/>
                    </a:lnTo>
                    <a:lnTo>
                      <a:pt x="716" y="246"/>
                    </a:lnTo>
                    <a:lnTo>
                      <a:pt x="716" y="246"/>
                    </a:lnTo>
                    <a:lnTo>
                      <a:pt x="716" y="246"/>
                    </a:lnTo>
                    <a:lnTo>
                      <a:pt x="716" y="246"/>
                    </a:lnTo>
                    <a:lnTo>
                      <a:pt x="716" y="246"/>
                    </a:lnTo>
                    <a:lnTo>
                      <a:pt x="716" y="246"/>
                    </a:lnTo>
                    <a:lnTo>
                      <a:pt x="716" y="246"/>
                    </a:lnTo>
                    <a:lnTo>
                      <a:pt x="716" y="244"/>
                    </a:lnTo>
                    <a:lnTo>
                      <a:pt x="716" y="244"/>
                    </a:lnTo>
                    <a:lnTo>
                      <a:pt x="716" y="244"/>
                    </a:lnTo>
                    <a:lnTo>
                      <a:pt x="716" y="244"/>
                    </a:lnTo>
                    <a:lnTo>
                      <a:pt x="716" y="244"/>
                    </a:lnTo>
                    <a:lnTo>
                      <a:pt x="716" y="244"/>
                    </a:lnTo>
                    <a:lnTo>
                      <a:pt x="714" y="246"/>
                    </a:lnTo>
                    <a:lnTo>
                      <a:pt x="714" y="246"/>
                    </a:lnTo>
                    <a:lnTo>
                      <a:pt x="714" y="246"/>
                    </a:lnTo>
                    <a:lnTo>
                      <a:pt x="712" y="247"/>
                    </a:lnTo>
                    <a:lnTo>
                      <a:pt x="712" y="247"/>
                    </a:lnTo>
                    <a:lnTo>
                      <a:pt x="712" y="247"/>
                    </a:lnTo>
                    <a:lnTo>
                      <a:pt x="712" y="247"/>
                    </a:lnTo>
                    <a:lnTo>
                      <a:pt x="712" y="247"/>
                    </a:lnTo>
                    <a:lnTo>
                      <a:pt x="712" y="247"/>
                    </a:lnTo>
                    <a:lnTo>
                      <a:pt x="712" y="247"/>
                    </a:lnTo>
                    <a:lnTo>
                      <a:pt x="712" y="249"/>
                    </a:lnTo>
                    <a:lnTo>
                      <a:pt x="712" y="249"/>
                    </a:lnTo>
                    <a:lnTo>
                      <a:pt x="712" y="249"/>
                    </a:lnTo>
                    <a:lnTo>
                      <a:pt x="711" y="249"/>
                    </a:lnTo>
                    <a:lnTo>
                      <a:pt x="711" y="249"/>
                    </a:lnTo>
                    <a:lnTo>
                      <a:pt x="711" y="249"/>
                    </a:lnTo>
                    <a:lnTo>
                      <a:pt x="709" y="249"/>
                    </a:lnTo>
                    <a:lnTo>
                      <a:pt x="709" y="249"/>
                    </a:lnTo>
                    <a:lnTo>
                      <a:pt x="709" y="251"/>
                    </a:lnTo>
                    <a:lnTo>
                      <a:pt x="709" y="251"/>
                    </a:lnTo>
                    <a:lnTo>
                      <a:pt x="709" y="251"/>
                    </a:lnTo>
                    <a:lnTo>
                      <a:pt x="709" y="251"/>
                    </a:lnTo>
                    <a:lnTo>
                      <a:pt x="709" y="251"/>
                    </a:lnTo>
                    <a:lnTo>
                      <a:pt x="709" y="251"/>
                    </a:lnTo>
                    <a:lnTo>
                      <a:pt x="707" y="251"/>
                    </a:lnTo>
                    <a:lnTo>
                      <a:pt x="707" y="249"/>
                    </a:lnTo>
                    <a:lnTo>
                      <a:pt x="707" y="249"/>
                    </a:lnTo>
                    <a:lnTo>
                      <a:pt x="707" y="249"/>
                    </a:lnTo>
                    <a:lnTo>
                      <a:pt x="707" y="247"/>
                    </a:lnTo>
                    <a:lnTo>
                      <a:pt x="707" y="247"/>
                    </a:lnTo>
                    <a:lnTo>
                      <a:pt x="705" y="247"/>
                    </a:lnTo>
                    <a:lnTo>
                      <a:pt x="705" y="247"/>
                    </a:lnTo>
                    <a:lnTo>
                      <a:pt x="705" y="247"/>
                    </a:lnTo>
                    <a:lnTo>
                      <a:pt x="705" y="246"/>
                    </a:lnTo>
                    <a:lnTo>
                      <a:pt x="705" y="246"/>
                    </a:lnTo>
                    <a:lnTo>
                      <a:pt x="703" y="246"/>
                    </a:lnTo>
                    <a:lnTo>
                      <a:pt x="703" y="246"/>
                    </a:lnTo>
                    <a:lnTo>
                      <a:pt x="703" y="246"/>
                    </a:lnTo>
                    <a:lnTo>
                      <a:pt x="703" y="246"/>
                    </a:lnTo>
                    <a:lnTo>
                      <a:pt x="703" y="244"/>
                    </a:lnTo>
                    <a:lnTo>
                      <a:pt x="703" y="244"/>
                    </a:lnTo>
                    <a:lnTo>
                      <a:pt x="705" y="244"/>
                    </a:lnTo>
                    <a:lnTo>
                      <a:pt x="705" y="244"/>
                    </a:lnTo>
                    <a:lnTo>
                      <a:pt x="705" y="244"/>
                    </a:lnTo>
                    <a:lnTo>
                      <a:pt x="705" y="242"/>
                    </a:lnTo>
                    <a:lnTo>
                      <a:pt x="705" y="242"/>
                    </a:lnTo>
                    <a:lnTo>
                      <a:pt x="705" y="242"/>
                    </a:lnTo>
                    <a:lnTo>
                      <a:pt x="705" y="242"/>
                    </a:lnTo>
                    <a:lnTo>
                      <a:pt x="705" y="242"/>
                    </a:lnTo>
                    <a:lnTo>
                      <a:pt x="707" y="242"/>
                    </a:lnTo>
                    <a:lnTo>
                      <a:pt x="707" y="242"/>
                    </a:lnTo>
                    <a:lnTo>
                      <a:pt x="707" y="242"/>
                    </a:lnTo>
                    <a:lnTo>
                      <a:pt x="707" y="242"/>
                    </a:lnTo>
                    <a:lnTo>
                      <a:pt x="709" y="240"/>
                    </a:lnTo>
                    <a:lnTo>
                      <a:pt x="709" y="240"/>
                    </a:lnTo>
                    <a:lnTo>
                      <a:pt x="709" y="240"/>
                    </a:lnTo>
                    <a:lnTo>
                      <a:pt x="709" y="240"/>
                    </a:lnTo>
                    <a:lnTo>
                      <a:pt x="711" y="240"/>
                    </a:lnTo>
                    <a:lnTo>
                      <a:pt x="711" y="240"/>
                    </a:lnTo>
                    <a:lnTo>
                      <a:pt x="711" y="240"/>
                    </a:lnTo>
                    <a:lnTo>
                      <a:pt x="711" y="240"/>
                    </a:lnTo>
                    <a:lnTo>
                      <a:pt x="711" y="238"/>
                    </a:lnTo>
                    <a:lnTo>
                      <a:pt x="712" y="238"/>
                    </a:lnTo>
                    <a:lnTo>
                      <a:pt x="712" y="238"/>
                    </a:lnTo>
                    <a:lnTo>
                      <a:pt x="712" y="238"/>
                    </a:lnTo>
                    <a:lnTo>
                      <a:pt x="712" y="238"/>
                    </a:lnTo>
                    <a:lnTo>
                      <a:pt x="712" y="238"/>
                    </a:lnTo>
                    <a:lnTo>
                      <a:pt x="712" y="237"/>
                    </a:lnTo>
                    <a:lnTo>
                      <a:pt x="712" y="237"/>
                    </a:lnTo>
                    <a:lnTo>
                      <a:pt x="712" y="237"/>
                    </a:lnTo>
                    <a:lnTo>
                      <a:pt x="712" y="237"/>
                    </a:lnTo>
                    <a:lnTo>
                      <a:pt x="712" y="237"/>
                    </a:lnTo>
                    <a:lnTo>
                      <a:pt x="712" y="237"/>
                    </a:lnTo>
                    <a:lnTo>
                      <a:pt x="711" y="237"/>
                    </a:lnTo>
                    <a:lnTo>
                      <a:pt x="711" y="237"/>
                    </a:lnTo>
                    <a:lnTo>
                      <a:pt x="711" y="237"/>
                    </a:lnTo>
                    <a:lnTo>
                      <a:pt x="709" y="237"/>
                    </a:lnTo>
                    <a:lnTo>
                      <a:pt x="709" y="237"/>
                    </a:lnTo>
                    <a:lnTo>
                      <a:pt x="709" y="237"/>
                    </a:lnTo>
                    <a:lnTo>
                      <a:pt x="709" y="237"/>
                    </a:lnTo>
                    <a:lnTo>
                      <a:pt x="709" y="237"/>
                    </a:lnTo>
                    <a:lnTo>
                      <a:pt x="707" y="237"/>
                    </a:lnTo>
                    <a:lnTo>
                      <a:pt x="707" y="237"/>
                    </a:lnTo>
                    <a:lnTo>
                      <a:pt x="707" y="237"/>
                    </a:lnTo>
                    <a:lnTo>
                      <a:pt x="707" y="237"/>
                    </a:lnTo>
                    <a:lnTo>
                      <a:pt x="707" y="237"/>
                    </a:lnTo>
                    <a:lnTo>
                      <a:pt x="707" y="237"/>
                    </a:lnTo>
                    <a:lnTo>
                      <a:pt x="709" y="237"/>
                    </a:lnTo>
                    <a:lnTo>
                      <a:pt x="709" y="235"/>
                    </a:lnTo>
                    <a:lnTo>
                      <a:pt x="709" y="235"/>
                    </a:lnTo>
                    <a:lnTo>
                      <a:pt x="709" y="235"/>
                    </a:lnTo>
                    <a:lnTo>
                      <a:pt x="707" y="235"/>
                    </a:lnTo>
                    <a:lnTo>
                      <a:pt x="709" y="235"/>
                    </a:lnTo>
                    <a:lnTo>
                      <a:pt x="709" y="235"/>
                    </a:lnTo>
                    <a:lnTo>
                      <a:pt x="709" y="233"/>
                    </a:lnTo>
                    <a:lnTo>
                      <a:pt x="709" y="233"/>
                    </a:lnTo>
                    <a:lnTo>
                      <a:pt x="709" y="233"/>
                    </a:lnTo>
                    <a:lnTo>
                      <a:pt x="709" y="233"/>
                    </a:lnTo>
                    <a:lnTo>
                      <a:pt x="711" y="233"/>
                    </a:lnTo>
                    <a:lnTo>
                      <a:pt x="711" y="233"/>
                    </a:lnTo>
                    <a:lnTo>
                      <a:pt x="711" y="233"/>
                    </a:lnTo>
                    <a:lnTo>
                      <a:pt x="712" y="231"/>
                    </a:lnTo>
                    <a:lnTo>
                      <a:pt x="712" y="231"/>
                    </a:lnTo>
                    <a:lnTo>
                      <a:pt x="712" y="231"/>
                    </a:lnTo>
                    <a:lnTo>
                      <a:pt x="712" y="231"/>
                    </a:lnTo>
                    <a:lnTo>
                      <a:pt x="714" y="231"/>
                    </a:lnTo>
                    <a:lnTo>
                      <a:pt x="714" y="231"/>
                    </a:lnTo>
                    <a:lnTo>
                      <a:pt x="714" y="231"/>
                    </a:lnTo>
                    <a:lnTo>
                      <a:pt x="714" y="231"/>
                    </a:lnTo>
                    <a:lnTo>
                      <a:pt x="716" y="231"/>
                    </a:lnTo>
                    <a:lnTo>
                      <a:pt x="716" y="231"/>
                    </a:lnTo>
                    <a:lnTo>
                      <a:pt x="716" y="229"/>
                    </a:lnTo>
                    <a:lnTo>
                      <a:pt x="716" y="229"/>
                    </a:lnTo>
                    <a:lnTo>
                      <a:pt x="718" y="229"/>
                    </a:lnTo>
                    <a:lnTo>
                      <a:pt x="718" y="229"/>
                    </a:lnTo>
                    <a:lnTo>
                      <a:pt x="718" y="229"/>
                    </a:lnTo>
                    <a:lnTo>
                      <a:pt x="720" y="229"/>
                    </a:lnTo>
                    <a:lnTo>
                      <a:pt x="720" y="229"/>
                    </a:lnTo>
                    <a:lnTo>
                      <a:pt x="720" y="229"/>
                    </a:lnTo>
                    <a:lnTo>
                      <a:pt x="720" y="229"/>
                    </a:lnTo>
                    <a:lnTo>
                      <a:pt x="721" y="229"/>
                    </a:lnTo>
                    <a:lnTo>
                      <a:pt x="721" y="228"/>
                    </a:lnTo>
                    <a:lnTo>
                      <a:pt x="721" y="228"/>
                    </a:lnTo>
                    <a:lnTo>
                      <a:pt x="721" y="228"/>
                    </a:lnTo>
                    <a:lnTo>
                      <a:pt x="721" y="228"/>
                    </a:lnTo>
                    <a:lnTo>
                      <a:pt x="721" y="228"/>
                    </a:lnTo>
                    <a:lnTo>
                      <a:pt x="721" y="228"/>
                    </a:lnTo>
                    <a:lnTo>
                      <a:pt x="723" y="228"/>
                    </a:lnTo>
                    <a:lnTo>
                      <a:pt x="723" y="228"/>
                    </a:lnTo>
                    <a:lnTo>
                      <a:pt x="723" y="228"/>
                    </a:lnTo>
                    <a:lnTo>
                      <a:pt x="723" y="228"/>
                    </a:lnTo>
                    <a:lnTo>
                      <a:pt x="723" y="228"/>
                    </a:lnTo>
                    <a:lnTo>
                      <a:pt x="725" y="228"/>
                    </a:lnTo>
                    <a:lnTo>
                      <a:pt x="725" y="228"/>
                    </a:lnTo>
                    <a:lnTo>
                      <a:pt x="725" y="228"/>
                    </a:lnTo>
                    <a:lnTo>
                      <a:pt x="725" y="228"/>
                    </a:lnTo>
                    <a:lnTo>
                      <a:pt x="725" y="228"/>
                    </a:lnTo>
                    <a:lnTo>
                      <a:pt x="725" y="228"/>
                    </a:lnTo>
                    <a:lnTo>
                      <a:pt x="727" y="228"/>
                    </a:lnTo>
                    <a:lnTo>
                      <a:pt x="727" y="228"/>
                    </a:lnTo>
                    <a:lnTo>
                      <a:pt x="727" y="228"/>
                    </a:lnTo>
                    <a:lnTo>
                      <a:pt x="727" y="228"/>
                    </a:lnTo>
                    <a:lnTo>
                      <a:pt x="727" y="229"/>
                    </a:lnTo>
                    <a:lnTo>
                      <a:pt x="727" y="229"/>
                    </a:lnTo>
                    <a:lnTo>
                      <a:pt x="729" y="229"/>
                    </a:lnTo>
                    <a:lnTo>
                      <a:pt x="729" y="228"/>
                    </a:lnTo>
                    <a:lnTo>
                      <a:pt x="729" y="228"/>
                    </a:lnTo>
                    <a:lnTo>
                      <a:pt x="729" y="228"/>
                    </a:lnTo>
                    <a:lnTo>
                      <a:pt x="729" y="228"/>
                    </a:lnTo>
                    <a:lnTo>
                      <a:pt x="729" y="228"/>
                    </a:lnTo>
                    <a:lnTo>
                      <a:pt x="729" y="226"/>
                    </a:lnTo>
                    <a:lnTo>
                      <a:pt x="729" y="226"/>
                    </a:lnTo>
                    <a:lnTo>
                      <a:pt x="729" y="226"/>
                    </a:lnTo>
                    <a:lnTo>
                      <a:pt x="729" y="226"/>
                    </a:lnTo>
                    <a:lnTo>
                      <a:pt x="731" y="226"/>
                    </a:lnTo>
                    <a:lnTo>
                      <a:pt x="731" y="226"/>
                    </a:lnTo>
                    <a:lnTo>
                      <a:pt x="731" y="226"/>
                    </a:lnTo>
                    <a:lnTo>
                      <a:pt x="731" y="226"/>
                    </a:lnTo>
                    <a:lnTo>
                      <a:pt x="732" y="226"/>
                    </a:lnTo>
                    <a:lnTo>
                      <a:pt x="732" y="226"/>
                    </a:lnTo>
                    <a:lnTo>
                      <a:pt x="732" y="226"/>
                    </a:lnTo>
                    <a:lnTo>
                      <a:pt x="734" y="226"/>
                    </a:lnTo>
                    <a:lnTo>
                      <a:pt x="734" y="226"/>
                    </a:lnTo>
                    <a:lnTo>
                      <a:pt x="736" y="226"/>
                    </a:lnTo>
                    <a:lnTo>
                      <a:pt x="736" y="226"/>
                    </a:lnTo>
                    <a:lnTo>
                      <a:pt x="736" y="226"/>
                    </a:lnTo>
                    <a:lnTo>
                      <a:pt x="736" y="226"/>
                    </a:lnTo>
                    <a:lnTo>
                      <a:pt x="736" y="224"/>
                    </a:lnTo>
                    <a:lnTo>
                      <a:pt x="736" y="224"/>
                    </a:lnTo>
                    <a:lnTo>
                      <a:pt x="738" y="224"/>
                    </a:lnTo>
                    <a:lnTo>
                      <a:pt x="738" y="226"/>
                    </a:lnTo>
                    <a:lnTo>
                      <a:pt x="738" y="226"/>
                    </a:lnTo>
                    <a:lnTo>
                      <a:pt x="738" y="226"/>
                    </a:lnTo>
                    <a:lnTo>
                      <a:pt x="738" y="226"/>
                    </a:lnTo>
                    <a:lnTo>
                      <a:pt x="738" y="226"/>
                    </a:lnTo>
                    <a:lnTo>
                      <a:pt x="738" y="226"/>
                    </a:lnTo>
                    <a:lnTo>
                      <a:pt x="740" y="226"/>
                    </a:lnTo>
                    <a:lnTo>
                      <a:pt x="740" y="226"/>
                    </a:lnTo>
                    <a:lnTo>
                      <a:pt x="740" y="228"/>
                    </a:lnTo>
                    <a:lnTo>
                      <a:pt x="740" y="228"/>
                    </a:lnTo>
                    <a:lnTo>
                      <a:pt x="741" y="228"/>
                    </a:lnTo>
                    <a:lnTo>
                      <a:pt x="741" y="228"/>
                    </a:lnTo>
                    <a:lnTo>
                      <a:pt x="741" y="228"/>
                    </a:lnTo>
                    <a:lnTo>
                      <a:pt x="741" y="226"/>
                    </a:lnTo>
                    <a:lnTo>
                      <a:pt x="743" y="226"/>
                    </a:lnTo>
                    <a:lnTo>
                      <a:pt x="743" y="226"/>
                    </a:lnTo>
                    <a:lnTo>
                      <a:pt x="743" y="226"/>
                    </a:lnTo>
                    <a:lnTo>
                      <a:pt x="743" y="226"/>
                    </a:lnTo>
                    <a:lnTo>
                      <a:pt x="743" y="226"/>
                    </a:lnTo>
                    <a:lnTo>
                      <a:pt x="745" y="226"/>
                    </a:lnTo>
                    <a:lnTo>
                      <a:pt x="745" y="226"/>
                    </a:lnTo>
                    <a:lnTo>
                      <a:pt x="745" y="226"/>
                    </a:lnTo>
                    <a:lnTo>
                      <a:pt x="745" y="226"/>
                    </a:lnTo>
                    <a:lnTo>
                      <a:pt x="745" y="226"/>
                    </a:lnTo>
                    <a:lnTo>
                      <a:pt x="745" y="226"/>
                    </a:lnTo>
                    <a:lnTo>
                      <a:pt x="745" y="226"/>
                    </a:lnTo>
                    <a:lnTo>
                      <a:pt x="747" y="226"/>
                    </a:lnTo>
                    <a:lnTo>
                      <a:pt x="747" y="224"/>
                    </a:lnTo>
                    <a:lnTo>
                      <a:pt x="747" y="224"/>
                    </a:lnTo>
                    <a:lnTo>
                      <a:pt x="747" y="224"/>
                    </a:lnTo>
                    <a:lnTo>
                      <a:pt x="747" y="224"/>
                    </a:lnTo>
                    <a:lnTo>
                      <a:pt x="749" y="224"/>
                    </a:lnTo>
                    <a:lnTo>
                      <a:pt x="749" y="224"/>
                    </a:lnTo>
                    <a:lnTo>
                      <a:pt x="749" y="222"/>
                    </a:lnTo>
                    <a:lnTo>
                      <a:pt x="749" y="222"/>
                    </a:lnTo>
                    <a:lnTo>
                      <a:pt x="749" y="222"/>
                    </a:lnTo>
                    <a:lnTo>
                      <a:pt x="749" y="222"/>
                    </a:lnTo>
                    <a:lnTo>
                      <a:pt x="749" y="220"/>
                    </a:lnTo>
                    <a:lnTo>
                      <a:pt x="749" y="220"/>
                    </a:lnTo>
                    <a:lnTo>
                      <a:pt x="749" y="220"/>
                    </a:lnTo>
                    <a:lnTo>
                      <a:pt x="749" y="220"/>
                    </a:lnTo>
                    <a:lnTo>
                      <a:pt x="750" y="220"/>
                    </a:lnTo>
                    <a:lnTo>
                      <a:pt x="750" y="220"/>
                    </a:lnTo>
                    <a:lnTo>
                      <a:pt x="750" y="220"/>
                    </a:lnTo>
                    <a:lnTo>
                      <a:pt x="750" y="220"/>
                    </a:lnTo>
                    <a:lnTo>
                      <a:pt x="750" y="220"/>
                    </a:lnTo>
                    <a:lnTo>
                      <a:pt x="750" y="220"/>
                    </a:lnTo>
                    <a:lnTo>
                      <a:pt x="752" y="220"/>
                    </a:lnTo>
                    <a:lnTo>
                      <a:pt x="754" y="220"/>
                    </a:lnTo>
                    <a:lnTo>
                      <a:pt x="754" y="220"/>
                    </a:lnTo>
                    <a:lnTo>
                      <a:pt x="754" y="220"/>
                    </a:lnTo>
                    <a:lnTo>
                      <a:pt x="754" y="220"/>
                    </a:lnTo>
                    <a:lnTo>
                      <a:pt x="754" y="222"/>
                    </a:lnTo>
                    <a:lnTo>
                      <a:pt x="754" y="222"/>
                    </a:lnTo>
                    <a:lnTo>
                      <a:pt x="754" y="222"/>
                    </a:lnTo>
                    <a:lnTo>
                      <a:pt x="756" y="222"/>
                    </a:lnTo>
                    <a:lnTo>
                      <a:pt x="756" y="222"/>
                    </a:lnTo>
                    <a:lnTo>
                      <a:pt x="756" y="222"/>
                    </a:lnTo>
                    <a:lnTo>
                      <a:pt x="756" y="222"/>
                    </a:lnTo>
                    <a:lnTo>
                      <a:pt x="756" y="220"/>
                    </a:lnTo>
                    <a:lnTo>
                      <a:pt x="756" y="220"/>
                    </a:lnTo>
                    <a:lnTo>
                      <a:pt x="756" y="220"/>
                    </a:lnTo>
                    <a:lnTo>
                      <a:pt x="756" y="220"/>
                    </a:lnTo>
                    <a:lnTo>
                      <a:pt x="758" y="220"/>
                    </a:lnTo>
                    <a:lnTo>
                      <a:pt x="758" y="220"/>
                    </a:lnTo>
                    <a:lnTo>
                      <a:pt x="758" y="220"/>
                    </a:lnTo>
                    <a:lnTo>
                      <a:pt x="758" y="220"/>
                    </a:lnTo>
                    <a:lnTo>
                      <a:pt x="758" y="220"/>
                    </a:lnTo>
                    <a:lnTo>
                      <a:pt x="759" y="220"/>
                    </a:lnTo>
                    <a:lnTo>
                      <a:pt x="759" y="220"/>
                    </a:lnTo>
                    <a:lnTo>
                      <a:pt x="759" y="220"/>
                    </a:lnTo>
                    <a:lnTo>
                      <a:pt x="761" y="220"/>
                    </a:lnTo>
                    <a:lnTo>
                      <a:pt x="761" y="220"/>
                    </a:lnTo>
                    <a:lnTo>
                      <a:pt x="761" y="218"/>
                    </a:lnTo>
                    <a:lnTo>
                      <a:pt x="763" y="220"/>
                    </a:lnTo>
                    <a:lnTo>
                      <a:pt x="763" y="218"/>
                    </a:lnTo>
                    <a:lnTo>
                      <a:pt x="765" y="218"/>
                    </a:lnTo>
                    <a:lnTo>
                      <a:pt x="765" y="218"/>
                    </a:lnTo>
                    <a:lnTo>
                      <a:pt x="765" y="218"/>
                    </a:lnTo>
                    <a:lnTo>
                      <a:pt x="765" y="218"/>
                    </a:lnTo>
                    <a:lnTo>
                      <a:pt x="765" y="218"/>
                    </a:lnTo>
                    <a:lnTo>
                      <a:pt x="767" y="218"/>
                    </a:lnTo>
                    <a:lnTo>
                      <a:pt x="767" y="218"/>
                    </a:lnTo>
                    <a:lnTo>
                      <a:pt x="767" y="218"/>
                    </a:lnTo>
                    <a:lnTo>
                      <a:pt x="767" y="218"/>
                    </a:lnTo>
                    <a:lnTo>
                      <a:pt x="769" y="218"/>
                    </a:lnTo>
                    <a:lnTo>
                      <a:pt x="769" y="218"/>
                    </a:lnTo>
                    <a:lnTo>
                      <a:pt x="769" y="218"/>
                    </a:lnTo>
                    <a:lnTo>
                      <a:pt x="769" y="218"/>
                    </a:lnTo>
                    <a:lnTo>
                      <a:pt x="770" y="218"/>
                    </a:lnTo>
                    <a:lnTo>
                      <a:pt x="770" y="218"/>
                    </a:lnTo>
                    <a:lnTo>
                      <a:pt x="770" y="218"/>
                    </a:lnTo>
                    <a:lnTo>
                      <a:pt x="770" y="218"/>
                    </a:lnTo>
                    <a:lnTo>
                      <a:pt x="770" y="218"/>
                    </a:lnTo>
                    <a:lnTo>
                      <a:pt x="770" y="218"/>
                    </a:lnTo>
                    <a:lnTo>
                      <a:pt x="772" y="218"/>
                    </a:lnTo>
                    <a:lnTo>
                      <a:pt x="772" y="218"/>
                    </a:lnTo>
                    <a:lnTo>
                      <a:pt x="772" y="218"/>
                    </a:lnTo>
                    <a:lnTo>
                      <a:pt x="772" y="218"/>
                    </a:lnTo>
                    <a:lnTo>
                      <a:pt x="772" y="218"/>
                    </a:lnTo>
                    <a:lnTo>
                      <a:pt x="772" y="220"/>
                    </a:lnTo>
                    <a:lnTo>
                      <a:pt x="774" y="220"/>
                    </a:lnTo>
                    <a:lnTo>
                      <a:pt x="774" y="220"/>
                    </a:lnTo>
                    <a:lnTo>
                      <a:pt x="774" y="218"/>
                    </a:lnTo>
                    <a:lnTo>
                      <a:pt x="774" y="218"/>
                    </a:lnTo>
                    <a:lnTo>
                      <a:pt x="774" y="218"/>
                    </a:lnTo>
                    <a:lnTo>
                      <a:pt x="774" y="218"/>
                    </a:lnTo>
                    <a:lnTo>
                      <a:pt x="774" y="217"/>
                    </a:lnTo>
                    <a:lnTo>
                      <a:pt x="774" y="217"/>
                    </a:lnTo>
                    <a:lnTo>
                      <a:pt x="776" y="217"/>
                    </a:lnTo>
                    <a:lnTo>
                      <a:pt x="776" y="217"/>
                    </a:lnTo>
                    <a:lnTo>
                      <a:pt x="778" y="217"/>
                    </a:lnTo>
                    <a:lnTo>
                      <a:pt x="778" y="217"/>
                    </a:lnTo>
                    <a:lnTo>
                      <a:pt x="778" y="217"/>
                    </a:lnTo>
                    <a:lnTo>
                      <a:pt x="778" y="217"/>
                    </a:lnTo>
                    <a:lnTo>
                      <a:pt x="778" y="217"/>
                    </a:lnTo>
                    <a:lnTo>
                      <a:pt x="778" y="217"/>
                    </a:lnTo>
                    <a:lnTo>
                      <a:pt x="778" y="215"/>
                    </a:lnTo>
                    <a:lnTo>
                      <a:pt x="778" y="215"/>
                    </a:lnTo>
                    <a:lnTo>
                      <a:pt x="778" y="215"/>
                    </a:lnTo>
                    <a:lnTo>
                      <a:pt x="779" y="215"/>
                    </a:lnTo>
                    <a:lnTo>
                      <a:pt x="779" y="215"/>
                    </a:lnTo>
                    <a:lnTo>
                      <a:pt x="779" y="215"/>
                    </a:lnTo>
                    <a:lnTo>
                      <a:pt x="779" y="215"/>
                    </a:lnTo>
                    <a:lnTo>
                      <a:pt x="779" y="215"/>
                    </a:lnTo>
                    <a:lnTo>
                      <a:pt x="779" y="215"/>
                    </a:lnTo>
                    <a:lnTo>
                      <a:pt x="781" y="215"/>
                    </a:lnTo>
                    <a:lnTo>
                      <a:pt x="781" y="215"/>
                    </a:lnTo>
                    <a:lnTo>
                      <a:pt x="781" y="215"/>
                    </a:lnTo>
                    <a:lnTo>
                      <a:pt x="781" y="215"/>
                    </a:lnTo>
                    <a:lnTo>
                      <a:pt x="783" y="215"/>
                    </a:lnTo>
                    <a:lnTo>
                      <a:pt x="783" y="215"/>
                    </a:lnTo>
                    <a:lnTo>
                      <a:pt x="783" y="215"/>
                    </a:lnTo>
                    <a:lnTo>
                      <a:pt x="783" y="213"/>
                    </a:lnTo>
                    <a:lnTo>
                      <a:pt x="783" y="213"/>
                    </a:lnTo>
                    <a:lnTo>
                      <a:pt x="783" y="213"/>
                    </a:lnTo>
                    <a:lnTo>
                      <a:pt x="783" y="213"/>
                    </a:lnTo>
                    <a:lnTo>
                      <a:pt x="783" y="213"/>
                    </a:lnTo>
                    <a:lnTo>
                      <a:pt x="783" y="213"/>
                    </a:lnTo>
                    <a:lnTo>
                      <a:pt x="783" y="211"/>
                    </a:lnTo>
                    <a:lnTo>
                      <a:pt x="783" y="211"/>
                    </a:lnTo>
                    <a:lnTo>
                      <a:pt x="783" y="211"/>
                    </a:lnTo>
                    <a:lnTo>
                      <a:pt x="783" y="211"/>
                    </a:lnTo>
                    <a:lnTo>
                      <a:pt x="783" y="211"/>
                    </a:lnTo>
                    <a:lnTo>
                      <a:pt x="783" y="211"/>
                    </a:lnTo>
                    <a:lnTo>
                      <a:pt x="783" y="209"/>
                    </a:lnTo>
                    <a:lnTo>
                      <a:pt x="783" y="209"/>
                    </a:lnTo>
                    <a:lnTo>
                      <a:pt x="783" y="209"/>
                    </a:lnTo>
                    <a:lnTo>
                      <a:pt x="783" y="209"/>
                    </a:lnTo>
                    <a:lnTo>
                      <a:pt x="783" y="209"/>
                    </a:lnTo>
                    <a:lnTo>
                      <a:pt x="781" y="209"/>
                    </a:lnTo>
                    <a:lnTo>
                      <a:pt x="781" y="209"/>
                    </a:lnTo>
                    <a:lnTo>
                      <a:pt x="781" y="209"/>
                    </a:lnTo>
                    <a:lnTo>
                      <a:pt x="781" y="209"/>
                    </a:lnTo>
                    <a:lnTo>
                      <a:pt x="781" y="209"/>
                    </a:lnTo>
                    <a:lnTo>
                      <a:pt x="781" y="209"/>
                    </a:lnTo>
                    <a:lnTo>
                      <a:pt x="779" y="209"/>
                    </a:lnTo>
                    <a:lnTo>
                      <a:pt x="779" y="209"/>
                    </a:lnTo>
                    <a:lnTo>
                      <a:pt x="779" y="209"/>
                    </a:lnTo>
                    <a:lnTo>
                      <a:pt x="779" y="209"/>
                    </a:lnTo>
                    <a:lnTo>
                      <a:pt x="779" y="209"/>
                    </a:lnTo>
                    <a:lnTo>
                      <a:pt x="779" y="208"/>
                    </a:lnTo>
                    <a:lnTo>
                      <a:pt x="779" y="208"/>
                    </a:lnTo>
                    <a:lnTo>
                      <a:pt x="781" y="208"/>
                    </a:lnTo>
                    <a:lnTo>
                      <a:pt x="781" y="208"/>
                    </a:lnTo>
                    <a:lnTo>
                      <a:pt x="781" y="208"/>
                    </a:lnTo>
                    <a:lnTo>
                      <a:pt x="781" y="208"/>
                    </a:lnTo>
                    <a:lnTo>
                      <a:pt x="781" y="208"/>
                    </a:lnTo>
                    <a:lnTo>
                      <a:pt x="781" y="208"/>
                    </a:lnTo>
                    <a:lnTo>
                      <a:pt x="783" y="208"/>
                    </a:lnTo>
                    <a:lnTo>
                      <a:pt x="783" y="208"/>
                    </a:lnTo>
                    <a:lnTo>
                      <a:pt x="783" y="208"/>
                    </a:lnTo>
                    <a:lnTo>
                      <a:pt x="783" y="208"/>
                    </a:lnTo>
                    <a:lnTo>
                      <a:pt x="783" y="208"/>
                    </a:lnTo>
                    <a:lnTo>
                      <a:pt x="783" y="208"/>
                    </a:lnTo>
                    <a:lnTo>
                      <a:pt x="783" y="208"/>
                    </a:lnTo>
                    <a:lnTo>
                      <a:pt x="783" y="208"/>
                    </a:lnTo>
                    <a:lnTo>
                      <a:pt x="785" y="208"/>
                    </a:lnTo>
                    <a:lnTo>
                      <a:pt x="785" y="208"/>
                    </a:lnTo>
                    <a:lnTo>
                      <a:pt x="785" y="208"/>
                    </a:lnTo>
                    <a:lnTo>
                      <a:pt x="785" y="208"/>
                    </a:lnTo>
                    <a:lnTo>
                      <a:pt x="785" y="206"/>
                    </a:lnTo>
                    <a:lnTo>
                      <a:pt x="785" y="206"/>
                    </a:lnTo>
                    <a:lnTo>
                      <a:pt x="785" y="206"/>
                    </a:lnTo>
                    <a:lnTo>
                      <a:pt x="787" y="206"/>
                    </a:lnTo>
                    <a:lnTo>
                      <a:pt x="787" y="206"/>
                    </a:lnTo>
                    <a:lnTo>
                      <a:pt x="787" y="206"/>
                    </a:lnTo>
                    <a:lnTo>
                      <a:pt x="787" y="206"/>
                    </a:lnTo>
                    <a:lnTo>
                      <a:pt x="787" y="206"/>
                    </a:lnTo>
                    <a:lnTo>
                      <a:pt x="787" y="204"/>
                    </a:lnTo>
                    <a:lnTo>
                      <a:pt x="785" y="204"/>
                    </a:lnTo>
                    <a:lnTo>
                      <a:pt x="785" y="204"/>
                    </a:lnTo>
                    <a:lnTo>
                      <a:pt x="787" y="204"/>
                    </a:lnTo>
                    <a:lnTo>
                      <a:pt x="787" y="204"/>
                    </a:lnTo>
                    <a:lnTo>
                      <a:pt x="787" y="204"/>
                    </a:lnTo>
                    <a:lnTo>
                      <a:pt x="787" y="204"/>
                    </a:lnTo>
                    <a:lnTo>
                      <a:pt x="788" y="204"/>
                    </a:lnTo>
                    <a:lnTo>
                      <a:pt x="788" y="204"/>
                    </a:lnTo>
                    <a:lnTo>
                      <a:pt x="788" y="204"/>
                    </a:lnTo>
                    <a:lnTo>
                      <a:pt x="788" y="204"/>
                    </a:lnTo>
                    <a:lnTo>
                      <a:pt x="788" y="204"/>
                    </a:lnTo>
                    <a:lnTo>
                      <a:pt x="788" y="206"/>
                    </a:lnTo>
                    <a:lnTo>
                      <a:pt x="788" y="206"/>
                    </a:lnTo>
                    <a:lnTo>
                      <a:pt x="788" y="206"/>
                    </a:lnTo>
                    <a:lnTo>
                      <a:pt x="788" y="206"/>
                    </a:lnTo>
                    <a:lnTo>
                      <a:pt x="788" y="206"/>
                    </a:lnTo>
                    <a:lnTo>
                      <a:pt x="788" y="206"/>
                    </a:lnTo>
                    <a:lnTo>
                      <a:pt x="790" y="204"/>
                    </a:lnTo>
                    <a:lnTo>
                      <a:pt x="790" y="204"/>
                    </a:lnTo>
                    <a:lnTo>
                      <a:pt x="790" y="204"/>
                    </a:lnTo>
                    <a:lnTo>
                      <a:pt x="788" y="204"/>
                    </a:lnTo>
                    <a:lnTo>
                      <a:pt x="788" y="204"/>
                    </a:lnTo>
                    <a:lnTo>
                      <a:pt x="790" y="204"/>
                    </a:lnTo>
                    <a:lnTo>
                      <a:pt x="790" y="204"/>
                    </a:lnTo>
                    <a:lnTo>
                      <a:pt x="790" y="204"/>
                    </a:lnTo>
                    <a:lnTo>
                      <a:pt x="790" y="204"/>
                    </a:lnTo>
                    <a:lnTo>
                      <a:pt x="790" y="204"/>
                    </a:lnTo>
                    <a:lnTo>
                      <a:pt x="790" y="204"/>
                    </a:lnTo>
                    <a:lnTo>
                      <a:pt x="790" y="202"/>
                    </a:lnTo>
                    <a:lnTo>
                      <a:pt x="790" y="202"/>
                    </a:lnTo>
                    <a:lnTo>
                      <a:pt x="792" y="202"/>
                    </a:lnTo>
                    <a:lnTo>
                      <a:pt x="792" y="202"/>
                    </a:lnTo>
                    <a:lnTo>
                      <a:pt x="792" y="202"/>
                    </a:lnTo>
                    <a:lnTo>
                      <a:pt x="794" y="202"/>
                    </a:lnTo>
                    <a:lnTo>
                      <a:pt x="794" y="202"/>
                    </a:lnTo>
                    <a:lnTo>
                      <a:pt x="794" y="202"/>
                    </a:lnTo>
                    <a:lnTo>
                      <a:pt x="796" y="204"/>
                    </a:lnTo>
                    <a:lnTo>
                      <a:pt x="796" y="204"/>
                    </a:lnTo>
                    <a:lnTo>
                      <a:pt x="796" y="204"/>
                    </a:lnTo>
                    <a:lnTo>
                      <a:pt x="796" y="204"/>
                    </a:lnTo>
                    <a:lnTo>
                      <a:pt x="796" y="204"/>
                    </a:lnTo>
                    <a:lnTo>
                      <a:pt x="797" y="204"/>
                    </a:lnTo>
                    <a:lnTo>
                      <a:pt x="797" y="204"/>
                    </a:lnTo>
                    <a:lnTo>
                      <a:pt x="797" y="204"/>
                    </a:lnTo>
                    <a:lnTo>
                      <a:pt x="797" y="204"/>
                    </a:lnTo>
                    <a:lnTo>
                      <a:pt x="797" y="204"/>
                    </a:lnTo>
                    <a:lnTo>
                      <a:pt x="797" y="202"/>
                    </a:lnTo>
                    <a:lnTo>
                      <a:pt x="797" y="202"/>
                    </a:lnTo>
                    <a:lnTo>
                      <a:pt x="797" y="202"/>
                    </a:lnTo>
                    <a:lnTo>
                      <a:pt x="797" y="200"/>
                    </a:lnTo>
                    <a:lnTo>
                      <a:pt x="797" y="200"/>
                    </a:lnTo>
                    <a:lnTo>
                      <a:pt x="797" y="200"/>
                    </a:lnTo>
                    <a:lnTo>
                      <a:pt x="799" y="200"/>
                    </a:lnTo>
                    <a:lnTo>
                      <a:pt x="799" y="200"/>
                    </a:lnTo>
                    <a:lnTo>
                      <a:pt x="799" y="200"/>
                    </a:lnTo>
                    <a:lnTo>
                      <a:pt x="799" y="200"/>
                    </a:lnTo>
                    <a:lnTo>
                      <a:pt x="801" y="200"/>
                    </a:lnTo>
                    <a:lnTo>
                      <a:pt x="801" y="200"/>
                    </a:lnTo>
                    <a:lnTo>
                      <a:pt x="801" y="200"/>
                    </a:lnTo>
                    <a:lnTo>
                      <a:pt x="799" y="202"/>
                    </a:lnTo>
                    <a:lnTo>
                      <a:pt x="799" y="202"/>
                    </a:lnTo>
                    <a:lnTo>
                      <a:pt x="801" y="202"/>
                    </a:lnTo>
                    <a:lnTo>
                      <a:pt x="801" y="202"/>
                    </a:lnTo>
                    <a:lnTo>
                      <a:pt x="801" y="202"/>
                    </a:lnTo>
                    <a:lnTo>
                      <a:pt x="803" y="202"/>
                    </a:lnTo>
                    <a:lnTo>
                      <a:pt x="803" y="202"/>
                    </a:lnTo>
                    <a:lnTo>
                      <a:pt x="803" y="200"/>
                    </a:lnTo>
                    <a:lnTo>
                      <a:pt x="803" y="200"/>
                    </a:lnTo>
                    <a:lnTo>
                      <a:pt x="801" y="200"/>
                    </a:lnTo>
                    <a:lnTo>
                      <a:pt x="801" y="200"/>
                    </a:lnTo>
                    <a:lnTo>
                      <a:pt x="801" y="200"/>
                    </a:lnTo>
                    <a:lnTo>
                      <a:pt x="801" y="200"/>
                    </a:lnTo>
                    <a:lnTo>
                      <a:pt x="801" y="200"/>
                    </a:lnTo>
                    <a:lnTo>
                      <a:pt x="801" y="200"/>
                    </a:lnTo>
                    <a:lnTo>
                      <a:pt x="801" y="200"/>
                    </a:lnTo>
                    <a:lnTo>
                      <a:pt x="803" y="200"/>
                    </a:lnTo>
                    <a:lnTo>
                      <a:pt x="803" y="200"/>
                    </a:lnTo>
                    <a:lnTo>
                      <a:pt x="803" y="199"/>
                    </a:lnTo>
                    <a:lnTo>
                      <a:pt x="803" y="199"/>
                    </a:lnTo>
                    <a:lnTo>
                      <a:pt x="803" y="199"/>
                    </a:lnTo>
                    <a:lnTo>
                      <a:pt x="803" y="199"/>
                    </a:lnTo>
                    <a:lnTo>
                      <a:pt x="801" y="199"/>
                    </a:lnTo>
                    <a:lnTo>
                      <a:pt x="801" y="199"/>
                    </a:lnTo>
                    <a:lnTo>
                      <a:pt x="801" y="199"/>
                    </a:lnTo>
                    <a:lnTo>
                      <a:pt x="801" y="197"/>
                    </a:lnTo>
                    <a:lnTo>
                      <a:pt x="801" y="197"/>
                    </a:lnTo>
                    <a:lnTo>
                      <a:pt x="801" y="197"/>
                    </a:lnTo>
                    <a:lnTo>
                      <a:pt x="803" y="195"/>
                    </a:lnTo>
                    <a:lnTo>
                      <a:pt x="803" y="195"/>
                    </a:lnTo>
                    <a:lnTo>
                      <a:pt x="803" y="195"/>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5" y="197"/>
                    </a:lnTo>
                    <a:lnTo>
                      <a:pt x="805" y="197"/>
                    </a:lnTo>
                    <a:lnTo>
                      <a:pt x="805" y="197"/>
                    </a:lnTo>
                    <a:lnTo>
                      <a:pt x="805" y="199"/>
                    </a:lnTo>
                    <a:lnTo>
                      <a:pt x="805" y="199"/>
                    </a:lnTo>
                    <a:lnTo>
                      <a:pt x="805" y="199"/>
                    </a:lnTo>
                    <a:lnTo>
                      <a:pt x="805" y="199"/>
                    </a:lnTo>
                    <a:lnTo>
                      <a:pt x="805" y="199"/>
                    </a:lnTo>
                    <a:lnTo>
                      <a:pt x="805" y="199"/>
                    </a:lnTo>
                    <a:lnTo>
                      <a:pt x="807" y="199"/>
                    </a:lnTo>
                    <a:lnTo>
                      <a:pt x="807" y="199"/>
                    </a:lnTo>
                    <a:lnTo>
                      <a:pt x="807" y="199"/>
                    </a:lnTo>
                    <a:lnTo>
                      <a:pt x="808" y="199"/>
                    </a:lnTo>
                    <a:lnTo>
                      <a:pt x="808" y="199"/>
                    </a:lnTo>
                    <a:lnTo>
                      <a:pt x="807" y="199"/>
                    </a:lnTo>
                    <a:lnTo>
                      <a:pt x="807" y="199"/>
                    </a:lnTo>
                    <a:lnTo>
                      <a:pt x="807" y="197"/>
                    </a:lnTo>
                    <a:lnTo>
                      <a:pt x="807" y="197"/>
                    </a:lnTo>
                    <a:lnTo>
                      <a:pt x="807" y="197"/>
                    </a:lnTo>
                    <a:lnTo>
                      <a:pt x="807" y="197"/>
                    </a:lnTo>
                    <a:lnTo>
                      <a:pt x="807" y="197"/>
                    </a:lnTo>
                    <a:lnTo>
                      <a:pt x="807" y="197"/>
                    </a:lnTo>
                    <a:lnTo>
                      <a:pt x="807" y="197"/>
                    </a:lnTo>
                    <a:lnTo>
                      <a:pt x="807" y="197"/>
                    </a:lnTo>
                    <a:lnTo>
                      <a:pt x="807" y="197"/>
                    </a:lnTo>
                    <a:lnTo>
                      <a:pt x="807" y="197"/>
                    </a:lnTo>
                    <a:lnTo>
                      <a:pt x="807" y="195"/>
                    </a:lnTo>
                    <a:lnTo>
                      <a:pt x="807" y="195"/>
                    </a:lnTo>
                    <a:lnTo>
                      <a:pt x="807" y="195"/>
                    </a:lnTo>
                    <a:lnTo>
                      <a:pt x="807" y="195"/>
                    </a:lnTo>
                    <a:lnTo>
                      <a:pt x="807" y="195"/>
                    </a:lnTo>
                    <a:lnTo>
                      <a:pt x="807" y="195"/>
                    </a:lnTo>
                    <a:lnTo>
                      <a:pt x="807" y="195"/>
                    </a:lnTo>
                    <a:lnTo>
                      <a:pt x="807" y="193"/>
                    </a:lnTo>
                    <a:lnTo>
                      <a:pt x="807" y="193"/>
                    </a:lnTo>
                    <a:lnTo>
                      <a:pt x="807" y="193"/>
                    </a:lnTo>
                    <a:lnTo>
                      <a:pt x="807" y="193"/>
                    </a:lnTo>
                    <a:lnTo>
                      <a:pt x="807" y="193"/>
                    </a:lnTo>
                    <a:lnTo>
                      <a:pt x="808" y="193"/>
                    </a:lnTo>
                    <a:lnTo>
                      <a:pt x="808" y="193"/>
                    </a:lnTo>
                    <a:lnTo>
                      <a:pt x="808" y="193"/>
                    </a:lnTo>
                    <a:lnTo>
                      <a:pt x="810" y="193"/>
                    </a:lnTo>
                    <a:lnTo>
                      <a:pt x="810" y="193"/>
                    </a:lnTo>
                    <a:lnTo>
                      <a:pt x="810" y="193"/>
                    </a:lnTo>
                    <a:lnTo>
                      <a:pt x="812" y="193"/>
                    </a:lnTo>
                    <a:lnTo>
                      <a:pt x="812" y="191"/>
                    </a:lnTo>
                    <a:lnTo>
                      <a:pt x="812" y="191"/>
                    </a:lnTo>
                    <a:lnTo>
                      <a:pt x="812" y="191"/>
                    </a:lnTo>
                    <a:lnTo>
                      <a:pt x="812" y="191"/>
                    </a:lnTo>
                    <a:lnTo>
                      <a:pt x="812" y="191"/>
                    </a:lnTo>
                    <a:lnTo>
                      <a:pt x="812" y="190"/>
                    </a:lnTo>
                    <a:lnTo>
                      <a:pt x="814" y="190"/>
                    </a:lnTo>
                    <a:lnTo>
                      <a:pt x="814" y="190"/>
                    </a:lnTo>
                    <a:lnTo>
                      <a:pt x="814" y="190"/>
                    </a:lnTo>
                    <a:lnTo>
                      <a:pt x="814" y="190"/>
                    </a:lnTo>
                    <a:lnTo>
                      <a:pt x="814" y="191"/>
                    </a:lnTo>
                    <a:lnTo>
                      <a:pt x="814" y="191"/>
                    </a:lnTo>
                    <a:lnTo>
                      <a:pt x="814" y="191"/>
                    </a:lnTo>
                    <a:lnTo>
                      <a:pt x="816" y="191"/>
                    </a:lnTo>
                    <a:lnTo>
                      <a:pt x="816" y="191"/>
                    </a:lnTo>
                    <a:lnTo>
                      <a:pt x="816" y="190"/>
                    </a:lnTo>
                    <a:lnTo>
                      <a:pt x="817" y="190"/>
                    </a:lnTo>
                    <a:lnTo>
                      <a:pt x="817" y="190"/>
                    </a:lnTo>
                    <a:lnTo>
                      <a:pt x="817" y="190"/>
                    </a:lnTo>
                    <a:lnTo>
                      <a:pt x="817" y="190"/>
                    </a:lnTo>
                    <a:lnTo>
                      <a:pt x="819" y="190"/>
                    </a:lnTo>
                    <a:lnTo>
                      <a:pt x="819" y="190"/>
                    </a:lnTo>
                    <a:lnTo>
                      <a:pt x="819" y="190"/>
                    </a:lnTo>
                    <a:lnTo>
                      <a:pt x="819" y="190"/>
                    </a:lnTo>
                    <a:lnTo>
                      <a:pt x="821" y="190"/>
                    </a:lnTo>
                    <a:lnTo>
                      <a:pt x="821" y="190"/>
                    </a:lnTo>
                    <a:lnTo>
                      <a:pt x="821" y="190"/>
                    </a:lnTo>
                    <a:lnTo>
                      <a:pt x="821" y="190"/>
                    </a:lnTo>
                    <a:lnTo>
                      <a:pt x="821" y="190"/>
                    </a:lnTo>
                    <a:lnTo>
                      <a:pt x="821" y="190"/>
                    </a:lnTo>
                    <a:lnTo>
                      <a:pt x="821" y="190"/>
                    </a:lnTo>
                    <a:lnTo>
                      <a:pt x="823" y="190"/>
                    </a:lnTo>
                    <a:lnTo>
                      <a:pt x="823" y="190"/>
                    </a:lnTo>
                    <a:lnTo>
                      <a:pt x="823" y="190"/>
                    </a:lnTo>
                    <a:lnTo>
                      <a:pt x="823" y="190"/>
                    </a:lnTo>
                    <a:lnTo>
                      <a:pt x="823" y="190"/>
                    </a:lnTo>
                    <a:lnTo>
                      <a:pt x="823" y="190"/>
                    </a:lnTo>
                    <a:lnTo>
                      <a:pt x="823" y="188"/>
                    </a:lnTo>
                    <a:lnTo>
                      <a:pt x="823" y="188"/>
                    </a:lnTo>
                    <a:lnTo>
                      <a:pt x="823" y="190"/>
                    </a:lnTo>
                    <a:lnTo>
                      <a:pt x="823" y="190"/>
                    </a:lnTo>
                    <a:lnTo>
                      <a:pt x="823" y="190"/>
                    </a:lnTo>
                    <a:lnTo>
                      <a:pt x="825" y="190"/>
                    </a:lnTo>
                    <a:lnTo>
                      <a:pt x="825" y="190"/>
                    </a:lnTo>
                    <a:lnTo>
                      <a:pt x="825" y="190"/>
                    </a:lnTo>
                    <a:lnTo>
                      <a:pt x="826" y="190"/>
                    </a:lnTo>
                    <a:lnTo>
                      <a:pt x="826" y="190"/>
                    </a:lnTo>
                    <a:lnTo>
                      <a:pt x="826" y="188"/>
                    </a:lnTo>
                    <a:lnTo>
                      <a:pt x="826" y="188"/>
                    </a:lnTo>
                    <a:lnTo>
                      <a:pt x="826" y="188"/>
                    </a:lnTo>
                    <a:lnTo>
                      <a:pt x="826" y="188"/>
                    </a:lnTo>
                    <a:lnTo>
                      <a:pt x="826" y="188"/>
                    </a:lnTo>
                    <a:lnTo>
                      <a:pt x="828" y="188"/>
                    </a:lnTo>
                    <a:lnTo>
                      <a:pt x="828" y="188"/>
                    </a:lnTo>
                    <a:lnTo>
                      <a:pt x="828" y="188"/>
                    </a:lnTo>
                    <a:lnTo>
                      <a:pt x="828" y="188"/>
                    </a:lnTo>
                    <a:lnTo>
                      <a:pt x="828" y="188"/>
                    </a:lnTo>
                    <a:lnTo>
                      <a:pt x="828" y="188"/>
                    </a:lnTo>
                    <a:lnTo>
                      <a:pt x="828" y="186"/>
                    </a:lnTo>
                    <a:lnTo>
                      <a:pt x="828" y="186"/>
                    </a:lnTo>
                    <a:lnTo>
                      <a:pt x="828" y="186"/>
                    </a:lnTo>
                    <a:lnTo>
                      <a:pt x="830" y="186"/>
                    </a:lnTo>
                    <a:lnTo>
                      <a:pt x="830" y="186"/>
                    </a:lnTo>
                    <a:lnTo>
                      <a:pt x="830" y="186"/>
                    </a:lnTo>
                    <a:lnTo>
                      <a:pt x="830" y="186"/>
                    </a:lnTo>
                    <a:lnTo>
                      <a:pt x="830" y="186"/>
                    </a:lnTo>
                    <a:lnTo>
                      <a:pt x="830" y="186"/>
                    </a:lnTo>
                    <a:lnTo>
                      <a:pt x="830" y="184"/>
                    </a:lnTo>
                    <a:lnTo>
                      <a:pt x="830" y="184"/>
                    </a:lnTo>
                    <a:lnTo>
                      <a:pt x="830" y="184"/>
                    </a:lnTo>
                    <a:lnTo>
                      <a:pt x="830" y="184"/>
                    </a:lnTo>
                    <a:lnTo>
                      <a:pt x="830" y="184"/>
                    </a:lnTo>
                    <a:lnTo>
                      <a:pt x="830" y="184"/>
                    </a:lnTo>
                    <a:lnTo>
                      <a:pt x="830" y="184"/>
                    </a:lnTo>
                    <a:lnTo>
                      <a:pt x="830" y="184"/>
                    </a:lnTo>
                    <a:lnTo>
                      <a:pt x="830" y="184"/>
                    </a:lnTo>
                    <a:lnTo>
                      <a:pt x="830" y="182"/>
                    </a:lnTo>
                    <a:lnTo>
                      <a:pt x="832" y="182"/>
                    </a:lnTo>
                    <a:lnTo>
                      <a:pt x="832" y="182"/>
                    </a:lnTo>
                    <a:lnTo>
                      <a:pt x="832" y="182"/>
                    </a:lnTo>
                    <a:lnTo>
                      <a:pt x="832" y="182"/>
                    </a:lnTo>
                    <a:lnTo>
                      <a:pt x="832" y="182"/>
                    </a:lnTo>
                    <a:lnTo>
                      <a:pt x="832" y="182"/>
                    </a:lnTo>
                    <a:lnTo>
                      <a:pt x="834" y="182"/>
                    </a:lnTo>
                    <a:lnTo>
                      <a:pt x="834" y="182"/>
                    </a:lnTo>
                    <a:lnTo>
                      <a:pt x="834" y="182"/>
                    </a:lnTo>
                    <a:lnTo>
                      <a:pt x="834" y="182"/>
                    </a:lnTo>
                    <a:lnTo>
                      <a:pt x="834" y="182"/>
                    </a:lnTo>
                    <a:lnTo>
                      <a:pt x="834" y="180"/>
                    </a:lnTo>
                    <a:lnTo>
                      <a:pt x="834" y="180"/>
                    </a:lnTo>
                    <a:lnTo>
                      <a:pt x="835" y="180"/>
                    </a:lnTo>
                    <a:lnTo>
                      <a:pt x="835" y="180"/>
                    </a:lnTo>
                    <a:lnTo>
                      <a:pt x="835" y="180"/>
                    </a:lnTo>
                    <a:lnTo>
                      <a:pt x="835" y="180"/>
                    </a:lnTo>
                    <a:lnTo>
                      <a:pt x="835" y="182"/>
                    </a:lnTo>
                    <a:lnTo>
                      <a:pt x="835" y="180"/>
                    </a:lnTo>
                    <a:lnTo>
                      <a:pt x="837" y="180"/>
                    </a:lnTo>
                    <a:lnTo>
                      <a:pt x="837" y="180"/>
                    </a:lnTo>
                    <a:lnTo>
                      <a:pt x="837" y="180"/>
                    </a:lnTo>
                    <a:lnTo>
                      <a:pt x="837" y="180"/>
                    </a:lnTo>
                    <a:lnTo>
                      <a:pt x="837" y="180"/>
                    </a:lnTo>
                    <a:lnTo>
                      <a:pt x="837" y="180"/>
                    </a:lnTo>
                    <a:lnTo>
                      <a:pt x="837" y="179"/>
                    </a:lnTo>
                    <a:lnTo>
                      <a:pt x="837" y="179"/>
                    </a:lnTo>
                    <a:lnTo>
                      <a:pt x="837" y="179"/>
                    </a:lnTo>
                    <a:lnTo>
                      <a:pt x="837" y="179"/>
                    </a:lnTo>
                    <a:lnTo>
                      <a:pt x="839" y="179"/>
                    </a:lnTo>
                    <a:lnTo>
                      <a:pt x="839" y="179"/>
                    </a:lnTo>
                    <a:lnTo>
                      <a:pt x="839" y="179"/>
                    </a:lnTo>
                    <a:lnTo>
                      <a:pt x="839" y="179"/>
                    </a:lnTo>
                    <a:lnTo>
                      <a:pt x="839" y="179"/>
                    </a:lnTo>
                    <a:lnTo>
                      <a:pt x="841" y="179"/>
                    </a:lnTo>
                    <a:lnTo>
                      <a:pt x="841" y="179"/>
                    </a:lnTo>
                    <a:lnTo>
                      <a:pt x="841" y="179"/>
                    </a:lnTo>
                    <a:lnTo>
                      <a:pt x="843" y="177"/>
                    </a:lnTo>
                    <a:lnTo>
                      <a:pt x="843" y="177"/>
                    </a:lnTo>
                    <a:lnTo>
                      <a:pt x="843" y="177"/>
                    </a:lnTo>
                    <a:lnTo>
                      <a:pt x="843" y="177"/>
                    </a:lnTo>
                    <a:lnTo>
                      <a:pt x="844" y="177"/>
                    </a:lnTo>
                    <a:lnTo>
                      <a:pt x="844" y="177"/>
                    </a:lnTo>
                    <a:lnTo>
                      <a:pt x="844" y="177"/>
                    </a:lnTo>
                    <a:lnTo>
                      <a:pt x="844" y="177"/>
                    </a:lnTo>
                    <a:lnTo>
                      <a:pt x="844" y="175"/>
                    </a:lnTo>
                    <a:lnTo>
                      <a:pt x="844" y="175"/>
                    </a:lnTo>
                    <a:lnTo>
                      <a:pt x="844" y="175"/>
                    </a:lnTo>
                    <a:lnTo>
                      <a:pt x="844" y="175"/>
                    </a:lnTo>
                    <a:lnTo>
                      <a:pt x="844" y="175"/>
                    </a:lnTo>
                    <a:lnTo>
                      <a:pt x="846" y="175"/>
                    </a:lnTo>
                    <a:lnTo>
                      <a:pt x="846" y="175"/>
                    </a:lnTo>
                    <a:lnTo>
                      <a:pt x="846" y="175"/>
                    </a:lnTo>
                    <a:lnTo>
                      <a:pt x="846" y="175"/>
                    </a:lnTo>
                    <a:lnTo>
                      <a:pt x="846" y="173"/>
                    </a:lnTo>
                    <a:lnTo>
                      <a:pt x="848" y="173"/>
                    </a:lnTo>
                    <a:lnTo>
                      <a:pt x="848" y="173"/>
                    </a:lnTo>
                    <a:lnTo>
                      <a:pt x="848" y="173"/>
                    </a:lnTo>
                    <a:lnTo>
                      <a:pt x="848" y="173"/>
                    </a:lnTo>
                    <a:lnTo>
                      <a:pt x="848" y="173"/>
                    </a:lnTo>
                    <a:lnTo>
                      <a:pt x="848" y="173"/>
                    </a:lnTo>
                    <a:lnTo>
                      <a:pt x="850" y="173"/>
                    </a:lnTo>
                    <a:lnTo>
                      <a:pt x="850" y="173"/>
                    </a:lnTo>
                    <a:lnTo>
                      <a:pt x="850" y="173"/>
                    </a:lnTo>
                    <a:lnTo>
                      <a:pt x="850" y="173"/>
                    </a:lnTo>
                    <a:lnTo>
                      <a:pt x="852" y="173"/>
                    </a:lnTo>
                    <a:lnTo>
                      <a:pt x="852" y="171"/>
                    </a:lnTo>
                    <a:lnTo>
                      <a:pt x="852" y="171"/>
                    </a:lnTo>
                    <a:lnTo>
                      <a:pt x="852" y="171"/>
                    </a:lnTo>
                    <a:lnTo>
                      <a:pt x="852" y="171"/>
                    </a:lnTo>
                    <a:lnTo>
                      <a:pt x="852" y="171"/>
                    </a:lnTo>
                    <a:lnTo>
                      <a:pt x="852" y="170"/>
                    </a:lnTo>
                    <a:lnTo>
                      <a:pt x="852" y="170"/>
                    </a:lnTo>
                    <a:lnTo>
                      <a:pt x="852" y="170"/>
                    </a:lnTo>
                    <a:lnTo>
                      <a:pt x="854" y="171"/>
                    </a:lnTo>
                    <a:lnTo>
                      <a:pt x="854" y="171"/>
                    </a:lnTo>
                    <a:lnTo>
                      <a:pt x="854" y="171"/>
                    </a:lnTo>
                    <a:lnTo>
                      <a:pt x="854" y="171"/>
                    </a:lnTo>
                    <a:lnTo>
                      <a:pt x="855" y="171"/>
                    </a:lnTo>
                    <a:lnTo>
                      <a:pt x="855" y="171"/>
                    </a:lnTo>
                    <a:lnTo>
                      <a:pt x="855" y="170"/>
                    </a:lnTo>
                    <a:lnTo>
                      <a:pt x="855" y="170"/>
                    </a:lnTo>
                    <a:lnTo>
                      <a:pt x="855" y="170"/>
                    </a:lnTo>
                    <a:lnTo>
                      <a:pt x="855" y="170"/>
                    </a:lnTo>
                    <a:lnTo>
                      <a:pt x="855" y="170"/>
                    </a:lnTo>
                    <a:lnTo>
                      <a:pt x="855" y="170"/>
                    </a:lnTo>
                    <a:lnTo>
                      <a:pt x="855" y="170"/>
                    </a:lnTo>
                    <a:lnTo>
                      <a:pt x="855" y="170"/>
                    </a:lnTo>
                    <a:lnTo>
                      <a:pt x="855" y="168"/>
                    </a:lnTo>
                    <a:lnTo>
                      <a:pt x="857" y="168"/>
                    </a:lnTo>
                    <a:lnTo>
                      <a:pt x="857" y="168"/>
                    </a:lnTo>
                    <a:lnTo>
                      <a:pt x="857" y="168"/>
                    </a:lnTo>
                    <a:lnTo>
                      <a:pt x="857" y="168"/>
                    </a:lnTo>
                    <a:lnTo>
                      <a:pt x="857" y="168"/>
                    </a:lnTo>
                    <a:lnTo>
                      <a:pt x="857" y="168"/>
                    </a:lnTo>
                    <a:lnTo>
                      <a:pt x="859" y="168"/>
                    </a:lnTo>
                    <a:lnTo>
                      <a:pt x="859" y="166"/>
                    </a:lnTo>
                    <a:lnTo>
                      <a:pt x="859" y="166"/>
                    </a:lnTo>
                    <a:lnTo>
                      <a:pt x="859" y="166"/>
                    </a:lnTo>
                    <a:lnTo>
                      <a:pt x="859" y="166"/>
                    </a:lnTo>
                    <a:lnTo>
                      <a:pt x="859" y="166"/>
                    </a:lnTo>
                    <a:lnTo>
                      <a:pt x="859" y="166"/>
                    </a:lnTo>
                    <a:lnTo>
                      <a:pt x="861" y="166"/>
                    </a:lnTo>
                    <a:lnTo>
                      <a:pt x="861" y="166"/>
                    </a:lnTo>
                    <a:lnTo>
                      <a:pt x="861" y="166"/>
                    </a:lnTo>
                    <a:lnTo>
                      <a:pt x="861" y="166"/>
                    </a:lnTo>
                    <a:lnTo>
                      <a:pt x="863" y="166"/>
                    </a:lnTo>
                    <a:lnTo>
                      <a:pt x="863" y="166"/>
                    </a:lnTo>
                    <a:lnTo>
                      <a:pt x="863" y="166"/>
                    </a:lnTo>
                    <a:lnTo>
                      <a:pt x="863" y="166"/>
                    </a:lnTo>
                    <a:lnTo>
                      <a:pt x="863" y="164"/>
                    </a:lnTo>
                    <a:lnTo>
                      <a:pt x="863" y="164"/>
                    </a:lnTo>
                    <a:lnTo>
                      <a:pt x="863" y="164"/>
                    </a:lnTo>
                    <a:lnTo>
                      <a:pt x="863" y="164"/>
                    </a:lnTo>
                    <a:lnTo>
                      <a:pt x="863" y="164"/>
                    </a:lnTo>
                    <a:lnTo>
                      <a:pt x="864" y="164"/>
                    </a:lnTo>
                    <a:lnTo>
                      <a:pt x="864" y="164"/>
                    </a:lnTo>
                    <a:lnTo>
                      <a:pt x="864" y="164"/>
                    </a:lnTo>
                    <a:lnTo>
                      <a:pt x="864" y="164"/>
                    </a:lnTo>
                    <a:lnTo>
                      <a:pt x="866" y="164"/>
                    </a:lnTo>
                    <a:lnTo>
                      <a:pt x="866" y="164"/>
                    </a:lnTo>
                    <a:lnTo>
                      <a:pt x="866" y="162"/>
                    </a:lnTo>
                    <a:lnTo>
                      <a:pt x="866" y="162"/>
                    </a:lnTo>
                    <a:lnTo>
                      <a:pt x="864" y="162"/>
                    </a:lnTo>
                    <a:lnTo>
                      <a:pt x="864" y="162"/>
                    </a:lnTo>
                    <a:lnTo>
                      <a:pt x="866" y="162"/>
                    </a:lnTo>
                    <a:lnTo>
                      <a:pt x="866" y="162"/>
                    </a:lnTo>
                    <a:lnTo>
                      <a:pt x="866" y="162"/>
                    </a:lnTo>
                    <a:lnTo>
                      <a:pt x="866" y="162"/>
                    </a:lnTo>
                    <a:lnTo>
                      <a:pt x="866" y="162"/>
                    </a:lnTo>
                    <a:lnTo>
                      <a:pt x="866" y="162"/>
                    </a:lnTo>
                    <a:lnTo>
                      <a:pt x="866" y="162"/>
                    </a:lnTo>
                    <a:lnTo>
                      <a:pt x="866" y="161"/>
                    </a:lnTo>
                    <a:lnTo>
                      <a:pt x="866" y="161"/>
                    </a:lnTo>
                    <a:lnTo>
                      <a:pt x="866" y="161"/>
                    </a:lnTo>
                    <a:lnTo>
                      <a:pt x="866" y="161"/>
                    </a:lnTo>
                    <a:lnTo>
                      <a:pt x="866" y="161"/>
                    </a:lnTo>
                    <a:lnTo>
                      <a:pt x="868" y="161"/>
                    </a:lnTo>
                    <a:lnTo>
                      <a:pt x="868" y="161"/>
                    </a:lnTo>
                    <a:lnTo>
                      <a:pt x="868" y="161"/>
                    </a:lnTo>
                    <a:lnTo>
                      <a:pt x="868" y="161"/>
                    </a:lnTo>
                    <a:lnTo>
                      <a:pt x="868" y="161"/>
                    </a:lnTo>
                    <a:lnTo>
                      <a:pt x="868" y="161"/>
                    </a:lnTo>
                    <a:lnTo>
                      <a:pt x="868" y="161"/>
                    </a:lnTo>
                    <a:lnTo>
                      <a:pt x="868" y="159"/>
                    </a:lnTo>
                    <a:lnTo>
                      <a:pt x="868" y="159"/>
                    </a:lnTo>
                    <a:lnTo>
                      <a:pt x="868" y="159"/>
                    </a:lnTo>
                    <a:lnTo>
                      <a:pt x="868" y="159"/>
                    </a:lnTo>
                    <a:lnTo>
                      <a:pt x="868" y="159"/>
                    </a:lnTo>
                    <a:lnTo>
                      <a:pt x="870" y="159"/>
                    </a:lnTo>
                    <a:lnTo>
                      <a:pt x="870" y="159"/>
                    </a:lnTo>
                    <a:lnTo>
                      <a:pt x="870" y="159"/>
                    </a:lnTo>
                    <a:lnTo>
                      <a:pt x="870" y="159"/>
                    </a:lnTo>
                    <a:lnTo>
                      <a:pt x="870" y="159"/>
                    </a:lnTo>
                    <a:lnTo>
                      <a:pt x="870" y="159"/>
                    </a:lnTo>
                    <a:lnTo>
                      <a:pt x="870" y="157"/>
                    </a:lnTo>
                    <a:lnTo>
                      <a:pt x="870" y="157"/>
                    </a:lnTo>
                    <a:lnTo>
                      <a:pt x="872" y="157"/>
                    </a:lnTo>
                    <a:lnTo>
                      <a:pt x="872" y="157"/>
                    </a:lnTo>
                    <a:lnTo>
                      <a:pt x="870" y="157"/>
                    </a:lnTo>
                    <a:lnTo>
                      <a:pt x="870" y="157"/>
                    </a:lnTo>
                    <a:lnTo>
                      <a:pt x="870" y="157"/>
                    </a:lnTo>
                    <a:lnTo>
                      <a:pt x="872" y="157"/>
                    </a:lnTo>
                    <a:lnTo>
                      <a:pt x="872" y="155"/>
                    </a:lnTo>
                    <a:lnTo>
                      <a:pt x="870" y="155"/>
                    </a:lnTo>
                    <a:lnTo>
                      <a:pt x="870" y="155"/>
                    </a:lnTo>
                    <a:lnTo>
                      <a:pt x="872" y="155"/>
                    </a:lnTo>
                    <a:lnTo>
                      <a:pt x="872" y="155"/>
                    </a:lnTo>
                    <a:lnTo>
                      <a:pt x="872" y="155"/>
                    </a:lnTo>
                    <a:lnTo>
                      <a:pt x="872" y="155"/>
                    </a:lnTo>
                    <a:lnTo>
                      <a:pt x="872" y="155"/>
                    </a:lnTo>
                    <a:lnTo>
                      <a:pt x="872" y="153"/>
                    </a:lnTo>
                    <a:lnTo>
                      <a:pt x="872" y="153"/>
                    </a:lnTo>
                    <a:lnTo>
                      <a:pt x="872" y="153"/>
                    </a:lnTo>
                    <a:lnTo>
                      <a:pt x="872" y="153"/>
                    </a:lnTo>
                    <a:lnTo>
                      <a:pt x="872" y="153"/>
                    </a:lnTo>
                    <a:lnTo>
                      <a:pt x="872" y="153"/>
                    </a:lnTo>
                    <a:lnTo>
                      <a:pt x="872" y="153"/>
                    </a:lnTo>
                    <a:lnTo>
                      <a:pt x="872" y="153"/>
                    </a:lnTo>
                    <a:lnTo>
                      <a:pt x="872" y="153"/>
                    </a:lnTo>
                    <a:lnTo>
                      <a:pt x="872" y="153"/>
                    </a:lnTo>
                    <a:lnTo>
                      <a:pt x="872" y="152"/>
                    </a:lnTo>
                    <a:lnTo>
                      <a:pt x="873" y="152"/>
                    </a:lnTo>
                    <a:lnTo>
                      <a:pt x="873" y="152"/>
                    </a:lnTo>
                    <a:lnTo>
                      <a:pt x="873" y="152"/>
                    </a:lnTo>
                    <a:lnTo>
                      <a:pt x="873" y="150"/>
                    </a:lnTo>
                    <a:lnTo>
                      <a:pt x="873" y="150"/>
                    </a:lnTo>
                    <a:lnTo>
                      <a:pt x="873" y="150"/>
                    </a:lnTo>
                    <a:lnTo>
                      <a:pt x="873" y="150"/>
                    </a:lnTo>
                    <a:lnTo>
                      <a:pt x="873" y="150"/>
                    </a:lnTo>
                    <a:lnTo>
                      <a:pt x="873" y="150"/>
                    </a:lnTo>
                    <a:lnTo>
                      <a:pt x="873" y="150"/>
                    </a:lnTo>
                    <a:lnTo>
                      <a:pt x="873" y="150"/>
                    </a:lnTo>
                    <a:lnTo>
                      <a:pt x="873" y="150"/>
                    </a:lnTo>
                    <a:lnTo>
                      <a:pt x="873" y="150"/>
                    </a:lnTo>
                    <a:lnTo>
                      <a:pt x="875" y="150"/>
                    </a:lnTo>
                    <a:lnTo>
                      <a:pt x="875" y="150"/>
                    </a:lnTo>
                    <a:lnTo>
                      <a:pt x="875" y="148"/>
                    </a:lnTo>
                    <a:lnTo>
                      <a:pt x="875" y="148"/>
                    </a:lnTo>
                    <a:lnTo>
                      <a:pt x="875" y="148"/>
                    </a:lnTo>
                    <a:lnTo>
                      <a:pt x="873" y="148"/>
                    </a:lnTo>
                    <a:lnTo>
                      <a:pt x="875" y="148"/>
                    </a:lnTo>
                    <a:lnTo>
                      <a:pt x="875" y="148"/>
                    </a:lnTo>
                    <a:lnTo>
                      <a:pt x="875" y="148"/>
                    </a:lnTo>
                    <a:lnTo>
                      <a:pt x="875" y="146"/>
                    </a:lnTo>
                    <a:lnTo>
                      <a:pt x="875" y="146"/>
                    </a:lnTo>
                    <a:lnTo>
                      <a:pt x="875" y="146"/>
                    </a:lnTo>
                    <a:lnTo>
                      <a:pt x="875" y="146"/>
                    </a:lnTo>
                    <a:lnTo>
                      <a:pt x="875" y="144"/>
                    </a:lnTo>
                    <a:lnTo>
                      <a:pt x="875" y="144"/>
                    </a:lnTo>
                    <a:lnTo>
                      <a:pt x="877" y="144"/>
                    </a:lnTo>
                    <a:lnTo>
                      <a:pt x="877" y="144"/>
                    </a:lnTo>
                    <a:lnTo>
                      <a:pt x="877" y="144"/>
                    </a:lnTo>
                    <a:lnTo>
                      <a:pt x="879" y="142"/>
                    </a:lnTo>
                    <a:lnTo>
                      <a:pt x="879" y="142"/>
                    </a:lnTo>
                    <a:lnTo>
                      <a:pt x="881" y="141"/>
                    </a:lnTo>
                    <a:lnTo>
                      <a:pt x="881" y="141"/>
                    </a:lnTo>
                    <a:lnTo>
                      <a:pt x="881" y="141"/>
                    </a:lnTo>
                    <a:lnTo>
                      <a:pt x="882" y="141"/>
                    </a:lnTo>
                    <a:lnTo>
                      <a:pt x="882" y="141"/>
                    </a:lnTo>
                    <a:lnTo>
                      <a:pt x="882" y="139"/>
                    </a:lnTo>
                    <a:lnTo>
                      <a:pt x="884" y="137"/>
                    </a:lnTo>
                    <a:lnTo>
                      <a:pt x="886" y="137"/>
                    </a:lnTo>
                    <a:lnTo>
                      <a:pt x="886" y="137"/>
                    </a:lnTo>
                    <a:lnTo>
                      <a:pt x="888" y="137"/>
                    </a:lnTo>
                    <a:lnTo>
                      <a:pt x="888" y="137"/>
                    </a:lnTo>
                    <a:lnTo>
                      <a:pt x="888" y="135"/>
                    </a:lnTo>
                    <a:lnTo>
                      <a:pt x="890" y="135"/>
                    </a:lnTo>
                    <a:lnTo>
                      <a:pt x="890" y="135"/>
                    </a:lnTo>
                    <a:lnTo>
                      <a:pt x="890" y="135"/>
                    </a:lnTo>
                    <a:lnTo>
                      <a:pt x="892" y="133"/>
                    </a:lnTo>
                    <a:lnTo>
                      <a:pt x="892" y="133"/>
                    </a:lnTo>
                    <a:lnTo>
                      <a:pt x="892" y="133"/>
                    </a:lnTo>
                    <a:lnTo>
                      <a:pt x="893" y="133"/>
                    </a:lnTo>
                    <a:lnTo>
                      <a:pt x="895" y="132"/>
                    </a:lnTo>
                    <a:lnTo>
                      <a:pt x="897" y="132"/>
                    </a:lnTo>
                    <a:lnTo>
                      <a:pt x="897" y="130"/>
                    </a:lnTo>
                    <a:lnTo>
                      <a:pt x="899" y="128"/>
                    </a:lnTo>
                    <a:lnTo>
                      <a:pt x="901" y="128"/>
                    </a:lnTo>
                    <a:lnTo>
                      <a:pt x="901" y="128"/>
                    </a:lnTo>
                    <a:lnTo>
                      <a:pt x="901" y="128"/>
                    </a:lnTo>
                    <a:lnTo>
                      <a:pt x="902" y="128"/>
                    </a:lnTo>
                    <a:lnTo>
                      <a:pt x="902" y="126"/>
                    </a:lnTo>
                    <a:lnTo>
                      <a:pt x="902" y="126"/>
                    </a:lnTo>
                    <a:lnTo>
                      <a:pt x="904" y="126"/>
                    </a:lnTo>
                    <a:lnTo>
                      <a:pt x="904" y="126"/>
                    </a:lnTo>
                    <a:lnTo>
                      <a:pt x="904" y="124"/>
                    </a:lnTo>
                    <a:lnTo>
                      <a:pt x="906" y="124"/>
                    </a:lnTo>
                    <a:lnTo>
                      <a:pt x="906" y="124"/>
                    </a:lnTo>
                    <a:lnTo>
                      <a:pt x="908" y="123"/>
                    </a:lnTo>
                    <a:lnTo>
                      <a:pt x="908" y="123"/>
                    </a:lnTo>
                    <a:lnTo>
                      <a:pt x="908" y="123"/>
                    </a:lnTo>
                    <a:lnTo>
                      <a:pt x="910" y="121"/>
                    </a:lnTo>
                    <a:lnTo>
                      <a:pt x="910" y="121"/>
                    </a:lnTo>
                    <a:lnTo>
                      <a:pt x="911" y="121"/>
                    </a:lnTo>
                    <a:lnTo>
                      <a:pt x="911" y="121"/>
                    </a:lnTo>
                    <a:lnTo>
                      <a:pt x="911" y="121"/>
                    </a:lnTo>
                    <a:lnTo>
                      <a:pt x="913" y="121"/>
                    </a:lnTo>
                    <a:lnTo>
                      <a:pt x="915" y="121"/>
                    </a:lnTo>
                    <a:lnTo>
                      <a:pt x="915" y="121"/>
                    </a:lnTo>
                    <a:lnTo>
                      <a:pt x="915" y="121"/>
                    </a:lnTo>
                    <a:lnTo>
                      <a:pt x="917" y="123"/>
                    </a:lnTo>
                    <a:lnTo>
                      <a:pt x="917" y="123"/>
                    </a:lnTo>
                    <a:lnTo>
                      <a:pt x="917" y="123"/>
                    </a:lnTo>
                    <a:lnTo>
                      <a:pt x="917" y="123"/>
                    </a:lnTo>
                    <a:lnTo>
                      <a:pt x="919" y="124"/>
                    </a:lnTo>
                    <a:lnTo>
                      <a:pt x="919" y="124"/>
                    </a:lnTo>
                    <a:lnTo>
                      <a:pt x="919" y="126"/>
                    </a:lnTo>
                    <a:lnTo>
                      <a:pt x="919" y="126"/>
                    </a:lnTo>
                    <a:lnTo>
                      <a:pt x="920" y="126"/>
                    </a:lnTo>
                    <a:lnTo>
                      <a:pt x="920" y="128"/>
                    </a:lnTo>
                    <a:lnTo>
                      <a:pt x="920" y="130"/>
                    </a:lnTo>
                    <a:lnTo>
                      <a:pt x="920" y="132"/>
                    </a:lnTo>
                    <a:lnTo>
                      <a:pt x="920" y="132"/>
                    </a:lnTo>
                    <a:lnTo>
                      <a:pt x="920" y="133"/>
                    </a:lnTo>
                    <a:lnTo>
                      <a:pt x="920" y="135"/>
                    </a:lnTo>
                    <a:lnTo>
                      <a:pt x="920" y="137"/>
                    </a:lnTo>
                    <a:lnTo>
                      <a:pt x="920" y="137"/>
                    </a:lnTo>
                    <a:lnTo>
                      <a:pt x="920" y="139"/>
                    </a:lnTo>
                    <a:lnTo>
                      <a:pt x="920" y="139"/>
                    </a:lnTo>
                    <a:lnTo>
                      <a:pt x="920" y="142"/>
                    </a:lnTo>
                    <a:lnTo>
                      <a:pt x="920" y="142"/>
                    </a:lnTo>
                    <a:lnTo>
                      <a:pt x="920" y="144"/>
                    </a:lnTo>
                    <a:lnTo>
                      <a:pt x="920" y="146"/>
                    </a:lnTo>
                    <a:lnTo>
                      <a:pt x="920" y="146"/>
                    </a:lnTo>
                    <a:lnTo>
                      <a:pt x="920" y="146"/>
                    </a:lnTo>
                    <a:lnTo>
                      <a:pt x="920" y="148"/>
                    </a:lnTo>
                    <a:lnTo>
                      <a:pt x="920" y="148"/>
                    </a:lnTo>
                    <a:lnTo>
                      <a:pt x="922" y="148"/>
                    </a:lnTo>
                    <a:lnTo>
                      <a:pt x="922" y="148"/>
                    </a:lnTo>
                    <a:lnTo>
                      <a:pt x="922" y="148"/>
                    </a:lnTo>
                    <a:lnTo>
                      <a:pt x="924" y="150"/>
                    </a:lnTo>
                    <a:lnTo>
                      <a:pt x="924" y="150"/>
                    </a:lnTo>
                    <a:lnTo>
                      <a:pt x="924" y="150"/>
                    </a:lnTo>
                    <a:lnTo>
                      <a:pt x="926" y="150"/>
                    </a:lnTo>
                    <a:lnTo>
                      <a:pt x="926" y="150"/>
                    </a:lnTo>
                    <a:lnTo>
                      <a:pt x="926" y="150"/>
                    </a:lnTo>
                    <a:lnTo>
                      <a:pt x="928" y="152"/>
                    </a:lnTo>
                    <a:lnTo>
                      <a:pt x="928" y="152"/>
                    </a:lnTo>
                    <a:lnTo>
                      <a:pt x="929" y="152"/>
                    </a:lnTo>
                    <a:lnTo>
                      <a:pt x="929" y="152"/>
                    </a:lnTo>
                    <a:lnTo>
                      <a:pt x="931" y="150"/>
                    </a:lnTo>
                    <a:lnTo>
                      <a:pt x="931" y="150"/>
                    </a:lnTo>
                    <a:lnTo>
                      <a:pt x="931" y="150"/>
                    </a:lnTo>
                    <a:lnTo>
                      <a:pt x="933" y="148"/>
                    </a:lnTo>
                    <a:lnTo>
                      <a:pt x="935" y="148"/>
                    </a:lnTo>
                    <a:lnTo>
                      <a:pt x="935" y="146"/>
                    </a:lnTo>
                    <a:lnTo>
                      <a:pt x="937" y="146"/>
                    </a:lnTo>
                    <a:lnTo>
                      <a:pt x="937" y="146"/>
                    </a:lnTo>
                    <a:lnTo>
                      <a:pt x="937" y="144"/>
                    </a:lnTo>
                    <a:lnTo>
                      <a:pt x="937" y="144"/>
                    </a:lnTo>
                    <a:lnTo>
                      <a:pt x="939" y="144"/>
                    </a:lnTo>
                    <a:lnTo>
                      <a:pt x="939" y="142"/>
                    </a:lnTo>
                    <a:lnTo>
                      <a:pt x="939" y="142"/>
                    </a:lnTo>
                    <a:lnTo>
                      <a:pt x="939" y="141"/>
                    </a:lnTo>
                    <a:lnTo>
                      <a:pt x="940" y="141"/>
                    </a:lnTo>
                    <a:lnTo>
                      <a:pt x="940" y="139"/>
                    </a:lnTo>
                    <a:lnTo>
                      <a:pt x="940" y="139"/>
                    </a:lnTo>
                    <a:lnTo>
                      <a:pt x="942" y="139"/>
                    </a:lnTo>
                    <a:lnTo>
                      <a:pt x="944" y="139"/>
                    </a:lnTo>
                    <a:lnTo>
                      <a:pt x="944" y="141"/>
                    </a:lnTo>
                    <a:lnTo>
                      <a:pt x="944" y="141"/>
                    </a:lnTo>
                    <a:lnTo>
                      <a:pt x="944" y="142"/>
                    </a:lnTo>
                    <a:lnTo>
                      <a:pt x="944" y="144"/>
                    </a:lnTo>
                    <a:lnTo>
                      <a:pt x="946" y="144"/>
                    </a:lnTo>
                    <a:lnTo>
                      <a:pt x="946" y="146"/>
                    </a:lnTo>
                    <a:lnTo>
                      <a:pt x="946" y="146"/>
                    </a:lnTo>
                    <a:lnTo>
                      <a:pt x="946" y="146"/>
                    </a:lnTo>
                    <a:lnTo>
                      <a:pt x="946" y="148"/>
                    </a:lnTo>
                    <a:lnTo>
                      <a:pt x="948" y="148"/>
                    </a:lnTo>
                    <a:lnTo>
                      <a:pt x="948" y="148"/>
                    </a:lnTo>
                    <a:lnTo>
                      <a:pt x="948" y="148"/>
                    </a:lnTo>
                    <a:lnTo>
                      <a:pt x="948" y="148"/>
                    </a:lnTo>
                    <a:lnTo>
                      <a:pt x="949" y="150"/>
                    </a:lnTo>
                    <a:lnTo>
                      <a:pt x="949" y="150"/>
                    </a:lnTo>
                    <a:lnTo>
                      <a:pt x="949" y="150"/>
                    </a:lnTo>
                    <a:lnTo>
                      <a:pt x="949" y="150"/>
                    </a:lnTo>
                    <a:lnTo>
                      <a:pt x="949" y="150"/>
                    </a:lnTo>
                    <a:lnTo>
                      <a:pt x="949" y="150"/>
                    </a:lnTo>
                    <a:lnTo>
                      <a:pt x="949" y="150"/>
                    </a:lnTo>
                    <a:lnTo>
                      <a:pt x="949" y="150"/>
                    </a:lnTo>
                    <a:lnTo>
                      <a:pt x="949" y="152"/>
                    </a:lnTo>
                    <a:lnTo>
                      <a:pt x="949" y="152"/>
                    </a:lnTo>
                    <a:lnTo>
                      <a:pt x="949" y="153"/>
                    </a:lnTo>
                    <a:lnTo>
                      <a:pt x="948" y="153"/>
                    </a:lnTo>
                    <a:lnTo>
                      <a:pt x="948" y="153"/>
                    </a:lnTo>
                    <a:lnTo>
                      <a:pt x="948" y="153"/>
                    </a:lnTo>
                    <a:lnTo>
                      <a:pt x="948" y="155"/>
                    </a:lnTo>
                    <a:lnTo>
                      <a:pt x="948" y="155"/>
                    </a:lnTo>
                    <a:lnTo>
                      <a:pt x="948" y="155"/>
                    </a:lnTo>
                    <a:lnTo>
                      <a:pt x="948" y="157"/>
                    </a:lnTo>
                    <a:lnTo>
                      <a:pt x="948" y="157"/>
                    </a:lnTo>
                    <a:lnTo>
                      <a:pt x="948" y="157"/>
                    </a:lnTo>
                    <a:lnTo>
                      <a:pt x="948" y="157"/>
                    </a:lnTo>
                    <a:lnTo>
                      <a:pt x="948" y="157"/>
                    </a:lnTo>
                    <a:lnTo>
                      <a:pt x="946" y="159"/>
                    </a:lnTo>
                    <a:lnTo>
                      <a:pt x="946" y="159"/>
                    </a:lnTo>
                    <a:lnTo>
                      <a:pt x="946" y="159"/>
                    </a:lnTo>
                    <a:lnTo>
                      <a:pt x="946" y="161"/>
                    </a:lnTo>
                    <a:lnTo>
                      <a:pt x="946" y="162"/>
                    </a:lnTo>
                    <a:lnTo>
                      <a:pt x="946" y="164"/>
                    </a:lnTo>
                    <a:lnTo>
                      <a:pt x="946" y="166"/>
                    </a:lnTo>
                    <a:lnTo>
                      <a:pt x="946" y="166"/>
                    </a:lnTo>
                    <a:lnTo>
                      <a:pt x="946" y="166"/>
                    </a:lnTo>
                    <a:lnTo>
                      <a:pt x="946" y="166"/>
                    </a:lnTo>
                    <a:lnTo>
                      <a:pt x="946" y="168"/>
                    </a:lnTo>
                    <a:lnTo>
                      <a:pt x="946" y="168"/>
                    </a:lnTo>
                    <a:lnTo>
                      <a:pt x="946" y="168"/>
                    </a:lnTo>
                    <a:lnTo>
                      <a:pt x="946" y="168"/>
                    </a:lnTo>
                    <a:lnTo>
                      <a:pt x="944" y="170"/>
                    </a:lnTo>
                    <a:lnTo>
                      <a:pt x="944" y="170"/>
                    </a:lnTo>
                    <a:lnTo>
                      <a:pt x="944" y="170"/>
                    </a:lnTo>
                    <a:lnTo>
                      <a:pt x="946" y="170"/>
                    </a:lnTo>
                    <a:lnTo>
                      <a:pt x="946" y="170"/>
                    </a:lnTo>
                    <a:lnTo>
                      <a:pt x="944" y="170"/>
                    </a:lnTo>
                    <a:lnTo>
                      <a:pt x="946" y="170"/>
                    </a:lnTo>
                    <a:lnTo>
                      <a:pt x="946" y="171"/>
                    </a:lnTo>
                    <a:lnTo>
                      <a:pt x="946" y="171"/>
                    </a:lnTo>
                    <a:lnTo>
                      <a:pt x="944" y="171"/>
                    </a:lnTo>
                    <a:lnTo>
                      <a:pt x="944" y="171"/>
                    </a:lnTo>
                    <a:lnTo>
                      <a:pt x="944" y="171"/>
                    </a:lnTo>
                    <a:lnTo>
                      <a:pt x="944" y="171"/>
                    </a:lnTo>
                    <a:lnTo>
                      <a:pt x="944" y="171"/>
                    </a:lnTo>
                    <a:lnTo>
                      <a:pt x="944" y="173"/>
                    </a:lnTo>
                    <a:lnTo>
                      <a:pt x="944" y="173"/>
                    </a:lnTo>
                    <a:lnTo>
                      <a:pt x="944" y="173"/>
                    </a:lnTo>
                    <a:lnTo>
                      <a:pt x="944" y="173"/>
                    </a:lnTo>
                    <a:lnTo>
                      <a:pt x="944" y="173"/>
                    </a:lnTo>
                    <a:lnTo>
                      <a:pt x="944" y="173"/>
                    </a:lnTo>
                    <a:lnTo>
                      <a:pt x="942" y="173"/>
                    </a:lnTo>
                    <a:lnTo>
                      <a:pt x="942" y="173"/>
                    </a:lnTo>
                    <a:lnTo>
                      <a:pt x="942" y="173"/>
                    </a:lnTo>
                    <a:lnTo>
                      <a:pt x="942" y="173"/>
                    </a:lnTo>
                    <a:lnTo>
                      <a:pt x="942" y="173"/>
                    </a:lnTo>
                    <a:lnTo>
                      <a:pt x="942" y="175"/>
                    </a:lnTo>
                    <a:lnTo>
                      <a:pt x="942" y="175"/>
                    </a:lnTo>
                    <a:lnTo>
                      <a:pt x="942" y="175"/>
                    </a:lnTo>
                    <a:lnTo>
                      <a:pt x="942" y="175"/>
                    </a:lnTo>
                    <a:lnTo>
                      <a:pt x="942" y="175"/>
                    </a:lnTo>
                    <a:lnTo>
                      <a:pt x="942" y="175"/>
                    </a:lnTo>
                    <a:lnTo>
                      <a:pt x="942" y="175"/>
                    </a:lnTo>
                    <a:lnTo>
                      <a:pt x="942" y="175"/>
                    </a:lnTo>
                    <a:lnTo>
                      <a:pt x="942" y="177"/>
                    </a:lnTo>
                    <a:lnTo>
                      <a:pt x="942" y="177"/>
                    </a:lnTo>
                    <a:lnTo>
                      <a:pt x="942" y="177"/>
                    </a:lnTo>
                    <a:lnTo>
                      <a:pt x="942" y="177"/>
                    </a:lnTo>
                    <a:lnTo>
                      <a:pt x="942" y="177"/>
                    </a:lnTo>
                    <a:lnTo>
                      <a:pt x="942" y="179"/>
                    </a:lnTo>
                    <a:lnTo>
                      <a:pt x="942" y="179"/>
                    </a:lnTo>
                    <a:lnTo>
                      <a:pt x="942" y="179"/>
                    </a:lnTo>
                    <a:lnTo>
                      <a:pt x="942" y="179"/>
                    </a:lnTo>
                    <a:lnTo>
                      <a:pt x="940" y="179"/>
                    </a:lnTo>
                    <a:lnTo>
                      <a:pt x="940" y="179"/>
                    </a:lnTo>
                    <a:lnTo>
                      <a:pt x="940" y="179"/>
                    </a:lnTo>
                    <a:lnTo>
                      <a:pt x="942" y="179"/>
                    </a:lnTo>
                    <a:lnTo>
                      <a:pt x="942" y="179"/>
                    </a:lnTo>
                    <a:lnTo>
                      <a:pt x="942" y="180"/>
                    </a:lnTo>
                    <a:lnTo>
                      <a:pt x="942" y="180"/>
                    </a:lnTo>
                    <a:lnTo>
                      <a:pt x="942" y="180"/>
                    </a:lnTo>
                    <a:lnTo>
                      <a:pt x="942" y="180"/>
                    </a:lnTo>
                    <a:lnTo>
                      <a:pt x="940" y="180"/>
                    </a:lnTo>
                    <a:lnTo>
                      <a:pt x="940" y="180"/>
                    </a:lnTo>
                    <a:lnTo>
                      <a:pt x="940" y="180"/>
                    </a:lnTo>
                    <a:lnTo>
                      <a:pt x="940" y="180"/>
                    </a:lnTo>
                    <a:lnTo>
                      <a:pt x="940" y="180"/>
                    </a:lnTo>
                    <a:lnTo>
                      <a:pt x="940" y="180"/>
                    </a:lnTo>
                    <a:lnTo>
                      <a:pt x="939" y="180"/>
                    </a:lnTo>
                    <a:lnTo>
                      <a:pt x="939" y="182"/>
                    </a:lnTo>
                    <a:lnTo>
                      <a:pt x="939" y="182"/>
                    </a:lnTo>
                    <a:lnTo>
                      <a:pt x="939" y="182"/>
                    </a:lnTo>
                    <a:lnTo>
                      <a:pt x="940" y="182"/>
                    </a:lnTo>
                    <a:lnTo>
                      <a:pt x="940" y="182"/>
                    </a:lnTo>
                    <a:lnTo>
                      <a:pt x="940" y="184"/>
                    </a:lnTo>
                    <a:lnTo>
                      <a:pt x="940" y="184"/>
                    </a:lnTo>
                    <a:lnTo>
                      <a:pt x="940" y="184"/>
                    </a:lnTo>
                    <a:lnTo>
                      <a:pt x="940" y="184"/>
                    </a:lnTo>
                    <a:lnTo>
                      <a:pt x="940" y="184"/>
                    </a:lnTo>
                    <a:lnTo>
                      <a:pt x="940" y="184"/>
                    </a:lnTo>
                    <a:lnTo>
                      <a:pt x="939" y="184"/>
                    </a:lnTo>
                    <a:lnTo>
                      <a:pt x="939" y="184"/>
                    </a:lnTo>
                    <a:lnTo>
                      <a:pt x="939" y="184"/>
                    </a:lnTo>
                    <a:lnTo>
                      <a:pt x="939" y="184"/>
                    </a:lnTo>
                    <a:lnTo>
                      <a:pt x="939" y="184"/>
                    </a:lnTo>
                    <a:lnTo>
                      <a:pt x="939" y="184"/>
                    </a:lnTo>
                    <a:lnTo>
                      <a:pt x="939" y="186"/>
                    </a:lnTo>
                    <a:lnTo>
                      <a:pt x="937" y="186"/>
                    </a:lnTo>
                    <a:lnTo>
                      <a:pt x="937" y="186"/>
                    </a:lnTo>
                    <a:lnTo>
                      <a:pt x="937" y="188"/>
                    </a:lnTo>
                    <a:lnTo>
                      <a:pt x="937" y="188"/>
                    </a:lnTo>
                    <a:lnTo>
                      <a:pt x="937" y="188"/>
                    </a:lnTo>
                    <a:lnTo>
                      <a:pt x="937" y="188"/>
                    </a:lnTo>
                    <a:lnTo>
                      <a:pt x="937" y="188"/>
                    </a:lnTo>
                    <a:lnTo>
                      <a:pt x="937" y="188"/>
                    </a:lnTo>
                    <a:lnTo>
                      <a:pt x="937" y="188"/>
                    </a:lnTo>
                    <a:lnTo>
                      <a:pt x="937" y="190"/>
                    </a:lnTo>
                    <a:lnTo>
                      <a:pt x="939" y="190"/>
                    </a:lnTo>
                    <a:lnTo>
                      <a:pt x="939" y="190"/>
                    </a:lnTo>
                    <a:lnTo>
                      <a:pt x="939" y="190"/>
                    </a:lnTo>
                    <a:lnTo>
                      <a:pt x="937" y="190"/>
                    </a:lnTo>
                    <a:lnTo>
                      <a:pt x="937" y="190"/>
                    </a:lnTo>
                    <a:lnTo>
                      <a:pt x="937" y="190"/>
                    </a:lnTo>
                    <a:lnTo>
                      <a:pt x="937" y="190"/>
                    </a:lnTo>
                    <a:lnTo>
                      <a:pt x="937" y="190"/>
                    </a:lnTo>
                    <a:lnTo>
                      <a:pt x="937" y="191"/>
                    </a:lnTo>
                    <a:lnTo>
                      <a:pt x="937" y="191"/>
                    </a:lnTo>
                    <a:lnTo>
                      <a:pt x="937" y="191"/>
                    </a:lnTo>
                    <a:lnTo>
                      <a:pt x="937" y="191"/>
                    </a:lnTo>
                    <a:lnTo>
                      <a:pt x="935" y="191"/>
                    </a:lnTo>
                    <a:lnTo>
                      <a:pt x="935" y="191"/>
                    </a:lnTo>
                    <a:lnTo>
                      <a:pt x="935" y="191"/>
                    </a:lnTo>
                    <a:lnTo>
                      <a:pt x="933" y="191"/>
                    </a:lnTo>
                    <a:lnTo>
                      <a:pt x="933" y="191"/>
                    </a:lnTo>
                    <a:lnTo>
                      <a:pt x="933" y="191"/>
                    </a:lnTo>
                    <a:lnTo>
                      <a:pt x="933" y="191"/>
                    </a:lnTo>
                    <a:lnTo>
                      <a:pt x="933" y="191"/>
                    </a:lnTo>
                    <a:lnTo>
                      <a:pt x="933" y="191"/>
                    </a:lnTo>
                    <a:lnTo>
                      <a:pt x="933" y="191"/>
                    </a:lnTo>
                    <a:lnTo>
                      <a:pt x="933" y="191"/>
                    </a:lnTo>
                    <a:lnTo>
                      <a:pt x="931" y="191"/>
                    </a:lnTo>
                    <a:lnTo>
                      <a:pt x="931" y="191"/>
                    </a:lnTo>
                    <a:lnTo>
                      <a:pt x="931" y="193"/>
                    </a:lnTo>
                    <a:lnTo>
                      <a:pt x="931" y="193"/>
                    </a:lnTo>
                    <a:lnTo>
                      <a:pt x="931" y="193"/>
                    </a:lnTo>
                    <a:lnTo>
                      <a:pt x="931" y="193"/>
                    </a:lnTo>
                    <a:lnTo>
                      <a:pt x="931" y="195"/>
                    </a:lnTo>
                    <a:lnTo>
                      <a:pt x="931" y="195"/>
                    </a:lnTo>
                    <a:lnTo>
                      <a:pt x="929" y="195"/>
                    </a:lnTo>
                    <a:lnTo>
                      <a:pt x="929" y="195"/>
                    </a:lnTo>
                    <a:lnTo>
                      <a:pt x="929" y="195"/>
                    </a:lnTo>
                    <a:lnTo>
                      <a:pt x="929" y="195"/>
                    </a:lnTo>
                    <a:lnTo>
                      <a:pt x="929" y="195"/>
                    </a:lnTo>
                    <a:lnTo>
                      <a:pt x="929" y="195"/>
                    </a:lnTo>
                    <a:lnTo>
                      <a:pt x="929" y="195"/>
                    </a:lnTo>
                    <a:lnTo>
                      <a:pt x="929" y="195"/>
                    </a:lnTo>
                    <a:lnTo>
                      <a:pt x="929" y="195"/>
                    </a:lnTo>
                    <a:lnTo>
                      <a:pt x="929" y="195"/>
                    </a:lnTo>
                    <a:lnTo>
                      <a:pt x="929" y="197"/>
                    </a:lnTo>
                    <a:lnTo>
                      <a:pt x="929"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9"/>
                    </a:lnTo>
                    <a:lnTo>
                      <a:pt x="928" y="199"/>
                    </a:lnTo>
                    <a:lnTo>
                      <a:pt x="928" y="199"/>
                    </a:lnTo>
                    <a:lnTo>
                      <a:pt x="928" y="199"/>
                    </a:lnTo>
                    <a:lnTo>
                      <a:pt x="928" y="199"/>
                    </a:lnTo>
                    <a:lnTo>
                      <a:pt x="928" y="199"/>
                    </a:lnTo>
                    <a:lnTo>
                      <a:pt x="928" y="199"/>
                    </a:lnTo>
                    <a:lnTo>
                      <a:pt x="928" y="200"/>
                    </a:lnTo>
                    <a:lnTo>
                      <a:pt x="928" y="200"/>
                    </a:lnTo>
                    <a:lnTo>
                      <a:pt x="928" y="200"/>
                    </a:lnTo>
                    <a:lnTo>
                      <a:pt x="928" y="200"/>
                    </a:lnTo>
                    <a:lnTo>
                      <a:pt x="928" y="200"/>
                    </a:lnTo>
                    <a:lnTo>
                      <a:pt x="928" y="200"/>
                    </a:lnTo>
                    <a:lnTo>
                      <a:pt x="928" y="200"/>
                    </a:lnTo>
                    <a:lnTo>
                      <a:pt x="928" y="200"/>
                    </a:lnTo>
                    <a:lnTo>
                      <a:pt x="928" y="200"/>
                    </a:lnTo>
                    <a:lnTo>
                      <a:pt x="928" y="202"/>
                    </a:lnTo>
                    <a:lnTo>
                      <a:pt x="926" y="202"/>
                    </a:lnTo>
                    <a:lnTo>
                      <a:pt x="926" y="202"/>
                    </a:lnTo>
                    <a:lnTo>
                      <a:pt x="924" y="202"/>
                    </a:lnTo>
                    <a:lnTo>
                      <a:pt x="924" y="204"/>
                    </a:lnTo>
                    <a:lnTo>
                      <a:pt x="924" y="204"/>
                    </a:lnTo>
                    <a:lnTo>
                      <a:pt x="924" y="204"/>
                    </a:lnTo>
                    <a:lnTo>
                      <a:pt x="924" y="204"/>
                    </a:lnTo>
                    <a:lnTo>
                      <a:pt x="924" y="204"/>
                    </a:lnTo>
                    <a:lnTo>
                      <a:pt x="924" y="204"/>
                    </a:lnTo>
                    <a:lnTo>
                      <a:pt x="924" y="206"/>
                    </a:lnTo>
                    <a:lnTo>
                      <a:pt x="924" y="206"/>
                    </a:lnTo>
                    <a:lnTo>
                      <a:pt x="924" y="206"/>
                    </a:lnTo>
                    <a:lnTo>
                      <a:pt x="924" y="206"/>
                    </a:lnTo>
                    <a:lnTo>
                      <a:pt x="924" y="206"/>
                    </a:lnTo>
                    <a:lnTo>
                      <a:pt x="924" y="206"/>
                    </a:lnTo>
                    <a:lnTo>
                      <a:pt x="924" y="206"/>
                    </a:lnTo>
                    <a:lnTo>
                      <a:pt x="924" y="206"/>
                    </a:lnTo>
                    <a:lnTo>
                      <a:pt x="924" y="208"/>
                    </a:lnTo>
                    <a:lnTo>
                      <a:pt x="924" y="208"/>
                    </a:lnTo>
                    <a:lnTo>
                      <a:pt x="924" y="208"/>
                    </a:lnTo>
                    <a:lnTo>
                      <a:pt x="924" y="208"/>
                    </a:lnTo>
                    <a:lnTo>
                      <a:pt x="924" y="208"/>
                    </a:lnTo>
                    <a:lnTo>
                      <a:pt x="922" y="208"/>
                    </a:lnTo>
                    <a:lnTo>
                      <a:pt x="922" y="208"/>
                    </a:lnTo>
                    <a:lnTo>
                      <a:pt x="922" y="208"/>
                    </a:lnTo>
                    <a:lnTo>
                      <a:pt x="922" y="208"/>
                    </a:lnTo>
                    <a:lnTo>
                      <a:pt x="922" y="209"/>
                    </a:lnTo>
                    <a:lnTo>
                      <a:pt x="922" y="209"/>
                    </a:lnTo>
                    <a:lnTo>
                      <a:pt x="922" y="209"/>
                    </a:lnTo>
                    <a:lnTo>
                      <a:pt x="922" y="209"/>
                    </a:lnTo>
                    <a:lnTo>
                      <a:pt x="924" y="209"/>
                    </a:lnTo>
                    <a:lnTo>
                      <a:pt x="924" y="209"/>
                    </a:lnTo>
                    <a:lnTo>
                      <a:pt x="924" y="209"/>
                    </a:lnTo>
                    <a:lnTo>
                      <a:pt x="924" y="209"/>
                    </a:lnTo>
                    <a:lnTo>
                      <a:pt x="924" y="209"/>
                    </a:lnTo>
                    <a:lnTo>
                      <a:pt x="924" y="209"/>
                    </a:lnTo>
                    <a:lnTo>
                      <a:pt x="924" y="211"/>
                    </a:lnTo>
                    <a:lnTo>
                      <a:pt x="924" y="211"/>
                    </a:lnTo>
                    <a:lnTo>
                      <a:pt x="924" y="211"/>
                    </a:lnTo>
                    <a:lnTo>
                      <a:pt x="924" y="213"/>
                    </a:lnTo>
                    <a:lnTo>
                      <a:pt x="924" y="213"/>
                    </a:lnTo>
                    <a:lnTo>
                      <a:pt x="924" y="213"/>
                    </a:lnTo>
                    <a:lnTo>
                      <a:pt x="924" y="213"/>
                    </a:lnTo>
                    <a:lnTo>
                      <a:pt x="924" y="213"/>
                    </a:lnTo>
                    <a:lnTo>
                      <a:pt x="924" y="213"/>
                    </a:lnTo>
                    <a:lnTo>
                      <a:pt x="924" y="213"/>
                    </a:lnTo>
                    <a:lnTo>
                      <a:pt x="922" y="213"/>
                    </a:lnTo>
                    <a:lnTo>
                      <a:pt x="922" y="211"/>
                    </a:lnTo>
                    <a:lnTo>
                      <a:pt x="922" y="213"/>
                    </a:lnTo>
                    <a:lnTo>
                      <a:pt x="922" y="213"/>
                    </a:lnTo>
                    <a:lnTo>
                      <a:pt x="920" y="213"/>
                    </a:lnTo>
                    <a:lnTo>
                      <a:pt x="920" y="213"/>
                    </a:lnTo>
                    <a:lnTo>
                      <a:pt x="920" y="213"/>
                    </a:lnTo>
                    <a:lnTo>
                      <a:pt x="920" y="213"/>
                    </a:lnTo>
                    <a:lnTo>
                      <a:pt x="920" y="213"/>
                    </a:lnTo>
                    <a:lnTo>
                      <a:pt x="920" y="215"/>
                    </a:lnTo>
                    <a:lnTo>
                      <a:pt x="920" y="215"/>
                    </a:lnTo>
                    <a:lnTo>
                      <a:pt x="920" y="215"/>
                    </a:lnTo>
                    <a:lnTo>
                      <a:pt x="920" y="215"/>
                    </a:lnTo>
                    <a:lnTo>
                      <a:pt x="920" y="215"/>
                    </a:lnTo>
                    <a:lnTo>
                      <a:pt x="920" y="215"/>
                    </a:lnTo>
                    <a:lnTo>
                      <a:pt x="920" y="215"/>
                    </a:lnTo>
                    <a:lnTo>
                      <a:pt x="920" y="215"/>
                    </a:lnTo>
                    <a:lnTo>
                      <a:pt x="919" y="217"/>
                    </a:lnTo>
                    <a:lnTo>
                      <a:pt x="919" y="217"/>
                    </a:lnTo>
                    <a:lnTo>
                      <a:pt x="919" y="217"/>
                    </a:lnTo>
                    <a:lnTo>
                      <a:pt x="919" y="217"/>
                    </a:lnTo>
                    <a:lnTo>
                      <a:pt x="920" y="217"/>
                    </a:lnTo>
                    <a:lnTo>
                      <a:pt x="920" y="217"/>
                    </a:lnTo>
                    <a:lnTo>
                      <a:pt x="920" y="218"/>
                    </a:lnTo>
                    <a:lnTo>
                      <a:pt x="920" y="218"/>
                    </a:lnTo>
                    <a:lnTo>
                      <a:pt x="919" y="218"/>
                    </a:lnTo>
                    <a:lnTo>
                      <a:pt x="919" y="218"/>
                    </a:lnTo>
                    <a:lnTo>
                      <a:pt x="919" y="218"/>
                    </a:lnTo>
                    <a:lnTo>
                      <a:pt x="919" y="218"/>
                    </a:lnTo>
                    <a:lnTo>
                      <a:pt x="920" y="218"/>
                    </a:lnTo>
                    <a:lnTo>
                      <a:pt x="920" y="218"/>
                    </a:lnTo>
                    <a:lnTo>
                      <a:pt x="920" y="218"/>
                    </a:lnTo>
                    <a:lnTo>
                      <a:pt x="920" y="220"/>
                    </a:lnTo>
                    <a:lnTo>
                      <a:pt x="920" y="220"/>
                    </a:lnTo>
                    <a:lnTo>
                      <a:pt x="920" y="220"/>
                    </a:lnTo>
                    <a:lnTo>
                      <a:pt x="920" y="220"/>
                    </a:lnTo>
                    <a:lnTo>
                      <a:pt x="920" y="220"/>
                    </a:lnTo>
                    <a:lnTo>
                      <a:pt x="920" y="220"/>
                    </a:lnTo>
                    <a:lnTo>
                      <a:pt x="920" y="220"/>
                    </a:lnTo>
                    <a:lnTo>
                      <a:pt x="919" y="220"/>
                    </a:lnTo>
                    <a:lnTo>
                      <a:pt x="919" y="220"/>
                    </a:lnTo>
                    <a:lnTo>
                      <a:pt x="919" y="220"/>
                    </a:lnTo>
                    <a:lnTo>
                      <a:pt x="919"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2"/>
                    </a:lnTo>
                    <a:lnTo>
                      <a:pt x="917" y="222"/>
                    </a:lnTo>
                    <a:lnTo>
                      <a:pt x="917" y="222"/>
                    </a:lnTo>
                    <a:lnTo>
                      <a:pt x="917" y="222"/>
                    </a:lnTo>
                    <a:lnTo>
                      <a:pt x="917" y="222"/>
                    </a:lnTo>
                    <a:lnTo>
                      <a:pt x="917" y="222"/>
                    </a:lnTo>
                    <a:lnTo>
                      <a:pt x="917" y="222"/>
                    </a:lnTo>
                    <a:lnTo>
                      <a:pt x="915" y="224"/>
                    </a:lnTo>
                    <a:lnTo>
                      <a:pt x="915" y="224"/>
                    </a:lnTo>
                    <a:lnTo>
                      <a:pt x="915" y="224"/>
                    </a:lnTo>
                    <a:lnTo>
                      <a:pt x="915" y="224"/>
                    </a:lnTo>
                    <a:lnTo>
                      <a:pt x="917" y="224"/>
                    </a:lnTo>
                    <a:lnTo>
                      <a:pt x="917" y="224"/>
                    </a:lnTo>
                    <a:lnTo>
                      <a:pt x="917" y="226"/>
                    </a:lnTo>
                    <a:lnTo>
                      <a:pt x="915" y="226"/>
                    </a:lnTo>
                    <a:lnTo>
                      <a:pt x="915" y="226"/>
                    </a:lnTo>
                    <a:lnTo>
                      <a:pt x="915" y="226"/>
                    </a:lnTo>
                    <a:lnTo>
                      <a:pt x="915" y="226"/>
                    </a:lnTo>
                    <a:lnTo>
                      <a:pt x="915" y="226"/>
                    </a:lnTo>
                    <a:lnTo>
                      <a:pt x="915" y="226"/>
                    </a:lnTo>
                    <a:lnTo>
                      <a:pt x="917" y="226"/>
                    </a:lnTo>
                    <a:lnTo>
                      <a:pt x="917" y="226"/>
                    </a:lnTo>
                    <a:lnTo>
                      <a:pt x="917" y="226"/>
                    </a:lnTo>
                    <a:lnTo>
                      <a:pt x="917" y="228"/>
                    </a:lnTo>
                    <a:lnTo>
                      <a:pt x="917" y="228"/>
                    </a:lnTo>
                    <a:lnTo>
                      <a:pt x="917" y="228"/>
                    </a:lnTo>
                    <a:lnTo>
                      <a:pt x="917" y="228"/>
                    </a:lnTo>
                    <a:lnTo>
                      <a:pt x="917" y="229"/>
                    </a:lnTo>
                    <a:lnTo>
                      <a:pt x="917" y="229"/>
                    </a:lnTo>
                    <a:lnTo>
                      <a:pt x="917" y="229"/>
                    </a:lnTo>
                    <a:lnTo>
                      <a:pt x="917" y="229"/>
                    </a:lnTo>
                    <a:lnTo>
                      <a:pt x="917" y="229"/>
                    </a:lnTo>
                    <a:lnTo>
                      <a:pt x="917" y="229"/>
                    </a:lnTo>
                    <a:lnTo>
                      <a:pt x="917" y="231"/>
                    </a:lnTo>
                    <a:lnTo>
                      <a:pt x="917" y="231"/>
                    </a:lnTo>
                    <a:lnTo>
                      <a:pt x="917"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3" y="233"/>
                    </a:lnTo>
                    <a:lnTo>
                      <a:pt x="913" y="233"/>
                    </a:lnTo>
                    <a:lnTo>
                      <a:pt x="913" y="233"/>
                    </a:lnTo>
                    <a:lnTo>
                      <a:pt x="913" y="233"/>
                    </a:lnTo>
                    <a:lnTo>
                      <a:pt x="913" y="233"/>
                    </a:lnTo>
                    <a:lnTo>
                      <a:pt x="913" y="235"/>
                    </a:lnTo>
                    <a:lnTo>
                      <a:pt x="913" y="233"/>
                    </a:lnTo>
                    <a:lnTo>
                      <a:pt x="915" y="233"/>
                    </a:lnTo>
                    <a:lnTo>
                      <a:pt x="915" y="233"/>
                    </a:lnTo>
                    <a:lnTo>
                      <a:pt x="915" y="235"/>
                    </a:lnTo>
                    <a:lnTo>
                      <a:pt x="915" y="235"/>
                    </a:lnTo>
                    <a:lnTo>
                      <a:pt x="915" y="235"/>
                    </a:lnTo>
                    <a:lnTo>
                      <a:pt x="915" y="235"/>
                    </a:lnTo>
                    <a:lnTo>
                      <a:pt x="915" y="235"/>
                    </a:lnTo>
                    <a:lnTo>
                      <a:pt x="913" y="235"/>
                    </a:lnTo>
                    <a:lnTo>
                      <a:pt x="913" y="235"/>
                    </a:lnTo>
                    <a:lnTo>
                      <a:pt x="913" y="235"/>
                    </a:lnTo>
                    <a:lnTo>
                      <a:pt x="913" y="235"/>
                    </a:lnTo>
                    <a:lnTo>
                      <a:pt x="913" y="235"/>
                    </a:lnTo>
                    <a:lnTo>
                      <a:pt x="913" y="235"/>
                    </a:lnTo>
                    <a:lnTo>
                      <a:pt x="913" y="237"/>
                    </a:lnTo>
                    <a:lnTo>
                      <a:pt x="913" y="237"/>
                    </a:lnTo>
                    <a:lnTo>
                      <a:pt x="913" y="237"/>
                    </a:lnTo>
                    <a:lnTo>
                      <a:pt x="913" y="237"/>
                    </a:lnTo>
                    <a:lnTo>
                      <a:pt x="913" y="237"/>
                    </a:lnTo>
                    <a:lnTo>
                      <a:pt x="913" y="237"/>
                    </a:lnTo>
                    <a:lnTo>
                      <a:pt x="913" y="237"/>
                    </a:lnTo>
                    <a:lnTo>
                      <a:pt x="913" y="237"/>
                    </a:lnTo>
                    <a:lnTo>
                      <a:pt x="913" y="238"/>
                    </a:lnTo>
                    <a:lnTo>
                      <a:pt x="913" y="238"/>
                    </a:lnTo>
                    <a:lnTo>
                      <a:pt x="913" y="238"/>
                    </a:lnTo>
                    <a:lnTo>
                      <a:pt x="913" y="240"/>
                    </a:lnTo>
                    <a:lnTo>
                      <a:pt x="913" y="240"/>
                    </a:lnTo>
                    <a:lnTo>
                      <a:pt x="913" y="240"/>
                    </a:lnTo>
                    <a:lnTo>
                      <a:pt x="915" y="240"/>
                    </a:lnTo>
                    <a:lnTo>
                      <a:pt x="915" y="242"/>
                    </a:lnTo>
                    <a:lnTo>
                      <a:pt x="913" y="242"/>
                    </a:lnTo>
                    <a:lnTo>
                      <a:pt x="913" y="242"/>
                    </a:lnTo>
                    <a:lnTo>
                      <a:pt x="913" y="242"/>
                    </a:lnTo>
                    <a:lnTo>
                      <a:pt x="913" y="242"/>
                    </a:lnTo>
                    <a:lnTo>
                      <a:pt x="913" y="242"/>
                    </a:lnTo>
                    <a:lnTo>
                      <a:pt x="913" y="242"/>
                    </a:lnTo>
                    <a:lnTo>
                      <a:pt x="913" y="244"/>
                    </a:lnTo>
                    <a:lnTo>
                      <a:pt x="913" y="244"/>
                    </a:lnTo>
                    <a:lnTo>
                      <a:pt x="913" y="244"/>
                    </a:lnTo>
                    <a:lnTo>
                      <a:pt x="913" y="244"/>
                    </a:lnTo>
                    <a:lnTo>
                      <a:pt x="913" y="244"/>
                    </a:lnTo>
                    <a:lnTo>
                      <a:pt x="913" y="244"/>
                    </a:lnTo>
                    <a:lnTo>
                      <a:pt x="913" y="244"/>
                    </a:lnTo>
                    <a:lnTo>
                      <a:pt x="913" y="244"/>
                    </a:lnTo>
                    <a:lnTo>
                      <a:pt x="913" y="246"/>
                    </a:lnTo>
                    <a:lnTo>
                      <a:pt x="913" y="246"/>
                    </a:lnTo>
                    <a:lnTo>
                      <a:pt x="913" y="246"/>
                    </a:lnTo>
                    <a:lnTo>
                      <a:pt x="913" y="246"/>
                    </a:lnTo>
                    <a:lnTo>
                      <a:pt x="911" y="246"/>
                    </a:lnTo>
                    <a:lnTo>
                      <a:pt x="911" y="246"/>
                    </a:lnTo>
                    <a:lnTo>
                      <a:pt x="911" y="244"/>
                    </a:lnTo>
                    <a:lnTo>
                      <a:pt x="911" y="244"/>
                    </a:lnTo>
                    <a:lnTo>
                      <a:pt x="910" y="244"/>
                    </a:lnTo>
                    <a:lnTo>
                      <a:pt x="910" y="244"/>
                    </a:lnTo>
                    <a:lnTo>
                      <a:pt x="910" y="244"/>
                    </a:lnTo>
                    <a:lnTo>
                      <a:pt x="910" y="244"/>
                    </a:lnTo>
                    <a:lnTo>
                      <a:pt x="910" y="244"/>
                    </a:lnTo>
                    <a:lnTo>
                      <a:pt x="910" y="244"/>
                    </a:lnTo>
                    <a:lnTo>
                      <a:pt x="908" y="244"/>
                    </a:lnTo>
                    <a:lnTo>
                      <a:pt x="908" y="244"/>
                    </a:lnTo>
                    <a:lnTo>
                      <a:pt x="908" y="244"/>
                    </a:lnTo>
                    <a:lnTo>
                      <a:pt x="908" y="246"/>
                    </a:lnTo>
                    <a:lnTo>
                      <a:pt x="908" y="246"/>
                    </a:lnTo>
                    <a:lnTo>
                      <a:pt x="908" y="246"/>
                    </a:lnTo>
                    <a:lnTo>
                      <a:pt x="908" y="246"/>
                    </a:lnTo>
                    <a:lnTo>
                      <a:pt x="908" y="246"/>
                    </a:lnTo>
                    <a:lnTo>
                      <a:pt x="910" y="246"/>
                    </a:lnTo>
                    <a:lnTo>
                      <a:pt x="910" y="246"/>
                    </a:lnTo>
                    <a:lnTo>
                      <a:pt x="908" y="247"/>
                    </a:lnTo>
                    <a:lnTo>
                      <a:pt x="910" y="247"/>
                    </a:lnTo>
                    <a:lnTo>
                      <a:pt x="910" y="247"/>
                    </a:lnTo>
                    <a:lnTo>
                      <a:pt x="910" y="247"/>
                    </a:lnTo>
                    <a:lnTo>
                      <a:pt x="910" y="247"/>
                    </a:lnTo>
                    <a:lnTo>
                      <a:pt x="910" y="247"/>
                    </a:lnTo>
                    <a:lnTo>
                      <a:pt x="910" y="247"/>
                    </a:lnTo>
                    <a:lnTo>
                      <a:pt x="910" y="247"/>
                    </a:lnTo>
                    <a:lnTo>
                      <a:pt x="908" y="249"/>
                    </a:lnTo>
                    <a:lnTo>
                      <a:pt x="908" y="249"/>
                    </a:lnTo>
                    <a:lnTo>
                      <a:pt x="910" y="249"/>
                    </a:lnTo>
                    <a:lnTo>
                      <a:pt x="910" y="249"/>
                    </a:lnTo>
                    <a:lnTo>
                      <a:pt x="910" y="249"/>
                    </a:lnTo>
                    <a:lnTo>
                      <a:pt x="910" y="249"/>
                    </a:lnTo>
                    <a:lnTo>
                      <a:pt x="910" y="249"/>
                    </a:lnTo>
                    <a:lnTo>
                      <a:pt x="910" y="249"/>
                    </a:lnTo>
                    <a:lnTo>
                      <a:pt x="910" y="249"/>
                    </a:lnTo>
                    <a:lnTo>
                      <a:pt x="910" y="249"/>
                    </a:lnTo>
                    <a:lnTo>
                      <a:pt x="910" y="249"/>
                    </a:lnTo>
                    <a:lnTo>
                      <a:pt x="910" y="249"/>
                    </a:lnTo>
                    <a:lnTo>
                      <a:pt x="910" y="251"/>
                    </a:lnTo>
                    <a:lnTo>
                      <a:pt x="910" y="251"/>
                    </a:lnTo>
                    <a:lnTo>
                      <a:pt x="910" y="251"/>
                    </a:lnTo>
                    <a:lnTo>
                      <a:pt x="910" y="251"/>
                    </a:lnTo>
                    <a:lnTo>
                      <a:pt x="910" y="251"/>
                    </a:lnTo>
                    <a:lnTo>
                      <a:pt x="910" y="251"/>
                    </a:lnTo>
                    <a:lnTo>
                      <a:pt x="910" y="251"/>
                    </a:lnTo>
                    <a:lnTo>
                      <a:pt x="910" y="251"/>
                    </a:lnTo>
                    <a:lnTo>
                      <a:pt x="910" y="251"/>
                    </a:lnTo>
                    <a:lnTo>
                      <a:pt x="910" y="251"/>
                    </a:lnTo>
                    <a:lnTo>
                      <a:pt x="910"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6" y="251"/>
                    </a:lnTo>
                    <a:lnTo>
                      <a:pt x="906" y="253"/>
                    </a:lnTo>
                    <a:lnTo>
                      <a:pt x="906" y="253"/>
                    </a:lnTo>
                    <a:lnTo>
                      <a:pt x="908" y="253"/>
                    </a:lnTo>
                    <a:lnTo>
                      <a:pt x="908" y="253"/>
                    </a:lnTo>
                    <a:lnTo>
                      <a:pt x="908" y="253"/>
                    </a:lnTo>
                    <a:lnTo>
                      <a:pt x="908" y="253"/>
                    </a:lnTo>
                    <a:lnTo>
                      <a:pt x="910" y="253"/>
                    </a:lnTo>
                    <a:lnTo>
                      <a:pt x="910" y="253"/>
                    </a:lnTo>
                    <a:lnTo>
                      <a:pt x="910" y="253"/>
                    </a:lnTo>
                    <a:lnTo>
                      <a:pt x="910" y="253"/>
                    </a:lnTo>
                    <a:lnTo>
                      <a:pt x="911" y="253"/>
                    </a:lnTo>
                    <a:lnTo>
                      <a:pt x="911" y="253"/>
                    </a:lnTo>
                    <a:lnTo>
                      <a:pt x="911" y="255"/>
                    </a:lnTo>
                    <a:lnTo>
                      <a:pt x="911" y="255"/>
                    </a:lnTo>
                    <a:lnTo>
                      <a:pt x="911" y="255"/>
                    </a:lnTo>
                    <a:lnTo>
                      <a:pt x="911" y="255"/>
                    </a:lnTo>
                    <a:lnTo>
                      <a:pt x="910" y="255"/>
                    </a:lnTo>
                    <a:lnTo>
                      <a:pt x="910" y="256"/>
                    </a:lnTo>
                    <a:lnTo>
                      <a:pt x="910" y="256"/>
                    </a:lnTo>
                    <a:lnTo>
                      <a:pt x="910" y="256"/>
                    </a:lnTo>
                    <a:lnTo>
                      <a:pt x="910" y="256"/>
                    </a:lnTo>
                    <a:lnTo>
                      <a:pt x="910" y="255"/>
                    </a:lnTo>
                    <a:lnTo>
                      <a:pt x="910" y="255"/>
                    </a:lnTo>
                    <a:lnTo>
                      <a:pt x="910" y="255"/>
                    </a:lnTo>
                    <a:lnTo>
                      <a:pt x="910" y="255"/>
                    </a:lnTo>
                    <a:lnTo>
                      <a:pt x="908" y="256"/>
                    </a:lnTo>
                    <a:lnTo>
                      <a:pt x="908" y="256"/>
                    </a:lnTo>
                    <a:lnTo>
                      <a:pt x="908" y="256"/>
                    </a:lnTo>
                    <a:lnTo>
                      <a:pt x="908" y="256"/>
                    </a:lnTo>
                    <a:lnTo>
                      <a:pt x="908" y="256"/>
                    </a:lnTo>
                    <a:lnTo>
                      <a:pt x="908" y="256"/>
                    </a:lnTo>
                    <a:lnTo>
                      <a:pt x="908" y="256"/>
                    </a:lnTo>
                    <a:lnTo>
                      <a:pt x="908" y="258"/>
                    </a:lnTo>
                    <a:lnTo>
                      <a:pt x="908" y="258"/>
                    </a:lnTo>
                    <a:lnTo>
                      <a:pt x="908" y="258"/>
                    </a:lnTo>
                    <a:lnTo>
                      <a:pt x="908" y="258"/>
                    </a:lnTo>
                    <a:lnTo>
                      <a:pt x="908" y="258"/>
                    </a:lnTo>
                    <a:lnTo>
                      <a:pt x="908" y="258"/>
                    </a:lnTo>
                    <a:lnTo>
                      <a:pt x="908" y="258"/>
                    </a:lnTo>
                    <a:lnTo>
                      <a:pt x="908" y="258"/>
                    </a:lnTo>
                    <a:lnTo>
                      <a:pt x="908" y="258"/>
                    </a:lnTo>
                    <a:lnTo>
                      <a:pt x="910" y="258"/>
                    </a:lnTo>
                    <a:lnTo>
                      <a:pt x="910" y="258"/>
                    </a:lnTo>
                    <a:lnTo>
                      <a:pt x="910" y="258"/>
                    </a:lnTo>
                    <a:lnTo>
                      <a:pt x="910" y="258"/>
                    </a:lnTo>
                    <a:lnTo>
                      <a:pt x="910" y="258"/>
                    </a:lnTo>
                    <a:lnTo>
                      <a:pt x="910" y="260"/>
                    </a:lnTo>
                    <a:lnTo>
                      <a:pt x="910" y="260"/>
                    </a:lnTo>
                    <a:lnTo>
                      <a:pt x="910" y="260"/>
                    </a:lnTo>
                    <a:lnTo>
                      <a:pt x="910" y="260"/>
                    </a:lnTo>
                    <a:lnTo>
                      <a:pt x="910" y="260"/>
                    </a:lnTo>
                    <a:lnTo>
                      <a:pt x="910" y="260"/>
                    </a:lnTo>
                    <a:lnTo>
                      <a:pt x="910" y="260"/>
                    </a:lnTo>
                    <a:lnTo>
                      <a:pt x="910" y="260"/>
                    </a:lnTo>
                    <a:lnTo>
                      <a:pt x="908" y="260"/>
                    </a:lnTo>
                    <a:lnTo>
                      <a:pt x="908" y="260"/>
                    </a:lnTo>
                    <a:lnTo>
                      <a:pt x="908" y="260"/>
                    </a:lnTo>
                    <a:lnTo>
                      <a:pt x="908" y="262"/>
                    </a:lnTo>
                    <a:lnTo>
                      <a:pt x="908" y="262"/>
                    </a:lnTo>
                    <a:lnTo>
                      <a:pt x="908" y="262"/>
                    </a:lnTo>
                    <a:lnTo>
                      <a:pt x="908" y="262"/>
                    </a:lnTo>
                    <a:lnTo>
                      <a:pt x="908" y="262"/>
                    </a:lnTo>
                    <a:lnTo>
                      <a:pt x="908" y="262"/>
                    </a:lnTo>
                    <a:lnTo>
                      <a:pt x="908" y="262"/>
                    </a:lnTo>
                    <a:lnTo>
                      <a:pt x="908" y="262"/>
                    </a:lnTo>
                    <a:lnTo>
                      <a:pt x="910" y="262"/>
                    </a:lnTo>
                    <a:lnTo>
                      <a:pt x="910" y="262"/>
                    </a:lnTo>
                    <a:lnTo>
                      <a:pt x="910" y="262"/>
                    </a:lnTo>
                    <a:lnTo>
                      <a:pt x="910" y="262"/>
                    </a:lnTo>
                    <a:lnTo>
                      <a:pt x="911" y="262"/>
                    </a:lnTo>
                    <a:lnTo>
                      <a:pt x="911" y="262"/>
                    </a:lnTo>
                    <a:lnTo>
                      <a:pt x="910" y="262"/>
                    </a:lnTo>
                    <a:lnTo>
                      <a:pt x="910" y="262"/>
                    </a:lnTo>
                    <a:lnTo>
                      <a:pt x="910" y="262"/>
                    </a:lnTo>
                    <a:lnTo>
                      <a:pt x="910" y="262"/>
                    </a:lnTo>
                    <a:lnTo>
                      <a:pt x="911" y="262"/>
                    </a:lnTo>
                    <a:lnTo>
                      <a:pt x="911" y="264"/>
                    </a:lnTo>
                    <a:lnTo>
                      <a:pt x="910" y="264"/>
                    </a:lnTo>
                    <a:lnTo>
                      <a:pt x="910" y="264"/>
                    </a:lnTo>
                    <a:lnTo>
                      <a:pt x="910" y="264"/>
                    </a:lnTo>
                    <a:lnTo>
                      <a:pt x="908" y="264"/>
                    </a:lnTo>
                    <a:lnTo>
                      <a:pt x="908" y="264"/>
                    </a:lnTo>
                    <a:lnTo>
                      <a:pt x="908" y="264"/>
                    </a:lnTo>
                    <a:lnTo>
                      <a:pt x="908" y="264"/>
                    </a:lnTo>
                    <a:lnTo>
                      <a:pt x="906" y="264"/>
                    </a:lnTo>
                    <a:lnTo>
                      <a:pt x="906" y="264"/>
                    </a:lnTo>
                    <a:lnTo>
                      <a:pt x="906" y="264"/>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4" y="265"/>
                    </a:lnTo>
                    <a:lnTo>
                      <a:pt x="904" y="267"/>
                    </a:lnTo>
                    <a:lnTo>
                      <a:pt x="904" y="267"/>
                    </a:lnTo>
                    <a:lnTo>
                      <a:pt x="904" y="267"/>
                    </a:lnTo>
                    <a:lnTo>
                      <a:pt x="904" y="267"/>
                    </a:lnTo>
                    <a:lnTo>
                      <a:pt x="904" y="267"/>
                    </a:lnTo>
                    <a:lnTo>
                      <a:pt x="904" y="267"/>
                    </a:lnTo>
                    <a:lnTo>
                      <a:pt x="904" y="267"/>
                    </a:lnTo>
                    <a:lnTo>
                      <a:pt x="904" y="267"/>
                    </a:lnTo>
                    <a:lnTo>
                      <a:pt x="904" y="269"/>
                    </a:lnTo>
                    <a:lnTo>
                      <a:pt x="904" y="269"/>
                    </a:lnTo>
                    <a:lnTo>
                      <a:pt x="904" y="269"/>
                    </a:lnTo>
                    <a:lnTo>
                      <a:pt x="904" y="269"/>
                    </a:lnTo>
                    <a:lnTo>
                      <a:pt x="904" y="269"/>
                    </a:lnTo>
                    <a:lnTo>
                      <a:pt x="904" y="269"/>
                    </a:lnTo>
                    <a:lnTo>
                      <a:pt x="904" y="269"/>
                    </a:lnTo>
                    <a:lnTo>
                      <a:pt x="904" y="271"/>
                    </a:lnTo>
                    <a:lnTo>
                      <a:pt x="904" y="271"/>
                    </a:lnTo>
                    <a:lnTo>
                      <a:pt x="904" y="271"/>
                    </a:lnTo>
                    <a:lnTo>
                      <a:pt x="904" y="271"/>
                    </a:lnTo>
                    <a:lnTo>
                      <a:pt x="904" y="271"/>
                    </a:lnTo>
                    <a:lnTo>
                      <a:pt x="906" y="271"/>
                    </a:lnTo>
                    <a:lnTo>
                      <a:pt x="906" y="271"/>
                    </a:lnTo>
                    <a:lnTo>
                      <a:pt x="906" y="271"/>
                    </a:lnTo>
                    <a:lnTo>
                      <a:pt x="906" y="271"/>
                    </a:lnTo>
                    <a:lnTo>
                      <a:pt x="906" y="271"/>
                    </a:lnTo>
                    <a:lnTo>
                      <a:pt x="906" y="271"/>
                    </a:lnTo>
                    <a:lnTo>
                      <a:pt x="906" y="271"/>
                    </a:lnTo>
                    <a:lnTo>
                      <a:pt x="906" y="271"/>
                    </a:lnTo>
                    <a:lnTo>
                      <a:pt x="906"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6" y="273"/>
                    </a:lnTo>
                    <a:lnTo>
                      <a:pt x="906" y="273"/>
                    </a:lnTo>
                    <a:lnTo>
                      <a:pt x="906" y="273"/>
                    </a:lnTo>
                    <a:lnTo>
                      <a:pt x="906" y="273"/>
                    </a:lnTo>
                    <a:lnTo>
                      <a:pt x="906" y="273"/>
                    </a:lnTo>
                    <a:lnTo>
                      <a:pt x="906" y="273"/>
                    </a:lnTo>
                    <a:lnTo>
                      <a:pt x="906" y="273"/>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4" y="275"/>
                    </a:lnTo>
                    <a:lnTo>
                      <a:pt x="904" y="275"/>
                    </a:lnTo>
                    <a:lnTo>
                      <a:pt x="904" y="276"/>
                    </a:lnTo>
                    <a:lnTo>
                      <a:pt x="904" y="276"/>
                    </a:lnTo>
                    <a:lnTo>
                      <a:pt x="904" y="276"/>
                    </a:lnTo>
                    <a:lnTo>
                      <a:pt x="904" y="276"/>
                    </a:lnTo>
                    <a:lnTo>
                      <a:pt x="904" y="276"/>
                    </a:lnTo>
                    <a:lnTo>
                      <a:pt x="904" y="276"/>
                    </a:lnTo>
                    <a:lnTo>
                      <a:pt x="904" y="276"/>
                    </a:lnTo>
                    <a:lnTo>
                      <a:pt x="904" y="276"/>
                    </a:lnTo>
                    <a:lnTo>
                      <a:pt x="904" y="276"/>
                    </a:lnTo>
                    <a:lnTo>
                      <a:pt x="902" y="276"/>
                    </a:lnTo>
                    <a:lnTo>
                      <a:pt x="902" y="276"/>
                    </a:lnTo>
                    <a:lnTo>
                      <a:pt x="902" y="276"/>
                    </a:lnTo>
                    <a:lnTo>
                      <a:pt x="902" y="276"/>
                    </a:lnTo>
                    <a:lnTo>
                      <a:pt x="902" y="278"/>
                    </a:lnTo>
                    <a:lnTo>
                      <a:pt x="902" y="278"/>
                    </a:lnTo>
                    <a:lnTo>
                      <a:pt x="902" y="278"/>
                    </a:lnTo>
                    <a:lnTo>
                      <a:pt x="902" y="278"/>
                    </a:lnTo>
                    <a:lnTo>
                      <a:pt x="902" y="278"/>
                    </a:lnTo>
                    <a:lnTo>
                      <a:pt x="902" y="278"/>
                    </a:lnTo>
                    <a:lnTo>
                      <a:pt x="902" y="278"/>
                    </a:lnTo>
                    <a:lnTo>
                      <a:pt x="904" y="278"/>
                    </a:lnTo>
                    <a:lnTo>
                      <a:pt x="904" y="278"/>
                    </a:lnTo>
                    <a:lnTo>
                      <a:pt x="904" y="278"/>
                    </a:lnTo>
                    <a:lnTo>
                      <a:pt x="904" y="278"/>
                    </a:lnTo>
                    <a:lnTo>
                      <a:pt x="904" y="278"/>
                    </a:lnTo>
                    <a:lnTo>
                      <a:pt x="904" y="278"/>
                    </a:lnTo>
                    <a:lnTo>
                      <a:pt x="906" y="278"/>
                    </a:lnTo>
                    <a:lnTo>
                      <a:pt x="906" y="280"/>
                    </a:lnTo>
                    <a:lnTo>
                      <a:pt x="906" y="280"/>
                    </a:lnTo>
                    <a:lnTo>
                      <a:pt x="906" y="280"/>
                    </a:lnTo>
                    <a:lnTo>
                      <a:pt x="906" y="280"/>
                    </a:lnTo>
                    <a:lnTo>
                      <a:pt x="906" y="280"/>
                    </a:lnTo>
                    <a:lnTo>
                      <a:pt x="906" y="280"/>
                    </a:lnTo>
                    <a:lnTo>
                      <a:pt x="906" y="282"/>
                    </a:lnTo>
                    <a:lnTo>
                      <a:pt x="904" y="282"/>
                    </a:lnTo>
                    <a:lnTo>
                      <a:pt x="904" y="282"/>
                    </a:lnTo>
                    <a:lnTo>
                      <a:pt x="904" y="282"/>
                    </a:lnTo>
                    <a:lnTo>
                      <a:pt x="904" y="282"/>
                    </a:lnTo>
                    <a:lnTo>
                      <a:pt x="904" y="282"/>
                    </a:lnTo>
                    <a:lnTo>
                      <a:pt x="904" y="282"/>
                    </a:lnTo>
                    <a:lnTo>
                      <a:pt x="904" y="282"/>
                    </a:lnTo>
                    <a:lnTo>
                      <a:pt x="902" y="282"/>
                    </a:lnTo>
                    <a:lnTo>
                      <a:pt x="902" y="282"/>
                    </a:lnTo>
                    <a:lnTo>
                      <a:pt x="902" y="282"/>
                    </a:lnTo>
                    <a:lnTo>
                      <a:pt x="902" y="282"/>
                    </a:lnTo>
                    <a:lnTo>
                      <a:pt x="902" y="282"/>
                    </a:lnTo>
                    <a:lnTo>
                      <a:pt x="902" y="282"/>
                    </a:lnTo>
                    <a:lnTo>
                      <a:pt x="902" y="284"/>
                    </a:lnTo>
                    <a:lnTo>
                      <a:pt x="902" y="284"/>
                    </a:lnTo>
                    <a:lnTo>
                      <a:pt x="902" y="284"/>
                    </a:lnTo>
                    <a:lnTo>
                      <a:pt x="902" y="284"/>
                    </a:lnTo>
                    <a:lnTo>
                      <a:pt x="902" y="284"/>
                    </a:lnTo>
                    <a:lnTo>
                      <a:pt x="902" y="284"/>
                    </a:lnTo>
                    <a:lnTo>
                      <a:pt x="902" y="284"/>
                    </a:lnTo>
                    <a:lnTo>
                      <a:pt x="902" y="284"/>
                    </a:lnTo>
                    <a:lnTo>
                      <a:pt x="902" y="284"/>
                    </a:lnTo>
                    <a:lnTo>
                      <a:pt x="902" y="284"/>
                    </a:lnTo>
                    <a:lnTo>
                      <a:pt x="902" y="285"/>
                    </a:lnTo>
                    <a:lnTo>
                      <a:pt x="902" y="285"/>
                    </a:lnTo>
                    <a:lnTo>
                      <a:pt x="902" y="285"/>
                    </a:lnTo>
                    <a:lnTo>
                      <a:pt x="901" y="285"/>
                    </a:lnTo>
                    <a:lnTo>
                      <a:pt x="901" y="285"/>
                    </a:lnTo>
                    <a:lnTo>
                      <a:pt x="901" y="285"/>
                    </a:lnTo>
                    <a:lnTo>
                      <a:pt x="901" y="285"/>
                    </a:lnTo>
                    <a:lnTo>
                      <a:pt x="899" y="287"/>
                    </a:lnTo>
                    <a:lnTo>
                      <a:pt x="899" y="287"/>
                    </a:lnTo>
                    <a:lnTo>
                      <a:pt x="899" y="287"/>
                    </a:lnTo>
                    <a:lnTo>
                      <a:pt x="899" y="287"/>
                    </a:lnTo>
                    <a:lnTo>
                      <a:pt x="897" y="287"/>
                    </a:lnTo>
                    <a:lnTo>
                      <a:pt x="897" y="287"/>
                    </a:lnTo>
                    <a:lnTo>
                      <a:pt x="897" y="289"/>
                    </a:lnTo>
                    <a:lnTo>
                      <a:pt x="897" y="289"/>
                    </a:lnTo>
                    <a:lnTo>
                      <a:pt x="897" y="289"/>
                    </a:lnTo>
                    <a:lnTo>
                      <a:pt x="897" y="289"/>
                    </a:lnTo>
                    <a:lnTo>
                      <a:pt x="897" y="289"/>
                    </a:lnTo>
                    <a:lnTo>
                      <a:pt x="897" y="289"/>
                    </a:lnTo>
                    <a:lnTo>
                      <a:pt x="897" y="291"/>
                    </a:lnTo>
                    <a:lnTo>
                      <a:pt x="897" y="291"/>
                    </a:lnTo>
                    <a:lnTo>
                      <a:pt x="897" y="291"/>
                    </a:lnTo>
                    <a:lnTo>
                      <a:pt x="897" y="291"/>
                    </a:lnTo>
                    <a:lnTo>
                      <a:pt x="895" y="291"/>
                    </a:lnTo>
                    <a:lnTo>
                      <a:pt x="895" y="291"/>
                    </a:lnTo>
                    <a:lnTo>
                      <a:pt x="895" y="291"/>
                    </a:lnTo>
                    <a:lnTo>
                      <a:pt x="895" y="291"/>
                    </a:lnTo>
                    <a:lnTo>
                      <a:pt x="895" y="293"/>
                    </a:lnTo>
                    <a:lnTo>
                      <a:pt x="895" y="293"/>
                    </a:lnTo>
                    <a:lnTo>
                      <a:pt x="895" y="293"/>
                    </a:lnTo>
                    <a:lnTo>
                      <a:pt x="895" y="293"/>
                    </a:lnTo>
                    <a:lnTo>
                      <a:pt x="895" y="291"/>
                    </a:lnTo>
                    <a:lnTo>
                      <a:pt x="895" y="291"/>
                    </a:lnTo>
                    <a:lnTo>
                      <a:pt x="895" y="291"/>
                    </a:lnTo>
                    <a:lnTo>
                      <a:pt x="893" y="291"/>
                    </a:lnTo>
                    <a:lnTo>
                      <a:pt x="893" y="291"/>
                    </a:lnTo>
                    <a:lnTo>
                      <a:pt x="893" y="293"/>
                    </a:lnTo>
                    <a:lnTo>
                      <a:pt x="893" y="293"/>
                    </a:lnTo>
                    <a:lnTo>
                      <a:pt x="893" y="293"/>
                    </a:lnTo>
                    <a:lnTo>
                      <a:pt x="893" y="293"/>
                    </a:lnTo>
                    <a:lnTo>
                      <a:pt x="892" y="294"/>
                    </a:lnTo>
                    <a:lnTo>
                      <a:pt x="892" y="294"/>
                    </a:lnTo>
                    <a:lnTo>
                      <a:pt x="892" y="294"/>
                    </a:lnTo>
                    <a:lnTo>
                      <a:pt x="892" y="294"/>
                    </a:lnTo>
                    <a:lnTo>
                      <a:pt x="892" y="294"/>
                    </a:lnTo>
                    <a:lnTo>
                      <a:pt x="892" y="294"/>
                    </a:lnTo>
                    <a:lnTo>
                      <a:pt x="892" y="294"/>
                    </a:lnTo>
                    <a:lnTo>
                      <a:pt x="892" y="294"/>
                    </a:lnTo>
                    <a:lnTo>
                      <a:pt x="892" y="294"/>
                    </a:lnTo>
                    <a:lnTo>
                      <a:pt x="892" y="294"/>
                    </a:lnTo>
                    <a:lnTo>
                      <a:pt x="890" y="293"/>
                    </a:lnTo>
                    <a:lnTo>
                      <a:pt x="890" y="293"/>
                    </a:lnTo>
                    <a:lnTo>
                      <a:pt x="890" y="294"/>
                    </a:lnTo>
                    <a:lnTo>
                      <a:pt x="890" y="294"/>
                    </a:lnTo>
                    <a:lnTo>
                      <a:pt x="890" y="294"/>
                    </a:lnTo>
                    <a:lnTo>
                      <a:pt x="890" y="294"/>
                    </a:lnTo>
                    <a:lnTo>
                      <a:pt x="890" y="294"/>
                    </a:lnTo>
                    <a:lnTo>
                      <a:pt x="888" y="296"/>
                    </a:lnTo>
                    <a:lnTo>
                      <a:pt x="888" y="296"/>
                    </a:lnTo>
                    <a:lnTo>
                      <a:pt x="888" y="296"/>
                    </a:lnTo>
                    <a:lnTo>
                      <a:pt x="888" y="296"/>
                    </a:lnTo>
                    <a:lnTo>
                      <a:pt x="888" y="296"/>
                    </a:lnTo>
                    <a:lnTo>
                      <a:pt x="888" y="296"/>
                    </a:lnTo>
                    <a:lnTo>
                      <a:pt x="888" y="296"/>
                    </a:lnTo>
                    <a:lnTo>
                      <a:pt x="888" y="296"/>
                    </a:lnTo>
                    <a:lnTo>
                      <a:pt x="886" y="298"/>
                    </a:lnTo>
                    <a:lnTo>
                      <a:pt x="886" y="298"/>
                    </a:lnTo>
                    <a:lnTo>
                      <a:pt x="886" y="298"/>
                    </a:lnTo>
                    <a:lnTo>
                      <a:pt x="884" y="298"/>
                    </a:lnTo>
                    <a:lnTo>
                      <a:pt x="884" y="298"/>
                    </a:lnTo>
                    <a:lnTo>
                      <a:pt x="884" y="298"/>
                    </a:lnTo>
                    <a:lnTo>
                      <a:pt x="884" y="298"/>
                    </a:lnTo>
                    <a:lnTo>
                      <a:pt x="884" y="298"/>
                    </a:lnTo>
                    <a:lnTo>
                      <a:pt x="882" y="298"/>
                    </a:lnTo>
                    <a:lnTo>
                      <a:pt x="882" y="298"/>
                    </a:lnTo>
                    <a:lnTo>
                      <a:pt x="882" y="298"/>
                    </a:lnTo>
                    <a:lnTo>
                      <a:pt x="882" y="298"/>
                    </a:lnTo>
                    <a:lnTo>
                      <a:pt x="882" y="298"/>
                    </a:lnTo>
                    <a:lnTo>
                      <a:pt x="882" y="298"/>
                    </a:lnTo>
                    <a:lnTo>
                      <a:pt x="882" y="300"/>
                    </a:lnTo>
                    <a:lnTo>
                      <a:pt x="882" y="300"/>
                    </a:lnTo>
                    <a:lnTo>
                      <a:pt x="882" y="300"/>
                    </a:lnTo>
                    <a:lnTo>
                      <a:pt x="882" y="300"/>
                    </a:lnTo>
                    <a:lnTo>
                      <a:pt x="882" y="300"/>
                    </a:lnTo>
                    <a:lnTo>
                      <a:pt x="881" y="300"/>
                    </a:lnTo>
                    <a:lnTo>
                      <a:pt x="881" y="300"/>
                    </a:lnTo>
                    <a:lnTo>
                      <a:pt x="881" y="300"/>
                    </a:lnTo>
                    <a:lnTo>
                      <a:pt x="881" y="300"/>
                    </a:lnTo>
                    <a:lnTo>
                      <a:pt x="881" y="300"/>
                    </a:lnTo>
                    <a:lnTo>
                      <a:pt x="879" y="300"/>
                    </a:lnTo>
                    <a:lnTo>
                      <a:pt x="879" y="300"/>
                    </a:lnTo>
                    <a:lnTo>
                      <a:pt x="879" y="300"/>
                    </a:lnTo>
                    <a:lnTo>
                      <a:pt x="879" y="300"/>
                    </a:lnTo>
                    <a:lnTo>
                      <a:pt x="879"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2"/>
                    </a:lnTo>
                    <a:lnTo>
                      <a:pt x="877" y="302"/>
                    </a:lnTo>
                    <a:lnTo>
                      <a:pt x="877" y="302"/>
                    </a:lnTo>
                    <a:lnTo>
                      <a:pt x="877" y="302"/>
                    </a:lnTo>
                    <a:lnTo>
                      <a:pt x="877" y="303"/>
                    </a:lnTo>
                    <a:lnTo>
                      <a:pt x="877" y="303"/>
                    </a:lnTo>
                    <a:lnTo>
                      <a:pt x="875" y="303"/>
                    </a:lnTo>
                    <a:lnTo>
                      <a:pt x="877" y="305"/>
                    </a:lnTo>
                    <a:lnTo>
                      <a:pt x="877" y="305"/>
                    </a:lnTo>
                    <a:lnTo>
                      <a:pt x="877" y="305"/>
                    </a:lnTo>
                    <a:lnTo>
                      <a:pt x="877" y="305"/>
                    </a:lnTo>
                    <a:lnTo>
                      <a:pt x="877" y="305"/>
                    </a:lnTo>
                    <a:lnTo>
                      <a:pt x="877" y="305"/>
                    </a:lnTo>
                    <a:lnTo>
                      <a:pt x="877" y="305"/>
                    </a:lnTo>
                    <a:lnTo>
                      <a:pt x="877" y="305"/>
                    </a:lnTo>
                    <a:lnTo>
                      <a:pt x="875" y="307"/>
                    </a:lnTo>
                    <a:lnTo>
                      <a:pt x="875" y="307"/>
                    </a:lnTo>
                    <a:lnTo>
                      <a:pt x="875" y="307"/>
                    </a:lnTo>
                    <a:lnTo>
                      <a:pt x="875" y="307"/>
                    </a:lnTo>
                    <a:lnTo>
                      <a:pt x="875" y="307"/>
                    </a:lnTo>
                    <a:lnTo>
                      <a:pt x="875" y="307"/>
                    </a:lnTo>
                    <a:lnTo>
                      <a:pt x="875" y="307"/>
                    </a:lnTo>
                    <a:lnTo>
                      <a:pt x="875" y="307"/>
                    </a:lnTo>
                    <a:lnTo>
                      <a:pt x="873" y="307"/>
                    </a:lnTo>
                    <a:lnTo>
                      <a:pt x="873" y="307"/>
                    </a:lnTo>
                    <a:lnTo>
                      <a:pt x="873" y="309"/>
                    </a:lnTo>
                    <a:lnTo>
                      <a:pt x="873" y="309"/>
                    </a:lnTo>
                    <a:lnTo>
                      <a:pt x="873" y="309"/>
                    </a:lnTo>
                    <a:lnTo>
                      <a:pt x="872" y="309"/>
                    </a:lnTo>
                    <a:lnTo>
                      <a:pt x="872" y="309"/>
                    </a:lnTo>
                    <a:lnTo>
                      <a:pt x="872" y="309"/>
                    </a:lnTo>
                    <a:lnTo>
                      <a:pt x="872" y="309"/>
                    </a:lnTo>
                    <a:lnTo>
                      <a:pt x="872" y="309"/>
                    </a:lnTo>
                    <a:lnTo>
                      <a:pt x="872" y="309"/>
                    </a:lnTo>
                    <a:lnTo>
                      <a:pt x="872" y="311"/>
                    </a:lnTo>
                    <a:lnTo>
                      <a:pt x="872" y="311"/>
                    </a:lnTo>
                    <a:lnTo>
                      <a:pt x="872" y="311"/>
                    </a:lnTo>
                    <a:lnTo>
                      <a:pt x="872" y="311"/>
                    </a:lnTo>
                    <a:lnTo>
                      <a:pt x="872" y="313"/>
                    </a:lnTo>
                    <a:lnTo>
                      <a:pt x="872" y="313"/>
                    </a:lnTo>
                    <a:lnTo>
                      <a:pt x="872" y="313"/>
                    </a:lnTo>
                    <a:lnTo>
                      <a:pt x="872" y="313"/>
                    </a:lnTo>
                    <a:lnTo>
                      <a:pt x="872" y="313"/>
                    </a:lnTo>
                    <a:lnTo>
                      <a:pt x="872" y="313"/>
                    </a:lnTo>
                    <a:lnTo>
                      <a:pt x="873" y="314"/>
                    </a:lnTo>
                    <a:lnTo>
                      <a:pt x="873" y="314"/>
                    </a:lnTo>
                    <a:lnTo>
                      <a:pt x="873" y="314"/>
                    </a:lnTo>
                    <a:lnTo>
                      <a:pt x="873" y="316"/>
                    </a:lnTo>
                    <a:lnTo>
                      <a:pt x="873" y="316"/>
                    </a:lnTo>
                    <a:lnTo>
                      <a:pt x="873" y="316"/>
                    </a:lnTo>
                    <a:lnTo>
                      <a:pt x="873" y="316"/>
                    </a:lnTo>
                    <a:lnTo>
                      <a:pt x="873" y="316"/>
                    </a:lnTo>
                    <a:lnTo>
                      <a:pt x="873" y="316"/>
                    </a:lnTo>
                    <a:lnTo>
                      <a:pt x="875" y="316"/>
                    </a:lnTo>
                    <a:lnTo>
                      <a:pt x="875" y="316"/>
                    </a:lnTo>
                    <a:lnTo>
                      <a:pt x="875" y="316"/>
                    </a:lnTo>
                    <a:lnTo>
                      <a:pt x="875" y="316"/>
                    </a:lnTo>
                    <a:lnTo>
                      <a:pt x="875" y="316"/>
                    </a:lnTo>
                    <a:lnTo>
                      <a:pt x="875" y="316"/>
                    </a:lnTo>
                    <a:lnTo>
                      <a:pt x="877" y="316"/>
                    </a:lnTo>
                    <a:lnTo>
                      <a:pt x="877" y="316"/>
                    </a:lnTo>
                    <a:lnTo>
                      <a:pt x="877" y="316"/>
                    </a:lnTo>
                    <a:lnTo>
                      <a:pt x="877" y="316"/>
                    </a:lnTo>
                    <a:lnTo>
                      <a:pt x="877" y="316"/>
                    </a:lnTo>
                    <a:lnTo>
                      <a:pt x="877" y="318"/>
                    </a:lnTo>
                    <a:lnTo>
                      <a:pt x="877" y="318"/>
                    </a:lnTo>
                    <a:lnTo>
                      <a:pt x="879" y="318"/>
                    </a:lnTo>
                    <a:lnTo>
                      <a:pt x="879" y="318"/>
                    </a:lnTo>
                    <a:lnTo>
                      <a:pt x="879" y="318"/>
                    </a:lnTo>
                    <a:lnTo>
                      <a:pt x="879" y="318"/>
                    </a:lnTo>
                    <a:lnTo>
                      <a:pt x="879" y="318"/>
                    </a:lnTo>
                    <a:lnTo>
                      <a:pt x="879" y="318"/>
                    </a:lnTo>
                    <a:lnTo>
                      <a:pt x="879" y="320"/>
                    </a:lnTo>
                    <a:lnTo>
                      <a:pt x="879" y="320"/>
                    </a:lnTo>
                    <a:lnTo>
                      <a:pt x="879" y="320"/>
                    </a:lnTo>
                    <a:lnTo>
                      <a:pt x="881" y="320"/>
                    </a:lnTo>
                    <a:lnTo>
                      <a:pt x="881" y="320"/>
                    </a:lnTo>
                    <a:lnTo>
                      <a:pt x="881" y="320"/>
                    </a:lnTo>
                    <a:lnTo>
                      <a:pt x="881" y="320"/>
                    </a:lnTo>
                    <a:lnTo>
                      <a:pt x="881" y="320"/>
                    </a:lnTo>
                    <a:lnTo>
                      <a:pt x="882" y="320"/>
                    </a:lnTo>
                    <a:lnTo>
                      <a:pt x="882" y="320"/>
                    </a:lnTo>
                    <a:lnTo>
                      <a:pt x="882" y="320"/>
                    </a:lnTo>
                    <a:lnTo>
                      <a:pt x="884" y="322"/>
                    </a:lnTo>
                    <a:lnTo>
                      <a:pt x="884" y="322"/>
                    </a:lnTo>
                    <a:lnTo>
                      <a:pt x="884" y="322"/>
                    </a:lnTo>
                    <a:lnTo>
                      <a:pt x="884" y="322"/>
                    </a:lnTo>
                    <a:lnTo>
                      <a:pt x="884" y="322"/>
                    </a:lnTo>
                    <a:lnTo>
                      <a:pt x="886" y="322"/>
                    </a:lnTo>
                    <a:lnTo>
                      <a:pt x="886" y="322"/>
                    </a:lnTo>
                    <a:lnTo>
                      <a:pt x="886" y="322"/>
                    </a:lnTo>
                    <a:lnTo>
                      <a:pt x="886" y="322"/>
                    </a:lnTo>
                    <a:lnTo>
                      <a:pt x="888" y="322"/>
                    </a:lnTo>
                    <a:lnTo>
                      <a:pt x="888" y="322"/>
                    </a:lnTo>
                    <a:lnTo>
                      <a:pt x="890" y="322"/>
                    </a:lnTo>
                    <a:lnTo>
                      <a:pt x="890" y="322"/>
                    </a:lnTo>
                    <a:lnTo>
                      <a:pt x="890" y="322"/>
                    </a:lnTo>
                    <a:lnTo>
                      <a:pt x="890" y="322"/>
                    </a:lnTo>
                    <a:lnTo>
                      <a:pt x="890" y="322"/>
                    </a:lnTo>
                    <a:lnTo>
                      <a:pt x="890" y="322"/>
                    </a:lnTo>
                    <a:lnTo>
                      <a:pt x="890" y="322"/>
                    </a:lnTo>
                    <a:lnTo>
                      <a:pt x="892" y="322"/>
                    </a:lnTo>
                    <a:lnTo>
                      <a:pt x="892" y="322"/>
                    </a:lnTo>
                    <a:lnTo>
                      <a:pt x="892" y="322"/>
                    </a:lnTo>
                    <a:lnTo>
                      <a:pt x="892" y="322"/>
                    </a:lnTo>
                    <a:lnTo>
                      <a:pt x="893" y="322"/>
                    </a:lnTo>
                    <a:lnTo>
                      <a:pt x="893" y="322"/>
                    </a:lnTo>
                    <a:lnTo>
                      <a:pt x="893" y="322"/>
                    </a:lnTo>
                    <a:lnTo>
                      <a:pt x="893" y="322"/>
                    </a:lnTo>
                    <a:lnTo>
                      <a:pt x="895" y="322"/>
                    </a:lnTo>
                    <a:lnTo>
                      <a:pt x="895" y="322"/>
                    </a:lnTo>
                    <a:lnTo>
                      <a:pt x="895" y="322"/>
                    </a:lnTo>
                    <a:lnTo>
                      <a:pt x="895" y="322"/>
                    </a:lnTo>
                    <a:lnTo>
                      <a:pt x="895" y="322"/>
                    </a:lnTo>
                    <a:lnTo>
                      <a:pt x="897" y="322"/>
                    </a:lnTo>
                    <a:lnTo>
                      <a:pt x="897" y="322"/>
                    </a:lnTo>
                    <a:lnTo>
                      <a:pt x="897" y="322"/>
                    </a:lnTo>
                    <a:lnTo>
                      <a:pt x="897" y="322"/>
                    </a:lnTo>
                    <a:lnTo>
                      <a:pt x="897" y="323"/>
                    </a:lnTo>
                    <a:lnTo>
                      <a:pt x="897" y="323"/>
                    </a:lnTo>
                    <a:lnTo>
                      <a:pt x="899" y="323"/>
                    </a:lnTo>
                    <a:lnTo>
                      <a:pt x="899" y="323"/>
                    </a:lnTo>
                    <a:lnTo>
                      <a:pt x="899" y="323"/>
                    </a:lnTo>
                    <a:lnTo>
                      <a:pt x="899" y="323"/>
                    </a:lnTo>
                    <a:lnTo>
                      <a:pt x="899" y="323"/>
                    </a:lnTo>
                    <a:lnTo>
                      <a:pt x="899" y="323"/>
                    </a:lnTo>
                    <a:lnTo>
                      <a:pt x="899" y="323"/>
                    </a:lnTo>
                    <a:lnTo>
                      <a:pt x="901" y="323"/>
                    </a:lnTo>
                    <a:lnTo>
                      <a:pt x="901" y="323"/>
                    </a:lnTo>
                    <a:lnTo>
                      <a:pt x="901" y="323"/>
                    </a:lnTo>
                    <a:lnTo>
                      <a:pt x="901" y="323"/>
                    </a:lnTo>
                    <a:lnTo>
                      <a:pt x="901" y="322"/>
                    </a:lnTo>
                    <a:lnTo>
                      <a:pt x="901" y="322"/>
                    </a:lnTo>
                    <a:lnTo>
                      <a:pt x="901" y="323"/>
                    </a:lnTo>
                    <a:lnTo>
                      <a:pt x="902" y="323"/>
                    </a:lnTo>
                    <a:lnTo>
                      <a:pt x="902" y="322"/>
                    </a:lnTo>
                    <a:lnTo>
                      <a:pt x="902" y="322"/>
                    </a:lnTo>
                    <a:lnTo>
                      <a:pt x="902" y="322"/>
                    </a:lnTo>
                    <a:lnTo>
                      <a:pt x="902" y="322"/>
                    </a:lnTo>
                    <a:lnTo>
                      <a:pt x="904" y="322"/>
                    </a:lnTo>
                    <a:lnTo>
                      <a:pt x="904" y="322"/>
                    </a:lnTo>
                    <a:lnTo>
                      <a:pt x="904" y="322"/>
                    </a:lnTo>
                    <a:lnTo>
                      <a:pt x="906" y="322"/>
                    </a:lnTo>
                    <a:lnTo>
                      <a:pt x="906" y="322"/>
                    </a:lnTo>
                    <a:lnTo>
                      <a:pt x="906" y="322"/>
                    </a:lnTo>
                    <a:lnTo>
                      <a:pt x="906" y="322"/>
                    </a:lnTo>
                    <a:lnTo>
                      <a:pt x="908" y="322"/>
                    </a:lnTo>
                    <a:lnTo>
                      <a:pt x="908" y="323"/>
                    </a:lnTo>
                    <a:lnTo>
                      <a:pt x="908" y="323"/>
                    </a:lnTo>
                    <a:lnTo>
                      <a:pt x="908" y="323"/>
                    </a:lnTo>
                    <a:lnTo>
                      <a:pt x="910" y="323"/>
                    </a:lnTo>
                    <a:lnTo>
                      <a:pt x="910" y="323"/>
                    </a:lnTo>
                    <a:lnTo>
                      <a:pt x="910" y="323"/>
                    </a:lnTo>
                    <a:lnTo>
                      <a:pt x="910" y="323"/>
                    </a:lnTo>
                    <a:lnTo>
                      <a:pt x="911" y="323"/>
                    </a:lnTo>
                    <a:lnTo>
                      <a:pt x="911" y="323"/>
                    </a:lnTo>
                    <a:lnTo>
                      <a:pt x="911" y="323"/>
                    </a:lnTo>
                    <a:lnTo>
                      <a:pt x="911" y="323"/>
                    </a:lnTo>
                    <a:lnTo>
                      <a:pt x="913" y="323"/>
                    </a:lnTo>
                    <a:lnTo>
                      <a:pt x="913" y="323"/>
                    </a:lnTo>
                    <a:lnTo>
                      <a:pt x="913" y="323"/>
                    </a:lnTo>
                    <a:lnTo>
                      <a:pt x="913" y="323"/>
                    </a:lnTo>
                    <a:lnTo>
                      <a:pt x="913" y="323"/>
                    </a:lnTo>
                    <a:lnTo>
                      <a:pt x="913" y="325"/>
                    </a:lnTo>
                    <a:lnTo>
                      <a:pt x="913" y="325"/>
                    </a:lnTo>
                    <a:lnTo>
                      <a:pt x="913" y="325"/>
                    </a:lnTo>
                    <a:lnTo>
                      <a:pt x="913" y="325"/>
                    </a:lnTo>
                    <a:lnTo>
                      <a:pt x="915" y="325"/>
                    </a:lnTo>
                    <a:lnTo>
                      <a:pt x="915" y="325"/>
                    </a:lnTo>
                    <a:lnTo>
                      <a:pt x="915" y="325"/>
                    </a:lnTo>
                    <a:lnTo>
                      <a:pt x="915" y="325"/>
                    </a:lnTo>
                    <a:lnTo>
                      <a:pt x="915" y="325"/>
                    </a:lnTo>
                    <a:lnTo>
                      <a:pt x="917" y="327"/>
                    </a:lnTo>
                    <a:lnTo>
                      <a:pt x="917" y="327"/>
                    </a:lnTo>
                    <a:lnTo>
                      <a:pt x="917" y="327"/>
                    </a:lnTo>
                    <a:lnTo>
                      <a:pt x="917" y="327"/>
                    </a:lnTo>
                    <a:lnTo>
                      <a:pt x="917" y="327"/>
                    </a:lnTo>
                    <a:lnTo>
                      <a:pt x="919" y="327"/>
                    </a:lnTo>
                    <a:lnTo>
                      <a:pt x="919" y="329"/>
                    </a:lnTo>
                    <a:lnTo>
                      <a:pt x="919" y="329"/>
                    </a:lnTo>
                    <a:lnTo>
                      <a:pt x="919" y="329"/>
                    </a:lnTo>
                    <a:lnTo>
                      <a:pt x="919" y="329"/>
                    </a:lnTo>
                    <a:lnTo>
                      <a:pt x="919" y="329"/>
                    </a:lnTo>
                    <a:lnTo>
                      <a:pt x="919" y="329"/>
                    </a:lnTo>
                    <a:lnTo>
                      <a:pt x="920" y="331"/>
                    </a:lnTo>
                    <a:lnTo>
                      <a:pt x="920" y="331"/>
                    </a:lnTo>
                    <a:lnTo>
                      <a:pt x="920" y="331"/>
                    </a:lnTo>
                    <a:lnTo>
                      <a:pt x="920" y="331"/>
                    </a:lnTo>
                    <a:lnTo>
                      <a:pt x="920" y="332"/>
                    </a:lnTo>
                    <a:lnTo>
                      <a:pt x="922" y="332"/>
                    </a:lnTo>
                    <a:lnTo>
                      <a:pt x="922" y="332"/>
                    </a:lnTo>
                    <a:lnTo>
                      <a:pt x="922" y="332"/>
                    </a:lnTo>
                    <a:lnTo>
                      <a:pt x="922" y="334"/>
                    </a:lnTo>
                    <a:lnTo>
                      <a:pt x="924" y="334"/>
                    </a:lnTo>
                    <a:lnTo>
                      <a:pt x="924" y="334"/>
                    </a:lnTo>
                    <a:lnTo>
                      <a:pt x="924" y="334"/>
                    </a:lnTo>
                    <a:lnTo>
                      <a:pt x="924" y="334"/>
                    </a:lnTo>
                    <a:lnTo>
                      <a:pt x="924" y="336"/>
                    </a:lnTo>
                    <a:lnTo>
                      <a:pt x="926" y="336"/>
                    </a:lnTo>
                    <a:lnTo>
                      <a:pt x="926" y="336"/>
                    </a:lnTo>
                    <a:lnTo>
                      <a:pt x="928" y="336"/>
                    </a:lnTo>
                    <a:lnTo>
                      <a:pt x="928" y="338"/>
                    </a:lnTo>
                    <a:lnTo>
                      <a:pt x="928" y="338"/>
                    </a:lnTo>
                    <a:lnTo>
                      <a:pt x="928" y="338"/>
                    </a:lnTo>
                    <a:lnTo>
                      <a:pt x="928" y="338"/>
                    </a:lnTo>
                    <a:lnTo>
                      <a:pt x="928" y="338"/>
                    </a:lnTo>
                    <a:lnTo>
                      <a:pt x="929" y="338"/>
                    </a:lnTo>
                    <a:lnTo>
                      <a:pt x="929" y="338"/>
                    </a:lnTo>
                    <a:lnTo>
                      <a:pt x="929" y="338"/>
                    </a:lnTo>
                    <a:lnTo>
                      <a:pt x="929" y="338"/>
                    </a:lnTo>
                    <a:lnTo>
                      <a:pt x="929" y="338"/>
                    </a:lnTo>
                    <a:lnTo>
                      <a:pt x="931" y="338"/>
                    </a:lnTo>
                    <a:lnTo>
                      <a:pt x="931" y="340"/>
                    </a:lnTo>
                    <a:lnTo>
                      <a:pt x="931" y="340"/>
                    </a:lnTo>
                    <a:lnTo>
                      <a:pt x="931" y="340"/>
                    </a:lnTo>
                    <a:lnTo>
                      <a:pt x="933" y="340"/>
                    </a:lnTo>
                    <a:lnTo>
                      <a:pt x="933" y="340"/>
                    </a:lnTo>
                    <a:lnTo>
                      <a:pt x="933" y="340"/>
                    </a:lnTo>
                    <a:lnTo>
                      <a:pt x="933" y="341"/>
                    </a:lnTo>
                    <a:lnTo>
                      <a:pt x="933" y="341"/>
                    </a:lnTo>
                    <a:lnTo>
                      <a:pt x="933" y="341"/>
                    </a:lnTo>
                    <a:lnTo>
                      <a:pt x="933" y="341"/>
                    </a:lnTo>
                    <a:lnTo>
                      <a:pt x="935" y="341"/>
                    </a:lnTo>
                    <a:lnTo>
                      <a:pt x="935" y="343"/>
                    </a:lnTo>
                    <a:lnTo>
                      <a:pt x="935" y="343"/>
                    </a:lnTo>
                    <a:lnTo>
                      <a:pt x="935" y="343"/>
                    </a:lnTo>
                    <a:lnTo>
                      <a:pt x="935" y="343"/>
                    </a:lnTo>
                    <a:lnTo>
                      <a:pt x="935" y="343"/>
                    </a:lnTo>
                    <a:lnTo>
                      <a:pt x="935" y="345"/>
                    </a:lnTo>
                    <a:lnTo>
                      <a:pt x="935" y="345"/>
                    </a:lnTo>
                    <a:lnTo>
                      <a:pt x="937" y="345"/>
                    </a:lnTo>
                    <a:lnTo>
                      <a:pt x="935" y="347"/>
                    </a:lnTo>
                    <a:lnTo>
                      <a:pt x="935" y="347"/>
                    </a:lnTo>
                    <a:lnTo>
                      <a:pt x="937" y="347"/>
                    </a:lnTo>
                    <a:lnTo>
                      <a:pt x="937" y="347"/>
                    </a:lnTo>
                    <a:lnTo>
                      <a:pt x="937" y="349"/>
                    </a:lnTo>
                    <a:lnTo>
                      <a:pt x="937" y="349"/>
                    </a:lnTo>
                    <a:lnTo>
                      <a:pt x="939" y="349"/>
                    </a:lnTo>
                    <a:lnTo>
                      <a:pt x="940" y="351"/>
                    </a:lnTo>
                    <a:lnTo>
                      <a:pt x="942" y="351"/>
                    </a:lnTo>
                    <a:lnTo>
                      <a:pt x="942" y="352"/>
                    </a:lnTo>
                    <a:lnTo>
                      <a:pt x="944" y="354"/>
                    </a:lnTo>
                    <a:lnTo>
                      <a:pt x="944" y="354"/>
                    </a:lnTo>
                    <a:lnTo>
                      <a:pt x="944" y="354"/>
                    </a:lnTo>
                    <a:lnTo>
                      <a:pt x="944" y="356"/>
                    </a:lnTo>
                    <a:lnTo>
                      <a:pt x="944" y="356"/>
                    </a:lnTo>
                    <a:lnTo>
                      <a:pt x="944" y="358"/>
                    </a:lnTo>
                    <a:lnTo>
                      <a:pt x="946" y="358"/>
                    </a:lnTo>
                    <a:lnTo>
                      <a:pt x="946" y="358"/>
                    </a:lnTo>
                    <a:lnTo>
                      <a:pt x="946" y="360"/>
                    </a:lnTo>
                    <a:lnTo>
                      <a:pt x="948" y="360"/>
                    </a:lnTo>
                    <a:lnTo>
                      <a:pt x="949" y="360"/>
                    </a:lnTo>
                    <a:lnTo>
                      <a:pt x="951" y="360"/>
                    </a:lnTo>
                    <a:lnTo>
                      <a:pt x="951" y="361"/>
                    </a:lnTo>
                    <a:lnTo>
                      <a:pt x="953" y="361"/>
                    </a:lnTo>
                    <a:lnTo>
                      <a:pt x="953" y="363"/>
                    </a:lnTo>
                    <a:lnTo>
                      <a:pt x="953" y="363"/>
                    </a:lnTo>
                    <a:lnTo>
                      <a:pt x="953" y="363"/>
                    </a:lnTo>
                    <a:lnTo>
                      <a:pt x="953" y="363"/>
                    </a:lnTo>
                    <a:lnTo>
                      <a:pt x="955" y="365"/>
                    </a:lnTo>
                    <a:lnTo>
                      <a:pt x="955" y="365"/>
                    </a:lnTo>
                    <a:lnTo>
                      <a:pt x="957" y="367"/>
                    </a:lnTo>
                    <a:lnTo>
                      <a:pt x="958" y="367"/>
                    </a:lnTo>
                    <a:lnTo>
                      <a:pt x="958" y="367"/>
                    </a:lnTo>
                    <a:lnTo>
                      <a:pt x="960" y="367"/>
                    </a:lnTo>
                    <a:lnTo>
                      <a:pt x="960" y="369"/>
                    </a:lnTo>
                    <a:lnTo>
                      <a:pt x="960" y="369"/>
                    </a:lnTo>
                    <a:lnTo>
                      <a:pt x="962" y="369"/>
                    </a:lnTo>
                    <a:lnTo>
                      <a:pt x="962" y="369"/>
                    </a:lnTo>
                    <a:lnTo>
                      <a:pt x="964" y="369"/>
                    </a:lnTo>
                    <a:lnTo>
                      <a:pt x="964" y="369"/>
                    </a:lnTo>
                    <a:lnTo>
                      <a:pt x="966" y="367"/>
                    </a:lnTo>
                    <a:lnTo>
                      <a:pt x="966" y="367"/>
                    </a:lnTo>
                    <a:lnTo>
                      <a:pt x="966" y="369"/>
                    </a:lnTo>
                    <a:lnTo>
                      <a:pt x="966" y="369"/>
                    </a:lnTo>
                    <a:lnTo>
                      <a:pt x="967" y="369"/>
                    </a:lnTo>
                    <a:lnTo>
                      <a:pt x="967" y="369"/>
                    </a:lnTo>
                    <a:lnTo>
                      <a:pt x="967" y="369"/>
                    </a:lnTo>
                    <a:lnTo>
                      <a:pt x="969" y="370"/>
                    </a:lnTo>
                    <a:lnTo>
                      <a:pt x="969" y="370"/>
                    </a:lnTo>
                    <a:lnTo>
                      <a:pt x="969" y="370"/>
                    </a:lnTo>
                    <a:lnTo>
                      <a:pt x="969" y="370"/>
                    </a:lnTo>
                    <a:lnTo>
                      <a:pt x="969" y="370"/>
                    </a:lnTo>
                    <a:lnTo>
                      <a:pt x="971" y="370"/>
                    </a:lnTo>
                    <a:lnTo>
                      <a:pt x="971" y="370"/>
                    </a:lnTo>
                    <a:lnTo>
                      <a:pt x="973" y="370"/>
                    </a:lnTo>
                    <a:lnTo>
                      <a:pt x="973" y="370"/>
                    </a:lnTo>
                    <a:lnTo>
                      <a:pt x="975" y="370"/>
                    </a:lnTo>
                    <a:lnTo>
                      <a:pt x="975" y="370"/>
                    </a:lnTo>
                    <a:lnTo>
                      <a:pt x="975" y="370"/>
                    </a:lnTo>
                    <a:lnTo>
                      <a:pt x="975" y="370"/>
                    </a:lnTo>
                    <a:lnTo>
                      <a:pt x="977" y="369"/>
                    </a:lnTo>
                    <a:lnTo>
                      <a:pt x="977" y="369"/>
                    </a:lnTo>
                    <a:lnTo>
                      <a:pt x="978" y="369"/>
                    </a:lnTo>
                    <a:lnTo>
                      <a:pt x="978" y="369"/>
                    </a:lnTo>
                    <a:lnTo>
                      <a:pt x="978" y="369"/>
                    </a:lnTo>
                    <a:lnTo>
                      <a:pt x="980" y="370"/>
                    </a:lnTo>
                    <a:lnTo>
                      <a:pt x="982" y="369"/>
                    </a:lnTo>
                    <a:lnTo>
                      <a:pt x="982" y="369"/>
                    </a:lnTo>
                    <a:lnTo>
                      <a:pt x="982" y="369"/>
                    </a:lnTo>
                    <a:lnTo>
                      <a:pt x="984" y="367"/>
                    </a:lnTo>
                    <a:lnTo>
                      <a:pt x="984" y="367"/>
                    </a:lnTo>
                    <a:lnTo>
                      <a:pt x="984" y="367"/>
                    </a:lnTo>
                    <a:lnTo>
                      <a:pt x="984" y="367"/>
                    </a:lnTo>
                    <a:lnTo>
                      <a:pt x="984" y="367"/>
                    </a:lnTo>
                    <a:lnTo>
                      <a:pt x="984" y="367"/>
                    </a:lnTo>
                    <a:lnTo>
                      <a:pt x="984" y="367"/>
                    </a:lnTo>
                    <a:lnTo>
                      <a:pt x="984" y="367"/>
                    </a:lnTo>
                    <a:lnTo>
                      <a:pt x="984" y="365"/>
                    </a:lnTo>
                    <a:lnTo>
                      <a:pt x="984" y="363"/>
                    </a:lnTo>
                    <a:lnTo>
                      <a:pt x="984" y="363"/>
                    </a:lnTo>
                    <a:lnTo>
                      <a:pt x="984" y="363"/>
                    </a:lnTo>
                    <a:lnTo>
                      <a:pt x="984" y="361"/>
                    </a:lnTo>
                    <a:lnTo>
                      <a:pt x="984" y="361"/>
                    </a:lnTo>
                    <a:lnTo>
                      <a:pt x="984" y="361"/>
                    </a:lnTo>
                    <a:lnTo>
                      <a:pt x="986" y="360"/>
                    </a:lnTo>
                    <a:lnTo>
                      <a:pt x="986" y="360"/>
                    </a:lnTo>
                    <a:lnTo>
                      <a:pt x="986" y="358"/>
                    </a:lnTo>
                    <a:lnTo>
                      <a:pt x="986" y="356"/>
                    </a:lnTo>
                    <a:lnTo>
                      <a:pt x="987" y="356"/>
                    </a:lnTo>
                    <a:lnTo>
                      <a:pt x="987" y="356"/>
                    </a:lnTo>
                    <a:lnTo>
                      <a:pt x="987" y="354"/>
                    </a:lnTo>
                    <a:lnTo>
                      <a:pt x="987" y="354"/>
                    </a:lnTo>
                    <a:lnTo>
                      <a:pt x="989" y="354"/>
                    </a:lnTo>
                    <a:lnTo>
                      <a:pt x="989" y="354"/>
                    </a:lnTo>
                    <a:lnTo>
                      <a:pt x="989" y="352"/>
                    </a:lnTo>
                    <a:lnTo>
                      <a:pt x="989" y="352"/>
                    </a:lnTo>
                    <a:lnTo>
                      <a:pt x="991" y="352"/>
                    </a:lnTo>
                    <a:lnTo>
                      <a:pt x="991" y="352"/>
                    </a:lnTo>
                    <a:lnTo>
                      <a:pt x="991" y="352"/>
                    </a:lnTo>
                    <a:lnTo>
                      <a:pt x="991" y="352"/>
                    </a:lnTo>
                    <a:lnTo>
                      <a:pt x="991" y="351"/>
                    </a:lnTo>
                    <a:lnTo>
                      <a:pt x="991" y="351"/>
                    </a:lnTo>
                    <a:lnTo>
                      <a:pt x="993" y="351"/>
                    </a:lnTo>
                    <a:lnTo>
                      <a:pt x="993" y="351"/>
                    </a:lnTo>
                    <a:lnTo>
                      <a:pt x="993" y="352"/>
                    </a:lnTo>
                    <a:lnTo>
                      <a:pt x="993" y="352"/>
                    </a:lnTo>
                    <a:lnTo>
                      <a:pt x="993" y="352"/>
                    </a:lnTo>
                    <a:lnTo>
                      <a:pt x="995" y="352"/>
                    </a:lnTo>
                    <a:lnTo>
                      <a:pt x="995" y="352"/>
                    </a:lnTo>
                    <a:lnTo>
                      <a:pt x="995" y="352"/>
                    </a:lnTo>
                    <a:lnTo>
                      <a:pt x="995" y="352"/>
                    </a:lnTo>
                    <a:lnTo>
                      <a:pt x="996" y="352"/>
                    </a:lnTo>
                    <a:lnTo>
                      <a:pt x="996" y="352"/>
                    </a:lnTo>
                    <a:lnTo>
                      <a:pt x="996" y="352"/>
                    </a:lnTo>
                    <a:lnTo>
                      <a:pt x="996" y="352"/>
                    </a:lnTo>
                    <a:lnTo>
                      <a:pt x="996" y="352"/>
                    </a:lnTo>
                    <a:lnTo>
                      <a:pt x="998" y="352"/>
                    </a:lnTo>
                    <a:lnTo>
                      <a:pt x="998" y="352"/>
                    </a:lnTo>
                    <a:lnTo>
                      <a:pt x="998" y="352"/>
                    </a:lnTo>
                    <a:lnTo>
                      <a:pt x="998" y="352"/>
                    </a:lnTo>
                    <a:lnTo>
                      <a:pt x="1000" y="354"/>
                    </a:lnTo>
                    <a:lnTo>
                      <a:pt x="1000" y="354"/>
                    </a:lnTo>
                    <a:lnTo>
                      <a:pt x="1000" y="354"/>
                    </a:lnTo>
                    <a:lnTo>
                      <a:pt x="1000" y="354"/>
                    </a:lnTo>
                    <a:lnTo>
                      <a:pt x="1002" y="354"/>
                    </a:lnTo>
                    <a:lnTo>
                      <a:pt x="1002" y="354"/>
                    </a:lnTo>
                    <a:lnTo>
                      <a:pt x="1002" y="354"/>
                    </a:lnTo>
                    <a:lnTo>
                      <a:pt x="1002" y="354"/>
                    </a:lnTo>
                    <a:lnTo>
                      <a:pt x="1002" y="354"/>
                    </a:lnTo>
                    <a:lnTo>
                      <a:pt x="1004" y="354"/>
                    </a:lnTo>
                    <a:lnTo>
                      <a:pt x="1004" y="354"/>
                    </a:lnTo>
                    <a:lnTo>
                      <a:pt x="1004" y="354"/>
                    </a:lnTo>
                    <a:lnTo>
                      <a:pt x="1004" y="354"/>
                    </a:lnTo>
                    <a:lnTo>
                      <a:pt x="1005" y="352"/>
                    </a:lnTo>
                    <a:lnTo>
                      <a:pt x="1005" y="352"/>
                    </a:lnTo>
                    <a:lnTo>
                      <a:pt x="1005" y="352"/>
                    </a:lnTo>
                    <a:lnTo>
                      <a:pt x="1005" y="352"/>
                    </a:lnTo>
                    <a:lnTo>
                      <a:pt x="1005" y="352"/>
                    </a:lnTo>
                    <a:lnTo>
                      <a:pt x="1007" y="351"/>
                    </a:lnTo>
                    <a:lnTo>
                      <a:pt x="1007" y="351"/>
                    </a:lnTo>
                    <a:lnTo>
                      <a:pt x="1007" y="351"/>
                    </a:lnTo>
                    <a:lnTo>
                      <a:pt x="1007" y="351"/>
                    </a:lnTo>
                    <a:lnTo>
                      <a:pt x="1007" y="351"/>
                    </a:lnTo>
                    <a:lnTo>
                      <a:pt x="1007" y="351"/>
                    </a:lnTo>
                    <a:lnTo>
                      <a:pt x="1007" y="351"/>
                    </a:lnTo>
                    <a:lnTo>
                      <a:pt x="1009" y="349"/>
                    </a:lnTo>
                    <a:lnTo>
                      <a:pt x="1009" y="349"/>
                    </a:lnTo>
                    <a:lnTo>
                      <a:pt x="1009" y="349"/>
                    </a:lnTo>
                    <a:lnTo>
                      <a:pt x="1011" y="349"/>
                    </a:lnTo>
                    <a:lnTo>
                      <a:pt x="1011" y="349"/>
                    </a:lnTo>
                    <a:lnTo>
                      <a:pt x="1011" y="349"/>
                    </a:lnTo>
                    <a:lnTo>
                      <a:pt x="1011" y="349"/>
                    </a:lnTo>
                    <a:lnTo>
                      <a:pt x="1011" y="349"/>
                    </a:lnTo>
                    <a:lnTo>
                      <a:pt x="1013" y="349"/>
                    </a:lnTo>
                    <a:lnTo>
                      <a:pt x="1013" y="349"/>
                    </a:lnTo>
                    <a:lnTo>
                      <a:pt x="1013" y="349"/>
                    </a:lnTo>
                    <a:lnTo>
                      <a:pt x="1013" y="349"/>
                    </a:lnTo>
                    <a:lnTo>
                      <a:pt x="1013" y="349"/>
                    </a:lnTo>
                    <a:lnTo>
                      <a:pt x="1013" y="349"/>
                    </a:lnTo>
                    <a:lnTo>
                      <a:pt x="1014" y="349"/>
                    </a:lnTo>
                    <a:lnTo>
                      <a:pt x="1014" y="349"/>
                    </a:lnTo>
                    <a:lnTo>
                      <a:pt x="1014" y="351"/>
                    </a:lnTo>
                    <a:lnTo>
                      <a:pt x="1014" y="351"/>
                    </a:lnTo>
                    <a:lnTo>
                      <a:pt x="1014" y="351"/>
                    </a:lnTo>
                    <a:lnTo>
                      <a:pt x="1016" y="351"/>
                    </a:lnTo>
                    <a:lnTo>
                      <a:pt x="1016" y="351"/>
                    </a:lnTo>
                    <a:lnTo>
                      <a:pt x="1016" y="351"/>
                    </a:lnTo>
                    <a:lnTo>
                      <a:pt x="1016" y="349"/>
                    </a:lnTo>
                    <a:lnTo>
                      <a:pt x="1016" y="351"/>
                    </a:lnTo>
                    <a:lnTo>
                      <a:pt x="1016" y="351"/>
                    </a:lnTo>
                    <a:lnTo>
                      <a:pt x="1016" y="351"/>
                    </a:lnTo>
                    <a:lnTo>
                      <a:pt x="1016" y="351"/>
                    </a:lnTo>
                    <a:lnTo>
                      <a:pt x="1018" y="351"/>
                    </a:lnTo>
                    <a:lnTo>
                      <a:pt x="1018" y="351"/>
                    </a:lnTo>
                    <a:lnTo>
                      <a:pt x="1018" y="351"/>
                    </a:lnTo>
                    <a:lnTo>
                      <a:pt x="1018" y="351"/>
                    </a:lnTo>
                    <a:lnTo>
                      <a:pt x="1018" y="351"/>
                    </a:lnTo>
                    <a:lnTo>
                      <a:pt x="1018" y="351"/>
                    </a:lnTo>
                    <a:lnTo>
                      <a:pt x="1018" y="351"/>
                    </a:lnTo>
                    <a:lnTo>
                      <a:pt x="1018" y="351"/>
                    </a:lnTo>
                    <a:lnTo>
                      <a:pt x="1020" y="351"/>
                    </a:lnTo>
                    <a:lnTo>
                      <a:pt x="1020" y="351"/>
                    </a:lnTo>
                    <a:lnTo>
                      <a:pt x="1020" y="351"/>
                    </a:lnTo>
                    <a:lnTo>
                      <a:pt x="1020" y="351"/>
                    </a:lnTo>
                    <a:lnTo>
                      <a:pt x="1020" y="352"/>
                    </a:lnTo>
                    <a:lnTo>
                      <a:pt x="1020" y="352"/>
                    </a:lnTo>
                    <a:lnTo>
                      <a:pt x="1022" y="352"/>
                    </a:lnTo>
                    <a:lnTo>
                      <a:pt x="1022" y="352"/>
                    </a:lnTo>
                    <a:lnTo>
                      <a:pt x="1022" y="352"/>
                    </a:lnTo>
                    <a:lnTo>
                      <a:pt x="1022" y="352"/>
                    </a:lnTo>
                    <a:lnTo>
                      <a:pt x="1024" y="352"/>
                    </a:lnTo>
                    <a:lnTo>
                      <a:pt x="1024" y="352"/>
                    </a:lnTo>
                    <a:lnTo>
                      <a:pt x="1024" y="352"/>
                    </a:lnTo>
                    <a:lnTo>
                      <a:pt x="1025" y="352"/>
                    </a:lnTo>
                    <a:lnTo>
                      <a:pt x="1025" y="352"/>
                    </a:lnTo>
                    <a:lnTo>
                      <a:pt x="1025" y="352"/>
                    </a:lnTo>
                    <a:lnTo>
                      <a:pt x="1025" y="351"/>
                    </a:lnTo>
                    <a:lnTo>
                      <a:pt x="1025" y="351"/>
                    </a:lnTo>
                    <a:lnTo>
                      <a:pt x="1025" y="352"/>
                    </a:lnTo>
                    <a:lnTo>
                      <a:pt x="1027" y="352"/>
                    </a:lnTo>
                    <a:lnTo>
                      <a:pt x="1027" y="352"/>
                    </a:lnTo>
                    <a:lnTo>
                      <a:pt x="1027" y="351"/>
                    </a:lnTo>
                    <a:lnTo>
                      <a:pt x="1027" y="351"/>
                    </a:lnTo>
                    <a:lnTo>
                      <a:pt x="1027" y="351"/>
                    </a:lnTo>
                    <a:lnTo>
                      <a:pt x="1027" y="351"/>
                    </a:lnTo>
                    <a:lnTo>
                      <a:pt x="1027" y="351"/>
                    </a:lnTo>
                    <a:lnTo>
                      <a:pt x="1029" y="351"/>
                    </a:lnTo>
                    <a:lnTo>
                      <a:pt x="1029" y="351"/>
                    </a:lnTo>
                    <a:lnTo>
                      <a:pt x="1029" y="351"/>
                    </a:lnTo>
                    <a:lnTo>
                      <a:pt x="1029" y="351"/>
                    </a:lnTo>
                    <a:lnTo>
                      <a:pt x="1031" y="351"/>
                    </a:lnTo>
                    <a:lnTo>
                      <a:pt x="1031" y="351"/>
                    </a:lnTo>
                    <a:lnTo>
                      <a:pt x="1031" y="351"/>
                    </a:lnTo>
                    <a:lnTo>
                      <a:pt x="1031" y="351"/>
                    </a:lnTo>
                    <a:lnTo>
                      <a:pt x="1033" y="351"/>
                    </a:lnTo>
                    <a:lnTo>
                      <a:pt x="1033" y="351"/>
                    </a:lnTo>
                    <a:lnTo>
                      <a:pt x="1033" y="351"/>
                    </a:lnTo>
                    <a:lnTo>
                      <a:pt x="1033" y="351"/>
                    </a:lnTo>
                    <a:lnTo>
                      <a:pt x="1033" y="351"/>
                    </a:lnTo>
                    <a:lnTo>
                      <a:pt x="1033" y="351"/>
                    </a:lnTo>
                    <a:lnTo>
                      <a:pt x="1034" y="349"/>
                    </a:lnTo>
                    <a:lnTo>
                      <a:pt x="1034" y="349"/>
                    </a:lnTo>
                    <a:lnTo>
                      <a:pt x="1034" y="351"/>
                    </a:lnTo>
                    <a:lnTo>
                      <a:pt x="1034" y="351"/>
                    </a:lnTo>
                    <a:lnTo>
                      <a:pt x="1034" y="351"/>
                    </a:lnTo>
                    <a:lnTo>
                      <a:pt x="1036" y="351"/>
                    </a:lnTo>
                    <a:lnTo>
                      <a:pt x="1036" y="351"/>
                    </a:lnTo>
                    <a:lnTo>
                      <a:pt x="1036" y="351"/>
                    </a:lnTo>
                    <a:lnTo>
                      <a:pt x="1036" y="351"/>
                    </a:lnTo>
                    <a:lnTo>
                      <a:pt x="1036" y="351"/>
                    </a:lnTo>
                    <a:lnTo>
                      <a:pt x="1036" y="351"/>
                    </a:lnTo>
                    <a:lnTo>
                      <a:pt x="1038" y="351"/>
                    </a:lnTo>
                    <a:lnTo>
                      <a:pt x="1038" y="351"/>
                    </a:lnTo>
                    <a:lnTo>
                      <a:pt x="1038" y="351"/>
                    </a:lnTo>
                    <a:lnTo>
                      <a:pt x="1038" y="352"/>
                    </a:lnTo>
                    <a:lnTo>
                      <a:pt x="1038" y="352"/>
                    </a:lnTo>
                    <a:lnTo>
                      <a:pt x="1040" y="352"/>
                    </a:lnTo>
                    <a:lnTo>
                      <a:pt x="1040" y="352"/>
                    </a:lnTo>
                    <a:lnTo>
                      <a:pt x="1040" y="352"/>
                    </a:lnTo>
                    <a:lnTo>
                      <a:pt x="1040" y="352"/>
                    </a:lnTo>
                    <a:lnTo>
                      <a:pt x="1040" y="351"/>
                    </a:lnTo>
                    <a:lnTo>
                      <a:pt x="1042" y="351"/>
                    </a:lnTo>
                    <a:lnTo>
                      <a:pt x="1042" y="351"/>
                    </a:lnTo>
                    <a:lnTo>
                      <a:pt x="1042" y="351"/>
                    </a:lnTo>
                    <a:lnTo>
                      <a:pt x="1042" y="351"/>
                    </a:lnTo>
                    <a:lnTo>
                      <a:pt x="1042" y="351"/>
                    </a:lnTo>
                    <a:lnTo>
                      <a:pt x="1042" y="352"/>
                    </a:lnTo>
                    <a:lnTo>
                      <a:pt x="1042" y="352"/>
                    </a:lnTo>
                    <a:lnTo>
                      <a:pt x="1042" y="352"/>
                    </a:lnTo>
                    <a:lnTo>
                      <a:pt x="1042" y="352"/>
                    </a:lnTo>
                    <a:lnTo>
                      <a:pt x="1043" y="352"/>
                    </a:lnTo>
                    <a:lnTo>
                      <a:pt x="1043" y="352"/>
                    </a:lnTo>
                    <a:lnTo>
                      <a:pt x="1043" y="352"/>
                    </a:lnTo>
                    <a:lnTo>
                      <a:pt x="1043" y="352"/>
                    </a:lnTo>
                    <a:lnTo>
                      <a:pt x="1043" y="351"/>
                    </a:lnTo>
                    <a:lnTo>
                      <a:pt x="1043" y="351"/>
                    </a:lnTo>
                    <a:lnTo>
                      <a:pt x="1043" y="351"/>
                    </a:lnTo>
                    <a:lnTo>
                      <a:pt x="1043" y="351"/>
                    </a:lnTo>
                    <a:lnTo>
                      <a:pt x="1045" y="349"/>
                    </a:lnTo>
                    <a:lnTo>
                      <a:pt x="1045" y="349"/>
                    </a:lnTo>
                    <a:lnTo>
                      <a:pt x="1045" y="349"/>
                    </a:lnTo>
                    <a:lnTo>
                      <a:pt x="1045" y="351"/>
                    </a:lnTo>
                    <a:lnTo>
                      <a:pt x="1047" y="351"/>
                    </a:lnTo>
                    <a:lnTo>
                      <a:pt x="1047" y="351"/>
                    </a:lnTo>
                    <a:lnTo>
                      <a:pt x="1047" y="351"/>
                    </a:lnTo>
                    <a:lnTo>
                      <a:pt x="1047" y="351"/>
                    </a:lnTo>
                    <a:lnTo>
                      <a:pt x="1047" y="351"/>
                    </a:lnTo>
                    <a:lnTo>
                      <a:pt x="1049" y="351"/>
                    </a:lnTo>
                    <a:lnTo>
                      <a:pt x="1049" y="351"/>
                    </a:lnTo>
                    <a:lnTo>
                      <a:pt x="1049" y="349"/>
                    </a:lnTo>
                    <a:lnTo>
                      <a:pt x="1049" y="349"/>
                    </a:lnTo>
                    <a:lnTo>
                      <a:pt x="1049" y="349"/>
                    </a:lnTo>
                    <a:lnTo>
                      <a:pt x="1049" y="349"/>
                    </a:lnTo>
                    <a:lnTo>
                      <a:pt x="1049" y="349"/>
                    </a:lnTo>
                    <a:lnTo>
                      <a:pt x="1049" y="347"/>
                    </a:lnTo>
                    <a:lnTo>
                      <a:pt x="1049" y="347"/>
                    </a:lnTo>
                    <a:lnTo>
                      <a:pt x="1049" y="347"/>
                    </a:lnTo>
                    <a:lnTo>
                      <a:pt x="1049" y="347"/>
                    </a:lnTo>
                    <a:lnTo>
                      <a:pt x="1049" y="349"/>
                    </a:lnTo>
                    <a:lnTo>
                      <a:pt x="1049" y="349"/>
                    </a:lnTo>
                    <a:lnTo>
                      <a:pt x="1051" y="349"/>
                    </a:lnTo>
                    <a:lnTo>
                      <a:pt x="1051" y="349"/>
                    </a:lnTo>
                    <a:lnTo>
                      <a:pt x="1051" y="349"/>
                    </a:lnTo>
                    <a:lnTo>
                      <a:pt x="1051" y="349"/>
                    </a:lnTo>
                    <a:lnTo>
                      <a:pt x="1051" y="349"/>
                    </a:lnTo>
                    <a:lnTo>
                      <a:pt x="1051" y="349"/>
                    </a:lnTo>
                    <a:lnTo>
                      <a:pt x="1052" y="349"/>
                    </a:lnTo>
                    <a:lnTo>
                      <a:pt x="1052" y="349"/>
                    </a:lnTo>
                    <a:lnTo>
                      <a:pt x="1052" y="349"/>
                    </a:lnTo>
                    <a:lnTo>
                      <a:pt x="1052" y="349"/>
                    </a:lnTo>
                    <a:lnTo>
                      <a:pt x="1052" y="349"/>
                    </a:lnTo>
                    <a:lnTo>
                      <a:pt x="1052" y="349"/>
                    </a:lnTo>
                    <a:lnTo>
                      <a:pt x="1052" y="349"/>
                    </a:lnTo>
                    <a:lnTo>
                      <a:pt x="1052" y="349"/>
                    </a:lnTo>
                    <a:lnTo>
                      <a:pt x="1054" y="349"/>
                    </a:lnTo>
                    <a:lnTo>
                      <a:pt x="1054" y="349"/>
                    </a:lnTo>
                    <a:lnTo>
                      <a:pt x="1054" y="349"/>
                    </a:lnTo>
                    <a:lnTo>
                      <a:pt x="1054" y="349"/>
                    </a:lnTo>
                    <a:lnTo>
                      <a:pt x="1054" y="349"/>
                    </a:lnTo>
                    <a:lnTo>
                      <a:pt x="1054" y="347"/>
                    </a:lnTo>
                    <a:lnTo>
                      <a:pt x="1054" y="347"/>
                    </a:lnTo>
                    <a:lnTo>
                      <a:pt x="1056" y="347"/>
                    </a:lnTo>
                    <a:lnTo>
                      <a:pt x="1056" y="347"/>
                    </a:lnTo>
                    <a:lnTo>
                      <a:pt x="1056" y="347"/>
                    </a:lnTo>
                    <a:lnTo>
                      <a:pt x="1056" y="347"/>
                    </a:lnTo>
                    <a:lnTo>
                      <a:pt x="1056" y="347"/>
                    </a:lnTo>
                    <a:lnTo>
                      <a:pt x="1058" y="347"/>
                    </a:lnTo>
                    <a:lnTo>
                      <a:pt x="1058" y="347"/>
                    </a:lnTo>
                    <a:lnTo>
                      <a:pt x="1058" y="347"/>
                    </a:lnTo>
                    <a:lnTo>
                      <a:pt x="1058" y="347"/>
                    </a:lnTo>
                    <a:lnTo>
                      <a:pt x="1058" y="347"/>
                    </a:lnTo>
                    <a:lnTo>
                      <a:pt x="1058" y="347"/>
                    </a:lnTo>
                    <a:lnTo>
                      <a:pt x="1058" y="347"/>
                    </a:lnTo>
                    <a:lnTo>
                      <a:pt x="1058" y="347"/>
                    </a:lnTo>
                    <a:lnTo>
                      <a:pt x="1060" y="347"/>
                    </a:lnTo>
                    <a:lnTo>
                      <a:pt x="1060" y="347"/>
                    </a:lnTo>
                    <a:lnTo>
                      <a:pt x="1060" y="347"/>
                    </a:lnTo>
                    <a:lnTo>
                      <a:pt x="1060" y="347"/>
                    </a:lnTo>
                    <a:lnTo>
                      <a:pt x="1060" y="347"/>
                    </a:lnTo>
                    <a:lnTo>
                      <a:pt x="1060" y="347"/>
                    </a:lnTo>
                    <a:lnTo>
                      <a:pt x="1060" y="347"/>
                    </a:lnTo>
                    <a:lnTo>
                      <a:pt x="1060" y="349"/>
                    </a:lnTo>
                    <a:lnTo>
                      <a:pt x="1060" y="349"/>
                    </a:lnTo>
                    <a:lnTo>
                      <a:pt x="1060" y="349"/>
                    </a:lnTo>
                    <a:lnTo>
                      <a:pt x="1060" y="349"/>
                    </a:lnTo>
                    <a:lnTo>
                      <a:pt x="1060" y="349"/>
                    </a:lnTo>
                    <a:lnTo>
                      <a:pt x="1062" y="349"/>
                    </a:lnTo>
                    <a:lnTo>
                      <a:pt x="1062" y="351"/>
                    </a:lnTo>
                    <a:lnTo>
                      <a:pt x="1062" y="351"/>
                    </a:lnTo>
                    <a:lnTo>
                      <a:pt x="1062" y="351"/>
                    </a:lnTo>
                    <a:lnTo>
                      <a:pt x="1062" y="351"/>
                    </a:lnTo>
                    <a:lnTo>
                      <a:pt x="1062" y="351"/>
                    </a:lnTo>
                    <a:lnTo>
                      <a:pt x="1063" y="351"/>
                    </a:lnTo>
                    <a:lnTo>
                      <a:pt x="1063" y="351"/>
                    </a:lnTo>
                    <a:lnTo>
                      <a:pt x="1063" y="351"/>
                    </a:lnTo>
                    <a:lnTo>
                      <a:pt x="1063" y="351"/>
                    </a:lnTo>
                    <a:lnTo>
                      <a:pt x="1063" y="351"/>
                    </a:lnTo>
                    <a:lnTo>
                      <a:pt x="1063" y="352"/>
                    </a:lnTo>
                    <a:lnTo>
                      <a:pt x="1063" y="352"/>
                    </a:lnTo>
                    <a:lnTo>
                      <a:pt x="1063" y="352"/>
                    </a:lnTo>
                    <a:lnTo>
                      <a:pt x="1063" y="352"/>
                    </a:lnTo>
                    <a:lnTo>
                      <a:pt x="1065" y="352"/>
                    </a:lnTo>
                    <a:lnTo>
                      <a:pt x="1065" y="354"/>
                    </a:lnTo>
                    <a:lnTo>
                      <a:pt x="1065" y="354"/>
                    </a:lnTo>
                    <a:lnTo>
                      <a:pt x="1065" y="354"/>
                    </a:lnTo>
                    <a:lnTo>
                      <a:pt x="1065" y="354"/>
                    </a:lnTo>
                    <a:lnTo>
                      <a:pt x="1065" y="354"/>
                    </a:lnTo>
                    <a:lnTo>
                      <a:pt x="1065" y="354"/>
                    </a:lnTo>
                    <a:lnTo>
                      <a:pt x="1067" y="356"/>
                    </a:lnTo>
                    <a:lnTo>
                      <a:pt x="1067" y="356"/>
                    </a:lnTo>
                    <a:lnTo>
                      <a:pt x="1067" y="356"/>
                    </a:lnTo>
                    <a:lnTo>
                      <a:pt x="1067" y="356"/>
                    </a:lnTo>
                    <a:lnTo>
                      <a:pt x="1067" y="356"/>
                    </a:lnTo>
                    <a:lnTo>
                      <a:pt x="1067" y="356"/>
                    </a:lnTo>
                    <a:lnTo>
                      <a:pt x="1069" y="356"/>
                    </a:lnTo>
                    <a:lnTo>
                      <a:pt x="1069" y="354"/>
                    </a:lnTo>
                    <a:lnTo>
                      <a:pt x="1069" y="354"/>
                    </a:lnTo>
                    <a:lnTo>
                      <a:pt x="1069" y="354"/>
                    </a:lnTo>
                    <a:lnTo>
                      <a:pt x="1069" y="354"/>
                    </a:lnTo>
                    <a:lnTo>
                      <a:pt x="1069" y="354"/>
                    </a:lnTo>
                    <a:lnTo>
                      <a:pt x="1069" y="354"/>
                    </a:lnTo>
                    <a:lnTo>
                      <a:pt x="1069" y="354"/>
                    </a:lnTo>
                    <a:lnTo>
                      <a:pt x="1071" y="354"/>
                    </a:lnTo>
                    <a:lnTo>
                      <a:pt x="1071" y="354"/>
                    </a:lnTo>
                    <a:lnTo>
                      <a:pt x="1071" y="356"/>
                    </a:lnTo>
                    <a:lnTo>
                      <a:pt x="1071" y="356"/>
                    </a:lnTo>
                    <a:lnTo>
                      <a:pt x="1071" y="356"/>
                    </a:lnTo>
                    <a:lnTo>
                      <a:pt x="1071" y="356"/>
                    </a:lnTo>
                    <a:lnTo>
                      <a:pt x="1071" y="358"/>
                    </a:lnTo>
                    <a:lnTo>
                      <a:pt x="1072" y="358"/>
                    </a:lnTo>
                    <a:lnTo>
                      <a:pt x="1072" y="360"/>
                    </a:lnTo>
                    <a:lnTo>
                      <a:pt x="1072" y="360"/>
                    </a:lnTo>
                    <a:lnTo>
                      <a:pt x="1074" y="361"/>
                    </a:lnTo>
                    <a:lnTo>
                      <a:pt x="1074" y="361"/>
                    </a:lnTo>
                    <a:lnTo>
                      <a:pt x="1076" y="363"/>
                    </a:lnTo>
                    <a:lnTo>
                      <a:pt x="1078" y="363"/>
                    </a:lnTo>
                    <a:lnTo>
                      <a:pt x="1080" y="365"/>
                    </a:lnTo>
                    <a:lnTo>
                      <a:pt x="1080" y="365"/>
                    </a:lnTo>
                    <a:lnTo>
                      <a:pt x="1081" y="367"/>
                    </a:lnTo>
                    <a:lnTo>
                      <a:pt x="1083" y="369"/>
                    </a:lnTo>
                    <a:lnTo>
                      <a:pt x="1085" y="369"/>
                    </a:lnTo>
                    <a:lnTo>
                      <a:pt x="1085" y="370"/>
                    </a:lnTo>
                    <a:lnTo>
                      <a:pt x="1085" y="372"/>
                    </a:lnTo>
                    <a:lnTo>
                      <a:pt x="1085" y="374"/>
                    </a:lnTo>
                    <a:lnTo>
                      <a:pt x="1085" y="374"/>
                    </a:lnTo>
                    <a:lnTo>
                      <a:pt x="1083" y="376"/>
                    </a:lnTo>
                    <a:lnTo>
                      <a:pt x="1081" y="378"/>
                    </a:lnTo>
                    <a:lnTo>
                      <a:pt x="1081" y="379"/>
                    </a:lnTo>
                    <a:lnTo>
                      <a:pt x="1078" y="381"/>
                    </a:lnTo>
                    <a:lnTo>
                      <a:pt x="1076" y="383"/>
                    </a:lnTo>
                    <a:lnTo>
                      <a:pt x="1076" y="383"/>
                    </a:lnTo>
                    <a:lnTo>
                      <a:pt x="1076" y="383"/>
                    </a:lnTo>
                    <a:lnTo>
                      <a:pt x="1074" y="383"/>
                    </a:lnTo>
                    <a:lnTo>
                      <a:pt x="1074" y="383"/>
                    </a:lnTo>
                    <a:lnTo>
                      <a:pt x="1074" y="383"/>
                    </a:lnTo>
                    <a:lnTo>
                      <a:pt x="1074" y="383"/>
                    </a:lnTo>
                    <a:lnTo>
                      <a:pt x="1074" y="385"/>
                    </a:lnTo>
                    <a:lnTo>
                      <a:pt x="1074" y="385"/>
                    </a:lnTo>
                    <a:lnTo>
                      <a:pt x="1074" y="385"/>
                    </a:lnTo>
                    <a:lnTo>
                      <a:pt x="1074" y="385"/>
                    </a:lnTo>
                    <a:lnTo>
                      <a:pt x="1074" y="385"/>
                    </a:lnTo>
                    <a:lnTo>
                      <a:pt x="1074" y="385"/>
                    </a:lnTo>
                    <a:lnTo>
                      <a:pt x="1074" y="387"/>
                    </a:lnTo>
                    <a:lnTo>
                      <a:pt x="1074" y="387"/>
                    </a:lnTo>
                    <a:lnTo>
                      <a:pt x="1074" y="389"/>
                    </a:lnTo>
                    <a:lnTo>
                      <a:pt x="1074" y="389"/>
                    </a:lnTo>
                    <a:lnTo>
                      <a:pt x="1074" y="389"/>
                    </a:lnTo>
                    <a:lnTo>
                      <a:pt x="1076" y="390"/>
                    </a:lnTo>
                    <a:lnTo>
                      <a:pt x="1076" y="390"/>
                    </a:lnTo>
                    <a:lnTo>
                      <a:pt x="1076" y="390"/>
                    </a:lnTo>
                    <a:lnTo>
                      <a:pt x="1076" y="390"/>
                    </a:lnTo>
                    <a:lnTo>
                      <a:pt x="1078" y="390"/>
                    </a:lnTo>
                    <a:lnTo>
                      <a:pt x="1078" y="390"/>
                    </a:lnTo>
                    <a:lnTo>
                      <a:pt x="1078" y="390"/>
                    </a:lnTo>
                    <a:lnTo>
                      <a:pt x="1080" y="390"/>
                    </a:lnTo>
                    <a:lnTo>
                      <a:pt x="1080" y="389"/>
                    </a:lnTo>
                    <a:lnTo>
                      <a:pt x="1081" y="389"/>
                    </a:lnTo>
                    <a:lnTo>
                      <a:pt x="1083" y="389"/>
                    </a:lnTo>
                    <a:lnTo>
                      <a:pt x="1083" y="387"/>
                    </a:lnTo>
                    <a:lnTo>
                      <a:pt x="1085" y="387"/>
                    </a:lnTo>
                    <a:lnTo>
                      <a:pt x="1087" y="385"/>
                    </a:lnTo>
                    <a:lnTo>
                      <a:pt x="1087" y="385"/>
                    </a:lnTo>
                    <a:lnTo>
                      <a:pt x="1089" y="383"/>
                    </a:lnTo>
                    <a:lnTo>
                      <a:pt x="1090" y="383"/>
                    </a:lnTo>
                    <a:lnTo>
                      <a:pt x="1090" y="383"/>
                    </a:lnTo>
                    <a:lnTo>
                      <a:pt x="1092" y="383"/>
                    </a:lnTo>
                    <a:lnTo>
                      <a:pt x="1094" y="381"/>
                    </a:lnTo>
                    <a:lnTo>
                      <a:pt x="1096" y="381"/>
                    </a:lnTo>
                    <a:lnTo>
                      <a:pt x="1096" y="381"/>
                    </a:lnTo>
                    <a:lnTo>
                      <a:pt x="1098" y="381"/>
                    </a:lnTo>
                    <a:lnTo>
                      <a:pt x="1099" y="381"/>
                    </a:lnTo>
                    <a:lnTo>
                      <a:pt x="1099" y="381"/>
                    </a:lnTo>
                    <a:lnTo>
                      <a:pt x="1101" y="381"/>
                    </a:lnTo>
                    <a:lnTo>
                      <a:pt x="1103" y="381"/>
                    </a:lnTo>
                    <a:lnTo>
                      <a:pt x="1105" y="381"/>
                    </a:lnTo>
                    <a:lnTo>
                      <a:pt x="1105" y="383"/>
                    </a:lnTo>
                    <a:lnTo>
                      <a:pt x="1105" y="383"/>
                    </a:lnTo>
                    <a:lnTo>
                      <a:pt x="1107" y="385"/>
                    </a:lnTo>
                    <a:lnTo>
                      <a:pt x="1109" y="387"/>
                    </a:lnTo>
                    <a:lnTo>
                      <a:pt x="1109" y="389"/>
                    </a:lnTo>
                    <a:lnTo>
                      <a:pt x="1109" y="389"/>
                    </a:lnTo>
                    <a:lnTo>
                      <a:pt x="1110" y="390"/>
                    </a:lnTo>
                    <a:lnTo>
                      <a:pt x="1110" y="390"/>
                    </a:lnTo>
                    <a:lnTo>
                      <a:pt x="1110" y="390"/>
                    </a:lnTo>
                    <a:lnTo>
                      <a:pt x="1110" y="392"/>
                    </a:lnTo>
                    <a:lnTo>
                      <a:pt x="1110" y="392"/>
                    </a:lnTo>
                    <a:lnTo>
                      <a:pt x="1110" y="394"/>
                    </a:lnTo>
                    <a:lnTo>
                      <a:pt x="1110" y="396"/>
                    </a:lnTo>
                    <a:lnTo>
                      <a:pt x="1110" y="398"/>
                    </a:lnTo>
                    <a:lnTo>
                      <a:pt x="1109" y="399"/>
                    </a:lnTo>
                    <a:lnTo>
                      <a:pt x="1109" y="401"/>
                    </a:lnTo>
                    <a:lnTo>
                      <a:pt x="1107" y="403"/>
                    </a:lnTo>
                    <a:lnTo>
                      <a:pt x="1107" y="403"/>
                    </a:lnTo>
                    <a:lnTo>
                      <a:pt x="1107" y="403"/>
                    </a:lnTo>
                    <a:lnTo>
                      <a:pt x="1105" y="405"/>
                    </a:lnTo>
                    <a:lnTo>
                      <a:pt x="1105" y="407"/>
                    </a:lnTo>
                    <a:lnTo>
                      <a:pt x="1105" y="407"/>
                    </a:lnTo>
                    <a:lnTo>
                      <a:pt x="1105" y="407"/>
                    </a:lnTo>
                    <a:lnTo>
                      <a:pt x="1103" y="407"/>
                    </a:lnTo>
                    <a:lnTo>
                      <a:pt x="1101" y="408"/>
                    </a:lnTo>
                    <a:lnTo>
                      <a:pt x="1101" y="408"/>
                    </a:lnTo>
                    <a:lnTo>
                      <a:pt x="1101" y="408"/>
                    </a:lnTo>
                    <a:lnTo>
                      <a:pt x="1099" y="410"/>
                    </a:lnTo>
                    <a:lnTo>
                      <a:pt x="1099" y="410"/>
                    </a:lnTo>
                    <a:lnTo>
                      <a:pt x="1099" y="410"/>
                    </a:lnTo>
                    <a:lnTo>
                      <a:pt x="1099" y="412"/>
                    </a:lnTo>
                    <a:lnTo>
                      <a:pt x="1098" y="412"/>
                    </a:lnTo>
                    <a:lnTo>
                      <a:pt x="1098" y="412"/>
                    </a:lnTo>
                    <a:lnTo>
                      <a:pt x="1098" y="412"/>
                    </a:lnTo>
                    <a:lnTo>
                      <a:pt x="1096" y="412"/>
                    </a:lnTo>
                    <a:lnTo>
                      <a:pt x="1096" y="412"/>
                    </a:lnTo>
                    <a:lnTo>
                      <a:pt x="1096" y="412"/>
                    </a:lnTo>
                    <a:lnTo>
                      <a:pt x="1096" y="412"/>
                    </a:lnTo>
                    <a:lnTo>
                      <a:pt x="1096" y="412"/>
                    </a:lnTo>
                    <a:lnTo>
                      <a:pt x="1096" y="412"/>
                    </a:lnTo>
                    <a:lnTo>
                      <a:pt x="1094" y="410"/>
                    </a:lnTo>
                    <a:lnTo>
                      <a:pt x="1094" y="410"/>
                    </a:lnTo>
                    <a:lnTo>
                      <a:pt x="1094" y="410"/>
                    </a:lnTo>
                    <a:lnTo>
                      <a:pt x="1094" y="410"/>
                    </a:lnTo>
                    <a:lnTo>
                      <a:pt x="1094" y="410"/>
                    </a:lnTo>
                    <a:lnTo>
                      <a:pt x="1092" y="408"/>
                    </a:lnTo>
                    <a:lnTo>
                      <a:pt x="1092" y="408"/>
                    </a:lnTo>
                    <a:lnTo>
                      <a:pt x="1092" y="408"/>
                    </a:lnTo>
                    <a:lnTo>
                      <a:pt x="1089" y="407"/>
                    </a:lnTo>
                    <a:lnTo>
                      <a:pt x="1087" y="405"/>
                    </a:lnTo>
                    <a:lnTo>
                      <a:pt x="1085" y="403"/>
                    </a:lnTo>
                    <a:lnTo>
                      <a:pt x="1083" y="403"/>
                    </a:lnTo>
                    <a:lnTo>
                      <a:pt x="1080" y="403"/>
                    </a:lnTo>
                    <a:lnTo>
                      <a:pt x="1078" y="403"/>
                    </a:lnTo>
                    <a:lnTo>
                      <a:pt x="1076" y="403"/>
                    </a:lnTo>
                    <a:lnTo>
                      <a:pt x="1074" y="405"/>
                    </a:lnTo>
                    <a:lnTo>
                      <a:pt x="1074" y="405"/>
                    </a:lnTo>
                    <a:lnTo>
                      <a:pt x="1074" y="405"/>
                    </a:lnTo>
                    <a:lnTo>
                      <a:pt x="1074" y="407"/>
                    </a:lnTo>
                    <a:lnTo>
                      <a:pt x="1074" y="407"/>
                    </a:lnTo>
                    <a:lnTo>
                      <a:pt x="1074" y="407"/>
                    </a:lnTo>
                    <a:lnTo>
                      <a:pt x="1074" y="407"/>
                    </a:lnTo>
                    <a:lnTo>
                      <a:pt x="1076" y="408"/>
                    </a:lnTo>
                    <a:lnTo>
                      <a:pt x="1076" y="408"/>
                    </a:lnTo>
                    <a:lnTo>
                      <a:pt x="1078" y="410"/>
                    </a:lnTo>
                    <a:lnTo>
                      <a:pt x="1078" y="410"/>
                    </a:lnTo>
                    <a:lnTo>
                      <a:pt x="1080" y="412"/>
                    </a:lnTo>
                    <a:lnTo>
                      <a:pt x="1080" y="414"/>
                    </a:lnTo>
                    <a:lnTo>
                      <a:pt x="1081" y="414"/>
                    </a:lnTo>
                    <a:lnTo>
                      <a:pt x="1081" y="416"/>
                    </a:lnTo>
                    <a:lnTo>
                      <a:pt x="1081" y="417"/>
                    </a:lnTo>
                    <a:lnTo>
                      <a:pt x="1083" y="419"/>
                    </a:lnTo>
                    <a:lnTo>
                      <a:pt x="1083" y="421"/>
                    </a:lnTo>
                    <a:lnTo>
                      <a:pt x="1083" y="425"/>
                    </a:lnTo>
                    <a:lnTo>
                      <a:pt x="1081" y="425"/>
                    </a:lnTo>
                    <a:lnTo>
                      <a:pt x="1081" y="427"/>
                    </a:lnTo>
                    <a:lnTo>
                      <a:pt x="1080" y="427"/>
                    </a:lnTo>
                    <a:lnTo>
                      <a:pt x="1080" y="427"/>
                    </a:lnTo>
                    <a:lnTo>
                      <a:pt x="1078" y="428"/>
                    </a:lnTo>
                    <a:lnTo>
                      <a:pt x="1078" y="428"/>
                    </a:lnTo>
                    <a:lnTo>
                      <a:pt x="1076" y="428"/>
                    </a:lnTo>
                    <a:lnTo>
                      <a:pt x="1074" y="428"/>
                    </a:lnTo>
                    <a:lnTo>
                      <a:pt x="1074" y="428"/>
                    </a:lnTo>
                    <a:lnTo>
                      <a:pt x="1071" y="430"/>
                    </a:lnTo>
                    <a:lnTo>
                      <a:pt x="1069" y="430"/>
                    </a:lnTo>
                    <a:lnTo>
                      <a:pt x="1067" y="432"/>
                    </a:lnTo>
                    <a:lnTo>
                      <a:pt x="1065" y="432"/>
                    </a:lnTo>
                    <a:lnTo>
                      <a:pt x="1065" y="432"/>
                    </a:lnTo>
                    <a:lnTo>
                      <a:pt x="1063" y="432"/>
                    </a:lnTo>
                    <a:lnTo>
                      <a:pt x="1062" y="430"/>
                    </a:lnTo>
                    <a:lnTo>
                      <a:pt x="1060" y="432"/>
                    </a:lnTo>
                    <a:lnTo>
                      <a:pt x="1060" y="432"/>
                    </a:lnTo>
                    <a:lnTo>
                      <a:pt x="1060" y="434"/>
                    </a:lnTo>
                    <a:lnTo>
                      <a:pt x="1060" y="434"/>
                    </a:lnTo>
                    <a:lnTo>
                      <a:pt x="1060" y="436"/>
                    </a:lnTo>
                    <a:lnTo>
                      <a:pt x="1062" y="436"/>
                    </a:lnTo>
                    <a:lnTo>
                      <a:pt x="1062" y="437"/>
                    </a:lnTo>
                    <a:lnTo>
                      <a:pt x="1062" y="439"/>
                    </a:lnTo>
                    <a:lnTo>
                      <a:pt x="1062" y="441"/>
                    </a:lnTo>
                    <a:lnTo>
                      <a:pt x="1063" y="443"/>
                    </a:lnTo>
                    <a:lnTo>
                      <a:pt x="1063" y="445"/>
                    </a:lnTo>
                    <a:lnTo>
                      <a:pt x="1063" y="445"/>
                    </a:lnTo>
                    <a:lnTo>
                      <a:pt x="1063" y="446"/>
                    </a:lnTo>
                    <a:lnTo>
                      <a:pt x="1063" y="446"/>
                    </a:lnTo>
                    <a:lnTo>
                      <a:pt x="1063" y="448"/>
                    </a:lnTo>
                    <a:lnTo>
                      <a:pt x="1063" y="448"/>
                    </a:lnTo>
                    <a:lnTo>
                      <a:pt x="1063" y="448"/>
                    </a:lnTo>
                    <a:lnTo>
                      <a:pt x="1065" y="450"/>
                    </a:lnTo>
                    <a:lnTo>
                      <a:pt x="1065" y="450"/>
                    </a:lnTo>
                    <a:lnTo>
                      <a:pt x="1065" y="450"/>
                    </a:lnTo>
                    <a:lnTo>
                      <a:pt x="1065" y="452"/>
                    </a:lnTo>
                    <a:lnTo>
                      <a:pt x="1067" y="452"/>
                    </a:lnTo>
                    <a:lnTo>
                      <a:pt x="1067" y="454"/>
                    </a:lnTo>
                    <a:lnTo>
                      <a:pt x="1067" y="454"/>
                    </a:lnTo>
                    <a:lnTo>
                      <a:pt x="1069" y="454"/>
                    </a:lnTo>
                    <a:lnTo>
                      <a:pt x="1069" y="455"/>
                    </a:lnTo>
                    <a:lnTo>
                      <a:pt x="1069" y="455"/>
                    </a:lnTo>
                    <a:lnTo>
                      <a:pt x="1069" y="457"/>
                    </a:lnTo>
                    <a:lnTo>
                      <a:pt x="1069" y="457"/>
                    </a:lnTo>
                    <a:lnTo>
                      <a:pt x="1069" y="459"/>
                    </a:lnTo>
                    <a:lnTo>
                      <a:pt x="1069" y="461"/>
                    </a:lnTo>
                    <a:lnTo>
                      <a:pt x="1069" y="461"/>
                    </a:lnTo>
                    <a:lnTo>
                      <a:pt x="1071" y="463"/>
                    </a:lnTo>
                    <a:lnTo>
                      <a:pt x="1071" y="463"/>
                    </a:lnTo>
                    <a:lnTo>
                      <a:pt x="1071" y="463"/>
                    </a:lnTo>
                    <a:lnTo>
                      <a:pt x="1072" y="463"/>
                    </a:lnTo>
                    <a:lnTo>
                      <a:pt x="1072" y="463"/>
                    </a:lnTo>
                    <a:lnTo>
                      <a:pt x="1074" y="463"/>
                    </a:lnTo>
                    <a:lnTo>
                      <a:pt x="1074" y="463"/>
                    </a:lnTo>
                    <a:lnTo>
                      <a:pt x="1076" y="461"/>
                    </a:lnTo>
                    <a:lnTo>
                      <a:pt x="1076" y="461"/>
                    </a:lnTo>
                    <a:lnTo>
                      <a:pt x="1078" y="461"/>
                    </a:lnTo>
                    <a:lnTo>
                      <a:pt x="1078" y="463"/>
                    </a:lnTo>
                    <a:lnTo>
                      <a:pt x="1078" y="463"/>
                    </a:lnTo>
                    <a:lnTo>
                      <a:pt x="1078" y="464"/>
                    </a:lnTo>
                    <a:lnTo>
                      <a:pt x="1078" y="464"/>
                    </a:lnTo>
                    <a:lnTo>
                      <a:pt x="1078" y="466"/>
                    </a:lnTo>
                    <a:lnTo>
                      <a:pt x="1076" y="468"/>
                    </a:lnTo>
                    <a:lnTo>
                      <a:pt x="1074" y="470"/>
                    </a:lnTo>
                    <a:lnTo>
                      <a:pt x="1072" y="470"/>
                    </a:lnTo>
                    <a:lnTo>
                      <a:pt x="1071" y="472"/>
                    </a:lnTo>
                    <a:lnTo>
                      <a:pt x="1071" y="474"/>
                    </a:lnTo>
                    <a:lnTo>
                      <a:pt x="1069" y="475"/>
                    </a:lnTo>
                    <a:lnTo>
                      <a:pt x="1067" y="475"/>
                    </a:lnTo>
                    <a:lnTo>
                      <a:pt x="1065" y="477"/>
                    </a:lnTo>
                    <a:lnTo>
                      <a:pt x="1063" y="479"/>
                    </a:lnTo>
                    <a:lnTo>
                      <a:pt x="1063" y="479"/>
                    </a:lnTo>
                    <a:lnTo>
                      <a:pt x="1060" y="481"/>
                    </a:lnTo>
                    <a:lnTo>
                      <a:pt x="1060" y="481"/>
                    </a:lnTo>
                    <a:lnTo>
                      <a:pt x="1058" y="481"/>
                    </a:lnTo>
                    <a:lnTo>
                      <a:pt x="1058" y="479"/>
                    </a:lnTo>
                    <a:lnTo>
                      <a:pt x="1056" y="479"/>
                    </a:lnTo>
                    <a:lnTo>
                      <a:pt x="1056" y="479"/>
                    </a:lnTo>
                    <a:lnTo>
                      <a:pt x="1054" y="479"/>
                    </a:lnTo>
                    <a:lnTo>
                      <a:pt x="1052" y="479"/>
                    </a:lnTo>
                    <a:lnTo>
                      <a:pt x="1051" y="479"/>
                    </a:lnTo>
                    <a:lnTo>
                      <a:pt x="1049" y="479"/>
                    </a:lnTo>
                    <a:lnTo>
                      <a:pt x="1047" y="477"/>
                    </a:lnTo>
                    <a:lnTo>
                      <a:pt x="1045" y="477"/>
                    </a:lnTo>
                    <a:lnTo>
                      <a:pt x="1045" y="477"/>
                    </a:lnTo>
                    <a:lnTo>
                      <a:pt x="1043" y="477"/>
                    </a:lnTo>
                    <a:lnTo>
                      <a:pt x="1042" y="477"/>
                    </a:lnTo>
                    <a:lnTo>
                      <a:pt x="1040" y="477"/>
                    </a:lnTo>
                    <a:lnTo>
                      <a:pt x="1040" y="477"/>
                    </a:lnTo>
                    <a:lnTo>
                      <a:pt x="1040" y="477"/>
                    </a:lnTo>
                    <a:lnTo>
                      <a:pt x="1038" y="479"/>
                    </a:lnTo>
                    <a:lnTo>
                      <a:pt x="1038" y="479"/>
                    </a:lnTo>
                    <a:lnTo>
                      <a:pt x="1038" y="479"/>
                    </a:lnTo>
                    <a:lnTo>
                      <a:pt x="1038" y="479"/>
                    </a:lnTo>
                    <a:lnTo>
                      <a:pt x="1038" y="481"/>
                    </a:lnTo>
                    <a:lnTo>
                      <a:pt x="1038" y="481"/>
                    </a:lnTo>
                    <a:lnTo>
                      <a:pt x="1038" y="481"/>
                    </a:lnTo>
                    <a:lnTo>
                      <a:pt x="1038" y="481"/>
                    </a:lnTo>
                    <a:lnTo>
                      <a:pt x="1036" y="483"/>
                    </a:lnTo>
                    <a:lnTo>
                      <a:pt x="1036" y="484"/>
                    </a:lnTo>
                    <a:lnTo>
                      <a:pt x="1034" y="486"/>
                    </a:lnTo>
                    <a:lnTo>
                      <a:pt x="1034" y="486"/>
                    </a:lnTo>
                    <a:lnTo>
                      <a:pt x="1034" y="488"/>
                    </a:lnTo>
                    <a:lnTo>
                      <a:pt x="1034" y="488"/>
                    </a:lnTo>
                    <a:lnTo>
                      <a:pt x="1034" y="490"/>
                    </a:lnTo>
                    <a:lnTo>
                      <a:pt x="1034" y="490"/>
                    </a:lnTo>
                    <a:lnTo>
                      <a:pt x="1034" y="492"/>
                    </a:lnTo>
                    <a:lnTo>
                      <a:pt x="1034" y="492"/>
                    </a:lnTo>
                    <a:lnTo>
                      <a:pt x="1034" y="492"/>
                    </a:lnTo>
                    <a:lnTo>
                      <a:pt x="1034" y="492"/>
                    </a:lnTo>
                    <a:lnTo>
                      <a:pt x="1034" y="493"/>
                    </a:lnTo>
                    <a:lnTo>
                      <a:pt x="1034" y="493"/>
                    </a:lnTo>
                    <a:lnTo>
                      <a:pt x="1034" y="493"/>
                    </a:lnTo>
                    <a:lnTo>
                      <a:pt x="1036" y="493"/>
                    </a:lnTo>
                    <a:lnTo>
                      <a:pt x="1036" y="493"/>
                    </a:lnTo>
                    <a:lnTo>
                      <a:pt x="1036" y="493"/>
                    </a:lnTo>
                    <a:lnTo>
                      <a:pt x="1036" y="495"/>
                    </a:lnTo>
                    <a:lnTo>
                      <a:pt x="1036" y="497"/>
                    </a:lnTo>
                    <a:lnTo>
                      <a:pt x="1038" y="497"/>
                    </a:lnTo>
                    <a:lnTo>
                      <a:pt x="1038" y="499"/>
                    </a:lnTo>
                    <a:lnTo>
                      <a:pt x="1040" y="499"/>
                    </a:lnTo>
                    <a:lnTo>
                      <a:pt x="1040" y="499"/>
                    </a:lnTo>
                    <a:lnTo>
                      <a:pt x="1040" y="499"/>
                    </a:lnTo>
                    <a:lnTo>
                      <a:pt x="1040" y="501"/>
                    </a:lnTo>
                    <a:lnTo>
                      <a:pt x="1042" y="501"/>
                    </a:lnTo>
                    <a:lnTo>
                      <a:pt x="1042" y="501"/>
                    </a:lnTo>
                    <a:lnTo>
                      <a:pt x="1043" y="501"/>
                    </a:lnTo>
                    <a:lnTo>
                      <a:pt x="1043" y="501"/>
                    </a:lnTo>
                    <a:lnTo>
                      <a:pt x="1045" y="501"/>
                    </a:lnTo>
                    <a:lnTo>
                      <a:pt x="1045" y="501"/>
                    </a:lnTo>
                    <a:lnTo>
                      <a:pt x="1047" y="501"/>
                    </a:lnTo>
                    <a:lnTo>
                      <a:pt x="1047" y="501"/>
                    </a:lnTo>
                    <a:lnTo>
                      <a:pt x="1049" y="501"/>
                    </a:lnTo>
                    <a:lnTo>
                      <a:pt x="1049" y="501"/>
                    </a:lnTo>
                    <a:lnTo>
                      <a:pt x="1051" y="501"/>
                    </a:lnTo>
                    <a:lnTo>
                      <a:pt x="1052" y="501"/>
                    </a:lnTo>
                    <a:lnTo>
                      <a:pt x="1052" y="501"/>
                    </a:lnTo>
                    <a:lnTo>
                      <a:pt x="1052" y="501"/>
                    </a:lnTo>
                    <a:lnTo>
                      <a:pt x="1054" y="502"/>
                    </a:lnTo>
                    <a:lnTo>
                      <a:pt x="1054" y="502"/>
                    </a:lnTo>
                    <a:lnTo>
                      <a:pt x="1054" y="502"/>
                    </a:lnTo>
                    <a:lnTo>
                      <a:pt x="1056" y="504"/>
                    </a:lnTo>
                    <a:lnTo>
                      <a:pt x="1058" y="506"/>
                    </a:lnTo>
                    <a:lnTo>
                      <a:pt x="1058" y="508"/>
                    </a:lnTo>
                    <a:lnTo>
                      <a:pt x="1058" y="508"/>
                    </a:lnTo>
                    <a:lnTo>
                      <a:pt x="1058" y="510"/>
                    </a:lnTo>
                    <a:lnTo>
                      <a:pt x="1058" y="510"/>
                    </a:lnTo>
                    <a:lnTo>
                      <a:pt x="1058" y="510"/>
                    </a:lnTo>
                    <a:lnTo>
                      <a:pt x="1058" y="510"/>
                    </a:lnTo>
                    <a:lnTo>
                      <a:pt x="1058" y="512"/>
                    </a:lnTo>
                    <a:lnTo>
                      <a:pt x="1056" y="512"/>
                    </a:lnTo>
                    <a:lnTo>
                      <a:pt x="1056" y="512"/>
                    </a:lnTo>
                    <a:lnTo>
                      <a:pt x="1056" y="513"/>
                    </a:lnTo>
                    <a:lnTo>
                      <a:pt x="1056" y="515"/>
                    </a:lnTo>
                    <a:lnTo>
                      <a:pt x="1056" y="517"/>
                    </a:lnTo>
                    <a:lnTo>
                      <a:pt x="1056" y="519"/>
                    </a:lnTo>
                    <a:lnTo>
                      <a:pt x="1056" y="521"/>
                    </a:lnTo>
                    <a:lnTo>
                      <a:pt x="1058" y="522"/>
                    </a:lnTo>
                    <a:lnTo>
                      <a:pt x="1058" y="522"/>
                    </a:lnTo>
                    <a:lnTo>
                      <a:pt x="1058" y="522"/>
                    </a:lnTo>
                    <a:lnTo>
                      <a:pt x="1058" y="524"/>
                    </a:lnTo>
                    <a:lnTo>
                      <a:pt x="1058" y="524"/>
                    </a:lnTo>
                    <a:lnTo>
                      <a:pt x="1058" y="524"/>
                    </a:lnTo>
                    <a:lnTo>
                      <a:pt x="1058" y="526"/>
                    </a:lnTo>
                    <a:lnTo>
                      <a:pt x="1058" y="526"/>
                    </a:lnTo>
                    <a:lnTo>
                      <a:pt x="1056" y="528"/>
                    </a:lnTo>
                    <a:lnTo>
                      <a:pt x="1056" y="528"/>
                    </a:lnTo>
                    <a:lnTo>
                      <a:pt x="1056" y="528"/>
                    </a:lnTo>
                    <a:lnTo>
                      <a:pt x="1054" y="528"/>
                    </a:lnTo>
                    <a:lnTo>
                      <a:pt x="1054" y="528"/>
                    </a:lnTo>
                    <a:lnTo>
                      <a:pt x="1054" y="528"/>
                    </a:lnTo>
                    <a:lnTo>
                      <a:pt x="1054" y="528"/>
                    </a:lnTo>
                    <a:lnTo>
                      <a:pt x="1054" y="526"/>
                    </a:lnTo>
                    <a:lnTo>
                      <a:pt x="1054" y="526"/>
                    </a:lnTo>
                    <a:lnTo>
                      <a:pt x="1052" y="526"/>
                    </a:lnTo>
                    <a:lnTo>
                      <a:pt x="1052" y="526"/>
                    </a:lnTo>
                    <a:lnTo>
                      <a:pt x="1052" y="526"/>
                    </a:lnTo>
                    <a:lnTo>
                      <a:pt x="1051" y="524"/>
                    </a:lnTo>
                    <a:lnTo>
                      <a:pt x="1051" y="524"/>
                    </a:lnTo>
                    <a:lnTo>
                      <a:pt x="1051" y="522"/>
                    </a:lnTo>
                    <a:lnTo>
                      <a:pt x="1049" y="521"/>
                    </a:lnTo>
                    <a:lnTo>
                      <a:pt x="1049" y="521"/>
                    </a:lnTo>
                    <a:lnTo>
                      <a:pt x="1047" y="519"/>
                    </a:lnTo>
                    <a:lnTo>
                      <a:pt x="1045" y="519"/>
                    </a:lnTo>
                    <a:lnTo>
                      <a:pt x="1043" y="519"/>
                    </a:lnTo>
                    <a:lnTo>
                      <a:pt x="1042" y="521"/>
                    </a:lnTo>
                    <a:lnTo>
                      <a:pt x="1040" y="521"/>
                    </a:lnTo>
                    <a:lnTo>
                      <a:pt x="1040" y="522"/>
                    </a:lnTo>
                    <a:lnTo>
                      <a:pt x="1040" y="524"/>
                    </a:lnTo>
                    <a:lnTo>
                      <a:pt x="1040" y="524"/>
                    </a:lnTo>
                    <a:lnTo>
                      <a:pt x="1040" y="524"/>
                    </a:lnTo>
                    <a:lnTo>
                      <a:pt x="1040" y="526"/>
                    </a:lnTo>
                    <a:lnTo>
                      <a:pt x="1040" y="526"/>
                    </a:lnTo>
                    <a:lnTo>
                      <a:pt x="1040" y="526"/>
                    </a:lnTo>
                    <a:lnTo>
                      <a:pt x="1038" y="528"/>
                    </a:lnTo>
                    <a:lnTo>
                      <a:pt x="1038" y="528"/>
                    </a:lnTo>
                    <a:lnTo>
                      <a:pt x="1038" y="530"/>
                    </a:lnTo>
                    <a:lnTo>
                      <a:pt x="1036" y="531"/>
                    </a:lnTo>
                    <a:lnTo>
                      <a:pt x="1034" y="533"/>
                    </a:lnTo>
                    <a:lnTo>
                      <a:pt x="1034" y="533"/>
                    </a:lnTo>
                    <a:lnTo>
                      <a:pt x="1033" y="535"/>
                    </a:lnTo>
                    <a:lnTo>
                      <a:pt x="1033" y="535"/>
                    </a:lnTo>
                    <a:lnTo>
                      <a:pt x="1031" y="537"/>
                    </a:lnTo>
                    <a:lnTo>
                      <a:pt x="1031" y="537"/>
                    </a:lnTo>
                    <a:lnTo>
                      <a:pt x="1029" y="537"/>
                    </a:lnTo>
                    <a:lnTo>
                      <a:pt x="1029" y="537"/>
                    </a:lnTo>
                    <a:lnTo>
                      <a:pt x="1025" y="539"/>
                    </a:lnTo>
                    <a:lnTo>
                      <a:pt x="1024" y="540"/>
                    </a:lnTo>
                    <a:lnTo>
                      <a:pt x="1022" y="540"/>
                    </a:lnTo>
                    <a:lnTo>
                      <a:pt x="1020" y="542"/>
                    </a:lnTo>
                    <a:lnTo>
                      <a:pt x="1016" y="542"/>
                    </a:lnTo>
                    <a:lnTo>
                      <a:pt x="1016" y="544"/>
                    </a:lnTo>
                    <a:lnTo>
                      <a:pt x="1014" y="544"/>
                    </a:lnTo>
                    <a:lnTo>
                      <a:pt x="1014" y="544"/>
                    </a:lnTo>
                    <a:lnTo>
                      <a:pt x="1014" y="546"/>
                    </a:lnTo>
                    <a:lnTo>
                      <a:pt x="1013" y="546"/>
                    </a:lnTo>
                    <a:lnTo>
                      <a:pt x="1013" y="546"/>
                    </a:lnTo>
                    <a:lnTo>
                      <a:pt x="1013" y="546"/>
                    </a:lnTo>
                    <a:lnTo>
                      <a:pt x="1011" y="546"/>
                    </a:lnTo>
                    <a:lnTo>
                      <a:pt x="1011" y="548"/>
                    </a:lnTo>
                    <a:lnTo>
                      <a:pt x="1011" y="548"/>
                    </a:lnTo>
                    <a:lnTo>
                      <a:pt x="1011" y="548"/>
                    </a:lnTo>
                    <a:lnTo>
                      <a:pt x="1011" y="548"/>
                    </a:lnTo>
                    <a:lnTo>
                      <a:pt x="1009" y="548"/>
                    </a:lnTo>
                    <a:lnTo>
                      <a:pt x="1009" y="548"/>
                    </a:lnTo>
                    <a:lnTo>
                      <a:pt x="1009" y="550"/>
                    </a:lnTo>
                    <a:lnTo>
                      <a:pt x="1009" y="550"/>
                    </a:lnTo>
                    <a:lnTo>
                      <a:pt x="1009" y="550"/>
                    </a:lnTo>
                    <a:lnTo>
                      <a:pt x="1009" y="550"/>
                    </a:lnTo>
                    <a:lnTo>
                      <a:pt x="1011" y="550"/>
                    </a:lnTo>
                    <a:lnTo>
                      <a:pt x="1011" y="550"/>
                    </a:lnTo>
                    <a:lnTo>
                      <a:pt x="1011" y="550"/>
                    </a:lnTo>
                    <a:lnTo>
                      <a:pt x="1011" y="550"/>
                    </a:lnTo>
                    <a:lnTo>
                      <a:pt x="1013" y="550"/>
                    </a:lnTo>
                    <a:lnTo>
                      <a:pt x="1013" y="548"/>
                    </a:lnTo>
                    <a:lnTo>
                      <a:pt x="1014" y="548"/>
                    </a:lnTo>
                    <a:lnTo>
                      <a:pt x="1014" y="548"/>
                    </a:lnTo>
                    <a:lnTo>
                      <a:pt x="1014" y="548"/>
                    </a:lnTo>
                    <a:lnTo>
                      <a:pt x="1016" y="548"/>
                    </a:lnTo>
                    <a:lnTo>
                      <a:pt x="1016" y="548"/>
                    </a:lnTo>
                    <a:lnTo>
                      <a:pt x="1016" y="548"/>
                    </a:lnTo>
                    <a:lnTo>
                      <a:pt x="1016" y="546"/>
                    </a:lnTo>
                    <a:lnTo>
                      <a:pt x="1016" y="546"/>
                    </a:lnTo>
                    <a:lnTo>
                      <a:pt x="1016" y="546"/>
                    </a:lnTo>
                    <a:lnTo>
                      <a:pt x="1016" y="546"/>
                    </a:lnTo>
                    <a:lnTo>
                      <a:pt x="1018" y="546"/>
                    </a:lnTo>
                    <a:lnTo>
                      <a:pt x="1018" y="546"/>
                    </a:lnTo>
                    <a:lnTo>
                      <a:pt x="1020" y="546"/>
                    </a:lnTo>
                    <a:lnTo>
                      <a:pt x="1020" y="546"/>
                    </a:lnTo>
                    <a:lnTo>
                      <a:pt x="1020" y="546"/>
                    </a:lnTo>
                    <a:lnTo>
                      <a:pt x="1020" y="546"/>
                    </a:lnTo>
                    <a:lnTo>
                      <a:pt x="1022" y="546"/>
                    </a:lnTo>
                    <a:lnTo>
                      <a:pt x="1022" y="546"/>
                    </a:lnTo>
                    <a:lnTo>
                      <a:pt x="1024" y="546"/>
                    </a:lnTo>
                    <a:lnTo>
                      <a:pt x="1025" y="548"/>
                    </a:lnTo>
                    <a:lnTo>
                      <a:pt x="1025" y="548"/>
                    </a:lnTo>
                    <a:lnTo>
                      <a:pt x="1027" y="550"/>
                    </a:lnTo>
                    <a:lnTo>
                      <a:pt x="1029" y="550"/>
                    </a:lnTo>
                    <a:lnTo>
                      <a:pt x="1031" y="550"/>
                    </a:lnTo>
                    <a:lnTo>
                      <a:pt x="1033" y="551"/>
                    </a:lnTo>
                    <a:lnTo>
                      <a:pt x="1033" y="551"/>
                    </a:lnTo>
                    <a:lnTo>
                      <a:pt x="1034" y="551"/>
                    </a:lnTo>
                    <a:lnTo>
                      <a:pt x="1034" y="553"/>
                    </a:lnTo>
                    <a:lnTo>
                      <a:pt x="1034" y="553"/>
                    </a:lnTo>
                    <a:lnTo>
                      <a:pt x="1034" y="555"/>
                    </a:lnTo>
                    <a:lnTo>
                      <a:pt x="1034" y="555"/>
                    </a:lnTo>
                    <a:lnTo>
                      <a:pt x="1036" y="557"/>
                    </a:lnTo>
                    <a:lnTo>
                      <a:pt x="1036" y="557"/>
                    </a:lnTo>
                    <a:lnTo>
                      <a:pt x="1036" y="557"/>
                    </a:lnTo>
                    <a:lnTo>
                      <a:pt x="1038" y="557"/>
                    </a:lnTo>
                    <a:lnTo>
                      <a:pt x="1038" y="559"/>
                    </a:lnTo>
                    <a:lnTo>
                      <a:pt x="1042" y="559"/>
                    </a:lnTo>
                    <a:lnTo>
                      <a:pt x="1042" y="559"/>
                    </a:lnTo>
                    <a:lnTo>
                      <a:pt x="1043" y="560"/>
                    </a:lnTo>
                    <a:lnTo>
                      <a:pt x="1045" y="564"/>
                    </a:lnTo>
                    <a:lnTo>
                      <a:pt x="1047" y="566"/>
                    </a:lnTo>
                    <a:lnTo>
                      <a:pt x="1049" y="566"/>
                    </a:lnTo>
                    <a:lnTo>
                      <a:pt x="1049" y="566"/>
                    </a:lnTo>
                    <a:lnTo>
                      <a:pt x="1049" y="568"/>
                    </a:lnTo>
                    <a:lnTo>
                      <a:pt x="1049" y="568"/>
                    </a:lnTo>
                    <a:lnTo>
                      <a:pt x="1049" y="569"/>
                    </a:lnTo>
                    <a:lnTo>
                      <a:pt x="1049" y="571"/>
                    </a:lnTo>
                    <a:lnTo>
                      <a:pt x="1049" y="571"/>
                    </a:lnTo>
                    <a:lnTo>
                      <a:pt x="1047" y="571"/>
                    </a:lnTo>
                    <a:lnTo>
                      <a:pt x="1045" y="573"/>
                    </a:lnTo>
                    <a:lnTo>
                      <a:pt x="1045" y="573"/>
                    </a:lnTo>
                    <a:lnTo>
                      <a:pt x="1045" y="575"/>
                    </a:lnTo>
                    <a:lnTo>
                      <a:pt x="1047" y="575"/>
                    </a:lnTo>
                    <a:lnTo>
                      <a:pt x="1047" y="577"/>
                    </a:lnTo>
                    <a:lnTo>
                      <a:pt x="1047" y="577"/>
                    </a:lnTo>
                    <a:lnTo>
                      <a:pt x="1047" y="578"/>
                    </a:lnTo>
                    <a:lnTo>
                      <a:pt x="1047" y="580"/>
                    </a:lnTo>
                    <a:lnTo>
                      <a:pt x="1047" y="580"/>
                    </a:lnTo>
                    <a:lnTo>
                      <a:pt x="1049" y="582"/>
                    </a:lnTo>
                    <a:lnTo>
                      <a:pt x="1049" y="582"/>
                    </a:lnTo>
                    <a:lnTo>
                      <a:pt x="1049" y="582"/>
                    </a:lnTo>
                    <a:lnTo>
                      <a:pt x="1049" y="584"/>
                    </a:lnTo>
                    <a:lnTo>
                      <a:pt x="1049" y="584"/>
                    </a:lnTo>
                    <a:lnTo>
                      <a:pt x="1051" y="584"/>
                    </a:lnTo>
                    <a:lnTo>
                      <a:pt x="1051" y="584"/>
                    </a:lnTo>
                    <a:lnTo>
                      <a:pt x="1052" y="586"/>
                    </a:lnTo>
                    <a:lnTo>
                      <a:pt x="1056" y="586"/>
                    </a:lnTo>
                    <a:lnTo>
                      <a:pt x="1058" y="586"/>
                    </a:lnTo>
                    <a:lnTo>
                      <a:pt x="1060" y="586"/>
                    </a:lnTo>
                    <a:lnTo>
                      <a:pt x="1060" y="586"/>
                    </a:lnTo>
                    <a:lnTo>
                      <a:pt x="1060" y="586"/>
                    </a:lnTo>
                    <a:lnTo>
                      <a:pt x="1063" y="586"/>
                    </a:lnTo>
                    <a:lnTo>
                      <a:pt x="1065" y="584"/>
                    </a:lnTo>
                    <a:lnTo>
                      <a:pt x="1065" y="584"/>
                    </a:lnTo>
                    <a:lnTo>
                      <a:pt x="1065" y="584"/>
                    </a:lnTo>
                    <a:lnTo>
                      <a:pt x="1065" y="582"/>
                    </a:lnTo>
                    <a:lnTo>
                      <a:pt x="1067" y="582"/>
                    </a:lnTo>
                    <a:lnTo>
                      <a:pt x="1067" y="580"/>
                    </a:lnTo>
                    <a:lnTo>
                      <a:pt x="1069" y="580"/>
                    </a:lnTo>
                    <a:lnTo>
                      <a:pt x="1069" y="580"/>
                    </a:lnTo>
                    <a:lnTo>
                      <a:pt x="1071" y="580"/>
                    </a:lnTo>
                    <a:lnTo>
                      <a:pt x="1071" y="580"/>
                    </a:lnTo>
                    <a:lnTo>
                      <a:pt x="1071" y="580"/>
                    </a:lnTo>
                    <a:lnTo>
                      <a:pt x="1072" y="580"/>
                    </a:lnTo>
                    <a:lnTo>
                      <a:pt x="1072" y="580"/>
                    </a:lnTo>
                    <a:lnTo>
                      <a:pt x="1072" y="580"/>
                    </a:lnTo>
                    <a:lnTo>
                      <a:pt x="1074" y="578"/>
                    </a:lnTo>
                    <a:lnTo>
                      <a:pt x="1074" y="578"/>
                    </a:lnTo>
                    <a:lnTo>
                      <a:pt x="1076" y="578"/>
                    </a:lnTo>
                    <a:lnTo>
                      <a:pt x="1076" y="578"/>
                    </a:lnTo>
                    <a:lnTo>
                      <a:pt x="1076" y="578"/>
                    </a:lnTo>
                    <a:lnTo>
                      <a:pt x="1078" y="578"/>
                    </a:lnTo>
                    <a:lnTo>
                      <a:pt x="1078" y="578"/>
                    </a:lnTo>
                    <a:lnTo>
                      <a:pt x="1078" y="578"/>
                    </a:lnTo>
                    <a:lnTo>
                      <a:pt x="1083" y="578"/>
                    </a:lnTo>
                    <a:lnTo>
                      <a:pt x="1083" y="578"/>
                    </a:lnTo>
                    <a:lnTo>
                      <a:pt x="1085" y="577"/>
                    </a:lnTo>
                    <a:lnTo>
                      <a:pt x="1087" y="575"/>
                    </a:lnTo>
                    <a:lnTo>
                      <a:pt x="1087" y="575"/>
                    </a:lnTo>
                    <a:lnTo>
                      <a:pt x="1087" y="575"/>
                    </a:lnTo>
                    <a:lnTo>
                      <a:pt x="1089" y="575"/>
                    </a:lnTo>
                    <a:lnTo>
                      <a:pt x="1089" y="575"/>
                    </a:lnTo>
                    <a:lnTo>
                      <a:pt x="1089" y="575"/>
                    </a:lnTo>
                    <a:lnTo>
                      <a:pt x="1090" y="577"/>
                    </a:lnTo>
                    <a:lnTo>
                      <a:pt x="1090" y="577"/>
                    </a:lnTo>
                    <a:lnTo>
                      <a:pt x="1092" y="577"/>
                    </a:lnTo>
                    <a:lnTo>
                      <a:pt x="1092" y="577"/>
                    </a:lnTo>
                    <a:lnTo>
                      <a:pt x="1094" y="577"/>
                    </a:lnTo>
                    <a:lnTo>
                      <a:pt x="1098" y="577"/>
                    </a:lnTo>
                    <a:lnTo>
                      <a:pt x="1099" y="577"/>
                    </a:lnTo>
                    <a:lnTo>
                      <a:pt x="1099" y="577"/>
                    </a:lnTo>
                    <a:lnTo>
                      <a:pt x="1099" y="577"/>
                    </a:lnTo>
                    <a:lnTo>
                      <a:pt x="1099" y="577"/>
                    </a:lnTo>
                    <a:lnTo>
                      <a:pt x="1101" y="575"/>
                    </a:lnTo>
                    <a:lnTo>
                      <a:pt x="1101" y="573"/>
                    </a:lnTo>
                    <a:lnTo>
                      <a:pt x="1101" y="573"/>
                    </a:lnTo>
                    <a:lnTo>
                      <a:pt x="1101" y="573"/>
                    </a:lnTo>
                    <a:lnTo>
                      <a:pt x="1101" y="573"/>
                    </a:lnTo>
                    <a:lnTo>
                      <a:pt x="1101" y="573"/>
                    </a:lnTo>
                    <a:lnTo>
                      <a:pt x="1105" y="573"/>
                    </a:lnTo>
                    <a:lnTo>
                      <a:pt x="1105" y="573"/>
                    </a:lnTo>
                    <a:lnTo>
                      <a:pt x="1105" y="573"/>
                    </a:lnTo>
                    <a:lnTo>
                      <a:pt x="1107" y="571"/>
                    </a:lnTo>
                    <a:lnTo>
                      <a:pt x="1109" y="571"/>
                    </a:lnTo>
                    <a:lnTo>
                      <a:pt x="1109" y="571"/>
                    </a:lnTo>
                    <a:lnTo>
                      <a:pt x="1109" y="571"/>
                    </a:lnTo>
                    <a:lnTo>
                      <a:pt x="1109" y="571"/>
                    </a:lnTo>
                    <a:lnTo>
                      <a:pt x="1110" y="571"/>
                    </a:lnTo>
                    <a:lnTo>
                      <a:pt x="1110" y="571"/>
                    </a:lnTo>
                    <a:lnTo>
                      <a:pt x="1110" y="571"/>
                    </a:lnTo>
                    <a:lnTo>
                      <a:pt x="1110" y="571"/>
                    </a:lnTo>
                    <a:lnTo>
                      <a:pt x="1112" y="569"/>
                    </a:lnTo>
                    <a:lnTo>
                      <a:pt x="1112" y="569"/>
                    </a:lnTo>
                    <a:lnTo>
                      <a:pt x="1112" y="568"/>
                    </a:lnTo>
                    <a:lnTo>
                      <a:pt x="1112" y="568"/>
                    </a:lnTo>
                    <a:lnTo>
                      <a:pt x="1114" y="568"/>
                    </a:lnTo>
                    <a:lnTo>
                      <a:pt x="1114" y="568"/>
                    </a:lnTo>
                    <a:lnTo>
                      <a:pt x="1114" y="566"/>
                    </a:lnTo>
                    <a:lnTo>
                      <a:pt x="1114" y="564"/>
                    </a:lnTo>
                    <a:lnTo>
                      <a:pt x="1114" y="564"/>
                    </a:lnTo>
                    <a:lnTo>
                      <a:pt x="1116" y="564"/>
                    </a:lnTo>
                    <a:lnTo>
                      <a:pt x="1118" y="562"/>
                    </a:lnTo>
                    <a:lnTo>
                      <a:pt x="1118" y="560"/>
                    </a:lnTo>
                    <a:lnTo>
                      <a:pt x="1119" y="560"/>
                    </a:lnTo>
                    <a:lnTo>
                      <a:pt x="1119" y="560"/>
                    </a:lnTo>
                    <a:lnTo>
                      <a:pt x="1121" y="560"/>
                    </a:lnTo>
                    <a:lnTo>
                      <a:pt x="1123" y="560"/>
                    </a:lnTo>
                    <a:lnTo>
                      <a:pt x="1123" y="560"/>
                    </a:lnTo>
                    <a:lnTo>
                      <a:pt x="1125" y="560"/>
                    </a:lnTo>
                    <a:lnTo>
                      <a:pt x="1127" y="559"/>
                    </a:lnTo>
                    <a:lnTo>
                      <a:pt x="1127" y="559"/>
                    </a:lnTo>
                    <a:lnTo>
                      <a:pt x="1128" y="560"/>
                    </a:lnTo>
                    <a:lnTo>
                      <a:pt x="1128" y="560"/>
                    </a:lnTo>
                    <a:lnTo>
                      <a:pt x="1128" y="560"/>
                    </a:lnTo>
                    <a:lnTo>
                      <a:pt x="1130" y="560"/>
                    </a:lnTo>
                    <a:lnTo>
                      <a:pt x="1130" y="560"/>
                    </a:lnTo>
                    <a:lnTo>
                      <a:pt x="1130" y="560"/>
                    </a:lnTo>
                    <a:lnTo>
                      <a:pt x="1132" y="560"/>
                    </a:lnTo>
                    <a:lnTo>
                      <a:pt x="1132" y="560"/>
                    </a:lnTo>
                    <a:lnTo>
                      <a:pt x="1132" y="560"/>
                    </a:lnTo>
                    <a:lnTo>
                      <a:pt x="1134" y="560"/>
                    </a:lnTo>
                    <a:lnTo>
                      <a:pt x="1134" y="560"/>
                    </a:lnTo>
                    <a:lnTo>
                      <a:pt x="1136" y="560"/>
                    </a:lnTo>
                    <a:lnTo>
                      <a:pt x="1137" y="560"/>
                    </a:lnTo>
                    <a:lnTo>
                      <a:pt x="1139" y="559"/>
                    </a:lnTo>
                    <a:lnTo>
                      <a:pt x="1139" y="559"/>
                    </a:lnTo>
                    <a:lnTo>
                      <a:pt x="1141" y="559"/>
                    </a:lnTo>
                    <a:lnTo>
                      <a:pt x="1141" y="559"/>
                    </a:lnTo>
                    <a:lnTo>
                      <a:pt x="1141" y="559"/>
                    </a:lnTo>
                    <a:lnTo>
                      <a:pt x="1141" y="557"/>
                    </a:lnTo>
                    <a:lnTo>
                      <a:pt x="1141" y="557"/>
                    </a:lnTo>
                    <a:lnTo>
                      <a:pt x="1143" y="557"/>
                    </a:lnTo>
                    <a:lnTo>
                      <a:pt x="1143" y="555"/>
                    </a:lnTo>
                    <a:lnTo>
                      <a:pt x="1143" y="555"/>
                    </a:lnTo>
                    <a:lnTo>
                      <a:pt x="1143" y="553"/>
                    </a:lnTo>
                    <a:lnTo>
                      <a:pt x="1143" y="553"/>
                    </a:lnTo>
                    <a:lnTo>
                      <a:pt x="1143" y="553"/>
                    </a:lnTo>
                    <a:lnTo>
                      <a:pt x="1145" y="553"/>
                    </a:lnTo>
                    <a:lnTo>
                      <a:pt x="1145" y="553"/>
                    </a:lnTo>
                    <a:lnTo>
                      <a:pt x="1145" y="553"/>
                    </a:lnTo>
                    <a:lnTo>
                      <a:pt x="1145" y="553"/>
                    </a:lnTo>
                    <a:lnTo>
                      <a:pt x="1147" y="551"/>
                    </a:lnTo>
                    <a:lnTo>
                      <a:pt x="1147" y="551"/>
                    </a:lnTo>
                    <a:lnTo>
                      <a:pt x="1147" y="551"/>
                    </a:lnTo>
                    <a:lnTo>
                      <a:pt x="1148" y="551"/>
                    </a:lnTo>
                    <a:lnTo>
                      <a:pt x="1150" y="551"/>
                    </a:lnTo>
                    <a:lnTo>
                      <a:pt x="1152" y="551"/>
                    </a:lnTo>
                    <a:lnTo>
                      <a:pt x="1152" y="553"/>
                    </a:lnTo>
                    <a:lnTo>
                      <a:pt x="1154" y="553"/>
                    </a:lnTo>
                    <a:lnTo>
                      <a:pt x="1154" y="553"/>
                    </a:lnTo>
                    <a:lnTo>
                      <a:pt x="1156" y="555"/>
                    </a:lnTo>
                    <a:lnTo>
                      <a:pt x="1156" y="555"/>
                    </a:lnTo>
                    <a:lnTo>
                      <a:pt x="1156" y="557"/>
                    </a:lnTo>
                    <a:lnTo>
                      <a:pt x="1157" y="557"/>
                    </a:lnTo>
                    <a:lnTo>
                      <a:pt x="1157" y="557"/>
                    </a:lnTo>
                    <a:lnTo>
                      <a:pt x="1157" y="557"/>
                    </a:lnTo>
                    <a:lnTo>
                      <a:pt x="1159" y="557"/>
                    </a:lnTo>
                    <a:lnTo>
                      <a:pt x="1161" y="557"/>
                    </a:lnTo>
                    <a:lnTo>
                      <a:pt x="1161" y="557"/>
                    </a:lnTo>
                    <a:lnTo>
                      <a:pt x="1165" y="557"/>
                    </a:lnTo>
                    <a:lnTo>
                      <a:pt x="1165" y="557"/>
                    </a:lnTo>
                    <a:lnTo>
                      <a:pt x="1166" y="557"/>
                    </a:lnTo>
                    <a:lnTo>
                      <a:pt x="1166" y="559"/>
                    </a:lnTo>
                    <a:lnTo>
                      <a:pt x="1170" y="559"/>
                    </a:lnTo>
                    <a:lnTo>
                      <a:pt x="1170" y="559"/>
                    </a:lnTo>
                    <a:lnTo>
                      <a:pt x="1172" y="560"/>
                    </a:lnTo>
                    <a:lnTo>
                      <a:pt x="1172" y="562"/>
                    </a:lnTo>
                    <a:lnTo>
                      <a:pt x="1174" y="562"/>
                    </a:lnTo>
                    <a:lnTo>
                      <a:pt x="1175" y="562"/>
                    </a:lnTo>
                    <a:lnTo>
                      <a:pt x="1175" y="562"/>
                    </a:lnTo>
                    <a:lnTo>
                      <a:pt x="1175" y="564"/>
                    </a:lnTo>
                    <a:lnTo>
                      <a:pt x="1175" y="569"/>
                    </a:lnTo>
                    <a:lnTo>
                      <a:pt x="1175" y="571"/>
                    </a:lnTo>
                    <a:lnTo>
                      <a:pt x="1177" y="575"/>
                    </a:lnTo>
                    <a:lnTo>
                      <a:pt x="1177" y="575"/>
                    </a:lnTo>
                    <a:lnTo>
                      <a:pt x="1179" y="577"/>
                    </a:lnTo>
                    <a:lnTo>
                      <a:pt x="1179" y="577"/>
                    </a:lnTo>
                    <a:lnTo>
                      <a:pt x="1179" y="577"/>
                    </a:lnTo>
                    <a:lnTo>
                      <a:pt x="1179" y="578"/>
                    </a:lnTo>
                    <a:lnTo>
                      <a:pt x="1181" y="578"/>
                    </a:lnTo>
                    <a:lnTo>
                      <a:pt x="1181" y="580"/>
                    </a:lnTo>
                    <a:lnTo>
                      <a:pt x="1183" y="580"/>
                    </a:lnTo>
                    <a:lnTo>
                      <a:pt x="1183" y="580"/>
                    </a:lnTo>
                    <a:lnTo>
                      <a:pt x="1183" y="580"/>
                    </a:lnTo>
                    <a:lnTo>
                      <a:pt x="1183" y="580"/>
                    </a:lnTo>
                    <a:lnTo>
                      <a:pt x="1185" y="582"/>
                    </a:lnTo>
                    <a:lnTo>
                      <a:pt x="1185" y="582"/>
                    </a:lnTo>
                    <a:lnTo>
                      <a:pt x="1185" y="582"/>
                    </a:lnTo>
                    <a:lnTo>
                      <a:pt x="1185" y="582"/>
                    </a:lnTo>
                    <a:lnTo>
                      <a:pt x="1183" y="584"/>
                    </a:lnTo>
                    <a:lnTo>
                      <a:pt x="1183" y="584"/>
                    </a:lnTo>
                    <a:lnTo>
                      <a:pt x="1183" y="584"/>
                    </a:lnTo>
                    <a:lnTo>
                      <a:pt x="1183" y="584"/>
                    </a:lnTo>
                    <a:lnTo>
                      <a:pt x="1183" y="584"/>
                    </a:lnTo>
                    <a:lnTo>
                      <a:pt x="1185" y="584"/>
                    </a:lnTo>
                    <a:lnTo>
                      <a:pt x="1185" y="584"/>
                    </a:lnTo>
                    <a:lnTo>
                      <a:pt x="1185" y="584"/>
                    </a:lnTo>
                    <a:lnTo>
                      <a:pt x="1186" y="586"/>
                    </a:lnTo>
                    <a:lnTo>
                      <a:pt x="1186" y="586"/>
                    </a:lnTo>
                    <a:lnTo>
                      <a:pt x="1186" y="586"/>
                    </a:lnTo>
                    <a:lnTo>
                      <a:pt x="1186" y="586"/>
                    </a:lnTo>
                    <a:lnTo>
                      <a:pt x="1188" y="588"/>
                    </a:lnTo>
                    <a:lnTo>
                      <a:pt x="1188" y="588"/>
                    </a:lnTo>
                    <a:lnTo>
                      <a:pt x="1190" y="588"/>
                    </a:lnTo>
                    <a:lnTo>
                      <a:pt x="1190" y="588"/>
                    </a:lnTo>
                    <a:lnTo>
                      <a:pt x="1192" y="588"/>
                    </a:lnTo>
                    <a:lnTo>
                      <a:pt x="1192" y="588"/>
                    </a:lnTo>
                    <a:lnTo>
                      <a:pt x="1194" y="588"/>
                    </a:lnTo>
                    <a:lnTo>
                      <a:pt x="1194" y="588"/>
                    </a:lnTo>
                    <a:lnTo>
                      <a:pt x="1195" y="588"/>
                    </a:lnTo>
                    <a:lnTo>
                      <a:pt x="1195" y="588"/>
                    </a:lnTo>
                    <a:lnTo>
                      <a:pt x="1197" y="588"/>
                    </a:lnTo>
                    <a:lnTo>
                      <a:pt x="1201" y="589"/>
                    </a:lnTo>
                    <a:lnTo>
                      <a:pt x="1201" y="589"/>
                    </a:lnTo>
                    <a:lnTo>
                      <a:pt x="1203" y="589"/>
                    </a:lnTo>
                    <a:lnTo>
                      <a:pt x="1204" y="591"/>
                    </a:lnTo>
                    <a:lnTo>
                      <a:pt x="1206" y="593"/>
                    </a:lnTo>
                    <a:lnTo>
                      <a:pt x="1208" y="593"/>
                    </a:lnTo>
                    <a:lnTo>
                      <a:pt x="1210" y="593"/>
                    </a:lnTo>
                    <a:lnTo>
                      <a:pt x="1212" y="593"/>
                    </a:lnTo>
                    <a:lnTo>
                      <a:pt x="1212" y="595"/>
                    </a:lnTo>
                    <a:lnTo>
                      <a:pt x="1213" y="595"/>
                    </a:lnTo>
                    <a:lnTo>
                      <a:pt x="1215" y="595"/>
                    </a:lnTo>
                    <a:lnTo>
                      <a:pt x="1215" y="595"/>
                    </a:lnTo>
                    <a:lnTo>
                      <a:pt x="1217" y="597"/>
                    </a:lnTo>
                    <a:lnTo>
                      <a:pt x="1219" y="597"/>
                    </a:lnTo>
                    <a:lnTo>
                      <a:pt x="1219" y="597"/>
                    </a:lnTo>
                    <a:lnTo>
                      <a:pt x="1222" y="597"/>
                    </a:lnTo>
                    <a:lnTo>
                      <a:pt x="1224" y="595"/>
                    </a:lnTo>
                    <a:lnTo>
                      <a:pt x="1224" y="595"/>
                    </a:lnTo>
                    <a:lnTo>
                      <a:pt x="1224" y="595"/>
                    </a:lnTo>
                    <a:lnTo>
                      <a:pt x="1226" y="595"/>
                    </a:lnTo>
                    <a:lnTo>
                      <a:pt x="1226" y="593"/>
                    </a:lnTo>
                    <a:lnTo>
                      <a:pt x="1226" y="593"/>
                    </a:lnTo>
                    <a:lnTo>
                      <a:pt x="1226" y="593"/>
                    </a:lnTo>
                    <a:lnTo>
                      <a:pt x="1232" y="589"/>
                    </a:lnTo>
                    <a:lnTo>
                      <a:pt x="1232" y="589"/>
                    </a:lnTo>
                    <a:lnTo>
                      <a:pt x="1232" y="589"/>
                    </a:lnTo>
                    <a:lnTo>
                      <a:pt x="1233" y="589"/>
                    </a:lnTo>
                    <a:lnTo>
                      <a:pt x="1235" y="589"/>
                    </a:lnTo>
                    <a:lnTo>
                      <a:pt x="1235" y="589"/>
                    </a:lnTo>
                    <a:lnTo>
                      <a:pt x="1237" y="588"/>
                    </a:lnTo>
                    <a:lnTo>
                      <a:pt x="1237" y="588"/>
                    </a:lnTo>
                    <a:lnTo>
                      <a:pt x="1239" y="588"/>
                    </a:lnTo>
                    <a:lnTo>
                      <a:pt x="1239" y="588"/>
                    </a:lnTo>
                    <a:lnTo>
                      <a:pt x="1239" y="588"/>
                    </a:lnTo>
                    <a:lnTo>
                      <a:pt x="1241" y="588"/>
                    </a:lnTo>
                    <a:lnTo>
                      <a:pt x="1241" y="588"/>
                    </a:lnTo>
                    <a:lnTo>
                      <a:pt x="1241" y="588"/>
                    </a:lnTo>
                    <a:lnTo>
                      <a:pt x="1242" y="588"/>
                    </a:lnTo>
                    <a:lnTo>
                      <a:pt x="1242" y="588"/>
                    </a:lnTo>
                    <a:lnTo>
                      <a:pt x="1242" y="588"/>
                    </a:lnTo>
                    <a:lnTo>
                      <a:pt x="1246" y="588"/>
                    </a:lnTo>
                    <a:lnTo>
                      <a:pt x="1246" y="588"/>
                    </a:lnTo>
                    <a:lnTo>
                      <a:pt x="1248" y="588"/>
                    </a:lnTo>
                    <a:lnTo>
                      <a:pt x="1248" y="588"/>
                    </a:lnTo>
                    <a:lnTo>
                      <a:pt x="1248" y="588"/>
                    </a:lnTo>
                    <a:lnTo>
                      <a:pt x="1250" y="588"/>
                    </a:lnTo>
                    <a:lnTo>
                      <a:pt x="1250" y="588"/>
                    </a:lnTo>
                    <a:lnTo>
                      <a:pt x="1250" y="588"/>
                    </a:lnTo>
                    <a:lnTo>
                      <a:pt x="1253" y="591"/>
                    </a:lnTo>
                    <a:lnTo>
                      <a:pt x="1255" y="591"/>
                    </a:lnTo>
                    <a:lnTo>
                      <a:pt x="1255" y="593"/>
                    </a:lnTo>
                    <a:lnTo>
                      <a:pt x="1257" y="593"/>
                    </a:lnTo>
                    <a:lnTo>
                      <a:pt x="1257" y="593"/>
                    </a:lnTo>
                    <a:lnTo>
                      <a:pt x="1259" y="593"/>
                    </a:lnTo>
                    <a:lnTo>
                      <a:pt x="1259" y="593"/>
                    </a:lnTo>
                    <a:lnTo>
                      <a:pt x="1260" y="593"/>
                    </a:lnTo>
                    <a:lnTo>
                      <a:pt x="1262" y="593"/>
                    </a:lnTo>
                    <a:lnTo>
                      <a:pt x="1262" y="591"/>
                    </a:lnTo>
                    <a:lnTo>
                      <a:pt x="1262" y="591"/>
                    </a:lnTo>
                    <a:lnTo>
                      <a:pt x="1264" y="591"/>
                    </a:lnTo>
                    <a:lnTo>
                      <a:pt x="1264" y="591"/>
                    </a:lnTo>
                    <a:lnTo>
                      <a:pt x="1264" y="591"/>
                    </a:lnTo>
                    <a:lnTo>
                      <a:pt x="1264" y="591"/>
                    </a:lnTo>
                    <a:lnTo>
                      <a:pt x="1266" y="591"/>
                    </a:lnTo>
                    <a:lnTo>
                      <a:pt x="1268" y="593"/>
                    </a:lnTo>
                    <a:lnTo>
                      <a:pt x="1268" y="593"/>
                    </a:lnTo>
                    <a:lnTo>
                      <a:pt x="1270" y="593"/>
                    </a:lnTo>
                    <a:lnTo>
                      <a:pt x="1270" y="593"/>
                    </a:lnTo>
                    <a:lnTo>
                      <a:pt x="1270" y="593"/>
                    </a:lnTo>
                    <a:lnTo>
                      <a:pt x="1270" y="593"/>
                    </a:lnTo>
                    <a:lnTo>
                      <a:pt x="1271" y="593"/>
                    </a:lnTo>
                    <a:lnTo>
                      <a:pt x="1271" y="593"/>
                    </a:lnTo>
                    <a:lnTo>
                      <a:pt x="1271" y="593"/>
                    </a:lnTo>
                    <a:lnTo>
                      <a:pt x="1273" y="591"/>
                    </a:lnTo>
                    <a:lnTo>
                      <a:pt x="1273" y="591"/>
                    </a:lnTo>
                    <a:lnTo>
                      <a:pt x="1273" y="591"/>
                    </a:lnTo>
                    <a:lnTo>
                      <a:pt x="1275" y="589"/>
                    </a:lnTo>
                    <a:lnTo>
                      <a:pt x="1277" y="589"/>
                    </a:lnTo>
                    <a:lnTo>
                      <a:pt x="1277" y="591"/>
                    </a:lnTo>
                    <a:lnTo>
                      <a:pt x="1277" y="591"/>
                    </a:lnTo>
                    <a:lnTo>
                      <a:pt x="1279" y="591"/>
                    </a:lnTo>
                    <a:lnTo>
                      <a:pt x="1279" y="591"/>
                    </a:lnTo>
                    <a:lnTo>
                      <a:pt x="1280" y="591"/>
                    </a:lnTo>
                    <a:lnTo>
                      <a:pt x="1282" y="591"/>
                    </a:lnTo>
                    <a:lnTo>
                      <a:pt x="1284" y="591"/>
                    </a:lnTo>
                    <a:lnTo>
                      <a:pt x="1286" y="589"/>
                    </a:lnTo>
                    <a:lnTo>
                      <a:pt x="1286" y="589"/>
                    </a:lnTo>
                    <a:lnTo>
                      <a:pt x="1288" y="589"/>
                    </a:lnTo>
                    <a:lnTo>
                      <a:pt x="1289" y="588"/>
                    </a:lnTo>
                    <a:lnTo>
                      <a:pt x="1289" y="588"/>
                    </a:lnTo>
                    <a:lnTo>
                      <a:pt x="1291" y="588"/>
                    </a:lnTo>
                    <a:lnTo>
                      <a:pt x="1293" y="588"/>
                    </a:lnTo>
                    <a:lnTo>
                      <a:pt x="1295" y="588"/>
                    </a:lnTo>
                    <a:lnTo>
                      <a:pt x="1295" y="588"/>
                    </a:lnTo>
                    <a:lnTo>
                      <a:pt x="1297" y="586"/>
                    </a:lnTo>
                    <a:lnTo>
                      <a:pt x="1297" y="586"/>
                    </a:lnTo>
                    <a:lnTo>
                      <a:pt x="1298" y="586"/>
                    </a:lnTo>
                    <a:lnTo>
                      <a:pt x="1298" y="586"/>
                    </a:lnTo>
                    <a:lnTo>
                      <a:pt x="1298" y="584"/>
                    </a:lnTo>
                    <a:lnTo>
                      <a:pt x="1300" y="584"/>
                    </a:lnTo>
                    <a:lnTo>
                      <a:pt x="1306" y="586"/>
                    </a:lnTo>
                    <a:lnTo>
                      <a:pt x="1307" y="586"/>
                    </a:lnTo>
                    <a:lnTo>
                      <a:pt x="1309" y="586"/>
                    </a:lnTo>
                    <a:lnTo>
                      <a:pt x="1313" y="586"/>
                    </a:lnTo>
                    <a:lnTo>
                      <a:pt x="1317" y="584"/>
                    </a:lnTo>
                    <a:lnTo>
                      <a:pt x="1317" y="584"/>
                    </a:lnTo>
                    <a:lnTo>
                      <a:pt x="1318" y="582"/>
                    </a:lnTo>
                    <a:lnTo>
                      <a:pt x="1318" y="582"/>
                    </a:lnTo>
                    <a:lnTo>
                      <a:pt x="1320" y="582"/>
                    </a:lnTo>
                    <a:lnTo>
                      <a:pt x="1322" y="580"/>
                    </a:lnTo>
                    <a:lnTo>
                      <a:pt x="1324" y="580"/>
                    </a:lnTo>
                    <a:lnTo>
                      <a:pt x="1324" y="580"/>
                    </a:lnTo>
                    <a:lnTo>
                      <a:pt x="1327" y="580"/>
                    </a:lnTo>
                    <a:lnTo>
                      <a:pt x="1327" y="580"/>
                    </a:lnTo>
                    <a:lnTo>
                      <a:pt x="1327" y="580"/>
                    </a:lnTo>
                    <a:lnTo>
                      <a:pt x="1329" y="580"/>
                    </a:lnTo>
                    <a:lnTo>
                      <a:pt x="1329" y="582"/>
                    </a:lnTo>
                    <a:lnTo>
                      <a:pt x="1331" y="582"/>
                    </a:lnTo>
                    <a:lnTo>
                      <a:pt x="1331" y="582"/>
                    </a:lnTo>
                    <a:lnTo>
                      <a:pt x="1331" y="582"/>
                    </a:lnTo>
                    <a:lnTo>
                      <a:pt x="1333" y="582"/>
                    </a:lnTo>
                    <a:lnTo>
                      <a:pt x="1333" y="584"/>
                    </a:lnTo>
                    <a:lnTo>
                      <a:pt x="1335" y="584"/>
                    </a:lnTo>
                    <a:lnTo>
                      <a:pt x="1335" y="584"/>
                    </a:lnTo>
                    <a:lnTo>
                      <a:pt x="1336" y="584"/>
                    </a:lnTo>
                    <a:lnTo>
                      <a:pt x="1340" y="584"/>
                    </a:lnTo>
                    <a:lnTo>
                      <a:pt x="1340" y="584"/>
                    </a:lnTo>
                    <a:lnTo>
                      <a:pt x="1342" y="584"/>
                    </a:lnTo>
                    <a:lnTo>
                      <a:pt x="1344" y="582"/>
                    </a:lnTo>
                    <a:lnTo>
                      <a:pt x="1344" y="580"/>
                    </a:lnTo>
                    <a:lnTo>
                      <a:pt x="1345" y="580"/>
                    </a:lnTo>
                    <a:lnTo>
                      <a:pt x="1345" y="580"/>
                    </a:lnTo>
                    <a:lnTo>
                      <a:pt x="1347" y="580"/>
                    </a:lnTo>
                    <a:lnTo>
                      <a:pt x="1349" y="580"/>
                    </a:lnTo>
                    <a:lnTo>
                      <a:pt x="1351" y="582"/>
                    </a:lnTo>
                    <a:lnTo>
                      <a:pt x="1353" y="582"/>
                    </a:lnTo>
                    <a:lnTo>
                      <a:pt x="1355" y="584"/>
                    </a:lnTo>
                    <a:lnTo>
                      <a:pt x="1356" y="586"/>
                    </a:lnTo>
                    <a:lnTo>
                      <a:pt x="1356" y="586"/>
                    </a:lnTo>
                    <a:lnTo>
                      <a:pt x="1358" y="588"/>
                    </a:lnTo>
                    <a:lnTo>
                      <a:pt x="1358" y="588"/>
                    </a:lnTo>
                    <a:lnTo>
                      <a:pt x="1360" y="589"/>
                    </a:lnTo>
                    <a:lnTo>
                      <a:pt x="1362" y="589"/>
                    </a:lnTo>
                    <a:lnTo>
                      <a:pt x="1364" y="589"/>
                    </a:lnTo>
                    <a:lnTo>
                      <a:pt x="1364" y="591"/>
                    </a:lnTo>
                    <a:lnTo>
                      <a:pt x="1364" y="591"/>
                    </a:lnTo>
                    <a:lnTo>
                      <a:pt x="1365" y="591"/>
                    </a:lnTo>
                    <a:lnTo>
                      <a:pt x="1365" y="589"/>
                    </a:lnTo>
                    <a:lnTo>
                      <a:pt x="1365" y="589"/>
                    </a:lnTo>
                    <a:lnTo>
                      <a:pt x="1367" y="589"/>
                    </a:lnTo>
                    <a:lnTo>
                      <a:pt x="1367" y="589"/>
                    </a:lnTo>
                    <a:lnTo>
                      <a:pt x="1369" y="586"/>
                    </a:lnTo>
                    <a:lnTo>
                      <a:pt x="1371" y="584"/>
                    </a:lnTo>
                    <a:lnTo>
                      <a:pt x="1371" y="582"/>
                    </a:lnTo>
                    <a:lnTo>
                      <a:pt x="1371" y="582"/>
                    </a:lnTo>
                    <a:lnTo>
                      <a:pt x="1371" y="580"/>
                    </a:lnTo>
                    <a:lnTo>
                      <a:pt x="1373" y="580"/>
                    </a:lnTo>
                    <a:lnTo>
                      <a:pt x="1373" y="578"/>
                    </a:lnTo>
                    <a:lnTo>
                      <a:pt x="1374" y="577"/>
                    </a:lnTo>
                    <a:lnTo>
                      <a:pt x="1376" y="575"/>
                    </a:lnTo>
                    <a:lnTo>
                      <a:pt x="1378" y="575"/>
                    </a:lnTo>
                    <a:lnTo>
                      <a:pt x="1378" y="575"/>
                    </a:lnTo>
                    <a:lnTo>
                      <a:pt x="1380" y="575"/>
                    </a:lnTo>
                    <a:lnTo>
                      <a:pt x="1382" y="575"/>
                    </a:lnTo>
                    <a:lnTo>
                      <a:pt x="1383" y="575"/>
                    </a:lnTo>
                    <a:lnTo>
                      <a:pt x="1385" y="575"/>
                    </a:lnTo>
                    <a:lnTo>
                      <a:pt x="1385" y="575"/>
                    </a:lnTo>
                    <a:lnTo>
                      <a:pt x="1387" y="575"/>
                    </a:lnTo>
                    <a:lnTo>
                      <a:pt x="1389" y="575"/>
                    </a:lnTo>
                    <a:lnTo>
                      <a:pt x="1389" y="573"/>
                    </a:lnTo>
                    <a:lnTo>
                      <a:pt x="1389" y="573"/>
                    </a:lnTo>
                    <a:lnTo>
                      <a:pt x="1391" y="571"/>
                    </a:lnTo>
                    <a:lnTo>
                      <a:pt x="1392" y="571"/>
                    </a:lnTo>
                    <a:lnTo>
                      <a:pt x="1392" y="569"/>
                    </a:lnTo>
                    <a:lnTo>
                      <a:pt x="1392" y="569"/>
                    </a:lnTo>
                    <a:lnTo>
                      <a:pt x="1394" y="568"/>
                    </a:lnTo>
                    <a:lnTo>
                      <a:pt x="1394" y="568"/>
                    </a:lnTo>
                    <a:lnTo>
                      <a:pt x="1394" y="568"/>
                    </a:lnTo>
                    <a:lnTo>
                      <a:pt x="1396" y="568"/>
                    </a:lnTo>
                    <a:lnTo>
                      <a:pt x="1398" y="569"/>
                    </a:lnTo>
                    <a:lnTo>
                      <a:pt x="1398" y="569"/>
                    </a:lnTo>
                    <a:lnTo>
                      <a:pt x="1400" y="569"/>
                    </a:lnTo>
                    <a:lnTo>
                      <a:pt x="1402" y="571"/>
                    </a:lnTo>
                    <a:lnTo>
                      <a:pt x="1402" y="573"/>
                    </a:lnTo>
                    <a:lnTo>
                      <a:pt x="1403" y="573"/>
                    </a:lnTo>
                    <a:lnTo>
                      <a:pt x="1405" y="573"/>
                    </a:lnTo>
                    <a:lnTo>
                      <a:pt x="1405" y="573"/>
                    </a:lnTo>
                    <a:lnTo>
                      <a:pt x="1407" y="571"/>
                    </a:lnTo>
                    <a:lnTo>
                      <a:pt x="1407" y="571"/>
                    </a:lnTo>
                    <a:lnTo>
                      <a:pt x="1409" y="571"/>
                    </a:lnTo>
                    <a:lnTo>
                      <a:pt x="1411" y="569"/>
                    </a:lnTo>
                    <a:lnTo>
                      <a:pt x="1411" y="569"/>
                    </a:lnTo>
                    <a:lnTo>
                      <a:pt x="1412" y="569"/>
                    </a:lnTo>
                    <a:lnTo>
                      <a:pt x="1414" y="571"/>
                    </a:lnTo>
                    <a:lnTo>
                      <a:pt x="1414" y="571"/>
                    </a:lnTo>
                    <a:lnTo>
                      <a:pt x="1416" y="571"/>
                    </a:lnTo>
                    <a:lnTo>
                      <a:pt x="1416" y="573"/>
                    </a:lnTo>
                    <a:lnTo>
                      <a:pt x="1416" y="573"/>
                    </a:lnTo>
                    <a:lnTo>
                      <a:pt x="1418" y="573"/>
                    </a:lnTo>
                    <a:lnTo>
                      <a:pt x="1418" y="575"/>
                    </a:lnTo>
                    <a:lnTo>
                      <a:pt x="1420" y="575"/>
                    </a:lnTo>
                    <a:lnTo>
                      <a:pt x="1420" y="575"/>
                    </a:lnTo>
                    <a:lnTo>
                      <a:pt x="1421" y="573"/>
                    </a:lnTo>
                    <a:lnTo>
                      <a:pt x="1423" y="573"/>
                    </a:lnTo>
                    <a:lnTo>
                      <a:pt x="1423" y="573"/>
                    </a:lnTo>
                    <a:lnTo>
                      <a:pt x="1425" y="573"/>
                    </a:lnTo>
                    <a:lnTo>
                      <a:pt x="1427" y="573"/>
                    </a:lnTo>
                    <a:lnTo>
                      <a:pt x="1427" y="573"/>
                    </a:lnTo>
                    <a:lnTo>
                      <a:pt x="1429" y="573"/>
                    </a:lnTo>
                    <a:lnTo>
                      <a:pt x="1432" y="577"/>
                    </a:lnTo>
                    <a:lnTo>
                      <a:pt x="1432" y="577"/>
                    </a:lnTo>
                    <a:lnTo>
                      <a:pt x="1436" y="578"/>
                    </a:lnTo>
                    <a:lnTo>
                      <a:pt x="1436" y="578"/>
                    </a:lnTo>
                    <a:lnTo>
                      <a:pt x="1438" y="578"/>
                    </a:lnTo>
                    <a:lnTo>
                      <a:pt x="1438" y="580"/>
                    </a:lnTo>
                    <a:lnTo>
                      <a:pt x="1440" y="580"/>
                    </a:lnTo>
                    <a:lnTo>
                      <a:pt x="1441" y="582"/>
                    </a:lnTo>
                    <a:lnTo>
                      <a:pt x="1441" y="582"/>
                    </a:lnTo>
                    <a:lnTo>
                      <a:pt x="1440" y="582"/>
                    </a:lnTo>
                    <a:lnTo>
                      <a:pt x="1440" y="584"/>
                    </a:lnTo>
                    <a:lnTo>
                      <a:pt x="1440" y="584"/>
                    </a:lnTo>
                    <a:lnTo>
                      <a:pt x="1441" y="584"/>
                    </a:lnTo>
                    <a:lnTo>
                      <a:pt x="1441" y="586"/>
                    </a:lnTo>
                    <a:lnTo>
                      <a:pt x="1443" y="586"/>
                    </a:lnTo>
                    <a:lnTo>
                      <a:pt x="1443" y="586"/>
                    </a:lnTo>
                    <a:lnTo>
                      <a:pt x="1445" y="586"/>
                    </a:lnTo>
                    <a:lnTo>
                      <a:pt x="1445" y="586"/>
                    </a:lnTo>
                    <a:lnTo>
                      <a:pt x="1447" y="586"/>
                    </a:lnTo>
                    <a:lnTo>
                      <a:pt x="1447" y="586"/>
                    </a:lnTo>
                    <a:lnTo>
                      <a:pt x="1449" y="588"/>
                    </a:lnTo>
                    <a:lnTo>
                      <a:pt x="1449" y="588"/>
                    </a:lnTo>
                    <a:lnTo>
                      <a:pt x="1449" y="588"/>
                    </a:lnTo>
                    <a:lnTo>
                      <a:pt x="1450" y="588"/>
                    </a:lnTo>
                    <a:lnTo>
                      <a:pt x="1450" y="588"/>
                    </a:lnTo>
                    <a:lnTo>
                      <a:pt x="1452" y="588"/>
                    </a:lnTo>
                    <a:lnTo>
                      <a:pt x="1454" y="586"/>
                    </a:lnTo>
                    <a:lnTo>
                      <a:pt x="1456" y="586"/>
                    </a:lnTo>
                    <a:lnTo>
                      <a:pt x="1456" y="586"/>
                    </a:lnTo>
                    <a:lnTo>
                      <a:pt x="1458" y="586"/>
                    </a:lnTo>
                    <a:lnTo>
                      <a:pt x="1459" y="586"/>
                    </a:lnTo>
                    <a:lnTo>
                      <a:pt x="1459" y="588"/>
                    </a:lnTo>
                    <a:lnTo>
                      <a:pt x="1461" y="588"/>
                    </a:lnTo>
                    <a:lnTo>
                      <a:pt x="1463" y="588"/>
                    </a:lnTo>
                    <a:lnTo>
                      <a:pt x="1465" y="588"/>
                    </a:lnTo>
                    <a:lnTo>
                      <a:pt x="1467" y="589"/>
                    </a:lnTo>
                    <a:lnTo>
                      <a:pt x="1467" y="589"/>
                    </a:lnTo>
                    <a:lnTo>
                      <a:pt x="1467" y="589"/>
                    </a:lnTo>
                    <a:lnTo>
                      <a:pt x="1468" y="589"/>
                    </a:lnTo>
                    <a:lnTo>
                      <a:pt x="1468" y="589"/>
                    </a:lnTo>
                    <a:lnTo>
                      <a:pt x="1470" y="591"/>
                    </a:lnTo>
                    <a:lnTo>
                      <a:pt x="1470" y="591"/>
                    </a:lnTo>
                    <a:lnTo>
                      <a:pt x="1472" y="591"/>
                    </a:lnTo>
                    <a:lnTo>
                      <a:pt x="1474" y="591"/>
                    </a:lnTo>
                    <a:lnTo>
                      <a:pt x="1474" y="591"/>
                    </a:lnTo>
                    <a:lnTo>
                      <a:pt x="1474" y="591"/>
                    </a:lnTo>
                    <a:lnTo>
                      <a:pt x="1476" y="591"/>
                    </a:lnTo>
                    <a:lnTo>
                      <a:pt x="1477" y="591"/>
                    </a:lnTo>
                    <a:lnTo>
                      <a:pt x="1479" y="593"/>
                    </a:lnTo>
                    <a:lnTo>
                      <a:pt x="1479" y="595"/>
                    </a:lnTo>
                    <a:lnTo>
                      <a:pt x="1479" y="597"/>
                    </a:lnTo>
                    <a:lnTo>
                      <a:pt x="1481" y="597"/>
                    </a:lnTo>
                    <a:lnTo>
                      <a:pt x="1483" y="598"/>
                    </a:lnTo>
                    <a:lnTo>
                      <a:pt x="1485" y="598"/>
                    </a:lnTo>
                    <a:lnTo>
                      <a:pt x="1485" y="600"/>
                    </a:lnTo>
                    <a:lnTo>
                      <a:pt x="1487" y="602"/>
                    </a:lnTo>
                    <a:lnTo>
                      <a:pt x="1487" y="602"/>
                    </a:lnTo>
                    <a:lnTo>
                      <a:pt x="1487" y="604"/>
                    </a:lnTo>
                    <a:lnTo>
                      <a:pt x="1488" y="604"/>
                    </a:lnTo>
                    <a:lnTo>
                      <a:pt x="1488" y="606"/>
                    </a:lnTo>
                    <a:lnTo>
                      <a:pt x="1490" y="607"/>
                    </a:lnTo>
                    <a:lnTo>
                      <a:pt x="1492" y="609"/>
                    </a:lnTo>
                    <a:lnTo>
                      <a:pt x="1494" y="609"/>
                    </a:lnTo>
                    <a:lnTo>
                      <a:pt x="1496" y="609"/>
                    </a:lnTo>
                    <a:lnTo>
                      <a:pt x="1496" y="611"/>
                    </a:lnTo>
                    <a:lnTo>
                      <a:pt x="1497" y="611"/>
                    </a:lnTo>
                    <a:lnTo>
                      <a:pt x="1499" y="611"/>
                    </a:lnTo>
                    <a:lnTo>
                      <a:pt x="1501" y="611"/>
                    </a:lnTo>
                    <a:lnTo>
                      <a:pt x="1501" y="611"/>
                    </a:lnTo>
                    <a:lnTo>
                      <a:pt x="1503" y="611"/>
                    </a:lnTo>
                    <a:lnTo>
                      <a:pt x="1503" y="609"/>
                    </a:lnTo>
                    <a:lnTo>
                      <a:pt x="1503" y="609"/>
                    </a:lnTo>
                    <a:lnTo>
                      <a:pt x="1505" y="607"/>
                    </a:lnTo>
                    <a:lnTo>
                      <a:pt x="1505" y="606"/>
                    </a:lnTo>
                    <a:lnTo>
                      <a:pt x="1506" y="606"/>
                    </a:lnTo>
                    <a:lnTo>
                      <a:pt x="1508" y="606"/>
                    </a:lnTo>
                    <a:lnTo>
                      <a:pt x="1510" y="606"/>
                    </a:lnTo>
                    <a:lnTo>
                      <a:pt x="1510" y="606"/>
                    </a:lnTo>
                    <a:lnTo>
                      <a:pt x="1512" y="606"/>
                    </a:lnTo>
                    <a:lnTo>
                      <a:pt x="1512" y="606"/>
                    </a:lnTo>
                    <a:lnTo>
                      <a:pt x="1514" y="606"/>
                    </a:lnTo>
                    <a:lnTo>
                      <a:pt x="1517" y="607"/>
                    </a:lnTo>
                    <a:lnTo>
                      <a:pt x="1519" y="609"/>
                    </a:lnTo>
                    <a:lnTo>
                      <a:pt x="1519" y="609"/>
                    </a:lnTo>
                    <a:lnTo>
                      <a:pt x="1519" y="609"/>
                    </a:lnTo>
                    <a:lnTo>
                      <a:pt x="1521" y="611"/>
                    </a:lnTo>
                    <a:lnTo>
                      <a:pt x="1523" y="611"/>
                    </a:lnTo>
                    <a:lnTo>
                      <a:pt x="1523" y="611"/>
                    </a:lnTo>
                    <a:lnTo>
                      <a:pt x="1523" y="613"/>
                    </a:lnTo>
                    <a:lnTo>
                      <a:pt x="1525" y="613"/>
                    </a:lnTo>
                    <a:lnTo>
                      <a:pt x="1525" y="613"/>
                    </a:lnTo>
                    <a:lnTo>
                      <a:pt x="1526" y="615"/>
                    </a:lnTo>
                    <a:lnTo>
                      <a:pt x="1530" y="615"/>
                    </a:lnTo>
                    <a:lnTo>
                      <a:pt x="1530" y="616"/>
                    </a:lnTo>
                    <a:lnTo>
                      <a:pt x="1534" y="616"/>
                    </a:lnTo>
                    <a:lnTo>
                      <a:pt x="1534" y="616"/>
                    </a:lnTo>
                    <a:lnTo>
                      <a:pt x="1535" y="616"/>
                    </a:lnTo>
                    <a:lnTo>
                      <a:pt x="1535" y="616"/>
                    </a:lnTo>
                    <a:lnTo>
                      <a:pt x="1535" y="616"/>
                    </a:lnTo>
                    <a:lnTo>
                      <a:pt x="1535" y="616"/>
                    </a:lnTo>
                    <a:lnTo>
                      <a:pt x="1537" y="616"/>
                    </a:lnTo>
                    <a:lnTo>
                      <a:pt x="1539" y="616"/>
                    </a:lnTo>
                    <a:lnTo>
                      <a:pt x="1541" y="616"/>
                    </a:lnTo>
                    <a:lnTo>
                      <a:pt x="1541" y="616"/>
                    </a:lnTo>
                    <a:lnTo>
                      <a:pt x="1541" y="616"/>
                    </a:lnTo>
                    <a:lnTo>
                      <a:pt x="1541" y="616"/>
                    </a:lnTo>
                    <a:lnTo>
                      <a:pt x="1541" y="618"/>
                    </a:lnTo>
                    <a:lnTo>
                      <a:pt x="1543" y="618"/>
                    </a:lnTo>
                    <a:lnTo>
                      <a:pt x="1543" y="620"/>
                    </a:lnTo>
                    <a:lnTo>
                      <a:pt x="1543" y="622"/>
                    </a:lnTo>
                    <a:lnTo>
                      <a:pt x="1543" y="622"/>
                    </a:lnTo>
                    <a:lnTo>
                      <a:pt x="1544" y="622"/>
                    </a:lnTo>
                    <a:lnTo>
                      <a:pt x="1544" y="622"/>
                    </a:lnTo>
                    <a:lnTo>
                      <a:pt x="1544" y="624"/>
                    </a:lnTo>
                    <a:lnTo>
                      <a:pt x="1544" y="624"/>
                    </a:lnTo>
                    <a:lnTo>
                      <a:pt x="1546" y="624"/>
                    </a:lnTo>
                    <a:lnTo>
                      <a:pt x="1548" y="625"/>
                    </a:lnTo>
                    <a:lnTo>
                      <a:pt x="1548" y="627"/>
                    </a:lnTo>
                    <a:lnTo>
                      <a:pt x="1550" y="629"/>
                    </a:lnTo>
                    <a:lnTo>
                      <a:pt x="1550" y="629"/>
                    </a:lnTo>
                    <a:lnTo>
                      <a:pt x="1550" y="633"/>
                    </a:lnTo>
                    <a:lnTo>
                      <a:pt x="1550" y="635"/>
                    </a:lnTo>
                    <a:lnTo>
                      <a:pt x="1550" y="636"/>
                    </a:lnTo>
                    <a:lnTo>
                      <a:pt x="1552" y="636"/>
                    </a:lnTo>
                    <a:lnTo>
                      <a:pt x="1552" y="638"/>
                    </a:lnTo>
                    <a:lnTo>
                      <a:pt x="1552" y="638"/>
                    </a:lnTo>
                    <a:lnTo>
                      <a:pt x="1553" y="640"/>
                    </a:lnTo>
                    <a:lnTo>
                      <a:pt x="1553" y="640"/>
                    </a:lnTo>
                    <a:lnTo>
                      <a:pt x="1555" y="642"/>
                    </a:lnTo>
                    <a:lnTo>
                      <a:pt x="1557" y="642"/>
                    </a:lnTo>
                    <a:lnTo>
                      <a:pt x="1559" y="642"/>
                    </a:lnTo>
                    <a:lnTo>
                      <a:pt x="1559" y="642"/>
                    </a:lnTo>
                    <a:lnTo>
                      <a:pt x="1561" y="642"/>
                    </a:lnTo>
                    <a:lnTo>
                      <a:pt x="1561" y="645"/>
                    </a:lnTo>
                    <a:lnTo>
                      <a:pt x="1561" y="647"/>
                    </a:lnTo>
                    <a:lnTo>
                      <a:pt x="1561" y="649"/>
                    </a:lnTo>
                    <a:lnTo>
                      <a:pt x="1561" y="649"/>
                    </a:lnTo>
                    <a:lnTo>
                      <a:pt x="1559" y="651"/>
                    </a:lnTo>
                    <a:lnTo>
                      <a:pt x="1559" y="651"/>
                    </a:lnTo>
                    <a:lnTo>
                      <a:pt x="1559" y="653"/>
                    </a:lnTo>
                    <a:lnTo>
                      <a:pt x="1559" y="656"/>
                    </a:lnTo>
                    <a:lnTo>
                      <a:pt x="1559" y="658"/>
                    </a:lnTo>
                    <a:lnTo>
                      <a:pt x="1557" y="662"/>
                    </a:lnTo>
                    <a:lnTo>
                      <a:pt x="1557" y="662"/>
                    </a:lnTo>
                    <a:lnTo>
                      <a:pt x="1557" y="663"/>
                    </a:lnTo>
                    <a:lnTo>
                      <a:pt x="1557" y="665"/>
                    </a:lnTo>
                    <a:lnTo>
                      <a:pt x="1559" y="665"/>
                    </a:lnTo>
                    <a:lnTo>
                      <a:pt x="1561" y="667"/>
                    </a:lnTo>
                    <a:lnTo>
                      <a:pt x="1561" y="667"/>
                    </a:lnTo>
                    <a:lnTo>
                      <a:pt x="1561" y="669"/>
                    </a:lnTo>
                    <a:lnTo>
                      <a:pt x="1561" y="671"/>
                    </a:lnTo>
                    <a:lnTo>
                      <a:pt x="1561" y="671"/>
                    </a:lnTo>
                    <a:lnTo>
                      <a:pt x="1561" y="671"/>
                    </a:lnTo>
                    <a:lnTo>
                      <a:pt x="1561" y="673"/>
                    </a:lnTo>
                    <a:lnTo>
                      <a:pt x="1559" y="673"/>
                    </a:lnTo>
                    <a:lnTo>
                      <a:pt x="1559" y="673"/>
                    </a:lnTo>
                    <a:lnTo>
                      <a:pt x="1559" y="674"/>
                    </a:lnTo>
                    <a:lnTo>
                      <a:pt x="1559" y="674"/>
                    </a:lnTo>
                    <a:lnTo>
                      <a:pt x="1559" y="676"/>
                    </a:lnTo>
                    <a:lnTo>
                      <a:pt x="1563" y="680"/>
                    </a:lnTo>
                    <a:lnTo>
                      <a:pt x="1563" y="680"/>
                    </a:lnTo>
                    <a:lnTo>
                      <a:pt x="1564" y="682"/>
                    </a:lnTo>
                    <a:lnTo>
                      <a:pt x="1564" y="682"/>
                    </a:lnTo>
                    <a:lnTo>
                      <a:pt x="1564" y="682"/>
                    </a:lnTo>
                    <a:lnTo>
                      <a:pt x="1566" y="682"/>
                    </a:lnTo>
                    <a:lnTo>
                      <a:pt x="1570" y="682"/>
                    </a:lnTo>
                    <a:lnTo>
                      <a:pt x="1570" y="682"/>
                    </a:lnTo>
                    <a:lnTo>
                      <a:pt x="1572" y="682"/>
                    </a:lnTo>
                    <a:lnTo>
                      <a:pt x="1573" y="682"/>
                    </a:lnTo>
                    <a:lnTo>
                      <a:pt x="1575" y="682"/>
                    </a:lnTo>
                    <a:lnTo>
                      <a:pt x="1575" y="682"/>
                    </a:lnTo>
                    <a:lnTo>
                      <a:pt x="1577" y="683"/>
                    </a:lnTo>
                    <a:lnTo>
                      <a:pt x="1579" y="683"/>
                    </a:lnTo>
                    <a:lnTo>
                      <a:pt x="1579" y="683"/>
                    </a:lnTo>
                    <a:lnTo>
                      <a:pt x="1579" y="683"/>
                    </a:lnTo>
                    <a:lnTo>
                      <a:pt x="1581" y="685"/>
                    </a:lnTo>
                    <a:lnTo>
                      <a:pt x="1581" y="685"/>
                    </a:lnTo>
                    <a:lnTo>
                      <a:pt x="1581" y="685"/>
                    </a:lnTo>
                    <a:lnTo>
                      <a:pt x="1582" y="685"/>
                    </a:lnTo>
                    <a:lnTo>
                      <a:pt x="1582" y="687"/>
                    </a:lnTo>
                    <a:lnTo>
                      <a:pt x="1584" y="687"/>
                    </a:lnTo>
                    <a:lnTo>
                      <a:pt x="1584" y="687"/>
                    </a:lnTo>
                    <a:lnTo>
                      <a:pt x="1586" y="689"/>
                    </a:lnTo>
                    <a:lnTo>
                      <a:pt x="1586" y="689"/>
                    </a:lnTo>
                    <a:lnTo>
                      <a:pt x="1588" y="689"/>
                    </a:lnTo>
                    <a:lnTo>
                      <a:pt x="1590" y="689"/>
                    </a:lnTo>
                    <a:lnTo>
                      <a:pt x="1590" y="689"/>
                    </a:lnTo>
                    <a:lnTo>
                      <a:pt x="1590" y="692"/>
                    </a:lnTo>
                    <a:lnTo>
                      <a:pt x="1591" y="692"/>
                    </a:lnTo>
                    <a:lnTo>
                      <a:pt x="1593" y="692"/>
                    </a:lnTo>
                    <a:lnTo>
                      <a:pt x="1593" y="692"/>
                    </a:lnTo>
                    <a:lnTo>
                      <a:pt x="1591" y="691"/>
                    </a:lnTo>
                    <a:lnTo>
                      <a:pt x="1591" y="691"/>
                    </a:lnTo>
                    <a:lnTo>
                      <a:pt x="1591" y="691"/>
                    </a:lnTo>
                    <a:lnTo>
                      <a:pt x="1591" y="691"/>
                    </a:lnTo>
                    <a:lnTo>
                      <a:pt x="1593" y="691"/>
                    </a:lnTo>
                    <a:lnTo>
                      <a:pt x="1593" y="689"/>
                    </a:lnTo>
                    <a:lnTo>
                      <a:pt x="1593" y="689"/>
                    </a:lnTo>
                    <a:lnTo>
                      <a:pt x="1593" y="689"/>
                    </a:lnTo>
                    <a:lnTo>
                      <a:pt x="1595" y="689"/>
                    </a:lnTo>
                    <a:lnTo>
                      <a:pt x="1595" y="689"/>
                    </a:lnTo>
                    <a:lnTo>
                      <a:pt x="1595" y="689"/>
                    </a:lnTo>
                    <a:lnTo>
                      <a:pt x="1597" y="689"/>
                    </a:lnTo>
                    <a:lnTo>
                      <a:pt x="1597" y="689"/>
                    </a:lnTo>
                    <a:lnTo>
                      <a:pt x="1597" y="689"/>
                    </a:lnTo>
                    <a:lnTo>
                      <a:pt x="1599" y="691"/>
                    </a:lnTo>
                    <a:lnTo>
                      <a:pt x="1599" y="691"/>
                    </a:lnTo>
                    <a:lnTo>
                      <a:pt x="1599" y="691"/>
                    </a:lnTo>
                    <a:lnTo>
                      <a:pt x="1600" y="691"/>
                    </a:lnTo>
                    <a:lnTo>
                      <a:pt x="1604" y="692"/>
                    </a:lnTo>
                    <a:lnTo>
                      <a:pt x="1604" y="694"/>
                    </a:lnTo>
                    <a:lnTo>
                      <a:pt x="1604" y="694"/>
                    </a:lnTo>
                    <a:lnTo>
                      <a:pt x="1606" y="696"/>
                    </a:lnTo>
                    <a:lnTo>
                      <a:pt x="1606" y="696"/>
                    </a:lnTo>
                    <a:lnTo>
                      <a:pt x="1606" y="698"/>
                    </a:lnTo>
                    <a:lnTo>
                      <a:pt x="1608" y="698"/>
                    </a:lnTo>
                    <a:lnTo>
                      <a:pt x="1608" y="698"/>
                    </a:lnTo>
                    <a:lnTo>
                      <a:pt x="1608" y="696"/>
                    </a:lnTo>
                    <a:lnTo>
                      <a:pt x="1608" y="696"/>
                    </a:lnTo>
                    <a:lnTo>
                      <a:pt x="1608" y="696"/>
                    </a:lnTo>
                    <a:lnTo>
                      <a:pt x="1608" y="694"/>
                    </a:lnTo>
                    <a:lnTo>
                      <a:pt x="1608" y="694"/>
                    </a:lnTo>
                    <a:lnTo>
                      <a:pt x="1608" y="692"/>
                    </a:lnTo>
                    <a:lnTo>
                      <a:pt x="1608" y="692"/>
                    </a:lnTo>
                    <a:lnTo>
                      <a:pt x="1608" y="692"/>
                    </a:lnTo>
                    <a:lnTo>
                      <a:pt x="1608" y="692"/>
                    </a:lnTo>
                    <a:lnTo>
                      <a:pt x="1610" y="692"/>
                    </a:lnTo>
                    <a:lnTo>
                      <a:pt x="1610" y="691"/>
                    </a:lnTo>
                    <a:lnTo>
                      <a:pt x="1611" y="691"/>
                    </a:lnTo>
                    <a:lnTo>
                      <a:pt x="1611" y="689"/>
                    </a:lnTo>
                    <a:lnTo>
                      <a:pt x="1613" y="689"/>
                    </a:lnTo>
                    <a:lnTo>
                      <a:pt x="1613" y="689"/>
                    </a:lnTo>
                    <a:lnTo>
                      <a:pt x="1615" y="689"/>
                    </a:lnTo>
                    <a:lnTo>
                      <a:pt x="1619" y="691"/>
                    </a:lnTo>
                    <a:lnTo>
                      <a:pt x="1620" y="691"/>
                    </a:lnTo>
                    <a:lnTo>
                      <a:pt x="1622" y="691"/>
                    </a:lnTo>
                    <a:lnTo>
                      <a:pt x="1622" y="691"/>
                    </a:lnTo>
                    <a:lnTo>
                      <a:pt x="1622" y="689"/>
                    </a:lnTo>
                    <a:lnTo>
                      <a:pt x="1624" y="689"/>
                    </a:lnTo>
                    <a:lnTo>
                      <a:pt x="1624" y="689"/>
                    </a:lnTo>
                    <a:lnTo>
                      <a:pt x="1624" y="689"/>
                    </a:lnTo>
                    <a:lnTo>
                      <a:pt x="1624" y="687"/>
                    </a:lnTo>
                    <a:lnTo>
                      <a:pt x="1624" y="687"/>
                    </a:lnTo>
                    <a:lnTo>
                      <a:pt x="1624" y="687"/>
                    </a:lnTo>
                    <a:lnTo>
                      <a:pt x="1622" y="687"/>
                    </a:lnTo>
                    <a:lnTo>
                      <a:pt x="1622" y="687"/>
                    </a:lnTo>
                    <a:lnTo>
                      <a:pt x="1620" y="687"/>
                    </a:lnTo>
                    <a:lnTo>
                      <a:pt x="1620" y="687"/>
                    </a:lnTo>
                    <a:lnTo>
                      <a:pt x="1620" y="687"/>
                    </a:lnTo>
                    <a:lnTo>
                      <a:pt x="1619" y="687"/>
                    </a:lnTo>
                    <a:lnTo>
                      <a:pt x="1619" y="687"/>
                    </a:lnTo>
                    <a:lnTo>
                      <a:pt x="1619" y="687"/>
                    </a:lnTo>
                    <a:lnTo>
                      <a:pt x="1619" y="687"/>
                    </a:lnTo>
                    <a:lnTo>
                      <a:pt x="1619" y="685"/>
                    </a:lnTo>
                    <a:lnTo>
                      <a:pt x="1619" y="685"/>
                    </a:lnTo>
                    <a:lnTo>
                      <a:pt x="1619" y="683"/>
                    </a:lnTo>
                    <a:lnTo>
                      <a:pt x="1619" y="682"/>
                    </a:lnTo>
                    <a:lnTo>
                      <a:pt x="1619" y="682"/>
                    </a:lnTo>
                    <a:lnTo>
                      <a:pt x="1619" y="680"/>
                    </a:lnTo>
                    <a:lnTo>
                      <a:pt x="1619" y="680"/>
                    </a:lnTo>
                    <a:lnTo>
                      <a:pt x="1619" y="680"/>
                    </a:lnTo>
                    <a:lnTo>
                      <a:pt x="1619" y="680"/>
                    </a:lnTo>
                    <a:lnTo>
                      <a:pt x="1619" y="678"/>
                    </a:lnTo>
                    <a:lnTo>
                      <a:pt x="1620" y="678"/>
                    </a:lnTo>
                    <a:lnTo>
                      <a:pt x="1620" y="678"/>
                    </a:lnTo>
                    <a:lnTo>
                      <a:pt x="1620" y="678"/>
                    </a:lnTo>
                    <a:lnTo>
                      <a:pt x="1620" y="678"/>
                    </a:lnTo>
                    <a:lnTo>
                      <a:pt x="1620" y="678"/>
                    </a:lnTo>
                    <a:lnTo>
                      <a:pt x="1622" y="678"/>
                    </a:lnTo>
                    <a:lnTo>
                      <a:pt x="1622" y="680"/>
                    </a:lnTo>
                    <a:lnTo>
                      <a:pt x="1622" y="680"/>
                    </a:lnTo>
                    <a:lnTo>
                      <a:pt x="1622" y="682"/>
                    </a:lnTo>
                    <a:lnTo>
                      <a:pt x="1622" y="682"/>
                    </a:lnTo>
                    <a:lnTo>
                      <a:pt x="1622" y="682"/>
                    </a:lnTo>
                    <a:lnTo>
                      <a:pt x="1624" y="682"/>
                    </a:lnTo>
                    <a:lnTo>
                      <a:pt x="1624" y="682"/>
                    </a:lnTo>
                    <a:lnTo>
                      <a:pt x="1624" y="682"/>
                    </a:lnTo>
                    <a:lnTo>
                      <a:pt x="1626" y="682"/>
                    </a:lnTo>
                    <a:lnTo>
                      <a:pt x="1626" y="682"/>
                    </a:lnTo>
                    <a:lnTo>
                      <a:pt x="1626" y="682"/>
                    </a:lnTo>
                    <a:lnTo>
                      <a:pt x="1628" y="682"/>
                    </a:lnTo>
                    <a:lnTo>
                      <a:pt x="1628" y="682"/>
                    </a:lnTo>
                    <a:lnTo>
                      <a:pt x="1629" y="682"/>
                    </a:lnTo>
                    <a:lnTo>
                      <a:pt x="1631" y="683"/>
                    </a:lnTo>
                    <a:lnTo>
                      <a:pt x="1631" y="683"/>
                    </a:lnTo>
                    <a:lnTo>
                      <a:pt x="1631" y="683"/>
                    </a:lnTo>
                    <a:lnTo>
                      <a:pt x="1631" y="683"/>
                    </a:lnTo>
                    <a:lnTo>
                      <a:pt x="1633" y="683"/>
                    </a:lnTo>
                    <a:lnTo>
                      <a:pt x="1633" y="683"/>
                    </a:lnTo>
                    <a:lnTo>
                      <a:pt x="1635" y="685"/>
                    </a:lnTo>
                    <a:lnTo>
                      <a:pt x="1635" y="685"/>
                    </a:lnTo>
                    <a:lnTo>
                      <a:pt x="1635" y="685"/>
                    </a:lnTo>
                    <a:lnTo>
                      <a:pt x="1635" y="685"/>
                    </a:lnTo>
                    <a:lnTo>
                      <a:pt x="1635" y="685"/>
                    </a:lnTo>
                    <a:lnTo>
                      <a:pt x="1637" y="685"/>
                    </a:lnTo>
                    <a:lnTo>
                      <a:pt x="1637" y="683"/>
                    </a:lnTo>
                    <a:lnTo>
                      <a:pt x="1637" y="683"/>
                    </a:lnTo>
                    <a:lnTo>
                      <a:pt x="1637" y="683"/>
                    </a:lnTo>
                    <a:lnTo>
                      <a:pt x="1637" y="683"/>
                    </a:lnTo>
                    <a:lnTo>
                      <a:pt x="1637" y="683"/>
                    </a:lnTo>
                    <a:lnTo>
                      <a:pt x="1637" y="683"/>
                    </a:lnTo>
                    <a:lnTo>
                      <a:pt x="1635" y="683"/>
                    </a:lnTo>
                    <a:lnTo>
                      <a:pt x="1635" y="682"/>
                    </a:lnTo>
                    <a:lnTo>
                      <a:pt x="1635" y="682"/>
                    </a:lnTo>
                    <a:lnTo>
                      <a:pt x="1635" y="682"/>
                    </a:lnTo>
                    <a:lnTo>
                      <a:pt x="1633" y="680"/>
                    </a:lnTo>
                    <a:lnTo>
                      <a:pt x="1633" y="680"/>
                    </a:lnTo>
                    <a:lnTo>
                      <a:pt x="1633" y="678"/>
                    </a:lnTo>
                    <a:lnTo>
                      <a:pt x="1633" y="678"/>
                    </a:lnTo>
                    <a:lnTo>
                      <a:pt x="1631" y="676"/>
                    </a:lnTo>
                    <a:lnTo>
                      <a:pt x="1631" y="676"/>
                    </a:lnTo>
                    <a:lnTo>
                      <a:pt x="1629" y="676"/>
                    </a:lnTo>
                    <a:lnTo>
                      <a:pt x="1628" y="674"/>
                    </a:lnTo>
                    <a:lnTo>
                      <a:pt x="1628" y="674"/>
                    </a:lnTo>
                    <a:lnTo>
                      <a:pt x="1628" y="674"/>
                    </a:lnTo>
                    <a:lnTo>
                      <a:pt x="1628" y="673"/>
                    </a:lnTo>
                    <a:lnTo>
                      <a:pt x="1628" y="673"/>
                    </a:lnTo>
                    <a:lnTo>
                      <a:pt x="1628" y="671"/>
                    </a:lnTo>
                    <a:lnTo>
                      <a:pt x="1628" y="671"/>
                    </a:lnTo>
                    <a:lnTo>
                      <a:pt x="1628" y="669"/>
                    </a:lnTo>
                    <a:lnTo>
                      <a:pt x="1628" y="669"/>
                    </a:lnTo>
                    <a:lnTo>
                      <a:pt x="1628" y="667"/>
                    </a:lnTo>
                    <a:lnTo>
                      <a:pt x="1628" y="667"/>
                    </a:lnTo>
                    <a:lnTo>
                      <a:pt x="1628" y="667"/>
                    </a:lnTo>
                    <a:lnTo>
                      <a:pt x="1628" y="667"/>
                    </a:lnTo>
                    <a:lnTo>
                      <a:pt x="1629" y="667"/>
                    </a:lnTo>
                    <a:lnTo>
                      <a:pt x="1629" y="667"/>
                    </a:lnTo>
                    <a:lnTo>
                      <a:pt x="1629" y="667"/>
                    </a:lnTo>
                    <a:lnTo>
                      <a:pt x="1631" y="667"/>
                    </a:lnTo>
                    <a:lnTo>
                      <a:pt x="1631" y="667"/>
                    </a:lnTo>
                    <a:lnTo>
                      <a:pt x="1631" y="667"/>
                    </a:lnTo>
                    <a:lnTo>
                      <a:pt x="1633" y="667"/>
                    </a:lnTo>
                    <a:lnTo>
                      <a:pt x="1633" y="667"/>
                    </a:lnTo>
                    <a:lnTo>
                      <a:pt x="1635" y="669"/>
                    </a:lnTo>
                    <a:lnTo>
                      <a:pt x="1635" y="669"/>
                    </a:lnTo>
                    <a:lnTo>
                      <a:pt x="1635" y="669"/>
                    </a:lnTo>
                    <a:lnTo>
                      <a:pt x="1635" y="669"/>
                    </a:lnTo>
                    <a:lnTo>
                      <a:pt x="1637" y="669"/>
                    </a:lnTo>
                    <a:lnTo>
                      <a:pt x="1637" y="669"/>
                    </a:lnTo>
                    <a:lnTo>
                      <a:pt x="1637" y="669"/>
                    </a:lnTo>
                    <a:lnTo>
                      <a:pt x="1638" y="669"/>
                    </a:lnTo>
                    <a:lnTo>
                      <a:pt x="1638" y="669"/>
                    </a:lnTo>
                    <a:lnTo>
                      <a:pt x="1638" y="669"/>
                    </a:lnTo>
                    <a:lnTo>
                      <a:pt x="1638" y="669"/>
                    </a:lnTo>
                    <a:lnTo>
                      <a:pt x="1638" y="669"/>
                    </a:lnTo>
                    <a:lnTo>
                      <a:pt x="1638" y="667"/>
                    </a:lnTo>
                    <a:lnTo>
                      <a:pt x="1638" y="667"/>
                    </a:lnTo>
                    <a:lnTo>
                      <a:pt x="1637" y="665"/>
                    </a:lnTo>
                    <a:lnTo>
                      <a:pt x="1637" y="665"/>
                    </a:lnTo>
                    <a:lnTo>
                      <a:pt x="1638" y="665"/>
                    </a:lnTo>
                    <a:lnTo>
                      <a:pt x="1638" y="665"/>
                    </a:lnTo>
                    <a:lnTo>
                      <a:pt x="1638" y="663"/>
                    </a:lnTo>
                    <a:lnTo>
                      <a:pt x="1638" y="663"/>
                    </a:lnTo>
                    <a:lnTo>
                      <a:pt x="1638" y="663"/>
                    </a:lnTo>
                    <a:lnTo>
                      <a:pt x="1638" y="663"/>
                    </a:lnTo>
                    <a:lnTo>
                      <a:pt x="1640" y="662"/>
                    </a:lnTo>
                    <a:lnTo>
                      <a:pt x="1640" y="662"/>
                    </a:lnTo>
                    <a:lnTo>
                      <a:pt x="1640" y="662"/>
                    </a:lnTo>
                    <a:lnTo>
                      <a:pt x="1640" y="660"/>
                    </a:lnTo>
                    <a:lnTo>
                      <a:pt x="1640" y="660"/>
                    </a:lnTo>
                    <a:lnTo>
                      <a:pt x="1640" y="658"/>
                    </a:lnTo>
                    <a:lnTo>
                      <a:pt x="1640" y="658"/>
                    </a:lnTo>
                    <a:lnTo>
                      <a:pt x="1640" y="658"/>
                    </a:lnTo>
                    <a:lnTo>
                      <a:pt x="1640" y="658"/>
                    </a:lnTo>
                    <a:lnTo>
                      <a:pt x="1640" y="656"/>
                    </a:lnTo>
                    <a:lnTo>
                      <a:pt x="1640" y="656"/>
                    </a:lnTo>
                    <a:lnTo>
                      <a:pt x="1642" y="656"/>
                    </a:lnTo>
                    <a:lnTo>
                      <a:pt x="1642" y="656"/>
                    </a:lnTo>
                    <a:lnTo>
                      <a:pt x="1642" y="656"/>
                    </a:lnTo>
                    <a:lnTo>
                      <a:pt x="1644" y="656"/>
                    </a:lnTo>
                    <a:lnTo>
                      <a:pt x="1644" y="656"/>
                    </a:lnTo>
                    <a:lnTo>
                      <a:pt x="1644" y="656"/>
                    </a:lnTo>
                    <a:lnTo>
                      <a:pt x="1644" y="658"/>
                    </a:lnTo>
                    <a:lnTo>
                      <a:pt x="1644" y="658"/>
                    </a:lnTo>
                    <a:lnTo>
                      <a:pt x="1646" y="658"/>
                    </a:lnTo>
                    <a:lnTo>
                      <a:pt x="1646" y="660"/>
                    </a:lnTo>
                    <a:lnTo>
                      <a:pt x="1648" y="660"/>
                    </a:lnTo>
                    <a:lnTo>
                      <a:pt x="1648" y="660"/>
                    </a:lnTo>
                    <a:lnTo>
                      <a:pt x="1648" y="662"/>
                    </a:lnTo>
                    <a:lnTo>
                      <a:pt x="1649" y="662"/>
                    </a:lnTo>
                    <a:lnTo>
                      <a:pt x="1649" y="662"/>
                    </a:lnTo>
                    <a:lnTo>
                      <a:pt x="1649" y="662"/>
                    </a:lnTo>
                    <a:lnTo>
                      <a:pt x="1649" y="663"/>
                    </a:lnTo>
                    <a:lnTo>
                      <a:pt x="1649" y="663"/>
                    </a:lnTo>
                    <a:lnTo>
                      <a:pt x="1649" y="663"/>
                    </a:lnTo>
                    <a:lnTo>
                      <a:pt x="1648" y="665"/>
                    </a:lnTo>
                    <a:lnTo>
                      <a:pt x="1648" y="665"/>
                    </a:lnTo>
                    <a:lnTo>
                      <a:pt x="1648" y="665"/>
                    </a:lnTo>
                    <a:lnTo>
                      <a:pt x="1648" y="665"/>
                    </a:lnTo>
                    <a:lnTo>
                      <a:pt x="1648" y="665"/>
                    </a:lnTo>
                    <a:lnTo>
                      <a:pt x="1648" y="667"/>
                    </a:lnTo>
                    <a:lnTo>
                      <a:pt x="1648" y="667"/>
                    </a:lnTo>
                    <a:lnTo>
                      <a:pt x="1648" y="667"/>
                    </a:lnTo>
                    <a:lnTo>
                      <a:pt x="1649" y="669"/>
                    </a:lnTo>
                    <a:lnTo>
                      <a:pt x="1649" y="669"/>
                    </a:lnTo>
                    <a:lnTo>
                      <a:pt x="1649" y="669"/>
                    </a:lnTo>
                    <a:lnTo>
                      <a:pt x="1651" y="669"/>
                    </a:lnTo>
                    <a:lnTo>
                      <a:pt x="1651" y="669"/>
                    </a:lnTo>
                    <a:lnTo>
                      <a:pt x="1651" y="669"/>
                    </a:lnTo>
                    <a:lnTo>
                      <a:pt x="1651" y="669"/>
                    </a:lnTo>
                    <a:lnTo>
                      <a:pt x="1651" y="669"/>
                    </a:lnTo>
                    <a:lnTo>
                      <a:pt x="1653" y="669"/>
                    </a:lnTo>
                    <a:lnTo>
                      <a:pt x="1653" y="667"/>
                    </a:lnTo>
                    <a:lnTo>
                      <a:pt x="1653" y="667"/>
                    </a:lnTo>
                    <a:lnTo>
                      <a:pt x="1653" y="667"/>
                    </a:lnTo>
                    <a:lnTo>
                      <a:pt x="1653" y="665"/>
                    </a:lnTo>
                    <a:lnTo>
                      <a:pt x="1653" y="665"/>
                    </a:lnTo>
                    <a:lnTo>
                      <a:pt x="1653" y="665"/>
                    </a:lnTo>
                    <a:lnTo>
                      <a:pt x="1653" y="665"/>
                    </a:lnTo>
                    <a:lnTo>
                      <a:pt x="1655" y="663"/>
                    </a:lnTo>
                    <a:lnTo>
                      <a:pt x="1655" y="663"/>
                    </a:lnTo>
                    <a:lnTo>
                      <a:pt x="1655" y="663"/>
                    </a:lnTo>
                    <a:lnTo>
                      <a:pt x="1655" y="663"/>
                    </a:lnTo>
                    <a:lnTo>
                      <a:pt x="1657" y="663"/>
                    </a:lnTo>
                    <a:lnTo>
                      <a:pt x="1657" y="663"/>
                    </a:lnTo>
                    <a:lnTo>
                      <a:pt x="1658" y="665"/>
                    </a:lnTo>
                    <a:lnTo>
                      <a:pt x="1658" y="665"/>
                    </a:lnTo>
                    <a:lnTo>
                      <a:pt x="1658" y="665"/>
                    </a:lnTo>
                    <a:lnTo>
                      <a:pt x="1660" y="667"/>
                    </a:lnTo>
                    <a:lnTo>
                      <a:pt x="1660" y="669"/>
                    </a:lnTo>
                    <a:lnTo>
                      <a:pt x="1662" y="669"/>
                    </a:lnTo>
                    <a:lnTo>
                      <a:pt x="1662" y="671"/>
                    </a:lnTo>
                    <a:lnTo>
                      <a:pt x="1662" y="671"/>
                    </a:lnTo>
                    <a:lnTo>
                      <a:pt x="1662" y="671"/>
                    </a:lnTo>
                    <a:lnTo>
                      <a:pt x="1662" y="673"/>
                    </a:lnTo>
                    <a:lnTo>
                      <a:pt x="1662" y="673"/>
                    </a:lnTo>
                    <a:lnTo>
                      <a:pt x="1662" y="673"/>
                    </a:lnTo>
                    <a:lnTo>
                      <a:pt x="1662" y="673"/>
                    </a:lnTo>
                    <a:lnTo>
                      <a:pt x="1664" y="673"/>
                    </a:lnTo>
                    <a:lnTo>
                      <a:pt x="1664" y="673"/>
                    </a:lnTo>
                    <a:lnTo>
                      <a:pt x="1664" y="673"/>
                    </a:lnTo>
                    <a:lnTo>
                      <a:pt x="1666" y="673"/>
                    </a:lnTo>
                    <a:lnTo>
                      <a:pt x="1666" y="673"/>
                    </a:lnTo>
                    <a:lnTo>
                      <a:pt x="1666" y="673"/>
                    </a:lnTo>
                    <a:lnTo>
                      <a:pt x="1666" y="673"/>
                    </a:lnTo>
                    <a:lnTo>
                      <a:pt x="1666" y="673"/>
                    </a:lnTo>
                    <a:lnTo>
                      <a:pt x="1666" y="671"/>
                    </a:lnTo>
                    <a:lnTo>
                      <a:pt x="1667" y="671"/>
                    </a:lnTo>
                    <a:lnTo>
                      <a:pt x="1667" y="671"/>
                    </a:lnTo>
                    <a:lnTo>
                      <a:pt x="1667" y="671"/>
                    </a:lnTo>
                    <a:lnTo>
                      <a:pt x="1667" y="671"/>
                    </a:lnTo>
                    <a:lnTo>
                      <a:pt x="1669" y="671"/>
                    </a:lnTo>
                    <a:lnTo>
                      <a:pt x="1669" y="671"/>
                    </a:lnTo>
                    <a:lnTo>
                      <a:pt x="1669" y="671"/>
                    </a:lnTo>
                    <a:lnTo>
                      <a:pt x="1669" y="671"/>
                    </a:lnTo>
                    <a:lnTo>
                      <a:pt x="1671" y="671"/>
                    </a:lnTo>
                    <a:lnTo>
                      <a:pt x="1671" y="671"/>
                    </a:lnTo>
                    <a:lnTo>
                      <a:pt x="1671" y="671"/>
                    </a:lnTo>
                    <a:lnTo>
                      <a:pt x="1673" y="671"/>
                    </a:lnTo>
                    <a:lnTo>
                      <a:pt x="1673" y="671"/>
                    </a:lnTo>
                    <a:lnTo>
                      <a:pt x="1673" y="673"/>
                    </a:lnTo>
                    <a:lnTo>
                      <a:pt x="1673" y="673"/>
                    </a:lnTo>
                    <a:lnTo>
                      <a:pt x="1673" y="673"/>
                    </a:lnTo>
                    <a:lnTo>
                      <a:pt x="1673" y="674"/>
                    </a:lnTo>
                    <a:lnTo>
                      <a:pt x="1673" y="674"/>
                    </a:lnTo>
                    <a:lnTo>
                      <a:pt x="1673" y="674"/>
                    </a:lnTo>
                    <a:lnTo>
                      <a:pt x="1673" y="674"/>
                    </a:lnTo>
                    <a:lnTo>
                      <a:pt x="1675" y="674"/>
                    </a:lnTo>
                    <a:lnTo>
                      <a:pt x="1675" y="676"/>
                    </a:lnTo>
                    <a:lnTo>
                      <a:pt x="1675" y="676"/>
                    </a:lnTo>
                    <a:lnTo>
                      <a:pt x="1675" y="676"/>
                    </a:lnTo>
                    <a:lnTo>
                      <a:pt x="1676" y="676"/>
                    </a:lnTo>
                    <a:lnTo>
                      <a:pt x="1676" y="678"/>
                    </a:lnTo>
                    <a:lnTo>
                      <a:pt x="1678" y="678"/>
                    </a:lnTo>
                    <a:lnTo>
                      <a:pt x="1678" y="678"/>
                    </a:lnTo>
                    <a:lnTo>
                      <a:pt x="1678" y="680"/>
                    </a:lnTo>
                    <a:lnTo>
                      <a:pt x="1678" y="680"/>
                    </a:lnTo>
                    <a:lnTo>
                      <a:pt x="1678" y="680"/>
                    </a:lnTo>
                    <a:lnTo>
                      <a:pt x="1678" y="680"/>
                    </a:lnTo>
                    <a:lnTo>
                      <a:pt x="1680" y="680"/>
                    </a:lnTo>
                    <a:lnTo>
                      <a:pt x="1680" y="682"/>
                    </a:lnTo>
                    <a:lnTo>
                      <a:pt x="1682" y="682"/>
                    </a:lnTo>
                    <a:lnTo>
                      <a:pt x="1682" y="682"/>
                    </a:lnTo>
                    <a:lnTo>
                      <a:pt x="1684" y="682"/>
                    </a:lnTo>
                    <a:lnTo>
                      <a:pt x="1684" y="682"/>
                    </a:lnTo>
                    <a:lnTo>
                      <a:pt x="1684" y="682"/>
                    </a:lnTo>
                    <a:lnTo>
                      <a:pt x="1684" y="682"/>
                    </a:lnTo>
                    <a:lnTo>
                      <a:pt x="1684" y="682"/>
                    </a:lnTo>
                    <a:lnTo>
                      <a:pt x="1685" y="682"/>
                    </a:lnTo>
                    <a:lnTo>
                      <a:pt x="1685" y="682"/>
                    </a:lnTo>
                    <a:lnTo>
                      <a:pt x="1685" y="682"/>
                    </a:lnTo>
                    <a:lnTo>
                      <a:pt x="1687" y="682"/>
                    </a:lnTo>
                    <a:lnTo>
                      <a:pt x="1687" y="680"/>
                    </a:lnTo>
                    <a:lnTo>
                      <a:pt x="1687" y="680"/>
                    </a:lnTo>
                    <a:lnTo>
                      <a:pt x="1687" y="678"/>
                    </a:lnTo>
                    <a:lnTo>
                      <a:pt x="1687" y="678"/>
                    </a:lnTo>
                    <a:lnTo>
                      <a:pt x="1687" y="676"/>
                    </a:lnTo>
                    <a:lnTo>
                      <a:pt x="1687" y="676"/>
                    </a:lnTo>
                    <a:lnTo>
                      <a:pt x="1687" y="674"/>
                    </a:lnTo>
                    <a:lnTo>
                      <a:pt x="1687" y="673"/>
                    </a:lnTo>
                    <a:lnTo>
                      <a:pt x="1685" y="671"/>
                    </a:lnTo>
                    <a:lnTo>
                      <a:pt x="1685" y="671"/>
                    </a:lnTo>
                    <a:lnTo>
                      <a:pt x="1684" y="671"/>
                    </a:lnTo>
                    <a:lnTo>
                      <a:pt x="1682" y="671"/>
                    </a:lnTo>
                    <a:lnTo>
                      <a:pt x="1682" y="671"/>
                    </a:lnTo>
                    <a:lnTo>
                      <a:pt x="1680" y="669"/>
                    </a:lnTo>
                    <a:lnTo>
                      <a:pt x="1680" y="669"/>
                    </a:lnTo>
                    <a:lnTo>
                      <a:pt x="1680" y="669"/>
                    </a:lnTo>
                    <a:lnTo>
                      <a:pt x="1680" y="669"/>
                    </a:lnTo>
                    <a:lnTo>
                      <a:pt x="1680" y="667"/>
                    </a:lnTo>
                    <a:lnTo>
                      <a:pt x="1680" y="667"/>
                    </a:lnTo>
                    <a:lnTo>
                      <a:pt x="1682" y="667"/>
                    </a:lnTo>
                    <a:lnTo>
                      <a:pt x="1682" y="667"/>
                    </a:lnTo>
                    <a:lnTo>
                      <a:pt x="1684" y="667"/>
                    </a:lnTo>
                    <a:lnTo>
                      <a:pt x="1684" y="667"/>
                    </a:lnTo>
                    <a:lnTo>
                      <a:pt x="1684" y="667"/>
                    </a:lnTo>
                    <a:lnTo>
                      <a:pt x="1684" y="667"/>
                    </a:lnTo>
                    <a:lnTo>
                      <a:pt x="1684" y="665"/>
                    </a:lnTo>
                    <a:lnTo>
                      <a:pt x="1684" y="665"/>
                    </a:lnTo>
                    <a:lnTo>
                      <a:pt x="1684" y="665"/>
                    </a:lnTo>
                    <a:lnTo>
                      <a:pt x="1684" y="663"/>
                    </a:lnTo>
                    <a:lnTo>
                      <a:pt x="1684" y="663"/>
                    </a:lnTo>
                    <a:lnTo>
                      <a:pt x="1684" y="663"/>
                    </a:lnTo>
                    <a:lnTo>
                      <a:pt x="1684" y="663"/>
                    </a:lnTo>
                    <a:lnTo>
                      <a:pt x="1684" y="663"/>
                    </a:lnTo>
                    <a:lnTo>
                      <a:pt x="1685" y="662"/>
                    </a:lnTo>
                    <a:lnTo>
                      <a:pt x="1685" y="662"/>
                    </a:lnTo>
                    <a:lnTo>
                      <a:pt x="1685" y="662"/>
                    </a:lnTo>
                    <a:lnTo>
                      <a:pt x="1687" y="662"/>
                    </a:lnTo>
                    <a:lnTo>
                      <a:pt x="1687" y="660"/>
                    </a:lnTo>
                    <a:lnTo>
                      <a:pt x="1687" y="660"/>
                    </a:lnTo>
                    <a:lnTo>
                      <a:pt x="1687" y="660"/>
                    </a:lnTo>
                    <a:lnTo>
                      <a:pt x="1687" y="660"/>
                    </a:lnTo>
                    <a:lnTo>
                      <a:pt x="1687" y="658"/>
                    </a:lnTo>
                    <a:lnTo>
                      <a:pt x="1687" y="658"/>
                    </a:lnTo>
                    <a:lnTo>
                      <a:pt x="1687" y="658"/>
                    </a:lnTo>
                    <a:lnTo>
                      <a:pt x="1687" y="658"/>
                    </a:lnTo>
                    <a:lnTo>
                      <a:pt x="1687" y="658"/>
                    </a:lnTo>
                    <a:lnTo>
                      <a:pt x="1687" y="658"/>
                    </a:lnTo>
                    <a:lnTo>
                      <a:pt x="1691" y="658"/>
                    </a:lnTo>
                    <a:lnTo>
                      <a:pt x="1691" y="658"/>
                    </a:lnTo>
                    <a:lnTo>
                      <a:pt x="1691" y="658"/>
                    </a:lnTo>
                    <a:lnTo>
                      <a:pt x="1693" y="658"/>
                    </a:lnTo>
                    <a:lnTo>
                      <a:pt x="1693" y="658"/>
                    </a:lnTo>
                    <a:lnTo>
                      <a:pt x="1695" y="660"/>
                    </a:lnTo>
                    <a:lnTo>
                      <a:pt x="1695" y="660"/>
                    </a:lnTo>
                    <a:lnTo>
                      <a:pt x="1696" y="660"/>
                    </a:lnTo>
                    <a:lnTo>
                      <a:pt x="1696" y="662"/>
                    </a:lnTo>
                    <a:lnTo>
                      <a:pt x="1698" y="662"/>
                    </a:lnTo>
                    <a:lnTo>
                      <a:pt x="1698" y="663"/>
                    </a:lnTo>
                    <a:lnTo>
                      <a:pt x="1698" y="663"/>
                    </a:lnTo>
                    <a:lnTo>
                      <a:pt x="1698" y="663"/>
                    </a:lnTo>
                    <a:lnTo>
                      <a:pt x="1698" y="663"/>
                    </a:lnTo>
                    <a:lnTo>
                      <a:pt x="1698" y="665"/>
                    </a:lnTo>
                    <a:lnTo>
                      <a:pt x="1698" y="665"/>
                    </a:lnTo>
                    <a:lnTo>
                      <a:pt x="1700" y="665"/>
                    </a:lnTo>
                    <a:lnTo>
                      <a:pt x="1700" y="665"/>
                    </a:lnTo>
                    <a:lnTo>
                      <a:pt x="1700" y="665"/>
                    </a:lnTo>
                    <a:lnTo>
                      <a:pt x="1702" y="665"/>
                    </a:lnTo>
                    <a:lnTo>
                      <a:pt x="1702" y="665"/>
                    </a:lnTo>
                    <a:lnTo>
                      <a:pt x="1704" y="665"/>
                    </a:lnTo>
                    <a:lnTo>
                      <a:pt x="1704" y="665"/>
                    </a:lnTo>
                    <a:lnTo>
                      <a:pt x="1704" y="665"/>
                    </a:lnTo>
                    <a:lnTo>
                      <a:pt x="1705" y="665"/>
                    </a:lnTo>
                    <a:lnTo>
                      <a:pt x="1705" y="663"/>
                    </a:lnTo>
                    <a:lnTo>
                      <a:pt x="1705" y="663"/>
                    </a:lnTo>
                    <a:lnTo>
                      <a:pt x="1705" y="662"/>
                    </a:lnTo>
                    <a:lnTo>
                      <a:pt x="1705" y="662"/>
                    </a:lnTo>
                    <a:lnTo>
                      <a:pt x="1705" y="662"/>
                    </a:lnTo>
                    <a:lnTo>
                      <a:pt x="1705" y="660"/>
                    </a:lnTo>
                    <a:lnTo>
                      <a:pt x="1704" y="658"/>
                    </a:lnTo>
                    <a:lnTo>
                      <a:pt x="1704" y="658"/>
                    </a:lnTo>
                    <a:lnTo>
                      <a:pt x="1704" y="658"/>
                    </a:lnTo>
                    <a:lnTo>
                      <a:pt x="1704" y="658"/>
                    </a:lnTo>
                    <a:lnTo>
                      <a:pt x="1704" y="658"/>
                    </a:lnTo>
                    <a:lnTo>
                      <a:pt x="1704" y="656"/>
                    </a:lnTo>
                    <a:lnTo>
                      <a:pt x="1705" y="656"/>
                    </a:lnTo>
                    <a:lnTo>
                      <a:pt x="1705" y="656"/>
                    </a:lnTo>
                    <a:lnTo>
                      <a:pt x="1705" y="656"/>
                    </a:lnTo>
                    <a:lnTo>
                      <a:pt x="1705" y="656"/>
                    </a:lnTo>
                    <a:lnTo>
                      <a:pt x="1707" y="656"/>
                    </a:lnTo>
                    <a:lnTo>
                      <a:pt x="1707" y="656"/>
                    </a:lnTo>
                    <a:lnTo>
                      <a:pt x="1707" y="656"/>
                    </a:lnTo>
                    <a:lnTo>
                      <a:pt x="1709" y="656"/>
                    </a:lnTo>
                    <a:lnTo>
                      <a:pt x="1709" y="656"/>
                    </a:lnTo>
                    <a:lnTo>
                      <a:pt x="1709" y="656"/>
                    </a:lnTo>
                    <a:lnTo>
                      <a:pt x="1711" y="656"/>
                    </a:lnTo>
                    <a:lnTo>
                      <a:pt x="1711" y="656"/>
                    </a:lnTo>
                    <a:lnTo>
                      <a:pt x="1711" y="656"/>
                    </a:lnTo>
                    <a:lnTo>
                      <a:pt x="1711" y="656"/>
                    </a:lnTo>
                    <a:lnTo>
                      <a:pt x="1711" y="658"/>
                    </a:lnTo>
                    <a:lnTo>
                      <a:pt x="1713" y="658"/>
                    </a:lnTo>
                    <a:lnTo>
                      <a:pt x="1713" y="658"/>
                    </a:lnTo>
                    <a:lnTo>
                      <a:pt x="1713" y="658"/>
                    </a:lnTo>
                    <a:lnTo>
                      <a:pt x="1713" y="658"/>
                    </a:lnTo>
                    <a:lnTo>
                      <a:pt x="1713" y="660"/>
                    </a:lnTo>
                    <a:lnTo>
                      <a:pt x="1714" y="660"/>
                    </a:lnTo>
                    <a:lnTo>
                      <a:pt x="1714" y="660"/>
                    </a:lnTo>
                    <a:lnTo>
                      <a:pt x="1714" y="660"/>
                    </a:lnTo>
                    <a:lnTo>
                      <a:pt x="1714" y="660"/>
                    </a:lnTo>
                    <a:lnTo>
                      <a:pt x="1714" y="660"/>
                    </a:lnTo>
                    <a:lnTo>
                      <a:pt x="1716" y="660"/>
                    </a:lnTo>
                    <a:lnTo>
                      <a:pt x="1716" y="660"/>
                    </a:lnTo>
                    <a:lnTo>
                      <a:pt x="1716" y="660"/>
                    </a:lnTo>
                    <a:lnTo>
                      <a:pt x="1716" y="660"/>
                    </a:lnTo>
                    <a:lnTo>
                      <a:pt x="1716" y="660"/>
                    </a:lnTo>
                    <a:lnTo>
                      <a:pt x="1718" y="662"/>
                    </a:lnTo>
                    <a:lnTo>
                      <a:pt x="1718" y="660"/>
                    </a:lnTo>
                    <a:lnTo>
                      <a:pt x="1718" y="660"/>
                    </a:lnTo>
                    <a:lnTo>
                      <a:pt x="1720" y="660"/>
                    </a:lnTo>
                    <a:lnTo>
                      <a:pt x="1720" y="660"/>
                    </a:lnTo>
                    <a:lnTo>
                      <a:pt x="1720" y="660"/>
                    </a:lnTo>
                    <a:lnTo>
                      <a:pt x="1720" y="658"/>
                    </a:lnTo>
                    <a:lnTo>
                      <a:pt x="1720" y="658"/>
                    </a:lnTo>
                    <a:lnTo>
                      <a:pt x="1720" y="658"/>
                    </a:lnTo>
                    <a:lnTo>
                      <a:pt x="1720" y="658"/>
                    </a:lnTo>
                    <a:lnTo>
                      <a:pt x="1720" y="658"/>
                    </a:lnTo>
                    <a:lnTo>
                      <a:pt x="1720" y="658"/>
                    </a:lnTo>
                    <a:lnTo>
                      <a:pt x="1720" y="656"/>
                    </a:lnTo>
                    <a:lnTo>
                      <a:pt x="1720" y="656"/>
                    </a:lnTo>
                    <a:lnTo>
                      <a:pt x="1720" y="656"/>
                    </a:lnTo>
                    <a:lnTo>
                      <a:pt x="1720" y="656"/>
                    </a:lnTo>
                    <a:lnTo>
                      <a:pt x="1720" y="656"/>
                    </a:lnTo>
                    <a:lnTo>
                      <a:pt x="1720" y="656"/>
                    </a:lnTo>
                    <a:lnTo>
                      <a:pt x="1720" y="656"/>
                    </a:lnTo>
                    <a:lnTo>
                      <a:pt x="1720" y="656"/>
                    </a:lnTo>
                    <a:lnTo>
                      <a:pt x="1720" y="656"/>
                    </a:lnTo>
                    <a:lnTo>
                      <a:pt x="1720" y="654"/>
                    </a:lnTo>
                    <a:lnTo>
                      <a:pt x="1720" y="654"/>
                    </a:lnTo>
                    <a:lnTo>
                      <a:pt x="1720" y="654"/>
                    </a:lnTo>
                    <a:lnTo>
                      <a:pt x="1720" y="654"/>
                    </a:lnTo>
                    <a:lnTo>
                      <a:pt x="1720" y="654"/>
                    </a:lnTo>
                    <a:lnTo>
                      <a:pt x="1720" y="654"/>
                    </a:lnTo>
                    <a:lnTo>
                      <a:pt x="1720" y="654"/>
                    </a:lnTo>
                    <a:lnTo>
                      <a:pt x="1720" y="654"/>
                    </a:lnTo>
                    <a:lnTo>
                      <a:pt x="1720" y="654"/>
                    </a:lnTo>
                    <a:lnTo>
                      <a:pt x="1720" y="654"/>
                    </a:lnTo>
                    <a:lnTo>
                      <a:pt x="1720" y="653"/>
                    </a:lnTo>
                    <a:lnTo>
                      <a:pt x="1720" y="653"/>
                    </a:lnTo>
                    <a:lnTo>
                      <a:pt x="1722" y="653"/>
                    </a:lnTo>
                    <a:lnTo>
                      <a:pt x="1722" y="653"/>
                    </a:lnTo>
                    <a:lnTo>
                      <a:pt x="1722" y="653"/>
                    </a:lnTo>
                    <a:lnTo>
                      <a:pt x="1722" y="653"/>
                    </a:lnTo>
                    <a:lnTo>
                      <a:pt x="1722" y="653"/>
                    </a:lnTo>
                    <a:lnTo>
                      <a:pt x="1722" y="653"/>
                    </a:lnTo>
                    <a:lnTo>
                      <a:pt x="1722" y="653"/>
                    </a:lnTo>
                    <a:lnTo>
                      <a:pt x="1722" y="653"/>
                    </a:lnTo>
                    <a:lnTo>
                      <a:pt x="1722" y="653"/>
                    </a:lnTo>
                    <a:lnTo>
                      <a:pt x="1723" y="653"/>
                    </a:lnTo>
                    <a:lnTo>
                      <a:pt x="1723" y="653"/>
                    </a:lnTo>
                    <a:lnTo>
                      <a:pt x="1723" y="653"/>
                    </a:lnTo>
                    <a:lnTo>
                      <a:pt x="1723" y="653"/>
                    </a:lnTo>
                    <a:lnTo>
                      <a:pt x="1723" y="651"/>
                    </a:lnTo>
                    <a:lnTo>
                      <a:pt x="1723" y="651"/>
                    </a:lnTo>
                    <a:lnTo>
                      <a:pt x="1723"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7" y="653"/>
                    </a:lnTo>
                    <a:lnTo>
                      <a:pt x="1727" y="653"/>
                    </a:lnTo>
                    <a:lnTo>
                      <a:pt x="1727" y="653"/>
                    </a:lnTo>
                    <a:lnTo>
                      <a:pt x="1727" y="653"/>
                    </a:lnTo>
                    <a:lnTo>
                      <a:pt x="1727" y="653"/>
                    </a:lnTo>
                    <a:lnTo>
                      <a:pt x="1727" y="653"/>
                    </a:lnTo>
                    <a:lnTo>
                      <a:pt x="1727" y="653"/>
                    </a:lnTo>
                    <a:lnTo>
                      <a:pt x="1727" y="654"/>
                    </a:lnTo>
                    <a:lnTo>
                      <a:pt x="1727" y="654"/>
                    </a:lnTo>
                    <a:lnTo>
                      <a:pt x="1727" y="654"/>
                    </a:lnTo>
                    <a:lnTo>
                      <a:pt x="1727" y="654"/>
                    </a:lnTo>
                    <a:lnTo>
                      <a:pt x="1727" y="654"/>
                    </a:lnTo>
                    <a:lnTo>
                      <a:pt x="1727" y="654"/>
                    </a:lnTo>
                    <a:lnTo>
                      <a:pt x="1727" y="654"/>
                    </a:lnTo>
                    <a:lnTo>
                      <a:pt x="1729" y="654"/>
                    </a:lnTo>
                    <a:lnTo>
                      <a:pt x="1729" y="654"/>
                    </a:lnTo>
                    <a:lnTo>
                      <a:pt x="1729" y="654"/>
                    </a:lnTo>
                    <a:lnTo>
                      <a:pt x="1729" y="654"/>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8"/>
                    </a:lnTo>
                    <a:lnTo>
                      <a:pt x="1729" y="658"/>
                    </a:lnTo>
                    <a:lnTo>
                      <a:pt x="1729" y="658"/>
                    </a:lnTo>
                    <a:lnTo>
                      <a:pt x="1729" y="658"/>
                    </a:lnTo>
                    <a:lnTo>
                      <a:pt x="1729" y="658"/>
                    </a:lnTo>
                    <a:lnTo>
                      <a:pt x="1731" y="658"/>
                    </a:lnTo>
                    <a:lnTo>
                      <a:pt x="1731" y="658"/>
                    </a:lnTo>
                    <a:lnTo>
                      <a:pt x="1731" y="658"/>
                    </a:lnTo>
                    <a:lnTo>
                      <a:pt x="1731" y="658"/>
                    </a:lnTo>
                    <a:lnTo>
                      <a:pt x="1731" y="658"/>
                    </a:lnTo>
                    <a:lnTo>
                      <a:pt x="1731" y="658"/>
                    </a:lnTo>
                    <a:lnTo>
                      <a:pt x="1731" y="660"/>
                    </a:lnTo>
                    <a:lnTo>
                      <a:pt x="1731" y="660"/>
                    </a:lnTo>
                    <a:lnTo>
                      <a:pt x="1731" y="660"/>
                    </a:lnTo>
                    <a:lnTo>
                      <a:pt x="1731" y="660"/>
                    </a:lnTo>
                    <a:lnTo>
                      <a:pt x="1731" y="660"/>
                    </a:lnTo>
                    <a:lnTo>
                      <a:pt x="1731" y="660"/>
                    </a:lnTo>
                    <a:lnTo>
                      <a:pt x="1731" y="660"/>
                    </a:lnTo>
                    <a:lnTo>
                      <a:pt x="1731" y="660"/>
                    </a:lnTo>
                    <a:lnTo>
                      <a:pt x="1731" y="660"/>
                    </a:lnTo>
                    <a:lnTo>
                      <a:pt x="1731" y="660"/>
                    </a:lnTo>
                    <a:lnTo>
                      <a:pt x="1733" y="660"/>
                    </a:lnTo>
                    <a:lnTo>
                      <a:pt x="1733" y="660"/>
                    </a:lnTo>
                    <a:lnTo>
                      <a:pt x="1733" y="660"/>
                    </a:lnTo>
                    <a:lnTo>
                      <a:pt x="1733" y="662"/>
                    </a:lnTo>
                    <a:lnTo>
                      <a:pt x="1733" y="662"/>
                    </a:lnTo>
                    <a:lnTo>
                      <a:pt x="1733" y="662"/>
                    </a:lnTo>
                    <a:lnTo>
                      <a:pt x="1733" y="662"/>
                    </a:lnTo>
                    <a:lnTo>
                      <a:pt x="1734" y="662"/>
                    </a:lnTo>
                    <a:lnTo>
                      <a:pt x="1734" y="662"/>
                    </a:lnTo>
                    <a:lnTo>
                      <a:pt x="1734" y="662"/>
                    </a:lnTo>
                    <a:lnTo>
                      <a:pt x="1734" y="662"/>
                    </a:lnTo>
                    <a:lnTo>
                      <a:pt x="1734" y="662"/>
                    </a:lnTo>
                    <a:lnTo>
                      <a:pt x="1734" y="662"/>
                    </a:lnTo>
                    <a:lnTo>
                      <a:pt x="1734" y="662"/>
                    </a:lnTo>
                    <a:lnTo>
                      <a:pt x="1734" y="662"/>
                    </a:lnTo>
                    <a:lnTo>
                      <a:pt x="1736" y="662"/>
                    </a:lnTo>
                    <a:lnTo>
                      <a:pt x="1736" y="660"/>
                    </a:lnTo>
                    <a:lnTo>
                      <a:pt x="1736" y="660"/>
                    </a:lnTo>
                    <a:lnTo>
                      <a:pt x="1736" y="660"/>
                    </a:lnTo>
                    <a:lnTo>
                      <a:pt x="1736" y="660"/>
                    </a:lnTo>
                    <a:lnTo>
                      <a:pt x="1736" y="660"/>
                    </a:lnTo>
                    <a:lnTo>
                      <a:pt x="1736" y="660"/>
                    </a:lnTo>
                    <a:lnTo>
                      <a:pt x="1736" y="660"/>
                    </a:lnTo>
                    <a:lnTo>
                      <a:pt x="1738" y="660"/>
                    </a:lnTo>
                    <a:lnTo>
                      <a:pt x="1738" y="660"/>
                    </a:lnTo>
                    <a:lnTo>
                      <a:pt x="1738" y="660"/>
                    </a:lnTo>
                    <a:lnTo>
                      <a:pt x="1738" y="660"/>
                    </a:lnTo>
                    <a:lnTo>
                      <a:pt x="1738" y="658"/>
                    </a:lnTo>
                    <a:lnTo>
                      <a:pt x="1738" y="658"/>
                    </a:lnTo>
                    <a:lnTo>
                      <a:pt x="1738" y="658"/>
                    </a:lnTo>
                    <a:lnTo>
                      <a:pt x="1738" y="658"/>
                    </a:lnTo>
                    <a:lnTo>
                      <a:pt x="1738" y="658"/>
                    </a:lnTo>
                    <a:lnTo>
                      <a:pt x="1738" y="658"/>
                    </a:lnTo>
                    <a:lnTo>
                      <a:pt x="1738" y="658"/>
                    </a:lnTo>
                    <a:lnTo>
                      <a:pt x="1738"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4"/>
                    </a:lnTo>
                    <a:lnTo>
                      <a:pt x="1740" y="654"/>
                    </a:lnTo>
                    <a:lnTo>
                      <a:pt x="1740" y="654"/>
                    </a:lnTo>
                    <a:lnTo>
                      <a:pt x="1740" y="654"/>
                    </a:lnTo>
                    <a:lnTo>
                      <a:pt x="1740" y="654"/>
                    </a:lnTo>
                    <a:lnTo>
                      <a:pt x="1740" y="654"/>
                    </a:lnTo>
                    <a:lnTo>
                      <a:pt x="1740" y="654"/>
                    </a:lnTo>
                    <a:lnTo>
                      <a:pt x="1742" y="654"/>
                    </a:lnTo>
                    <a:lnTo>
                      <a:pt x="1742" y="654"/>
                    </a:lnTo>
                    <a:lnTo>
                      <a:pt x="1742" y="654"/>
                    </a:lnTo>
                    <a:lnTo>
                      <a:pt x="1742" y="654"/>
                    </a:lnTo>
                    <a:lnTo>
                      <a:pt x="1742" y="654"/>
                    </a:lnTo>
                    <a:lnTo>
                      <a:pt x="1743" y="654"/>
                    </a:lnTo>
                    <a:lnTo>
                      <a:pt x="1743" y="654"/>
                    </a:lnTo>
                    <a:lnTo>
                      <a:pt x="1743" y="654"/>
                    </a:lnTo>
                    <a:lnTo>
                      <a:pt x="1743" y="654"/>
                    </a:lnTo>
                    <a:lnTo>
                      <a:pt x="1743" y="654"/>
                    </a:lnTo>
                    <a:lnTo>
                      <a:pt x="1743" y="654"/>
                    </a:lnTo>
                    <a:lnTo>
                      <a:pt x="1743" y="656"/>
                    </a:lnTo>
                    <a:lnTo>
                      <a:pt x="1743" y="656"/>
                    </a:lnTo>
                    <a:lnTo>
                      <a:pt x="1745" y="656"/>
                    </a:lnTo>
                    <a:lnTo>
                      <a:pt x="1745" y="656"/>
                    </a:lnTo>
                    <a:lnTo>
                      <a:pt x="1745" y="656"/>
                    </a:lnTo>
                    <a:lnTo>
                      <a:pt x="1745" y="656"/>
                    </a:lnTo>
                    <a:lnTo>
                      <a:pt x="1743" y="656"/>
                    </a:lnTo>
                    <a:lnTo>
                      <a:pt x="1743" y="656"/>
                    </a:lnTo>
                    <a:lnTo>
                      <a:pt x="1743" y="656"/>
                    </a:lnTo>
                    <a:lnTo>
                      <a:pt x="1743" y="656"/>
                    </a:lnTo>
                    <a:lnTo>
                      <a:pt x="1743" y="656"/>
                    </a:lnTo>
                    <a:lnTo>
                      <a:pt x="1743" y="656"/>
                    </a:lnTo>
                    <a:lnTo>
                      <a:pt x="1743" y="656"/>
                    </a:lnTo>
                    <a:lnTo>
                      <a:pt x="1743"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7" y="658"/>
                    </a:lnTo>
                    <a:lnTo>
                      <a:pt x="1747" y="658"/>
                    </a:lnTo>
                    <a:lnTo>
                      <a:pt x="1747" y="658"/>
                    </a:lnTo>
                    <a:lnTo>
                      <a:pt x="1747" y="658"/>
                    </a:lnTo>
                    <a:lnTo>
                      <a:pt x="1747" y="658"/>
                    </a:lnTo>
                    <a:lnTo>
                      <a:pt x="1747" y="658"/>
                    </a:lnTo>
                    <a:lnTo>
                      <a:pt x="1747" y="658"/>
                    </a:lnTo>
                    <a:lnTo>
                      <a:pt x="1749" y="658"/>
                    </a:lnTo>
                    <a:lnTo>
                      <a:pt x="1749" y="658"/>
                    </a:lnTo>
                    <a:lnTo>
                      <a:pt x="1749" y="658"/>
                    </a:lnTo>
                    <a:lnTo>
                      <a:pt x="1749" y="658"/>
                    </a:lnTo>
                    <a:lnTo>
                      <a:pt x="1749" y="658"/>
                    </a:lnTo>
                    <a:lnTo>
                      <a:pt x="1749" y="658"/>
                    </a:lnTo>
                    <a:lnTo>
                      <a:pt x="1749" y="658"/>
                    </a:lnTo>
                    <a:lnTo>
                      <a:pt x="1751" y="658"/>
                    </a:lnTo>
                    <a:lnTo>
                      <a:pt x="1751" y="658"/>
                    </a:lnTo>
                    <a:lnTo>
                      <a:pt x="1751" y="658"/>
                    </a:lnTo>
                    <a:lnTo>
                      <a:pt x="1751" y="658"/>
                    </a:lnTo>
                    <a:lnTo>
                      <a:pt x="1751" y="658"/>
                    </a:lnTo>
                    <a:lnTo>
                      <a:pt x="1751" y="658"/>
                    </a:lnTo>
                    <a:lnTo>
                      <a:pt x="1751" y="658"/>
                    </a:lnTo>
                    <a:lnTo>
                      <a:pt x="1751" y="658"/>
                    </a:lnTo>
                    <a:lnTo>
                      <a:pt x="1751"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60"/>
                    </a:lnTo>
                    <a:lnTo>
                      <a:pt x="1752" y="660"/>
                    </a:lnTo>
                    <a:lnTo>
                      <a:pt x="1754" y="660"/>
                    </a:lnTo>
                    <a:lnTo>
                      <a:pt x="1754" y="660"/>
                    </a:lnTo>
                    <a:lnTo>
                      <a:pt x="1754" y="660"/>
                    </a:lnTo>
                    <a:lnTo>
                      <a:pt x="1754" y="660"/>
                    </a:lnTo>
                    <a:lnTo>
                      <a:pt x="1754" y="660"/>
                    </a:lnTo>
                    <a:lnTo>
                      <a:pt x="1754" y="660"/>
                    </a:lnTo>
                    <a:lnTo>
                      <a:pt x="1754" y="660"/>
                    </a:lnTo>
                    <a:lnTo>
                      <a:pt x="1754" y="660"/>
                    </a:lnTo>
                    <a:lnTo>
                      <a:pt x="1754" y="660"/>
                    </a:lnTo>
                    <a:lnTo>
                      <a:pt x="1754" y="660"/>
                    </a:lnTo>
                    <a:lnTo>
                      <a:pt x="1754" y="662"/>
                    </a:lnTo>
                    <a:lnTo>
                      <a:pt x="1756" y="662"/>
                    </a:lnTo>
                    <a:lnTo>
                      <a:pt x="1756" y="662"/>
                    </a:lnTo>
                    <a:lnTo>
                      <a:pt x="1756" y="662"/>
                    </a:lnTo>
                    <a:lnTo>
                      <a:pt x="1756" y="662"/>
                    </a:lnTo>
                    <a:lnTo>
                      <a:pt x="1756" y="662"/>
                    </a:lnTo>
                    <a:lnTo>
                      <a:pt x="1756" y="662"/>
                    </a:lnTo>
                    <a:lnTo>
                      <a:pt x="1756" y="662"/>
                    </a:lnTo>
                    <a:lnTo>
                      <a:pt x="1756" y="662"/>
                    </a:lnTo>
                    <a:lnTo>
                      <a:pt x="1756" y="662"/>
                    </a:lnTo>
                    <a:lnTo>
                      <a:pt x="1756" y="663"/>
                    </a:lnTo>
                    <a:lnTo>
                      <a:pt x="1756" y="663"/>
                    </a:lnTo>
                    <a:lnTo>
                      <a:pt x="1756" y="663"/>
                    </a:lnTo>
                    <a:lnTo>
                      <a:pt x="1756" y="663"/>
                    </a:lnTo>
                    <a:lnTo>
                      <a:pt x="1756" y="663"/>
                    </a:lnTo>
                    <a:lnTo>
                      <a:pt x="1758" y="663"/>
                    </a:lnTo>
                    <a:lnTo>
                      <a:pt x="1758" y="663"/>
                    </a:lnTo>
                    <a:lnTo>
                      <a:pt x="1758" y="663"/>
                    </a:lnTo>
                    <a:lnTo>
                      <a:pt x="1758" y="663"/>
                    </a:lnTo>
                    <a:lnTo>
                      <a:pt x="1758" y="665"/>
                    </a:lnTo>
                    <a:lnTo>
                      <a:pt x="1758" y="665"/>
                    </a:lnTo>
                    <a:lnTo>
                      <a:pt x="1758" y="665"/>
                    </a:lnTo>
                    <a:lnTo>
                      <a:pt x="1758" y="665"/>
                    </a:lnTo>
                    <a:lnTo>
                      <a:pt x="1758" y="665"/>
                    </a:lnTo>
                    <a:lnTo>
                      <a:pt x="1758" y="665"/>
                    </a:lnTo>
                    <a:lnTo>
                      <a:pt x="1758" y="665"/>
                    </a:lnTo>
                    <a:lnTo>
                      <a:pt x="1758" y="665"/>
                    </a:lnTo>
                    <a:lnTo>
                      <a:pt x="1760" y="665"/>
                    </a:lnTo>
                    <a:lnTo>
                      <a:pt x="1760" y="665"/>
                    </a:lnTo>
                    <a:lnTo>
                      <a:pt x="1760" y="667"/>
                    </a:lnTo>
                    <a:lnTo>
                      <a:pt x="1760" y="667"/>
                    </a:lnTo>
                    <a:lnTo>
                      <a:pt x="1760" y="667"/>
                    </a:lnTo>
                    <a:lnTo>
                      <a:pt x="1760" y="667"/>
                    </a:lnTo>
                    <a:lnTo>
                      <a:pt x="1760" y="667"/>
                    </a:lnTo>
                    <a:lnTo>
                      <a:pt x="1760" y="667"/>
                    </a:lnTo>
                    <a:lnTo>
                      <a:pt x="1760" y="667"/>
                    </a:lnTo>
                    <a:lnTo>
                      <a:pt x="1760" y="667"/>
                    </a:lnTo>
                    <a:lnTo>
                      <a:pt x="1761" y="667"/>
                    </a:lnTo>
                    <a:lnTo>
                      <a:pt x="1761" y="667"/>
                    </a:lnTo>
                    <a:lnTo>
                      <a:pt x="1761" y="667"/>
                    </a:lnTo>
                    <a:lnTo>
                      <a:pt x="1761" y="667"/>
                    </a:lnTo>
                    <a:lnTo>
                      <a:pt x="1761" y="667"/>
                    </a:lnTo>
                    <a:lnTo>
                      <a:pt x="1761" y="667"/>
                    </a:lnTo>
                    <a:lnTo>
                      <a:pt x="1761" y="667"/>
                    </a:lnTo>
                    <a:lnTo>
                      <a:pt x="1761" y="667"/>
                    </a:lnTo>
                    <a:lnTo>
                      <a:pt x="1763" y="667"/>
                    </a:lnTo>
                    <a:lnTo>
                      <a:pt x="1763" y="667"/>
                    </a:lnTo>
                    <a:lnTo>
                      <a:pt x="1763" y="667"/>
                    </a:lnTo>
                    <a:lnTo>
                      <a:pt x="1763" y="667"/>
                    </a:lnTo>
                    <a:lnTo>
                      <a:pt x="1763" y="667"/>
                    </a:lnTo>
                    <a:lnTo>
                      <a:pt x="1763" y="667"/>
                    </a:lnTo>
                    <a:lnTo>
                      <a:pt x="1763" y="667"/>
                    </a:lnTo>
                    <a:lnTo>
                      <a:pt x="1763" y="667"/>
                    </a:lnTo>
                    <a:lnTo>
                      <a:pt x="1765" y="667"/>
                    </a:lnTo>
                    <a:lnTo>
                      <a:pt x="1765" y="667"/>
                    </a:lnTo>
                    <a:lnTo>
                      <a:pt x="1765" y="667"/>
                    </a:lnTo>
                    <a:lnTo>
                      <a:pt x="1765" y="667"/>
                    </a:lnTo>
                    <a:lnTo>
                      <a:pt x="1765" y="667"/>
                    </a:lnTo>
                    <a:lnTo>
                      <a:pt x="1765" y="667"/>
                    </a:lnTo>
                    <a:lnTo>
                      <a:pt x="1765" y="667"/>
                    </a:lnTo>
                    <a:lnTo>
                      <a:pt x="1765" y="667"/>
                    </a:lnTo>
                    <a:lnTo>
                      <a:pt x="1765" y="667"/>
                    </a:lnTo>
                    <a:lnTo>
                      <a:pt x="1767" y="667"/>
                    </a:lnTo>
                    <a:lnTo>
                      <a:pt x="1767" y="667"/>
                    </a:lnTo>
                    <a:lnTo>
                      <a:pt x="1767" y="669"/>
                    </a:lnTo>
                    <a:lnTo>
                      <a:pt x="1767" y="669"/>
                    </a:lnTo>
                    <a:lnTo>
                      <a:pt x="1767" y="669"/>
                    </a:lnTo>
                    <a:lnTo>
                      <a:pt x="1767" y="669"/>
                    </a:lnTo>
                    <a:lnTo>
                      <a:pt x="1767" y="669"/>
                    </a:lnTo>
                    <a:lnTo>
                      <a:pt x="1767" y="669"/>
                    </a:lnTo>
                    <a:lnTo>
                      <a:pt x="1767" y="669"/>
                    </a:lnTo>
                    <a:lnTo>
                      <a:pt x="1769" y="669"/>
                    </a:lnTo>
                    <a:lnTo>
                      <a:pt x="1769" y="669"/>
                    </a:lnTo>
                    <a:lnTo>
                      <a:pt x="1769" y="671"/>
                    </a:lnTo>
                    <a:lnTo>
                      <a:pt x="1769" y="671"/>
                    </a:lnTo>
                    <a:lnTo>
                      <a:pt x="1770" y="671"/>
                    </a:lnTo>
                    <a:lnTo>
                      <a:pt x="1770" y="671"/>
                    </a:lnTo>
                    <a:lnTo>
                      <a:pt x="1770" y="671"/>
                    </a:lnTo>
                    <a:lnTo>
                      <a:pt x="1770" y="671"/>
                    </a:lnTo>
                    <a:lnTo>
                      <a:pt x="1770" y="671"/>
                    </a:lnTo>
                    <a:lnTo>
                      <a:pt x="1770" y="671"/>
                    </a:lnTo>
                    <a:lnTo>
                      <a:pt x="1770" y="671"/>
                    </a:lnTo>
                    <a:lnTo>
                      <a:pt x="1770" y="671"/>
                    </a:lnTo>
                    <a:lnTo>
                      <a:pt x="1770" y="671"/>
                    </a:lnTo>
                    <a:lnTo>
                      <a:pt x="1770" y="671"/>
                    </a:lnTo>
                    <a:lnTo>
                      <a:pt x="1772" y="671"/>
                    </a:lnTo>
                    <a:lnTo>
                      <a:pt x="1772" y="671"/>
                    </a:lnTo>
                    <a:lnTo>
                      <a:pt x="1772" y="671"/>
                    </a:lnTo>
                    <a:lnTo>
                      <a:pt x="1772" y="671"/>
                    </a:lnTo>
                    <a:lnTo>
                      <a:pt x="1772" y="671"/>
                    </a:lnTo>
                    <a:lnTo>
                      <a:pt x="1772" y="671"/>
                    </a:lnTo>
                    <a:lnTo>
                      <a:pt x="1774" y="671"/>
                    </a:lnTo>
                    <a:lnTo>
                      <a:pt x="1774" y="671"/>
                    </a:lnTo>
                    <a:lnTo>
                      <a:pt x="1774" y="671"/>
                    </a:lnTo>
                    <a:lnTo>
                      <a:pt x="1774" y="671"/>
                    </a:lnTo>
                    <a:lnTo>
                      <a:pt x="1774" y="671"/>
                    </a:lnTo>
                    <a:lnTo>
                      <a:pt x="1774" y="671"/>
                    </a:lnTo>
                    <a:lnTo>
                      <a:pt x="1774" y="671"/>
                    </a:lnTo>
                    <a:lnTo>
                      <a:pt x="1776" y="671"/>
                    </a:lnTo>
                    <a:lnTo>
                      <a:pt x="1776" y="671"/>
                    </a:lnTo>
                    <a:lnTo>
                      <a:pt x="1776" y="671"/>
                    </a:lnTo>
                    <a:lnTo>
                      <a:pt x="1776" y="671"/>
                    </a:lnTo>
                    <a:lnTo>
                      <a:pt x="1776" y="671"/>
                    </a:lnTo>
                    <a:lnTo>
                      <a:pt x="1776" y="671"/>
                    </a:lnTo>
                    <a:lnTo>
                      <a:pt x="1778" y="671"/>
                    </a:lnTo>
                    <a:lnTo>
                      <a:pt x="1778" y="671"/>
                    </a:lnTo>
                    <a:lnTo>
                      <a:pt x="1778" y="671"/>
                    </a:lnTo>
                    <a:lnTo>
                      <a:pt x="1778" y="671"/>
                    </a:lnTo>
                    <a:lnTo>
                      <a:pt x="1778" y="671"/>
                    </a:lnTo>
                    <a:lnTo>
                      <a:pt x="1778" y="671"/>
                    </a:lnTo>
                    <a:lnTo>
                      <a:pt x="1778" y="673"/>
                    </a:lnTo>
                    <a:lnTo>
                      <a:pt x="1778" y="673"/>
                    </a:lnTo>
                    <a:lnTo>
                      <a:pt x="1778" y="673"/>
                    </a:lnTo>
                    <a:lnTo>
                      <a:pt x="1778" y="673"/>
                    </a:lnTo>
                    <a:lnTo>
                      <a:pt x="1778" y="673"/>
                    </a:lnTo>
                    <a:lnTo>
                      <a:pt x="1778" y="674"/>
                    </a:lnTo>
                    <a:lnTo>
                      <a:pt x="1778" y="674"/>
                    </a:lnTo>
                    <a:lnTo>
                      <a:pt x="1778" y="676"/>
                    </a:lnTo>
                    <a:lnTo>
                      <a:pt x="1778" y="676"/>
                    </a:lnTo>
                    <a:lnTo>
                      <a:pt x="1778" y="676"/>
                    </a:lnTo>
                    <a:lnTo>
                      <a:pt x="1778" y="676"/>
                    </a:lnTo>
                    <a:lnTo>
                      <a:pt x="1778" y="676"/>
                    </a:lnTo>
                    <a:lnTo>
                      <a:pt x="1778" y="676"/>
                    </a:lnTo>
                    <a:lnTo>
                      <a:pt x="1778" y="676"/>
                    </a:lnTo>
                    <a:lnTo>
                      <a:pt x="1778" y="676"/>
                    </a:lnTo>
                    <a:lnTo>
                      <a:pt x="1780" y="676"/>
                    </a:lnTo>
                    <a:lnTo>
                      <a:pt x="1780" y="676"/>
                    </a:lnTo>
                    <a:lnTo>
                      <a:pt x="1780" y="676"/>
                    </a:lnTo>
                    <a:lnTo>
                      <a:pt x="1781" y="676"/>
                    </a:lnTo>
                    <a:lnTo>
                      <a:pt x="1781" y="676"/>
                    </a:lnTo>
                    <a:lnTo>
                      <a:pt x="1781" y="676"/>
                    </a:lnTo>
                    <a:lnTo>
                      <a:pt x="1781" y="676"/>
                    </a:lnTo>
                    <a:lnTo>
                      <a:pt x="1781" y="678"/>
                    </a:lnTo>
                    <a:lnTo>
                      <a:pt x="1781" y="678"/>
                    </a:lnTo>
                    <a:lnTo>
                      <a:pt x="1783" y="678"/>
                    </a:lnTo>
                    <a:lnTo>
                      <a:pt x="1783" y="678"/>
                    </a:lnTo>
                    <a:lnTo>
                      <a:pt x="1783" y="678"/>
                    </a:lnTo>
                    <a:lnTo>
                      <a:pt x="1783" y="678"/>
                    </a:lnTo>
                    <a:lnTo>
                      <a:pt x="1783" y="678"/>
                    </a:lnTo>
                    <a:lnTo>
                      <a:pt x="1783" y="678"/>
                    </a:lnTo>
                    <a:lnTo>
                      <a:pt x="1785" y="678"/>
                    </a:lnTo>
                    <a:lnTo>
                      <a:pt x="1785" y="678"/>
                    </a:lnTo>
                    <a:lnTo>
                      <a:pt x="1785" y="678"/>
                    </a:lnTo>
                    <a:lnTo>
                      <a:pt x="1785" y="678"/>
                    </a:lnTo>
                    <a:lnTo>
                      <a:pt x="1785" y="678"/>
                    </a:lnTo>
                    <a:lnTo>
                      <a:pt x="1787" y="678"/>
                    </a:lnTo>
                    <a:lnTo>
                      <a:pt x="1787" y="678"/>
                    </a:lnTo>
                    <a:lnTo>
                      <a:pt x="1787" y="678"/>
                    </a:lnTo>
                    <a:lnTo>
                      <a:pt x="1787" y="678"/>
                    </a:lnTo>
                    <a:lnTo>
                      <a:pt x="1787" y="678"/>
                    </a:lnTo>
                    <a:lnTo>
                      <a:pt x="1787" y="678"/>
                    </a:lnTo>
                    <a:lnTo>
                      <a:pt x="1787" y="678"/>
                    </a:lnTo>
                    <a:lnTo>
                      <a:pt x="1787" y="678"/>
                    </a:lnTo>
                    <a:lnTo>
                      <a:pt x="1789" y="676"/>
                    </a:lnTo>
                    <a:lnTo>
                      <a:pt x="1789" y="676"/>
                    </a:lnTo>
                    <a:lnTo>
                      <a:pt x="1790" y="678"/>
                    </a:lnTo>
                    <a:lnTo>
                      <a:pt x="1790" y="676"/>
                    </a:lnTo>
                    <a:lnTo>
                      <a:pt x="1790" y="676"/>
                    </a:lnTo>
                    <a:lnTo>
                      <a:pt x="1790" y="676"/>
                    </a:lnTo>
                    <a:lnTo>
                      <a:pt x="1790" y="676"/>
                    </a:lnTo>
                    <a:lnTo>
                      <a:pt x="1790" y="676"/>
                    </a:lnTo>
                    <a:lnTo>
                      <a:pt x="1792" y="676"/>
                    </a:lnTo>
                    <a:lnTo>
                      <a:pt x="1792" y="676"/>
                    </a:lnTo>
                    <a:lnTo>
                      <a:pt x="1792" y="678"/>
                    </a:lnTo>
                    <a:lnTo>
                      <a:pt x="1792" y="676"/>
                    </a:lnTo>
                    <a:lnTo>
                      <a:pt x="1792" y="676"/>
                    </a:lnTo>
                    <a:lnTo>
                      <a:pt x="1792" y="678"/>
                    </a:lnTo>
                    <a:lnTo>
                      <a:pt x="1794" y="678"/>
                    </a:lnTo>
                    <a:lnTo>
                      <a:pt x="1794" y="678"/>
                    </a:lnTo>
                    <a:lnTo>
                      <a:pt x="1794" y="678"/>
                    </a:lnTo>
                    <a:lnTo>
                      <a:pt x="1794" y="676"/>
                    </a:lnTo>
                    <a:lnTo>
                      <a:pt x="1794" y="676"/>
                    </a:lnTo>
                    <a:lnTo>
                      <a:pt x="1796" y="676"/>
                    </a:lnTo>
                    <a:lnTo>
                      <a:pt x="1796" y="676"/>
                    </a:lnTo>
                    <a:lnTo>
                      <a:pt x="1796" y="676"/>
                    </a:lnTo>
                    <a:lnTo>
                      <a:pt x="1796" y="676"/>
                    </a:lnTo>
                    <a:lnTo>
                      <a:pt x="1796" y="676"/>
                    </a:lnTo>
                    <a:lnTo>
                      <a:pt x="1798" y="676"/>
                    </a:lnTo>
                    <a:lnTo>
                      <a:pt x="1798" y="676"/>
                    </a:lnTo>
                    <a:lnTo>
                      <a:pt x="1798" y="676"/>
                    </a:lnTo>
                    <a:lnTo>
                      <a:pt x="1798" y="676"/>
                    </a:lnTo>
                    <a:lnTo>
                      <a:pt x="1798" y="678"/>
                    </a:lnTo>
                    <a:lnTo>
                      <a:pt x="1798" y="678"/>
                    </a:lnTo>
                    <a:lnTo>
                      <a:pt x="1799" y="678"/>
                    </a:lnTo>
                    <a:lnTo>
                      <a:pt x="1799" y="678"/>
                    </a:lnTo>
                    <a:lnTo>
                      <a:pt x="1799" y="678"/>
                    </a:lnTo>
                    <a:lnTo>
                      <a:pt x="1799" y="678"/>
                    </a:lnTo>
                    <a:lnTo>
                      <a:pt x="1799" y="678"/>
                    </a:lnTo>
                    <a:lnTo>
                      <a:pt x="1799" y="678"/>
                    </a:lnTo>
                    <a:lnTo>
                      <a:pt x="1803" y="678"/>
                    </a:lnTo>
                    <a:lnTo>
                      <a:pt x="1803" y="678"/>
                    </a:lnTo>
                    <a:lnTo>
                      <a:pt x="1803" y="678"/>
                    </a:lnTo>
                    <a:lnTo>
                      <a:pt x="1803" y="678"/>
                    </a:lnTo>
                    <a:lnTo>
                      <a:pt x="1803" y="678"/>
                    </a:lnTo>
                    <a:lnTo>
                      <a:pt x="1805" y="680"/>
                    </a:lnTo>
                    <a:lnTo>
                      <a:pt x="1805" y="680"/>
                    </a:lnTo>
                    <a:lnTo>
                      <a:pt x="1805" y="680"/>
                    </a:lnTo>
                    <a:lnTo>
                      <a:pt x="1805" y="680"/>
                    </a:lnTo>
                    <a:lnTo>
                      <a:pt x="1805" y="678"/>
                    </a:lnTo>
                    <a:lnTo>
                      <a:pt x="1807" y="678"/>
                    </a:lnTo>
                    <a:lnTo>
                      <a:pt x="1807" y="678"/>
                    </a:lnTo>
                    <a:lnTo>
                      <a:pt x="1807" y="678"/>
                    </a:lnTo>
                    <a:lnTo>
                      <a:pt x="1807" y="678"/>
                    </a:lnTo>
                    <a:lnTo>
                      <a:pt x="1807" y="678"/>
                    </a:lnTo>
                    <a:lnTo>
                      <a:pt x="1807" y="678"/>
                    </a:lnTo>
                    <a:lnTo>
                      <a:pt x="1808" y="678"/>
                    </a:lnTo>
                    <a:lnTo>
                      <a:pt x="1808" y="678"/>
                    </a:lnTo>
                    <a:lnTo>
                      <a:pt x="1808" y="678"/>
                    </a:lnTo>
                    <a:lnTo>
                      <a:pt x="1808" y="678"/>
                    </a:lnTo>
                    <a:lnTo>
                      <a:pt x="1808" y="678"/>
                    </a:lnTo>
                    <a:lnTo>
                      <a:pt x="1808" y="678"/>
                    </a:lnTo>
                    <a:lnTo>
                      <a:pt x="1808" y="678"/>
                    </a:lnTo>
                    <a:lnTo>
                      <a:pt x="1808" y="678"/>
                    </a:lnTo>
                    <a:lnTo>
                      <a:pt x="1808" y="678"/>
                    </a:lnTo>
                    <a:lnTo>
                      <a:pt x="1808" y="676"/>
                    </a:lnTo>
                    <a:lnTo>
                      <a:pt x="1808" y="676"/>
                    </a:lnTo>
                    <a:lnTo>
                      <a:pt x="1808" y="676"/>
                    </a:lnTo>
                    <a:lnTo>
                      <a:pt x="1808" y="676"/>
                    </a:lnTo>
                    <a:lnTo>
                      <a:pt x="1808" y="676"/>
                    </a:lnTo>
                    <a:lnTo>
                      <a:pt x="1808" y="676"/>
                    </a:lnTo>
                    <a:lnTo>
                      <a:pt x="1808" y="676"/>
                    </a:lnTo>
                    <a:lnTo>
                      <a:pt x="1810" y="676"/>
                    </a:lnTo>
                    <a:lnTo>
                      <a:pt x="1810" y="674"/>
                    </a:lnTo>
                    <a:lnTo>
                      <a:pt x="1810" y="674"/>
                    </a:lnTo>
                    <a:lnTo>
                      <a:pt x="1810" y="674"/>
                    </a:lnTo>
                    <a:lnTo>
                      <a:pt x="1810" y="674"/>
                    </a:lnTo>
                    <a:lnTo>
                      <a:pt x="1810" y="674"/>
                    </a:lnTo>
                    <a:lnTo>
                      <a:pt x="1810" y="674"/>
                    </a:lnTo>
                    <a:lnTo>
                      <a:pt x="1810" y="673"/>
                    </a:lnTo>
                    <a:lnTo>
                      <a:pt x="1810" y="673"/>
                    </a:lnTo>
                    <a:lnTo>
                      <a:pt x="1812" y="673"/>
                    </a:lnTo>
                    <a:lnTo>
                      <a:pt x="1812" y="673"/>
                    </a:lnTo>
                    <a:lnTo>
                      <a:pt x="1812" y="673"/>
                    </a:lnTo>
                    <a:lnTo>
                      <a:pt x="1812" y="673"/>
                    </a:lnTo>
                    <a:lnTo>
                      <a:pt x="1814" y="671"/>
                    </a:lnTo>
                    <a:lnTo>
                      <a:pt x="1816" y="671"/>
                    </a:lnTo>
                    <a:lnTo>
                      <a:pt x="1816" y="669"/>
                    </a:lnTo>
                    <a:lnTo>
                      <a:pt x="1818" y="667"/>
                    </a:lnTo>
                    <a:lnTo>
                      <a:pt x="1818" y="667"/>
                    </a:lnTo>
                    <a:lnTo>
                      <a:pt x="1818" y="665"/>
                    </a:lnTo>
                    <a:lnTo>
                      <a:pt x="1818" y="665"/>
                    </a:lnTo>
                    <a:lnTo>
                      <a:pt x="1819" y="665"/>
                    </a:lnTo>
                    <a:lnTo>
                      <a:pt x="1819" y="665"/>
                    </a:lnTo>
                    <a:lnTo>
                      <a:pt x="1819" y="663"/>
                    </a:lnTo>
                    <a:lnTo>
                      <a:pt x="1819" y="662"/>
                    </a:lnTo>
                    <a:lnTo>
                      <a:pt x="1819" y="662"/>
                    </a:lnTo>
                    <a:lnTo>
                      <a:pt x="1819" y="662"/>
                    </a:lnTo>
                    <a:lnTo>
                      <a:pt x="1821" y="660"/>
                    </a:lnTo>
                    <a:lnTo>
                      <a:pt x="1821" y="660"/>
                    </a:lnTo>
                    <a:lnTo>
                      <a:pt x="1821" y="658"/>
                    </a:lnTo>
                    <a:lnTo>
                      <a:pt x="1821" y="658"/>
                    </a:lnTo>
                    <a:lnTo>
                      <a:pt x="1821" y="656"/>
                    </a:lnTo>
                    <a:lnTo>
                      <a:pt x="1821" y="656"/>
                    </a:lnTo>
                    <a:lnTo>
                      <a:pt x="1823" y="656"/>
                    </a:lnTo>
                    <a:lnTo>
                      <a:pt x="1823" y="656"/>
                    </a:lnTo>
                    <a:lnTo>
                      <a:pt x="1823" y="656"/>
                    </a:lnTo>
                    <a:lnTo>
                      <a:pt x="1825" y="656"/>
                    </a:lnTo>
                    <a:lnTo>
                      <a:pt x="1825" y="656"/>
                    </a:lnTo>
                    <a:lnTo>
                      <a:pt x="1825" y="656"/>
                    </a:lnTo>
                    <a:lnTo>
                      <a:pt x="1827" y="656"/>
                    </a:lnTo>
                    <a:lnTo>
                      <a:pt x="1827" y="656"/>
                    </a:lnTo>
                    <a:lnTo>
                      <a:pt x="1827" y="656"/>
                    </a:lnTo>
                    <a:lnTo>
                      <a:pt x="1827" y="656"/>
                    </a:lnTo>
                    <a:lnTo>
                      <a:pt x="1827" y="656"/>
                    </a:lnTo>
                    <a:lnTo>
                      <a:pt x="1827" y="654"/>
                    </a:lnTo>
                    <a:lnTo>
                      <a:pt x="1828" y="654"/>
                    </a:lnTo>
                    <a:lnTo>
                      <a:pt x="1828" y="656"/>
                    </a:lnTo>
                    <a:lnTo>
                      <a:pt x="1830" y="656"/>
                    </a:lnTo>
                    <a:lnTo>
                      <a:pt x="1832" y="658"/>
                    </a:lnTo>
                    <a:lnTo>
                      <a:pt x="1832" y="658"/>
                    </a:lnTo>
                    <a:lnTo>
                      <a:pt x="1832" y="658"/>
                    </a:lnTo>
                    <a:lnTo>
                      <a:pt x="1834" y="658"/>
                    </a:lnTo>
                    <a:lnTo>
                      <a:pt x="1836" y="660"/>
                    </a:lnTo>
                    <a:lnTo>
                      <a:pt x="1836" y="662"/>
                    </a:lnTo>
                    <a:lnTo>
                      <a:pt x="1836" y="662"/>
                    </a:lnTo>
                    <a:lnTo>
                      <a:pt x="1837" y="662"/>
                    </a:lnTo>
                    <a:lnTo>
                      <a:pt x="1837" y="662"/>
                    </a:lnTo>
                    <a:lnTo>
                      <a:pt x="1839" y="662"/>
                    </a:lnTo>
                    <a:lnTo>
                      <a:pt x="1839" y="662"/>
                    </a:lnTo>
                    <a:lnTo>
                      <a:pt x="1841" y="663"/>
                    </a:lnTo>
                    <a:lnTo>
                      <a:pt x="1841" y="663"/>
                    </a:lnTo>
                    <a:lnTo>
                      <a:pt x="1841" y="663"/>
                    </a:lnTo>
                    <a:lnTo>
                      <a:pt x="1841" y="665"/>
                    </a:lnTo>
                    <a:lnTo>
                      <a:pt x="1841" y="665"/>
                    </a:lnTo>
                    <a:lnTo>
                      <a:pt x="1841" y="667"/>
                    </a:lnTo>
                    <a:lnTo>
                      <a:pt x="1841" y="667"/>
                    </a:lnTo>
                    <a:lnTo>
                      <a:pt x="1843" y="669"/>
                    </a:lnTo>
                    <a:lnTo>
                      <a:pt x="1843" y="669"/>
                    </a:lnTo>
                    <a:lnTo>
                      <a:pt x="1843" y="669"/>
                    </a:lnTo>
                    <a:lnTo>
                      <a:pt x="1845" y="669"/>
                    </a:lnTo>
                    <a:lnTo>
                      <a:pt x="1845" y="669"/>
                    </a:lnTo>
                    <a:lnTo>
                      <a:pt x="1846" y="669"/>
                    </a:lnTo>
                    <a:lnTo>
                      <a:pt x="1846" y="669"/>
                    </a:lnTo>
                    <a:lnTo>
                      <a:pt x="1848" y="669"/>
                    </a:lnTo>
                    <a:lnTo>
                      <a:pt x="1848" y="671"/>
                    </a:lnTo>
                    <a:lnTo>
                      <a:pt x="1848" y="671"/>
                    </a:lnTo>
                    <a:lnTo>
                      <a:pt x="1848" y="671"/>
                    </a:lnTo>
                    <a:lnTo>
                      <a:pt x="1848" y="673"/>
                    </a:lnTo>
                    <a:lnTo>
                      <a:pt x="1848" y="673"/>
                    </a:lnTo>
                    <a:lnTo>
                      <a:pt x="1848" y="673"/>
                    </a:lnTo>
                    <a:lnTo>
                      <a:pt x="1848" y="674"/>
                    </a:lnTo>
                    <a:lnTo>
                      <a:pt x="1850" y="674"/>
                    </a:lnTo>
                    <a:lnTo>
                      <a:pt x="1850" y="674"/>
                    </a:lnTo>
                    <a:lnTo>
                      <a:pt x="1852" y="674"/>
                    </a:lnTo>
                    <a:lnTo>
                      <a:pt x="1852" y="674"/>
                    </a:lnTo>
                    <a:lnTo>
                      <a:pt x="1852" y="674"/>
                    </a:lnTo>
                    <a:lnTo>
                      <a:pt x="1852" y="674"/>
                    </a:lnTo>
                    <a:lnTo>
                      <a:pt x="1854" y="674"/>
                    </a:lnTo>
                    <a:lnTo>
                      <a:pt x="1854" y="676"/>
                    </a:lnTo>
                    <a:lnTo>
                      <a:pt x="1855" y="676"/>
                    </a:lnTo>
                    <a:lnTo>
                      <a:pt x="1855" y="678"/>
                    </a:lnTo>
                    <a:lnTo>
                      <a:pt x="1855" y="678"/>
                    </a:lnTo>
                    <a:lnTo>
                      <a:pt x="1855" y="678"/>
                    </a:lnTo>
                    <a:lnTo>
                      <a:pt x="1855" y="680"/>
                    </a:lnTo>
                    <a:lnTo>
                      <a:pt x="1855" y="680"/>
                    </a:lnTo>
                    <a:lnTo>
                      <a:pt x="1855" y="680"/>
                    </a:lnTo>
                    <a:lnTo>
                      <a:pt x="1855" y="680"/>
                    </a:lnTo>
                    <a:lnTo>
                      <a:pt x="1855" y="680"/>
                    </a:lnTo>
                    <a:lnTo>
                      <a:pt x="1855" y="682"/>
                    </a:lnTo>
                    <a:lnTo>
                      <a:pt x="1855" y="682"/>
                    </a:lnTo>
                    <a:lnTo>
                      <a:pt x="1855" y="682"/>
                    </a:lnTo>
                    <a:lnTo>
                      <a:pt x="1854" y="683"/>
                    </a:lnTo>
                    <a:lnTo>
                      <a:pt x="1854" y="683"/>
                    </a:lnTo>
                    <a:lnTo>
                      <a:pt x="1854" y="683"/>
                    </a:lnTo>
                    <a:lnTo>
                      <a:pt x="1854" y="685"/>
                    </a:lnTo>
                    <a:lnTo>
                      <a:pt x="1854" y="685"/>
                    </a:lnTo>
                    <a:lnTo>
                      <a:pt x="1854" y="685"/>
                    </a:lnTo>
                    <a:lnTo>
                      <a:pt x="1854" y="687"/>
                    </a:lnTo>
                    <a:lnTo>
                      <a:pt x="1852" y="687"/>
                    </a:lnTo>
                    <a:lnTo>
                      <a:pt x="1852" y="689"/>
                    </a:lnTo>
                    <a:lnTo>
                      <a:pt x="1852" y="689"/>
                    </a:lnTo>
                    <a:lnTo>
                      <a:pt x="1852" y="689"/>
                    </a:lnTo>
                    <a:lnTo>
                      <a:pt x="1852" y="689"/>
                    </a:lnTo>
                    <a:lnTo>
                      <a:pt x="1852" y="691"/>
                    </a:lnTo>
                    <a:lnTo>
                      <a:pt x="1852" y="691"/>
                    </a:lnTo>
                    <a:lnTo>
                      <a:pt x="1850" y="692"/>
                    </a:lnTo>
                    <a:lnTo>
                      <a:pt x="1850" y="692"/>
                    </a:lnTo>
                    <a:lnTo>
                      <a:pt x="1850" y="692"/>
                    </a:lnTo>
                    <a:lnTo>
                      <a:pt x="1850" y="694"/>
                    </a:lnTo>
                    <a:lnTo>
                      <a:pt x="1850" y="694"/>
                    </a:lnTo>
                    <a:lnTo>
                      <a:pt x="1850" y="694"/>
                    </a:lnTo>
                    <a:lnTo>
                      <a:pt x="1850" y="694"/>
                    </a:lnTo>
                    <a:lnTo>
                      <a:pt x="1850" y="694"/>
                    </a:lnTo>
                    <a:lnTo>
                      <a:pt x="1850" y="696"/>
                    </a:lnTo>
                    <a:lnTo>
                      <a:pt x="1850" y="696"/>
                    </a:lnTo>
                    <a:lnTo>
                      <a:pt x="1850" y="696"/>
                    </a:lnTo>
                    <a:lnTo>
                      <a:pt x="1848" y="696"/>
                    </a:lnTo>
                    <a:lnTo>
                      <a:pt x="1848" y="698"/>
                    </a:lnTo>
                    <a:lnTo>
                      <a:pt x="1848" y="698"/>
                    </a:lnTo>
                    <a:lnTo>
                      <a:pt x="1848" y="700"/>
                    </a:lnTo>
                    <a:lnTo>
                      <a:pt x="1846" y="700"/>
                    </a:lnTo>
                    <a:lnTo>
                      <a:pt x="1846" y="700"/>
                    </a:lnTo>
                    <a:lnTo>
                      <a:pt x="1846" y="700"/>
                    </a:lnTo>
                    <a:lnTo>
                      <a:pt x="1846" y="700"/>
                    </a:lnTo>
                    <a:lnTo>
                      <a:pt x="1845" y="700"/>
                    </a:lnTo>
                    <a:lnTo>
                      <a:pt x="1845" y="700"/>
                    </a:lnTo>
                    <a:lnTo>
                      <a:pt x="1845" y="700"/>
                    </a:lnTo>
                    <a:lnTo>
                      <a:pt x="1845" y="700"/>
                    </a:lnTo>
                    <a:lnTo>
                      <a:pt x="1845" y="700"/>
                    </a:lnTo>
                    <a:lnTo>
                      <a:pt x="1845" y="700"/>
                    </a:lnTo>
                    <a:lnTo>
                      <a:pt x="1843" y="700"/>
                    </a:lnTo>
                    <a:lnTo>
                      <a:pt x="1843" y="700"/>
                    </a:lnTo>
                    <a:lnTo>
                      <a:pt x="1843" y="701"/>
                    </a:lnTo>
                    <a:lnTo>
                      <a:pt x="1843" y="701"/>
                    </a:lnTo>
                    <a:lnTo>
                      <a:pt x="1841" y="701"/>
                    </a:lnTo>
                    <a:lnTo>
                      <a:pt x="1841" y="701"/>
                    </a:lnTo>
                    <a:lnTo>
                      <a:pt x="1839" y="700"/>
                    </a:lnTo>
                    <a:lnTo>
                      <a:pt x="1839" y="700"/>
                    </a:lnTo>
                    <a:lnTo>
                      <a:pt x="1839" y="701"/>
                    </a:lnTo>
                    <a:lnTo>
                      <a:pt x="1837" y="701"/>
                    </a:lnTo>
                    <a:lnTo>
                      <a:pt x="1837" y="701"/>
                    </a:lnTo>
                    <a:lnTo>
                      <a:pt x="1837" y="701"/>
                    </a:lnTo>
                    <a:lnTo>
                      <a:pt x="1837" y="701"/>
                    </a:lnTo>
                    <a:lnTo>
                      <a:pt x="1837" y="701"/>
                    </a:lnTo>
                    <a:lnTo>
                      <a:pt x="1836" y="701"/>
                    </a:lnTo>
                    <a:lnTo>
                      <a:pt x="1836" y="701"/>
                    </a:lnTo>
                    <a:lnTo>
                      <a:pt x="1834" y="701"/>
                    </a:lnTo>
                    <a:lnTo>
                      <a:pt x="1834" y="701"/>
                    </a:lnTo>
                    <a:lnTo>
                      <a:pt x="1834" y="701"/>
                    </a:lnTo>
                    <a:lnTo>
                      <a:pt x="1834" y="701"/>
                    </a:lnTo>
                    <a:lnTo>
                      <a:pt x="1834" y="701"/>
                    </a:lnTo>
                    <a:lnTo>
                      <a:pt x="1832" y="701"/>
                    </a:lnTo>
                    <a:lnTo>
                      <a:pt x="1832" y="703"/>
                    </a:lnTo>
                    <a:lnTo>
                      <a:pt x="1832" y="703"/>
                    </a:lnTo>
                    <a:lnTo>
                      <a:pt x="1830" y="703"/>
                    </a:lnTo>
                    <a:lnTo>
                      <a:pt x="1830" y="703"/>
                    </a:lnTo>
                    <a:lnTo>
                      <a:pt x="1830" y="703"/>
                    </a:lnTo>
                    <a:lnTo>
                      <a:pt x="1830" y="701"/>
                    </a:lnTo>
                    <a:lnTo>
                      <a:pt x="1830" y="701"/>
                    </a:lnTo>
                    <a:lnTo>
                      <a:pt x="1830" y="701"/>
                    </a:lnTo>
                    <a:lnTo>
                      <a:pt x="1830" y="701"/>
                    </a:lnTo>
                    <a:lnTo>
                      <a:pt x="1830" y="701"/>
                    </a:lnTo>
                    <a:lnTo>
                      <a:pt x="1828" y="701"/>
                    </a:lnTo>
                    <a:lnTo>
                      <a:pt x="1828" y="701"/>
                    </a:lnTo>
                    <a:lnTo>
                      <a:pt x="1828" y="701"/>
                    </a:lnTo>
                    <a:lnTo>
                      <a:pt x="1827" y="703"/>
                    </a:lnTo>
                    <a:lnTo>
                      <a:pt x="1827" y="703"/>
                    </a:lnTo>
                    <a:lnTo>
                      <a:pt x="1827" y="703"/>
                    </a:lnTo>
                    <a:lnTo>
                      <a:pt x="1825" y="703"/>
                    </a:lnTo>
                    <a:lnTo>
                      <a:pt x="1825" y="703"/>
                    </a:lnTo>
                    <a:lnTo>
                      <a:pt x="1825" y="703"/>
                    </a:lnTo>
                    <a:lnTo>
                      <a:pt x="1823" y="703"/>
                    </a:lnTo>
                    <a:lnTo>
                      <a:pt x="1821" y="703"/>
                    </a:lnTo>
                    <a:lnTo>
                      <a:pt x="1819" y="703"/>
                    </a:lnTo>
                    <a:lnTo>
                      <a:pt x="1819" y="703"/>
                    </a:lnTo>
                    <a:lnTo>
                      <a:pt x="1819" y="703"/>
                    </a:lnTo>
                    <a:lnTo>
                      <a:pt x="1818" y="703"/>
                    </a:lnTo>
                    <a:lnTo>
                      <a:pt x="1818" y="703"/>
                    </a:lnTo>
                    <a:lnTo>
                      <a:pt x="1814" y="703"/>
                    </a:lnTo>
                    <a:lnTo>
                      <a:pt x="1814" y="703"/>
                    </a:lnTo>
                    <a:lnTo>
                      <a:pt x="1814" y="703"/>
                    </a:lnTo>
                    <a:lnTo>
                      <a:pt x="1812" y="703"/>
                    </a:lnTo>
                    <a:lnTo>
                      <a:pt x="1812" y="703"/>
                    </a:lnTo>
                    <a:lnTo>
                      <a:pt x="1812" y="703"/>
                    </a:lnTo>
                    <a:lnTo>
                      <a:pt x="1812" y="703"/>
                    </a:lnTo>
                    <a:lnTo>
                      <a:pt x="1812" y="703"/>
                    </a:lnTo>
                    <a:lnTo>
                      <a:pt x="1810" y="703"/>
                    </a:lnTo>
                    <a:lnTo>
                      <a:pt x="1810" y="703"/>
                    </a:lnTo>
                    <a:lnTo>
                      <a:pt x="1808" y="703"/>
                    </a:lnTo>
                    <a:lnTo>
                      <a:pt x="1808" y="703"/>
                    </a:lnTo>
                    <a:lnTo>
                      <a:pt x="1808" y="703"/>
                    </a:lnTo>
                    <a:lnTo>
                      <a:pt x="1807" y="703"/>
                    </a:lnTo>
                    <a:lnTo>
                      <a:pt x="1807" y="703"/>
                    </a:lnTo>
                    <a:lnTo>
                      <a:pt x="1807" y="703"/>
                    </a:lnTo>
                    <a:lnTo>
                      <a:pt x="1807" y="703"/>
                    </a:lnTo>
                    <a:lnTo>
                      <a:pt x="1807" y="703"/>
                    </a:lnTo>
                    <a:lnTo>
                      <a:pt x="1805" y="703"/>
                    </a:lnTo>
                    <a:lnTo>
                      <a:pt x="1805" y="703"/>
                    </a:lnTo>
                    <a:lnTo>
                      <a:pt x="1805" y="703"/>
                    </a:lnTo>
                    <a:lnTo>
                      <a:pt x="1805" y="703"/>
                    </a:lnTo>
                    <a:lnTo>
                      <a:pt x="1805" y="703"/>
                    </a:lnTo>
                    <a:lnTo>
                      <a:pt x="1803" y="703"/>
                    </a:lnTo>
                    <a:lnTo>
                      <a:pt x="1803" y="703"/>
                    </a:lnTo>
                    <a:lnTo>
                      <a:pt x="1803" y="703"/>
                    </a:lnTo>
                    <a:lnTo>
                      <a:pt x="1803" y="703"/>
                    </a:lnTo>
                    <a:lnTo>
                      <a:pt x="1801" y="703"/>
                    </a:lnTo>
                    <a:lnTo>
                      <a:pt x="1801" y="703"/>
                    </a:lnTo>
                    <a:lnTo>
                      <a:pt x="1801" y="703"/>
                    </a:lnTo>
                    <a:lnTo>
                      <a:pt x="1801" y="703"/>
                    </a:lnTo>
                    <a:lnTo>
                      <a:pt x="1799" y="701"/>
                    </a:lnTo>
                    <a:lnTo>
                      <a:pt x="1799" y="701"/>
                    </a:lnTo>
                    <a:lnTo>
                      <a:pt x="1799" y="703"/>
                    </a:lnTo>
                    <a:lnTo>
                      <a:pt x="1799" y="703"/>
                    </a:lnTo>
                    <a:lnTo>
                      <a:pt x="1799" y="703"/>
                    </a:lnTo>
                    <a:lnTo>
                      <a:pt x="1799" y="703"/>
                    </a:lnTo>
                    <a:lnTo>
                      <a:pt x="1798" y="703"/>
                    </a:lnTo>
                    <a:lnTo>
                      <a:pt x="1798" y="703"/>
                    </a:lnTo>
                    <a:lnTo>
                      <a:pt x="1798" y="703"/>
                    </a:lnTo>
                    <a:lnTo>
                      <a:pt x="1798" y="703"/>
                    </a:lnTo>
                    <a:lnTo>
                      <a:pt x="1798" y="703"/>
                    </a:lnTo>
                    <a:lnTo>
                      <a:pt x="1798" y="703"/>
                    </a:lnTo>
                    <a:lnTo>
                      <a:pt x="1798" y="703"/>
                    </a:lnTo>
                    <a:lnTo>
                      <a:pt x="1798" y="703"/>
                    </a:lnTo>
                    <a:lnTo>
                      <a:pt x="1796" y="703"/>
                    </a:lnTo>
                    <a:lnTo>
                      <a:pt x="1796" y="705"/>
                    </a:lnTo>
                    <a:lnTo>
                      <a:pt x="1794" y="705"/>
                    </a:lnTo>
                    <a:lnTo>
                      <a:pt x="1794" y="705"/>
                    </a:lnTo>
                    <a:lnTo>
                      <a:pt x="1794" y="705"/>
                    </a:lnTo>
                    <a:lnTo>
                      <a:pt x="1794" y="707"/>
                    </a:lnTo>
                    <a:lnTo>
                      <a:pt x="1794" y="707"/>
                    </a:lnTo>
                    <a:lnTo>
                      <a:pt x="1794" y="707"/>
                    </a:lnTo>
                    <a:lnTo>
                      <a:pt x="1794" y="707"/>
                    </a:lnTo>
                    <a:lnTo>
                      <a:pt x="1794" y="709"/>
                    </a:lnTo>
                    <a:lnTo>
                      <a:pt x="1794" y="709"/>
                    </a:lnTo>
                    <a:lnTo>
                      <a:pt x="1796" y="709"/>
                    </a:lnTo>
                    <a:lnTo>
                      <a:pt x="1798" y="711"/>
                    </a:lnTo>
                    <a:lnTo>
                      <a:pt x="1798" y="712"/>
                    </a:lnTo>
                    <a:lnTo>
                      <a:pt x="1799" y="712"/>
                    </a:lnTo>
                    <a:lnTo>
                      <a:pt x="1799" y="712"/>
                    </a:lnTo>
                    <a:lnTo>
                      <a:pt x="1799" y="714"/>
                    </a:lnTo>
                    <a:lnTo>
                      <a:pt x="1799" y="714"/>
                    </a:lnTo>
                    <a:lnTo>
                      <a:pt x="1801" y="716"/>
                    </a:lnTo>
                    <a:lnTo>
                      <a:pt x="1801" y="720"/>
                    </a:lnTo>
                    <a:lnTo>
                      <a:pt x="1801" y="720"/>
                    </a:lnTo>
                    <a:lnTo>
                      <a:pt x="1801" y="720"/>
                    </a:lnTo>
                    <a:lnTo>
                      <a:pt x="1801" y="721"/>
                    </a:lnTo>
                    <a:lnTo>
                      <a:pt x="1803" y="721"/>
                    </a:lnTo>
                    <a:lnTo>
                      <a:pt x="1803" y="723"/>
                    </a:lnTo>
                    <a:lnTo>
                      <a:pt x="1805" y="723"/>
                    </a:lnTo>
                    <a:lnTo>
                      <a:pt x="1805" y="723"/>
                    </a:lnTo>
                    <a:lnTo>
                      <a:pt x="1805" y="725"/>
                    </a:lnTo>
                    <a:lnTo>
                      <a:pt x="1805" y="725"/>
                    </a:lnTo>
                    <a:lnTo>
                      <a:pt x="1805" y="725"/>
                    </a:lnTo>
                    <a:lnTo>
                      <a:pt x="1807" y="727"/>
                    </a:lnTo>
                    <a:lnTo>
                      <a:pt x="1805" y="729"/>
                    </a:lnTo>
                    <a:lnTo>
                      <a:pt x="1805" y="730"/>
                    </a:lnTo>
                    <a:lnTo>
                      <a:pt x="1805" y="730"/>
                    </a:lnTo>
                    <a:lnTo>
                      <a:pt x="1807" y="730"/>
                    </a:lnTo>
                    <a:lnTo>
                      <a:pt x="1807" y="730"/>
                    </a:lnTo>
                    <a:lnTo>
                      <a:pt x="1807" y="732"/>
                    </a:lnTo>
                    <a:lnTo>
                      <a:pt x="1807" y="732"/>
                    </a:lnTo>
                    <a:lnTo>
                      <a:pt x="1807" y="734"/>
                    </a:lnTo>
                    <a:lnTo>
                      <a:pt x="1807" y="736"/>
                    </a:lnTo>
                    <a:lnTo>
                      <a:pt x="1807" y="736"/>
                    </a:lnTo>
                    <a:lnTo>
                      <a:pt x="1807" y="736"/>
                    </a:lnTo>
                    <a:lnTo>
                      <a:pt x="1807" y="738"/>
                    </a:lnTo>
                    <a:lnTo>
                      <a:pt x="1807" y="738"/>
                    </a:lnTo>
                    <a:lnTo>
                      <a:pt x="1807" y="738"/>
                    </a:lnTo>
                    <a:lnTo>
                      <a:pt x="1807" y="738"/>
                    </a:lnTo>
                    <a:lnTo>
                      <a:pt x="1807" y="738"/>
                    </a:lnTo>
                    <a:lnTo>
                      <a:pt x="1807" y="738"/>
                    </a:lnTo>
                    <a:lnTo>
                      <a:pt x="1807" y="739"/>
                    </a:lnTo>
                    <a:lnTo>
                      <a:pt x="1805" y="739"/>
                    </a:lnTo>
                    <a:lnTo>
                      <a:pt x="1805" y="739"/>
                    </a:lnTo>
                    <a:lnTo>
                      <a:pt x="1805" y="739"/>
                    </a:lnTo>
                    <a:lnTo>
                      <a:pt x="1805" y="741"/>
                    </a:lnTo>
                    <a:lnTo>
                      <a:pt x="1805" y="743"/>
                    </a:lnTo>
                    <a:lnTo>
                      <a:pt x="1805" y="743"/>
                    </a:lnTo>
                    <a:lnTo>
                      <a:pt x="1807" y="745"/>
                    </a:lnTo>
                    <a:lnTo>
                      <a:pt x="1807" y="745"/>
                    </a:lnTo>
                    <a:lnTo>
                      <a:pt x="1807" y="745"/>
                    </a:lnTo>
                    <a:lnTo>
                      <a:pt x="1807" y="747"/>
                    </a:lnTo>
                    <a:lnTo>
                      <a:pt x="1807" y="747"/>
                    </a:lnTo>
                    <a:lnTo>
                      <a:pt x="1807" y="749"/>
                    </a:lnTo>
                    <a:lnTo>
                      <a:pt x="1807" y="749"/>
                    </a:lnTo>
                    <a:lnTo>
                      <a:pt x="1807" y="749"/>
                    </a:lnTo>
                    <a:lnTo>
                      <a:pt x="1807" y="749"/>
                    </a:lnTo>
                    <a:lnTo>
                      <a:pt x="1805" y="750"/>
                    </a:lnTo>
                    <a:lnTo>
                      <a:pt x="1805" y="750"/>
                    </a:lnTo>
                    <a:lnTo>
                      <a:pt x="1803" y="750"/>
                    </a:lnTo>
                    <a:lnTo>
                      <a:pt x="1803" y="750"/>
                    </a:lnTo>
                    <a:lnTo>
                      <a:pt x="1803" y="750"/>
                    </a:lnTo>
                    <a:lnTo>
                      <a:pt x="1801" y="752"/>
                    </a:lnTo>
                    <a:lnTo>
                      <a:pt x="1799" y="752"/>
                    </a:lnTo>
                    <a:lnTo>
                      <a:pt x="1799" y="754"/>
                    </a:lnTo>
                    <a:lnTo>
                      <a:pt x="1799" y="754"/>
                    </a:lnTo>
                    <a:lnTo>
                      <a:pt x="1798" y="754"/>
                    </a:lnTo>
                    <a:lnTo>
                      <a:pt x="1798" y="754"/>
                    </a:lnTo>
                    <a:lnTo>
                      <a:pt x="1796" y="754"/>
                    </a:lnTo>
                    <a:lnTo>
                      <a:pt x="1796" y="754"/>
                    </a:lnTo>
                    <a:lnTo>
                      <a:pt x="1794" y="754"/>
                    </a:lnTo>
                    <a:lnTo>
                      <a:pt x="1794" y="756"/>
                    </a:lnTo>
                    <a:lnTo>
                      <a:pt x="1792" y="756"/>
                    </a:lnTo>
                    <a:lnTo>
                      <a:pt x="1792" y="758"/>
                    </a:lnTo>
                    <a:lnTo>
                      <a:pt x="1792" y="758"/>
                    </a:lnTo>
                    <a:lnTo>
                      <a:pt x="1792" y="758"/>
                    </a:lnTo>
                    <a:lnTo>
                      <a:pt x="1792" y="758"/>
                    </a:lnTo>
                    <a:lnTo>
                      <a:pt x="1792" y="759"/>
                    </a:lnTo>
                    <a:lnTo>
                      <a:pt x="1792" y="759"/>
                    </a:lnTo>
                    <a:lnTo>
                      <a:pt x="1792" y="759"/>
                    </a:lnTo>
                    <a:lnTo>
                      <a:pt x="1794" y="759"/>
                    </a:lnTo>
                    <a:lnTo>
                      <a:pt x="1794" y="761"/>
                    </a:lnTo>
                    <a:lnTo>
                      <a:pt x="1794" y="761"/>
                    </a:lnTo>
                    <a:lnTo>
                      <a:pt x="1796" y="761"/>
                    </a:lnTo>
                    <a:lnTo>
                      <a:pt x="1796" y="763"/>
                    </a:lnTo>
                    <a:lnTo>
                      <a:pt x="1796" y="763"/>
                    </a:lnTo>
                    <a:lnTo>
                      <a:pt x="1796" y="765"/>
                    </a:lnTo>
                    <a:lnTo>
                      <a:pt x="1798" y="765"/>
                    </a:lnTo>
                    <a:lnTo>
                      <a:pt x="1798" y="765"/>
                    </a:lnTo>
                    <a:lnTo>
                      <a:pt x="1798" y="765"/>
                    </a:lnTo>
                    <a:lnTo>
                      <a:pt x="1798" y="767"/>
                    </a:lnTo>
                    <a:lnTo>
                      <a:pt x="1798" y="768"/>
                    </a:lnTo>
                    <a:lnTo>
                      <a:pt x="1798" y="768"/>
                    </a:lnTo>
                    <a:lnTo>
                      <a:pt x="1798" y="768"/>
                    </a:lnTo>
                    <a:lnTo>
                      <a:pt x="1798" y="768"/>
                    </a:lnTo>
                    <a:lnTo>
                      <a:pt x="1798" y="768"/>
                    </a:lnTo>
                    <a:lnTo>
                      <a:pt x="1798" y="770"/>
                    </a:lnTo>
                    <a:lnTo>
                      <a:pt x="1798" y="770"/>
                    </a:lnTo>
                    <a:lnTo>
                      <a:pt x="1796" y="770"/>
                    </a:lnTo>
                    <a:lnTo>
                      <a:pt x="1796" y="772"/>
                    </a:lnTo>
                    <a:lnTo>
                      <a:pt x="1796" y="772"/>
                    </a:lnTo>
                    <a:lnTo>
                      <a:pt x="1796" y="772"/>
                    </a:lnTo>
                    <a:lnTo>
                      <a:pt x="1796" y="774"/>
                    </a:lnTo>
                    <a:lnTo>
                      <a:pt x="1796" y="774"/>
                    </a:lnTo>
                    <a:lnTo>
                      <a:pt x="1796" y="776"/>
                    </a:lnTo>
                    <a:lnTo>
                      <a:pt x="1796" y="776"/>
                    </a:lnTo>
                    <a:lnTo>
                      <a:pt x="1796" y="776"/>
                    </a:lnTo>
                    <a:lnTo>
                      <a:pt x="1796" y="776"/>
                    </a:lnTo>
                    <a:lnTo>
                      <a:pt x="1794" y="777"/>
                    </a:lnTo>
                    <a:lnTo>
                      <a:pt x="1794" y="779"/>
                    </a:lnTo>
                    <a:lnTo>
                      <a:pt x="1794" y="781"/>
                    </a:lnTo>
                    <a:lnTo>
                      <a:pt x="1794" y="781"/>
                    </a:lnTo>
                    <a:lnTo>
                      <a:pt x="1794" y="783"/>
                    </a:lnTo>
                    <a:lnTo>
                      <a:pt x="1794" y="783"/>
                    </a:lnTo>
                    <a:lnTo>
                      <a:pt x="1794" y="785"/>
                    </a:lnTo>
                    <a:lnTo>
                      <a:pt x="1792" y="790"/>
                    </a:lnTo>
                    <a:lnTo>
                      <a:pt x="1790" y="790"/>
                    </a:lnTo>
                    <a:lnTo>
                      <a:pt x="1790" y="792"/>
                    </a:lnTo>
                    <a:lnTo>
                      <a:pt x="1790" y="792"/>
                    </a:lnTo>
                    <a:lnTo>
                      <a:pt x="1790" y="792"/>
                    </a:lnTo>
                    <a:lnTo>
                      <a:pt x="1789" y="794"/>
                    </a:lnTo>
                    <a:lnTo>
                      <a:pt x="1789" y="794"/>
                    </a:lnTo>
                    <a:lnTo>
                      <a:pt x="1787" y="794"/>
                    </a:lnTo>
                    <a:lnTo>
                      <a:pt x="1787" y="794"/>
                    </a:lnTo>
                    <a:lnTo>
                      <a:pt x="1787" y="794"/>
                    </a:lnTo>
                    <a:lnTo>
                      <a:pt x="1785" y="794"/>
                    </a:lnTo>
                    <a:lnTo>
                      <a:pt x="1785" y="794"/>
                    </a:lnTo>
                    <a:lnTo>
                      <a:pt x="1783" y="794"/>
                    </a:lnTo>
                    <a:lnTo>
                      <a:pt x="1783" y="794"/>
                    </a:lnTo>
                    <a:lnTo>
                      <a:pt x="1783" y="794"/>
                    </a:lnTo>
                    <a:lnTo>
                      <a:pt x="1781" y="794"/>
                    </a:lnTo>
                    <a:lnTo>
                      <a:pt x="1781" y="794"/>
                    </a:lnTo>
                    <a:lnTo>
                      <a:pt x="1778" y="792"/>
                    </a:lnTo>
                    <a:lnTo>
                      <a:pt x="1778" y="792"/>
                    </a:lnTo>
                    <a:lnTo>
                      <a:pt x="1776" y="792"/>
                    </a:lnTo>
                    <a:lnTo>
                      <a:pt x="1776" y="792"/>
                    </a:lnTo>
                    <a:lnTo>
                      <a:pt x="1776" y="790"/>
                    </a:lnTo>
                    <a:lnTo>
                      <a:pt x="1774" y="790"/>
                    </a:lnTo>
                    <a:lnTo>
                      <a:pt x="1774" y="790"/>
                    </a:lnTo>
                    <a:lnTo>
                      <a:pt x="1774" y="790"/>
                    </a:lnTo>
                    <a:lnTo>
                      <a:pt x="1772" y="790"/>
                    </a:lnTo>
                    <a:lnTo>
                      <a:pt x="1772" y="790"/>
                    </a:lnTo>
                    <a:lnTo>
                      <a:pt x="1772" y="790"/>
                    </a:lnTo>
                    <a:lnTo>
                      <a:pt x="1770" y="790"/>
                    </a:lnTo>
                    <a:lnTo>
                      <a:pt x="1770" y="790"/>
                    </a:lnTo>
                    <a:lnTo>
                      <a:pt x="1769" y="790"/>
                    </a:lnTo>
                    <a:lnTo>
                      <a:pt x="1769" y="790"/>
                    </a:lnTo>
                    <a:lnTo>
                      <a:pt x="1769" y="790"/>
                    </a:lnTo>
                    <a:lnTo>
                      <a:pt x="1767" y="790"/>
                    </a:lnTo>
                    <a:lnTo>
                      <a:pt x="1767" y="790"/>
                    </a:lnTo>
                    <a:lnTo>
                      <a:pt x="1765" y="790"/>
                    </a:lnTo>
                    <a:lnTo>
                      <a:pt x="1765" y="790"/>
                    </a:lnTo>
                    <a:lnTo>
                      <a:pt x="1765" y="790"/>
                    </a:lnTo>
                    <a:lnTo>
                      <a:pt x="1765" y="790"/>
                    </a:lnTo>
                    <a:lnTo>
                      <a:pt x="1765" y="790"/>
                    </a:lnTo>
                    <a:lnTo>
                      <a:pt x="1765" y="790"/>
                    </a:lnTo>
                    <a:lnTo>
                      <a:pt x="1765" y="790"/>
                    </a:lnTo>
                    <a:lnTo>
                      <a:pt x="1765" y="788"/>
                    </a:lnTo>
                    <a:lnTo>
                      <a:pt x="1765" y="788"/>
                    </a:lnTo>
                    <a:lnTo>
                      <a:pt x="1765" y="788"/>
                    </a:lnTo>
                    <a:lnTo>
                      <a:pt x="1765" y="788"/>
                    </a:lnTo>
                    <a:lnTo>
                      <a:pt x="1763" y="788"/>
                    </a:lnTo>
                    <a:lnTo>
                      <a:pt x="1763" y="788"/>
                    </a:lnTo>
                    <a:lnTo>
                      <a:pt x="1763" y="788"/>
                    </a:lnTo>
                    <a:lnTo>
                      <a:pt x="1761" y="787"/>
                    </a:lnTo>
                    <a:lnTo>
                      <a:pt x="1761" y="787"/>
                    </a:lnTo>
                    <a:lnTo>
                      <a:pt x="1761" y="787"/>
                    </a:lnTo>
                    <a:lnTo>
                      <a:pt x="1761" y="787"/>
                    </a:lnTo>
                    <a:lnTo>
                      <a:pt x="1760" y="787"/>
                    </a:lnTo>
                    <a:lnTo>
                      <a:pt x="1760" y="787"/>
                    </a:lnTo>
                    <a:lnTo>
                      <a:pt x="1760" y="787"/>
                    </a:lnTo>
                    <a:lnTo>
                      <a:pt x="1758" y="787"/>
                    </a:lnTo>
                    <a:lnTo>
                      <a:pt x="1758" y="787"/>
                    </a:lnTo>
                    <a:lnTo>
                      <a:pt x="1756" y="787"/>
                    </a:lnTo>
                    <a:lnTo>
                      <a:pt x="1756" y="787"/>
                    </a:lnTo>
                    <a:lnTo>
                      <a:pt x="1756" y="787"/>
                    </a:lnTo>
                    <a:lnTo>
                      <a:pt x="1756" y="787"/>
                    </a:lnTo>
                    <a:lnTo>
                      <a:pt x="1754" y="788"/>
                    </a:lnTo>
                    <a:lnTo>
                      <a:pt x="1752" y="788"/>
                    </a:lnTo>
                    <a:lnTo>
                      <a:pt x="1751" y="788"/>
                    </a:lnTo>
                    <a:lnTo>
                      <a:pt x="1751" y="788"/>
                    </a:lnTo>
                    <a:lnTo>
                      <a:pt x="1751" y="788"/>
                    </a:lnTo>
                    <a:lnTo>
                      <a:pt x="1749" y="788"/>
                    </a:lnTo>
                    <a:lnTo>
                      <a:pt x="1749" y="788"/>
                    </a:lnTo>
                    <a:lnTo>
                      <a:pt x="1747" y="788"/>
                    </a:lnTo>
                    <a:lnTo>
                      <a:pt x="1745" y="788"/>
                    </a:lnTo>
                    <a:lnTo>
                      <a:pt x="1745" y="788"/>
                    </a:lnTo>
                    <a:lnTo>
                      <a:pt x="1745" y="790"/>
                    </a:lnTo>
                    <a:lnTo>
                      <a:pt x="1745" y="790"/>
                    </a:lnTo>
                    <a:lnTo>
                      <a:pt x="1742" y="790"/>
                    </a:lnTo>
                    <a:lnTo>
                      <a:pt x="1742" y="790"/>
                    </a:lnTo>
                    <a:lnTo>
                      <a:pt x="1742" y="790"/>
                    </a:lnTo>
                    <a:lnTo>
                      <a:pt x="1740" y="788"/>
                    </a:lnTo>
                    <a:lnTo>
                      <a:pt x="1740" y="788"/>
                    </a:lnTo>
                    <a:lnTo>
                      <a:pt x="1740" y="788"/>
                    </a:lnTo>
                    <a:lnTo>
                      <a:pt x="1738" y="788"/>
                    </a:lnTo>
                    <a:lnTo>
                      <a:pt x="1738" y="788"/>
                    </a:lnTo>
                    <a:lnTo>
                      <a:pt x="1738" y="788"/>
                    </a:lnTo>
                    <a:lnTo>
                      <a:pt x="1736" y="788"/>
                    </a:lnTo>
                    <a:lnTo>
                      <a:pt x="1736" y="788"/>
                    </a:lnTo>
                    <a:lnTo>
                      <a:pt x="1736" y="790"/>
                    </a:lnTo>
                    <a:lnTo>
                      <a:pt x="1736" y="790"/>
                    </a:lnTo>
                    <a:lnTo>
                      <a:pt x="1734" y="790"/>
                    </a:lnTo>
                    <a:lnTo>
                      <a:pt x="1734" y="790"/>
                    </a:lnTo>
                    <a:lnTo>
                      <a:pt x="1734" y="790"/>
                    </a:lnTo>
                    <a:lnTo>
                      <a:pt x="1734" y="790"/>
                    </a:lnTo>
                    <a:lnTo>
                      <a:pt x="1733" y="790"/>
                    </a:lnTo>
                    <a:lnTo>
                      <a:pt x="1733" y="790"/>
                    </a:lnTo>
                    <a:lnTo>
                      <a:pt x="1733" y="790"/>
                    </a:lnTo>
                    <a:lnTo>
                      <a:pt x="1731" y="790"/>
                    </a:lnTo>
                    <a:lnTo>
                      <a:pt x="1731" y="790"/>
                    </a:lnTo>
                    <a:lnTo>
                      <a:pt x="1731" y="790"/>
                    </a:lnTo>
                    <a:lnTo>
                      <a:pt x="1731" y="790"/>
                    </a:lnTo>
                    <a:lnTo>
                      <a:pt x="1729" y="790"/>
                    </a:lnTo>
                    <a:lnTo>
                      <a:pt x="1729" y="790"/>
                    </a:lnTo>
                    <a:lnTo>
                      <a:pt x="1729" y="790"/>
                    </a:lnTo>
                    <a:lnTo>
                      <a:pt x="1727" y="790"/>
                    </a:lnTo>
                    <a:lnTo>
                      <a:pt x="1725" y="790"/>
                    </a:lnTo>
                    <a:lnTo>
                      <a:pt x="1725" y="790"/>
                    </a:lnTo>
                    <a:lnTo>
                      <a:pt x="1725" y="790"/>
                    </a:lnTo>
                    <a:lnTo>
                      <a:pt x="1723" y="790"/>
                    </a:lnTo>
                    <a:lnTo>
                      <a:pt x="1723" y="792"/>
                    </a:lnTo>
                    <a:lnTo>
                      <a:pt x="1723" y="792"/>
                    </a:lnTo>
                    <a:lnTo>
                      <a:pt x="1723" y="792"/>
                    </a:lnTo>
                    <a:lnTo>
                      <a:pt x="1722" y="792"/>
                    </a:lnTo>
                    <a:lnTo>
                      <a:pt x="1722" y="792"/>
                    </a:lnTo>
                    <a:lnTo>
                      <a:pt x="1722" y="792"/>
                    </a:lnTo>
                    <a:lnTo>
                      <a:pt x="1720" y="792"/>
                    </a:lnTo>
                    <a:lnTo>
                      <a:pt x="1718" y="790"/>
                    </a:lnTo>
                    <a:lnTo>
                      <a:pt x="1718" y="790"/>
                    </a:lnTo>
                    <a:lnTo>
                      <a:pt x="1718" y="790"/>
                    </a:lnTo>
                    <a:lnTo>
                      <a:pt x="1716" y="792"/>
                    </a:lnTo>
                    <a:lnTo>
                      <a:pt x="1716" y="792"/>
                    </a:lnTo>
                    <a:lnTo>
                      <a:pt x="1716" y="792"/>
                    </a:lnTo>
                    <a:lnTo>
                      <a:pt x="1716" y="792"/>
                    </a:lnTo>
                    <a:lnTo>
                      <a:pt x="1716" y="794"/>
                    </a:lnTo>
                    <a:lnTo>
                      <a:pt x="1716" y="794"/>
                    </a:lnTo>
                    <a:lnTo>
                      <a:pt x="1716" y="794"/>
                    </a:lnTo>
                    <a:lnTo>
                      <a:pt x="1716" y="794"/>
                    </a:lnTo>
                    <a:lnTo>
                      <a:pt x="1716" y="796"/>
                    </a:lnTo>
                    <a:lnTo>
                      <a:pt x="1716" y="796"/>
                    </a:lnTo>
                    <a:lnTo>
                      <a:pt x="1716" y="796"/>
                    </a:lnTo>
                    <a:lnTo>
                      <a:pt x="1714" y="796"/>
                    </a:lnTo>
                    <a:lnTo>
                      <a:pt x="1713" y="796"/>
                    </a:lnTo>
                    <a:lnTo>
                      <a:pt x="1713" y="796"/>
                    </a:lnTo>
                    <a:lnTo>
                      <a:pt x="1713" y="796"/>
                    </a:lnTo>
                    <a:lnTo>
                      <a:pt x="1713" y="796"/>
                    </a:lnTo>
                    <a:lnTo>
                      <a:pt x="1713" y="796"/>
                    </a:lnTo>
                    <a:lnTo>
                      <a:pt x="1713" y="796"/>
                    </a:lnTo>
                    <a:lnTo>
                      <a:pt x="1713" y="796"/>
                    </a:lnTo>
                    <a:lnTo>
                      <a:pt x="1711" y="796"/>
                    </a:lnTo>
                    <a:lnTo>
                      <a:pt x="1711" y="796"/>
                    </a:lnTo>
                    <a:lnTo>
                      <a:pt x="1709" y="796"/>
                    </a:lnTo>
                    <a:lnTo>
                      <a:pt x="1709" y="796"/>
                    </a:lnTo>
                    <a:lnTo>
                      <a:pt x="1709" y="796"/>
                    </a:lnTo>
                    <a:lnTo>
                      <a:pt x="1709" y="794"/>
                    </a:lnTo>
                    <a:lnTo>
                      <a:pt x="1707" y="794"/>
                    </a:lnTo>
                    <a:lnTo>
                      <a:pt x="1707" y="794"/>
                    </a:lnTo>
                    <a:lnTo>
                      <a:pt x="1707" y="794"/>
                    </a:lnTo>
                    <a:lnTo>
                      <a:pt x="1705" y="794"/>
                    </a:lnTo>
                    <a:lnTo>
                      <a:pt x="1705" y="794"/>
                    </a:lnTo>
                    <a:lnTo>
                      <a:pt x="1704" y="794"/>
                    </a:lnTo>
                    <a:lnTo>
                      <a:pt x="1704" y="794"/>
                    </a:lnTo>
                    <a:lnTo>
                      <a:pt x="1704" y="796"/>
                    </a:lnTo>
                    <a:lnTo>
                      <a:pt x="1702" y="796"/>
                    </a:lnTo>
                    <a:lnTo>
                      <a:pt x="1702" y="796"/>
                    </a:lnTo>
                    <a:lnTo>
                      <a:pt x="1702" y="796"/>
                    </a:lnTo>
                    <a:lnTo>
                      <a:pt x="1700" y="796"/>
                    </a:lnTo>
                    <a:lnTo>
                      <a:pt x="1700" y="796"/>
                    </a:lnTo>
                    <a:lnTo>
                      <a:pt x="1698" y="796"/>
                    </a:lnTo>
                    <a:lnTo>
                      <a:pt x="1698" y="796"/>
                    </a:lnTo>
                    <a:lnTo>
                      <a:pt x="1698" y="796"/>
                    </a:lnTo>
                    <a:lnTo>
                      <a:pt x="1696" y="797"/>
                    </a:lnTo>
                    <a:lnTo>
                      <a:pt x="1696" y="797"/>
                    </a:lnTo>
                    <a:lnTo>
                      <a:pt x="1696" y="797"/>
                    </a:lnTo>
                    <a:lnTo>
                      <a:pt x="1695" y="797"/>
                    </a:lnTo>
                    <a:lnTo>
                      <a:pt x="1693" y="799"/>
                    </a:lnTo>
                    <a:lnTo>
                      <a:pt x="1693" y="799"/>
                    </a:lnTo>
                    <a:lnTo>
                      <a:pt x="1693" y="801"/>
                    </a:lnTo>
                    <a:lnTo>
                      <a:pt x="1691" y="805"/>
                    </a:lnTo>
                    <a:lnTo>
                      <a:pt x="1691" y="806"/>
                    </a:lnTo>
                    <a:lnTo>
                      <a:pt x="1689" y="808"/>
                    </a:lnTo>
                    <a:lnTo>
                      <a:pt x="1689" y="808"/>
                    </a:lnTo>
                    <a:lnTo>
                      <a:pt x="1687" y="810"/>
                    </a:lnTo>
                    <a:lnTo>
                      <a:pt x="1687" y="810"/>
                    </a:lnTo>
                    <a:lnTo>
                      <a:pt x="1687" y="810"/>
                    </a:lnTo>
                    <a:lnTo>
                      <a:pt x="1687" y="810"/>
                    </a:lnTo>
                    <a:lnTo>
                      <a:pt x="1685" y="812"/>
                    </a:lnTo>
                    <a:lnTo>
                      <a:pt x="1685" y="812"/>
                    </a:lnTo>
                    <a:lnTo>
                      <a:pt x="1685" y="812"/>
                    </a:lnTo>
                    <a:lnTo>
                      <a:pt x="1684" y="812"/>
                    </a:lnTo>
                    <a:lnTo>
                      <a:pt x="1684" y="812"/>
                    </a:lnTo>
                    <a:lnTo>
                      <a:pt x="1684" y="812"/>
                    </a:lnTo>
                    <a:lnTo>
                      <a:pt x="1684" y="812"/>
                    </a:lnTo>
                    <a:lnTo>
                      <a:pt x="1684" y="812"/>
                    </a:lnTo>
                    <a:lnTo>
                      <a:pt x="1682" y="812"/>
                    </a:lnTo>
                    <a:lnTo>
                      <a:pt x="1682" y="814"/>
                    </a:lnTo>
                    <a:lnTo>
                      <a:pt x="1682" y="814"/>
                    </a:lnTo>
                    <a:lnTo>
                      <a:pt x="1682" y="814"/>
                    </a:lnTo>
                    <a:lnTo>
                      <a:pt x="1680" y="815"/>
                    </a:lnTo>
                    <a:lnTo>
                      <a:pt x="1680" y="815"/>
                    </a:lnTo>
                    <a:lnTo>
                      <a:pt x="1680" y="815"/>
                    </a:lnTo>
                    <a:lnTo>
                      <a:pt x="1680" y="815"/>
                    </a:lnTo>
                    <a:lnTo>
                      <a:pt x="1680" y="815"/>
                    </a:lnTo>
                    <a:lnTo>
                      <a:pt x="1678" y="815"/>
                    </a:lnTo>
                    <a:lnTo>
                      <a:pt x="1678" y="815"/>
                    </a:lnTo>
                    <a:lnTo>
                      <a:pt x="1678" y="815"/>
                    </a:lnTo>
                    <a:lnTo>
                      <a:pt x="1676" y="815"/>
                    </a:lnTo>
                    <a:lnTo>
                      <a:pt x="1676" y="815"/>
                    </a:lnTo>
                    <a:lnTo>
                      <a:pt x="1676" y="815"/>
                    </a:lnTo>
                    <a:lnTo>
                      <a:pt x="1675" y="815"/>
                    </a:lnTo>
                    <a:lnTo>
                      <a:pt x="1675" y="815"/>
                    </a:lnTo>
                    <a:lnTo>
                      <a:pt x="1673" y="815"/>
                    </a:lnTo>
                    <a:lnTo>
                      <a:pt x="1671" y="815"/>
                    </a:lnTo>
                    <a:lnTo>
                      <a:pt x="1671" y="815"/>
                    </a:lnTo>
                    <a:lnTo>
                      <a:pt x="1671" y="814"/>
                    </a:lnTo>
                    <a:lnTo>
                      <a:pt x="1669" y="815"/>
                    </a:lnTo>
                    <a:lnTo>
                      <a:pt x="1669" y="815"/>
                    </a:lnTo>
                    <a:lnTo>
                      <a:pt x="1667" y="815"/>
                    </a:lnTo>
                    <a:lnTo>
                      <a:pt x="1667" y="815"/>
                    </a:lnTo>
                    <a:lnTo>
                      <a:pt x="1667" y="815"/>
                    </a:lnTo>
                    <a:lnTo>
                      <a:pt x="1667" y="815"/>
                    </a:lnTo>
                    <a:lnTo>
                      <a:pt x="1664" y="819"/>
                    </a:lnTo>
                    <a:lnTo>
                      <a:pt x="1662" y="821"/>
                    </a:lnTo>
                    <a:lnTo>
                      <a:pt x="1662" y="821"/>
                    </a:lnTo>
                    <a:lnTo>
                      <a:pt x="1662" y="821"/>
                    </a:lnTo>
                    <a:lnTo>
                      <a:pt x="1662" y="823"/>
                    </a:lnTo>
                    <a:lnTo>
                      <a:pt x="1662" y="823"/>
                    </a:lnTo>
                    <a:lnTo>
                      <a:pt x="1662" y="823"/>
                    </a:lnTo>
                    <a:lnTo>
                      <a:pt x="1660" y="824"/>
                    </a:lnTo>
                    <a:lnTo>
                      <a:pt x="1660" y="824"/>
                    </a:lnTo>
                    <a:lnTo>
                      <a:pt x="1660" y="824"/>
                    </a:lnTo>
                    <a:lnTo>
                      <a:pt x="1660" y="826"/>
                    </a:lnTo>
                    <a:lnTo>
                      <a:pt x="1658" y="826"/>
                    </a:lnTo>
                    <a:lnTo>
                      <a:pt x="1658" y="826"/>
                    </a:lnTo>
                    <a:lnTo>
                      <a:pt x="1657" y="828"/>
                    </a:lnTo>
                    <a:lnTo>
                      <a:pt x="1657" y="828"/>
                    </a:lnTo>
                    <a:lnTo>
                      <a:pt x="1655" y="830"/>
                    </a:lnTo>
                    <a:lnTo>
                      <a:pt x="1655" y="830"/>
                    </a:lnTo>
                    <a:lnTo>
                      <a:pt x="1653" y="832"/>
                    </a:lnTo>
                    <a:lnTo>
                      <a:pt x="1653" y="832"/>
                    </a:lnTo>
                    <a:lnTo>
                      <a:pt x="1653" y="832"/>
                    </a:lnTo>
                    <a:lnTo>
                      <a:pt x="1653" y="832"/>
                    </a:lnTo>
                    <a:lnTo>
                      <a:pt x="1651" y="832"/>
                    </a:lnTo>
                    <a:lnTo>
                      <a:pt x="1649" y="832"/>
                    </a:lnTo>
                    <a:lnTo>
                      <a:pt x="1649" y="832"/>
                    </a:lnTo>
                    <a:lnTo>
                      <a:pt x="1648" y="832"/>
                    </a:lnTo>
                    <a:lnTo>
                      <a:pt x="1648" y="832"/>
                    </a:lnTo>
                    <a:lnTo>
                      <a:pt x="1648" y="832"/>
                    </a:lnTo>
                    <a:lnTo>
                      <a:pt x="1646" y="832"/>
                    </a:lnTo>
                    <a:lnTo>
                      <a:pt x="1644" y="832"/>
                    </a:lnTo>
                    <a:lnTo>
                      <a:pt x="1644" y="830"/>
                    </a:lnTo>
                    <a:lnTo>
                      <a:pt x="1644" y="830"/>
                    </a:lnTo>
                    <a:lnTo>
                      <a:pt x="1642" y="830"/>
                    </a:lnTo>
                    <a:lnTo>
                      <a:pt x="1642" y="828"/>
                    </a:lnTo>
                    <a:lnTo>
                      <a:pt x="1642" y="828"/>
                    </a:lnTo>
                    <a:lnTo>
                      <a:pt x="1642" y="828"/>
                    </a:lnTo>
                    <a:lnTo>
                      <a:pt x="1640" y="828"/>
                    </a:lnTo>
                    <a:lnTo>
                      <a:pt x="1640" y="828"/>
                    </a:lnTo>
                    <a:lnTo>
                      <a:pt x="1640" y="828"/>
                    </a:lnTo>
                    <a:lnTo>
                      <a:pt x="1638" y="828"/>
                    </a:lnTo>
                    <a:lnTo>
                      <a:pt x="1638" y="830"/>
                    </a:lnTo>
                    <a:lnTo>
                      <a:pt x="1638" y="830"/>
                    </a:lnTo>
                    <a:lnTo>
                      <a:pt x="1638" y="832"/>
                    </a:lnTo>
                    <a:lnTo>
                      <a:pt x="1638" y="832"/>
                    </a:lnTo>
                    <a:lnTo>
                      <a:pt x="1638" y="832"/>
                    </a:lnTo>
                    <a:lnTo>
                      <a:pt x="1638" y="834"/>
                    </a:lnTo>
                    <a:lnTo>
                      <a:pt x="1637" y="835"/>
                    </a:lnTo>
                    <a:lnTo>
                      <a:pt x="1637" y="835"/>
                    </a:lnTo>
                    <a:lnTo>
                      <a:pt x="1637" y="837"/>
                    </a:lnTo>
                    <a:lnTo>
                      <a:pt x="1635" y="837"/>
                    </a:lnTo>
                    <a:lnTo>
                      <a:pt x="1635" y="837"/>
                    </a:lnTo>
                    <a:lnTo>
                      <a:pt x="1635" y="839"/>
                    </a:lnTo>
                    <a:lnTo>
                      <a:pt x="1635" y="839"/>
                    </a:lnTo>
                    <a:lnTo>
                      <a:pt x="1633" y="839"/>
                    </a:lnTo>
                    <a:lnTo>
                      <a:pt x="1633" y="839"/>
                    </a:lnTo>
                    <a:lnTo>
                      <a:pt x="1633" y="841"/>
                    </a:lnTo>
                    <a:lnTo>
                      <a:pt x="1633" y="841"/>
                    </a:lnTo>
                    <a:lnTo>
                      <a:pt x="1631" y="841"/>
                    </a:lnTo>
                    <a:lnTo>
                      <a:pt x="1631" y="841"/>
                    </a:lnTo>
                    <a:lnTo>
                      <a:pt x="1631" y="841"/>
                    </a:lnTo>
                    <a:lnTo>
                      <a:pt x="1631" y="841"/>
                    </a:lnTo>
                    <a:lnTo>
                      <a:pt x="1629" y="843"/>
                    </a:lnTo>
                    <a:lnTo>
                      <a:pt x="1629" y="843"/>
                    </a:lnTo>
                    <a:lnTo>
                      <a:pt x="1629" y="843"/>
                    </a:lnTo>
                    <a:lnTo>
                      <a:pt x="1629" y="843"/>
                    </a:lnTo>
                    <a:lnTo>
                      <a:pt x="1628" y="843"/>
                    </a:lnTo>
                    <a:lnTo>
                      <a:pt x="1626" y="843"/>
                    </a:lnTo>
                    <a:lnTo>
                      <a:pt x="1626" y="843"/>
                    </a:lnTo>
                    <a:lnTo>
                      <a:pt x="1624" y="843"/>
                    </a:lnTo>
                    <a:lnTo>
                      <a:pt x="1624" y="844"/>
                    </a:lnTo>
                    <a:lnTo>
                      <a:pt x="1624" y="844"/>
                    </a:lnTo>
                    <a:lnTo>
                      <a:pt x="1622" y="844"/>
                    </a:lnTo>
                    <a:lnTo>
                      <a:pt x="1620" y="844"/>
                    </a:lnTo>
                    <a:lnTo>
                      <a:pt x="1619" y="843"/>
                    </a:lnTo>
                    <a:lnTo>
                      <a:pt x="1619" y="843"/>
                    </a:lnTo>
                    <a:lnTo>
                      <a:pt x="1617" y="843"/>
                    </a:lnTo>
                    <a:lnTo>
                      <a:pt x="1617" y="843"/>
                    </a:lnTo>
                    <a:lnTo>
                      <a:pt x="1617" y="843"/>
                    </a:lnTo>
                    <a:lnTo>
                      <a:pt x="1617" y="843"/>
                    </a:lnTo>
                    <a:lnTo>
                      <a:pt x="1615" y="843"/>
                    </a:lnTo>
                    <a:lnTo>
                      <a:pt x="1613" y="841"/>
                    </a:lnTo>
                    <a:lnTo>
                      <a:pt x="1611" y="841"/>
                    </a:lnTo>
                    <a:lnTo>
                      <a:pt x="1610" y="841"/>
                    </a:lnTo>
                    <a:lnTo>
                      <a:pt x="1610" y="843"/>
                    </a:lnTo>
                    <a:lnTo>
                      <a:pt x="1610" y="843"/>
                    </a:lnTo>
                    <a:lnTo>
                      <a:pt x="1610" y="844"/>
                    </a:lnTo>
                    <a:lnTo>
                      <a:pt x="1610" y="844"/>
                    </a:lnTo>
                    <a:lnTo>
                      <a:pt x="1608" y="846"/>
                    </a:lnTo>
                    <a:lnTo>
                      <a:pt x="1608" y="846"/>
                    </a:lnTo>
                    <a:lnTo>
                      <a:pt x="1608" y="848"/>
                    </a:lnTo>
                    <a:lnTo>
                      <a:pt x="1606" y="848"/>
                    </a:lnTo>
                    <a:lnTo>
                      <a:pt x="1606" y="848"/>
                    </a:lnTo>
                    <a:lnTo>
                      <a:pt x="1606" y="850"/>
                    </a:lnTo>
                    <a:lnTo>
                      <a:pt x="1606" y="850"/>
                    </a:lnTo>
                    <a:lnTo>
                      <a:pt x="1606" y="850"/>
                    </a:lnTo>
                    <a:lnTo>
                      <a:pt x="1606" y="850"/>
                    </a:lnTo>
                    <a:lnTo>
                      <a:pt x="1608" y="852"/>
                    </a:lnTo>
                    <a:lnTo>
                      <a:pt x="1608" y="852"/>
                    </a:lnTo>
                    <a:lnTo>
                      <a:pt x="1610" y="853"/>
                    </a:lnTo>
                    <a:lnTo>
                      <a:pt x="1610" y="853"/>
                    </a:lnTo>
                    <a:lnTo>
                      <a:pt x="1610" y="853"/>
                    </a:lnTo>
                    <a:lnTo>
                      <a:pt x="1610" y="853"/>
                    </a:lnTo>
                    <a:lnTo>
                      <a:pt x="1610" y="855"/>
                    </a:lnTo>
                    <a:lnTo>
                      <a:pt x="1610" y="855"/>
                    </a:lnTo>
                    <a:lnTo>
                      <a:pt x="1610" y="855"/>
                    </a:lnTo>
                    <a:lnTo>
                      <a:pt x="1610" y="857"/>
                    </a:lnTo>
                    <a:lnTo>
                      <a:pt x="1610" y="857"/>
                    </a:lnTo>
                    <a:lnTo>
                      <a:pt x="1611" y="859"/>
                    </a:lnTo>
                    <a:lnTo>
                      <a:pt x="1611" y="861"/>
                    </a:lnTo>
                    <a:lnTo>
                      <a:pt x="1611" y="861"/>
                    </a:lnTo>
                    <a:lnTo>
                      <a:pt x="1611" y="861"/>
                    </a:lnTo>
                    <a:lnTo>
                      <a:pt x="1611" y="861"/>
                    </a:lnTo>
                    <a:lnTo>
                      <a:pt x="1611" y="862"/>
                    </a:lnTo>
                    <a:lnTo>
                      <a:pt x="1610" y="862"/>
                    </a:lnTo>
                    <a:lnTo>
                      <a:pt x="1610" y="862"/>
                    </a:lnTo>
                    <a:lnTo>
                      <a:pt x="1610" y="864"/>
                    </a:lnTo>
                    <a:lnTo>
                      <a:pt x="1610" y="864"/>
                    </a:lnTo>
                    <a:lnTo>
                      <a:pt x="1610" y="866"/>
                    </a:lnTo>
                    <a:lnTo>
                      <a:pt x="1610" y="868"/>
                    </a:lnTo>
                    <a:lnTo>
                      <a:pt x="1610" y="868"/>
                    </a:lnTo>
                    <a:lnTo>
                      <a:pt x="1608" y="868"/>
                    </a:lnTo>
                    <a:lnTo>
                      <a:pt x="1608" y="868"/>
                    </a:lnTo>
                    <a:lnTo>
                      <a:pt x="1608" y="868"/>
                    </a:lnTo>
                    <a:lnTo>
                      <a:pt x="1608" y="870"/>
                    </a:lnTo>
                    <a:lnTo>
                      <a:pt x="1608" y="870"/>
                    </a:lnTo>
                    <a:lnTo>
                      <a:pt x="1608" y="872"/>
                    </a:lnTo>
                    <a:lnTo>
                      <a:pt x="1608" y="872"/>
                    </a:lnTo>
                    <a:lnTo>
                      <a:pt x="1608" y="872"/>
                    </a:lnTo>
                    <a:lnTo>
                      <a:pt x="1608" y="873"/>
                    </a:lnTo>
                    <a:lnTo>
                      <a:pt x="1606" y="873"/>
                    </a:lnTo>
                    <a:lnTo>
                      <a:pt x="1606" y="875"/>
                    </a:lnTo>
                    <a:lnTo>
                      <a:pt x="1606" y="875"/>
                    </a:lnTo>
                    <a:lnTo>
                      <a:pt x="1604" y="877"/>
                    </a:lnTo>
                    <a:lnTo>
                      <a:pt x="1604" y="877"/>
                    </a:lnTo>
                    <a:lnTo>
                      <a:pt x="1604" y="879"/>
                    </a:lnTo>
                    <a:lnTo>
                      <a:pt x="1604" y="881"/>
                    </a:lnTo>
                    <a:lnTo>
                      <a:pt x="1604" y="881"/>
                    </a:lnTo>
                    <a:lnTo>
                      <a:pt x="1604" y="881"/>
                    </a:lnTo>
                    <a:lnTo>
                      <a:pt x="1606" y="881"/>
                    </a:lnTo>
                    <a:lnTo>
                      <a:pt x="1606" y="881"/>
                    </a:lnTo>
                    <a:lnTo>
                      <a:pt x="1606" y="882"/>
                    </a:lnTo>
                    <a:lnTo>
                      <a:pt x="1606" y="882"/>
                    </a:lnTo>
                    <a:lnTo>
                      <a:pt x="1606" y="882"/>
                    </a:lnTo>
                    <a:lnTo>
                      <a:pt x="1606" y="882"/>
                    </a:lnTo>
                    <a:lnTo>
                      <a:pt x="1606" y="884"/>
                    </a:lnTo>
                    <a:lnTo>
                      <a:pt x="1606" y="886"/>
                    </a:lnTo>
                    <a:lnTo>
                      <a:pt x="1606" y="886"/>
                    </a:lnTo>
                    <a:lnTo>
                      <a:pt x="1606" y="886"/>
                    </a:lnTo>
                    <a:lnTo>
                      <a:pt x="1606" y="886"/>
                    </a:lnTo>
                    <a:lnTo>
                      <a:pt x="1606" y="886"/>
                    </a:lnTo>
                    <a:lnTo>
                      <a:pt x="1604" y="888"/>
                    </a:lnTo>
                    <a:lnTo>
                      <a:pt x="1602" y="888"/>
                    </a:lnTo>
                    <a:lnTo>
                      <a:pt x="1600" y="888"/>
                    </a:lnTo>
                    <a:lnTo>
                      <a:pt x="1600" y="888"/>
                    </a:lnTo>
                    <a:lnTo>
                      <a:pt x="1600" y="888"/>
                    </a:lnTo>
                    <a:lnTo>
                      <a:pt x="1599" y="888"/>
                    </a:lnTo>
                    <a:lnTo>
                      <a:pt x="1599" y="888"/>
                    </a:lnTo>
                    <a:lnTo>
                      <a:pt x="1595" y="888"/>
                    </a:lnTo>
                    <a:lnTo>
                      <a:pt x="1595" y="888"/>
                    </a:lnTo>
                    <a:lnTo>
                      <a:pt x="1593" y="888"/>
                    </a:lnTo>
                    <a:lnTo>
                      <a:pt x="1593" y="888"/>
                    </a:lnTo>
                    <a:lnTo>
                      <a:pt x="1593" y="888"/>
                    </a:lnTo>
                    <a:lnTo>
                      <a:pt x="1593" y="888"/>
                    </a:lnTo>
                    <a:lnTo>
                      <a:pt x="1593" y="890"/>
                    </a:lnTo>
                    <a:lnTo>
                      <a:pt x="1591" y="890"/>
                    </a:lnTo>
                    <a:lnTo>
                      <a:pt x="1591" y="891"/>
                    </a:lnTo>
                    <a:lnTo>
                      <a:pt x="1591" y="893"/>
                    </a:lnTo>
                    <a:lnTo>
                      <a:pt x="1590" y="893"/>
                    </a:lnTo>
                    <a:lnTo>
                      <a:pt x="1590" y="895"/>
                    </a:lnTo>
                    <a:lnTo>
                      <a:pt x="1590" y="895"/>
                    </a:lnTo>
                    <a:lnTo>
                      <a:pt x="1588" y="895"/>
                    </a:lnTo>
                    <a:lnTo>
                      <a:pt x="1588" y="895"/>
                    </a:lnTo>
                    <a:lnTo>
                      <a:pt x="1588" y="895"/>
                    </a:lnTo>
                    <a:lnTo>
                      <a:pt x="1588" y="895"/>
                    </a:lnTo>
                    <a:lnTo>
                      <a:pt x="1586" y="895"/>
                    </a:lnTo>
                    <a:lnTo>
                      <a:pt x="1586" y="895"/>
                    </a:lnTo>
                    <a:lnTo>
                      <a:pt x="1586" y="897"/>
                    </a:lnTo>
                    <a:lnTo>
                      <a:pt x="1586" y="897"/>
                    </a:lnTo>
                    <a:lnTo>
                      <a:pt x="1584" y="899"/>
                    </a:lnTo>
                    <a:lnTo>
                      <a:pt x="1584" y="899"/>
                    </a:lnTo>
                    <a:lnTo>
                      <a:pt x="1584" y="899"/>
                    </a:lnTo>
                    <a:lnTo>
                      <a:pt x="1584" y="899"/>
                    </a:lnTo>
                    <a:lnTo>
                      <a:pt x="1582" y="900"/>
                    </a:lnTo>
                    <a:lnTo>
                      <a:pt x="1582" y="900"/>
                    </a:lnTo>
                    <a:lnTo>
                      <a:pt x="1584" y="900"/>
                    </a:lnTo>
                    <a:lnTo>
                      <a:pt x="1584" y="902"/>
                    </a:lnTo>
                    <a:lnTo>
                      <a:pt x="1584" y="902"/>
                    </a:lnTo>
                    <a:lnTo>
                      <a:pt x="1584" y="902"/>
                    </a:lnTo>
                    <a:lnTo>
                      <a:pt x="1584" y="904"/>
                    </a:lnTo>
                    <a:lnTo>
                      <a:pt x="1586" y="904"/>
                    </a:lnTo>
                    <a:lnTo>
                      <a:pt x="1586" y="904"/>
                    </a:lnTo>
                    <a:lnTo>
                      <a:pt x="1586" y="906"/>
                    </a:lnTo>
                    <a:lnTo>
                      <a:pt x="1586" y="908"/>
                    </a:lnTo>
                    <a:lnTo>
                      <a:pt x="1586" y="908"/>
                    </a:lnTo>
                    <a:lnTo>
                      <a:pt x="1586" y="908"/>
                    </a:lnTo>
                    <a:lnTo>
                      <a:pt x="1586" y="908"/>
                    </a:lnTo>
                    <a:lnTo>
                      <a:pt x="1586" y="910"/>
                    </a:lnTo>
                    <a:lnTo>
                      <a:pt x="1586" y="910"/>
                    </a:lnTo>
                    <a:lnTo>
                      <a:pt x="1588" y="911"/>
                    </a:lnTo>
                    <a:lnTo>
                      <a:pt x="1588" y="911"/>
                    </a:lnTo>
                    <a:lnTo>
                      <a:pt x="1588" y="913"/>
                    </a:lnTo>
                    <a:lnTo>
                      <a:pt x="1588" y="915"/>
                    </a:lnTo>
                    <a:lnTo>
                      <a:pt x="1588" y="915"/>
                    </a:lnTo>
                    <a:lnTo>
                      <a:pt x="1588" y="915"/>
                    </a:lnTo>
                    <a:lnTo>
                      <a:pt x="1588" y="917"/>
                    </a:lnTo>
                    <a:lnTo>
                      <a:pt x="1588" y="917"/>
                    </a:lnTo>
                    <a:lnTo>
                      <a:pt x="1590" y="917"/>
                    </a:lnTo>
                    <a:lnTo>
                      <a:pt x="1590" y="919"/>
                    </a:lnTo>
                    <a:lnTo>
                      <a:pt x="1590" y="919"/>
                    </a:lnTo>
                    <a:lnTo>
                      <a:pt x="1590" y="919"/>
                    </a:lnTo>
                    <a:lnTo>
                      <a:pt x="1590" y="919"/>
                    </a:lnTo>
                    <a:lnTo>
                      <a:pt x="1590" y="920"/>
                    </a:lnTo>
                    <a:lnTo>
                      <a:pt x="1590" y="920"/>
                    </a:lnTo>
                    <a:lnTo>
                      <a:pt x="1590" y="920"/>
                    </a:lnTo>
                    <a:lnTo>
                      <a:pt x="1590" y="920"/>
                    </a:lnTo>
                    <a:lnTo>
                      <a:pt x="1591" y="920"/>
                    </a:lnTo>
                    <a:lnTo>
                      <a:pt x="1591" y="922"/>
                    </a:lnTo>
                    <a:lnTo>
                      <a:pt x="1591" y="922"/>
                    </a:lnTo>
                    <a:lnTo>
                      <a:pt x="1591" y="922"/>
                    </a:lnTo>
                    <a:lnTo>
                      <a:pt x="1591" y="924"/>
                    </a:lnTo>
                    <a:lnTo>
                      <a:pt x="1591" y="924"/>
                    </a:lnTo>
                    <a:lnTo>
                      <a:pt x="1591" y="924"/>
                    </a:lnTo>
                    <a:lnTo>
                      <a:pt x="1593" y="926"/>
                    </a:lnTo>
                    <a:lnTo>
                      <a:pt x="1593" y="926"/>
                    </a:lnTo>
                    <a:lnTo>
                      <a:pt x="1593" y="926"/>
                    </a:lnTo>
                    <a:lnTo>
                      <a:pt x="1593" y="926"/>
                    </a:lnTo>
                    <a:lnTo>
                      <a:pt x="1593" y="926"/>
                    </a:lnTo>
                    <a:lnTo>
                      <a:pt x="1593" y="928"/>
                    </a:lnTo>
                    <a:lnTo>
                      <a:pt x="1593" y="928"/>
                    </a:lnTo>
                    <a:lnTo>
                      <a:pt x="1591" y="928"/>
                    </a:lnTo>
                    <a:lnTo>
                      <a:pt x="1591" y="928"/>
                    </a:lnTo>
                    <a:lnTo>
                      <a:pt x="1590" y="928"/>
                    </a:lnTo>
                    <a:lnTo>
                      <a:pt x="1590" y="929"/>
                    </a:lnTo>
                    <a:lnTo>
                      <a:pt x="1590" y="929"/>
                    </a:lnTo>
                    <a:lnTo>
                      <a:pt x="1590" y="929"/>
                    </a:lnTo>
                    <a:lnTo>
                      <a:pt x="1591" y="931"/>
                    </a:lnTo>
                    <a:lnTo>
                      <a:pt x="1591" y="931"/>
                    </a:lnTo>
                    <a:lnTo>
                      <a:pt x="1591" y="931"/>
                    </a:lnTo>
                    <a:lnTo>
                      <a:pt x="1591" y="931"/>
                    </a:lnTo>
                    <a:lnTo>
                      <a:pt x="1590" y="933"/>
                    </a:lnTo>
                    <a:lnTo>
                      <a:pt x="1590" y="933"/>
                    </a:lnTo>
                    <a:lnTo>
                      <a:pt x="1590" y="933"/>
                    </a:lnTo>
                    <a:lnTo>
                      <a:pt x="1590" y="933"/>
                    </a:lnTo>
                    <a:lnTo>
                      <a:pt x="1588" y="933"/>
                    </a:lnTo>
                    <a:lnTo>
                      <a:pt x="1588" y="933"/>
                    </a:lnTo>
                    <a:lnTo>
                      <a:pt x="1588" y="933"/>
                    </a:lnTo>
                    <a:lnTo>
                      <a:pt x="1588" y="933"/>
                    </a:lnTo>
                    <a:lnTo>
                      <a:pt x="1586" y="933"/>
                    </a:lnTo>
                    <a:lnTo>
                      <a:pt x="1586" y="933"/>
                    </a:lnTo>
                    <a:lnTo>
                      <a:pt x="1586" y="933"/>
                    </a:lnTo>
                    <a:lnTo>
                      <a:pt x="1586" y="935"/>
                    </a:lnTo>
                    <a:lnTo>
                      <a:pt x="1586" y="937"/>
                    </a:lnTo>
                    <a:lnTo>
                      <a:pt x="1586" y="937"/>
                    </a:lnTo>
                    <a:lnTo>
                      <a:pt x="1586" y="938"/>
                    </a:lnTo>
                    <a:lnTo>
                      <a:pt x="1586" y="938"/>
                    </a:lnTo>
                    <a:lnTo>
                      <a:pt x="1584" y="938"/>
                    </a:lnTo>
                    <a:lnTo>
                      <a:pt x="1584" y="937"/>
                    </a:lnTo>
                    <a:lnTo>
                      <a:pt x="1584" y="937"/>
                    </a:lnTo>
                    <a:lnTo>
                      <a:pt x="1584" y="937"/>
                    </a:lnTo>
                    <a:lnTo>
                      <a:pt x="1584" y="937"/>
                    </a:lnTo>
                    <a:lnTo>
                      <a:pt x="1582" y="937"/>
                    </a:lnTo>
                    <a:lnTo>
                      <a:pt x="1582" y="937"/>
                    </a:lnTo>
                    <a:lnTo>
                      <a:pt x="1581" y="937"/>
                    </a:lnTo>
                    <a:lnTo>
                      <a:pt x="1581" y="937"/>
                    </a:lnTo>
                    <a:lnTo>
                      <a:pt x="1581" y="937"/>
                    </a:lnTo>
                    <a:lnTo>
                      <a:pt x="1579" y="937"/>
                    </a:lnTo>
                    <a:lnTo>
                      <a:pt x="1579" y="935"/>
                    </a:lnTo>
                    <a:lnTo>
                      <a:pt x="1579" y="935"/>
                    </a:lnTo>
                    <a:lnTo>
                      <a:pt x="1577" y="935"/>
                    </a:lnTo>
                    <a:lnTo>
                      <a:pt x="1575" y="935"/>
                    </a:lnTo>
                    <a:lnTo>
                      <a:pt x="1575" y="935"/>
                    </a:lnTo>
                    <a:lnTo>
                      <a:pt x="1573" y="935"/>
                    </a:lnTo>
                    <a:lnTo>
                      <a:pt x="1573" y="935"/>
                    </a:lnTo>
                    <a:lnTo>
                      <a:pt x="1572" y="935"/>
                    </a:lnTo>
                    <a:lnTo>
                      <a:pt x="1570" y="935"/>
                    </a:lnTo>
                    <a:lnTo>
                      <a:pt x="1570" y="935"/>
                    </a:lnTo>
                    <a:lnTo>
                      <a:pt x="1570" y="935"/>
                    </a:lnTo>
                    <a:lnTo>
                      <a:pt x="1570" y="935"/>
                    </a:lnTo>
                    <a:lnTo>
                      <a:pt x="1570" y="935"/>
                    </a:lnTo>
                    <a:lnTo>
                      <a:pt x="1570" y="935"/>
                    </a:lnTo>
                    <a:lnTo>
                      <a:pt x="1568" y="935"/>
                    </a:lnTo>
                    <a:lnTo>
                      <a:pt x="1568" y="933"/>
                    </a:lnTo>
                    <a:lnTo>
                      <a:pt x="1568" y="933"/>
                    </a:lnTo>
                    <a:lnTo>
                      <a:pt x="1568" y="933"/>
                    </a:lnTo>
                    <a:lnTo>
                      <a:pt x="1568" y="933"/>
                    </a:lnTo>
                    <a:lnTo>
                      <a:pt x="1566" y="933"/>
                    </a:lnTo>
                    <a:lnTo>
                      <a:pt x="1564" y="933"/>
                    </a:lnTo>
                    <a:lnTo>
                      <a:pt x="1563" y="931"/>
                    </a:lnTo>
                    <a:lnTo>
                      <a:pt x="1563" y="931"/>
                    </a:lnTo>
                    <a:lnTo>
                      <a:pt x="1561" y="931"/>
                    </a:lnTo>
                    <a:lnTo>
                      <a:pt x="1561" y="931"/>
                    </a:lnTo>
                    <a:lnTo>
                      <a:pt x="1561" y="931"/>
                    </a:lnTo>
                    <a:lnTo>
                      <a:pt x="1559" y="931"/>
                    </a:lnTo>
                    <a:lnTo>
                      <a:pt x="1557" y="931"/>
                    </a:lnTo>
                    <a:lnTo>
                      <a:pt x="1557" y="931"/>
                    </a:lnTo>
                    <a:lnTo>
                      <a:pt x="1557" y="931"/>
                    </a:lnTo>
                    <a:lnTo>
                      <a:pt x="1555" y="931"/>
                    </a:lnTo>
                    <a:lnTo>
                      <a:pt x="1555" y="933"/>
                    </a:lnTo>
                    <a:lnTo>
                      <a:pt x="1555" y="933"/>
                    </a:lnTo>
                    <a:lnTo>
                      <a:pt x="1553" y="933"/>
                    </a:lnTo>
                    <a:lnTo>
                      <a:pt x="1553" y="933"/>
                    </a:lnTo>
                    <a:lnTo>
                      <a:pt x="1553" y="933"/>
                    </a:lnTo>
                    <a:lnTo>
                      <a:pt x="1552" y="935"/>
                    </a:lnTo>
                    <a:lnTo>
                      <a:pt x="1552" y="935"/>
                    </a:lnTo>
                    <a:lnTo>
                      <a:pt x="1552" y="935"/>
                    </a:lnTo>
                    <a:lnTo>
                      <a:pt x="1548" y="935"/>
                    </a:lnTo>
                    <a:lnTo>
                      <a:pt x="1546" y="933"/>
                    </a:lnTo>
                    <a:lnTo>
                      <a:pt x="1544" y="933"/>
                    </a:lnTo>
                    <a:lnTo>
                      <a:pt x="1544" y="933"/>
                    </a:lnTo>
                    <a:lnTo>
                      <a:pt x="1543" y="933"/>
                    </a:lnTo>
                    <a:lnTo>
                      <a:pt x="1543" y="931"/>
                    </a:lnTo>
                    <a:lnTo>
                      <a:pt x="1541" y="931"/>
                    </a:lnTo>
                    <a:lnTo>
                      <a:pt x="1539" y="929"/>
                    </a:lnTo>
                    <a:lnTo>
                      <a:pt x="1539" y="929"/>
                    </a:lnTo>
                    <a:lnTo>
                      <a:pt x="1537" y="928"/>
                    </a:lnTo>
                    <a:lnTo>
                      <a:pt x="1537" y="928"/>
                    </a:lnTo>
                    <a:lnTo>
                      <a:pt x="1537" y="928"/>
                    </a:lnTo>
                    <a:lnTo>
                      <a:pt x="1535" y="926"/>
                    </a:lnTo>
                    <a:lnTo>
                      <a:pt x="1535" y="926"/>
                    </a:lnTo>
                    <a:lnTo>
                      <a:pt x="1535" y="926"/>
                    </a:lnTo>
                    <a:lnTo>
                      <a:pt x="1534" y="926"/>
                    </a:lnTo>
                    <a:lnTo>
                      <a:pt x="1534" y="926"/>
                    </a:lnTo>
                    <a:lnTo>
                      <a:pt x="1534" y="924"/>
                    </a:lnTo>
                    <a:lnTo>
                      <a:pt x="1534" y="924"/>
                    </a:lnTo>
                    <a:lnTo>
                      <a:pt x="1532" y="922"/>
                    </a:lnTo>
                    <a:lnTo>
                      <a:pt x="1532" y="922"/>
                    </a:lnTo>
                    <a:lnTo>
                      <a:pt x="1532" y="922"/>
                    </a:lnTo>
                    <a:lnTo>
                      <a:pt x="1530" y="922"/>
                    </a:lnTo>
                    <a:lnTo>
                      <a:pt x="1530" y="922"/>
                    </a:lnTo>
                    <a:lnTo>
                      <a:pt x="1528" y="920"/>
                    </a:lnTo>
                    <a:lnTo>
                      <a:pt x="1526" y="922"/>
                    </a:lnTo>
                    <a:lnTo>
                      <a:pt x="1525" y="920"/>
                    </a:lnTo>
                    <a:lnTo>
                      <a:pt x="1525" y="920"/>
                    </a:lnTo>
                    <a:lnTo>
                      <a:pt x="1525" y="920"/>
                    </a:lnTo>
                    <a:lnTo>
                      <a:pt x="1523" y="919"/>
                    </a:lnTo>
                    <a:lnTo>
                      <a:pt x="1521" y="917"/>
                    </a:lnTo>
                    <a:lnTo>
                      <a:pt x="1521" y="917"/>
                    </a:lnTo>
                    <a:lnTo>
                      <a:pt x="1521" y="917"/>
                    </a:lnTo>
                    <a:lnTo>
                      <a:pt x="1521" y="917"/>
                    </a:lnTo>
                    <a:lnTo>
                      <a:pt x="1519" y="915"/>
                    </a:lnTo>
                    <a:lnTo>
                      <a:pt x="1517" y="913"/>
                    </a:lnTo>
                    <a:lnTo>
                      <a:pt x="1517" y="913"/>
                    </a:lnTo>
                    <a:lnTo>
                      <a:pt x="1515" y="911"/>
                    </a:lnTo>
                    <a:lnTo>
                      <a:pt x="1514" y="911"/>
                    </a:lnTo>
                    <a:lnTo>
                      <a:pt x="1514" y="911"/>
                    </a:lnTo>
                    <a:lnTo>
                      <a:pt x="1514" y="910"/>
                    </a:lnTo>
                    <a:lnTo>
                      <a:pt x="1514" y="910"/>
                    </a:lnTo>
                    <a:lnTo>
                      <a:pt x="1512" y="908"/>
                    </a:lnTo>
                    <a:lnTo>
                      <a:pt x="1512" y="906"/>
                    </a:lnTo>
                    <a:lnTo>
                      <a:pt x="1512" y="906"/>
                    </a:lnTo>
                    <a:lnTo>
                      <a:pt x="1510" y="904"/>
                    </a:lnTo>
                    <a:lnTo>
                      <a:pt x="1510" y="904"/>
                    </a:lnTo>
                    <a:lnTo>
                      <a:pt x="1510" y="904"/>
                    </a:lnTo>
                    <a:lnTo>
                      <a:pt x="1510" y="904"/>
                    </a:lnTo>
                    <a:lnTo>
                      <a:pt x="1510" y="904"/>
                    </a:lnTo>
                    <a:lnTo>
                      <a:pt x="1512" y="902"/>
                    </a:lnTo>
                    <a:lnTo>
                      <a:pt x="1512" y="902"/>
                    </a:lnTo>
                    <a:lnTo>
                      <a:pt x="1512" y="902"/>
                    </a:lnTo>
                    <a:lnTo>
                      <a:pt x="1512" y="902"/>
                    </a:lnTo>
                    <a:lnTo>
                      <a:pt x="1512" y="902"/>
                    </a:lnTo>
                    <a:lnTo>
                      <a:pt x="1510" y="900"/>
                    </a:lnTo>
                    <a:lnTo>
                      <a:pt x="1510" y="900"/>
                    </a:lnTo>
                    <a:lnTo>
                      <a:pt x="1510" y="900"/>
                    </a:lnTo>
                    <a:lnTo>
                      <a:pt x="1508" y="900"/>
                    </a:lnTo>
                    <a:lnTo>
                      <a:pt x="1505" y="900"/>
                    </a:lnTo>
                    <a:lnTo>
                      <a:pt x="1503" y="899"/>
                    </a:lnTo>
                    <a:lnTo>
                      <a:pt x="1501" y="899"/>
                    </a:lnTo>
                    <a:lnTo>
                      <a:pt x="1501" y="899"/>
                    </a:lnTo>
                    <a:lnTo>
                      <a:pt x="1499" y="900"/>
                    </a:lnTo>
                    <a:lnTo>
                      <a:pt x="1499" y="900"/>
                    </a:lnTo>
                    <a:lnTo>
                      <a:pt x="1497" y="900"/>
                    </a:lnTo>
                    <a:lnTo>
                      <a:pt x="1496" y="900"/>
                    </a:lnTo>
                    <a:lnTo>
                      <a:pt x="1496" y="900"/>
                    </a:lnTo>
                    <a:lnTo>
                      <a:pt x="1496" y="900"/>
                    </a:lnTo>
                    <a:lnTo>
                      <a:pt x="1494" y="900"/>
                    </a:lnTo>
                    <a:lnTo>
                      <a:pt x="1494" y="900"/>
                    </a:lnTo>
                    <a:lnTo>
                      <a:pt x="1492" y="900"/>
                    </a:lnTo>
                    <a:lnTo>
                      <a:pt x="1485" y="900"/>
                    </a:lnTo>
                    <a:lnTo>
                      <a:pt x="1483" y="900"/>
                    </a:lnTo>
                    <a:lnTo>
                      <a:pt x="1481" y="900"/>
                    </a:lnTo>
                    <a:lnTo>
                      <a:pt x="1481" y="902"/>
                    </a:lnTo>
                    <a:lnTo>
                      <a:pt x="1479" y="902"/>
                    </a:lnTo>
                    <a:lnTo>
                      <a:pt x="1479" y="902"/>
                    </a:lnTo>
                    <a:lnTo>
                      <a:pt x="1477" y="902"/>
                    </a:lnTo>
                    <a:lnTo>
                      <a:pt x="1477" y="900"/>
                    </a:lnTo>
                    <a:lnTo>
                      <a:pt x="1476" y="900"/>
                    </a:lnTo>
                    <a:lnTo>
                      <a:pt x="1476" y="900"/>
                    </a:lnTo>
                    <a:lnTo>
                      <a:pt x="1474" y="900"/>
                    </a:lnTo>
                    <a:lnTo>
                      <a:pt x="1474" y="900"/>
                    </a:lnTo>
                    <a:lnTo>
                      <a:pt x="1472" y="899"/>
                    </a:lnTo>
                    <a:lnTo>
                      <a:pt x="1470" y="899"/>
                    </a:lnTo>
                    <a:lnTo>
                      <a:pt x="1470" y="897"/>
                    </a:lnTo>
                    <a:lnTo>
                      <a:pt x="1468" y="897"/>
                    </a:lnTo>
                    <a:lnTo>
                      <a:pt x="1467" y="897"/>
                    </a:lnTo>
                    <a:lnTo>
                      <a:pt x="1467" y="897"/>
                    </a:lnTo>
                    <a:lnTo>
                      <a:pt x="1467" y="897"/>
                    </a:lnTo>
                    <a:lnTo>
                      <a:pt x="1467" y="897"/>
                    </a:lnTo>
                    <a:lnTo>
                      <a:pt x="1467" y="897"/>
                    </a:lnTo>
                    <a:lnTo>
                      <a:pt x="1463" y="897"/>
                    </a:lnTo>
                    <a:lnTo>
                      <a:pt x="1463" y="897"/>
                    </a:lnTo>
                    <a:lnTo>
                      <a:pt x="1463" y="897"/>
                    </a:lnTo>
                    <a:lnTo>
                      <a:pt x="1463" y="897"/>
                    </a:lnTo>
                    <a:lnTo>
                      <a:pt x="1461" y="895"/>
                    </a:lnTo>
                    <a:lnTo>
                      <a:pt x="1461" y="895"/>
                    </a:lnTo>
                    <a:lnTo>
                      <a:pt x="1461" y="895"/>
                    </a:lnTo>
                    <a:lnTo>
                      <a:pt x="1459" y="895"/>
                    </a:lnTo>
                    <a:lnTo>
                      <a:pt x="1458" y="895"/>
                    </a:lnTo>
                    <a:lnTo>
                      <a:pt x="1458" y="895"/>
                    </a:lnTo>
                    <a:lnTo>
                      <a:pt x="1456" y="895"/>
                    </a:lnTo>
                    <a:lnTo>
                      <a:pt x="1456" y="895"/>
                    </a:lnTo>
                    <a:lnTo>
                      <a:pt x="1454" y="895"/>
                    </a:lnTo>
                    <a:lnTo>
                      <a:pt x="1454" y="897"/>
                    </a:lnTo>
                    <a:lnTo>
                      <a:pt x="1452" y="897"/>
                    </a:lnTo>
                    <a:lnTo>
                      <a:pt x="1452" y="897"/>
                    </a:lnTo>
                    <a:lnTo>
                      <a:pt x="1452" y="897"/>
                    </a:lnTo>
                    <a:lnTo>
                      <a:pt x="1452" y="897"/>
                    </a:lnTo>
                    <a:lnTo>
                      <a:pt x="1450" y="897"/>
                    </a:lnTo>
                    <a:lnTo>
                      <a:pt x="1450" y="897"/>
                    </a:lnTo>
                    <a:lnTo>
                      <a:pt x="1447" y="897"/>
                    </a:lnTo>
                    <a:lnTo>
                      <a:pt x="1445" y="897"/>
                    </a:lnTo>
                    <a:lnTo>
                      <a:pt x="1445" y="897"/>
                    </a:lnTo>
                    <a:lnTo>
                      <a:pt x="1445" y="897"/>
                    </a:lnTo>
                    <a:lnTo>
                      <a:pt x="1445" y="897"/>
                    </a:lnTo>
                    <a:lnTo>
                      <a:pt x="1443" y="897"/>
                    </a:lnTo>
                    <a:lnTo>
                      <a:pt x="1441" y="897"/>
                    </a:lnTo>
                    <a:lnTo>
                      <a:pt x="1441" y="897"/>
                    </a:lnTo>
                    <a:lnTo>
                      <a:pt x="1440" y="897"/>
                    </a:lnTo>
                    <a:lnTo>
                      <a:pt x="1440" y="897"/>
                    </a:lnTo>
                    <a:lnTo>
                      <a:pt x="1440" y="897"/>
                    </a:lnTo>
                    <a:lnTo>
                      <a:pt x="1436" y="897"/>
                    </a:lnTo>
                    <a:lnTo>
                      <a:pt x="1436" y="895"/>
                    </a:lnTo>
                    <a:lnTo>
                      <a:pt x="1434" y="895"/>
                    </a:lnTo>
                    <a:lnTo>
                      <a:pt x="1434" y="895"/>
                    </a:lnTo>
                    <a:lnTo>
                      <a:pt x="1432" y="895"/>
                    </a:lnTo>
                    <a:lnTo>
                      <a:pt x="1432" y="893"/>
                    </a:lnTo>
                    <a:lnTo>
                      <a:pt x="1430" y="893"/>
                    </a:lnTo>
                    <a:lnTo>
                      <a:pt x="1430" y="893"/>
                    </a:lnTo>
                    <a:lnTo>
                      <a:pt x="1430" y="893"/>
                    </a:lnTo>
                    <a:lnTo>
                      <a:pt x="1430" y="893"/>
                    </a:lnTo>
                    <a:lnTo>
                      <a:pt x="1430" y="891"/>
                    </a:lnTo>
                    <a:lnTo>
                      <a:pt x="1429" y="891"/>
                    </a:lnTo>
                    <a:lnTo>
                      <a:pt x="1427" y="891"/>
                    </a:lnTo>
                    <a:lnTo>
                      <a:pt x="1427" y="891"/>
                    </a:lnTo>
                    <a:lnTo>
                      <a:pt x="1425" y="891"/>
                    </a:lnTo>
                    <a:lnTo>
                      <a:pt x="1425" y="891"/>
                    </a:lnTo>
                    <a:lnTo>
                      <a:pt x="1423" y="891"/>
                    </a:lnTo>
                    <a:lnTo>
                      <a:pt x="1423" y="891"/>
                    </a:lnTo>
                    <a:lnTo>
                      <a:pt x="1420" y="891"/>
                    </a:lnTo>
                    <a:lnTo>
                      <a:pt x="1420" y="891"/>
                    </a:lnTo>
                    <a:lnTo>
                      <a:pt x="1418" y="891"/>
                    </a:lnTo>
                    <a:lnTo>
                      <a:pt x="1418" y="891"/>
                    </a:lnTo>
                    <a:lnTo>
                      <a:pt x="1416" y="891"/>
                    </a:lnTo>
                    <a:lnTo>
                      <a:pt x="1416" y="891"/>
                    </a:lnTo>
                    <a:lnTo>
                      <a:pt x="1416" y="891"/>
                    </a:lnTo>
                    <a:lnTo>
                      <a:pt x="1416" y="891"/>
                    </a:lnTo>
                    <a:lnTo>
                      <a:pt x="1416" y="891"/>
                    </a:lnTo>
                    <a:lnTo>
                      <a:pt x="1414" y="890"/>
                    </a:lnTo>
                    <a:lnTo>
                      <a:pt x="1414" y="890"/>
                    </a:lnTo>
                    <a:lnTo>
                      <a:pt x="1412" y="890"/>
                    </a:lnTo>
                    <a:lnTo>
                      <a:pt x="1412" y="890"/>
                    </a:lnTo>
                    <a:lnTo>
                      <a:pt x="1412" y="890"/>
                    </a:lnTo>
                    <a:lnTo>
                      <a:pt x="1411" y="890"/>
                    </a:lnTo>
                    <a:lnTo>
                      <a:pt x="1411" y="890"/>
                    </a:lnTo>
                    <a:lnTo>
                      <a:pt x="1411" y="891"/>
                    </a:lnTo>
                    <a:lnTo>
                      <a:pt x="1411" y="891"/>
                    </a:lnTo>
                    <a:lnTo>
                      <a:pt x="1411" y="893"/>
                    </a:lnTo>
                    <a:lnTo>
                      <a:pt x="1411" y="893"/>
                    </a:lnTo>
                    <a:lnTo>
                      <a:pt x="1411" y="893"/>
                    </a:lnTo>
                    <a:lnTo>
                      <a:pt x="1411" y="895"/>
                    </a:lnTo>
                    <a:lnTo>
                      <a:pt x="1409" y="897"/>
                    </a:lnTo>
                    <a:lnTo>
                      <a:pt x="1409" y="897"/>
                    </a:lnTo>
                    <a:lnTo>
                      <a:pt x="1409" y="897"/>
                    </a:lnTo>
                    <a:lnTo>
                      <a:pt x="1407" y="899"/>
                    </a:lnTo>
                    <a:lnTo>
                      <a:pt x="1407" y="899"/>
                    </a:lnTo>
                    <a:lnTo>
                      <a:pt x="1407" y="899"/>
                    </a:lnTo>
                    <a:lnTo>
                      <a:pt x="1405" y="899"/>
                    </a:lnTo>
                    <a:lnTo>
                      <a:pt x="1403" y="899"/>
                    </a:lnTo>
                    <a:lnTo>
                      <a:pt x="1403" y="900"/>
                    </a:lnTo>
                    <a:lnTo>
                      <a:pt x="1403" y="900"/>
                    </a:lnTo>
                    <a:lnTo>
                      <a:pt x="1402" y="900"/>
                    </a:lnTo>
                    <a:lnTo>
                      <a:pt x="1402" y="900"/>
                    </a:lnTo>
                    <a:lnTo>
                      <a:pt x="1398" y="900"/>
                    </a:lnTo>
                    <a:lnTo>
                      <a:pt x="1398" y="900"/>
                    </a:lnTo>
                    <a:lnTo>
                      <a:pt x="1396" y="902"/>
                    </a:lnTo>
                    <a:lnTo>
                      <a:pt x="1396" y="902"/>
                    </a:lnTo>
                    <a:lnTo>
                      <a:pt x="1394" y="902"/>
                    </a:lnTo>
                    <a:lnTo>
                      <a:pt x="1394" y="902"/>
                    </a:lnTo>
                    <a:lnTo>
                      <a:pt x="1392" y="902"/>
                    </a:lnTo>
                    <a:lnTo>
                      <a:pt x="1392" y="902"/>
                    </a:lnTo>
                    <a:lnTo>
                      <a:pt x="1391" y="904"/>
                    </a:lnTo>
                    <a:lnTo>
                      <a:pt x="1391" y="904"/>
                    </a:lnTo>
                    <a:lnTo>
                      <a:pt x="1391" y="904"/>
                    </a:lnTo>
                    <a:lnTo>
                      <a:pt x="1391" y="904"/>
                    </a:lnTo>
                    <a:lnTo>
                      <a:pt x="1391" y="904"/>
                    </a:lnTo>
                    <a:lnTo>
                      <a:pt x="1391" y="906"/>
                    </a:lnTo>
                    <a:lnTo>
                      <a:pt x="1391" y="908"/>
                    </a:lnTo>
                    <a:lnTo>
                      <a:pt x="1391" y="910"/>
                    </a:lnTo>
                    <a:lnTo>
                      <a:pt x="1391" y="910"/>
                    </a:lnTo>
                    <a:lnTo>
                      <a:pt x="1391" y="910"/>
                    </a:lnTo>
                    <a:lnTo>
                      <a:pt x="1391" y="910"/>
                    </a:lnTo>
                    <a:lnTo>
                      <a:pt x="1391" y="911"/>
                    </a:lnTo>
                    <a:lnTo>
                      <a:pt x="1391" y="911"/>
                    </a:lnTo>
                    <a:lnTo>
                      <a:pt x="1391" y="911"/>
                    </a:lnTo>
                    <a:lnTo>
                      <a:pt x="1391" y="911"/>
                    </a:lnTo>
                    <a:lnTo>
                      <a:pt x="1391" y="911"/>
                    </a:lnTo>
                    <a:lnTo>
                      <a:pt x="1391" y="913"/>
                    </a:lnTo>
                    <a:lnTo>
                      <a:pt x="1391" y="913"/>
                    </a:lnTo>
                    <a:lnTo>
                      <a:pt x="1392" y="913"/>
                    </a:lnTo>
                    <a:lnTo>
                      <a:pt x="1392" y="915"/>
                    </a:lnTo>
                    <a:lnTo>
                      <a:pt x="1392" y="915"/>
                    </a:lnTo>
                    <a:lnTo>
                      <a:pt x="1391" y="915"/>
                    </a:lnTo>
                    <a:lnTo>
                      <a:pt x="1391" y="917"/>
                    </a:lnTo>
                    <a:lnTo>
                      <a:pt x="1391" y="917"/>
                    </a:lnTo>
                    <a:lnTo>
                      <a:pt x="1391" y="917"/>
                    </a:lnTo>
                    <a:lnTo>
                      <a:pt x="1391" y="917"/>
                    </a:lnTo>
                    <a:lnTo>
                      <a:pt x="1391" y="919"/>
                    </a:lnTo>
                    <a:lnTo>
                      <a:pt x="1391" y="919"/>
                    </a:lnTo>
                    <a:lnTo>
                      <a:pt x="1391" y="920"/>
                    </a:lnTo>
                    <a:lnTo>
                      <a:pt x="1389" y="920"/>
                    </a:lnTo>
                    <a:lnTo>
                      <a:pt x="1389" y="922"/>
                    </a:lnTo>
                    <a:lnTo>
                      <a:pt x="1387" y="922"/>
                    </a:lnTo>
                    <a:lnTo>
                      <a:pt x="1385" y="924"/>
                    </a:lnTo>
                    <a:lnTo>
                      <a:pt x="1385" y="924"/>
                    </a:lnTo>
                    <a:lnTo>
                      <a:pt x="1385" y="924"/>
                    </a:lnTo>
                    <a:lnTo>
                      <a:pt x="1385" y="924"/>
                    </a:lnTo>
                    <a:lnTo>
                      <a:pt x="1383" y="926"/>
                    </a:lnTo>
                    <a:lnTo>
                      <a:pt x="1383" y="926"/>
                    </a:lnTo>
                    <a:lnTo>
                      <a:pt x="1383" y="928"/>
                    </a:lnTo>
                    <a:lnTo>
                      <a:pt x="1382" y="929"/>
                    </a:lnTo>
                    <a:lnTo>
                      <a:pt x="1382" y="929"/>
                    </a:lnTo>
                    <a:lnTo>
                      <a:pt x="1380" y="929"/>
                    </a:lnTo>
                    <a:lnTo>
                      <a:pt x="1380" y="929"/>
                    </a:lnTo>
                    <a:lnTo>
                      <a:pt x="1378" y="929"/>
                    </a:lnTo>
                    <a:lnTo>
                      <a:pt x="1378" y="929"/>
                    </a:lnTo>
                    <a:lnTo>
                      <a:pt x="1378" y="929"/>
                    </a:lnTo>
                    <a:lnTo>
                      <a:pt x="1378" y="929"/>
                    </a:lnTo>
                    <a:lnTo>
                      <a:pt x="1376" y="931"/>
                    </a:lnTo>
                    <a:lnTo>
                      <a:pt x="1376" y="931"/>
                    </a:lnTo>
                    <a:lnTo>
                      <a:pt x="1374" y="931"/>
                    </a:lnTo>
                    <a:lnTo>
                      <a:pt x="1374" y="931"/>
                    </a:lnTo>
                    <a:lnTo>
                      <a:pt x="1373" y="931"/>
                    </a:lnTo>
                    <a:lnTo>
                      <a:pt x="1373" y="931"/>
                    </a:lnTo>
                    <a:lnTo>
                      <a:pt x="1373" y="931"/>
                    </a:lnTo>
                    <a:lnTo>
                      <a:pt x="1371" y="931"/>
                    </a:lnTo>
                    <a:lnTo>
                      <a:pt x="1371" y="931"/>
                    </a:lnTo>
                    <a:lnTo>
                      <a:pt x="1371" y="931"/>
                    </a:lnTo>
                    <a:lnTo>
                      <a:pt x="1371" y="933"/>
                    </a:lnTo>
                    <a:lnTo>
                      <a:pt x="1371" y="933"/>
                    </a:lnTo>
                    <a:lnTo>
                      <a:pt x="1369" y="933"/>
                    </a:lnTo>
                    <a:lnTo>
                      <a:pt x="1369" y="933"/>
                    </a:lnTo>
                    <a:lnTo>
                      <a:pt x="1369" y="935"/>
                    </a:lnTo>
                    <a:lnTo>
                      <a:pt x="1367" y="935"/>
                    </a:lnTo>
                    <a:lnTo>
                      <a:pt x="1367" y="937"/>
                    </a:lnTo>
                    <a:lnTo>
                      <a:pt x="1367" y="937"/>
                    </a:lnTo>
                    <a:lnTo>
                      <a:pt x="1367" y="937"/>
                    </a:lnTo>
                    <a:lnTo>
                      <a:pt x="1367" y="937"/>
                    </a:lnTo>
                    <a:lnTo>
                      <a:pt x="1367" y="937"/>
                    </a:lnTo>
                    <a:lnTo>
                      <a:pt x="1369" y="938"/>
                    </a:lnTo>
                    <a:lnTo>
                      <a:pt x="1369" y="940"/>
                    </a:lnTo>
                    <a:lnTo>
                      <a:pt x="1369" y="940"/>
                    </a:lnTo>
                    <a:lnTo>
                      <a:pt x="1367" y="940"/>
                    </a:lnTo>
                    <a:lnTo>
                      <a:pt x="1367" y="940"/>
                    </a:lnTo>
                    <a:lnTo>
                      <a:pt x="1367" y="940"/>
                    </a:lnTo>
                    <a:lnTo>
                      <a:pt x="1365" y="942"/>
                    </a:lnTo>
                    <a:lnTo>
                      <a:pt x="1365" y="942"/>
                    </a:lnTo>
                    <a:lnTo>
                      <a:pt x="1365" y="942"/>
                    </a:lnTo>
                    <a:lnTo>
                      <a:pt x="1367" y="944"/>
                    </a:lnTo>
                    <a:lnTo>
                      <a:pt x="1367" y="944"/>
                    </a:lnTo>
                    <a:lnTo>
                      <a:pt x="1367" y="946"/>
                    </a:lnTo>
                    <a:lnTo>
                      <a:pt x="1367" y="946"/>
                    </a:lnTo>
                    <a:lnTo>
                      <a:pt x="1367" y="946"/>
                    </a:lnTo>
                    <a:lnTo>
                      <a:pt x="1367" y="948"/>
                    </a:lnTo>
                    <a:lnTo>
                      <a:pt x="1367" y="948"/>
                    </a:lnTo>
                    <a:lnTo>
                      <a:pt x="1367" y="949"/>
                    </a:lnTo>
                    <a:lnTo>
                      <a:pt x="1365" y="949"/>
                    </a:lnTo>
                    <a:lnTo>
                      <a:pt x="1364" y="949"/>
                    </a:lnTo>
                    <a:lnTo>
                      <a:pt x="1364" y="951"/>
                    </a:lnTo>
                    <a:lnTo>
                      <a:pt x="1362" y="951"/>
                    </a:lnTo>
                    <a:lnTo>
                      <a:pt x="1362" y="951"/>
                    </a:lnTo>
                    <a:lnTo>
                      <a:pt x="1362" y="951"/>
                    </a:lnTo>
                    <a:lnTo>
                      <a:pt x="1360" y="951"/>
                    </a:lnTo>
                    <a:lnTo>
                      <a:pt x="1358" y="951"/>
                    </a:lnTo>
                    <a:lnTo>
                      <a:pt x="1358" y="951"/>
                    </a:lnTo>
                    <a:lnTo>
                      <a:pt x="1358" y="951"/>
                    </a:lnTo>
                    <a:lnTo>
                      <a:pt x="1356" y="951"/>
                    </a:lnTo>
                    <a:lnTo>
                      <a:pt x="1355" y="951"/>
                    </a:lnTo>
                    <a:lnTo>
                      <a:pt x="1355" y="951"/>
                    </a:lnTo>
                    <a:lnTo>
                      <a:pt x="1355" y="951"/>
                    </a:lnTo>
                    <a:lnTo>
                      <a:pt x="1355" y="951"/>
                    </a:lnTo>
                    <a:lnTo>
                      <a:pt x="1355" y="953"/>
                    </a:lnTo>
                    <a:lnTo>
                      <a:pt x="1355" y="953"/>
                    </a:lnTo>
                    <a:lnTo>
                      <a:pt x="1353" y="953"/>
                    </a:lnTo>
                    <a:lnTo>
                      <a:pt x="1351" y="955"/>
                    </a:lnTo>
                    <a:lnTo>
                      <a:pt x="1351" y="955"/>
                    </a:lnTo>
                    <a:lnTo>
                      <a:pt x="1351" y="955"/>
                    </a:lnTo>
                    <a:lnTo>
                      <a:pt x="1349" y="955"/>
                    </a:lnTo>
                    <a:lnTo>
                      <a:pt x="1349" y="955"/>
                    </a:lnTo>
                    <a:lnTo>
                      <a:pt x="1349" y="957"/>
                    </a:lnTo>
                    <a:lnTo>
                      <a:pt x="1349" y="957"/>
                    </a:lnTo>
                    <a:lnTo>
                      <a:pt x="1347" y="957"/>
                    </a:lnTo>
                    <a:lnTo>
                      <a:pt x="1347" y="958"/>
                    </a:lnTo>
                    <a:lnTo>
                      <a:pt x="1347" y="958"/>
                    </a:lnTo>
                    <a:lnTo>
                      <a:pt x="1347" y="958"/>
                    </a:lnTo>
                    <a:lnTo>
                      <a:pt x="1345" y="958"/>
                    </a:lnTo>
                    <a:lnTo>
                      <a:pt x="1345" y="960"/>
                    </a:lnTo>
                    <a:lnTo>
                      <a:pt x="1345" y="960"/>
                    </a:lnTo>
                    <a:lnTo>
                      <a:pt x="1345" y="960"/>
                    </a:lnTo>
                    <a:lnTo>
                      <a:pt x="1344" y="960"/>
                    </a:lnTo>
                    <a:lnTo>
                      <a:pt x="1344" y="960"/>
                    </a:lnTo>
                    <a:lnTo>
                      <a:pt x="1344" y="960"/>
                    </a:lnTo>
                    <a:lnTo>
                      <a:pt x="1344" y="960"/>
                    </a:lnTo>
                    <a:lnTo>
                      <a:pt x="1344" y="960"/>
                    </a:lnTo>
                    <a:lnTo>
                      <a:pt x="1344" y="960"/>
                    </a:lnTo>
                    <a:lnTo>
                      <a:pt x="1344" y="960"/>
                    </a:lnTo>
                    <a:lnTo>
                      <a:pt x="1344" y="960"/>
                    </a:lnTo>
                    <a:lnTo>
                      <a:pt x="1342" y="962"/>
                    </a:lnTo>
                    <a:lnTo>
                      <a:pt x="1342" y="962"/>
                    </a:lnTo>
                    <a:lnTo>
                      <a:pt x="1342" y="962"/>
                    </a:lnTo>
                    <a:lnTo>
                      <a:pt x="1342" y="964"/>
                    </a:lnTo>
                    <a:lnTo>
                      <a:pt x="1342" y="964"/>
                    </a:lnTo>
                    <a:lnTo>
                      <a:pt x="1342" y="964"/>
                    </a:lnTo>
                    <a:lnTo>
                      <a:pt x="1342" y="966"/>
                    </a:lnTo>
                    <a:lnTo>
                      <a:pt x="1342" y="967"/>
                    </a:lnTo>
                    <a:lnTo>
                      <a:pt x="1342" y="967"/>
                    </a:lnTo>
                    <a:lnTo>
                      <a:pt x="1342" y="967"/>
                    </a:lnTo>
                    <a:lnTo>
                      <a:pt x="1342" y="967"/>
                    </a:lnTo>
                    <a:lnTo>
                      <a:pt x="1344" y="969"/>
                    </a:lnTo>
                    <a:lnTo>
                      <a:pt x="1344" y="969"/>
                    </a:lnTo>
                    <a:lnTo>
                      <a:pt x="1344" y="969"/>
                    </a:lnTo>
                    <a:lnTo>
                      <a:pt x="1344" y="969"/>
                    </a:lnTo>
                    <a:lnTo>
                      <a:pt x="1344" y="971"/>
                    </a:lnTo>
                    <a:lnTo>
                      <a:pt x="1344" y="971"/>
                    </a:lnTo>
                    <a:lnTo>
                      <a:pt x="1344" y="971"/>
                    </a:lnTo>
                    <a:lnTo>
                      <a:pt x="1345" y="971"/>
                    </a:lnTo>
                    <a:lnTo>
                      <a:pt x="1345" y="971"/>
                    </a:lnTo>
                    <a:lnTo>
                      <a:pt x="1345" y="973"/>
                    </a:lnTo>
                    <a:lnTo>
                      <a:pt x="1345" y="973"/>
                    </a:lnTo>
                    <a:lnTo>
                      <a:pt x="1345" y="973"/>
                    </a:lnTo>
                    <a:lnTo>
                      <a:pt x="1345" y="975"/>
                    </a:lnTo>
                    <a:lnTo>
                      <a:pt x="1345" y="975"/>
                    </a:lnTo>
                    <a:lnTo>
                      <a:pt x="1345" y="975"/>
                    </a:lnTo>
                    <a:lnTo>
                      <a:pt x="1345" y="976"/>
                    </a:lnTo>
                    <a:lnTo>
                      <a:pt x="1345" y="976"/>
                    </a:lnTo>
                    <a:lnTo>
                      <a:pt x="1345" y="976"/>
                    </a:lnTo>
                    <a:lnTo>
                      <a:pt x="1347" y="978"/>
                    </a:lnTo>
                    <a:lnTo>
                      <a:pt x="1347" y="978"/>
                    </a:lnTo>
                    <a:lnTo>
                      <a:pt x="1347" y="978"/>
                    </a:lnTo>
                    <a:lnTo>
                      <a:pt x="1347" y="978"/>
                    </a:lnTo>
                    <a:lnTo>
                      <a:pt x="1347" y="978"/>
                    </a:lnTo>
                    <a:lnTo>
                      <a:pt x="1347" y="980"/>
                    </a:lnTo>
                    <a:lnTo>
                      <a:pt x="1347" y="980"/>
                    </a:lnTo>
                    <a:lnTo>
                      <a:pt x="1347" y="982"/>
                    </a:lnTo>
                    <a:lnTo>
                      <a:pt x="1347" y="982"/>
                    </a:lnTo>
                    <a:lnTo>
                      <a:pt x="1347" y="982"/>
                    </a:lnTo>
                    <a:lnTo>
                      <a:pt x="1347" y="982"/>
                    </a:lnTo>
                    <a:lnTo>
                      <a:pt x="1347" y="982"/>
                    </a:lnTo>
                    <a:lnTo>
                      <a:pt x="1347" y="982"/>
                    </a:lnTo>
                    <a:lnTo>
                      <a:pt x="1347" y="982"/>
                    </a:lnTo>
                    <a:lnTo>
                      <a:pt x="1347" y="982"/>
                    </a:lnTo>
                    <a:lnTo>
                      <a:pt x="1345" y="985"/>
                    </a:lnTo>
                    <a:lnTo>
                      <a:pt x="1345" y="987"/>
                    </a:lnTo>
                    <a:lnTo>
                      <a:pt x="1345" y="987"/>
                    </a:lnTo>
                    <a:lnTo>
                      <a:pt x="1344" y="989"/>
                    </a:lnTo>
                    <a:lnTo>
                      <a:pt x="1344" y="989"/>
                    </a:lnTo>
                    <a:lnTo>
                      <a:pt x="1344" y="989"/>
                    </a:lnTo>
                    <a:lnTo>
                      <a:pt x="1344" y="989"/>
                    </a:lnTo>
                    <a:lnTo>
                      <a:pt x="1344" y="989"/>
                    </a:lnTo>
                    <a:lnTo>
                      <a:pt x="1342" y="989"/>
                    </a:lnTo>
                    <a:lnTo>
                      <a:pt x="1342" y="989"/>
                    </a:lnTo>
                    <a:lnTo>
                      <a:pt x="1340" y="991"/>
                    </a:lnTo>
                    <a:lnTo>
                      <a:pt x="1340" y="991"/>
                    </a:lnTo>
                    <a:lnTo>
                      <a:pt x="1340" y="991"/>
                    </a:lnTo>
                    <a:lnTo>
                      <a:pt x="1340" y="991"/>
                    </a:lnTo>
                    <a:lnTo>
                      <a:pt x="1340" y="991"/>
                    </a:lnTo>
                    <a:lnTo>
                      <a:pt x="1340" y="991"/>
                    </a:lnTo>
                    <a:lnTo>
                      <a:pt x="1340" y="991"/>
                    </a:lnTo>
                    <a:lnTo>
                      <a:pt x="1340" y="993"/>
                    </a:lnTo>
                    <a:lnTo>
                      <a:pt x="1340" y="993"/>
                    </a:lnTo>
                    <a:lnTo>
                      <a:pt x="1340" y="993"/>
                    </a:lnTo>
                    <a:lnTo>
                      <a:pt x="1340" y="993"/>
                    </a:lnTo>
                    <a:lnTo>
                      <a:pt x="1340" y="993"/>
                    </a:lnTo>
                    <a:lnTo>
                      <a:pt x="1340" y="995"/>
                    </a:lnTo>
                    <a:lnTo>
                      <a:pt x="1342" y="995"/>
                    </a:lnTo>
                    <a:lnTo>
                      <a:pt x="1342" y="996"/>
                    </a:lnTo>
                    <a:lnTo>
                      <a:pt x="1342" y="996"/>
                    </a:lnTo>
                    <a:lnTo>
                      <a:pt x="1342" y="996"/>
                    </a:lnTo>
                    <a:lnTo>
                      <a:pt x="1342" y="996"/>
                    </a:lnTo>
                    <a:lnTo>
                      <a:pt x="1342" y="996"/>
                    </a:lnTo>
                    <a:lnTo>
                      <a:pt x="1342" y="1000"/>
                    </a:lnTo>
                    <a:lnTo>
                      <a:pt x="1342" y="1000"/>
                    </a:lnTo>
                    <a:lnTo>
                      <a:pt x="1342" y="1000"/>
                    </a:lnTo>
                    <a:lnTo>
                      <a:pt x="1342" y="1000"/>
                    </a:lnTo>
                    <a:lnTo>
                      <a:pt x="1342" y="1000"/>
                    </a:lnTo>
                    <a:lnTo>
                      <a:pt x="1340" y="1000"/>
                    </a:lnTo>
                    <a:lnTo>
                      <a:pt x="1340" y="1000"/>
                    </a:lnTo>
                    <a:lnTo>
                      <a:pt x="1340" y="1000"/>
                    </a:lnTo>
                    <a:lnTo>
                      <a:pt x="1338" y="1002"/>
                    </a:lnTo>
                    <a:lnTo>
                      <a:pt x="1336" y="1004"/>
                    </a:lnTo>
                    <a:lnTo>
                      <a:pt x="1336" y="1004"/>
                    </a:lnTo>
                    <a:lnTo>
                      <a:pt x="1336" y="1004"/>
                    </a:lnTo>
                    <a:lnTo>
                      <a:pt x="1336" y="1004"/>
                    </a:lnTo>
                    <a:lnTo>
                      <a:pt x="1336" y="1004"/>
                    </a:lnTo>
                    <a:lnTo>
                      <a:pt x="1335" y="1004"/>
                    </a:lnTo>
                    <a:lnTo>
                      <a:pt x="1335" y="1005"/>
                    </a:lnTo>
                    <a:lnTo>
                      <a:pt x="1335" y="1005"/>
                    </a:lnTo>
                    <a:lnTo>
                      <a:pt x="1333" y="1005"/>
                    </a:lnTo>
                    <a:lnTo>
                      <a:pt x="1333" y="1007"/>
                    </a:lnTo>
                    <a:lnTo>
                      <a:pt x="1333" y="1007"/>
                    </a:lnTo>
                    <a:lnTo>
                      <a:pt x="1333" y="1007"/>
                    </a:lnTo>
                    <a:lnTo>
                      <a:pt x="1333" y="1007"/>
                    </a:lnTo>
                    <a:lnTo>
                      <a:pt x="1333" y="1007"/>
                    </a:lnTo>
                    <a:lnTo>
                      <a:pt x="1331" y="1007"/>
                    </a:lnTo>
                    <a:lnTo>
                      <a:pt x="1331" y="1009"/>
                    </a:lnTo>
                    <a:lnTo>
                      <a:pt x="1331" y="1009"/>
                    </a:lnTo>
                    <a:lnTo>
                      <a:pt x="1331" y="1009"/>
                    </a:lnTo>
                    <a:lnTo>
                      <a:pt x="1329" y="1009"/>
                    </a:lnTo>
                    <a:lnTo>
                      <a:pt x="1329" y="1011"/>
                    </a:lnTo>
                    <a:lnTo>
                      <a:pt x="1329" y="1011"/>
                    </a:lnTo>
                    <a:lnTo>
                      <a:pt x="1329" y="1011"/>
                    </a:lnTo>
                    <a:lnTo>
                      <a:pt x="1329" y="1011"/>
                    </a:lnTo>
                    <a:lnTo>
                      <a:pt x="1327" y="1013"/>
                    </a:lnTo>
                    <a:lnTo>
                      <a:pt x="1327" y="1013"/>
                    </a:lnTo>
                    <a:lnTo>
                      <a:pt x="1327" y="1013"/>
                    </a:lnTo>
                    <a:lnTo>
                      <a:pt x="1327" y="1013"/>
                    </a:lnTo>
                    <a:lnTo>
                      <a:pt x="1326" y="1014"/>
                    </a:lnTo>
                    <a:lnTo>
                      <a:pt x="1326" y="1014"/>
                    </a:lnTo>
                    <a:lnTo>
                      <a:pt x="1324" y="1014"/>
                    </a:lnTo>
                    <a:lnTo>
                      <a:pt x="1322" y="1013"/>
                    </a:lnTo>
                    <a:lnTo>
                      <a:pt x="1320" y="1013"/>
                    </a:lnTo>
                    <a:lnTo>
                      <a:pt x="1320" y="1013"/>
                    </a:lnTo>
                    <a:lnTo>
                      <a:pt x="1320" y="1013"/>
                    </a:lnTo>
                    <a:lnTo>
                      <a:pt x="1320" y="1013"/>
                    </a:lnTo>
                    <a:lnTo>
                      <a:pt x="1320" y="1014"/>
                    </a:lnTo>
                    <a:lnTo>
                      <a:pt x="1320" y="1014"/>
                    </a:lnTo>
                    <a:lnTo>
                      <a:pt x="1318" y="1014"/>
                    </a:lnTo>
                    <a:lnTo>
                      <a:pt x="1318" y="1014"/>
                    </a:lnTo>
                    <a:lnTo>
                      <a:pt x="1318" y="1014"/>
                    </a:lnTo>
                    <a:lnTo>
                      <a:pt x="1318" y="1014"/>
                    </a:lnTo>
                    <a:lnTo>
                      <a:pt x="1318" y="1014"/>
                    </a:lnTo>
                    <a:lnTo>
                      <a:pt x="1317" y="1014"/>
                    </a:lnTo>
                    <a:lnTo>
                      <a:pt x="1317" y="1014"/>
                    </a:lnTo>
                    <a:lnTo>
                      <a:pt x="1317" y="1014"/>
                    </a:lnTo>
                    <a:lnTo>
                      <a:pt x="1315" y="1014"/>
                    </a:lnTo>
                    <a:lnTo>
                      <a:pt x="1315" y="1014"/>
                    </a:lnTo>
                    <a:lnTo>
                      <a:pt x="1315" y="1014"/>
                    </a:lnTo>
                    <a:lnTo>
                      <a:pt x="1315" y="1016"/>
                    </a:lnTo>
                    <a:lnTo>
                      <a:pt x="1315" y="1016"/>
                    </a:lnTo>
                    <a:lnTo>
                      <a:pt x="1315" y="1016"/>
                    </a:lnTo>
                    <a:lnTo>
                      <a:pt x="1315" y="1016"/>
                    </a:lnTo>
                    <a:lnTo>
                      <a:pt x="1313" y="1018"/>
                    </a:lnTo>
                    <a:lnTo>
                      <a:pt x="1313" y="1018"/>
                    </a:lnTo>
                    <a:lnTo>
                      <a:pt x="1313" y="1018"/>
                    </a:lnTo>
                    <a:lnTo>
                      <a:pt x="1313" y="1018"/>
                    </a:lnTo>
                    <a:lnTo>
                      <a:pt x="1313" y="1018"/>
                    </a:lnTo>
                    <a:lnTo>
                      <a:pt x="1313" y="1020"/>
                    </a:lnTo>
                    <a:lnTo>
                      <a:pt x="1313" y="1020"/>
                    </a:lnTo>
                    <a:lnTo>
                      <a:pt x="1313" y="1020"/>
                    </a:lnTo>
                    <a:lnTo>
                      <a:pt x="1313" y="1020"/>
                    </a:lnTo>
                    <a:lnTo>
                      <a:pt x="1313" y="1020"/>
                    </a:lnTo>
                    <a:lnTo>
                      <a:pt x="1313" y="1020"/>
                    </a:lnTo>
                    <a:lnTo>
                      <a:pt x="1311" y="1020"/>
                    </a:lnTo>
                    <a:lnTo>
                      <a:pt x="1311" y="1022"/>
                    </a:lnTo>
                    <a:lnTo>
                      <a:pt x="1311" y="1022"/>
                    </a:lnTo>
                    <a:lnTo>
                      <a:pt x="1309" y="1022"/>
                    </a:lnTo>
                    <a:lnTo>
                      <a:pt x="1307" y="1025"/>
                    </a:lnTo>
                    <a:lnTo>
                      <a:pt x="1306" y="1025"/>
                    </a:lnTo>
                    <a:lnTo>
                      <a:pt x="1306" y="1025"/>
                    </a:lnTo>
                    <a:lnTo>
                      <a:pt x="1304" y="1027"/>
                    </a:lnTo>
                    <a:lnTo>
                      <a:pt x="1304" y="1029"/>
                    </a:lnTo>
                    <a:lnTo>
                      <a:pt x="1304" y="1029"/>
                    </a:lnTo>
                    <a:lnTo>
                      <a:pt x="1302" y="1031"/>
                    </a:lnTo>
                    <a:lnTo>
                      <a:pt x="1302" y="1031"/>
                    </a:lnTo>
                    <a:lnTo>
                      <a:pt x="1302" y="1033"/>
                    </a:lnTo>
                    <a:lnTo>
                      <a:pt x="1302" y="1033"/>
                    </a:lnTo>
                    <a:lnTo>
                      <a:pt x="1302" y="1034"/>
                    </a:lnTo>
                    <a:lnTo>
                      <a:pt x="1302" y="1034"/>
                    </a:lnTo>
                    <a:lnTo>
                      <a:pt x="1302" y="1034"/>
                    </a:lnTo>
                    <a:lnTo>
                      <a:pt x="1302" y="1034"/>
                    </a:lnTo>
                    <a:lnTo>
                      <a:pt x="1302" y="1034"/>
                    </a:lnTo>
                    <a:lnTo>
                      <a:pt x="1300" y="1036"/>
                    </a:lnTo>
                    <a:lnTo>
                      <a:pt x="1300" y="1036"/>
                    </a:lnTo>
                    <a:lnTo>
                      <a:pt x="1300" y="1036"/>
                    </a:lnTo>
                    <a:lnTo>
                      <a:pt x="1300" y="1036"/>
                    </a:lnTo>
                    <a:lnTo>
                      <a:pt x="1300" y="1036"/>
                    </a:lnTo>
                    <a:lnTo>
                      <a:pt x="1300" y="1036"/>
                    </a:lnTo>
                    <a:lnTo>
                      <a:pt x="1298" y="1036"/>
                    </a:lnTo>
                    <a:lnTo>
                      <a:pt x="1298" y="1038"/>
                    </a:lnTo>
                    <a:lnTo>
                      <a:pt x="1298" y="1038"/>
                    </a:lnTo>
                    <a:lnTo>
                      <a:pt x="1298" y="1040"/>
                    </a:lnTo>
                    <a:lnTo>
                      <a:pt x="1297" y="1040"/>
                    </a:lnTo>
                    <a:lnTo>
                      <a:pt x="1297" y="1040"/>
                    </a:lnTo>
                    <a:lnTo>
                      <a:pt x="1297" y="1040"/>
                    </a:lnTo>
                    <a:lnTo>
                      <a:pt x="1295" y="1042"/>
                    </a:lnTo>
                    <a:lnTo>
                      <a:pt x="1295" y="1042"/>
                    </a:lnTo>
                    <a:lnTo>
                      <a:pt x="1295" y="1042"/>
                    </a:lnTo>
                    <a:lnTo>
                      <a:pt x="1295" y="1042"/>
                    </a:lnTo>
                    <a:lnTo>
                      <a:pt x="1295" y="1042"/>
                    </a:lnTo>
                    <a:lnTo>
                      <a:pt x="1295" y="1043"/>
                    </a:lnTo>
                    <a:lnTo>
                      <a:pt x="1295" y="1043"/>
                    </a:lnTo>
                    <a:lnTo>
                      <a:pt x="1295" y="1047"/>
                    </a:lnTo>
                    <a:lnTo>
                      <a:pt x="1295" y="1047"/>
                    </a:lnTo>
                    <a:lnTo>
                      <a:pt x="1293" y="1049"/>
                    </a:lnTo>
                    <a:lnTo>
                      <a:pt x="1293" y="1051"/>
                    </a:lnTo>
                    <a:lnTo>
                      <a:pt x="1293" y="1051"/>
                    </a:lnTo>
                    <a:lnTo>
                      <a:pt x="1295" y="1051"/>
                    </a:lnTo>
                    <a:lnTo>
                      <a:pt x="1295" y="1051"/>
                    </a:lnTo>
                    <a:lnTo>
                      <a:pt x="1295" y="1052"/>
                    </a:lnTo>
                    <a:lnTo>
                      <a:pt x="1295" y="1056"/>
                    </a:lnTo>
                    <a:lnTo>
                      <a:pt x="1295" y="1056"/>
                    </a:lnTo>
                    <a:lnTo>
                      <a:pt x="1295" y="1058"/>
                    </a:lnTo>
                    <a:lnTo>
                      <a:pt x="1295" y="1060"/>
                    </a:lnTo>
                    <a:lnTo>
                      <a:pt x="1297" y="1060"/>
                    </a:lnTo>
                    <a:lnTo>
                      <a:pt x="1297" y="1060"/>
                    </a:lnTo>
                    <a:lnTo>
                      <a:pt x="1298" y="1061"/>
                    </a:lnTo>
                    <a:lnTo>
                      <a:pt x="1300" y="1063"/>
                    </a:lnTo>
                    <a:lnTo>
                      <a:pt x="1302" y="1063"/>
                    </a:lnTo>
                    <a:lnTo>
                      <a:pt x="1302" y="1065"/>
                    </a:lnTo>
                    <a:lnTo>
                      <a:pt x="1302" y="1067"/>
                    </a:lnTo>
                    <a:lnTo>
                      <a:pt x="1302" y="1067"/>
                    </a:lnTo>
                    <a:lnTo>
                      <a:pt x="1302" y="1067"/>
                    </a:lnTo>
                    <a:lnTo>
                      <a:pt x="1300" y="1069"/>
                    </a:lnTo>
                    <a:lnTo>
                      <a:pt x="1298" y="1071"/>
                    </a:lnTo>
                    <a:lnTo>
                      <a:pt x="1298" y="1072"/>
                    </a:lnTo>
                    <a:lnTo>
                      <a:pt x="1298" y="1072"/>
                    </a:lnTo>
                    <a:lnTo>
                      <a:pt x="1300" y="1076"/>
                    </a:lnTo>
                    <a:lnTo>
                      <a:pt x="1302" y="1078"/>
                    </a:lnTo>
                    <a:lnTo>
                      <a:pt x="1304" y="1080"/>
                    </a:lnTo>
                    <a:lnTo>
                      <a:pt x="1304" y="1080"/>
                    </a:lnTo>
                    <a:lnTo>
                      <a:pt x="1304" y="1080"/>
                    </a:lnTo>
                    <a:lnTo>
                      <a:pt x="1306" y="1080"/>
                    </a:lnTo>
                    <a:lnTo>
                      <a:pt x="1306" y="1080"/>
                    </a:lnTo>
                    <a:lnTo>
                      <a:pt x="1307" y="1083"/>
                    </a:lnTo>
                    <a:lnTo>
                      <a:pt x="1307" y="1083"/>
                    </a:lnTo>
                    <a:lnTo>
                      <a:pt x="1307" y="1085"/>
                    </a:lnTo>
                    <a:lnTo>
                      <a:pt x="1307" y="1085"/>
                    </a:lnTo>
                    <a:lnTo>
                      <a:pt x="1309" y="1085"/>
                    </a:lnTo>
                    <a:lnTo>
                      <a:pt x="1309" y="1085"/>
                    </a:lnTo>
                    <a:lnTo>
                      <a:pt x="1311" y="1087"/>
                    </a:lnTo>
                    <a:lnTo>
                      <a:pt x="1311" y="1087"/>
                    </a:lnTo>
                    <a:lnTo>
                      <a:pt x="1311" y="1087"/>
                    </a:lnTo>
                    <a:lnTo>
                      <a:pt x="1311" y="1089"/>
                    </a:lnTo>
                    <a:lnTo>
                      <a:pt x="1313" y="1089"/>
                    </a:lnTo>
                    <a:lnTo>
                      <a:pt x="1313" y="1089"/>
                    </a:lnTo>
                    <a:lnTo>
                      <a:pt x="1313" y="1089"/>
                    </a:lnTo>
                    <a:lnTo>
                      <a:pt x="1313" y="1089"/>
                    </a:lnTo>
                    <a:lnTo>
                      <a:pt x="1313" y="1089"/>
                    </a:lnTo>
                    <a:lnTo>
                      <a:pt x="1313" y="1090"/>
                    </a:lnTo>
                    <a:lnTo>
                      <a:pt x="1313" y="1090"/>
                    </a:lnTo>
                    <a:lnTo>
                      <a:pt x="1315" y="1090"/>
                    </a:lnTo>
                    <a:lnTo>
                      <a:pt x="1315" y="1090"/>
                    </a:lnTo>
                    <a:lnTo>
                      <a:pt x="1317" y="1090"/>
                    </a:lnTo>
                    <a:lnTo>
                      <a:pt x="1317" y="1092"/>
                    </a:lnTo>
                    <a:lnTo>
                      <a:pt x="1317" y="1092"/>
                    </a:lnTo>
                    <a:lnTo>
                      <a:pt x="1318" y="1092"/>
                    </a:lnTo>
                    <a:lnTo>
                      <a:pt x="1318" y="1092"/>
                    </a:lnTo>
                    <a:lnTo>
                      <a:pt x="1318" y="1094"/>
                    </a:lnTo>
                    <a:lnTo>
                      <a:pt x="1317" y="1094"/>
                    </a:lnTo>
                    <a:lnTo>
                      <a:pt x="1317" y="1094"/>
                    </a:lnTo>
                    <a:lnTo>
                      <a:pt x="1317" y="1096"/>
                    </a:lnTo>
                    <a:lnTo>
                      <a:pt x="1315" y="1096"/>
                    </a:lnTo>
                    <a:lnTo>
                      <a:pt x="1315" y="1098"/>
                    </a:lnTo>
                    <a:lnTo>
                      <a:pt x="1315" y="1098"/>
                    </a:lnTo>
                    <a:lnTo>
                      <a:pt x="1315" y="1098"/>
                    </a:lnTo>
                    <a:lnTo>
                      <a:pt x="1313" y="1098"/>
                    </a:lnTo>
                    <a:lnTo>
                      <a:pt x="1311" y="1099"/>
                    </a:lnTo>
                    <a:lnTo>
                      <a:pt x="1311" y="1099"/>
                    </a:lnTo>
                    <a:lnTo>
                      <a:pt x="1309" y="1101"/>
                    </a:lnTo>
                    <a:lnTo>
                      <a:pt x="1309" y="1101"/>
                    </a:lnTo>
                    <a:lnTo>
                      <a:pt x="1309" y="1101"/>
                    </a:lnTo>
                    <a:lnTo>
                      <a:pt x="1309" y="1103"/>
                    </a:lnTo>
                    <a:lnTo>
                      <a:pt x="1309" y="1103"/>
                    </a:lnTo>
                    <a:lnTo>
                      <a:pt x="1309" y="1103"/>
                    </a:lnTo>
                    <a:lnTo>
                      <a:pt x="1309" y="1105"/>
                    </a:lnTo>
                    <a:lnTo>
                      <a:pt x="1309" y="1105"/>
                    </a:lnTo>
                    <a:lnTo>
                      <a:pt x="1311" y="1107"/>
                    </a:lnTo>
                    <a:lnTo>
                      <a:pt x="1311" y="1107"/>
                    </a:lnTo>
                    <a:lnTo>
                      <a:pt x="1311" y="1109"/>
                    </a:lnTo>
                    <a:lnTo>
                      <a:pt x="1311" y="1109"/>
                    </a:lnTo>
                    <a:lnTo>
                      <a:pt x="1311" y="1109"/>
                    </a:lnTo>
                    <a:lnTo>
                      <a:pt x="1313" y="1110"/>
                    </a:lnTo>
                    <a:lnTo>
                      <a:pt x="1313" y="1112"/>
                    </a:lnTo>
                    <a:lnTo>
                      <a:pt x="1313" y="1112"/>
                    </a:lnTo>
                    <a:lnTo>
                      <a:pt x="1315" y="1112"/>
                    </a:lnTo>
                    <a:lnTo>
                      <a:pt x="1315" y="1112"/>
                    </a:lnTo>
                    <a:lnTo>
                      <a:pt x="1315" y="1112"/>
                    </a:lnTo>
                    <a:lnTo>
                      <a:pt x="1315" y="1114"/>
                    </a:lnTo>
                    <a:lnTo>
                      <a:pt x="1315" y="1114"/>
                    </a:lnTo>
                    <a:lnTo>
                      <a:pt x="1315" y="1116"/>
                    </a:lnTo>
                    <a:lnTo>
                      <a:pt x="1315" y="1116"/>
                    </a:lnTo>
                    <a:lnTo>
                      <a:pt x="1315" y="1116"/>
                    </a:lnTo>
                    <a:lnTo>
                      <a:pt x="1317" y="1118"/>
                    </a:lnTo>
                    <a:lnTo>
                      <a:pt x="1317" y="1118"/>
                    </a:lnTo>
                    <a:lnTo>
                      <a:pt x="1317" y="1118"/>
                    </a:lnTo>
                    <a:lnTo>
                      <a:pt x="1317" y="1118"/>
                    </a:lnTo>
                    <a:lnTo>
                      <a:pt x="1317" y="1119"/>
                    </a:lnTo>
                    <a:lnTo>
                      <a:pt x="1318" y="1119"/>
                    </a:lnTo>
                    <a:lnTo>
                      <a:pt x="1318" y="1119"/>
                    </a:lnTo>
                    <a:lnTo>
                      <a:pt x="1318" y="1119"/>
                    </a:lnTo>
                    <a:lnTo>
                      <a:pt x="1318" y="1121"/>
                    </a:lnTo>
                    <a:lnTo>
                      <a:pt x="1318" y="1125"/>
                    </a:lnTo>
                    <a:lnTo>
                      <a:pt x="1318" y="1125"/>
                    </a:lnTo>
                    <a:lnTo>
                      <a:pt x="1318" y="1127"/>
                    </a:lnTo>
                    <a:lnTo>
                      <a:pt x="1320" y="1127"/>
                    </a:lnTo>
                    <a:lnTo>
                      <a:pt x="1320" y="1127"/>
                    </a:lnTo>
                    <a:lnTo>
                      <a:pt x="1320" y="1128"/>
                    </a:lnTo>
                    <a:lnTo>
                      <a:pt x="1320" y="1128"/>
                    </a:lnTo>
                    <a:lnTo>
                      <a:pt x="1320" y="1128"/>
                    </a:lnTo>
                    <a:lnTo>
                      <a:pt x="1320" y="1128"/>
                    </a:lnTo>
                    <a:lnTo>
                      <a:pt x="1320" y="1128"/>
                    </a:lnTo>
                    <a:lnTo>
                      <a:pt x="1322" y="1128"/>
                    </a:lnTo>
                    <a:lnTo>
                      <a:pt x="1324" y="1128"/>
                    </a:lnTo>
                    <a:lnTo>
                      <a:pt x="1324" y="1128"/>
                    </a:lnTo>
                    <a:lnTo>
                      <a:pt x="1324" y="1128"/>
                    </a:lnTo>
                    <a:lnTo>
                      <a:pt x="1326" y="1128"/>
                    </a:lnTo>
                    <a:lnTo>
                      <a:pt x="1327" y="1128"/>
                    </a:lnTo>
                    <a:lnTo>
                      <a:pt x="1327" y="1130"/>
                    </a:lnTo>
                    <a:lnTo>
                      <a:pt x="1327" y="1130"/>
                    </a:lnTo>
                    <a:lnTo>
                      <a:pt x="1329" y="1130"/>
                    </a:lnTo>
                    <a:lnTo>
                      <a:pt x="1329" y="1132"/>
                    </a:lnTo>
                    <a:lnTo>
                      <a:pt x="1329" y="1132"/>
                    </a:lnTo>
                    <a:lnTo>
                      <a:pt x="1329" y="1132"/>
                    </a:lnTo>
                    <a:lnTo>
                      <a:pt x="1329" y="1132"/>
                    </a:lnTo>
                    <a:lnTo>
                      <a:pt x="1327" y="1134"/>
                    </a:lnTo>
                    <a:lnTo>
                      <a:pt x="1327" y="1134"/>
                    </a:lnTo>
                    <a:lnTo>
                      <a:pt x="1326" y="1136"/>
                    </a:lnTo>
                    <a:lnTo>
                      <a:pt x="1326" y="1137"/>
                    </a:lnTo>
                    <a:lnTo>
                      <a:pt x="1322" y="1141"/>
                    </a:lnTo>
                    <a:lnTo>
                      <a:pt x="1322" y="1141"/>
                    </a:lnTo>
                    <a:lnTo>
                      <a:pt x="1322" y="1143"/>
                    </a:lnTo>
                    <a:lnTo>
                      <a:pt x="1322" y="1143"/>
                    </a:lnTo>
                    <a:lnTo>
                      <a:pt x="1322" y="1143"/>
                    </a:lnTo>
                    <a:lnTo>
                      <a:pt x="1322" y="1143"/>
                    </a:lnTo>
                    <a:lnTo>
                      <a:pt x="1322" y="1143"/>
                    </a:lnTo>
                    <a:lnTo>
                      <a:pt x="1320" y="1143"/>
                    </a:lnTo>
                    <a:lnTo>
                      <a:pt x="1320" y="1143"/>
                    </a:lnTo>
                    <a:lnTo>
                      <a:pt x="1320" y="1143"/>
                    </a:lnTo>
                    <a:lnTo>
                      <a:pt x="1320" y="1143"/>
                    </a:lnTo>
                    <a:lnTo>
                      <a:pt x="1320" y="1143"/>
                    </a:lnTo>
                    <a:lnTo>
                      <a:pt x="1318" y="1143"/>
                    </a:lnTo>
                    <a:lnTo>
                      <a:pt x="1318" y="1143"/>
                    </a:lnTo>
                    <a:lnTo>
                      <a:pt x="1318" y="1143"/>
                    </a:lnTo>
                    <a:lnTo>
                      <a:pt x="1318" y="1141"/>
                    </a:lnTo>
                    <a:lnTo>
                      <a:pt x="1317" y="1141"/>
                    </a:lnTo>
                    <a:lnTo>
                      <a:pt x="1317" y="1141"/>
                    </a:lnTo>
                    <a:lnTo>
                      <a:pt x="1315" y="1139"/>
                    </a:lnTo>
                    <a:lnTo>
                      <a:pt x="1315" y="1139"/>
                    </a:lnTo>
                    <a:lnTo>
                      <a:pt x="1313" y="1139"/>
                    </a:lnTo>
                    <a:lnTo>
                      <a:pt x="1313" y="1139"/>
                    </a:lnTo>
                    <a:lnTo>
                      <a:pt x="1313" y="1139"/>
                    </a:lnTo>
                    <a:lnTo>
                      <a:pt x="1311" y="1137"/>
                    </a:lnTo>
                    <a:lnTo>
                      <a:pt x="1311" y="1137"/>
                    </a:lnTo>
                    <a:lnTo>
                      <a:pt x="1309" y="1137"/>
                    </a:lnTo>
                    <a:lnTo>
                      <a:pt x="1309" y="1137"/>
                    </a:lnTo>
                    <a:lnTo>
                      <a:pt x="1307" y="1137"/>
                    </a:lnTo>
                    <a:lnTo>
                      <a:pt x="1307" y="1137"/>
                    </a:lnTo>
                    <a:lnTo>
                      <a:pt x="1307" y="1136"/>
                    </a:lnTo>
                    <a:lnTo>
                      <a:pt x="1306" y="1136"/>
                    </a:lnTo>
                    <a:lnTo>
                      <a:pt x="1306" y="1136"/>
                    </a:lnTo>
                    <a:lnTo>
                      <a:pt x="1304" y="1136"/>
                    </a:lnTo>
                    <a:lnTo>
                      <a:pt x="1304" y="1136"/>
                    </a:lnTo>
                    <a:lnTo>
                      <a:pt x="1304" y="1136"/>
                    </a:lnTo>
                    <a:lnTo>
                      <a:pt x="1304" y="1136"/>
                    </a:lnTo>
                    <a:lnTo>
                      <a:pt x="1304" y="1134"/>
                    </a:lnTo>
                    <a:lnTo>
                      <a:pt x="1302" y="1134"/>
                    </a:lnTo>
                    <a:lnTo>
                      <a:pt x="1302" y="1134"/>
                    </a:lnTo>
                    <a:lnTo>
                      <a:pt x="1302" y="1134"/>
                    </a:lnTo>
                    <a:lnTo>
                      <a:pt x="1300" y="1134"/>
                    </a:lnTo>
                    <a:lnTo>
                      <a:pt x="1300" y="1134"/>
                    </a:lnTo>
                    <a:lnTo>
                      <a:pt x="1300" y="1134"/>
                    </a:lnTo>
                    <a:lnTo>
                      <a:pt x="1300" y="1134"/>
                    </a:lnTo>
                    <a:lnTo>
                      <a:pt x="1300" y="1132"/>
                    </a:lnTo>
                    <a:lnTo>
                      <a:pt x="1298" y="1132"/>
                    </a:lnTo>
                    <a:lnTo>
                      <a:pt x="1298" y="1132"/>
                    </a:lnTo>
                    <a:lnTo>
                      <a:pt x="1298" y="1132"/>
                    </a:lnTo>
                    <a:lnTo>
                      <a:pt x="1298" y="1132"/>
                    </a:lnTo>
                    <a:lnTo>
                      <a:pt x="1297" y="1132"/>
                    </a:lnTo>
                    <a:lnTo>
                      <a:pt x="1295" y="1132"/>
                    </a:lnTo>
                    <a:lnTo>
                      <a:pt x="1295" y="1132"/>
                    </a:lnTo>
                    <a:lnTo>
                      <a:pt x="1295" y="1130"/>
                    </a:lnTo>
                    <a:lnTo>
                      <a:pt x="1295" y="1130"/>
                    </a:lnTo>
                    <a:lnTo>
                      <a:pt x="1293" y="1130"/>
                    </a:lnTo>
                    <a:lnTo>
                      <a:pt x="1293" y="1130"/>
                    </a:lnTo>
                    <a:lnTo>
                      <a:pt x="1293" y="1130"/>
                    </a:lnTo>
                    <a:lnTo>
                      <a:pt x="1293" y="1130"/>
                    </a:lnTo>
                    <a:lnTo>
                      <a:pt x="1293" y="1130"/>
                    </a:lnTo>
                    <a:lnTo>
                      <a:pt x="1291" y="1130"/>
                    </a:lnTo>
                    <a:lnTo>
                      <a:pt x="1291" y="1130"/>
                    </a:lnTo>
                    <a:lnTo>
                      <a:pt x="1289" y="1130"/>
                    </a:lnTo>
                    <a:lnTo>
                      <a:pt x="1289" y="1128"/>
                    </a:lnTo>
                    <a:lnTo>
                      <a:pt x="1289" y="1128"/>
                    </a:lnTo>
                    <a:lnTo>
                      <a:pt x="1289" y="1128"/>
                    </a:lnTo>
                    <a:lnTo>
                      <a:pt x="1289" y="1128"/>
                    </a:lnTo>
                    <a:lnTo>
                      <a:pt x="1288" y="1128"/>
                    </a:lnTo>
                    <a:lnTo>
                      <a:pt x="1288" y="1128"/>
                    </a:lnTo>
                    <a:lnTo>
                      <a:pt x="1288" y="1127"/>
                    </a:lnTo>
                    <a:lnTo>
                      <a:pt x="1288" y="1127"/>
                    </a:lnTo>
                    <a:lnTo>
                      <a:pt x="1288" y="1127"/>
                    </a:lnTo>
                    <a:lnTo>
                      <a:pt x="1288" y="1127"/>
                    </a:lnTo>
                    <a:lnTo>
                      <a:pt x="1288" y="1127"/>
                    </a:lnTo>
                    <a:lnTo>
                      <a:pt x="1288" y="1127"/>
                    </a:lnTo>
                    <a:lnTo>
                      <a:pt x="1286" y="1125"/>
                    </a:lnTo>
                    <a:lnTo>
                      <a:pt x="1286" y="1125"/>
                    </a:lnTo>
                    <a:lnTo>
                      <a:pt x="1286" y="1125"/>
                    </a:lnTo>
                    <a:lnTo>
                      <a:pt x="1286" y="1125"/>
                    </a:lnTo>
                    <a:lnTo>
                      <a:pt x="1286" y="1125"/>
                    </a:lnTo>
                    <a:lnTo>
                      <a:pt x="1284" y="1125"/>
                    </a:lnTo>
                    <a:lnTo>
                      <a:pt x="1284" y="1125"/>
                    </a:lnTo>
                    <a:lnTo>
                      <a:pt x="1284" y="1125"/>
                    </a:lnTo>
                    <a:lnTo>
                      <a:pt x="1284" y="1125"/>
                    </a:lnTo>
                    <a:lnTo>
                      <a:pt x="1284" y="1125"/>
                    </a:lnTo>
                    <a:lnTo>
                      <a:pt x="1284" y="1123"/>
                    </a:lnTo>
                    <a:lnTo>
                      <a:pt x="1284" y="1123"/>
                    </a:lnTo>
                    <a:lnTo>
                      <a:pt x="1282" y="1123"/>
                    </a:lnTo>
                    <a:lnTo>
                      <a:pt x="1280" y="1123"/>
                    </a:lnTo>
                    <a:lnTo>
                      <a:pt x="1280" y="1123"/>
                    </a:lnTo>
                    <a:lnTo>
                      <a:pt x="1280" y="1123"/>
                    </a:lnTo>
                    <a:lnTo>
                      <a:pt x="1279" y="1123"/>
                    </a:lnTo>
                    <a:lnTo>
                      <a:pt x="1279" y="1123"/>
                    </a:lnTo>
                    <a:lnTo>
                      <a:pt x="1279" y="1123"/>
                    </a:lnTo>
                    <a:lnTo>
                      <a:pt x="1279" y="1121"/>
                    </a:lnTo>
                    <a:lnTo>
                      <a:pt x="1279" y="1121"/>
                    </a:lnTo>
                    <a:lnTo>
                      <a:pt x="1279" y="1121"/>
                    </a:lnTo>
                    <a:lnTo>
                      <a:pt x="1279" y="1121"/>
                    </a:lnTo>
                    <a:lnTo>
                      <a:pt x="1277" y="1121"/>
                    </a:lnTo>
                    <a:lnTo>
                      <a:pt x="1277" y="1121"/>
                    </a:lnTo>
                    <a:lnTo>
                      <a:pt x="1277" y="1121"/>
                    </a:lnTo>
                    <a:lnTo>
                      <a:pt x="1277" y="1121"/>
                    </a:lnTo>
                    <a:lnTo>
                      <a:pt x="1277" y="1121"/>
                    </a:lnTo>
                    <a:lnTo>
                      <a:pt x="1277" y="1121"/>
                    </a:lnTo>
                    <a:lnTo>
                      <a:pt x="1277" y="1119"/>
                    </a:lnTo>
                    <a:lnTo>
                      <a:pt x="1277" y="1119"/>
                    </a:lnTo>
                    <a:lnTo>
                      <a:pt x="1277" y="1119"/>
                    </a:lnTo>
                    <a:lnTo>
                      <a:pt x="1275" y="1119"/>
                    </a:lnTo>
                    <a:lnTo>
                      <a:pt x="1275" y="1119"/>
                    </a:lnTo>
                    <a:lnTo>
                      <a:pt x="1275" y="1119"/>
                    </a:lnTo>
                    <a:lnTo>
                      <a:pt x="1275" y="1119"/>
                    </a:lnTo>
                    <a:lnTo>
                      <a:pt x="1273" y="1119"/>
                    </a:lnTo>
                    <a:lnTo>
                      <a:pt x="1273" y="1118"/>
                    </a:lnTo>
                    <a:lnTo>
                      <a:pt x="1273" y="1118"/>
                    </a:lnTo>
                    <a:lnTo>
                      <a:pt x="1273" y="1118"/>
                    </a:lnTo>
                    <a:lnTo>
                      <a:pt x="1273" y="1118"/>
                    </a:lnTo>
                    <a:lnTo>
                      <a:pt x="1273" y="1118"/>
                    </a:lnTo>
                    <a:lnTo>
                      <a:pt x="1273" y="1118"/>
                    </a:lnTo>
                    <a:lnTo>
                      <a:pt x="1273" y="1118"/>
                    </a:lnTo>
                    <a:lnTo>
                      <a:pt x="1273" y="1116"/>
                    </a:lnTo>
                    <a:lnTo>
                      <a:pt x="1273" y="1116"/>
                    </a:lnTo>
                    <a:lnTo>
                      <a:pt x="1273" y="1116"/>
                    </a:lnTo>
                    <a:lnTo>
                      <a:pt x="1273" y="1116"/>
                    </a:lnTo>
                    <a:lnTo>
                      <a:pt x="1273" y="1116"/>
                    </a:lnTo>
                    <a:lnTo>
                      <a:pt x="1271" y="1116"/>
                    </a:lnTo>
                    <a:lnTo>
                      <a:pt x="1271" y="1116"/>
                    </a:lnTo>
                    <a:lnTo>
                      <a:pt x="1271" y="1116"/>
                    </a:lnTo>
                    <a:lnTo>
                      <a:pt x="1271" y="1114"/>
                    </a:lnTo>
                    <a:lnTo>
                      <a:pt x="1271" y="1114"/>
                    </a:lnTo>
                    <a:lnTo>
                      <a:pt x="1271" y="1114"/>
                    </a:lnTo>
                    <a:lnTo>
                      <a:pt x="1271" y="1114"/>
                    </a:lnTo>
                    <a:lnTo>
                      <a:pt x="1271" y="1114"/>
                    </a:lnTo>
                    <a:lnTo>
                      <a:pt x="1271" y="1114"/>
                    </a:lnTo>
                    <a:lnTo>
                      <a:pt x="1270" y="1114"/>
                    </a:lnTo>
                    <a:lnTo>
                      <a:pt x="1270" y="1112"/>
                    </a:lnTo>
                    <a:lnTo>
                      <a:pt x="1270" y="1112"/>
                    </a:lnTo>
                    <a:lnTo>
                      <a:pt x="1270" y="1112"/>
                    </a:lnTo>
                    <a:lnTo>
                      <a:pt x="1270" y="1110"/>
                    </a:lnTo>
                    <a:lnTo>
                      <a:pt x="1268" y="1110"/>
                    </a:lnTo>
                    <a:lnTo>
                      <a:pt x="1268" y="1110"/>
                    </a:lnTo>
                    <a:lnTo>
                      <a:pt x="1268" y="1110"/>
                    </a:lnTo>
                    <a:lnTo>
                      <a:pt x="1268" y="1110"/>
                    </a:lnTo>
                    <a:lnTo>
                      <a:pt x="1268" y="1110"/>
                    </a:lnTo>
                    <a:lnTo>
                      <a:pt x="1268" y="1110"/>
                    </a:lnTo>
                    <a:lnTo>
                      <a:pt x="1268" y="1110"/>
                    </a:lnTo>
                    <a:lnTo>
                      <a:pt x="1266" y="1109"/>
                    </a:lnTo>
                    <a:lnTo>
                      <a:pt x="1266" y="1109"/>
                    </a:lnTo>
                    <a:lnTo>
                      <a:pt x="1266" y="1109"/>
                    </a:lnTo>
                    <a:lnTo>
                      <a:pt x="1266" y="1109"/>
                    </a:lnTo>
                    <a:lnTo>
                      <a:pt x="1266" y="1109"/>
                    </a:lnTo>
                    <a:lnTo>
                      <a:pt x="1266" y="1109"/>
                    </a:lnTo>
                    <a:lnTo>
                      <a:pt x="1266" y="1109"/>
                    </a:lnTo>
                    <a:lnTo>
                      <a:pt x="1266" y="1109"/>
                    </a:lnTo>
                    <a:lnTo>
                      <a:pt x="1266" y="1109"/>
                    </a:lnTo>
                    <a:lnTo>
                      <a:pt x="1264" y="1109"/>
                    </a:lnTo>
                    <a:lnTo>
                      <a:pt x="1264" y="1109"/>
                    </a:lnTo>
                    <a:lnTo>
                      <a:pt x="1264" y="1109"/>
                    </a:lnTo>
                    <a:lnTo>
                      <a:pt x="1264" y="1109"/>
                    </a:lnTo>
                    <a:lnTo>
                      <a:pt x="1264" y="1109"/>
                    </a:lnTo>
                    <a:lnTo>
                      <a:pt x="1264" y="1109"/>
                    </a:lnTo>
                    <a:lnTo>
                      <a:pt x="1264" y="1109"/>
                    </a:lnTo>
                    <a:lnTo>
                      <a:pt x="1262" y="1109"/>
                    </a:lnTo>
                    <a:lnTo>
                      <a:pt x="1262" y="1109"/>
                    </a:lnTo>
                    <a:lnTo>
                      <a:pt x="1262" y="1109"/>
                    </a:lnTo>
                    <a:lnTo>
                      <a:pt x="1262" y="1109"/>
                    </a:lnTo>
                    <a:lnTo>
                      <a:pt x="1262" y="1109"/>
                    </a:lnTo>
                    <a:lnTo>
                      <a:pt x="1262" y="1109"/>
                    </a:lnTo>
                    <a:lnTo>
                      <a:pt x="1260" y="1109"/>
                    </a:lnTo>
                    <a:lnTo>
                      <a:pt x="1260" y="1109"/>
                    </a:lnTo>
                    <a:lnTo>
                      <a:pt x="1260" y="1109"/>
                    </a:lnTo>
                    <a:lnTo>
                      <a:pt x="1259" y="1109"/>
                    </a:lnTo>
                    <a:lnTo>
                      <a:pt x="1259" y="1109"/>
                    </a:lnTo>
                    <a:lnTo>
                      <a:pt x="1259" y="1109"/>
                    </a:lnTo>
                    <a:lnTo>
                      <a:pt x="1259" y="1109"/>
                    </a:lnTo>
                    <a:lnTo>
                      <a:pt x="1257" y="1109"/>
                    </a:lnTo>
                    <a:lnTo>
                      <a:pt x="1257" y="1109"/>
                    </a:lnTo>
                    <a:lnTo>
                      <a:pt x="1255" y="1109"/>
                    </a:lnTo>
                    <a:lnTo>
                      <a:pt x="1255" y="1109"/>
                    </a:lnTo>
                    <a:lnTo>
                      <a:pt x="1255" y="1107"/>
                    </a:lnTo>
                    <a:lnTo>
                      <a:pt x="1255" y="1107"/>
                    </a:lnTo>
                    <a:lnTo>
                      <a:pt x="1255" y="1107"/>
                    </a:lnTo>
                    <a:lnTo>
                      <a:pt x="1255" y="1107"/>
                    </a:lnTo>
                    <a:lnTo>
                      <a:pt x="1255" y="1107"/>
                    </a:lnTo>
                    <a:lnTo>
                      <a:pt x="1253" y="1107"/>
                    </a:lnTo>
                    <a:lnTo>
                      <a:pt x="1253" y="1107"/>
                    </a:lnTo>
                    <a:lnTo>
                      <a:pt x="1253" y="1107"/>
                    </a:lnTo>
                    <a:lnTo>
                      <a:pt x="1253" y="1107"/>
                    </a:lnTo>
                    <a:lnTo>
                      <a:pt x="1253" y="1105"/>
                    </a:lnTo>
                    <a:lnTo>
                      <a:pt x="1251" y="1105"/>
                    </a:lnTo>
                    <a:lnTo>
                      <a:pt x="1251" y="1105"/>
                    </a:lnTo>
                    <a:lnTo>
                      <a:pt x="1251" y="1105"/>
                    </a:lnTo>
                    <a:lnTo>
                      <a:pt x="1251" y="1105"/>
                    </a:lnTo>
                    <a:lnTo>
                      <a:pt x="1251" y="1103"/>
                    </a:lnTo>
                    <a:lnTo>
                      <a:pt x="1251" y="1103"/>
                    </a:lnTo>
                    <a:lnTo>
                      <a:pt x="1251" y="1103"/>
                    </a:lnTo>
                    <a:lnTo>
                      <a:pt x="1250" y="1103"/>
                    </a:lnTo>
                    <a:lnTo>
                      <a:pt x="1250" y="1103"/>
                    </a:lnTo>
                    <a:lnTo>
                      <a:pt x="1250" y="1103"/>
                    </a:lnTo>
                    <a:lnTo>
                      <a:pt x="1250" y="1103"/>
                    </a:lnTo>
                    <a:lnTo>
                      <a:pt x="1248" y="1103"/>
                    </a:lnTo>
                    <a:lnTo>
                      <a:pt x="1248" y="1103"/>
                    </a:lnTo>
                    <a:lnTo>
                      <a:pt x="1248" y="1101"/>
                    </a:lnTo>
                    <a:lnTo>
                      <a:pt x="1248" y="1101"/>
                    </a:lnTo>
                    <a:lnTo>
                      <a:pt x="1248" y="1101"/>
                    </a:lnTo>
                    <a:lnTo>
                      <a:pt x="1248" y="1101"/>
                    </a:lnTo>
                    <a:lnTo>
                      <a:pt x="1246" y="1101"/>
                    </a:lnTo>
                    <a:lnTo>
                      <a:pt x="1246" y="1101"/>
                    </a:lnTo>
                    <a:lnTo>
                      <a:pt x="1246" y="1099"/>
                    </a:lnTo>
                    <a:lnTo>
                      <a:pt x="1246" y="1099"/>
                    </a:lnTo>
                    <a:lnTo>
                      <a:pt x="1246" y="1099"/>
                    </a:lnTo>
                    <a:lnTo>
                      <a:pt x="1246" y="1099"/>
                    </a:lnTo>
                    <a:lnTo>
                      <a:pt x="1246" y="1099"/>
                    </a:lnTo>
                    <a:lnTo>
                      <a:pt x="1246" y="1099"/>
                    </a:lnTo>
                    <a:lnTo>
                      <a:pt x="1244" y="1099"/>
                    </a:lnTo>
                    <a:lnTo>
                      <a:pt x="1244" y="1098"/>
                    </a:lnTo>
                    <a:lnTo>
                      <a:pt x="1244" y="1098"/>
                    </a:lnTo>
                    <a:lnTo>
                      <a:pt x="1244" y="1098"/>
                    </a:lnTo>
                    <a:lnTo>
                      <a:pt x="1244" y="1098"/>
                    </a:lnTo>
                    <a:lnTo>
                      <a:pt x="1244" y="1098"/>
                    </a:lnTo>
                    <a:lnTo>
                      <a:pt x="1244" y="1098"/>
                    </a:lnTo>
                    <a:lnTo>
                      <a:pt x="1242" y="1098"/>
                    </a:lnTo>
                    <a:lnTo>
                      <a:pt x="1242" y="1096"/>
                    </a:lnTo>
                    <a:lnTo>
                      <a:pt x="1242" y="1096"/>
                    </a:lnTo>
                    <a:lnTo>
                      <a:pt x="1242" y="1096"/>
                    </a:lnTo>
                    <a:lnTo>
                      <a:pt x="1242" y="1096"/>
                    </a:lnTo>
                    <a:lnTo>
                      <a:pt x="1242" y="1096"/>
                    </a:lnTo>
                    <a:lnTo>
                      <a:pt x="1242" y="1096"/>
                    </a:lnTo>
                    <a:lnTo>
                      <a:pt x="1241" y="1096"/>
                    </a:lnTo>
                    <a:lnTo>
                      <a:pt x="1241" y="1096"/>
                    </a:lnTo>
                    <a:lnTo>
                      <a:pt x="1241" y="1096"/>
                    </a:lnTo>
                    <a:lnTo>
                      <a:pt x="1241" y="1096"/>
                    </a:lnTo>
                    <a:lnTo>
                      <a:pt x="1241" y="1096"/>
                    </a:lnTo>
                    <a:lnTo>
                      <a:pt x="1239" y="1096"/>
                    </a:lnTo>
                    <a:lnTo>
                      <a:pt x="1239" y="1096"/>
                    </a:lnTo>
                    <a:lnTo>
                      <a:pt x="1239" y="1096"/>
                    </a:lnTo>
                    <a:lnTo>
                      <a:pt x="1239" y="1096"/>
                    </a:lnTo>
                    <a:lnTo>
                      <a:pt x="1239" y="1096"/>
                    </a:lnTo>
                    <a:lnTo>
                      <a:pt x="1239" y="1094"/>
                    </a:lnTo>
                    <a:lnTo>
                      <a:pt x="1239" y="1094"/>
                    </a:lnTo>
                    <a:lnTo>
                      <a:pt x="1239" y="1096"/>
                    </a:lnTo>
                    <a:lnTo>
                      <a:pt x="1237" y="1096"/>
                    </a:lnTo>
                    <a:lnTo>
                      <a:pt x="1237" y="1096"/>
                    </a:lnTo>
                    <a:lnTo>
                      <a:pt x="1237" y="1096"/>
                    </a:lnTo>
                    <a:lnTo>
                      <a:pt x="1237" y="1096"/>
                    </a:lnTo>
                    <a:lnTo>
                      <a:pt x="1235" y="1096"/>
                    </a:lnTo>
                    <a:lnTo>
                      <a:pt x="1235" y="1094"/>
                    </a:lnTo>
                    <a:lnTo>
                      <a:pt x="1235" y="1094"/>
                    </a:lnTo>
                    <a:lnTo>
                      <a:pt x="1235" y="1094"/>
                    </a:lnTo>
                    <a:lnTo>
                      <a:pt x="1235" y="1094"/>
                    </a:lnTo>
                    <a:lnTo>
                      <a:pt x="1235" y="1094"/>
                    </a:lnTo>
                    <a:lnTo>
                      <a:pt x="1233" y="1096"/>
                    </a:lnTo>
                    <a:lnTo>
                      <a:pt x="1233" y="1096"/>
                    </a:lnTo>
                    <a:lnTo>
                      <a:pt x="1233" y="1096"/>
                    </a:lnTo>
                    <a:lnTo>
                      <a:pt x="1233" y="1096"/>
                    </a:lnTo>
                    <a:lnTo>
                      <a:pt x="1233" y="1096"/>
                    </a:lnTo>
                    <a:lnTo>
                      <a:pt x="1233" y="1096"/>
                    </a:lnTo>
                    <a:lnTo>
                      <a:pt x="1233" y="1096"/>
                    </a:lnTo>
                    <a:lnTo>
                      <a:pt x="1233" y="1096"/>
                    </a:lnTo>
                    <a:lnTo>
                      <a:pt x="1232" y="1096"/>
                    </a:lnTo>
                    <a:lnTo>
                      <a:pt x="1232" y="1096"/>
                    </a:lnTo>
                    <a:lnTo>
                      <a:pt x="1232" y="1096"/>
                    </a:lnTo>
                    <a:lnTo>
                      <a:pt x="1232" y="1096"/>
                    </a:lnTo>
                    <a:lnTo>
                      <a:pt x="1232" y="1098"/>
                    </a:lnTo>
                    <a:lnTo>
                      <a:pt x="1230" y="1098"/>
                    </a:lnTo>
                    <a:lnTo>
                      <a:pt x="1230" y="1098"/>
                    </a:lnTo>
                    <a:lnTo>
                      <a:pt x="1230" y="1098"/>
                    </a:lnTo>
                    <a:lnTo>
                      <a:pt x="1230" y="1098"/>
                    </a:lnTo>
                    <a:lnTo>
                      <a:pt x="1230" y="1098"/>
                    </a:lnTo>
                    <a:lnTo>
                      <a:pt x="1228" y="1098"/>
                    </a:lnTo>
                    <a:lnTo>
                      <a:pt x="1228" y="1098"/>
                    </a:lnTo>
                    <a:lnTo>
                      <a:pt x="1228" y="1098"/>
                    </a:lnTo>
                    <a:lnTo>
                      <a:pt x="1228" y="1098"/>
                    </a:lnTo>
                    <a:lnTo>
                      <a:pt x="1228" y="1098"/>
                    </a:lnTo>
                    <a:lnTo>
                      <a:pt x="1228" y="1098"/>
                    </a:lnTo>
                    <a:lnTo>
                      <a:pt x="1228" y="1098"/>
                    </a:lnTo>
                    <a:lnTo>
                      <a:pt x="1226" y="1096"/>
                    </a:lnTo>
                    <a:lnTo>
                      <a:pt x="1226" y="1094"/>
                    </a:lnTo>
                    <a:lnTo>
                      <a:pt x="1226" y="1094"/>
                    </a:lnTo>
                    <a:lnTo>
                      <a:pt x="1226" y="1094"/>
                    </a:lnTo>
                    <a:lnTo>
                      <a:pt x="1226" y="1094"/>
                    </a:lnTo>
                    <a:lnTo>
                      <a:pt x="1226" y="1094"/>
                    </a:lnTo>
                    <a:lnTo>
                      <a:pt x="1226" y="1094"/>
                    </a:lnTo>
                    <a:lnTo>
                      <a:pt x="1226" y="1094"/>
                    </a:lnTo>
                    <a:lnTo>
                      <a:pt x="1224" y="1094"/>
                    </a:lnTo>
                    <a:lnTo>
                      <a:pt x="1224" y="1094"/>
                    </a:lnTo>
                    <a:lnTo>
                      <a:pt x="1224" y="1092"/>
                    </a:lnTo>
                    <a:lnTo>
                      <a:pt x="1224" y="1092"/>
                    </a:lnTo>
                    <a:lnTo>
                      <a:pt x="1224" y="1092"/>
                    </a:lnTo>
                    <a:lnTo>
                      <a:pt x="1222" y="1092"/>
                    </a:lnTo>
                    <a:lnTo>
                      <a:pt x="1222" y="1092"/>
                    </a:lnTo>
                    <a:lnTo>
                      <a:pt x="1222" y="1092"/>
                    </a:lnTo>
                    <a:lnTo>
                      <a:pt x="1222" y="1090"/>
                    </a:lnTo>
                    <a:lnTo>
                      <a:pt x="1222" y="1090"/>
                    </a:lnTo>
                    <a:lnTo>
                      <a:pt x="1221" y="1090"/>
                    </a:lnTo>
                    <a:lnTo>
                      <a:pt x="1221" y="1090"/>
                    </a:lnTo>
                    <a:lnTo>
                      <a:pt x="1221" y="1090"/>
                    </a:lnTo>
                    <a:lnTo>
                      <a:pt x="1221" y="1090"/>
                    </a:lnTo>
                    <a:lnTo>
                      <a:pt x="1221" y="1090"/>
                    </a:lnTo>
                    <a:lnTo>
                      <a:pt x="1221" y="1090"/>
                    </a:lnTo>
                    <a:lnTo>
                      <a:pt x="1219" y="1090"/>
                    </a:lnTo>
                    <a:lnTo>
                      <a:pt x="1219" y="1090"/>
                    </a:lnTo>
                    <a:lnTo>
                      <a:pt x="1219" y="1090"/>
                    </a:lnTo>
                    <a:lnTo>
                      <a:pt x="1219" y="1090"/>
                    </a:lnTo>
                    <a:lnTo>
                      <a:pt x="1219" y="1090"/>
                    </a:lnTo>
                    <a:lnTo>
                      <a:pt x="1219" y="1089"/>
                    </a:lnTo>
                    <a:lnTo>
                      <a:pt x="1219" y="1089"/>
                    </a:lnTo>
                    <a:lnTo>
                      <a:pt x="1217" y="1089"/>
                    </a:lnTo>
                    <a:lnTo>
                      <a:pt x="1217" y="1089"/>
                    </a:lnTo>
                    <a:lnTo>
                      <a:pt x="1217" y="1089"/>
                    </a:lnTo>
                    <a:lnTo>
                      <a:pt x="1217" y="1089"/>
                    </a:lnTo>
                    <a:lnTo>
                      <a:pt x="1217" y="1087"/>
                    </a:lnTo>
                    <a:lnTo>
                      <a:pt x="1215" y="1087"/>
                    </a:lnTo>
                    <a:lnTo>
                      <a:pt x="1215" y="1087"/>
                    </a:lnTo>
                    <a:lnTo>
                      <a:pt x="1215" y="1087"/>
                    </a:lnTo>
                    <a:lnTo>
                      <a:pt x="1215" y="1087"/>
                    </a:lnTo>
                    <a:lnTo>
                      <a:pt x="1213" y="1087"/>
                    </a:lnTo>
                    <a:lnTo>
                      <a:pt x="1213" y="1085"/>
                    </a:lnTo>
                    <a:lnTo>
                      <a:pt x="1213" y="1085"/>
                    </a:lnTo>
                    <a:lnTo>
                      <a:pt x="1213" y="1085"/>
                    </a:lnTo>
                    <a:lnTo>
                      <a:pt x="1213" y="1085"/>
                    </a:lnTo>
                    <a:lnTo>
                      <a:pt x="1213" y="1085"/>
                    </a:lnTo>
                    <a:lnTo>
                      <a:pt x="1213" y="1085"/>
                    </a:lnTo>
                    <a:lnTo>
                      <a:pt x="1212" y="1085"/>
                    </a:lnTo>
                    <a:lnTo>
                      <a:pt x="1212" y="1085"/>
                    </a:lnTo>
                    <a:lnTo>
                      <a:pt x="1212" y="1083"/>
                    </a:lnTo>
                    <a:lnTo>
                      <a:pt x="1212" y="1083"/>
                    </a:lnTo>
                    <a:lnTo>
                      <a:pt x="1212" y="1083"/>
                    </a:lnTo>
                    <a:lnTo>
                      <a:pt x="1212" y="1083"/>
                    </a:lnTo>
                    <a:lnTo>
                      <a:pt x="1212" y="1083"/>
                    </a:lnTo>
                    <a:lnTo>
                      <a:pt x="1212" y="1083"/>
                    </a:lnTo>
                    <a:lnTo>
                      <a:pt x="1212" y="1083"/>
                    </a:lnTo>
                    <a:lnTo>
                      <a:pt x="1212" y="1083"/>
                    </a:lnTo>
                    <a:lnTo>
                      <a:pt x="1210" y="1083"/>
                    </a:lnTo>
                    <a:lnTo>
                      <a:pt x="1210" y="1083"/>
                    </a:lnTo>
                    <a:lnTo>
                      <a:pt x="1210" y="1083"/>
                    </a:lnTo>
                    <a:lnTo>
                      <a:pt x="1210" y="1083"/>
                    </a:lnTo>
                    <a:lnTo>
                      <a:pt x="1208" y="1081"/>
                    </a:lnTo>
                    <a:lnTo>
                      <a:pt x="1208" y="1081"/>
                    </a:lnTo>
                    <a:lnTo>
                      <a:pt x="1208" y="1081"/>
                    </a:lnTo>
                    <a:lnTo>
                      <a:pt x="1208" y="1081"/>
                    </a:lnTo>
                    <a:lnTo>
                      <a:pt x="1208" y="1081"/>
                    </a:lnTo>
                    <a:lnTo>
                      <a:pt x="1208" y="1081"/>
                    </a:lnTo>
                    <a:lnTo>
                      <a:pt x="1206" y="1081"/>
                    </a:lnTo>
                    <a:lnTo>
                      <a:pt x="1206" y="1081"/>
                    </a:lnTo>
                    <a:lnTo>
                      <a:pt x="1206" y="1081"/>
                    </a:lnTo>
                    <a:lnTo>
                      <a:pt x="1206" y="1081"/>
                    </a:lnTo>
                    <a:lnTo>
                      <a:pt x="1204" y="1080"/>
                    </a:lnTo>
                    <a:lnTo>
                      <a:pt x="1204" y="1080"/>
                    </a:lnTo>
                    <a:lnTo>
                      <a:pt x="1204" y="1080"/>
                    </a:lnTo>
                    <a:lnTo>
                      <a:pt x="1204" y="1080"/>
                    </a:lnTo>
                    <a:lnTo>
                      <a:pt x="1204" y="1080"/>
                    </a:lnTo>
                    <a:lnTo>
                      <a:pt x="1203" y="1080"/>
                    </a:lnTo>
                    <a:lnTo>
                      <a:pt x="1203" y="1080"/>
                    </a:lnTo>
                    <a:lnTo>
                      <a:pt x="1203" y="1080"/>
                    </a:lnTo>
                    <a:lnTo>
                      <a:pt x="1203" y="1080"/>
                    </a:lnTo>
                    <a:lnTo>
                      <a:pt x="1203" y="1078"/>
                    </a:lnTo>
                    <a:lnTo>
                      <a:pt x="1203" y="1078"/>
                    </a:lnTo>
                    <a:lnTo>
                      <a:pt x="1203" y="1078"/>
                    </a:lnTo>
                    <a:lnTo>
                      <a:pt x="1201" y="1078"/>
                    </a:lnTo>
                    <a:lnTo>
                      <a:pt x="1201" y="1078"/>
                    </a:lnTo>
                    <a:lnTo>
                      <a:pt x="1201" y="1078"/>
                    </a:lnTo>
                    <a:lnTo>
                      <a:pt x="1201" y="1078"/>
                    </a:lnTo>
                    <a:lnTo>
                      <a:pt x="1201" y="1078"/>
                    </a:lnTo>
                    <a:lnTo>
                      <a:pt x="1199" y="1076"/>
                    </a:lnTo>
                    <a:lnTo>
                      <a:pt x="1199" y="1076"/>
                    </a:lnTo>
                    <a:lnTo>
                      <a:pt x="1199" y="1076"/>
                    </a:lnTo>
                    <a:lnTo>
                      <a:pt x="1199" y="1076"/>
                    </a:lnTo>
                    <a:lnTo>
                      <a:pt x="1197" y="1076"/>
                    </a:lnTo>
                    <a:lnTo>
                      <a:pt x="1197" y="1076"/>
                    </a:lnTo>
                    <a:lnTo>
                      <a:pt x="1197" y="1076"/>
                    </a:lnTo>
                    <a:lnTo>
                      <a:pt x="1197" y="1076"/>
                    </a:lnTo>
                    <a:lnTo>
                      <a:pt x="1197" y="1076"/>
                    </a:lnTo>
                    <a:lnTo>
                      <a:pt x="1195" y="1076"/>
                    </a:lnTo>
                    <a:lnTo>
                      <a:pt x="1195" y="1076"/>
                    </a:lnTo>
                    <a:lnTo>
                      <a:pt x="1195" y="1076"/>
                    </a:lnTo>
                    <a:lnTo>
                      <a:pt x="1195" y="1074"/>
                    </a:lnTo>
                    <a:lnTo>
                      <a:pt x="1195" y="1074"/>
                    </a:lnTo>
                    <a:lnTo>
                      <a:pt x="1195" y="1074"/>
                    </a:lnTo>
                    <a:lnTo>
                      <a:pt x="1195" y="1074"/>
                    </a:lnTo>
                    <a:lnTo>
                      <a:pt x="1195" y="1074"/>
                    </a:lnTo>
                    <a:lnTo>
                      <a:pt x="1195" y="1074"/>
                    </a:lnTo>
                    <a:lnTo>
                      <a:pt x="1194" y="1074"/>
                    </a:lnTo>
                    <a:lnTo>
                      <a:pt x="1194" y="1074"/>
                    </a:lnTo>
                    <a:lnTo>
                      <a:pt x="1194" y="1074"/>
                    </a:lnTo>
                    <a:lnTo>
                      <a:pt x="1194" y="1072"/>
                    </a:lnTo>
                    <a:lnTo>
                      <a:pt x="1194" y="1072"/>
                    </a:lnTo>
                    <a:lnTo>
                      <a:pt x="1194" y="1072"/>
                    </a:lnTo>
                    <a:lnTo>
                      <a:pt x="1194" y="1072"/>
                    </a:lnTo>
                    <a:lnTo>
                      <a:pt x="1192" y="1072"/>
                    </a:lnTo>
                    <a:lnTo>
                      <a:pt x="1192" y="1072"/>
                    </a:lnTo>
                    <a:lnTo>
                      <a:pt x="1192" y="1072"/>
                    </a:lnTo>
                    <a:lnTo>
                      <a:pt x="1192" y="1071"/>
                    </a:lnTo>
                    <a:lnTo>
                      <a:pt x="1192" y="1071"/>
                    </a:lnTo>
                    <a:lnTo>
                      <a:pt x="1192" y="1071"/>
                    </a:lnTo>
                    <a:lnTo>
                      <a:pt x="1192" y="1071"/>
                    </a:lnTo>
                    <a:lnTo>
                      <a:pt x="1192" y="1071"/>
                    </a:lnTo>
                    <a:lnTo>
                      <a:pt x="1190" y="1071"/>
                    </a:lnTo>
                    <a:lnTo>
                      <a:pt x="1190" y="1071"/>
                    </a:lnTo>
                    <a:lnTo>
                      <a:pt x="1190" y="1071"/>
                    </a:lnTo>
                    <a:lnTo>
                      <a:pt x="1188" y="1069"/>
                    </a:lnTo>
                    <a:lnTo>
                      <a:pt x="1188" y="1069"/>
                    </a:lnTo>
                    <a:lnTo>
                      <a:pt x="1188" y="1069"/>
                    </a:lnTo>
                    <a:lnTo>
                      <a:pt x="1188" y="1069"/>
                    </a:lnTo>
                    <a:lnTo>
                      <a:pt x="1186" y="1069"/>
                    </a:lnTo>
                    <a:lnTo>
                      <a:pt x="1186" y="1069"/>
                    </a:lnTo>
                    <a:lnTo>
                      <a:pt x="1186" y="1069"/>
                    </a:lnTo>
                    <a:lnTo>
                      <a:pt x="1186" y="1069"/>
                    </a:lnTo>
                    <a:lnTo>
                      <a:pt x="1186" y="1069"/>
                    </a:lnTo>
                    <a:lnTo>
                      <a:pt x="1185" y="1069"/>
                    </a:lnTo>
                    <a:lnTo>
                      <a:pt x="1185" y="1069"/>
                    </a:lnTo>
                    <a:lnTo>
                      <a:pt x="1185" y="1069"/>
                    </a:lnTo>
                    <a:lnTo>
                      <a:pt x="1185" y="1069"/>
                    </a:lnTo>
                    <a:lnTo>
                      <a:pt x="1185" y="1067"/>
                    </a:lnTo>
                    <a:lnTo>
                      <a:pt x="1185" y="1067"/>
                    </a:lnTo>
                    <a:lnTo>
                      <a:pt x="1185" y="1067"/>
                    </a:lnTo>
                    <a:lnTo>
                      <a:pt x="1185" y="1067"/>
                    </a:lnTo>
                    <a:lnTo>
                      <a:pt x="1185" y="1067"/>
                    </a:lnTo>
                    <a:lnTo>
                      <a:pt x="1185" y="1067"/>
                    </a:lnTo>
                    <a:lnTo>
                      <a:pt x="1183" y="1067"/>
                    </a:lnTo>
                    <a:lnTo>
                      <a:pt x="1183" y="1067"/>
                    </a:lnTo>
                    <a:lnTo>
                      <a:pt x="1183" y="1067"/>
                    </a:lnTo>
                    <a:lnTo>
                      <a:pt x="1183" y="1065"/>
                    </a:lnTo>
                    <a:lnTo>
                      <a:pt x="1183" y="1063"/>
                    </a:lnTo>
                    <a:lnTo>
                      <a:pt x="1183" y="1063"/>
                    </a:lnTo>
                    <a:lnTo>
                      <a:pt x="1181" y="1061"/>
                    </a:lnTo>
                    <a:lnTo>
                      <a:pt x="1179" y="1060"/>
                    </a:lnTo>
                    <a:lnTo>
                      <a:pt x="1179" y="1060"/>
                    </a:lnTo>
                    <a:lnTo>
                      <a:pt x="1179" y="1060"/>
                    </a:lnTo>
                    <a:lnTo>
                      <a:pt x="1179" y="1060"/>
                    </a:lnTo>
                    <a:lnTo>
                      <a:pt x="1179" y="1060"/>
                    </a:lnTo>
                    <a:lnTo>
                      <a:pt x="1177" y="1058"/>
                    </a:lnTo>
                    <a:lnTo>
                      <a:pt x="1177" y="1058"/>
                    </a:lnTo>
                    <a:lnTo>
                      <a:pt x="1177" y="1058"/>
                    </a:lnTo>
                    <a:lnTo>
                      <a:pt x="1177" y="1056"/>
                    </a:lnTo>
                    <a:lnTo>
                      <a:pt x="1177" y="1056"/>
                    </a:lnTo>
                    <a:lnTo>
                      <a:pt x="1175" y="1056"/>
                    </a:lnTo>
                    <a:lnTo>
                      <a:pt x="1175" y="1054"/>
                    </a:lnTo>
                    <a:lnTo>
                      <a:pt x="1175" y="1054"/>
                    </a:lnTo>
                    <a:lnTo>
                      <a:pt x="1175" y="1054"/>
                    </a:lnTo>
                    <a:lnTo>
                      <a:pt x="1174" y="1054"/>
                    </a:lnTo>
                    <a:lnTo>
                      <a:pt x="1174" y="1054"/>
                    </a:lnTo>
                    <a:lnTo>
                      <a:pt x="1174" y="1054"/>
                    </a:lnTo>
                    <a:lnTo>
                      <a:pt x="1174" y="1054"/>
                    </a:lnTo>
                    <a:lnTo>
                      <a:pt x="1174" y="1054"/>
                    </a:lnTo>
                    <a:lnTo>
                      <a:pt x="1174" y="1054"/>
                    </a:lnTo>
                    <a:lnTo>
                      <a:pt x="1172" y="1054"/>
                    </a:lnTo>
                    <a:lnTo>
                      <a:pt x="1172" y="1054"/>
                    </a:lnTo>
                    <a:lnTo>
                      <a:pt x="1172" y="1054"/>
                    </a:lnTo>
                    <a:lnTo>
                      <a:pt x="1172" y="1052"/>
                    </a:lnTo>
                    <a:lnTo>
                      <a:pt x="1172" y="1052"/>
                    </a:lnTo>
                    <a:lnTo>
                      <a:pt x="1172" y="1052"/>
                    </a:lnTo>
                    <a:lnTo>
                      <a:pt x="1170" y="1052"/>
                    </a:lnTo>
                    <a:lnTo>
                      <a:pt x="1170" y="1052"/>
                    </a:lnTo>
                    <a:lnTo>
                      <a:pt x="1170" y="1052"/>
                    </a:lnTo>
                    <a:lnTo>
                      <a:pt x="1170" y="1052"/>
                    </a:lnTo>
                    <a:lnTo>
                      <a:pt x="1170" y="1052"/>
                    </a:lnTo>
                    <a:lnTo>
                      <a:pt x="1170" y="1052"/>
                    </a:lnTo>
                    <a:lnTo>
                      <a:pt x="1170" y="1052"/>
                    </a:lnTo>
                    <a:lnTo>
                      <a:pt x="1170" y="1051"/>
                    </a:lnTo>
                    <a:lnTo>
                      <a:pt x="1168" y="1051"/>
                    </a:lnTo>
                    <a:lnTo>
                      <a:pt x="1168" y="1051"/>
                    </a:lnTo>
                    <a:lnTo>
                      <a:pt x="1168" y="1051"/>
                    </a:lnTo>
                    <a:lnTo>
                      <a:pt x="1168" y="1051"/>
                    </a:lnTo>
                    <a:lnTo>
                      <a:pt x="1168" y="1051"/>
                    </a:lnTo>
                    <a:lnTo>
                      <a:pt x="1170" y="1051"/>
                    </a:lnTo>
                    <a:lnTo>
                      <a:pt x="1170" y="1051"/>
                    </a:lnTo>
                    <a:lnTo>
                      <a:pt x="1170" y="1051"/>
                    </a:lnTo>
                    <a:lnTo>
                      <a:pt x="1168" y="1049"/>
                    </a:lnTo>
                    <a:lnTo>
                      <a:pt x="1168" y="1049"/>
                    </a:lnTo>
                    <a:lnTo>
                      <a:pt x="1168" y="1049"/>
                    </a:lnTo>
                    <a:lnTo>
                      <a:pt x="1166" y="1049"/>
                    </a:lnTo>
                    <a:lnTo>
                      <a:pt x="1166" y="1049"/>
                    </a:lnTo>
                    <a:lnTo>
                      <a:pt x="1166" y="1049"/>
                    </a:lnTo>
                    <a:lnTo>
                      <a:pt x="1166" y="1049"/>
                    </a:lnTo>
                    <a:lnTo>
                      <a:pt x="1166" y="1049"/>
                    </a:lnTo>
                    <a:lnTo>
                      <a:pt x="1166" y="1049"/>
                    </a:lnTo>
                    <a:lnTo>
                      <a:pt x="1166" y="1047"/>
                    </a:lnTo>
                    <a:lnTo>
                      <a:pt x="1166" y="1047"/>
                    </a:lnTo>
                    <a:lnTo>
                      <a:pt x="1166" y="1047"/>
                    </a:lnTo>
                    <a:lnTo>
                      <a:pt x="1165" y="1047"/>
                    </a:lnTo>
                    <a:lnTo>
                      <a:pt x="1165" y="1047"/>
                    </a:lnTo>
                    <a:lnTo>
                      <a:pt x="1165" y="1047"/>
                    </a:lnTo>
                    <a:lnTo>
                      <a:pt x="1165" y="1047"/>
                    </a:lnTo>
                    <a:lnTo>
                      <a:pt x="1163" y="1045"/>
                    </a:lnTo>
                    <a:lnTo>
                      <a:pt x="1163" y="1045"/>
                    </a:lnTo>
                    <a:lnTo>
                      <a:pt x="1163" y="1045"/>
                    </a:lnTo>
                    <a:lnTo>
                      <a:pt x="1161" y="1045"/>
                    </a:lnTo>
                    <a:lnTo>
                      <a:pt x="1161" y="1045"/>
                    </a:lnTo>
                    <a:lnTo>
                      <a:pt x="1161" y="1045"/>
                    </a:lnTo>
                    <a:lnTo>
                      <a:pt x="1161" y="1045"/>
                    </a:lnTo>
                    <a:lnTo>
                      <a:pt x="1159" y="1043"/>
                    </a:lnTo>
                    <a:lnTo>
                      <a:pt x="1159" y="1043"/>
                    </a:lnTo>
                    <a:lnTo>
                      <a:pt x="1159" y="1043"/>
                    </a:lnTo>
                    <a:lnTo>
                      <a:pt x="1159" y="1043"/>
                    </a:lnTo>
                    <a:lnTo>
                      <a:pt x="1157" y="1043"/>
                    </a:lnTo>
                    <a:lnTo>
                      <a:pt x="1157" y="1043"/>
                    </a:lnTo>
                    <a:lnTo>
                      <a:pt x="1157" y="1043"/>
                    </a:lnTo>
                    <a:lnTo>
                      <a:pt x="1157" y="1043"/>
                    </a:lnTo>
                    <a:lnTo>
                      <a:pt x="1157" y="1043"/>
                    </a:lnTo>
                    <a:lnTo>
                      <a:pt x="1157" y="1042"/>
                    </a:lnTo>
                    <a:lnTo>
                      <a:pt x="1157" y="1042"/>
                    </a:lnTo>
                    <a:lnTo>
                      <a:pt x="1157" y="1042"/>
                    </a:lnTo>
                    <a:lnTo>
                      <a:pt x="1156" y="1042"/>
                    </a:lnTo>
                    <a:lnTo>
                      <a:pt x="1156" y="1042"/>
                    </a:lnTo>
                    <a:lnTo>
                      <a:pt x="1156" y="1040"/>
                    </a:lnTo>
                    <a:lnTo>
                      <a:pt x="1156" y="1040"/>
                    </a:lnTo>
                    <a:lnTo>
                      <a:pt x="1156" y="1040"/>
                    </a:lnTo>
                    <a:lnTo>
                      <a:pt x="1156" y="1040"/>
                    </a:lnTo>
                    <a:lnTo>
                      <a:pt x="1156" y="1040"/>
                    </a:lnTo>
                    <a:lnTo>
                      <a:pt x="1156" y="1040"/>
                    </a:lnTo>
                    <a:lnTo>
                      <a:pt x="1154" y="1040"/>
                    </a:lnTo>
                    <a:lnTo>
                      <a:pt x="1154" y="1038"/>
                    </a:lnTo>
                    <a:lnTo>
                      <a:pt x="1154" y="1038"/>
                    </a:lnTo>
                    <a:lnTo>
                      <a:pt x="1154" y="1038"/>
                    </a:lnTo>
                    <a:lnTo>
                      <a:pt x="1154" y="1038"/>
                    </a:lnTo>
                    <a:lnTo>
                      <a:pt x="1154" y="1038"/>
                    </a:lnTo>
                    <a:lnTo>
                      <a:pt x="1154" y="1038"/>
                    </a:lnTo>
                    <a:lnTo>
                      <a:pt x="1152" y="1038"/>
                    </a:lnTo>
                    <a:lnTo>
                      <a:pt x="1152" y="1038"/>
                    </a:lnTo>
                    <a:lnTo>
                      <a:pt x="1150" y="1038"/>
                    </a:lnTo>
                    <a:lnTo>
                      <a:pt x="1150" y="1038"/>
                    </a:lnTo>
                    <a:lnTo>
                      <a:pt x="1150" y="1038"/>
                    </a:lnTo>
                    <a:lnTo>
                      <a:pt x="1150" y="1036"/>
                    </a:lnTo>
                    <a:lnTo>
                      <a:pt x="1150" y="1036"/>
                    </a:lnTo>
                    <a:lnTo>
                      <a:pt x="1148" y="1036"/>
                    </a:lnTo>
                    <a:lnTo>
                      <a:pt x="1148" y="1036"/>
                    </a:lnTo>
                    <a:lnTo>
                      <a:pt x="1148" y="1036"/>
                    </a:lnTo>
                    <a:lnTo>
                      <a:pt x="1147" y="1036"/>
                    </a:lnTo>
                    <a:lnTo>
                      <a:pt x="1147" y="1036"/>
                    </a:lnTo>
                    <a:lnTo>
                      <a:pt x="1147" y="1036"/>
                    </a:lnTo>
                    <a:lnTo>
                      <a:pt x="1147" y="1036"/>
                    </a:lnTo>
                    <a:lnTo>
                      <a:pt x="1147" y="1036"/>
                    </a:lnTo>
                    <a:lnTo>
                      <a:pt x="1147" y="1036"/>
                    </a:lnTo>
                    <a:lnTo>
                      <a:pt x="1145" y="1036"/>
                    </a:lnTo>
                    <a:lnTo>
                      <a:pt x="1145" y="1036"/>
                    </a:lnTo>
                    <a:lnTo>
                      <a:pt x="1145" y="1036"/>
                    </a:lnTo>
                    <a:lnTo>
                      <a:pt x="1145" y="1036"/>
                    </a:lnTo>
                    <a:lnTo>
                      <a:pt x="1145" y="1036"/>
                    </a:lnTo>
                    <a:lnTo>
                      <a:pt x="1145" y="1036"/>
                    </a:lnTo>
                    <a:lnTo>
                      <a:pt x="1145" y="1036"/>
                    </a:lnTo>
                    <a:lnTo>
                      <a:pt x="1145" y="1036"/>
                    </a:lnTo>
                    <a:lnTo>
                      <a:pt x="1143" y="1036"/>
                    </a:lnTo>
                    <a:lnTo>
                      <a:pt x="1143" y="1036"/>
                    </a:lnTo>
                    <a:lnTo>
                      <a:pt x="1143" y="1036"/>
                    </a:lnTo>
                    <a:lnTo>
                      <a:pt x="1143" y="1036"/>
                    </a:lnTo>
                    <a:lnTo>
                      <a:pt x="1143" y="1036"/>
                    </a:lnTo>
                    <a:lnTo>
                      <a:pt x="1143" y="1034"/>
                    </a:lnTo>
                    <a:lnTo>
                      <a:pt x="1141" y="1036"/>
                    </a:lnTo>
                    <a:lnTo>
                      <a:pt x="1141" y="1034"/>
                    </a:lnTo>
                    <a:lnTo>
                      <a:pt x="1141" y="1034"/>
                    </a:lnTo>
                    <a:lnTo>
                      <a:pt x="1141" y="1034"/>
                    </a:lnTo>
                    <a:lnTo>
                      <a:pt x="1141" y="1034"/>
                    </a:lnTo>
                    <a:lnTo>
                      <a:pt x="1141" y="1034"/>
                    </a:lnTo>
                    <a:lnTo>
                      <a:pt x="1139" y="1034"/>
                    </a:lnTo>
                    <a:lnTo>
                      <a:pt x="1139" y="1034"/>
                    </a:lnTo>
                    <a:lnTo>
                      <a:pt x="1139" y="1034"/>
                    </a:lnTo>
                    <a:lnTo>
                      <a:pt x="1139" y="1034"/>
                    </a:lnTo>
                    <a:lnTo>
                      <a:pt x="1139" y="1034"/>
                    </a:lnTo>
                    <a:lnTo>
                      <a:pt x="1139" y="1034"/>
                    </a:lnTo>
                    <a:lnTo>
                      <a:pt x="1139" y="1034"/>
                    </a:lnTo>
                    <a:lnTo>
                      <a:pt x="1137" y="1034"/>
                    </a:lnTo>
                    <a:lnTo>
                      <a:pt x="1137" y="1034"/>
                    </a:lnTo>
                    <a:lnTo>
                      <a:pt x="1137" y="1034"/>
                    </a:lnTo>
                    <a:lnTo>
                      <a:pt x="1137" y="1034"/>
                    </a:lnTo>
                    <a:lnTo>
                      <a:pt x="1137" y="1036"/>
                    </a:lnTo>
                    <a:lnTo>
                      <a:pt x="1137" y="1036"/>
                    </a:lnTo>
                    <a:lnTo>
                      <a:pt x="1137" y="1036"/>
                    </a:lnTo>
                    <a:lnTo>
                      <a:pt x="1137" y="1036"/>
                    </a:lnTo>
                    <a:lnTo>
                      <a:pt x="1136" y="1036"/>
                    </a:lnTo>
                    <a:lnTo>
                      <a:pt x="1136" y="1036"/>
                    </a:lnTo>
                    <a:lnTo>
                      <a:pt x="1136" y="1036"/>
                    </a:lnTo>
                    <a:lnTo>
                      <a:pt x="1136" y="1036"/>
                    </a:lnTo>
                    <a:lnTo>
                      <a:pt x="1134" y="1036"/>
                    </a:lnTo>
                    <a:lnTo>
                      <a:pt x="1134" y="1036"/>
                    </a:lnTo>
                    <a:lnTo>
                      <a:pt x="1134" y="1036"/>
                    </a:lnTo>
                    <a:lnTo>
                      <a:pt x="1134" y="1036"/>
                    </a:lnTo>
                    <a:lnTo>
                      <a:pt x="1134" y="1034"/>
                    </a:lnTo>
                    <a:lnTo>
                      <a:pt x="1132" y="1036"/>
                    </a:lnTo>
                    <a:lnTo>
                      <a:pt x="1132" y="1036"/>
                    </a:lnTo>
                    <a:lnTo>
                      <a:pt x="1130" y="1036"/>
                    </a:lnTo>
                    <a:lnTo>
                      <a:pt x="1130" y="1036"/>
                    </a:lnTo>
                    <a:lnTo>
                      <a:pt x="1130" y="1036"/>
                    </a:lnTo>
                    <a:lnTo>
                      <a:pt x="1130" y="1036"/>
                    </a:lnTo>
                    <a:lnTo>
                      <a:pt x="1128" y="1036"/>
                    </a:lnTo>
                    <a:lnTo>
                      <a:pt x="1128" y="1036"/>
                    </a:lnTo>
                    <a:lnTo>
                      <a:pt x="1128" y="1038"/>
                    </a:lnTo>
                    <a:lnTo>
                      <a:pt x="1127" y="1038"/>
                    </a:lnTo>
                    <a:lnTo>
                      <a:pt x="1127" y="1038"/>
                    </a:lnTo>
                    <a:lnTo>
                      <a:pt x="1127" y="1038"/>
                    </a:lnTo>
                    <a:lnTo>
                      <a:pt x="1125" y="1038"/>
                    </a:lnTo>
                    <a:lnTo>
                      <a:pt x="1125" y="1038"/>
                    </a:lnTo>
                    <a:lnTo>
                      <a:pt x="1125" y="1038"/>
                    </a:lnTo>
                    <a:lnTo>
                      <a:pt x="1125" y="1038"/>
                    </a:lnTo>
                    <a:lnTo>
                      <a:pt x="1125" y="1038"/>
                    </a:lnTo>
                    <a:lnTo>
                      <a:pt x="1125" y="1038"/>
                    </a:lnTo>
                    <a:lnTo>
                      <a:pt x="1123" y="1038"/>
                    </a:lnTo>
                    <a:lnTo>
                      <a:pt x="1123" y="1038"/>
                    </a:lnTo>
                    <a:lnTo>
                      <a:pt x="1123" y="1038"/>
                    </a:lnTo>
                    <a:lnTo>
                      <a:pt x="1123" y="1038"/>
                    </a:lnTo>
                    <a:lnTo>
                      <a:pt x="1123" y="1038"/>
                    </a:lnTo>
                    <a:lnTo>
                      <a:pt x="1123" y="1038"/>
                    </a:lnTo>
                    <a:lnTo>
                      <a:pt x="1121" y="1038"/>
                    </a:lnTo>
                    <a:lnTo>
                      <a:pt x="1121" y="1038"/>
                    </a:lnTo>
                    <a:lnTo>
                      <a:pt x="1121" y="1038"/>
                    </a:lnTo>
                    <a:lnTo>
                      <a:pt x="1121" y="1038"/>
                    </a:lnTo>
                    <a:lnTo>
                      <a:pt x="1121" y="1038"/>
                    </a:lnTo>
                    <a:lnTo>
                      <a:pt x="1121" y="1038"/>
                    </a:lnTo>
                    <a:lnTo>
                      <a:pt x="1121" y="1038"/>
                    </a:lnTo>
                    <a:lnTo>
                      <a:pt x="1119" y="1038"/>
                    </a:lnTo>
                    <a:lnTo>
                      <a:pt x="1119" y="1038"/>
                    </a:lnTo>
                    <a:lnTo>
                      <a:pt x="1119" y="1038"/>
                    </a:lnTo>
                    <a:lnTo>
                      <a:pt x="1119" y="1038"/>
                    </a:lnTo>
                    <a:lnTo>
                      <a:pt x="1119" y="1038"/>
                    </a:lnTo>
                    <a:lnTo>
                      <a:pt x="1118" y="1038"/>
                    </a:lnTo>
                    <a:lnTo>
                      <a:pt x="1118" y="1038"/>
                    </a:lnTo>
                    <a:lnTo>
                      <a:pt x="1118" y="1038"/>
                    </a:lnTo>
                    <a:lnTo>
                      <a:pt x="1118" y="1038"/>
                    </a:lnTo>
                    <a:lnTo>
                      <a:pt x="1118" y="1038"/>
                    </a:lnTo>
                    <a:lnTo>
                      <a:pt x="1118" y="1040"/>
                    </a:lnTo>
                    <a:lnTo>
                      <a:pt x="1118" y="1040"/>
                    </a:lnTo>
                    <a:lnTo>
                      <a:pt x="1118" y="1040"/>
                    </a:lnTo>
                    <a:lnTo>
                      <a:pt x="1118" y="1040"/>
                    </a:lnTo>
                    <a:lnTo>
                      <a:pt x="1118" y="1040"/>
                    </a:lnTo>
                    <a:lnTo>
                      <a:pt x="1116" y="1040"/>
                    </a:lnTo>
                    <a:lnTo>
                      <a:pt x="1116" y="1040"/>
                    </a:lnTo>
                    <a:lnTo>
                      <a:pt x="1116" y="1040"/>
                    </a:lnTo>
                    <a:lnTo>
                      <a:pt x="1116" y="1042"/>
                    </a:lnTo>
                    <a:lnTo>
                      <a:pt x="1116" y="1042"/>
                    </a:lnTo>
                    <a:lnTo>
                      <a:pt x="1116" y="1042"/>
                    </a:lnTo>
                    <a:lnTo>
                      <a:pt x="1116" y="1042"/>
                    </a:lnTo>
                    <a:lnTo>
                      <a:pt x="1114" y="1042"/>
                    </a:lnTo>
                    <a:lnTo>
                      <a:pt x="1114" y="1042"/>
                    </a:lnTo>
                    <a:lnTo>
                      <a:pt x="1114" y="1042"/>
                    </a:lnTo>
                    <a:lnTo>
                      <a:pt x="1114" y="1042"/>
                    </a:lnTo>
                    <a:lnTo>
                      <a:pt x="1114" y="1042"/>
                    </a:lnTo>
                    <a:lnTo>
                      <a:pt x="1112" y="1042"/>
                    </a:lnTo>
                    <a:lnTo>
                      <a:pt x="1112" y="1042"/>
                    </a:lnTo>
                    <a:lnTo>
                      <a:pt x="1112" y="1042"/>
                    </a:lnTo>
                    <a:lnTo>
                      <a:pt x="1110" y="1042"/>
                    </a:lnTo>
                    <a:lnTo>
                      <a:pt x="1110" y="1042"/>
                    </a:lnTo>
                    <a:lnTo>
                      <a:pt x="1110" y="1042"/>
                    </a:lnTo>
                    <a:lnTo>
                      <a:pt x="1110" y="1042"/>
                    </a:lnTo>
                    <a:lnTo>
                      <a:pt x="1109" y="1040"/>
                    </a:lnTo>
                    <a:lnTo>
                      <a:pt x="1109" y="1040"/>
                    </a:lnTo>
                    <a:lnTo>
                      <a:pt x="1109" y="1040"/>
                    </a:lnTo>
                    <a:lnTo>
                      <a:pt x="1109" y="1040"/>
                    </a:lnTo>
                    <a:lnTo>
                      <a:pt x="1109" y="1040"/>
                    </a:lnTo>
                    <a:lnTo>
                      <a:pt x="1109" y="1040"/>
                    </a:lnTo>
                    <a:lnTo>
                      <a:pt x="1109" y="1040"/>
                    </a:lnTo>
                    <a:lnTo>
                      <a:pt x="1109" y="1040"/>
                    </a:lnTo>
                    <a:lnTo>
                      <a:pt x="1107" y="1040"/>
                    </a:lnTo>
                    <a:lnTo>
                      <a:pt x="1107" y="1040"/>
                    </a:lnTo>
                    <a:lnTo>
                      <a:pt x="1107" y="1040"/>
                    </a:lnTo>
                    <a:lnTo>
                      <a:pt x="1105" y="1040"/>
                    </a:lnTo>
                    <a:lnTo>
                      <a:pt x="1105" y="1040"/>
                    </a:lnTo>
                    <a:lnTo>
                      <a:pt x="1105" y="1040"/>
                    </a:lnTo>
                    <a:lnTo>
                      <a:pt x="1105" y="1040"/>
                    </a:lnTo>
                    <a:lnTo>
                      <a:pt x="1105" y="1040"/>
                    </a:lnTo>
                    <a:lnTo>
                      <a:pt x="1105" y="1040"/>
                    </a:lnTo>
                    <a:lnTo>
                      <a:pt x="1105" y="1040"/>
                    </a:lnTo>
                    <a:lnTo>
                      <a:pt x="1105" y="1040"/>
                    </a:lnTo>
                    <a:lnTo>
                      <a:pt x="1105" y="1040"/>
                    </a:lnTo>
                    <a:lnTo>
                      <a:pt x="1103" y="1040"/>
                    </a:lnTo>
                    <a:lnTo>
                      <a:pt x="1103" y="1040"/>
                    </a:lnTo>
                    <a:lnTo>
                      <a:pt x="1103" y="1040"/>
                    </a:lnTo>
                    <a:lnTo>
                      <a:pt x="1101" y="1040"/>
                    </a:lnTo>
                    <a:lnTo>
                      <a:pt x="1101" y="1040"/>
                    </a:lnTo>
                    <a:lnTo>
                      <a:pt x="1101" y="1040"/>
                    </a:lnTo>
                    <a:lnTo>
                      <a:pt x="1099" y="1040"/>
                    </a:lnTo>
                    <a:lnTo>
                      <a:pt x="1099" y="1040"/>
                    </a:lnTo>
                    <a:lnTo>
                      <a:pt x="1099" y="1040"/>
                    </a:lnTo>
                    <a:lnTo>
                      <a:pt x="1099" y="1040"/>
                    </a:lnTo>
                    <a:lnTo>
                      <a:pt x="1098" y="1040"/>
                    </a:lnTo>
                    <a:lnTo>
                      <a:pt x="1098" y="1040"/>
                    </a:lnTo>
                    <a:lnTo>
                      <a:pt x="1098" y="1040"/>
                    </a:lnTo>
                    <a:lnTo>
                      <a:pt x="1098" y="1040"/>
                    </a:lnTo>
                    <a:lnTo>
                      <a:pt x="1098" y="1040"/>
                    </a:lnTo>
                    <a:lnTo>
                      <a:pt x="1098" y="1040"/>
                    </a:lnTo>
                    <a:lnTo>
                      <a:pt x="1096" y="1040"/>
                    </a:lnTo>
                    <a:lnTo>
                      <a:pt x="1096" y="1038"/>
                    </a:lnTo>
                    <a:lnTo>
                      <a:pt x="1096" y="1038"/>
                    </a:lnTo>
                    <a:lnTo>
                      <a:pt x="1096" y="1038"/>
                    </a:lnTo>
                    <a:lnTo>
                      <a:pt x="1096" y="1038"/>
                    </a:lnTo>
                    <a:lnTo>
                      <a:pt x="1096" y="1038"/>
                    </a:lnTo>
                    <a:lnTo>
                      <a:pt x="1094" y="1038"/>
                    </a:lnTo>
                    <a:lnTo>
                      <a:pt x="1094" y="1036"/>
                    </a:lnTo>
                    <a:lnTo>
                      <a:pt x="1094" y="1036"/>
                    </a:lnTo>
                    <a:lnTo>
                      <a:pt x="1092" y="1036"/>
                    </a:lnTo>
                    <a:lnTo>
                      <a:pt x="1092" y="1036"/>
                    </a:lnTo>
                    <a:lnTo>
                      <a:pt x="1092" y="1036"/>
                    </a:lnTo>
                    <a:lnTo>
                      <a:pt x="1092" y="1036"/>
                    </a:lnTo>
                    <a:lnTo>
                      <a:pt x="1092" y="1036"/>
                    </a:lnTo>
                    <a:lnTo>
                      <a:pt x="1090" y="1034"/>
                    </a:lnTo>
                    <a:lnTo>
                      <a:pt x="1090" y="1034"/>
                    </a:lnTo>
                    <a:lnTo>
                      <a:pt x="1090" y="1034"/>
                    </a:lnTo>
                    <a:lnTo>
                      <a:pt x="1089" y="1034"/>
                    </a:lnTo>
                    <a:lnTo>
                      <a:pt x="1089" y="1034"/>
                    </a:lnTo>
                    <a:lnTo>
                      <a:pt x="1089" y="1034"/>
                    </a:lnTo>
                    <a:lnTo>
                      <a:pt x="1089" y="1034"/>
                    </a:lnTo>
                    <a:lnTo>
                      <a:pt x="1087" y="1034"/>
                    </a:lnTo>
                    <a:lnTo>
                      <a:pt x="1087" y="1034"/>
                    </a:lnTo>
                    <a:lnTo>
                      <a:pt x="1087" y="1034"/>
                    </a:lnTo>
                    <a:lnTo>
                      <a:pt x="1087" y="1034"/>
                    </a:lnTo>
                    <a:lnTo>
                      <a:pt x="1087" y="1034"/>
                    </a:lnTo>
                    <a:lnTo>
                      <a:pt x="1087" y="1034"/>
                    </a:lnTo>
                    <a:lnTo>
                      <a:pt x="1085" y="1034"/>
                    </a:lnTo>
                    <a:lnTo>
                      <a:pt x="1085" y="1034"/>
                    </a:lnTo>
                    <a:lnTo>
                      <a:pt x="1085" y="1034"/>
                    </a:lnTo>
                    <a:lnTo>
                      <a:pt x="1085" y="1034"/>
                    </a:lnTo>
                    <a:lnTo>
                      <a:pt x="1085" y="1034"/>
                    </a:lnTo>
                    <a:lnTo>
                      <a:pt x="1083" y="1034"/>
                    </a:lnTo>
                    <a:lnTo>
                      <a:pt x="1083" y="1034"/>
                    </a:lnTo>
                    <a:lnTo>
                      <a:pt x="1083" y="1034"/>
                    </a:lnTo>
                    <a:lnTo>
                      <a:pt x="1083" y="1034"/>
                    </a:lnTo>
                    <a:lnTo>
                      <a:pt x="1083" y="1034"/>
                    </a:lnTo>
                    <a:lnTo>
                      <a:pt x="1081" y="1034"/>
                    </a:lnTo>
                    <a:lnTo>
                      <a:pt x="1081" y="1034"/>
                    </a:lnTo>
                    <a:lnTo>
                      <a:pt x="1081" y="1034"/>
                    </a:lnTo>
                    <a:lnTo>
                      <a:pt x="1081" y="1034"/>
                    </a:lnTo>
                    <a:lnTo>
                      <a:pt x="1080" y="1034"/>
                    </a:lnTo>
                    <a:lnTo>
                      <a:pt x="1080" y="1034"/>
                    </a:lnTo>
                    <a:lnTo>
                      <a:pt x="1080" y="1034"/>
                    </a:lnTo>
                    <a:lnTo>
                      <a:pt x="1080" y="1033"/>
                    </a:lnTo>
                    <a:lnTo>
                      <a:pt x="1080" y="1033"/>
                    </a:lnTo>
                    <a:lnTo>
                      <a:pt x="1080" y="1033"/>
                    </a:lnTo>
                    <a:lnTo>
                      <a:pt x="1080" y="1033"/>
                    </a:lnTo>
                    <a:lnTo>
                      <a:pt x="1080" y="1033"/>
                    </a:lnTo>
                    <a:lnTo>
                      <a:pt x="1080" y="1033"/>
                    </a:lnTo>
                    <a:lnTo>
                      <a:pt x="1078" y="1033"/>
                    </a:lnTo>
                    <a:lnTo>
                      <a:pt x="1078" y="1033"/>
                    </a:lnTo>
                    <a:lnTo>
                      <a:pt x="1078" y="1031"/>
                    </a:lnTo>
                    <a:lnTo>
                      <a:pt x="1078" y="1031"/>
                    </a:lnTo>
                    <a:lnTo>
                      <a:pt x="1078" y="1031"/>
                    </a:lnTo>
                    <a:lnTo>
                      <a:pt x="1078" y="1031"/>
                    </a:lnTo>
                    <a:lnTo>
                      <a:pt x="1078" y="1031"/>
                    </a:lnTo>
                    <a:lnTo>
                      <a:pt x="1078" y="1031"/>
                    </a:lnTo>
                    <a:lnTo>
                      <a:pt x="1078" y="1031"/>
                    </a:lnTo>
                    <a:lnTo>
                      <a:pt x="1076" y="1031"/>
                    </a:lnTo>
                    <a:lnTo>
                      <a:pt x="1076" y="1031"/>
                    </a:lnTo>
                    <a:lnTo>
                      <a:pt x="1074" y="1033"/>
                    </a:lnTo>
                    <a:lnTo>
                      <a:pt x="1074" y="1033"/>
                    </a:lnTo>
                    <a:lnTo>
                      <a:pt x="1074" y="1031"/>
                    </a:lnTo>
                    <a:lnTo>
                      <a:pt x="1074" y="1031"/>
                    </a:lnTo>
                    <a:lnTo>
                      <a:pt x="1074" y="1033"/>
                    </a:lnTo>
                    <a:lnTo>
                      <a:pt x="1074" y="1033"/>
                    </a:lnTo>
                    <a:lnTo>
                      <a:pt x="1072" y="1033"/>
                    </a:lnTo>
                    <a:lnTo>
                      <a:pt x="1072" y="1031"/>
                    </a:lnTo>
                    <a:lnTo>
                      <a:pt x="1072" y="1031"/>
                    </a:lnTo>
                    <a:lnTo>
                      <a:pt x="1072" y="1031"/>
                    </a:lnTo>
                    <a:lnTo>
                      <a:pt x="1072" y="1031"/>
                    </a:lnTo>
                    <a:lnTo>
                      <a:pt x="1072" y="1031"/>
                    </a:lnTo>
                    <a:lnTo>
                      <a:pt x="1072" y="1031"/>
                    </a:lnTo>
                    <a:lnTo>
                      <a:pt x="1072" y="1031"/>
                    </a:lnTo>
                    <a:lnTo>
                      <a:pt x="1072" y="1031"/>
                    </a:lnTo>
                    <a:lnTo>
                      <a:pt x="1072" y="1031"/>
                    </a:lnTo>
                    <a:lnTo>
                      <a:pt x="1071" y="1031"/>
                    </a:lnTo>
                    <a:lnTo>
                      <a:pt x="1071" y="1031"/>
                    </a:lnTo>
                    <a:lnTo>
                      <a:pt x="1071" y="1031"/>
                    </a:lnTo>
                    <a:lnTo>
                      <a:pt x="1071" y="1029"/>
                    </a:lnTo>
                    <a:lnTo>
                      <a:pt x="1071" y="1029"/>
                    </a:lnTo>
                    <a:lnTo>
                      <a:pt x="1069" y="1029"/>
                    </a:lnTo>
                    <a:lnTo>
                      <a:pt x="1069" y="1029"/>
                    </a:lnTo>
                    <a:lnTo>
                      <a:pt x="1067" y="1029"/>
                    </a:lnTo>
                    <a:lnTo>
                      <a:pt x="1067" y="1029"/>
                    </a:lnTo>
                    <a:lnTo>
                      <a:pt x="1067" y="1029"/>
                    </a:lnTo>
                    <a:lnTo>
                      <a:pt x="1067" y="1029"/>
                    </a:lnTo>
                    <a:lnTo>
                      <a:pt x="1067" y="1029"/>
                    </a:lnTo>
                    <a:lnTo>
                      <a:pt x="1067" y="1029"/>
                    </a:lnTo>
                    <a:lnTo>
                      <a:pt x="1067" y="1029"/>
                    </a:lnTo>
                    <a:lnTo>
                      <a:pt x="1067" y="1029"/>
                    </a:lnTo>
                    <a:lnTo>
                      <a:pt x="1065" y="1029"/>
                    </a:lnTo>
                    <a:lnTo>
                      <a:pt x="1065" y="1029"/>
                    </a:lnTo>
                    <a:lnTo>
                      <a:pt x="1065" y="1029"/>
                    </a:lnTo>
                    <a:lnTo>
                      <a:pt x="1065" y="1029"/>
                    </a:lnTo>
                    <a:lnTo>
                      <a:pt x="1065" y="1029"/>
                    </a:lnTo>
                    <a:lnTo>
                      <a:pt x="1065" y="1029"/>
                    </a:lnTo>
                    <a:lnTo>
                      <a:pt x="1065" y="1029"/>
                    </a:lnTo>
                    <a:lnTo>
                      <a:pt x="1063" y="1027"/>
                    </a:lnTo>
                    <a:lnTo>
                      <a:pt x="1063" y="1027"/>
                    </a:lnTo>
                    <a:lnTo>
                      <a:pt x="1063" y="1027"/>
                    </a:lnTo>
                    <a:lnTo>
                      <a:pt x="1063" y="1027"/>
                    </a:lnTo>
                    <a:lnTo>
                      <a:pt x="1062" y="1027"/>
                    </a:lnTo>
                    <a:lnTo>
                      <a:pt x="1062" y="1027"/>
                    </a:lnTo>
                    <a:lnTo>
                      <a:pt x="1062" y="1027"/>
                    </a:lnTo>
                    <a:lnTo>
                      <a:pt x="1062" y="1027"/>
                    </a:lnTo>
                    <a:lnTo>
                      <a:pt x="1062" y="1027"/>
                    </a:lnTo>
                    <a:lnTo>
                      <a:pt x="1062" y="1027"/>
                    </a:lnTo>
                    <a:lnTo>
                      <a:pt x="1062" y="1027"/>
                    </a:lnTo>
                    <a:lnTo>
                      <a:pt x="1060" y="1027"/>
                    </a:lnTo>
                    <a:lnTo>
                      <a:pt x="1060" y="1027"/>
                    </a:lnTo>
                    <a:lnTo>
                      <a:pt x="1060" y="1027"/>
                    </a:lnTo>
                    <a:lnTo>
                      <a:pt x="1060" y="1027"/>
                    </a:lnTo>
                    <a:lnTo>
                      <a:pt x="1060" y="1027"/>
                    </a:lnTo>
                    <a:lnTo>
                      <a:pt x="1060" y="1027"/>
                    </a:lnTo>
                    <a:lnTo>
                      <a:pt x="1060" y="1027"/>
                    </a:lnTo>
                    <a:lnTo>
                      <a:pt x="1060" y="1027"/>
                    </a:lnTo>
                    <a:lnTo>
                      <a:pt x="1060" y="1027"/>
                    </a:lnTo>
                    <a:lnTo>
                      <a:pt x="1060" y="1029"/>
                    </a:lnTo>
                    <a:lnTo>
                      <a:pt x="1060" y="1029"/>
                    </a:lnTo>
                    <a:lnTo>
                      <a:pt x="1060" y="1029"/>
                    </a:lnTo>
                    <a:lnTo>
                      <a:pt x="1060" y="1029"/>
                    </a:lnTo>
                    <a:lnTo>
                      <a:pt x="1060" y="1033"/>
                    </a:lnTo>
                    <a:lnTo>
                      <a:pt x="1060" y="1036"/>
                    </a:lnTo>
                    <a:lnTo>
                      <a:pt x="1060" y="1036"/>
                    </a:lnTo>
                    <a:lnTo>
                      <a:pt x="1058" y="1038"/>
                    </a:lnTo>
                    <a:lnTo>
                      <a:pt x="1058" y="1040"/>
                    </a:lnTo>
                    <a:lnTo>
                      <a:pt x="1058" y="1040"/>
                    </a:lnTo>
                    <a:lnTo>
                      <a:pt x="1058" y="1040"/>
                    </a:lnTo>
                    <a:lnTo>
                      <a:pt x="1056" y="1040"/>
                    </a:lnTo>
                    <a:lnTo>
                      <a:pt x="1054" y="1040"/>
                    </a:lnTo>
                    <a:lnTo>
                      <a:pt x="1054" y="1038"/>
                    </a:lnTo>
                    <a:lnTo>
                      <a:pt x="1052" y="1038"/>
                    </a:lnTo>
                    <a:lnTo>
                      <a:pt x="1052" y="1038"/>
                    </a:lnTo>
                    <a:lnTo>
                      <a:pt x="1052" y="1038"/>
                    </a:lnTo>
                    <a:lnTo>
                      <a:pt x="1052" y="1038"/>
                    </a:lnTo>
                    <a:lnTo>
                      <a:pt x="1051" y="1038"/>
                    </a:lnTo>
                    <a:lnTo>
                      <a:pt x="1051" y="1038"/>
                    </a:lnTo>
                    <a:lnTo>
                      <a:pt x="1051" y="1038"/>
                    </a:lnTo>
                    <a:lnTo>
                      <a:pt x="1049" y="1036"/>
                    </a:lnTo>
                    <a:lnTo>
                      <a:pt x="1049" y="1036"/>
                    </a:lnTo>
                    <a:lnTo>
                      <a:pt x="1049" y="1036"/>
                    </a:lnTo>
                    <a:lnTo>
                      <a:pt x="1047" y="1036"/>
                    </a:lnTo>
                    <a:lnTo>
                      <a:pt x="1045" y="1036"/>
                    </a:lnTo>
                    <a:lnTo>
                      <a:pt x="1045" y="1036"/>
                    </a:lnTo>
                    <a:lnTo>
                      <a:pt x="1043" y="1036"/>
                    </a:lnTo>
                    <a:lnTo>
                      <a:pt x="1042" y="1038"/>
                    </a:lnTo>
                    <a:lnTo>
                      <a:pt x="1042" y="1038"/>
                    </a:lnTo>
                    <a:lnTo>
                      <a:pt x="1042" y="1038"/>
                    </a:lnTo>
                    <a:lnTo>
                      <a:pt x="1040" y="1038"/>
                    </a:lnTo>
                    <a:lnTo>
                      <a:pt x="1040" y="1040"/>
                    </a:lnTo>
                    <a:lnTo>
                      <a:pt x="1038" y="1042"/>
                    </a:lnTo>
                    <a:lnTo>
                      <a:pt x="1038" y="1043"/>
                    </a:lnTo>
                    <a:lnTo>
                      <a:pt x="1038" y="1045"/>
                    </a:lnTo>
                    <a:lnTo>
                      <a:pt x="1036" y="1045"/>
                    </a:lnTo>
                    <a:lnTo>
                      <a:pt x="1036" y="1047"/>
                    </a:lnTo>
                    <a:lnTo>
                      <a:pt x="1036" y="1047"/>
                    </a:lnTo>
                    <a:lnTo>
                      <a:pt x="1034" y="1049"/>
                    </a:lnTo>
                    <a:lnTo>
                      <a:pt x="1034" y="1049"/>
                    </a:lnTo>
                    <a:lnTo>
                      <a:pt x="1034" y="1049"/>
                    </a:lnTo>
                    <a:lnTo>
                      <a:pt x="1034" y="1051"/>
                    </a:lnTo>
                    <a:lnTo>
                      <a:pt x="1034" y="1051"/>
                    </a:lnTo>
                    <a:lnTo>
                      <a:pt x="1033" y="1052"/>
                    </a:lnTo>
                    <a:lnTo>
                      <a:pt x="1033" y="1054"/>
                    </a:lnTo>
                    <a:lnTo>
                      <a:pt x="1034" y="1054"/>
                    </a:lnTo>
                    <a:lnTo>
                      <a:pt x="1034" y="1054"/>
                    </a:lnTo>
                    <a:lnTo>
                      <a:pt x="1034" y="1054"/>
                    </a:lnTo>
                    <a:lnTo>
                      <a:pt x="1034" y="1056"/>
                    </a:lnTo>
                    <a:lnTo>
                      <a:pt x="1034" y="1056"/>
                    </a:lnTo>
                    <a:lnTo>
                      <a:pt x="1034" y="1056"/>
                    </a:lnTo>
                    <a:lnTo>
                      <a:pt x="1034" y="1056"/>
                    </a:lnTo>
                    <a:lnTo>
                      <a:pt x="1034" y="1056"/>
                    </a:lnTo>
                    <a:lnTo>
                      <a:pt x="1034" y="1056"/>
                    </a:lnTo>
                    <a:lnTo>
                      <a:pt x="1036" y="1056"/>
                    </a:lnTo>
                    <a:lnTo>
                      <a:pt x="1036" y="1056"/>
                    </a:lnTo>
                    <a:lnTo>
                      <a:pt x="1038" y="1060"/>
                    </a:lnTo>
                    <a:lnTo>
                      <a:pt x="1038" y="1060"/>
                    </a:lnTo>
                    <a:lnTo>
                      <a:pt x="1040" y="1061"/>
                    </a:lnTo>
                    <a:lnTo>
                      <a:pt x="1042" y="1063"/>
                    </a:lnTo>
                    <a:lnTo>
                      <a:pt x="1042" y="1063"/>
                    </a:lnTo>
                    <a:lnTo>
                      <a:pt x="1043" y="1067"/>
                    </a:lnTo>
                    <a:lnTo>
                      <a:pt x="1045" y="1071"/>
                    </a:lnTo>
                    <a:lnTo>
                      <a:pt x="1045" y="1071"/>
                    </a:lnTo>
                    <a:lnTo>
                      <a:pt x="1045" y="1072"/>
                    </a:lnTo>
                    <a:lnTo>
                      <a:pt x="1047" y="1074"/>
                    </a:lnTo>
                    <a:lnTo>
                      <a:pt x="1047" y="1076"/>
                    </a:lnTo>
                    <a:lnTo>
                      <a:pt x="1047" y="1080"/>
                    </a:lnTo>
                    <a:lnTo>
                      <a:pt x="1047" y="1081"/>
                    </a:lnTo>
                    <a:lnTo>
                      <a:pt x="1047" y="1081"/>
                    </a:lnTo>
                    <a:lnTo>
                      <a:pt x="1049" y="1081"/>
                    </a:lnTo>
                    <a:lnTo>
                      <a:pt x="1049" y="1083"/>
                    </a:lnTo>
                    <a:lnTo>
                      <a:pt x="1051" y="1085"/>
                    </a:lnTo>
                    <a:lnTo>
                      <a:pt x="1052" y="1087"/>
                    </a:lnTo>
                    <a:lnTo>
                      <a:pt x="1052" y="1087"/>
                    </a:lnTo>
                    <a:lnTo>
                      <a:pt x="1052" y="1087"/>
                    </a:lnTo>
                    <a:lnTo>
                      <a:pt x="1054" y="1087"/>
                    </a:lnTo>
                    <a:lnTo>
                      <a:pt x="1054" y="1087"/>
                    </a:lnTo>
                    <a:lnTo>
                      <a:pt x="1056" y="1087"/>
                    </a:lnTo>
                    <a:lnTo>
                      <a:pt x="1058" y="1087"/>
                    </a:lnTo>
                    <a:lnTo>
                      <a:pt x="1058" y="1087"/>
                    </a:lnTo>
                    <a:lnTo>
                      <a:pt x="1058" y="1087"/>
                    </a:lnTo>
                    <a:lnTo>
                      <a:pt x="1060" y="1087"/>
                    </a:lnTo>
                    <a:lnTo>
                      <a:pt x="1062" y="1085"/>
                    </a:lnTo>
                    <a:lnTo>
                      <a:pt x="1063" y="1085"/>
                    </a:lnTo>
                    <a:lnTo>
                      <a:pt x="1063" y="1085"/>
                    </a:lnTo>
                    <a:lnTo>
                      <a:pt x="1063" y="1085"/>
                    </a:lnTo>
                    <a:lnTo>
                      <a:pt x="1065" y="1085"/>
                    </a:lnTo>
                    <a:lnTo>
                      <a:pt x="1067" y="1085"/>
                    </a:lnTo>
                    <a:lnTo>
                      <a:pt x="1067" y="1085"/>
                    </a:lnTo>
                    <a:lnTo>
                      <a:pt x="1067" y="1083"/>
                    </a:lnTo>
                    <a:lnTo>
                      <a:pt x="1069" y="1083"/>
                    </a:lnTo>
                    <a:lnTo>
                      <a:pt x="1069" y="1083"/>
                    </a:lnTo>
                    <a:lnTo>
                      <a:pt x="1069" y="1083"/>
                    </a:lnTo>
                    <a:lnTo>
                      <a:pt x="1071" y="1083"/>
                    </a:lnTo>
                    <a:lnTo>
                      <a:pt x="1071" y="1083"/>
                    </a:lnTo>
                    <a:lnTo>
                      <a:pt x="1071" y="1083"/>
                    </a:lnTo>
                    <a:lnTo>
                      <a:pt x="1072" y="1083"/>
                    </a:lnTo>
                    <a:lnTo>
                      <a:pt x="1072" y="1083"/>
                    </a:lnTo>
                    <a:lnTo>
                      <a:pt x="1072" y="1083"/>
                    </a:lnTo>
                    <a:lnTo>
                      <a:pt x="1072" y="1083"/>
                    </a:lnTo>
                    <a:lnTo>
                      <a:pt x="1072" y="1085"/>
                    </a:lnTo>
                    <a:lnTo>
                      <a:pt x="1072" y="1085"/>
                    </a:lnTo>
                    <a:lnTo>
                      <a:pt x="1072" y="1087"/>
                    </a:lnTo>
                    <a:lnTo>
                      <a:pt x="1072" y="1087"/>
                    </a:lnTo>
                    <a:lnTo>
                      <a:pt x="1072" y="1087"/>
                    </a:lnTo>
                    <a:lnTo>
                      <a:pt x="1071" y="1090"/>
                    </a:lnTo>
                    <a:lnTo>
                      <a:pt x="1071" y="1092"/>
                    </a:lnTo>
                    <a:lnTo>
                      <a:pt x="1071" y="1092"/>
                    </a:lnTo>
                    <a:lnTo>
                      <a:pt x="1071" y="1094"/>
                    </a:lnTo>
                    <a:lnTo>
                      <a:pt x="1071" y="1094"/>
                    </a:lnTo>
                    <a:lnTo>
                      <a:pt x="1071" y="1094"/>
                    </a:lnTo>
                    <a:lnTo>
                      <a:pt x="1071" y="1094"/>
                    </a:lnTo>
                    <a:lnTo>
                      <a:pt x="1071" y="1094"/>
                    </a:lnTo>
                    <a:lnTo>
                      <a:pt x="1069" y="1094"/>
                    </a:lnTo>
                    <a:lnTo>
                      <a:pt x="1069" y="1094"/>
                    </a:lnTo>
                    <a:lnTo>
                      <a:pt x="1069" y="1094"/>
                    </a:lnTo>
                    <a:lnTo>
                      <a:pt x="1067" y="1096"/>
                    </a:lnTo>
                    <a:lnTo>
                      <a:pt x="1067" y="1096"/>
                    </a:lnTo>
                    <a:lnTo>
                      <a:pt x="1067" y="1096"/>
                    </a:lnTo>
                    <a:lnTo>
                      <a:pt x="1065" y="1096"/>
                    </a:lnTo>
                    <a:lnTo>
                      <a:pt x="1063" y="1096"/>
                    </a:lnTo>
                    <a:lnTo>
                      <a:pt x="1062" y="1096"/>
                    </a:lnTo>
                    <a:lnTo>
                      <a:pt x="1062" y="1096"/>
                    </a:lnTo>
                    <a:lnTo>
                      <a:pt x="1060" y="1096"/>
                    </a:lnTo>
                    <a:lnTo>
                      <a:pt x="1060" y="1096"/>
                    </a:lnTo>
                    <a:lnTo>
                      <a:pt x="1060" y="1096"/>
                    </a:lnTo>
                    <a:lnTo>
                      <a:pt x="1058" y="1096"/>
                    </a:lnTo>
                    <a:lnTo>
                      <a:pt x="1058" y="1096"/>
                    </a:lnTo>
                    <a:lnTo>
                      <a:pt x="1058" y="1096"/>
                    </a:lnTo>
                    <a:lnTo>
                      <a:pt x="1056" y="1096"/>
                    </a:lnTo>
                    <a:lnTo>
                      <a:pt x="1056" y="1096"/>
                    </a:lnTo>
                    <a:lnTo>
                      <a:pt x="1056" y="1096"/>
                    </a:lnTo>
                    <a:lnTo>
                      <a:pt x="1056" y="1096"/>
                    </a:lnTo>
                    <a:lnTo>
                      <a:pt x="1054" y="1096"/>
                    </a:lnTo>
                    <a:lnTo>
                      <a:pt x="1052" y="1096"/>
                    </a:lnTo>
                    <a:lnTo>
                      <a:pt x="1052" y="1094"/>
                    </a:lnTo>
                    <a:lnTo>
                      <a:pt x="1052" y="1096"/>
                    </a:lnTo>
                    <a:lnTo>
                      <a:pt x="1051" y="1096"/>
                    </a:lnTo>
                    <a:lnTo>
                      <a:pt x="1051" y="1096"/>
                    </a:lnTo>
                    <a:lnTo>
                      <a:pt x="1051" y="1096"/>
                    </a:lnTo>
                    <a:lnTo>
                      <a:pt x="1049" y="1096"/>
                    </a:lnTo>
                    <a:lnTo>
                      <a:pt x="1049" y="1096"/>
                    </a:lnTo>
                    <a:lnTo>
                      <a:pt x="1049" y="1098"/>
                    </a:lnTo>
                    <a:lnTo>
                      <a:pt x="1047" y="1098"/>
                    </a:lnTo>
                    <a:lnTo>
                      <a:pt x="1047" y="1098"/>
                    </a:lnTo>
                    <a:lnTo>
                      <a:pt x="1045" y="1098"/>
                    </a:lnTo>
                    <a:lnTo>
                      <a:pt x="1045" y="1098"/>
                    </a:lnTo>
                    <a:lnTo>
                      <a:pt x="1045" y="1098"/>
                    </a:lnTo>
                    <a:lnTo>
                      <a:pt x="1045" y="1098"/>
                    </a:lnTo>
                    <a:lnTo>
                      <a:pt x="1042" y="1098"/>
                    </a:lnTo>
                    <a:lnTo>
                      <a:pt x="1034" y="1098"/>
                    </a:lnTo>
                    <a:lnTo>
                      <a:pt x="1029" y="1098"/>
                    </a:lnTo>
                    <a:lnTo>
                      <a:pt x="1025" y="1098"/>
                    </a:lnTo>
                    <a:lnTo>
                      <a:pt x="1024" y="1098"/>
                    </a:lnTo>
                    <a:lnTo>
                      <a:pt x="1022" y="1098"/>
                    </a:lnTo>
                    <a:lnTo>
                      <a:pt x="1020" y="1098"/>
                    </a:lnTo>
                    <a:lnTo>
                      <a:pt x="1020" y="1098"/>
                    </a:lnTo>
                    <a:lnTo>
                      <a:pt x="1020" y="1098"/>
                    </a:lnTo>
                    <a:lnTo>
                      <a:pt x="1020" y="1098"/>
                    </a:lnTo>
                    <a:lnTo>
                      <a:pt x="1018" y="1098"/>
                    </a:lnTo>
                    <a:lnTo>
                      <a:pt x="1016" y="1098"/>
                    </a:lnTo>
                    <a:lnTo>
                      <a:pt x="1016" y="1098"/>
                    </a:lnTo>
                    <a:lnTo>
                      <a:pt x="1016" y="1098"/>
                    </a:lnTo>
                    <a:lnTo>
                      <a:pt x="1014" y="1098"/>
                    </a:lnTo>
                    <a:lnTo>
                      <a:pt x="1014" y="1099"/>
                    </a:lnTo>
                    <a:lnTo>
                      <a:pt x="1014" y="1099"/>
                    </a:lnTo>
                    <a:lnTo>
                      <a:pt x="1014" y="1099"/>
                    </a:lnTo>
                    <a:lnTo>
                      <a:pt x="1013" y="1099"/>
                    </a:lnTo>
                    <a:lnTo>
                      <a:pt x="1013" y="1099"/>
                    </a:lnTo>
                    <a:lnTo>
                      <a:pt x="1013" y="1099"/>
                    </a:lnTo>
                    <a:lnTo>
                      <a:pt x="1013" y="1101"/>
                    </a:lnTo>
                    <a:lnTo>
                      <a:pt x="1013" y="1101"/>
                    </a:lnTo>
                    <a:lnTo>
                      <a:pt x="1013" y="1101"/>
                    </a:lnTo>
                    <a:lnTo>
                      <a:pt x="1013" y="1101"/>
                    </a:lnTo>
                    <a:lnTo>
                      <a:pt x="1013" y="1103"/>
                    </a:lnTo>
                    <a:lnTo>
                      <a:pt x="1013" y="1103"/>
                    </a:lnTo>
                    <a:lnTo>
                      <a:pt x="1013" y="1103"/>
                    </a:lnTo>
                    <a:lnTo>
                      <a:pt x="1013" y="1103"/>
                    </a:lnTo>
                    <a:lnTo>
                      <a:pt x="1013" y="1105"/>
                    </a:lnTo>
                    <a:lnTo>
                      <a:pt x="1013" y="1105"/>
                    </a:lnTo>
                    <a:lnTo>
                      <a:pt x="1013" y="1107"/>
                    </a:lnTo>
                    <a:lnTo>
                      <a:pt x="1013" y="1107"/>
                    </a:lnTo>
                    <a:lnTo>
                      <a:pt x="1013" y="1107"/>
                    </a:lnTo>
                    <a:lnTo>
                      <a:pt x="1013" y="1107"/>
                    </a:lnTo>
                    <a:lnTo>
                      <a:pt x="1011" y="1109"/>
                    </a:lnTo>
                    <a:lnTo>
                      <a:pt x="1011" y="1109"/>
                    </a:lnTo>
                    <a:lnTo>
                      <a:pt x="1011" y="1109"/>
                    </a:lnTo>
                    <a:lnTo>
                      <a:pt x="1009" y="1109"/>
                    </a:lnTo>
                    <a:lnTo>
                      <a:pt x="1009" y="1109"/>
                    </a:lnTo>
                    <a:lnTo>
                      <a:pt x="1009" y="1109"/>
                    </a:lnTo>
                    <a:lnTo>
                      <a:pt x="1009" y="1109"/>
                    </a:lnTo>
                    <a:lnTo>
                      <a:pt x="1009" y="1110"/>
                    </a:lnTo>
                    <a:lnTo>
                      <a:pt x="1009" y="1110"/>
                    </a:lnTo>
                    <a:lnTo>
                      <a:pt x="1007" y="1110"/>
                    </a:lnTo>
                    <a:lnTo>
                      <a:pt x="1007" y="1114"/>
                    </a:lnTo>
                    <a:lnTo>
                      <a:pt x="1005" y="1116"/>
                    </a:lnTo>
                    <a:lnTo>
                      <a:pt x="1004" y="1118"/>
                    </a:lnTo>
                    <a:lnTo>
                      <a:pt x="1002" y="1118"/>
                    </a:lnTo>
                    <a:lnTo>
                      <a:pt x="1002" y="1119"/>
                    </a:lnTo>
                    <a:lnTo>
                      <a:pt x="1002" y="1119"/>
                    </a:lnTo>
                    <a:lnTo>
                      <a:pt x="1000" y="1118"/>
                    </a:lnTo>
                    <a:lnTo>
                      <a:pt x="1000" y="1118"/>
                    </a:lnTo>
                    <a:lnTo>
                      <a:pt x="1000" y="1118"/>
                    </a:lnTo>
                    <a:lnTo>
                      <a:pt x="998" y="1118"/>
                    </a:lnTo>
                    <a:lnTo>
                      <a:pt x="998" y="1118"/>
                    </a:lnTo>
                    <a:lnTo>
                      <a:pt x="996" y="1118"/>
                    </a:lnTo>
                    <a:lnTo>
                      <a:pt x="996" y="1118"/>
                    </a:lnTo>
                    <a:lnTo>
                      <a:pt x="995" y="1119"/>
                    </a:lnTo>
                    <a:lnTo>
                      <a:pt x="995" y="1119"/>
                    </a:lnTo>
                    <a:lnTo>
                      <a:pt x="993" y="1118"/>
                    </a:lnTo>
                    <a:lnTo>
                      <a:pt x="991" y="1118"/>
                    </a:lnTo>
                    <a:lnTo>
                      <a:pt x="991" y="1118"/>
                    </a:lnTo>
                    <a:lnTo>
                      <a:pt x="987" y="1119"/>
                    </a:lnTo>
                    <a:lnTo>
                      <a:pt x="984" y="1119"/>
                    </a:lnTo>
                    <a:lnTo>
                      <a:pt x="982" y="1119"/>
                    </a:lnTo>
                    <a:lnTo>
                      <a:pt x="982" y="1119"/>
                    </a:lnTo>
                    <a:lnTo>
                      <a:pt x="982" y="1119"/>
                    </a:lnTo>
                    <a:lnTo>
                      <a:pt x="982" y="1119"/>
                    </a:lnTo>
                    <a:lnTo>
                      <a:pt x="980" y="1119"/>
                    </a:lnTo>
                    <a:lnTo>
                      <a:pt x="978" y="1121"/>
                    </a:lnTo>
                    <a:lnTo>
                      <a:pt x="978" y="1121"/>
                    </a:lnTo>
                    <a:lnTo>
                      <a:pt x="977" y="1123"/>
                    </a:lnTo>
                    <a:lnTo>
                      <a:pt x="975" y="1123"/>
                    </a:lnTo>
                    <a:lnTo>
                      <a:pt x="975" y="1125"/>
                    </a:lnTo>
                    <a:lnTo>
                      <a:pt x="971" y="1128"/>
                    </a:lnTo>
                    <a:lnTo>
                      <a:pt x="969" y="1130"/>
                    </a:lnTo>
                    <a:lnTo>
                      <a:pt x="967" y="1132"/>
                    </a:lnTo>
                    <a:lnTo>
                      <a:pt x="966" y="1132"/>
                    </a:lnTo>
                    <a:lnTo>
                      <a:pt x="962" y="1136"/>
                    </a:lnTo>
                    <a:lnTo>
                      <a:pt x="958" y="1137"/>
                    </a:lnTo>
                    <a:lnTo>
                      <a:pt x="957" y="1137"/>
                    </a:lnTo>
                    <a:lnTo>
                      <a:pt x="955" y="1139"/>
                    </a:lnTo>
                    <a:lnTo>
                      <a:pt x="955" y="1139"/>
                    </a:lnTo>
                    <a:lnTo>
                      <a:pt x="953" y="1139"/>
                    </a:lnTo>
                    <a:lnTo>
                      <a:pt x="953" y="1139"/>
                    </a:lnTo>
                    <a:lnTo>
                      <a:pt x="953" y="1139"/>
                    </a:lnTo>
                    <a:lnTo>
                      <a:pt x="953" y="1139"/>
                    </a:lnTo>
                    <a:lnTo>
                      <a:pt x="953" y="1139"/>
                    </a:lnTo>
                    <a:lnTo>
                      <a:pt x="953" y="1139"/>
                    </a:lnTo>
                    <a:lnTo>
                      <a:pt x="951" y="1139"/>
                    </a:lnTo>
                    <a:lnTo>
                      <a:pt x="951" y="1139"/>
                    </a:lnTo>
                    <a:lnTo>
                      <a:pt x="951" y="1139"/>
                    </a:lnTo>
                    <a:lnTo>
                      <a:pt x="951" y="1139"/>
                    </a:lnTo>
                    <a:lnTo>
                      <a:pt x="951" y="1139"/>
                    </a:lnTo>
                    <a:lnTo>
                      <a:pt x="949" y="1139"/>
                    </a:lnTo>
                    <a:lnTo>
                      <a:pt x="949" y="1139"/>
                    </a:lnTo>
                    <a:lnTo>
                      <a:pt x="949" y="1139"/>
                    </a:lnTo>
                    <a:lnTo>
                      <a:pt x="949" y="1139"/>
                    </a:lnTo>
                    <a:lnTo>
                      <a:pt x="949" y="1141"/>
                    </a:lnTo>
                    <a:lnTo>
                      <a:pt x="949" y="1141"/>
                    </a:lnTo>
                    <a:lnTo>
                      <a:pt x="949" y="1141"/>
                    </a:lnTo>
                    <a:lnTo>
                      <a:pt x="949" y="1141"/>
                    </a:lnTo>
                    <a:lnTo>
                      <a:pt x="949" y="1141"/>
                    </a:lnTo>
                    <a:lnTo>
                      <a:pt x="948" y="1143"/>
                    </a:lnTo>
                    <a:lnTo>
                      <a:pt x="946" y="1145"/>
                    </a:lnTo>
                    <a:lnTo>
                      <a:pt x="946" y="1145"/>
                    </a:lnTo>
                    <a:lnTo>
                      <a:pt x="946" y="1147"/>
                    </a:lnTo>
                    <a:lnTo>
                      <a:pt x="944" y="1148"/>
                    </a:lnTo>
                    <a:lnTo>
                      <a:pt x="944" y="1150"/>
                    </a:lnTo>
                    <a:lnTo>
                      <a:pt x="944" y="1152"/>
                    </a:lnTo>
                    <a:lnTo>
                      <a:pt x="942" y="1152"/>
                    </a:lnTo>
                    <a:lnTo>
                      <a:pt x="942" y="1152"/>
                    </a:lnTo>
                    <a:lnTo>
                      <a:pt x="942" y="1152"/>
                    </a:lnTo>
                    <a:lnTo>
                      <a:pt x="942" y="1152"/>
                    </a:lnTo>
                    <a:lnTo>
                      <a:pt x="942" y="1152"/>
                    </a:lnTo>
                    <a:lnTo>
                      <a:pt x="942" y="1152"/>
                    </a:lnTo>
                    <a:lnTo>
                      <a:pt x="940" y="1152"/>
                    </a:lnTo>
                    <a:lnTo>
                      <a:pt x="940" y="1152"/>
                    </a:lnTo>
                    <a:lnTo>
                      <a:pt x="940" y="1152"/>
                    </a:lnTo>
                    <a:lnTo>
                      <a:pt x="940" y="1152"/>
                    </a:lnTo>
                    <a:lnTo>
                      <a:pt x="940" y="1152"/>
                    </a:lnTo>
                    <a:lnTo>
                      <a:pt x="939" y="1152"/>
                    </a:lnTo>
                    <a:lnTo>
                      <a:pt x="939" y="1152"/>
                    </a:lnTo>
                    <a:lnTo>
                      <a:pt x="939" y="1152"/>
                    </a:lnTo>
                    <a:lnTo>
                      <a:pt x="939" y="1152"/>
                    </a:lnTo>
                    <a:lnTo>
                      <a:pt x="939" y="1152"/>
                    </a:lnTo>
                    <a:lnTo>
                      <a:pt x="939" y="1152"/>
                    </a:lnTo>
                    <a:lnTo>
                      <a:pt x="939" y="1152"/>
                    </a:lnTo>
                    <a:lnTo>
                      <a:pt x="939" y="1150"/>
                    </a:lnTo>
                    <a:lnTo>
                      <a:pt x="939" y="1150"/>
                    </a:lnTo>
                    <a:lnTo>
                      <a:pt x="939" y="1150"/>
                    </a:lnTo>
                    <a:lnTo>
                      <a:pt x="939" y="1150"/>
                    </a:lnTo>
                    <a:lnTo>
                      <a:pt x="939" y="1150"/>
                    </a:lnTo>
                    <a:lnTo>
                      <a:pt x="939" y="1150"/>
                    </a:lnTo>
                    <a:lnTo>
                      <a:pt x="937" y="1148"/>
                    </a:lnTo>
                    <a:lnTo>
                      <a:pt x="937" y="1147"/>
                    </a:lnTo>
                    <a:lnTo>
                      <a:pt x="939" y="1147"/>
                    </a:lnTo>
                    <a:lnTo>
                      <a:pt x="939" y="1145"/>
                    </a:lnTo>
                    <a:lnTo>
                      <a:pt x="939" y="1145"/>
                    </a:lnTo>
                    <a:lnTo>
                      <a:pt x="939" y="1141"/>
                    </a:lnTo>
                    <a:lnTo>
                      <a:pt x="937" y="1137"/>
                    </a:lnTo>
                    <a:lnTo>
                      <a:pt x="937" y="1136"/>
                    </a:lnTo>
                    <a:lnTo>
                      <a:pt x="937" y="1136"/>
                    </a:lnTo>
                    <a:lnTo>
                      <a:pt x="937" y="1136"/>
                    </a:lnTo>
                    <a:lnTo>
                      <a:pt x="937" y="1134"/>
                    </a:lnTo>
                    <a:lnTo>
                      <a:pt x="935" y="1134"/>
                    </a:lnTo>
                    <a:lnTo>
                      <a:pt x="935" y="1134"/>
                    </a:lnTo>
                    <a:lnTo>
                      <a:pt x="935" y="1134"/>
                    </a:lnTo>
                    <a:lnTo>
                      <a:pt x="935" y="1134"/>
                    </a:lnTo>
                    <a:lnTo>
                      <a:pt x="935" y="1134"/>
                    </a:lnTo>
                    <a:lnTo>
                      <a:pt x="933" y="1134"/>
                    </a:lnTo>
                    <a:lnTo>
                      <a:pt x="933" y="1134"/>
                    </a:lnTo>
                    <a:lnTo>
                      <a:pt x="933" y="1134"/>
                    </a:lnTo>
                    <a:lnTo>
                      <a:pt x="933" y="1134"/>
                    </a:lnTo>
                    <a:lnTo>
                      <a:pt x="931" y="1134"/>
                    </a:lnTo>
                    <a:lnTo>
                      <a:pt x="931" y="1134"/>
                    </a:lnTo>
                    <a:lnTo>
                      <a:pt x="931" y="1134"/>
                    </a:lnTo>
                    <a:lnTo>
                      <a:pt x="931" y="1132"/>
                    </a:lnTo>
                    <a:lnTo>
                      <a:pt x="931" y="1132"/>
                    </a:lnTo>
                    <a:lnTo>
                      <a:pt x="929" y="1132"/>
                    </a:lnTo>
                    <a:lnTo>
                      <a:pt x="929" y="1132"/>
                    </a:lnTo>
                    <a:lnTo>
                      <a:pt x="929" y="1134"/>
                    </a:lnTo>
                    <a:lnTo>
                      <a:pt x="928" y="1134"/>
                    </a:lnTo>
                    <a:lnTo>
                      <a:pt x="928" y="1134"/>
                    </a:lnTo>
                    <a:lnTo>
                      <a:pt x="928" y="1136"/>
                    </a:lnTo>
                    <a:lnTo>
                      <a:pt x="928" y="1136"/>
                    </a:lnTo>
                    <a:lnTo>
                      <a:pt x="928" y="1136"/>
                    </a:lnTo>
                    <a:lnTo>
                      <a:pt x="928" y="1137"/>
                    </a:lnTo>
                    <a:lnTo>
                      <a:pt x="928" y="1137"/>
                    </a:lnTo>
                    <a:lnTo>
                      <a:pt x="928" y="1137"/>
                    </a:lnTo>
                    <a:lnTo>
                      <a:pt x="926" y="1139"/>
                    </a:lnTo>
                    <a:lnTo>
                      <a:pt x="926" y="1139"/>
                    </a:lnTo>
                    <a:lnTo>
                      <a:pt x="926" y="1139"/>
                    </a:lnTo>
                    <a:lnTo>
                      <a:pt x="926" y="1139"/>
                    </a:lnTo>
                    <a:lnTo>
                      <a:pt x="926" y="1139"/>
                    </a:lnTo>
                    <a:lnTo>
                      <a:pt x="926" y="1139"/>
                    </a:lnTo>
                    <a:lnTo>
                      <a:pt x="924" y="1139"/>
                    </a:lnTo>
                    <a:lnTo>
                      <a:pt x="924" y="1139"/>
                    </a:lnTo>
                    <a:lnTo>
                      <a:pt x="924" y="1139"/>
                    </a:lnTo>
                    <a:lnTo>
                      <a:pt x="924" y="1139"/>
                    </a:lnTo>
                    <a:lnTo>
                      <a:pt x="922" y="1139"/>
                    </a:lnTo>
                    <a:lnTo>
                      <a:pt x="922" y="1139"/>
                    </a:lnTo>
                    <a:lnTo>
                      <a:pt x="922" y="1139"/>
                    </a:lnTo>
                    <a:lnTo>
                      <a:pt x="922" y="1139"/>
                    </a:lnTo>
                    <a:lnTo>
                      <a:pt x="922" y="1137"/>
                    </a:lnTo>
                    <a:lnTo>
                      <a:pt x="922" y="1137"/>
                    </a:lnTo>
                    <a:lnTo>
                      <a:pt x="922" y="1137"/>
                    </a:lnTo>
                    <a:lnTo>
                      <a:pt x="922" y="1137"/>
                    </a:lnTo>
                    <a:lnTo>
                      <a:pt x="922" y="1136"/>
                    </a:lnTo>
                    <a:lnTo>
                      <a:pt x="922" y="1136"/>
                    </a:lnTo>
                    <a:lnTo>
                      <a:pt x="922" y="1136"/>
                    </a:lnTo>
                    <a:lnTo>
                      <a:pt x="922" y="1136"/>
                    </a:lnTo>
                    <a:lnTo>
                      <a:pt x="922" y="1134"/>
                    </a:lnTo>
                    <a:lnTo>
                      <a:pt x="922" y="1134"/>
                    </a:lnTo>
                    <a:lnTo>
                      <a:pt x="922" y="1134"/>
                    </a:lnTo>
                    <a:lnTo>
                      <a:pt x="922" y="1134"/>
                    </a:lnTo>
                    <a:lnTo>
                      <a:pt x="922" y="1132"/>
                    </a:lnTo>
                    <a:lnTo>
                      <a:pt x="922" y="1132"/>
                    </a:lnTo>
                    <a:lnTo>
                      <a:pt x="922" y="1132"/>
                    </a:lnTo>
                    <a:lnTo>
                      <a:pt x="922" y="1132"/>
                    </a:lnTo>
                    <a:lnTo>
                      <a:pt x="922" y="1132"/>
                    </a:lnTo>
                    <a:lnTo>
                      <a:pt x="922" y="1130"/>
                    </a:lnTo>
                    <a:lnTo>
                      <a:pt x="922" y="1130"/>
                    </a:lnTo>
                    <a:lnTo>
                      <a:pt x="922" y="1130"/>
                    </a:lnTo>
                    <a:lnTo>
                      <a:pt x="922" y="1128"/>
                    </a:lnTo>
                    <a:lnTo>
                      <a:pt x="920" y="1128"/>
                    </a:lnTo>
                    <a:lnTo>
                      <a:pt x="920" y="1128"/>
                    </a:lnTo>
                    <a:lnTo>
                      <a:pt x="920" y="1128"/>
                    </a:lnTo>
                    <a:lnTo>
                      <a:pt x="920" y="1128"/>
                    </a:lnTo>
                    <a:lnTo>
                      <a:pt x="920" y="1128"/>
                    </a:lnTo>
                    <a:lnTo>
                      <a:pt x="920" y="1128"/>
                    </a:lnTo>
                    <a:lnTo>
                      <a:pt x="920" y="1128"/>
                    </a:lnTo>
                    <a:lnTo>
                      <a:pt x="920" y="1127"/>
                    </a:lnTo>
                    <a:lnTo>
                      <a:pt x="920" y="1127"/>
                    </a:lnTo>
                    <a:lnTo>
                      <a:pt x="920" y="1127"/>
                    </a:lnTo>
                    <a:lnTo>
                      <a:pt x="919" y="1127"/>
                    </a:lnTo>
                    <a:lnTo>
                      <a:pt x="919" y="1125"/>
                    </a:lnTo>
                    <a:lnTo>
                      <a:pt x="920" y="1125"/>
                    </a:lnTo>
                    <a:lnTo>
                      <a:pt x="920" y="1125"/>
                    </a:lnTo>
                    <a:lnTo>
                      <a:pt x="920" y="1125"/>
                    </a:lnTo>
                    <a:lnTo>
                      <a:pt x="920" y="1123"/>
                    </a:lnTo>
                    <a:lnTo>
                      <a:pt x="920" y="1123"/>
                    </a:lnTo>
                    <a:lnTo>
                      <a:pt x="920" y="1123"/>
                    </a:lnTo>
                    <a:lnTo>
                      <a:pt x="922" y="1123"/>
                    </a:lnTo>
                    <a:lnTo>
                      <a:pt x="922" y="1123"/>
                    </a:lnTo>
                    <a:lnTo>
                      <a:pt x="922" y="1123"/>
                    </a:lnTo>
                    <a:lnTo>
                      <a:pt x="922" y="1123"/>
                    </a:lnTo>
                    <a:lnTo>
                      <a:pt x="922" y="1123"/>
                    </a:lnTo>
                    <a:lnTo>
                      <a:pt x="922" y="1123"/>
                    </a:lnTo>
                    <a:lnTo>
                      <a:pt x="922" y="1123"/>
                    </a:lnTo>
                    <a:lnTo>
                      <a:pt x="922" y="1123"/>
                    </a:lnTo>
                    <a:lnTo>
                      <a:pt x="922" y="1121"/>
                    </a:lnTo>
                    <a:lnTo>
                      <a:pt x="922" y="1121"/>
                    </a:lnTo>
                    <a:lnTo>
                      <a:pt x="924" y="1121"/>
                    </a:lnTo>
                    <a:lnTo>
                      <a:pt x="924" y="1121"/>
                    </a:lnTo>
                    <a:lnTo>
                      <a:pt x="924" y="1121"/>
                    </a:lnTo>
                    <a:lnTo>
                      <a:pt x="924" y="1121"/>
                    </a:lnTo>
                    <a:lnTo>
                      <a:pt x="924" y="1121"/>
                    </a:lnTo>
                    <a:lnTo>
                      <a:pt x="924" y="1119"/>
                    </a:lnTo>
                    <a:lnTo>
                      <a:pt x="924" y="1119"/>
                    </a:lnTo>
                    <a:lnTo>
                      <a:pt x="924" y="1119"/>
                    </a:lnTo>
                    <a:lnTo>
                      <a:pt x="924" y="1119"/>
                    </a:lnTo>
                    <a:lnTo>
                      <a:pt x="924" y="1119"/>
                    </a:lnTo>
                    <a:lnTo>
                      <a:pt x="924" y="1118"/>
                    </a:lnTo>
                    <a:lnTo>
                      <a:pt x="924" y="1118"/>
                    </a:lnTo>
                    <a:lnTo>
                      <a:pt x="924" y="1118"/>
                    </a:lnTo>
                    <a:lnTo>
                      <a:pt x="924" y="1118"/>
                    </a:lnTo>
                    <a:lnTo>
                      <a:pt x="924" y="1118"/>
                    </a:lnTo>
                    <a:lnTo>
                      <a:pt x="924" y="1118"/>
                    </a:lnTo>
                    <a:lnTo>
                      <a:pt x="922" y="1118"/>
                    </a:lnTo>
                    <a:lnTo>
                      <a:pt x="922" y="1118"/>
                    </a:lnTo>
                    <a:lnTo>
                      <a:pt x="922" y="1116"/>
                    </a:lnTo>
                    <a:lnTo>
                      <a:pt x="922" y="1116"/>
                    </a:lnTo>
                    <a:lnTo>
                      <a:pt x="924" y="1116"/>
                    </a:lnTo>
                    <a:lnTo>
                      <a:pt x="922" y="1114"/>
                    </a:lnTo>
                    <a:lnTo>
                      <a:pt x="922" y="1114"/>
                    </a:lnTo>
                    <a:lnTo>
                      <a:pt x="922" y="1114"/>
                    </a:lnTo>
                    <a:lnTo>
                      <a:pt x="924" y="1114"/>
                    </a:lnTo>
                    <a:lnTo>
                      <a:pt x="924" y="1114"/>
                    </a:lnTo>
                    <a:lnTo>
                      <a:pt x="926" y="1114"/>
                    </a:lnTo>
                    <a:lnTo>
                      <a:pt x="926" y="1114"/>
                    </a:lnTo>
                    <a:lnTo>
                      <a:pt x="926" y="1114"/>
                    </a:lnTo>
                    <a:lnTo>
                      <a:pt x="926" y="1114"/>
                    </a:lnTo>
                    <a:lnTo>
                      <a:pt x="926" y="1112"/>
                    </a:lnTo>
                    <a:lnTo>
                      <a:pt x="926" y="1112"/>
                    </a:lnTo>
                    <a:lnTo>
                      <a:pt x="928" y="1110"/>
                    </a:lnTo>
                    <a:lnTo>
                      <a:pt x="928" y="1110"/>
                    </a:lnTo>
                    <a:lnTo>
                      <a:pt x="928" y="1110"/>
                    </a:lnTo>
                    <a:lnTo>
                      <a:pt x="928" y="1110"/>
                    </a:lnTo>
                    <a:lnTo>
                      <a:pt x="926" y="1110"/>
                    </a:lnTo>
                    <a:lnTo>
                      <a:pt x="926" y="1110"/>
                    </a:lnTo>
                    <a:lnTo>
                      <a:pt x="926" y="1110"/>
                    </a:lnTo>
                    <a:lnTo>
                      <a:pt x="926" y="1109"/>
                    </a:lnTo>
                    <a:lnTo>
                      <a:pt x="926" y="1109"/>
                    </a:lnTo>
                    <a:lnTo>
                      <a:pt x="926" y="1109"/>
                    </a:lnTo>
                    <a:lnTo>
                      <a:pt x="928" y="1109"/>
                    </a:lnTo>
                    <a:lnTo>
                      <a:pt x="928" y="1109"/>
                    </a:lnTo>
                    <a:lnTo>
                      <a:pt x="928" y="1107"/>
                    </a:lnTo>
                    <a:lnTo>
                      <a:pt x="928" y="1107"/>
                    </a:lnTo>
                    <a:lnTo>
                      <a:pt x="929" y="1107"/>
                    </a:lnTo>
                    <a:lnTo>
                      <a:pt x="929" y="1107"/>
                    </a:lnTo>
                    <a:lnTo>
                      <a:pt x="929" y="1105"/>
                    </a:lnTo>
                    <a:lnTo>
                      <a:pt x="929" y="1105"/>
                    </a:lnTo>
                    <a:lnTo>
                      <a:pt x="931" y="1105"/>
                    </a:lnTo>
                    <a:lnTo>
                      <a:pt x="931" y="1105"/>
                    </a:lnTo>
                    <a:lnTo>
                      <a:pt x="931" y="1105"/>
                    </a:lnTo>
                    <a:lnTo>
                      <a:pt x="931" y="1105"/>
                    </a:lnTo>
                    <a:lnTo>
                      <a:pt x="931" y="1103"/>
                    </a:lnTo>
                    <a:lnTo>
                      <a:pt x="931" y="1103"/>
                    </a:lnTo>
                    <a:lnTo>
                      <a:pt x="931" y="1103"/>
                    </a:lnTo>
                    <a:lnTo>
                      <a:pt x="931" y="1103"/>
                    </a:lnTo>
                    <a:lnTo>
                      <a:pt x="931" y="1103"/>
                    </a:lnTo>
                    <a:lnTo>
                      <a:pt x="931" y="1103"/>
                    </a:lnTo>
                    <a:lnTo>
                      <a:pt x="931" y="1103"/>
                    </a:lnTo>
                    <a:lnTo>
                      <a:pt x="933" y="1103"/>
                    </a:lnTo>
                    <a:lnTo>
                      <a:pt x="933" y="1103"/>
                    </a:lnTo>
                    <a:lnTo>
                      <a:pt x="933" y="1103"/>
                    </a:lnTo>
                    <a:lnTo>
                      <a:pt x="933" y="1101"/>
                    </a:lnTo>
                    <a:lnTo>
                      <a:pt x="933" y="1101"/>
                    </a:lnTo>
                    <a:lnTo>
                      <a:pt x="933" y="1101"/>
                    </a:lnTo>
                    <a:lnTo>
                      <a:pt x="933" y="1101"/>
                    </a:lnTo>
                    <a:lnTo>
                      <a:pt x="933" y="1101"/>
                    </a:lnTo>
                    <a:lnTo>
                      <a:pt x="933" y="1101"/>
                    </a:lnTo>
                    <a:lnTo>
                      <a:pt x="933" y="1099"/>
                    </a:lnTo>
                    <a:lnTo>
                      <a:pt x="933" y="1099"/>
                    </a:lnTo>
                    <a:lnTo>
                      <a:pt x="933" y="1099"/>
                    </a:lnTo>
                    <a:lnTo>
                      <a:pt x="931" y="1099"/>
                    </a:lnTo>
                    <a:lnTo>
                      <a:pt x="931" y="1099"/>
                    </a:lnTo>
                    <a:lnTo>
                      <a:pt x="931" y="1098"/>
                    </a:lnTo>
                    <a:lnTo>
                      <a:pt x="931" y="1098"/>
                    </a:lnTo>
                    <a:lnTo>
                      <a:pt x="931" y="1098"/>
                    </a:lnTo>
                    <a:lnTo>
                      <a:pt x="931" y="1098"/>
                    </a:lnTo>
                    <a:lnTo>
                      <a:pt x="931" y="1098"/>
                    </a:lnTo>
                    <a:lnTo>
                      <a:pt x="931" y="1096"/>
                    </a:lnTo>
                    <a:lnTo>
                      <a:pt x="931" y="1096"/>
                    </a:lnTo>
                    <a:lnTo>
                      <a:pt x="929" y="1096"/>
                    </a:lnTo>
                    <a:lnTo>
                      <a:pt x="929" y="1096"/>
                    </a:lnTo>
                    <a:lnTo>
                      <a:pt x="929" y="1096"/>
                    </a:lnTo>
                    <a:lnTo>
                      <a:pt x="929" y="1094"/>
                    </a:lnTo>
                    <a:lnTo>
                      <a:pt x="929" y="1094"/>
                    </a:lnTo>
                    <a:lnTo>
                      <a:pt x="929" y="1094"/>
                    </a:lnTo>
                    <a:lnTo>
                      <a:pt x="929" y="1094"/>
                    </a:lnTo>
                    <a:lnTo>
                      <a:pt x="929" y="1092"/>
                    </a:lnTo>
                    <a:lnTo>
                      <a:pt x="929" y="1092"/>
                    </a:lnTo>
                    <a:lnTo>
                      <a:pt x="929" y="1092"/>
                    </a:lnTo>
                    <a:lnTo>
                      <a:pt x="929" y="1092"/>
                    </a:lnTo>
                    <a:lnTo>
                      <a:pt x="929" y="1092"/>
                    </a:lnTo>
                    <a:lnTo>
                      <a:pt x="929" y="1092"/>
                    </a:lnTo>
                    <a:lnTo>
                      <a:pt x="929" y="1090"/>
                    </a:lnTo>
                    <a:lnTo>
                      <a:pt x="929" y="1090"/>
                    </a:lnTo>
                    <a:lnTo>
                      <a:pt x="929" y="1090"/>
                    </a:lnTo>
                    <a:lnTo>
                      <a:pt x="929" y="1089"/>
                    </a:lnTo>
                    <a:lnTo>
                      <a:pt x="929" y="1089"/>
                    </a:lnTo>
                    <a:lnTo>
                      <a:pt x="929" y="1089"/>
                    </a:lnTo>
                    <a:lnTo>
                      <a:pt x="929" y="1089"/>
                    </a:lnTo>
                    <a:lnTo>
                      <a:pt x="929" y="1089"/>
                    </a:lnTo>
                    <a:lnTo>
                      <a:pt x="929" y="1089"/>
                    </a:lnTo>
                    <a:lnTo>
                      <a:pt x="929" y="1089"/>
                    </a:lnTo>
                    <a:lnTo>
                      <a:pt x="929" y="1087"/>
                    </a:lnTo>
                    <a:lnTo>
                      <a:pt x="931" y="1087"/>
                    </a:lnTo>
                    <a:lnTo>
                      <a:pt x="931" y="1087"/>
                    </a:lnTo>
                    <a:lnTo>
                      <a:pt x="931" y="1087"/>
                    </a:lnTo>
                    <a:lnTo>
                      <a:pt x="933" y="1089"/>
                    </a:lnTo>
                    <a:lnTo>
                      <a:pt x="933" y="1087"/>
                    </a:lnTo>
                    <a:lnTo>
                      <a:pt x="933" y="1087"/>
                    </a:lnTo>
                    <a:lnTo>
                      <a:pt x="933" y="1087"/>
                    </a:lnTo>
                    <a:lnTo>
                      <a:pt x="933" y="1087"/>
                    </a:lnTo>
                    <a:lnTo>
                      <a:pt x="933" y="1087"/>
                    </a:lnTo>
                    <a:lnTo>
                      <a:pt x="933" y="1087"/>
                    </a:lnTo>
                    <a:lnTo>
                      <a:pt x="933" y="1087"/>
                    </a:lnTo>
                    <a:lnTo>
                      <a:pt x="933" y="1085"/>
                    </a:lnTo>
                    <a:lnTo>
                      <a:pt x="933" y="1085"/>
                    </a:lnTo>
                    <a:lnTo>
                      <a:pt x="933" y="1085"/>
                    </a:lnTo>
                    <a:lnTo>
                      <a:pt x="935" y="1085"/>
                    </a:lnTo>
                    <a:lnTo>
                      <a:pt x="935" y="1083"/>
                    </a:lnTo>
                    <a:lnTo>
                      <a:pt x="933" y="1083"/>
                    </a:lnTo>
                    <a:lnTo>
                      <a:pt x="933" y="1083"/>
                    </a:lnTo>
                    <a:lnTo>
                      <a:pt x="933" y="1081"/>
                    </a:lnTo>
                    <a:lnTo>
                      <a:pt x="933" y="1081"/>
                    </a:lnTo>
                    <a:lnTo>
                      <a:pt x="933" y="1081"/>
                    </a:lnTo>
                    <a:lnTo>
                      <a:pt x="933" y="1080"/>
                    </a:lnTo>
                    <a:lnTo>
                      <a:pt x="933" y="1080"/>
                    </a:lnTo>
                    <a:lnTo>
                      <a:pt x="935" y="1080"/>
                    </a:lnTo>
                    <a:lnTo>
                      <a:pt x="935" y="1080"/>
                    </a:lnTo>
                    <a:lnTo>
                      <a:pt x="935" y="1080"/>
                    </a:lnTo>
                    <a:lnTo>
                      <a:pt x="935" y="1078"/>
                    </a:lnTo>
                    <a:lnTo>
                      <a:pt x="935" y="1078"/>
                    </a:lnTo>
                    <a:lnTo>
                      <a:pt x="935" y="1078"/>
                    </a:lnTo>
                    <a:lnTo>
                      <a:pt x="935" y="1078"/>
                    </a:lnTo>
                    <a:lnTo>
                      <a:pt x="935" y="1078"/>
                    </a:lnTo>
                    <a:lnTo>
                      <a:pt x="935" y="1078"/>
                    </a:lnTo>
                    <a:lnTo>
                      <a:pt x="935" y="1076"/>
                    </a:lnTo>
                    <a:lnTo>
                      <a:pt x="933" y="1076"/>
                    </a:lnTo>
                    <a:lnTo>
                      <a:pt x="933" y="1076"/>
                    </a:lnTo>
                    <a:lnTo>
                      <a:pt x="933" y="1076"/>
                    </a:lnTo>
                    <a:lnTo>
                      <a:pt x="933" y="1076"/>
                    </a:lnTo>
                    <a:lnTo>
                      <a:pt x="933" y="1076"/>
                    </a:lnTo>
                    <a:lnTo>
                      <a:pt x="933" y="1074"/>
                    </a:lnTo>
                    <a:lnTo>
                      <a:pt x="933" y="1074"/>
                    </a:lnTo>
                    <a:lnTo>
                      <a:pt x="931" y="1074"/>
                    </a:lnTo>
                    <a:lnTo>
                      <a:pt x="931" y="1074"/>
                    </a:lnTo>
                    <a:lnTo>
                      <a:pt x="931" y="1074"/>
                    </a:lnTo>
                    <a:lnTo>
                      <a:pt x="931" y="1074"/>
                    </a:lnTo>
                    <a:lnTo>
                      <a:pt x="931" y="1072"/>
                    </a:lnTo>
                    <a:lnTo>
                      <a:pt x="933" y="1072"/>
                    </a:lnTo>
                    <a:lnTo>
                      <a:pt x="933" y="1072"/>
                    </a:lnTo>
                    <a:lnTo>
                      <a:pt x="933" y="1072"/>
                    </a:lnTo>
                    <a:lnTo>
                      <a:pt x="933" y="1072"/>
                    </a:lnTo>
                    <a:lnTo>
                      <a:pt x="933" y="1072"/>
                    </a:lnTo>
                    <a:lnTo>
                      <a:pt x="933" y="1072"/>
                    </a:lnTo>
                    <a:lnTo>
                      <a:pt x="933" y="1072"/>
                    </a:lnTo>
                    <a:lnTo>
                      <a:pt x="931" y="1072"/>
                    </a:lnTo>
                    <a:lnTo>
                      <a:pt x="931" y="1071"/>
                    </a:lnTo>
                    <a:lnTo>
                      <a:pt x="931" y="1071"/>
                    </a:lnTo>
                    <a:lnTo>
                      <a:pt x="931" y="1071"/>
                    </a:lnTo>
                    <a:lnTo>
                      <a:pt x="931" y="1071"/>
                    </a:lnTo>
                    <a:lnTo>
                      <a:pt x="931" y="1071"/>
                    </a:lnTo>
                    <a:lnTo>
                      <a:pt x="933" y="1071"/>
                    </a:lnTo>
                    <a:lnTo>
                      <a:pt x="933" y="1069"/>
                    </a:lnTo>
                    <a:lnTo>
                      <a:pt x="931" y="1069"/>
                    </a:lnTo>
                    <a:lnTo>
                      <a:pt x="931" y="1069"/>
                    </a:lnTo>
                    <a:lnTo>
                      <a:pt x="931" y="1069"/>
                    </a:lnTo>
                    <a:lnTo>
                      <a:pt x="931" y="1069"/>
                    </a:lnTo>
                    <a:lnTo>
                      <a:pt x="931" y="1069"/>
                    </a:lnTo>
                    <a:lnTo>
                      <a:pt x="931" y="1067"/>
                    </a:lnTo>
                    <a:lnTo>
                      <a:pt x="931" y="1067"/>
                    </a:lnTo>
                    <a:lnTo>
                      <a:pt x="929" y="1067"/>
                    </a:lnTo>
                    <a:lnTo>
                      <a:pt x="929" y="1067"/>
                    </a:lnTo>
                    <a:lnTo>
                      <a:pt x="929" y="1067"/>
                    </a:lnTo>
                    <a:lnTo>
                      <a:pt x="929" y="1065"/>
                    </a:lnTo>
                    <a:lnTo>
                      <a:pt x="929" y="1065"/>
                    </a:lnTo>
                    <a:lnTo>
                      <a:pt x="929" y="1065"/>
                    </a:lnTo>
                    <a:lnTo>
                      <a:pt x="929" y="1065"/>
                    </a:lnTo>
                    <a:lnTo>
                      <a:pt x="929" y="1065"/>
                    </a:lnTo>
                    <a:lnTo>
                      <a:pt x="929" y="1065"/>
                    </a:lnTo>
                    <a:lnTo>
                      <a:pt x="928" y="1065"/>
                    </a:lnTo>
                    <a:lnTo>
                      <a:pt x="928" y="1065"/>
                    </a:lnTo>
                    <a:lnTo>
                      <a:pt x="928" y="1065"/>
                    </a:lnTo>
                    <a:lnTo>
                      <a:pt x="928" y="1063"/>
                    </a:lnTo>
                    <a:lnTo>
                      <a:pt x="928" y="1063"/>
                    </a:lnTo>
                    <a:lnTo>
                      <a:pt x="926" y="1063"/>
                    </a:lnTo>
                    <a:lnTo>
                      <a:pt x="926" y="1063"/>
                    </a:lnTo>
                    <a:lnTo>
                      <a:pt x="928" y="1063"/>
                    </a:lnTo>
                    <a:lnTo>
                      <a:pt x="928" y="1063"/>
                    </a:lnTo>
                    <a:lnTo>
                      <a:pt x="926" y="1063"/>
                    </a:lnTo>
                    <a:lnTo>
                      <a:pt x="926" y="1063"/>
                    </a:lnTo>
                    <a:lnTo>
                      <a:pt x="926" y="1063"/>
                    </a:lnTo>
                    <a:lnTo>
                      <a:pt x="926" y="1063"/>
                    </a:lnTo>
                    <a:lnTo>
                      <a:pt x="924" y="1061"/>
                    </a:lnTo>
                    <a:lnTo>
                      <a:pt x="924" y="1061"/>
                    </a:lnTo>
                    <a:lnTo>
                      <a:pt x="924" y="1061"/>
                    </a:lnTo>
                    <a:lnTo>
                      <a:pt x="924" y="1061"/>
                    </a:lnTo>
                    <a:lnTo>
                      <a:pt x="924" y="1061"/>
                    </a:lnTo>
                    <a:lnTo>
                      <a:pt x="924" y="1061"/>
                    </a:lnTo>
                    <a:lnTo>
                      <a:pt x="922" y="1061"/>
                    </a:lnTo>
                    <a:lnTo>
                      <a:pt x="922" y="1061"/>
                    </a:lnTo>
                    <a:lnTo>
                      <a:pt x="922" y="1060"/>
                    </a:lnTo>
                    <a:lnTo>
                      <a:pt x="922" y="1060"/>
                    </a:lnTo>
                    <a:lnTo>
                      <a:pt x="922" y="1060"/>
                    </a:lnTo>
                    <a:lnTo>
                      <a:pt x="922" y="1060"/>
                    </a:lnTo>
                    <a:lnTo>
                      <a:pt x="922" y="1060"/>
                    </a:lnTo>
                    <a:lnTo>
                      <a:pt x="922" y="1060"/>
                    </a:lnTo>
                    <a:lnTo>
                      <a:pt x="922" y="1058"/>
                    </a:lnTo>
                    <a:lnTo>
                      <a:pt x="922" y="1058"/>
                    </a:lnTo>
                    <a:lnTo>
                      <a:pt x="922" y="1058"/>
                    </a:lnTo>
                    <a:lnTo>
                      <a:pt x="922" y="1058"/>
                    </a:lnTo>
                    <a:lnTo>
                      <a:pt x="922" y="1056"/>
                    </a:lnTo>
                    <a:lnTo>
                      <a:pt x="922" y="1056"/>
                    </a:lnTo>
                    <a:lnTo>
                      <a:pt x="922" y="1056"/>
                    </a:lnTo>
                    <a:lnTo>
                      <a:pt x="922" y="1056"/>
                    </a:lnTo>
                    <a:lnTo>
                      <a:pt x="922" y="1056"/>
                    </a:lnTo>
                    <a:lnTo>
                      <a:pt x="922" y="1056"/>
                    </a:lnTo>
                    <a:lnTo>
                      <a:pt x="922" y="1056"/>
                    </a:lnTo>
                    <a:lnTo>
                      <a:pt x="920" y="1056"/>
                    </a:lnTo>
                    <a:lnTo>
                      <a:pt x="920" y="1054"/>
                    </a:lnTo>
                    <a:lnTo>
                      <a:pt x="920" y="1054"/>
                    </a:lnTo>
                    <a:lnTo>
                      <a:pt x="920" y="1054"/>
                    </a:lnTo>
                    <a:lnTo>
                      <a:pt x="920" y="1054"/>
                    </a:lnTo>
                    <a:lnTo>
                      <a:pt x="920" y="1054"/>
                    </a:lnTo>
                    <a:lnTo>
                      <a:pt x="919" y="1054"/>
                    </a:lnTo>
                    <a:lnTo>
                      <a:pt x="919" y="1054"/>
                    </a:lnTo>
                    <a:lnTo>
                      <a:pt x="919" y="1054"/>
                    </a:lnTo>
                    <a:lnTo>
                      <a:pt x="919" y="1052"/>
                    </a:lnTo>
                    <a:lnTo>
                      <a:pt x="917" y="1052"/>
                    </a:lnTo>
                    <a:lnTo>
                      <a:pt x="917" y="1052"/>
                    </a:lnTo>
                    <a:lnTo>
                      <a:pt x="917" y="1052"/>
                    </a:lnTo>
                    <a:lnTo>
                      <a:pt x="917" y="1052"/>
                    </a:lnTo>
                    <a:lnTo>
                      <a:pt x="917" y="1052"/>
                    </a:lnTo>
                    <a:lnTo>
                      <a:pt x="915" y="1051"/>
                    </a:lnTo>
                    <a:lnTo>
                      <a:pt x="915" y="1051"/>
                    </a:lnTo>
                    <a:lnTo>
                      <a:pt x="913" y="1051"/>
                    </a:lnTo>
                    <a:lnTo>
                      <a:pt x="913" y="1051"/>
                    </a:lnTo>
                    <a:lnTo>
                      <a:pt x="913" y="1051"/>
                    </a:lnTo>
                    <a:lnTo>
                      <a:pt x="913" y="1051"/>
                    </a:lnTo>
                    <a:lnTo>
                      <a:pt x="911" y="1051"/>
                    </a:lnTo>
                    <a:lnTo>
                      <a:pt x="911" y="1051"/>
                    </a:lnTo>
                    <a:lnTo>
                      <a:pt x="911" y="1051"/>
                    </a:lnTo>
                    <a:lnTo>
                      <a:pt x="911" y="1051"/>
                    </a:lnTo>
                    <a:lnTo>
                      <a:pt x="911" y="1051"/>
                    </a:lnTo>
                    <a:lnTo>
                      <a:pt x="911" y="1051"/>
                    </a:lnTo>
                    <a:lnTo>
                      <a:pt x="910" y="1051"/>
                    </a:lnTo>
                    <a:lnTo>
                      <a:pt x="910" y="1051"/>
                    </a:lnTo>
                    <a:lnTo>
                      <a:pt x="910" y="1049"/>
                    </a:lnTo>
                    <a:lnTo>
                      <a:pt x="910" y="1049"/>
                    </a:lnTo>
                    <a:lnTo>
                      <a:pt x="910" y="1049"/>
                    </a:lnTo>
                    <a:lnTo>
                      <a:pt x="910" y="1049"/>
                    </a:lnTo>
                    <a:lnTo>
                      <a:pt x="910" y="1047"/>
                    </a:lnTo>
                    <a:lnTo>
                      <a:pt x="908" y="1047"/>
                    </a:lnTo>
                    <a:lnTo>
                      <a:pt x="908" y="1047"/>
                    </a:lnTo>
                    <a:lnTo>
                      <a:pt x="908" y="1047"/>
                    </a:lnTo>
                    <a:lnTo>
                      <a:pt x="908" y="1047"/>
                    </a:lnTo>
                    <a:lnTo>
                      <a:pt x="908" y="1047"/>
                    </a:lnTo>
                    <a:lnTo>
                      <a:pt x="908" y="1045"/>
                    </a:lnTo>
                    <a:lnTo>
                      <a:pt x="908" y="1045"/>
                    </a:lnTo>
                    <a:lnTo>
                      <a:pt x="906" y="1045"/>
                    </a:lnTo>
                    <a:lnTo>
                      <a:pt x="906" y="1045"/>
                    </a:lnTo>
                    <a:lnTo>
                      <a:pt x="906" y="1043"/>
                    </a:lnTo>
                    <a:lnTo>
                      <a:pt x="906" y="1043"/>
                    </a:lnTo>
                    <a:lnTo>
                      <a:pt x="906" y="1043"/>
                    </a:lnTo>
                    <a:lnTo>
                      <a:pt x="906" y="1043"/>
                    </a:lnTo>
                    <a:lnTo>
                      <a:pt x="906" y="1043"/>
                    </a:lnTo>
                    <a:lnTo>
                      <a:pt x="906" y="1043"/>
                    </a:lnTo>
                    <a:lnTo>
                      <a:pt x="906" y="1042"/>
                    </a:lnTo>
                    <a:lnTo>
                      <a:pt x="904" y="1042"/>
                    </a:lnTo>
                    <a:lnTo>
                      <a:pt x="904" y="1042"/>
                    </a:lnTo>
                    <a:lnTo>
                      <a:pt x="904" y="1042"/>
                    </a:lnTo>
                    <a:lnTo>
                      <a:pt x="904" y="1042"/>
                    </a:lnTo>
                    <a:lnTo>
                      <a:pt x="904" y="1042"/>
                    </a:lnTo>
                    <a:lnTo>
                      <a:pt x="904" y="1040"/>
                    </a:lnTo>
                    <a:lnTo>
                      <a:pt x="904" y="1040"/>
                    </a:lnTo>
                    <a:lnTo>
                      <a:pt x="904" y="1040"/>
                    </a:lnTo>
                    <a:lnTo>
                      <a:pt x="904" y="1040"/>
                    </a:lnTo>
                    <a:lnTo>
                      <a:pt x="904" y="1040"/>
                    </a:lnTo>
                    <a:lnTo>
                      <a:pt x="904" y="1040"/>
                    </a:lnTo>
                    <a:lnTo>
                      <a:pt x="902" y="1040"/>
                    </a:lnTo>
                    <a:lnTo>
                      <a:pt x="902" y="1040"/>
                    </a:lnTo>
                    <a:lnTo>
                      <a:pt x="902" y="1040"/>
                    </a:lnTo>
                    <a:lnTo>
                      <a:pt x="902" y="1038"/>
                    </a:lnTo>
                    <a:lnTo>
                      <a:pt x="902" y="1038"/>
                    </a:lnTo>
                    <a:lnTo>
                      <a:pt x="902" y="1038"/>
                    </a:lnTo>
                    <a:lnTo>
                      <a:pt x="902" y="1038"/>
                    </a:lnTo>
                    <a:lnTo>
                      <a:pt x="901" y="1038"/>
                    </a:lnTo>
                    <a:lnTo>
                      <a:pt x="901" y="1036"/>
                    </a:lnTo>
                    <a:lnTo>
                      <a:pt x="901" y="1036"/>
                    </a:lnTo>
                    <a:lnTo>
                      <a:pt x="901" y="1036"/>
                    </a:lnTo>
                    <a:lnTo>
                      <a:pt x="901" y="1036"/>
                    </a:lnTo>
                    <a:lnTo>
                      <a:pt x="901" y="1036"/>
                    </a:lnTo>
                    <a:lnTo>
                      <a:pt x="899" y="1036"/>
                    </a:lnTo>
                    <a:lnTo>
                      <a:pt x="899" y="1036"/>
                    </a:lnTo>
                    <a:lnTo>
                      <a:pt x="899" y="1036"/>
                    </a:lnTo>
                    <a:lnTo>
                      <a:pt x="899" y="1036"/>
                    </a:lnTo>
                    <a:lnTo>
                      <a:pt x="897" y="1036"/>
                    </a:lnTo>
                    <a:lnTo>
                      <a:pt x="897" y="1036"/>
                    </a:lnTo>
                    <a:lnTo>
                      <a:pt x="897" y="1036"/>
                    </a:lnTo>
                    <a:lnTo>
                      <a:pt x="897" y="1036"/>
                    </a:lnTo>
                    <a:lnTo>
                      <a:pt x="897" y="1036"/>
                    </a:lnTo>
                    <a:lnTo>
                      <a:pt x="897" y="1036"/>
                    </a:lnTo>
                    <a:lnTo>
                      <a:pt x="895" y="1036"/>
                    </a:lnTo>
                    <a:lnTo>
                      <a:pt x="895" y="1036"/>
                    </a:lnTo>
                    <a:lnTo>
                      <a:pt x="895" y="1038"/>
                    </a:lnTo>
                    <a:lnTo>
                      <a:pt x="895" y="1038"/>
                    </a:lnTo>
                    <a:lnTo>
                      <a:pt x="895" y="1038"/>
                    </a:lnTo>
                    <a:lnTo>
                      <a:pt x="895" y="1038"/>
                    </a:lnTo>
                    <a:lnTo>
                      <a:pt x="895" y="1038"/>
                    </a:lnTo>
                    <a:lnTo>
                      <a:pt x="895" y="1038"/>
                    </a:lnTo>
                    <a:lnTo>
                      <a:pt x="895" y="1038"/>
                    </a:lnTo>
                    <a:lnTo>
                      <a:pt x="893" y="1038"/>
                    </a:lnTo>
                    <a:lnTo>
                      <a:pt x="893" y="1038"/>
                    </a:lnTo>
                    <a:lnTo>
                      <a:pt x="893" y="1038"/>
                    </a:lnTo>
                    <a:lnTo>
                      <a:pt x="893" y="1038"/>
                    </a:lnTo>
                    <a:lnTo>
                      <a:pt x="893" y="1038"/>
                    </a:lnTo>
                    <a:lnTo>
                      <a:pt x="893" y="1038"/>
                    </a:lnTo>
                    <a:lnTo>
                      <a:pt x="893" y="1038"/>
                    </a:lnTo>
                    <a:lnTo>
                      <a:pt x="893" y="1038"/>
                    </a:lnTo>
                    <a:lnTo>
                      <a:pt x="893" y="1038"/>
                    </a:lnTo>
                    <a:lnTo>
                      <a:pt x="893" y="1038"/>
                    </a:lnTo>
                    <a:lnTo>
                      <a:pt x="892" y="1036"/>
                    </a:lnTo>
                    <a:lnTo>
                      <a:pt x="892" y="1036"/>
                    </a:lnTo>
                    <a:lnTo>
                      <a:pt x="890" y="1034"/>
                    </a:lnTo>
                    <a:lnTo>
                      <a:pt x="890" y="1034"/>
                    </a:lnTo>
                    <a:lnTo>
                      <a:pt x="890" y="1034"/>
                    </a:lnTo>
                    <a:lnTo>
                      <a:pt x="890" y="1033"/>
                    </a:lnTo>
                    <a:lnTo>
                      <a:pt x="890" y="1033"/>
                    </a:lnTo>
                    <a:lnTo>
                      <a:pt x="890" y="1033"/>
                    </a:lnTo>
                    <a:lnTo>
                      <a:pt x="890" y="1033"/>
                    </a:lnTo>
                    <a:lnTo>
                      <a:pt x="890" y="1033"/>
                    </a:lnTo>
                    <a:lnTo>
                      <a:pt x="890" y="1033"/>
                    </a:lnTo>
                    <a:lnTo>
                      <a:pt x="890" y="1033"/>
                    </a:lnTo>
                    <a:lnTo>
                      <a:pt x="890" y="1031"/>
                    </a:lnTo>
                    <a:lnTo>
                      <a:pt x="890" y="1031"/>
                    </a:lnTo>
                    <a:lnTo>
                      <a:pt x="890" y="1031"/>
                    </a:lnTo>
                    <a:lnTo>
                      <a:pt x="888" y="1031"/>
                    </a:lnTo>
                    <a:lnTo>
                      <a:pt x="888" y="1031"/>
                    </a:lnTo>
                    <a:lnTo>
                      <a:pt x="888" y="1031"/>
                    </a:lnTo>
                    <a:lnTo>
                      <a:pt x="888" y="1031"/>
                    </a:lnTo>
                    <a:lnTo>
                      <a:pt x="888" y="1031"/>
                    </a:lnTo>
                    <a:lnTo>
                      <a:pt x="888" y="1031"/>
                    </a:lnTo>
                    <a:lnTo>
                      <a:pt x="886" y="1031"/>
                    </a:lnTo>
                    <a:lnTo>
                      <a:pt x="886" y="1031"/>
                    </a:lnTo>
                    <a:lnTo>
                      <a:pt x="886" y="1031"/>
                    </a:lnTo>
                    <a:lnTo>
                      <a:pt x="886" y="1031"/>
                    </a:lnTo>
                    <a:lnTo>
                      <a:pt x="884" y="1031"/>
                    </a:lnTo>
                    <a:lnTo>
                      <a:pt x="884" y="1031"/>
                    </a:lnTo>
                    <a:lnTo>
                      <a:pt x="884" y="1031"/>
                    </a:lnTo>
                    <a:lnTo>
                      <a:pt x="884" y="1031"/>
                    </a:lnTo>
                    <a:lnTo>
                      <a:pt x="884" y="1031"/>
                    </a:lnTo>
                    <a:lnTo>
                      <a:pt x="882" y="1031"/>
                    </a:lnTo>
                    <a:lnTo>
                      <a:pt x="882" y="1031"/>
                    </a:lnTo>
                    <a:lnTo>
                      <a:pt x="882" y="1029"/>
                    </a:lnTo>
                    <a:lnTo>
                      <a:pt x="881" y="1029"/>
                    </a:lnTo>
                    <a:lnTo>
                      <a:pt x="881" y="1029"/>
                    </a:lnTo>
                    <a:lnTo>
                      <a:pt x="881" y="1029"/>
                    </a:lnTo>
                    <a:lnTo>
                      <a:pt x="881" y="1029"/>
                    </a:lnTo>
                    <a:lnTo>
                      <a:pt x="881" y="1029"/>
                    </a:lnTo>
                    <a:lnTo>
                      <a:pt x="881" y="1029"/>
                    </a:lnTo>
                    <a:lnTo>
                      <a:pt x="881" y="1027"/>
                    </a:lnTo>
                    <a:lnTo>
                      <a:pt x="879" y="1027"/>
                    </a:lnTo>
                    <a:lnTo>
                      <a:pt x="879" y="1027"/>
                    </a:lnTo>
                    <a:lnTo>
                      <a:pt x="879" y="1027"/>
                    </a:lnTo>
                    <a:lnTo>
                      <a:pt x="879" y="1027"/>
                    </a:lnTo>
                    <a:lnTo>
                      <a:pt x="879" y="1027"/>
                    </a:lnTo>
                    <a:lnTo>
                      <a:pt x="879" y="1027"/>
                    </a:lnTo>
                    <a:lnTo>
                      <a:pt x="879" y="1025"/>
                    </a:lnTo>
                    <a:lnTo>
                      <a:pt x="879" y="1025"/>
                    </a:lnTo>
                    <a:lnTo>
                      <a:pt x="877" y="1025"/>
                    </a:lnTo>
                    <a:lnTo>
                      <a:pt x="877" y="1025"/>
                    </a:lnTo>
                    <a:lnTo>
                      <a:pt x="877" y="1025"/>
                    </a:lnTo>
                    <a:lnTo>
                      <a:pt x="877" y="1025"/>
                    </a:lnTo>
                    <a:lnTo>
                      <a:pt x="877" y="1025"/>
                    </a:lnTo>
                    <a:lnTo>
                      <a:pt x="877" y="1025"/>
                    </a:lnTo>
                    <a:lnTo>
                      <a:pt x="875" y="1025"/>
                    </a:lnTo>
                    <a:lnTo>
                      <a:pt x="875" y="1023"/>
                    </a:lnTo>
                    <a:lnTo>
                      <a:pt x="875" y="1023"/>
                    </a:lnTo>
                    <a:lnTo>
                      <a:pt x="875" y="1023"/>
                    </a:lnTo>
                    <a:lnTo>
                      <a:pt x="875" y="1023"/>
                    </a:lnTo>
                    <a:lnTo>
                      <a:pt x="873" y="1023"/>
                    </a:lnTo>
                    <a:lnTo>
                      <a:pt x="873" y="1023"/>
                    </a:lnTo>
                    <a:lnTo>
                      <a:pt x="873" y="1023"/>
                    </a:lnTo>
                    <a:lnTo>
                      <a:pt x="873" y="1023"/>
                    </a:lnTo>
                    <a:lnTo>
                      <a:pt x="873" y="1023"/>
                    </a:lnTo>
                    <a:lnTo>
                      <a:pt x="873" y="1023"/>
                    </a:lnTo>
                    <a:lnTo>
                      <a:pt x="872" y="1023"/>
                    </a:lnTo>
                    <a:lnTo>
                      <a:pt x="872" y="1025"/>
                    </a:lnTo>
                    <a:lnTo>
                      <a:pt x="872" y="1025"/>
                    </a:lnTo>
                    <a:lnTo>
                      <a:pt x="872" y="1025"/>
                    </a:lnTo>
                    <a:lnTo>
                      <a:pt x="872" y="1025"/>
                    </a:lnTo>
                    <a:lnTo>
                      <a:pt x="872" y="1025"/>
                    </a:lnTo>
                    <a:lnTo>
                      <a:pt x="872" y="1025"/>
                    </a:lnTo>
                    <a:lnTo>
                      <a:pt x="872" y="1025"/>
                    </a:lnTo>
                    <a:lnTo>
                      <a:pt x="870" y="1025"/>
                    </a:lnTo>
                    <a:lnTo>
                      <a:pt x="870" y="1025"/>
                    </a:lnTo>
                    <a:lnTo>
                      <a:pt x="870" y="1025"/>
                    </a:lnTo>
                    <a:lnTo>
                      <a:pt x="870" y="1025"/>
                    </a:lnTo>
                    <a:lnTo>
                      <a:pt x="870" y="1025"/>
                    </a:lnTo>
                    <a:lnTo>
                      <a:pt x="870" y="1025"/>
                    </a:lnTo>
                    <a:lnTo>
                      <a:pt x="868" y="1025"/>
                    </a:lnTo>
                    <a:lnTo>
                      <a:pt x="868" y="1023"/>
                    </a:lnTo>
                    <a:lnTo>
                      <a:pt x="868" y="1023"/>
                    </a:lnTo>
                    <a:lnTo>
                      <a:pt x="868" y="1023"/>
                    </a:lnTo>
                    <a:lnTo>
                      <a:pt x="868" y="1023"/>
                    </a:lnTo>
                    <a:lnTo>
                      <a:pt x="868" y="1022"/>
                    </a:lnTo>
                    <a:lnTo>
                      <a:pt x="866" y="1022"/>
                    </a:lnTo>
                    <a:lnTo>
                      <a:pt x="866" y="1022"/>
                    </a:lnTo>
                    <a:lnTo>
                      <a:pt x="866" y="1020"/>
                    </a:lnTo>
                    <a:lnTo>
                      <a:pt x="866" y="1020"/>
                    </a:lnTo>
                    <a:lnTo>
                      <a:pt x="864" y="1020"/>
                    </a:lnTo>
                    <a:lnTo>
                      <a:pt x="864" y="1020"/>
                    </a:lnTo>
                    <a:lnTo>
                      <a:pt x="864" y="1018"/>
                    </a:lnTo>
                    <a:lnTo>
                      <a:pt x="864" y="1018"/>
                    </a:lnTo>
                    <a:lnTo>
                      <a:pt x="864" y="1018"/>
                    </a:lnTo>
                    <a:lnTo>
                      <a:pt x="863" y="1018"/>
                    </a:lnTo>
                    <a:lnTo>
                      <a:pt x="863" y="1018"/>
                    </a:lnTo>
                    <a:lnTo>
                      <a:pt x="863" y="1018"/>
                    </a:lnTo>
                    <a:lnTo>
                      <a:pt x="861" y="1018"/>
                    </a:lnTo>
                    <a:lnTo>
                      <a:pt x="861" y="1018"/>
                    </a:lnTo>
                    <a:lnTo>
                      <a:pt x="861" y="1018"/>
                    </a:lnTo>
                    <a:lnTo>
                      <a:pt x="859" y="1018"/>
                    </a:lnTo>
                    <a:lnTo>
                      <a:pt x="859" y="1018"/>
                    </a:lnTo>
                    <a:lnTo>
                      <a:pt x="859" y="1018"/>
                    </a:lnTo>
                    <a:lnTo>
                      <a:pt x="859" y="1018"/>
                    </a:lnTo>
                    <a:lnTo>
                      <a:pt x="859" y="1018"/>
                    </a:lnTo>
                    <a:lnTo>
                      <a:pt x="857" y="1018"/>
                    </a:lnTo>
                    <a:lnTo>
                      <a:pt x="857" y="1018"/>
                    </a:lnTo>
                    <a:lnTo>
                      <a:pt x="857" y="1018"/>
                    </a:lnTo>
                    <a:lnTo>
                      <a:pt x="857" y="1018"/>
                    </a:lnTo>
                    <a:lnTo>
                      <a:pt x="855" y="1018"/>
                    </a:lnTo>
                    <a:lnTo>
                      <a:pt x="855" y="1018"/>
                    </a:lnTo>
                    <a:lnTo>
                      <a:pt x="855" y="1018"/>
                    </a:lnTo>
                    <a:lnTo>
                      <a:pt x="855" y="1018"/>
                    </a:lnTo>
                    <a:lnTo>
                      <a:pt x="855" y="1018"/>
                    </a:lnTo>
                    <a:lnTo>
                      <a:pt x="855" y="1018"/>
                    </a:lnTo>
                    <a:lnTo>
                      <a:pt x="854" y="1018"/>
                    </a:lnTo>
                    <a:lnTo>
                      <a:pt x="854" y="1018"/>
                    </a:lnTo>
                    <a:lnTo>
                      <a:pt x="854" y="1018"/>
                    </a:lnTo>
                    <a:lnTo>
                      <a:pt x="854" y="1018"/>
                    </a:lnTo>
                    <a:lnTo>
                      <a:pt x="852" y="1018"/>
                    </a:lnTo>
                    <a:lnTo>
                      <a:pt x="852" y="1018"/>
                    </a:lnTo>
                    <a:lnTo>
                      <a:pt x="850" y="1016"/>
                    </a:lnTo>
                    <a:lnTo>
                      <a:pt x="850" y="1016"/>
                    </a:lnTo>
                    <a:lnTo>
                      <a:pt x="850" y="1016"/>
                    </a:lnTo>
                    <a:lnTo>
                      <a:pt x="850" y="1018"/>
                    </a:lnTo>
                    <a:lnTo>
                      <a:pt x="850" y="1018"/>
                    </a:lnTo>
                    <a:lnTo>
                      <a:pt x="850" y="1018"/>
                    </a:lnTo>
                    <a:lnTo>
                      <a:pt x="848" y="1016"/>
                    </a:lnTo>
                    <a:lnTo>
                      <a:pt x="848" y="1016"/>
                    </a:lnTo>
                    <a:lnTo>
                      <a:pt x="848" y="1016"/>
                    </a:lnTo>
                    <a:lnTo>
                      <a:pt x="848" y="1016"/>
                    </a:lnTo>
                    <a:lnTo>
                      <a:pt x="848" y="1016"/>
                    </a:lnTo>
                    <a:lnTo>
                      <a:pt x="848" y="1016"/>
                    </a:lnTo>
                    <a:lnTo>
                      <a:pt x="848" y="1016"/>
                    </a:lnTo>
                    <a:lnTo>
                      <a:pt x="846" y="1016"/>
                    </a:lnTo>
                    <a:lnTo>
                      <a:pt x="846" y="1016"/>
                    </a:lnTo>
                    <a:lnTo>
                      <a:pt x="846" y="1016"/>
                    </a:lnTo>
                    <a:lnTo>
                      <a:pt x="846" y="1016"/>
                    </a:lnTo>
                    <a:lnTo>
                      <a:pt x="846" y="1016"/>
                    </a:lnTo>
                    <a:lnTo>
                      <a:pt x="846" y="1018"/>
                    </a:lnTo>
                    <a:lnTo>
                      <a:pt x="846" y="1018"/>
                    </a:lnTo>
                    <a:lnTo>
                      <a:pt x="846" y="1018"/>
                    </a:lnTo>
                    <a:lnTo>
                      <a:pt x="846" y="1016"/>
                    </a:lnTo>
                    <a:lnTo>
                      <a:pt x="846" y="1016"/>
                    </a:lnTo>
                    <a:lnTo>
                      <a:pt x="844" y="1016"/>
                    </a:lnTo>
                    <a:lnTo>
                      <a:pt x="844" y="1016"/>
                    </a:lnTo>
                    <a:lnTo>
                      <a:pt x="844" y="1014"/>
                    </a:lnTo>
                    <a:lnTo>
                      <a:pt x="844" y="1014"/>
                    </a:lnTo>
                    <a:lnTo>
                      <a:pt x="844" y="1014"/>
                    </a:lnTo>
                    <a:lnTo>
                      <a:pt x="844" y="1014"/>
                    </a:lnTo>
                    <a:lnTo>
                      <a:pt x="844" y="1014"/>
                    </a:lnTo>
                    <a:lnTo>
                      <a:pt x="844" y="1014"/>
                    </a:lnTo>
                    <a:lnTo>
                      <a:pt x="843" y="1014"/>
                    </a:lnTo>
                    <a:lnTo>
                      <a:pt x="843" y="1013"/>
                    </a:lnTo>
                    <a:lnTo>
                      <a:pt x="843" y="1013"/>
                    </a:lnTo>
                    <a:lnTo>
                      <a:pt x="843" y="1013"/>
                    </a:lnTo>
                    <a:lnTo>
                      <a:pt x="843" y="1013"/>
                    </a:lnTo>
                    <a:lnTo>
                      <a:pt x="841" y="1013"/>
                    </a:lnTo>
                    <a:lnTo>
                      <a:pt x="841" y="1011"/>
                    </a:lnTo>
                    <a:lnTo>
                      <a:pt x="841" y="1011"/>
                    </a:lnTo>
                    <a:lnTo>
                      <a:pt x="841" y="1011"/>
                    </a:lnTo>
                    <a:lnTo>
                      <a:pt x="841" y="1011"/>
                    </a:lnTo>
                    <a:lnTo>
                      <a:pt x="839" y="1011"/>
                    </a:lnTo>
                    <a:lnTo>
                      <a:pt x="839" y="1011"/>
                    </a:lnTo>
                    <a:lnTo>
                      <a:pt x="837" y="1011"/>
                    </a:lnTo>
                    <a:lnTo>
                      <a:pt x="837" y="1011"/>
                    </a:lnTo>
                    <a:lnTo>
                      <a:pt x="837" y="1011"/>
                    </a:lnTo>
                    <a:lnTo>
                      <a:pt x="837" y="1011"/>
                    </a:lnTo>
                    <a:lnTo>
                      <a:pt x="835" y="1011"/>
                    </a:lnTo>
                    <a:lnTo>
                      <a:pt x="835" y="1011"/>
                    </a:lnTo>
                    <a:lnTo>
                      <a:pt x="835" y="1011"/>
                    </a:lnTo>
                    <a:lnTo>
                      <a:pt x="835" y="1011"/>
                    </a:lnTo>
                    <a:lnTo>
                      <a:pt x="835" y="1009"/>
                    </a:lnTo>
                    <a:lnTo>
                      <a:pt x="835" y="1009"/>
                    </a:lnTo>
                    <a:lnTo>
                      <a:pt x="835" y="1009"/>
                    </a:lnTo>
                    <a:lnTo>
                      <a:pt x="834" y="1009"/>
                    </a:lnTo>
                    <a:lnTo>
                      <a:pt x="834" y="1007"/>
                    </a:lnTo>
                    <a:lnTo>
                      <a:pt x="834" y="1007"/>
                    </a:lnTo>
                    <a:lnTo>
                      <a:pt x="834" y="1007"/>
                    </a:lnTo>
                    <a:lnTo>
                      <a:pt x="834" y="1007"/>
                    </a:lnTo>
                    <a:lnTo>
                      <a:pt x="832" y="1007"/>
                    </a:lnTo>
                    <a:lnTo>
                      <a:pt x="832" y="1005"/>
                    </a:lnTo>
                    <a:lnTo>
                      <a:pt x="832" y="1005"/>
                    </a:lnTo>
                    <a:lnTo>
                      <a:pt x="832" y="1005"/>
                    </a:lnTo>
                    <a:lnTo>
                      <a:pt x="832" y="1005"/>
                    </a:lnTo>
                    <a:lnTo>
                      <a:pt x="832" y="1005"/>
                    </a:lnTo>
                    <a:lnTo>
                      <a:pt x="832" y="1005"/>
                    </a:lnTo>
                    <a:lnTo>
                      <a:pt x="832" y="1005"/>
                    </a:lnTo>
                    <a:lnTo>
                      <a:pt x="832" y="1004"/>
                    </a:lnTo>
                    <a:lnTo>
                      <a:pt x="830" y="1004"/>
                    </a:lnTo>
                    <a:lnTo>
                      <a:pt x="830" y="1004"/>
                    </a:lnTo>
                    <a:lnTo>
                      <a:pt x="830" y="1004"/>
                    </a:lnTo>
                    <a:lnTo>
                      <a:pt x="830" y="1004"/>
                    </a:lnTo>
                    <a:lnTo>
                      <a:pt x="828" y="1004"/>
                    </a:lnTo>
                    <a:lnTo>
                      <a:pt x="828" y="1004"/>
                    </a:lnTo>
                    <a:lnTo>
                      <a:pt x="828" y="1004"/>
                    </a:lnTo>
                    <a:lnTo>
                      <a:pt x="828" y="1004"/>
                    </a:lnTo>
                    <a:lnTo>
                      <a:pt x="828" y="1004"/>
                    </a:lnTo>
                    <a:lnTo>
                      <a:pt x="828" y="1004"/>
                    </a:lnTo>
                    <a:lnTo>
                      <a:pt x="828" y="1004"/>
                    </a:lnTo>
                    <a:lnTo>
                      <a:pt x="826" y="1004"/>
                    </a:lnTo>
                    <a:lnTo>
                      <a:pt x="826" y="1004"/>
                    </a:lnTo>
                    <a:lnTo>
                      <a:pt x="826" y="1002"/>
                    </a:lnTo>
                    <a:lnTo>
                      <a:pt x="825" y="1004"/>
                    </a:lnTo>
                    <a:lnTo>
                      <a:pt x="825" y="1004"/>
                    </a:lnTo>
                    <a:lnTo>
                      <a:pt x="825" y="1004"/>
                    </a:lnTo>
                    <a:lnTo>
                      <a:pt x="825" y="1004"/>
                    </a:lnTo>
                    <a:lnTo>
                      <a:pt x="825" y="1002"/>
                    </a:lnTo>
                    <a:lnTo>
                      <a:pt x="825" y="1002"/>
                    </a:lnTo>
                    <a:lnTo>
                      <a:pt x="825" y="1002"/>
                    </a:lnTo>
                    <a:lnTo>
                      <a:pt x="823" y="1002"/>
                    </a:lnTo>
                    <a:lnTo>
                      <a:pt x="823" y="1002"/>
                    </a:lnTo>
                    <a:lnTo>
                      <a:pt x="823" y="1002"/>
                    </a:lnTo>
                    <a:lnTo>
                      <a:pt x="821" y="1002"/>
                    </a:lnTo>
                    <a:lnTo>
                      <a:pt x="821" y="1000"/>
                    </a:lnTo>
                    <a:lnTo>
                      <a:pt x="819" y="1000"/>
                    </a:lnTo>
                    <a:lnTo>
                      <a:pt x="819" y="1000"/>
                    </a:lnTo>
                    <a:lnTo>
                      <a:pt x="819" y="1000"/>
                    </a:lnTo>
                    <a:lnTo>
                      <a:pt x="819" y="1000"/>
                    </a:lnTo>
                    <a:lnTo>
                      <a:pt x="819" y="1002"/>
                    </a:lnTo>
                    <a:lnTo>
                      <a:pt x="817" y="1002"/>
                    </a:lnTo>
                    <a:lnTo>
                      <a:pt x="817" y="1002"/>
                    </a:lnTo>
                    <a:lnTo>
                      <a:pt x="817" y="1002"/>
                    </a:lnTo>
                    <a:lnTo>
                      <a:pt x="817" y="1002"/>
                    </a:lnTo>
                    <a:lnTo>
                      <a:pt x="817" y="1002"/>
                    </a:lnTo>
                    <a:lnTo>
                      <a:pt x="817" y="1000"/>
                    </a:lnTo>
                    <a:lnTo>
                      <a:pt x="817" y="1000"/>
                    </a:lnTo>
                    <a:lnTo>
                      <a:pt x="817" y="1000"/>
                    </a:lnTo>
                    <a:lnTo>
                      <a:pt x="817" y="1000"/>
                    </a:lnTo>
                    <a:lnTo>
                      <a:pt x="816" y="1000"/>
                    </a:lnTo>
                    <a:lnTo>
                      <a:pt x="816" y="1000"/>
                    </a:lnTo>
                    <a:lnTo>
                      <a:pt x="816" y="1000"/>
                    </a:lnTo>
                    <a:lnTo>
                      <a:pt x="816" y="1002"/>
                    </a:lnTo>
                    <a:lnTo>
                      <a:pt x="816" y="1002"/>
                    </a:lnTo>
                    <a:lnTo>
                      <a:pt x="816" y="1000"/>
                    </a:lnTo>
                    <a:lnTo>
                      <a:pt x="816" y="1000"/>
                    </a:lnTo>
                    <a:lnTo>
                      <a:pt x="816" y="1000"/>
                    </a:lnTo>
                    <a:lnTo>
                      <a:pt x="814" y="1000"/>
                    </a:lnTo>
                    <a:lnTo>
                      <a:pt x="814" y="1000"/>
                    </a:lnTo>
                    <a:lnTo>
                      <a:pt x="814" y="1000"/>
                    </a:lnTo>
                    <a:lnTo>
                      <a:pt x="814" y="1000"/>
                    </a:lnTo>
                    <a:lnTo>
                      <a:pt x="812" y="1000"/>
                    </a:lnTo>
                    <a:lnTo>
                      <a:pt x="812" y="1000"/>
                    </a:lnTo>
                    <a:lnTo>
                      <a:pt x="812" y="1000"/>
                    </a:lnTo>
                    <a:lnTo>
                      <a:pt x="812" y="1000"/>
                    </a:lnTo>
                    <a:lnTo>
                      <a:pt x="812" y="1000"/>
                    </a:lnTo>
                    <a:lnTo>
                      <a:pt x="810" y="1000"/>
                    </a:lnTo>
                    <a:lnTo>
                      <a:pt x="810" y="1000"/>
                    </a:lnTo>
                    <a:lnTo>
                      <a:pt x="808" y="998"/>
                    </a:lnTo>
                    <a:lnTo>
                      <a:pt x="808" y="998"/>
                    </a:lnTo>
                    <a:lnTo>
                      <a:pt x="808" y="998"/>
                    </a:lnTo>
                    <a:lnTo>
                      <a:pt x="808" y="998"/>
                    </a:lnTo>
                    <a:lnTo>
                      <a:pt x="808" y="998"/>
                    </a:lnTo>
                    <a:lnTo>
                      <a:pt x="807" y="998"/>
                    </a:lnTo>
                    <a:lnTo>
                      <a:pt x="807" y="998"/>
                    </a:lnTo>
                    <a:lnTo>
                      <a:pt x="807" y="998"/>
                    </a:lnTo>
                    <a:lnTo>
                      <a:pt x="807" y="998"/>
                    </a:lnTo>
                    <a:lnTo>
                      <a:pt x="807" y="998"/>
                    </a:lnTo>
                    <a:lnTo>
                      <a:pt x="807" y="998"/>
                    </a:lnTo>
                    <a:lnTo>
                      <a:pt x="807" y="998"/>
                    </a:lnTo>
                    <a:lnTo>
                      <a:pt x="807" y="998"/>
                    </a:lnTo>
                    <a:lnTo>
                      <a:pt x="807" y="998"/>
                    </a:lnTo>
                    <a:lnTo>
                      <a:pt x="805" y="998"/>
                    </a:lnTo>
                    <a:lnTo>
                      <a:pt x="805" y="998"/>
                    </a:lnTo>
                    <a:lnTo>
                      <a:pt x="805" y="998"/>
                    </a:lnTo>
                    <a:lnTo>
                      <a:pt x="805" y="998"/>
                    </a:lnTo>
                    <a:lnTo>
                      <a:pt x="805" y="998"/>
                    </a:lnTo>
                    <a:lnTo>
                      <a:pt x="805" y="998"/>
                    </a:lnTo>
                    <a:lnTo>
                      <a:pt x="803" y="998"/>
                    </a:lnTo>
                    <a:lnTo>
                      <a:pt x="803" y="998"/>
                    </a:lnTo>
                    <a:lnTo>
                      <a:pt x="803" y="998"/>
                    </a:lnTo>
                    <a:lnTo>
                      <a:pt x="803" y="996"/>
                    </a:lnTo>
                    <a:lnTo>
                      <a:pt x="803" y="996"/>
                    </a:lnTo>
                    <a:lnTo>
                      <a:pt x="803" y="996"/>
                    </a:lnTo>
                    <a:lnTo>
                      <a:pt x="801" y="996"/>
                    </a:lnTo>
                    <a:lnTo>
                      <a:pt x="801" y="996"/>
                    </a:lnTo>
                    <a:lnTo>
                      <a:pt x="801" y="996"/>
                    </a:lnTo>
                    <a:lnTo>
                      <a:pt x="801" y="996"/>
                    </a:lnTo>
                    <a:lnTo>
                      <a:pt x="801" y="996"/>
                    </a:lnTo>
                    <a:lnTo>
                      <a:pt x="801" y="996"/>
                    </a:lnTo>
                    <a:lnTo>
                      <a:pt x="799" y="995"/>
                    </a:lnTo>
                    <a:lnTo>
                      <a:pt x="799" y="995"/>
                    </a:lnTo>
                    <a:lnTo>
                      <a:pt x="799" y="995"/>
                    </a:lnTo>
                    <a:lnTo>
                      <a:pt x="799" y="996"/>
                    </a:lnTo>
                    <a:lnTo>
                      <a:pt x="799" y="996"/>
                    </a:lnTo>
                    <a:lnTo>
                      <a:pt x="799" y="995"/>
                    </a:lnTo>
                    <a:lnTo>
                      <a:pt x="797" y="995"/>
                    </a:lnTo>
                    <a:lnTo>
                      <a:pt x="797" y="995"/>
                    </a:lnTo>
                    <a:lnTo>
                      <a:pt x="797" y="995"/>
                    </a:lnTo>
                    <a:lnTo>
                      <a:pt x="797" y="995"/>
                    </a:lnTo>
                    <a:lnTo>
                      <a:pt x="797" y="995"/>
                    </a:lnTo>
                    <a:lnTo>
                      <a:pt x="797" y="995"/>
                    </a:lnTo>
                    <a:lnTo>
                      <a:pt x="797" y="995"/>
                    </a:lnTo>
                    <a:lnTo>
                      <a:pt x="796" y="993"/>
                    </a:lnTo>
                    <a:lnTo>
                      <a:pt x="796" y="993"/>
                    </a:lnTo>
                    <a:lnTo>
                      <a:pt x="796" y="993"/>
                    </a:lnTo>
                    <a:lnTo>
                      <a:pt x="796" y="993"/>
                    </a:lnTo>
                    <a:lnTo>
                      <a:pt x="796" y="993"/>
                    </a:lnTo>
                    <a:lnTo>
                      <a:pt x="796" y="993"/>
                    </a:lnTo>
                    <a:lnTo>
                      <a:pt x="794" y="993"/>
                    </a:lnTo>
                    <a:lnTo>
                      <a:pt x="794" y="993"/>
                    </a:lnTo>
                    <a:lnTo>
                      <a:pt x="794" y="991"/>
                    </a:lnTo>
                    <a:lnTo>
                      <a:pt x="794" y="991"/>
                    </a:lnTo>
                    <a:lnTo>
                      <a:pt x="794" y="991"/>
                    </a:lnTo>
                    <a:lnTo>
                      <a:pt x="794" y="991"/>
                    </a:lnTo>
                    <a:lnTo>
                      <a:pt x="792" y="991"/>
                    </a:lnTo>
                    <a:lnTo>
                      <a:pt x="792" y="991"/>
                    </a:lnTo>
                    <a:lnTo>
                      <a:pt x="792" y="991"/>
                    </a:lnTo>
                    <a:lnTo>
                      <a:pt x="792" y="991"/>
                    </a:lnTo>
                    <a:lnTo>
                      <a:pt x="790" y="991"/>
                    </a:lnTo>
                    <a:lnTo>
                      <a:pt x="790" y="991"/>
                    </a:lnTo>
                    <a:lnTo>
                      <a:pt x="790" y="991"/>
                    </a:lnTo>
                    <a:lnTo>
                      <a:pt x="790" y="991"/>
                    </a:lnTo>
                    <a:lnTo>
                      <a:pt x="790" y="989"/>
                    </a:lnTo>
                    <a:lnTo>
                      <a:pt x="790" y="989"/>
                    </a:lnTo>
                    <a:lnTo>
                      <a:pt x="790" y="989"/>
                    </a:lnTo>
                    <a:lnTo>
                      <a:pt x="790" y="989"/>
                    </a:lnTo>
                    <a:lnTo>
                      <a:pt x="790" y="989"/>
                    </a:lnTo>
                    <a:lnTo>
                      <a:pt x="790" y="989"/>
                    </a:lnTo>
                    <a:lnTo>
                      <a:pt x="790" y="989"/>
                    </a:lnTo>
                    <a:lnTo>
                      <a:pt x="790" y="989"/>
                    </a:lnTo>
                    <a:lnTo>
                      <a:pt x="790" y="989"/>
                    </a:lnTo>
                    <a:lnTo>
                      <a:pt x="788" y="989"/>
                    </a:lnTo>
                    <a:lnTo>
                      <a:pt x="788" y="989"/>
                    </a:lnTo>
                    <a:lnTo>
                      <a:pt x="788" y="989"/>
                    </a:lnTo>
                    <a:lnTo>
                      <a:pt x="788" y="989"/>
                    </a:lnTo>
                    <a:lnTo>
                      <a:pt x="788" y="989"/>
                    </a:lnTo>
                    <a:lnTo>
                      <a:pt x="788" y="989"/>
                    </a:lnTo>
                    <a:lnTo>
                      <a:pt x="788" y="989"/>
                    </a:lnTo>
                    <a:lnTo>
                      <a:pt x="788" y="987"/>
                    </a:lnTo>
                    <a:lnTo>
                      <a:pt x="788" y="987"/>
                    </a:lnTo>
                    <a:lnTo>
                      <a:pt x="788" y="987"/>
                    </a:lnTo>
                    <a:lnTo>
                      <a:pt x="787" y="987"/>
                    </a:lnTo>
                    <a:lnTo>
                      <a:pt x="787" y="987"/>
                    </a:lnTo>
                    <a:lnTo>
                      <a:pt x="787" y="987"/>
                    </a:lnTo>
                    <a:lnTo>
                      <a:pt x="787" y="987"/>
                    </a:lnTo>
                    <a:lnTo>
                      <a:pt x="787" y="987"/>
                    </a:lnTo>
                    <a:lnTo>
                      <a:pt x="787" y="987"/>
                    </a:lnTo>
                    <a:lnTo>
                      <a:pt x="787" y="987"/>
                    </a:lnTo>
                    <a:lnTo>
                      <a:pt x="785" y="987"/>
                    </a:lnTo>
                    <a:lnTo>
                      <a:pt x="785" y="987"/>
                    </a:lnTo>
                    <a:lnTo>
                      <a:pt x="785" y="987"/>
                    </a:lnTo>
                    <a:lnTo>
                      <a:pt x="785" y="987"/>
                    </a:lnTo>
                    <a:lnTo>
                      <a:pt x="785" y="987"/>
                    </a:lnTo>
                    <a:lnTo>
                      <a:pt x="785" y="987"/>
                    </a:lnTo>
                    <a:lnTo>
                      <a:pt x="785" y="987"/>
                    </a:lnTo>
                    <a:lnTo>
                      <a:pt x="785" y="987"/>
                    </a:lnTo>
                    <a:lnTo>
                      <a:pt x="785" y="987"/>
                    </a:lnTo>
                    <a:lnTo>
                      <a:pt x="783" y="987"/>
                    </a:lnTo>
                    <a:lnTo>
                      <a:pt x="783" y="987"/>
                    </a:lnTo>
                    <a:lnTo>
                      <a:pt x="783" y="987"/>
                    </a:lnTo>
                    <a:lnTo>
                      <a:pt x="783" y="985"/>
                    </a:lnTo>
                    <a:lnTo>
                      <a:pt x="781" y="985"/>
                    </a:lnTo>
                    <a:lnTo>
                      <a:pt x="781" y="985"/>
                    </a:lnTo>
                    <a:lnTo>
                      <a:pt x="781" y="985"/>
                    </a:lnTo>
                    <a:lnTo>
                      <a:pt x="781" y="985"/>
                    </a:lnTo>
                    <a:lnTo>
                      <a:pt x="781" y="985"/>
                    </a:lnTo>
                    <a:lnTo>
                      <a:pt x="781" y="987"/>
                    </a:lnTo>
                    <a:lnTo>
                      <a:pt x="779" y="987"/>
                    </a:lnTo>
                    <a:lnTo>
                      <a:pt x="779" y="987"/>
                    </a:lnTo>
                    <a:lnTo>
                      <a:pt x="779" y="987"/>
                    </a:lnTo>
                    <a:lnTo>
                      <a:pt x="779" y="987"/>
                    </a:lnTo>
                    <a:lnTo>
                      <a:pt x="779" y="987"/>
                    </a:lnTo>
                    <a:lnTo>
                      <a:pt x="778" y="987"/>
                    </a:lnTo>
                    <a:lnTo>
                      <a:pt x="778" y="987"/>
                    </a:lnTo>
                    <a:lnTo>
                      <a:pt x="778" y="987"/>
                    </a:lnTo>
                    <a:lnTo>
                      <a:pt x="778" y="985"/>
                    </a:lnTo>
                    <a:lnTo>
                      <a:pt x="778" y="985"/>
                    </a:lnTo>
                    <a:lnTo>
                      <a:pt x="778" y="985"/>
                    </a:lnTo>
                    <a:lnTo>
                      <a:pt x="778" y="985"/>
                    </a:lnTo>
                    <a:lnTo>
                      <a:pt x="778" y="985"/>
                    </a:lnTo>
                    <a:lnTo>
                      <a:pt x="778" y="985"/>
                    </a:lnTo>
                    <a:lnTo>
                      <a:pt x="778" y="985"/>
                    </a:lnTo>
                    <a:lnTo>
                      <a:pt x="776" y="985"/>
                    </a:lnTo>
                    <a:lnTo>
                      <a:pt x="776" y="985"/>
                    </a:lnTo>
                    <a:lnTo>
                      <a:pt x="776" y="985"/>
                    </a:lnTo>
                    <a:lnTo>
                      <a:pt x="776" y="985"/>
                    </a:lnTo>
                    <a:lnTo>
                      <a:pt x="776" y="985"/>
                    </a:lnTo>
                    <a:lnTo>
                      <a:pt x="776" y="985"/>
                    </a:lnTo>
                    <a:lnTo>
                      <a:pt x="774" y="985"/>
                    </a:lnTo>
                    <a:lnTo>
                      <a:pt x="774" y="985"/>
                    </a:lnTo>
                    <a:lnTo>
                      <a:pt x="774" y="985"/>
                    </a:lnTo>
                    <a:lnTo>
                      <a:pt x="774" y="984"/>
                    </a:lnTo>
                    <a:lnTo>
                      <a:pt x="774" y="984"/>
                    </a:lnTo>
                    <a:lnTo>
                      <a:pt x="774" y="984"/>
                    </a:lnTo>
                    <a:lnTo>
                      <a:pt x="774" y="982"/>
                    </a:lnTo>
                    <a:lnTo>
                      <a:pt x="772" y="982"/>
                    </a:lnTo>
                    <a:lnTo>
                      <a:pt x="772" y="982"/>
                    </a:lnTo>
                    <a:lnTo>
                      <a:pt x="772" y="982"/>
                    </a:lnTo>
                    <a:lnTo>
                      <a:pt x="772" y="982"/>
                    </a:lnTo>
                    <a:lnTo>
                      <a:pt x="772" y="982"/>
                    </a:lnTo>
                    <a:lnTo>
                      <a:pt x="772" y="982"/>
                    </a:lnTo>
                    <a:lnTo>
                      <a:pt x="772" y="982"/>
                    </a:lnTo>
                    <a:lnTo>
                      <a:pt x="772" y="982"/>
                    </a:lnTo>
                    <a:lnTo>
                      <a:pt x="772" y="982"/>
                    </a:lnTo>
                    <a:lnTo>
                      <a:pt x="770" y="982"/>
                    </a:lnTo>
                    <a:lnTo>
                      <a:pt x="770" y="982"/>
                    </a:lnTo>
                    <a:lnTo>
                      <a:pt x="770" y="982"/>
                    </a:lnTo>
                    <a:lnTo>
                      <a:pt x="770" y="982"/>
                    </a:lnTo>
                    <a:lnTo>
                      <a:pt x="769" y="982"/>
                    </a:lnTo>
                    <a:lnTo>
                      <a:pt x="769" y="982"/>
                    </a:lnTo>
                    <a:lnTo>
                      <a:pt x="769" y="982"/>
                    </a:lnTo>
                    <a:lnTo>
                      <a:pt x="769" y="982"/>
                    </a:lnTo>
                    <a:lnTo>
                      <a:pt x="769" y="982"/>
                    </a:lnTo>
                    <a:lnTo>
                      <a:pt x="769" y="980"/>
                    </a:lnTo>
                    <a:lnTo>
                      <a:pt x="769" y="980"/>
                    </a:lnTo>
                    <a:lnTo>
                      <a:pt x="769" y="980"/>
                    </a:lnTo>
                    <a:lnTo>
                      <a:pt x="769" y="980"/>
                    </a:lnTo>
                    <a:lnTo>
                      <a:pt x="769" y="980"/>
                    </a:lnTo>
                    <a:lnTo>
                      <a:pt x="767" y="980"/>
                    </a:lnTo>
                    <a:lnTo>
                      <a:pt x="767" y="980"/>
                    </a:lnTo>
                    <a:lnTo>
                      <a:pt x="767" y="980"/>
                    </a:lnTo>
                    <a:lnTo>
                      <a:pt x="767" y="980"/>
                    </a:lnTo>
                    <a:lnTo>
                      <a:pt x="767" y="980"/>
                    </a:lnTo>
                    <a:lnTo>
                      <a:pt x="765" y="980"/>
                    </a:lnTo>
                    <a:lnTo>
                      <a:pt x="765" y="978"/>
                    </a:lnTo>
                    <a:lnTo>
                      <a:pt x="765" y="978"/>
                    </a:lnTo>
                    <a:lnTo>
                      <a:pt x="763" y="978"/>
                    </a:lnTo>
                    <a:lnTo>
                      <a:pt x="763" y="978"/>
                    </a:lnTo>
                    <a:lnTo>
                      <a:pt x="763" y="978"/>
                    </a:lnTo>
                    <a:lnTo>
                      <a:pt x="763" y="978"/>
                    </a:lnTo>
                    <a:lnTo>
                      <a:pt x="763" y="978"/>
                    </a:lnTo>
                    <a:lnTo>
                      <a:pt x="763" y="978"/>
                    </a:lnTo>
                    <a:lnTo>
                      <a:pt x="763" y="978"/>
                    </a:lnTo>
                    <a:lnTo>
                      <a:pt x="761" y="978"/>
                    </a:lnTo>
                    <a:lnTo>
                      <a:pt x="761" y="978"/>
                    </a:lnTo>
                    <a:lnTo>
                      <a:pt x="761" y="978"/>
                    </a:lnTo>
                    <a:lnTo>
                      <a:pt x="761" y="978"/>
                    </a:lnTo>
                    <a:lnTo>
                      <a:pt x="761" y="978"/>
                    </a:lnTo>
                    <a:lnTo>
                      <a:pt x="759" y="978"/>
                    </a:lnTo>
                    <a:lnTo>
                      <a:pt x="759" y="978"/>
                    </a:lnTo>
                    <a:lnTo>
                      <a:pt x="759" y="978"/>
                    </a:lnTo>
                    <a:lnTo>
                      <a:pt x="759" y="978"/>
                    </a:lnTo>
                    <a:lnTo>
                      <a:pt x="758" y="976"/>
                    </a:lnTo>
                    <a:lnTo>
                      <a:pt x="759" y="976"/>
                    </a:lnTo>
                    <a:lnTo>
                      <a:pt x="759" y="976"/>
                    </a:lnTo>
                    <a:lnTo>
                      <a:pt x="759" y="976"/>
                    </a:lnTo>
                    <a:lnTo>
                      <a:pt x="759" y="976"/>
                    </a:lnTo>
                    <a:lnTo>
                      <a:pt x="758" y="975"/>
                    </a:lnTo>
                    <a:lnTo>
                      <a:pt x="758" y="975"/>
                    </a:lnTo>
                    <a:lnTo>
                      <a:pt x="758" y="975"/>
                    </a:lnTo>
                    <a:lnTo>
                      <a:pt x="758" y="975"/>
                    </a:lnTo>
                    <a:lnTo>
                      <a:pt x="758" y="975"/>
                    </a:lnTo>
                    <a:lnTo>
                      <a:pt x="756" y="975"/>
                    </a:lnTo>
                    <a:lnTo>
                      <a:pt x="756" y="976"/>
                    </a:lnTo>
                    <a:lnTo>
                      <a:pt x="756" y="975"/>
                    </a:lnTo>
                    <a:lnTo>
                      <a:pt x="754" y="976"/>
                    </a:lnTo>
                    <a:lnTo>
                      <a:pt x="754" y="976"/>
                    </a:lnTo>
                    <a:lnTo>
                      <a:pt x="754" y="976"/>
                    </a:lnTo>
                    <a:lnTo>
                      <a:pt x="754" y="976"/>
                    </a:lnTo>
                    <a:lnTo>
                      <a:pt x="752" y="976"/>
                    </a:lnTo>
                    <a:lnTo>
                      <a:pt x="752" y="976"/>
                    </a:lnTo>
                    <a:lnTo>
                      <a:pt x="752" y="976"/>
                    </a:lnTo>
                    <a:lnTo>
                      <a:pt x="752" y="978"/>
                    </a:lnTo>
                    <a:lnTo>
                      <a:pt x="752" y="978"/>
                    </a:lnTo>
                    <a:lnTo>
                      <a:pt x="752" y="978"/>
                    </a:lnTo>
                    <a:lnTo>
                      <a:pt x="752" y="978"/>
                    </a:lnTo>
                    <a:lnTo>
                      <a:pt x="754" y="978"/>
                    </a:lnTo>
                    <a:lnTo>
                      <a:pt x="754" y="978"/>
                    </a:lnTo>
                    <a:lnTo>
                      <a:pt x="754" y="978"/>
                    </a:lnTo>
                    <a:lnTo>
                      <a:pt x="754" y="978"/>
                    </a:lnTo>
                    <a:lnTo>
                      <a:pt x="752" y="980"/>
                    </a:lnTo>
                    <a:lnTo>
                      <a:pt x="752" y="980"/>
                    </a:lnTo>
                    <a:lnTo>
                      <a:pt x="752" y="980"/>
                    </a:lnTo>
                    <a:lnTo>
                      <a:pt x="750" y="980"/>
                    </a:lnTo>
                    <a:lnTo>
                      <a:pt x="750" y="980"/>
                    </a:lnTo>
                    <a:lnTo>
                      <a:pt x="750" y="980"/>
                    </a:lnTo>
                    <a:lnTo>
                      <a:pt x="750" y="980"/>
                    </a:lnTo>
                    <a:lnTo>
                      <a:pt x="749" y="980"/>
                    </a:lnTo>
                    <a:lnTo>
                      <a:pt x="749" y="980"/>
                    </a:lnTo>
                    <a:lnTo>
                      <a:pt x="749" y="980"/>
                    </a:lnTo>
                    <a:lnTo>
                      <a:pt x="749" y="980"/>
                    </a:lnTo>
                    <a:lnTo>
                      <a:pt x="749" y="980"/>
                    </a:lnTo>
                    <a:lnTo>
                      <a:pt x="749" y="980"/>
                    </a:lnTo>
                    <a:lnTo>
                      <a:pt x="747" y="980"/>
                    </a:lnTo>
                    <a:lnTo>
                      <a:pt x="747" y="980"/>
                    </a:lnTo>
                    <a:lnTo>
                      <a:pt x="747" y="980"/>
                    </a:lnTo>
                    <a:lnTo>
                      <a:pt x="747" y="980"/>
                    </a:lnTo>
                    <a:lnTo>
                      <a:pt x="747" y="980"/>
                    </a:lnTo>
                    <a:lnTo>
                      <a:pt x="747" y="980"/>
                    </a:lnTo>
                    <a:lnTo>
                      <a:pt x="747" y="980"/>
                    </a:lnTo>
                    <a:lnTo>
                      <a:pt x="745" y="980"/>
                    </a:lnTo>
                    <a:lnTo>
                      <a:pt x="745" y="982"/>
                    </a:lnTo>
                    <a:lnTo>
                      <a:pt x="745" y="982"/>
                    </a:lnTo>
                    <a:lnTo>
                      <a:pt x="745" y="982"/>
                    </a:lnTo>
                    <a:lnTo>
                      <a:pt x="745" y="982"/>
                    </a:lnTo>
                    <a:lnTo>
                      <a:pt x="743" y="982"/>
                    </a:lnTo>
                    <a:lnTo>
                      <a:pt x="743" y="982"/>
                    </a:lnTo>
                    <a:lnTo>
                      <a:pt x="743" y="982"/>
                    </a:lnTo>
                    <a:lnTo>
                      <a:pt x="743" y="982"/>
                    </a:lnTo>
                    <a:lnTo>
                      <a:pt x="743" y="982"/>
                    </a:lnTo>
                    <a:lnTo>
                      <a:pt x="741" y="982"/>
                    </a:lnTo>
                    <a:lnTo>
                      <a:pt x="741" y="982"/>
                    </a:lnTo>
                    <a:lnTo>
                      <a:pt x="741" y="982"/>
                    </a:lnTo>
                    <a:lnTo>
                      <a:pt x="741" y="982"/>
                    </a:lnTo>
                    <a:lnTo>
                      <a:pt x="741" y="984"/>
                    </a:lnTo>
                    <a:lnTo>
                      <a:pt x="741" y="984"/>
                    </a:lnTo>
                    <a:lnTo>
                      <a:pt x="741" y="984"/>
                    </a:lnTo>
                    <a:lnTo>
                      <a:pt x="741" y="984"/>
                    </a:lnTo>
                    <a:lnTo>
                      <a:pt x="741" y="985"/>
                    </a:lnTo>
                    <a:lnTo>
                      <a:pt x="741" y="985"/>
                    </a:lnTo>
                    <a:lnTo>
                      <a:pt x="741" y="985"/>
                    </a:lnTo>
                    <a:lnTo>
                      <a:pt x="741" y="985"/>
                    </a:lnTo>
                    <a:lnTo>
                      <a:pt x="740" y="985"/>
                    </a:lnTo>
                    <a:lnTo>
                      <a:pt x="740" y="985"/>
                    </a:lnTo>
                    <a:lnTo>
                      <a:pt x="740" y="985"/>
                    </a:lnTo>
                    <a:lnTo>
                      <a:pt x="740" y="985"/>
                    </a:lnTo>
                    <a:lnTo>
                      <a:pt x="740" y="985"/>
                    </a:lnTo>
                    <a:lnTo>
                      <a:pt x="738" y="985"/>
                    </a:lnTo>
                    <a:lnTo>
                      <a:pt x="738" y="985"/>
                    </a:lnTo>
                    <a:lnTo>
                      <a:pt x="738" y="985"/>
                    </a:lnTo>
                    <a:lnTo>
                      <a:pt x="736" y="985"/>
                    </a:lnTo>
                    <a:lnTo>
                      <a:pt x="736" y="985"/>
                    </a:lnTo>
                    <a:lnTo>
                      <a:pt x="736" y="987"/>
                    </a:lnTo>
                    <a:lnTo>
                      <a:pt x="736" y="987"/>
                    </a:lnTo>
                    <a:lnTo>
                      <a:pt x="736" y="987"/>
                    </a:lnTo>
                    <a:lnTo>
                      <a:pt x="734" y="987"/>
                    </a:lnTo>
                    <a:lnTo>
                      <a:pt x="734" y="987"/>
                    </a:lnTo>
                    <a:lnTo>
                      <a:pt x="734" y="987"/>
                    </a:lnTo>
                    <a:lnTo>
                      <a:pt x="734" y="989"/>
                    </a:lnTo>
                    <a:lnTo>
                      <a:pt x="734" y="989"/>
                    </a:lnTo>
                    <a:lnTo>
                      <a:pt x="734" y="989"/>
                    </a:lnTo>
                    <a:lnTo>
                      <a:pt x="734" y="989"/>
                    </a:lnTo>
                    <a:lnTo>
                      <a:pt x="734" y="989"/>
                    </a:lnTo>
                    <a:lnTo>
                      <a:pt x="734" y="989"/>
                    </a:lnTo>
                    <a:lnTo>
                      <a:pt x="734" y="989"/>
                    </a:lnTo>
                    <a:lnTo>
                      <a:pt x="734" y="989"/>
                    </a:lnTo>
                    <a:lnTo>
                      <a:pt x="734" y="991"/>
                    </a:lnTo>
                    <a:lnTo>
                      <a:pt x="734" y="991"/>
                    </a:lnTo>
                    <a:lnTo>
                      <a:pt x="734" y="991"/>
                    </a:lnTo>
                    <a:lnTo>
                      <a:pt x="734" y="991"/>
                    </a:lnTo>
                    <a:lnTo>
                      <a:pt x="734" y="991"/>
                    </a:lnTo>
                    <a:lnTo>
                      <a:pt x="734" y="991"/>
                    </a:lnTo>
                    <a:lnTo>
                      <a:pt x="732" y="991"/>
                    </a:lnTo>
                    <a:lnTo>
                      <a:pt x="732" y="993"/>
                    </a:lnTo>
                    <a:lnTo>
                      <a:pt x="732" y="993"/>
                    </a:lnTo>
                    <a:lnTo>
                      <a:pt x="732" y="993"/>
                    </a:lnTo>
                    <a:lnTo>
                      <a:pt x="731" y="993"/>
                    </a:lnTo>
                    <a:lnTo>
                      <a:pt x="731" y="993"/>
                    </a:lnTo>
                    <a:lnTo>
                      <a:pt x="731" y="993"/>
                    </a:lnTo>
                    <a:lnTo>
                      <a:pt x="731" y="993"/>
                    </a:lnTo>
                    <a:lnTo>
                      <a:pt x="731" y="993"/>
                    </a:lnTo>
                    <a:lnTo>
                      <a:pt x="731" y="993"/>
                    </a:lnTo>
                    <a:lnTo>
                      <a:pt x="729" y="993"/>
                    </a:lnTo>
                    <a:lnTo>
                      <a:pt x="729" y="993"/>
                    </a:lnTo>
                    <a:lnTo>
                      <a:pt x="729" y="993"/>
                    </a:lnTo>
                    <a:lnTo>
                      <a:pt x="727" y="993"/>
                    </a:lnTo>
                    <a:lnTo>
                      <a:pt x="727" y="995"/>
                    </a:lnTo>
                    <a:lnTo>
                      <a:pt x="727" y="995"/>
                    </a:lnTo>
                    <a:lnTo>
                      <a:pt x="727" y="995"/>
                    </a:lnTo>
                    <a:lnTo>
                      <a:pt x="727" y="995"/>
                    </a:lnTo>
                    <a:lnTo>
                      <a:pt x="727" y="995"/>
                    </a:lnTo>
                    <a:lnTo>
                      <a:pt x="725" y="995"/>
                    </a:lnTo>
                    <a:lnTo>
                      <a:pt x="725" y="995"/>
                    </a:lnTo>
                    <a:lnTo>
                      <a:pt x="725" y="995"/>
                    </a:lnTo>
                    <a:lnTo>
                      <a:pt x="725" y="995"/>
                    </a:lnTo>
                    <a:lnTo>
                      <a:pt x="725" y="996"/>
                    </a:lnTo>
                    <a:lnTo>
                      <a:pt x="723" y="996"/>
                    </a:lnTo>
                    <a:lnTo>
                      <a:pt x="723" y="996"/>
                    </a:lnTo>
                    <a:lnTo>
                      <a:pt x="723" y="996"/>
                    </a:lnTo>
                    <a:lnTo>
                      <a:pt x="723" y="996"/>
                    </a:lnTo>
                    <a:lnTo>
                      <a:pt x="723" y="996"/>
                    </a:lnTo>
                    <a:lnTo>
                      <a:pt x="723" y="996"/>
                    </a:lnTo>
                    <a:lnTo>
                      <a:pt x="723" y="996"/>
                    </a:lnTo>
                    <a:lnTo>
                      <a:pt x="721" y="998"/>
                    </a:lnTo>
                    <a:lnTo>
                      <a:pt x="721" y="998"/>
                    </a:lnTo>
                    <a:lnTo>
                      <a:pt x="721" y="998"/>
                    </a:lnTo>
                    <a:lnTo>
                      <a:pt x="721" y="998"/>
                    </a:lnTo>
                    <a:lnTo>
                      <a:pt x="720" y="998"/>
                    </a:lnTo>
                    <a:lnTo>
                      <a:pt x="720" y="998"/>
                    </a:lnTo>
                    <a:lnTo>
                      <a:pt x="720" y="1000"/>
                    </a:lnTo>
                    <a:lnTo>
                      <a:pt x="720" y="1000"/>
                    </a:lnTo>
                    <a:lnTo>
                      <a:pt x="718" y="1000"/>
                    </a:lnTo>
                    <a:lnTo>
                      <a:pt x="718" y="1000"/>
                    </a:lnTo>
                    <a:lnTo>
                      <a:pt x="716" y="1000"/>
                    </a:lnTo>
                    <a:lnTo>
                      <a:pt x="716" y="1002"/>
                    </a:lnTo>
                    <a:lnTo>
                      <a:pt x="714" y="1002"/>
                    </a:lnTo>
                    <a:lnTo>
                      <a:pt x="714" y="1002"/>
                    </a:lnTo>
                    <a:lnTo>
                      <a:pt x="714" y="1002"/>
                    </a:lnTo>
                    <a:lnTo>
                      <a:pt x="712" y="1002"/>
                    </a:lnTo>
                    <a:lnTo>
                      <a:pt x="712" y="1002"/>
                    </a:lnTo>
                    <a:lnTo>
                      <a:pt x="712" y="1002"/>
                    </a:lnTo>
                    <a:lnTo>
                      <a:pt x="712" y="1002"/>
                    </a:lnTo>
                    <a:lnTo>
                      <a:pt x="711" y="1002"/>
                    </a:lnTo>
                    <a:lnTo>
                      <a:pt x="707" y="1002"/>
                    </a:lnTo>
                    <a:lnTo>
                      <a:pt x="707" y="1002"/>
                    </a:lnTo>
                    <a:lnTo>
                      <a:pt x="703" y="1002"/>
                    </a:lnTo>
                    <a:lnTo>
                      <a:pt x="703" y="1002"/>
                    </a:lnTo>
                    <a:lnTo>
                      <a:pt x="703" y="1002"/>
                    </a:lnTo>
                    <a:lnTo>
                      <a:pt x="703" y="1002"/>
                    </a:lnTo>
                    <a:lnTo>
                      <a:pt x="703" y="1002"/>
                    </a:lnTo>
                    <a:lnTo>
                      <a:pt x="703" y="1002"/>
                    </a:lnTo>
                    <a:lnTo>
                      <a:pt x="702" y="1002"/>
                    </a:lnTo>
                    <a:lnTo>
                      <a:pt x="702" y="1002"/>
                    </a:lnTo>
                    <a:lnTo>
                      <a:pt x="700" y="1002"/>
                    </a:lnTo>
                    <a:lnTo>
                      <a:pt x="698" y="1002"/>
                    </a:lnTo>
                    <a:lnTo>
                      <a:pt x="698" y="1002"/>
                    </a:lnTo>
                    <a:lnTo>
                      <a:pt x="698" y="1002"/>
                    </a:lnTo>
                    <a:lnTo>
                      <a:pt x="698" y="1002"/>
                    </a:lnTo>
                    <a:lnTo>
                      <a:pt x="696" y="1002"/>
                    </a:lnTo>
                    <a:lnTo>
                      <a:pt x="696" y="1002"/>
                    </a:lnTo>
                    <a:lnTo>
                      <a:pt x="694" y="1002"/>
                    </a:lnTo>
                    <a:lnTo>
                      <a:pt x="694" y="1002"/>
                    </a:lnTo>
                    <a:lnTo>
                      <a:pt x="693" y="1002"/>
                    </a:lnTo>
                    <a:lnTo>
                      <a:pt x="693" y="1002"/>
                    </a:lnTo>
                    <a:lnTo>
                      <a:pt x="693" y="1002"/>
                    </a:lnTo>
                    <a:lnTo>
                      <a:pt x="693" y="1004"/>
                    </a:lnTo>
                    <a:lnTo>
                      <a:pt x="691" y="1004"/>
                    </a:lnTo>
                    <a:lnTo>
                      <a:pt x="691" y="1004"/>
                    </a:lnTo>
                    <a:lnTo>
                      <a:pt x="691" y="1004"/>
                    </a:lnTo>
                    <a:lnTo>
                      <a:pt x="689" y="1004"/>
                    </a:lnTo>
                    <a:lnTo>
                      <a:pt x="689" y="1004"/>
                    </a:lnTo>
                    <a:lnTo>
                      <a:pt x="689" y="1005"/>
                    </a:lnTo>
                    <a:lnTo>
                      <a:pt x="689" y="1005"/>
                    </a:lnTo>
                    <a:lnTo>
                      <a:pt x="689" y="1005"/>
                    </a:lnTo>
                    <a:lnTo>
                      <a:pt x="689" y="1005"/>
                    </a:lnTo>
                    <a:lnTo>
                      <a:pt x="687" y="1005"/>
                    </a:lnTo>
                    <a:lnTo>
                      <a:pt x="687" y="1005"/>
                    </a:lnTo>
                    <a:lnTo>
                      <a:pt x="687" y="1005"/>
                    </a:lnTo>
                    <a:lnTo>
                      <a:pt x="687" y="1005"/>
                    </a:lnTo>
                    <a:lnTo>
                      <a:pt x="685" y="1007"/>
                    </a:lnTo>
                    <a:lnTo>
                      <a:pt x="685" y="1007"/>
                    </a:lnTo>
                    <a:lnTo>
                      <a:pt x="685" y="1007"/>
                    </a:lnTo>
                    <a:lnTo>
                      <a:pt x="684" y="1007"/>
                    </a:lnTo>
                    <a:lnTo>
                      <a:pt x="684" y="1007"/>
                    </a:lnTo>
                    <a:lnTo>
                      <a:pt x="684" y="1007"/>
                    </a:lnTo>
                    <a:lnTo>
                      <a:pt x="684" y="1009"/>
                    </a:lnTo>
                    <a:lnTo>
                      <a:pt x="684" y="1009"/>
                    </a:lnTo>
                    <a:lnTo>
                      <a:pt x="684" y="1009"/>
                    </a:lnTo>
                    <a:lnTo>
                      <a:pt x="684" y="1011"/>
                    </a:lnTo>
                    <a:lnTo>
                      <a:pt x="682" y="1011"/>
                    </a:lnTo>
                    <a:lnTo>
                      <a:pt x="682" y="1009"/>
                    </a:lnTo>
                    <a:lnTo>
                      <a:pt x="682" y="1009"/>
                    </a:lnTo>
                    <a:lnTo>
                      <a:pt x="680" y="1009"/>
                    </a:lnTo>
                    <a:lnTo>
                      <a:pt x="680" y="1009"/>
                    </a:lnTo>
                    <a:lnTo>
                      <a:pt x="678" y="1009"/>
                    </a:lnTo>
                    <a:lnTo>
                      <a:pt x="678" y="1009"/>
                    </a:lnTo>
                    <a:lnTo>
                      <a:pt x="678" y="1009"/>
                    </a:lnTo>
                    <a:lnTo>
                      <a:pt x="678" y="1011"/>
                    </a:lnTo>
                    <a:lnTo>
                      <a:pt x="678" y="1011"/>
                    </a:lnTo>
                    <a:lnTo>
                      <a:pt x="676" y="1011"/>
                    </a:lnTo>
                    <a:lnTo>
                      <a:pt x="676" y="1011"/>
                    </a:lnTo>
                    <a:lnTo>
                      <a:pt x="676" y="1011"/>
                    </a:lnTo>
                    <a:lnTo>
                      <a:pt x="674" y="1011"/>
                    </a:lnTo>
                    <a:lnTo>
                      <a:pt x="674" y="1013"/>
                    </a:lnTo>
                    <a:lnTo>
                      <a:pt x="674" y="1013"/>
                    </a:lnTo>
                    <a:lnTo>
                      <a:pt x="674" y="1013"/>
                    </a:lnTo>
                    <a:lnTo>
                      <a:pt x="673" y="1013"/>
                    </a:lnTo>
                    <a:lnTo>
                      <a:pt x="673" y="1013"/>
                    </a:lnTo>
                    <a:lnTo>
                      <a:pt x="671" y="1013"/>
                    </a:lnTo>
                    <a:lnTo>
                      <a:pt x="671" y="1014"/>
                    </a:lnTo>
                    <a:lnTo>
                      <a:pt x="671" y="1014"/>
                    </a:lnTo>
                    <a:lnTo>
                      <a:pt x="671" y="1014"/>
                    </a:lnTo>
                    <a:lnTo>
                      <a:pt x="671" y="1014"/>
                    </a:lnTo>
                    <a:lnTo>
                      <a:pt x="671" y="1014"/>
                    </a:lnTo>
                    <a:lnTo>
                      <a:pt x="671" y="1014"/>
                    </a:lnTo>
                    <a:lnTo>
                      <a:pt x="671" y="1014"/>
                    </a:lnTo>
                    <a:lnTo>
                      <a:pt x="671" y="1014"/>
                    </a:lnTo>
                    <a:lnTo>
                      <a:pt x="669" y="1014"/>
                    </a:lnTo>
                    <a:lnTo>
                      <a:pt x="669" y="1016"/>
                    </a:lnTo>
                    <a:lnTo>
                      <a:pt x="669" y="1016"/>
                    </a:lnTo>
                    <a:lnTo>
                      <a:pt x="667" y="1014"/>
                    </a:lnTo>
                    <a:lnTo>
                      <a:pt x="667" y="1014"/>
                    </a:lnTo>
                    <a:lnTo>
                      <a:pt x="667" y="1014"/>
                    </a:lnTo>
                    <a:lnTo>
                      <a:pt x="665" y="1014"/>
                    </a:lnTo>
                    <a:lnTo>
                      <a:pt x="665" y="1014"/>
                    </a:lnTo>
                    <a:lnTo>
                      <a:pt x="665" y="1013"/>
                    </a:lnTo>
                    <a:lnTo>
                      <a:pt x="664" y="1011"/>
                    </a:lnTo>
                    <a:lnTo>
                      <a:pt x="664" y="1011"/>
                    </a:lnTo>
                    <a:lnTo>
                      <a:pt x="664" y="1011"/>
                    </a:lnTo>
                    <a:lnTo>
                      <a:pt x="664" y="1011"/>
                    </a:lnTo>
                    <a:lnTo>
                      <a:pt x="662" y="1009"/>
                    </a:lnTo>
                    <a:lnTo>
                      <a:pt x="662" y="1009"/>
                    </a:lnTo>
                    <a:lnTo>
                      <a:pt x="660" y="1009"/>
                    </a:lnTo>
                    <a:lnTo>
                      <a:pt x="660" y="1009"/>
                    </a:lnTo>
                    <a:lnTo>
                      <a:pt x="660" y="1009"/>
                    </a:lnTo>
                    <a:lnTo>
                      <a:pt x="658" y="1009"/>
                    </a:lnTo>
                    <a:lnTo>
                      <a:pt x="658" y="1009"/>
                    </a:lnTo>
                    <a:lnTo>
                      <a:pt x="656" y="1009"/>
                    </a:lnTo>
                    <a:lnTo>
                      <a:pt x="655" y="1009"/>
                    </a:lnTo>
                    <a:lnTo>
                      <a:pt x="655" y="1011"/>
                    </a:lnTo>
                    <a:lnTo>
                      <a:pt x="655" y="1011"/>
                    </a:lnTo>
                    <a:lnTo>
                      <a:pt x="653" y="1011"/>
                    </a:lnTo>
                    <a:lnTo>
                      <a:pt x="651" y="1011"/>
                    </a:lnTo>
                    <a:lnTo>
                      <a:pt x="651" y="1011"/>
                    </a:lnTo>
                    <a:lnTo>
                      <a:pt x="651" y="1011"/>
                    </a:lnTo>
                    <a:lnTo>
                      <a:pt x="651" y="1011"/>
                    </a:lnTo>
                    <a:lnTo>
                      <a:pt x="649" y="1011"/>
                    </a:lnTo>
                    <a:lnTo>
                      <a:pt x="651" y="1011"/>
                    </a:lnTo>
                    <a:lnTo>
                      <a:pt x="649" y="1011"/>
                    </a:lnTo>
                    <a:lnTo>
                      <a:pt x="649" y="1011"/>
                    </a:lnTo>
                    <a:lnTo>
                      <a:pt x="649" y="1011"/>
                    </a:lnTo>
                    <a:lnTo>
                      <a:pt x="649" y="1011"/>
                    </a:lnTo>
                    <a:lnTo>
                      <a:pt x="647" y="1011"/>
                    </a:lnTo>
                    <a:lnTo>
                      <a:pt x="647" y="1013"/>
                    </a:lnTo>
                    <a:lnTo>
                      <a:pt x="647" y="1013"/>
                    </a:lnTo>
                    <a:lnTo>
                      <a:pt x="647" y="1013"/>
                    </a:lnTo>
                    <a:lnTo>
                      <a:pt x="646" y="1013"/>
                    </a:lnTo>
                    <a:lnTo>
                      <a:pt x="646" y="1013"/>
                    </a:lnTo>
                    <a:lnTo>
                      <a:pt x="646" y="1013"/>
                    </a:lnTo>
                    <a:lnTo>
                      <a:pt x="646" y="1013"/>
                    </a:lnTo>
                    <a:lnTo>
                      <a:pt x="646" y="1014"/>
                    </a:lnTo>
                    <a:lnTo>
                      <a:pt x="644" y="1014"/>
                    </a:lnTo>
                    <a:lnTo>
                      <a:pt x="644" y="1014"/>
                    </a:lnTo>
                    <a:lnTo>
                      <a:pt x="644" y="1014"/>
                    </a:lnTo>
                    <a:lnTo>
                      <a:pt x="644" y="1014"/>
                    </a:lnTo>
                    <a:lnTo>
                      <a:pt x="644" y="1014"/>
                    </a:lnTo>
                    <a:lnTo>
                      <a:pt x="644" y="1014"/>
                    </a:lnTo>
                    <a:lnTo>
                      <a:pt x="642" y="1014"/>
                    </a:lnTo>
                    <a:lnTo>
                      <a:pt x="642" y="1014"/>
                    </a:lnTo>
                    <a:lnTo>
                      <a:pt x="642" y="1016"/>
                    </a:lnTo>
                    <a:lnTo>
                      <a:pt x="640" y="1016"/>
                    </a:lnTo>
                    <a:lnTo>
                      <a:pt x="640" y="1016"/>
                    </a:lnTo>
                    <a:lnTo>
                      <a:pt x="640" y="1016"/>
                    </a:lnTo>
                    <a:lnTo>
                      <a:pt x="640" y="1016"/>
                    </a:lnTo>
                    <a:lnTo>
                      <a:pt x="640" y="1016"/>
                    </a:lnTo>
                    <a:lnTo>
                      <a:pt x="640" y="1016"/>
                    </a:lnTo>
                    <a:lnTo>
                      <a:pt x="640" y="1016"/>
                    </a:lnTo>
                    <a:lnTo>
                      <a:pt x="640" y="1016"/>
                    </a:lnTo>
                    <a:lnTo>
                      <a:pt x="640" y="1018"/>
                    </a:lnTo>
                    <a:lnTo>
                      <a:pt x="640" y="1018"/>
                    </a:lnTo>
                    <a:lnTo>
                      <a:pt x="640" y="1018"/>
                    </a:lnTo>
                    <a:lnTo>
                      <a:pt x="640" y="1018"/>
                    </a:lnTo>
                    <a:lnTo>
                      <a:pt x="638" y="1018"/>
                    </a:lnTo>
                    <a:lnTo>
                      <a:pt x="638" y="1020"/>
                    </a:lnTo>
                    <a:lnTo>
                      <a:pt x="638" y="1020"/>
                    </a:lnTo>
                    <a:lnTo>
                      <a:pt x="638" y="1020"/>
                    </a:lnTo>
                    <a:lnTo>
                      <a:pt x="638" y="1020"/>
                    </a:lnTo>
                    <a:lnTo>
                      <a:pt x="638" y="1020"/>
                    </a:lnTo>
                    <a:lnTo>
                      <a:pt x="636" y="1020"/>
                    </a:lnTo>
                    <a:lnTo>
                      <a:pt x="636" y="1020"/>
                    </a:lnTo>
                    <a:lnTo>
                      <a:pt x="635" y="1022"/>
                    </a:lnTo>
                    <a:lnTo>
                      <a:pt x="635" y="1022"/>
                    </a:lnTo>
                    <a:lnTo>
                      <a:pt x="633" y="1022"/>
                    </a:lnTo>
                    <a:lnTo>
                      <a:pt x="633" y="1022"/>
                    </a:lnTo>
                    <a:lnTo>
                      <a:pt x="633" y="1022"/>
                    </a:lnTo>
                    <a:lnTo>
                      <a:pt x="633" y="1022"/>
                    </a:lnTo>
                    <a:lnTo>
                      <a:pt x="633" y="1022"/>
                    </a:lnTo>
                    <a:lnTo>
                      <a:pt x="631" y="1022"/>
                    </a:lnTo>
                    <a:lnTo>
                      <a:pt x="631" y="1022"/>
                    </a:lnTo>
                    <a:lnTo>
                      <a:pt x="631" y="1023"/>
                    </a:lnTo>
                    <a:lnTo>
                      <a:pt x="629" y="1023"/>
                    </a:lnTo>
                    <a:lnTo>
                      <a:pt x="629" y="1023"/>
                    </a:lnTo>
                    <a:lnTo>
                      <a:pt x="629" y="1023"/>
                    </a:lnTo>
                    <a:lnTo>
                      <a:pt x="629" y="1023"/>
                    </a:lnTo>
                    <a:lnTo>
                      <a:pt x="627" y="1023"/>
                    </a:lnTo>
                    <a:lnTo>
                      <a:pt x="627" y="1025"/>
                    </a:lnTo>
                    <a:lnTo>
                      <a:pt x="627" y="1025"/>
                    </a:lnTo>
                    <a:lnTo>
                      <a:pt x="627" y="1025"/>
                    </a:lnTo>
                    <a:lnTo>
                      <a:pt x="627" y="1027"/>
                    </a:lnTo>
                    <a:lnTo>
                      <a:pt x="626" y="1027"/>
                    </a:lnTo>
                    <a:lnTo>
                      <a:pt x="626" y="1027"/>
                    </a:lnTo>
                    <a:lnTo>
                      <a:pt x="626" y="1027"/>
                    </a:lnTo>
                    <a:lnTo>
                      <a:pt x="626" y="1029"/>
                    </a:lnTo>
                    <a:lnTo>
                      <a:pt x="626" y="1029"/>
                    </a:lnTo>
                    <a:lnTo>
                      <a:pt x="626" y="1029"/>
                    </a:lnTo>
                    <a:lnTo>
                      <a:pt x="624" y="1029"/>
                    </a:lnTo>
                    <a:lnTo>
                      <a:pt x="624" y="1029"/>
                    </a:lnTo>
                    <a:lnTo>
                      <a:pt x="622" y="1031"/>
                    </a:lnTo>
                    <a:lnTo>
                      <a:pt x="622" y="1031"/>
                    </a:lnTo>
                    <a:lnTo>
                      <a:pt x="622" y="1031"/>
                    </a:lnTo>
                    <a:lnTo>
                      <a:pt x="622" y="1031"/>
                    </a:lnTo>
                    <a:lnTo>
                      <a:pt x="620" y="1033"/>
                    </a:lnTo>
                    <a:lnTo>
                      <a:pt x="620" y="1033"/>
                    </a:lnTo>
                    <a:lnTo>
                      <a:pt x="620" y="1034"/>
                    </a:lnTo>
                    <a:lnTo>
                      <a:pt x="620" y="1034"/>
                    </a:lnTo>
                    <a:lnTo>
                      <a:pt x="620" y="1034"/>
                    </a:lnTo>
                    <a:lnTo>
                      <a:pt x="618" y="1036"/>
                    </a:lnTo>
                    <a:lnTo>
                      <a:pt x="618" y="1036"/>
                    </a:lnTo>
                    <a:lnTo>
                      <a:pt x="618" y="1036"/>
                    </a:lnTo>
                    <a:lnTo>
                      <a:pt x="617" y="1038"/>
                    </a:lnTo>
                    <a:lnTo>
                      <a:pt x="617" y="1038"/>
                    </a:lnTo>
                    <a:lnTo>
                      <a:pt x="617" y="1038"/>
                    </a:lnTo>
                    <a:lnTo>
                      <a:pt x="617" y="1038"/>
                    </a:lnTo>
                    <a:lnTo>
                      <a:pt x="615" y="1040"/>
                    </a:lnTo>
                    <a:lnTo>
                      <a:pt x="615" y="1040"/>
                    </a:lnTo>
                    <a:lnTo>
                      <a:pt x="613" y="1040"/>
                    </a:lnTo>
                    <a:lnTo>
                      <a:pt x="613" y="1040"/>
                    </a:lnTo>
                    <a:lnTo>
                      <a:pt x="613" y="1040"/>
                    </a:lnTo>
                    <a:lnTo>
                      <a:pt x="613" y="1040"/>
                    </a:lnTo>
                    <a:lnTo>
                      <a:pt x="611" y="1040"/>
                    </a:lnTo>
                    <a:lnTo>
                      <a:pt x="609" y="1040"/>
                    </a:lnTo>
                    <a:lnTo>
                      <a:pt x="609" y="1040"/>
                    </a:lnTo>
                    <a:lnTo>
                      <a:pt x="608" y="1038"/>
                    </a:lnTo>
                    <a:lnTo>
                      <a:pt x="608" y="1038"/>
                    </a:lnTo>
                    <a:lnTo>
                      <a:pt x="608" y="1038"/>
                    </a:lnTo>
                    <a:lnTo>
                      <a:pt x="606" y="1038"/>
                    </a:lnTo>
                    <a:lnTo>
                      <a:pt x="606" y="1038"/>
                    </a:lnTo>
                    <a:lnTo>
                      <a:pt x="604" y="1038"/>
                    </a:lnTo>
                    <a:lnTo>
                      <a:pt x="604" y="1038"/>
                    </a:lnTo>
                    <a:lnTo>
                      <a:pt x="604" y="1036"/>
                    </a:lnTo>
                    <a:lnTo>
                      <a:pt x="604" y="1036"/>
                    </a:lnTo>
                    <a:lnTo>
                      <a:pt x="602" y="1036"/>
                    </a:lnTo>
                    <a:lnTo>
                      <a:pt x="602" y="1036"/>
                    </a:lnTo>
                    <a:lnTo>
                      <a:pt x="602" y="1036"/>
                    </a:lnTo>
                    <a:lnTo>
                      <a:pt x="600" y="1036"/>
                    </a:lnTo>
                    <a:lnTo>
                      <a:pt x="600" y="1036"/>
                    </a:lnTo>
                    <a:lnTo>
                      <a:pt x="600" y="1034"/>
                    </a:lnTo>
                    <a:lnTo>
                      <a:pt x="600" y="1034"/>
                    </a:lnTo>
                    <a:lnTo>
                      <a:pt x="600" y="1034"/>
                    </a:lnTo>
                    <a:lnTo>
                      <a:pt x="600" y="1033"/>
                    </a:lnTo>
                    <a:lnTo>
                      <a:pt x="599" y="1033"/>
                    </a:lnTo>
                    <a:lnTo>
                      <a:pt x="599" y="1033"/>
                    </a:lnTo>
                    <a:lnTo>
                      <a:pt x="599" y="1033"/>
                    </a:lnTo>
                    <a:lnTo>
                      <a:pt x="595" y="1033"/>
                    </a:lnTo>
                    <a:lnTo>
                      <a:pt x="595" y="1033"/>
                    </a:lnTo>
                    <a:lnTo>
                      <a:pt x="595" y="1033"/>
                    </a:lnTo>
                    <a:lnTo>
                      <a:pt x="593" y="1033"/>
                    </a:lnTo>
                    <a:lnTo>
                      <a:pt x="593" y="1033"/>
                    </a:lnTo>
                    <a:lnTo>
                      <a:pt x="593" y="1033"/>
                    </a:lnTo>
                    <a:lnTo>
                      <a:pt x="591" y="1033"/>
                    </a:lnTo>
                    <a:lnTo>
                      <a:pt x="591" y="1033"/>
                    </a:lnTo>
                    <a:lnTo>
                      <a:pt x="589" y="1033"/>
                    </a:lnTo>
                    <a:lnTo>
                      <a:pt x="589" y="1033"/>
                    </a:lnTo>
                    <a:lnTo>
                      <a:pt x="589" y="1033"/>
                    </a:lnTo>
                    <a:lnTo>
                      <a:pt x="588" y="1034"/>
                    </a:lnTo>
                    <a:lnTo>
                      <a:pt x="588" y="1034"/>
                    </a:lnTo>
                    <a:lnTo>
                      <a:pt x="588" y="1034"/>
                    </a:lnTo>
                    <a:lnTo>
                      <a:pt x="586" y="1034"/>
                    </a:lnTo>
                    <a:lnTo>
                      <a:pt x="586" y="1036"/>
                    </a:lnTo>
                    <a:lnTo>
                      <a:pt x="586" y="1036"/>
                    </a:lnTo>
                    <a:lnTo>
                      <a:pt x="584" y="1036"/>
                    </a:lnTo>
                    <a:lnTo>
                      <a:pt x="584" y="1036"/>
                    </a:lnTo>
                    <a:lnTo>
                      <a:pt x="582" y="1036"/>
                    </a:lnTo>
                    <a:lnTo>
                      <a:pt x="582" y="1036"/>
                    </a:lnTo>
                    <a:lnTo>
                      <a:pt x="580" y="1034"/>
                    </a:lnTo>
                    <a:lnTo>
                      <a:pt x="580" y="1034"/>
                    </a:lnTo>
                    <a:lnTo>
                      <a:pt x="580" y="1034"/>
                    </a:lnTo>
                    <a:lnTo>
                      <a:pt x="580" y="1034"/>
                    </a:lnTo>
                    <a:lnTo>
                      <a:pt x="579" y="1034"/>
                    </a:lnTo>
                    <a:lnTo>
                      <a:pt x="579" y="1034"/>
                    </a:lnTo>
                    <a:lnTo>
                      <a:pt x="579" y="1034"/>
                    </a:lnTo>
                    <a:lnTo>
                      <a:pt x="577" y="1034"/>
                    </a:lnTo>
                    <a:lnTo>
                      <a:pt x="575" y="1034"/>
                    </a:lnTo>
                    <a:lnTo>
                      <a:pt x="575" y="1034"/>
                    </a:lnTo>
                    <a:lnTo>
                      <a:pt x="573" y="1034"/>
                    </a:lnTo>
                    <a:lnTo>
                      <a:pt x="573" y="1034"/>
                    </a:lnTo>
                    <a:lnTo>
                      <a:pt x="573" y="1034"/>
                    </a:lnTo>
                    <a:lnTo>
                      <a:pt x="573" y="1034"/>
                    </a:lnTo>
                    <a:lnTo>
                      <a:pt x="573" y="1034"/>
                    </a:lnTo>
                    <a:lnTo>
                      <a:pt x="571" y="1034"/>
                    </a:lnTo>
                    <a:lnTo>
                      <a:pt x="571" y="1036"/>
                    </a:lnTo>
                    <a:lnTo>
                      <a:pt x="571" y="1036"/>
                    </a:lnTo>
                    <a:lnTo>
                      <a:pt x="570" y="1036"/>
                    </a:lnTo>
                    <a:lnTo>
                      <a:pt x="570" y="1038"/>
                    </a:lnTo>
                    <a:lnTo>
                      <a:pt x="570" y="1038"/>
                    </a:lnTo>
                    <a:lnTo>
                      <a:pt x="568" y="1038"/>
                    </a:lnTo>
                    <a:lnTo>
                      <a:pt x="568" y="1038"/>
                    </a:lnTo>
                    <a:lnTo>
                      <a:pt x="566" y="1038"/>
                    </a:lnTo>
                    <a:lnTo>
                      <a:pt x="566" y="1038"/>
                    </a:lnTo>
                    <a:lnTo>
                      <a:pt x="566" y="1040"/>
                    </a:lnTo>
                    <a:lnTo>
                      <a:pt x="564" y="1040"/>
                    </a:lnTo>
                    <a:lnTo>
                      <a:pt x="564" y="1040"/>
                    </a:lnTo>
                    <a:lnTo>
                      <a:pt x="562" y="1040"/>
                    </a:lnTo>
                    <a:lnTo>
                      <a:pt x="562" y="1040"/>
                    </a:lnTo>
                    <a:lnTo>
                      <a:pt x="561" y="1040"/>
                    </a:lnTo>
                    <a:lnTo>
                      <a:pt x="561" y="1040"/>
                    </a:lnTo>
                    <a:lnTo>
                      <a:pt x="561" y="1040"/>
                    </a:lnTo>
                    <a:lnTo>
                      <a:pt x="561" y="1040"/>
                    </a:lnTo>
                    <a:lnTo>
                      <a:pt x="559" y="1040"/>
                    </a:lnTo>
                    <a:lnTo>
                      <a:pt x="559" y="1040"/>
                    </a:lnTo>
                    <a:lnTo>
                      <a:pt x="559" y="1042"/>
                    </a:lnTo>
                    <a:lnTo>
                      <a:pt x="559" y="1042"/>
                    </a:lnTo>
                    <a:lnTo>
                      <a:pt x="559" y="1042"/>
                    </a:lnTo>
                    <a:lnTo>
                      <a:pt x="557" y="1042"/>
                    </a:lnTo>
                    <a:lnTo>
                      <a:pt x="557" y="1042"/>
                    </a:lnTo>
                    <a:lnTo>
                      <a:pt x="557" y="1042"/>
                    </a:lnTo>
                    <a:lnTo>
                      <a:pt x="557" y="1042"/>
                    </a:lnTo>
                    <a:lnTo>
                      <a:pt x="557" y="1042"/>
                    </a:lnTo>
                    <a:lnTo>
                      <a:pt x="557" y="1042"/>
                    </a:lnTo>
                    <a:lnTo>
                      <a:pt x="555" y="1042"/>
                    </a:lnTo>
                    <a:lnTo>
                      <a:pt x="555" y="1042"/>
                    </a:lnTo>
                    <a:lnTo>
                      <a:pt x="555" y="1042"/>
                    </a:lnTo>
                    <a:lnTo>
                      <a:pt x="553" y="1043"/>
                    </a:lnTo>
                    <a:lnTo>
                      <a:pt x="550" y="1047"/>
                    </a:lnTo>
                    <a:lnTo>
                      <a:pt x="550" y="1047"/>
                    </a:lnTo>
                    <a:lnTo>
                      <a:pt x="548" y="1049"/>
                    </a:lnTo>
                    <a:lnTo>
                      <a:pt x="546" y="1049"/>
                    </a:lnTo>
                    <a:lnTo>
                      <a:pt x="546" y="1049"/>
                    </a:lnTo>
                    <a:lnTo>
                      <a:pt x="544" y="1049"/>
                    </a:lnTo>
                    <a:lnTo>
                      <a:pt x="544" y="1049"/>
                    </a:lnTo>
                    <a:lnTo>
                      <a:pt x="542" y="1051"/>
                    </a:lnTo>
                    <a:lnTo>
                      <a:pt x="542" y="1051"/>
                    </a:lnTo>
                    <a:lnTo>
                      <a:pt x="542" y="1051"/>
                    </a:lnTo>
                    <a:lnTo>
                      <a:pt x="541" y="1051"/>
                    </a:lnTo>
                    <a:lnTo>
                      <a:pt x="541" y="1051"/>
                    </a:lnTo>
                    <a:lnTo>
                      <a:pt x="539" y="1051"/>
                    </a:lnTo>
                    <a:lnTo>
                      <a:pt x="539" y="1051"/>
                    </a:lnTo>
                    <a:lnTo>
                      <a:pt x="539" y="1051"/>
                    </a:lnTo>
                    <a:lnTo>
                      <a:pt x="537" y="1051"/>
                    </a:lnTo>
                    <a:lnTo>
                      <a:pt x="535" y="1051"/>
                    </a:lnTo>
                    <a:lnTo>
                      <a:pt x="535" y="1052"/>
                    </a:lnTo>
                    <a:lnTo>
                      <a:pt x="535" y="1052"/>
                    </a:lnTo>
                    <a:lnTo>
                      <a:pt x="533" y="1052"/>
                    </a:lnTo>
                    <a:lnTo>
                      <a:pt x="533" y="1052"/>
                    </a:lnTo>
                    <a:lnTo>
                      <a:pt x="533" y="1052"/>
                    </a:lnTo>
                    <a:lnTo>
                      <a:pt x="533" y="1052"/>
                    </a:lnTo>
                    <a:lnTo>
                      <a:pt x="532" y="1052"/>
                    </a:lnTo>
                    <a:lnTo>
                      <a:pt x="532" y="1052"/>
                    </a:lnTo>
                    <a:lnTo>
                      <a:pt x="532" y="1054"/>
                    </a:lnTo>
                    <a:lnTo>
                      <a:pt x="532" y="1054"/>
                    </a:lnTo>
                    <a:lnTo>
                      <a:pt x="532" y="1054"/>
                    </a:lnTo>
                    <a:lnTo>
                      <a:pt x="532" y="1054"/>
                    </a:lnTo>
                    <a:lnTo>
                      <a:pt x="530" y="1054"/>
                    </a:lnTo>
                    <a:lnTo>
                      <a:pt x="528" y="1056"/>
                    </a:lnTo>
                    <a:lnTo>
                      <a:pt x="528" y="1056"/>
                    </a:lnTo>
                    <a:lnTo>
                      <a:pt x="528" y="1056"/>
                    </a:lnTo>
                    <a:lnTo>
                      <a:pt x="528" y="1058"/>
                    </a:lnTo>
                    <a:lnTo>
                      <a:pt x="526" y="1058"/>
                    </a:lnTo>
                    <a:lnTo>
                      <a:pt x="526" y="1058"/>
                    </a:lnTo>
                    <a:lnTo>
                      <a:pt x="526" y="1058"/>
                    </a:lnTo>
                    <a:lnTo>
                      <a:pt x="526" y="1060"/>
                    </a:lnTo>
                    <a:lnTo>
                      <a:pt x="524" y="1060"/>
                    </a:lnTo>
                    <a:lnTo>
                      <a:pt x="524" y="1060"/>
                    </a:lnTo>
                    <a:lnTo>
                      <a:pt x="524" y="1061"/>
                    </a:lnTo>
                    <a:lnTo>
                      <a:pt x="524" y="1061"/>
                    </a:lnTo>
                    <a:lnTo>
                      <a:pt x="524" y="1061"/>
                    </a:lnTo>
                    <a:lnTo>
                      <a:pt x="524" y="1061"/>
                    </a:lnTo>
                    <a:lnTo>
                      <a:pt x="523" y="1061"/>
                    </a:lnTo>
                    <a:lnTo>
                      <a:pt x="523" y="1063"/>
                    </a:lnTo>
                    <a:lnTo>
                      <a:pt x="523" y="1063"/>
                    </a:lnTo>
                    <a:lnTo>
                      <a:pt x="523" y="1063"/>
                    </a:lnTo>
                    <a:lnTo>
                      <a:pt x="521" y="1063"/>
                    </a:lnTo>
                    <a:lnTo>
                      <a:pt x="521" y="1063"/>
                    </a:lnTo>
                    <a:lnTo>
                      <a:pt x="521" y="1063"/>
                    </a:lnTo>
                    <a:lnTo>
                      <a:pt x="519" y="1063"/>
                    </a:lnTo>
                    <a:lnTo>
                      <a:pt x="519" y="1065"/>
                    </a:lnTo>
                    <a:lnTo>
                      <a:pt x="517" y="1065"/>
                    </a:lnTo>
                    <a:lnTo>
                      <a:pt x="517" y="1065"/>
                    </a:lnTo>
                    <a:lnTo>
                      <a:pt x="517" y="1065"/>
                    </a:lnTo>
                    <a:lnTo>
                      <a:pt x="515" y="1065"/>
                    </a:lnTo>
                    <a:lnTo>
                      <a:pt x="512" y="1065"/>
                    </a:lnTo>
                    <a:lnTo>
                      <a:pt x="510" y="1065"/>
                    </a:lnTo>
                    <a:lnTo>
                      <a:pt x="506" y="1065"/>
                    </a:lnTo>
                    <a:lnTo>
                      <a:pt x="504" y="1065"/>
                    </a:lnTo>
                    <a:lnTo>
                      <a:pt x="504" y="1065"/>
                    </a:lnTo>
                    <a:lnTo>
                      <a:pt x="503" y="1065"/>
                    </a:lnTo>
                    <a:lnTo>
                      <a:pt x="503" y="1065"/>
                    </a:lnTo>
                    <a:lnTo>
                      <a:pt x="503" y="1065"/>
                    </a:lnTo>
                    <a:lnTo>
                      <a:pt x="501" y="1065"/>
                    </a:lnTo>
                    <a:lnTo>
                      <a:pt x="501" y="1065"/>
                    </a:lnTo>
                    <a:lnTo>
                      <a:pt x="501" y="1065"/>
                    </a:lnTo>
                    <a:lnTo>
                      <a:pt x="499" y="1065"/>
                    </a:lnTo>
                    <a:lnTo>
                      <a:pt x="499" y="1065"/>
                    </a:lnTo>
                    <a:lnTo>
                      <a:pt x="497" y="1065"/>
                    </a:lnTo>
                    <a:lnTo>
                      <a:pt x="497" y="1063"/>
                    </a:lnTo>
                    <a:lnTo>
                      <a:pt x="495" y="1063"/>
                    </a:lnTo>
                    <a:lnTo>
                      <a:pt x="495" y="1063"/>
                    </a:lnTo>
                    <a:lnTo>
                      <a:pt x="495" y="1063"/>
                    </a:lnTo>
                    <a:lnTo>
                      <a:pt x="494" y="1063"/>
                    </a:lnTo>
                    <a:lnTo>
                      <a:pt x="494" y="1063"/>
                    </a:lnTo>
                    <a:lnTo>
                      <a:pt x="494" y="1063"/>
                    </a:lnTo>
                    <a:lnTo>
                      <a:pt x="494" y="1065"/>
                    </a:lnTo>
                    <a:lnTo>
                      <a:pt x="494" y="1065"/>
                    </a:lnTo>
                    <a:lnTo>
                      <a:pt x="494" y="1065"/>
                    </a:lnTo>
                    <a:lnTo>
                      <a:pt x="494" y="1065"/>
                    </a:lnTo>
                    <a:lnTo>
                      <a:pt x="494" y="1067"/>
                    </a:lnTo>
                    <a:lnTo>
                      <a:pt x="492" y="1067"/>
                    </a:lnTo>
                    <a:lnTo>
                      <a:pt x="492" y="1069"/>
                    </a:lnTo>
                    <a:lnTo>
                      <a:pt x="490" y="1071"/>
                    </a:lnTo>
                    <a:lnTo>
                      <a:pt x="490" y="1072"/>
                    </a:lnTo>
                    <a:lnTo>
                      <a:pt x="490" y="1074"/>
                    </a:lnTo>
                    <a:lnTo>
                      <a:pt x="488" y="1074"/>
                    </a:lnTo>
                    <a:lnTo>
                      <a:pt x="488" y="1074"/>
                    </a:lnTo>
                    <a:lnTo>
                      <a:pt x="488" y="1074"/>
                    </a:lnTo>
                    <a:lnTo>
                      <a:pt x="488" y="1076"/>
                    </a:lnTo>
                    <a:lnTo>
                      <a:pt x="488" y="1076"/>
                    </a:lnTo>
                    <a:lnTo>
                      <a:pt x="488" y="1076"/>
                    </a:lnTo>
                    <a:lnTo>
                      <a:pt x="486" y="1078"/>
                    </a:lnTo>
                    <a:lnTo>
                      <a:pt x="486" y="1078"/>
                    </a:lnTo>
                    <a:lnTo>
                      <a:pt x="486" y="1078"/>
                    </a:lnTo>
                    <a:lnTo>
                      <a:pt x="486" y="1078"/>
                    </a:lnTo>
                    <a:lnTo>
                      <a:pt x="485" y="1078"/>
                    </a:lnTo>
                    <a:lnTo>
                      <a:pt x="485" y="1078"/>
                    </a:lnTo>
                    <a:lnTo>
                      <a:pt x="485" y="1078"/>
                    </a:lnTo>
                    <a:lnTo>
                      <a:pt x="483" y="1078"/>
                    </a:lnTo>
                    <a:lnTo>
                      <a:pt x="483" y="1080"/>
                    </a:lnTo>
                    <a:lnTo>
                      <a:pt x="483" y="1080"/>
                    </a:lnTo>
                    <a:lnTo>
                      <a:pt x="481" y="1081"/>
                    </a:lnTo>
                    <a:lnTo>
                      <a:pt x="481" y="1081"/>
                    </a:lnTo>
                    <a:lnTo>
                      <a:pt x="481" y="1081"/>
                    </a:lnTo>
                    <a:lnTo>
                      <a:pt x="481" y="1083"/>
                    </a:lnTo>
                    <a:lnTo>
                      <a:pt x="481" y="1083"/>
                    </a:lnTo>
                    <a:lnTo>
                      <a:pt x="479" y="1087"/>
                    </a:lnTo>
                    <a:lnTo>
                      <a:pt x="479" y="1087"/>
                    </a:lnTo>
                    <a:lnTo>
                      <a:pt x="479" y="1087"/>
                    </a:lnTo>
                    <a:lnTo>
                      <a:pt x="479" y="1089"/>
                    </a:lnTo>
                    <a:lnTo>
                      <a:pt x="479" y="1089"/>
                    </a:lnTo>
                    <a:lnTo>
                      <a:pt x="479" y="1090"/>
                    </a:lnTo>
                    <a:lnTo>
                      <a:pt x="479" y="1090"/>
                    </a:lnTo>
                    <a:lnTo>
                      <a:pt x="477" y="1090"/>
                    </a:lnTo>
                    <a:lnTo>
                      <a:pt x="477" y="1090"/>
                    </a:lnTo>
                    <a:lnTo>
                      <a:pt x="477" y="1092"/>
                    </a:lnTo>
                    <a:lnTo>
                      <a:pt x="476" y="1092"/>
                    </a:lnTo>
                    <a:lnTo>
                      <a:pt x="476" y="1092"/>
                    </a:lnTo>
                    <a:lnTo>
                      <a:pt x="476" y="1092"/>
                    </a:lnTo>
                    <a:lnTo>
                      <a:pt x="476" y="1092"/>
                    </a:lnTo>
                    <a:lnTo>
                      <a:pt x="474" y="1092"/>
                    </a:lnTo>
                    <a:lnTo>
                      <a:pt x="472" y="1092"/>
                    </a:lnTo>
                    <a:lnTo>
                      <a:pt x="472" y="1092"/>
                    </a:lnTo>
                    <a:lnTo>
                      <a:pt x="472" y="1092"/>
                    </a:lnTo>
                    <a:lnTo>
                      <a:pt x="470" y="1092"/>
                    </a:lnTo>
                    <a:lnTo>
                      <a:pt x="468" y="1092"/>
                    </a:lnTo>
                    <a:lnTo>
                      <a:pt x="466" y="1092"/>
                    </a:lnTo>
                    <a:lnTo>
                      <a:pt x="466" y="1092"/>
                    </a:lnTo>
                    <a:lnTo>
                      <a:pt x="466" y="1090"/>
                    </a:lnTo>
                    <a:lnTo>
                      <a:pt x="466" y="1090"/>
                    </a:lnTo>
                    <a:lnTo>
                      <a:pt x="465" y="1090"/>
                    </a:lnTo>
                    <a:lnTo>
                      <a:pt x="465" y="1090"/>
                    </a:lnTo>
                    <a:lnTo>
                      <a:pt x="465" y="1090"/>
                    </a:lnTo>
                    <a:lnTo>
                      <a:pt x="465" y="1090"/>
                    </a:lnTo>
                    <a:lnTo>
                      <a:pt x="463" y="1090"/>
                    </a:lnTo>
                    <a:lnTo>
                      <a:pt x="463" y="1090"/>
                    </a:lnTo>
                    <a:lnTo>
                      <a:pt x="463" y="1090"/>
                    </a:lnTo>
                    <a:lnTo>
                      <a:pt x="461" y="1092"/>
                    </a:lnTo>
                    <a:lnTo>
                      <a:pt x="461" y="1092"/>
                    </a:lnTo>
                    <a:lnTo>
                      <a:pt x="461" y="1092"/>
                    </a:lnTo>
                    <a:lnTo>
                      <a:pt x="459" y="1092"/>
                    </a:lnTo>
                    <a:lnTo>
                      <a:pt x="459" y="1092"/>
                    </a:lnTo>
                    <a:lnTo>
                      <a:pt x="459" y="1092"/>
                    </a:lnTo>
                    <a:lnTo>
                      <a:pt x="459" y="1092"/>
                    </a:lnTo>
                    <a:lnTo>
                      <a:pt x="459" y="1092"/>
                    </a:lnTo>
                    <a:lnTo>
                      <a:pt x="459" y="1092"/>
                    </a:lnTo>
                    <a:lnTo>
                      <a:pt x="459" y="1092"/>
                    </a:lnTo>
                    <a:lnTo>
                      <a:pt x="459" y="1094"/>
                    </a:lnTo>
                    <a:lnTo>
                      <a:pt x="459" y="1094"/>
                    </a:lnTo>
                    <a:lnTo>
                      <a:pt x="461" y="1094"/>
                    </a:lnTo>
                    <a:lnTo>
                      <a:pt x="461" y="1096"/>
                    </a:lnTo>
                    <a:lnTo>
                      <a:pt x="461" y="1096"/>
                    </a:lnTo>
                    <a:lnTo>
                      <a:pt x="461" y="1096"/>
                    </a:lnTo>
                    <a:lnTo>
                      <a:pt x="461" y="1096"/>
                    </a:lnTo>
                    <a:lnTo>
                      <a:pt x="461" y="1098"/>
                    </a:lnTo>
                    <a:lnTo>
                      <a:pt x="461" y="1098"/>
                    </a:lnTo>
                    <a:lnTo>
                      <a:pt x="461" y="1098"/>
                    </a:lnTo>
                    <a:lnTo>
                      <a:pt x="461" y="1099"/>
                    </a:lnTo>
                    <a:lnTo>
                      <a:pt x="461" y="1101"/>
                    </a:lnTo>
                    <a:lnTo>
                      <a:pt x="461" y="1101"/>
                    </a:lnTo>
                    <a:lnTo>
                      <a:pt x="461" y="1101"/>
                    </a:lnTo>
                    <a:lnTo>
                      <a:pt x="461" y="1103"/>
                    </a:lnTo>
                    <a:lnTo>
                      <a:pt x="461" y="1103"/>
                    </a:lnTo>
                    <a:lnTo>
                      <a:pt x="461" y="1103"/>
                    </a:lnTo>
                    <a:lnTo>
                      <a:pt x="461" y="1103"/>
                    </a:lnTo>
                    <a:lnTo>
                      <a:pt x="461" y="1103"/>
                    </a:lnTo>
                    <a:lnTo>
                      <a:pt x="463" y="1105"/>
                    </a:lnTo>
                    <a:lnTo>
                      <a:pt x="463" y="1105"/>
                    </a:lnTo>
                    <a:lnTo>
                      <a:pt x="461" y="1107"/>
                    </a:lnTo>
                    <a:lnTo>
                      <a:pt x="461" y="1107"/>
                    </a:lnTo>
                    <a:lnTo>
                      <a:pt x="461" y="1107"/>
                    </a:lnTo>
                    <a:lnTo>
                      <a:pt x="461" y="1107"/>
                    </a:lnTo>
                    <a:lnTo>
                      <a:pt x="459" y="1109"/>
                    </a:lnTo>
                    <a:lnTo>
                      <a:pt x="457" y="1109"/>
                    </a:lnTo>
                    <a:lnTo>
                      <a:pt x="457" y="1109"/>
                    </a:lnTo>
                    <a:lnTo>
                      <a:pt x="457" y="1107"/>
                    </a:lnTo>
                    <a:lnTo>
                      <a:pt x="456" y="1107"/>
                    </a:lnTo>
                    <a:lnTo>
                      <a:pt x="456" y="1107"/>
                    </a:lnTo>
                    <a:lnTo>
                      <a:pt x="456" y="1107"/>
                    </a:lnTo>
                    <a:lnTo>
                      <a:pt x="454" y="1107"/>
                    </a:lnTo>
                    <a:lnTo>
                      <a:pt x="454" y="1107"/>
                    </a:lnTo>
                    <a:lnTo>
                      <a:pt x="454" y="1105"/>
                    </a:lnTo>
                    <a:lnTo>
                      <a:pt x="454" y="1105"/>
                    </a:lnTo>
                    <a:lnTo>
                      <a:pt x="452" y="1105"/>
                    </a:lnTo>
                    <a:lnTo>
                      <a:pt x="452" y="1103"/>
                    </a:lnTo>
                    <a:lnTo>
                      <a:pt x="452" y="1103"/>
                    </a:lnTo>
                    <a:lnTo>
                      <a:pt x="452" y="1103"/>
                    </a:lnTo>
                    <a:lnTo>
                      <a:pt x="450" y="1103"/>
                    </a:lnTo>
                    <a:lnTo>
                      <a:pt x="450" y="1103"/>
                    </a:lnTo>
                    <a:lnTo>
                      <a:pt x="450" y="1103"/>
                    </a:lnTo>
                    <a:lnTo>
                      <a:pt x="450" y="1103"/>
                    </a:lnTo>
                    <a:lnTo>
                      <a:pt x="448" y="1103"/>
                    </a:lnTo>
                    <a:lnTo>
                      <a:pt x="448" y="1103"/>
                    </a:lnTo>
                    <a:lnTo>
                      <a:pt x="448" y="1103"/>
                    </a:lnTo>
                    <a:lnTo>
                      <a:pt x="447" y="1103"/>
                    </a:lnTo>
                    <a:lnTo>
                      <a:pt x="447" y="1103"/>
                    </a:lnTo>
                    <a:lnTo>
                      <a:pt x="447" y="1103"/>
                    </a:lnTo>
                    <a:lnTo>
                      <a:pt x="445" y="1101"/>
                    </a:lnTo>
                    <a:lnTo>
                      <a:pt x="445" y="1101"/>
                    </a:lnTo>
                    <a:lnTo>
                      <a:pt x="445" y="1101"/>
                    </a:lnTo>
                    <a:lnTo>
                      <a:pt x="445" y="1101"/>
                    </a:lnTo>
                    <a:lnTo>
                      <a:pt x="443" y="1101"/>
                    </a:lnTo>
                    <a:lnTo>
                      <a:pt x="443" y="1101"/>
                    </a:lnTo>
                    <a:lnTo>
                      <a:pt x="441" y="1101"/>
                    </a:lnTo>
                    <a:lnTo>
                      <a:pt x="441" y="1101"/>
                    </a:lnTo>
                    <a:lnTo>
                      <a:pt x="439" y="1101"/>
                    </a:lnTo>
                    <a:lnTo>
                      <a:pt x="439" y="1101"/>
                    </a:lnTo>
                    <a:lnTo>
                      <a:pt x="439" y="1101"/>
                    </a:lnTo>
                    <a:lnTo>
                      <a:pt x="439" y="1101"/>
                    </a:lnTo>
                    <a:lnTo>
                      <a:pt x="439" y="1101"/>
                    </a:lnTo>
                    <a:lnTo>
                      <a:pt x="438" y="1103"/>
                    </a:lnTo>
                    <a:lnTo>
                      <a:pt x="438" y="1103"/>
                    </a:lnTo>
                    <a:lnTo>
                      <a:pt x="438" y="1103"/>
                    </a:lnTo>
                    <a:lnTo>
                      <a:pt x="438" y="1103"/>
                    </a:lnTo>
                    <a:lnTo>
                      <a:pt x="438" y="1103"/>
                    </a:lnTo>
                    <a:lnTo>
                      <a:pt x="436" y="1103"/>
                    </a:lnTo>
                    <a:lnTo>
                      <a:pt x="436" y="1103"/>
                    </a:lnTo>
                    <a:lnTo>
                      <a:pt x="436" y="1103"/>
                    </a:lnTo>
                    <a:lnTo>
                      <a:pt x="436" y="1105"/>
                    </a:lnTo>
                    <a:lnTo>
                      <a:pt x="436" y="1105"/>
                    </a:lnTo>
                    <a:lnTo>
                      <a:pt x="436" y="1105"/>
                    </a:lnTo>
                    <a:lnTo>
                      <a:pt x="436" y="1105"/>
                    </a:lnTo>
                    <a:lnTo>
                      <a:pt x="436" y="1105"/>
                    </a:lnTo>
                    <a:lnTo>
                      <a:pt x="436" y="1107"/>
                    </a:lnTo>
                    <a:lnTo>
                      <a:pt x="436" y="1107"/>
                    </a:lnTo>
                    <a:lnTo>
                      <a:pt x="436" y="1107"/>
                    </a:lnTo>
                    <a:lnTo>
                      <a:pt x="436" y="1109"/>
                    </a:lnTo>
                    <a:lnTo>
                      <a:pt x="436" y="1109"/>
                    </a:lnTo>
                    <a:lnTo>
                      <a:pt x="436" y="1109"/>
                    </a:lnTo>
                    <a:lnTo>
                      <a:pt x="434" y="1109"/>
                    </a:lnTo>
                    <a:lnTo>
                      <a:pt x="434" y="1110"/>
                    </a:lnTo>
                    <a:lnTo>
                      <a:pt x="434" y="1110"/>
                    </a:lnTo>
                    <a:lnTo>
                      <a:pt x="434" y="1110"/>
                    </a:lnTo>
                    <a:lnTo>
                      <a:pt x="434" y="1110"/>
                    </a:lnTo>
                    <a:lnTo>
                      <a:pt x="432" y="1112"/>
                    </a:lnTo>
                    <a:lnTo>
                      <a:pt x="432" y="1112"/>
                    </a:lnTo>
                    <a:lnTo>
                      <a:pt x="432" y="1112"/>
                    </a:lnTo>
                    <a:lnTo>
                      <a:pt x="432" y="1112"/>
                    </a:lnTo>
                    <a:lnTo>
                      <a:pt x="430" y="1114"/>
                    </a:lnTo>
                    <a:lnTo>
                      <a:pt x="430" y="1114"/>
                    </a:lnTo>
                    <a:lnTo>
                      <a:pt x="430" y="1114"/>
                    </a:lnTo>
                    <a:lnTo>
                      <a:pt x="430" y="1116"/>
                    </a:lnTo>
                    <a:lnTo>
                      <a:pt x="430" y="1116"/>
                    </a:lnTo>
                    <a:lnTo>
                      <a:pt x="430" y="1118"/>
                    </a:lnTo>
                    <a:lnTo>
                      <a:pt x="429" y="1118"/>
                    </a:lnTo>
                    <a:lnTo>
                      <a:pt x="429" y="1118"/>
                    </a:lnTo>
                    <a:lnTo>
                      <a:pt x="429" y="1118"/>
                    </a:lnTo>
                    <a:lnTo>
                      <a:pt x="429" y="1118"/>
                    </a:lnTo>
                    <a:lnTo>
                      <a:pt x="429" y="1119"/>
                    </a:lnTo>
                    <a:lnTo>
                      <a:pt x="429" y="1121"/>
                    </a:lnTo>
                    <a:lnTo>
                      <a:pt x="429" y="1121"/>
                    </a:lnTo>
                    <a:lnTo>
                      <a:pt x="429" y="1121"/>
                    </a:lnTo>
                    <a:lnTo>
                      <a:pt x="429" y="1121"/>
                    </a:lnTo>
                    <a:lnTo>
                      <a:pt x="429" y="1121"/>
                    </a:lnTo>
                    <a:lnTo>
                      <a:pt x="427" y="1123"/>
                    </a:lnTo>
                    <a:lnTo>
                      <a:pt x="427" y="1123"/>
                    </a:lnTo>
                    <a:lnTo>
                      <a:pt x="427" y="1123"/>
                    </a:lnTo>
                    <a:lnTo>
                      <a:pt x="427" y="1123"/>
                    </a:lnTo>
                    <a:lnTo>
                      <a:pt x="425" y="1125"/>
                    </a:lnTo>
                    <a:lnTo>
                      <a:pt x="423" y="1125"/>
                    </a:lnTo>
                    <a:lnTo>
                      <a:pt x="423" y="1123"/>
                    </a:lnTo>
                    <a:lnTo>
                      <a:pt x="423" y="1123"/>
                    </a:lnTo>
                    <a:lnTo>
                      <a:pt x="421" y="1123"/>
                    </a:lnTo>
                    <a:lnTo>
                      <a:pt x="421" y="1123"/>
                    </a:lnTo>
                    <a:lnTo>
                      <a:pt x="421" y="1123"/>
                    </a:lnTo>
                    <a:lnTo>
                      <a:pt x="421" y="1123"/>
                    </a:lnTo>
                    <a:lnTo>
                      <a:pt x="419" y="1123"/>
                    </a:lnTo>
                    <a:lnTo>
                      <a:pt x="418" y="1123"/>
                    </a:lnTo>
                    <a:lnTo>
                      <a:pt x="416" y="1123"/>
                    </a:lnTo>
                    <a:lnTo>
                      <a:pt x="416" y="1123"/>
                    </a:lnTo>
                    <a:lnTo>
                      <a:pt x="414" y="1123"/>
                    </a:lnTo>
                    <a:lnTo>
                      <a:pt x="412" y="1125"/>
                    </a:lnTo>
                    <a:lnTo>
                      <a:pt x="412" y="1125"/>
                    </a:lnTo>
                    <a:lnTo>
                      <a:pt x="412" y="1125"/>
                    </a:lnTo>
                    <a:lnTo>
                      <a:pt x="410" y="1125"/>
                    </a:lnTo>
                    <a:lnTo>
                      <a:pt x="410" y="1125"/>
                    </a:lnTo>
                    <a:lnTo>
                      <a:pt x="410" y="1125"/>
                    </a:lnTo>
                    <a:lnTo>
                      <a:pt x="410" y="1125"/>
                    </a:lnTo>
                    <a:lnTo>
                      <a:pt x="409" y="1125"/>
                    </a:lnTo>
                    <a:lnTo>
                      <a:pt x="409" y="1125"/>
                    </a:lnTo>
                    <a:lnTo>
                      <a:pt x="409" y="1125"/>
                    </a:lnTo>
                    <a:lnTo>
                      <a:pt x="407" y="1125"/>
                    </a:lnTo>
                    <a:lnTo>
                      <a:pt x="407" y="1127"/>
                    </a:lnTo>
                    <a:lnTo>
                      <a:pt x="405" y="1127"/>
                    </a:lnTo>
                    <a:lnTo>
                      <a:pt x="405" y="1127"/>
                    </a:lnTo>
                    <a:lnTo>
                      <a:pt x="403" y="1127"/>
                    </a:lnTo>
                    <a:lnTo>
                      <a:pt x="403" y="1127"/>
                    </a:lnTo>
                    <a:lnTo>
                      <a:pt x="403" y="1127"/>
                    </a:lnTo>
                    <a:lnTo>
                      <a:pt x="401" y="1127"/>
                    </a:lnTo>
                    <a:lnTo>
                      <a:pt x="401" y="1127"/>
                    </a:lnTo>
                    <a:lnTo>
                      <a:pt x="401" y="1128"/>
                    </a:lnTo>
                    <a:lnTo>
                      <a:pt x="401" y="1128"/>
                    </a:lnTo>
                    <a:lnTo>
                      <a:pt x="401" y="1128"/>
                    </a:lnTo>
                    <a:lnTo>
                      <a:pt x="400" y="1128"/>
                    </a:lnTo>
                    <a:lnTo>
                      <a:pt x="400" y="1128"/>
                    </a:lnTo>
                    <a:lnTo>
                      <a:pt x="400" y="1128"/>
                    </a:lnTo>
                    <a:lnTo>
                      <a:pt x="400" y="1130"/>
                    </a:lnTo>
                    <a:lnTo>
                      <a:pt x="398" y="1130"/>
                    </a:lnTo>
                    <a:lnTo>
                      <a:pt x="398" y="1132"/>
                    </a:lnTo>
                    <a:lnTo>
                      <a:pt x="398" y="1132"/>
                    </a:lnTo>
                    <a:lnTo>
                      <a:pt x="398" y="1134"/>
                    </a:lnTo>
                    <a:lnTo>
                      <a:pt x="398" y="1134"/>
                    </a:lnTo>
                    <a:lnTo>
                      <a:pt x="398" y="1134"/>
                    </a:lnTo>
                    <a:lnTo>
                      <a:pt x="398" y="1136"/>
                    </a:lnTo>
                    <a:lnTo>
                      <a:pt x="396" y="1136"/>
                    </a:lnTo>
                    <a:lnTo>
                      <a:pt x="396" y="1136"/>
                    </a:lnTo>
                    <a:lnTo>
                      <a:pt x="396" y="1136"/>
                    </a:lnTo>
                    <a:lnTo>
                      <a:pt x="396" y="1136"/>
                    </a:lnTo>
                    <a:lnTo>
                      <a:pt x="394" y="1137"/>
                    </a:lnTo>
                    <a:lnTo>
                      <a:pt x="392" y="1137"/>
                    </a:lnTo>
                    <a:lnTo>
                      <a:pt x="392" y="1137"/>
                    </a:lnTo>
                    <a:lnTo>
                      <a:pt x="391" y="1137"/>
                    </a:lnTo>
                    <a:lnTo>
                      <a:pt x="391" y="1137"/>
                    </a:lnTo>
                    <a:lnTo>
                      <a:pt x="389" y="1137"/>
                    </a:lnTo>
                    <a:lnTo>
                      <a:pt x="387" y="1139"/>
                    </a:lnTo>
                    <a:lnTo>
                      <a:pt x="385" y="1139"/>
                    </a:lnTo>
                    <a:lnTo>
                      <a:pt x="385" y="1141"/>
                    </a:lnTo>
                    <a:lnTo>
                      <a:pt x="385" y="1141"/>
                    </a:lnTo>
                    <a:lnTo>
                      <a:pt x="385" y="1141"/>
                    </a:lnTo>
                    <a:lnTo>
                      <a:pt x="383" y="1141"/>
                    </a:lnTo>
                    <a:lnTo>
                      <a:pt x="383" y="1141"/>
                    </a:lnTo>
                    <a:lnTo>
                      <a:pt x="381" y="1143"/>
                    </a:lnTo>
                    <a:lnTo>
                      <a:pt x="380" y="1141"/>
                    </a:lnTo>
                    <a:lnTo>
                      <a:pt x="380" y="1141"/>
                    </a:lnTo>
                    <a:lnTo>
                      <a:pt x="380" y="1141"/>
                    </a:lnTo>
                    <a:lnTo>
                      <a:pt x="378" y="1141"/>
                    </a:lnTo>
                    <a:lnTo>
                      <a:pt x="376" y="1141"/>
                    </a:lnTo>
                    <a:lnTo>
                      <a:pt x="376" y="1141"/>
                    </a:lnTo>
                    <a:lnTo>
                      <a:pt x="376" y="1139"/>
                    </a:lnTo>
                    <a:lnTo>
                      <a:pt x="374" y="1139"/>
                    </a:lnTo>
                    <a:lnTo>
                      <a:pt x="374" y="1141"/>
                    </a:lnTo>
                    <a:lnTo>
                      <a:pt x="372" y="1141"/>
                    </a:lnTo>
                    <a:lnTo>
                      <a:pt x="371" y="1141"/>
                    </a:lnTo>
                    <a:lnTo>
                      <a:pt x="371" y="1141"/>
                    </a:lnTo>
                    <a:lnTo>
                      <a:pt x="371" y="1141"/>
                    </a:lnTo>
                    <a:lnTo>
                      <a:pt x="369" y="1141"/>
                    </a:lnTo>
                    <a:lnTo>
                      <a:pt x="369" y="1141"/>
                    </a:lnTo>
                    <a:lnTo>
                      <a:pt x="369" y="1143"/>
                    </a:lnTo>
                    <a:lnTo>
                      <a:pt x="367" y="1143"/>
                    </a:lnTo>
                    <a:lnTo>
                      <a:pt x="367" y="1143"/>
                    </a:lnTo>
                    <a:lnTo>
                      <a:pt x="367" y="1143"/>
                    </a:lnTo>
                    <a:lnTo>
                      <a:pt x="363" y="1143"/>
                    </a:lnTo>
                    <a:lnTo>
                      <a:pt x="362" y="1143"/>
                    </a:lnTo>
                    <a:lnTo>
                      <a:pt x="362" y="1143"/>
                    </a:lnTo>
                    <a:lnTo>
                      <a:pt x="362" y="1143"/>
                    </a:lnTo>
                    <a:lnTo>
                      <a:pt x="360" y="1143"/>
                    </a:lnTo>
                    <a:lnTo>
                      <a:pt x="360" y="1143"/>
                    </a:lnTo>
                    <a:lnTo>
                      <a:pt x="358" y="1145"/>
                    </a:lnTo>
                    <a:lnTo>
                      <a:pt x="356" y="1145"/>
                    </a:lnTo>
                    <a:lnTo>
                      <a:pt x="356" y="1145"/>
                    </a:lnTo>
                    <a:lnTo>
                      <a:pt x="354" y="1145"/>
                    </a:lnTo>
                    <a:lnTo>
                      <a:pt x="354" y="1145"/>
                    </a:lnTo>
                    <a:lnTo>
                      <a:pt x="353" y="1145"/>
                    </a:lnTo>
                    <a:lnTo>
                      <a:pt x="353" y="1145"/>
                    </a:lnTo>
                    <a:lnTo>
                      <a:pt x="353" y="1145"/>
                    </a:lnTo>
                    <a:lnTo>
                      <a:pt x="353" y="1147"/>
                    </a:lnTo>
                    <a:lnTo>
                      <a:pt x="351" y="1147"/>
                    </a:lnTo>
                    <a:lnTo>
                      <a:pt x="349" y="1147"/>
                    </a:lnTo>
                    <a:lnTo>
                      <a:pt x="347" y="1147"/>
                    </a:lnTo>
                    <a:lnTo>
                      <a:pt x="345" y="1145"/>
                    </a:lnTo>
                    <a:lnTo>
                      <a:pt x="345" y="1145"/>
                    </a:lnTo>
                    <a:lnTo>
                      <a:pt x="344" y="1147"/>
                    </a:lnTo>
                    <a:lnTo>
                      <a:pt x="344" y="1147"/>
                    </a:lnTo>
                    <a:lnTo>
                      <a:pt x="344" y="1147"/>
                    </a:lnTo>
                    <a:lnTo>
                      <a:pt x="342" y="1147"/>
                    </a:lnTo>
                    <a:lnTo>
                      <a:pt x="342" y="1147"/>
                    </a:lnTo>
                    <a:lnTo>
                      <a:pt x="340" y="1148"/>
                    </a:lnTo>
                    <a:lnTo>
                      <a:pt x="340" y="1150"/>
                    </a:lnTo>
                    <a:lnTo>
                      <a:pt x="338" y="1150"/>
                    </a:lnTo>
                    <a:lnTo>
                      <a:pt x="338" y="1150"/>
                    </a:lnTo>
                    <a:lnTo>
                      <a:pt x="336" y="1150"/>
                    </a:lnTo>
                    <a:lnTo>
                      <a:pt x="334" y="1150"/>
                    </a:lnTo>
                    <a:lnTo>
                      <a:pt x="334" y="1150"/>
                    </a:lnTo>
                    <a:lnTo>
                      <a:pt x="334" y="1150"/>
                    </a:lnTo>
                    <a:lnTo>
                      <a:pt x="333" y="1150"/>
                    </a:lnTo>
                    <a:lnTo>
                      <a:pt x="333" y="1150"/>
                    </a:lnTo>
                    <a:lnTo>
                      <a:pt x="331" y="1152"/>
                    </a:lnTo>
                    <a:lnTo>
                      <a:pt x="329" y="1152"/>
                    </a:lnTo>
                    <a:lnTo>
                      <a:pt x="327" y="1152"/>
                    </a:lnTo>
                    <a:lnTo>
                      <a:pt x="325" y="1152"/>
                    </a:lnTo>
                    <a:lnTo>
                      <a:pt x="325" y="1152"/>
                    </a:lnTo>
                    <a:lnTo>
                      <a:pt x="324" y="1152"/>
                    </a:lnTo>
                    <a:lnTo>
                      <a:pt x="320" y="1152"/>
                    </a:lnTo>
                    <a:lnTo>
                      <a:pt x="318" y="1152"/>
                    </a:lnTo>
                    <a:lnTo>
                      <a:pt x="318" y="1152"/>
                    </a:lnTo>
                    <a:lnTo>
                      <a:pt x="316" y="1152"/>
                    </a:lnTo>
                    <a:lnTo>
                      <a:pt x="316" y="1152"/>
                    </a:lnTo>
                    <a:lnTo>
                      <a:pt x="315" y="1152"/>
                    </a:lnTo>
                    <a:lnTo>
                      <a:pt x="313" y="1152"/>
                    </a:lnTo>
                    <a:lnTo>
                      <a:pt x="313" y="1152"/>
                    </a:lnTo>
                    <a:lnTo>
                      <a:pt x="311" y="1152"/>
                    </a:lnTo>
                    <a:lnTo>
                      <a:pt x="311" y="1154"/>
                    </a:lnTo>
                    <a:lnTo>
                      <a:pt x="311" y="1156"/>
                    </a:lnTo>
                    <a:lnTo>
                      <a:pt x="311" y="1156"/>
                    </a:lnTo>
                    <a:lnTo>
                      <a:pt x="309" y="1156"/>
                    </a:lnTo>
                    <a:lnTo>
                      <a:pt x="309" y="1156"/>
                    </a:lnTo>
                    <a:lnTo>
                      <a:pt x="309" y="1156"/>
                    </a:lnTo>
                    <a:lnTo>
                      <a:pt x="309" y="1157"/>
                    </a:lnTo>
                    <a:lnTo>
                      <a:pt x="307" y="1157"/>
                    </a:lnTo>
                    <a:lnTo>
                      <a:pt x="307" y="1157"/>
                    </a:lnTo>
                    <a:lnTo>
                      <a:pt x="307" y="1156"/>
                    </a:lnTo>
                    <a:lnTo>
                      <a:pt x="306" y="1156"/>
                    </a:lnTo>
                    <a:lnTo>
                      <a:pt x="306" y="1156"/>
                    </a:lnTo>
                    <a:lnTo>
                      <a:pt x="304" y="1156"/>
                    </a:lnTo>
                    <a:lnTo>
                      <a:pt x="304" y="1156"/>
                    </a:lnTo>
                    <a:lnTo>
                      <a:pt x="304" y="1156"/>
                    </a:lnTo>
                    <a:lnTo>
                      <a:pt x="302" y="1156"/>
                    </a:lnTo>
                    <a:lnTo>
                      <a:pt x="302" y="1156"/>
                    </a:lnTo>
                    <a:lnTo>
                      <a:pt x="302" y="1156"/>
                    </a:lnTo>
                    <a:lnTo>
                      <a:pt x="302" y="1156"/>
                    </a:lnTo>
                    <a:lnTo>
                      <a:pt x="302" y="1156"/>
                    </a:lnTo>
                    <a:lnTo>
                      <a:pt x="300" y="1157"/>
                    </a:lnTo>
                    <a:lnTo>
                      <a:pt x="300" y="1157"/>
                    </a:lnTo>
                    <a:lnTo>
                      <a:pt x="300" y="1157"/>
                    </a:lnTo>
                    <a:lnTo>
                      <a:pt x="300" y="1157"/>
                    </a:lnTo>
                    <a:lnTo>
                      <a:pt x="298" y="1157"/>
                    </a:lnTo>
                    <a:lnTo>
                      <a:pt x="296" y="1159"/>
                    </a:lnTo>
                    <a:lnTo>
                      <a:pt x="295" y="1159"/>
                    </a:lnTo>
                    <a:lnTo>
                      <a:pt x="295" y="1159"/>
                    </a:lnTo>
                    <a:lnTo>
                      <a:pt x="295" y="1159"/>
                    </a:lnTo>
                    <a:lnTo>
                      <a:pt x="293" y="1159"/>
                    </a:lnTo>
                    <a:lnTo>
                      <a:pt x="293" y="1159"/>
                    </a:lnTo>
                    <a:lnTo>
                      <a:pt x="293" y="1161"/>
                    </a:lnTo>
                    <a:lnTo>
                      <a:pt x="291" y="1161"/>
                    </a:lnTo>
                    <a:lnTo>
                      <a:pt x="291" y="1161"/>
                    </a:lnTo>
                    <a:lnTo>
                      <a:pt x="291" y="1161"/>
                    </a:lnTo>
                    <a:lnTo>
                      <a:pt x="289" y="1159"/>
                    </a:lnTo>
                    <a:lnTo>
                      <a:pt x="287" y="1159"/>
                    </a:lnTo>
                    <a:lnTo>
                      <a:pt x="287" y="1159"/>
                    </a:lnTo>
                    <a:lnTo>
                      <a:pt x="286" y="1159"/>
                    </a:lnTo>
                    <a:lnTo>
                      <a:pt x="286" y="1159"/>
                    </a:lnTo>
                    <a:lnTo>
                      <a:pt x="286" y="1159"/>
                    </a:lnTo>
                    <a:lnTo>
                      <a:pt x="286" y="1159"/>
                    </a:lnTo>
                    <a:lnTo>
                      <a:pt x="286" y="1159"/>
                    </a:lnTo>
                    <a:lnTo>
                      <a:pt x="284" y="1159"/>
                    </a:lnTo>
                    <a:lnTo>
                      <a:pt x="284" y="1159"/>
                    </a:lnTo>
                    <a:lnTo>
                      <a:pt x="282" y="1159"/>
                    </a:lnTo>
                    <a:lnTo>
                      <a:pt x="282" y="1159"/>
                    </a:lnTo>
                    <a:lnTo>
                      <a:pt x="282" y="1159"/>
                    </a:lnTo>
                    <a:lnTo>
                      <a:pt x="282" y="1159"/>
                    </a:lnTo>
                    <a:lnTo>
                      <a:pt x="282" y="1159"/>
                    </a:lnTo>
                    <a:lnTo>
                      <a:pt x="282" y="1161"/>
                    </a:lnTo>
                    <a:lnTo>
                      <a:pt x="280" y="1161"/>
                    </a:lnTo>
                    <a:lnTo>
                      <a:pt x="280" y="1161"/>
                    </a:lnTo>
                    <a:lnTo>
                      <a:pt x="280" y="1159"/>
                    </a:lnTo>
                    <a:lnTo>
                      <a:pt x="280" y="1159"/>
                    </a:lnTo>
                    <a:lnTo>
                      <a:pt x="280" y="1159"/>
                    </a:lnTo>
                    <a:lnTo>
                      <a:pt x="278" y="1159"/>
                    </a:lnTo>
                    <a:lnTo>
                      <a:pt x="278" y="1159"/>
                    </a:lnTo>
                    <a:lnTo>
                      <a:pt x="278" y="1159"/>
                    </a:lnTo>
                    <a:lnTo>
                      <a:pt x="278" y="1159"/>
                    </a:lnTo>
                    <a:lnTo>
                      <a:pt x="278" y="1157"/>
                    </a:lnTo>
                    <a:lnTo>
                      <a:pt x="278" y="1157"/>
                    </a:lnTo>
                    <a:lnTo>
                      <a:pt x="277" y="1156"/>
                    </a:lnTo>
                    <a:lnTo>
                      <a:pt x="277" y="1156"/>
                    </a:lnTo>
                    <a:lnTo>
                      <a:pt x="277" y="1156"/>
                    </a:lnTo>
                    <a:lnTo>
                      <a:pt x="277" y="1156"/>
                    </a:lnTo>
                    <a:lnTo>
                      <a:pt x="275" y="1156"/>
                    </a:lnTo>
                    <a:lnTo>
                      <a:pt x="275" y="1156"/>
                    </a:lnTo>
                    <a:lnTo>
                      <a:pt x="273" y="1156"/>
                    </a:lnTo>
                    <a:lnTo>
                      <a:pt x="273" y="1156"/>
                    </a:lnTo>
                    <a:lnTo>
                      <a:pt x="273" y="1156"/>
                    </a:lnTo>
                    <a:lnTo>
                      <a:pt x="273" y="1154"/>
                    </a:lnTo>
                    <a:lnTo>
                      <a:pt x="271" y="1154"/>
                    </a:lnTo>
                    <a:lnTo>
                      <a:pt x="271" y="1154"/>
                    </a:lnTo>
                    <a:lnTo>
                      <a:pt x="268" y="1154"/>
                    </a:lnTo>
                    <a:lnTo>
                      <a:pt x="268" y="1154"/>
                    </a:lnTo>
                    <a:lnTo>
                      <a:pt x="268" y="1154"/>
                    </a:lnTo>
                    <a:lnTo>
                      <a:pt x="268" y="1154"/>
                    </a:lnTo>
                    <a:lnTo>
                      <a:pt x="266" y="1154"/>
                    </a:lnTo>
                    <a:lnTo>
                      <a:pt x="266" y="1154"/>
                    </a:lnTo>
                    <a:lnTo>
                      <a:pt x="266" y="1152"/>
                    </a:lnTo>
                    <a:lnTo>
                      <a:pt x="264" y="1152"/>
                    </a:lnTo>
                    <a:lnTo>
                      <a:pt x="264" y="1152"/>
                    </a:lnTo>
                    <a:lnTo>
                      <a:pt x="262" y="1152"/>
                    </a:lnTo>
                    <a:lnTo>
                      <a:pt x="262" y="1152"/>
                    </a:lnTo>
                    <a:lnTo>
                      <a:pt x="262" y="1152"/>
                    </a:lnTo>
                    <a:lnTo>
                      <a:pt x="262" y="1152"/>
                    </a:lnTo>
                    <a:lnTo>
                      <a:pt x="260" y="1152"/>
                    </a:lnTo>
                    <a:lnTo>
                      <a:pt x="260" y="1152"/>
                    </a:lnTo>
                    <a:lnTo>
                      <a:pt x="260" y="1150"/>
                    </a:lnTo>
                    <a:lnTo>
                      <a:pt x="260" y="1150"/>
                    </a:lnTo>
                    <a:lnTo>
                      <a:pt x="260" y="1150"/>
                    </a:lnTo>
                    <a:lnTo>
                      <a:pt x="260" y="1150"/>
                    </a:lnTo>
                    <a:lnTo>
                      <a:pt x="258" y="1152"/>
                    </a:lnTo>
                    <a:lnTo>
                      <a:pt x="258" y="1152"/>
                    </a:lnTo>
                    <a:lnTo>
                      <a:pt x="258" y="1152"/>
                    </a:lnTo>
                    <a:lnTo>
                      <a:pt x="258" y="1152"/>
                    </a:lnTo>
                    <a:lnTo>
                      <a:pt x="258" y="1152"/>
                    </a:lnTo>
                    <a:lnTo>
                      <a:pt x="257" y="1150"/>
                    </a:lnTo>
                    <a:lnTo>
                      <a:pt x="257" y="1150"/>
                    </a:lnTo>
                    <a:lnTo>
                      <a:pt x="257" y="1150"/>
                    </a:lnTo>
                    <a:lnTo>
                      <a:pt x="257" y="1150"/>
                    </a:lnTo>
                    <a:lnTo>
                      <a:pt x="257" y="1150"/>
                    </a:lnTo>
                    <a:lnTo>
                      <a:pt x="257" y="1150"/>
                    </a:lnTo>
                    <a:lnTo>
                      <a:pt x="257" y="1150"/>
                    </a:lnTo>
                    <a:lnTo>
                      <a:pt x="257" y="1150"/>
                    </a:lnTo>
                    <a:lnTo>
                      <a:pt x="257" y="1150"/>
                    </a:lnTo>
                    <a:lnTo>
                      <a:pt x="258" y="1150"/>
                    </a:lnTo>
                    <a:lnTo>
                      <a:pt x="258" y="1148"/>
                    </a:lnTo>
                    <a:lnTo>
                      <a:pt x="260" y="1148"/>
                    </a:lnTo>
                    <a:lnTo>
                      <a:pt x="262" y="1148"/>
                    </a:lnTo>
                    <a:lnTo>
                      <a:pt x="264" y="1147"/>
                    </a:lnTo>
                    <a:lnTo>
                      <a:pt x="268" y="1145"/>
                    </a:lnTo>
                    <a:lnTo>
                      <a:pt x="268" y="1145"/>
                    </a:lnTo>
                    <a:lnTo>
                      <a:pt x="268" y="1143"/>
                    </a:lnTo>
                    <a:lnTo>
                      <a:pt x="269" y="1143"/>
                    </a:lnTo>
                    <a:lnTo>
                      <a:pt x="269" y="1141"/>
                    </a:lnTo>
                    <a:lnTo>
                      <a:pt x="269" y="1141"/>
                    </a:lnTo>
                    <a:lnTo>
                      <a:pt x="271" y="1139"/>
                    </a:lnTo>
                    <a:lnTo>
                      <a:pt x="271" y="1137"/>
                    </a:lnTo>
                    <a:lnTo>
                      <a:pt x="271" y="1137"/>
                    </a:lnTo>
                    <a:lnTo>
                      <a:pt x="271" y="1136"/>
                    </a:lnTo>
                    <a:lnTo>
                      <a:pt x="271" y="1134"/>
                    </a:lnTo>
                    <a:lnTo>
                      <a:pt x="271" y="1134"/>
                    </a:lnTo>
                    <a:lnTo>
                      <a:pt x="271" y="1132"/>
                    </a:lnTo>
                    <a:lnTo>
                      <a:pt x="271" y="1132"/>
                    </a:lnTo>
                    <a:lnTo>
                      <a:pt x="269" y="1132"/>
                    </a:lnTo>
                    <a:lnTo>
                      <a:pt x="269" y="1132"/>
                    </a:lnTo>
                    <a:lnTo>
                      <a:pt x="268" y="1132"/>
                    </a:lnTo>
                    <a:lnTo>
                      <a:pt x="266" y="1132"/>
                    </a:lnTo>
                    <a:lnTo>
                      <a:pt x="264" y="1132"/>
                    </a:lnTo>
                    <a:lnTo>
                      <a:pt x="264" y="1132"/>
                    </a:lnTo>
                    <a:lnTo>
                      <a:pt x="264" y="1132"/>
                    </a:lnTo>
                    <a:lnTo>
                      <a:pt x="264" y="1132"/>
                    </a:lnTo>
                    <a:lnTo>
                      <a:pt x="262" y="1132"/>
                    </a:lnTo>
                    <a:lnTo>
                      <a:pt x="262" y="1132"/>
                    </a:lnTo>
                    <a:lnTo>
                      <a:pt x="262" y="1132"/>
                    </a:lnTo>
                    <a:lnTo>
                      <a:pt x="260" y="1132"/>
                    </a:lnTo>
                    <a:lnTo>
                      <a:pt x="260" y="1132"/>
                    </a:lnTo>
                    <a:lnTo>
                      <a:pt x="260" y="1132"/>
                    </a:lnTo>
                    <a:lnTo>
                      <a:pt x="258" y="1132"/>
                    </a:lnTo>
                    <a:lnTo>
                      <a:pt x="258" y="1132"/>
                    </a:lnTo>
                    <a:lnTo>
                      <a:pt x="258" y="1132"/>
                    </a:lnTo>
                    <a:lnTo>
                      <a:pt x="258" y="1132"/>
                    </a:lnTo>
                    <a:lnTo>
                      <a:pt x="258" y="1130"/>
                    </a:lnTo>
                    <a:lnTo>
                      <a:pt x="257" y="1130"/>
                    </a:lnTo>
                    <a:lnTo>
                      <a:pt x="257" y="1128"/>
                    </a:lnTo>
                    <a:lnTo>
                      <a:pt x="257" y="1128"/>
                    </a:lnTo>
                    <a:lnTo>
                      <a:pt x="255" y="1128"/>
                    </a:lnTo>
                    <a:lnTo>
                      <a:pt x="255" y="1128"/>
                    </a:lnTo>
                    <a:lnTo>
                      <a:pt x="253" y="1128"/>
                    </a:lnTo>
                    <a:lnTo>
                      <a:pt x="253" y="1128"/>
                    </a:lnTo>
                    <a:lnTo>
                      <a:pt x="251" y="1128"/>
                    </a:lnTo>
                    <a:lnTo>
                      <a:pt x="251" y="1128"/>
                    </a:lnTo>
                    <a:lnTo>
                      <a:pt x="251" y="1128"/>
                    </a:lnTo>
                    <a:lnTo>
                      <a:pt x="251" y="1128"/>
                    </a:lnTo>
                    <a:lnTo>
                      <a:pt x="251" y="1127"/>
                    </a:lnTo>
                    <a:lnTo>
                      <a:pt x="251" y="1127"/>
                    </a:lnTo>
                    <a:lnTo>
                      <a:pt x="249" y="1127"/>
                    </a:lnTo>
                    <a:lnTo>
                      <a:pt x="249" y="1127"/>
                    </a:lnTo>
                    <a:lnTo>
                      <a:pt x="249" y="1127"/>
                    </a:lnTo>
                    <a:lnTo>
                      <a:pt x="249" y="1127"/>
                    </a:lnTo>
                    <a:lnTo>
                      <a:pt x="248" y="1127"/>
                    </a:lnTo>
                    <a:lnTo>
                      <a:pt x="248" y="1127"/>
                    </a:lnTo>
                    <a:lnTo>
                      <a:pt x="246" y="1127"/>
                    </a:lnTo>
                    <a:lnTo>
                      <a:pt x="246" y="1127"/>
                    </a:lnTo>
                    <a:lnTo>
                      <a:pt x="244" y="1127"/>
                    </a:lnTo>
                    <a:lnTo>
                      <a:pt x="244" y="1127"/>
                    </a:lnTo>
                    <a:lnTo>
                      <a:pt x="244" y="1127"/>
                    </a:lnTo>
                    <a:lnTo>
                      <a:pt x="244" y="1125"/>
                    </a:lnTo>
                    <a:lnTo>
                      <a:pt x="244" y="1125"/>
                    </a:lnTo>
                    <a:lnTo>
                      <a:pt x="244" y="1125"/>
                    </a:lnTo>
                    <a:lnTo>
                      <a:pt x="244" y="1125"/>
                    </a:lnTo>
                    <a:lnTo>
                      <a:pt x="242" y="1125"/>
                    </a:lnTo>
                    <a:lnTo>
                      <a:pt x="242" y="1123"/>
                    </a:lnTo>
                    <a:lnTo>
                      <a:pt x="242" y="1123"/>
                    </a:lnTo>
                    <a:lnTo>
                      <a:pt x="240" y="1123"/>
                    </a:lnTo>
                    <a:lnTo>
                      <a:pt x="240" y="1123"/>
                    </a:lnTo>
                    <a:lnTo>
                      <a:pt x="240" y="1123"/>
                    </a:lnTo>
                    <a:lnTo>
                      <a:pt x="239" y="1123"/>
                    </a:lnTo>
                    <a:lnTo>
                      <a:pt x="239" y="1123"/>
                    </a:lnTo>
                    <a:lnTo>
                      <a:pt x="237" y="1123"/>
                    </a:lnTo>
                    <a:lnTo>
                      <a:pt x="237" y="1123"/>
                    </a:lnTo>
                    <a:lnTo>
                      <a:pt x="237" y="1123"/>
                    </a:lnTo>
                    <a:lnTo>
                      <a:pt x="237" y="1121"/>
                    </a:lnTo>
                    <a:lnTo>
                      <a:pt x="235" y="1121"/>
                    </a:lnTo>
                    <a:lnTo>
                      <a:pt x="233" y="1121"/>
                    </a:lnTo>
                    <a:lnTo>
                      <a:pt x="231" y="1121"/>
                    </a:lnTo>
                    <a:lnTo>
                      <a:pt x="231" y="1121"/>
                    </a:lnTo>
                    <a:lnTo>
                      <a:pt x="231" y="1121"/>
                    </a:lnTo>
                    <a:lnTo>
                      <a:pt x="230" y="1121"/>
                    </a:lnTo>
                    <a:lnTo>
                      <a:pt x="230" y="1121"/>
                    </a:lnTo>
                    <a:lnTo>
                      <a:pt x="230" y="1121"/>
                    </a:lnTo>
                    <a:lnTo>
                      <a:pt x="228" y="1121"/>
                    </a:lnTo>
                    <a:lnTo>
                      <a:pt x="228" y="1121"/>
                    </a:lnTo>
                    <a:lnTo>
                      <a:pt x="228" y="1121"/>
                    </a:lnTo>
                    <a:lnTo>
                      <a:pt x="228" y="1121"/>
                    </a:lnTo>
                    <a:lnTo>
                      <a:pt x="228" y="1121"/>
                    </a:lnTo>
                    <a:lnTo>
                      <a:pt x="228" y="1119"/>
                    </a:lnTo>
                    <a:lnTo>
                      <a:pt x="228" y="1119"/>
                    </a:lnTo>
                    <a:lnTo>
                      <a:pt x="228" y="1118"/>
                    </a:lnTo>
                    <a:lnTo>
                      <a:pt x="228" y="1118"/>
                    </a:lnTo>
                    <a:lnTo>
                      <a:pt x="228" y="1118"/>
                    </a:lnTo>
                    <a:lnTo>
                      <a:pt x="228" y="1118"/>
                    </a:lnTo>
                    <a:lnTo>
                      <a:pt x="228" y="1118"/>
                    </a:lnTo>
                    <a:lnTo>
                      <a:pt x="228" y="1118"/>
                    </a:lnTo>
                    <a:lnTo>
                      <a:pt x="230" y="1118"/>
                    </a:lnTo>
                    <a:lnTo>
                      <a:pt x="230" y="1118"/>
                    </a:lnTo>
                    <a:lnTo>
                      <a:pt x="230" y="1118"/>
                    </a:lnTo>
                    <a:lnTo>
                      <a:pt x="230" y="1116"/>
                    </a:lnTo>
                    <a:lnTo>
                      <a:pt x="231" y="1116"/>
                    </a:lnTo>
                    <a:lnTo>
                      <a:pt x="231" y="1116"/>
                    </a:lnTo>
                    <a:lnTo>
                      <a:pt x="231" y="1116"/>
                    </a:lnTo>
                    <a:lnTo>
                      <a:pt x="231" y="1116"/>
                    </a:lnTo>
                    <a:lnTo>
                      <a:pt x="233" y="1118"/>
                    </a:lnTo>
                    <a:lnTo>
                      <a:pt x="233" y="1118"/>
                    </a:lnTo>
                    <a:lnTo>
                      <a:pt x="233" y="1118"/>
                    </a:lnTo>
                    <a:lnTo>
                      <a:pt x="235" y="1116"/>
                    </a:lnTo>
                    <a:lnTo>
                      <a:pt x="235" y="1116"/>
                    </a:lnTo>
                    <a:lnTo>
                      <a:pt x="235" y="1116"/>
                    </a:lnTo>
                    <a:lnTo>
                      <a:pt x="235" y="1116"/>
                    </a:lnTo>
                    <a:lnTo>
                      <a:pt x="235" y="1116"/>
                    </a:lnTo>
                    <a:lnTo>
                      <a:pt x="235" y="1116"/>
                    </a:lnTo>
                    <a:lnTo>
                      <a:pt x="235" y="1116"/>
                    </a:lnTo>
                    <a:lnTo>
                      <a:pt x="235" y="1114"/>
                    </a:lnTo>
                    <a:lnTo>
                      <a:pt x="237" y="1114"/>
                    </a:lnTo>
                    <a:lnTo>
                      <a:pt x="237" y="1114"/>
                    </a:lnTo>
                    <a:lnTo>
                      <a:pt x="237" y="1114"/>
                    </a:lnTo>
                    <a:lnTo>
                      <a:pt x="237" y="1114"/>
                    </a:lnTo>
                    <a:lnTo>
                      <a:pt x="237" y="1112"/>
                    </a:lnTo>
                    <a:lnTo>
                      <a:pt x="237" y="1112"/>
                    </a:lnTo>
                    <a:lnTo>
                      <a:pt x="237" y="1112"/>
                    </a:lnTo>
                    <a:lnTo>
                      <a:pt x="237" y="1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50">
                <a:extLst>
                  <a:ext uri="{FF2B5EF4-FFF2-40B4-BE49-F238E27FC236}">
                    <a16:creationId xmlns:a16="http://schemas.microsoft.com/office/drawing/2014/main" id="{E2FAE3F0-6D41-D3A6-C27F-345DD64523A5}"/>
                  </a:ext>
                </a:extLst>
              </p:cNvPr>
              <p:cNvSpPr>
                <a:spLocks/>
              </p:cNvSpPr>
              <p:nvPr/>
            </p:nvSpPr>
            <p:spPr bwMode="auto">
              <a:xfrm>
                <a:off x="3454" y="1417"/>
                <a:ext cx="1855" cy="1161"/>
              </a:xfrm>
              <a:custGeom>
                <a:avLst/>
                <a:gdLst>
                  <a:gd name="T0" fmla="*/ 211 w 1855"/>
                  <a:gd name="T1" fmla="*/ 1071 h 1161"/>
                  <a:gd name="T2" fmla="*/ 183 w 1855"/>
                  <a:gd name="T3" fmla="*/ 980 h 1161"/>
                  <a:gd name="T4" fmla="*/ 128 w 1855"/>
                  <a:gd name="T5" fmla="*/ 917 h 1161"/>
                  <a:gd name="T6" fmla="*/ 108 w 1855"/>
                  <a:gd name="T7" fmla="*/ 828 h 1161"/>
                  <a:gd name="T8" fmla="*/ 103 w 1855"/>
                  <a:gd name="T9" fmla="*/ 734 h 1161"/>
                  <a:gd name="T10" fmla="*/ 74 w 1855"/>
                  <a:gd name="T11" fmla="*/ 609 h 1161"/>
                  <a:gd name="T12" fmla="*/ 13 w 1855"/>
                  <a:gd name="T13" fmla="*/ 557 h 1161"/>
                  <a:gd name="T14" fmla="*/ 2 w 1855"/>
                  <a:gd name="T15" fmla="*/ 488 h 1161"/>
                  <a:gd name="T16" fmla="*/ 92 w 1855"/>
                  <a:gd name="T17" fmla="*/ 410 h 1161"/>
                  <a:gd name="T18" fmla="*/ 166 w 1855"/>
                  <a:gd name="T19" fmla="*/ 351 h 1161"/>
                  <a:gd name="T20" fmla="*/ 215 w 1855"/>
                  <a:gd name="T21" fmla="*/ 275 h 1161"/>
                  <a:gd name="T22" fmla="*/ 277 w 1855"/>
                  <a:gd name="T23" fmla="*/ 229 h 1161"/>
                  <a:gd name="T24" fmla="*/ 273 w 1855"/>
                  <a:gd name="T25" fmla="*/ 173 h 1161"/>
                  <a:gd name="T26" fmla="*/ 240 w 1855"/>
                  <a:gd name="T27" fmla="*/ 114 h 1161"/>
                  <a:gd name="T28" fmla="*/ 228 w 1855"/>
                  <a:gd name="T29" fmla="*/ 48 h 1161"/>
                  <a:gd name="T30" fmla="*/ 311 w 1855"/>
                  <a:gd name="T31" fmla="*/ 7 h 1161"/>
                  <a:gd name="T32" fmla="*/ 369 w 1855"/>
                  <a:gd name="T33" fmla="*/ 43 h 1161"/>
                  <a:gd name="T34" fmla="*/ 378 w 1855"/>
                  <a:gd name="T35" fmla="*/ 119 h 1161"/>
                  <a:gd name="T36" fmla="*/ 396 w 1855"/>
                  <a:gd name="T37" fmla="*/ 177 h 1161"/>
                  <a:gd name="T38" fmla="*/ 429 w 1855"/>
                  <a:gd name="T39" fmla="*/ 255 h 1161"/>
                  <a:gd name="T40" fmla="*/ 506 w 1855"/>
                  <a:gd name="T41" fmla="*/ 302 h 1161"/>
                  <a:gd name="T42" fmla="*/ 640 w 1855"/>
                  <a:gd name="T43" fmla="*/ 349 h 1161"/>
                  <a:gd name="T44" fmla="*/ 758 w 1855"/>
                  <a:gd name="T45" fmla="*/ 361 h 1161"/>
                  <a:gd name="T46" fmla="*/ 788 w 1855"/>
                  <a:gd name="T47" fmla="*/ 336 h 1161"/>
                  <a:gd name="T48" fmla="*/ 741 w 1855"/>
                  <a:gd name="T49" fmla="*/ 305 h 1161"/>
                  <a:gd name="T50" fmla="*/ 716 w 1855"/>
                  <a:gd name="T51" fmla="*/ 255 h 1161"/>
                  <a:gd name="T52" fmla="*/ 749 w 1855"/>
                  <a:gd name="T53" fmla="*/ 220 h 1161"/>
                  <a:gd name="T54" fmla="*/ 803 w 1855"/>
                  <a:gd name="T55" fmla="*/ 199 h 1161"/>
                  <a:gd name="T56" fmla="*/ 855 w 1855"/>
                  <a:gd name="T57" fmla="*/ 170 h 1161"/>
                  <a:gd name="T58" fmla="*/ 940 w 1855"/>
                  <a:gd name="T59" fmla="*/ 141 h 1161"/>
                  <a:gd name="T60" fmla="*/ 924 w 1855"/>
                  <a:gd name="T61" fmla="*/ 206 h 1161"/>
                  <a:gd name="T62" fmla="*/ 910 w 1855"/>
                  <a:gd name="T63" fmla="*/ 249 h 1161"/>
                  <a:gd name="T64" fmla="*/ 902 w 1855"/>
                  <a:gd name="T65" fmla="*/ 282 h 1161"/>
                  <a:gd name="T66" fmla="*/ 895 w 1855"/>
                  <a:gd name="T67" fmla="*/ 322 h 1161"/>
                  <a:gd name="T68" fmla="*/ 995 w 1855"/>
                  <a:gd name="T69" fmla="*/ 352 h 1161"/>
                  <a:gd name="T70" fmla="*/ 1063 w 1855"/>
                  <a:gd name="T71" fmla="*/ 352 h 1161"/>
                  <a:gd name="T72" fmla="*/ 1078 w 1855"/>
                  <a:gd name="T73" fmla="*/ 463 h 1161"/>
                  <a:gd name="T74" fmla="*/ 1047 w 1855"/>
                  <a:gd name="T75" fmla="*/ 577 h 1161"/>
                  <a:gd name="T76" fmla="*/ 1239 w 1855"/>
                  <a:gd name="T77" fmla="*/ 588 h 1161"/>
                  <a:gd name="T78" fmla="*/ 1483 w 1855"/>
                  <a:gd name="T79" fmla="*/ 598 h 1161"/>
                  <a:gd name="T80" fmla="*/ 1629 w 1855"/>
                  <a:gd name="T81" fmla="*/ 682 h 1161"/>
                  <a:gd name="T82" fmla="*/ 1684 w 1855"/>
                  <a:gd name="T83" fmla="*/ 663 h 1161"/>
                  <a:gd name="T84" fmla="*/ 1740 w 1855"/>
                  <a:gd name="T85" fmla="*/ 656 h 1161"/>
                  <a:gd name="T86" fmla="*/ 1778 w 1855"/>
                  <a:gd name="T87" fmla="*/ 676 h 1161"/>
                  <a:gd name="T88" fmla="*/ 1845 w 1855"/>
                  <a:gd name="T89" fmla="*/ 700 h 1161"/>
                  <a:gd name="T90" fmla="*/ 1787 w 1855"/>
                  <a:gd name="T91" fmla="*/ 794 h 1161"/>
                  <a:gd name="T92" fmla="*/ 1642 w 1855"/>
                  <a:gd name="T93" fmla="*/ 828 h 1161"/>
                  <a:gd name="T94" fmla="*/ 1581 w 1855"/>
                  <a:gd name="T95" fmla="*/ 937 h 1161"/>
                  <a:gd name="T96" fmla="*/ 1391 w 1855"/>
                  <a:gd name="T97" fmla="*/ 904 h 1161"/>
                  <a:gd name="T98" fmla="*/ 1327 w 1855"/>
                  <a:gd name="T99" fmla="*/ 1013 h 1161"/>
                  <a:gd name="T100" fmla="*/ 1307 w 1855"/>
                  <a:gd name="T101" fmla="*/ 1137 h 1161"/>
                  <a:gd name="T102" fmla="*/ 1232 w 1855"/>
                  <a:gd name="T103" fmla="*/ 1096 h 1161"/>
                  <a:gd name="T104" fmla="*/ 1161 w 1855"/>
                  <a:gd name="T105" fmla="*/ 1045 h 1161"/>
                  <a:gd name="T106" fmla="*/ 1081 w 1855"/>
                  <a:gd name="T107" fmla="*/ 1034 h 1161"/>
                  <a:gd name="T108" fmla="*/ 1042 w 1855"/>
                  <a:gd name="T109" fmla="*/ 1098 h 1161"/>
                  <a:gd name="T110" fmla="*/ 922 w 1855"/>
                  <a:gd name="T111" fmla="*/ 1123 h 1161"/>
                  <a:gd name="T112" fmla="*/ 919 w 1855"/>
                  <a:gd name="T113" fmla="*/ 1054 h 1161"/>
                  <a:gd name="T114" fmla="*/ 848 w 1855"/>
                  <a:gd name="T115" fmla="*/ 1016 h 1161"/>
                  <a:gd name="T116" fmla="*/ 778 w 1855"/>
                  <a:gd name="T117" fmla="*/ 987 h 1161"/>
                  <a:gd name="T118" fmla="*/ 702 w 1855"/>
                  <a:gd name="T119" fmla="*/ 1002 h 1161"/>
                  <a:gd name="T120" fmla="*/ 582 w 1855"/>
                  <a:gd name="T121" fmla="*/ 1036 h 1161"/>
                  <a:gd name="T122" fmla="*/ 456 w 1855"/>
                  <a:gd name="T123" fmla="*/ 1107 h 1161"/>
                  <a:gd name="T124" fmla="*/ 302 w 1855"/>
                  <a:gd name="T125" fmla="*/ 1156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5" h="1161">
                    <a:moveTo>
                      <a:pt x="237" y="1112"/>
                    </a:moveTo>
                    <a:lnTo>
                      <a:pt x="237" y="1112"/>
                    </a:lnTo>
                    <a:lnTo>
                      <a:pt x="237" y="1112"/>
                    </a:lnTo>
                    <a:lnTo>
                      <a:pt x="237" y="1112"/>
                    </a:lnTo>
                    <a:lnTo>
                      <a:pt x="237" y="1110"/>
                    </a:lnTo>
                    <a:lnTo>
                      <a:pt x="237" y="1110"/>
                    </a:lnTo>
                    <a:lnTo>
                      <a:pt x="235" y="1110"/>
                    </a:lnTo>
                    <a:lnTo>
                      <a:pt x="235" y="1110"/>
                    </a:lnTo>
                    <a:lnTo>
                      <a:pt x="235" y="1110"/>
                    </a:lnTo>
                    <a:lnTo>
                      <a:pt x="233" y="1110"/>
                    </a:lnTo>
                    <a:lnTo>
                      <a:pt x="233" y="1110"/>
                    </a:lnTo>
                    <a:lnTo>
                      <a:pt x="233" y="1110"/>
                    </a:lnTo>
                    <a:lnTo>
                      <a:pt x="233" y="1112"/>
                    </a:lnTo>
                    <a:lnTo>
                      <a:pt x="231" y="1112"/>
                    </a:lnTo>
                    <a:lnTo>
                      <a:pt x="231" y="1112"/>
                    </a:lnTo>
                    <a:lnTo>
                      <a:pt x="230" y="1112"/>
                    </a:lnTo>
                    <a:lnTo>
                      <a:pt x="230" y="1112"/>
                    </a:lnTo>
                    <a:lnTo>
                      <a:pt x="230" y="1112"/>
                    </a:lnTo>
                    <a:lnTo>
                      <a:pt x="230" y="1112"/>
                    </a:lnTo>
                    <a:lnTo>
                      <a:pt x="230" y="1112"/>
                    </a:lnTo>
                    <a:lnTo>
                      <a:pt x="228" y="1112"/>
                    </a:lnTo>
                    <a:lnTo>
                      <a:pt x="228" y="1112"/>
                    </a:lnTo>
                    <a:lnTo>
                      <a:pt x="226" y="1112"/>
                    </a:lnTo>
                    <a:lnTo>
                      <a:pt x="226" y="1114"/>
                    </a:lnTo>
                    <a:lnTo>
                      <a:pt x="226" y="1114"/>
                    </a:lnTo>
                    <a:lnTo>
                      <a:pt x="226" y="1114"/>
                    </a:lnTo>
                    <a:lnTo>
                      <a:pt x="224" y="1114"/>
                    </a:lnTo>
                    <a:lnTo>
                      <a:pt x="224" y="1114"/>
                    </a:lnTo>
                    <a:lnTo>
                      <a:pt x="224" y="1114"/>
                    </a:lnTo>
                    <a:lnTo>
                      <a:pt x="224" y="1116"/>
                    </a:lnTo>
                    <a:lnTo>
                      <a:pt x="222" y="1116"/>
                    </a:lnTo>
                    <a:lnTo>
                      <a:pt x="222" y="1116"/>
                    </a:lnTo>
                    <a:lnTo>
                      <a:pt x="221" y="1116"/>
                    </a:lnTo>
                    <a:lnTo>
                      <a:pt x="221" y="1116"/>
                    </a:lnTo>
                    <a:lnTo>
                      <a:pt x="221" y="1114"/>
                    </a:lnTo>
                    <a:lnTo>
                      <a:pt x="221" y="1114"/>
                    </a:lnTo>
                    <a:lnTo>
                      <a:pt x="219" y="1114"/>
                    </a:lnTo>
                    <a:lnTo>
                      <a:pt x="219" y="1114"/>
                    </a:lnTo>
                    <a:lnTo>
                      <a:pt x="221" y="1114"/>
                    </a:lnTo>
                    <a:lnTo>
                      <a:pt x="221" y="1112"/>
                    </a:lnTo>
                    <a:lnTo>
                      <a:pt x="221" y="1112"/>
                    </a:lnTo>
                    <a:lnTo>
                      <a:pt x="221" y="1112"/>
                    </a:lnTo>
                    <a:lnTo>
                      <a:pt x="221" y="1110"/>
                    </a:lnTo>
                    <a:lnTo>
                      <a:pt x="219" y="1110"/>
                    </a:lnTo>
                    <a:lnTo>
                      <a:pt x="219" y="1110"/>
                    </a:lnTo>
                    <a:lnTo>
                      <a:pt x="219" y="1109"/>
                    </a:lnTo>
                    <a:lnTo>
                      <a:pt x="219" y="1109"/>
                    </a:lnTo>
                    <a:lnTo>
                      <a:pt x="219" y="1109"/>
                    </a:lnTo>
                    <a:lnTo>
                      <a:pt x="219" y="1107"/>
                    </a:lnTo>
                    <a:lnTo>
                      <a:pt x="219" y="1105"/>
                    </a:lnTo>
                    <a:lnTo>
                      <a:pt x="219" y="1105"/>
                    </a:lnTo>
                    <a:lnTo>
                      <a:pt x="219" y="1105"/>
                    </a:lnTo>
                    <a:lnTo>
                      <a:pt x="217" y="1103"/>
                    </a:lnTo>
                    <a:lnTo>
                      <a:pt x="217" y="1103"/>
                    </a:lnTo>
                    <a:lnTo>
                      <a:pt x="217" y="1103"/>
                    </a:lnTo>
                    <a:lnTo>
                      <a:pt x="217" y="1103"/>
                    </a:lnTo>
                    <a:lnTo>
                      <a:pt x="217" y="1101"/>
                    </a:lnTo>
                    <a:lnTo>
                      <a:pt x="217" y="1101"/>
                    </a:lnTo>
                    <a:lnTo>
                      <a:pt x="217" y="1101"/>
                    </a:lnTo>
                    <a:lnTo>
                      <a:pt x="217" y="1101"/>
                    </a:lnTo>
                    <a:lnTo>
                      <a:pt x="217" y="1099"/>
                    </a:lnTo>
                    <a:lnTo>
                      <a:pt x="217" y="1099"/>
                    </a:lnTo>
                    <a:lnTo>
                      <a:pt x="217" y="1099"/>
                    </a:lnTo>
                    <a:lnTo>
                      <a:pt x="217" y="1098"/>
                    </a:lnTo>
                    <a:lnTo>
                      <a:pt x="217" y="1098"/>
                    </a:lnTo>
                    <a:lnTo>
                      <a:pt x="217" y="1098"/>
                    </a:lnTo>
                    <a:lnTo>
                      <a:pt x="217" y="1098"/>
                    </a:lnTo>
                    <a:lnTo>
                      <a:pt x="215" y="1098"/>
                    </a:lnTo>
                    <a:lnTo>
                      <a:pt x="215" y="1096"/>
                    </a:lnTo>
                    <a:lnTo>
                      <a:pt x="215" y="1096"/>
                    </a:lnTo>
                    <a:lnTo>
                      <a:pt x="215" y="1096"/>
                    </a:lnTo>
                    <a:lnTo>
                      <a:pt x="213" y="1096"/>
                    </a:lnTo>
                    <a:lnTo>
                      <a:pt x="213" y="1094"/>
                    </a:lnTo>
                    <a:lnTo>
                      <a:pt x="213" y="1094"/>
                    </a:lnTo>
                    <a:lnTo>
                      <a:pt x="211" y="1094"/>
                    </a:lnTo>
                    <a:lnTo>
                      <a:pt x="211" y="1094"/>
                    </a:lnTo>
                    <a:lnTo>
                      <a:pt x="210" y="1094"/>
                    </a:lnTo>
                    <a:lnTo>
                      <a:pt x="210" y="1094"/>
                    </a:lnTo>
                    <a:lnTo>
                      <a:pt x="210" y="1094"/>
                    </a:lnTo>
                    <a:lnTo>
                      <a:pt x="210" y="1094"/>
                    </a:lnTo>
                    <a:lnTo>
                      <a:pt x="210" y="1094"/>
                    </a:lnTo>
                    <a:lnTo>
                      <a:pt x="208" y="1094"/>
                    </a:lnTo>
                    <a:lnTo>
                      <a:pt x="208" y="1096"/>
                    </a:lnTo>
                    <a:lnTo>
                      <a:pt x="208" y="1096"/>
                    </a:lnTo>
                    <a:lnTo>
                      <a:pt x="208" y="1096"/>
                    </a:lnTo>
                    <a:lnTo>
                      <a:pt x="208" y="1098"/>
                    </a:lnTo>
                    <a:lnTo>
                      <a:pt x="208" y="1098"/>
                    </a:lnTo>
                    <a:lnTo>
                      <a:pt x="208" y="1098"/>
                    </a:lnTo>
                    <a:lnTo>
                      <a:pt x="206" y="1099"/>
                    </a:lnTo>
                    <a:lnTo>
                      <a:pt x="208" y="1101"/>
                    </a:lnTo>
                    <a:lnTo>
                      <a:pt x="208" y="1101"/>
                    </a:lnTo>
                    <a:lnTo>
                      <a:pt x="208" y="1101"/>
                    </a:lnTo>
                    <a:lnTo>
                      <a:pt x="208" y="1101"/>
                    </a:lnTo>
                    <a:lnTo>
                      <a:pt x="208" y="1101"/>
                    </a:lnTo>
                    <a:lnTo>
                      <a:pt x="208" y="1101"/>
                    </a:lnTo>
                    <a:lnTo>
                      <a:pt x="208" y="1103"/>
                    </a:lnTo>
                    <a:lnTo>
                      <a:pt x="208" y="1105"/>
                    </a:lnTo>
                    <a:lnTo>
                      <a:pt x="210" y="1105"/>
                    </a:lnTo>
                    <a:lnTo>
                      <a:pt x="210" y="1107"/>
                    </a:lnTo>
                    <a:lnTo>
                      <a:pt x="210" y="1107"/>
                    </a:lnTo>
                    <a:lnTo>
                      <a:pt x="210" y="1107"/>
                    </a:lnTo>
                    <a:lnTo>
                      <a:pt x="210" y="1109"/>
                    </a:lnTo>
                    <a:lnTo>
                      <a:pt x="210" y="1109"/>
                    </a:lnTo>
                    <a:lnTo>
                      <a:pt x="210" y="1109"/>
                    </a:lnTo>
                    <a:lnTo>
                      <a:pt x="211" y="1110"/>
                    </a:lnTo>
                    <a:lnTo>
                      <a:pt x="211" y="1110"/>
                    </a:lnTo>
                    <a:lnTo>
                      <a:pt x="211" y="1110"/>
                    </a:lnTo>
                    <a:lnTo>
                      <a:pt x="211" y="1110"/>
                    </a:lnTo>
                    <a:lnTo>
                      <a:pt x="211" y="1112"/>
                    </a:lnTo>
                    <a:lnTo>
                      <a:pt x="211" y="1112"/>
                    </a:lnTo>
                    <a:lnTo>
                      <a:pt x="211" y="1112"/>
                    </a:lnTo>
                    <a:lnTo>
                      <a:pt x="211" y="1112"/>
                    </a:lnTo>
                    <a:lnTo>
                      <a:pt x="211" y="1112"/>
                    </a:lnTo>
                    <a:lnTo>
                      <a:pt x="211" y="1112"/>
                    </a:lnTo>
                    <a:lnTo>
                      <a:pt x="213" y="1112"/>
                    </a:lnTo>
                    <a:lnTo>
                      <a:pt x="213" y="1114"/>
                    </a:lnTo>
                    <a:lnTo>
                      <a:pt x="213" y="1114"/>
                    </a:lnTo>
                    <a:lnTo>
                      <a:pt x="213" y="1114"/>
                    </a:lnTo>
                    <a:lnTo>
                      <a:pt x="211" y="1114"/>
                    </a:lnTo>
                    <a:lnTo>
                      <a:pt x="211" y="1114"/>
                    </a:lnTo>
                    <a:lnTo>
                      <a:pt x="211" y="1116"/>
                    </a:lnTo>
                    <a:lnTo>
                      <a:pt x="210" y="1116"/>
                    </a:lnTo>
                    <a:lnTo>
                      <a:pt x="210" y="1116"/>
                    </a:lnTo>
                    <a:lnTo>
                      <a:pt x="206" y="1116"/>
                    </a:lnTo>
                    <a:lnTo>
                      <a:pt x="206" y="1114"/>
                    </a:lnTo>
                    <a:lnTo>
                      <a:pt x="204" y="1114"/>
                    </a:lnTo>
                    <a:lnTo>
                      <a:pt x="204" y="1114"/>
                    </a:lnTo>
                    <a:lnTo>
                      <a:pt x="202" y="1114"/>
                    </a:lnTo>
                    <a:lnTo>
                      <a:pt x="202" y="1114"/>
                    </a:lnTo>
                    <a:lnTo>
                      <a:pt x="201" y="1114"/>
                    </a:lnTo>
                    <a:lnTo>
                      <a:pt x="201" y="1114"/>
                    </a:lnTo>
                    <a:lnTo>
                      <a:pt x="201" y="1112"/>
                    </a:lnTo>
                    <a:lnTo>
                      <a:pt x="201" y="1112"/>
                    </a:lnTo>
                    <a:lnTo>
                      <a:pt x="199" y="1112"/>
                    </a:lnTo>
                    <a:lnTo>
                      <a:pt x="199" y="1112"/>
                    </a:lnTo>
                    <a:lnTo>
                      <a:pt x="199" y="1112"/>
                    </a:lnTo>
                    <a:lnTo>
                      <a:pt x="199" y="1112"/>
                    </a:lnTo>
                    <a:lnTo>
                      <a:pt x="197" y="1112"/>
                    </a:lnTo>
                    <a:lnTo>
                      <a:pt x="197" y="1110"/>
                    </a:lnTo>
                    <a:lnTo>
                      <a:pt x="197" y="1110"/>
                    </a:lnTo>
                    <a:lnTo>
                      <a:pt x="199" y="1109"/>
                    </a:lnTo>
                    <a:lnTo>
                      <a:pt x="199" y="1109"/>
                    </a:lnTo>
                    <a:lnTo>
                      <a:pt x="199" y="1109"/>
                    </a:lnTo>
                    <a:lnTo>
                      <a:pt x="199" y="1107"/>
                    </a:lnTo>
                    <a:lnTo>
                      <a:pt x="199" y="1107"/>
                    </a:lnTo>
                    <a:lnTo>
                      <a:pt x="199" y="1107"/>
                    </a:lnTo>
                    <a:lnTo>
                      <a:pt x="199" y="1107"/>
                    </a:lnTo>
                    <a:lnTo>
                      <a:pt x="199" y="1107"/>
                    </a:lnTo>
                    <a:lnTo>
                      <a:pt x="199" y="1107"/>
                    </a:lnTo>
                    <a:lnTo>
                      <a:pt x="199" y="1107"/>
                    </a:lnTo>
                    <a:lnTo>
                      <a:pt x="199" y="1105"/>
                    </a:lnTo>
                    <a:lnTo>
                      <a:pt x="201" y="1105"/>
                    </a:lnTo>
                    <a:lnTo>
                      <a:pt x="201" y="1105"/>
                    </a:lnTo>
                    <a:lnTo>
                      <a:pt x="201" y="1105"/>
                    </a:lnTo>
                    <a:lnTo>
                      <a:pt x="201" y="1105"/>
                    </a:lnTo>
                    <a:lnTo>
                      <a:pt x="201" y="1103"/>
                    </a:lnTo>
                    <a:lnTo>
                      <a:pt x="201" y="1103"/>
                    </a:lnTo>
                    <a:lnTo>
                      <a:pt x="201" y="1101"/>
                    </a:lnTo>
                    <a:lnTo>
                      <a:pt x="201" y="1101"/>
                    </a:lnTo>
                    <a:lnTo>
                      <a:pt x="201" y="1101"/>
                    </a:lnTo>
                    <a:lnTo>
                      <a:pt x="201" y="1101"/>
                    </a:lnTo>
                    <a:lnTo>
                      <a:pt x="199" y="1099"/>
                    </a:lnTo>
                    <a:lnTo>
                      <a:pt x="199" y="1099"/>
                    </a:lnTo>
                    <a:lnTo>
                      <a:pt x="199" y="1099"/>
                    </a:lnTo>
                    <a:lnTo>
                      <a:pt x="197" y="1099"/>
                    </a:lnTo>
                    <a:lnTo>
                      <a:pt x="197" y="1099"/>
                    </a:lnTo>
                    <a:lnTo>
                      <a:pt x="197" y="1099"/>
                    </a:lnTo>
                    <a:lnTo>
                      <a:pt x="197" y="1098"/>
                    </a:lnTo>
                    <a:lnTo>
                      <a:pt x="197" y="1098"/>
                    </a:lnTo>
                    <a:lnTo>
                      <a:pt x="197" y="1098"/>
                    </a:lnTo>
                    <a:lnTo>
                      <a:pt x="197" y="1098"/>
                    </a:lnTo>
                    <a:lnTo>
                      <a:pt x="199" y="1098"/>
                    </a:lnTo>
                    <a:lnTo>
                      <a:pt x="199" y="1098"/>
                    </a:lnTo>
                    <a:lnTo>
                      <a:pt x="199" y="1096"/>
                    </a:lnTo>
                    <a:lnTo>
                      <a:pt x="199" y="1096"/>
                    </a:lnTo>
                    <a:lnTo>
                      <a:pt x="199" y="1096"/>
                    </a:lnTo>
                    <a:lnTo>
                      <a:pt x="199" y="1094"/>
                    </a:lnTo>
                    <a:lnTo>
                      <a:pt x="201" y="1092"/>
                    </a:lnTo>
                    <a:lnTo>
                      <a:pt x="201" y="1092"/>
                    </a:lnTo>
                    <a:lnTo>
                      <a:pt x="202" y="1090"/>
                    </a:lnTo>
                    <a:lnTo>
                      <a:pt x="202" y="1090"/>
                    </a:lnTo>
                    <a:lnTo>
                      <a:pt x="202" y="1089"/>
                    </a:lnTo>
                    <a:lnTo>
                      <a:pt x="202" y="1087"/>
                    </a:lnTo>
                    <a:lnTo>
                      <a:pt x="202" y="1087"/>
                    </a:lnTo>
                    <a:lnTo>
                      <a:pt x="204" y="1085"/>
                    </a:lnTo>
                    <a:lnTo>
                      <a:pt x="204" y="1085"/>
                    </a:lnTo>
                    <a:lnTo>
                      <a:pt x="204" y="1085"/>
                    </a:lnTo>
                    <a:lnTo>
                      <a:pt x="204" y="1085"/>
                    </a:lnTo>
                    <a:lnTo>
                      <a:pt x="206" y="1085"/>
                    </a:lnTo>
                    <a:lnTo>
                      <a:pt x="206" y="1085"/>
                    </a:lnTo>
                    <a:lnTo>
                      <a:pt x="206" y="1085"/>
                    </a:lnTo>
                    <a:lnTo>
                      <a:pt x="206" y="1085"/>
                    </a:lnTo>
                    <a:lnTo>
                      <a:pt x="206" y="1085"/>
                    </a:lnTo>
                    <a:lnTo>
                      <a:pt x="206" y="1085"/>
                    </a:lnTo>
                    <a:lnTo>
                      <a:pt x="206" y="1085"/>
                    </a:lnTo>
                    <a:lnTo>
                      <a:pt x="208" y="1083"/>
                    </a:lnTo>
                    <a:lnTo>
                      <a:pt x="208" y="1083"/>
                    </a:lnTo>
                    <a:lnTo>
                      <a:pt x="208" y="1083"/>
                    </a:lnTo>
                    <a:lnTo>
                      <a:pt x="208" y="1083"/>
                    </a:lnTo>
                    <a:lnTo>
                      <a:pt x="208" y="1083"/>
                    </a:lnTo>
                    <a:lnTo>
                      <a:pt x="208" y="1083"/>
                    </a:lnTo>
                    <a:lnTo>
                      <a:pt x="208" y="1081"/>
                    </a:lnTo>
                    <a:lnTo>
                      <a:pt x="208" y="1081"/>
                    </a:lnTo>
                    <a:lnTo>
                      <a:pt x="208" y="1081"/>
                    </a:lnTo>
                    <a:lnTo>
                      <a:pt x="208" y="1081"/>
                    </a:lnTo>
                    <a:lnTo>
                      <a:pt x="208" y="1081"/>
                    </a:lnTo>
                    <a:lnTo>
                      <a:pt x="210" y="1081"/>
                    </a:lnTo>
                    <a:lnTo>
                      <a:pt x="210" y="1081"/>
                    </a:lnTo>
                    <a:lnTo>
                      <a:pt x="210" y="1080"/>
                    </a:lnTo>
                    <a:lnTo>
                      <a:pt x="210" y="1080"/>
                    </a:lnTo>
                    <a:lnTo>
                      <a:pt x="210" y="1080"/>
                    </a:lnTo>
                    <a:lnTo>
                      <a:pt x="210" y="1080"/>
                    </a:lnTo>
                    <a:lnTo>
                      <a:pt x="210" y="1080"/>
                    </a:lnTo>
                    <a:lnTo>
                      <a:pt x="210" y="1080"/>
                    </a:lnTo>
                    <a:lnTo>
                      <a:pt x="210" y="1078"/>
                    </a:lnTo>
                    <a:lnTo>
                      <a:pt x="210" y="1078"/>
                    </a:lnTo>
                    <a:lnTo>
                      <a:pt x="210" y="1078"/>
                    </a:lnTo>
                    <a:lnTo>
                      <a:pt x="210" y="1076"/>
                    </a:lnTo>
                    <a:lnTo>
                      <a:pt x="210" y="1076"/>
                    </a:lnTo>
                    <a:lnTo>
                      <a:pt x="210" y="1074"/>
                    </a:lnTo>
                    <a:lnTo>
                      <a:pt x="210" y="1074"/>
                    </a:lnTo>
                    <a:lnTo>
                      <a:pt x="211" y="1074"/>
                    </a:lnTo>
                    <a:lnTo>
                      <a:pt x="211" y="1074"/>
                    </a:lnTo>
                    <a:lnTo>
                      <a:pt x="211" y="1072"/>
                    </a:lnTo>
                    <a:lnTo>
                      <a:pt x="211" y="1072"/>
                    </a:lnTo>
                    <a:lnTo>
                      <a:pt x="211" y="1072"/>
                    </a:lnTo>
                    <a:lnTo>
                      <a:pt x="211" y="1072"/>
                    </a:lnTo>
                    <a:lnTo>
                      <a:pt x="211" y="1072"/>
                    </a:lnTo>
                    <a:lnTo>
                      <a:pt x="211" y="1071"/>
                    </a:lnTo>
                    <a:lnTo>
                      <a:pt x="211" y="1071"/>
                    </a:lnTo>
                    <a:lnTo>
                      <a:pt x="211" y="1071"/>
                    </a:lnTo>
                    <a:lnTo>
                      <a:pt x="211" y="1071"/>
                    </a:lnTo>
                    <a:lnTo>
                      <a:pt x="211" y="1071"/>
                    </a:lnTo>
                    <a:lnTo>
                      <a:pt x="211" y="1071"/>
                    </a:lnTo>
                    <a:lnTo>
                      <a:pt x="211" y="1071"/>
                    </a:lnTo>
                    <a:lnTo>
                      <a:pt x="211" y="1071"/>
                    </a:lnTo>
                    <a:lnTo>
                      <a:pt x="210" y="1071"/>
                    </a:lnTo>
                    <a:lnTo>
                      <a:pt x="210" y="1071"/>
                    </a:lnTo>
                    <a:lnTo>
                      <a:pt x="208" y="1071"/>
                    </a:lnTo>
                    <a:lnTo>
                      <a:pt x="208" y="1069"/>
                    </a:lnTo>
                    <a:lnTo>
                      <a:pt x="208" y="1069"/>
                    </a:lnTo>
                    <a:lnTo>
                      <a:pt x="206" y="1069"/>
                    </a:lnTo>
                    <a:lnTo>
                      <a:pt x="204" y="1069"/>
                    </a:lnTo>
                    <a:lnTo>
                      <a:pt x="204" y="1071"/>
                    </a:lnTo>
                    <a:lnTo>
                      <a:pt x="204" y="1071"/>
                    </a:lnTo>
                    <a:lnTo>
                      <a:pt x="202" y="1071"/>
                    </a:lnTo>
                    <a:lnTo>
                      <a:pt x="202" y="1071"/>
                    </a:lnTo>
                    <a:lnTo>
                      <a:pt x="201" y="1072"/>
                    </a:lnTo>
                    <a:lnTo>
                      <a:pt x="201" y="1072"/>
                    </a:lnTo>
                    <a:lnTo>
                      <a:pt x="201" y="1072"/>
                    </a:lnTo>
                    <a:lnTo>
                      <a:pt x="201" y="1072"/>
                    </a:lnTo>
                    <a:lnTo>
                      <a:pt x="201" y="1072"/>
                    </a:lnTo>
                    <a:lnTo>
                      <a:pt x="201" y="1072"/>
                    </a:lnTo>
                    <a:lnTo>
                      <a:pt x="199" y="1072"/>
                    </a:lnTo>
                    <a:lnTo>
                      <a:pt x="199" y="1072"/>
                    </a:lnTo>
                    <a:lnTo>
                      <a:pt x="199" y="1072"/>
                    </a:lnTo>
                    <a:lnTo>
                      <a:pt x="199" y="1072"/>
                    </a:lnTo>
                    <a:lnTo>
                      <a:pt x="199" y="1072"/>
                    </a:lnTo>
                    <a:lnTo>
                      <a:pt x="199" y="1072"/>
                    </a:lnTo>
                    <a:lnTo>
                      <a:pt x="199" y="1072"/>
                    </a:lnTo>
                    <a:lnTo>
                      <a:pt x="199" y="1072"/>
                    </a:lnTo>
                    <a:lnTo>
                      <a:pt x="199" y="1072"/>
                    </a:lnTo>
                    <a:lnTo>
                      <a:pt x="199" y="1072"/>
                    </a:lnTo>
                    <a:lnTo>
                      <a:pt x="197" y="1072"/>
                    </a:lnTo>
                    <a:lnTo>
                      <a:pt x="197" y="1072"/>
                    </a:lnTo>
                    <a:lnTo>
                      <a:pt x="197" y="1072"/>
                    </a:lnTo>
                    <a:lnTo>
                      <a:pt x="197" y="1072"/>
                    </a:lnTo>
                    <a:lnTo>
                      <a:pt x="197" y="1072"/>
                    </a:lnTo>
                    <a:lnTo>
                      <a:pt x="197" y="1072"/>
                    </a:lnTo>
                    <a:lnTo>
                      <a:pt x="195" y="1072"/>
                    </a:lnTo>
                    <a:lnTo>
                      <a:pt x="195" y="1072"/>
                    </a:lnTo>
                    <a:lnTo>
                      <a:pt x="195" y="1072"/>
                    </a:lnTo>
                    <a:lnTo>
                      <a:pt x="195" y="1072"/>
                    </a:lnTo>
                    <a:lnTo>
                      <a:pt x="195" y="1072"/>
                    </a:lnTo>
                    <a:lnTo>
                      <a:pt x="195" y="1072"/>
                    </a:lnTo>
                    <a:lnTo>
                      <a:pt x="193" y="1071"/>
                    </a:lnTo>
                    <a:lnTo>
                      <a:pt x="193" y="1071"/>
                    </a:lnTo>
                    <a:lnTo>
                      <a:pt x="193" y="1071"/>
                    </a:lnTo>
                    <a:lnTo>
                      <a:pt x="193" y="1069"/>
                    </a:lnTo>
                    <a:lnTo>
                      <a:pt x="195" y="1069"/>
                    </a:lnTo>
                    <a:lnTo>
                      <a:pt x="195" y="1069"/>
                    </a:lnTo>
                    <a:lnTo>
                      <a:pt x="195" y="1069"/>
                    </a:lnTo>
                    <a:lnTo>
                      <a:pt x="195" y="1069"/>
                    </a:lnTo>
                    <a:lnTo>
                      <a:pt x="195" y="1067"/>
                    </a:lnTo>
                    <a:lnTo>
                      <a:pt x="195" y="1067"/>
                    </a:lnTo>
                    <a:lnTo>
                      <a:pt x="195" y="1067"/>
                    </a:lnTo>
                    <a:lnTo>
                      <a:pt x="197" y="1067"/>
                    </a:lnTo>
                    <a:lnTo>
                      <a:pt x="197" y="1067"/>
                    </a:lnTo>
                    <a:lnTo>
                      <a:pt x="199" y="1067"/>
                    </a:lnTo>
                    <a:lnTo>
                      <a:pt x="199" y="1067"/>
                    </a:lnTo>
                    <a:lnTo>
                      <a:pt x="199" y="1067"/>
                    </a:lnTo>
                    <a:lnTo>
                      <a:pt x="199" y="1067"/>
                    </a:lnTo>
                    <a:lnTo>
                      <a:pt x="199" y="1067"/>
                    </a:lnTo>
                    <a:lnTo>
                      <a:pt x="201" y="1067"/>
                    </a:lnTo>
                    <a:lnTo>
                      <a:pt x="201" y="1067"/>
                    </a:lnTo>
                    <a:lnTo>
                      <a:pt x="202" y="1067"/>
                    </a:lnTo>
                    <a:lnTo>
                      <a:pt x="202" y="1067"/>
                    </a:lnTo>
                    <a:lnTo>
                      <a:pt x="202" y="1067"/>
                    </a:lnTo>
                    <a:lnTo>
                      <a:pt x="202" y="1067"/>
                    </a:lnTo>
                    <a:lnTo>
                      <a:pt x="202" y="1067"/>
                    </a:lnTo>
                    <a:lnTo>
                      <a:pt x="202" y="1067"/>
                    </a:lnTo>
                    <a:lnTo>
                      <a:pt x="204" y="1067"/>
                    </a:lnTo>
                    <a:lnTo>
                      <a:pt x="204" y="1067"/>
                    </a:lnTo>
                    <a:lnTo>
                      <a:pt x="204" y="1067"/>
                    </a:lnTo>
                    <a:lnTo>
                      <a:pt x="204" y="1067"/>
                    </a:lnTo>
                    <a:lnTo>
                      <a:pt x="204" y="1067"/>
                    </a:lnTo>
                    <a:lnTo>
                      <a:pt x="204" y="1067"/>
                    </a:lnTo>
                    <a:lnTo>
                      <a:pt x="204" y="1067"/>
                    </a:lnTo>
                    <a:lnTo>
                      <a:pt x="204" y="1065"/>
                    </a:lnTo>
                    <a:lnTo>
                      <a:pt x="204" y="1065"/>
                    </a:lnTo>
                    <a:lnTo>
                      <a:pt x="204" y="1065"/>
                    </a:lnTo>
                    <a:lnTo>
                      <a:pt x="204" y="1065"/>
                    </a:lnTo>
                    <a:lnTo>
                      <a:pt x="204" y="1065"/>
                    </a:lnTo>
                    <a:lnTo>
                      <a:pt x="204" y="1065"/>
                    </a:lnTo>
                    <a:lnTo>
                      <a:pt x="204" y="1063"/>
                    </a:lnTo>
                    <a:lnTo>
                      <a:pt x="204" y="1063"/>
                    </a:lnTo>
                    <a:lnTo>
                      <a:pt x="204" y="1063"/>
                    </a:lnTo>
                    <a:lnTo>
                      <a:pt x="204" y="1063"/>
                    </a:lnTo>
                    <a:lnTo>
                      <a:pt x="202" y="1061"/>
                    </a:lnTo>
                    <a:lnTo>
                      <a:pt x="202" y="1060"/>
                    </a:lnTo>
                    <a:lnTo>
                      <a:pt x="202" y="1060"/>
                    </a:lnTo>
                    <a:lnTo>
                      <a:pt x="202" y="1060"/>
                    </a:lnTo>
                    <a:lnTo>
                      <a:pt x="202" y="1058"/>
                    </a:lnTo>
                    <a:lnTo>
                      <a:pt x="202" y="1058"/>
                    </a:lnTo>
                    <a:lnTo>
                      <a:pt x="202" y="1058"/>
                    </a:lnTo>
                    <a:lnTo>
                      <a:pt x="202" y="1058"/>
                    </a:lnTo>
                    <a:lnTo>
                      <a:pt x="202" y="1058"/>
                    </a:lnTo>
                    <a:lnTo>
                      <a:pt x="202" y="1056"/>
                    </a:lnTo>
                    <a:lnTo>
                      <a:pt x="202" y="1056"/>
                    </a:lnTo>
                    <a:lnTo>
                      <a:pt x="202" y="1056"/>
                    </a:lnTo>
                    <a:lnTo>
                      <a:pt x="202" y="1054"/>
                    </a:lnTo>
                    <a:lnTo>
                      <a:pt x="202" y="1054"/>
                    </a:lnTo>
                    <a:lnTo>
                      <a:pt x="202" y="1054"/>
                    </a:lnTo>
                    <a:lnTo>
                      <a:pt x="202" y="1054"/>
                    </a:lnTo>
                    <a:lnTo>
                      <a:pt x="201" y="1054"/>
                    </a:lnTo>
                    <a:lnTo>
                      <a:pt x="201" y="1052"/>
                    </a:lnTo>
                    <a:lnTo>
                      <a:pt x="201" y="1052"/>
                    </a:lnTo>
                    <a:lnTo>
                      <a:pt x="199" y="1051"/>
                    </a:lnTo>
                    <a:lnTo>
                      <a:pt x="199" y="1051"/>
                    </a:lnTo>
                    <a:lnTo>
                      <a:pt x="199" y="1047"/>
                    </a:lnTo>
                    <a:lnTo>
                      <a:pt x="197" y="1045"/>
                    </a:lnTo>
                    <a:lnTo>
                      <a:pt x="197" y="1045"/>
                    </a:lnTo>
                    <a:lnTo>
                      <a:pt x="197" y="1045"/>
                    </a:lnTo>
                    <a:lnTo>
                      <a:pt x="197" y="1045"/>
                    </a:lnTo>
                    <a:lnTo>
                      <a:pt x="197" y="1045"/>
                    </a:lnTo>
                    <a:lnTo>
                      <a:pt x="197" y="1045"/>
                    </a:lnTo>
                    <a:lnTo>
                      <a:pt x="197" y="1043"/>
                    </a:lnTo>
                    <a:lnTo>
                      <a:pt x="197" y="1043"/>
                    </a:lnTo>
                    <a:lnTo>
                      <a:pt x="199" y="1042"/>
                    </a:lnTo>
                    <a:lnTo>
                      <a:pt x="199" y="1042"/>
                    </a:lnTo>
                    <a:lnTo>
                      <a:pt x="199" y="1042"/>
                    </a:lnTo>
                    <a:lnTo>
                      <a:pt x="201" y="1040"/>
                    </a:lnTo>
                    <a:lnTo>
                      <a:pt x="201" y="1040"/>
                    </a:lnTo>
                    <a:lnTo>
                      <a:pt x="201" y="1040"/>
                    </a:lnTo>
                    <a:lnTo>
                      <a:pt x="201" y="1040"/>
                    </a:lnTo>
                    <a:lnTo>
                      <a:pt x="201" y="1038"/>
                    </a:lnTo>
                    <a:lnTo>
                      <a:pt x="202" y="1038"/>
                    </a:lnTo>
                    <a:lnTo>
                      <a:pt x="202" y="1038"/>
                    </a:lnTo>
                    <a:lnTo>
                      <a:pt x="202" y="1036"/>
                    </a:lnTo>
                    <a:lnTo>
                      <a:pt x="202" y="1036"/>
                    </a:lnTo>
                    <a:lnTo>
                      <a:pt x="202" y="1036"/>
                    </a:lnTo>
                    <a:lnTo>
                      <a:pt x="202" y="1036"/>
                    </a:lnTo>
                    <a:lnTo>
                      <a:pt x="202" y="1036"/>
                    </a:lnTo>
                    <a:lnTo>
                      <a:pt x="202" y="1034"/>
                    </a:lnTo>
                    <a:lnTo>
                      <a:pt x="201" y="1034"/>
                    </a:lnTo>
                    <a:lnTo>
                      <a:pt x="201" y="1033"/>
                    </a:lnTo>
                    <a:lnTo>
                      <a:pt x="201" y="1033"/>
                    </a:lnTo>
                    <a:lnTo>
                      <a:pt x="201" y="1033"/>
                    </a:lnTo>
                    <a:lnTo>
                      <a:pt x="199" y="1033"/>
                    </a:lnTo>
                    <a:lnTo>
                      <a:pt x="199" y="1033"/>
                    </a:lnTo>
                    <a:lnTo>
                      <a:pt x="199" y="1031"/>
                    </a:lnTo>
                    <a:lnTo>
                      <a:pt x="199" y="1031"/>
                    </a:lnTo>
                    <a:lnTo>
                      <a:pt x="199" y="1031"/>
                    </a:lnTo>
                    <a:lnTo>
                      <a:pt x="199" y="1031"/>
                    </a:lnTo>
                    <a:lnTo>
                      <a:pt x="199" y="1031"/>
                    </a:lnTo>
                    <a:lnTo>
                      <a:pt x="197" y="1029"/>
                    </a:lnTo>
                    <a:lnTo>
                      <a:pt x="197" y="1029"/>
                    </a:lnTo>
                    <a:lnTo>
                      <a:pt x="197" y="1029"/>
                    </a:lnTo>
                    <a:lnTo>
                      <a:pt x="197" y="1029"/>
                    </a:lnTo>
                    <a:lnTo>
                      <a:pt x="197" y="1029"/>
                    </a:lnTo>
                    <a:lnTo>
                      <a:pt x="197" y="1027"/>
                    </a:lnTo>
                    <a:lnTo>
                      <a:pt x="195" y="1027"/>
                    </a:lnTo>
                    <a:lnTo>
                      <a:pt x="195" y="1027"/>
                    </a:lnTo>
                    <a:lnTo>
                      <a:pt x="195" y="1025"/>
                    </a:lnTo>
                    <a:lnTo>
                      <a:pt x="193" y="1025"/>
                    </a:lnTo>
                    <a:lnTo>
                      <a:pt x="193" y="1025"/>
                    </a:lnTo>
                    <a:lnTo>
                      <a:pt x="193" y="1025"/>
                    </a:lnTo>
                    <a:lnTo>
                      <a:pt x="193" y="1023"/>
                    </a:lnTo>
                    <a:lnTo>
                      <a:pt x="193" y="1023"/>
                    </a:lnTo>
                    <a:lnTo>
                      <a:pt x="192" y="1023"/>
                    </a:lnTo>
                    <a:lnTo>
                      <a:pt x="192" y="1023"/>
                    </a:lnTo>
                    <a:lnTo>
                      <a:pt x="192" y="1022"/>
                    </a:lnTo>
                    <a:lnTo>
                      <a:pt x="190" y="1022"/>
                    </a:lnTo>
                    <a:lnTo>
                      <a:pt x="190" y="1022"/>
                    </a:lnTo>
                    <a:lnTo>
                      <a:pt x="190" y="1020"/>
                    </a:lnTo>
                    <a:lnTo>
                      <a:pt x="190" y="1020"/>
                    </a:lnTo>
                    <a:lnTo>
                      <a:pt x="190" y="1020"/>
                    </a:lnTo>
                    <a:lnTo>
                      <a:pt x="190" y="1018"/>
                    </a:lnTo>
                    <a:lnTo>
                      <a:pt x="188" y="1018"/>
                    </a:lnTo>
                    <a:lnTo>
                      <a:pt x="188" y="1018"/>
                    </a:lnTo>
                    <a:lnTo>
                      <a:pt x="188" y="1018"/>
                    </a:lnTo>
                    <a:lnTo>
                      <a:pt x="188" y="1018"/>
                    </a:lnTo>
                    <a:lnTo>
                      <a:pt x="188" y="1016"/>
                    </a:lnTo>
                    <a:lnTo>
                      <a:pt x="188" y="1016"/>
                    </a:lnTo>
                    <a:lnTo>
                      <a:pt x="186" y="1016"/>
                    </a:lnTo>
                    <a:lnTo>
                      <a:pt x="184" y="1016"/>
                    </a:lnTo>
                    <a:lnTo>
                      <a:pt x="183" y="1016"/>
                    </a:lnTo>
                    <a:lnTo>
                      <a:pt x="181" y="1016"/>
                    </a:lnTo>
                    <a:lnTo>
                      <a:pt x="179" y="1016"/>
                    </a:lnTo>
                    <a:lnTo>
                      <a:pt x="177" y="1016"/>
                    </a:lnTo>
                    <a:lnTo>
                      <a:pt x="177" y="1014"/>
                    </a:lnTo>
                    <a:lnTo>
                      <a:pt x="177" y="1014"/>
                    </a:lnTo>
                    <a:lnTo>
                      <a:pt x="175" y="1014"/>
                    </a:lnTo>
                    <a:lnTo>
                      <a:pt x="175" y="1014"/>
                    </a:lnTo>
                    <a:lnTo>
                      <a:pt x="173" y="1013"/>
                    </a:lnTo>
                    <a:lnTo>
                      <a:pt x="173" y="1013"/>
                    </a:lnTo>
                    <a:lnTo>
                      <a:pt x="173" y="1013"/>
                    </a:lnTo>
                    <a:lnTo>
                      <a:pt x="173" y="1011"/>
                    </a:lnTo>
                    <a:lnTo>
                      <a:pt x="173" y="1011"/>
                    </a:lnTo>
                    <a:lnTo>
                      <a:pt x="172" y="1009"/>
                    </a:lnTo>
                    <a:lnTo>
                      <a:pt x="173" y="1009"/>
                    </a:lnTo>
                    <a:lnTo>
                      <a:pt x="173" y="1009"/>
                    </a:lnTo>
                    <a:lnTo>
                      <a:pt x="173" y="1007"/>
                    </a:lnTo>
                    <a:lnTo>
                      <a:pt x="173" y="1007"/>
                    </a:lnTo>
                    <a:lnTo>
                      <a:pt x="173" y="1007"/>
                    </a:lnTo>
                    <a:lnTo>
                      <a:pt x="175" y="1005"/>
                    </a:lnTo>
                    <a:lnTo>
                      <a:pt x="175" y="1005"/>
                    </a:lnTo>
                    <a:lnTo>
                      <a:pt x="175" y="1005"/>
                    </a:lnTo>
                    <a:lnTo>
                      <a:pt x="175" y="1004"/>
                    </a:lnTo>
                    <a:lnTo>
                      <a:pt x="177" y="1004"/>
                    </a:lnTo>
                    <a:lnTo>
                      <a:pt x="177" y="1004"/>
                    </a:lnTo>
                    <a:lnTo>
                      <a:pt x="179" y="1004"/>
                    </a:lnTo>
                    <a:lnTo>
                      <a:pt x="179" y="1002"/>
                    </a:lnTo>
                    <a:lnTo>
                      <a:pt x="179" y="1002"/>
                    </a:lnTo>
                    <a:lnTo>
                      <a:pt x="179" y="1002"/>
                    </a:lnTo>
                    <a:lnTo>
                      <a:pt x="181" y="1002"/>
                    </a:lnTo>
                    <a:lnTo>
                      <a:pt x="181" y="1002"/>
                    </a:lnTo>
                    <a:lnTo>
                      <a:pt x="181" y="1002"/>
                    </a:lnTo>
                    <a:lnTo>
                      <a:pt x="183" y="1002"/>
                    </a:lnTo>
                    <a:lnTo>
                      <a:pt x="183" y="1002"/>
                    </a:lnTo>
                    <a:lnTo>
                      <a:pt x="183" y="1000"/>
                    </a:lnTo>
                    <a:lnTo>
                      <a:pt x="183" y="1000"/>
                    </a:lnTo>
                    <a:lnTo>
                      <a:pt x="183" y="1000"/>
                    </a:lnTo>
                    <a:lnTo>
                      <a:pt x="183" y="1000"/>
                    </a:lnTo>
                    <a:lnTo>
                      <a:pt x="183" y="998"/>
                    </a:lnTo>
                    <a:lnTo>
                      <a:pt x="183" y="998"/>
                    </a:lnTo>
                    <a:lnTo>
                      <a:pt x="183" y="996"/>
                    </a:lnTo>
                    <a:lnTo>
                      <a:pt x="183" y="996"/>
                    </a:lnTo>
                    <a:lnTo>
                      <a:pt x="183" y="995"/>
                    </a:lnTo>
                    <a:lnTo>
                      <a:pt x="183" y="993"/>
                    </a:lnTo>
                    <a:lnTo>
                      <a:pt x="183" y="993"/>
                    </a:lnTo>
                    <a:lnTo>
                      <a:pt x="183" y="991"/>
                    </a:lnTo>
                    <a:lnTo>
                      <a:pt x="183" y="991"/>
                    </a:lnTo>
                    <a:lnTo>
                      <a:pt x="184" y="989"/>
                    </a:lnTo>
                    <a:lnTo>
                      <a:pt x="184" y="989"/>
                    </a:lnTo>
                    <a:lnTo>
                      <a:pt x="184" y="987"/>
                    </a:lnTo>
                    <a:lnTo>
                      <a:pt x="184" y="985"/>
                    </a:lnTo>
                    <a:lnTo>
                      <a:pt x="184" y="984"/>
                    </a:lnTo>
                    <a:lnTo>
                      <a:pt x="183" y="982"/>
                    </a:lnTo>
                    <a:lnTo>
                      <a:pt x="183" y="980"/>
                    </a:lnTo>
                    <a:lnTo>
                      <a:pt x="181" y="978"/>
                    </a:lnTo>
                    <a:lnTo>
                      <a:pt x="181" y="978"/>
                    </a:lnTo>
                    <a:lnTo>
                      <a:pt x="181" y="976"/>
                    </a:lnTo>
                    <a:lnTo>
                      <a:pt x="181" y="976"/>
                    </a:lnTo>
                    <a:lnTo>
                      <a:pt x="181" y="976"/>
                    </a:lnTo>
                    <a:lnTo>
                      <a:pt x="181" y="976"/>
                    </a:lnTo>
                    <a:lnTo>
                      <a:pt x="179" y="976"/>
                    </a:lnTo>
                    <a:lnTo>
                      <a:pt x="179" y="976"/>
                    </a:lnTo>
                    <a:lnTo>
                      <a:pt x="179" y="975"/>
                    </a:lnTo>
                    <a:lnTo>
                      <a:pt x="179" y="975"/>
                    </a:lnTo>
                    <a:lnTo>
                      <a:pt x="179" y="975"/>
                    </a:lnTo>
                    <a:lnTo>
                      <a:pt x="177" y="975"/>
                    </a:lnTo>
                    <a:lnTo>
                      <a:pt x="177" y="975"/>
                    </a:lnTo>
                    <a:lnTo>
                      <a:pt x="177" y="976"/>
                    </a:lnTo>
                    <a:lnTo>
                      <a:pt x="177" y="976"/>
                    </a:lnTo>
                    <a:lnTo>
                      <a:pt x="177" y="976"/>
                    </a:lnTo>
                    <a:lnTo>
                      <a:pt x="177" y="976"/>
                    </a:lnTo>
                    <a:lnTo>
                      <a:pt x="177" y="976"/>
                    </a:lnTo>
                    <a:lnTo>
                      <a:pt x="175" y="978"/>
                    </a:lnTo>
                    <a:lnTo>
                      <a:pt x="175" y="978"/>
                    </a:lnTo>
                    <a:lnTo>
                      <a:pt x="175" y="978"/>
                    </a:lnTo>
                    <a:lnTo>
                      <a:pt x="175" y="978"/>
                    </a:lnTo>
                    <a:lnTo>
                      <a:pt x="175" y="980"/>
                    </a:lnTo>
                    <a:lnTo>
                      <a:pt x="173" y="980"/>
                    </a:lnTo>
                    <a:lnTo>
                      <a:pt x="173" y="980"/>
                    </a:lnTo>
                    <a:lnTo>
                      <a:pt x="173" y="980"/>
                    </a:lnTo>
                    <a:lnTo>
                      <a:pt x="173" y="980"/>
                    </a:lnTo>
                    <a:lnTo>
                      <a:pt x="173" y="980"/>
                    </a:lnTo>
                    <a:lnTo>
                      <a:pt x="173" y="982"/>
                    </a:lnTo>
                    <a:lnTo>
                      <a:pt x="170" y="982"/>
                    </a:lnTo>
                    <a:lnTo>
                      <a:pt x="170" y="982"/>
                    </a:lnTo>
                    <a:lnTo>
                      <a:pt x="170" y="982"/>
                    </a:lnTo>
                    <a:lnTo>
                      <a:pt x="168" y="982"/>
                    </a:lnTo>
                    <a:lnTo>
                      <a:pt x="168" y="982"/>
                    </a:lnTo>
                    <a:lnTo>
                      <a:pt x="168" y="980"/>
                    </a:lnTo>
                    <a:lnTo>
                      <a:pt x="168" y="980"/>
                    </a:lnTo>
                    <a:lnTo>
                      <a:pt x="166" y="980"/>
                    </a:lnTo>
                    <a:lnTo>
                      <a:pt x="166" y="978"/>
                    </a:lnTo>
                    <a:lnTo>
                      <a:pt x="166" y="978"/>
                    </a:lnTo>
                    <a:lnTo>
                      <a:pt x="166" y="978"/>
                    </a:lnTo>
                    <a:lnTo>
                      <a:pt x="168" y="976"/>
                    </a:lnTo>
                    <a:lnTo>
                      <a:pt x="168" y="975"/>
                    </a:lnTo>
                    <a:lnTo>
                      <a:pt x="168" y="973"/>
                    </a:lnTo>
                    <a:lnTo>
                      <a:pt x="168" y="973"/>
                    </a:lnTo>
                    <a:lnTo>
                      <a:pt x="168" y="973"/>
                    </a:lnTo>
                    <a:lnTo>
                      <a:pt x="168" y="973"/>
                    </a:lnTo>
                    <a:lnTo>
                      <a:pt x="168" y="973"/>
                    </a:lnTo>
                    <a:lnTo>
                      <a:pt x="168" y="973"/>
                    </a:lnTo>
                    <a:lnTo>
                      <a:pt x="168" y="971"/>
                    </a:lnTo>
                    <a:lnTo>
                      <a:pt x="166" y="971"/>
                    </a:lnTo>
                    <a:lnTo>
                      <a:pt x="166" y="971"/>
                    </a:lnTo>
                    <a:lnTo>
                      <a:pt x="166" y="971"/>
                    </a:lnTo>
                    <a:lnTo>
                      <a:pt x="166" y="971"/>
                    </a:lnTo>
                    <a:lnTo>
                      <a:pt x="166" y="969"/>
                    </a:lnTo>
                    <a:lnTo>
                      <a:pt x="166" y="969"/>
                    </a:lnTo>
                    <a:lnTo>
                      <a:pt x="166" y="969"/>
                    </a:lnTo>
                    <a:lnTo>
                      <a:pt x="166" y="967"/>
                    </a:lnTo>
                    <a:lnTo>
                      <a:pt x="166" y="966"/>
                    </a:lnTo>
                    <a:lnTo>
                      <a:pt x="166" y="964"/>
                    </a:lnTo>
                    <a:lnTo>
                      <a:pt x="164" y="964"/>
                    </a:lnTo>
                    <a:lnTo>
                      <a:pt x="164" y="962"/>
                    </a:lnTo>
                    <a:lnTo>
                      <a:pt x="164" y="962"/>
                    </a:lnTo>
                    <a:lnTo>
                      <a:pt x="163" y="962"/>
                    </a:lnTo>
                    <a:lnTo>
                      <a:pt x="163" y="962"/>
                    </a:lnTo>
                    <a:lnTo>
                      <a:pt x="163" y="962"/>
                    </a:lnTo>
                    <a:lnTo>
                      <a:pt x="163" y="962"/>
                    </a:lnTo>
                    <a:lnTo>
                      <a:pt x="161" y="962"/>
                    </a:lnTo>
                    <a:lnTo>
                      <a:pt x="161" y="962"/>
                    </a:lnTo>
                    <a:lnTo>
                      <a:pt x="161" y="962"/>
                    </a:lnTo>
                    <a:lnTo>
                      <a:pt x="159" y="960"/>
                    </a:lnTo>
                    <a:lnTo>
                      <a:pt x="159" y="960"/>
                    </a:lnTo>
                    <a:lnTo>
                      <a:pt x="155" y="960"/>
                    </a:lnTo>
                    <a:lnTo>
                      <a:pt x="155" y="962"/>
                    </a:lnTo>
                    <a:lnTo>
                      <a:pt x="154" y="962"/>
                    </a:lnTo>
                    <a:lnTo>
                      <a:pt x="152" y="962"/>
                    </a:lnTo>
                    <a:lnTo>
                      <a:pt x="152" y="960"/>
                    </a:lnTo>
                    <a:lnTo>
                      <a:pt x="152" y="960"/>
                    </a:lnTo>
                    <a:lnTo>
                      <a:pt x="152" y="960"/>
                    </a:lnTo>
                    <a:lnTo>
                      <a:pt x="152" y="960"/>
                    </a:lnTo>
                    <a:lnTo>
                      <a:pt x="152" y="960"/>
                    </a:lnTo>
                    <a:lnTo>
                      <a:pt x="152" y="958"/>
                    </a:lnTo>
                    <a:lnTo>
                      <a:pt x="152" y="958"/>
                    </a:lnTo>
                    <a:lnTo>
                      <a:pt x="152" y="957"/>
                    </a:lnTo>
                    <a:lnTo>
                      <a:pt x="150" y="957"/>
                    </a:lnTo>
                    <a:lnTo>
                      <a:pt x="150" y="957"/>
                    </a:lnTo>
                    <a:lnTo>
                      <a:pt x="150" y="957"/>
                    </a:lnTo>
                    <a:lnTo>
                      <a:pt x="150" y="957"/>
                    </a:lnTo>
                    <a:lnTo>
                      <a:pt x="152" y="955"/>
                    </a:lnTo>
                    <a:lnTo>
                      <a:pt x="152" y="955"/>
                    </a:lnTo>
                    <a:lnTo>
                      <a:pt x="152" y="955"/>
                    </a:lnTo>
                    <a:lnTo>
                      <a:pt x="152" y="955"/>
                    </a:lnTo>
                    <a:lnTo>
                      <a:pt x="152" y="955"/>
                    </a:lnTo>
                    <a:lnTo>
                      <a:pt x="154" y="955"/>
                    </a:lnTo>
                    <a:lnTo>
                      <a:pt x="154" y="953"/>
                    </a:lnTo>
                    <a:lnTo>
                      <a:pt x="155" y="953"/>
                    </a:lnTo>
                    <a:lnTo>
                      <a:pt x="155" y="953"/>
                    </a:lnTo>
                    <a:lnTo>
                      <a:pt x="159" y="953"/>
                    </a:lnTo>
                    <a:lnTo>
                      <a:pt x="161" y="953"/>
                    </a:lnTo>
                    <a:lnTo>
                      <a:pt x="166" y="951"/>
                    </a:lnTo>
                    <a:lnTo>
                      <a:pt x="168" y="951"/>
                    </a:lnTo>
                    <a:lnTo>
                      <a:pt x="172" y="951"/>
                    </a:lnTo>
                    <a:lnTo>
                      <a:pt x="172" y="951"/>
                    </a:lnTo>
                    <a:lnTo>
                      <a:pt x="172" y="951"/>
                    </a:lnTo>
                    <a:lnTo>
                      <a:pt x="172" y="951"/>
                    </a:lnTo>
                    <a:lnTo>
                      <a:pt x="173" y="951"/>
                    </a:lnTo>
                    <a:lnTo>
                      <a:pt x="173" y="949"/>
                    </a:lnTo>
                    <a:lnTo>
                      <a:pt x="175" y="949"/>
                    </a:lnTo>
                    <a:lnTo>
                      <a:pt x="175" y="949"/>
                    </a:lnTo>
                    <a:lnTo>
                      <a:pt x="175" y="948"/>
                    </a:lnTo>
                    <a:lnTo>
                      <a:pt x="175" y="948"/>
                    </a:lnTo>
                    <a:lnTo>
                      <a:pt x="175" y="946"/>
                    </a:lnTo>
                    <a:lnTo>
                      <a:pt x="175" y="946"/>
                    </a:lnTo>
                    <a:lnTo>
                      <a:pt x="175" y="946"/>
                    </a:lnTo>
                    <a:lnTo>
                      <a:pt x="175" y="944"/>
                    </a:lnTo>
                    <a:lnTo>
                      <a:pt x="173" y="944"/>
                    </a:lnTo>
                    <a:lnTo>
                      <a:pt x="173" y="942"/>
                    </a:lnTo>
                    <a:lnTo>
                      <a:pt x="173" y="942"/>
                    </a:lnTo>
                    <a:lnTo>
                      <a:pt x="173" y="942"/>
                    </a:lnTo>
                    <a:lnTo>
                      <a:pt x="173" y="942"/>
                    </a:lnTo>
                    <a:lnTo>
                      <a:pt x="173" y="942"/>
                    </a:lnTo>
                    <a:lnTo>
                      <a:pt x="173" y="942"/>
                    </a:lnTo>
                    <a:lnTo>
                      <a:pt x="173" y="942"/>
                    </a:lnTo>
                    <a:lnTo>
                      <a:pt x="173" y="940"/>
                    </a:lnTo>
                    <a:lnTo>
                      <a:pt x="172" y="940"/>
                    </a:lnTo>
                    <a:lnTo>
                      <a:pt x="173" y="940"/>
                    </a:lnTo>
                    <a:lnTo>
                      <a:pt x="173" y="938"/>
                    </a:lnTo>
                    <a:lnTo>
                      <a:pt x="172" y="938"/>
                    </a:lnTo>
                    <a:lnTo>
                      <a:pt x="172" y="938"/>
                    </a:lnTo>
                    <a:lnTo>
                      <a:pt x="172" y="937"/>
                    </a:lnTo>
                    <a:lnTo>
                      <a:pt x="172" y="935"/>
                    </a:lnTo>
                    <a:lnTo>
                      <a:pt x="172" y="935"/>
                    </a:lnTo>
                    <a:lnTo>
                      <a:pt x="172" y="935"/>
                    </a:lnTo>
                    <a:lnTo>
                      <a:pt x="170" y="935"/>
                    </a:lnTo>
                    <a:lnTo>
                      <a:pt x="170" y="933"/>
                    </a:lnTo>
                    <a:lnTo>
                      <a:pt x="170" y="933"/>
                    </a:lnTo>
                    <a:lnTo>
                      <a:pt x="170" y="933"/>
                    </a:lnTo>
                    <a:lnTo>
                      <a:pt x="168" y="933"/>
                    </a:lnTo>
                    <a:lnTo>
                      <a:pt x="168" y="933"/>
                    </a:lnTo>
                    <a:lnTo>
                      <a:pt x="168" y="935"/>
                    </a:lnTo>
                    <a:lnTo>
                      <a:pt x="166" y="935"/>
                    </a:lnTo>
                    <a:lnTo>
                      <a:pt x="166" y="935"/>
                    </a:lnTo>
                    <a:lnTo>
                      <a:pt x="164" y="935"/>
                    </a:lnTo>
                    <a:lnTo>
                      <a:pt x="163" y="935"/>
                    </a:lnTo>
                    <a:lnTo>
                      <a:pt x="161" y="933"/>
                    </a:lnTo>
                    <a:lnTo>
                      <a:pt x="161" y="933"/>
                    </a:lnTo>
                    <a:lnTo>
                      <a:pt x="159" y="933"/>
                    </a:lnTo>
                    <a:lnTo>
                      <a:pt x="157" y="933"/>
                    </a:lnTo>
                    <a:lnTo>
                      <a:pt x="157" y="933"/>
                    </a:lnTo>
                    <a:lnTo>
                      <a:pt x="157" y="933"/>
                    </a:lnTo>
                    <a:lnTo>
                      <a:pt x="155" y="933"/>
                    </a:lnTo>
                    <a:lnTo>
                      <a:pt x="155" y="933"/>
                    </a:lnTo>
                    <a:lnTo>
                      <a:pt x="154" y="933"/>
                    </a:lnTo>
                    <a:lnTo>
                      <a:pt x="154" y="933"/>
                    </a:lnTo>
                    <a:lnTo>
                      <a:pt x="154" y="931"/>
                    </a:lnTo>
                    <a:lnTo>
                      <a:pt x="154" y="931"/>
                    </a:lnTo>
                    <a:lnTo>
                      <a:pt x="154" y="931"/>
                    </a:lnTo>
                    <a:lnTo>
                      <a:pt x="154" y="931"/>
                    </a:lnTo>
                    <a:lnTo>
                      <a:pt x="152" y="931"/>
                    </a:lnTo>
                    <a:lnTo>
                      <a:pt x="152" y="931"/>
                    </a:lnTo>
                    <a:lnTo>
                      <a:pt x="150" y="931"/>
                    </a:lnTo>
                    <a:lnTo>
                      <a:pt x="150" y="931"/>
                    </a:lnTo>
                    <a:lnTo>
                      <a:pt x="150" y="931"/>
                    </a:lnTo>
                    <a:lnTo>
                      <a:pt x="150" y="931"/>
                    </a:lnTo>
                    <a:lnTo>
                      <a:pt x="150" y="931"/>
                    </a:lnTo>
                    <a:lnTo>
                      <a:pt x="150" y="931"/>
                    </a:lnTo>
                    <a:lnTo>
                      <a:pt x="150" y="931"/>
                    </a:lnTo>
                    <a:lnTo>
                      <a:pt x="148" y="931"/>
                    </a:lnTo>
                    <a:lnTo>
                      <a:pt x="148" y="931"/>
                    </a:lnTo>
                    <a:lnTo>
                      <a:pt x="148" y="931"/>
                    </a:lnTo>
                    <a:lnTo>
                      <a:pt x="148" y="931"/>
                    </a:lnTo>
                    <a:lnTo>
                      <a:pt x="148" y="931"/>
                    </a:lnTo>
                    <a:lnTo>
                      <a:pt x="146" y="931"/>
                    </a:lnTo>
                    <a:lnTo>
                      <a:pt x="146" y="933"/>
                    </a:lnTo>
                    <a:lnTo>
                      <a:pt x="146" y="933"/>
                    </a:lnTo>
                    <a:lnTo>
                      <a:pt x="145" y="933"/>
                    </a:lnTo>
                    <a:lnTo>
                      <a:pt x="145" y="933"/>
                    </a:lnTo>
                    <a:lnTo>
                      <a:pt x="143" y="933"/>
                    </a:lnTo>
                    <a:lnTo>
                      <a:pt x="143" y="933"/>
                    </a:lnTo>
                    <a:lnTo>
                      <a:pt x="143" y="933"/>
                    </a:lnTo>
                    <a:lnTo>
                      <a:pt x="143" y="935"/>
                    </a:lnTo>
                    <a:lnTo>
                      <a:pt x="143" y="935"/>
                    </a:lnTo>
                    <a:lnTo>
                      <a:pt x="143" y="935"/>
                    </a:lnTo>
                    <a:lnTo>
                      <a:pt x="141" y="935"/>
                    </a:lnTo>
                    <a:lnTo>
                      <a:pt x="141" y="935"/>
                    </a:lnTo>
                    <a:lnTo>
                      <a:pt x="141" y="935"/>
                    </a:lnTo>
                    <a:lnTo>
                      <a:pt x="139" y="935"/>
                    </a:lnTo>
                    <a:lnTo>
                      <a:pt x="139" y="935"/>
                    </a:lnTo>
                    <a:lnTo>
                      <a:pt x="137" y="935"/>
                    </a:lnTo>
                    <a:lnTo>
                      <a:pt x="137" y="935"/>
                    </a:lnTo>
                    <a:lnTo>
                      <a:pt x="137" y="935"/>
                    </a:lnTo>
                    <a:lnTo>
                      <a:pt x="137" y="935"/>
                    </a:lnTo>
                    <a:lnTo>
                      <a:pt x="136" y="935"/>
                    </a:lnTo>
                    <a:lnTo>
                      <a:pt x="136" y="935"/>
                    </a:lnTo>
                    <a:lnTo>
                      <a:pt x="136" y="933"/>
                    </a:lnTo>
                    <a:lnTo>
                      <a:pt x="136" y="933"/>
                    </a:lnTo>
                    <a:lnTo>
                      <a:pt x="136" y="933"/>
                    </a:lnTo>
                    <a:lnTo>
                      <a:pt x="136" y="933"/>
                    </a:lnTo>
                    <a:lnTo>
                      <a:pt x="136" y="933"/>
                    </a:lnTo>
                    <a:lnTo>
                      <a:pt x="136" y="931"/>
                    </a:lnTo>
                    <a:lnTo>
                      <a:pt x="136" y="931"/>
                    </a:lnTo>
                    <a:lnTo>
                      <a:pt x="136" y="931"/>
                    </a:lnTo>
                    <a:lnTo>
                      <a:pt x="136" y="931"/>
                    </a:lnTo>
                    <a:lnTo>
                      <a:pt x="136" y="929"/>
                    </a:lnTo>
                    <a:lnTo>
                      <a:pt x="136" y="929"/>
                    </a:lnTo>
                    <a:lnTo>
                      <a:pt x="136" y="929"/>
                    </a:lnTo>
                    <a:lnTo>
                      <a:pt x="136" y="929"/>
                    </a:lnTo>
                    <a:lnTo>
                      <a:pt x="136" y="928"/>
                    </a:lnTo>
                    <a:lnTo>
                      <a:pt x="136" y="928"/>
                    </a:lnTo>
                    <a:lnTo>
                      <a:pt x="136" y="928"/>
                    </a:lnTo>
                    <a:lnTo>
                      <a:pt x="137" y="926"/>
                    </a:lnTo>
                    <a:lnTo>
                      <a:pt x="137" y="926"/>
                    </a:lnTo>
                    <a:lnTo>
                      <a:pt x="137" y="924"/>
                    </a:lnTo>
                    <a:lnTo>
                      <a:pt x="137" y="924"/>
                    </a:lnTo>
                    <a:lnTo>
                      <a:pt x="137" y="924"/>
                    </a:lnTo>
                    <a:lnTo>
                      <a:pt x="137" y="922"/>
                    </a:lnTo>
                    <a:lnTo>
                      <a:pt x="137" y="922"/>
                    </a:lnTo>
                    <a:lnTo>
                      <a:pt x="137" y="922"/>
                    </a:lnTo>
                    <a:lnTo>
                      <a:pt x="137" y="922"/>
                    </a:lnTo>
                    <a:lnTo>
                      <a:pt x="136" y="922"/>
                    </a:lnTo>
                    <a:lnTo>
                      <a:pt x="136" y="920"/>
                    </a:lnTo>
                    <a:lnTo>
                      <a:pt x="136" y="920"/>
                    </a:lnTo>
                    <a:lnTo>
                      <a:pt x="136" y="920"/>
                    </a:lnTo>
                    <a:lnTo>
                      <a:pt x="134" y="920"/>
                    </a:lnTo>
                    <a:lnTo>
                      <a:pt x="134" y="920"/>
                    </a:lnTo>
                    <a:lnTo>
                      <a:pt x="132" y="920"/>
                    </a:lnTo>
                    <a:lnTo>
                      <a:pt x="132" y="919"/>
                    </a:lnTo>
                    <a:lnTo>
                      <a:pt x="130" y="919"/>
                    </a:lnTo>
                    <a:lnTo>
                      <a:pt x="128" y="917"/>
                    </a:lnTo>
                    <a:lnTo>
                      <a:pt x="128" y="917"/>
                    </a:lnTo>
                    <a:lnTo>
                      <a:pt x="128" y="917"/>
                    </a:lnTo>
                    <a:lnTo>
                      <a:pt x="126" y="915"/>
                    </a:lnTo>
                    <a:lnTo>
                      <a:pt x="126" y="915"/>
                    </a:lnTo>
                    <a:lnTo>
                      <a:pt x="126" y="915"/>
                    </a:lnTo>
                    <a:lnTo>
                      <a:pt x="125" y="915"/>
                    </a:lnTo>
                    <a:lnTo>
                      <a:pt x="125" y="913"/>
                    </a:lnTo>
                    <a:lnTo>
                      <a:pt x="125" y="913"/>
                    </a:lnTo>
                    <a:lnTo>
                      <a:pt x="126" y="913"/>
                    </a:lnTo>
                    <a:lnTo>
                      <a:pt x="126" y="911"/>
                    </a:lnTo>
                    <a:lnTo>
                      <a:pt x="126" y="911"/>
                    </a:lnTo>
                    <a:lnTo>
                      <a:pt x="126" y="911"/>
                    </a:lnTo>
                    <a:lnTo>
                      <a:pt x="126" y="911"/>
                    </a:lnTo>
                    <a:lnTo>
                      <a:pt x="128" y="911"/>
                    </a:lnTo>
                    <a:lnTo>
                      <a:pt x="128" y="910"/>
                    </a:lnTo>
                    <a:lnTo>
                      <a:pt x="130" y="910"/>
                    </a:lnTo>
                    <a:lnTo>
                      <a:pt x="130" y="910"/>
                    </a:lnTo>
                    <a:lnTo>
                      <a:pt x="130" y="910"/>
                    </a:lnTo>
                    <a:lnTo>
                      <a:pt x="130" y="910"/>
                    </a:lnTo>
                    <a:lnTo>
                      <a:pt x="130" y="910"/>
                    </a:lnTo>
                    <a:lnTo>
                      <a:pt x="132" y="910"/>
                    </a:lnTo>
                    <a:lnTo>
                      <a:pt x="134" y="910"/>
                    </a:lnTo>
                    <a:lnTo>
                      <a:pt x="134" y="910"/>
                    </a:lnTo>
                    <a:lnTo>
                      <a:pt x="134" y="910"/>
                    </a:lnTo>
                    <a:lnTo>
                      <a:pt x="136" y="908"/>
                    </a:lnTo>
                    <a:lnTo>
                      <a:pt x="137" y="908"/>
                    </a:lnTo>
                    <a:lnTo>
                      <a:pt x="137" y="908"/>
                    </a:lnTo>
                    <a:lnTo>
                      <a:pt x="137" y="908"/>
                    </a:lnTo>
                    <a:lnTo>
                      <a:pt x="137" y="908"/>
                    </a:lnTo>
                    <a:lnTo>
                      <a:pt x="137" y="906"/>
                    </a:lnTo>
                    <a:lnTo>
                      <a:pt x="137" y="906"/>
                    </a:lnTo>
                    <a:lnTo>
                      <a:pt x="137" y="906"/>
                    </a:lnTo>
                    <a:lnTo>
                      <a:pt x="137" y="906"/>
                    </a:lnTo>
                    <a:lnTo>
                      <a:pt x="139" y="904"/>
                    </a:lnTo>
                    <a:lnTo>
                      <a:pt x="137" y="902"/>
                    </a:lnTo>
                    <a:lnTo>
                      <a:pt x="137" y="902"/>
                    </a:lnTo>
                    <a:lnTo>
                      <a:pt x="137" y="902"/>
                    </a:lnTo>
                    <a:lnTo>
                      <a:pt x="137" y="902"/>
                    </a:lnTo>
                    <a:lnTo>
                      <a:pt x="137" y="900"/>
                    </a:lnTo>
                    <a:lnTo>
                      <a:pt x="137" y="900"/>
                    </a:lnTo>
                    <a:lnTo>
                      <a:pt x="137" y="900"/>
                    </a:lnTo>
                    <a:lnTo>
                      <a:pt x="137" y="900"/>
                    </a:lnTo>
                    <a:lnTo>
                      <a:pt x="136" y="899"/>
                    </a:lnTo>
                    <a:lnTo>
                      <a:pt x="136" y="899"/>
                    </a:lnTo>
                    <a:lnTo>
                      <a:pt x="136" y="899"/>
                    </a:lnTo>
                    <a:lnTo>
                      <a:pt x="136" y="899"/>
                    </a:lnTo>
                    <a:lnTo>
                      <a:pt x="136" y="899"/>
                    </a:lnTo>
                    <a:lnTo>
                      <a:pt x="134" y="897"/>
                    </a:lnTo>
                    <a:lnTo>
                      <a:pt x="134" y="897"/>
                    </a:lnTo>
                    <a:lnTo>
                      <a:pt x="134" y="895"/>
                    </a:lnTo>
                    <a:lnTo>
                      <a:pt x="134" y="893"/>
                    </a:lnTo>
                    <a:lnTo>
                      <a:pt x="134" y="893"/>
                    </a:lnTo>
                    <a:lnTo>
                      <a:pt x="134" y="891"/>
                    </a:lnTo>
                    <a:lnTo>
                      <a:pt x="136" y="891"/>
                    </a:lnTo>
                    <a:lnTo>
                      <a:pt x="137" y="890"/>
                    </a:lnTo>
                    <a:lnTo>
                      <a:pt x="139" y="890"/>
                    </a:lnTo>
                    <a:lnTo>
                      <a:pt x="143" y="888"/>
                    </a:lnTo>
                    <a:lnTo>
                      <a:pt x="143" y="886"/>
                    </a:lnTo>
                    <a:lnTo>
                      <a:pt x="143" y="886"/>
                    </a:lnTo>
                    <a:lnTo>
                      <a:pt x="145" y="886"/>
                    </a:lnTo>
                    <a:lnTo>
                      <a:pt x="145" y="886"/>
                    </a:lnTo>
                    <a:lnTo>
                      <a:pt x="145" y="884"/>
                    </a:lnTo>
                    <a:lnTo>
                      <a:pt x="146" y="884"/>
                    </a:lnTo>
                    <a:lnTo>
                      <a:pt x="146" y="882"/>
                    </a:lnTo>
                    <a:lnTo>
                      <a:pt x="146" y="882"/>
                    </a:lnTo>
                    <a:lnTo>
                      <a:pt x="146" y="881"/>
                    </a:lnTo>
                    <a:lnTo>
                      <a:pt x="146" y="879"/>
                    </a:lnTo>
                    <a:lnTo>
                      <a:pt x="145" y="879"/>
                    </a:lnTo>
                    <a:lnTo>
                      <a:pt x="145" y="879"/>
                    </a:lnTo>
                    <a:lnTo>
                      <a:pt x="143" y="879"/>
                    </a:lnTo>
                    <a:lnTo>
                      <a:pt x="143" y="879"/>
                    </a:lnTo>
                    <a:lnTo>
                      <a:pt x="141" y="879"/>
                    </a:lnTo>
                    <a:lnTo>
                      <a:pt x="139" y="879"/>
                    </a:lnTo>
                    <a:lnTo>
                      <a:pt x="139" y="881"/>
                    </a:lnTo>
                    <a:lnTo>
                      <a:pt x="139" y="881"/>
                    </a:lnTo>
                    <a:lnTo>
                      <a:pt x="137" y="882"/>
                    </a:lnTo>
                    <a:lnTo>
                      <a:pt x="137" y="882"/>
                    </a:lnTo>
                    <a:lnTo>
                      <a:pt x="136" y="882"/>
                    </a:lnTo>
                    <a:lnTo>
                      <a:pt x="136" y="882"/>
                    </a:lnTo>
                    <a:lnTo>
                      <a:pt x="136" y="882"/>
                    </a:lnTo>
                    <a:lnTo>
                      <a:pt x="134" y="882"/>
                    </a:lnTo>
                    <a:lnTo>
                      <a:pt x="134" y="882"/>
                    </a:lnTo>
                    <a:lnTo>
                      <a:pt x="132" y="882"/>
                    </a:lnTo>
                    <a:lnTo>
                      <a:pt x="132" y="882"/>
                    </a:lnTo>
                    <a:lnTo>
                      <a:pt x="132" y="882"/>
                    </a:lnTo>
                    <a:lnTo>
                      <a:pt x="130" y="882"/>
                    </a:lnTo>
                    <a:lnTo>
                      <a:pt x="130" y="882"/>
                    </a:lnTo>
                    <a:lnTo>
                      <a:pt x="128" y="881"/>
                    </a:lnTo>
                    <a:lnTo>
                      <a:pt x="128" y="881"/>
                    </a:lnTo>
                    <a:lnTo>
                      <a:pt x="128" y="881"/>
                    </a:lnTo>
                    <a:lnTo>
                      <a:pt x="128" y="879"/>
                    </a:lnTo>
                    <a:lnTo>
                      <a:pt x="128" y="879"/>
                    </a:lnTo>
                    <a:lnTo>
                      <a:pt x="128" y="879"/>
                    </a:lnTo>
                    <a:lnTo>
                      <a:pt x="128" y="877"/>
                    </a:lnTo>
                    <a:lnTo>
                      <a:pt x="128" y="877"/>
                    </a:lnTo>
                    <a:lnTo>
                      <a:pt x="128" y="877"/>
                    </a:lnTo>
                    <a:lnTo>
                      <a:pt x="130" y="877"/>
                    </a:lnTo>
                    <a:lnTo>
                      <a:pt x="130" y="877"/>
                    </a:lnTo>
                    <a:lnTo>
                      <a:pt x="130" y="875"/>
                    </a:lnTo>
                    <a:lnTo>
                      <a:pt x="132" y="873"/>
                    </a:lnTo>
                    <a:lnTo>
                      <a:pt x="132" y="873"/>
                    </a:lnTo>
                    <a:lnTo>
                      <a:pt x="132" y="873"/>
                    </a:lnTo>
                    <a:lnTo>
                      <a:pt x="132" y="872"/>
                    </a:lnTo>
                    <a:lnTo>
                      <a:pt x="132" y="872"/>
                    </a:lnTo>
                    <a:lnTo>
                      <a:pt x="132" y="870"/>
                    </a:lnTo>
                    <a:lnTo>
                      <a:pt x="132" y="870"/>
                    </a:lnTo>
                    <a:lnTo>
                      <a:pt x="130" y="868"/>
                    </a:lnTo>
                    <a:lnTo>
                      <a:pt x="130" y="868"/>
                    </a:lnTo>
                    <a:lnTo>
                      <a:pt x="130" y="866"/>
                    </a:lnTo>
                    <a:lnTo>
                      <a:pt x="128" y="864"/>
                    </a:lnTo>
                    <a:lnTo>
                      <a:pt x="126" y="864"/>
                    </a:lnTo>
                    <a:lnTo>
                      <a:pt x="126" y="862"/>
                    </a:lnTo>
                    <a:lnTo>
                      <a:pt x="126" y="859"/>
                    </a:lnTo>
                    <a:lnTo>
                      <a:pt x="126" y="859"/>
                    </a:lnTo>
                    <a:lnTo>
                      <a:pt x="125" y="857"/>
                    </a:lnTo>
                    <a:lnTo>
                      <a:pt x="125" y="857"/>
                    </a:lnTo>
                    <a:lnTo>
                      <a:pt x="125" y="855"/>
                    </a:lnTo>
                    <a:lnTo>
                      <a:pt x="125" y="855"/>
                    </a:lnTo>
                    <a:lnTo>
                      <a:pt x="125" y="853"/>
                    </a:lnTo>
                    <a:lnTo>
                      <a:pt x="125" y="853"/>
                    </a:lnTo>
                    <a:lnTo>
                      <a:pt x="123" y="853"/>
                    </a:lnTo>
                    <a:lnTo>
                      <a:pt x="123" y="853"/>
                    </a:lnTo>
                    <a:lnTo>
                      <a:pt x="123" y="853"/>
                    </a:lnTo>
                    <a:lnTo>
                      <a:pt x="123" y="852"/>
                    </a:lnTo>
                    <a:lnTo>
                      <a:pt x="123" y="852"/>
                    </a:lnTo>
                    <a:lnTo>
                      <a:pt x="123" y="852"/>
                    </a:lnTo>
                    <a:lnTo>
                      <a:pt x="123" y="852"/>
                    </a:lnTo>
                    <a:lnTo>
                      <a:pt x="123" y="850"/>
                    </a:lnTo>
                    <a:lnTo>
                      <a:pt x="123" y="850"/>
                    </a:lnTo>
                    <a:lnTo>
                      <a:pt x="123" y="848"/>
                    </a:lnTo>
                    <a:lnTo>
                      <a:pt x="123" y="848"/>
                    </a:lnTo>
                    <a:lnTo>
                      <a:pt x="125" y="846"/>
                    </a:lnTo>
                    <a:lnTo>
                      <a:pt x="125" y="846"/>
                    </a:lnTo>
                    <a:lnTo>
                      <a:pt x="125" y="846"/>
                    </a:lnTo>
                    <a:lnTo>
                      <a:pt x="126" y="846"/>
                    </a:lnTo>
                    <a:lnTo>
                      <a:pt x="126" y="846"/>
                    </a:lnTo>
                    <a:lnTo>
                      <a:pt x="126" y="846"/>
                    </a:lnTo>
                    <a:lnTo>
                      <a:pt x="128" y="844"/>
                    </a:lnTo>
                    <a:lnTo>
                      <a:pt x="128" y="844"/>
                    </a:lnTo>
                    <a:lnTo>
                      <a:pt x="128" y="844"/>
                    </a:lnTo>
                    <a:lnTo>
                      <a:pt x="130" y="844"/>
                    </a:lnTo>
                    <a:lnTo>
                      <a:pt x="134" y="843"/>
                    </a:lnTo>
                    <a:lnTo>
                      <a:pt x="136" y="843"/>
                    </a:lnTo>
                    <a:lnTo>
                      <a:pt x="139" y="841"/>
                    </a:lnTo>
                    <a:lnTo>
                      <a:pt x="139" y="841"/>
                    </a:lnTo>
                    <a:lnTo>
                      <a:pt x="141" y="839"/>
                    </a:lnTo>
                    <a:lnTo>
                      <a:pt x="141" y="839"/>
                    </a:lnTo>
                    <a:lnTo>
                      <a:pt x="143" y="839"/>
                    </a:lnTo>
                    <a:lnTo>
                      <a:pt x="143" y="839"/>
                    </a:lnTo>
                    <a:lnTo>
                      <a:pt x="143" y="839"/>
                    </a:lnTo>
                    <a:lnTo>
                      <a:pt x="145" y="839"/>
                    </a:lnTo>
                    <a:lnTo>
                      <a:pt x="145" y="837"/>
                    </a:lnTo>
                    <a:lnTo>
                      <a:pt x="145" y="837"/>
                    </a:lnTo>
                    <a:lnTo>
                      <a:pt x="145" y="837"/>
                    </a:lnTo>
                    <a:lnTo>
                      <a:pt x="145" y="837"/>
                    </a:lnTo>
                    <a:lnTo>
                      <a:pt x="145" y="837"/>
                    </a:lnTo>
                    <a:lnTo>
                      <a:pt x="145" y="837"/>
                    </a:lnTo>
                    <a:lnTo>
                      <a:pt x="146" y="837"/>
                    </a:lnTo>
                    <a:lnTo>
                      <a:pt x="146" y="835"/>
                    </a:lnTo>
                    <a:lnTo>
                      <a:pt x="146" y="835"/>
                    </a:lnTo>
                    <a:lnTo>
                      <a:pt x="146" y="834"/>
                    </a:lnTo>
                    <a:lnTo>
                      <a:pt x="146" y="834"/>
                    </a:lnTo>
                    <a:lnTo>
                      <a:pt x="146" y="834"/>
                    </a:lnTo>
                    <a:lnTo>
                      <a:pt x="146" y="834"/>
                    </a:lnTo>
                    <a:lnTo>
                      <a:pt x="146" y="832"/>
                    </a:lnTo>
                    <a:lnTo>
                      <a:pt x="146" y="832"/>
                    </a:lnTo>
                    <a:lnTo>
                      <a:pt x="146" y="832"/>
                    </a:lnTo>
                    <a:lnTo>
                      <a:pt x="146" y="832"/>
                    </a:lnTo>
                    <a:lnTo>
                      <a:pt x="146" y="832"/>
                    </a:lnTo>
                    <a:lnTo>
                      <a:pt x="145" y="830"/>
                    </a:lnTo>
                    <a:lnTo>
                      <a:pt x="145" y="830"/>
                    </a:lnTo>
                    <a:lnTo>
                      <a:pt x="145" y="830"/>
                    </a:lnTo>
                    <a:lnTo>
                      <a:pt x="145" y="830"/>
                    </a:lnTo>
                    <a:lnTo>
                      <a:pt x="143" y="830"/>
                    </a:lnTo>
                    <a:lnTo>
                      <a:pt x="143" y="830"/>
                    </a:lnTo>
                    <a:lnTo>
                      <a:pt x="141" y="830"/>
                    </a:lnTo>
                    <a:lnTo>
                      <a:pt x="141" y="830"/>
                    </a:lnTo>
                    <a:lnTo>
                      <a:pt x="141" y="830"/>
                    </a:lnTo>
                    <a:lnTo>
                      <a:pt x="139" y="832"/>
                    </a:lnTo>
                    <a:lnTo>
                      <a:pt x="137" y="832"/>
                    </a:lnTo>
                    <a:lnTo>
                      <a:pt x="136" y="834"/>
                    </a:lnTo>
                    <a:lnTo>
                      <a:pt x="136" y="834"/>
                    </a:lnTo>
                    <a:lnTo>
                      <a:pt x="134" y="835"/>
                    </a:lnTo>
                    <a:lnTo>
                      <a:pt x="132" y="835"/>
                    </a:lnTo>
                    <a:lnTo>
                      <a:pt x="130" y="835"/>
                    </a:lnTo>
                    <a:lnTo>
                      <a:pt x="128" y="835"/>
                    </a:lnTo>
                    <a:lnTo>
                      <a:pt x="126" y="835"/>
                    </a:lnTo>
                    <a:lnTo>
                      <a:pt x="125" y="834"/>
                    </a:lnTo>
                    <a:lnTo>
                      <a:pt x="123" y="834"/>
                    </a:lnTo>
                    <a:lnTo>
                      <a:pt x="121" y="834"/>
                    </a:lnTo>
                    <a:lnTo>
                      <a:pt x="119" y="834"/>
                    </a:lnTo>
                    <a:lnTo>
                      <a:pt x="117" y="832"/>
                    </a:lnTo>
                    <a:lnTo>
                      <a:pt x="116" y="832"/>
                    </a:lnTo>
                    <a:lnTo>
                      <a:pt x="114" y="832"/>
                    </a:lnTo>
                    <a:lnTo>
                      <a:pt x="112" y="832"/>
                    </a:lnTo>
                    <a:lnTo>
                      <a:pt x="112" y="832"/>
                    </a:lnTo>
                    <a:lnTo>
                      <a:pt x="110" y="832"/>
                    </a:lnTo>
                    <a:lnTo>
                      <a:pt x="110" y="832"/>
                    </a:lnTo>
                    <a:lnTo>
                      <a:pt x="110" y="832"/>
                    </a:lnTo>
                    <a:lnTo>
                      <a:pt x="108" y="834"/>
                    </a:lnTo>
                    <a:lnTo>
                      <a:pt x="108" y="834"/>
                    </a:lnTo>
                    <a:lnTo>
                      <a:pt x="108" y="834"/>
                    </a:lnTo>
                    <a:lnTo>
                      <a:pt x="107" y="834"/>
                    </a:lnTo>
                    <a:lnTo>
                      <a:pt x="107" y="834"/>
                    </a:lnTo>
                    <a:lnTo>
                      <a:pt x="107" y="834"/>
                    </a:lnTo>
                    <a:lnTo>
                      <a:pt x="105" y="834"/>
                    </a:lnTo>
                    <a:lnTo>
                      <a:pt x="105" y="834"/>
                    </a:lnTo>
                    <a:lnTo>
                      <a:pt x="105" y="834"/>
                    </a:lnTo>
                    <a:lnTo>
                      <a:pt x="103" y="834"/>
                    </a:lnTo>
                    <a:lnTo>
                      <a:pt x="103" y="834"/>
                    </a:lnTo>
                    <a:lnTo>
                      <a:pt x="103" y="832"/>
                    </a:lnTo>
                    <a:lnTo>
                      <a:pt x="103" y="832"/>
                    </a:lnTo>
                    <a:lnTo>
                      <a:pt x="103" y="832"/>
                    </a:lnTo>
                    <a:lnTo>
                      <a:pt x="103" y="832"/>
                    </a:lnTo>
                    <a:lnTo>
                      <a:pt x="101" y="832"/>
                    </a:lnTo>
                    <a:lnTo>
                      <a:pt x="101" y="832"/>
                    </a:lnTo>
                    <a:lnTo>
                      <a:pt x="101" y="830"/>
                    </a:lnTo>
                    <a:lnTo>
                      <a:pt x="101" y="830"/>
                    </a:lnTo>
                    <a:lnTo>
                      <a:pt x="101" y="830"/>
                    </a:lnTo>
                    <a:lnTo>
                      <a:pt x="101" y="830"/>
                    </a:lnTo>
                    <a:lnTo>
                      <a:pt x="101" y="828"/>
                    </a:lnTo>
                    <a:lnTo>
                      <a:pt x="101" y="828"/>
                    </a:lnTo>
                    <a:lnTo>
                      <a:pt x="101" y="828"/>
                    </a:lnTo>
                    <a:lnTo>
                      <a:pt x="103" y="828"/>
                    </a:lnTo>
                    <a:lnTo>
                      <a:pt x="103" y="828"/>
                    </a:lnTo>
                    <a:lnTo>
                      <a:pt x="103" y="826"/>
                    </a:lnTo>
                    <a:lnTo>
                      <a:pt x="103" y="826"/>
                    </a:lnTo>
                    <a:lnTo>
                      <a:pt x="105" y="826"/>
                    </a:lnTo>
                    <a:lnTo>
                      <a:pt x="105" y="826"/>
                    </a:lnTo>
                    <a:lnTo>
                      <a:pt x="105" y="826"/>
                    </a:lnTo>
                    <a:lnTo>
                      <a:pt x="107" y="828"/>
                    </a:lnTo>
                    <a:lnTo>
                      <a:pt x="108" y="828"/>
                    </a:lnTo>
                    <a:lnTo>
                      <a:pt x="110" y="828"/>
                    </a:lnTo>
                    <a:lnTo>
                      <a:pt x="110" y="830"/>
                    </a:lnTo>
                    <a:lnTo>
                      <a:pt x="114" y="830"/>
                    </a:lnTo>
                    <a:lnTo>
                      <a:pt x="116" y="828"/>
                    </a:lnTo>
                    <a:lnTo>
                      <a:pt x="116" y="828"/>
                    </a:lnTo>
                    <a:lnTo>
                      <a:pt x="117" y="826"/>
                    </a:lnTo>
                    <a:lnTo>
                      <a:pt x="117" y="824"/>
                    </a:lnTo>
                    <a:lnTo>
                      <a:pt x="119" y="823"/>
                    </a:lnTo>
                    <a:lnTo>
                      <a:pt x="121" y="823"/>
                    </a:lnTo>
                    <a:lnTo>
                      <a:pt x="121" y="821"/>
                    </a:lnTo>
                    <a:lnTo>
                      <a:pt x="121" y="819"/>
                    </a:lnTo>
                    <a:lnTo>
                      <a:pt x="123" y="819"/>
                    </a:lnTo>
                    <a:lnTo>
                      <a:pt x="123" y="819"/>
                    </a:lnTo>
                    <a:lnTo>
                      <a:pt x="123" y="819"/>
                    </a:lnTo>
                    <a:lnTo>
                      <a:pt x="123" y="819"/>
                    </a:lnTo>
                    <a:lnTo>
                      <a:pt x="125" y="817"/>
                    </a:lnTo>
                    <a:lnTo>
                      <a:pt x="125" y="817"/>
                    </a:lnTo>
                    <a:lnTo>
                      <a:pt x="125" y="817"/>
                    </a:lnTo>
                    <a:lnTo>
                      <a:pt x="125" y="817"/>
                    </a:lnTo>
                    <a:lnTo>
                      <a:pt x="126" y="817"/>
                    </a:lnTo>
                    <a:lnTo>
                      <a:pt x="126" y="819"/>
                    </a:lnTo>
                    <a:lnTo>
                      <a:pt x="126" y="819"/>
                    </a:lnTo>
                    <a:lnTo>
                      <a:pt x="126" y="819"/>
                    </a:lnTo>
                    <a:lnTo>
                      <a:pt x="128" y="821"/>
                    </a:lnTo>
                    <a:lnTo>
                      <a:pt x="128" y="823"/>
                    </a:lnTo>
                    <a:lnTo>
                      <a:pt x="128" y="823"/>
                    </a:lnTo>
                    <a:lnTo>
                      <a:pt x="128" y="823"/>
                    </a:lnTo>
                    <a:lnTo>
                      <a:pt x="128" y="824"/>
                    </a:lnTo>
                    <a:lnTo>
                      <a:pt x="128" y="824"/>
                    </a:lnTo>
                    <a:lnTo>
                      <a:pt x="130" y="824"/>
                    </a:lnTo>
                    <a:lnTo>
                      <a:pt x="130" y="826"/>
                    </a:lnTo>
                    <a:lnTo>
                      <a:pt x="130" y="826"/>
                    </a:lnTo>
                    <a:lnTo>
                      <a:pt x="130" y="826"/>
                    </a:lnTo>
                    <a:lnTo>
                      <a:pt x="130" y="828"/>
                    </a:lnTo>
                    <a:lnTo>
                      <a:pt x="132" y="828"/>
                    </a:lnTo>
                    <a:lnTo>
                      <a:pt x="134" y="828"/>
                    </a:lnTo>
                    <a:lnTo>
                      <a:pt x="134" y="830"/>
                    </a:lnTo>
                    <a:lnTo>
                      <a:pt x="134" y="830"/>
                    </a:lnTo>
                    <a:lnTo>
                      <a:pt x="136" y="830"/>
                    </a:lnTo>
                    <a:lnTo>
                      <a:pt x="136" y="830"/>
                    </a:lnTo>
                    <a:lnTo>
                      <a:pt x="137" y="828"/>
                    </a:lnTo>
                    <a:lnTo>
                      <a:pt x="139" y="826"/>
                    </a:lnTo>
                    <a:lnTo>
                      <a:pt x="139" y="824"/>
                    </a:lnTo>
                    <a:lnTo>
                      <a:pt x="139" y="824"/>
                    </a:lnTo>
                    <a:lnTo>
                      <a:pt x="141" y="823"/>
                    </a:lnTo>
                    <a:lnTo>
                      <a:pt x="141" y="823"/>
                    </a:lnTo>
                    <a:lnTo>
                      <a:pt x="141" y="821"/>
                    </a:lnTo>
                    <a:lnTo>
                      <a:pt x="141" y="819"/>
                    </a:lnTo>
                    <a:lnTo>
                      <a:pt x="139" y="819"/>
                    </a:lnTo>
                    <a:lnTo>
                      <a:pt x="139" y="817"/>
                    </a:lnTo>
                    <a:lnTo>
                      <a:pt x="139" y="817"/>
                    </a:lnTo>
                    <a:lnTo>
                      <a:pt x="137" y="815"/>
                    </a:lnTo>
                    <a:lnTo>
                      <a:pt x="136" y="814"/>
                    </a:lnTo>
                    <a:lnTo>
                      <a:pt x="134" y="814"/>
                    </a:lnTo>
                    <a:lnTo>
                      <a:pt x="132" y="814"/>
                    </a:lnTo>
                    <a:lnTo>
                      <a:pt x="132" y="812"/>
                    </a:lnTo>
                    <a:lnTo>
                      <a:pt x="132" y="812"/>
                    </a:lnTo>
                    <a:lnTo>
                      <a:pt x="132" y="812"/>
                    </a:lnTo>
                    <a:lnTo>
                      <a:pt x="132" y="812"/>
                    </a:lnTo>
                    <a:lnTo>
                      <a:pt x="132" y="812"/>
                    </a:lnTo>
                    <a:lnTo>
                      <a:pt x="130" y="812"/>
                    </a:lnTo>
                    <a:lnTo>
                      <a:pt x="130" y="812"/>
                    </a:lnTo>
                    <a:lnTo>
                      <a:pt x="130" y="812"/>
                    </a:lnTo>
                    <a:lnTo>
                      <a:pt x="130" y="810"/>
                    </a:lnTo>
                    <a:lnTo>
                      <a:pt x="126" y="808"/>
                    </a:lnTo>
                    <a:lnTo>
                      <a:pt x="126" y="808"/>
                    </a:lnTo>
                    <a:lnTo>
                      <a:pt x="126" y="808"/>
                    </a:lnTo>
                    <a:lnTo>
                      <a:pt x="125" y="806"/>
                    </a:lnTo>
                    <a:lnTo>
                      <a:pt x="125" y="806"/>
                    </a:lnTo>
                    <a:lnTo>
                      <a:pt x="125" y="806"/>
                    </a:lnTo>
                    <a:lnTo>
                      <a:pt x="123" y="806"/>
                    </a:lnTo>
                    <a:lnTo>
                      <a:pt x="123" y="805"/>
                    </a:lnTo>
                    <a:lnTo>
                      <a:pt x="123" y="805"/>
                    </a:lnTo>
                    <a:lnTo>
                      <a:pt x="123" y="805"/>
                    </a:lnTo>
                    <a:lnTo>
                      <a:pt x="123" y="805"/>
                    </a:lnTo>
                    <a:lnTo>
                      <a:pt x="123" y="803"/>
                    </a:lnTo>
                    <a:lnTo>
                      <a:pt x="121" y="803"/>
                    </a:lnTo>
                    <a:lnTo>
                      <a:pt x="121" y="803"/>
                    </a:lnTo>
                    <a:lnTo>
                      <a:pt x="121" y="803"/>
                    </a:lnTo>
                    <a:lnTo>
                      <a:pt x="121" y="803"/>
                    </a:lnTo>
                    <a:lnTo>
                      <a:pt x="121" y="803"/>
                    </a:lnTo>
                    <a:lnTo>
                      <a:pt x="121" y="801"/>
                    </a:lnTo>
                    <a:lnTo>
                      <a:pt x="121" y="801"/>
                    </a:lnTo>
                    <a:lnTo>
                      <a:pt x="121" y="801"/>
                    </a:lnTo>
                    <a:lnTo>
                      <a:pt x="121" y="799"/>
                    </a:lnTo>
                    <a:lnTo>
                      <a:pt x="119" y="799"/>
                    </a:lnTo>
                    <a:lnTo>
                      <a:pt x="117" y="799"/>
                    </a:lnTo>
                    <a:lnTo>
                      <a:pt x="116" y="799"/>
                    </a:lnTo>
                    <a:lnTo>
                      <a:pt x="116" y="799"/>
                    </a:lnTo>
                    <a:lnTo>
                      <a:pt x="114" y="801"/>
                    </a:lnTo>
                    <a:lnTo>
                      <a:pt x="112" y="803"/>
                    </a:lnTo>
                    <a:lnTo>
                      <a:pt x="110" y="803"/>
                    </a:lnTo>
                    <a:lnTo>
                      <a:pt x="110" y="805"/>
                    </a:lnTo>
                    <a:lnTo>
                      <a:pt x="108" y="805"/>
                    </a:lnTo>
                    <a:lnTo>
                      <a:pt x="108" y="805"/>
                    </a:lnTo>
                    <a:lnTo>
                      <a:pt x="108" y="805"/>
                    </a:lnTo>
                    <a:lnTo>
                      <a:pt x="108" y="805"/>
                    </a:lnTo>
                    <a:lnTo>
                      <a:pt x="108" y="806"/>
                    </a:lnTo>
                    <a:lnTo>
                      <a:pt x="108" y="806"/>
                    </a:lnTo>
                    <a:lnTo>
                      <a:pt x="108" y="806"/>
                    </a:lnTo>
                    <a:lnTo>
                      <a:pt x="107" y="806"/>
                    </a:lnTo>
                    <a:lnTo>
                      <a:pt x="107" y="806"/>
                    </a:lnTo>
                    <a:lnTo>
                      <a:pt x="107" y="806"/>
                    </a:lnTo>
                    <a:lnTo>
                      <a:pt x="105" y="806"/>
                    </a:lnTo>
                    <a:lnTo>
                      <a:pt x="105" y="806"/>
                    </a:lnTo>
                    <a:lnTo>
                      <a:pt x="105" y="806"/>
                    </a:lnTo>
                    <a:lnTo>
                      <a:pt x="105" y="806"/>
                    </a:lnTo>
                    <a:lnTo>
                      <a:pt x="105" y="806"/>
                    </a:lnTo>
                    <a:lnTo>
                      <a:pt x="103" y="806"/>
                    </a:lnTo>
                    <a:lnTo>
                      <a:pt x="103" y="805"/>
                    </a:lnTo>
                    <a:lnTo>
                      <a:pt x="103" y="805"/>
                    </a:lnTo>
                    <a:lnTo>
                      <a:pt x="103" y="805"/>
                    </a:lnTo>
                    <a:lnTo>
                      <a:pt x="103" y="803"/>
                    </a:lnTo>
                    <a:lnTo>
                      <a:pt x="103" y="803"/>
                    </a:lnTo>
                    <a:lnTo>
                      <a:pt x="103" y="801"/>
                    </a:lnTo>
                    <a:lnTo>
                      <a:pt x="105" y="801"/>
                    </a:lnTo>
                    <a:lnTo>
                      <a:pt x="105" y="801"/>
                    </a:lnTo>
                    <a:lnTo>
                      <a:pt x="105" y="801"/>
                    </a:lnTo>
                    <a:lnTo>
                      <a:pt x="105" y="801"/>
                    </a:lnTo>
                    <a:lnTo>
                      <a:pt x="105" y="799"/>
                    </a:lnTo>
                    <a:lnTo>
                      <a:pt x="105" y="799"/>
                    </a:lnTo>
                    <a:lnTo>
                      <a:pt x="105" y="799"/>
                    </a:lnTo>
                    <a:lnTo>
                      <a:pt x="107" y="799"/>
                    </a:lnTo>
                    <a:lnTo>
                      <a:pt x="107" y="797"/>
                    </a:lnTo>
                    <a:lnTo>
                      <a:pt x="107" y="797"/>
                    </a:lnTo>
                    <a:lnTo>
                      <a:pt x="107" y="797"/>
                    </a:lnTo>
                    <a:lnTo>
                      <a:pt x="107" y="796"/>
                    </a:lnTo>
                    <a:lnTo>
                      <a:pt x="108" y="796"/>
                    </a:lnTo>
                    <a:lnTo>
                      <a:pt x="108" y="796"/>
                    </a:lnTo>
                    <a:lnTo>
                      <a:pt x="108" y="796"/>
                    </a:lnTo>
                    <a:lnTo>
                      <a:pt x="108" y="794"/>
                    </a:lnTo>
                    <a:lnTo>
                      <a:pt x="108" y="794"/>
                    </a:lnTo>
                    <a:lnTo>
                      <a:pt x="108" y="794"/>
                    </a:lnTo>
                    <a:lnTo>
                      <a:pt x="108" y="794"/>
                    </a:lnTo>
                    <a:lnTo>
                      <a:pt x="110" y="792"/>
                    </a:lnTo>
                    <a:lnTo>
                      <a:pt x="110" y="792"/>
                    </a:lnTo>
                    <a:lnTo>
                      <a:pt x="110" y="792"/>
                    </a:lnTo>
                    <a:lnTo>
                      <a:pt x="110" y="792"/>
                    </a:lnTo>
                    <a:lnTo>
                      <a:pt x="110" y="790"/>
                    </a:lnTo>
                    <a:lnTo>
                      <a:pt x="110" y="790"/>
                    </a:lnTo>
                    <a:lnTo>
                      <a:pt x="110" y="790"/>
                    </a:lnTo>
                    <a:lnTo>
                      <a:pt x="110" y="790"/>
                    </a:lnTo>
                    <a:lnTo>
                      <a:pt x="110" y="790"/>
                    </a:lnTo>
                    <a:lnTo>
                      <a:pt x="110" y="788"/>
                    </a:lnTo>
                    <a:lnTo>
                      <a:pt x="110" y="788"/>
                    </a:lnTo>
                    <a:lnTo>
                      <a:pt x="110" y="788"/>
                    </a:lnTo>
                    <a:lnTo>
                      <a:pt x="110" y="787"/>
                    </a:lnTo>
                    <a:lnTo>
                      <a:pt x="110" y="787"/>
                    </a:lnTo>
                    <a:lnTo>
                      <a:pt x="110" y="787"/>
                    </a:lnTo>
                    <a:lnTo>
                      <a:pt x="110" y="787"/>
                    </a:lnTo>
                    <a:lnTo>
                      <a:pt x="110" y="785"/>
                    </a:lnTo>
                    <a:lnTo>
                      <a:pt x="110" y="785"/>
                    </a:lnTo>
                    <a:lnTo>
                      <a:pt x="112" y="783"/>
                    </a:lnTo>
                    <a:lnTo>
                      <a:pt x="112" y="781"/>
                    </a:lnTo>
                    <a:lnTo>
                      <a:pt x="110" y="779"/>
                    </a:lnTo>
                    <a:lnTo>
                      <a:pt x="110" y="777"/>
                    </a:lnTo>
                    <a:lnTo>
                      <a:pt x="110" y="777"/>
                    </a:lnTo>
                    <a:lnTo>
                      <a:pt x="108" y="776"/>
                    </a:lnTo>
                    <a:lnTo>
                      <a:pt x="108" y="774"/>
                    </a:lnTo>
                    <a:lnTo>
                      <a:pt x="107" y="774"/>
                    </a:lnTo>
                    <a:lnTo>
                      <a:pt x="107" y="772"/>
                    </a:lnTo>
                    <a:lnTo>
                      <a:pt x="108" y="770"/>
                    </a:lnTo>
                    <a:lnTo>
                      <a:pt x="108" y="770"/>
                    </a:lnTo>
                    <a:lnTo>
                      <a:pt x="108" y="768"/>
                    </a:lnTo>
                    <a:lnTo>
                      <a:pt x="110" y="768"/>
                    </a:lnTo>
                    <a:lnTo>
                      <a:pt x="112" y="767"/>
                    </a:lnTo>
                    <a:lnTo>
                      <a:pt x="114" y="767"/>
                    </a:lnTo>
                    <a:lnTo>
                      <a:pt x="114" y="767"/>
                    </a:lnTo>
                    <a:lnTo>
                      <a:pt x="114" y="767"/>
                    </a:lnTo>
                    <a:lnTo>
                      <a:pt x="114" y="767"/>
                    </a:lnTo>
                    <a:lnTo>
                      <a:pt x="114" y="767"/>
                    </a:lnTo>
                    <a:lnTo>
                      <a:pt x="114" y="765"/>
                    </a:lnTo>
                    <a:lnTo>
                      <a:pt x="116" y="765"/>
                    </a:lnTo>
                    <a:lnTo>
                      <a:pt x="116" y="765"/>
                    </a:lnTo>
                    <a:lnTo>
                      <a:pt x="116" y="765"/>
                    </a:lnTo>
                    <a:lnTo>
                      <a:pt x="116" y="765"/>
                    </a:lnTo>
                    <a:lnTo>
                      <a:pt x="117" y="765"/>
                    </a:lnTo>
                    <a:lnTo>
                      <a:pt x="117" y="765"/>
                    </a:lnTo>
                    <a:lnTo>
                      <a:pt x="117" y="765"/>
                    </a:lnTo>
                    <a:lnTo>
                      <a:pt x="119" y="765"/>
                    </a:lnTo>
                    <a:lnTo>
                      <a:pt x="119" y="763"/>
                    </a:lnTo>
                    <a:lnTo>
                      <a:pt x="119" y="761"/>
                    </a:lnTo>
                    <a:lnTo>
                      <a:pt x="119" y="761"/>
                    </a:lnTo>
                    <a:lnTo>
                      <a:pt x="117" y="759"/>
                    </a:lnTo>
                    <a:lnTo>
                      <a:pt x="117" y="759"/>
                    </a:lnTo>
                    <a:lnTo>
                      <a:pt x="116" y="758"/>
                    </a:lnTo>
                    <a:lnTo>
                      <a:pt x="116" y="758"/>
                    </a:lnTo>
                    <a:lnTo>
                      <a:pt x="114" y="758"/>
                    </a:lnTo>
                    <a:lnTo>
                      <a:pt x="112" y="758"/>
                    </a:lnTo>
                    <a:lnTo>
                      <a:pt x="112" y="756"/>
                    </a:lnTo>
                    <a:lnTo>
                      <a:pt x="110" y="756"/>
                    </a:lnTo>
                    <a:lnTo>
                      <a:pt x="107" y="756"/>
                    </a:lnTo>
                    <a:lnTo>
                      <a:pt x="107" y="758"/>
                    </a:lnTo>
                    <a:lnTo>
                      <a:pt x="107" y="758"/>
                    </a:lnTo>
                    <a:lnTo>
                      <a:pt x="105" y="758"/>
                    </a:lnTo>
                    <a:lnTo>
                      <a:pt x="103" y="758"/>
                    </a:lnTo>
                    <a:lnTo>
                      <a:pt x="101" y="758"/>
                    </a:lnTo>
                    <a:lnTo>
                      <a:pt x="101" y="758"/>
                    </a:lnTo>
                    <a:lnTo>
                      <a:pt x="99" y="758"/>
                    </a:lnTo>
                    <a:lnTo>
                      <a:pt x="98" y="758"/>
                    </a:lnTo>
                    <a:lnTo>
                      <a:pt x="98" y="756"/>
                    </a:lnTo>
                    <a:lnTo>
                      <a:pt x="96" y="756"/>
                    </a:lnTo>
                    <a:lnTo>
                      <a:pt x="96" y="754"/>
                    </a:lnTo>
                    <a:lnTo>
                      <a:pt x="96" y="754"/>
                    </a:lnTo>
                    <a:lnTo>
                      <a:pt x="94" y="752"/>
                    </a:lnTo>
                    <a:lnTo>
                      <a:pt x="94" y="752"/>
                    </a:lnTo>
                    <a:lnTo>
                      <a:pt x="94" y="752"/>
                    </a:lnTo>
                    <a:lnTo>
                      <a:pt x="94" y="752"/>
                    </a:lnTo>
                    <a:lnTo>
                      <a:pt x="94" y="750"/>
                    </a:lnTo>
                    <a:lnTo>
                      <a:pt x="94" y="750"/>
                    </a:lnTo>
                    <a:lnTo>
                      <a:pt x="94" y="750"/>
                    </a:lnTo>
                    <a:lnTo>
                      <a:pt x="94" y="749"/>
                    </a:lnTo>
                    <a:lnTo>
                      <a:pt x="94" y="747"/>
                    </a:lnTo>
                    <a:lnTo>
                      <a:pt x="92" y="747"/>
                    </a:lnTo>
                    <a:lnTo>
                      <a:pt x="92" y="745"/>
                    </a:lnTo>
                    <a:lnTo>
                      <a:pt x="92" y="743"/>
                    </a:lnTo>
                    <a:lnTo>
                      <a:pt x="92" y="743"/>
                    </a:lnTo>
                    <a:lnTo>
                      <a:pt x="92" y="743"/>
                    </a:lnTo>
                    <a:lnTo>
                      <a:pt x="92" y="741"/>
                    </a:lnTo>
                    <a:lnTo>
                      <a:pt x="94" y="741"/>
                    </a:lnTo>
                    <a:lnTo>
                      <a:pt x="94" y="739"/>
                    </a:lnTo>
                    <a:lnTo>
                      <a:pt x="94" y="739"/>
                    </a:lnTo>
                    <a:lnTo>
                      <a:pt x="96" y="738"/>
                    </a:lnTo>
                    <a:lnTo>
                      <a:pt x="98" y="736"/>
                    </a:lnTo>
                    <a:lnTo>
                      <a:pt x="98" y="736"/>
                    </a:lnTo>
                    <a:lnTo>
                      <a:pt x="98" y="736"/>
                    </a:lnTo>
                    <a:lnTo>
                      <a:pt x="99" y="736"/>
                    </a:lnTo>
                    <a:lnTo>
                      <a:pt x="99" y="734"/>
                    </a:lnTo>
                    <a:lnTo>
                      <a:pt x="101" y="734"/>
                    </a:lnTo>
                    <a:lnTo>
                      <a:pt x="103" y="734"/>
                    </a:lnTo>
                    <a:lnTo>
                      <a:pt x="105" y="732"/>
                    </a:lnTo>
                    <a:lnTo>
                      <a:pt x="105" y="732"/>
                    </a:lnTo>
                    <a:lnTo>
                      <a:pt x="105" y="732"/>
                    </a:lnTo>
                    <a:lnTo>
                      <a:pt x="107" y="732"/>
                    </a:lnTo>
                    <a:lnTo>
                      <a:pt x="108" y="730"/>
                    </a:lnTo>
                    <a:lnTo>
                      <a:pt x="108" y="730"/>
                    </a:lnTo>
                    <a:lnTo>
                      <a:pt x="108" y="730"/>
                    </a:lnTo>
                    <a:lnTo>
                      <a:pt x="108" y="730"/>
                    </a:lnTo>
                    <a:lnTo>
                      <a:pt x="108" y="730"/>
                    </a:lnTo>
                    <a:lnTo>
                      <a:pt x="108" y="729"/>
                    </a:lnTo>
                    <a:lnTo>
                      <a:pt x="110" y="729"/>
                    </a:lnTo>
                    <a:lnTo>
                      <a:pt x="110" y="729"/>
                    </a:lnTo>
                    <a:lnTo>
                      <a:pt x="110" y="729"/>
                    </a:lnTo>
                    <a:lnTo>
                      <a:pt x="110" y="729"/>
                    </a:lnTo>
                    <a:lnTo>
                      <a:pt x="110" y="727"/>
                    </a:lnTo>
                    <a:lnTo>
                      <a:pt x="110" y="727"/>
                    </a:lnTo>
                    <a:lnTo>
                      <a:pt x="110" y="727"/>
                    </a:lnTo>
                    <a:lnTo>
                      <a:pt x="110" y="725"/>
                    </a:lnTo>
                    <a:lnTo>
                      <a:pt x="108" y="725"/>
                    </a:lnTo>
                    <a:lnTo>
                      <a:pt x="108" y="723"/>
                    </a:lnTo>
                    <a:lnTo>
                      <a:pt x="108" y="723"/>
                    </a:lnTo>
                    <a:lnTo>
                      <a:pt x="107" y="723"/>
                    </a:lnTo>
                    <a:lnTo>
                      <a:pt x="107" y="723"/>
                    </a:lnTo>
                    <a:lnTo>
                      <a:pt x="107" y="723"/>
                    </a:lnTo>
                    <a:lnTo>
                      <a:pt x="105" y="723"/>
                    </a:lnTo>
                    <a:lnTo>
                      <a:pt x="105" y="725"/>
                    </a:lnTo>
                    <a:lnTo>
                      <a:pt x="105" y="725"/>
                    </a:lnTo>
                    <a:lnTo>
                      <a:pt x="103" y="725"/>
                    </a:lnTo>
                    <a:lnTo>
                      <a:pt x="103" y="725"/>
                    </a:lnTo>
                    <a:lnTo>
                      <a:pt x="101" y="727"/>
                    </a:lnTo>
                    <a:lnTo>
                      <a:pt x="99" y="727"/>
                    </a:lnTo>
                    <a:lnTo>
                      <a:pt x="99" y="725"/>
                    </a:lnTo>
                    <a:lnTo>
                      <a:pt x="99" y="725"/>
                    </a:lnTo>
                    <a:lnTo>
                      <a:pt x="98" y="725"/>
                    </a:lnTo>
                    <a:lnTo>
                      <a:pt x="98" y="725"/>
                    </a:lnTo>
                    <a:lnTo>
                      <a:pt x="98" y="725"/>
                    </a:lnTo>
                    <a:lnTo>
                      <a:pt x="98" y="725"/>
                    </a:lnTo>
                    <a:lnTo>
                      <a:pt x="98" y="723"/>
                    </a:lnTo>
                    <a:lnTo>
                      <a:pt x="98" y="723"/>
                    </a:lnTo>
                    <a:lnTo>
                      <a:pt x="96" y="723"/>
                    </a:lnTo>
                    <a:lnTo>
                      <a:pt x="96" y="723"/>
                    </a:lnTo>
                    <a:lnTo>
                      <a:pt x="96" y="721"/>
                    </a:lnTo>
                    <a:lnTo>
                      <a:pt x="96" y="721"/>
                    </a:lnTo>
                    <a:lnTo>
                      <a:pt x="94" y="718"/>
                    </a:lnTo>
                    <a:lnTo>
                      <a:pt x="94" y="718"/>
                    </a:lnTo>
                    <a:lnTo>
                      <a:pt x="94" y="716"/>
                    </a:lnTo>
                    <a:lnTo>
                      <a:pt x="94" y="716"/>
                    </a:lnTo>
                    <a:lnTo>
                      <a:pt x="94" y="716"/>
                    </a:lnTo>
                    <a:lnTo>
                      <a:pt x="94" y="716"/>
                    </a:lnTo>
                    <a:lnTo>
                      <a:pt x="92" y="714"/>
                    </a:lnTo>
                    <a:lnTo>
                      <a:pt x="92" y="714"/>
                    </a:lnTo>
                    <a:lnTo>
                      <a:pt x="90" y="714"/>
                    </a:lnTo>
                    <a:lnTo>
                      <a:pt x="90" y="712"/>
                    </a:lnTo>
                    <a:lnTo>
                      <a:pt x="90" y="711"/>
                    </a:lnTo>
                    <a:lnTo>
                      <a:pt x="90" y="711"/>
                    </a:lnTo>
                    <a:lnTo>
                      <a:pt x="88" y="711"/>
                    </a:lnTo>
                    <a:lnTo>
                      <a:pt x="88" y="711"/>
                    </a:lnTo>
                    <a:lnTo>
                      <a:pt x="88" y="709"/>
                    </a:lnTo>
                    <a:lnTo>
                      <a:pt x="90" y="709"/>
                    </a:lnTo>
                    <a:lnTo>
                      <a:pt x="90" y="709"/>
                    </a:lnTo>
                    <a:lnTo>
                      <a:pt x="90" y="709"/>
                    </a:lnTo>
                    <a:lnTo>
                      <a:pt x="90" y="709"/>
                    </a:lnTo>
                    <a:lnTo>
                      <a:pt x="90" y="709"/>
                    </a:lnTo>
                    <a:lnTo>
                      <a:pt x="90" y="709"/>
                    </a:lnTo>
                    <a:lnTo>
                      <a:pt x="90" y="709"/>
                    </a:lnTo>
                    <a:lnTo>
                      <a:pt x="92" y="709"/>
                    </a:lnTo>
                    <a:lnTo>
                      <a:pt x="92" y="709"/>
                    </a:lnTo>
                    <a:lnTo>
                      <a:pt x="92" y="709"/>
                    </a:lnTo>
                    <a:lnTo>
                      <a:pt x="94" y="709"/>
                    </a:lnTo>
                    <a:lnTo>
                      <a:pt x="94" y="709"/>
                    </a:lnTo>
                    <a:lnTo>
                      <a:pt x="94" y="711"/>
                    </a:lnTo>
                    <a:lnTo>
                      <a:pt x="96" y="711"/>
                    </a:lnTo>
                    <a:lnTo>
                      <a:pt x="96" y="711"/>
                    </a:lnTo>
                    <a:lnTo>
                      <a:pt x="96" y="712"/>
                    </a:lnTo>
                    <a:lnTo>
                      <a:pt x="98" y="712"/>
                    </a:lnTo>
                    <a:lnTo>
                      <a:pt x="98" y="714"/>
                    </a:lnTo>
                    <a:lnTo>
                      <a:pt x="98" y="714"/>
                    </a:lnTo>
                    <a:lnTo>
                      <a:pt x="99" y="714"/>
                    </a:lnTo>
                    <a:lnTo>
                      <a:pt x="99" y="714"/>
                    </a:lnTo>
                    <a:lnTo>
                      <a:pt x="101" y="714"/>
                    </a:lnTo>
                    <a:lnTo>
                      <a:pt x="101" y="714"/>
                    </a:lnTo>
                    <a:lnTo>
                      <a:pt x="101" y="714"/>
                    </a:lnTo>
                    <a:lnTo>
                      <a:pt x="103" y="714"/>
                    </a:lnTo>
                    <a:lnTo>
                      <a:pt x="103" y="714"/>
                    </a:lnTo>
                    <a:lnTo>
                      <a:pt x="105" y="714"/>
                    </a:lnTo>
                    <a:lnTo>
                      <a:pt x="105" y="712"/>
                    </a:lnTo>
                    <a:lnTo>
                      <a:pt x="105" y="712"/>
                    </a:lnTo>
                    <a:lnTo>
                      <a:pt x="105" y="711"/>
                    </a:lnTo>
                    <a:lnTo>
                      <a:pt x="105" y="711"/>
                    </a:lnTo>
                    <a:lnTo>
                      <a:pt x="103" y="709"/>
                    </a:lnTo>
                    <a:lnTo>
                      <a:pt x="101" y="709"/>
                    </a:lnTo>
                    <a:lnTo>
                      <a:pt x="99" y="707"/>
                    </a:lnTo>
                    <a:lnTo>
                      <a:pt x="99" y="707"/>
                    </a:lnTo>
                    <a:lnTo>
                      <a:pt x="99" y="707"/>
                    </a:lnTo>
                    <a:lnTo>
                      <a:pt x="98" y="705"/>
                    </a:lnTo>
                    <a:lnTo>
                      <a:pt x="98" y="703"/>
                    </a:lnTo>
                    <a:lnTo>
                      <a:pt x="98" y="701"/>
                    </a:lnTo>
                    <a:lnTo>
                      <a:pt x="96" y="700"/>
                    </a:lnTo>
                    <a:lnTo>
                      <a:pt x="96" y="698"/>
                    </a:lnTo>
                    <a:lnTo>
                      <a:pt x="96" y="696"/>
                    </a:lnTo>
                    <a:lnTo>
                      <a:pt x="96" y="696"/>
                    </a:lnTo>
                    <a:lnTo>
                      <a:pt x="98" y="694"/>
                    </a:lnTo>
                    <a:lnTo>
                      <a:pt x="98" y="694"/>
                    </a:lnTo>
                    <a:lnTo>
                      <a:pt x="99" y="692"/>
                    </a:lnTo>
                    <a:lnTo>
                      <a:pt x="101" y="692"/>
                    </a:lnTo>
                    <a:lnTo>
                      <a:pt x="103" y="692"/>
                    </a:lnTo>
                    <a:lnTo>
                      <a:pt x="105" y="692"/>
                    </a:lnTo>
                    <a:lnTo>
                      <a:pt x="105" y="692"/>
                    </a:lnTo>
                    <a:lnTo>
                      <a:pt x="107" y="691"/>
                    </a:lnTo>
                    <a:lnTo>
                      <a:pt x="107" y="691"/>
                    </a:lnTo>
                    <a:lnTo>
                      <a:pt x="108" y="691"/>
                    </a:lnTo>
                    <a:lnTo>
                      <a:pt x="108" y="689"/>
                    </a:lnTo>
                    <a:lnTo>
                      <a:pt x="108" y="689"/>
                    </a:lnTo>
                    <a:lnTo>
                      <a:pt x="110" y="689"/>
                    </a:lnTo>
                    <a:lnTo>
                      <a:pt x="110" y="687"/>
                    </a:lnTo>
                    <a:lnTo>
                      <a:pt x="112" y="687"/>
                    </a:lnTo>
                    <a:lnTo>
                      <a:pt x="112" y="685"/>
                    </a:lnTo>
                    <a:lnTo>
                      <a:pt x="112" y="683"/>
                    </a:lnTo>
                    <a:lnTo>
                      <a:pt x="112" y="683"/>
                    </a:lnTo>
                    <a:lnTo>
                      <a:pt x="112" y="682"/>
                    </a:lnTo>
                    <a:lnTo>
                      <a:pt x="110" y="680"/>
                    </a:lnTo>
                    <a:lnTo>
                      <a:pt x="110" y="680"/>
                    </a:lnTo>
                    <a:lnTo>
                      <a:pt x="108" y="680"/>
                    </a:lnTo>
                    <a:lnTo>
                      <a:pt x="107" y="678"/>
                    </a:lnTo>
                    <a:lnTo>
                      <a:pt x="105" y="676"/>
                    </a:lnTo>
                    <a:lnTo>
                      <a:pt x="103" y="676"/>
                    </a:lnTo>
                    <a:lnTo>
                      <a:pt x="103" y="674"/>
                    </a:lnTo>
                    <a:lnTo>
                      <a:pt x="101" y="673"/>
                    </a:lnTo>
                    <a:lnTo>
                      <a:pt x="101" y="671"/>
                    </a:lnTo>
                    <a:lnTo>
                      <a:pt x="99" y="671"/>
                    </a:lnTo>
                    <a:lnTo>
                      <a:pt x="99" y="669"/>
                    </a:lnTo>
                    <a:lnTo>
                      <a:pt x="99" y="669"/>
                    </a:lnTo>
                    <a:lnTo>
                      <a:pt x="98" y="667"/>
                    </a:lnTo>
                    <a:lnTo>
                      <a:pt x="96" y="665"/>
                    </a:lnTo>
                    <a:lnTo>
                      <a:pt x="96" y="665"/>
                    </a:lnTo>
                    <a:lnTo>
                      <a:pt x="94" y="665"/>
                    </a:lnTo>
                    <a:lnTo>
                      <a:pt x="92" y="663"/>
                    </a:lnTo>
                    <a:lnTo>
                      <a:pt x="90" y="663"/>
                    </a:lnTo>
                    <a:lnTo>
                      <a:pt x="90" y="663"/>
                    </a:lnTo>
                    <a:lnTo>
                      <a:pt x="87" y="663"/>
                    </a:lnTo>
                    <a:lnTo>
                      <a:pt x="85" y="663"/>
                    </a:lnTo>
                    <a:lnTo>
                      <a:pt x="83" y="662"/>
                    </a:lnTo>
                    <a:lnTo>
                      <a:pt x="83" y="662"/>
                    </a:lnTo>
                    <a:lnTo>
                      <a:pt x="81" y="662"/>
                    </a:lnTo>
                    <a:lnTo>
                      <a:pt x="81" y="660"/>
                    </a:lnTo>
                    <a:lnTo>
                      <a:pt x="81" y="658"/>
                    </a:lnTo>
                    <a:lnTo>
                      <a:pt x="81" y="656"/>
                    </a:lnTo>
                    <a:lnTo>
                      <a:pt x="81" y="656"/>
                    </a:lnTo>
                    <a:lnTo>
                      <a:pt x="83" y="654"/>
                    </a:lnTo>
                    <a:lnTo>
                      <a:pt x="83" y="654"/>
                    </a:lnTo>
                    <a:lnTo>
                      <a:pt x="85" y="653"/>
                    </a:lnTo>
                    <a:lnTo>
                      <a:pt x="85" y="653"/>
                    </a:lnTo>
                    <a:lnTo>
                      <a:pt x="85" y="653"/>
                    </a:lnTo>
                    <a:lnTo>
                      <a:pt x="87" y="651"/>
                    </a:lnTo>
                    <a:lnTo>
                      <a:pt x="87" y="651"/>
                    </a:lnTo>
                    <a:lnTo>
                      <a:pt x="88" y="649"/>
                    </a:lnTo>
                    <a:lnTo>
                      <a:pt x="90" y="647"/>
                    </a:lnTo>
                    <a:lnTo>
                      <a:pt x="92" y="647"/>
                    </a:lnTo>
                    <a:lnTo>
                      <a:pt x="94" y="645"/>
                    </a:lnTo>
                    <a:lnTo>
                      <a:pt x="94" y="644"/>
                    </a:lnTo>
                    <a:lnTo>
                      <a:pt x="96" y="644"/>
                    </a:lnTo>
                    <a:lnTo>
                      <a:pt x="96" y="642"/>
                    </a:lnTo>
                    <a:lnTo>
                      <a:pt x="96" y="642"/>
                    </a:lnTo>
                    <a:lnTo>
                      <a:pt x="96" y="640"/>
                    </a:lnTo>
                    <a:lnTo>
                      <a:pt x="96" y="640"/>
                    </a:lnTo>
                    <a:lnTo>
                      <a:pt x="96" y="638"/>
                    </a:lnTo>
                    <a:lnTo>
                      <a:pt x="96" y="638"/>
                    </a:lnTo>
                    <a:lnTo>
                      <a:pt x="96" y="638"/>
                    </a:lnTo>
                    <a:lnTo>
                      <a:pt x="96" y="638"/>
                    </a:lnTo>
                    <a:lnTo>
                      <a:pt x="98" y="636"/>
                    </a:lnTo>
                    <a:lnTo>
                      <a:pt x="98" y="636"/>
                    </a:lnTo>
                    <a:lnTo>
                      <a:pt x="98" y="636"/>
                    </a:lnTo>
                    <a:lnTo>
                      <a:pt x="98" y="636"/>
                    </a:lnTo>
                    <a:lnTo>
                      <a:pt x="96" y="635"/>
                    </a:lnTo>
                    <a:lnTo>
                      <a:pt x="96" y="633"/>
                    </a:lnTo>
                    <a:lnTo>
                      <a:pt x="96" y="633"/>
                    </a:lnTo>
                    <a:lnTo>
                      <a:pt x="96" y="633"/>
                    </a:lnTo>
                    <a:lnTo>
                      <a:pt x="96" y="633"/>
                    </a:lnTo>
                    <a:lnTo>
                      <a:pt x="96" y="633"/>
                    </a:lnTo>
                    <a:lnTo>
                      <a:pt x="96" y="633"/>
                    </a:lnTo>
                    <a:lnTo>
                      <a:pt x="96" y="631"/>
                    </a:lnTo>
                    <a:lnTo>
                      <a:pt x="96" y="631"/>
                    </a:lnTo>
                    <a:lnTo>
                      <a:pt x="96" y="631"/>
                    </a:lnTo>
                    <a:lnTo>
                      <a:pt x="94" y="631"/>
                    </a:lnTo>
                    <a:lnTo>
                      <a:pt x="94" y="631"/>
                    </a:lnTo>
                    <a:lnTo>
                      <a:pt x="94" y="629"/>
                    </a:lnTo>
                    <a:lnTo>
                      <a:pt x="94" y="629"/>
                    </a:lnTo>
                    <a:lnTo>
                      <a:pt x="94" y="629"/>
                    </a:lnTo>
                    <a:lnTo>
                      <a:pt x="92" y="629"/>
                    </a:lnTo>
                    <a:lnTo>
                      <a:pt x="92" y="629"/>
                    </a:lnTo>
                    <a:lnTo>
                      <a:pt x="92" y="629"/>
                    </a:lnTo>
                    <a:lnTo>
                      <a:pt x="92" y="629"/>
                    </a:lnTo>
                    <a:lnTo>
                      <a:pt x="92" y="629"/>
                    </a:lnTo>
                    <a:lnTo>
                      <a:pt x="90" y="627"/>
                    </a:lnTo>
                    <a:lnTo>
                      <a:pt x="90" y="627"/>
                    </a:lnTo>
                    <a:lnTo>
                      <a:pt x="90" y="627"/>
                    </a:lnTo>
                    <a:lnTo>
                      <a:pt x="90" y="627"/>
                    </a:lnTo>
                    <a:lnTo>
                      <a:pt x="90" y="627"/>
                    </a:lnTo>
                    <a:lnTo>
                      <a:pt x="88" y="627"/>
                    </a:lnTo>
                    <a:lnTo>
                      <a:pt x="88" y="627"/>
                    </a:lnTo>
                    <a:lnTo>
                      <a:pt x="88" y="627"/>
                    </a:lnTo>
                    <a:lnTo>
                      <a:pt x="87" y="627"/>
                    </a:lnTo>
                    <a:lnTo>
                      <a:pt x="85" y="627"/>
                    </a:lnTo>
                    <a:lnTo>
                      <a:pt x="85" y="627"/>
                    </a:lnTo>
                    <a:lnTo>
                      <a:pt x="83" y="627"/>
                    </a:lnTo>
                    <a:lnTo>
                      <a:pt x="83" y="625"/>
                    </a:lnTo>
                    <a:lnTo>
                      <a:pt x="81" y="625"/>
                    </a:lnTo>
                    <a:lnTo>
                      <a:pt x="81" y="625"/>
                    </a:lnTo>
                    <a:lnTo>
                      <a:pt x="79" y="624"/>
                    </a:lnTo>
                    <a:lnTo>
                      <a:pt x="79" y="624"/>
                    </a:lnTo>
                    <a:lnTo>
                      <a:pt x="79" y="624"/>
                    </a:lnTo>
                    <a:lnTo>
                      <a:pt x="78" y="624"/>
                    </a:lnTo>
                    <a:lnTo>
                      <a:pt x="78" y="624"/>
                    </a:lnTo>
                    <a:lnTo>
                      <a:pt x="78" y="622"/>
                    </a:lnTo>
                    <a:lnTo>
                      <a:pt x="78" y="622"/>
                    </a:lnTo>
                    <a:lnTo>
                      <a:pt x="78" y="622"/>
                    </a:lnTo>
                    <a:lnTo>
                      <a:pt x="78" y="622"/>
                    </a:lnTo>
                    <a:lnTo>
                      <a:pt x="76" y="620"/>
                    </a:lnTo>
                    <a:lnTo>
                      <a:pt x="76" y="620"/>
                    </a:lnTo>
                    <a:lnTo>
                      <a:pt x="76" y="618"/>
                    </a:lnTo>
                    <a:lnTo>
                      <a:pt x="74" y="616"/>
                    </a:lnTo>
                    <a:lnTo>
                      <a:pt x="74" y="616"/>
                    </a:lnTo>
                    <a:lnTo>
                      <a:pt x="74" y="615"/>
                    </a:lnTo>
                    <a:lnTo>
                      <a:pt x="74" y="615"/>
                    </a:lnTo>
                    <a:lnTo>
                      <a:pt x="74" y="613"/>
                    </a:lnTo>
                    <a:lnTo>
                      <a:pt x="74" y="611"/>
                    </a:lnTo>
                    <a:lnTo>
                      <a:pt x="74" y="611"/>
                    </a:lnTo>
                    <a:lnTo>
                      <a:pt x="74" y="611"/>
                    </a:lnTo>
                    <a:lnTo>
                      <a:pt x="74" y="611"/>
                    </a:lnTo>
                    <a:lnTo>
                      <a:pt x="74" y="609"/>
                    </a:lnTo>
                    <a:lnTo>
                      <a:pt x="74" y="609"/>
                    </a:lnTo>
                    <a:lnTo>
                      <a:pt x="74" y="609"/>
                    </a:lnTo>
                    <a:lnTo>
                      <a:pt x="74" y="609"/>
                    </a:lnTo>
                    <a:lnTo>
                      <a:pt x="74" y="607"/>
                    </a:lnTo>
                    <a:lnTo>
                      <a:pt x="74" y="607"/>
                    </a:lnTo>
                    <a:lnTo>
                      <a:pt x="74" y="607"/>
                    </a:lnTo>
                    <a:lnTo>
                      <a:pt x="76" y="607"/>
                    </a:lnTo>
                    <a:lnTo>
                      <a:pt x="76" y="606"/>
                    </a:lnTo>
                    <a:lnTo>
                      <a:pt x="78" y="606"/>
                    </a:lnTo>
                    <a:lnTo>
                      <a:pt x="78" y="606"/>
                    </a:lnTo>
                    <a:lnTo>
                      <a:pt x="79" y="604"/>
                    </a:lnTo>
                    <a:lnTo>
                      <a:pt x="81" y="604"/>
                    </a:lnTo>
                    <a:lnTo>
                      <a:pt x="81" y="604"/>
                    </a:lnTo>
                    <a:lnTo>
                      <a:pt x="83" y="604"/>
                    </a:lnTo>
                    <a:lnTo>
                      <a:pt x="83" y="604"/>
                    </a:lnTo>
                    <a:lnTo>
                      <a:pt x="83" y="604"/>
                    </a:lnTo>
                    <a:lnTo>
                      <a:pt x="83" y="604"/>
                    </a:lnTo>
                    <a:lnTo>
                      <a:pt x="85" y="604"/>
                    </a:lnTo>
                    <a:lnTo>
                      <a:pt x="85" y="604"/>
                    </a:lnTo>
                    <a:lnTo>
                      <a:pt x="85" y="604"/>
                    </a:lnTo>
                    <a:lnTo>
                      <a:pt x="87" y="604"/>
                    </a:lnTo>
                    <a:lnTo>
                      <a:pt x="87" y="604"/>
                    </a:lnTo>
                    <a:lnTo>
                      <a:pt x="87" y="604"/>
                    </a:lnTo>
                    <a:lnTo>
                      <a:pt x="88" y="602"/>
                    </a:lnTo>
                    <a:lnTo>
                      <a:pt x="90" y="602"/>
                    </a:lnTo>
                    <a:lnTo>
                      <a:pt x="90" y="600"/>
                    </a:lnTo>
                    <a:lnTo>
                      <a:pt x="90" y="598"/>
                    </a:lnTo>
                    <a:lnTo>
                      <a:pt x="90" y="598"/>
                    </a:lnTo>
                    <a:lnTo>
                      <a:pt x="90" y="597"/>
                    </a:lnTo>
                    <a:lnTo>
                      <a:pt x="88" y="597"/>
                    </a:lnTo>
                    <a:lnTo>
                      <a:pt x="87" y="595"/>
                    </a:lnTo>
                    <a:lnTo>
                      <a:pt x="85" y="595"/>
                    </a:lnTo>
                    <a:lnTo>
                      <a:pt x="83" y="595"/>
                    </a:lnTo>
                    <a:lnTo>
                      <a:pt x="81" y="595"/>
                    </a:lnTo>
                    <a:lnTo>
                      <a:pt x="81" y="595"/>
                    </a:lnTo>
                    <a:lnTo>
                      <a:pt x="79" y="595"/>
                    </a:lnTo>
                    <a:lnTo>
                      <a:pt x="79" y="595"/>
                    </a:lnTo>
                    <a:lnTo>
                      <a:pt x="79" y="595"/>
                    </a:lnTo>
                    <a:lnTo>
                      <a:pt x="79" y="595"/>
                    </a:lnTo>
                    <a:lnTo>
                      <a:pt x="78" y="595"/>
                    </a:lnTo>
                    <a:lnTo>
                      <a:pt x="76" y="595"/>
                    </a:lnTo>
                    <a:lnTo>
                      <a:pt x="74" y="597"/>
                    </a:lnTo>
                    <a:lnTo>
                      <a:pt x="74" y="597"/>
                    </a:lnTo>
                    <a:lnTo>
                      <a:pt x="72" y="597"/>
                    </a:lnTo>
                    <a:lnTo>
                      <a:pt x="69" y="597"/>
                    </a:lnTo>
                    <a:lnTo>
                      <a:pt x="67" y="598"/>
                    </a:lnTo>
                    <a:lnTo>
                      <a:pt x="65" y="598"/>
                    </a:lnTo>
                    <a:lnTo>
                      <a:pt x="65" y="600"/>
                    </a:lnTo>
                    <a:lnTo>
                      <a:pt x="65" y="600"/>
                    </a:lnTo>
                    <a:lnTo>
                      <a:pt x="65" y="600"/>
                    </a:lnTo>
                    <a:lnTo>
                      <a:pt x="65" y="600"/>
                    </a:lnTo>
                    <a:lnTo>
                      <a:pt x="63" y="600"/>
                    </a:lnTo>
                    <a:lnTo>
                      <a:pt x="61" y="602"/>
                    </a:lnTo>
                    <a:lnTo>
                      <a:pt x="58" y="602"/>
                    </a:lnTo>
                    <a:lnTo>
                      <a:pt x="56" y="602"/>
                    </a:lnTo>
                    <a:lnTo>
                      <a:pt x="56" y="602"/>
                    </a:lnTo>
                    <a:lnTo>
                      <a:pt x="54" y="602"/>
                    </a:lnTo>
                    <a:lnTo>
                      <a:pt x="52" y="602"/>
                    </a:lnTo>
                    <a:lnTo>
                      <a:pt x="52" y="602"/>
                    </a:lnTo>
                    <a:lnTo>
                      <a:pt x="51" y="602"/>
                    </a:lnTo>
                    <a:lnTo>
                      <a:pt x="51" y="602"/>
                    </a:lnTo>
                    <a:lnTo>
                      <a:pt x="51" y="602"/>
                    </a:lnTo>
                    <a:lnTo>
                      <a:pt x="49" y="600"/>
                    </a:lnTo>
                    <a:lnTo>
                      <a:pt x="49" y="598"/>
                    </a:lnTo>
                    <a:lnTo>
                      <a:pt x="49" y="598"/>
                    </a:lnTo>
                    <a:lnTo>
                      <a:pt x="51" y="597"/>
                    </a:lnTo>
                    <a:lnTo>
                      <a:pt x="51" y="595"/>
                    </a:lnTo>
                    <a:lnTo>
                      <a:pt x="51" y="595"/>
                    </a:lnTo>
                    <a:lnTo>
                      <a:pt x="51" y="595"/>
                    </a:lnTo>
                    <a:lnTo>
                      <a:pt x="52" y="595"/>
                    </a:lnTo>
                    <a:lnTo>
                      <a:pt x="52" y="595"/>
                    </a:lnTo>
                    <a:lnTo>
                      <a:pt x="54" y="593"/>
                    </a:lnTo>
                    <a:lnTo>
                      <a:pt x="54" y="593"/>
                    </a:lnTo>
                    <a:lnTo>
                      <a:pt x="54" y="591"/>
                    </a:lnTo>
                    <a:lnTo>
                      <a:pt x="56" y="589"/>
                    </a:lnTo>
                    <a:lnTo>
                      <a:pt x="56" y="589"/>
                    </a:lnTo>
                    <a:lnTo>
                      <a:pt x="56" y="589"/>
                    </a:lnTo>
                    <a:lnTo>
                      <a:pt x="56" y="589"/>
                    </a:lnTo>
                    <a:lnTo>
                      <a:pt x="56" y="589"/>
                    </a:lnTo>
                    <a:lnTo>
                      <a:pt x="58" y="589"/>
                    </a:lnTo>
                    <a:lnTo>
                      <a:pt x="58" y="588"/>
                    </a:lnTo>
                    <a:lnTo>
                      <a:pt x="58" y="588"/>
                    </a:lnTo>
                    <a:lnTo>
                      <a:pt x="58" y="588"/>
                    </a:lnTo>
                    <a:lnTo>
                      <a:pt x="58" y="588"/>
                    </a:lnTo>
                    <a:lnTo>
                      <a:pt x="58" y="586"/>
                    </a:lnTo>
                    <a:lnTo>
                      <a:pt x="58" y="586"/>
                    </a:lnTo>
                    <a:lnTo>
                      <a:pt x="60" y="586"/>
                    </a:lnTo>
                    <a:lnTo>
                      <a:pt x="60" y="586"/>
                    </a:lnTo>
                    <a:lnTo>
                      <a:pt x="60" y="584"/>
                    </a:lnTo>
                    <a:lnTo>
                      <a:pt x="60" y="584"/>
                    </a:lnTo>
                    <a:lnTo>
                      <a:pt x="60" y="584"/>
                    </a:lnTo>
                    <a:lnTo>
                      <a:pt x="61" y="584"/>
                    </a:lnTo>
                    <a:lnTo>
                      <a:pt x="61" y="584"/>
                    </a:lnTo>
                    <a:lnTo>
                      <a:pt x="63" y="580"/>
                    </a:lnTo>
                    <a:lnTo>
                      <a:pt x="63" y="580"/>
                    </a:lnTo>
                    <a:lnTo>
                      <a:pt x="63" y="580"/>
                    </a:lnTo>
                    <a:lnTo>
                      <a:pt x="63" y="578"/>
                    </a:lnTo>
                    <a:lnTo>
                      <a:pt x="63" y="578"/>
                    </a:lnTo>
                    <a:lnTo>
                      <a:pt x="63" y="577"/>
                    </a:lnTo>
                    <a:lnTo>
                      <a:pt x="63" y="577"/>
                    </a:lnTo>
                    <a:lnTo>
                      <a:pt x="61" y="577"/>
                    </a:lnTo>
                    <a:lnTo>
                      <a:pt x="61" y="575"/>
                    </a:lnTo>
                    <a:lnTo>
                      <a:pt x="61" y="573"/>
                    </a:lnTo>
                    <a:lnTo>
                      <a:pt x="60" y="571"/>
                    </a:lnTo>
                    <a:lnTo>
                      <a:pt x="60" y="571"/>
                    </a:lnTo>
                    <a:lnTo>
                      <a:pt x="58" y="569"/>
                    </a:lnTo>
                    <a:lnTo>
                      <a:pt x="58" y="569"/>
                    </a:lnTo>
                    <a:lnTo>
                      <a:pt x="58" y="569"/>
                    </a:lnTo>
                    <a:lnTo>
                      <a:pt x="58" y="569"/>
                    </a:lnTo>
                    <a:lnTo>
                      <a:pt x="58" y="569"/>
                    </a:lnTo>
                    <a:lnTo>
                      <a:pt x="58" y="569"/>
                    </a:lnTo>
                    <a:lnTo>
                      <a:pt x="58" y="568"/>
                    </a:lnTo>
                    <a:lnTo>
                      <a:pt x="58" y="568"/>
                    </a:lnTo>
                    <a:lnTo>
                      <a:pt x="58" y="568"/>
                    </a:lnTo>
                    <a:lnTo>
                      <a:pt x="58" y="568"/>
                    </a:lnTo>
                    <a:lnTo>
                      <a:pt x="58" y="568"/>
                    </a:lnTo>
                    <a:lnTo>
                      <a:pt x="58" y="568"/>
                    </a:lnTo>
                    <a:lnTo>
                      <a:pt x="56" y="568"/>
                    </a:lnTo>
                    <a:lnTo>
                      <a:pt x="56" y="568"/>
                    </a:lnTo>
                    <a:lnTo>
                      <a:pt x="56" y="566"/>
                    </a:lnTo>
                    <a:lnTo>
                      <a:pt x="56" y="566"/>
                    </a:lnTo>
                    <a:lnTo>
                      <a:pt x="56" y="566"/>
                    </a:lnTo>
                    <a:lnTo>
                      <a:pt x="56" y="566"/>
                    </a:lnTo>
                    <a:lnTo>
                      <a:pt x="54" y="566"/>
                    </a:lnTo>
                    <a:lnTo>
                      <a:pt x="54" y="566"/>
                    </a:lnTo>
                    <a:lnTo>
                      <a:pt x="54" y="564"/>
                    </a:lnTo>
                    <a:lnTo>
                      <a:pt x="54" y="564"/>
                    </a:lnTo>
                    <a:lnTo>
                      <a:pt x="54" y="564"/>
                    </a:lnTo>
                    <a:lnTo>
                      <a:pt x="52" y="564"/>
                    </a:lnTo>
                    <a:lnTo>
                      <a:pt x="52" y="564"/>
                    </a:lnTo>
                    <a:lnTo>
                      <a:pt x="52" y="564"/>
                    </a:lnTo>
                    <a:lnTo>
                      <a:pt x="49" y="564"/>
                    </a:lnTo>
                    <a:lnTo>
                      <a:pt x="49" y="564"/>
                    </a:lnTo>
                    <a:lnTo>
                      <a:pt x="49" y="564"/>
                    </a:lnTo>
                    <a:lnTo>
                      <a:pt x="49" y="564"/>
                    </a:lnTo>
                    <a:lnTo>
                      <a:pt x="49" y="566"/>
                    </a:lnTo>
                    <a:lnTo>
                      <a:pt x="47" y="566"/>
                    </a:lnTo>
                    <a:lnTo>
                      <a:pt x="49" y="568"/>
                    </a:lnTo>
                    <a:lnTo>
                      <a:pt x="49" y="569"/>
                    </a:lnTo>
                    <a:lnTo>
                      <a:pt x="51" y="569"/>
                    </a:lnTo>
                    <a:lnTo>
                      <a:pt x="51" y="569"/>
                    </a:lnTo>
                    <a:lnTo>
                      <a:pt x="51" y="569"/>
                    </a:lnTo>
                    <a:lnTo>
                      <a:pt x="51" y="571"/>
                    </a:lnTo>
                    <a:lnTo>
                      <a:pt x="52" y="573"/>
                    </a:lnTo>
                    <a:lnTo>
                      <a:pt x="51" y="573"/>
                    </a:lnTo>
                    <a:lnTo>
                      <a:pt x="51" y="573"/>
                    </a:lnTo>
                    <a:lnTo>
                      <a:pt x="51" y="573"/>
                    </a:lnTo>
                    <a:lnTo>
                      <a:pt x="51" y="573"/>
                    </a:lnTo>
                    <a:lnTo>
                      <a:pt x="49" y="573"/>
                    </a:lnTo>
                    <a:lnTo>
                      <a:pt x="49" y="573"/>
                    </a:lnTo>
                    <a:lnTo>
                      <a:pt x="49" y="573"/>
                    </a:lnTo>
                    <a:lnTo>
                      <a:pt x="49" y="573"/>
                    </a:lnTo>
                    <a:lnTo>
                      <a:pt x="47" y="573"/>
                    </a:lnTo>
                    <a:lnTo>
                      <a:pt x="47" y="573"/>
                    </a:lnTo>
                    <a:lnTo>
                      <a:pt x="47" y="573"/>
                    </a:lnTo>
                    <a:lnTo>
                      <a:pt x="45" y="573"/>
                    </a:lnTo>
                    <a:lnTo>
                      <a:pt x="45" y="571"/>
                    </a:lnTo>
                    <a:lnTo>
                      <a:pt x="45" y="571"/>
                    </a:lnTo>
                    <a:lnTo>
                      <a:pt x="41" y="571"/>
                    </a:lnTo>
                    <a:lnTo>
                      <a:pt x="40" y="573"/>
                    </a:lnTo>
                    <a:lnTo>
                      <a:pt x="40" y="573"/>
                    </a:lnTo>
                    <a:lnTo>
                      <a:pt x="38" y="573"/>
                    </a:lnTo>
                    <a:lnTo>
                      <a:pt x="38" y="573"/>
                    </a:lnTo>
                    <a:lnTo>
                      <a:pt x="38" y="573"/>
                    </a:lnTo>
                    <a:lnTo>
                      <a:pt x="36" y="573"/>
                    </a:lnTo>
                    <a:lnTo>
                      <a:pt x="34" y="575"/>
                    </a:lnTo>
                    <a:lnTo>
                      <a:pt x="34" y="575"/>
                    </a:lnTo>
                    <a:lnTo>
                      <a:pt x="34" y="575"/>
                    </a:lnTo>
                    <a:lnTo>
                      <a:pt x="34" y="575"/>
                    </a:lnTo>
                    <a:lnTo>
                      <a:pt x="34" y="575"/>
                    </a:lnTo>
                    <a:lnTo>
                      <a:pt x="32" y="575"/>
                    </a:lnTo>
                    <a:lnTo>
                      <a:pt x="31" y="575"/>
                    </a:lnTo>
                    <a:lnTo>
                      <a:pt x="31" y="575"/>
                    </a:lnTo>
                    <a:lnTo>
                      <a:pt x="31" y="575"/>
                    </a:lnTo>
                    <a:lnTo>
                      <a:pt x="31" y="575"/>
                    </a:lnTo>
                    <a:lnTo>
                      <a:pt x="29" y="575"/>
                    </a:lnTo>
                    <a:lnTo>
                      <a:pt x="29" y="575"/>
                    </a:lnTo>
                    <a:lnTo>
                      <a:pt x="29" y="573"/>
                    </a:lnTo>
                    <a:lnTo>
                      <a:pt x="29" y="573"/>
                    </a:lnTo>
                    <a:lnTo>
                      <a:pt x="29" y="573"/>
                    </a:lnTo>
                    <a:lnTo>
                      <a:pt x="27" y="573"/>
                    </a:lnTo>
                    <a:lnTo>
                      <a:pt x="27" y="573"/>
                    </a:lnTo>
                    <a:lnTo>
                      <a:pt x="27" y="571"/>
                    </a:lnTo>
                    <a:lnTo>
                      <a:pt x="27" y="571"/>
                    </a:lnTo>
                    <a:lnTo>
                      <a:pt x="27" y="571"/>
                    </a:lnTo>
                    <a:lnTo>
                      <a:pt x="25" y="571"/>
                    </a:lnTo>
                    <a:lnTo>
                      <a:pt x="25" y="569"/>
                    </a:lnTo>
                    <a:lnTo>
                      <a:pt x="25" y="569"/>
                    </a:lnTo>
                    <a:lnTo>
                      <a:pt x="25" y="568"/>
                    </a:lnTo>
                    <a:lnTo>
                      <a:pt x="27" y="568"/>
                    </a:lnTo>
                    <a:lnTo>
                      <a:pt x="27" y="566"/>
                    </a:lnTo>
                    <a:lnTo>
                      <a:pt x="27" y="566"/>
                    </a:lnTo>
                    <a:lnTo>
                      <a:pt x="27" y="566"/>
                    </a:lnTo>
                    <a:lnTo>
                      <a:pt x="29" y="566"/>
                    </a:lnTo>
                    <a:lnTo>
                      <a:pt x="29" y="566"/>
                    </a:lnTo>
                    <a:lnTo>
                      <a:pt x="29" y="564"/>
                    </a:lnTo>
                    <a:lnTo>
                      <a:pt x="31" y="564"/>
                    </a:lnTo>
                    <a:lnTo>
                      <a:pt x="31" y="564"/>
                    </a:lnTo>
                    <a:lnTo>
                      <a:pt x="31" y="564"/>
                    </a:lnTo>
                    <a:lnTo>
                      <a:pt x="31" y="564"/>
                    </a:lnTo>
                    <a:lnTo>
                      <a:pt x="31" y="564"/>
                    </a:lnTo>
                    <a:lnTo>
                      <a:pt x="31" y="562"/>
                    </a:lnTo>
                    <a:lnTo>
                      <a:pt x="32" y="562"/>
                    </a:lnTo>
                    <a:lnTo>
                      <a:pt x="32" y="562"/>
                    </a:lnTo>
                    <a:lnTo>
                      <a:pt x="32" y="562"/>
                    </a:lnTo>
                    <a:lnTo>
                      <a:pt x="34" y="560"/>
                    </a:lnTo>
                    <a:lnTo>
                      <a:pt x="32" y="559"/>
                    </a:lnTo>
                    <a:lnTo>
                      <a:pt x="32" y="559"/>
                    </a:lnTo>
                    <a:lnTo>
                      <a:pt x="32" y="557"/>
                    </a:lnTo>
                    <a:lnTo>
                      <a:pt x="31" y="557"/>
                    </a:lnTo>
                    <a:lnTo>
                      <a:pt x="31" y="557"/>
                    </a:lnTo>
                    <a:lnTo>
                      <a:pt x="31" y="557"/>
                    </a:lnTo>
                    <a:lnTo>
                      <a:pt x="29" y="557"/>
                    </a:lnTo>
                    <a:lnTo>
                      <a:pt x="27" y="557"/>
                    </a:lnTo>
                    <a:lnTo>
                      <a:pt x="27" y="557"/>
                    </a:lnTo>
                    <a:lnTo>
                      <a:pt x="25" y="557"/>
                    </a:lnTo>
                    <a:lnTo>
                      <a:pt x="23" y="557"/>
                    </a:lnTo>
                    <a:lnTo>
                      <a:pt x="23" y="557"/>
                    </a:lnTo>
                    <a:lnTo>
                      <a:pt x="23" y="557"/>
                    </a:lnTo>
                    <a:lnTo>
                      <a:pt x="22" y="557"/>
                    </a:lnTo>
                    <a:lnTo>
                      <a:pt x="22" y="557"/>
                    </a:lnTo>
                    <a:lnTo>
                      <a:pt x="22" y="557"/>
                    </a:lnTo>
                    <a:lnTo>
                      <a:pt x="20" y="557"/>
                    </a:lnTo>
                    <a:lnTo>
                      <a:pt x="18" y="557"/>
                    </a:lnTo>
                    <a:lnTo>
                      <a:pt x="16" y="557"/>
                    </a:lnTo>
                    <a:lnTo>
                      <a:pt x="16" y="557"/>
                    </a:lnTo>
                    <a:lnTo>
                      <a:pt x="14" y="557"/>
                    </a:lnTo>
                    <a:lnTo>
                      <a:pt x="14" y="557"/>
                    </a:lnTo>
                    <a:lnTo>
                      <a:pt x="13" y="557"/>
                    </a:lnTo>
                    <a:lnTo>
                      <a:pt x="13" y="557"/>
                    </a:lnTo>
                    <a:lnTo>
                      <a:pt x="13" y="557"/>
                    </a:lnTo>
                    <a:lnTo>
                      <a:pt x="13" y="557"/>
                    </a:lnTo>
                    <a:lnTo>
                      <a:pt x="11" y="555"/>
                    </a:lnTo>
                    <a:lnTo>
                      <a:pt x="11" y="555"/>
                    </a:lnTo>
                    <a:lnTo>
                      <a:pt x="11" y="555"/>
                    </a:lnTo>
                    <a:lnTo>
                      <a:pt x="11" y="555"/>
                    </a:lnTo>
                    <a:lnTo>
                      <a:pt x="11" y="555"/>
                    </a:lnTo>
                    <a:lnTo>
                      <a:pt x="9" y="555"/>
                    </a:lnTo>
                    <a:lnTo>
                      <a:pt x="9" y="555"/>
                    </a:lnTo>
                    <a:lnTo>
                      <a:pt x="9" y="555"/>
                    </a:lnTo>
                    <a:lnTo>
                      <a:pt x="9" y="555"/>
                    </a:lnTo>
                    <a:lnTo>
                      <a:pt x="7" y="555"/>
                    </a:lnTo>
                    <a:lnTo>
                      <a:pt x="7" y="555"/>
                    </a:lnTo>
                    <a:lnTo>
                      <a:pt x="7" y="553"/>
                    </a:lnTo>
                    <a:lnTo>
                      <a:pt x="7" y="553"/>
                    </a:lnTo>
                    <a:lnTo>
                      <a:pt x="5" y="553"/>
                    </a:lnTo>
                    <a:lnTo>
                      <a:pt x="5" y="553"/>
                    </a:lnTo>
                    <a:lnTo>
                      <a:pt x="5" y="553"/>
                    </a:lnTo>
                    <a:lnTo>
                      <a:pt x="5" y="553"/>
                    </a:lnTo>
                    <a:lnTo>
                      <a:pt x="5" y="553"/>
                    </a:lnTo>
                    <a:lnTo>
                      <a:pt x="5" y="553"/>
                    </a:lnTo>
                    <a:lnTo>
                      <a:pt x="5" y="551"/>
                    </a:lnTo>
                    <a:lnTo>
                      <a:pt x="5" y="551"/>
                    </a:lnTo>
                    <a:lnTo>
                      <a:pt x="5" y="551"/>
                    </a:lnTo>
                    <a:lnTo>
                      <a:pt x="5" y="551"/>
                    </a:lnTo>
                    <a:lnTo>
                      <a:pt x="3" y="551"/>
                    </a:lnTo>
                    <a:lnTo>
                      <a:pt x="3" y="550"/>
                    </a:lnTo>
                    <a:lnTo>
                      <a:pt x="3" y="550"/>
                    </a:lnTo>
                    <a:lnTo>
                      <a:pt x="3" y="550"/>
                    </a:lnTo>
                    <a:lnTo>
                      <a:pt x="3" y="550"/>
                    </a:lnTo>
                    <a:lnTo>
                      <a:pt x="3" y="548"/>
                    </a:lnTo>
                    <a:lnTo>
                      <a:pt x="3" y="548"/>
                    </a:lnTo>
                    <a:lnTo>
                      <a:pt x="5" y="548"/>
                    </a:lnTo>
                    <a:lnTo>
                      <a:pt x="5" y="546"/>
                    </a:lnTo>
                    <a:lnTo>
                      <a:pt x="5" y="546"/>
                    </a:lnTo>
                    <a:lnTo>
                      <a:pt x="5" y="546"/>
                    </a:lnTo>
                    <a:lnTo>
                      <a:pt x="5" y="546"/>
                    </a:lnTo>
                    <a:lnTo>
                      <a:pt x="5" y="546"/>
                    </a:lnTo>
                    <a:lnTo>
                      <a:pt x="7" y="546"/>
                    </a:lnTo>
                    <a:lnTo>
                      <a:pt x="7" y="546"/>
                    </a:lnTo>
                    <a:lnTo>
                      <a:pt x="7" y="546"/>
                    </a:lnTo>
                    <a:lnTo>
                      <a:pt x="9" y="546"/>
                    </a:lnTo>
                    <a:lnTo>
                      <a:pt x="9" y="546"/>
                    </a:lnTo>
                    <a:lnTo>
                      <a:pt x="11" y="546"/>
                    </a:lnTo>
                    <a:lnTo>
                      <a:pt x="13" y="546"/>
                    </a:lnTo>
                    <a:lnTo>
                      <a:pt x="13" y="546"/>
                    </a:lnTo>
                    <a:lnTo>
                      <a:pt x="14" y="546"/>
                    </a:lnTo>
                    <a:lnTo>
                      <a:pt x="16" y="546"/>
                    </a:lnTo>
                    <a:lnTo>
                      <a:pt x="18" y="546"/>
                    </a:lnTo>
                    <a:lnTo>
                      <a:pt x="18" y="546"/>
                    </a:lnTo>
                    <a:lnTo>
                      <a:pt x="20" y="546"/>
                    </a:lnTo>
                    <a:lnTo>
                      <a:pt x="22" y="546"/>
                    </a:lnTo>
                    <a:lnTo>
                      <a:pt x="23" y="546"/>
                    </a:lnTo>
                    <a:lnTo>
                      <a:pt x="25" y="546"/>
                    </a:lnTo>
                    <a:lnTo>
                      <a:pt x="27" y="546"/>
                    </a:lnTo>
                    <a:lnTo>
                      <a:pt x="27" y="546"/>
                    </a:lnTo>
                    <a:lnTo>
                      <a:pt x="29" y="548"/>
                    </a:lnTo>
                    <a:lnTo>
                      <a:pt x="31" y="548"/>
                    </a:lnTo>
                    <a:lnTo>
                      <a:pt x="32" y="548"/>
                    </a:lnTo>
                    <a:lnTo>
                      <a:pt x="32" y="548"/>
                    </a:lnTo>
                    <a:lnTo>
                      <a:pt x="34" y="550"/>
                    </a:lnTo>
                    <a:lnTo>
                      <a:pt x="34" y="548"/>
                    </a:lnTo>
                    <a:lnTo>
                      <a:pt x="34" y="548"/>
                    </a:lnTo>
                    <a:lnTo>
                      <a:pt x="36" y="548"/>
                    </a:lnTo>
                    <a:lnTo>
                      <a:pt x="38" y="546"/>
                    </a:lnTo>
                    <a:lnTo>
                      <a:pt x="40" y="544"/>
                    </a:lnTo>
                    <a:lnTo>
                      <a:pt x="40" y="542"/>
                    </a:lnTo>
                    <a:lnTo>
                      <a:pt x="40" y="540"/>
                    </a:lnTo>
                    <a:lnTo>
                      <a:pt x="41" y="539"/>
                    </a:lnTo>
                    <a:lnTo>
                      <a:pt x="41" y="537"/>
                    </a:lnTo>
                    <a:lnTo>
                      <a:pt x="40" y="537"/>
                    </a:lnTo>
                    <a:lnTo>
                      <a:pt x="40" y="535"/>
                    </a:lnTo>
                    <a:lnTo>
                      <a:pt x="40" y="533"/>
                    </a:lnTo>
                    <a:lnTo>
                      <a:pt x="38" y="533"/>
                    </a:lnTo>
                    <a:lnTo>
                      <a:pt x="36" y="533"/>
                    </a:lnTo>
                    <a:lnTo>
                      <a:pt x="34" y="531"/>
                    </a:lnTo>
                    <a:lnTo>
                      <a:pt x="34" y="531"/>
                    </a:lnTo>
                    <a:lnTo>
                      <a:pt x="34" y="531"/>
                    </a:lnTo>
                    <a:lnTo>
                      <a:pt x="32" y="531"/>
                    </a:lnTo>
                    <a:lnTo>
                      <a:pt x="32" y="531"/>
                    </a:lnTo>
                    <a:lnTo>
                      <a:pt x="32" y="533"/>
                    </a:lnTo>
                    <a:lnTo>
                      <a:pt x="32" y="533"/>
                    </a:lnTo>
                    <a:lnTo>
                      <a:pt x="31" y="533"/>
                    </a:lnTo>
                    <a:lnTo>
                      <a:pt x="31" y="533"/>
                    </a:lnTo>
                    <a:lnTo>
                      <a:pt x="31" y="533"/>
                    </a:lnTo>
                    <a:lnTo>
                      <a:pt x="31" y="533"/>
                    </a:lnTo>
                    <a:lnTo>
                      <a:pt x="29" y="533"/>
                    </a:lnTo>
                    <a:lnTo>
                      <a:pt x="29" y="533"/>
                    </a:lnTo>
                    <a:lnTo>
                      <a:pt x="27" y="533"/>
                    </a:lnTo>
                    <a:lnTo>
                      <a:pt x="27" y="533"/>
                    </a:lnTo>
                    <a:lnTo>
                      <a:pt x="27" y="533"/>
                    </a:lnTo>
                    <a:lnTo>
                      <a:pt x="27" y="533"/>
                    </a:lnTo>
                    <a:lnTo>
                      <a:pt x="27" y="533"/>
                    </a:lnTo>
                    <a:lnTo>
                      <a:pt x="25" y="535"/>
                    </a:lnTo>
                    <a:lnTo>
                      <a:pt x="25" y="535"/>
                    </a:lnTo>
                    <a:lnTo>
                      <a:pt x="25" y="535"/>
                    </a:lnTo>
                    <a:lnTo>
                      <a:pt x="25" y="535"/>
                    </a:lnTo>
                    <a:lnTo>
                      <a:pt x="23" y="535"/>
                    </a:lnTo>
                    <a:lnTo>
                      <a:pt x="23" y="535"/>
                    </a:lnTo>
                    <a:lnTo>
                      <a:pt x="22" y="535"/>
                    </a:lnTo>
                    <a:lnTo>
                      <a:pt x="22" y="535"/>
                    </a:lnTo>
                    <a:lnTo>
                      <a:pt x="22" y="535"/>
                    </a:lnTo>
                    <a:lnTo>
                      <a:pt x="22" y="535"/>
                    </a:lnTo>
                    <a:lnTo>
                      <a:pt x="20" y="537"/>
                    </a:lnTo>
                    <a:lnTo>
                      <a:pt x="20" y="537"/>
                    </a:lnTo>
                    <a:lnTo>
                      <a:pt x="18" y="537"/>
                    </a:lnTo>
                    <a:lnTo>
                      <a:pt x="18" y="537"/>
                    </a:lnTo>
                    <a:lnTo>
                      <a:pt x="16" y="537"/>
                    </a:lnTo>
                    <a:lnTo>
                      <a:pt x="16" y="537"/>
                    </a:lnTo>
                    <a:lnTo>
                      <a:pt x="16" y="537"/>
                    </a:lnTo>
                    <a:lnTo>
                      <a:pt x="16" y="537"/>
                    </a:lnTo>
                    <a:lnTo>
                      <a:pt x="16" y="537"/>
                    </a:lnTo>
                    <a:lnTo>
                      <a:pt x="16" y="537"/>
                    </a:lnTo>
                    <a:lnTo>
                      <a:pt x="16" y="537"/>
                    </a:lnTo>
                    <a:lnTo>
                      <a:pt x="14" y="537"/>
                    </a:lnTo>
                    <a:lnTo>
                      <a:pt x="14" y="537"/>
                    </a:lnTo>
                    <a:lnTo>
                      <a:pt x="13" y="537"/>
                    </a:lnTo>
                    <a:lnTo>
                      <a:pt x="13" y="537"/>
                    </a:lnTo>
                    <a:lnTo>
                      <a:pt x="13" y="537"/>
                    </a:lnTo>
                    <a:lnTo>
                      <a:pt x="11" y="537"/>
                    </a:lnTo>
                    <a:lnTo>
                      <a:pt x="11" y="537"/>
                    </a:lnTo>
                    <a:lnTo>
                      <a:pt x="9" y="537"/>
                    </a:lnTo>
                    <a:lnTo>
                      <a:pt x="9" y="537"/>
                    </a:lnTo>
                    <a:lnTo>
                      <a:pt x="9" y="537"/>
                    </a:lnTo>
                    <a:lnTo>
                      <a:pt x="9" y="537"/>
                    </a:lnTo>
                    <a:lnTo>
                      <a:pt x="9" y="537"/>
                    </a:lnTo>
                    <a:lnTo>
                      <a:pt x="7" y="537"/>
                    </a:lnTo>
                    <a:lnTo>
                      <a:pt x="5" y="537"/>
                    </a:lnTo>
                    <a:lnTo>
                      <a:pt x="5" y="537"/>
                    </a:lnTo>
                    <a:lnTo>
                      <a:pt x="5" y="537"/>
                    </a:lnTo>
                    <a:lnTo>
                      <a:pt x="5" y="535"/>
                    </a:lnTo>
                    <a:lnTo>
                      <a:pt x="5" y="535"/>
                    </a:lnTo>
                    <a:lnTo>
                      <a:pt x="5" y="535"/>
                    </a:lnTo>
                    <a:lnTo>
                      <a:pt x="5" y="535"/>
                    </a:lnTo>
                    <a:lnTo>
                      <a:pt x="5" y="535"/>
                    </a:lnTo>
                    <a:lnTo>
                      <a:pt x="5" y="535"/>
                    </a:lnTo>
                    <a:lnTo>
                      <a:pt x="5" y="533"/>
                    </a:lnTo>
                    <a:lnTo>
                      <a:pt x="3" y="533"/>
                    </a:lnTo>
                    <a:lnTo>
                      <a:pt x="3" y="533"/>
                    </a:lnTo>
                    <a:lnTo>
                      <a:pt x="3" y="533"/>
                    </a:lnTo>
                    <a:lnTo>
                      <a:pt x="3" y="531"/>
                    </a:lnTo>
                    <a:lnTo>
                      <a:pt x="3" y="531"/>
                    </a:lnTo>
                    <a:lnTo>
                      <a:pt x="3" y="531"/>
                    </a:lnTo>
                    <a:lnTo>
                      <a:pt x="3" y="531"/>
                    </a:lnTo>
                    <a:lnTo>
                      <a:pt x="3" y="530"/>
                    </a:lnTo>
                    <a:lnTo>
                      <a:pt x="3" y="530"/>
                    </a:lnTo>
                    <a:lnTo>
                      <a:pt x="3" y="528"/>
                    </a:lnTo>
                    <a:lnTo>
                      <a:pt x="3" y="528"/>
                    </a:lnTo>
                    <a:lnTo>
                      <a:pt x="3" y="528"/>
                    </a:lnTo>
                    <a:lnTo>
                      <a:pt x="3" y="526"/>
                    </a:lnTo>
                    <a:lnTo>
                      <a:pt x="5" y="526"/>
                    </a:lnTo>
                    <a:lnTo>
                      <a:pt x="5" y="526"/>
                    </a:lnTo>
                    <a:lnTo>
                      <a:pt x="7" y="524"/>
                    </a:lnTo>
                    <a:lnTo>
                      <a:pt x="7" y="524"/>
                    </a:lnTo>
                    <a:lnTo>
                      <a:pt x="7" y="524"/>
                    </a:lnTo>
                    <a:lnTo>
                      <a:pt x="7" y="524"/>
                    </a:lnTo>
                    <a:lnTo>
                      <a:pt x="9" y="524"/>
                    </a:lnTo>
                    <a:lnTo>
                      <a:pt x="9" y="524"/>
                    </a:lnTo>
                    <a:lnTo>
                      <a:pt x="11" y="524"/>
                    </a:lnTo>
                    <a:lnTo>
                      <a:pt x="13" y="524"/>
                    </a:lnTo>
                    <a:lnTo>
                      <a:pt x="14" y="526"/>
                    </a:lnTo>
                    <a:lnTo>
                      <a:pt x="16" y="526"/>
                    </a:lnTo>
                    <a:lnTo>
                      <a:pt x="18" y="526"/>
                    </a:lnTo>
                    <a:lnTo>
                      <a:pt x="20" y="526"/>
                    </a:lnTo>
                    <a:lnTo>
                      <a:pt x="22" y="524"/>
                    </a:lnTo>
                    <a:lnTo>
                      <a:pt x="23" y="524"/>
                    </a:lnTo>
                    <a:lnTo>
                      <a:pt x="25" y="522"/>
                    </a:lnTo>
                    <a:lnTo>
                      <a:pt x="27" y="521"/>
                    </a:lnTo>
                    <a:lnTo>
                      <a:pt x="27" y="519"/>
                    </a:lnTo>
                    <a:lnTo>
                      <a:pt x="29" y="517"/>
                    </a:lnTo>
                    <a:lnTo>
                      <a:pt x="29" y="515"/>
                    </a:lnTo>
                    <a:lnTo>
                      <a:pt x="29" y="515"/>
                    </a:lnTo>
                    <a:lnTo>
                      <a:pt x="29" y="513"/>
                    </a:lnTo>
                    <a:lnTo>
                      <a:pt x="27" y="513"/>
                    </a:lnTo>
                    <a:lnTo>
                      <a:pt x="27" y="512"/>
                    </a:lnTo>
                    <a:lnTo>
                      <a:pt x="25" y="512"/>
                    </a:lnTo>
                    <a:lnTo>
                      <a:pt x="22" y="512"/>
                    </a:lnTo>
                    <a:lnTo>
                      <a:pt x="22" y="512"/>
                    </a:lnTo>
                    <a:lnTo>
                      <a:pt x="22" y="512"/>
                    </a:lnTo>
                    <a:lnTo>
                      <a:pt x="18" y="512"/>
                    </a:lnTo>
                    <a:lnTo>
                      <a:pt x="16" y="512"/>
                    </a:lnTo>
                    <a:lnTo>
                      <a:pt x="14" y="513"/>
                    </a:lnTo>
                    <a:lnTo>
                      <a:pt x="13" y="513"/>
                    </a:lnTo>
                    <a:lnTo>
                      <a:pt x="11" y="513"/>
                    </a:lnTo>
                    <a:lnTo>
                      <a:pt x="7" y="513"/>
                    </a:lnTo>
                    <a:lnTo>
                      <a:pt x="3" y="512"/>
                    </a:lnTo>
                    <a:lnTo>
                      <a:pt x="2" y="512"/>
                    </a:lnTo>
                    <a:lnTo>
                      <a:pt x="2" y="512"/>
                    </a:lnTo>
                    <a:lnTo>
                      <a:pt x="0" y="510"/>
                    </a:lnTo>
                    <a:lnTo>
                      <a:pt x="0" y="510"/>
                    </a:lnTo>
                    <a:lnTo>
                      <a:pt x="0" y="508"/>
                    </a:lnTo>
                    <a:lnTo>
                      <a:pt x="0" y="508"/>
                    </a:lnTo>
                    <a:lnTo>
                      <a:pt x="0" y="508"/>
                    </a:lnTo>
                    <a:lnTo>
                      <a:pt x="0" y="508"/>
                    </a:lnTo>
                    <a:lnTo>
                      <a:pt x="0" y="506"/>
                    </a:lnTo>
                    <a:lnTo>
                      <a:pt x="0" y="506"/>
                    </a:lnTo>
                    <a:lnTo>
                      <a:pt x="0" y="506"/>
                    </a:lnTo>
                    <a:lnTo>
                      <a:pt x="0" y="506"/>
                    </a:lnTo>
                    <a:lnTo>
                      <a:pt x="0" y="504"/>
                    </a:lnTo>
                    <a:lnTo>
                      <a:pt x="2" y="504"/>
                    </a:lnTo>
                    <a:lnTo>
                      <a:pt x="2" y="504"/>
                    </a:lnTo>
                    <a:lnTo>
                      <a:pt x="2" y="504"/>
                    </a:lnTo>
                    <a:lnTo>
                      <a:pt x="2" y="504"/>
                    </a:lnTo>
                    <a:lnTo>
                      <a:pt x="2" y="504"/>
                    </a:lnTo>
                    <a:lnTo>
                      <a:pt x="2" y="504"/>
                    </a:lnTo>
                    <a:lnTo>
                      <a:pt x="2" y="502"/>
                    </a:lnTo>
                    <a:lnTo>
                      <a:pt x="2" y="502"/>
                    </a:lnTo>
                    <a:lnTo>
                      <a:pt x="2" y="502"/>
                    </a:lnTo>
                    <a:lnTo>
                      <a:pt x="3" y="501"/>
                    </a:lnTo>
                    <a:lnTo>
                      <a:pt x="3" y="499"/>
                    </a:lnTo>
                    <a:lnTo>
                      <a:pt x="3" y="499"/>
                    </a:lnTo>
                    <a:lnTo>
                      <a:pt x="3" y="499"/>
                    </a:lnTo>
                    <a:lnTo>
                      <a:pt x="3" y="499"/>
                    </a:lnTo>
                    <a:lnTo>
                      <a:pt x="2" y="497"/>
                    </a:lnTo>
                    <a:lnTo>
                      <a:pt x="2" y="497"/>
                    </a:lnTo>
                    <a:lnTo>
                      <a:pt x="2" y="497"/>
                    </a:lnTo>
                    <a:lnTo>
                      <a:pt x="2" y="497"/>
                    </a:lnTo>
                    <a:lnTo>
                      <a:pt x="2" y="495"/>
                    </a:lnTo>
                    <a:lnTo>
                      <a:pt x="0" y="495"/>
                    </a:lnTo>
                    <a:lnTo>
                      <a:pt x="0" y="495"/>
                    </a:lnTo>
                    <a:lnTo>
                      <a:pt x="0" y="493"/>
                    </a:lnTo>
                    <a:lnTo>
                      <a:pt x="0" y="493"/>
                    </a:lnTo>
                    <a:lnTo>
                      <a:pt x="0" y="493"/>
                    </a:lnTo>
                    <a:lnTo>
                      <a:pt x="0" y="493"/>
                    </a:lnTo>
                    <a:lnTo>
                      <a:pt x="0" y="492"/>
                    </a:lnTo>
                    <a:lnTo>
                      <a:pt x="0" y="492"/>
                    </a:lnTo>
                    <a:lnTo>
                      <a:pt x="0" y="492"/>
                    </a:lnTo>
                    <a:lnTo>
                      <a:pt x="0" y="492"/>
                    </a:lnTo>
                    <a:lnTo>
                      <a:pt x="0" y="492"/>
                    </a:lnTo>
                    <a:lnTo>
                      <a:pt x="2" y="488"/>
                    </a:lnTo>
                    <a:lnTo>
                      <a:pt x="2" y="488"/>
                    </a:lnTo>
                    <a:lnTo>
                      <a:pt x="2" y="488"/>
                    </a:lnTo>
                    <a:lnTo>
                      <a:pt x="3" y="488"/>
                    </a:lnTo>
                    <a:lnTo>
                      <a:pt x="3" y="488"/>
                    </a:lnTo>
                    <a:lnTo>
                      <a:pt x="3" y="486"/>
                    </a:lnTo>
                    <a:lnTo>
                      <a:pt x="3" y="486"/>
                    </a:lnTo>
                    <a:lnTo>
                      <a:pt x="3" y="486"/>
                    </a:lnTo>
                    <a:lnTo>
                      <a:pt x="3" y="483"/>
                    </a:lnTo>
                    <a:lnTo>
                      <a:pt x="3" y="481"/>
                    </a:lnTo>
                    <a:lnTo>
                      <a:pt x="3" y="479"/>
                    </a:lnTo>
                    <a:lnTo>
                      <a:pt x="3" y="479"/>
                    </a:lnTo>
                    <a:lnTo>
                      <a:pt x="3" y="477"/>
                    </a:lnTo>
                    <a:lnTo>
                      <a:pt x="3" y="477"/>
                    </a:lnTo>
                    <a:lnTo>
                      <a:pt x="3" y="477"/>
                    </a:lnTo>
                    <a:lnTo>
                      <a:pt x="5" y="477"/>
                    </a:lnTo>
                    <a:lnTo>
                      <a:pt x="5" y="477"/>
                    </a:lnTo>
                    <a:lnTo>
                      <a:pt x="5" y="477"/>
                    </a:lnTo>
                    <a:lnTo>
                      <a:pt x="5" y="475"/>
                    </a:lnTo>
                    <a:lnTo>
                      <a:pt x="5" y="475"/>
                    </a:lnTo>
                    <a:lnTo>
                      <a:pt x="5" y="475"/>
                    </a:lnTo>
                    <a:lnTo>
                      <a:pt x="7" y="474"/>
                    </a:lnTo>
                    <a:lnTo>
                      <a:pt x="7" y="474"/>
                    </a:lnTo>
                    <a:lnTo>
                      <a:pt x="9" y="474"/>
                    </a:lnTo>
                    <a:lnTo>
                      <a:pt x="11" y="472"/>
                    </a:lnTo>
                    <a:lnTo>
                      <a:pt x="11" y="472"/>
                    </a:lnTo>
                    <a:lnTo>
                      <a:pt x="13" y="472"/>
                    </a:lnTo>
                    <a:lnTo>
                      <a:pt x="13" y="472"/>
                    </a:lnTo>
                    <a:lnTo>
                      <a:pt x="13" y="472"/>
                    </a:lnTo>
                    <a:lnTo>
                      <a:pt x="14" y="470"/>
                    </a:lnTo>
                    <a:lnTo>
                      <a:pt x="16" y="470"/>
                    </a:lnTo>
                    <a:lnTo>
                      <a:pt x="16" y="470"/>
                    </a:lnTo>
                    <a:lnTo>
                      <a:pt x="18" y="468"/>
                    </a:lnTo>
                    <a:lnTo>
                      <a:pt x="20" y="468"/>
                    </a:lnTo>
                    <a:lnTo>
                      <a:pt x="20" y="466"/>
                    </a:lnTo>
                    <a:lnTo>
                      <a:pt x="20" y="466"/>
                    </a:lnTo>
                    <a:lnTo>
                      <a:pt x="20" y="466"/>
                    </a:lnTo>
                    <a:lnTo>
                      <a:pt x="22" y="464"/>
                    </a:lnTo>
                    <a:lnTo>
                      <a:pt x="22" y="464"/>
                    </a:lnTo>
                    <a:lnTo>
                      <a:pt x="22" y="463"/>
                    </a:lnTo>
                    <a:lnTo>
                      <a:pt x="22" y="461"/>
                    </a:lnTo>
                    <a:lnTo>
                      <a:pt x="22" y="461"/>
                    </a:lnTo>
                    <a:lnTo>
                      <a:pt x="22" y="461"/>
                    </a:lnTo>
                    <a:lnTo>
                      <a:pt x="20" y="459"/>
                    </a:lnTo>
                    <a:lnTo>
                      <a:pt x="20" y="459"/>
                    </a:lnTo>
                    <a:lnTo>
                      <a:pt x="20" y="459"/>
                    </a:lnTo>
                    <a:lnTo>
                      <a:pt x="20" y="459"/>
                    </a:lnTo>
                    <a:lnTo>
                      <a:pt x="18" y="457"/>
                    </a:lnTo>
                    <a:lnTo>
                      <a:pt x="18" y="457"/>
                    </a:lnTo>
                    <a:lnTo>
                      <a:pt x="18" y="455"/>
                    </a:lnTo>
                    <a:lnTo>
                      <a:pt x="18" y="455"/>
                    </a:lnTo>
                    <a:lnTo>
                      <a:pt x="18" y="455"/>
                    </a:lnTo>
                    <a:lnTo>
                      <a:pt x="18" y="455"/>
                    </a:lnTo>
                    <a:lnTo>
                      <a:pt x="20" y="454"/>
                    </a:lnTo>
                    <a:lnTo>
                      <a:pt x="20" y="454"/>
                    </a:lnTo>
                    <a:lnTo>
                      <a:pt x="22" y="454"/>
                    </a:lnTo>
                    <a:lnTo>
                      <a:pt x="23" y="454"/>
                    </a:lnTo>
                    <a:lnTo>
                      <a:pt x="25" y="454"/>
                    </a:lnTo>
                    <a:lnTo>
                      <a:pt x="25" y="454"/>
                    </a:lnTo>
                    <a:lnTo>
                      <a:pt x="27" y="454"/>
                    </a:lnTo>
                    <a:lnTo>
                      <a:pt x="27" y="454"/>
                    </a:lnTo>
                    <a:lnTo>
                      <a:pt x="27" y="452"/>
                    </a:lnTo>
                    <a:lnTo>
                      <a:pt x="27" y="452"/>
                    </a:lnTo>
                    <a:lnTo>
                      <a:pt x="27" y="452"/>
                    </a:lnTo>
                    <a:lnTo>
                      <a:pt x="27" y="452"/>
                    </a:lnTo>
                    <a:lnTo>
                      <a:pt x="27" y="450"/>
                    </a:lnTo>
                    <a:lnTo>
                      <a:pt x="25" y="450"/>
                    </a:lnTo>
                    <a:lnTo>
                      <a:pt x="25" y="450"/>
                    </a:lnTo>
                    <a:lnTo>
                      <a:pt x="25" y="448"/>
                    </a:lnTo>
                    <a:lnTo>
                      <a:pt x="25" y="448"/>
                    </a:lnTo>
                    <a:lnTo>
                      <a:pt x="25" y="448"/>
                    </a:lnTo>
                    <a:lnTo>
                      <a:pt x="25" y="448"/>
                    </a:lnTo>
                    <a:lnTo>
                      <a:pt x="23" y="448"/>
                    </a:lnTo>
                    <a:lnTo>
                      <a:pt x="23" y="446"/>
                    </a:lnTo>
                    <a:lnTo>
                      <a:pt x="23" y="446"/>
                    </a:lnTo>
                    <a:lnTo>
                      <a:pt x="23" y="446"/>
                    </a:lnTo>
                    <a:lnTo>
                      <a:pt x="22" y="446"/>
                    </a:lnTo>
                    <a:lnTo>
                      <a:pt x="22" y="445"/>
                    </a:lnTo>
                    <a:lnTo>
                      <a:pt x="20" y="441"/>
                    </a:lnTo>
                    <a:lnTo>
                      <a:pt x="20" y="441"/>
                    </a:lnTo>
                    <a:lnTo>
                      <a:pt x="18" y="441"/>
                    </a:lnTo>
                    <a:lnTo>
                      <a:pt x="18" y="441"/>
                    </a:lnTo>
                    <a:lnTo>
                      <a:pt x="18" y="439"/>
                    </a:lnTo>
                    <a:lnTo>
                      <a:pt x="18" y="439"/>
                    </a:lnTo>
                    <a:lnTo>
                      <a:pt x="18" y="439"/>
                    </a:lnTo>
                    <a:lnTo>
                      <a:pt x="18" y="437"/>
                    </a:lnTo>
                    <a:lnTo>
                      <a:pt x="18" y="437"/>
                    </a:lnTo>
                    <a:lnTo>
                      <a:pt x="20" y="437"/>
                    </a:lnTo>
                    <a:lnTo>
                      <a:pt x="20" y="437"/>
                    </a:lnTo>
                    <a:lnTo>
                      <a:pt x="22" y="437"/>
                    </a:lnTo>
                    <a:lnTo>
                      <a:pt x="22" y="437"/>
                    </a:lnTo>
                    <a:lnTo>
                      <a:pt x="22" y="437"/>
                    </a:lnTo>
                    <a:lnTo>
                      <a:pt x="23" y="437"/>
                    </a:lnTo>
                    <a:lnTo>
                      <a:pt x="23" y="437"/>
                    </a:lnTo>
                    <a:lnTo>
                      <a:pt x="23" y="437"/>
                    </a:lnTo>
                    <a:lnTo>
                      <a:pt x="25" y="437"/>
                    </a:lnTo>
                    <a:lnTo>
                      <a:pt x="25" y="437"/>
                    </a:lnTo>
                    <a:lnTo>
                      <a:pt x="29" y="437"/>
                    </a:lnTo>
                    <a:lnTo>
                      <a:pt x="29" y="437"/>
                    </a:lnTo>
                    <a:lnTo>
                      <a:pt x="29" y="437"/>
                    </a:lnTo>
                    <a:lnTo>
                      <a:pt x="29" y="437"/>
                    </a:lnTo>
                    <a:lnTo>
                      <a:pt x="31" y="436"/>
                    </a:lnTo>
                    <a:lnTo>
                      <a:pt x="31" y="434"/>
                    </a:lnTo>
                    <a:lnTo>
                      <a:pt x="31" y="432"/>
                    </a:lnTo>
                    <a:lnTo>
                      <a:pt x="29" y="430"/>
                    </a:lnTo>
                    <a:lnTo>
                      <a:pt x="29" y="430"/>
                    </a:lnTo>
                    <a:lnTo>
                      <a:pt x="29" y="428"/>
                    </a:lnTo>
                    <a:lnTo>
                      <a:pt x="29" y="428"/>
                    </a:lnTo>
                    <a:lnTo>
                      <a:pt x="29" y="428"/>
                    </a:lnTo>
                    <a:lnTo>
                      <a:pt x="29" y="427"/>
                    </a:lnTo>
                    <a:lnTo>
                      <a:pt x="31" y="427"/>
                    </a:lnTo>
                    <a:lnTo>
                      <a:pt x="32" y="427"/>
                    </a:lnTo>
                    <a:lnTo>
                      <a:pt x="32" y="427"/>
                    </a:lnTo>
                    <a:lnTo>
                      <a:pt x="32" y="427"/>
                    </a:lnTo>
                    <a:lnTo>
                      <a:pt x="32" y="427"/>
                    </a:lnTo>
                    <a:lnTo>
                      <a:pt x="34" y="427"/>
                    </a:lnTo>
                    <a:lnTo>
                      <a:pt x="34" y="427"/>
                    </a:lnTo>
                    <a:lnTo>
                      <a:pt x="34" y="427"/>
                    </a:lnTo>
                    <a:lnTo>
                      <a:pt x="36" y="430"/>
                    </a:lnTo>
                    <a:lnTo>
                      <a:pt x="38" y="430"/>
                    </a:lnTo>
                    <a:lnTo>
                      <a:pt x="38" y="430"/>
                    </a:lnTo>
                    <a:lnTo>
                      <a:pt x="38" y="432"/>
                    </a:lnTo>
                    <a:lnTo>
                      <a:pt x="38" y="432"/>
                    </a:lnTo>
                    <a:lnTo>
                      <a:pt x="40" y="432"/>
                    </a:lnTo>
                    <a:lnTo>
                      <a:pt x="40" y="432"/>
                    </a:lnTo>
                    <a:lnTo>
                      <a:pt x="40" y="432"/>
                    </a:lnTo>
                    <a:lnTo>
                      <a:pt x="43" y="432"/>
                    </a:lnTo>
                    <a:lnTo>
                      <a:pt x="45" y="432"/>
                    </a:lnTo>
                    <a:lnTo>
                      <a:pt x="45" y="432"/>
                    </a:lnTo>
                    <a:lnTo>
                      <a:pt x="45" y="432"/>
                    </a:lnTo>
                    <a:lnTo>
                      <a:pt x="45" y="432"/>
                    </a:lnTo>
                    <a:lnTo>
                      <a:pt x="47" y="430"/>
                    </a:lnTo>
                    <a:lnTo>
                      <a:pt x="47" y="430"/>
                    </a:lnTo>
                    <a:lnTo>
                      <a:pt x="47" y="430"/>
                    </a:lnTo>
                    <a:lnTo>
                      <a:pt x="47" y="430"/>
                    </a:lnTo>
                    <a:lnTo>
                      <a:pt x="47" y="428"/>
                    </a:lnTo>
                    <a:lnTo>
                      <a:pt x="49" y="428"/>
                    </a:lnTo>
                    <a:lnTo>
                      <a:pt x="49" y="428"/>
                    </a:lnTo>
                    <a:lnTo>
                      <a:pt x="49" y="427"/>
                    </a:lnTo>
                    <a:lnTo>
                      <a:pt x="49" y="427"/>
                    </a:lnTo>
                    <a:lnTo>
                      <a:pt x="51" y="427"/>
                    </a:lnTo>
                    <a:lnTo>
                      <a:pt x="51" y="427"/>
                    </a:lnTo>
                    <a:lnTo>
                      <a:pt x="51" y="427"/>
                    </a:lnTo>
                    <a:lnTo>
                      <a:pt x="52" y="425"/>
                    </a:lnTo>
                    <a:lnTo>
                      <a:pt x="52" y="425"/>
                    </a:lnTo>
                    <a:lnTo>
                      <a:pt x="52" y="425"/>
                    </a:lnTo>
                    <a:lnTo>
                      <a:pt x="54" y="425"/>
                    </a:lnTo>
                    <a:lnTo>
                      <a:pt x="54" y="425"/>
                    </a:lnTo>
                    <a:lnTo>
                      <a:pt x="54" y="425"/>
                    </a:lnTo>
                    <a:lnTo>
                      <a:pt x="56" y="425"/>
                    </a:lnTo>
                    <a:lnTo>
                      <a:pt x="58" y="425"/>
                    </a:lnTo>
                    <a:lnTo>
                      <a:pt x="58" y="425"/>
                    </a:lnTo>
                    <a:lnTo>
                      <a:pt x="58" y="425"/>
                    </a:lnTo>
                    <a:lnTo>
                      <a:pt x="58" y="425"/>
                    </a:lnTo>
                    <a:lnTo>
                      <a:pt x="58" y="427"/>
                    </a:lnTo>
                    <a:lnTo>
                      <a:pt x="58" y="427"/>
                    </a:lnTo>
                    <a:lnTo>
                      <a:pt x="58" y="427"/>
                    </a:lnTo>
                    <a:lnTo>
                      <a:pt x="58" y="428"/>
                    </a:lnTo>
                    <a:lnTo>
                      <a:pt x="58" y="428"/>
                    </a:lnTo>
                    <a:lnTo>
                      <a:pt x="58" y="428"/>
                    </a:lnTo>
                    <a:lnTo>
                      <a:pt x="56" y="430"/>
                    </a:lnTo>
                    <a:lnTo>
                      <a:pt x="56" y="430"/>
                    </a:lnTo>
                    <a:lnTo>
                      <a:pt x="56" y="432"/>
                    </a:lnTo>
                    <a:lnTo>
                      <a:pt x="56" y="432"/>
                    </a:lnTo>
                    <a:lnTo>
                      <a:pt x="56" y="434"/>
                    </a:lnTo>
                    <a:lnTo>
                      <a:pt x="56" y="436"/>
                    </a:lnTo>
                    <a:lnTo>
                      <a:pt x="56" y="436"/>
                    </a:lnTo>
                    <a:lnTo>
                      <a:pt x="56" y="436"/>
                    </a:lnTo>
                    <a:lnTo>
                      <a:pt x="56" y="437"/>
                    </a:lnTo>
                    <a:lnTo>
                      <a:pt x="58" y="437"/>
                    </a:lnTo>
                    <a:lnTo>
                      <a:pt x="58" y="437"/>
                    </a:lnTo>
                    <a:lnTo>
                      <a:pt x="58" y="437"/>
                    </a:lnTo>
                    <a:lnTo>
                      <a:pt x="60" y="437"/>
                    </a:lnTo>
                    <a:lnTo>
                      <a:pt x="60" y="437"/>
                    </a:lnTo>
                    <a:lnTo>
                      <a:pt x="60" y="437"/>
                    </a:lnTo>
                    <a:lnTo>
                      <a:pt x="61" y="437"/>
                    </a:lnTo>
                    <a:lnTo>
                      <a:pt x="63" y="436"/>
                    </a:lnTo>
                    <a:lnTo>
                      <a:pt x="63" y="434"/>
                    </a:lnTo>
                    <a:lnTo>
                      <a:pt x="65" y="434"/>
                    </a:lnTo>
                    <a:lnTo>
                      <a:pt x="65" y="434"/>
                    </a:lnTo>
                    <a:lnTo>
                      <a:pt x="65" y="434"/>
                    </a:lnTo>
                    <a:lnTo>
                      <a:pt x="65" y="432"/>
                    </a:lnTo>
                    <a:lnTo>
                      <a:pt x="67" y="432"/>
                    </a:lnTo>
                    <a:lnTo>
                      <a:pt x="69" y="434"/>
                    </a:lnTo>
                    <a:lnTo>
                      <a:pt x="69" y="434"/>
                    </a:lnTo>
                    <a:lnTo>
                      <a:pt x="70" y="434"/>
                    </a:lnTo>
                    <a:lnTo>
                      <a:pt x="74" y="434"/>
                    </a:lnTo>
                    <a:lnTo>
                      <a:pt x="78" y="432"/>
                    </a:lnTo>
                    <a:lnTo>
                      <a:pt x="78" y="430"/>
                    </a:lnTo>
                    <a:lnTo>
                      <a:pt x="78" y="428"/>
                    </a:lnTo>
                    <a:lnTo>
                      <a:pt x="76" y="427"/>
                    </a:lnTo>
                    <a:lnTo>
                      <a:pt x="76" y="425"/>
                    </a:lnTo>
                    <a:lnTo>
                      <a:pt x="74" y="425"/>
                    </a:lnTo>
                    <a:lnTo>
                      <a:pt x="74" y="425"/>
                    </a:lnTo>
                    <a:lnTo>
                      <a:pt x="74" y="423"/>
                    </a:lnTo>
                    <a:lnTo>
                      <a:pt x="74" y="423"/>
                    </a:lnTo>
                    <a:lnTo>
                      <a:pt x="74" y="423"/>
                    </a:lnTo>
                    <a:lnTo>
                      <a:pt x="74" y="423"/>
                    </a:lnTo>
                    <a:lnTo>
                      <a:pt x="74" y="421"/>
                    </a:lnTo>
                    <a:lnTo>
                      <a:pt x="74" y="421"/>
                    </a:lnTo>
                    <a:lnTo>
                      <a:pt x="74" y="421"/>
                    </a:lnTo>
                    <a:lnTo>
                      <a:pt x="74" y="419"/>
                    </a:lnTo>
                    <a:lnTo>
                      <a:pt x="76" y="419"/>
                    </a:lnTo>
                    <a:lnTo>
                      <a:pt x="76" y="419"/>
                    </a:lnTo>
                    <a:lnTo>
                      <a:pt x="76" y="419"/>
                    </a:lnTo>
                    <a:lnTo>
                      <a:pt x="76" y="419"/>
                    </a:lnTo>
                    <a:lnTo>
                      <a:pt x="78" y="419"/>
                    </a:lnTo>
                    <a:lnTo>
                      <a:pt x="79" y="419"/>
                    </a:lnTo>
                    <a:lnTo>
                      <a:pt x="79" y="421"/>
                    </a:lnTo>
                    <a:lnTo>
                      <a:pt x="81" y="421"/>
                    </a:lnTo>
                    <a:lnTo>
                      <a:pt x="83" y="421"/>
                    </a:lnTo>
                    <a:lnTo>
                      <a:pt x="83" y="421"/>
                    </a:lnTo>
                    <a:lnTo>
                      <a:pt x="83" y="421"/>
                    </a:lnTo>
                    <a:lnTo>
                      <a:pt x="87" y="421"/>
                    </a:lnTo>
                    <a:lnTo>
                      <a:pt x="90" y="421"/>
                    </a:lnTo>
                    <a:lnTo>
                      <a:pt x="94" y="421"/>
                    </a:lnTo>
                    <a:lnTo>
                      <a:pt x="94" y="419"/>
                    </a:lnTo>
                    <a:lnTo>
                      <a:pt x="96" y="419"/>
                    </a:lnTo>
                    <a:lnTo>
                      <a:pt x="96" y="419"/>
                    </a:lnTo>
                    <a:lnTo>
                      <a:pt x="96" y="419"/>
                    </a:lnTo>
                    <a:lnTo>
                      <a:pt x="98" y="419"/>
                    </a:lnTo>
                    <a:lnTo>
                      <a:pt x="98" y="419"/>
                    </a:lnTo>
                    <a:lnTo>
                      <a:pt x="98" y="417"/>
                    </a:lnTo>
                    <a:lnTo>
                      <a:pt x="98" y="417"/>
                    </a:lnTo>
                    <a:lnTo>
                      <a:pt x="98" y="417"/>
                    </a:lnTo>
                    <a:lnTo>
                      <a:pt x="98" y="416"/>
                    </a:lnTo>
                    <a:lnTo>
                      <a:pt x="98" y="414"/>
                    </a:lnTo>
                    <a:lnTo>
                      <a:pt x="96" y="414"/>
                    </a:lnTo>
                    <a:lnTo>
                      <a:pt x="94" y="412"/>
                    </a:lnTo>
                    <a:lnTo>
                      <a:pt x="94" y="410"/>
                    </a:lnTo>
                    <a:lnTo>
                      <a:pt x="92" y="410"/>
                    </a:lnTo>
                    <a:lnTo>
                      <a:pt x="92" y="408"/>
                    </a:lnTo>
                    <a:lnTo>
                      <a:pt x="92" y="407"/>
                    </a:lnTo>
                    <a:lnTo>
                      <a:pt x="92" y="407"/>
                    </a:lnTo>
                    <a:lnTo>
                      <a:pt x="92" y="405"/>
                    </a:lnTo>
                    <a:lnTo>
                      <a:pt x="92" y="405"/>
                    </a:lnTo>
                    <a:lnTo>
                      <a:pt x="92" y="403"/>
                    </a:lnTo>
                    <a:lnTo>
                      <a:pt x="92" y="403"/>
                    </a:lnTo>
                    <a:lnTo>
                      <a:pt x="92" y="401"/>
                    </a:lnTo>
                    <a:lnTo>
                      <a:pt x="94" y="401"/>
                    </a:lnTo>
                    <a:lnTo>
                      <a:pt x="94" y="401"/>
                    </a:lnTo>
                    <a:lnTo>
                      <a:pt x="94" y="401"/>
                    </a:lnTo>
                    <a:lnTo>
                      <a:pt x="94" y="401"/>
                    </a:lnTo>
                    <a:lnTo>
                      <a:pt x="96" y="403"/>
                    </a:lnTo>
                    <a:lnTo>
                      <a:pt x="96" y="403"/>
                    </a:lnTo>
                    <a:lnTo>
                      <a:pt x="98" y="405"/>
                    </a:lnTo>
                    <a:lnTo>
                      <a:pt x="98" y="405"/>
                    </a:lnTo>
                    <a:lnTo>
                      <a:pt x="99" y="405"/>
                    </a:lnTo>
                    <a:lnTo>
                      <a:pt x="99" y="405"/>
                    </a:lnTo>
                    <a:lnTo>
                      <a:pt x="101" y="407"/>
                    </a:lnTo>
                    <a:lnTo>
                      <a:pt x="101" y="407"/>
                    </a:lnTo>
                    <a:lnTo>
                      <a:pt x="101" y="407"/>
                    </a:lnTo>
                    <a:lnTo>
                      <a:pt x="101" y="407"/>
                    </a:lnTo>
                    <a:lnTo>
                      <a:pt x="103" y="407"/>
                    </a:lnTo>
                    <a:lnTo>
                      <a:pt x="103" y="407"/>
                    </a:lnTo>
                    <a:lnTo>
                      <a:pt x="105" y="407"/>
                    </a:lnTo>
                    <a:lnTo>
                      <a:pt x="105" y="407"/>
                    </a:lnTo>
                    <a:lnTo>
                      <a:pt x="105" y="407"/>
                    </a:lnTo>
                    <a:lnTo>
                      <a:pt x="107" y="407"/>
                    </a:lnTo>
                    <a:lnTo>
                      <a:pt x="107" y="408"/>
                    </a:lnTo>
                    <a:lnTo>
                      <a:pt x="108" y="407"/>
                    </a:lnTo>
                    <a:lnTo>
                      <a:pt x="108" y="407"/>
                    </a:lnTo>
                    <a:lnTo>
                      <a:pt x="110" y="407"/>
                    </a:lnTo>
                    <a:lnTo>
                      <a:pt x="110" y="405"/>
                    </a:lnTo>
                    <a:lnTo>
                      <a:pt x="110" y="405"/>
                    </a:lnTo>
                    <a:lnTo>
                      <a:pt x="110" y="403"/>
                    </a:lnTo>
                    <a:lnTo>
                      <a:pt x="108" y="403"/>
                    </a:lnTo>
                    <a:lnTo>
                      <a:pt x="108" y="401"/>
                    </a:lnTo>
                    <a:lnTo>
                      <a:pt x="107" y="401"/>
                    </a:lnTo>
                    <a:lnTo>
                      <a:pt x="107" y="401"/>
                    </a:lnTo>
                    <a:lnTo>
                      <a:pt x="107" y="399"/>
                    </a:lnTo>
                    <a:lnTo>
                      <a:pt x="107" y="399"/>
                    </a:lnTo>
                    <a:lnTo>
                      <a:pt x="107" y="398"/>
                    </a:lnTo>
                    <a:lnTo>
                      <a:pt x="107" y="396"/>
                    </a:lnTo>
                    <a:lnTo>
                      <a:pt x="107" y="394"/>
                    </a:lnTo>
                    <a:lnTo>
                      <a:pt x="108" y="394"/>
                    </a:lnTo>
                    <a:lnTo>
                      <a:pt x="108" y="394"/>
                    </a:lnTo>
                    <a:lnTo>
                      <a:pt x="108" y="394"/>
                    </a:lnTo>
                    <a:lnTo>
                      <a:pt x="110" y="392"/>
                    </a:lnTo>
                    <a:lnTo>
                      <a:pt x="112" y="392"/>
                    </a:lnTo>
                    <a:lnTo>
                      <a:pt x="112" y="390"/>
                    </a:lnTo>
                    <a:lnTo>
                      <a:pt x="114" y="390"/>
                    </a:lnTo>
                    <a:lnTo>
                      <a:pt x="114" y="390"/>
                    </a:lnTo>
                    <a:lnTo>
                      <a:pt x="114" y="389"/>
                    </a:lnTo>
                    <a:lnTo>
                      <a:pt x="114" y="387"/>
                    </a:lnTo>
                    <a:lnTo>
                      <a:pt x="116" y="385"/>
                    </a:lnTo>
                    <a:lnTo>
                      <a:pt x="116" y="385"/>
                    </a:lnTo>
                    <a:lnTo>
                      <a:pt x="116" y="383"/>
                    </a:lnTo>
                    <a:lnTo>
                      <a:pt x="116" y="383"/>
                    </a:lnTo>
                    <a:lnTo>
                      <a:pt x="116" y="383"/>
                    </a:lnTo>
                    <a:lnTo>
                      <a:pt x="117" y="383"/>
                    </a:lnTo>
                    <a:lnTo>
                      <a:pt x="117" y="381"/>
                    </a:lnTo>
                    <a:lnTo>
                      <a:pt x="117" y="381"/>
                    </a:lnTo>
                    <a:lnTo>
                      <a:pt x="117" y="381"/>
                    </a:lnTo>
                    <a:lnTo>
                      <a:pt x="117" y="381"/>
                    </a:lnTo>
                    <a:lnTo>
                      <a:pt x="117" y="381"/>
                    </a:lnTo>
                    <a:lnTo>
                      <a:pt x="117" y="381"/>
                    </a:lnTo>
                    <a:lnTo>
                      <a:pt x="117" y="381"/>
                    </a:lnTo>
                    <a:lnTo>
                      <a:pt x="119" y="381"/>
                    </a:lnTo>
                    <a:lnTo>
                      <a:pt x="119" y="381"/>
                    </a:lnTo>
                    <a:lnTo>
                      <a:pt x="119" y="381"/>
                    </a:lnTo>
                    <a:lnTo>
                      <a:pt x="119" y="381"/>
                    </a:lnTo>
                    <a:lnTo>
                      <a:pt x="121" y="379"/>
                    </a:lnTo>
                    <a:lnTo>
                      <a:pt x="121" y="379"/>
                    </a:lnTo>
                    <a:lnTo>
                      <a:pt x="123" y="379"/>
                    </a:lnTo>
                    <a:lnTo>
                      <a:pt x="123" y="379"/>
                    </a:lnTo>
                    <a:lnTo>
                      <a:pt x="123" y="379"/>
                    </a:lnTo>
                    <a:lnTo>
                      <a:pt x="123" y="379"/>
                    </a:lnTo>
                    <a:lnTo>
                      <a:pt x="125" y="379"/>
                    </a:lnTo>
                    <a:lnTo>
                      <a:pt x="125" y="379"/>
                    </a:lnTo>
                    <a:lnTo>
                      <a:pt x="126" y="381"/>
                    </a:lnTo>
                    <a:lnTo>
                      <a:pt x="126" y="381"/>
                    </a:lnTo>
                    <a:lnTo>
                      <a:pt x="126" y="381"/>
                    </a:lnTo>
                    <a:lnTo>
                      <a:pt x="126" y="383"/>
                    </a:lnTo>
                    <a:lnTo>
                      <a:pt x="126" y="383"/>
                    </a:lnTo>
                    <a:lnTo>
                      <a:pt x="125" y="385"/>
                    </a:lnTo>
                    <a:lnTo>
                      <a:pt x="125" y="385"/>
                    </a:lnTo>
                    <a:lnTo>
                      <a:pt x="125" y="387"/>
                    </a:lnTo>
                    <a:lnTo>
                      <a:pt x="125" y="387"/>
                    </a:lnTo>
                    <a:lnTo>
                      <a:pt x="125" y="387"/>
                    </a:lnTo>
                    <a:lnTo>
                      <a:pt x="125" y="389"/>
                    </a:lnTo>
                    <a:lnTo>
                      <a:pt x="125" y="389"/>
                    </a:lnTo>
                    <a:lnTo>
                      <a:pt x="130" y="389"/>
                    </a:lnTo>
                    <a:lnTo>
                      <a:pt x="132" y="389"/>
                    </a:lnTo>
                    <a:lnTo>
                      <a:pt x="132" y="389"/>
                    </a:lnTo>
                    <a:lnTo>
                      <a:pt x="134" y="389"/>
                    </a:lnTo>
                    <a:lnTo>
                      <a:pt x="134" y="389"/>
                    </a:lnTo>
                    <a:lnTo>
                      <a:pt x="134" y="389"/>
                    </a:lnTo>
                    <a:lnTo>
                      <a:pt x="134" y="389"/>
                    </a:lnTo>
                    <a:lnTo>
                      <a:pt x="136" y="389"/>
                    </a:lnTo>
                    <a:lnTo>
                      <a:pt x="136" y="390"/>
                    </a:lnTo>
                    <a:lnTo>
                      <a:pt x="136" y="390"/>
                    </a:lnTo>
                    <a:lnTo>
                      <a:pt x="136" y="390"/>
                    </a:lnTo>
                    <a:lnTo>
                      <a:pt x="136" y="390"/>
                    </a:lnTo>
                    <a:lnTo>
                      <a:pt x="136" y="390"/>
                    </a:lnTo>
                    <a:lnTo>
                      <a:pt x="137" y="390"/>
                    </a:lnTo>
                    <a:lnTo>
                      <a:pt x="139" y="389"/>
                    </a:lnTo>
                    <a:lnTo>
                      <a:pt x="139" y="389"/>
                    </a:lnTo>
                    <a:lnTo>
                      <a:pt x="139" y="389"/>
                    </a:lnTo>
                    <a:lnTo>
                      <a:pt x="139" y="387"/>
                    </a:lnTo>
                    <a:lnTo>
                      <a:pt x="139" y="387"/>
                    </a:lnTo>
                    <a:lnTo>
                      <a:pt x="139" y="387"/>
                    </a:lnTo>
                    <a:lnTo>
                      <a:pt x="139" y="385"/>
                    </a:lnTo>
                    <a:lnTo>
                      <a:pt x="137" y="385"/>
                    </a:lnTo>
                    <a:lnTo>
                      <a:pt x="136" y="383"/>
                    </a:lnTo>
                    <a:lnTo>
                      <a:pt x="136" y="383"/>
                    </a:lnTo>
                    <a:lnTo>
                      <a:pt x="134" y="381"/>
                    </a:lnTo>
                    <a:lnTo>
                      <a:pt x="132" y="381"/>
                    </a:lnTo>
                    <a:lnTo>
                      <a:pt x="132" y="379"/>
                    </a:lnTo>
                    <a:lnTo>
                      <a:pt x="132" y="379"/>
                    </a:lnTo>
                    <a:lnTo>
                      <a:pt x="132" y="378"/>
                    </a:lnTo>
                    <a:lnTo>
                      <a:pt x="132" y="376"/>
                    </a:lnTo>
                    <a:lnTo>
                      <a:pt x="132" y="376"/>
                    </a:lnTo>
                    <a:lnTo>
                      <a:pt x="132" y="374"/>
                    </a:lnTo>
                    <a:lnTo>
                      <a:pt x="130" y="372"/>
                    </a:lnTo>
                    <a:lnTo>
                      <a:pt x="130" y="372"/>
                    </a:lnTo>
                    <a:lnTo>
                      <a:pt x="130" y="372"/>
                    </a:lnTo>
                    <a:lnTo>
                      <a:pt x="130" y="372"/>
                    </a:lnTo>
                    <a:lnTo>
                      <a:pt x="130" y="372"/>
                    </a:lnTo>
                    <a:lnTo>
                      <a:pt x="130" y="372"/>
                    </a:lnTo>
                    <a:lnTo>
                      <a:pt x="132" y="370"/>
                    </a:lnTo>
                    <a:lnTo>
                      <a:pt x="132" y="370"/>
                    </a:lnTo>
                    <a:lnTo>
                      <a:pt x="132" y="370"/>
                    </a:lnTo>
                    <a:lnTo>
                      <a:pt x="132" y="370"/>
                    </a:lnTo>
                    <a:lnTo>
                      <a:pt x="132" y="370"/>
                    </a:lnTo>
                    <a:lnTo>
                      <a:pt x="132" y="370"/>
                    </a:lnTo>
                    <a:lnTo>
                      <a:pt x="132" y="370"/>
                    </a:lnTo>
                    <a:lnTo>
                      <a:pt x="132" y="370"/>
                    </a:lnTo>
                    <a:lnTo>
                      <a:pt x="134" y="370"/>
                    </a:lnTo>
                    <a:lnTo>
                      <a:pt x="134" y="370"/>
                    </a:lnTo>
                    <a:lnTo>
                      <a:pt x="134" y="370"/>
                    </a:lnTo>
                    <a:lnTo>
                      <a:pt x="136" y="372"/>
                    </a:lnTo>
                    <a:lnTo>
                      <a:pt x="136" y="372"/>
                    </a:lnTo>
                    <a:lnTo>
                      <a:pt x="136" y="372"/>
                    </a:lnTo>
                    <a:lnTo>
                      <a:pt x="139" y="372"/>
                    </a:lnTo>
                    <a:lnTo>
                      <a:pt x="143" y="376"/>
                    </a:lnTo>
                    <a:lnTo>
                      <a:pt x="145" y="376"/>
                    </a:lnTo>
                    <a:lnTo>
                      <a:pt x="146" y="378"/>
                    </a:lnTo>
                    <a:lnTo>
                      <a:pt x="146" y="378"/>
                    </a:lnTo>
                    <a:lnTo>
                      <a:pt x="148" y="378"/>
                    </a:lnTo>
                    <a:lnTo>
                      <a:pt x="150" y="378"/>
                    </a:lnTo>
                    <a:lnTo>
                      <a:pt x="150" y="378"/>
                    </a:lnTo>
                    <a:lnTo>
                      <a:pt x="150" y="378"/>
                    </a:lnTo>
                    <a:lnTo>
                      <a:pt x="150" y="378"/>
                    </a:lnTo>
                    <a:lnTo>
                      <a:pt x="152" y="376"/>
                    </a:lnTo>
                    <a:lnTo>
                      <a:pt x="152" y="374"/>
                    </a:lnTo>
                    <a:lnTo>
                      <a:pt x="152" y="372"/>
                    </a:lnTo>
                    <a:lnTo>
                      <a:pt x="152" y="372"/>
                    </a:lnTo>
                    <a:lnTo>
                      <a:pt x="152" y="370"/>
                    </a:lnTo>
                    <a:lnTo>
                      <a:pt x="154" y="369"/>
                    </a:lnTo>
                    <a:lnTo>
                      <a:pt x="154" y="369"/>
                    </a:lnTo>
                    <a:lnTo>
                      <a:pt x="152" y="369"/>
                    </a:lnTo>
                    <a:lnTo>
                      <a:pt x="152" y="369"/>
                    </a:lnTo>
                    <a:lnTo>
                      <a:pt x="152" y="369"/>
                    </a:lnTo>
                    <a:lnTo>
                      <a:pt x="152" y="367"/>
                    </a:lnTo>
                    <a:lnTo>
                      <a:pt x="152" y="367"/>
                    </a:lnTo>
                    <a:lnTo>
                      <a:pt x="152" y="367"/>
                    </a:lnTo>
                    <a:lnTo>
                      <a:pt x="154" y="367"/>
                    </a:lnTo>
                    <a:lnTo>
                      <a:pt x="154" y="367"/>
                    </a:lnTo>
                    <a:lnTo>
                      <a:pt x="154" y="367"/>
                    </a:lnTo>
                    <a:lnTo>
                      <a:pt x="154" y="367"/>
                    </a:lnTo>
                    <a:lnTo>
                      <a:pt x="154" y="367"/>
                    </a:lnTo>
                    <a:lnTo>
                      <a:pt x="152" y="365"/>
                    </a:lnTo>
                    <a:lnTo>
                      <a:pt x="152" y="365"/>
                    </a:lnTo>
                    <a:lnTo>
                      <a:pt x="152" y="365"/>
                    </a:lnTo>
                    <a:lnTo>
                      <a:pt x="152" y="365"/>
                    </a:lnTo>
                    <a:lnTo>
                      <a:pt x="152" y="365"/>
                    </a:lnTo>
                    <a:lnTo>
                      <a:pt x="150" y="365"/>
                    </a:lnTo>
                    <a:lnTo>
                      <a:pt x="148" y="367"/>
                    </a:lnTo>
                    <a:lnTo>
                      <a:pt x="146" y="367"/>
                    </a:lnTo>
                    <a:lnTo>
                      <a:pt x="146" y="367"/>
                    </a:lnTo>
                    <a:lnTo>
                      <a:pt x="145" y="367"/>
                    </a:lnTo>
                    <a:lnTo>
                      <a:pt x="143" y="367"/>
                    </a:lnTo>
                    <a:lnTo>
                      <a:pt x="141" y="367"/>
                    </a:lnTo>
                    <a:lnTo>
                      <a:pt x="141" y="367"/>
                    </a:lnTo>
                    <a:lnTo>
                      <a:pt x="139" y="367"/>
                    </a:lnTo>
                    <a:lnTo>
                      <a:pt x="137" y="365"/>
                    </a:lnTo>
                    <a:lnTo>
                      <a:pt x="137" y="365"/>
                    </a:lnTo>
                    <a:lnTo>
                      <a:pt x="136" y="365"/>
                    </a:lnTo>
                    <a:lnTo>
                      <a:pt x="136" y="363"/>
                    </a:lnTo>
                    <a:lnTo>
                      <a:pt x="136" y="361"/>
                    </a:lnTo>
                    <a:lnTo>
                      <a:pt x="136" y="361"/>
                    </a:lnTo>
                    <a:lnTo>
                      <a:pt x="136" y="360"/>
                    </a:lnTo>
                    <a:lnTo>
                      <a:pt x="136" y="360"/>
                    </a:lnTo>
                    <a:lnTo>
                      <a:pt x="136" y="358"/>
                    </a:lnTo>
                    <a:lnTo>
                      <a:pt x="137" y="358"/>
                    </a:lnTo>
                    <a:lnTo>
                      <a:pt x="139" y="358"/>
                    </a:lnTo>
                    <a:lnTo>
                      <a:pt x="139" y="358"/>
                    </a:lnTo>
                    <a:lnTo>
                      <a:pt x="141" y="358"/>
                    </a:lnTo>
                    <a:lnTo>
                      <a:pt x="141" y="358"/>
                    </a:lnTo>
                    <a:lnTo>
                      <a:pt x="143" y="360"/>
                    </a:lnTo>
                    <a:lnTo>
                      <a:pt x="143" y="360"/>
                    </a:lnTo>
                    <a:lnTo>
                      <a:pt x="143" y="361"/>
                    </a:lnTo>
                    <a:lnTo>
                      <a:pt x="143" y="363"/>
                    </a:lnTo>
                    <a:lnTo>
                      <a:pt x="143" y="363"/>
                    </a:lnTo>
                    <a:lnTo>
                      <a:pt x="145" y="363"/>
                    </a:lnTo>
                    <a:lnTo>
                      <a:pt x="145" y="365"/>
                    </a:lnTo>
                    <a:lnTo>
                      <a:pt x="146" y="365"/>
                    </a:lnTo>
                    <a:lnTo>
                      <a:pt x="146" y="363"/>
                    </a:lnTo>
                    <a:lnTo>
                      <a:pt x="146" y="363"/>
                    </a:lnTo>
                    <a:lnTo>
                      <a:pt x="148" y="363"/>
                    </a:lnTo>
                    <a:lnTo>
                      <a:pt x="148" y="361"/>
                    </a:lnTo>
                    <a:lnTo>
                      <a:pt x="150" y="360"/>
                    </a:lnTo>
                    <a:lnTo>
                      <a:pt x="150" y="358"/>
                    </a:lnTo>
                    <a:lnTo>
                      <a:pt x="150" y="358"/>
                    </a:lnTo>
                    <a:lnTo>
                      <a:pt x="152" y="356"/>
                    </a:lnTo>
                    <a:lnTo>
                      <a:pt x="152" y="356"/>
                    </a:lnTo>
                    <a:lnTo>
                      <a:pt x="152" y="356"/>
                    </a:lnTo>
                    <a:lnTo>
                      <a:pt x="154" y="356"/>
                    </a:lnTo>
                    <a:lnTo>
                      <a:pt x="155" y="356"/>
                    </a:lnTo>
                    <a:lnTo>
                      <a:pt x="155" y="356"/>
                    </a:lnTo>
                    <a:lnTo>
                      <a:pt x="155" y="356"/>
                    </a:lnTo>
                    <a:lnTo>
                      <a:pt x="155" y="356"/>
                    </a:lnTo>
                    <a:lnTo>
                      <a:pt x="157" y="356"/>
                    </a:lnTo>
                    <a:lnTo>
                      <a:pt x="159" y="356"/>
                    </a:lnTo>
                    <a:lnTo>
                      <a:pt x="161" y="354"/>
                    </a:lnTo>
                    <a:lnTo>
                      <a:pt x="161" y="354"/>
                    </a:lnTo>
                    <a:lnTo>
                      <a:pt x="163" y="354"/>
                    </a:lnTo>
                    <a:lnTo>
                      <a:pt x="164" y="352"/>
                    </a:lnTo>
                    <a:lnTo>
                      <a:pt x="164" y="351"/>
                    </a:lnTo>
                    <a:lnTo>
                      <a:pt x="166" y="351"/>
                    </a:lnTo>
                    <a:lnTo>
                      <a:pt x="168" y="349"/>
                    </a:lnTo>
                    <a:lnTo>
                      <a:pt x="168" y="349"/>
                    </a:lnTo>
                    <a:lnTo>
                      <a:pt x="168" y="349"/>
                    </a:lnTo>
                    <a:lnTo>
                      <a:pt x="170" y="347"/>
                    </a:lnTo>
                    <a:lnTo>
                      <a:pt x="170" y="347"/>
                    </a:lnTo>
                    <a:lnTo>
                      <a:pt x="170" y="347"/>
                    </a:lnTo>
                    <a:lnTo>
                      <a:pt x="168" y="345"/>
                    </a:lnTo>
                    <a:lnTo>
                      <a:pt x="168" y="345"/>
                    </a:lnTo>
                    <a:lnTo>
                      <a:pt x="168" y="345"/>
                    </a:lnTo>
                    <a:lnTo>
                      <a:pt x="166" y="343"/>
                    </a:lnTo>
                    <a:lnTo>
                      <a:pt x="166" y="343"/>
                    </a:lnTo>
                    <a:lnTo>
                      <a:pt x="164" y="343"/>
                    </a:lnTo>
                    <a:lnTo>
                      <a:pt x="164" y="343"/>
                    </a:lnTo>
                    <a:lnTo>
                      <a:pt x="163" y="341"/>
                    </a:lnTo>
                    <a:lnTo>
                      <a:pt x="163" y="341"/>
                    </a:lnTo>
                    <a:lnTo>
                      <a:pt x="161" y="340"/>
                    </a:lnTo>
                    <a:lnTo>
                      <a:pt x="161" y="340"/>
                    </a:lnTo>
                    <a:lnTo>
                      <a:pt x="161" y="338"/>
                    </a:lnTo>
                    <a:lnTo>
                      <a:pt x="161" y="336"/>
                    </a:lnTo>
                    <a:lnTo>
                      <a:pt x="161" y="336"/>
                    </a:lnTo>
                    <a:lnTo>
                      <a:pt x="161" y="336"/>
                    </a:lnTo>
                    <a:lnTo>
                      <a:pt x="163" y="334"/>
                    </a:lnTo>
                    <a:lnTo>
                      <a:pt x="164" y="334"/>
                    </a:lnTo>
                    <a:lnTo>
                      <a:pt x="166" y="336"/>
                    </a:lnTo>
                    <a:lnTo>
                      <a:pt x="168" y="336"/>
                    </a:lnTo>
                    <a:lnTo>
                      <a:pt x="168" y="336"/>
                    </a:lnTo>
                    <a:lnTo>
                      <a:pt x="170" y="336"/>
                    </a:lnTo>
                    <a:lnTo>
                      <a:pt x="170" y="338"/>
                    </a:lnTo>
                    <a:lnTo>
                      <a:pt x="172" y="336"/>
                    </a:lnTo>
                    <a:lnTo>
                      <a:pt x="173" y="336"/>
                    </a:lnTo>
                    <a:lnTo>
                      <a:pt x="173" y="336"/>
                    </a:lnTo>
                    <a:lnTo>
                      <a:pt x="175" y="336"/>
                    </a:lnTo>
                    <a:lnTo>
                      <a:pt x="175" y="334"/>
                    </a:lnTo>
                    <a:lnTo>
                      <a:pt x="175" y="334"/>
                    </a:lnTo>
                    <a:lnTo>
                      <a:pt x="175" y="332"/>
                    </a:lnTo>
                    <a:lnTo>
                      <a:pt x="173" y="332"/>
                    </a:lnTo>
                    <a:lnTo>
                      <a:pt x="173" y="331"/>
                    </a:lnTo>
                    <a:lnTo>
                      <a:pt x="173" y="331"/>
                    </a:lnTo>
                    <a:lnTo>
                      <a:pt x="172" y="331"/>
                    </a:lnTo>
                    <a:lnTo>
                      <a:pt x="172" y="331"/>
                    </a:lnTo>
                    <a:lnTo>
                      <a:pt x="170" y="332"/>
                    </a:lnTo>
                    <a:lnTo>
                      <a:pt x="168" y="332"/>
                    </a:lnTo>
                    <a:lnTo>
                      <a:pt x="168" y="332"/>
                    </a:lnTo>
                    <a:lnTo>
                      <a:pt x="168" y="332"/>
                    </a:lnTo>
                    <a:lnTo>
                      <a:pt x="168" y="332"/>
                    </a:lnTo>
                    <a:lnTo>
                      <a:pt x="166" y="332"/>
                    </a:lnTo>
                    <a:lnTo>
                      <a:pt x="166" y="332"/>
                    </a:lnTo>
                    <a:lnTo>
                      <a:pt x="166" y="331"/>
                    </a:lnTo>
                    <a:lnTo>
                      <a:pt x="166" y="331"/>
                    </a:lnTo>
                    <a:lnTo>
                      <a:pt x="168" y="331"/>
                    </a:lnTo>
                    <a:lnTo>
                      <a:pt x="168" y="331"/>
                    </a:lnTo>
                    <a:lnTo>
                      <a:pt x="168" y="329"/>
                    </a:lnTo>
                    <a:lnTo>
                      <a:pt x="168" y="329"/>
                    </a:lnTo>
                    <a:lnTo>
                      <a:pt x="168" y="329"/>
                    </a:lnTo>
                    <a:lnTo>
                      <a:pt x="168" y="329"/>
                    </a:lnTo>
                    <a:lnTo>
                      <a:pt x="170" y="325"/>
                    </a:lnTo>
                    <a:lnTo>
                      <a:pt x="172" y="323"/>
                    </a:lnTo>
                    <a:lnTo>
                      <a:pt x="172" y="322"/>
                    </a:lnTo>
                    <a:lnTo>
                      <a:pt x="172" y="322"/>
                    </a:lnTo>
                    <a:lnTo>
                      <a:pt x="172" y="322"/>
                    </a:lnTo>
                    <a:lnTo>
                      <a:pt x="172" y="322"/>
                    </a:lnTo>
                    <a:lnTo>
                      <a:pt x="172" y="322"/>
                    </a:lnTo>
                    <a:lnTo>
                      <a:pt x="172" y="320"/>
                    </a:lnTo>
                    <a:lnTo>
                      <a:pt x="172" y="320"/>
                    </a:lnTo>
                    <a:lnTo>
                      <a:pt x="172" y="318"/>
                    </a:lnTo>
                    <a:lnTo>
                      <a:pt x="172" y="318"/>
                    </a:lnTo>
                    <a:lnTo>
                      <a:pt x="170" y="318"/>
                    </a:lnTo>
                    <a:lnTo>
                      <a:pt x="170" y="318"/>
                    </a:lnTo>
                    <a:lnTo>
                      <a:pt x="172" y="316"/>
                    </a:lnTo>
                    <a:lnTo>
                      <a:pt x="172" y="316"/>
                    </a:lnTo>
                    <a:lnTo>
                      <a:pt x="172" y="316"/>
                    </a:lnTo>
                    <a:lnTo>
                      <a:pt x="172" y="316"/>
                    </a:lnTo>
                    <a:lnTo>
                      <a:pt x="172" y="314"/>
                    </a:lnTo>
                    <a:lnTo>
                      <a:pt x="172" y="314"/>
                    </a:lnTo>
                    <a:lnTo>
                      <a:pt x="172" y="314"/>
                    </a:lnTo>
                    <a:lnTo>
                      <a:pt x="172" y="314"/>
                    </a:lnTo>
                    <a:lnTo>
                      <a:pt x="172" y="314"/>
                    </a:lnTo>
                    <a:lnTo>
                      <a:pt x="172" y="314"/>
                    </a:lnTo>
                    <a:lnTo>
                      <a:pt x="172" y="314"/>
                    </a:lnTo>
                    <a:lnTo>
                      <a:pt x="172" y="314"/>
                    </a:lnTo>
                    <a:lnTo>
                      <a:pt x="173" y="314"/>
                    </a:lnTo>
                    <a:lnTo>
                      <a:pt x="173" y="314"/>
                    </a:lnTo>
                    <a:lnTo>
                      <a:pt x="173" y="313"/>
                    </a:lnTo>
                    <a:lnTo>
                      <a:pt x="175" y="313"/>
                    </a:lnTo>
                    <a:lnTo>
                      <a:pt x="175" y="313"/>
                    </a:lnTo>
                    <a:lnTo>
                      <a:pt x="177" y="313"/>
                    </a:lnTo>
                    <a:lnTo>
                      <a:pt x="177" y="313"/>
                    </a:lnTo>
                    <a:lnTo>
                      <a:pt x="177" y="313"/>
                    </a:lnTo>
                    <a:lnTo>
                      <a:pt x="177" y="313"/>
                    </a:lnTo>
                    <a:lnTo>
                      <a:pt x="177" y="313"/>
                    </a:lnTo>
                    <a:lnTo>
                      <a:pt x="179" y="313"/>
                    </a:lnTo>
                    <a:lnTo>
                      <a:pt x="179" y="313"/>
                    </a:lnTo>
                    <a:lnTo>
                      <a:pt x="179" y="313"/>
                    </a:lnTo>
                    <a:lnTo>
                      <a:pt x="181" y="313"/>
                    </a:lnTo>
                    <a:lnTo>
                      <a:pt x="183" y="314"/>
                    </a:lnTo>
                    <a:lnTo>
                      <a:pt x="183" y="314"/>
                    </a:lnTo>
                    <a:lnTo>
                      <a:pt x="184" y="316"/>
                    </a:lnTo>
                    <a:lnTo>
                      <a:pt x="184" y="316"/>
                    </a:lnTo>
                    <a:lnTo>
                      <a:pt x="184" y="316"/>
                    </a:lnTo>
                    <a:lnTo>
                      <a:pt x="186" y="316"/>
                    </a:lnTo>
                    <a:lnTo>
                      <a:pt x="188" y="316"/>
                    </a:lnTo>
                    <a:lnTo>
                      <a:pt x="188" y="316"/>
                    </a:lnTo>
                    <a:lnTo>
                      <a:pt x="188" y="316"/>
                    </a:lnTo>
                    <a:lnTo>
                      <a:pt x="190" y="316"/>
                    </a:lnTo>
                    <a:lnTo>
                      <a:pt x="190" y="316"/>
                    </a:lnTo>
                    <a:lnTo>
                      <a:pt x="190" y="316"/>
                    </a:lnTo>
                    <a:lnTo>
                      <a:pt x="192" y="316"/>
                    </a:lnTo>
                    <a:lnTo>
                      <a:pt x="192" y="314"/>
                    </a:lnTo>
                    <a:lnTo>
                      <a:pt x="192" y="314"/>
                    </a:lnTo>
                    <a:lnTo>
                      <a:pt x="192" y="314"/>
                    </a:lnTo>
                    <a:lnTo>
                      <a:pt x="192" y="314"/>
                    </a:lnTo>
                    <a:lnTo>
                      <a:pt x="192" y="313"/>
                    </a:lnTo>
                    <a:lnTo>
                      <a:pt x="192" y="313"/>
                    </a:lnTo>
                    <a:lnTo>
                      <a:pt x="190" y="313"/>
                    </a:lnTo>
                    <a:lnTo>
                      <a:pt x="188" y="313"/>
                    </a:lnTo>
                    <a:lnTo>
                      <a:pt x="188" y="313"/>
                    </a:lnTo>
                    <a:lnTo>
                      <a:pt x="188" y="313"/>
                    </a:lnTo>
                    <a:lnTo>
                      <a:pt x="186" y="313"/>
                    </a:lnTo>
                    <a:lnTo>
                      <a:pt x="186" y="311"/>
                    </a:lnTo>
                    <a:lnTo>
                      <a:pt x="186" y="311"/>
                    </a:lnTo>
                    <a:lnTo>
                      <a:pt x="186" y="311"/>
                    </a:lnTo>
                    <a:lnTo>
                      <a:pt x="184" y="309"/>
                    </a:lnTo>
                    <a:lnTo>
                      <a:pt x="184" y="309"/>
                    </a:lnTo>
                    <a:lnTo>
                      <a:pt x="184" y="309"/>
                    </a:lnTo>
                    <a:lnTo>
                      <a:pt x="186" y="309"/>
                    </a:lnTo>
                    <a:lnTo>
                      <a:pt x="186" y="309"/>
                    </a:lnTo>
                    <a:lnTo>
                      <a:pt x="186" y="307"/>
                    </a:lnTo>
                    <a:lnTo>
                      <a:pt x="186" y="307"/>
                    </a:lnTo>
                    <a:lnTo>
                      <a:pt x="186" y="307"/>
                    </a:lnTo>
                    <a:lnTo>
                      <a:pt x="186" y="307"/>
                    </a:lnTo>
                    <a:lnTo>
                      <a:pt x="186" y="305"/>
                    </a:lnTo>
                    <a:lnTo>
                      <a:pt x="186" y="305"/>
                    </a:lnTo>
                    <a:lnTo>
                      <a:pt x="188" y="303"/>
                    </a:lnTo>
                    <a:lnTo>
                      <a:pt x="188" y="303"/>
                    </a:lnTo>
                    <a:lnTo>
                      <a:pt x="188" y="303"/>
                    </a:lnTo>
                    <a:lnTo>
                      <a:pt x="188" y="302"/>
                    </a:lnTo>
                    <a:lnTo>
                      <a:pt x="188" y="302"/>
                    </a:lnTo>
                    <a:lnTo>
                      <a:pt x="190" y="302"/>
                    </a:lnTo>
                    <a:lnTo>
                      <a:pt x="190" y="302"/>
                    </a:lnTo>
                    <a:lnTo>
                      <a:pt x="190" y="302"/>
                    </a:lnTo>
                    <a:lnTo>
                      <a:pt x="190" y="302"/>
                    </a:lnTo>
                    <a:lnTo>
                      <a:pt x="192" y="302"/>
                    </a:lnTo>
                    <a:lnTo>
                      <a:pt x="193" y="302"/>
                    </a:lnTo>
                    <a:lnTo>
                      <a:pt x="195" y="302"/>
                    </a:lnTo>
                    <a:lnTo>
                      <a:pt x="195" y="302"/>
                    </a:lnTo>
                    <a:lnTo>
                      <a:pt x="197" y="302"/>
                    </a:lnTo>
                    <a:lnTo>
                      <a:pt x="197" y="302"/>
                    </a:lnTo>
                    <a:lnTo>
                      <a:pt x="197" y="302"/>
                    </a:lnTo>
                    <a:lnTo>
                      <a:pt x="201" y="300"/>
                    </a:lnTo>
                    <a:lnTo>
                      <a:pt x="201" y="300"/>
                    </a:lnTo>
                    <a:lnTo>
                      <a:pt x="201" y="300"/>
                    </a:lnTo>
                    <a:lnTo>
                      <a:pt x="201" y="300"/>
                    </a:lnTo>
                    <a:lnTo>
                      <a:pt x="201" y="300"/>
                    </a:lnTo>
                    <a:lnTo>
                      <a:pt x="201" y="298"/>
                    </a:lnTo>
                    <a:lnTo>
                      <a:pt x="201" y="298"/>
                    </a:lnTo>
                    <a:lnTo>
                      <a:pt x="201" y="298"/>
                    </a:lnTo>
                    <a:lnTo>
                      <a:pt x="201" y="298"/>
                    </a:lnTo>
                    <a:lnTo>
                      <a:pt x="201" y="296"/>
                    </a:lnTo>
                    <a:lnTo>
                      <a:pt x="199" y="296"/>
                    </a:lnTo>
                    <a:lnTo>
                      <a:pt x="199" y="294"/>
                    </a:lnTo>
                    <a:lnTo>
                      <a:pt x="199" y="294"/>
                    </a:lnTo>
                    <a:lnTo>
                      <a:pt x="197" y="293"/>
                    </a:lnTo>
                    <a:lnTo>
                      <a:pt x="197" y="293"/>
                    </a:lnTo>
                    <a:lnTo>
                      <a:pt x="197" y="291"/>
                    </a:lnTo>
                    <a:lnTo>
                      <a:pt x="197" y="289"/>
                    </a:lnTo>
                    <a:lnTo>
                      <a:pt x="197" y="287"/>
                    </a:lnTo>
                    <a:lnTo>
                      <a:pt x="197" y="287"/>
                    </a:lnTo>
                    <a:lnTo>
                      <a:pt x="197" y="287"/>
                    </a:lnTo>
                    <a:lnTo>
                      <a:pt x="197" y="287"/>
                    </a:lnTo>
                    <a:lnTo>
                      <a:pt x="197" y="287"/>
                    </a:lnTo>
                    <a:lnTo>
                      <a:pt x="197" y="287"/>
                    </a:lnTo>
                    <a:lnTo>
                      <a:pt x="197" y="285"/>
                    </a:lnTo>
                    <a:lnTo>
                      <a:pt x="197" y="285"/>
                    </a:lnTo>
                    <a:lnTo>
                      <a:pt x="197" y="285"/>
                    </a:lnTo>
                    <a:lnTo>
                      <a:pt x="197" y="285"/>
                    </a:lnTo>
                    <a:lnTo>
                      <a:pt x="197" y="284"/>
                    </a:lnTo>
                    <a:lnTo>
                      <a:pt x="197" y="284"/>
                    </a:lnTo>
                    <a:lnTo>
                      <a:pt x="197" y="284"/>
                    </a:lnTo>
                    <a:lnTo>
                      <a:pt x="197" y="284"/>
                    </a:lnTo>
                    <a:lnTo>
                      <a:pt x="197" y="284"/>
                    </a:lnTo>
                    <a:lnTo>
                      <a:pt x="199" y="284"/>
                    </a:lnTo>
                    <a:lnTo>
                      <a:pt x="199" y="284"/>
                    </a:lnTo>
                    <a:lnTo>
                      <a:pt x="199" y="284"/>
                    </a:lnTo>
                    <a:lnTo>
                      <a:pt x="199" y="284"/>
                    </a:lnTo>
                    <a:lnTo>
                      <a:pt x="201" y="284"/>
                    </a:lnTo>
                    <a:lnTo>
                      <a:pt x="201" y="285"/>
                    </a:lnTo>
                    <a:lnTo>
                      <a:pt x="201" y="285"/>
                    </a:lnTo>
                    <a:lnTo>
                      <a:pt x="202" y="285"/>
                    </a:lnTo>
                    <a:lnTo>
                      <a:pt x="202" y="285"/>
                    </a:lnTo>
                    <a:lnTo>
                      <a:pt x="202" y="287"/>
                    </a:lnTo>
                    <a:lnTo>
                      <a:pt x="202" y="287"/>
                    </a:lnTo>
                    <a:lnTo>
                      <a:pt x="204" y="287"/>
                    </a:lnTo>
                    <a:lnTo>
                      <a:pt x="206" y="287"/>
                    </a:lnTo>
                    <a:lnTo>
                      <a:pt x="208" y="287"/>
                    </a:lnTo>
                    <a:lnTo>
                      <a:pt x="210" y="287"/>
                    </a:lnTo>
                    <a:lnTo>
                      <a:pt x="210" y="289"/>
                    </a:lnTo>
                    <a:lnTo>
                      <a:pt x="210" y="289"/>
                    </a:lnTo>
                    <a:lnTo>
                      <a:pt x="211" y="289"/>
                    </a:lnTo>
                    <a:lnTo>
                      <a:pt x="211" y="289"/>
                    </a:lnTo>
                    <a:lnTo>
                      <a:pt x="213" y="289"/>
                    </a:lnTo>
                    <a:lnTo>
                      <a:pt x="213" y="289"/>
                    </a:lnTo>
                    <a:lnTo>
                      <a:pt x="215" y="289"/>
                    </a:lnTo>
                    <a:lnTo>
                      <a:pt x="215" y="289"/>
                    </a:lnTo>
                    <a:lnTo>
                      <a:pt x="215" y="287"/>
                    </a:lnTo>
                    <a:lnTo>
                      <a:pt x="217" y="287"/>
                    </a:lnTo>
                    <a:lnTo>
                      <a:pt x="217" y="287"/>
                    </a:lnTo>
                    <a:lnTo>
                      <a:pt x="217" y="285"/>
                    </a:lnTo>
                    <a:lnTo>
                      <a:pt x="217" y="285"/>
                    </a:lnTo>
                    <a:lnTo>
                      <a:pt x="217" y="284"/>
                    </a:lnTo>
                    <a:lnTo>
                      <a:pt x="217" y="284"/>
                    </a:lnTo>
                    <a:lnTo>
                      <a:pt x="217" y="284"/>
                    </a:lnTo>
                    <a:lnTo>
                      <a:pt x="217" y="282"/>
                    </a:lnTo>
                    <a:lnTo>
                      <a:pt x="217" y="282"/>
                    </a:lnTo>
                    <a:lnTo>
                      <a:pt x="215" y="282"/>
                    </a:lnTo>
                    <a:lnTo>
                      <a:pt x="215" y="282"/>
                    </a:lnTo>
                    <a:lnTo>
                      <a:pt x="213" y="280"/>
                    </a:lnTo>
                    <a:lnTo>
                      <a:pt x="213" y="280"/>
                    </a:lnTo>
                    <a:lnTo>
                      <a:pt x="211" y="278"/>
                    </a:lnTo>
                    <a:lnTo>
                      <a:pt x="211" y="278"/>
                    </a:lnTo>
                    <a:lnTo>
                      <a:pt x="211" y="278"/>
                    </a:lnTo>
                    <a:lnTo>
                      <a:pt x="211" y="278"/>
                    </a:lnTo>
                    <a:lnTo>
                      <a:pt x="211" y="278"/>
                    </a:lnTo>
                    <a:lnTo>
                      <a:pt x="213" y="276"/>
                    </a:lnTo>
                    <a:lnTo>
                      <a:pt x="213" y="276"/>
                    </a:lnTo>
                    <a:lnTo>
                      <a:pt x="213" y="276"/>
                    </a:lnTo>
                    <a:lnTo>
                      <a:pt x="215" y="276"/>
                    </a:lnTo>
                    <a:lnTo>
                      <a:pt x="215" y="276"/>
                    </a:lnTo>
                    <a:lnTo>
                      <a:pt x="215" y="276"/>
                    </a:lnTo>
                    <a:lnTo>
                      <a:pt x="215" y="275"/>
                    </a:lnTo>
                    <a:lnTo>
                      <a:pt x="215" y="275"/>
                    </a:lnTo>
                    <a:lnTo>
                      <a:pt x="215" y="275"/>
                    </a:lnTo>
                    <a:lnTo>
                      <a:pt x="215" y="273"/>
                    </a:lnTo>
                    <a:lnTo>
                      <a:pt x="215" y="273"/>
                    </a:lnTo>
                    <a:lnTo>
                      <a:pt x="217" y="271"/>
                    </a:lnTo>
                    <a:lnTo>
                      <a:pt x="217" y="269"/>
                    </a:lnTo>
                    <a:lnTo>
                      <a:pt x="217" y="269"/>
                    </a:lnTo>
                    <a:lnTo>
                      <a:pt x="217" y="267"/>
                    </a:lnTo>
                    <a:lnTo>
                      <a:pt x="217" y="267"/>
                    </a:lnTo>
                    <a:lnTo>
                      <a:pt x="217" y="267"/>
                    </a:lnTo>
                    <a:lnTo>
                      <a:pt x="219" y="265"/>
                    </a:lnTo>
                    <a:lnTo>
                      <a:pt x="219" y="265"/>
                    </a:lnTo>
                    <a:lnTo>
                      <a:pt x="219" y="265"/>
                    </a:lnTo>
                    <a:lnTo>
                      <a:pt x="221" y="265"/>
                    </a:lnTo>
                    <a:lnTo>
                      <a:pt x="221" y="265"/>
                    </a:lnTo>
                    <a:lnTo>
                      <a:pt x="221" y="265"/>
                    </a:lnTo>
                    <a:lnTo>
                      <a:pt x="221" y="264"/>
                    </a:lnTo>
                    <a:lnTo>
                      <a:pt x="221" y="264"/>
                    </a:lnTo>
                    <a:lnTo>
                      <a:pt x="221" y="264"/>
                    </a:lnTo>
                    <a:lnTo>
                      <a:pt x="221" y="264"/>
                    </a:lnTo>
                    <a:lnTo>
                      <a:pt x="222" y="264"/>
                    </a:lnTo>
                    <a:lnTo>
                      <a:pt x="222" y="264"/>
                    </a:lnTo>
                    <a:lnTo>
                      <a:pt x="224" y="265"/>
                    </a:lnTo>
                    <a:lnTo>
                      <a:pt x="224" y="265"/>
                    </a:lnTo>
                    <a:lnTo>
                      <a:pt x="224" y="265"/>
                    </a:lnTo>
                    <a:lnTo>
                      <a:pt x="224" y="265"/>
                    </a:lnTo>
                    <a:lnTo>
                      <a:pt x="224" y="265"/>
                    </a:lnTo>
                    <a:lnTo>
                      <a:pt x="224" y="265"/>
                    </a:lnTo>
                    <a:lnTo>
                      <a:pt x="224" y="265"/>
                    </a:lnTo>
                    <a:lnTo>
                      <a:pt x="226" y="267"/>
                    </a:lnTo>
                    <a:lnTo>
                      <a:pt x="226" y="267"/>
                    </a:lnTo>
                    <a:lnTo>
                      <a:pt x="226" y="267"/>
                    </a:lnTo>
                    <a:lnTo>
                      <a:pt x="226" y="267"/>
                    </a:lnTo>
                    <a:lnTo>
                      <a:pt x="226" y="267"/>
                    </a:lnTo>
                    <a:lnTo>
                      <a:pt x="226" y="267"/>
                    </a:lnTo>
                    <a:lnTo>
                      <a:pt x="228" y="269"/>
                    </a:lnTo>
                    <a:lnTo>
                      <a:pt x="230" y="269"/>
                    </a:lnTo>
                    <a:lnTo>
                      <a:pt x="230" y="269"/>
                    </a:lnTo>
                    <a:lnTo>
                      <a:pt x="230" y="269"/>
                    </a:lnTo>
                    <a:lnTo>
                      <a:pt x="230" y="269"/>
                    </a:lnTo>
                    <a:lnTo>
                      <a:pt x="230" y="271"/>
                    </a:lnTo>
                    <a:lnTo>
                      <a:pt x="231" y="271"/>
                    </a:lnTo>
                    <a:lnTo>
                      <a:pt x="231" y="271"/>
                    </a:lnTo>
                    <a:lnTo>
                      <a:pt x="233" y="271"/>
                    </a:lnTo>
                    <a:lnTo>
                      <a:pt x="233" y="271"/>
                    </a:lnTo>
                    <a:lnTo>
                      <a:pt x="233" y="271"/>
                    </a:lnTo>
                    <a:lnTo>
                      <a:pt x="235" y="269"/>
                    </a:lnTo>
                    <a:lnTo>
                      <a:pt x="235" y="269"/>
                    </a:lnTo>
                    <a:lnTo>
                      <a:pt x="235" y="269"/>
                    </a:lnTo>
                    <a:lnTo>
                      <a:pt x="235" y="269"/>
                    </a:lnTo>
                    <a:lnTo>
                      <a:pt x="237" y="269"/>
                    </a:lnTo>
                    <a:lnTo>
                      <a:pt x="237" y="267"/>
                    </a:lnTo>
                    <a:lnTo>
                      <a:pt x="237" y="267"/>
                    </a:lnTo>
                    <a:lnTo>
                      <a:pt x="239" y="267"/>
                    </a:lnTo>
                    <a:lnTo>
                      <a:pt x="239" y="267"/>
                    </a:lnTo>
                    <a:lnTo>
                      <a:pt x="239" y="265"/>
                    </a:lnTo>
                    <a:lnTo>
                      <a:pt x="239" y="265"/>
                    </a:lnTo>
                    <a:lnTo>
                      <a:pt x="237" y="265"/>
                    </a:lnTo>
                    <a:lnTo>
                      <a:pt x="237" y="265"/>
                    </a:lnTo>
                    <a:lnTo>
                      <a:pt x="237" y="265"/>
                    </a:lnTo>
                    <a:lnTo>
                      <a:pt x="237" y="265"/>
                    </a:lnTo>
                    <a:lnTo>
                      <a:pt x="235" y="264"/>
                    </a:lnTo>
                    <a:lnTo>
                      <a:pt x="235" y="264"/>
                    </a:lnTo>
                    <a:lnTo>
                      <a:pt x="235" y="264"/>
                    </a:lnTo>
                    <a:lnTo>
                      <a:pt x="233" y="264"/>
                    </a:lnTo>
                    <a:lnTo>
                      <a:pt x="233" y="264"/>
                    </a:lnTo>
                    <a:lnTo>
                      <a:pt x="233" y="264"/>
                    </a:lnTo>
                    <a:lnTo>
                      <a:pt x="233" y="264"/>
                    </a:lnTo>
                    <a:lnTo>
                      <a:pt x="233" y="264"/>
                    </a:lnTo>
                    <a:lnTo>
                      <a:pt x="233" y="264"/>
                    </a:lnTo>
                    <a:lnTo>
                      <a:pt x="233" y="264"/>
                    </a:lnTo>
                    <a:lnTo>
                      <a:pt x="233" y="262"/>
                    </a:lnTo>
                    <a:lnTo>
                      <a:pt x="233" y="262"/>
                    </a:lnTo>
                    <a:lnTo>
                      <a:pt x="233" y="262"/>
                    </a:lnTo>
                    <a:lnTo>
                      <a:pt x="233" y="262"/>
                    </a:lnTo>
                    <a:lnTo>
                      <a:pt x="233" y="262"/>
                    </a:lnTo>
                    <a:lnTo>
                      <a:pt x="235" y="262"/>
                    </a:lnTo>
                    <a:lnTo>
                      <a:pt x="235" y="262"/>
                    </a:lnTo>
                    <a:lnTo>
                      <a:pt x="237" y="262"/>
                    </a:lnTo>
                    <a:lnTo>
                      <a:pt x="239" y="262"/>
                    </a:lnTo>
                    <a:lnTo>
                      <a:pt x="239" y="262"/>
                    </a:lnTo>
                    <a:lnTo>
                      <a:pt x="240" y="262"/>
                    </a:lnTo>
                    <a:lnTo>
                      <a:pt x="240" y="262"/>
                    </a:lnTo>
                    <a:lnTo>
                      <a:pt x="240" y="262"/>
                    </a:lnTo>
                    <a:lnTo>
                      <a:pt x="240" y="260"/>
                    </a:lnTo>
                    <a:lnTo>
                      <a:pt x="242" y="260"/>
                    </a:lnTo>
                    <a:lnTo>
                      <a:pt x="242" y="260"/>
                    </a:lnTo>
                    <a:lnTo>
                      <a:pt x="242" y="260"/>
                    </a:lnTo>
                    <a:lnTo>
                      <a:pt x="242" y="260"/>
                    </a:lnTo>
                    <a:lnTo>
                      <a:pt x="242" y="260"/>
                    </a:lnTo>
                    <a:lnTo>
                      <a:pt x="242" y="258"/>
                    </a:lnTo>
                    <a:lnTo>
                      <a:pt x="242" y="258"/>
                    </a:lnTo>
                    <a:lnTo>
                      <a:pt x="242" y="258"/>
                    </a:lnTo>
                    <a:lnTo>
                      <a:pt x="242" y="256"/>
                    </a:lnTo>
                    <a:lnTo>
                      <a:pt x="242" y="256"/>
                    </a:lnTo>
                    <a:lnTo>
                      <a:pt x="242" y="256"/>
                    </a:lnTo>
                    <a:lnTo>
                      <a:pt x="242" y="256"/>
                    </a:lnTo>
                    <a:lnTo>
                      <a:pt x="242" y="255"/>
                    </a:lnTo>
                    <a:lnTo>
                      <a:pt x="242" y="255"/>
                    </a:lnTo>
                    <a:lnTo>
                      <a:pt x="242" y="255"/>
                    </a:lnTo>
                    <a:lnTo>
                      <a:pt x="242" y="255"/>
                    </a:lnTo>
                    <a:lnTo>
                      <a:pt x="242" y="255"/>
                    </a:lnTo>
                    <a:lnTo>
                      <a:pt x="242" y="255"/>
                    </a:lnTo>
                    <a:lnTo>
                      <a:pt x="242" y="253"/>
                    </a:lnTo>
                    <a:lnTo>
                      <a:pt x="242" y="253"/>
                    </a:lnTo>
                    <a:lnTo>
                      <a:pt x="242" y="253"/>
                    </a:lnTo>
                    <a:lnTo>
                      <a:pt x="242" y="253"/>
                    </a:lnTo>
                    <a:lnTo>
                      <a:pt x="242" y="253"/>
                    </a:lnTo>
                    <a:lnTo>
                      <a:pt x="244" y="253"/>
                    </a:lnTo>
                    <a:lnTo>
                      <a:pt x="244" y="253"/>
                    </a:lnTo>
                    <a:lnTo>
                      <a:pt x="244" y="253"/>
                    </a:lnTo>
                    <a:lnTo>
                      <a:pt x="244" y="253"/>
                    </a:lnTo>
                    <a:lnTo>
                      <a:pt x="244" y="255"/>
                    </a:lnTo>
                    <a:lnTo>
                      <a:pt x="244" y="255"/>
                    </a:lnTo>
                    <a:lnTo>
                      <a:pt x="244" y="255"/>
                    </a:lnTo>
                    <a:lnTo>
                      <a:pt x="244" y="255"/>
                    </a:lnTo>
                    <a:lnTo>
                      <a:pt x="244" y="256"/>
                    </a:lnTo>
                    <a:lnTo>
                      <a:pt x="244" y="256"/>
                    </a:lnTo>
                    <a:lnTo>
                      <a:pt x="244" y="256"/>
                    </a:lnTo>
                    <a:lnTo>
                      <a:pt x="244" y="256"/>
                    </a:lnTo>
                    <a:lnTo>
                      <a:pt x="246" y="256"/>
                    </a:lnTo>
                    <a:lnTo>
                      <a:pt x="246" y="256"/>
                    </a:lnTo>
                    <a:lnTo>
                      <a:pt x="246" y="256"/>
                    </a:lnTo>
                    <a:lnTo>
                      <a:pt x="246" y="256"/>
                    </a:lnTo>
                    <a:lnTo>
                      <a:pt x="248" y="256"/>
                    </a:lnTo>
                    <a:lnTo>
                      <a:pt x="248" y="255"/>
                    </a:lnTo>
                    <a:lnTo>
                      <a:pt x="248" y="255"/>
                    </a:lnTo>
                    <a:lnTo>
                      <a:pt x="248" y="255"/>
                    </a:lnTo>
                    <a:lnTo>
                      <a:pt x="248" y="253"/>
                    </a:lnTo>
                    <a:lnTo>
                      <a:pt x="249" y="253"/>
                    </a:lnTo>
                    <a:lnTo>
                      <a:pt x="249" y="253"/>
                    </a:lnTo>
                    <a:lnTo>
                      <a:pt x="249" y="253"/>
                    </a:lnTo>
                    <a:lnTo>
                      <a:pt x="251" y="253"/>
                    </a:lnTo>
                    <a:lnTo>
                      <a:pt x="251" y="253"/>
                    </a:lnTo>
                    <a:lnTo>
                      <a:pt x="253" y="253"/>
                    </a:lnTo>
                    <a:lnTo>
                      <a:pt x="255" y="253"/>
                    </a:lnTo>
                    <a:lnTo>
                      <a:pt x="255" y="253"/>
                    </a:lnTo>
                    <a:lnTo>
                      <a:pt x="257" y="253"/>
                    </a:lnTo>
                    <a:lnTo>
                      <a:pt x="257" y="253"/>
                    </a:lnTo>
                    <a:lnTo>
                      <a:pt x="258" y="253"/>
                    </a:lnTo>
                    <a:lnTo>
                      <a:pt x="258" y="253"/>
                    </a:lnTo>
                    <a:lnTo>
                      <a:pt x="258" y="253"/>
                    </a:lnTo>
                    <a:lnTo>
                      <a:pt x="260" y="251"/>
                    </a:lnTo>
                    <a:lnTo>
                      <a:pt x="260" y="249"/>
                    </a:lnTo>
                    <a:lnTo>
                      <a:pt x="262" y="249"/>
                    </a:lnTo>
                    <a:lnTo>
                      <a:pt x="262" y="249"/>
                    </a:lnTo>
                    <a:lnTo>
                      <a:pt x="262" y="249"/>
                    </a:lnTo>
                    <a:lnTo>
                      <a:pt x="262" y="249"/>
                    </a:lnTo>
                    <a:lnTo>
                      <a:pt x="262" y="249"/>
                    </a:lnTo>
                    <a:lnTo>
                      <a:pt x="264" y="249"/>
                    </a:lnTo>
                    <a:lnTo>
                      <a:pt x="264" y="249"/>
                    </a:lnTo>
                    <a:lnTo>
                      <a:pt x="264" y="249"/>
                    </a:lnTo>
                    <a:lnTo>
                      <a:pt x="264" y="249"/>
                    </a:lnTo>
                    <a:lnTo>
                      <a:pt x="264" y="251"/>
                    </a:lnTo>
                    <a:lnTo>
                      <a:pt x="264" y="251"/>
                    </a:lnTo>
                    <a:lnTo>
                      <a:pt x="264" y="251"/>
                    </a:lnTo>
                    <a:lnTo>
                      <a:pt x="266" y="251"/>
                    </a:lnTo>
                    <a:lnTo>
                      <a:pt x="266" y="251"/>
                    </a:lnTo>
                    <a:lnTo>
                      <a:pt x="266" y="251"/>
                    </a:lnTo>
                    <a:lnTo>
                      <a:pt x="266" y="251"/>
                    </a:lnTo>
                    <a:lnTo>
                      <a:pt x="266" y="251"/>
                    </a:lnTo>
                    <a:lnTo>
                      <a:pt x="266" y="249"/>
                    </a:lnTo>
                    <a:lnTo>
                      <a:pt x="266" y="247"/>
                    </a:lnTo>
                    <a:lnTo>
                      <a:pt x="266" y="247"/>
                    </a:lnTo>
                    <a:lnTo>
                      <a:pt x="268" y="247"/>
                    </a:lnTo>
                    <a:lnTo>
                      <a:pt x="268" y="247"/>
                    </a:lnTo>
                    <a:lnTo>
                      <a:pt x="268" y="246"/>
                    </a:lnTo>
                    <a:lnTo>
                      <a:pt x="268" y="246"/>
                    </a:lnTo>
                    <a:lnTo>
                      <a:pt x="268" y="246"/>
                    </a:lnTo>
                    <a:lnTo>
                      <a:pt x="269" y="246"/>
                    </a:lnTo>
                    <a:lnTo>
                      <a:pt x="269" y="246"/>
                    </a:lnTo>
                    <a:lnTo>
                      <a:pt x="271" y="246"/>
                    </a:lnTo>
                    <a:lnTo>
                      <a:pt x="273" y="246"/>
                    </a:lnTo>
                    <a:lnTo>
                      <a:pt x="273" y="246"/>
                    </a:lnTo>
                    <a:lnTo>
                      <a:pt x="275" y="246"/>
                    </a:lnTo>
                    <a:lnTo>
                      <a:pt x="275" y="246"/>
                    </a:lnTo>
                    <a:lnTo>
                      <a:pt x="275" y="246"/>
                    </a:lnTo>
                    <a:lnTo>
                      <a:pt x="277" y="244"/>
                    </a:lnTo>
                    <a:lnTo>
                      <a:pt x="277" y="244"/>
                    </a:lnTo>
                    <a:lnTo>
                      <a:pt x="277" y="244"/>
                    </a:lnTo>
                    <a:lnTo>
                      <a:pt x="275" y="244"/>
                    </a:lnTo>
                    <a:lnTo>
                      <a:pt x="275" y="242"/>
                    </a:lnTo>
                    <a:lnTo>
                      <a:pt x="273" y="242"/>
                    </a:lnTo>
                    <a:lnTo>
                      <a:pt x="273" y="240"/>
                    </a:lnTo>
                    <a:lnTo>
                      <a:pt x="271" y="240"/>
                    </a:lnTo>
                    <a:lnTo>
                      <a:pt x="271" y="240"/>
                    </a:lnTo>
                    <a:lnTo>
                      <a:pt x="271" y="238"/>
                    </a:lnTo>
                    <a:lnTo>
                      <a:pt x="271" y="238"/>
                    </a:lnTo>
                    <a:lnTo>
                      <a:pt x="271" y="237"/>
                    </a:lnTo>
                    <a:lnTo>
                      <a:pt x="271" y="237"/>
                    </a:lnTo>
                    <a:lnTo>
                      <a:pt x="271" y="237"/>
                    </a:lnTo>
                    <a:lnTo>
                      <a:pt x="271" y="237"/>
                    </a:lnTo>
                    <a:lnTo>
                      <a:pt x="271" y="237"/>
                    </a:lnTo>
                    <a:lnTo>
                      <a:pt x="271" y="237"/>
                    </a:lnTo>
                    <a:lnTo>
                      <a:pt x="273" y="237"/>
                    </a:lnTo>
                    <a:lnTo>
                      <a:pt x="273" y="237"/>
                    </a:lnTo>
                    <a:lnTo>
                      <a:pt x="273" y="237"/>
                    </a:lnTo>
                    <a:lnTo>
                      <a:pt x="273" y="237"/>
                    </a:lnTo>
                    <a:lnTo>
                      <a:pt x="275" y="237"/>
                    </a:lnTo>
                    <a:lnTo>
                      <a:pt x="275" y="237"/>
                    </a:lnTo>
                    <a:lnTo>
                      <a:pt x="275" y="237"/>
                    </a:lnTo>
                    <a:lnTo>
                      <a:pt x="275" y="237"/>
                    </a:lnTo>
                    <a:lnTo>
                      <a:pt x="275" y="237"/>
                    </a:lnTo>
                    <a:lnTo>
                      <a:pt x="277" y="237"/>
                    </a:lnTo>
                    <a:lnTo>
                      <a:pt x="277" y="235"/>
                    </a:lnTo>
                    <a:lnTo>
                      <a:pt x="277" y="235"/>
                    </a:lnTo>
                    <a:lnTo>
                      <a:pt x="277" y="235"/>
                    </a:lnTo>
                    <a:lnTo>
                      <a:pt x="275" y="235"/>
                    </a:lnTo>
                    <a:lnTo>
                      <a:pt x="275" y="235"/>
                    </a:lnTo>
                    <a:lnTo>
                      <a:pt x="275" y="235"/>
                    </a:lnTo>
                    <a:lnTo>
                      <a:pt x="277" y="235"/>
                    </a:lnTo>
                    <a:lnTo>
                      <a:pt x="277" y="235"/>
                    </a:lnTo>
                    <a:lnTo>
                      <a:pt x="277" y="233"/>
                    </a:lnTo>
                    <a:lnTo>
                      <a:pt x="277" y="233"/>
                    </a:lnTo>
                    <a:lnTo>
                      <a:pt x="277" y="233"/>
                    </a:lnTo>
                    <a:lnTo>
                      <a:pt x="277" y="233"/>
                    </a:lnTo>
                    <a:lnTo>
                      <a:pt x="277" y="233"/>
                    </a:lnTo>
                    <a:lnTo>
                      <a:pt x="277" y="233"/>
                    </a:lnTo>
                    <a:lnTo>
                      <a:pt x="278" y="233"/>
                    </a:lnTo>
                    <a:lnTo>
                      <a:pt x="278" y="233"/>
                    </a:lnTo>
                    <a:lnTo>
                      <a:pt x="278" y="231"/>
                    </a:lnTo>
                    <a:lnTo>
                      <a:pt x="280" y="231"/>
                    </a:lnTo>
                    <a:lnTo>
                      <a:pt x="280" y="231"/>
                    </a:lnTo>
                    <a:lnTo>
                      <a:pt x="280" y="231"/>
                    </a:lnTo>
                    <a:lnTo>
                      <a:pt x="278" y="231"/>
                    </a:lnTo>
                    <a:lnTo>
                      <a:pt x="278" y="231"/>
                    </a:lnTo>
                    <a:lnTo>
                      <a:pt x="278" y="231"/>
                    </a:lnTo>
                    <a:lnTo>
                      <a:pt x="278" y="231"/>
                    </a:lnTo>
                    <a:lnTo>
                      <a:pt x="278" y="229"/>
                    </a:lnTo>
                    <a:lnTo>
                      <a:pt x="277" y="229"/>
                    </a:lnTo>
                    <a:lnTo>
                      <a:pt x="277" y="229"/>
                    </a:lnTo>
                    <a:lnTo>
                      <a:pt x="277" y="229"/>
                    </a:lnTo>
                    <a:lnTo>
                      <a:pt x="277" y="228"/>
                    </a:lnTo>
                    <a:lnTo>
                      <a:pt x="277" y="228"/>
                    </a:lnTo>
                    <a:lnTo>
                      <a:pt x="277" y="228"/>
                    </a:lnTo>
                    <a:lnTo>
                      <a:pt x="278" y="228"/>
                    </a:lnTo>
                    <a:lnTo>
                      <a:pt x="278" y="228"/>
                    </a:lnTo>
                    <a:lnTo>
                      <a:pt x="278" y="228"/>
                    </a:lnTo>
                    <a:lnTo>
                      <a:pt x="280" y="226"/>
                    </a:lnTo>
                    <a:lnTo>
                      <a:pt x="280" y="226"/>
                    </a:lnTo>
                    <a:lnTo>
                      <a:pt x="280" y="226"/>
                    </a:lnTo>
                    <a:lnTo>
                      <a:pt x="282" y="226"/>
                    </a:lnTo>
                    <a:lnTo>
                      <a:pt x="282" y="224"/>
                    </a:lnTo>
                    <a:lnTo>
                      <a:pt x="284" y="224"/>
                    </a:lnTo>
                    <a:lnTo>
                      <a:pt x="286" y="222"/>
                    </a:lnTo>
                    <a:lnTo>
                      <a:pt x="286" y="220"/>
                    </a:lnTo>
                    <a:lnTo>
                      <a:pt x="286" y="220"/>
                    </a:lnTo>
                    <a:lnTo>
                      <a:pt x="287" y="218"/>
                    </a:lnTo>
                    <a:lnTo>
                      <a:pt x="287" y="218"/>
                    </a:lnTo>
                    <a:lnTo>
                      <a:pt x="287" y="218"/>
                    </a:lnTo>
                    <a:lnTo>
                      <a:pt x="287" y="218"/>
                    </a:lnTo>
                    <a:lnTo>
                      <a:pt x="287" y="218"/>
                    </a:lnTo>
                    <a:lnTo>
                      <a:pt x="287" y="218"/>
                    </a:lnTo>
                    <a:lnTo>
                      <a:pt x="287" y="218"/>
                    </a:lnTo>
                    <a:lnTo>
                      <a:pt x="289" y="218"/>
                    </a:lnTo>
                    <a:lnTo>
                      <a:pt x="289" y="218"/>
                    </a:lnTo>
                    <a:lnTo>
                      <a:pt x="289" y="218"/>
                    </a:lnTo>
                    <a:lnTo>
                      <a:pt x="289" y="218"/>
                    </a:lnTo>
                    <a:lnTo>
                      <a:pt x="289" y="218"/>
                    </a:lnTo>
                    <a:lnTo>
                      <a:pt x="291" y="218"/>
                    </a:lnTo>
                    <a:lnTo>
                      <a:pt x="291" y="218"/>
                    </a:lnTo>
                    <a:lnTo>
                      <a:pt x="291" y="220"/>
                    </a:lnTo>
                    <a:lnTo>
                      <a:pt x="291" y="222"/>
                    </a:lnTo>
                    <a:lnTo>
                      <a:pt x="291" y="222"/>
                    </a:lnTo>
                    <a:lnTo>
                      <a:pt x="293" y="224"/>
                    </a:lnTo>
                    <a:lnTo>
                      <a:pt x="293" y="224"/>
                    </a:lnTo>
                    <a:lnTo>
                      <a:pt x="295" y="226"/>
                    </a:lnTo>
                    <a:lnTo>
                      <a:pt x="295" y="226"/>
                    </a:lnTo>
                    <a:lnTo>
                      <a:pt x="295" y="226"/>
                    </a:lnTo>
                    <a:lnTo>
                      <a:pt x="295" y="226"/>
                    </a:lnTo>
                    <a:lnTo>
                      <a:pt x="295" y="226"/>
                    </a:lnTo>
                    <a:lnTo>
                      <a:pt x="295" y="226"/>
                    </a:lnTo>
                    <a:lnTo>
                      <a:pt x="295" y="224"/>
                    </a:lnTo>
                    <a:lnTo>
                      <a:pt x="296" y="224"/>
                    </a:lnTo>
                    <a:lnTo>
                      <a:pt x="296" y="224"/>
                    </a:lnTo>
                    <a:lnTo>
                      <a:pt x="296" y="224"/>
                    </a:lnTo>
                    <a:lnTo>
                      <a:pt x="296" y="224"/>
                    </a:lnTo>
                    <a:lnTo>
                      <a:pt x="296" y="224"/>
                    </a:lnTo>
                    <a:lnTo>
                      <a:pt x="296" y="224"/>
                    </a:lnTo>
                    <a:lnTo>
                      <a:pt x="296" y="224"/>
                    </a:lnTo>
                    <a:lnTo>
                      <a:pt x="296" y="222"/>
                    </a:lnTo>
                    <a:lnTo>
                      <a:pt x="296" y="222"/>
                    </a:lnTo>
                    <a:lnTo>
                      <a:pt x="296" y="222"/>
                    </a:lnTo>
                    <a:lnTo>
                      <a:pt x="295" y="222"/>
                    </a:lnTo>
                    <a:lnTo>
                      <a:pt x="295" y="222"/>
                    </a:lnTo>
                    <a:lnTo>
                      <a:pt x="295" y="220"/>
                    </a:lnTo>
                    <a:lnTo>
                      <a:pt x="295" y="220"/>
                    </a:lnTo>
                    <a:lnTo>
                      <a:pt x="295" y="220"/>
                    </a:lnTo>
                    <a:lnTo>
                      <a:pt x="295" y="220"/>
                    </a:lnTo>
                    <a:lnTo>
                      <a:pt x="295" y="220"/>
                    </a:lnTo>
                    <a:lnTo>
                      <a:pt x="295" y="220"/>
                    </a:lnTo>
                    <a:lnTo>
                      <a:pt x="295" y="220"/>
                    </a:lnTo>
                    <a:lnTo>
                      <a:pt x="296" y="218"/>
                    </a:lnTo>
                    <a:lnTo>
                      <a:pt x="296" y="218"/>
                    </a:lnTo>
                    <a:lnTo>
                      <a:pt x="300" y="217"/>
                    </a:lnTo>
                    <a:lnTo>
                      <a:pt x="300" y="215"/>
                    </a:lnTo>
                    <a:lnTo>
                      <a:pt x="302" y="215"/>
                    </a:lnTo>
                    <a:lnTo>
                      <a:pt x="302" y="215"/>
                    </a:lnTo>
                    <a:lnTo>
                      <a:pt x="302" y="215"/>
                    </a:lnTo>
                    <a:lnTo>
                      <a:pt x="300" y="213"/>
                    </a:lnTo>
                    <a:lnTo>
                      <a:pt x="300" y="213"/>
                    </a:lnTo>
                    <a:lnTo>
                      <a:pt x="298" y="213"/>
                    </a:lnTo>
                    <a:lnTo>
                      <a:pt x="298" y="213"/>
                    </a:lnTo>
                    <a:lnTo>
                      <a:pt x="296" y="213"/>
                    </a:lnTo>
                    <a:lnTo>
                      <a:pt x="296" y="213"/>
                    </a:lnTo>
                    <a:lnTo>
                      <a:pt x="296" y="213"/>
                    </a:lnTo>
                    <a:lnTo>
                      <a:pt x="295" y="213"/>
                    </a:lnTo>
                    <a:lnTo>
                      <a:pt x="295" y="213"/>
                    </a:lnTo>
                    <a:lnTo>
                      <a:pt x="293" y="215"/>
                    </a:lnTo>
                    <a:lnTo>
                      <a:pt x="293" y="215"/>
                    </a:lnTo>
                    <a:lnTo>
                      <a:pt x="293" y="215"/>
                    </a:lnTo>
                    <a:lnTo>
                      <a:pt x="293" y="213"/>
                    </a:lnTo>
                    <a:lnTo>
                      <a:pt x="291" y="213"/>
                    </a:lnTo>
                    <a:lnTo>
                      <a:pt x="291" y="211"/>
                    </a:lnTo>
                    <a:lnTo>
                      <a:pt x="291" y="211"/>
                    </a:lnTo>
                    <a:lnTo>
                      <a:pt x="291" y="209"/>
                    </a:lnTo>
                    <a:lnTo>
                      <a:pt x="291" y="209"/>
                    </a:lnTo>
                    <a:lnTo>
                      <a:pt x="293" y="208"/>
                    </a:lnTo>
                    <a:lnTo>
                      <a:pt x="293" y="208"/>
                    </a:lnTo>
                    <a:lnTo>
                      <a:pt x="295" y="206"/>
                    </a:lnTo>
                    <a:lnTo>
                      <a:pt x="295" y="206"/>
                    </a:lnTo>
                    <a:lnTo>
                      <a:pt x="295" y="204"/>
                    </a:lnTo>
                    <a:lnTo>
                      <a:pt x="295" y="204"/>
                    </a:lnTo>
                    <a:lnTo>
                      <a:pt x="295" y="204"/>
                    </a:lnTo>
                    <a:lnTo>
                      <a:pt x="296" y="204"/>
                    </a:lnTo>
                    <a:lnTo>
                      <a:pt x="296" y="202"/>
                    </a:lnTo>
                    <a:lnTo>
                      <a:pt x="296" y="202"/>
                    </a:lnTo>
                    <a:lnTo>
                      <a:pt x="296" y="202"/>
                    </a:lnTo>
                    <a:lnTo>
                      <a:pt x="296" y="202"/>
                    </a:lnTo>
                    <a:lnTo>
                      <a:pt x="296" y="200"/>
                    </a:lnTo>
                    <a:lnTo>
                      <a:pt x="296" y="200"/>
                    </a:lnTo>
                    <a:lnTo>
                      <a:pt x="296" y="200"/>
                    </a:lnTo>
                    <a:lnTo>
                      <a:pt x="296" y="200"/>
                    </a:lnTo>
                    <a:lnTo>
                      <a:pt x="296" y="200"/>
                    </a:lnTo>
                    <a:lnTo>
                      <a:pt x="295" y="200"/>
                    </a:lnTo>
                    <a:lnTo>
                      <a:pt x="295" y="200"/>
                    </a:lnTo>
                    <a:lnTo>
                      <a:pt x="295" y="200"/>
                    </a:lnTo>
                    <a:lnTo>
                      <a:pt x="295" y="199"/>
                    </a:lnTo>
                    <a:lnTo>
                      <a:pt x="295" y="199"/>
                    </a:lnTo>
                    <a:lnTo>
                      <a:pt x="295" y="199"/>
                    </a:lnTo>
                    <a:lnTo>
                      <a:pt x="295" y="199"/>
                    </a:lnTo>
                    <a:lnTo>
                      <a:pt x="295" y="200"/>
                    </a:lnTo>
                    <a:lnTo>
                      <a:pt x="293" y="200"/>
                    </a:lnTo>
                    <a:lnTo>
                      <a:pt x="293" y="200"/>
                    </a:lnTo>
                    <a:lnTo>
                      <a:pt x="293" y="200"/>
                    </a:lnTo>
                    <a:lnTo>
                      <a:pt x="291" y="200"/>
                    </a:lnTo>
                    <a:lnTo>
                      <a:pt x="291" y="200"/>
                    </a:lnTo>
                    <a:lnTo>
                      <a:pt x="289" y="199"/>
                    </a:lnTo>
                    <a:lnTo>
                      <a:pt x="287" y="199"/>
                    </a:lnTo>
                    <a:lnTo>
                      <a:pt x="287" y="197"/>
                    </a:lnTo>
                    <a:lnTo>
                      <a:pt x="287" y="197"/>
                    </a:lnTo>
                    <a:lnTo>
                      <a:pt x="287" y="197"/>
                    </a:lnTo>
                    <a:lnTo>
                      <a:pt x="287" y="197"/>
                    </a:lnTo>
                    <a:lnTo>
                      <a:pt x="287" y="197"/>
                    </a:lnTo>
                    <a:lnTo>
                      <a:pt x="287" y="197"/>
                    </a:lnTo>
                    <a:lnTo>
                      <a:pt x="289" y="197"/>
                    </a:lnTo>
                    <a:lnTo>
                      <a:pt x="289" y="197"/>
                    </a:lnTo>
                    <a:lnTo>
                      <a:pt x="289" y="197"/>
                    </a:lnTo>
                    <a:lnTo>
                      <a:pt x="289" y="197"/>
                    </a:lnTo>
                    <a:lnTo>
                      <a:pt x="291" y="197"/>
                    </a:lnTo>
                    <a:lnTo>
                      <a:pt x="291" y="197"/>
                    </a:lnTo>
                    <a:lnTo>
                      <a:pt x="293" y="197"/>
                    </a:lnTo>
                    <a:lnTo>
                      <a:pt x="293" y="197"/>
                    </a:lnTo>
                    <a:lnTo>
                      <a:pt x="293" y="197"/>
                    </a:lnTo>
                    <a:lnTo>
                      <a:pt x="293" y="197"/>
                    </a:lnTo>
                    <a:lnTo>
                      <a:pt x="293" y="197"/>
                    </a:lnTo>
                    <a:lnTo>
                      <a:pt x="293" y="197"/>
                    </a:lnTo>
                    <a:lnTo>
                      <a:pt x="293" y="195"/>
                    </a:lnTo>
                    <a:lnTo>
                      <a:pt x="293" y="195"/>
                    </a:lnTo>
                    <a:lnTo>
                      <a:pt x="293" y="195"/>
                    </a:lnTo>
                    <a:lnTo>
                      <a:pt x="293" y="195"/>
                    </a:lnTo>
                    <a:lnTo>
                      <a:pt x="291" y="195"/>
                    </a:lnTo>
                    <a:lnTo>
                      <a:pt x="291" y="193"/>
                    </a:lnTo>
                    <a:lnTo>
                      <a:pt x="291" y="193"/>
                    </a:lnTo>
                    <a:lnTo>
                      <a:pt x="291" y="193"/>
                    </a:lnTo>
                    <a:lnTo>
                      <a:pt x="291" y="191"/>
                    </a:lnTo>
                    <a:lnTo>
                      <a:pt x="291" y="191"/>
                    </a:lnTo>
                    <a:lnTo>
                      <a:pt x="291" y="191"/>
                    </a:lnTo>
                    <a:lnTo>
                      <a:pt x="291" y="191"/>
                    </a:lnTo>
                    <a:lnTo>
                      <a:pt x="289" y="191"/>
                    </a:lnTo>
                    <a:lnTo>
                      <a:pt x="289" y="190"/>
                    </a:lnTo>
                    <a:lnTo>
                      <a:pt x="289" y="188"/>
                    </a:lnTo>
                    <a:lnTo>
                      <a:pt x="289" y="188"/>
                    </a:lnTo>
                    <a:lnTo>
                      <a:pt x="289" y="188"/>
                    </a:lnTo>
                    <a:lnTo>
                      <a:pt x="289" y="188"/>
                    </a:lnTo>
                    <a:lnTo>
                      <a:pt x="287" y="186"/>
                    </a:lnTo>
                    <a:lnTo>
                      <a:pt x="287" y="186"/>
                    </a:lnTo>
                    <a:lnTo>
                      <a:pt x="287" y="186"/>
                    </a:lnTo>
                    <a:lnTo>
                      <a:pt x="287" y="186"/>
                    </a:lnTo>
                    <a:lnTo>
                      <a:pt x="286" y="184"/>
                    </a:lnTo>
                    <a:lnTo>
                      <a:pt x="286" y="184"/>
                    </a:lnTo>
                    <a:lnTo>
                      <a:pt x="286" y="184"/>
                    </a:lnTo>
                    <a:lnTo>
                      <a:pt x="286" y="184"/>
                    </a:lnTo>
                    <a:lnTo>
                      <a:pt x="286" y="182"/>
                    </a:lnTo>
                    <a:lnTo>
                      <a:pt x="286" y="182"/>
                    </a:lnTo>
                    <a:lnTo>
                      <a:pt x="286" y="182"/>
                    </a:lnTo>
                    <a:lnTo>
                      <a:pt x="286" y="182"/>
                    </a:lnTo>
                    <a:lnTo>
                      <a:pt x="286" y="182"/>
                    </a:lnTo>
                    <a:lnTo>
                      <a:pt x="287" y="182"/>
                    </a:lnTo>
                    <a:lnTo>
                      <a:pt x="287" y="182"/>
                    </a:lnTo>
                    <a:lnTo>
                      <a:pt x="287" y="182"/>
                    </a:lnTo>
                    <a:lnTo>
                      <a:pt x="287" y="180"/>
                    </a:lnTo>
                    <a:lnTo>
                      <a:pt x="287" y="180"/>
                    </a:lnTo>
                    <a:lnTo>
                      <a:pt x="287" y="180"/>
                    </a:lnTo>
                    <a:lnTo>
                      <a:pt x="287" y="180"/>
                    </a:lnTo>
                    <a:lnTo>
                      <a:pt x="287" y="179"/>
                    </a:lnTo>
                    <a:lnTo>
                      <a:pt x="287" y="179"/>
                    </a:lnTo>
                    <a:lnTo>
                      <a:pt x="287" y="179"/>
                    </a:lnTo>
                    <a:lnTo>
                      <a:pt x="287" y="179"/>
                    </a:lnTo>
                    <a:lnTo>
                      <a:pt x="287" y="177"/>
                    </a:lnTo>
                    <a:lnTo>
                      <a:pt x="286" y="177"/>
                    </a:lnTo>
                    <a:lnTo>
                      <a:pt x="286" y="177"/>
                    </a:lnTo>
                    <a:lnTo>
                      <a:pt x="286" y="177"/>
                    </a:lnTo>
                    <a:lnTo>
                      <a:pt x="286" y="175"/>
                    </a:lnTo>
                    <a:lnTo>
                      <a:pt x="286" y="175"/>
                    </a:lnTo>
                    <a:lnTo>
                      <a:pt x="286" y="175"/>
                    </a:lnTo>
                    <a:lnTo>
                      <a:pt x="286" y="175"/>
                    </a:lnTo>
                    <a:lnTo>
                      <a:pt x="286" y="175"/>
                    </a:lnTo>
                    <a:lnTo>
                      <a:pt x="286" y="173"/>
                    </a:lnTo>
                    <a:lnTo>
                      <a:pt x="286" y="173"/>
                    </a:lnTo>
                    <a:lnTo>
                      <a:pt x="286" y="173"/>
                    </a:lnTo>
                    <a:lnTo>
                      <a:pt x="286" y="173"/>
                    </a:lnTo>
                    <a:lnTo>
                      <a:pt x="286" y="173"/>
                    </a:lnTo>
                    <a:lnTo>
                      <a:pt x="286" y="173"/>
                    </a:lnTo>
                    <a:lnTo>
                      <a:pt x="286" y="173"/>
                    </a:lnTo>
                    <a:lnTo>
                      <a:pt x="286" y="171"/>
                    </a:lnTo>
                    <a:lnTo>
                      <a:pt x="284" y="171"/>
                    </a:lnTo>
                    <a:lnTo>
                      <a:pt x="284" y="171"/>
                    </a:lnTo>
                    <a:lnTo>
                      <a:pt x="284" y="171"/>
                    </a:lnTo>
                    <a:lnTo>
                      <a:pt x="282" y="171"/>
                    </a:lnTo>
                    <a:lnTo>
                      <a:pt x="282" y="171"/>
                    </a:lnTo>
                    <a:lnTo>
                      <a:pt x="282" y="173"/>
                    </a:lnTo>
                    <a:lnTo>
                      <a:pt x="282" y="175"/>
                    </a:lnTo>
                    <a:lnTo>
                      <a:pt x="280" y="175"/>
                    </a:lnTo>
                    <a:lnTo>
                      <a:pt x="280" y="175"/>
                    </a:lnTo>
                    <a:lnTo>
                      <a:pt x="280" y="175"/>
                    </a:lnTo>
                    <a:lnTo>
                      <a:pt x="280" y="175"/>
                    </a:lnTo>
                    <a:lnTo>
                      <a:pt x="280" y="175"/>
                    </a:lnTo>
                    <a:lnTo>
                      <a:pt x="278" y="175"/>
                    </a:lnTo>
                    <a:lnTo>
                      <a:pt x="278" y="175"/>
                    </a:lnTo>
                    <a:lnTo>
                      <a:pt x="278" y="173"/>
                    </a:lnTo>
                    <a:lnTo>
                      <a:pt x="278" y="173"/>
                    </a:lnTo>
                    <a:lnTo>
                      <a:pt x="278" y="173"/>
                    </a:lnTo>
                    <a:lnTo>
                      <a:pt x="278" y="173"/>
                    </a:lnTo>
                    <a:lnTo>
                      <a:pt x="278" y="173"/>
                    </a:lnTo>
                    <a:lnTo>
                      <a:pt x="277" y="173"/>
                    </a:lnTo>
                    <a:lnTo>
                      <a:pt x="277" y="171"/>
                    </a:lnTo>
                    <a:lnTo>
                      <a:pt x="277" y="171"/>
                    </a:lnTo>
                    <a:lnTo>
                      <a:pt x="277" y="171"/>
                    </a:lnTo>
                    <a:lnTo>
                      <a:pt x="277" y="173"/>
                    </a:lnTo>
                    <a:lnTo>
                      <a:pt x="275" y="173"/>
                    </a:lnTo>
                    <a:lnTo>
                      <a:pt x="275" y="173"/>
                    </a:lnTo>
                    <a:lnTo>
                      <a:pt x="275" y="173"/>
                    </a:lnTo>
                    <a:lnTo>
                      <a:pt x="275" y="173"/>
                    </a:lnTo>
                    <a:lnTo>
                      <a:pt x="275" y="173"/>
                    </a:lnTo>
                    <a:lnTo>
                      <a:pt x="273" y="173"/>
                    </a:lnTo>
                    <a:lnTo>
                      <a:pt x="273" y="173"/>
                    </a:lnTo>
                    <a:lnTo>
                      <a:pt x="273" y="173"/>
                    </a:lnTo>
                    <a:lnTo>
                      <a:pt x="273" y="173"/>
                    </a:lnTo>
                    <a:lnTo>
                      <a:pt x="273" y="173"/>
                    </a:lnTo>
                    <a:lnTo>
                      <a:pt x="273" y="173"/>
                    </a:lnTo>
                    <a:lnTo>
                      <a:pt x="271" y="173"/>
                    </a:lnTo>
                    <a:lnTo>
                      <a:pt x="271" y="173"/>
                    </a:lnTo>
                    <a:lnTo>
                      <a:pt x="271" y="171"/>
                    </a:lnTo>
                    <a:lnTo>
                      <a:pt x="271" y="171"/>
                    </a:lnTo>
                    <a:lnTo>
                      <a:pt x="271" y="171"/>
                    </a:lnTo>
                    <a:lnTo>
                      <a:pt x="271" y="171"/>
                    </a:lnTo>
                    <a:lnTo>
                      <a:pt x="271" y="171"/>
                    </a:lnTo>
                    <a:lnTo>
                      <a:pt x="271" y="170"/>
                    </a:lnTo>
                    <a:lnTo>
                      <a:pt x="271" y="170"/>
                    </a:lnTo>
                    <a:lnTo>
                      <a:pt x="269" y="170"/>
                    </a:lnTo>
                    <a:lnTo>
                      <a:pt x="269" y="168"/>
                    </a:lnTo>
                    <a:lnTo>
                      <a:pt x="269" y="168"/>
                    </a:lnTo>
                    <a:lnTo>
                      <a:pt x="269" y="166"/>
                    </a:lnTo>
                    <a:lnTo>
                      <a:pt x="269" y="166"/>
                    </a:lnTo>
                    <a:lnTo>
                      <a:pt x="269" y="166"/>
                    </a:lnTo>
                    <a:lnTo>
                      <a:pt x="269" y="166"/>
                    </a:lnTo>
                    <a:lnTo>
                      <a:pt x="269" y="166"/>
                    </a:lnTo>
                    <a:lnTo>
                      <a:pt x="271" y="166"/>
                    </a:lnTo>
                    <a:lnTo>
                      <a:pt x="271" y="166"/>
                    </a:lnTo>
                    <a:lnTo>
                      <a:pt x="271" y="166"/>
                    </a:lnTo>
                    <a:lnTo>
                      <a:pt x="271" y="166"/>
                    </a:lnTo>
                    <a:lnTo>
                      <a:pt x="271" y="166"/>
                    </a:lnTo>
                    <a:lnTo>
                      <a:pt x="273" y="166"/>
                    </a:lnTo>
                    <a:lnTo>
                      <a:pt x="273" y="166"/>
                    </a:lnTo>
                    <a:lnTo>
                      <a:pt x="275" y="168"/>
                    </a:lnTo>
                    <a:lnTo>
                      <a:pt x="275" y="168"/>
                    </a:lnTo>
                    <a:lnTo>
                      <a:pt x="275" y="168"/>
                    </a:lnTo>
                    <a:lnTo>
                      <a:pt x="275" y="166"/>
                    </a:lnTo>
                    <a:lnTo>
                      <a:pt x="277" y="166"/>
                    </a:lnTo>
                    <a:lnTo>
                      <a:pt x="277" y="164"/>
                    </a:lnTo>
                    <a:lnTo>
                      <a:pt x="277" y="164"/>
                    </a:lnTo>
                    <a:lnTo>
                      <a:pt x="277" y="164"/>
                    </a:lnTo>
                    <a:lnTo>
                      <a:pt x="277" y="164"/>
                    </a:lnTo>
                    <a:lnTo>
                      <a:pt x="277" y="162"/>
                    </a:lnTo>
                    <a:lnTo>
                      <a:pt x="277" y="162"/>
                    </a:lnTo>
                    <a:lnTo>
                      <a:pt x="275" y="162"/>
                    </a:lnTo>
                    <a:lnTo>
                      <a:pt x="275" y="162"/>
                    </a:lnTo>
                    <a:lnTo>
                      <a:pt x="275" y="162"/>
                    </a:lnTo>
                    <a:lnTo>
                      <a:pt x="275" y="162"/>
                    </a:lnTo>
                    <a:lnTo>
                      <a:pt x="273" y="162"/>
                    </a:lnTo>
                    <a:lnTo>
                      <a:pt x="273" y="162"/>
                    </a:lnTo>
                    <a:lnTo>
                      <a:pt x="273" y="162"/>
                    </a:lnTo>
                    <a:lnTo>
                      <a:pt x="273" y="162"/>
                    </a:lnTo>
                    <a:lnTo>
                      <a:pt x="273" y="162"/>
                    </a:lnTo>
                    <a:lnTo>
                      <a:pt x="273" y="162"/>
                    </a:lnTo>
                    <a:lnTo>
                      <a:pt x="271" y="161"/>
                    </a:lnTo>
                    <a:lnTo>
                      <a:pt x="271" y="161"/>
                    </a:lnTo>
                    <a:lnTo>
                      <a:pt x="271" y="161"/>
                    </a:lnTo>
                    <a:lnTo>
                      <a:pt x="273" y="161"/>
                    </a:lnTo>
                    <a:lnTo>
                      <a:pt x="273" y="161"/>
                    </a:lnTo>
                    <a:lnTo>
                      <a:pt x="273" y="161"/>
                    </a:lnTo>
                    <a:lnTo>
                      <a:pt x="273" y="161"/>
                    </a:lnTo>
                    <a:lnTo>
                      <a:pt x="273" y="161"/>
                    </a:lnTo>
                    <a:lnTo>
                      <a:pt x="273" y="161"/>
                    </a:lnTo>
                    <a:lnTo>
                      <a:pt x="273" y="161"/>
                    </a:lnTo>
                    <a:lnTo>
                      <a:pt x="275" y="161"/>
                    </a:lnTo>
                    <a:lnTo>
                      <a:pt x="275" y="161"/>
                    </a:lnTo>
                    <a:lnTo>
                      <a:pt x="275" y="161"/>
                    </a:lnTo>
                    <a:lnTo>
                      <a:pt x="277" y="161"/>
                    </a:lnTo>
                    <a:lnTo>
                      <a:pt x="277" y="159"/>
                    </a:lnTo>
                    <a:lnTo>
                      <a:pt x="277" y="159"/>
                    </a:lnTo>
                    <a:lnTo>
                      <a:pt x="277" y="159"/>
                    </a:lnTo>
                    <a:lnTo>
                      <a:pt x="277" y="159"/>
                    </a:lnTo>
                    <a:lnTo>
                      <a:pt x="277" y="157"/>
                    </a:lnTo>
                    <a:lnTo>
                      <a:pt x="277" y="157"/>
                    </a:lnTo>
                    <a:lnTo>
                      <a:pt x="277" y="155"/>
                    </a:lnTo>
                    <a:lnTo>
                      <a:pt x="277" y="155"/>
                    </a:lnTo>
                    <a:lnTo>
                      <a:pt x="277" y="155"/>
                    </a:lnTo>
                    <a:lnTo>
                      <a:pt x="277" y="153"/>
                    </a:lnTo>
                    <a:lnTo>
                      <a:pt x="277" y="153"/>
                    </a:lnTo>
                    <a:lnTo>
                      <a:pt x="277" y="153"/>
                    </a:lnTo>
                    <a:lnTo>
                      <a:pt x="277" y="153"/>
                    </a:lnTo>
                    <a:lnTo>
                      <a:pt x="277" y="153"/>
                    </a:lnTo>
                    <a:lnTo>
                      <a:pt x="275" y="153"/>
                    </a:lnTo>
                    <a:lnTo>
                      <a:pt x="275" y="153"/>
                    </a:lnTo>
                    <a:lnTo>
                      <a:pt x="275" y="153"/>
                    </a:lnTo>
                    <a:lnTo>
                      <a:pt x="273" y="153"/>
                    </a:lnTo>
                    <a:lnTo>
                      <a:pt x="273" y="153"/>
                    </a:lnTo>
                    <a:lnTo>
                      <a:pt x="271" y="153"/>
                    </a:lnTo>
                    <a:lnTo>
                      <a:pt x="271" y="153"/>
                    </a:lnTo>
                    <a:lnTo>
                      <a:pt x="271" y="155"/>
                    </a:lnTo>
                    <a:lnTo>
                      <a:pt x="271" y="155"/>
                    </a:lnTo>
                    <a:lnTo>
                      <a:pt x="269" y="155"/>
                    </a:lnTo>
                    <a:lnTo>
                      <a:pt x="269" y="155"/>
                    </a:lnTo>
                    <a:lnTo>
                      <a:pt x="269" y="155"/>
                    </a:lnTo>
                    <a:lnTo>
                      <a:pt x="269" y="157"/>
                    </a:lnTo>
                    <a:lnTo>
                      <a:pt x="269" y="157"/>
                    </a:lnTo>
                    <a:lnTo>
                      <a:pt x="268" y="157"/>
                    </a:lnTo>
                    <a:lnTo>
                      <a:pt x="268" y="155"/>
                    </a:lnTo>
                    <a:lnTo>
                      <a:pt x="266" y="155"/>
                    </a:lnTo>
                    <a:lnTo>
                      <a:pt x="264" y="153"/>
                    </a:lnTo>
                    <a:lnTo>
                      <a:pt x="264" y="153"/>
                    </a:lnTo>
                    <a:lnTo>
                      <a:pt x="264" y="153"/>
                    </a:lnTo>
                    <a:lnTo>
                      <a:pt x="264" y="152"/>
                    </a:lnTo>
                    <a:lnTo>
                      <a:pt x="264" y="152"/>
                    </a:lnTo>
                    <a:lnTo>
                      <a:pt x="264" y="152"/>
                    </a:lnTo>
                    <a:lnTo>
                      <a:pt x="262" y="150"/>
                    </a:lnTo>
                    <a:lnTo>
                      <a:pt x="262" y="150"/>
                    </a:lnTo>
                    <a:lnTo>
                      <a:pt x="262" y="148"/>
                    </a:lnTo>
                    <a:lnTo>
                      <a:pt x="262" y="148"/>
                    </a:lnTo>
                    <a:lnTo>
                      <a:pt x="264" y="146"/>
                    </a:lnTo>
                    <a:lnTo>
                      <a:pt x="264" y="146"/>
                    </a:lnTo>
                    <a:lnTo>
                      <a:pt x="264" y="146"/>
                    </a:lnTo>
                    <a:lnTo>
                      <a:pt x="264" y="144"/>
                    </a:lnTo>
                    <a:lnTo>
                      <a:pt x="264" y="144"/>
                    </a:lnTo>
                    <a:lnTo>
                      <a:pt x="264" y="142"/>
                    </a:lnTo>
                    <a:lnTo>
                      <a:pt x="264" y="142"/>
                    </a:lnTo>
                    <a:lnTo>
                      <a:pt x="264" y="142"/>
                    </a:lnTo>
                    <a:lnTo>
                      <a:pt x="264" y="142"/>
                    </a:lnTo>
                    <a:lnTo>
                      <a:pt x="264" y="142"/>
                    </a:lnTo>
                    <a:lnTo>
                      <a:pt x="264" y="142"/>
                    </a:lnTo>
                    <a:lnTo>
                      <a:pt x="262" y="142"/>
                    </a:lnTo>
                    <a:lnTo>
                      <a:pt x="262" y="142"/>
                    </a:lnTo>
                    <a:lnTo>
                      <a:pt x="260" y="142"/>
                    </a:lnTo>
                    <a:lnTo>
                      <a:pt x="260" y="142"/>
                    </a:lnTo>
                    <a:lnTo>
                      <a:pt x="260" y="142"/>
                    </a:lnTo>
                    <a:lnTo>
                      <a:pt x="258" y="142"/>
                    </a:lnTo>
                    <a:lnTo>
                      <a:pt x="257" y="142"/>
                    </a:lnTo>
                    <a:lnTo>
                      <a:pt x="257" y="142"/>
                    </a:lnTo>
                    <a:lnTo>
                      <a:pt x="255" y="142"/>
                    </a:lnTo>
                    <a:lnTo>
                      <a:pt x="255" y="142"/>
                    </a:lnTo>
                    <a:lnTo>
                      <a:pt x="255" y="141"/>
                    </a:lnTo>
                    <a:lnTo>
                      <a:pt x="255" y="141"/>
                    </a:lnTo>
                    <a:lnTo>
                      <a:pt x="257" y="141"/>
                    </a:lnTo>
                    <a:lnTo>
                      <a:pt x="257" y="141"/>
                    </a:lnTo>
                    <a:lnTo>
                      <a:pt x="257" y="141"/>
                    </a:lnTo>
                    <a:lnTo>
                      <a:pt x="257" y="141"/>
                    </a:lnTo>
                    <a:lnTo>
                      <a:pt x="257" y="141"/>
                    </a:lnTo>
                    <a:lnTo>
                      <a:pt x="257" y="141"/>
                    </a:lnTo>
                    <a:lnTo>
                      <a:pt x="258" y="141"/>
                    </a:lnTo>
                    <a:lnTo>
                      <a:pt x="258" y="139"/>
                    </a:lnTo>
                    <a:lnTo>
                      <a:pt x="258" y="139"/>
                    </a:lnTo>
                    <a:lnTo>
                      <a:pt x="258" y="139"/>
                    </a:lnTo>
                    <a:lnTo>
                      <a:pt x="258" y="139"/>
                    </a:lnTo>
                    <a:lnTo>
                      <a:pt x="258" y="137"/>
                    </a:lnTo>
                    <a:lnTo>
                      <a:pt x="258" y="137"/>
                    </a:lnTo>
                    <a:lnTo>
                      <a:pt x="258" y="137"/>
                    </a:lnTo>
                    <a:lnTo>
                      <a:pt x="258" y="137"/>
                    </a:lnTo>
                    <a:lnTo>
                      <a:pt x="258" y="137"/>
                    </a:lnTo>
                    <a:lnTo>
                      <a:pt x="258" y="137"/>
                    </a:lnTo>
                    <a:lnTo>
                      <a:pt x="257" y="137"/>
                    </a:lnTo>
                    <a:lnTo>
                      <a:pt x="255" y="137"/>
                    </a:lnTo>
                    <a:lnTo>
                      <a:pt x="255" y="137"/>
                    </a:lnTo>
                    <a:lnTo>
                      <a:pt x="255" y="137"/>
                    </a:lnTo>
                    <a:lnTo>
                      <a:pt x="253" y="137"/>
                    </a:lnTo>
                    <a:lnTo>
                      <a:pt x="251" y="137"/>
                    </a:lnTo>
                    <a:lnTo>
                      <a:pt x="251" y="137"/>
                    </a:lnTo>
                    <a:lnTo>
                      <a:pt x="251" y="137"/>
                    </a:lnTo>
                    <a:lnTo>
                      <a:pt x="249" y="137"/>
                    </a:lnTo>
                    <a:lnTo>
                      <a:pt x="249" y="137"/>
                    </a:lnTo>
                    <a:lnTo>
                      <a:pt x="249" y="135"/>
                    </a:lnTo>
                    <a:lnTo>
                      <a:pt x="251" y="135"/>
                    </a:lnTo>
                    <a:lnTo>
                      <a:pt x="251" y="135"/>
                    </a:lnTo>
                    <a:lnTo>
                      <a:pt x="251" y="135"/>
                    </a:lnTo>
                    <a:lnTo>
                      <a:pt x="251" y="135"/>
                    </a:lnTo>
                    <a:lnTo>
                      <a:pt x="251" y="135"/>
                    </a:lnTo>
                    <a:lnTo>
                      <a:pt x="251" y="133"/>
                    </a:lnTo>
                    <a:lnTo>
                      <a:pt x="251" y="133"/>
                    </a:lnTo>
                    <a:lnTo>
                      <a:pt x="251" y="133"/>
                    </a:lnTo>
                    <a:lnTo>
                      <a:pt x="253" y="133"/>
                    </a:lnTo>
                    <a:lnTo>
                      <a:pt x="253" y="133"/>
                    </a:lnTo>
                    <a:lnTo>
                      <a:pt x="255" y="133"/>
                    </a:lnTo>
                    <a:lnTo>
                      <a:pt x="255" y="133"/>
                    </a:lnTo>
                    <a:lnTo>
                      <a:pt x="255" y="133"/>
                    </a:lnTo>
                    <a:lnTo>
                      <a:pt x="255" y="133"/>
                    </a:lnTo>
                    <a:lnTo>
                      <a:pt x="257" y="133"/>
                    </a:lnTo>
                    <a:lnTo>
                      <a:pt x="257" y="132"/>
                    </a:lnTo>
                    <a:lnTo>
                      <a:pt x="257" y="132"/>
                    </a:lnTo>
                    <a:lnTo>
                      <a:pt x="257" y="132"/>
                    </a:lnTo>
                    <a:lnTo>
                      <a:pt x="257" y="132"/>
                    </a:lnTo>
                    <a:lnTo>
                      <a:pt x="257" y="132"/>
                    </a:lnTo>
                    <a:lnTo>
                      <a:pt x="257" y="132"/>
                    </a:lnTo>
                    <a:lnTo>
                      <a:pt x="258" y="132"/>
                    </a:lnTo>
                    <a:lnTo>
                      <a:pt x="258" y="130"/>
                    </a:lnTo>
                    <a:lnTo>
                      <a:pt x="258" y="130"/>
                    </a:lnTo>
                    <a:lnTo>
                      <a:pt x="258" y="128"/>
                    </a:lnTo>
                    <a:lnTo>
                      <a:pt x="257" y="128"/>
                    </a:lnTo>
                    <a:lnTo>
                      <a:pt x="257" y="128"/>
                    </a:lnTo>
                    <a:lnTo>
                      <a:pt x="255" y="130"/>
                    </a:lnTo>
                    <a:lnTo>
                      <a:pt x="255" y="130"/>
                    </a:lnTo>
                    <a:lnTo>
                      <a:pt x="253" y="130"/>
                    </a:lnTo>
                    <a:lnTo>
                      <a:pt x="253" y="130"/>
                    </a:lnTo>
                    <a:lnTo>
                      <a:pt x="253" y="132"/>
                    </a:lnTo>
                    <a:lnTo>
                      <a:pt x="251" y="132"/>
                    </a:lnTo>
                    <a:lnTo>
                      <a:pt x="251" y="132"/>
                    </a:lnTo>
                    <a:lnTo>
                      <a:pt x="251" y="132"/>
                    </a:lnTo>
                    <a:lnTo>
                      <a:pt x="251" y="132"/>
                    </a:lnTo>
                    <a:lnTo>
                      <a:pt x="251" y="132"/>
                    </a:lnTo>
                    <a:lnTo>
                      <a:pt x="249" y="132"/>
                    </a:lnTo>
                    <a:lnTo>
                      <a:pt x="249" y="132"/>
                    </a:lnTo>
                    <a:lnTo>
                      <a:pt x="249" y="132"/>
                    </a:lnTo>
                    <a:lnTo>
                      <a:pt x="249" y="132"/>
                    </a:lnTo>
                    <a:lnTo>
                      <a:pt x="249" y="132"/>
                    </a:lnTo>
                    <a:lnTo>
                      <a:pt x="249" y="130"/>
                    </a:lnTo>
                    <a:lnTo>
                      <a:pt x="249" y="130"/>
                    </a:lnTo>
                    <a:lnTo>
                      <a:pt x="249" y="130"/>
                    </a:lnTo>
                    <a:lnTo>
                      <a:pt x="249" y="128"/>
                    </a:lnTo>
                    <a:lnTo>
                      <a:pt x="249" y="128"/>
                    </a:lnTo>
                    <a:lnTo>
                      <a:pt x="249" y="128"/>
                    </a:lnTo>
                    <a:lnTo>
                      <a:pt x="249" y="128"/>
                    </a:lnTo>
                    <a:lnTo>
                      <a:pt x="249" y="126"/>
                    </a:lnTo>
                    <a:lnTo>
                      <a:pt x="249" y="126"/>
                    </a:lnTo>
                    <a:lnTo>
                      <a:pt x="249" y="126"/>
                    </a:lnTo>
                    <a:lnTo>
                      <a:pt x="251" y="126"/>
                    </a:lnTo>
                    <a:lnTo>
                      <a:pt x="251" y="124"/>
                    </a:lnTo>
                    <a:lnTo>
                      <a:pt x="251" y="124"/>
                    </a:lnTo>
                    <a:lnTo>
                      <a:pt x="251" y="124"/>
                    </a:lnTo>
                    <a:lnTo>
                      <a:pt x="251" y="123"/>
                    </a:lnTo>
                    <a:lnTo>
                      <a:pt x="251" y="123"/>
                    </a:lnTo>
                    <a:lnTo>
                      <a:pt x="249" y="123"/>
                    </a:lnTo>
                    <a:lnTo>
                      <a:pt x="249" y="123"/>
                    </a:lnTo>
                    <a:lnTo>
                      <a:pt x="249" y="121"/>
                    </a:lnTo>
                    <a:lnTo>
                      <a:pt x="248" y="121"/>
                    </a:lnTo>
                    <a:lnTo>
                      <a:pt x="248" y="123"/>
                    </a:lnTo>
                    <a:lnTo>
                      <a:pt x="246" y="123"/>
                    </a:lnTo>
                    <a:lnTo>
                      <a:pt x="246" y="123"/>
                    </a:lnTo>
                    <a:lnTo>
                      <a:pt x="244" y="123"/>
                    </a:lnTo>
                    <a:lnTo>
                      <a:pt x="244" y="123"/>
                    </a:lnTo>
                    <a:lnTo>
                      <a:pt x="244" y="121"/>
                    </a:lnTo>
                    <a:lnTo>
                      <a:pt x="244" y="121"/>
                    </a:lnTo>
                    <a:lnTo>
                      <a:pt x="244" y="119"/>
                    </a:lnTo>
                    <a:lnTo>
                      <a:pt x="244" y="119"/>
                    </a:lnTo>
                    <a:lnTo>
                      <a:pt x="242" y="117"/>
                    </a:lnTo>
                    <a:lnTo>
                      <a:pt x="242" y="115"/>
                    </a:lnTo>
                    <a:lnTo>
                      <a:pt x="242" y="115"/>
                    </a:lnTo>
                    <a:lnTo>
                      <a:pt x="240" y="115"/>
                    </a:lnTo>
                    <a:lnTo>
                      <a:pt x="240" y="115"/>
                    </a:lnTo>
                    <a:lnTo>
                      <a:pt x="240" y="114"/>
                    </a:lnTo>
                    <a:lnTo>
                      <a:pt x="240" y="114"/>
                    </a:lnTo>
                    <a:lnTo>
                      <a:pt x="240" y="114"/>
                    </a:lnTo>
                    <a:lnTo>
                      <a:pt x="239" y="114"/>
                    </a:lnTo>
                    <a:lnTo>
                      <a:pt x="239" y="114"/>
                    </a:lnTo>
                    <a:lnTo>
                      <a:pt x="239" y="114"/>
                    </a:lnTo>
                    <a:lnTo>
                      <a:pt x="237" y="114"/>
                    </a:lnTo>
                    <a:lnTo>
                      <a:pt x="237" y="114"/>
                    </a:lnTo>
                    <a:lnTo>
                      <a:pt x="237" y="115"/>
                    </a:lnTo>
                    <a:lnTo>
                      <a:pt x="235" y="115"/>
                    </a:lnTo>
                    <a:lnTo>
                      <a:pt x="235" y="115"/>
                    </a:lnTo>
                    <a:lnTo>
                      <a:pt x="235" y="115"/>
                    </a:lnTo>
                    <a:lnTo>
                      <a:pt x="235" y="115"/>
                    </a:lnTo>
                    <a:lnTo>
                      <a:pt x="235" y="115"/>
                    </a:lnTo>
                    <a:lnTo>
                      <a:pt x="235" y="114"/>
                    </a:lnTo>
                    <a:lnTo>
                      <a:pt x="235" y="114"/>
                    </a:lnTo>
                    <a:lnTo>
                      <a:pt x="233" y="114"/>
                    </a:lnTo>
                    <a:lnTo>
                      <a:pt x="233" y="114"/>
                    </a:lnTo>
                    <a:lnTo>
                      <a:pt x="233" y="114"/>
                    </a:lnTo>
                    <a:lnTo>
                      <a:pt x="233" y="114"/>
                    </a:lnTo>
                    <a:lnTo>
                      <a:pt x="233" y="114"/>
                    </a:lnTo>
                    <a:lnTo>
                      <a:pt x="231" y="112"/>
                    </a:lnTo>
                    <a:lnTo>
                      <a:pt x="231" y="112"/>
                    </a:lnTo>
                    <a:lnTo>
                      <a:pt x="230" y="112"/>
                    </a:lnTo>
                    <a:lnTo>
                      <a:pt x="230" y="112"/>
                    </a:lnTo>
                    <a:lnTo>
                      <a:pt x="230" y="112"/>
                    </a:lnTo>
                    <a:lnTo>
                      <a:pt x="230" y="112"/>
                    </a:lnTo>
                    <a:lnTo>
                      <a:pt x="228" y="112"/>
                    </a:lnTo>
                    <a:lnTo>
                      <a:pt x="228" y="112"/>
                    </a:lnTo>
                    <a:lnTo>
                      <a:pt x="228" y="112"/>
                    </a:lnTo>
                    <a:lnTo>
                      <a:pt x="226" y="112"/>
                    </a:lnTo>
                    <a:lnTo>
                      <a:pt x="226" y="112"/>
                    </a:lnTo>
                    <a:lnTo>
                      <a:pt x="224" y="110"/>
                    </a:lnTo>
                    <a:lnTo>
                      <a:pt x="224" y="110"/>
                    </a:lnTo>
                    <a:lnTo>
                      <a:pt x="224" y="110"/>
                    </a:lnTo>
                    <a:lnTo>
                      <a:pt x="224" y="110"/>
                    </a:lnTo>
                    <a:lnTo>
                      <a:pt x="224" y="110"/>
                    </a:lnTo>
                    <a:lnTo>
                      <a:pt x="224" y="110"/>
                    </a:lnTo>
                    <a:lnTo>
                      <a:pt x="224" y="108"/>
                    </a:lnTo>
                    <a:lnTo>
                      <a:pt x="224" y="108"/>
                    </a:lnTo>
                    <a:lnTo>
                      <a:pt x="224" y="108"/>
                    </a:lnTo>
                    <a:lnTo>
                      <a:pt x="224" y="108"/>
                    </a:lnTo>
                    <a:lnTo>
                      <a:pt x="224" y="106"/>
                    </a:lnTo>
                    <a:lnTo>
                      <a:pt x="224" y="106"/>
                    </a:lnTo>
                    <a:lnTo>
                      <a:pt x="224" y="106"/>
                    </a:lnTo>
                    <a:lnTo>
                      <a:pt x="224" y="106"/>
                    </a:lnTo>
                    <a:lnTo>
                      <a:pt x="224" y="104"/>
                    </a:lnTo>
                    <a:lnTo>
                      <a:pt x="224" y="104"/>
                    </a:lnTo>
                    <a:lnTo>
                      <a:pt x="224" y="104"/>
                    </a:lnTo>
                    <a:lnTo>
                      <a:pt x="222" y="104"/>
                    </a:lnTo>
                    <a:lnTo>
                      <a:pt x="222" y="104"/>
                    </a:lnTo>
                    <a:lnTo>
                      <a:pt x="222" y="104"/>
                    </a:lnTo>
                    <a:lnTo>
                      <a:pt x="221" y="103"/>
                    </a:lnTo>
                    <a:lnTo>
                      <a:pt x="221" y="103"/>
                    </a:lnTo>
                    <a:lnTo>
                      <a:pt x="221" y="103"/>
                    </a:lnTo>
                    <a:lnTo>
                      <a:pt x="222" y="103"/>
                    </a:lnTo>
                    <a:lnTo>
                      <a:pt x="222" y="101"/>
                    </a:lnTo>
                    <a:lnTo>
                      <a:pt x="222" y="101"/>
                    </a:lnTo>
                    <a:lnTo>
                      <a:pt x="222" y="101"/>
                    </a:lnTo>
                    <a:lnTo>
                      <a:pt x="222" y="101"/>
                    </a:lnTo>
                    <a:lnTo>
                      <a:pt x="222" y="101"/>
                    </a:lnTo>
                    <a:lnTo>
                      <a:pt x="222" y="101"/>
                    </a:lnTo>
                    <a:lnTo>
                      <a:pt x="222" y="101"/>
                    </a:lnTo>
                    <a:lnTo>
                      <a:pt x="222" y="101"/>
                    </a:lnTo>
                    <a:lnTo>
                      <a:pt x="221" y="101"/>
                    </a:lnTo>
                    <a:lnTo>
                      <a:pt x="221" y="101"/>
                    </a:lnTo>
                    <a:lnTo>
                      <a:pt x="221" y="99"/>
                    </a:lnTo>
                    <a:lnTo>
                      <a:pt x="221" y="99"/>
                    </a:lnTo>
                    <a:lnTo>
                      <a:pt x="221" y="99"/>
                    </a:lnTo>
                    <a:lnTo>
                      <a:pt x="221" y="99"/>
                    </a:lnTo>
                    <a:lnTo>
                      <a:pt x="222" y="99"/>
                    </a:lnTo>
                    <a:lnTo>
                      <a:pt x="222" y="97"/>
                    </a:lnTo>
                    <a:lnTo>
                      <a:pt x="222" y="97"/>
                    </a:lnTo>
                    <a:lnTo>
                      <a:pt x="221" y="97"/>
                    </a:lnTo>
                    <a:lnTo>
                      <a:pt x="221" y="97"/>
                    </a:lnTo>
                    <a:lnTo>
                      <a:pt x="221" y="95"/>
                    </a:lnTo>
                    <a:lnTo>
                      <a:pt x="221" y="95"/>
                    </a:lnTo>
                    <a:lnTo>
                      <a:pt x="221" y="95"/>
                    </a:lnTo>
                    <a:lnTo>
                      <a:pt x="221" y="95"/>
                    </a:lnTo>
                    <a:lnTo>
                      <a:pt x="219" y="95"/>
                    </a:lnTo>
                    <a:lnTo>
                      <a:pt x="219" y="95"/>
                    </a:lnTo>
                    <a:lnTo>
                      <a:pt x="219" y="95"/>
                    </a:lnTo>
                    <a:lnTo>
                      <a:pt x="217" y="95"/>
                    </a:lnTo>
                    <a:lnTo>
                      <a:pt x="217" y="94"/>
                    </a:lnTo>
                    <a:lnTo>
                      <a:pt x="217" y="94"/>
                    </a:lnTo>
                    <a:lnTo>
                      <a:pt x="219" y="94"/>
                    </a:lnTo>
                    <a:lnTo>
                      <a:pt x="219" y="94"/>
                    </a:lnTo>
                    <a:lnTo>
                      <a:pt x="219" y="92"/>
                    </a:lnTo>
                    <a:lnTo>
                      <a:pt x="219" y="92"/>
                    </a:lnTo>
                    <a:lnTo>
                      <a:pt x="219" y="92"/>
                    </a:lnTo>
                    <a:lnTo>
                      <a:pt x="219" y="92"/>
                    </a:lnTo>
                    <a:lnTo>
                      <a:pt x="217" y="92"/>
                    </a:lnTo>
                    <a:lnTo>
                      <a:pt x="217" y="92"/>
                    </a:lnTo>
                    <a:lnTo>
                      <a:pt x="217" y="90"/>
                    </a:lnTo>
                    <a:lnTo>
                      <a:pt x="215" y="90"/>
                    </a:lnTo>
                    <a:lnTo>
                      <a:pt x="215" y="90"/>
                    </a:lnTo>
                    <a:lnTo>
                      <a:pt x="215" y="90"/>
                    </a:lnTo>
                    <a:lnTo>
                      <a:pt x="215" y="90"/>
                    </a:lnTo>
                    <a:lnTo>
                      <a:pt x="215" y="88"/>
                    </a:lnTo>
                    <a:lnTo>
                      <a:pt x="215" y="88"/>
                    </a:lnTo>
                    <a:lnTo>
                      <a:pt x="213" y="88"/>
                    </a:lnTo>
                    <a:lnTo>
                      <a:pt x="213" y="88"/>
                    </a:lnTo>
                    <a:lnTo>
                      <a:pt x="213" y="88"/>
                    </a:lnTo>
                    <a:lnTo>
                      <a:pt x="213" y="88"/>
                    </a:lnTo>
                    <a:lnTo>
                      <a:pt x="213" y="86"/>
                    </a:lnTo>
                    <a:lnTo>
                      <a:pt x="211" y="86"/>
                    </a:lnTo>
                    <a:lnTo>
                      <a:pt x="211" y="86"/>
                    </a:lnTo>
                    <a:lnTo>
                      <a:pt x="211" y="86"/>
                    </a:lnTo>
                    <a:lnTo>
                      <a:pt x="211" y="86"/>
                    </a:lnTo>
                    <a:lnTo>
                      <a:pt x="211" y="85"/>
                    </a:lnTo>
                    <a:lnTo>
                      <a:pt x="211" y="85"/>
                    </a:lnTo>
                    <a:lnTo>
                      <a:pt x="211" y="83"/>
                    </a:lnTo>
                    <a:lnTo>
                      <a:pt x="211" y="83"/>
                    </a:lnTo>
                    <a:lnTo>
                      <a:pt x="211" y="83"/>
                    </a:lnTo>
                    <a:lnTo>
                      <a:pt x="210" y="81"/>
                    </a:lnTo>
                    <a:lnTo>
                      <a:pt x="210" y="81"/>
                    </a:lnTo>
                    <a:lnTo>
                      <a:pt x="208" y="81"/>
                    </a:lnTo>
                    <a:lnTo>
                      <a:pt x="208" y="79"/>
                    </a:lnTo>
                    <a:lnTo>
                      <a:pt x="208" y="79"/>
                    </a:lnTo>
                    <a:lnTo>
                      <a:pt x="208" y="79"/>
                    </a:lnTo>
                    <a:lnTo>
                      <a:pt x="208" y="79"/>
                    </a:lnTo>
                    <a:lnTo>
                      <a:pt x="208" y="79"/>
                    </a:lnTo>
                    <a:lnTo>
                      <a:pt x="208" y="79"/>
                    </a:lnTo>
                    <a:lnTo>
                      <a:pt x="208" y="79"/>
                    </a:lnTo>
                    <a:lnTo>
                      <a:pt x="208" y="77"/>
                    </a:lnTo>
                    <a:lnTo>
                      <a:pt x="208" y="77"/>
                    </a:lnTo>
                    <a:lnTo>
                      <a:pt x="208" y="77"/>
                    </a:lnTo>
                    <a:lnTo>
                      <a:pt x="208" y="77"/>
                    </a:lnTo>
                    <a:lnTo>
                      <a:pt x="210" y="77"/>
                    </a:lnTo>
                    <a:lnTo>
                      <a:pt x="210" y="76"/>
                    </a:lnTo>
                    <a:lnTo>
                      <a:pt x="210" y="76"/>
                    </a:lnTo>
                    <a:lnTo>
                      <a:pt x="210" y="76"/>
                    </a:lnTo>
                    <a:lnTo>
                      <a:pt x="210" y="76"/>
                    </a:lnTo>
                    <a:lnTo>
                      <a:pt x="210" y="76"/>
                    </a:lnTo>
                    <a:lnTo>
                      <a:pt x="210" y="74"/>
                    </a:lnTo>
                    <a:lnTo>
                      <a:pt x="210" y="74"/>
                    </a:lnTo>
                    <a:lnTo>
                      <a:pt x="210" y="74"/>
                    </a:lnTo>
                    <a:lnTo>
                      <a:pt x="208" y="72"/>
                    </a:lnTo>
                    <a:lnTo>
                      <a:pt x="208" y="72"/>
                    </a:lnTo>
                    <a:lnTo>
                      <a:pt x="208" y="72"/>
                    </a:lnTo>
                    <a:lnTo>
                      <a:pt x="208" y="70"/>
                    </a:lnTo>
                    <a:lnTo>
                      <a:pt x="208" y="70"/>
                    </a:lnTo>
                    <a:lnTo>
                      <a:pt x="208" y="70"/>
                    </a:lnTo>
                    <a:lnTo>
                      <a:pt x="208" y="70"/>
                    </a:lnTo>
                    <a:lnTo>
                      <a:pt x="208" y="70"/>
                    </a:lnTo>
                    <a:lnTo>
                      <a:pt x="208" y="70"/>
                    </a:lnTo>
                    <a:lnTo>
                      <a:pt x="208" y="70"/>
                    </a:lnTo>
                    <a:lnTo>
                      <a:pt x="208" y="70"/>
                    </a:lnTo>
                    <a:lnTo>
                      <a:pt x="208" y="70"/>
                    </a:lnTo>
                    <a:lnTo>
                      <a:pt x="208" y="70"/>
                    </a:lnTo>
                    <a:lnTo>
                      <a:pt x="210" y="70"/>
                    </a:lnTo>
                    <a:lnTo>
                      <a:pt x="210" y="70"/>
                    </a:lnTo>
                    <a:lnTo>
                      <a:pt x="210" y="70"/>
                    </a:lnTo>
                    <a:lnTo>
                      <a:pt x="210" y="70"/>
                    </a:lnTo>
                    <a:lnTo>
                      <a:pt x="211" y="68"/>
                    </a:lnTo>
                    <a:lnTo>
                      <a:pt x="211" y="68"/>
                    </a:lnTo>
                    <a:lnTo>
                      <a:pt x="211" y="68"/>
                    </a:lnTo>
                    <a:lnTo>
                      <a:pt x="211" y="68"/>
                    </a:lnTo>
                    <a:lnTo>
                      <a:pt x="211" y="68"/>
                    </a:lnTo>
                    <a:lnTo>
                      <a:pt x="211" y="68"/>
                    </a:lnTo>
                    <a:lnTo>
                      <a:pt x="211" y="67"/>
                    </a:lnTo>
                    <a:lnTo>
                      <a:pt x="211" y="67"/>
                    </a:lnTo>
                    <a:lnTo>
                      <a:pt x="211" y="67"/>
                    </a:lnTo>
                    <a:lnTo>
                      <a:pt x="211" y="67"/>
                    </a:lnTo>
                    <a:lnTo>
                      <a:pt x="213" y="67"/>
                    </a:lnTo>
                    <a:lnTo>
                      <a:pt x="213" y="67"/>
                    </a:lnTo>
                    <a:lnTo>
                      <a:pt x="213" y="67"/>
                    </a:lnTo>
                    <a:lnTo>
                      <a:pt x="213" y="67"/>
                    </a:lnTo>
                    <a:lnTo>
                      <a:pt x="213" y="67"/>
                    </a:lnTo>
                    <a:lnTo>
                      <a:pt x="215" y="67"/>
                    </a:lnTo>
                    <a:lnTo>
                      <a:pt x="215" y="65"/>
                    </a:lnTo>
                    <a:lnTo>
                      <a:pt x="215" y="65"/>
                    </a:lnTo>
                    <a:lnTo>
                      <a:pt x="215" y="65"/>
                    </a:lnTo>
                    <a:lnTo>
                      <a:pt x="215" y="65"/>
                    </a:lnTo>
                    <a:lnTo>
                      <a:pt x="215" y="65"/>
                    </a:lnTo>
                    <a:lnTo>
                      <a:pt x="217" y="65"/>
                    </a:lnTo>
                    <a:lnTo>
                      <a:pt x="217" y="65"/>
                    </a:lnTo>
                    <a:lnTo>
                      <a:pt x="217" y="65"/>
                    </a:lnTo>
                    <a:lnTo>
                      <a:pt x="217" y="65"/>
                    </a:lnTo>
                    <a:lnTo>
                      <a:pt x="217" y="63"/>
                    </a:lnTo>
                    <a:lnTo>
                      <a:pt x="217" y="63"/>
                    </a:lnTo>
                    <a:lnTo>
                      <a:pt x="217" y="63"/>
                    </a:lnTo>
                    <a:lnTo>
                      <a:pt x="219" y="63"/>
                    </a:lnTo>
                    <a:lnTo>
                      <a:pt x="219" y="63"/>
                    </a:lnTo>
                    <a:lnTo>
                      <a:pt x="219" y="63"/>
                    </a:lnTo>
                    <a:lnTo>
                      <a:pt x="219" y="61"/>
                    </a:lnTo>
                    <a:lnTo>
                      <a:pt x="219" y="61"/>
                    </a:lnTo>
                    <a:lnTo>
                      <a:pt x="219" y="61"/>
                    </a:lnTo>
                    <a:lnTo>
                      <a:pt x="219" y="61"/>
                    </a:lnTo>
                    <a:lnTo>
                      <a:pt x="219" y="59"/>
                    </a:lnTo>
                    <a:lnTo>
                      <a:pt x="219" y="59"/>
                    </a:lnTo>
                    <a:lnTo>
                      <a:pt x="219" y="59"/>
                    </a:lnTo>
                    <a:lnTo>
                      <a:pt x="221" y="59"/>
                    </a:lnTo>
                    <a:lnTo>
                      <a:pt x="221" y="59"/>
                    </a:lnTo>
                    <a:lnTo>
                      <a:pt x="221" y="59"/>
                    </a:lnTo>
                    <a:lnTo>
                      <a:pt x="221" y="59"/>
                    </a:lnTo>
                    <a:lnTo>
                      <a:pt x="222" y="59"/>
                    </a:lnTo>
                    <a:lnTo>
                      <a:pt x="222" y="59"/>
                    </a:lnTo>
                    <a:lnTo>
                      <a:pt x="222" y="59"/>
                    </a:lnTo>
                    <a:lnTo>
                      <a:pt x="222" y="57"/>
                    </a:lnTo>
                    <a:lnTo>
                      <a:pt x="222" y="57"/>
                    </a:lnTo>
                    <a:lnTo>
                      <a:pt x="222" y="57"/>
                    </a:lnTo>
                    <a:lnTo>
                      <a:pt x="222" y="57"/>
                    </a:lnTo>
                    <a:lnTo>
                      <a:pt x="222" y="56"/>
                    </a:lnTo>
                    <a:lnTo>
                      <a:pt x="222" y="56"/>
                    </a:lnTo>
                    <a:lnTo>
                      <a:pt x="222" y="56"/>
                    </a:lnTo>
                    <a:lnTo>
                      <a:pt x="222" y="56"/>
                    </a:lnTo>
                    <a:lnTo>
                      <a:pt x="222" y="56"/>
                    </a:lnTo>
                    <a:lnTo>
                      <a:pt x="222" y="56"/>
                    </a:lnTo>
                    <a:lnTo>
                      <a:pt x="222" y="56"/>
                    </a:lnTo>
                    <a:lnTo>
                      <a:pt x="222" y="56"/>
                    </a:lnTo>
                    <a:lnTo>
                      <a:pt x="224" y="54"/>
                    </a:lnTo>
                    <a:lnTo>
                      <a:pt x="224" y="54"/>
                    </a:lnTo>
                    <a:lnTo>
                      <a:pt x="224" y="54"/>
                    </a:lnTo>
                    <a:lnTo>
                      <a:pt x="224" y="54"/>
                    </a:lnTo>
                    <a:lnTo>
                      <a:pt x="224" y="54"/>
                    </a:lnTo>
                    <a:lnTo>
                      <a:pt x="224" y="54"/>
                    </a:lnTo>
                    <a:lnTo>
                      <a:pt x="224" y="52"/>
                    </a:lnTo>
                    <a:lnTo>
                      <a:pt x="226" y="52"/>
                    </a:lnTo>
                    <a:lnTo>
                      <a:pt x="226" y="52"/>
                    </a:lnTo>
                    <a:lnTo>
                      <a:pt x="226" y="52"/>
                    </a:lnTo>
                    <a:lnTo>
                      <a:pt x="226" y="50"/>
                    </a:lnTo>
                    <a:lnTo>
                      <a:pt x="226" y="50"/>
                    </a:lnTo>
                    <a:lnTo>
                      <a:pt x="226" y="50"/>
                    </a:lnTo>
                    <a:lnTo>
                      <a:pt x="228" y="50"/>
                    </a:lnTo>
                    <a:lnTo>
                      <a:pt x="228" y="48"/>
                    </a:lnTo>
                    <a:lnTo>
                      <a:pt x="228" y="48"/>
                    </a:lnTo>
                    <a:lnTo>
                      <a:pt x="226" y="48"/>
                    </a:lnTo>
                    <a:lnTo>
                      <a:pt x="226" y="48"/>
                    </a:lnTo>
                    <a:lnTo>
                      <a:pt x="228" y="48"/>
                    </a:lnTo>
                    <a:lnTo>
                      <a:pt x="228" y="48"/>
                    </a:lnTo>
                    <a:lnTo>
                      <a:pt x="228" y="48"/>
                    </a:lnTo>
                    <a:lnTo>
                      <a:pt x="228" y="48"/>
                    </a:lnTo>
                    <a:lnTo>
                      <a:pt x="230" y="47"/>
                    </a:lnTo>
                    <a:lnTo>
                      <a:pt x="230" y="47"/>
                    </a:lnTo>
                    <a:lnTo>
                      <a:pt x="230" y="47"/>
                    </a:lnTo>
                    <a:lnTo>
                      <a:pt x="230" y="47"/>
                    </a:lnTo>
                    <a:lnTo>
                      <a:pt x="230" y="47"/>
                    </a:lnTo>
                    <a:lnTo>
                      <a:pt x="231" y="47"/>
                    </a:lnTo>
                    <a:lnTo>
                      <a:pt x="231" y="47"/>
                    </a:lnTo>
                    <a:lnTo>
                      <a:pt x="231" y="47"/>
                    </a:lnTo>
                    <a:lnTo>
                      <a:pt x="233" y="47"/>
                    </a:lnTo>
                    <a:lnTo>
                      <a:pt x="233" y="47"/>
                    </a:lnTo>
                    <a:lnTo>
                      <a:pt x="233" y="47"/>
                    </a:lnTo>
                    <a:lnTo>
                      <a:pt x="233" y="45"/>
                    </a:lnTo>
                    <a:lnTo>
                      <a:pt x="235" y="45"/>
                    </a:lnTo>
                    <a:lnTo>
                      <a:pt x="235" y="45"/>
                    </a:lnTo>
                    <a:lnTo>
                      <a:pt x="235" y="45"/>
                    </a:lnTo>
                    <a:lnTo>
                      <a:pt x="235" y="45"/>
                    </a:lnTo>
                    <a:lnTo>
                      <a:pt x="235" y="45"/>
                    </a:lnTo>
                    <a:lnTo>
                      <a:pt x="235" y="45"/>
                    </a:lnTo>
                    <a:lnTo>
                      <a:pt x="235" y="45"/>
                    </a:lnTo>
                    <a:lnTo>
                      <a:pt x="237" y="45"/>
                    </a:lnTo>
                    <a:lnTo>
                      <a:pt x="237" y="45"/>
                    </a:lnTo>
                    <a:lnTo>
                      <a:pt x="237" y="45"/>
                    </a:lnTo>
                    <a:lnTo>
                      <a:pt x="237" y="45"/>
                    </a:lnTo>
                    <a:lnTo>
                      <a:pt x="237" y="45"/>
                    </a:lnTo>
                    <a:lnTo>
                      <a:pt x="237" y="45"/>
                    </a:lnTo>
                    <a:lnTo>
                      <a:pt x="239" y="43"/>
                    </a:lnTo>
                    <a:lnTo>
                      <a:pt x="239" y="43"/>
                    </a:lnTo>
                    <a:lnTo>
                      <a:pt x="239" y="43"/>
                    </a:lnTo>
                    <a:lnTo>
                      <a:pt x="239" y="43"/>
                    </a:lnTo>
                    <a:lnTo>
                      <a:pt x="239" y="43"/>
                    </a:lnTo>
                    <a:lnTo>
                      <a:pt x="239" y="43"/>
                    </a:lnTo>
                    <a:lnTo>
                      <a:pt x="239" y="43"/>
                    </a:lnTo>
                    <a:lnTo>
                      <a:pt x="239" y="43"/>
                    </a:lnTo>
                    <a:lnTo>
                      <a:pt x="239" y="43"/>
                    </a:lnTo>
                    <a:lnTo>
                      <a:pt x="239" y="43"/>
                    </a:lnTo>
                    <a:lnTo>
                      <a:pt x="240" y="43"/>
                    </a:lnTo>
                    <a:lnTo>
                      <a:pt x="240" y="41"/>
                    </a:lnTo>
                    <a:lnTo>
                      <a:pt x="240" y="41"/>
                    </a:lnTo>
                    <a:lnTo>
                      <a:pt x="242" y="41"/>
                    </a:lnTo>
                    <a:lnTo>
                      <a:pt x="242" y="41"/>
                    </a:lnTo>
                    <a:lnTo>
                      <a:pt x="242" y="41"/>
                    </a:lnTo>
                    <a:lnTo>
                      <a:pt x="242" y="41"/>
                    </a:lnTo>
                    <a:lnTo>
                      <a:pt x="242" y="41"/>
                    </a:lnTo>
                    <a:lnTo>
                      <a:pt x="242" y="41"/>
                    </a:lnTo>
                    <a:lnTo>
                      <a:pt x="244" y="41"/>
                    </a:lnTo>
                    <a:lnTo>
                      <a:pt x="244" y="41"/>
                    </a:lnTo>
                    <a:lnTo>
                      <a:pt x="244" y="41"/>
                    </a:lnTo>
                    <a:lnTo>
                      <a:pt x="246" y="41"/>
                    </a:lnTo>
                    <a:lnTo>
                      <a:pt x="246" y="41"/>
                    </a:lnTo>
                    <a:lnTo>
                      <a:pt x="246" y="41"/>
                    </a:lnTo>
                    <a:lnTo>
                      <a:pt x="246" y="41"/>
                    </a:lnTo>
                    <a:lnTo>
                      <a:pt x="246" y="41"/>
                    </a:lnTo>
                    <a:lnTo>
                      <a:pt x="246" y="41"/>
                    </a:lnTo>
                    <a:lnTo>
                      <a:pt x="248" y="41"/>
                    </a:lnTo>
                    <a:lnTo>
                      <a:pt x="248" y="41"/>
                    </a:lnTo>
                    <a:lnTo>
                      <a:pt x="249" y="41"/>
                    </a:lnTo>
                    <a:lnTo>
                      <a:pt x="249" y="39"/>
                    </a:lnTo>
                    <a:lnTo>
                      <a:pt x="249" y="39"/>
                    </a:lnTo>
                    <a:lnTo>
                      <a:pt x="249" y="39"/>
                    </a:lnTo>
                    <a:lnTo>
                      <a:pt x="251" y="39"/>
                    </a:lnTo>
                    <a:lnTo>
                      <a:pt x="251" y="39"/>
                    </a:lnTo>
                    <a:lnTo>
                      <a:pt x="251" y="39"/>
                    </a:lnTo>
                    <a:lnTo>
                      <a:pt x="251" y="39"/>
                    </a:lnTo>
                    <a:lnTo>
                      <a:pt x="251" y="39"/>
                    </a:lnTo>
                    <a:lnTo>
                      <a:pt x="253" y="39"/>
                    </a:lnTo>
                    <a:lnTo>
                      <a:pt x="253" y="39"/>
                    </a:lnTo>
                    <a:lnTo>
                      <a:pt x="253" y="39"/>
                    </a:lnTo>
                    <a:lnTo>
                      <a:pt x="255" y="39"/>
                    </a:lnTo>
                    <a:lnTo>
                      <a:pt x="255" y="39"/>
                    </a:lnTo>
                    <a:lnTo>
                      <a:pt x="255" y="38"/>
                    </a:lnTo>
                    <a:lnTo>
                      <a:pt x="255" y="38"/>
                    </a:lnTo>
                    <a:lnTo>
                      <a:pt x="255" y="36"/>
                    </a:lnTo>
                    <a:lnTo>
                      <a:pt x="257" y="36"/>
                    </a:lnTo>
                    <a:lnTo>
                      <a:pt x="257" y="36"/>
                    </a:lnTo>
                    <a:lnTo>
                      <a:pt x="257" y="36"/>
                    </a:lnTo>
                    <a:lnTo>
                      <a:pt x="257" y="36"/>
                    </a:lnTo>
                    <a:lnTo>
                      <a:pt x="257" y="36"/>
                    </a:lnTo>
                    <a:lnTo>
                      <a:pt x="258" y="36"/>
                    </a:lnTo>
                    <a:lnTo>
                      <a:pt x="258" y="36"/>
                    </a:lnTo>
                    <a:lnTo>
                      <a:pt x="258" y="36"/>
                    </a:lnTo>
                    <a:lnTo>
                      <a:pt x="260" y="36"/>
                    </a:lnTo>
                    <a:lnTo>
                      <a:pt x="260" y="36"/>
                    </a:lnTo>
                    <a:lnTo>
                      <a:pt x="260" y="36"/>
                    </a:lnTo>
                    <a:lnTo>
                      <a:pt x="260" y="34"/>
                    </a:lnTo>
                    <a:lnTo>
                      <a:pt x="260" y="34"/>
                    </a:lnTo>
                    <a:lnTo>
                      <a:pt x="262" y="34"/>
                    </a:lnTo>
                    <a:lnTo>
                      <a:pt x="262" y="32"/>
                    </a:lnTo>
                    <a:lnTo>
                      <a:pt x="262" y="32"/>
                    </a:lnTo>
                    <a:lnTo>
                      <a:pt x="264" y="32"/>
                    </a:lnTo>
                    <a:lnTo>
                      <a:pt x="264" y="32"/>
                    </a:lnTo>
                    <a:lnTo>
                      <a:pt x="264" y="32"/>
                    </a:lnTo>
                    <a:lnTo>
                      <a:pt x="264" y="32"/>
                    </a:lnTo>
                    <a:lnTo>
                      <a:pt x="264" y="32"/>
                    </a:lnTo>
                    <a:lnTo>
                      <a:pt x="266" y="32"/>
                    </a:lnTo>
                    <a:lnTo>
                      <a:pt x="266" y="32"/>
                    </a:lnTo>
                    <a:lnTo>
                      <a:pt x="266" y="32"/>
                    </a:lnTo>
                    <a:lnTo>
                      <a:pt x="266" y="30"/>
                    </a:lnTo>
                    <a:lnTo>
                      <a:pt x="266" y="30"/>
                    </a:lnTo>
                    <a:lnTo>
                      <a:pt x="268" y="30"/>
                    </a:lnTo>
                    <a:lnTo>
                      <a:pt x="268" y="30"/>
                    </a:lnTo>
                    <a:lnTo>
                      <a:pt x="268" y="29"/>
                    </a:lnTo>
                    <a:lnTo>
                      <a:pt x="268" y="29"/>
                    </a:lnTo>
                    <a:lnTo>
                      <a:pt x="268" y="27"/>
                    </a:lnTo>
                    <a:lnTo>
                      <a:pt x="268" y="27"/>
                    </a:lnTo>
                    <a:lnTo>
                      <a:pt x="266" y="27"/>
                    </a:lnTo>
                    <a:lnTo>
                      <a:pt x="266" y="25"/>
                    </a:lnTo>
                    <a:lnTo>
                      <a:pt x="266" y="25"/>
                    </a:lnTo>
                    <a:lnTo>
                      <a:pt x="266" y="25"/>
                    </a:lnTo>
                    <a:lnTo>
                      <a:pt x="266" y="23"/>
                    </a:lnTo>
                    <a:lnTo>
                      <a:pt x="264" y="23"/>
                    </a:lnTo>
                    <a:lnTo>
                      <a:pt x="264" y="21"/>
                    </a:lnTo>
                    <a:lnTo>
                      <a:pt x="264" y="21"/>
                    </a:lnTo>
                    <a:lnTo>
                      <a:pt x="264" y="21"/>
                    </a:lnTo>
                    <a:lnTo>
                      <a:pt x="264" y="19"/>
                    </a:lnTo>
                    <a:lnTo>
                      <a:pt x="264" y="19"/>
                    </a:lnTo>
                    <a:lnTo>
                      <a:pt x="264" y="19"/>
                    </a:lnTo>
                    <a:lnTo>
                      <a:pt x="264" y="19"/>
                    </a:lnTo>
                    <a:lnTo>
                      <a:pt x="264" y="18"/>
                    </a:lnTo>
                    <a:lnTo>
                      <a:pt x="264" y="18"/>
                    </a:lnTo>
                    <a:lnTo>
                      <a:pt x="264" y="16"/>
                    </a:lnTo>
                    <a:lnTo>
                      <a:pt x="264" y="16"/>
                    </a:lnTo>
                    <a:lnTo>
                      <a:pt x="264" y="14"/>
                    </a:lnTo>
                    <a:lnTo>
                      <a:pt x="262" y="14"/>
                    </a:lnTo>
                    <a:lnTo>
                      <a:pt x="262" y="14"/>
                    </a:lnTo>
                    <a:lnTo>
                      <a:pt x="260" y="14"/>
                    </a:lnTo>
                    <a:lnTo>
                      <a:pt x="258" y="14"/>
                    </a:lnTo>
                    <a:lnTo>
                      <a:pt x="258" y="12"/>
                    </a:lnTo>
                    <a:lnTo>
                      <a:pt x="260" y="12"/>
                    </a:lnTo>
                    <a:lnTo>
                      <a:pt x="260" y="12"/>
                    </a:lnTo>
                    <a:lnTo>
                      <a:pt x="260" y="10"/>
                    </a:lnTo>
                    <a:lnTo>
                      <a:pt x="260" y="12"/>
                    </a:lnTo>
                    <a:lnTo>
                      <a:pt x="262" y="12"/>
                    </a:lnTo>
                    <a:lnTo>
                      <a:pt x="262" y="12"/>
                    </a:lnTo>
                    <a:lnTo>
                      <a:pt x="264" y="12"/>
                    </a:lnTo>
                    <a:lnTo>
                      <a:pt x="264" y="12"/>
                    </a:lnTo>
                    <a:lnTo>
                      <a:pt x="264" y="12"/>
                    </a:lnTo>
                    <a:lnTo>
                      <a:pt x="266" y="12"/>
                    </a:lnTo>
                    <a:lnTo>
                      <a:pt x="266" y="12"/>
                    </a:lnTo>
                    <a:lnTo>
                      <a:pt x="266" y="12"/>
                    </a:lnTo>
                    <a:lnTo>
                      <a:pt x="266" y="12"/>
                    </a:lnTo>
                    <a:lnTo>
                      <a:pt x="266" y="12"/>
                    </a:lnTo>
                    <a:lnTo>
                      <a:pt x="266" y="12"/>
                    </a:lnTo>
                    <a:lnTo>
                      <a:pt x="268" y="10"/>
                    </a:lnTo>
                    <a:lnTo>
                      <a:pt x="268" y="10"/>
                    </a:lnTo>
                    <a:lnTo>
                      <a:pt x="269" y="10"/>
                    </a:lnTo>
                    <a:lnTo>
                      <a:pt x="269" y="10"/>
                    </a:lnTo>
                    <a:lnTo>
                      <a:pt x="271" y="10"/>
                    </a:lnTo>
                    <a:lnTo>
                      <a:pt x="271" y="10"/>
                    </a:lnTo>
                    <a:lnTo>
                      <a:pt x="273" y="10"/>
                    </a:lnTo>
                    <a:lnTo>
                      <a:pt x="273" y="10"/>
                    </a:lnTo>
                    <a:lnTo>
                      <a:pt x="273" y="9"/>
                    </a:lnTo>
                    <a:lnTo>
                      <a:pt x="275" y="9"/>
                    </a:lnTo>
                    <a:lnTo>
                      <a:pt x="277" y="9"/>
                    </a:lnTo>
                    <a:lnTo>
                      <a:pt x="278" y="9"/>
                    </a:lnTo>
                    <a:lnTo>
                      <a:pt x="280" y="7"/>
                    </a:lnTo>
                    <a:lnTo>
                      <a:pt x="280" y="7"/>
                    </a:lnTo>
                    <a:lnTo>
                      <a:pt x="280" y="7"/>
                    </a:lnTo>
                    <a:lnTo>
                      <a:pt x="280" y="7"/>
                    </a:lnTo>
                    <a:lnTo>
                      <a:pt x="280" y="5"/>
                    </a:lnTo>
                    <a:lnTo>
                      <a:pt x="280" y="5"/>
                    </a:lnTo>
                    <a:lnTo>
                      <a:pt x="278" y="5"/>
                    </a:lnTo>
                    <a:lnTo>
                      <a:pt x="277" y="3"/>
                    </a:lnTo>
                    <a:lnTo>
                      <a:pt x="277" y="3"/>
                    </a:lnTo>
                    <a:lnTo>
                      <a:pt x="277" y="3"/>
                    </a:lnTo>
                    <a:lnTo>
                      <a:pt x="277" y="1"/>
                    </a:lnTo>
                    <a:lnTo>
                      <a:pt x="277" y="1"/>
                    </a:lnTo>
                    <a:lnTo>
                      <a:pt x="277" y="1"/>
                    </a:lnTo>
                    <a:lnTo>
                      <a:pt x="277" y="1"/>
                    </a:lnTo>
                    <a:lnTo>
                      <a:pt x="278" y="1"/>
                    </a:lnTo>
                    <a:lnTo>
                      <a:pt x="280" y="1"/>
                    </a:lnTo>
                    <a:lnTo>
                      <a:pt x="280" y="1"/>
                    </a:lnTo>
                    <a:lnTo>
                      <a:pt x="282" y="1"/>
                    </a:lnTo>
                    <a:lnTo>
                      <a:pt x="282" y="1"/>
                    </a:lnTo>
                    <a:lnTo>
                      <a:pt x="282" y="1"/>
                    </a:lnTo>
                    <a:lnTo>
                      <a:pt x="282" y="1"/>
                    </a:lnTo>
                    <a:lnTo>
                      <a:pt x="284" y="1"/>
                    </a:lnTo>
                    <a:lnTo>
                      <a:pt x="284" y="1"/>
                    </a:lnTo>
                    <a:lnTo>
                      <a:pt x="284" y="1"/>
                    </a:lnTo>
                    <a:lnTo>
                      <a:pt x="286" y="1"/>
                    </a:lnTo>
                    <a:lnTo>
                      <a:pt x="286" y="1"/>
                    </a:lnTo>
                    <a:lnTo>
                      <a:pt x="287" y="0"/>
                    </a:lnTo>
                    <a:lnTo>
                      <a:pt x="287" y="0"/>
                    </a:lnTo>
                    <a:lnTo>
                      <a:pt x="287" y="0"/>
                    </a:lnTo>
                    <a:lnTo>
                      <a:pt x="287" y="0"/>
                    </a:lnTo>
                    <a:lnTo>
                      <a:pt x="287" y="0"/>
                    </a:lnTo>
                    <a:lnTo>
                      <a:pt x="289" y="0"/>
                    </a:lnTo>
                    <a:lnTo>
                      <a:pt x="289" y="0"/>
                    </a:lnTo>
                    <a:lnTo>
                      <a:pt x="289" y="0"/>
                    </a:lnTo>
                    <a:lnTo>
                      <a:pt x="289" y="1"/>
                    </a:lnTo>
                    <a:lnTo>
                      <a:pt x="289" y="1"/>
                    </a:lnTo>
                    <a:lnTo>
                      <a:pt x="289" y="1"/>
                    </a:lnTo>
                    <a:lnTo>
                      <a:pt x="291" y="1"/>
                    </a:lnTo>
                    <a:lnTo>
                      <a:pt x="291" y="1"/>
                    </a:lnTo>
                    <a:lnTo>
                      <a:pt x="293" y="1"/>
                    </a:lnTo>
                    <a:lnTo>
                      <a:pt x="293" y="1"/>
                    </a:lnTo>
                    <a:lnTo>
                      <a:pt x="293" y="1"/>
                    </a:lnTo>
                    <a:lnTo>
                      <a:pt x="293" y="1"/>
                    </a:lnTo>
                    <a:lnTo>
                      <a:pt x="293" y="1"/>
                    </a:lnTo>
                    <a:lnTo>
                      <a:pt x="293" y="3"/>
                    </a:lnTo>
                    <a:lnTo>
                      <a:pt x="293" y="3"/>
                    </a:lnTo>
                    <a:lnTo>
                      <a:pt x="295" y="3"/>
                    </a:lnTo>
                    <a:lnTo>
                      <a:pt x="295" y="3"/>
                    </a:lnTo>
                    <a:lnTo>
                      <a:pt x="295" y="3"/>
                    </a:lnTo>
                    <a:lnTo>
                      <a:pt x="295" y="3"/>
                    </a:lnTo>
                    <a:lnTo>
                      <a:pt x="296" y="3"/>
                    </a:lnTo>
                    <a:lnTo>
                      <a:pt x="296" y="3"/>
                    </a:lnTo>
                    <a:lnTo>
                      <a:pt x="298" y="3"/>
                    </a:lnTo>
                    <a:lnTo>
                      <a:pt x="298" y="3"/>
                    </a:lnTo>
                    <a:lnTo>
                      <a:pt x="298" y="3"/>
                    </a:lnTo>
                    <a:lnTo>
                      <a:pt x="300" y="3"/>
                    </a:lnTo>
                    <a:lnTo>
                      <a:pt x="300" y="3"/>
                    </a:lnTo>
                    <a:lnTo>
                      <a:pt x="302" y="5"/>
                    </a:lnTo>
                    <a:lnTo>
                      <a:pt x="302" y="5"/>
                    </a:lnTo>
                    <a:lnTo>
                      <a:pt x="302" y="5"/>
                    </a:lnTo>
                    <a:lnTo>
                      <a:pt x="302" y="3"/>
                    </a:lnTo>
                    <a:lnTo>
                      <a:pt x="304" y="3"/>
                    </a:lnTo>
                    <a:lnTo>
                      <a:pt x="304" y="3"/>
                    </a:lnTo>
                    <a:lnTo>
                      <a:pt x="304" y="3"/>
                    </a:lnTo>
                    <a:lnTo>
                      <a:pt x="304" y="3"/>
                    </a:lnTo>
                    <a:lnTo>
                      <a:pt x="306" y="5"/>
                    </a:lnTo>
                    <a:lnTo>
                      <a:pt x="306" y="5"/>
                    </a:lnTo>
                    <a:lnTo>
                      <a:pt x="306" y="5"/>
                    </a:lnTo>
                    <a:lnTo>
                      <a:pt x="306" y="5"/>
                    </a:lnTo>
                    <a:lnTo>
                      <a:pt x="307" y="5"/>
                    </a:lnTo>
                    <a:lnTo>
                      <a:pt x="307" y="5"/>
                    </a:lnTo>
                    <a:lnTo>
                      <a:pt x="309" y="5"/>
                    </a:lnTo>
                    <a:lnTo>
                      <a:pt x="309" y="5"/>
                    </a:lnTo>
                    <a:lnTo>
                      <a:pt x="311" y="7"/>
                    </a:lnTo>
                    <a:lnTo>
                      <a:pt x="311" y="7"/>
                    </a:lnTo>
                    <a:lnTo>
                      <a:pt x="311" y="7"/>
                    </a:lnTo>
                    <a:lnTo>
                      <a:pt x="313" y="7"/>
                    </a:lnTo>
                    <a:lnTo>
                      <a:pt x="313" y="5"/>
                    </a:lnTo>
                    <a:lnTo>
                      <a:pt x="313" y="5"/>
                    </a:lnTo>
                    <a:lnTo>
                      <a:pt x="315" y="5"/>
                    </a:lnTo>
                    <a:lnTo>
                      <a:pt x="315" y="5"/>
                    </a:lnTo>
                    <a:lnTo>
                      <a:pt x="315" y="7"/>
                    </a:lnTo>
                    <a:lnTo>
                      <a:pt x="315" y="7"/>
                    </a:lnTo>
                    <a:lnTo>
                      <a:pt x="315" y="7"/>
                    </a:lnTo>
                    <a:lnTo>
                      <a:pt x="316" y="7"/>
                    </a:lnTo>
                    <a:lnTo>
                      <a:pt x="316" y="7"/>
                    </a:lnTo>
                    <a:lnTo>
                      <a:pt x="316" y="7"/>
                    </a:lnTo>
                    <a:lnTo>
                      <a:pt x="316" y="7"/>
                    </a:lnTo>
                    <a:lnTo>
                      <a:pt x="318" y="7"/>
                    </a:lnTo>
                    <a:lnTo>
                      <a:pt x="318" y="7"/>
                    </a:lnTo>
                    <a:lnTo>
                      <a:pt x="318" y="9"/>
                    </a:lnTo>
                    <a:lnTo>
                      <a:pt x="318" y="9"/>
                    </a:lnTo>
                    <a:lnTo>
                      <a:pt x="320" y="9"/>
                    </a:lnTo>
                    <a:lnTo>
                      <a:pt x="320" y="9"/>
                    </a:lnTo>
                    <a:lnTo>
                      <a:pt x="320" y="9"/>
                    </a:lnTo>
                    <a:lnTo>
                      <a:pt x="320" y="9"/>
                    </a:lnTo>
                    <a:lnTo>
                      <a:pt x="322" y="9"/>
                    </a:lnTo>
                    <a:lnTo>
                      <a:pt x="322" y="9"/>
                    </a:lnTo>
                    <a:lnTo>
                      <a:pt x="322" y="10"/>
                    </a:lnTo>
                    <a:lnTo>
                      <a:pt x="322" y="10"/>
                    </a:lnTo>
                    <a:lnTo>
                      <a:pt x="324" y="10"/>
                    </a:lnTo>
                    <a:lnTo>
                      <a:pt x="324" y="10"/>
                    </a:lnTo>
                    <a:lnTo>
                      <a:pt x="324" y="10"/>
                    </a:lnTo>
                    <a:lnTo>
                      <a:pt x="324" y="10"/>
                    </a:lnTo>
                    <a:lnTo>
                      <a:pt x="325" y="12"/>
                    </a:lnTo>
                    <a:lnTo>
                      <a:pt x="325" y="12"/>
                    </a:lnTo>
                    <a:lnTo>
                      <a:pt x="325" y="12"/>
                    </a:lnTo>
                    <a:lnTo>
                      <a:pt x="325" y="12"/>
                    </a:lnTo>
                    <a:lnTo>
                      <a:pt x="325" y="12"/>
                    </a:lnTo>
                    <a:lnTo>
                      <a:pt x="325" y="14"/>
                    </a:lnTo>
                    <a:lnTo>
                      <a:pt x="325" y="14"/>
                    </a:lnTo>
                    <a:lnTo>
                      <a:pt x="325" y="14"/>
                    </a:lnTo>
                    <a:lnTo>
                      <a:pt x="327" y="14"/>
                    </a:lnTo>
                    <a:lnTo>
                      <a:pt x="327" y="14"/>
                    </a:lnTo>
                    <a:lnTo>
                      <a:pt x="327" y="14"/>
                    </a:lnTo>
                    <a:lnTo>
                      <a:pt x="329" y="14"/>
                    </a:lnTo>
                    <a:lnTo>
                      <a:pt x="329" y="12"/>
                    </a:lnTo>
                    <a:lnTo>
                      <a:pt x="329" y="12"/>
                    </a:lnTo>
                    <a:lnTo>
                      <a:pt x="329" y="12"/>
                    </a:lnTo>
                    <a:lnTo>
                      <a:pt x="331" y="12"/>
                    </a:lnTo>
                    <a:lnTo>
                      <a:pt x="331" y="12"/>
                    </a:lnTo>
                    <a:lnTo>
                      <a:pt x="331" y="10"/>
                    </a:lnTo>
                    <a:lnTo>
                      <a:pt x="331" y="10"/>
                    </a:lnTo>
                    <a:lnTo>
                      <a:pt x="331" y="12"/>
                    </a:lnTo>
                    <a:lnTo>
                      <a:pt x="331" y="12"/>
                    </a:lnTo>
                    <a:lnTo>
                      <a:pt x="331" y="12"/>
                    </a:lnTo>
                    <a:lnTo>
                      <a:pt x="331" y="12"/>
                    </a:lnTo>
                    <a:lnTo>
                      <a:pt x="331" y="14"/>
                    </a:lnTo>
                    <a:lnTo>
                      <a:pt x="331" y="14"/>
                    </a:lnTo>
                    <a:lnTo>
                      <a:pt x="331" y="14"/>
                    </a:lnTo>
                    <a:lnTo>
                      <a:pt x="333" y="14"/>
                    </a:lnTo>
                    <a:lnTo>
                      <a:pt x="333" y="16"/>
                    </a:lnTo>
                    <a:lnTo>
                      <a:pt x="333" y="16"/>
                    </a:lnTo>
                    <a:lnTo>
                      <a:pt x="333" y="16"/>
                    </a:lnTo>
                    <a:lnTo>
                      <a:pt x="333" y="16"/>
                    </a:lnTo>
                    <a:lnTo>
                      <a:pt x="333" y="16"/>
                    </a:lnTo>
                    <a:lnTo>
                      <a:pt x="334" y="16"/>
                    </a:lnTo>
                    <a:lnTo>
                      <a:pt x="334" y="14"/>
                    </a:lnTo>
                    <a:lnTo>
                      <a:pt x="334" y="14"/>
                    </a:lnTo>
                    <a:lnTo>
                      <a:pt x="334" y="12"/>
                    </a:lnTo>
                    <a:lnTo>
                      <a:pt x="336" y="12"/>
                    </a:lnTo>
                    <a:lnTo>
                      <a:pt x="336" y="12"/>
                    </a:lnTo>
                    <a:lnTo>
                      <a:pt x="336" y="12"/>
                    </a:lnTo>
                    <a:lnTo>
                      <a:pt x="336" y="12"/>
                    </a:lnTo>
                    <a:lnTo>
                      <a:pt x="338" y="12"/>
                    </a:lnTo>
                    <a:lnTo>
                      <a:pt x="338" y="12"/>
                    </a:lnTo>
                    <a:lnTo>
                      <a:pt x="338" y="14"/>
                    </a:lnTo>
                    <a:lnTo>
                      <a:pt x="338" y="14"/>
                    </a:lnTo>
                    <a:lnTo>
                      <a:pt x="338" y="14"/>
                    </a:lnTo>
                    <a:lnTo>
                      <a:pt x="338" y="16"/>
                    </a:lnTo>
                    <a:lnTo>
                      <a:pt x="338" y="16"/>
                    </a:lnTo>
                    <a:lnTo>
                      <a:pt x="338" y="16"/>
                    </a:lnTo>
                    <a:lnTo>
                      <a:pt x="338" y="18"/>
                    </a:lnTo>
                    <a:lnTo>
                      <a:pt x="338" y="18"/>
                    </a:lnTo>
                    <a:lnTo>
                      <a:pt x="338" y="18"/>
                    </a:lnTo>
                    <a:lnTo>
                      <a:pt x="340" y="18"/>
                    </a:lnTo>
                    <a:lnTo>
                      <a:pt x="340" y="18"/>
                    </a:lnTo>
                    <a:lnTo>
                      <a:pt x="340" y="18"/>
                    </a:lnTo>
                    <a:lnTo>
                      <a:pt x="342" y="18"/>
                    </a:lnTo>
                    <a:lnTo>
                      <a:pt x="342" y="18"/>
                    </a:lnTo>
                    <a:lnTo>
                      <a:pt x="342" y="18"/>
                    </a:lnTo>
                    <a:lnTo>
                      <a:pt x="344" y="18"/>
                    </a:lnTo>
                    <a:lnTo>
                      <a:pt x="344" y="18"/>
                    </a:lnTo>
                    <a:lnTo>
                      <a:pt x="344" y="18"/>
                    </a:lnTo>
                    <a:lnTo>
                      <a:pt x="344" y="18"/>
                    </a:lnTo>
                    <a:lnTo>
                      <a:pt x="344" y="18"/>
                    </a:lnTo>
                    <a:lnTo>
                      <a:pt x="344" y="18"/>
                    </a:lnTo>
                    <a:lnTo>
                      <a:pt x="344" y="19"/>
                    </a:lnTo>
                    <a:lnTo>
                      <a:pt x="344" y="19"/>
                    </a:lnTo>
                    <a:lnTo>
                      <a:pt x="344" y="21"/>
                    </a:lnTo>
                    <a:lnTo>
                      <a:pt x="344" y="21"/>
                    </a:lnTo>
                    <a:lnTo>
                      <a:pt x="345" y="19"/>
                    </a:lnTo>
                    <a:lnTo>
                      <a:pt x="345" y="19"/>
                    </a:lnTo>
                    <a:lnTo>
                      <a:pt x="345" y="19"/>
                    </a:lnTo>
                    <a:lnTo>
                      <a:pt x="345" y="19"/>
                    </a:lnTo>
                    <a:lnTo>
                      <a:pt x="347" y="19"/>
                    </a:lnTo>
                    <a:lnTo>
                      <a:pt x="347" y="19"/>
                    </a:lnTo>
                    <a:lnTo>
                      <a:pt x="347" y="21"/>
                    </a:lnTo>
                    <a:lnTo>
                      <a:pt x="347" y="21"/>
                    </a:lnTo>
                    <a:lnTo>
                      <a:pt x="345" y="21"/>
                    </a:lnTo>
                    <a:lnTo>
                      <a:pt x="345" y="21"/>
                    </a:lnTo>
                    <a:lnTo>
                      <a:pt x="345" y="21"/>
                    </a:lnTo>
                    <a:lnTo>
                      <a:pt x="345" y="23"/>
                    </a:lnTo>
                    <a:lnTo>
                      <a:pt x="345" y="23"/>
                    </a:lnTo>
                    <a:lnTo>
                      <a:pt x="345" y="23"/>
                    </a:lnTo>
                    <a:lnTo>
                      <a:pt x="345" y="23"/>
                    </a:lnTo>
                    <a:lnTo>
                      <a:pt x="347" y="23"/>
                    </a:lnTo>
                    <a:lnTo>
                      <a:pt x="347" y="23"/>
                    </a:lnTo>
                    <a:lnTo>
                      <a:pt x="347" y="23"/>
                    </a:lnTo>
                    <a:lnTo>
                      <a:pt x="347" y="23"/>
                    </a:lnTo>
                    <a:lnTo>
                      <a:pt x="349" y="23"/>
                    </a:lnTo>
                    <a:lnTo>
                      <a:pt x="349" y="23"/>
                    </a:lnTo>
                    <a:lnTo>
                      <a:pt x="349" y="23"/>
                    </a:lnTo>
                    <a:lnTo>
                      <a:pt x="351" y="23"/>
                    </a:lnTo>
                    <a:lnTo>
                      <a:pt x="351" y="21"/>
                    </a:lnTo>
                    <a:lnTo>
                      <a:pt x="351" y="21"/>
                    </a:lnTo>
                    <a:lnTo>
                      <a:pt x="351" y="21"/>
                    </a:lnTo>
                    <a:lnTo>
                      <a:pt x="351" y="23"/>
                    </a:lnTo>
                    <a:lnTo>
                      <a:pt x="351" y="23"/>
                    </a:lnTo>
                    <a:lnTo>
                      <a:pt x="351" y="23"/>
                    </a:lnTo>
                    <a:lnTo>
                      <a:pt x="351" y="23"/>
                    </a:lnTo>
                    <a:lnTo>
                      <a:pt x="351" y="23"/>
                    </a:lnTo>
                    <a:lnTo>
                      <a:pt x="351" y="23"/>
                    </a:lnTo>
                    <a:lnTo>
                      <a:pt x="351" y="25"/>
                    </a:lnTo>
                    <a:lnTo>
                      <a:pt x="353" y="25"/>
                    </a:lnTo>
                    <a:lnTo>
                      <a:pt x="353" y="25"/>
                    </a:lnTo>
                    <a:lnTo>
                      <a:pt x="354" y="25"/>
                    </a:lnTo>
                    <a:lnTo>
                      <a:pt x="354" y="25"/>
                    </a:lnTo>
                    <a:lnTo>
                      <a:pt x="354" y="27"/>
                    </a:lnTo>
                    <a:lnTo>
                      <a:pt x="354" y="27"/>
                    </a:lnTo>
                    <a:lnTo>
                      <a:pt x="356" y="25"/>
                    </a:lnTo>
                    <a:lnTo>
                      <a:pt x="356" y="25"/>
                    </a:lnTo>
                    <a:lnTo>
                      <a:pt x="356" y="25"/>
                    </a:lnTo>
                    <a:lnTo>
                      <a:pt x="356" y="25"/>
                    </a:lnTo>
                    <a:lnTo>
                      <a:pt x="356" y="25"/>
                    </a:lnTo>
                    <a:lnTo>
                      <a:pt x="356" y="23"/>
                    </a:lnTo>
                    <a:lnTo>
                      <a:pt x="356" y="23"/>
                    </a:lnTo>
                    <a:lnTo>
                      <a:pt x="356" y="23"/>
                    </a:lnTo>
                    <a:lnTo>
                      <a:pt x="356" y="23"/>
                    </a:lnTo>
                    <a:lnTo>
                      <a:pt x="356" y="23"/>
                    </a:lnTo>
                    <a:lnTo>
                      <a:pt x="356" y="23"/>
                    </a:lnTo>
                    <a:lnTo>
                      <a:pt x="356" y="23"/>
                    </a:lnTo>
                    <a:lnTo>
                      <a:pt x="358" y="23"/>
                    </a:lnTo>
                    <a:lnTo>
                      <a:pt x="358" y="23"/>
                    </a:lnTo>
                    <a:lnTo>
                      <a:pt x="358" y="23"/>
                    </a:lnTo>
                    <a:lnTo>
                      <a:pt x="360" y="25"/>
                    </a:lnTo>
                    <a:lnTo>
                      <a:pt x="360" y="25"/>
                    </a:lnTo>
                    <a:lnTo>
                      <a:pt x="360" y="25"/>
                    </a:lnTo>
                    <a:lnTo>
                      <a:pt x="360" y="25"/>
                    </a:lnTo>
                    <a:lnTo>
                      <a:pt x="362" y="25"/>
                    </a:lnTo>
                    <a:lnTo>
                      <a:pt x="362" y="25"/>
                    </a:lnTo>
                    <a:lnTo>
                      <a:pt x="362" y="25"/>
                    </a:lnTo>
                    <a:lnTo>
                      <a:pt x="362" y="25"/>
                    </a:lnTo>
                    <a:lnTo>
                      <a:pt x="362" y="25"/>
                    </a:lnTo>
                    <a:lnTo>
                      <a:pt x="362" y="25"/>
                    </a:lnTo>
                    <a:lnTo>
                      <a:pt x="363" y="25"/>
                    </a:lnTo>
                    <a:lnTo>
                      <a:pt x="363" y="25"/>
                    </a:lnTo>
                    <a:lnTo>
                      <a:pt x="363" y="25"/>
                    </a:lnTo>
                    <a:lnTo>
                      <a:pt x="363" y="25"/>
                    </a:lnTo>
                    <a:lnTo>
                      <a:pt x="363" y="25"/>
                    </a:lnTo>
                    <a:lnTo>
                      <a:pt x="363" y="25"/>
                    </a:lnTo>
                    <a:lnTo>
                      <a:pt x="363" y="23"/>
                    </a:lnTo>
                    <a:lnTo>
                      <a:pt x="363" y="23"/>
                    </a:lnTo>
                    <a:lnTo>
                      <a:pt x="363" y="23"/>
                    </a:lnTo>
                    <a:lnTo>
                      <a:pt x="365" y="25"/>
                    </a:lnTo>
                    <a:lnTo>
                      <a:pt x="365" y="25"/>
                    </a:lnTo>
                    <a:lnTo>
                      <a:pt x="365" y="25"/>
                    </a:lnTo>
                    <a:lnTo>
                      <a:pt x="365" y="25"/>
                    </a:lnTo>
                    <a:lnTo>
                      <a:pt x="365" y="25"/>
                    </a:lnTo>
                    <a:lnTo>
                      <a:pt x="365" y="27"/>
                    </a:lnTo>
                    <a:lnTo>
                      <a:pt x="365" y="27"/>
                    </a:lnTo>
                    <a:lnTo>
                      <a:pt x="365" y="27"/>
                    </a:lnTo>
                    <a:lnTo>
                      <a:pt x="365" y="27"/>
                    </a:lnTo>
                    <a:lnTo>
                      <a:pt x="365" y="27"/>
                    </a:lnTo>
                    <a:lnTo>
                      <a:pt x="365" y="29"/>
                    </a:lnTo>
                    <a:lnTo>
                      <a:pt x="367" y="27"/>
                    </a:lnTo>
                    <a:lnTo>
                      <a:pt x="369" y="27"/>
                    </a:lnTo>
                    <a:lnTo>
                      <a:pt x="369" y="27"/>
                    </a:lnTo>
                    <a:lnTo>
                      <a:pt x="369" y="27"/>
                    </a:lnTo>
                    <a:lnTo>
                      <a:pt x="369" y="27"/>
                    </a:lnTo>
                    <a:lnTo>
                      <a:pt x="369" y="29"/>
                    </a:lnTo>
                    <a:lnTo>
                      <a:pt x="369" y="29"/>
                    </a:lnTo>
                    <a:lnTo>
                      <a:pt x="369" y="29"/>
                    </a:lnTo>
                    <a:lnTo>
                      <a:pt x="369" y="29"/>
                    </a:lnTo>
                    <a:lnTo>
                      <a:pt x="367" y="30"/>
                    </a:lnTo>
                    <a:lnTo>
                      <a:pt x="367" y="30"/>
                    </a:lnTo>
                    <a:lnTo>
                      <a:pt x="367" y="30"/>
                    </a:lnTo>
                    <a:lnTo>
                      <a:pt x="367" y="30"/>
                    </a:lnTo>
                    <a:lnTo>
                      <a:pt x="367" y="32"/>
                    </a:lnTo>
                    <a:lnTo>
                      <a:pt x="367" y="32"/>
                    </a:lnTo>
                    <a:lnTo>
                      <a:pt x="367" y="32"/>
                    </a:lnTo>
                    <a:lnTo>
                      <a:pt x="367" y="32"/>
                    </a:lnTo>
                    <a:lnTo>
                      <a:pt x="369" y="32"/>
                    </a:lnTo>
                    <a:lnTo>
                      <a:pt x="369" y="32"/>
                    </a:lnTo>
                    <a:lnTo>
                      <a:pt x="369" y="32"/>
                    </a:lnTo>
                    <a:lnTo>
                      <a:pt x="369" y="32"/>
                    </a:lnTo>
                    <a:lnTo>
                      <a:pt x="371" y="32"/>
                    </a:lnTo>
                    <a:lnTo>
                      <a:pt x="371" y="34"/>
                    </a:lnTo>
                    <a:lnTo>
                      <a:pt x="371" y="34"/>
                    </a:lnTo>
                    <a:lnTo>
                      <a:pt x="371" y="34"/>
                    </a:lnTo>
                    <a:lnTo>
                      <a:pt x="371" y="34"/>
                    </a:lnTo>
                    <a:lnTo>
                      <a:pt x="371" y="34"/>
                    </a:lnTo>
                    <a:lnTo>
                      <a:pt x="371" y="34"/>
                    </a:lnTo>
                    <a:lnTo>
                      <a:pt x="372" y="34"/>
                    </a:lnTo>
                    <a:lnTo>
                      <a:pt x="372" y="34"/>
                    </a:lnTo>
                    <a:lnTo>
                      <a:pt x="372" y="36"/>
                    </a:lnTo>
                    <a:lnTo>
                      <a:pt x="372" y="36"/>
                    </a:lnTo>
                    <a:lnTo>
                      <a:pt x="372" y="36"/>
                    </a:lnTo>
                    <a:lnTo>
                      <a:pt x="372" y="36"/>
                    </a:lnTo>
                    <a:lnTo>
                      <a:pt x="372" y="36"/>
                    </a:lnTo>
                    <a:lnTo>
                      <a:pt x="372" y="38"/>
                    </a:lnTo>
                    <a:lnTo>
                      <a:pt x="372" y="38"/>
                    </a:lnTo>
                    <a:lnTo>
                      <a:pt x="371" y="38"/>
                    </a:lnTo>
                    <a:lnTo>
                      <a:pt x="371" y="38"/>
                    </a:lnTo>
                    <a:lnTo>
                      <a:pt x="371" y="38"/>
                    </a:lnTo>
                    <a:lnTo>
                      <a:pt x="371" y="38"/>
                    </a:lnTo>
                    <a:lnTo>
                      <a:pt x="371" y="38"/>
                    </a:lnTo>
                    <a:lnTo>
                      <a:pt x="371" y="38"/>
                    </a:lnTo>
                    <a:lnTo>
                      <a:pt x="369" y="38"/>
                    </a:lnTo>
                    <a:lnTo>
                      <a:pt x="369" y="39"/>
                    </a:lnTo>
                    <a:lnTo>
                      <a:pt x="369" y="39"/>
                    </a:lnTo>
                    <a:lnTo>
                      <a:pt x="369" y="39"/>
                    </a:lnTo>
                    <a:lnTo>
                      <a:pt x="369" y="41"/>
                    </a:lnTo>
                    <a:lnTo>
                      <a:pt x="369" y="41"/>
                    </a:lnTo>
                    <a:lnTo>
                      <a:pt x="369" y="43"/>
                    </a:lnTo>
                    <a:lnTo>
                      <a:pt x="369" y="43"/>
                    </a:lnTo>
                    <a:lnTo>
                      <a:pt x="369" y="43"/>
                    </a:lnTo>
                    <a:lnTo>
                      <a:pt x="369" y="43"/>
                    </a:lnTo>
                    <a:lnTo>
                      <a:pt x="369" y="43"/>
                    </a:lnTo>
                    <a:lnTo>
                      <a:pt x="367" y="43"/>
                    </a:lnTo>
                    <a:lnTo>
                      <a:pt x="367" y="43"/>
                    </a:lnTo>
                    <a:lnTo>
                      <a:pt x="367" y="43"/>
                    </a:lnTo>
                    <a:lnTo>
                      <a:pt x="367" y="41"/>
                    </a:lnTo>
                    <a:lnTo>
                      <a:pt x="365" y="41"/>
                    </a:lnTo>
                    <a:lnTo>
                      <a:pt x="365" y="41"/>
                    </a:lnTo>
                    <a:lnTo>
                      <a:pt x="365" y="41"/>
                    </a:lnTo>
                    <a:lnTo>
                      <a:pt x="363" y="41"/>
                    </a:lnTo>
                    <a:lnTo>
                      <a:pt x="363" y="41"/>
                    </a:lnTo>
                    <a:lnTo>
                      <a:pt x="363" y="41"/>
                    </a:lnTo>
                    <a:lnTo>
                      <a:pt x="363" y="41"/>
                    </a:lnTo>
                    <a:lnTo>
                      <a:pt x="363" y="41"/>
                    </a:lnTo>
                    <a:lnTo>
                      <a:pt x="363" y="41"/>
                    </a:lnTo>
                    <a:lnTo>
                      <a:pt x="362" y="43"/>
                    </a:lnTo>
                    <a:lnTo>
                      <a:pt x="362" y="43"/>
                    </a:lnTo>
                    <a:lnTo>
                      <a:pt x="362" y="43"/>
                    </a:lnTo>
                    <a:lnTo>
                      <a:pt x="362" y="43"/>
                    </a:lnTo>
                    <a:lnTo>
                      <a:pt x="363" y="43"/>
                    </a:lnTo>
                    <a:lnTo>
                      <a:pt x="363" y="45"/>
                    </a:lnTo>
                    <a:lnTo>
                      <a:pt x="363" y="45"/>
                    </a:lnTo>
                    <a:lnTo>
                      <a:pt x="363" y="47"/>
                    </a:lnTo>
                    <a:lnTo>
                      <a:pt x="363" y="47"/>
                    </a:lnTo>
                    <a:lnTo>
                      <a:pt x="362" y="47"/>
                    </a:lnTo>
                    <a:lnTo>
                      <a:pt x="362" y="47"/>
                    </a:lnTo>
                    <a:lnTo>
                      <a:pt x="362" y="47"/>
                    </a:lnTo>
                    <a:lnTo>
                      <a:pt x="362" y="48"/>
                    </a:lnTo>
                    <a:lnTo>
                      <a:pt x="362" y="48"/>
                    </a:lnTo>
                    <a:lnTo>
                      <a:pt x="360" y="48"/>
                    </a:lnTo>
                    <a:lnTo>
                      <a:pt x="360" y="48"/>
                    </a:lnTo>
                    <a:lnTo>
                      <a:pt x="360" y="48"/>
                    </a:lnTo>
                    <a:lnTo>
                      <a:pt x="360" y="48"/>
                    </a:lnTo>
                    <a:lnTo>
                      <a:pt x="358" y="50"/>
                    </a:lnTo>
                    <a:lnTo>
                      <a:pt x="358" y="50"/>
                    </a:lnTo>
                    <a:lnTo>
                      <a:pt x="358" y="50"/>
                    </a:lnTo>
                    <a:lnTo>
                      <a:pt x="358" y="50"/>
                    </a:lnTo>
                    <a:lnTo>
                      <a:pt x="358" y="50"/>
                    </a:lnTo>
                    <a:lnTo>
                      <a:pt x="358" y="50"/>
                    </a:lnTo>
                    <a:lnTo>
                      <a:pt x="358" y="50"/>
                    </a:lnTo>
                    <a:lnTo>
                      <a:pt x="358" y="52"/>
                    </a:lnTo>
                    <a:lnTo>
                      <a:pt x="358" y="52"/>
                    </a:lnTo>
                    <a:lnTo>
                      <a:pt x="358" y="52"/>
                    </a:lnTo>
                    <a:lnTo>
                      <a:pt x="358" y="52"/>
                    </a:lnTo>
                    <a:lnTo>
                      <a:pt x="360" y="54"/>
                    </a:lnTo>
                    <a:lnTo>
                      <a:pt x="360" y="54"/>
                    </a:lnTo>
                    <a:lnTo>
                      <a:pt x="360" y="56"/>
                    </a:lnTo>
                    <a:lnTo>
                      <a:pt x="360" y="57"/>
                    </a:lnTo>
                    <a:lnTo>
                      <a:pt x="358" y="59"/>
                    </a:lnTo>
                    <a:lnTo>
                      <a:pt x="358" y="59"/>
                    </a:lnTo>
                    <a:lnTo>
                      <a:pt x="358" y="61"/>
                    </a:lnTo>
                    <a:lnTo>
                      <a:pt x="356" y="61"/>
                    </a:lnTo>
                    <a:lnTo>
                      <a:pt x="356" y="61"/>
                    </a:lnTo>
                    <a:lnTo>
                      <a:pt x="356" y="61"/>
                    </a:lnTo>
                    <a:lnTo>
                      <a:pt x="356" y="61"/>
                    </a:lnTo>
                    <a:lnTo>
                      <a:pt x="354" y="61"/>
                    </a:lnTo>
                    <a:lnTo>
                      <a:pt x="354" y="63"/>
                    </a:lnTo>
                    <a:lnTo>
                      <a:pt x="354" y="63"/>
                    </a:lnTo>
                    <a:lnTo>
                      <a:pt x="354" y="63"/>
                    </a:lnTo>
                    <a:lnTo>
                      <a:pt x="354" y="63"/>
                    </a:lnTo>
                    <a:lnTo>
                      <a:pt x="354" y="63"/>
                    </a:lnTo>
                    <a:lnTo>
                      <a:pt x="354" y="63"/>
                    </a:lnTo>
                    <a:lnTo>
                      <a:pt x="354" y="65"/>
                    </a:lnTo>
                    <a:lnTo>
                      <a:pt x="354" y="65"/>
                    </a:lnTo>
                    <a:lnTo>
                      <a:pt x="356" y="67"/>
                    </a:lnTo>
                    <a:lnTo>
                      <a:pt x="356" y="68"/>
                    </a:lnTo>
                    <a:lnTo>
                      <a:pt x="358" y="70"/>
                    </a:lnTo>
                    <a:lnTo>
                      <a:pt x="358" y="70"/>
                    </a:lnTo>
                    <a:lnTo>
                      <a:pt x="358" y="70"/>
                    </a:lnTo>
                    <a:lnTo>
                      <a:pt x="358" y="72"/>
                    </a:lnTo>
                    <a:lnTo>
                      <a:pt x="358" y="74"/>
                    </a:lnTo>
                    <a:lnTo>
                      <a:pt x="358" y="74"/>
                    </a:lnTo>
                    <a:lnTo>
                      <a:pt x="358" y="74"/>
                    </a:lnTo>
                    <a:lnTo>
                      <a:pt x="358" y="74"/>
                    </a:lnTo>
                    <a:lnTo>
                      <a:pt x="356" y="74"/>
                    </a:lnTo>
                    <a:lnTo>
                      <a:pt x="356" y="74"/>
                    </a:lnTo>
                    <a:lnTo>
                      <a:pt x="354" y="76"/>
                    </a:lnTo>
                    <a:lnTo>
                      <a:pt x="354" y="76"/>
                    </a:lnTo>
                    <a:lnTo>
                      <a:pt x="354" y="76"/>
                    </a:lnTo>
                    <a:lnTo>
                      <a:pt x="354" y="76"/>
                    </a:lnTo>
                    <a:lnTo>
                      <a:pt x="354" y="77"/>
                    </a:lnTo>
                    <a:lnTo>
                      <a:pt x="354" y="77"/>
                    </a:lnTo>
                    <a:lnTo>
                      <a:pt x="356" y="77"/>
                    </a:lnTo>
                    <a:lnTo>
                      <a:pt x="356" y="77"/>
                    </a:lnTo>
                    <a:lnTo>
                      <a:pt x="356" y="77"/>
                    </a:lnTo>
                    <a:lnTo>
                      <a:pt x="358" y="77"/>
                    </a:lnTo>
                    <a:lnTo>
                      <a:pt x="358" y="77"/>
                    </a:lnTo>
                    <a:lnTo>
                      <a:pt x="360" y="76"/>
                    </a:lnTo>
                    <a:lnTo>
                      <a:pt x="362" y="76"/>
                    </a:lnTo>
                    <a:lnTo>
                      <a:pt x="362" y="77"/>
                    </a:lnTo>
                    <a:lnTo>
                      <a:pt x="363" y="77"/>
                    </a:lnTo>
                    <a:lnTo>
                      <a:pt x="365" y="79"/>
                    </a:lnTo>
                    <a:lnTo>
                      <a:pt x="365" y="79"/>
                    </a:lnTo>
                    <a:lnTo>
                      <a:pt x="363" y="79"/>
                    </a:lnTo>
                    <a:lnTo>
                      <a:pt x="363" y="79"/>
                    </a:lnTo>
                    <a:lnTo>
                      <a:pt x="363" y="79"/>
                    </a:lnTo>
                    <a:lnTo>
                      <a:pt x="363" y="81"/>
                    </a:lnTo>
                    <a:lnTo>
                      <a:pt x="362" y="83"/>
                    </a:lnTo>
                    <a:lnTo>
                      <a:pt x="360" y="85"/>
                    </a:lnTo>
                    <a:lnTo>
                      <a:pt x="360" y="85"/>
                    </a:lnTo>
                    <a:lnTo>
                      <a:pt x="360" y="86"/>
                    </a:lnTo>
                    <a:lnTo>
                      <a:pt x="360" y="86"/>
                    </a:lnTo>
                    <a:lnTo>
                      <a:pt x="360" y="88"/>
                    </a:lnTo>
                    <a:lnTo>
                      <a:pt x="362" y="88"/>
                    </a:lnTo>
                    <a:lnTo>
                      <a:pt x="362" y="88"/>
                    </a:lnTo>
                    <a:lnTo>
                      <a:pt x="363" y="88"/>
                    </a:lnTo>
                    <a:lnTo>
                      <a:pt x="363" y="86"/>
                    </a:lnTo>
                    <a:lnTo>
                      <a:pt x="363" y="86"/>
                    </a:lnTo>
                    <a:lnTo>
                      <a:pt x="363" y="88"/>
                    </a:lnTo>
                    <a:lnTo>
                      <a:pt x="365" y="88"/>
                    </a:lnTo>
                    <a:lnTo>
                      <a:pt x="365" y="88"/>
                    </a:lnTo>
                    <a:lnTo>
                      <a:pt x="367" y="88"/>
                    </a:lnTo>
                    <a:lnTo>
                      <a:pt x="367" y="86"/>
                    </a:lnTo>
                    <a:lnTo>
                      <a:pt x="367" y="86"/>
                    </a:lnTo>
                    <a:lnTo>
                      <a:pt x="369" y="86"/>
                    </a:lnTo>
                    <a:lnTo>
                      <a:pt x="369" y="86"/>
                    </a:lnTo>
                    <a:lnTo>
                      <a:pt x="371" y="86"/>
                    </a:lnTo>
                    <a:lnTo>
                      <a:pt x="371" y="86"/>
                    </a:lnTo>
                    <a:lnTo>
                      <a:pt x="371" y="86"/>
                    </a:lnTo>
                    <a:lnTo>
                      <a:pt x="371" y="88"/>
                    </a:lnTo>
                    <a:lnTo>
                      <a:pt x="371" y="88"/>
                    </a:lnTo>
                    <a:lnTo>
                      <a:pt x="371" y="88"/>
                    </a:lnTo>
                    <a:lnTo>
                      <a:pt x="371" y="88"/>
                    </a:lnTo>
                    <a:lnTo>
                      <a:pt x="371" y="88"/>
                    </a:lnTo>
                    <a:lnTo>
                      <a:pt x="369" y="88"/>
                    </a:lnTo>
                    <a:lnTo>
                      <a:pt x="369" y="90"/>
                    </a:lnTo>
                    <a:lnTo>
                      <a:pt x="369" y="90"/>
                    </a:lnTo>
                    <a:lnTo>
                      <a:pt x="369" y="90"/>
                    </a:lnTo>
                    <a:lnTo>
                      <a:pt x="367" y="90"/>
                    </a:lnTo>
                    <a:lnTo>
                      <a:pt x="367" y="92"/>
                    </a:lnTo>
                    <a:lnTo>
                      <a:pt x="367" y="92"/>
                    </a:lnTo>
                    <a:lnTo>
                      <a:pt x="367" y="92"/>
                    </a:lnTo>
                    <a:lnTo>
                      <a:pt x="367" y="92"/>
                    </a:lnTo>
                    <a:lnTo>
                      <a:pt x="367" y="92"/>
                    </a:lnTo>
                    <a:lnTo>
                      <a:pt x="367" y="94"/>
                    </a:lnTo>
                    <a:lnTo>
                      <a:pt x="367" y="94"/>
                    </a:lnTo>
                    <a:lnTo>
                      <a:pt x="367" y="94"/>
                    </a:lnTo>
                    <a:lnTo>
                      <a:pt x="367" y="94"/>
                    </a:lnTo>
                    <a:lnTo>
                      <a:pt x="369" y="95"/>
                    </a:lnTo>
                    <a:lnTo>
                      <a:pt x="369" y="95"/>
                    </a:lnTo>
                    <a:lnTo>
                      <a:pt x="369" y="95"/>
                    </a:lnTo>
                    <a:lnTo>
                      <a:pt x="371" y="95"/>
                    </a:lnTo>
                    <a:lnTo>
                      <a:pt x="372" y="95"/>
                    </a:lnTo>
                    <a:lnTo>
                      <a:pt x="372" y="97"/>
                    </a:lnTo>
                    <a:lnTo>
                      <a:pt x="372" y="97"/>
                    </a:lnTo>
                    <a:lnTo>
                      <a:pt x="371" y="99"/>
                    </a:lnTo>
                    <a:lnTo>
                      <a:pt x="371" y="99"/>
                    </a:lnTo>
                    <a:lnTo>
                      <a:pt x="371" y="99"/>
                    </a:lnTo>
                    <a:lnTo>
                      <a:pt x="371" y="99"/>
                    </a:lnTo>
                    <a:lnTo>
                      <a:pt x="371" y="99"/>
                    </a:lnTo>
                    <a:lnTo>
                      <a:pt x="369" y="99"/>
                    </a:lnTo>
                    <a:lnTo>
                      <a:pt x="369" y="99"/>
                    </a:lnTo>
                    <a:lnTo>
                      <a:pt x="369" y="99"/>
                    </a:lnTo>
                    <a:lnTo>
                      <a:pt x="367" y="101"/>
                    </a:lnTo>
                    <a:lnTo>
                      <a:pt x="367" y="101"/>
                    </a:lnTo>
                    <a:lnTo>
                      <a:pt x="367" y="103"/>
                    </a:lnTo>
                    <a:lnTo>
                      <a:pt x="367" y="103"/>
                    </a:lnTo>
                    <a:lnTo>
                      <a:pt x="367" y="104"/>
                    </a:lnTo>
                    <a:lnTo>
                      <a:pt x="369" y="104"/>
                    </a:lnTo>
                    <a:lnTo>
                      <a:pt x="369" y="104"/>
                    </a:lnTo>
                    <a:lnTo>
                      <a:pt x="371" y="104"/>
                    </a:lnTo>
                    <a:lnTo>
                      <a:pt x="372" y="104"/>
                    </a:lnTo>
                    <a:lnTo>
                      <a:pt x="372" y="104"/>
                    </a:lnTo>
                    <a:lnTo>
                      <a:pt x="374" y="104"/>
                    </a:lnTo>
                    <a:lnTo>
                      <a:pt x="374" y="104"/>
                    </a:lnTo>
                    <a:lnTo>
                      <a:pt x="374" y="104"/>
                    </a:lnTo>
                    <a:lnTo>
                      <a:pt x="374" y="104"/>
                    </a:lnTo>
                    <a:lnTo>
                      <a:pt x="376" y="106"/>
                    </a:lnTo>
                    <a:lnTo>
                      <a:pt x="376" y="106"/>
                    </a:lnTo>
                    <a:lnTo>
                      <a:pt x="376" y="108"/>
                    </a:lnTo>
                    <a:lnTo>
                      <a:pt x="376" y="110"/>
                    </a:lnTo>
                    <a:lnTo>
                      <a:pt x="376" y="110"/>
                    </a:lnTo>
                    <a:lnTo>
                      <a:pt x="376" y="110"/>
                    </a:lnTo>
                    <a:lnTo>
                      <a:pt x="376" y="110"/>
                    </a:lnTo>
                    <a:lnTo>
                      <a:pt x="378" y="110"/>
                    </a:lnTo>
                    <a:lnTo>
                      <a:pt x="378" y="110"/>
                    </a:lnTo>
                    <a:lnTo>
                      <a:pt x="378" y="112"/>
                    </a:lnTo>
                    <a:lnTo>
                      <a:pt x="378" y="112"/>
                    </a:lnTo>
                    <a:lnTo>
                      <a:pt x="380" y="112"/>
                    </a:lnTo>
                    <a:lnTo>
                      <a:pt x="380" y="112"/>
                    </a:lnTo>
                    <a:lnTo>
                      <a:pt x="380" y="112"/>
                    </a:lnTo>
                    <a:lnTo>
                      <a:pt x="380" y="112"/>
                    </a:lnTo>
                    <a:lnTo>
                      <a:pt x="380" y="114"/>
                    </a:lnTo>
                    <a:lnTo>
                      <a:pt x="380" y="114"/>
                    </a:lnTo>
                    <a:lnTo>
                      <a:pt x="380" y="114"/>
                    </a:lnTo>
                    <a:lnTo>
                      <a:pt x="378" y="114"/>
                    </a:lnTo>
                    <a:lnTo>
                      <a:pt x="378" y="114"/>
                    </a:lnTo>
                    <a:lnTo>
                      <a:pt x="378" y="114"/>
                    </a:lnTo>
                    <a:lnTo>
                      <a:pt x="378" y="115"/>
                    </a:lnTo>
                    <a:lnTo>
                      <a:pt x="378" y="115"/>
                    </a:lnTo>
                    <a:lnTo>
                      <a:pt x="378" y="115"/>
                    </a:lnTo>
                    <a:lnTo>
                      <a:pt x="378" y="115"/>
                    </a:lnTo>
                    <a:lnTo>
                      <a:pt x="378" y="115"/>
                    </a:lnTo>
                    <a:lnTo>
                      <a:pt x="378" y="115"/>
                    </a:lnTo>
                    <a:lnTo>
                      <a:pt x="378" y="115"/>
                    </a:lnTo>
                    <a:lnTo>
                      <a:pt x="378" y="115"/>
                    </a:lnTo>
                    <a:lnTo>
                      <a:pt x="378" y="115"/>
                    </a:lnTo>
                    <a:lnTo>
                      <a:pt x="378" y="115"/>
                    </a:lnTo>
                    <a:lnTo>
                      <a:pt x="380" y="115"/>
                    </a:lnTo>
                    <a:lnTo>
                      <a:pt x="380" y="117"/>
                    </a:lnTo>
                    <a:lnTo>
                      <a:pt x="380" y="117"/>
                    </a:lnTo>
                    <a:lnTo>
                      <a:pt x="380" y="117"/>
                    </a:lnTo>
                    <a:lnTo>
                      <a:pt x="380" y="115"/>
                    </a:lnTo>
                    <a:lnTo>
                      <a:pt x="380" y="115"/>
                    </a:lnTo>
                    <a:lnTo>
                      <a:pt x="380" y="115"/>
                    </a:lnTo>
                    <a:lnTo>
                      <a:pt x="381" y="115"/>
                    </a:lnTo>
                    <a:lnTo>
                      <a:pt x="381" y="115"/>
                    </a:lnTo>
                    <a:lnTo>
                      <a:pt x="381" y="115"/>
                    </a:lnTo>
                    <a:lnTo>
                      <a:pt x="381" y="115"/>
                    </a:lnTo>
                    <a:lnTo>
                      <a:pt x="381" y="115"/>
                    </a:lnTo>
                    <a:lnTo>
                      <a:pt x="381" y="117"/>
                    </a:lnTo>
                    <a:lnTo>
                      <a:pt x="381" y="117"/>
                    </a:lnTo>
                    <a:lnTo>
                      <a:pt x="383" y="117"/>
                    </a:lnTo>
                    <a:lnTo>
                      <a:pt x="383" y="117"/>
                    </a:lnTo>
                    <a:lnTo>
                      <a:pt x="383" y="117"/>
                    </a:lnTo>
                    <a:lnTo>
                      <a:pt x="383" y="117"/>
                    </a:lnTo>
                    <a:lnTo>
                      <a:pt x="383" y="117"/>
                    </a:lnTo>
                    <a:lnTo>
                      <a:pt x="381" y="119"/>
                    </a:lnTo>
                    <a:lnTo>
                      <a:pt x="381" y="119"/>
                    </a:lnTo>
                    <a:lnTo>
                      <a:pt x="381" y="119"/>
                    </a:lnTo>
                    <a:lnTo>
                      <a:pt x="381" y="119"/>
                    </a:lnTo>
                    <a:lnTo>
                      <a:pt x="380" y="119"/>
                    </a:lnTo>
                    <a:lnTo>
                      <a:pt x="380" y="119"/>
                    </a:lnTo>
                    <a:lnTo>
                      <a:pt x="380" y="119"/>
                    </a:lnTo>
                    <a:lnTo>
                      <a:pt x="380" y="119"/>
                    </a:lnTo>
                    <a:lnTo>
                      <a:pt x="380" y="119"/>
                    </a:lnTo>
                    <a:lnTo>
                      <a:pt x="378" y="119"/>
                    </a:lnTo>
                    <a:lnTo>
                      <a:pt x="378" y="119"/>
                    </a:lnTo>
                    <a:lnTo>
                      <a:pt x="378" y="119"/>
                    </a:lnTo>
                    <a:lnTo>
                      <a:pt x="378" y="119"/>
                    </a:lnTo>
                    <a:lnTo>
                      <a:pt x="378" y="121"/>
                    </a:lnTo>
                    <a:lnTo>
                      <a:pt x="378" y="121"/>
                    </a:lnTo>
                    <a:lnTo>
                      <a:pt x="378" y="121"/>
                    </a:lnTo>
                    <a:lnTo>
                      <a:pt x="378" y="121"/>
                    </a:lnTo>
                    <a:lnTo>
                      <a:pt x="378" y="121"/>
                    </a:lnTo>
                    <a:lnTo>
                      <a:pt x="378" y="121"/>
                    </a:lnTo>
                    <a:lnTo>
                      <a:pt x="378" y="123"/>
                    </a:lnTo>
                    <a:lnTo>
                      <a:pt x="380" y="123"/>
                    </a:lnTo>
                    <a:lnTo>
                      <a:pt x="380" y="123"/>
                    </a:lnTo>
                    <a:lnTo>
                      <a:pt x="380" y="121"/>
                    </a:lnTo>
                    <a:lnTo>
                      <a:pt x="381" y="121"/>
                    </a:lnTo>
                    <a:lnTo>
                      <a:pt x="381" y="121"/>
                    </a:lnTo>
                    <a:lnTo>
                      <a:pt x="381" y="121"/>
                    </a:lnTo>
                    <a:lnTo>
                      <a:pt x="383" y="121"/>
                    </a:lnTo>
                    <a:lnTo>
                      <a:pt x="383" y="121"/>
                    </a:lnTo>
                    <a:lnTo>
                      <a:pt x="383" y="121"/>
                    </a:lnTo>
                    <a:lnTo>
                      <a:pt x="385" y="121"/>
                    </a:lnTo>
                    <a:lnTo>
                      <a:pt x="385" y="121"/>
                    </a:lnTo>
                    <a:lnTo>
                      <a:pt x="385" y="121"/>
                    </a:lnTo>
                    <a:lnTo>
                      <a:pt x="387" y="119"/>
                    </a:lnTo>
                    <a:lnTo>
                      <a:pt x="387" y="119"/>
                    </a:lnTo>
                    <a:lnTo>
                      <a:pt x="387" y="119"/>
                    </a:lnTo>
                    <a:lnTo>
                      <a:pt x="389" y="119"/>
                    </a:lnTo>
                    <a:lnTo>
                      <a:pt x="389" y="119"/>
                    </a:lnTo>
                    <a:lnTo>
                      <a:pt x="389" y="119"/>
                    </a:lnTo>
                    <a:lnTo>
                      <a:pt x="389" y="119"/>
                    </a:lnTo>
                    <a:lnTo>
                      <a:pt x="389" y="121"/>
                    </a:lnTo>
                    <a:lnTo>
                      <a:pt x="391" y="121"/>
                    </a:lnTo>
                    <a:lnTo>
                      <a:pt x="391" y="121"/>
                    </a:lnTo>
                    <a:lnTo>
                      <a:pt x="391" y="121"/>
                    </a:lnTo>
                    <a:lnTo>
                      <a:pt x="391" y="121"/>
                    </a:lnTo>
                    <a:lnTo>
                      <a:pt x="391" y="121"/>
                    </a:lnTo>
                    <a:lnTo>
                      <a:pt x="391" y="121"/>
                    </a:lnTo>
                    <a:lnTo>
                      <a:pt x="391" y="121"/>
                    </a:lnTo>
                    <a:lnTo>
                      <a:pt x="391" y="121"/>
                    </a:lnTo>
                    <a:lnTo>
                      <a:pt x="391" y="121"/>
                    </a:lnTo>
                    <a:lnTo>
                      <a:pt x="391" y="123"/>
                    </a:lnTo>
                    <a:lnTo>
                      <a:pt x="391" y="123"/>
                    </a:lnTo>
                    <a:lnTo>
                      <a:pt x="391" y="123"/>
                    </a:lnTo>
                    <a:lnTo>
                      <a:pt x="391" y="124"/>
                    </a:lnTo>
                    <a:lnTo>
                      <a:pt x="391" y="124"/>
                    </a:lnTo>
                    <a:lnTo>
                      <a:pt x="389" y="124"/>
                    </a:lnTo>
                    <a:lnTo>
                      <a:pt x="389" y="124"/>
                    </a:lnTo>
                    <a:lnTo>
                      <a:pt x="389" y="124"/>
                    </a:lnTo>
                    <a:lnTo>
                      <a:pt x="389" y="124"/>
                    </a:lnTo>
                    <a:lnTo>
                      <a:pt x="389" y="126"/>
                    </a:lnTo>
                    <a:lnTo>
                      <a:pt x="389" y="126"/>
                    </a:lnTo>
                    <a:lnTo>
                      <a:pt x="389" y="126"/>
                    </a:lnTo>
                    <a:lnTo>
                      <a:pt x="389" y="126"/>
                    </a:lnTo>
                    <a:lnTo>
                      <a:pt x="389" y="126"/>
                    </a:lnTo>
                    <a:lnTo>
                      <a:pt x="387" y="128"/>
                    </a:lnTo>
                    <a:lnTo>
                      <a:pt x="387" y="128"/>
                    </a:lnTo>
                    <a:lnTo>
                      <a:pt x="387" y="128"/>
                    </a:lnTo>
                    <a:lnTo>
                      <a:pt x="389" y="128"/>
                    </a:lnTo>
                    <a:lnTo>
                      <a:pt x="389" y="128"/>
                    </a:lnTo>
                    <a:lnTo>
                      <a:pt x="389" y="128"/>
                    </a:lnTo>
                    <a:lnTo>
                      <a:pt x="389" y="130"/>
                    </a:lnTo>
                    <a:lnTo>
                      <a:pt x="389" y="128"/>
                    </a:lnTo>
                    <a:lnTo>
                      <a:pt x="391" y="128"/>
                    </a:lnTo>
                    <a:lnTo>
                      <a:pt x="391" y="128"/>
                    </a:lnTo>
                    <a:lnTo>
                      <a:pt x="391" y="128"/>
                    </a:lnTo>
                    <a:lnTo>
                      <a:pt x="391" y="126"/>
                    </a:lnTo>
                    <a:lnTo>
                      <a:pt x="392" y="126"/>
                    </a:lnTo>
                    <a:lnTo>
                      <a:pt x="392" y="126"/>
                    </a:lnTo>
                    <a:lnTo>
                      <a:pt x="392" y="124"/>
                    </a:lnTo>
                    <a:lnTo>
                      <a:pt x="394" y="124"/>
                    </a:lnTo>
                    <a:lnTo>
                      <a:pt x="394" y="124"/>
                    </a:lnTo>
                    <a:lnTo>
                      <a:pt x="396" y="124"/>
                    </a:lnTo>
                    <a:lnTo>
                      <a:pt x="396" y="124"/>
                    </a:lnTo>
                    <a:lnTo>
                      <a:pt x="396" y="124"/>
                    </a:lnTo>
                    <a:lnTo>
                      <a:pt x="398" y="126"/>
                    </a:lnTo>
                    <a:lnTo>
                      <a:pt x="400" y="126"/>
                    </a:lnTo>
                    <a:lnTo>
                      <a:pt x="400" y="126"/>
                    </a:lnTo>
                    <a:lnTo>
                      <a:pt x="400" y="126"/>
                    </a:lnTo>
                    <a:lnTo>
                      <a:pt x="400" y="126"/>
                    </a:lnTo>
                    <a:lnTo>
                      <a:pt x="400" y="128"/>
                    </a:lnTo>
                    <a:lnTo>
                      <a:pt x="400" y="128"/>
                    </a:lnTo>
                    <a:lnTo>
                      <a:pt x="400" y="128"/>
                    </a:lnTo>
                    <a:lnTo>
                      <a:pt x="400" y="128"/>
                    </a:lnTo>
                    <a:lnTo>
                      <a:pt x="398" y="128"/>
                    </a:lnTo>
                    <a:lnTo>
                      <a:pt x="398" y="128"/>
                    </a:lnTo>
                    <a:lnTo>
                      <a:pt x="398" y="130"/>
                    </a:lnTo>
                    <a:lnTo>
                      <a:pt x="398" y="130"/>
                    </a:lnTo>
                    <a:lnTo>
                      <a:pt x="398" y="130"/>
                    </a:lnTo>
                    <a:lnTo>
                      <a:pt x="398" y="130"/>
                    </a:lnTo>
                    <a:lnTo>
                      <a:pt x="398" y="132"/>
                    </a:lnTo>
                    <a:lnTo>
                      <a:pt x="398" y="132"/>
                    </a:lnTo>
                    <a:lnTo>
                      <a:pt x="398" y="132"/>
                    </a:lnTo>
                    <a:lnTo>
                      <a:pt x="398" y="132"/>
                    </a:lnTo>
                    <a:lnTo>
                      <a:pt x="398" y="132"/>
                    </a:lnTo>
                    <a:lnTo>
                      <a:pt x="398" y="133"/>
                    </a:lnTo>
                    <a:lnTo>
                      <a:pt x="398" y="133"/>
                    </a:lnTo>
                    <a:lnTo>
                      <a:pt x="398" y="133"/>
                    </a:lnTo>
                    <a:lnTo>
                      <a:pt x="398" y="135"/>
                    </a:lnTo>
                    <a:lnTo>
                      <a:pt x="398" y="135"/>
                    </a:lnTo>
                    <a:lnTo>
                      <a:pt x="398" y="137"/>
                    </a:lnTo>
                    <a:lnTo>
                      <a:pt x="398" y="137"/>
                    </a:lnTo>
                    <a:lnTo>
                      <a:pt x="398" y="137"/>
                    </a:lnTo>
                    <a:lnTo>
                      <a:pt x="398" y="137"/>
                    </a:lnTo>
                    <a:lnTo>
                      <a:pt x="398" y="137"/>
                    </a:lnTo>
                    <a:lnTo>
                      <a:pt x="398" y="137"/>
                    </a:lnTo>
                    <a:lnTo>
                      <a:pt x="398" y="137"/>
                    </a:lnTo>
                    <a:lnTo>
                      <a:pt x="396" y="137"/>
                    </a:lnTo>
                    <a:lnTo>
                      <a:pt x="394" y="135"/>
                    </a:lnTo>
                    <a:lnTo>
                      <a:pt x="394" y="135"/>
                    </a:lnTo>
                    <a:lnTo>
                      <a:pt x="394" y="135"/>
                    </a:lnTo>
                    <a:lnTo>
                      <a:pt x="392" y="135"/>
                    </a:lnTo>
                    <a:lnTo>
                      <a:pt x="392" y="135"/>
                    </a:lnTo>
                    <a:lnTo>
                      <a:pt x="392" y="135"/>
                    </a:lnTo>
                    <a:lnTo>
                      <a:pt x="392" y="135"/>
                    </a:lnTo>
                    <a:lnTo>
                      <a:pt x="392" y="137"/>
                    </a:lnTo>
                    <a:lnTo>
                      <a:pt x="392" y="137"/>
                    </a:lnTo>
                    <a:lnTo>
                      <a:pt x="392" y="137"/>
                    </a:lnTo>
                    <a:lnTo>
                      <a:pt x="392" y="137"/>
                    </a:lnTo>
                    <a:lnTo>
                      <a:pt x="392" y="139"/>
                    </a:lnTo>
                    <a:lnTo>
                      <a:pt x="392" y="139"/>
                    </a:lnTo>
                    <a:lnTo>
                      <a:pt x="392" y="139"/>
                    </a:lnTo>
                    <a:lnTo>
                      <a:pt x="392" y="139"/>
                    </a:lnTo>
                    <a:lnTo>
                      <a:pt x="392" y="141"/>
                    </a:lnTo>
                    <a:lnTo>
                      <a:pt x="392" y="141"/>
                    </a:lnTo>
                    <a:lnTo>
                      <a:pt x="392" y="141"/>
                    </a:lnTo>
                    <a:lnTo>
                      <a:pt x="392" y="141"/>
                    </a:lnTo>
                    <a:lnTo>
                      <a:pt x="392" y="141"/>
                    </a:lnTo>
                    <a:lnTo>
                      <a:pt x="392" y="141"/>
                    </a:lnTo>
                    <a:lnTo>
                      <a:pt x="394" y="141"/>
                    </a:lnTo>
                    <a:lnTo>
                      <a:pt x="394" y="141"/>
                    </a:lnTo>
                    <a:lnTo>
                      <a:pt x="394" y="141"/>
                    </a:lnTo>
                    <a:lnTo>
                      <a:pt x="394" y="141"/>
                    </a:lnTo>
                    <a:lnTo>
                      <a:pt x="394" y="141"/>
                    </a:lnTo>
                    <a:lnTo>
                      <a:pt x="394" y="141"/>
                    </a:lnTo>
                    <a:lnTo>
                      <a:pt x="394" y="141"/>
                    </a:lnTo>
                    <a:lnTo>
                      <a:pt x="394" y="141"/>
                    </a:lnTo>
                    <a:lnTo>
                      <a:pt x="396" y="141"/>
                    </a:lnTo>
                    <a:lnTo>
                      <a:pt x="396" y="141"/>
                    </a:lnTo>
                    <a:lnTo>
                      <a:pt x="396" y="141"/>
                    </a:lnTo>
                    <a:lnTo>
                      <a:pt x="396" y="141"/>
                    </a:lnTo>
                    <a:lnTo>
                      <a:pt x="398" y="141"/>
                    </a:lnTo>
                    <a:lnTo>
                      <a:pt x="398" y="141"/>
                    </a:lnTo>
                    <a:lnTo>
                      <a:pt x="398" y="141"/>
                    </a:lnTo>
                    <a:lnTo>
                      <a:pt x="398" y="141"/>
                    </a:lnTo>
                    <a:lnTo>
                      <a:pt x="400" y="142"/>
                    </a:lnTo>
                    <a:lnTo>
                      <a:pt x="400" y="142"/>
                    </a:lnTo>
                    <a:lnTo>
                      <a:pt x="400" y="142"/>
                    </a:lnTo>
                    <a:lnTo>
                      <a:pt x="401" y="144"/>
                    </a:lnTo>
                    <a:lnTo>
                      <a:pt x="401" y="144"/>
                    </a:lnTo>
                    <a:lnTo>
                      <a:pt x="401" y="146"/>
                    </a:lnTo>
                    <a:lnTo>
                      <a:pt x="401" y="146"/>
                    </a:lnTo>
                    <a:lnTo>
                      <a:pt x="401" y="148"/>
                    </a:lnTo>
                    <a:lnTo>
                      <a:pt x="403" y="148"/>
                    </a:lnTo>
                    <a:lnTo>
                      <a:pt x="403" y="148"/>
                    </a:lnTo>
                    <a:lnTo>
                      <a:pt x="405" y="150"/>
                    </a:lnTo>
                    <a:lnTo>
                      <a:pt x="405" y="150"/>
                    </a:lnTo>
                    <a:lnTo>
                      <a:pt x="405" y="152"/>
                    </a:lnTo>
                    <a:lnTo>
                      <a:pt x="403" y="152"/>
                    </a:lnTo>
                    <a:lnTo>
                      <a:pt x="403" y="152"/>
                    </a:lnTo>
                    <a:lnTo>
                      <a:pt x="403" y="152"/>
                    </a:lnTo>
                    <a:lnTo>
                      <a:pt x="403" y="152"/>
                    </a:lnTo>
                    <a:lnTo>
                      <a:pt x="403" y="152"/>
                    </a:lnTo>
                    <a:lnTo>
                      <a:pt x="403" y="152"/>
                    </a:lnTo>
                    <a:lnTo>
                      <a:pt x="403" y="152"/>
                    </a:lnTo>
                    <a:lnTo>
                      <a:pt x="403" y="153"/>
                    </a:lnTo>
                    <a:lnTo>
                      <a:pt x="403" y="153"/>
                    </a:lnTo>
                    <a:lnTo>
                      <a:pt x="403" y="153"/>
                    </a:lnTo>
                    <a:lnTo>
                      <a:pt x="401" y="153"/>
                    </a:lnTo>
                    <a:lnTo>
                      <a:pt x="401" y="153"/>
                    </a:lnTo>
                    <a:lnTo>
                      <a:pt x="401" y="153"/>
                    </a:lnTo>
                    <a:lnTo>
                      <a:pt x="401" y="153"/>
                    </a:lnTo>
                    <a:lnTo>
                      <a:pt x="400" y="153"/>
                    </a:lnTo>
                    <a:lnTo>
                      <a:pt x="400" y="153"/>
                    </a:lnTo>
                    <a:lnTo>
                      <a:pt x="400" y="152"/>
                    </a:lnTo>
                    <a:lnTo>
                      <a:pt x="400" y="152"/>
                    </a:lnTo>
                    <a:lnTo>
                      <a:pt x="398" y="152"/>
                    </a:lnTo>
                    <a:lnTo>
                      <a:pt x="398" y="152"/>
                    </a:lnTo>
                    <a:lnTo>
                      <a:pt x="398" y="152"/>
                    </a:lnTo>
                    <a:lnTo>
                      <a:pt x="398" y="152"/>
                    </a:lnTo>
                    <a:lnTo>
                      <a:pt x="396" y="152"/>
                    </a:lnTo>
                    <a:lnTo>
                      <a:pt x="396" y="152"/>
                    </a:lnTo>
                    <a:lnTo>
                      <a:pt x="396" y="152"/>
                    </a:lnTo>
                    <a:lnTo>
                      <a:pt x="396" y="152"/>
                    </a:lnTo>
                    <a:lnTo>
                      <a:pt x="396" y="153"/>
                    </a:lnTo>
                    <a:lnTo>
                      <a:pt x="396" y="153"/>
                    </a:lnTo>
                    <a:lnTo>
                      <a:pt x="396" y="153"/>
                    </a:lnTo>
                    <a:lnTo>
                      <a:pt x="396" y="153"/>
                    </a:lnTo>
                    <a:lnTo>
                      <a:pt x="396" y="153"/>
                    </a:lnTo>
                    <a:lnTo>
                      <a:pt x="396" y="153"/>
                    </a:lnTo>
                    <a:lnTo>
                      <a:pt x="398" y="153"/>
                    </a:lnTo>
                    <a:lnTo>
                      <a:pt x="398" y="155"/>
                    </a:lnTo>
                    <a:lnTo>
                      <a:pt x="400" y="155"/>
                    </a:lnTo>
                    <a:lnTo>
                      <a:pt x="400" y="155"/>
                    </a:lnTo>
                    <a:lnTo>
                      <a:pt x="400" y="155"/>
                    </a:lnTo>
                    <a:lnTo>
                      <a:pt x="401" y="155"/>
                    </a:lnTo>
                    <a:lnTo>
                      <a:pt x="401" y="157"/>
                    </a:lnTo>
                    <a:lnTo>
                      <a:pt x="401" y="157"/>
                    </a:lnTo>
                    <a:lnTo>
                      <a:pt x="401" y="157"/>
                    </a:lnTo>
                    <a:lnTo>
                      <a:pt x="401" y="157"/>
                    </a:lnTo>
                    <a:lnTo>
                      <a:pt x="401" y="159"/>
                    </a:lnTo>
                    <a:lnTo>
                      <a:pt x="401" y="159"/>
                    </a:lnTo>
                    <a:lnTo>
                      <a:pt x="401" y="159"/>
                    </a:lnTo>
                    <a:lnTo>
                      <a:pt x="401" y="161"/>
                    </a:lnTo>
                    <a:lnTo>
                      <a:pt x="401" y="161"/>
                    </a:lnTo>
                    <a:lnTo>
                      <a:pt x="401" y="162"/>
                    </a:lnTo>
                    <a:lnTo>
                      <a:pt x="400" y="162"/>
                    </a:lnTo>
                    <a:lnTo>
                      <a:pt x="400" y="162"/>
                    </a:lnTo>
                    <a:lnTo>
                      <a:pt x="400" y="164"/>
                    </a:lnTo>
                    <a:lnTo>
                      <a:pt x="400" y="164"/>
                    </a:lnTo>
                    <a:lnTo>
                      <a:pt x="400" y="164"/>
                    </a:lnTo>
                    <a:lnTo>
                      <a:pt x="400" y="164"/>
                    </a:lnTo>
                    <a:lnTo>
                      <a:pt x="398" y="166"/>
                    </a:lnTo>
                    <a:lnTo>
                      <a:pt x="398" y="166"/>
                    </a:lnTo>
                    <a:lnTo>
                      <a:pt x="400" y="166"/>
                    </a:lnTo>
                    <a:lnTo>
                      <a:pt x="400" y="168"/>
                    </a:lnTo>
                    <a:lnTo>
                      <a:pt x="400" y="168"/>
                    </a:lnTo>
                    <a:lnTo>
                      <a:pt x="400" y="168"/>
                    </a:lnTo>
                    <a:lnTo>
                      <a:pt x="400" y="168"/>
                    </a:lnTo>
                    <a:lnTo>
                      <a:pt x="401" y="170"/>
                    </a:lnTo>
                    <a:lnTo>
                      <a:pt x="401" y="170"/>
                    </a:lnTo>
                    <a:lnTo>
                      <a:pt x="401" y="170"/>
                    </a:lnTo>
                    <a:lnTo>
                      <a:pt x="401" y="171"/>
                    </a:lnTo>
                    <a:lnTo>
                      <a:pt x="401" y="171"/>
                    </a:lnTo>
                    <a:lnTo>
                      <a:pt x="400" y="171"/>
                    </a:lnTo>
                    <a:lnTo>
                      <a:pt x="400" y="173"/>
                    </a:lnTo>
                    <a:lnTo>
                      <a:pt x="400" y="173"/>
                    </a:lnTo>
                    <a:lnTo>
                      <a:pt x="398" y="173"/>
                    </a:lnTo>
                    <a:lnTo>
                      <a:pt x="398" y="175"/>
                    </a:lnTo>
                    <a:lnTo>
                      <a:pt x="398" y="175"/>
                    </a:lnTo>
                    <a:lnTo>
                      <a:pt x="396" y="175"/>
                    </a:lnTo>
                    <a:lnTo>
                      <a:pt x="396" y="175"/>
                    </a:lnTo>
                    <a:lnTo>
                      <a:pt x="396" y="175"/>
                    </a:lnTo>
                    <a:lnTo>
                      <a:pt x="396" y="177"/>
                    </a:lnTo>
                    <a:lnTo>
                      <a:pt x="396" y="177"/>
                    </a:lnTo>
                    <a:lnTo>
                      <a:pt x="398" y="177"/>
                    </a:lnTo>
                    <a:lnTo>
                      <a:pt x="398" y="179"/>
                    </a:lnTo>
                    <a:lnTo>
                      <a:pt x="398" y="179"/>
                    </a:lnTo>
                    <a:lnTo>
                      <a:pt x="400" y="179"/>
                    </a:lnTo>
                    <a:lnTo>
                      <a:pt x="400" y="179"/>
                    </a:lnTo>
                    <a:lnTo>
                      <a:pt x="400" y="179"/>
                    </a:lnTo>
                    <a:lnTo>
                      <a:pt x="401" y="179"/>
                    </a:lnTo>
                    <a:lnTo>
                      <a:pt x="401" y="179"/>
                    </a:lnTo>
                    <a:lnTo>
                      <a:pt x="403" y="179"/>
                    </a:lnTo>
                    <a:lnTo>
                      <a:pt x="405" y="179"/>
                    </a:lnTo>
                    <a:lnTo>
                      <a:pt x="407" y="179"/>
                    </a:lnTo>
                    <a:lnTo>
                      <a:pt x="407" y="179"/>
                    </a:lnTo>
                    <a:lnTo>
                      <a:pt x="407" y="179"/>
                    </a:lnTo>
                    <a:lnTo>
                      <a:pt x="409" y="179"/>
                    </a:lnTo>
                    <a:lnTo>
                      <a:pt x="409" y="179"/>
                    </a:lnTo>
                    <a:lnTo>
                      <a:pt x="409" y="179"/>
                    </a:lnTo>
                    <a:lnTo>
                      <a:pt x="409" y="180"/>
                    </a:lnTo>
                    <a:lnTo>
                      <a:pt x="409" y="180"/>
                    </a:lnTo>
                    <a:lnTo>
                      <a:pt x="409" y="180"/>
                    </a:lnTo>
                    <a:lnTo>
                      <a:pt x="409" y="180"/>
                    </a:lnTo>
                    <a:lnTo>
                      <a:pt x="409" y="182"/>
                    </a:lnTo>
                    <a:lnTo>
                      <a:pt x="407" y="182"/>
                    </a:lnTo>
                    <a:lnTo>
                      <a:pt x="405" y="182"/>
                    </a:lnTo>
                    <a:lnTo>
                      <a:pt x="405" y="184"/>
                    </a:lnTo>
                    <a:lnTo>
                      <a:pt x="403" y="184"/>
                    </a:lnTo>
                    <a:lnTo>
                      <a:pt x="403" y="186"/>
                    </a:lnTo>
                    <a:lnTo>
                      <a:pt x="403" y="186"/>
                    </a:lnTo>
                    <a:lnTo>
                      <a:pt x="403" y="186"/>
                    </a:lnTo>
                    <a:lnTo>
                      <a:pt x="403" y="186"/>
                    </a:lnTo>
                    <a:lnTo>
                      <a:pt x="403" y="188"/>
                    </a:lnTo>
                    <a:lnTo>
                      <a:pt x="405" y="188"/>
                    </a:lnTo>
                    <a:lnTo>
                      <a:pt x="407" y="188"/>
                    </a:lnTo>
                    <a:lnTo>
                      <a:pt x="407" y="188"/>
                    </a:lnTo>
                    <a:lnTo>
                      <a:pt x="409" y="188"/>
                    </a:lnTo>
                    <a:lnTo>
                      <a:pt x="409" y="186"/>
                    </a:lnTo>
                    <a:lnTo>
                      <a:pt x="409" y="186"/>
                    </a:lnTo>
                    <a:lnTo>
                      <a:pt x="409" y="186"/>
                    </a:lnTo>
                    <a:lnTo>
                      <a:pt x="410" y="186"/>
                    </a:lnTo>
                    <a:lnTo>
                      <a:pt x="410" y="186"/>
                    </a:lnTo>
                    <a:lnTo>
                      <a:pt x="410" y="186"/>
                    </a:lnTo>
                    <a:lnTo>
                      <a:pt x="412" y="186"/>
                    </a:lnTo>
                    <a:lnTo>
                      <a:pt x="412" y="186"/>
                    </a:lnTo>
                    <a:lnTo>
                      <a:pt x="412" y="186"/>
                    </a:lnTo>
                    <a:lnTo>
                      <a:pt x="414" y="186"/>
                    </a:lnTo>
                    <a:lnTo>
                      <a:pt x="414" y="188"/>
                    </a:lnTo>
                    <a:lnTo>
                      <a:pt x="414" y="188"/>
                    </a:lnTo>
                    <a:lnTo>
                      <a:pt x="414" y="190"/>
                    </a:lnTo>
                    <a:lnTo>
                      <a:pt x="412" y="191"/>
                    </a:lnTo>
                    <a:lnTo>
                      <a:pt x="410" y="191"/>
                    </a:lnTo>
                    <a:lnTo>
                      <a:pt x="410" y="191"/>
                    </a:lnTo>
                    <a:lnTo>
                      <a:pt x="409" y="193"/>
                    </a:lnTo>
                    <a:lnTo>
                      <a:pt x="407" y="193"/>
                    </a:lnTo>
                    <a:lnTo>
                      <a:pt x="405" y="195"/>
                    </a:lnTo>
                    <a:lnTo>
                      <a:pt x="405" y="195"/>
                    </a:lnTo>
                    <a:lnTo>
                      <a:pt x="405" y="195"/>
                    </a:lnTo>
                    <a:lnTo>
                      <a:pt x="405" y="197"/>
                    </a:lnTo>
                    <a:lnTo>
                      <a:pt x="405" y="197"/>
                    </a:lnTo>
                    <a:lnTo>
                      <a:pt x="405" y="197"/>
                    </a:lnTo>
                    <a:lnTo>
                      <a:pt x="405" y="199"/>
                    </a:lnTo>
                    <a:lnTo>
                      <a:pt x="405" y="199"/>
                    </a:lnTo>
                    <a:lnTo>
                      <a:pt x="405" y="199"/>
                    </a:lnTo>
                    <a:lnTo>
                      <a:pt x="407" y="199"/>
                    </a:lnTo>
                    <a:lnTo>
                      <a:pt x="407" y="199"/>
                    </a:lnTo>
                    <a:lnTo>
                      <a:pt x="407" y="199"/>
                    </a:lnTo>
                    <a:lnTo>
                      <a:pt x="409" y="199"/>
                    </a:lnTo>
                    <a:lnTo>
                      <a:pt x="409" y="199"/>
                    </a:lnTo>
                    <a:lnTo>
                      <a:pt x="409" y="199"/>
                    </a:lnTo>
                    <a:lnTo>
                      <a:pt x="412" y="200"/>
                    </a:lnTo>
                    <a:lnTo>
                      <a:pt x="412" y="200"/>
                    </a:lnTo>
                    <a:lnTo>
                      <a:pt x="414" y="200"/>
                    </a:lnTo>
                    <a:lnTo>
                      <a:pt x="414" y="200"/>
                    </a:lnTo>
                    <a:lnTo>
                      <a:pt x="414" y="200"/>
                    </a:lnTo>
                    <a:lnTo>
                      <a:pt x="416" y="200"/>
                    </a:lnTo>
                    <a:lnTo>
                      <a:pt x="416" y="200"/>
                    </a:lnTo>
                    <a:lnTo>
                      <a:pt x="416" y="200"/>
                    </a:lnTo>
                    <a:lnTo>
                      <a:pt x="418" y="202"/>
                    </a:lnTo>
                    <a:lnTo>
                      <a:pt x="418" y="202"/>
                    </a:lnTo>
                    <a:lnTo>
                      <a:pt x="418" y="202"/>
                    </a:lnTo>
                    <a:lnTo>
                      <a:pt x="418" y="204"/>
                    </a:lnTo>
                    <a:lnTo>
                      <a:pt x="418" y="204"/>
                    </a:lnTo>
                    <a:lnTo>
                      <a:pt x="419" y="204"/>
                    </a:lnTo>
                    <a:lnTo>
                      <a:pt x="419" y="204"/>
                    </a:lnTo>
                    <a:lnTo>
                      <a:pt x="421" y="204"/>
                    </a:lnTo>
                    <a:lnTo>
                      <a:pt x="423" y="204"/>
                    </a:lnTo>
                    <a:lnTo>
                      <a:pt x="423" y="204"/>
                    </a:lnTo>
                    <a:lnTo>
                      <a:pt x="425" y="204"/>
                    </a:lnTo>
                    <a:lnTo>
                      <a:pt x="427" y="208"/>
                    </a:lnTo>
                    <a:lnTo>
                      <a:pt x="427" y="208"/>
                    </a:lnTo>
                    <a:lnTo>
                      <a:pt x="427" y="209"/>
                    </a:lnTo>
                    <a:lnTo>
                      <a:pt x="427" y="209"/>
                    </a:lnTo>
                    <a:lnTo>
                      <a:pt x="427" y="211"/>
                    </a:lnTo>
                    <a:lnTo>
                      <a:pt x="425" y="211"/>
                    </a:lnTo>
                    <a:lnTo>
                      <a:pt x="425" y="211"/>
                    </a:lnTo>
                    <a:lnTo>
                      <a:pt x="425" y="213"/>
                    </a:lnTo>
                    <a:lnTo>
                      <a:pt x="427" y="213"/>
                    </a:lnTo>
                    <a:lnTo>
                      <a:pt x="427" y="215"/>
                    </a:lnTo>
                    <a:lnTo>
                      <a:pt x="427" y="215"/>
                    </a:lnTo>
                    <a:lnTo>
                      <a:pt x="427" y="217"/>
                    </a:lnTo>
                    <a:lnTo>
                      <a:pt x="427" y="218"/>
                    </a:lnTo>
                    <a:lnTo>
                      <a:pt x="427" y="218"/>
                    </a:lnTo>
                    <a:lnTo>
                      <a:pt x="427" y="218"/>
                    </a:lnTo>
                    <a:lnTo>
                      <a:pt x="427" y="218"/>
                    </a:lnTo>
                    <a:lnTo>
                      <a:pt x="427" y="218"/>
                    </a:lnTo>
                    <a:lnTo>
                      <a:pt x="425" y="218"/>
                    </a:lnTo>
                    <a:lnTo>
                      <a:pt x="425" y="218"/>
                    </a:lnTo>
                    <a:lnTo>
                      <a:pt x="425" y="220"/>
                    </a:lnTo>
                    <a:lnTo>
                      <a:pt x="425" y="220"/>
                    </a:lnTo>
                    <a:lnTo>
                      <a:pt x="425" y="220"/>
                    </a:lnTo>
                    <a:lnTo>
                      <a:pt x="425" y="220"/>
                    </a:lnTo>
                    <a:lnTo>
                      <a:pt x="425" y="220"/>
                    </a:lnTo>
                    <a:lnTo>
                      <a:pt x="423" y="220"/>
                    </a:lnTo>
                    <a:lnTo>
                      <a:pt x="423" y="220"/>
                    </a:lnTo>
                    <a:lnTo>
                      <a:pt x="423" y="222"/>
                    </a:lnTo>
                    <a:lnTo>
                      <a:pt x="423" y="222"/>
                    </a:lnTo>
                    <a:lnTo>
                      <a:pt x="423" y="222"/>
                    </a:lnTo>
                    <a:lnTo>
                      <a:pt x="423" y="222"/>
                    </a:lnTo>
                    <a:lnTo>
                      <a:pt x="423" y="222"/>
                    </a:lnTo>
                    <a:lnTo>
                      <a:pt x="423" y="222"/>
                    </a:lnTo>
                    <a:lnTo>
                      <a:pt x="425" y="224"/>
                    </a:lnTo>
                    <a:lnTo>
                      <a:pt x="427" y="224"/>
                    </a:lnTo>
                    <a:lnTo>
                      <a:pt x="429" y="224"/>
                    </a:lnTo>
                    <a:lnTo>
                      <a:pt x="429" y="226"/>
                    </a:lnTo>
                    <a:lnTo>
                      <a:pt x="430" y="226"/>
                    </a:lnTo>
                    <a:lnTo>
                      <a:pt x="430" y="228"/>
                    </a:lnTo>
                    <a:lnTo>
                      <a:pt x="432" y="228"/>
                    </a:lnTo>
                    <a:lnTo>
                      <a:pt x="432" y="228"/>
                    </a:lnTo>
                    <a:lnTo>
                      <a:pt x="432" y="229"/>
                    </a:lnTo>
                    <a:lnTo>
                      <a:pt x="432" y="229"/>
                    </a:lnTo>
                    <a:lnTo>
                      <a:pt x="432" y="229"/>
                    </a:lnTo>
                    <a:lnTo>
                      <a:pt x="432" y="231"/>
                    </a:lnTo>
                    <a:lnTo>
                      <a:pt x="430" y="231"/>
                    </a:lnTo>
                    <a:lnTo>
                      <a:pt x="430" y="231"/>
                    </a:lnTo>
                    <a:lnTo>
                      <a:pt x="432" y="233"/>
                    </a:lnTo>
                    <a:lnTo>
                      <a:pt x="432" y="233"/>
                    </a:lnTo>
                    <a:lnTo>
                      <a:pt x="432" y="233"/>
                    </a:lnTo>
                    <a:lnTo>
                      <a:pt x="432" y="235"/>
                    </a:lnTo>
                    <a:lnTo>
                      <a:pt x="434" y="235"/>
                    </a:lnTo>
                    <a:lnTo>
                      <a:pt x="434" y="235"/>
                    </a:lnTo>
                    <a:lnTo>
                      <a:pt x="436" y="235"/>
                    </a:lnTo>
                    <a:lnTo>
                      <a:pt x="436" y="235"/>
                    </a:lnTo>
                    <a:lnTo>
                      <a:pt x="436" y="235"/>
                    </a:lnTo>
                    <a:lnTo>
                      <a:pt x="438" y="235"/>
                    </a:lnTo>
                    <a:lnTo>
                      <a:pt x="438" y="235"/>
                    </a:lnTo>
                    <a:lnTo>
                      <a:pt x="438" y="235"/>
                    </a:lnTo>
                    <a:lnTo>
                      <a:pt x="439" y="235"/>
                    </a:lnTo>
                    <a:lnTo>
                      <a:pt x="439" y="235"/>
                    </a:lnTo>
                    <a:lnTo>
                      <a:pt x="439" y="235"/>
                    </a:lnTo>
                    <a:lnTo>
                      <a:pt x="439" y="235"/>
                    </a:lnTo>
                    <a:lnTo>
                      <a:pt x="439" y="235"/>
                    </a:lnTo>
                    <a:lnTo>
                      <a:pt x="439" y="235"/>
                    </a:lnTo>
                    <a:lnTo>
                      <a:pt x="439" y="235"/>
                    </a:lnTo>
                    <a:lnTo>
                      <a:pt x="439" y="235"/>
                    </a:lnTo>
                    <a:lnTo>
                      <a:pt x="439" y="237"/>
                    </a:lnTo>
                    <a:lnTo>
                      <a:pt x="439" y="237"/>
                    </a:lnTo>
                    <a:lnTo>
                      <a:pt x="439" y="237"/>
                    </a:lnTo>
                    <a:lnTo>
                      <a:pt x="438" y="237"/>
                    </a:lnTo>
                    <a:lnTo>
                      <a:pt x="438" y="237"/>
                    </a:lnTo>
                    <a:lnTo>
                      <a:pt x="436" y="237"/>
                    </a:lnTo>
                    <a:lnTo>
                      <a:pt x="436" y="238"/>
                    </a:lnTo>
                    <a:lnTo>
                      <a:pt x="436" y="238"/>
                    </a:lnTo>
                    <a:lnTo>
                      <a:pt x="434" y="238"/>
                    </a:lnTo>
                    <a:lnTo>
                      <a:pt x="434" y="238"/>
                    </a:lnTo>
                    <a:lnTo>
                      <a:pt x="434" y="238"/>
                    </a:lnTo>
                    <a:lnTo>
                      <a:pt x="434" y="238"/>
                    </a:lnTo>
                    <a:lnTo>
                      <a:pt x="434" y="240"/>
                    </a:lnTo>
                    <a:lnTo>
                      <a:pt x="434" y="240"/>
                    </a:lnTo>
                    <a:lnTo>
                      <a:pt x="434" y="240"/>
                    </a:lnTo>
                    <a:lnTo>
                      <a:pt x="436" y="242"/>
                    </a:lnTo>
                    <a:lnTo>
                      <a:pt x="436" y="242"/>
                    </a:lnTo>
                    <a:lnTo>
                      <a:pt x="436" y="242"/>
                    </a:lnTo>
                    <a:lnTo>
                      <a:pt x="436" y="244"/>
                    </a:lnTo>
                    <a:lnTo>
                      <a:pt x="436" y="244"/>
                    </a:lnTo>
                    <a:lnTo>
                      <a:pt x="438" y="244"/>
                    </a:lnTo>
                    <a:lnTo>
                      <a:pt x="438" y="244"/>
                    </a:lnTo>
                    <a:lnTo>
                      <a:pt x="438" y="244"/>
                    </a:lnTo>
                    <a:lnTo>
                      <a:pt x="438" y="242"/>
                    </a:lnTo>
                    <a:lnTo>
                      <a:pt x="438" y="242"/>
                    </a:lnTo>
                    <a:lnTo>
                      <a:pt x="438" y="242"/>
                    </a:lnTo>
                    <a:lnTo>
                      <a:pt x="439" y="242"/>
                    </a:lnTo>
                    <a:lnTo>
                      <a:pt x="439" y="242"/>
                    </a:lnTo>
                    <a:lnTo>
                      <a:pt x="439" y="242"/>
                    </a:lnTo>
                    <a:lnTo>
                      <a:pt x="439" y="242"/>
                    </a:lnTo>
                    <a:lnTo>
                      <a:pt x="441" y="242"/>
                    </a:lnTo>
                    <a:lnTo>
                      <a:pt x="441" y="242"/>
                    </a:lnTo>
                    <a:lnTo>
                      <a:pt x="441" y="242"/>
                    </a:lnTo>
                    <a:lnTo>
                      <a:pt x="441" y="244"/>
                    </a:lnTo>
                    <a:lnTo>
                      <a:pt x="443" y="244"/>
                    </a:lnTo>
                    <a:lnTo>
                      <a:pt x="443" y="244"/>
                    </a:lnTo>
                    <a:lnTo>
                      <a:pt x="443" y="244"/>
                    </a:lnTo>
                    <a:lnTo>
                      <a:pt x="445" y="244"/>
                    </a:lnTo>
                    <a:lnTo>
                      <a:pt x="445" y="244"/>
                    </a:lnTo>
                    <a:lnTo>
                      <a:pt x="445" y="244"/>
                    </a:lnTo>
                    <a:lnTo>
                      <a:pt x="445" y="244"/>
                    </a:lnTo>
                    <a:lnTo>
                      <a:pt x="445" y="244"/>
                    </a:lnTo>
                    <a:lnTo>
                      <a:pt x="445" y="246"/>
                    </a:lnTo>
                    <a:lnTo>
                      <a:pt x="445" y="246"/>
                    </a:lnTo>
                    <a:lnTo>
                      <a:pt x="443" y="247"/>
                    </a:lnTo>
                    <a:lnTo>
                      <a:pt x="443" y="247"/>
                    </a:lnTo>
                    <a:lnTo>
                      <a:pt x="441" y="247"/>
                    </a:lnTo>
                    <a:lnTo>
                      <a:pt x="441" y="247"/>
                    </a:lnTo>
                    <a:lnTo>
                      <a:pt x="439" y="247"/>
                    </a:lnTo>
                    <a:lnTo>
                      <a:pt x="439" y="247"/>
                    </a:lnTo>
                    <a:lnTo>
                      <a:pt x="438" y="247"/>
                    </a:lnTo>
                    <a:lnTo>
                      <a:pt x="438" y="247"/>
                    </a:lnTo>
                    <a:lnTo>
                      <a:pt x="436" y="247"/>
                    </a:lnTo>
                    <a:lnTo>
                      <a:pt x="436" y="247"/>
                    </a:lnTo>
                    <a:lnTo>
                      <a:pt x="436" y="247"/>
                    </a:lnTo>
                    <a:lnTo>
                      <a:pt x="436" y="247"/>
                    </a:lnTo>
                    <a:lnTo>
                      <a:pt x="436" y="247"/>
                    </a:lnTo>
                    <a:lnTo>
                      <a:pt x="434" y="247"/>
                    </a:lnTo>
                    <a:lnTo>
                      <a:pt x="434" y="247"/>
                    </a:lnTo>
                    <a:lnTo>
                      <a:pt x="434" y="247"/>
                    </a:lnTo>
                    <a:lnTo>
                      <a:pt x="434" y="247"/>
                    </a:lnTo>
                    <a:lnTo>
                      <a:pt x="432" y="247"/>
                    </a:lnTo>
                    <a:lnTo>
                      <a:pt x="432" y="247"/>
                    </a:lnTo>
                    <a:lnTo>
                      <a:pt x="432" y="247"/>
                    </a:lnTo>
                    <a:lnTo>
                      <a:pt x="432" y="249"/>
                    </a:lnTo>
                    <a:lnTo>
                      <a:pt x="432" y="249"/>
                    </a:lnTo>
                    <a:lnTo>
                      <a:pt x="432" y="249"/>
                    </a:lnTo>
                    <a:lnTo>
                      <a:pt x="430" y="249"/>
                    </a:lnTo>
                    <a:lnTo>
                      <a:pt x="430" y="251"/>
                    </a:lnTo>
                    <a:lnTo>
                      <a:pt x="430" y="251"/>
                    </a:lnTo>
                    <a:lnTo>
                      <a:pt x="430" y="251"/>
                    </a:lnTo>
                    <a:lnTo>
                      <a:pt x="430" y="251"/>
                    </a:lnTo>
                    <a:lnTo>
                      <a:pt x="430" y="251"/>
                    </a:lnTo>
                    <a:lnTo>
                      <a:pt x="429" y="253"/>
                    </a:lnTo>
                    <a:lnTo>
                      <a:pt x="429" y="253"/>
                    </a:lnTo>
                    <a:lnTo>
                      <a:pt x="429" y="253"/>
                    </a:lnTo>
                    <a:lnTo>
                      <a:pt x="429" y="255"/>
                    </a:lnTo>
                    <a:lnTo>
                      <a:pt x="429" y="255"/>
                    </a:lnTo>
                    <a:lnTo>
                      <a:pt x="429" y="256"/>
                    </a:lnTo>
                    <a:lnTo>
                      <a:pt x="429" y="258"/>
                    </a:lnTo>
                    <a:lnTo>
                      <a:pt x="429" y="258"/>
                    </a:lnTo>
                    <a:lnTo>
                      <a:pt x="429" y="258"/>
                    </a:lnTo>
                    <a:lnTo>
                      <a:pt x="430" y="258"/>
                    </a:lnTo>
                    <a:lnTo>
                      <a:pt x="430" y="260"/>
                    </a:lnTo>
                    <a:lnTo>
                      <a:pt x="432" y="262"/>
                    </a:lnTo>
                    <a:lnTo>
                      <a:pt x="432" y="262"/>
                    </a:lnTo>
                    <a:lnTo>
                      <a:pt x="434" y="264"/>
                    </a:lnTo>
                    <a:lnTo>
                      <a:pt x="436" y="264"/>
                    </a:lnTo>
                    <a:lnTo>
                      <a:pt x="436" y="264"/>
                    </a:lnTo>
                    <a:lnTo>
                      <a:pt x="438" y="262"/>
                    </a:lnTo>
                    <a:lnTo>
                      <a:pt x="439" y="262"/>
                    </a:lnTo>
                    <a:lnTo>
                      <a:pt x="439" y="262"/>
                    </a:lnTo>
                    <a:lnTo>
                      <a:pt x="441" y="262"/>
                    </a:lnTo>
                    <a:lnTo>
                      <a:pt x="441" y="262"/>
                    </a:lnTo>
                    <a:lnTo>
                      <a:pt x="443" y="262"/>
                    </a:lnTo>
                    <a:lnTo>
                      <a:pt x="443" y="264"/>
                    </a:lnTo>
                    <a:lnTo>
                      <a:pt x="443" y="264"/>
                    </a:lnTo>
                    <a:lnTo>
                      <a:pt x="443" y="264"/>
                    </a:lnTo>
                    <a:lnTo>
                      <a:pt x="443" y="264"/>
                    </a:lnTo>
                    <a:lnTo>
                      <a:pt x="443" y="265"/>
                    </a:lnTo>
                    <a:lnTo>
                      <a:pt x="443" y="265"/>
                    </a:lnTo>
                    <a:lnTo>
                      <a:pt x="443" y="267"/>
                    </a:lnTo>
                    <a:lnTo>
                      <a:pt x="443" y="267"/>
                    </a:lnTo>
                    <a:lnTo>
                      <a:pt x="443" y="267"/>
                    </a:lnTo>
                    <a:lnTo>
                      <a:pt x="443" y="269"/>
                    </a:lnTo>
                    <a:lnTo>
                      <a:pt x="443" y="269"/>
                    </a:lnTo>
                    <a:lnTo>
                      <a:pt x="445" y="271"/>
                    </a:lnTo>
                    <a:lnTo>
                      <a:pt x="445" y="271"/>
                    </a:lnTo>
                    <a:lnTo>
                      <a:pt x="448" y="271"/>
                    </a:lnTo>
                    <a:lnTo>
                      <a:pt x="448" y="271"/>
                    </a:lnTo>
                    <a:lnTo>
                      <a:pt x="448" y="271"/>
                    </a:lnTo>
                    <a:lnTo>
                      <a:pt x="450" y="271"/>
                    </a:lnTo>
                    <a:lnTo>
                      <a:pt x="450" y="271"/>
                    </a:lnTo>
                    <a:lnTo>
                      <a:pt x="450" y="269"/>
                    </a:lnTo>
                    <a:lnTo>
                      <a:pt x="452" y="269"/>
                    </a:lnTo>
                    <a:lnTo>
                      <a:pt x="452" y="269"/>
                    </a:lnTo>
                    <a:lnTo>
                      <a:pt x="454" y="269"/>
                    </a:lnTo>
                    <a:lnTo>
                      <a:pt x="454" y="269"/>
                    </a:lnTo>
                    <a:lnTo>
                      <a:pt x="454" y="269"/>
                    </a:lnTo>
                    <a:lnTo>
                      <a:pt x="454" y="269"/>
                    </a:lnTo>
                    <a:lnTo>
                      <a:pt x="456" y="271"/>
                    </a:lnTo>
                    <a:lnTo>
                      <a:pt x="456" y="271"/>
                    </a:lnTo>
                    <a:lnTo>
                      <a:pt x="456" y="271"/>
                    </a:lnTo>
                    <a:lnTo>
                      <a:pt x="456" y="271"/>
                    </a:lnTo>
                    <a:lnTo>
                      <a:pt x="457" y="271"/>
                    </a:lnTo>
                    <a:lnTo>
                      <a:pt x="457" y="271"/>
                    </a:lnTo>
                    <a:lnTo>
                      <a:pt x="457" y="271"/>
                    </a:lnTo>
                    <a:lnTo>
                      <a:pt x="457" y="273"/>
                    </a:lnTo>
                    <a:lnTo>
                      <a:pt x="457" y="273"/>
                    </a:lnTo>
                    <a:lnTo>
                      <a:pt x="457" y="273"/>
                    </a:lnTo>
                    <a:lnTo>
                      <a:pt x="457" y="273"/>
                    </a:lnTo>
                    <a:lnTo>
                      <a:pt x="457" y="275"/>
                    </a:lnTo>
                    <a:lnTo>
                      <a:pt x="457" y="275"/>
                    </a:lnTo>
                    <a:lnTo>
                      <a:pt x="457" y="276"/>
                    </a:lnTo>
                    <a:lnTo>
                      <a:pt x="457" y="276"/>
                    </a:lnTo>
                    <a:lnTo>
                      <a:pt x="457" y="276"/>
                    </a:lnTo>
                    <a:lnTo>
                      <a:pt x="459" y="276"/>
                    </a:lnTo>
                    <a:lnTo>
                      <a:pt x="459" y="276"/>
                    </a:lnTo>
                    <a:lnTo>
                      <a:pt x="459" y="278"/>
                    </a:lnTo>
                    <a:lnTo>
                      <a:pt x="459" y="278"/>
                    </a:lnTo>
                    <a:lnTo>
                      <a:pt x="459" y="278"/>
                    </a:lnTo>
                    <a:lnTo>
                      <a:pt x="459" y="278"/>
                    </a:lnTo>
                    <a:lnTo>
                      <a:pt x="461" y="278"/>
                    </a:lnTo>
                    <a:lnTo>
                      <a:pt x="461" y="280"/>
                    </a:lnTo>
                    <a:lnTo>
                      <a:pt x="461" y="280"/>
                    </a:lnTo>
                    <a:lnTo>
                      <a:pt x="463" y="280"/>
                    </a:lnTo>
                    <a:lnTo>
                      <a:pt x="465" y="278"/>
                    </a:lnTo>
                    <a:lnTo>
                      <a:pt x="465" y="278"/>
                    </a:lnTo>
                    <a:lnTo>
                      <a:pt x="466" y="278"/>
                    </a:lnTo>
                    <a:lnTo>
                      <a:pt x="468" y="278"/>
                    </a:lnTo>
                    <a:lnTo>
                      <a:pt x="468" y="280"/>
                    </a:lnTo>
                    <a:lnTo>
                      <a:pt x="468" y="280"/>
                    </a:lnTo>
                    <a:lnTo>
                      <a:pt x="468" y="280"/>
                    </a:lnTo>
                    <a:lnTo>
                      <a:pt x="468" y="280"/>
                    </a:lnTo>
                    <a:lnTo>
                      <a:pt x="468" y="282"/>
                    </a:lnTo>
                    <a:lnTo>
                      <a:pt x="468" y="282"/>
                    </a:lnTo>
                    <a:lnTo>
                      <a:pt x="468" y="282"/>
                    </a:lnTo>
                    <a:lnTo>
                      <a:pt x="465" y="284"/>
                    </a:lnTo>
                    <a:lnTo>
                      <a:pt x="465" y="284"/>
                    </a:lnTo>
                    <a:lnTo>
                      <a:pt x="465" y="285"/>
                    </a:lnTo>
                    <a:lnTo>
                      <a:pt x="465" y="285"/>
                    </a:lnTo>
                    <a:lnTo>
                      <a:pt x="465" y="285"/>
                    </a:lnTo>
                    <a:lnTo>
                      <a:pt x="463" y="285"/>
                    </a:lnTo>
                    <a:lnTo>
                      <a:pt x="463" y="285"/>
                    </a:lnTo>
                    <a:lnTo>
                      <a:pt x="463" y="287"/>
                    </a:lnTo>
                    <a:lnTo>
                      <a:pt x="463" y="287"/>
                    </a:lnTo>
                    <a:lnTo>
                      <a:pt x="457" y="291"/>
                    </a:lnTo>
                    <a:lnTo>
                      <a:pt x="457" y="287"/>
                    </a:lnTo>
                    <a:lnTo>
                      <a:pt x="457" y="291"/>
                    </a:lnTo>
                    <a:lnTo>
                      <a:pt x="456" y="291"/>
                    </a:lnTo>
                    <a:lnTo>
                      <a:pt x="456" y="291"/>
                    </a:lnTo>
                    <a:lnTo>
                      <a:pt x="456" y="293"/>
                    </a:lnTo>
                    <a:lnTo>
                      <a:pt x="456" y="293"/>
                    </a:lnTo>
                    <a:lnTo>
                      <a:pt x="454" y="293"/>
                    </a:lnTo>
                    <a:lnTo>
                      <a:pt x="454" y="293"/>
                    </a:lnTo>
                    <a:lnTo>
                      <a:pt x="454" y="293"/>
                    </a:lnTo>
                    <a:lnTo>
                      <a:pt x="454" y="293"/>
                    </a:lnTo>
                    <a:lnTo>
                      <a:pt x="454" y="293"/>
                    </a:lnTo>
                    <a:lnTo>
                      <a:pt x="454" y="293"/>
                    </a:lnTo>
                    <a:lnTo>
                      <a:pt x="454" y="293"/>
                    </a:lnTo>
                    <a:lnTo>
                      <a:pt x="454" y="294"/>
                    </a:lnTo>
                    <a:lnTo>
                      <a:pt x="454" y="294"/>
                    </a:lnTo>
                    <a:lnTo>
                      <a:pt x="454" y="294"/>
                    </a:lnTo>
                    <a:lnTo>
                      <a:pt x="454" y="294"/>
                    </a:lnTo>
                    <a:lnTo>
                      <a:pt x="454" y="294"/>
                    </a:lnTo>
                    <a:lnTo>
                      <a:pt x="454" y="294"/>
                    </a:lnTo>
                    <a:lnTo>
                      <a:pt x="454" y="294"/>
                    </a:lnTo>
                    <a:lnTo>
                      <a:pt x="454" y="294"/>
                    </a:lnTo>
                    <a:lnTo>
                      <a:pt x="454" y="294"/>
                    </a:lnTo>
                    <a:lnTo>
                      <a:pt x="456" y="294"/>
                    </a:lnTo>
                    <a:lnTo>
                      <a:pt x="459" y="294"/>
                    </a:lnTo>
                    <a:lnTo>
                      <a:pt x="461" y="294"/>
                    </a:lnTo>
                    <a:lnTo>
                      <a:pt x="461" y="294"/>
                    </a:lnTo>
                    <a:lnTo>
                      <a:pt x="461" y="294"/>
                    </a:lnTo>
                    <a:lnTo>
                      <a:pt x="463" y="294"/>
                    </a:lnTo>
                    <a:lnTo>
                      <a:pt x="463" y="294"/>
                    </a:lnTo>
                    <a:lnTo>
                      <a:pt x="463" y="294"/>
                    </a:lnTo>
                    <a:lnTo>
                      <a:pt x="463" y="294"/>
                    </a:lnTo>
                    <a:lnTo>
                      <a:pt x="465" y="294"/>
                    </a:lnTo>
                    <a:lnTo>
                      <a:pt x="466" y="296"/>
                    </a:lnTo>
                    <a:lnTo>
                      <a:pt x="466" y="296"/>
                    </a:lnTo>
                    <a:lnTo>
                      <a:pt x="466" y="296"/>
                    </a:lnTo>
                    <a:lnTo>
                      <a:pt x="468" y="298"/>
                    </a:lnTo>
                    <a:lnTo>
                      <a:pt x="468" y="298"/>
                    </a:lnTo>
                    <a:lnTo>
                      <a:pt x="468" y="298"/>
                    </a:lnTo>
                    <a:lnTo>
                      <a:pt x="468" y="298"/>
                    </a:lnTo>
                    <a:lnTo>
                      <a:pt x="468" y="298"/>
                    </a:lnTo>
                    <a:lnTo>
                      <a:pt x="468" y="298"/>
                    </a:lnTo>
                    <a:lnTo>
                      <a:pt x="470" y="298"/>
                    </a:lnTo>
                    <a:lnTo>
                      <a:pt x="470" y="300"/>
                    </a:lnTo>
                    <a:lnTo>
                      <a:pt x="470" y="300"/>
                    </a:lnTo>
                    <a:lnTo>
                      <a:pt x="470" y="300"/>
                    </a:lnTo>
                    <a:lnTo>
                      <a:pt x="470" y="300"/>
                    </a:lnTo>
                    <a:lnTo>
                      <a:pt x="470" y="300"/>
                    </a:lnTo>
                    <a:lnTo>
                      <a:pt x="472" y="300"/>
                    </a:lnTo>
                    <a:lnTo>
                      <a:pt x="474" y="300"/>
                    </a:lnTo>
                    <a:lnTo>
                      <a:pt x="474" y="300"/>
                    </a:lnTo>
                    <a:lnTo>
                      <a:pt x="474" y="300"/>
                    </a:lnTo>
                    <a:lnTo>
                      <a:pt x="476" y="300"/>
                    </a:lnTo>
                    <a:lnTo>
                      <a:pt x="476" y="300"/>
                    </a:lnTo>
                    <a:lnTo>
                      <a:pt x="476" y="300"/>
                    </a:lnTo>
                    <a:lnTo>
                      <a:pt x="476" y="300"/>
                    </a:lnTo>
                    <a:lnTo>
                      <a:pt x="476" y="298"/>
                    </a:lnTo>
                    <a:lnTo>
                      <a:pt x="476" y="298"/>
                    </a:lnTo>
                    <a:lnTo>
                      <a:pt x="477" y="298"/>
                    </a:lnTo>
                    <a:lnTo>
                      <a:pt x="477" y="298"/>
                    </a:lnTo>
                    <a:lnTo>
                      <a:pt x="477" y="298"/>
                    </a:lnTo>
                    <a:lnTo>
                      <a:pt x="479" y="298"/>
                    </a:lnTo>
                    <a:lnTo>
                      <a:pt x="479" y="298"/>
                    </a:lnTo>
                    <a:lnTo>
                      <a:pt x="479" y="298"/>
                    </a:lnTo>
                    <a:lnTo>
                      <a:pt x="479" y="298"/>
                    </a:lnTo>
                    <a:lnTo>
                      <a:pt x="479" y="298"/>
                    </a:lnTo>
                    <a:lnTo>
                      <a:pt x="481" y="298"/>
                    </a:lnTo>
                    <a:lnTo>
                      <a:pt x="481" y="298"/>
                    </a:lnTo>
                    <a:lnTo>
                      <a:pt x="481" y="298"/>
                    </a:lnTo>
                    <a:lnTo>
                      <a:pt x="481" y="300"/>
                    </a:lnTo>
                    <a:lnTo>
                      <a:pt x="483" y="300"/>
                    </a:lnTo>
                    <a:lnTo>
                      <a:pt x="483" y="300"/>
                    </a:lnTo>
                    <a:lnTo>
                      <a:pt x="483" y="300"/>
                    </a:lnTo>
                    <a:lnTo>
                      <a:pt x="483" y="300"/>
                    </a:lnTo>
                    <a:lnTo>
                      <a:pt x="483" y="302"/>
                    </a:lnTo>
                    <a:lnTo>
                      <a:pt x="483" y="302"/>
                    </a:lnTo>
                    <a:lnTo>
                      <a:pt x="483" y="302"/>
                    </a:lnTo>
                    <a:lnTo>
                      <a:pt x="485" y="302"/>
                    </a:lnTo>
                    <a:lnTo>
                      <a:pt x="485" y="302"/>
                    </a:lnTo>
                    <a:lnTo>
                      <a:pt x="486" y="302"/>
                    </a:lnTo>
                    <a:lnTo>
                      <a:pt x="486" y="300"/>
                    </a:lnTo>
                    <a:lnTo>
                      <a:pt x="486" y="300"/>
                    </a:lnTo>
                    <a:lnTo>
                      <a:pt x="486" y="298"/>
                    </a:lnTo>
                    <a:lnTo>
                      <a:pt x="486" y="298"/>
                    </a:lnTo>
                    <a:lnTo>
                      <a:pt x="486" y="298"/>
                    </a:lnTo>
                    <a:lnTo>
                      <a:pt x="486" y="298"/>
                    </a:lnTo>
                    <a:lnTo>
                      <a:pt x="488" y="298"/>
                    </a:lnTo>
                    <a:lnTo>
                      <a:pt x="488" y="298"/>
                    </a:lnTo>
                    <a:lnTo>
                      <a:pt x="488" y="298"/>
                    </a:lnTo>
                    <a:lnTo>
                      <a:pt x="488" y="298"/>
                    </a:lnTo>
                    <a:lnTo>
                      <a:pt x="488" y="298"/>
                    </a:lnTo>
                    <a:lnTo>
                      <a:pt x="490" y="298"/>
                    </a:lnTo>
                    <a:lnTo>
                      <a:pt x="490" y="300"/>
                    </a:lnTo>
                    <a:lnTo>
                      <a:pt x="490" y="300"/>
                    </a:lnTo>
                    <a:lnTo>
                      <a:pt x="490" y="302"/>
                    </a:lnTo>
                    <a:lnTo>
                      <a:pt x="488" y="302"/>
                    </a:lnTo>
                    <a:lnTo>
                      <a:pt x="488" y="302"/>
                    </a:lnTo>
                    <a:lnTo>
                      <a:pt x="488" y="303"/>
                    </a:lnTo>
                    <a:lnTo>
                      <a:pt x="488" y="303"/>
                    </a:lnTo>
                    <a:lnTo>
                      <a:pt x="486" y="303"/>
                    </a:lnTo>
                    <a:lnTo>
                      <a:pt x="486" y="305"/>
                    </a:lnTo>
                    <a:lnTo>
                      <a:pt x="486" y="305"/>
                    </a:lnTo>
                    <a:lnTo>
                      <a:pt x="486" y="305"/>
                    </a:lnTo>
                    <a:lnTo>
                      <a:pt x="486" y="305"/>
                    </a:lnTo>
                    <a:lnTo>
                      <a:pt x="488" y="305"/>
                    </a:lnTo>
                    <a:lnTo>
                      <a:pt x="488" y="307"/>
                    </a:lnTo>
                    <a:lnTo>
                      <a:pt x="488" y="307"/>
                    </a:lnTo>
                    <a:lnTo>
                      <a:pt x="488" y="307"/>
                    </a:lnTo>
                    <a:lnTo>
                      <a:pt x="488" y="307"/>
                    </a:lnTo>
                    <a:lnTo>
                      <a:pt x="488" y="307"/>
                    </a:lnTo>
                    <a:lnTo>
                      <a:pt x="490" y="307"/>
                    </a:lnTo>
                    <a:lnTo>
                      <a:pt x="490" y="307"/>
                    </a:lnTo>
                    <a:lnTo>
                      <a:pt x="492" y="307"/>
                    </a:lnTo>
                    <a:lnTo>
                      <a:pt x="492" y="305"/>
                    </a:lnTo>
                    <a:lnTo>
                      <a:pt x="494" y="305"/>
                    </a:lnTo>
                    <a:lnTo>
                      <a:pt x="495" y="303"/>
                    </a:lnTo>
                    <a:lnTo>
                      <a:pt x="495" y="303"/>
                    </a:lnTo>
                    <a:lnTo>
                      <a:pt x="495" y="303"/>
                    </a:lnTo>
                    <a:lnTo>
                      <a:pt x="495" y="303"/>
                    </a:lnTo>
                    <a:lnTo>
                      <a:pt x="497" y="302"/>
                    </a:lnTo>
                    <a:lnTo>
                      <a:pt x="497" y="302"/>
                    </a:lnTo>
                    <a:lnTo>
                      <a:pt x="497" y="300"/>
                    </a:lnTo>
                    <a:lnTo>
                      <a:pt x="497" y="300"/>
                    </a:lnTo>
                    <a:lnTo>
                      <a:pt x="497" y="300"/>
                    </a:lnTo>
                    <a:lnTo>
                      <a:pt x="497" y="300"/>
                    </a:lnTo>
                    <a:lnTo>
                      <a:pt x="497" y="300"/>
                    </a:lnTo>
                    <a:lnTo>
                      <a:pt x="499" y="300"/>
                    </a:lnTo>
                    <a:lnTo>
                      <a:pt x="499" y="298"/>
                    </a:lnTo>
                    <a:lnTo>
                      <a:pt x="499" y="298"/>
                    </a:lnTo>
                    <a:lnTo>
                      <a:pt x="501" y="298"/>
                    </a:lnTo>
                    <a:lnTo>
                      <a:pt x="503" y="298"/>
                    </a:lnTo>
                    <a:lnTo>
                      <a:pt x="503" y="298"/>
                    </a:lnTo>
                    <a:lnTo>
                      <a:pt x="504" y="298"/>
                    </a:lnTo>
                    <a:lnTo>
                      <a:pt x="504" y="298"/>
                    </a:lnTo>
                    <a:lnTo>
                      <a:pt x="504" y="298"/>
                    </a:lnTo>
                    <a:lnTo>
                      <a:pt x="504" y="300"/>
                    </a:lnTo>
                    <a:lnTo>
                      <a:pt x="504" y="300"/>
                    </a:lnTo>
                    <a:lnTo>
                      <a:pt x="504" y="300"/>
                    </a:lnTo>
                    <a:lnTo>
                      <a:pt x="506" y="300"/>
                    </a:lnTo>
                    <a:lnTo>
                      <a:pt x="506" y="302"/>
                    </a:lnTo>
                    <a:lnTo>
                      <a:pt x="506" y="302"/>
                    </a:lnTo>
                    <a:lnTo>
                      <a:pt x="506" y="302"/>
                    </a:lnTo>
                    <a:lnTo>
                      <a:pt x="506" y="303"/>
                    </a:lnTo>
                    <a:lnTo>
                      <a:pt x="506" y="303"/>
                    </a:lnTo>
                    <a:lnTo>
                      <a:pt x="506" y="305"/>
                    </a:lnTo>
                    <a:lnTo>
                      <a:pt x="506" y="305"/>
                    </a:lnTo>
                    <a:lnTo>
                      <a:pt x="506" y="305"/>
                    </a:lnTo>
                    <a:lnTo>
                      <a:pt x="506" y="305"/>
                    </a:lnTo>
                    <a:lnTo>
                      <a:pt x="506" y="305"/>
                    </a:lnTo>
                    <a:lnTo>
                      <a:pt x="506" y="307"/>
                    </a:lnTo>
                    <a:lnTo>
                      <a:pt x="506" y="307"/>
                    </a:lnTo>
                    <a:lnTo>
                      <a:pt x="506" y="307"/>
                    </a:lnTo>
                    <a:lnTo>
                      <a:pt x="508" y="307"/>
                    </a:lnTo>
                    <a:lnTo>
                      <a:pt x="508" y="307"/>
                    </a:lnTo>
                    <a:lnTo>
                      <a:pt x="508" y="307"/>
                    </a:lnTo>
                    <a:lnTo>
                      <a:pt x="508" y="307"/>
                    </a:lnTo>
                    <a:lnTo>
                      <a:pt x="508" y="307"/>
                    </a:lnTo>
                    <a:lnTo>
                      <a:pt x="510" y="307"/>
                    </a:lnTo>
                    <a:lnTo>
                      <a:pt x="510" y="307"/>
                    </a:lnTo>
                    <a:lnTo>
                      <a:pt x="512" y="307"/>
                    </a:lnTo>
                    <a:lnTo>
                      <a:pt x="512" y="307"/>
                    </a:lnTo>
                    <a:lnTo>
                      <a:pt x="514" y="305"/>
                    </a:lnTo>
                    <a:lnTo>
                      <a:pt x="514" y="305"/>
                    </a:lnTo>
                    <a:lnTo>
                      <a:pt x="514" y="305"/>
                    </a:lnTo>
                    <a:lnTo>
                      <a:pt x="514" y="305"/>
                    </a:lnTo>
                    <a:lnTo>
                      <a:pt x="514" y="305"/>
                    </a:lnTo>
                    <a:lnTo>
                      <a:pt x="514" y="305"/>
                    </a:lnTo>
                    <a:lnTo>
                      <a:pt x="514" y="305"/>
                    </a:lnTo>
                    <a:lnTo>
                      <a:pt x="515" y="303"/>
                    </a:lnTo>
                    <a:lnTo>
                      <a:pt x="517" y="303"/>
                    </a:lnTo>
                    <a:lnTo>
                      <a:pt x="519" y="303"/>
                    </a:lnTo>
                    <a:lnTo>
                      <a:pt x="519" y="303"/>
                    </a:lnTo>
                    <a:lnTo>
                      <a:pt x="521" y="303"/>
                    </a:lnTo>
                    <a:lnTo>
                      <a:pt x="521" y="303"/>
                    </a:lnTo>
                    <a:lnTo>
                      <a:pt x="523" y="305"/>
                    </a:lnTo>
                    <a:lnTo>
                      <a:pt x="523" y="305"/>
                    </a:lnTo>
                    <a:lnTo>
                      <a:pt x="523" y="305"/>
                    </a:lnTo>
                    <a:lnTo>
                      <a:pt x="523" y="305"/>
                    </a:lnTo>
                    <a:lnTo>
                      <a:pt x="523" y="305"/>
                    </a:lnTo>
                    <a:lnTo>
                      <a:pt x="523" y="305"/>
                    </a:lnTo>
                    <a:lnTo>
                      <a:pt x="524" y="307"/>
                    </a:lnTo>
                    <a:lnTo>
                      <a:pt x="524" y="307"/>
                    </a:lnTo>
                    <a:lnTo>
                      <a:pt x="524" y="307"/>
                    </a:lnTo>
                    <a:lnTo>
                      <a:pt x="524" y="307"/>
                    </a:lnTo>
                    <a:lnTo>
                      <a:pt x="524" y="307"/>
                    </a:lnTo>
                    <a:lnTo>
                      <a:pt x="524" y="309"/>
                    </a:lnTo>
                    <a:lnTo>
                      <a:pt x="524" y="309"/>
                    </a:lnTo>
                    <a:lnTo>
                      <a:pt x="524" y="309"/>
                    </a:lnTo>
                    <a:lnTo>
                      <a:pt x="526" y="309"/>
                    </a:lnTo>
                    <a:lnTo>
                      <a:pt x="526" y="309"/>
                    </a:lnTo>
                    <a:lnTo>
                      <a:pt x="526" y="311"/>
                    </a:lnTo>
                    <a:lnTo>
                      <a:pt x="528" y="311"/>
                    </a:lnTo>
                    <a:lnTo>
                      <a:pt x="528" y="311"/>
                    </a:lnTo>
                    <a:lnTo>
                      <a:pt x="528" y="311"/>
                    </a:lnTo>
                    <a:lnTo>
                      <a:pt x="528" y="311"/>
                    </a:lnTo>
                    <a:lnTo>
                      <a:pt x="528" y="311"/>
                    </a:lnTo>
                    <a:lnTo>
                      <a:pt x="530" y="313"/>
                    </a:lnTo>
                    <a:lnTo>
                      <a:pt x="530" y="313"/>
                    </a:lnTo>
                    <a:lnTo>
                      <a:pt x="530" y="313"/>
                    </a:lnTo>
                    <a:lnTo>
                      <a:pt x="530" y="313"/>
                    </a:lnTo>
                    <a:lnTo>
                      <a:pt x="532" y="313"/>
                    </a:lnTo>
                    <a:lnTo>
                      <a:pt x="532" y="313"/>
                    </a:lnTo>
                    <a:lnTo>
                      <a:pt x="532" y="313"/>
                    </a:lnTo>
                    <a:lnTo>
                      <a:pt x="533" y="313"/>
                    </a:lnTo>
                    <a:lnTo>
                      <a:pt x="533" y="313"/>
                    </a:lnTo>
                    <a:lnTo>
                      <a:pt x="537" y="313"/>
                    </a:lnTo>
                    <a:lnTo>
                      <a:pt x="537" y="313"/>
                    </a:lnTo>
                    <a:lnTo>
                      <a:pt x="541" y="313"/>
                    </a:lnTo>
                    <a:lnTo>
                      <a:pt x="541" y="313"/>
                    </a:lnTo>
                    <a:lnTo>
                      <a:pt x="541" y="313"/>
                    </a:lnTo>
                    <a:lnTo>
                      <a:pt x="544" y="313"/>
                    </a:lnTo>
                    <a:lnTo>
                      <a:pt x="546" y="313"/>
                    </a:lnTo>
                    <a:lnTo>
                      <a:pt x="546" y="313"/>
                    </a:lnTo>
                    <a:lnTo>
                      <a:pt x="546" y="313"/>
                    </a:lnTo>
                    <a:lnTo>
                      <a:pt x="548" y="314"/>
                    </a:lnTo>
                    <a:lnTo>
                      <a:pt x="548" y="314"/>
                    </a:lnTo>
                    <a:lnTo>
                      <a:pt x="550" y="314"/>
                    </a:lnTo>
                    <a:lnTo>
                      <a:pt x="550" y="314"/>
                    </a:lnTo>
                    <a:lnTo>
                      <a:pt x="550" y="314"/>
                    </a:lnTo>
                    <a:lnTo>
                      <a:pt x="551" y="314"/>
                    </a:lnTo>
                    <a:lnTo>
                      <a:pt x="551" y="314"/>
                    </a:lnTo>
                    <a:lnTo>
                      <a:pt x="553" y="314"/>
                    </a:lnTo>
                    <a:lnTo>
                      <a:pt x="555" y="314"/>
                    </a:lnTo>
                    <a:lnTo>
                      <a:pt x="557" y="314"/>
                    </a:lnTo>
                    <a:lnTo>
                      <a:pt x="557" y="313"/>
                    </a:lnTo>
                    <a:lnTo>
                      <a:pt x="559" y="313"/>
                    </a:lnTo>
                    <a:lnTo>
                      <a:pt x="559" y="313"/>
                    </a:lnTo>
                    <a:lnTo>
                      <a:pt x="559" y="313"/>
                    </a:lnTo>
                    <a:lnTo>
                      <a:pt x="561" y="311"/>
                    </a:lnTo>
                    <a:lnTo>
                      <a:pt x="561" y="311"/>
                    </a:lnTo>
                    <a:lnTo>
                      <a:pt x="562" y="311"/>
                    </a:lnTo>
                    <a:lnTo>
                      <a:pt x="564" y="311"/>
                    </a:lnTo>
                    <a:lnTo>
                      <a:pt x="564" y="311"/>
                    </a:lnTo>
                    <a:lnTo>
                      <a:pt x="564" y="311"/>
                    </a:lnTo>
                    <a:lnTo>
                      <a:pt x="564" y="311"/>
                    </a:lnTo>
                    <a:lnTo>
                      <a:pt x="566" y="311"/>
                    </a:lnTo>
                    <a:lnTo>
                      <a:pt x="566" y="313"/>
                    </a:lnTo>
                    <a:lnTo>
                      <a:pt x="566" y="313"/>
                    </a:lnTo>
                    <a:lnTo>
                      <a:pt x="566" y="313"/>
                    </a:lnTo>
                    <a:lnTo>
                      <a:pt x="566" y="313"/>
                    </a:lnTo>
                    <a:lnTo>
                      <a:pt x="566" y="313"/>
                    </a:lnTo>
                    <a:lnTo>
                      <a:pt x="566" y="313"/>
                    </a:lnTo>
                    <a:lnTo>
                      <a:pt x="566" y="314"/>
                    </a:lnTo>
                    <a:lnTo>
                      <a:pt x="566" y="314"/>
                    </a:lnTo>
                    <a:lnTo>
                      <a:pt x="566" y="314"/>
                    </a:lnTo>
                    <a:lnTo>
                      <a:pt x="566" y="314"/>
                    </a:lnTo>
                    <a:lnTo>
                      <a:pt x="568" y="316"/>
                    </a:lnTo>
                    <a:lnTo>
                      <a:pt x="568" y="316"/>
                    </a:lnTo>
                    <a:lnTo>
                      <a:pt x="568" y="316"/>
                    </a:lnTo>
                    <a:lnTo>
                      <a:pt x="568" y="316"/>
                    </a:lnTo>
                    <a:lnTo>
                      <a:pt x="568" y="318"/>
                    </a:lnTo>
                    <a:lnTo>
                      <a:pt x="570" y="318"/>
                    </a:lnTo>
                    <a:lnTo>
                      <a:pt x="570" y="320"/>
                    </a:lnTo>
                    <a:lnTo>
                      <a:pt x="570" y="320"/>
                    </a:lnTo>
                    <a:lnTo>
                      <a:pt x="571" y="320"/>
                    </a:lnTo>
                    <a:lnTo>
                      <a:pt x="571" y="320"/>
                    </a:lnTo>
                    <a:lnTo>
                      <a:pt x="571" y="320"/>
                    </a:lnTo>
                    <a:lnTo>
                      <a:pt x="573" y="320"/>
                    </a:lnTo>
                    <a:lnTo>
                      <a:pt x="573" y="320"/>
                    </a:lnTo>
                    <a:lnTo>
                      <a:pt x="573" y="320"/>
                    </a:lnTo>
                    <a:lnTo>
                      <a:pt x="573" y="320"/>
                    </a:lnTo>
                    <a:lnTo>
                      <a:pt x="575" y="320"/>
                    </a:lnTo>
                    <a:lnTo>
                      <a:pt x="575" y="318"/>
                    </a:lnTo>
                    <a:lnTo>
                      <a:pt x="575" y="318"/>
                    </a:lnTo>
                    <a:lnTo>
                      <a:pt x="577" y="318"/>
                    </a:lnTo>
                    <a:lnTo>
                      <a:pt x="577" y="316"/>
                    </a:lnTo>
                    <a:lnTo>
                      <a:pt x="577" y="316"/>
                    </a:lnTo>
                    <a:lnTo>
                      <a:pt x="577" y="316"/>
                    </a:lnTo>
                    <a:lnTo>
                      <a:pt x="577" y="316"/>
                    </a:lnTo>
                    <a:lnTo>
                      <a:pt x="579" y="314"/>
                    </a:lnTo>
                    <a:lnTo>
                      <a:pt x="580" y="313"/>
                    </a:lnTo>
                    <a:lnTo>
                      <a:pt x="582" y="313"/>
                    </a:lnTo>
                    <a:lnTo>
                      <a:pt x="582" y="313"/>
                    </a:lnTo>
                    <a:lnTo>
                      <a:pt x="584" y="313"/>
                    </a:lnTo>
                    <a:lnTo>
                      <a:pt x="584" y="313"/>
                    </a:lnTo>
                    <a:lnTo>
                      <a:pt x="584" y="313"/>
                    </a:lnTo>
                    <a:lnTo>
                      <a:pt x="586" y="313"/>
                    </a:lnTo>
                    <a:lnTo>
                      <a:pt x="586" y="313"/>
                    </a:lnTo>
                    <a:lnTo>
                      <a:pt x="586" y="313"/>
                    </a:lnTo>
                    <a:lnTo>
                      <a:pt x="586" y="313"/>
                    </a:lnTo>
                    <a:lnTo>
                      <a:pt x="588" y="314"/>
                    </a:lnTo>
                    <a:lnTo>
                      <a:pt x="588" y="314"/>
                    </a:lnTo>
                    <a:lnTo>
                      <a:pt x="588" y="316"/>
                    </a:lnTo>
                    <a:lnTo>
                      <a:pt x="589" y="316"/>
                    </a:lnTo>
                    <a:lnTo>
                      <a:pt x="591" y="318"/>
                    </a:lnTo>
                    <a:lnTo>
                      <a:pt x="593" y="320"/>
                    </a:lnTo>
                    <a:lnTo>
                      <a:pt x="593" y="320"/>
                    </a:lnTo>
                    <a:lnTo>
                      <a:pt x="595" y="320"/>
                    </a:lnTo>
                    <a:lnTo>
                      <a:pt x="597" y="320"/>
                    </a:lnTo>
                    <a:lnTo>
                      <a:pt x="599" y="320"/>
                    </a:lnTo>
                    <a:lnTo>
                      <a:pt x="600" y="320"/>
                    </a:lnTo>
                    <a:lnTo>
                      <a:pt x="600" y="318"/>
                    </a:lnTo>
                    <a:lnTo>
                      <a:pt x="600" y="318"/>
                    </a:lnTo>
                    <a:lnTo>
                      <a:pt x="602" y="318"/>
                    </a:lnTo>
                    <a:lnTo>
                      <a:pt x="602" y="316"/>
                    </a:lnTo>
                    <a:lnTo>
                      <a:pt x="604" y="316"/>
                    </a:lnTo>
                    <a:lnTo>
                      <a:pt x="604" y="316"/>
                    </a:lnTo>
                    <a:lnTo>
                      <a:pt x="604" y="314"/>
                    </a:lnTo>
                    <a:lnTo>
                      <a:pt x="606" y="314"/>
                    </a:lnTo>
                    <a:lnTo>
                      <a:pt x="606" y="314"/>
                    </a:lnTo>
                    <a:lnTo>
                      <a:pt x="608" y="314"/>
                    </a:lnTo>
                    <a:lnTo>
                      <a:pt x="608" y="314"/>
                    </a:lnTo>
                    <a:lnTo>
                      <a:pt x="611" y="314"/>
                    </a:lnTo>
                    <a:lnTo>
                      <a:pt x="613" y="314"/>
                    </a:lnTo>
                    <a:lnTo>
                      <a:pt x="613" y="314"/>
                    </a:lnTo>
                    <a:lnTo>
                      <a:pt x="615" y="314"/>
                    </a:lnTo>
                    <a:lnTo>
                      <a:pt x="617" y="314"/>
                    </a:lnTo>
                    <a:lnTo>
                      <a:pt x="617" y="314"/>
                    </a:lnTo>
                    <a:lnTo>
                      <a:pt x="617" y="316"/>
                    </a:lnTo>
                    <a:lnTo>
                      <a:pt x="617" y="316"/>
                    </a:lnTo>
                    <a:lnTo>
                      <a:pt x="618" y="316"/>
                    </a:lnTo>
                    <a:lnTo>
                      <a:pt x="620" y="320"/>
                    </a:lnTo>
                    <a:lnTo>
                      <a:pt x="620" y="320"/>
                    </a:lnTo>
                    <a:lnTo>
                      <a:pt x="620" y="322"/>
                    </a:lnTo>
                    <a:lnTo>
                      <a:pt x="620" y="323"/>
                    </a:lnTo>
                    <a:lnTo>
                      <a:pt x="620" y="323"/>
                    </a:lnTo>
                    <a:lnTo>
                      <a:pt x="622" y="325"/>
                    </a:lnTo>
                    <a:lnTo>
                      <a:pt x="622" y="325"/>
                    </a:lnTo>
                    <a:lnTo>
                      <a:pt x="622" y="327"/>
                    </a:lnTo>
                    <a:lnTo>
                      <a:pt x="622" y="327"/>
                    </a:lnTo>
                    <a:lnTo>
                      <a:pt x="622" y="329"/>
                    </a:lnTo>
                    <a:lnTo>
                      <a:pt x="622" y="329"/>
                    </a:lnTo>
                    <a:lnTo>
                      <a:pt x="622" y="329"/>
                    </a:lnTo>
                    <a:lnTo>
                      <a:pt x="622" y="331"/>
                    </a:lnTo>
                    <a:lnTo>
                      <a:pt x="622" y="331"/>
                    </a:lnTo>
                    <a:lnTo>
                      <a:pt x="622" y="331"/>
                    </a:lnTo>
                    <a:lnTo>
                      <a:pt x="622" y="332"/>
                    </a:lnTo>
                    <a:lnTo>
                      <a:pt x="624" y="332"/>
                    </a:lnTo>
                    <a:lnTo>
                      <a:pt x="624" y="334"/>
                    </a:lnTo>
                    <a:lnTo>
                      <a:pt x="626" y="334"/>
                    </a:lnTo>
                    <a:lnTo>
                      <a:pt x="626" y="334"/>
                    </a:lnTo>
                    <a:lnTo>
                      <a:pt x="626" y="334"/>
                    </a:lnTo>
                    <a:lnTo>
                      <a:pt x="627" y="334"/>
                    </a:lnTo>
                    <a:lnTo>
                      <a:pt x="627" y="334"/>
                    </a:lnTo>
                    <a:lnTo>
                      <a:pt x="629" y="334"/>
                    </a:lnTo>
                    <a:lnTo>
                      <a:pt x="629" y="334"/>
                    </a:lnTo>
                    <a:lnTo>
                      <a:pt x="629" y="334"/>
                    </a:lnTo>
                    <a:lnTo>
                      <a:pt x="631" y="334"/>
                    </a:lnTo>
                    <a:lnTo>
                      <a:pt x="631" y="334"/>
                    </a:lnTo>
                    <a:lnTo>
                      <a:pt x="633" y="334"/>
                    </a:lnTo>
                    <a:lnTo>
                      <a:pt x="633" y="334"/>
                    </a:lnTo>
                    <a:lnTo>
                      <a:pt x="635" y="334"/>
                    </a:lnTo>
                    <a:lnTo>
                      <a:pt x="635" y="334"/>
                    </a:lnTo>
                    <a:lnTo>
                      <a:pt x="636" y="336"/>
                    </a:lnTo>
                    <a:lnTo>
                      <a:pt x="638" y="336"/>
                    </a:lnTo>
                    <a:lnTo>
                      <a:pt x="640" y="338"/>
                    </a:lnTo>
                    <a:lnTo>
                      <a:pt x="640" y="338"/>
                    </a:lnTo>
                    <a:lnTo>
                      <a:pt x="640" y="338"/>
                    </a:lnTo>
                    <a:lnTo>
                      <a:pt x="642" y="340"/>
                    </a:lnTo>
                    <a:lnTo>
                      <a:pt x="642" y="340"/>
                    </a:lnTo>
                    <a:lnTo>
                      <a:pt x="642" y="341"/>
                    </a:lnTo>
                    <a:lnTo>
                      <a:pt x="642" y="341"/>
                    </a:lnTo>
                    <a:lnTo>
                      <a:pt x="640" y="343"/>
                    </a:lnTo>
                    <a:lnTo>
                      <a:pt x="640" y="343"/>
                    </a:lnTo>
                    <a:lnTo>
                      <a:pt x="638" y="345"/>
                    </a:lnTo>
                    <a:lnTo>
                      <a:pt x="638" y="345"/>
                    </a:lnTo>
                    <a:lnTo>
                      <a:pt x="638" y="347"/>
                    </a:lnTo>
                    <a:lnTo>
                      <a:pt x="638" y="347"/>
                    </a:lnTo>
                    <a:lnTo>
                      <a:pt x="638" y="349"/>
                    </a:lnTo>
                    <a:lnTo>
                      <a:pt x="638" y="349"/>
                    </a:lnTo>
                    <a:lnTo>
                      <a:pt x="638" y="349"/>
                    </a:lnTo>
                    <a:lnTo>
                      <a:pt x="638" y="349"/>
                    </a:lnTo>
                    <a:lnTo>
                      <a:pt x="638" y="349"/>
                    </a:lnTo>
                    <a:lnTo>
                      <a:pt x="638" y="349"/>
                    </a:lnTo>
                    <a:lnTo>
                      <a:pt x="638" y="349"/>
                    </a:lnTo>
                    <a:lnTo>
                      <a:pt x="638" y="349"/>
                    </a:lnTo>
                    <a:lnTo>
                      <a:pt x="638" y="349"/>
                    </a:lnTo>
                    <a:lnTo>
                      <a:pt x="638" y="349"/>
                    </a:lnTo>
                    <a:lnTo>
                      <a:pt x="640" y="349"/>
                    </a:lnTo>
                    <a:lnTo>
                      <a:pt x="640" y="349"/>
                    </a:lnTo>
                    <a:lnTo>
                      <a:pt x="640" y="349"/>
                    </a:lnTo>
                    <a:lnTo>
                      <a:pt x="640" y="349"/>
                    </a:lnTo>
                    <a:lnTo>
                      <a:pt x="640" y="349"/>
                    </a:lnTo>
                    <a:lnTo>
                      <a:pt x="640" y="351"/>
                    </a:lnTo>
                    <a:lnTo>
                      <a:pt x="642" y="351"/>
                    </a:lnTo>
                    <a:lnTo>
                      <a:pt x="642" y="351"/>
                    </a:lnTo>
                    <a:lnTo>
                      <a:pt x="642" y="351"/>
                    </a:lnTo>
                    <a:lnTo>
                      <a:pt x="642" y="351"/>
                    </a:lnTo>
                    <a:lnTo>
                      <a:pt x="644" y="352"/>
                    </a:lnTo>
                    <a:lnTo>
                      <a:pt x="644" y="352"/>
                    </a:lnTo>
                    <a:lnTo>
                      <a:pt x="644" y="352"/>
                    </a:lnTo>
                    <a:lnTo>
                      <a:pt x="646" y="352"/>
                    </a:lnTo>
                    <a:lnTo>
                      <a:pt x="646" y="354"/>
                    </a:lnTo>
                    <a:lnTo>
                      <a:pt x="646" y="354"/>
                    </a:lnTo>
                    <a:lnTo>
                      <a:pt x="647" y="354"/>
                    </a:lnTo>
                    <a:lnTo>
                      <a:pt x="647" y="354"/>
                    </a:lnTo>
                    <a:lnTo>
                      <a:pt x="649" y="354"/>
                    </a:lnTo>
                    <a:lnTo>
                      <a:pt x="651" y="354"/>
                    </a:lnTo>
                    <a:lnTo>
                      <a:pt x="653" y="354"/>
                    </a:lnTo>
                    <a:lnTo>
                      <a:pt x="655" y="354"/>
                    </a:lnTo>
                    <a:lnTo>
                      <a:pt x="656" y="354"/>
                    </a:lnTo>
                    <a:lnTo>
                      <a:pt x="660" y="354"/>
                    </a:lnTo>
                    <a:lnTo>
                      <a:pt x="660" y="354"/>
                    </a:lnTo>
                    <a:lnTo>
                      <a:pt x="662" y="354"/>
                    </a:lnTo>
                    <a:lnTo>
                      <a:pt x="662" y="354"/>
                    </a:lnTo>
                    <a:lnTo>
                      <a:pt x="664" y="354"/>
                    </a:lnTo>
                    <a:lnTo>
                      <a:pt x="664" y="354"/>
                    </a:lnTo>
                    <a:lnTo>
                      <a:pt x="664" y="354"/>
                    </a:lnTo>
                    <a:lnTo>
                      <a:pt x="664" y="354"/>
                    </a:lnTo>
                    <a:lnTo>
                      <a:pt x="665" y="354"/>
                    </a:lnTo>
                    <a:lnTo>
                      <a:pt x="665" y="354"/>
                    </a:lnTo>
                    <a:lnTo>
                      <a:pt x="667" y="354"/>
                    </a:lnTo>
                    <a:lnTo>
                      <a:pt x="667" y="354"/>
                    </a:lnTo>
                    <a:lnTo>
                      <a:pt x="669" y="354"/>
                    </a:lnTo>
                    <a:lnTo>
                      <a:pt x="669" y="354"/>
                    </a:lnTo>
                    <a:lnTo>
                      <a:pt x="669" y="354"/>
                    </a:lnTo>
                    <a:lnTo>
                      <a:pt x="669" y="354"/>
                    </a:lnTo>
                    <a:lnTo>
                      <a:pt x="669" y="354"/>
                    </a:lnTo>
                    <a:lnTo>
                      <a:pt x="669" y="354"/>
                    </a:lnTo>
                    <a:lnTo>
                      <a:pt x="669" y="354"/>
                    </a:lnTo>
                    <a:lnTo>
                      <a:pt x="671" y="354"/>
                    </a:lnTo>
                    <a:lnTo>
                      <a:pt x="671" y="354"/>
                    </a:lnTo>
                    <a:lnTo>
                      <a:pt x="671" y="354"/>
                    </a:lnTo>
                    <a:lnTo>
                      <a:pt x="671" y="354"/>
                    </a:lnTo>
                    <a:lnTo>
                      <a:pt x="673" y="354"/>
                    </a:lnTo>
                    <a:lnTo>
                      <a:pt x="673" y="354"/>
                    </a:lnTo>
                    <a:lnTo>
                      <a:pt x="674" y="356"/>
                    </a:lnTo>
                    <a:lnTo>
                      <a:pt x="674" y="356"/>
                    </a:lnTo>
                    <a:lnTo>
                      <a:pt x="674" y="356"/>
                    </a:lnTo>
                    <a:lnTo>
                      <a:pt x="674" y="356"/>
                    </a:lnTo>
                    <a:lnTo>
                      <a:pt x="674" y="356"/>
                    </a:lnTo>
                    <a:lnTo>
                      <a:pt x="676" y="358"/>
                    </a:lnTo>
                    <a:lnTo>
                      <a:pt x="674" y="358"/>
                    </a:lnTo>
                    <a:lnTo>
                      <a:pt x="674" y="360"/>
                    </a:lnTo>
                    <a:lnTo>
                      <a:pt x="674" y="360"/>
                    </a:lnTo>
                    <a:lnTo>
                      <a:pt x="674" y="361"/>
                    </a:lnTo>
                    <a:lnTo>
                      <a:pt x="676" y="361"/>
                    </a:lnTo>
                    <a:lnTo>
                      <a:pt x="678" y="363"/>
                    </a:lnTo>
                    <a:lnTo>
                      <a:pt x="678" y="363"/>
                    </a:lnTo>
                    <a:lnTo>
                      <a:pt x="678" y="363"/>
                    </a:lnTo>
                    <a:lnTo>
                      <a:pt x="678" y="363"/>
                    </a:lnTo>
                    <a:lnTo>
                      <a:pt x="680" y="363"/>
                    </a:lnTo>
                    <a:lnTo>
                      <a:pt x="682" y="363"/>
                    </a:lnTo>
                    <a:lnTo>
                      <a:pt x="682" y="363"/>
                    </a:lnTo>
                    <a:lnTo>
                      <a:pt x="682" y="365"/>
                    </a:lnTo>
                    <a:lnTo>
                      <a:pt x="682" y="365"/>
                    </a:lnTo>
                    <a:lnTo>
                      <a:pt x="684" y="365"/>
                    </a:lnTo>
                    <a:lnTo>
                      <a:pt x="684" y="365"/>
                    </a:lnTo>
                    <a:lnTo>
                      <a:pt x="684" y="367"/>
                    </a:lnTo>
                    <a:lnTo>
                      <a:pt x="685" y="367"/>
                    </a:lnTo>
                    <a:lnTo>
                      <a:pt x="685" y="367"/>
                    </a:lnTo>
                    <a:lnTo>
                      <a:pt x="685" y="367"/>
                    </a:lnTo>
                    <a:lnTo>
                      <a:pt x="685" y="367"/>
                    </a:lnTo>
                    <a:lnTo>
                      <a:pt x="685" y="369"/>
                    </a:lnTo>
                    <a:lnTo>
                      <a:pt x="687" y="369"/>
                    </a:lnTo>
                    <a:lnTo>
                      <a:pt x="687" y="370"/>
                    </a:lnTo>
                    <a:lnTo>
                      <a:pt x="689" y="370"/>
                    </a:lnTo>
                    <a:lnTo>
                      <a:pt x="689" y="370"/>
                    </a:lnTo>
                    <a:lnTo>
                      <a:pt x="691" y="369"/>
                    </a:lnTo>
                    <a:lnTo>
                      <a:pt x="691" y="369"/>
                    </a:lnTo>
                    <a:lnTo>
                      <a:pt x="693" y="369"/>
                    </a:lnTo>
                    <a:lnTo>
                      <a:pt x="693" y="369"/>
                    </a:lnTo>
                    <a:lnTo>
                      <a:pt x="693" y="370"/>
                    </a:lnTo>
                    <a:lnTo>
                      <a:pt x="694" y="370"/>
                    </a:lnTo>
                    <a:lnTo>
                      <a:pt x="694" y="370"/>
                    </a:lnTo>
                    <a:lnTo>
                      <a:pt x="694" y="370"/>
                    </a:lnTo>
                    <a:lnTo>
                      <a:pt x="696" y="369"/>
                    </a:lnTo>
                    <a:lnTo>
                      <a:pt x="696" y="369"/>
                    </a:lnTo>
                    <a:lnTo>
                      <a:pt x="696" y="369"/>
                    </a:lnTo>
                    <a:lnTo>
                      <a:pt x="698" y="369"/>
                    </a:lnTo>
                    <a:lnTo>
                      <a:pt x="700" y="369"/>
                    </a:lnTo>
                    <a:lnTo>
                      <a:pt x="700" y="369"/>
                    </a:lnTo>
                    <a:lnTo>
                      <a:pt x="702" y="369"/>
                    </a:lnTo>
                    <a:lnTo>
                      <a:pt x="702" y="369"/>
                    </a:lnTo>
                    <a:lnTo>
                      <a:pt x="702" y="369"/>
                    </a:lnTo>
                    <a:lnTo>
                      <a:pt x="703" y="369"/>
                    </a:lnTo>
                    <a:lnTo>
                      <a:pt x="703" y="369"/>
                    </a:lnTo>
                    <a:lnTo>
                      <a:pt x="705" y="369"/>
                    </a:lnTo>
                    <a:lnTo>
                      <a:pt x="705" y="369"/>
                    </a:lnTo>
                    <a:lnTo>
                      <a:pt x="705" y="369"/>
                    </a:lnTo>
                    <a:lnTo>
                      <a:pt x="707" y="369"/>
                    </a:lnTo>
                    <a:lnTo>
                      <a:pt x="707" y="369"/>
                    </a:lnTo>
                    <a:lnTo>
                      <a:pt x="709" y="369"/>
                    </a:lnTo>
                    <a:lnTo>
                      <a:pt x="711" y="369"/>
                    </a:lnTo>
                    <a:lnTo>
                      <a:pt x="711" y="369"/>
                    </a:lnTo>
                    <a:lnTo>
                      <a:pt x="711" y="369"/>
                    </a:lnTo>
                    <a:lnTo>
                      <a:pt x="711" y="370"/>
                    </a:lnTo>
                    <a:lnTo>
                      <a:pt x="712" y="370"/>
                    </a:lnTo>
                    <a:lnTo>
                      <a:pt x="712" y="370"/>
                    </a:lnTo>
                    <a:lnTo>
                      <a:pt x="714" y="370"/>
                    </a:lnTo>
                    <a:lnTo>
                      <a:pt x="714" y="370"/>
                    </a:lnTo>
                    <a:lnTo>
                      <a:pt x="714" y="370"/>
                    </a:lnTo>
                    <a:lnTo>
                      <a:pt x="714" y="372"/>
                    </a:lnTo>
                    <a:lnTo>
                      <a:pt x="716" y="372"/>
                    </a:lnTo>
                    <a:lnTo>
                      <a:pt x="716" y="372"/>
                    </a:lnTo>
                    <a:lnTo>
                      <a:pt x="716" y="372"/>
                    </a:lnTo>
                    <a:lnTo>
                      <a:pt x="716" y="372"/>
                    </a:lnTo>
                    <a:lnTo>
                      <a:pt x="718" y="372"/>
                    </a:lnTo>
                    <a:lnTo>
                      <a:pt x="718" y="374"/>
                    </a:lnTo>
                    <a:lnTo>
                      <a:pt x="718" y="374"/>
                    </a:lnTo>
                    <a:lnTo>
                      <a:pt x="718" y="374"/>
                    </a:lnTo>
                    <a:lnTo>
                      <a:pt x="718" y="374"/>
                    </a:lnTo>
                    <a:lnTo>
                      <a:pt x="720" y="376"/>
                    </a:lnTo>
                    <a:lnTo>
                      <a:pt x="720" y="376"/>
                    </a:lnTo>
                    <a:lnTo>
                      <a:pt x="721" y="376"/>
                    </a:lnTo>
                    <a:lnTo>
                      <a:pt x="721" y="378"/>
                    </a:lnTo>
                    <a:lnTo>
                      <a:pt x="721" y="378"/>
                    </a:lnTo>
                    <a:lnTo>
                      <a:pt x="723" y="378"/>
                    </a:lnTo>
                    <a:lnTo>
                      <a:pt x="723" y="379"/>
                    </a:lnTo>
                    <a:lnTo>
                      <a:pt x="725" y="379"/>
                    </a:lnTo>
                    <a:lnTo>
                      <a:pt x="725" y="379"/>
                    </a:lnTo>
                    <a:lnTo>
                      <a:pt x="725" y="379"/>
                    </a:lnTo>
                    <a:lnTo>
                      <a:pt x="725" y="379"/>
                    </a:lnTo>
                    <a:lnTo>
                      <a:pt x="727" y="379"/>
                    </a:lnTo>
                    <a:lnTo>
                      <a:pt x="729" y="379"/>
                    </a:lnTo>
                    <a:lnTo>
                      <a:pt x="729" y="379"/>
                    </a:lnTo>
                    <a:lnTo>
                      <a:pt x="729" y="379"/>
                    </a:lnTo>
                    <a:lnTo>
                      <a:pt x="729" y="379"/>
                    </a:lnTo>
                    <a:lnTo>
                      <a:pt x="729" y="379"/>
                    </a:lnTo>
                    <a:lnTo>
                      <a:pt x="731" y="379"/>
                    </a:lnTo>
                    <a:lnTo>
                      <a:pt x="731" y="379"/>
                    </a:lnTo>
                    <a:lnTo>
                      <a:pt x="731" y="379"/>
                    </a:lnTo>
                    <a:lnTo>
                      <a:pt x="732" y="378"/>
                    </a:lnTo>
                    <a:lnTo>
                      <a:pt x="732" y="378"/>
                    </a:lnTo>
                    <a:lnTo>
                      <a:pt x="732" y="378"/>
                    </a:lnTo>
                    <a:lnTo>
                      <a:pt x="732" y="378"/>
                    </a:lnTo>
                    <a:lnTo>
                      <a:pt x="732" y="378"/>
                    </a:lnTo>
                    <a:lnTo>
                      <a:pt x="732" y="378"/>
                    </a:lnTo>
                    <a:lnTo>
                      <a:pt x="732" y="378"/>
                    </a:lnTo>
                    <a:lnTo>
                      <a:pt x="732" y="378"/>
                    </a:lnTo>
                    <a:lnTo>
                      <a:pt x="734" y="378"/>
                    </a:lnTo>
                    <a:lnTo>
                      <a:pt x="734" y="378"/>
                    </a:lnTo>
                    <a:lnTo>
                      <a:pt x="734" y="378"/>
                    </a:lnTo>
                    <a:lnTo>
                      <a:pt x="734" y="378"/>
                    </a:lnTo>
                    <a:lnTo>
                      <a:pt x="734" y="378"/>
                    </a:lnTo>
                    <a:lnTo>
                      <a:pt x="736" y="378"/>
                    </a:lnTo>
                    <a:lnTo>
                      <a:pt x="736" y="378"/>
                    </a:lnTo>
                    <a:lnTo>
                      <a:pt x="738" y="378"/>
                    </a:lnTo>
                    <a:lnTo>
                      <a:pt x="738" y="378"/>
                    </a:lnTo>
                    <a:lnTo>
                      <a:pt x="738" y="378"/>
                    </a:lnTo>
                    <a:lnTo>
                      <a:pt x="740" y="378"/>
                    </a:lnTo>
                    <a:lnTo>
                      <a:pt x="740" y="378"/>
                    </a:lnTo>
                    <a:lnTo>
                      <a:pt x="741" y="378"/>
                    </a:lnTo>
                    <a:lnTo>
                      <a:pt x="741" y="379"/>
                    </a:lnTo>
                    <a:lnTo>
                      <a:pt x="741" y="379"/>
                    </a:lnTo>
                    <a:lnTo>
                      <a:pt x="741" y="379"/>
                    </a:lnTo>
                    <a:lnTo>
                      <a:pt x="743" y="379"/>
                    </a:lnTo>
                    <a:lnTo>
                      <a:pt x="743" y="379"/>
                    </a:lnTo>
                    <a:lnTo>
                      <a:pt x="743" y="379"/>
                    </a:lnTo>
                    <a:lnTo>
                      <a:pt x="743" y="379"/>
                    </a:lnTo>
                    <a:lnTo>
                      <a:pt x="745" y="378"/>
                    </a:lnTo>
                    <a:lnTo>
                      <a:pt x="745" y="378"/>
                    </a:lnTo>
                    <a:lnTo>
                      <a:pt x="747" y="378"/>
                    </a:lnTo>
                    <a:lnTo>
                      <a:pt x="747" y="378"/>
                    </a:lnTo>
                    <a:lnTo>
                      <a:pt x="747" y="378"/>
                    </a:lnTo>
                    <a:lnTo>
                      <a:pt x="747" y="378"/>
                    </a:lnTo>
                    <a:lnTo>
                      <a:pt x="747" y="378"/>
                    </a:lnTo>
                    <a:lnTo>
                      <a:pt x="747" y="378"/>
                    </a:lnTo>
                    <a:lnTo>
                      <a:pt x="747" y="376"/>
                    </a:lnTo>
                    <a:lnTo>
                      <a:pt x="747" y="376"/>
                    </a:lnTo>
                    <a:lnTo>
                      <a:pt x="747" y="376"/>
                    </a:lnTo>
                    <a:lnTo>
                      <a:pt x="747" y="376"/>
                    </a:lnTo>
                    <a:lnTo>
                      <a:pt x="747" y="376"/>
                    </a:lnTo>
                    <a:lnTo>
                      <a:pt x="747" y="374"/>
                    </a:lnTo>
                    <a:lnTo>
                      <a:pt x="747" y="374"/>
                    </a:lnTo>
                    <a:lnTo>
                      <a:pt x="747" y="374"/>
                    </a:lnTo>
                    <a:lnTo>
                      <a:pt x="747" y="374"/>
                    </a:lnTo>
                    <a:lnTo>
                      <a:pt x="747" y="374"/>
                    </a:lnTo>
                    <a:lnTo>
                      <a:pt x="747" y="374"/>
                    </a:lnTo>
                    <a:lnTo>
                      <a:pt x="747" y="372"/>
                    </a:lnTo>
                    <a:lnTo>
                      <a:pt x="747" y="372"/>
                    </a:lnTo>
                    <a:lnTo>
                      <a:pt x="747" y="372"/>
                    </a:lnTo>
                    <a:lnTo>
                      <a:pt x="747" y="370"/>
                    </a:lnTo>
                    <a:lnTo>
                      <a:pt x="747" y="370"/>
                    </a:lnTo>
                    <a:lnTo>
                      <a:pt x="747" y="370"/>
                    </a:lnTo>
                    <a:lnTo>
                      <a:pt x="747" y="369"/>
                    </a:lnTo>
                    <a:lnTo>
                      <a:pt x="747" y="369"/>
                    </a:lnTo>
                    <a:lnTo>
                      <a:pt x="747" y="369"/>
                    </a:lnTo>
                    <a:lnTo>
                      <a:pt x="747" y="369"/>
                    </a:lnTo>
                    <a:lnTo>
                      <a:pt x="747" y="369"/>
                    </a:lnTo>
                    <a:lnTo>
                      <a:pt x="747" y="367"/>
                    </a:lnTo>
                    <a:lnTo>
                      <a:pt x="747" y="367"/>
                    </a:lnTo>
                    <a:lnTo>
                      <a:pt x="747" y="367"/>
                    </a:lnTo>
                    <a:lnTo>
                      <a:pt x="747" y="367"/>
                    </a:lnTo>
                    <a:lnTo>
                      <a:pt x="747" y="367"/>
                    </a:lnTo>
                    <a:lnTo>
                      <a:pt x="747" y="365"/>
                    </a:lnTo>
                    <a:lnTo>
                      <a:pt x="747" y="365"/>
                    </a:lnTo>
                    <a:lnTo>
                      <a:pt x="749" y="365"/>
                    </a:lnTo>
                    <a:lnTo>
                      <a:pt x="749" y="365"/>
                    </a:lnTo>
                    <a:lnTo>
                      <a:pt x="749" y="365"/>
                    </a:lnTo>
                    <a:lnTo>
                      <a:pt x="749" y="365"/>
                    </a:lnTo>
                    <a:lnTo>
                      <a:pt x="749" y="365"/>
                    </a:lnTo>
                    <a:lnTo>
                      <a:pt x="749" y="363"/>
                    </a:lnTo>
                    <a:lnTo>
                      <a:pt x="749" y="363"/>
                    </a:lnTo>
                    <a:lnTo>
                      <a:pt x="749" y="363"/>
                    </a:lnTo>
                    <a:lnTo>
                      <a:pt x="750" y="363"/>
                    </a:lnTo>
                    <a:lnTo>
                      <a:pt x="750" y="363"/>
                    </a:lnTo>
                    <a:lnTo>
                      <a:pt x="750" y="363"/>
                    </a:lnTo>
                    <a:lnTo>
                      <a:pt x="750" y="363"/>
                    </a:lnTo>
                    <a:lnTo>
                      <a:pt x="750" y="363"/>
                    </a:lnTo>
                    <a:lnTo>
                      <a:pt x="752" y="361"/>
                    </a:lnTo>
                    <a:lnTo>
                      <a:pt x="752" y="361"/>
                    </a:lnTo>
                    <a:lnTo>
                      <a:pt x="752" y="361"/>
                    </a:lnTo>
                    <a:lnTo>
                      <a:pt x="754" y="361"/>
                    </a:lnTo>
                    <a:lnTo>
                      <a:pt x="754" y="361"/>
                    </a:lnTo>
                    <a:lnTo>
                      <a:pt x="754" y="361"/>
                    </a:lnTo>
                    <a:lnTo>
                      <a:pt x="754" y="361"/>
                    </a:lnTo>
                    <a:lnTo>
                      <a:pt x="754" y="361"/>
                    </a:lnTo>
                    <a:lnTo>
                      <a:pt x="756" y="361"/>
                    </a:lnTo>
                    <a:lnTo>
                      <a:pt x="756" y="361"/>
                    </a:lnTo>
                    <a:lnTo>
                      <a:pt x="758" y="361"/>
                    </a:lnTo>
                    <a:lnTo>
                      <a:pt x="759" y="361"/>
                    </a:lnTo>
                    <a:lnTo>
                      <a:pt x="759" y="361"/>
                    </a:lnTo>
                    <a:lnTo>
                      <a:pt x="761" y="361"/>
                    </a:lnTo>
                    <a:lnTo>
                      <a:pt x="761" y="361"/>
                    </a:lnTo>
                    <a:lnTo>
                      <a:pt x="763" y="361"/>
                    </a:lnTo>
                    <a:lnTo>
                      <a:pt x="763" y="361"/>
                    </a:lnTo>
                    <a:lnTo>
                      <a:pt x="763" y="361"/>
                    </a:lnTo>
                    <a:lnTo>
                      <a:pt x="763" y="361"/>
                    </a:lnTo>
                    <a:lnTo>
                      <a:pt x="765" y="361"/>
                    </a:lnTo>
                    <a:lnTo>
                      <a:pt x="765" y="363"/>
                    </a:lnTo>
                    <a:lnTo>
                      <a:pt x="767" y="363"/>
                    </a:lnTo>
                    <a:lnTo>
                      <a:pt x="767" y="365"/>
                    </a:lnTo>
                    <a:lnTo>
                      <a:pt x="769" y="365"/>
                    </a:lnTo>
                    <a:lnTo>
                      <a:pt x="769" y="365"/>
                    </a:lnTo>
                    <a:lnTo>
                      <a:pt x="769" y="367"/>
                    </a:lnTo>
                    <a:lnTo>
                      <a:pt x="770" y="367"/>
                    </a:lnTo>
                    <a:lnTo>
                      <a:pt x="772" y="369"/>
                    </a:lnTo>
                    <a:lnTo>
                      <a:pt x="776" y="370"/>
                    </a:lnTo>
                    <a:lnTo>
                      <a:pt x="778" y="372"/>
                    </a:lnTo>
                    <a:lnTo>
                      <a:pt x="778" y="372"/>
                    </a:lnTo>
                    <a:lnTo>
                      <a:pt x="778" y="372"/>
                    </a:lnTo>
                    <a:lnTo>
                      <a:pt x="778" y="372"/>
                    </a:lnTo>
                    <a:lnTo>
                      <a:pt x="779" y="372"/>
                    </a:lnTo>
                    <a:lnTo>
                      <a:pt x="779" y="372"/>
                    </a:lnTo>
                    <a:lnTo>
                      <a:pt x="779" y="372"/>
                    </a:lnTo>
                    <a:lnTo>
                      <a:pt x="779" y="372"/>
                    </a:lnTo>
                    <a:lnTo>
                      <a:pt x="779" y="372"/>
                    </a:lnTo>
                    <a:lnTo>
                      <a:pt x="779" y="374"/>
                    </a:lnTo>
                    <a:lnTo>
                      <a:pt x="779" y="374"/>
                    </a:lnTo>
                    <a:lnTo>
                      <a:pt x="781" y="374"/>
                    </a:lnTo>
                    <a:lnTo>
                      <a:pt x="781" y="374"/>
                    </a:lnTo>
                    <a:lnTo>
                      <a:pt x="781" y="374"/>
                    </a:lnTo>
                    <a:lnTo>
                      <a:pt x="781" y="374"/>
                    </a:lnTo>
                    <a:lnTo>
                      <a:pt x="781" y="374"/>
                    </a:lnTo>
                    <a:lnTo>
                      <a:pt x="781" y="374"/>
                    </a:lnTo>
                    <a:lnTo>
                      <a:pt x="781" y="374"/>
                    </a:lnTo>
                    <a:lnTo>
                      <a:pt x="783" y="374"/>
                    </a:lnTo>
                    <a:lnTo>
                      <a:pt x="783" y="376"/>
                    </a:lnTo>
                    <a:lnTo>
                      <a:pt x="783" y="376"/>
                    </a:lnTo>
                    <a:lnTo>
                      <a:pt x="783" y="376"/>
                    </a:lnTo>
                    <a:lnTo>
                      <a:pt x="783" y="376"/>
                    </a:lnTo>
                    <a:lnTo>
                      <a:pt x="783" y="376"/>
                    </a:lnTo>
                    <a:lnTo>
                      <a:pt x="783" y="376"/>
                    </a:lnTo>
                    <a:lnTo>
                      <a:pt x="783" y="376"/>
                    </a:lnTo>
                    <a:lnTo>
                      <a:pt x="783" y="376"/>
                    </a:lnTo>
                    <a:lnTo>
                      <a:pt x="785" y="376"/>
                    </a:lnTo>
                    <a:lnTo>
                      <a:pt x="785" y="376"/>
                    </a:lnTo>
                    <a:lnTo>
                      <a:pt x="785" y="376"/>
                    </a:lnTo>
                    <a:lnTo>
                      <a:pt x="785" y="376"/>
                    </a:lnTo>
                    <a:lnTo>
                      <a:pt x="785" y="376"/>
                    </a:lnTo>
                    <a:lnTo>
                      <a:pt x="785" y="376"/>
                    </a:lnTo>
                    <a:lnTo>
                      <a:pt x="785" y="376"/>
                    </a:lnTo>
                    <a:lnTo>
                      <a:pt x="785" y="376"/>
                    </a:lnTo>
                    <a:lnTo>
                      <a:pt x="785" y="376"/>
                    </a:lnTo>
                    <a:lnTo>
                      <a:pt x="785" y="376"/>
                    </a:lnTo>
                    <a:lnTo>
                      <a:pt x="785" y="374"/>
                    </a:lnTo>
                    <a:lnTo>
                      <a:pt x="785" y="374"/>
                    </a:lnTo>
                    <a:lnTo>
                      <a:pt x="785" y="374"/>
                    </a:lnTo>
                    <a:lnTo>
                      <a:pt x="785" y="374"/>
                    </a:lnTo>
                    <a:lnTo>
                      <a:pt x="785" y="374"/>
                    </a:lnTo>
                    <a:lnTo>
                      <a:pt x="785" y="374"/>
                    </a:lnTo>
                    <a:lnTo>
                      <a:pt x="785" y="374"/>
                    </a:lnTo>
                    <a:lnTo>
                      <a:pt x="785" y="374"/>
                    </a:lnTo>
                    <a:lnTo>
                      <a:pt x="785" y="374"/>
                    </a:lnTo>
                    <a:lnTo>
                      <a:pt x="785" y="372"/>
                    </a:lnTo>
                    <a:lnTo>
                      <a:pt x="785" y="372"/>
                    </a:lnTo>
                    <a:lnTo>
                      <a:pt x="785" y="372"/>
                    </a:lnTo>
                    <a:lnTo>
                      <a:pt x="785" y="372"/>
                    </a:lnTo>
                    <a:lnTo>
                      <a:pt x="783" y="372"/>
                    </a:lnTo>
                    <a:lnTo>
                      <a:pt x="783" y="372"/>
                    </a:lnTo>
                    <a:lnTo>
                      <a:pt x="781" y="370"/>
                    </a:lnTo>
                    <a:lnTo>
                      <a:pt x="781" y="370"/>
                    </a:lnTo>
                    <a:lnTo>
                      <a:pt x="781" y="370"/>
                    </a:lnTo>
                    <a:lnTo>
                      <a:pt x="781" y="370"/>
                    </a:lnTo>
                    <a:lnTo>
                      <a:pt x="781" y="370"/>
                    </a:lnTo>
                    <a:lnTo>
                      <a:pt x="779" y="370"/>
                    </a:lnTo>
                    <a:lnTo>
                      <a:pt x="779" y="370"/>
                    </a:lnTo>
                    <a:lnTo>
                      <a:pt x="779" y="369"/>
                    </a:lnTo>
                    <a:lnTo>
                      <a:pt x="779" y="369"/>
                    </a:lnTo>
                    <a:lnTo>
                      <a:pt x="779" y="369"/>
                    </a:lnTo>
                    <a:lnTo>
                      <a:pt x="779" y="369"/>
                    </a:lnTo>
                    <a:lnTo>
                      <a:pt x="778" y="369"/>
                    </a:lnTo>
                    <a:lnTo>
                      <a:pt x="778" y="369"/>
                    </a:lnTo>
                    <a:lnTo>
                      <a:pt x="778" y="367"/>
                    </a:lnTo>
                    <a:lnTo>
                      <a:pt x="778" y="367"/>
                    </a:lnTo>
                    <a:lnTo>
                      <a:pt x="778" y="367"/>
                    </a:lnTo>
                    <a:lnTo>
                      <a:pt x="778" y="367"/>
                    </a:lnTo>
                    <a:lnTo>
                      <a:pt x="776" y="367"/>
                    </a:lnTo>
                    <a:lnTo>
                      <a:pt x="776" y="367"/>
                    </a:lnTo>
                    <a:lnTo>
                      <a:pt x="776" y="367"/>
                    </a:lnTo>
                    <a:lnTo>
                      <a:pt x="776" y="367"/>
                    </a:lnTo>
                    <a:lnTo>
                      <a:pt x="776" y="367"/>
                    </a:lnTo>
                    <a:lnTo>
                      <a:pt x="776" y="367"/>
                    </a:lnTo>
                    <a:lnTo>
                      <a:pt x="776" y="365"/>
                    </a:lnTo>
                    <a:lnTo>
                      <a:pt x="776" y="365"/>
                    </a:lnTo>
                    <a:lnTo>
                      <a:pt x="776" y="365"/>
                    </a:lnTo>
                    <a:lnTo>
                      <a:pt x="776" y="365"/>
                    </a:lnTo>
                    <a:lnTo>
                      <a:pt x="776" y="365"/>
                    </a:lnTo>
                    <a:lnTo>
                      <a:pt x="776" y="365"/>
                    </a:lnTo>
                    <a:lnTo>
                      <a:pt x="776" y="365"/>
                    </a:lnTo>
                    <a:lnTo>
                      <a:pt x="776" y="363"/>
                    </a:lnTo>
                    <a:lnTo>
                      <a:pt x="776" y="363"/>
                    </a:lnTo>
                    <a:lnTo>
                      <a:pt x="776" y="363"/>
                    </a:lnTo>
                    <a:lnTo>
                      <a:pt x="776" y="363"/>
                    </a:lnTo>
                    <a:lnTo>
                      <a:pt x="776" y="361"/>
                    </a:lnTo>
                    <a:lnTo>
                      <a:pt x="776" y="361"/>
                    </a:lnTo>
                    <a:lnTo>
                      <a:pt x="776" y="360"/>
                    </a:lnTo>
                    <a:lnTo>
                      <a:pt x="776" y="360"/>
                    </a:lnTo>
                    <a:lnTo>
                      <a:pt x="776" y="360"/>
                    </a:lnTo>
                    <a:lnTo>
                      <a:pt x="778" y="360"/>
                    </a:lnTo>
                    <a:lnTo>
                      <a:pt x="778" y="360"/>
                    </a:lnTo>
                    <a:lnTo>
                      <a:pt x="778" y="360"/>
                    </a:lnTo>
                    <a:lnTo>
                      <a:pt x="779" y="360"/>
                    </a:lnTo>
                    <a:lnTo>
                      <a:pt x="779" y="361"/>
                    </a:lnTo>
                    <a:lnTo>
                      <a:pt x="779" y="361"/>
                    </a:lnTo>
                    <a:lnTo>
                      <a:pt x="781" y="361"/>
                    </a:lnTo>
                    <a:lnTo>
                      <a:pt x="781" y="361"/>
                    </a:lnTo>
                    <a:lnTo>
                      <a:pt x="781" y="361"/>
                    </a:lnTo>
                    <a:lnTo>
                      <a:pt x="781" y="361"/>
                    </a:lnTo>
                    <a:lnTo>
                      <a:pt x="781" y="361"/>
                    </a:lnTo>
                    <a:lnTo>
                      <a:pt x="781" y="361"/>
                    </a:lnTo>
                    <a:lnTo>
                      <a:pt x="781" y="361"/>
                    </a:lnTo>
                    <a:lnTo>
                      <a:pt x="783" y="361"/>
                    </a:lnTo>
                    <a:lnTo>
                      <a:pt x="783" y="361"/>
                    </a:lnTo>
                    <a:lnTo>
                      <a:pt x="783" y="361"/>
                    </a:lnTo>
                    <a:lnTo>
                      <a:pt x="783" y="361"/>
                    </a:lnTo>
                    <a:lnTo>
                      <a:pt x="783" y="361"/>
                    </a:lnTo>
                    <a:lnTo>
                      <a:pt x="783" y="361"/>
                    </a:lnTo>
                    <a:lnTo>
                      <a:pt x="785" y="361"/>
                    </a:lnTo>
                    <a:lnTo>
                      <a:pt x="785" y="361"/>
                    </a:lnTo>
                    <a:lnTo>
                      <a:pt x="785" y="361"/>
                    </a:lnTo>
                    <a:lnTo>
                      <a:pt x="785" y="361"/>
                    </a:lnTo>
                    <a:lnTo>
                      <a:pt x="783" y="361"/>
                    </a:lnTo>
                    <a:lnTo>
                      <a:pt x="783" y="360"/>
                    </a:lnTo>
                    <a:lnTo>
                      <a:pt x="783" y="360"/>
                    </a:lnTo>
                    <a:lnTo>
                      <a:pt x="781" y="360"/>
                    </a:lnTo>
                    <a:lnTo>
                      <a:pt x="781" y="360"/>
                    </a:lnTo>
                    <a:lnTo>
                      <a:pt x="781" y="360"/>
                    </a:lnTo>
                    <a:lnTo>
                      <a:pt x="781" y="360"/>
                    </a:lnTo>
                    <a:lnTo>
                      <a:pt x="781" y="360"/>
                    </a:lnTo>
                    <a:lnTo>
                      <a:pt x="781" y="360"/>
                    </a:lnTo>
                    <a:lnTo>
                      <a:pt x="781" y="358"/>
                    </a:lnTo>
                    <a:lnTo>
                      <a:pt x="781" y="358"/>
                    </a:lnTo>
                    <a:lnTo>
                      <a:pt x="781" y="358"/>
                    </a:lnTo>
                    <a:lnTo>
                      <a:pt x="781" y="358"/>
                    </a:lnTo>
                    <a:lnTo>
                      <a:pt x="781" y="356"/>
                    </a:lnTo>
                    <a:lnTo>
                      <a:pt x="781" y="356"/>
                    </a:lnTo>
                    <a:lnTo>
                      <a:pt x="781" y="356"/>
                    </a:lnTo>
                    <a:lnTo>
                      <a:pt x="781" y="356"/>
                    </a:lnTo>
                    <a:lnTo>
                      <a:pt x="783" y="356"/>
                    </a:lnTo>
                    <a:lnTo>
                      <a:pt x="783" y="356"/>
                    </a:lnTo>
                    <a:lnTo>
                      <a:pt x="783" y="354"/>
                    </a:lnTo>
                    <a:lnTo>
                      <a:pt x="783" y="354"/>
                    </a:lnTo>
                    <a:lnTo>
                      <a:pt x="785" y="354"/>
                    </a:lnTo>
                    <a:lnTo>
                      <a:pt x="785" y="354"/>
                    </a:lnTo>
                    <a:lnTo>
                      <a:pt x="785" y="354"/>
                    </a:lnTo>
                    <a:lnTo>
                      <a:pt x="785" y="354"/>
                    </a:lnTo>
                    <a:lnTo>
                      <a:pt x="785" y="352"/>
                    </a:lnTo>
                    <a:lnTo>
                      <a:pt x="785" y="352"/>
                    </a:lnTo>
                    <a:lnTo>
                      <a:pt x="785" y="352"/>
                    </a:lnTo>
                    <a:lnTo>
                      <a:pt x="785" y="352"/>
                    </a:lnTo>
                    <a:lnTo>
                      <a:pt x="785" y="352"/>
                    </a:lnTo>
                    <a:lnTo>
                      <a:pt x="785" y="352"/>
                    </a:lnTo>
                    <a:lnTo>
                      <a:pt x="785" y="351"/>
                    </a:lnTo>
                    <a:lnTo>
                      <a:pt x="785" y="351"/>
                    </a:lnTo>
                    <a:lnTo>
                      <a:pt x="785" y="349"/>
                    </a:lnTo>
                    <a:lnTo>
                      <a:pt x="785" y="349"/>
                    </a:lnTo>
                    <a:lnTo>
                      <a:pt x="785" y="349"/>
                    </a:lnTo>
                    <a:lnTo>
                      <a:pt x="785" y="349"/>
                    </a:lnTo>
                    <a:lnTo>
                      <a:pt x="785" y="349"/>
                    </a:lnTo>
                    <a:lnTo>
                      <a:pt x="785" y="349"/>
                    </a:lnTo>
                    <a:lnTo>
                      <a:pt x="785" y="347"/>
                    </a:lnTo>
                    <a:lnTo>
                      <a:pt x="785" y="347"/>
                    </a:lnTo>
                    <a:lnTo>
                      <a:pt x="787" y="347"/>
                    </a:lnTo>
                    <a:lnTo>
                      <a:pt x="787" y="347"/>
                    </a:lnTo>
                    <a:lnTo>
                      <a:pt x="787" y="347"/>
                    </a:lnTo>
                    <a:lnTo>
                      <a:pt x="787" y="347"/>
                    </a:lnTo>
                    <a:lnTo>
                      <a:pt x="787" y="345"/>
                    </a:lnTo>
                    <a:lnTo>
                      <a:pt x="788" y="345"/>
                    </a:lnTo>
                    <a:lnTo>
                      <a:pt x="788" y="345"/>
                    </a:lnTo>
                    <a:lnTo>
                      <a:pt x="788" y="345"/>
                    </a:lnTo>
                    <a:lnTo>
                      <a:pt x="788" y="345"/>
                    </a:lnTo>
                    <a:lnTo>
                      <a:pt x="788" y="345"/>
                    </a:lnTo>
                    <a:lnTo>
                      <a:pt x="788" y="345"/>
                    </a:lnTo>
                    <a:lnTo>
                      <a:pt x="790" y="343"/>
                    </a:lnTo>
                    <a:lnTo>
                      <a:pt x="790" y="343"/>
                    </a:lnTo>
                    <a:lnTo>
                      <a:pt x="790" y="343"/>
                    </a:lnTo>
                    <a:lnTo>
                      <a:pt x="790" y="343"/>
                    </a:lnTo>
                    <a:lnTo>
                      <a:pt x="790" y="343"/>
                    </a:lnTo>
                    <a:lnTo>
                      <a:pt x="790" y="343"/>
                    </a:lnTo>
                    <a:lnTo>
                      <a:pt x="790" y="343"/>
                    </a:lnTo>
                    <a:lnTo>
                      <a:pt x="792" y="343"/>
                    </a:lnTo>
                    <a:lnTo>
                      <a:pt x="792" y="343"/>
                    </a:lnTo>
                    <a:lnTo>
                      <a:pt x="792" y="343"/>
                    </a:lnTo>
                    <a:lnTo>
                      <a:pt x="792" y="343"/>
                    </a:lnTo>
                    <a:lnTo>
                      <a:pt x="792" y="343"/>
                    </a:lnTo>
                    <a:lnTo>
                      <a:pt x="794" y="343"/>
                    </a:lnTo>
                    <a:lnTo>
                      <a:pt x="794" y="343"/>
                    </a:lnTo>
                    <a:lnTo>
                      <a:pt x="794" y="343"/>
                    </a:lnTo>
                    <a:lnTo>
                      <a:pt x="796" y="343"/>
                    </a:lnTo>
                    <a:lnTo>
                      <a:pt x="796" y="343"/>
                    </a:lnTo>
                    <a:lnTo>
                      <a:pt x="796" y="343"/>
                    </a:lnTo>
                    <a:lnTo>
                      <a:pt x="796" y="341"/>
                    </a:lnTo>
                    <a:lnTo>
                      <a:pt x="797" y="341"/>
                    </a:lnTo>
                    <a:lnTo>
                      <a:pt x="797" y="340"/>
                    </a:lnTo>
                    <a:lnTo>
                      <a:pt x="797" y="340"/>
                    </a:lnTo>
                    <a:lnTo>
                      <a:pt x="797" y="340"/>
                    </a:lnTo>
                    <a:lnTo>
                      <a:pt x="797" y="338"/>
                    </a:lnTo>
                    <a:lnTo>
                      <a:pt x="797" y="338"/>
                    </a:lnTo>
                    <a:lnTo>
                      <a:pt x="797" y="338"/>
                    </a:lnTo>
                    <a:lnTo>
                      <a:pt x="797" y="338"/>
                    </a:lnTo>
                    <a:lnTo>
                      <a:pt x="797" y="338"/>
                    </a:lnTo>
                    <a:lnTo>
                      <a:pt x="797" y="336"/>
                    </a:lnTo>
                    <a:lnTo>
                      <a:pt x="797" y="336"/>
                    </a:lnTo>
                    <a:lnTo>
                      <a:pt x="797" y="336"/>
                    </a:lnTo>
                    <a:lnTo>
                      <a:pt x="797" y="336"/>
                    </a:lnTo>
                    <a:lnTo>
                      <a:pt x="796" y="336"/>
                    </a:lnTo>
                    <a:lnTo>
                      <a:pt x="796" y="336"/>
                    </a:lnTo>
                    <a:lnTo>
                      <a:pt x="796" y="336"/>
                    </a:lnTo>
                    <a:lnTo>
                      <a:pt x="794" y="336"/>
                    </a:lnTo>
                    <a:lnTo>
                      <a:pt x="794" y="336"/>
                    </a:lnTo>
                    <a:lnTo>
                      <a:pt x="794" y="336"/>
                    </a:lnTo>
                    <a:lnTo>
                      <a:pt x="794" y="336"/>
                    </a:lnTo>
                    <a:lnTo>
                      <a:pt x="794" y="336"/>
                    </a:lnTo>
                    <a:lnTo>
                      <a:pt x="792" y="336"/>
                    </a:lnTo>
                    <a:lnTo>
                      <a:pt x="792" y="336"/>
                    </a:lnTo>
                    <a:lnTo>
                      <a:pt x="792" y="336"/>
                    </a:lnTo>
                    <a:lnTo>
                      <a:pt x="790" y="336"/>
                    </a:lnTo>
                    <a:lnTo>
                      <a:pt x="788" y="336"/>
                    </a:lnTo>
                    <a:lnTo>
                      <a:pt x="788" y="336"/>
                    </a:lnTo>
                    <a:lnTo>
                      <a:pt x="788" y="336"/>
                    </a:lnTo>
                    <a:lnTo>
                      <a:pt x="788" y="336"/>
                    </a:lnTo>
                    <a:lnTo>
                      <a:pt x="788" y="336"/>
                    </a:lnTo>
                    <a:lnTo>
                      <a:pt x="787" y="336"/>
                    </a:lnTo>
                    <a:lnTo>
                      <a:pt x="787" y="336"/>
                    </a:lnTo>
                    <a:lnTo>
                      <a:pt x="787" y="336"/>
                    </a:lnTo>
                    <a:lnTo>
                      <a:pt x="787" y="336"/>
                    </a:lnTo>
                    <a:lnTo>
                      <a:pt x="787" y="336"/>
                    </a:lnTo>
                    <a:lnTo>
                      <a:pt x="787" y="338"/>
                    </a:lnTo>
                    <a:lnTo>
                      <a:pt x="785" y="338"/>
                    </a:lnTo>
                    <a:lnTo>
                      <a:pt x="785" y="338"/>
                    </a:lnTo>
                    <a:lnTo>
                      <a:pt x="783" y="338"/>
                    </a:lnTo>
                    <a:lnTo>
                      <a:pt x="783" y="338"/>
                    </a:lnTo>
                    <a:lnTo>
                      <a:pt x="783" y="338"/>
                    </a:lnTo>
                    <a:lnTo>
                      <a:pt x="783" y="338"/>
                    </a:lnTo>
                    <a:lnTo>
                      <a:pt x="783" y="338"/>
                    </a:lnTo>
                    <a:lnTo>
                      <a:pt x="781" y="340"/>
                    </a:lnTo>
                    <a:lnTo>
                      <a:pt x="781" y="340"/>
                    </a:lnTo>
                    <a:lnTo>
                      <a:pt x="781" y="340"/>
                    </a:lnTo>
                    <a:lnTo>
                      <a:pt x="781" y="340"/>
                    </a:lnTo>
                    <a:lnTo>
                      <a:pt x="779" y="340"/>
                    </a:lnTo>
                    <a:lnTo>
                      <a:pt x="779" y="341"/>
                    </a:lnTo>
                    <a:lnTo>
                      <a:pt x="779" y="341"/>
                    </a:lnTo>
                    <a:lnTo>
                      <a:pt x="779" y="341"/>
                    </a:lnTo>
                    <a:lnTo>
                      <a:pt x="779" y="341"/>
                    </a:lnTo>
                    <a:lnTo>
                      <a:pt x="779" y="341"/>
                    </a:lnTo>
                    <a:lnTo>
                      <a:pt x="779" y="341"/>
                    </a:lnTo>
                    <a:lnTo>
                      <a:pt x="779" y="343"/>
                    </a:lnTo>
                    <a:lnTo>
                      <a:pt x="779" y="343"/>
                    </a:lnTo>
                    <a:lnTo>
                      <a:pt x="779" y="343"/>
                    </a:lnTo>
                    <a:lnTo>
                      <a:pt x="781" y="343"/>
                    </a:lnTo>
                    <a:lnTo>
                      <a:pt x="781" y="345"/>
                    </a:lnTo>
                    <a:lnTo>
                      <a:pt x="781" y="345"/>
                    </a:lnTo>
                    <a:lnTo>
                      <a:pt x="781" y="345"/>
                    </a:lnTo>
                    <a:lnTo>
                      <a:pt x="781" y="345"/>
                    </a:lnTo>
                    <a:lnTo>
                      <a:pt x="781" y="347"/>
                    </a:lnTo>
                    <a:lnTo>
                      <a:pt x="781" y="347"/>
                    </a:lnTo>
                    <a:lnTo>
                      <a:pt x="781" y="347"/>
                    </a:lnTo>
                    <a:lnTo>
                      <a:pt x="781" y="347"/>
                    </a:lnTo>
                    <a:lnTo>
                      <a:pt x="781" y="349"/>
                    </a:lnTo>
                    <a:lnTo>
                      <a:pt x="781" y="349"/>
                    </a:lnTo>
                    <a:lnTo>
                      <a:pt x="779" y="349"/>
                    </a:lnTo>
                    <a:lnTo>
                      <a:pt x="779" y="349"/>
                    </a:lnTo>
                    <a:lnTo>
                      <a:pt x="779" y="349"/>
                    </a:lnTo>
                    <a:lnTo>
                      <a:pt x="778" y="349"/>
                    </a:lnTo>
                    <a:lnTo>
                      <a:pt x="778" y="349"/>
                    </a:lnTo>
                    <a:lnTo>
                      <a:pt x="778" y="349"/>
                    </a:lnTo>
                    <a:lnTo>
                      <a:pt x="778" y="349"/>
                    </a:lnTo>
                    <a:lnTo>
                      <a:pt x="776" y="347"/>
                    </a:lnTo>
                    <a:lnTo>
                      <a:pt x="776" y="347"/>
                    </a:lnTo>
                    <a:lnTo>
                      <a:pt x="776" y="347"/>
                    </a:lnTo>
                    <a:lnTo>
                      <a:pt x="776" y="347"/>
                    </a:lnTo>
                    <a:lnTo>
                      <a:pt x="776" y="347"/>
                    </a:lnTo>
                    <a:lnTo>
                      <a:pt x="776" y="347"/>
                    </a:lnTo>
                    <a:lnTo>
                      <a:pt x="776" y="347"/>
                    </a:lnTo>
                    <a:lnTo>
                      <a:pt x="776" y="347"/>
                    </a:lnTo>
                    <a:lnTo>
                      <a:pt x="774" y="345"/>
                    </a:lnTo>
                    <a:lnTo>
                      <a:pt x="774" y="345"/>
                    </a:lnTo>
                    <a:lnTo>
                      <a:pt x="774" y="343"/>
                    </a:lnTo>
                    <a:lnTo>
                      <a:pt x="774" y="343"/>
                    </a:lnTo>
                    <a:lnTo>
                      <a:pt x="774" y="343"/>
                    </a:lnTo>
                    <a:lnTo>
                      <a:pt x="772" y="341"/>
                    </a:lnTo>
                    <a:lnTo>
                      <a:pt x="772" y="341"/>
                    </a:lnTo>
                    <a:lnTo>
                      <a:pt x="772" y="341"/>
                    </a:lnTo>
                    <a:lnTo>
                      <a:pt x="772" y="341"/>
                    </a:lnTo>
                    <a:lnTo>
                      <a:pt x="772" y="341"/>
                    </a:lnTo>
                    <a:lnTo>
                      <a:pt x="770" y="341"/>
                    </a:lnTo>
                    <a:lnTo>
                      <a:pt x="770" y="340"/>
                    </a:lnTo>
                    <a:lnTo>
                      <a:pt x="770" y="340"/>
                    </a:lnTo>
                    <a:lnTo>
                      <a:pt x="769" y="340"/>
                    </a:lnTo>
                    <a:lnTo>
                      <a:pt x="769" y="340"/>
                    </a:lnTo>
                    <a:lnTo>
                      <a:pt x="769" y="340"/>
                    </a:lnTo>
                    <a:lnTo>
                      <a:pt x="769" y="340"/>
                    </a:lnTo>
                    <a:lnTo>
                      <a:pt x="769" y="340"/>
                    </a:lnTo>
                    <a:lnTo>
                      <a:pt x="769" y="340"/>
                    </a:lnTo>
                    <a:lnTo>
                      <a:pt x="767" y="340"/>
                    </a:lnTo>
                    <a:lnTo>
                      <a:pt x="767" y="340"/>
                    </a:lnTo>
                    <a:lnTo>
                      <a:pt x="767" y="340"/>
                    </a:lnTo>
                    <a:lnTo>
                      <a:pt x="767" y="340"/>
                    </a:lnTo>
                    <a:lnTo>
                      <a:pt x="767" y="338"/>
                    </a:lnTo>
                    <a:lnTo>
                      <a:pt x="767" y="338"/>
                    </a:lnTo>
                    <a:lnTo>
                      <a:pt x="767" y="338"/>
                    </a:lnTo>
                    <a:lnTo>
                      <a:pt x="767" y="338"/>
                    </a:lnTo>
                    <a:lnTo>
                      <a:pt x="767" y="336"/>
                    </a:lnTo>
                    <a:lnTo>
                      <a:pt x="767" y="336"/>
                    </a:lnTo>
                    <a:lnTo>
                      <a:pt x="767" y="336"/>
                    </a:lnTo>
                    <a:lnTo>
                      <a:pt x="767" y="336"/>
                    </a:lnTo>
                    <a:lnTo>
                      <a:pt x="767" y="334"/>
                    </a:lnTo>
                    <a:lnTo>
                      <a:pt x="767" y="334"/>
                    </a:lnTo>
                    <a:lnTo>
                      <a:pt x="765" y="334"/>
                    </a:lnTo>
                    <a:lnTo>
                      <a:pt x="765" y="334"/>
                    </a:lnTo>
                    <a:lnTo>
                      <a:pt x="765" y="334"/>
                    </a:lnTo>
                    <a:lnTo>
                      <a:pt x="765" y="334"/>
                    </a:lnTo>
                    <a:lnTo>
                      <a:pt x="765" y="334"/>
                    </a:lnTo>
                    <a:lnTo>
                      <a:pt x="763" y="334"/>
                    </a:lnTo>
                    <a:lnTo>
                      <a:pt x="763" y="336"/>
                    </a:lnTo>
                    <a:lnTo>
                      <a:pt x="763" y="336"/>
                    </a:lnTo>
                    <a:lnTo>
                      <a:pt x="763" y="336"/>
                    </a:lnTo>
                    <a:lnTo>
                      <a:pt x="763" y="336"/>
                    </a:lnTo>
                    <a:lnTo>
                      <a:pt x="761" y="336"/>
                    </a:lnTo>
                    <a:lnTo>
                      <a:pt x="761" y="336"/>
                    </a:lnTo>
                    <a:lnTo>
                      <a:pt x="761" y="336"/>
                    </a:lnTo>
                    <a:lnTo>
                      <a:pt x="761" y="334"/>
                    </a:lnTo>
                    <a:lnTo>
                      <a:pt x="759" y="334"/>
                    </a:lnTo>
                    <a:lnTo>
                      <a:pt x="759" y="334"/>
                    </a:lnTo>
                    <a:lnTo>
                      <a:pt x="759" y="334"/>
                    </a:lnTo>
                    <a:lnTo>
                      <a:pt x="759" y="334"/>
                    </a:lnTo>
                    <a:lnTo>
                      <a:pt x="759" y="334"/>
                    </a:lnTo>
                    <a:lnTo>
                      <a:pt x="758" y="334"/>
                    </a:lnTo>
                    <a:lnTo>
                      <a:pt x="758" y="334"/>
                    </a:lnTo>
                    <a:lnTo>
                      <a:pt x="758" y="332"/>
                    </a:lnTo>
                    <a:lnTo>
                      <a:pt x="758" y="332"/>
                    </a:lnTo>
                    <a:lnTo>
                      <a:pt x="758" y="332"/>
                    </a:lnTo>
                    <a:lnTo>
                      <a:pt x="758" y="332"/>
                    </a:lnTo>
                    <a:lnTo>
                      <a:pt x="758" y="332"/>
                    </a:lnTo>
                    <a:lnTo>
                      <a:pt x="758" y="332"/>
                    </a:lnTo>
                    <a:lnTo>
                      <a:pt x="758" y="331"/>
                    </a:lnTo>
                    <a:lnTo>
                      <a:pt x="758" y="331"/>
                    </a:lnTo>
                    <a:lnTo>
                      <a:pt x="758" y="331"/>
                    </a:lnTo>
                    <a:lnTo>
                      <a:pt x="758" y="331"/>
                    </a:lnTo>
                    <a:lnTo>
                      <a:pt x="758" y="329"/>
                    </a:lnTo>
                    <a:lnTo>
                      <a:pt x="758" y="329"/>
                    </a:lnTo>
                    <a:lnTo>
                      <a:pt x="758" y="329"/>
                    </a:lnTo>
                    <a:lnTo>
                      <a:pt x="759" y="329"/>
                    </a:lnTo>
                    <a:lnTo>
                      <a:pt x="759" y="329"/>
                    </a:lnTo>
                    <a:lnTo>
                      <a:pt x="759" y="329"/>
                    </a:lnTo>
                    <a:lnTo>
                      <a:pt x="759" y="327"/>
                    </a:lnTo>
                    <a:lnTo>
                      <a:pt x="759" y="327"/>
                    </a:lnTo>
                    <a:lnTo>
                      <a:pt x="759" y="327"/>
                    </a:lnTo>
                    <a:lnTo>
                      <a:pt x="761" y="327"/>
                    </a:lnTo>
                    <a:lnTo>
                      <a:pt x="761" y="327"/>
                    </a:lnTo>
                    <a:lnTo>
                      <a:pt x="763" y="327"/>
                    </a:lnTo>
                    <a:lnTo>
                      <a:pt x="763" y="327"/>
                    </a:lnTo>
                    <a:lnTo>
                      <a:pt x="763" y="327"/>
                    </a:lnTo>
                    <a:lnTo>
                      <a:pt x="763" y="325"/>
                    </a:lnTo>
                    <a:lnTo>
                      <a:pt x="765" y="325"/>
                    </a:lnTo>
                    <a:lnTo>
                      <a:pt x="765" y="325"/>
                    </a:lnTo>
                    <a:lnTo>
                      <a:pt x="765" y="325"/>
                    </a:lnTo>
                    <a:lnTo>
                      <a:pt x="765" y="325"/>
                    </a:lnTo>
                    <a:lnTo>
                      <a:pt x="765" y="325"/>
                    </a:lnTo>
                    <a:lnTo>
                      <a:pt x="765" y="325"/>
                    </a:lnTo>
                    <a:lnTo>
                      <a:pt x="765" y="325"/>
                    </a:lnTo>
                    <a:lnTo>
                      <a:pt x="765" y="325"/>
                    </a:lnTo>
                    <a:lnTo>
                      <a:pt x="765" y="323"/>
                    </a:lnTo>
                    <a:lnTo>
                      <a:pt x="765" y="322"/>
                    </a:lnTo>
                    <a:lnTo>
                      <a:pt x="765" y="320"/>
                    </a:lnTo>
                    <a:lnTo>
                      <a:pt x="765" y="320"/>
                    </a:lnTo>
                    <a:lnTo>
                      <a:pt x="765" y="320"/>
                    </a:lnTo>
                    <a:lnTo>
                      <a:pt x="765" y="320"/>
                    </a:lnTo>
                    <a:lnTo>
                      <a:pt x="765" y="318"/>
                    </a:lnTo>
                    <a:lnTo>
                      <a:pt x="765" y="318"/>
                    </a:lnTo>
                    <a:lnTo>
                      <a:pt x="763" y="318"/>
                    </a:lnTo>
                    <a:lnTo>
                      <a:pt x="761" y="318"/>
                    </a:lnTo>
                    <a:lnTo>
                      <a:pt x="761" y="320"/>
                    </a:lnTo>
                    <a:lnTo>
                      <a:pt x="761" y="320"/>
                    </a:lnTo>
                    <a:lnTo>
                      <a:pt x="761" y="320"/>
                    </a:lnTo>
                    <a:lnTo>
                      <a:pt x="759" y="320"/>
                    </a:lnTo>
                    <a:lnTo>
                      <a:pt x="759" y="322"/>
                    </a:lnTo>
                    <a:lnTo>
                      <a:pt x="759" y="322"/>
                    </a:lnTo>
                    <a:lnTo>
                      <a:pt x="759" y="322"/>
                    </a:lnTo>
                    <a:lnTo>
                      <a:pt x="758" y="323"/>
                    </a:lnTo>
                    <a:lnTo>
                      <a:pt x="758" y="323"/>
                    </a:lnTo>
                    <a:lnTo>
                      <a:pt x="758" y="323"/>
                    </a:lnTo>
                    <a:lnTo>
                      <a:pt x="758" y="323"/>
                    </a:lnTo>
                    <a:lnTo>
                      <a:pt x="758" y="323"/>
                    </a:lnTo>
                    <a:lnTo>
                      <a:pt x="758" y="323"/>
                    </a:lnTo>
                    <a:lnTo>
                      <a:pt x="756" y="323"/>
                    </a:lnTo>
                    <a:lnTo>
                      <a:pt x="756" y="323"/>
                    </a:lnTo>
                    <a:lnTo>
                      <a:pt x="756" y="323"/>
                    </a:lnTo>
                    <a:lnTo>
                      <a:pt x="756" y="323"/>
                    </a:lnTo>
                    <a:lnTo>
                      <a:pt x="756" y="323"/>
                    </a:lnTo>
                    <a:lnTo>
                      <a:pt x="756" y="323"/>
                    </a:lnTo>
                    <a:lnTo>
                      <a:pt x="756" y="323"/>
                    </a:lnTo>
                    <a:lnTo>
                      <a:pt x="756" y="323"/>
                    </a:lnTo>
                    <a:lnTo>
                      <a:pt x="756" y="323"/>
                    </a:lnTo>
                    <a:lnTo>
                      <a:pt x="756" y="322"/>
                    </a:lnTo>
                    <a:lnTo>
                      <a:pt x="756" y="322"/>
                    </a:lnTo>
                    <a:lnTo>
                      <a:pt x="758" y="320"/>
                    </a:lnTo>
                    <a:lnTo>
                      <a:pt x="758" y="318"/>
                    </a:lnTo>
                    <a:lnTo>
                      <a:pt x="758" y="318"/>
                    </a:lnTo>
                    <a:lnTo>
                      <a:pt x="758" y="316"/>
                    </a:lnTo>
                    <a:lnTo>
                      <a:pt x="758" y="314"/>
                    </a:lnTo>
                    <a:lnTo>
                      <a:pt x="758" y="314"/>
                    </a:lnTo>
                    <a:lnTo>
                      <a:pt x="758" y="314"/>
                    </a:lnTo>
                    <a:lnTo>
                      <a:pt x="758" y="314"/>
                    </a:lnTo>
                    <a:lnTo>
                      <a:pt x="756" y="314"/>
                    </a:lnTo>
                    <a:lnTo>
                      <a:pt x="756" y="313"/>
                    </a:lnTo>
                    <a:lnTo>
                      <a:pt x="758" y="313"/>
                    </a:lnTo>
                    <a:lnTo>
                      <a:pt x="758" y="313"/>
                    </a:lnTo>
                    <a:lnTo>
                      <a:pt x="756" y="311"/>
                    </a:lnTo>
                    <a:lnTo>
                      <a:pt x="756" y="311"/>
                    </a:lnTo>
                    <a:lnTo>
                      <a:pt x="756" y="311"/>
                    </a:lnTo>
                    <a:lnTo>
                      <a:pt x="756" y="311"/>
                    </a:lnTo>
                    <a:lnTo>
                      <a:pt x="756" y="309"/>
                    </a:lnTo>
                    <a:lnTo>
                      <a:pt x="756" y="309"/>
                    </a:lnTo>
                    <a:lnTo>
                      <a:pt x="754" y="309"/>
                    </a:lnTo>
                    <a:lnTo>
                      <a:pt x="754" y="309"/>
                    </a:lnTo>
                    <a:lnTo>
                      <a:pt x="754" y="309"/>
                    </a:lnTo>
                    <a:lnTo>
                      <a:pt x="754" y="309"/>
                    </a:lnTo>
                    <a:lnTo>
                      <a:pt x="752" y="311"/>
                    </a:lnTo>
                    <a:lnTo>
                      <a:pt x="752" y="311"/>
                    </a:lnTo>
                    <a:lnTo>
                      <a:pt x="750" y="311"/>
                    </a:lnTo>
                    <a:lnTo>
                      <a:pt x="750" y="311"/>
                    </a:lnTo>
                    <a:lnTo>
                      <a:pt x="750" y="311"/>
                    </a:lnTo>
                    <a:lnTo>
                      <a:pt x="750" y="311"/>
                    </a:lnTo>
                    <a:lnTo>
                      <a:pt x="749" y="313"/>
                    </a:lnTo>
                    <a:lnTo>
                      <a:pt x="749" y="313"/>
                    </a:lnTo>
                    <a:lnTo>
                      <a:pt x="747" y="313"/>
                    </a:lnTo>
                    <a:lnTo>
                      <a:pt x="747" y="311"/>
                    </a:lnTo>
                    <a:lnTo>
                      <a:pt x="745" y="311"/>
                    </a:lnTo>
                    <a:lnTo>
                      <a:pt x="745" y="311"/>
                    </a:lnTo>
                    <a:lnTo>
                      <a:pt x="745" y="311"/>
                    </a:lnTo>
                    <a:lnTo>
                      <a:pt x="745" y="311"/>
                    </a:lnTo>
                    <a:lnTo>
                      <a:pt x="745" y="311"/>
                    </a:lnTo>
                    <a:lnTo>
                      <a:pt x="743" y="311"/>
                    </a:lnTo>
                    <a:lnTo>
                      <a:pt x="743" y="311"/>
                    </a:lnTo>
                    <a:lnTo>
                      <a:pt x="743" y="311"/>
                    </a:lnTo>
                    <a:lnTo>
                      <a:pt x="743" y="311"/>
                    </a:lnTo>
                    <a:lnTo>
                      <a:pt x="741" y="309"/>
                    </a:lnTo>
                    <a:lnTo>
                      <a:pt x="741" y="309"/>
                    </a:lnTo>
                    <a:lnTo>
                      <a:pt x="741" y="309"/>
                    </a:lnTo>
                    <a:lnTo>
                      <a:pt x="740" y="309"/>
                    </a:lnTo>
                    <a:lnTo>
                      <a:pt x="740" y="309"/>
                    </a:lnTo>
                    <a:lnTo>
                      <a:pt x="740" y="309"/>
                    </a:lnTo>
                    <a:lnTo>
                      <a:pt x="740" y="309"/>
                    </a:lnTo>
                    <a:lnTo>
                      <a:pt x="740" y="307"/>
                    </a:lnTo>
                    <a:lnTo>
                      <a:pt x="740" y="307"/>
                    </a:lnTo>
                    <a:lnTo>
                      <a:pt x="740" y="307"/>
                    </a:lnTo>
                    <a:lnTo>
                      <a:pt x="741" y="305"/>
                    </a:lnTo>
                    <a:lnTo>
                      <a:pt x="741" y="305"/>
                    </a:lnTo>
                    <a:lnTo>
                      <a:pt x="741" y="305"/>
                    </a:lnTo>
                    <a:lnTo>
                      <a:pt x="741" y="305"/>
                    </a:lnTo>
                    <a:lnTo>
                      <a:pt x="741" y="305"/>
                    </a:lnTo>
                    <a:lnTo>
                      <a:pt x="743" y="305"/>
                    </a:lnTo>
                    <a:lnTo>
                      <a:pt x="743" y="305"/>
                    </a:lnTo>
                    <a:lnTo>
                      <a:pt x="743" y="305"/>
                    </a:lnTo>
                    <a:lnTo>
                      <a:pt x="745" y="305"/>
                    </a:lnTo>
                    <a:lnTo>
                      <a:pt x="745" y="305"/>
                    </a:lnTo>
                    <a:lnTo>
                      <a:pt x="747" y="305"/>
                    </a:lnTo>
                    <a:lnTo>
                      <a:pt x="747" y="305"/>
                    </a:lnTo>
                    <a:lnTo>
                      <a:pt x="747" y="305"/>
                    </a:lnTo>
                    <a:lnTo>
                      <a:pt x="747" y="305"/>
                    </a:lnTo>
                    <a:lnTo>
                      <a:pt x="749" y="305"/>
                    </a:lnTo>
                    <a:lnTo>
                      <a:pt x="749" y="305"/>
                    </a:lnTo>
                    <a:lnTo>
                      <a:pt x="749" y="305"/>
                    </a:lnTo>
                    <a:lnTo>
                      <a:pt x="749" y="305"/>
                    </a:lnTo>
                    <a:lnTo>
                      <a:pt x="749" y="305"/>
                    </a:lnTo>
                    <a:lnTo>
                      <a:pt x="750" y="303"/>
                    </a:lnTo>
                    <a:lnTo>
                      <a:pt x="750" y="303"/>
                    </a:lnTo>
                    <a:lnTo>
                      <a:pt x="752" y="303"/>
                    </a:lnTo>
                    <a:lnTo>
                      <a:pt x="752" y="303"/>
                    </a:lnTo>
                    <a:lnTo>
                      <a:pt x="752" y="303"/>
                    </a:lnTo>
                    <a:lnTo>
                      <a:pt x="752" y="303"/>
                    </a:lnTo>
                    <a:lnTo>
                      <a:pt x="752" y="303"/>
                    </a:lnTo>
                    <a:lnTo>
                      <a:pt x="752" y="303"/>
                    </a:lnTo>
                    <a:lnTo>
                      <a:pt x="754" y="302"/>
                    </a:lnTo>
                    <a:lnTo>
                      <a:pt x="754" y="302"/>
                    </a:lnTo>
                    <a:lnTo>
                      <a:pt x="754" y="302"/>
                    </a:lnTo>
                    <a:lnTo>
                      <a:pt x="754" y="302"/>
                    </a:lnTo>
                    <a:lnTo>
                      <a:pt x="754" y="302"/>
                    </a:lnTo>
                    <a:lnTo>
                      <a:pt x="754" y="300"/>
                    </a:lnTo>
                    <a:lnTo>
                      <a:pt x="754" y="300"/>
                    </a:lnTo>
                    <a:lnTo>
                      <a:pt x="754" y="300"/>
                    </a:lnTo>
                    <a:lnTo>
                      <a:pt x="754" y="298"/>
                    </a:lnTo>
                    <a:lnTo>
                      <a:pt x="752" y="298"/>
                    </a:lnTo>
                    <a:lnTo>
                      <a:pt x="752" y="298"/>
                    </a:lnTo>
                    <a:lnTo>
                      <a:pt x="752" y="298"/>
                    </a:lnTo>
                    <a:lnTo>
                      <a:pt x="752" y="298"/>
                    </a:lnTo>
                    <a:lnTo>
                      <a:pt x="750" y="300"/>
                    </a:lnTo>
                    <a:lnTo>
                      <a:pt x="750" y="300"/>
                    </a:lnTo>
                    <a:lnTo>
                      <a:pt x="750" y="300"/>
                    </a:lnTo>
                    <a:lnTo>
                      <a:pt x="750" y="300"/>
                    </a:lnTo>
                    <a:lnTo>
                      <a:pt x="750" y="300"/>
                    </a:lnTo>
                    <a:lnTo>
                      <a:pt x="749" y="300"/>
                    </a:lnTo>
                    <a:lnTo>
                      <a:pt x="747" y="300"/>
                    </a:lnTo>
                    <a:lnTo>
                      <a:pt x="747" y="300"/>
                    </a:lnTo>
                    <a:lnTo>
                      <a:pt x="747" y="300"/>
                    </a:lnTo>
                    <a:lnTo>
                      <a:pt x="747" y="300"/>
                    </a:lnTo>
                    <a:lnTo>
                      <a:pt x="747" y="300"/>
                    </a:lnTo>
                    <a:lnTo>
                      <a:pt x="747" y="300"/>
                    </a:lnTo>
                    <a:lnTo>
                      <a:pt x="747" y="298"/>
                    </a:lnTo>
                    <a:lnTo>
                      <a:pt x="745" y="296"/>
                    </a:lnTo>
                    <a:lnTo>
                      <a:pt x="745" y="296"/>
                    </a:lnTo>
                    <a:lnTo>
                      <a:pt x="745" y="296"/>
                    </a:lnTo>
                    <a:lnTo>
                      <a:pt x="745" y="294"/>
                    </a:lnTo>
                    <a:lnTo>
                      <a:pt x="745" y="294"/>
                    </a:lnTo>
                    <a:lnTo>
                      <a:pt x="745" y="294"/>
                    </a:lnTo>
                    <a:lnTo>
                      <a:pt x="745" y="294"/>
                    </a:lnTo>
                    <a:lnTo>
                      <a:pt x="743" y="293"/>
                    </a:lnTo>
                    <a:lnTo>
                      <a:pt x="743" y="293"/>
                    </a:lnTo>
                    <a:lnTo>
                      <a:pt x="743" y="291"/>
                    </a:lnTo>
                    <a:lnTo>
                      <a:pt x="743" y="291"/>
                    </a:lnTo>
                    <a:lnTo>
                      <a:pt x="743" y="289"/>
                    </a:lnTo>
                    <a:lnTo>
                      <a:pt x="743" y="289"/>
                    </a:lnTo>
                    <a:lnTo>
                      <a:pt x="743" y="289"/>
                    </a:lnTo>
                    <a:lnTo>
                      <a:pt x="743" y="289"/>
                    </a:lnTo>
                    <a:lnTo>
                      <a:pt x="743" y="287"/>
                    </a:lnTo>
                    <a:lnTo>
                      <a:pt x="743" y="287"/>
                    </a:lnTo>
                    <a:lnTo>
                      <a:pt x="745" y="287"/>
                    </a:lnTo>
                    <a:lnTo>
                      <a:pt x="745" y="285"/>
                    </a:lnTo>
                    <a:lnTo>
                      <a:pt x="743" y="285"/>
                    </a:lnTo>
                    <a:lnTo>
                      <a:pt x="743" y="285"/>
                    </a:lnTo>
                    <a:lnTo>
                      <a:pt x="743" y="285"/>
                    </a:lnTo>
                    <a:lnTo>
                      <a:pt x="743" y="285"/>
                    </a:lnTo>
                    <a:lnTo>
                      <a:pt x="743" y="284"/>
                    </a:lnTo>
                    <a:lnTo>
                      <a:pt x="741" y="284"/>
                    </a:lnTo>
                    <a:lnTo>
                      <a:pt x="741" y="285"/>
                    </a:lnTo>
                    <a:lnTo>
                      <a:pt x="741" y="285"/>
                    </a:lnTo>
                    <a:lnTo>
                      <a:pt x="740" y="285"/>
                    </a:lnTo>
                    <a:lnTo>
                      <a:pt x="738" y="285"/>
                    </a:lnTo>
                    <a:lnTo>
                      <a:pt x="738" y="285"/>
                    </a:lnTo>
                    <a:lnTo>
                      <a:pt x="736" y="285"/>
                    </a:lnTo>
                    <a:lnTo>
                      <a:pt x="734" y="287"/>
                    </a:lnTo>
                    <a:lnTo>
                      <a:pt x="732" y="287"/>
                    </a:lnTo>
                    <a:lnTo>
                      <a:pt x="732" y="287"/>
                    </a:lnTo>
                    <a:lnTo>
                      <a:pt x="732" y="287"/>
                    </a:lnTo>
                    <a:lnTo>
                      <a:pt x="732" y="289"/>
                    </a:lnTo>
                    <a:lnTo>
                      <a:pt x="731" y="289"/>
                    </a:lnTo>
                    <a:lnTo>
                      <a:pt x="731" y="289"/>
                    </a:lnTo>
                    <a:lnTo>
                      <a:pt x="729" y="289"/>
                    </a:lnTo>
                    <a:lnTo>
                      <a:pt x="729" y="289"/>
                    </a:lnTo>
                    <a:lnTo>
                      <a:pt x="727" y="289"/>
                    </a:lnTo>
                    <a:lnTo>
                      <a:pt x="727" y="289"/>
                    </a:lnTo>
                    <a:lnTo>
                      <a:pt x="727" y="289"/>
                    </a:lnTo>
                    <a:lnTo>
                      <a:pt x="725" y="289"/>
                    </a:lnTo>
                    <a:lnTo>
                      <a:pt x="725" y="289"/>
                    </a:lnTo>
                    <a:lnTo>
                      <a:pt x="725" y="289"/>
                    </a:lnTo>
                    <a:lnTo>
                      <a:pt x="725" y="287"/>
                    </a:lnTo>
                    <a:lnTo>
                      <a:pt x="725" y="287"/>
                    </a:lnTo>
                    <a:lnTo>
                      <a:pt x="725" y="287"/>
                    </a:lnTo>
                    <a:lnTo>
                      <a:pt x="725" y="287"/>
                    </a:lnTo>
                    <a:lnTo>
                      <a:pt x="725" y="287"/>
                    </a:lnTo>
                    <a:lnTo>
                      <a:pt x="725" y="285"/>
                    </a:lnTo>
                    <a:lnTo>
                      <a:pt x="727" y="285"/>
                    </a:lnTo>
                    <a:lnTo>
                      <a:pt x="727" y="285"/>
                    </a:lnTo>
                    <a:lnTo>
                      <a:pt x="727" y="285"/>
                    </a:lnTo>
                    <a:lnTo>
                      <a:pt x="727" y="285"/>
                    </a:lnTo>
                    <a:lnTo>
                      <a:pt x="727" y="285"/>
                    </a:lnTo>
                    <a:lnTo>
                      <a:pt x="729" y="285"/>
                    </a:lnTo>
                    <a:lnTo>
                      <a:pt x="729" y="285"/>
                    </a:lnTo>
                    <a:lnTo>
                      <a:pt x="729" y="285"/>
                    </a:lnTo>
                    <a:lnTo>
                      <a:pt x="729" y="285"/>
                    </a:lnTo>
                    <a:lnTo>
                      <a:pt x="729" y="285"/>
                    </a:lnTo>
                    <a:lnTo>
                      <a:pt x="731" y="285"/>
                    </a:lnTo>
                    <a:lnTo>
                      <a:pt x="731" y="284"/>
                    </a:lnTo>
                    <a:lnTo>
                      <a:pt x="731" y="284"/>
                    </a:lnTo>
                    <a:lnTo>
                      <a:pt x="731" y="284"/>
                    </a:lnTo>
                    <a:lnTo>
                      <a:pt x="731" y="284"/>
                    </a:lnTo>
                    <a:lnTo>
                      <a:pt x="731" y="284"/>
                    </a:lnTo>
                    <a:lnTo>
                      <a:pt x="729" y="284"/>
                    </a:lnTo>
                    <a:lnTo>
                      <a:pt x="729" y="284"/>
                    </a:lnTo>
                    <a:lnTo>
                      <a:pt x="729" y="282"/>
                    </a:lnTo>
                    <a:lnTo>
                      <a:pt x="729" y="282"/>
                    </a:lnTo>
                    <a:lnTo>
                      <a:pt x="729" y="282"/>
                    </a:lnTo>
                    <a:lnTo>
                      <a:pt x="727" y="282"/>
                    </a:lnTo>
                    <a:lnTo>
                      <a:pt x="727" y="280"/>
                    </a:lnTo>
                    <a:lnTo>
                      <a:pt x="727" y="280"/>
                    </a:lnTo>
                    <a:lnTo>
                      <a:pt x="727" y="280"/>
                    </a:lnTo>
                    <a:lnTo>
                      <a:pt x="727" y="280"/>
                    </a:lnTo>
                    <a:lnTo>
                      <a:pt x="727" y="278"/>
                    </a:lnTo>
                    <a:lnTo>
                      <a:pt x="727" y="278"/>
                    </a:lnTo>
                    <a:lnTo>
                      <a:pt x="727" y="278"/>
                    </a:lnTo>
                    <a:lnTo>
                      <a:pt x="727" y="278"/>
                    </a:lnTo>
                    <a:lnTo>
                      <a:pt x="727" y="278"/>
                    </a:lnTo>
                    <a:lnTo>
                      <a:pt x="727" y="278"/>
                    </a:lnTo>
                    <a:lnTo>
                      <a:pt x="727" y="276"/>
                    </a:lnTo>
                    <a:lnTo>
                      <a:pt x="727" y="276"/>
                    </a:lnTo>
                    <a:lnTo>
                      <a:pt x="725" y="276"/>
                    </a:lnTo>
                    <a:lnTo>
                      <a:pt x="725" y="275"/>
                    </a:lnTo>
                    <a:lnTo>
                      <a:pt x="725" y="275"/>
                    </a:lnTo>
                    <a:lnTo>
                      <a:pt x="725" y="275"/>
                    </a:lnTo>
                    <a:lnTo>
                      <a:pt x="725" y="273"/>
                    </a:lnTo>
                    <a:lnTo>
                      <a:pt x="725" y="273"/>
                    </a:lnTo>
                    <a:lnTo>
                      <a:pt x="725" y="273"/>
                    </a:lnTo>
                    <a:lnTo>
                      <a:pt x="727" y="271"/>
                    </a:lnTo>
                    <a:lnTo>
                      <a:pt x="727" y="271"/>
                    </a:lnTo>
                    <a:lnTo>
                      <a:pt x="727" y="271"/>
                    </a:lnTo>
                    <a:lnTo>
                      <a:pt x="727" y="269"/>
                    </a:lnTo>
                    <a:lnTo>
                      <a:pt x="727" y="269"/>
                    </a:lnTo>
                    <a:lnTo>
                      <a:pt x="727" y="267"/>
                    </a:lnTo>
                    <a:lnTo>
                      <a:pt x="727" y="267"/>
                    </a:lnTo>
                    <a:lnTo>
                      <a:pt x="725" y="267"/>
                    </a:lnTo>
                    <a:lnTo>
                      <a:pt x="725" y="265"/>
                    </a:lnTo>
                    <a:lnTo>
                      <a:pt x="725" y="265"/>
                    </a:lnTo>
                    <a:lnTo>
                      <a:pt x="725" y="265"/>
                    </a:lnTo>
                    <a:lnTo>
                      <a:pt x="723" y="265"/>
                    </a:lnTo>
                    <a:lnTo>
                      <a:pt x="723" y="265"/>
                    </a:lnTo>
                    <a:lnTo>
                      <a:pt x="721" y="267"/>
                    </a:lnTo>
                    <a:lnTo>
                      <a:pt x="721" y="267"/>
                    </a:lnTo>
                    <a:lnTo>
                      <a:pt x="721" y="267"/>
                    </a:lnTo>
                    <a:lnTo>
                      <a:pt x="721" y="267"/>
                    </a:lnTo>
                    <a:lnTo>
                      <a:pt x="721" y="267"/>
                    </a:lnTo>
                    <a:lnTo>
                      <a:pt x="721" y="267"/>
                    </a:lnTo>
                    <a:lnTo>
                      <a:pt x="721" y="269"/>
                    </a:lnTo>
                    <a:lnTo>
                      <a:pt x="721" y="269"/>
                    </a:lnTo>
                    <a:lnTo>
                      <a:pt x="721" y="269"/>
                    </a:lnTo>
                    <a:lnTo>
                      <a:pt x="721" y="269"/>
                    </a:lnTo>
                    <a:lnTo>
                      <a:pt x="720" y="271"/>
                    </a:lnTo>
                    <a:lnTo>
                      <a:pt x="718" y="271"/>
                    </a:lnTo>
                    <a:lnTo>
                      <a:pt x="718" y="273"/>
                    </a:lnTo>
                    <a:lnTo>
                      <a:pt x="716" y="273"/>
                    </a:lnTo>
                    <a:lnTo>
                      <a:pt x="716" y="275"/>
                    </a:lnTo>
                    <a:lnTo>
                      <a:pt x="716" y="275"/>
                    </a:lnTo>
                    <a:lnTo>
                      <a:pt x="716" y="276"/>
                    </a:lnTo>
                    <a:lnTo>
                      <a:pt x="716" y="276"/>
                    </a:lnTo>
                    <a:lnTo>
                      <a:pt x="716" y="276"/>
                    </a:lnTo>
                    <a:lnTo>
                      <a:pt x="714" y="278"/>
                    </a:lnTo>
                    <a:lnTo>
                      <a:pt x="714" y="278"/>
                    </a:lnTo>
                    <a:lnTo>
                      <a:pt x="712" y="278"/>
                    </a:lnTo>
                    <a:lnTo>
                      <a:pt x="712" y="278"/>
                    </a:lnTo>
                    <a:lnTo>
                      <a:pt x="712" y="280"/>
                    </a:lnTo>
                    <a:lnTo>
                      <a:pt x="712" y="280"/>
                    </a:lnTo>
                    <a:lnTo>
                      <a:pt x="711" y="280"/>
                    </a:lnTo>
                    <a:lnTo>
                      <a:pt x="711" y="278"/>
                    </a:lnTo>
                    <a:lnTo>
                      <a:pt x="711" y="278"/>
                    </a:lnTo>
                    <a:lnTo>
                      <a:pt x="711" y="278"/>
                    </a:lnTo>
                    <a:lnTo>
                      <a:pt x="711" y="278"/>
                    </a:lnTo>
                    <a:lnTo>
                      <a:pt x="711" y="276"/>
                    </a:lnTo>
                    <a:lnTo>
                      <a:pt x="711" y="276"/>
                    </a:lnTo>
                    <a:lnTo>
                      <a:pt x="711" y="276"/>
                    </a:lnTo>
                    <a:lnTo>
                      <a:pt x="712" y="276"/>
                    </a:lnTo>
                    <a:lnTo>
                      <a:pt x="712" y="275"/>
                    </a:lnTo>
                    <a:lnTo>
                      <a:pt x="712" y="275"/>
                    </a:lnTo>
                    <a:lnTo>
                      <a:pt x="712" y="273"/>
                    </a:lnTo>
                    <a:lnTo>
                      <a:pt x="712" y="273"/>
                    </a:lnTo>
                    <a:lnTo>
                      <a:pt x="712" y="273"/>
                    </a:lnTo>
                    <a:lnTo>
                      <a:pt x="712" y="273"/>
                    </a:lnTo>
                    <a:lnTo>
                      <a:pt x="712" y="271"/>
                    </a:lnTo>
                    <a:lnTo>
                      <a:pt x="712" y="271"/>
                    </a:lnTo>
                    <a:lnTo>
                      <a:pt x="712" y="271"/>
                    </a:lnTo>
                    <a:lnTo>
                      <a:pt x="712" y="271"/>
                    </a:lnTo>
                    <a:lnTo>
                      <a:pt x="712" y="271"/>
                    </a:lnTo>
                    <a:lnTo>
                      <a:pt x="711" y="269"/>
                    </a:lnTo>
                    <a:lnTo>
                      <a:pt x="711" y="269"/>
                    </a:lnTo>
                    <a:lnTo>
                      <a:pt x="711" y="267"/>
                    </a:lnTo>
                    <a:lnTo>
                      <a:pt x="709" y="267"/>
                    </a:lnTo>
                    <a:lnTo>
                      <a:pt x="709" y="265"/>
                    </a:lnTo>
                    <a:lnTo>
                      <a:pt x="709" y="264"/>
                    </a:lnTo>
                    <a:lnTo>
                      <a:pt x="707" y="262"/>
                    </a:lnTo>
                    <a:lnTo>
                      <a:pt x="707" y="262"/>
                    </a:lnTo>
                    <a:lnTo>
                      <a:pt x="707" y="260"/>
                    </a:lnTo>
                    <a:lnTo>
                      <a:pt x="709" y="260"/>
                    </a:lnTo>
                    <a:lnTo>
                      <a:pt x="709" y="260"/>
                    </a:lnTo>
                    <a:lnTo>
                      <a:pt x="709" y="260"/>
                    </a:lnTo>
                    <a:lnTo>
                      <a:pt x="709" y="258"/>
                    </a:lnTo>
                    <a:lnTo>
                      <a:pt x="711" y="258"/>
                    </a:lnTo>
                    <a:lnTo>
                      <a:pt x="711" y="260"/>
                    </a:lnTo>
                    <a:lnTo>
                      <a:pt x="712" y="260"/>
                    </a:lnTo>
                    <a:lnTo>
                      <a:pt x="712" y="258"/>
                    </a:lnTo>
                    <a:lnTo>
                      <a:pt x="714" y="258"/>
                    </a:lnTo>
                    <a:lnTo>
                      <a:pt x="714" y="258"/>
                    </a:lnTo>
                    <a:lnTo>
                      <a:pt x="716" y="258"/>
                    </a:lnTo>
                    <a:lnTo>
                      <a:pt x="716" y="258"/>
                    </a:lnTo>
                    <a:lnTo>
                      <a:pt x="716" y="258"/>
                    </a:lnTo>
                    <a:lnTo>
                      <a:pt x="716" y="258"/>
                    </a:lnTo>
                    <a:lnTo>
                      <a:pt x="716" y="256"/>
                    </a:lnTo>
                    <a:lnTo>
                      <a:pt x="716" y="256"/>
                    </a:lnTo>
                    <a:lnTo>
                      <a:pt x="716" y="256"/>
                    </a:lnTo>
                    <a:lnTo>
                      <a:pt x="716" y="255"/>
                    </a:lnTo>
                    <a:lnTo>
                      <a:pt x="716" y="255"/>
                    </a:lnTo>
                    <a:lnTo>
                      <a:pt x="716" y="253"/>
                    </a:lnTo>
                    <a:lnTo>
                      <a:pt x="716" y="253"/>
                    </a:lnTo>
                    <a:lnTo>
                      <a:pt x="716" y="251"/>
                    </a:lnTo>
                    <a:lnTo>
                      <a:pt x="716" y="251"/>
                    </a:lnTo>
                    <a:lnTo>
                      <a:pt x="716" y="251"/>
                    </a:lnTo>
                    <a:lnTo>
                      <a:pt x="716" y="249"/>
                    </a:lnTo>
                    <a:lnTo>
                      <a:pt x="716" y="249"/>
                    </a:lnTo>
                    <a:lnTo>
                      <a:pt x="716" y="247"/>
                    </a:lnTo>
                    <a:lnTo>
                      <a:pt x="716" y="246"/>
                    </a:lnTo>
                    <a:lnTo>
                      <a:pt x="716" y="246"/>
                    </a:lnTo>
                    <a:lnTo>
                      <a:pt x="716" y="246"/>
                    </a:lnTo>
                    <a:lnTo>
                      <a:pt x="716" y="246"/>
                    </a:lnTo>
                    <a:lnTo>
                      <a:pt x="716" y="246"/>
                    </a:lnTo>
                    <a:lnTo>
                      <a:pt x="716" y="246"/>
                    </a:lnTo>
                    <a:lnTo>
                      <a:pt x="716" y="246"/>
                    </a:lnTo>
                    <a:lnTo>
                      <a:pt x="716" y="246"/>
                    </a:lnTo>
                    <a:lnTo>
                      <a:pt x="716" y="244"/>
                    </a:lnTo>
                    <a:lnTo>
                      <a:pt x="716" y="244"/>
                    </a:lnTo>
                    <a:lnTo>
                      <a:pt x="716" y="244"/>
                    </a:lnTo>
                    <a:lnTo>
                      <a:pt x="716" y="244"/>
                    </a:lnTo>
                    <a:lnTo>
                      <a:pt x="716" y="244"/>
                    </a:lnTo>
                    <a:lnTo>
                      <a:pt x="716" y="244"/>
                    </a:lnTo>
                    <a:lnTo>
                      <a:pt x="714" y="246"/>
                    </a:lnTo>
                    <a:lnTo>
                      <a:pt x="714" y="246"/>
                    </a:lnTo>
                    <a:lnTo>
                      <a:pt x="714" y="246"/>
                    </a:lnTo>
                    <a:lnTo>
                      <a:pt x="712" y="247"/>
                    </a:lnTo>
                    <a:lnTo>
                      <a:pt x="712" y="247"/>
                    </a:lnTo>
                    <a:lnTo>
                      <a:pt x="712" y="247"/>
                    </a:lnTo>
                    <a:lnTo>
                      <a:pt x="712" y="247"/>
                    </a:lnTo>
                    <a:lnTo>
                      <a:pt x="712" y="247"/>
                    </a:lnTo>
                    <a:lnTo>
                      <a:pt x="712" y="247"/>
                    </a:lnTo>
                    <a:lnTo>
                      <a:pt x="712" y="247"/>
                    </a:lnTo>
                    <a:lnTo>
                      <a:pt x="712" y="249"/>
                    </a:lnTo>
                    <a:lnTo>
                      <a:pt x="712" y="249"/>
                    </a:lnTo>
                    <a:lnTo>
                      <a:pt x="712" y="249"/>
                    </a:lnTo>
                    <a:lnTo>
                      <a:pt x="711" y="249"/>
                    </a:lnTo>
                    <a:lnTo>
                      <a:pt x="711" y="249"/>
                    </a:lnTo>
                    <a:lnTo>
                      <a:pt x="711" y="249"/>
                    </a:lnTo>
                    <a:lnTo>
                      <a:pt x="709" y="249"/>
                    </a:lnTo>
                    <a:lnTo>
                      <a:pt x="709" y="249"/>
                    </a:lnTo>
                    <a:lnTo>
                      <a:pt x="709" y="251"/>
                    </a:lnTo>
                    <a:lnTo>
                      <a:pt x="709" y="251"/>
                    </a:lnTo>
                    <a:lnTo>
                      <a:pt x="709" y="251"/>
                    </a:lnTo>
                    <a:lnTo>
                      <a:pt x="709" y="251"/>
                    </a:lnTo>
                    <a:lnTo>
                      <a:pt x="709" y="251"/>
                    </a:lnTo>
                    <a:lnTo>
                      <a:pt x="709" y="251"/>
                    </a:lnTo>
                    <a:lnTo>
                      <a:pt x="707" y="251"/>
                    </a:lnTo>
                    <a:lnTo>
                      <a:pt x="707" y="249"/>
                    </a:lnTo>
                    <a:lnTo>
                      <a:pt x="707" y="249"/>
                    </a:lnTo>
                    <a:lnTo>
                      <a:pt x="707" y="249"/>
                    </a:lnTo>
                    <a:lnTo>
                      <a:pt x="707" y="247"/>
                    </a:lnTo>
                    <a:lnTo>
                      <a:pt x="707" y="247"/>
                    </a:lnTo>
                    <a:lnTo>
                      <a:pt x="705" y="247"/>
                    </a:lnTo>
                    <a:lnTo>
                      <a:pt x="705" y="247"/>
                    </a:lnTo>
                    <a:lnTo>
                      <a:pt x="705" y="247"/>
                    </a:lnTo>
                    <a:lnTo>
                      <a:pt x="705" y="246"/>
                    </a:lnTo>
                    <a:lnTo>
                      <a:pt x="705" y="246"/>
                    </a:lnTo>
                    <a:lnTo>
                      <a:pt x="703" y="246"/>
                    </a:lnTo>
                    <a:lnTo>
                      <a:pt x="703" y="246"/>
                    </a:lnTo>
                    <a:lnTo>
                      <a:pt x="703" y="246"/>
                    </a:lnTo>
                    <a:lnTo>
                      <a:pt x="703" y="246"/>
                    </a:lnTo>
                    <a:lnTo>
                      <a:pt x="703" y="244"/>
                    </a:lnTo>
                    <a:lnTo>
                      <a:pt x="703" y="244"/>
                    </a:lnTo>
                    <a:lnTo>
                      <a:pt x="705" y="244"/>
                    </a:lnTo>
                    <a:lnTo>
                      <a:pt x="705" y="244"/>
                    </a:lnTo>
                    <a:lnTo>
                      <a:pt x="705" y="244"/>
                    </a:lnTo>
                    <a:lnTo>
                      <a:pt x="705" y="242"/>
                    </a:lnTo>
                    <a:lnTo>
                      <a:pt x="705" y="242"/>
                    </a:lnTo>
                    <a:lnTo>
                      <a:pt x="705" y="242"/>
                    </a:lnTo>
                    <a:lnTo>
                      <a:pt x="705" y="242"/>
                    </a:lnTo>
                    <a:lnTo>
                      <a:pt x="705" y="242"/>
                    </a:lnTo>
                    <a:lnTo>
                      <a:pt x="707" y="242"/>
                    </a:lnTo>
                    <a:lnTo>
                      <a:pt x="707" y="242"/>
                    </a:lnTo>
                    <a:lnTo>
                      <a:pt x="707" y="242"/>
                    </a:lnTo>
                    <a:lnTo>
                      <a:pt x="707" y="242"/>
                    </a:lnTo>
                    <a:lnTo>
                      <a:pt x="709" y="240"/>
                    </a:lnTo>
                    <a:lnTo>
                      <a:pt x="709" y="240"/>
                    </a:lnTo>
                    <a:lnTo>
                      <a:pt x="709" y="240"/>
                    </a:lnTo>
                    <a:lnTo>
                      <a:pt x="709" y="240"/>
                    </a:lnTo>
                    <a:lnTo>
                      <a:pt x="711" y="240"/>
                    </a:lnTo>
                    <a:lnTo>
                      <a:pt x="711" y="240"/>
                    </a:lnTo>
                    <a:lnTo>
                      <a:pt x="711" y="240"/>
                    </a:lnTo>
                    <a:lnTo>
                      <a:pt x="711" y="240"/>
                    </a:lnTo>
                    <a:lnTo>
                      <a:pt x="711" y="238"/>
                    </a:lnTo>
                    <a:lnTo>
                      <a:pt x="712" y="238"/>
                    </a:lnTo>
                    <a:lnTo>
                      <a:pt x="712" y="238"/>
                    </a:lnTo>
                    <a:lnTo>
                      <a:pt x="712" y="238"/>
                    </a:lnTo>
                    <a:lnTo>
                      <a:pt x="712" y="238"/>
                    </a:lnTo>
                    <a:lnTo>
                      <a:pt x="712" y="238"/>
                    </a:lnTo>
                    <a:lnTo>
                      <a:pt x="712" y="237"/>
                    </a:lnTo>
                    <a:lnTo>
                      <a:pt x="712" y="237"/>
                    </a:lnTo>
                    <a:lnTo>
                      <a:pt x="712" y="237"/>
                    </a:lnTo>
                    <a:lnTo>
                      <a:pt x="712" y="237"/>
                    </a:lnTo>
                    <a:lnTo>
                      <a:pt x="712" y="237"/>
                    </a:lnTo>
                    <a:lnTo>
                      <a:pt x="712" y="237"/>
                    </a:lnTo>
                    <a:lnTo>
                      <a:pt x="711" y="237"/>
                    </a:lnTo>
                    <a:lnTo>
                      <a:pt x="711" y="237"/>
                    </a:lnTo>
                    <a:lnTo>
                      <a:pt x="711" y="237"/>
                    </a:lnTo>
                    <a:lnTo>
                      <a:pt x="709" y="237"/>
                    </a:lnTo>
                    <a:lnTo>
                      <a:pt x="709" y="237"/>
                    </a:lnTo>
                    <a:lnTo>
                      <a:pt x="709" y="237"/>
                    </a:lnTo>
                    <a:lnTo>
                      <a:pt x="709" y="237"/>
                    </a:lnTo>
                    <a:lnTo>
                      <a:pt x="709" y="237"/>
                    </a:lnTo>
                    <a:lnTo>
                      <a:pt x="707" y="237"/>
                    </a:lnTo>
                    <a:lnTo>
                      <a:pt x="707" y="237"/>
                    </a:lnTo>
                    <a:lnTo>
                      <a:pt x="707" y="237"/>
                    </a:lnTo>
                    <a:lnTo>
                      <a:pt x="707" y="237"/>
                    </a:lnTo>
                    <a:lnTo>
                      <a:pt x="707" y="237"/>
                    </a:lnTo>
                    <a:lnTo>
                      <a:pt x="707" y="237"/>
                    </a:lnTo>
                    <a:lnTo>
                      <a:pt x="709" y="237"/>
                    </a:lnTo>
                    <a:lnTo>
                      <a:pt x="709" y="235"/>
                    </a:lnTo>
                    <a:lnTo>
                      <a:pt x="709" y="235"/>
                    </a:lnTo>
                    <a:lnTo>
                      <a:pt x="709" y="235"/>
                    </a:lnTo>
                    <a:lnTo>
                      <a:pt x="707" y="235"/>
                    </a:lnTo>
                    <a:lnTo>
                      <a:pt x="709" y="235"/>
                    </a:lnTo>
                    <a:lnTo>
                      <a:pt x="709" y="235"/>
                    </a:lnTo>
                    <a:lnTo>
                      <a:pt x="709" y="233"/>
                    </a:lnTo>
                    <a:lnTo>
                      <a:pt x="709" y="233"/>
                    </a:lnTo>
                    <a:lnTo>
                      <a:pt x="709" y="233"/>
                    </a:lnTo>
                    <a:lnTo>
                      <a:pt x="709" y="233"/>
                    </a:lnTo>
                    <a:lnTo>
                      <a:pt x="711" y="233"/>
                    </a:lnTo>
                    <a:lnTo>
                      <a:pt x="711" y="233"/>
                    </a:lnTo>
                    <a:lnTo>
                      <a:pt x="711" y="233"/>
                    </a:lnTo>
                    <a:lnTo>
                      <a:pt x="712" y="231"/>
                    </a:lnTo>
                    <a:lnTo>
                      <a:pt x="712" y="231"/>
                    </a:lnTo>
                    <a:lnTo>
                      <a:pt x="712" y="231"/>
                    </a:lnTo>
                    <a:lnTo>
                      <a:pt x="712" y="231"/>
                    </a:lnTo>
                    <a:lnTo>
                      <a:pt x="714" y="231"/>
                    </a:lnTo>
                    <a:lnTo>
                      <a:pt x="714" y="231"/>
                    </a:lnTo>
                    <a:lnTo>
                      <a:pt x="714" y="231"/>
                    </a:lnTo>
                    <a:lnTo>
                      <a:pt x="714" y="231"/>
                    </a:lnTo>
                    <a:lnTo>
                      <a:pt x="716" y="231"/>
                    </a:lnTo>
                    <a:lnTo>
                      <a:pt x="716" y="231"/>
                    </a:lnTo>
                    <a:lnTo>
                      <a:pt x="716" y="229"/>
                    </a:lnTo>
                    <a:lnTo>
                      <a:pt x="716" y="229"/>
                    </a:lnTo>
                    <a:lnTo>
                      <a:pt x="718" y="229"/>
                    </a:lnTo>
                    <a:lnTo>
                      <a:pt x="718" y="229"/>
                    </a:lnTo>
                    <a:lnTo>
                      <a:pt x="718" y="229"/>
                    </a:lnTo>
                    <a:lnTo>
                      <a:pt x="720" y="229"/>
                    </a:lnTo>
                    <a:lnTo>
                      <a:pt x="720" y="229"/>
                    </a:lnTo>
                    <a:lnTo>
                      <a:pt x="720" y="229"/>
                    </a:lnTo>
                    <a:lnTo>
                      <a:pt x="720" y="229"/>
                    </a:lnTo>
                    <a:lnTo>
                      <a:pt x="721" y="229"/>
                    </a:lnTo>
                    <a:lnTo>
                      <a:pt x="721" y="228"/>
                    </a:lnTo>
                    <a:lnTo>
                      <a:pt x="721" y="228"/>
                    </a:lnTo>
                    <a:lnTo>
                      <a:pt x="721" y="228"/>
                    </a:lnTo>
                    <a:lnTo>
                      <a:pt x="721" y="228"/>
                    </a:lnTo>
                    <a:lnTo>
                      <a:pt x="721" y="228"/>
                    </a:lnTo>
                    <a:lnTo>
                      <a:pt x="721" y="228"/>
                    </a:lnTo>
                    <a:lnTo>
                      <a:pt x="723" y="228"/>
                    </a:lnTo>
                    <a:lnTo>
                      <a:pt x="723" y="228"/>
                    </a:lnTo>
                    <a:lnTo>
                      <a:pt x="723" y="228"/>
                    </a:lnTo>
                    <a:lnTo>
                      <a:pt x="723" y="228"/>
                    </a:lnTo>
                    <a:lnTo>
                      <a:pt x="723" y="228"/>
                    </a:lnTo>
                    <a:lnTo>
                      <a:pt x="725" y="228"/>
                    </a:lnTo>
                    <a:lnTo>
                      <a:pt x="725" y="228"/>
                    </a:lnTo>
                    <a:lnTo>
                      <a:pt x="725" y="228"/>
                    </a:lnTo>
                    <a:lnTo>
                      <a:pt x="725" y="228"/>
                    </a:lnTo>
                    <a:lnTo>
                      <a:pt x="725" y="228"/>
                    </a:lnTo>
                    <a:lnTo>
                      <a:pt x="725" y="228"/>
                    </a:lnTo>
                    <a:lnTo>
                      <a:pt x="727" y="228"/>
                    </a:lnTo>
                    <a:lnTo>
                      <a:pt x="727" y="228"/>
                    </a:lnTo>
                    <a:lnTo>
                      <a:pt x="727" y="228"/>
                    </a:lnTo>
                    <a:lnTo>
                      <a:pt x="727" y="228"/>
                    </a:lnTo>
                    <a:lnTo>
                      <a:pt x="727" y="229"/>
                    </a:lnTo>
                    <a:lnTo>
                      <a:pt x="727" y="229"/>
                    </a:lnTo>
                    <a:lnTo>
                      <a:pt x="729" y="229"/>
                    </a:lnTo>
                    <a:lnTo>
                      <a:pt x="729" y="228"/>
                    </a:lnTo>
                    <a:lnTo>
                      <a:pt x="729" y="228"/>
                    </a:lnTo>
                    <a:lnTo>
                      <a:pt x="729" y="228"/>
                    </a:lnTo>
                    <a:lnTo>
                      <a:pt x="729" y="228"/>
                    </a:lnTo>
                    <a:lnTo>
                      <a:pt x="729" y="228"/>
                    </a:lnTo>
                    <a:lnTo>
                      <a:pt x="729" y="226"/>
                    </a:lnTo>
                    <a:lnTo>
                      <a:pt x="729" y="226"/>
                    </a:lnTo>
                    <a:lnTo>
                      <a:pt x="729" y="226"/>
                    </a:lnTo>
                    <a:lnTo>
                      <a:pt x="729" y="226"/>
                    </a:lnTo>
                    <a:lnTo>
                      <a:pt x="731" y="226"/>
                    </a:lnTo>
                    <a:lnTo>
                      <a:pt x="731" y="226"/>
                    </a:lnTo>
                    <a:lnTo>
                      <a:pt x="731" y="226"/>
                    </a:lnTo>
                    <a:lnTo>
                      <a:pt x="731" y="226"/>
                    </a:lnTo>
                    <a:lnTo>
                      <a:pt x="732" y="226"/>
                    </a:lnTo>
                    <a:lnTo>
                      <a:pt x="732" y="226"/>
                    </a:lnTo>
                    <a:lnTo>
                      <a:pt x="732" y="226"/>
                    </a:lnTo>
                    <a:lnTo>
                      <a:pt x="734" y="226"/>
                    </a:lnTo>
                    <a:lnTo>
                      <a:pt x="734" y="226"/>
                    </a:lnTo>
                    <a:lnTo>
                      <a:pt x="736" y="226"/>
                    </a:lnTo>
                    <a:lnTo>
                      <a:pt x="736" y="226"/>
                    </a:lnTo>
                    <a:lnTo>
                      <a:pt x="736" y="226"/>
                    </a:lnTo>
                    <a:lnTo>
                      <a:pt x="736" y="226"/>
                    </a:lnTo>
                    <a:lnTo>
                      <a:pt x="736" y="224"/>
                    </a:lnTo>
                    <a:lnTo>
                      <a:pt x="736" y="224"/>
                    </a:lnTo>
                    <a:lnTo>
                      <a:pt x="738" y="224"/>
                    </a:lnTo>
                    <a:lnTo>
                      <a:pt x="738" y="226"/>
                    </a:lnTo>
                    <a:lnTo>
                      <a:pt x="738" y="226"/>
                    </a:lnTo>
                    <a:lnTo>
                      <a:pt x="738" y="226"/>
                    </a:lnTo>
                    <a:lnTo>
                      <a:pt x="738" y="226"/>
                    </a:lnTo>
                    <a:lnTo>
                      <a:pt x="738" y="226"/>
                    </a:lnTo>
                    <a:lnTo>
                      <a:pt x="738" y="226"/>
                    </a:lnTo>
                    <a:lnTo>
                      <a:pt x="740" y="226"/>
                    </a:lnTo>
                    <a:lnTo>
                      <a:pt x="740" y="226"/>
                    </a:lnTo>
                    <a:lnTo>
                      <a:pt x="740" y="228"/>
                    </a:lnTo>
                    <a:lnTo>
                      <a:pt x="740" y="228"/>
                    </a:lnTo>
                    <a:lnTo>
                      <a:pt x="741" y="228"/>
                    </a:lnTo>
                    <a:lnTo>
                      <a:pt x="741" y="228"/>
                    </a:lnTo>
                    <a:lnTo>
                      <a:pt x="741" y="228"/>
                    </a:lnTo>
                    <a:lnTo>
                      <a:pt x="741" y="226"/>
                    </a:lnTo>
                    <a:lnTo>
                      <a:pt x="743" y="226"/>
                    </a:lnTo>
                    <a:lnTo>
                      <a:pt x="743" y="226"/>
                    </a:lnTo>
                    <a:lnTo>
                      <a:pt x="743" y="226"/>
                    </a:lnTo>
                    <a:lnTo>
                      <a:pt x="743" y="226"/>
                    </a:lnTo>
                    <a:lnTo>
                      <a:pt x="743" y="226"/>
                    </a:lnTo>
                    <a:lnTo>
                      <a:pt x="745" y="226"/>
                    </a:lnTo>
                    <a:lnTo>
                      <a:pt x="745" y="226"/>
                    </a:lnTo>
                    <a:lnTo>
                      <a:pt x="745" y="226"/>
                    </a:lnTo>
                    <a:lnTo>
                      <a:pt x="745" y="226"/>
                    </a:lnTo>
                    <a:lnTo>
                      <a:pt x="745" y="226"/>
                    </a:lnTo>
                    <a:lnTo>
                      <a:pt x="745" y="226"/>
                    </a:lnTo>
                    <a:lnTo>
                      <a:pt x="745" y="226"/>
                    </a:lnTo>
                    <a:lnTo>
                      <a:pt x="747" y="226"/>
                    </a:lnTo>
                    <a:lnTo>
                      <a:pt x="747" y="224"/>
                    </a:lnTo>
                    <a:lnTo>
                      <a:pt x="747" y="224"/>
                    </a:lnTo>
                    <a:lnTo>
                      <a:pt x="747" y="224"/>
                    </a:lnTo>
                    <a:lnTo>
                      <a:pt x="747" y="224"/>
                    </a:lnTo>
                    <a:lnTo>
                      <a:pt x="749" y="224"/>
                    </a:lnTo>
                    <a:lnTo>
                      <a:pt x="749" y="224"/>
                    </a:lnTo>
                    <a:lnTo>
                      <a:pt x="749" y="222"/>
                    </a:lnTo>
                    <a:lnTo>
                      <a:pt x="749" y="222"/>
                    </a:lnTo>
                    <a:lnTo>
                      <a:pt x="749" y="222"/>
                    </a:lnTo>
                    <a:lnTo>
                      <a:pt x="749" y="222"/>
                    </a:lnTo>
                    <a:lnTo>
                      <a:pt x="749" y="220"/>
                    </a:lnTo>
                    <a:lnTo>
                      <a:pt x="749" y="220"/>
                    </a:lnTo>
                    <a:lnTo>
                      <a:pt x="749" y="220"/>
                    </a:lnTo>
                    <a:lnTo>
                      <a:pt x="749" y="220"/>
                    </a:lnTo>
                    <a:lnTo>
                      <a:pt x="750" y="220"/>
                    </a:lnTo>
                    <a:lnTo>
                      <a:pt x="750" y="220"/>
                    </a:lnTo>
                    <a:lnTo>
                      <a:pt x="750" y="220"/>
                    </a:lnTo>
                    <a:lnTo>
                      <a:pt x="750" y="220"/>
                    </a:lnTo>
                    <a:lnTo>
                      <a:pt x="750" y="220"/>
                    </a:lnTo>
                    <a:lnTo>
                      <a:pt x="750" y="220"/>
                    </a:lnTo>
                    <a:lnTo>
                      <a:pt x="752" y="220"/>
                    </a:lnTo>
                    <a:lnTo>
                      <a:pt x="754" y="220"/>
                    </a:lnTo>
                    <a:lnTo>
                      <a:pt x="754" y="220"/>
                    </a:lnTo>
                    <a:lnTo>
                      <a:pt x="754" y="220"/>
                    </a:lnTo>
                    <a:lnTo>
                      <a:pt x="754" y="220"/>
                    </a:lnTo>
                    <a:lnTo>
                      <a:pt x="754" y="222"/>
                    </a:lnTo>
                    <a:lnTo>
                      <a:pt x="754" y="222"/>
                    </a:lnTo>
                    <a:lnTo>
                      <a:pt x="754" y="222"/>
                    </a:lnTo>
                    <a:lnTo>
                      <a:pt x="756" y="222"/>
                    </a:lnTo>
                    <a:lnTo>
                      <a:pt x="756" y="222"/>
                    </a:lnTo>
                    <a:lnTo>
                      <a:pt x="756" y="222"/>
                    </a:lnTo>
                    <a:lnTo>
                      <a:pt x="756" y="222"/>
                    </a:lnTo>
                    <a:lnTo>
                      <a:pt x="756" y="220"/>
                    </a:lnTo>
                    <a:lnTo>
                      <a:pt x="756" y="220"/>
                    </a:lnTo>
                    <a:lnTo>
                      <a:pt x="756" y="220"/>
                    </a:lnTo>
                    <a:lnTo>
                      <a:pt x="756" y="220"/>
                    </a:lnTo>
                    <a:lnTo>
                      <a:pt x="758" y="220"/>
                    </a:lnTo>
                    <a:lnTo>
                      <a:pt x="758" y="220"/>
                    </a:lnTo>
                    <a:lnTo>
                      <a:pt x="758" y="220"/>
                    </a:lnTo>
                    <a:lnTo>
                      <a:pt x="758" y="220"/>
                    </a:lnTo>
                    <a:lnTo>
                      <a:pt x="758" y="220"/>
                    </a:lnTo>
                    <a:lnTo>
                      <a:pt x="759" y="220"/>
                    </a:lnTo>
                    <a:lnTo>
                      <a:pt x="759" y="220"/>
                    </a:lnTo>
                    <a:lnTo>
                      <a:pt x="759" y="220"/>
                    </a:lnTo>
                    <a:lnTo>
                      <a:pt x="761" y="220"/>
                    </a:lnTo>
                    <a:lnTo>
                      <a:pt x="761" y="220"/>
                    </a:lnTo>
                    <a:lnTo>
                      <a:pt x="761" y="218"/>
                    </a:lnTo>
                    <a:lnTo>
                      <a:pt x="763" y="220"/>
                    </a:lnTo>
                    <a:lnTo>
                      <a:pt x="763" y="218"/>
                    </a:lnTo>
                    <a:lnTo>
                      <a:pt x="765" y="218"/>
                    </a:lnTo>
                    <a:lnTo>
                      <a:pt x="765" y="218"/>
                    </a:lnTo>
                    <a:lnTo>
                      <a:pt x="765" y="218"/>
                    </a:lnTo>
                    <a:lnTo>
                      <a:pt x="765" y="218"/>
                    </a:lnTo>
                    <a:lnTo>
                      <a:pt x="765" y="218"/>
                    </a:lnTo>
                    <a:lnTo>
                      <a:pt x="767" y="218"/>
                    </a:lnTo>
                    <a:lnTo>
                      <a:pt x="767" y="218"/>
                    </a:lnTo>
                    <a:lnTo>
                      <a:pt x="767" y="218"/>
                    </a:lnTo>
                    <a:lnTo>
                      <a:pt x="767" y="218"/>
                    </a:lnTo>
                    <a:lnTo>
                      <a:pt x="769" y="218"/>
                    </a:lnTo>
                    <a:lnTo>
                      <a:pt x="769" y="218"/>
                    </a:lnTo>
                    <a:lnTo>
                      <a:pt x="769" y="218"/>
                    </a:lnTo>
                    <a:lnTo>
                      <a:pt x="769" y="218"/>
                    </a:lnTo>
                    <a:lnTo>
                      <a:pt x="770" y="218"/>
                    </a:lnTo>
                    <a:lnTo>
                      <a:pt x="770" y="218"/>
                    </a:lnTo>
                    <a:lnTo>
                      <a:pt x="770" y="218"/>
                    </a:lnTo>
                    <a:lnTo>
                      <a:pt x="770" y="218"/>
                    </a:lnTo>
                    <a:lnTo>
                      <a:pt x="770" y="218"/>
                    </a:lnTo>
                    <a:lnTo>
                      <a:pt x="770" y="218"/>
                    </a:lnTo>
                    <a:lnTo>
                      <a:pt x="772" y="218"/>
                    </a:lnTo>
                    <a:lnTo>
                      <a:pt x="772" y="218"/>
                    </a:lnTo>
                    <a:lnTo>
                      <a:pt x="772" y="218"/>
                    </a:lnTo>
                    <a:lnTo>
                      <a:pt x="772" y="218"/>
                    </a:lnTo>
                    <a:lnTo>
                      <a:pt x="772" y="218"/>
                    </a:lnTo>
                    <a:lnTo>
                      <a:pt x="772" y="220"/>
                    </a:lnTo>
                    <a:lnTo>
                      <a:pt x="774" y="220"/>
                    </a:lnTo>
                    <a:lnTo>
                      <a:pt x="774" y="220"/>
                    </a:lnTo>
                    <a:lnTo>
                      <a:pt x="774" y="218"/>
                    </a:lnTo>
                    <a:lnTo>
                      <a:pt x="774" y="218"/>
                    </a:lnTo>
                    <a:lnTo>
                      <a:pt x="774" y="218"/>
                    </a:lnTo>
                    <a:lnTo>
                      <a:pt x="774" y="218"/>
                    </a:lnTo>
                    <a:lnTo>
                      <a:pt x="774" y="217"/>
                    </a:lnTo>
                    <a:lnTo>
                      <a:pt x="774" y="217"/>
                    </a:lnTo>
                    <a:lnTo>
                      <a:pt x="776" y="217"/>
                    </a:lnTo>
                    <a:lnTo>
                      <a:pt x="776" y="217"/>
                    </a:lnTo>
                    <a:lnTo>
                      <a:pt x="778" y="217"/>
                    </a:lnTo>
                    <a:lnTo>
                      <a:pt x="778" y="217"/>
                    </a:lnTo>
                    <a:lnTo>
                      <a:pt x="778" y="217"/>
                    </a:lnTo>
                    <a:lnTo>
                      <a:pt x="778" y="217"/>
                    </a:lnTo>
                    <a:lnTo>
                      <a:pt x="778" y="217"/>
                    </a:lnTo>
                    <a:lnTo>
                      <a:pt x="778" y="217"/>
                    </a:lnTo>
                    <a:lnTo>
                      <a:pt x="778" y="215"/>
                    </a:lnTo>
                    <a:lnTo>
                      <a:pt x="778" y="215"/>
                    </a:lnTo>
                    <a:lnTo>
                      <a:pt x="778" y="215"/>
                    </a:lnTo>
                    <a:lnTo>
                      <a:pt x="779" y="215"/>
                    </a:lnTo>
                    <a:lnTo>
                      <a:pt x="779" y="215"/>
                    </a:lnTo>
                    <a:lnTo>
                      <a:pt x="779" y="215"/>
                    </a:lnTo>
                    <a:lnTo>
                      <a:pt x="779" y="215"/>
                    </a:lnTo>
                    <a:lnTo>
                      <a:pt x="779" y="215"/>
                    </a:lnTo>
                    <a:lnTo>
                      <a:pt x="779" y="215"/>
                    </a:lnTo>
                    <a:lnTo>
                      <a:pt x="781" y="215"/>
                    </a:lnTo>
                    <a:lnTo>
                      <a:pt x="781" y="215"/>
                    </a:lnTo>
                    <a:lnTo>
                      <a:pt x="781" y="215"/>
                    </a:lnTo>
                    <a:lnTo>
                      <a:pt x="781" y="215"/>
                    </a:lnTo>
                    <a:lnTo>
                      <a:pt x="783" y="215"/>
                    </a:lnTo>
                    <a:lnTo>
                      <a:pt x="783" y="215"/>
                    </a:lnTo>
                    <a:lnTo>
                      <a:pt x="783" y="215"/>
                    </a:lnTo>
                    <a:lnTo>
                      <a:pt x="783" y="213"/>
                    </a:lnTo>
                    <a:lnTo>
                      <a:pt x="783" y="213"/>
                    </a:lnTo>
                    <a:lnTo>
                      <a:pt x="783" y="213"/>
                    </a:lnTo>
                    <a:lnTo>
                      <a:pt x="783" y="213"/>
                    </a:lnTo>
                    <a:lnTo>
                      <a:pt x="783" y="213"/>
                    </a:lnTo>
                    <a:lnTo>
                      <a:pt x="783" y="213"/>
                    </a:lnTo>
                    <a:lnTo>
                      <a:pt x="783" y="211"/>
                    </a:lnTo>
                    <a:lnTo>
                      <a:pt x="783" y="211"/>
                    </a:lnTo>
                    <a:lnTo>
                      <a:pt x="783" y="211"/>
                    </a:lnTo>
                    <a:lnTo>
                      <a:pt x="783" y="211"/>
                    </a:lnTo>
                    <a:lnTo>
                      <a:pt x="783" y="211"/>
                    </a:lnTo>
                    <a:lnTo>
                      <a:pt x="783" y="211"/>
                    </a:lnTo>
                    <a:lnTo>
                      <a:pt x="783" y="209"/>
                    </a:lnTo>
                    <a:lnTo>
                      <a:pt x="783" y="209"/>
                    </a:lnTo>
                    <a:lnTo>
                      <a:pt x="783" y="209"/>
                    </a:lnTo>
                    <a:lnTo>
                      <a:pt x="783" y="209"/>
                    </a:lnTo>
                    <a:lnTo>
                      <a:pt x="783" y="209"/>
                    </a:lnTo>
                    <a:lnTo>
                      <a:pt x="781" y="209"/>
                    </a:lnTo>
                    <a:lnTo>
                      <a:pt x="781" y="209"/>
                    </a:lnTo>
                    <a:lnTo>
                      <a:pt x="781" y="209"/>
                    </a:lnTo>
                    <a:lnTo>
                      <a:pt x="781" y="209"/>
                    </a:lnTo>
                    <a:lnTo>
                      <a:pt x="781" y="209"/>
                    </a:lnTo>
                    <a:lnTo>
                      <a:pt x="781" y="209"/>
                    </a:lnTo>
                    <a:lnTo>
                      <a:pt x="779" y="209"/>
                    </a:lnTo>
                    <a:lnTo>
                      <a:pt x="779" y="209"/>
                    </a:lnTo>
                    <a:lnTo>
                      <a:pt x="779" y="209"/>
                    </a:lnTo>
                    <a:lnTo>
                      <a:pt x="779" y="209"/>
                    </a:lnTo>
                    <a:lnTo>
                      <a:pt x="779" y="209"/>
                    </a:lnTo>
                    <a:lnTo>
                      <a:pt x="779" y="208"/>
                    </a:lnTo>
                    <a:lnTo>
                      <a:pt x="779" y="208"/>
                    </a:lnTo>
                    <a:lnTo>
                      <a:pt x="781" y="208"/>
                    </a:lnTo>
                    <a:lnTo>
                      <a:pt x="781" y="208"/>
                    </a:lnTo>
                    <a:lnTo>
                      <a:pt x="781" y="208"/>
                    </a:lnTo>
                    <a:lnTo>
                      <a:pt x="781" y="208"/>
                    </a:lnTo>
                    <a:lnTo>
                      <a:pt x="781" y="208"/>
                    </a:lnTo>
                    <a:lnTo>
                      <a:pt x="781" y="208"/>
                    </a:lnTo>
                    <a:lnTo>
                      <a:pt x="783" y="208"/>
                    </a:lnTo>
                    <a:lnTo>
                      <a:pt x="783" y="208"/>
                    </a:lnTo>
                    <a:lnTo>
                      <a:pt x="783" y="208"/>
                    </a:lnTo>
                    <a:lnTo>
                      <a:pt x="783" y="208"/>
                    </a:lnTo>
                    <a:lnTo>
                      <a:pt x="783" y="208"/>
                    </a:lnTo>
                    <a:lnTo>
                      <a:pt x="783" y="208"/>
                    </a:lnTo>
                    <a:lnTo>
                      <a:pt x="783" y="208"/>
                    </a:lnTo>
                    <a:lnTo>
                      <a:pt x="783" y="208"/>
                    </a:lnTo>
                    <a:lnTo>
                      <a:pt x="785" y="208"/>
                    </a:lnTo>
                    <a:lnTo>
                      <a:pt x="785" y="208"/>
                    </a:lnTo>
                    <a:lnTo>
                      <a:pt x="785" y="208"/>
                    </a:lnTo>
                    <a:lnTo>
                      <a:pt x="785" y="208"/>
                    </a:lnTo>
                    <a:lnTo>
                      <a:pt x="785" y="206"/>
                    </a:lnTo>
                    <a:lnTo>
                      <a:pt x="785" y="206"/>
                    </a:lnTo>
                    <a:lnTo>
                      <a:pt x="785" y="206"/>
                    </a:lnTo>
                    <a:lnTo>
                      <a:pt x="787" y="206"/>
                    </a:lnTo>
                    <a:lnTo>
                      <a:pt x="787" y="206"/>
                    </a:lnTo>
                    <a:lnTo>
                      <a:pt x="787" y="206"/>
                    </a:lnTo>
                    <a:lnTo>
                      <a:pt x="787" y="206"/>
                    </a:lnTo>
                    <a:lnTo>
                      <a:pt x="787" y="206"/>
                    </a:lnTo>
                    <a:lnTo>
                      <a:pt x="787" y="204"/>
                    </a:lnTo>
                    <a:lnTo>
                      <a:pt x="785" y="204"/>
                    </a:lnTo>
                    <a:lnTo>
                      <a:pt x="785" y="204"/>
                    </a:lnTo>
                    <a:lnTo>
                      <a:pt x="787" y="204"/>
                    </a:lnTo>
                    <a:lnTo>
                      <a:pt x="787" y="204"/>
                    </a:lnTo>
                    <a:lnTo>
                      <a:pt x="787" y="204"/>
                    </a:lnTo>
                    <a:lnTo>
                      <a:pt x="787" y="204"/>
                    </a:lnTo>
                    <a:lnTo>
                      <a:pt x="788" y="204"/>
                    </a:lnTo>
                    <a:lnTo>
                      <a:pt x="788" y="204"/>
                    </a:lnTo>
                    <a:lnTo>
                      <a:pt x="788" y="204"/>
                    </a:lnTo>
                    <a:lnTo>
                      <a:pt x="788" y="204"/>
                    </a:lnTo>
                    <a:lnTo>
                      <a:pt x="788" y="204"/>
                    </a:lnTo>
                    <a:lnTo>
                      <a:pt x="788" y="206"/>
                    </a:lnTo>
                    <a:lnTo>
                      <a:pt x="788" y="206"/>
                    </a:lnTo>
                    <a:lnTo>
                      <a:pt x="788" y="206"/>
                    </a:lnTo>
                    <a:lnTo>
                      <a:pt x="788" y="206"/>
                    </a:lnTo>
                    <a:lnTo>
                      <a:pt x="788" y="206"/>
                    </a:lnTo>
                    <a:lnTo>
                      <a:pt x="788" y="206"/>
                    </a:lnTo>
                    <a:lnTo>
                      <a:pt x="790" y="204"/>
                    </a:lnTo>
                    <a:lnTo>
                      <a:pt x="790" y="204"/>
                    </a:lnTo>
                    <a:lnTo>
                      <a:pt x="790" y="204"/>
                    </a:lnTo>
                    <a:lnTo>
                      <a:pt x="788" y="204"/>
                    </a:lnTo>
                    <a:lnTo>
                      <a:pt x="788" y="204"/>
                    </a:lnTo>
                    <a:lnTo>
                      <a:pt x="790" y="204"/>
                    </a:lnTo>
                    <a:lnTo>
                      <a:pt x="790" y="204"/>
                    </a:lnTo>
                    <a:lnTo>
                      <a:pt x="790" y="204"/>
                    </a:lnTo>
                    <a:lnTo>
                      <a:pt x="790" y="204"/>
                    </a:lnTo>
                    <a:lnTo>
                      <a:pt x="790" y="204"/>
                    </a:lnTo>
                    <a:lnTo>
                      <a:pt x="790" y="204"/>
                    </a:lnTo>
                    <a:lnTo>
                      <a:pt x="790" y="202"/>
                    </a:lnTo>
                    <a:lnTo>
                      <a:pt x="790" y="202"/>
                    </a:lnTo>
                    <a:lnTo>
                      <a:pt x="792" y="202"/>
                    </a:lnTo>
                    <a:lnTo>
                      <a:pt x="792" y="202"/>
                    </a:lnTo>
                    <a:lnTo>
                      <a:pt x="792" y="202"/>
                    </a:lnTo>
                    <a:lnTo>
                      <a:pt x="794" y="202"/>
                    </a:lnTo>
                    <a:lnTo>
                      <a:pt x="794" y="202"/>
                    </a:lnTo>
                    <a:lnTo>
                      <a:pt x="794" y="202"/>
                    </a:lnTo>
                    <a:lnTo>
                      <a:pt x="796" y="204"/>
                    </a:lnTo>
                    <a:lnTo>
                      <a:pt x="796" y="204"/>
                    </a:lnTo>
                    <a:lnTo>
                      <a:pt x="796" y="204"/>
                    </a:lnTo>
                    <a:lnTo>
                      <a:pt x="796" y="204"/>
                    </a:lnTo>
                    <a:lnTo>
                      <a:pt x="796" y="204"/>
                    </a:lnTo>
                    <a:lnTo>
                      <a:pt x="797" y="204"/>
                    </a:lnTo>
                    <a:lnTo>
                      <a:pt x="797" y="204"/>
                    </a:lnTo>
                    <a:lnTo>
                      <a:pt x="797" y="204"/>
                    </a:lnTo>
                    <a:lnTo>
                      <a:pt x="797" y="204"/>
                    </a:lnTo>
                    <a:lnTo>
                      <a:pt x="797" y="204"/>
                    </a:lnTo>
                    <a:lnTo>
                      <a:pt x="797" y="202"/>
                    </a:lnTo>
                    <a:lnTo>
                      <a:pt x="797" y="202"/>
                    </a:lnTo>
                    <a:lnTo>
                      <a:pt x="797" y="202"/>
                    </a:lnTo>
                    <a:lnTo>
                      <a:pt x="797" y="200"/>
                    </a:lnTo>
                    <a:lnTo>
                      <a:pt x="797" y="200"/>
                    </a:lnTo>
                    <a:lnTo>
                      <a:pt x="797" y="200"/>
                    </a:lnTo>
                    <a:lnTo>
                      <a:pt x="799" y="200"/>
                    </a:lnTo>
                    <a:lnTo>
                      <a:pt x="799" y="200"/>
                    </a:lnTo>
                    <a:lnTo>
                      <a:pt x="799" y="200"/>
                    </a:lnTo>
                    <a:lnTo>
                      <a:pt x="799" y="200"/>
                    </a:lnTo>
                    <a:lnTo>
                      <a:pt x="801" y="200"/>
                    </a:lnTo>
                    <a:lnTo>
                      <a:pt x="801" y="200"/>
                    </a:lnTo>
                    <a:lnTo>
                      <a:pt x="801" y="200"/>
                    </a:lnTo>
                    <a:lnTo>
                      <a:pt x="799" y="202"/>
                    </a:lnTo>
                    <a:lnTo>
                      <a:pt x="799" y="202"/>
                    </a:lnTo>
                    <a:lnTo>
                      <a:pt x="801" y="202"/>
                    </a:lnTo>
                    <a:lnTo>
                      <a:pt x="801" y="202"/>
                    </a:lnTo>
                    <a:lnTo>
                      <a:pt x="801" y="202"/>
                    </a:lnTo>
                    <a:lnTo>
                      <a:pt x="803" y="202"/>
                    </a:lnTo>
                    <a:lnTo>
                      <a:pt x="803" y="202"/>
                    </a:lnTo>
                    <a:lnTo>
                      <a:pt x="803" y="200"/>
                    </a:lnTo>
                    <a:lnTo>
                      <a:pt x="803" y="200"/>
                    </a:lnTo>
                    <a:lnTo>
                      <a:pt x="801" y="200"/>
                    </a:lnTo>
                    <a:lnTo>
                      <a:pt x="801" y="200"/>
                    </a:lnTo>
                    <a:lnTo>
                      <a:pt x="801" y="200"/>
                    </a:lnTo>
                    <a:lnTo>
                      <a:pt x="801" y="200"/>
                    </a:lnTo>
                    <a:lnTo>
                      <a:pt x="801" y="200"/>
                    </a:lnTo>
                    <a:lnTo>
                      <a:pt x="801" y="200"/>
                    </a:lnTo>
                    <a:lnTo>
                      <a:pt x="801" y="200"/>
                    </a:lnTo>
                    <a:lnTo>
                      <a:pt x="803" y="200"/>
                    </a:lnTo>
                    <a:lnTo>
                      <a:pt x="803" y="200"/>
                    </a:lnTo>
                    <a:lnTo>
                      <a:pt x="803" y="199"/>
                    </a:lnTo>
                    <a:lnTo>
                      <a:pt x="803" y="199"/>
                    </a:lnTo>
                    <a:lnTo>
                      <a:pt x="803" y="199"/>
                    </a:lnTo>
                    <a:lnTo>
                      <a:pt x="803" y="199"/>
                    </a:lnTo>
                    <a:lnTo>
                      <a:pt x="801" y="199"/>
                    </a:lnTo>
                    <a:lnTo>
                      <a:pt x="801" y="199"/>
                    </a:lnTo>
                    <a:lnTo>
                      <a:pt x="801" y="199"/>
                    </a:lnTo>
                    <a:lnTo>
                      <a:pt x="801" y="197"/>
                    </a:lnTo>
                    <a:lnTo>
                      <a:pt x="801" y="197"/>
                    </a:lnTo>
                    <a:lnTo>
                      <a:pt x="801" y="197"/>
                    </a:lnTo>
                    <a:lnTo>
                      <a:pt x="803" y="195"/>
                    </a:lnTo>
                    <a:lnTo>
                      <a:pt x="803" y="195"/>
                    </a:lnTo>
                    <a:lnTo>
                      <a:pt x="803" y="195"/>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5" y="197"/>
                    </a:lnTo>
                    <a:lnTo>
                      <a:pt x="805" y="197"/>
                    </a:lnTo>
                    <a:lnTo>
                      <a:pt x="805" y="197"/>
                    </a:lnTo>
                    <a:lnTo>
                      <a:pt x="805" y="199"/>
                    </a:lnTo>
                    <a:lnTo>
                      <a:pt x="805" y="199"/>
                    </a:lnTo>
                    <a:lnTo>
                      <a:pt x="805" y="199"/>
                    </a:lnTo>
                    <a:lnTo>
                      <a:pt x="805" y="199"/>
                    </a:lnTo>
                    <a:lnTo>
                      <a:pt x="805" y="199"/>
                    </a:lnTo>
                    <a:lnTo>
                      <a:pt x="805" y="199"/>
                    </a:lnTo>
                    <a:lnTo>
                      <a:pt x="807" y="199"/>
                    </a:lnTo>
                    <a:lnTo>
                      <a:pt x="807" y="199"/>
                    </a:lnTo>
                    <a:lnTo>
                      <a:pt x="807" y="199"/>
                    </a:lnTo>
                    <a:lnTo>
                      <a:pt x="808" y="199"/>
                    </a:lnTo>
                    <a:lnTo>
                      <a:pt x="808" y="199"/>
                    </a:lnTo>
                    <a:lnTo>
                      <a:pt x="807" y="199"/>
                    </a:lnTo>
                    <a:lnTo>
                      <a:pt x="807" y="199"/>
                    </a:lnTo>
                    <a:lnTo>
                      <a:pt x="807" y="197"/>
                    </a:lnTo>
                    <a:lnTo>
                      <a:pt x="807" y="197"/>
                    </a:lnTo>
                    <a:lnTo>
                      <a:pt x="807" y="197"/>
                    </a:lnTo>
                    <a:lnTo>
                      <a:pt x="807" y="197"/>
                    </a:lnTo>
                    <a:lnTo>
                      <a:pt x="807" y="197"/>
                    </a:lnTo>
                    <a:lnTo>
                      <a:pt x="807" y="197"/>
                    </a:lnTo>
                    <a:lnTo>
                      <a:pt x="807" y="197"/>
                    </a:lnTo>
                    <a:lnTo>
                      <a:pt x="807" y="197"/>
                    </a:lnTo>
                    <a:lnTo>
                      <a:pt x="807" y="197"/>
                    </a:lnTo>
                    <a:lnTo>
                      <a:pt x="807" y="197"/>
                    </a:lnTo>
                    <a:lnTo>
                      <a:pt x="807" y="195"/>
                    </a:lnTo>
                    <a:lnTo>
                      <a:pt x="807" y="195"/>
                    </a:lnTo>
                    <a:lnTo>
                      <a:pt x="807" y="195"/>
                    </a:lnTo>
                    <a:lnTo>
                      <a:pt x="807" y="195"/>
                    </a:lnTo>
                    <a:lnTo>
                      <a:pt x="807" y="195"/>
                    </a:lnTo>
                    <a:lnTo>
                      <a:pt x="807" y="195"/>
                    </a:lnTo>
                    <a:lnTo>
                      <a:pt x="807" y="195"/>
                    </a:lnTo>
                    <a:lnTo>
                      <a:pt x="807" y="193"/>
                    </a:lnTo>
                    <a:lnTo>
                      <a:pt x="807" y="193"/>
                    </a:lnTo>
                    <a:lnTo>
                      <a:pt x="807" y="193"/>
                    </a:lnTo>
                    <a:lnTo>
                      <a:pt x="807" y="193"/>
                    </a:lnTo>
                    <a:lnTo>
                      <a:pt x="807" y="193"/>
                    </a:lnTo>
                    <a:lnTo>
                      <a:pt x="808" y="193"/>
                    </a:lnTo>
                    <a:lnTo>
                      <a:pt x="808" y="193"/>
                    </a:lnTo>
                    <a:lnTo>
                      <a:pt x="808" y="193"/>
                    </a:lnTo>
                    <a:lnTo>
                      <a:pt x="810" y="193"/>
                    </a:lnTo>
                    <a:lnTo>
                      <a:pt x="810" y="193"/>
                    </a:lnTo>
                    <a:lnTo>
                      <a:pt x="810" y="193"/>
                    </a:lnTo>
                    <a:lnTo>
                      <a:pt x="812" y="193"/>
                    </a:lnTo>
                    <a:lnTo>
                      <a:pt x="812" y="191"/>
                    </a:lnTo>
                    <a:lnTo>
                      <a:pt x="812" y="191"/>
                    </a:lnTo>
                    <a:lnTo>
                      <a:pt x="812" y="191"/>
                    </a:lnTo>
                    <a:lnTo>
                      <a:pt x="812" y="191"/>
                    </a:lnTo>
                    <a:lnTo>
                      <a:pt x="812" y="191"/>
                    </a:lnTo>
                    <a:lnTo>
                      <a:pt x="812" y="190"/>
                    </a:lnTo>
                    <a:lnTo>
                      <a:pt x="814" y="190"/>
                    </a:lnTo>
                    <a:lnTo>
                      <a:pt x="814" y="190"/>
                    </a:lnTo>
                    <a:lnTo>
                      <a:pt x="814" y="190"/>
                    </a:lnTo>
                    <a:lnTo>
                      <a:pt x="814" y="190"/>
                    </a:lnTo>
                    <a:lnTo>
                      <a:pt x="814" y="191"/>
                    </a:lnTo>
                    <a:lnTo>
                      <a:pt x="814" y="191"/>
                    </a:lnTo>
                    <a:lnTo>
                      <a:pt x="814" y="191"/>
                    </a:lnTo>
                    <a:lnTo>
                      <a:pt x="816" y="191"/>
                    </a:lnTo>
                    <a:lnTo>
                      <a:pt x="816" y="191"/>
                    </a:lnTo>
                    <a:lnTo>
                      <a:pt x="816" y="190"/>
                    </a:lnTo>
                    <a:lnTo>
                      <a:pt x="817" y="190"/>
                    </a:lnTo>
                    <a:lnTo>
                      <a:pt x="817" y="190"/>
                    </a:lnTo>
                    <a:lnTo>
                      <a:pt x="817" y="190"/>
                    </a:lnTo>
                    <a:lnTo>
                      <a:pt x="817" y="190"/>
                    </a:lnTo>
                    <a:lnTo>
                      <a:pt x="819" y="190"/>
                    </a:lnTo>
                    <a:lnTo>
                      <a:pt x="819" y="190"/>
                    </a:lnTo>
                    <a:lnTo>
                      <a:pt x="819" y="190"/>
                    </a:lnTo>
                    <a:lnTo>
                      <a:pt x="819" y="190"/>
                    </a:lnTo>
                    <a:lnTo>
                      <a:pt x="821" y="190"/>
                    </a:lnTo>
                    <a:lnTo>
                      <a:pt x="821" y="190"/>
                    </a:lnTo>
                    <a:lnTo>
                      <a:pt x="821" y="190"/>
                    </a:lnTo>
                    <a:lnTo>
                      <a:pt x="821" y="190"/>
                    </a:lnTo>
                    <a:lnTo>
                      <a:pt x="821" y="190"/>
                    </a:lnTo>
                    <a:lnTo>
                      <a:pt x="821" y="190"/>
                    </a:lnTo>
                    <a:lnTo>
                      <a:pt x="821" y="190"/>
                    </a:lnTo>
                    <a:lnTo>
                      <a:pt x="823" y="190"/>
                    </a:lnTo>
                    <a:lnTo>
                      <a:pt x="823" y="190"/>
                    </a:lnTo>
                    <a:lnTo>
                      <a:pt x="823" y="190"/>
                    </a:lnTo>
                    <a:lnTo>
                      <a:pt x="823" y="190"/>
                    </a:lnTo>
                    <a:lnTo>
                      <a:pt x="823" y="190"/>
                    </a:lnTo>
                    <a:lnTo>
                      <a:pt x="823" y="190"/>
                    </a:lnTo>
                    <a:lnTo>
                      <a:pt x="823" y="188"/>
                    </a:lnTo>
                    <a:lnTo>
                      <a:pt x="823" y="188"/>
                    </a:lnTo>
                    <a:lnTo>
                      <a:pt x="823" y="190"/>
                    </a:lnTo>
                    <a:lnTo>
                      <a:pt x="823" y="190"/>
                    </a:lnTo>
                    <a:lnTo>
                      <a:pt x="823" y="190"/>
                    </a:lnTo>
                    <a:lnTo>
                      <a:pt x="825" y="190"/>
                    </a:lnTo>
                    <a:lnTo>
                      <a:pt x="825" y="190"/>
                    </a:lnTo>
                    <a:lnTo>
                      <a:pt x="825" y="190"/>
                    </a:lnTo>
                    <a:lnTo>
                      <a:pt x="826" y="190"/>
                    </a:lnTo>
                    <a:lnTo>
                      <a:pt x="826" y="190"/>
                    </a:lnTo>
                    <a:lnTo>
                      <a:pt x="826" y="188"/>
                    </a:lnTo>
                    <a:lnTo>
                      <a:pt x="826" y="188"/>
                    </a:lnTo>
                    <a:lnTo>
                      <a:pt x="826" y="188"/>
                    </a:lnTo>
                    <a:lnTo>
                      <a:pt x="826" y="188"/>
                    </a:lnTo>
                    <a:lnTo>
                      <a:pt x="826" y="188"/>
                    </a:lnTo>
                    <a:lnTo>
                      <a:pt x="828" y="188"/>
                    </a:lnTo>
                    <a:lnTo>
                      <a:pt x="828" y="188"/>
                    </a:lnTo>
                    <a:lnTo>
                      <a:pt x="828" y="188"/>
                    </a:lnTo>
                    <a:lnTo>
                      <a:pt x="828" y="188"/>
                    </a:lnTo>
                    <a:lnTo>
                      <a:pt x="828" y="188"/>
                    </a:lnTo>
                    <a:lnTo>
                      <a:pt x="828" y="188"/>
                    </a:lnTo>
                    <a:lnTo>
                      <a:pt x="828" y="186"/>
                    </a:lnTo>
                    <a:lnTo>
                      <a:pt x="828" y="186"/>
                    </a:lnTo>
                    <a:lnTo>
                      <a:pt x="828" y="186"/>
                    </a:lnTo>
                    <a:lnTo>
                      <a:pt x="830" y="186"/>
                    </a:lnTo>
                    <a:lnTo>
                      <a:pt x="830" y="186"/>
                    </a:lnTo>
                    <a:lnTo>
                      <a:pt x="830" y="186"/>
                    </a:lnTo>
                    <a:lnTo>
                      <a:pt x="830" y="186"/>
                    </a:lnTo>
                    <a:lnTo>
                      <a:pt x="830" y="186"/>
                    </a:lnTo>
                    <a:lnTo>
                      <a:pt x="830" y="186"/>
                    </a:lnTo>
                    <a:lnTo>
                      <a:pt x="830" y="184"/>
                    </a:lnTo>
                    <a:lnTo>
                      <a:pt x="830" y="184"/>
                    </a:lnTo>
                    <a:lnTo>
                      <a:pt x="830" y="184"/>
                    </a:lnTo>
                    <a:lnTo>
                      <a:pt x="830" y="184"/>
                    </a:lnTo>
                    <a:lnTo>
                      <a:pt x="830" y="184"/>
                    </a:lnTo>
                    <a:lnTo>
                      <a:pt x="830" y="184"/>
                    </a:lnTo>
                    <a:lnTo>
                      <a:pt x="830" y="184"/>
                    </a:lnTo>
                    <a:lnTo>
                      <a:pt x="830" y="184"/>
                    </a:lnTo>
                    <a:lnTo>
                      <a:pt x="830" y="184"/>
                    </a:lnTo>
                    <a:lnTo>
                      <a:pt x="830" y="182"/>
                    </a:lnTo>
                    <a:lnTo>
                      <a:pt x="832" y="182"/>
                    </a:lnTo>
                    <a:lnTo>
                      <a:pt x="832" y="182"/>
                    </a:lnTo>
                    <a:lnTo>
                      <a:pt x="832" y="182"/>
                    </a:lnTo>
                    <a:lnTo>
                      <a:pt x="832" y="182"/>
                    </a:lnTo>
                    <a:lnTo>
                      <a:pt x="832" y="182"/>
                    </a:lnTo>
                    <a:lnTo>
                      <a:pt x="832" y="182"/>
                    </a:lnTo>
                    <a:lnTo>
                      <a:pt x="834" y="182"/>
                    </a:lnTo>
                    <a:lnTo>
                      <a:pt x="834" y="182"/>
                    </a:lnTo>
                    <a:lnTo>
                      <a:pt x="834" y="182"/>
                    </a:lnTo>
                    <a:lnTo>
                      <a:pt x="834" y="182"/>
                    </a:lnTo>
                    <a:lnTo>
                      <a:pt x="834" y="182"/>
                    </a:lnTo>
                    <a:lnTo>
                      <a:pt x="834" y="180"/>
                    </a:lnTo>
                    <a:lnTo>
                      <a:pt x="834" y="180"/>
                    </a:lnTo>
                    <a:lnTo>
                      <a:pt x="835" y="180"/>
                    </a:lnTo>
                    <a:lnTo>
                      <a:pt x="835" y="180"/>
                    </a:lnTo>
                    <a:lnTo>
                      <a:pt x="835" y="180"/>
                    </a:lnTo>
                    <a:lnTo>
                      <a:pt x="835" y="180"/>
                    </a:lnTo>
                    <a:lnTo>
                      <a:pt x="835" y="182"/>
                    </a:lnTo>
                    <a:lnTo>
                      <a:pt x="835" y="180"/>
                    </a:lnTo>
                    <a:lnTo>
                      <a:pt x="837" y="180"/>
                    </a:lnTo>
                    <a:lnTo>
                      <a:pt x="837" y="180"/>
                    </a:lnTo>
                    <a:lnTo>
                      <a:pt x="837" y="180"/>
                    </a:lnTo>
                    <a:lnTo>
                      <a:pt x="837" y="180"/>
                    </a:lnTo>
                    <a:lnTo>
                      <a:pt x="837" y="180"/>
                    </a:lnTo>
                    <a:lnTo>
                      <a:pt x="837" y="180"/>
                    </a:lnTo>
                    <a:lnTo>
                      <a:pt x="837" y="179"/>
                    </a:lnTo>
                    <a:lnTo>
                      <a:pt x="837" y="179"/>
                    </a:lnTo>
                    <a:lnTo>
                      <a:pt x="837" y="179"/>
                    </a:lnTo>
                    <a:lnTo>
                      <a:pt x="837" y="179"/>
                    </a:lnTo>
                    <a:lnTo>
                      <a:pt x="839" y="179"/>
                    </a:lnTo>
                    <a:lnTo>
                      <a:pt x="839" y="179"/>
                    </a:lnTo>
                    <a:lnTo>
                      <a:pt x="839" y="179"/>
                    </a:lnTo>
                    <a:lnTo>
                      <a:pt x="839" y="179"/>
                    </a:lnTo>
                    <a:lnTo>
                      <a:pt x="839" y="179"/>
                    </a:lnTo>
                    <a:lnTo>
                      <a:pt x="841" y="179"/>
                    </a:lnTo>
                    <a:lnTo>
                      <a:pt x="841" y="179"/>
                    </a:lnTo>
                    <a:lnTo>
                      <a:pt x="841" y="179"/>
                    </a:lnTo>
                    <a:lnTo>
                      <a:pt x="843" y="177"/>
                    </a:lnTo>
                    <a:lnTo>
                      <a:pt x="843" y="177"/>
                    </a:lnTo>
                    <a:lnTo>
                      <a:pt x="843" y="177"/>
                    </a:lnTo>
                    <a:lnTo>
                      <a:pt x="843" y="177"/>
                    </a:lnTo>
                    <a:lnTo>
                      <a:pt x="844" y="177"/>
                    </a:lnTo>
                    <a:lnTo>
                      <a:pt x="844" y="177"/>
                    </a:lnTo>
                    <a:lnTo>
                      <a:pt x="844" y="177"/>
                    </a:lnTo>
                    <a:lnTo>
                      <a:pt x="844" y="177"/>
                    </a:lnTo>
                    <a:lnTo>
                      <a:pt x="844" y="175"/>
                    </a:lnTo>
                    <a:lnTo>
                      <a:pt x="844" y="175"/>
                    </a:lnTo>
                    <a:lnTo>
                      <a:pt x="844" y="175"/>
                    </a:lnTo>
                    <a:lnTo>
                      <a:pt x="844" y="175"/>
                    </a:lnTo>
                    <a:lnTo>
                      <a:pt x="844" y="175"/>
                    </a:lnTo>
                    <a:lnTo>
                      <a:pt x="846" y="175"/>
                    </a:lnTo>
                    <a:lnTo>
                      <a:pt x="846" y="175"/>
                    </a:lnTo>
                    <a:lnTo>
                      <a:pt x="846" y="175"/>
                    </a:lnTo>
                    <a:lnTo>
                      <a:pt x="846" y="175"/>
                    </a:lnTo>
                    <a:lnTo>
                      <a:pt x="846" y="173"/>
                    </a:lnTo>
                    <a:lnTo>
                      <a:pt x="848" y="173"/>
                    </a:lnTo>
                    <a:lnTo>
                      <a:pt x="848" y="173"/>
                    </a:lnTo>
                    <a:lnTo>
                      <a:pt x="848" y="173"/>
                    </a:lnTo>
                    <a:lnTo>
                      <a:pt x="848" y="173"/>
                    </a:lnTo>
                    <a:lnTo>
                      <a:pt x="848" y="173"/>
                    </a:lnTo>
                    <a:lnTo>
                      <a:pt x="848" y="173"/>
                    </a:lnTo>
                    <a:lnTo>
                      <a:pt x="850" y="173"/>
                    </a:lnTo>
                    <a:lnTo>
                      <a:pt x="850" y="173"/>
                    </a:lnTo>
                    <a:lnTo>
                      <a:pt x="850" y="173"/>
                    </a:lnTo>
                    <a:lnTo>
                      <a:pt x="850" y="173"/>
                    </a:lnTo>
                    <a:lnTo>
                      <a:pt x="852" y="173"/>
                    </a:lnTo>
                    <a:lnTo>
                      <a:pt x="852" y="171"/>
                    </a:lnTo>
                    <a:lnTo>
                      <a:pt x="852" y="171"/>
                    </a:lnTo>
                    <a:lnTo>
                      <a:pt x="852" y="171"/>
                    </a:lnTo>
                    <a:lnTo>
                      <a:pt x="852" y="171"/>
                    </a:lnTo>
                    <a:lnTo>
                      <a:pt x="852" y="171"/>
                    </a:lnTo>
                    <a:lnTo>
                      <a:pt x="852" y="170"/>
                    </a:lnTo>
                    <a:lnTo>
                      <a:pt x="852" y="170"/>
                    </a:lnTo>
                    <a:lnTo>
                      <a:pt x="852" y="170"/>
                    </a:lnTo>
                    <a:lnTo>
                      <a:pt x="854" y="171"/>
                    </a:lnTo>
                    <a:lnTo>
                      <a:pt x="854" y="171"/>
                    </a:lnTo>
                    <a:lnTo>
                      <a:pt x="854" y="171"/>
                    </a:lnTo>
                    <a:lnTo>
                      <a:pt x="854" y="171"/>
                    </a:lnTo>
                    <a:lnTo>
                      <a:pt x="855" y="171"/>
                    </a:lnTo>
                    <a:lnTo>
                      <a:pt x="855" y="171"/>
                    </a:lnTo>
                    <a:lnTo>
                      <a:pt x="855" y="170"/>
                    </a:lnTo>
                    <a:lnTo>
                      <a:pt x="855" y="170"/>
                    </a:lnTo>
                    <a:lnTo>
                      <a:pt x="855" y="170"/>
                    </a:lnTo>
                    <a:lnTo>
                      <a:pt x="855" y="170"/>
                    </a:lnTo>
                    <a:lnTo>
                      <a:pt x="855" y="170"/>
                    </a:lnTo>
                    <a:lnTo>
                      <a:pt x="855" y="170"/>
                    </a:lnTo>
                    <a:lnTo>
                      <a:pt x="855" y="170"/>
                    </a:lnTo>
                    <a:lnTo>
                      <a:pt x="855" y="170"/>
                    </a:lnTo>
                    <a:lnTo>
                      <a:pt x="855" y="168"/>
                    </a:lnTo>
                    <a:lnTo>
                      <a:pt x="857" y="168"/>
                    </a:lnTo>
                    <a:lnTo>
                      <a:pt x="857" y="168"/>
                    </a:lnTo>
                    <a:lnTo>
                      <a:pt x="857" y="168"/>
                    </a:lnTo>
                    <a:lnTo>
                      <a:pt x="857" y="168"/>
                    </a:lnTo>
                    <a:lnTo>
                      <a:pt x="857" y="168"/>
                    </a:lnTo>
                    <a:lnTo>
                      <a:pt x="857" y="168"/>
                    </a:lnTo>
                    <a:lnTo>
                      <a:pt x="859" y="168"/>
                    </a:lnTo>
                    <a:lnTo>
                      <a:pt x="859" y="166"/>
                    </a:lnTo>
                    <a:lnTo>
                      <a:pt x="859" y="166"/>
                    </a:lnTo>
                    <a:lnTo>
                      <a:pt x="859" y="166"/>
                    </a:lnTo>
                    <a:lnTo>
                      <a:pt x="859" y="166"/>
                    </a:lnTo>
                    <a:lnTo>
                      <a:pt x="859" y="166"/>
                    </a:lnTo>
                    <a:lnTo>
                      <a:pt x="859" y="166"/>
                    </a:lnTo>
                    <a:lnTo>
                      <a:pt x="861" y="166"/>
                    </a:lnTo>
                    <a:lnTo>
                      <a:pt x="861" y="166"/>
                    </a:lnTo>
                    <a:lnTo>
                      <a:pt x="861" y="166"/>
                    </a:lnTo>
                    <a:lnTo>
                      <a:pt x="861" y="166"/>
                    </a:lnTo>
                    <a:lnTo>
                      <a:pt x="863" y="166"/>
                    </a:lnTo>
                    <a:lnTo>
                      <a:pt x="863" y="166"/>
                    </a:lnTo>
                    <a:lnTo>
                      <a:pt x="863" y="166"/>
                    </a:lnTo>
                    <a:lnTo>
                      <a:pt x="863" y="166"/>
                    </a:lnTo>
                    <a:lnTo>
                      <a:pt x="863" y="164"/>
                    </a:lnTo>
                    <a:lnTo>
                      <a:pt x="863" y="164"/>
                    </a:lnTo>
                    <a:lnTo>
                      <a:pt x="863" y="164"/>
                    </a:lnTo>
                    <a:lnTo>
                      <a:pt x="863" y="164"/>
                    </a:lnTo>
                    <a:lnTo>
                      <a:pt x="863" y="164"/>
                    </a:lnTo>
                    <a:lnTo>
                      <a:pt x="864" y="164"/>
                    </a:lnTo>
                    <a:lnTo>
                      <a:pt x="864" y="164"/>
                    </a:lnTo>
                    <a:lnTo>
                      <a:pt x="864" y="164"/>
                    </a:lnTo>
                    <a:lnTo>
                      <a:pt x="864" y="164"/>
                    </a:lnTo>
                    <a:lnTo>
                      <a:pt x="866" y="164"/>
                    </a:lnTo>
                    <a:lnTo>
                      <a:pt x="866" y="164"/>
                    </a:lnTo>
                    <a:lnTo>
                      <a:pt x="866" y="162"/>
                    </a:lnTo>
                    <a:lnTo>
                      <a:pt x="866" y="162"/>
                    </a:lnTo>
                    <a:lnTo>
                      <a:pt x="864" y="162"/>
                    </a:lnTo>
                    <a:lnTo>
                      <a:pt x="864" y="162"/>
                    </a:lnTo>
                    <a:lnTo>
                      <a:pt x="866" y="162"/>
                    </a:lnTo>
                    <a:lnTo>
                      <a:pt x="866" y="162"/>
                    </a:lnTo>
                    <a:lnTo>
                      <a:pt x="866" y="162"/>
                    </a:lnTo>
                    <a:lnTo>
                      <a:pt x="866" y="162"/>
                    </a:lnTo>
                    <a:lnTo>
                      <a:pt x="866" y="162"/>
                    </a:lnTo>
                    <a:lnTo>
                      <a:pt x="866" y="162"/>
                    </a:lnTo>
                    <a:lnTo>
                      <a:pt x="866" y="162"/>
                    </a:lnTo>
                    <a:lnTo>
                      <a:pt x="866" y="161"/>
                    </a:lnTo>
                    <a:lnTo>
                      <a:pt x="866" y="161"/>
                    </a:lnTo>
                    <a:lnTo>
                      <a:pt x="866" y="161"/>
                    </a:lnTo>
                    <a:lnTo>
                      <a:pt x="866" y="161"/>
                    </a:lnTo>
                    <a:lnTo>
                      <a:pt x="866" y="161"/>
                    </a:lnTo>
                    <a:lnTo>
                      <a:pt x="868" y="161"/>
                    </a:lnTo>
                    <a:lnTo>
                      <a:pt x="868" y="161"/>
                    </a:lnTo>
                    <a:lnTo>
                      <a:pt x="868" y="161"/>
                    </a:lnTo>
                    <a:lnTo>
                      <a:pt x="868" y="161"/>
                    </a:lnTo>
                    <a:lnTo>
                      <a:pt x="868" y="161"/>
                    </a:lnTo>
                    <a:lnTo>
                      <a:pt x="868" y="161"/>
                    </a:lnTo>
                    <a:lnTo>
                      <a:pt x="868" y="161"/>
                    </a:lnTo>
                    <a:lnTo>
                      <a:pt x="868" y="159"/>
                    </a:lnTo>
                    <a:lnTo>
                      <a:pt x="868" y="159"/>
                    </a:lnTo>
                    <a:lnTo>
                      <a:pt x="868" y="159"/>
                    </a:lnTo>
                    <a:lnTo>
                      <a:pt x="868" y="159"/>
                    </a:lnTo>
                    <a:lnTo>
                      <a:pt x="868" y="159"/>
                    </a:lnTo>
                    <a:lnTo>
                      <a:pt x="870" y="159"/>
                    </a:lnTo>
                    <a:lnTo>
                      <a:pt x="870" y="159"/>
                    </a:lnTo>
                    <a:lnTo>
                      <a:pt x="870" y="159"/>
                    </a:lnTo>
                    <a:lnTo>
                      <a:pt x="870" y="159"/>
                    </a:lnTo>
                    <a:lnTo>
                      <a:pt x="870" y="159"/>
                    </a:lnTo>
                    <a:lnTo>
                      <a:pt x="870" y="159"/>
                    </a:lnTo>
                    <a:lnTo>
                      <a:pt x="870" y="157"/>
                    </a:lnTo>
                    <a:lnTo>
                      <a:pt x="870" y="157"/>
                    </a:lnTo>
                    <a:lnTo>
                      <a:pt x="872" y="157"/>
                    </a:lnTo>
                    <a:lnTo>
                      <a:pt x="872" y="157"/>
                    </a:lnTo>
                    <a:lnTo>
                      <a:pt x="870" y="157"/>
                    </a:lnTo>
                    <a:lnTo>
                      <a:pt x="870" y="157"/>
                    </a:lnTo>
                    <a:lnTo>
                      <a:pt x="870" y="157"/>
                    </a:lnTo>
                    <a:lnTo>
                      <a:pt x="872" y="157"/>
                    </a:lnTo>
                    <a:lnTo>
                      <a:pt x="872" y="155"/>
                    </a:lnTo>
                    <a:lnTo>
                      <a:pt x="870" y="155"/>
                    </a:lnTo>
                    <a:lnTo>
                      <a:pt x="870" y="155"/>
                    </a:lnTo>
                    <a:lnTo>
                      <a:pt x="872" y="155"/>
                    </a:lnTo>
                    <a:lnTo>
                      <a:pt x="872" y="155"/>
                    </a:lnTo>
                    <a:lnTo>
                      <a:pt x="872" y="155"/>
                    </a:lnTo>
                    <a:lnTo>
                      <a:pt x="872" y="155"/>
                    </a:lnTo>
                    <a:lnTo>
                      <a:pt x="872" y="155"/>
                    </a:lnTo>
                    <a:lnTo>
                      <a:pt x="872" y="153"/>
                    </a:lnTo>
                    <a:lnTo>
                      <a:pt x="872" y="153"/>
                    </a:lnTo>
                    <a:lnTo>
                      <a:pt x="872" y="153"/>
                    </a:lnTo>
                    <a:lnTo>
                      <a:pt x="872" y="153"/>
                    </a:lnTo>
                    <a:lnTo>
                      <a:pt x="872" y="153"/>
                    </a:lnTo>
                    <a:lnTo>
                      <a:pt x="872" y="153"/>
                    </a:lnTo>
                    <a:lnTo>
                      <a:pt x="872" y="153"/>
                    </a:lnTo>
                    <a:lnTo>
                      <a:pt x="872" y="153"/>
                    </a:lnTo>
                    <a:lnTo>
                      <a:pt x="872" y="153"/>
                    </a:lnTo>
                    <a:lnTo>
                      <a:pt x="872" y="153"/>
                    </a:lnTo>
                    <a:lnTo>
                      <a:pt x="872" y="152"/>
                    </a:lnTo>
                    <a:lnTo>
                      <a:pt x="873" y="152"/>
                    </a:lnTo>
                    <a:lnTo>
                      <a:pt x="873" y="152"/>
                    </a:lnTo>
                    <a:lnTo>
                      <a:pt x="873" y="152"/>
                    </a:lnTo>
                    <a:lnTo>
                      <a:pt x="873" y="150"/>
                    </a:lnTo>
                    <a:lnTo>
                      <a:pt x="873" y="150"/>
                    </a:lnTo>
                    <a:lnTo>
                      <a:pt x="873" y="150"/>
                    </a:lnTo>
                    <a:lnTo>
                      <a:pt x="873" y="150"/>
                    </a:lnTo>
                    <a:lnTo>
                      <a:pt x="873" y="150"/>
                    </a:lnTo>
                    <a:lnTo>
                      <a:pt x="873" y="150"/>
                    </a:lnTo>
                    <a:lnTo>
                      <a:pt x="873" y="150"/>
                    </a:lnTo>
                    <a:lnTo>
                      <a:pt x="873" y="150"/>
                    </a:lnTo>
                    <a:lnTo>
                      <a:pt x="873" y="150"/>
                    </a:lnTo>
                    <a:lnTo>
                      <a:pt x="873" y="150"/>
                    </a:lnTo>
                    <a:lnTo>
                      <a:pt x="875" y="150"/>
                    </a:lnTo>
                    <a:lnTo>
                      <a:pt x="875" y="150"/>
                    </a:lnTo>
                    <a:lnTo>
                      <a:pt x="875" y="148"/>
                    </a:lnTo>
                    <a:lnTo>
                      <a:pt x="875" y="148"/>
                    </a:lnTo>
                    <a:lnTo>
                      <a:pt x="875" y="148"/>
                    </a:lnTo>
                    <a:lnTo>
                      <a:pt x="873" y="148"/>
                    </a:lnTo>
                    <a:lnTo>
                      <a:pt x="875" y="148"/>
                    </a:lnTo>
                    <a:lnTo>
                      <a:pt x="875" y="148"/>
                    </a:lnTo>
                    <a:lnTo>
                      <a:pt x="875" y="148"/>
                    </a:lnTo>
                    <a:lnTo>
                      <a:pt x="875" y="146"/>
                    </a:lnTo>
                    <a:lnTo>
                      <a:pt x="875" y="146"/>
                    </a:lnTo>
                    <a:lnTo>
                      <a:pt x="875" y="146"/>
                    </a:lnTo>
                    <a:lnTo>
                      <a:pt x="875" y="146"/>
                    </a:lnTo>
                    <a:lnTo>
                      <a:pt x="875" y="144"/>
                    </a:lnTo>
                    <a:lnTo>
                      <a:pt x="875" y="144"/>
                    </a:lnTo>
                    <a:lnTo>
                      <a:pt x="877" y="144"/>
                    </a:lnTo>
                    <a:lnTo>
                      <a:pt x="877" y="144"/>
                    </a:lnTo>
                    <a:lnTo>
                      <a:pt x="877" y="144"/>
                    </a:lnTo>
                    <a:lnTo>
                      <a:pt x="879" y="142"/>
                    </a:lnTo>
                    <a:lnTo>
                      <a:pt x="879" y="142"/>
                    </a:lnTo>
                    <a:lnTo>
                      <a:pt x="881" y="141"/>
                    </a:lnTo>
                    <a:lnTo>
                      <a:pt x="881" y="141"/>
                    </a:lnTo>
                    <a:lnTo>
                      <a:pt x="881" y="141"/>
                    </a:lnTo>
                    <a:lnTo>
                      <a:pt x="882" y="141"/>
                    </a:lnTo>
                    <a:lnTo>
                      <a:pt x="882" y="141"/>
                    </a:lnTo>
                    <a:lnTo>
                      <a:pt x="882" y="139"/>
                    </a:lnTo>
                    <a:lnTo>
                      <a:pt x="884" y="137"/>
                    </a:lnTo>
                    <a:lnTo>
                      <a:pt x="886" y="137"/>
                    </a:lnTo>
                    <a:lnTo>
                      <a:pt x="886" y="137"/>
                    </a:lnTo>
                    <a:lnTo>
                      <a:pt x="888" y="137"/>
                    </a:lnTo>
                    <a:lnTo>
                      <a:pt x="888" y="137"/>
                    </a:lnTo>
                    <a:lnTo>
                      <a:pt x="888" y="135"/>
                    </a:lnTo>
                    <a:lnTo>
                      <a:pt x="890" y="135"/>
                    </a:lnTo>
                    <a:lnTo>
                      <a:pt x="890" y="135"/>
                    </a:lnTo>
                    <a:lnTo>
                      <a:pt x="890" y="135"/>
                    </a:lnTo>
                    <a:lnTo>
                      <a:pt x="892" y="133"/>
                    </a:lnTo>
                    <a:lnTo>
                      <a:pt x="892" y="133"/>
                    </a:lnTo>
                    <a:lnTo>
                      <a:pt x="892" y="133"/>
                    </a:lnTo>
                    <a:lnTo>
                      <a:pt x="893" y="133"/>
                    </a:lnTo>
                    <a:lnTo>
                      <a:pt x="895" y="132"/>
                    </a:lnTo>
                    <a:lnTo>
                      <a:pt x="897" y="132"/>
                    </a:lnTo>
                    <a:lnTo>
                      <a:pt x="897" y="130"/>
                    </a:lnTo>
                    <a:lnTo>
                      <a:pt x="899" y="128"/>
                    </a:lnTo>
                    <a:lnTo>
                      <a:pt x="901" y="128"/>
                    </a:lnTo>
                    <a:lnTo>
                      <a:pt x="901" y="128"/>
                    </a:lnTo>
                    <a:lnTo>
                      <a:pt x="901" y="128"/>
                    </a:lnTo>
                    <a:lnTo>
                      <a:pt x="902" y="128"/>
                    </a:lnTo>
                    <a:lnTo>
                      <a:pt x="902" y="126"/>
                    </a:lnTo>
                    <a:lnTo>
                      <a:pt x="902" y="126"/>
                    </a:lnTo>
                    <a:lnTo>
                      <a:pt x="904" y="126"/>
                    </a:lnTo>
                    <a:lnTo>
                      <a:pt x="904" y="126"/>
                    </a:lnTo>
                    <a:lnTo>
                      <a:pt x="904" y="124"/>
                    </a:lnTo>
                    <a:lnTo>
                      <a:pt x="906" y="124"/>
                    </a:lnTo>
                    <a:lnTo>
                      <a:pt x="906" y="124"/>
                    </a:lnTo>
                    <a:lnTo>
                      <a:pt x="908" y="123"/>
                    </a:lnTo>
                    <a:lnTo>
                      <a:pt x="908" y="123"/>
                    </a:lnTo>
                    <a:lnTo>
                      <a:pt x="908" y="123"/>
                    </a:lnTo>
                    <a:lnTo>
                      <a:pt x="910" y="121"/>
                    </a:lnTo>
                    <a:lnTo>
                      <a:pt x="910" y="121"/>
                    </a:lnTo>
                    <a:lnTo>
                      <a:pt x="911" y="121"/>
                    </a:lnTo>
                    <a:lnTo>
                      <a:pt x="911" y="121"/>
                    </a:lnTo>
                    <a:lnTo>
                      <a:pt x="911" y="121"/>
                    </a:lnTo>
                    <a:lnTo>
                      <a:pt x="913" y="121"/>
                    </a:lnTo>
                    <a:lnTo>
                      <a:pt x="915" y="121"/>
                    </a:lnTo>
                    <a:lnTo>
                      <a:pt x="915" y="121"/>
                    </a:lnTo>
                    <a:lnTo>
                      <a:pt x="915" y="121"/>
                    </a:lnTo>
                    <a:lnTo>
                      <a:pt x="917" y="123"/>
                    </a:lnTo>
                    <a:lnTo>
                      <a:pt x="917" y="123"/>
                    </a:lnTo>
                    <a:lnTo>
                      <a:pt x="917" y="123"/>
                    </a:lnTo>
                    <a:lnTo>
                      <a:pt x="917" y="123"/>
                    </a:lnTo>
                    <a:lnTo>
                      <a:pt x="919" y="124"/>
                    </a:lnTo>
                    <a:lnTo>
                      <a:pt x="919" y="124"/>
                    </a:lnTo>
                    <a:lnTo>
                      <a:pt x="919" y="126"/>
                    </a:lnTo>
                    <a:lnTo>
                      <a:pt x="919" y="126"/>
                    </a:lnTo>
                    <a:lnTo>
                      <a:pt x="920" y="126"/>
                    </a:lnTo>
                    <a:lnTo>
                      <a:pt x="920" y="128"/>
                    </a:lnTo>
                    <a:lnTo>
                      <a:pt x="920" y="130"/>
                    </a:lnTo>
                    <a:lnTo>
                      <a:pt x="920" y="132"/>
                    </a:lnTo>
                    <a:lnTo>
                      <a:pt x="920" y="132"/>
                    </a:lnTo>
                    <a:lnTo>
                      <a:pt x="920" y="133"/>
                    </a:lnTo>
                    <a:lnTo>
                      <a:pt x="920" y="135"/>
                    </a:lnTo>
                    <a:lnTo>
                      <a:pt x="920" y="137"/>
                    </a:lnTo>
                    <a:lnTo>
                      <a:pt x="920" y="137"/>
                    </a:lnTo>
                    <a:lnTo>
                      <a:pt x="920" y="139"/>
                    </a:lnTo>
                    <a:lnTo>
                      <a:pt x="920" y="139"/>
                    </a:lnTo>
                    <a:lnTo>
                      <a:pt x="920" y="142"/>
                    </a:lnTo>
                    <a:lnTo>
                      <a:pt x="920" y="142"/>
                    </a:lnTo>
                    <a:lnTo>
                      <a:pt x="920" y="144"/>
                    </a:lnTo>
                    <a:lnTo>
                      <a:pt x="920" y="146"/>
                    </a:lnTo>
                    <a:lnTo>
                      <a:pt x="920" y="146"/>
                    </a:lnTo>
                    <a:lnTo>
                      <a:pt x="920" y="146"/>
                    </a:lnTo>
                    <a:lnTo>
                      <a:pt x="920" y="148"/>
                    </a:lnTo>
                    <a:lnTo>
                      <a:pt x="920" y="148"/>
                    </a:lnTo>
                    <a:lnTo>
                      <a:pt x="922" y="148"/>
                    </a:lnTo>
                    <a:lnTo>
                      <a:pt x="922" y="148"/>
                    </a:lnTo>
                    <a:lnTo>
                      <a:pt x="922" y="148"/>
                    </a:lnTo>
                    <a:lnTo>
                      <a:pt x="924" y="150"/>
                    </a:lnTo>
                    <a:lnTo>
                      <a:pt x="924" y="150"/>
                    </a:lnTo>
                    <a:lnTo>
                      <a:pt x="924" y="150"/>
                    </a:lnTo>
                    <a:lnTo>
                      <a:pt x="926" y="150"/>
                    </a:lnTo>
                    <a:lnTo>
                      <a:pt x="926" y="150"/>
                    </a:lnTo>
                    <a:lnTo>
                      <a:pt x="926" y="150"/>
                    </a:lnTo>
                    <a:lnTo>
                      <a:pt x="928" y="152"/>
                    </a:lnTo>
                    <a:lnTo>
                      <a:pt x="928" y="152"/>
                    </a:lnTo>
                    <a:lnTo>
                      <a:pt x="929" y="152"/>
                    </a:lnTo>
                    <a:lnTo>
                      <a:pt x="929" y="152"/>
                    </a:lnTo>
                    <a:lnTo>
                      <a:pt x="931" y="150"/>
                    </a:lnTo>
                    <a:lnTo>
                      <a:pt x="931" y="150"/>
                    </a:lnTo>
                    <a:lnTo>
                      <a:pt x="931" y="150"/>
                    </a:lnTo>
                    <a:lnTo>
                      <a:pt x="933" y="148"/>
                    </a:lnTo>
                    <a:lnTo>
                      <a:pt x="935" y="148"/>
                    </a:lnTo>
                    <a:lnTo>
                      <a:pt x="935" y="146"/>
                    </a:lnTo>
                    <a:lnTo>
                      <a:pt x="937" y="146"/>
                    </a:lnTo>
                    <a:lnTo>
                      <a:pt x="937" y="146"/>
                    </a:lnTo>
                    <a:lnTo>
                      <a:pt x="937" y="144"/>
                    </a:lnTo>
                    <a:lnTo>
                      <a:pt x="937" y="144"/>
                    </a:lnTo>
                    <a:lnTo>
                      <a:pt x="939" y="144"/>
                    </a:lnTo>
                    <a:lnTo>
                      <a:pt x="939" y="142"/>
                    </a:lnTo>
                    <a:lnTo>
                      <a:pt x="939" y="142"/>
                    </a:lnTo>
                    <a:lnTo>
                      <a:pt x="939" y="141"/>
                    </a:lnTo>
                    <a:lnTo>
                      <a:pt x="940" y="141"/>
                    </a:lnTo>
                    <a:lnTo>
                      <a:pt x="940" y="139"/>
                    </a:lnTo>
                    <a:lnTo>
                      <a:pt x="940" y="139"/>
                    </a:lnTo>
                    <a:lnTo>
                      <a:pt x="942" y="139"/>
                    </a:lnTo>
                    <a:lnTo>
                      <a:pt x="944" y="139"/>
                    </a:lnTo>
                    <a:lnTo>
                      <a:pt x="944" y="141"/>
                    </a:lnTo>
                    <a:lnTo>
                      <a:pt x="944" y="141"/>
                    </a:lnTo>
                    <a:lnTo>
                      <a:pt x="944" y="142"/>
                    </a:lnTo>
                    <a:lnTo>
                      <a:pt x="944" y="144"/>
                    </a:lnTo>
                    <a:lnTo>
                      <a:pt x="946" y="144"/>
                    </a:lnTo>
                    <a:lnTo>
                      <a:pt x="946" y="146"/>
                    </a:lnTo>
                    <a:lnTo>
                      <a:pt x="946" y="146"/>
                    </a:lnTo>
                    <a:lnTo>
                      <a:pt x="946" y="146"/>
                    </a:lnTo>
                    <a:lnTo>
                      <a:pt x="946" y="148"/>
                    </a:lnTo>
                    <a:lnTo>
                      <a:pt x="948" y="148"/>
                    </a:lnTo>
                    <a:lnTo>
                      <a:pt x="948" y="148"/>
                    </a:lnTo>
                    <a:lnTo>
                      <a:pt x="948" y="148"/>
                    </a:lnTo>
                    <a:lnTo>
                      <a:pt x="948" y="148"/>
                    </a:lnTo>
                    <a:lnTo>
                      <a:pt x="949" y="150"/>
                    </a:lnTo>
                    <a:lnTo>
                      <a:pt x="949" y="150"/>
                    </a:lnTo>
                    <a:lnTo>
                      <a:pt x="949" y="150"/>
                    </a:lnTo>
                    <a:lnTo>
                      <a:pt x="949" y="150"/>
                    </a:lnTo>
                    <a:lnTo>
                      <a:pt x="949" y="150"/>
                    </a:lnTo>
                    <a:lnTo>
                      <a:pt x="949" y="150"/>
                    </a:lnTo>
                    <a:lnTo>
                      <a:pt x="949" y="150"/>
                    </a:lnTo>
                    <a:lnTo>
                      <a:pt x="949" y="150"/>
                    </a:lnTo>
                    <a:lnTo>
                      <a:pt x="949" y="152"/>
                    </a:lnTo>
                    <a:lnTo>
                      <a:pt x="949" y="152"/>
                    </a:lnTo>
                    <a:lnTo>
                      <a:pt x="949" y="153"/>
                    </a:lnTo>
                    <a:lnTo>
                      <a:pt x="948" y="153"/>
                    </a:lnTo>
                    <a:lnTo>
                      <a:pt x="948" y="153"/>
                    </a:lnTo>
                    <a:lnTo>
                      <a:pt x="948" y="153"/>
                    </a:lnTo>
                    <a:lnTo>
                      <a:pt x="948" y="155"/>
                    </a:lnTo>
                    <a:lnTo>
                      <a:pt x="948" y="155"/>
                    </a:lnTo>
                    <a:lnTo>
                      <a:pt x="948" y="155"/>
                    </a:lnTo>
                    <a:lnTo>
                      <a:pt x="948" y="157"/>
                    </a:lnTo>
                    <a:lnTo>
                      <a:pt x="948" y="157"/>
                    </a:lnTo>
                    <a:lnTo>
                      <a:pt x="948" y="157"/>
                    </a:lnTo>
                    <a:lnTo>
                      <a:pt x="948" y="157"/>
                    </a:lnTo>
                    <a:lnTo>
                      <a:pt x="948" y="157"/>
                    </a:lnTo>
                    <a:lnTo>
                      <a:pt x="946" y="159"/>
                    </a:lnTo>
                    <a:lnTo>
                      <a:pt x="946" y="159"/>
                    </a:lnTo>
                    <a:lnTo>
                      <a:pt x="946" y="159"/>
                    </a:lnTo>
                    <a:lnTo>
                      <a:pt x="946" y="161"/>
                    </a:lnTo>
                    <a:lnTo>
                      <a:pt x="946" y="162"/>
                    </a:lnTo>
                    <a:lnTo>
                      <a:pt x="946" y="164"/>
                    </a:lnTo>
                    <a:lnTo>
                      <a:pt x="946" y="166"/>
                    </a:lnTo>
                    <a:lnTo>
                      <a:pt x="946" y="166"/>
                    </a:lnTo>
                    <a:lnTo>
                      <a:pt x="946" y="166"/>
                    </a:lnTo>
                    <a:lnTo>
                      <a:pt x="946" y="166"/>
                    </a:lnTo>
                    <a:lnTo>
                      <a:pt x="946" y="168"/>
                    </a:lnTo>
                    <a:lnTo>
                      <a:pt x="946" y="168"/>
                    </a:lnTo>
                    <a:lnTo>
                      <a:pt x="946" y="168"/>
                    </a:lnTo>
                    <a:lnTo>
                      <a:pt x="946" y="168"/>
                    </a:lnTo>
                    <a:lnTo>
                      <a:pt x="944" y="170"/>
                    </a:lnTo>
                    <a:lnTo>
                      <a:pt x="944" y="170"/>
                    </a:lnTo>
                    <a:lnTo>
                      <a:pt x="944" y="170"/>
                    </a:lnTo>
                    <a:lnTo>
                      <a:pt x="946" y="170"/>
                    </a:lnTo>
                    <a:lnTo>
                      <a:pt x="946" y="170"/>
                    </a:lnTo>
                    <a:lnTo>
                      <a:pt x="944" y="170"/>
                    </a:lnTo>
                    <a:lnTo>
                      <a:pt x="946" y="170"/>
                    </a:lnTo>
                    <a:lnTo>
                      <a:pt x="946" y="171"/>
                    </a:lnTo>
                    <a:lnTo>
                      <a:pt x="946" y="171"/>
                    </a:lnTo>
                    <a:lnTo>
                      <a:pt x="944" y="171"/>
                    </a:lnTo>
                    <a:lnTo>
                      <a:pt x="944" y="171"/>
                    </a:lnTo>
                    <a:lnTo>
                      <a:pt x="944" y="171"/>
                    </a:lnTo>
                    <a:lnTo>
                      <a:pt x="944" y="171"/>
                    </a:lnTo>
                    <a:lnTo>
                      <a:pt x="944" y="171"/>
                    </a:lnTo>
                    <a:lnTo>
                      <a:pt x="944" y="173"/>
                    </a:lnTo>
                    <a:lnTo>
                      <a:pt x="944" y="173"/>
                    </a:lnTo>
                    <a:lnTo>
                      <a:pt x="944" y="173"/>
                    </a:lnTo>
                    <a:lnTo>
                      <a:pt x="944" y="173"/>
                    </a:lnTo>
                    <a:lnTo>
                      <a:pt x="944" y="173"/>
                    </a:lnTo>
                    <a:lnTo>
                      <a:pt x="944" y="173"/>
                    </a:lnTo>
                    <a:lnTo>
                      <a:pt x="942" y="173"/>
                    </a:lnTo>
                    <a:lnTo>
                      <a:pt x="942" y="173"/>
                    </a:lnTo>
                    <a:lnTo>
                      <a:pt x="942" y="173"/>
                    </a:lnTo>
                    <a:lnTo>
                      <a:pt x="942" y="173"/>
                    </a:lnTo>
                    <a:lnTo>
                      <a:pt x="942" y="173"/>
                    </a:lnTo>
                    <a:lnTo>
                      <a:pt x="942" y="175"/>
                    </a:lnTo>
                    <a:lnTo>
                      <a:pt x="942" y="175"/>
                    </a:lnTo>
                    <a:lnTo>
                      <a:pt x="942" y="175"/>
                    </a:lnTo>
                    <a:lnTo>
                      <a:pt x="942" y="175"/>
                    </a:lnTo>
                    <a:lnTo>
                      <a:pt x="942" y="175"/>
                    </a:lnTo>
                    <a:lnTo>
                      <a:pt x="942" y="175"/>
                    </a:lnTo>
                    <a:lnTo>
                      <a:pt x="942" y="175"/>
                    </a:lnTo>
                    <a:lnTo>
                      <a:pt x="942" y="175"/>
                    </a:lnTo>
                    <a:lnTo>
                      <a:pt x="942" y="177"/>
                    </a:lnTo>
                    <a:lnTo>
                      <a:pt x="942" y="177"/>
                    </a:lnTo>
                    <a:lnTo>
                      <a:pt x="942" y="177"/>
                    </a:lnTo>
                    <a:lnTo>
                      <a:pt x="942" y="177"/>
                    </a:lnTo>
                    <a:lnTo>
                      <a:pt x="942" y="177"/>
                    </a:lnTo>
                    <a:lnTo>
                      <a:pt x="942" y="179"/>
                    </a:lnTo>
                    <a:lnTo>
                      <a:pt x="942" y="179"/>
                    </a:lnTo>
                    <a:lnTo>
                      <a:pt x="942" y="179"/>
                    </a:lnTo>
                    <a:lnTo>
                      <a:pt x="942" y="179"/>
                    </a:lnTo>
                    <a:lnTo>
                      <a:pt x="940" y="179"/>
                    </a:lnTo>
                    <a:lnTo>
                      <a:pt x="940" y="179"/>
                    </a:lnTo>
                    <a:lnTo>
                      <a:pt x="940" y="179"/>
                    </a:lnTo>
                    <a:lnTo>
                      <a:pt x="942" y="179"/>
                    </a:lnTo>
                    <a:lnTo>
                      <a:pt x="942" y="179"/>
                    </a:lnTo>
                    <a:lnTo>
                      <a:pt x="942" y="180"/>
                    </a:lnTo>
                    <a:lnTo>
                      <a:pt x="942" y="180"/>
                    </a:lnTo>
                    <a:lnTo>
                      <a:pt x="942" y="180"/>
                    </a:lnTo>
                    <a:lnTo>
                      <a:pt x="942" y="180"/>
                    </a:lnTo>
                    <a:lnTo>
                      <a:pt x="940" y="180"/>
                    </a:lnTo>
                    <a:lnTo>
                      <a:pt x="940" y="180"/>
                    </a:lnTo>
                    <a:lnTo>
                      <a:pt x="940" y="180"/>
                    </a:lnTo>
                    <a:lnTo>
                      <a:pt x="940" y="180"/>
                    </a:lnTo>
                    <a:lnTo>
                      <a:pt x="940" y="180"/>
                    </a:lnTo>
                    <a:lnTo>
                      <a:pt x="940" y="180"/>
                    </a:lnTo>
                    <a:lnTo>
                      <a:pt x="939" y="180"/>
                    </a:lnTo>
                    <a:lnTo>
                      <a:pt x="939" y="182"/>
                    </a:lnTo>
                    <a:lnTo>
                      <a:pt x="939" y="182"/>
                    </a:lnTo>
                    <a:lnTo>
                      <a:pt x="939" y="182"/>
                    </a:lnTo>
                    <a:lnTo>
                      <a:pt x="940" y="182"/>
                    </a:lnTo>
                    <a:lnTo>
                      <a:pt x="940" y="182"/>
                    </a:lnTo>
                    <a:lnTo>
                      <a:pt x="940" y="184"/>
                    </a:lnTo>
                    <a:lnTo>
                      <a:pt x="940" y="184"/>
                    </a:lnTo>
                    <a:lnTo>
                      <a:pt x="940" y="184"/>
                    </a:lnTo>
                    <a:lnTo>
                      <a:pt x="940" y="184"/>
                    </a:lnTo>
                    <a:lnTo>
                      <a:pt x="940" y="184"/>
                    </a:lnTo>
                    <a:lnTo>
                      <a:pt x="940" y="184"/>
                    </a:lnTo>
                    <a:lnTo>
                      <a:pt x="939" y="184"/>
                    </a:lnTo>
                    <a:lnTo>
                      <a:pt x="939" y="184"/>
                    </a:lnTo>
                    <a:lnTo>
                      <a:pt x="939" y="184"/>
                    </a:lnTo>
                    <a:lnTo>
                      <a:pt x="939" y="184"/>
                    </a:lnTo>
                    <a:lnTo>
                      <a:pt x="939" y="184"/>
                    </a:lnTo>
                    <a:lnTo>
                      <a:pt x="939" y="184"/>
                    </a:lnTo>
                    <a:lnTo>
                      <a:pt x="939" y="186"/>
                    </a:lnTo>
                    <a:lnTo>
                      <a:pt x="937" y="186"/>
                    </a:lnTo>
                    <a:lnTo>
                      <a:pt x="937" y="186"/>
                    </a:lnTo>
                    <a:lnTo>
                      <a:pt x="937" y="188"/>
                    </a:lnTo>
                    <a:lnTo>
                      <a:pt x="937" y="188"/>
                    </a:lnTo>
                    <a:lnTo>
                      <a:pt x="937" y="188"/>
                    </a:lnTo>
                    <a:lnTo>
                      <a:pt x="937" y="188"/>
                    </a:lnTo>
                    <a:lnTo>
                      <a:pt x="937" y="188"/>
                    </a:lnTo>
                    <a:lnTo>
                      <a:pt x="937" y="188"/>
                    </a:lnTo>
                    <a:lnTo>
                      <a:pt x="937" y="188"/>
                    </a:lnTo>
                    <a:lnTo>
                      <a:pt x="937" y="190"/>
                    </a:lnTo>
                    <a:lnTo>
                      <a:pt x="939" y="190"/>
                    </a:lnTo>
                    <a:lnTo>
                      <a:pt x="939" y="190"/>
                    </a:lnTo>
                    <a:lnTo>
                      <a:pt x="939" y="190"/>
                    </a:lnTo>
                    <a:lnTo>
                      <a:pt x="937" y="190"/>
                    </a:lnTo>
                    <a:lnTo>
                      <a:pt x="937" y="190"/>
                    </a:lnTo>
                    <a:lnTo>
                      <a:pt x="937" y="190"/>
                    </a:lnTo>
                    <a:lnTo>
                      <a:pt x="937" y="190"/>
                    </a:lnTo>
                    <a:lnTo>
                      <a:pt x="937" y="190"/>
                    </a:lnTo>
                    <a:lnTo>
                      <a:pt x="937" y="191"/>
                    </a:lnTo>
                    <a:lnTo>
                      <a:pt x="937" y="191"/>
                    </a:lnTo>
                    <a:lnTo>
                      <a:pt x="937" y="191"/>
                    </a:lnTo>
                    <a:lnTo>
                      <a:pt x="937" y="191"/>
                    </a:lnTo>
                    <a:lnTo>
                      <a:pt x="935" y="191"/>
                    </a:lnTo>
                    <a:lnTo>
                      <a:pt x="935" y="191"/>
                    </a:lnTo>
                    <a:lnTo>
                      <a:pt x="935" y="191"/>
                    </a:lnTo>
                    <a:lnTo>
                      <a:pt x="933" y="191"/>
                    </a:lnTo>
                    <a:lnTo>
                      <a:pt x="933" y="191"/>
                    </a:lnTo>
                    <a:lnTo>
                      <a:pt x="933" y="191"/>
                    </a:lnTo>
                    <a:lnTo>
                      <a:pt x="933" y="191"/>
                    </a:lnTo>
                    <a:lnTo>
                      <a:pt x="933" y="191"/>
                    </a:lnTo>
                    <a:lnTo>
                      <a:pt x="933" y="191"/>
                    </a:lnTo>
                    <a:lnTo>
                      <a:pt x="933" y="191"/>
                    </a:lnTo>
                    <a:lnTo>
                      <a:pt x="933" y="191"/>
                    </a:lnTo>
                    <a:lnTo>
                      <a:pt x="931" y="191"/>
                    </a:lnTo>
                    <a:lnTo>
                      <a:pt x="931" y="191"/>
                    </a:lnTo>
                    <a:lnTo>
                      <a:pt x="931" y="193"/>
                    </a:lnTo>
                    <a:lnTo>
                      <a:pt x="931" y="193"/>
                    </a:lnTo>
                    <a:lnTo>
                      <a:pt x="931" y="193"/>
                    </a:lnTo>
                    <a:lnTo>
                      <a:pt x="931" y="193"/>
                    </a:lnTo>
                    <a:lnTo>
                      <a:pt x="931" y="195"/>
                    </a:lnTo>
                    <a:lnTo>
                      <a:pt x="931" y="195"/>
                    </a:lnTo>
                    <a:lnTo>
                      <a:pt x="929" y="195"/>
                    </a:lnTo>
                    <a:lnTo>
                      <a:pt x="929" y="195"/>
                    </a:lnTo>
                    <a:lnTo>
                      <a:pt x="929" y="195"/>
                    </a:lnTo>
                    <a:lnTo>
                      <a:pt x="929" y="195"/>
                    </a:lnTo>
                    <a:lnTo>
                      <a:pt x="929" y="195"/>
                    </a:lnTo>
                    <a:lnTo>
                      <a:pt x="929" y="195"/>
                    </a:lnTo>
                    <a:lnTo>
                      <a:pt x="929" y="195"/>
                    </a:lnTo>
                    <a:lnTo>
                      <a:pt x="929" y="195"/>
                    </a:lnTo>
                    <a:lnTo>
                      <a:pt x="929" y="195"/>
                    </a:lnTo>
                    <a:lnTo>
                      <a:pt x="929" y="195"/>
                    </a:lnTo>
                    <a:lnTo>
                      <a:pt x="929" y="197"/>
                    </a:lnTo>
                    <a:lnTo>
                      <a:pt x="929"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9"/>
                    </a:lnTo>
                    <a:lnTo>
                      <a:pt x="928" y="199"/>
                    </a:lnTo>
                    <a:lnTo>
                      <a:pt x="928" y="199"/>
                    </a:lnTo>
                    <a:lnTo>
                      <a:pt x="928" y="199"/>
                    </a:lnTo>
                    <a:lnTo>
                      <a:pt x="928" y="199"/>
                    </a:lnTo>
                    <a:lnTo>
                      <a:pt x="928" y="199"/>
                    </a:lnTo>
                    <a:lnTo>
                      <a:pt x="928" y="199"/>
                    </a:lnTo>
                    <a:lnTo>
                      <a:pt x="928" y="200"/>
                    </a:lnTo>
                    <a:lnTo>
                      <a:pt x="928" y="200"/>
                    </a:lnTo>
                    <a:lnTo>
                      <a:pt x="928" y="200"/>
                    </a:lnTo>
                    <a:lnTo>
                      <a:pt x="928" y="200"/>
                    </a:lnTo>
                    <a:lnTo>
                      <a:pt x="928" y="200"/>
                    </a:lnTo>
                    <a:lnTo>
                      <a:pt x="928" y="200"/>
                    </a:lnTo>
                    <a:lnTo>
                      <a:pt x="928" y="200"/>
                    </a:lnTo>
                    <a:lnTo>
                      <a:pt x="928" y="200"/>
                    </a:lnTo>
                    <a:lnTo>
                      <a:pt x="928" y="200"/>
                    </a:lnTo>
                    <a:lnTo>
                      <a:pt x="928" y="202"/>
                    </a:lnTo>
                    <a:lnTo>
                      <a:pt x="926" y="202"/>
                    </a:lnTo>
                    <a:lnTo>
                      <a:pt x="926" y="202"/>
                    </a:lnTo>
                    <a:lnTo>
                      <a:pt x="924" y="202"/>
                    </a:lnTo>
                    <a:lnTo>
                      <a:pt x="924" y="204"/>
                    </a:lnTo>
                    <a:lnTo>
                      <a:pt x="924" y="204"/>
                    </a:lnTo>
                    <a:lnTo>
                      <a:pt x="924" y="204"/>
                    </a:lnTo>
                    <a:lnTo>
                      <a:pt x="924" y="204"/>
                    </a:lnTo>
                    <a:lnTo>
                      <a:pt x="924" y="204"/>
                    </a:lnTo>
                    <a:lnTo>
                      <a:pt x="924" y="204"/>
                    </a:lnTo>
                    <a:lnTo>
                      <a:pt x="924" y="206"/>
                    </a:lnTo>
                    <a:lnTo>
                      <a:pt x="924" y="206"/>
                    </a:lnTo>
                    <a:lnTo>
                      <a:pt x="924" y="206"/>
                    </a:lnTo>
                    <a:lnTo>
                      <a:pt x="924" y="206"/>
                    </a:lnTo>
                    <a:lnTo>
                      <a:pt x="924" y="206"/>
                    </a:lnTo>
                    <a:lnTo>
                      <a:pt x="924" y="206"/>
                    </a:lnTo>
                    <a:lnTo>
                      <a:pt x="924" y="206"/>
                    </a:lnTo>
                    <a:lnTo>
                      <a:pt x="924" y="206"/>
                    </a:lnTo>
                    <a:lnTo>
                      <a:pt x="924" y="208"/>
                    </a:lnTo>
                    <a:lnTo>
                      <a:pt x="924" y="208"/>
                    </a:lnTo>
                    <a:lnTo>
                      <a:pt x="924" y="208"/>
                    </a:lnTo>
                    <a:lnTo>
                      <a:pt x="924" y="208"/>
                    </a:lnTo>
                    <a:lnTo>
                      <a:pt x="924" y="208"/>
                    </a:lnTo>
                    <a:lnTo>
                      <a:pt x="922" y="208"/>
                    </a:lnTo>
                    <a:lnTo>
                      <a:pt x="922" y="208"/>
                    </a:lnTo>
                    <a:lnTo>
                      <a:pt x="922" y="208"/>
                    </a:lnTo>
                    <a:lnTo>
                      <a:pt x="922" y="208"/>
                    </a:lnTo>
                    <a:lnTo>
                      <a:pt x="922" y="209"/>
                    </a:lnTo>
                    <a:lnTo>
                      <a:pt x="922" y="209"/>
                    </a:lnTo>
                    <a:lnTo>
                      <a:pt x="922" y="209"/>
                    </a:lnTo>
                    <a:lnTo>
                      <a:pt x="922" y="209"/>
                    </a:lnTo>
                    <a:lnTo>
                      <a:pt x="924" y="209"/>
                    </a:lnTo>
                    <a:lnTo>
                      <a:pt x="924" y="209"/>
                    </a:lnTo>
                    <a:lnTo>
                      <a:pt x="924" y="209"/>
                    </a:lnTo>
                    <a:lnTo>
                      <a:pt x="924" y="209"/>
                    </a:lnTo>
                    <a:lnTo>
                      <a:pt x="924" y="209"/>
                    </a:lnTo>
                    <a:lnTo>
                      <a:pt x="924" y="209"/>
                    </a:lnTo>
                    <a:lnTo>
                      <a:pt x="924" y="211"/>
                    </a:lnTo>
                    <a:lnTo>
                      <a:pt x="924" y="211"/>
                    </a:lnTo>
                    <a:lnTo>
                      <a:pt x="924" y="211"/>
                    </a:lnTo>
                    <a:lnTo>
                      <a:pt x="924" y="213"/>
                    </a:lnTo>
                    <a:lnTo>
                      <a:pt x="924" y="213"/>
                    </a:lnTo>
                    <a:lnTo>
                      <a:pt x="924" y="213"/>
                    </a:lnTo>
                    <a:lnTo>
                      <a:pt x="924" y="213"/>
                    </a:lnTo>
                    <a:lnTo>
                      <a:pt x="924" y="213"/>
                    </a:lnTo>
                    <a:lnTo>
                      <a:pt x="924" y="213"/>
                    </a:lnTo>
                    <a:lnTo>
                      <a:pt x="924" y="213"/>
                    </a:lnTo>
                    <a:lnTo>
                      <a:pt x="922" y="213"/>
                    </a:lnTo>
                    <a:lnTo>
                      <a:pt x="922" y="211"/>
                    </a:lnTo>
                    <a:lnTo>
                      <a:pt x="922" y="213"/>
                    </a:lnTo>
                    <a:lnTo>
                      <a:pt x="922" y="213"/>
                    </a:lnTo>
                    <a:lnTo>
                      <a:pt x="920" y="213"/>
                    </a:lnTo>
                    <a:lnTo>
                      <a:pt x="920" y="213"/>
                    </a:lnTo>
                    <a:lnTo>
                      <a:pt x="920" y="213"/>
                    </a:lnTo>
                    <a:lnTo>
                      <a:pt x="920" y="213"/>
                    </a:lnTo>
                    <a:lnTo>
                      <a:pt x="920" y="213"/>
                    </a:lnTo>
                    <a:lnTo>
                      <a:pt x="920" y="215"/>
                    </a:lnTo>
                    <a:lnTo>
                      <a:pt x="920" y="215"/>
                    </a:lnTo>
                    <a:lnTo>
                      <a:pt x="920" y="215"/>
                    </a:lnTo>
                    <a:lnTo>
                      <a:pt x="920" y="215"/>
                    </a:lnTo>
                    <a:lnTo>
                      <a:pt x="920" y="215"/>
                    </a:lnTo>
                    <a:lnTo>
                      <a:pt x="920" y="215"/>
                    </a:lnTo>
                    <a:lnTo>
                      <a:pt x="920" y="215"/>
                    </a:lnTo>
                    <a:lnTo>
                      <a:pt x="920" y="215"/>
                    </a:lnTo>
                    <a:lnTo>
                      <a:pt x="919" y="217"/>
                    </a:lnTo>
                    <a:lnTo>
                      <a:pt x="919" y="217"/>
                    </a:lnTo>
                    <a:lnTo>
                      <a:pt x="919" y="217"/>
                    </a:lnTo>
                    <a:lnTo>
                      <a:pt x="919" y="217"/>
                    </a:lnTo>
                    <a:lnTo>
                      <a:pt x="920" y="217"/>
                    </a:lnTo>
                    <a:lnTo>
                      <a:pt x="920" y="217"/>
                    </a:lnTo>
                    <a:lnTo>
                      <a:pt x="920" y="218"/>
                    </a:lnTo>
                    <a:lnTo>
                      <a:pt x="920" y="218"/>
                    </a:lnTo>
                    <a:lnTo>
                      <a:pt x="919" y="218"/>
                    </a:lnTo>
                    <a:lnTo>
                      <a:pt x="919" y="218"/>
                    </a:lnTo>
                    <a:lnTo>
                      <a:pt x="919" y="218"/>
                    </a:lnTo>
                    <a:lnTo>
                      <a:pt x="919" y="218"/>
                    </a:lnTo>
                    <a:lnTo>
                      <a:pt x="920" y="218"/>
                    </a:lnTo>
                    <a:lnTo>
                      <a:pt x="920" y="218"/>
                    </a:lnTo>
                    <a:lnTo>
                      <a:pt x="920" y="218"/>
                    </a:lnTo>
                    <a:lnTo>
                      <a:pt x="920" y="220"/>
                    </a:lnTo>
                    <a:lnTo>
                      <a:pt x="920" y="220"/>
                    </a:lnTo>
                    <a:lnTo>
                      <a:pt x="920" y="220"/>
                    </a:lnTo>
                    <a:lnTo>
                      <a:pt x="920" y="220"/>
                    </a:lnTo>
                    <a:lnTo>
                      <a:pt x="920" y="220"/>
                    </a:lnTo>
                    <a:lnTo>
                      <a:pt x="920" y="220"/>
                    </a:lnTo>
                    <a:lnTo>
                      <a:pt x="920" y="220"/>
                    </a:lnTo>
                    <a:lnTo>
                      <a:pt x="919" y="220"/>
                    </a:lnTo>
                    <a:lnTo>
                      <a:pt x="919" y="220"/>
                    </a:lnTo>
                    <a:lnTo>
                      <a:pt x="919" y="220"/>
                    </a:lnTo>
                    <a:lnTo>
                      <a:pt x="919"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2"/>
                    </a:lnTo>
                    <a:lnTo>
                      <a:pt x="917" y="222"/>
                    </a:lnTo>
                    <a:lnTo>
                      <a:pt x="917" y="222"/>
                    </a:lnTo>
                    <a:lnTo>
                      <a:pt x="917" y="222"/>
                    </a:lnTo>
                    <a:lnTo>
                      <a:pt x="917" y="222"/>
                    </a:lnTo>
                    <a:lnTo>
                      <a:pt x="917" y="222"/>
                    </a:lnTo>
                    <a:lnTo>
                      <a:pt x="917" y="222"/>
                    </a:lnTo>
                    <a:lnTo>
                      <a:pt x="915" y="224"/>
                    </a:lnTo>
                    <a:lnTo>
                      <a:pt x="915" y="224"/>
                    </a:lnTo>
                    <a:lnTo>
                      <a:pt x="915" y="224"/>
                    </a:lnTo>
                    <a:lnTo>
                      <a:pt x="915" y="224"/>
                    </a:lnTo>
                    <a:lnTo>
                      <a:pt x="917" y="224"/>
                    </a:lnTo>
                    <a:lnTo>
                      <a:pt x="917" y="224"/>
                    </a:lnTo>
                    <a:lnTo>
                      <a:pt x="917" y="226"/>
                    </a:lnTo>
                    <a:lnTo>
                      <a:pt x="915" y="226"/>
                    </a:lnTo>
                    <a:lnTo>
                      <a:pt x="915" y="226"/>
                    </a:lnTo>
                    <a:lnTo>
                      <a:pt x="915" y="226"/>
                    </a:lnTo>
                    <a:lnTo>
                      <a:pt x="915" y="226"/>
                    </a:lnTo>
                    <a:lnTo>
                      <a:pt x="915" y="226"/>
                    </a:lnTo>
                    <a:lnTo>
                      <a:pt x="915" y="226"/>
                    </a:lnTo>
                    <a:lnTo>
                      <a:pt x="917" y="226"/>
                    </a:lnTo>
                    <a:lnTo>
                      <a:pt x="917" y="226"/>
                    </a:lnTo>
                    <a:lnTo>
                      <a:pt x="917" y="226"/>
                    </a:lnTo>
                    <a:lnTo>
                      <a:pt x="917" y="228"/>
                    </a:lnTo>
                    <a:lnTo>
                      <a:pt x="917" y="228"/>
                    </a:lnTo>
                    <a:lnTo>
                      <a:pt x="917" y="228"/>
                    </a:lnTo>
                    <a:lnTo>
                      <a:pt x="917" y="228"/>
                    </a:lnTo>
                    <a:lnTo>
                      <a:pt x="917" y="229"/>
                    </a:lnTo>
                    <a:lnTo>
                      <a:pt x="917" y="229"/>
                    </a:lnTo>
                    <a:lnTo>
                      <a:pt x="917" y="229"/>
                    </a:lnTo>
                    <a:lnTo>
                      <a:pt x="917" y="229"/>
                    </a:lnTo>
                    <a:lnTo>
                      <a:pt x="917" y="229"/>
                    </a:lnTo>
                    <a:lnTo>
                      <a:pt x="917" y="229"/>
                    </a:lnTo>
                    <a:lnTo>
                      <a:pt x="917" y="231"/>
                    </a:lnTo>
                    <a:lnTo>
                      <a:pt x="917" y="231"/>
                    </a:lnTo>
                    <a:lnTo>
                      <a:pt x="917"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3" y="233"/>
                    </a:lnTo>
                    <a:lnTo>
                      <a:pt x="913" y="233"/>
                    </a:lnTo>
                    <a:lnTo>
                      <a:pt x="913" y="233"/>
                    </a:lnTo>
                    <a:lnTo>
                      <a:pt x="913" y="233"/>
                    </a:lnTo>
                    <a:lnTo>
                      <a:pt x="913" y="233"/>
                    </a:lnTo>
                    <a:lnTo>
                      <a:pt x="913" y="235"/>
                    </a:lnTo>
                    <a:lnTo>
                      <a:pt x="913" y="233"/>
                    </a:lnTo>
                    <a:lnTo>
                      <a:pt x="915" y="233"/>
                    </a:lnTo>
                    <a:lnTo>
                      <a:pt x="915" y="233"/>
                    </a:lnTo>
                    <a:lnTo>
                      <a:pt x="915" y="235"/>
                    </a:lnTo>
                    <a:lnTo>
                      <a:pt x="915" y="235"/>
                    </a:lnTo>
                    <a:lnTo>
                      <a:pt x="915" y="235"/>
                    </a:lnTo>
                    <a:lnTo>
                      <a:pt x="915" y="235"/>
                    </a:lnTo>
                    <a:lnTo>
                      <a:pt x="915" y="235"/>
                    </a:lnTo>
                    <a:lnTo>
                      <a:pt x="913" y="235"/>
                    </a:lnTo>
                    <a:lnTo>
                      <a:pt x="913" y="235"/>
                    </a:lnTo>
                    <a:lnTo>
                      <a:pt x="913" y="235"/>
                    </a:lnTo>
                    <a:lnTo>
                      <a:pt x="913" y="235"/>
                    </a:lnTo>
                    <a:lnTo>
                      <a:pt x="913" y="235"/>
                    </a:lnTo>
                    <a:lnTo>
                      <a:pt x="913" y="235"/>
                    </a:lnTo>
                    <a:lnTo>
                      <a:pt x="913" y="237"/>
                    </a:lnTo>
                    <a:lnTo>
                      <a:pt x="913" y="237"/>
                    </a:lnTo>
                    <a:lnTo>
                      <a:pt x="913" y="237"/>
                    </a:lnTo>
                    <a:lnTo>
                      <a:pt x="913" y="237"/>
                    </a:lnTo>
                    <a:lnTo>
                      <a:pt x="913" y="237"/>
                    </a:lnTo>
                    <a:lnTo>
                      <a:pt x="913" y="237"/>
                    </a:lnTo>
                    <a:lnTo>
                      <a:pt x="913" y="237"/>
                    </a:lnTo>
                    <a:lnTo>
                      <a:pt x="913" y="237"/>
                    </a:lnTo>
                    <a:lnTo>
                      <a:pt x="913" y="238"/>
                    </a:lnTo>
                    <a:lnTo>
                      <a:pt x="913" y="238"/>
                    </a:lnTo>
                    <a:lnTo>
                      <a:pt x="913" y="238"/>
                    </a:lnTo>
                    <a:lnTo>
                      <a:pt x="913" y="240"/>
                    </a:lnTo>
                    <a:lnTo>
                      <a:pt x="913" y="240"/>
                    </a:lnTo>
                    <a:lnTo>
                      <a:pt x="913" y="240"/>
                    </a:lnTo>
                    <a:lnTo>
                      <a:pt x="915" y="240"/>
                    </a:lnTo>
                    <a:lnTo>
                      <a:pt x="915" y="242"/>
                    </a:lnTo>
                    <a:lnTo>
                      <a:pt x="913" y="242"/>
                    </a:lnTo>
                    <a:lnTo>
                      <a:pt x="913" y="242"/>
                    </a:lnTo>
                    <a:lnTo>
                      <a:pt x="913" y="242"/>
                    </a:lnTo>
                    <a:lnTo>
                      <a:pt x="913" y="242"/>
                    </a:lnTo>
                    <a:lnTo>
                      <a:pt x="913" y="242"/>
                    </a:lnTo>
                    <a:lnTo>
                      <a:pt x="913" y="242"/>
                    </a:lnTo>
                    <a:lnTo>
                      <a:pt x="913" y="244"/>
                    </a:lnTo>
                    <a:lnTo>
                      <a:pt x="913" y="244"/>
                    </a:lnTo>
                    <a:lnTo>
                      <a:pt x="913" y="244"/>
                    </a:lnTo>
                    <a:lnTo>
                      <a:pt x="913" y="244"/>
                    </a:lnTo>
                    <a:lnTo>
                      <a:pt x="913" y="244"/>
                    </a:lnTo>
                    <a:lnTo>
                      <a:pt x="913" y="244"/>
                    </a:lnTo>
                    <a:lnTo>
                      <a:pt x="913" y="244"/>
                    </a:lnTo>
                    <a:lnTo>
                      <a:pt x="913" y="244"/>
                    </a:lnTo>
                    <a:lnTo>
                      <a:pt x="913" y="246"/>
                    </a:lnTo>
                    <a:lnTo>
                      <a:pt x="913" y="246"/>
                    </a:lnTo>
                    <a:lnTo>
                      <a:pt x="913" y="246"/>
                    </a:lnTo>
                    <a:lnTo>
                      <a:pt x="913" y="246"/>
                    </a:lnTo>
                    <a:lnTo>
                      <a:pt x="911" y="246"/>
                    </a:lnTo>
                    <a:lnTo>
                      <a:pt x="911" y="246"/>
                    </a:lnTo>
                    <a:lnTo>
                      <a:pt x="911" y="244"/>
                    </a:lnTo>
                    <a:lnTo>
                      <a:pt x="911" y="244"/>
                    </a:lnTo>
                    <a:lnTo>
                      <a:pt x="910" y="244"/>
                    </a:lnTo>
                    <a:lnTo>
                      <a:pt x="910" y="244"/>
                    </a:lnTo>
                    <a:lnTo>
                      <a:pt x="910" y="244"/>
                    </a:lnTo>
                    <a:lnTo>
                      <a:pt x="910" y="244"/>
                    </a:lnTo>
                    <a:lnTo>
                      <a:pt x="910" y="244"/>
                    </a:lnTo>
                    <a:lnTo>
                      <a:pt x="910" y="244"/>
                    </a:lnTo>
                    <a:lnTo>
                      <a:pt x="908" y="244"/>
                    </a:lnTo>
                    <a:lnTo>
                      <a:pt x="908" y="244"/>
                    </a:lnTo>
                    <a:lnTo>
                      <a:pt x="908" y="244"/>
                    </a:lnTo>
                    <a:lnTo>
                      <a:pt x="908" y="246"/>
                    </a:lnTo>
                    <a:lnTo>
                      <a:pt x="908" y="246"/>
                    </a:lnTo>
                    <a:lnTo>
                      <a:pt x="908" y="246"/>
                    </a:lnTo>
                    <a:lnTo>
                      <a:pt x="908" y="246"/>
                    </a:lnTo>
                    <a:lnTo>
                      <a:pt x="908" y="246"/>
                    </a:lnTo>
                    <a:lnTo>
                      <a:pt x="910" y="246"/>
                    </a:lnTo>
                    <a:lnTo>
                      <a:pt x="910" y="246"/>
                    </a:lnTo>
                    <a:lnTo>
                      <a:pt x="908" y="247"/>
                    </a:lnTo>
                    <a:lnTo>
                      <a:pt x="910" y="247"/>
                    </a:lnTo>
                    <a:lnTo>
                      <a:pt x="910" y="247"/>
                    </a:lnTo>
                    <a:lnTo>
                      <a:pt x="910" y="247"/>
                    </a:lnTo>
                    <a:lnTo>
                      <a:pt x="910" y="247"/>
                    </a:lnTo>
                    <a:lnTo>
                      <a:pt x="910" y="247"/>
                    </a:lnTo>
                    <a:lnTo>
                      <a:pt x="910" y="247"/>
                    </a:lnTo>
                    <a:lnTo>
                      <a:pt x="910" y="247"/>
                    </a:lnTo>
                    <a:lnTo>
                      <a:pt x="908" y="249"/>
                    </a:lnTo>
                    <a:lnTo>
                      <a:pt x="908" y="249"/>
                    </a:lnTo>
                    <a:lnTo>
                      <a:pt x="910" y="249"/>
                    </a:lnTo>
                    <a:lnTo>
                      <a:pt x="910" y="249"/>
                    </a:lnTo>
                    <a:lnTo>
                      <a:pt x="910" y="249"/>
                    </a:lnTo>
                    <a:lnTo>
                      <a:pt x="910" y="249"/>
                    </a:lnTo>
                    <a:lnTo>
                      <a:pt x="910" y="249"/>
                    </a:lnTo>
                    <a:lnTo>
                      <a:pt x="910" y="249"/>
                    </a:lnTo>
                    <a:lnTo>
                      <a:pt x="910" y="249"/>
                    </a:lnTo>
                    <a:lnTo>
                      <a:pt x="910" y="249"/>
                    </a:lnTo>
                    <a:lnTo>
                      <a:pt x="910" y="249"/>
                    </a:lnTo>
                    <a:lnTo>
                      <a:pt x="910" y="249"/>
                    </a:lnTo>
                    <a:lnTo>
                      <a:pt x="910" y="251"/>
                    </a:lnTo>
                    <a:lnTo>
                      <a:pt x="910" y="251"/>
                    </a:lnTo>
                    <a:lnTo>
                      <a:pt x="910" y="251"/>
                    </a:lnTo>
                    <a:lnTo>
                      <a:pt x="910" y="251"/>
                    </a:lnTo>
                    <a:lnTo>
                      <a:pt x="910" y="251"/>
                    </a:lnTo>
                    <a:lnTo>
                      <a:pt x="910" y="251"/>
                    </a:lnTo>
                    <a:lnTo>
                      <a:pt x="910" y="251"/>
                    </a:lnTo>
                    <a:lnTo>
                      <a:pt x="910" y="251"/>
                    </a:lnTo>
                    <a:lnTo>
                      <a:pt x="910" y="251"/>
                    </a:lnTo>
                    <a:lnTo>
                      <a:pt x="910" y="251"/>
                    </a:lnTo>
                    <a:lnTo>
                      <a:pt x="910"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6" y="251"/>
                    </a:lnTo>
                    <a:lnTo>
                      <a:pt x="906" y="253"/>
                    </a:lnTo>
                    <a:lnTo>
                      <a:pt x="906" y="253"/>
                    </a:lnTo>
                    <a:lnTo>
                      <a:pt x="908" y="253"/>
                    </a:lnTo>
                    <a:lnTo>
                      <a:pt x="908" y="253"/>
                    </a:lnTo>
                    <a:lnTo>
                      <a:pt x="908" y="253"/>
                    </a:lnTo>
                    <a:lnTo>
                      <a:pt x="908" y="253"/>
                    </a:lnTo>
                    <a:lnTo>
                      <a:pt x="910" y="253"/>
                    </a:lnTo>
                    <a:lnTo>
                      <a:pt x="910" y="253"/>
                    </a:lnTo>
                    <a:lnTo>
                      <a:pt x="910" y="253"/>
                    </a:lnTo>
                    <a:lnTo>
                      <a:pt x="910" y="253"/>
                    </a:lnTo>
                    <a:lnTo>
                      <a:pt x="911" y="253"/>
                    </a:lnTo>
                    <a:lnTo>
                      <a:pt x="911" y="253"/>
                    </a:lnTo>
                    <a:lnTo>
                      <a:pt x="911" y="255"/>
                    </a:lnTo>
                    <a:lnTo>
                      <a:pt x="911" y="255"/>
                    </a:lnTo>
                    <a:lnTo>
                      <a:pt x="911" y="255"/>
                    </a:lnTo>
                    <a:lnTo>
                      <a:pt x="911" y="255"/>
                    </a:lnTo>
                    <a:lnTo>
                      <a:pt x="910" y="255"/>
                    </a:lnTo>
                    <a:lnTo>
                      <a:pt x="910" y="256"/>
                    </a:lnTo>
                    <a:lnTo>
                      <a:pt x="910" y="256"/>
                    </a:lnTo>
                    <a:lnTo>
                      <a:pt x="910" y="256"/>
                    </a:lnTo>
                    <a:lnTo>
                      <a:pt x="910" y="256"/>
                    </a:lnTo>
                    <a:lnTo>
                      <a:pt x="910" y="255"/>
                    </a:lnTo>
                    <a:lnTo>
                      <a:pt x="910" y="255"/>
                    </a:lnTo>
                    <a:lnTo>
                      <a:pt x="910" y="255"/>
                    </a:lnTo>
                    <a:lnTo>
                      <a:pt x="910" y="255"/>
                    </a:lnTo>
                    <a:lnTo>
                      <a:pt x="908" y="256"/>
                    </a:lnTo>
                    <a:lnTo>
                      <a:pt x="908" y="256"/>
                    </a:lnTo>
                    <a:lnTo>
                      <a:pt x="908" y="256"/>
                    </a:lnTo>
                    <a:lnTo>
                      <a:pt x="908" y="256"/>
                    </a:lnTo>
                    <a:lnTo>
                      <a:pt x="908" y="256"/>
                    </a:lnTo>
                    <a:lnTo>
                      <a:pt x="908" y="256"/>
                    </a:lnTo>
                    <a:lnTo>
                      <a:pt x="908" y="256"/>
                    </a:lnTo>
                    <a:lnTo>
                      <a:pt x="908" y="258"/>
                    </a:lnTo>
                    <a:lnTo>
                      <a:pt x="908" y="258"/>
                    </a:lnTo>
                    <a:lnTo>
                      <a:pt x="908" y="258"/>
                    </a:lnTo>
                    <a:lnTo>
                      <a:pt x="908" y="258"/>
                    </a:lnTo>
                    <a:lnTo>
                      <a:pt x="908" y="258"/>
                    </a:lnTo>
                    <a:lnTo>
                      <a:pt x="908" y="258"/>
                    </a:lnTo>
                    <a:lnTo>
                      <a:pt x="908" y="258"/>
                    </a:lnTo>
                    <a:lnTo>
                      <a:pt x="908" y="258"/>
                    </a:lnTo>
                    <a:lnTo>
                      <a:pt x="908" y="258"/>
                    </a:lnTo>
                    <a:lnTo>
                      <a:pt x="910" y="258"/>
                    </a:lnTo>
                    <a:lnTo>
                      <a:pt x="910" y="258"/>
                    </a:lnTo>
                    <a:lnTo>
                      <a:pt x="910" y="258"/>
                    </a:lnTo>
                    <a:lnTo>
                      <a:pt x="910" y="258"/>
                    </a:lnTo>
                    <a:lnTo>
                      <a:pt x="910" y="258"/>
                    </a:lnTo>
                    <a:lnTo>
                      <a:pt x="910" y="260"/>
                    </a:lnTo>
                    <a:lnTo>
                      <a:pt x="910" y="260"/>
                    </a:lnTo>
                    <a:lnTo>
                      <a:pt x="910" y="260"/>
                    </a:lnTo>
                    <a:lnTo>
                      <a:pt x="910" y="260"/>
                    </a:lnTo>
                    <a:lnTo>
                      <a:pt x="910" y="260"/>
                    </a:lnTo>
                    <a:lnTo>
                      <a:pt x="910" y="260"/>
                    </a:lnTo>
                    <a:lnTo>
                      <a:pt x="910" y="260"/>
                    </a:lnTo>
                    <a:lnTo>
                      <a:pt x="910" y="260"/>
                    </a:lnTo>
                    <a:lnTo>
                      <a:pt x="908" y="260"/>
                    </a:lnTo>
                    <a:lnTo>
                      <a:pt x="908" y="260"/>
                    </a:lnTo>
                    <a:lnTo>
                      <a:pt x="908" y="260"/>
                    </a:lnTo>
                    <a:lnTo>
                      <a:pt x="908" y="262"/>
                    </a:lnTo>
                    <a:lnTo>
                      <a:pt x="908" y="262"/>
                    </a:lnTo>
                    <a:lnTo>
                      <a:pt x="908" y="262"/>
                    </a:lnTo>
                    <a:lnTo>
                      <a:pt x="908" y="262"/>
                    </a:lnTo>
                    <a:lnTo>
                      <a:pt x="908" y="262"/>
                    </a:lnTo>
                    <a:lnTo>
                      <a:pt x="908" y="262"/>
                    </a:lnTo>
                    <a:lnTo>
                      <a:pt x="908" y="262"/>
                    </a:lnTo>
                    <a:lnTo>
                      <a:pt x="908" y="262"/>
                    </a:lnTo>
                    <a:lnTo>
                      <a:pt x="910" y="262"/>
                    </a:lnTo>
                    <a:lnTo>
                      <a:pt x="910" y="262"/>
                    </a:lnTo>
                    <a:lnTo>
                      <a:pt x="910" y="262"/>
                    </a:lnTo>
                    <a:lnTo>
                      <a:pt x="910" y="262"/>
                    </a:lnTo>
                    <a:lnTo>
                      <a:pt x="911" y="262"/>
                    </a:lnTo>
                    <a:lnTo>
                      <a:pt x="911" y="262"/>
                    </a:lnTo>
                    <a:lnTo>
                      <a:pt x="910" y="262"/>
                    </a:lnTo>
                    <a:lnTo>
                      <a:pt x="910" y="262"/>
                    </a:lnTo>
                    <a:lnTo>
                      <a:pt x="910" y="262"/>
                    </a:lnTo>
                    <a:lnTo>
                      <a:pt x="910" y="262"/>
                    </a:lnTo>
                    <a:lnTo>
                      <a:pt x="911" y="262"/>
                    </a:lnTo>
                    <a:lnTo>
                      <a:pt x="911" y="264"/>
                    </a:lnTo>
                    <a:lnTo>
                      <a:pt x="910" y="264"/>
                    </a:lnTo>
                    <a:lnTo>
                      <a:pt x="910" y="264"/>
                    </a:lnTo>
                    <a:lnTo>
                      <a:pt x="910" y="264"/>
                    </a:lnTo>
                    <a:lnTo>
                      <a:pt x="908" y="264"/>
                    </a:lnTo>
                    <a:lnTo>
                      <a:pt x="908" y="264"/>
                    </a:lnTo>
                    <a:lnTo>
                      <a:pt x="908" y="264"/>
                    </a:lnTo>
                    <a:lnTo>
                      <a:pt x="908" y="264"/>
                    </a:lnTo>
                    <a:lnTo>
                      <a:pt x="906" y="264"/>
                    </a:lnTo>
                    <a:lnTo>
                      <a:pt x="906" y="264"/>
                    </a:lnTo>
                    <a:lnTo>
                      <a:pt x="906" y="264"/>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4" y="265"/>
                    </a:lnTo>
                    <a:lnTo>
                      <a:pt x="904" y="267"/>
                    </a:lnTo>
                    <a:lnTo>
                      <a:pt x="904" y="267"/>
                    </a:lnTo>
                    <a:lnTo>
                      <a:pt x="904" y="267"/>
                    </a:lnTo>
                    <a:lnTo>
                      <a:pt x="904" y="267"/>
                    </a:lnTo>
                    <a:lnTo>
                      <a:pt x="904" y="267"/>
                    </a:lnTo>
                    <a:lnTo>
                      <a:pt x="904" y="267"/>
                    </a:lnTo>
                    <a:lnTo>
                      <a:pt x="904" y="267"/>
                    </a:lnTo>
                    <a:lnTo>
                      <a:pt x="904" y="267"/>
                    </a:lnTo>
                    <a:lnTo>
                      <a:pt x="904" y="269"/>
                    </a:lnTo>
                    <a:lnTo>
                      <a:pt x="904" y="269"/>
                    </a:lnTo>
                    <a:lnTo>
                      <a:pt x="904" y="269"/>
                    </a:lnTo>
                    <a:lnTo>
                      <a:pt x="904" y="269"/>
                    </a:lnTo>
                    <a:lnTo>
                      <a:pt x="904" y="269"/>
                    </a:lnTo>
                    <a:lnTo>
                      <a:pt x="904" y="269"/>
                    </a:lnTo>
                    <a:lnTo>
                      <a:pt x="904" y="269"/>
                    </a:lnTo>
                    <a:lnTo>
                      <a:pt x="904" y="271"/>
                    </a:lnTo>
                    <a:lnTo>
                      <a:pt x="904" y="271"/>
                    </a:lnTo>
                    <a:lnTo>
                      <a:pt x="904" y="271"/>
                    </a:lnTo>
                    <a:lnTo>
                      <a:pt x="904" y="271"/>
                    </a:lnTo>
                    <a:lnTo>
                      <a:pt x="904" y="271"/>
                    </a:lnTo>
                    <a:lnTo>
                      <a:pt x="906" y="271"/>
                    </a:lnTo>
                    <a:lnTo>
                      <a:pt x="906" y="271"/>
                    </a:lnTo>
                    <a:lnTo>
                      <a:pt x="906" y="271"/>
                    </a:lnTo>
                    <a:lnTo>
                      <a:pt x="906" y="271"/>
                    </a:lnTo>
                    <a:lnTo>
                      <a:pt x="906" y="271"/>
                    </a:lnTo>
                    <a:lnTo>
                      <a:pt x="906" y="271"/>
                    </a:lnTo>
                    <a:lnTo>
                      <a:pt x="906" y="271"/>
                    </a:lnTo>
                    <a:lnTo>
                      <a:pt x="906" y="271"/>
                    </a:lnTo>
                    <a:lnTo>
                      <a:pt x="906"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6" y="273"/>
                    </a:lnTo>
                    <a:lnTo>
                      <a:pt x="906" y="273"/>
                    </a:lnTo>
                    <a:lnTo>
                      <a:pt x="906" y="273"/>
                    </a:lnTo>
                    <a:lnTo>
                      <a:pt x="906" y="273"/>
                    </a:lnTo>
                    <a:lnTo>
                      <a:pt x="906" y="273"/>
                    </a:lnTo>
                    <a:lnTo>
                      <a:pt x="906" y="273"/>
                    </a:lnTo>
                    <a:lnTo>
                      <a:pt x="906" y="273"/>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4" y="275"/>
                    </a:lnTo>
                    <a:lnTo>
                      <a:pt x="904" y="275"/>
                    </a:lnTo>
                    <a:lnTo>
                      <a:pt x="904" y="276"/>
                    </a:lnTo>
                    <a:lnTo>
                      <a:pt x="904" y="276"/>
                    </a:lnTo>
                    <a:lnTo>
                      <a:pt x="904" y="276"/>
                    </a:lnTo>
                    <a:lnTo>
                      <a:pt x="904" y="276"/>
                    </a:lnTo>
                    <a:lnTo>
                      <a:pt x="904" y="276"/>
                    </a:lnTo>
                    <a:lnTo>
                      <a:pt x="904" y="276"/>
                    </a:lnTo>
                    <a:lnTo>
                      <a:pt x="904" y="276"/>
                    </a:lnTo>
                    <a:lnTo>
                      <a:pt x="904" y="276"/>
                    </a:lnTo>
                    <a:lnTo>
                      <a:pt x="904" y="276"/>
                    </a:lnTo>
                    <a:lnTo>
                      <a:pt x="902" y="276"/>
                    </a:lnTo>
                    <a:lnTo>
                      <a:pt x="902" y="276"/>
                    </a:lnTo>
                    <a:lnTo>
                      <a:pt x="902" y="276"/>
                    </a:lnTo>
                    <a:lnTo>
                      <a:pt x="902" y="276"/>
                    </a:lnTo>
                    <a:lnTo>
                      <a:pt x="902" y="278"/>
                    </a:lnTo>
                    <a:lnTo>
                      <a:pt x="902" y="278"/>
                    </a:lnTo>
                    <a:lnTo>
                      <a:pt x="902" y="278"/>
                    </a:lnTo>
                    <a:lnTo>
                      <a:pt x="902" y="278"/>
                    </a:lnTo>
                    <a:lnTo>
                      <a:pt x="902" y="278"/>
                    </a:lnTo>
                    <a:lnTo>
                      <a:pt x="902" y="278"/>
                    </a:lnTo>
                    <a:lnTo>
                      <a:pt x="902" y="278"/>
                    </a:lnTo>
                    <a:lnTo>
                      <a:pt x="904" y="278"/>
                    </a:lnTo>
                    <a:lnTo>
                      <a:pt x="904" y="278"/>
                    </a:lnTo>
                    <a:lnTo>
                      <a:pt x="904" y="278"/>
                    </a:lnTo>
                    <a:lnTo>
                      <a:pt x="904" y="278"/>
                    </a:lnTo>
                    <a:lnTo>
                      <a:pt x="904" y="278"/>
                    </a:lnTo>
                    <a:lnTo>
                      <a:pt x="904" y="278"/>
                    </a:lnTo>
                    <a:lnTo>
                      <a:pt x="906" y="278"/>
                    </a:lnTo>
                    <a:lnTo>
                      <a:pt x="906" y="280"/>
                    </a:lnTo>
                    <a:lnTo>
                      <a:pt x="906" y="280"/>
                    </a:lnTo>
                    <a:lnTo>
                      <a:pt x="906" y="280"/>
                    </a:lnTo>
                    <a:lnTo>
                      <a:pt x="906" y="280"/>
                    </a:lnTo>
                    <a:lnTo>
                      <a:pt x="906" y="280"/>
                    </a:lnTo>
                    <a:lnTo>
                      <a:pt x="906" y="280"/>
                    </a:lnTo>
                    <a:lnTo>
                      <a:pt x="906" y="282"/>
                    </a:lnTo>
                    <a:lnTo>
                      <a:pt x="904" y="282"/>
                    </a:lnTo>
                    <a:lnTo>
                      <a:pt x="904" y="282"/>
                    </a:lnTo>
                    <a:lnTo>
                      <a:pt x="904" y="282"/>
                    </a:lnTo>
                    <a:lnTo>
                      <a:pt x="904" y="282"/>
                    </a:lnTo>
                    <a:lnTo>
                      <a:pt x="904" y="282"/>
                    </a:lnTo>
                    <a:lnTo>
                      <a:pt x="904" y="282"/>
                    </a:lnTo>
                    <a:lnTo>
                      <a:pt x="904" y="282"/>
                    </a:lnTo>
                    <a:lnTo>
                      <a:pt x="902" y="282"/>
                    </a:lnTo>
                    <a:lnTo>
                      <a:pt x="902" y="282"/>
                    </a:lnTo>
                    <a:lnTo>
                      <a:pt x="902" y="282"/>
                    </a:lnTo>
                    <a:lnTo>
                      <a:pt x="902" y="282"/>
                    </a:lnTo>
                    <a:lnTo>
                      <a:pt x="902" y="282"/>
                    </a:lnTo>
                    <a:lnTo>
                      <a:pt x="902" y="282"/>
                    </a:lnTo>
                    <a:lnTo>
                      <a:pt x="902" y="284"/>
                    </a:lnTo>
                    <a:lnTo>
                      <a:pt x="902" y="284"/>
                    </a:lnTo>
                    <a:lnTo>
                      <a:pt x="902" y="284"/>
                    </a:lnTo>
                    <a:lnTo>
                      <a:pt x="902" y="284"/>
                    </a:lnTo>
                    <a:lnTo>
                      <a:pt x="902" y="284"/>
                    </a:lnTo>
                    <a:lnTo>
                      <a:pt x="902" y="284"/>
                    </a:lnTo>
                    <a:lnTo>
                      <a:pt x="902" y="284"/>
                    </a:lnTo>
                    <a:lnTo>
                      <a:pt x="902" y="284"/>
                    </a:lnTo>
                    <a:lnTo>
                      <a:pt x="902" y="284"/>
                    </a:lnTo>
                    <a:lnTo>
                      <a:pt x="902" y="284"/>
                    </a:lnTo>
                    <a:lnTo>
                      <a:pt x="902" y="285"/>
                    </a:lnTo>
                    <a:lnTo>
                      <a:pt x="902" y="285"/>
                    </a:lnTo>
                    <a:lnTo>
                      <a:pt x="902" y="285"/>
                    </a:lnTo>
                    <a:lnTo>
                      <a:pt x="901" y="285"/>
                    </a:lnTo>
                    <a:lnTo>
                      <a:pt x="901" y="285"/>
                    </a:lnTo>
                    <a:lnTo>
                      <a:pt x="901" y="285"/>
                    </a:lnTo>
                    <a:lnTo>
                      <a:pt x="901" y="285"/>
                    </a:lnTo>
                    <a:lnTo>
                      <a:pt x="899" y="287"/>
                    </a:lnTo>
                    <a:lnTo>
                      <a:pt x="899" y="287"/>
                    </a:lnTo>
                    <a:lnTo>
                      <a:pt x="899" y="287"/>
                    </a:lnTo>
                    <a:lnTo>
                      <a:pt x="899" y="287"/>
                    </a:lnTo>
                    <a:lnTo>
                      <a:pt x="897" y="287"/>
                    </a:lnTo>
                    <a:lnTo>
                      <a:pt x="897" y="287"/>
                    </a:lnTo>
                    <a:lnTo>
                      <a:pt x="897" y="289"/>
                    </a:lnTo>
                    <a:lnTo>
                      <a:pt x="897" y="289"/>
                    </a:lnTo>
                    <a:lnTo>
                      <a:pt x="897" y="289"/>
                    </a:lnTo>
                    <a:lnTo>
                      <a:pt x="897" y="289"/>
                    </a:lnTo>
                    <a:lnTo>
                      <a:pt x="897" y="289"/>
                    </a:lnTo>
                    <a:lnTo>
                      <a:pt x="897" y="289"/>
                    </a:lnTo>
                    <a:lnTo>
                      <a:pt x="897" y="291"/>
                    </a:lnTo>
                    <a:lnTo>
                      <a:pt x="897" y="291"/>
                    </a:lnTo>
                    <a:lnTo>
                      <a:pt x="897" y="291"/>
                    </a:lnTo>
                    <a:lnTo>
                      <a:pt x="897" y="291"/>
                    </a:lnTo>
                    <a:lnTo>
                      <a:pt x="895" y="291"/>
                    </a:lnTo>
                    <a:lnTo>
                      <a:pt x="895" y="291"/>
                    </a:lnTo>
                    <a:lnTo>
                      <a:pt x="895" y="291"/>
                    </a:lnTo>
                    <a:lnTo>
                      <a:pt x="895" y="291"/>
                    </a:lnTo>
                    <a:lnTo>
                      <a:pt x="895" y="293"/>
                    </a:lnTo>
                    <a:lnTo>
                      <a:pt x="895" y="293"/>
                    </a:lnTo>
                    <a:lnTo>
                      <a:pt x="895" y="293"/>
                    </a:lnTo>
                    <a:lnTo>
                      <a:pt x="895" y="293"/>
                    </a:lnTo>
                    <a:lnTo>
                      <a:pt x="895" y="291"/>
                    </a:lnTo>
                    <a:lnTo>
                      <a:pt x="895" y="291"/>
                    </a:lnTo>
                    <a:lnTo>
                      <a:pt x="895" y="291"/>
                    </a:lnTo>
                    <a:lnTo>
                      <a:pt x="893" y="291"/>
                    </a:lnTo>
                    <a:lnTo>
                      <a:pt x="893" y="291"/>
                    </a:lnTo>
                    <a:lnTo>
                      <a:pt x="893" y="293"/>
                    </a:lnTo>
                    <a:lnTo>
                      <a:pt x="893" y="293"/>
                    </a:lnTo>
                    <a:lnTo>
                      <a:pt x="893" y="293"/>
                    </a:lnTo>
                    <a:lnTo>
                      <a:pt x="893" y="293"/>
                    </a:lnTo>
                    <a:lnTo>
                      <a:pt x="892" y="294"/>
                    </a:lnTo>
                    <a:lnTo>
                      <a:pt x="892" y="294"/>
                    </a:lnTo>
                    <a:lnTo>
                      <a:pt x="892" y="294"/>
                    </a:lnTo>
                    <a:lnTo>
                      <a:pt x="892" y="294"/>
                    </a:lnTo>
                    <a:lnTo>
                      <a:pt x="892" y="294"/>
                    </a:lnTo>
                    <a:lnTo>
                      <a:pt x="892" y="294"/>
                    </a:lnTo>
                    <a:lnTo>
                      <a:pt x="892" y="294"/>
                    </a:lnTo>
                    <a:lnTo>
                      <a:pt x="892" y="294"/>
                    </a:lnTo>
                    <a:lnTo>
                      <a:pt x="892" y="294"/>
                    </a:lnTo>
                    <a:lnTo>
                      <a:pt x="892" y="294"/>
                    </a:lnTo>
                    <a:lnTo>
                      <a:pt x="890" y="293"/>
                    </a:lnTo>
                    <a:lnTo>
                      <a:pt x="890" y="293"/>
                    </a:lnTo>
                    <a:lnTo>
                      <a:pt x="890" y="294"/>
                    </a:lnTo>
                    <a:lnTo>
                      <a:pt x="890" y="294"/>
                    </a:lnTo>
                    <a:lnTo>
                      <a:pt x="890" y="294"/>
                    </a:lnTo>
                    <a:lnTo>
                      <a:pt x="890" y="294"/>
                    </a:lnTo>
                    <a:lnTo>
                      <a:pt x="890" y="294"/>
                    </a:lnTo>
                    <a:lnTo>
                      <a:pt x="888" y="296"/>
                    </a:lnTo>
                    <a:lnTo>
                      <a:pt x="888" y="296"/>
                    </a:lnTo>
                    <a:lnTo>
                      <a:pt x="888" y="296"/>
                    </a:lnTo>
                    <a:lnTo>
                      <a:pt x="888" y="296"/>
                    </a:lnTo>
                    <a:lnTo>
                      <a:pt x="888" y="296"/>
                    </a:lnTo>
                    <a:lnTo>
                      <a:pt x="888" y="296"/>
                    </a:lnTo>
                    <a:lnTo>
                      <a:pt x="888" y="296"/>
                    </a:lnTo>
                    <a:lnTo>
                      <a:pt x="888" y="296"/>
                    </a:lnTo>
                    <a:lnTo>
                      <a:pt x="886" y="298"/>
                    </a:lnTo>
                    <a:lnTo>
                      <a:pt x="886" y="298"/>
                    </a:lnTo>
                    <a:lnTo>
                      <a:pt x="886" y="298"/>
                    </a:lnTo>
                    <a:lnTo>
                      <a:pt x="884" y="298"/>
                    </a:lnTo>
                    <a:lnTo>
                      <a:pt x="884" y="298"/>
                    </a:lnTo>
                    <a:lnTo>
                      <a:pt x="884" y="298"/>
                    </a:lnTo>
                    <a:lnTo>
                      <a:pt x="884" y="298"/>
                    </a:lnTo>
                    <a:lnTo>
                      <a:pt x="884" y="298"/>
                    </a:lnTo>
                    <a:lnTo>
                      <a:pt x="882" y="298"/>
                    </a:lnTo>
                    <a:lnTo>
                      <a:pt x="882" y="298"/>
                    </a:lnTo>
                    <a:lnTo>
                      <a:pt x="882" y="298"/>
                    </a:lnTo>
                    <a:lnTo>
                      <a:pt x="882" y="298"/>
                    </a:lnTo>
                    <a:lnTo>
                      <a:pt x="882" y="298"/>
                    </a:lnTo>
                    <a:lnTo>
                      <a:pt x="882" y="298"/>
                    </a:lnTo>
                    <a:lnTo>
                      <a:pt x="882" y="300"/>
                    </a:lnTo>
                    <a:lnTo>
                      <a:pt x="882" y="300"/>
                    </a:lnTo>
                    <a:lnTo>
                      <a:pt x="882" y="300"/>
                    </a:lnTo>
                    <a:lnTo>
                      <a:pt x="882" y="300"/>
                    </a:lnTo>
                    <a:lnTo>
                      <a:pt x="882" y="300"/>
                    </a:lnTo>
                    <a:lnTo>
                      <a:pt x="881" y="300"/>
                    </a:lnTo>
                    <a:lnTo>
                      <a:pt x="881" y="300"/>
                    </a:lnTo>
                    <a:lnTo>
                      <a:pt x="881" y="300"/>
                    </a:lnTo>
                    <a:lnTo>
                      <a:pt x="881" y="300"/>
                    </a:lnTo>
                    <a:lnTo>
                      <a:pt x="881" y="300"/>
                    </a:lnTo>
                    <a:lnTo>
                      <a:pt x="879" y="300"/>
                    </a:lnTo>
                    <a:lnTo>
                      <a:pt x="879" y="300"/>
                    </a:lnTo>
                    <a:lnTo>
                      <a:pt x="879" y="300"/>
                    </a:lnTo>
                    <a:lnTo>
                      <a:pt x="879" y="300"/>
                    </a:lnTo>
                    <a:lnTo>
                      <a:pt x="879"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2"/>
                    </a:lnTo>
                    <a:lnTo>
                      <a:pt x="877" y="302"/>
                    </a:lnTo>
                    <a:lnTo>
                      <a:pt x="877" y="302"/>
                    </a:lnTo>
                    <a:lnTo>
                      <a:pt x="877" y="302"/>
                    </a:lnTo>
                    <a:lnTo>
                      <a:pt x="877" y="303"/>
                    </a:lnTo>
                    <a:lnTo>
                      <a:pt x="877" y="303"/>
                    </a:lnTo>
                    <a:lnTo>
                      <a:pt x="875" y="303"/>
                    </a:lnTo>
                    <a:lnTo>
                      <a:pt x="877" y="305"/>
                    </a:lnTo>
                    <a:lnTo>
                      <a:pt x="877" y="305"/>
                    </a:lnTo>
                    <a:lnTo>
                      <a:pt x="877" y="305"/>
                    </a:lnTo>
                    <a:lnTo>
                      <a:pt x="877" y="305"/>
                    </a:lnTo>
                    <a:lnTo>
                      <a:pt x="877" y="305"/>
                    </a:lnTo>
                    <a:lnTo>
                      <a:pt x="877" y="305"/>
                    </a:lnTo>
                    <a:lnTo>
                      <a:pt x="877" y="305"/>
                    </a:lnTo>
                    <a:lnTo>
                      <a:pt x="877" y="305"/>
                    </a:lnTo>
                    <a:lnTo>
                      <a:pt x="875" y="307"/>
                    </a:lnTo>
                    <a:lnTo>
                      <a:pt x="875" y="307"/>
                    </a:lnTo>
                    <a:lnTo>
                      <a:pt x="875" y="307"/>
                    </a:lnTo>
                    <a:lnTo>
                      <a:pt x="875" y="307"/>
                    </a:lnTo>
                    <a:lnTo>
                      <a:pt x="875" y="307"/>
                    </a:lnTo>
                    <a:lnTo>
                      <a:pt x="875" y="307"/>
                    </a:lnTo>
                    <a:lnTo>
                      <a:pt x="875" y="307"/>
                    </a:lnTo>
                    <a:lnTo>
                      <a:pt x="875" y="307"/>
                    </a:lnTo>
                    <a:lnTo>
                      <a:pt x="873" y="307"/>
                    </a:lnTo>
                    <a:lnTo>
                      <a:pt x="873" y="307"/>
                    </a:lnTo>
                    <a:lnTo>
                      <a:pt x="873" y="309"/>
                    </a:lnTo>
                    <a:lnTo>
                      <a:pt x="873" y="309"/>
                    </a:lnTo>
                    <a:lnTo>
                      <a:pt x="873" y="309"/>
                    </a:lnTo>
                    <a:lnTo>
                      <a:pt x="872" y="309"/>
                    </a:lnTo>
                    <a:lnTo>
                      <a:pt x="872" y="309"/>
                    </a:lnTo>
                    <a:lnTo>
                      <a:pt x="872" y="309"/>
                    </a:lnTo>
                    <a:lnTo>
                      <a:pt x="872" y="309"/>
                    </a:lnTo>
                    <a:lnTo>
                      <a:pt x="872" y="309"/>
                    </a:lnTo>
                    <a:lnTo>
                      <a:pt x="872" y="309"/>
                    </a:lnTo>
                    <a:lnTo>
                      <a:pt x="872" y="311"/>
                    </a:lnTo>
                    <a:lnTo>
                      <a:pt x="872" y="311"/>
                    </a:lnTo>
                    <a:lnTo>
                      <a:pt x="872" y="311"/>
                    </a:lnTo>
                    <a:lnTo>
                      <a:pt x="872" y="311"/>
                    </a:lnTo>
                    <a:lnTo>
                      <a:pt x="872" y="313"/>
                    </a:lnTo>
                    <a:lnTo>
                      <a:pt x="872" y="313"/>
                    </a:lnTo>
                    <a:lnTo>
                      <a:pt x="872" y="313"/>
                    </a:lnTo>
                    <a:lnTo>
                      <a:pt x="872" y="313"/>
                    </a:lnTo>
                    <a:lnTo>
                      <a:pt x="872" y="313"/>
                    </a:lnTo>
                    <a:lnTo>
                      <a:pt x="872" y="313"/>
                    </a:lnTo>
                    <a:lnTo>
                      <a:pt x="873" y="314"/>
                    </a:lnTo>
                    <a:lnTo>
                      <a:pt x="873" y="314"/>
                    </a:lnTo>
                    <a:lnTo>
                      <a:pt x="873" y="314"/>
                    </a:lnTo>
                    <a:lnTo>
                      <a:pt x="873" y="316"/>
                    </a:lnTo>
                    <a:lnTo>
                      <a:pt x="873" y="316"/>
                    </a:lnTo>
                    <a:lnTo>
                      <a:pt x="873" y="316"/>
                    </a:lnTo>
                    <a:lnTo>
                      <a:pt x="873" y="316"/>
                    </a:lnTo>
                    <a:lnTo>
                      <a:pt x="873" y="316"/>
                    </a:lnTo>
                    <a:lnTo>
                      <a:pt x="873" y="316"/>
                    </a:lnTo>
                    <a:lnTo>
                      <a:pt x="875" y="316"/>
                    </a:lnTo>
                    <a:lnTo>
                      <a:pt x="875" y="316"/>
                    </a:lnTo>
                    <a:lnTo>
                      <a:pt x="875" y="316"/>
                    </a:lnTo>
                    <a:lnTo>
                      <a:pt x="875" y="316"/>
                    </a:lnTo>
                    <a:lnTo>
                      <a:pt x="875" y="316"/>
                    </a:lnTo>
                    <a:lnTo>
                      <a:pt x="875" y="316"/>
                    </a:lnTo>
                    <a:lnTo>
                      <a:pt x="877" y="316"/>
                    </a:lnTo>
                    <a:lnTo>
                      <a:pt x="877" y="316"/>
                    </a:lnTo>
                    <a:lnTo>
                      <a:pt x="877" y="316"/>
                    </a:lnTo>
                    <a:lnTo>
                      <a:pt x="877" y="316"/>
                    </a:lnTo>
                    <a:lnTo>
                      <a:pt x="877" y="316"/>
                    </a:lnTo>
                    <a:lnTo>
                      <a:pt x="877" y="318"/>
                    </a:lnTo>
                    <a:lnTo>
                      <a:pt x="877" y="318"/>
                    </a:lnTo>
                    <a:lnTo>
                      <a:pt x="879" y="318"/>
                    </a:lnTo>
                    <a:lnTo>
                      <a:pt x="879" y="318"/>
                    </a:lnTo>
                    <a:lnTo>
                      <a:pt x="879" y="318"/>
                    </a:lnTo>
                    <a:lnTo>
                      <a:pt x="879" y="318"/>
                    </a:lnTo>
                    <a:lnTo>
                      <a:pt x="879" y="318"/>
                    </a:lnTo>
                    <a:lnTo>
                      <a:pt x="879" y="318"/>
                    </a:lnTo>
                    <a:lnTo>
                      <a:pt x="879" y="320"/>
                    </a:lnTo>
                    <a:lnTo>
                      <a:pt x="879" y="320"/>
                    </a:lnTo>
                    <a:lnTo>
                      <a:pt x="879" y="320"/>
                    </a:lnTo>
                    <a:lnTo>
                      <a:pt x="881" y="320"/>
                    </a:lnTo>
                    <a:lnTo>
                      <a:pt x="881" y="320"/>
                    </a:lnTo>
                    <a:lnTo>
                      <a:pt x="881" y="320"/>
                    </a:lnTo>
                    <a:lnTo>
                      <a:pt x="881" y="320"/>
                    </a:lnTo>
                    <a:lnTo>
                      <a:pt x="881" y="320"/>
                    </a:lnTo>
                    <a:lnTo>
                      <a:pt x="882" y="320"/>
                    </a:lnTo>
                    <a:lnTo>
                      <a:pt x="882" y="320"/>
                    </a:lnTo>
                    <a:lnTo>
                      <a:pt x="882" y="320"/>
                    </a:lnTo>
                    <a:lnTo>
                      <a:pt x="884" y="322"/>
                    </a:lnTo>
                    <a:lnTo>
                      <a:pt x="884" y="322"/>
                    </a:lnTo>
                    <a:lnTo>
                      <a:pt x="884" y="322"/>
                    </a:lnTo>
                    <a:lnTo>
                      <a:pt x="884" y="322"/>
                    </a:lnTo>
                    <a:lnTo>
                      <a:pt x="884" y="322"/>
                    </a:lnTo>
                    <a:lnTo>
                      <a:pt x="886" y="322"/>
                    </a:lnTo>
                    <a:lnTo>
                      <a:pt x="886" y="322"/>
                    </a:lnTo>
                    <a:lnTo>
                      <a:pt x="886" y="322"/>
                    </a:lnTo>
                    <a:lnTo>
                      <a:pt x="886" y="322"/>
                    </a:lnTo>
                    <a:lnTo>
                      <a:pt x="888" y="322"/>
                    </a:lnTo>
                    <a:lnTo>
                      <a:pt x="888" y="322"/>
                    </a:lnTo>
                    <a:lnTo>
                      <a:pt x="890" y="322"/>
                    </a:lnTo>
                    <a:lnTo>
                      <a:pt x="890" y="322"/>
                    </a:lnTo>
                    <a:lnTo>
                      <a:pt x="890" y="322"/>
                    </a:lnTo>
                    <a:lnTo>
                      <a:pt x="890" y="322"/>
                    </a:lnTo>
                    <a:lnTo>
                      <a:pt x="890" y="322"/>
                    </a:lnTo>
                    <a:lnTo>
                      <a:pt x="890" y="322"/>
                    </a:lnTo>
                    <a:lnTo>
                      <a:pt x="890" y="322"/>
                    </a:lnTo>
                    <a:lnTo>
                      <a:pt x="892" y="322"/>
                    </a:lnTo>
                    <a:lnTo>
                      <a:pt x="892" y="322"/>
                    </a:lnTo>
                    <a:lnTo>
                      <a:pt x="892" y="322"/>
                    </a:lnTo>
                    <a:lnTo>
                      <a:pt x="892" y="322"/>
                    </a:lnTo>
                    <a:lnTo>
                      <a:pt x="893" y="322"/>
                    </a:lnTo>
                    <a:lnTo>
                      <a:pt x="893" y="322"/>
                    </a:lnTo>
                    <a:lnTo>
                      <a:pt x="893" y="322"/>
                    </a:lnTo>
                    <a:lnTo>
                      <a:pt x="893" y="322"/>
                    </a:lnTo>
                    <a:lnTo>
                      <a:pt x="895" y="322"/>
                    </a:lnTo>
                    <a:lnTo>
                      <a:pt x="895" y="322"/>
                    </a:lnTo>
                    <a:lnTo>
                      <a:pt x="895" y="322"/>
                    </a:lnTo>
                    <a:lnTo>
                      <a:pt x="895" y="322"/>
                    </a:lnTo>
                    <a:lnTo>
                      <a:pt x="895" y="322"/>
                    </a:lnTo>
                    <a:lnTo>
                      <a:pt x="897" y="322"/>
                    </a:lnTo>
                    <a:lnTo>
                      <a:pt x="897" y="322"/>
                    </a:lnTo>
                    <a:lnTo>
                      <a:pt x="897" y="322"/>
                    </a:lnTo>
                    <a:lnTo>
                      <a:pt x="897" y="322"/>
                    </a:lnTo>
                    <a:lnTo>
                      <a:pt x="897" y="323"/>
                    </a:lnTo>
                    <a:lnTo>
                      <a:pt x="897" y="323"/>
                    </a:lnTo>
                    <a:lnTo>
                      <a:pt x="899" y="323"/>
                    </a:lnTo>
                    <a:lnTo>
                      <a:pt x="899" y="323"/>
                    </a:lnTo>
                    <a:lnTo>
                      <a:pt x="899" y="323"/>
                    </a:lnTo>
                    <a:lnTo>
                      <a:pt x="899" y="323"/>
                    </a:lnTo>
                    <a:lnTo>
                      <a:pt x="899" y="323"/>
                    </a:lnTo>
                    <a:lnTo>
                      <a:pt x="899" y="323"/>
                    </a:lnTo>
                    <a:lnTo>
                      <a:pt x="899" y="323"/>
                    </a:lnTo>
                    <a:lnTo>
                      <a:pt x="901" y="323"/>
                    </a:lnTo>
                    <a:lnTo>
                      <a:pt x="901" y="323"/>
                    </a:lnTo>
                    <a:lnTo>
                      <a:pt x="901" y="323"/>
                    </a:lnTo>
                    <a:lnTo>
                      <a:pt x="901" y="323"/>
                    </a:lnTo>
                    <a:lnTo>
                      <a:pt x="901" y="322"/>
                    </a:lnTo>
                    <a:lnTo>
                      <a:pt x="901" y="322"/>
                    </a:lnTo>
                    <a:lnTo>
                      <a:pt x="901" y="323"/>
                    </a:lnTo>
                    <a:lnTo>
                      <a:pt x="902" y="323"/>
                    </a:lnTo>
                    <a:lnTo>
                      <a:pt x="902" y="322"/>
                    </a:lnTo>
                    <a:lnTo>
                      <a:pt x="902" y="322"/>
                    </a:lnTo>
                    <a:lnTo>
                      <a:pt x="902" y="322"/>
                    </a:lnTo>
                    <a:lnTo>
                      <a:pt x="902" y="322"/>
                    </a:lnTo>
                    <a:lnTo>
                      <a:pt x="904" y="322"/>
                    </a:lnTo>
                    <a:lnTo>
                      <a:pt x="904" y="322"/>
                    </a:lnTo>
                    <a:lnTo>
                      <a:pt x="904" y="322"/>
                    </a:lnTo>
                    <a:lnTo>
                      <a:pt x="906" y="322"/>
                    </a:lnTo>
                    <a:lnTo>
                      <a:pt x="906" y="322"/>
                    </a:lnTo>
                    <a:lnTo>
                      <a:pt x="906" y="322"/>
                    </a:lnTo>
                    <a:lnTo>
                      <a:pt x="906" y="322"/>
                    </a:lnTo>
                    <a:lnTo>
                      <a:pt x="908" y="322"/>
                    </a:lnTo>
                    <a:lnTo>
                      <a:pt x="908" y="323"/>
                    </a:lnTo>
                    <a:lnTo>
                      <a:pt x="908" y="323"/>
                    </a:lnTo>
                    <a:lnTo>
                      <a:pt x="908" y="323"/>
                    </a:lnTo>
                    <a:lnTo>
                      <a:pt x="910" y="323"/>
                    </a:lnTo>
                    <a:lnTo>
                      <a:pt x="910" y="323"/>
                    </a:lnTo>
                    <a:lnTo>
                      <a:pt x="910" y="323"/>
                    </a:lnTo>
                    <a:lnTo>
                      <a:pt x="910" y="323"/>
                    </a:lnTo>
                    <a:lnTo>
                      <a:pt x="911" y="323"/>
                    </a:lnTo>
                    <a:lnTo>
                      <a:pt x="911" y="323"/>
                    </a:lnTo>
                    <a:lnTo>
                      <a:pt x="911" y="323"/>
                    </a:lnTo>
                    <a:lnTo>
                      <a:pt x="911" y="323"/>
                    </a:lnTo>
                    <a:lnTo>
                      <a:pt x="913" y="323"/>
                    </a:lnTo>
                    <a:lnTo>
                      <a:pt x="913" y="323"/>
                    </a:lnTo>
                    <a:lnTo>
                      <a:pt x="913" y="323"/>
                    </a:lnTo>
                    <a:lnTo>
                      <a:pt x="913" y="323"/>
                    </a:lnTo>
                    <a:lnTo>
                      <a:pt x="913" y="323"/>
                    </a:lnTo>
                    <a:lnTo>
                      <a:pt x="913" y="325"/>
                    </a:lnTo>
                    <a:lnTo>
                      <a:pt x="913" y="325"/>
                    </a:lnTo>
                    <a:lnTo>
                      <a:pt x="913" y="325"/>
                    </a:lnTo>
                    <a:lnTo>
                      <a:pt x="913" y="325"/>
                    </a:lnTo>
                    <a:lnTo>
                      <a:pt x="915" y="325"/>
                    </a:lnTo>
                    <a:lnTo>
                      <a:pt x="915" y="325"/>
                    </a:lnTo>
                    <a:lnTo>
                      <a:pt x="915" y="325"/>
                    </a:lnTo>
                    <a:lnTo>
                      <a:pt x="915" y="325"/>
                    </a:lnTo>
                    <a:lnTo>
                      <a:pt x="915" y="325"/>
                    </a:lnTo>
                    <a:lnTo>
                      <a:pt x="917" y="327"/>
                    </a:lnTo>
                    <a:lnTo>
                      <a:pt x="917" y="327"/>
                    </a:lnTo>
                    <a:lnTo>
                      <a:pt x="917" y="327"/>
                    </a:lnTo>
                    <a:lnTo>
                      <a:pt x="917" y="327"/>
                    </a:lnTo>
                    <a:lnTo>
                      <a:pt x="917" y="327"/>
                    </a:lnTo>
                    <a:lnTo>
                      <a:pt x="919" y="327"/>
                    </a:lnTo>
                    <a:lnTo>
                      <a:pt x="919" y="329"/>
                    </a:lnTo>
                    <a:lnTo>
                      <a:pt x="919" y="329"/>
                    </a:lnTo>
                    <a:lnTo>
                      <a:pt x="919" y="329"/>
                    </a:lnTo>
                    <a:lnTo>
                      <a:pt x="919" y="329"/>
                    </a:lnTo>
                    <a:lnTo>
                      <a:pt x="919" y="329"/>
                    </a:lnTo>
                    <a:lnTo>
                      <a:pt x="919" y="329"/>
                    </a:lnTo>
                    <a:lnTo>
                      <a:pt x="920" y="331"/>
                    </a:lnTo>
                    <a:lnTo>
                      <a:pt x="920" y="331"/>
                    </a:lnTo>
                    <a:lnTo>
                      <a:pt x="920" y="331"/>
                    </a:lnTo>
                    <a:lnTo>
                      <a:pt x="920" y="331"/>
                    </a:lnTo>
                    <a:lnTo>
                      <a:pt x="920" y="332"/>
                    </a:lnTo>
                    <a:lnTo>
                      <a:pt x="922" y="332"/>
                    </a:lnTo>
                    <a:lnTo>
                      <a:pt x="922" y="332"/>
                    </a:lnTo>
                    <a:lnTo>
                      <a:pt x="922" y="332"/>
                    </a:lnTo>
                    <a:lnTo>
                      <a:pt x="922" y="334"/>
                    </a:lnTo>
                    <a:lnTo>
                      <a:pt x="924" y="334"/>
                    </a:lnTo>
                    <a:lnTo>
                      <a:pt x="924" y="334"/>
                    </a:lnTo>
                    <a:lnTo>
                      <a:pt x="924" y="334"/>
                    </a:lnTo>
                    <a:lnTo>
                      <a:pt x="924" y="334"/>
                    </a:lnTo>
                    <a:lnTo>
                      <a:pt x="924" y="336"/>
                    </a:lnTo>
                    <a:lnTo>
                      <a:pt x="926" y="336"/>
                    </a:lnTo>
                    <a:lnTo>
                      <a:pt x="926" y="336"/>
                    </a:lnTo>
                    <a:lnTo>
                      <a:pt x="928" y="336"/>
                    </a:lnTo>
                    <a:lnTo>
                      <a:pt x="928" y="338"/>
                    </a:lnTo>
                    <a:lnTo>
                      <a:pt x="928" y="338"/>
                    </a:lnTo>
                    <a:lnTo>
                      <a:pt x="928" y="338"/>
                    </a:lnTo>
                    <a:lnTo>
                      <a:pt x="928" y="338"/>
                    </a:lnTo>
                    <a:lnTo>
                      <a:pt x="928" y="338"/>
                    </a:lnTo>
                    <a:lnTo>
                      <a:pt x="929" y="338"/>
                    </a:lnTo>
                    <a:lnTo>
                      <a:pt x="929" y="338"/>
                    </a:lnTo>
                    <a:lnTo>
                      <a:pt x="929" y="338"/>
                    </a:lnTo>
                    <a:lnTo>
                      <a:pt x="929" y="338"/>
                    </a:lnTo>
                    <a:lnTo>
                      <a:pt x="929" y="338"/>
                    </a:lnTo>
                    <a:lnTo>
                      <a:pt x="931" y="338"/>
                    </a:lnTo>
                    <a:lnTo>
                      <a:pt x="931" y="340"/>
                    </a:lnTo>
                    <a:lnTo>
                      <a:pt x="931" y="340"/>
                    </a:lnTo>
                    <a:lnTo>
                      <a:pt x="931" y="340"/>
                    </a:lnTo>
                    <a:lnTo>
                      <a:pt x="933" y="340"/>
                    </a:lnTo>
                    <a:lnTo>
                      <a:pt x="933" y="340"/>
                    </a:lnTo>
                    <a:lnTo>
                      <a:pt x="933" y="340"/>
                    </a:lnTo>
                    <a:lnTo>
                      <a:pt x="933" y="341"/>
                    </a:lnTo>
                    <a:lnTo>
                      <a:pt x="933" y="341"/>
                    </a:lnTo>
                    <a:lnTo>
                      <a:pt x="933" y="341"/>
                    </a:lnTo>
                    <a:lnTo>
                      <a:pt x="933" y="341"/>
                    </a:lnTo>
                    <a:lnTo>
                      <a:pt x="935" y="341"/>
                    </a:lnTo>
                    <a:lnTo>
                      <a:pt x="935" y="343"/>
                    </a:lnTo>
                    <a:lnTo>
                      <a:pt x="935" y="343"/>
                    </a:lnTo>
                    <a:lnTo>
                      <a:pt x="935" y="343"/>
                    </a:lnTo>
                    <a:lnTo>
                      <a:pt x="935" y="343"/>
                    </a:lnTo>
                    <a:lnTo>
                      <a:pt x="935" y="343"/>
                    </a:lnTo>
                    <a:lnTo>
                      <a:pt x="935" y="345"/>
                    </a:lnTo>
                    <a:lnTo>
                      <a:pt x="935" y="345"/>
                    </a:lnTo>
                    <a:lnTo>
                      <a:pt x="937" y="345"/>
                    </a:lnTo>
                    <a:lnTo>
                      <a:pt x="935" y="347"/>
                    </a:lnTo>
                    <a:lnTo>
                      <a:pt x="935" y="347"/>
                    </a:lnTo>
                    <a:lnTo>
                      <a:pt x="937" y="347"/>
                    </a:lnTo>
                    <a:lnTo>
                      <a:pt x="937" y="347"/>
                    </a:lnTo>
                    <a:lnTo>
                      <a:pt x="937" y="349"/>
                    </a:lnTo>
                    <a:lnTo>
                      <a:pt x="937" y="349"/>
                    </a:lnTo>
                    <a:lnTo>
                      <a:pt x="939" y="349"/>
                    </a:lnTo>
                    <a:lnTo>
                      <a:pt x="940" y="351"/>
                    </a:lnTo>
                    <a:lnTo>
                      <a:pt x="942" y="351"/>
                    </a:lnTo>
                    <a:lnTo>
                      <a:pt x="942" y="352"/>
                    </a:lnTo>
                    <a:lnTo>
                      <a:pt x="944" y="354"/>
                    </a:lnTo>
                    <a:lnTo>
                      <a:pt x="944" y="354"/>
                    </a:lnTo>
                    <a:lnTo>
                      <a:pt x="944" y="354"/>
                    </a:lnTo>
                    <a:lnTo>
                      <a:pt x="944" y="356"/>
                    </a:lnTo>
                    <a:lnTo>
                      <a:pt x="944" y="356"/>
                    </a:lnTo>
                    <a:lnTo>
                      <a:pt x="944" y="358"/>
                    </a:lnTo>
                    <a:lnTo>
                      <a:pt x="946" y="358"/>
                    </a:lnTo>
                    <a:lnTo>
                      <a:pt x="946" y="358"/>
                    </a:lnTo>
                    <a:lnTo>
                      <a:pt x="946" y="360"/>
                    </a:lnTo>
                    <a:lnTo>
                      <a:pt x="948" y="360"/>
                    </a:lnTo>
                    <a:lnTo>
                      <a:pt x="949" y="360"/>
                    </a:lnTo>
                    <a:lnTo>
                      <a:pt x="951" y="360"/>
                    </a:lnTo>
                    <a:lnTo>
                      <a:pt x="951" y="361"/>
                    </a:lnTo>
                    <a:lnTo>
                      <a:pt x="953" y="361"/>
                    </a:lnTo>
                    <a:lnTo>
                      <a:pt x="953" y="363"/>
                    </a:lnTo>
                    <a:lnTo>
                      <a:pt x="953" y="363"/>
                    </a:lnTo>
                    <a:lnTo>
                      <a:pt x="953" y="363"/>
                    </a:lnTo>
                    <a:lnTo>
                      <a:pt x="953" y="363"/>
                    </a:lnTo>
                    <a:lnTo>
                      <a:pt x="955" y="365"/>
                    </a:lnTo>
                    <a:lnTo>
                      <a:pt x="955" y="365"/>
                    </a:lnTo>
                    <a:lnTo>
                      <a:pt x="957" y="367"/>
                    </a:lnTo>
                    <a:lnTo>
                      <a:pt x="958" y="367"/>
                    </a:lnTo>
                    <a:lnTo>
                      <a:pt x="958" y="367"/>
                    </a:lnTo>
                    <a:lnTo>
                      <a:pt x="960" y="367"/>
                    </a:lnTo>
                    <a:lnTo>
                      <a:pt x="960" y="369"/>
                    </a:lnTo>
                    <a:lnTo>
                      <a:pt x="960" y="369"/>
                    </a:lnTo>
                    <a:lnTo>
                      <a:pt x="962" y="369"/>
                    </a:lnTo>
                    <a:lnTo>
                      <a:pt x="962" y="369"/>
                    </a:lnTo>
                    <a:lnTo>
                      <a:pt x="964" y="369"/>
                    </a:lnTo>
                    <a:lnTo>
                      <a:pt x="964" y="369"/>
                    </a:lnTo>
                    <a:lnTo>
                      <a:pt x="966" y="367"/>
                    </a:lnTo>
                    <a:lnTo>
                      <a:pt x="966" y="367"/>
                    </a:lnTo>
                    <a:lnTo>
                      <a:pt x="966" y="369"/>
                    </a:lnTo>
                    <a:lnTo>
                      <a:pt x="966" y="369"/>
                    </a:lnTo>
                    <a:lnTo>
                      <a:pt x="967" y="369"/>
                    </a:lnTo>
                    <a:lnTo>
                      <a:pt x="967" y="369"/>
                    </a:lnTo>
                    <a:lnTo>
                      <a:pt x="967" y="369"/>
                    </a:lnTo>
                    <a:lnTo>
                      <a:pt x="969" y="370"/>
                    </a:lnTo>
                    <a:lnTo>
                      <a:pt x="969" y="370"/>
                    </a:lnTo>
                    <a:lnTo>
                      <a:pt x="969" y="370"/>
                    </a:lnTo>
                    <a:lnTo>
                      <a:pt x="969" y="370"/>
                    </a:lnTo>
                    <a:lnTo>
                      <a:pt x="969" y="370"/>
                    </a:lnTo>
                    <a:lnTo>
                      <a:pt x="971" y="370"/>
                    </a:lnTo>
                    <a:lnTo>
                      <a:pt x="971" y="370"/>
                    </a:lnTo>
                    <a:lnTo>
                      <a:pt x="973" y="370"/>
                    </a:lnTo>
                    <a:lnTo>
                      <a:pt x="973" y="370"/>
                    </a:lnTo>
                    <a:lnTo>
                      <a:pt x="975" y="370"/>
                    </a:lnTo>
                    <a:lnTo>
                      <a:pt x="975" y="370"/>
                    </a:lnTo>
                    <a:lnTo>
                      <a:pt x="975" y="370"/>
                    </a:lnTo>
                    <a:lnTo>
                      <a:pt x="975" y="370"/>
                    </a:lnTo>
                    <a:lnTo>
                      <a:pt x="977" y="369"/>
                    </a:lnTo>
                    <a:lnTo>
                      <a:pt x="977" y="369"/>
                    </a:lnTo>
                    <a:lnTo>
                      <a:pt x="978" y="369"/>
                    </a:lnTo>
                    <a:lnTo>
                      <a:pt x="978" y="369"/>
                    </a:lnTo>
                    <a:lnTo>
                      <a:pt x="978" y="369"/>
                    </a:lnTo>
                    <a:lnTo>
                      <a:pt x="980" y="370"/>
                    </a:lnTo>
                    <a:lnTo>
                      <a:pt x="982" y="369"/>
                    </a:lnTo>
                    <a:lnTo>
                      <a:pt x="982" y="369"/>
                    </a:lnTo>
                    <a:lnTo>
                      <a:pt x="982" y="369"/>
                    </a:lnTo>
                    <a:lnTo>
                      <a:pt x="984" y="367"/>
                    </a:lnTo>
                    <a:lnTo>
                      <a:pt x="984" y="367"/>
                    </a:lnTo>
                    <a:lnTo>
                      <a:pt x="984" y="367"/>
                    </a:lnTo>
                    <a:lnTo>
                      <a:pt x="984" y="367"/>
                    </a:lnTo>
                    <a:lnTo>
                      <a:pt x="984" y="367"/>
                    </a:lnTo>
                    <a:lnTo>
                      <a:pt x="984" y="367"/>
                    </a:lnTo>
                    <a:lnTo>
                      <a:pt x="984" y="367"/>
                    </a:lnTo>
                    <a:lnTo>
                      <a:pt x="984" y="367"/>
                    </a:lnTo>
                    <a:lnTo>
                      <a:pt x="984" y="365"/>
                    </a:lnTo>
                    <a:lnTo>
                      <a:pt x="984" y="363"/>
                    </a:lnTo>
                    <a:lnTo>
                      <a:pt x="984" y="363"/>
                    </a:lnTo>
                    <a:lnTo>
                      <a:pt x="984" y="363"/>
                    </a:lnTo>
                    <a:lnTo>
                      <a:pt x="984" y="361"/>
                    </a:lnTo>
                    <a:lnTo>
                      <a:pt x="984" y="361"/>
                    </a:lnTo>
                    <a:lnTo>
                      <a:pt x="984" y="361"/>
                    </a:lnTo>
                    <a:lnTo>
                      <a:pt x="986" y="360"/>
                    </a:lnTo>
                    <a:lnTo>
                      <a:pt x="986" y="360"/>
                    </a:lnTo>
                    <a:lnTo>
                      <a:pt x="986" y="358"/>
                    </a:lnTo>
                    <a:lnTo>
                      <a:pt x="986" y="356"/>
                    </a:lnTo>
                    <a:lnTo>
                      <a:pt x="987" y="356"/>
                    </a:lnTo>
                    <a:lnTo>
                      <a:pt x="987" y="356"/>
                    </a:lnTo>
                    <a:lnTo>
                      <a:pt x="987" y="354"/>
                    </a:lnTo>
                    <a:lnTo>
                      <a:pt x="987" y="354"/>
                    </a:lnTo>
                    <a:lnTo>
                      <a:pt x="989" y="354"/>
                    </a:lnTo>
                    <a:lnTo>
                      <a:pt x="989" y="354"/>
                    </a:lnTo>
                    <a:lnTo>
                      <a:pt x="989" y="352"/>
                    </a:lnTo>
                    <a:lnTo>
                      <a:pt x="989" y="352"/>
                    </a:lnTo>
                    <a:lnTo>
                      <a:pt x="991" y="352"/>
                    </a:lnTo>
                    <a:lnTo>
                      <a:pt x="991" y="352"/>
                    </a:lnTo>
                    <a:lnTo>
                      <a:pt x="991" y="352"/>
                    </a:lnTo>
                    <a:lnTo>
                      <a:pt x="991" y="352"/>
                    </a:lnTo>
                    <a:lnTo>
                      <a:pt x="991" y="351"/>
                    </a:lnTo>
                    <a:lnTo>
                      <a:pt x="991" y="351"/>
                    </a:lnTo>
                    <a:lnTo>
                      <a:pt x="993" y="351"/>
                    </a:lnTo>
                    <a:lnTo>
                      <a:pt x="993" y="351"/>
                    </a:lnTo>
                    <a:lnTo>
                      <a:pt x="993" y="352"/>
                    </a:lnTo>
                    <a:lnTo>
                      <a:pt x="993" y="352"/>
                    </a:lnTo>
                    <a:lnTo>
                      <a:pt x="993" y="352"/>
                    </a:lnTo>
                    <a:lnTo>
                      <a:pt x="995" y="352"/>
                    </a:lnTo>
                    <a:lnTo>
                      <a:pt x="995" y="352"/>
                    </a:lnTo>
                    <a:lnTo>
                      <a:pt x="995" y="352"/>
                    </a:lnTo>
                    <a:lnTo>
                      <a:pt x="995" y="352"/>
                    </a:lnTo>
                    <a:lnTo>
                      <a:pt x="996" y="352"/>
                    </a:lnTo>
                    <a:lnTo>
                      <a:pt x="996" y="352"/>
                    </a:lnTo>
                    <a:lnTo>
                      <a:pt x="996" y="352"/>
                    </a:lnTo>
                    <a:lnTo>
                      <a:pt x="996" y="352"/>
                    </a:lnTo>
                    <a:lnTo>
                      <a:pt x="996" y="352"/>
                    </a:lnTo>
                    <a:lnTo>
                      <a:pt x="998" y="352"/>
                    </a:lnTo>
                    <a:lnTo>
                      <a:pt x="998" y="352"/>
                    </a:lnTo>
                    <a:lnTo>
                      <a:pt x="998" y="352"/>
                    </a:lnTo>
                    <a:lnTo>
                      <a:pt x="998" y="352"/>
                    </a:lnTo>
                    <a:lnTo>
                      <a:pt x="1000" y="354"/>
                    </a:lnTo>
                    <a:lnTo>
                      <a:pt x="1000" y="354"/>
                    </a:lnTo>
                    <a:lnTo>
                      <a:pt x="1000" y="354"/>
                    </a:lnTo>
                    <a:lnTo>
                      <a:pt x="1000" y="354"/>
                    </a:lnTo>
                    <a:lnTo>
                      <a:pt x="1002" y="354"/>
                    </a:lnTo>
                    <a:lnTo>
                      <a:pt x="1002" y="354"/>
                    </a:lnTo>
                    <a:lnTo>
                      <a:pt x="1002" y="354"/>
                    </a:lnTo>
                    <a:lnTo>
                      <a:pt x="1002" y="354"/>
                    </a:lnTo>
                    <a:lnTo>
                      <a:pt x="1002" y="354"/>
                    </a:lnTo>
                    <a:lnTo>
                      <a:pt x="1004" y="354"/>
                    </a:lnTo>
                    <a:lnTo>
                      <a:pt x="1004" y="354"/>
                    </a:lnTo>
                    <a:lnTo>
                      <a:pt x="1004" y="354"/>
                    </a:lnTo>
                    <a:lnTo>
                      <a:pt x="1004" y="354"/>
                    </a:lnTo>
                    <a:lnTo>
                      <a:pt x="1005" y="352"/>
                    </a:lnTo>
                    <a:lnTo>
                      <a:pt x="1005" y="352"/>
                    </a:lnTo>
                    <a:lnTo>
                      <a:pt x="1005" y="352"/>
                    </a:lnTo>
                    <a:lnTo>
                      <a:pt x="1005" y="352"/>
                    </a:lnTo>
                    <a:lnTo>
                      <a:pt x="1005" y="352"/>
                    </a:lnTo>
                    <a:lnTo>
                      <a:pt x="1007" y="351"/>
                    </a:lnTo>
                    <a:lnTo>
                      <a:pt x="1007" y="351"/>
                    </a:lnTo>
                    <a:lnTo>
                      <a:pt x="1007" y="351"/>
                    </a:lnTo>
                    <a:lnTo>
                      <a:pt x="1007" y="351"/>
                    </a:lnTo>
                    <a:lnTo>
                      <a:pt x="1007" y="351"/>
                    </a:lnTo>
                    <a:lnTo>
                      <a:pt x="1007" y="351"/>
                    </a:lnTo>
                    <a:lnTo>
                      <a:pt x="1007" y="351"/>
                    </a:lnTo>
                    <a:lnTo>
                      <a:pt x="1009" y="349"/>
                    </a:lnTo>
                    <a:lnTo>
                      <a:pt x="1009" y="349"/>
                    </a:lnTo>
                    <a:lnTo>
                      <a:pt x="1009" y="349"/>
                    </a:lnTo>
                    <a:lnTo>
                      <a:pt x="1011" y="349"/>
                    </a:lnTo>
                    <a:lnTo>
                      <a:pt x="1011" y="349"/>
                    </a:lnTo>
                    <a:lnTo>
                      <a:pt x="1011" y="349"/>
                    </a:lnTo>
                    <a:lnTo>
                      <a:pt x="1011" y="349"/>
                    </a:lnTo>
                    <a:lnTo>
                      <a:pt x="1011" y="349"/>
                    </a:lnTo>
                    <a:lnTo>
                      <a:pt x="1013" y="349"/>
                    </a:lnTo>
                    <a:lnTo>
                      <a:pt x="1013" y="349"/>
                    </a:lnTo>
                    <a:lnTo>
                      <a:pt x="1013" y="349"/>
                    </a:lnTo>
                    <a:lnTo>
                      <a:pt x="1013" y="349"/>
                    </a:lnTo>
                    <a:lnTo>
                      <a:pt x="1013" y="349"/>
                    </a:lnTo>
                    <a:lnTo>
                      <a:pt x="1013" y="349"/>
                    </a:lnTo>
                    <a:lnTo>
                      <a:pt x="1014" y="349"/>
                    </a:lnTo>
                    <a:lnTo>
                      <a:pt x="1014" y="349"/>
                    </a:lnTo>
                    <a:lnTo>
                      <a:pt x="1014" y="351"/>
                    </a:lnTo>
                    <a:lnTo>
                      <a:pt x="1014" y="351"/>
                    </a:lnTo>
                    <a:lnTo>
                      <a:pt x="1014" y="351"/>
                    </a:lnTo>
                    <a:lnTo>
                      <a:pt x="1016" y="351"/>
                    </a:lnTo>
                    <a:lnTo>
                      <a:pt x="1016" y="351"/>
                    </a:lnTo>
                    <a:lnTo>
                      <a:pt x="1016" y="351"/>
                    </a:lnTo>
                    <a:lnTo>
                      <a:pt x="1016" y="349"/>
                    </a:lnTo>
                    <a:lnTo>
                      <a:pt x="1016" y="351"/>
                    </a:lnTo>
                    <a:lnTo>
                      <a:pt x="1016" y="351"/>
                    </a:lnTo>
                    <a:lnTo>
                      <a:pt x="1016" y="351"/>
                    </a:lnTo>
                    <a:lnTo>
                      <a:pt x="1016" y="351"/>
                    </a:lnTo>
                    <a:lnTo>
                      <a:pt x="1018" y="351"/>
                    </a:lnTo>
                    <a:lnTo>
                      <a:pt x="1018" y="351"/>
                    </a:lnTo>
                    <a:lnTo>
                      <a:pt x="1018" y="351"/>
                    </a:lnTo>
                    <a:lnTo>
                      <a:pt x="1018" y="351"/>
                    </a:lnTo>
                    <a:lnTo>
                      <a:pt x="1018" y="351"/>
                    </a:lnTo>
                    <a:lnTo>
                      <a:pt x="1018" y="351"/>
                    </a:lnTo>
                    <a:lnTo>
                      <a:pt x="1018" y="351"/>
                    </a:lnTo>
                    <a:lnTo>
                      <a:pt x="1018" y="351"/>
                    </a:lnTo>
                    <a:lnTo>
                      <a:pt x="1020" y="351"/>
                    </a:lnTo>
                    <a:lnTo>
                      <a:pt x="1020" y="351"/>
                    </a:lnTo>
                    <a:lnTo>
                      <a:pt x="1020" y="351"/>
                    </a:lnTo>
                    <a:lnTo>
                      <a:pt x="1020" y="351"/>
                    </a:lnTo>
                    <a:lnTo>
                      <a:pt x="1020" y="352"/>
                    </a:lnTo>
                    <a:lnTo>
                      <a:pt x="1020" y="352"/>
                    </a:lnTo>
                    <a:lnTo>
                      <a:pt x="1022" y="352"/>
                    </a:lnTo>
                    <a:lnTo>
                      <a:pt x="1022" y="352"/>
                    </a:lnTo>
                    <a:lnTo>
                      <a:pt x="1022" y="352"/>
                    </a:lnTo>
                    <a:lnTo>
                      <a:pt x="1022" y="352"/>
                    </a:lnTo>
                    <a:lnTo>
                      <a:pt x="1024" y="352"/>
                    </a:lnTo>
                    <a:lnTo>
                      <a:pt x="1024" y="352"/>
                    </a:lnTo>
                    <a:lnTo>
                      <a:pt x="1024" y="352"/>
                    </a:lnTo>
                    <a:lnTo>
                      <a:pt x="1025" y="352"/>
                    </a:lnTo>
                    <a:lnTo>
                      <a:pt x="1025" y="352"/>
                    </a:lnTo>
                    <a:lnTo>
                      <a:pt x="1025" y="352"/>
                    </a:lnTo>
                    <a:lnTo>
                      <a:pt x="1025" y="351"/>
                    </a:lnTo>
                    <a:lnTo>
                      <a:pt x="1025" y="351"/>
                    </a:lnTo>
                    <a:lnTo>
                      <a:pt x="1025" y="352"/>
                    </a:lnTo>
                    <a:lnTo>
                      <a:pt x="1027" y="352"/>
                    </a:lnTo>
                    <a:lnTo>
                      <a:pt x="1027" y="352"/>
                    </a:lnTo>
                    <a:lnTo>
                      <a:pt x="1027" y="351"/>
                    </a:lnTo>
                    <a:lnTo>
                      <a:pt x="1027" y="351"/>
                    </a:lnTo>
                    <a:lnTo>
                      <a:pt x="1027" y="351"/>
                    </a:lnTo>
                    <a:lnTo>
                      <a:pt x="1027" y="351"/>
                    </a:lnTo>
                    <a:lnTo>
                      <a:pt x="1027" y="351"/>
                    </a:lnTo>
                    <a:lnTo>
                      <a:pt x="1029" y="351"/>
                    </a:lnTo>
                    <a:lnTo>
                      <a:pt x="1029" y="351"/>
                    </a:lnTo>
                    <a:lnTo>
                      <a:pt x="1029" y="351"/>
                    </a:lnTo>
                    <a:lnTo>
                      <a:pt x="1029" y="351"/>
                    </a:lnTo>
                    <a:lnTo>
                      <a:pt x="1031" y="351"/>
                    </a:lnTo>
                    <a:lnTo>
                      <a:pt x="1031" y="351"/>
                    </a:lnTo>
                    <a:lnTo>
                      <a:pt x="1031" y="351"/>
                    </a:lnTo>
                    <a:lnTo>
                      <a:pt x="1031" y="351"/>
                    </a:lnTo>
                    <a:lnTo>
                      <a:pt x="1033" y="351"/>
                    </a:lnTo>
                    <a:lnTo>
                      <a:pt x="1033" y="351"/>
                    </a:lnTo>
                    <a:lnTo>
                      <a:pt x="1033" y="351"/>
                    </a:lnTo>
                    <a:lnTo>
                      <a:pt x="1033" y="351"/>
                    </a:lnTo>
                    <a:lnTo>
                      <a:pt x="1033" y="351"/>
                    </a:lnTo>
                    <a:lnTo>
                      <a:pt x="1033" y="351"/>
                    </a:lnTo>
                    <a:lnTo>
                      <a:pt x="1034" y="349"/>
                    </a:lnTo>
                    <a:lnTo>
                      <a:pt x="1034" y="349"/>
                    </a:lnTo>
                    <a:lnTo>
                      <a:pt x="1034" y="351"/>
                    </a:lnTo>
                    <a:lnTo>
                      <a:pt x="1034" y="351"/>
                    </a:lnTo>
                    <a:lnTo>
                      <a:pt x="1034" y="351"/>
                    </a:lnTo>
                    <a:lnTo>
                      <a:pt x="1036" y="351"/>
                    </a:lnTo>
                    <a:lnTo>
                      <a:pt x="1036" y="351"/>
                    </a:lnTo>
                    <a:lnTo>
                      <a:pt x="1036" y="351"/>
                    </a:lnTo>
                    <a:lnTo>
                      <a:pt x="1036" y="351"/>
                    </a:lnTo>
                    <a:lnTo>
                      <a:pt x="1036" y="351"/>
                    </a:lnTo>
                    <a:lnTo>
                      <a:pt x="1036" y="351"/>
                    </a:lnTo>
                    <a:lnTo>
                      <a:pt x="1038" y="351"/>
                    </a:lnTo>
                    <a:lnTo>
                      <a:pt x="1038" y="351"/>
                    </a:lnTo>
                    <a:lnTo>
                      <a:pt x="1038" y="351"/>
                    </a:lnTo>
                    <a:lnTo>
                      <a:pt x="1038" y="352"/>
                    </a:lnTo>
                    <a:lnTo>
                      <a:pt x="1038" y="352"/>
                    </a:lnTo>
                    <a:lnTo>
                      <a:pt x="1040" y="352"/>
                    </a:lnTo>
                    <a:lnTo>
                      <a:pt x="1040" y="352"/>
                    </a:lnTo>
                    <a:lnTo>
                      <a:pt x="1040" y="352"/>
                    </a:lnTo>
                    <a:lnTo>
                      <a:pt x="1040" y="352"/>
                    </a:lnTo>
                    <a:lnTo>
                      <a:pt x="1040" y="351"/>
                    </a:lnTo>
                    <a:lnTo>
                      <a:pt x="1042" y="351"/>
                    </a:lnTo>
                    <a:lnTo>
                      <a:pt x="1042" y="351"/>
                    </a:lnTo>
                    <a:lnTo>
                      <a:pt x="1042" y="351"/>
                    </a:lnTo>
                    <a:lnTo>
                      <a:pt x="1042" y="351"/>
                    </a:lnTo>
                    <a:lnTo>
                      <a:pt x="1042" y="351"/>
                    </a:lnTo>
                    <a:lnTo>
                      <a:pt x="1042" y="352"/>
                    </a:lnTo>
                    <a:lnTo>
                      <a:pt x="1042" y="352"/>
                    </a:lnTo>
                    <a:lnTo>
                      <a:pt x="1042" y="352"/>
                    </a:lnTo>
                    <a:lnTo>
                      <a:pt x="1042" y="352"/>
                    </a:lnTo>
                    <a:lnTo>
                      <a:pt x="1043" y="352"/>
                    </a:lnTo>
                    <a:lnTo>
                      <a:pt x="1043" y="352"/>
                    </a:lnTo>
                    <a:lnTo>
                      <a:pt x="1043" y="352"/>
                    </a:lnTo>
                    <a:lnTo>
                      <a:pt x="1043" y="352"/>
                    </a:lnTo>
                    <a:lnTo>
                      <a:pt x="1043" y="351"/>
                    </a:lnTo>
                    <a:lnTo>
                      <a:pt x="1043" y="351"/>
                    </a:lnTo>
                    <a:lnTo>
                      <a:pt x="1043" y="351"/>
                    </a:lnTo>
                    <a:lnTo>
                      <a:pt x="1043" y="351"/>
                    </a:lnTo>
                    <a:lnTo>
                      <a:pt x="1045" y="349"/>
                    </a:lnTo>
                    <a:lnTo>
                      <a:pt x="1045" y="349"/>
                    </a:lnTo>
                    <a:lnTo>
                      <a:pt x="1045" y="349"/>
                    </a:lnTo>
                    <a:lnTo>
                      <a:pt x="1045" y="351"/>
                    </a:lnTo>
                    <a:lnTo>
                      <a:pt x="1047" y="351"/>
                    </a:lnTo>
                    <a:lnTo>
                      <a:pt x="1047" y="351"/>
                    </a:lnTo>
                    <a:lnTo>
                      <a:pt x="1047" y="351"/>
                    </a:lnTo>
                    <a:lnTo>
                      <a:pt x="1047" y="351"/>
                    </a:lnTo>
                    <a:lnTo>
                      <a:pt x="1047" y="351"/>
                    </a:lnTo>
                    <a:lnTo>
                      <a:pt x="1049" y="351"/>
                    </a:lnTo>
                    <a:lnTo>
                      <a:pt x="1049" y="351"/>
                    </a:lnTo>
                    <a:lnTo>
                      <a:pt x="1049" y="349"/>
                    </a:lnTo>
                    <a:lnTo>
                      <a:pt x="1049" y="349"/>
                    </a:lnTo>
                    <a:lnTo>
                      <a:pt x="1049" y="349"/>
                    </a:lnTo>
                    <a:lnTo>
                      <a:pt x="1049" y="349"/>
                    </a:lnTo>
                    <a:lnTo>
                      <a:pt x="1049" y="349"/>
                    </a:lnTo>
                    <a:lnTo>
                      <a:pt x="1049" y="347"/>
                    </a:lnTo>
                    <a:lnTo>
                      <a:pt x="1049" y="347"/>
                    </a:lnTo>
                    <a:lnTo>
                      <a:pt x="1049" y="347"/>
                    </a:lnTo>
                    <a:lnTo>
                      <a:pt x="1049" y="347"/>
                    </a:lnTo>
                    <a:lnTo>
                      <a:pt x="1049" y="349"/>
                    </a:lnTo>
                    <a:lnTo>
                      <a:pt x="1049" y="349"/>
                    </a:lnTo>
                    <a:lnTo>
                      <a:pt x="1051" y="349"/>
                    </a:lnTo>
                    <a:lnTo>
                      <a:pt x="1051" y="349"/>
                    </a:lnTo>
                    <a:lnTo>
                      <a:pt x="1051" y="349"/>
                    </a:lnTo>
                    <a:lnTo>
                      <a:pt x="1051" y="349"/>
                    </a:lnTo>
                    <a:lnTo>
                      <a:pt x="1051" y="349"/>
                    </a:lnTo>
                    <a:lnTo>
                      <a:pt x="1051" y="349"/>
                    </a:lnTo>
                    <a:lnTo>
                      <a:pt x="1052" y="349"/>
                    </a:lnTo>
                    <a:lnTo>
                      <a:pt x="1052" y="349"/>
                    </a:lnTo>
                    <a:lnTo>
                      <a:pt x="1052" y="349"/>
                    </a:lnTo>
                    <a:lnTo>
                      <a:pt x="1052" y="349"/>
                    </a:lnTo>
                    <a:lnTo>
                      <a:pt x="1052" y="349"/>
                    </a:lnTo>
                    <a:lnTo>
                      <a:pt x="1052" y="349"/>
                    </a:lnTo>
                    <a:lnTo>
                      <a:pt x="1052" y="349"/>
                    </a:lnTo>
                    <a:lnTo>
                      <a:pt x="1052" y="349"/>
                    </a:lnTo>
                    <a:lnTo>
                      <a:pt x="1054" y="349"/>
                    </a:lnTo>
                    <a:lnTo>
                      <a:pt x="1054" y="349"/>
                    </a:lnTo>
                    <a:lnTo>
                      <a:pt x="1054" y="349"/>
                    </a:lnTo>
                    <a:lnTo>
                      <a:pt x="1054" y="349"/>
                    </a:lnTo>
                    <a:lnTo>
                      <a:pt x="1054" y="349"/>
                    </a:lnTo>
                    <a:lnTo>
                      <a:pt x="1054" y="347"/>
                    </a:lnTo>
                    <a:lnTo>
                      <a:pt x="1054" y="347"/>
                    </a:lnTo>
                    <a:lnTo>
                      <a:pt x="1056" y="347"/>
                    </a:lnTo>
                    <a:lnTo>
                      <a:pt x="1056" y="347"/>
                    </a:lnTo>
                    <a:lnTo>
                      <a:pt x="1056" y="347"/>
                    </a:lnTo>
                    <a:lnTo>
                      <a:pt x="1056" y="347"/>
                    </a:lnTo>
                    <a:lnTo>
                      <a:pt x="1056" y="347"/>
                    </a:lnTo>
                    <a:lnTo>
                      <a:pt x="1058" y="347"/>
                    </a:lnTo>
                    <a:lnTo>
                      <a:pt x="1058" y="347"/>
                    </a:lnTo>
                    <a:lnTo>
                      <a:pt x="1058" y="347"/>
                    </a:lnTo>
                    <a:lnTo>
                      <a:pt x="1058" y="347"/>
                    </a:lnTo>
                    <a:lnTo>
                      <a:pt x="1058" y="347"/>
                    </a:lnTo>
                    <a:lnTo>
                      <a:pt x="1058" y="347"/>
                    </a:lnTo>
                    <a:lnTo>
                      <a:pt x="1058" y="347"/>
                    </a:lnTo>
                    <a:lnTo>
                      <a:pt x="1058" y="347"/>
                    </a:lnTo>
                    <a:lnTo>
                      <a:pt x="1060" y="347"/>
                    </a:lnTo>
                    <a:lnTo>
                      <a:pt x="1060" y="347"/>
                    </a:lnTo>
                    <a:lnTo>
                      <a:pt x="1060" y="347"/>
                    </a:lnTo>
                    <a:lnTo>
                      <a:pt x="1060" y="347"/>
                    </a:lnTo>
                    <a:lnTo>
                      <a:pt x="1060" y="347"/>
                    </a:lnTo>
                    <a:lnTo>
                      <a:pt x="1060" y="347"/>
                    </a:lnTo>
                    <a:lnTo>
                      <a:pt x="1060" y="347"/>
                    </a:lnTo>
                    <a:lnTo>
                      <a:pt x="1060" y="349"/>
                    </a:lnTo>
                    <a:lnTo>
                      <a:pt x="1060" y="349"/>
                    </a:lnTo>
                    <a:lnTo>
                      <a:pt x="1060" y="349"/>
                    </a:lnTo>
                    <a:lnTo>
                      <a:pt x="1060" y="349"/>
                    </a:lnTo>
                    <a:lnTo>
                      <a:pt x="1060" y="349"/>
                    </a:lnTo>
                    <a:lnTo>
                      <a:pt x="1062" y="349"/>
                    </a:lnTo>
                    <a:lnTo>
                      <a:pt x="1062" y="351"/>
                    </a:lnTo>
                    <a:lnTo>
                      <a:pt x="1062" y="351"/>
                    </a:lnTo>
                    <a:lnTo>
                      <a:pt x="1062" y="351"/>
                    </a:lnTo>
                    <a:lnTo>
                      <a:pt x="1062" y="351"/>
                    </a:lnTo>
                    <a:lnTo>
                      <a:pt x="1062" y="351"/>
                    </a:lnTo>
                    <a:lnTo>
                      <a:pt x="1063" y="351"/>
                    </a:lnTo>
                    <a:lnTo>
                      <a:pt x="1063" y="351"/>
                    </a:lnTo>
                    <a:lnTo>
                      <a:pt x="1063" y="351"/>
                    </a:lnTo>
                    <a:lnTo>
                      <a:pt x="1063" y="351"/>
                    </a:lnTo>
                    <a:lnTo>
                      <a:pt x="1063" y="351"/>
                    </a:lnTo>
                    <a:lnTo>
                      <a:pt x="1063" y="352"/>
                    </a:lnTo>
                    <a:lnTo>
                      <a:pt x="1063" y="352"/>
                    </a:lnTo>
                    <a:lnTo>
                      <a:pt x="1063" y="352"/>
                    </a:lnTo>
                    <a:lnTo>
                      <a:pt x="1063" y="352"/>
                    </a:lnTo>
                    <a:lnTo>
                      <a:pt x="1065" y="352"/>
                    </a:lnTo>
                    <a:lnTo>
                      <a:pt x="1065" y="354"/>
                    </a:lnTo>
                    <a:lnTo>
                      <a:pt x="1065" y="354"/>
                    </a:lnTo>
                    <a:lnTo>
                      <a:pt x="1065" y="354"/>
                    </a:lnTo>
                    <a:lnTo>
                      <a:pt x="1065" y="354"/>
                    </a:lnTo>
                    <a:lnTo>
                      <a:pt x="1065" y="354"/>
                    </a:lnTo>
                    <a:lnTo>
                      <a:pt x="1065" y="354"/>
                    </a:lnTo>
                    <a:lnTo>
                      <a:pt x="1067" y="356"/>
                    </a:lnTo>
                    <a:lnTo>
                      <a:pt x="1067" y="356"/>
                    </a:lnTo>
                    <a:lnTo>
                      <a:pt x="1067" y="356"/>
                    </a:lnTo>
                    <a:lnTo>
                      <a:pt x="1067" y="356"/>
                    </a:lnTo>
                    <a:lnTo>
                      <a:pt x="1067" y="356"/>
                    </a:lnTo>
                    <a:lnTo>
                      <a:pt x="1067" y="356"/>
                    </a:lnTo>
                    <a:lnTo>
                      <a:pt x="1069" y="356"/>
                    </a:lnTo>
                    <a:lnTo>
                      <a:pt x="1069" y="354"/>
                    </a:lnTo>
                    <a:lnTo>
                      <a:pt x="1069" y="354"/>
                    </a:lnTo>
                    <a:lnTo>
                      <a:pt x="1069" y="354"/>
                    </a:lnTo>
                    <a:lnTo>
                      <a:pt x="1069" y="354"/>
                    </a:lnTo>
                    <a:lnTo>
                      <a:pt x="1069" y="354"/>
                    </a:lnTo>
                    <a:lnTo>
                      <a:pt x="1069" y="354"/>
                    </a:lnTo>
                    <a:lnTo>
                      <a:pt x="1069" y="354"/>
                    </a:lnTo>
                    <a:lnTo>
                      <a:pt x="1071" y="354"/>
                    </a:lnTo>
                    <a:lnTo>
                      <a:pt x="1071" y="354"/>
                    </a:lnTo>
                    <a:lnTo>
                      <a:pt x="1071" y="356"/>
                    </a:lnTo>
                    <a:lnTo>
                      <a:pt x="1071" y="356"/>
                    </a:lnTo>
                    <a:lnTo>
                      <a:pt x="1071" y="356"/>
                    </a:lnTo>
                    <a:lnTo>
                      <a:pt x="1071" y="356"/>
                    </a:lnTo>
                    <a:lnTo>
                      <a:pt x="1071" y="358"/>
                    </a:lnTo>
                    <a:lnTo>
                      <a:pt x="1072" y="358"/>
                    </a:lnTo>
                    <a:lnTo>
                      <a:pt x="1072" y="360"/>
                    </a:lnTo>
                    <a:lnTo>
                      <a:pt x="1072" y="360"/>
                    </a:lnTo>
                    <a:lnTo>
                      <a:pt x="1074" y="361"/>
                    </a:lnTo>
                    <a:lnTo>
                      <a:pt x="1074" y="361"/>
                    </a:lnTo>
                    <a:lnTo>
                      <a:pt x="1076" y="363"/>
                    </a:lnTo>
                    <a:lnTo>
                      <a:pt x="1078" y="363"/>
                    </a:lnTo>
                    <a:lnTo>
                      <a:pt x="1080" y="365"/>
                    </a:lnTo>
                    <a:lnTo>
                      <a:pt x="1080" y="365"/>
                    </a:lnTo>
                    <a:lnTo>
                      <a:pt x="1081" y="367"/>
                    </a:lnTo>
                    <a:lnTo>
                      <a:pt x="1083" y="369"/>
                    </a:lnTo>
                    <a:lnTo>
                      <a:pt x="1085" y="369"/>
                    </a:lnTo>
                    <a:lnTo>
                      <a:pt x="1085" y="370"/>
                    </a:lnTo>
                    <a:lnTo>
                      <a:pt x="1085" y="372"/>
                    </a:lnTo>
                    <a:lnTo>
                      <a:pt x="1085" y="374"/>
                    </a:lnTo>
                    <a:lnTo>
                      <a:pt x="1085" y="374"/>
                    </a:lnTo>
                    <a:lnTo>
                      <a:pt x="1083" y="376"/>
                    </a:lnTo>
                    <a:lnTo>
                      <a:pt x="1081" y="378"/>
                    </a:lnTo>
                    <a:lnTo>
                      <a:pt x="1081" y="379"/>
                    </a:lnTo>
                    <a:lnTo>
                      <a:pt x="1078" y="381"/>
                    </a:lnTo>
                    <a:lnTo>
                      <a:pt x="1076" y="383"/>
                    </a:lnTo>
                    <a:lnTo>
                      <a:pt x="1076" y="383"/>
                    </a:lnTo>
                    <a:lnTo>
                      <a:pt x="1076" y="383"/>
                    </a:lnTo>
                    <a:lnTo>
                      <a:pt x="1074" y="383"/>
                    </a:lnTo>
                    <a:lnTo>
                      <a:pt x="1074" y="383"/>
                    </a:lnTo>
                    <a:lnTo>
                      <a:pt x="1074" y="383"/>
                    </a:lnTo>
                    <a:lnTo>
                      <a:pt x="1074" y="383"/>
                    </a:lnTo>
                    <a:lnTo>
                      <a:pt x="1074" y="385"/>
                    </a:lnTo>
                    <a:lnTo>
                      <a:pt x="1074" y="385"/>
                    </a:lnTo>
                    <a:lnTo>
                      <a:pt x="1074" y="385"/>
                    </a:lnTo>
                    <a:lnTo>
                      <a:pt x="1074" y="385"/>
                    </a:lnTo>
                    <a:lnTo>
                      <a:pt x="1074" y="385"/>
                    </a:lnTo>
                    <a:lnTo>
                      <a:pt x="1074" y="385"/>
                    </a:lnTo>
                    <a:lnTo>
                      <a:pt x="1074" y="387"/>
                    </a:lnTo>
                    <a:lnTo>
                      <a:pt x="1074" y="387"/>
                    </a:lnTo>
                    <a:lnTo>
                      <a:pt x="1074" y="389"/>
                    </a:lnTo>
                    <a:lnTo>
                      <a:pt x="1074" y="389"/>
                    </a:lnTo>
                    <a:lnTo>
                      <a:pt x="1074" y="389"/>
                    </a:lnTo>
                    <a:lnTo>
                      <a:pt x="1076" y="390"/>
                    </a:lnTo>
                    <a:lnTo>
                      <a:pt x="1076" y="390"/>
                    </a:lnTo>
                    <a:lnTo>
                      <a:pt x="1076" y="390"/>
                    </a:lnTo>
                    <a:lnTo>
                      <a:pt x="1076" y="390"/>
                    </a:lnTo>
                    <a:lnTo>
                      <a:pt x="1078" y="390"/>
                    </a:lnTo>
                    <a:lnTo>
                      <a:pt x="1078" y="390"/>
                    </a:lnTo>
                    <a:lnTo>
                      <a:pt x="1078" y="390"/>
                    </a:lnTo>
                    <a:lnTo>
                      <a:pt x="1080" y="390"/>
                    </a:lnTo>
                    <a:lnTo>
                      <a:pt x="1080" y="389"/>
                    </a:lnTo>
                    <a:lnTo>
                      <a:pt x="1081" y="389"/>
                    </a:lnTo>
                    <a:lnTo>
                      <a:pt x="1083" y="389"/>
                    </a:lnTo>
                    <a:lnTo>
                      <a:pt x="1083" y="387"/>
                    </a:lnTo>
                    <a:lnTo>
                      <a:pt x="1085" y="387"/>
                    </a:lnTo>
                    <a:lnTo>
                      <a:pt x="1087" y="385"/>
                    </a:lnTo>
                    <a:lnTo>
                      <a:pt x="1087" y="385"/>
                    </a:lnTo>
                    <a:lnTo>
                      <a:pt x="1089" y="383"/>
                    </a:lnTo>
                    <a:lnTo>
                      <a:pt x="1090" y="383"/>
                    </a:lnTo>
                    <a:lnTo>
                      <a:pt x="1090" y="383"/>
                    </a:lnTo>
                    <a:lnTo>
                      <a:pt x="1092" y="383"/>
                    </a:lnTo>
                    <a:lnTo>
                      <a:pt x="1094" y="381"/>
                    </a:lnTo>
                    <a:lnTo>
                      <a:pt x="1096" y="381"/>
                    </a:lnTo>
                    <a:lnTo>
                      <a:pt x="1096" y="381"/>
                    </a:lnTo>
                    <a:lnTo>
                      <a:pt x="1098" y="381"/>
                    </a:lnTo>
                    <a:lnTo>
                      <a:pt x="1099" y="381"/>
                    </a:lnTo>
                    <a:lnTo>
                      <a:pt x="1099" y="381"/>
                    </a:lnTo>
                    <a:lnTo>
                      <a:pt x="1101" y="381"/>
                    </a:lnTo>
                    <a:lnTo>
                      <a:pt x="1103" y="381"/>
                    </a:lnTo>
                    <a:lnTo>
                      <a:pt x="1105" y="381"/>
                    </a:lnTo>
                    <a:lnTo>
                      <a:pt x="1105" y="383"/>
                    </a:lnTo>
                    <a:lnTo>
                      <a:pt x="1105" y="383"/>
                    </a:lnTo>
                    <a:lnTo>
                      <a:pt x="1107" y="385"/>
                    </a:lnTo>
                    <a:lnTo>
                      <a:pt x="1109" y="387"/>
                    </a:lnTo>
                    <a:lnTo>
                      <a:pt x="1109" y="389"/>
                    </a:lnTo>
                    <a:lnTo>
                      <a:pt x="1109" y="389"/>
                    </a:lnTo>
                    <a:lnTo>
                      <a:pt x="1110" y="390"/>
                    </a:lnTo>
                    <a:lnTo>
                      <a:pt x="1110" y="390"/>
                    </a:lnTo>
                    <a:lnTo>
                      <a:pt x="1110" y="390"/>
                    </a:lnTo>
                    <a:lnTo>
                      <a:pt x="1110" y="392"/>
                    </a:lnTo>
                    <a:lnTo>
                      <a:pt x="1110" y="392"/>
                    </a:lnTo>
                    <a:lnTo>
                      <a:pt x="1110" y="394"/>
                    </a:lnTo>
                    <a:lnTo>
                      <a:pt x="1110" y="396"/>
                    </a:lnTo>
                    <a:lnTo>
                      <a:pt x="1110" y="398"/>
                    </a:lnTo>
                    <a:lnTo>
                      <a:pt x="1109" y="399"/>
                    </a:lnTo>
                    <a:lnTo>
                      <a:pt x="1109" y="401"/>
                    </a:lnTo>
                    <a:lnTo>
                      <a:pt x="1107" y="403"/>
                    </a:lnTo>
                    <a:lnTo>
                      <a:pt x="1107" y="403"/>
                    </a:lnTo>
                    <a:lnTo>
                      <a:pt x="1107" y="403"/>
                    </a:lnTo>
                    <a:lnTo>
                      <a:pt x="1105" y="405"/>
                    </a:lnTo>
                    <a:lnTo>
                      <a:pt x="1105" y="407"/>
                    </a:lnTo>
                    <a:lnTo>
                      <a:pt x="1105" y="407"/>
                    </a:lnTo>
                    <a:lnTo>
                      <a:pt x="1105" y="407"/>
                    </a:lnTo>
                    <a:lnTo>
                      <a:pt x="1103" y="407"/>
                    </a:lnTo>
                    <a:lnTo>
                      <a:pt x="1101" y="408"/>
                    </a:lnTo>
                    <a:lnTo>
                      <a:pt x="1101" y="408"/>
                    </a:lnTo>
                    <a:lnTo>
                      <a:pt x="1101" y="408"/>
                    </a:lnTo>
                    <a:lnTo>
                      <a:pt x="1099" y="410"/>
                    </a:lnTo>
                    <a:lnTo>
                      <a:pt x="1099" y="410"/>
                    </a:lnTo>
                    <a:lnTo>
                      <a:pt x="1099" y="410"/>
                    </a:lnTo>
                    <a:lnTo>
                      <a:pt x="1099" y="412"/>
                    </a:lnTo>
                    <a:lnTo>
                      <a:pt x="1098" y="412"/>
                    </a:lnTo>
                    <a:lnTo>
                      <a:pt x="1098" y="412"/>
                    </a:lnTo>
                    <a:lnTo>
                      <a:pt x="1098" y="412"/>
                    </a:lnTo>
                    <a:lnTo>
                      <a:pt x="1096" y="412"/>
                    </a:lnTo>
                    <a:lnTo>
                      <a:pt x="1096" y="412"/>
                    </a:lnTo>
                    <a:lnTo>
                      <a:pt x="1096" y="412"/>
                    </a:lnTo>
                    <a:lnTo>
                      <a:pt x="1096" y="412"/>
                    </a:lnTo>
                    <a:lnTo>
                      <a:pt x="1096" y="412"/>
                    </a:lnTo>
                    <a:lnTo>
                      <a:pt x="1096" y="412"/>
                    </a:lnTo>
                    <a:lnTo>
                      <a:pt x="1094" y="410"/>
                    </a:lnTo>
                    <a:lnTo>
                      <a:pt x="1094" y="410"/>
                    </a:lnTo>
                    <a:lnTo>
                      <a:pt x="1094" y="410"/>
                    </a:lnTo>
                    <a:lnTo>
                      <a:pt x="1094" y="410"/>
                    </a:lnTo>
                    <a:lnTo>
                      <a:pt x="1094" y="410"/>
                    </a:lnTo>
                    <a:lnTo>
                      <a:pt x="1092" y="408"/>
                    </a:lnTo>
                    <a:lnTo>
                      <a:pt x="1092" y="408"/>
                    </a:lnTo>
                    <a:lnTo>
                      <a:pt x="1092" y="408"/>
                    </a:lnTo>
                    <a:lnTo>
                      <a:pt x="1089" y="407"/>
                    </a:lnTo>
                    <a:lnTo>
                      <a:pt x="1087" y="405"/>
                    </a:lnTo>
                    <a:lnTo>
                      <a:pt x="1085" y="403"/>
                    </a:lnTo>
                    <a:lnTo>
                      <a:pt x="1083" y="403"/>
                    </a:lnTo>
                    <a:lnTo>
                      <a:pt x="1080" y="403"/>
                    </a:lnTo>
                    <a:lnTo>
                      <a:pt x="1078" y="403"/>
                    </a:lnTo>
                    <a:lnTo>
                      <a:pt x="1076" y="403"/>
                    </a:lnTo>
                    <a:lnTo>
                      <a:pt x="1074" y="405"/>
                    </a:lnTo>
                    <a:lnTo>
                      <a:pt x="1074" y="405"/>
                    </a:lnTo>
                    <a:lnTo>
                      <a:pt x="1074" y="405"/>
                    </a:lnTo>
                    <a:lnTo>
                      <a:pt x="1074" y="407"/>
                    </a:lnTo>
                    <a:lnTo>
                      <a:pt x="1074" y="407"/>
                    </a:lnTo>
                    <a:lnTo>
                      <a:pt x="1074" y="407"/>
                    </a:lnTo>
                    <a:lnTo>
                      <a:pt x="1074" y="407"/>
                    </a:lnTo>
                    <a:lnTo>
                      <a:pt x="1076" y="408"/>
                    </a:lnTo>
                    <a:lnTo>
                      <a:pt x="1076" y="408"/>
                    </a:lnTo>
                    <a:lnTo>
                      <a:pt x="1078" y="410"/>
                    </a:lnTo>
                    <a:lnTo>
                      <a:pt x="1078" y="410"/>
                    </a:lnTo>
                    <a:lnTo>
                      <a:pt x="1080" y="412"/>
                    </a:lnTo>
                    <a:lnTo>
                      <a:pt x="1080" y="414"/>
                    </a:lnTo>
                    <a:lnTo>
                      <a:pt x="1081" y="414"/>
                    </a:lnTo>
                    <a:lnTo>
                      <a:pt x="1081" y="416"/>
                    </a:lnTo>
                    <a:lnTo>
                      <a:pt x="1081" y="417"/>
                    </a:lnTo>
                    <a:lnTo>
                      <a:pt x="1083" y="419"/>
                    </a:lnTo>
                    <a:lnTo>
                      <a:pt x="1083" y="421"/>
                    </a:lnTo>
                    <a:lnTo>
                      <a:pt x="1083" y="425"/>
                    </a:lnTo>
                    <a:lnTo>
                      <a:pt x="1081" y="425"/>
                    </a:lnTo>
                    <a:lnTo>
                      <a:pt x="1081" y="427"/>
                    </a:lnTo>
                    <a:lnTo>
                      <a:pt x="1080" y="427"/>
                    </a:lnTo>
                    <a:lnTo>
                      <a:pt x="1080" y="427"/>
                    </a:lnTo>
                    <a:lnTo>
                      <a:pt x="1078" y="428"/>
                    </a:lnTo>
                    <a:lnTo>
                      <a:pt x="1078" y="428"/>
                    </a:lnTo>
                    <a:lnTo>
                      <a:pt x="1076" y="428"/>
                    </a:lnTo>
                    <a:lnTo>
                      <a:pt x="1074" y="428"/>
                    </a:lnTo>
                    <a:lnTo>
                      <a:pt x="1074" y="428"/>
                    </a:lnTo>
                    <a:lnTo>
                      <a:pt x="1071" y="430"/>
                    </a:lnTo>
                    <a:lnTo>
                      <a:pt x="1069" y="430"/>
                    </a:lnTo>
                    <a:lnTo>
                      <a:pt x="1067" y="432"/>
                    </a:lnTo>
                    <a:lnTo>
                      <a:pt x="1065" y="432"/>
                    </a:lnTo>
                    <a:lnTo>
                      <a:pt x="1065" y="432"/>
                    </a:lnTo>
                    <a:lnTo>
                      <a:pt x="1063" y="432"/>
                    </a:lnTo>
                    <a:lnTo>
                      <a:pt x="1062" y="430"/>
                    </a:lnTo>
                    <a:lnTo>
                      <a:pt x="1060" y="432"/>
                    </a:lnTo>
                    <a:lnTo>
                      <a:pt x="1060" y="432"/>
                    </a:lnTo>
                    <a:lnTo>
                      <a:pt x="1060" y="434"/>
                    </a:lnTo>
                    <a:lnTo>
                      <a:pt x="1060" y="434"/>
                    </a:lnTo>
                    <a:lnTo>
                      <a:pt x="1060" y="436"/>
                    </a:lnTo>
                    <a:lnTo>
                      <a:pt x="1062" y="436"/>
                    </a:lnTo>
                    <a:lnTo>
                      <a:pt x="1062" y="437"/>
                    </a:lnTo>
                    <a:lnTo>
                      <a:pt x="1062" y="439"/>
                    </a:lnTo>
                    <a:lnTo>
                      <a:pt x="1062" y="441"/>
                    </a:lnTo>
                    <a:lnTo>
                      <a:pt x="1063" y="443"/>
                    </a:lnTo>
                    <a:lnTo>
                      <a:pt x="1063" y="445"/>
                    </a:lnTo>
                    <a:lnTo>
                      <a:pt x="1063" y="445"/>
                    </a:lnTo>
                    <a:lnTo>
                      <a:pt x="1063" y="446"/>
                    </a:lnTo>
                    <a:lnTo>
                      <a:pt x="1063" y="446"/>
                    </a:lnTo>
                    <a:lnTo>
                      <a:pt x="1063" y="448"/>
                    </a:lnTo>
                    <a:lnTo>
                      <a:pt x="1063" y="448"/>
                    </a:lnTo>
                    <a:lnTo>
                      <a:pt x="1063" y="448"/>
                    </a:lnTo>
                    <a:lnTo>
                      <a:pt x="1065" y="450"/>
                    </a:lnTo>
                    <a:lnTo>
                      <a:pt x="1065" y="450"/>
                    </a:lnTo>
                    <a:lnTo>
                      <a:pt x="1065" y="450"/>
                    </a:lnTo>
                    <a:lnTo>
                      <a:pt x="1065" y="452"/>
                    </a:lnTo>
                    <a:lnTo>
                      <a:pt x="1067" y="452"/>
                    </a:lnTo>
                    <a:lnTo>
                      <a:pt x="1067" y="454"/>
                    </a:lnTo>
                    <a:lnTo>
                      <a:pt x="1067" y="454"/>
                    </a:lnTo>
                    <a:lnTo>
                      <a:pt x="1069" y="454"/>
                    </a:lnTo>
                    <a:lnTo>
                      <a:pt x="1069" y="455"/>
                    </a:lnTo>
                    <a:lnTo>
                      <a:pt x="1069" y="455"/>
                    </a:lnTo>
                    <a:lnTo>
                      <a:pt x="1069" y="457"/>
                    </a:lnTo>
                    <a:lnTo>
                      <a:pt x="1069" y="457"/>
                    </a:lnTo>
                    <a:lnTo>
                      <a:pt x="1069" y="459"/>
                    </a:lnTo>
                    <a:lnTo>
                      <a:pt x="1069" y="461"/>
                    </a:lnTo>
                    <a:lnTo>
                      <a:pt x="1069" y="461"/>
                    </a:lnTo>
                    <a:lnTo>
                      <a:pt x="1071" y="463"/>
                    </a:lnTo>
                    <a:lnTo>
                      <a:pt x="1071" y="463"/>
                    </a:lnTo>
                    <a:lnTo>
                      <a:pt x="1071" y="463"/>
                    </a:lnTo>
                    <a:lnTo>
                      <a:pt x="1072" y="463"/>
                    </a:lnTo>
                    <a:lnTo>
                      <a:pt x="1072" y="463"/>
                    </a:lnTo>
                    <a:lnTo>
                      <a:pt x="1074" y="463"/>
                    </a:lnTo>
                    <a:lnTo>
                      <a:pt x="1074" y="463"/>
                    </a:lnTo>
                    <a:lnTo>
                      <a:pt x="1076" y="461"/>
                    </a:lnTo>
                    <a:lnTo>
                      <a:pt x="1076" y="461"/>
                    </a:lnTo>
                    <a:lnTo>
                      <a:pt x="1078" y="461"/>
                    </a:lnTo>
                    <a:lnTo>
                      <a:pt x="1078" y="463"/>
                    </a:lnTo>
                    <a:lnTo>
                      <a:pt x="1078" y="463"/>
                    </a:lnTo>
                    <a:lnTo>
                      <a:pt x="1078" y="464"/>
                    </a:lnTo>
                    <a:lnTo>
                      <a:pt x="1078" y="464"/>
                    </a:lnTo>
                    <a:lnTo>
                      <a:pt x="1078" y="466"/>
                    </a:lnTo>
                    <a:lnTo>
                      <a:pt x="1076" y="468"/>
                    </a:lnTo>
                    <a:lnTo>
                      <a:pt x="1074" y="470"/>
                    </a:lnTo>
                    <a:lnTo>
                      <a:pt x="1072" y="470"/>
                    </a:lnTo>
                    <a:lnTo>
                      <a:pt x="1071" y="472"/>
                    </a:lnTo>
                    <a:lnTo>
                      <a:pt x="1071" y="474"/>
                    </a:lnTo>
                    <a:lnTo>
                      <a:pt x="1069" y="475"/>
                    </a:lnTo>
                    <a:lnTo>
                      <a:pt x="1067" y="475"/>
                    </a:lnTo>
                    <a:lnTo>
                      <a:pt x="1065" y="477"/>
                    </a:lnTo>
                    <a:lnTo>
                      <a:pt x="1063" y="479"/>
                    </a:lnTo>
                    <a:lnTo>
                      <a:pt x="1063" y="479"/>
                    </a:lnTo>
                    <a:lnTo>
                      <a:pt x="1060" y="481"/>
                    </a:lnTo>
                    <a:lnTo>
                      <a:pt x="1060" y="481"/>
                    </a:lnTo>
                    <a:lnTo>
                      <a:pt x="1058" y="481"/>
                    </a:lnTo>
                    <a:lnTo>
                      <a:pt x="1058" y="479"/>
                    </a:lnTo>
                    <a:lnTo>
                      <a:pt x="1056" y="479"/>
                    </a:lnTo>
                    <a:lnTo>
                      <a:pt x="1056" y="479"/>
                    </a:lnTo>
                    <a:lnTo>
                      <a:pt x="1054" y="479"/>
                    </a:lnTo>
                    <a:lnTo>
                      <a:pt x="1052" y="479"/>
                    </a:lnTo>
                    <a:lnTo>
                      <a:pt x="1051" y="479"/>
                    </a:lnTo>
                    <a:lnTo>
                      <a:pt x="1049" y="479"/>
                    </a:lnTo>
                    <a:lnTo>
                      <a:pt x="1047" y="477"/>
                    </a:lnTo>
                    <a:lnTo>
                      <a:pt x="1045" y="477"/>
                    </a:lnTo>
                    <a:lnTo>
                      <a:pt x="1045" y="477"/>
                    </a:lnTo>
                    <a:lnTo>
                      <a:pt x="1043" y="477"/>
                    </a:lnTo>
                    <a:lnTo>
                      <a:pt x="1042" y="477"/>
                    </a:lnTo>
                    <a:lnTo>
                      <a:pt x="1040" y="477"/>
                    </a:lnTo>
                    <a:lnTo>
                      <a:pt x="1040" y="477"/>
                    </a:lnTo>
                    <a:lnTo>
                      <a:pt x="1040" y="477"/>
                    </a:lnTo>
                    <a:lnTo>
                      <a:pt x="1038" y="479"/>
                    </a:lnTo>
                    <a:lnTo>
                      <a:pt x="1038" y="479"/>
                    </a:lnTo>
                    <a:lnTo>
                      <a:pt x="1038" y="479"/>
                    </a:lnTo>
                    <a:lnTo>
                      <a:pt x="1038" y="479"/>
                    </a:lnTo>
                    <a:lnTo>
                      <a:pt x="1038" y="481"/>
                    </a:lnTo>
                    <a:lnTo>
                      <a:pt x="1038" y="481"/>
                    </a:lnTo>
                    <a:lnTo>
                      <a:pt x="1038" y="481"/>
                    </a:lnTo>
                    <a:lnTo>
                      <a:pt x="1038" y="481"/>
                    </a:lnTo>
                    <a:lnTo>
                      <a:pt x="1036" y="483"/>
                    </a:lnTo>
                    <a:lnTo>
                      <a:pt x="1036" y="484"/>
                    </a:lnTo>
                    <a:lnTo>
                      <a:pt x="1034" y="486"/>
                    </a:lnTo>
                    <a:lnTo>
                      <a:pt x="1034" y="486"/>
                    </a:lnTo>
                    <a:lnTo>
                      <a:pt x="1034" y="488"/>
                    </a:lnTo>
                    <a:lnTo>
                      <a:pt x="1034" y="488"/>
                    </a:lnTo>
                    <a:lnTo>
                      <a:pt x="1034" y="490"/>
                    </a:lnTo>
                    <a:lnTo>
                      <a:pt x="1034" y="490"/>
                    </a:lnTo>
                    <a:lnTo>
                      <a:pt x="1034" y="492"/>
                    </a:lnTo>
                    <a:lnTo>
                      <a:pt x="1034" y="492"/>
                    </a:lnTo>
                    <a:lnTo>
                      <a:pt x="1034" y="492"/>
                    </a:lnTo>
                    <a:lnTo>
                      <a:pt x="1034" y="492"/>
                    </a:lnTo>
                    <a:lnTo>
                      <a:pt x="1034" y="493"/>
                    </a:lnTo>
                    <a:lnTo>
                      <a:pt x="1034" y="493"/>
                    </a:lnTo>
                    <a:lnTo>
                      <a:pt x="1034" y="493"/>
                    </a:lnTo>
                    <a:lnTo>
                      <a:pt x="1036" y="493"/>
                    </a:lnTo>
                    <a:lnTo>
                      <a:pt x="1036" y="493"/>
                    </a:lnTo>
                    <a:lnTo>
                      <a:pt x="1036" y="493"/>
                    </a:lnTo>
                    <a:lnTo>
                      <a:pt x="1036" y="495"/>
                    </a:lnTo>
                    <a:lnTo>
                      <a:pt x="1036" y="497"/>
                    </a:lnTo>
                    <a:lnTo>
                      <a:pt x="1038" y="497"/>
                    </a:lnTo>
                    <a:lnTo>
                      <a:pt x="1038" y="499"/>
                    </a:lnTo>
                    <a:lnTo>
                      <a:pt x="1040" y="499"/>
                    </a:lnTo>
                    <a:lnTo>
                      <a:pt x="1040" y="499"/>
                    </a:lnTo>
                    <a:lnTo>
                      <a:pt x="1040" y="499"/>
                    </a:lnTo>
                    <a:lnTo>
                      <a:pt x="1040" y="501"/>
                    </a:lnTo>
                    <a:lnTo>
                      <a:pt x="1042" y="501"/>
                    </a:lnTo>
                    <a:lnTo>
                      <a:pt x="1042" y="501"/>
                    </a:lnTo>
                    <a:lnTo>
                      <a:pt x="1043" y="501"/>
                    </a:lnTo>
                    <a:lnTo>
                      <a:pt x="1043" y="501"/>
                    </a:lnTo>
                    <a:lnTo>
                      <a:pt x="1045" y="501"/>
                    </a:lnTo>
                    <a:lnTo>
                      <a:pt x="1045" y="501"/>
                    </a:lnTo>
                    <a:lnTo>
                      <a:pt x="1047" y="501"/>
                    </a:lnTo>
                    <a:lnTo>
                      <a:pt x="1047" y="501"/>
                    </a:lnTo>
                    <a:lnTo>
                      <a:pt x="1049" y="501"/>
                    </a:lnTo>
                    <a:lnTo>
                      <a:pt x="1049" y="501"/>
                    </a:lnTo>
                    <a:lnTo>
                      <a:pt x="1051" y="501"/>
                    </a:lnTo>
                    <a:lnTo>
                      <a:pt x="1052" y="501"/>
                    </a:lnTo>
                    <a:lnTo>
                      <a:pt x="1052" y="501"/>
                    </a:lnTo>
                    <a:lnTo>
                      <a:pt x="1052" y="501"/>
                    </a:lnTo>
                    <a:lnTo>
                      <a:pt x="1054" y="502"/>
                    </a:lnTo>
                    <a:lnTo>
                      <a:pt x="1054" y="502"/>
                    </a:lnTo>
                    <a:lnTo>
                      <a:pt x="1054" y="502"/>
                    </a:lnTo>
                    <a:lnTo>
                      <a:pt x="1056" y="504"/>
                    </a:lnTo>
                    <a:lnTo>
                      <a:pt x="1058" y="506"/>
                    </a:lnTo>
                    <a:lnTo>
                      <a:pt x="1058" y="508"/>
                    </a:lnTo>
                    <a:lnTo>
                      <a:pt x="1058" y="508"/>
                    </a:lnTo>
                    <a:lnTo>
                      <a:pt x="1058" y="510"/>
                    </a:lnTo>
                    <a:lnTo>
                      <a:pt x="1058" y="510"/>
                    </a:lnTo>
                    <a:lnTo>
                      <a:pt x="1058" y="510"/>
                    </a:lnTo>
                    <a:lnTo>
                      <a:pt x="1058" y="510"/>
                    </a:lnTo>
                    <a:lnTo>
                      <a:pt x="1058" y="512"/>
                    </a:lnTo>
                    <a:lnTo>
                      <a:pt x="1056" y="512"/>
                    </a:lnTo>
                    <a:lnTo>
                      <a:pt x="1056" y="512"/>
                    </a:lnTo>
                    <a:lnTo>
                      <a:pt x="1056" y="513"/>
                    </a:lnTo>
                    <a:lnTo>
                      <a:pt x="1056" y="515"/>
                    </a:lnTo>
                    <a:lnTo>
                      <a:pt x="1056" y="517"/>
                    </a:lnTo>
                    <a:lnTo>
                      <a:pt x="1056" y="519"/>
                    </a:lnTo>
                    <a:lnTo>
                      <a:pt x="1056" y="521"/>
                    </a:lnTo>
                    <a:lnTo>
                      <a:pt x="1058" y="522"/>
                    </a:lnTo>
                    <a:lnTo>
                      <a:pt x="1058" y="522"/>
                    </a:lnTo>
                    <a:lnTo>
                      <a:pt x="1058" y="522"/>
                    </a:lnTo>
                    <a:lnTo>
                      <a:pt x="1058" y="524"/>
                    </a:lnTo>
                    <a:lnTo>
                      <a:pt x="1058" y="524"/>
                    </a:lnTo>
                    <a:lnTo>
                      <a:pt x="1058" y="524"/>
                    </a:lnTo>
                    <a:lnTo>
                      <a:pt x="1058" y="526"/>
                    </a:lnTo>
                    <a:lnTo>
                      <a:pt x="1058" y="526"/>
                    </a:lnTo>
                    <a:lnTo>
                      <a:pt x="1056" y="528"/>
                    </a:lnTo>
                    <a:lnTo>
                      <a:pt x="1056" y="528"/>
                    </a:lnTo>
                    <a:lnTo>
                      <a:pt x="1056" y="528"/>
                    </a:lnTo>
                    <a:lnTo>
                      <a:pt x="1054" y="528"/>
                    </a:lnTo>
                    <a:lnTo>
                      <a:pt x="1054" y="528"/>
                    </a:lnTo>
                    <a:lnTo>
                      <a:pt x="1054" y="528"/>
                    </a:lnTo>
                    <a:lnTo>
                      <a:pt x="1054" y="528"/>
                    </a:lnTo>
                    <a:lnTo>
                      <a:pt x="1054" y="526"/>
                    </a:lnTo>
                    <a:lnTo>
                      <a:pt x="1054" y="526"/>
                    </a:lnTo>
                    <a:lnTo>
                      <a:pt x="1052" y="526"/>
                    </a:lnTo>
                    <a:lnTo>
                      <a:pt x="1052" y="526"/>
                    </a:lnTo>
                    <a:lnTo>
                      <a:pt x="1052" y="526"/>
                    </a:lnTo>
                    <a:lnTo>
                      <a:pt x="1051" y="524"/>
                    </a:lnTo>
                    <a:lnTo>
                      <a:pt x="1051" y="524"/>
                    </a:lnTo>
                    <a:lnTo>
                      <a:pt x="1051" y="522"/>
                    </a:lnTo>
                    <a:lnTo>
                      <a:pt x="1049" y="521"/>
                    </a:lnTo>
                    <a:lnTo>
                      <a:pt x="1049" y="521"/>
                    </a:lnTo>
                    <a:lnTo>
                      <a:pt x="1047" y="519"/>
                    </a:lnTo>
                    <a:lnTo>
                      <a:pt x="1045" y="519"/>
                    </a:lnTo>
                    <a:lnTo>
                      <a:pt x="1043" y="519"/>
                    </a:lnTo>
                    <a:lnTo>
                      <a:pt x="1042" y="521"/>
                    </a:lnTo>
                    <a:lnTo>
                      <a:pt x="1040" y="521"/>
                    </a:lnTo>
                    <a:lnTo>
                      <a:pt x="1040" y="522"/>
                    </a:lnTo>
                    <a:lnTo>
                      <a:pt x="1040" y="524"/>
                    </a:lnTo>
                    <a:lnTo>
                      <a:pt x="1040" y="524"/>
                    </a:lnTo>
                    <a:lnTo>
                      <a:pt x="1040" y="524"/>
                    </a:lnTo>
                    <a:lnTo>
                      <a:pt x="1040" y="526"/>
                    </a:lnTo>
                    <a:lnTo>
                      <a:pt x="1040" y="526"/>
                    </a:lnTo>
                    <a:lnTo>
                      <a:pt x="1040" y="526"/>
                    </a:lnTo>
                    <a:lnTo>
                      <a:pt x="1038" y="528"/>
                    </a:lnTo>
                    <a:lnTo>
                      <a:pt x="1038" y="528"/>
                    </a:lnTo>
                    <a:lnTo>
                      <a:pt x="1038" y="530"/>
                    </a:lnTo>
                    <a:lnTo>
                      <a:pt x="1036" y="531"/>
                    </a:lnTo>
                    <a:lnTo>
                      <a:pt x="1034" y="533"/>
                    </a:lnTo>
                    <a:lnTo>
                      <a:pt x="1034" y="533"/>
                    </a:lnTo>
                    <a:lnTo>
                      <a:pt x="1033" y="535"/>
                    </a:lnTo>
                    <a:lnTo>
                      <a:pt x="1033" y="535"/>
                    </a:lnTo>
                    <a:lnTo>
                      <a:pt x="1031" y="537"/>
                    </a:lnTo>
                    <a:lnTo>
                      <a:pt x="1031" y="537"/>
                    </a:lnTo>
                    <a:lnTo>
                      <a:pt x="1029" y="537"/>
                    </a:lnTo>
                    <a:lnTo>
                      <a:pt x="1029" y="537"/>
                    </a:lnTo>
                    <a:lnTo>
                      <a:pt x="1025" y="539"/>
                    </a:lnTo>
                    <a:lnTo>
                      <a:pt x="1024" y="540"/>
                    </a:lnTo>
                    <a:lnTo>
                      <a:pt x="1022" y="540"/>
                    </a:lnTo>
                    <a:lnTo>
                      <a:pt x="1020" y="542"/>
                    </a:lnTo>
                    <a:lnTo>
                      <a:pt x="1016" y="542"/>
                    </a:lnTo>
                    <a:lnTo>
                      <a:pt x="1016" y="544"/>
                    </a:lnTo>
                    <a:lnTo>
                      <a:pt x="1014" y="544"/>
                    </a:lnTo>
                    <a:lnTo>
                      <a:pt x="1014" y="544"/>
                    </a:lnTo>
                    <a:lnTo>
                      <a:pt x="1014" y="546"/>
                    </a:lnTo>
                    <a:lnTo>
                      <a:pt x="1013" y="546"/>
                    </a:lnTo>
                    <a:lnTo>
                      <a:pt x="1013" y="546"/>
                    </a:lnTo>
                    <a:lnTo>
                      <a:pt x="1013" y="546"/>
                    </a:lnTo>
                    <a:lnTo>
                      <a:pt x="1011" y="546"/>
                    </a:lnTo>
                    <a:lnTo>
                      <a:pt x="1011" y="548"/>
                    </a:lnTo>
                    <a:lnTo>
                      <a:pt x="1011" y="548"/>
                    </a:lnTo>
                    <a:lnTo>
                      <a:pt x="1011" y="548"/>
                    </a:lnTo>
                    <a:lnTo>
                      <a:pt x="1011" y="548"/>
                    </a:lnTo>
                    <a:lnTo>
                      <a:pt x="1009" y="548"/>
                    </a:lnTo>
                    <a:lnTo>
                      <a:pt x="1009" y="548"/>
                    </a:lnTo>
                    <a:lnTo>
                      <a:pt x="1009" y="550"/>
                    </a:lnTo>
                    <a:lnTo>
                      <a:pt x="1009" y="550"/>
                    </a:lnTo>
                    <a:lnTo>
                      <a:pt x="1009" y="550"/>
                    </a:lnTo>
                    <a:lnTo>
                      <a:pt x="1009" y="550"/>
                    </a:lnTo>
                    <a:lnTo>
                      <a:pt x="1011" y="550"/>
                    </a:lnTo>
                    <a:lnTo>
                      <a:pt x="1011" y="550"/>
                    </a:lnTo>
                    <a:lnTo>
                      <a:pt x="1011" y="550"/>
                    </a:lnTo>
                    <a:lnTo>
                      <a:pt x="1011" y="550"/>
                    </a:lnTo>
                    <a:lnTo>
                      <a:pt x="1013" y="550"/>
                    </a:lnTo>
                    <a:lnTo>
                      <a:pt x="1013" y="548"/>
                    </a:lnTo>
                    <a:lnTo>
                      <a:pt x="1014" y="548"/>
                    </a:lnTo>
                    <a:lnTo>
                      <a:pt x="1014" y="548"/>
                    </a:lnTo>
                    <a:lnTo>
                      <a:pt x="1014" y="548"/>
                    </a:lnTo>
                    <a:lnTo>
                      <a:pt x="1016" y="548"/>
                    </a:lnTo>
                    <a:lnTo>
                      <a:pt x="1016" y="548"/>
                    </a:lnTo>
                    <a:lnTo>
                      <a:pt x="1016" y="548"/>
                    </a:lnTo>
                    <a:lnTo>
                      <a:pt x="1016" y="546"/>
                    </a:lnTo>
                    <a:lnTo>
                      <a:pt x="1016" y="546"/>
                    </a:lnTo>
                    <a:lnTo>
                      <a:pt x="1016" y="546"/>
                    </a:lnTo>
                    <a:lnTo>
                      <a:pt x="1016" y="546"/>
                    </a:lnTo>
                    <a:lnTo>
                      <a:pt x="1018" y="546"/>
                    </a:lnTo>
                    <a:lnTo>
                      <a:pt x="1018" y="546"/>
                    </a:lnTo>
                    <a:lnTo>
                      <a:pt x="1020" y="546"/>
                    </a:lnTo>
                    <a:lnTo>
                      <a:pt x="1020" y="546"/>
                    </a:lnTo>
                    <a:lnTo>
                      <a:pt x="1020" y="546"/>
                    </a:lnTo>
                    <a:lnTo>
                      <a:pt x="1020" y="546"/>
                    </a:lnTo>
                    <a:lnTo>
                      <a:pt x="1022" y="546"/>
                    </a:lnTo>
                    <a:lnTo>
                      <a:pt x="1022" y="546"/>
                    </a:lnTo>
                    <a:lnTo>
                      <a:pt x="1024" y="546"/>
                    </a:lnTo>
                    <a:lnTo>
                      <a:pt x="1025" y="548"/>
                    </a:lnTo>
                    <a:lnTo>
                      <a:pt x="1025" y="548"/>
                    </a:lnTo>
                    <a:lnTo>
                      <a:pt x="1027" y="550"/>
                    </a:lnTo>
                    <a:lnTo>
                      <a:pt x="1029" y="550"/>
                    </a:lnTo>
                    <a:lnTo>
                      <a:pt x="1031" y="550"/>
                    </a:lnTo>
                    <a:lnTo>
                      <a:pt x="1033" y="551"/>
                    </a:lnTo>
                    <a:lnTo>
                      <a:pt x="1033" y="551"/>
                    </a:lnTo>
                    <a:lnTo>
                      <a:pt x="1034" y="551"/>
                    </a:lnTo>
                    <a:lnTo>
                      <a:pt x="1034" y="553"/>
                    </a:lnTo>
                    <a:lnTo>
                      <a:pt x="1034" y="553"/>
                    </a:lnTo>
                    <a:lnTo>
                      <a:pt x="1034" y="555"/>
                    </a:lnTo>
                    <a:lnTo>
                      <a:pt x="1034" y="555"/>
                    </a:lnTo>
                    <a:lnTo>
                      <a:pt x="1036" y="557"/>
                    </a:lnTo>
                    <a:lnTo>
                      <a:pt x="1036" y="557"/>
                    </a:lnTo>
                    <a:lnTo>
                      <a:pt x="1036" y="557"/>
                    </a:lnTo>
                    <a:lnTo>
                      <a:pt x="1038" y="557"/>
                    </a:lnTo>
                    <a:lnTo>
                      <a:pt x="1038" y="559"/>
                    </a:lnTo>
                    <a:lnTo>
                      <a:pt x="1042" y="559"/>
                    </a:lnTo>
                    <a:lnTo>
                      <a:pt x="1042" y="559"/>
                    </a:lnTo>
                    <a:lnTo>
                      <a:pt x="1043" y="560"/>
                    </a:lnTo>
                    <a:lnTo>
                      <a:pt x="1045" y="564"/>
                    </a:lnTo>
                    <a:lnTo>
                      <a:pt x="1047" y="566"/>
                    </a:lnTo>
                    <a:lnTo>
                      <a:pt x="1049" y="566"/>
                    </a:lnTo>
                    <a:lnTo>
                      <a:pt x="1049" y="566"/>
                    </a:lnTo>
                    <a:lnTo>
                      <a:pt x="1049" y="568"/>
                    </a:lnTo>
                    <a:lnTo>
                      <a:pt x="1049" y="568"/>
                    </a:lnTo>
                    <a:lnTo>
                      <a:pt x="1049" y="569"/>
                    </a:lnTo>
                    <a:lnTo>
                      <a:pt x="1049" y="571"/>
                    </a:lnTo>
                    <a:lnTo>
                      <a:pt x="1049" y="571"/>
                    </a:lnTo>
                    <a:lnTo>
                      <a:pt x="1047" y="571"/>
                    </a:lnTo>
                    <a:lnTo>
                      <a:pt x="1045" y="573"/>
                    </a:lnTo>
                    <a:lnTo>
                      <a:pt x="1045" y="573"/>
                    </a:lnTo>
                    <a:lnTo>
                      <a:pt x="1045" y="575"/>
                    </a:lnTo>
                    <a:lnTo>
                      <a:pt x="1047" y="575"/>
                    </a:lnTo>
                    <a:lnTo>
                      <a:pt x="1047" y="577"/>
                    </a:lnTo>
                    <a:lnTo>
                      <a:pt x="1047" y="577"/>
                    </a:lnTo>
                    <a:lnTo>
                      <a:pt x="1047" y="578"/>
                    </a:lnTo>
                    <a:lnTo>
                      <a:pt x="1047" y="580"/>
                    </a:lnTo>
                    <a:lnTo>
                      <a:pt x="1047" y="580"/>
                    </a:lnTo>
                    <a:lnTo>
                      <a:pt x="1049" y="582"/>
                    </a:lnTo>
                    <a:lnTo>
                      <a:pt x="1049" y="582"/>
                    </a:lnTo>
                    <a:lnTo>
                      <a:pt x="1049" y="582"/>
                    </a:lnTo>
                    <a:lnTo>
                      <a:pt x="1049" y="584"/>
                    </a:lnTo>
                    <a:lnTo>
                      <a:pt x="1049" y="584"/>
                    </a:lnTo>
                    <a:lnTo>
                      <a:pt x="1051" y="584"/>
                    </a:lnTo>
                    <a:lnTo>
                      <a:pt x="1051" y="584"/>
                    </a:lnTo>
                    <a:lnTo>
                      <a:pt x="1052" y="586"/>
                    </a:lnTo>
                    <a:lnTo>
                      <a:pt x="1056" y="586"/>
                    </a:lnTo>
                    <a:lnTo>
                      <a:pt x="1058" y="586"/>
                    </a:lnTo>
                    <a:lnTo>
                      <a:pt x="1060" y="586"/>
                    </a:lnTo>
                    <a:lnTo>
                      <a:pt x="1060" y="586"/>
                    </a:lnTo>
                    <a:lnTo>
                      <a:pt x="1060" y="586"/>
                    </a:lnTo>
                    <a:lnTo>
                      <a:pt x="1063" y="586"/>
                    </a:lnTo>
                    <a:lnTo>
                      <a:pt x="1065" y="584"/>
                    </a:lnTo>
                    <a:lnTo>
                      <a:pt x="1065" y="584"/>
                    </a:lnTo>
                    <a:lnTo>
                      <a:pt x="1065" y="584"/>
                    </a:lnTo>
                    <a:lnTo>
                      <a:pt x="1065" y="582"/>
                    </a:lnTo>
                    <a:lnTo>
                      <a:pt x="1067" y="582"/>
                    </a:lnTo>
                    <a:lnTo>
                      <a:pt x="1067" y="580"/>
                    </a:lnTo>
                    <a:lnTo>
                      <a:pt x="1069" y="580"/>
                    </a:lnTo>
                    <a:lnTo>
                      <a:pt x="1069" y="580"/>
                    </a:lnTo>
                    <a:lnTo>
                      <a:pt x="1071" y="580"/>
                    </a:lnTo>
                    <a:lnTo>
                      <a:pt x="1071" y="580"/>
                    </a:lnTo>
                    <a:lnTo>
                      <a:pt x="1071" y="580"/>
                    </a:lnTo>
                    <a:lnTo>
                      <a:pt x="1072" y="580"/>
                    </a:lnTo>
                    <a:lnTo>
                      <a:pt x="1072" y="580"/>
                    </a:lnTo>
                    <a:lnTo>
                      <a:pt x="1072" y="580"/>
                    </a:lnTo>
                    <a:lnTo>
                      <a:pt x="1074" y="578"/>
                    </a:lnTo>
                    <a:lnTo>
                      <a:pt x="1074" y="578"/>
                    </a:lnTo>
                    <a:lnTo>
                      <a:pt x="1076" y="578"/>
                    </a:lnTo>
                    <a:lnTo>
                      <a:pt x="1076" y="578"/>
                    </a:lnTo>
                    <a:lnTo>
                      <a:pt x="1076" y="578"/>
                    </a:lnTo>
                    <a:lnTo>
                      <a:pt x="1078" y="578"/>
                    </a:lnTo>
                    <a:lnTo>
                      <a:pt x="1078" y="578"/>
                    </a:lnTo>
                    <a:lnTo>
                      <a:pt x="1078" y="578"/>
                    </a:lnTo>
                    <a:lnTo>
                      <a:pt x="1083" y="578"/>
                    </a:lnTo>
                    <a:lnTo>
                      <a:pt x="1083" y="578"/>
                    </a:lnTo>
                    <a:lnTo>
                      <a:pt x="1085" y="577"/>
                    </a:lnTo>
                    <a:lnTo>
                      <a:pt x="1087" y="575"/>
                    </a:lnTo>
                    <a:lnTo>
                      <a:pt x="1087" y="575"/>
                    </a:lnTo>
                    <a:lnTo>
                      <a:pt x="1087" y="575"/>
                    </a:lnTo>
                    <a:lnTo>
                      <a:pt x="1089" y="575"/>
                    </a:lnTo>
                    <a:lnTo>
                      <a:pt x="1089" y="575"/>
                    </a:lnTo>
                    <a:lnTo>
                      <a:pt x="1089" y="575"/>
                    </a:lnTo>
                    <a:lnTo>
                      <a:pt x="1090" y="577"/>
                    </a:lnTo>
                    <a:lnTo>
                      <a:pt x="1090" y="577"/>
                    </a:lnTo>
                    <a:lnTo>
                      <a:pt x="1092" y="577"/>
                    </a:lnTo>
                    <a:lnTo>
                      <a:pt x="1092" y="577"/>
                    </a:lnTo>
                    <a:lnTo>
                      <a:pt x="1094" y="577"/>
                    </a:lnTo>
                    <a:lnTo>
                      <a:pt x="1098" y="577"/>
                    </a:lnTo>
                    <a:lnTo>
                      <a:pt x="1099" y="577"/>
                    </a:lnTo>
                    <a:lnTo>
                      <a:pt x="1099" y="577"/>
                    </a:lnTo>
                    <a:lnTo>
                      <a:pt x="1099" y="577"/>
                    </a:lnTo>
                    <a:lnTo>
                      <a:pt x="1099" y="577"/>
                    </a:lnTo>
                    <a:lnTo>
                      <a:pt x="1101" y="575"/>
                    </a:lnTo>
                    <a:lnTo>
                      <a:pt x="1101" y="573"/>
                    </a:lnTo>
                    <a:lnTo>
                      <a:pt x="1101" y="573"/>
                    </a:lnTo>
                    <a:lnTo>
                      <a:pt x="1101" y="573"/>
                    </a:lnTo>
                    <a:lnTo>
                      <a:pt x="1101" y="573"/>
                    </a:lnTo>
                    <a:lnTo>
                      <a:pt x="1101" y="573"/>
                    </a:lnTo>
                    <a:lnTo>
                      <a:pt x="1105" y="573"/>
                    </a:lnTo>
                    <a:lnTo>
                      <a:pt x="1105" y="573"/>
                    </a:lnTo>
                    <a:lnTo>
                      <a:pt x="1105" y="573"/>
                    </a:lnTo>
                    <a:lnTo>
                      <a:pt x="1107" y="571"/>
                    </a:lnTo>
                    <a:lnTo>
                      <a:pt x="1109" y="571"/>
                    </a:lnTo>
                    <a:lnTo>
                      <a:pt x="1109" y="571"/>
                    </a:lnTo>
                    <a:lnTo>
                      <a:pt x="1109" y="571"/>
                    </a:lnTo>
                    <a:lnTo>
                      <a:pt x="1109" y="571"/>
                    </a:lnTo>
                    <a:lnTo>
                      <a:pt x="1110" y="571"/>
                    </a:lnTo>
                    <a:lnTo>
                      <a:pt x="1110" y="571"/>
                    </a:lnTo>
                    <a:lnTo>
                      <a:pt x="1110" y="571"/>
                    </a:lnTo>
                    <a:lnTo>
                      <a:pt x="1110" y="571"/>
                    </a:lnTo>
                    <a:lnTo>
                      <a:pt x="1112" y="569"/>
                    </a:lnTo>
                    <a:lnTo>
                      <a:pt x="1112" y="569"/>
                    </a:lnTo>
                    <a:lnTo>
                      <a:pt x="1112" y="568"/>
                    </a:lnTo>
                    <a:lnTo>
                      <a:pt x="1112" y="568"/>
                    </a:lnTo>
                    <a:lnTo>
                      <a:pt x="1114" y="568"/>
                    </a:lnTo>
                    <a:lnTo>
                      <a:pt x="1114" y="568"/>
                    </a:lnTo>
                    <a:lnTo>
                      <a:pt x="1114" y="566"/>
                    </a:lnTo>
                    <a:lnTo>
                      <a:pt x="1114" y="564"/>
                    </a:lnTo>
                    <a:lnTo>
                      <a:pt x="1114" y="564"/>
                    </a:lnTo>
                    <a:lnTo>
                      <a:pt x="1116" y="564"/>
                    </a:lnTo>
                    <a:lnTo>
                      <a:pt x="1118" y="562"/>
                    </a:lnTo>
                    <a:lnTo>
                      <a:pt x="1118" y="560"/>
                    </a:lnTo>
                    <a:lnTo>
                      <a:pt x="1119" y="560"/>
                    </a:lnTo>
                    <a:lnTo>
                      <a:pt x="1119" y="560"/>
                    </a:lnTo>
                    <a:lnTo>
                      <a:pt x="1121" y="560"/>
                    </a:lnTo>
                    <a:lnTo>
                      <a:pt x="1123" y="560"/>
                    </a:lnTo>
                    <a:lnTo>
                      <a:pt x="1123" y="560"/>
                    </a:lnTo>
                    <a:lnTo>
                      <a:pt x="1125" y="560"/>
                    </a:lnTo>
                    <a:lnTo>
                      <a:pt x="1127" y="559"/>
                    </a:lnTo>
                    <a:lnTo>
                      <a:pt x="1127" y="559"/>
                    </a:lnTo>
                    <a:lnTo>
                      <a:pt x="1128" y="560"/>
                    </a:lnTo>
                    <a:lnTo>
                      <a:pt x="1128" y="560"/>
                    </a:lnTo>
                    <a:lnTo>
                      <a:pt x="1128" y="560"/>
                    </a:lnTo>
                    <a:lnTo>
                      <a:pt x="1130" y="560"/>
                    </a:lnTo>
                    <a:lnTo>
                      <a:pt x="1130" y="560"/>
                    </a:lnTo>
                    <a:lnTo>
                      <a:pt x="1130" y="560"/>
                    </a:lnTo>
                    <a:lnTo>
                      <a:pt x="1132" y="560"/>
                    </a:lnTo>
                    <a:lnTo>
                      <a:pt x="1132" y="560"/>
                    </a:lnTo>
                    <a:lnTo>
                      <a:pt x="1132" y="560"/>
                    </a:lnTo>
                    <a:lnTo>
                      <a:pt x="1134" y="560"/>
                    </a:lnTo>
                    <a:lnTo>
                      <a:pt x="1134" y="560"/>
                    </a:lnTo>
                    <a:lnTo>
                      <a:pt x="1136" y="560"/>
                    </a:lnTo>
                    <a:lnTo>
                      <a:pt x="1137" y="560"/>
                    </a:lnTo>
                    <a:lnTo>
                      <a:pt x="1139" y="559"/>
                    </a:lnTo>
                    <a:lnTo>
                      <a:pt x="1139" y="559"/>
                    </a:lnTo>
                    <a:lnTo>
                      <a:pt x="1141" y="559"/>
                    </a:lnTo>
                    <a:lnTo>
                      <a:pt x="1141" y="559"/>
                    </a:lnTo>
                    <a:lnTo>
                      <a:pt x="1141" y="559"/>
                    </a:lnTo>
                    <a:lnTo>
                      <a:pt x="1141" y="557"/>
                    </a:lnTo>
                    <a:lnTo>
                      <a:pt x="1141" y="557"/>
                    </a:lnTo>
                    <a:lnTo>
                      <a:pt x="1143" y="557"/>
                    </a:lnTo>
                    <a:lnTo>
                      <a:pt x="1143" y="555"/>
                    </a:lnTo>
                    <a:lnTo>
                      <a:pt x="1143" y="555"/>
                    </a:lnTo>
                    <a:lnTo>
                      <a:pt x="1143" y="553"/>
                    </a:lnTo>
                    <a:lnTo>
                      <a:pt x="1143" y="553"/>
                    </a:lnTo>
                    <a:lnTo>
                      <a:pt x="1143" y="553"/>
                    </a:lnTo>
                    <a:lnTo>
                      <a:pt x="1145" y="553"/>
                    </a:lnTo>
                    <a:lnTo>
                      <a:pt x="1145" y="553"/>
                    </a:lnTo>
                    <a:lnTo>
                      <a:pt x="1145" y="553"/>
                    </a:lnTo>
                    <a:lnTo>
                      <a:pt x="1145" y="553"/>
                    </a:lnTo>
                    <a:lnTo>
                      <a:pt x="1147" y="551"/>
                    </a:lnTo>
                    <a:lnTo>
                      <a:pt x="1147" y="551"/>
                    </a:lnTo>
                    <a:lnTo>
                      <a:pt x="1147" y="551"/>
                    </a:lnTo>
                    <a:lnTo>
                      <a:pt x="1148" y="551"/>
                    </a:lnTo>
                    <a:lnTo>
                      <a:pt x="1150" y="551"/>
                    </a:lnTo>
                    <a:lnTo>
                      <a:pt x="1152" y="551"/>
                    </a:lnTo>
                    <a:lnTo>
                      <a:pt x="1152" y="553"/>
                    </a:lnTo>
                    <a:lnTo>
                      <a:pt x="1154" y="553"/>
                    </a:lnTo>
                    <a:lnTo>
                      <a:pt x="1154" y="553"/>
                    </a:lnTo>
                    <a:lnTo>
                      <a:pt x="1156" y="555"/>
                    </a:lnTo>
                    <a:lnTo>
                      <a:pt x="1156" y="555"/>
                    </a:lnTo>
                    <a:lnTo>
                      <a:pt x="1156" y="557"/>
                    </a:lnTo>
                    <a:lnTo>
                      <a:pt x="1157" y="557"/>
                    </a:lnTo>
                    <a:lnTo>
                      <a:pt x="1157" y="557"/>
                    </a:lnTo>
                    <a:lnTo>
                      <a:pt x="1157" y="557"/>
                    </a:lnTo>
                    <a:lnTo>
                      <a:pt x="1159" y="557"/>
                    </a:lnTo>
                    <a:lnTo>
                      <a:pt x="1161" y="557"/>
                    </a:lnTo>
                    <a:lnTo>
                      <a:pt x="1161" y="557"/>
                    </a:lnTo>
                    <a:lnTo>
                      <a:pt x="1165" y="557"/>
                    </a:lnTo>
                    <a:lnTo>
                      <a:pt x="1165" y="557"/>
                    </a:lnTo>
                    <a:lnTo>
                      <a:pt x="1166" y="557"/>
                    </a:lnTo>
                    <a:lnTo>
                      <a:pt x="1166" y="559"/>
                    </a:lnTo>
                    <a:lnTo>
                      <a:pt x="1170" y="559"/>
                    </a:lnTo>
                    <a:lnTo>
                      <a:pt x="1170" y="559"/>
                    </a:lnTo>
                    <a:lnTo>
                      <a:pt x="1172" y="560"/>
                    </a:lnTo>
                    <a:lnTo>
                      <a:pt x="1172" y="562"/>
                    </a:lnTo>
                    <a:lnTo>
                      <a:pt x="1174" y="562"/>
                    </a:lnTo>
                    <a:lnTo>
                      <a:pt x="1175" y="562"/>
                    </a:lnTo>
                    <a:lnTo>
                      <a:pt x="1175" y="562"/>
                    </a:lnTo>
                    <a:lnTo>
                      <a:pt x="1175" y="564"/>
                    </a:lnTo>
                    <a:lnTo>
                      <a:pt x="1175" y="569"/>
                    </a:lnTo>
                    <a:lnTo>
                      <a:pt x="1175" y="571"/>
                    </a:lnTo>
                    <a:lnTo>
                      <a:pt x="1177" y="575"/>
                    </a:lnTo>
                    <a:lnTo>
                      <a:pt x="1177" y="575"/>
                    </a:lnTo>
                    <a:lnTo>
                      <a:pt x="1179" y="577"/>
                    </a:lnTo>
                    <a:lnTo>
                      <a:pt x="1179" y="577"/>
                    </a:lnTo>
                    <a:lnTo>
                      <a:pt x="1179" y="577"/>
                    </a:lnTo>
                    <a:lnTo>
                      <a:pt x="1179" y="578"/>
                    </a:lnTo>
                    <a:lnTo>
                      <a:pt x="1181" y="578"/>
                    </a:lnTo>
                    <a:lnTo>
                      <a:pt x="1181" y="580"/>
                    </a:lnTo>
                    <a:lnTo>
                      <a:pt x="1183" y="580"/>
                    </a:lnTo>
                    <a:lnTo>
                      <a:pt x="1183" y="580"/>
                    </a:lnTo>
                    <a:lnTo>
                      <a:pt x="1183" y="580"/>
                    </a:lnTo>
                    <a:lnTo>
                      <a:pt x="1183" y="580"/>
                    </a:lnTo>
                    <a:lnTo>
                      <a:pt x="1185" y="582"/>
                    </a:lnTo>
                    <a:lnTo>
                      <a:pt x="1185" y="582"/>
                    </a:lnTo>
                    <a:lnTo>
                      <a:pt x="1185" y="582"/>
                    </a:lnTo>
                    <a:lnTo>
                      <a:pt x="1185" y="582"/>
                    </a:lnTo>
                    <a:lnTo>
                      <a:pt x="1183" y="584"/>
                    </a:lnTo>
                    <a:lnTo>
                      <a:pt x="1183" y="584"/>
                    </a:lnTo>
                    <a:lnTo>
                      <a:pt x="1183" y="584"/>
                    </a:lnTo>
                    <a:lnTo>
                      <a:pt x="1183" y="584"/>
                    </a:lnTo>
                    <a:lnTo>
                      <a:pt x="1183" y="584"/>
                    </a:lnTo>
                    <a:lnTo>
                      <a:pt x="1185" y="584"/>
                    </a:lnTo>
                    <a:lnTo>
                      <a:pt x="1185" y="584"/>
                    </a:lnTo>
                    <a:lnTo>
                      <a:pt x="1185" y="584"/>
                    </a:lnTo>
                    <a:lnTo>
                      <a:pt x="1186" y="586"/>
                    </a:lnTo>
                    <a:lnTo>
                      <a:pt x="1186" y="586"/>
                    </a:lnTo>
                    <a:lnTo>
                      <a:pt x="1186" y="586"/>
                    </a:lnTo>
                    <a:lnTo>
                      <a:pt x="1186" y="586"/>
                    </a:lnTo>
                    <a:lnTo>
                      <a:pt x="1188" y="588"/>
                    </a:lnTo>
                    <a:lnTo>
                      <a:pt x="1188" y="588"/>
                    </a:lnTo>
                    <a:lnTo>
                      <a:pt x="1190" y="588"/>
                    </a:lnTo>
                    <a:lnTo>
                      <a:pt x="1190" y="588"/>
                    </a:lnTo>
                    <a:lnTo>
                      <a:pt x="1192" y="588"/>
                    </a:lnTo>
                    <a:lnTo>
                      <a:pt x="1192" y="588"/>
                    </a:lnTo>
                    <a:lnTo>
                      <a:pt x="1194" y="588"/>
                    </a:lnTo>
                    <a:lnTo>
                      <a:pt x="1194" y="588"/>
                    </a:lnTo>
                    <a:lnTo>
                      <a:pt x="1195" y="588"/>
                    </a:lnTo>
                    <a:lnTo>
                      <a:pt x="1195" y="588"/>
                    </a:lnTo>
                    <a:lnTo>
                      <a:pt x="1197" y="588"/>
                    </a:lnTo>
                    <a:lnTo>
                      <a:pt x="1201" y="589"/>
                    </a:lnTo>
                    <a:lnTo>
                      <a:pt x="1201" y="589"/>
                    </a:lnTo>
                    <a:lnTo>
                      <a:pt x="1203" y="589"/>
                    </a:lnTo>
                    <a:lnTo>
                      <a:pt x="1204" y="591"/>
                    </a:lnTo>
                    <a:lnTo>
                      <a:pt x="1206" y="593"/>
                    </a:lnTo>
                    <a:lnTo>
                      <a:pt x="1208" y="593"/>
                    </a:lnTo>
                    <a:lnTo>
                      <a:pt x="1210" y="593"/>
                    </a:lnTo>
                    <a:lnTo>
                      <a:pt x="1212" y="593"/>
                    </a:lnTo>
                    <a:lnTo>
                      <a:pt x="1212" y="595"/>
                    </a:lnTo>
                    <a:lnTo>
                      <a:pt x="1213" y="595"/>
                    </a:lnTo>
                    <a:lnTo>
                      <a:pt x="1215" y="595"/>
                    </a:lnTo>
                    <a:lnTo>
                      <a:pt x="1215" y="595"/>
                    </a:lnTo>
                    <a:lnTo>
                      <a:pt x="1217" y="597"/>
                    </a:lnTo>
                    <a:lnTo>
                      <a:pt x="1219" y="597"/>
                    </a:lnTo>
                    <a:lnTo>
                      <a:pt x="1219" y="597"/>
                    </a:lnTo>
                    <a:lnTo>
                      <a:pt x="1222" y="597"/>
                    </a:lnTo>
                    <a:lnTo>
                      <a:pt x="1224" y="595"/>
                    </a:lnTo>
                    <a:lnTo>
                      <a:pt x="1224" y="595"/>
                    </a:lnTo>
                    <a:lnTo>
                      <a:pt x="1224" y="595"/>
                    </a:lnTo>
                    <a:lnTo>
                      <a:pt x="1226" y="595"/>
                    </a:lnTo>
                    <a:lnTo>
                      <a:pt x="1226" y="593"/>
                    </a:lnTo>
                    <a:lnTo>
                      <a:pt x="1226" y="593"/>
                    </a:lnTo>
                    <a:lnTo>
                      <a:pt x="1226" y="593"/>
                    </a:lnTo>
                    <a:lnTo>
                      <a:pt x="1232" y="589"/>
                    </a:lnTo>
                    <a:lnTo>
                      <a:pt x="1232" y="589"/>
                    </a:lnTo>
                    <a:lnTo>
                      <a:pt x="1232" y="589"/>
                    </a:lnTo>
                    <a:lnTo>
                      <a:pt x="1233" y="589"/>
                    </a:lnTo>
                    <a:lnTo>
                      <a:pt x="1235" y="589"/>
                    </a:lnTo>
                    <a:lnTo>
                      <a:pt x="1235" y="589"/>
                    </a:lnTo>
                    <a:lnTo>
                      <a:pt x="1237" y="588"/>
                    </a:lnTo>
                    <a:lnTo>
                      <a:pt x="1237" y="588"/>
                    </a:lnTo>
                    <a:lnTo>
                      <a:pt x="1239" y="588"/>
                    </a:lnTo>
                    <a:lnTo>
                      <a:pt x="1239" y="588"/>
                    </a:lnTo>
                    <a:lnTo>
                      <a:pt x="1239" y="588"/>
                    </a:lnTo>
                    <a:lnTo>
                      <a:pt x="1241" y="588"/>
                    </a:lnTo>
                    <a:lnTo>
                      <a:pt x="1241" y="588"/>
                    </a:lnTo>
                    <a:lnTo>
                      <a:pt x="1241" y="588"/>
                    </a:lnTo>
                    <a:lnTo>
                      <a:pt x="1242" y="588"/>
                    </a:lnTo>
                    <a:lnTo>
                      <a:pt x="1242" y="588"/>
                    </a:lnTo>
                    <a:lnTo>
                      <a:pt x="1242" y="588"/>
                    </a:lnTo>
                    <a:lnTo>
                      <a:pt x="1246" y="588"/>
                    </a:lnTo>
                    <a:lnTo>
                      <a:pt x="1246" y="588"/>
                    </a:lnTo>
                    <a:lnTo>
                      <a:pt x="1248" y="588"/>
                    </a:lnTo>
                    <a:lnTo>
                      <a:pt x="1248" y="588"/>
                    </a:lnTo>
                    <a:lnTo>
                      <a:pt x="1248" y="588"/>
                    </a:lnTo>
                    <a:lnTo>
                      <a:pt x="1250" y="588"/>
                    </a:lnTo>
                    <a:lnTo>
                      <a:pt x="1250" y="588"/>
                    </a:lnTo>
                    <a:lnTo>
                      <a:pt x="1250" y="588"/>
                    </a:lnTo>
                    <a:lnTo>
                      <a:pt x="1253" y="591"/>
                    </a:lnTo>
                    <a:lnTo>
                      <a:pt x="1255" y="591"/>
                    </a:lnTo>
                    <a:lnTo>
                      <a:pt x="1255" y="593"/>
                    </a:lnTo>
                    <a:lnTo>
                      <a:pt x="1257" y="593"/>
                    </a:lnTo>
                    <a:lnTo>
                      <a:pt x="1257" y="593"/>
                    </a:lnTo>
                    <a:lnTo>
                      <a:pt x="1259" y="593"/>
                    </a:lnTo>
                    <a:lnTo>
                      <a:pt x="1259" y="593"/>
                    </a:lnTo>
                    <a:lnTo>
                      <a:pt x="1260" y="593"/>
                    </a:lnTo>
                    <a:lnTo>
                      <a:pt x="1262" y="593"/>
                    </a:lnTo>
                    <a:lnTo>
                      <a:pt x="1262" y="591"/>
                    </a:lnTo>
                    <a:lnTo>
                      <a:pt x="1262" y="591"/>
                    </a:lnTo>
                    <a:lnTo>
                      <a:pt x="1264" y="591"/>
                    </a:lnTo>
                    <a:lnTo>
                      <a:pt x="1264" y="591"/>
                    </a:lnTo>
                    <a:lnTo>
                      <a:pt x="1264" y="591"/>
                    </a:lnTo>
                    <a:lnTo>
                      <a:pt x="1264" y="591"/>
                    </a:lnTo>
                    <a:lnTo>
                      <a:pt x="1266" y="591"/>
                    </a:lnTo>
                    <a:lnTo>
                      <a:pt x="1268" y="593"/>
                    </a:lnTo>
                    <a:lnTo>
                      <a:pt x="1268" y="593"/>
                    </a:lnTo>
                    <a:lnTo>
                      <a:pt x="1270" y="593"/>
                    </a:lnTo>
                    <a:lnTo>
                      <a:pt x="1270" y="593"/>
                    </a:lnTo>
                    <a:lnTo>
                      <a:pt x="1270" y="593"/>
                    </a:lnTo>
                    <a:lnTo>
                      <a:pt x="1270" y="593"/>
                    </a:lnTo>
                    <a:lnTo>
                      <a:pt x="1271" y="593"/>
                    </a:lnTo>
                    <a:lnTo>
                      <a:pt x="1271" y="593"/>
                    </a:lnTo>
                    <a:lnTo>
                      <a:pt x="1271" y="593"/>
                    </a:lnTo>
                    <a:lnTo>
                      <a:pt x="1273" y="591"/>
                    </a:lnTo>
                    <a:lnTo>
                      <a:pt x="1273" y="591"/>
                    </a:lnTo>
                    <a:lnTo>
                      <a:pt x="1273" y="591"/>
                    </a:lnTo>
                    <a:lnTo>
                      <a:pt x="1275" y="589"/>
                    </a:lnTo>
                    <a:lnTo>
                      <a:pt x="1277" y="589"/>
                    </a:lnTo>
                    <a:lnTo>
                      <a:pt x="1277" y="591"/>
                    </a:lnTo>
                    <a:lnTo>
                      <a:pt x="1277" y="591"/>
                    </a:lnTo>
                    <a:lnTo>
                      <a:pt x="1279" y="591"/>
                    </a:lnTo>
                    <a:lnTo>
                      <a:pt x="1279" y="591"/>
                    </a:lnTo>
                    <a:lnTo>
                      <a:pt x="1280" y="591"/>
                    </a:lnTo>
                    <a:lnTo>
                      <a:pt x="1282" y="591"/>
                    </a:lnTo>
                    <a:lnTo>
                      <a:pt x="1284" y="591"/>
                    </a:lnTo>
                    <a:lnTo>
                      <a:pt x="1286" y="589"/>
                    </a:lnTo>
                    <a:lnTo>
                      <a:pt x="1286" y="589"/>
                    </a:lnTo>
                    <a:lnTo>
                      <a:pt x="1288" y="589"/>
                    </a:lnTo>
                    <a:lnTo>
                      <a:pt x="1289" y="588"/>
                    </a:lnTo>
                    <a:lnTo>
                      <a:pt x="1289" y="588"/>
                    </a:lnTo>
                    <a:lnTo>
                      <a:pt x="1291" y="588"/>
                    </a:lnTo>
                    <a:lnTo>
                      <a:pt x="1293" y="588"/>
                    </a:lnTo>
                    <a:lnTo>
                      <a:pt x="1295" y="588"/>
                    </a:lnTo>
                    <a:lnTo>
                      <a:pt x="1295" y="588"/>
                    </a:lnTo>
                    <a:lnTo>
                      <a:pt x="1297" y="586"/>
                    </a:lnTo>
                    <a:lnTo>
                      <a:pt x="1297" y="586"/>
                    </a:lnTo>
                    <a:lnTo>
                      <a:pt x="1298" y="586"/>
                    </a:lnTo>
                    <a:lnTo>
                      <a:pt x="1298" y="586"/>
                    </a:lnTo>
                    <a:lnTo>
                      <a:pt x="1298" y="584"/>
                    </a:lnTo>
                    <a:lnTo>
                      <a:pt x="1300" y="584"/>
                    </a:lnTo>
                    <a:lnTo>
                      <a:pt x="1306" y="586"/>
                    </a:lnTo>
                    <a:lnTo>
                      <a:pt x="1307" y="586"/>
                    </a:lnTo>
                    <a:lnTo>
                      <a:pt x="1309" y="586"/>
                    </a:lnTo>
                    <a:lnTo>
                      <a:pt x="1313" y="586"/>
                    </a:lnTo>
                    <a:lnTo>
                      <a:pt x="1317" y="584"/>
                    </a:lnTo>
                    <a:lnTo>
                      <a:pt x="1317" y="584"/>
                    </a:lnTo>
                    <a:lnTo>
                      <a:pt x="1318" y="582"/>
                    </a:lnTo>
                    <a:lnTo>
                      <a:pt x="1318" y="582"/>
                    </a:lnTo>
                    <a:lnTo>
                      <a:pt x="1320" y="582"/>
                    </a:lnTo>
                    <a:lnTo>
                      <a:pt x="1322" y="580"/>
                    </a:lnTo>
                    <a:lnTo>
                      <a:pt x="1324" y="580"/>
                    </a:lnTo>
                    <a:lnTo>
                      <a:pt x="1324" y="580"/>
                    </a:lnTo>
                    <a:lnTo>
                      <a:pt x="1327" y="580"/>
                    </a:lnTo>
                    <a:lnTo>
                      <a:pt x="1327" y="580"/>
                    </a:lnTo>
                    <a:lnTo>
                      <a:pt x="1327" y="580"/>
                    </a:lnTo>
                    <a:lnTo>
                      <a:pt x="1329" y="580"/>
                    </a:lnTo>
                    <a:lnTo>
                      <a:pt x="1329" y="582"/>
                    </a:lnTo>
                    <a:lnTo>
                      <a:pt x="1331" y="582"/>
                    </a:lnTo>
                    <a:lnTo>
                      <a:pt x="1331" y="582"/>
                    </a:lnTo>
                    <a:lnTo>
                      <a:pt x="1331" y="582"/>
                    </a:lnTo>
                    <a:lnTo>
                      <a:pt x="1333" y="582"/>
                    </a:lnTo>
                    <a:lnTo>
                      <a:pt x="1333" y="584"/>
                    </a:lnTo>
                    <a:lnTo>
                      <a:pt x="1335" y="584"/>
                    </a:lnTo>
                    <a:lnTo>
                      <a:pt x="1335" y="584"/>
                    </a:lnTo>
                    <a:lnTo>
                      <a:pt x="1336" y="584"/>
                    </a:lnTo>
                    <a:lnTo>
                      <a:pt x="1340" y="584"/>
                    </a:lnTo>
                    <a:lnTo>
                      <a:pt x="1340" y="584"/>
                    </a:lnTo>
                    <a:lnTo>
                      <a:pt x="1342" y="584"/>
                    </a:lnTo>
                    <a:lnTo>
                      <a:pt x="1344" y="582"/>
                    </a:lnTo>
                    <a:lnTo>
                      <a:pt x="1344" y="580"/>
                    </a:lnTo>
                    <a:lnTo>
                      <a:pt x="1345" y="580"/>
                    </a:lnTo>
                    <a:lnTo>
                      <a:pt x="1345" y="580"/>
                    </a:lnTo>
                    <a:lnTo>
                      <a:pt x="1347" y="580"/>
                    </a:lnTo>
                    <a:lnTo>
                      <a:pt x="1349" y="580"/>
                    </a:lnTo>
                    <a:lnTo>
                      <a:pt x="1351" y="582"/>
                    </a:lnTo>
                    <a:lnTo>
                      <a:pt x="1353" y="582"/>
                    </a:lnTo>
                    <a:lnTo>
                      <a:pt x="1355" y="584"/>
                    </a:lnTo>
                    <a:lnTo>
                      <a:pt x="1356" y="586"/>
                    </a:lnTo>
                    <a:lnTo>
                      <a:pt x="1356" y="586"/>
                    </a:lnTo>
                    <a:lnTo>
                      <a:pt x="1358" y="588"/>
                    </a:lnTo>
                    <a:lnTo>
                      <a:pt x="1358" y="588"/>
                    </a:lnTo>
                    <a:lnTo>
                      <a:pt x="1360" y="589"/>
                    </a:lnTo>
                    <a:lnTo>
                      <a:pt x="1362" y="589"/>
                    </a:lnTo>
                    <a:lnTo>
                      <a:pt x="1364" y="589"/>
                    </a:lnTo>
                    <a:lnTo>
                      <a:pt x="1364" y="591"/>
                    </a:lnTo>
                    <a:lnTo>
                      <a:pt x="1364" y="591"/>
                    </a:lnTo>
                    <a:lnTo>
                      <a:pt x="1365" y="591"/>
                    </a:lnTo>
                    <a:lnTo>
                      <a:pt x="1365" y="589"/>
                    </a:lnTo>
                    <a:lnTo>
                      <a:pt x="1365" y="589"/>
                    </a:lnTo>
                    <a:lnTo>
                      <a:pt x="1367" y="589"/>
                    </a:lnTo>
                    <a:lnTo>
                      <a:pt x="1367" y="589"/>
                    </a:lnTo>
                    <a:lnTo>
                      <a:pt x="1369" y="586"/>
                    </a:lnTo>
                    <a:lnTo>
                      <a:pt x="1371" y="584"/>
                    </a:lnTo>
                    <a:lnTo>
                      <a:pt x="1371" y="582"/>
                    </a:lnTo>
                    <a:lnTo>
                      <a:pt x="1371" y="582"/>
                    </a:lnTo>
                    <a:lnTo>
                      <a:pt x="1371" y="580"/>
                    </a:lnTo>
                    <a:lnTo>
                      <a:pt x="1373" y="580"/>
                    </a:lnTo>
                    <a:lnTo>
                      <a:pt x="1373" y="578"/>
                    </a:lnTo>
                    <a:lnTo>
                      <a:pt x="1374" y="577"/>
                    </a:lnTo>
                    <a:lnTo>
                      <a:pt x="1376" y="575"/>
                    </a:lnTo>
                    <a:lnTo>
                      <a:pt x="1378" y="575"/>
                    </a:lnTo>
                    <a:lnTo>
                      <a:pt x="1378" y="575"/>
                    </a:lnTo>
                    <a:lnTo>
                      <a:pt x="1380" y="575"/>
                    </a:lnTo>
                    <a:lnTo>
                      <a:pt x="1382" y="575"/>
                    </a:lnTo>
                    <a:lnTo>
                      <a:pt x="1383" y="575"/>
                    </a:lnTo>
                    <a:lnTo>
                      <a:pt x="1385" y="575"/>
                    </a:lnTo>
                    <a:lnTo>
                      <a:pt x="1385" y="575"/>
                    </a:lnTo>
                    <a:lnTo>
                      <a:pt x="1387" y="575"/>
                    </a:lnTo>
                    <a:lnTo>
                      <a:pt x="1389" y="575"/>
                    </a:lnTo>
                    <a:lnTo>
                      <a:pt x="1389" y="573"/>
                    </a:lnTo>
                    <a:lnTo>
                      <a:pt x="1389" y="573"/>
                    </a:lnTo>
                    <a:lnTo>
                      <a:pt x="1391" y="571"/>
                    </a:lnTo>
                    <a:lnTo>
                      <a:pt x="1392" y="571"/>
                    </a:lnTo>
                    <a:lnTo>
                      <a:pt x="1392" y="569"/>
                    </a:lnTo>
                    <a:lnTo>
                      <a:pt x="1392" y="569"/>
                    </a:lnTo>
                    <a:lnTo>
                      <a:pt x="1394" y="568"/>
                    </a:lnTo>
                    <a:lnTo>
                      <a:pt x="1394" y="568"/>
                    </a:lnTo>
                    <a:lnTo>
                      <a:pt x="1394" y="568"/>
                    </a:lnTo>
                    <a:lnTo>
                      <a:pt x="1396" y="568"/>
                    </a:lnTo>
                    <a:lnTo>
                      <a:pt x="1398" y="569"/>
                    </a:lnTo>
                    <a:lnTo>
                      <a:pt x="1398" y="569"/>
                    </a:lnTo>
                    <a:lnTo>
                      <a:pt x="1400" y="569"/>
                    </a:lnTo>
                    <a:lnTo>
                      <a:pt x="1402" y="571"/>
                    </a:lnTo>
                    <a:lnTo>
                      <a:pt x="1402" y="573"/>
                    </a:lnTo>
                    <a:lnTo>
                      <a:pt x="1403" y="573"/>
                    </a:lnTo>
                    <a:lnTo>
                      <a:pt x="1405" y="573"/>
                    </a:lnTo>
                    <a:lnTo>
                      <a:pt x="1405" y="573"/>
                    </a:lnTo>
                    <a:lnTo>
                      <a:pt x="1407" y="571"/>
                    </a:lnTo>
                    <a:lnTo>
                      <a:pt x="1407" y="571"/>
                    </a:lnTo>
                    <a:lnTo>
                      <a:pt x="1409" y="571"/>
                    </a:lnTo>
                    <a:lnTo>
                      <a:pt x="1411" y="569"/>
                    </a:lnTo>
                    <a:lnTo>
                      <a:pt x="1411" y="569"/>
                    </a:lnTo>
                    <a:lnTo>
                      <a:pt x="1412" y="569"/>
                    </a:lnTo>
                    <a:lnTo>
                      <a:pt x="1414" y="571"/>
                    </a:lnTo>
                    <a:lnTo>
                      <a:pt x="1414" y="571"/>
                    </a:lnTo>
                    <a:lnTo>
                      <a:pt x="1416" y="571"/>
                    </a:lnTo>
                    <a:lnTo>
                      <a:pt x="1416" y="573"/>
                    </a:lnTo>
                    <a:lnTo>
                      <a:pt x="1416" y="573"/>
                    </a:lnTo>
                    <a:lnTo>
                      <a:pt x="1418" y="573"/>
                    </a:lnTo>
                    <a:lnTo>
                      <a:pt x="1418" y="575"/>
                    </a:lnTo>
                    <a:lnTo>
                      <a:pt x="1420" y="575"/>
                    </a:lnTo>
                    <a:lnTo>
                      <a:pt x="1420" y="575"/>
                    </a:lnTo>
                    <a:lnTo>
                      <a:pt x="1421" y="573"/>
                    </a:lnTo>
                    <a:lnTo>
                      <a:pt x="1423" y="573"/>
                    </a:lnTo>
                    <a:lnTo>
                      <a:pt x="1423" y="573"/>
                    </a:lnTo>
                    <a:lnTo>
                      <a:pt x="1425" y="573"/>
                    </a:lnTo>
                    <a:lnTo>
                      <a:pt x="1427" y="573"/>
                    </a:lnTo>
                    <a:lnTo>
                      <a:pt x="1427" y="573"/>
                    </a:lnTo>
                    <a:lnTo>
                      <a:pt x="1429" y="573"/>
                    </a:lnTo>
                    <a:lnTo>
                      <a:pt x="1432" y="577"/>
                    </a:lnTo>
                    <a:lnTo>
                      <a:pt x="1432" y="577"/>
                    </a:lnTo>
                    <a:lnTo>
                      <a:pt x="1436" y="578"/>
                    </a:lnTo>
                    <a:lnTo>
                      <a:pt x="1436" y="578"/>
                    </a:lnTo>
                    <a:lnTo>
                      <a:pt x="1438" y="578"/>
                    </a:lnTo>
                    <a:lnTo>
                      <a:pt x="1438" y="580"/>
                    </a:lnTo>
                    <a:lnTo>
                      <a:pt x="1440" y="580"/>
                    </a:lnTo>
                    <a:lnTo>
                      <a:pt x="1441" y="582"/>
                    </a:lnTo>
                    <a:lnTo>
                      <a:pt x="1441" y="582"/>
                    </a:lnTo>
                    <a:lnTo>
                      <a:pt x="1440" y="582"/>
                    </a:lnTo>
                    <a:lnTo>
                      <a:pt x="1440" y="584"/>
                    </a:lnTo>
                    <a:lnTo>
                      <a:pt x="1440" y="584"/>
                    </a:lnTo>
                    <a:lnTo>
                      <a:pt x="1441" y="584"/>
                    </a:lnTo>
                    <a:lnTo>
                      <a:pt x="1441" y="586"/>
                    </a:lnTo>
                    <a:lnTo>
                      <a:pt x="1443" y="586"/>
                    </a:lnTo>
                    <a:lnTo>
                      <a:pt x="1443" y="586"/>
                    </a:lnTo>
                    <a:lnTo>
                      <a:pt x="1445" y="586"/>
                    </a:lnTo>
                    <a:lnTo>
                      <a:pt x="1445" y="586"/>
                    </a:lnTo>
                    <a:lnTo>
                      <a:pt x="1447" y="586"/>
                    </a:lnTo>
                    <a:lnTo>
                      <a:pt x="1447" y="586"/>
                    </a:lnTo>
                    <a:lnTo>
                      <a:pt x="1449" y="588"/>
                    </a:lnTo>
                    <a:lnTo>
                      <a:pt x="1449" y="588"/>
                    </a:lnTo>
                    <a:lnTo>
                      <a:pt x="1449" y="588"/>
                    </a:lnTo>
                    <a:lnTo>
                      <a:pt x="1450" y="588"/>
                    </a:lnTo>
                    <a:lnTo>
                      <a:pt x="1450" y="588"/>
                    </a:lnTo>
                    <a:lnTo>
                      <a:pt x="1452" y="588"/>
                    </a:lnTo>
                    <a:lnTo>
                      <a:pt x="1454" y="586"/>
                    </a:lnTo>
                    <a:lnTo>
                      <a:pt x="1456" y="586"/>
                    </a:lnTo>
                    <a:lnTo>
                      <a:pt x="1456" y="586"/>
                    </a:lnTo>
                    <a:lnTo>
                      <a:pt x="1458" y="586"/>
                    </a:lnTo>
                    <a:lnTo>
                      <a:pt x="1459" y="586"/>
                    </a:lnTo>
                    <a:lnTo>
                      <a:pt x="1459" y="588"/>
                    </a:lnTo>
                    <a:lnTo>
                      <a:pt x="1461" y="588"/>
                    </a:lnTo>
                    <a:lnTo>
                      <a:pt x="1463" y="588"/>
                    </a:lnTo>
                    <a:lnTo>
                      <a:pt x="1465" y="588"/>
                    </a:lnTo>
                    <a:lnTo>
                      <a:pt x="1467" y="589"/>
                    </a:lnTo>
                    <a:lnTo>
                      <a:pt x="1467" y="589"/>
                    </a:lnTo>
                    <a:lnTo>
                      <a:pt x="1467" y="589"/>
                    </a:lnTo>
                    <a:lnTo>
                      <a:pt x="1468" y="589"/>
                    </a:lnTo>
                    <a:lnTo>
                      <a:pt x="1468" y="589"/>
                    </a:lnTo>
                    <a:lnTo>
                      <a:pt x="1470" y="591"/>
                    </a:lnTo>
                    <a:lnTo>
                      <a:pt x="1470" y="591"/>
                    </a:lnTo>
                    <a:lnTo>
                      <a:pt x="1472" y="591"/>
                    </a:lnTo>
                    <a:lnTo>
                      <a:pt x="1474" y="591"/>
                    </a:lnTo>
                    <a:lnTo>
                      <a:pt x="1474" y="591"/>
                    </a:lnTo>
                    <a:lnTo>
                      <a:pt x="1474" y="591"/>
                    </a:lnTo>
                    <a:lnTo>
                      <a:pt x="1476" y="591"/>
                    </a:lnTo>
                    <a:lnTo>
                      <a:pt x="1477" y="591"/>
                    </a:lnTo>
                    <a:lnTo>
                      <a:pt x="1479" y="593"/>
                    </a:lnTo>
                    <a:lnTo>
                      <a:pt x="1479" y="595"/>
                    </a:lnTo>
                    <a:lnTo>
                      <a:pt x="1479" y="597"/>
                    </a:lnTo>
                    <a:lnTo>
                      <a:pt x="1481" y="597"/>
                    </a:lnTo>
                    <a:lnTo>
                      <a:pt x="1483" y="598"/>
                    </a:lnTo>
                    <a:lnTo>
                      <a:pt x="1485" y="598"/>
                    </a:lnTo>
                    <a:lnTo>
                      <a:pt x="1485" y="600"/>
                    </a:lnTo>
                    <a:lnTo>
                      <a:pt x="1487" y="602"/>
                    </a:lnTo>
                    <a:lnTo>
                      <a:pt x="1487" y="602"/>
                    </a:lnTo>
                    <a:lnTo>
                      <a:pt x="1487" y="604"/>
                    </a:lnTo>
                    <a:lnTo>
                      <a:pt x="1488" y="604"/>
                    </a:lnTo>
                    <a:lnTo>
                      <a:pt x="1488" y="606"/>
                    </a:lnTo>
                    <a:lnTo>
                      <a:pt x="1490" y="607"/>
                    </a:lnTo>
                    <a:lnTo>
                      <a:pt x="1492" y="609"/>
                    </a:lnTo>
                    <a:lnTo>
                      <a:pt x="1494" y="609"/>
                    </a:lnTo>
                    <a:lnTo>
                      <a:pt x="1496" y="609"/>
                    </a:lnTo>
                    <a:lnTo>
                      <a:pt x="1496" y="611"/>
                    </a:lnTo>
                    <a:lnTo>
                      <a:pt x="1497" y="611"/>
                    </a:lnTo>
                    <a:lnTo>
                      <a:pt x="1499" y="611"/>
                    </a:lnTo>
                    <a:lnTo>
                      <a:pt x="1501" y="611"/>
                    </a:lnTo>
                    <a:lnTo>
                      <a:pt x="1501" y="611"/>
                    </a:lnTo>
                    <a:lnTo>
                      <a:pt x="1503" y="611"/>
                    </a:lnTo>
                    <a:lnTo>
                      <a:pt x="1503" y="609"/>
                    </a:lnTo>
                    <a:lnTo>
                      <a:pt x="1503" y="609"/>
                    </a:lnTo>
                    <a:lnTo>
                      <a:pt x="1505" y="607"/>
                    </a:lnTo>
                    <a:lnTo>
                      <a:pt x="1505" y="606"/>
                    </a:lnTo>
                    <a:lnTo>
                      <a:pt x="1506" y="606"/>
                    </a:lnTo>
                    <a:lnTo>
                      <a:pt x="1508" y="606"/>
                    </a:lnTo>
                    <a:lnTo>
                      <a:pt x="1510" y="606"/>
                    </a:lnTo>
                    <a:lnTo>
                      <a:pt x="1510" y="606"/>
                    </a:lnTo>
                    <a:lnTo>
                      <a:pt x="1512" y="606"/>
                    </a:lnTo>
                    <a:lnTo>
                      <a:pt x="1512" y="606"/>
                    </a:lnTo>
                    <a:lnTo>
                      <a:pt x="1514" y="606"/>
                    </a:lnTo>
                    <a:lnTo>
                      <a:pt x="1517" y="607"/>
                    </a:lnTo>
                    <a:lnTo>
                      <a:pt x="1519" y="609"/>
                    </a:lnTo>
                    <a:lnTo>
                      <a:pt x="1519" y="609"/>
                    </a:lnTo>
                    <a:lnTo>
                      <a:pt x="1519" y="609"/>
                    </a:lnTo>
                    <a:lnTo>
                      <a:pt x="1521" y="611"/>
                    </a:lnTo>
                    <a:lnTo>
                      <a:pt x="1523" y="611"/>
                    </a:lnTo>
                    <a:lnTo>
                      <a:pt x="1523" y="611"/>
                    </a:lnTo>
                    <a:lnTo>
                      <a:pt x="1523" y="613"/>
                    </a:lnTo>
                    <a:lnTo>
                      <a:pt x="1525" y="613"/>
                    </a:lnTo>
                    <a:lnTo>
                      <a:pt x="1525" y="613"/>
                    </a:lnTo>
                    <a:lnTo>
                      <a:pt x="1526" y="615"/>
                    </a:lnTo>
                    <a:lnTo>
                      <a:pt x="1530" y="615"/>
                    </a:lnTo>
                    <a:lnTo>
                      <a:pt x="1530" y="616"/>
                    </a:lnTo>
                    <a:lnTo>
                      <a:pt x="1534" y="616"/>
                    </a:lnTo>
                    <a:lnTo>
                      <a:pt x="1534" y="616"/>
                    </a:lnTo>
                    <a:lnTo>
                      <a:pt x="1535" y="616"/>
                    </a:lnTo>
                    <a:lnTo>
                      <a:pt x="1535" y="616"/>
                    </a:lnTo>
                    <a:lnTo>
                      <a:pt x="1535" y="616"/>
                    </a:lnTo>
                    <a:lnTo>
                      <a:pt x="1535" y="616"/>
                    </a:lnTo>
                    <a:lnTo>
                      <a:pt x="1537" y="616"/>
                    </a:lnTo>
                    <a:lnTo>
                      <a:pt x="1539" y="616"/>
                    </a:lnTo>
                    <a:lnTo>
                      <a:pt x="1541" y="616"/>
                    </a:lnTo>
                    <a:lnTo>
                      <a:pt x="1541" y="616"/>
                    </a:lnTo>
                    <a:lnTo>
                      <a:pt x="1541" y="616"/>
                    </a:lnTo>
                    <a:lnTo>
                      <a:pt x="1541" y="616"/>
                    </a:lnTo>
                    <a:lnTo>
                      <a:pt x="1541" y="618"/>
                    </a:lnTo>
                    <a:lnTo>
                      <a:pt x="1543" y="618"/>
                    </a:lnTo>
                    <a:lnTo>
                      <a:pt x="1543" y="620"/>
                    </a:lnTo>
                    <a:lnTo>
                      <a:pt x="1543" y="622"/>
                    </a:lnTo>
                    <a:lnTo>
                      <a:pt x="1543" y="622"/>
                    </a:lnTo>
                    <a:lnTo>
                      <a:pt x="1544" y="622"/>
                    </a:lnTo>
                    <a:lnTo>
                      <a:pt x="1544" y="622"/>
                    </a:lnTo>
                    <a:lnTo>
                      <a:pt x="1544" y="624"/>
                    </a:lnTo>
                    <a:lnTo>
                      <a:pt x="1544" y="624"/>
                    </a:lnTo>
                    <a:lnTo>
                      <a:pt x="1546" y="624"/>
                    </a:lnTo>
                    <a:lnTo>
                      <a:pt x="1548" y="625"/>
                    </a:lnTo>
                    <a:lnTo>
                      <a:pt x="1548" y="627"/>
                    </a:lnTo>
                    <a:lnTo>
                      <a:pt x="1550" y="629"/>
                    </a:lnTo>
                    <a:lnTo>
                      <a:pt x="1550" y="629"/>
                    </a:lnTo>
                    <a:lnTo>
                      <a:pt x="1550" y="633"/>
                    </a:lnTo>
                    <a:lnTo>
                      <a:pt x="1550" y="635"/>
                    </a:lnTo>
                    <a:lnTo>
                      <a:pt x="1550" y="636"/>
                    </a:lnTo>
                    <a:lnTo>
                      <a:pt x="1552" y="636"/>
                    </a:lnTo>
                    <a:lnTo>
                      <a:pt x="1552" y="638"/>
                    </a:lnTo>
                    <a:lnTo>
                      <a:pt x="1552" y="638"/>
                    </a:lnTo>
                    <a:lnTo>
                      <a:pt x="1553" y="640"/>
                    </a:lnTo>
                    <a:lnTo>
                      <a:pt x="1553" y="640"/>
                    </a:lnTo>
                    <a:lnTo>
                      <a:pt x="1555" y="642"/>
                    </a:lnTo>
                    <a:lnTo>
                      <a:pt x="1557" y="642"/>
                    </a:lnTo>
                    <a:lnTo>
                      <a:pt x="1559" y="642"/>
                    </a:lnTo>
                    <a:lnTo>
                      <a:pt x="1559" y="642"/>
                    </a:lnTo>
                    <a:lnTo>
                      <a:pt x="1561" y="642"/>
                    </a:lnTo>
                    <a:lnTo>
                      <a:pt x="1561" y="645"/>
                    </a:lnTo>
                    <a:lnTo>
                      <a:pt x="1561" y="647"/>
                    </a:lnTo>
                    <a:lnTo>
                      <a:pt x="1561" y="649"/>
                    </a:lnTo>
                    <a:lnTo>
                      <a:pt x="1561" y="649"/>
                    </a:lnTo>
                    <a:lnTo>
                      <a:pt x="1559" y="651"/>
                    </a:lnTo>
                    <a:lnTo>
                      <a:pt x="1559" y="651"/>
                    </a:lnTo>
                    <a:lnTo>
                      <a:pt x="1559" y="653"/>
                    </a:lnTo>
                    <a:lnTo>
                      <a:pt x="1559" y="656"/>
                    </a:lnTo>
                    <a:lnTo>
                      <a:pt x="1559" y="658"/>
                    </a:lnTo>
                    <a:lnTo>
                      <a:pt x="1557" y="662"/>
                    </a:lnTo>
                    <a:lnTo>
                      <a:pt x="1557" y="662"/>
                    </a:lnTo>
                    <a:lnTo>
                      <a:pt x="1557" y="663"/>
                    </a:lnTo>
                    <a:lnTo>
                      <a:pt x="1557" y="665"/>
                    </a:lnTo>
                    <a:lnTo>
                      <a:pt x="1559" y="665"/>
                    </a:lnTo>
                    <a:lnTo>
                      <a:pt x="1561" y="667"/>
                    </a:lnTo>
                    <a:lnTo>
                      <a:pt x="1561" y="667"/>
                    </a:lnTo>
                    <a:lnTo>
                      <a:pt x="1561" y="669"/>
                    </a:lnTo>
                    <a:lnTo>
                      <a:pt x="1561" y="671"/>
                    </a:lnTo>
                    <a:lnTo>
                      <a:pt x="1561" y="671"/>
                    </a:lnTo>
                    <a:lnTo>
                      <a:pt x="1561" y="671"/>
                    </a:lnTo>
                    <a:lnTo>
                      <a:pt x="1561" y="673"/>
                    </a:lnTo>
                    <a:lnTo>
                      <a:pt x="1559" y="673"/>
                    </a:lnTo>
                    <a:lnTo>
                      <a:pt x="1559" y="673"/>
                    </a:lnTo>
                    <a:lnTo>
                      <a:pt x="1559" y="674"/>
                    </a:lnTo>
                    <a:lnTo>
                      <a:pt x="1559" y="674"/>
                    </a:lnTo>
                    <a:lnTo>
                      <a:pt x="1559" y="676"/>
                    </a:lnTo>
                    <a:lnTo>
                      <a:pt x="1563" y="680"/>
                    </a:lnTo>
                    <a:lnTo>
                      <a:pt x="1563" y="680"/>
                    </a:lnTo>
                    <a:lnTo>
                      <a:pt x="1564" y="682"/>
                    </a:lnTo>
                    <a:lnTo>
                      <a:pt x="1564" y="682"/>
                    </a:lnTo>
                    <a:lnTo>
                      <a:pt x="1564" y="682"/>
                    </a:lnTo>
                    <a:lnTo>
                      <a:pt x="1566" y="682"/>
                    </a:lnTo>
                    <a:lnTo>
                      <a:pt x="1570" y="682"/>
                    </a:lnTo>
                    <a:lnTo>
                      <a:pt x="1570" y="682"/>
                    </a:lnTo>
                    <a:lnTo>
                      <a:pt x="1572" y="682"/>
                    </a:lnTo>
                    <a:lnTo>
                      <a:pt x="1573" y="682"/>
                    </a:lnTo>
                    <a:lnTo>
                      <a:pt x="1575" y="682"/>
                    </a:lnTo>
                    <a:lnTo>
                      <a:pt x="1575" y="682"/>
                    </a:lnTo>
                    <a:lnTo>
                      <a:pt x="1577" y="683"/>
                    </a:lnTo>
                    <a:lnTo>
                      <a:pt x="1579" y="683"/>
                    </a:lnTo>
                    <a:lnTo>
                      <a:pt x="1579" y="683"/>
                    </a:lnTo>
                    <a:lnTo>
                      <a:pt x="1579" y="683"/>
                    </a:lnTo>
                    <a:lnTo>
                      <a:pt x="1581" y="685"/>
                    </a:lnTo>
                    <a:lnTo>
                      <a:pt x="1581" y="685"/>
                    </a:lnTo>
                    <a:lnTo>
                      <a:pt x="1581" y="685"/>
                    </a:lnTo>
                    <a:lnTo>
                      <a:pt x="1582" y="685"/>
                    </a:lnTo>
                    <a:lnTo>
                      <a:pt x="1582" y="687"/>
                    </a:lnTo>
                    <a:lnTo>
                      <a:pt x="1584" y="687"/>
                    </a:lnTo>
                    <a:lnTo>
                      <a:pt x="1584" y="687"/>
                    </a:lnTo>
                    <a:lnTo>
                      <a:pt x="1586" y="689"/>
                    </a:lnTo>
                    <a:lnTo>
                      <a:pt x="1586" y="689"/>
                    </a:lnTo>
                    <a:lnTo>
                      <a:pt x="1588" y="689"/>
                    </a:lnTo>
                    <a:lnTo>
                      <a:pt x="1590" y="689"/>
                    </a:lnTo>
                    <a:lnTo>
                      <a:pt x="1590" y="689"/>
                    </a:lnTo>
                    <a:lnTo>
                      <a:pt x="1590" y="692"/>
                    </a:lnTo>
                    <a:lnTo>
                      <a:pt x="1591" y="692"/>
                    </a:lnTo>
                    <a:lnTo>
                      <a:pt x="1593" y="692"/>
                    </a:lnTo>
                    <a:lnTo>
                      <a:pt x="1593" y="692"/>
                    </a:lnTo>
                    <a:lnTo>
                      <a:pt x="1591" y="691"/>
                    </a:lnTo>
                    <a:lnTo>
                      <a:pt x="1591" y="691"/>
                    </a:lnTo>
                    <a:lnTo>
                      <a:pt x="1591" y="691"/>
                    </a:lnTo>
                    <a:lnTo>
                      <a:pt x="1591" y="691"/>
                    </a:lnTo>
                    <a:lnTo>
                      <a:pt x="1593" y="691"/>
                    </a:lnTo>
                    <a:lnTo>
                      <a:pt x="1593" y="689"/>
                    </a:lnTo>
                    <a:lnTo>
                      <a:pt x="1593" y="689"/>
                    </a:lnTo>
                    <a:lnTo>
                      <a:pt x="1593" y="689"/>
                    </a:lnTo>
                    <a:lnTo>
                      <a:pt x="1595" y="689"/>
                    </a:lnTo>
                    <a:lnTo>
                      <a:pt x="1595" y="689"/>
                    </a:lnTo>
                    <a:lnTo>
                      <a:pt x="1595" y="689"/>
                    </a:lnTo>
                    <a:lnTo>
                      <a:pt x="1597" y="689"/>
                    </a:lnTo>
                    <a:lnTo>
                      <a:pt x="1597" y="689"/>
                    </a:lnTo>
                    <a:lnTo>
                      <a:pt x="1597" y="689"/>
                    </a:lnTo>
                    <a:lnTo>
                      <a:pt x="1599" y="691"/>
                    </a:lnTo>
                    <a:lnTo>
                      <a:pt x="1599" y="691"/>
                    </a:lnTo>
                    <a:lnTo>
                      <a:pt x="1599" y="691"/>
                    </a:lnTo>
                    <a:lnTo>
                      <a:pt x="1600" y="691"/>
                    </a:lnTo>
                    <a:lnTo>
                      <a:pt x="1604" y="692"/>
                    </a:lnTo>
                    <a:lnTo>
                      <a:pt x="1604" y="694"/>
                    </a:lnTo>
                    <a:lnTo>
                      <a:pt x="1604" y="694"/>
                    </a:lnTo>
                    <a:lnTo>
                      <a:pt x="1606" y="696"/>
                    </a:lnTo>
                    <a:lnTo>
                      <a:pt x="1606" y="696"/>
                    </a:lnTo>
                    <a:lnTo>
                      <a:pt x="1606" y="698"/>
                    </a:lnTo>
                    <a:lnTo>
                      <a:pt x="1608" y="698"/>
                    </a:lnTo>
                    <a:lnTo>
                      <a:pt x="1608" y="698"/>
                    </a:lnTo>
                    <a:lnTo>
                      <a:pt x="1608" y="696"/>
                    </a:lnTo>
                    <a:lnTo>
                      <a:pt x="1608" y="696"/>
                    </a:lnTo>
                    <a:lnTo>
                      <a:pt x="1608" y="696"/>
                    </a:lnTo>
                    <a:lnTo>
                      <a:pt x="1608" y="694"/>
                    </a:lnTo>
                    <a:lnTo>
                      <a:pt x="1608" y="694"/>
                    </a:lnTo>
                    <a:lnTo>
                      <a:pt x="1608" y="692"/>
                    </a:lnTo>
                    <a:lnTo>
                      <a:pt x="1608" y="692"/>
                    </a:lnTo>
                    <a:lnTo>
                      <a:pt x="1608" y="692"/>
                    </a:lnTo>
                    <a:lnTo>
                      <a:pt x="1608" y="692"/>
                    </a:lnTo>
                    <a:lnTo>
                      <a:pt x="1610" y="692"/>
                    </a:lnTo>
                    <a:lnTo>
                      <a:pt x="1610" y="691"/>
                    </a:lnTo>
                    <a:lnTo>
                      <a:pt x="1611" y="691"/>
                    </a:lnTo>
                    <a:lnTo>
                      <a:pt x="1611" y="689"/>
                    </a:lnTo>
                    <a:lnTo>
                      <a:pt x="1613" y="689"/>
                    </a:lnTo>
                    <a:lnTo>
                      <a:pt x="1613" y="689"/>
                    </a:lnTo>
                    <a:lnTo>
                      <a:pt x="1615" y="689"/>
                    </a:lnTo>
                    <a:lnTo>
                      <a:pt x="1619" y="691"/>
                    </a:lnTo>
                    <a:lnTo>
                      <a:pt x="1620" y="691"/>
                    </a:lnTo>
                    <a:lnTo>
                      <a:pt x="1622" y="691"/>
                    </a:lnTo>
                    <a:lnTo>
                      <a:pt x="1622" y="691"/>
                    </a:lnTo>
                    <a:lnTo>
                      <a:pt x="1622" y="689"/>
                    </a:lnTo>
                    <a:lnTo>
                      <a:pt x="1624" y="689"/>
                    </a:lnTo>
                    <a:lnTo>
                      <a:pt x="1624" y="689"/>
                    </a:lnTo>
                    <a:lnTo>
                      <a:pt x="1624" y="689"/>
                    </a:lnTo>
                    <a:lnTo>
                      <a:pt x="1624" y="687"/>
                    </a:lnTo>
                    <a:lnTo>
                      <a:pt x="1624" y="687"/>
                    </a:lnTo>
                    <a:lnTo>
                      <a:pt x="1624" y="687"/>
                    </a:lnTo>
                    <a:lnTo>
                      <a:pt x="1622" y="687"/>
                    </a:lnTo>
                    <a:lnTo>
                      <a:pt x="1622" y="687"/>
                    </a:lnTo>
                    <a:lnTo>
                      <a:pt x="1620" y="687"/>
                    </a:lnTo>
                    <a:lnTo>
                      <a:pt x="1620" y="687"/>
                    </a:lnTo>
                    <a:lnTo>
                      <a:pt x="1620" y="687"/>
                    </a:lnTo>
                    <a:lnTo>
                      <a:pt x="1619" y="687"/>
                    </a:lnTo>
                    <a:lnTo>
                      <a:pt x="1619" y="687"/>
                    </a:lnTo>
                    <a:lnTo>
                      <a:pt x="1619" y="687"/>
                    </a:lnTo>
                    <a:lnTo>
                      <a:pt x="1619" y="687"/>
                    </a:lnTo>
                    <a:lnTo>
                      <a:pt x="1619" y="685"/>
                    </a:lnTo>
                    <a:lnTo>
                      <a:pt x="1619" y="685"/>
                    </a:lnTo>
                    <a:lnTo>
                      <a:pt x="1619" y="683"/>
                    </a:lnTo>
                    <a:lnTo>
                      <a:pt x="1619" y="682"/>
                    </a:lnTo>
                    <a:lnTo>
                      <a:pt x="1619" y="682"/>
                    </a:lnTo>
                    <a:lnTo>
                      <a:pt x="1619" y="680"/>
                    </a:lnTo>
                    <a:lnTo>
                      <a:pt x="1619" y="680"/>
                    </a:lnTo>
                    <a:lnTo>
                      <a:pt x="1619" y="680"/>
                    </a:lnTo>
                    <a:lnTo>
                      <a:pt x="1619" y="680"/>
                    </a:lnTo>
                    <a:lnTo>
                      <a:pt x="1619" y="678"/>
                    </a:lnTo>
                    <a:lnTo>
                      <a:pt x="1620" y="678"/>
                    </a:lnTo>
                    <a:lnTo>
                      <a:pt x="1620" y="678"/>
                    </a:lnTo>
                    <a:lnTo>
                      <a:pt x="1620" y="678"/>
                    </a:lnTo>
                    <a:lnTo>
                      <a:pt x="1620" y="678"/>
                    </a:lnTo>
                    <a:lnTo>
                      <a:pt x="1620" y="678"/>
                    </a:lnTo>
                    <a:lnTo>
                      <a:pt x="1622" y="678"/>
                    </a:lnTo>
                    <a:lnTo>
                      <a:pt x="1622" y="680"/>
                    </a:lnTo>
                    <a:lnTo>
                      <a:pt x="1622" y="680"/>
                    </a:lnTo>
                    <a:lnTo>
                      <a:pt x="1622" y="682"/>
                    </a:lnTo>
                    <a:lnTo>
                      <a:pt x="1622" y="682"/>
                    </a:lnTo>
                    <a:lnTo>
                      <a:pt x="1622" y="682"/>
                    </a:lnTo>
                    <a:lnTo>
                      <a:pt x="1624" y="682"/>
                    </a:lnTo>
                    <a:lnTo>
                      <a:pt x="1624" y="682"/>
                    </a:lnTo>
                    <a:lnTo>
                      <a:pt x="1624" y="682"/>
                    </a:lnTo>
                    <a:lnTo>
                      <a:pt x="1626" y="682"/>
                    </a:lnTo>
                    <a:lnTo>
                      <a:pt x="1626" y="682"/>
                    </a:lnTo>
                    <a:lnTo>
                      <a:pt x="1626" y="682"/>
                    </a:lnTo>
                    <a:lnTo>
                      <a:pt x="1628" y="682"/>
                    </a:lnTo>
                    <a:lnTo>
                      <a:pt x="1628" y="682"/>
                    </a:lnTo>
                    <a:lnTo>
                      <a:pt x="1629" y="682"/>
                    </a:lnTo>
                    <a:lnTo>
                      <a:pt x="1631" y="683"/>
                    </a:lnTo>
                    <a:lnTo>
                      <a:pt x="1631" y="683"/>
                    </a:lnTo>
                    <a:lnTo>
                      <a:pt x="1631" y="683"/>
                    </a:lnTo>
                    <a:lnTo>
                      <a:pt x="1631" y="683"/>
                    </a:lnTo>
                    <a:lnTo>
                      <a:pt x="1633" y="683"/>
                    </a:lnTo>
                    <a:lnTo>
                      <a:pt x="1633" y="683"/>
                    </a:lnTo>
                    <a:lnTo>
                      <a:pt x="1635" y="685"/>
                    </a:lnTo>
                    <a:lnTo>
                      <a:pt x="1635" y="685"/>
                    </a:lnTo>
                    <a:lnTo>
                      <a:pt x="1635" y="685"/>
                    </a:lnTo>
                    <a:lnTo>
                      <a:pt x="1635" y="685"/>
                    </a:lnTo>
                    <a:lnTo>
                      <a:pt x="1635" y="685"/>
                    </a:lnTo>
                    <a:lnTo>
                      <a:pt x="1637" y="685"/>
                    </a:lnTo>
                    <a:lnTo>
                      <a:pt x="1637" y="683"/>
                    </a:lnTo>
                    <a:lnTo>
                      <a:pt x="1637" y="683"/>
                    </a:lnTo>
                    <a:lnTo>
                      <a:pt x="1637" y="683"/>
                    </a:lnTo>
                    <a:lnTo>
                      <a:pt x="1637" y="683"/>
                    </a:lnTo>
                    <a:lnTo>
                      <a:pt x="1637" y="683"/>
                    </a:lnTo>
                    <a:lnTo>
                      <a:pt x="1637" y="683"/>
                    </a:lnTo>
                    <a:lnTo>
                      <a:pt x="1635" y="683"/>
                    </a:lnTo>
                    <a:lnTo>
                      <a:pt x="1635" y="682"/>
                    </a:lnTo>
                    <a:lnTo>
                      <a:pt x="1635" y="682"/>
                    </a:lnTo>
                    <a:lnTo>
                      <a:pt x="1635" y="682"/>
                    </a:lnTo>
                    <a:lnTo>
                      <a:pt x="1633" y="680"/>
                    </a:lnTo>
                    <a:lnTo>
                      <a:pt x="1633" y="680"/>
                    </a:lnTo>
                    <a:lnTo>
                      <a:pt x="1633" y="678"/>
                    </a:lnTo>
                    <a:lnTo>
                      <a:pt x="1633" y="678"/>
                    </a:lnTo>
                    <a:lnTo>
                      <a:pt x="1631" y="676"/>
                    </a:lnTo>
                    <a:lnTo>
                      <a:pt x="1631" y="676"/>
                    </a:lnTo>
                    <a:lnTo>
                      <a:pt x="1629" y="676"/>
                    </a:lnTo>
                    <a:lnTo>
                      <a:pt x="1628" y="674"/>
                    </a:lnTo>
                    <a:lnTo>
                      <a:pt x="1628" y="674"/>
                    </a:lnTo>
                    <a:lnTo>
                      <a:pt x="1628" y="674"/>
                    </a:lnTo>
                    <a:lnTo>
                      <a:pt x="1628" y="673"/>
                    </a:lnTo>
                    <a:lnTo>
                      <a:pt x="1628" y="673"/>
                    </a:lnTo>
                    <a:lnTo>
                      <a:pt x="1628" y="671"/>
                    </a:lnTo>
                    <a:lnTo>
                      <a:pt x="1628" y="671"/>
                    </a:lnTo>
                    <a:lnTo>
                      <a:pt x="1628" y="669"/>
                    </a:lnTo>
                    <a:lnTo>
                      <a:pt x="1628" y="669"/>
                    </a:lnTo>
                    <a:lnTo>
                      <a:pt x="1628" y="667"/>
                    </a:lnTo>
                    <a:lnTo>
                      <a:pt x="1628" y="667"/>
                    </a:lnTo>
                    <a:lnTo>
                      <a:pt x="1628" y="667"/>
                    </a:lnTo>
                    <a:lnTo>
                      <a:pt x="1628" y="667"/>
                    </a:lnTo>
                    <a:lnTo>
                      <a:pt x="1629" y="667"/>
                    </a:lnTo>
                    <a:lnTo>
                      <a:pt x="1629" y="667"/>
                    </a:lnTo>
                    <a:lnTo>
                      <a:pt x="1629" y="667"/>
                    </a:lnTo>
                    <a:lnTo>
                      <a:pt x="1631" y="667"/>
                    </a:lnTo>
                    <a:lnTo>
                      <a:pt x="1631" y="667"/>
                    </a:lnTo>
                    <a:lnTo>
                      <a:pt x="1631" y="667"/>
                    </a:lnTo>
                    <a:lnTo>
                      <a:pt x="1633" y="667"/>
                    </a:lnTo>
                    <a:lnTo>
                      <a:pt x="1633" y="667"/>
                    </a:lnTo>
                    <a:lnTo>
                      <a:pt x="1635" y="669"/>
                    </a:lnTo>
                    <a:lnTo>
                      <a:pt x="1635" y="669"/>
                    </a:lnTo>
                    <a:lnTo>
                      <a:pt x="1635" y="669"/>
                    </a:lnTo>
                    <a:lnTo>
                      <a:pt x="1635" y="669"/>
                    </a:lnTo>
                    <a:lnTo>
                      <a:pt x="1637" y="669"/>
                    </a:lnTo>
                    <a:lnTo>
                      <a:pt x="1637" y="669"/>
                    </a:lnTo>
                    <a:lnTo>
                      <a:pt x="1637" y="669"/>
                    </a:lnTo>
                    <a:lnTo>
                      <a:pt x="1638" y="669"/>
                    </a:lnTo>
                    <a:lnTo>
                      <a:pt x="1638" y="669"/>
                    </a:lnTo>
                    <a:lnTo>
                      <a:pt x="1638" y="669"/>
                    </a:lnTo>
                    <a:lnTo>
                      <a:pt x="1638" y="669"/>
                    </a:lnTo>
                    <a:lnTo>
                      <a:pt x="1638" y="669"/>
                    </a:lnTo>
                    <a:lnTo>
                      <a:pt x="1638" y="667"/>
                    </a:lnTo>
                    <a:lnTo>
                      <a:pt x="1638" y="667"/>
                    </a:lnTo>
                    <a:lnTo>
                      <a:pt x="1637" y="665"/>
                    </a:lnTo>
                    <a:lnTo>
                      <a:pt x="1637" y="665"/>
                    </a:lnTo>
                    <a:lnTo>
                      <a:pt x="1638" y="665"/>
                    </a:lnTo>
                    <a:lnTo>
                      <a:pt x="1638" y="665"/>
                    </a:lnTo>
                    <a:lnTo>
                      <a:pt x="1638" y="663"/>
                    </a:lnTo>
                    <a:lnTo>
                      <a:pt x="1638" y="663"/>
                    </a:lnTo>
                    <a:lnTo>
                      <a:pt x="1638" y="663"/>
                    </a:lnTo>
                    <a:lnTo>
                      <a:pt x="1638" y="663"/>
                    </a:lnTo>
                    <a:lnTo>
                      <a:pt x="1640" y="662"/>
                    </a:lnTo>
                    <a:lnTo>
                      <a:pt x="1640" y="662"/>
                    </a:lnTo>
                    <a:lnTo>
                      <a:pt x="1640" y="662"/>
                    </a:lnTo>
                    <a:lnTo>
                      <a:pt x="1640" y="660"/>
                    </a:lnTo>
                    <a:lnTo>
                      <a:pt x="1640" y="660"/>
                    </a:lnTo>
                    <a:lnTo>
                      <a:pt x="1640" y="658"/>
                    </a:lnTo>
                    <a:lnTo>
                      <a:pt x="1640" y="658"/>
                    </a:lnTo>
                    <a:lnTo>
                      <a:pt x="1640" y="658"/>
                    </a:lnTo>
                    <a:lnTo>
                      <a:pt x="1640" y="658"/>
                    </a:lnTo>
                    <a:lnTo>
                      <a:pt x="1640" y="656"/>
                    </a:lnTo>
                    <a:lnTo>
                      <a:pt x="1640" y="656"/>
                    </a:lnTo>
                    <a:lnTo>
                      <a:pt x="1642" y="656"/>
                    </a:lnTo>
                    <a:lnTo>
                      <a:pt x="1642" y="656"/>
                    </a:lnTo>
                    <a:lnTo>
                      <a:pt x="1642" y="656"/>
                    </a:lnTo>
                    <a:lnTo>
                      <a:pt x="1644" y="656"/>
                    </a:lnTo>
                    <a:lnTo>
                      <a:pt x="1644" y="656"/>
                    </a:lnTo>
                    <a:lnTo>
                      <a:pt x="1644" y="656"/>
                    </a:lnTo>
                    <a:lnTo>
                      <a:pt x="1644" y="658"/>
                    </a:lnTo>
                    <a:lnTo>
                      <a:pt x="1644" y="658"/>
                    </a:lnTo>
                    <a:lnTo>
                      <a:pt x="1646" y="658"/>
                    </a:lnTo>
                    <a:lnTo>
                      <a:pt x="1646" y="660"/>
                    </a:lnTo>
                    <a:lnTo>
                      <a:pt x="1648" y="660"/>
                    </a:lnTo>
                    <a:lnTo>
                      <a:pt x="1648" y="660"/>
                    </a:lnTo>
                    <a:lnTo>
                      <a:pt x="1648" y="662"/>
                    </a:lnTo>
                    <a:lnTo>
                      <a:pt x="1649" y="662"/>
                    </a:lnTo>
                    <a:lnTo>
                      <a:pt x="1649" y="662"/>
                    </a:lnTo>
                    <a:lnTo>
                      <a:pt x="1649" y="662"/>
                    </a:lnTo>
                    <a:lnTo>
                      <a:pt x="1649" y="663"/>
                    </a:lnTo>
                    <a:lnTo>
                      <a:pt x="1649" y="663"/>
                    </a:lnTo>
                    <a:lnTo>
                      <a:pt x="1649" y="663"/>
                    </a:lnTo>
                    <a:lnTo>
                      <a:pt x="1648" y="665"/>
                    </a:lnTo>
                    <a:lnTo>
                      <a:pt x="1648" y="665"/>
                    </a:lnTo>
                    <a:lnTo>
                      <a:pt x="1648" y="665"/>
                    </a:lnTo>
                    <a:lnTo>
                      <a:pt x="1648" y="665"/>
                    </a:lnTo>
                    <a:lnTo>
                      <a:pt x="1648" y="665"/>
                    </a:lnTo>
                    <a:lnTo>
                      <a:pt x="1648" y="667"/>
                    </a:lnTo>
                    <a:lnTo>
                      <a:pt x="1648" y="667"/>
                    </a:lnTo>
                    <a:lnTo>
                      <a:pt x="1648" y="667"/>
                    </a:lnTo>
                    <a:lnTo>
                      <a:pt x="1649" y="669"/>
                    </a:lnTo>
                    <a:lnTo>
                      <a:pt x="1649" y="669"/>
                    </a:lnTo>
                    <a:lnTo>
                      <a:pt x="1649" y="669"/>
                    </a:lnTo>
                    <a:lnTo>
                      <a:pt x="1651" y="669"/>
                    </a:lnTo>
                    <a:lnTo>
                      <a:pt x="1651" y="669"/>
                    </a:lnTo>
                    <a:lnTo>
                      <a:pt x="1651" y="669"/>
                    </a:lnTo>
                    <a:lnTo>
                      <a:pt x="1651" y="669"/>
                    </a:lnTo>
                    <a:lnTo>
                      <a:pt x="1651" y="669"/>
                    </a:lnTo>
                    <a:lnTo>
                      <a:pt x="1653" y="669"/>
                    </a:lnTo>
                    <a:lnTo>
                      <a:pt x="1653" y="667"/>
                    </a:lnTo>
                    <a:lnTo>
                      <a:pt x="1653" y="667"/>
                    </a:lnTo>
                    <a:lnTo>
                      <a:pt x="1653" y="667"/>
                    </a:lnTo>
                    <a:lnTo>
                      <a:pt x="1653" y="665"/>
                    </a:lnTo>
                    <a:lnTo>
                      <a:pt x="1653" y="665"/>
                    </a:lnTo>
                    <a:lnTo>
                      <a:pt x="1653" y="665"/>
                    </a:lnTo>
                    <a:lnTo>
                      <a:pt x="1653" y="665"/>
                    </a:lnTo>
                    <a:lnTo>
                      <a:pt x="1655" y="663"/>
                    </a:lnTo>
                    <a:lnTo>
                      <a:pt x="1655" y="663"/>
                    </a:lnTo>
                    <a:lnTo>
                      <a:pt x="1655" y="663"/>
                    </a:lnTo>
                    <a:lnTo>
                      <a:pt x="1655" y="663"/>
                    </a:lnTo>
                    <a:lnTo>
                      <a:pt x="1657" y="663"/>
                    </a:lnTo>
                    <a:lnTo>
                      <a:pt x="1657" y="663"/>
                    </a:lnTo>
                    <a:lnTo>
                      <a:pt x="1658" y="665"/>
                    </a:lnTo>
                    <a:lnTo>
                      <a:pt x="1658" y="665"/>
                    </a:lnTo>
                    <a:lnTo>
                      <a:pt x="1658" y="665"/>
                    </a:lnTo>
                    <a:lnTo>
                      <a:pt x="1660" y="667"/>
                    </a:lnTo>
                    <a:lnTo>
                      <a:pt x="1660" y="669"/>
                    </a:lnTo>
                    <a:lnTo>
                      <a:pt x="1662" y="669"/>
                    </a:lnTo>
                    <a:lnTo>
                      <a:pt x="1662" y="671"/>
                    </a:lnTo>
                    <a:lnTo>
                      <a:pt x="1662" y="671"/>
                    </a:lnTo>
                    <a:lnTo>
                      <a:pt x="1662" y="671"/>
                    </a:lnTo>
                    <a:lnTo>
                      <a:pt x="1662" y="673"/>
                    </a:lnTo>
                    <a:lnTo>
                      <a:pt x="1662" y="673"/>
                    </a:lnTo>
                    <a:lnTo>
                      <a:pt x="1662" y="673"/>
                    </a:lnTo>
                    <a:lnTo>
                      <a:pt x="1662" y="673"/>
                    </a:lnTo>
                    <a:lnTo>
                      <a:pt x="1664" y="673"/>
                    </a:lnTo>
                    <a:lnTo>
                      <a:pt x="1664" y="673"/>
                    </a:lnTo>
                    <a:lnTo>
                      <a:pt x="1664" y="673"/>
                    </a:lnTo>
                    <a:lnTo>
                      <a:pt x="1666" y="673"/>
                    </a:lnTo>
                    <a:lnTo>
                      <a:pt x="1666" y="673"/>
                    </a:lnTo>
                    <a:lnTo>
                      <a:pt x="1666" y="673"/>
                    </a:lnTo>
                    <a:lnTo>
                      <a:pt x="1666" y="673"/>
                    </a:lnTo>
                    <a:lnTo>
                      <a:pt x="1666" y="673"/>
                    </a:lnTo>
                    <a:lnTo>
                      <a:pt x="1666" y="671"/>
                    </a:lnTo>
                    <a:lnTo>
                      <a:pt x="1667" y="671"/>
                    </a:lnTo>
                    <a:lnTo>
                      <a:pt x="1667" y="671"/>
                    </a:lnTo>
                    <a:lnTo>
                      <a:pt x="1667" y="671"/>
                    </a:lnTo>
                    <a:lnTo>
                      <a:pt x="1667" y="671"/>
                    </a:lnTo>
                    <a:lnTo>
                      <a:pt x="1669" y="671"/>
                    </a:lnTo>
                    <a:lnTo>
                      <a:pt x="1669" y="671"/>
                    </a:lnTo>
                    <a:lnTo>
                      <a:pt x="1669" y="671"/>
                    </a:lnTo>
                    <a:lnTo>
                      <a:pt x="1669" y="671"/>
                    </a:lnTo>
                    <a:lnTo>
                      <a:pt x="1671" y="671"/>
                    </a:lnTo>
                    <a:lnTo>
                      <a:pt x="1671" y="671"/>
                    </a:lnTo>
                    <a:lnTo>
                      <a:pt x="1671" y="671"/>
                    </a:lnTo>
                    <a:lnTo>
                      <a:pt x="1673" y="671"/>
                    </a:lnTo>
                    <a:lnTo>
                      <a:pt x="1673" y="671"/>
                    </a:lnTo>
                    <a:lnTo>
                      <a:pt x="1673" y="673"/>
                    </a:lnTo>
                    <a:lnTo>
                      <a:pt x="1673" y="673"/>
                    </a:lnTo>
                    <a:lnTo>
                      <a:pt x="1673" y="673"/>
                    </a:lnTo>
                    <a:lnTo>
                      <a:pt x="1673" y="674"/>
                    </a:lnTo>
                    <a:lnTo>
                      <a:pt x="1673" y="674"/>
                    </a:lnTo>
                    <a:lnTo>
                      <a:pt x="1673" y="674"/>
                    </a:lnTo>
                    <a:lnTo>
                      <a:pt x="1673" y="674"/>
                    </a:lnTo>
                    <a:lnTo>
                      <a:pt x="1675" y="674"/>
                    </a:lnTo>
                    <a:lnTo>
                      <a:pt x="1675" y="676"/>
                    </a:lnTo>
                    <a:lnTo>
                      <a:pt x="1675" y="676"/>
                    </a:lnTo>
                    <a:lnTo>
                      <a:pt x="1675" y="676"/>
                    </a:lnTo>
                    <a:lnTo>
                      <a:pt x="1676" y="676"/>
                    </a:lnTo>
                    <a:lnTo>
                      <a:pt x="1676" y="678"/>
                    </a:lnTo>
                    <a:lnTo>
                      <a:pt x="1678" y="678"/>
                    </a:lnTo>
                    <a:lnTo>
                      <a:pt x="1678" y="678"/>
                    </a:lnTo>
                    <a:lnTo>
                      <a:pt x="1678" y="680"/>
                    </a:lnTo>
                    <a:lnTo>
                      <a:pt x="1678" y="680"/>
                    </a:lnTo>
                    <a:lnTo>
                      <a:pt x="1678" y="680"/>
                    </a:lnTo>
                    <a:lnTo>
                      <a:pt x="1678" y="680"/>
                    </a:lnTo>
                    <a:lnTo>
                      <a:pt x="1680" y="680"/>
                    </a:lnTo>
                    <a:lnTo>
                      <a:pt x="1680" y="682"/>
                    </a:lnTo>
                    <a:lnTo>
                      <a:pt x="1682" y="682"/>
                    </a:lnTo>
                    <a:lnTo>
                      <a:pt x="1682" y="682"/>
                    </a:lnTo>
                    <a:lnTo>
                      <a:pt x="1684" y="682"/>
                    </a:lnTo>
                    <a:lnTo>
                      <a:pt x="1684" y="682"/>
                    </a:lnTo>
                    <a:lnTo>
                      <a:pt x="1684" y="682"/>
                    </a:lnTo>
                    <a:lnTo>
                      <a:pt x="1684" y="682"/>
                    </a:lnTo>
                    <a:lnTo>
                      <a:pt x="1684" y="682"/>
                    </a:lnTo>
                    <a:lnTo>
                      <a:pt x="1685" y="682"/>
                    </a:lnTo>
                    <a:lnTo>
                      <a:pt x="1685" y="682"/>
                    </a:lnTo>
                    <a:lnTo>
                      <a:pt x="1685" y="682"/>
                    </a:lnTo>
                    <a:lnTo>
                      <a:pt x="1687" y="682"/>
                    </a:lnTo>
                    <a:lnTo>
                      <a:pt x="1687" y="680"/>
                    </a:lnTo>
                    <a:lnTo>
                      <a:pt x="1687" y="680"/>
                    </a:lnTo>
                    <a:lnTo>
                      <a:pt x="1687" y="678"/>
                    </a:lnTo>
                    <a:lnTo>
                      <a:pt x="1687" y="678"/>
                    </a:lnTo>
                    <a:lnTo>
                      <a:pt x="1687" y="676"/>
                    </a:lnTo>
                    <a:lnTo>
                      <a:pt x="1687" y="676"/>
                    </a:lnTo>
                    <a:lnTo>
                      <a:pt x="1687" y="674"/>
                    </a:lnTo>
                    <a:lnTo>
                      <a:pt x="1687" y="673"/>
                    </a:lnTo>
                    <a:lnTo>
                      <a:pt x="1685" y="671"/>
                    </a:lnTo>
                    <a:lnTo>
                      <a:pt x="1685" y="671"/>
                    </a:lnTo>
                    <a:lnTo>
                      <a:pt x="1684" y="671"/>
                    </a:lnTo>
                    <a:lnTo>
                      <a:pt x="1682" y="671"/>
                    </a:lnTo>
                    <a:lnTo>
                      <a:pt x="1682" y="671"/>
                    </a:lnTo>
                    <a:lnTo>
                      <a:pt x="1680" y="669"/>
                    </a:lnTo>
                    <a:lnTo>
                      <a:pt x="1680" y="669"/>
                    </a:lnTo>
                    <a:lnTo>
                      <a:pt x="1680" y="669"/>
                    </a:lnTo>
                    <a:lnTo>
                      <a:pt x="1680" y="669"/>
                    </a:lnTo>
                    <a:lnTo>
                      <a:pt x="1680" y="667"/>
                    </a:lnTo>
                    <a:lnTo>
                      <a:pt x="1680" y="667"/>
                    </a:lnTo>
                    <a:lnTo>
                      <a:pt x="1682" y="667"/>
                    </a:lnTo>
                    <a:lnTo>
                      <a:pt x="1682" y="667"/>
                    </a:lnTo>
                    <a:lnTo>
                      <a:pt x="1684" y="667"/>
                    </a:lnTo>
                    <a:lnTo>
                      <a:pt x="1684" y="667"/>
                    </a:lnTo>
                    <a:lnTo>
                      <a:pt x="1684" y="667"/>
                    </a:lnTo>
                    <a:lnTo>
                      <a:pt x="1684" y="667"/>
                    </a:lnTo>
                    <a:lnTo>
                      <a:pt x="1684" y="665"/>
                    </a:lnTo>
                    <a:lnTo>
                      <a:pt x="1684" y="665"/>
                    </a:lnTo>
                    <a:lnTo>
                      <a:pt x="1684" y="665"/>
                    </a:lnTo>
                    <a:lnTo>
                      <a:pt x="1684" y="663"/>
                    </a:lnTo>
                    <a:lnTo>
                      <a:pt x="1684" y="663"/>
                    </a:lnTo>
                    <a:lnTo>
                      <a:pt x="1684" y="663"/>
                    </a:lnTo>
                    <a:lnTo>
                      <a:pt x="1684" y="663"/>
                    </a:lnTo>
                    <a:lnTo>
                      <a:pt x="1684" y="663"/>
                    </a:lnTo>
                    <a:lnTo>
                      <a:pt x="1685" y="662"/>
                    </a:lnTo>
                    <a:lnTo>
                      <a:pt x="1685" y="662"/>
                    </a:lnTo>
                    <a:lnTo>
                      <a:pt x="1685" y="662"/>
                    </a:lnTo>
                    <a:lnTo>
                      <a:pt x="1687" y="662"/>
                    </a:lnTo>
                    <a:lnTo>
                      <a:pt x="1687" y="660"/>
                    </a:lnTo>
                    <a:lnTo>
                      <a:pt x="1687" y="660"/>
                    </a:lnTo>
                    <a:lnTo>
                      <a:pt x="1687" y="660"/>
                    </a:lnTo>
                    <a:lnTo>
                      <a:pt x="1687" y="660"/>
                    </a:lnTo>
                    <a:lnTo>
                      <a:pt x="1687" y="658"/>
                    </a:lnTo>
                    <a:lnTo>
                      <a:pt x="1687" y="658"/>
                    </a:lnTo>
                    <a:lnTo>
                      <a:pt x="1687" y="658"/>
                    </a:lnTo>
                    <a:lnTo>
                      <a:pt x="1687" y="658"/>
                    </a:lnTo>
                    <a:lnTo>
                      <a:pt x="1687" y="658"/>
                    </a:lnTo>
                    <a:lnTo>
                      <a:pt x="1687" y="658"/>
                    </a:lnTo>
                    <a:lnTo>
                      <a:pt x="1691" y="658"/>
                    </a:lnTo>
                    <a:lnTo>
                      <a:pt x="1691" y="658"/>
                    </a:lnTo>
                    <a:lnTo>
                      <a:pt x="1691" y="658"/>
                    </a:lnTo>
                    <a:lnTo>
                      <a:pt x="1693" y="658"/>
                    </a:lnTo>
                    <a:lnTo>
                      <a:pt x="1693" y="658"/>
                    </a:lnTo>
                    <a:lnTo>
                      <a:pt x="1695" y="660"/>
                    </a:lnTo>
                    <a:lnTo>
                      <a:pt x="1695" y="660"/>
                    </a:lnTo>
                    <a:lnTo>
                      <a:pt x="1696" y="660"/>
                    </a:lnTo>
                    <a:lnTo>
                      <a:pt x="1696" y="662"/>
                    </a:lnTo>
                    <a:lnTo>
                      <a:pt x="1698" y="662"/>
                    </a:lnTo>
                    <a:lnTo>
                      <a:pt x="1698" y="663"/>
                    </a:lnTo>
                    <a:lnTo>
                      <a:pt x="1698" y="663"/>
                    </a:lnTo>
                    <a:lnTo>
                      <a:pt x="1698" y="663"/>
                    </a:lnTo>
                    <a:lnTo>
                      <a:pt x="1698" y="663"/>
                    </a:lnTo>
                    <a:lnTo>
                      <a:pt x="1698" y="665"/>
                    </a:lnTo>
                    <a:lnTo>
                      <a:pt x="1698" y="665"/>
                    </a:lnTo>
                    <a:lnTo>
                      <a:pt x="1700" y="665"/>
                    </a:lnTo>
                    <a:lnTo>
                      <a:pt x="1700" y="665"/>
                    </a:lnTo>
                    <a:lnTo>
                      <a:pt x="1700" y="665"/>
                    </a:lnTo>
                    <a:lnTo>
                      <a:pt x="1702" y="665"/>
                    </a:lnTo>
                    <a:lnTo>
                      <a:pt x="1702" y="665"/>
                    </a:lnTo>
                    <a:lnTo>
                      <a:pt x="1704" y="665"/>
                    </a:lnTo>
                    <a:lnTo>
                      <a:pt x="1704" y="665"/>
                    </a:lnTo>
                    <a:lnTo>
                      <a:pt x="1704" y="665"/>
                    </a:lnTo>
                    <a:lnTo>
                      <a:pt x="1705" y="665"/>
                    </a:lnTo>
                    <a:lnTo>
                      <a:pt x="1705" y="663"/>
                    </a:lnTo>
                    <a:lnTo>
                      <a:pt x="1705" y="663"/>
                    </a:lnTo>
                    <a:lnTo>
                      <a:pt x="1705" y="662"/>
                    </a:lnTo>
                    <a:lnTo>
                      <a:pt x="1705" y="662"/>
                    </a:lnTo>
                    <a:lnTo>
                      <a:pt x="1705" y="662"/>
                    </a:lnTo>
                    <a:lnTo>
                      <a:pt x="1705" y="660"/>
                    </a:lnTo>
                    <a:lnTo>
                      <a:pt x="1704" y="658"/>
                    </a:lnTo>
                    <a:lnTo>
                      <a:pt x="1704" y="658"/>
                    </a:lnTo>
                    <a:lnTo>
                      <a:pt x="1704" y="658"/>
                    </a:lnTo>
                    <a:lnTo>
                      <a:pt x="1704" y="658"/>
                    </a:lnTo>
                    <a:lnTo>
                      <a:pt x="1704" y="658"/>
                    </a:lnTo>
                    <a:lnTo>
                      <a:pt x="1704" y="656"/>
                    </a:lnTo>
                    <a:lnTo>
                      <a:pt x="1705" y="656"/>
                    </a:lnTo>
                    <a:lnTo>
                      <a:pt x="1705" y="656"/>
                    </a:lnTo>
                    <a:lnTo>
                      <a:pt x="1705" y="656"/>
                    </a:lnTo>
                    <a:lnTo>
                      <a:pt x="1705" y="656"/>
                    </a:lnTo>
                    <a:lnTo>
                      <a:pt x="1707" y="656"/>
                    </a:lnTo>
                    <a:lnTo>
                      <a:pt x="1707" y="656"/>
                    </a:lnTo>
                    <a:lnTo>
                      <a:pt x="1707" y="656"/>
                    </a:lnTo>
                    <a:lnTo>
                      <a:pt x="1709" y="656"/>
                    </a:lnTo>
                    <a:lnTo>
                      <a:pt x="1709" y="656"/>
                    </a:lnTo>
                    <a:lnTo>
                      <a:pt x="1709" y="656"/>
                    </a:lnTo>
                    <a:lnTo>
                      <a:pt x="1711" y="656"/>
                    </a:lnTo>
                    <a:lnTo>
                      <a:pt x="1711" y="656"/>
                    </a:lnTo>
                    <a:lnTo>
                      <a:pt x="1711" y="656"/>
                    </a:lnTo>
                    <a:lnTo>
                      <a:pt x="1711" y="656"/>
                    </a:lnTo>
                    <a:lnTo>
                      <a:pt x="1711" y="658"/>
                    </a:lnTo>
                    <a:lnTo>
                      <a:pt x="1713" y="658"/>
                    </a:lnTo>
                    <a:lnTo>
                      <a:pt x="1713" y="658"/>
                    </a:lnTo>
                    <a:lnTo>
                      <a:pt x="1713" y="658"/>
                    </a:lnTo>
                    <a:lnTo>
                      <a:pt x="1713" y="658"/>
                    </a:lnTo>
                    <a:lnTo>
                      <a:pt x="1713" y="660"/>
                    </a:lnTo>
                    <a:lnTo>
                      <a:pt x="1714" y="660"/>
                    </a:lnTo>
                    <a:lnTo>
                      <a:pt x="1714" y="660"/>
                    </a:lnTo>
                    <a:lnTo>
                      <a:pt x="1714" y="660"/>
                    </a:lnTo>
                    <a:lnTo>
                      <a:pt x="1714" y="660"/>
                    </a:lnTo>
                    <a:lnTo>
                      <a:pt x="1714" y="660"/>
                    </a:lnTo>
                    <a:lnTo>
                      <a:pt x="1716" y="660"/>
                    </a:lnTo>
                    <a:lnTo>
                      <a:pt x="1716" y="660"/>
                    </a:lnTo>
                    <a:lnTo>
                      <a:pt x="1716" y="660"/>
                    </a:lnTo>
                    <a:lnTo>
                      <a:pt x="1716" y="660"/>
                    </a:lnTo>
                    <a:lnTo>
                      <a:pt x="1716" y="660"/>
                    </a:lnTo>
                    <a:lnTo>
                      <a:pt x="1718" y="662"/>
                    </a:lnTo>
                    <a:lnTo>
                      <a:pt x="1718" y="660"/>
                    </a:lnTo>
                    <a:lnTo>
                      <a:pt x="1718" y="660"/>
                    </a:lnTo>
                    <a:lnTo>
                      <a:pt x="1720" y="660"/>
                    </a:lnTo>
                    <a:lnTo>
                      <a:pt x="1720" y="660"/>
                    </a:lnTo>
                    <a:lnTo>
                      <a:pt x="1720" y="660"/>
                    </a:lnTo>
                    <a:lnTo>
                      <a:pt x="1720" y="658"/>
                    </a:lnTo>
                    <a:lnTo>
                      <a:pt x="1720" y="658"/>
                    </a:lnTo>
                    <a:lnTo>
                      <a:pt x="1720" y="658"/>
                    </a:lnTo>
                    <a:lnTo>
                      <a:pt x="1720" y="658"/>
                    </a:lnTo>
                    <a:lnTo>
                      <a:pt x="1720" y="658"/>
                    </a:lnTo>
                    <a:lnTo>
                      <a:pt x="1720" y="658"/>
                    </a:lnTo>
                    <a:lnTo>
                      <a:pt x="1720" y="656"/>
                    </a:lnTo>
                    <a:lnTo>
                      <a:pt x="1720" y="656"/>
                    </a:lnTo>
                    <a:lnTo>
                      <a:pt x="1720" y="656"/>
                    </a:lnTo>
                    <a:lnTo>
                      <a:pt x="1720" y="656"/>
                    </a:lnTo>
                    <a:lnTo>
                      <a:pt x="1720" y="656"/>
                    </a:lnTo>
                    <a:lnTo>
                      <a:pt x="1720" y="656"/>
                    </a:lnTo>
                    <a:lnTo>
                      <a:pt x="1720" y="656"/>
                    </a:lnTo>
                    <a:lnTo>
                      <a:pt x="1720" y="656"/>
                    </a:lnTo>
                    <a:lnTo>
                      <a:pt x="1720" y="656"/>
                    </a:lnTo>
                    <a:lnTo>
                      <a:pt x="1720" y="654"/>
                    </a:lnTo>
                    <a:lnTo>
                      <a:pt x="1720" y="654"/>
                    </a:lnTo>
                    <a:lnTo>
                      <a:pt x="1720" y="654"/>
                    </a:lnTo>
                    <a:lnTo>
                      <a:pt x="1720" y="654"/>
                    </a:lnTo>
                    <a:lnTo>
                      <a:pt x="1720" y="654"/>
                    </a:lnTo>
                    <a:lnTo>
                      <a:pt x="1720" y="654"/>
                    </a:lnTo>
                    <a:lnTo>
                      <a:pt x="1720" y="654"/>
                    </a:lnTo>
                    <a:lnTo>
                      <a:pt x="1720" y="654"/>
                    </a:lnTo>
                    <a:lnTo>
                      <a:pt x="1720" y="654"/>
                    </a:lnTo>
                    <a:lnTo>
                      <a:pt x="1720" y="654"/>
                    </a:lnTo>
                    <a:lnTo>
                      <a:pt x="1720" y="653"/>
                    </a:lnTo>
                    <a:lnTo>
                      <a:pt x="1720" y="653"/>
                    </a:lnTo>
                    <a:lnTo>
                      <a:pt x="1722" y="653"/>
                    </a:lnTo>
                    <a:lnTo>
                      <a:pt x="1722" y="653"/>
                    </a:lnTo>
                    <a:lnTo>
                      <a:pt x="1722" y="653"/>
                    </a:lnTo>
                    <a:lnTo>
                      <a:pt x="1722" y="653"/>
                    </a:lnTo>
                    <a:lnTo>
                      <a:pt x="1722" y="653"/>
                    </a:lnTo>
                    <a:lnTo>
                      <a:pt x="1722" y="653"/>
                    </a:lnTo>
                    <a:lnTo>
                      <a:pt x="1722" y="653"/>
                    </a:lnTo>
                    <a:lnTo>
                      <a:pt x="1722" y="653"/>
                    </a:lnTo>
                    <a:lnTo>
                      <a:pt x="1722" y="653"/>
                    </a:lnTo>
                    <a:lnTo>
                      <a:pt x="1723" y="653"/>
                    </a:lnTo>
                    <a:lnTo>
                      <a:pt x="1723" y="653"/>
                    </a:lnTo>
                    <a:lnTo>
                      <a:pt x="1723" y="653"/>
                    </a:lnTo>
                    <a:lnTo>
                      <a:pt x="1723" y="653"/>
                    </a:lnTo>
                    <a:lnTo>
                      <a:pt x="1723" y="651"/>
                    </a:lnTo>
                    <a:lnTo>
                      <a:pt x="1723" y="651"/>
                    </a:lnTo>
                    <a:lnTo>
                      <a:pt x="1723"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7" y="653"/>
                    </a:lnTo>
                    <a:lnTo>
                      <a:pt x="1727" y="653"/>
                    </a:lnTo>
                    <a:lnTo>
                      <a:pt x="1727" y="653"/>
                    </a:lnTo>
                    <a:lnTo>
                      <a:pt x="1727" y="653"/>
                    </a:lnTo>
                    <a:lnTo>
                      <a:pt x="1727" y="653"/>
                    </a:lnTo>
                    <a:lnTo>
                      <a:pt x="1727" y="653"/>
                    </a:lnTo>
                    <a:lnTo>
                      <a:pt x="1727" y="653"/>
                    </a:lnTo>
                    <a:lnTo>
                      <a:pt x="1727" y="654"/>
                    </a:lnTo>
                    <a:lnTo>
                      <a:pt x="1727" y="654"/>
                    </a:lnTo>
                    <a:lnTo>
                      <a:pt x="1727" y="654"/>
                    </a:lnTo>
                    <a:lnTo>
                      <a:pt x="1727" y="654"/>
                    </a:lnTo>
                    <a:lnTo>
                      <a:pt x="1727" y="654"/>
                    </a:lnTo>
                    <a:lnTo>
                      <a:pt x="1727" y="654"/>
                    </a:lnTo>
                    <a:lnTo>
                      <a:pt x="1727" y="654"/>
                    </a:lnTo>
                    <a:lnTo>
                      <a:pt x="1729" y="654"/>
                    </a:lnTo>
                    <a:lnTo>
                      <a:pt x="1729" y="654"/>
                    </a:lnTo>
                    <a:lnTo>
                      <a:pt x="1729" y="654"/>
                    </a:lnTo>
                    <a:lnTo>
                      <a:pt x="1729" y="654"/>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8"/>
                    </a:lnTo>
                    <a:lnTo>
                      <a:pt x="1729" y="658"/>
                    </a:lnTo>
                    <a:lnTo>
                      <a:pt x="1729" y="658"/>
                    </a:lnTo>
                    <a:lnTo>
                      <a:pt x="1729" y="658"/>
                    </a:lnTo>
                    <a:lnTo>
                      <a:pt x="1729" y="658"/>
                    </a:lnTo>
                    <a:lnTo>
                      <a:pt x="1731" y="658"/>
                    </a:lnTo>
                    <a:lnTo>
                      <a:pt x="1731" y="658"/>
                    </a:lnTo>
                    <a:lnTo>
                      <a:pt x="1731" y="658"/>
                    </a:lnTo>
                    <a:lnTo>
                      <a:pt x="1731" y="658"/>
                    </a:lnTo>
                    <a:lnTo>
                      <a:pt x="1731" y="658"/>
                    </a:lnTo>
                    <a:lnTo>
                      <a:pt x="1731" y="658"/>
                    </a:lnTo>
                    <a:lnTo>
                      <a:pt x="1731" y="660"/>
                    </a:lnTo>
                    <a:lnTo>
                      <a:pt x="1731" y="660"/>
                    </a:lnTo>
                    <a:lnTo>
                      <a:pt x="1731" y="660"/>
                    </a:lnTo>
                    <a:lnTo>
                      <a:pt x="1731" y="660"/>
                    </a:lnTo>
                    <a:lnTo>
                      <a:pt x="1731" y="660"/>
                    </a:lnTo>
                    <a:lnTo>
                      <a:pt x="1731" y="660"/>
                    </a:lnTo>
                    <a:lnTo>
                      <a:pt x="1731" y="660"/>
                    </a:lnTo>
                    <a:lnTo>
                      <a:pt x="1731" y="660"/>
                    </a:lnTo>
                    <a:lnTo>
                      <a:pt x="1731" y="660"/>
                    </a:lnTo>
                    <a:lnTo>
                      <a:pt x="1731" y="660"/>
                    </a:lnTo>
                    <a:lnTo>
                      <a:pt x="1733" y="660"/>
                    </a:lnTo>
                    <a:lnTo>
                      <a:pt x="1733" y="660"/>
                    </a:lnTo>
                    <a:lnTo>
                      <a:pt x="1733" y="660"/>
                    </a:lnTo>
                    <a:lnTo>
                      <a:pt x="1733" y="662"/>
                    </a:lnTo>
                    <a:lnTo>
                      <a:pt x="1733" y="662"/>
                    </a:lnTo>
                    <a:lnTo>
                      <a:pt x="1733" y="662"/>
                    </a:lnTo>
                    <a:lnTo>
                      <a:pt x="1733" y="662"/>
                    </a:lnTo>
                    <a:lnTo>
                      <a:pt x="1734" y="662"/>
                    </a:lnTo>
                    <a:lnTo>
                      <a:pt x="1734" y="662"/>
                    </a:lnTo>
                    <a:lnTo>
                      <a:pt x="1734" y="662"/>
                    </a:lnTo>
                    <a:lnTo>
                      <a:pt x="1734" y="662"/>
                    </a:lnTo>
                    <a:lnTo>
                      <a:pt x="1734" y="662"/>
                    </a:lnTo>
                    <a:lnTo>
                      <a:pt x="1734" y="662"/>
                    </a:lnTo>
                    <a:lnTo>
                      <a:pt x="1734" y="662"/>
                    </a:lnTo>
                    <a:lnTo>
                      <a:pt x="1734" y="662"/>
                    </a:lnTo>
                    <a:lnTo>
                      <a:pt x="1736" y="662"/>
                    </a:lnTo>
                    <a:lnTo>
                      <a:pt x="1736" y="660"/>
                    </a:lnTo>
                    <a:lnTo>
                      <a:pt x="1736" y="660"/>
                    </a:lnTo>
                    <a:lnTo>
                      <a:pt x="1736" y="660"/>
                    </a:lnTo>
                    <a:lnTo>
                      <a:pt x="1736" y="660"/>
                    </a:lnTo>
                    <a:lnTo>
                      <a:pt x="1736" y="660"/>
                    </a:lnTo>
                    <a:lnTo>
                      <a:pt x="1736" y="660"/>
                    </a:lnTo>
                    <a:lnTo>
                      <a:pt x="1736" y="660"/>
                    </a:lnTo>
                    <a:lnTo>
                      <a:pt x="1738" y="660"/>
                    </a:lnTo>
                    <a:lnTo>
                      <a:pt x="1738" y="660"/>
                    </a:lnTo>
                    <a:lnTo>
                      <a:pt x="1738" y="660"/>
                    </a:lnTo>
                    <a:lnTo>
                      <a:pt x="1738" y="660"/>
                    </a:lnTo>
                    <a:lnTo>
                      <a:pt x="1738" y="658"/>
                    </a:lnTo>
                    <a:lnTo>
                      <a:pt x="1738" y="658"/>
                    </a:lnTo>
                    <a:lnTo>
                      <a:pt x="1738" y="658"/>
                    </a:lnTo>
                    <a:lnTo>
                      <a:pt x="1738" y="658"/>
                    </a:lnTo>
                    <a:lnTo>
                      <a:pt x="1738" y="658"/>
                    </a:lnTo>
                    <a:lnTo>
                      <a:pt x="1738" y="658"/>
                    </a:lnTo>
                    <a:lnTo>
                      <a:pt x="1738" y="658"/>
                    </a:lnTo>
                    <a:lnTo>
                      <a:pt x="1738"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4"/>
                    </a:lnTo>
                    <a:lnTo>
                      <a:pt x="1740" y="654"/>
                    </a:lnTo>
                    <a:lnTo>
                      <a:pt x="1740" y="654"/>
                    </a:lnTo>
                    <a:lnTo>
                      <a:pt x="1740" y="654"/>
                    </a:lnTo>
                    <a:lnTo>
                      <a:pt x="1740" y="654"/>
                    </a:lnTo>
                    <a:lnTo>
                      <a:pt x="1740" y="654"/>
                    </a:lnTo>
                    <a:lnTo>
                      <a:pt x="1740" y="654"/>
                    </a:lnTo>
                    <a:lnTo>
                      <a:pt x="1742" y="654"/>
                    </a:lnTo>
                    <a:lnTo>
                      <a:pt x="1742" y="654"/>
                    </a:lnTo>
                    <a:lnTo>
                      <a:pt x="1742" y="654"/>
                    </a:lnTo>
                    <a:lnTo>
                      <a:pt x="1742" y="654"/>
                    </a:lnTo>
                    <a:lnTo>
                      <a:pt x="1742" y="654"/>
                    </a:lnTo>
                    <a:lnTo>
                      <a:pt x="1743" y="654"/>
                    </a:lnTo>
                    <a:lnTo>
                      <a:pt x="1743" y="654"/>
                    </a:lnTo>
                    <a:lnTo>
                      <a:pt x="1743" y="654"/>
                    </a:lnTo>
                    <a:lnTo>
                      <a:pt x="1743" y="654"/>
                    </a:lnTo>
                    <a:lnTo>
                      <a:pt x="1743" y="654"/>
                    </a:lnTo>
                    <a:lnTo>
                      <a:pt x="1743" y="654"/>
                    </a:lnTo>
                    <a:lnTo>
                      <a:pt x="1743" y="656"/>
                    </a:lnTo>
                    <a:lnTo>
                      <a:pt x="1743" y="656"/>
                    </a:lnTo>
                    <a:lnTo>
                      <a:pt x="1745" y="656"/>
                    </a:lnTo>
                    <a:lnTo>
                      <a:pt x="1745" y="656"/>
                    </a:lnTo>
                    <a:lnTo>
                      <a:pt x="1745" y="656"/>
                    </a:lnTo>
                    <a:lnTo>
                      <a:pt x="1745" y="656"/>
                    </a:lnTo>
                    <a:lnTo>
                      <a:pt x="1743" y="656"/>
                    </a:lnTo>
                    <a:lnTo>
                      <a:pt x="1743" y="656"/>
                    </a:lnTo>
                    <a:lnTo>
                      <a:pt x="1743" y="656"/>
                    </a:lnTo>
                    <a:lnTo>
                      <a:pt x="1743" y="656"/>
                    </a:lnTo>
                    <a:lnTo>
                      <a:pt x="1743" y="656"/>
                    </a:lnTo>
                    <a:lnTo>
                      <a:pt x="1743" y="656"/>
                    </a:lnTo>
                    <a:lnTo>
                      <a:pt x="1743" y="656"/>
                    </a:lnTo>
                    <a:lnTo>
                      <a:pt x="1743"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7" y="658"/>
                    </a:lnTo>
                    <a:lnTo>
                      <a:pt x="1747" y="658"/>
                    </a:lnTo>
                    <a:lnTo>
                      <a:pt x="1747" y="658"/>
                    </a:lnTo>
                    <a:lnTo>
                      <a:pt x="1747" y="658"/>
                    </a:lnTo>
                    <a:lnTo>
                      <a:pt x="1747" y="658"/>
                    </a:lnTo>
                    <a:lnTo>
                      <a:pt x="1747" y="658"/>
                    </a:lnTo>
                    <a:lnTo>
                      <a:pt x="1747" y="658"/>
                    </a:lnTo>
                    <a:lnTo>
                      <a:pt x="1749" y="658"/>
                    </a:lnTo>
                    <a:lnTo>
                      <a:pt x="1749" y="658"/>
                    </a:lnTo>
                    <a:lnTo>
                      <a:pt x="1749" y="658"/>
                    </a:lnTo>
                    <a:lnTo>
                      <a:pt x="1749" y="658"/>
                    </a:lnTo>
                    <a:lnTo>
                      <a:pt x="1749" y="658"/>
                    </a:lnTo>
                    <a:lnTo>
                      <a:pt x="1749" y="658"/>
                    </a:lnTo>
                    <a:lnTo>
                      <a:pt x="1749" y="658"/>
                    </a:lnTo>
                    <a:lnTo>
                      <a:pt x="1751" y="658"/>
                    </a:lnTo>
                    <a:lnTo>
                      <a:pt x="1751" y="658"/>
                    </a:lnTo>
                    <a:lnTo>
                      <a:pt x="1751" y="658"/>
                    </a:lnTo>
                    <a:lnTo>
                      <a:pt x="1751" y="658"/>
                    </a:lnTo>
                    <a:lnTo>
                      <a:pt x="1751" y="658"/>
                    </a:lnTo>
                    <a:lnTo>
                      <a:pt x="1751" y="658"/>
                    </a:lnTo>
                    <a:lnTo>
                      <a:pt x="1751" y="658"/>
                    </a:lnTo>
                    <a:lnTo>
                      <a:pt x="1751" y="658"/>
                    </a:lnTo>
                    <a:lnTo>
                      <a:pt x="1751"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60"/>
                    </a:lnTo>
                    <a:lnTo>
                      <a:pt x="1752" y="660"/>
                    </a:lnTo>
                    <a:lnTo>
                      <a:pt x="1754" y="660"/>
                    </a:lnTo>
                    <a:lnTo>
                      <a:pt x="1754" y="660"/>
                    </a:lnTo>
                    <a:lnTo>
                      <a:pt x="1754" y="660"/>
                    </a:lnTo>
                    <a:lnTo>
                      <a:pt x="1754" y="660"/>
                    </a:lnTo>
                    <a:lnTo>
                      <a:pt x="1754" y="660"/>
                    </a:lnTo>
                    <a:lnTo>
                      <a:pt x="1754" y="660"/>
                    </a:lnTo>
                    <a:lnTo>
                      <a:pt x="1754" y="660"/>
                    </a:lnTo>
                    <a:lnTo>
                      <a:pt x="1754" y="660"/>
                    </a:lnTo>
                    <a:lnTo>
                      <a:pt x="1754" y="660"/>
                    </a:lnTo>
                    <a:lnTo>
                      <a:pt x="1754" y="660"/>
                    </a:lnTo>
                    <a:lnTo>
                      <a:pt x="1754" y="662"/>
                    </a:lnTo>
                    <a:lnTo>
                      <a:pt x="1756" y="662"/>
                    </a:lnTo>
                    <a:lnTo>
                      <a:pt x="1756" y="662"/>
                    </a:lnTo>
                    <a:lnTo>
                      <a:pt x="1756" y="662"/>
                    </a:lnTo>
                    <a:lnTo>
                      <a:pt x="1756" y="662"/>
                    </a:lnTo>
                    <a:lnTo>
                      <a:pt x="1756" y="662"/>
                    </a:lnTo>
                    <a:lnTo>
                      <a:pt x="1756" y="662"/>
                    </a:lnTo>
                    <a:lnTo>
                      <a:pt x="1756" y="662"/>
                    </a:lnTo>
                    <a:lnTo>
                      <a:pt x="1756" y="662"/>
                    </a:lnTo>
                    <a:lnTo>
                      <a:pt x="1756" y="662"/>
                    </a:lnTo>
                    <a:lnTo>
                      <a:pt x="1756" y="663"/>
                    </a:lnTo>
                    <a:lnTo>
                      <a:pt x="1756" y="663"/>
                    </a:lnTo>
                    <a:lnTo>
                      <a:pt x="1756" y="663"/>
                    </a:lnTo>
                    <a:lnTo>
                      <a:pt x="1756" y="663"/>
                    </a:lnTo>
                    <a:lnTo>
                      <a:pt x="1756" y="663"/>
                    </a:lnTo>
                    <a:lnTo>
                      <a:pt x="1758" y="663"/>
                    </a:lnTo>
                    <a:lnTo>
                      <a:pt x="1758" y="663"/>
                    </a:lnTo>
                    <a:lnTo>
                      <a:pt x="1758" y="663"/>
                    </a:lnTo>
                    <a:lnTo>
                      <a:pt x="1758" y="663"/>
                    </a:lnTo>
                    <a:lnTo>
                      <a:pt x="1758" y="665"/>
                    </a:lnTo>
                    <a:lnTo>
                      <a:pt x="1758" y="665"/>
                    </a:lnTo>
                    <a:lnTo>
                      <a:pt x="1758" y="665"/>
                    </a:lnTo>
                    <a:lnTo>
                      <a:pt x="1758" y="665"/>
                    </a:lnTo>
                    <a:lnTo>
                      <a:pt x="1758" y="665"/>
                    </a:lnTo>
                    <a:lnTo>
                      <a:pt x="1758" y="665"/>
                    </a:lnTo>
                    <a:lnTo>
                      <a:pt x="1758" y="665"/>
                    </a:lnTo>
                    <a:lnTo>
                      <a:pt x="1758" y="665"/>
                    </a:lnTo>
                    <a:lnTo>
                      <a:pt x="1760" y="665"/>
                    </a:lnTo>
                    <a:lnTo>
                      <a:pt x="1760" y="665"/>
                    </a:lnTo>
                    <a:lnTo>
                      <a:pt x="1760" y="667"/>
                    </a:lnTo>
                    <a:lnTo>
                      <a:pt x="1760" y="667"/>
                    </a:lnTo>
                    <a:lnTo>
                      <a:pt x="1760" y="667"/>
                    </a:lnTo>
                    <a:lnTo>
                      <a:pt x="1760" y="667"/>
                    </a:lnTo>
                    <a:lnTo>
                      <a:pt x="1760" y="667"/>
                    </a:lnTo>
                    <a:lnTo>
                      <a:pt x="1760" y="667"/>
                    </a:lnTo>
                    <a:lnTo>
                      <a:pt x="1760" y="667"/>
                    </a:lnTo>
                    <a:lnTo>
                      <a:pt x="1760" y="667"/>
                    </a:lnTo>
                    <a:lnTo>
                      <a:pt x="1761" y="667"/>
                    </a:lnTo>
                    <a:lnTo>
                      <a:pt x="1761" y="667"/>
                    </a:lnTo>
                    <a:lnTo>
                      <a:pt x="1761" y="667"/>
                    </a:lnTo>
                    <a:lnTo>
                      <a:pt x="1761" y="667"/>
                    </a:lnTo>
                    <a:lnTo>
                      <a:pt x="1761" y="667"/>
                    </a:lnTo>
                    <a:lnTo>
                      <a:pt x="1761" y="667"/>
                    </a:lnTo>
                    <a:lnTo>
                      <a:pt x="1761" y="667"/>
                    </a:lnTo>
                    <a:lnTo>
                      <a:pt x="1761" y="667"/>
                    </a:lnTo>
                    <a:lnTo>
                      <a:pt x="1763" y="667"/>
                    </a:lnTo>
                    <a:lnTo>
                      <a:pt x="1763" y="667"/>
                    </a:lnTo>
                    <a:lnTo>
                      <a:pt x="1763" y="667"/>
                    </a:lnTo>
                    <a:lnTo>
                      <a:pt x="1763" y="667"/>
                    </a:lnTo>
                    <a:lnTo>
                      <a:pt x="1763" y="667"/>
                    </a:lnTo>
                    <a:lnTo>
                      <a:pt x="1763" y="667"/>
                    </a:lnTo>
                    <a:lnTo>
                      <a:pt x="1763" y="667"/>
                    </a:lnTo>
                    <a:lnTo>
                      <a:pt x="1763" y="667"/>
                    </a:lnTo>
                    <a:lnTo>
                      <a:pt x="1765" y="667"/>
                    </a:lnTo>
                    <a:lnTo>
                      <a:pt x="1765" y="667"/>
                    </a:lnTo>
                    <a:lnTo>
                      <a:pt x="1765" y="667"/>
                    </a:lnTo>
                    <a:lnTo>
                      <a:pt x="1765" y="667"/>
                    </a:lnTo>
                    <a:lnTo>
                      <a:pt x="1765" y="667"/>
                    </a:lnTo>
                    <a:lnTo>
                      <a:pt x="1765" y="667"/>
                    </a:lnTo>
                    <a:lnTo>
                      <a:pt x="1765" y="667"/>
                    </a:lnTo>
                    <a:lnTo>
                      <a:pt x="1765" y="667"/>
                    </a:lnTo>
                    <a:lnTo>
                      <a:pt x="1765" y="667"/>
                    </a:lnTo>
                    <a:lnTo>
                      <a:pt x="1767" y="667"/>
                    </a:lnTo>
                    <a:lnTo>
                      <a:pt x="1767" y="667"/>
                    </a:lnTo>
                    <a:lnTo>
                      <a:pt x="1767" y="669"/>
                    </a:lnTo>
                    <a:lnTo>
                      <a:pt x="1767" y="669"/>
                    </a:lnTo>
                    <a:lnTo>
                      <a:pt x="1767" y="669"/>
                    </a:lnTo>
                    <a:lnTo>
                      <a:pt x="1767" y="669"/>
                    </a:lnTo>
                    <a:lnTo>
                      <a:pt x="1767" y="669"/>
                    </a:lnTo>
                    <a:lnTo>
                      <a:pt x="1767" y="669"/>
                    </a:lnTo>
                    <a:lnTo>
                      <a:pt x="1767" y="669"/>
                    </a:lnTo>
                    <a:lnTo>
                      <a:pt x="1769" y="669"/>
                    </a:lnTo>
                    <a:lnTo>
                      <a:pt x="1769" y="669"/>
                    </a:lnTo>
                    <a:lnTo>
                      <a:pt x="1769" y="671"/>
                    </a:lnTo>
                    <a:lnTo>
                      <a:pt x="1769" y="671"/>
                    </a:lnTo>
                    <a:lnTo>
                      <a:pt x="1770" y="671"/>
                    </a:lnTo>
                    <a:lnTo>
                      <a:pt x="1770" y="671"/>
                    </a:lnTo>
                    <a:lnTo>
                      <a:pt x="1770" y="671"/>
                    </a:lnTo>
                    <a:lnTo>
                      <a:pt x="1770" y="671"/>
                    </a:lnTo>
                    <a:lnTo>
                      <a:pt x="1770" y="671"/>
                    </a:lnTo>
                    <a:lnTo>
                      <a:pt x="1770" y="671"/>
                    </a:lnTo>
                    <a:lnTo>
                      <a:pt x="1770" y="671"/>
                    </a:lnTo>
                    <a:lnTo>
                      <a:pt x="1770" y="671"/>
                    </a:lnTo>
                    <a:lnTo>
                      <a:pt x="1770" y="671"/>
                    </a:lnTo>
                    <a:lnTo>
                      <a:pt x="1770" y="671"/>
                    </a:lnTo>
                    <a:lnTo>
                      <a:pt x="1772" y="671"/>
                    </a:lnTo>
                    <a:lnTo>
                      <a:pt x="1772" y="671"/>
                    </a:lnTo>
                    <a:lnTo>
                      <a:pt x="1772" y="671"/>
                    </a:lnTo>
                    <a:lnTo>
                      <a:pt x="1772" y="671"/>
                    </a:lnTo>
                    <a:lnTo>
                      <a:pt x="1772" y="671"/>
                    </a:lnTo>
                    <a:lnTo>
                      <a:pt x="1772" y="671"/>
                    </a:lnTo>
                    <a:lnTo>
                      <a:pt x="1774" y="671"/>
                    </a:lnTo>
                    <a:lnTo>
                      <a:pt x="1774" y="671"/>
                    </a:lnTo>
                    <a:lnTo>
                      <a:pt x="1774" y="671"/>
                    </a:lnTo>
                    <a:lnTo>
                      <a:pt x="1774" y="671"/>
                    </a:lnTo>
                    <a:lnTo>
                      <a:pt x="1774" y="671"/>
                    </a:lnTo>
                    <a:lnTo>
                      <a:pt x="1774" y="671"/>
                    </a:lnTo>
                    <a:lnTo>
                      <a:pt x="1774" y="671"/>
                    </a:lnTo>
                    <a:lnTo>
                      <a:pt x="1776" y="671"/>
                    </a:lnTo>
                    <a:lnTo>
                      <a:pt x="1776" y="671"/>
                    </a:lnTo>
                    <a:lnTo>
                      <a:pt x="1776" y="671"/>
                    </a:lnTo>
                    <a:lnTo>
                      <a:pt x="1776" y="671"/>
                    </a:lnTo>
                    <a:lnTo>
                      <a:pt x="1776" y="671"/>
                    </a:lnTo>
                    <a:lnTo>
                      <a:pt x="1776" y="671"/>
                    </a:lnTo>
                    <a:lnTo>
                      <a:pt x="1778" y="671"/>
                    </a:lnTo>
                    <a:lnTo>
                      <a:pt x="1778" y="671"/>
                    </a:lnTo>
                    <a:lnTo>
                      <a:pt x="1778" y="671"/>
                    </a:lnTo>
                    <a:lnTo>
                      <a:pt x="1778" y="671"/>
                    </a:lnTo>
                    <a:lnTo>
                      <a:pt x="1778" y="671"/>
                    </a:lnTo>
                    <a:lnTo>
                      <a:pt x="1778" y="671"/>
                    </a:lnTo>
                    <a:lnTo>
                      <a:pt x="1778" y="673"/>
                    </a:lnTo>
                    <a:lnTo>
                      <a:pt x="1778" y="673"/>
                    </a:lnTo>
                    <a:lnTo>
                      <a:pt x="1778" y="673"/>
                    </a:lnTo>
                    <a:lnTo>
                      <a:pt x="1778" y="673"/>
                    </a:lnTo>
                    <a:lnTo>
                      <a:pt x="1778" y="673"/>
                    </a:lnTo>
                    <a:lnTo>
                      <a:pt x="1778" y="674"/>
                    </a:lnTo>
                    <a:lnTo>
                      <a:pt x="1778" y="674"/>
                    </a:lnTo>
                    <a:lnTo>
                      <a:pt x="1778" y="676"/>
                    </a:lnTo>
                    <a:lnTo>
                      <a:pt x="1778" y="676"/>
                    </a:lnTo>
                    <a:lnTo>
                      <a:pt x="1778" y="676"/>
                    </a:lnTo>
                    <a:lnTo>
                      <a:pt x="1778" y="676"/>
                    </a:lnTo>
                    <a:lnTo>
                      <a:pt x="1778" y="676"/>
                    </a:lnTo>
                    <a:lnTo>
                      <a:pt x="1778" y="676"/>
                    </a:lnTo>
                    <a:lnTo>
                      <a:pt x="1778" y="676"/>
                    </a:lnTo>
                    <a:lnTo>
                      <a:pt x="1778" y="676"/>
                    </a:lnTo>
                    <a:lnTo>
                      <a:pt x="1780" y="676"/>
                    </a:lnTo>
                    <a:lnTo>
                      <a:pt x="1780" y="676"/>
                    </a:lnTo>
                    <a:lnTo>
                      <a:pt x="1780" y="676"/>
                    </a:lnTo>
                    <a:lnTo>
                      <a:pt x="1781" y="676"/>
                    </a:lnTo>
                    <a:lnTo>
                      <a:pt x="1781" y="676"/>
                    </a:lnTo>
                    <a:lnTo>
                      <a:pt x="1781" y="676"/>
                    </a:lnTo>
                    <a:lnTo>
                      <a:pt x="1781" y="676"/>
                    </a:lnTo>
                    <a:lnTo>
                      <a:pt x="1781" y="678"/>
                    </a:lnTo>
                    <a:lnTo>
                      <a:pt x="1781" y="678"/>
                    </a:lnTo>
                    <a:lnTo>
                      <a:pt x="1783" y="678"/>
                    </a:lnTo>
                    <a:lnTo>
                      <a:pt x="1783" y="678"/>
                    </a:lnTo>
                    <a:lnTo>
                      <a:pt x="1783" y="678"/>
                    </a:lnTo>
                    <a:lnTo>
                      <a:pt x="1783" y="678"/>
                    </a:lnTo>
                    <a:lnTo>
                      <a:pt x="1783" y="678"/>
                    </a:lnTo>
                    <a:lnTo>
                      <a:pt x="1783" y="678"/>
                    </a:lnTo>
                    <a:lnTo>
                      <a:pt x="1785" y="678"/>
                    </a:lnTo>
                    <a:lnTo>
                      <a:pt x="1785" y="678"/>
                    </a:lnTo>
                    <a:lnTo>
                      <a:pt x="1785" y="678"/>
                    </a:lnTo>
                    <a:lnTo>
                      <a:pt x="1785" y="678"/>
                    </a:lnTo>
                    <a:lnTo>
                      <a:pt x="1785" y="678"/>
                    </a:lnTo>
                    <a:lnTo>
                      <a:pt x="1787" y="678"/>
                    </a:lnTo>
                    <a:lnTo>
                      <a:pt x="1787" y="678"/>
                    </a:lnTo>
                    <a:lnTo>
                      <a:pt x="1787" y="678"/>
                    </a:lnTo>
                    <a:lnTo>
                      <a:pt x="1787" y="678"/>
                    </a:lnTo>
                    <a:lnTo>
                      <a:pt x="1787" y="678"/>
                    </a:lnTo>
                    <a:lnTo>
                      <a:pt x="1787" y="678"/>
                    </a:lnTo>
                    <a:lnTo>
                      <a:pt x="1787" y="678"/>
                    </a:lnTo>
                    <a:lnTo>
                      <a:pt x="1787" y="678"/>
                    </a:lnTo>
                    <a:lnTo>
                      <a:pt x="1789" y="676"/>
                    </a:lnTo>
                    <a:lnTo>
                      <a:pt x="1789" y="676"/>
                    </a:lnTo>
                    <a:lnTo>
                      <a:pt x="1790" y="678"/>
                    </a:lnTo>
                    <a:lnTo>
                      <a:pt x="1790" y="676"/>
                    </a:lnTo>
                    <a:lnTo>
                      <a:pt x="1790" y="676"/>
                    </a:lnTo>
                    <a:lnTo>
                      <a:pt x="1790" y="676"/>
                    </a:lnTo>
                    <a:lnTo>
                      <a:pt x="1790" y="676"/>
                    </a:lnTo>
                    <a:lnTo>
                      <a:pt x="1790" y="676"/>
                    </a:lnTo>
                    <a:lnTo>
                      <a:pt x="1792" y="676"/>
                    </a:lnTo>
                    <a:lnTo>
                      <a:pt x="1792" y="676"/>
                    </a:lnTo>
                    <a:lnTo>
                      <a:pt x="1792" y="678"/>
                    </a:lnTo>
                    <a:lnTo>
                      <a:pt x="1792" y="676"/>
                    </a:lnTo>
                    <a:lnTo>
                      <a:pt x="1792" y="676"/>
                    </a:lnTo>
                    <a:lnTo>
                      <a:pt x="1792" y="678"/>
                    </a:lnTo>
                    <a:lnTo>
                      <a:pt x="1794" y="678"/>
                    </a:lnTo>
                    <a:lnTo>
                      <a:pt x="1794" y="678"/>
                    </a:lnTo>
                    <a:lnTo>
                      <a:pt x="1794" y="678"/>
                    </a:lnTo>
                    <a:lnTo>
                      <a:pt x="1794" y="676"/>
                    </a:lnTo>
                    <a:lnTo>
                      <a:pt x="1794" y="676"/>
                    </a:lnTo>
                    <a:lnTo>
                      <a:pt x="1796" y="676"/>
                    </a:lnTo>
                    <a:lnTo>
                      <a:pt x="1796" y="676"/>
                    </a:lnTo>
                    <a:lnTo>
                      <a:pt x="1796" y="676"/>
                    </a:lnTo>
                    <a:lnTo>
                      <a:pt x="1796" y="676"/>
                    </a:lnTo>
                    <a:lnTo>
                      <a:pt x="1796" y="676"/>
                    </a:lnTo>
                    <a:lnTo>
                      <a:pt x="1798" y="676"/>
                    </a:lnTo>
                    <a:lnTo>
                      <a:pt x="1798" y="676"/>
                    </a:lnTo>
                    <a:lnTo>
                      <a:pt x="1798" y="676"/>
                    </a:lnTo>
                    <a:lnTo>
                      <a:pt x="1798" y="676"/>
                    </a:lnTo>
                    <a:lnTo>
                      <a:pt x="1798" y="678"/>
                    </a:lnTo>
                    <a:lnTo>
                      <a:pt x="1798" y="678"/>
                    </a:lnTo>
                    <a:lnTo>
                      <a:pt x="1799" y="678"/>
                    </a:lnTo>
                    <a:lnTo>
                      <a:pt x="1799" y="678"/>
                    </a:lnTo>
                    <a:lnTo>
                      <a:pt x="1799" y="678"/>
                    </a:lnTo>
                    <a:lnTo>
                      <a:pt x="1799" y="678"/>
                    </a:lnTo>
                    <a:lnTo>
                      <a:pt x="1799" y="678"/>
                    </a:lnTo>
                    <a:lnTo>
                      <a:pt x="1799" y="678"/>
                    </a:lnTo>
                    <a:lnTo>
                      <a:pt x="1803" y="678"/>
                    </a:lnTo>
                    <a:lnTo>
                      <a:pt x="1803" y="678"/>
                    </a:lnTo>
                    <a:lnTo>
                      <a:pt x="1803" y="678"/>
                    </a:lnTo>
                    <a:lnTo>
                      <a:pt x="1803" y="678"/>
                    </a:lnTo>
                    <a:lnTo>
                      <a:pt x="1803" y="678"/>
                    </a:lnTo>
                    <a:lnTo>
                      <a:pt x="1805" y="680"/>
                    </a:lnTo>
                    <a:lnTo>
                      <a:pt x="1805" y="680"/>
                    </a:lnTo>
                    <a:lnTo>
                      <a:pt x="1805" y="680"/>
                    </a:lnTo>
                    <a:lnTo>
                      <a:pt x="1805" y="680"/>
                    </a:lnTo>
                    <a:lnTo>
                      <a:pt x="1805" y="678"/>
                    </a:lnTo>
                    <a:lnTo>
                      <a:pt x="1807" y="678"/>
                    </a:lnTo>
                    <a:lnTo>
                      <a:pt x="1807" y="678"/>
                    </a:lnTo>
                    <a:lnTo>
                      <a:pt x="1807" y="678"/>
                    </a:lnTo>
                    <a:lnTo>
                      <a:pt x="1807" y="678"/>
                    </a:lnTo>
                    <a:lnTo>
                      <a:pt x="1807" y="678"/>
                    </a:lnTo>
                    <a:lnTo>
                      <a:pt x="1807" y="678"/>
                    </a:lnTo>
                    <a:lnTo>
                      <a:pt x="1808" y="678"/>
                    </a:lnTo>
                    <a:lnTo>
                      <a:pt x="1808" y="678"/>
                    </a:lnTo>
                    <a:lnTo>
                      <a:pt x="1808" y="678"/>
                    </a:lnTo>
                    <a:lnTo>
                      <a:pt x="1808" y="678"/>
                    </a:lnTo>
                    <a:lnTo>
                      <a:pt x="1808" y="678"/>
                    </a:lnTo>
                    <a:lnTo>
                      <a:pt x="1808" y="678"/>
                    </a:lnTo>
                    <a:lnTo>
                      <a:pt x="1808" y="678"/>
                    </a:lnTo>
                    <a:lnTo>
                      <a:pt x="1808" y="678"/>
                    </a:lnTo>
                    <a:lnTo>
                      <a:pt x="1808" y="678"/>
                    </a:lnTo>
                    <a:lnTo>
                      <a:pt x="1808" y="676"/>
                    </a:lnTo>
                    <a:lnTo>
                      <a:pt x="1808" y="676"/>
                    </a:lnTo>
                    <a:lnTo>
                      <a:pt x="1808" y="676"/>
                    </a:lnTo>
                    <a:lnTo>
                      <a:pt x="1808" y="676"/>
                    </a:lnTo>
                    <a:lnTo>
                      <a:pt x="1808" y="676"/>
                    </a:lnTo>
                    <a:lnTo>
                      <a:pt x="1808" y="676"/>
                    </a:lnTo>
                    <a:lnTo>
                      <a:pt x="1808" y="676"/>
                    </a:lnTo>
                    <a:lnTo>
                      <a:pt x="1810" y="676"/>
                    </a:lnTo>
                    <a:lnTo>
                      <a:pt x="1810" y="674"/>
                    </a:lnTo>
                    <a:lnTo>
                      <a:pt x="1810" y="674"/>
                    </a:lnTo>
                    <a:lnTo>
                      <a:pt x="1810" y="674"/>
                    </a:lnTo>
                    <a:lnTo>
                      <a:pt x="1810" y="674"/>
                    </a:lnTo>
                    <a:lnTo>
                      <a:pt x="1810" y="674"/>
                    </a:lnTo>
                    <a:lnTo>
                      <a:pt x="1810" y="674"/>
                    </a:lnTo>
                    <a:lnTo>
                      <a:pt x="1810" y="673"/>
                    </a:lnTo>
                    <a:lnTo>
                      <a:pt x="1810" y="673"/>
                    </a:lnTo>
                    <a:lnTo>
                      <a:pt x="1812" y="673"/>
                    </a:lnTo>
                    <a:lnTo>
                      <a:pt x="1812" y="673"/>
                    </a:lnTo>
                    <a:lnTo>
                      <a:pt x="1812" y="673"/>
                    </a:lnTo>
                    <a:lnTo>
                      <a:pt x="1812" y="673"/>
                    </a:lnTo>
                    <a:lnTo>
                      <a:pt x="1814" y="671"/>
                    </a:lnTo>
                    <a:lnTo>
                      <a:pt x="1816" y="671"/>
                    </a:lnTo>
                    <a:lnTo>
                      <a:pt x="1816" y="669"/>
                    </a:lnTo>
                    <a:lnTo>
                      <a:pt x="1818" y="667"/>
                    </a:lnTo>
                    <a:lnTo>
                      <a:pt x="1818" y="667"/>
                    </a:lnTo>
                    <a:lnTo>
                      <a:pt x="1818" y="665"/>
                    </a:lnTo>
                    <a:lnTo>
                      <a:pt x="1818" y="665"/>
                    </a:lnTo>
                    <a:lnTo>
                      <a:pt x="1819" y="665"/>
                    </a:lnTo>
                    <a:lnTo>
                      <a:pt x="1819" y="665"/>
                    </a:lnTo>
                    <a:lnTo>
                      <a:pt x="1819" y="663"/>
                    </a:lnTo>
                    <a:lnTo>
                      <a:pt x="1819" y="662"/>
                    </a:lnTo>
                    <a:lnTo>
                      <a:pt x="1819" y="662"/>
                    </a:lnTo>
                    <a:lnTo>
                      <a:pt x="1819" y="662"/>
                    </a:lnTo>
                    <a:lnTo>
                      <a:pt x="1821" y="660"/>
                    </a:lnTo>
                    <a:lnTo>
                      <a:pt x="1821" y="660"/>
                    </a:lnTo>
                    <a:lnTo>
                      <a:pt x="1821" y="658"/>
                    </a:lnTo>
                    <a:lnTo>
                      <a:pt x="1821" y="658"/>
                    </a:lnTo>
                    <a:lnTo>
                      <a:pt x="1821" y="656"/>
                    </a:lnTo>
                    <a:lnTo>
                      <a:pt x="1821" y="656"/>
                    </a:lnTo>
                    <a:lnTo>
                      <a:pt x="1823" y="656"/>
                    </a:lnTo>
                    <a:lnTo>
                      <a:pt x="1823" y="656"/>
                    </a:lnTo>
                    <a:lnTo>
                      <a:pt x="1823" y="656"/>
                    </a:lnTo>
                    <a:lnTo>
                      <a:pt x="1825" y="656"/>
                    </a:lnTo>
                    <a:lnTo>
                      <a:pt x="1825" y="656"/>
                    </a:lnTo>
                    <a:lnTo>
                      <a:pt x="1825" y="656"/>
                    </a:lnTo>
                    <a:lnTo>
                      <a:pt x="1827" y="656"/>
                    </a:lnTo>
                    <a:lnTo>
                      <a:pt x="1827" y="656"/>
                    </a:lnTo>
                    <a:lnTo>
                      <a:pt x="1827" y="656"/>
                    </a:lnTo>
                    <a:lnTo>
                      <a:pt x="1827" y="656"/>
                    </a:lnTo>
                    <a:lnTo>
                      <a:pt x="1827" y="656"/>
                    </a:lnTo>
                    <a:lnTo>
                      <a:pt x="1827" y="654"/>
                    </a:lnTo>
                    <a:lnTo>
                      <a:pt x="1828" y="654"/>
                    </a:lnTo>
                    <a:lnTo>
                      <a:pt x="1828" y="656"/>
                    </a:lnTo>
                    <a:lnTo>
                      <a:pt x="1830" y="656"/>
                    </a:lnTo>
                    <a:lnTo>
                      <a:pt x="1832" y="658"/>
                    </a:lnTo>
                    <a:lnTo>
                      <a:pt x="1832" y="658"/>
                    </a:lnTo>
                    <a:lnTo>
                      <a:pt x="1832" y="658"/>
                    </a:lnTo>
                    <a:lnTo>
                      <a:pt x="1834" y="658"/>
                    </a:lnTo>
                    <a:lnTo>
                      <a:pt x="1836" y="660"/>
                    </a:lnTo>
                    <a:lnTo>
                      <a:pt x="1836" y="662"/>
                    </a:lnTo>
                    <a:lnTo>
                      <a:pt x="1836" y="662"/>
                    </a:lnTo>
                    <a:lnTo>
                      <a:pt x="1837" y="662"/>
                    </a:lnTo>
                    <a:lnTo>
                      <a:pt x="1837" y="662"/>
                    </a:lnTo>
                    <a:lnTo>
                      <a:pt x="1839" y="662"/>
                    </a:lnTo>
                    <a:lnTo>
                      <a:pt x="1839" y="662"/>
                    </a:lnTo>
                    <a:lnTo>
                      <a:pt x="1841" y="663"/>
                    </a:lnTo>
                    <a:lnTo>
                      <a:pt x="1841" y="663"/>
                    </a:lnTo>
                    <a:lnTo>
                      <a:pt x="1841" y="663"/>
                    </a:lnTo>
                    <a:lnTo>
                      <a:pt x="1841" y="665"/>
                    </a:lnTo>
                    <a:lnTo>
                      <a:pt x="1841" y="665"/>
                    </a:lnTo>
                    <a:lnTo>
                      <a:pt x="1841" y="667"/>
                    </a:lnTo>
                    <a:lnTo>
                      <a:pt x="1841" y="667"/>
                    </a:lnTo>
                    <a:lnTo>
                      <a:pt x="1843" y="669"/>
                    </a:lnTo>
                    <a:lnTo>
                      <a:pt x="1843" y="669"/>
                    </a:lnTo>
                    <a:lnTo>
                      <a:pt x="1843" y="669"/>
                    </a:lnTo>
                    <a:lnTo>
                      <a:pt x="1845" y="669"/>
                    </a:lnTo>
                    <a:lnTo>
                      <a:pt x="1845" y="669"/>
                    </a:lnTo>
                    <a:lnTo>
                      <a:pt x="1846" y="669"/>
                    </a:lnTo>
                    <a:lnTo>
                      <a:pt x="1846" y="669"/>
                    </a:lnTo>
                    <a:lnTo>
                      <a:pt x="1848" y="669"/>
                    </a:lnTo>
                    <a:lnTo>
                      <a:pt x="1848" y="671"/>
                    </a:lnTo>
                    <a:lnTo>
                      <a:pt x="1848" y="671"/>
                    </a:lnTo>
                    <a:lnTo>
                      <a:pt x="1848" y="671"/>
                    </a:lnTo>
                    <a:lnTo>
                      <a:pt x="1848" y="673"/>
                    </a:lnTo>
                    <a:lnTo>
                      <a:pt x="1848" y="673"/>
                    </a:lnTo>
                    <a:lnTo>
                      <a:pt x="1848" y="673"/>
                    </a:lnTo>
                    <a:lnTo>
                      <a:pt x="1848" y="674"/>
                    </a:lnTo>
                    <a:lnTo>
                      <a:pt x="1850" y="674"/>
                    </a:lnTo>
                    <a:lnTo>
                      <a:pt x="1850" y="674"/>
                    </a:lnTo>
                    <a:lnTo>
                      <a:pt x="1852" y="674"/>
                    </a:lnTo>
                    <a:lnTo>
                      <a:pt x="1852" y="674"/>
                    </a:lnTo>
                    <a:lnTo>
                      <a:pt x="1852" y="674"/>
                    </a:lnTo>
                    <a:lnTo>
                      <a:pt x="1852" y="674"/>
                    </a:lnTo>
                    <a:lnTo>
                      <a:pt x="1854" y="674"/>
                    </a:lnTo>
                    <a:lnTo>
                      <a:pt x="1854" y="676"/>
                    </a:lnTo>
                    <a:lnTo>
                      <a:pt x="1855" y="676"/>
                    </a:lnTo>
                    <a:lnTo>
                      <a:pt x="1855" y="678"/>
                    </a:lnTo>
                    <a:lnTo>
                      <a:pt x="1855" y="678"/>
                    </a:lnTo>
                    <a:lnTo>
                      <a:pt x="1855" y="678"/>
                    </a:lnTo>
                    <a:lnTo>
                      <a:pt x="1855" y="680"/>
                    </a:lnTo>
                    <a:lnTo>
                      <a:pt x="1855" y="680"/>
                    </a:lnTo>
                    <a:lnTo>
                      <a:pt x="1855" y="680"/>
                    </a:lnTo>
                    <a:lnTo>
                      <a:pt x="1855" y="680"/>
                    </a:lnTo>
                    <a:lnTo>
                      <a:pt x="1855" y="680"/>
                    </a:lnTo>
                    <a:lnTo>
                      <a:pt x="1855" y="682"/>
                    </a:lnTo>
                    <a:lnTo>
                      <a:pt x="1855" y="682"/>
                    </a:lnTo>
                    <a:lnTo>
                      <a:pt x="1855" y="682"/>
                    </a:lnTo>
                    <a:lnTo>
                      <a:pt x="1854" y="683"/>
                    </a:lnTo>
                    <a:lnTo>
                      <a:pt x="1854" y="683"/>
                    </a:lnTo>
                    <a:lnTo>
                      <a:pt x="1854" y="683"/>
                    </a:lnTo>
                    <a:lnTo>
                      <a:pt x="1854" y="685"/>
                    </a:lnTo>
                    <a:lnTo>
                      <a:pt x="1854" y="685"/>
                    </a:lnTo>
                    <a:lnTo>
                      <a:pt x="1854" y="685"/>
                    </a:lnTo>
                    <a:lnTo>
                      <a:pt x="1854" y="687"/>
                    </a:lnTo>
                    <a:lnTo>
                      <a:pt x="1852" y="687"/>
                    </a:lnTo>
                    <a:lnTo>
                      <a:pt x="1852" y="689"/>
                    </a:lnTo>
                    <a:lnTo>
                      <a:pt x="1852" y="689"/>
                    </a:lnTo>
                    <a:lnTo>
                      <a:pt x="1852" y="689"/>
                    </a:lnTo>
                    <a:lnTo>
                      <a:pt x="1852" y="689"/>
                    </a:lnTo>
                    <a:lnTo>
                      <a:pt x="1852" y="691"/>
                    </a:lnTo>
                    <a:lnTo>
                      <a:pt x="1852" y="691"/>
                    </a:lnTo>
                    <a:lnTo>
                      <a:pt x="1850" y="692"/>
                    </a:lnTo>
                    <a:lnTo>
                      <a:pt x="1850" y="692"/>
                    </a:lnTo>
                    <a:lnTo>
                      <a:pt x="1850" y="692"/>
                    </a:lnTo>
                    <a:lnTo>
                      <a:pt x="1850" y="694"/>
                    </a:lnTo>
                    <a:lnTo>
                      <a:pt x="1850" y="694"/>
                    </a:lnTo>
                    <a:lnTo>
                      <a:pt x="1850" y="694"/>
                    </a:lnTo>
                    <a:lnTo>
                      <a:pt x="1850" y="694"/>
                    </a:lnTo>
                    <a:lnTo>
                      <a:pt x="1850" y="694"/>
                    </a:lnTo>
                    <a:lnTo>
                      <a:pt x="1850" y="696"/>
                    </a:lnTo>
                    <a:lnTo>
                      <a:pt x="1850" y="696"/>
                    </a:lnTo>
                    <a:lnTo>
                      <a:pt x="1850" y="696"/>
                    </a:lnTo>
                    <a:lnTo>
                      <a:pt x="1848" y="696"/>
                    </a:lnTo>
                    <a:lnTo>
                      <a:pt x="1848" y="698"/>
                    </a:lnTo>
                    <a:lnTo>
                      <a:pt x="1848" y="698"/>
                    </a:lnTo>
                    <a:lnTo>
                      <a:pt x="1848" y="700"/>
                    </a:lnTo>
                    <a:lnTo>
                      <a:pt x="1846" y="700"/>
                    </a:lnTo>
                    <a:lnTo>
                      <a:pt x="1846" y="700"/>
                    </a:lnTo>
                    <a:lnTo>
                      <a:pt x="1846" y="700"/>
                    </a:lnTo>
                    <a:lnTo>
                      <a:pt x="1846" y="700"/>
                    </a:lnTo>
                    <a:lnTo>
                      <a:pt x="1845" y="700"/>
                    </a:lnTo>
                    <a:lnTo>
                      <a:pt x="1845" y="700"/>
                    </a:lnTo>
                    <a:lnTo>
                      <a:pt x="1845" y="700"/>
                    </a:lnTo>
                    <a:lnTo>
                      <a:pt x="1845" y="700"/>
                    </a:lnTo>
                    <a:lnTo>
                      <a:pt x="1845" y="700"/>
                    </a:lnTo>
                    <a:lnTo>
                      <a:pt x="1845" y="700"/>
                    </a:lnTo>
                    <a:lnTo>
                      <a:pt x="1843" y="700"/>
                    </a:lnTo>
                    <a:lnTo>
                      <a:pt x="1843" y="700"/>
                    </a:lnTo>
                    <a:lnTo>
                      <a:pt x="1843" y="701"/>
                    </a:lnTo>
                    <a:lnTo>
                      <a:pt x="1843" y="701"/>
                    </a:lnTo>
                    <a:lnTo>
                      <a:pt x="1841" y="701"/>
                    </a:lnTo>
                    <a:lnTo>
                      <a:pt x="1841" y="701"/>
                    </a:lnTo>
                    <a:lnTo>
                      <a:pt x="1839" y="700"/>
                    </a:lnTo>
                    <a:lnTo>
                      <a:pt x="1839" y="700"/>
                    </a:lnTo>
                    <a:lnTo>
                      <a:pt x="1839" y="701"/>
                    </a:lnTo>
                    <a:lnTo>
                      <a:pt x="1837" y="701"/>
                    </a:lnTo>
                    <a:lnTo>
                      <a:pt x="1837" y="701"/>
                    </a:lnTo>
                    <a:lnTo>
                      <a:pt x="1837" y="701"/>
                    </a:lnTo>
                    <a:lnTo>
                      <a:pt x="1837" y="701"/>
                    </a:lnTo>
                    <a:lnTo>
                      <a:pt x="1837" y="701"/>
                    </a:lnTo>
                    <a:lnTo>
                      <a:pt x="1836" y="701"/>
                    </a:lnTo>
                    <a:lnTo>
                      <a:pt x="1836" y="701"/>
                    </a:lnTo>
                    <a:lnTo>
                      <a:pt x="1834" y="701"/>
                    </a:lnTo>
                    <a:lnTo>
                      <a:pt x="1834" y="701"/>
                    </a:lnTo>
                    <a:lnTo>
                      <a:pt x="1834" y="701"/>
                    </a:lnTo>
                    <a:lnTo>
                      <a:pt x="1834" y="701"/>
                    </a:lnTo>
                    <a:lnTo>
                      <a:pt x="1834" y="701"/>
                    </a:lnTo>
                    <a:lnTo>
                      <a:pt x="1832" y="701"/>
                    </a:lnTo>
                    <a:lnTo>
                      <a:pt x="1832" y="703"/>
                    </a:lnTo>
                    <a:lnTo>
                      <a:pt x="1832" y="703"/>
                    </a:lnTo>
                    <a:lnTo>
                      <a:pt x="1830" y="703"/>
                    </a:lnTo>
                    <a:lnTo>
                      <a:pt x="1830" y="703"/>
                    </a:lnTo>
                    <a:lnTo>
                      <a:pt x="1830" y="703"/>
                    </a:lnTo>
                    <a:lnTo>
                      <a:pt x="1830" y="701"/>
                    </a:lnTo>
                    <a:lnTo>
                      <a:pt x="1830" y="701"/>
                    </a:lnTo>
                    <a:lnTo>
                      <a:pt x="1830" y="701"/>
                    </a:lnTo>
                    <a:lnTo>
                      <a:pt x="1830" y="701"/>
                    </a:lnTo>
                    <a:lnTo>
                      <a:pt x="1830" y="701"/>
                    </a:lnTo>
                    <a:lnTo>
                      <a:pt x="1828" y="701"/>
                    </a:lnTo>
                    <a:lnTo>
                      <a:pt x="1828" y="701"/>
                    </a:lnTo>
                    <a:lnTo>
                      <a:pt x="1828" y="701"/>
                    </a:lnTo>
                    <a:lnTo>
                      <a:pt x="1827" y="703"/>
                    </a:lnTo>
                    <a:lnTo>
                      <a:pt x="1827" y="703"/>
                    </a:lnTo>
                    <a:lnTo>
                      <a:pt x="1827" y="703"/>
                    </a:lnTo>
                    <a:lnTo>
                      <a:pt x="1825" y="703"/>
                    </a:lnTo>
                    <a:lnTo>
                      <a:pt x="1825" y="703"/>
                    </a:lnTo>
                    <a:lnTo>
                      <a:pt x="1825" y="703"/>
                    </a:lnTo>
                    <a:lnTo>
                      <a:pt x="1823" y="703"/>
                    </a:lnTo>
                    <a:lnTo>
                      <a:pt x="1821" y="703"/>
                    </a:lnTo>
                    <a:lnTo>
                      <a:pt x="1819" y="703"/>
                    </a:lnTo>
                    <a:lnTo>
                      <a:pt x="1819" y="703"/>
                    </a:lnTo>
                    <a:lnTo>
                      <a:pt x="1819" y="703"/>
                    </a:lnTo>
                    <a:lnTo>
                      <a:pt x="1818" y="703"/>
                    </a:lnTo>
                    <a:lnTo>
                      <a:pt x="1818" y="703"/>
                    </a:lnTo>
                    <a:lnTo>
                      <a:pt x="1814" y="703"/>
                    </a:lnTo>
                    <a:lnTo>
                      <a:pt x="1814" y="703"/>
                    </a:lnTo>
                    <a:lnTo>
                      <a:pt x="1814" y="703"/>
                    </a:lnTo>
                    <a:lnTo>
                      <a:pt x="1812" y="703"/>
                    </a:lnTo>
                    <a:lnTo>
                      <a:pt x="1812" y="703"/>
                    </a:lnTo>
                    <a:lnTo>
                      <a:pt x="1812" y="703"/>
                    </a:lnTo>
                    <a:lnTo>
                      <a:pt x="1812" y="703"/>
                    </a:lnTo>
                    <a:lnTo>
                      <a:pt x="1812" y="703"/>
                    </a:lnTo>
                    <a:lnTo>
                      <a:pt x="1810" y="703"/>
                    </a:lnTo>
                    <a:lnTo>
                      <a:pt x="1810" y="703"/>
                    </a:lnTo>
                    <a:lnTo>
                      <a:pt x="1808" y="703"/>
                    </a:lnTo>
                    <a:lnTo>
                      <a:pt x="1808" y="703"/>
                    </a:lnTo>
                    <a:lnTo>
                      <a:pt x="1808" y="703"/>
                    </a:lnTo>
                    <a:lnTo>
                      <a:pt x="1807" y="703"/>
                    </a:lnTo>
                    <a:lnTo>
                      <a:pt x="1807" y="703"/>
                    </a:lnTo>
                    <a:lnTo>
                      <a:pt x="1807" y="703"/>
                    </a:lnTo>
                    <a:lnTo>
                      <a:pt x="1807" y="703"/>
                    </a:lnTo>
                    <a:lnTo>
                      <a:pt x="1807" y="703"/>
                    </a:lnTo>
                    <a:lnTo>
                      <a:pt x="1805" y="703"/>
                    </a:lnTo>
                    <a:lnTo>
                      <a:pt x="1805" y="703"/>
                    </a:lnTo>
                    <a:lnTo>
                      <a:pt x="1805" y="703"/>
                    </a:lnTo>
                    <a:lnTo>
                      <a:pt x="1805" y="703"/>
                    </a:lnTo>
                    <a:lnTo>
                      <a:pt x="1805" y="703"/>
                    </a:lnTo>
                    <a:lnTo>
                      <a:pt x="1803" y="703"/>
                    </a:lnTo>
                    <a:lnTo>
                      <a:pt x="1803" y="703"/>
                    </a:lnTo>
                    <a:lnTo>
                      <a:pt x="1803" y="703"/>
                    </a:lnTo>
                    <a:lnTo>
                      <a:pt x="1803" y="703"/>
                    </a:lnTo>
                    <a:lnTo>
                      <a:pt x="1801" y="703"/>
                    </a:lnTo>
                    <a:lnTo>
                      <a:pt x="1801" y="703"/>
                    </a:lnTo>
                    <a:lnTo>
                      <a:pt x="1801" y="703"/>
                    </a:lnTo>
                    <a:lnTo>
                      <a:pt x="1801" y="703"/>
                    </a:lnTo>
                    <a:lnTo>
                      <a:pt x="1799" y="701"/>
                    </a:lnTo>
                    <a:lnTo>
                      <a:pt x="1799" y="701"/>
                    </a:lnTo>
                    <a:lnTo>
                      <a:pt x="1799" y="703"/>
                    </a:lnTo>
                    <a:lnTo>
                      <a:pt x="1799" y="703"/>
                    </a:lnTo>
                    <a:lnTo>
                      <a:pt x="1799" y="703"/>
                    </a:lnTo>
                    <a:lnTo>
                      <a:pt x="1799" y="703"/>
                    </a:lnTo>
                    <a:lnTo>
                      <a:pt x="1798" y="703"/>
                    </a:lnTo>
                    <a:lnTo>
                      <a:pt x="1798" y="703"/>
                    </a:lnTo>
                    <a:lnTo>
                      <a:pt x="1798" y="703"/>
                    </a:lnTo>
                    <a:lnTo>
                      <a:pt x="1798" y="703"/>
                    </a:lnTo>
                    <a:lnTo>
                      <a:pt x="1798" y="703"/>
                    </a:lnTo>
                    <a:lnTo>
                      <a:pt x="1798" y="703"/>
                    </a:lnTo>
                    <a:lnTo>
                      <a:pt x="1798" y="703"/>
                    </a:lnTo>
                    <a:lnTo>
                      <a:pt x="1798" y="703"/>
                    </a:lnTo>
                    <a:lnTo>
                      <a:pt x="1796" y="703"/>
                    </a:lnTo>
                    <a:lnTo>
                      <a:pt x="1796" y="705"/>
                    </a:lnTo>
                    <a:lnTo>
                      <a:pt x="1794" y="705"/>
                    </a:lnTo>
                    <a:lnTo>
                      <a:pt x="1794" y="705"/>
                    </a:lnTo>
                    <a:lnTo>
                      <a:pt x="1794" y="705"/>
                    </a:lnTo>
                    <a:lnTo>
                      <a:pt x="1794" y="707"/>
                    </a:lnTo>
                    <a:lnTo>
                      <a:pt x="1794" y="707"/>
                    </a:lnTo>
                    <a:lnTo>
                      <a:pt x="1794" y="707"/>
                    </a:lnTo>
                    <a:lnTo>
                      <a:pt x="1794" y="707"/>
                    </a:lnTo>
                    <a:lnTo>
                      <a:pt x="1794" y="709"/>
                    </a:lnTo>
                    <a:lnTo>
                      <a:pt x="1794" y="709"/>
                    </a:lnTo>
                    <a:lnTo>
                      <a:pt x="1796" y="709"/>
                    </a:lnTo>
                    <a:lnTo>
                      <a:pt x="1798" y="711"/>
                    </a:lnTo>
                    <a:lnTo>
                      <a:pt x="1798" y="712"/>
                    </a:lnTo>
                    <a:lnTo>
                      <a:pt x="1799" y="712"/>
                    </a:lnTo>
                    <a:lnTo>
                      <a:pt x="1799" y="712"/>
                    </a:lnTo>
                    <a:lnTo>
                      <a:pt x="1799" y="714"/>
                    </a:lnTo>
                    <a:lnTo>
                      <a:pt x="1799" y="714"/>
                    </a:lnTo>
                    <a:lnTo>
                      <a:pt x="1801" y="716"/>
                    </a:lnTo>
                    <a:lnTo>
                      <a:pt x="1801" y="720"/>
                    </a:lnTo>
                    <a:lnTo>
                      <a:pt x="1801" y="720"/>
                    </a:lnTo>
                    <a:lnTo>
                      <a:pt x="1801" y="720"/>
                    </a:lnTo>
                    <a:lnTo>
                      <a:pt x="1801" y="721"/>
                    </a:lnTo>
                    <a:lnTo>
                      <a:pt x="1803" y="721"/>
                    </a:lnTo>
                    <a:lnTo>
                      <a:pt x="1803" y="723"/>
                    </a:lnTo>
                    <a:lnTo>
                      <a:pt x="1805" y="723"/>
                    </a:lnTo>
                    <a:lnTo>
                      <a:pt x="1805" y="723"/>
                    </a:lnTo>
                    <a:lnTo>
                      <a:pt x="1805" y="725"/>
                    </a:lnTo>
                    <a:lnTo>
                      <a:pt x="1805" y="725"/>
                    </a:lnTo>
                    <a:lnTo>
                      <a:pt x="1805" y="725"/>
                    </a:lnTo>
                    <a:lnTo>
                      <a:pt x="1807" y="727"/>
                    </a:lnTo>
                    <a:lnTo>
                      <a:pt x="1805" y="729"/>
                    </a:lnTo>
                    <a:lnTo>
                      <a:pt x="1805" y="730"/>
                    </a:lnTo>
                    <a:lnTo>
                      <a:pt x="1805" y="730"/>
                    </a:lnTo>
                    <a:lnTo>
                      <a:pt x="1807" y="730"/>
                    </a:lnTo>
                    <a:lnTo>
                      <a:pt x="1807" y="730"/>
                    </a:lnTo>
                    <a:lnTo>
                      <a:pt x="1807" y="732"/>
                    </a:lnTo>
                    <a:lnTo>
                      <a:pt x="1807" y="732"/>
                    </a:lnTo>
                    <a:lnTo>
                      <a:pt x="1807" y="734"/>
                    </a:lnTo>
                    <a:lnTo>
                      <a:pt x="1807" y="736"/>
                    </a:lnTo>
                    <a:lnTo>
                      <a:pt x="1807" y="736"/>
                    </a:lnTo>
                    <a:lnTo>
                      <a:pt x="1807" y="736"/>
                    </a:lnTo>
                    <a:lnTo>
                      <a:pt x="1807" y="738"/>
                    </a:lnTo>
                    <a:lnTo>
                      <a:pt x="1807" y="738"/>
                    </a:lnTo>
                    <a:lnTo>
                      <a:pt x="1807" y="738"/>
                    </a:lnTo>
                    <a:lnTo>
                      <a:pt x="1807" y="738"/>
                    </a:lnTo>
                    <a:lnTo>
                      <a:pt x="1807" y="738"/>
                    </a:lnTo>
                    <a:lnTo>
                      <a:pt x="1807" y="738"/>
                    </a:lnTo>
                    <a:lnTo>
                      <a:pt x="1807" y="739"/>
                    </a:lnTo>
                    <a:lnTo>
                      <a:pt x="1805" y="739"/>
                    </a:lnTo>
                    <a:lnTo>
                      <a:pt x="1805" y="739"/>
                    </a:lnTo>
                    <a:lnTo>
                      <a:pt x="1805" y="739"/>
                    </a:lnTo>
                    <a:lnTo>
                      <a:pt x="1805" y="741"/>
                    </a:lnTo>
                    <a:lnTo>
                      <a:pt x="1805" y="743"/>
                    </a:lnTo>
                    <a:lnTo>
                      <a:pt x="1805" y="743"/>
                    </a:lnTo>
                    <a:lnTo>
                      <a:pt x="1807" y="745"/>
                    </a:lnTo>
                    <a:lnTo>
                      <a:pt x="1807" y="745"/>
                    </a:lnTo>
                    <a:lnTo>
                      <a:pt x="1807" y="745"/>
                    </a:lnTo>
                    <a:lnTo>
                      <a:pt x="1807" y="747"/>
                    </a:lnTo>
                    <a:lnTo>
                      <a:pt x="1807" y="747"/>
                    </a:lnTo>
                    <a:lnTo>
                      <a:pt x="1807" y="749"/>
                    </a:lnTo>
                    <a:lnTo>
                      <a:pt x="1807" y="749"/>
                    </a:lnTo>
                    <a:lnTo>
                      <a:pt x="1807" y="749"/>
                    </a:lnTo>
                    <a:lnTo>
                      <a:pt x="1807" y="749"/>
                    </a:lnTo>
                    <a:lnTo>
                      <a:pt x="1805" y="750"/>
                    </a:lnTo>
                    <a:lnTo>
                      <a:pt x="1805" y="750"/>
                    </a:lnTo>
                    <a:lnTo>
                      <a:pt x="1803" y="750"/>
                    </a:lnTo>
                    <a:lnTo>
                      <a:pt x="1803" y="750"/>
                    </a:lnTo>
                    <a:lnTo>
                      <a:pt x="1803" y="750"/>
                    </a:lnTo>
                    <a:lnTo>
                      <a:pt x="1801" y="752"/>
                    </a:lnTo>
                    <a:lnTo>
                      <a:pt x="1799" y="752"/>
                    </a:lnTo>
                    <a:lnTo>
                      <a:pt x="1799" y="754"/>
                    </a:lnTo>
                    <a:lnTo>
                      <a:pt x="1799" y="754"/>
                    </a:lnTo>
                    <a:lnTo>
                      <a:pt x="1798" y="754"/>
                    </a:lnTo>
                    <a:lnTo>
                      <a:pt x="1798" y="754"/>
                    </a:lnTo>
                    <a:lnTo>
                      <a:pt x="1796" y="754"/>
                    </a:lnTo>
                    <a:lnTo>
                      <a:pt x="1796" y="754"/>
                    </a:lnTo>
                    <a:lnTo>
                      <a:pt x="1794" y="754"/>
                    </a:lnTo>
                    <a:lnTo>
                      <a:pt x="1794" y="756"/>
                    </a:lnTo>
                    <a:lnTo>
                      <a:pt x="1792" y="756"/>
                    </a:lnTo>
                    <a:lnTo>
                      <a:pt x="1792" y="758"/>
                    </a:lnTo>
                    <a:lnTo>
                      <a:pt x="1792" y="758"/>
                    </a:lnTo>
                    <a:lnTo>
                      <a:pt x="1792" y="758"/>
                    </a:lnTo>
                    <a:lnTo>
                      <a:pt x="1792" y="758"/>
                    </a:lnTo>
                    <a:lnTo>
                      <a:pt x="1792" y="759"/>
                    </a:lnTo>
                    <a:lnTo>
                      <a:pt x="1792" y="759"/>
                    </a:lnTo>
                    <a:lnTo>
                      <a:pt x="1792" y="759"/>
                    </a:lnTo>
                    <a:lnTo>
                      <a:pt x="1794" y="759"/>
                    </a:lnTo>
                    <a:lnTo>
                      <a:pt x="1794" y="761"/>
                    </a:lnTo>
                    <a:lnTo>
                      <a:pt x="1794" y="761"/>
                    </a:lnTo>
                    <a:lnTo>
                      <a:pt x="1796" y="761"/>
                    </a:lnTo>
                    <a:lnTo>
                      <a:pt x="1796" y="763"/>
                    </a:lnTo>
                    <a:lnTo>
                      <a:pt x="1796" y="763"/>
                    </a:lnTo>
                    <a:lnTo>
                      <a:pt x="1796" y="765"/>
                    </a:lnTo>
                    <a:lnTo>
                      <a:pt x="1798" y="765"/>
                    </a:lnTo>
                    <a:lnTo>
                      <a:pt x="1798" y="765"/>
                    </a:lnTo>
                    <a:lnTo>
                      <a:pt x="1798" y="765"/>
                    </a:lnTo>
                    <a:lnTo>
                      <a:pt x="1798" y="767"/>
                    </a:lnTo>
                    <a:lnTo>
                      <a:pt x="1798" y="768"/>
                    </a:lnTo>
                    <a:lnTo>
                      <a:pt x="1798" y="768"/>
                    </a:lnTo>
                    <a:lnTo>
                      <a:pt x="1798" y="768"/>
                    </a:lnTo>
                    <a:lnTo>
                      <a:pt x="1798" y="768"/>
                    </a:lnTo>
                    <a:lnTo>
                      <a:pt x="1798" y="768"/>
                    </a:lnTo>
                    <a:lnTo>
                      <a:pt x="1798" y="770"/>
                    </a:lnTo>
                    <a:lnTo>
                      <a:pt x="1798" y="770"/>
                    </a:lnTo>
                    <a:lnTo>
                      <a:pt x="1796" y="770"/>
                    </a:lnTo>
                    <a:lnTo>
                      <a:pt x="1796" y="772"/>
                    </a:lnTo>
                    <a:lnTo>
                      <a:pt x="1796" y="772"/>
                    </a:lnTo>
                    <a:lnTo>
                      <a:pt x="1796" y="772"/>
                    </a:lnTo>
                    <a:lnTo>
                      <a:pt x="1796" y="774"/>
                    </a:lnTo>
                    <a:lnTo>
                      <a:pt x="1796" y="774"/>
                    </a:lnTo>
                    <a:lnTo>
                      <a:pt x="1796" y="776"/>
                    </a:lnTo>
                    <a:lnTo>
                      <a:pt x="1796" y="776"/>
                    </a:lnTo>
                    <a:lnTo>
                      <a:pt x="1796" y="776"/>
                    </a:lnTo>
                    <a:lnTo>
                      <a:pt x="1796" y="776"/>
                    </a:lnTo>
                    <a:lnTo>
                      <a:pt x="1794" y="777"/>
                    </a:lnTo>
                    <a:lnTo>
                      <a:pt x="1794" y="779"/>
                    </a:lnTo>
                    <a:lnTo>
                      <a:pt x="1794" y="781"/>
                    </a:lnTo>
                    <a:lnTo>
                      <a:pt x="1794" y="781"/>
                    </a:lnTo>
                    <a:lnTo>
                      <a:pt x="1794" y="783"/>
                    </a:lnTo>
                    <a:lnTo>
                      <a:pt x="1794" y="783"/>
                    </a:lnTo>
                    <a:lnTo>
                      <a:pt x="1794" y="785"/>
                    </a:lnTo>
                    <a:lnTo>
                      <a:pt x="1792" y="790"/>
                    </a:lnTo>
                    <a:lnTo>
                      <a:pt x="1790" y="790"/>
                    </a:lnTo>
                    <a:lnTo>
                      <a:pt x="1790" y="792"/>
                    </a:lnTo>
                    <a:lnTo>
                      <a:pt x="1790" y="792"/>
                    </a:lnTo>
                    <a:lnTo>
                      <a:pt x="1790" y="792"/>
                    </a:lnTo>
                    <a:lnTo>
                      <a:pt x="1789" y="794"/>
                    </a:lnTo>
                    <a:lnTo>
                      <a:pt x="1789" y="794"/>
                    </a:lnTo>
                    <a:lnTo>
                      <a:pt x="1787" y="794"/>
                    </a:lnTo>
                    <a:lnTo>
                      <a:pt x="1787" y="794"/>
                    </a:lnTo>
                    <a:lnTo>
                      <a:pt x="1787" y="794"/>
                    </a:lnTo>
                    <a:lnTo>
                      <a:pt x="1785" y="794"/>
                    </a:lnTo>
                    <a:lnTo>
                      <a:pt x="1785" y="794"/>
                    </a:lnTo>
                    <a:lnTo>
                      <a:pt x="1783" y="794"/>
                    </a:lnTo>
                    <a:lnTo>
                      <a:pt x="1783" y="794"/>
                    </a:lnTo>
                    <a:lnTo>
                      <a:pt x="1783" y="794"/>
                    </a:lnTo>
                    <a:lnTo>
                      <a:pt x="1781" y="794"/>
                    </a:lnTo>
                    <a:lnTo>
                      <a:pt x="1781" y="794"/>
                    </a:lnTo>
                    <a:lnTo>
                      <a:pt x="1778" y="792"/>
                    </a:lnTo>
                    <a:lnTo>
                      <a:pt x="1778" y="792"/>
                    </a:lnTo>
                    <a:lnTo>
                      <a:pt x="1776" y="792"/>
                    </a:lnTo>
                    <a:lnTo>
                      <a:pt x="1776" y="792"/>
                    </a:lnTo>
                    <a:lnTo>
                      <a:pt x="1776" y="790"/>
                    </a:lnTo>
                    <a:lnTo>
                      <a:pt x="1774" y="790"/>
                    </a:lnTo>
                    <a:lnTo>
                      <a:pt x="1774" y="790"/>
                    </a:lnTo>
                    <a:lnTo>
                      <a:pt x="1774" y="790"/>
                    </a:lnTo>
                    <a:lnTo>
                      <a:pt x="1772" y="790"/>
                    </a:lnTo>
                    <a:lnTo>
                      <a:pt x="1772" y="790"/>
                    </a:lnTo>
                    <a:lnTo>
                      <a:pt x="1772" y="790"/>
                    </a:lnTo>
                    <a:lnTo>
                      <a:pt x="1770" y="790"/>
                    </a:lnTo>
                    <a:lnTo>
                      <a:pt x="1770" y="790"/>
                    </a:lnTo>
                    <a:lnTo>
                      <a:pt x="1769" y="790"/>
                    </a:lnTo>
                    <a:lnTo>
                      <a:pt x="1769" y="790"/>
                    </a:lnTo>
                    <a:lnTo>
                      <a:pt x="1769" y="790"/>
                    </a:lnTo>
                    <a:lnTo>
                      <a:pt x="1767" y="790"/>
                    </a:lnTo>
                    <a:lnTo>
                      <a:pt x="1767" y="790"/>
                    </a:lnTo>
                    <a:lnTo>
                      <a:pt x="1765" y="790"/>
                    </a:lnTo>
                    <a:lnTo>
                      <a:pt x="1765" y="790"/>
                    </a:lnTo>
                    <a:lnTo>
                      <a:pt x="1765" y="790"/>
                    </a:lnTo>
                    <a:lnTo>
                      <a:pt x="1765" y="790"/>
                    </a:lnTo>
                    <a:lnTo>
                      <a:pt x="1765" y="790"/>
                    </a:lnTo>
                    <a:lnTo>
                      <a:pt x="1765" y="790"/>
                    </a:lnTo>
                    <a:lnTo>
                      <a:pt x="1765" y="790"/>
                    </a:lnTo>
                    <a:lnTo>
                      <a:pt x="1765" y="788"/>
                    </a:lnTo>
                    <a:lnTo>
                      <a:pt x="1765" y="788"/>
                    </a:lnTo>
                    <a:lnTo>
                      <a:pt x="1765" y="788"/>
                    </a:lnTo>
                    <a:lnTo>
                      <a:pt x="1765" y="788"/>
                    </a:lnTo>
                    <a:lnTo>
                      <a:pt x="1763" y="788"/>
                    </a:lnTo>
                    <a:lnTo>
                      <a:pt x="1763" y="788"/>
                    </a:lnTo>
                    <a:lnTo>
                      <a:pt x="1763" y="788"/>
                    </a:lnTo>
                    <a:lnTo>
                      <a:pt x="1761" y="787"/>
                    </a:lnTo>
                    <a:lnTo>
                      <a:pt x="1761" y="787"/>
                    </a:lnTo>
                    <a:lnTo>
                      <a:pt x="1761" y="787"/>
                    </a:lnTo>
                    <a:lnTo>
                      <a:pt x="1761" y="787"/>
                    </a:lnTo>
                    <a:lnTo>
                      <a:pt x="1760" y="787"/>
                    </a:lnTo>
                    <a:lnTo>
                      <a:pt x="1760" y="787"/>
                    </a:lnTo>
                    <a:lnTo>
                      <a:pt x="1760" y="787"/>
                    </a:lnTo>
                    <a:lnTo>
                      <a:pt x="1758" y="787"/>
                    </a:lnTo>
                    <a:lnTo>
                      <a:pt x="1758" y="787"/>
                    </a:lnTo>
                    <a:lnTo>
                      <a:pt x="1756" y="787"/>
                    </a:lnTo>
                    <a:lnTo>
                      <a:pt x="1756" y="787"/>
                    </a:lnTo>
                    <a:lnTo>
                      <a:pt x="1756" y="787"/>
                    </a:lnTo>
                    <a:lnTo>
                      <a:pt x="1756" y="787"/>
                    </a:lnTo>
                    <a:lnTo>
                      <a:pt x="1754" y="788"/>
                    </a:lnTo>
                    <a:lnTo>
                      <a:pt x="1752" y="788"/>
                    </a:lnTo>
                    <a:lnTo>
                      <a:pt x="1751" y="788"/>
                    </a:lnTo>
                    <a:lnTo>
                      <a:pt x="1751" y="788"/>
                    </a:lnTo>
                    <a:lnTo>
                      <a:pt x="1751" y="788"/>
                    </a:lnTo>
                    <a:lnTo>
                      <a:pt x="1749" y="788"/>
                    </a:lnTo>
                    <a:lnTo>
                      <a:pt x="1749" y="788"/>
                    </a:lnTo>
                    <a:lnTo>
                      <a:pt x="1747" y="788"/>
                    </a:lnTo>
                    <a:lnTo>
                      <a:pt x="1745" y="788"/>
                    </a:lnTo>
                    <a:lnTo>
                      <a:pt x="1745" y="788"/>
                    </a:lnTo>
                    <a:lnTo>
                      <a:pt x="1745" y="790"/>
                    </a:lnTo>
                    <a:lnTo>
                      <a:pt x="1745" y="790"/>
                    </a:lnTo>
                    <a:lnTo>
                      <a:pt x="1742" y="790"/>
                    </a:lnTo>
                    <a:lnTo>
                      <a:pt x="1742" y="790"/>
                    </a:lnTo>
                    <a:lnTo>
                      <a:pt x="1742" y="790"/>
                    </a:lnTo>
                    <a:lnTo>
                      <a:pt x="1740" y="788"/>
                    </a:lnTo>
                    <a:lnTo>
                      <a:pt x="1740" y="788"/>
                    </a:lnTo>
                    <a:lnTo>
                      <a:pt x="1740" y="788"/>
                    </a:lnTo>
                    <a:lnTo>
                      <a:pt x="1738" y="788"/>
                    </a:lnTo>
                    <a:lnTo>
                      <a:pt x="1738" y="788"/>
                    </a:lnTo>
                    <a:lnTo>
                      <a:pt x="1738" y="788"/>
                    </a:lnTo>
                    <a:lnTo>
                      <a:pt x="1736" y="788"/>
                    </a:lnTo>
                    <a:lnTo>
                      <a:pt x="1736" y="788"/>
                    </a:lnTo>
                    <a:lnTo>
                      <a:pt x="1736" y="790"/>
                    </a:lnTo>
                    <a:lnTo>
                      <a:pt x="1736" y="790"/>
                    </a:lnTo>
                    <a:lnTo>
                      <a:pt x="1734" y="790"/>
                    </a:lnTo>
                    <a:lnTo>
                      <a:pt x="1734" y="790"/>
                    </a:lnTo>
                    <a:lnTo>
                      <a:pt x="1734" y="790"/>
                    </a:lnTo>
                    <a:lnTo>
                      <a:pt x="1734" y="790"/>
                    </a:lnTo>
                    <a:lnTo>
                      <a:pt x="1733" y="790"/>
                    </a:lnTo>
                    <a:lnTo>
                      <a:pt x="1733" y="790"/>
                    </a:lnTo>
                    <a:lnTo>
                      <a:pt x="1733" y="790"/>
                    </a:lnTo>
                    <a:lnTo>
                      <a:pt x="1731" y="790"/>
                    </a:lnTo>
                    <a:lnTo>
                      <a:pt x="1731" y="790"/>
                    </a:lnTo>
                    <a:lnTo>
                      <a:pt x="1731" y="790"/>
                    </a:lnTo>
                    <a:lnTo>
                      <a:pt x="1731" y="790"/>
                    </a:lnTo>
                    <a:lnTo>
                      <a:pt x="1729" y="790"/>
                    </a:lnTo>
                    <a:lnTo>
                      <a:pt x="1729" y="790"/>
                    </a:lnTo>
                    <a:lnTo>
                      <a:pt x="1729" y="790"/>
                    </a:lnTo>
                    <a:lnTo>
                      <a:pt x="1727" y="790"/>
                    </a:lnTo>
                    <a:lnTo>
                      <a:pt x="1725" y="790"/>
                    </a:lnTo>
                    <a:lnTo>
                      <a:pt x="1725" y="790"/>
                    </a:lnTo>
                    <a:lnTo>
                      <a:pt x="1725" y="790"/>
                    </a:lnTo>
                    <a:lnTo>
                      <a:pt x="1723" y="790"/>
                    </a:lnTo>
                    <a:lnTo>
                      <a:pt x="1723" y="792"/>
                    </a:lnTo>
                    <a:lnTo>
                      <a:pt x="1723" y="792"/>
                    </a:lnTo>
                    <a:lnTo>
                      <a:pt x="1723" y="792"/>
                    </a:lnTo>
                    <a:lnTo>
                      <a:pt x="1722" y="792"/>
                    </a:lnTo>
                    <a:lnTo>
                      <a:pt x="1722" y="792"/>
                    </a:lnTo>
                    <a:lnTo>
                      <a:pt x="1722" y="792"/>
                    </a:lnTo>
                    <a:lnTo>
                      <a:pt x="1720" y="792"/>
                    </a:lnTo>
                    <a:lnTo>
                      <a:pt x="1718" y="790"/>
                    </a:lnTo>
                    <a:lnTo>
                      <a:pt x="1718" y="790"/>
                    </a:lnTo>
                    <a:lnTo>
                      <a:pt x="1718" y="790"/>
                    </a:lnTo>
                    <a:lnTo>
                      <a:pt x="1716" y="792"/>
                    </a:lnTo>
                    <a:lnTo>
                      <a:pt x="1716" y="792"/>
                    </a:lnTo>
                    <a:lnTo>
                      <a:pt x="1716" y="792"/>
                    </a:lnTo>
                    <a:lnTo>
                      <a:pt x="1716" y="792"/>
                    </a:lnTo>
                    <a:lnTo>
                      <a:pt x="1716" y="794"/>
                    </a:lnTo>
                    <a:lnTo>
                      <a:pt x="1716" y="794"/>
                    </a:lnTo>
                    <a:lnTo>
                      <a:pt x="1716" y="794"/>
                    </a:lnTo>
                    <a:lnTo>
                      <a:pt x="1716" y="794"/>
                    </a:lnTo>
                    <a:lnTo>
                      <a:pt x="1716" y="796"/>
                    </a:lnTo>
                    <a:lnTo>
                      <a:pt x="1716" y="796"/>
                    </a:lnTo>
                    <a:lnTo>
                      <a:pt x="1716" y="796"/>
                    </a:lnTo>
                    <a:lnTo>
                      <a:pt x="1714" y="796"/>
                    </a:lnTo>
                    <a:lnTo>
                      <a:pt x="1713" y="796"/>
                    </a:lnTo>
                    <a:lnTo>
                      <a:pt x="1713" y="796"/>
                    </a:lnTo>
                    <a:lnTo>
                      <a:pt x="1713" y="796"/>
                    </a:lnTo>
                    <a:lnTo>
                      <a:pt x="1713" y="796"/>
                    </a:lnTo>
                    <a:lnTo>
                      <a:pt x="1713" y="796"/>
                    </a:lnTo>
                    <a:lnTo>
                      <a:pt x="1713" y="796"/>
                    </a:lnTo>
                    <a:lnTo>
                      <a:pt x="1713" y="796"/>
                    </a:lnTo>
                    <a:lnTo>
                      <a:pt x="1711" y="796"/>
                    </a:lnTo>
                    <a:lnTo>
                      <a:pt x="1711" y="796"/>
                    </a:lnTo>
                    <a:lnTo>
                      <a:pt x="1709" y="796"/>
                    </a:lnTo>
                    <a:lnTo>
                      <a:pt x="1709" y="796"/>
                    </a:lnTo>
                    <a:lnTo>
                      <a:pt x="1709" y="796"/>
                    </a:lnTo>
                    <a:lnTo>
                      <a:pt x="1709" y="794"/>
                    </a:lnTo>
                    <a:lnTo>
                      <a:pt x="1707" y="794"/>
                    </a:lnTo>
                    <a:lnTo>
                      <a:pt x="1707" y="794"/>
                    </a:lnTo>
                    <a:lnTo>
                      <a:pt x="1707" y="794"/>
                    </a:lnTo>
                    <a:lnTo>
                      <a:pt x="1705" y="794"/>
                    </a:lnTo>
                    <a:lnTo>
                      <a:pt x="1705" y="794"/>
                    </a:lnTo>
                    <a:lnTo>
                      <a:pt x="1704" y="794"/>
                    </a:lnTo>
                    <a:lnTo>
                      <a:pt x="1704" y="794"/>
                    </a:lnTo>
                    <a:lnTo>
                      <a:pt x="1704" y="796"/>
                    </a:lnTo>
                    <a:lnTo>
                      <a:pt x="1702" y="796"/>
                    </a:lnTo>
                    <a:lnTo>
                      <a:pt x="1702" y="796"/>
                    </a:lnTo>
                    <a:lnTo>
                      <a:pt x="1702" y="796"/>
                    </a:lnTo>
                    <a:lnTo>
                      <a:pt x="1700" y="796"/>
                    </a:lnTo>
                    <a:lnTo>
                      <a:pt x="1700" y="796"/>
                    </a:lnTo>
                    <a:lnTo>
                      <a:pt x="1698" y="796"/>
                    </a:lnTo>
                    <a:lnTo>
                      <a:pt x="1698" y="796"/>
                    </a:lnTo>
                    <a:lnTo>
                      <a:pt x="1698" y="796"/>
                    </a:lnTo>
                    <a:lnTo>
                      <a:pt x="1696" y="797"/>
                    </a:lnTo>
                    <a:lnTo>
                      <a:pt x="1696" y="797"/>
                    </a:lnTo>
                    <a:lnTo>
                      <a:pt x="1696" y="797"/>
                    </a:lnTo>
                    <a:lnTo>
                      <a:pt x="1695" y="797"/>
                    </a:lnTo>
                    <a:lnTo>
                      <a:pt x="1693" y="799"/>
                    </a:lnTo>
                    <a:lnTo>
                      <a:pt x="1693" y="799"/>
                    </a:lnTo>
                    <a:lnTo>
                      <a:pt x="1693" y="801"/>
                    </a:lnTo>
                    <a:lnTo>
                      <a:pt x="1691" y="805"/>
                    </a:lnTo>
                    <a:lnTo>
                      <a:pt x="1691" y="806"/>
                    </a:lnTo>
                    <a:lnTo>
                      <a:pt x="1689" y="808"/>
                    </a:lnTo>
                    <a:lnTo>
                      <a:pt x="1689" y="808"/>
                    </a:lnTo>
                    <a:lnTo>
                      <a:pt x="1687" y="810"/>
                    </a:lnTo>
                    <a:lnTo>
                      <a:pt x="1687" y="810"/>
                    </a:lnTo>
                    <a:lnTo>
                      <a:pt x="1687" y="810"/>
                    </a:lnTo>
                    <a:lnTo>
                      <a:pt x="1687" y="810"/>
                    </a:lnTo>
                    <a:lnTo>
                      <a:pt x="1685" y="812"/>
                    </a:lnTo>
                    <a:lnTo>
                      <a:pt x="1685" y="812"/>
                    </a:lnTo>
                    <a:lnTo>
                      <a:pt x="1685" y="812"/>
                    </a:lnTo>
                    <a:lnTo>
                      <a:pt x="1684" y="812"/>
                    </a:lnTo>
                    <a:lnTo>
                      <a:pt x="1684" y="812"/>
                    </a:lnTo>
                    <a:lnTo>
                      <a:pt x="1684" y="812"/>
                    </a:lnTo>
                    <a:lnTo>
                      <a:pt x="1684" y="812"/>
                    </a:lnTo>
                    <a:lnTo>
                      <a:pt x="1684" y="812"/>
                    </a:lnTo>
                    <a:lnTo>
                      <a:pt x="1682" y="812"/>
                    </a:lnTo>
                    <a:lnTo>
                      <a:pt x="1682" y="814"/>
                    </a:lnTo>
                    <a:lnTo>
                      <a:pt x="1682" y="814"/>
                    </a:lnTo>
                    <a:lnTo>
                      <a:pt x="1682" y="814"/>
                    </a:lnTo>
                    <a:lnTo>
                      <a:pt x="1680" y="815"/>
                    </a:lnTo>
                    <a:lnTo>
                      <a:pt x="1680" y="815"/>
                    </a:lnTo>
                    <a:lnTo>
                      <a:pt x="1680" y="815"/>
                    </a:lnTo>
                    <a:lnTo>
                      <a:pt x="1680" y="815"/>
                    </a:lnTo>
                    <a:lnTo>
                      <a:pt x="1680" y="815"/>
                    </a:lnTo>
                    <a:lnTo>
                      <a:pt x="1678" y="815"/>
                    </a:lnTo>
                    <a:lnTo>
                      <a:pt x="1678" y="815"/>
                    </a:lnTo>
                    <a:lnTo>
                      <a:pt x="1678" y="815"/>
                    </a:lnTo>
                    <a:lnTo>
                      <a:pt x="1676" y="815"/>
                    </a:lnTo>
                    <a:lnTo>
                      <a:pt x="1676" y="815"/>
                    </a:lnTo>
                    <a:lnTo>
                      <a:pt x="1676" y="815"/>
                    </a:lnTo>
                    <a:lnTo>
                      <a:pt x="1675" y="815"/>
                    </a:lnTo>
                    <a:lnTo>
                      <a:pt x="1675" y="815"/>
                    </a:lnTo>
                    <a:lnTo>
                      <a:pt x="1673" y="815"/>
                    </a:lnTo>
                    <a:lnTo>
                      <a:pt x="1671" y="815"/>
                    </a:lnTo>
                    <a:lnTo>
                      <a:pt x="1671" y="815"/>
                    </a:lnTo>
                    <a:lnTo>
                      <a:pt x="1671" y="814"/>
                    </a:lnTo>
                    <a:lnTo>
                      <a:pt x="1669" y="815"/>
                    </a:lnTo>
                    <a:lnTo>
                      <a:pt x="1669" y="815"/>
                    </a:lnTo>
                    <a:lnTo>
                      <a:pt x="1667" y="815"/>
                    </a:lnTo>
                    <a:lnTo>
                      <a:pt x="1667" y="815"/>
                    </a:lnTo>
                    <a:lnTo>
                      <a:pt x="1667" y="815"/>
                    </a:lnTo>
                    <a:lnTo>
                      <a:pt x="1667" y="815"/>
                    </a:lnTo>
                    <a:lnTo>
                      <a:pt x="1664" y="819"/>
                    </a:lnTo>
                    <a:lnTo>
                      <a:pt x="1662" y="821"/>
                    </a:lnTo>
                    <a:lnTo>
                      <a:pt x="1662" y="821"/>
                    </a:lnTo>
                    <a:lnTo>
                      <a:pt x="1662" y="821"/>
                    </a:lnTo>
                    <a:lnTo>
                      <a:pt x="1662" y="823"/>
                    </a:lnTo>
                    <a:lnTo>
                      <a:pt x="1662" y="823"/>
                    </a:lnTo>
                    <a:lnTo>
                      <a:pt x="1662" y="823"/>
                    </a:lnTo>
                    <a:lnTo>
                      <a:pt x="1660" y="824"/>
                    </a:lnTo>
                    <a:lnTo>
                      <a:pt x="1660" y="824"/>
                    </a:lnTo>
                    <a:lnTo>
                      <a:pt x="1660" y="824"/>
                    </a:lnTo>
                    <a:lnTo>
                      <a:pt x="1660" y="826"/>
                    </a:lnTo>
                    <a:lnTo>
                      <a:pt x="1658" y="826"/>
                    </a:lnTo>
                    <a:lnTo>
                      <a:pt x="1658" y="826"/>
                    </a:lnTo>
                    <a:lnTo>
                      <a:pt x="1657" y="828"/>
                    </a:lnTo>
                    <a:lnTo>
                      <a:pt x="1657" y="828"/>
                    </a:lnTo>
                    <a:lnTo>
                      <a:pt x="1655" y="830"/>
                    </a:lnTo>
                    <a:lnTo>
                      <a:pt x="1655" y="830"/>
                    </a:lnTo>
                    <a:lnTo>
                      <a:pt x="1653" y="832"/>
                    </a:lnTo>
                    <a:lnTo>
                      <a:pt x="1653" y="832"/>
                    </a:lnTo>
                    <a:lnTo>
                      <a:pt x="1653" y="832"/>
                    </a:lnTo>
                    <a:lnTo>
                      <a:pt x="1653" y="832"/>
                    </a:lnTo>
                    <a:lnTo>
                      <a:pt x="1651" y="832"/>
                    </a:lnTo>
                    <a:lnTo>
                      <a:pt x="1649" y="832"/>
                    </a:lnTo>
                    <a:lnTo>
                      <a:pt x="1649" y="832"/>
                    </a:lnTo>
                    <a:lnTo>
                      <a:pt x="1648" y="832"/>
                    </a:lnTo>
                    <a:lnTo>
                      <a:pt x="1648" y="832"/>
                    </a:lnTo>
                    <a:lnTo>
                      <a:pt x="1648" y="832"/>
                    </a:lnTo>
                    <a:lnTo>
                      <a:pt x="1646" y="832"/>
                    </a:lnTo>
                    <a:lnTo>
                      <a:pt x="1644" y="832"/>
                    </a:lnTo>
                    <a:lnTo>
                      <a:pt x="1644" y="830"/>
                    </a:lnTo>
                    <a:lnTo>
                      <a:pt x="1644" y="830"/>
                    </a:lnTo>
                    <a:lnTo>
                      <a:pt x="1642" y="830"/>
                    </a:lnTo>
                    <a:lnTo>
                      <a:pt x="1642" y="828"/>
                    </a:lnTo>
                    <a:lnTo>
                      <a:pt x="1642" y="828"/>
                    </a:lnTo>
                    <a:lnTo>
                      <a:pt x="1642" y="828"/>
                    </a:lnTo>
                    <a:lnTo>
                      <a:pt x="1640" y="828"/>
                    </a:lnTo>
                    <a:lnTo>
                      <a:pt x="1640" y="828"/>
                    </a:lnTo>
                    <a:lnTo>
                      <a:pt x="1640" y="828"/>
                    </a:lnTo>
                    <a:lnTo>
                      <a:pt x="1638" y="828"/>
                    </a:lnTo>
                    <a:lnTo>
                      <a:pt x="1638" y="830"/>
                    </a:lnTo>
                    <a:lnTo>
                      <a:pt x="1638" y="830"/>
                    </a:lnTo>
                    <a:lnTo>
                      <a:pt x="1638" y="832"/>
                    </a:lnTo>
                    <a:lnTo>
                      <a:pt x="1638" y="832"/>
                    </a:lnTo>
                    <a:lnTo>
                      <a:pt x="1638" y="832"/>
                    </a:lnTo>
                    <a:lnTo>
                      <a:pt x="1638" y="834"/>
                    </a:lnTo>
                    <a:lnTo>
                      <a:pt x="1637" y="835"/>
                    </a:lnTo>
                    <a:lnTo>
                      <a:pt x="1637" y="835"/>
                    </a:lnTo>
                    <a:lnTo>
                      <a:pt x="1637" y="837"/>
                    </a:lnTo>
                    <a:lnTo>
                      <a:pt x="1635" y="837"/>
                    </a:lnTo>
                    <a:lnTo>
                      <a:pt x="1635" y="837"/>
                    </a:lnTo>
                    <a:lnTo>
                      <a:pt x="1635" y="839"/>
                    </a:lnTo>
                    <a:lnTo>
                      <a:pt x="1635" y="839"/>
                    </a:lnTo>
                    <a:lnTo>
                      <a:pt x="1633" y="839"/>
                    </a:lnTo>
                    <a:lnTo>
                      <a:pt x="1633" y="839"/>
                    </a:lnTo>
                    <a:lnTo>
                      <a:pt x="1633" y="841"/>
                    </a:lnTo>
                    <a:lnTo>
                      <a:pt x="1633" y="841"/>
                    </a:lnTo>
                    <a:lnTo>
                      <a:pt x="1631" y="841"/>
                    </a:lnTo>
                    <a:lnTo>
                      <a:pt x="1631" y="841"/>
                    </a:lnTo>
                    <a:lnTo>
                      <a:pt x="1631" y="841"/>
                    </a:lnTo>
                    <a:lnTo>
                      <a:pt x="1631" y="841"/>
                    </a:lnTo>
                    <a:lnTo>
                      <a:pt x="1629" y="843"/>
                    </a:lnTo>
                    <a:lnTo>
                      <a:pt x="1629" y="843"/>
                    </a:lnTo>
                    <a:lnTo>
                      <a:pt x="1629" y="843"/>
                    </a:lnTo>
                    <a:lnTo>
                      <a:pt x="1629" y="843"/>
                    </a:lnTo>
                    <a:lnTo>
                      <a:pt x="1628" y="843"/>
                    </a:lnTo>
                    <a:lnTo>
                      <a:pt x="1626" y="843"/>
                    </a:lnTo>
                    <a:lnTo>
                      <a:pt x="1626" y="843"/>
                    </a:lnTo>
                    <a:lnTo>
                      <a:pt x="1624" y="843"/>
                    </a:lnTo>
                    <a:lnTo>
                      <a:pt x="1624" y="844"/>
                    </a:lnTo>
                    <a:lnTo>
                      <a:pt x="1624" y="844"/>
                    </a:lnTo>
                    <a:lnTo>
                      <a:pt x="1622" y="844"/>
                    </a:lnTo>
                    <a:lnTo>
                      <a:pt x="1620" y="844"/>
                    </a:lnTo>
                    <a:lnTo>
                      <a:pt x="1619" y="843"/>
                    </a:lnTo>
                    <a:lnTo>
                      <a:pt x="1619" y="843"/>
                    </a:lnTo>
                    <a:lnTo>
                      <a:pt x="1617" y="843"/>
                    </a:lnTo>
                    <a:lnTo>
                      <a:pt x="1617" y="843"/>
                    </a:lnTo>
                    <a:lnTo>
                      <a:pt x="1617" y="843"/>
                    </a:lnTo>
                    <a:lnTo>
                      <a:pt x="1617" y="843"/>
                    </a:lnTo>
                    <a:lnTo>
                      <a:pt x="1615" y="843"/>
                    </a:lnTo>
                    <a:lnTo>
                      <a:pt x="1613" y="841"/>
                    </a:lnTo>
                    <a:lnTo>
                      <a:pt x="1611" y="841"/>
                    </a:lnTo>
                    <a:lnTo>
                      <a:pt x="1610" y="841"/>
                    </a:lnTo>
                    <a:lnTo>
                      <a:pt x="1610" y="843"/>
                    </a:lnTo>
                    <a:lnTo>
                      <a:pt x="1610" y="843"/>
                    </a:lnTo>
                    <a:lnTo>
                      <a:pt x="1610" y="844"/>
                    </a:lnTo>
                    <a:lnTo>
                      <a:pt x="1610" y="844"/>
                    </a:lnTo>
                    <a:lnTo>
                      <a:pt x="1608" y="846"/>
                    </a:lnTo>
                    <a:lnTo>
                      <a:pt x="1608" y="846"/>
                    </a:lnTo>
                    <a:lnTo>
                      <a:pt x="1608" y="848"/>
                    </a:lnTo>
                    <a:lnTo>
                      <a:pt x="1606" y="848"/>
                    </a:lnTo>
                    <a:lnTo>
                      <a:pt x="1606" y="848"/>
                    </a:lnTo>
                    <a:lnTo>
                      <a:pt x="1606" y="850"/>
                    </a:lnTo>
                    <a:lnTo>
                      <a:pt x="1606" y="850"/>
                    </a:lnTo>
                    <a:lnTo>
                      <a:pt x="1606" y="850"/>
                    </a:lnTo>
                    <a:lnTo>
                      <a:pt x="1606" y="850"/>
                    </a:lnTo>
                    <a:lnTo>
                      <a:pt x="1608" y="852"/>
                    </a:lnTo>
                    <a:lnTo>
                      <a:pt x="1608" y="852"/>
                    </a:lnTo>
                    <a:lnTo>
                      <a:pt x="1610" y="853"/>
                    </a:lnTo>
                    <a:lnTo>
                      <a:pt x="1610" y="853"/>
                    </a:lnTo>
                    <a:lnTo>
                      <a:pt x="1610" y="853"/>
                    </a:lnTo>
                    <a:lnTo>
                      <a:pt x="1610" y="853"/>
                    </a:lnTo>
                    <a:lnTo>
                      <a:pt x="1610" y="855"/>
                    </a:lnTo>
                    <a:lnTo>
                      <a:pt x="1610" y="855"/>
                    </a:lnTo>
                    <a:lnTo>
                      <a:pt x="1610" y="855"/>
                    </a:lnTo>
                    <a:lnTo>
                      <a:pt x="1610" y="857"/>
                    </a:lnTo>
                    <a:lnTo>
                      <a:pt x="1610" y="857"/>
                    </a:lnTo>
                    <a:lnTo>
                      <a:pt x="1611" y="859"/>
                    </a:lnTo>
                    <a:lnTo>
                      <a:pt x="1611" y="861"/>
                    </a:lnTo>
                    <a:lnTo>
                      <a:pt x="1611" y="861"/>
                    </a:lnTo>
                    <a:lnTo>
                      <a:pt x="1611" y="861"/>
                    </a:lnTo>
                    <a:lnTo>
                      <a:pt x="1611" y="861"/>
                    </a:lnTo>
                    <a:lnTo>
                      <a:pt x="1611" y="862"/>
                    </a:lnTo>
                    <a:lnTo>
                      <a:pt x="1610" y="862"/>
                    </a:lnTo>
                    <a:lnTo>
                      <a:pt x="1610" y="862"/>
                    </a:lnTo>
                    <a:lnTo>
                      <a:pt x="1610" y="864"/>
                    </a:lnTo>
                    <a:lnTo>
                      <a:pt x="1610" y="864"/>
                    </a:lnTo>
                    <a:lnTo>
                      <a:pt x="1610" y="866"/>
                    </a:lnTo>
                    <a:lnTo>
                      <a:pt x="1610" y="868"/>
                    </a:lnTo>
                    <a:lnTo>
                      <a:pt x="1610" y="868"/>
                    </a:lnTo>
                    <a:lnTo>
                      <a:pt x="1608" y="868"/>
                    </a:lnTo>
                    <a:lnTo>
                      <a:pt x="1608" y="868"/>
                    </a:lnTo>
                    <a:lnTo>
                      <a:pt x="1608" y="868"/>
                    </a:lnTo>
                    <a:lnTo>
                      <a:pt x="1608" y="870"/>
                    </a:lnTo>
                    <a:lnTo>
                      <a:pt x="1608" y="870"/>
                    </a:lnTo>
                    <a:lnTo>
                      <a:pt x="1608" y="872"/>
                    </a:lnTo>
                    <a:lnTo>
                      <a:pt x="1608" y="872"/>
                    </a:lnTo>
                    <a:lnTo>
                      <a:pt x="1608" y="872"/>
                    </a:lnTo>
                    <a:lnTo>
                      <a:pt x="1608" y="873"/>
                    </a:lnTo>
                    <a:lnTo>
                      <a:pt x="1606" y="873"/>
                    </a:lnTo>
                    <a:lnTo>
                      <a:pt x="1606" y="875"/>
                    </a:lnTo>
                    <a:lnTo>
                      <a:pt x="1606" y="875"/>
                    </a:lnTo>
                    <a:lnTo>
                      <a:pt x="1604" y="877"/>
                    </a:lnTo>
                    <a:lnTo>
                      <a:pt x="1604" y="877"/>
                    </a:lnTo>
                    <a:lnTo>
                      <a:pt x="1604" y="879"/>
                    </a:lnTo>
                    <a:lnTo>
                      <a:pt x="1604" y="881"/>
                    </a:lnTo>
                    <a:lnTo>
                      <a:pt x="1604" y="881"/>
                    </a:lnTo>
                    <a:lnTo>
                      <a:pt x="1604" y="881"/>
                    </a:lnTo>
                    <a:lnTo>
                      <a:pt x="1606" y="881"/>
                    </a:lnTo>
                    <a:lnTo>
                      <a:pt x="1606" y="881"/>
                    </a:lnTo>
                    <a:lnTo>
                      <a:pt x="1606" y="882"/>
                    </a:lnTo>
                    <a:lnTo>
                      <a:pt x="1606" y="882"/>
                    </a:lnTo>
                    <a:lnTo>
                      <a:pt x="1606" y="882"/>
                    </a:lnTo>
                    <a:lnTo>
                      <a:pt x="1606" y="882"/>
                    </a:lnTo>
                    <a:lnTo>
                      <a:pt x="1606" y="884"/>
                    </a:lnTo>
                    <a:lnTo>
                      <a:pt x="1606" y="886"/>
                    </a:lnTo>
                    <a:lnTo>
                      <a:pt x="1606" y="886"/>
                    </a:lnTo>
                    <a:lnTo>
                      <a:pt x="1606" y="886"/>
                    </a:lnTo>
                    <a:lnTo>
                      <a:pt x="1606" y="886"/>
                    </a:lnTo>
                    <a:lnTo>
                      <a:pt x="1606" y="886"/>
                    </a:lnTo>
                    <a:lnTo>
                      <a:pt x="1604" y="888"/>
                    </a:lnTo>
                    <a:lnTo>
                      <a:pt x="1602" y="888"/>
                    </a:lnTo>
                    <a:lnTo>
                      <a:pt x="1600" y="888"/>
                    </a:lnTo>
                    <a:lnTo>
                      <a:pt x="1600" y="888"/>
                    </a:lnTo>
                    <a:lnTo>
                      <a:pt x="1600" y="888"/>
                    </a:lnTo>
                    <a:lnTo>
                      <a:pt x="1599" y="888"/>
                    </a:lnTo>
                    <a:lnTo>
                      <a:pt x="1599" y="888"/>
                    </a:lnTo>
                    <a:lnTo>
                      <a:pt x="1595" y="888"/>
                    </a:lnTo>
                    <a:lnTo>
                      <a:pt x="1595" y="888"/>
                    </a:lnTo>
                    <a:lnTo>
                      <a:pt x="1593" y="888"/>
                    </a:lnTo>
                    <a:lnTo>
                      <a:pt x="1593" y="888"/>
                    </a:lnTo>
                    <a:lnTo>
                      <a:pt x="1593" y="888"/>
                    </a:lnTo>
                    <a:lnTo>
                      <a:pt x="1593" y="888"/>
                    </a:lnTo>
                    <a:lnTo>
                      <a:pt x="1593" y="890"/>
                    </a:lnTo>
                    <a:lnTo>
                      <a:pt x="1591" y="890"/>
                    </a:lnTo>
                    <a:lnTo>
                      <a:pt x="1591" y="891"/>
                    </a:lnTo>
                    <a:lnTo>
                      <a:pt x="1591" y="893"/>
                    </a:lnTo>
                    <a:lnTo>
                      <a:pt x="1590" y="893"/>
                    </a:lnTo>
                    <a:lnTo>
                      <a:pt x="1590" y="895"/>
                    </a:lnTo>
                    <a:lnTo>
                      <a:pt x="1590" y="895"/>
                    </a:lnTo>
                    <a:lnTo>
                      <a:pt x="1588" y="895"/>
                    </a:lnTo>
                    <a:lnTo>
                      <a:pt x="1588" y="895"/>
                    </a:lnTo>
                    <a:lnTo>
                      <a:pt x="1588" y="895"/>
                    </a:lnTo>
                    <a:lnTo>
                      <a:pt x="1588" y="895"/>
                    </a:lnTo>
                    <a:lnTo>
                      <a:pt x="1586" y="895"/>
                    </a:lnTo>
                    <a:lnTo>
                      <a:pt x="1586" y="895"/>
                    </a:lnTo>
                    <a:lnTo>
                      <a:pt x="1586" y="897"/>
                    </a:lnTo>
                    <a:lnTo>
                      <a:pt x="1586" y="897"/>
                    </a:lnTo>
                    <a:lnTo>
                      <a:pt x="1584" y="899"/>
                    </a:lnTo>
                    <a:lnTo>
                      <a:pt x="1584" y="899"/>
                    </a:lnTo>
                    <a:lnTo>
                      <a:pt x="1584" y="899"/>
                    </a:lnTo>
                    <a:lnTo>
                      <a:pt x="1584" y="899"/>
                    </a:lnTo>
                    <a:lnTo>
                      <a:pt x="1582" y="900"/>
                    </a:lnTo>
                    <a:lnTo>
                      <a:pt x="1582" y="900"/>
                    </a:lnTo>
                    <a:lnTo>
                      <a:pt x="1584" y="900"/>
                    </a:lnTo>
                    <a:lnTo>
                      <a:pt x="1584" y="902"/>
                    </a:lnTo>
                    <a:lnTo>
                      <a:pt x="1584" y="902"/>
                    </a:lnTo>
                    <a:lnTo>
                      <a:pt x="1584" y="902"/>
                    </a:lnTo>
                    <a:lnTo>
                      <a:pt x="1584" y="904"/>
                    </a:lnTo>
                    <a:lnTo>
                      <a:pt x="1586" y="904"/>
                    </a:lnTo>
                    <a:lnTo>
                      <a:pt x="1586" y="904"/>
                    </a:lnTo>
                    <a:lnTo>
                      <a:pt x="1586" y="906"/>
                    </a:lnTo>
                    <a:lnTo>
                      <a:pt x="1586" y="908"/>
                    </a:lnTo>
                    <a:lnTo>
                      <a:pt x="1586" y="908"/>
                    </a:lnTo>
                    <a:lnTo>
                      <a:pt x="1586" y="908"/>
                    </a:lnTo>
                    <a:lnTo>
                      <a:pt x="1586" y="908"/>
                    </a:lnTo>
                    <a:lnTo>
                      <a:pt x="1586" y="910"/>
                    </a:lnTo>
                    <a:lnTo>
                      <a:pt x="1586" y="910"/>
                    </a:lnTo>
                    <a:lnTo>
                      <a:pt x="1588" y="911"/>
                    </a:lnTo>
                    <a:lnTo>
                      <a:pt x="1588" y="911"/>
                    </a:lnTo>
                    <a:lnTo>
                      <a:pt x="1588" y="913"/>
                    </a:lnTo>
                    <a:lnTo>
                      <a:pt x="1588" y="915"/>
                    </a:lnTo>
                    <a:lnTo>
                      <a:pt x="1588" y="915"/>
                    </a:lnTo>
                    <a:lnTo>
                      <a:pt x="1588" y="915"/>
                    </a:lnTo>
                    <a:lnTo>
                      <a:pt x="1588" y="917"/>
                    </a:lnTo>
                    <a:lnTo>
                      <a:pt x="1588" y="917"/>
                    </a:lnTo>
                    <a:lnTo>
                      <a:pt x="1590" y="917"/>
                    </a:lnTo>
                    <a:lnTo>
                      <a:pt x="1590" y="919"/>
                    </a:lnTo>
                    <a:lnTo>
                      <a:pt x="1590" y="919"/>
                    </a:lnTo>
                    <a:lnTo>
                      <a:pt x="1590" y="919"/>
                    </a:lnTo>
                    <a:lnTo>
                      <a:pt x="1590" y="919"/>
                    </a:lnTo>
                    <a:lnTo>
                      <a:pt x="1590" y="920"/>
                    </a:lnTo>
                    <a:lnTo>
                      <a:pt x="1590" y="920"/>
                    </a:lnTo>
                    <a:lnTo>
                      <a:pt x="1590" y="920"/>
                    </a:lnTo>
                    <a:lnTo>
                      <a:pt x="1590" y="920"/>
                    </a:lnTo>
                    <a:lnTo>
                      <a:pt x="1591" y="920"/>
                    </a:lnTo>
                    <a:lnTo>
                      <a:pt x="1591" y="922"/>
                    </a:lnTo>
                    <a:lnTo>
                      <a:pt x="1591" y="922"/>
                    </a:lnTo>
                    <a:lnTo>
                      <a:pt x="1591" y="922"/>
                    </a:lnTo>
                    <a:lnTo>
                      <a:pt x="1591" y="924"/>
                    </a:lnTo>
                    <a:lnTo>
                      <a:pt x="1591" y="924"/>
                    </a:lnTo>
                    <a:lnTo>
                      <a:pt x="1591" y="924"/>
                    </a:lnTo>
                    <a:lnTo>
                      <a:pt x="1593" y="926"/>
                    </a:lnTo>
                    <a:lnTo>
                      <a:pt x="1593" y="926"/>
                    </a:lnTo>
                    <a:lnTo>
                      <a:pt x="1593" y="926"/>
                    </a:lnTo>
                    <a:lnTo>
                      <a:pt x="1593" y="926"/>
                    </a:lnTo>
                    <a:lnTo>
                      <a:pt x="1593" y="926"/>
                    </a:lnTo>
                    <a:lnTo>
                      <a:pt x="1593" y="928"/>
                    </a:lnTo>
                    <a:lnTo>
                      <a:pt x="1593" y="928"/>
                    </a:lnTo>
                    <a:lnTo>
                      <a:pt x="1591" y="928"/>
                    </a:lnTo>
                    <a:lnTo>
                      <a:pt x="1591" y="928"/>
                    </a:lnTo>
                    <a:lnTo>
                      <a:pt x="1590" y="928"/>
                    </a:lnTo>
                    <a:lnTo>
                      <a:pt x="1590" y="929"/>
                    </a:lnTo>
                    <a:lnTo>
                      <a:pt x="1590" y="929"/>
                    </a:lnTo>
                    <a:lnTo>
                      <a:pt x="1590" y="929"/>
                    </a:lnTo>
                    <a:lnTo>
                      <a:pt x="1591" y="931"/>
                    </a:lnTo>
                    <a:lnTo>
                      <a:pt x="1591" y="931"/>
                    </a:lnTo>
                    <a:lnTo>
                      <a:pt x="1591" y="931"/>
                    </a:lnTo>
                    <a:lnTo>
                      <a:pt x="1591" y="931"/>
                    </a:lnTo>
                    <a:lnTo>
                      <a:pt x="1590" y="933"/>
                    </a:lnTo>
                    <a:lnTo>
                      <a:pt x="1590" y="933"/>
                    </a:lnTo>
                    <a:lnTo>
                      <a:pt x="1590" y="933"/>
                    </a:lnTo>
                    <a:lnTo>
                      <a:pt x="1590" y="933"/>
                    </a:lnTo>
                    <a:lnTo>
                      <a:pt x="1588" y="933"/>
                    </a:lnTo>
                    <a:lnTo>
                      <a:pt x="1588" y="933"/>
                    </a:lnTo>
                    <a:lnTo>
                      <a:pt x="1588" y="933"/>
                    </a:lnTo>
                    <a:lnTo>
                      <a:pt x="1588" y="933"/>
                    </a:lnTo>
                    <a:lnTo>
                      <a:pt x="1586" y="933"/>
                    </a:lnTo>
                    <a:lnTo>
                      <a:pt x="1586" y="933"/>
                    </a:lnTo>
                    <a:lnTo>
                      <a:pt x="1586" y="933"/>
                    </a:lnTo>
                    <a:lnTo>
                      <a:pt x="1586" y="935"/>
                    </a:lnTo>
                    <a:lnTo>
                      <a:pt x="1586" y="937"/>
                    </a:lnTo>
                    <a:lnTo>
                      <a:pt x="1586" y="937"/>
                    </a:lnTo>
                    <a:lnTo>
                      <a:pt x="1586" y="938"/>
                    </a:lnTo>
                    <a:lnTo>
                      <a:pt x="1586" y="938"/>
                    </a:lnTo>
                    <a:lnTo>
                      <a:pt x="1584" y="938"/>
                    </a:lnTo>
                    <a:lnTo>
                      <a:pt x="1584" y="937"/>
                    </a:lnTo>
                    <a:lnTo>
                      <a:pt x="1584" y="937"/>
                    </a:lnTo>
                    <a:lnTo>
                      <a:pt x="1584" y="937"/>
                    </a:lnTo>
                    <a:lnTo>
                      <a:pt x="1584" y="937"/>
                    </a:lnTo>
                    <a:lnTo>
                      <a:pt x="1582" y="937"/>
                    </a:lnTo>
                    <a:lnTo>
                      <a:pt x="1582" y="937"/>
                    </a:lnTo>
                    <a:lnTo>
                      <a:pt x="1581" y="937"/>
                    </a:lnTo>
                    <a:lnTo>
                      <a:pt x="1581" y="937"/>
                    </a:lnTo>
                    <a:lnTo>
                      <a:pt x="1581" y="937"/>
                    </a:lnTo>
                    <a:lnTo>
                      <a:pt x="1579" y="937"/>
                    </a:lnTo>
                    <a:lnTo>
                      <a:pt x="1579" y="935"/>
                    </a:lnTo>
                    <a:lnTo>
                      <a:pt x="1579" y="935"/>
                    </a:lnTo>
                    <a:lnTo>
                      <a:pt x="1577" y="935"/>
                    </a:lnTo>
                    <a:lnTo>
                      <a:pt x="1575" y="935"/>
                    </a:lnTo>
                    <a:lnTo>
                      <a:pt x="1575" y="935"/>
                    </a:lnTo>
                    <a:lnTo>
                      <a:pt x="1573" y="935"/>
                    </a:lnTo>
                    <a:lnTo>
                      <a:pt x="1573" y="935"/>
                    </a:lnTo>
                    <a:lnTo>
                      <a:pt x="1572" y="935"/>
                    </a:lnTo>
                    <a:lnTo>
                      <a:pt x="1570" y="935"/>
                    </a:lnTo>
                    <a:lnTo>
                      <a:pt x="1570" y="935"/>
                    </a:lnTo>
                    <a:lnTo>
                      <a:pt x="1570" y="935"/>
                    </a:lnTo>
                    <a:lnTo>
                      <a:pt x="1570" y="935"/>
                    </a:lnTo>
                    <a:lnTo>
                      <a:pt x="1570" y="935"/>
                    </a:lnTo>
                    <a:lnTo>
                      <a:pt x="1570" y="935"/>
                    </a:lnTo>
                    <a:lnTo>
                      <a:pt x="1568" y="935"/>
                    </a:lnTo>
                    <a:lnTo>
                      <a:pt x="1568" y="933"/>
                    </a:lnTo>
                    <a:lnTo>
                      <a:pt x="1568" y="933"/>
                    </a:lnTo>
                    <a:lnTo>
                      <a:pt x="1568" y="933"/>
                    </a:lnTo>
                    <a:lnTo>
                      <a:pt x="1568" y="933"/>
                    </a:lnTo>
                    <a:lnTo>
                      <a:pt x="1566" y="933"/>
                    </a:lnTo>
                    <a:lnTo>
                      <a:pt x="1564" y="933"/>
                    </a:lnTo>
                    <a:lnTo>
                      <a:pt x="1563" y="931"/>
                    </a:lnTo>
                    <a:lnTo>
                      <a:pt x="1563" y="931"/>
                    </a:lnTo>
                    <a:lnTo>
                      <a:pt x="1561" y="931"/>
                    </a:lnTo>
                    <a:lnTo>
                      <a:pt x="1561" y="931"/>
                    </a:lnTo>
                    <a:lnTo>
                      <a:pt x="1561" y="931"/>
                    </a:lnTo>
                    <a:lnTo>
                      <a:pt x="1559" y="931"/>
                    </a:lnTo>
                    <a:lnTo>
                      <a:pt x="1557" y="931"/>
                    </a:lnTo>
                    <a:lnTo>
                      <a:pt x="1557" y="931"/>
                    </a:lnTo>
                    <a:lnTo>
                      <a:pt x="1557" y="931"/>
                    </a:lnTo>
                    <a:lnTo>
                      <a:pt x="1555" y="931"/>
                    </a:lnTo>
                    <a:lnTo>
                      <a:pt x="1555" y="933"/>
                    </a:lnTo>
                    <a:lnTo>
                      <a:pt x="1555" y="933"/>
                    </a:lnTo>
                    <a:lnTo>
                      <a:pt x="1553" y="933"/>
                    </a:lnTo>
                    <a:lnTo>
                      <a:pt x="1553" y="933"/>
                    </a:lnTo>
                    <a:lnTo>
                      <a:pt x="1553" y="933"/>
                    </a:lnTo>
                    <a:lnTo>
                      <a:pt x="1552" y="935"/>
                    </a:lnTo>
                    <a:lnTo>
                      <a:pt x="1552" y="935"/>
                    </a:lnTo>
                    <a:lnTo>
                      <a:pt x="1552" y="935"/>
                    </a:lnTo>
                    <a:lnTo>
                      <a:pt x="1548" y="935"/>
                    </a:lnTo>
                    <a:lnTo>
                      <a:pt x="1546" y="933"/>
                    </a:lnTo>
                    <a:lnTo>
                      <a:pt x="1544" y="933"/>
                    </a:lnTo>
                    <a:lnTo>
                      <a:pt x="1544" y="933"/>
                    </a:lnTo>
                    <a:lnTo>
                      <a:pt x="1543" y="933"/>
                    </a:lnTo>
                    <a:lnTo>
                      <a:pt x="1543" y="931"/>
                    </a:lnTo>
                    <a:lnTo>
                      <a:pt x="1541" y="931"/>
                    </a:lnTo>
                    <a:lnTo>
                      <a:pt x="1539" y="929"/>
                    </a:lnTo>
                    <a:lnTo>
                      <a:pt x="1539" y="929"/>
                    </a:lnTo>
                    <a:lnTo>
                      <a:pt x="1537" y="928"/>
                    </a:lnTo>
                    <a:lnTo>
                      <a:pt x="1537" y="928"/>
                    </a:lnTo>
                    <a:lnTo>
                      <a:pt x="1537" y="928"/>
                    </a:lnTo>
                    <a:lnTo>
                      <a:pt x="1535" y="926"/>
                    </a:lnTo>
                    <a:lnTo>
                      <a:pt x="1535" y="926"/>
                    </a:lnTo>
                    <a:lnTo>
                      <a:pt x="1535" y="926"/>
                    </a:lnTo>
                    <a:lnTo>
                      <a:pt x="1534" y="926"/>
                    </a:lnTo>
                    <a:lnTo>
                      <a:pt x="1534" y="926"/>
                    </a:lnTo>
                    <a:lnTo>
                      <a:pt x="1534" y="924"/>
                    </a:lnTo>
                    <a:lnTo>
                      <a:pt x="1534" y="924"/>
                    </a:lnTo>
                    <a:lnTo>
                      <a:pt x="1532" y="922"/>
                    </a:lnTo>
                    <a:lnTo>
                      <a:pt x="1532" y="922"/>
                    </a:lnTo>
                    <a:lnTo>
                      <a:pt x="1532" y="922"/>
                    </a:lnTo>
                    <a:lnTo>
                      <a:pt x="1530" y="922"/>
                    </a:lnTo>
                    <a:lnTo>
                      <a:pt x="1530" y="922"/>
                    </a:lnTo>
                    <a:lnTo>
                      <a:pt x="1528" y="920"/>
                    </a:lnTo>
                    <a:lnTo>
                      <a:pt x="1526" y="922"/>
                    </a:lnTo>
                    <a:lnTo>
                      <a:pt x="1525" y="920"/>
                    </a:lnTo>
                    <a:lnTo>
                      <a:pt x="1525" y="920"/>
                    </a:lnTo>
                    <a:lnTo>
                      <a:pt x="1525" y="920"/>
                    </a:lnTo>
                    <a:lnTo>
                      <a:pt x="1523" y="919"/>
                    </a:lnTo>
                    <a:lnTo>
                      <a:pt x="1521" y="917"/>
                    </a:lnTo>
                    <a:lnTo>
                      <a:pt x="1521" y="917"/>
                    </a:lnTo>
                    <a:lnTo>
                      <a:pt x="1521" y="917"/>
                    </a:lnTo>
                    <a:lnTo>
                      <a:pt x="1521" y="917"/>
                    </a:lnTo>
                    <a:lnTo>
                      <a:pt x="1519" y="915"/>
                    </a:lnTo>
                    <a:lnTo>
                      <a:pt x="1517" y="913"/>
                    </a:lnTo>
                    <a:lnTo>
                      <a:pt x="1517" y="913"/>
                    </a:lnTo>
                    <a:lnTo>
                      <a:pt x="1515" y="911"/>
                    </a:lnTo>
                    <a:lnTo>
                      <a:pt x="1514" y="911"/>
                    </a:lnTo>
                    <a:lnTo>
                      <a:pt x="1514" y="911"/>
                    </a:lnTo>
                    <a:lnTo>
                      <a:pt x="1514" y="910"/>
                    </a:lnTo>
                    <a:lnTo>
                      <a:pt x="1514" y="910"/>
                    </a:lnTo>
                    <a:lnTo>
                      <a:pt x="1512" y="908"/>
                    </a:lnTo>
                    <a:lnTo>
                      <a:pt x="1512" y="906"/>
                    </a:lnTo>
                    <a:lnTo>
                      <a:pt x="1512" y="906"/>
                    </a:lnTo>
                    <a:lnTo>
                      <a:pt x="1510" y="904"/>
                    </a:lnTo>
                    <a:lnTo>
                      <a:pt x="1510" y="904"/>
                    </a:lnTo>
                    <a:lnTo>
                      <a:pt x="1510" y="904"/>
                    </a:lnTo>
                    <a:lnTo>
                      <a:pt x="1510" y="904"/>
                    </a:lnTo>
                    <a:lnTo>
                      <a:pt x="1510" y="904"/>
                    </a:lnTo>
                    <a:lnTo>
                      <a:pt x="1512" y="902"/>
                    </a:lnTo>
                    <a:lnTo>
                      <a:pt x="1512" y="902"/>
                    </a:lnTo>
                    <a:lnTo>
                      <a:pt x="1512" y="902"/>
                    </a:lnTo>
                    <a:lnTo>
                      <a:pt x="1512" y="902"/>
                    </a:lnTo>
                    <a:lnTo>
                      <a:pt x="1512" y="902"/>
                    </a:lnTo>
                    <a:lnTo>
                      <a:pt x="1510" y="900"/>
                    </a:lnTo>
                    <a:lnTo>
                      <a:pt x="1510" y="900"/>
                    </a:lnTo>
                    <a:lnTo>
                      <a:pt x="1510" y="900"/>
                    </a:lnTo>
                    <a:lnTo>
                      <a:pt x="1508" y="900"/>
                    </a:lnTo>
                    <a:lnTo>
                      <a:pt x="1505" y="900"/>
                    </a:lnTo>
                    <a:lnTo>
                      <a:pt x="1503" y="899"/>
                    </a:lnTo>
                    <a:lnTo>
                      <a:pt x="1501" y="899"/>
                    </a:lnTo>
                    <a:lnTo>
                      <a:pt x="1501" y="899"/>
                    </a:lnTo>
                    <a:lnTo>
                      <a:pt x="1499" y="900"/>
                    </a:lnTo>
                    <a:lnTo>
                      <a:pt x="1499" y="900"/>
                    </a:lnTo>
                    <a:lnTo>
                      <a:pt x="1497" y="900"/>
                    </a:lnTo>
                    <a:lnTo>
                      <a:pt x="1496" y="900"/>
                    </a:lnTo>
                    <a:lnTo>
                      <a:pt x="1496" y="900"/>
                    </a:lnTo>
                    <a:lnTo>
                      <a:pt x="1496" y="900"/>
                    </a:lnTo>
                    <a:lnTo>
                      <a:pt x="1494" y="900"/>
                    </a:lnTo>
                    <a:lnTo>
                      <a:pt x="1494" y="900"/>
                    </a:lnTo>
                    <a:lnTo>
                      <a:pt x="1492" y="900"/>
                    </a:lnTo>
                    <a:lnTo>
                      <a:pt x="1485" y="900"/>
                    </a:lnTo>
                    <a:lnTo>
                      <a:pt x="1483" y="900"/>
                    </a:lnTo>
                    <a:lnTo>
                      <a:pt x="1481" y="900"/>
                    </a:lnTo>
                    <a:lnTo>
                      <a:pt x="1481" y="902"/>
                    </a:lnTo>
                    <a:lnTo>
                      <a:pt x="1479" y="902"/>
                    </a:lnTo>
                    <a:lnTo>
                      <a:pt x="1479" y="902"/>
                    </a:lnTo>
                    <a:lnTo>
                      <a:pt x="1477" y="902"/>
                    </a:lnTo>
                    <a:lnTo>
                      <a:pt x="1477" y="900"/>
                    </a:lnTo>
                    <a:lnTo>
                      <a:pt x="1476" y="900"/>
                    </a:lnTo>
                    <a:lnTo>
                      <a:pt x="1476" y="900"/>
                    </a:lnTo>
                    <a:lnTo>
                      <a:pt x="1474" y="900"/>
                    </a:lnTo>
                    <a:lnTo>
                      <a:pt x="1474" y="900"/>
                    </a:lnTo>
                    <a:lnTo>
                      <a:pt x="1472" y="899"/>
                    </a:lnTo>
                    <a:lnTo>
                      <a:pt x="1470" y="899"/>
                    </a:lnTo>
                    <a:lnTo>
                      <a:pt x="1470" y="897"/>
                    </a:lnTo>
                    <a:lnTo>
                      <a:pt x="1468" y="897"/>
                    </a:lnTo>
                    <a:lnTo>
                      <a:pt x="1467" y="897"/>
                    </a:lnTo>
                    <a:lnTo>
                      <a:pt x="1467" y="897"/>
                    </a:lnTo>
                    <a:lnTo>
                      <a:pt x="1467" y="897"/>
                    </a:lnTo>
                    <a:lnTo>
                      <a:pt x="1467" y="897"/>
                    </a:lnTo>
                    <a:lnTo>
                      <a:pt x="1467" y="897"/>
                    </a:lnTo>
                    <a:lnTo>
                      <a:pt x="1463" y="897"/>
                    </a:lnTo>
                    <a:lnTo>
                      <a:pt x="1463" y="897"/>
                    </a:lnTo>
                    <a:lnTo>
                      <a:pt x="1463" y="897"/>
                    </a:lnTo>
                    <a:lnTo>
                      <a:pt x="1463" y="897"/>
                    </a:lnTo>
                    <a:lnTo>
                      <a:pt x="1461" y="895"/>
                    </a:lnTo>
                    <a:lnTo>
                      <a:pt x="1461" y="895"/>
                    </a:lnTo>
                    <a:lnTo>
                      <a:pt x="1461" y="895"/>
                    </a:lnTo>
                    <a:lnTo>
                      <a:pt x="1459" y="895"/>
                    </a:lnTo>
                    <a:lnTo>
                      <a:pt x="1458" y="895"/>
                    </a:lnTo>
                    <a:lnTo>
                      <a:pt x="1458" y="895"/>
                    </a:lnTo>
                    <a:lnTo>
                      <a:pt x="1456" y="895"/>
                    </a:lnTo>
                    <a:lnTo>
                      <a:pt x="1456" y="895"/>
                    </a:lnTo>
                    <a:lnTo>
                      <a:pt x="1454" y="895"/>
                    </a:lnTo>
                    <a:lnTo>
                      <a:pt x="1454" y="897"/>
                    </a:lnTo>
                    <a:lnTo>
                      <a:pt x="1452" y="897"/>
                    </a:lnTo>
                    <a:lnTo>
                      <a:pt x="1452" y="897"/>
                    </a:lnTo>
                    <a:lnTo>
                      <a:pt x="1452" y="897"/>
                    </a:lnTo>
                    <a:lnTo>
                      <a:pt x="1452" y="897"/>
                    </a:lnTo>
                    <a:lnTo>
                      <a:pt x="1450" y="897"/>
                    </a:lnTo>
                    <a:lnTo>
                      <a:pt x="1450" y="897"/>
                    </a:lnTo>
                    <a:lnTo>
                      <a:pt x="1447" y="897"/>
                    </a:lnTo>
                    <a:lnTo>
                      <a:pt x="1445" y="897"/>
                    </a:lnTo>
                    <a:lnTo>
                      <a:pt x="1445" y="897"/>
                    </a:lnTo>
                    <a:lnTo>
                      <a:pt x="1445" y="897"/>
                    </a:lnTo>
                    <a:lnTo>
                      <a:pt x="1445" y="897"/>
                    </a:lnTo>
                    <a:lnTo>
                      <a:pt x="1443" y="897"/>
                    </a:lnTo>
                    <a:lnTo>
                      <a:pt x="1441" y="897"/>
                    </a:lnTo>
                    <a:lnTo>
                      <a:pt x="1441" y="897"/>
                    </a:lnTo>
                    <a:lnTo>
                      <a:pt x="1440" y="897"/>
                    </a:lnTo>
                    <a:lnTo>
                      <a:pt x="1440" y="897"/>
                    </a:lnTo>
                    <a:lnTo>
                      <a:pt x="1440" y="897"/>
                    </a:lnTo>
                    <a:lnTo>
                      <a:pt x="1436" y="897"/>
                    </a:lnTo>
                    <a:lnTo>
                      <a:pt x="1436" y="895"/>
                    </a:lnTo>
                    <a:lnTo>
                      <a:pt x="1434" y="895"/>
                    </a:lnTo>
                    <a:lnTo>
                      <a:pt x="1434" y="895"/>
                    </a:lnTo>
                    <a:lnTo>
                      <a:pt x="1432" y="895"/>
                    </a:lnTo>
                    <a:lnTo>
                      <a:pt x="1432" y="893"/>
                    </a:lnTo>
                    <a:lnTo>
                      <a:pt x="1430" y="893"/>
                    </a:lnTo>
                    <a:lnTo>
                      <a:pt x="1430" y="893"/>
                    </a:lnTo>
                    <a:lnTo>
                      <a:pt x="1430" y="893"/>
                    </a:lnTo>
                    <a:lnTo>
                      <a:pt x="1430" y="893"/>
                    </a:lnTo>
                    <a:lnTo>
                      <a:pt x="1430" y="891"/>
                    </a:lnTo>
                    <a:lnTo>
                      <a:pt x="1429" y="891"/>
                    </a:lnTo>
                    <a:lnTo>
                      <a:pt x="1427" y="891"/>
                    </a:lnTo>
                    <a:lnTo>
                      <a:pt x="1427" y="891"/>
                    </a:lnTo>
                    <a:lnTo>
                      <a:pt x="1425" y="891"/>
                    </a:lnTo>
                    <a:lnTo>
                      <a:pt x="1425" y="891"/>
                    </a:lnTo>
                    <a:lnTo>
                      <a:pt x="1423" y="891"/>
                    </a:lnTo>
                    <a:lnTo>
                      <a:pt x="1423" y="891"/>
                    </a:lnTo>
                    <a:lnTo>
                      <a:pt x="1420" y="891"/>
                    </a:lnTo>
                    <a:lnTo>
                      <a:pt x="1420" y="891"/>
                    </a:lnTo>
                    <a:lnTo>
                      <a:pt x="1418" y="891"/>
                    </a:lnTo>
                    <a:lnTo>
                      <a:pt x="1418" y="891"/>
                    </a:lnTo>
                    <a:lnTo>
                      <a:pt x="1416" y="891"/>
                    </a:lnTo>
                    <a:lnTo>
                      <a:pt x="1416" y="891"/>
                    </a:lnTo>
                    <a:lnTo>
                      <a:pt x="1416" y="891"/>
                    </a:lnTo>
                    <a:lnTo>
                      <a:pt x="1416" y="891"/>
                    </a:lnTo>
                    <a:lnTo>
                      <a:pt x="1416" y="891"/>
                    </a:lnTo>
                    <a:lnTo>
                      <a:pt x="1414" y="890"/>
                    </a:lnTo>
                    <a:lnTo>
                      <a:pt x="1414" y="890"/>
                    </a:lnTo>
                    <a:lnTo>
                      <a:pt x="1412" y="890"/>
                    </a:lnTo>
                    <a:lnTo>
                      <a:pt x="1412" y="890"/>
                    </a:lnTo>
                    <a:lnTo>
                      <a:pt x="1412" y="890"/>
                    </a:lnTo>
                    <a:lnTo>
                      <a:pt x="1411" y="890"/>
                    </a:lnTo>
                    <a:lnTo>
                      <a:pt x="1411" y="890"/>
                    </a:lnTo>
                    <a:lnTo>
                      <a:pt x="1411" y="891"/>
                    </a:lnTo>
                    <a:lnTo>
                      <a:pt x="1411" y="891"/>
                    </a:lnTo>
                    <a:lnTo>
                      <a:pt x="1411" y="893"/>
                    </a:lnTo>
                    <a:lnTo>
                      <a:pt x="1411" y="893"/>
                    </a:lnTo>
                    <a:lnTo>
                      <a:pt x="1411" y="893"/>
                    </a:lnTo>
                    <a:lnTo>
                      <a:pt x="1411" y="895"/>
                    </a:lnTo>
                    <a:lnTo>
                      <a:pt x="1409" y="897"/>
                    </a:lnTo>
                    <a:lnTo>
                      <a:pt x="1409" y="897"/>
                    </a:lnTo>
                    <a:lnTo>
                      <a:pt x="1409" y="897"/>
                    </a:lnTo>
                    <a:lnTo>
                      <a:pt x="1407" y="899"/>
                    </a:lnTo>
                    <a:lnTo>
                      <a:pt x="1407" y="899"/>
                    </a:lnTo>
                    <a:lnTo>
                      <a:pt x="1407" y="899"/>
                    </a:lnTo>
                    <a:lnTo>
                      <a:pt x="1405" y="899"/>
                    </a:lnTo>
                    <a:lnTo>
                      <a:pt x="1403" y="899"/>
                    </a:lnTo>
                    <a:lnTo>
                      <a:pt x="1403" y="900"/>
                    </a:lnTo>
                    <a:lnTo>
                      <a:pt x="1403" y="900"/>
                    </a:lnTo>
                    <a:lnTo>
                      <a:pt x="1402" y="900"/>
                    </a:lnTo>
                    <a:lnTo>
                      <a:pt x="1402" y="900"/>
                    </a:lnTo>
                    <a:lnTo>
                      <a:pt x="1398" y="900"/>
                    </a:lnTo>
                    <a:lnTo>
                      <a:pt x="1398" y="900"/>
                    </a:lnTo>
                    <a:lnTo>
                      <a:pt x="1396" y="902"/>
                    </a:lnTo>
                    <a:lnTo>
                      <a:pt x="1396" y="902"/>
                    </a:lnTo>
                    <a:lnTo>
                      <a:pt x="1394" y="902"/>
                    </a:lnTo>
                    <a:lnTo>
                      <a:pt x="1394" y="902"/>
                    </a:lnTo>
                    <a:lnTo>
                      <a:pt x="1392" y="902"/>
                    </a:lnTo>
                    <a:lnTo>
                      <a:pt x="1392" y="902"/>
                    </a:lnTo>
                    <a:lnTo>
                      <a:pt x="1391" y="904"/>
                    </a:lnTo>
                    <a:lnTo>
                      <a:pt x="1391" y="904"/>
                    </a:lnTo>
                    <a:lnTo>
                      <a:pt x="1391" y="904"/>
                    </a:lnTo>
                    <a:lnTo>
                      <a:pt x="1391" y="904"/>
                    </a:lnTo>
                    <a:lnTo>
                      <a:pt x="1391" y="904"/>
                    </a:lnTo>
                    <a:lnTo>
                      <a:pt x="1391" y="906"/>
                    </a:lnTo>
                    <a:lnTo>
                      <a:pt x="1391" y="908"/>
                    </a:lnTo>
                    <a:lnTo>
                      <a:pt x="1391" y="910"/>
                    </a:lnTo>
                    <a:lnTo>
                      <a:pt x="1391" y="910"/>
                    </a:lnTo>
                    <a:lnTo>
                      <a:pt x="1391" y="910"/>
                    </a:lnTo>
                    <a:lnTo>
                      <a:pt x="1391" y="910"/>
                    </a:lnTo>
                    <a:lnTo>
                      <a:pt x="1391" y="911"/>
                    </a:lnTo>
                    <a:lnTo>
                      <a:pt x="1391" y="911"/>
                    </a:lnTo>
                    <a:lnTo>
                      <a:pt x="1391" y="911"/>
                    </a:lnTo>
                    <a:lnTo>
                      <a:pt x="1391" y="911"/>
                    </a:lnTo>
                    <a:lnTo>
                      <a:pt x="1391" y="911"/>
                    </a:lnTo>
                    <a:lnTo>
                      <a:pt x="1391" y="913"/>
                    </a:lnTo>
                    <a:lnTo>
                      <a:pt x="1391" y="913"/>
                    </a:lnTo>
                    <a:lnTo>
                      <a:pt x="1392" y="913"/>
                    </a:lnTo>
                    <a:lnTo>
                      <a:pt x="1392" y="915"/>
                    </a:lnTo>
                    <a:lnTo>
                      <a:pt x="1392" y="915"/>
                    </a:lnTo>
                    <a:lnTo>
                      <a:pt x="1391" y="915"/>
                    </a:lnTo>
                    <a:lnTo>
                      <a:pt x="1391" y="917"/>
                    </a:lnTo>
                    <a:lnTo>
                      <a:pt x="1391" y="917"/>
                    </a:lnTo>
                    <a:lnTo>
                      <a:pt x="1391" y="917"/>
                    </a:lnTo>
                    <a:lnTo>
                      <a:pt x="1391" y="917"/>
                    </a:lnTo>
                    <a:lnTo>
                      <a:pt x="1391" y="919"/>
                    </a:lnTo>
                    <a:lnTo>
                      <a:pt x="1391" y="919"/>
                    </a:lnTo>
                    <a:lnTo>
                      <a:pt x="1391" y="920"/>
                    </a:lnTo>
                    <a:lnTo>
                      <a:pt x="1389" y="920"/>
                    </a:lnTo>
                    <a:lnTo>
                      <a:pt x="1389" y="922"/>
                    </a:lnTo>
                    <a:lnTo>
                      <a:pt x="1387" y="922"/>
                    </a:lnTo>
                    <a:lnTo>
                      <a:pt x="1385" y="924"/>
                    </a:lnTo>
                    <a:lnTo>
                      <a:pt x="1385" y="924"/>
                    </a:lnTo>
                    <a:lnTo>
                      <a:pt x="1385" y="924"/>
                    </a:lnTo>
                    <a:lnTo>
                      <a:pt x="1385" y="924"/>
                    </a:lnTo>
                    <a:lnTo>
                      <a:pt x="1383" y="926"/>
                    </a:lnTo>
                    <a:lnTo>
                      <a:pt x="1383" y="926"/>
                    </a:lnTo>
                    <a:lnTo>
                      <a:pt x="1383" y="928"/>
                    </a:lnTo>
                    <a:lnTo>
                      <a:pt x="1382" y="929"/>
                    </a:lnTo>
                    <a:lnTo>
                      <a:pt x="1382" y="929"/>
                    </a:lnTo>
                    <a:lnTo>
                      <a:pt x="1380" y="929"/>
                    </a:lnTo>
                    <a:lnTo>
                      <a:pt x="1380" y="929"/>
                    </a:lnTo>
                    <a:lnTo>
                      <a:pt x="1378" y="929"/>
                    </a:lnTo>
                    <a:lnTo>
                      <a:pt x="1378" y="929"/>
                    </a:lnTo>
                    <a:lnTo>
                      <a:pt x="1378" y="929"/>
                    </a:lnTo>
                    <a:lnTo>
                      <a:pt x="1378" y="929"/>
                    </a:lnTo>
                    <a:lnTo>
                      <a:pt x="1376" y="931"/>
                    </a:lnTo>
                    <a:lnTo>
                      <a:pt x="1376" y="931"/>
                    </a:lnTo>
                    <a:lnTo>
                      <a:pt x="1374" y="931"/>
                    </a:lnTo>
                    <a:lnTo>
                      <a:pt x="1374" y="931"/>
                    </a:lnTo>
                    <a:lnTo>
                      <a:pt x="1373" y="931"/>
                    </a:lnTo>
                    <a:lnTo>
                      <a:pt x="1373" y="931"/>
                    </a:lnTo>
                    <a:lnTo>
                      <a:pt x="1373" y="931"/>
                    </a:lnTo>
                    <a:lnTo>
                      <a:pt x="1371" y="931"/>
                    </a:lnTo>
                    <a:lnTo>
                      <a:pt x="1371" y="931"/>
                    </a:lnTo>
                    <a:lnTo>
                      <a:pt x="1371" y="931"/>
                    </a:lnTo>
                    <a:lnTo>
                      <a:pt x="1371" y="933"/>
                    </a:lnTo>
                    <a:lnTo>
                      <a:pt x="1371" y="933"/>
                    </a:lnTo>
                    <a:lnTo>
                      <a:pt x="1369" y="933"/>
                    </a:lnTo>
                    <a:lnTo>
                      <a:pt x="1369" y="933"/>
                    </a:lnTo>
                    <a:lnTo>
                      <a:pt x="1369" y="935"/>
                    </a:lnTo>
                    <a:lnTo>
                      <a:pt x="1367" y="935"/>
                    </a:lnTo>
                    <a:lnTo>
                      <a:pt x="1367" y="937"/>
                    </a:lnTo>
                    <a:lnTo>
                      <a:pt x="1367" y="937"/>
                    </a:lnTo>
                    <a:lnTo>
                      <a:pt x="1367" y="937"/>
                    </a:lnTo>
                    <a:lnTo>
                      <a:pt x="1367" y="937"/>
                    </a:lnTo>
                    <a:lnTo>
                      <a:pt x="1367" y="937"/>
                    </a:lnTo>
                    <a:lnTo>
                      <a:pt x="1369" y="938"/>
                    </a:lnTo>
                    <a:lnTo>
                      <a:pt x="1369" y="940"/>
                    </a:lnTo>
                    <a:lnTo>
                      <a:pt x="1369" y="940"/>
                    </a:lnTo>
                    <a:lnTo>
                      <a:pt x="1367" y="940"/>
                    </a:lnTo>
                    <a:lnTo>
                      <a:pt x="1367" y="940"/>
                    </a:lnTo>
                    <a:lnTo>
                      <a:pt x="1367" y="940"/>
                    </a:lnTo>
                    <a:lnTo>
                      <a:pt x="1365" y="942"/>
                    </a:lnTo>
                    <a:lnTo>
                      <a:pt x="1365" y="942"/>
                    </a:lnTo>
                    <a:lnTo>
                      <a:pt x="1365" y="942"/>
                    </a:lnTo>
                    <a:lnTo>
                      <a:pt x="1367" y="944"/>
                    </a:lnTo>
                    <a:lnTo>
                      <a:pt x="1367" y="944"/>
                    </a:lnTo>
                    <a:lnTo>
                      <a:pt x="1367" y="946"/>
                    </a:lnTo>
                    <a:lnTo>
                      <a:pt x="1367" y="946"/>
                    </a:lnTo>
                    <a:lnTo>
                      <a:pt x="1367" y="946"/>
                    </a:lnTo>
                    <a:lnTo>
                      <a:pt x="1367" y="948"/>
                    </a:lnTo>
                    <a:lnTo>
                      <a:pt x="1367" y="948"/>
                    </a:lnTo>
                    <a:lnTo>
                      <a:pt x="1367" y="949"/>
                    </a:lnTo>
                    <a:lnTo>
                      <a:pt x="1365" y="949"/>
                    </a:lnTo>
                    <a:lnTo>
                      <a:pt x="1364" y="949"/>
                    </a:lnTo>
                    <a:lnTo>
                      <a:pt x="1364" y="951"/>
                    </a:lnTo>
                    <a:lnTo>
                      <a:pt x="1362" y="951"/>
                    </a:lnTo>
                    <a:lnTo>
                      <a:pt x="1362" y="951"/>
                    </a:lnTo>
                    <a:lnTo>
                      <a:pt x="1362" y="951"/>
                    </a:lnTo>
                    <a:lnTo>
                      <a:pt x="1360" y="951"/>
                    </a:lnTo>
                    <a:lnTo>
                      <a:pt x="1358" y="951"/>
                    </a:lnTo>
                    <a:lnTo>
                      <a:pt x="1358" y="951"/>
                    </a:lnTo>
                    <a:lnTo>
                      <a:pt x="1358" y="951"/>
                    </a:lnTo>
                    <a:lnTo>
                      <a:pt x="1356" y="951"/>
                    </a:lnTo>
                    <a:lnTo>
                      <a:pt x="1355" y="951"/>
                    </a:lnTo>
                    <a:lnTo>
                      <a:pt x="1355" y="951"/>
                    </a:lnTo>
                    <a:lnTo>
                      <a:pt x="1355" y="951"/>
                    </a:lnTo>
                    <a:lnTo>
                      <a:pt x="1355" y="951"/>
                    </a:lnTo>
                    <a:lnTo>
                      <a:pt x="1355" y="953"/>
                    </a:lnTo>
                    <a:lnTo>
                      <a:pt x="1355" y="953"/>
                    </a:lnTo>
                    <a:lnTo>
                      <a:pt x="1353" y="953"/>
                    </a:lnTo>
                    <a:lnTo>
                      <a:pt x="1351" y="955"/>
                    </a:lnTo>
                    <a:lnTo>
                      <a:pt x="1351" y="955"/>
                    </a:lnTo>
                    <a:lnTo>
                      <a:pt x="1351" y="955"/>
                    </a:lnTo>
                    <a:lnTo>
                      <a:pt x="1349" y="955"/>
                    </a:lnTo>
                    <a:lnTo>
                      <a:pt x="1349" y="955"/>
                    </a:lnTo>
                    <a:lnTo>
                      <a:pt x="1349" y="957"/>
                    </a:lnTo>
                    <a:lnTo>
                      <a:pt x="1349" y="957"/>
                    </a:lnTo>
                    <a:lnTo>
                      <a:pt x="1347" y="957"/>
                    </a:lnTo>
                    <a:lnTo>
                      <a:pt x="1347" y="958"/>
                    </a:lnTo>
                    <a:lnTo>
                      <a:pt x="1347" y="958"/>
                    </a:lnTo>
                    <a:lnTo>
                      <a:pt x="1347" y="958"/>
                    </a:lnTo>
                    <a:lnTo>
                      <a:pt x="1345" y="958"/>
                    </a:lnTo>
                    <a:lnTo>
                      <a:pt x="1345" y="960"/>
                    </a:lnTo>
                    <a:lnTo>
                      <a:pt x="1345" y="960"/>
                    </a:lnTo>
                    <a:lnTo>
                      <a:pt x="1345" y="960"/>
                    </a:lnTo>
                    <a:lnTo>
                      <a:pt x="1344" y="960"/>
                    </a:lnTo>
                    <a:lnTo>
                      <a:pt x="1344" y="960"/>
                    </a:lnTo>
                    <a:lnTo>
                      <a:pt x="1344" y="960"/>
                    </a:lnTo>
                    <a:lnTo>
                      <a:pt x="1344" y="960"/>
                    </a:lnTo>
                    <a:lnTo>
                      <a:pt x="1344" y="960"/>
                    </a:lnTo>
                    <a:lnTo>
                      <a:pt x="1344" y="960"/>
                    </a:lnTo>
                    <a:lnTo>
                      <a:pt x="1344" y="960"/>
                    </a:lnTo>
                    <a:lnTo>
                      <a:pt x="1344" y="960"/>
                    </a:lnTo>
                    <a:lnTo>
                      <a:pt x="1342" y="962"/>
                    </a:lnTo>
                    <a:lnTo>
                      <a:pt x="1342" y="962"/>
                    </a:lnTo>
                    <a:lnTo>
                      <a:pt x="1342" y="962"/>
                    </a:lnTo>
                    <a:lnTo>
                      <a:pt x="1342" y="964"/>
                    </a:lnTo>
                    <a:lnTo>
                      <a:pt x="1342" y="964"/>
                    </a:lnTo>
                    <a:lnTo>
                      <a:pt x="1342" y="964"/>
                    </a:lnTo>
                    <a:lnTo>
                      <a:pt x="1342" y="966"/>
                    </a:lnTo>
                    <a:lnTo>
                      <a:pt x="1342" y="967"/>
                    </a:lnTo>
                    <a:lnTo>
                      <a:pt x="1342" y="967"/>
                    </a:lnTo>
                    <a:lnTo>
                      <a:pt x="1342" y="967"/>
                    </a:lnTo>
                    <a:lnTo>
                      <a:pt x="1342" y="967"/>
                    </a:lnTo>
                    <a:lnTo>
                      <a:pt x="1344" y="969"/>
                    </a:lnTo>
                    <a:lnTo>
                      <a:pt x="1344" y="969"/>
                    </a:lnTo>
                    <a:lnTo>
                      <a:pt x="1344" y="969"/>
                    </a:lnTo>
                    <a:lnTo>
                      <a:pt x="1344" y="969"/>
                    </a:lnTo>
                    <a:lnTo>
                      <a:pt x="1344" y="971"/>
                    </a:lnTo>
                    <a:lnTo>
                      <a:pt x="1344" y="971"/>
                    </a:lnTo>
                    <a:lnTo>
                      <a:pt x="1344" y="971"/>
                    </a:lnTo>
                    <a:lnTo>
                      <a:pt x="1345" y="971"/>
                    </a:lnTo>
                    <a:lnTo>
                      <a:pt x="1345" y="971"/>
                    </a:lnTo>
                    <a:lnTo>
                      <a:pt x="1345" y="973"/>
                    </a:lnTo>
                    <a:lnTo>
                      <a:pt x="1345" y="973"/>
                    </a:lnTo>
                    <a:lnTo>
                      <a:pt x="1345" y="973"/>
                    </a:lnTo>
                    <a:lnTo>
                      <a:pt x="1345" y="975"/>
                    </a:lnTo>
                    <a:lnTo>
                      <a:pt x="1345" y="975"/>
                    </a:lnTo>
                    <a:lnTo>
                      <a:pt x="1345" y="975"/>
                    </a:lnTo>
                    <a:lnTo>
                      <a:pt x="1345" y="976"/>
                    </a:lnTo>
                    <a:lnTo>
                      <a:pt x="1345" y="976"/>
                    </a:lnTo>
                    <a:lnTo>
                      <a:pt x="1345" y="976"/>
                    </a:lnTo>
                    <a:lnTo>
                      <a:pt x="1347" y="978"/>
                    </a:lnTo>
                    <a:lnTo>
                      <a:pt x="1347" y="978"/>
                    </a:lnTo>
                    <a:lnTo>
                      <a:pt x="1347" y="978"/>
                    </a:lnTo>
                    <a:lnTo>
                      <a:pt x="1347" y="978"/>
                    </a:lnTo>
                    <a:lnTo>
                      <a:pt x="1347" y="978"/>
                    </a:lnTo>
                    <a:lnTo>
                      <a:pt x="1347" y="980"/>
                    </a:lnTo>
                    <a:lnTo>
                      <a:pt x="1347" y="980"/>
                    </a:lnTo>
                    <a:lnTo>
                      <a:pt x="1347" y="982"/>
                    </a:lnTo>
                    <a:lnTo>
                      <a:pt x="1347" y="982"/>
                    </a:lnTo>
                    <a:lnTo>
                      <a:pt x="1347" y="982"/>
                    </a:lnTo>
                    <a:lnTo>
                      <a:pt x="1347" y="982"/>
                    </a:lnTo>
                    <a:lnTo>
                      <a:pt x="1347" y="982"/>
                    </a:lnTo>
                    <a:lnTo>
                      <a:pt x="1347" y="982"/>
                    </a:lnTo>
                    <a:lnTo>
                      <a:pt x="1347" y="982"/>
                    </a:lnTo>
                    <a:lnTo>
                      <a:pt x="1347" y="982"/>
                    </a:lnTo>
                    <a:lnTo>
                      <a:pt x="1345" y="985"/>
                    </a:lnTo>
                    <a:lnTo>
                      <a:pt x="1345" y="987"/>
                    </a:lnTo>
                    <a:lnTo>
                      <a:pt x="1345" y="987"/>
                    </a:lnTo>
                    <a:lnTo>
                      <a:pt x="1344" y="989"/>
                    </a:lnTo>
                    <a:lnTo>
                      <a:pt x="1344" y="989"/>
                    </a:lnTo>
                    <a:lnTo>
                      <a:pt x="1344" y="989"/>
                    </a:lnTo>
                    <a:lnTo>
                      <a:pt x="1344" y="989"/>
                    </a:lnTo>
                    <a:lnTo>
                      <a:pt x="1344" y="989"/>
                    </a:lnTo>
                    <a:lnTo>
                      <a:pt x="1342" y="989"/>
                    </a:lnTo>
                    <a:lnTo>
                      <a:pt x="1342" y="989"/>
                    </a:lnTo>
                    <a:lnTo>
                      <a:pt x="1340" y="991"/>
                    </a:lnTo>
                    <a:lnTo>
                      <a:pt x="1340" y="991"/>
                    </a:lnTo>
                    <a:lnTo>
                      <a:pt x="1340" y="991"/>
                    </a:lnTo>
                    <a:lnTo>
                      <a:pt x="1340" y="991"/>
                    </a:lnTo>
                    <a:lnTo>
                      <a:pt x="1340" y="991"/>
                    </a:lnTo>
                    <a:lnTo>
                      <a:pt x="1340" y="991"/>
                    </a:lnTo>
                    <a:lnTo>
                      <a:pt x="1340" y="991"/>
                    </a:lnTo>
                    <a:lnTo>
                      <a:pt x="1340" y="993"/>
                    </a:lnTo>
                    <a:lnTo>
                      <a:pt x="1340" y="993"/>
                    </a:lnTo>
                    <a:lnTo>
                      <a:pt x="1340" y="993"/>
                    </a:lnTo>
                    <a:lnTo>
                      <a:pt x="1340" y="993"/>
                    </a:lnTo>
                    <a:lnTo>
                      <a:pt x="1340" y="993"/>
                    </a:lnTo>
                    <a:lnTo>
                      <a:pt x="1340" y="995"/>
                    </a:lnTo>
                    <a:lnTo>
                      <a:pt x="1342" y="995"/>
                    </a:lnTo>
                    <a:lnTo>
                      <a:pt x="1342" y="996"/>
                    </a:lnTo>
                    <a:lnTo>
                      <a:pt x="1342" y="996"/>
                    </a:lnTo>
                    <a:lnTo>
                      <a:pt x="1342" y="996"/>
                    </a:lnTo>
                    <a:lnTo>
                      <a:pt x="1342" y="996"/>
                    </a:lnTo>
                    <a:lnTo>
                      <a:pt x="1342" y="996"/>
                    </a:lnTo>
                    <a:lnTo>
                      <a:pt x="1342" y="1000"/>
                    </a:lnTo>
                    <a:lnTo>
                      <a:pt x="1342" y="1000"/>
                    </a:lnTo>
                    <a:lnTo>
                      <a:pt x="1342" y="1000"/>
                    </a:lnTo>
                    <a:lnTo>
                      <a:pt x="1342" y="1000"/>
                    </a:lnTo>
                    <a:lnTo>
                      <a:pt x="1342" y="1000"/>
                    </a:lnTo>
                    <a:lnTo>
                      <a:pt x="1340" y="1000"/>
                    </a:lnTo>
                    <a:lnTo>
                      <a:pt x="1340" y="1000"/>
                    </a:lnTo>
                    <a:lnTo>
                      <a:pt x="1340" y="1000"/>
                    </a:lnTo>
                    <a:lnTo>
                      <a:pt x="1338" y="1002"/>
                    </a:lnTo>
                    <a:lnTo>
                      <a:pt x="1336" y="1004"/>
                    </a:lnTo>
                    <a:lnTo>
                      <a:pt x="1336" y="1004"/>
                    </a:lnTo>
                    <a:lnTo>
                      <a:pt x="1336" y="1004"/>
                    </a:lnTo>
                    <a:lnTo>
                      <a:pt x="1336" y="1004"/>
                    </a:lnTo>
                    <a:lnTo>
                      <a:pt x="1336" y="1004"/>
                    </a:lnTo>
                    <a:lnTo>
                      <a:pt x="1335" y="1004"/>
                    </a:lnTo>
                    <a:lnTo>
                      <a:pt x="1335" y="1005"/>
                    </a:lnTo>
                    <a:lnTo>
                      <a:pt x="1335" y="1005"/>
                    </a:lnTo>
                    <a:lnTo>
                      <a:pt x="1333" y="1005"/>
                    </a:lnTo>
                    <a:lnTo>
                      <a:pt x="1333" y="1007"/>
                    </a:lnTo>
                    <a:lnTo>
                      <a:pt x="1333" y="1007"/>
                    </a:lnTo>
                    <a:lnTo>
                      <a:pt x="1333" y="1007"/>
                    </a:lnTo>
                    <a:lnTo>
                      <a:pt x="1333" y="1007"/>
                    </a:lnTo>
                    <a:lnTo>
                      <a:pt x="1333" y="1007"/>
                    </a:lnTo>
                    <a:lnTo>
                      <a:pt x="1331" y="1007"/>
                    </a:lnTo>
                    <a:lnTo>
                      <a:pt x="1331" y="1009"/>
                    </a:lnTo>
                    <a:lnTo>
                      <a:pt x="1331" y="1009"/>
                    </a:lnTo>
                    <a:lnTo>
                      <a:pt x="1331" y="1009"/>
                    </a:lnTo>
                    <a:lnTo>
                      <a:pt x="1329" y="1009"/>
                    </a:lnTo>
                    <a:lnTo>
                      <a:pt x="1329" y="1011"/>
                    </a:lnTo>
                    <a:lnTo>
                      <a:pt x="1329" y="1011"/>
                    </a:lnTo>
                    <a:lnTo>
                      <a:pt x="1329" y="1011"/>
                    </a:lnTo>
                    <a:lnTo>
                      <a:pt x="1329" y="1011"/>
                    </a:lnTo>
                    <a:lnTo>
                      <a:pt x="1327" y="1013"/>
                    </a:lnTo>
                    <a:lnTo>
                      <a:pt x="1327" y="1013"/>
                    </a:lnTo>
                    <a:lnTo>
                      <a:pt x="1327" y="1013"/>
                    </a:lnTo>
                    <a:lnTo>
                      <a:pt x="1327" y="1013"/>
                    </a:lnTo>
                    <a:lnTo>
                      <a:pt x="1326" y="1014"/>
                    </a:lnTo>
                    <a:lnTo>
                      <a:pt x="1326" y="1014"/>
                    </a:lnTo>
                    <a:lnTo>
                      <a:pt x="1324" y="1014"/>
                    </a:lnTo>
                    <a:lnTo>
                      <a:pt x="1322" y="1013"/>
                    </a:lnTo>
                    <a:lnTo>
                      <a:pt x="1320" y="1013"/>
                    </a:lnTo>
                    <a:lnTo>
                      <a:pt x="1320" y="1013"/>
                    </a:lnTo>
                    <a:lnTo>
                      <a:pt x="1320" y="1013"/>
                    </a:lnTo>
                    <a:lnTo>
                      <a:pt x="1320" y="1013"/>
                    </a:lnTo>
                    <a:lnTo>
                      <a:pt x="1320" y="1014"/>
                    </a:lnTo>
                    <a:lnTo>
                      <a:pt x="1320" y="1014"/>
                    </a:lnTo>
                    <a:lnTo>
                      <a:pt x="1318" y="1014"/>
                    </a:lnTo>
                    <a:lnTo>
                      <a:pt x="1318" y="1014"/>
                    </a:lnTo>
                    <a:lnTo>
                      <a:pt x="1318" y="1014"/>
                    </a:lnTo>
                    <a:lnTo>
                      <a:pt x="1318" y="1014"/>
                    </a:lnTo>
                    <a:lnTo>
                      <a:pt x="1318" y="1014"/>
                    </a:lnTo>
                    <a:lnTo>
                      <a:pt x="1317" y="1014"/>
                    </a:lnTo>
                    <a:lnTo>
                      <a:pt x="1317" y="1014"/>
                    </a:lnTo>
                    <a:lnTo>
                      <a:pt x="1317" y="1014"/>
                    </a:lnTo>
                    <a:lnTo>
                      <a:pt x="1315" y="1014"/>
                    </a:lnTo>
                    <a:lnTo>
                      <a:pt x="1315" y="1014"/>
                    </a:lnTo>
                    <a:lnTo>
                      <a:pt x="1315" y="1014"/>
                    </a:lnTo>
                    <a:lnTo>
                      <a:pt x="1315" y="1016"/>
                    </a:lnTo>
                    <a:lnTo>
                      <a:pt x="1315" y="1016"/>
                    </a:lnTo>
                    <a:lnTo>
                      <a:pt x="1315" y="1016"/>
                    </a:lnTo>
                    <a:lnTo>
                      <a:pt x="1315" y="1016"/>
                    </a:lnTo>
                    <a:lnTo>
                      <a:pt x="1313" y="1018"/>
                    </a:lnTo>
                    <a:lnTo>
                      <a:pt x="1313" y="1018"/>
                    </a:lnTo>
                    <a:lnTo>
                      <a:pt x="1313" y="1018"/>
                    </a:lnTo>
                    <a:lnTo>
                      <a:pt x="1313" y="1018"/>
                    </a:lnTo>
                    <a:lnTo>
                      <a:pt x="1313" y="1018"/>
                    </a:lnTo>
                    <a:lnTo>
                      <a:pt x="1313" y="1020"/>
                    </a:lnTo>
                    <a:lnTo>
                      <a:pt x="1313" y="1020"/>
                    </a:lnTo>
                    <a:lnTo>
                      <a:pt x="1313" y="1020"/>
                    </a:lnTo>
                    <a:lnTo>
                      <a:pt x="1313" y="1020"/>
                    </a:lnTo>
                    <a:lnTo>
                      <a:pt x="1313" y="1020"/>
                    </a:lnTo>
                    <a:lnTo>
                      <a:pt x="1313" y="1020"/>
                    </a:lnTo>
                    <a:lnTo>
                      <a:pt x="1311" y="1020"/>
                    </a:lnTo>
                    <a:lnTo>
                      <a:pt x="1311" y="1022"/>
                    </a:lnTo>
                    <a:lnTo>
                      <a:pt x="1311" y="1022"/>
                    </a:lnTo>
                    <a:lnTo>
                      <a:pt x="1309" y="1022"/>
                    </a:lnTo>
                    <a:lnTo>
                      <a:pt x="1307" y="1025"/>
                    </a:lnTo>
                    <a:lnTo>
                      <a:pt x="1306" y="1025"/>
                    </a:lnTo>
                    <a:lnTo>
                      <a:pt x="1306" y="1025"/>
                    </a:lnTo>
                    <a:lnTo>
                      <a:pt x="1304" y="1027"/>
                    </a:lnTo>
                    <a:lnTo>
                      <a:pt x="1304" y="1029"/>
                    </a:lnTo>
                    <a:lnTo>
                      <a:pt x="1304" y="1029"/>
                    </a:lnTo>
                    <a:lnTo>
                      <a:pt x="1302" y="1031"/>
                    </a:lnTo>
                    <a:lnTo>
                      <a:pt x="1302" y="1031"/>
                    </a:lnTo>
                    <a:lnTo>
                      <a:pt x="1302" y="1033"/>
                    </a:lnTo>
                    <a:lnTo>
                      <a:pt x="1302" y="1033"/>
                    </a:lnTo>
                    <a:lnTo>
                      <a:pt x="1302" y="1034"/>
                    </a:lnTo>
                    <a:lnTo>
                      <a:pt x="1302" y="1034"/>
                    </a:lnTo>
                    <a:lnTo>
                      <a:pt x="1302" y="1034"/>
                    </a:lnTo>
                    <a:lnTo>
                      <a:pt x="1302" y="1034"/>
                    </a:lnTo>
                    <a:lnTo>
                      <a:pt x="1302" y="1034"/>
                    </a:lnTo>
                    <a:lnTo>
                      <a:pt x="1300" y="1036"/>
                    </a:lnTo>
                    <a:lnTo>
                      <a:pt x="1300" y="1036"/>
                    </a:lnTo>
                    <a:lnTo>
                      <a:pt x="1300" y="1036"/>
                    </a:lnTo>
                    <a:lnTo>
                      <a:pt x="1300" y="1036"/>
                    </a:lnTo>
                    <a:lnTo>
                      <a:pt x="1300" y="1036"/>
                    </a:lnTo>
                    <a:lnTo>
                      <a:pt x="1300" y="1036"/>
                    </a:lnTo>
                    <a:lnTo>
                      <a:pt x="1298" y="1036"/>
                    </a:lnTo>
                    <a:lnTo>
                      <a:pt x="1298" y="1038"/>
                    </a:lnTo>
                    <a:lnTo>
                      <a:pt x="1298" y="1038"/>
                    </a:lnTo>
                    <a:lnTo>
                      <a:pt x="1298" y="1040"/>
                    </a:lnTo>
                    <a:lnTo>
                      <a:pt x="1297" y="1040"/>
                    </a:lnTo>
                    <a:lnTo>
                      <a:pt x="1297" y="1040"/>
                    </a:lnTo>
                    <a:lnTo>
                      <a:pt x="1297" y="1040"/>
                    </a:lnTo>
                    <a:lnTo>
                      <a:pt x="1295" y="1042"/>
                    </a:lnTo>
                    <a:lnTo>
                      <a:pt x="1295" y="1042"/>
                    </a:lnTo>
                    <a:lnTo>
                      <a:pt x="1295" y="1042"/>
                    </a:lnTo>
                    <a:lnTo>
                      <a:pt x="1295" y="1042"/>
                    </a:lnTo>
                    <a:lnTo>
                      <a:pt x="1295" y="1042"/>
                    </a:lnTo>
                    <a:lnTo>
                      <a:pt x="1295" y="1043"/>
                    </a:lnTo>
                    <a:lnTo>
                      <a:pt x="1295" y="1043"/>
                    </a:lnTo>
                    <a:lnTo>
                      <a:pt x="1295" y="1047"/>
                    </a:lnTo>
                    <a:lnTo>
                      <a:pt x="1295" y="1047"/>
                    </a:lnTo>
                    <a:lnTo>
                      <a:pt x="1293" y="1049"/>
                    </a:lnTo>
                    <a:lnTo>
                      <a:pt x="1293" y="1051"/>
                    </a:lnTo>
                    <a:lnTo>
                      <a:pt x="1293" y="1051"/>
                    </a:lnTo>
                    <a:lnTo>
                      <a:pt x="1295" y="1051"/>
                    </a:lnTo>
                    <a:lnTo>
                      <a:pt x="1295" y="1051"/>
                    </a:lnTo>
                    <a:lnTo>
                      <a:pt x="1295" y="1052"/>
                    </a:lnTo>
                    <a:lnTo>
                      <a:pt x="1295" y="1056"/>
                    </a:lnTo>
                    <a:lnTo>
                      <a:pt x="1295" y="1056"/>
                    </a:lnTo>
                    <a:lnTo>
                      <a:pt x="1295" y="1058"/>
                    </a:lnTo>
                    <a:lnTo>
                      <a:pt x="1295" y="1060"/>
                    </a:lnTo>
                    <a:lnTo>
                      <a:pt x="1297" y="1060"/>
                    </a:lnTo>
                    <a:lnTo>
                      <a:pt x="1297" y="1060"/>
                    </a:lnTo>
                    <a:lnTo>
                      <a:pt x="1298" y="1061"/>
                    </a:lnTo>
                    <a:lnTo>
                      <a:pt x="1300" y="1063"/>
                    </a:lnTo>
                    <a:lnTo>
                      <a:pt x="1302" y="1063"/>
                    </a:lnTo>
                    <a:lnTo>
                      <a:pt x="1302" y="1065"/>
                    </a:lnTo>
                    <a:lnTo>
                      <a:pt x="1302" y="1067"/>
                    </a:lnTo>
                    <a:lnTo>
                      <a:pt x="1302" y="1067"/>
                    </a:lnTo>
                    <a:lnTo>
                      <a:pt x="1302" y="1067"/>
                    </a:lnTo>
                    <a:lnTo>
                      <a:pt x="1300" y="1069"/>
                    </a:lnTo>
                    <a:lnTo>
                      <a:pt x="1298" y="1071"/>
                    </a:lnTo>
                    <a:lnTo>
                      <a:pt x="1298" y="1072"/>
                    </a:lnTo>
                    <a:lnTo>
                      <a:pt x="1298" y="1072"/>
                    </a:lnTo>
                    <a:lnTo>
                      <a:pt x="1300" y="1076"/>
                    </a:lnTo>
                    <a:lnTo>
                      <a:pt x="1302" y="1078"/>
                    </a:lnTo>
                    <a:lnTo>
                      <a:pt x="1304" y="1080"/>
                    </a:lnTo>
                    <a:lnTo>
                      <a:pt x="1304" y="1080"/>
                    </a:lnTo>
                    <a:lnTo>
                      <a:pt x="1304" y="1080"/>
                    </a:lnTo>
                    <a:lnTo>
                      <a:pt x="1306" y="1080"/>
                    </a:lnTo>
                    <a:lnTo>
                      <a:pt x="1306" y="1080"/>
                    </a:lnTo>
                    <a:lnTo>
                      <a:pt x="1307" y="1083"/>
                    </a:lnTo>
                    <a:lnTo>
                      <a:pt x="1307" y="1083"/>
                    </a:lnTo>
                    <a:lnTo>
                      <a:pt x="1307" y="1085"/>
                    </a:lnTo>
                    <a:lnTo>
                      <a:pt x="1307" y="1085"/>
                    </a:lnTo>
                    <a:lnTo>
                      <a:pt x="1309" y="1085"/>
                    </a:lnTo>
                    <a:lnTo>
                      <a:pt x="1309" y="1085"/>
                    </a:lnTo>
                    <a:lnTo>
                      <a:pt x="1311" y="1087"/>
                    </a:lnTo>
                    <a:lnTo>
                      <a:pt x="1311" y="1087"/>
                    </a:lnTo>
                    <a:lnTo>
                      <a:pt x="1311" y="1087"/>
                    </a:lnTo>
                    <a:lnTo>
                      <a:pt x="1311" y="1089"/>
                    </a:lnTo>
                    <a:lnTo>
                      <a:pt x="1313" y="1089"/>
                    </a:lnTo>
                    <a:lnTo>
                      <a:pt x="1313" y="1089"/>
                    </a:lnTo>
                    <a:lnTo>
                      <a:pt x="1313" y="1089"/>
                    </a:lnTo>
                    <a:lnTo>
                      <a:pt x="1313" y="1089"/>
                    </a:lnTo>
                    <a:lnTo>
                      <a:pt x="1313" y="1089"/>
                    </a:lnTo>
                    <a:lnTo>
                      <a:pt x="1313" y="1090"/>
                    </a:lnTo>
                    <a:lnTo>
                      <a:pt x="1313" y="1090"/>
                    </a:lnTo>
                    <a:lnTo>
                      <a:pt x="1315" y="1090"/>
                    </a:lnTo>
                    <a:lnTo>
                      <a:pt x="1315" y="1090"/>
                    </a:lnTo>
                    <a:lnTo>
                      <a:pt x="1317" y="1090"/>
                    </a:lnTo>
                    <a:lnTo>
                      <a:pt x="1317" y="1092"/>
                    </a:lnTo>
                    <a:lnTo>
                      <a:pt x="1317" y="1092"/>
                    </a:lnTo>
                    <a:lnTo>
                      <a:pt x="1318" y="1092"/>
                    </a:lnTo>
                    <a:lnTo>
                      <a:pt x="1318" y="1092"/>
                    </a:lnTo>
                    <a:lnTo>
                      <a:pt x="1318" y="1094"/>
                    </a:lnTo>
                    <a:lnTo>
                      <a:pt x="1317" y="1094"/>
                    </a:lnTo>
                    <a:lnTo>
                      <a:pt x="1317" y="1094"/>
                    </a:lnTo>
                    <a:lnTo>
                      <a:pt x="1317" y="1096"/>
                    </a:lnTo>
                    <a:lnTo>
                      <a:pt x="1315" y="1096"/>
                    </a:lnTo>
                    <a:lnTo>
                      <a:pt x="1315" y="1098"/>
                    </a:lnTo>
                    <a:lnTo>
                      <a:pt x="1315" y="1098"/>
                    </a:lnTo>
                    <a:lnTo>
                      <a:pt x="1315" y="1098"/>
                    </a:lnTo>
                    <a:lnTo>
                      <a:pt x="1313" y="1098"/>
                    </a:lnTo>
                    <a:lnTo>
                      <a:pt x="1311" y="1099"/>
                    </a:lnTo>
                    <a:lnTo>
                      <a:pt x="1311" y="1099"/>
                    </a:lnTo>
                    <a:lnTo>
                      <a:pt x="1309" y="1101"/>
                    </a:lnTo>
                    <a:lnTo>
                      <a:pt x="1309" y="1101"/>
                    </a:lnTo>
                    <a:lnTo>
                      <a:pt x="1309" y="1101"/>
                    </a:lnTo>
                    <a:lnTo>
                      <a:pt x="1309" y="1103"/>
                    </a:lnTo>
                    <a:lnTo>
                      <a:pt x="1309" y="1103"/>
                    </a:lnTo>
                    <a:lnTo>
                      <a:pt x="1309" y="1103"/>
                    </a:lnTo>
                    <a:lnTo>
                      <a:pt x="1309" y="1105"/>
                    </a:lnTo>
                    <a:lnTo>
                      <a:pt x="1309" y="1105"/>
                    </a:lnTo>
                    <a:lnTo>
                      <a:pt x="1311" y="1107"/>
                    </a:lnTo>
                    <a:lnTo>
                      <a:pt x="1311" y="1107"/>
                    </a:lnTo>
                    <a:lnTo>
                      <a:pt x="1311" y="1109"/>
                    </a:lnTo>
                    <a:lnTo>
                      <a:pt x="1311" y="1109"/>
                    </a:lnTo>
                    <a:lnTo>
                      <a:pt x="1311" y="1109"/>
                    </a:lnTo>
                    <a:lnTo>
                      <a:pt x="1313" y="1110"/>
                    </a:lnTo>
                    <a:lnTo>
                      <a:pt x="1313" y="1112"/>
                    </a:lnTo>
                    <a:lnTo>
                      <a:pt x="1313" y="1112"/>
                    </a:lnTo>
                    <a:lnTo>
                      <a:pt x="1315" y="1112"/>
                    </a:lnTo>
                    <a:lnTo>
                      <a:pt x="1315" y="1112"/>
                    </a:lnTo>
                    <a:lnTo>
                      <a:pt x="1315" y="1112"/>
                    </a:lnTo>
                    <a:lnTo>
                      <a:pt x="1315" y="1114"/>
                    </a:lnTo>
                    <a:lnTo>
                      <a:pt x="1315" y="1114"/>
                    </a:lnTo>
                    <a:lnTo>
                      <a:pt x="1315" y="1116"/>
                    </a:lnTo>
                    <a:lnTo>
                      <a:pt x="1315" y="1116"/>
                    </a:lnTo>
                    <a:lnTo>
                      <a:pt x="1315" y="1116"/>
                    </a:lnTo>
                    <a:lnTo>
                      <a:pt x="1317" y="1118"/>
                    </a:lnTo>
                    <a:lnTo>
                      <a:pt x="1317" y="1118"/>
                    </a:lnTo>
                    <a:lnTo>
                      <a:pt x="1317" y="1118"/>
                    </a:lnTo>
                    <a:lnTo>
                      <a:pt x="1317" y="1118"/>
                    </a:lnTo>
                    <a:lnTo>
                      <a:pt x="1317" y="1119"/>
                    </a:lnTo>
                    <a:lnTo>
                      <a:pt x="1318" y="1119"/>
                    </a:lnTo>
                    <a:lnTo>
                      <a:pt x="1318" y="1119"/>
                    </a:lnTo>
                    <a:lnTo>
                      <a:pt x="1318" y="1119"/>
                    </a:lnTo>
                    <a:lnTo>
                      <a:pt x="1318" y="1121"/>
                    </a:lnTo>
                    <a:lnTo>
                      <a:pt x="1318" y="1125"/>
                    </a:lnTo>
                    <a:lnTo>
                      <a:pt x="1318" y="1125"/>
                    </a:lnTo>
                    <a:lnTo>
                      <a:pt x="1318" y="1127"/>
                    </a:lnTo>
                    <a:lnTo>
                      <a:pt x="1320" y="1127"/>
                    </a:lnTo>
                    <a:lnTo>
                      <a:pt x="1320" y="1127"/>
                    </a:lnTo>
                    <a:lnTo>
                      <a:pt x="1320" y="1128"/>
                    </a:lnTo>
                    <a:lnTo>
                      <a:pt x="1320" y="1128"/>
                    </a:lnTo>
                    <a:lnTo>
                      <a:pt x="1320" y="1128"/>
                    </a:lnTo>
                    <a:lnTo>
                      <a:pt x="1320" y="1128"/>
                    </a:lnTo>
                    <a:lnTo>
                      <a:pt x="1320" y="1128"/>
                    </a:lnTo>
                    <a:lnTo>
                      <a:pt x="1322" y="1128"/>
                    </a:lnTo>
                    <a:lnTo>
                      <a:pt x="1324" y="1128"/>
                    </a:lnTo>
                    <a:lnTo>
                      <a:pt x="1324" y="1128"/>
                    </a:lnTo>
                    <a:lnTo>
                      <a:pt x="1324" y="1128"/>
                    </a:lnTo>
                    <a:lnTo>
                      <a:pt x="1326" y="1128"/>
                    </a:lnTo>
                    <a:lnTo>
                      <a:pt x="1327" y="1128"/>
                    </a:lnTo>
                    <a:lnTo>
                      <a:pt x="1327" y="1130"/>
                    </a:lnTo>
                    <a:lnTo>
                      <a:pt x="1327" y="1130"/>
                    </a:lnTo>
                    <a:lnTo>
                      <a:pt x="1329" y="1130"/>
                    </a:lnTo>
                    <a:lnTo>
                      <a:pt x="1329" y="1132"/>
                    </a:lnTo>
                    <a:lnTo>
                      <a:pt x="1329" y="1132"/>
                    </a:lnTo>
                    <a:lnTo>
                      <a:pt x="1329" y="1132"/>
                    </a:lnTo>
                    <a:lnTo>
                      <a:pt x="1329" y="1132"/>
                    </a:lnTo>
                    <a:lnTo>
                      <a:pt x="1327" y="1134"/>
                    </a:lnTo>
                    <a:lnTo>
                      <a:pt x="1327" y="1134"/>
                    </a:lnTo>
                    <a:lnTo>
                      <a:pt x="1326" y="1136"/>
                    </a:lnTo>
                    <a:lnTo>
                      <a:pt x="1326" y="1137"/>
                    </a:lnTo>
                    <a:lnTo>
                      <a:pt x="1322" y="1141"/>
                    </a:lnTo>
                    <a:lnTo>
                      <a:pt x="1322" y="1141"/>
                    </a:lnTo>
                    <a:lnTo>
                      <a:pt x="1322" y="1143"/>
                    </a:lnTo>
                    <a:lnTo>
                      <a:pt x="1322" y="1143"/>
                    </a:lnTo>
                    <a:lnTo>
                      <a:pt x="1322" y="1143"/>
                    </a:lnTo>
                    <a:lnTo>
                      <a:pt x="1322" y="1143"/>
                    </a:lnTo>
                    <a:lnTo>
                      <a:pt x="1322" y="1143"/>
                    </a:lnTo>
                    <a:lnTo>
                      <a:pt x="1320" y="1143"/>
                    </a:lnTo>
                    <a:lnTo>
                      <a:pt x="1320" y="1143"/>
                    </a:lnTo>
                    <a:lnTo>
                      <a:pt x="1320" y="1143"/>
                    </a:lnTo>
                    <a:lnTo>
                      <a:pt x="1320" y="1143"/>
                    </a:lnTo>
                    <a:lnTo>
                      <a:pt x="1320" y="1143"/>
                    </a:lnTo>
                    <a:lnTo>
                      <a:pt x="1318" y="1143"/>
                    </a:lnTo>
                    <a:lnTo>
                      <a:pt x="1318" y="1143"/>
                    </a:lnTo>
                    <a:lnTo>
                      <a:pt x="1318" y="1143"/>
                    </a:lnTo>
                    <a:lnTo>
                      <a:pt x="1318" y="1141"/>
                    </a:lnTo>
                    <a:lnTo>
                      <a:pt x="1317" y="1141"/>
                    </a:lnTo>
                    <a:lnTo>
                      <a:pt x="1317" y="1141"/>
                    </a:lnTo>
                    <a:lnTo>
                      <a:pt x="1315" y="1139"/>
                    </a:lnTo>
                    <a:lnTo>
                      <a:pt x="1315" y="1139"/>
                    </a:lnTo>
                    <a:lnTo>
                      <a:pt x="1313" y="1139"/>
                    </a:lnTo>
                    <a:lnTo>
                      <a:pt x="1313" y="1139"/>
                    </a:lnTo>
                    <a:lnTo>
                      <a:pt x="1313" y="1139"/>
                    </a:lnTo>
                    <a:lnTo>
                      <a:pt x="1311" y="1137"/>
                    </a:lnTo>
                    <a:lnTo>
                      <a:pt x="1311" y="1137"/>
                    </a:lnTo>
                    <a:lnTo>
                      <a:pt x="1309" y="1137"/>
                    </a:lnTo>
                    <a:lnTo>
                      <a:pt x="1309" y="1137"/>
                    </a:lnTo>
                    <a:lnTo>
                      <a:pt x="1307" y="1137"/>
                    </a:lnTo>
                    <a:lnTo>
                      <a:pt x="1307" y="1137"/>
                    </a:lnTo>
                    <a:lnTo>
                      <a:pt x="1307" y="1136"/>
                    </a:lnTo>
                    <a:lnTo>
                      <a:pt x="1306" y="1136"/>
                    </a:lnTo>
                    <a:lnTo>
                      <a:pt x="1306" y="1136"/>
                    </a:lnTo>
                    <a:lnTo>
                      <a:pt x="1304" y="1136"/>
                    </a:lnTo>
                    <a:lnTo>
                      <a:pt x="1304" y="1136"/>
                    </a:lnTo>
                    <a:lnTo>
                      <a:pt x="1304" y="1136"/>
                    </a:lnTo>
                    <a:lnTo>
                      <a:pt x="1304" y="1136"/>
                    </a:lnTo>
                    <a:lnTo>
                      <a:pt x="1304" y="1134"/>
                    </a:lnTo>
                    <a:lnTo>
                      <a:pt x="1302" y="1134"/>
                    </a:lnTo>
                    <a:lnTo>
                      <a:pt x="1302" y="1134"/>
                    </a:lnTo>
                    <a:lnTo>
                      <a:pt x="1302" y="1134"/>
                    </a:lnTo>
                    <a:lnTo>
                      <a:pt x="1300" y="1134"/>
                    </a:lnTo>
                    <a:lnTo>
                      <a:pt x="1300" y="1134"/>
                    </a:lnTo>
                    <a:lnTo>
                      <a:pt x="1300" y="1134"/>
                    </a:lnTo>
                    <a:lnTo>
                      <a:pt x="1300" y="1134"/>
                    </a:lnTo>
                    <a:lnTo>
                      <a:pt x="1300" y="1132"/>
                    </a:lnTo>
                    <a:lnTo>
                      <a:pt x="1298" y="1132"/>
                    </a:lnTo>
                    <a:lnTo>
                      <a:pt x="1298" y="1132"/>
                    </a:lnTo>
                    <a:lnTo>
                      <a:pt x="1298" y="1132"/>
                    </a:lnTo>
                    <a:lnTo>
                      <a:pt x="1298" y="1132"/>
                    </a:lnTo>
                    <a:lnTo>
                      <a:pt x="1297" y="1132"/>
                    </a:lnTo>
                    <a:lnTo>
                      <a:pt x="1295" y="1132"/>
                    </a:lnTo>
                    <a:lnTo>
                      <a:pt x="1295" y="1132"/>
                    </a:lnTo>
                    <a:lnTo>
                      <a:pt x="1295" y="1130"/>
                    </a:lnTo>
                    <a:lnTo>
                      <a:pt x="1295" y="1130"/>
                    </a:lnTo>
                    <a:lnTo>
                      <a:pt x="1293" y="1130"/>
                    </a:lnTo>
                    <a:lnTo>
                      <a:pt x="1293" y="1130"/>
                    </a:lnTo>
                    <a:lnTo>
                      <a:pt x="1293" y="1130"/>
                    </a:lnTo>
                    <a:lnTo>
                      <a:pt x="1293" y="1130"/>
                    </a:lnTo>
                    <a:lnTo>
                      <a:pt x="1293" y="1130"/>
                    </a:lnTo>
                    <a:lnTo>
                      <a:pt x="1291" y="1130"/>
                    </a:lnTo>
                    <a:lnTo>
                      <a:pt x="1291" y="1130"/>
                    </a:lnTo>
                    <a:lnTo>
                      <a:pt x="1289" y="1130"/>
                    </a:lnTo>
                    <a:lnTo>
                      <a:pt x="1289" y="1128"/>
                    </a:lnTo>
                    <a:lnTo>
                      <a:pt x="1289" y="1128"/>
                    </a:lnTo>
                    <a:lnTo>
                      <a:pt x="1289" y="1128"/>
                    </a:lnTo>
                    <a:lnTo>
                      <a:pt x="1289" y="1128"/>
                    </a:lnTo>
                    <a:lnTo>
                      <a:pt x="1288" y="1128"/>
                    </a:lnTo>
                    <a:lnTo>
                      <a:pt x="1288" y="1128"/>
                    </a:lnTo>
                    <a:lnTo>
                      <a:pt x="1288" y="1127"/>
                    </a:lnTo>
                    <a:lnTo>
                      <a:pt x="1288" y="1127"/>
                    </a:lnTo>
                    <a:lnTo>
                      <a:pt x="1288" y="1127"/>
                    </a:lnTo>
                    <a:lnTo>
                      <a:pt x="1288" y="1127"/>
                    </a:lnTo>
                    <a:lnTo>
                      <a:pt x="1288" y="1127"/>
                    </a:lnTo>
                    <a:lnTo>
                      <a:pt x="1288" y="1127"/>
                    </a:lnTo>
                    <a:lnTo>
                      <a:pt x="1286" y="1125"/>
                    </a:lnTo>
                    <a:lnTo>
                      <a:pt x="1286" y="1125"/>
                    </a:lnTo>
                    <a:lnTo>
                      <a:pt x="1286" y="1125"/>
                    </a:lnTo>
                    <a:lnTo>
                      <a:pt x="1286" y="1125"/>
                    </a:lnTo>
                    <a:lnTo>
                      <a:pt x="1286" y="1125"/>
                    </a:lnTo>
                    <a:lnTo>
                      <a:pt x="1284" y="1125"/>
                    </a:lnTo>
                    <a:lnTo>
                      <a:pt x="1284" y="1125"/>
                    </a:lnTo>
                    <a:lnTo>
                      <a:pt x="1284" y="1125"/>
                    </a:lnTo>
                    <a:lnTo>
                      <a:pt x="1284" y="1125"/>
                    </a:lnTo>
                    <a:lnTo>
                      <a:pt x="1284" y="1125"/>
                    </a:lnTo>
                    <a:lnTo>
                      <a:pt x="1284" y="1123"/>
                    </a:lnTo>
                    <a:lnTo>
                      <a:pt x="1284" y="1123"/>
                    </a:lnTo>
                    <a:lnTo>
                      <a:pt x="1282" y="1123"/>
                    </a:lnTo>
                    <a:lnTo>
                      <a:pt x="1280" y="1123"/>
                    </a:lnTo>
                    <a:lnTo>
                      <a:pt x="1280" y="1123"/>
                    </a:lnTo>
                    <a:lnTo>
                      <a:pt x="1280" y="1123"/>
                    </a:lnTo>
                    <a:lnTo>
                      <a:pt x="1279" y="1123"/>
                    </a:lnTo>
                    <a:lnTo>
                      <a:pt x="1279" y="1123"/>
                    </a:lnTo>
                    <a:lnTo>
                      <a:pt x="1279" y="1123"/>
                    </a:lnTo>
                    <a:lnTo>
                      <a:pt x="1279" y="1121"/>
                    </a:lnTo>
                    <a:lnTo>
                      <a:pt x="1279" y="1121"/>
                    </a:lnTo>
                    <a:lnTo>
                      <a:pt x="1279" y="1121"/>
                    </a:lnTo>
                    <a:lnTo>
                      <a:pt x="1279" y="1121"/>
                    </a:lnTo>
                    <a:lnTo>
                      <a:pt x="1277" y="1121"/>
                    </a:lnTo>
                    <a:lnTo>
                      <a:pt x="1277" y="1121"/>
                    </a:lnTo>
                    <a:lnTo>
                      <a:pt x="1277" y="1121"/>
                    </a:lnTo>
                    <a:lnTo>
                      <a:pt x="1277" y="1121"/>
                    </a:lnTo>
                    <a:lnTo>
                      <a:pt x="1277" y="1121"/>
                    </a:lnTo>
                    <a:lnTo>
                      <a:pt x="1277" y="1121"/>
                    </a:lnTo>
                    <a:lnTo>
                      <a:pt x="1277" y="1119"/>
                    </a:lnTo>
                    <a:lnTo>
                      <a:pt x="1277" y="1119"/>
                    </a:lnTo>
                    <a:lnTo>
                      <a:pt x="1277" y="1119"/>
                    </a:lnTo>
                    <a:lnTo>
                      <a:pt x="1275" y="1119"/>
                    </a:lnTo>
                    <a:lnTo>
                      <a:pt x="1275" y="1119"/>
                    </a:lnTo>
                    <a:lnTo>
                      <a:pt x="1275" y="1119"/>
                    </a:lnTo>
                    <a:lnTo>
                      <a:pt x="1275" y="1119"/>
                    </a:lnTo>
                    <a:lnTo>
                      <a:pt x="1273" y="1119"/>
                    </a:lnTo>
                    <a:lnTo>
                      <a:pt x="1273" y="1118"/>
                    </a:lnTo>
                    <a:lnTo>
                      <a:pt x="1273" y="1118"/>
                    </a:lnTo>
                    <a:lnTo>
                      <a:pt x="1273" y="1118"/>
                    </a:lnTo>
                    <a:lnTo>
                      <a:pt x="1273" y="1118"/>
                    </a:lnTo>
                    <a:lnTo>
                      <a:pt x="1273" y="1118"/>
                    </a:lnTo>
                    <a:lnTo>
                      <a:pt x="1273" y="1118"/>
                    </a:lnTo>
                    <a:lnTo>
                      <a:pt x="1273" y="1118"/>
                    </a:lnTo>
                    <a:lnTo>
                      <a:pt x="1273" y="1116"/>
                    </a:lnTo>
                    <a:lnTo>
                      <a:pt x="1273" y="1116"/>
                    </a:lnTo>
                    <a:lnTo>
                      <a:pt x="1273" y="1116"/>
                    </a:lnTo>
                    <a:lnTo>
                      <a:pt x="1273" y="1116"/>
                    </a:lnTo>
                    <a:lnTo>
                      <a:pt x="1273" y="1116"/>
                    </a:lnTo>
                    <a:lnTo>
                      <a:pt x="1271" y="1116"/>
                    </a:lnTo>
                    <a:lnTo>
                      <a:pt x="1271" y="1116"/>
                    </a:lnTo>
                    <a:lnTo>
                      <a:pt x="1271" y="1116"/>
                    </a:lnTo>
                    <a:lnTo>
                      <a:pt x="1271" y="1114"/>
                    </a:lnTo>
                    <a:lnTo>
                      <a:pt x="1271" y="1114"/>
                    </a:lnTo>
                    <a:lnTo>
                      <a:pt x="1271" y="1114"/>
                    </a:lnTo>
                    <a:lnTo>
                      <a:pt x="1271" y="1114"/>
                    </a:lnTo>
                    <a:lnTo>
                      <a:pt x="1271" y="1114"/>
                    </a:lnTo>
                    <a:lnTo>
                      <a:pt x="1271" y="1114"/>
                    </a:lnTo>
                    <a:lnTo>
                      <a:pt x="1270" y="1114"/>
                    </a:lnTo>
                    <a:lnTo>
                      <a:pt x="1270" y="1112"/>
                    </a:lnTo>
                    <a:lnTo>
                      <a:pt x="1270" y="1112"/>
                    </a:lnTo>
                    <a:lnTo>
                      <a:pt x="1270" y="1112"/>
                    </a:lnTo>
                    <a:lnTo>
                      <a:pt x="1270" y="1110"/>
                    </a:lnTo>
                    <a:lnTo>
                      <a:pt x="1268" y="1110"/>
                    </a:lnTo>
                    <a:lnTo>
                      <a:pt x="1268" y="1110"/>
                    </a:lnTo>
                    <a:lnTo>
                      <a:pt x="1268" y="1110"/>
                    </a:lnTo>
                    <a:lnTo>
                      <a:pt x="1268" y="1110"/>
                    </a:lnTo>
                    <a:lnTo>
                      <a:pt x="1268" y="1110"/>
                    </a:lnTo>
                    <a:lnTo>
                      <a:pt x="1268" y="1110"/>
                    </a:lnTo>
                    <a:lnTo>
                      <a:pt x="1268" y="1110"/>
                    </a:lnTo>
                    <a:lnTo>
                      <a:pt x="1266" y="1109"/>
                    </a:lnTo>
                    <a:lnTo>
                      <a:pt x="1266" y="1109"/>
                    </a:lnTo>
                    <a:lnTo>
                      <a:pt x="1266" y="1109"/>
                    </a:lnTo>
                    <a:lnTo>
                      <a:pt x="1266" y="1109"/>
                    </a:lnTo>
                    <a:lnTo>
                      <a:pt x="1266" y="1109"/>
                    </a:lnTo>
                    <a:lnTo>
                      <a:pt x="1266" y="1109"/>
                    </a:lnTo>
                    <a:lnTo>
                      <a:pt x="1266" y="1109"/>
                    </a:lnTo>
                    <a:lnTo>
                      <a:pt x="1266" y="1109"/>
                    </a:lnTo>
                    <a:lnTo>
                      <a:pt x="1266" y="1109"/>
                    </a:lnTo>
                    <a:lnTo>
                      <a:pt x="1264" y="1109"/>
                    </a:lnTo>
                    <a:lnTo>
                      <a:pt x="1264" y="1109"/>
                    </a:lnTo>
                    <a:lnTo>
                      <a:pt x="1264" y="1109"/>
                    </a:lnTo>
                    <a:lnTo>
                      <a:pt x="1264" y="1109"/>
                    </a:lnTo>
                    <a:lnTo>
                      <a:pt x="1264" y="1109"/>
                    </a:lnTo>
                    <a:lnTo>
                      <a:pt x="1264" y="1109"/>
                    </a:lnTo>
                    <a:lnTo>
                      <a:pt x="1264" y="1109"/>
                    </a:lnTo>
                    <a:lnTo>
                      <a:pt x="1262" y="1109"/>
                    </a:lnTo>
                    <a:lnTo>
                      <a:pt x="1262" y="1109"/>
                    </a:lnTo>
                    <a:lnTo>
                      <a:pt x="1262" y="1109"/>
                    </a:lnTo>
                    <a:lnTo>
                      <a:pt x="1262" y="1109"/>
                    </a:lnTo>
                    <a:lnTo>
                      <a:pt x="1262" y="1109"/>
                    </a:lnTo>
                    <a:lnTo>
                      <a:pt x="1262" y="1109"/>
                    </a:lnTo>
                    <a:lnTo>
                      <a:pt x="1260" y="1109"/>
                    </a:lnTo>
                    <a:lnTo>
                      <a:pt x="1260" y="1109"/>
                    </a:lnTo>
                    <a:lnTo>
                      <a:pt x="1260" y="1109"/>
                    </a:lnTo>
                    <a:lnTo>
                      <a:pt x="1259" y="1109"/>
                    </a:lnTo>
                    <a:lnTo>
                      <a:pt x="1259" y="1109"/>
                    </a:lnTo>
                    <a:lnTo>
                      <a:pt x="1259" y="1109"/>
                    </a:lnTo>
                    <a:lnTo>
                      <a:pt x="1259" y="1109"/>
                    </a:lnTo>
                    <a:lnTo>
                      <a:pt x="1257" y="1109"/>
                    </a:lnTo>
                    <a:lnTo>
                      <a:pt x="1257" y="1109"/>
                    </a:lnTo>
                    <a:lnTo>
                      <a:pt x="1255" y="1109"/>
                    </a:lnTo>
                    <a:lnTo>
                      <a:pt x="1255" y="1109"/>
                    </a:lnTo>
                    <a:lnTo>
                      <a:pt x="1255" y="1107"/>
                    </a:lnTo>
                    <a:lnTo>
                      <a:pt x="1255" y="1107"/>
                    </a:lnTo>
                    <a:lnTo>
                      <a:pt x="1255" y="1107"/>
                    </a:lnTo>
                    <a:lnTo>
                      <a:pt x="1255" y="1107"/>
                    </a:lnTo>
                    <a:lnTo>
                      <a:pt x="1255" y="1107"/>
                    </a:lnTo>
                    <a:lnTo>
                      <a:pt x="1253" y="1107"/>
                    </a:lnTo>
                    <a:lnTo>
                      <a:pt x="1253" y="1107"/>
                    </a:lnTo>
                    <a:lnTo>
                      <a:pt x="1253" y="1107"/>
                    </a:lnTo>
                    <a:lnTo>
                      <a:pt x="1253" y="1107"/>
                    </a:lnTo>
                    <a:lnTo>
                      <a:pt x="1253" y="1105"/>
                    </a:lnTo>
                    <a:lnTo>
                      <a:pt x="1251" y="1105"/>
                    </a:lnTo>
                    <a:lnTo>
                      <a:pt x="1251" y="1105"/>
                    </a:lnTo>
                    <a:lnTo>
                      <a:pt x="1251" y="1105"/>
                    </a:lnTo>
                    <a:lnTo>
                      <a:pt x="1251" y="1105"/>
                    </a:lnTo>
                    <a:lnTo>
                      <a:pt x="1251" y="1103"/>
                    </a:lnTo>
                    <a:lnTo>
                      <a:pt x="1251" y="1103"/>
                    </a:lnTo>
                    <a:lnTo>
                      <a:pt x="1251" y="1103"/>
                    </a:lnTo>
                    <a:lnTo>
                      <a:pt x="1250" y="1103"/>
                    </a:lnTo>
                    <a:lnTo>
                      <a:pt x="1250" y="1103"/>
                    </a:lnTo>
                    <a:lnTo>
                      <a:pt x="1250" y="1103"/>
                    </a:lnTo>
                    <a:lnTo>
                      <a:pt x="1250" y="1103"/>
                    </a:lnTo>
                    <a:lnTo>
                      <a:pt x="1248" y="1103"/>
                    </a:lnTo>
                    <a:lnTo>
                      <a:pt x="1248" y="1103"/>
                    </a:lnTo>
                    <a:lnTo>
                      <a:pt x="1248" y="1101"/>
                    </a:lnTo>
                    <a:lnTo>
                      <a:pt x="1248" y="1101"/>
                    </a:lnTo>
                    <a:lnTo>
                      <a:pt x="1248" y="1101"/>
                    </a:lnTo>
                    <a:lnTo>
                      <a:pt x="1248" y="1101"/>
                    </a:lnTo>
                    <a:lnTo>
                      <a:pt x="1246" y="1101"/>
                    </a:lnTo>
                    <a:lnTo>
                      <a:pt x="1246" y="1101"/>
                    </a:lnTo>
                    <a:lnTo>
                      <a:pt x="1246" y="1099"/>
                    </a:lnTo>
                    <a:lnTo>
                      <a:pt x="1246" y="1099"/>
                    </a:lnTo>
                    <a:lnTo>
                      <a:pt x="1246" y="1099"/>
                    </a:lnTo>
                    <a:lnTo>
                      <a:pt x="1246" y="1099"/>
                    </a:lnTo>
                    <a:lnTo>
                      <a:pt x="1246" y="1099"/>
                    </a:lnTo>
                    <a:lnTo>
                      <a:pt x="1246" y="1099"/>
                    </a:lnTo>
                    <a:lnTo>
                      <a:pt x="1244" y="1099"/>
                    </a:lnTo>
                    <a:lnTo>
                      <a:pt x="1244" y="1098"/>
                    </a:lnTo>
                    <a:lnTo>
                      <a:pt x="1244" y="1098"/>
                    </a:lnTo>
                    <a:lnTo>
                      <a:pt x="1244" y="1098"/>
                    </a:lnTo>
                    <a:lnTo>
                      <a:pt x="1244" y="1098"/>
                    </a:lnTo>
                    <a:lnTo>
                      <a:pt x="1244" y="1098"/>
                    </a:lnTo>
                    <a:lnTo>
                      <a:pt x="1244" y="1098"/>
                    </a:lnTo>
                    <a:lnTo>
                      <a:pt x="1242" y="1098"/>
                    </a:lnTo>
                    <a:lnTo>
                      <a:pt x="1242" y="1096"/>
                    </a:lnTo>
                    <a:lnTo>
                      <a:pt x="1242" y="1096"/>
                    </a:lnTo>
                    <a:lnTo>
                      <a:pt x="1242" y="1096"/>
                    </a:lnTo>
                    <a:lnTo>
                      <a:pt x="1242" y="1096"/>
                    </a:lnTo>
                    <a:lnTo>
                      <a:pt x="1242" y="1096"/>
                    </a:lnTo>
                    <a:lnTo>
                      <a:pt x="1242" y="1096"/>
                    </a:lnTo>
                    <a:lnTo>
                      <a:pt x="1241" y="1096"/>
                    </a:lnTo>
                    <a:lnTo>
                      <a:pt x="1241" y="1096"/>
                    </a:lnTo>
                    <a:lnTo>
                      <a:pt x="1241" y="1096"/>
                    </a:lnTo>
                    <a:lnTo>
                      <a:pt x="1241" y="1096"/>
                    </a:lnTo>
                    <a:lnTo>
                      <a:pt x="1241" y="1096"/>
                    </a:lnTo>
                    <a:lnTo>
                      <a:pt x="1239" y="1096"/>
                    </a:lnTo>
                    <a:lnTo>
                      <a:pt x="1239" y="1096"/>
                    </a:lnTo>
                    <a:lnTo>
                      <a:pt x="1239" y="1096"/>
                    </a:lnTo>
                    <a:lnTo>
                      <a:pt x="1239" y="1096"/>
                    </a:lnTo>
                    <a:lnTo>
                      <a:pt x="1239" y="1096"/>
                    </a:lnTo>
                    <a:lnTo>
                      <a:pt x="1239" y="1094"/>
                    </a:lnTo>
                    <a:lnTo>
                      <a:pt x="1239" y="1094"/>
                    </a:lnTo>
                    <a:lnTo>
                      <a:pt x="1239" y="1096"/>
                    </a:lnTo>
                    <a:lnTo>
                      <a:pt x="1237" y="1096"/>
                    </a:lnTo>
                    <a:lnTo>
                      <a:pt x="1237" y="1096"/>
                    </a:lnTo>
                    <a:lnTo>
                      <a:pt x="1237" y="1096"/>
                    </a:lnTo>
                    <a:lnTo>
                      <a:pt x="1237" y="1096"/>
                    </a:lnTo>
                    <a:lnTo>
                      <a:pt x="1235" y="1096"/>
                    </a:lnTo>
                    <a:lnTo>
                      <a:pt x="1235" y="1094"/>
                    </a:lnTo>
                    <a:lnTo>
                      <a:pt x="1235" y="1094"/>
                    </a:lnTo>
                    <a:lnTo>
                      <a:pt x="1235" y="1094"/>
                    </a:lnTo>
                    <a:lnTo>
                      <a:pt x="1235" y="1094"/>
                    </a:lnTo>
                    <a:lnTo>
                      <a:pt x="1235" y="1094"/>
                    </a:lnTo>
                    <a:lnTo>
                      <a:pt x="1233" y="1096"/>
                    </a:lnTo>
                    <a:lnTo>
                      <a:pt x="1233" y="1096"/>
                    </a:lnTo>
                    <a:lnTo>
                      <a:pt x="1233" y="1096"/>
                    </a:lnTo>
                    <a:lnTo>
                      <a:pt x="1233" y="1096"/>
                    </a:lnTo>
                    <a:lnTo>
                      <a:pt x="1233" y="1096"/>
                    </a:lnTo>
                    <a:lnTo>
                      <a:pt x="1233" y="1096"/>
                    </a:lnTo>
                    <a:lnTo>
                      <a:pt x="1233" y="1096"/>
                    </a:lnTo>
                    <a:lnTo>
                      <a:pt x="1233" y="1096"/>
                    </a:lnTo>
                    <a:lnTo>
                      <a:pt x="1232" y="1096"/>
                    </a:lnTo>
                    <a:lnTo>
                      <a:pt x="1232" y="1096"/>
                    </a:lnTo>
                    <a:lnTo>
                      <a:pt x="1232" y="1096"/>
                    </a:lnTo>
                    <a:lnTo>
                      <a:pt x="1232" y="1096"/>
                    </a:lnTo>
                    <a:lnTo>
                      <a:pt x="1232" y="1098"/>
                    </a:lnTo>
                    <a:lnTo>
                      <a:pt x="1230" y="1098"/>
                    </a:lnTo>
                    <a:lnTo>
                      <a:pt x="1230" y="1098"/>
                    </a:lnTo>
                    <a:lnTo>
                      <a:pt x="1230" y="1098"/>
                    </a:lnTo>
                    <a:lnTo>
                      <a:pt x="1230" y="1098"/>
                    </a:lnTo>
                    <a:lnTo>
                      <a:pt x="1230" y="1098"/>
                    </a:lnTo>
                    <a:lnTo>
                      <a:pt x="1228" y="1098"/>
                    </a:lnTo>
                    <a:lnTo>
                      <a:pt x="1228" y="1098"/>
                    </a:lnTo>
                    <a:lnTo>
                      <a:pt x="1228" y="1098"/>
                    </a:lnTo>
                    <a:lnTo>
                      <a:pt x="1228" y="1098"/>
                    </a:lnTo>
                    <a:lnTo>
                      <a:pt x="1228" y="1098"/>
                    </a:lnTo>
                    <a:lnTo>
                      <a:pt x="1228" y="1098"/>
                    </a:lnTo>
                    <a:lnTo>
                      <a:pt x="1228" y="1098"/>
                    </a:lnTo>
                    <a:lnTo>
                      <a:pt x="1226" y="1096"/>
                    </a:lnTo>
                    <a:lnTo>
                      <a:pt x="1226" y="1094"/>
                    </a:lnTo>
                    <a:lnTo>
                      <a:pt x="1226" y="1094"/>
                    </a:lnTo>
                    <a:lnTo>
                      <a:pt x="1226" y="1094"/>
                    </a:lnTo>
                    <a:lnTo>
                      <a:pt x="1226" y="1094"/>
                    </a:lnTo>
                    <a:lnTo>
                      <a:pt x="1226" y="1094"/>
                    </a:lnTo>
                    <a:lnTo>
                      <a:pt x="1226" y="1094"/>
                    </a:lnTo>
                    <a:lnTo>
                      <a:pt x="1226" y="1094"/>
                    </a:lnTo>
                    <a:lnTo>
                      <a:pt x="1224" y="1094"/>
                    </a:lnTo>
                    <a:lnTo>
                      <a:pt x="1224" y="1094"/>
                    </a:lnTo>
                    <a:lnTo>
                      <a:pt x="1224" y="1092"/>
                    </a:lnTo>
                    <a:lnTo>
                      <a:pt x="1224" y="1092"/>
                    </a:lnTo>
                    <a:lnTo>
                      <a:pt x="1224" y="1092"/>
                    </a:lnTo>
                    <a:lnTo>
                      <a:pt x="1222" y="1092"/>
                    </a:lnTo>
                    <a:lnTo>
                      <a:pt x="1222" y="1092"/>
                    </a:lnTo>
                    <a:lnTo>
                      <a:pt x="1222" y="1092"/>
                    </a:lnTo>
                    <a:lnTo>
                      <a:pt x="1222" y="1090"/>
                    </a:lnTo>
                    <a:lnTo>
                      <a:pt x="1222" y="1090"/>
                    </a:lnTo>
                    <a:lnTo>
                      <a:pt x="1221" y="1090"/>
                    </a:lnTo>
                    <a:lnTo>
                      <a:pt x="1221" y="1090"/>
                    </a:lnTo>
                    <a:lnTo>
                      <a:pt x="1221" y="1090"/>
                    </a:lnTo>
                    <a:lnTo>
                      <a:pt x="1221" y="1090"/>
                    </a:lnTo>
                    <a:lnTo>
                      <a:pt x="1221" y="1090"/>
                    </a:lnTo>
                    <a:lnTo>
                      <a:pt x="1221" y="1090"/>
                    </a:lnTo>
                    <a:lnTo>
                      <a:pt x="1219" y="1090"/>
                    </a:lnTo>
                    <a:lnTo>
                      <a:pt x="1219" y="1090"/>
                    </a:lnTo>
                    <a:lnTo>
                      <a:pt x="1219" y="1090"/>
                    </a:lnTo>
                    <a:lnTo>
                      <a:pt x="1219" y="1090"/>
                    </a:lnTo>
                    <a:lnTo>
                      <a:pt x="1219" y="1090"/>
                    </a:lnTo>
                    <a:lnTo>
                      <a:pt x="1219" y="1089"/>
                    </a:lnTo>
                    <a:lnTo>
                      <a:pt x="1219" y="1089"/>
                    </a:lnTo>
                    <a:lnTo>
                      <a:pt x="1217" y="1089"/>
                    </a:lnTo>
                    <a:lnTo>
                      <a:pt x="1217" y="1089"/>
                    </a:lnTo>
                    <a:lnTo>
                      <a:pt x="1217" y="1089"/>
                    </a:lnTo>
                    <a:lnTo>
                      <a:pt x="1217" y="1089"/>
                    </a:lnTo>
                    <a:lnTo>
                      <a:pt x="1217" y="1087"/>
                    </a:lnTo>
                    <a:lnTo>
                      <a:pt x="1215" y="1087"/>
                    </a:lnTo>
                    <a:lnTo>
                      <a:pt x="1215" y="1087"/>
                    </a:lnTo>
                    <a:lnTo>
                      <a:pt x="1215" y="1087"/>
                    </a:lnTo>
                    <a:lnTo>
                      <a:pt x="1215" y="1087"/>
                    </a:lnTo>
                    <a:lnTo>
                      <a:pt x="1213" y="1087"/>
                    </a:lnTo>
                    <a:lnTo>
                      <a:pt x="1213" y="1085"/>
                    </a:lnTo>
                    <a:lnTo>
                      <a:pt x="1213" y="1085"/>
                    </a:lnTo>
                    <a:lnTo>
                      <a:pt x="1213" y="1085"/>
                    </a:lnTo>
                    <a:lnTo>
                      <a:pt x="1213" y="1085"/>
                    </a:lnTo>
                    <a:lnTo>
                      <a:pt x="1213" y="1085"/>
                    </a:lnTo>
                    <a:lnTo>
                      <a:pt x="1213" y="1085"/>
                    </a:lnTo>
                    <a:lnTo>
                      <a:pt x="1212" y="1085"/>
                    </a:lnTo>
                    <a:lnTo>
                      <a:pt x="1212" y="1085"/>
                    </a:lnTo>
                    <a:lnTo>
                      <a:pt x="1212" y="1083"/>
                    </a:lnTo>
                    <a:lnTo>
                      <a:pt x="1212" y="1083"/>
                    </a:lnTo>
                    <a:lnTo>
                      <a:pt x="1212" y="1083"/>
                    </a:lnTo>
                    <a:lnTo>
                      <a:pt x="1212" y="1083"/>
                    </a:lnTo>
                    <a:lnTo>
                      <a:pt x="1212" y="1083"/>
                    </a:lnTo>
                    <a:lnTo>
                      <a:pt x="1212" y="1083"/>
                    </a:lnTo>
                    <a:lnTo>
                      <a:pt x="1212" y="1083"/>
                    </a:lnTo>
                    <a:lnTo>
                      <a:pt x="1212" y="1083"/>
                    </a:lnTo>
                    <a:lnTo>
                      <a:pt x="1210" y="1083"/>
                    </a:lnTo>
                    <a:lnTo>
                      <a:pt x="1210" y="1083"/>
                    </a:lnTo>
                    <a:lnTo>
                      <a:pt x="1210" y="1083"/>
                    </a:lnTo>
                    <a:lnTo>
                      <a:pt x="1210" y="1083"/>
                    </a:lnTo>
                    <a:lnTo>
                      <a:pt x="1208" y="1081"/>
                    </a:lnTo>
                    <a:lnTo>
                      <a:pt x="1208" y="1081"/>
                    </a:lnTo>
                    <a:lnTo>
                      <a:pt x="1208" y="1081"/>
                    </a:lnTo>
                    <a:lnTo>
                      <a:pt x="1208" y="1081"/>
                    </a:lnTo>
                    <a:lnTo>
                      <a:pt x="1208" y="1081"/>
                    </a:lnTo>
                    <a:lnTo>
                      <a:pt x="1208" y="1081"/>
                    </a:lnTo>
                    <a:lnTo>
                      <a:pt x="1206" y="1081"/>
                    </a:lnTo>
                    <a:lnTo>
                      <a:pt x="1206" y="1081"/>
                    </a:lnTo>
                    <a:lnTo>
                      <a:pt x="1206" y="1081"/>
                    </a:lnTo>
                    <a:lnTo>
                      <a:pt x="1206" y="1081"/>
                    </a:lnTo>
                    <a:lnTo>
                      <a:pt x="1204" y="1080"/>
                    </a:lnTo>
                    <a:lnTo>
                      <a:pt x="1204" y="1080"/>
                    </a:lnTo>
                    <a:lnTo>
                      <a:pt x="1204" y="1080"/>
                    </a:lnTo>
                    <a:lnTo>
                      <a:pt x="1204" y="1080"/>
                    </a:lnTo>
                    <a:lnTo>
                      <a:pt x="1204" y="1080"/>
                    </a:lnTo>
                    <a:lnTo>
                      <a:pt x="1203" y="1080"/>
                    </a:lnTo>
                    <a:lnTo>
                      <a:pt x="1203" y="1080"/>
                    </a:lnTo>
                    <a:lnTo>
                      <a:pt x="1203" y="1080"/>
                    </a:lnTo>
                    <a:lnTo>
                      <a:pt x="1203" y="1080"/>
                    </a:lnTo>
                    <a:lnTo>
                      <a:pt x="1203" y="1078"/>
                    </a:lnTo>
                    <a:lnTo>
                      <a:pt x="1203" y="1078"/>
                    </a:lnTo>
                    <a:lnTo>
                      <a:pt x="1203" y="1078"/>
                    </a:lnTo>
                    <a:lnTo>
                      <a:pt x="1201" y="1078"/>
                    </a:lnTo>
                    <a:lnTo>
                      <a:pt x="1201" y="1078"/>
                    </a:lnTo>
                    <a:lnTo>
                      <a:pt x="1201" y="1078"/>
                    </a:lnTo>
                    <a:lnTo>
                      <a:pt x="1201" y="1078"/>
                    </a:lnTo>
                    <a:lnTo>
                      <a:pt x="1201" y="1078"/>
                    </a:lnTo>
                    <a:lnTo>
                      <a:pt x="1199" y="1076"/>
                    </a:lnTo>
                    <a:lnTo>
                      <a:pt x="1199" y="1076"/>
                    </a:lnTo>
                    <a:lnTo>
                      <a:pt x="1199" y="1076"/>
                    </a:lnTo>
                    <a:lnTo>
                      <a:pt x="1199" y="1076"/>
                    </a:lnTo>
                    <a:lnTo>
                      <a:pt x="1197" y="1076"/>
                    </a:lnTo>
                    <a:lnTo>
                      <a:pt x="1197" y="1076"/>
                    </a:lnTo>
                    <a:lnTo>
                      <a:pt x="1197" y="1076"/>
                    </a:lnTo>
                    <a:lnTo>
                      <a:pt x="1197" y="1076"/>
                    </a:lnTo>
                    <a:lnTo>
                      <a:pt x="1197" y="1076"/>
                    </a:lnTo>
                    <a:lnTo>
                      <a:pt x="1195" y="1076"/>
                    </a:lnTo>
                    <a:lnTo>
                      <a:pt x="1195" y="1076"/>
                    </a:lnTo>
                    <a:lnTo>
                      <a:pt x="1195" y="1076"/>
                    </a:lnTo>
                    <a:lnTo>
                      <a:pt x="1195" y="1074"/>
                    </a:lnTo>
                    <a:lnTo>
                      <a:pt x="1195" y="1074"/>
                    </a:lnTo>
                    <a:lnTo>
                      <a:pt x="1195" y="1074"/>
                    </a:lnTo>
                    <a:lnTo>
                      <a:pt x="1195" y="1074"/>
                    </a:lnTo>
                    <a:lnTo>
                      <a:pt x="1195" y="1074"/>
                    </a:lnTo>
                    <a:lnTo>
                      <a:pt x="1195" y="1074"/>
                    </a:lnTo>
                    <a:lnTo>
                      <a:pt x="1194" y="1074"/>
                    </a:lnTo>
                    <a:lnTo>
                      <a:pt x="1194" y="1074"/>
                    </a:lnTo>
                    <a:lnTo>
                      <a:pt x="1194" y="1074"/>
                    </a:lnTo>
                    <a:lnTo>
                      <a:pt x="1194" y="1072"/>
                    </a:lnTo>
                    <a:lnTo>
                      <a:pt x="1194" y="1072"/>
                    </a:lnTo>
                    <a:lnTo>
                      <a:pt x="1194" y="1072"/>
                    </a:lnTo>
                    <a:lnTo>
                      <a:pt x="1194" y="1072"/>
                    </a:lnTo>
                    <a:lnTo>
                      <a:pt x="1192" y="1072"/>
                    </a:lnTo>
                    <a:lnTo>
                      <a:pt x="1192" y="1072"/>
                    </a:lnTo>
                    <a:lnTo>
                      <a:pt x="1192" y="1072"/>
                    </a:lnTo>
                    <a:lnTo>
                      <a:pt x="1192" y="1071"/>
                    </a:lnTo>
                    <a:lnTo>
                      <a:pt x="1192" y="1071"/>
                    </a:lnTo>
                    <a:lnTo>
                      <a:pt x="1192" y="1071"/>
                    </a:lnTo>
                    <a:lnTo>
                      <a:pt x="1192" y="1071"/>
                    </a:lnTo>
                    <a:lnTo>
                      <a:pt x="1192" y="1071"/>
                    </a:lnTo>
                    <a:lnTo>
                      <a:pt x="1190" y="1071"/>
                    </a:lnTo>
                    <a:lnTo>
                      <a:pt x="1190" y="1071"/>
                    </a:lnTo>
                    <a:lnTo>
                      <a:pt x="1190" y="1071"/>
                    </a:lnTo>
                    <a:lnTo>
                      <a:pt x="1188" y="1069"/>
                    </a:lnTo>
                    <a:lnTo>
                      <a:pt x="1188" y="1069"/>
                    </a:lnTo>
                    <a:lnTo>
                      <a:pt x="1188" y="1069"/>
                    </a:lnTo>
                    <a:lnTo>
                      <a:pt x="1188" y="1069"/>
                    </a:lnTo>
                    <a:lnTo>
                      <a:pt x="1186" y="1069"/>
                    </a:lnTo>
                    <a:lnTo>
                      <a:pt x="1186" y="1069"/>
                    </a:lnTo>
                    <a:lnTo>
                      <a:pt x="1186" y="1069"/>
                    </a:lnTo>
                    <a:lnTo>
                      <a:pt x="1186" y="1069"/>
                    </a:lnTo>
                    <a:lnTo>
                      <a:pt x="1186" y="1069"/>
                    </a:lnTo>
                    <a:lnTo>
                      <a:pt x="1185" y="1069"/>
                    </a:lnTo>
                    <a:lnTo>
                      <a:pt x="1185" y="1069"/>
                    </a:lnTo>
                    <a:lnTo>
                      <a:pt x="1185" y="1069"/>
                    </a:lnTo>
                    <a:lnTo>
                      <a:pt x="1185" y="1069"/>
                    </a:lnTo>
                    <a:lnTo>
                      <a:pt x="1185" y="1067"/>
                    </a:lnTo>
                    <a:lnTo>
                      <a:pt x="1185" y="1067"/>
                    </a:lnTo>
                    <a:lnTo>
                      <a:pt x="1185" y="1067"/>
                    </a:lnTo>
                    <a:lnTo>
                      <a:pt x="1185" y="1067"/>
                    </a:lnTo>
                    <a:lnTo>
                      <a:pt x="1185" y="1067"/>
                    </a:lnTo>
                    <a:lnTo>
                      <a:pt x="1185" y="1067"/>
                    </a:lnTo>
                    <a:lnTo>
                      <a:pt x="1183" y="1067"/>
                    </a:lnTo>
                    <a:lnTo>
                      <a:pt x="1183" y="1067"/>
                    </a:lnTo>
                    <a:lnTo>
                      <a:pt x="1183" y="1067"/>
                    </a:lnTo>
                    <a:lnTo>
                      <a:pt x="1183" y="1065"/>
                    </a:lnTo>
                    <a:lnTo>
                      <a:pt x="1183" y="1063"/>
                    </a:lnTo>
                    <a:lnTo>
                      <a:pt x="1183" y="1063"/>
                    </a:lnTo>
                    <a:lnTo>
                      <a:pt x="1181" y="1061"/>
                    </a:lnTo>
                    <a:lnTo>
                      <a:pt x="1179" y="1060"/>
                    </a:lnTo>
                    <a:lnTo>
                      <a:pt x="1179" y="1060"/>
                    </a:lnTo>
                    <a:lnTo>
                      <a:pt x="1179" y="1060"/>
                    </a:lnTo>
                    <a:lnTo>
                      <a:pt x="1179" y="1060"/>
                    </a:lnTo>
                    <a:lnTo>
                      <a:pt x="1179" y="1060"/>
                    </a:lnTo>
                    <a:lnTo>
                      <a:pt x="1177" y="1058"/>
                    </a:lnTo>
                    <a:lnTo>
                      <a:pt x="1177" y="1058"/>
                    </a:lnTo>
                    <a:lnTo>
                      <a:pt x="1177" y="1058"/>
                    </a:lnTo>
                    <a:lnTo>
                      <a:pt x="1177" y="1056"/>
                    </a:lnTo>
                    <a:lnTo>
                      <a:pt x="1177" y="1056"/>
                    </a:lnTo>
                    <a:lnTo>
                      <a:pt x="1175" y="1056"/>
                    </a:lnTo>
                    <a:lnTo>
                      <a:pt x="1175" y="1054"/>
                    </a:lnTo>
                    <a:lnTo>
                      <a:pt x="1175" y="1054"/>
                    </a:lnTo>
                    <a:lnTo>
                      <a:pt x="1175" y="1054"/>
                    </a:lnTo>
                    <a:lnTo>
                      <a:pt x="1174" y="1054"/>
                    </a:lnTo>
                    <a:lnTo>
                      <a:pt x="1174" y="1054"/>
                    </a:lnTo>
                    <a:lnTo>
                      <a:pt x="1174" y="1054"/>
                    </a:lnTo>
                    <a:lnTo>
                      <a:pt x="1174" y="1054"/>
                    </a:lnTo>
                    <a:lnTo>
                      <a:pt x="1174" y="1054"/>
                    </a:lnTo>
                    <a:lnTo>
                      <a:pt x="1174" y="1054"/>
                    </a:lnTo>
                    <a:lnTo>
                      <a:pt x="1172" y="1054"/>
                    </a:lnTo>
                    <a:lnTo>
                      <a:pt x="1172" y="1054"/>
                    </a:lnTo>
                    <a:lnTo>
                      <a:pt x="1172" y="1054"/>
                    </a:lnTo>
                    <a:lnTo>
                      <a:pt x="1172" y="1052"/>
                    </a:lnTo>
                    <a:lnTo>
                      <a:pt x="1172" y="1052"/>
                    </a:lnTo>
                    <a:lnTo>
                      <a:pt x="1172" y="1052"/>
                    </a:lnTo>
                    <a:lnTo>
                      <a:pt x="1170" y="1052"/>
                    </a:lnTo>
                    <a:lnTo>
                      <a:pt x="1170" y="1052"/>
                    </a:lnTo>
                    <a:lnTo>
                      <a:pt x="1170" y="1052"/>
                    </a:lnTo>
                    <a:lnTo>
                      <a:pt x="1170" y="1052"/>
                    </a:lnTo>
                    <a:lnTo>
                      <a:pt x="1170" y="1052"/>
                    </a:lnTo>
                    <a:lnTo>
                      <a:pt x="1170" y="1052"/>
                    </a:lnTo>
                    <a:lnTo>
                      <a:pt x="1170" y="1052"/>
                    </a:lnTo>
                    <a:lnTo>
                      <a:pt x="1170" y="1051"/>
                    </a:lnTo>
                    <a:lnTo>
                      <a:pt x="1168" y="1051"/>
                    </a:lnTo>
                    <a:lnTo>
                      <a:pt x="1168" y="1051"/>
                    </a:lnTo>
                    <a:lnTo>
                      <a:pt x="1168" y="1051"/>
                    </a:lnTo>
                    <a:lnTo>
                      <a:pt x="1168" y="1051"/>
                    </a:lnTo>
                    <a:lnTo>
                      <a:pt x="1168" y="1051"/>
                    </a:lnTo>
                    <a:lnTo>
                      <a:pt x="1170" y="1051"/>
                    </a:lnTo>
                    <a:lnTo>
                      <a:pt x="1170" y="1051"/>
                    </a:lnTo>
                    <a:lnTo>
                      <a:pt x="1170" y="1051"/>
                    </a:lnTo>
                    <a:lnTo>
                      <a:pt x="1168" y="1049"/>
                    </a:lnTo>
                    <a:lnTo>
                      <a:pt x="1168" y="1049"/>
                    </a:lnTo>
                    <a:lnTo>
                      <a:pt x="1168" y="1049"/>
                    </a:lnTo>
                    <a:lnTo>
                      <a:pt x="1166" y="1049"/>
                    </a:lnTo>
                    <a:lnTo>
                      <a:pt x="1166" y="1049"/>
                    </a:lnTo>
                    <a:lnTo>
                      <a:pt x="1166" y="1049"/>
                    </a:lnTo>
                    <a:lnTo>
                      <a:pt x="1166" y="1049"/>
                    </a:lnTo>
                    <a:lnTo>
                      <a:pt x="1166" y="1049"/>
                    </a:lnTo>
                    <a:lnTo>
                      <a:pt x="1166" y="1049"/>
                    </a:lnTo>
                    <a:lnTo>
                      <a:pt x="1166" y="1047"/>
                    </a:lnTo>
                    <a:lnTo>
                      <a:pt x="1166" y="1047"/>
                    </a:lnTo>
                    <a:lnTo>
                      <a:pt x="1166" y="1047"/>
                    </a:lnTo>
                    <a:lnTo>
                      <a:pt x="1165" y="1047"/>
                    </a:lnTo>
                    <a:lnTo>
                      <a:pt x="1165" y="1047"/>
                    </a:lnTo>
                    <a:lnTo>
                      <a:pt x="1165" y="1047"/>
                    </a:lnTo>
                    <a:lnTo>
                      <a:pt x="1165" y="1047"/>
                    </a:lnTo>
                    <a:lnTo>
                      <a:pt x="1163" y="1045"/>
                    </a:lnTo>
                    <a:lnTo>
                      <a:pt x="1163" y="1045"/>
                    </a:lnTo>
                    <a:lnTo>
                      <a:pt x="1163" y="1045"/>
                    </a:lnTo>
                    <a:lnTo>
                      <a:pt x="1161" y="1045"/>
                    </a:lnTo>
                    <a:lnTo>
                      <a:pt x="1161" y="1045"/>
                    </a:lnTo>
                    <a:lnTo>
                      <a:pt x="1161" y="1045"/>
                    </a:lnTo>
                    <a:lnTo>
                      <a:pt x="1161" y="1045"/>
                    </a:lnTo>
                    <a:lnTo>
                      <a:pt x="1159" y="1043"/>
                    </a:lnTo>
                    <a:lnTo>
                      <a:pt x="1159" y="1043"/>
                    </a:lnTo>
                    <a:lnTo>
                      <a:pt x="1159" y="1043"/>
                    </a:lnTo>
                    <a:lnTo>
                      <a:pt x="1159" y="1043"/>
                    </a:lnTo>
                    <a:lnTo>
                      <a:pt x="1157" y="1043"/>
                    </a:lnTo>
                    <a:lnTo>
                      <a:pt x="1157" y="1043"/>
                    </a:lnTo>
                    <a:lnTo>
                      <a:pt x="1157" y="1043"/>
                    </a:lnTo>
                    <a:lnTo>
                      <a:pt x="1157" y="1043"/>
                    </a:lnTo>
                    <a:lnTo>
                      <a:pt x="1157" y="1043"/>
                    </a:lnTo>
                    <a:lnTo>
                      <a:pt x="1157" y="1042"/>
                    </a:lnTo>
                    <a:lnTo>
                      <a:pt x="1157" y="1042"/>
                    </a:lnTo>
                    <a:lnTo>
                      <a:pt x="1157" y="1042"/>
                    </a:lnTo>
                    <a:lnTo>
                      <a:pt x="1156" y="1042"/>
                    </a:lnTo>
                    <a:lnTo>
                      <a:pt x="1156" y="1042"/>
                    </a:lnTo>
                    <a:lnTo>
                      <a:pt x="1156" y="1040"/>
                    </a:lnTo>
                    <a:lnTo>
                      <a:pt x="1156" y="1040"/>
                    </a:lnTo>
                    <a:lnTo>
                      <a:pt x="1156" y="1040"/>
                    </a:lnTo>
                    <a:lnTo>
                      <a:pt x="1156" y="1040"/>
                    </a:lnTo>
                    <a:lnTo>
                      <a:pt x="1156" y="1040"/>
                    </a:lnTo>
                    <a:lnTo>
                      <a:pt x="1156" y="1040"/>
                    </a:lnTo>
                    <a:lnTo>
                      <a:pt x="1154" y="1040"/>
                    </a:lnTo>
                    <a:lnTo>
                      <a:pt x="1154" y="1038"/>
                    </a:lnTo>
                    <a:lnTo>
                      <a:pt x="1154" y="1038"/>
                    </a:lnTo>
                    <a:lnTo>
                      <a:pt x="1154" y="1038"/>
                    </a:lnTo>
                    <a:lnTo>
                      <a:pt x="1154" y="1038"/>
                    </a:lnTo>
                    <a:lnTo>
                      <a:pt x="1154" y="1038"/>
                    </a:lnTo>
                    <a:lnTo>
                      <a:pt x="1154" y="1038"/>
                    </a:lnTo>
                    <a:lnTo>
                      <a:pt x="1152" y="1038"/>
                    </a:lnTo>
                    <a:lnTo>
                      <a:pt x="1152" y="1038"/>
                    </a:lnTo>
                    <a:lnTo>
                      <a:pt x="1150" y="1038"/>
                    </a:lnTo>
                    <a:lnTo>
                      <a:pt x="1150" y="1038"/>
                    </a:lnTo>
                    <a:lnTo>
                      <a:pt x="1150" y="1038"/>
                    </a:lnTo>
                    <a:lnTo>
                      <a:pt x="1150" y="1036"/>
                    </a:lnTo>
                    <a:lnTo>
                      <a:pt x="1150" y="1036"/>
                    </a:lnTo>
                    <a:lnTo>
                      <a:pt x="1148" y="1036"/>
                    </a:lnTo>
                    <a:lnTo>
                      <a:pt x="1148" y="1036"/>
                    </a:lnTo>
                    <a:lnTo>
                      <a:pt x="1148" y="1036"/>
                    </a:lnTo>
                    <a:lnTo>
                      <a:pt x="1147" y="1036"/>
                    </a:lnTo>
                    <a:lnTo>
                      <a:pt x="1147" y="1036"/>
                    </a:lnTo>
                    <a:lnTo>
                      <a:pt x="1147" y="1036"/>
                    </a:lnTo>
                    <a:lnTo>
                      <a:pt x="1147" y="1036"/>
                    </a:lnTo>
                    <a:lnTo>
                      <a:pt x="1147" y="1036"/>
                    </a:lnTo>
                    <a:lnTo>
                      <a:pt x="1147" y="1036"/>
                    </a:lnTo>
                    <a:lnTo>
                      <a:pt x="1145" y="1036"/>
                    </a:lnTo>
                    <a:lnTo>
                      <a:pt x="1145" y="1036"/>
                    </a:lnTo>
                    <a:lnTo>
                      <a:pt x="1145" y="1036"/>
                    </a:lnTo>
                    <a:lnTo>
                      <a:pt x="1145" y="1036"/>
                    </a:lnTo>
                    <a:lnTo>
                      <a:pt x="1145" y="1036"/>
                    </a:lnTo>
                    <a:lnTo>
                      <a:pt x="1145" y="1036"/>
                    </a:lnTo>
                    <a:lnTo>
                      <a:pt x="1145" y="1036"/>
                    </a:lnTo>
                    <a:lnTo>
                      <a:pt x="1145" y="1036"/>
                    </a:lnTo>
                    <a:lnTo>
                      <a:pt x="1143" y="1036"/>
                    </a:lnTo>
                    <a:lnTo>
                      <a:pt x="1143" y="1036"/>
                    </a:lnTo>
                    <a:lnTo>
                      <a:pt x="1143" y="1036"/>
                    </a:lnTo>
                    <a:lnTo>
                      <a:pt x="1143" y="1036"/>
                    </a:lnTo>
                    <a:lnTo>
                      <a:pt x="1143" y="1036"/>
                    </a:lnTo>
                    <a:lnTo>
                      <a:pt x="1143" y="1034"/>
                    </a:lnTo>
                    <a:lnTo>
                      <a:pt x="1141" y="1036"/>
                    </a:lnTo>
                    <a:lnTo>
                      <a:pt x="1141" y="1034"/>
                    </a:lnTo>
                    <a:lnTo>
                      <a:pt x="1141" y="1034"/>
                    </a:lnTo>
                    <a:lnTo>
                      <a:pt x="1141" y="1034"/>
                    </a:lnTo>
                    <a:lnTo>
                      <a:pt x="1141" y="1034"/>
                    </a:lnTo>
                    <a:lnTo>
                      <a:pt x="1141" y="1034"/>
                    </a:lnTo>
                    <a:lnTo>
                      <a:pt x="1139" y="1034"/>
                    </a:lnTo>
                    <a:lnTo>
                      <a:pt x="1139" y="1034"/>
                    </a:lnTo>
                    <a:lnTo>
                      <a:pt x="1139" y="1034"/>
                    </a:lnTo>
                    <a:lnTo>
                      <a:pt x="1139" y="1034"/>
                    </a:lnTo>
                    <a:lnTo>
                      <a:pt x="1139" y="1034"/>
                    </a:lnTo>
                    <a:lnTo>
                      <a:pt x="1139" y="1034"/>
                    </a:lnTo>
                    <a:lnTo>
                      <a:pt x="1139" y="1034"/>
                    </a:lnTo>
                    <a:lnTo>
                      <a:pt x="1137" y="1034"/>
                    </a:lnTo>
                    <a:lnTo>
                      <a:pt x="1137" y="1034"/>
                    </a:lnTo>
                    <a:lnTo>
                      <a:pt x="1137" y="1034"/>
                    </a:lnTo>
                    <a:lnTo>
                      <a:pt x="1137" y="1034"/>
                    </a:lnTo>
                    <a:lnTo>
                      <a:pt x="1137" y="1036"/>
                    </a:lnTo>
                    <a:lnTo>
                      <a:pt x="1137" y="1036"/>
                    </a:lnTo>
                    <a:lnTo>
                      <a:pt x="1137" y="1036"/>
                    </a:lnTo>
                    <a:lnTo>
                      <a:pt x="1137" y="1036"/>
                    </a:lnTo>
                    <a:lnTo>
                      <a:pt x="1136" y="1036"/>
                    </a:lnTo>
                    <a:lnTo>
                      <a:pt x="1136" y="1036"/>
                    </a:lnTo>
                    <a:lnTo>
                      <a:pt x="1136" y="1036"/>
                    </a:lnTo>
                    <a:lnTo>
                      <a:pt x="1136" y="1036"/>
                    </a:lnTo>
                    <a:lnTo>
                      <a:pt x="1134" y="1036"/>
                    </a:lnTo>
                    <a:lnTo>
                      <a:pt x="1134" y="1036"/>
                    </a:lnTo>
                    <a:lnTo>
                      <a:pt x="1134" y="1036"/>
                    </a:lnTo>
                    <a:lnTo>
                      <a:pt x="1134" y="1036"/>
                    </a:lnTo>
                    <a:lnTo>
                      <a:pt x="1134" y="1034"/>
                    </a:lnTo>
                    <a:lnTo>
                      <a:pt x="1132" y="1036"/>
                    </a:lnTo>
                    <a:lnTo>
                      <a:pt x="1132" y="1036"/>
                    </a:lnTo>
                    <a:lnTo>
                      <a:pt x="1130" y="1036"/>
                    </a:lnTo>
                    <a:lnTo>
                      <a:pt x="1130" y="1036"/>
                    </a:lnTo>
                    <a:lnTo>
                      <a:pt x="1130" y="1036"/>
                    </a:lnTo>
                    <a:lnTo>
                      <a:pt x="1130" y="1036"/>
                    </a:lnTo>
                    <a:lnTo>
                      <a:pt x="1128" y="1036"/>
                    </a:lnTo>
                    <a:lnTo>
                      <a:pt x="1128" y="1036"/>
                    </a:lnTo>
                    <a:lnTo>
                      <a:pt x="1128" y="1038"/>
                    </a:lnTo>
                    <a:lnTo>
                      <a:pt x="1127" y="1038"/>
                    </a:lnTo>
                    <a:lnTo>
                      <a:pt x="1127" y="1038"/>
                    </a:lnTo>
                    <a:lnTo>
                      <a:pt x="1127" y="1038"/>
                    </a:lnTo>
                    <a:lnTo>
                      <a:pt x="1125" y="1038"/>
                    </a:lnTo>
                    <a:lnTo>
                      <a:pt x="1125" y="1038"/>
                    </a:lnTo>
                    <a:lnTo>
                      <a:pt x="1125" y="1038"/>
                    </a:lnTo>
                    <a:lnTo>
                      <a:pt x="1125" y="1038"/>
                    </a:lnTo>
                    <a:lnTo>
                      <a:pt x="1125" y="1038"/>
                    </a:lnTo>
                    <a:lnTo>
                      <a:pt x="1125" y="1038"/>
                    </a:lnTo>
                    <a:lnTo>
                      <a:pt x="1123" y="1038"/>
                    </a:lnTo>
                    <a:lnTo>
                      <a:pt x="1123" y="1038"/>
                    </a:lnTo>
                    <a:lnTo>
                      <a:pt x="1123" y="1038"/>
                    </a:lnTo>
                    <a:lnTo>
                      <a:pt x="1123" y="1038"/>
                    </a:lnTo>
                    <a:lnTo>
                      <a:pt x="1123" y="1038"/>
                    </a:lnTo>
                    <a:lnTo>
                      <a:pt x="1123" y="1038"/>
                    </a:lnTo>
                    <a:lnTo>
                      <a:pt x="1121" y="1038"/>
                    </a:lnTo>
                    <a:lnTo>
                      <a:pt x="1121" y="1038"/>
                    </a:lnTo>
                    <a:lnTo>
                      <a:pt x="1121" y="1038"/>
                    </a:lnTo>
                    <a:lnTo>
                      <a:pt x="1121" y="1038"/>
                    </a:lnTo>
                    <a:lnTo>
                      <a:pt x="1121" y="1038"/>
                    </a:lnTo>
                    <a:lnTo>
                      <a:pt x="1121" y="1038"/>
                    </a:lnTo>
                    <a:lnTo>
                      <a:pt x="1121" y="1038"/>
                    </a:lnTo>
                    <a:lnTo>
                      <a:pt x="1119" y="1038"/>
                    </a:lnTo>
                    <a:lnTo>
                      <a:pt x="1119" y="1038"/>
                    </a:lnTo>
                    <a:lnTo>
                      <a:pt x="1119" y="1038"/>
                    </a:lnTo>
                    <a:lnTo>
                      <a:pt x="1119" y="1038"/>
                    </a:lnTo>
                    <a:lnTo>
                      <a:pt x="1119" y="1038"/>
                    </a:lnTo>
                    <a:lnTo>
                      <a:pt x="1118" y="1038"/>
                    </a:lnTo>
                    <a:lnTo>
                      <a:pt x="1118" y="1038"/>
                    </a:lnTo>
                    <a:lnTo>
                      <a:pt x="1118" y="1038"/>
                    </a:lnTo>
                    <a:lnTo>
                      <a:pt x="1118" y="1038"/>
                    </a:lnTo>
                    <a:lnTo>
                      <a:pt x="1118" y="1038"/>
                    </a:lnTo>
                    <a:lnTo>
                      <a:pt x="1118" y="1040"/>
                    </a:lnTo>
                    <a:lnTo>
                      <a:pt x="1118" y="1040"/>
                    </a:lnTo>
                    <a:lnTo>
                      <a:pt x="1118" y="1040"/>
                    </a:lnTo>
                    <a:lnTo>
                      <a:pt x="1118" y="1040"/>
                    </a:lnTo>
                    <a:lnTo>
                      <a:pt x="1118" y="1040"/>
                    </a:lnTo>
                    <a:lnTo>
                      <a:pt x="1116" y="1040"/>
                    </a:lnTo>
                    <a:lnTo>
                      <a:pt x="1116" y="1040"/>
                    </a:lnTo>
                    <a:lnTo>
                      <a:pt x="1116" y="1040"/>
                    </a:lnTo>
                    <a:lnTo>
                      <a:pt x="1116" y="1042"/>
                    </a:lnTo>
                    <a:lnTo>
                      <a:pt x="1116" y="1042"/>
                    </a:lnTo>
                    <a:lnTo>
                      <a:pt x="1116" y="1042"/>
                    </a:lnTo>
                    <a:lnTo>
                      <a:pt x="1116" y="1042"/>
                    </a:lnTo>
                    <a:lnTo>
                      <a:pt x="1114" y="1042"/>
                    </a:lnTo>
                    <a:lnTo>
                      <a:pt x="1114" y="1042"/>
                    </a:lnTo>
                    <a:lnTo>
                      <a:pt x="1114" y="1042"/>
                    </a:lnTo>
                    <a:lnTo>
                      <a:pt x="1114" y="1042"/>
                    </a:lnTo>
                    <a:lnTo>
                      <a:pt x="1114" y="1042"/>
                    </a:lnTo>
                    <a:lnTo>
                      <a:pt x="1112" y="1042"/>
                    </a:lnTo>
                    <a:lnTo>
                      <a:pt x="1112" y="1042"/>
                    </a:lnTo>
                    <a:lnTo>
                      <a:pt x="1112" y="1042"/>
                    </a:lnTo>
                    <a:lnTo>
                      <a:pt x="1110" y="1042"/>
                    </a:lnTo>
                    <a:lnTo>
                      <a:pt x="1110" y="1042"/>
                    </a:lnTo>
                    <a:lnTo>
                      <a:pt x="1110" y="1042"/>
                    </a:lnTo>
                    <a:lnTo>
                      <a:pt x="1110" y="1042"/>
                    </a:lnTo>
                    <a:lnTo>
                      <a:pt x="1109" y="1040"/>
                    </a:lnTo>
                    <a:lnTo>
                      <a:pt x="1109" y="1040"/>
                    </a:lnTo>
                    <a:lnTo>
                      <a:pt x="1109" y="1040"/>
                    </a:lnTo>
                    <a:lnTo>
                      <a:pt x="1109" y="1040"/>
                    </a:lnTo>
                    <a:lnTo>
                      <a:pt x="1109" y="1040"/>
                    </a:lnTo>
                    <a:lnTo>
                      <a:pt x="1109" y="1040"/>
                    </a:lnTo>
                    <a:lnTo>
                      <a:pt x="1109" y="1040"/>
                    </a:lnTo>
                    <a:lnTo>
                      <a:pt x="1109" y="1040"/>
                    </a:lnTo>
                    <a:lnTo>
                      <a:pt x="1107" y="1040"/>
                    </a:lnTo>
                    <a:lnTo>
                      <a:pt x="1107" y="1040"/>
                    </a:lnTo>
                    <a:lnTo>
                      <a:pt x="1107" y="1040"/>
                    </a:lnTo>
                    <a:lnTo>
                      <a:pt x="1105" y="1040"/>
                    </a:lnTo>
                    <a:lnTo>
                      <a:pt x="1105" y="1040"/>
                    </a:lnTo>
                    <a:lnTo>
                      <a:pt x="1105" y="1040"/>
                    </a:lnTo>
                    <a:lnTo>
                      <a:pt x="1105" y="1040"/>
                    </a:lnTo>
                    <a:lnTo>
                      <a:pt x="1105" y="1040"/>
                    </a:lnTo>
                    <a:lnTo>
                      <a:pt x="1105" y="1040"/>
                    </a:lnTo>
                    <a:lnTo>
                      <a:pt x="1105" y="1040"/>
                    </a:lnTo>
                    <a:lnTo>
                      <a:pt x="1105" y="1040"/>
                    </a:lnTo>
                    <a:lnTo>
                      <a:pt x="1105" y="1040"/>
                    </a:lnTo>
                    <a:lnTo>
                      <a:pt x="1103" y="1040"/>
                    </a:lnTo>
                    <a:lnTo>
                      <a:pt x="1103" y="1040"/>
                    </a:lnTo>
                    <a:lnTo>
                      <a:pt x="1103" y="1040"/>
                    </a:lnTo>
                    <a:lnTo>
                      <a:pt x="1101" y="1040"/>
                    </a:lnTo>
                    <a:lnTo>
                      <a:pt x="1101" y="1040"/>
                    </a:lnTo>
                    <a:lnTo>
                      <a:pt x="1101" y="1040"/>
                    </a:lnTo>
                    <a:lnTo>
                      <a:pt x="1099" y="1040"/>
                    </a:lnTo>
                    <a:lnTo>
                      <a:pt x="1099" y="1040"/>
                    </a:lnTo>
                    <a:lnTo>
                      <a:pt x="1099" y="1040"/>
                    </a:lnTo>
                    <a:lnTo>
                      <a:pt x="1099" y="1040"/>
                    </a:lnTo>
                    <a:lnTo>
                      <a:pt x="1098" y="1040"/>
                    </a:lnTo>
                    <a:lnTo>
                      <a:pt x="1098" y="1040"/>
                    </a:lnTo>
                    <a:lnTo>
                      <a:pt x="1098" y="1040"/>
                    </a:lnTo>
                    <a:lnTo>
                      <a:pt x="1098" y="1040"/>
                    </a:lnTo>
                    <a:lnTo>
                      <a:pt x="1098" y="1040"/>
                    </a:lnTo>
                    <a:lnTo>
                      <a:pt x="1098" y="1040"/>
                    </a:lnTo>
                    <a:lnTo>
                      <a:pt x="1096" y="1040"/>
                    </a:lnTo>
                    <a:lnTo>
                      <a:pt x="1096" y="1038"/>
                    </a:lnTo>
                    <a:lnTo>
                      <a:pt x="1096" y="1038"/>
                    </a:lnTo>
                    <a:lnTo>
                      <a:pt x="1096" y="1038"/>
                    </a:lnTo>
                    <a:lnTo>
                      <a:pt x="1096" y="1038"/>
                    </a:lnTo>
                    <a:lnTo>
                      <a:pt x="1096" y="1038"/>
                    </a:lnTo>
                    <a:lnTo>
                      <a:pt x="1094" y="1038"/>
                    </a:lnTo>
                    <a:lnTo>
                      <a:pt x="1094" y="1036"/>
                    </a:lnTo>
                    <a:lnTo>
                      <a:pt x="1094" y="1036"/>
                    </a:lnTo>
                    <a:lnTo>
                      <a:pt x="1092" y="1036"/>
                    </a:lnTo>
                    <a:lnTo>
                      <a:pt x="1092" y="1036"/>
                    </a:lnTo>
                    <a:lnTo>
                      <a:pt x="1092" y="1036"/>
                    </a:lnTo>
                    <a:lnTo>
                      <a:pt x="1092" y="1036"/>
                    </a:lnTo>
                    <a:lnTo>
                      <a:pt x="1092" y="1036"/>
                    </a:lnTo>
                    <a:lnTo>
                      <a:pt x="1090" y="1034"/>
                    </a:lnTo>
                    <a:lnTo>
                      <a:pt x="1090" y="1034"/>
                    </a:lnTo>
                    <a:lnTo>
                      <a:pt x="1090" y="1034"/>
                    </a:lnTo>
                    <a:lnTo>
                      <a:pt x="1089" y="1034"/>
                    </a:lnTo>
                    <a:lnTo>
                      <a:pt x="1089" y="1034"/>
                    </a:lnTo>
                    <a:lnTo>
                      <a:pt x="1089" y="1034"/>
                    </a:lnTo>
                    <a:lnTo>
                      <a:pt x="1089" y="1034"/>
                    </a:lnTo>
                    <a:lnTo>
                      <a:pt x="1087" y="1034"/>
                    </a:lnTo>
                    <a:lnTo>
                      <a:pt x="1087" y="1034"/>
                    </a:lnTo>
                    <a:lnTo>
                      <a:pt x="1087" y="1034"/>
                    </a:lnTo>
                    <a:lnTo>
                      <a:pt x="1087" y="1034"/>
                    </a:lnTo>
                    <a:lnTo>
                      <a:pt x="1087" y="1034"/>
                    </a:lnTo>
                    <a:lnTo>
                      <a:pt x="1087" y="1034"/>
                    </a:lnTo>
                    <a:lnTo>
                      <a:pt x="1085" y="1034"/>
                    </a:lnTo>
                    <a:lnTo>
                      <a:pt x="1085" y="1034"/>
                    </a:lnTo>
                    <a:lnTo>
                      <a:pt x="1085" y="1034"/>
                    </a:lnTo>
                    <a:lnTo>
                      <a:pt x="1085" y="1034"/>
                    </a:lnTo>
                    <a:lnTo>
                      <a:pt x="1085" y="1034"/>
                    </a:lnTo>
                    <a:lnTo>
                      <a:pt x="1083" y="1034"/>
                    </a:lnTo>
                    <a:lnTo>
                      <a:pt x="1083" y="1034"/>
                    </a:lnTo>
                    <a:lnTo>
                      <a:pt x="1083" y="1034"/>
                    </a:lnTo>
                    <a:lnTo>
                      <a:pt x="1083" y="1034"/>
                    </a:lnTo>
                    <a:lnTo>
                      <a:pt x="1083" y="1034"/>
                    </a:lnTo>
                    <a:lnTo>
                      <a:pt x="1081" y="1034"/>
                    </a:lnTo>
                    <a:lnTo>
                      <a:pt x="1081" y="1034"/>
                    </a:lnTo>
                    <a:lnTo>
                      <a:pt x="1081" y="1034"/>
                    </a:lnTo>
                    <a:lnTo>
                      <a:pt x="1081" y="1034"/>
                    </a:lnTo>
                    <a:lnTo>
                      <a:pt x="1080" y="1034"/>
                    </a:lnTo>
                    <a:lnTo>
                      <a:pt x="1080" y="1034"/>
                    </a:lnTo>
                    <a:lnTo>
                      <a:pt x="1080" y="1034"/>
                    </a:lnTo>
                    <a:lnTo>
                      <a:pt x="1080" y="1033"/>
                    </a:lnTo>
                    <a:lnTo>
                      <a:pt x="1080" y="1033"/>
                    </a:lnTo>
                    <a:lnTo>
                      <a:pt x="1080" y="1033"/>
                    </a:lnTo>
                    <a:lnTo>
                      <a:pt x="1080" y="1033"/>
                    </a:lnTo>
                    <a:lnTo>
                      <a:pt x="1080" y="1033"/>
                    </a:lnTo>
                    <a:lnTo>
                      <a:pt x="1080" y="1033"/>
                    </a:lnTo>
                    <a:lnTo>
                      <a:pt x="1078" y="1033"/>
                    </a:lnTo>
                    <a:lnTo>
                      <a:pt x="1078" y="1033"/>
                    </a:lnTo>
                    <a:lnTo>
                      <a:pt x="1078" y="1031"/>
                    </a:lnTo>
                    <a:lnTo>
                      <a:pt x="1078" y="1031"/>
                    </a:lnTo>
                    <a:lnTo>
                      <a:pt x="1078" y="1031"/>
                    </a:lnTo>
                    <a:lnTo>
                      <a:pt x="1078" y="1031"/>
                    </a:lnTo>
                    <a:lnTo>
                      <a:pt x="1078" y="1031"/>
                    </a:lnTo>
                    <a:lnTo>
                      <a:pt x="1078" y="1031"/>
                    </a:lnTo>
                    <a:lnTo>
                      <a:pt x="1078" y="1031"/>
                    </a:lnTo>
                    <a:lnTo>
                      <a:pt x="1076" y="1031"/>
                    </a:lnTo>
                    <a:lnTo>
                      <a:pt x="1076" y="1031"/>
                    </a:lnTo>
                    <a:lnTo>
                      <a:pt x="1074" y="1033"/>
                    </a:lnTo>
                    <a:lnTo>
                      <a:pt x="1074" y="1033"/>
                    </a:lnTo>
                    <a:lnTo>
                      <a:pt x="1074" y="1031"/>
                    </a:lnTo>
                    <a:lnTo>
                      <a:pt x="1074" y="1031"/>
                    </a:lnTo>
                    <a:lnTo>
                      <a:pt x="1074" y="1033"/>
                    </a:lnTo>
                    <a:lnTo>
                      <a:pt x="1074" y="1033"/>
                    </a:lnTo>
                    <a:lnTo>
                      <a:pt x="1072" y="1033"/>
                    </a:lnTo>
                    <a:lnTo>
                      <a:pt x="1072" y="1031"/>
                    </a:lnTo>
                    <a:lnTo>
                      <a:pt x="1072" y="1031"/>
                    </a:lnTo>
                    <a:lnTo>
                      <a:pt x="1072" y="1031"/>
                    </a:lnTo>
                    <a:lnTo>
                      <a:pt x="1072" y="1031"/>
                    </a:lnTo>
                    <a:lnTo>
                      <a:pt x="1072" y="1031"/>
                    </a:lnTo>
                    <a:lnTo>
                      <a:pt x="1072" y="1031"/>
                    </a:lnTo>
                    <a:lnTo>
                      <a:pt x="1072" y="1031"/>
                    </a:lnTo>
                    <a:lnTo>
                      <a:pt x="1072" y="1031"/>
                    </a:lnTo>
                    <a:lnTo>
                      <a:pt x="1072" y="1031"/>
                    </a:lnTo>
                    <a:lnTo>
                      <a:pt x="1071" y="1031"/>
                    </a:lnTo>
                    <a:lnTo>
                      <a:pt x="1071" y="1031"/>
                    </a:lnTo>
                    <a:lnTo>
                      <a:pt x="1071" y="1031"/>
                    </a:lnTo>
                    <a:lnTo>
                      <a:pt x="1071" y="1029"/>
                    </a:lnTo>
                    <a:lnTo>
                      <a:pt x="1071" y="1029"/>
                    </a:lnTo>
                    <a:lnTo>
                      <a:pt x="1069" y="1029"/>
                    </a:lnTo>
                    <a:lnTo>
                      <a:pt x="1069" y="1029"/>
                    </a:lnTo>
                    <a:lnTo>
                      <a:pt x="1067" y="1029"/>
                    </a:lnTo>
                    <a:lnTo>
                      <a:pt x="1067" y="1029"/>
                    </a:lnTo>
                    <a:lnTo>
                      <a:pt x="1067" y="1029"/>
                    </a:lnTo>
                    <a:lnTo>
                      <a:pt x="1067" y="1029"/>
                    </a:lnTo>
                    <a:lnTo>
                      <a:pt x="1067" y="1029"/>
                    </a:lnTo>
                    <a:lnTo>
                      <a:pt x="1067" y="1029"/>
                    </a:lnTo>
                    <a:lnTo>
                      <a:pt x="1067" y="1029"/>
                    </a:lnTo>
                    <a:lnTo>
                      <a:pt x="1067" y="1029"/>
                    </a:lnTo>
                    <a:lnTo>
                      <a:pt x="1065" y="1029"/>
                    </a:lnTo>
                    <a:lnTo>
                      <a:pt x="1065" y="1029"/>
                    </a:lnTo>
                    <a:lnTo>
                      <a:pt x="1065" y="1029"/>
                    </a:lnTo>
                    <a:lnTo>
                      <a:pt x="1065" y="1029"/>
                    </a:lnTo>
                    <a:lnTo>
                      <a:pt x="1065" y="1029"/>
                    </a:lnTo>
                    <a:lnTo>
                      <a:pt x="1065" y="1029"/>
                    </a:lnTo>
                    <a:lnTo>
                      <a:pt x="1065" y="1029"/>
                    </a:lnTo>
                    <a:lnTo>
                      <a:pt x="1063" y="1027"/>
                    </a:lnTo>
                    <a:lnTo>
                      <a:pt x="1063" y="1027"/>
                    </a:lnTo>
                    <a:lnTo>
                      <a:pt x="1063" y="1027"/>
                    </a:lnTo>
                    <a:lnTo>
                      <a:pt x="1063" y="1027"/>
                    </a:lnTo>
                    <a:lnTo>
                      <a:pt x="1062" y="1027"/>
                    </a:lnTo>
                    <a:lnTo>
                      <a:pt x="1062" y="1027"/>
                    </a:lnTo>
                    <a:lnTo>
                      <a:pt x="1062" y="1027"/>
                    </a:lnTo>
                    <a:lnTo>
                      <a:pt x="1062" y="1027"/>
                    </a:lnTo>
                    <a:lnTo>
                      <a:pt x="1062" y="1027"/>
                    </a:lnTo>
                    <a:lnTo>
                      <a:pt x="1062" y="1027"/>
                    </a:lnTo>
                    <a:lnTo>
                      <a:pt x="1062" y="1027"/>
                    </a:lnTo>
                    <a:lnTo>
                      <a:pt x="1060" y="1027"/>
                    </a:lnTo>
                    <a:lnTo>
                      <a:pt x="1060" y="1027"/>
                    </a:lnTo>
                    <a:lnTo>
                      <a:pt x="1060" y="1027"/>
                    </a:lnTo>
                    <a:lnTo>
                      <a:pt x="1060" y="1027"/>
                    </a:lnTo>
                    <a:lnTo>
                      <a:pt x="1060" y="1027"/>
                    </a:lnTo>
                    <a:lnTo>
                      <a:pt x="1060" y="1027"/>
                    </a:lnTo>
                    <a:lnTo>
                      <a:pt x="1060" y="1027"/>
                    </a:lnTo>
                    <a:lnTo>
                      <a:pt x="1060" y="1027"/>
                    </a:lnTo>
                    <a:lnTo>
                      <a:pt x="1060" y="1027"/>
                    </a:lnTo>
                    <a:lnTo>
                      <a:pt x="1060" y="1029"/>
                    </a:lnTo>
                    <a:lnTo>
                      <a:pt x="1060" y="1029"/>
                    </a:lnTo>
                    <a:lnTo>
                      <a:pt x="1060" y="1029"/>
                    </a:lnTo>
                    <a:lnTo>
                      <a:pt x="1060" y="1029"/>
                    </a:lnTo>
                    <a:lnTo>
                      <a:pt x="1060" y="1033"/>
                    </a:lnTo>
                    <a:lnTo>
                      <a:pt x="1060" y="1036"/>
                    </a:lnTo>
                    <a:lnTo>
                      <a:pt x="1060" y="1036"/>
                    </a:lnTo>
                    <a:lnTo>
                      <a:pt x="1058" y="1038"/>
                    </a:lnTo>
                    <a:lnTo>
                      <a:pt x="1058" y="1040"/>
                    </a:lnTo>
                    <a:lnTo>
                      <a:pt x="1058" y="1040"/>
                    </a:lnTo>
                    <a:lnTo>
                      <a:pt x="1058" y="1040"/>
                    </a:lnTo>
                    <a:lnTo>
                      <a:pt x="1056" y="1040"/>
                    </a:lnTo>
                    <a:lnTo>
                      <a:pt x="1054" y="1040"/>
                    </a:lnTo>
                    <a:lnTo>
                      <a:pt x="1054" y="1038"/>
                    </a:lnTo>
                    <a:lnTo>
                      <a:pt x="1052" y="1038"/>
                    </a:lnTo>
                    <a:lnTo>
                      <a:pt x="1052" y="1038"/>
                    </a:lnTo>
                    <a:lnTo>
                      <a:pt x="1052" y="1038"/>
                    </a:lnTo>
                    <a:lnTo>
                      <a:pt x="1052" y="1038"/>
                    </a:lnTo>
                    <a:lnTo>
                      <a:pt x="1051" y="1038"/>
                    </a:lnTo>
                    <a:lnTo>
                      <a:pt x="1051" y="1038"/>
                    </a:lnTo>
                    <a:lnTo>
                      <a:pt x="1051" y="1038"/>
                    </a:lnTo>
                    <a:lnTo>
                      <a:pt x="1049" y="1036"/>
                    </a:lnTo>
                    <a:lnTo>
                      <a:pt x="1049" y="1036"/>
                    </a:lnTo>
                    <a:lnTo>
                      <a:pt x="1049" y="1036"/>
                    </a:lnTo>
                    <a:lnTo>
                      <a:pt x="1047" y="1036"/>
                    </a:lnTo>
                    <a:lnTo>
                      <a:pt x="1045" y="1036"/>
                    </a:lnTo>
                    <a:lnTo>
                      <a:pt x="1045" y="1036"/>
                    </a:lnTo>
                    <a:lnTo>
                      <a:pt x="1043" y="1036"/>
                    </a:lnTo>
                    <a:lnTo>
                      <a:pt x="1042" y="1038"/>
                    </a:lnTo>
                    <a:lnTo>
                      <a:pt x="1042" y="1038"/>
                    </a:lnTo>
                    <a:lnTo>
                      <a:pt x="1042" y="1038"/>
                    </a:lnTo>
                    <a:lnTo>
                      <a:pt x="1040" y="1038"/>
                    </a:lnTo>
                    <a:lnTo>
                      <a:pt x="1040" y="1040"/>
                    </a:lnTo>
                    <a:lnTo>
                      <a:pt x="1038" y="1042"/>
                    </a:lnTo>
                    <a:lnTo>
                      <a:pt x="1038" y="1043"/>
                    </a:lnTo>
                    <a:lnTo>
                      <a:pt x="1038" y="1045"/>
                    </a:lnTo>
                    <a:lnTo>
                      <a:pt x="1036" y="1045"/>
                    </a:lnTo>
                    <a:lnTo>
                      <a:pt x="1036" y="1047"/>
                    </a:lnTo>
                    <a:lnTo>
                      <a:pt x="1036" y="1047"/>
                    </a:lnTo>
                    <a:lnTo>
                      <a:pt x="1034" y="1049"/>
                    </a:lnTo>
                    <a:lnTo>
                      <a:pt x="1034" y="1049"/>
                    </a:lnTo>
                    <a:lnTo>
                      <a:pt x="1034" y="1049"/>
                    </a:lnTo>
                    <a:lnTo>
                      <a:pt x="1034" y="1051"/>
                    </a:lnTo>
                    <a:lnTo>
                      <a:pt x="1034" y="1051"/>
                    </a:lnTo>
                    <a:lnTo>
                      <a:pt x="1033" y="1052"/>
                    </a:lnTo>
                    <a:lnTo>
                      <a:pt x="1033" y="1054"/>
                    </a:lnTo>
                    <a:lnTo>
                      <a:pt x="1034" y="1054"/>
                    </a:lnTo>
                    <a:lnTo>
                      <a:pt x="1034" y="1054"/>
                    </a:lnTo>
                    <a:lnTo>
                      <a:pt x="1034" y="1054"/>
                    </a:lnTo>
                    <a:lnTo>
                      <a:pt x="1034" y="1056"/>
                    </a:lnTo>
                    <a:lnTo>
                      <a:pt x="1034" y="1056"/>
                    </a:lnTo>
                    <a:lnTo>
                      <a:pt x="1034" y="1056"/>
                    </a:lnTo>
                    <a:lnTo>
                      <a:pt x="1034" y="1056"/>
                    </a:lnTo>
                    <a:lnTo>
                      <a:pt x="1034" y="1056"/>
                    </a:lnTo>
                    <a:lnTo>
                      <a:pt x="1034" y="1056"/>
                    </a:lnTo>
                    <a:lnTo>
                      <a:pt x="1036" y="1056"/>
                    </a:lnTo>
                    <a:lnTo>
                      <a:pt x="1036" y="1056"/>
                    </a:lnTo>
                    <a:lnTo>
                      <a:pt x="1038" y="1060"/>
                    </a:lnTo>
                    <a:lnTo>
                      <a:pt x="1038" y="1060"/>
                    </a:lnTo>
                    <a:lnTo>
                      <a:pt x="1040" y="1061"/>
                    </a:lnTo>
                    <a:lnTo>
                      <a:pt x="1042" y="1063"/>
                    </a:lnTo>
                    <a:lnTo>
                      <a:pt x="1042" y="1063"/>
                    </a:lnTo>
                    <a:lnTo>
                      <a:pt x="1043" y="1067"/>
                    </a:lnTo>
                    <a:lnTo>
                      <a:pt x="1045" y="1071"/>
                    </a:lnTo>
                    <a:lnTo>
                      <a:pt x="1045" y="1071"/>
                    </a:lnTo>
                    <a:lnTo>
                      <a:pt x="1045" y="1072"/>
                    </a:lnTo>
                    <a:lnTo>
                      <a:pt x="1047" y="1074"/>
                    </a:lnTo>
                    <a:lnTo>
                      <a:pt x="1047" y="1076"/>
                    </a:lnTo>
                    <a:lnTo>
                      <a:pt x="1047" y="1080"/>
                    </a:lnTo>
                    <a:lnTo>
                      <a:pt x="1047" y="1081"/>
                    </a:lnTo>
                    <a:lnTo>
                      <a:pt x="1047" y="1081"/>
                    </a:lnTo>
                    <a:lnTo>
                      <a:pt x="1049" y="1081"/>
                    </a:lnTo>
                    <a:lnTo>
                      <a:pt x="1049" y="1083"/>
                    </a:lnTo>
                    <a:lnTo>
                      <a:pt x="1051" y="1085"/>
                    </a:lnTo>
                    <a:lnTo>
                      <a:pt x="1052" y="1087"/>
                    </a:lnTo>
                    <a:lnTo>
                      <a:pt x="1052" y="1087"/>
                    </a:lnTo>
                    <a:lnTo>
                      <a:pt x="1052" y="1087"/>
                    </a:lnTo>
                    <a:lnTo>
                      <a:pt x="1054" y="1087"/>
                    </a:lnTo>
                    <a:lnTo>
                      <a:pt x="1054" y="1087"/>
                    </a:lnTo>
                    <a:lnTo>
                      <a:pt x="1056" y="1087"/>
                    </a:lnTo>
                    <a:lnTo>
                      <a:pt x="1058" y="1087"/>
                    </a:lnTo>
                    <a:lnTo>
                      <a:pt x="1058" y="1087"/>
                    </a:lnTo>
                    <a:lnTo>
                      <a:pt x="1058" y="1087"/>
                    </a:lnTo>
                    <a:lnTo>
                      <a:pt x="1060" y="1087"/>
                    </a:lnTo>
                    <a:lnTo>
                      <a:pt x="1062" y="1085"/>
                    </a:lnTo>
                    <a:lnTo>
                      <a:pt x="1063" y="1085"/>
                    </a:lnTo>
                    <a:lnTo>
                      <a:pt x="1063" y="1085"/>
                    </a:lnTo>
                    <a:lnTo>
                      <a:pt x="1063" y="1085"/>
                    </a:lnTo>
                    <a:lnTo>
                      <a:pt x="1065" y="1085"/>
                    </a:lnTo>
                    <a:lnTo>
                      <a:pt x="1067" y="1085"/>
                    </a:lnTo>
                    <a:lnTo>
                      <a:pt x="1067" y="1085"/>
                    </a:lnTo>
                    <a:lnTo>
                      <a:pt x="1067" y="1083"/>
                    </a:lnTo>
                    <a:lnTo>
                      <a:pt x="1069" y="1083"/>
                    </a:lnTo>
                    <a:lnTo>
                      <a:pt x="1069" y="1083"/>
                    </a:lnTo>
                    <a:lnTo>
                      <a:pt x="1069" y="1083"/>
                    </a:lnTo>
                    <a:lnTo>
                      <a:pt x="1071" y="1083"/>
                    </a:lnTo>
                    <a:lnTo>
                      <a:pt x="1071" y="1083"/>
                    </a:lnTo>
                    <a:lnTo>
                      <a:pt x="1071" y="1083"/>
                    </a:lnTo>
                    <a:lnTo>
                      <a:pt x="1072" y="1083"/>
                    </a:lnTo>
                    <a:lnTo>
                      <a:pt x="1072" y="1083"/>
                    </a:lnTo>
                    <a:lnTo>
                      <a:pt x="1072" y="1083"/>
                    </a:lnTo>
                    <a:lnTo>
                      <a:pt x="1072" y="1083"/>
                    </a:lnTo>
                    <a:lnTo>
                      <a:pt x="1072" y="1085"/>
                    </a:lnTo>
                    <a:lnTo>
                      <a:pt x="1072" y="1085"/>
                    </a:lnTo>
                    <a:lnTo>
                      <a:pt x="1072" y="1087"/>
                    </a:lnTo>
                    <a:lnTo>
                      <a:pt x="1072" y="1087"/>
                    </a:lnTo>
                    <a:lnTo>
                      <a:pt x="1072" y="1087"/>
                    </a:lnTo>
                    <a:lnTo>
                      <a:pt x="1071" y="1090"/>
                    </a:lnTo>
                    <a:lnTo>
                      <a:pt x="1071" y="1092"/>
                    </a:lnTo>
                    <a:lnTo>
                      <a:pt x="1071" y="1092"/>
                    </a:lnTo>
                    <a:lnTo>
                      <a:pt x="1071" y="1094"/>
                    </a:lnTo>
                    <a:lnTo>
                      <a:pt x="1071" y="1094"/>
                    </a:lnTo>
                    <a:lnTo>
                      <a:pt x="1071" y="1094"/>
                    </a:lnTo>
                    <a:lnTo>
                      <a:pt x="1071" y="1094"/>
                    </a:lnTo>
                    <a:lnTo>
                      <a:pt x="1071" y="1094"/>
                    </a:lnTo>
                    <a:lnTo>
                      <a:pt x="1069" y="1094"/>
                    </a:lnTo>
                    <a:lnTo>
                      <a:pt x="1069" y="1094"/>
                    </a:lnTo>
                    <a:lnTo>
                      <a:pt x="1069" y="1094"/>
                    </a:lnTo>
                    <a:lnTo>
                      <a:pt x="1067" y="1096"/>
                    </a:lnTo>
                    <a:lnTo>
                      <a:pt x="1067" y="1096"/>
                    </a:lnTo>
                    <a:lnTo>
                      <a:pt x="1067" y="1096"/>
                    </a:lnTo>
                    <a:lnTo>
                      <a:pt x="1065" y="1096"/>
                    </a:lnTo>
                    <a:lnTo>
                      <a:pt x="1063" y="1096"/>
                    </a:lnTo>
                    <a:lnTo>
                      <a:pt x="1062" y="1096"/>
                    </a:lnTo>
                    <a:lnTo>
                      <a:pt x="1062" y="1096"/>
                    </a:lnTo>
                    <a:lnTo>
                      <a:pt x="1060" y="1096"/>
                    </a:lnTo>
                    <a:lnTo>
                      <a:pt x="1060" y="1096"/>
                    </a:lnTo>
                    <a:lnTo>
                      <a:pt x="1060" y="1096"/>
                    </a:lnTo>
                    <a:lnTo>
                      <a:pt x="1058" y="1096"/>
                    </a:lnTo>
                    <a:lnTo>
                      <a:pt x="1058" y="1096"/>
                    </a:lnTo>
                    <a:lnTo>
                      <a:pt x="1058" y="1096"/>
                    </a:lnTo>
                    <a:lnTo>
                      <a:pt x="1056" y="1096"/>
                    </a:lnTo>
                    <a:lnTo>
                      <a:pt x="1056" y="1096"/>
                    </a:lnTo>
                    <a:lnTo>
                      <a:pt x="1056" y="1096"/>
                    </a:lnTo>
                    <a:lnTo>
                      <a:pt x="1056" y="1096"/>
                    </a:lnTo>
                    <a:lnTo>
                      <a:pt x="1054" y="1096"/>
                    </a:lnTo>
                    <a:lnTo>
                      <a:pt x="1052" y="1096"/>
                    </a:lnTo>
                    <a:lnTo>
                      <a:pt x="1052" y="1094"/>
                    </a:lnTo>
                    <a:lnTo>
                      <a:pt x="1052" y="1096"/>
                    </a:lnTo>
                    <a:lnTo>
                      <a:pt x="1051" y="1096"/>
                    </a:lnTo>
                    <a:lnTo>
                      <a:pt x="1051" y="1096"/>
                    </a:lnTo>
                    <a:lnTo>
                      <a:pt x="1051" y="1096"/>
                    </a:lnTo>
                    <a:lnTo>
                      <a:pt x="1049" y="1096"/>
                    </a:lnTo>
                    <a:lnTo>
                      <a:pt x="1049" y="1096"/>
                    </a:lnTo>
                    <a:lnTo>
                      <a:pt x="1049" y="1098"/>
                    </a:lnTo>
                    <a:lnTo>
                      <a:pt x="1047" y="1098"/>
                    </a:lnTo>
                    <a:lnTo>
                      <a:pt x="1047" y="1098"/>
                    </a:lnTo>
                    <a:lnTo>
                      <a:pt x="1045" y="1098"/>
                    </a:lnTo>
                    <a:lnTo>
                      <a:pt x="1045" y="1098"/>
                    </a:lnTo>
                    <a:lnTo>
                      <a:pt x="1045" y="1098"/>
                    </a:lnTo>
                    <a:lnTo>
                      <a:pt x="1045" y="1098"/>
                    </a:lnTo>
                    <a:lnTo>
                      <a:pt x="1042" y="1098"/>
                    </a:lnTo>
                    <a:lnTo>
                      <a:pt x="1034" y="1098"/>
                    </a:lnTo>
                    <a:lnTo>
                      <a:pt x="1029" y="1098"/>
                    </a:lnTo>
                    <a:lnTo>
                      <a:pt x="1025" y="1098"/>
                    </a:lnTo>
                    <a:lnTo>
                      <a:pt x="1024" y="1098"/>
                    </a:lnTo>
                    <a:lnTo>
                      <a:pt x="1022" y="1098"/>
                    </a:lnTo>
                    <a:lnTo>
                      <a:pt x="1020" y="1098"/>
                    </a:lnTo>
                    <a:lnTo>
                      <a:pt x="1020" y="1098"/>
                    </a:lnTo>
                    <a:lnTo>
                      <a:pt x="1020" y="1098"/>
                    </a:lnTo>
                    <a:lnTo>
                      <a:pt x="1020" y="1098"/>
                    </a:lnTo>
                    <a:lnTo>
                      <a:pt x="1018" y="1098"/>
                    </a:lnTo>
                    <a:lnTo>
                      <a:pt x="1016" y="1098"/>
                    </a:lnTo>
                    <a:lnTo>
                      <a:pt x="1016" y="1098"/>
                    </a:lnTo>
                    <a:lnTo>
                      <a:pt x="1016" y="1098"/>
                    </a:lnTo>
                    <a:lnTo>
                      <a:pt x="1014" y="1098"/>
                    </a:lnTo>
                    <a:lnTo>
                      <a:pt x="1014" y="1099"/>
                    </a:lnTo>
                    <a:lnTo>
                      <a:pt x="1014" y="1099"/>
                    </a:lnTo>
                    <a:lnTo>
                      <a:pt x="1014" y="1099"/>
                    </a:lnTo>
                    <a:lnTo>
                      <a:pt x="1013" y="1099"/>
                    </a:lnTo>
                    <a:lnTo>
                      <a:pt x="1013" y="1099"/>
                    </a:lnTo>
                    <a:lnTo>
                      <a:pt x="1013" y="1099"/>
                    </a:lnTo>
                    <a:lnTo>
                      <a:pt x="1013" y="1101"/>
                    </a:lnTo>
                    <a:lnTo>
                      <a:pt x="1013" y="1101"/>
                    </a:lnTo>
                    <a:lnTo>
                      <a:pt x="1013" y="1101"/>
                    </a:lnTo>
                    <a:lnTo>
                      <a:pt x="1013" y="1101"/>
                    </a:lnTo>
                    <a:lnTo>
                      <a:pt x="1013" y="1103"/>
                    </a:lnTo>
                    <a:lnTo>
                      <a:pt x="1013" y="1103"/>
                    </a:lnTo>
                    <a:lnTo>
                      <a:pt x="1013" y="1103"/>
                    </a:lnTo>
                    <a:lnTo>
                      <a:pt x="1013" y="1103"/>
                    </a:lnTo>
                    <a:lnTo>
                      <a:pt x="1013" y="1105"/>
                    </a:lnTo>
                    <a:lnTo>
                      <a:pt x="1013" y="1105"/>
                    </a:lnTo>
                    <a:lnTo>
                      <a:pt x="1013" y="1107"/>
                    </a:lnTo>
                    <a:lnTo>
                      <a:pt x="1013" y="1107"/>
                    </a:lnTo>
                    <a:lnTo>
                      <a:pt x="1013" y="1107"/>
                    </a:lnTo>
                    <a:lnTo>
                      <a:pt x="1013" y="1107"/>
                    </a:lnTo>
                    <a:lnTo>
                      <a:pt x="1011" y="1109"/>
                    </a:lnTo>
                    <a:lnTo>
                      <a:pt x="1011" y="1109"/>
                    </a:lnTo>
                    <a:lnTo>
                      <a:pt x="1011" y="1109"/>
                    </a:lnTo>
                    <a:lnTo>
                      <a:pt x="1009" y="1109"/>
                    </a:lnTo>
                    <a:lnTo>
                      <a:pt x="1009" y="1109"/>
                    </a:lnTo>
                    <a:lnTo>
                      <a:pt x="1009" y="1109"/>
                    </a:lnTo>
                    <a:lnTo>
                      <a:pt x="1009" y="1109"/>
                    </a:lnTo>
                    <a:lnTo>
                      <a:pt x="1009" y="1110"/>
                    </a:lnTo>
                    <a:lnTo>
                      <a:pt x="1009" y="1110"/>
                    </a:lnTo>
                    <a:lnTo>
                      <a:pt x="1007" y="1110"/>
                    </a:lnTo>
                    <a:lnTo>
                      <a:pt x="1007" y="1114"/>
                    </a:lnTo>
                    <a:lnTo>
                      <a:pt x="1005" y="1116"/>
                    </a:lnTo>
                    <a:lnTo>
                      <a:pt x="1004" y="1118"/>
                    </a:lnTo>
                    <a:lnTo>
                      <a:pt x="1002" y="1118"/>
                    </a:lnTo>
                    <a:lnTo>
                      <a:pt x="1002" y="1119"/>
                    </a:lnTo>
                    <a:lnTo>
                      <a:pt x="1002" y="1119"/>
                    </a:lnTo>
                    <a:lnTo>
                      <a:pt x="1000" y="1118"/>
                    </a:lnTo>
                    <a:lnTo>
                      <a:pt x="1000" y="1118"/>
                    </a:lnTo>
                    <a:lnTo>
                      <a:pt x="1000" y="1118"/>
                    </a:lnTo>
                    <a:lnTo>
                      <a:pt x="998" y="1118"/>
                    </a:lnTo>
                    <a:lnTo>
                      <a:pt x="998" y="1118"/>
                    </a:lnTo>
                    <a:lnTo>
                      <a:pt x="996" y="1118"/>
                    </a:lnTo>
                    <a:lnTo>
                      <a:pt x="996" y="1118"/>
                    </a:lnTo>
                    <a:lnTo>
                      <a:pt x="995" y="1119"/>
                    </a:lnTo>
                    <a:lnTo>
                      <a:pt x="995" y="1119"/>
                    </a:lnTo>
                    <a:lnTo>
                      <a:pt x="993" y="1118"/>
                    </a:lnTo>
                    <a:lnTo>
                      <a:pt x="991" y="1118"/>
                    </a:lnTo>
                    <a:lnTo>
                      <a:pt x="991" y="1118"/>
                    </a:lnTo>
                    <a:lnTo>
                      <a:pt x="987" y="1119"/>
                    </a:lnTo>
                    <a:lnTo>
                      <a:pt x="984" y="1119"/>
                    </a:lnTo>
                    <a:lnTo>
                      <a:pt x="982" y="1119"/>
                    </a:lnTo>
                    <a:lnTo>
                      <a:pt x="982" y="1119"/>
                    </a:lnTo>
                    <a:lnTo>
                      <a:pt x="982" y="1119"/>
                    </a:lnTo>
                    <a:lnTo>
                      <a:pt x="982" y="1119"/>
                    </a:lnTo>
                    <a:lnTo>
                      <a:pt x="980" y="1119"/>
                    </a:lnTo>
                    <a:lnTo>
                      <a:pt x="978" y="1121"/>
                    </a:lnTo>
                    <a:lnTo>
                      <a:pt x="978" y="1121"/>
                    </a:lnTo>
                    <a:lnTo>
                      <a:pt x="977" y="1123"/>
                    </a:lnTo>
                    <a:lnTo>
                      <a:pt x="975" y="1123"/>
                    </a:lnTo>
                    <a:lnTo>
                      <a:pt x="975" y="1125"/>
                    </a:lnTo>
                    <a:lnTo>
                      <a:pt x="971" y="1128"/>
                    </a:lnTo>
                    <a:lnTo>
                      <a:pt x="969" y="1130"/>
                    </a:lnTo>
                    <a:lnTo>
                      <a:pt x="967" y="1132"/>
                    </a:lnTo>
                    <a:lnTo>
                      <a:pt x="966" y="1132"/>
                    </a:lnTo>
                    <a:lnTo>
                      <a:pt x="962" y="1136"/>
                    </a:lnTo>
                    <a:lnTo>
                      <a:pt x="958" y="1137"/>
                    </a:lnTo>
                    <a:lnTo>
                      <a:pt x="957" y="1137"/>
                    </a:lnTo>
                    <a:lnTo>
                      <a:pt x="955" y="1139"/>
                    </a:lnTo>
                    <a:lnTo>
                      <a:pt x="955" y="1139"/>
                    </a:lnTo>
                    <a:lnTo>
                      <a:pt x="953" y="1139"/>
                    </a:lnTo>
                    <a:lnTo>
                      <a:pt x="953" y="1139"/>
                    </a:lnTo>
                    <a:lnTo>
                      <a:pt x="953" y="1139"/>
                    </a:lnTo>
                    <a:lnTo>
                      <a:pt x="953" y="1139"/>
                    </a:lnTo>
                    <a:lnTo>
                      <a:pt x="953" y="1139"/>
                    </a:lnTo>
                    <a:lnTo>
                      <a:pt x="953" y="1139"/>
                    </a:lnTo>
                    <a:lnTo>
                      <a:pt x="951" y="1139"/>
                    </a:lnTo>
                    <a:lnTo>
                      <a:pt x="951" y="1139"/>
                    </a:lnTo>
                    <a:lnTo>
                      <a:pt x="951" y="1139"/>
                    </a:lnTo>
                    <a:lnTo>
                      <a:pt x="951" y="1139"/>
                    </a:lnTo>
                    <a:lnTo>
                      <a:pt x="951" y="1139"/>
                    </a:lnTo>
                    <a:lnTo>
                      <a:pt x="949" y="1139"/>
                    </a:lnTo>
                    <a:lnTo>
                      <a:pt x="949" y="1139"/>
                    </a:lnTo>
                    <a:lnTo>
                      <a:pt x="949" y="1139"/>
                    </a:lnTo>
                    <a:lnTo>
                      <a:pt x="949" y="1139"/>
                    </a:lnTo>
                    <a:lnTo>
                      <a:pt x="949" y="1141"/>
                    </a:lnTo>
                    <a:lnTo>
                      <a:pt x="949" y="1141"/>
                    </a:lnTo>
                    <a:lnTo>
                      <a:pt x="949" y="1141"/>
                    </a:lnTo>
                    <a:lnTo>
                      <a:pt x="949" y="1141"/>
                    </a:lnTo>
                    <a:lnTo>
                      <a:pt x="949" y="1141"/>
                    </a:lnTo>
                    <a:lnTo>
                      <a:pt x="948" y="1143"/>
                    </a:lnTo>
                    <a:lnTo>
                      <a:pt x="946" y="1145"/>
                    </a:lnTo>
                    <a:lnTo>
                      <a:pt x="946" y="1145"/>
                    </a:lnTo>
                    <a:lnTo>
                      <a:pt x="946" y="1147"/>
                    </a:lnTo>
                    <a:lnTo>
                      <a:pt x="944" y="1148"/>
                    </a:lnTo>
                    <a:lnTo>
                      <a:pt x="944" y="1150"/>
                    </a:lnTo>
                    <a:lnTo>
                      <a:pt x="944" y="1152"/>
                    </a:lnTo>
                    <a:lnTo>
                      <a:pt x="942" y="1152"/>
                    </a:lnTo>
                    <a:lnTo>
                      <a:pt x="942" y="1152"/>
                    </a:lnTo>
                    <a:lnTo>
                      <a:pt x="942" y="1152"/>
                    </a:lnTo>
                    <a:lnTo>
                      <a:pt x="942" y="1152"/>
                    </a:lnTo>
                    <a:lnTo>
                      <a:pt x="942" y="1152"/>
                    </a:lnTo>
                    <a:lnTo>
                      <a:pt x="942" y="1152"/>
                    </a:lnTo>
                    <a:lnTo>
                      <a:pt x="940" y="1152"/>
                    </a:lnTo>
                    <a:lnTo>
                      <a:pt x="940" y="1152"/>
                    </a:lnTo>
                    <a:lnTo>
                      <a:pt x="940" y="1152"/>
                    </a:lnTo>
                    <a:lnTo>
                      <a:pt x="940" y="1152"/>
                    </a:lnTo>
                    <a:lnTo>
                      <a:pt x="940" y="1152"/>
                    </a:lnTo>
                    <a:lnTo>
                      <a:pt x="939" y="1152"/>
                    </a:lnTo>
                    <a:lnTo>
                      <a:pt x="939" y="1152"/>
                    </a:lnTo>
                    <a:lnTo>
                      <a:pt x="939" y="1152"/>
                    </a:lnTo>
                    <a:lnTo>
                      <a:pt x="939" y="1152"/>
                    </a:lnTo>
                    <a:lnTo>
                      <a:pt x="939" y="1152"/>
                    </a:lnTo>
                    <a:lnTo>
                      <a:pt x="939" y="1152"/>
                    </a:lnTo>
                    <a:lnTo>
                      <a:pt x="939" y="1152"/>
                    </a:lnTo>
                    <a:lnTo>
                      <a:pt x="939" y="1150"/>
                    </a:lnTo>
                    <a:lnTo>
                      <a:pt x="939" y="1150"/>
                    </a:lnTo>
                    <a:lnTo>
                      <a:pt x="939" y="1150"/>
                    </a:lnTo>
                    <a:lnTo>
                      <a:pt x="939" y="1150"/>
                    </a:lnTo>
                    <a:lnTo>
                      <a:pt x="939" y="1150"/>
                    </a:lnTo>
                    <a:lnTo>
                      <a:pt x="939" y="1150"/>
                    </a:lnTo>
                    <a:lnTo>
                      <a:pt x="937" y="1148"/>
                    </a:lnTo>
                    <a:lnTo>
                      <a:pt x="937" y="1147"/>
                    </a:lnTo>
                    <a:lnTo>
                      <a:pt x="939" y="1147"/>
                    </a:lnTo>
                    <a:lnTo>
                      <a:pt x="939" y="1145"/>
                    </a:lnTo>
                    <a:lnTo>
                      <a:pt x="939" y="1145"/>
                    </a:lnTo>
                    <a:lnTo>
                      <a:pt x="939" y="1141"/>
                    </a:lnTo>
                    <a:lnTo>
                      <a:pt x="937" y="1137"/>
                    </a:lnTo>
                    <a:lnTo>
                      <a:pt x="937" y="1136"/>
                    </a:lnTo>
                    <a:lnTo>
                      <a:pt x="937" y="1136"/>
                    </a:lnTo>
                    <a:lnTo>
                      <a:pt x="937" y="1136"/>
                    </a:lnTo>
                    <a:lnTo>
                      <a:pt x="937" y="1134"/>
                    </a:lnTo>
                    <a:lnTo>
                      <a:pt x="935" y="1134"/>
                    </a:lnTo>
                    <a:lnTo>
                      <a:pt x="935" y="1134"/>
                    </a:lnTo>
                    <a:lnTo>
                      <a:pt x="935" y="1134"/>
                    </a:lnTo>
                    <a:lnTo>
                      <a:pt x="935" y="1134"/>
                    </a:lnTo>
                    <a:lnTo>
                      <a:pt x="935" y="1134"/>
                    </a:lnTo>
                    <a:lnTo>
                      <a:pt x="933" y="1134"/>
                    </a:lnTo>
                    <a:lnTo>
                      <a:pt x="933" y="1134"/>
                    </a:lnTo>
                    <a:lnTo>
                      <a:pt x="933" y="1134"/>
                    </a:lnTo>
                    <a:lnTo>
                      <a:pt x="933" y="1134"/>
                    </a:lnTo>
                    <a:lnTo>
                      <a:pt x="931" y="1134"/>
                    </a:lnTo>
                    <a:lnTo>
                      <a:pt x="931" y="1134"/>
                    </a:lnTo>
                    <a:lnTo>
                      <a:pt x="931" y="1134"/>
                    </a:lnTo>
                    <a:lnTo>
                      <a:pt x="931" y="1132"/>
                    </a:lnTo>
                    <a:lnTo>
                      <a:pt x="931" y="1132"/>
                    </a:lnTo>
                    <a:lnTo>
                      <a:pt x="929" y="1132"/>
                    </a:lnTo>
                    <a:lnTo>
                      <a:pt x="929" y="1132"/>
                    </a:lnTo>
                    <a:lnTo>
                      <a:pt x="929" y="1134"/>
                    </a:lnTo>
                    <a:lnTo>
                      <a:pt x="928" y="1134"/>
                    </a:lnTo>
                    <a:lnTo>
                      <a:pt x="928" y="1134"/>
                    </a:lnTo>
                    <a:lnTo>
                      <a:pt x="928" y="1136"/>
                    </a:lnTo>
                    <a:lnTo>
                      <a:pt x="928" y="1136"/>
                    </a:lnTo>
                    <a:lnTo>
                      <a:pt x="928" y="1136"/>
                    </a:lnTo>
                    <a:lnTo>
                      <a:pt x="928" y="1137"/>
                    </a:lnTo>
                    <a:lnTo>
                      <a:pt x="928" y="1137"/>
                    </a:lnTo>
                    <a:lnTo>
                      <a:pt x="928" y="1137"/>
                    </a:lnTo>
                    <a:lnTo>
                      <a:pt x="926" y="1139"/>
                    </a:lnTo>
                    <a:lnTo>
                      <a:pt x="926" y="1139"/>
                    </a:lnTo>
                    <a:lnTo>
                      <a:pt x="926" y="1139"/>
                    </a:lnTo>
                    <a:lnTo>
                      <a:pt x="926" y="1139"/>
                    </a:lnTo>
                    <a:lnTo>
                      <a:pt x="926" y="1139"/>
                    </a:lnTo>
                    <a:lnTo>
                      <a:pt x="926" y="1139"/>
                    </a:lnTo>
                    <a:lnTo>
                      <a:pt x="924" y="1139"/>
                    </a:lnTo>
                    <a:lnTo>
                      <a:pt x="924" y="1139"/>
                    </a:lnTo>
                    <a:lnTo>
                      <a:pt x="924" y="1139"/>
                    </a:lnTo>
                    <a:lnTo>
                      <a:pt x="924" y="1139"/>
                    </a:lnTo>
                    <a:lnTo>
                      <a:pt x="922" y="1139"/>
                    </a:lnTo>
                    <a:lnTo>
                      <a:pt x="922" y="1139"/>
                    </a:lnTo>
                    <a:lnTo>
                      <a:pt x="922" y="1139"/>
                    </a:lnTo>
                    <a:lnTo>
                      <a:pt x="922" y="1139"/>
                    </a:lnTo>
                    <a:lnTo>
                      <a:pt x="922" y="1137"/>
                    </a:lnTo>
                    <a:lnTo>
                      <a:pt x="922" y="1137"/>
                    </a:lnTo>
                    <a:lnTo>
                      <a:pt x="922" y="1137"/>
                    </a:lnTo>
                    <a:lnTo>
                      <a:pt x="922" y="1137"/>
                    </a:lnTo>
                    <a:lnTo>
                      <a:pt x="922" y="1136"/>
                    </a:lnTo>
                    <a:lnTo>
                      <a:pt x="922" y="1136"/>
                    </a:lnTo>
                    <a:lnTo>
                      <a:pt x="922" y="1136"/>
                    </a:lnTo>
                    <a:lnTo>
                      <a:pt x="922" y="1136"/>
                    </a:lnTo>
                    <a:lnTo>
                      <a:pt x="922" y="1134"/>
                    </a:lnTo>
                    <a:lnTo>
                      <a:pt x="922" y="1134"/>
                    </a:lnTo>
                    <a:lnTo>
                      <a:pt x="922" y="1134"/>
                    </a:lnTo>
                    <a:lnTo>
                      <a:pt x="922" y="1134"/>
                    </a:lnTo>
                    <a:lnTo>
                      <a:pt x="922" y="1132"/>
                    </a:lnTo>
                    <a:lnTo>
                      <a:pt x="922" y="1132"/>
                    </a:lnTo>
                    <a:lnTo>
                      <a:pt x="922" y="1132"/>
                    </a:lnTo>
                    <a:lnTo>
                      <a:pt x="922" y="1132"/>
                    </a:lnTo>
                    <a:lnTo>
                      <a:pt x="922" y="1132"/>
                    </a:lnTo>
                    <a:lnTo>
                      <a:pt x="922" y="1130"/>
                    </a:lnTo>
                    <a:lnTo>
                      <a:pt x="922" y="1130"/>
                    </a:lnTo>
                    <a:lnTo>
                      <a:pt x="922" y="1130"/>
                    </a:lnTo>
                    <a:lnTo>
                      <a:pt x="922" y="1128"/>
                    </a:lnTo>
                    <a:lnTo>
                      <a:pt x="920" y="1128"/>
                    </a:lnTo>
                    <a:lnTo>
                      <a:pt x="920" y="1128"/>
                    </a:lnTo>
                    <a:lnTo>
                      <a:pt x="920" y="1128"/>
                    </a:lnTo>
                    <a:lnTo>
                      <a:pt x="920" y="1128"/>
                    </a:lnTo>
                    <a:lnTo>
                      <a:pt x="920" y="1128"/>
                    </a:lnTo>
                    <a:lnTo>
                      <a:pt x="920" y="1128"/>
                    </a:lnTo>
                    <a:lnTo>
                      <a:pt x="920" y="1128"/>
                    </a:lnTo>
                    <a:lnTo>
                      <a:pt x="920" y="1127"/>
                    </a:lnTo>
                    <a:lnTo>
                      <a:pt x="920" y="1127"/>
                    </a:lnTo>
                    <a:lnTo>
                      <a:pt x="920" y="1127"/>
                    </a:lnTo>
                    <a:lnTo>
                      <a:pt x="919" y="1127"/>
                    </a:lnTo>
                    <a:lnTo>
                      <a:pt x="919" y="1125"/>
                    </a:lnTo>
                    <a:lnTo>
                      <a:pt x="920" y="1125"/>
                    </a:lnTo>
                    <a:lnTo>
                      <a:pt x="920" y="1125"/>
                    </a:lnTo>
                    <a:lnTo>
                      <a:pt x="920" y="1125"/>
                    </a:lnTo>
                    <a:lnTo>
                      <a:pt x="920" y="1123"/>
                    </a:lnTo>
                    <a:lnTo>
                      <a:pt x="920" y="1123"/>
                    </a:lnTo>
                    <a:lnTo>
                      <a:pt x="920" y="1123"/>
                    </a:lnTo>
                    <a:lnTo>
                      <a:pt x="922" y="1123"/>
                    </a:lnTo>
                    <a:lnTo>
                      <a:pt x="922" y="1123"/>
                    </a:lnTo>
                    <a:lnTo>
                      <a:pt x="922" y="1123"/>
                    </a:lnTo>
                    <a:lnTo>
                      <a:pt x="922" y="1123"/>
                    </a:lnTo>
                    <a:lnTo>
                      <a:pt x="922" y="1123"/>
                    </a:lnTo>
                    <a:lnTo>
                      <a:pt x="922" y="1123"/>
                    </a:lnTo>
                    <a:lnTo>
                      <a:pt x="922" y="1123"/>
                    </a:lnTo>
                    <a:lnTo>
                      <a:pt x="922" y="1123"/>
                    </a:lnTo>
                    <a:lnTo>
                      <a:pt x="922" y="1121"/>
                    </a:lnTo>
                    <a:lnTo>
                      <a:pt x="922" y="1121"/>
                    </a:lnTo>
                    <a:lnTo>
                      <a:pt x="924" y="1121"/>
                    </a:lnTo>
                    <a:lnTo>
                      <a:pt x="924" y="1121"/>
                    </a:lnTo>
                    <a:lnTo>
                      <a:pt x="924" y="1121"/>
                    </a:lnTo>
                    <a:lnTo>
                      <a:pt x="924" y="1121"/>
                    </a:lnTo>
                    <a:lnTo>
                      <a:pt x="924" y="1121"/>
                    </a:lnTo>
                    <a:lnTo>
                      <a:pt x="924" y="1119"/>
                    </a:lnTo>
                    <a:lnTo>
                      <a:pt x="924" y="1119"/>
                    </a:lnTo>
                    <a:lnTo>
                      <a:pt x="924" y="1119"/>
                    </a:lnTo>
                    <a:lnTo>
                      <a:pt x="924" y="1119"/>
                    </a:lnTo>
                    <a:lnTo>
                      <a:pt x="924" y="1119"/>
                    </a:lnTo>
                    <a:lnTo>
                      <a:pt x="924" y="1118"/>
                    </a:lnTo>
                    <a:lnTo>
                      <a:pt x="924" y="1118"/>
                    </a:lnTo>
                    <a:lnTo>
                      <a:pt x="924" y="1118"/>
                    </a:lnTo>
                    <a:lnTo>
                      <a:pt x="924" y="1118"/>
                    </a:lnTo>
                    <a:lnTo>
                      <a:pt x="924" y="1118"/>
                    </a:lnTo>
                    <a:lnTo>
                      <a:pt x="924" y="1118"/>
                    </a:lnTo>
                    <a:lnTo>
                      <a:pt x="922" y="1118"/>
                    </a:lnTo>
                    <a:lnTo>
                      <a:pt x="922" y="1118"/>
                    </a:lnTo>
                    <a:lnTo>
                      <a:pt x="922" y="1116"/>
                    </a:lnTo>
                    <a:lnTo>
                      <a:pt x="922" y="1116"/>
                    </a:lnTo>
                    <a:lnTo>
                      <a:pt x="924" y="1116"/>
                    </a:lnTo>
                    <a:lnTo>
                      <a:pt x="922" y="1114"/>
                    </a:lnTo>
                    <a:lnTo>
                      <a:pt x="922" y="1114"/>
                    </a:lnTo>
                    <a:lnTo>
                      <a:pt x="922" y="1114"/>
                    </a:lnTo>
                    <a:lnTo>
                      <a:pt x="924" y="1114"/>
                    </a:lnTo>
                    <a:lnTo>
                      <a:pt x="924" y="1114"/>
                    </a:lnTo>
                    <a:lnTo>
                      <a:pt x="926" y="1114"/>
                    </a:lnTo>
                    <a:lnTo>
                      <a:pt x="926" y="1114"/>
                    </a:lnTo>
                    <a:lnTo>
                      <a:pt x="926" y="1114"/>
                    </a:lnTo>
                    <a:lnTo>
                      <a:pt x="926" y="1114"/>
                    </a:lnTo>
                    <a:lnTo>
                      <a:pt x="926" y="1112"/>
                    </a:lnTo>
                    <a:lnTo>
                      <a:pt x="926" y="1112"/>
                    </a:lnTo>
                    <a:lnTo>
                      <a:pt x="928" y="1110"/>
                    </a:lnTo>
                    <a:lnTo>
                      <a:pt x="928" y="1110"/>
                    </a:lnTo>
                    <a:lnTo>
                      <a:pt x="928" y="1110"/>
                    </a:lnTo>
                    <a:lnTo>
                      <a:pt x="928" y="1110"/>
                    </a:lnTo>
                    <a:lnTo>
                      <a:pt x="926" y="1110"/>
                    </a:lnTo>
                    <a:lnTo>
                      <a:pt x="926" y="1110"/>
                    </a:lnTo>
                    <a:lnTo>
                      <a:pt x="926" y="1110"/>
                    </a:lnTo>
                    <a:lnTo>
                      <a:pt x="926" y="1109"/>
                    </a:lnTo>
                    <a:lnTo>
                      <a:pt x="926" y="1109"/>
                    </a:lnTo>
                    <a:lnTo>
                      <a:pt x="926" y="1109"/>
                    </a:lnTo>
                    <a:lnTo>
                      <a:pt x="928" y="1109"/>
                    </a:lnTo>
                    <a:lnTo>
                      <a:pt x="928" y="1109"/>
                    </a:lnTo>
                    <a:lnTo>
                      <a:pt x="928" y="1107"/>
                    </a:lnTo>
                    <a:lnTo>
                      <a:pt x="928" y="1107"/>
                    </a:lnTo>
                    <a:lnTo>
                      <a:pt x="929" y="1107"/>
                    </a:lnTo>
                    <a:lnTo>
                      <a:pt x="929" y="1107"/>
                    </a:lnTo>
                    <a:lnTo>
                      <a:pt x="929" y="1105"/>
                    </a:lnTo>
                    <a:lnTo>
                      <a:pt x="929" y="1105"/>
                    </a:lnTo>
                    <a:lnTo>
                      <a:pt x="931" y="1105"/>
                    </a:lnTo>
                    <a:lnTo>
                      <a:pt x="931" y="1105"/>
                    </a:lnTo>
                    <a:lnTo>
                      <a:pt x="931" y="1105"/>
                    </a:lnTo>
                    <a:lnTo>
                      <a:pt x="931" y="1105"/>
                    </a:lnTo>
                    <a:lnTo>
                      <a:pt x="931" y="1103"/>
                    </a:lnTo>
                    <a:lnTo>
                      <a:pt x="931" y="1103"/>
                    </a:lnTo>
                    <a:lnTo>
                      <a:pt x="931" y="1103"/>
                    </a:lnTo>
                    <a:lnTo>
                      <a:pt x="931" y="1103"/>
                    </a:lnTo>
                    <a:lnTo>
                      <a:pt x="931" y="1103"/>
                    </a:lnTo>
                    <a:lnTo>
                      <a:pt x="931" y="1103"/>
                    </a:lnTo>
                    <a:lnTo>
                      <a:pt x="931" y="1103"/>
                    </a:lnTo>
                    <a:lnTo>
                      <a:pt x="933" y="1103"/>
                    </a:lnTo>
                    <a:lnTo>
                      <a:pt x="933" y="1103"/>
                    </a:lnTo>
                    <a:lnTo>
                      <a:pt x="933" y="1103"/>
                    </a:lnTo>
                    <a:lnTo>
                      <a:pt x="933" y="1101"/>
                    </a:lnTo>
                    <a:lnTo>
                      <a:pt x="933" y="1101"/>
                    </a:lnTo>
                    <a:lnTo>
                      <a:pt x="933" y="1101"/>
                    </a:lnTo>
                    <a:lnTo>
                      <a:pt x="933" y="1101"/>
                    </a:lnTo>
                    <a:lnTo>
                      <a:pt x="933" y="1101"/>
                    </a:lnTo>
                    <a:lnTo>
                      <a:pt x="933" y="1101"/>
                    </a:lnTo>
                    <a:lnTo>
                      <a:pt x="933" y="1099"/>
                    </a:lnTo>
                    <a:lnTo>
                      <a:pt x="933" y="1099"/>
                    </a:lnTo>
                    <a:lnTo>
                      <a:pt x="933" y="1099"/>
                    </a:lnTo>
                    <a:lnTo>
                      <a:pt x="931" y="1099"/>
                    </a:lnTo>
                    <a:lnTo>
                      <a:pt x="931" y="1099"/>
                    </a:lnTo>
                    <a:lnTo>
                      <a:pt x="931" y="1098"/>
                    </a:lnTo>
                    <a:lnTo>
                      <a:pt x="931" y="1098"/>
                    </a:lnTo>
                    <a:lnTo>
                      <a:pt x="931" y="1098"/>
                    </a:lnTo>
                    <a:lnTo>
                      <a:pt x="931" y="1098"/>
                    </a:lnTo>
                    <a:lnTo>
                      <a:pt x="931" y="1098"/>
                    </a:lnTo>
                    <a:lnTo>
                      <a:pt x="931" y="1096"/>
                    </a:lnTo>
                    <a:lnTo>
                      <a:pt x="931" y="1096"/>
                    </a:lnTo>
                    <a:lnTo>
                      <a:pt x="929" y="1096"/>
                    </a:lnTo>
                    <a:lnTo>
                      <a:pt x="929" y="1096"/>
                    </a:lnTo>
                    <a:lnTo>
                      <a:pt x="929" y="1096"/>
                    </a:lnTo>
                    <a:lnTo>
                      <a:pt x="929" y="1094"/>
                    </a:lnTo>
                    <a:lnTo>
                      <a:pt x="929" y="1094"/>
                    </a:lnTo>
                    <a:lnTo>
                      <a:pt x="929" y="1094"/>
                    </a:lnTo>
                    <a:lnTo>
                      <a:pt x="929" y="1094"/>
                    </a:lnTo>
                    <a:lnTo>
                      <a:pt x="929" y="1092"/>
                    </a:lnTo>
                    <a:lnTo>
                      <a:pt x="929" y="1092"/>
                    </a:lnTo>
                    <a:lnTo>
                      <a:pt x="929" y="1092"/>
                    </a:lnTo>
                    <a:lnTo>
                      <a:pt x="929" y="1092"/>
                    </a:lnTo>
                    <a:lnTo>
                      <a:pt x="929" y="1092"/>
                    </a:lnTo>
                    <a:lnTo>
                      <a:pt x="929" y="1092"/>
                    </a:lnTo>
                    <a:lnTo>
                      <a:pt x="929" y="1090"/>
                    </a:lnTo>
                    <a:lnTo>
                      <a:pt x="929" y="1090"/>
                    </a:lnTo>
                    <a:lnTo>
                      <a:pt x="929" y="1090"/>
                    </a:lnTo>
                    <a:lnTo>
                      <a:pt x="929" y="1089"/>
                    </a:lnTo>
                    <a:lnTo>
                      <a:pt x="929" y="1089"/>
                    </a:lnTo>
                    <a:lnTo>
                      <a:pt x="929" y="1089"/>
                    </a:lnTo>
                    <a:lnTo>
                      <a:pt x="929" y="1089"/>
                    </a:lnTo>
                    <a:lnTo>
                      <a:pt x="929" y="1089"/>
                    </a:lnTo>
                    <a:lnTo>
                      <a:pt x="929" y="1089"/>
                    </a:lnTo>
                    <a:lnTo>
                      <a:pt x="929" y="1089"/>
                    </a:lnTo>
                    <a:lnTo>
                      <a:pt x="929" y="1087"/>
                    </a:lnTo>
                    <a:lnTo>
                      <a:pt x="931" y="1087"/>
                    </a:lnTo>
                    <a:lnTo>
                      <a:pt x="931" y="1087"/>
                    </a:lnTo>
                    <a:lnTo>
                      <a:pt x="931" y="1087"/>
                    </a:lnTo>
                    <a:lnTo>
                      <a:pt x="933" y="1089"/>
                    </a:lnTo>
                    <a:lnTo>
                      <a:pt x="933" y="1087"/>
                    </a:lnTo>
                    <a:lnTo>
                      <a:pt x="933" y="1087"/>
                    </a:lnTo>
                    <a:lnTo>
                      <a:pt x="933" y="1087"/>
                    </a:lnTo>
                    <a:lnTo>
                      <a:pt x="933" y="1087"/>
                    </a:lnTo>
                    <a:lnTo>
                      <a:pt x="933" y="1087"/>
                    </a:lnTo>
                    <a:lnTo>
                      <a:pt x="933" y="1087"/>
                    </a:lnTo>
                    <a:lnTo>
                      <a:pt x="933" y="1087"/>
                    </a:lnTo>
                    <a:lnTo>
                      <a:pt x="933" y="1085"/>
                    </a:lnTo>
                    <a:lnTo>
                      <a:pt x="933" y="1085"/>
                    </a:lnTo>
                    <a:lnTo>
                      <a:pt x="933" y="1085"/>
                    </a:lnTo>
                    <a:lnTo>
                      <a:pt x="935" y="1085"/>
                    </a:lnTo>
                    <a:lnTo>
                      <a:pt x="935" y="1083"/>
                    </a:lnTo>
                    <a:lnTo>
                      <a:pt x="933" y="1083"/>
                    </a:lnTo>
                    <a:lnTo>
                      <a:pt x="933" y="1083"/>
                    </a:lnTo>
                    <a:lnTo>
                      <a:pt x="933" y="1081"/>
                    </a:lnTo>
                    <a:lnTo>
                      <a:pt x="933" y="1081"/>
                    </a:lnTo>
                    <a:lnTo>
                      <a:pt x="933" y="1081"/>
                    </a:lnTo>
                    <a:lnTo>
                      <a:pt x="933" y="1080"/>
                    </a:lnTo>
                    <a:lnTo>
                      <a:pt x="933" y="1080"/>
                    </a:lnTo>
                    <a:lnTo>
                      <a:pt x="935" y="1080"/>
                    </a:lnTo>
                    <a:lnTo>
                      <a:pt x="935" y="1080"/>
                    </a:lnTo>
                    <a:lnTo>
                      <a:pt x="935" y="1080"/>
                    </a:lnTo>
                    <a:lnTo>
                      <a:pt x="935" y="1078"/>
                    </a:lnTo>
                    <a:lnTo>
                      <a:pt x="935" y="1078"/>
                    </a:lnTo>
                    <a:lnTo>
                      <a:pt x="935" y="1078"/>
                    </a:lnTo>
                    <a:lnTo>
                      <a:pt x="935" y="1078"/>
                    </a:lnTo>
                    <a:lnTo>
                      <a:pt x="935" y="1078"/>
                    </a:lnTo>
                    <a:lnTo>
                      <a:pt x="935" y="1078"/>
                    </a:lnTo>
                    <a:lnTo>
                      <a:pt x="935" y="1076"/>
                    </a:lnTo>
                    <a:lnTo>
                      <a:pt x="933" y="1076"/>
                    </a:lnTo>
                    <a:lnTo>
                      <a:pt x="933" y="1076"/>
                    </a:lnTo>
                    <a:lnTo>
                      <a:pt x="933" y="1076"/>
                    </a:lnTo>
                    <a:lnTo>
                      <a:pt x="933" y="1076"/>
                    </a:lnTo>
                    <a:lnTo>
                      <a:pt x="933" y="1076"/>
                    </a:lnTo>
                    <a:lnTo>
                      <a:pt x="933" y="1074"/>
                    </a:lnTo>
                    <a:lnTo>
                      <a:pt x="933" y="1074"/>
                    </a:lnTo>
                    <a:lnTo>
                      <a:pt x="931" y="1074"/>
                    </a:lnTo>
                    <a:lnTo>
                      <a:pt x="931" y="1074"/>
                    </a:lnTo>
                    <a:lnTo>
                      <a:pt x="931" y="1074"/>
                    </a:lnTo>
                    <a:lnTo>
                      <a:pt x="931" y="1074"/>
                    </a:lnTo>
                    <a:lnTo>
                      <a:pt x="931" y="1072"/>
                    </a:lnTo>
                    <a:lnTo>
                      <a:pt x="933" y="1072"/>
                    </a:lnTo>
                    <a:lnTo>
                      <a:pt x="933" y="1072"/>
                    </a:lnTo>
                    <a:lnTo>
                      <a:pt x="933" y="1072"/>
                    </a:lnTo>
                    <a:lnTo>
                      <a:pt x="933" y="1072"/>
                    </a:lnTo>
                    <a:lnTo>
                      <a:pt x="933" y="1072"/>
                    </a:lnTo>
                    <a:lnTo>
                      <a:pt x="933" y="1072"/>
                    </a:lnTo>
                    <a:lnTo>
                      <a:pt x="933" y="1072"/>
                    </a:lnTo>
                    <a:lnTo>
                      <a:pt x="931" y="1072"/>
                    </a:lnTo>
                    <a:lnTo>
                      <a:pt x="931" y="1071"/>
                    </a:lnTo>
                    <a:lnTo>
                      <a:pt x="931" y="1071"/>
                    </a:lnTo>
                    <a:lnTo>
                      <a:pt x="931" y="1071"/>
                    </a:lnTo>
                    <a:lnTo>
                      <a:pt x="931" y="1071"/>
                    </a:lnTo>
                    <a:lnTo>
                      <a:pt x="931" y="1071"/>
                    </a:lnTo>
                    <a:lnTo>
                      <a:pt x="933" y="1071"/>
                    </a:lnTo>
                    <a:lnTo>
                      <a:pt x="933" y="1069"/>
                    </a:lnTo>
                    <a:lnTo>
                      <a:pt x="931" y="1069"/>
                    </a:lnTo>
                    <a:lnTo>
                      <a:pt x="931" y="1069"/>
                    </a:lnTo>
                    <a:lnTo>
                      <a:pt x="931" y="1069"/>
                    </a:lnTo>
                    <a:lnTo>
                      <a:pt x="931" y="1069"/>
                    </a:lnTo>
                    <a:lnTo>
                      <a:pt x="931" y="1069"/>
                    </a:lnTo>
                    <a:lnTo>
                      <a:pt x="931" y="1067"/>
                    </a:lnTo>
                    <a:lnTo>
                      <a:pt x="931" y="1067"/>
                    </a:lnTo>
                    <a:lnTo>
                      <a:pt x="929" y="1067"/>
                    </a:lnTo>
                    <a:lnTo>
                      <a:pt x="929" y="1067"/>
                    </a:lnTo>
                    <a:lnTo>
                      <a:pt x="929" y="1067"/>
                    </a:lnTo>
                    <a:lnTo>
                      <a:pt x="929" y="1065"/>
                    </a:lnTo>
                    <a:lnTo>
                      <a:pt x="929" y="1065"/>
                    </a:lnTo>
                    <a:lnTo>
                      <a:pt x="929" y="1065"/>
                    </a:lnTo>
                    <a:lnTo>
                      <a:pt x="929" y="1065"/>
                    </a:lnTo>
                    <a:lnTo>
                      <a:pt x="929" y="1065"/>
                    </a:lnTo>
                    <a:lnTo>
                      <a:pt x="929" y="1065"/>
                    </a:lnTo>
                    <a:lnTo>
                      <a:pt x="928" y="1065"/>
                    </a:lnTo>
                    <a:lnTo>
                      <a:pt x="928" y="1065"/>
                    </a:lnTo>
                    <a:lnTo>
                      <a:pt x="928" y="1065"/>
                    </a:lnTo>
                    <a:lnTo>
                      <a:pt x="928" y="1063"/>
                    </a:lnTo>
                    <a:lnTo>
                      <a:pt x="928" y="1063"/>
                    </a:lnTo>
                    <a:lnTo>
                      <a:pt x="926" y="1063"/>
                    </a:lnTo>
                    <a:lnTo>
                      <a:pt x="926" y="1063"/>
                    </a:lnTo>
                    <a:lnTo>
                      <a:pt x="928" y="1063"/>
                    </a:lnTo>
                    <a:lnTo>
                      <a:pt x="928" y="1063"/>
                    </a:lnTo>
                    <a:lnTo>
                      <a:pt x="926" y="1063"/>
                    </a:lnTo>
                    <a:lnTo>
                      <a:pt x="926" y="1063"/>
                    </a:lnTo>
                    <a:lnTo>
                      <a:pt x="926" y="1063"/>
                    </a:lnTo>
                    <a:lnTo>
                      <a:pt x="926" y="1063"/>
                    </a:lnTo>
                    <a:lnTo>
                      <a:pt x="924" y="1061"/>
                    </a:lnTo>
                    <a:lnTo>
                      <a:pt x="924" y="1061"/>
                    </a:lnTo>
                    <a:lnTo>
                      <a:pt x="924" y="1061"/>
                    </a:lnTo>
                    <a:lnTo>
                      <a:pt x="924" y="1061"/>
                    </a:lnTo>
                    <a:lnTo>
                      <a:pt x="924" y="1061"/>
                    </a:lnTo>
                    <a:lnTo>
                      <a:pt x="924" y="1061"/>
                    </a:lnTo>
                    <a:lnTo>
                      <a:pt x="922" y="1061"/>
                    </a:lnTo>
                    <a:lnTo>
                      <a:pt x="922" y="1061"/>
                    </a:lnTo>
                    <a:lnTo>
                      <a:pt x="922" y="1060"/>
                    </a:lnTo>
                    <a:lnTo>
                      <a:pt x="922" y="1060"/>
                    </a:lnTo>
                    <a:lnTo>
                      <a:pt x="922" y="1060"/>
                    </a:lnTo>
                    <a:lnTo>
                      <a:pt x="922" y="1060"/>
                    </a:lnTo>
                    <a:lnTo>
                      <a:pt x="922" y="1060"/>
                    </a:lnTo>
                    <a:lnTo>
                      <a:pt x="922" y="1060"/>
                    </a:lnTo>
                    <a:lnTo>
                      <a:pt x="922" y="1058"/>
                    </a:lnTo>
                    <a:lnTo>
                      <a:pt x="922" y="1058"/>
                    </a:lnTo>
                    <a:lnTo>
                      <a:pt x="922" y="1058"/>
                    </a:lnTo>
                    <a:lnTo>
                      <a:pt x="922" y="1058"/>
                    </a:lnTo>
                    <a:lnTo>
                      <a:pt x="922" y="1056"/>
                    </a:lnTo>
                    <a:lnTo>
                      <a:pt x="922" y="1056"/>
                    </a:lnTo>
                    <a:lnTo>
                      <a:pt x="922" y="1056"/>
                    </a:lnTo>
                    <a:lnTo>
                      <a:pt x="922" y="1056"/>
                    </a:lnTo>
                    <a:lnTo>
                      <a:pt x="922" y="1056"/>
                    </a:lnTo>
                    <a:lnTo>
                      <a:pt x="922" y="1056"/>
                    </a:lnTo>
                    <a:lnTo>
                      <a:pt x="922" y="1056"/>
                    </a:lnTo>
                    <a:lnTo>
                      <a:pt x="920" y="1056"/>
                    </a:lnTo>
                    <a:lnTo>
                      <a:pt x="920" y="1054"/>
                    </a:lnTo>
                    <a:lnTo>
                      <a:pt x="920" y="1054"/>
                    </a:lnTo>
                    <a:lnTo>
                      <a:pt x="920" y="1054"/>
                    </a:lnTo>
                    <a:lnTo>
                      <a:pt x="920" y="1054"/>
                    </a:lnTo>
                    <a:lnTo>
                      <a:pt x="920" y="1054"/>
                    </a:lnTo>
                    <a:lnTo>
                      <a:pt x="919" y="1054"/>
                    </a:lnTo>
                    <a:lnTo>
                      <a:pt x="919" y="1054"/>
                    </a:lnTo>
                    <a:lnTo>
                      <a:pt x="919" y="1054"/>
                    </a:lnTo>
                    <a:lnTo>
                      <a:pt x="919" y="1052"/>
                    </a:lnTo>
                    <a:lnTo>
                      <a:pt x="917" y="1052"/>
                    </a:lnTo>
                    <a:lnTo>
                      <a:pt x="917" y="1052"/>
                    </a:lnTo>
                    <a:lnTo>
                      <a:pt x="917" y="1052"/>
                    </a:lnTo>
                    <a:lnTo>
                      <a:pt x="917" y="1052"/>
                    </a:lnTo>
                    <a:lnTo>
                      <a:pt x="917" y="1052"/>
                    </a:lnTo>
                    <a:lnTo>
                      <a:pt x="915" y="1051"/>
                    </a:lnTo>
                    <a:lnTo>
                      <a:pt x="915" y="1051"/>
                    </a:lnTo>
                    <a:lnTo>
                      <a:pt x="913" y="1051"/>
                    </a:lnTo>
                    <a:lnTo>
                      <a:pt x="913" y="1051"/>
                    </a:lnTo>
                    <a:lnTo>
                      <a:pt x="913" y="1051"/>
                    </a:lnTo>
                    <a:lnTo>
                      <a:pt x="913" y="1051"/>
                    </a:lnTo>
                    <a:lnTo>
                      <a:pt x="911" y="1051"/>
                    </a:lnTo>
                    <a:lnTo>
                      <a:pt x="911" y="1051"/>
                    </a:lnTo>
                    <a:lnTo>
                      <a:pt x="911" y="1051"/>
                    </a:lnTo>
                    <a:lnTo>
                      <a:pt x="911" y="1051"/>
                    </a:lnTo>
                    <a:lnTo>
                      <a:pt x="911" y="1051"/>
                    </a:lnTo>
                    <a:lnTo>
                      <a:pt x="911" y="1051"/>
                    </a:lnTo>
                    <a:lnTo>
                      <a:pt x="910" y="1051"/>
                    </a:lnTo>
                    <a:lnTo>
                      <a:pt x="910" y="1051"/>
                    </a:lnTo>
                    <a:lnTo>
                      <a:pt x="910" y="1049"/>
                    </a:lnTo>
                    <a:lnTo>
                      <a:pt x="910" y="1049"/>
                    </a:lnTo>
                    <a:lnTo>
                      <a:pt x="910" y="1049"/>
                    </a:lnTo>
                    <a:lnTo>
                      <a:pt x="910" y="1049"/>
                    </a:lnTo>
                    <a:lnTo>
                      <a:pt x="910" y="1047"/>
                    </a:lnTo>
                    <a:lnTo>
                      <a:pt x="908" y="1047"/>
                    </a:lnTo>
                    <a:lnTo>
                      <a:pt x="908" y="1047"/>
                    </a:lnTo>
                    <a:lnTo>
                      <a:pt x="908" y="1047"/>
                    </a:lnTo>
                    <a:lnTo>
                      <a:pt x="908" y="1047"/>
                    </a:lnTo>
                    <a:lnTo>
                      <a:pt x="908" y="1047"/>
                    </a:lnTo>
                    <a:lnTo>
                      <a:pt x="908" y="1045"/>
                    </a:lnTo>
                    <a:lnTo>
                      <a:pt x="908" y="1045"/>
                    </a:lnTo>
                    <a:lnTo>
                      <a:pt x="906" y="1045"/>
                    </a:lnTo>
                    <a:lnTo>
                      <a:pt x="906" y="1045"/>
                    </a:lnTo>
                    <a:lnTo>
                      <a:pt x="906" y="1043"/>
                    </a:lnTo>
                    <a:lnTo>
                      <a:pt x="906" y="1043"/>
                    </a:lnTo>
                    <a:lnTo>
                      <a:pt x="906" y="1043"/>
                    </a:lnTo>
                    <a:lnTo>
                      <a:pt x="906" y="1043"/>
                    </a:lnTo>
                    <a:lnTo>
                      <a:pt x="906" y="1043"/>
                    </a:lnTo>
                    <a:lnTo>
                      <a:pt x="906" y="1043"/>
                    </a:lnTo>
                    <a:lnTo>
                      <a:pt x="906" y="1042"/>
                    </a:lnTo>
                    <a:lnTo>
                      <a:pt x="904" y="1042"/>
                    </a:lnTo>
                    <a:lnTo>
                      <a:pt x="904" y="1042"/>
                    </a:lnTo>
                    <a:lnTo>
                      <a:pt x="904" y="1042"/>
                    </a:lnTo>
                    <a:lnTo>
                      <a:pt x="904" y="1042"/>
                    </a:lnTo>
                    <a:lnTo>
                      <a:pt x="904" y="1042"/>
                    </a:lnTo>
                    <a:lnTo>
                      <a:pt x="904" y="1040"/>
                    </a:lnTo>
                    <a:lnTo>
                      <a:pt x="904" y="1040"/>
                    </a:lnTo>
                    <a:lnTo>
                      <a:pt x="904" y="1040"/>
                    </a:lnTo>
                    <a:lnTo>
                      <a:pt x="904" y="1040"/>
                    </a:lnTo>
                    <a:lnTo>
                      <a:pt x="904" y="1040"/>
                    </a:lnTo>
                    <a:lnTo>
                      <a:pt x="904" y="1040"/>
                    </a:lnTo>
                    <a:lnTo>
                      <a:pt x="902" y="1040"/>
                    </a:lnTo>
                    <a:lnTo>
                      <a:pt x="902" y="1040"/>
                    </a:lnTo>
                    <a:lnTo>
                      <a:pt x="902" y="1040"/>
                    </a:lnTo>
                    <a:lnTo>
                      <a:pt x="902" y="1038"/>
                    </a:lnTo>
                    <a:lnTo>
                      <a:pt x="902" y="1038"/>
                    </a:lnTo>
                    <a:lnTo>
                      <a:pt x="902" y="1038"/>
                    </a:lnTo>
                    <a:lnTo>
                      <a:pt x="902" y="1038"/>
                    </a:lnTo>
                    <a:lnTo>
                      <a:pt x="901" y="1038"/>
                    </a:lnTo>
                    <a:lnTo>
                      <a:pt x="901" y="1036"/>
                    </a:lnTo>
                    <a:lnTo>
                      <a:pt x="901" y="1036"/>
                    </a:lnTo>
                    <a:lnTo>
                      <a:pt x="901" y="1036"/>
                    </a:lnTo>
                    <a:lnTo>
                      <a:pt x="901" y="1036"/>
                    </a:lnTo>
                    <a:lnTo>
                      <a:pt x="901" y="1036"/>
                    </a:lnTo>
                    <a:lnTo>
                      <a:pt x="899" y="1036"/>
                    </a:lnTo>
                    <a:lnTo>
                      <a:pt x="899" y="1036"/>
                    </a:lnTo>
                    <a:lnTo>
                      <a:pt x="899" y="1036"/>
                    </a:lnTo>
                    <a:lnTo>
                      <a:pt x="899" y="1036"/>
                    </a:lnTo>
                    <a:lnTo>
                      <a:pt x="897" y="1036"/>
                    </a:lnTo>
                    <a:lnTo>
                      <a:pt x="897" y="1036"/>
                    </a:lnTo>
                    <a:lnTo>
                      <a:pt x="897" y="1036"/>
                    </a:lnTo>
                    <a:lnTo>
                      <a:pt x="897" y="1036"/>
                    </a:lnTo>
                    <a:lnTo>
                      <a:pt x="897" y="1036"/>
                    </a:lnTo>
                    <a:lnTo>
                      <a:pt x="897" y="1036"/>
                    </a:lnTo>
                    <a:lnTo>
                      <a:pt x="895" y="1036"/>
                    </a:lnTo>
                    <a:lnTo>
                      <a:pt x="895" y="1036"/>
                    </a:lnTo>
                    <a:lnTo>
                      <a:pt x="895" y="1038"/>
                    </a:lnTo>
                    <a:lnTo>
                      <a:pt x="895" y="1038"/>
                    </a:lnTo>
                    <a:lnTo>
                      <a:pt x="895" y="1038"/>
                    </a:lnTo>
                    <a:lnTo>
                      <a:pt x="895" y="1038"/>
                    </a:lnTo>
                    <a:lnTo>
                      <a:pt x="895" y="1038"/>
                    </a:lnTo>
                    <a:lnTo>
                      <a:pt x="895" y="1038"/>
                    </a:lnTo>
                    <a:lnTo>
                      <a:pt x="895" y="1038"/>
                    </a:lnTo>
                    <a:lnTo>
                      <a:pt x="893" y="1038"/>
                    </a:lnTo>
                    <a:lnTo>
                      <a:pt x="893" y="1038"/>
                    </a:lnTo>
                    <a:lnTo>
                      <a:pt x="893" y="1038"/>
                    </a:lnTo>
                    <a:lnTo>
                      <a:pt x="893" y="1038"/>
                    </a:lnTo>
                    <a:lnTo>
                      <a:pt x="893" y="1038"/>
                    </a:lnTo>
                    <a:lnTo>
                      <a:pt x="893" y="1038"/>
                    </a:lnTo>
                    <a:lnTo>
                      <a:pt x="893" y="1038"/>
                    </a:lnTo>
                    <a:lnTo>
                      <a:pt x="893" y="1038"/>
                    </a:lnTo>
                    <a:lnTo>
                      <a:pt x="893" y="1038"/>
                    </a:lnTo>
                    <a:lnTo>
                      <a:pt x="893" y="1038"/>
                    </a:lnTo>
                    <a:lnTo>
                      <a:pt x="892" y="1036"/>
                    </a:lnTo>
                    <a:lnTo>
                      <a:pt x="892" y="1036"/>
                    </a:lnTo>
                    <a:lnTo>
                      <a:pt x="890" y="1034"/>
                    </a:lnTo>
                    <a:lnTo>
                      <a:pt x="890" y="1034"/>
                    </a:lnTo>
                    <a:lnTo>
                      <a:pt x="890" y="1034"/>
                    </a:lnTo>
                    <a:lnTo>
                      <a:pt x="890" y="1033"/>
                    </a:lnTo>
                    <a:lnTo>
                      <a:pt x="890" y="1033"/>
                    </a:lnTo>
                    <a:lnTo>
                      <a:pt x="890" y="1033"/>
                    </a:lnTo>
                    <a:lnTo>
                      <a:pt x="890" y="1033"/>
                    </a:lnTo>
                    <a:lnTo>
                      <a:pt x="890" y="1033"/>
                    </a:lnTo>
                    <a:lnTo>
                      <a:pt x="890" y="1033"/>
                    </a:lnTo>
                    <a:lnTo>
                      <a:pt x="890" y="1033"/>
                    </a:lnTo>
                    <a:lnTo>
                      <a:pt x="890" y="1031"/>
                    </a:lnTo>
                    <a:lnTo>
                      <a:pt x="890" y="1031"/>
                    </a:lnTo>
                    <a:lnTo>
                      <a:pt x="890" y="1031"/>
                    </a:lnTo>
                    <a:lnTo>
                      <a:pt x="888" y="1031"/>
                    </a:lnTo>
                    <a:lnTo>
                      <a:pt x="888" y="1031"/>
                    </a:lnTo>
                    <a:lnTo>
                      <a:pt x="888" y="1031"/>
                    </a:lnTo>
                    <a:lnTo>
                      <a:pt x="888" y="1031"/>
                    </a:lnTo>
                    <a:lnTo>
                      <a:pt x="888" y="1031"/>
                    </a:lnTo>
                    <a:lnTo>
                      <a:pt x="888" y="1031"/>
                    </a:lnTo>
                    <a:lnTo>
                      <a:pt x="886" y="1031"/>
                    </a:lnTo>
                    <a:lnTo>
                      <a:pt x="886" y="1031"/>
                    </a:lnTo>
                    <a:lnTo>
                      <a:pt x="886" y="1031"/>
                    </a:lnTo>
                    <a:lnTo>
                      <a:pt x="886" y="1031"/>
                    </a:lnTo>
                    <a:lnTo>
                      <a:pt x="884" y="1031"/>
                    </a:lnTo>
                    <a:lnTo>
                      <a:pt x="884" y="1031"/>
                    </a:lnTo>
                    <a:lnTo>
                      <a:pt x="884" y="1031"/>
                    </a:lnTo>
                    <a:lnTo>
                      <a:pt x="884" y="1031"/>
                    </a:lnTo>
                    <a:lnTo>
                      <a:pt x="884" y="1031"/>
                    </a:lnTo>
                    <a:lnTo>
                      <a:pt x="882" y="1031"/>
                    </a:lnTo>
                    <a:lnTo>
                      <a:pt x="882" y="1031"/>
                    </a:lnTo>
                    <a:lnTo>
                      <a:pt x="882" y="1029"/>
                    </a:lnTo>
                    <a:lnTo>
                      <a:pt x="881" y="1029"/>
                    </a:lnTo>
                    <a:lnTo>
                      <a:pt x="881" y="1029"/>
                    </a:lnTo>
                    <a:lnTo>
                      <a:pt x="881" y="1029"/>
                    </a:lnTo>
                    <a:lnTo>
                      <a:pt x="881" y="1029"/>
                    </a:lnTo>
                    <a:lnTo>
                      <a:pt x="881" y="1029"/>
                    </a:lnTo>
                    <a:lnTo>
                      <a:pt x="881" y="1029"/>
                    </a:lnTo>
                    <a:lnTo>
                      <a:pt x="881" y="1027"/>
                    </a:lnTo>
                    <a:lnTo>
                      <a:pt x="879" y="1027"/>
                    </a:lnTo>
                    <a:lnTo>
                      <a:pt x="879" y="1027"/>
                    </a:lnTo>
                    <a:lnTo>
                      <a:pt x="879" y="1027"/>
                    </a:lnTo>
                    <a:lnTo>
                      <a:pt x="879" y="1027"/>
                    </a:lnTo>
                    <a:lnTo>
                      <a:pt x="879" y="1027"/>
                    </a:lnTo>
                    <a:lnTo>
                      <a:pt x="879" y="1027"/>
                    </a:lnTo>
                    <a:lnTo>
                      <a:pt x="879" y="1025"/>
                    </a:lnTo>
                    <a:lnTo>
                      <a:pt x="879" y="1025"/>
                    </a:lnTo>
                    <a:lnTo>
                      <a:pt x="877" y="1025"/>
                    </a:lnTo>
                    <a:lnTo>
                      <a:pt x="877" y="1025"/>
                    </a:lnTo>
                    <a:lnTo>
                      <a:pt x="877" y="1025"/>
                    </a:lnTo>
                    <a:lnTo>
                      <a:pt x="877" y="1025"/>
                    </a:lnTo>
                    <a:lnTo>
                      <a:pt x="877" y="1025"/>
                    </a:lnTo>
                    <a:lnTo>
                      <a:pt x="877" y="1025"/>
                    </a:lnTo>
                    <a:lnTo>
                      <a:pt x="875" y="1025"/>
                    </a:lnTo>
                    <a:lnTo>
                      <a:pt x="875" y="1023"/>
                    </a:lnTo>
                    <a:lnTo>
                      <a:pt x="875" y="1023"/>
                    </a:lnTo>
                    <a:lnTo>
                      <a:pt x="875" y="1023"/>
                    </a:lnTo>
                    <a:lnTo>
                      <a:pt x="875" y="1023"/>
                    </a:lnTo>
                    <a:lnTo>
                      <a:pt x="873" y="1023"/>
                    </a:lnTo>
                    <a:lnTo>
                      <a:pt x="873" y="1023"/>
                    </a:lnTo>
                    <a:lnTo>
                      <a:pt x="873" y="1023"/>
                    </a:lnTo>
                    <a:lnTo>
                      <a:pt x="873" y="1023"/>
                    </a:lnTo>
                    <a:lnTo>
                      <a:pt x="873" y="1023"/>
                    </a:lnTo>
                    <a:lnTo>
                      <a:pt x="873" y="1023"/>
                    </a:lnTo>
                    <a:lnTo>
                      <a:pt x="872" y="1023"/>
                    </a:lnTo>
                    <a:lnTo>
                      <a:pt x="872" y="1025"/>
                    </a:lnTo>
                    <a:lnTo>
                      <a:pt x="872" y="1025"/>
                    </a:lnTo>
                    <a:lnTo>
                      <a:pt x="872" y="1025"/>
                    </a:lnTo>
                    <a:lnTo>
                      <a:pt x="872" y="1025"/>
                    </a:lnTo>
                    <a:lnTo>
                      <a:pt x="872" y="1025"/>
                    </a:lnTo>
                    <a:lnTo>
                      <a:pt x="872" y="1025"/>
                    </a:lnTo>
                    <a:lnTo>
                      <a:pt x="872" y="1025"/>
                    </a:lnTo>
                    <a:lnTo>
                      <a:pt x="870" y="1025"/>
                    </a:lnTo>
                    <a:lnTo>
                      <a:pt x="870" y="1025"/>
                    </a:lnTo>
                    <a:lnTo>
                      <a:pt x="870" y="1025"/>
                    </a:lnTo>
                    <a:lnTo>
                      <a:pt x="870" y="1025"/>
                    </a:lnTo>
                    <a:lnTo>
                      <a:pt x="870" y="1025"/>
                    </a:lnTo>
                    <a:lnTo>
                      <a:pt x="870" y="1025"/>
                    </a:lnTo>
                    <a:lnTo>
                      <a:pt x="868" y="1025"/>
                    </a:lnTo>
                    <a:lnTo>
                      <a:pt x="868" y="1023"/>
                    </a:lnTo>
                    <a:lnTo>
                      <a:pt x="868" y="1023"/>
                    </a:lnTo>
                    <a:lnTo>
                      <a:pt x="868" y="1023"/>
                    </a:lnTo>
                    <a:lnTo>
                      <a:pt x="868" y="1023"/>
                    </a:lnTo>
                    <a:lnTo>
                      <a:pt x="868" y="1022"/>
                    </a:lnTo>
                    <a:lnTo>
                      <a:pt x="866" y="1022"/>
                    </a:lnTo>
                    <a:lnTo>
                      <a:pt x="866" y="1022"/>
                    </a:lnTo>
                    <a:lnTo>
                      <a:pt x="866" y="1020"/>
                    </a:lnTo>
                    <a:lnTo>
                      <a:pt x="866" y="1020"/>
                    </a:lnTo>
                    <a:lnTo>
                      <a:pt x="864" y="1020"/>
                    </a:lnTo>
                    <a:lnTo>
                      <a:pt x="864" y="1020"/>
                    </a:lnTo>
                    <a:lnTo>
                      <a:pt x="864" y="1018"/>
                    </a:lnTo>
                    <a:lnTo>
                      <a:pt x="864" y="1018"/>
                    </a:lnTo>
                    <a:lnTo>
                      <a:pt x="864" y="1018"/>
                    </a:lnTo>
                    <a:lnTo>
                      <a:pt x="863" y="1018"/>
                    </a:lnTo>
                    <a:lnTo>
                      <a:pt x="863" y="1018"/>
                    </a:lnTo>
                    <a:lnTo>
                      <a:pt x="863" y="1018"/>
                    </a:lnTo>
                    <a:lnTo>
                      <a:pt x="861" y="1018"/>
                    </a:lnTo>
                    <a:lnTo>
                      <a:pt x="861" y="1018"/>
                    </a:lnTo>
                    <a:lnTo>
                      <a:pt x="861" y="1018"/>
                    </a:lnTo>
                    <a:lnTo>
                      <a:pt x="859" y="1018"/>
                    </a:lnTo>
                    <a:lnTo>
                      <a:pt x="859" y="1018"/>
                    </a:lnTo>
                    <a:lnTo>
                      <a:pt x="859" y="1018"/>
                    </a:lnTo>
                    <a:lnTo>
                      <a:pt x="859" y="1018"/>
                    </a:lnTo>
                    <a:lnTo>
                      <a:pt x="859" y="1018"/>
                    </a:lnTo>
                    <a:lnTo>
                      <a:pt x="857" y="1018"/>
                    </a:lnTo>
                    <a:lnTo>
                      <a:pt x="857" y="1018"/>
                    </a:lnTo>
                    <a:lnTo>
                      <a:pt x="857" y="1018"/>
                    </a:lnTo>
                    <a:lnTo>
                      <a:pt x="857" y="1018"/>
                    </a:lnTo>
                    <a:lnTo>
                      <a:pt x="855" y="1018"/>
                    </a:lnTo>
                    <a:lnTo>
                      <a:pt x="855" y="1018"/>
                    </a:lnTo>
                    <a:lnTo>
                      <a:pt x="855" y="1018"/>
                    </a:lnTo>
                    <a:lnTo>
                      <a:pt x="855" y="1018"/>
                    </a:lnTo>
                    <a:lnTo>
                      <a:pt x="855" y="1018"/>
                    </a:lnTo>
                    <a:lnTo>
                      <a:pt x="855" y="1018"/>
                    </a:lnTo>
                    <a:lnTo>
                      <a:pt x="854" y="1018"/>
                    </a:lnTo>
                    <a:lnTo>
                      <a:pt x="854" y="1018"/>
                    </a:lnTo>
                    <a:lnTo>
                      <a:pt x="854" y="1018"/>
                    </a:lnTo>
                    <a:lnTo>
                      <a:pt x="854" y="1018"/>
                    </a:lnTo>
                    <a:lnTo>
                      <a:pt x="852" y="1018"/>
                    </a:lnTo>
                    <a:lnTo>
                      <a:pt x="852" y="1018"/>
                    </a:lnTo>
                    <a:lnTo>
                      <a:pt x="850" y="1016"/>
                    </a:lnTo>
                    <a:lnTo>
                      <a:pt x="850" y="1016"/>
                    </a:lnTo>
                    <a:lnTo>
                      <a:pt x="850" y="1016"/>
                    </a:lnTo>
                    <a:lnTo>
                      <a:pt x="850" y="1018"/>
                    </a:lnTo>
                    <a:lnTo>
                      <a:pt x="850" y="1018"/>
                    </a:lnTo>
                    <a:lnTo>
                      <a:pt x="850" y="1018"/>
                    </a:lnTo>
                    <a:lnTo>
                      <a:pt x="848" y="1016"/>
                    </a:lnTo>
                    <a:lnTo>
                      <a:pt x="848" y="1016"/>
                    </a:lnTo>
                    <a:lnTo>
                      <a:pt x="848" y="1016"/>
                    </a:lnTo>
                    <a:lnTo>
                      <a:pt x="848" y="1016"/>
                    </a:lnTo>
                    <a:lnTo>
                      <a:pt x="848" y="1016"/>
                    </a:lnTo>
                    <a:lnTo>
                      <a:pt x="848" y="1016"/>
                    </a:lnTo>
                    <a:lnTo>
                      <a:pt x="848" y="1016"/>
                    </a:lnTo>
                    <a:lnTo>
                      <a:pt x="846" y="1016"/>
                    </a:lnTo>
                    <a:lnTo>
                      <a:pt x="846" y="1016"/>
                    </a:lnTo>
                    <a:lnTo>
                      <a:pt x="846" y="1016"/>
                    </a:lnTo>
                    <a:lnTo>
                      <a:pt x="846" y="1016"/>
                    </a:lnTo>
                    <a:lnTo>
                      <a:pt x="846" y="1016"/>
                    </a:lnTo>
                    <a:lnTo>
                      <a:pt x="846" y="1018"/>
                    </a:lnTo>
                    <a:lnTo>
                      <a:pt x="846" y="1018"/>
                    </a:lnTo>
                    <a:lnTo>
                      <a:pt x="846" y="1018"/>
                    </a:lnTo>
                    <a:lnTo>
                      <a:pt x="846" y="1016"/>
                    </a:lnTo>
                    <a:lnTo>
                      <a:pt x="846" y="1016"/>
                    </a:lnTo>
                    <a:lnTo>
                      <a:pt x="844" y="1016"/>
                    </a:lnTo>
                    <a:lnTo>
                      <a:pt x="844" y="1016"/>
                    </a:lnTo>
                    <a:lnTo>
                      <a:pt x="844" y="1014"/>
                    </a:lnTo>
                    <a:lnTo>
                      <a:pt x="844" y="1014"/>
                    </a:lnTo>
                    <a:lnTo>
                      <a:pt x="844" y="1014"/>
                    </a:lnTo>
                    <a:lnTo>
                      <a:pt x="844" y="1014"/>
                    </a:lnTo>
                    <a:lnTo>
                      <a:pt x="844" y="1014"/>
                    </a:lnTo>
                    <a:lnTo>
                      <a:pt x="844" y="1014"/>
                    </a:lnTo>
                    <a:lnTo>
                      <a:pt x="843" y="1014"/>
                    </a:lnTo>
                    <a:lnTo>
                      <a:pt x="843" y="1013"/>
                    </a:lnTo>
                    <a:lnTo>
                      <a:pt x="843" y="1013"/>
                    </a:lnTo>
                    <a:lnTo>
                      <a:pt x="843" y="1013"/>
                    </a:lnTo>
                    <a:lnTo>
                      <a:pt x="843" y="1013"/>
                    </a:lnTo>
                    <a:lnTo>
                      <a:pt x="841" y="1013"/>
                    </a:lnTo>
                    <a:lnTo>
                      <a:pt x="841" y="1011"/>
                    </a:lnTo>
                    <a:lnTo>
                      <a:pt x="841" y="1011"/>
                    </a:lnTo>
                    <a:lnTo>
                      <a:pt x="841" y="1011"/>
                    </a:lnTo>
                    <a:lnTo>
                      <a:pt x="841" y="1011"/>
                    </a:lnTo>
                    <a:lnTo>
                      <a:pt x="839" y="1011"/>
                    </a:lnTo>
                    <a:lnTo>
                      <a:pt x="839" y="1011"/>
                    </a:lnTo>
                    <a:lnTo>
                      <a:pt x="837" y="1011"/>
                    </a:lnTo>
                    <a:lnTo>
                      <a:pt x="837" y="1011"/>
                    </a:lnTo>
                    <a:lnTo>
                      <a:pt x="837" y="1011"/>
                    </a:lnTo>
                    <a:lnTo>
                      <a:pt x="837" y="1011"/>
                    </a:lnTo>
                    <a:lnTo>
                      <a:pt x="835" y="1011"/>
                    </a:lnTo>
                    <a:lnTo>
                      <a:pt x="835" y="1011"/>
                    </a:lnTo>
                    <a:lnTo>
                      <a:pt x="835" y="1011"/>
                    </a:lnTo>
                    <a:lnTo>
                      <a:pt x="835" y="1011"/>
                    </a:lnTo>
                    <a:lnTo>
                      <a:pt x="835" y="1009"/>
                    </a:lnTo>
                    <a:lnTo>
                      <a:pt x="835" y="1009"/>
                    </a:lnTo>
                    <a:lnTo>
                      <a:pt x="835" y="1009"/>
                    </a:lnTo>
                    <a:lnTo>
                      <a:pt x="834" y="1009"/>
                    </a:lnTo>
                    <a:lnTo>
                      <a:pt x="834" y="1007"/>
                    </a:lnTo>
                    <a:lnTo>
                      <a:pt x="834" y="1007"/>
                    </a:lnTo>
                    <a:lnTo>
                      <a:pt x="834" y="1007"/>
                    </a:lnTo>
                    <a:lnTo>
                      <a:pt x="834" y="1007"/>
                    </a:lnTo>
                    <a:lnTo>
                      <a:pt x="832" y="1007"/>
                    </a:lnTo>
                    <a:lnTo>
                      <a:pt x="832" y="1005"/>
                    </a:lnTo>
                    <a:lnTo>
                      <a:pt x="832" y="1005"/>
                    </a:lnTo>
                    <a:lnTo>
                      <a:pt x="832" y="1005"/>
                    </a:lnTo>
                    <a:lnTo>
                      <a:pt x="832" y="1005"/>
                    </a:lnTo>
                    <a:lnTo>
                      <a:pt x="832" y="1005"/>
                    </a:lnTo>
                    <a:lnTo>
                      <a:pt x="832" y="1005"/>
                    </a:lnTo>
                    <a:lnTo>
                      <a:pt x="832" y="1005"/>
                    </a:lnTo>
                    <a:lnTo>
                      <a:pt x="832" y="1004"/>
                    </a:lnTo>
                    <a:lnTo>
                      <a:pt x="830" y="1004"/>
                    </a:lnTo>
                    <a:lnTo>
                      <a:pt x="830" y="1004"/>
                    </a:lnTo>
                    <a:lnTo>
                      <a:pt x="830" y="1004"/>
                    </a:lnTo>
                    <a:lnTo>
                      <a:pt x="830" y="1004"/>
                    </a:lnTo>
                    <a:lnTo>
                      <a:pt x="828" y="1004"/>
                    </a:lnTo>
                    <a:lnTo>
                      <a:pt x="828" y="1004"/>
                    </a:lnTo>
                    <a:lnTo>
                      <a:pt x="828" y="1004"/>
                    </a:lnTo>
                    <a:lnTo>
                      <a:pt x="828" y="1004"/>
                    </a:lnTo>
                    <a:lnTo>
                      <a:pt x="828" y="1004"/>
                    </a:lnTo>
                    <a:lnTo>
                      <a:pt x="828" y="1004"/>
                    </a:lnTo>
                    <a:lnTo>
                      <a:pt x="828" y="1004"/>
                    </a:lnTo>
                    <a:lnTo>
                      <a:pt x="826" y="1004"/>
                    </a:lnTo>
                    <a:lnTo>
                      <a:pt x="826" y="1004"/>
                    </a:lnTo>
                    <a:lnTo>
                      <a:pt x="826" y="1002"/>
                    </a:lnTo>
                    <a:lnTo>
                      <a:pt x="825" y="1004"/>
                    </a:lnTo>
                    <a:lnTo>
                      <a:pt x="825" y="1004"/>
                    </a:lnTo>
                    <a:lnTo>
                      <a:pt x="825" y="1004"/>
                    </a:lnTo>
                    <a:lnTo>
                      <a:pt x="825" y="1004"/>
                    </a:lnTo>
                    <a:lnTo>
                      <a:pt x="825" y="1002"/>
                    </a:lnTo>
                    <a:lnTo>
                      <a:pt x="825" y="1002"/>
                    </a:lnTo>
                    <a:lnTo>
                      <a:pt x="825" y="1002"/>
                    </a:lnTo>
                    <a:lnTo>
                      <a:pt x="823" y="1002"/>
                    </a:lnTo>
                    <a:lnTo>
                      <a:pt x="823" y="1002"/>
                    </a:lnTo>
                    <a:lnTo>
                      <a:pt x="823" y="1002"/>
                    </a:lnTo>
                    <a:lnTo>
                      <a:pt x="821" y="1002"/>
                    </a:lnTo>
                    <a:lnTo>
                      <a:pt x="821" y="1000"/>
                    </a:lnTo>
                    <a:lnTo>
                      <a:pt x="819" y="1000"/>
                    </a:lnTo>
                    <a:lnTo>
                      <a:pt x="819" y="1000"/>
                    </a:lnTo>
                    <a:lnTo>
                      <a:pt x="819" y="1000"/>
                    </a:lnTo>
                    <a:lnTo>
                      <a:pt x="819" y="1000"/>
                    </a:lnTo>
                    <a:lnTo>
                      <a:pt x="819" y="1002"/>
                    </a:lnTo>
                    <a:lnTo>
                      <a:pt x="817" y="1002"/>
                    </a:lnTo>
                    <a:lnTo>
                      <a:pt x="817" y="1002"/>
                    </a:lnTo>
                    <a:lnTo>
                      <a:pt x="817" y="1002"/>
                    </a:lnTo>
                    <a:lnTo>
                      <a:pt x="817" y="1002"/>
                    </a:lnTo>
                    <a:lnTo>
                      <a:pt x="817" y="1002"/>
                    </a:lnTo>
                    <a:lnTo>
                      <a:pt x="817" y="1000"/>
                    </a:lnTo>
                    <a:lnTo>
                      <a:pt x="817" y="1000"/>
                    </a:lnTo>
                    <a:lnTo>
                      <a:pt x="817" y="1000"/>
                    </a:lnTo>
                    <a:lnTo>
                      <a:pt x="817" y="1000"/>
                    </a:lnTo>
                    <a:lnTo>
                      <a:pt x="816" y="1000"/>
                    </a:lnTo>
                    <a:lnTo>
                      <a:pt x="816" y="1000"/>
                    </a:lnTo>
                    <a:lnTo>
                      <a:pt x="816" y="1000"/>
                    </a:lnTo>
                    <a:lnTo>
                      <a:pt x="816" y="1002"/>
                    </a:lnTo>
                    <a:lnTo>
                      <a:pt x="816" y="1002"/>
                    </a:lnTo>
                    <a:lnTo>
                      <a:pt x="816" y="1000"/>
                    </a:lnTo>
                    <a:lnTo>
                      <a:pt x="816" y="1000"/>
                    </a:lnTo>
                    <a:lnTo>
                      <a:pt x="816" y="1000"/>
                    </a:lnTo>
                    <a:lnTo>
                      <a:pt x="814" y="1000"/>
                    </a:lnTo>
                    <a:lnTo>
                      <a:pt x="814" y="1000"/>
                    </a:lnTo>
                    <a:lnTo>
                      <a:pt x="814" y="1000"/>
                    </a:lnTo>
                    <a:lnTo>
                      <a:pt x="814" y="1000"/>
                    </a:lnTo>
                    <a:lnTo>
                      <a:pt x="812" y="1000"/>
                    </a:lnTo>
                    <a:lnTo>
                      <a:pt x="812" y="1000"/>
                    </a:lnTo>
                    <a:lnTo>
                      <a:pt x="812" y="1000"/>
                    </a:lnTo>
                    <a:lnTo>
                      <a:pt x="812" y="1000"/>
                    </a:lnTo>
                    <a:lnTo>
                      <a:pt x="812" y="1000"/>
                    </a:lnTo>
                    <a:lnTo>
                      <a:pt x="810" y="1000"/>
                    </a:lnTo>
                    <a:lnTo>
                      <a:pt x="810" y="1000"/>
                    </a:lnTo>
                    <a:lnTo>
                      <a:pt x="808" y="998"/>
                    </a:lnTo>
                    <a:lnTo>
                      <a:pt x="808" y="998"/>
                    </a:lnTo>
                    <a:lnTo>
                      <a:pt x="808" y="998"/>
                    </a:lnTo>
                    <a:lnTo>
                      <a:pt x="808" y="998"/>
                    </a:lnTo>
                    <a:lnTo>
                      <a:pt x="808" y="998"/>
                    </a:lnTo>
                    <a:lnTo>
                      <a:pt x="807" y="998"/>
                    </a:lnTo>
                    <a:lnTo>
                      <a:pt x="807" y="998"/>
                    </a:lnTo>
                    <a:lnTo>
                      <a:pt x="807" y="998"/>
                    </a:lnTo>
                    <a:lnTo>
                      <a:pt x="807" y="998"/>
                    </a:lnTo>
                    <a:lnTo>
                      <a:pt x="807" y="998"/>
                    </a:lnTo>
                    <a:lnTo>
                      <a:pt x="807" y="998"/>
                    </a:lnTo>
                    <a:lnTo>
                      <a:pt x="807" y="998"/>
                    </a:lnTo>
                    <a:lnTo>
                      <a:pt x="807" y="998"/>
                    </a:lnTo>
                    <a:lnTo>
                      <a:pt x="807" y="998"/>
                    </a:lnTo>
                    <a:lnTo>
                      <a:pt x="805" y="998"/>
                    </a:lnTo>
                    <a:lnTo>
                      <a:pt x="805" y="998"/>
                    </a:lnTo>
                    <a:lnTo>
                      <a:pt x="805" y="998"/>
                    </a:lnTo>
                    <a:lnTo>
                      <a:pt x="805" y="998"/>
                    </a:lnTo>
                    <a:lnTo>
                      <a:pt x="805" y="998"/>
                    </a:lnTo>
                    <a:lnTo>
                      <a:pt x="805" y="998"/>
                    </a:lnTo>
                    <a:lnTo>
                      <a:pt x="803" y="998"/>
                    </a:lnTo>
                    <a:lnTo>
                      <a:pt x="803" y="998"/>
                    </a:lnTo>
                    <a:lnTo>
                      <a:pt x="803" y="998"/>
                    </a:lnTo>
                    <a:lnTo>
                      <a:pt x="803" y="996"/>
                    </a:lnTo>
                    <a:lnTo>
                      <a:pt x="803" y="996"/>
                    </a:lnTo>
                    <a:lnTo>
                      <a:pt x="803" y="996"/>
                    </a:lnTo>
                    <a:lnTo>
                      <a:pt x="801" y="996"/>
                    </a:lnTo>
                    <a:lnTo>
                      <a:pt x="801" y="996"/>
                    </a:lnTo>
                    <a:lnTo>
                      <a:pt x="801" y="996"/>
                    </a:lnTo>
                    <a:lnTo>
                      <a:pt x="801" y="996"/>
                    </a:lnTo>
                    <a:lnTo>
                      <a:pt x="801" y="996"/>
                    </a:lnTo>
                    <a:lnTo>
                      <a:pt x="801" y="996"/>
                    </a:lnTo>
                    <a:lnTo>
                      <a:pt x="799" y="995"/>
                    </a:lnTo>
                    <a:lnTo>
                      <a:pt x="799" y="995"/>
                    </a:lnTo>
                    <a:lnTo>
                      <a:pt x="799" y="995"/>
                    </a:lnTo>
                    <a:lnTo>
                      <a:pt x="799" y="996"/>
                    </a:lnTo>
                    <a:lnTo>
                      <a:pt x="799" y="996"/>
                    </a:lnTo>
                    <a:lnTo>
                      <a:pt x="799" y="995"/>
                    </a:lnTo>
                    <a:lnTo>
                      <a:pt x="797" y="995"/>
                    </a:lnTo>
                    <a:lnTo>
                      <a:pt x="797" y="995"/>
                    </a:lnTo>
                    <a:lnTo>
                      <a:pt x="797" y="995"/>
                    </a:lnTo>
                    <a:lnTo>
                      <a:pt x="797" y="995"/>
                    </a:lnTo>
                    <a:lnTo>
                      <a:pt x="797" y="995"/>
                    </a:lnTo>
                    <a:lnTo>
                      <a:pt x="797" y="995"/>
                    </a:lnTo>
                    <a:lnTo>
                      <a:pt x="797" y="995"/>
                    </a:lnTo>
                    <a:lnTo>
                      <a:pt x="796" y="993"/>
                    </a:lnTo>
                    <a:lnTo>
                      <a:pt x="796" y="993"/>
                    </a:lnTo>
                    <a:lnTo>
                      <a:pt x="796" y="993"/>
                    </a:lnTo>
                    <a:lnTo>
                      <a:pt x="796" y="993"/>
                    </a:lnTo>
                    <a:lnTo>
                      <a:pt x="796" y="993"/>
                    </a:lnTo>
                    <a:lnTo>
                      <a:pt x="796" y="993"/>
                    </a:lnTo>
                    <a:lnTo>
                      <a:pt x="794" y="993"/>
                    </a:lnTo>
                    <a:lnTo>
                      <a:pt x="794" y="993"/>
                    </a:lnTo>
                    <a:lnTo>
                      <a:pt x="794" y="991"/>
                    </a:lnTo>
                    <a:lnTo>
                      <a:pt x="794" y="991"/>
                    </a:lnTo>
                    <a:lnTo>
                      <a:pt x="794" y="991"/>
                    </a:lnTo>
                    <a:lnTo>
                      <a:pt x="794" y="991"/>
                    </a:lnTo>
                    <a:lnTo>
                      <a:pt x="792" y="991"/>
                    </a:lnTo>
                    <a:lnTo>
                      <a:pt x="792" y="991"/>
                    </a:lnTo>
                    <a:lnTo>
                      <a:pt x="792" y="991"/>
                    </a:lnTo>
                    <a:lnTo>
                      <a:pt x="792" y="991"/>
                    </a:lnTo>
                    <a:lnTo>
                      <a:pt x="790" y="991"/>
                    </a:lnTo>
                    <a:lnTo>
                      <a:pt x="790" y="991"/>
                    </a:lnTo>
                    <a:lnTo>
                      <a:pt x="790" y="991"/>
                    </a:lnTo>
                    <a:lnTo>
                      <a:pt x="790" y="991"/>
                    </a:lnTo>
                    <a:lnTo>
                      <a:pt x="790" y="989"/>
                    </a:lnTo>
                    <a:lnTo>
                      <a:pt x="790" y="989"/>
                    </a:lnTo>
                    <a:lnTo>
                      <a:pt x="790" y="989"/>
                    </a:lnTo>
                    <a:lnTo>
                      <a:pt x="790" y="989"/>
                    </a:lnTo>
                    <a:lnTo>
                      <a:pt x="790" y="989"/>
                    </a:lnTo>
                    <a:lnTo>
                      <a:pt x="790" y="989"/>
                    </a:lnTo>
                    <a:lnTo>
                      <a:pt x="790" y="989"/>
                    </a:lnTo>
                    <a:lnTo>
                      <a:pt x="790" y="989"/>
                    </a:lnTo>
                    <a:lnTo>
                      <a:pt x="790" y="989"/>
                    </a:lnTo>
                    <a:lnTo>
                      <a:pt x="788" y="989"/>
                    </a:lnTo>
                    <a:lnTo>
                      <a:pt x="788" y="989"/>
                    </a:lnTo>
                    <a:lnTo>
                      <a:pt x="788" y="989"/>
                    </a:lnTo>
                    <a:lnTo>
                      <a:pt x="788" y="989"/>
                    </a:lnTo>
                    <a:lnTo>
                      <a:pt x="788" y="989"/>
                    </a:lnTo>
                    <a:lnTo>
                      <a:pt x="788" y="989"/>
                    </a:lnTo>
                    <a:lnTo>
                      <a:pt x="788" y="989"/>
                    </a:lnTo>
                    <a:lnTo>
                      <a:pt x="788" y="987"/>
                    </a:lnTo>
                    <a:lnTo>
                      <a:pt x="788" y="987"/>
                    </a:lnTo>
                    <a:lnTo>
                      <a:pt x="788" y="987"/>
                    </a:lnTo>
                    <a:lnTo>
                      <a:pt x="787" y="987"/>
                    </a:lnTo>
                    <a:lnTo>
                      <a:pt x="787" y="987"/>
                    </a:lnTo>
                    <a:lnTo>
                      <a:pt x="787" y="987"/>
                    </a:lnTo>
                    <a:lnTo>
                      <a:pt x="787" y="987"/>
                    </a:lnTo>
                    <a:lnTo>
                      <a:pt x="787" y="987"/>
                    </a:lnTo>
                    <a:lnTo>
                      <a:pt x="787" y="987"/>
                    </a:lnTo>
                    <a:lnTo>
                      <a:pt x="787" y="987"/>
                    </a:lnTo>
                    <a:lnTo>
                      <a:pt x="785" y="987"/>
                    </a:lnTo>
                    <a:lnTo>
                      <a:pt x="785" y="987"/>
                    </a:lnTo>
                    <a:lnTo>
                      <a:pt x="785" y="987"/>
                    </a:lnTo>
                    <a:lnTo>
                      <a:pt x="785" y="987"/>
                    </a:lnTo>
                    <a:lnTo>
                      <a:pt x="785" y="987"/>
                    </a:lnTo>
                    <a:lnTo>
                      <a:pt x="785" y="987"/>
                    </a:lnTo>
                    <a:lnTo>
                      <a:pt x="785" y="987"/>
                    </a:lnTo>
                    <a:lnTo>
                      <a:pt x="785" y="987"/>
                    </a:lnTo>
                    <a:lnTo>
                      <a:pt x="785" y="987"/>
                    </a:lnTo>
                    <a:lnTo>
                      <a:pt x="783" y="987"/>
                    </a:lnTo>
                    <a:lnTo>
                      <a:pt x="783" y="987"/>
                    </a:lnTo>
                    <a:lnTo>
                      <a:pt x="783" y="987"/>
                    </a:lnTo>
                    <a:lnTo>
                      <a:pt x="783" y="985"/>
                    </a:lnTo>
                    <a:lnTo>
                      <a:pt x="781" y="985"/>
                    </a:lnTo>
                    <a:lnTo>
                      <a:pt x="781" y="985"/>
                    </a:lnTo>
                    <a:lnTo>
                      <a:pt x="781" y="985"/>
                    </a:lnTo>
                    <a:lnTo>
                      <a:pt x="781" y="985"/>
                    </a:lnTo>
                    <a:lnTo>
                      <a:pt x="781" y="985"/>
                    </a:lnTo>
                    <a:lnTo>
                      <a:pt x="781" y="987"/>
                    </a:lnTo>
                    <a:lnTo>
                      <a:pt x="779" y="987"/>
                    </a:lnTo>
                    <a:lnTo>
                      <a:pt x="779" y="987"/>
                    </a:lnTo>
                    <a:lnTo>
                      <a:pt x="779" y="987"/>
                    </a:lnTo>
                    <a:lnTo>
                      <a:pt x="779" y="987"/>
                    </a:lnTo>
                    <a:lnTo>
                      <a:pt x="779" y="987"/>
                    </a:lnTo>
                    <a:lnTo>
                      <a:pt x="778" y="987"/>
                    </a:lnTo>
                    <a:lnTo>
                      <a:pt x="778" y="987"/>
                    </a:lnTo>
                    <a:lnTo>
                      <a:pt x="778" y="987"/>
                    </a:lnTo>
                    <a:lnTo>
                      <a:pt x="778" y="985"/>
                    </a:lnTo>
                    <a:lnTo>
                      <a:pt x="778" y="985"/>
                    </a:lnTo>
                    <a:lnTo>
                      <a:pt x="778" y="985"/>
                    </a:lnTo>
                    <a:lnTo>
                      <a:pt x="778" y="985"/>
                    </a:lnTo>
                    <a:lnTo>
                      <a:pt x="778" y="985"/>
                    </a:lnTo>
                    <a:lnTo>
                      <a:pt x="778" y="985"/>
                    </a:lnTo>
                    <a:lnTo>
                      <a:pt x="778" y="985"/>
                    </a:lnTo>
                    <a:lnTo>
                      <a:pt x="776" y="985"/>
                    </a:lnTo>
                    <a:lnTo>
                      <a:pt x="776" y="985"/>
                    </a:lnTo>
                    <a:lnTo>
                      <a:pt x="776" y="985"/>
                    </a:lnTo>
                    <a:lnTo>
                      <a:pt x="776" y="985"/>
                    </a:lnTo>
                    <a:lnTo>
                      <a:pt x="776" y="985"/>
                    </a:lnTo>
                    <a:lnTo>
                      <a:pt x="776" y="985"/>
                    </a:lnTo>
                    <a:lnTo>
                      <a:pt x="774" y="985"/>
                    </a:lnTo>
                    <a:lnTo>
                      <a:pt x="774" y="985"/>
                    </a:lnTo>
                    <a:lnTo>
                      <a:pt x="774" y="985"/>
                    </a:lnTo>
                    <a:lnTo>
                      <a:pt x="774" y="984"/>
                    </a:lnTo>
                    <a:lnTo>
                      <a:pt x="774" y="984"/>
                    </a:lnTo>
                    <a:lnTo>
                      <a:pt x="774" y="984"/>
                    </a:lnTo>
                    <a:lnTo>
                      <a:pt x="774" y="982"/>
                    </a:lnTo>
                    <a:lnTo>
                      <a:pt x="772" y="982"/>
                    </a:lnTo>
                    <a:lnTo>
                      <a:pt x="772" y="982"/>
                    </a:lnTo>
                    <a:lnTo>
                      <a:pt x="772" y="982"/>
                    </a:lnTo>
                    <a:lnTo>
                      <a:pt x="772" y="982"/>
                    </a:lnTo>
                    <a:lnTo>
                      <a:pt x="772" y="982"/>
                    </a:lnTo>
                    <a:lnTo>
                      <a:pt x="772" y="982"/>
                    </a:lnTo>
                    <a:lnTo>
                      <a:pt x="772" y="982"/>
                    </a:lnTo>
                    <a:lnTo>
                      <a:pt x="772" y="982"/>
                    </a:lnTo>
                    <a:lnTo>
                      <a:pt x="772" y="982"/>
                    </a:lnTo>
                    <a:lnTo>
                      <a:pt x="770" y="982"/>
                    </a:lnTo>
                    <a:lnTo>
                      <a:pt x="770" y="982"/>
                    </a:lnTo>
                    <a:lnTo>
                      <a:pt x="770" y="982"/>
                    </a:lnTo>
                    <a:lnTo>
                      <a:pt x="770" y="982"/>
                    </a:lnTo>
                    <a:lnTo>
                      <a:pt x="769" y="982"/>
                    </a:lnTo>
                    <a:lnTo>
                      <a:pt x="769" y="982"/>
                    </a:lnTo>
                    <a:lnTo>
                      <a:pt x="769" y="982"/>
                    </a:lnTo>
                    <a:lnTo>
                      <a:pt x="769" y="982"/>
                    </a:lnTo>
                    <a:lnTo>
                      <a:pt x="769" y="982"/>
                    </a:lnTo>
                    <a:lnTo>
                      <a:pt x="769" y="980"/>
                    </a:lnTo>
                    <a:lnTo>
                      <a:pt x="769" y="980"/>
                    </a:lnTo>
                    <a:lnTo>
                      <a:pt x="769" y="980"/>
                    </a:lnTo>
                    <a:lnTo>
                      <a:pt x="769" y="980"/>
                    </a:lnTo>
                    <a:lnTo>
                      <a:pt x="769" y="980"/>
                    </a:lnTo>
                    <a:lnTo>
                      <a:pt x="767" y="980"/>
                    </a:lnTo>
                    <a:lnTo>
                      <a:pt x="767" y="980"/>
                    </a:lnTo>
                    <a:lnTo>
                      <a:pt x="767" y="980"/>
                    </a:lnTo>
                    <a:lnTo>
                      <a:pt x="767" y="980"/>
                    </a:lnTo>
                    <a:lnTo>
                      <a:pt x="767" y="980"/>
                    </a:lnTo>
                    <a:lnTo>
                      <a:pt x="765" y="980"/>
                    </a:lnTo>
                    <a:lnTo>
                      <a:pt x="765" y="978"/>
                    </a:lnTo>
                    <a:lnTo>
                      <a:pt x="765" y="978"/>
                    </a:lnTo>
                    <a:lnTo>
                      <a:pt x="763" y="978"/>
                    </a:lnTo>
                    <a:lnTo>
                      <a:pt x="763" y="978"/>
                    </a:lnTo>
                    <a:lnTo>
                      <a:pt x="763" y="978"/>
                    </a:lnTo>
                    <a:lnTo>
                      <a:pt x="763" y="978"/>
                    </a:lnTo>
                    <a:lnTo>
                      <a:pt x="763" y="978"/>
                    </a:lnTo>
                    <a:lnTo>
                      <a:pt x="763" y="978"/>
                    </a:lnTo>
                    <a:lnTo>
                      <a:pt x="763" y="978"/>
                    </a:lnTo>
                    <a:lnTo>
                      <a:pt x="761" y="978"/>
                    </a:lnTo>
                    <a:lnTo>
                      <a:pt x="761" y="978"/>
                    </a:lnTo>
                    <a:lnTo>
                      <a:pt x="761" y="978"/>
                    </a:lnTo>
                    <a:lnTo>
                      <a:pt x="761" y="978"/>
                    </a:lnTo>
                    <a:lnTo>
                      <a:pt x="761" y="978"/>
                    </a:lnTo>
                    <a:lnTo>
                      <a:pt x="759" y="978"/>
                    </a:lnTo>
                    <a:lnTo>
                      <a:pt x="759" y="978"/>
                    </a:lnTo>
                    <a:lnTo>
                      <a:pt x="759" y="978"/>
                    </a:lnTo>
                    <a:lnTo>
                      <a:pt x="759" y="978"/>
                    </a:lnTo>
                    <a:lnTo>
                      <a:pt x="758" y="976"/>
                    </a:lnTo>
                    <a:lnTo>
                      <a:pt x="759" y="976"/>
                    </a:lnTo>
                    <a:lnTo>
                      <a:pt x="759" y="976"/>
                    </a:lnTo>
                    <a:lnTo>
                      <a:pt x="759" y="976"/>
                    </a:lnTo>
                    <a:lnTo>
                      <a:pt x="759" y="976"/>
                    </a:lnTo>
                    <a:lnTo>
                      <a:pt x="758" y="975"/>
                    </a:lnTo>
                    <a:lnTo>
                      <a:pt x="758" y="975"/>
                    </a:lnTo>
                    <a:lnTo>
                      <a:pt x="758" y="975"/>
                    </a:lnTo>
                    <a:lnTo>
                      <a:pt x="758" y="975"/>
                    </a:lnTo>
                    <a:lnTo>
                      <a:pt x="758" y="975"/>
                    </a:lnTo>
                    <a:lnTo>
                      <a:pt x="756" y="975"/>
                    </a:lnTo>
                    <a:lnTo>
                      <a:pt x="756" y="976"/>
                    </a:lnTo>
                    <a:lnTo>
                      <a:pt x="756" y="975"/>
                    </a:lnTo>
                    <a:lnTo>
                      <a:pt x="754" y="976"/>
                    </a:lnTo>
                    <a:lnTo>
                      <a:pt x="754" y="976"/>
                    </a:lnTo>
                    <a:lnTo>
                      <a:pt x="754" y="976"/>
                    </a:lnTo>
                    <a:lnTo>
                      <a:pt x="754" y="976"/>
                    </a:lnTo>
                    <a:lnTo>
                      <a:pt x="752" y="976"/>
                    </a:lnTo>
                    <a:lnTo>
                      <a:pt x="752" y="976"/>
                    </a:lnTo>
                    <a:lnTo>
                      <a:pt x="752" y="976"/>
                    </a:lnTo>
                    <a:lnTo>
                      <a:pt x="752" y="978"/>
                    </a:lnTo>
                    <a:lnTo>
                      <a:pt x="752" y="978"/>
                    </a:lnTo>
                    <a:lnTo>
                      <a:pt x="752" y="978"/>
                    </a:lnTo>
                    <a:lnTo>
                      <a:pt x="752" y="978"/>
                    </a:lnTo>
                    <a:lnTo>
                      <a:pt x="754" y="978"/>
                    </a:lnTo>
                    <a:lnTo>
                      <a:pt x="754" y="978"/>
                    </a:lnTo>
                    <a:lnTo>
                      <a:pt x="754" y="978"/>
                    </a:lnTo>
                    <a:lnTo>
                      <a:pt x="754" y="978"/>
                    </a:lnTo>
                    <a:lnTo>
                      <a:pt x="752" y="980"/>
                    </a:lnTo>
                    <a:lnTo>
                      <a:pt x="752" y="980"/>
                    </a:lnTo>
                    <a:lnTo>
                      <a:pt x="752" y="980"/>
                    </a:lnTo>
                    <a:lnTo>
                      <a:pt x="750" y="980"/>
                    </a:lnTo>
                    <a:lnTo>
                      <a:pt x="750" y="980"/>
                    </a:lnTo>
                    <a:lnTo>
                      <a:pt x="750" y="980"/>
                    </a:lnTo>
                    <a:lnTo>
                      <a:pt x="750" y="980"/>
                    </a:lnTo>
                    <a:lnTo>
                      <a:pt x="749" y="980"/>
                    </a:lnTo>
                    <a:lnTo>
                      <a:pt x="749" y="980"/>
                    </a:lnTo>
                    <a:lnTo>
                      <a:pt x="749" y="980"/>
                    </a:lnTo>
                    <a:lnTo>
                      <a:pt x="749" y="980"/>
                    </a:lnTo>
                    <a:lnTo>
                      <a:pt x="749" y="980"/>
                    </a:lnTo>
                    <a:lnTo>
                      <a:pt x="749" y="980"/>
                    </a:lnTo>
                    <a:lnTo>
                      <a:pt x="747" y="980"/>
                    </a:lnTo>
                    <a:lnTo>
                      <a:pt x="747" y="980"/>
                    </a:lnTo>
                    <a:lnTo>
                      <a:pt x="747" y="980"/>
                    </a:lnTo>
                    <a:lnTo>
                      <a:pt x="747" y="980"/>
                    </a:lnTo>
                    <a:lnTo>
                      <a:pt x="747" y="980"/>
                    </a:lnTo>
                    <a:lnTo>
                      <a:pt x="747" y="980"/>
                    </a:lnTo>
                    <a:lnTo>
                      <a:pt x="747" y="980"/>
                    </a:lnTo>
                    <a:lnTo>
                      <a:pt x="745" y="980"/>
                    </a:lnTo>
                    <a:lnTo>
                      <a:pt x="745" y="982"/>
                    </a:lnTo>
                    <a:lnTo>
                      <a:pt x="745" y="982"/>
                    </a:lnTo>
                    <a:lnTo>
                      <a:pt x="745" y="982"/>
                    </a:lnTo>
                    <a:lnTo>
                      <a:pt x="745" y="982"/>
                    </a:lnTo>
                    <a:lnTo>
                      <a:pt x="743" y="982"/>
                    </a:lnTo>
                    <a:lnTo>
                      <a:pt x="743" y="982"/>
                    </a:lnTo>
                    <a:lnTo>
                      <a:pt x="743" y="982"/>
                    </a:lnTo>
                    <a:lnTo>
                      <a:pt x="743" y="982"/>
                    </a:lnTo>
                    <a:lnTo>
                      <a:pt x="743" y="982"/>
                    </a:lnTo>
                    <a:lnTo>
                      <a:pt x="741" y="982"/>
                    </a:lnTo>
                    <a:lnTo>
                      <a:pt x="741" y="982"/>
                    </a:lnTo>
                    <a:lnTo>
                      <a:pt x="741" y="982"/>
                    </a:lnTo>
                    <a:lnTo>
                      <a:pt x="741" y="982"/>
                    </a:lnTo>
                    <a:lnTo>
                      <a:pt x="741" y="984"/>
                    </a:lnTo>
                    <a:lnTo>
                      <a:pt x="741" y="984"/>
                    </a:lnTo>
                    <a:lnTo>
                      <a:pt x="741" y="984"/>
                    </a:lnTo>
                    <a:lnTo>
                      <a:pt x="741" y="984"/>
                    </a:lnTo>
                    <a:lnTo>
                      <a:pt x="741" y="985"/>
                    </a:lnTo>
                    <a:lnTo>
                      <a:pt x="741" y="985"/>
                    </a:lnTo>
                    <a:lnTo>
                      <a:pt x="741" y="985"/>
                    </a:lnTo>
                    <a:lnTo>
                      <a:pt x="741" y="985"/>
                    </a:lnTo>
                    <a:lnTo>
                      <a:pt x="740" y="985"/>
                    </a:lnTo>
                    <a:lnTo>
                      <a:pt x="740" y="985"/>
                    </a:lnTo>
                    <a:lnTo>
                      <a:pt x="740" y="985"/>
                    </a:lnTo>
                    <a:lnTo>
                      <a:pt x="740" y="985"/>
                    </a:lnTo>
                    <a:lnTo>
                      <a:pt x="740" y="985"/>
                    </a:lnTo>
                    <a:lnTo>
                      <a:pt x="738" y="985"/>
                    </a:lnTo>
                    <a:lnTo>
                      <a:pt x="738" y="985"/>
                    </a:lnTo>
                    <a:lnTo>
                      <a:pt x="738" y="985"/>
                    </a:lnTo>
                    <a:lnTo>
                      <a:pt x="736" y="985"/>
                    </a:lnTo>
                    <a:lnTo>
                      <a:pt x="736" y="985"/>
                    </a:lnTo>
                    <a:lnTo>
                      <a:pt x="736" y="987"/>
                    </a:lnTo>
                    <a:lnTo>
                      <a:pt x="736" y="987"/>
                    </a:lnTo>
                    <a:lnTo>
                      <a:pt x="736" y="987"/>
                    </a:lnTo>
                    <a:lnTo>
                      <a:pt x="734" y="987"/>
                    </a:lnTo>
                    <a:lnTo>
                      <a:pt x="734" y="987"/>
                    </a:lnTo>
                    <a:lnTo>
                      <a:pt x="734" y="987"/>
                    </a:lnTo>
                    <a:lnTo>
                      <a:pt x="734" y="989"/>
                    </a:lnTo>
                    <a:lnTo>
                      <a:pt x="734" y="989"/>
                    </a:lnTo>
                    <a:lnTo>
                      <a:pt x="734" y="989"/>
                    </a:lnTo>
                    <a:lnTo>
                      <a:pt x="734" y="989"/>
                    </a:lnTo>
                    <a:lnTo>
                      <a:pt x="734" y="989"/>
                    </a:lnTo>
                    <a:lnTo>
                      <a:pt x="734" y="989"/>
                    </a:lnTo>
                    <a:lnTo>
                      <a:pt x="734" y="989"/>
                    </a:lnTo>
                    <a:lnTo>
                      <a:pt x="734" y="989"/>
                    </a:lnTo>
                    <a:lnTo>
                      <a:pt x="734" y="991"/>
                    </a:lnTo>
                    <a:lnTo>
                      <a:pt x="734" y="991"/>
                    </a:lnTo>
                    <a:lnTo>
                      <a:pt x="734" y="991"/>
                    </a:lnTo>
                    <a:lnTo>
                      <a:pt x="734" y="991"/>
                    </a:lnTo>
                    <a:lnTo>
                      <a:pt x="734" y="991"/>
                    </a:lnTo>
                    <a:lnTo>
                      <a:pt x="734" y="991"/>
                    </a:lnTo>
                    <a:lnTo>
                      <a:pt x="732" y="991"/>
                    </a:lnTo>
                    <a:lnTo>
                      <a:pt x="732" y="993"/>
                    </a:lnTo>
                    <a:lnTo>
                      <a:pt x="732" y="993"/>
                    </a:lnTo>
                    <a:lnTo>
                      <a:pt x="732" y="993"/>
                    </a:lnTo>
                    <a:lnTo>
                      <a:pt x="731" y="993"/>
                    </a:lnTo>
                    <a:lnTo>
                      <a:pt x="731" y="993"/>
                    </a:lnTo>
                    <a:lnTo>
                      <a:pt x="731" y="993"/>
                    </a:lnTo>
                    <a:lnTo>
                      <a:pt x="731" y="993"/>
                    </a:lnTo>
                    <a:lnTo>
                      <a:pt x="731" y="993"/>
                    </a:lnTo>
                    <a:lnTo>
                      <a:pt x="731" y="993"/>
                    </a:lnTo>
                    <a:lnTo>
                      <a:pt x="729" y="993"/>
                    </a:lnTo>
                    <a:lnTo>
                      <a:pt x="729" y="993"/>
                    </a:lnTo>
                    <a:lnTo>
                      <a:pt x="729" y="993"/>
                    </a:lnTo>
                    <a:lnTo>
                      <a:pt x="727" y="993"/>
                    </a:lnTo>
                    <a:lnTo>
                      <a:pt x="727" y="995"/>
                    </a:lnTo>
                    <a:lnTo>
                      <a:pt x="727" y="995"/>
                    </a:lnTo>
                    <a:lnTo>
                      <a:pt x="727" y="995"/>
                    </a:lnTo>
                    <a:lnTo>
                      <a:pt x="727" y="995"/>
                    </a:lnTo>
                    <a:lnTo>
                      <a:pt x="727" y="995"/>
                    </a:lnTo>
                    <a:lnTo>
                      <a:pt x="725" y="995"/>
                    </a:lnTo>
                    <a:lnTo>
                      <a:pt x="725" y="995"/>
                    </a:lnTo>
                    <a:lnTo>
                      <a:pt x="725" y="995"/>
                    </a:lnTo>
                    <a:lnTo>
                      <a:pt x="725" y="995"/>
                    </a:lnTo>
                    <a:lnTo>
                      <a:pt x="725" y="996"/>
                    </a:lnTo>
                    <a:lnTo>
                      <a:pt x="723" y="996"/>
                    </a:lnTo>
                    <a:lnTo>
                      <a:pt x="723" y="996"/>
                    </a:lnTo>
                    <a:lnTo>
                      <a:pt x="723" y="996"/>
                    </a:lnTo>
                    <a:lnTo>
                      <a:pt x="723" y="996"/>
                    </a:lnTo>
                    <a:lnTo>
                      <a:pt x="723" y="996"/>
                    </a:lnTo>
                    <a:lnTo>
                      <a:pt x="723" y="996"/>
                    </a:lnTo>
                    <a:lnTo>
                      <a:pt x="723" y="996"/>
                    </a:lnTo>
                    <a:lnTo>
                      <a:pt x="721" y="998"/>
                    </a:lnTo>
                    <a:lnTo>
                      <a:pt x="721" y="998"/>
                    </a:lnTo>
                    <a:lnTo>
                      <a:pt x="721" y="998"/>
                    </a:lnTo>
                    <a:lnTo>
                      <a:pt x="721" y="998"/>
                    </a:lnTo>
                    <a:lnTo>
                      <a:pt x="720" y="998"/>
                    </a:lnTo>
                    <a:lnTo>
                      <a:pt x="720" y="998"/>
                    </a:lnTo>
                    <a:lnTo>
                      <a:pt x="720" y="1000"/>
                    </a:lnTo>
                    <a:lnTo>
                      <a:pt x="720" y="1000"/>
                    </a:lnTo>
                    <a:lnTo>
                      <a:pt x="718" y="1000"/>
                    </a:lnTo>
                    <a:lnTo>
                      <a:pt x="718" y="1000"/>
                    </a:lnTo>
                    <a:lnTo>
                      <a:pt x="716" y="1000"/>
                    </a:lnTo>
                    <a:lnTo>
                      <a:pt x="716" y="1002"/>
                    </a:lnTo>
                    <a:lnTo>
                      <a:pt x="714" y="1002"/>
                    </a:lnTo>
                    <a:lnTo>
                      <a:pt x="714" y="1002"/>
                    </a:lnTo>
                    <a:lnTo>
                      <a:pt x="714" y="1002"/>
                    </a:lnTo>
                    <a:lnTo>
                      <a:pt x="712" y="1002"/>
                    </a:lnTo>
                    <a:lnTo>
                      <a:pt x="712" y="1002"/>
                    </a:lnTo>
                    <a:lnTo>
                      <a:pt x="712" y="1002"/>
                    </a:lnTo>
                    <a:lnTo>
                      <a:pt x="712" y="1002"/>
                    </a:lnTo>
                    <a:lnTo>
                      <a:pt x="711" y="1002"/>
                    </a:lnTo>
                    <a:lnTo>
                      <a:pt x="707" y="1002"/>
                    </a:lnTo>
                    <a:lnTo>
                      <a:pt x="707" y="1002"/>
                    </a:lnTo>
                    <a:lnTo>
                      <a:pt x="703" y="1002"/>
                    </a:lnTo>
                    <a:lnTo>
                      <a:pt x="703" y="1002"/>
                    </a:lnTo>
                    <a:lnTo>
                      <a:pt x="703" y="1002"/>
                    </a:lnTo>
                    <a:lnTo>
                      <a:pt x="703" y="1002"/>
                    </a:lnTo>
                    <a:lnTo>
                      <a:pt x="703" y="1002"/>
                    </a:lnTo>
                    <a:lnTo>
                      <a:pt x="703" y="1002"/>
                    </a:lnTo>
                    <a:lnTo>
                      <a:pt x="702" y="1002"/>
                    </a:lnTo>
                    <a:lnTo>
                      <a:pt x="702" y="1002"/>
                    </a:lnTo>
                    <a:lnTo>
                      <a:pt x="700" y="1002"/>
                    </a:lnTo>
                    <a:lnTo>
                      <a:pt x="698" y="1002"/>
                    </a:lnTo>
                    <a:lnTo>
                      <a:pt x="698" y="1002"/>
                    </a:lnTo>
                    <a:lnTo>
                      <a:pt x="698" y="1002"/>
                    </a:lnTo>
                    <a:lnTo>
                      <a:pt x="698" y="1002"/>
                    </a:lnTo>
                    <a:lnTo>
                      <a:pt x="696" y="1002"/>
                    </a:lnTo>
                    <a:lnTo>
                      <a:pt x="696" y="1002"/>
                    </a:lnTo>
                    <a:lnTo>
                      <a:pt x="694" y="1002"/>
                    </a:lnTo>
                    <a:lnTo>
                      <a:pt x="694" y="1002"/>
                    </a:lnTo>
                    <a:lnTo>
                      <a:pt x="693" y="1002"/>
                    </a:lnTo>
                    <a:lnTo>
                      <a:pt x="693" y="1002"/>
                    </a:lnTo>
                    <a:lnTo>
                      <a:pt x="693" y="1002"/>
                    </a:lnTo>
                    <a:lnTo>
                      <a:pt x="693" y="1004"/>
                    </a:lnTo>
                    <a:lnTo>
                      <a:pt x="691" y="1004"/>
                    </a:lnTo>
                    <a:lnTo>
                      <a:pt x="691" y="1004"/>
                    </a:lnTo>
                    <a:lnTo>
                      <a:pt x="691" y="1004"/>
                    </a:lnTo>
                    <a:lnTo>
                      <a:pt x="689" y="1004"/>
                    </a:lnTo>
                    <a:lnTo>
                      <a:pt x="689" y="1004"/>
                    </a:lnTo>
                    <a:lnTo>
                      <a:pt x="689" y="1005"/>
                    </a:lnTo>
                    <a:lnTo>
                      <a:pt x="689" y="1005"/>
                    </a:lnTo>
                    <a:lnTo>
                      <a:pt x="689" y="1005"/>
                    </a:lnTo>
                    <a:lnTo>
                      <a:pt x="689" y="1005"/>
                    </a:lnTo>
                    <a:lnTo>
                      <a:pt x="687" y="1005"/>
                    </a:lnTo>
                    <a:lnTo>
                      <a:pt x="687" y="1005"/>
                    </a:lnTo>
                    <a:lnTo>
                      <a:pt x="687" y="1005"/>
                    </a:lnTo>
                    <a:lnTo>
                      <a:pt x="687" y="1005"/>
                    </a:lnTo>
                    <a:lnTo>
                      <a:pt x="685" y="1007"/>
                    </a:lnTo>
                    <a:lnTo>
                      <a:pt x="685" y="1007"/>
                    </a:lnTo>
                    <a:lnTo>
                      <a:pt x="685" y="1007"/>
                    </a:lnTo>
                    <a:lnTo>
                      <a:pt x="684" y="1007"/>
                    </a:lnTo>
                    <a:lnTo>
                      <a:pt x="684" y="1007"/>
                    </a:lnTo>
                    <a:lnTo>
                      <a:pt x="684" y="1007"/>
                    </a:lnTo>
                    <a:lnTo>
                      <a:pt x="684" y="1009"/>
                    </a:lnTo>
                    <a:lnTo>
                      <a:pt x="684" y="1009"/>
                    </a:lnTo>
                    <a:lnTo>
                      <a:pt x="684" y="1009"/>
                    </a:lnTo>
                    <a:lnTo>
                      <a:pt x="684" y="1011"/>
                    </a:lnTo>
                    <a:lnTo>
                      <a:pt x="682" y="1011"/>
                    </a:lnTo>
                    <a:lnTo>
                      <a:pt x="682" y="1009"/>
                    </a:lnTo>
                    <a:lnTo>
                      <a:pt x="682" y="1009"/>
                    </a:lnTo>
                    <a:lnTo>
                      <a:pt x="680" y="1009"/>
                    </a:lnTo>
                    <a:lnTo>
                      <a:pt x="680" y="1009"/>
                    </a:lnTo>
                    <a:lnTo>
                      <a:pt x="678" y="1009"/>
                    </a:lnTo>
                    <a:lnTo>
                      <a:pt x="678" y="1009"/>
                    </a:lnTo>
                    <a:lnTo>
                      <a:pt x="678" y="1009"/>
                    </a:lnTo>
                    <a:lnTo>
                      <a:pt x="678" y="1011"/>
                    </a:lnTo>
                    <a:lnTo>
                      <a:pt x="678" y="1011"/>
                    </a:lnTo>
                    <a:lnTo>
                      <a:pt x="676" y="1011"/>
                    </a:lnTo>
                    <a:lnTo>
                      <a:pt x="676" y="1011"/>
                    </a:lnTo>
                    <a:lnTo>
                      <a:pt x="676" y="1011"/>
                    </a:lnTo>
                    <a:lnTo>
                      <a:pt x="674" y="1011"/>
                    </a:lnTo>
                    <a:lnTo>
                      <a:pt x="674" y="1013"/>
                    </a:lnTo>
                    <a:lnTo>
                      <a:pt x="674" y="1013"/>
                    </a:lnTo>
                    <a:lnTo>
                      <a:pt x="674" y="1013"/>
                    </a:lnTo>
                    <a:lnTo>
                      <a:pt x="673" y="1013"/>
                    </a:lnTo>
                    <a:lnTo>
                      <a:pt x="673" y="1013"/>
                    </a:lnTo>
                    <a:lnTo>
                      <a:pt x="671" y="1013"/>
                    </a:lnTo>
                    <a:lnTo>
                      <a:pt x="671" y="1014"/>
                    </a:lnTo>
                    <a:lnTo>
                      <a:pt x="671" y="1014"/>
                    </a:lnTo>
                    <a:lnTo>
                      <a:pt x="671" y="1014"/>
                    </a:lnTo>
                    <a:lnTo>
                      <a:pt x="671" y="1014"/>
                    </a:lnTo>
                    <a:lnTo>
                      <a:pt x="671" y="1014"/>
                    </a:lnTo>
                    <a:lnTo>
                      <a:pt x="671" y="1014"/>
                    </a:lnTo>
                    <a:lnTo>
                      <a:pt x="671" y="1014"/>
                    </a:lnTo>
                    <a:lnTo>
                      <a:pt x="671" y="1014"/>
                    </a:lnTo>
                    <a:lnTo>
                      <a:pt x="669" y="1014"/>
                    </a:lnTo>
                    <a:lnTo>
                      <a:pt x="669" y="1016"/>
                    </a:lnTo>
                    <a:lnTo>
                      <a:pt x="669" y="1016"/>
                    </a:lnTo>
                    <a:lnTo>
                      <a:pt x="667" y="1014"/>
                    </a:lnTo>
                    <a:lnTo>
                      <a:pt x="667" y="1014"/>
                    </a:lnTo>
                    <a:lnTo>
                      <a:pt x="667" y="1014"/>
                    </a:lnTo>
                    <a:lnTo>
                      <a:pt x="665" y="1014"/>
                    </a:lnTo>
                    <a:lnTo>
                      <a:pt x="665" y="1014"/>
                    </a:lnTo>
                    <a:lnTo>
                      <a:pt x="665" y="1013"/>
                    </a:lnTo>
                    <a:lnTo>
                      <a:pt x="664" y="1011"/>
                    </a:lnTo>
                    <a:lnTo>
                      <a:pt x="664" y="1011"/>
                    </a:lnTo>
                    <a:lnTo>
                      <a:pt x="664" y="1011"/>
                    </a:lnTo>
                    <a:lnTo>
                      <a:pt x="664" y="1011"/>
                    </a:lnTo>
                    <a:lnTo>
                      <a:pt x="662" y="1009"/>
                    </a:lnTo>
                    <a:lnTo>
                      <a:pt x="662" y="1009"/>
                    </a:lnTo>
                    <a:lnTo>
                      <a:pt x="660" y="1009"/>
                    </a:lnTo>
                    <a:lnTo>
                      <a:pt x="660" y="1009"/>
                    </a:lnTo>
                    <a:lnTo>
                      <a:pt x="660" y="1009"/>
                    </a:lnTo>
                    <a:lnTo>
                      <a:pt x="658" y="1009"/>
                    </a:lnTo>
                    <a:lnTo>
                      <a:pt x="658" y="1009"/>
                    </a:lnTo>
                    <a:lnTo>
                      <a:pt x="656" y="1009"/>
                    </a:lnTo>
                    <a:lnTo>
                      <a:pt x="655" y="1009"/>
                    </a:lnTo>
                    <a:lnTo>
                      <a:pt x="655" y="1011"/>
                    </a:lnTo>
                    <a:lnTo>
                      <a:pt x="655" y="1011"/>
                    </a:lnTo>
                    <a:lnTo>
                      <a:pt x="653" y="1011"/>
                    </a:lnTo>
                    <a:lnTo>
                      <a:pt x="651" y="1011"/>
                    </a:lnTo>
                    <a:lnTo>
                      <a:pt x="651" y="1011"/>
                    </a:lnTo>
                    <a:lnTo>
                      <a:pt x="651" y="1011"/>
                    </a:lnTo>
                    <a:lnTo>
                      <a:pt x="651" y="1011"/>
                    </a:lnTo>
                    <a:lnTo>
                      <a:pt x="649" y="1011"/>
                    </a:lnTo>
                    <a:lnTo>
                      <a:pt x="651" y="1011"/>
                    </a:lnTo>
                    <a:lnTo>
                      <a:pt x="649" y="1011"/>
                    </a:lnTo>
                    <a:lnTo>
                      <a:pt x="649" y="1011"/>
                    </a:lnTo>
                    <a:lnTo>
                      <a:pt x="649" y="1011"/>
                    </a:lnTo>
                    <a:lnTo>
                      <a:pt x="649" y="1011"/>
                    </a:lnTo>
                    <a:lnTo>
                      <a:pt x="647" y="1011"/>
                    </a:lnTo>
                    <a:lnTo>
                      <a:pt x="647" y="1013"/>
                    </a:lnTo>
                    <a:lnTo>
                      <a:pt x="647" y="1013"/>
                    </a:lnTo>
                    <a:lnTo>
                      <a:pt x="647" y="1013"/>
                    </a:lnTo>
                    <a:lnTo>
                      <a:pt x="646" y="1013"/>
                    </a:lnTo>
                    <a:lnTo>
                      <a:pt x="646" y="1013"/>
                    </a:lnTo>
                    <a:lnTo>
                      <a:pt x="646" y="1013"/>
                    </a:lnTo>
                    <a:lnTo>
                      <a:pt x="646" y="1013"/>
                    </a:lnTo>
                    <a:lnTo>
                      <a:pt x="646" y="1014"/>
                    </a:lnTo>
                    <a:lnTo>
                      <a:pt x="644" y="1014"/>
                    </a:lnTo>
                    <a:lnTo>
                      <a:pt x="644" y="1014"/>
                    </a:lnTo>
                    <a:lnTo>
                      <a:pt x="644" y="1014"/>
                    </a:lnTo>
                    <a:lnTo>
                      <a:pt x="644" y="1014"/>
                    </a:lnTo>
                    <a:lnTo>
                      <a:pt x="644" y="1014"/>
                    </a:lnTo>
                    <a:lnTo>
                      <a:pt x="644" y="1014"/>
                    </a:lnTo>
                    <a:lnTo>
                      <a:pt x="642" y="1014"/>
                    </a:lnTo>
                    <a:lnTo>
                      <a:pt x="642" y="1014"/>
                    </a:lnTo>
                    <a:lnTo>
                      <a:pt x="642" y="1016"/>
                    </a:lnTo>
                    <a:lnTo>
                      <a:pt x="640" y="1016"/>
                    </a:lnTo>
                    <a:lnTo>
                      <a:pt x="640" y="1016"/>
                    </a:lnTo>
                    <a:lnTo>
                      <a:pt x="640" y="1016"/>
                    </a:lnTo>
                    <a:lnTo>
                      <a:pt x="640" y="1016"/>
                    </a:lnTo>
                    <a:lnTo>
                      <a:pt x="640" y="1016"/>
                    </a:lnTo>
                    <a:lnTo>
                      <a:pt x="640" y="1016"/>
                    </a:lnTo>
                    <a:lnTo>
                      <a:pt x="640" y="1016"/>
                    </a:lnTo>
                    <a:lnTo>
                      <a:pt x="640" y="1016"/>
                    </a:lnTo>
                    <a:lnTo>
                      <a:pt x="640" y="1018"/>
                    </a:lnTo>
                    <a:lnTo>
                      <a:pt x="640" y="1018"/>
                    </a:lnTo>
                    <a:lnTo>
                      <a:pt x="640" y="1018"/>
                    </a:lnTo>
                    <a:lnTo>
                      <a:pt x="640" y="1018"/>
                    </a:lnTo>
                    <a:lnTo>
                      <a:pt x="638" y="1018"/>
                    </a:lnTo>
                    <a:lnTo>
                      <a:pt x="638" y="1020"/>
                    </a:lnTo>
                    <a:lnTo>
                      <a:pt x="638" y="1020"/>
                    </a:lnTo>
                    <a:lnTo>
                      <a:pt x="638" y="1020"/>
                    </a:lnTo>
                    <a:lnTo>
                      <a:pt x="638" y="1020"/>
                    </a:lnTo>
                    <a:lnTo>
                      <a:pt x="638" y="1020"/>
                    </a:lnTo>
                    <a:lnTo>
                      <a:pt x="636" y="1020"/>
                    </a:lnTo>
                    <a:lnTo>
                      <a:pt x="636" y="1020"/>
                    </a:lnTo>
                    <a:lnTo>
                      <a:pt x="635" y="1022"/>
                    </a:lnTo>
                    <a:lnTo>
                      <a:pt x="635" y="1022"/>
                    </a:lnTo>
                    <a:lnTo>
                      <a:pt x="633" y="1022"/>
                    </a:lnTo>
                    <a:lnTo>
                      <a:pt x="633" y="1022"/>
                    </a:lnTo>
                    <a:lnTo>
                      <a:pt x="633" y="1022"/>
                    </a:lnTo>
                    <a:lnTo>
                      <a:pt x="633" y="1022"/>
                    </a:lnTo>
                    <a:lnTo>
                      <a:pt x="633" y="1022"/>
                    </a:lnTo>
                    <a:lnTo>
                      <a:pt x="631" y="1022"/>
                    </a:lnTo>
                    <a:lnTo>
                      <a:pt x="631" y="1022"/>
                    </a:lnTo>
                    <a:lnTo>
                      <a:pt x="631" y="1023"/>
                    </a:lnTo>
                    <a:lnTo>
                      <a:pt x="629" y="1023"/>
                    </a:lnTo>
                    <a:lnTo>
                      <a:pt x="629" y="1023"/>
                    </a:lnTo>
                    <a:lnTo>
                      <a:pt x="629" y="1023"/>
                    </a:lnTo>
                    <a:lnTo>
                      <a:pt x="629" y="1023"/>
                    </a:lnTo>
                    <a:lnTo>
                      <a:pt x="627" y="1023"/>
                    </a:lnTo>
                    <a:lnTo>
                      <a:pt x="627" y="1025"/>
                    </a:lnTo>
                    <a:lnTo>
                      <a:pt x="627" y="1025"/>
                    </a:lnTo>
                    <a:lnTo>
                      <a:pt x="627" y="1025"/>
                    </a:lnTo>
                    <a:lnTo>
                      <a:pt x="627" y="1027"/>
                    </a:lnTo>
                    <a:lnTo>
                      <a:pt x="626" y="1027"/>
                    </a:lnTo>
                    <a:lnTo>
                      <a:pt x="626" y="1027"/>
                    </a:lnTo>
                    <a:lnTo>
                      <a:pt x="626" y="1027"/>
                    </a:lnTo>
                    <a:lnTo>
                      <a:pt x="626" y="1029"/>
                    </a:lnTo>
                    <a:lnTo>
                      <a:pt x="626" y="1029"/>
                    </a:lnTo>
                    <a:lnTo>
                      <a:pt x="626" y="1029"/>
                    </a:lnTo>
                    <a:lnTo>
                      <a:pt x="624" y="1029"/>
                    </a:lnTo>
                    <a:lnTo>
                      <a:pt x="624" y="1029"/>
                    </a:lnTo>
                    <a:lnTo>
                      <a:pt x="622" y="1031"/>
                    </a:lnTo>
                    <a:lnTo>
                      <a:pt x="622" y="1031"/>
                    </a:lnTo>
                    <a:lnTo>
                      <a:pt x="622" y="1031"/>
                    </a:lnTo>
                    <a:lnTo>
                      <a:pt x="622" y="1031"/>
                    </a:lnTo>
                    <a:lnTo>
                      <a:pt x="620" y="1033"/>
                    </a:lnTo>
                    <a:lnTo>
                      <a:pt x="620" y="1033"/>
                    </a:lnTo>
                    <a:lnTo>
                      <a:pt x="620" y="1034"/>
                    </a:lnTo>
                    <a:lnTo>
                      <a:pt x="620" y="1034"/>
                    </a:lnTo>
                    <a:lnTo>
                      <a:pt x="620" y="1034"/>
                    </a:lnTo>
                    <a:lnTo>
                      <a:pt x="618" y="1036"/>
                    </a:lnTo>
                    <a:lnTo>
                      <a:pt x="618" y="1036"/>
                    </a:lnTo>
                    <a:lnTo>
                      <a:pt x="618" y="1036"/>
                    </a:lnTo>
                    <a:lnTo>
                      <a:pt x="617" y="1038"/>
                    </a:lnTo>
                    <a:lnTo>
                      <a:pt x="617" y="1038"/>
                    </a:lnTo>
                    <a:lnTo>
                      <a:pt x="617" y="1038"/>
                    </a:lnTo>
                    <a:lnTo>
                      <a:pt x="617" y="1038"/>
                    </a:lnTo>
                    <a:lnTo>
                      <a:pt x="615" y="1040"/>
                    </a:lnTo>
                    <a:lnTo>
                      <a:pt x="615" y="1040"/>
                    </a:lnTo>
                    <a:lnTo>
                      <a:pt x="613" y="1040"/>
                    </a:lnTo>
                    <a:lnTo>
                      <a:pt x="613" y="1040"/>
                    </a:lnTo>
                    <a:lnTo>
                      <a:pt x="613" y="1040"/>
                    </a:lnTo>
                    <a:lnTo>
                      <a:pt x="613" y="1040"/>
                    </a:lnTo>
                    <a:lnTo>
                      <a:pt x="611" y="1040"/>
                    </a:lnTo>
                    <a:lnTo>
                      <a:pt x="609" y="1040"/>
                    </a:lnTo>
                    <a:lnTo>
                      <a:pt x="609" y="1040"/>
                    </a:lnTo>
                    <a:lnTo>
                      <a:pt x="608" y="1038"/>
                    </a:lnTo>
                    <a:lnTo>
                      <a:pt x="608" y="1038"/>
                    </a:lnTo>
                    <a:lnTo>
                      <a:pt x="608" y="1038"/>
                    </a:lnTo>
                    <a:lnTo>
                      <a:pt x="606" y="1038"/>
                    </a:lnTo>
                    <a:lnTo>
                      <a:pt x="606" y="1038"/>
                    </a:lnTo>
                    <a:lnTo>
                      <a:pt x="604" y="1038"/>
                    </a:lnTo>
                    <a:lnTo>
                      <a:pt x="604" y="1038"/>
                    </a:lnTo>
                    <a:lnTo>
                      <a:pt x="604" y="1036"/>
                    </a:lnTo>
                    <a:lnTo>
                      <a:pt x="604" y="1036"/>
                    </a:lnTo>
                    <a:lnTo>
                      <a:pt x="602" y="1036"/>
                    </a:lnTo>
                    <a:lnTo>
                      <a:pt x="602" y="1036"/>
                    </a:lnTo>
                    <a:lnTo>
                      <a:pt x="602" y="1036"/>
                    </a:lnTo>
                    <a:lnTo>
                      <a:pt x="600" y="1036"/>
                    </a:lnTo>
                    <a:lnTo>
                      <a:pt x="600" y="1036"/>
                    </a:lnTo>
                    <a:lnTo>
                      <a:pt x="600" y="1034"/>
                    </a:lnTo>
                    <a:lnTo>
                      <a:pt x="600" y="1034"/>
                    </a:lnTo>
                    <a:lnTo>
                      <a:pt x="600" y="1034"/>
                    </a:lnTo>
                    <a:lnTo>
                      <a:pt x="600" y="1033"/>
                    </a:lnTo>
                    <a:lnTo>
                      <a:pt x="599" y="1033"/>
                    </a:lnTo>
                    <a:lnTo>
                      <a:pt x="599" y="1033"/>
                    </a:lnTo>
                    <a:lnTo>
                      <a:pt x="599" y="1033"/>
                    </a:lnTo>
                    <a:lnTo>
                      <a:pt x="595" y="1033"/>
                    </a:lnTo>
                    <a:lnTo>
                      <a:pt x="595" y="1033"/>
                    </a:lnTo>
                    <a:lnTo>
                      <a:pt x="595" y="1033"/>
                    </a:lnTo>
                    <a:lnTo>
                      <a:pt x="593" y="1033"/>
                    </a:lnTo>
                    <a:lnTo>
                      <a:pt x="593" y="1033"/>
                    </a:lnTo>
                    <a:lnTo>
                      <a:pt x="593" y="1033"/>
                    </a:lnTo>
                    <a:lnTo>
                      <a:pt x="591" y="1033"/>
                    </a:lnTo>
                    <a:lnTo>
                      <a:pt x="591" y="1033"/>
                    </a:lnTo>
                    <a:lnTo>
                      <a:pt x="589" y="1033"/>
                    </a:lnTo>
                    <a:lnTo>
                      <a:pt x="589" y="1033"/>
                    </a:lnTo>
                    <a:lnTo>
                      <a:pt x="589" y="1033"/>
                    </a:lnTo>
                    <a:lnTo>
                      <a:pt x="588" y="1034"/>
                    </a:lnTo>
                    <a:lnTo>
                      <a:pt x="588" y="1034"/>
                    </a:lnTo>
                    <a:lnTo>
                      <a:pt x="588" y="1034"/>
                    </a:lnTo>
                    <a:lnTo>
                      <a:pt x="586" y="1034"/>
                    </a:lnTo>
                    <a:lnTo>
                      <a:pt x="586" y="1036"/>
                    </a:lnTo>
                    <a:lnTo>
                      <a:pt x="586" y="1036"/>
                    </a:lnTo>
                    <a:lnTo>
                      <a:pt x="584" y="1036"/>
                    </a:lnTo>
                    <a:lnTo>
                      <a:pt x="584" y="1036"/>
                    </a:lnTo>
                    <a:lnTo>
                      <a:pt x="582" y="1036"/>
                    </a:lnTo>
                    <a:lnTo>
                      <a:pt x="582" y="1036"/>
                    </a:lnTo>
                    <a:lnTo>
                      <a:pt x="580" y="1034"/>
                    </a:lnTo>
                    <a:lnTo>
                      <a:pt x="580" y="1034"/>
                    </a:lnTo>
                    <a:lnTo>
                      <a:pt x="580" y="1034"/>
                    </a:lnTo>
                    <a:lnTo>
                      <a:pt x="580" y="1034"/>
                    </a:lnTo>
                    <a:lnTo>
                      <a:pt x="579" y="1034"/>
                    </a:lnTo>
                    <a:lnTo>
                      <a:pt x="579" y="1034"/>
                    </a:lnTo>
                    <a:lnTo>
                      <a:pt x="579" y="1034"/>
                    </a:lnTo>
                    <a:lnTo>
                      <a:pt x="577" y="1034"/>
                    </a:lnTo>
                    <a:lnTo>
                      <a:pt x="575" y="1034"/>
                    </a:lnTo>
                    <a:lnTo>
                      <a:pt x="575" y="1034"/>
                    </a:lnTo>
                    <a:lnTo>
                      <a:pt x="573" y="1034"/>
                    </a:lnTo>
                    <a:lnTo>
                      <a:pt x="573" y="1034"/>
                    </a:lnTo>
                    <a:lnTo>
                      <a:pt x="573" y="1034"/>
                    </a:lnTo>
                    <a:lnTo>
                      <a:pt x="573" y="1034"/>
                    </a:lnTo>
                    <a:lnTo>
                      <a:pt x="573" y="1034"/>
                    </a:lnTo>
                    <a:lnTo>
                      <a:pt x="571" y="1034"/>
                    </a:lnTo>
                    <a:lnTo>
                      <a:pt x="571" y="1036"/>
                    </a:lnTo>
                    <a:lnTo>
                      <a:pt x="571" y="1036"/>
                    </a:lnTo>
                    <a:lnTo>
                      <a:pt x="570" y="1036"/>
                    </a:lnTo>
                    <a:lnTo>
                      <a:pt x="570" y="1038"/>
                    </a:lnTo>
                    <a:lnTo>
                      <a:pt x="570" y="1038"/>
                    </a:lnTo>
                    <a:lnTo>
                      <a:pt x="568" y="1038"/>
                    </a:lnTo>
                    <a:lnTo>
                      <a:pt x="568" y="1038"/>
                    </a:lnTo>
                    <a:lnTo>
                      <a:pt x="566" y="1038"/>
                    </a:lnTo>
                    <a:lnTo>
                      <a:pt x="566" y="1038"/>
                    </a:lnTo>
                    <a:lnTo>
                      <a:pt x="566" y="1040"/>
                    </a:lnTo>
                    <a:lnTo>
                      <a:pt x="564" y="1040"/>
                    </a:lnTo>
                    <a:lnTo>
                      <a:pt x="564" y="1040"/>
                    </a:lnTo>
                    <a:lnTo>
                      <a:pt x="562" y="1040"/>
                    </a:lnTo>
                    <a:lnTo>
                      <a:pt x="562" y="1040"/>
                    </a:lnTo>
                    <a:lnTo>
                      <a:pt x="561" y="1040"/>
                    </a:lnTo>
                    <a:lnTo>
                      <a:pt x="561" y="1040"/>
                    </a:lnTo>
                    <a:lnTo>
                      <a:pt x="561" y="1040"/>
                    </a:lnTo>
                    <a:lnTo>
                      <a:pt x="561" y="1040"/>
                    </a:lnTo>
                    <a:lnTo>
                      <a:pt x="559" y="1040"/>
                    </a:lnTo>
                    <a:lnTo>
                      <a:pt x="559" y="1040"/>
                    </a:lnTo>
                    <a:lnTo>
                      <a:pt x="559" y="1042"/>
                    </a:lnTo>
                    <a:lnTo>
                      <a:pt x="559" y="1042"/>
                    </a:lnTo>
                    <a:lnTo>
                      <a:pt x="559" y="1042"/>
                    </a:lnTo>
                    <a:lnTo>
                      <a:pt x="557" y="1042"/>
                    </a:lnTo>
                    <a:lnTo>
                      <a:pt x="557" y="1042"/>
                    </a:lnTo>
                    <a:lnTo>
                      <a:pt x="557" y="1042"/>
                    </a:lnTo>
                    <a:lnTo>
                      <a:pt x="557" y="1042"/>
                    </a:lnTo>
                    <a:lnTo>
                      <a:pt x="557" y="1042"/>
                    </a:lnTo>
                    <a:lnTo>
                      <a:pt x="557" y="1042"/>
                    </a:lnTo>
                    <a:lnTo>
                      <a:pt x="555" y="1042"/>
                    </a:lnTo>
                    <a:lnTo>
                      <a:pt x="555" y="1042"/>
                    </a:lnTo>
                    <a:lnTo>
                      <a:pt x="555" y="1042"/>
                    </a:lnTo>
                    <a:lnTo>
                      <a:pt x="553" y="1043"/>
                    </a:lnTo>
                    <a:lnTo>
                      <a:pt x="550" y="1047"/>
                    </a:lnTo>
                    <a:lnTo>
                      <a:pt x="550" y="1047"/>
                    </a:lnTo>
                    <a:lnTo>
                      <a:pt x="548" y="1049"/>
                    </a:lnTo>
                    <a:lnTo>
                      <a:pt x="546" y="1049"/>
                    </a:lnTo>
                    <a:lnTo>
                      <a:pt x="546" y="1049"/>
                    </a:lnTo>
                    <a:lnTo>
                      <a:pt x="544" y="1049"/>
                    </a:lnTo>
                    <a:lnTo>
                      <a:pt x="544" y="1049"/>
                    </a:lnTo>
                    <a:lnTo>
                      <a:pt x="542" y="1051"/>
                    </a:lnTo>
                    <a:lnTo>
                      <a:pt x="542" y="1051"/>
                    </a:lnTo>
                    <a:lnTo>
                      <a:pt x="542" y="1051"/>
                    </a:lnTo>
                    <a:lnTo>
                      <a:pt x="541" y="1051"/>
                    </a:lnTo>
                    <a:lnTo>
                      <a:pt x="541" y="1051"/>
                    </a:lnTo>
                    <a:lnTo>
                      <a:pt x="539" y="1051"/>
                    </a:lnTo>
                    <a:lnTo>
                      <a:pt x="539" y="1051"/>
                    </a:lnTo>
                    <a:lnTo>
                      <a:pt x="539" y="1051"/>
                    </a:lnTo>
                    <a:lnTo>
                      <a:pt x="537" y="1051"/>
                    </a:lnTo>
                    <a:lnTo>
                      <a:pt x="535" y="1051"/>
                    </a:lnTo>
                    <a:lnTo>
                      <a:pt x="535" y="1052"/>
                    </a:lnTo>
                    <a:lnTo>
                      <a:pt x="535" y="1052"/>
                    </a:lnTo>
                    <a:lnTo>
                      <a:pt x="533" y="1052"/>
                    </a:lnTo>
                    <a:lnTo>
                      <a:pt x="533" y="1052"/>
                    </a:lnTo>
                    <a:lnTo>
                      <a:pt x="533" y="1052"/>
                    </a:lnTo>
                    <a:lnTo>
                      <a:pt x="533" y="1052"/>
                    </a:lnTo>
                    <a:lnTo>
                      <a:pt x="532" y="1052"/>
                    </a:lnTo>
                    <a:lnTo>
                      <a:pt x="532" y="1052"/>
                    </a:lnTo>
                    <a:lnTo>
                      <a:pt x="532" y="1054"/>
                    </a:lnTo>
                    <a:lnTo>
                      <a:pt x="532" y="1054"/>
                    </a:lnTo>
                    <a:lnTo>
                      <a:pt x="532" y="1054"/>
                    </a:lnTo>
                    <a:lnTo>
                      <a:pt x="532" y="1054"/>
                    </a:lnTo>
                    <a:lnTo>
                      <a:pt x="530" y="1054"/>
                    </a:lnTo>
                    <a:lnTo>
                      <a:pt x="528" y="1056"/>
                    </a:lnTo>
                    <a:lnTo>
                      <a:pt x="528" y="1056"/>
                    </a:lnTo>
                    <a:lnTo>
                      <a:pt x="528" y="1056"/>
                    </a:lnTo>
                    <a:lnTo>
                      <a:pt x="528" y="1058"/>
                    </a:lnTo>
                    <a:lnTo>
                      <a:pt x="526" y="1058"/>
                    </a:lnTo>
                    <a:lnTo>
                      <a:pt x="526" y="1058"/>
                    </a:lnTo>
                    <a:lnTo>
                      <a:pt x="526" y="1058"/>
                    </a:lnTo>
                    <a:lnTo>
                      <a:pt x="526" y="1060"/>
                    </a:lnTo>
                    <a:lnTo>
                      <a:pt x="524" y="1060"/>
                    </a:lnTo>
                    <a:lnTo>
                      <a:pt x="524" y="1060"/>
                    </a:lnTo>
                    <a:lnTo>
                      <a:pt x="524" y="1061"/>
                    </a:lnTo>
                    <a:lnTo>
                      <a:pt x="524" y="1061"/>
                    </a:lnTo>
                    <a:lnTo>
                      <a:pt x="524" y="1061"/>
                    </a:lnTo>
                    <a:lnTo>
                      <a:pt x="524" y="1061"/>
                    </a:lnTo>
                    <a:lnTo>
                      <a:pt x="523" y="1061"/>
                    </a:lnTo>
                    <a:lnTo>
                      <a:pt x="523" y="1063"/>
                    </a:lnTo>
                    <a:lnTo>
                      <a:pt x="523" y="1063"/>
                    </a:lnTo>
                    <a:lnTo>
                      <a:pt x="523" y="1063"/>
                    </a:lnTo>
                    <a:lnTo>
                      <a:pt x="521" y="1063"/>
                    </a:lnTo>
                    <a:lnTo>
                      <a:pt x="521" y="1063"/>
                    </a:lnTo>
                    <a:lnTo>
                      <a:pt x="521" y="1063"/>
                    </a:lnTo>
                    <a:lnTo>
                      <a:pt x="519" y="1063"/>
                    </a:lnTo>
                    <a:lnTo>
                      <a:pt x="519" y="1065"/>
                    </a:lnTo>
                    <a:lnTo>
                      <a:pt x="517" y="1065"/>
                    </a:lnTo>
                    <a:lnTo>
                      <a:pt x="517" y="1065"/>
                    </a:lnTo>
                    <a:lnTo>
                      <a:pt x="517" y="1065"/>
                    </a:lnTo>
                    <a:lnTo>
                      <a:pt x="515" y="1065"/>
                    </a:lnTo>
                    <a:lnTo>
                      <a:pt x="512" y="1065"/>
                    </a:lnTo>
                    <a:lnTo>
                      <a:pt x="510" y="1065"/>
                    </a:lnTo>
                    <a:lnTo>
                      <a:pt x="506" y="1065"/>
                    </a:lnTo>
                    <a:lnTo>
                      <a:pt x="504" y="1065"/>
                    </a:lnTo>
                    <a:lnTo>
                      <a:pt x="504" y="1065"/>
                    </a:lnTo>
                    <a:lnTo>
                      <a:pt x="503" y="1065"/>
                    </a:lnTo>
                    <a:lnTo>
                      <a:pt x="503" y="1065"/>
                    </a:lnTo>
                    <a:lnTo>
                      <a:pt x="503" y="1065"/>
                    </a:lnTo>
                    <a:lnTo>
                      <a:pt x="501" y="1065"/>
                    </a:lnTo>
                    <a:lnTo>
                      <a:pt x="501" y="1065"/>
                    </a:lnTo>
                    <a:lnTo>
                      <a:pt x="501" y="1065"/>
                    </a:lnTo>
                    <a:lnTo>
                      <a:pt x="499" y="1065"/>
                    </a:lnTo>
                    <a:lnTo>
                      <a:pt x="499" y="1065"/>
                    </a:lnTo>
                    <a:lnTo>
                      <a:pt x="497" y="1065"/>
                    </a:lnTo>
                    <a:lnTo>
                      <a:pt x="497" y="1063"/>
                    </a:lnTo>
                    <a:lnTo>
                      <a:pt x="495" y="1063"/>
                    </a:lnTo>
                    <a:lnTo>
                      <a:pt x="495" y="1063"/>
                    </a:lnTo>
                    <a:lnTo>
                      <a:pt x="495" y="1063"/>
                    </a:lnTo>
                    <a:lnTo>
                      <a:pt x="494" y="1063"/>
                    </a:lnTo>
                    <a:lnTo>
                      <a:pt x="494" y="1063"/>
                    </a:lnTo>
                    <a:lnTo>
                      <a:pt x="494" y="1063"/>
                    </a:lnTo>
                    <a:lnTo>
                      <a:pt x="494" y="1065"/>
                    </a:lnTo>
                    <a:lnTo>
                      <a:pt x="494" y="1065"/>
                    </a:lnTo>
                    <a:lnTo>
                      <a:pt x="494" y="1065"/>
                    </a:lnTo>
                    <a:lnTo>
                      <a:pt x="494" y="1065"/>
                    </a:lnTo>
                    <a:lnTo>
                      <a:pt x="494" y="1067"/>
                    </a:lnTo>
                    <a:lnTo>
                      <a:pt x="492" y="1067"/>
                    </a:lnTo>
                    <a:lnTo>
                      <a:pt x="492" y="1069"/>
                    </a:lnTo>
                    <a:lnTo>
                      <a:pt x="490" y="1071"/>
                    </a:lnTo>
                    <a:lnTo>
                      <a:pt x="490" y="1072"/>
                    </a:lnTo>
                    <a:lnTo>
                      <a:pt x="490" y="1074"/>
                    </a:lnTo>
                    <a:lnTo>
                      <a:pt x="488" y="1074"/>
                    </a:lnTo>
                    <a:lnTo>
                      <a:pt x="488" y="1074"/>
                    </a:lnTo>
                    <a:lnTo>
                      <a:pt x="488" y="1074"/>
                    </a:lnTo>
                    <a:lnTo>
                      <a:pt x="488" y="1076"/>
                    </a:lnTo>
                    <a:lnTo>
                      <a:pt x="488" y="1076"/>
                    </a:lnTo>
                    <a:lnTo>
                      <a:pt x="488" y="1076"/>
                    </a:lnTo>
                    <a:lnTo>
                      <a:pt x="486" y="1078"/>
                    </a:lnTo>
                    <a:lnTo>
                      <a:pt x="486" y="1078"/>
                    </a:lnTo>
                    <a:lnTo>
                      <a:pt x="486" y="1078"/>
                    </a:lnTo>
                    <a:lnTo>
                      <a:pt x="486" y="1078"/>
                    </a:lnTo>
                    <a:lnTo>
                      <a:pt x="485" y="1078"/>
                    </a:lnTo>
                    <a:lnTo>
                      <a:pt x="485" y="1078"/>
                    </a:lnTo>
                    <a:lnTo>
                      <a:pt x="485" y="1078"/>
                    </a:lnTo>
                    <a:lnTo>
                      <a:pt x="483" y="1078"/>
                    </a:lnTo>
                    <a:lnTo>
                      <a:pt x="483" y="1080"/>
                    </a:lnTo>
                    <a:lnTo>
                      <a:pt x="483" y="1080"/>
                    </a:lnTo>
                    <a:lnTo>
                      <a:pt x="481" y="1081"/>
                    </a:lnTo>
                    <a:lnTo>
                      <a:pt x="481" y="1081"/>
                    </a:lnTo>
                    <a:lnTo>
                      <a:pt x="481" y="1081"/>
                    </a:lnTo>
                    <a:lnTo>
                      <a:pt x="481" y="1083"/>
                    </a:lnTo>
                    <a:lnTo>
                      <a:pt x="481" y="1083"/>
                    </a:lnTo>
                    <a:lnTo>
                      <a:pt x="479" y="1087"/>
                    </a:lnTo>
                    <a:lnTo>
                      <a:pt x="479" y="1087"/>
                    </a:lnTo>
                    <a:lnTo>
                      <a:pt x="479" y="1087"/>
                    </a:lnTo>
                    <a:lnTo>
                      <a:pt x="479" y="1089"/>
                    </a:lnTo>
                    <a:lnTo>
                      <a:pt x="479" y="1089"/>
                    </a:lnTo>
                    <a:lnTo>
                      <a:pt x="479" y="1090"/>
                    </a:lnTo>
                    <a:lnTo>
                      <a:pt x="479" y="1090"/>
                    </a:lnTo>
                    <a:lnTo>
                      <a:pt x="477" y="1090"/>
                    </a:lnTo>
                    <a:lnTo>
                      <a:pt x="477" y="1090"/>
                    </a:lnTo>
                    <a:lnTo>
                      <a:pt x="477" y="1092"/>
                    </a:lnTo>
                    <a:lnTo>
                      <a:pt x="476" y="1092"/>
                    </a:lnTo>
                    <a:lnTo>
                      <a:pt x="476" y="1092"/>
                    </a:lnTo>
                    <a:lnTo>
                      <a:pt x="476" y="1092"/>
                    </a:lnTo>
                    <a:lnTo>
                      <a:pt x="476" y="1092"/>
                    </a:lnTo>
                    <a:lnTo>
                      <a:pt x="474" y="1092"/>
                    </a:lnTo>
                    <a:lnTo>
                      <a:pt x="472" y="1092"/>
                    </a:lnTo>
                    <a:lnTo>
                      <a:pt x="472" y="1092"/>
                    </a:lnTo>
                    <a:lnTo>
                      <a:pt x="472" y="1092"/>
                    </a:lnTo>
                    <a:lnTo>
                      <a:pt x="470" y="1092"/>
                    </a:lnTo>
                    <a:lnTo>
                      <a:pt x="468" y="1092"/>
                    </a:lnTo>
                    <a:lnTo>
                      <a:pt x="466" y="1092"/>
                    </a:lnTo>
                    <a:lnTo>
                      <a:pt x="466" y="1092"/>
                    </a:lnTo>
                    <a:lnTo>
                      <a:pt x="466" y="1090"/>
                    </a:lnTo>
                    <a:lnTo>
                      <a:pt x="466" y="1090"/>
                    </a:lnTo>
                    <a:lnTo>
                      <a:pt x="465" y="1090"/>
                    </a:lnTo>
                    <a:lnTo>
                      <a:pt x="465" y="1090"/>
                    </a:lnTo>
                    <a:lnTo>
                      <a:pt x="465" y="1090"/>
                    </a:lnTo>
                    <a:lnTo>
                      <a:pt x="465" y="1090"/>
                    </a:lnTo>
                    <a:lnTo>
                      <a:pt x="463" y="1090"/>
                    </a:lnTo>
                    <a:lnTo>
                      <a:pt x="463" y="1090"/>
                    </a:lnTo>
                    <a:lnTo>
                      <a:pt x="463" y="1090"/>
                    </a:lnTo>
                    <a:lnTo>
                      <a:pt x="461" y="1092"/>
                    </a:lnTo>
                    <a:lnTo>
                      <a:pt x="461" y="1092"/>
                    </a:lnTo>
                    <a:lnTo>
                      <a:pt x="461" y="1092"/>
                    </a:lnTo>
                    <a:lnTo>
                      <a:pt x="459" y="1092"/>
                    </a:lnTo>
                    <a:lnTo>
                      <a:pt x="459" y="1092"/>
                    </a:lnTo>
                    <a:lnTo>
                      <a:pt x="459" y="1092"/>
                    </a:lnTo>
                    <a:lnTo>
                      <a:pt x="459" y="1092"/>
                    </a:lnTo>
                    <a:lnTo>
                      <a:pt x="459" y="1092"/>
                    </a:lnTo>
                    <a:lnTo>
                      <a:pt x="459" y="1092"/>
                    </a:lnTo>
                    <a:lnTo>
                      <a:pt x="459" y="1092"/>
                    </a:lnTo>
                    <a:lnTo>
                      <a:pt x="459" y="1094"/>
                    </a:lnTo>
                    <a:lnTo>
                      <a:pt x="459" y="1094"/>
                    </a:lnTo>
                    <a:lnTo>
                      <a:pt x="461" y="1094"/>
                    </a:lnTo>
                    <a:lnTo>
                      <a:pt x="461" y="1096"/>
                    </a:lnTo>
                    <a:lnTo>
                      <a:pt x="461" y="1096"/>
                    </a:lnTo>
                    <a:lnTo>
                      <a:pt x="461" y="1096"/>
                    </a:lnTo>
                    <a:lnTo>
                      <a:pt x="461" y="1096"/>
                    </a:lnTo>
                    <a:lnTo>
                      <a:pt x="461" y="1098"/>
                    </a:lnTo>
                    <a:lnTo>
                      <a:pt x="461" y="1098"/>
                    </a:lnTo>
                    <a:lnTo>
                      <a:pt x="461" y="1098"/>
                    </a:lnTo>
                    <a:lnTo>
                      <a:pt x="461" y="1099"/>
                    </a:lnTo>
                    <a:lnTo>
                      <a:pt x="461" y="1101"/>
                    </a:lnTo>
                    <a:lnTo>
                      <a:pt x="461" y="1101"/>
                    </a:lnTo>
                    <a:lnTo>
                      <a:pt x="461" y="1101"/>
                    </a:lnTo>
                    <a:lnTo>
                      <a:pt x="461" y="1103"/>
                    </a:lnTo>
                    <a:lnTo>
                      <a:pt x="461" y="1103"/>
                    </a:lnTo>
                    <a:lnTo>
                      <a:pt x="461" y="1103"/>
                    </a:lnTo>
                    <a:lnTo>
                      <a:pt x="461" y="1103"/>
                    </a:lnTo>
                    <a:lnTo>
                      <a:pt x="461" y="1103"/>
                    </a:lnTo>
                    <a:lnTo>
                      <a:pt x="463" y="1105"/>
                    </a:lnTo>
                    <a:lnTo>
                      <a:pt x="463" y="1105"/>
                    </a:lnTo>
                    <a:lnTo>
                      <a:pt x="461" y="1107"/>
                    </a:lnTo>
                    <a:lnTo>
                      <a:pt x="461" y="1107"/>
                    </a:lnTo>
                    <a:lnTo>
                      <a:pt x="461" y="1107"/>
                    </a:lnTo>
                    <a:lnTo>
                      <a:pt x="461" y="1107"/>
                    </a:lnTo>
                    <a:lnTo>
                      <a:pt x="459" y="1109"/>
                    </a:lnTo>
                    <a:lnTo>
                      <a:pt x="457" y="1109"/>
                    </a:lnTo>
                    <a:lnTo>
                      <a:pt x="457" y="1109"/>
                    </a:lnTo>
                    <a:lnTo>
                      <a:pt x="457" y="1107"/>
                    </a:lnTo>
                    <a:lnTo>
                      <a:pt x="456" y="1107"/>
                    </a:lnTo>
                    <a:lnTo>
                      <a:pt x="456" y="1107"/>
                    </a:lnTo>
                    <a:lnTo>
                      <a:pt x="456" y="1107"/>
                    </a:lnTo>
                    <a:lnTo>
                      <a:pt x="454" y="1107"/>
                    </a:lnTo>
                    <a:lnTo>
                      <a:pt x="454" y="1107"/>
                    </a:lnTo>
                    <a:lnTo>
                      <a:pt x="454" y="1105"/>
                    </a:lnTo>
                    <a:lnTo>
                      <a:pt x="454" y="1105"/>
                    </a:lnTo>
                    <a:lnTo>
                      <a:pt x="452" y="1105"/>
                    </a:lnTo>
                    <a:lnTo>
                      <a:pt x="452" y="1103"/>
                    </a:lnTo>
                    <a:lnTo>
                      <a:pt x="452" y="1103"/>
                    </a:lnTo>
                    <a:lnTo>
                      <a:pt x="452" y="1103"/>
                    </a:lnTo>
                    <a:lnTo>
                      <a:pt x="450" y="1103"/>
                    </a:lnTo>
                    <a:lnTo>
                      <a:pt x="450" y="1103"/>
                    </a:lnTo>
                    <a:lnTo>
                      <a:pt x="450" y="1103"/>
                    </a:lnTo>
                    <a:lnTo>
                      <a:pt x="450" y="1103"/>
                    </a:lnTo>
                    <a:lnTo>
                      <a:pt x="448" y="1103"/>
                    </a:lnTo>
                    <a:lnTo>
                      <a:pt x="448" y="1103"/>
                    </a:lnTo>
                    <a:lnTo>
                      <a:pt x="448" y="1103"/>
                    </a:lnTo>
                    <a:lnTo>
                      <a:pt x="447" y="1103"/>
                    </a:lnTo>
                    <a:lnTo>
                      <a:pt x="447" y="1103"/>
                    </a:lnTo>
                    <a:lnTo>
                      <a:pt x="447" y="1103"/>
                    </a:lnTo>
                    <a:lnTo>
                      <a:pt x="445" y="1101"/>
                    </a:lnTo>
                    <a:lnTo>
                      <a:pt x="445" y="1101"/>
                    </a:lnTo>
                    <a:lnTo>
                      <a:pt x="445" y="1101"/>
                    </a:lnTo>
                    <a:lnTo>
                      <a:pt x="445" y="1101"/>
                    </a:lnTo>
                    <a:lnTo>
                      <a:pt x="443" y="1101"/>
                    </a:lnTo>
                    <a:lnTo>
                      <a:pt x="443" y="1101"/>
                    </a:lnTo>
                    <a:lnTo>
                      <a:pt x="441" y="1101"/>
                    </a:lnTo>
                    <a:lnTo>
                      <a:pt x="441" y="1101"/>
                    </a:lnTo>
                    <a:lnTo>
                      <a:pt x="439" y="1101"/>
                    </a:lnTo>
                    <a:lnTo>
                      <a:pt x="439" y="1101"/>
                    </a:lnTo>
                    <a:lnTo>
                      <a:pt x="439" y="1101"/>
                    </a:lnTo>
                    <a:lnTo>
                      <a:pt x="439" y="1101"/>
                    </a:lnTo>
                    <a:lnTo>
                      <a:pt x="439" y="1101"/>
                    </a:lnTo>
                    <a:lnTo>
                      <a:pt x="438" y="1103"/>
                    </a:lnTo>
                    <a:lnTo>
                      <a:pt x="438" y="1103"/>
                    </a:lnTo>
                    <a:lnTo>
                      <a:pt x="438" y="1103"/>
                    </a:lnTo>
                    <a:lnTo>
                      <a:pt x="438" y="1103"/>
                    </a:lnTo>
                    <a:lnTo>
                      <a:pt x="438" y="1103"/>
                    </a:lnTo>
                    <a:lnTo>
                      <a:pt x="436" y="1103"/>
                    </a:lnTo>
                    <a:lnTo>
                      <a:pt x="436" y="1103"/>
                    </a:lnTo>
                    <a:lnTo>
                      <a:pt x="436" y="1103"/>
                    </a:lnTo>
                    <a:lnTo>
                      <a:pt x="436" y="1105"/>
                    </a:lnTo>
                    <a:lnTo>
                      <a:pt x="436" y="1105"/>
                    </a:lnTo>
                    <a:lnTo>
                      <a:pt x="436" y="1105"/>
                    </a:lnTo>
                    <a:lnTo>
                      <a:pt x="436" y="1105"/>
                    </a:lnTo>
                    <a:lnTo>
                      <a:pt x="436" y="1105"/>
                    </a:lnTo>
                    <a:lnTo>
                      <a:pt x="436" y="1107"/>
                    </a:lnTo>
                    <a:lnTo>
                      <a:pt x="436" y="1107"/>
                    </a:lnTo>
                    <a:lnTo>
                      <a:pt x="436" y="1107"/>
                    </a:lnTo>
                    <a:lnTo>
                      <a:pt x="436" y="1109"/>
                    </a:lnTo>
                    <a:lnTo>
                      <a:pt x="436" y="1109"/>
                    </a:lnTo>
                    <a:lnTo>
                      <a:pt x="436" y="1109"/>
                    </a:lnTo>
                    <a:lnTo>
                      <a:pt x="434" y="1109"/>
                    </a:lnTo>
                    <a:lnTo>
                      <a:pt x="434" y="1110"/>
                    </a:lnTo>
                    <a:lnTo>
                      <a:pt x="434" y="1110"/>
                    </a:lnTo>
                    <a:lnTo>
                      <a:pt x="434" y="1110"/>
                    </a:lnTo>
                    <a:lnTo>
                      <a:pt x="434" y="1110"/>
                    </a:lnTo>
                    <a:lnTo>
                      <a:pt x="432" y="1112"/>
                    </a:lnTo>
                    <a:lnTo>
                      <a:pt x="432" y="1112"/>
                    </a:lnTo>
                    <a:lnTo>
                      <a:pt x="432" y="1112"/>
                    </a:lnTo>
                    <a:lnTo>
                      <a:pt x="432" y="1112"/>
                    </a:lnTo>
                    <a:lnTo>
                      <a:pt x="430" y="1114"/>
                    </a:lnTo>
                    <a:lnTo>
                      <a:pt x="430" y="1114"/>
                    </a:lnTo>
                    <a:lnTo>
                      <a:pt x="430" y="1114"/>
                    </a:lnTo>
                    <a:lnTo>
                      <a:pt x="430" y="1116"/>
                    </a:lnTo>
                    <a:lnTo>
                      <a:pt x="430" y="1116"/>
                    </a:lnTo>
                    <a:lnTo>
                      <a:pt x="430" y="1118"/>
                    </a:lnTo>
                    <a:lnTo>
                      <a:pt x="429" y="1118"/>
                    </a:lnTo>
                    <a:lnTo>
                      <a:pt x="429" y="1118"/>
                    </a:lnTo>
                    <a:lnTo>
                      <a:pt x="429" y="1118"/>
                    </a:lnTo>
                    <a:lnTo>
                      <a:pt x="429" y="1118"/>
                    </a:lnTo>
                    <a:lnTo>
                      <a:pt x="429" y="1119"/>
                    </a:lnTo>
                    <a:lnTo>
                      <a:pt x="429" y="1121"/>
                    </a:lnTo>
                    <a:lnTo>
                      <a:pt x="429" y="1121"/>
                    </a:lnTo>
                    <a:lnTo>
                      <a:pt x="429" y="1121"/>
                    </a:lnTo>
                    <a:lnTo>
                      <a:pt x="429" y="1121"/>
                    </a:lnTo>
                    <a:lnTo>
                      <a:pt x="429" y="1121"/>
                    </a:lnTo>
                    <a:lnTo>
                      <a:pt x="427" y="1123"/>
                    </a:lnTo>
                    <a:lnTo>
                      <a:pt x="427" y="1123"/>
                    </a:lnTo>
                    <a:lnTo>
                      <a:pt x="427" y="1123"/>
                    </a:lnTo>
                    <a:lnTo>
                      <a:pt x="427" y="1123"/>
                    </a:lnTo>
                    <a:lnTo>
                      <a:pt x="425" y="1125"/>
                    </a:lnTo>
                    <a:lnTo>
                      <a:pt x="423" y="1125"/>
                    </a:lnTo>
                    <a:lnTo>
                      <a:pt x="423" y="1123"/>
                    </a:lnTo>
                    <a:lnTo>
                      <a:pt x="423" y="1123"/>
                    </a:lnTo>
                    <a:lnTo>
                      <a:pt x="421" y="1123"/>
                    </a:lnTo>
                    <a:lnTo>
                      <a:pt x="421" y="1123"/>
                    </a:lnTo>
                    <a:lnTo>
                      <a:pt x="421" y="1123"/>
                    </a:lnTo>
                    <a:lnTo>
                      <a:pt x="421" y="1123"/>
                    </a:lnTo>
                    <a:lnTo>
                      <a:pt x="419" y="1123"/>
                    </a:lnTo>
                    <a:lnTo>
                      <a:pt x="418" y="1123"/>
                    </a:lnTo>
                    <a:lnTo>
                      <a:pt x="416" y="1123"/>
                    </a:lnTo>
                    <a:lnTo>
                      <a:pt x="416" y="1123"/>
                    </a:lnTo>
                    <a:lnTo>
                      <a:pt x="414" y="1123"/>
                    </a:lnTo>
                    <a:lnTo>
                      <a:pt x="412" y="1125"/>
                    </a:lnTo>
                    <a:lnTo>
                      <a:pt x="412" y="1125"/>
                    </a:lnTo>
                    <a:lnTo>
                      <a:pt x="412" y="1125"/>
                    </a:lnTo>
                    <a:lnTo>
                      <a:pt x="410" y="1125"/>
                    </a:lnTo>
                    <a:lnTo>
                      <a:pt x="410" y="1125"/>
                    </a:lnTo>
                    <a:lnTo>
                      <a:pt x="410" y="1125"/>
                    </a:lnTo>
                    <a:lnTo>
                      <a:pt x="410" y="1125"/>
                    </a:lnTo>
                    <a:lnTo>
                      <a:pt x="409" y="1125"/>
                    </a:lnTo>
                    <a:lnTo>
                      <a:pt x="409" y="1125"/>
                    </a:lnTo>
                    <a:lnTo>
                      <a:pt x="409" y="1125"/>
                    </a:lnTo>
                    <a:lnTo>
                      <a:pt x="407" y="1125"/>
                    </a:lnTo>
                    <a:lnTo>
                      <a:pt x="407" y="1127"/>
                    </a:lnTo>
                    <a:lnTo>
                      <a:pt x="405" y="1127"/>
                    </a:lnTo>
                    <a:lnTo>
                      <a:pt x="405" y="1127"/>
                    </a:lnTo>
                    <a:lnTo>
                      <a:pt x="403" y="1127"/>
                    </a:lnTo>
                    <a:lnTo>
                      <a:pt x="403" y="1127"/>
                    </a:lnTo>
                    <a:lnTo>
                      <a:pt x="403" y="1127"/>
                    </a:lnTo>
                    <a:lnTo>
                      <a:pt x="401" y="1127"/>
                    </a:lnTo>
                    <a:lnTo>
                      <a:pt x="401" y="1127"/>
                    </a:lnTo>
                    <a:lnTo>
                      <a:pt x="401" y="1128"/>
                    </a:lnTo>
                    <a:lnTo>
                      <a:pt x="401" y="1128"/>
                    </a:lnTo>
                    <a:lnTo>
                      <a:pt x="401" y="1128"/>
                    </a:lnTo>
                    <a:lnTo>
                      <a:pt x="400" y="1128"/>
                    </a:lnTo>
                    <a:lnTo>
                      <a:pt x="400" y="1128"/>
                    </a:lnTo>
                    <a:lnTo>
                      <a:pt x="400" y="1128"/>
                    </a:lnTo>
                    <a:lnTo>
                      <a:pt x="400" y="1130"/>
                    </a:lnTo>
                    <a:lnTo>
                      <a:pt x="398" y="1130"/>
                    </a:lnTo>
                    <a:lnTo>
                      <a:pt x="398" y="1132"/>
                    </a:lnTo>
                    <a:lnTo>
                      <a:pt x="398" y="1132"/>
                    </a:lnTo>
                    <a:lnTo>
                      <a:pt x="398" y="1134"/>
                    </a:lnTo>
                    <a:lnTo>
                      <a:pt x="398" y="1134"/>
                    </a:lnTo>
                    <a:lnTo>
                      <a:pt x="398" y="1134"/>
                    </a:lnTo>
                    <a:lnTo>
                      <a:pt x="398" y="1136"/>
                    </a:lnTo>
                    <a:lnTo>
                      <a:pt x="396" y="1136"/>
                    </a:lnTo>
                    <a:lnTo>
                      <a:pt x="396" y="1136"/>
                    </a:lnTo>
                    <a:lnTo>
                      <a:pt x="396" y="1136"/>
                    </a:lnTo>
                    <a:lnTo>
                      <a:pt x="396" y="1136"/>
                    </a:lnTo>
                    <a:lnTo>
                      <a:pt x="394" y="1137"/>
                    </a:lnTo>
                    <a:lnTo>
                      <a:pt x="392" y="1137"/>
                    </a:lnTo>
                    <a:lnTo>
                      <a:pt x="392" y="1137"/>
                    </a:lnTo>
                    <a:lnTo>
                      <a:pt x="391" y="1137"/>
                    </a:lnTo>
                    <a:lnTo>
                      <a:pt x="391" y="1137"/>
                    </a:lnTo>
                    <a:lnTo>
                      <a:pt x="389" y="1137"/>
                    </a:lnTo>
                    <a:lnTo>
                      <a:pt x="387" y="1139"/>
                    </a:lnTo>
                    <a:lnTo>
                      <a:pt x="385" y="1139"/>
                    </a:lnTo>
                    <a:lnTo>
                      <a:pt x="385" y="1141"/>
                    </a:lnTo>
                    <a:lnTo>
                      <a:pt x="385" y="1141"/>
                    </a:lnTo>
                    <a:lnTo>
                      <a:pt x="385" y="1141"/>
                    </a:lnTo>
                    <a:lnTo>
                      <a:pt x="383" y="1141"/>
                    </a:lnTo>
                    <a:lnTo>
                      <a:pt x="383" y="1141"/>
                    </a:lnTo>
                    <a:lnTo>
                      <a:pt x="381" y="1143"/>
                    </a:lnTo>
                    <a:lnTo>
                      <a:pt x="380" y="1141"/>
                    </a:lnTo>
                    <a:lnTo>
                      <a:pt x="380" y="1141"/>
                    </a:lnTo>
                    <a:lnTo>
                      <a:pt x="380" y="1141"/>
                    </a:lnTo>
                    <a:lnTo>
                      <a:pt x="378" y="1141"/>
                    </a:lnTo>
                    <a:lnTo>
                      <a:pt x="376" y="1141"/>
                    </a:lnTo>
                    <a:lnTo>
                      <a:pt x="376" y="1141"/>
                    </a:lnTo>
                    <a:lnTo>
                      <a:pt x="376" y="1139"/>
                    </a:lnTo>
                    <a:lnTo>
                      <a:pt x="374" y="1139"/>
                    </a:lnTo>
                    <a:lnTo>
                      <a:pt x="374" y="1141"/>
                    </a:lnTo>
                    <a:lnTo>
                      <a:pt x="372" y="1141"/>
                    </a:lnTo>
                    <a:lnTo>
                      <a:pt x="371" y="1141"/>
                    </a:lnTo>
                    <a:lnTo>
                      <a:pt x="371" y="1141"/>
                    </a:lnTo>
                    <a:lnTo>
                      <a:pt x="371" y="1141"/>
                    </a:lnTo>
                    <a:lnTo>
                      <a:pt x="369" y="1141"/>
                    </a:lnTo>
                    <a:lnTo>
                      <a:pt x="369" y="1141"/>
                    </a:lnTo>
                    <a:lnTo>
                      <a:pt x="369" y="1143"/>
                    </a:lnTo>
                    <a:lnTo>
                      <a:pt x="367" y="1143"/>
                    </a:lnTo>
                    <a:lnTo>
                      <a:pt x="367" y="1143"/>
                    </a:lnTo>
                    <a:lnTo>
                      <a:pt x="367" y="1143"/>
                    </a:lnTo>
                    <a:lnTo>
                      <a:pt x="363" y="1143"/>
                    </a:lnTo>
                    <a:lnTo>
                      <a:pt x="362" y="1143"/>
                    </a:lnTo>
                    <a:lnTo>
                      <a:pt x="362" y="1143"/>
                    </a:lnTo>
                    <a:lnTo>
                      <a:pt x="362" y="1143"/>
                    </a:lnTo>
                    <a:lnTo>
                      <a:pt x="360" y="1143"/>
                    </a:lnTo>
                    <a:lnTo>
                      <a:pt x="360" y="1143"/>
                    </a:lnTo>
                    <a:lnTo>
                      <a:pt x="358" y="1145"/>
                    </a:lnTo>
                    <a:lnTo>
                      <a:pt x="356" y="1145"/>
                    </a:lnTo>
                    <a:lnTo>
                      <a:pt x="356" y="1145"/>
                    </a:lnTo>
                    <a:lnTo>
                      <a:pt x="354" y="1145"/>
                    </a:lnTo>
                    <a:lnTo>
                      <a:pt x="354" y="1145"/>
                    </a:lnTo>
                    <a:lnTo>
                      <a:pt x="353" y="1145"/>
                    </a:lnTo>
                    <a:lnTo>
                      <a:pt x="353" y="1145"/>
                    </a:lnTo>
                    <a:lnTo>
                      <a:pt x="353" y="1145"/>
                    </a:lnTo>
                    <a:lnTo>
                      <a:pt x="353" y="1147"/>
                    </a:lnTo>
                    <a:lnTo>
                      <a:pt x="351" y="1147"/>
                    </a:lnTo>
                    <a:lnTo>
                      <a:pt x="349" y="1147"/>
                    </a:lnTo>
                    <a:lnTo>
                      <a:pt x="347" y="1147"/>
                    </a:lnTo>
                    <a:lnTo>
                      <a:pt x="345" y="1145"/>
                    </a:lnTo>
                    <a:lnTo>
                      <a:pt x="345" y="1145"/>
                    </a:lnTo>
                    <a:lnTo>
                      <a:pt x="344" y="1147"/>
                    </a:lnTo>
                    <a:lnTo>
                      <a:pt x="344" y="1147"/>
                    </a:lnTo>
                    <a:lnTo>
                      <a:pt x="344" y="1147"/>
                    </a:lnTo>
                    <a:lnTo>
                      <a:pt x="342" y="1147"/>
                    </a:lnTo>
                    <a:lnTo>
                      <a:pt x="342" y="1147"/>
                    </a:lnTo>
                    <a:lnTo>
                      <a:pt x="340" y="1148"/>
                    </a:lnTo>
                    <a:lnTo>
                      <a:pt x="340" y="1150"/>
                    </a:lnTo>
                    <a:lnTo>
                      <a:pt x="338" y="1150"/>
                    </a:lnTo>
                    <a:lnTo>
                      <a:pt x="338" y="1150"/>
                    </a:lnTo>
                    <a:lnTo>
                      <a:pt x="336" y="1150"/>
                    </a:lnTo>
                    <a:lnTo>
                      <a:pt x="334" y="1150"/>
                    </a:lnTo>
                    <a:lnTo>
                      <a:pt x="334" y="1150"/>
                    </a:lnTo>
                    <a:lnTo>
                      <a:pt x="334" y="1150"/>
                    </a:lnTo>
                    <a:lnTo>
                      <a:pt x="333" y="1150"/>
                    </a:lnTo>
                    <a:lnTo>
                      <a:pt x="333" y="1150"/>
                    </a:lnTo>
                    <a:lnTo>
                      <a:pt x="331" y="1152"/>
                    </a:lnTo>
                    <a:lnTo>
                      <a:pt x="329" y="1152"/>
                    </a:lnTo>
                    <a:lnTo>
                      <a:pt x="327" y="1152"/>
                    </a:lnTo>
                    <a:lnTo>
                      <a:pt x="325" y="1152"/>
                    </a:lnTo>
                    <a:lnTo>
                      <a:pt x="325" y="1152"/>
                    </a:lnTo>
                    <a:lnTo>
                      <a:pt x="324" y="1152"/>
                    </a:lnTo>
                    <a:lnTo>
                      <a:pt x="320" y="1152"/>
                    </a:lnTo>
                    <a:lnTo>
                      <a:pt x="318" y="1152"/>
                    </a:lnTo>
                    <a:lnTo>
                      <a:pt x="318" y="1152"/>
                    </a:lnTo>
                    <a:lnTo>
                      <a:pt x="316" y="1152"/>
                    </a:lnTo>
                    <a:lnTo>
                      <a:pt x="316" y="1152"/>
                    </a:lnTo>
                    <a:lnTo>
                      <a:pt x="315" y="1152"/>
                    </a:lnTo>
                    <a:lnTo>
                      <a:pt x="313" y="1152"/>
                    </a:lnTo>
                    <a:lnTo>
                      <a:pt x="313" y="1152"/>
                    </a:lnTo>
                    <a:lnTo>
                      <a:pt x="311" y="1152"/>
                    </a:lnTo>
                    <a:lnTo>
                      <a:pt x="311" y="1154"/>
                    </a:lnTo>
                    <a:lnTo>
                      <a:pt x="311" y="1156"/>
                    </a:lnTo>
                    <a:lnTo>
                      <a:pt x="311" y="1156"/>
                    </a:lnTo>
                    <a:lnTo>
                      <a:pt x="309" y="1156"/>
                    </a:lnTo>
                    <a:lnTo>
                      <a:pt x="309" y="1156"/>
                    </a:lnTo>
                    <a:lnTo>
                      <a:pt x="309" y="1156"/>
                    </a:lnTo>
                    <a:lnTo>
                      <a:pt x="309" y="1157"/>
                    </a:lnTo>
                    <a:lnTo>
                      <a:pt x="307" y="1157"/>
                    </a:lnTo>
                    <a:lnTo>
                      <a:pt x="307" y="1157"/>
                    </a:lnTo>
                    <a:lnTo>
                      <a:pt x="307" y="1156"/>
                    </a:lnTo>
                    <a:lnTo>
                      <a:pt x="306" y="1156"/>
                    </a:lnTo>
                    <a:lnTo>
                      <a:pt x="306" y="1156"/>
                    </a:lnTo>
                    <a:lnTo>
                      <a:pt x="304" y="1156"/>
                    </a:lnTo>
                    <a:lnTo>
                      <a:pt x="304" y="1156"/>
                    </a:lnTo>
                    <a:lnTo>
                      <a:pt x="304" y="1156"/>
                    </a:lnTo>
                    <a:lnTo>
                      <a:pt x="302" y="1156"/>
                    </a:lnTo>
                    <a:lnTo>
                      <a:pt x="302" y="1156"/>
                    </a:lnTo>
                    <a:lnTo>
                      <a:pt x="302" y="1156"/>
                    </a:lnTo>
                    <a:lnTo>
                      <a:pt x="302" y="1156"/>
                    </a:lnTo>
                    <a:lnTo>
                      <a:pt x="302" y="1156"/>
                    </a:lnTo>
                    <a:lnTo>
                      <a:pt x="300" y="1157"/>
                    </a:lnTo>
                    <a:lnTo>
                      <a:pt x="300" y="1157"/>
                    </a:lnTo>
                    <a:lnTo>
                      <a:pt x="300" y="1157"/>
                    </a:lnTo>
                    <a:lnTo>
                      <a:pt x="300" y="1157"/>
                    </a:lnTo>
                    <a:lnTo>
                      <a:pt x="298" y="1157"/>
                    </a:lnTo>
                    <a:lnTo>
                      <a:pt x="296" y="1159"/>
                    </a:lnTo>
                    <a:lnTo>
                      <a:pt x="295" y="1159"/>
                    </a:lnTo>
                    <a:lnTo>
                      <a:pt x="295" y="1159"/>
                    </a:lnTo>
                    <a:lnTo>
                      <a:pt x="295" y="1159"/>
                    </a:lnTo>
                    <a:lnTo>
                      <a:pt x="293" y="1159"/>
                    </a:lnTo>
                    <a:lnTo>
                      <a:pt x="293" y="1159"/>
                    </a:lnTo>
                    <a:lnTo>
                      <a:pt x="293" y="1161"/>
                    </a:lnTo>
                    <a:lnTo>
                      <a:pt x="291" y="1161"/>
                    </a:lnTo>
                    <a:lnTo>
                      <a:pt x="291" y="1161"/>
                    </a:lnTo>
                    <a:lnTo>
                      <a:pt x="291" y="1161"/>
                    </a:lnTo>
                    <a:lnTo>
                      <a:pt x="289" y="1159"/>
                    </a:lnTo>
                    <a:lnTo>
                      <a:pt x="287" y="1159"/>
                    </a:lnTo>
                    <a:lnTo>
                      <a:pt x="287" y="1159"/>
                    </a:lnTo>
                    <a:lnTo>
                      <a:pt x="286" y="1159"/>
                    </a:lnTo>
                    <a:lnTo>
                      <a:pt x="286" y="1159"/>
                    </a:lnTo>
                    <a:lnTo>
                      <a:pt x="286" y="1159"/>
                    </a:lnTo>
                    <a:lnTo>
                      <a:pt x="286" y="1159"/>
                    </a:lnTo>
                    <a:lnTo>
                      <a:pt x="286" y="1159"/>
                    </a:lnTo>
                    <a:lnTo>
                      <a:pt x="284" y="1159"/>
                    </a:lnTo>
                    <a:lnTo>
                      <a:pt x="284" y="1159"/>
                    </a:lnTo>
                    <a:lnTo>
                      <a:pt x="282" y="1159"/>
                    </a:lnTo>
                    <a:lnTo>
                      <a:pt x="282" y="1159"/>
                    </a:lnTo>
                    <a:lnTo>
                      <a:pt x="282" y="1159"/>
                    </a:lnTo>
                    <a:lnTo>
                      <a:pt x="282" y="1159"/>
                    </a:lnTo>
                    <a:lnTo>
                      <a:pt x="282" y="1159"/>
                    </a:lnTo>
                    <a:lnTo>
                      <a:pt x="282" y="1161"/>
                    </a:lnTo>
                    <a:lnTo>
                      <a:pt x="280" y="1161"/>
                    </a:lnTo>
                    <a:lnTo>
                      <a:pt x="280" y="1161"/>
                    </a:lnTo>
                    <a:lnTo>
                      <a:pt x="280" y="1159"/>
                    </a:lnTo>
                    <a:lnTo>
                      <a:pt x="280" y="1159"/>
                    </a:lnTo>
                    <a:lnTo>
                      <a:pt x="280" y="1159"/>
                    </a:lnTo>
                    <a:lnTo>
                      <a:pt x="278" y="1159"/>
                    </a:lnTo>
                    <a:lnTo>
                      <a:pt x="278" y="1159"/>
                    </a:lnTo>
                    <a:lnTo>
                      <a:pt x="278" y="1159"/>
                    </a:lnTo>
                    <a:lnTo>
                      <a:pt x="278" y="1159"/>
                    </a:lnTo>
                    <a:lnTo>
                      <a:pt x="278" y="1157"/>
                    </a:lnTo>
                    <a:lnTo>
                      <a:pt x="278" y="1157"/>
                    </a:lnTo>
                    <a:lnTo>
                      <a:pt x="277" y="1156"/>
                    </a:lnTo>
                    <a:lnTo>
                      <a:pt x="277" y="1156"/>
                    </a:lnTo>
                    <a:lnTo>
                      <a:pt x="277" y="1156"/>
                    </a:lnTo>
                    <a:lnTo>
                      <a:pt x="277" y="1156"/>
                    </a:lnTo>
                    <a:lnTo>
                      <a:pt x="275" y="1156"/>
                    </a:lnTo>
                    <a:lnTo>
                      <a:pt x="275" y="1156"/>
                    </a:lnTo>
                    <a:lnTo>
                      <a:pt x="273" y="1156"/>
                    </a:lnTo>
                    <a:lnTo>
                      <a:pt x="273" y="1156"/>
                    </a:lnTo>
                    <a:lnTo>
                      <a:pt x="273" y="1156"/>
                    </a:lnTo>
                    <a:lnTo>
                      <a:pt x="273" y="1154"/>
                    </a:lnTo>
                    <a:lnTo>
                      <a:pt x="271" y="1154"/>
                    </a:lnTo>
                    <a:lnTo>
                      <a:pt x="271" y="1154"/>
                    </a:lnTo>
                    <a:lnTo>
                      <a:pt x="268" y="1154"/>
                    </a:lnTo>
                    <a:lnTo>
                      <a:pt x="268" y="1154"/>
                    </a:lnTo>
                    <a:lnTo>
                      <a:pt x="268" y="1154"/>
                    </a:lnTo>
                    <a:lnTo>
                      <a:pt x="268" y="1154"/>
                    </a:lnTo>
                    <a:lnTo>
                      <a:pt x="266" y="1154"/>
                    </a:lnTo>
                    <a:lnTo>
                      <a:pt x="266" y="1154"/>
                    </a:lnTo>
                    <a:lnTo>
                      <a:pt x="266" y="1152"/>
                    </a:lnTo>
                    <a:lnTo>
                      <a:pt x="264" y="1152"/>
                    </a:lnTo>
                    <a:lnTo>
                      <a:pt x="264" y="1152"/>
                    </a:lnTo>
                    <a:lnTo>
                      <a:pt x="262" y="1152"/>
                    </a:lnTo>
                    <a:lnTo>
                      <a:pt x="262" y="1152"/>
                    </a:lnTo>
                    <a:lnTo>
                      <a:pt x="262" y="1152"/>
                    </a:lnTo>
                    <a:lnTo>
                      <a:pt x="262" y="1152"/>
                    </a:lnTo>
                    <a:lnTo>
                      <a:pt x="260" y="1152"/>
                    </a:lnTo>
                    <a:lnTo>
                      <a:pt x="260" y="1152"/>
                    </a:lnTo>
                    <a:lnTo>
                      <a:pt x="260" y="1150"/>
                    </a:lnTo>
                    <a:lnTo>
                      <a:pt x="260" y="1150"/>
                    </a:lnTo>
                    <a:lnTo>
                      <a:pt x="260" y="1150"/>
                    </a:lnTo>
                    <a:lnTo>
                      <a:pt x="260" y="1150"/>
                    </a:lnTo>
                    <a:lnTo>
                      <a:pt x="258" y="1152"/>
                    </a:lnTo>
                    <a:lnTo>
                      <a:pt x="258" y="1152"/>
                    </a:lnTo>
                    <a:lnTo>
                      <a:pt x="258" y="1152"/>
                    </a:lnTo>
                    <a:lnTo>
                      <a:pt x="258" y="1152"/>
                    </a:lnTo>
                    <a:lnTo>
                      <a:pt x="258" y="1152"/>
                    </a:lnTo>
                    <a:lnTo>
                      <a:pt x="257" y="1150"/>
                    </a:lnTo>
                    <a:lnTo>
                      <a:pt x="257" y="1150"/>
                    </a:lnTo>
                    <a:lnTo>
                      <a:pt x="257" y="1150"/>
                    </a:lnTo>
                    <a:lnTo>
                      <a:pt x="257" y="1150"/>
                    </a:lnTo>
                    <a:lnTo>
                      <a:pt x="257" y="1150"/>
                    </a:lnTo>
                    <a:lnTo>
                      <a:pt x="257" y="1150"/>
                    </a:lnTo>
                    <a:lnTo>
                      <a:pt x="257" y="1150"/>
                    </a:lnTo>
                    <a:lnTo>
                      <a:pt x="257" y="1150"/>
                    </a:lnTo>
                    <a:lnTo>
                      <a:pt x="257" y="1150"/>
                    </a:lnTo>
                    <a:lnTo>
                      <a:pt x="258" y="1150"/>
                    </a:lnTo>
                    <a:lnTo>
                      <a:pt x="258" y="1148"/>
                    </a:lnTo>
                    <a:lnTo>
                      <a:pt x="260" y="1148"/>
                    </a:lnTo>
                    <a:lnTo>
                      <a:pt x="262" y="1148"/>
                    </a:lnTo>
                    <a:lnTo>
                      <a:pt x="264" y="1147"/>
                    </a:lnTo>
                    <a:lnTo>
                      <a:pt x="268" y="1145"/>
                    </a:lnTo>
                    <a:lnTo>
                      <a:pt x="268" y="1145"/>
                    </a:lnTo>
                    <a:lnTo>
                      <a:pt x="268" y="1143"/>
                    </a:lnTo>
                    <a:lnTo>
                      <a:pt x="269" y="1143"/>
                    </a:lnTo>
                    <a:lnTo>
                      <a:pt x="269" y="1141"/>
                    </a:lnTo>
                    <a:lnTo>
                      <a:pt x="269" y="1141"/>
                    </a:lnTo>
                    <a:lnTo>
                      <a:pt x="271" y="1139"/>
                    </a:lnTo>
                    <a:lnTo>
                      <a:pt x="271" y="1137"/>
                    </a:lnTo>
                    <a:lnTo>
                      <a:pt x="271" y="1137"/>
                    </a:lnTo>
                    <a:lnTo>
                      <a:pt x="271" y="1136"/>
                    </a:lnTo>
                    <a:lnTo>
                      <a:pt x="271" y="1134"/>
                    </a:lnTo>
                    <a:lnTo>
                      <a:pt x="271" y="1134"/>
                    </a:lnTo>
                    <a:lnTo>
                      <a:pt x="271" y="1132"/>
                    </a:lnTo>
                    <a:lnTo>
                      <a:pt x="271" y="1132"/>
                    </a:lnTo>
                    <a:lnTo>
                      <a:pt x="269" y="1132"/>
                    </a:lnTo>
                    <a:lnTo>
                      <a:pt x="269" y="1132"/>
                    </a:lnTo>
                    <a:lnTo>
                      <a:pt x="268" y="1132"/>
                    </a:lnTo>
                    <a:lnTo>
                      <a:pt x="266" y="1132"/>
                    </a:lnTo>
                    <a:lnTo>
                      <a:pt x="264" y="1132"/>
                    </a:lnTo>
                    <a:lnTo>
                      <a:pt x="264" y="1132"/>
                    </a:lnTo>
                    <a:lnTo>
                      <a:pt x="264" y="1132"/>
                    </a:lnTo>
                    <a:lnTo>
                      <a:pt x="264" y="1132"/>
                    </a:lnTo>
                    <a:lnTo>
                      <a:pt x="262" y="1132"/>
                    </a:lnTo>
                    <a:lnTo>
                      <a:pt x="262" y="1132"/>
                    </a:lnTo>
                    <a:lnTo>
                      <a:pt x="262" y="1132"/>
                    </a:lnTo>
                    <a:lnTo>
                      <a:pt x="260" y="1132"/>
                    </a:lnTo>
                    <a:lnTo>
                      <a:pt x="260" y="1132"/>
                    </a:lnTo>
                    <a:lnTo>
                      <a:pt x="260" y="1132"/>
                    </a:lnTo>
                    <a:lnTo>
                      <a:pt x="258" y="1132"/>
                    </a:lnTo>
                    <a:lnTo>
                      <a:pt x="258" y="1132"/>
                    </a:lnTo>
                    <a:lnTo>
                      <a:pt x="258" y="1132"/>
                    </a:lnTo>
                    <a:lnTo>
                      <a:pt x="258" y="1132"/>
                    </a:lnTo>
                    <a:lnTo>
                      <a:pt x="258" y="1130"/>
                    </a:lnTo>
                    <a:lnTo>
                      <a:pt x="257" y="1130"/>
                    </a:lnTo>
                    <a:lnTo>
                      <a:pt x="257" y="1128"/>
                    </a:lnTo>
                    <a:lnTo>
                      <a:pt x="257" y="1128"/>
                    </a:lnTo>
                    <a:lnTo>
                      <a:pt x="255" y="1128"/>
                    </a:lnTo>
                    <a:lnTo>
                      <a:pt x="255" y="1128"/>
                    </a:lnTo>
                    <a:lnTo>
                      <a:pt x="253" y="1128"/>
                    </a:lnTo>
                    <a:lnTo>
                      <a:pt x="253" y="1128"/>
                    </a:lnTo>
                    <a:lnTo>
                      <a:pt x="251" y="1128"/>
                    </a:lnTo>
                    <a:lnTo>
                      <a:pt x="251" y="1128"/>
                    </a:lnTo>
                    <a:lnTo>
                      <a:pt x="251" y="1128"/>
                    </a:lnTo>
                    <a:lnTo>
                      <a:pt x="251" y="1128"/>
                    </a:lnTo>
                    <a:lnTo>
                      <a:pt x="251" y="1127"/>
                    </a:lnTo>
                    <a:lnTo>
                      <a:pt x="251" y="1127"/>
                    </a:lnTo>
                    <a:lnTo>
                      <a:pt x="249" y="1127"/>
                    </a:lnTo>
                    <a:lnTo>
                      <a:pt x="249" y="1127"/>
                    </a:lnTo>
                    <a:lnTo>
                      <a:pt x="249" y="1127"/>
                    </a:lnTo>
                    <a:lnTo>
                      <a:pt x="249" y="1127"/>
                    </a:lnTo>
                    <a:lnTo>
                      <a:pt x="248" y="1127"/>
                    </a:lnTo>
                    <a:lnTo>
                      <a:pt x="248" y="1127"/>
                    </a:lnTo>
                    <a:lnTo>
                      <a:pt x="246" y="1127"/>
                    </a:lnTo>
                    <a:lnTo>
                      <a:pt x="246" y="1127"/>
                    </a:lnTo>
                    <a:lnTo>
                      <a:pt x="244" y="1127"/>
                    </a:lnTo>
                    <a:lnTo>
                      <a:pt x="244" y="1127"/>
                    </a:lnTo>
                    <a:lnTo>
                      <a:pt x="244" y="1127"/>
                    </a:lnTo>
                    <a:lnTo>
                      <a:pt x="244" y="1125"/>
                    </a:lnTo>
                    <a:lnTo>
                      <a:pt x="244" y="1125"/>
                    </a:lnTo>
                    <a:lnTo>
                      <a:pt x="244" y="1125"/>
                    </a:lnTo>
                    <a:lnTo>
                      <a:pt x="244" y="1125"/>
                    </a:lnTo>
                    <a:lnTo>
                      <a:pt x="242" y="1125"/>
                    </a:lnTo>
                    <a:lnTo>
                      <a:pt x="242" y="1123"/>
                    </a:lnTo>
                    <a:lnTo>
                      <a:pt x="242" y="1123"/>
                    </a:lnTo>
                    <a:lnTo>
                      <a:pt x="240" y="1123"/>
                    </a:lnTo>
                    <a:lnTo>
                      <a:pt x="240" y="1123"/>
                    </a:lnTo>
                    <a:lnTo>
                      <a:pt x="240" y="1123"/>
                    </a:lnTo>
                    <a:lnTo>
                      <a:pt x="239" y="1123"/>
                    </a:lnTo>
                    <a:lnTo>
                      <a:pt x="239" y="1123"/>
                    </a:lnTo>
                    <a:lnTo>
                      <a:pt x="237" y="1123"/>
                    </a:lnTo>
                    <a:lnTo>
                      <a:pt x="237" y="1123"/>
                    </a:lnTo>
                    <a:lnTo>
                      <a:pt x="237" y="1123"/>
                    </a:lnTo>
                    <a:lnTo>
                      <a:pt x="237" y="1121"/>
                    </a:lnTo>
                    <a:lnTo>
                      <a:pt x="235" y="1121"/>
                    </a:lnTo>
                    <a:lnTo>
                      <a:pt x="233" y="1121"/>
                    </a:lnTo>
                    <a:lnTo>
                      <a:pt x="231" y="1121"/>
                    </a:lnTo>
                    <a:lnTo>
                      <a:pt x="231" y="1121"/>
                    </a:lnTo>
                    <a:lnTo>
                      <a:pt x="231" y="1121"/>
                    </a:lnTo>
                    <a:lnTo>
                      <a:pt x="230" y="1121"/>
                    </a:lnTo>
                    <a:lnTo>
                      <a:pt x="230" y="1121"/>
                    </a:lnTo>
                    <a:lnTo>
                      <a:pt x="230" y="1121"/>
                    </a:lnTo>
                    <a:lnTo>
                      <a:pt x="228" y="1121"/>
                    </a:lnTo>
                    <a:lnTo>
                      <a:pt x="228" y="1121"/>
                    </a:lnTo>
                    <a:lnTo>
                      <a:pt x="228" y="1121"/>
                    </a:lnTo>
                    <a:lnTo>
                      <a:pt x="228" y="1121"/>
                    </a:lnTo>
                    <a:lnTo>
                      <a:pt x="228" y="1121"/>
                    </a:lnTo>
                    <a:lnTo>
                      <a:pt x="228" y="1119"/>
                    </a:lnTo>
                    <a:lnTo>
                      <a:pt x="228" y="1119"/>
                    </a:lnTo>
                    <a:lnTo>
                      <a:pt x="228" y="1118"/>
                    </a:lnTo>
                    <a:lnTo>
                      <a:pt x="228" y="1118"/>
                    </a:lnTo>
                    <a:lnTo>
                      <a:pt x="228" y="1118"/>
                    </a:lnTo>
                    <a:lnTo>
                      <a:pt x="228" y="1118"/>
                    </a:lnTo>
                    <a:lnTo>
                      <a:pt x="228" y="1118"/>
                    </a:lnTo>
                    <a:lnTo>
                      <a:pt x="228" y="1118"/>
                    </a:lnTo>
                    <a:lnTo>
                      <a:pt x="230" y="1118"/>
                    </a:lnTo>
                    <a:lnTo>
                      <a:pt x="230" y="1118"/>
                    </a:lnTo>
                    <a:lnTo>
                      <a:pt x="230" y="1118"/>
                    </a:lnTo>
                    <a:lnTo>
                      <a:pt x="230" y="1116"/>
                    </a:lnTo>
                    <a:lnTo>
                      <a:pt x="231" y="1116"/>
                    </a:lnTo>
                    <a:lnTo>
                      <a:pt x="231" y="1116"/>
                    </a:lnTo>
                    <a:lnTo>
                      <a:pt x="231" y="1116"/>
                    </a:lnTo>
                    <a:lnTo>
                      <a:pt x="231" y="1116"/>
                    </a:lnTo>
                    <a:lnTo>
                      <a:pt x="233" y="1118"/>
                    </a:lnTo>
                    <a:lnTo>
                      <a:pt x="233" y="1118"/>
                    </a:lnTo>
                    <a:lnTo>
                      <a:pt x="233" y="1118"/>
                    </a:lnTo>
                    <a:lnTo>
                      <a:pt x="235" y="1116"/>
                    </a:lnTo>
                    <a:lnTo>
                      <a:pt x="235" y="1116"/>
                    </a:lnTo>
                    <a:lnTo>
                      <a:pt x="235" y="1116"/>
                    </a:lnTo>
                    <a:lnTo>
                      <a:pt x="235" y="1116"/>
                    </a:lnTo>
                    <a:lnTo>
                      <a:pt x="235" y="1116"/>
                    </a:lnTo>
                    <a:lnTo>
                      <a:pt x="235" y="1116"/>
                    </a:lnTo>
                    <a:lnTo>
                      <a:pt x="235" y="1116"/>
                    </a:lnTo>
                    <a:lnTo>
                      <a:pt x="235" y="1114"/>
                    </a:lnTo>
                    <a:lnTo>
                      <a:pt x="237" y="1114"/>
                    </a:lnTo>
                    <a:lnTo>
                      <a:pt x="237" y="1114"/>
                    </a:lnTo>
                    <a:lnTo>
                      <a:pt x="237" y="1114"/>
                    </a:lnTo>
                    <a:lnTo>
                      <a:pt x="237" y="1114"/>
                    </a:lnTo>
                    <a:lnTo>
                      <a:pt x="237" y="1112"/>
                    </a:lnTo>
                    <a:lnTo>
                      <a:pt x="237" y="1112"/>
                    </a:lnTo>
                    <a:lnTo>
                      <a:pt x="237" y="1112"/>
                    </a:lnTo>
                    <a:lnTo>
                      <a:pt x="237" y="1112"/>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9" name="TextBox 58">
              <a:extLst>
                <a:ext uri="{FF2B5EF4-FFF2-40B4-BE49-F238E27FC236}">
                  <a16:creationId xmlns:a16="http://schemas.microsoft.com/office/drawing/2014/main" id="{2C5993CC-2666-E1C9-78E7-01EB10BA82F6}"/>
                </a:ext>
              </a:extLst>
            </p:cNvPr>
            <p:cNvSpPr txBox="1"/>
            <p:nvPr/>
          </p:nvSpPr>
          <p:spPr>
            <a:xfrm>
              <a:off x="5919109" y="1258725"/>
              <a:ext cx="1523999" cy="615553"/>
            </a:xfrm>
            <a:prstGeom prst="rect">
              <a:avLst/>
            </a:prstGeom>
            <a:noFill/>
          </p:spPr>
          <p:txBody>
            <a:bodyPr wrap="square" rtlCol="0">
              <a:spAutoFit/>
            </a:bodyPr>
            <a:lstStyle/>
            <a:p>
              <a:pPr algn="ctr"/>
              <a:r>
                <a:rPr lang="en-US" sz="1700" dirty="0" err="1">
                  <a:latin typeface="Source Sans Pro" panose="020B0503030403020204" pitchFamily="34" charset="0"/>
                  <a:ea typeface="Source Sans Pro" panose="020B0503030403020204" pitchFamily="34" charset="0"/>
                </a:rPr>
                <a:t>Butha-Buthe</a:t>
              </a:r>
              <a:endParaRPr lang="en-US" sz="1700" dirty="0">
                <a:latin typeface="Source Sans Pro" panose="020B0503030403020204" pitchFamily="34" charset="0"/>
                <a:ea typeface="Source Sans Pro" panose="020B0503030403020204" pitchFamily="34" charset="0"/>
              </a:endParaRPr>
            </a:p>
            <a:p>
              <a:pPr algn="ctr"/>
              <a:r>
                <a:rPr lang="en-US" sz="1700" dirty="0">
                  <a:latin typeface="Source Sans Pro" panose="020B0503030403020204" pitchFamily="34" charset="0"/>
                  <a:ea typeface="Source Sans Pro" panose="020B0503030403020204" pitchFamily="34" charset="0"/>
                </a:rPr>
                <a:t>7%</a:t>
              </a:r>
            </a:p>
          </p:txBody>
        </p:sp>
        <p:sp>
          <p:nvSpPr>
            <p:cNvPr id="60" name="TextBox 59">
              <a:extLst>
                <a:ext uri="{FF2B5EF4-FFF2-40B4-BE49-F238E27FC236}">
                  <a16:creationId xmlns:a16="http://schemas.microsoft.com/office/drawing/2014/main" id="{DF278477-3F8D-3537-D371-C25CE30D4456}"/>
                </a:ext>
              </a:extLst>
            </p:cNvPr>
            <p:cNvSpPr txBox="1"/>
            <p:nvPr/>
          </p:nvSpPr>
          <p:spPr>
            <a:xfrm>
              <a:off x="7173796" y="2473813"/>
              <a:ext cx="1481138" cy="646331"/>
            </a:xfrm>
            <a:prstGeom prst="rect">
              <a:avLst/>
            </a:prstGeom>
            <a:noFill/>
          </p:spPr>
          <p:txBody>
            <a:bodyPr wrap="square" rtlCol="0">
              <a:spAutoFit/>
            </a:bodyPr>
            <a:lstStyle/>
            <a:p>
              <a:pPr algn="ctr"/>
              <a:r>
                <a:rPr lang="en-US" dirty="0" err="1">
                  <a:solidFill>
                    <a:schemeClr val="bg1"/>
                  </a:solidFill>
                  <a:latin typeface="Source Sans Pro" panose="020B0503030403020204" pitchFamily="34" charset="0"/>
                  <a:ea typeface="Source Sans Pro" panose="020B0503030403020204" pitchFamily="34" charset="0"/>
                </a:rPr>
                <a:t>Mokhotlong</a:t>
              </a:r>
              <a:endParaRPr lang="en-US" dirty="0">
                <a:solidFill>
                  <a:schemeClr val="bg1"/>
                </a:solidFill>
                <a:latin typeface="Source Sans Pro" panose="020B0503030403020204" pitchFamily="34" charset="0"/>
                <a:ea typeface="Source Sans Pro" panose="020B0503030403020204" pitchFamily="34" charset="0"/>
              </a:endParaRPr>
            </a:p>
            <a:p>
              <a:pPr algn="ctr"/>
              <a:r>
                <a:rPr lang="en-US" dirty="0">
                  <a:solidFill>
                    <a:schemeClr val="bg1"/>
                  </a:solidFill>
                  <a:latin typeface="Source Sans Pro" panose="020B0503030403020204" pitchFamily="34" charset="0"/>
                  <a:ea typeface="Source Sans Pro" panose="020B0503030403020204" pitchFamily="34" charset="0"/>
                </a:rPr>
                <a:t>12%</a:t>
              </a:r>
            </a:p>
          </p:txBody>
        </p:sp>
        <p:sp>
          <p:nvSpPr>
            <p:cNvPr id="61" name="TextBox 60">
              <a:extLst>
                <a:ext uri="{FF2B5EF4-FFF2-40B4-BE49-F238E27FC236}">
                  <a16:creationId xmlns:a16="http://schemas.microsoft.com/office/drawing/2014/main" id="{103E9F1C-CA41-EDE5-08B1-4BA70745ACFC}"/>
                </a:ext>
              </a:extLst>
            </p:cNvPr>
            <p:cNvSpPr txBox="1"/>
            <p:nvPr/>
          </p:nvSpPr>
          <p:spPr>
            <a:xfrm>
              <a:off x="5462929" y="1693931"/>
              <a:ext cx="1070090" cy="646331"/>
            </a:xfrm>
            <a:prstGeom prst="rect">
              <a:avLst/>
            </a:prstGeom>
            <a:noFill/>
          </p:spPr>
          <p:txBody>
            <a:bodyPr wrap="square" rtlCol="0">
              <a:spAutoFit/>
            </a:bodyPr>
            <a:lstStyle/>
            <a:p>
              <a:pPr algn="ctr"/>
              <a:r>
                <a:rPr lang="en-US" dirty="0" err="1">
                  <a:solidFill>
                    <a:schemeClr val="bg1"/>
                  </a:solidFill>
                  <a:latin typeface="Source Sans Pro" panose="020B0503030403020204" pitchFamily="34" charset="0"/>
                  <a:ea typeface="Source Sans Pro" panose="020B0503030403020204" pitchFamily="34" charset="0"/>
                </a:rPr>
                <a:t>Leribe</a:t>
              </a:r>
              <a:endParaRPr lang="en-US" dirty="0">
                <a:solidFill>
                  <a:schemeClr val="bg1"/>
                </a:solidFill>
                <a:latin typeface="Source Sans Pro" panose="020B0503030403020204" pitchFamily="34" charset="0"/>
                <a:ea typeface="Source Sans Pro" panose="020B0503030403020204" pitchFamily="34" charset="0"/>
              </a:endParaRPr>
            </a:p>
            <a:p>
              <a:pPr algn="ctr"/>
              <a:r>
                <a:rPr lang="en-US" dirty="0">
                  <a:solidFill>
                    <a:schemeClr val="bg1"/>
                  </a:solidFill>
                  <a:latin typeface="Source Sans Pro" panose="020B0503030403020204" pitchFamily="34" charset="0"/>
                  <a:ea typeface="Source Sans Pro" panose="020B0503030403020204" pitchFamily="34" charset="0"/>
                </a:rPr>
                <a:t>9%</a:t>
              </a:r>
            </a:p>
          </p:txBody>
        </p:sp>
        <p:sp>
          <p:nvSpPr>
            <p:cNvPr id="62" name="TextBox 61">
              <a:extLst>
                <a:ext uri="{FF2B5EF4-FFF2-40B4-BE49-F238E27FC236}">
                  <a16:creationId xmlns:a16="http://schemas.microsoft.com/office/drawing/2014/main" id="{DD319EC7-6C0E-44D6-597C-F9BFD5A1659D}"/>
                </a:ext>
              </a:extLst>
            </p:cNvPr>
            <p:cNvSpPr txBox="1"/>
            <p:nvPr/>
          </p:nvSpPr>
          <p:spPr>
            <a:xfrm>
              <a:off x="5823613" y="3161900"/>
              <a:ext cx="1418811" cy="646331"/>
            </a:xfrm>
            <a:prstGeom prst="rect">
              <a:avLst/>
            </a:prstGeom>
            <a:noFill/>
          </p:spPr>
          <p:txBody>
            <a:bodyPr wrap="square" rtlCol="0">
              <a:spAutoFit/>
            </a:bodyPr>
            <a:lstStyle/>
            <a:p>
              <a:pPr algn="ctr"/>
              <a:r>
                <a:rPr lang="en-US" dirty="0">
                  <a:solidFill>
                    <a:schemeClr val="bg1"/>
                  </a:solidFill>
                  <a:latin typeface="Source Sans Pro" panose="020B0503030403020204" pitchFamily="34" charset="0"/>
                  <a:ea typeface="Source Sans Pro" panose="020B0503030403020204" pitchFamily="34" charset="0"/>
                </a:rPr>
                <a:t>Thaba-</a:t>
              </a:r>
              <a:r>
                <a:rPr lang="en-US" dirty="0" err="1">
                  <a:solidFill>
                    <a:schemeClr val="bg1"/>
                  </a:solidFill>
                  <a:latin typeface="Source Sans Pro" panose="020B0503030403020204" pitchFamily="34" charset="0"/>
                  <a:ea typeface="Source Sans Pro" panose="020B0503030403020204" pitchFamily="34" charset="0"/>
                </a:rPr>
                <a:t>Tseka</a:t>
              </a:r>
              <a:endParaRPr lang="en-US" dirty="0">
                <a:solidFill>
                  <a:schemeClr val="bg1"/>
                </a:solidFill>
                <a:latin typeface="Source Sans Pro" panose="020B0503030403020204" pitchFamily="34" charset="0"/>
                <a:ea typeface="Source Sans Pro" panose="020B0503030403020204" pitchFamily="34" charset="0"/>
              </a:endParaRPr>
            </a:p>
            <a:p>
              <a:pPr algn="ctr"/>
              <a:r>
                <a:rPr lang="en-US" dirty="0">
                  <a:solidFill>
                    <a:schemeClr val="bg1"/>
                  </a:solidFill>
                  <a:latin typeface="Source Sans Pro" panose="020B0503030403020204" pitchFamily="34" charset="0"/>
                  <a:ea typeface="Source Sans Pro" panose="020B0503030403020204" pitchFamily="34" charset="0"/>
                </a:rPr>
                <a:t>15%</a:t>
              </a:r>
            </a:p>
          </p:txBody>
        </p:sp>
        <p:sp>
          <p:nvSpPr>
            <p:cNvPr id="63" name="TextBox 62">
              <a:extLst>
                <a:ext uri="{FF2B5EF4-FFF2-40B4-BE49-F238E27FC236}">
                  <a16:creationId xmlns:a16="http://schemas.microsoft.com/office/drawing/2014/main" id="{28FF92D9-C9FD-ECDD-4DD4-7015155E9A53}"/>
                </a:ext>
              </a:extLst>
            </p:cNvPr>
            <p:cNvSpPr txBox="1"/>
            <p:nvPr/>
          </p:nvSpPr>
          <p:spPr>
            <a:xfrm>
              <a:off x="4628130" y="2221706"/>
              <a:ext cx="1095828" cy="646331"/>
            </a:xfrm>
            <a:prstGeom prst="rect">
              <a:avLst/>
            </a:prstGeom>
            <a:noFill/>
          </p:spPr>
          <p:txBody>
            <a:bodyPr wrap="square" rtlCol="0">
              <a:spAutoFit/>
            </a:bodyPr>
            <a:lstStyle/>
            <a:p>
              <a:pPr algn="ctr"/>
              <a:r>
                <a:rPr lang="en-US" dirty="0">
                  <a:solidFill>
                    <a:schemeClr val="bg1"/>
                  </a:solidFill>
                  <a:latin typeface="Source Sans Pro" panose="020B0503030403020204" pitchFamily="34" charset="0"/>
                  <a:ea typeface="Source Sans Pro" panose="020B0503030403020204" pitchFamily="34" charset="0"/>
                </a:rPr>
                <a:t>Berea</a:t>
              </a:r>
            </a:p>
            <a:p>
              <a:pPr algn="ctr"/>
              <a:r>
                <a:rPr lang="en-US" dirty="0">
                  <a:solidFill>
                    <a:schemeClr val="bg1"/>
                  </a:solidFill>
                  <a:latin typeface="Source Sans Pro" panose="020B0503030403020204" pitchFamily="34" charset="0"/>
                  <a:ea typeface="Source Sans Pro" panose="020B0503030403020204" pitchFamily="34" charset="0"/>
                </a:rPr>
                <a:t>8%</a:t>
              </a:r>
            </a:p>
          </p:txBody>
        </p:sp>
        <p:sp>
          <p:nvSpPr>
            <p:cNvPr id="1024" name="TextBox 1023">
              <a:extLst>
                <a:ext uri="{FF2B5EF4-FFF2-40B4-BE49-F238E27FC236}">
                  <a16:creationId xmlns:a16="http://schemas.microsoft.com/office/drawing/2014/main" id="{BE2EF142-67DF-B8E7-8861-603CFFDC0D62}"/>
                </a:ext>
              </a:extLst>
            </p:cNvPr>
            <p:cNvSpPr txBox="1"/>
            <p:nvPr/>
          </p:nvSpPr>
          <p:spPr>
            <a:xfrm>
              <a:off x="4259660" y="3091933"/>
              <a:ext cx="1242219" cy="646331"/>
            </a:xfrm>
            <a:prstGeom prst="rect">
              <a:avLst/>
            </a:prstGeom>
            <a:noFill/>
          </p:spPr>
          <p:txBody>
            <a:bodyPr wrap="square" rtlCol="0">
              <a:spAutoFit/>
            </a:bodyPr>
            <a:lstStyle/>
            <a:p>
              <a:pPr algn="ctr"/>
              <a:r>
                <a:rPr lang="en-US" dirty="0">
                  <a:latin typeface="Source Sans Pro" panose="020B0503030403020204" pitchFamily="34" charset="0"/>
                  <a:ea typeface="Source Sans Pro" panose="020B0503030403020204" pitchFamily="34" charset="0"/>
                </a:rPr>
                <a:t>Maseru</a:t>
              </a:r>
            </a:p>
            <a:p>
              <a:pPr algn="ctr"/>
              <a:r>
                <a:rPr lang="en-US" dirty="0">
                  <a:latin typeface="Source Sans Pro" panose="020B0503030403020204" pitchFamily="34" charset="0"/>
                  <a:ea typeface="Source Sans Pro" panose="020B0503030403020204" pitchFamily="34" charset="0"/>
                </a:rPr>
                <a:t>7%</a:t>
              </a:r>
            </a:p>
          </p:txBody>
        </p:sp>
        <p:sp>
          <p:nvSpPr>
            <p:cNvPr id="1025" name="TextBox 1024">
              <a:extLst>
                <a:ext uri="{FF2B5EF4-FFF2-40B4-BE49-F238E27FC236}">
                  <a16:creationId xmlns:a16="http://schemas.microsoft.com/office/drawing/2014/main" id="{A96A2F33-D40B-802A-9FEB-854C4517C272}"/>
                </a:ext>
              </a:extLst>
            </p:cNvPr>
            <p:cNvSpPr txBox="1"/>
            <p:nvPr/>
          </p:nvSpPr>
          <p:spPr>
            <a:xfrm>
              <a:off x="2969831" y="3580167"/>
              <a:ext cx="1338659" cy="615553"/>
            </a:xfrm>
            <a:prstGeom prst="rect">
              <a:avLst/>
            </a:prstGeom>
            <a:noFill/>
          </p:spPr>
          <p:txBody>
            <a:bodyPr wrap="square" rtlCol="0">
              <a:spAutoFit/>
            </a:bodyPr>
            <a:lstStyle/>
            <a:p>
              <a:pPr algn="ctr"/>
              <a:r>
                <a:rPr lang="en-US" sz="1700" dirty="0">
                  <a:solidFill>
                    <a:schemeClr val="bg1"/>
                  </a:solidFill>
                  <a:latin typeface="Source Sans Pro" panose="020B0503030403020204" pitchFamily="34" charset="0"/>
                  <a:ea typeface="Source Sans Pro" panose="020B0503030403020204" pitchFamily="34" charset="0"/>
                </a:rPr>
                <a:t>Mafeteng</a:t>
              </a:r>
            </a:p>
            <a:p>
              <a:pPr algn="ctr"/>
              <a:r>
                <a:rPr lang="en-US" sz="1700" dirty="0">
                  <a:solidFill>
                    <a:schemeClr val="bg1"/>
                  </a:solidFill>
                  <a:latin typeface="Source Sans Pro" panose="020B0503030403020204" pitchFamily="34" charset="0"/>
                  <a:ea typeface="Source Sans Pro" panose="020B0503030403020204" pitchFamily="34" charset="0"/>
                </a:rPr>
                <a:t>8%</a:t>
              </a:r>
            </a:p>
          </p:txBody>
        </p:sp>
        <p:sp>
          <p:nvSpPr>
            <p:cNvPr id="1026" name="TextBox 1025">
              <a:extLst>
                <a:ext uri="{FF2B5EF4-FFF2-40B4-BE49-F238E27FC236}">
                  <a16:creationId xmlns:a16="http://schemas.microsoft.com/office/drawing/2014/main" id="{68181C24-5902-20D4-FFE0-DDA41A52A2BE}"/>
                </a:ext>
              </a:extLst>
            </p:cNvPr>
            <p:cNvSpPr txBox="1"/>
            <p:nvPr/>
          </p:nvSpPr>
          <p:spPr>
            <a:xfrm>
              <a:off x="3871331" y="4389842"/>
              <a:ext cx="1291319" cy="877163"/>
            </a:xfrm>
            <a:prstGeom prst="rect">
              <a:avLst/>
            </a:prstGeom>
            <a:noFill/>
          </p:spPr>
          <p:txBody>
            <a:bodyPr wrap="square" rtlCol="0">
              <a:spAutoFit/>
            </a:bodyPr>
            <a:lstStyle/>
            <a:p>
              <a:pPr algn="ctr"/>
              <a:r>
                <a:rPr lang="en-US" sz="1700" dirty="0" err="1">
                  <a:solidFill>
                    <a:schemeClr val="bg1"/>
                  </a:solidFill>
                  <a:latin typeface="Source Sans Pro" panose="020B0503030403020204" pitchFamily="34" charset="0"/>
                  <a:ea typeface="Source Sans Pro" panose="020B0503030403020204" pitchFamily="34" charset="0"/>
                </a:rPr>
                <a:t>Mohale’s</a:t>
              </a:r>
              <a:r>
                <a:rPr lang="en-US" sz="1700" dirty="0">
                  <a:solidFill>
                    <a:schemeClr val="bg1"/>
                  </a:solidFill>
                  <a:latin typeface="Source Sans Pro" panose="020B0503030403020204" pitchFamily="34" charset="0"/>
                  <a:ea typeface="Source Sans Pro" panose="020B0503030403020204" pitchFamily="34" charset="0"/>
                </a:rPr>
                <a:t> </a:t>
              </a:r>
              <a:br>
                <a:rPr lang="en-US" sz="1700" dirty="0">
                  <a:solidFill>
                    <a:schemeClr val="bg1"/>
                  </a:solidFill>
                  <a:latin typeface="Source Sans Pro" panose="020B0503030403020204" pitchFamily="34" charset="0"/>
                  <a:ea typeface="Source Sans Pro" panose="020B0503030403020204" pitchFamily="34" charset="0"/>
                </a:rPr>
              </a:br>
              <a:r>
                <a:rPr lang="en-US" sz="1700" dirty="0">
                  <a:solidFill>
                    <a:schemeClr val="bg1"/>
                  </a:solidFill>
                  <a:latin typeface="Source Sans Pro" panose="020B0503030403020204" pitchFamily="34" charset="0"/>
                  <a:ea typeface="Source Sans Pro" panose="020B0503030403020204" pitchFamily="34" charset="0"/>
                </a:rPr>
                <a:t>Hoek</a:t>
              </a:r>
            </a:p>
            <a:p>
              <a:pPr algn="ctr"/>
              <a:r>
                <a:rPr lang="en-US" sz="1700" dirty="0">
                  <a:solidFill>
                    <a:schemeClr val="bg1"/>
                  </a:solidFill>
                  <a:latin typeface="Source Sans Pro" panose="020B0503030403020204" pitchFamily="34" charset="0"/>
                  <a:ea typeface="Source Sans Pro" panose="020B0503030403020204" pitchFamily="34" charset="0"/>
                </a:rPr>
                <a:t>11%</a:t>
              </a:r>
            </a:p>
          </p:txBody>
        </p:sp>
        <p:sp>
          <p:nvSpPr>
            <p:cNvPr id="1027" name="TextBox 1026">
              <a:extLst>
                <a:ext uri="{FF2B5EF4-FFF2-40B4-BE49-F238E27FC236}">
                  <a16:creationId xmlns:a16="http://schemas.microsoft.com/office/drawing/2014/main" id="{926C0972-2352-0ED6-A91C-5B946128504D}"/>
                </a:ext>
              </a:extLst>
            </p:cNvPr>
            <p:cNvSpPr txBox="1"/>
            <p:nvPr/>
          </p:nvSpPr>
          <p:spPr>
            <a:xfrm>
              <a:off x="6668691" y="4097454"/>
              <a:ext cx="1383506" cy="584775"/>
            </a:xfrm>
            <a:prstGeom prst="rect">
              <a:avLst/>
            </a:prstGeom>
            <a:noFill/>
          </p:spPr>
          <p:txBody>
            <a:bodyPr wrap="square" rtlCol="0">
              <a:spAutoFit/>
            </a:bodyPr>
            <a:lstStyle/>
            <a:p>
              <a:pPr algn="ctr"/>
              <a:r>
                <a:rPr lang="en-US" sz="1600" dirty="0" err="1">
                  <a:solidFill>
                    <a:schemeClr val="bg1"/>
                  </a:solidFill>
                  <a:latin typeface="Source Sans Pro" panose="020B0503030403020204" pitchFamily="34" charset="0"/>
                  <a:ea typeface="Source Sans Pro" panose="020B0503030403020204" pitchFamily="34" charset="0"/>
                </a:rPr>
                <a:t>Qacha’s</a:t>
              </a:r>
              <a:r>
                <a:rPr lang="en-US" sz="1600" dirty="0">
                  <a:solidFill>
                    <a:schemeClr val="bg1"/>
                  </a:solidFill>
                  <a:latin typeface="Source Sans Pro" panose="020B0503030403020204" pitchFamily="34" charset="0"/>
                  <a:ea typeface="Source Sans Pro" panose="020B0503030403020204" pitchFamily="34" charset="0"/>
                </a:rPr>
                <a:t> Nek</a:t>
              </a:r>
            </a:p>
            <a:p>
              <a:pPr algn="ctr"/>
              <a:r>
                <a:rPr lang="en-US" sz="1600" dirty="0">
                  <a:solidFill>
                    <a:schemeClr val="bg1"/>
                  </a:solidFill>
                  <a:latin typeface="Source Sans Pro" panose="020B0503030403020204" pitchFamily="34" charset="0"/>
                  <a:ea typeface="Source Sans Pro" panose="020B0503030403020204" pitchFamily="34" charset="0"/>
                </a:rPr>
                <a:t>14%</a:t>
              </a:r>
            </a:p>
          </p:txBody>
        </p:sp>
        <p:sp>
          <p:nvSpPr>
            <p:cNvPr id="1028" name="TextBox 1027">
              <a:extLst>
                <a:ext uri="{FF2B5EF4-FFF2-40B4-BE49-F238E27FC236}">
                  <a16:creationId xmlns:a16="http://schemas.microsoft.com/office/drawing/2014/main" id="{95944A39-F49E-496C-0A84-F89A631AA17A}"/>
                </a:ext>
              </a:extLst>
            </p:cNvPr>
            <p:cNvSpPr txBox="1"/>
            <p:nvPr/>
          </p:nvSpPr>
          <p:spPr>
            <a:xfrm>
              <a:off x="4611603" y="5097273"/>
              <a:ext cx="1365018" cy="646331"/>
            </a:xfrm>
            <a:prstGeom prst="rect">
              <a:avLst/>
            </a:prstGeom>
            <a:noFill/>
          </p:spPr>
          <p:txBody>
            <a:bodyPr wrap="square" rtlCol="0">
              <a:spAutoFit/>
            </a:bodyPr>
            <a:lstStyle/>
            <a:p>
              <a:pPr algn="ctr"/>
              <a:r>
                <a:rPr lang="en-US" dirty="0" err="1">
                  <a:solidFill>
                    <a:schemeClr val="bg1"/>
                  </a:solidFill>
                  <a:latin typeface="Source Sans Pro" panose="020B0503030403020204" pitchFamily="34" charset="0"/>
                  <a:ea typeface="Source Sans Pro" panose="020B0503030403020204" pitchFamily="34" charset="0"/>
                </a:rPr>
                <a:t>Quthing</a:t>
              </a:r>
              <a:endParaRPr lang="en-US" dirty="0">
                <a:solidFill>
                  <a:schemeClr val="bg1"/>
                </a:solidFill>
                <a:latin typeface="Source Sans Pro" panose="020B0503030403020204" pitchFamily="34" charset="0"/>
                <a:ea typeface="Source Sans Pro" panose="020B0503030403020204" pitchFamily="34" charset="0"/>
              </a:endParaRPr>
            </a:p>
            <a:p>
              <a:pPr algn="ctr"/>
              <a:r>
                <a:rPr lang="en-US" dirty="0">
                  <a:solidFill>
                    <a:schemeClr val="bg1"/>
                  </a:solidFill>
                  <a:latin typeface="Source Sans Pro" panose="020B0503030403020204" pitchFamily="34" charset="0"/>
                  <a:ea typeface="Source Sans Pro" panose="020B0503030403020204" pitchFamily="34" charset="0"/>
                </a:rPr>
                <a:t>8%</a:t>
              </a:r>
            </a:p>
          </p:txBody>
        </p:sp>
      </p:grpSp>
    </p:spTree>
    <p:extLst>
      <p:ext uri="{BB962C8B-B14F-4D97-AF65-F5344CB8AC3E}">
        <p14:creationId xmlns:p14="http://schemas.microsoft.com/office/powerpoint/2010/main" val="31732426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6" name="TextBox 1045">
            <a:extLst>
              <a:ext uri="{FF2B5EF4-FFF2-40B4-BE49-F238E27FC236}">
                <a16:creationId xmlns:a16="http://schemas.microsoft.com/office/drawing/2014/main" id="{8A57591F-F75D-FBB3-BD7E-757A1AFC2F44}"/>
              </a:ext>
            </a:extLst>
          </p:cNvPr>
          <p:cNvSpPr txBox="1"/>
          <p:nvPr/>
        </p:nvSpPr>
        <p:spPr>
          <a:xfrm>
            <a:off x="162892" y="4152137"/>
            <a:ext cx="1750452" cy="1251872"/>
          </a:xfrm>
          <a:prstGeom prst="rect">
            <a:avLst/>
          </a:prstGeom>
        </p:spPr>
        <p:txBody>
          <a:bodyPr vert="horz" wrap="square" lIns="91440" tIns="45720" rIns="91440" bIns="45720" rtlCol="0" anchor="ctr">
            <a:normAutofit/>
          </a:bodyPr>
          <a:lstStyle/>
          <a:p>
            <a:pPr algn="ctr"/>
            <a:r>
              <a:rPr lang="en-US" sz="2400" b="1" dirty="0">
                <a:latin typeface="Source Sans Pro" panose="020B0503030403020204" pitchFamily="34" charset="0"/>
                <a:ea typeface="Source Sans Pro" panose="020B0503030403020204" pitchFamily="34" charset="0"/>
              </a:rPr>
              <a:t>Lesotho</a:t>
            </a:r>
          </a:p>
          <a:p>
            <a:pPr algn="ctr"/>
            <a:r>
              <a:rPr lang="en-US" sz="2400" b="1" dirty="0">
                <a:latin typeface="Source Sans Pro" panose="020B0503030403020204" pitchFamily="34" charset="0"/>
                <a:ea typeface="Source Sans Pro" panose="020B0503030403020204" pitchFamily="34" charset="0"/>
              </a:rPr>
              <a:t>46%</a:t>
            </a:r>
          </a:p>
        </p:txBody>
      </p:sp>
      <p:sp>
        <p:nvSpPr>
          <p:cNvPr id="5" name="Content Placeholder 2">
            <a:extLst>
              <a:ext uri="{FF2B5EF4-FFF2-40B4-BE49-F238E27FC236}">
                <a16:creationId xmlns:a16="http://schemas.microsoft.com/office/drawing/2014/main" id="{E43EAB63-2153-CD6D-931F-EE5664D9009C}"/>
              </a:ext>
            </a:extLst>
          </p:cNvPr>
          <p:cNvSpPr>
            <a:spLocks noGrp="1"/>
          </p:cNvSpPr>
          <p:nvPr>
            <p:ph idx="1"/>
          </p:nvPr>
        </p:nvSpPr>
        <p:spPr>
          <a:xfrm>
            <a:off x="628648" y="861528"/>
            <a:ext cx="7886700" cy="419100"/>
          </a:xfrm>
        </p:spPr>
        <p:txBody>
          <a:bodyPr>
            <a:normAutofit/>
          </a:bodyPr>
          <a:lstStyle/>
          <a:p>
            <a:r>
              <a:rPr lang="en-US"/>
              <a:t>Percent of men age 15-49 currently using any tobacco</a:t>
            </a:r>
          </a:p>
        </p:txBody>
      </p:sp>
      <p:sp>
        <p:nvSpPr>
          <p:cNvPr id="6" name="Title 1">
            <a:extLst>
              <a:ext uri="{FF2B5EF4-FFF2-40B4-BE49-F238E27FC236}">
                <a16:creationId xmlns:a16="http://schemas.microsoft.com/office/drawing/2014/main" id="{9BDCE6A8-2C31-F7B4-5CEC-7699505FBC63}"/>
              </a:ext>
            </a:extLst>
          </p:cNvPr>
          <p:cNvSpPr txBox="1">
            <a:spLocks/>
          </p:cNvSpPr>
          <p:nvPr/>
        </p:nvSpPr>
        <p:spPr>
          <a:xfrm>
            <a:off x="628648" y="0"/>
            <a:ext cx="7886700" cy="9302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US" dirty="0"/>
              <a:t>Men’s Tobacco Use by District</a:t>
            </a:r>
          </a:p>
        </p:txBody>
      </p:sp>
      <p:pic>
        <p:nvPicPr>
          <p:cNvPr id="2" name="Picture 1" descr="A picture containing text&#10;&#10;Description automatically generated">
            <a:extLst>
              <a:ext uri="{FF2B5EF4-FFF2-40B4-BE49-F238E27FC236}">
                <a16:creationId xmlns:a16="http://schemas.microsoft.com/office/drawing/2014/main" id="{3CF5AD67-6F0B-00E3-D832-26D47A55558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3" name="Content Placeholder 2">
            <a:extLst>
              <a:ext uri="{FF2B5EF4-FFF2-40B4-BE49-F238E27FC236}">
                <a16:creationId xmlns:a16="http://schemas.microsoft.com/office/drawing/2014/main" id="{E4BAE33A-4184-D7A5-3950-BA6F2BA2E332}"/>
              </a:ext>
            </a:extLst>
          </p:cNvPr>
          <p:cNvSpPr txBox="1">
            <a:spLocks/>
          </p:cNvSpPr>
          <p:nvPr/>
        </p:nvSpPr>
        <p:spPr>
          <a:xfrm>
            <a:off x="7372104" y="822145"/>
            <a:ext cx="1668943"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A1DF"/>
                </a:solidFill>
              </a:rPr>
              <a:t>Indicator 3.a.1</a:t>
            </a:r>
          </a:p>
        </p:txBody>
      </p:sp>
      <p:grpSp>
        <p:nvGrpSpPr>
          <p:cNvPr id="56" name="Group 55">
            <a:extLst>
              <a:ext uri="{FF2B5EF4-FFF2-40B4-BE49-F238E27FC236}">
                <a16:creationId xmlns:a16="http://schemas.microsoft.com/office/drawing/2014/main" id="{62A516ED-D2F6-116D-AB8A-CB5122CDE70B}"/>
              </a:ext>
            </a:extLst>
          </p:cNvPr>
          <p:cNvGrpSpPr/>
          <p:nvPr/>
        </p:nvGrpSpPr>
        <p:grpSpPr>
          <a:xfrm>
            <a:off x="162892" y="501650"/>
            <a:ext cx="9690100" cy="6861176"/>
            <a:chOff x="1353344" y="85446"/>
            <a:chExt cx="9690100" cy="6861176"/>
          </a:xfrm>
        </p:grpSpPr>
        <p:grpSp>
          <p:nvGrpSpPr>
            <p:cNvPr id="57" name="Group 4">
              <a:extLst>
                <a:ext uri="{FF2B5EF4-FFF2-40B4-BE49-F238E27FC236}">
                  <a16:creationId xmlns:a16="http://schemas.microsoft.com/office/drawing/2014/main" id="{0F442C43-DC8E-3CC0-031C-C5B1DED54C56}"/>
                </a:ext>
              </a:extLst>
            </p:cNvPr>
            <p:cNvGrpSpPr>
              <a:grpSpLocks noChangeAspect="1"/>
            </p:cNvGrpSpPr>
            <p:nvPr/>
          </p:nvGrpSpPr>
          <p:grpSpPr bwMode="auto">
            <a:xfrm>
              <a:off x="1353344" y="85446"/>
              <a:ext cx="9690100" cy="6861176"/>
              <a:chOff x="786" y="0"/>
              <a:chExt cx="6104" cy="4322"/>
            </a:xfrm>
          </p:grpSpPr>
          <p:sp>
            <p:nvSpPr>
              <p:cNvPr id="1028" name="Rectangle 6">
                <a:extLst>
                  <a:ext uri="{FF2B5EF4-FFF2-40B4-BE49-F238E27FC236}">
                    <a16:creationId xmlns:a16="http://schemas.microsoft.com/office/drawing/2014/main" id="{4CBB52CA-DC83-44BC-F732-F8766F11E79F}"/>
                  </a:ext>
                </a:extLst>
              </p:cNvPr>
              <p:cNvSpPr>
                <a:spLocks noChangeArrowheads="1"/>
              </p:cNvSpPr>
              <p:nvPr/>
            </p:nvSpPr>
            <p:spPr bwMode="auto">
              <a:xfrm>
                <a:off x="790" y="4"/>
                <a:ext cx="6097" cy="4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8">
                <a:extLst>
                  <a:ext uri="{FF2B5EF4-FFF2-40B4-BE49-F238E27FC236}">
                    <a16:creationId xmlns:a16="http://schemas.microsoft.com/office/drawing/2014/main" id="{7BBEAB00-7AE7-B884-3AC4-859577D25828}"/>
                  </a:ext>
                </a:extLst>
              </p:cNvPr>
              <p:cNvSpPr>
                <a:spLocks/>
              </p:cNvSpPr>
              <p:nvPr/>
            </p:nvSpPr>
            <p:spPr bwMode="auto">
              <a:xfrm>
                <a:off x="786" y="0"/>
                <a:ext cx="6104" cy="4322"/>
              </a:xfrm>
              <a:custGeom>
                <a:avLst/>
                <a:gdLst>
                  <a:gd name="T0" fmla="*/ 4 w 6104"/>
                  <a:gd name="T1" fmla="*/ 7 h 4322"/>
                  <a:gd name="T2" fmla="*/ 6097 w 6104"/>
                  <a:gd name="T3" fmla="*/ 7 h 4322"/>
                  <a:gd name="T4" fmla="*/ 6097 w 6104"/>
                  <a:gd name="T5" fmla="*/ 4315 h 4322"/>
                  <a:gd name="T6" fmla="*/ 7 w 6104"/>
                  <a:gd name="T7" fmla="*/ 4315 h 4322"/>
                  <a:gd name="T8" fmla="*/ 7 w 6104"/>
                  <a:gd name="T9" fmla="*/ 4 h 4322"/>
                  <a:gd name="T10" fmla="*/ 0 w 6104"/>
                  <a:gd name="T11" fmla="*/ 4 h 4322"/>
                  <a:gd name="T12" fmla="*/ 0 w 6104"/>
                  <a:gd name="T13" fmla="*/ 4322 h 4322"/>
                  <a:gd name="T14" fmla="*/ 6104 w 6104"/>
                  <a:gd name="T15" fmla="*/ 4322 h 4322"/>
                  <a:gd name="T16" fmla="*/ 6104 w 6104"/>
                  <a:gd name="T17" fmla="*/ 0 h 4322"/>
                  <a:gd name="T18" fmla="*/ 4 w 6104"/>
                  <a:gd name="T19" fmla="*/ 0 h 4322"/>
                  <a:gd name="T20" fmla="*/ 4 w 6104"/>
                  <a:gd name="T21" fmla="*/ 7 h 4322"/>
                  <a:gd name="T22" fmla="*/ 4 w 6104"/>
                  <a:gd name="T23" fmla="*/ 7 h 4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04" h="4322">
                    <a:moveTo>
                      <a:pt x="4" y="7"/>
                    </a:moveTo>
                    <a:lnTo>
                      <a:pt x="6097" y="7"/>
                    </a:lnTo>
                    <a:lnTo>
                      <a:pt x="6097" y="4315"/>
                    </a:lnTo>
                    <a:lnTo>
                      <a:pt x="7" y="4315"/>
                    </a:lnTo>
                    <a:lnTo>
                      <a:pt x="7" y="4"/>
                    </a:lnTo>
                    <a:lnTo>
                      <a:pt x="0" y="4"/>
                    </a:lnTo>
                    <a:lnTo>
                      <a:pt x="0" y="4322"/>
                    </a:lnTo>
                    <a:lnTo>
                      <a:pt x="6104" y="4322"/>
                    </a:lnTo>
                    <a:lnTo>
                      <a:pt x="6104" y="0"/>
                    </a:lnTo>
                    <a:lnTo>
                      <a:pt x="4" y="0"/>
                    </a:lnTo>
                    <a:lnTo>
                      <a:pt x="4" y="7"/>
                    </a:lnTo>
                    <a:lnTo>
                      <a:pt x="4"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0" name="Rectangle 10">
                <a:extLst>
                  <a:ext uri="{FF2B5EF4-FFF2-40B4-BE49-F238E27FC236}">
                    <a16:creationId xmlns:a16="http://schemas.microsoft.com/office/drawing/2014/main" id="{32EDCFD1-DB14-9D53-1F77-0FA779122E56}"/>
                  </a:ext>
                </a:extLst>
              </p:cNvPr>
              <p:cNvSpPr>
                <a:spLocks noChangeArrowheads="1"/>
              </p:cNvSpPr>
              <p:nvPr/>
            </p:nvSpPr>
            <p:spPr bwMode="auto">
              <a:xfrm>
                <a:off x="793" y="7"/>
                <a:ext cx="6090" cy="4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12">
                <a:extLst>
                  <a:ext uri="{FF2B5EF4-FFF2-40B4-BE49-F238E27FC236}">
                    <a16:creationId xmlns:a16="http://schemas.microsoft.com/office/drawing/2014/main" id="{39C7B303-5F0F-5B3E-98B0-FCE04D1CE75E}"/>
                  </a:ext>
                </a:extLst>
              </p:cNvPr>
              <p:cNvSpPr>
                <a:spLocks/>
              </p:cNvSpPr>
              <p:nvPr/>
            </p:nvSpPr>
            <p:spPr bwMode="auto">
              <a:xfrm>
                <a:off x="790" y="4"/>
                <a:ext cx="6097" cy="4314"/>
              </a:xfrm>
              <a:custGeom>
                <a:avLst/>
                <a:gdLst>
                  <a:gd name="T0" fmla="*/ 3 w 6097"/>
                  <a:gd name="T1" fmla="*/ 7 h 4314"/>
                  <a:gd name="T2" fmla="*/ 6089 w 6097"/>
                  <a:gd name="T3" fmla="*/ 7 h 4314"/>
                  <a:gd name="T4" fmla="*/ 6089 w 6097"/>
                  <a:gd name="T5" fmla="*/ 4307 h 4314"/>
                  <a:gd name="T6" fmla="*/ 7 w 6097"/>
                  <a:gd name="T7" fmla="*/ 4307 h 4314"/>
                  <a:gd name="T8" fmla="*/ 7 w 6097"/>
                  <a:gd name="T9" fmla="*/ 3 h 4314"/>
                  <a:gd name="T10" fmla="*/ 0 w 6097"/>
                  <a:gd name="T11" fmla="*/ 3 h 4314"/>
                  <a:gd name="T12" fmla="*/ 0 w 6097"/>
                  <a:gd name="T13" fmla="*/ 4314 h 4314"/>
                  <a:gd name="T14" fmla="*/ 6097 w 6097"/>
                  <a:gd name="T15" fmla="*/ 4314 h 4314"/>
                  <a:gd name="T16" fmla="*/ 6097 w 6097"/>
                  <a:gd name="T17" fmla="*/ 0 h 4314"/>
                  <a:gd name="T18" fmla="*/ 3 w 6097"/>
                  <a:gd name="T19" fmla="*/ 0 h 4314"/>
                  <a:gd name="T20" fmla="*/ 3 w 6097"/>
                  <a:gd name="T21" fmla="*/ 7 h 4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7" h="4314">
                    <a:moveTo>
                      <a:pt x="3" y="7"/>
                    </a:moveTo>
                    <a:lnTo>
                      <a:pt x="6089" y="7"/>
                    </a:lnTo>
                    <a:lnTo>
                      <a:pt x="6089" y="4307"/>
                    </a:lnTo>
                    <a:lnTo>
                      <a:pt x="7" y="4307"/>
                    </a:lnTo>
                    <a:lnTo>
                      <a:pt x="7" y="3"/>
                    </a:lnTo>
                    <a:lnTo>
                      <a:pt x="0" y="3"/>
                    </a:lnTo>
                    <a:lnTo>
                      <a:pt x="0" y="4314"/>
                    </a:lnTo>
                    <a:lnTo>
                      <a:pt x="6097" y="4314"/>
                    </a:lnTo>
                    <a:lnTo>
                      <a:pt x="6097" y="0"/>
                    </a:lnTo>
                    <a:lnTo>
                      <a:pt x="3" y="0"/>
                    </a:lnTo>
                    <a:lnTo>
                      <a:pt x="3"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2" name="Rectangle 14">
                <a:extLst>
                  <a:ext uri="{FF2B5EF4-FFF2-40B4-BE49-F238E27FC236}">
                    <a16:creationId xmlns:a16="http://schemas.microsoft.com/office/drawing/2014/main" id="{33F42846-F7C2-D627-E76C-5285C4C58975}"/>
                  </a:ext>
                </a:extLst>
              </p:cNvPr>
              <p:cNvSpPr>
                <a:spLocks noChangeArrowheads="1"/>
              </p:cNvSpPr>
              <p:nvPr/>
            </p:nvSpPr>
            <p:spPr bwMode="auto">
              <a:xfrm>
                <a:off x="797" y="11"/>
                <a:ext cx="6082" cy="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18">
                <a:extLst>
                  <a:ext uri="{FF2B5EF4-FFF2-40B4-BE49-F238E27FC236}">
                    <a16:creationId xmlns:a16="http://schemas.microsoft.com/office/drawing/2014/main" id="{9132C72C-C151-E938-9B81-9E35CD15907F}"/>
                  </a:ext>
                </a:extLst>
              </p:cNvPr>
              <p:cNvSpPr>
                <a:spLocks/>
              </p:cNvSpPr>
              <p:nvPr/>
            </p:nvSpPr>
            <p:spPr bwMode="auto">
              <a:xfrm>
                <a:off x="2575" y="1158"/>
                <a:ext cx="1181" cy="676"/>
              </a:xfrm>
              <a:custGeom>
                <a:avLst/>
                <a:gdLst>
                  <a:gd name="T0" fmla="*/ 790 w 1181"/>
                  <a:gd name="T1" fmla="*/ 633 h 676"/>
                  <a:gd name="T2" fmla="*/ 787 w 1181"/>
                  <a:gd name="T3" fmla="*/ 591 h 676"/>
                  <a:gd name="T4" fmla="*/ 767 w 1181"/>
                  <a:gd name="T5" fmla="*/ 546 h 676"/>
                  <a:gd name="T6" fmla="*/ 759 w 1181"/>
                  <a:gd name="T7" fmla="*/ 510 h 676"/>
                  <a:gd name="T8" fmla="*/ 720 w 1181"/>
                  <a:gd name="T9" fmla="*/ 541 h 676"/>
                  <a:gd name="T10" fmla="*/ 640 w 1181"/>
                  <a:gd name="T11" fmla="*/ 597 h 676"/>
                  <a:gd name="T12" fmla="*/ 510 w 1181"/>
                  <a:gd name="T13" fmla="*/ 573 h 676"/>
                  <a:gd name="T14" fmla="*/ 468 w 1181"/>
                  <a:gd name="T15" fmla="*/ 552 h 676"/>
                  <a:gd name="T16" fmla="*/ 387 w 1181"/>
                  <a:gd name="T17" fmla="*/ 543 h 676"/>
                  <a:gd name="T18" fmla="*/ 345 w 1181"/>
                  <a:gd name="T19" fmla="*/ 584 h 676"/>
                  <a:gd name="T20" fmla="*/ 307 w 1181"/>
                  <a:gd name="T21" fmla="*/ 600 h 676"/>
                  <a:gd name="T22" fmla="*/ 291 w 1181"/>
                  <a:gd name="T23" fmla="*/ 588 h 676"/>
                  <a:gd name="T24" fmla="*/ 278 w 1181"/>
                  <a:gd name="T25" fmla="*/ 572 h 676"/>
                  <a:gd name="T26" fmla="*/ 228 w 1181"/>
                  <a:gd name="T27" fmla="*/ 577 h 676"/>
                  <a:gd name="T28" fmla="*/ 193 w 1181"/>
                  <a:gd name="T29" fmla="*/ 562 h 676"/>
                  <a:gd name="T30" fmla="*/ 159 w 1181"/>
                  <a:gd name="T31" fmla="*/ 530 h 676"/>
                  <a:gd name="T32" fmla="*/ 137 w 1181"/>
                  <a:gd name="T33" fmla="*/ 566 h 676"/>
                  <a:gd name="T34" fmla="*/ 112 w 1181"/>
                  <a:gd name="T35" fmla="*/ 602 h 676"/>
                  <a:gd name="T36" fmla="*/ 54 w 1181"/>
                  <a:gd name="T37" fmla="*/ 586 h 676"/>
                  <a:gd name="T38" fmla="*/ 56 w 1181"/>
                  <a:gd name="T39" fmla="*/ 555 h 676"/>
                  <a:gd name="T40" fmla="*/ 47 w 1181"/>
                  <a:gd name="T41" fmla="*/ 528 h 676"/>
                  <a:gd name="T42" fmla="*/ 2 w 1181"/>
                  <a:gd name="T43" fmla="*/ 544 h 676"/>
                  <a:gd name="T44" fmla="*/ 18 w 1181"/>
                  <a:gd name="T45" fmla="*/ 443 h 676"/>
                  <a:gd name="T46" fmla="*/ 128 w 1181"/>
                  <a:gd name="T47" fmla="*/ 338 h 676"/>
                  <a:gd name="T48" fmla="*/ 206 w 1181"/>
                  <a:gd name="T49" fmla="*/ 255 h 676"/>
                  <a:gd name="T50" fmla="*/ 255 w 1181"/>
                  <a:gd name="T51" fmla="*/ 244 h 676"/>
                  <a:gd name="T52" fmla="*/ 295 w 1181"/>
                  <a:gd name="T53" fmla="*/ 231 h 676"/>
                  <a:gd name="T54" fmla="*/ 336 w 1181"/>
                  <a:gd name="T55" fmla="*/ 230 h 676"/>
                  <a:gd name="T56" fmla="*/ 376 w 1181"/>
                  <a:gd name="T57" fmla="*/ 195 h 676"/>
                  <a:gd name="T58" fmla="*/ 409 w 1181"/>
                  <a:gd name="T59" fmla="*/ 192 h 676"/>
                  <a:gd name="T60" fmla="*/ 441 w 1181"/>
                  <a:gd name="T61" fmla="*/ 179 h 676"/>
                  <a:gd name="T62" fmla="*/ 457 w 1181"/>
                  <a:gd name="T63" fmla="*/ 154 h 676"/>
                  <a:gd name="T64" fmla="*/ 495 w 1181"/>
                  <a:gd name="T65" fmla="*/ 168 h 676"/>
                  <a:gd name="T66" fmla="*/ 561 w 1181"/>
                  <a:gd name="T67" fmla="*/ 201 h 676"/>
                  <a:gd name="T68" fmla="*/ 599 w 1181"/>
                  <a:gd name="T69" fmla="*/ 179 h 676"/>
                  <a:gd name="T70" fmla="*/ 627 w 1181"/>
                  <a:gd name="T71" fmla="*/ 141 h 676"/>
                  <a:gd name="T72" fmla="*/ 647 w 1181"/>
                  <a:gd name="T73" fmla="*/ 116 h 676"/>
                  <a:gd name="T74" fmla="*/ 662 w 1181"/>
                  <a:gd name="T75" fmla="*/ 61 h 676"/>
                  <a:gd name="T76" fmla="*/ 703 w 1181"/>
                  <a:gd name="T77" fmla="*/ 18 h 676"/>
                  <a:gd name="T78" fmla="*/ 729 w 1181"/>
                  <a:gd name="T79" fmla="*/ 18 h 676"/>
                  <a:gd name="T80" fmla="*/ 767 w 1181"/>
                  <a:gd name="T81" fmla="*/ 22 h 676"/>
                  <a:gd name="T82" fmla="*/ 785 w 1181"/>
                  <a:gd name="T83" fmla="*/ 40 h 676"/>
                  <a:gd name="T84" fmla="*/ 803 w 1181"/>
                  <a:gd name="T85" fmla="*/ 60 h 676"/>
                  <a:gd name="T86" fmla="*/ 839 w 1181"/>
                  <a:gd name="T87" fmla="*/ 89 h 676"/>
                  <a:gd name="T88" fmla="*/ 857 w 1181"/>
                  <a:gd name="T89" fmla="*/ 117 h 676"/>
                  <a:gd name="T90" fmla="*/ 886 w 1181"/>
                  <a:gd name="T91" fmla="*/ 157 h 676"/>
                  <a:gd name="T92" fmla="*/ 879 w 1181"/>
                  <a:gd name="T93" fmla="*/ 195 h 676"/>
                  <a:gd name="T94" fmla="*/ 920 w 1181"/>
                  <a:gd name="T95" fmla="*/ 193 h 676"/>
                  <a:gd name="T96" fmla="*/ 962 w 1181"/>
                  <a:gd name="T97" fmla="*/ 206 h 676"/>
                  <a:gd name="T98" fmla="*/ 1013 w 1181"/>
                  <a:gd name="T99" fmla="*/ 230 h 676"/>
                  <a:gd name="T100" fmla="*/ 1058 w 1181"/>
                  <a:gd name="T101" fmla="*/ 257 h 676"/>
                  <a:gd name="T102" fmla="*/ 1089 w 1181"/>
                  <a:gd name="T103" fmla="*/ 306 h 676"/>
                  <a:gd name="T104" fmla="*/ 1100 w 1181"/>
                  <a:gd name="T105" fmla="*/ 354 h 676"/>
                  <a:gd name="T106" fmla="*/ 1137 w 1181"/>
                  <a:gd name="T107" fmla="*/ 398 h 676"/>
                  <a:gd name="T108" fmla="*/ 1165 w 1181"/>
                  <a:gd name="T109" fmla="*/ 432 h 676"/>
                  <a:gd name="T110" fmla="*/ 1166 w 1181"/>
                  <a:gd name="T111" fmla="*/ 477 h 676"/>
                  <a:gd name="T112" fmla="*/ 1118 w 1181"/>
                  <a:gd name="T113" fmla="*/ 521 h 676"/>
                  <a:gd name="T114" fmla="*/ 1069 w 1181"/>
                  <a:gd name="T115" fmla="*/ 561 h 676"/>
                  <a:gd name="T116" fmla="*/ 1031 w 1181"/>
                  <a:gd name="T117" fmla="*/ 573 h 676"/>
                  <a:gd name="T118" fmla="*/ 998 w 1181"/>
                  <a:gd name="T119" fmla="*/ 532 h 676"/>
                  <a:gd name="T120" fmla="*/ 960 w 1181"/>
                  <a:gd name="T121" fmla="*/ 559 h 676"/>
                  <a:gd name="T122" fmla="*/ 906 w 1181"/>
                  <a:gd name="T123" fmla="*/ 586 h 676"/>
                  <a:gd name="T124" fmla="*/ 863 w 1181"/>
                  <a:gd name="T125" fmla="*/ 61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1" h="676">
                    <a:moveTo>
                      <a:pt x="830" y="669"/>
                    </a:moveTo>
                    <a:lnTo>
                      <a:pt x="830" y="669"/>
                    </a:lnTo>
                    <a:lnTo>
                      <a:pt x="830" y="671"/>
                    </a:lnTo>
                    <a:lnTo>
                      <a:pt x="830" y="671"/>
                    </a:lnTo>
                    <a:lnTo>
                      <a:pt x="830" y="671"/>
                    </a:lnTo>
                    <a:lnTo>
                      <a:pt x="828" y="671"/>
                    </a:lnTo>
                    <a:lnTo>
                      <a:pt x="828" y="671"/>
                    </a:lnTo>
                    <a:lnTo>
                      <a:pt x="828" y="671"/>
                    </a:lnTo>
                    <a:lnTo>
                      <a:pt x="826" y="671"/>
                    </a:lnTo>
                    <a:lnTo>
                      <a:pt x="826" y="671"/>
                    </a:lnTo>
                    <a:lnTo>
                      <a:pt x="826" y="673"/>
                    </a:lnTo>
                    <a:lnTo>
                      <a:pt x="826" y="673"/>
                    </a:lnTo>
                    <a:lnTo>
                      <a:pt x="826" y="673"/>
                    </a:lnTo>
                    <a:lnTo>
                      <a:pt x="826" y="675"/>
                    </a:lnTo>
                    <a:lnTo>
                      <a:pt x="826" y="675"/>
                    </a:lnTo>
                    <a:lnTo>
                      <a:pt x="825" y="676"/>
                    </a:lnTo>
                    <a:lnTo>
                      <a:pt x="825" y="676"/>
                    </a:lnTo>
                    <a:lnTo>
                      <a:pt x="823" y="676"/>
                    </a:lnTo>
                    <a:lnTo>
                      <a:pt x="821" y="676"/>
                    </a:lnTo>
                    <a:lnTo>
                      <a:pt x="819" y="676"/>
                    </a:lnTo>
                    <a:lnTo>
                      <a:pt x="819" y="676"/>
                    </a:lnTo>
                    <a:lnTo>
                      <a:pt x="817" y="676"/>
                    </a:lnTo>
                    <a:lnTo>
                      <a:pt x="817" y="676"/>
                    </a:lnTo>
                    <a:lnTo>
                      <a:pt x="817" y="675"/>
                    </a:lnTo>
                    <a:lnTo>
                      <a:pt x="817" y="675"/>
                    </a:lnTo>
                    <a:lnTo>
                      <a:pt x="817" y="673"/>
                    </a:lnTo>
                    <a:lnTo>
                      <a:pt x="817" y="673"/>
                    </a:lnTo>
                    <a:lnTo>
                      <a:pt x="819" y="673"/>
                    </a:lnTo>
                    <a:lnTo>
                      <a:pt x="821" y="673"/>
                    </a:lnTo>
                    <a:lnTo>
                      <a:pt x="821" y="673"/>
                    </a:lnTo>
                    <a:lnTo>
                      <a:pt x="823" y="671"/>
                    </a:lnTo>
                    <a:lnTo>
                      <a:pt x="823" y="671"/>
                    </a:lnTo>
                    <a:lnTo>
                      <a:pt x="823" y="671"/>
                    </a:lnTo>
                    <a:lnTo>
                      <a:pt x="823" y="671"/>
                    </a:lnTo>
                    <a:lnTo>
                      <a:pt x="821" y="669"/>
                    </a:lnTo>
                    <a:lnTo>
                      <a:pt x="819" y="671"/>
                    </a:lnTo>
                    <a:lnTo>
                      <a:pt x="817" y="671"/>
                    </a:lnTo>
                    <a:lnTo>
                      <a:pt x="816" y="671"/>
                    </a:lnTo>
                    <a:lnTo>
                      <a:pt x="814" y="671"/>
                    </a:lnTo>
                    <a:lnTo>
                      <a:pt x="812" y="671"/>
                    </a:lnTo>
                    <a:lnTo>
                      <a:pt x="810" y="671"/>
                    </a:lnTo>
                    <a:lnTo>
                      <a:pt x="810" y="671"/>
                    </a:lnTo>
                    <a:lnTo>
                      <a:pt x="808" y="671"/>
                    </a:lnTo>
                    <a:lnTo>
                      <a:pt x="808" y="671"/>
                    </a:lnTo>
                    <a:lnTo>
                      <a:pt x="807" y="671"/>
                    </a:lnTo>
                    <a:lnTo>
                      <a:pt x="807" y="673"/>
                    </a:lnTo>
                    <a:lnTo>
                      <a:pt x="807" y="673"/>
                    </a:lnTo>
                    <a:lnTo>
                      <a:pt x="807" y="675"/>
                    </a:lnTo>
                    <a:lnTo>
                      <a:pt x="807" y="675"/>
                    </a:lnTo>
                    <a:lnTo>
                      <a:pt x="807" y="676"/>
                    </a:lnTo>
                    <a:lnTo>
                      <a:pt x="805" y="676"/>
                    </a:lnTo>
                    <a:lnTo>
                      <a:pt x="803" y="675"/>
                    </a:lnTo>
                    <a:lnTo>
                      <a:pt x="803" y="675"/>
                    </a:lnTo>
                    <a:lnTo>
                      <a:pt x="801" y="675"/>
                    </a:lnTo>
                    <a:lnTo>
                      <a:pt x="801" y="675"/>
                    </a:lnTo>
                    <a:lnTo>
                      <a:pt x="799" y="673"/>
                    </a:lnTo>
                    <a:lnTo>
                      <a:pt x="799" y="671"/>
                    </a:lnTo>
                    <a:lnTo>
                      <a:pt x="799" y="671"/>
                    </a:lnTo>
                    <a:lnTo>
                      <a:pt x="801" y="671"/>
                    </a:lnTo>
                    <a:lnTo>
                      <a:pt x="801" y="669"/>
                    </a:lnTo>
                    <a:lnTo>
                      <a:pt x="801" y="669"/>
                    </a:lnTo>
                    <a:lnTo>
                      <a:pt x="803" y="669"/>
                    </a:lnTo>
                    <a:lnTo>
                      <a:pt x="805" y="669"/>
                    </a:lnTo>
                    <a:lnTo>
                      <a:pt x="805" y="667"/>
                    </a:lnTo>
                    <a:lnTo>
                      <a:pt x="805" y="667"/>
                    </a:lnTo>
                    <a:lnTo>
                      <a:pt x="805" y="666"/>
                    </a:lnTo>
                    <a:lnTo>
                      <a:pt x="805" y="666"/>
                    </a:lnTo>
                    <a:lnTo>
                      <a:pt x="805" y="666"/>
                    </a:lnTo>
                    <a:lnTo>
                      <a:pt x="805" y="664"/>
                    </a:lnTo>
                    <a:lnTo>
                      <a:pt x="805" y="664"/>
                    </a:lnTo>
                    <a:lnTo>
                      <a:pt x="807" y="664"/>
                    </a:lnTo>
                    <a:lnTo>
                      <a:pt x="807" y="664"/>
                    </a:lnTo>
                    <a:lnTo>
                      <a:pt x="808" y="664"/>
                    </a:lnTo>
                    <a:lnTo>
                      <a:pt x="808" y="662"/>
                    </a:lnTo>
                    <a:lnTo>
                      <a:pt x="810" y="662"/>
                    </a:lnTo>
                    <a:lnTo>
                      <a:pt x="808" y="662"/>
                    </a:lnTo>
                    <a:lnTo>
                      <a:pt x="808" y="662"/>
                    </a:lnTo>
                    <a:lnTo>
                      <a:pt x="808" y="662"/>
                    </a:lnTo>
                    <a:lnTo>
                      <a:pt x="808" y="662"/>
                    </a:lnTo>
                    <a:lnTo>
                      <a:pt x="808" y="662"/>
                    </a:lnTo>
                    <a:lnTo>
                      <a:pt x="808" y="660"/>
                    </a:lnTo>
                    <a:lnTo>
                      <a:pt x="807" y="660"/>
                    </a:lnTo>
                    <a:lnTo>
                      <a:pt x="805" y="660"/>
                    </a:lnTo>
                    <a:lnTo>
                      <a:pt x="805" y="660"/>
                    </a:lnTo>
                    <a:lnTo>
                      <a:pt x="805" y="660"/>
                    </a:lnTo>
                    <a:lnTo>
                      <a:pt x="805" y="660"/>
                    </a:lnTo>
                    <a:lnTo>
                      <a:pt x="805" y="660"/>
                    </a:lnTo>
                    <a:lnTo>
                      <a:pt x="805" y="660"/>
                    </a:lnTo>
                    <a:lnTo>
                      <a:pt x="803" y="660"/>
                    </a:lnTo>
                    <a:lnTo>
                      <a:pt x="803" y="660"/>
                    </a:lnTo>
                    <a:lnTo>
                      <a:pt x="801" y="660"/>
                    </a:lnTo>
                    <a:lnTo>
                      <a:pt x="801" y="660"/>
                    </a:lnTo>
                    <a:lnTo>
                      <a:pt x="801" y="660"/>
                    </a:lnTo>
                    <a:lnTo>
                      <a:pt x="799" y="660"/>
                    </a:lnTo>
                    <a:lnTo>
                      <a:pt x="799" y="660"/>
                    </a:lnTo>
                    <a:lnTo>
                      <a:pt x="799" y="660"/>
                    </a:lnTo>
                    <a:lnTo>
                      <a:pt x="799" y="660"/>
                    </a:lnTo>
                    <a:lnTo>
                      <a:pt x="799" y="660"/>
                    </a:lnTo>
                    <a:lnTo>
                      <a:pt x="799" y="660"/>
                    </a:lnTo>
                    <a:lnTo>
                      <a:pt x="797" y="658"/>
                    </a:lnTo>
                    <a:lnTo>
                      <a:pt x="797" y="658"/>
                    </a:lnTo>
                    <a:lnTo>
                      <a:pt x="797" y="658"/>
                    </a:lnTo>
                    <a:lnTo>
                      <a:pt x="797" y="658"/>
                    </a:lnTo>
                    <a:lnTo>
                      <a:pt x="797" y="657"/>
                    </a:lnTo>
                    <a:lnTo>
                      <a:pt x="797" y="657"/>
                    </a:lnTo>
                    <a:lnTo>
                      <a:pt x="796" y="657"/>
                    </a:lnTo>
                    <a:lnTo>
                      <a:pt x="797" y="657"/>
                    </a:lnTo>
                    <a:lnTo>
                      <a:pt x="797" y="655"/>
                    </a:lnTo>
                    <a:lnTo>
                      <a:pt x="797" y="655"/>
                    </a:lnTo>
                    <a:lnTo>
                      <a:pt x="797" y="655"/>
                    </a:lnTo>
                    <a:lnTo>
                      <a:pt x="797" y="655"/>
                    </a:lnTo>
                    <a:lnTo>
                      <a:pt x="797" y="655"/>
                    </a:lnTo>
                    <a:lnTo>
                      <a:pt x="797" y="655"/>
                    </a:lnTo>
                    <a:lnTo>
                      <a:pt x="797" y="655"/>
                    </a:lnTo>
                    <a:lnTo>
                      <a:pt x="797" y="655"/>
                    </a:lnTo>
                    <a:lnTo>
                      <a:pt x="797" y="653"/>
                    </a:lnTo>
                    <a:lnTo>
                      <a:pt x="797" y="653"/>
                    </a:lnTo>
                    <a:lnTo>
                      <a:pt x="796" y="653"/>
                    </a:lnTo>
                    <a:lnTo>
                      <a:pt x="796" y="653"/>
                    </a:lnTo>
                    <a:lnTo>
                      <a:pt x="796" y="653"/>
                    </a:lnTo>
                    <a:lnTo>
                      <a:pt x="794" y="653"/>
                    </a:lnTo>
                    <a:lnTo>
                      <a:pt x="794" y="651"/>
                    </a:lnTo>
                    <a:lnTo>
                      <a:pt x="794" y="651"/>
                    </a:lnTo>
                    <a:lnTo>
                      <a:pt x="794" y="651"/>
                    </a:lnTo>
                    <a:lnTo>
                      <a:pt x="794" y="651"/>
                    </a:lnTo>
                    <a:lnTo>
                      <a:pt x="794" y="649"/>
                    </a:lnTo>
                    <a:lnTo>
                      <a:pt x="792" y="649"/>
                    </a:lnTo>
                    <a:lnTo>
                      <a:pt x="792" y="649"/>
                    </a:lnTo>
                    <a:lnTo>
                      <a:pt x="792" y="649"/>
                    </a:lnTo>
                    <a:lnTo>
                      <a:pt x="792" y="649"/>
                    </a:lnTo>
                    <a:lnTo>
                      <a:pt x="792" y="649"/>
                    </a:lnTo>
                    <a:lnTo>
                      <a:pt x="792" y="649"/>
                    </a:lnTo>
                    <a:lnTo>
                      <a:pt x="792" y="649"/>
                    </a:lnTo>
                    <a:lnTo>
                      <a:pt x="794" y="648"/>
                    </a:lnTo>
                    <a:lnTo>
                      <a:pt x="796" y="646"/>
                    </a:lnTo>
                    <a:lnTo>
                      <a:pt x="797" y="644"/>
                    </a:lnTo>
                    <a:lnTo>
                      <a:pt x="797" y="642"/>
                    </a:lnTo>
                    <a:lnTo>
                      <a:pt x="797" y="642"/>
                    </a:lnTo>
                    <a:lnTo>
                      <a:pt x="797" y="642"/>
                    </a:lnTo>
                    <a:lnTo>
                      <a:pt x="797" y="640"/>
                    </a:lnTo>
                    <a:lnTo>
                      <a:pt x="797" y="640"/>
                    </a:lnTo>
                    <a:lnTo>
                      <a:pt x="797" y="640"/>
                    </a:lnTo>
                    <a:lnTo>
                      <a:pt x="797" y="638"/>
                    </a:lnTo>
                    <a:lnTo>
                      <a:pt x="797" y="637"/>
                    </a:lnTo>
                    <a:lnTo>
                      <a:pt x="797" y="635"/>
                    </a:lnTo>
                    <a:lnTo>
                      <a:pt x="797" y="635"/>
                    </a:lnTo>
                    <a:lnTo>
                      <a:pt x="797" y="633"/>
                    </a:lnTo>
                    <a:lnTo>
                      <a:pt x="797" y="633"/>
                    </a:lnTo>
                    <a:lnTo>
                      <a:pt x="797" y="633"/>
                    </a:lnTo>
                    <a:lnTo>
                      <a:pt x="797" y="633"/>
                    </a:lnTo>
                    <a:lnTo>
                      <a:pt x="797" y="633"/>
                    </a:lnTo>
                    <a:lnTo>
                      <a:pt x="797" y="633"/>
                    </a:lnTo>
                    <a:lnTo>
                      <a:pt x="796" y="631"/>
                    </a:lnTo>
                    <a:lnTo>
                      <a:pt x="796" y="631"/>
                    </a:lnTo>
                    <a:lnTo>
                      <a:pt x="796" y="631"/>
                    </a:lnTo>
                    <a:lnTo>
                      <a:pt x="796" y="633"/>
                    </a:lnTo>
                    <a:lnTo>
                      <a:pt x="794" y="633"/>
                    </a:lnTo>
                    <a:lnTo>
                      <a:pt x="794" y="633"/>
                    </a:lnTo>
                    <a:lnTo>
                      <a:pt x="794" y="633"/>
                    </a:lnTo>
                    <a:lnTo>
                      <a:pt x="794" y="633"/>
                    </a:lnTo>
                    <a:lnTo>
                      <a:pt x="794" y="635"/>
                    </a:lnTo>
                    <a:lnTo>
                      <a:pt x="794" y="635"/>
                    </a:lnTo>
                    <a:lnTo>
                      <a:pt x="794" y="635"/>
                    </a:lnTo>
                    <a:lnTo>
                      <a:pt x="792" y="635"/>
                    </a:lnTo>
                    <a:lnTo>
                      <a:pt x="792" y="635"/>
                    </a:lnTo>
                    <a:lnTo>
                      <a:pt x="792" y="635"/>
                    </a:lnTo>
                    <a:lnTo>
                      <a:pt x="792" y="635"/>
                    </a:lnTo>
                    <a:lnTo>
                      <a:pt x="790" y="635"/>
                    </a:lnTo>
                    <a:lnTo>
                      <a:pt x="790" y="635"/>
                    </a:lnTo>
                    <a:lnTo>
                      <a:pt x="790" y="633"/>
                    </a:lnTo>
                    <a:lnTo>
                      <a:pt x="790" y="633"/>
                    </a:lnTo>
                    <a:lnTo>
                      <a:pt x="790" y="631"/>
                    </a:lnTo>
                    <a:lnTo>
                      <a:pt x="790" y="631"/>
                    </a:lnTo>
                    <a:lnTo>
                      <a:pt x="790" y="631"/>
                    </a:lnTo>
                    <a:lnTo>
                      <a:pt x="790" y="629"/>
                    </a:lnTo>
                    <a:lnTo>
                      <a:pt x="790" y="629"/>
                    </a:lnTo>
                    <a:lnTo>
                      <a:pt x="790" y="629"/>
                    </a:lnTo>
                    <a:lnTo>
                      <a:pt x="790" y="629"/>
                    </a:lnTo>
                    <a:lnTo>
                      <a:pt x="790" y="629"/>
                    </a:lnTo>
                    <a:lnTo>
                      <a:pt x="790" y="628"/>
                    </a:lnTo>
                    <a:lnTo>
                      <a:pt x="790" y="628"/>
                    </a:lnTo>
                    <a:lnTo>
                      <a:pt x="788" y="628"/>
                    </a:lnTo>
                    <a:lnTo>
                      <a:pt x="788" y="628"/>
                    </a:lnTo>
                    <a:lnTo>
                      <a:pt x="788" y="628"/>
                    </a:lnTo>
                    <a:lnTo>
                      <a:pt x="788" y="626"/>
                    </a:lnTo>
                    <a:lnTo>
                      <a:pt x="787" y="626"/>
                    </a:lnTo>
                    <a:lnTo>
                      <a:pt x="787" y="626"/>
                    </a:lnTo>
                    <a:lnTo>
                      <a:pt x="787" y="626"/>
                    </a:lnTo>
                    <a:lnTo>
                      <a:pt x="787" y="626"/>
                    </a:lnTo>
                    <a:lnTo>
                      <a:pt x="787" y="626"/>
                    </a:lnTo>
                    <a:lnTo>
                      <a:pt x="785" y="626"/>
                    </a:lnTo>
                    <a:lnTo>
                      <a:pt x="785" y="626"/>
                    </a:lnTo>
                    <a:lnTo>
                      <a:pt x="785" y="626"/>
                    </a:lnTo>
                    <a:lnTo>
                      <a:pt x="785" y="626"/>
                    </a:lnTo>
                    <a:lnTo>
                      <a:pt x="785" y="626"/>
                    </a:lnTo>
                    <a:lnTo>
                      <a:pt x="783" y="626"/>
                    </a:lnTo>
                    <a:lnTo>
                      <a:pt x="783" y="626"/>
                    </a:lnTo>
                    <a:lnTo>
                      <a:pt x="781" y="626"/>
                    </a:lnTo>
                    <a:lnTo>
                      <a:pt x="781" y="626"/>
                    </a:lnTo>
                    <a:lnTo>
                      <a:pt x="781" y="626"/>
                    </a:lnTo>
                    <a:lnTo>
                      <a:pt x="781" y="626"/>
                    </a:lnTo>
                    <a:lnTo>
                      <a:pt x="781" y="626"/>
                    </a:lnTo>
                    <a:lnTo>
                      <a:pt x="779" y="626"/>
                    </a:lnTo>
                    <a:lnTo>
                      <a:pt x="779" y="624"/>
                    </a:lnTo>
                    <a:lnTo>
                      <a:pt x="779" y="624"/>
                    </a:lnTo>
                    <a:lnTo>
                      <a:pt x="778" y="624"/>
                    </a:lnTo>
                    <a:lnTo>
                      <a:pt x="778" y="624"/>
                    </a:lnTo>
                    <a:lnTo>
                      <a:pt x="778" y="624"/>
                    </a:lnTo>
                    <a:lnTo>
                      <a:pt x="778" y="624"/>
                    </a:lnTo>
                    <a:lnTo>
                      <a:pt x="778" y="624"/>
                    </a:lnTo>
                    <a:lnTo>
                      <a:pt x="778" y="624"/>
                    </a:lnTo>
                    <a:lnTo>
                      <a:pt x="778" y="624"/>
                    </a:lnTo>
                    <a:lnTo>
                      <a:pt x="778" y="622"/>
                    </a:lnTo>
                    <a:lnTo>
                      <a:pt x="776" y="622"/>
                    </a:lnTo>
                    <a:lnTo>
                      <a:pt x="776" y="622"/>
                    </a:lnTo>
                    <a:lnTo>
                      <a:pt x="776" y="622"/>
                    </a:lnTo>
                    <a:lnTo>
                      <a:pt x="776" y="620"/>
                    </a:lnTo>
                    <a:lnTo>
                      <a:pt x="776" y="620"/>
                    </a:lnTo>
                    <a:lnTo>
                      <a:pt x="776" y="619"/>
                    </a:lnTo>
                    <a:lnTo>
                      <a:pt x="776" y="619"/>
                    </a:lnTo>
                    <a:lnTo>
                      <a:pt x="778" y="619"/>
                    </a:lnTo>
                    <a:lnTo>
                      <a:pt x="778" y="617"/>
                    </a:lnTo>
                    <a:lnTo>
                      <a:pt x="778" y="617"/>
                    </a:lnTo>
                    <a:lnTo>
                      <a:pt x="779" y="617"/>
                    </a:lnTo>
                    <a:lnTo>
                      <a:pt x="781" y="617"/>
                    </a:lnTo>
                    <a:lnTo>
                      <a:pt x="783" y="617"/>
                    </a:lnTo>
                    <a:lnTo>
                      <a:pt x="783" y="619"/>
                    </a:lnTo>
                    <a:lnTo>
                      <a:pt x="785" y="619"/>
                    </a:lnTo>
                    <a:lnTo>
                      <a:pt x="785" y="619"/>
                    </a:lnTo>
                    <a:lnTo>
                      <a:pt x="787" y="619"/>
                    </a:lnTo>
                    <a:lnTo>
                      <a:pt x="787" y="619"/>
                    </a:lnTo>
                    <a:lnTo>
                      <a:pt x="788" y="619"/>
                    </a:lnTo>
                    <a:lnTo>
                      <a:pt x="790" y="617"/>
                    </a:lnTo>
                    <a:lnTo>
                      <a:pt x="792" y="617"/>
                    </a:lnTo>
                    <a:lnTo>
                      <a:pt x="792" y="617"/>
                    </a:lnTo>
                    <a:lnTo>
                      <a:pt x="792" y="617"/>
                    </a:lnTo>
                    <a:lnTo>
                      <a:pt x="794" y="615"/>
                    </a:lnTo>
                    <a:lnTo>
                      <a:pt x="794" y="615"/>
                    </a:lnTo>
                    <a:lnTo>
                      <a:pt x="794" y="615"/>
                    </a:lnTo>
                    <a:lnTo>
                      <a:pt x="794" y="615"/>
                    </a:lnTo>
                    <a:lnTo>
                      <a:pt x="792" y="615"/>
                    </a:lnTo>
                    <a:lnTo>
                      <a:pt x="792" y="615"/>
                    </a:lnTo>
                    <a:lnTo>
                      <a:pt x="790" y="613"/>
                    </a:lnTo>
                    <a:lnTo>
                      <a:pt x="790" y="613"/>
                    </a:lnTo>
                    <a:lnTo>
                      <a:pt x="790" y="615"/>
                    </a:lnTo>
                    <a:lnTo>
                      <a:pt x="788" y="615"/>
                    </a:lnTo>
                    <a:lnTo>
                      <a:pt x="788" y="615"/>
                    </a:lnTo>
                    <a:lnTo>
                      <a:pt x="788" y="615"/>
                    </a:lnTo>
                    <a:lnTo>
                      <a:pt x="788" y="615"/>
                    </a:lnTo>
                    <a:lnTo>
                      <a:pt x="788" y="615"/>
                    </a:lnTo>
                    <a:lnTo>
                      <a:pt x="787" y="615"/>
                    </a:lnTo>
                    <a:lnTo>
                      <a:pt x="787" y="615"/>
                    </a:lnTo>
                    <a:lnTo>
                      <a:pt x="785" y="615"/>
                    </a:lnTo>
                    <a:lnTo>
                      <a:pt x="785" y="615"/>
                    </a:lnTo>
                    <a:lnTo>
                      <a:pt x="783" y="615"/>
                    </a:lnTo>
                    <a:lnTo>
                      <a:pt x="781" y="613"/>
                    </a:lnTo>
                    <a:lnTo>
                      <a:pt x="781" y="613"/>
                    </a:lnTo>
                    <a:lnTo>
                      <a:pt x="779" y="613"/>
                    </a:lnTo>
                    <a:lnTo>
                      <a:pt x="779" y="613"/>
                    </a:lnTo>
                    <a:lnTo>
                      <a:pt x="778" y="613"/>
                    </a:lnTo>
                    <a:lnTo>
                      <a:pt x="778" y="611"/>
                    </a:lnTo>
                    <a:lnTo>
                      <a:pt x="778"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8" y="611"/>
                    </a:lnTo>
                    <a:lnTo>
                      <a:pt x="778" y="611"/>
                    </a:lnTo>
                    <a:lnTo>
                      <a:pt x="778" y="611"/>
                    </a:lnTo>
                    <a:lnTo>
                      <a:pt x="778" y="611"/>
                    </a:lnTo>
                    <a:lnTo>
                      <a:pt x="778" y="610"/>
                    </a:lnTo>
                    <a:lnTo>
                      <a:pt x="778" y="610"/>
                    </a:lnTo>
                    <a:lnTo>
                      <a:pt x="778" y="608"/>
                    </a:lnTo>
                    <a:lnTo>
                      <a:pt x="779" y="608"/>
                    </a:lnTo>
                    <a:lnTo>
                      <a:pt x="779" y="606"/>
                    </a:lnTo>
                    <a:lnTo>
                      <a:pt x="779" y="606"/>
                    </a:lnTo>
                    <a:lnTo>
                      <a:pt x="779" y="606"/>
                    </a:lnTo>
                    <a:lnTo>
                      <a:pt x="779" y="604"/>
                    </a:lnTo>
                    <a:lnTo>
                      <a:pt x="779" y="604"/>
                    </a:lnTo>
                    <a:lnTo>
                      <a:pt x="779" y="604"/>
                    </a:lnTo>
                    <a:lnTo>
                      <a:pt x="779" y="604"/>
                    </a:lnTo>
                    <a:lnTo>
                      <a:pt x="779" y="604"/>
                    </a:lnTo>
                    <a:lnTo>
                      <a:pt x="779" y="604"/>
                    </a:lnTo>
                    <a:lnTo>
                      <a:pt x="779" y="602"/>
                    </a:lnTo>
                    <a:lnTo>
                      <a:pt x="779" y="602"/>
                    </a:lnTo>
                    <a:lnTo>
                      <a:pt x="779" y="602"/>
                    </a:lnTo>
                    <a:lnTo>
                      <a:pt x="781" y="602"/>
                    </a:lnTo>
                    <a:lnTo>
                      <a:pt x="781" y="602"/>
                    </a:lnTo>
                    <a:lnTo>
                      <a:pt x="781" y="602"/>
                    </a:lnTo>
                    <a:lnTo>
                      <a:pt x="781" y="602"/>
                    </a:lnTo>
                    <a:lnTo>
                      <a:pt x="783" y="602"/>
                    </a:lnTo>
                    <a:lnTo>
                      <a:pt x="783" y="602"/>
                    </a:lnTo>
                    <a:lnTo>
                      <a:pt x="783" y="602"/>
                    </a:lnTo>
                    <a:lnTo>
                      <a:pt x="785" y="600"/>
                    </a:lnTo>
                    <a:lnTo>
                      <a:pt x="785" y="600"/>
                    </a:lnTo>
                    <a:lnTo>
                      <a:pt x="785" y="600"/>
                    </a:lnTo>
                    <a:lnTo>
                      <a:pt x="787" y="600"/>
                    </a:lnTo>
                    <a:lnTo>
                      <a:pt x="787" y="600"/>
                    </a:lnTo>
                    <a:lnTo>
                      <a:pt x="787" y="600"/>
                    </a:lnTo>
                    <a:lnTo>
                      <a:pt x="787" y="602"/>
                    </a:lnTo>
                    <a:lnTo>
                      <a:pt x="787" y="602"/>
                    </a:lnTo>
                    <a:lnTo>
                      <a:pt x="787" y="602"/>
                    </a:lnTo>
                    <a:lnTo>
                      <a:pt x="788" y="602"/>
                    </a:lnTo>
                    <a:lnTo>
                      <a:pt x="788" y="600"/>
                    </a:lnTo>
                    <a:lnTo>
                      <a:pt x="788" y="600"/>
                    </a:lnTo>
                    <a:lnTo>
                      <a:pt x="790" y="600"/>
                    </a:lnTo>
                    <a:lnTo>
                      <a:pt x="790" y="600"/>
                    </a:lnTo>
                    <a:lnTo>
                      <a:pt x="790" y="600"/>
                    </a:lnTo>
                    <a:lnTo>
                      <a:pt x="790" y="600"/>
                    </a:lnTo>
                    <a:lnTo>
                      <a:pt x="792" y="599"/>
                    </a:lnTo>
                    <a:lnTo>
                      <a:pt x="792" y="599"/>
                    </a:lnTo>
                    <a:lnTo>
                      <a:pt x="792" y="597"/>
                    </a:lnTo>
                    <a:lnTo>
                      <a:pt x="792" y="597"/>
                    </a:lnTo>
                    <a:lnTo>
                      <a:pt x="792" y="597"/>
                    </a:lnTo>
                    <a:lnTo>
                      <a:pt x="790" y="597"/>
                    </a:lnTo>
                    <a:lnTo>
                      <a:pt x="790" y="597"/>
                    </a:lnTo>
                    <a:lnTo>
                      <a:pt x="790" y="597"/>
                    </a:lnTo>
                    <a:lnTo>
                      <a:pt x="790" y="595"/>
                    </a:lnTo>
                    <a:lnTo>
                      <a:pt x="790" y="595"/>
                    </a:lnTo>
                    <a:lnTo>
                      <a:pt x="788" y="595"/>
                    </a:lnTo>
                    <a:lnTo>
                      <a:pt x="787" y="595"/>
                    </a:lnTo>
                    <a:lnTo>
                      <a:pt x="787" y="595"/>
                    </a:lnTo>
                    <a:lnTo>
                      <a:pt x="787" y="595"/>
                    </a:lnTo>
                    <a:lnTo>
                      <a:pt x="787" y="595"/>
                    </a:lnTo>
                    <a:lnTo>
                      <a:pt x="787" y="595"/>
                    </a:lnTo>
                    <a:lnTo>
                      <a:pt x="785" y="595"/>
                    </a:lnTo>
                    <a:lnTo>
                      <a:pt x="785" y="593"/>
                    </a:lnTo>
                    <a:lnTo>
                      <a:pt x="785" y="593"/>
                    </a:lnTo>
                    <a:lnTo>
                      <a:pt x="785" y="591"/>
                    </a:lnTo>
                    <a:lnTo>
                      <a:pt x="785" y="591"/>
                    </a:lnTo>
                    <a:lnTo>
                      <a:pt x="787" y="591"/>
                    </a:lnTo>
                    <a:lnTo>
                      <a:pt x="787" y="591"/>
                    </a:lnTo>
                    <a:lnTo>
                      <a:pt x="788" y="591"/>
                    </a:lnTo>
                    <a:lnTo>
                      <a:pt x="788" y="591"/>
                    </a:lnTo>
                    <a:lnTo>
                      <a:pt x="788" y="591"/>
                    </a:lnTo>
                    <a:lnTo>
                      <a:pt x="788" y="591"/>
                    </a:lnTo>
                    <a:lnTo>
                      <a:pt x="788" y="591"/>
                    </a:lnTo>
                    <a:lnTo>
                      <a:pt x="788" y="591"/>
                    </a:lnTo>
                    <a:lnTo>
                      <a:pt x="788" y="590"/>
                    </a:lnTo>
                    <a:lnTo>
                      <a:pt x="788" y="590"/>
                    </a:lnTo>
                    <a:lnTo>
                      <a:pt x="788" y="588"/>
                    </a:lnTo>
                    <a:lnTo>
                      <a:pt x="790" y="588"/>
                    </a:lnTo>
                    <a:lnTo>
                      <a:pt x="790" y="586"/>
                    </a:lnTo>
                    <a:lnTo>
                      <a:pt x="790" y="586"/>
                    </a:lnTo>
                    <a:lnTo>
                      <a:pt x="790" y="586"/>
                    </a:lnTo>
                    <a:lnTo>
                      <a:pt x="790" y="586"/>
                    </a:lnTo>
                    <a:lnTo>
                      <a:pt x="790" y="584"/>
                    </a:lnTo>
                    <a:lnTo>
                      <a:pt x="790" y="584"/>
                    </a:lnTo>
                    <a:lnTo>
                      <a:pt x="790" y="584"/>
                    </a:lnTo>
                    <a:lnTo>
                      <a:pt x="790" y="584"/>
                    </a:lnTo>
                    <a:lnTo>
                      <a:pt x="790" y="584"/>
                    </a:lnTo>
                    <a:lnTo>
                      <a:pt x="790" y="584"/>
                    </a:lnTo>
                    <a:lnTo>
                      <a:pt x="790" y="584"/>
                    </a:lnTo>
                    <a:lnTo>
                      <a:pt x="788" y="584"/>
                    </a:lnTo>
                    <a:lnTo>
                      <a:pt x="788" y="584"/>
                    </a:lnTo>
                    <a:lnTo>
                      <a:pt x="787" y="586"/>
                    </a:lnTo>
                    <a:lnTo>
                      <a:pt x="787" y="586"/>
                    </a:lnTo>
                    <a:lnTo>
                      <a:pt x="787" y="586"/>
                    </a:lnTo>
                    <a:lnTo>
                      <a:pt x="787" y="586"/>
                    </a:lnTo>
                    <a:lnTo>
                      <a:pt x="787" y="586"/>
                    </a:lnTo>
                    <a:lnTo>
                      <a:pt x="787" y="586"/>
                    </a:lnTo>
                    <a:lnTo>
                      <a:pt x="785" y="586"/>
                    </a:lnTo>
                    <a:lnTo>
                      <a:pt x="785" y="586"/>
                    </a:lnTo>
                    <a:lnTo>
                      <a:pt x="785" y="586"/>
                    </a:lnTo>
                    <a:lnTo>
                      <a:pt x="785" y="586"/>
                    </a:lnTo>
                    <a:lnTo>
                      <a:pt x="785" y="588"/>
                    </a:lnTo>
                    <a:lnTo>
                      <a:pt x="783" y="588"/>
                    </a:lnTo>
                    <a:lnTo>
                      <a:pt x="783" y="588"/>
                    </a:lnTo>
                    <a:lnTo>
                      <a:pt x="783" y="588"/>
                    </a:lnTo>
                    <a:lnTo>
                      <a:pt x="783" y="588"/>
                    </a:lnTo>
                    <a:lnTo>
                      <a:pt x="781" y="588"/>
                    </a:lnTo>
                    <a:lnTo>
                      <a:pt x="779" y="588"/>
                    </a:lnTo>
                    <a:lnTo>
                      <a:pt x="779" y="588"/>
                    </a:lnTo>
                    <a:lnTo>
                      <a:pt x="778" y="586"/>
                    </a:lnTo>
                    <a:lnTo>
                      <a:pt x="776" y="586"/>
                    </a:lnTo>
                    <a:lnTo>
                      <a:pt x="774" y="584"/>
                    </a:lnTo>
                    <a:lnTo>
                      <a:pt x="774" y="584"/>
                    </a:lnTo>
                    <a:lnTo>
                      <a:pt x="774" y="582"/>
                    </a:lnTo>
                    <a:lnTo>
                      <a:pt x="774" y="582"/>
                    </a:lnTo>
                    <a:lnTo>
                      <a:pt x="774" y="582"/>
                    </a:lnTo>
                    <a:lnTo>
                      <a:pt x="774" y="582"/>
                    </a:lnTo>
                    <a:lnTo>
                      <a:pt x="774" y="581"/>
                    </a:lnTo>
                    <a:lnTo>
                      <a:pt x="774" y="581"/>
                    </a:lnTo>
                    <a:lnTo>
                      <a:pt x="776" y="581"/>
                    </a:lnTo>
                    <a:lnTo>
                      <a:pt x="776" y="581"/>
                    </a:lnTo>
                    <a:lnTo>
                      <a:pt x="776" y="581"/>
                    </a:lnTo>
                    <a:lnTo>
                      <a:pt x="778" y="579"/>
                    </a:lnTo>
                    <a:lnTo>
                      <a:pt x="779" y="579"/>
                    </a:lnTo>
                    <a:lnTo>
                      <a:pt x="779" y="579"/>
                    </a:lnTo>
                    <a:lnTo>
                      <a:pt x="781" y="579"/>
                    </a:lnTo>
                    <a:lnTo>
                      <a:pt x="781" y="579"/>
                    </a:lnTo>
                    <a:lnTo>
                      <a:pt x="783" y="579"/>
                    </a:lnTo>
                    <a:lnTo>
                      <a:pt x="783" y="577"/>
                    </a:lnTo>
                    <a:lnTo>
                      <a:pt x="783" y="575"/>
                    </a:lnTo>
                    <a:lnTo>
                      <a:pt x="783" y="573"/>
                    </a:lnTo>
                    <a:lnTo>
                      <a:pt x="783" y="572"/>
                    </a:lnTo>
                    <a:lnTo>
                      <a:pt x="783" y="572"/>
                    </a:lnTo>
                    <a:lnTo>
                      <a:pt x="783" y="570"/>
                    </a:lnTo>
                    <a:lnTo>
                      <a:pt x="781" y="570"/>
                    </a:lnTo>
                    <a:lnTo>
                      <a:pt x="781" y="570"/>
                    </a:lnTo>
                    <a:lnTo>
                      <a:pt x="779" y="570"/>
                    </a:lnTo>
                    <a:lnTo>
                      <a:pt x="779" y="570"/>
                    </a:lnTo>
                    <a:lnTo>
                      <a:pt x="778" y="570"/>
                    </a:lnTo>
                    <a:lnTo>
                      <a:pt x="778" y="570"/>
                    </a:lnTo>
                    <a:lnTo>
                      <a:pt x="778" y="570"/>
                    </a:lnTo>
                    <a:lnTo>
                      <a:pt x="776" y="570"/>
                    </a:lnTo>
                    <a:lnTo>
                      <a:pt x="776" y="570"/>
                    </a:lnTo>
                    <a:lnTo>
                      <a:pt x="776" y="568"/>
                    </a:lnTo>
                    <a:lnTo>
                      <a:pt x="776" y="568"/>
                    </a:lnTo>
                    <a:lnTo>
                      <a:pt x="774" y="568"/>
                    </a:lnTo>
                    <a:lnTo>
                      <a:pt x="774" y="568"/>
                    </a:lnTo>
                    <a:lnTo>
                      <a:pt x="774" y="568"/>
                    </a:lnTo>
                    <a:lnTo>
                      <a:pt x="774" y="568"/>
                    </a:lnTo>
                    <a:lnTo>
                      <a:pt x="774" y="566"/>
                    </a:lnTo>
                    <a:lnTo>
                      <a:pt x="774" y="566"/>
                    </a:lnTo>
                    <a:lnTo>
                      <a:pt x="774" y="564"/>
                    </a:lnTo>
                    <a:lnTo>
                      <a:pt x="774" y="562"/>
                    </a:lnTo>
                    <a:lnTo>
                      <a:pt x="774" y="562"/>
                    </a:lnTo>
                    <a:lnTo>
                      <a:pt x="774" y="562"/>
                    </a:lnTo>
                    <a:lnTo>
                      <a:pt x="774" y="562"/>
                    </a:lnTo>
                    <a:lnTo>
                      <a:pt x="774" y="562"/>
                    </a:lnTo>
                    <a:lnTo>
                      <a:pt x="774" y="562"/>
                    </a:lnTo>
                    <a:lnTo>
                      <a:pt x="776" y="562"/>
                    </a:lnTo>
                    <a:lnTo>
                      <a:pt x="776" y="562"/>
                    </a:lnTo>
                    <a:lnTo>
                      <a:pt x="776" y="561"/>
                    </a:lnTo>
                    <a:lnTo>
                      <a:pt x="778" y="561"/>
                    </a:lnTo>
                    <a:lnTo>
                      <a:pt x="778" y="561"/>
                    </a:lnTo>
                    <a:lnTo>
                      <a:pt x="778" y="559"/>
                    </a:lnTo>
                    <a:lnTo>
                      <a:pt x="778" y="559"/>
                    </a:lnTo>
                    <a:lnTo>
                      <a:pt x="778" y="559"/>
                    </a:lnTo>
                    <a:lnTo>
                      <a:pt x="778" y="557"/>
                    </a:lnTo>
                    <a:lnTo>
                      <a:pt x="778" y="557"/>
                    </a:lnTo>
                    <a:lnTo>
                      <a:pt x="778" y="557"/>
                    </a:lnTo>
                    <a:lnTo>
                      <a:pt x="776" y="555"/>
                    </a:lnTo>
                    <a:lnTo>
                      <a:pt x="776" y="555"/>
                    </a:lnTo>
                    <a:lnTo>
                      <a:pt x="776" y="555"/>
                    </a:lnTo>
                    <a:lnTo>
                      <a:pt x="776" y="555"/>
                    </a:lnTo>
                    <a:lnTo>
                      <a:pt x="774" y="555"/>
                    </a:lnTo>
                    <a:lnTo>
                      <a:pt x="774" y="555"/>
                    </a:lnTo>
                    <a:lnTo>
                      <a:pt x="774" y="555"/>
                    </a:lnTo>
                    <a:lnTo>
                      <a:pt x="774" y="555"/>
                    </a:lnTo>
                    <a:lnTo>
                      <a:pt x="774" y="555"/>
                    </a:lnTo>
                    <a:lnTo>
                      <a:pt x="772" y="557"/>
                    </a:lnTo>
                    <a:lnTo>
                      <a:pt x="770" y="557"/>
                    </a:lnTo>
                    <a:lnTo>
                      <a:pt x="770" y="557"/>
                    </a:lnTo>
                    <a:lnTo>
                      <a:pt x="767" y="557"/>
                    </a:lnTo>
                    <a:lnTo>
                      <a:pt x="767" y="557"/>
                    </a:lnTo>
                    <a:lnTo>
                      <a:pt x="767" y="557"/>
                    </a:lnTo>
                    <a:lnTo>
                      <a:pt x="767" y="557"/>
                    </a:lnTo>
                    <a:lnTo>
                      <a:pt x="767" y="557"/>
                    </a:lnTo>
                    <a:lnTo>
                      <a:pt x="765" y="557"/>
                    </a:lnTo>
                    <a:lnTo>
                      <a:pt x="765" y="557"/>
                    </a:lnTo>
                    <a:lnTo>
                      <a:pt x="765" y="557"/>
                    </a:lnTo>
                    <a:lnTo>
                      <a:pt x="765" y="557"/>
                    </a:lnTo>
                    <a:lnTo>
                      <a:pt x="765" y="557"/>
                    </a:lnTo>
                    <a:lnTo>
                      <a:pt x="765" y="557"/>
                    </a:lnTo>
                    <a:lnTo>
                      <a:pt x="763" y="557"/>
                    </a:lnTo>
                    <a:lnTo>
                      <a:pt x="763" y="557"/>
                    </a:lnTo>
                    <a:lnTo>
                      <a:pt x="763" y="557"/>
                    </a:lnTo>
                    <a:lnTo>
                      <a:pt x="761" y="557"/>
                    </a:lnTo>
                    <a:lnTo>
                      <a:pt x="761" y="557"/>
                    </a:lnTo>
                    <a:lnTo>
                      <a:pt x="761" y="555"/>
                    </a:lnTo>
                    <a:lnTo>
                      <a:pt x="759" y="555"/>
                    </a:lnTo>
                    <a:lnTo>
                      <a:pt x="759" y="555"/>
                    </a:lnTo>
                    <a:lnTo>
                      <a:pt x="759" y="555"/>
                    </a:lnTo>
                    <a:lnTo>
                      <a:pt x="761" y="553"/>
                    </a:lnTo>
                    <a:lnTo>
                      <a:pt x="761" y="553"/>
                    </a:lnTo>
                    <a:lnTo>
                      <a:pt x="761" y="552"/>
                    </a:lnTo>
                    <a:lnTo>
                      <a:pt x="761" y="552"/>
                    </a:lnTo>
                    <a:lnTo>
                      <a:pt x="763" y="552"/>
                    </a:lnTo>
                    <a:lnTo>
                      <a:pt x="763" y="552"/>
                    </a:lnTo>
                    <a:lnTo>
                      <a:pt x="763" y="552"/>
                    </a:lnTo>
                    <a:lnTo>
                      <a:pt x="763" y="552"/>
                    </a:lnTo>
                    <a:lnTo>
                      <a:pt x="763" y="552"/>
                    </a:lnTo>
                    <a:lnTo>
                      <a:pt x="763" y="552"/>
                    </a:lnTo>
                    <a:lnTo>
                      <a:pt x="765" y="552"/>
                    </a:lnTo>
                    <a:lnTo>
                      <a:pt x="765" y="553"/>
                    </a:lnTo>
                    <a:lnTo>
                      <a:pt x="765" y="553"/>
                    </a:lnTo>
                    <a:lnTo>
                      <a:pt x="767" y="553"/>
                    </a:lnTo>
                    <a:lnTo>
                      <a:pt x="767" y="553"/>
                    </a:lnTo>
                    <a:lnTo>
                      <a:pt x="767" y="553"/>
                    </a:lnTo>
                    <a:lnTo>
                      <a:pt x="769" y="552"/>
                    </a:lnTo>
                    <a:lnTo>
                      <a:pt x="770" y="552"/>
                    </a:lnTo>
                    <a:lnTo>
                      <a:pt x="770" y="552"/>
                    </a:lnTo>
                    <a:lnTo>
                      <a:pt x="770" y="552"/>
                    </a:lnTo>
                    <a:lnTo>
                      <a:pt x="770" y="552"/>
                    </a:lnTo>
                    <a:lnTo>
                      <a:pt x="770" y="550"/>
                    </a:lnTo>
                    <a:lnTo>
                      <a:pt x="770" y="550"/>
                    </a:lnTo>
                    <a:lnTo>
                      <a:pt x="769" y="550"/>
                    </a:lnTo>
                    <a:lnTo>
                      <a:pt x="767" y="550"/>
                    </a:lnTo>
                    <a:lnTo>
                      <a:pt x="767" y="550"/>
                    </a:lnTo>
                    <a:lnTo>
                      <a:pt x="767" y="550"/>
                    </a:lnTo>
                    <a:lnTo>
                      <a:pt x="767" y="550"/>
                    </a:lnTo>
                    <a:lnTo>
                      <a:pt x="767" y="550"/>
                    </a:lnTo>
                    <a:lnTo>
                      <a:pt x="767" y="548"/>
                    </a:lnTo>
                    <a:lnTo>
                      <a:pt x="767" y="546"/>
                    </a:lnTo>
                    <a:lnTo>
                      <a:pt x="767" y="546"/>
                    </a:lnTo>
                    <a:lnTo>
                      <a:pt x="767" y="546"/>
                    </a:lnTo>
                    <a:lnTo>
                      <a:pt x="767" y="546"/>
                    </a:lnTo>
                    <a:lnTo>
                      <a:pt x="767" y="546"/>
                    </a:lnTo>
                    <a:lnTo>
                      <a:pt x="767" y="546"/>
                    </a:lnTo>
                    <a:lnTo>
                      <a:pt x="767" y="546"/>
                    </a:lnTo>
                    <a:lnTo>
                      <a:pt x="765" y="546"/>
                    </a:lnTo>
                    <a:lnTo>
                      <a:pt x="765" y="546"/>
                    </a:lnTo>
                    <a:lnTo>
                      <a:pt x="765" y="546"/>
                    </a:lnTo>
                    <a:lnTo>
                      <a:pt x="765" y="544"/>
                    </a:lnTo>
                    <a:lnTo>
                      <a:pt x="765" y="544"/>
                    </a:lnTo>
                    <a:lnTo>
                      <a:pt x="765" y="544"/>
                    </a:lnTo>
                    <a:lnTo>
                      <a:pt x="765" y="544"/>
                    </a:lnTo>
                    <a:lnTo>
                      <a:pt x="765" y="544"/>
                    </a:lnTo>
                    <a:lnTo>
                      <a:pt x="765" y="543"/>
                    </a:lnTo>
                    <a:lnTo>
                      <a:pt x="765" y="543"/>
                    </a:lnTo>
                    <a:lnTo>
                      <a:pt x="765" y="543"/>
                    </a:lnTo>
                    <a:lnTo>
                      <a:pt x="767" y="543"/>
                    </a:lnTo>
                    <a:lnTo>
                      <a:pt x="767" y="543"/>
                    </a:lnTo>
                    <a:lnTo>
                      <a:pt x="767" y="543"/>
                    </a:lnTo>
                    <a:lnTo>
                      <a:pt x="769" y="543"/>
                    </a:lnTo>
                    <a:lnTo>
                      <a:pt x="769" y="543"/>
                    </a:lnTo>
                    <a:lnTo>
                      <a:pt x="769" y="543"/>
                    </a:lnTo>
                    <a:lnTo>
                      <a:pt x="770" y="543"/>
                    </a:lnTo>
                    <a:lnTo>
                      <a:pt x="770" y="543"/>
                    </a:lnTo>
                    <a:lnTo>
                      <a:pt x="770" y="543"/>
                    </a:lnTo>
                    <a:lnTo>
                      <a:pt x="772" y="543"/>
                    </a:lnTo>
                    <a:lnTo>
                      <a:pt x="772" y="543"/>
                    </a:lnTo>
                    <a:lnTo>
                      <a:pt x="772" y="543"/>
                    </a:lnTo>
                    <a:lnTo>
                      <a:pt x="772" y="541"/>
                    </a:lnTo>
                    <a:lnTo>
                      <a:pt x="772" y="541"/>
                    </a:lnTo>
                    <a:lnTo>
                      <a:pt x="772" y="541"/>
                    </a:lnTo>
                    <a:lnTo>
                      <a:pt x="770" y="541"/>
                    </a:lnTo>
                    <a:lnTo>
                      <a:pt x="770" y="541"/>
                    </a:lnTo>
                    <a:lnTo>
                      <a:pt x="770" y="541"/>
                    </a:lnTo>
                    <a:lnTo>
                      <a:pt x="770" y="541"/>
                    </a:lnTo>
                    <a:lnTo>
                      <a:pt x="769" y="541"/>
                    </a:lnTo>
                    <a:lnTo>
                      <a:pt x="769" y="539"/>
                    </a:lnTo>
                    <a:lnTo>
                      <a:pt x="769" y="539"/>
                    </a:lnTo>
                    <a:lnTo>
                      <a:pt x="769" y="539"/>
                    </a:lnTo>
                    <a:lnTo>
                      <a:pt x="769" y="539"/>
                    </a:lnTo>
                    <a:lnTo>
                      <a:pt x="769" y="537"/>
                    </a:lnTo>
                    <a:lnTo>
                      <a:pt x="769" y="537"/>
                    </a:lnTo>
                    <a:lnTo>
                      <a:pt x="769" y="537"/>
                    </a:lnTo>
                    <a:lnTo>
                      <a:pt x="767" y="537"/>
                    </a:lnTo>
                    <a:lnTo>
                      <a:pt x="767" y="539"/>
                    </a:lnTo>
                    <a:lnTo>
                      <a:pt x="767" y="539"/>
                    </a:lnTo>
                    <a:lnTo>
                      <a:pt x="767" y="539"/>
                    </a:lnTo>
                    <a:lnTo>
                      <a:pt x="767" y="537"/>
                    </a:lnTo>
                    <a:lnTo>
                      <a:pt x="767" y="537"/>
                    </a:lnTo>
                    <a:lnTo>
                      <a:pt x="767" y="537"/>
                    </a:lnTo>
                    <a:lnTo>
                      <a:pt x="767" y="537"/>
                    </a:lnTo>
                    <a:lnTo>
                      <a:pt x="767" y="537"/>
                    </a:lnTo>
                    <a:lnTo>
                      <a:pt x="767" y="537"/>
                    </a:lnTo>
                    <a:lnTo>
                      <a:pt x="767" y="537"/>
                    </a:lnTo>
                    <a:lnTo>
                      <a:pt x="769" y="537"/>
                    </a:lnTo>
                    <a:lnTo>
                      <a:pt x="769" y="537"/>
                    </a:lnTo>
                    <a:lnTo>
                      <a:pt x="769" y="537"/>
                    </a:lnTo>
                    <a:lnTo>
                      <a:pt x="769" y="537"/>
                    </a:lnTo>
                    <a:lnTo>
                      <a:pt x="769" y="537"/>
                    </a:lnTo>
                    <a:lnTo>
                      <a:pt x="770" y="535"/>
                    </a:lnTo>
                    <a:lnTo>
                      <a:pt x="769" y="535"/>
                    </a:lnTo>
                    <a:lnTo>
                      <a:pt x="769" y="535"/>
                    </a:lnTo>
                    <a:lnTo>
                      <a:pt x="770" y="535"/>
                    </a:lnTo>
                    <a:lnTo>
                      <a:pt x="770" y="535"/>
                    </a:lnTo>
                    <a:lnTo>
                      <a:pt x="770" y="535"/>
                    </a:lnTo>
                    <a:lnTo>
                      <a:pt x="770" y="534"/>
                    </a:lnTo>
                    <a:lnTo>
                      <a:pt x="770" y="534"/>
                    </a:lnTo>
                    <a:lnTo>
                      <a:pt x="770" y="534"/>
                    </a:lnTo>
                    <a:lnTo>
                      <a:pt x="772" y="534"/>
                    </a:lnTo>
                    <a:lnTo>
                      <a:pt x="772" y="534"/>
                    </a:lnTo>
                    <a:lnTo>
                      <a:pt x="770" y="532"/>
                    </a:lnTo>
                    <a:lnTo>
                      <a:pt x="770" y="532"/>
                    </a:lnTo>
                    <a:lnTo>
                      <a:pt x="772" y="532"/>
                    </a:lnTo>
                    <a:lnTo>
                      <a:pt x="772" y="532"/>
                    </a:lnTo>
                    <a:lnTo>
                      <a:pt x="772" y="532"/>
                    </a:lnTo>
                    <a:lnTo>
                      <a:pt x="772" y="532"/>
                    </a:lnTo>
                    <a:lnTo>
                      <a:pt x="772" y="532"/>
                    </a:lnTo>
                    <a:lnTo>
                      <a:pt x="774" y="532"/>
                    </a:lnTo>
                    <a:lnTo>
                      <a:pt x="774" y="532"/>
                    </a:lnTo>
                    <a:lnTo>
                      <a:pt x="774" y="532"/>
                    </a:lnTo>
                    <a:lnTo>
                      <a:pt x="774" y="532"/>
                    </a:lnTo>
                    <a:lnTo>
                      <a:pt x="776" y="530"/>
                    </a:lnTo>
                    <a:lnTo>
                      <a:pt x="776" y="530"/>
                    </a:lnTo>
                    <a:lnTo>
                      <a:pt x="776" y="530"/>
                    </a:lnTo>
                    <a:lnTo>
                      <a:pt x="774" y="530"/>
                    </a:lnTo>
                    <a:lnTo>
                      <a:pt x="774" y="530"/>
                    </a:lnTo>
                    <a:lnTo>
                      <a:pt x="774" y="530"/>
                    </a:lnTo>
                    <a:lnTo>
                      <a:pt x="774" y="530"/>
                    </a:lnTo>
                    <a:lnTo>
                      <a:pt x="774" y="530"/>
                    </a:lnTo>
                    <a:lnTo>
                      <a:pt x="774" y="530"/>
                    </a:lnTo>
                    <a:lnTo>
                      <a:pt x="774" y="530"/>
                    </a:lnTo>
                    <a:lnTo>
                      <a:pt x="774" y="530"/>
                    </a:lnTo>
                    <a:lnTo>
                      <a:pt x="774" y="530"/>
                    </a:lnTo>
                    <a:lnTo>
                      <a:pt x="774" y="528"/>
                    </a:lnTo>
                    <a:lnTo>
                      <a:pt x="774" y="528"/>
                    </a:lnTo>
                    <a:lnTo>
                      <a:pt x="774" y="528"/>
                    </a:lnTo>
                    <a:lnTo>
                      <a:pt x="774" y="528"/>
                    </a:lnTo>
                    <a:lnTo>
                      <a:pt x="774" y="528"/>
                    </a:lnTo>
                    <a:lnTo>
                      <a:pt x="774" y="528"/>
                    </a:lnTo>
                    <a:lnTo>
                      <a:pt x="774" y="528"/>
                    </a:lnTo>
                    <a:lnTo>
                      <a:pt x="774" y="528"/>
                    </a:lnTo>
                    <a:lnTo>
                      <a:pt x="774" y="528"/>
                    </a:lnTo>
                    <a:lnTo>
                      <a:pt x="774" y="526"/>
                    </a:lnTo>
                    <a:lnTo>
                      <a:pt x="774" y="526"/>
                    </a:lnTo>
                    <a:lnTo>
                      <a:pt x="774" y="526"/>
                    </a:lnTo>
                    <a:lnTo>
                      <a:pt x="774" y="526"/>
                    </a:lnTo>
                    <a:lnTo>
                      <a:pt x="774" y="526"/>
                    </a:lnTo>
                    <a:lnTo>
                      <a:pt x="772" y="526"/>
                    </a:lnTo>
                    <a:lnTo>
                      <a:pt x="772" y="526"/>
                    </a:lnTo>
                    <a:lnTo>
                      <a:pt x="772" y="526"/>
                    </a:lnTo>
                    <a:lnTo>
                      <a:pt x="772" y="526"/>
                    </a:lnTo>
                    <a:lnTo>
                      <a:pt x="772" y="526"/>
                    </a:lnTo>
                    <a:lnTo>
                      <a:pt x="772" y="526"/>
                    </a:lnTo>
                    <a:lnTo>
                      <a:pt x="770" y="526"/>
                    </a:lnTo>
                    <a:lnTo>
                      <a:pt x="770" y="524"/>
                    </a:lnTo>
                    <a:lnTo>
                      <a:pt x="772" y="524"/>
                    </a:lnTo>
                    <a:lnTo>
                      <a:pt x="772" y="524"/>
                    </a:lnTo>
                    <a:lnTo>
                      <a:pt x="772" y="524"/>
                    </a:lnTo>
                    <a:lnTo>
                      <a:pt x="772" y="524"/>
                    </a:lnTo>
                    <a:lnTo>
                      <a:pt x="772" y="523"/>
                    </a:lnTo>
                    <a:lnTo>
                      <a:pt x="772" y="523"/>
                    </a:lnTo>
                    <a:lnTo>
                      <a:pt x="772" y="521"/>
                    </a:lnTo>
                    <a:lnTo>
                      <a:pt x="772" y="521"/>
                    </a:lnTo>
                    <a:lnTo>
                      <a:pt x="772" y="521"/>
                    </a:lnTo>
                    <a:lnTo>
                      <a:pt x="772" y="521"/>
                    </a:lnTo>
                    <a:lnTo>
                      <a:pt x="772" y="521"/>
                    </a:lnTo>
                    <a:lnTo>
                      <a:pt x="772" y="519"/>
                    </a:lnTo>
                    <a:lnTo>
                      <a:pt x="772" y="519"/>
                    </a:lnTo>
                    <a:lnTo>
                      <a:pt x="772" y="519"/>
                    </a:lnTo>
                    <a:lnTo>
                      <a:pt x="772" y="519"/>
                    </a:lnTo>
                    <a:lnTo>
                      <a:pt x="770" y="519"/>
                    </a:lnTo>
                    <a:lnTo>
                      <a:pt x="770" y="519"/>
                    </a:lnTo>
                    <a:lnTo>
                      <a:pt x="770" y="519"/>
                    </a:lnTo>
                    <a:lnTo>
                      <a:pt x="770" y="519"/>
                    </a:lnTo>
                    <a:lnTo>
                      <a:pt x="770" y="519"/>
                    </a:lnTo>
                    <a:lnTo>
                      <a:pt x="769" y="519"/>
                    </a:lnTo>
                    <a:lnTo>
                      <a:pt x="769" y="517"/>
                    </a:lnTo>
                    <a:lnTo>
                      <a:pt x="769" y="517"/>
                    </a:lnTo>
                    <a:lnTo>
                      <a:pt x="769" y="517"/>
                    </a:lnTo>
                    <a:lnTo>
                      <a:pt x="769" y="517"/>
                    </a:lnTo>
                    <a:lnTo>
                      <a:pt x="769" y="517"/>
                    </a:lnTo>
                    <a:lnTo>
                      <a:pt x="769" y="517"/>
                    </a:lnTo>
                    <a:lnTo>
                      <a:pt x="769" y="517"/>
                    </a:lnTo>
                    <a:lnTo>
                      <a:pt x="769" y="517"/>
                    </a:lnTo>
                    <a:lnTo>
                      <a:pt x="767" y="517"/>
                    </a:lnTo>
                    <a:lnTo>
                      <a:pt x="767" y="517"/>
                    </a:lnTo>
                    <a:lnTo>
                      <a:pt x="767" y="517"/>
                    </a:lnTo>
                    <a:lnTo>
                      <a:pt x="767" y="517"/>
                    </a:lnTo>
                    <a:lnTo>
                      <a:pt x="767" y="517"/>
                    </a:lnTo>
                    <a:lnTo>
                      <a:pt x="767" y="517"/>
                    </a:lnTo>
                    <a:lnTo>
                      <a:pt x="765" y="517"/>
                    </a:lnTo>
                    <a:lnTo>
                      <a:pt x="765" y="517"/>
                    </a:lnTo>
                    <a:lnTo>
                      <a:pt x="765" y="517"/>
                    </a:lnTo>
                    <a:lnTo>
                      <a:pt x="765" y="517"/>
                    </a:lnTo>
                    <a:lnTo>
                      <a:pt x="765" y="515"/>
                    </a:lnTo>
                    <a:lnTo>
                      <a:pt x="765" y="515"/>
                    </a:lnTo>
                    <a:lnTo>
                      <a:pt x="765" y="515"/>
                    </a:lnTo>
                    <a:lnTo>
                      <a:pt x="765" y="515"/>
                    </a:lnTo>
                    <a:lnTo>
                      <a:pt x="765" y="515"/>
                    </a:lnTo>
                    <a:lnTo>
                      <a:pt x="765" y="514"/>
                    </a:lnTo>
                    <a:lnTo>
                      <a:pt x="765" y="514"/>
                    </a:lnTo>
                    <a:lnTo>
                      <a:pt x="765" y="514"/>
                    </a:lnTo>
                    <a:lnTo>
                      <a:pt x="763" y="514"/>
                    </a:lnTo>
                    <a:lnTo>
                      <a:pt x="763" y="512"/>
                    </a:lnTo>
                    <a:lnTo>
                      <a:pt x="763" y="512"/>
                    </a:lnTo>
                    <a:lnTo>
                      <a:pt x="763" y="512"/>
                    </a:lnTo>
                    <a:lnTo>
                      <a:pt x="763" y="512"/>
                    </a:lnTo>
                    <a:lnTo>
                      <a:pt x="761" y="512"/>
                    </a:lnTo>
                    <a:lnTo>
                      <a:pt x="761" y="512"/>
                    </a:lnTo>
                    <a:lnTo>
                      <a:pt x="761" y="512"/>
                    </a:lnTo>
                    <a:lnTo>
                      <a:pt x="759" y="510"/>
                    </a:lnTo>
                    <a:lnTo>
                      <a:pt x="759" y="510"/>
                    </a:lnTo>
                    <a:lnTo>
                      <a:pt x="759" y="510"/>
                    </a:lnTo>
                    <a:lnTo>
                      <a:pt x="759" y="510"/>
                    </a:lnTo>
                    <a:lnTo>
                      <a:pt x="759" y="510"/>
                    </a:lnTo>
                    <a:lnTo>
                      <a:pt x="759" y="508"/>
                    </a:lnTo>
                    <a:lnTo>
                      <a:pt x="759" y="508"/>
                    </a:lnTo>
                    <a:lnTo>
                      <a:pt x="758" y="508"/>
                    </a:lnTo>
                    <a:lnTo>
                      <a:pt x="758" y="508"/>
                    </a:lnTo>
                    <a:lnTo>
                      <a:pt x="758" y="508"/>
                    </a:lnTo>
                    <a:lnTo>
                      <a:pt x="758"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4" y="508"/>
                    </a:lnTo>
                    <a:lnTo>
                      <a:pt x="754" y="510"/>
                    </a:lnTo>
                    <a:lnTo>
                      <a:pt x="754" y="510"/>
                    </a:lnTo>
                    <a:lnTo>
                      <a:pt x="754" y="510"/>
                    </a:lnTo>
                    <a:lnTo>
                      <a:pt x="754" y="510"/>
                    </a:lnTo>
                    <a:lnTo>
                      <a:pt x="752" y="510"/>
                    </a:lnTo>
                    <a:lnTo>
                      <a:pt x="752" y="510"/>
                    </a:lnTo>
                    <a:lnTo>
                      <a:pt x="752" y="510"/>
                    </a:lnTo>
                    <a:lnTo>
                      <a:pt x="752" y="510"/>
                    </a:lnTo>
                    <a:lnTo>
                      <a:pt x="752" y="510"/>
                    </a:lnTo>
                    <a:lnTo>
                      <a:pt x="750" y="510"/>
                    </a:lnTo>
                    <a:lnTo>
                      <a:pt x="750" y="510"/>
                    </a:lnTo>
                    <a:lnTo>
                      <a:pt x="750" y="510"/>
                    </a:lnTo>
                    <a:lnTo>
                      <a:pt x="750" y="510"/>
                    </a:lnTo>
                    <a:lnTo>
                      <a:pt x="750" y="510"/>
                    </a:lnTo>
                    <a:lnTo>
                      <a:pt x="749" y="510"/>
                    </a:lnTo>
                    <a:lnTo>
                      <a:pt x="749" y="512"/>
                    </a:lnTo>
                    <a:lnTo>
                      <a:pt x="749" y="512"/>
                    </a:lnTo>
                    <a:lnTo>
                      <a:pt x="749" y="512"/>
                    </a:lnTo>
                    <a:lnTo>
                      <a:pt x="747" y="512"/>
                    </a:lnTo>
                    <a:lnTo>
                      <a:pt x="747" y="512"/>
                    </a:lnTo>
                    <a:lnTo>
                      <a:pt x="747" y="512"/>
                    </a:lnTo>
                    <a:lnTo>
                      <a:pt x="747" y="512"/>
                    </a:lnTo>
                    <a:lnTo>
                      <a:pt x="745" y="512"/>
                    </a:lnTo>
                    <a:lnTo>
                      <a:pt x="745" y="512"/>
                    </a:lnTo>
                    <a:lnTo>
                      <a:pt x="745" y="512"/>
                    </a:lnTo>
                    <a:lnTo>
                      <a:pt x="745" y="512"/>
                    </a:lnTo>
                    <a:lnTo>
                      <a:pt x="743" y="512"/>
                    </a:lnTo>
                    <a:lnTo>
                      <a:pt x="743" y="512"/>
                    </a:lnTo>
                    <a:lnTo>
                      <a:pt x="741" y="512"/>
                    </a:lnTo>
                    <a:lnTo>
                      <a:pt x="741" y="512"/>
                    </a:lnTo>
                    <a:lnTo>
                      <a:pt x="741" y="512"/>
                    </a:lnTo>
                    <a:lnTo>
                      <a:pt x="741" y="512"/>
                    </a:lnTo>
                    <a:lnTo>
                      <a:pt x="740" y="514"/>
                    </a:lnTo>
                    <a:lnTo>
                      <a:pt x="740" y="514"/>
                    </a:lnTo>
                    <a:lnTo>
                      <a:pt x="740" y="514"/>
                    </a:lnTo>
                    <a:lnTo>
                      <a:pt x="740" y="514"/>
                    </a:lnTo>
                    <a:lnTo>
                      <a:pt x="740" y="514"/>
                    </a:lnTo>
                    <a:lnTo>
                      <a:pt x="740" y="514"/>
                    </a:lnTo>
                    <a:lnTo>
                      <a:pt x="740" y="514"/>
                    </a:lnTo>
                    <a:lnTo>
                      <a:pt x="740" y="514"/>
                    </a:lnTo>
                    <a:lnTo>
                      <a:pt x="738" y="515"/>
                    </a:lnTo>
                    <a:lnTo>
                      <a:pt x="738" y="515"/>
                    </a:lnTo>
                    <a:lnTo>
                      <a:pt x="738" y="515"/>
                    </a:lnTo>
                    <a:lnTo>
                      <a:pt x="738" y="515"/>
                    </a:lnTo>
                    <a:lnTo>
                      <a:pt x="738" y="515"/>
                    </a:lnTo>
                    <a:lnTo>
                      <a:pt x="738" y="517"/>
                    </a:lnTo>
                    <a:lnTo>
                      <a:pt x="738" y="517"/>
                    </a:lnTo>
                    <a:lnTo>
                      <a:pt x="738" y="517"/>
                    </a:lnTo>
                    <a:lnTo>
                      <a:pt x="738" y="517"/>
                    </a:lnTo>
                    <a:lnTo>
                      <a:pt x="738" y="517"/>
                    </a:lnTo>
                    <a:lnTo>
                      <a:pt x="738" y="519"/>
                    </a:lnTo>
                    <a:lnTo>
                      <a:pt x="738" y="519"/>
                    </a:lnTo>
                    <a:lnTo>
                      <a:pt x="736" y="519"/>
                    </a:lnTo>
                    <a:lnTo>
                      <a:pt x="736" y="519"/>
                    </a:lnTo>
                    <a:lnTo>
                      <a:pt x="736" y="519"/>
                    </a:lnTo>
                    <a:lnTo>
                      <a:pt x="738" y="519"/>
                    </a:lnTo>
                    <a:lnTo>
                      <a:pt x="736" y="521"/>
                    </a:lnTo>
                    <a:lnTo>
                      <a:pt x="736" y="521"/>
                    </a:lnTo>
                    <a:lnTo>
                      <a:pt x="736" y="521"/>
                    </a:lnTo>
                    <a:lnTo>
                      <a:pt x="736" y="521"/>
                    </a:lnTo>
                    <a:lnTo>
                      <a:pt x="736" y="519"/>
                    </a:lnTo>
                    <a:lnTo>
                      <a:pt x="736" y="519"/>
                    </a:lnTo>
                    <a:lnTo>
                      <a:pt x="736" y="519"/>
                    </a:lnTo>
                    <a:lnTo>
                      <a:pt x="736" y="519"/>
                    </a:lnTo>
                    <a:lnTo>
                      <a:pt x="736" y="519"/>
                    </a:lnTo>
                    <a:lnTo>
                      <a:pt x="736" y="519"/>
                    </a:lnTo>
                    <a:lnTo>
                      <a:pt x="736" y="519"/>
                    </a:lnTo>
                    <a:lnTo>
                      <a:pt x="736" y="519"/>
                    </a:lnTo>
                    <a:lnTo>
                      <a:pt x="734" y="519"/>
                    </a:lnTo>
                    <a:lnTo>
                      <a:pt x="734" y="519"/>
                    </a:lnTo>
                    <a:lnTo>
                      <a:pt x="734" y="519"/>
                    </a:lnTo>
                    <a:lnTo>
                      <a:pt x="734" y="519"/>
                    </a:lnTo>
                    <a:lnTo>
                      <a:pt x="734" y="519"/>
                    </a:lnTo>
                    <a:lnTo>
                      <a:pt x="732" y="519"/>
                    </a:lnTo>
                    <a:lnTo>
                      <a:pt x="732" y="519"/>
                    </a:lnTo>
                    <a:lnTo>
                      <a:pt x="732" y="521"/>
                    </a:lnTo>
                    <a:lnTo>
                      <a:pt x="732" y="521"/>
                    </a:lnTo>
                    <a:lnTo>
                      <a:pt x="732" y="521"/>
                    </a:lnTo>
                    <a:lnTo>
                      <a:pt x="732" y="521"/>
                    </a:lnTo>
                    <a:lnTo>
                      <a:pt x="732" y="521"/>
                    </a:lnTo>
                    <a:lnTo>
                      <a:pt x="732" y="521"/>
                    </a:lnTo>
                    <a:lnTo>
                      <a:pt x="732" y="521"/>
                    </a:lnTo>
                    <a:lnTo>
                      <a:pt x="732" y="521"/>
                    </a:lnTo>
                    <a:lnTo>
                      <a:pt x="732" y="521"/>
                    </a:lnTo>
                    <a:lnTo>
                      <a:pt x="731" y="523"/>
                    </a:lnTo>
                    <a:lnTo>
                      <a:pt x="731" y="523"/>
                    </a:lnTo>
                    <a:lnTo>
                      <a:pt x="731" y="523"/>
                    </a:lnTo>
                    <a:lnTo>
                      <a:pt x="731" y="523"/>
                    </a:lnTo>
                    <a:lnTo>
                      <a:pt x="729" y="523"/>
                    </a:lnTo>
                    <a:lnTo>
                      <a:pt x="729" y="523"/>
                    </a:lnTo>
                    <a:lnTo>
                      <a:pt x="729" y="523"/>
                    </a:lnTo>
                    <a:lnTo>
                      <a:pt x="729" y="523"/>
                    </a:lnTo>
                    <a:lnTo>
                      <a:pt x="729" y="523"/>
                    </a:lnTo>
                    <a:lnTo>
                      <a:pt x="729" y="523"/>
                    </a:lnTo>
                    <a:lnTo>
                      <a:pt x="729" y="523"/>
                    </a:lnTo>
                    <a:lnTo>
                      <a:pt x="727" y="523"/>
                    </a:lnTo>
                    <a:lnTo>
                      <a:pt x="727" y="523"/>
                    </a:lnTo>
                    <a:lnTo>
                      <a:pt x="727" y="523"/>
                    </a:lnTo>
                    <a:lnTo>
                      <a:pt x="727" y="523"/>
                    </a:lnTo>
                    <a:lnTo>
                      <a:pt x="727" y="523"/>
                    </a:lnTo>
                    <a:lnTo>
                      <a:pt x="727" y="524"/>
                    </a:lnTo>
                    <a:lnTo>
                      <a:pt x="727" y="524"/>
                    </a:lnTo>
                    <a:lnTo>
                      <a:pt x="727" y="524"/>
                    </a:lnTo>
                    <a:lnTo>
                      <a:pt x="727" y="524"/>
                    </a:lnTo>
                    <a:lnTo>
                      <a:pt x="727" y="524"/>
                    </a:lnTo>
                    <a:lnTo>
                      <a:pt x="727" y="524"/>
                    </a:lnTo>
                    <a:lnTo>
                      <a:pt x="727" y="524"/>
                    </a:lnTo>
                    <a:lnTo>
                      <a:pt x="727" y="524"/>
                    </a:lnTo>
                    <a:lnTo>
                      <a:pt x="727" y="526"/>
                    </a:lnTo>
                    <a:lnTo>
                      <a:pt x="727" y="526"/>
                    </a:lnTo>
                    <a:lnTo>
                      <a:pt x="727" y="526"/>
                    </a:lnTo>
                    <a:lnTo>
                      <a:pt x="727" y="526"/>
                    </a:lnTo>
                    <a:lnTo>
                      <a:pt x="727" y="526"/>
                    </a:lnTo>
                    <a:lnTo>
                      <a:pt x="727" y="526"/>
                    </a:lnTo>
                    <a:lnTo>
                      <a:pt x="727" y="526"/>
                    </a:lnTo>
                    <a:lnTo>
                      <a:pt x="727" y="526"/>
                    </a:lnTo>
                    <a:lnTo>
                      <a:pt x="727" y="526"/>
                    </a:lnTo>
                    <a:lnTo>
                      <a:pt x="725" y="526"/>
                    </a:lnTo>
                    <a:lnTo>
                      <a:pt x="725" y="526"/>
                    </a:lnTo>
                    <a:lnTo>
                      <a:pt x="725" y="526"/>
                    </a:lnTo>
                    <a:lnTo>
                      <a:pt x="725" y="526"/>
                    </a:lnTo>
                    <a:lnTo>
                      <a:pt x="725" y="528"/>
                    </a:lnTo>
                    <a:lnTo>
                      <a:pt x="725" y="528"/>
                    </a:lnTo>
                    <a:lnTo>
                      <a:pt x="725" y="528"/>
                    </a:lnTo>
                    <a:lnTo>
                      <a:pt x="725" y="528"/>
                    </a:lnTo>
                    <a:lnTo>
                      <a:pt x="725" y="528"/>
                    </a:lnTo>
                    <a:lnTo>
                      <a:pt x="725" y="528"/>
                    </a:lnTo>
                    <a:lnTo>
                      <a:pt x="725" y="530"/>
                    </a:lnTo>
                    <a:lnTo>
                      <a:pt x="725" y="530"/>
                    </a:lnTo>
                    <a:lnTo>
                      <a:pt x="725" y="532"/>
                    </a:lnTo>
                    <a:lnTo>
                      <a:pt x="725" y="532"/>
                    </a:lnTo>
                    <a:lnTo>
                      <a:pt x="725" y="532"/>
                    </a:lnTo>
                    <a:lnTo>
                      <a:pt x="725" y="532"/>
                    </a:lnTo>
                    <a:lnTo>
                      <a:pt x="725" y="534"/>
                    </a:lnTo>
                    <a:lnTo>
                      <a:pt x="725" y="534"/>
                    </a:lnTo>
                    <a:lnTo>
                      <a:pt x="725" y="535"/>
                    </a:lnTo>
                    <a:lnTo>
                      <a:pt x="725" y="535"/>
                    </a:lnTo>
                    <a:lnTo>
                      <a:pt x="725" y="535"/>
                    </a:lnTo>
                    <a:lnTo>
                      <a:pt x="725" y="535"/>
                    </a:lnTo>
                    <a:lnTo>
                      <a:pt x="725" y="537"/>
                    </a:lnTo>
                    <a:lnTo>
                      <a:pt x="723" y="537"/>
                    </a:lnTo>
                    <a:lnTo>
                      <a:pt x="723" y="537"/>
                    </a:lnTo>
                    <a:lnTo>
                      <a:pt x="723" y="537"/>
                    </a:lnTo>
                    <a:lnTo>
                      <a:pt x="723" y="537"/>
                    </a:lnTo>
                    <a:lnTo>
                      <a:pt x="722" y="537"/>
                    </a:lnTo>
                    <a:lnTo>
                      <a:pt x="722" y="539"/>
                    </a:lnTo>
                    <a:lnTo>
                      <a:pt x="722" y="539"/>
                    </a:lnTo>
                    <a:lnTo>
                      <a:pt x="722" y="539"/>
                    </a:lnTo>
                    <a:lnTo>
                      <a:pt x="720" y="541"/>
                    </a:lnTo>
                    <a:lnTo>
                      <a:pt x="720" y="541"/>
                    </a:lnTo>
                    <a:lnTo>
                      <a:pt x="720" y="541"/>
                    </a:lnTo>
                    <a:lnTo>
                      <a:pt x="718" y="541"/>
                    </a:lnTo>
                    <a:lnTo>
                      <a:pt x="718" y="541"/>
                    </a:lnTo>
                    <a:lnTo>
                      <a:pt x="718" y="543"/>
                    </a:lnTo>
                    <a:lnTo>
                      <a:pt x="718" y="543"/>
                    </a:lnTo>
                    <a:lnTo>
                      <a:pt x="716" y="544"/>
                    </a:lnTo>
                    <a:lnTo>
                      <a:pt x="716" y="544"/>
                    </a:lnTo>
                    <a:lnTo>
                      <a:pt x="716" y="546"/>
                    </a:lnTo>
                    <a:lnTo>
                      <a:pt x="716" y="546"/>
                    </a:lnTo>
                    <a:lnTo>
                      <a:pt x="716" y="548"/>
                    </a:lnTo>
                    <a:lnTo>
                      <a:pt x="716" y="552"/>
                    </a:lnTo>
                    <a:lnTo>
                      <a:pt x="716" y="553"/>
                    </a:lnTo>
                    <a:lnTo>
                      <a:pt x="716" y="553"/>
                    </a:lnTo>
                    <a:lnTo>
                      <a:pt x="716" y="553"/>
                    </a:lnTo>
                    <a:lnTo>
                      <a:pt x="716" y="553"/>
                    </a:lnTo>
                    <a:lnTo>
                      <a:pt x="714" y="555"/>
                    </a:lnTo>
                    <a:lnTo>
                      <a:pt x="712" y="555"/>
                    </a:lnTo>
                    <a:lnTo>
                      <a:pt x="712" y="557"/>
                    </a:lnTo>
                    <a:lnTo>
                      <a:pt x="712" y="557"/>
                    </a:lnTo>
                    <a:lnTo>
                      <a:pt x="712" y="557"/>
                    </a:lnTo>
                    <a:lnTo>
                      <a:pt x="712" y="557"/>
                    </a:lnTo>
                    <a:lnTo>
                      <a:pt x="712" y="557"/>
                    </a:lnTo>
                    <a:lnTo>
                      <a:pt x="711" y="555"/>
                    </a:lnTo>
                    <a:lnTo>
                      <a:pt x="711" y="555"/>
                    </a:lnTo>
                    <a:lnTo>
                      <a:pt x="711" y="555"/>
                    </a:lnTo>
                    <a:lnTo>
                      <a:pt x="711" y="555"/>
                    </a:lnTo>
                    <a:lnTo>
                      <a:pt x="711" y="555"/>
                    </a:lnTo>
                    <a:lnTo>
                      <a:pt x="709" y="557"/>
                    </a:lnTo>
                    <a:lnTo>
                      <a:pt x="707" y="557"/>
                    </a:lnTo>
                    <a:lnTo>
                      <a:pt x="707" y="559"/>
                    </a:lnTo>
                    <a:lnTo>
                      <a:pt x="707" y="559"/>
                    </a:lnTo>
                    <a:lnTo>
                      <a:pt x="707" y="559"/>
                    </a:lnTo>
                    <a:lnTo>
                      <a:pt x="707" y="559"/>
                    </a:lnTo>
                    <a:lnTo>
                      <a:pt x="705" y="559"/>
                    </a:lnTo>
                    <a:lnTo>
                      <a:pt x="705" y="559"/>
                    </a:lnTo>
                    <a:lnTo>
                      <a:pt x="705" y="559"/>
                    </a:lnTo>
                    <a:lnTo>
                      <a:pt x="703" y="559"/>
                    </a:lnTo>
                    <a:lnTo>
                      <a:pt x="703" y="559"/>
                    </a:lnTo>
                    <a:lnTo>
                      <a:pt x="703" y="559"/>
                    </a:lnTo>
                    <a:lnTo>
                      <a:pt x="702" y="559"/>
                    </a:lnTo>
                    <a:lnTo>
                      <a:pt x="702" y="559"/>
                    </a:lnTo>
                    <a:lnTo>
                      <a:pt x="700" y="559"/>
                    </a:lnTo>
                    <a:lnTo>
                      <a:pt x="700" y="559"/>
                    </a:lnTo>
                    <a:lnTo>
                      <a:pt x="700" y="559"/>
                    </a:lnTo>
                    <a:lnTo>
                      <a:pt x="700" y="561"/>
                    </a:lnTo>
                    <a:lnTo>
                      <a:pt x="698" y="561"/>
                    </a:lnTo>
                    <a:lnTo>
                      <a:pt x="696" y="561"/>
                    </a:lnTo>
                    <a:lnTo>
                      <a:pt x="694" y="561"/>
                    </a:lnTo>
                    <a:lnTo>
                      <a:pt x="694" y="561"/>
                    </a:lnTo>
                    <a:lnTo>
                      <a:pt x="694" y="561"/>
                    </a:lnTo>
                    <a:lnTo>
                      <a:pt x="694" y="562"/>
                    </a:lnTo>
                    <a:lnTo>
                      <a:pt x="694" y="562"/>
                    </a:lnTo>
                    <a:lnTo>
                      <a:pt x="696" y="562"/>
                    </a:lnTo>
                    <a:lnTo>
                      <a:pt x="696" y="564"/>
                    </a:lnTo>
                    <a:lnTo>
                      <a:pt x="696" y="564"/>
                    </a:lnTo>
                    <a:lnTo>
                      <a:pt x="696" y="564"/>
                    </a:lnTo>
                    <a:lnTo>
                      <a:pt x="696" y="564"/>
                    </a:lnTo>
                    <a:lnTo>
                      <a:pt x="696" y="566"/>
                    </a:lnTo>
                    <a:lnTo>
                      <a:pt x="696" y="568"/>
                    </a:lnTo>
                    <a:lnTo>
                      <a:pt x="696" y="568"/>
                    </a:lnTo>
                    <a:lnTo>
                      <a:pt x="694" y="568"/>
                    </a:lnTo>
                    <a:lnTo>
                      <a:pt x="694" y="570"/>
                    </a:lnTo>
                    <a:lnTo>
                      <a:pt x="694" y="572"/>
                    </a:lnTo>
                    <a:lnTo>
                      <a:pt x="693" y="572"/>
                    </a:lnTo>
                    <a:lnTo>
                      <a:pt x="693" y="572"/>
                    </a:lnTo>
                    <a:lnTo>
                      <a:pt x="693" y="572"/>
                    </a:lnTo>
                    <a:lnTo>
                      <a:pt x="693" y="572"/>
                    </a:lnTo>
                    <a:lnTo>
                      <a:pt x="691" y="573"/>
                    </a:lnTo>
                    <a:lnTo>
                      <a:pt x="689" y="573"/>
                    </a:lnTo>
                    <a:lnTo>
                      <a:pt x="689" y="573"/>
                    </a:lnTo>
                    <a:lnTo>
                      <a:pt x="689" y="573"/>
                    </a:lnTo>
                    <a:lnTo>
                      <a:pt x="689" y="573"/>
                    </a:lnTo>
                    <a:lnTo>
                      <a:pt x="689" y="573"/>
                    </a:lnTo>
                    <a:lnTo>
                      <a:pt x="689" y="575"/>
                    </a:lnTo>
                    <a:lnTo>
                      <a:pt x="689" y="575"/>
                    </a:lnTo>
                    <a:lnTo>
                      <a:pt x="689" y="575"/>
                    </a:lnTo>
                    <a:lnTo>
                      <a:pt x="689" y="575"/>
                    </a:lnTo>
                    <a:lnTo>
                      <a:pt x="689" y="575"/>
                    </a:lnTo>
                    <a:lnTo>
                      <a:pt x="689" y="577"/>
                    </a:lnTo>
                    <a:lnTo>
                      <a:pt x="689" y="577"/>
                    </a:lnTo>
                    <a:lnTo>
                      <a:pt x="689" y="577"/>
                    </a:lnTo>
                    <a:lnTo>
                      <a:pt x="689" y="579"/>
                    </a:lnTo>
                    <a:lnTo>
                      <a:pt x="689" y="579"/>
                    </a:lnTo>
                    <a:lnTo>
                      <a:pt x="689" y="581"/>
                    </a:lnTo>
                    <a:lnTo>
                      <a:pt x="689" y="581"/>
                    </a:lnTo>
                    <a:lnTo>
                      <a:pt x="689" y="582"/>
                    </a:lnTo>
                    <a:lnTo>
                      <a:pt x="689" y="582"/>
                    </a:lnTo>
                    <a:lnTo>
                      <a:pt x="689" y="582"/>
                    </a:lnTo>
                    <a:lnTo>
                      <a:pt x="689" y="584"/>
                    </a:lnTo>
                    <a:lnTo>
                      <a:pt x="687" y="584"/>
                    </a:lnTo>
                    <a:lnTo>
                      <a:pt x="687" y="584"/>
                    </a:lnTo>
                    <a:lnTo>
                      <a:pt x="687" y="586"/>
                    </a:lnTo>
                    <a:lnTo>
                      <a:pt x="687" y="586"/>
                    </a:lnTo>
                    <a:lnTo>
                      <a:pt x="687" y="586"/>
                    </a:lnTo>
                    <a:lnTo>
                      <a:pt x="685" y="586"/>
                    </a:lnTo>
                    <a:lnTo>
                      <a:pt x="685" y="586"/>
                    </a:lnTo>
                    <a:lnTo>
                      <a:pt x="685" y="588"/>
                    </a:lnTo>
                    <a:lnTo>
                      <a:pt x="685" y="588"/>
                    </a:lnTo>
                    <a:lnTo>
                      <a:pt x="685" y="588"/>
                    </a:lnTo>
                    <a:lnTo>
                      <a:pt x="685" y="590"/>
                    </a:lnTo>
                    <a:lnTo>
                      <a:pt x="684" y="590"/>
                    </a:lnTo>
                    <a:lnTo>
                      <a:pt x="684" y="590"/>
                    </a:lnTo>
                    <a:lnTo>
                      <a:pt x="684" y="591"/>
                    </a:lnTo>
                    <a:lnTo>
                      <a:pt x="684" y="591"/>
                    </a:lnTo>
                    <a:lnTo>
                      <a:pt x="684" y="591"/>
                    </a:lnTo>
                    <a:lnTo>
                      <a:pt x="684" y="591"/>
                    </a:lnTo>
                    <a:lnTo>
                      <a:pt x="680" y="591"/>
                    </a:lnTo>
                    <a:lnTo>
                      <a:pt x="678" y="591"/>
                    </a:lnTo>
                    <a:lnTo>
                      <a:pt x="676" y="591"/>
                    </a:lnTo>
                    <a:lnTo>
                      <a:pt x="676" y="591"/>
                    </a:lnTo>
                    <a:lnTo>
                      <a:pt x="676" y="591"/>
                    </a:lnTo>
                    <a:lnTo>
                      <a:pt x="674" y="591"/>
                    </a:lnTo>
                    <a:lnTo>
                      <a:pt x="674" y="591"/>
                    </a:lnTo>
                    <a:lnTo>
                      <a:pt x="673" y="591"/>
                    </a:lnTo>
                    <a:lnTo>
                      <a:pt x="673" y="591"/>
                    </a:lnTo>
                    <a:lnTo>
                      <a:pt x="673" y="593"/>
                    </a:lnTo>
                    <a:lnTo>
                      <a:pt x="673" y="593"/>
                    </a:lnTo>
                    <a:lnTo>
                      <a:pt x="671" y="593"/>
                    </a:lnTo>
                    <a:lnTo>
                      <a:pt x="671" y="593"/>
                    </a:lnTo>
                    <a:lnTo>
                      <a:pt x="669" y="593"/>
                    </a:lnTo>
                    <a:lnTo>
                      <a:pt x="669" y="593"/>
                    </a:lnTo>
                    <a:lnTo>
                      <a:pt x="669" y="593"/>
                    </a:lnTo>
                    <a:lnTo>
                      <a:pt x="669" y="593"/>
                    </a:lnTo>
                    <a:lnTo>
                      <a:pt x="669" y="593"/>
                    </a:lnTo>
                    <a:lnTo>
                      <a:pt x="667" y="593"/>
                    </a:lnTo>
                    <a:lnTo>
                      <a:pt x="667" y="595"/>
                    </a:lnTo>
                    <a:lnTo>
                      <a:pt x="665" y="595"/>
                    </a:lnTo>
                    <a:lnTo>
                      <a:pt x="665" y="595"/>
                    </a:lnTo>
                    <a:lnTo>
                      <a:pt x="665" y="595"/>
                    </a:lnTo>
                    <a:lnTo>
                      <a:pt x="665" y="595"/>
                    </a:lnTo>
                    <a:lnTo>
                      <a:pt x="665" y="597"/>
                    </a:lnTo>
                    <a:lnTo>
                      <a:pt x="665" y="597"/>
                    </a:lnTo>
                    <a:lnTo>
                      <a:pt x="664" y="597"/>
                    </a:lnTo>
                    <a:lnTo>
                      <a:pt x="664" y="597"/>
                    </a:lnTo>
                    <a:lnTo>
                      <a:pt x="664" y="597"/>
                    </a:lnTo>
                    <a:lnTo>
                      <a:pt x="662" y="597"/>
                    </a:lnTo>
                    <a:lnTo>
                      <a:pt x="662" y="597"/>
                    </a:lnTo>
                    <a:lnTo>
                      <a:pt x="662" y="597"/>
                    </a:lnTo>
                    <a:lnTo>
                      <a:pt x="662" y="597"/>
                    </a:lnTo>
                    <a:lnTo>
                      <a:pt x="660" y="597"/>
                    </a:lnTo>
                    <a:lnTo>
                      <a:pt x="658" y="597"/>
                    </a:lnTo>
                    <a:lnTo>
                      <a:pt x="658" y="595"/>
                    </a:lnTo>
                    <a:lnTo>
                      <a:pt x="658" y="595"/>
                    </a:lnTo>
                    <a:lnTo>
                      <a:pt x="656" y="595"/>
                    </a:lnTo>
                    <a:lnTo>
                      <a:pt x="656" y="595"/>
                    </a:lnTo>
                    <a:lnTo>
                      <a:pt x="656" y="595"/>
                    </a:lnTo>
                    <a:lnTo>
                      <a:pt x="656" y="595"/>
                    </a:lnTo>
                    <a:lnTo>
                      <a:pt x="656" y="595"/>
                    </a:lnTo>
                    <a:lnTo>
                      <a:pt x="655" y="595"/>
                    </a:lnTo>
                    <a:lnTo>
                      <a:pt x="655" y="595"/>
                    </a:lnTo>
                    <a:lnTo>
                      <a:pt x="655" y="595"/>
                    </a:lnTo>
                    <a:lnTo>
                      <a:pt x="653" y="595"/>
                    </a:lnTo>
                    <a:lnTo>
                      <a:pt x="651" y="595"/>
                    </a:lnTo>
                    <a:lnTo>
                      <a:pt x="651" y="595"/>
                    </a:lnTo>
                    <a:lnTo>
                      <a:pt x="651" y="595"/>
                    </a:lnTo>
                    <a:lnTo>
                      <a:pt x="649" y="595"/>
                    </a:lnTo>
                    <a:lnTo>
                      <a:pt x="649" y="595"/>
                    </a:lnTo>
                    <a:lnTo>
                      <a:pt x="647" y="595"/>
                    </a:lnTo>
                    <a:lnTo>
                      <a:pt x="646" y="595"/>
                    </a:lnTo>
                    <a:lnTo>
                      <a:pt x="646" y="595"/>
                    </a:lnTo>
                    <a:lnTo>
                      <a:pt x="646" y="595"/>
                    </a:lnTo>
                    <a:lnTo>
                      <a:pt x="644" y="595"/>
                    </a:lnTo>
                    <a:lnTo>
                      <a:pt x="644" y="595"/>
                    </a:lnTo>
                    <a:lnTo>
                      <a:pt x="644" y="595"/>
                    </a:lnTo>
                    <a:lnTo>
                      <a:pt x="642" y="595"/>
                    </a:lnTo>
                    <a:lnTo>
                      <a:pt x="642" y="595"/>
                    </a:lnTo>
                    <a:lnTo>
                      <a:pt x="642" y="595"/>
                    </a:lnTo>
                    <a:lnTo>
                      <a:pt x="640" y="595"/>
                    </a:lnTo>
                    <a:lnTo>
                      <a:pt x="640" y="595"/>
                    </a:lnTo>
                    <a:lnTo>
                      <a:pt x="640" y="597"/>
                    </a:lnTo>
                    <a:lnTo>
                      <a:pt x="640" y="597"/>
                    </a:lnTo>
                    <a:lnTo>
                      <a:pt x="638" y="597"/>
                    </a:lnTo>
                    <a:lnTo>
                      <a:pt x="638" y="597"/>
                    </a:lnTo>
                    <a:lnTo>
                      <a:pt x="638" y="599"/>
                    </a:lnTo>
                    <a:lnTo>
                      <a:pt x="638" y="599"/>
                    </a:lnTo>
                    <a:lnTo>
                      <a:pt x="638" y="599"/>
                    </a:lnTo>
                    <a:lnTo>
                      <a:pt x="638" y="599"/>
                    </a:lnTo>
                    <a:lnTo>
                      <a:pt x="638" y="599"/>
                    </a:lnTo>
                    <a:lnTo>
                      <a:pt x="638" y="600"/>
                    </a:lnTo>
                    <a:lnTo>
                      <a:pt x="638" y="600"/>
                    </a:lnTo>
                    <a:lnTo>
                      <a:pt x="638" y="600"/>
                    </a:lnTo>
                    <a:lnTo>
                      <a:pt x="638" y="602"/>
                    </a:lnTo>
                    <a:lnTo>
                      <a:pt x="638" y="602"/>
                    </a:lnTo>
                    <a:lnTo>
                      <a:pt x="638" y="602"/>
                    </a:lnTo>
                    <a:lnTo>
                      <a:pt x="637" y="604"/>
                    </a:lnTo>
                    <a:lnTo>
                      <a:pt x="637" y="606"/>
                    </a:lnTo>
                    <a:lnTo>
                      <a:pt x="635" y="608"/>
                    </a:lnTo>
                    <a:lnTo>
                      <a:pt x="635" y="608"/>
                    </a:lnTo>
                    <a:lnTo>
                      <a:pt x="635" y="608"/>
                    </a:lnTo>
                    <a:lnTo>
                      <a:pt x="635" y="608"/>
                    </a:lnTo>
                    <a:lnTo>
                      <a:pt x="635" y="608"/>
                    </a:lnTo>
                    <a:lnTo>
                      <a:pt x="635" y="610"/>
                    </a:lnTo>
                    <a:lnTo>
                      <a:pt x="635" y="610"/>
                    </a:lnTo>
                    <a:lnTo>
                      <a:pt x="633" y="610"/>
                    </a:lnTo>
                    <a:lnTo>
                      <a:pt x="633" y="610"/>
                    </a:lnTo>
                    <a:lnTo>
                      <a:pt x="633" y="610"/>
                    </a:lnTo>
                    <a:lnTo>
                      <a:pt x="633" y="611"/>
                    </a:lnTo>
                    <a:lnTo>
                      <a:pt x="631" y="611"/>
                    </a:lnTo>
                    <a:lnTo>
                      <a:pt x="631" y="611"/>
                    </a:lnTo>
                    <a:lnTo>
                      <a:pt x="629" y="611"/>
                    </a:lnTo>
                    <a:lnTo>
                      <a:pt x="629" y="611"/>
                    </a:lnTo>
                    <a:lnTo>
                      <a:pt x="629" y="611"/>
                    </a:lnTo>
                    <a:lnTo>
                      <a:pt x="627" y="611"/>
                    </a:lnTo>
                    <a:lnTo>
                      <a:pt x="626" y="611"/>
                    </a:lnTo>
                    <a:lnTo>
                      <a:pt x="626" y="611"/>
                    </a:lnTo>
                    <a:lnTo>
                      <a:pt x="626" y="610"/>
                    </a:lnTo>
                    <a:lnTo>
                      <a:pt x="626" y="610"/>
                    </a:lnTo>
                    <a:lnTo>
                      <a:pt x="624" y="610"/>
                    </a:lnTo>
                    <a:lnTo>
                      <a:pt x="622" y="610"/>
                    </a:lnTo>
                    <a:lnTo>
                      <a:pt x="622" y="610"/>
                    </a:lnTo>
                    <a:lnTo>
                      <a:pt x="622" y="610"/>
                    </a:lnTo>
                    <a:lnTo>
                      <a:pt x="620" y="610"/>
                    </a:lnTo>
                    <a:lnTo>
                      <a:pt x="617" y="610"/>
                    </a:lnTo>
                    <a:lnTo>
                      <a:pt x="617" y="610"/>
                    </a:lnTo>
                    <a:lnTo>
                      <a:pt x="617" y="608"/>
                    </a:lnTo>
                    <a:lnTo>
                      <a:pt x="617" y="608"/>
                    </a:lnTo>
                    <a:lnTo>
                      <a:pt x="615" y="608"/>
                    </a:lnTo>
                    <a:lnTo>
                      <a:pt x="613" y="608"/>
                    </a:lnTo>
                    <a:lnTo>
                      <a:pt x="613" y="608"/>
                    </a:lnTo>
                    <a:lnTo>
                      <a:pt x="611" y="608"/>
                    </a:lnTo>
                    <a:lnTo>
                      <a:pt x="611" y="608"/>
                    </a:lnTo>
                    <a:lnTo>
                      <a:pt x="609" y="608"/>
                    </a:lnTo>
                    <a:lnTo>
                      <a:pt x="608" y="606"/>
                    </a:lnTo>
                    <a:lnTo>
                      <a:pt x="608" y="606"/>
                    </a:lnTo>
                    <a:lnTo>
                      <a:pt x="608" y="606"/>
                    </a:lnTo>
                    <a:lnTo>
                      <a:pt x="606" y="606"/>
                    </a:lnTo>
                    <a:lnTo>
                      <a:pt x="604" y="606"/>
                    </a:lnTo>
                    <a:lnTo>
                      <a:pt x="604" y="606"/>
                    </a:lnTo>
                    <a:lnTo>
                      <a:pt x="602" y="606"/>
                    </a:lnTo>
                    <a:lnTo>
                      <a:pt x="600" y="606"/>
                    </a:lnTo>
                    <a:lnTo>
                      <a:pt x="600" y="606"/>
                    </a:lnTo>
                    <a:lnTo>
                      <a:pt x="599" y="604"/>
                    </a:lnTo>
                    <a:lnTo>
                      <a:pt x="599" y="604"/>
                    </a:lnTo>
                    <a:lnTo>
                      <a:pt x="599" y="604"/>
                    </a:lnTo>
                    <a:lnTo>
                      <a:pt x="599" y="604"/>
                    </a:lnTo>
                    <a:lnTo>
                      <a:pt x="597" y="606"/>
                    </a:lnTo>
                    <a:lnTo>
                      <a:pt x="597" y="606"/>
                    </a:lnTo>
                    <a:lnTo>
                      <a:pt x="595" y="606"/>
                    </a:lnTo>
                    <a:lnTo>
                      <a:pt x="595" y="606"/>
                    </a:lnTo>
                    <a:lnTo>
                      <a:pt x="595" y="606"/>
                    </a:lnTo>
                    <a:lnTo>
                      <a:pt x="595" y="606"/>
                    </a:lnTo>
                    <a:lnTo>
                      <a:pt x="593" y="608"/>
                    </a:lnTo>
                    <a:lnTo>
                      <a:pt x="593" y="608"/>
                    </a:lnTo>
                    <a:lnTo>
                      <a:pt x="593" y="608"/>
                    </a:lnTo>
                    <a:lnTo>
                      <a:pt x="593" y="608"/>
                    </a:lnTo>
                    <a:lnTo>
                      <a:pt x="593" y="610"/>
                    </a:lnTo>
                    <a:lnTo>
                      <a:pt x="593" y="610"/>
                    </a:lnTo>
                    <a:lnTo>
                      <a:pt x="591" y="610"/>
                    </a:lnTo>
                    <a:lnTo>
                      <a:pt x="591" y="611"/>
                    </a:lnTo>
                    <a:lnTo>
                      <a:pt x="591" y="611"/>
                    </a:lnTo>
                    <a:lnTo>
                      <a:pt x="591" y="613"/>
                    </a:lnTo>
                    <a:lnTo>
                      <a:pt x="589" y="613"/>
                    </a:lnTo>
                    <a:lnTo>
                      <a:pt x="589" y="613"/>
                    </a:lnTo>
                    <a:lnTo>
                      <a:pt x="589" y="615"/>
                    </a:lnTo>
                    <a:lnTo>
                      <a:pt x="588" y="615"/>
                    </a:lnTo>
                    <a:lnTo>
                      <a:pt x="588" y="615"/>
                    </a:lnTo>
                    <a:lnTo>
                      <a:pt x="588" y="617"/>
                    </a:lnTo>
                    <a:lnTo>
                      <a:pt x="588" y="617"/>
                    </a:lnTo>
                    <a:lnTo>
                      <a:pt x="588" y="617"/>
                    </a:lnTo>
                    <a:lnTo>
                      <a:pt x="586" y="617"/>
                    </a:lnTo>
                    <a:lnTo>
                      <a:pt x="586" y="617"/>
                    </a:lnTo>
                    <a:lnTo>
                      <a:pt x="586" y="617"/>
                    </a:lnTo>
                    <a:lnTo>
                      <a:pt x="586" y="617"/>
                    </a:lnTo>
                    <a:lnTo>
                      <a:pt x="586" y="617"/>
                    </a:lnTo>
                    <a:lnTo>
                      <a:pt x="584" y="615"/>
                    </a:lnTo>
                    <a:lnTo>
                      <a:pt x="582" y="615"/>
                    </a:lnTo>
                    <a:lnTo>
                      <a:pt x="582" y="615"/>
                    </a:lnTo>
                    <a:lnTo>
                      <a:pt x="582" y="615"/>
                    </a:lnTo>
                    <a:lnTo>
                      <a:pt x="580" y="615"/>
                    </a:lnTo>
                    <a:lnTo>
                      <a:pt x="580" y="615"/>
                    </a:lnTo>
                    <a:lnTo>
                      <a:pt x="580" y="615"/>
                    </a:lnTo>
                    <a:lnTo>
                      <a:pt x="579" y="615"/>
                    </a:lnTo>
                    <a:lnTo>
                      <a:pt x="579" y="615"/>
                    </a:lnTo>
                    <a:lnTo>
                      <a:pt x="579" y="615"/>
                    </a:lnTo>
                    <a:lnTo>
                      <a:pt x="577" y="613"/>
                    </a:lnTo>
                    <a:lnTo>
                      <a:pt x="579" y="610"/>
                    </a:lnTo>
                    <a:lnTo>
                      <a:pt x="579" y="608"/>
                    </a:lnTo>
                    <a:lnTo>
                      <a:pt x="577" y="606"/>
                    </a:lnTo>
                    <a:lnTo>
                      <a:pt x="575" y="604"/>
                    </a:lnTo>
                    <a:lnTo>
                      <a:pt x="577" y="600"/>
                    </a:lnTo>
                    <a:lnTo>
                      <a:pt x="575" y="597"/>
                    </a:lnTo>
                    <a:lnTo>
                      <a:pt x="573" y="595"/>
                    </a:lnTo>
                    <a:lnTo>
                      <a:pt x="570" y="593"/>
                    </a:lnTo>
                    <a:lnTo>
                      <a:pt x="568" y="593"/>
                    </a:lnTo>
                    <a:lnTo>
                      <a:pt x="566" y="593"/>
                    </a:lnTo>
                    <a:lnTo>
                      <a:pt x="564" y="591"/>
                    </a:lnTo>
                    <a:lnTo>
                      <a:pt x="562" y="591"/>
                    </a:lnTo>
                    <a:lnTo>
                      <a:pt x="562" y="591"/>
                    </a:lnTo>
                    <a:lnTo>
                      <a:pt x="561" y="591"/>
                    </a:lnTo>
                    <a:lnTo>
                      <a:pt x="561" y="590"/>
                    </a:lnTo>
                    <a:lnTo>
                      <a:pt x="561" y="590"/>
                    </a:lnTo>
                    <a:lnTo>
                      <a:pt x="559" y="590"/>
                    </a:lnTo>
                    <a:lnTo>
                      <a:pt x="557" y="590"/>
                    </a:lnTo>
                    <a:lnTo>
                      <a:pt x="555" y="588"/>
                    </a:lnTo>
                    <a:lnTo>
                      <a:pt x="555" y="588"/>
                    </a:lnTo>
                    <a:lnTo>
                      <a:pt x="553" y="588"/>
                    </a:lnTo>
                    <a:lnTo>
                      <a:pt x="553" y="588"/>
                    </a:lnTo>
                    <a:lnTo>
                      <a:pt x="552" y="588"/>
                    </a:lnTo>
                    <a:lnTo>
                      <a:pt x="552" y="588"/>
                    </a:lnTo>
                    <a:lnTo>
                      <a:pt x="552" y="588"/>
                    </a:lnTo>
                    <a:lnTo>
                      <a:pt x="550" y="588"/>
                    </a:lnTo>
                    <a:lnTo>
                      <a:pt x="550" y="588"/>
                    </a:lnTo>
                    <a:lnTo>
                      <a:pt x="548" y="588"/>
                    </a:lnTo>
                    <a:lnTo>
                      <a:pt x="548" y="588"/>
                    </a:lnTo>
                    <a:lnTo>
                      <a:pt x="548" y="588"/>
                    </a:lnTo>
                    <a:lnTo>
                      <a:pt x="546" y="588"/>
                    </a:lnTo>
                    <a:lnTo>
                      <a:pt x="546" y="588"/>
                    </a:lnTo>
                    <a:lnTo>
                      <a:pt x="546" y="588"/>
                    </a:lnTo>
                    <a:lnTo>
                      <a:pt x="544" y="588"/>
                    </a:lnTo>
                    <a:lnTo>
                      <a:pt x="542" y="588"/>
                    </a:lnTo>
                    <a:lnTo>
                      <a:pt x="541" y="588"/>
                    </a:lnTo>
                    <a:lnTo>
                      <a:pt x="537" y="586"/>
                    </a:lnTo>
                    <a:lnTo>
                      <a:pt x="535" y="586"/>
                    </a:lnTo>
                    <a:lnTo>
                      <a:pt x="528" y="582"/>
                    </a:lnTo>
                    <a:lnTo>
                      <a:pt x="528" y="582"/>
                    </a:lnTo>
                    <a:lnTo>
                      <a:pt x="528" y="582"/>
                    </a:lnTo>
                    <a:lnTo>
                      <a:pt x="526" y="582"/>
                    </a:lnTo>
                    <a:lnTo>
                      <a:pt x="524" y="581"/>
                    </a:lnTo>
                    <a:lnTo>
                      <a:pt x="523" y="581"/>
                    </a:lnTo>
                    <a:lnTo>
                      <a:pt x="523" y="581"/>
                    </a:lnTo>
                    <a:lnTo>
                      <a:pt x="523" y="581"/>
                    </a:lnTo>
                    <a:lnTo>
                      <a:pt x="523" y="581"/>
                    </a:lnTo>
                    <a:lnTo>
                      <a:pt x="523" y="579"/>
                    </a:lnTo>
                    <a:lnTo>
                      <a:pt x="521" y="579"/>
                    </a:lnTo>
                    <a:lnTo>
                      <a:pt x="521" y="579"/>
                    </a:lnTo>
                    <a:lnTo>
                      <a:pt x="521" y="579"/>
                    </a:lnTo>
                    <a:lnTo>
                      <a:pt x="519" y="579"/>
                    </a:lnTo>
                    <a:lnTo>
                      <a:pt x="517" y="577"/>
                    </a:lnTo>
                    <a:lnTo>
                      <a:pt x="517" y="577"/>
                    </a:lnTo>
                    <a:lnTo>
                      <a:pt x="517" y="577"/>
                    </a:lnTo>
                    <a:lnTo>
                      <a:pt x="515" y="577"/>
                    </a:lnTo>
                    <a:lnTo>
                      <a:pt x="515" y="575"/>
                    </a:lnTo>
                    <a:lnTo>
                      <a:pt x="515" y="575"/>
                    </a:lnTo>
                    <a:lnTo>
                      <a:pt x="514" y="575"/>
                    </a:lnTo>
                    <a:lnTo>
                      <a:pt x="514" y="575"/>
                    </a:lnTo>
                    <a:lnTo>
                      <a:pt x="512" y="575"/>
                    </a:lnTo>
                    <a:lnTo>
                      <a:pt x="512" y="573"/>
                    </a:lnTo>
                    <a:lnTo>
                      <a:pt x="512" y="573"/>
                    </a:lnTo>
                    <a:lnTo>
                      <a:pt x="510" y="573"/>
                    </a:lnTo>
                    <a:lnTo>
                      <a:pt x="510" y="573"/>
                    </a:lnTo>
                    <a:lnTo>
                      <a:pt x="510" y="573"/>
                    </a:lnTo>
                    <a:lnTo>
                      <a:pt x="510" y="573"/>
                    </a:lnTo>
                    <a:lnTo>
                      <a:pt x="510" y="573"/>
                    </a:lnTo>
                    <a:lnTo>
                      <a:pt x="508" y="573"/>
                    </a:lnTo>
                    <a:lnTo>
                      <a:pt x="508" y="572"/>
                    </a:lnTo>
                    <a:lnTo>
                      <a:pt x="508" y="572"/>
                    </a:lnTo>
                    <a:lnTo>
                      <a:pt x="508" y="572"/>
                    </a:lnTo>
                    <a:lnTo>
                      <a:pt x="506" y="572"/>
                    </a:lnTo>
                    <a:lnTo>
                      <a:pt x="506" y="572"/>
                    </a:lnTo>
                    <a:lnTo>
                      <a:pt x="506" y="572"/>
                    </a:lnTo>
                    <a:lnTo>
                      <a:pt x="506" y="572"/>
                    </a:lnTo>
                    <a:lnTo>
                      <a:pt x="506" y="572"/>
                    </a:lnTo>
                    <a:lnTo>
                      <a:pt x="506" y="572"/>
                    </a:lnTo>
                    <a:lnTo>
                      <a:pt x="504" y="570"/>
                    </a:lnTo>
                    <a:lnTo>
                      <a:pt x="504" y="570"/>
                    </a:lnTo>
                    <a:lnTo>
                      <a:pt x="504" y="570"/>
                    </a:lnTo>
                    <a:lnTo>
                      <a:pt x="503" y="570"/>
                    </a:lnTo>
                    <a:lnTo>
                      <a:pt x="503" y="568"/>
                    </a:lnTo>
                    <a:lnTo>
                      <a:pt x="503" y="568"/>
                    </a:lnTo>
                    <a:lnTo>
                      <a:pt x="503" y="568"/>
                    </a:lnTo>
                    <a:lnTo>
                      <a:pt x="503" y="568"/>
                    </a:lnTo>
                    <a:lnTo>
                      <a:pt x="503" y="568"/>
                    </a:lnTo>
                    <a:lnTo>
                      <a:pt x="503" y="568"/>
                    </a:lnTo>
                    <a:lnTo>
                      <a:pt x="503" y="566"/>
                    </a:lnTo>
                    <a:lnTo>
                      <a:pt x="503" y="566"/>
                    </a:lnTo>
                    <a:lnTo>
                      <a:pt x="503" y="566"/>
                    </a:lnTo>
                    <a:lnTo>
                      <a:pt x="503" y="566"/>
                    </a:lnTo>
                    <a:lnTo>
                      <a:pt x="503" y="564"/>
                    </a:lnTo>
                    <a:lnTo>
                      <a:pt x="501" y="564"/>
                    </a:lnTo>
                    <a:lnTo>
                      <a:pt x="501" y="564"/>
                    </a:lnTo>
                    <a:lnTo>
                      <a:pt x="501" y="564"/>
                    </a:lnTo>
                    <a:lnTo>
                      <a:pt x="501" y="562"/>
                    </a:lnTo>
                    <a:lnTo>
                      <a:pt x="501" y="562"/>
                    </a:lnTo>
                    <a:lnTo>
                      <a:pt x="501" y="562"/>
                    </a:lnTo>
                    <a:lnTo>
                      <a:pt x="501" y="562"/>
                    </a:lnTo>
                    <a:lnTo>
                      <a:pt x="501" y="562"/>
                    </a:lnTo>
                    <a:lnTo>
                      <a:pt x="501" y="562"/>
                    </a:lnTo>
                    <a:lnTo>
                      <a:pt x="501" y="562"/>
                    </a:lnTo>
                    <a:lnTo>
                      <a:pt x="501" y="562"/>
                    </a:lnTo>
                    <a:lnTo>
                      <a:pt x="501" y="562"/>
                    </a:lnTo>
                    <a:lnTo>
                      <a:pt x="501" y="562"/>
                    </a:lnTo>
                    <a:lnTo>
                      <a:pt x="499" y="562"/>
                    </a:lnTo>
                    <a:lnTo>
                      <a:pt x="499" y="562"/>
                    </a:lnTo>
                    <a:lnTo>
                      <a:pt x="499" y="562"/>
                    </a:lnTo>
                    <a:lnTo>
                      <a:pt x="499" y="562"/>
                    </a:lnTo>
                    <a:lnTo>
                      <a:pt x="499" y="562"/>
                    </a:lnTo>
                    <a:lnTo>
                      <a:pt x="499" y="562"/>
                    </a:lnTo>
                    <a:lnTo>
                      <a:pt x="499" y="562"/>
                    </a:lnTo>
                    <a:lnTo>
                      <a:pt x="499" y="562"/>
                    </a:lnTo>
                    <a:lnTo>
                      <a:pt x="499" y="562"/>
                    </a:lnTo>
                    <a:lnTo>
                      <a:pt x="499" y="562"/>
                    </a:lnTo>
                    <a:lnTo>
                      <a:pt x="497" y="562"/>
                    </a:lnTo>
                    <a:lnTo>
                      <a:pt x="497" y="562"/>
                    </a:lnTo>
                    <a:lnTo>
                      <a:pt x="497" y="562"/>
                    </a:lnTo>
                    <a:lnTo>
                      <a:pt x="497" y="562"/>
                    </a:lnTo>
                    <a:lnTo>
                      <a:pt x="497" y="562"/>
                    </a:lnTo>
                    <a:lnTo>
                      <a:pt x="497" y="562"/>
                    </a:lnTo>
                    <a:lnTo>
                      <a:pt x="497" y="562"/>
                    </a:lnTo>
                    <a:lnTo>
                      <a:pt x="497" y="562"/>
                    </a:lnTo>
                    <a:lnTo>
                      <a:pt x="497"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4" y="561"/>
                    </a:lnTo>
                    <a:lnTo>
                      <a:pt x="494" y="561"/>
                    </a:lnTo>
                    <a:lnTo>
                      <a:pt x="494" y="561"/>
                    </a:lnTo>
                    <a:lnTo>
                      <a:pt x="494" y="561"/>
                    </a:lnTo>
                    <a:lnTo>
                      <a:pt x="494" y="561"/>
                    </a:lnTo>
                    <a:lnTo>
                      <a:pt x="494" y="561"/>
                    </a:lnTo>
                    <a:lnTo>
                      <a:pt x="494" y="561"/>
                    </a:lnTo>
                    <a:lnTo>
                      <a:pt x="494" y="561"/>
                    </a:lnTo>
                    <a:lnTo>
                      <a:pt x="494" y="561"/>
                    </a:lnTo>
                    <a:lnTo>
                      <a:pt x="492" y="561"/>
                    </a:lnTo>
                    <a:lnTo>
                      <a:pt x="492" y="561"/>
                    </a:lnTo>
                    <a:lnTo>
                      <a:pt x="492" y="561"/>
                    </a:lnTo>
                    <a:lnTo>
                      <a:pt x="492" y="561"/>
                    </a:lnTo>
                    <a:lnTo>
                      <a:pt x="490" y="561"/>
                    </a:lnTo>
                    <a:lnTo>
                      <a:pt x="490" y="561"/>
                    </a:lnTo>
                    <a:lnTo>
                      <a:pt x="490" y="559"/>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2"/>
                    </a:lnTo>
                    <a:lnTo>
                      <a:pt x="486" y="562"/>
                    </a:lnTo>
                    <a:lnTo>
                      <a:pt x="486" y="562"/>
                    </a:lnTo>
                    <a:lnTo>
                      <a:pt x="486" y="562"/>
                    </a:lnTo>
                    <a:lnTo>
                      <a:pt x="486" y="562"/>
                    </a:lnTo>
                    <a:lnTo>
                      <a:pt x="486" y="562"/>
                    </a:lnTo>
                    <a:lnTo>
                      <a:pt x="486" y="562"/>
                    </a:lnTo>
                    <a:lnTo>
                      <a:pt x="486" y="562"/>
                    </a:lnTo>
                    <a:lnTo>
                      <a:pt x="486" y="562"/>
                    </a:lnTo>
                    <a:lnTo>
                      <a:pt x="485" y="562"/>
                    </a:lnTo>
                    <a:lnTo>
                      <a:pt x="485" y="562"/>
                    </a:lnTo>
                    <a:lnTo>
                      <a:pt x="485" y="562"/>
                    </a:lnTo>
                    <a:lnTo>
                      <a:pt x="485" y="562"/>
                    </a:lnTo>
                    <a:lnTo>
                      <a:pt x="485" y="562"/>
                    </a:lnTo>
                    <a:lnTo>
                      <a:pt x="485" y="564"/>
                    </a:lnTo>
                    <a:lnTo>
                      <a:pt x="485" y="564"/>
                    </a:lnTo>
                    <a:lnTo>
                      <a:pt x="485" y="564"/>
                    </a:lnTo>
                    <a:lnTo>
                      <a:pt x="483" y="562"/>
                    </a:lnTo>
                    <a:lnTo>
                      <a:pt x="483" y="562"/>
                    </a:lnTo>
                    <a:lnTo>
                      <a:pt x="483" y="562"/>
                    </a:lnTo>
                    <a:lnTo>
                      <a:pt x="483" y="562"/>
                    </a:lnTo>
                    <a:lnTo>
                      <a:pt x="483" y="562"/>
                    </a:lnTo>
                    <a:lnTo>
                      <a:pt x="483" y="562"/>
                    </a:lnTo>
                    <a:lnTo>
                      <a:pt x="483" y="562"/>
                    </a:lnTo>
                    <a:lnTo>
                      <a:pt x="483" y="562"/>
                    </a:lnTo>
                    <a:lnTo>
                      <a:pt x="481" y="562"/>
                    </a:lnTo>
                    <a:lnTo>
                      <a:pt x="481" y="562"/>
                    </a:lnTo>
                    <a:lnTo>
                      <a:pt x="481" y="562"/>
                    </a:lnTo>
                    <a:lnTo>
                      <a:pt x="481" y="562"/>
                    </a:lnTo>
                    <a:lnTo>
                      <a:pt x="481" y="562"/>
                    </a:lnTo>
                    <a:lnTo>
                      <a:pt x="481" y="562"/>
                    </a:lnTo>
                    <a:lnTo>
                      <a:pt x="481" y="562"/>
                    </a:lnTo>
                    <a:lnTo>
                      <a:pt x="481" y="562"/>
                    </a:lnTo>
                    <a:lnTo>
                      <a:pt x="481" y="561"/>
                    </a:lnTo>
                    <a:lnTo>
                      <a:pt x="481" y="561"/>
                    </a:lnTo>
                    <a:lnTo>
                      <a:pt x="481" y="561"/>
                    </a:lnTo>
                    <a:lnTo>
                      <a:pt x="481" y="561"/>
                    </a:lnTo>
                    <a:lnTo>
                      <a:pt x="481" y="561"/>
                    </a:lnTo>
                    <a:lnTo>
                      <a:pt x="481" y="561"/>
                    </a:lnTo>
                    <a:lnTo>
                      <a:pt x="481" y="561"/>
                    </a:lnTo>
                    <a:lnTo>
                      <a:pt x="481" y="561"/>
                    </a:lnTo>
                    <a:lnTo>
                      <a:pt x="481" y="559"/>
                    </a:lnTo>
                    <a:lnTo>
                      <a:pt x="481" y="559"/>
                    </a:lnTo>
                    <a:lnTo>
                      <a:pt x="481" y="559"/>
                    </a:lnTo>
                    <a:lnTo>
                      <a:pt x="479" y="559"/>
                    </a:lnTo>
                    <a:lnTo>
                      <a:pt x="477" y="559"/>
                    </a:lnTo>
                    <a:lnTo>
                      <a:pt x="477" y="559"/>
                    </a:lnTo>
                    <a:lnTo>
                      <a:pt x="476" y="559"/>
                    </a:lnTo>
                    <a:lnTo>
                      <a:pt x="476" y="559"/>
                    </a:lnTo>
                    <a:lnTo>
                      <a:pt x="474" y="559"/>
                    </a:lnTo>
                    <a:lnTo>
                      <a:pt x="474" y="559"/>
                    </a:lnTo>
                    <a:lnTo>
                      <a:pt x="474" y="559"/>
                    </a:lnTo>
                    <a:lnTo>
                      <a:pt x="474" y="557"/>
                    </a:lnTo>
                    <a:lnTo>
                      <a:pt x="474" y="557"/>
                    </a:lnTo>
                    <a:lnTo>
                      <a:pt x="476" y="555"/>
                    </a:lnTo>
                    <a:lnTo>
                      <a:pt x="476" y="555"/>
                    </a:lnTo>
                    <a:lnTo>
                      <a:pt x="476" y="555"/>
                    </a:lnTo>
                    <a:lnTo>
                      <a:pt x="476" y="555"/>
                    </a:lnTo>
                    <a:lnTo>
                      <a:pt x="474" y="553"/>
                    </a:lnTo>
                    <a:lnTo>
                      <a:pt x="474" y="553"/>
                    </a:lnTo>
                    <a:lnTo>
                      <a:pt x="472" y="553"/>
                    </a:lnTo>
                    <a:lnTo>
                      <a:pt x="472" y="553"/>
                    </a:lnTo>
                    <a:lnTo>
                      <a:pt x="470" y="553"/>
                    </a:lnTo>
                    <a:lnTo>
                      <a:pt x="470" y="553"/>
                    </a:lnTo>
                    <a:lnTo>
                      <a:pt x="470" y="552"/>
                    </a:lnTo>
                    <a:lnTo>
                      <a:pt x="470" y="552"/>
                    </a:lnTo>
                    <a:lnTo>
                      <a:pt x="470" y="552"/>
                    </a:lnTo>
                    <a:lnTo>
                      <a:pt x="468" y="552"/>
                    </a:lnTo>
                    <a:lnTo>
                      <a:pt x="468" y="552"/>
                    </a:lnTo>
                    <a:lnTo>
                      <a:pt x="468" y="552"/>
                    </a:lnTo>
                    <a:lnTo>
                      <a:pt x="468" y="552"/>
                    </a:lnTo>
                    <a:lnTo>
                      <a:pt x="468" y="552"/>
                    </a:lnTo>
                    <a:lnTo>
                      <a:pt x="467" y="552"/>
                    </a:lnTo>
                    <a:lnTo>
                      <a:pt x="467" y="552"/>
                    </a:lnTo>
                    <a:lnTo>
                      <a:pt x="467" y="552"/>
                    </a:lnTo>
                    <a:lnTo>
                      <a:pt x="465" y="552"/>
                    </a:lnTo>
                    <a:lnTo>
                      <a:pt x="465" y="552"/>
                    </a:lnTo>
                    <a:lnTo>
                      <a:pt x="465" y="552"/>
                    </a:lnTo>
                    <a:lnTo>
                      <a:pt x="465" y="552"/>
                    </a:lnTo>
                    <a:lnTo>
                      <a:pt x="465" y="550"/>
                    </a:lnTo>
                    <a:lnTo>
                      <a:pt x="465" y="550"/>
                    </a:lnTo>
                    <a:lnTo>
                      <a:pt x="465" y="550"/>
                    </a:lnTo>
                    <a:lnTo>
                      <a:pt x="465" y="550"/>
                    </a:lnTo>
                    <a:lnTo>
                      <a:pt x="465" y="550"/>
                    </a:lnTo>
                    <a:lnTo>
                      <a:pt x="465" y="550"/>
                    </a:lnTo>
                    <a:lnTo>
                      <a:pt x="463" y="548"/>
                    </a:lnTo>
                    <a:lnTo>
                      <a:pt x="463" y="546"/>
                    </a:lnTo>
                    <a:lnTo>
                      <a:pt x="463" y="546"/>
                    </a:lnTo>
                    <a:lnTo>
                      <a:pt x="461" y="546"/>
                    </a:lnTo>
                    <a:lnTo>
                      <a:pt x="461" y="546"/>
                    </a:lnTo>
                    <a:lnTo>
                      <a:pt x="461" y="546"/>
                    </a:lnTo>
                    <a:lnTo>
                      <a:pt x="461" y="546"/>
                    </a:lnTo>
                    <a:lnTo>
                      <a:pt x="461" y="544"/>
                    </a:lnTo>
                    <a:lnTo>
                      <a:pt x="461" y="544"/>
                    </a:lnTo>
                    <a:lnTo>
                      <a:pt x="461" y="544"/>
                    </a:lnTo>
                    <a:lnTo>
                      <a:pt x="459" y="544"/>
                    </a:lnTo>
                    <a:lnTo>
                      <a:pt x="459" y="544"/>
                    </a:lnTo>
                    <a:lnTo>
                      <a:pt x="459" y="544"/>
                    </a:lnTo>
                    <a:lnTo>
                      <a:pt x="459" y="544"/>
                    </a:lnTo>
                    <a:lnTo>
                      <a:pt x="457" y="544"/>
                    </a:lnTo>
                    <a:lnTo>
                      <a:pt x="457" y="544"/>
                    </a:lnTo>
                    <a:lnTo>
                      <a:pt x="457" y="544"/>
                    </a:lnTo>
                    <a:lnTo>
                      <a:pt x="457" y="544"/>
                    </a:lnTo>
                    <a:lnTo>
                      <a:pt x="457" y="543"/>
                    </a:lnTo>
                    <a:lnTo>
                      <a:pt x="457" y="543"/>
                    </a:lnTo>
                    <a:lnTo>
                      <a:pt x="456" y="543"/>
                    </a:lnTo>
                    <a:lnTo>
                      <a:pt x="456" y="543"/>
                    </a:lnTo>
                    <a:lnTo>
                      <a:pt x="456" y="543"/>
                    </a:lnTo>
                    <a:lnTo>
                      <a:pt x="456" y="543"/>
                    </a:lnTo>
                    <a:lnTo>
                      <a:pt x="454" y="543"/>
                    </a:lnTo>
                    <a:lnTo>
                      <a:pt x="454" y="543"/>
                    </a:lnTo>
                    <a:lnTo>
                      <a:pt x="454" y="543"/>
                    </a:lnTo>
                    <a:lnTo>
                      <a:pt x="454" y="543"/>
                    </a:lnTo>
                    <a:lnTo>
                      <a:pt x="454" y="541"/>
                    </a:lnTo>
                    <a:lnTo>
                      <a:pt x="454" y="541"/>
                    </a:lnTo>
                    <a:lnTo>
                      <a:pt x="454" y="541"/>
                    </a:lnTo>
                    <a:lnTo>
                      <a:pt x="454" y="541"/>
                    </a:lnTo>
                    <a:lnTo>
                      <a:pt x="454" y="541"/>
                    </a:lnTo>
                    <a:lnTo>
                      <a:pt x="454" y="541"/>
                    </a:lnTo>
                    <a:lnTo>
                      <a:pt x="454" y="541"/>
                    </a:lnTo>
                    <a:lnTo>
                      <a:pt x="454" y="541"/>
                    </a:lnTo>
                    <a:lnTo>
                      <a:pt x="454" y="541"/>
                    </a:lnTo>
                    <a:lnTo>
                      <a:pt x="452" y="541"/>
                    </a:lnTo>
                    <a:lnTo>
                      <a:pt x="452" y="541"/>
                    </a:lnTo>
                    <a:lnTo>
                      <a:pt x="452" y="539"/>
                    </a:lnTo>
                    <a:lnTo>
                      <a:pt x="452" y="539"/>
                    </a:lnTo>
                    <a:lnTo>
                      <a:pt x="450" y="539"/>
                    </a:lnTo>
                    <a:lnTo>
                      <a:pt x="450" y="539"/>
                    </a:lnTo>
                    <a:lnTo>
                      <a:pt x="450" y="539"/>
                    </a:lnTo>
                    <a:lnTo>
                      <a:pt x="450" y="539"/>
                    </a:lnTo>
                    <a:lnTo>
                      <a:pt x="448" y="537"/>
                    </a:lnTo>
                    <a:lnTo>
                      <a:pt x="448" y="537"/>
                    </a:lnTo>
                    <a:lnTo>
                      <a:pt x="447" y="537"/>
                    </a:lnTo>
                    <a:lnTo>
                      <a:pt x="447" y="537"/>
                    </a:lnTo>
                    <a:lnTo>
                      <a:pt x="447" y="537"/>
                    </a:lnTo>
                    <a:lnTo>
                      <a:pt x="447" y="537"/>
                    </a:lnTo>
                    <a:lnTo>
                      <a:pt x="445" y="535"/>
                    </a:lnTo>
                    <a:lnTo>
                      <a:pt x="443" y="535"/>
                    </a:lnTo>
                    <a:lnTo>
                      <a:pt x="443" y="534"/>
                    </a:lnTo>
                    <a:lnTo>
                      <a:pt x="443" y="534"/>
                    </a:lnTo>
                    <a:lnTo>
                      <a:pt x="441" y="534"/>
                    </a:lnTo>
                    <a:lnTo>
                      <a:pt x="441" y="534"/>
                    </a:lnTo>
                    <a:lnTo>
                      <a:pt x="439" y="534"/>
                    </a:lnTo>
                    <a:lnTo>
                      <a:pt x="439" y="532"/>
                    </a:lnTo>
                    <a:lnTo>
                      <a:pt x="439" y="532"/>
                    </a:lnTo>
                    <a:lnTo>
                      <a:pt x="439" y="532"/>
                    </a:lnTo>
                    <a:lnTo>
                      <a:pt x="439" y="532"/>
                    </a:lnTo>
                    <a:lnTo>
                      <a:pt x="438" y="532"/>
                    </a:lnTo>
                    <a:lnTo>
                      <a:pt x="438" y="530"/>
                    </a:lnTo>
                    <a:lnTo>
                      <a:pt x="436" y="530"/>
                    </a:lnTo>
                    <a:lnTo>
                      <a:pt x="436" y="528"/>
                    </a:lnTo>
                    <a:lnTo>
                      <a:pt x="436" y="528"/>
                    </a:lnTo>
                    <a:lnTo>
                      <a:pt x="434" y="528"/>
                    </a:lnTo>
                    <a:lnTo>
                      <a:pt x="432" y="528"/>
                    </a:lnTo>
                    <a:lnTo>
                      <a:pt x="432" y="526"/>
                    </a:lnTo>
                    <a:lnTo>
                      <a:pt x="432" y="526"/>
                    </a:lnTo>
                    <a:lnTo>
                      <a:pt x="432" y="526"/>
                    </a:lnTo>
                    <a:lnTo>
                      <a:pt x="432" y="526"/>
                    </a:lnTo>
                    <a:lnTo>
                      <a:pt x="432" y="526"/>
                    </a:lnTo>
                    <a:lnTo>
                      <a:pt x="432" y="524"/>
                    </a:lnTo>
                    <a:lnTo>
                      <a:pt x="430" y="524"/>
                    </a:lnTo>
                    <a:lnTo>
                      <a:pt x="430" y="524"/>
                    </a:lnTo>
                    <a:lnTo>
                      <a:pt x="429" y="524"/>
                    </a:lnTo>
                    <a:lnTo>
                      <a:pt x="429" y="524"/>
                    </a:lnTo>
                    <a:lnTo>
                      <a:pt x="427" y="523"/>
                    </a:lnTo>
                    <a:lnTo>
                      <a:pt x="427" y="523"/>
                    </a:lnTo>
                    <a:lnTo>
                      <a:pt x="425" y="523"/>
                    </a:lnTo>
                    <a:lnTo>
                      <a:pt x="425" y="523"/>
                    </a:lnTo>
                    <a:lnTo>
                      <a:pt x="425" y="523"/>
                    </a:lnTo>
                    <a:lnTo>
                      <a:pt x="425" y="523"/>
                    </a:lnTo>
                    <a:lnTo>
                      <a:pt x="425" y="524"/>
                    </a:lnTo>
                    <a:lnTo>
                      <a:pt x="425" y="524"/>
                    </a:lnTo>
                    <a:lnTo>
                      <a:pt x="425" y="524"/>
                    </a:lnTo>
                    <a:lnTo>
                      <a:pt x="423" y="524"/>
                    </a:lnTo>
                    <a:lnTo>
                      <a:pt x="423" y="524"/>
                    </a:lnTo>
                    <a:lnTo>
                      <a:pt x="423" y="524"/>
                    </a:lnTo>
                    <a:lnTo>
                      <a:pt x="423" y="524"/>
                    </a:lnTo>
                    <a:lnTo>
                      <a:pt x="423" y="526"/>
                    </a:lnTo>
                    <a:lnTo>
                      <a:pt x="423" y="526"/>
                    </a:lnTo>
                    <a:lnTo>
                      <a:pt x="423" y="526"/>
                    </a:lnTo>
                    <a:lnTo>
                      <a:pt x="423" y="526"/>
                    </a:lnTo>
                    <a:lnTo>
                      <a:pt x="421" y="526"/>
                    </a:lnTo>
                    <a:lnTo>
                      <a:pt x="421" y="528"/>
                    </a:lnTo>
                    <a:lnTo>
                      <a:pt x="421" y="528"/>
                    </a:lnTo>
                    <a:lnTo>
                      <a:pt x="421" y="528"/>
                    </a:lnTo>
                    <a:lnTo>
                      <a:pt x="419" y="528"/>
                    </a:lnTo>
                    <a:lnTo>
                      <a:pt x="419" y="530"/>
                    </a:lnTo>
                    <a:lnTo>
                      <a:pt x="419" y="530"/>
                    </a:lnTo>
                    <a:lnTo>
                      <a:pt x="419" y="530"/>
                    </a:lnTo>
                    <a:lnTo>
                      <a:pt x="418" y="532"/>
                    </a:lnTo>
                    <a:lnTo>
                      <a:pt x="416" y="532"/>
                    </a:lnTo>
                    <a:lnTo>
                      <a:pt x="414" y="532"/>
                    </a:lnTo>
                    <a:lnTo>
                      <a:pt x="414" y="534"/>
                    </a:lnTo>
                    <a:lnTo>
                      <a:pt x="414" y="534"/>
                    </a:lnTo>
                    <a:lnTo>
                      <a:pt x="414" y="534"/>
                    </a:lnTo>
                    <a:lnTo>
                      <a:pt x="414" y="534"/>
                    </a:lnTo>
                    <a:lnTo>
                      <a:pt x="414" y="534"/>
                    </a:lnTo>
                    <a:lnTo>
                      <a:pt x="412" y="534"/>
                    </a:lnTo>
                    <a:lnTo>
                      <a:pt x="410" y="535"/>
                    </a:lnTo>
                    <a:lnTo>
                      <a:pt x="410" y="535"/>
                    </a:lnTo>
                    <a:lnTo>
                      <a:pt x="409" y="535"/>
                    </a:lnTo>
                    <a:lnTo>
                      <a:pt x="409" y="537"/>
                    </a:lnTo>
                    <a:lnTo>
                      <a:pt x="407" y="537"/>
                    </a:lnTo>
                    <a:lnTo>
                      <a:pt x="407" y="537"/>
                    </a:lnTo>
                    <a:lnTo>
                      <a:pt x="405" y="537"/>
                    </a:lnTo>
                    <a:lnTo>
                      <a:pt x="403" y="539"/>
                    </a:lnTo>
                    <a:lnTo>
                      <a:pt x="403" y="539"/>
                    </a:lnTo>
                    <a:lnTo>
                      <a:pt x="401" y="539"/>
                    </a:lnTo>
                    <a:lnTo>
                      <a:pt x="401" y="539"/>
                    </a:lnTo>
                    <a:lnTo>
                      <a:pt x="400" y="537"/>
                    </a:lnTo>
                    <a:lnTo>
                      <a:pt x="400" y="537"/>
                    </a:lnTo>
                    <a:lnTo>
                      <a:pt x="400" y="537"/>
                    </a:lnTo>
                    <a:lnTo>
                      <a:pt x="400" y="539"/>
                    </a:lnTo>
                    <a:lnTo>
                      <a:pt x="400" y="539"/>
                    </a:lnTo>
                    <a:lnTo>
                      <a:pt x="398" y="539"/>
                    </a:lnTo>
                    <a:lnTo>
                      <a:pt x="398" y="539"/>
                    </a:lnTo>
                    <a:lnTo>
                      <a:pt x="398" y="539"/>
                    </a:lnTo>
                    <a:lnTo>
                      <a:pt x="398" y="541"/>
                    </a:lnTo>
                    <a:lnTo>
                      <a:pt x="396" y="541"/>
                    </a:lnTo>
                    <a:lnTo>
                      <a:pt x="396" y="541"/>
                    </a:lnTo>
                    <a:lnTo>
                      <a:pt x="396" y="541"/>
                    </a:lnTo>
                    <a:lnTo>
                      <a:pt x="394" y="541"/>
                    </a:lnTo>
                    <a:lnTo>
                      <a:pt x="394" y="541"/>
                    </a:lnTo>
                    <a:lnTo>
                      <a:pt x="394" y="541"/>
                    </a:lnTo>
                    <a:lnTo>
                      <a:pt x="394" y="541"/>
                    </a:lnTo>
                    <a:lnTo>
                      <a:pt x="392" y="541"/>
                    </a:lnTo>
                    <a:lnTo>
                      <a:pt x="392" y="541"/>
                    </a:lnTo>
                    <a:lnTo>
                      <a:pt x="392" y="541"/>
                    </a:lnTo>
                    <a:lnTo>
                      <a:pt x="389" y="541"/>
                    </a:lnTo>
                    <a:lnTo>
                      <a:pt x="389" y="541"/>
                    </a:lnTo>
                    <a:lnTo>
                      <a:pt x="389" y="541"/>
                    </a:lnTo>
                    <a:lnTo>
                      <a:pt x="389" y="541"/>
                    </a:lnTo>
                    <a:lnTo>
                      <a:pt x="389" y="541"/>
                    </a:lnTo>
                    <a:lnTo>
                      <a:pt x="389" y="541"/>
                    </a:lnTo>
                    <a:lnTo>
                      <a:pt x="389" y="541"/>
                    </a:lnTo>
                    <a:lnTo>
                      <a:pt x="389" y="543"/>
                    </a:lnTo>
                    <a:lnTo>
                      <a:pt x="389" y="543"/>
                    </a:lnTo>
                    <a:lnTo>
                      <a:pt x="389" y="543"/>
                    </a:lnTo>
                    <a:lnTo>
                      <a:pt x="387" y="543"/>
                    </a:lnTo>
                    <a:lnTo>
                      <a:pt x="387" y="543"/>
                    </a:lnTo>
                    <a:lnTo>
                      <a:pt x="387" y="543"/>
                    </a:lnTo>
                    <a:lnTo>
                      <a:pt x="387" y="543"/>
                    </a:lnTo>
                    <a:lnTo>
                      <a:pt x="387" y="543"/>
                    </a:lnTo>
                    <a:lnTo>
                      <a:pt x="385" y="543"/>
                    </a:lnTo>
                    <a:lnTo>
                      <a:pt x="385" y="544"/>
                    </a:lnTo>
                    <a:lnTo>
                      <a:pt x="385" y="544"/>
                    </a:lnTo>
                    <a:lnTo>
                      <a:pt x="385" y="544"/>
                    </a:lnTo>
                    <a:lnTo>
                      <a:pt x="383" y="544"/>
                    </a:lnTo>
                    <a:lnTo>
                      <a:pt x="383" y="544"/>
                    </a:lnTo>
                    <a:lnTo>
                      <a:pt x="383" y="544"/>
                    </a:lnTo>
                    <a:lnTo>
                      <a:pt x="381" y="546"/>
                    </a:lnTo>
                    <a:lnTo>
                      <a:pt x="381" y="546"/>
                    </a:lnTo>
                    <a:lnTo>
                      <a:pt x="381" y="546"/>
                    </a:lnTo>
                    <a:lnTo>
                      <a:pt x="380" y="546"/>
                    </a:lnTo>
                    <a:lnTo>
                      <a:pt x="380" y="546"/>
                    </a:lnTo>
                    <a:lnTo>
                      <a:pt x="380" y="546"/>
                    </a:lnTo>
                    <a:lnTo>
                      <a:pt x="380" y="546"/>
                    </a:lnTo>
                    <a:lnTo>
                      <a:pt x="380" y="546"/>
                    </a:lnTo>
                    <a:lnTo>
                      <a:pt x="380" y="548"/>
                    </a:lnTo>
                    <a:lnTo>
                      <a:pt x="380" y="548"/>
                    </a:lnTo>
                    <a:lnTo>
                      <a:pt x="380" y="548"/>
                    </a:lnTo>
                    <a:lnTo>
                      <a:pt x="380" y="548"/>
                    </a:lnTo>
                    <a:lnTo>
                      <a:pt x="380" y="548"/>
                    </a:lnTo>
                    <a:lnTo>
                      <a:pt x="378" y="548"/>
                    </a:lnTo>
                    <a:lnTo>
                      <a:pt x="378" y="548"/>
                    </a:lnTo>
                    <a:lnTo>
                      <a:pt x="378" y="548"/>
                    </a:lnTo>
                    <a:lnTo>
                      <a:pt x="378" y="548"/>
                    </a:lnTo>
                    <a:lnTo>
                      <a:pt x="376" y="548"/>
                    </a:lnTo>
                    <a:lnTo>
                      <a:pt x="376" y="548"/>
                    </a:lnTo>
                    <a:lnTo>
                      <a:pt x="376" y="548"/>
                    </a:lnTo>
                    <a:lnTo>
                      <a:pt x="376" y="548"/>
                    </a:lnTo>
                    <a:lnTo>
                      <a:pt x="376" y="548"/>
                    </a:lnTo>
                    <a:lnTo>
                      <a:pt x="374" y="548"/>
                    </a:lnTo>
                    <a:lnTo>
                      <a:pt x="374" y="548"/>
                    </a:lnTo>
                    <a:lnTo>
                      <a:pt x="374" y="548"/>
                    </a:lnTo>
                    <a:lnTo>
                      <a:pt x="374" y="548"/>
                    </a:lnTo>
                    <a:lnTo>
                      <a:pt x="374" y="548"/>
                    </a:lnTo>
                    <a:lnTo>
                      <a:pt x="372" y="548"/>
                    </a:lnTo>
                    <a:lnTo>
                      <a:pt x="372" y="548"/>
                    </a:lnTo>
                    <a:lnTo>
                      <a:pt x="372" y="548"/>
                    </a:lnTo>
                    <a:lnTo>
                      <a:pt x="371" y="548"/>
                    </a:lnTo>
                    <a:lnTo>
                      <a:pt x="371" y="548"/>
                    </a:lnTo>
                    <a:lnTo>
                      <a:pt x="371" y="548"/>
                    </a:lnTo>
                    <a:lnTo>
                      <a:pt x="369" y="548"/>
                    </a:lnTo>
                    <a:lnTo>
                      <a:pt x="369" y="548"/>
                    </a:lnTo>
                    <a:lnTo>
                      <a:pt x="369" y="550"/>
                    </a:lnTo>
                    <a:lnTo>
                      <a:pt x="369" y="550"/>
                    </a:lnTo>
                    <a:lnTo>
                      <a:pt x="369" y="550"/>
                    </a:lnTo>
                    <a:lnTo>
                      <a:pt x="371" y="550"/>
                    </a:lnTo>
                    <a:lnTo>
                      <a:pt x="369" y="550"/>
                    </a:lnTo>
                    <a:lnTo>
                      <a:pt x="369" y="550"/>
                    </a:lnTo>
                    <a:lnTo>
                      <a:pt x="369" y="550"/>
                    </a:lnTo>
                    <a:lnTo>
                      <a:pt x="369" y="550"/>
                    </a:lnTo>
                    <a:lnTo>
                      <a:pt x="367" y="552"/>
                    </a:lnTo>
                    <a:lnTo>
                      <a:pt x="367" y="552"/>
                    </a:lnTo>
                    <a:lnTo>
                      <a:pt x="367" y="552"/>
                    </a:lnTo>
                    <a:lnTo>
                      <a:pt x="365" y="552"/>
                    </a:lnTo>
                    <a:lnTo>
                      <a:pt x="365" y="552"/>
                    </a:lnTo>
                    <a:lnTo>
                      <a:pt x="365" y="552"/>
                    </a:lnTo>
                    <a:lnTo>
                      <a:pt x="365" y="552"/>
                    </a:lnTo>
                    <a:lnTo>
                      <a:pt x="363" y="553"/>
                    </a:lnTo>
                    <a:lnTo>
                      <a:pt x="363" y="553"/>
                    </a:lnTo>
                    <a:lnTo>
                      <a:pt x="363" y="553"/>
                    </a:lnTo>
                    <a:lnTo>
                      <a:pt x="362" y="553"/>
                    </a:lnTo>
                    <a:lnTo>
                      <a:pt x="362" y="553"/>
                    </a:lnTo>
                    <a:lnTo>
                      <a:pt x="362" y="553"/>
                    </a:lnTo>
                    <a:lnTo>
                      <a:pt x="360" y="553"/>
                    </a:lnTo>
                    <a:lnTo>
                      <a:pt x="360" y="555"/>
                    </a:lnTo>
                    <a:lnTo>
                      <a:pt x="360" y="555"/>
                    </a:lnTo>
                    <a:lnTo>
                      <a:pt x="358" y="555"/>
                    </a:lnTo>
                    <a:lnTo>
                      <a:pt x="358" y="555"/>
                    </a:lnTo>
                    <a:lnTo>
                      <a:pt x="358" y="555"/>
                    </a:lnTo>
                    <a:lnTo>
                      <a:pt x="356" y="555"/>
                    </a:lnTo>
                    <a:lnTo>
                      <a:pt x="356" y="555"/>
                    </a:lnTo>
                    <a:lnTo>
                      <a:pt x="356" y="557"/>
                    </a:lnTo>
                    <a:lnTo>
                      <a:pt x="354" y="557"/>
                    </a:lnTo>
                    <a:lnTo>
                      <a:pt x="354" y="557"/>
                    </a:lnTo>
                    <a:lnTo>
                      <a:pt x="354" y="557"/>
                    </a:lnTo>
                    <a:lnTo>
                      <a:pt x="353" y="557"/>
                    </a:lnTo>
                    <a:lnTo>
                      <a:pt x="353" y="557"/>
                    </a:lnTo>
                    <a:lnTo>
                      <a:pt x="353" y="557"/>
                    </a:lnTo>
                    <a:lnTo>
                      <a:pt x="353" y="559"/>
                    </a:lnTo>
                    <a:lnTo>
                      <a:pt x="351" y="559"/>
                    </a:lnTo>
                    <a:lnTo>
                      <a:pt x="351" y="559"/>
                    </a:lnTo>
                    <a:lnTo>
                      <a:pt x="351" y="559"/>
                    </a:lnTo>
                    <a:lnTo>
                      <a:pt x="351" y="559"/>
                    </a:lnTo>
                    <a:lnTo>
                      <a:pt x="347" y="561"/>
                    </a:lnTo>
                    <a:lnTo>
                      <a:pt x="347" y="561"/>
                    </a:lnTo>
                    <a:lnTo>
                      <a:pt x="345" y="561"/>
                    </a:lnTo>
                    <a:lnTo>
                      <a:pt x="344" y="562"/>
                    </a:lnTo>
                    <a:lnTo>
                      <a:pt x="340" y="562"/>
                    </a:lnTo>
                    <a:lnTo>
                      <a:pt x="338" y="564"/>
                    </a:lnTo>
                    <a:lnTo>
                      <a:pt x="338" y="564"/>
                    </a:lnTo>
                    <a:lnTo>
                      <a:pt x="338" y="564"/>
                    </a:lnTo>
                    <a:lnTo>
                      <a:pt x="338" y="564"/>
                    </a:lnTo>
                    <a:lnTo>
                      <a:pt x="340" y="566"/>
                    </a:lnTo>
                    <a:lnTo>
                      <a:pt x="340" y="566"/>
                    </a:lnTo>
                    <a:lnTo>
                      <a:pt x="340" y="566"/>
                    </a:lnTo>
                    <a:lnTo>
                      <a:pt x="340" y="566"/>
                    </a:lnTo>
                    <a:lnTo>
                      <a:pt x="340" y="568"/>
                    </a:lnTo>
                    <a:lnTo>
                      <a:pt x="340" y="568"/>
                    </a:lnTo>
                    <a:lnTo>
                      <a:pt x="340" y="568"/>
                    </a:lnTo>
                    <a:lnTo>
                      <a:pt x="340" y="568"/>
                    </a:lnTo>
                    <a:lnTo>
                      <a:pt x="340" y="568"/>
                    </a:lnTo>
                    <a:lnTo>
                      <a:pt x="342" y="568"/>
                    </a:lnTo>
                    <a:lnTo>
                      <a:pt x="342" y="570"/>
                    </a:lnTo>
                    <a:lnTo>
                      <a:pt x="342" y="570"/>
                    </a:lnTo>
                    <a:lnTo>
                      <a:pt x="342" y="570"/>
                    </a:lnTo>
                    <a:lnTo>
                      <a:pt x="344" y="570"/>
                    </a:lnTo>
                    <a:lnTo>
                      <a:pt x="344" y="570"/>
                    </a:lnTo>
                    <a:lnTo>
                      <a:pt x="344" y="572"/>
                    </a:lnTo>
                    <a:lnTo>
                      <a:pt x="344" y="572"/>
                    </a:lnTo>
                    <a:lnTo>
                      <a:pt x="344" y="572"/>
                    </a:lnTo>
                    <a:lnTo>
                      <a:pt x="344" y="572"/>
                    </a:lnTo>
                    <a:lnTo>
                      <a:pt x="345" y="572"/>
                    </a:lnTo>
                    <a:lnTo>
                      <a:pt x="345" y="572"/>
                    </a:lnTo>
                    <a:lnTo>
                      <a:pt x="345" y="572"/>
                    </a:lnTo>
                    <a:lnTo>
                      <a:pt x="345" y="572"/>
                    </a:lnTo>
                    <a:lnTo>
                      <a:pt x="345" y="572"/>
                    </a:lnTo>
                    <a:lnTo>
                      <a:pt x="345" y="572"/>
                    </a:lnTo>
                    <a:lnTo>
                      <a:pt x="345" y="572"/>
                    </a:lnTo>
                    <a:lnTo>
                      <a:pt x="345" y="572"/>
                    </a:lnTo>
                    <a:lnTo>
                      <a:pt x="345" y="573"/>
                    </a:lnTo>
                    <a:lnTo>
                      <a:pt x="345" y="573"/>
                    </a:lnTo>
                    <a:lnTo>
                      <a:pt x="347" y="573"/>
                    </a:lnTo>
                    <a:lnTo>
                      <a:pt x="347" y="573"/>
                    </a:lnTo>
                    <a:lnTo>
                      <a:pt x="347" y="573"/>
                    </a:lnTo>
                    <a:lnTo>
                      <a:pt x="347" y="573"/>
                    </a:lnTo>
                    <a:lnTo>
                      <a:pt x="347" y="573"/>
                    </a:lnTo>
                    <a:lnTo>
                      <a:pt x="347" y="575"/>
                    </a:lnTo>
                    <a:lnTo>
                      <a:pt x="347" y="575"/>
                    </a:lnTo>
                    <a:lnTo>
                      <a:pt x="347" y="575"/>
                    </a:lnTo>
                    <a:lnTo>
                      <a:pt x="347" y="575"/>
                    </a:lnTo>
                    <a:lnTo>
                      <a:pt x="347" y="575"/>
                    </a:lnTo>
                    <a:lnTo>
                      <a:pt x="347" y="575"/>
                    </a:lnTo>
                    <a:lnTo>
                      <a:pt x="347" y="577"/>
                    </a:lnTo>
                    <a:lnTo>
                      <a:pt x="347" y="577"/>
                    </a:lnTo>
                    <a:lnTo>
                      <a:pt x="347" y="577"/>
                    </a:lnTo>
                    <a:lnTo>
                      <a:pt x="347" y="577"/>
                    </a:lnTo>
                    <a:lnTo>
                      <a:pt x="347" y="579"/>
                    </a:lnTo>
                    <a:lnTo>
                      <a:pt x="347" y="579"/>
                    </a:lnTo>
                    <a:lnTo>
                      <a:pt x="347" y="579"/>
                    </a:lnTo>
                    <a:lnTo>
                      <a:pt x="347" y="579"/>
                    </a:lnTo>
                    <a:lnTo>
                      <a:pt x="347" y="581"/>
                    </a:lnTo>
                    <a:lnTo>
                      <a:pt x="347" y="581"/>
                    </a:lnTo>
                    <a:lnTo>
                      <a:pt x="347" y="581"/>
                    </a:lnTo>
                    <a:lnTo>
                      <a:pt x="345" y="581"/>
                    </a:lnTo>
                    <a:lnTo>
                      <a:pt x="345" y="581"/>
                    </a:lnTo>
                    <a:lnTo>
                      <a:pt x="345" y="581"/>
                    </a:lnTo>
                    <a:lnTo>
                      <a:pt x="345" y="581"/>
                    </a:lnTo>
                    <a:lnTo>
                      <a:pt x="345" y="581"/>
                    </a:lnTo>
                    <a:lnTo>
                      <a:pt x="345" y="581"/>
                    </a:lnTo>
                    <a:lnTo>
                      <a:pt x="345" y="581"/>
                    </a:lnTo>
                    <a:lnTo>
                      <a:pt x="347" y="581"/>
                    </a:lnTo>
                    <a:lnTo>
                      <a:pt x="347" y="582"/>
                    </a:lnTo>
                    <a:lnTo>
                      <a:pt x="345" y="582"/>
                    </a:lnTo>
                    <a:lnTo>
                      <a:pt x="345" y="582"/>
                    </a:lnTo>
                    <a:lnTo>
                      <a:pt x="345" y="582"/>
                    </a:lnTo>
                    <a:lnTo>
                      <a:pt x="345" y="582"/>
                    </a:lnTo>
                    <a:lnTo>
                      <a:pt x="345" y="582"/>
                    </a:lnTo>
                    <a:lnTo>
                      <a:pt x="345" y="582"/>
                    </a:lnTo>
                    <a:lnTo>
                      <a:pt x="345" y="582"/>
                    </a:lnTo>
                    <a:lnTo>
                      <a:pt x="345" y="584"/>
                    </a:lnTo>
                    <a:lnTo>
                      <a:pt x="345" y="584"/>
                    </a:lnTo>
                    <a:lnTo>
                      <a:pt x="345" y="584"/>
                    </a:lnTo>
                    <a:lnTo>
                      <a:pt x="345" y="584"/>
                    </a:lnTo>
                    <a:lnTo>
                      <a:pt x="345" y="584"/>
                    </a:lnTo>
                    <a:lnTo>
                      <a:pt x="345" y="584"/>
                    </a:lnTo>
                    <a:lnTo>
                      <a:pt x="345" y="584"/>
                    </a:lnTo>
                    <a:lnTo>
                      <a:pt x="345" y="584"/>
                    </a:lnTo>
                    <a:lnTo>
                      <a:pt x="345" y="586"/>
                    </a:lnTo>
                    <a:lnTo>
                      <a:pt x="345" y="586"/>
                    </a:lnTo>
                    <a:lnTo>
                      <a:pt x="345" y="586"/>
                    </a:lnTo>
                    <a:lnTo>
                      <a:pt x="347" y="586"/>
                    </a:lnTo>
                    <a:lnTo>
                      <a:pt x="347" y="586"/>
                    </a:lnTo>
                    <a:lnTo>
                      <a:pt x="347" y="586"/>
                    </a:lnTo>
                    <a:lnTo>
                      <a:pt x="347" y="586"/>
                    </a:lnTo>
                    <a:lnTo>
                      <a:pt x="347" y="586"/>
                    </a:lnTo>
                    <a:lnTo>
                      <a:pt x="347" y="586"/>
                    </a:lnTo>
                    <a:lnTo>
                      <a:pt x="347" y="588"/>
                    </a:lnTo>
                    <a:lnTo>
                      <a:pt x="347" y="588"/>
                    </a:lnTo>
                    <a:lnTo>
                      <a:pt x="347" y="588"/>
                    </a:lnTo>
                    <a:lnTo>
                      <a:pt x="347" y="588"/>
                    </a:lnTo>
                    <a:lnTo>
                      <a:pt x="347" y="588"/>
                    </a:lnTo>
                    <a:lnTo>
                      <a:pt x="347" y="588"/>
                    </a:lnTo>
                    <a:lnTo>
                      <a:pt x="347" y="588"/>
                    </a:lnTo>
                    <a:lnTo>
                      <a:pt x="345" y="588"/>
                    </a:lnTo>
                    <a:lnTo>
                      <a:pt x="345" y="590"/>
                    </a:lnTo>
                    <a:lnTo>
                      <a:pt x="345" y="590"/>
                    </a:lnTo>
                    <a:lnTo>
                      <a:pt x="345" y="590"/>
                    </a:lnTo>
                    <a:lnTo>
                      <a:pt x="345" y="590"/>
                    </a:lnTo>
                    <a:lnTo>
                      <a:pt x="345" y="590"/>
                    </a:lnTo>
                    <a:lnTo>
                      <a:pt x="345" y="590"/>
                    </a:lnTo>
                    <a:lnTo>
                      <a:pt x="345" y="590"/>
                    </a:lnTo>
                    <a:lnTo>
                      <a:pt x="345" y="590"/>
                    </a:lnTo>
                    <a:lnTo>
                      <a:pt x="344" y="590"/>
                    </a:lnTo>
                    <a:lnTo>
                      <a:pt x="344" y="590"/>
                    </a:lnTo>
                    <a:lnTo>
                      <a:pt x="344" y="590"/>
                    </a:lnTo>
                    <a:lnTo>
                      <a:pt x="344" y="590"/>
                    </a:lnTo>
                    <a:lnTo>
                      <a:pt x="345" y="591"/>
                    </a:lnTo>
                    <a:lnTo>
                      <a:pt x="345" y="591"/>
                    </a:lnTo>
                    <a:lnTo>
                      <a:pt x="345" y="591"/>
                    </a:lnTo>
                    <a:lnTo>
                      <a:pt x="345" y="591"/>
                    </a:lnTo>
                    <a:lnTo>
                      <a:pt x="345" y="591"/>
                    </a:lnTo>
                    <a:lnTo>
                      <a:pt x="345" y="591"/>
                    </a:lnTo>
                    <a:lnTo>
                      <a:pt x="345" y="593"/>
                    </a:lnTo>
                    <a:lnTo>
                      <a:pt x="345" y="593"/>
                    </a:lnTo>
                    <a:lnTo>
                      <a:pt x="344" y="593"/>
                    </a:lnTo>
                    <a:lnTo>
                      <a:pt x="344" y="593"/>
                    </a:lnTo>
                    <a:lnTo>
                      <a:pt x="344" y="593"/>
                    </a:lnTo>
                    <a:lnTo>
                      <a:pt x="344" y="593"/>
                    </a:lnTo>
                    <a:lnTo>
                      <a:pt x="344" y="593"/>
                    </a:lnTo>
                    <a:lnTo>
                      <a:pt x="344" y="593"/>
                    </a:lnTo>
                    <a:lnTo>
                      <a:pt x="344" y="593"/>
                    </a:lnTo>
                    <a:lnTo>
                      <a:pt x="344" y="593"/>
                    </a:lnTo>
                    <a:lnTo>
                      <a:pt x="344" y="593"/>
                    </a:lnTo>
                    <a:lnTo>
                      <a:pt x="344" y="595"/>
                    </a:lnTo>
                    <a:lnTo>
                      <a:pt x="344" y="595"/>
                    </a:lnTo>
                    <a:lnTo>
                      <a:pt x="344" y="595"/>
                    </a:lnTo>
                    <a:lnTo>
                      <a:pt x="342" y="595"/>
                    </a:lnTo>
                    <a:lnTo>
                      <a:pt x="342" y="595"/>
                    </a:lnTo>
                    <a:lnTo>
                      <a:pt x="342" y="595"/>
                    </a:lnTo>
                    <a:lnTo>
                      <a:pt x="342" y="595"/>
                    </a:lnTo>
                    <a:lnTo>
                      <a:pt x="342" y="597"/>
                    </a:lnTo>
                    <a:lnTo>
                      <a:pt x="342" y="597"/>
                    </a:lnTo>
                    <a:lnTo>
                      <a:pt x="342" y="597"/>
                    </a:lnTo>
                    <a:lnTo>
                      <a:pt x="342" y="597"/>
                    </a:lnTo>
                    <a:lnTo>
                      <a:pt x="342" y="597"/>
                    </a:lnTo>
                    <a:lnTo>
                      <a:pt x="342" y="597"/>
                    </a:lnTo>
                    <a:lnTo>
                      <a:pt x="340" y="597"/>
                    </a:lnTo>
                    <a:lnTo>
                      <a:pt x="340" y="597"/>
                    </a:lnTo>
                    <a:lnTo>
                      <a:pt x="340" y="597"/>
                    </a:lnTo>
                    <a:lnTo>
                      <a:pt x="340" y="599"/>
                    </a:lnTo>
                    <a:lnTo>
                      <a:pt x="340" y="599"/>
                    </a:lnTo>
                    <a:lnTo>
                      <a:pt x="340" y="599"/>
                    </a:lnTo>
                    <a:lnTo>
                      <a:pt x="340" y="599"/>
                    </a:lnTo>
                    <a:lnTo>
                      <a:pt x="340" y="599"/>
                    </a:lnTo>
                    <a:lnTo>
                      <a:pt x="338" y="599"/>
                    </a:lnTo>
                    <a:lnTo>
                      <a:pt x="338" y="599"/>
                    </a:lnTo>
                    <a:lnTo>
                      <a:pt x="338" y="599"/>
                    </a:lnTo>
                    <a:lnTo>
                      <a:pt x="338" y="599"/>
                    </a:lnTo>
                    <a:lnTo>
                      <a:pt x="338" y="599"/>
                    </a:lnTo>
                    <a:lnTo>
                      <a:pt x="338" y="599"/>
                    </a:lnTo>
                    <a:lnTo>
                      <a:pt x="336" y="599"/>
                    </a:lnTo>
                    <a:lnTo>
                      <a:pt x="336" y="599"/>
                    </a:lnTo>
                    <a:lnTo>
                      <a:pt x="336" y="599"/>
                    </a:lnTo>
                    <a:lnTo>
                      <a:pt x="336" y="599"/>
                    </a:lnTo>
                    <a:lnTo>
                      <a:pt x="336" y="599"/>
                    </a:lnTo>
                    <a:lnTo>
                      <a:pt x="336" y="599"/>
                    </a:lnTo>
                    <a:lnTo>
                      <a:pt x="336" y="599"/>
                    </a:lnTo>
                    <a:lnTo>
                      <a:pt x="334" y="600"/>
                    </a:lnTo>
                    <a:lnTo>
                      <a:pt x="334" y="600"/>
                    </a:lnTo>
                    <a:lnTo>
                      <a:pt x="334" y="600"/>
                    </a:lnTo>
                    <a:lnTo>
                      <a:pt x="334" y="600"/>
                    </a:lnTo>
                    <a:lnTo>
                      <a:pt x="334" y="600"/>
                    </a:lnTo>
                    <a:lnTo>
                      <a:pt x="334" y="600"/>
                    </a:lnTo>
                    <a:lnTo>
                      <a:pt x="334" y="600"/>
                    </a:lnTo>
                    <a:lnTo>
                      <a:pt x="333" y="600"/>
                    </a:lnTo>
                    <a:lnTo>
                      <a:pt x="333" y="602"/>
                    </a:lnTo>
                    <a:lnTo>
                      <a:pt x="333" y="602"/>
                    </a:lnTo>
                    <a:lnTo>
                      <a:pt x="333" y="602"/>
                    </a:lnTo>
                    <a:lnTo>
                      <a:pt x="331" y="602"/>
                    </a:lnTo>
                    <a:lnTo>
                      <a:pt x="331" y="602"/>
                    </a:lnTo>
                    <a:lnTo>
                      <a:pt x="331" y="602"/>
                    </a:lnTo>
                    <a:lnTo>
                      <a:pt x="331" y="602"/>
                    </a:lnTo>
                    <a:lnTo>
                      <a:pt x="331" y="602"/>
                    </a:lnTo>
                    <a:lnTo>
                      <a:pt x="331" y="602"/>
                    </a:lnTo>
                    <a:lnTo>
                      <a:pt x="331" y="602"/>
                    </a:lnTo>
                    <a:lnTo>
                      <a:pt x="331" y="602"/>
                    </a:lnTo>
                    <a:lnTo>
                      <a:pt x="331" y="602"/>
                    </a:lnTo>
                    <a:lnTo>
                      <a:pt x="331" y="602"/>
                    </a:lnTo>
                    <a:lnTo>
                      <a:pt x="329" y="602"/>
                    </a:lnTo>
                    <a:lnTo>
                      <a:pt x="329" y="602"/>
                    </a:lnTo>
                    <a:lnTo>
                      <a:pt x="329" y="600"/>
                    </a:lnTo>
                    <a:lnTo>
                      <a:pt x="329" y="600"/>
                    </a:lnTo>
                    <a:lnTo>
                      <a:pt x="329" y="599"/>
                    </a:lnTo>
                    <a:lnTo>
                      <a:pt x="329" y="599"/>
                    </a:lnTo>
                    <a:lnTo>
                      <a:pt x="329" y="599"/>
                    </a:lnTo>
                    <a:lnTo>
                      <a:pt x="329" y="599"/>
                    </a:lnTo>
                    <a:lnTo>
                      <a:pt x="329" y="597"/>
                    </a:lnTo>
                    <a:lnTo>
                      <a:pt x="327" y="595"/>
                    </a:lnTo>
                    <a:lnTo>
                      <a:pt x="327" y="595"/>
                    </a:lnTo>
                    <a:lnTo>
                      <a:pt x="327" y="597"/>
                    </a:lnTo>
                    <a:lnTo>
                      <a:pt x="325" y="597"/>
                    </a:lnTo>
                    <a:lnTo>
                      <a:pt x="325" y="597"/>
                    </a:lnTo>
                    <a:lnTo>
                      <a:pt x="324" y="597"/>
                    </a:lnTo>
                    <a:lnTo>
                      <a:pt x="324" y="597"/>
                    </a:lnTo>
                    <a:lnTo>
                      <a:pt x="324" y="597"/>
                    </a:lnTo>
                    <a:lnTo>
                      <a:pt x="324" y="597"/>
                    </a:lnTo>
                    <a:lnTo>
                      <a:pt x="322" y="597"/>
                    </a:lnTo>
                    <a:lnTo>
                      <a:pt x="322" y="597"/>
                    </a:lnTo>
                    <a:lnTo>
                      <a:pt x="322" y="597"/>
                    </a:lnTo>
                    <a:lnTo>
                      <a:pt x="320" y="597"/>
                    </a:lnTo>
                    <a:lnTo>
                      <a:pt x="320" y="597"/>
                    </a:lnTo>
                    <a:lnTo>
                      <a:pt x="318" y="597"/>
                    </a:lnTo>
                    <a:lnTo>
                      <a:pt x="318" y="597"/>
                    </a:lnTo>
                    <a:lnTo>
                      <a:pt x="318" y="597"/>
                    </a:lnTo>
                    <a:lnTo>
                      <a:pt x="318" y="595"/>
                    </a:lnTo>
                    <a:lnTo>
                      <a:pt x="316" y="595"/>
                    </a:lnTo>
                    <a:lnTo>
                      <a:pt x="316" y="595"/>
                    </a:lnTo>
                    <a:lnTo>
                      <a:pt x="316" y="595"/>
                    </a:lnTo>
                    <a:lnTo>
                      <a:pt x="316" y="595"/>
                    </a:lnTo>
                    <a:lnTo>
                      <a:pt x="316" y="595"/>
                    </a:lnTo>
                    <a:lnTo>
                      <a:pt x="316" y="595"/>
                    </a:lnTo>
                    <a:lnTo>
                      <a:pt x="316" y="595"/>
                    </a:lnTo>
                    <a:lnTo>
                      <a:pt x="316" y="595"/>
                    </a:lnTo>
                    <a:lnTo>
                      <a:pt x="315" y="595"/>
                    </a:lnTo>
                    <a:lnTo>
                      <a:pt x="315" y="595"/>
                    </a:lnTo>
                    <a:lnTo>
                      <a:pt x="315" y="597"/>
                    </a:lnTo>
                    <a:lnTo>
                      <a:pt x="315" y="597"/>
                    </a:lnTo>
                    <a:lnTo>
                      <a:pt x="315" y="597"/>
                    </a:lnTo>
                    <a:lnTo>
                      <a:pt x="315" y="597"/>
                    </a:lnTo>
                    <a:lnTo>
                      <a:pt x="315" y="597"/>
                    </a:lnTo>
                    <a:lnTo>
                      <a:pt x="315" y="599"/>
                    </a:lnTo>
                    <a:lnTo>
                      <a:pt x="315" y="599"/>
                    </a:lnTo>
                    <a:lnTo>
                      <a:pt x="315" y="600"/>
                    </a:lnTo>
                    <a:lnTo>
                      <a:pt x="315" y="600"/>
                    </a:lnTo>
                    <a:lnTo>
                      <a:pt x="315" y="600"/>
                    </a:lnTo>
                    <a:lnTo>
                      <a:pt x="313" y="600"/>
                    </a:lnTo>
                    <a:lnTo>
                      <a:pt x="313" y="600"/>
                    </a:lnTo>
                    <a:lnTo>
                      <a:pt x="313" y="600"/>
                    </a:lnTo>
                    <a:lnTo>
                      <a:pt x="313" y="600"/>
                    </a:lnTo>
                    <a:lnTo>
                      <a:pt x="313" y="600"/>
                    </a:lnTo>
                    <a:lnTo>
                      <a:pt x="313" y="600"/>
                    </a:lnTo>
                    <a:lnTo>
                      <a:pt x="311" y="600"/>
                    </a:lnTo>
                    <a:lnTo>
                      <a:pt x="311" y="600"/>
                    </a:lnTo>
                    <a:lnTo>
                      <a:pt x="311" y="599"/>
                    </a:lnTo>
                    <a:lnTo>
                      <a:pt x="311" y="599"/>
                    </a:lnTo>
                    <a:lnTo>
                      <a:pt x="309" y="599"/>
                    </a:lnTo>
                    <a:lnTo>
                      <a:pt x="309" y="599"/>
                    </a:lnTo>
                    <a:lnTo>
                      <a:pt x="309" y="599"/>
                    </a:lnTo>
                    <a:lnTo>
                      <a:pt x="309" y="599"/>
                    </a:lnTo>
                    <a:lnTo>
                      <a:pt x="307" y="597"/>
                    </a:lnTo>
                    <a:lnTo>
                      <a:pt x="307" y="597"/>
                    </a:lnTo>
                    <a:lnTo>
                      <a:pt x="307" y="597"/>
                    </a:lnTo>
                    <a:lnTo>
                      <a:pt x="307" y="599"/>
                    </a:lnTo>
                    <a:lnTo>
                      <a:pt x="307" y="599"/>
                    </a:lnTo>
                    <a:lnTo>
                      <a:pt x="307" y="599"/>
                    </a:lnTo>
                    <a:lnTo>
                      <a:pt x="307" y="599"/>
                    </a:lnTo>
                    <a:lnTo>
                      <a:pt x="307" y="600"/>
                    </a:lnTo>
                    <a:lnTo>
                      <a:pt x="307" y="600"/>
                    </a:lnTo>
                    <a:lnTo>
                      <a:pt x="306" y="600"/>
                    </a:lnTo>
                    <a:lnTo>
                      <a:pt x="306" y="600"/>
                    </a:lnTo>
                    <a:lnTo>
                      <a:pt x="306" y="602"/>
                    </a:lnTo>
                    <a:lnTo>
                      <a:pt x="306" y="602"/>
                    </a:lnTo>
                    <a:lnTo>
                      <a:pt x="306" y="602"/>
                    </a:lnTo>
                    <a:lnTo>
                      <a:pt x="304" y="602"/>
                    </a:lnTo>
                    <a:lnTo>
                      <a:pt x="304" y="604"/>
                    </a:lnTo>
                    <a:lnTo>
                      <a:pt x="304" y="604"/>
                    </a:lnTo>
                    <a:lnTo>
                      <a:pt x="304" y="606"/>
                    </a:lnTo>
                    <a:lnTo>
                      <a:pt x="304" y="606"/>
                    </a:lnTo>
                    <a:lnTo>
                      <a:pt x="306" y="606"/>
                    </a:lnTo>
                    <a:lnTo>
                      <a:pt x="306" y="606"/>
                    </a:lnTo>
                    <a:lnTo>
                      <a:pt x="306" y="608"/>
                    </a:lnTo>
                    <a:lnTo>
                      <a:pt x="306" y="608"/>
                    </a:lnTo>
                    <a:lnTo>
                      <a:pt x="306" y="608"/>
                    </a:lnTo>
                    <a:lnTo>
                      <a:pt x="306" y="608"/>
                    </a:lnTo>
                    <a:lnTo>
                      <a:pt x="304" y="610"/>
                    </a:lnTo>
                    <a:lnTo>
                      <a:pt x="304" y="610"/>
                    </a:lnTo>
                    <a:lnTo>
                      <a:pt x="304" y="610"/>
                    </a:lnTo>
                    <a:lnTo>
                      <a:pt x="304" y="610"/>
                    </a:lnTo>
                    <a:lnTo>
                      <a:pt x="302" y="610"/>
                    </a:lnTo>
                    <a:lnTo>
                      <a:pt x="302" y="610"/>
                    </a:lnTo>
                    <a:lnTo>
                      <a:pt x="302" y="610"/>
                    </a:lnTo>
                    <a:lnTo>
                      <a:pt x="302" y="610"/>
                    </a:lnTo>
                    <a:lnTo>
                      <a:pt x="300" y="610"/>
                    </a:lnTo>
                    <a:lnTo>
                      <a:pt x="300" y="610"/>
                    </a:lnTo>
                    <a:lnTo>
                      <a:pt x="300" y="610"/>
                    </a:lnTo>
                    <a:lnTo>
                      <a:pt x="298" y="610"/>
                    </a:lnTo>
                    <a:lnTo>
                      <a:pt x="298" y="610"/>
                    </a:lnTo>
                    <a:lnTo>
                      <a:pt x="298" y="610"/>
                    </a:lnTo>
                    <a:lnTo>
                      <a:pt x="296" y="610"/>
                    </a:lnTo>
                    <a:lnTo>
                      <a:pt x="296" y="610"/>
                    </a:lnTo>
                    <a:lnTo>
                      <a:pt x="295" y="610"/>
                    </a:lnTo>
                    <a:lnTo>
                      <a:pt x="295" y="611"/>
                    </a:lnTo>
                    <a:lnTo>
                      <a:pt x="293" y="611"/>
                    </a:lnTo>
                    <a:lnTo>
                      <a:pt x="293" y="611"/>
                    </a:lnTo>
                    <a:lnTo>
                      <a:pt x="293" y="611"/>
                    </a:lnTo>
                    <a:lnTo>
                      <a:pt x="293" y="613"/>
                    </a:lnTo>
                    <a:lnTo>
                      <a:pt x="293" y="613"/>
                    </a:lnTo>
                    <a:lnTo>
                      <a:pt x="293" y="613"/>
                    </a:lnTo>
                    <a:lnTo>
                      <a:pt x="293" y="613"/>
                    </a:lnTo>
                    <a:lnTo>
                      <a:pt x="291" y="613"/>
                    </a:lnTo>
                    <a:lnTo>
                      <a:pt x="291" y="615"/>
                    </a:lnTo>
                    <a:lnTo>
                      <a:pt x="291" y="615"/>
                    </a:lnTo>
                    <a:lnTo>
                      <a:pt x="291" y="615"/>
                    </a:lnTo>
                    <a:lnTo>
                      <a:pt x="291" y="615"/>
                    </a:lnTo>
                    <a:lnTo>
                      <a:pt x="289" y="615"/>
                    </a:lnTo>
                    <a:lnTo>
                      <a:pt x="289" y="615"/>
                    </a:lnTo>
                    <a:lnTo>
                      <a:pt x="289" y="615"/>
                    </a:lnTo>
                    <a:lnTo>
                      <a:pt x="289" y="615"/>
                    </a:lnTo>
                    <a:lnTo>
                      <a:pt x="287" y="615"/>
                    </a:lnTo>
                    <a:lnTo>
                      <a:pt x="287" y="615"/>
                    </a:lnTo>
                    <a:lnTo>
                      <a:pt x="287" y="615"/>
                    </a:lnTo>
                    <a:lnTo>
                      <a:pt x="287" y="615"/>
                    </a:lnTo>
                    <a:lnTo>
                      <a:pt x="287" y="615"/>
                    </a:lnTo>
                    <a:lnTo>
                      <a:pt x="287" y="615"/>
                    </a:lnTo>
                    <a:lnTo>
                      <a:pt x="287" y="613"/>
                    </a:lnTo>
                    <a:lnTo>
                      <a:pt x="287" y="613"/>
                    </a:lnTo>
                    <a:lnTo>
                      <a:pt x="287" y="613"/>
                    </a:lnTo>
                    <a:lnTo>
                      <a:pt x="287" y="613"/>
                    </a:lnTo>
                    <a:lnTo>
                      <a:pt x="287" y="613"/>
                    </a:lnTo>
                    <a:lnTo>
                      <a:pt x="287" y="613"/>
                    </a:lnTo>
                    <a:lnTo>
                      <a:pt x="289" y="611"/>
                    </a:lnTo>
                    <a:lnTo>
                      <a:pt x="289" y="611"/>
                    </a:lnTo>
                    <a:lnTo>
                      <a:pt x="289" y="611"/>
                    </a:lnTo>
                    <a:lnTo>
                      <a:pt x="289" y="610"/>
                    </a:lnTo>
                    <a:lnTo>
                      <a:pt x="291" y="610"/>
                    </a:lnTo>
                    <a:lnTo>
                      <a:pt x="291" y="608"/>
                    </a:lnTo>
                    <a:lnTo>
                      <a:pt x="293" y="606"/>
                    </a:lnTo>
                    <a:lnTo>
                      <a:pt x="293" y="606"/>
                    </a:lnTo>
                    <a:lnTo>
                      <a:pt x="293" y="606"/>
                    </a:lnTo>
                    <a:lnTo>
                      <a:pt x="293" y="606"/>
                    </a:lnTo>
                    <a:lnTo>
                      <a:pt x="293" y="604"/>
                    </a:lnTo>
                    <a:lnTo>
                      <a:pt x="293" y="604"/>
                    </a:lnTo>
                    <a:lnTo>
                      <a:pt x="293" y="604"/>
                    </a:lnTo>
                    <a:lnTo>
                      <a:pt x="293" y="604"/>
                    </a:lnTo>
                    <a:lnTo>
                      <a:pt x="293" y="604"/>
                    </a:lnTo>
                    <a:lnTo>
                      <a:pt x="291" y="604"/>
                    </a:lnTo>
                    <a:lnTo>
                      <a:pt x="291" y="604"/>
                    </a:lnTo>
                    <a:lnTo>
                      <a:pt x="291" y="602"/>
                    </a:lnTo>
                    <a:lnTo>
                      <a:pt x="291" y="602"/>
                    </a:lnTo>
                    <a:lnTo>
                      <a:pt x="291" y="602"/>
                    </a:lnTo>
                    <a:lnTo>
                      <a:pt x="291" y="602"/>
                    </a:lnTo>
                    <a:lnTo>
                      <a:pt x="291" y="602"/>
                    </a:lnTo>
                    <a:lnTo>
                      <a:pt x="289" y="600"/>
                    </a:lnTo>
                    <a:lnTo>
                      <a:pt x="289" y="600"/>
                    </a:lnTo>
                    <a:lnTo>
                      <a:pt x="289" y="600"/>
                    </a:lnTo>
                    <a:lnTo>
                      <a:pt x="289" y="600"/>
                    </a:lnTo>
                    <a:lnTo>
                      <a:pt x="289" y="600"/>
                    </a:lnTo>
                    <a:lnTo>
                      <a:pt x="289" y="599"/>
                    </a:lnTo>
                    <a:lnTo>
                      <a:pt x="289" y="599"/>
                    </a:lnTo>
                    <a:lnTo>
                      <a:pt x="289" y="599"/>
                    </a:lnTo>
                    <a:lnTo>
                      <a:pt x="289" y="597"/>
                    </a:lnTo>
                    <a:lnTo>
                      <a:pt x="289" y="597"/>
                    </a:lnTo>
                    <a:lnTo>
                      <a:pt x="289" y="597"/>
                    </a:lnTo>
                    <a:lnTo>
                      <a:pt x="289" y="597"/>
                    </a:lnTo>
                    <a:lnTo>
                      <a:pt x="289" y="597"/>
                    </a:lnTo>
                    <a:lnTo>
                      <a:pt x="291" y="597"/>
                    </a:lnTo>
                    <a:lnTo>
                      <a:pt x="291" y="597"/>
                    </a:lnTo>
                    <a:lnTo>
                      <a:pt x="291" y="597"/>
                    </a:lnTo>
                    <a:lnTo>
                      <a:pt x="291" y="597"/>
                    </a:lnTo>
                    <a:lnTo>
                      <a:pt x="291" y="597"/>
                    </a:lnTo>
                    <a:lnTo>
                      <a:pt x="291" y="597"/>
                    </a:lnTo>
                    <a:lnTo>
                      <a:pt x="291" y="597"/>
                    </a:lnTo>
                    <a:lnTo>
                      <a:pt x="291" y="597"/>
                    </a:lnTo>
                    <a:lnTo>
                      <a:pt x="293" y="597"/>
                    </a:lnTo>
                    <a:lnTo>
                      <a:pt x="293" y="597"/>
                    </a:lnTo>
                    <a:lnTo>
                      <a:pt x="293" y="597"/>
                    </a:lnTo>
                    <a:lnTo>
                      <a:pt x="293" y="597"/>
                    </a:lnTo>
                    <a:lnTo>
                      <a:pt x="293" y="597"/>
                    </a:lnTo>
                    <a:lnTo>
                      <a:pt x="293" y="597"/>
                    </a:lnTo>
                    <a:lnTo>
                      <a:pt x="293" y="597"/>
                    </a:lnTo>
                    <a:lnTo>
                      <a:pt x="293" y="595"/>
                    </a:lnTo>
                    <a:lnTo>
                      <a:pt x="293" y="595"/>
                    </a:lnTo>
                    <a:lnTo>
                      <a:pt x="293" y="595"/>
                    </a:lnTo>
                    <a:lnTo>
                      <a:pt x="293" y="593"/>
                    </a:lnTo>
                    <a:lnTo>
                      <a:pt x="293" y="593"/>
                    </a:lnTo>
                    <a:lnTo>
                      <a:pt x="295" y="591"/>
                    </a:lnTo>
                    <a:lnTo>
                      <a:pt x="295" y="591"/>
                    </a:lnTo>
                    <a:lnTo>
                      <a:pt x="295" y="591"/>
                    </a:lnTo>
                    <a:lnTo>
                      <a:pt x="295" y="590"/>
                    </a:lnTo>
                    <a:lnTo>
                      <a:pt x="295" y="590"/>
                    </a:lnTo>
                    <a:lnTo>
                      <a:pt x="296" y="590"/>
                    </a:lnTo>
                    <a:lnTo>
                      <a:pt x="296" y="588"/>
                    </a:lnTo>
                    <a:lnTo>
                      <a:pt x="296" y="588"/>
                    </a:lnTo>
                    <a:lnTo>
                      <a:pt x="296" y="588"/>
                    </a:lnTo>
                    <a:lnTo>
                      <a:pt x="296" y="588"/>
                    </a:lnTo>
                    <a:lnTo>
                      <a:pt x="296" y="588"/>
                    </a:lnTo>
                    <a:lnTo>
                      <a:pt x="298" y="588"/>
                    </a:lnTo>
                    <a:lnTo>
                      <a:pt x="298" y="588"/>
                    </a:lnTo>
                    <a:lnTo>
                      <a:pt x="298" y="588"/>
                    </a:lnTo>
                    <a:lnTo>
                      <a:pt x="298" y="588"/>
                    </a:lnTo>
                    <a:lnTo>
                      <a:pt x="298" y="588"/>
                    </a:lnTo>
                    <a:lnTo>
                      <a:pt x="298" y="588"/>
                    </a:lnTo>
                    <a:lnTo>
                      <a:pt x="298" y="588"/>
                    </a:lnTo>
                    <a:lnTo>
                      <a:pt x="298" y="586"/>
                    </a:lnTo>
                    <a:lnTo>
                      <a:pt x="298" y="586"/>
                    </a:lnTo>
                    <a:lnTo>
                      <a:pt x="298" y="586"/>
                    </a:lnTo>
                    <a:lnTo>
                      <a:pt x="296" y="586"/>
                    </a:lnTo>
                    <a:lnTo>
                      <a:pt x="296" y="586"/>
                    </a:lnTo>
                    <a:lnTo>
                      <a:pt x="296" y="586"/>
                    </a:lnTo>
                    <a:lnTo>
                      <a:pt x="296" y="586"/>
                    </a:lnTo>
                    <a:lnTo>
                      <a:pt x="296" y="586"/>
                    </a:lnTo>
                    <a:lnTo>
                      <a:pt x="296" y="588"/>
                    </a:lnTo>
                    <a:lnTo>
                      <a:pt x="296" y="588"/>
                    </a:lnTo>
                    <a:lnTo>
                      <a:pt x="296" y="588"/>
                    </a:lnTo>
                    <a:lnTo>
                      <a:pt x="296" y="588"/>
                    </a:lnTo>
                    <a:lnTo>
                      <a:pt x="296" y="588"/>
                    </a:lnTo>
                    <a:lnTo>
                      <a:pt x="295" y="588"/>
                    </a:lnTo>
                    <a:lnTo>
                      <a:pt x="295" y="588"/>
                    </a:lnTo>
                    <a:lnTo>
                      <a:pt x="295" y="588"/>
                    </a:lnTo>
                    <a:lnTo>
                      <a:pt x="295" y="588"/>
                    </a:lnTo>
                    <a:lnTo>
                      <a:pt x="293" y="588"/>
                    </a:lnTo>
                    <a:lnTo>
                      <a:pt x="293" y="588"/>
                    </a:lnTo>
                    <a:lnTo>
                      <a:pt x="293" y="586"/>
                    </a:lnTo>
                    <a:lnTo>
                      <a:pt x="293" y="586"/>
                    </a:lnTo>
                    <a:lnTo>
                      <a:pt x="293" y="586"/>
                    </a:lnTo>
                    <a:lnTo>
                      <a:pt x="293" y="586"/>
                    </a:lnTo>
                    <a:lnTo>
                      <a:pt x="293" y="586"/>
                    </a:lnTo>
                    <a:lnTo>
                      <a:pt x="293" y="586"/>
                    </a:lnTo>
                    <a:lnTo>
                      <a:pt x="293" y="586"/>
                    </a:lnTo>
                    <a:lnTo>
                      <a:pt x="293" y="586"/>
                    </a:lnTo>
                    <a:lnTo>
                      <a:pt x="291" y="586"/>
                    </a:lnTo>
                    <a:lnTo>
                      <a:pt x="291" y="586"/>
                    </a:lnTo>
                    <a:lnTo>
                      <a:pt x="291" y="588"/>
                    </a:lnTo>
                    <a:lnTo>
                      <a:pt x="291" y="588"/>
                    </a:lnTo>
                    <a:lnTo>
                      <a:pt x="291" y="588"/>
                    </a:lnTo>
                    <a:lnTo>
                      <a:pt x="291" y="588"/>
                    </a:lnTo>
                    <a:lnTo>
                      <a:pt x="291" y="588"/>
                    </a:lnTo>
                    <a:lnTo>
                      <a:pt x="291" y="588"/>
                    </a:lnTo>
                    <a:lnTo>
                      <a:pt x="291" y="588"/>
                    </a:lnTo>
                    <a:lnTo>
                      <a:pt x="291" y="588"/>
                    </a:lnTo>
                    <a:lnTo>
                      <a:pt x="291" y="588"/>
                    </a:lnTo>
                    <a:lnTo>
                      <a:pt x="291" y="588"/>
                    </a:lnTo>
                    <a:lnTo>
                      <a:pt x="289" y="588"/>
                    </a:lnTo>
                    <a:lnTo>
                      <a:pt x="289" y="590"/>
                    </a:lnTo>
                    <a:lnTo>
                      <a:pt x="289" y="590"/>
                    </a:lnTo>
                    <a:lnTo>
                      <a:pt x="289" y="590"/>
                    </a:lnTo>
                    <a:lnTo>
                      <a:pt x="287" y="590"/>
                    </a:lnTo>
                    <a:lnTo>
                      <a:pt x="287" y="590"/>
                    </a:lnTo>
                    <a:lnTo>
                      <a:pt x="289" y="590"/>
                    </a:lnTo>
                    <a:lnTo>
                      <a:pt x="289" y="588"/>
                    </a:lnTo>
                    <a:lnTo>
                      <a:pt x="289" y="588"/>
                    </a:lnTo>
                    <a:lnTo>
                      <a:pt x="289" y="586"/>
                    </a:lnTo>
                    <a:lnTo>
                      <a:pt x="287" y="586"/>
                    </a:lnTo>
                    <a:lnTo>
                      <a:pt x="287" y="586"/>
                    </a:lnTo>
                    <a:lnTo>
                      <a:pt x="287" y="586"/>
                    </a:lnTo>
                    <a:lnTo>
                      <a:pt x="287" y="586"/>
                    </a:lnTo>
                    <a:lnTo>
                      <a:pt x="287" y="586"/>
                    </a:lnTo>
                    <a:lnTo>
                      <a:pt x="287" y="586"/>
                    </a:lnTo>
                    <a:lnTo>
                      <a:pt x="287" y="588"/>
                    </a:lnTo>
                    <a:lnTo>
                      <a:pt x="286" y="588"/>
                    </a:lnTo>
                    <a:lnTo>
                      <a:pt x="286" y="588"/>
                    </a:lnTo>
                    <a:lnTo>
                      <a:pt x="286" y="588"/>
                    </a:lnTo>
                    <a:lnTo>
                      <a:pt x="286" y="588"/>
                    </a:lnTo>
                    <a:lnTo>
                      <a:pt x="286" y="588"/>
                    </a:lnTo>
                    <a:lnTo>
                      <a:pt x="284" y="588"/>
                    </a:lnTo>
                    <a:lnTo>
                      <a:pt x="284" y="588"/>
                    </a:lnTo>
                    <a:lnTo>
                      <a:pt x="284" y="588"/>
                    </a:lnTo>
                    <a:lnTo>
                      <a:pt x="284" y="588"/>
                    </a:lnTo>
                    <a:lnTo>
                      <a:pt x="282" y="588"/>
                    </a:lnTo>
                    <a:lnTo>
                      <a:pt x="282" y="588"/>
                    </a:lnTo>
                    <a:lnTo>
                      <a:pt x="282" y="586"/>
                    </a:lnTo>
                    <a:lnTo>
                      <a:pt x="282" y="586"/>
                    </a:lnTo>
                    <a:lnTo>
                      <a:pt x="282" y="586"/>
                    </a:lnTo>
                    <a:lnTo>
                      <a:pt x="282" y="586"/>
                    </a:lnTo>
                    <a:lnTo>
                      <a:pt x="282" y="586"/>
                    </a:lnTo>
                    <a:lnTo>
                      <a:pt x="282" y="586"/>
                    </a:lnTo>
                    <a:lnTo>
                      <a:pt x="282" y="584"/>
                    </a:lnTo>
                    <a:lnTo>
                      <a:pt x="284" y="584"/>
                    </a:lnTo>
                    <a:lnTo>
                      <a:pt x="284" y="584"/>
                    </a:lnTo>
                    <a:lnTo>
                      <a:pt x="284" y="582"/>
                    </a:lnTo>
                    <a:lnTo>
                      <a:pt x="284" y="582"/>
                    </a:lnTo>
                    <a:lnTo>
                      <a:pt x="284" y="582"/>
                    </a:lnTo>
                    <a:lnTo>
                      <a:pt x="286" y="582"/>
                    </a:lnTo>
                    <a:lnTo>
                      <a:pt x="286" y="582"/>
                    </a:lnTo>
                    <a:lnTo>
                      <a:pt x="286" y="581"/>
                    </a:lnTo>
                    <a:lnTo>
                      <a:pt x="286" y="581"/>
                    </a:lnTo>
                    <a:lnTo>
                      <a:pt x="286" y="581"/>
                    </a:lnTo>
                    <a:lnTo>
                      <a:pt x="286" y="581"/>
                    </a:lnTo>
                    <a:lnTo>
                      <a:pt x="286" y="581"/>
                    </a:lnTo>
                    <a:lnTo>
                      <a:pt x="286" y="581"/>
                    </a:lnTo>
                    <a:lnTo>
                      <a:pt x="287" y="581"/>
                    </a:lnTo>
                    <a:lnTo>
                      <a:pt x="287" y="581"/>
                    </a:lnTo>
                    <a:lnTo>
                      <a:pt x="287" y="581"/>
                    </a:lnTo>
                    <a:lnTo>
                      <a:pt x="289" y="581"/>
                    </a:lnTo>
                    <a:lnTo>
                      <a:pt x="289" y="581"/>
                    </a:lnTo>
                    <a:lnTo>
                      <a:pt x="289" y="581"/>
                    </a:lnTo>
                    <a:lnTo>
                      <a:pt x="289" y="581"/>
                    </a:lnTo>
                    <a:lnTo>
                      <a:pt x="289" y="581"/>
                    </a:lnTo>
                    <a:lnTo>
                      <a:pt x="289" y="581"/>
                    </a:lnTo>
                    <a:lnTo>
                      <a:pt x="289" y="582"/>
                    </a:lnTo>
                    <a:lnTo>
                      <a:pt x="289" y="581"/>
                    </a:lnTo>
                    <a:lnTo>
                      <a:pt x="289" y="581"/>
                    </a:lnTo>
                    <a:lnTo>
                      <a:pt x="291" y="581"/>
                    </a:lnTo>
                    <a:lnTo>
                      <a:pt x="291" y="581"/>
                    </a:lnTo>
                    <a:lnTo>
                      <a:pt x="291" y="581"/>
                    </a:lnTo>
                    <a:lnTo>
                      <a:pt x="291" y="581"/>
                    </a:lnTo>
                    <a:lnTo>
                      <a:pt x="291" y="581"/>
                    </a:lnTo>
                    <a:lnTo>
                      <a:pt x="291" y="581"/>
                    </a:lnTo>
                    <a:lnTo>
                      <a:pt x="291" y="579"/>
                    </a:lnTo>
                    <a:lnTo>
                      <a:pt x="291" y="579"/>
                    </a:lnTo>
                    <a:lnTo>
                      <a:pt x="291" y="579"/>
                    </a:lnTo>
                    <a:lnTo>
                      <a:pt x="291" y="579"/>
                    </a:lnTo>
                    <a:lnTo>
                      <a:pt x="293" y="579"/>
                    </a:lnTo>
                    <a:lnTo>
                      <a:pt x="293" y="581"/>
                    </a:lnTo>
                    <a:lnTo>
                      <a:pt x="293" y="581"/>
                    </a:lnTo>
                    <a:lnTo>
                      <a:pt x="293" y="581"/>
                    </a:lnTo>
                    <a:lnTo>
                      <a:pt x="293" y="581"/>
                    </a:lnTo>
                    <a:lnTo>
                      <a:pt x="293" y="581"/>
                    </a:lnTo>
                    <a:lnTo>
                      <a:pt x="293" y="581"/>
                    </a:lnTo>
                    <a:lnTo>
                      <a:pt x="293" y="581"/>
                    </a:lnTo>
                    <a:lnTo>
                      <a:pt x="293" y="581"/>
                    </a:lnTo>
                    <a:lnTo>
                      <a:pt x="295" y="581"/>
                    </a:lnTo>
                    <a:lnTo>
                      <a:pt x="295" y="581"/>
                    </a:lnTo>
                    <a:lnTo>
                      <a:pt x="295" y="581"/>
                    </a:lnTo>
                    <a:lnTo>
                      <a:pt x="295" y="581"/>
                    </a:lnTo>
                    <a:lnTo>
                      <a:pt x="296" y="581"/>
                    </a:lnTo>
                    <a:lnTo>
                      <a:pt x="296" y="579"/>
                    </a:lnTo>
                    <a:lnTo>
                      <a:pt x="296" y="579"/>
                    </a:lnTo>
                    <a:lnTo>
                      <a:pt x="296" y="579"/>
                    </a:lnTo>
                    <a:lnTo>
                      <a:pt x="295" y="579"/>
                    </a:lnTo>
                    <a:lnTo>
                      <a:pt x="295" y="579"/>
                    </a:lnTo>
                    <a:lnTo>
                      <a:pt x="295" y="579"/>
                    </a:lnTo>
                    <a:lnTo>
                      <a:pt x="295" y="577"/>
                    </a:lnTo>
                    <a:lnTo>
                      <a:pt x="295" y="577"/>
                    </a:lnTo>
                    <a:lnTo>
                      <a:pt x="295" y="577"/>
                    </a:lnTo>
                    <a:lnTo>
                      <a:pt x="295" y="577"/>
                    </a:lnTo>
                    <a:lnTo>
                      <a:pt x="295" y="577"/>
                    </a:lnTo>
                    <a:lnTo>
                      <a:pt x="295" y="575"/>
                    </a:lnTo>
                    <a:lnTo>
                      <a:pt x="295" y="575"/>
                    </a:lnTo>
                    <a:lnTo>
                      <a:pt x="295" y="575"/>
                    </a:lnTo>
                    <a:lnTo>
                      <a:pt x="295" y="575"/>
                    </a:lnTo>
                    <a:lnTo>
                      <a:pt x="296" y="575"/>
                    </a:lnTo>
                    <a:lnTo>
                      <a:pt x="295" y="575"/>
                    </a:lnTo>
                    <a:lnTo>
                      <a:pt x="295" y="575"/>
                    </a:lnTo>
                    <a:lnTo>
                      <a:pt x="295" y="575"/>
                    </a:lnTo>
                    <a:lnTo>
                      <a:pt x="295" y="575"/>
                    </a:lnTo>
                    <a:lnTo>
                      <a:pt x="295" y="575"/>
                    </a:lnTo>
                    <a:lnTo>
                      <a:pt x="295" y="573"/>
                    </a:lnTo>
                    <a:lnTo>
                      <a:pt x="295" y="573"/>
                    </a:lnTo>
                    <a:lnTo>
                      <a:pt x="293" y="573"/>
                    </a:lnTo>
                    <a:lnTo>
                      <a:pt x="293" y="573"/>
                    </a:lnTo>
                    <a:lnTo>
                      <a:pt x="293" y="573"/>
                    </a:lnTo>
                    <a:lnTo>
                      <a:pt x="293" y="573"/>
                    </a:lnTo>
                    <a:lnTo>
                      <a:pt x="293" y="573"/>
                    </a:lnTo>
                    <a:lnTo>
                      <a:pt x="293" y="573"/>
                    </a:lnTo>
                    <a:lnTo>
                      <a:pt x="293" y="573"/>
                    </a:lnTo>
                    <a:lnTo>
                      <a:pt x="293" y="573"/>
                    </a:lnTo>
                    <a:lnTo>
                      <a:pt x="293" y="575"/>
                    </a:lnTo>
                    <a:lnTo>
                      <a:pt x="293" y="575"/>
                    </a:lnTo>
                    <a:lnTo>
                      <a:pt x="293" y="575"/>
                    </a:lnTo>
                    <a:lnTo>
                      <a:pt x="291" y="575"/>
                    </a:lnTo>
                    <a:lnTo>
                      <a:pt x="291" y="575"/>
                    </a:lnTo>
                    <a:lnTo>
                      <a:pt x="291" y="575"/>
                    </a:lnTo>
                    <a:lnTo>
                      <a:pt x="291" y="575"/>
                    </a:lnTo>
                    <a:lnTo>
                      <a:pt x="289" y="575"/>
                    </a:lnTo>
                    <a:lnTo>
                      <a:pt x="289" y="575"/>
                    </a:lnTo>
                    <a:lnTo>
                      <a:pt x="289" y="575"/>
                    </a:lnTo>
                    <a:lnTo>
                      <a:pt x="289" y="575"/>
                    </a:lnTo>
                    <a:lnTo>
                      <a:pt x="289" y="575"/>
                    </a:lnTo>
                    <a:lnTo>
                      <a:pt x="287" y="575"/>
                    </a:lnTo>
                    <a:lnTo>
                      <a:pt x="287" y="573"/>
                    </a:lnTo>
                    <a:lnTo>
                      <a:pt x="287" y="573"/>
                    </a:lnTo>
                    <a:lnTo>
                      <a:pt x="287" y="573"/>
                    </a:lnTo>
                    <a:lnTo>
                      <a:pt x="286" y="573"/>
                    </a:lnTo>
                    <a:lnTo>
                      <a:pt x="286" y="573"/>
                    </a:lnTo>
                    <a:lnTo>
                      <a:pt x="286" y="573"/>
                    </a:lnTo>
                    <a:lnTo>
                      <a:pt x="286" y="573"/>
                    </a:lnTo>
                    <a:lnTo>
                      <a:pt x="284" y="573"/>
                    </a:lnTo>
                    <a:lnTo>
                      <a:pt x="284" y="573"/>
                    </a:lnTo>
                    <a:lnTo>
                      <a:pt x="284" y="573"/>
                    </a:lnTo>
                    <a:lnTo>
                      <a:pt x="284" y="572"/>
                    </a:lnTo>
                    <a:lnTo>
                      <a:pt x="284" y="572"/>
                    </a:lnTo>
                    <a:lnTo>
                      <a:pt x="284" y="572"/>
                    </a:lnTo>
                    <a:lnTo>
                      <a:pt x="284" y="572"/>
                    </a:lnTo>
                    <a:lnTo>
                      <a:pt x="284" y="572"/>
                    </a:lnTo>
                    <a:lnTo>
                      <a:pt x="284" y="572"/>
                    </a:lnTo>
                    <a:lnTo>
                      <a:pt x="284" y="572"/>
                    </a:lnTo>
                    <a:lnTo>
                      <a:pt x="284" y="572"/>
                    </a:lnTo>
                    <a:lnTo>
                      <a:pt x="284" y="572"/>
                    </a:lnTo>
                    <a:lnTo>
                      <a:pt x="284" y="572"/>
                    </a:lnTo>
                    <a:lnTo>
                      <a:pt x="282" y="572"/>
                    </a:lnTo>
                    <a:lnTo>
                      <a:pt x="282" y="572"/>
                    </a:lnTo>
                    <a:lnTo>
                      <a:pt x="282" y="570"/>
                    </a:lnTo>
                    <a:lnTo>
                      <a:pt x="282" y="570"/>
                    </a:lnTo>
                    <a:lnTo>
                      <a:pt x="282" y="570"/>
                    </a:lnTo>
                    <a:lnTo>
                      <a:pt x="282" y="570"/>
                    </a:lnTo>
                    <a:lnTo>
                      <a:pt x="282" y="570"/>
                    </a:lnTo>
                    <a:lnTo>
                      <a:pt x="282" y="570"/>
                    </a:lnTo>
                    <a:lnTo>
                      <a:pt x="282" y="570"/>
                    </a:lnTo>
                    <a:lnTo>
                      <a:pt x="280" y="570"/>
                    </a:lnTo>
                    <a:lnTo>
                      <a:pt x="280" y="570"/>
                    </a:lnTo>
                    <a:lnTo>
                      <a:pt x="280" y="570"/>
                    </a:lnTo>
                    <a:lnTo>
                      <a:pt x="280" y="570"/>
                    </a:lnTo>
                    <a:lnTo>
                      <a:pt x="280" y="570"/>
                    </a:lnTo>
                    <a:lnTo>
                      <a:pt x="280" y="570"/>
                    </a:lnTo>
                    <a:lnTo>
                      <a:pt x="278" y="572"/>
                    </a:lnTo>
                    <a:lnTo>
                      <a:pt x="278" y="572"/>
                    </a:lnTo>
                    <a:lnTo>
                      <a:pt x="278" y="572"/>
                    </a:lnTo>
                    <a:lnTo>
                      <a:pt x="278" y="572"/>
                    </a:lnTo>
                    <a:lnTo>
                      <a:pt x="278" y="572"/>
                    </a:lnTo>
                    <a:lnTo>
                      <a:pt x="278" y="572"/>
                    </a:lnTo>
                    <a:lnTo>
                      <a:pt x="278" y="573"/>
                    </a:lnTo>
                    <a:lnTo>
                      <a:pt x="278" y="573"/>
                    </a:lnTo>
                    <a:lnTo>
                      <a:pt x="278" y="573"/>
                    </a:lnTo>
                    <a:lnTo>
                      <a:pt x="278" y="575"/>
                    </a:lnTo>
                    <a:lnTo>
                      <a:pt x="278" y="575"/>
                    </a:lnTo>
                    <a:lnTo>
                      <a:pt x="278" y="575"/>
                    </a:lnTo>
                    <a:lnTo>
                      <a:pt x="277" y="577"/>
                    </a:lnTo>
                    <a:lnTo>
                      <a:pt x="277" y="577"/>
                    </a:lnTo>
                    <a:lnTo>
                      <a:pt x="277" y="577"/>
                    </a:lnTo>
                    <a:lnTo>
                      <a:pt x="277" y="577"/>
                    </a:lnTo>
                    <a:lnTo>
                      <a:pt x="277" y="577"/>
                    </a:lnTo>
                    <a:lnTo>
                      <a:pt x="277" y="577"/>
                    </a:lnTo>
                    <a:lnTo>
                      <a:pt x="275" y="577"/>
                    </a:lnTo>
                    <a:lnTo>
                      <a:pt x="275" y="577"/>
                    </a:lnTo>
                    <a:lnTo>
                      <a:pt x="275" y="577"/>
                    </a:lnTo>
                    <a:lnTo>
                      <a:pt x="275" y="577"/>
                    </a:lnTo>
                    <a:lnTo>
                      <a:pt x="275" y="577"/>
                    </a:lnTo>
                    <a:lnTo>
                      <a:pt x="275" y="577"/>
                    </a:lnTo>
                    <a:lnTo>
                      <a:pt x="275" y="577"/>
                    </a:lnTo>
                    <a:lnTo>
                      <a:pt x="273" y="577"/>
                    </a:lnTo>
                    <a:lnTo>
                      <a:pt x="273" y="577"/>
                    </a:lnTo>
                    <a:lnTo>
                      <a:pt x="273" y="577"/>
                    </a:lnTo>
                    <a:lnTo>
                      <a:pt x="273" y="577"/>
                    </a:lnTo>
                    <a:lnTo>
                      <a:pt x="273" y="577"/>
                    </a:lnTo>
                    <a:lnTo>
                      <a:pt x="273" y="577"/>
                    </a:lnTo>
                    <a:lnTo>
                      <a:pt x="271" y="577"/>
                    </a:lnTo>
                    <a:lnTo>
                      <a:pt x="271" y="577"/>
                    </a:lnTo>
                    <a:lnTo>
                      <a:pt x="271" y="577"/>
                    </a:lnTo>
                    <a:lnTo>
                      <a:pt x="271" y="577"/>
                    </a:lnTo>
                    <a:lnTo>
                      <a:pt x="271" y="577"/>
                    </a:lnTo>
                    <a:lnTo>
                      <a:pt x="271" y="579"/>
                    </a:lnTo>
                    <a:lnTo>
                      <a:pt x="271" y="579"/>
                    </a:lnTo>
                    <a:lnTo>
                      <a:pt x="269" y="581"/>
                    </a:lnTo>
                    <a:lnTo>
                      <a:pt x="269" y="581"/>
                    </a:lnTo>
                    <a:lnTo>
                      <a:pt x="269" y="581"/>
                    </a:lnTo>
                    <a:lnTo>
                      <a:pt x="269" y="581"/>
                    </a:lnTo>
                    <a:lnTo>
                      <a:pt x="269" y="579"/>
                    </a:lnTo>
                    <a:lnTo>
                      <a:pt x="269" y="579"/>
                    </a:lnTo>
                    <a:lnTo>
                      <a:pt x="269" y="579"/>
                    </a:lnTo>
                    <a:lnTo>
                      <a:pt x="268" y="579"/>
                    </a:lnTo>
                    <a:lnTo>
                      <a:pt x="268" y="579"/>
                    </a:lnTo>
                    <a:lnTo>
                      <a:pt x="268" y="579"/>
                    </a:lnTo>
                    <a:lnTo>
                      <a:pt x="268" y="581"/>
                    </a:lnTo>
                    <a:lnTo>
                      <a:pt x="268" y="581"/>
                    </a:lnTo>
                    <a:lnTo>
                      <a:pt x="268" y="581"/>
                    </a:lnTo>
                    <a:lnTo>
                      <a:pt x="268" y="581"/>
                    </a:lnTo>
                    <a:lnTo>
                      <a:pt x="266" y="581"/>
                    </a:lnTo>
                    <a:lnTo>
                      <a:pt x="266" y="581"/>
                    </a:lnTo>
                    <a:lnTo>
                      <a:pt x="266" y="581"/>
                    </a:lnTo>
                    <a:lnTo>
                      <a:pt x="266" y="581"/>
                    </a:lnTo>
                    <a:lnTo>
                      <a:pt x="264" y="581"/>
                    </a:lnTo>
                    <a:lnTo>
                      <a:pt x="264" y="581"/>
                    </a:lnTo>
                    <a:lnTo>
                      <a:pt x="264" y="581"/>
                    </a:lnTo>
                    <a:lnTo>
                      <a:pt x="264" y="581"/>
                    </a:lnTo>
                    <a:lnTo>
                      <a:pt x="264" y="581"/>
                    </a:lnTo>
                    <a:lnTo>
                      <a:pt x="264" y="581"/>
                    </a:lnTo>
                    <a:lnTo>
                      <a:pt x="262" y="581"/>
                    </a:lnTo>
                    <a:lnTo>
                      <a:pt x="262" y="581"/>
                    </a:lnTo>
                    <a:lnTo>
                      <a:pt x="262" y="581"/>
                    </a:lnTo>
                    <a:lnTo>
                      <a:pt x="262" y="581"/>
                    </a:lnTo>
                    <a:lnTo>
                      <a:pt x="262" y="581"/>
                    </a:lnTo>
                    <a:lnTo>
                      <a:pt x="262" y="581"/>
                    </a:lnTo>
                    <a:lnTo>
                      <a:pt x="262" y="581"/>
                    </a:lnTo>
                    <a:lnTo>
                      <a:pt x="262" y="582"/>
                    </a:lnTo>
                    <a:lnTo>
                      <a:pt x="260" y="582"/>
                    </a:lnTo>
                    <a:lnTo>
                      <a:pt x="260" y="582"/>
                    </a:lnTo>
                    <a:lnTo>
                      <a:pt x="260" y="582"/>
                    </a:lnTo>
                    <a:lnTo>
                      <a:pt x="260" y="582"/>
                    </a:lnTo>
                    <a:lnTo>
                      <a:pt x="259" y="582"/>
                    </a:lnTo>
                    <a:lnTo>
                      <a:pt x="259" y="582"/>
                    </a:lnTo>
                    <a:lnTo>
                      <a:pt x="259" y="584"/>
                    </a:lnTo>
                    <a:lnTo>
                      <a:pt x="259" y="584"/>
                    </a:lnTo>
                    <a:lnTo>
                      <a:pt x="259" y="584"/>
                    </a:lnTo>
                    <a:lnTo>
                      <a:pt x="259" y="584"/>
                    </a:lnTo>
                    <a:lnTo>
                      <a:pt x="257" y="584"/>
                    </a:lnTo>
                    <a:lnTo>
                      <a:pt x="257" y="584"/>
                    </a:lnTo>
                    <a:lnTo>
                      <a:pt x="257" y="584"/>
                    </a:lnTo>
                    <a:lnTo>
                      <a:pt x="257" y="584"/>
                    </a:lnTo>
                    <a:lnTo>
                      <a:pt x="255" y="584"/>
                    </a:lnTo>
                    <a:lnTo>
                      <a:pt x="255" y="584"/>
                    </a:lnTo>
                    <a:lnTo>
                      <a:pt x="253" y="584"/>
                    </a:lnTo>
                    <a:lnTo>
                      <a:pt x="253" y="584"/>
                    </a:lnTo>
                    <a:lnTo>
                      <a:pt x="251" y="582"/>
                    </a:lnTo>
                    <a:lnTo>
                      <a:pt x="251" y="582"/>
                    </a:lnTo>
                    <a:lnTo>
                      <a:pt x="249" y="582"/>
                    </a:lnTo>
                    <a:lnTo>
                      <a:pt x="249" y="582"/>
                    </a:lnTo>
                    <a:lnTo>
                      <a:pt x="249" y="582"/>
                    </a:lnTo>
                    <a:lnTo>
                      <a:pt x="249" y="582"/>
                    </a:lnTo>
                    <a:lnTo>
                      <a:pt x="248" y="582"/>
                    </a:lnTo>
                    <a:lnTo>
                      <a:pt x="248" y="582"/>
                    </a:lnTo>
                    <a:lnTo>
                      <a:pt x="248" y="582"/>
                    </a:lnTo>
                    <a:lnTo>
                      <a:pt x="246" y="582"/>
                    </a:lnTo>
                    <a:lnTo>
                      <a:pt x="246" y="582"/>
                    </a:lnTo>
                    <a:lnTo>
                      <a:pt x="246" y="582"/>
                    </a:lnTo>
                    <a:lnTo>
                      <a:pt x="246" y="582"/>
                    </a:lnTo>
                    <a:lnTo>
                      <a:pt x="246" y="582"/>
                    </a:lnTo>
                    <a:lnTo>
                      <a:pt x="246" y="581"/>
                    </a:lnTo>
                    <a:lnTo>
                      <a:pt x="244" y="581"/>
                    </a:lnTo>
                    <a:lnTo>
                      <a:pt x="244" y="581"/>
                    </a:lnTo>
                    <a:lnTo>
                      <a:pt x="244" y="581"/>
                    </a:lnTo>
                    <a:lnTo>
                      <a:pt x="244" y="581"/>
                    </a:lnTo>
                    <a:lnTo>
                      <a:pt x="242" y="581"/>
                    </a:lnTo>
                    <a:lnTo>
                      <a:pt x="242" y="581"/>
                    </a:lnTo>
                    <a:lnTo>
                      <a:pt x="242" y="581"/>
                    </a:lnTo>
                    <a:lnTo>
                      <a:pt x="242" y="581"/>
                    </a:lnTo>
                    <a:lnTo>
                      <a:pt x="242" y="581"/>
                    </a:lnTo>
                    <a:lnTo>
                      <a:pt x="242" y="579"/>
                    </a:lnTo>
                    <a:lnTo>
                      <a:pt x="242" y="579"/>
                    </a:lnTo>
                    <a:lnTo>
                      <a:pt x="242" y="579"/>
                    </a:lnTo>
                    <a:lnTo>
                      <a:pt x="242" y="579"/>
                    </a:lnTo>
                    <a:lnTo>
                      <a:pt x="242" y="579"/>
                    </a:lnTo>
                    <a:lnTo>
                      <a:pt x="242" y="579"/>
                    </a:lnTo>
                    <a:lnTo>
                      <a:pt x="242" y="577"/>
                    </a:lnTo>
                    <a:lnTo>
                      <a:pt x="242" y="577"/>
                    </a:lnTo>
                    <a:lnTo>
                      <a:pt x="242" y="577"/>
                    </a:lnTo>
                    <a:lnTo>
                      <a:pt x="240" y="577"/>
                    </a:lnTo>
                    <a:lnTo>
                      <a:pt x="240" y="577"/>
                    </a:lnTo>
                    <a:lnTo>
                      <a:pt x="240" y="577"/>
                    </a:lnTo>
                    <a:lnTo>
                      <a:pt x="240" y="577"/>
                    </a:lnTo>
                    <a:lnTo>
                      <a:pt x="240" y="577"/>
                    </a:lnTo>
                    <a:lnTo>
                      <a:pt x="240" y="575"/>
                    </a:lnTo>
                    <a:lnTo>
                      <a:pt x="240" y="575"/>
                    </a:lnTo>
                    <a:lnTo>
                      <a:pt x="240" y="575"/>
                    </a:lnTo>
                    <a:lnTo>
                      <a:pt x="239" y="575"/>
                    </a:lnTo>
                    <a:lnTo>
                      <a:pt x="239" y="575"/>
                    </a:lnTo>
                    <a:lnTo>
                      <a:pt x="239" y="575"/>
                    </a:lnTo>
                    <a:lnTo>
                      <a:pt x="239" y="575"/>
                    </a:lnTo>
                    <a:lnTo>
                      <a:pt x="237" y="575"/>
                    </a:lnTo>
                    <a:lnTo>
                      <a:pt x="237" y="575"/>
                    </a:lnTo>
                    <a:lnTo>
                      <a:pt x="237" y="575"/>
                    </a:lnTo>
                    <a:lnTo>
                      <a:pt x="237" y="575"/>
                    </a:lnTo>
                    <a:lnTo>
                      <a:pt x="237" y="575"/>
                    </a:lnTo>
                    <a:lnTo>
                      <a:pt x="237" y="575"/>
                    </a:lnTo>
                    <a:lnTo>
                      <a:pt x="237" y="575"/>
                    </a:lnTo>
                    <a:lnTo>
                      <a:pt x="237" y="573"/>
                    </a:lnTo>
                    <a:lnTo>
                      <a:pt x="235" y="573"/>
                    </a:lnTo>
                    <a:lnTo>
                      <a:pt x="235" y="573"/>
                    </a:lnTo>
                    <a:lnTo>
                      <a:pt x="235" y="573"/>
                    </a:lnTo>
                    <a:lnTo>
                      <a:pt x="235" y="573"/>
                    </a:lnTo>
                    <a:lnTo>
                      <a:pt x="235" y="575"/>
                    </a:lnTo>
                    <a:lnTo>
                      <a:pt x="235" y="575"/>
                    </a:lnTo>
                    <a:lnTo>
                      <a:pt x="233" y="575"/>
                    </a:lnTo>
                    <a:lnTo>
                      <a:pt x="233" y="575"/>
                    </a:lnTo>
                    <a:lnTo>
                      <a:pt x="233" y="573"/>
                    </a:lnTo>
                    <a:lnTo>
                      <a:pt x="233" y="573"/>
                    </a:lnTo>
                    <a:lnTo>
                      <a:pt x="233" y="573"/>
                    </a:lnTo>
                    <a:lnTo>
                      <a:pt x="233" y="573"/>
                    </a:lnTo>
                    <a:lnTo>
                      <a:pt x="233" y="573"/>
                    </a:lnTo>
                    <a:lnTo>
                      <a:pt x="233" y="573"/>
                    </a:lnTo>
                    <a:lnTo>
                      <a:pt x="231" y="573"/>
                    </a:lnTo>
                    <a:lnTo>
                      <a:pt x="231" y="573"/>
                    </a:lnTo>
                    <a:lnTo>
                      <a:pt x="231" y="573"/>
                    </a:lnTo>
                    <a:lnTo>
                      <a:pt x="231" y="575"/>
                    </a:lnTo>
                    <a:lnTo>
                      <a:pt x="231" y="575"/>
                    </a:lnTo>
                    <a:lnTo>
                      <a:pt x="230" y="575"/>
                    </a:lnTo>
                    <a:lnTo>
                      <a:pt x="230" y="575"/>
                    </a:lnTo>
                    <a:lnTo>
                      <a:pt x="230" y="575"/>
                    </a:lnTo>
                    <a:lnTo>
                      <a:pt x="230" y="575"/>
                    </a:lnTo>
                    <a:lnTo>
                      <a:pt x="230" y="575"/>
                    </a:lnTo>
                    <a:lnTo>
                      <a:pt x="228" y="575"/>
                    </a:lnTo>
                    <a:lnTo>
                      <a:pt x="228" y="575"/>
                    </a:lnTo>
                    <a:lnTo>
                      <a:pt x="228" y="575"/>
                    </a:lnTo>
                    <a:lnTo>
                      <a:pt x="228" y="575"/>
                    </a:lnTo>
                    <a:lnTo>
                      <a:pt x="228" y="575"/>
                    </a:lnTo>
                    <a:lnTo>
                      <a:pt x="228" y="577"/>
                    </a:lnTo>
                    <a:lnTo>
                      <a:pt x="228" y="577"/>
                    </a:lnTo>
                    <a:lnTo>
                      <a:pt x="226" y="577"/>
                    </a:lnTo>
                    <a:lnTo>
                      <a:pt x="226" y="577"/>
                    </a:lnTo>
                    <a:lnTo>
                      <a:pt x="226" y="577"/>
                    </a:lnTo>
                    <a:lnTo>
                      <a:pt x="226" y="577"/>
                    </a:lnTo>
                    <a:lnTo>
                      <a:pt x="226" y="577"/>
                    </a:lnTo>
                    <a:lnTo>
                      <a:pt x="226" y="575"/>
                    </a:lnTo>
                    <a:lnTo>
                      <a:pt x="226" y="575"/>
                    </a:lnTo>
                    <a:lnTo>
                      <a:pt x="224" y="575"/>
                    </a:lnTo>
                    <a:lnTo>
                      <a:pt x="224" y="575"/>
                    </a:lnTo>
                    <a:lnTo>
                      <a:pt x="224" y="573"/>
                    </a:lnTo>
                    <a:lnTo>
                      <a:pt x="224" y="573"/>
                    </a:lnTo>
                    <a:lnTo>
                      <a:pt x="224" y="573"/>
                    </a:lnTo>
                    <a:lnTo>
                      <a:pt x="224" y="573"/>
                    </a:lnTo>
                    <a:lnTo>
                      <a:pt x="224" y="573"/>
                    </a:lnTo>
                    <a:lnTo>
                      <a:pt x="224" y="573"/>
                    </a:lnTo>
                    <a:lnTo>
                      <a:pt x="224" y="572"/>
                    </a:lnTo>
                    <a:lnTo>
                      <a:pt x="224" y="572"/>
                    </a:lnTo>
                    <a:lnTo>
                      <a:pt x="224" y="572"/>
                    </a:lnTo>
                    <a:lnTo>
                      <a:pt x="224" y="572"/>
                    </a:lnTo>
                    <a:lnTo>
                      <a:pt x="222" y="572"/>
                    </a:lnTo>
                    <a:lnTo>
                      <a:pt x="222" y="572"/>
                    </a:lnTo>
                    <a:lnTo>
                      <a:pt x="222" y="572"/>
                    </a:lnTo>
                    <a:lnTo>
                      <a:pt x="222" y="572"/>
                    </a:lnTo>
                    <a:lnTo>
                      <a:pt x="222" y="572"/>
                    </a:lnTo>
                    <a:lnTo>
                      <a:pt x="221" y="570"/>
                    </a:lnTo>
                    <a:lnTo>
                      <a:pt x="221" y="568"/>
                    </a:lnTo>
                    <a:lnTo>
                      <a:pt x="221" y="568"/>
                    </a:lnTo>
                    <a:lnTo>
                      <a:pt x="221" y="568"/>
                    </a:lnTo>
                    <a:lnTo>
                      <a:pt x="219" y="566"/>
                    </a:lnTo>
                    <a:lnTo>
                      <a:pt x="219" y="566"/>
                    </a:lnTo>
                    <a:lnTo>
                      <a:pt x="219" y="566"/>
                    </a:lnTo>
                    <a:lnTo>
                      <a:pt x="219" y="566"/>
                    </a:lnTo>
                    <a:lnTo>
                      <a:pt x="219" y="566"/>
                    </a:lnTo>
                    <a:lnTo>
                      <a:pt x="219" y="566"/>
                    </a:lnTo>
                    <a:lnTo>
                      <a:pt x="217" y="568"/>
                    </a:lnTo>
                    <a:lnTo>
                      <a:pt x="217" y="568"/>
                    </a:lnTo>
                    <a:lnTo>
                      <a:pt x="219" y="570"/>
                    </a:lnTo>
                    <a:lnTo>
                      <a:pt x="219" y="570"/>
                    </a:lnTo>
                    <a:lnTo>
                      <a:pt x="219" y="570"/>
                    </a:lnTo>
                    <a:lnTo>
                      <a:pt x="217" y="572"/>
                    </a:lnTo>
                    <a:lnTo>
                      <a:pt x="217" y="572"/>
                    </a:lnTo>
                    <a:lnTo>
                      <a:pt x="217" y="572"/>
                    </a:lnTo>
                    <a:lnTo>
                      <a:pt x="217" y="573"/>
                    </a:lnTo>
                    <a:lnTo>
                      <a:pt x="217" y="573"/>
                    </a:lnTo>
                    <a:lnTo>
                      <a:pt x="217" y="573"/>
                    </a:lnTo>
                    <a:lnTo>
                      <a:pt x="217" y="575"/>
                    </a:lnTo>
                    <a:lnTo>
                      <a:pt x="217" y="575"/>
                    </a:lnTo>
                    <a:lnTo>
                      <a:pt x="217" y="575"/>
                    </a:lnTo>
                    <a:lnTo>
                      <a:pt x="217" y="575"/>
                    </a:lnTo>
                    <a:lnTo>
                      <a:pt x="217" y="575"/>
                    </a:lnTo>
                    <a:lnTo>
                      <a:pt x="217" y="575"/>
                    </a:lnTo>
                    <a:lnTo>
                      <a:pt x="215" y="575"/>
                    </a:lnTo>
                    <a:lnTo>
                      <a:pt x="215" y="575"/>
                    </a:lnTo>
                    <a:lnTo>
                      <a:pt x="213" y="575"/>
                    </a:lnTo>
                    <a:lnTo>
                      <a:pt x="213" y="575"/>
                    </a:lnTo>
                    <a:lnTo>
                      <a:pt x="213" y="575"/>
                    </a:lnTo>
                    <a:lnTo>
                      <a:pt x="213" y="575"/>
                    </a:lnTo>
                    <a:lnTo>
                      <a:pt x="213" y="575"/>
                    </a:lnTo>
                    <a:lnTo>
                      <a:pt x="213" y="575"/>
                    </a:lnTo>
                    <a:lnTo>
                      <a:pt x="211" y="575"/>
                    </a:lnTo>
                    <a:lnTo>
                      <a:pt x="211" y="575"/>
                    </a:lnTo>
                    <a:lnTo>
                      <a:pt x="211" y="573"/>
                    </a:lnTo>
                    <a:lnTo>
                      <a:pt x="210" y="573"/>
                    </a:lnTo>
                    <a:lnTo>
                      <a:pt x="210" y="573"/>
                    </a:lnTo>
                    <a:lnTo>
                      <a:pt x="210" y="575"/>
                    </a:lnTo>
                    <a:lnTo>
                      <a:pt x="210" y="575"/>
                    </a:lnTo>
                    <a:lnTo>
                      <a:pt x="210" y="575"/>
                    </a:lnTo>
                    <a:lnTo>
                      <a:pt x="210" y="575"/>
                    </a:lnTo>
                    <a:lnTo>
                      <a:pt x="210" y="575"/>
                    </a:lnTo>
                    <a:lnTo>
                      <a:pt x="208" y="575"/>
                    </a:lnTo>
                    <a:lnTo>
                      <a:pt x="208" y="575"/>
                    </a:lnTo>
                    <a:lnTo>
                      <a:pt x="208" y="575"/>
                    </a:lnTo>
                    <a:lnTo>
                      <a:pt x="208" y="577"/>
                    </a:lnTo>
                    <a:lnTo>
                      <a:pt x="208" y="577"/>
                    </a:lnTo>
                    <a:lnTo>
                      <a:pt x="208" y="577"/>
                    </a:lnTo>
                    <a:lnTo>
                      <a:pt x="206" y="579"/>
                    </a:lnTo>
                    <a:lnTo>
                      <a:pt x="206" y="579"/>
                    </a:lnTo>
                    <a:lnTo>
                      <a:pt x="204" y="579"/>
                    </a:lnTo>
                    <a:lnTo>
                      <a:pt x="204" y="579"/>
                    </a:lnTo>
                    <a:lnTo>
                      <a:pt x="204" y="579"/>
                    </a:lnTo>
                    <a:lnTo>
                      <a:pt x="202" y="579"/>
                    </a:lnTo>
                    <a:lnTo>
                      <a:pt x="202" y="581"/>
                    </a:lnTo>
                    <a:lnTo>
                      <a:pt x="202" y="581"/>
                    </a:lnTo>
                    <a:lnTo>
                      <a:pt x="202" y="581"/>
                    </a:lnTo>
                    <a:lnTo>
                      <a:pt x="202" y="581"/>
                    </a:lnTo>
                    <a:lnTo>
                      <a:pt x="202" y="581"/>
                    </a:lnTo>
                    <a:lnTo>
                      <a:pt x="202" y="581"/>
                    </a:lnTo>
                    <a:lnTo>
                      <a:pt x="202" y="581"/>
                    </a:lnTo>
                    <a:lnTo>
                      <a:pt x="202" y="581"/>
                    </a:lnTo>
                    <a:lnTo>
                      <a:pt x="202" y="582"/>
                    </a:lnTo>
                    <a:lnTo>
                      <a:pt x="202" y="582"/>
                    </a:lnTo>
                    <a:lnTo>
                      <a:pt x="202" y="582"/>
                    </a:lnTo>
                    <a:lnTo>
                      <a:pt x="202" y="582"/>
                    </a:lnTo>
                    <a:lnTo>
                      <a:pt x="201" y="582"/>
                    </a:lnTo>
                    <a:lnTo>
                      <a:pt x="201" y="582"/>
                    </a:lnTo>
                    <a:lnTo>
                      <a:pt x="201" y="582"/>
                    </a:lnTo>
                    <a:lnTo>
                      <a:pt x="199" y="582"/>
                    </a:lnTo>
                    <a:lnTo>
                      <a:pt x="199" y="582"/>
                    </a:lnTo>
                    <a:lnTo>
                      <a:pt x="199" y="582"/>
                    </a:lnTo>
                    <a:lnTo>
                      <a:pt x="199" y="584"/>
                    </a:lnTo>
                    <a:lnTo>
                      <a:pt x="197" y="584"/>
                    </a:lnTo>
                    <a:lnTo>
                      <a:pt x="197" y="584"/>
                    </a:lnTo>
                    <a:lnTo>
                      <a:pt x="197" y="584"/>
                    </a:lnTo>
                    <a:lnTo>
                      <a:pt x="197" y="584"/>
                    </a:lnTo>
                    <a:lnTo>
                      <a:pt x="197" y="584"/>
                    </a:lnTo>
                    <a:lnTo>
                      <a:pt x="195" y="584"/>
                    </a:lnTo>
                    <a:lnTo>
                      <a:pt x="195" y="584"/>
                    </a:lnTo>
                    <a:lnTo>
                      <a:pt x="195" y="584"/>
                    </a:lnTo>
                    <a:lnTo>
                      <a:pt x="195" y="582"/>
                    </a:lnTo>
                    <a:lnTo>
                      <a:pt x="195" y="582"/>
                    </a:lnTo>
                    <a:lnTo>
                      <a:pt x="195" y="582"/>
                    </a:lnTo>
                    <a:lnTo>
                      <a:pt x="195" y="582"/>
                    </a:lnTo>
                    <a:lnTo>
                      <a:pt x="195" y="582"/>
                    </a:lnTo>
                    <a:lnTo>
                      <a:pt x="195" y="582"/>
                    </a:lnTo>
                    <a:lnTo>
                      <a:pt x="195" y="582"/>
                    </a:lnTo>
                    <a:lnTo>
                      <a:pt x="193" y="581"/>
                    </a:lnTo>
                    <a:lnTo>
                      <a:pt x="193" y="581"/>
                    </a:lnTo>
                    <a:lnTo>
                      <a:pt x="193" y="581"/>
                    </a:lnTo>
                    <a:lnTo>
                      <a:pt x="193" y="581"/>
                    </a:lnTo>
                    <a:lnTo>
                      <a:pt x="193" y="581"/>
                    </a:lnTo>
                    <a:lnTo>
                      <a:pt x="193" y="579"/>
                    </a:lnTo>
                    <a:lnTo>
                      <a:pt x="193" y="579"/>
                    </a:lnTo>
                    <a:lnTo>
                      <a:pt x="192" y="579"/>
                    </a:lnTo>
                    <a:lnTo>
                      <a:pt x="192" y="579"/>
                    </a:lnTo>
                    <a:lnTo>
                      <a:pt x="192" y="579"/>
                    </a:lnTo>
                    <a:lnTo>
                      <a:pt x="192" y="577"/>
                    </a:lnTo>
                    <a:lnTo>
                      <a:pt x="192" y="575"/>
                    </a:lnTo>
                    <a:lnTo>
                      <a:pt x="192" y="575"/>
                    </a:lnTo>
                    <a:lnTo>
                      <a:pt x="192" y="573"/>
                    </a:lnTo>
                    <a:lnTo>
                      <a:pt x="192" y="573"/>
                    </a:lnTo>
                    <a:lnTo>
                      <a:pt x="192" y="573"/>
                    </a:lnTo>
                    <a:lnTo>
                      <a:pt x="192" y="573"/>
                    </a:lnTo>
                    <a:lnTo>
                      <a:pt x="192" y="573"/>
                    </a:lnTo>
                    <a:lnTo>
                      <a:pt x="192" y="573"/>
                    </a:lnTo>
                    <a:lnTo>
                      <a:pt x="192" y="572"/>
                    </a:lnTo>
                    <a:lnTo>
                      <a:pt x="192" y="572"/>
                    </a:lnTo>
                    <a:lnTo>
                      <a:pt x="192" y="572"/>
                    </a:lnTo>
                    <a:lnTo>
                      <a:pt x="192" y="572"/>
                    </a:lnTo>
                    <a:lnTo>
                      <a:pt x="192" y="572"/>
                    </a:lnTo>
                    <a:lnTo>
                      <a:pt x="192" y="572"/>
                    </a:lnTo>
                    <a:lnTo>
                      <a:pt x="192" y="572"/>
                    </a:lnTo>
                    <a:lnTo>
                      <a:pt x="192" y="570"/>
                    </a:lnTo>
                    <a:lnTo>
                      <a:pt x="192" y="570"/>
                    </a:lnTo>
                    <a:lnTo>
                      <a:pt x="192" y="570"/>
                    </a:lnTo>
                    <a:lnTo>
                      <a:pt x="192" y="568"/>
                    </a:lnTo>
                    <a:lnTo>
                      <a:pt x="192" y="568"/>
                    </a:lnTo>
                    <a:lnTo>
                      <a:pt x="192" y="568"/>
                    </a:lnTo>
                    <a:lnTo>
                      <a:pt x="192" y="568"/>
                    </a:lnTo>
                    <a:lnTo>
                      <a:pt x="192" y="568"/>
                    </a:lnTo>
                    <a:lnTo>
                      <a:pt x="192" y="568"/>
                    </a:lnTo>
                    <a:lnTo>
                      <a:pt x="192" y="568"/>
                    </a:lnTo>
                    <a:lnTo>
                      <a:pt x="192" y="568"/>
                    </a:lnTo>
                    <a:lnTo>
                      <a:pt x="192" y="568"/>
                    </a:lnTo>
                    <a:lnTo>
                      <a:pt x="192" y="566"/>
                    </a:lnTo>
                    <a:lnTo>
                      <a:pt x="192" y="566"/>
                    </a:lnTo>
                    <a:lnTo>
                      <a:pt x="192" y="566"/>
                    </a:lnTo>
                    <a:lnTo>
                      <a:pt x="192" y="566"/>
                    </a:lnTo>
                    <a:lnTo>
                      <a:pt x="192" y="566"/>
                    </a:lnTo>
                    <a:lnTo>
                      <a:pt x="192" y="566"/>
                    </a:lnTo>
                    <a:lnTo>
                      <a:pt x="193" y="566"/>
                    </a:lnTo>
                    <a:lnTo>
                      <a:pt x="193" y="564"/>
                    </a:lnTo>
                    <a:lnTo>
                      <a:pt x="193" y="564"/>
                    </a:lnTo>
                    <a:lnTo>
                      <a:pt x="193" y="564"/>
                    </a:lnTo>
                    <a:lnTo>
                      <a:pt x="193" y="564"/>
                    </a:lnTo>
                    <a:lnTo>
                      <a:pt x="193" y="564"/>
                    </a:lnTo>
                    <a:lnTo>
                      <a:pt x="193" y="564"/>
                    </a:lnTo>
                    <a:lnTo>
                      <a:pt x="193" y="564"/>
                    </a:lnTo>
                    <a:lnTo>
                      <a:pt x="195" y="562"/>
                    </a:lnTo>
                    <a:lnTo>
                      <a:pt x="195" y="562"/>
                    </a:lnTo>
                    <a:lnTo>
                      <a:pt x="193" y="562"/>
                    </a:lnTo>
                    <a:lnTo>
                      <a:pt x="193" y="562"/>
                    </a:lnTo>
                    <a:lnTo>
                      <a:pt x="193" y="562"/>
                    </a:lnTo>
                    <a:lnTo>
                      <a:pt x="193" y="562"/>
                    </a:lnTo>
                    <a:lnTo>
                      <a:pt x="193" y="561"/>
                    </a:lnTo>
                    <a:lnTo>
                      <a:pt x="193" y="561"/>
                    </a:lnTo>
                    <a:lnTo>
                      <a:pt x="193" y="559"/>
                    </a:lnTo>
                    <a:lnTo>
                      <a:pt x="193" y="559"/>
                    </a:lnTo>
                    <a:lnTo>
                      <a:pt x="193" y="559"/>
                    </a:lnTo>
                    <a:lnTo>
                      <a:pt x="193" y="559"/>
                    </a:lnTo>
                    <a:lnTo>
                      <a:pt x="193" y="559"/>
                    </a:lnTo>
                    <a:lnTo>
                      <a:pt x="192" y="557"/>
                    </a:lnTo>
                    <a:lnTo>
                      <a:pt x="192" y="557"/>
                    </a:lnTo>
                    <a:lnTo>
                      <a:pt x="193" y="555"/>
                    </a:lnTo>
                    <a:lnTo>
                      <a:pt x="193" y="555"/>
                    </a:lnTo>
                    <a:lnTo>
                      <a:pt x="193" y="555"/>
                    </a:lnTo>
                    <a:lnTo>
                      <a:pt x="193" y="555"/>
                    </a:lnTo>
                    <a:lnTo>
                      <a:pt x="193" y="555"/>
                    </a:lnTo>
                    <a:lnTo>
                      <a:pt x="195" y="553"/>
                    </a:lnTo>
                    <a:lnTo>
                      <a:pt x="195" y="553"/>
                    </a:lnTo>
                    <a:lnTo>
                      <a:pt x="195" y="553"/>
                    </a:lnTo>
                    <a:lnTo>
                      <a:pt x="195" y="553"/>
                    </a:lnTo>
                    <a:lnTo>
                      <a:pt x="195" y="552"/>
                    </a:lnTo>
                    <a:lnTo>
                      <a:pt x="195" y="552"/>
                    </a:lnTo>
                    <a:lnTo>
                      <a:pt x="195" y="550"/>
                    </a:lnTo>
                    <a:lnTo>
                      <a:pt x="195" y="550"/>
                    </a:lnTo>
                    <a:lnTo>
                      <a:pt x="193" y="550"/>
                    </a:lnTo>
                    <a:lnTo>
                      <a:pt x="193" y="550"/>
                    </a:lnTo>
                    <a:lnTo>
                      <a:pt x="193" y="550"/>
                    </a:lnTo>
                    <a:lnTo>
                      <a:pt x="193" y="550"/>
                    </a:lnTo>
                    <a:lnTo>
                      <a:pt x="193" y="550"/>
                    </a:lnTo>
                    <a:lnTo>
                      <a:pt x="193" y="548"/>
                    </a:lnTo>
                    <a:lnTo>
                      <a:pt x="192" y="548"/>
                    </a:lnTo>
                    <a:lnTo>
                      <a:pt x="192" y="548"/>
                    </a:lnTo>
                    <a:lnTo>
                      <a:pt x="192" y="548"/>
                    </a:lnTo>
                    <a:lnTo>
                      <a:pt x="192" y="548"/>
                    </a:lnTo>
                    <a:lnTo>
                      <a:pt x="190" y="548"/>
                    </a:lnTo>
                    <a:lnTo>
                      <a:pt x="190" y="548"/>
                    </a:lnTo>
                    <a:lnTo>
                      <a:pt x="190" y="548"/>
                    </a:lnTo>
                    <a:lnTo>
                      <a:pt x="190" y="548"/>
                    </a:lnTo>
                    <a:lnTo>
                      <a:pt x="190" y="548"/>
                    </a:lnTo>
                    <a:lnTo>
                      <a:pt x="190" y="548"/>
                    </a:lnTo>
                    <a:lnTo>
                      <a:pt x="190" y="548"/>
                    </a:lnTo>
                    <a:lnTo>
                      <a:pt x="190" y="546"/>
                    </a:lnTo>
                    <a:lnTo>
                      <a:pt x="190" y="544"/>
                    </a:lnTo>
                    <a:lnTo>
                      <a:pt x="190" y="544"/>
                    </a:lnTo>
                    <a:lnTo>
                      <a:pt x="190" y="544"/>
                    </a:lnTo>
                    <a:lnTo>
                      <a:pt x="190" y="543"/>
                    </a:lnTo>
                    <a:lnTo>
                      <a:pt x="190" y="543"/>
                    </a:lnTo>
                    <a:lnTo>
                      <a:pt x="190" y="543"/>
                    </a:lnTo>
                    <a:lnTo>
                      <a:pt x="190" y="543"/>
                    </a:lnTo>
                    <a:lnTo>
                      <a:pt x="190" y="543"/>
                    </a:lnTo>
                    <a:lnTo>
                      <a:pt x="190" y="543"/>
                    </a:lnTo>
                    <a:lnTo>
                      <a:pt x="190" y="543"/>
                    </a:lnTo>
                    <a:lnTo>
                      <a:pt x="190" y="543"/>
                    </a:lnTo>
                    <a:lnTo>
                      <a:pt x="190" y="541"/>
                    </a:lnTo>
                    <a:lnTo>
                      <a:pt x="190" y="541"/>
                    </a:lnTo>
                    <a:lnTo>
                      <a:pt x="190" y="541"/>
                    </a:lnTo>
                    <a:lnTo>
                      <a:pt x="188" y="541"/>
                    </a:lnTo>
                    <a:lnTo>
                      <a:pt x="188" y="541"/>
                    </a:lnTo>
                    <a:lnTo>
                      <a:pt x="188" y="541"/>
                    </a:lnTo>
                    <a:lnTo>
                      <a:pt x="188" y="541"/>
                    </a:lnTo>
                    <a:lnTo>
                      <a:pt x="188" y="541"/>
                    </a:lnTo>
                    <a:lnTo>
                      <a:pt x="188" y="541"/>
                    </a:lnTo>
                    <a:lnTo>
                      <a:pt x="186" y="541"/>
                    </a:lnTo>
                    <a:lnTo>
                      <a:pt x="186" y="541"/>
                    </a:lnTo>
                    <a:lnTo>
                      <a:pt x="186" y="541"/>
                    </a:lnTo>
                    <a:lnTo>
                      <a:pt x="186" y="539"/>
                    </a:lnTo>
                    <a:lnTo>
                      <a:pt x="186" y="539"/>
                    </a:lnTo>
                    <a:lnTo>
                      <a:pt x="186" y="539"/>
                    </a:lnTo>
                    <a:lnTo>
                      <a:pt x="186" y="539"/>
                    </a:lnTo>
                    <a:lnTo>
                      <a:pt x="186" y="539"/>
                    </a:lnTo>
                    <a:lnTo>
                      <a:pt x="186" y="537"/>
                    </a:lnTo>
                    <a:lnTo>
                      <a:pt x="184" y="537"/>
                    </a:lnTo>
                    <a:lnTo>
                      <a:pt x="184" y="537"/>
                    </a:lnTo>
                    <a:lnTo>
                      <a:pt x="184" y="537"/>
                    </a:lnTo>
                    <a:lnTo>
                      <a:pt x="184" y="537"/>
                    </a:lnTo>
                    <a:lnTo>
                      <a:pt x="184" y="537"/>
                    </a:lnTo>
                    <a:lnTo>
                      <a:pt x="184" y="537"/>
                    </a:lnTo>
                    <a:lnTo>
                      <a:pt x="184" y="539"/>
                    </a:lnTo>
                    <a:lnTo>
                      <a:pt x="184" y="539"/>
                    </a:lnTo>
                    <a:lnTo>
                      <a:pt x="183" y="539"/>
                    </a:lnTo>
                    <a:lnTo>
                      <a:pt x="183" y="537"/>
                    </a:lnTo>
                    <a:lnTo>
                      <a:pt x="183" y="537"/>
                    </a:lnTo>
                    <a:lnTo>
                      <a:pt x="183" y="537"/>
                    </a:lnTo>
                    <a:lnTo>
                      <a:pt x="183" y="537"/>
                    </a:lnTo>
                    <a:lnTo>
                      <a:pt x="183" y="537"/>
                    </a:lnTo>
                    <a:lnTo>
                      <a:pt x="183" y="537"/>
                    </a:lnTo>
                    <a:lnTo>
                      <a:pt x="183" y="535"/>
                    </a:lnTo>
                    <a:lnTo>
                      <a:pt x="183" y="535"/>
                    </a:lnTo>
                    <a:lnTo>
                      <a:pt x="183" y="535"/>
                    </a:lnTo>
                    <a:lnTo>
                      <a:pt x="183" y="534"/>
                    </a:lnTo>
                    <a:lnTo>
                      <a:pt x="183" y="532"/>
                    </a:lnTo>
                    <a:lnTo>
                      <a:pt x="183" y="532"/>
                    </a:lnTo>
                    <a:lnTo>
                      <a:pt x="183" y="532"/>
                    </a:lnTo>
                    <a:lnTo>
                      <a:pt x="181" y="532"/>
                    </a:lnTo>
                    <a:lnTo>
                      <a:pt x="181" y="532"/>
                    </a:lnTo>
                    <a:lnTo>
                      <a:pt x="181" y="532"/>
                    </a:lnTo>
                    <a:lnTo>
                      <a:pt x="181" y="532"/>
                    </a:lnTo>
                    <a:lnTo>
                      <a:pt x="179" y="532"/>
                    </a:lnTo>
                    <a:lnTo>
                      <a:pt x="179" y="530"/>
                    </a:lnTo>
                    <a:lnTo>
                      <a:pt x="179" y="530"/>
                    </a:lnTo>
                    <a:lnTo>
                      <a:pt x="179" y="530"/>
                    </a:lnTo>
                    <a:lnTo>
                      <a:pt x="179" y="528"/>
                    </a:lnTo>
                    <a:lnTo>
                      <a:pt x="177" y="528"/>
                    </a:lnTo>
                    <a:lnTo>
                      <a:pt x="177" y="528"/>
                    </a:lnTo>
                    <a:lnTo>
                      <a:pt x="177" y="528"/>
                    </a:lnTo>
                    <a:lnTo>
                      <a:pt x="177" y="528"/>
                    </a:lnTo>
                    <a:lnTo>
                      <a:pt x="177" y="528"/>
                    </a:lnTo>
                    <a:lnTo>
                      <a:pt x="175" y="530"/>
                    </a:lnTo>
                    <a:lnTo>
                      <a:pt x="175" y="528"/>
                    </a:lnTo>
                    <a:lnTo>
                      <a:pt x="175" y="528"/>
                    </a:lnTo>
                    <a:lnTo>
                      <a:pt x="175" y="528"/>
                    </a:lnTo>
                    <a:lnTo>
                      <a:pt x="175" y="528"/>
                    </a:lnTo>
                    <a:lnTo>
                      <a:pt x="175" y="528"/>
                    </a:lnTo>
                    <a:lnTo>
                      <a:pt x="175" y="528"/>
                    </a:lnTo>
                    <a:lnTo>
                      <a:pt x="175" y="526"/>
                    </a:lnTo>
                    <a:lnTo>
                      <a:pt x="174" y="526"/>
                    </a:lnTo>
                    <a:lnTo>
                      <a:pt x="174" y="526"/>
                    </a:lnTo>
                    <a:lnTo>
                      <a:pt x="174" y="526"/>
                    </a:lnTo>
                    <a:lnTo>
                      <a:pt x="174" y="526"/>
                    </a:lnTo>
                    <a:lnTo>
                      <a:pt x="172" y="526"/>
                    </a:lnTo>
                    <a:lnTo>
                      <a:pt x="172" y="526"/>
                    </a:lnTo>
                    <a:lnTo>
                      <a:pt x="172" y="526"/>
                    </a:lnTo>
                    <a:lnTo>
                      <a:pt x="172" y="526"/>
                    </a:lnTo>
                    <a:lnTo>
                      <a:pt x="172" y="526"/>
                    </a:lnTo>
                    <a:lnTo>
                      <a:pt x="172" y="526"/>
                    </a:lnTo>
                    <a:lnTo>
                      <a:pt x="170" y="526"/>
                    </a:lnTo>
                    <a:lnTo>
                      <a:pt x="170" y="526"/>
                    </a:lnTo>
                    <a:lnTo>
                      <a:pt x="170" y="526"/>
                    </a:lnTo>
                    <a:lnTo>
                      <a:pt x="170" y="526"/>
                    </a:lnTo>
                    <a:lnTo>
                      <a:pt x="170" y="526"/>
                    </a:lnTo>
                    <a:lnTo>
                      <a:pt x="170" y="526"/>
                    </a:lnTo>
                    <a:lnTo>
                      <a:pt x="170" y="526"/>
                    </a:lnTo>
                    <a:lnTo>
                      <a:pt x="170" y="528"/>
                    </a:lnTo>
                    <a:lnTo>
                      <a:pt x="170" y="528"/>
                    </a:lnTo>
                    <a:lnTo>
                      <a:pt x="170" y="528"/>
                    </a:lnTo>
                    <a:lnTo>
                      <a:pt x="170" y="528"/>
                    </a:lnTo>
                    <a:lnTo>
                      <a:pt x="170" y="530"/>
                    </a:lnTo>
                    <a:lnTo>
                      <a:pt x="170" y="530"/>
                    </a:lnTo>
                    <a:lnTo>
                      <a:pt x="168" y="530"/>
                    </a:lnTo>
                    <a:lnTo>
                      <a:pt x="168" y="530"/>
                    </a:lnTo>
                    <a:lnTo>
                      <a:pt x="168" y="530"/>
                    </a:lnTo>
                    <a:lnTo>
                      <a:pt x="168" y="530"/>
                    </a:lnTo>
                    <a:lnTo>
                      <a:pt x="168" y="530"/>
                    </a:lnTo>
                    <a:lnTo>
                      <a:pt x="166" y="530"/>
                    </a:lnTo>
                    <a:lnTo>
                      <a:pt x="166" y="530"/>
                    </a:lnTo>
                    <a:lnTo>
                      <a:pt x="166" y="530"/>
                    </a:lnTo>
                    <a:lnTo>
                      <a:pt x="166" y="528"/>
                    </a:lnTo>
                    <a:lnTo>
                      <a:pt x="164" y="528"/>
                    </a:lnTo>
                    <a:lnTo>
                      <a:pt x="164" y="528"/>
                    </a:lnTo>
                    <a:lnTo>
                      <a:pt x="164" y="528"/>
                    </a:lnTo>
                    <a:lnTo>
                      <a:pt x="164" y="530"/>
                    </a:lnTo>
                    <a:lnTo>
                      <a:pt x="164" y="530"/>
                    </a:lnTo>
                    <a:lnTo>
                      <a:pt x="164" y="530"/>
                    </a:lnTo>
                    <a:lnTo>
                      <a:pt x="163" y="530"/>
                    </a:lnTo>
                    <a:lnTo>
                      <a:pt x="163" y="530"/>
                    </a:lnTo>
                    <a:lnTo>
                      <a:pt x="163" y="530"/>
                    </a:lnTo>
                    <a:lnTo>
                      <a:pt x="163" y="530"/>
                    </a:lnTo>
                    <a:lnTo>
                      <a:pt x="161" y="532"/>
                    </a:lnTo>
                    <a:lnTo>
                      <a:pt x="161" y="532"/>
                    </a:lnTo>
                    <a:lnTo>
                      <a:pt x="161" y="532"/>
                    </a:lnTo>
                    <a:lnTo>
                      <a:pt x="161" y="532"/>
                    </a:lnTo>
                    <a:lnTo>
                      <a:pt x="161" y="532"/>
                    </a:lnTo>
                    <a:lnTo>
                      <a:pt x="161" y="532"/>
                    </a:lnTo>
                    <a:lnTo>
                      <a:pt x="161" y="532"/>
                    </a:lnTo>
                    <a:lnTo>
                      <a:pt x="161" y="532"/>
                    </a:lnTo>
                    <a:lnTo>
                      <a:pt x="161" y="530"/>
                    </a:lnTo>
                    <a:lnTo>
                      <a:pt x="161" y="530"/>
                    </a:lnTo>
                    <a:lnTo>
                      <a:pt x="159" y="530"/>
                    </a:lnTo>
                    <a:lnTo>
                      <a:pt x="159" y="530"/>
                    </a:lnTo>
                    <a:lnTo>
                      <a:pt x="159" y="530"/>
                    </a:lnTo>
                    <a:lnTo>
                      <a:pt x="159" y="530"/>
                    </a:lnTo>
                    <a:lnTo>
                      <a:pt x="159" y="532"/>
                    </a:lnTo>
                    <a:lnTo>
                      <a:pt x="159" y="532"/>
                    </a:lnTo>
                    <a:lnTo>
                      <a:pt x="159" y="532"/>
                    </a:lnTo>
                    <a:lnTo>
                      <a:pt x="159" y="532"/>
                    </a:lnTo>
                    <a:lnTo>
                      <a:pt x="159" y="532"/>
                    </a:lnTo>
                    <a:lnTo>
                      <a:pt x="159" y="532"/>
                    </a:lnTo>
                    <a:lnTo>
                      <a:pt x="159" y="532"/>
                    </a:lnTo>
                    <a:lnTo>
                      <a:pt x="159" y="532"/>
                    </a:lnTo>
                    <a:lnTo>
                      <a:pt x="157" y="534"/>
                    </a:lnTo>
                    <a:lnTo>
                      <a:pt x="157" y="534"/>
                    </a:lnTo>
                    <a:lnTo>
                      <a:pt x="157" y="534"/>
                    </a:lnTo>
                    <a:lnTo>
                      <a:pt x="157" y="534"/>
                    </a:lnTo>
                    <a:lnTo>
                      <a:pt x="157" y="534"/>
                    </a:lnTo>
                    <a:lnTo>
                      <a:pt x="157" y="534"/>
                    </a:lnTo>
                    <a:lnTo>
                      <a:pt x="155" y="534"/>
                    </a:lnTo>
                    <a:lnTo>
                      <a:pt x="155" y="534"/>
                    </a:lnTo>
                    <a:lnTo>
                      <a:pt x="155" y="534"/>
                    </a:lnTo>
                    <a:lnTo>
                      <a:pt x="155" y="534"/>
                    </a:lnTo>
                    <a:lnTo>
                      <a:pt x="155" y="534"/>
                    </a:lnTo>
                    <a:lnTo>
                      <a:pt x="155" y="534"/>
                    </a:lnTo>
                    <a:lnTo>
                      <a:pt x="155" y="535"/>
                    </a:lnTo>
                    <a:lnTo>
                      <a:pt x="155" y="535"/>
                    </a:lnTo>
                    <a:lnTo>
                      <a:pt x="154" y="535"/>
                    </a:lnTo>
                    <a:lnTo>
                      <a:pt x="154" y="535"/>
                    </a:lnTo>
                    <a:lnTo>
                      <a:pt x="154" y="535"/>
                    </a:lnTo>
                    <a:lnTo>
                      <a:pt x="154" y="535"/>
                    </a:lnTo>
                    <a:lnTo>
                      <a:pt x="154" y="535"/>
                    </a:lnTo>
                    <a:lnTo>
                      <a:pt x="154" y="537"/>
                    </a:lnTo>
                    <a:lnTo>
                      <a:pt x="154" y="537"/>
                    </a:lnTo>
                    <a:lnTo>
                      <a:pt x="154" y="537"/>
                    </a:lnTo>
                    <a:lnTo>
                      <a:pt x="154" y="537"/>
                    </a:lnTo>
                    <a:lnTo>
                      <a:pt x="154" y="537"/>
                    </a:lnTo>
                    <a:lnTo>
                      <a:pt x="154" y="537"/>
                    </a:lnTo>
                    <a:lnTo>
                      <a:pt x="154" y="539"/>
                    </a:lnTo>
                    <a:lnTo>
                      <a:pt x="155" y="539"/>
                    </a:lnTo>
                    <a:lnTo>
                      <a:pt x="155" y="539"/>
                    </a:lnTo>
                    <a:lnTo>
                      <a:pt x="155" y="539"/>
                    </a:lnTo>
                    <a:lnTo>
                      <a:pt x="155" y="539"/>
                    </a:lnTo>
                    <a:lnTo>
                      <a:pt x="155" y="539"/>
                    </a:lnTo>
                    <a:lnTo>
                      <a:pt x="155" y="539"/>
                    </a:lnTo>
                    <a:lnTo>
                      <a:pt x="155" y="539"/>
                    </a:lnTo>
                    <a:lnTo>
                      <a:pt x="155" y="539"/>
                    </a:lnTo>
                    <a:lnTo>
                      <a:pt x="155" y="539"/>
                    </a:lnTo>
                    <a:lnTo>
                      <a:pt x="155" y="541"/>
                    </a:lnTo>
                    <a:lnTo>
                      <a:pt x="155" y="541"/>
                    </a:lnTo>
                    <a:lnTo>
                      <a:pt x="155" y="541"/>
                    </a:lnTo>
                    <a:lnTo>
                      <a:pt x="155" y="541"/>
                    </a:lnTo>
                    <a:lnTo>
                      <a:pt x="155" y="543"/>
                    </a:lnTo>
                    <a:lnTo>
                      <a:pt x="155" y="543"/>
                    </a:lnTo>
                    <a:lnTo>
                      <a:pt x="155" y="543"/>
                    </a:lnTo>
                    <a:lnTo>
                      <a:pt x="155" y="543"/>
                    </a:lnTo>
                    <a:lnTo>
                      <a:pt x="155" y="544"/>
                    </a:lnTo>
                    <a:lnTo>
                      <a:pt x="155" y="544"/>
                    </a:lnTo>
                    <a:lnTo>
                      <a:pt x="155" y="544"/>
                    </a:lnTo>
                    <a:lnTo>
                      <a:pt x="155" y="544"/>
                    </a:lnTo>
                    <a:lnTo>
                      <a:pt x="155" y="546"/>
                    </a:lnTo>
                    <a:lnTo>
                      <a:pt x="155" y="546"/>
                    </a:lnTo>
                    <a:lnTo>
                      <a:pt x="155" y="546"/>
                    </a:lnTo>
                    <a:lnTo>
                      <a:pt x="155" y="546"/>
                    </a:lnTo>
                    <a:lnTo>
                      <a:pt x="155" y="546"/>
                    </a:lnTo>
                    <a:lnTo>
                      <a:pt x="155" y="546"/>
                    </a:lnTo>
                    <a:lnTo>
                      <a:pt x="155" y="548"/>
                    </a:lnTo>
                    <a:lnTo>
                      <a:pt x="155" y="548"/>
                    </a:lnTo>
                    <a:lnTo>
                      <a:pt x="155" y="548"/>
                    </a:lnTo>
                    <a:lnTo>
                      <a:pt x="155" y="550"/>
                    </a:lnTo>
                    <a:lnTo>
                      <a:pt x="155" y="550"/>
                    </a:lnTo>
                    <a:lnTo>
                      <a:pt x="155" y="552"/>
                    </a:lnTo>
                    <a:lnTo>
                      <a:pt x="155" y="552"/>
                    </a:lnTo>
                    <a:lnTo>
                      <a:pt x="154" y="552"/>
                    </a:lnTo>
                    <a:lnTo>
                      <a:pt x="154" y="553"/>
                    </a:lnTo>
                    <a:lnTo>
                      <a:pt x="154" y="553"/>
                    </a:lnTo>
                    <a:lnTo>
                      <a:pt x="152" y="553"/>
                    </a:lnTo>
                    <a:lnTo>
                      <a:pt x="152" y="553"/>
                    </a:lnTo>
                    <a:lnTo>
                      <a:pt x="152" y="553"/>
                    </a:lnTo>
                    <a:lnTo>
                      <a:pt x="152" y="553"/>
                    </a:lnTo>
                    <a:lnTo>
                      <a:pt x="152" y="555"/>
                    </a:lnTo>
                    <a:lnTo>
                      <a:pt x="152" y="555"/>
                    </a:lnTo>
                    <a:lnTo>
                      <a:pt x="152" y="555"/>
                    </a:lnTo>
                    <a:lnTo>
                      <a:pt x="152" y="555"/>
                    </a:lnTo>
                    <a:lnTo>
                      <a:pt x="152" y="555"/>
                    </a:lnTo>
                    <a:lnTo>
                      <a:pt x="152" y="555"/>
                    </a:lnTo>
                    <a:lnTo>
                      <a:pt x="152" y="555"/>
                    </a:lnTo>
                    <a:lnTo>
                      <a:pt x="152" y="555"/>
                    </a:lnTo>
                    <a:lnTo>
                      <a:pt x="152" y="555"/>
                    </a:lnTo>
                    <a:lnTo>
                      <a:pt x="152" y="555"/>
                    </a:lnTo>
                    <a:lnTo>
                      <a:pt x="152" y="557"/>
                    </a:lnTo>
                    <a:lnTo>
                      <a:pt x="152" y="557"/>
                    </a:lnTo>
                    <a:lnTo>
                      <a:pt x="152" y="557"/>
                    </a:lnTo>
                    <a:lnTo>
                      <a:pt x="152" y="559"/>
                    </a:lnTo>
                    <a:lnTo>
                      <a:pt x="152" y="559"/>
                    </a:lnTo>
                    <a:lnTo>
                      <a:pt x="152" y="559"/>
                    </a:lnTo>
                    <a:lnTo>
                      <a:pt x="152" y="559"/>
                    </a:lnTo>
                    <a:lnTo>
                      <a:pt x="150" y="559"/>
                    </a:lnTo>
                    <a:lnTo>
                      <a:pt x="150" y="561"/>
                    </a:lnTo>
                    <a:lnTo>
                      <a:pt x="150" y="561"/>
                    </a:lnTo>
                    <a:lnTo>
                      <a:pt x="150" y="561"/>
                    </a:lnTo>
                    <a:lnTo>
                      <a:pt x="150" y="562"/>
                    </a:lnTo>
                    <a:lnTo>
                      <a:pt x="150" y="562"/>
                    </a:lnTo>
                    <a:lnTo>
                      <a:pt x="150" y="562"/>
                    </a:lnTo>
                    <a:lnTo>
                      <a:pt x="150" y="562"/>
                    </a:lnTo>
                    <a:lnTo>
                      <a:pt x="150" y="562"/>
                    </a:lnTo>
                    <a:lnTo>
                      <a:pt x="150" y="562"/>
                    </a:lnTo>
                    <a:lnTo>
                      <a:pt x="150" y="562"/>
                    </a:lnTo>
                    <a:lnTo>
                      <a:pt x="150" y="562"/>
                    </a:lnTo>
                    <a:lnTo>
                      <a:pt x="150" y="562"/>
                    </a:lnTo>
                    <a:lnTo>
                      <a:pt x="150" y="562"/>
                    </a:lnTo>
                    <a:lnTo>
                      <a:pt x="148" y="562"/>
                    </a:lnTo>
                    <a:lnTo>
                      <a:pt x="148" y="564"/>
                    </a:lnTo>
                    <a:lnTo>
                      <a:pt x="148" y="564"/>
                    </a:lnTo>
                    <a:lnTo>
                      <a:pt x="148" y="564"/>
                    </a:lnTo>
                    <a:lnTo>
                      <a:pt x="148" y="564"/>
                    </a:lnTo>
                    <a:lnTo>
                      <a:pt x="148" y="564"/>
                    </a:lnTo>
                    <a:lnTo>
                      <a:pt x="146" y="564"/>
                    </a:lnTo>
                    <a:lnTo>
                      <a:pt x="146" y="564"/>
                    </a:lnTo>
                    <a:lnTo>
                      <a:pt x="146" y="564"/>
                    </a:lnTo>
                    <a:lnTo>
                      <a:pt x="146" y="564"/>
                    </a:lnTo>
                    <a:lnTo>
                      <a:pt x="146" y="564"/>
                    </a:lnTo>
                    <a:lnTo>
                      <a:pt x="146" y="564"/>
                    </a:lnTo>
                    <a:lnTo>
                      <a:pt x="146" y="562"/>
                    </a:lnTo>
                    <a:lnTo>
                      <a:pt x="146" y="562"/>
                    </a:lnTo>
                    <a:lnTo>
                      <a:pt x="146" y="562"/>
                    </a:lnTo>
                    <a:lnTo>
                      <a:pt x="146" y="562"/>
                    </a:lnTo>
                    <a:lnTo>
                      <a:pt x="145" y="562"/>
                    </a:lnTo>
                    <a:lnTo>
                      <a:pt x="145" y="562"/>
                    </a:lnTo>
                    <a:lnTo>
                      <a:pt x="145" y="562"/>
                    </a:lnTo>
                    <a:lnTo>
                      <a:pt x="143" y="564"/>
                    </a:lnTo>
                    <a:lnTo>
                      <a:pt x="143" y="564"/>
                    </a:lnTo>
                    <a:lnTo>
                      <a:pt x="143" y="564"/>
                    </a:lnTo>
                    <a:lnTo>
                      <a:pt x="143" y="564"/>
                    </a:lnTo>
                    <a:lnTo>
                      <a:pt x="143" y="562"/>
                    </a:lnTo>
                    <a:lnTo>
                      <a:pt x="143" y="562"/>
                    </a:lnTo>
                    <a:lnTo>
                      <a:pt x="143" y="562"/>
                    </a:lnTo>
                    <a:lnTo>
                      <a:pt x="143" y="562"/>
                    </a:lnTo>
                    <a:lnTo>
                      <a:pt x="143" y="562"/>
                    </a:lnTo>
                    <a:lnTo>
                      <a:pt x="141" y="562"/>
                    </a:lnTo>
                    <a:lnTo>
                      <a:pt x="141" y="562"/>
                    </a:lnTo>
                    <a:lnTo>
                      <a:pt x="141" y="562"/>
                    </a:lnTo>
                    <a:lnTo>
                      <a:pt x="141" y="562"/>
                    </a:lnTo>
                    <a:lnTo>
                      <a:pt x="141" y="562"/>
                    </a:lnTo>
                    <a:lnTo>
                      <a:pt x="141" y="562"/>
                    </a:lnTo>
                    <a:lnTo>
                      <a:pt x="141" y="562"/>
                    </a:lnTo>
                    <a:lnTo>
                      <a:pt x="139" y="562"/>
                    </a:lnTo>
                    <a:lnTo>
                      <a:pt x="139" y="562"/>
                    </a:lnTo>
                    <a:lnTo>
                      <a:pt x="139" y="562"/>
                    </a:lnTo>
                    <a:lnTo>
                      <a:pt x="139" y="562"/>
                    </a:lnTo>
                    <a:lnTo>
                      <a:pt x="139" y="562"/>
                    </a:lnTo>
                    <a:lnTo>
                      <a:pt x="139" y="562"/>
                    </a:lnTo>
                    <a:lnTo>
                      <a:pt x="137" y="562"/>
                    </a:lnTo>
                    <a:lnTo>
                      <a:pt x="137" y="562"/>
                    </a:lnTo>
                    <a:lnTo>
                      <a:pt x="137" y="562"/>
                    </a:lnTo>
                    <a:lnTo>
                      <a:pt x="137" y="562"/>
                    </a:lnTo>
                    <a:lnTo>
                      <a:pt x="137" y="562"/>
                    </a:lnTo>
                    <a:lnTo>
                      <a:pt x="137" y="562"/>
                    </a:lnTo>
                    <a:lnTo>
                      <a:pt x="137" y="564"/>
                    </a:lnTo>
                    <a:lnTo>
                      <a:pt x="137" y="564"/>
                    </a:lnTo>
                    <a:lnTo>
                      <a:pt x="137" y="564"/>
                    </a:lnTo>
                    <a:lnTo>
                      <a:pt x="137" y="564"/>
                    </a:lnTo>
                    <a:lnTo>
                      <a:pt x="137" y="564"/>
                    </a:lnTo>
                    <a:lnTo>
                      <a:pt x="137" y="564"/>
                    </a:lnTo>
                    <a:lnTo>
                      <a:pt x="137" y="564"/>
                    </a:lnTo>
                    <a:lnTo>
                      <a:pt x="137" y="564"/>
                    </a:lnTo>
                    <a:lnTo>
                      <a:pt x="137" y="566"/>
                    </a:lnTo>
                    <a:lnTo>
                      <a:pt x="137" y="566"/>
                    </a:lnTo>
                    <a:lnTo>
                      <a:pt x="137" y="566"/>
                    </a:lnTo>
                    <a:lnTo>
                      <a:pt x="137" y="566"/>
                    </a:lnTo>
                    <a:lnTo>
                      <a:pt x="137" y="566"/>
                    </a:lnTo>
                    <a:lnTo>
                      <a:pt x="137" y="566"/>
                    </a:lnTo>
                    <a:lnTo>
                      <a:pt x="137" y="566"/>
                    </a:lnTo>
                    <a:lnTo>
                      <a:pt x="137" y="566"/>
                    </a:lnTo>
                    <a:lnTo>
                      <a:pt x="137" y="568"/>
                    </a:lnTo>
                    <a:lnTo>
                      <a:pt x="137" y="568"/>
                    </a:lnTo>
                    <a:lnTo>
                      <a:pt x="137" y="568"/>
                    </a:lnTo>
                    <a:lnTo>
                      <a:pt x="137" y="568"/>
                    </a:lnTo>
                    <a:lnTo>
                      <a:pt x="137" y="568"/>
                    </a:lnTo>
                    <a:lnTo>
                      <a:pt x="139" y="568"/>
                    </a:lnTo>
                    <a:lnTo>
                      <a:pt x="139" y="568"/>
                    </a:lnTo>
                    <a:lnTo>
                      <a:pt x="139" y="568"/>
                    </a:lnTo>
                    <a:lnTo>
                      <a:pt x="139" y="568"/>
                    </a:lnTo>
                    <a:lnTo>
                      <a:pt x="139" y="568"/>
                    </a:lnTo>
                    <a:lnTo>
                      <a:pt x="139" y="570"/>
                    </a:lnTo>
                    <a:lnTo>
                      <a:pt x="139" y="570"/>
                    </a:lnTo>
                    <a:lnTo>
                      <a:pt x="139" y="570"/>
                    </a:lnTo>
                    <a:lnTo>
                      <a:pt x="139" y="570"/>
                    </a:lnTo>
                    <a:lnTo>
                      <a:pt x="139" y="570"/>
                    </a:lnTo>
                    <a:lnTo>
                      <a:pt x="141" y="570"/>
                    </a:lnTo>
                    <a:lnTo>
                      <a:pt x="141" y="570"/>
                    </a:lnTo>
                    <a:lnTo>
                      <a:pt x="141" y="572"/>
                    </a:lnTo>
                    <a:lnTo>
                      <a:pt x="141" y="572"/>
                    </a:lnTo>
                    <a:lnTo>
                      <a:pt x="141" y="572"/>
                    </a:lnTo>
                    <a:lnTo>
                      <a:pt x="141" y="572"/>
                    </a:lnTo>
                    <a:lnTo>
                      <a:pt x="141" y="572"/>
                    </a:lnTo>
                    <a:lnTo>
                      <a:pt x="141" y="572"/>
                    </a:lnTo>
                    <a:lnTo>
                      <a:pt x="141" y="573"/>
                    </a:lnTo>
                    <a:lnTo>
                      <a:pt x="141" y="573"/>
                    </a:lnTo>
                    <a:lnTo>
                      <a:pt x="141" y="573"/>
                    </a:lnTo>
                    <a:lnTo>
                      <a:pt x="141" y="573"/>
                    </a:lnTo>
                    <a:lnTo>
                      <a:pt x="141" y="573"/>
                    </a:lnTo>
                    <a:lnTo>
                      <a:pt x="141" y="573"/>
                    </a:lnTo>
                    <a:lnTo>
                      <a:pt x="141" y="573"/>
                    </a:lnTo>
                    <a:lnTo>
                      <a:pt x="141" y="573"/>
                    </a:lnTo>
                    <a:lnTo>
                      <a:pt x="141" y="575"/>
                    </a:lnTo>
                    <a:lnTo>
                      <a:pt x="141" y="575"/>
                    </a:lnTo>
                    <a:lnTo>
                      <a:pt x="141" y="575"/>
                    </a:lnTo>
                    <a:lnTo>
                      <a:pt x="141" y="575"/>
                    </a:lnTo>
                    <a:lnTo>
                      <a:pt x="141" y="575"/>
                    </a:lnTo>
                    <a:lnTo>
                      <a:pt x="141" y="575"/>
                    </a:lnTo>
                    <a:lnTo>
                      <a:pt x="141" y="577"/>
                    </a:lnTo>
                    <a:lnTo>
                      <a:pt x="141" y="577"/>
                    </a:lnTo>
                    <a:lnTo>
                      <a:pt x="141" y="577"/>
                    </a:lnTo>
                    <a:lnTo>
                      <a:pt x="141" y="577"/>
                    </a:lnTo>
                    <a:lnTo>
                      <a:pt x="141" y="577"/>
                    </a:lnTo>
                    <a:lnTo>
                      <a:pt x="141" y="577"/>
                    </a:lnTo>
                    <a:lnTo>
                      <a:pt x="141" y="577"/>
                    </a:lnTo>
                    <a:lnTo>
                      <a:pt x="141" y="577"/>
                    </a:lnTo>
                    <a:lnTo>
                      <a:pt x="139" y="577"/>
                    </a:lnTo>
                    <a:lnTo>
                      <a:pt x="139" y="577"/>
                    </a:lnTo>
                    <a:lnTo>
                      <a:pt x="139" y="577"/>
                    </a:lnTo>
                    <a:lnTo>
                      <a:pt x="139" y="577"/>
                    </a:lnTo>
                    <a:lnTo>
                      <a:pt x="139" y="577"/>
                    </a:lnTo>
                    <a:lnTo>
                      <a:pt x="139" y="577"/>
                    </a:lnTo>
                    <a:lnTo>
                      <a:pt x="139" y="577"/>
                    </a:lnTo>
                    <a:lnTo>
                      <a:pt x="137" y="577"/>
                    </a:lnTo>
                    <a:lnTo>
                      <a:pt x="137" y="577"/>
                    </a:lnTo>
                    <a:lnTo>
                      <a:pt x="137" y="577"/>
                    </a:lnTo>
                    <a:lnTo>
                      <a:pt x="137" y="577"/>
                    </a:lnTo>
                    <a:lnTo>
                      <a:pt x="137" y="577"/>
                    </a:lnTo>
                    <a:lnTo>
                      <a:pt x="137" y="577"/>
                    </a:lnTo>
                    <a:lnTo>
                      <a:pt x="137" y="577"/>
                    </a:lnTo>
                    <a:lnTo>
                      <a:pt x="136" y="577"/>
                    </a:lnTo>
                    <a:lnTo>
                      <a:pt x="136" y="577"/>
                    </a:lnTo>
                    <a:lnTo>
                      <a:pt x="136" y="577"/>
                    </a:lnTo>
                    <a:lnTo>
                      <a:pt x="136" y="579"/>
                    </a:lnTo>
                    <a:lnTo>
                      <a:pt x="136" y="579"/>
                    </a:lnTo>
                    <a:lnTo>
                      <a:pt x="136" y="579"/>
                    </a:lnTo>
                    <a:lnTo>
                      <a:pt x="136" y="581"/>
                    </a:lnTo>
                    <a:lnTo>
                      <a:pt x="134" y="581"/>
                    </a:lnTo>
                    <a:lnTo>
                      <a:pt x="134" y="581"/>
                    </a:lnTo>
                    <a:lnTo>
                      <a:pt x="134" y="581"/>
                    </a:lnTo>
                    <a:lnTo>
                      <a:pt x="134" y="582"/>
                    </a:lnTo>
                    <a:lnTo>
                      <a:pt x="134" y="582"/>
                    </a:lnTo>
                    <a:lnTo>
                      <a:pt x="134" y="582"/>
                    </a:lnTo>
                    <a:lnTo>
                      <a:pt x="132" y="584"/>
                    </a:lnTo>
                    <a:lnTo>
                      <a:pt x="132" y="584"/>
                    </a:lnTo>
                    <a:lnTo>
                      <a:pt x="132" y="584"/>
                    </a:lnTo>
                    <a:lnTo>
                      <a:pt x="132" y="584"/>
                    </a:lnTo>
                    <a:lnTo>
                      <a:pt x="132" y="584"/>
                    </a:lnTo>
                    <a:lnTo>
                      <a:pt x="132" y="584"/>
                    </a:lnTo>
                    <a:lnTo>
                      <a:pt x="132" y="584"/>
                    </a:lnTo>
                    <a:lnTo>
                      <a:pt x="132" y="586"/>
                    </a:lnTo>
                    <a:lnTo>
                      <a:pt x="132" y="586"/>
                    </a:lnTo>
                    <a:lnTo>
                      <a:pt x="132" y="586"/>
                    </a:lnTo>
                    <a:lnTo>
                      <a:pt x="132" y="588"/>
                    </a:lnTo>
                    <a:lnTo>
                      <a:pt x="132" y="588"/>
                    </a:lnTo>
                    <a:lnTo>
                      <a:pt x="132" y="588"/>
                    </a:lnTo>
                    <a:lnTo>
                      <a:pt x="132" y="590"/>
                    </a:lnTo>
                    <a:lnTo>
                      <a:pt x="132" y="590"/>
                    </a:lnTo>
                    <a:lnTo>
                      <a:pt x="132" y="590"/>
                    </a:lnTo>
                    <a:lnTo>
                      <a:pt x="132" y="590"/>
                    </a:lnTo>
                    <a:lnTo>
                      <a:pt x="130" y="590"/>
                    </a:lnTo>
                    <a:lnTo>
                      <a:pt x="130" y="590"/>
                    </a:lnTo>
                    <a:lnTo>
                      <a:pt x="130" y="590"/>
                    </a:lnTo>
                    <a:lnTo>
                      <a:pt x="130" y="590"/>
                    </a:lnTo>
                    <a:lnTo>
                      <a:pt x="130" y="590"/>
                    </a:lnTo>
                    <a:lnTo>
                      <a:pt x="130" y="590"/>
                    </a:lnTo>
                    <a:lnTo>
                      <a:pt x="130" y="590"/>
                    </a:lnTo>
                    <a:lnTo>
                      <a:pt x="130" y="591"/>
                    </a:lnTo>
                    <a:lnTo>
                      <a:pt x="128" y="591"/>
                    </a:lnTo>
                    <a:lnTo>
                      <a:pt x="128" y="591"/>
                    </a:lnTo>
                    <a:lnTo>
                      <a:pt x="128" y="591"/>
                    </a:lnTo>
                    <a:lnTo>
                      <a:pt x="128" y="591"/>
                    </a:lnTo>
                    <a:lnTo>
                      <a:pt x="128" y="591"/>
                    </a:lnTo>
                    <a:lnTo>
                      <a:pt x="126" y="593"/>
                    </a:lnTo>
                    <a:lnTo>
                      <a:pt x="126" y="593"/>
                    </a:lnTo>
                    <a:lnTo>
                      <a:pt x="126" y="593"/>
                    </a:lnTo>
                    <a:lnTo>
                      <a:pt x="126" y="593"/>
                    </a:lnTo>
                    <a:lnTo>
                      <a:pt x="126" y="593"/>
                    </a:lnTo>
                    <a:lnTo>
                      <a:pt x="126" y="593"/>
                    </a:lnTo>
                    <a:lnTo>
                      <a:pt x="125" y="593"/>
                    </a:lnTo>
                    <a:lnTo>
                      <a:pt x="125" y="593"/>
                    </a:lnTo>
                    <a:lnTo>
                      <a:pt x="125" y="595"/>
                    </a:lnTo>
                    <a:lnTo>
                      <a:pt x="125" y="595"/>
                    </a:lnTo>
                    <a:lnTo>
                      <a:pt x="125" y="595"/>
                    </a:lnTo>
                    <a:lnTo>
                      <a:pt x="125" y="595"/>
                    </a:lnTo>
                    <a:lnTo>
                      <a:pt x="125" y="595"/>
                    </a:lnTo>
                    <a:lnTo>
                      <a:pt x="125" y="595"/>
                    </a:lnTo>
                    <a:lnTo>
                      <a:pt x="125" y="597"/>
                    </a:lnTo>
                    <a:lnTo>
                      <a:pt x="123" y="597"/>
                    </a:lnTo>
                    <a:lnTo>
                      <a:pt x="123" y="597"/>
                    </a:lnTo>
                    <a:lnTo>
                      <a:pt x="123" y="597"/>
                    </a:lnTo>
                    <a:lnTo>
                      <a:pt x="123" y="597"/>
                    </a:lnTo>
                    <a:lnTo>
                      <a:pt x="123" y="597"/>
                    </a:lnTo>
                    <a:lnTo>
                      <a:pt x="123" y="597"/>
                    </a:lnTo>
                    <a:lnTo>
                      <a:pt x="123" y="597"/>
                    </a:lnTo>
                    <a:lnTo>
                      <a:pt x="123" y="597"/>
                    </a:lnTo>
                    <a:lnTo>
                      <a:pt x="121" y="597"/>
                    </a:lnTo>
                    <a:lnTo>
                      <a:pt x="121" y="597"/>
                    </a:lnTo>
                    <a:lnTo>
                      <a:pt x="121" y="599"/>
                    </a:lnTo>
                    <a:lnTo>
                      <a:pt x="121" y="599"/>
                    </a:lnTo>
                    <a:lnTo>
                      <a:pt x="121" y="599"/>
                    </a:lnTo>
                    <a:lnTo>
                      <a:pt x="121" y="599"/>
                    </a:lnTo>
                    <a:lnTo>
                      <a:pt x="121" y="599"/>
                    </a:lnTo>
                    <a:lnTo>
                      <a:pt x="121" y="599"/>
                    </a:lnTo>
                    <a:lnTo>
                      <a:pt x="121" y="599"/>
                    </a:lnTo>
                    <a:lnTo>
                      <a:pt x="121" y="599"/>
                    </a:lnTo>
                    <a:lnTo>
                      <a:pt x="121" y="599"/>
                    </a:lnTo>
                    <a:lnTo>
                      <a:pt x="119" y="599"/>
                    </a:lnTo>
                    <a:lnTo>
                      <a:pt x="119" y="599"/>
                    </a:lnTo>
                    <a:lnTo>
                      <a:pt x="119" y="599"/>
                    </a:lnTo>
                    <a:lnTo>
                      <a:pt x="119" y="600"/>
                    </a:lnTo>
                    <a:lnTo>
                      <a:pt x="117" y="600"/>
                    </a:lnTo>
                    <a:lnTo>
                      <a:pt x="117" y="600"/>
                    </a:lnTo>
                    <a:lnTo>
                      <a:pt x="117" y="600"/>
                    </a:lnTo>
                    <a:lnTo>
                      <a:pt x="117" y="600"/>
                    </a:lnTo>
                    <a:lnTo>
                      <a:pt x="117" y="600"/>
                    </a:lnTo>
                    <a:lnTo>
                      <a:pt x="117" y="602"/>
                    </a:lnTo>
                    <a:lnTo>
                      <a:pt x="117" y="602"/>
                    </a:lnTo>
                    <a:lnTo>
                      <a:pt x="117" y="602"/>
                    </a:lnTo>
                    <a:lnTo>
                      <a:pt x="117" y="602"/>
                    </a:lnTo>
                    <a:lnTo>
                      <a:pt x="116" y="602"/>
                    </a:lnTo>
                    <a:lnTo>
                      <a:pt x="116" y="602"/>
                    </a:lnTo>
                    <a:lnTo>
                      <a:pt x="116" y="602"/>
                    </a:lnTo>
                    <a:lnTo>
                      <a:pt x="116" y="602"/>
                    </a:lnTo>
                    <a:lnTo>
                      <a:pt x="116"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2" y="602"/>
                    </a:lnTo>
                    <a:lnTo>
                      <a:pt x="112" y="602"/>
                    </a:lnTo>
                    <a:lnTo>
                      <a:pt x="112" y="602"/>
                    </a:lnTo>
                    <a:lnTo>
                      <a:pt x="112" y="602"/>
                    </a:lnTo>
                    <a:lnTo>
                      <a:pt x="110" y="602"/>
                    </a:lnTo>
                    <a:lnTo>
                      <a:pt x="110" y="602"/>
                    </a:lnTo>
                    <a:lnTo>
                      <a:pt x="110" y="602"/>
                    </a:lnTo>
                    <a:lnTo>
                      <a:pt x="110" y="602"/>
                    </a:lnTo>
                    <a:lnTo>
                      <a:pt x="110" y="604"/>
                    </a:lnTo>
                    <a:lnTo>
                      <a:pt x="108" y="604"/>
                    </a:lnTo>
                    <a:lnTo>
                      <a:pt x="108" y="604"/>
                    </a:lnTo>
                    <a:lnTo>
                      <a:pt x="108" y="604"/>
                    </a:lnTo>
                    <a:lnTo>
                      <a:pt x="108" y="604"/>
                    </a:lnTo>
                    <a:lnTo>
                      <a:pt x="108" y="604"/>
                    </a:lnTo>
                    <a:lnTo>
                      <a:pt x="108" y="604"/>
                    </a:lnTo>
                    <a:lnTo>
                      <a:pt x="108" y="604"/>
                    </a:lnTo>
                    <a:lnTo>
                      <a:pt x="107" y="604"/>
                    </a:lnTo>
                    <a:lnTo>
                      <a:pt x="107" y="604"/>
                    </a:lnTo>
                    <a:lnTo>
                      <a:pt x="107" y="604"/>
                    </a:lnTo>
                    <a:lnTo>
                      <a:pt x="107" y="604"/>
                    </a:lnTo>
                    <a:lnTo>
                      <a:pt x="107" y="604"/>
                    </a:lnTo>
                    <a:lnTo>
                      <a:pt x="107" y="604"/>
                    </a:lnTo>
                    <a:lnTo>
                      <a:pt x="105" y="604"/>
                    </a:lnTo>
                    <a:lnTo>
                      <a:pt x="105" y="604"/>
                    </a:lnTo>
                    <a:lnTo>
                      <a:pt x="105" y="604"/>
                    </a:lnTo>
                    <a:lnTo>
                      <a:pt x="105" y="604"/>
                    </a:lnTo>
                    <a:lnTo>
                      <a:pt x="103" y="604"/>
                    </a:lnTo>
                    <a:lnTo>
                      <a:pt x="103" y="604"/>
                    </a:lnTo>
                    <a:lnTo>
                      <a:pt x="103" y="604"/>
                    </a:lnTo>
                    <a:lnTo>
                      <a:pt x="101" y="604"/>
                    </a:lnTo>
                    <a:lnTo>
                      <a:pt x="101" y="604"/>
                    </a:lnTo>
                    <a:lnTo>
                      <a:pt x="99" y="604"/>
                    </a:lnTo>
                    <a:lnTo>
                      <a:pt x="99" y="604"/>
                    </a:lnTo>
                    <a:lnTo>
                      <a:pt x="99" y="604"/>
                    </a:lnTo>
                    <a:lnTo>
                      <a:pt x="98" y="604"/>
                    </a:lnTo>
                    <a:lnTo>
                      <a:pt x="98" y="602"/>
                    </a:lnTo>
                    <a:lnTo>
                      <a:pt x="96" y="602"/>
                    </a:lnTo>
                    <a:lnTo>
                      <a:pt x="96" y="602"/>
                    </a:lnTo>
                    <a:lnTo>
                      <a:pt x="96" y="602"/>
                    </a:lnTo>
                    <a:lnTo>
                      <a:pt x="94" y="602"/>
                    </a:lnTo>
                    <a:lnTo>
                      <a:pt x="94" y="602"/>
                    </a:lnTo>
                    <a:lnTo>
                      <a:pt x="94" y="602"/>
                    </a:lnTo>
                    <a:lnTo>
                      <a:pt x="94" y="602"/>
                    </a:lnTo>
                    <a:lnTo>
                      <a:pt x="94" y="602"/>
                    </a:lnTo>
                    <a:lnTo>
                      <a:pt x="92" y="602"/>
                    </a:lnTo>
                    <a:lnTo>
                      <a:pt x="92" y="602"/>
                    </a:lnTo>
                    <a:lnTo>
                      <a:pt x="90" y="600"/>
                    </a:lnTo>
                    <a:lnTo>
                      <a:pt x="90" y="600"/>
                    </a:lnTo>
                    <a:lnTo>
                      <a:pt x="90" y="600"/>
                    </a:lnTo>
                    <a:lnTo>
                      <a:pt x="90" y="600"/>
                    </a:lnTo>
                    <a:lnTo>
                      <a:pt x="90" y="600"/>
                    </a:lnTo>
                    <a:lnTo>
                      <a:pt x="90" y="600"/>
                    </a:lnTo>
                    <a:lnTo>
                      <a:pt x="90" y="600"/>
                    </a:lnTo>
                    <a:lnTo>
                      <a:pt x="89" y="600"/>
                    </a:lnTo>
                    <a:lnTo>
                      <a:pt x="89" y="600"/>
                    </a:lnTo>
                    <a:lnTo>
                      <a:pt x="89" y="600"/>
                    </a:lnTo>
                    <a:lnTo>
                      <a:pt x="89" y="600"/>
                    </a:lnTo>
                    <a:lnTo>
                      <a:pt x="89" y="600"/>
                    </a:lnTo>
                    <a:lnTo>
                      <a:pt x="89" y="600"/>
                    </a:lnTo>
                    <a:lnTo>
                      <a:pt x="87" y="600"/>
                    </a:lnTo>
                    <a:lnTo>
                      <a:pt x="87" y="600"/>
                    </a:lnTo>
                    <a:lnTo>
                      <a:pt x="87" y="600"/>
                    </a:lnTo>
                    <a:lnTo>
                      <a:pt x="87" y="600"/>
                    </a:lnTo>
                    <a:lnTo>
                      <a:pt x="87" y="600"/>
                    </a:lnTo>
                    <a:lnTo>
                      <a:pt x="87" y="600"/>
                    </a:lnTo>
                    <a:lnTo>
                      <a:pt x="87" y="600"/>
                    </a:lnTo>
                    <a:lnTo>
                      <a:pt x="85" y="600"/>
                    </a:lnTo>
                    <a:lnTo>
                      <a:pt x="85" y="600"/>
                    </a:lnTo>
                    <a:lnTo>
                      <a:pt x="83" y="600"/>
                    </a:lnTo>
                    <a:lnTo>
                      <a:pt x="83" y="600"/>
                    </a:lnTo>
                    <a:lnTo>
                      <a:pt x="83" y="600"/>
                    </a:lnTo>
                    <a:lnTo>
                      <a:pt x="83" y="600"/>
                    </a:lnTo>
                    <a:lnTo>
                      <a:pt x="83" y="600"/>
                    </a:lnTo>
                    <a:lnTo>
                      <a:pt x="83" y="600"/>
                    </a:lnTo>
                    <a:lnTo>
                      <a:pt x="81" y="600"/>
                    </a:lnTo>
                    <a:lnTo>
                      <a:pt x="81" y="599"/>
                    </a:lnTo>
                    <a:lnTo>
                      <a:pt x="81" y="599"/>
                    </a:lnTo>
                    <a:lnTo>
                      <a:pt x="81" y="599"/>
                    </a:lnTo>
                    <a:lnTo>
                      <a:pt x="81" y="599"/>
                    </a:lnTo>
                    <a:lnTo>
                      <a:pt x="79" y="600"/>
                    </a:lnTo>
                    <a:lnTo>
                      <a:pt x="79" y="600"/>
                    </a:lnTo>
                    <a:lnTo>
                      <a:pt x="79" y="600"/>
                    </a:lnTo>
                    <a:lnTo>
                      <a:pt x="79" y="600"/>
                    </a:lnTo>
                    <a:lnTo>
                      <a:pt x="79" y="600"/>
                    </a:lnTo>
                    <a:lnTo>
                      <a:pt x="79" y="600"/>
                    </a:lnTo>
                    <a:lnTo>
                      <a:pt x="79" y="600"/>
                    </a:lnTo>
                    <a:lnTo>
                      <a:pt x="79" y="600"/>
                    </a:lnTo>
                    <a:lnTo>
                      <a:pt x="79" y="600"/>
                    </a:lnTo>
                    <a:lnTo>
                      <a:pt x="78" y="602"/>
                    </a:lnTo>
                    <a:lnTo>
                      <a:pt x="78" y="602"/>
                    </a:lnTo>
                    <a:lnTo>
                      <a:pt x="78" y="602"/>
                    </a:lnTo>
                    <a:lnTo>
                      <a:pt x="78" y="602"/>
                    </a:lnTo>
                    <a:lnTo>
                      <a:pt x="76" y="602"/>
                    </a:lnTo>
                    <a:lnTo>
                      <a:pt x="76" y="600"/>
                    </a:lnTo>
                    <a:lnTo>
                      <a:pt x="76" y="600"/>
                    </a:lnTo>
                    <a:lnTo>
                      <a:pt x="76" y="600"/>
                    </a:lnTo>
                    <a:lnTo>
                      <a:pt x="76" y="600"/>
                    </a:lnTo>
                    <a:lnTo>
                      <a:pt x="76" y="600"/>
                    </a:lnTo>
                    <a:lnTo>
                      <a:pt x="74" y="600"/>
                    </a:lnTo>
                    <a:lnTo>
                      <a:pt x="74" y="600"/>
                    </a:lnTo>
                    <a:lnTo>
                      <a:pt x="74" y="600"/>
                    </a:lnTo>
                    <a:lnTo>
                      <a:pt x="74" y="600"/>
                    </a:lnTo>
                    <a:lnTo>
                      <a:pt x="74" y="600"/>
                    </a:lnTo>
                    <a:lnTo>
                      <a:pt x="74" y="600"/>
                    </a:lnTo>
                    <a:lnTo>
                      <a:pt x="74" y="600"/>
                    </a:lnTo>
                    <a:lnTo>
                      <a:pt x="74" y="600"/>
                    </a:lnTo>
                    <a:lnTo>
                      <a:pt x="72" y="600"/>
                    </a:lnTo>
                    <a:lnTo>
                      <a:pt x="72" y="600"/>
                    </a:lnTo>
                    <a:lnTo>
                      <a:pt x="72" y="600"/>
                    </a:lnTo>
                    <a:lnTo>
                      <a:pt x="72" y="600"/>
                    </a:lnTo>
                    <a:lnTo>
                      <a:pt x="72" y="600"/>
                    </a:lnTo>
                    <a:lnTo>
                      <a:pt x="72" y="602"/>
                    </a:lnTo>
                    <a:lnTo>
                      <a:pt x="72" y="602"/>
                    </a:lnTo>
                    <a:lnTo>
                      <a:pt x="72" y="602"/>
                    </a:lnTo>
                    <a:lnTo>
                      <a:pt x="70" y="602"/>
                    </a:lnTo>
                    <a:lnTo>
                      <a:pt x="70" y="602"/>
                    </a:lnTo>
                    <a:lnTo>
                      <a:pt x="70" y="602"/>
                    </a:lnTo>
                    <a:lnTo>
                      <a:pt x="70" y="602"/>
                    </a:lnTo>
                    <a:lnTo>
                      <a:pt x="70" y="602"/>
                    </a:lnTo>
                    <a:lnTo>
                      <a:pt x="70" y="600"/>
                    </a:lnTo>
                    <a:lnTo>
                      <a:pt x="70" y="600"/>
                    </a:lnTo>
                    <a:lnTo>
                      <a:pt x="70" y="600"/>
                    </a:lnTo>
                    <a:lnTo>
                      <a:pt x="70" y="600"/>
                    </a:lnTo>
                    <a:lnTo>
                      <a:pt x="70" y="600"/>
                    </a:lnTo>
                    <a:lnTo>
                      <a:pt x="70" y="600"/>
                    </a:lnTo>
                    <a:lnTo>
                      <a:pt x="70" y="600"/>
                    </a:lnTo>
                    <a:lnTo>
                      <a:pt x="69" y="599"/>
                    </a:lnTo>
                    <a:lnTo>
                      <a:pt x="69" y="599"/>
                    </a:lnTo>
                    <a:lnTo>
                      <a:pt x="69" y="599"/>
                    </a:lnTo>
                    <a:lnTo>
                      <a:pt x="69" y="597"/>
                    </a:lnTo>
                    <a:lnTo>
                      <a:pt x="67" y="597"/>
                    </a:lnTo>
                    <a:lnTo>
                      <a:pt x="67" y="597"/>
                    </a:lnTo>
                    <a:lnTo>
                      <a:pt x="67" y="597"/>
                    </a:lnTo>
                    <a:lnTo>
                      <a:pt x="67" y="597"/>
                    </a:lnTo>
                    <a:lnTo>
                      <a:pt x="65" y="597"/>
                    </a:lnTo>
                    <a:lnTo>
                      <a:pt x="65" y="597"/>
                    </a:lnTo>
                    <a:lnTo>
                      <a:pt x="65" y="597"/>
                    </a:lnTo>
                    <a:lnTo>
                      <a:pt x="63" y="595"/>
                    </a:lnTo>
                    <a:lnTo>
                      <a:pt x="63" y="595"/>
                    </a:lnTo>
                    <a:lnTo>
                      <a:pt x="63" y="595"/>
                    </a:lnTo>
                    <a:lnTo>
                      <a:pt x="63" y="595"/>
                    </a:lnTo>
                    <a:lnTo>
                      <a:pt x="63" y="595"/>
                    </a:lnTo>
                    <a:lnTo>
                      <a:pt x="63" y="595"/>
                    </a:lnTo>
                    <a:lnTo>
                      <a:pt x="61" y="595"/>
                    </a:lnTo>
                    <a:lnTo>
                      <a:pt x="61" y="593"/>
                    </a:lnTo>
                    <a:lnTo>
                      <a:pt x="61" y="593"/>
                    </a:lnTo>
                    <a:lnTo>
                      <a:pt x="61" y="593"/>
                    </a:lnTo>
                    <a:lnTo>
                      <a:pt x="60" y="593"/>
                    </a:lnTo>
                    <a:lnTo>
                      <a:pt x="60" y="593"/>
                    </a:lnTo>
                    <a:lnTo>
                      <a:pt x="60" y="593"/>
                    </a:lnTo>
                    <a:lnTo>
                      <a:pt x="60" y="591"/>
                    </a:lnTo>
                    <a:lnTo>
                      <a:pt x="60" y="591"/>
                    </a:lnTo>
                    <a:lnTo>
                      <a:pt x="60" y="591"/>
                    </a:lnTo>
                    <a:lnTo>
                      <a:pt x="60" y="591"/>
                    </a:lnTo>
                    <a:lnTo>
                      <a:pt x="60" y="591"/>
                    </a:lnTo>
                    <a:lnTo>
                      <a:pt x="60" y="591"/>
                    </a:lnTo>
                    <a:lnTo>
                      <a:pt x="58" y="591"/>
                    </a:lnTo>
                    <a:lnTo>
                      <a:pt x="58" y="591"/>
                    </a:lnTo>
                    <a:lnTo>
                      <a:pt x="58" y="591"/>
                    </a:lnTo>
                    <a:lnTo>
                      <a:pt x="58" y="591"/>
                    </a:lnTo>
                    <a:lnTo>
                      <a:pt x="58" y="591"/>
                    </a:lnTo>
                    <a:lnTo>
                      <a:pt x="58" y="591"/>
                    </a:lnTo>
                    <a:lnTo>
                      <a:pt x="56" y="590"/>
                    </a:lnTo>
                    <a:lnTo>
                      <a:pt x="56" y="590"/>
                    </a:lnTo>
                    <a:lnTo>
                      <a:pt x="56" y="590"/>
                    </a:lnTo>
                    <a:lnTo>
                      <a:pt x="56" y="590"/>
                    </a:lnTo>
                    <a:lnTo>
                      <a:pt x="56" y="588"/>
                    </a:lnTo>
                    <a:lnTo>
                      <a:pt x="56" y="588"/>
                    </a:lnTo>
                    <a:lnTo>
                      <a:pt x="56" y="588"/>
                    </a:lnTo>
                    <a:lnTo>
                      <a:pt x="56" y="588"/>
                    </a:lnTo>
                    <a:lnTo>
                      <a:pt x="56" y="588"/>
                    </a:lnTo>
                    <a:lnTo>
                      <a:pt x="56" y="588"/>
                    </a:lnTo>
                    <a:lnTo>
                      <a:pt x="56" y="586"/>
                    </a:lnTo>
                    <a:lnTo>
                      <a:pt x="54" y="586"/>
                    </a:lnTo>
                    <a:lnTo>
                      <a:pt x="54" y="586"/>
                    </a:lnTo>
                    <a:lnTo>
                      <a:pt x="54" y="586"/>
                    </a:lnTo>
                    <a:lnTo>
                      <a:pt x="54" y="586"/>
                    </a:lnTo>
                    <a:lnTo>
                      <a:pt x="54" y="586"/>
                    </a:lnTo>
                    <a:lnTo>
                      <a:pt x="54" y="584"/>
                    </a:lnTo>
                    <a:lnTo>
                      <a:pt x="52" y="584"/>
                    </a:lnTo>
                    <a:lnTo>
                      <a:pt x="52" y="584"/>
                    </a:lnTo>
                    <a:lnTo>
                      <a:pt x="52" y="584"/>
                    </a:lnTo>
                    <a:lnTo>
                      <a:pt x="52" y="584"/>
                    </a:lnTo>
                    <a:lnTo>
                      <a:pt x="51" y="584"/>
                    </a:lnTo>
                    <a:lnTo>
                      <a:pt x="51" y="584"/>
                    </a:lnTo>
                    <a:lnTo>
                      <a:pt x="51" y="584"/>
                    </a:lnTo>
                    <a:lnTo>
                      <a:pt x="51" y="584"/>
                    </a:lnTo>
                    <a:lnTo>
                      <a:pt x="51" y="584"/>
                    </a:lnTo>
                    <a:lnTo>
                      <a:pt x="51" y="584"/>
                    </a:lnTo>
                    <a:lnTo>
                      <a:pt x="49" y="584"/>
                    </a:lnTo>
                    <a:lnTo>
                      <a:pt x="49" y="584"/>
                    </a:lnTo>
                    <a:lnTo>
                      <a:pt x="49" y="584"/>
                    </a:lnTo>
                    <a:lnTo>
                      <a:pt x="49" y="584"/>
                    </a:lnTo>
                    <a:lnTo>
                      <a:pt x="49" y="584"/>
                    </a:lnTo>
                    <a:lnTo>
                      <a:pt x="47" y="584"/>
                    </a:lnTo>
                    <a:lnTo>
                      <a:pt x="47" y="584"/>
                    </a:lnTo>
                    <a:lnTo>
                      <a:pt x="47" y="584"/>
                    </a:lnTo>
                    <a:lnTo>
                      <a:pt x="47" y="584"/>
                    </a:lnTo>
                    <a:lnTo>
                      <a:pt x="47" y="586"/>
                    </a:lnTo>
                    <a:lnTo>
                      <a:pt x="47" y="586"/>
                    </a:lnTo>
                    <a:lnTo>
                      <a:pt x="45" y="586"/>
                    </a:lnTo>
                    <a:lnTo>
                      <a:pt x="45" y="586"/>
                    </a:lnTo>
                    <a:lnTo>
                      <a:pt x="45" y="586"/>
                    </a:lnTo>
                    <a:lnTo>
                      <a:pt x="45" y="586"/>
                    </a:lnTo>
                    <a:lnTo>
                      <a:pt x="45" y="586"/>
                    </a:lnTo>
                    <a:lnTo>
                      <a:pt x="45" y="584"/>
                    </a:lnTo>
                    <a:lnTo>
                      <a:pt x="43" y="584"/>
                    </a:lnTo>
                    <a:lnTo>
                      <a:pt x="43" y="584"/>
                    </a:lnTo>
                    <a:lnTo>
                      <a:pt x="43" y="584"/>
                    </a:lnTo>
                    <a:lnTo>
                      <a:pt x="43" y="584"/>
                    </a:lnTo>
                    <a:lnTo>
                      <a:pt x="41" y="584"/>
                    </a:lnTo>
                    <a:lnTo>
                      <a:pt x="41" y="584"/>
                    </a:lnTo>
                    <a:lnTo>
                      <a:pt x="41" y="584"/>
                    </a:lnTo>
                    <a:lnTo>
                      <a:pt x="41" y="584"/>
                    </a:lnTo>
                    <a:lnTo>
                      <a:pt x="41" y="584"/>
                    </a:lnTo>
                    <a:lnTo>
                      <a:pt x="40" y="582"/>
                    </a:lnTo>
                    <a:lnTo>
                      <a:pt x="40" y="582"/>
                    </a:lnTo>
                    <a:lnTo>
                      <a:pt x="40" y="582"/>
                    </a:lnTo>
                    <a:lnTo>
                      <a:pt x="40" y="582"/>
                    </a:lnTo>
                    <a:lnTo>
                      <a:pt x="40" y="582"/>
                    </a:lnTo>
                    <a:lnTo>
                      <a:pt x="38" y="582"/>
                    </a:lnTo>
                    <a:lnTo>
                      <a:pt x="38" y="581"/>
                    </a:lnTo>
                    <a:lnTo>
                      <a:pt x="38" y="581"/>
                    </a:lnTo>
                    <a:lnTo>
                      <a:pt x="38" y="581"/>
                    </a:lnTo>
                    <a:lnTo>
                      <a:pt x="38" y="581"/>
                    </a:lnTo>
                    <a:lnTo>
                      <a:pt x="38" y="581"/>
                    </a:lnTo>
                    <a:lnTo>
                      <a:pt x="38" y="581"/>
                    </a:lnTo>
                    <a:lnTo>
                      <a:pt x="38" y="579"/>
                    </a:lnTo>
                    <a:lnTo>
                      <a:pt x="38" y="579"/>
                    </a:lnTo>
                    <a:lnTo>
                      <a:pt x="38" y="579"/>
                    </a:lnTo>
                    <a:lnTo>
                      <a:pt x="40" y="579"/>
                    </a:lnTo>
                    <a:lnTo>
                      <a:pt x="40" y="579"/>
                    </a:lnTo>
                    <a:lnTo>
                      <a:pt x="40" y="579"/>
                    </a:lnTo>
                    <a:lnTo>
                      <a:pt x="40" y="579"/>
                    </a:lnTo>
                    <a:lnTo>
                      <a:pt x="40" y="579"/>
                    </a:lnTo>
                    <a:lnTo>
                      <a:pt x="40" y="579"/>
                    </a:lnTo>
                    <a:lnTo>
                      <a:pt x="40" y="579"/>
                    </a:lnTo>
                    <a:lnTo>
                      <a:pt x="40" y="577"/>
                    </a:lnTo>
                    <a:lnTo>
                      <a:pt x="40" y="577"/>
                    </a:lnTo>
                    <a:lnTo>
                      <a:pt x="40" y="577"/>
                    </a:lnTo>
                    <a:lnTo>
                      <a:pt x="40" y="577"/>
                    </a:lnTo>
                    <a:lnTo>
                      <a:pt x="41" y="577"/>
                    </a:lnTo>
                    <a:lnTo>
                      <a:pt x="41" y="577"/>
                    </a:lnTo>
                    <a:lnTo>
                      <a:pt x="41" y="577"/>
                    </a:lnTo>
                    <a:lnTo>
                      <a:pt x="41" y="577"/>
                    </a:lnTo>
                    <a:lnTo>
                      <a:pt x="41" y="577"/>
                    </a:lnTo>
                    <a:lnTo>
                      <a:pt x="41" y="577"/>
                    </a:lnTo>
                    <a:lnTo>
                      <a:pt x="41" y="577"/>
                    </a:lnTo>
                    <a:lnTo>
                      <a:pt x="41" y="577"/>
                    </a:lnTo>
                    <a:lnTo>
                      <a:pt x="41" y="577"/>
                    </a:lnTo>
                    <a:lnTo>
                      <a:pt x="41" y="577"/>
                    </a:lnTo>
                    <a:lnTo>
                      <a:pt x="41" y="577"/>
                    </a:lnTo>
                    <a:lnTo>
                      <a:pt x="41" y="575"/>
                    </a:lnTo>
                    <a:lnTo>
                      <a:pt x="43" y="575"/>
                    </a:lnTo>
                    <a:lnTo>
                      <a:pt x="43" y="575"/>
                    </a:lnTo>
                    <a:lnTo>
                      <a:pt x="43" y="575"/>
                    </a:lnTo>
                    <a:lnTo>
                      <a:pt x="43" y="575"/>
                    </a:lnTo>
                    <a:lnTo>
                      <a:pt x="43" y="575"/>
                    </a:lnTo>
                    <a:lnTo>
                      <a:pt x="43" y="575"/>
                    </a:lnTo>
                    <a:lnTo>
                      <a:pt x="43" y="575"/>
                    </a:lnTo>
                    <a:lnTo>
                      <a:pt x="45" y="575"/>
                    </a:lnTo>
                    <a:lnTo>
                      <a:pt x="45" y="575"/>
                    </a:lnTo>
                    <a:lnTo>
                      <a:pt x="45" y="575"/>
                    </a:lnTo>
                    <a:lnTo>
                      <a:pt x="45" y="573"/>
                    </a:lnTo>
                    <a:lnTo>
                      <a:pt x="45" y="573"/>
                    </a:lnTo>
                    <a:lnTo>
                      <a:pt x="45" y="573"/>
                    </a:lnTo>
                    <a:lnTo>
                      <a:pt x="45" y="573"/>
                    </a:lnTo>
                    <a:lnTo>
                      <a:pt x="45" y="573"/>
                    </a:lnTo>
                    <a:lnTo>
                      <a:pt x="45" y="573"/>
                    </a:lnTo>
                    <a:lnTo>
                      <a:pt x="45" y="573"/>
                    </a:lnTo>
                    <a:lnTo>
                      <a:pt x="45" y="572"/>
                    </a:lnTo>
                    <a:lnTo>
                      <a:pt x="47" y="572"/>
                    </a:lnTo>
                    <a:lnTo>
                      <a:pt x="47" y="572"/>
                    </a:lnTo>
                    <a:lnTo>
                      <a:pt x="47" y="572"/>
                    </a:lnTo>
                    <a:lnTo>
                      <a:pt x="47" y="572"/>
                    </a:lnTo>
                    <a:lnTo>
                      <a:pt x="49" y="572"/>
                    </a:lnTo>
                    <a:lnTo>
                      <a:pt x="49" y="570"/>
                    </a:lnTo>
                    <a:lnTo>
                      <a:pt x="49" y="570"/>
                    </a:lnTo>
                    <a:lnTo>
                      <a:pt x="49" y="570"/>
                    </a:lnTo>
                    <a:lnTo>
                      <a:pt x="49" y="570"/>
                    </a:lnTo>
                    <a:lnTo>
                      <a:pt x="49" y="570"/>
                    </a:lnTo>
                    <a:lnTo>
                      <a:pt x="51" y="570"/>
                    </a:lnTo>
                    <a:lnTo>
                      <a:pt x="51" y="570"/>
                    </a:lnTo>
                    <a:lnTo>
                      <a:pt x="51" y="570"/>
                    </a:lnTo>
                    <a:lnTo>
                      <a:pt x="51" y="570"/>
                    </a:lnTo>
                    <a:lnTo>
                      <a:pt x="51" y="570"/>
                    </a:lnTo>
                    <a:lnTo>
                      <a:pt x="52" y="570"/>
                    </a:lnTo>
                    <a:lnTo>
                      <a:pt x="52" y="570"/>
                    </a:lnTo>
                    <a:lnTo>
                      <a:pt x="52" y="570"/>
                    </a:lnTo>
                    <a:lnTo>
                      <a:pt x="52" y="570"/>
                    </a:lnTo>
                    <a:lnTo>
                      <a:pt x="52" y="570"/>
                    </a:lnTo>
                    <a:lnTo>
                      <a:pt x="52" y="568"/>
                    </a:lnTo>
                    <a:lnTo>
                      <a:pt x="54" y="568"/>
                    </a:lnTo>
                    <a:lnTo>
                      <a:pt x="54" y="568"/>
                    </a:lnTo>
                    <a:lnTo>
                      <a:pt x="54" y="568"/>
                    </a:lnTo>
                    <a:lnTo>
                      <a:pt x="54" y="568"/>
                    </a:lnTo>
                    <a:lnTo>
                      <a:pt x="54" y="568"/>
                    </a:lnTo>
                    <a:lnTo>
                      <a:pt x="54" y="566"/>
                    </a:lnTo>
                    <a:lnTo>
                      <a:pt x="54" y="566"/>
                    </a:lnTo>
                    <a:lnTo>
                      <a:pt x="54" y="566"/>
                    </a:lnTo>
                    <a:lnTo>
                      <a:pt x="54" y="566"/>
                    </a:lnTo>
                    <a:lnTo>
                      <a:pt x="54" y="564"/>
                    </a:lnTo>
                    <a:lnTo>
                      <a:pt x="54" y="564"/>
                    </a:lnTo>
                    <a:lnTo>
                      <a:pt x="54" y="564"/>
                    </a:lnTo>
                    <a:lnTo>
                      <a:pt x="54" y="562"/>
                    </a:lnTo>
                    <a:lnTo>
                      <a:pt x="54" y="562"/>
                    </a:lnTo>
                    <a:lnTo>
                      <a:pt x="54" y="562"/>
                    </a:lnTo>
                    <a:lnTo>
                      <a:pt x="54" y="562"/>
                    </a:lnTo>
                    <a:lnTo>
                      <a:pt x="54" y="562"/>
                    </a:lnTo>
                    <a:lnTo>
                      <a:pt x="54" y="562"/>
                    </a:lnTo>
                    <a:lnTo>
                      <a:pt x="54" y="562"/>
                    </a:lnTo>
                    <a:lnTo>
                      <a:pt x="54" y="561"/>
                    </a:lnTo>
                    <a:lnTo>
                      <a:pt x="54" y="561"/>
                    </a:lnTo>
                    <a:lnTo>
                      <a:pt x="54" y="561"/>
                    </a:lnTo>
                    <a:lnTo>
                      <a:pt x="54" y="559"/>
                    </a:lnTo>
                    <a:lnTo>
                      <a:pt x="54" y="559"/>
                    </a:lnTo>
                    <a:lnTo>
                      <a:pt x="54" y="559"/>
                    </a:lnTo>
                    <a:lnTo>
                      <a:pt x="54" y="559"/>
                    </a:lnTo>
                    <a:lnTo>
                      <a:pt x="54" y="559"/>
                    </a:lnTo>
                    <a:lnTo>
                      <a:pt x="54" y="559"/>
                    </a:lnTo>
                    <a:lnTo>
                      <a:pt x="54" y="559"/>
                    </a:lnTo>
                    <a:lnTo>
                      <a:pt x="54" y="559"/>
                    </a:lnTo>
                    <a:lnTo>
                      <a:pt x="54" y="559"/>
                    </a:lnTo>
                    <a:lnTo>
                      <a:pt x="54" y="557"/>
                    </a:lnTo>
                    <a:lnTo>
                      <a:pt x="54" y="557"/>
                    </a:lnTo>
                    <a:lnTo>
                      <a:pt x="54" y="557"/>
                    </a:lnTo>
                    <a:lnTo>
                      <a:pt x="54" y="557"/>
                    </a:lnTo>
                    <a:lnTo>
                      <a:pt x="54" y="557"/>
                    </a:lnTo>
                    <a:lnTo>
                      <a:pt x="54" y="557"/>
                    </a:lnTo>
                    <a:lnTo>
                      <a:pt x="54" y="557"/>
                    </a:lnTo>
                    <a:lnTo>
                      <a:pt x="54" y="555"/>
                    </a:lnTo>
                    <a:lnTo>
                      <a:pt x="54" y="555"/>
                    </a:lnTo>
                    <a:lnTo>
                      <a:pt x="52" y="555"/>
                    </a:lnTo>
                    <a:lnTo>
                      <a:pt x="54" y="555"/>
                    </a:lnTo>
                    <a:lnTo>
                      <a:pt x="54" y="555"/>
                    </a:lnTo>
                    <a:lnTo>
                      <a:pt x="54" y="555"/>
                    </a:lnTo>
                    <a:lnTo>
                      <a:pt x="54" y="555"/>
                    </a:lnTo>
                    <a:lnTo>
                      <a:pt x="54" y="555"/>
                    </a:lnTo>
                    <a:lnTo>
                      <a:pt x="54" y="555"/>
                    </a:lnTo>
                    <a:lnTo>
                      <a:pt x="54" y="555"/>
                    </a:lnTo>
                    <a:lnTo>
                      <a:pt x="54" y="555"/>
                    </a:lnTo>
                    <a:lnTo>
                      <a:pt x="54" y="555"/>
                    </a:lnTo>
                    <a:lnTo>
                      <a:pt x="56" y="555"/>
                    </a:lnTo>
                    <a:lnTo>
                      <a:pt x="56" y="555"/>
                    </a:lnTo>
                    <a:lnTo>
                      <a:pt x="56" y="555"/>
                    </a:lnTo>
                    <a:lnTo>
                      <a:pt x="56" y="553"/>
                    </a:lnTo>
                    <a:lnTo>
                      <a:pt x="56" y="553"/>
                    </a:lnTo>
                    <a:lnTo>
                      <a:pt x="56" y="553"/>
                    </a:lnTo>
                    <a:lnTo>
                      <a:pt x="56" y="553"/>
                    </a:lnTo>
                    <a:lnTo>
                      <a:pt x="56" y="553"/>
                    </a:lnTo>
                    <a:lnTo>
                      <a:pt x="56" y="553"/>
                    </a:lnTo>
                    <a:lnTo>
                      <a:pt x="56" y="553"/>
                    </a:lnTo>
                    <a:lnTo>
                      <a:pt x="56" y="553"/>
                    </a:lnTo>
                    <a:lnTo>
                      <a:pt x="56" y="553"/>
                    </a:lnTo>
                    <a:lnTo>
                      <a:pt x="58" y="553"/>
                    </a:lnTo>
                    <a:lnTo>
                      <a:pt x="58" y="553"/>
                    </a:lnTo>
                    <a:lnTo>
                      <a:pt x="58" y="552"/>
                    </a:lnTo>
                    <a:lnTo>
                      <a:pt x="58" y="552"/>
                    </a:lnTo>
                    <a:lnTo>
                      <a:pt x="58" y="552"/>
                    </a:lnTo>
                    <a:lnTo>
                      <a:pt x="58" y="552"/>
                    </a:lnTo>
                    <a:lnTo>
                      <a:pt x="58" y="552"/>
                    </a:lnTo>
                    <a:lnTo>
                      <a:pt x="58" y="552"/>
                    </a:lnTo>
                    <a:lnTo>
                      <a:pt x="58" y="552"/>
                    </a:lnTo>
                    <a:lnTo>
                      <a:pt x="58" y="552"/>
                    </a:lnTo>
                    <a:lnTo>
                      <a:pt x="58" y="552"/>
                    </a:lnTo>
                    <a:lnTo>
                      <a:pt x="60" y="552"/>
                    </a:lnTo>
                    <a:lnTo>
                      <a:pt x="60" y="552"/>
                    </a:lnTo>
                    <a:lnTo>
                      <a:pt x="60" y="552"/>
                    </a:lnTo>
                    <a:lnTo>
                      <a:pt x="60" y="552"/>
                    </a:lnTo>
                    <a:lnTo>
                      <a:pt x="60" y="552"/>
                    </a:lnTo>
                    <a:lnTo>
                      <a:pt x="60" y="552"/>
                    </a:lnTo>
                    <a:lnTo>
                      <a:pt x="61" y="550"/>
                    </a:lnTo>
                    <a:lnTo>
                      <a:pt x="61" y="550"/>
                    </a:lnTo>
                    <a:lnTo>
                      <a:pt x="61" y="550"/>
                    </a:lnTo>
                    <a:lnTo>
                      <a:pt x="61" y="550"/>
                    </a:lnTo>
                    <a:lnTo>
                      <a:pt x="61" y="550"/>
                    </a:lnTo>
                    <a:lnTo>
                      <a:pt x="61" y="550"/>
                    </a:lnTo>
                    <a:lnTo>
                      <a:pt x="61" y="550"/>
                    </a:lnTo>
                    <a:lnTo>
                      <a:pt x="61" y="550"/>
                    </a:lnTo>
                    <a:lnTo>
                      <a:pt x="61" y="550"/>
                    </a:lnTo>
                    <a:lnTo>
                      <a:pt x="61" y="550"/>
                    </a:lnTo>
                    <a:lnTo>
                      <a:pt x="63" y="548"/>
                    </a:lnTo>
                    <a:lnTo>
                      <a:pt x="63" y="548"/>
                    </a:lnTo>
                    <a:lnTo>
                      <a:pt x="63" y="548"/>
                    </a:lnTo>
                    <a:lnTo>
                      <a:pt x="63" y="548"/>
                    </a:lnTo>
                    <a:lnTo>
                      <a:pt x="63" y="548"/>
                    </a:lnTo>
                    <a:lnTo>
                      <a:pt x="63" y="548"/>
                    </a:lnTo>
                    <a:lnTo>
                      <a:pt x="63" y="546"/>
                    </a:lnTo>
                    <a:lnTo>
                      <a:pt x="63" y="546"/>
                    </a:lnTo>
                    <a:lnTo>
                      <a:pt x="63" y="546"/>
                    </a:lnTo>
                    <a:lnTo>
                      <a:pt x="63" y="546"/>
                    </a:lnTo>
                    <a:lnTo>
                      <a:pt x="63" y="546"/>
                    </a:lnTo>
                    <a:lnTo>
                      <a:pt x="63" y="546"/>
                    </a:lnTo>
                    <a:lnTo>
                      <a:pt x="63" y="546"/>
                    </a:lnTo>
                    <a:lnTo>
                      <a:pt x="63" y="544"/>
                    </a:lnTo>
                    <a:lnTo>
                      <a:pt x="63" y="544"/>
                    </a:lnTo>
                    <a:lnTo>
                      <a:pt x="63" y="544"/>
                    </a:lnTo>
                    <a:lnTo>
                      <a:pt x="63" y="544"/>
                    </a:lnTo>
                    <a:lnTo>
                      <a:pt x="63" y="544"/>
                    </a:lnTo>
                    <a:lnTo>
                      <a:pt x="63" y="544"/>
                    </a:lnTo>
                    <a:lnTo>
                      <a:pt x="63" y="544"/>
                    </a:lnTo>
                    <a:lnTo>
                      <a:pt x="63" y="543"/>
                    </a:lnTo>
                    <a:lnTo>
                      <a:pt x="63" y="543"/>
                    </a:lnTo>
                    <a:lnTo>
                      <a:pt x="65" y="543"/>
                    </a:lnTo>
                    <a:lnTo>
                      <a:pt x="65" y="543"/>
                    </a:lnTo>
                    <a:lnTo>
                      <a:pt x="65" y="543"/>
                    </a:lnTo>
                    <a:lnTo>
                      <a:pt x="65" y="543"/>
                    </a:lnTo>
                    <a:lnTo>
                      <a:pt x="65" y="543"/>
                    </a:lnTo>
                    <a:lnTo>
                      <a:pt x="63" y="543"/>
                    </a:lnTo>
                    <a:lnTo>
                      <a:pt x="63" y="543"/>
                    </a:lnTo>
                    <a:lnTo>
                      <a:pt x="63" y="541"/>
                    </a:lnTo>
                    <a:lnTo>
                      <a:pt x="63" y="541"/>
                    </a:lnTo>
                    <a:lnTo>
                      <a:pt x="63" y="541"/>
                    </a:lnTo>
                    <a:lnTo>
                      <a:pt x="63" y="541"/>
                    </a:lnTo>
                    <a:lnTo>
                      <a:pt x="61" y="541"/>
                    </a:lnTo>
                    <a:lnTo>
                      <a:pt x="61" y="541"/>
                    </a:lnTo>
                    <a:lnTo>
                      <a:pt x="61" y="541"/>
                    </a:lnTo>
                    <a:lnTo>
                      <a:pt x="61" y="541"/>
                    </a:lnTo>
                    <a:lnTo>
                      <a:pt x="61" y="541"/>
                    </a:lnTo>
                    <a:lnTo>
                      <a:pt x="61" y="541"/>
                    </a:lnTo>
                    <a:lnTo>
                      <a:pt x="60" y="541"/>
                    </a:lnTo>
                    <a:lnTo>
                      <a:pt x="60" y="541"/>
                    </a:lnTo>
                    <a:lnTo>
                      <a:pt x="60" y="539"/>
                    </a:lnTo>
                    <a:lnTo>
                      <a:pt x="60" y="539"/>
                    </a:lnTo>
                    <a:lnTo>
                      <a:pt x="60" y="541"/>
                    </a:lnTo>
                    <a:lnTo>
                      <a:pt x="60" y="541"/>
                    </a:lnTo>
                    <a:lnTo>
                      <a:pt x="58" y="541"/>
                    </a:lnTo>
                    <a:lnTo>
                      <a:pt x="58" y="541"/>
                    </a:lnTo>
                    <a:lnTo>
                      <a:pt x="58" y="541"/>
                    </a:lnTo>
                    <a:lnTo>
                      <a:pt x="56" y="539"/>
                    </a:lnTo>
                    <a:lnTo>
                      <a:pt x="56" y="539"/>
                    </a:lnTo>
                    <a:lnTo>
                      <a:pt x="56" y="539"/>
                    </a:lnTo>
                    <a:lnTo>
                      <a:pt x="56" y="539"/>
                    </a:lnTo>
                    <a:lnTo>
                      <a:pt x="56" y="539"/>
                    </a:lnTo>
                    <a:lnTo>
                      <a:pt x="54" y="539"/>
                    </a:lnTo>
                    <a:lnTo>
                      <a:pt x="54" y="539"/>
                    </a:lnTo>
                    <a:lnTo>
                      <a:pt x="54" y="539"/>
                    </a:lnTo>
                    <a:lnTo>
                      <a:pt x="54" y="537"/>
                    </a:lnTo>
                    <a:lnTo>
                      <a:pt x="54" y="537"/>
                    </a:lnTo>
                    <a:lnTo>
                      <a:pt x="54" y="537"/>
                    </a:lnTo>
                    <a:lnTo>
                      <a:pt x="54" y="537"/>
                    </a:lnTo>
                    <a:lnTo>
                      <a:pt x="54" y="537"/>
                    </a:lnTo>
                    <a:lnTo>
                      <a:pt x="52" y="537"/>
                    </a:lnTo>
                    <a:lnTo>
                      <a:pt x="52" y="537"/>
                    </a:lnTo>
                    <a:lnTo>
                      <a:pt x="52" y="537"/>
                    </a:lnTo>
                    <a:lnTo>
                      <a:pt x="52" y="537"/>
                    </a:lnTo>
                    <a:lnTo>
                      <a:pt x="52" y="537"/>
                    </a:lnTo>
                    <a:lnTo>
                      <a:pt x="52" y="537"/>
                    </a:lnTo>
                    <a:lnTo>
                      <a:pt x="52" y="537"/>
                    </a:lnTo>
                    <a:lnTo>
                      <a:pt x="52" y="537"/>
                    </a:lnTo>
                    <a:lnTo>
                      <a:pt x="52" y="535"/>
                    </a:lnTo>
                    <a:lnTo>
                      <a:pt x="52" y="535"/>
                    </a:lnTo>
                    <a:lnTo>
                      <a:pt x="52" y="535"/>
                    </a:lnTo>
                    <a:lnTo>
                      <a:pt x="52" y="535"/>
                    </a:lnTo>
                    <a:lnTo>
                      <a:pt x="52" y="535"/>
                    </a:lnTo>
                    <a:lnTo>
                      <a:pt x="52" y="535"/>
                    </a:lnTo>
                    <a:lnTo>
                      <a:pt x="52" y="535"/>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2"/>
                    </a:lnTo>
                    <a:lnTo>
                      <a:pt x="52" y="532"/>
                    </a:lnTo>
                    <a:lnTo>
                      <a:pt x="52" y="532"/>
                    </a:lnTo>
                    <a:lnTo>
                      <a:pt x="52" y="532"/>
                    </a:lnTo>
                    <a:lnTo>
                      <a:pt x="52" y="532"/>
                    </a:lnTo>
                    <a:lnTo>
                      <a:pt x="52" y="532"/>
                    </a:lnTo>
                    <a:lnTo>
                      <a:pt x="52" y="532"/>
                    </a:lnTo>
                    <a:lnTo>
                      <a:pt x="52" y="532"/>
                    </a:lnTo>
                    <a:lnTo>
                      <a:pt x="52" y="532"/>
                    </a:lnTo>
                    <a:lnTo>
                      <a:pt x="52" y="532"/>
                    </a:lnTo>
                    <a:lnTo>
                      <a:pt x="54" y="532"/>
                    </a:lnTo>
                    <a:lnTo>
                      <a:pt x="54" y="532"/>
                    </a:lnTo>
                    <a:lnTo>
                      <a:pt x="54" y="530"/>
                    </a:lnTo>
                    <a:lnTo>
                      <a:pt x="54" y="530"/>
                    </a:lnTo>
                    <a:lnTo>
                      <a:pt x="54" y="530"/>
                    </a:lnTo>
                    <a:lnTo>
                      <a:pt x="52" y="530"/>
                    </a:lnTo>
                    <a:lnTo>
                      <a:pt x="52" y="530"/>
                    </a:lnTo>
                    <a:lnTo>
                      <a:pt x="52" y="530"/>
                    </a:lnTo>
                    <a:lnTo>
                      <a:pt x="54" y="530"/>
                    </a:lnTo>
                    <a:lnTo>
                      <a:pt x="54" y="530"/>
                    </a:lnTo>
                    <a:lnTo>
                      <a:pt x="52" y="530"/>
                    </a:lnTo>
                    <a:lnTo>
                      <a:pt x="52" y="530"/>
                    </a:lnTo>
                    <a:lnTo>
                      <a:pt x="54" y="528"/>
                    </a:lnTo>
                    <a:lnTo>
                      <a:pt x="52" y="528"/>
                    </a:lnTo>
                    <a:lnTo>
                      <a:pt x="52" y="528"/>
                    </a:lnTo>
                    <a:lnTo>
                      <a:pt x="52" y="528"/>
                    </a:lnTo>
                    <a:lnTo>
                      <a:pt x="52" y="528"/>
                    </a:lnTo>
                    <a:lnTo>
                      <a:pt x="52" y="528"/>
                    </a:lnTo>
                    <a:lnTo>
                      <a:pt x="52" y="528"/>
                    </a:lnTo>
                    <a:lnTo>
                      <a:pt x="52" y="528"/>
                    </a:lnTo>
                    <a:lnTo>
                      <a:pt x="51" y="528"/>
                    </a:lnTo>
                    <a:lnTo>
                      <a:pt x="51" y="528"/>
                    </a:lnTo>
                    <a:lnTo>
                      <a:pt x="51" y="528"/>
                    </a:lnTo>
                    <a:lnTo>
                      <a:pt x="51" y="528"/>
                    </a:lnTo>
                    <a:lnTo>
                      <a:pt x="51" y="528"/>
                    </a:lnTo>
                    <a:lnTo>
                      <a:pt x="51" y="528"/>
                    </a:lnTo>
                    <a:lnTo>
                      <a:pt x="49" y="528"/>
                    </a:lnTo>
                    <a:lnTo>
                      <a:pt x="49" y="528"/>
                    </a:lnTo>
                    <a:lnTo>
                      <a:pt x="49" y="528"/>
                    </a:lnTo>
                    <a:lnTo>
                      <a:pt x="47" y="528"/>
                    </a:lnTo>
                    <a:lnTo>
                      <a:pt x="47" y="528"/>
                    </a:lnTo>
                    <a:lnTo>
                      <a:pt x="47" y="528"/>
                    </a:lnTo>
                    <a:lnTo>
                      <a:pt x="47" y="528"/>
                    </a:lnTo>
                    <a:lnTo>
                      <a:pt x="47" y="528"/>
                    </a:lnTo>
                    <a:lnTo>
                      <a:pt x="47" y="528"/>
                    </a:lnTo>
                    <a:lnTo>
                      <a:pt x="45" y="528"/>
                    </a:lnTo>
                    <a:lnTo>
                      <a:pt x="45" y="528"/>
                    </a:lnTo>
                    <a:lnTo>
                      <a:pt x="45" y="528"/>
                    </a:lnTo>
                    <a:lnTo>
                      <a:pt x="45" y="528"/>
                    </a:lnTo>
                    <a:lnTo>
                      <a:pt x="43" y="528"/>
                    </a:lnTo>
                    <a:lnTo>
                      <a:pt x="43" y="528"/>
                    </a:lnTo>
                    <a:lnTo>
                      <a:pt x="43" y="528"/>
                    </a:lnTo>
                    <a:lnTo>
                      <a:pt x="43" y="528"/>
                    </a:lnTo>
                    <a:lnTo>
                      <a:pt x="43" y="526"/>
                    </a:lnTo>
                    <a:lnTo>
                      <a:pt x="41" y="526"/>
                    </a:lnTo>
                    <a:lnTo>
                      <a:pt x="41" y="526"/>
                    </a:lnTo>
                    <a:lnTo>
                      <a:pt x="41" y="526"/>
                    </a:lnTo>
                    <a:lnTo>
                      <a:pt x="41" y="526"/>
                    </a:lnTo>
                    <a:lnTo>
                      <a:pt x="41" y="528"/>
                    </a:lnTo>
                    <a:lnTo>
                      <a:pt x="40" y="528"/>
                    </a:lnTo>
                    <a:lnTo>
                      <a:pt x="40" y="528"/>
                    </a:lnTo>
                    <a:lnTo>
                      <a:pt x="40" y="528"/>
                    </a:lnTo>
                    <a:lnTo>
                      <a:pt x="40" y="530"/>
                    </a:lnTo>
                    <a:lnTo>
                      <a:pt x="40" y="530"/>
                    </a:lnTo>
                    <a:lnTo>
                      <a:pt x="40" y="530"/>
                    </a:lnTo>
                    <a:lnTo>
                      <a:pt x="40" y="530"/>
                    </a:lnTo>
                    <a:lnTo>
                      <a:pt x="40" y="530"/>
                    </a:lnTo>
                    <a:lnTo>
                      <a:pt x="38" y="532"/>
                    </a:lnTo>
                    <a:lnTo>
                      <a:pt x="38" y="532"/>
                    </a:lnTo>
                    <a:lnTo>
                      <a:pt x="38" y="532"/>
                    </a:lnTo>
                    <a:lnTo>
                      <a:pt x="38" y="532"/>
                    </a:lnTo>
                    <a:lnTo>
                      <a:pt x="38" y="532"/>
                    </a:lnTo>
                    <a:lnTo>
                      <a:pt x="38" y="534"/>
                    </a:lnTo>
                    <a:lnTo>
                      <a:pt x="38" y="534"/>
                    </a:lnTo>
                    <a:lnTo>
                      <a:pt x="38" y="534"/>
                    </a:lnTo>
                    <a:lnTo>
                      <a:pt x="38" y="534"/>
                    </a:lnTo>
                    <a:lnTo>
                      <a:pt x="38" y="535"/>
                    </a:lnTo>
                    <a:lnTo>
                      <a:pt x="36" y="535"/>
                    </a:lnTo>
                    <a:lnTo>
                      <a:pt x="36" y="535"/>
                    </a:lnTo>
                    <a:lnTo>
                      <a:pt x="36" y="535"/>
                    </a:lnTo>
                    <a:lnTo>
                      <a:pt x="36" y="537"/>
                    </a:lnTo>
                    <a:lnTo>
                      <a:pt x="36" y="537"/>
                    </a:lnTo>
                    <a:lnTo>
                      <a:pt x="36" y="537"/>
                    </a:lnTo>
                    <a:lnTo>
                      <a:pt x="36" y="537"/>
                    </a:lnTo>
                    <a:lnTo>
                      <a:pt x="36" y="537"/>
                    </a:lnTo>
                    <a:lnTo>
                      <a:pt x="36" y="537"/>
                    </a:lnTo>
                    <a:lnTo>
                      <a:pt x="36" y="539"/>
                    </a:lnTo>
                    <a:lnTo>
                      <a:pt x="34" y="539"/>
                    </a:lnTo>
                    <a:lnTo>
                      <a:pt x="34" y="539"/>
                    </a:lnTo>
                    <a:lnTo>
                      <a:pt x="34" y="539"/>
                    </a:lnTo>
                    <a:lnTo>
                      <a:pt x="34" y="539"/>
                    </a:lnTo>
                    <a:lnTo>
                      <a:pt x="34" y="539"/>
                    </a:lnTo>
                    <a:lnTo>
                      <a:pt x="34" y="541"/>
                    </a:lnTo>
                    <a:lnTo>
                      <a:pt x="34" y="541"/>
                    </a:lnTo>
                    <a:lnTo>
                      <a:pt x="34" y="541"/>
                    </a:lnTo>
                    <a:lnTo>
                      <a:pt x="32" y="541"/>
                    </a:lnTo>
                    <a:lnTo>
                      <a:pt x="32" y="541"/>
                    </a:lnTo>
                    <a:lnTo>
                      <a:pt x="32" y="543"/>
                    </a:lnTo>
                    <a:lnTo>
                      <a:pt x="32" y="543"/>
                    </a:lnTo>
                    <a:lnTo>
                      <a:pt x="32" y="543"/>
                    </a:lnTo>
                    <a:lnTo>
                      <a:pt x="32" y="543"/>
                    </a:lnTo>
                    <a:lnTo>
                      <a:pt x="32" y="543"/>
                    </a:lnTo>
                    <a:lnTo>
                      <a:pt x="31" y="543"/>
                    </a:lnTo>
                    <a:lnTo>
                      <a:pt x="31" y="543"/>
                    </a:lnTo>
                    <a:lnTo>
                      <a:pt x="31" y="543"/>
                    </a:lnTo>
                    <a:lnTo>
                      <a:pt x="31" y="544"/>
                    </a:lnTo>
                    <a:lnTo>
                      <a:pt x="31" y="544"/>
                    </a:lnTo>
                    <a:lnTo>
                      <a:pt x="31" y="544"/>
                    </a:lnTo>
                    <a:lnTo>
                      <a:pt x="31" y="544"/>
                    </a:lnTo>
                    <a:lnTo>
                      <a:pt x="31" y="544"/>
                    </a:lnTo>
                    <a:lnTo>
                      <a:pt x="31" y="544"/>
                    </a:lnTo>
                    <a:lnTo>
                      <a:pt x="31" y="544"/>
                    </a:lnTo>
                    <a:lnTo>
                      <a:pt x="29" y="544"/>
                    </a:lnTo>
                    <a:lnTo>
                      <a:pt x="29" y="546"/>
                    </a:lnTo>
                    <a:lnTo>
                      <a:pt x="29" y="546"/>
                    </a:lnTo>
                    <a:lnTo>
                      <a:pt x="29" y="546"/>
                    </a:lnTo>
                    <a:lnTo>
                      <a:pt x="29" y="546"/>
                    </a:lnTo>
                    <a:lnTo>
                      <a:pt x="29" y="546"/>
                    </a:lnTo>
                    <a:lnTo>
                      <a:pt x="27" y="546"/>
                    </a:lnTo>
                    <a:lnTo>
                      <a:pt x="27" y="546"/>
                    </a:lnTo>
                    <a:lnTo>
                      <a:pt x="27" y="546"/>
                    </a:lnTo>
                    <a:lnTo>
                      <a:pt x="27" y="546"/>
                    </a:lnTo>
                    <a:lnTo>
                      <a:pt x="27" y="546"/>
                    </a:lnTo>
                    <a:lnTo>
                      <a:pt x="25" y="546"/>
                    </a:lnTo>
                    <a:lnTo>
                      <a:pt x="25" y="546"/>
                    </a:lnTo>
                    <a:lnTo>
                      <a:pt x="25" y="546"/>
                    </a:lnTo>
                    <a:lnTo>
                      <a:pt x="25" y="546"/>
                    </a:lnTo>
                    <a:lnTo>
                      <a:pt x="23" y="546"/>
                    </a:lnTo>
                    <a:lnTo>
                      <a:pt x="23" y="546"/>
                    </a:lnTo>
                    <a:lnTo>
                      <a:pt x="22" y="546"/>
                    </a:lnTo>
                    <a:lnTo>
                      <a:pt x="22" y="546"/>
                    </a:lnTo>
                    <a:lnTo>
                      <a:pt x="22" y="546"/>
                    </a:lnTo>
                    <a:lnTo>
                      <a:pt x="22" y="546"/>
                    </a:lnTo>
                    <a:lnTo>
                      <a:pt x="20" y="546"/>
                    </a:lnTo>
                    <a:lnTo>
                      <a:pt x="20" y="546"/>
                    </a:lnTo>
                    <a:lnTo>
                      <a:pt x="20" y="546"/>
                    </a:lnTo>
                    <a:lnTo>
                      <a:pt x="20" y="546"/>
                    </a:lnTo>
                    <a:lnTo>
                      <a:pt x="20" y="546"/>
                    </a:lnTo>
                    <a:lnTo>
                      <a:pt x="20" y="546"/>
                    </a:lnTo>
                    <a:lnTo>
                      <a:pt x="20" y="546"/>
                    </a:lnTo>
                    <a:lnTo>
                      <a:pt x="18" y="546"/>
                    </a:lnTo>
                    <a:lnTo>
                      <a:pt x="18" y="546"/>
                    </a:lnTo>
                    <a:lnTo>
                      <a:pt x="18" y="546"/>
                    </a:lnTo>
                    <a:lnTo>
                      <a:pt x="18" y="544"/>
                    </a:lnTo>
                    <a:lnTo>
                      <a:pt x="16" y="544"/>
                    </a:lnTo>
                    <a:lnTo>
                      <a:pt x="16" y="544"/>
                    </a:lnTo>
                    <a:lnTo>
                      <a:pt x="16" y="544"/>
                    </a:lnTo>
                    <a:lnTo>
                      <a:pt x="16" y="544"/>
                    </a:lnTo>
                    <a:lnTo>
                      <a:pt x="16" y="544"/>
                    </a:lnTo>
                    <a:lnTo>
                      <a:pt x="14" y="544"/>
                    </a:lnTo>
                    <a:lnTo>
                      <a:pt x="14" y="543"/>
                    </a:lnTo>
                    <a:lnTo>
                      <a:pt x="14" y="543"/>
                    </a:lnTo>
                    <a:lnTo>
                      <a:pt x="14" y="543"/>
                    </a:lnTo>
                    <a:lnTo>
                      <a:pt x="13" y="543"/>
                    </a:lnTo>
                    <a:lnTo>
                      <a:pt x="13" y="543"/>
                    </a:lnTo>
                    <a:lnTo>
                      <a:pt x="13" y="543"/>
                    </a:lnTo>
                    <a:lnTo>
                      <a:pt x="11" y="543"/>
                    </a:lnTo>
                    <a:lnTo>
                      <a:pt x="11" y="543"/>
                    </a:lnTo>
                    <a:lnTo>
                      <a:pt x="11" y="541"/>
                    </a:lnTo>
                    <a:lnTo>
                      <a:pt x="11" y="541"/>
                    </a:lnTo>
                    <a:lnTo>
                      <a:pt x="11" y="541"/>
                    </a:lnTo>
                    <a:lnTo>
                      <a:pt x="9" y="541"/>
                    </a:lnTo>
                    <a:lnTo>
                      <a:pt x="9" y="541"/>
                    </a:lnTo>
                    <a:lnTo>
                      <a:pt x="9" y="541"/>
                    </a:lnTo>
                    <a:lnTo>
                      <a:pt x="9" y="541"/>
                    </a:lnTo>
                    <a:lnTo>
                      <a:pt x="9" y="541"/>
                    </a:lnTo>
                    <a:lnTo>
                      <a:pt x="9" y="541"/>
                    </a:lnTo>
                    <a:lnTo>
                      <a:pt x="7" y="541"/>
                    </a:lnTo>
                    <a:lnTo>
                      <a:pt x="7" y="541"/>
                    </a:lnTo>
                    <a:lnTo>
                      <a:pt x="7" y="541"/>
                    </a:lnTo>
                    <a:lnTo>
                      <a:pt x="7" y="541"/>
                    </a:lnTo>
                    <a:lnTo>
                      <a:pt x="7" y="541"/>
                    </a:lnTo>
                    <a:lnTo>
                      <a:pt x="7" y="541"/>
                    </a:lnTo>
                    <a:lnTo>
                      <a:pt x="7" y="541"/>
                    </a:lnTo>
                    <a:lnTo>
                      <a:pt x="7" y="543"/>
                    </a:lnTo>
                    <a:lnTo>
                      <a:pt x="7" y="543"/>
                    </a:lnTo>
                    <a:lnTo>
                      <a:pt x="7" y="543"/>
                    </a:lnTo>
                    <a:lnTo>
                      <a:pt x="7" y="543"/>
                    </a:lnTo>
                    <a:lnTo>
                      <a:pt x="5" y="543"/>
                    </a:lnTo>
                    <a:lnTo>
                      <a:pt x="5" y="543"/>
                    </a:lnTo>
                    <a:lnTo>
                      <a:pt x="5" y="544"/>
                    </a:lnTo>
                    <a:lnTo>
                      <a:pt x="5" y="544"/>
                    </a:lnTo>
                    <a:lnTo>
                      <a:pt x="5" y="544"/>
                    </a:lnTo>
                    <a:lnTo>
                      <a:pt x="5" y="544"/>
                    </a:lnTo>
                    <a:lnTo>
                      <a:pt x="5" y="544"/>
                    </a:lnTo>
                    <a:lnTo>
                      <a:pt x="5" y="544"/>
                    </a:lnTo>
                    <a:lnTo>
                      <a:pt x="5" y="544"/>
                    </a:lnTo>
                    <a:lnTo>
                      <a:pt x="5" y="546"/>
                    </a:lnTo>
                    <a:lnTo>
                      <a:pt x="5" y="546"/>
                    </a:lnTo>
                    <a:lnTo>
                      <a:pt x="5" y="546"/>
                    </a:lnTo>
                    <a:lnTo>
                      <a:pt x="5" y="546"/>
                    </a:lnTo>
                    <a:lnTo>
                      <a:pt x="5" y="546"/>
                    </a:lnTo>
                    <a:lnTo>
                      <a:pt x="5" y="546"/>
                    </a:lnTo>
                    <a:lnTo>
                      <a:pt x="3" y="546"/>
                    </a:lnTo>
                    <a:lnTo>
                      <a:pt x="3" y="546"/>
                    </a:lnTo>
                    <a:lnTo>
                      <a:pt x="3" y="548"/>
                    </a:lnTo>
                    <a:lnTo>
                      <a:pt x="3" y="548"/>
                    </a:lnTo>
                    <a:lnTo>
                      <a:pt x="3" y="548"/>
                    </a:lnTo>
                    <a:lnTo>
                      <a:pt x="3" y="548"/>
                    </a:lnTo>
                    <a:lnTo>
                      <a:pt x="3" y="548"/>
                    </a:lnTo>
                    <a:lnTo>
                      <a:pt x="3" y="548"/>
                    </a:lnTo>
                    <a:lnTo>
                      <a:pt x="3" y="548"/>
                    </a:lnTo>
                    <a:lnTo>
                      <a:pt x="3" y="548"/>
                    </a:lnTo>
                    <a:lnTo>
                      <a:pt x="3" y="548"/>
                    </a:lnTo>
                    <a:lnTo>
                      <a:pt x="2" y="548"/>
                    </a:lnTo>
                    <a:lnTo>
                      <a:pt x="2" y="548"/>
                    </a:lnTo>
                    <a:lnTo>
                      <a:pt x="2" y="548"/>
                    </a:lnTo>
                    <a:lnTo>
                      <a:pt x="2" y="548"/>
                    </a:lnTo>
                    <a:lnTo>
                      <a:pt x="2" y="546"/>
                    </a:lnTo>
                    <a:lnTo>
                      <a:pt x="2" y="546"/>
                    </a:lnTo>
                    <a:lnTo>
                      <a:pt x="2" y="546"/>
                    </a:lnTo>
                    <a:lnTo>
                      <a:pt x="2" y="546"/>
                    </a:lnTo>
                    <a:lnTo>
                      <a:pt x="2" y="544"/>
                    </a:lnTo>
                    <a:lnTo>
                      <a:pt x="2" y="544"/>
                    </a:lnTo>
                    <a:lnTo>
                      <a:pt x="2" y="544"/>
                    </a:lnTo>
                    <a:lnTo>
                      <a:pt x="2" y="543"/>
                    </a:lnTo>
                    <a:lnTo>
                      <a:pt x="2" y="543"/>
                    </a:lnTo>
                    <a:lnTo>
                      <a:pt x="3" y="543"/>
                    </a:lnTo>
                    <a:lnTo>
                      <a:pt x="3" y="543"/>
                    </a:lnTo>
                    <a:lnTo>
                      <a:pt x="3" y="543"/>
                    </a:lnTo>
                    <a:lnTo>
                      <a:pt x="3" y="541"/>
                    </a:lnTo>
                    <a:lnTo>
                      <a:pt x="3" y="541"/>
                    </a:lnTo>
                    <a:lnTo>
                      <a:pt x="3" y="541"/>
                    </a:lnTo>
                    <a:lnTo>
                      <a:pt x="3" y="539"/>
                    </a:lnTo>
                    <a:lnTo>
                      <a:pt x="2" y="539"/>
                    </a:lnTo>
                    <a:lnTo>
                      <a:pt x="2" y="539"/>
                    </a:lnTo>
                    <a:lnTo>
                      <a:pt x="2" y="539"/>
                    </a:lnTo>
                    <a:lnTo>
                      <a:pt x="0" y="537"/>
                    </a:lnTo>
                    <a:lnTo>
                      <a:pt x="0" y="535"/>
                    </a:lnTo>
                    <a:lnTo>
                      <a:pt x="0" y="530"/>
                    </a:lnTo>
                    <a:lnTo>
                      <a:pt x="0" y="528"/>
                    </a:lnTo>
                    <a:lnTo>
                      <a:pt x="0" y="528"/>
                    </a:lnTo>
                    <a:lnTo>
                      <a:pt x="0" y="526"/>
                    </a:lnTo>
                    <a:lnTo>
                      <a:pt x="0" y="523"/>
                    </a:lnTo>
                    <a:lnTo>
                      <a:pt x="0" y="523"/>
                    </a:lnTo>
                    <a:lnTo>
                      <a:pt x="0" y="519"/>
                    </a:lnTo>
                    <a:lnTo>
                      <a:pt x="0" y="519"/>
                    </a:lnTo>
                    <a:lnTo>
                      <a:pt x="0" y="517"/>
                    </a:lnTo>
                    <a:lnTo>
                      <a:pt x="2" y="517"/>
                    </a:lnTo>
                    <a:lnTo>
                      <a:pt x="2" y="517"/>
                    </a:lnTo>
                    <a:lnTo>
                      <a:pt x="2" y="517"/>
                    </a:lnTo>
                    <a:lnTo>
                      <a:pt x="2" y="515"/>
                    </a:lnTo>
                    <a:lnTo>
                      <a:pt x="2" y="515"/>
                    </a:lnTo>
                    <a:lnTo>
                      <a:pt x="2" y="515"/>
                    </a:lnTo>
                    <a:lnTo>
                      <a:pt x="2" y="515"/>
                    </a:lnTo>
                    <a:lnTo>
                      <a:pt x="2" y="514"/>
                    </a:lnTo>
                    <a:lnTo>
                      <a:pt x="2" y="514"/>
                    </a:lnTo>
                    <a:lnTo>
                      <a:pt x="2" y="514"/>
                    </a:lnTo>
                    <a:lnTo>
                      <a:pt x="2" y="514"/>
                    </a:lnTo>
                    <a:lnTo>
                      <a:pt x="2" y="512"/>
                    </a:lnTo>
                    <a:lnTo>
                      <a:pt x="2" y="512"/>
                    </a:lnTo>
                    <a:lnTo>
                      <a:pt x="2" y="510"/>
                    </a:lnTo>
                    <a:lnTo>
                      <a:pt x="2" y="510"/>
                    </a:lnTo>
                    <a:lnTo>
                      <a:pt x="2" y="510"/>
                    </a:lnTo>
                    <a:lnTo>
                      <a:pt x="2" y="510"/>
                    </a:lnTo>
                    <a:lnTo>
                      <a:pt x="2" y="508"/>
                    </a:lnTo>
                    <a:lnTo>
                      <a:pt x="2" y="508"/>
                    </a:lnTo>
                    <a:lnTo>
                      <a:pt x="2" y="508"/>
                    </a:lnTo>
                    <a:lnTo>
                      <a:pt x="2" y="508"/>
                    </a:lnTo>
                    <a:lnTo>
                      <a:pt x="2" y="506"/>
                    </a:lnTo>
                    <a:lnTo>
                      <a:pt x="2" y="506"/>
                    </a:lnTo>
                    <a:lnTo>
                      <a:pt x="2" y="506"/>
                    </a:lnTo>
                    <a:lnTo>
                      <a:pt x="2" y="506"/>
                    </a:lnTo>
                    <a:lnTo>
                      <a:pt x="5" y="505"/>
                    </a:lnTo>
                    <a:lnTo>
                      <a:pt x="5" y="505"/>
                    </a:lnTo>
                    <a:lnTo>
                      <a:pt x="5" y="505"/>
                    </a:lnTo>
                    <a:lnTo>
                      <a:pt x="5" y="505"/>
                    </a:lnTo>
                    <a:lnTo>
                      <a:pt x="7" y="505"/>
                    </a:lnTo>
                    <a:lnTo>
                      <a:pt x="7" y="505"/>
                    </a:lnTo>
                    <a:lnTo>
                      <a:pt x="9" y="503"/>
                    </a:lnTo>
                    <a:lnTo>
                      <a:pt x="9" y="503"/>
                    </a:lnTo>
                    <a:lnTo>
                      <a:pt x="9" y="503"/>
                    </a:lnTo>
                    <a:lnTo>
                      <a:pt x="9" y="503"/>
                    </a:lnTo>
                    <a:lnTo>
                      <a:pt x="9" y="501"/>
                    </a:lnTo>
                    <a:lnTo>
                      <a:pt x="11" y="501"/>
                    </a:lnTo>
                    <a:lnTo>
                      <a:pt x="13" y="499"/>
                    </a:lnTo>
                    <a:lnTo>
                      <a:pt x="13" y="499"/>
                    </a:lnTo>
                    <a:lnTo>
                      <a:pt x="13" y="499"/>
                    </a:lnTo>
                    <a:lnTo>
                      <a:pt x="13" y="499"/>
                    </a:lnTo>
                    <a:lnTo>
                      <a:pt x="14" y="497"/>
                    </a:lnTo>
                    <a:lnTo>
                      <a:pt x="14" y="497"/>
                    </a:lnTo>
                    <a:lnTo>
                      <a:pt x="14" y="497"/>
                    </a:lnTo>
                    <a:lnTo>
                      <a:pt x="14" y="497"/>
                    </a:lnTo>
                    <a:lnTo>
                      <a:pt x="14" y="496"/>
                    </a:lnTo>
                    <a:lnTo>
                      <a:pt x="16" y="494"/>
                    </a:lnTo>
                    <a:lnTo>
                      <a:pt x="16" y="494"/>
                    </a:lnTo>
                    <a:lnTo>
                      <a:pt x="16" y="494"/>
                    </a:lnTo>
                    <a:lnTo>
                      <a:pt x="16" y="494"/>
                    </a:lnTo>
                    <a:lnTo>
                      <a:pt x="16" y="494"/>
                    </a:lnTo>
                    <a:lnTo>
                      <a:pt x="16" y="492"/>
                    </a:lnTo>
                    <a:lnTo>
                      <a:pt x="18" y="492"/>
                    </a:lnTo>
                    <a:lnTo>
                      <a:pt x="18" y="490"/>
                    </a:lnTo>
                    <a:lnTo>
                      <a:pt x="18" y="488"/>
                    </a:lnTo>
                    <a:lnTo>
                      <a:pt x="20" y="487"/>
                    </a:lnTo>
                    <a:lnTo>
                      <a:pt x="20" y="487"/>
                    </a:lnTo>
                    <a:lnTo>
                      <a:pt x="20" y="485"/>
                    </a:lnTo>
                    <a:lnTo>
                      <a:pt x="20" y="485"/>
                    </a:lnTo>
                    <a:lnTo>
                      <a:pt x="22" y="483"/>
                    </a:lnTo>
                    <a:lnTo>
                      <a:pt x="22" y="481"/>
                    </a:lnTo>
                    <a:lnTo>
                      <a:pt x="22" y="481"/>
                    </a:lnTo>
                    <a:lnTo>
                      <a:pt x="22" y="481"/>
                    </a:lnTo>
                    <a:lnTo>
                      <a:pt x="22" y="481"/>
                    </a:lnTo>
                    <a:lnTo>
                      <a:pt x="23" y="479"/>
                    </a:lnTo>
                    <a:lnTo>
                      <a:pt x="23" y="479"/>
                    </a:lnTo>
                    <a:lnTo>
                      <a:pt x="23" y="479"/>
                    </a:lnTo>
                    <a:lnTo>
                      <a:pt x="25" y="479"/>
                    </a:lnTo>
                    <a:lnTo>
                      <a:pt x="29" y="479"/>
                    </a:lnTo>
                    <a:lnTo>
                      <a:pt x="29" y="477"/>
                    </a:lnTo>
                    <a:lnTo>
                      <a:pt x="31" y="477"/>
                    </a:lnTo>
                    <a:lnTo>
                      <a:pt x="31" y="477"/>
                    </a:lnTo>
                    <a:lnTo>
                      <a:pt x="32" y="477"/>
                    </a:lnTo>
                    <a:lnTo>
                      <a:pt x="32" y="477"/>
                    </a:lnTo>
                    <a:lnTo>
                      <a:pt x="34" y="476"/>
                    </a:lnTo>
                    <a:lnTo>
                      <a:pt x="36" y="476"/>
                    </a:lnTo>
                    <a:lnTo>
                      <a:pt x="36" y="476"/>
                    </a:lnTo>
                    <a:lnTo>
                      <a:pt x="38" y="476"/>
                    </a:lnTo>
                    <a:lnTo>
                      <a:pt x="40" y="474"/>
                    </a:lnTo>
                    <a:lnTo>
                      <a:pt x="41" y="474"/>
                    </a:lnTo>
                    <a:lnTo>
                      <a:pt x="41" y="474"/>
                    </a:lnTo>
                    <a:lnTo>
                      <a:pt x="45" y="472"/>
                    </a:lnTo>
                    <a:lnTo>
                      <a:pt x="45" y="472"/>
                    </a:lnTo>
                    <a:lnTo>
                      <a:pt x="47" y="472"/>
                    </a:lnTo>
                    <a:lnTo>
                      <a:pt x="47" y="472"/>
                    </a:lnTo>
                    <a:lnTo>
                      <a:pt x="47" y="470"/>
                    </a:lnTo>
                    <a:lnTo>
                      <a:pt x="47" y="470"/>
                    </a:lnTo>
                    <a:lnTo>
                      <a:pt x="47" y="470"/>
                    </a:lnTo>
                    <a:lnTo>
                      <a:pt x="47" y="468"/>
                    </a:lnTo>
                    <a:lnTo>
                      <a:pt x="49" y="468"/>
                    </a:lnTo>
                    <a:lnTo>
                      <a:pt x="49" y="467"/>
                    </a:lnTo>
                    <a:lnTo>
                      <a:pt x="51" y="465"/>
                    </a:lnTo>
                    <a:lnTo>
                      <a:pt x="51" y="465"/>
                    </a:lnTo>
                    <a:lnTo>
                      <a:pt x="51" y="465"/>
                    </a:lnTo>
                    <a:lnTo>
                      <a:pt x="51" y="465"/>
                    </a:lnTo>
                    <a:lnTo>
                      <a:pt x="51" y="465"/>
                    </a:lnTo>
                    <a:lnTo>
                      <a:pt x="51" y="465"/>
                    </a:lnTo>
                    <a:lnTo>
                      <a:pt x="52" y="463"/>
                    </a:lnTo>
                    <a:lnTo>
                      <a:pt x="54" y="461"/>
                    </a:lnTo>
                    <a:lnTo>
                      <a:pt x="54" y="459"/>
                    </a:lnTo>
                    <a:lnTo>
                      <a:pt x="54" y="458"/>
                    </a:lnTo>
                    <a:lnTo>
                      <a:pt x="54" y="456"/>
                    </a:lnTo>
                    <a:lnTo>
                      <a:pt x="56" y="454"/>
                    </a:lnTo>
                    <a:lnTo>
                      <a:pt x="56" y="454"/>
                    </a:lnTo>
                    <a:lnTo>
                      <a:pt x="56" y="454"/>
                    </a:lnTo>
                    <a:lnTo>
                      <a:pt x="56" y="454"/>
                    </a:lnTo>
                    <a:lnTo>
                      <a:pt x="56" y="452"/>
                    </a:lnTo>
                    <a:lnTo>
                      <a:pt x="58" y="452"/>
                    </a:lnTo>
                    <a:lnTo>
                      <a:pt x="56" y="452"/>
                    </a:lnTo>
                    <a:lnTo>
                      <a:pt x="56" y="452"/>
                    </a:lnTo>
                    <a:lnTo>
                      <a:pt x="56" y="452"/>
                    </a:lnTo>
                    <a:lnTo>
                      <a:pt x="56" y="450"/>
                    </a:lnTo>
                    <a:lnTo>
                      <a:pt x="56" y="450"/>
                    </a:lnTo>
                    <a:lnTo>
                      <a:pt x="56" y="450"/>
                    </a:lnTo>
                    <a:lnTo>
                      <a:pt x="54" y="450"/>
                    </a:lnTo>
                    <a:lnTo>
                      <a:pt x="54" y="449"/>
                    </a:lnTo>
                    <a:lnTo>
                      <a:pt x="52" y="449"/>
                    </a:lnTo>
                    <a:lnTo>
                      <a:pt x="52" y="449"/>
                    </a:lnTo>
                    <a:lnTo>
                      <a:pt x="51" y="449"/>
                    </a:lnTo>
                    <a:lnTo>
                      <a:pt x="51" y="447"/>
                    </a:lnTo>
                    <a:lnTo>
                      <a:pt x="51" y="447"/>
                    </a:lnTo>
                    <a:lnTo>
                      <a:pt x="49" y="447"/>
                    </a:lnTo>
                    <a:lnTo>
                      <a:pt x="49" y="445"/>
                    </a:lnTo>
                    <a:lnTo>
                      <a:pt x="49" y="445"/>
                    </a:lnTo>
                    <a:lnTo>
                      <a:pt x="49" y="443"/>
                    </a:lnTo>
                    <a:lnTo>
                      <a:pt x="47" y="443"/>
                    </a:lnTo>
                    <a:lnTo>
                      <a:pt x="45" y="443"/>
                    </a:lnTo>
                    <a:lnTo>
                      <a:pt x="41" y="443"/>
                    </a:lnTo>
                    <a:lnTo>
                      <a:pt x="41" y="441"/>
                    </a:lnTo>
                    <a:lnTo>
                      <a:pt x="40" y="441"/>
                    </a:lnTo>
                    <a:lnTo>
                      <a:pt x="38" y="441"/>
                    </a:lnTo>
                    <a:lnTo>
                      <a:pt x="34" y="441"/>
                    </a:lnTo>
                    <a:lnTo>
                      <a:pt x="34" y="441"/>
                    </a:lnTo>
                    <a:lnTo>
                      <a:pt x="32" y="439"/>
                    </a:lnTo>
                    <a:lnTo>
                      <a:pt x="31" y="438"/>
                    </a:lnTo>
                    <a:lnTo>
                      <a:pt x="29" y="438"/>
                    </a:lnTo>
                    <a:lnTo>
                      <a:pt x="29" y="438"/>
                    </a:lnTo>
                    <a:lnTo>
                      <a:pt x="29" y="438"/>
                    </a:lnTo>
                    <a:lnTo>
                      <a:pt x="27" y="438"/>
                    </a:lnTo>
                    <a:lnTo>
                      <a:pt x="27" y="438"/>
                    </a:lnTo>
                    <a:lnTo>
                      <a:pt x="25" y="439"/>
                    </a:lnTo>
                    <a:lnTo>
                      <a:pt x="23" y="443"/>
                    </a:lnTo>
                    <a:lnTo>
                      <a:pt x="22" y="443"/>
                    </a:lnTo>
                    <a:lnTo>
                      <a:pt x="20" y="443"/>
                    </a:lnTo>
                    <a:lnTo>
                      <a:pt x="18" y="443"/>
                    </a:lnTo>
                    <a:lnTo>
                      <a:pt x="18" y="443"/>
                    </a:lnTo>
                    <a:lnTo>
                      <a:pt x="16" y="441"/>
                    </a:lnTo>
                    <a:lnTo>
                      <a:pt x="14" y="441"/>
                    </a:lnTo>
                    <a:lnTo>
                      <a:pt x="14" y="439"/>
                    </a:lnTo>
                    <a:lnTo>
                      <a:pt x="14" y="439"/>
                    </a:lnTo>
                    <a:lnTo>
                      <a:pt x="14" y="439"/>
                    </a:lnTo>
                    <a:lnTo>
                      <a:pt x="16" y="438"/>
                    </a:lnTo>
                    <a:lnTo>
                      <a:pt x="18" y="436"/>
                    </a:lnTo>
                    <a:lnTo>
                      <a:pt x="20" y="434"/>
                    </a:lnTo>
                    <a:lnTo>
                      <a:pt x="22" y="434"/>
                    </a:lnTo>
                    <a:lnTo>
                      <a:pt x="22" y="432"/>
                    </a:lnTo>
                    <a:lnTo>
                      <a:pt x="22" y="432"/>
                    </a:lnTo>
                    <a:lnTo>
                      <a:pt x="22" y="430"/>
                    </a:lnTo>
                    <a:lnTo>
                      <a:pt x="22" y="429"/>
                    </a:lnTo>
                    <a:lnTo>
                      <a:pt x="22" y="429"/>
                    </a:lnTo>
                    <a:lnTo>
                      <a:pt x="18" y="425"/>
                    </a:lnTo>
                    <a:lnTo>
                      <a:pt x="16" y="425"/>
                    </a:lnTo>
                    <a:lnTo>
                      <a:pt x="16" y="423"/>
                    </a:lnTo>
                    <a:lnTo>
                      <a:pt x="14" y="421"/>
                    </a:lnTo>
                    <a:lnTo>
                      <a:pt x="14" y="421"/>
                    </a:lnTo>
                    <a:lnTo>
                      <a:pt x="14" y="421"/>
                    </a:lnTo>
                    <a:lnTo>
                      <a:pt x="11" y="421"/>
                    </a:lnTo>
                    <a:lnTo>
                      <a:pt x="9" y="420"/>
                    </a:lnTo>
                    <a:lnTo>
                      <a:pt x="7" y="420"/>
                    </a:lnTo>
                    <a:lnTo>
                      <a:pt x="7" y="420"/>
                    </a:lnTo>
                    <a:lnTo>
                      <a:pt x="7" y="418"/>
                    </a:lnTo>
                    <a:lnTo>
                      <a:pt x="7" y="418"/>
                    </a:lnTo>
                    <a:lnTo>
                      <a:pt x="7" y="418"/>
                    </a:lnTo>
                    <a:lnTo>
                      <a:pt x="9" y="416"/>
                    </a:lnTo>
                    <a:lnTo>
                      <a:pt x="9" y="416"/>
                    </a:lnTo>
                    <a:lnTo>
                      <a:pt x="13" y="414"/>
                    </a:lnTo>
                    <a:lnTo>
                      <a:pt x="14" y="412"/>
                    </a:lnTo>
                    <a:lnTo>
                      <a:pt x="16" y="411"/>
                    </a:lnTo>
                    <a:lnTo>
                      <a:pt x="16" y="411"/>
                    </a:lnTo>
                    <a:lnTo>
                      <a:pt x="20" y="409"/>
                    </a:lnTo>
                    <a:lnTo>
                      <a:pt x="22" y="407"/>
                    </a:lnTo>
                    <a:lnTo>
                      <a:pt x="23" y="407"/>
                    </a:lnTo>
                    <a:lnTo>
                      <a:pt x="25" y="409"/>
                    </a:lnTo>
                    <a:lnTo>
                      <a:pt x="25" y="409"/>
                    </a:lnTo>
                    <a:lnTo>
                      <a:pt x="27" y="411"/>
                    </a:lnTo>
                    <a:lnTo>
                      <a:pt x="29" y="411"/>
                    </a:lnTo>
                    <a:lnTo>
                      <a:pt x="29" y="411"/>
                    </a:lnTo>
                    <a:lnTo>
                      <a:pt x="31" y="411"/>
                    </a:lnTo>
                    <a:lnTo>
                      <a:pt x="31" y="411"/>
                    </a:lnTo>
                    <a:lnTo>
                      <a:pt x="31" y="411"/>
                    </a:lnTo>
                    <a:lnTo>
                      <a:pt x="32" y="411"/>
                    </a:lnTo>
                    <a:lnTo>
                      <a:pt x="32" y="411"/>
                    </a:lnTo>
                    <a:lnTo>
                      <a:pt x="32" y="409"/>
                    </a:lnTo>
                    <a:lnTo>
                      <a:pt x="34" y="409"/>
                    </a:lnTo>
                    <a:lnTo>
                      <a:pt x="36" y="409"/>
                    </a:lnTo>
                    <a:lnTo>
                      <a:pt x="38" y="407"/>
                    </a:lnTo>
                    <a:lnTo>
                      <a:pt x="38" y="407"/>
                    </a:lnTo>
                    <a:lnTo>
                      <a:pt x="40" y="405"/>
                    </a:lnTo>
                    <a:lnTo>
                      <a:pt x="40" y="403"/>
                    </a:lnTo>
                    <a:lnTo>
                      <a:pt x="40" y="403"/>
                    </a:lnTo>
                    <a:lnTo>
                      <a:pt x="41" y="400"/>
                    </a:lnTo>
                    <a:lnTo>
                      <a:pt x="41" y="398"/>
                    </a:lnTo>
                    <a:lnTo>
                      <a:pt x="41" y="398"/>
                    </a:lnTo>
                    <a:lnTo>
                      <a:pt x="41" y="398"/>
                    </a:lnTo>
                    <a:lnTo>
                      <a:pt x="41" y="398"/>
                    </a:lnTo>
                    <a:lnTo>
                      <a:pt x="43" y="396"/>
                    </a:lnTo>
                    <a:lnTo>
                      <a:pt x="43" y="394"/>
                    </a:lnTo>
                    <a:lnTo>
                      <a:pt x="43" y="392"/>
                    </a:lnTo>
                    <a:lnTo>
                      <a:pt x="45" y="392"/>
                    </a:lnTo>
                    <a:lnTo>
                      <a:pt x="45" y="392"/>
                    </a:lnTo>
                    <a:lnTo>
                      <a:pt x="45" y="391"/>
                    </a:lnTo>
                    <a:lnTo>
                      <a:pt x="45" y="391"/>
                    </a:lnTo>
                    <a:lnTo>
                      <a:pt x="45" y="391"/>
                    </a:lnTo>
                    <a:lnTo>
                      <a:pt x="45" y="391"/>
                    </a:lnTo>
                    <a:lnTo>
                      <a:pt x="47" y="389"/>
                    </a:lnTo>
                    <a:lnTo>
                      <a:pt x="49" y="389"/>
                    </a:lnTo>
                    <a:lnTo>
                      <a:pt x="51" y="387"/>
                    </a:lnTo>
                    <a:lnTo>
                      <a:pt x="52" y="387"/>
                    </a:lnTo>
                    <a:lnTo>
                      <a:pt x="52" y="387"/>
                    </a:lnTo>
                    <a:lnTo>
                      <a:pt x="52" y="387"/>
                    </a:lnTo>
                    <a:lnTo>
                      <a:pt x="54" y="385"/>
                    </a:lnTo>
                    <a:lnTo>
                      <a:pt x="54" y="383"/>
                    </a:lnTo>
                    <a:lnTo>
                      <a:pt x="54" y="383"/>
                    </a:lnTo>
                    <a:lnTo>
                      <a:pt x="56" y="382"/>
                    </a:lnTo>
                    <a:lnTo>
                      <a:pt x="56" y="382"/>
                    </a:lnTo>
                    <a:lnTo>
                      <a:pt x="56" y="380"/>
                    </a:lnTo>
                    <a:lnTo>
                      <a:pt x="58" y="380"/>
                    </a:lnTo>
                    <a:lnTo>
                      <a:pt x="58" y="380"/>
                    </a:lnTo>
                    <a:lnTo>
                      <a:pt x="60" y="378"/>
                    </a:lnTo>
                    <a:lnTo>
                      <a:pt x="60" y="378"/>
                    </a:lnTo>
                    <a:lnTo>
                      <a:pt x="60" y="378"/>
                    </a:lnTo>
                    <a:lnTo>
                      <a:pt x="61" y="376"/>
                    </a:lnTo>
                    <a:lnTo>
                      <a:pt x="61" y="374"/>
                    </a:lnTo>
                    <a:lnTo>
                      <a:pt x="63" y="374"/>
                    </a:lnTo>
                    <a:lnTo>
                      <a:pt x="65" y="374"/>
                    </a:lnTo>
                    <a:lnTo>
                      <a:pt x="65" y="373"/>
                    </a:lnTo>
                    <a:lnTo>
                      <a:pt x="67" y="373"/>
                    </a:lnTo>
                    <a:lnTo>
                      <a:pt x="69" y="373"/>
                    </a:lnTo>
                    <a:lnTo>
                      <a:pt x="70" y="373"/>
                    </a:lnTo>
                    <a:lnTo>
                      <a:pt x="72" y="373"/>
                    </a:lnTo>
                    <a:lnTo>
                      <a:pt x="72" y="373"/>
                    </a:lnTo>
                    <a:lnTo>
                      <a:pt x="74" y="371"/>
                    </a:lnTo>
                    <a:lnTo>
                      <a:pt x="76" y="371"/>
                    </a:lnTo>
                    <a:lnTo>
                      <a:pt x="78" y="371"/>
                    </a:lnTo>
                    <a:lnTo>
                      <a:pt x="78" y="371"/>
                    </a:lnTo>
                    <a:lnTo>
                      <a:pt x="79" y="371"/>
                    </a:lnTo>
                    <a:lnTo>
                      <a:pt x="81" y="371"/>
                    </a:lnTo>
                    <a:lnTo>
                      <a:pt x="81" y="371"/>
                    </a:lnTo>
                    <a:lnTo>
                      <a:pt x="83" y="371"/>
                    </a:lnTo>
                    <a:lnTo>
                      <a:pt x="83" y="369"/>
                    </a:lnTo>
                    <a:lnTo>
                      <a:pt x="83" y="367"/>
                    </a:lnTo>
                    <a:lnTo>
                      <a:pt x="83" y="367"/>
                    </a:lnTo>
                    <a:lnTo>
                      <a:pt x="83" y="367"/>
                    </a:lnTo>
                    <a:lnTo>
                      <a:pt x="83" y="367"/>
                    </a:lnTo>
                    <a:lnTo>
                      <a:pt x="83" y="365"/>
                    </a:lnTo>
                    <a:lnTo>
                      <a:pt x="85" y="363"/>
                    </a:lnTo>
                    <a:lnTo>
                      <a:pt x="85" y="363"/>
                    </a:lnTo>
                    <a:lnTo>
                      <a:pt x="85" y="363"/>
                    </a:lnTo>
                    <a:lnTo>
                      <a:pt x="85" y="362"/>
                    </a:lnTo>
                    <a:lnTo>
                      <a:pt x="87" y="362"/>
                    </a:lnTo>
                    <a:lnTo>
                      <a:pt x="87" y="362"/>
                    </a:lnTo>
                    <a:lnTo>
                      <a:pt x="89" y="362"/>
                    </a:lnTo>
                    <a:lnTo>
                      <a:pt x="90" y="362"/>
                    </a:lnTo>
                    <a:lnTo>
                      <a:pt x="92" y="360"/>
                    </a:lnTo>
                    <a:lnTo>
                      <a:pt x="92" y="360"/>
                    </a:lnTo>
                    <a:lnTo>
                      <a:pt x="94" y="360"/>
                    </a:lnTo>
                    <a:lnTo>
                      <a:pt x="96" y="360"/>
                    </a:lnTo>
                    <a:lnTo>
                      <a:pt x="96" y="358"/>
                    </a:lnTo>
                    <a:lnTo>
                      <a:pt x="98" y="358"/>
                    </a:lnTo>
                    <a:lnTo>
                      <a:pt x="98" y="356"/>
                    </a:lnTo>
                    <a:lnTo>
                      <a:pt x="99" y="356"/>
                    </a:lnTo>
                    <a:lnTo>
                      <a:pt x="99" y="356"/>
                    </a:lnTo>
                    <a:lnTo>
                      <a:pt x="99" y="353"/>
                    </a:lnTo>
                    <a:lnTo>
                      <a:pt x="99" y="353"/>
                    </a:lnTo>
                    <a:lnTo>
                      <a:pt x="101" y="353"/>
                    </a:lnTo>
                    <a:lnTo>
                      <a:pt x="101" y="351"/>
                    </a:lnTo>
                    <a:lnTo>
                      <a:pt x="101" y="349"/>
                    </a:lnTo>
                    <a:lnTo>
                      <a:pt x="101" y="347"/>
                    </a:lnTo>
                    <a:lnTo>
                      <a:pt x="101" y="347"/>
                    </a:lnTo>
                    <a:lnTo>
                      <a:pt x="101" y="347"/>
                    </a:lnTo>
                    <a:lnTo>
                      <a:pt x="101" y="345"/>
                    </a:lnTo>
                    <a:lnTo>
                      <a:pt x="101" y="344"/>
                    </a:lnTo>
                    <a:lnTo>
                      <a:pt x="101" y="344"/>
                    </a:lnTo>
                    <a:lnTo>
                      <a:pt x="101" y="342"/>
                    </a:lnTo>
                    <a:lnTo>
                      <a:pt x="101" y="342"/>
                    </a:lnTo>
                    <a:lnTo>
                      <a:pt x="101" y="340"/>
                    </a:lnTo>
                    <a:lnTo>
                      <a:pt x="101" y="340"/>
                    </a:lnTo>
                    <a:lnTo>
                      <a:pt x="103" y="338"/>
                    </a:lnTo>
                    <a:lnTo>
                      <a:pt x="103" y="336"/>
                    </a:lnTo>
                    <a:lnTo>
                      <a:pt x="105" y="335"/>
                    </a:lnTo>
                    <a:lnTo>
                      <a:pt x="105" y="335"/>
                    </a:lnTo>
                    <a:lnTo>
                      <a:pt x="105" y="335"/>
                    </a:lnTo>
                    <a:lnTo>
                      <a:pt x="105" y="333"/>
                    </a:lnTo>
                    <a:lnTo>
                      <a:pt x="105" y="333"/>
                    </a:lnTo>
                    <a:lnTo>
                      <a:pt x="105" y="331"/>
                    </a:lnTo>
                    <a:lnTo>
                      <a:pt x="107" y="331"/>
                    </a:lnTo>
                    <a:lnTo>
                      <a:pt x="108" y="329"/>
                    </a:lnTo>
                    <a:lnTo>
                      <a:pt x="108" y="329"/>
                    </a:lnTo>
                    <a:lnTo>
                      <a:pt x="110" y="329"/>
                    </a:lnTo>
                    <a:lnTo>
                      <a:pt x="112" y="329"/>
                    </a:lnTo>
                    <a:lnTo>
                      <a:pt x="114" y="329"/>
                    </a:lnTo>
                    <a:lnTo>
                      <a:pt x="116" y="329"/>
                    </a:lnTo>
                    <a:lnTo>
                      <a:pt x="117" y="329"/>
                    </a:lnTo>
                    <a:lnTo>
                      <a:pt x="117" y="329"/>
                    </a:lnTo>
                    <a:lnTo>
                      <a:pt x="117" y="329"/>
                    </a:lnTo>
                    <a:lnTo>
                      <a:pt x="119" y="329"/>
                    </a:lnTo>
                    <a:lnTo>
                      <a:pt x="121" y="331"/>
                    </a:lnTo>
                    <a:lnTo>
                      <a:pt x="121" y="333"/>
                    </a:lnTo>
                    <a:lnTo>
                      <a:pt x="123" y="333"/>
                    </a:lnTo>
                    <a:lnTo>
                      <a:pt x="123" y="335"/>
                    </a:lnTo>
                    <a:lnTo>
                      <a:pt x="123" y="335"/>
                    </a:lnTo>
                    <a:lnTo>
                      <a:pt x="125" y="336"/>
                    </a:lnTo>
                    <a:lnTo>
                      <a:pt x="125" y="336"/>
                    </a:lnTo>
                    <a:lnTo>
                      <a:pt x="126" y="336"/>
                    </a:lnTo>
                    <a:lnTo>
                      <a:pt x="126" y="336"/>
                    </a:lnTo>
                    <a:lnTo>
                      <a:pt x="128" y="338"/>
                    </a:lnTo>
                    <a:lnTo>
                      <a:pt x="128" y="338"/>
                    </a:lnTo>
                    <a:lnTo>
                      <a:pt x="128" y="338"/>
                    </a:lnTo>
                    <a:lnTo>
                      <a:pt x="130" y="338"/>
                    </a:lnTo>
                    <a:lnTo>
                      <a:pt x="130" y="338"/>
                    </a:lnTo>
                    <a:lnTo>
                      <a:pt x="130" y="338"/>
                    </a:lnTo>
                    <a:lnTo>
                      <a:pt x="132" y="336"/>
                    </a:lnTo>
                    <a:lnTo>
                      <a:pt x="132" y="336"/>
                    </a:lnTo>
                    <a:lnTo>
                      <a:pt x="132" y="336"/>
                    </a:lnTo>
                    <a:lnTo>
                      <a:pt x="134" y="335"/>
                    </a:lnTo>
                    <a:lnTo>
                      <a:pt x="136" y="335"/>
                    </a:lnTo>
                    <a:lnTo>
                      <a:pt x="136" y="335"/>
                    </a:lnTo>
                    <a:lnTo>
                      <a:pt x="137" y="333"/>
                    </a:lnTo>
                    <a:lnTo>
                      <a:pt x="139" y="333"/>
                    </a:lnTo>
                    <a:lnTo>
                      <a:pt x="141" y="333"/>
                    </a:lnTo>
                    <a:lnTo>
                      <a:pt x="141" y="333"/>
                    </a:lnTo>
                    <a:lnTo>
                      <a:pt x="143" y="333"/>
                    </a:lnTo>
                    <a:lnTo>
                      <a:pt x="145" y="333"/>
                    </a:lnTo>
                    <a:lnTo>
                      <a:pt x="145" y="333"/>
                    </a:lnTo>
                    <a:lnTo>
                      <a:pt x="146" y="333"/>
                    </a:lnTo>
                    <a:lnTo>
                      <a:pt x="148" y="331"/>
                    </a:lnTo>
                    <a:lnTo>
                      <a:pt x="148" y="331"/>
                    </a:lnTo>
                    <a:lnTo>
                      <a:pt x="150" y="329"/>
                    </a:lnTo>
                    <a:lnTo>
                      <a:pt x="150" y="329"/>
                    </a:lnTo>
                    <a:lnTo>
                      <a:pt x="152" y="329"/>
                    </a:lnTo>
                    <a:lnTo>
                      <a:pt x="152" y="329"/>
                    </a:lnTo>
                    <a:lnTo>
                      <a:pt x="154" y="329"/>
                    </a:lnTo>
                    <a:lnTo>
                      <a:pt x="155" y="327"/>
                    </a:lnTo>
                    <a:lnTo>
                      <a:pt x="155" y="327"/>
                    </a:lnTo>
                    <a:lnTo>
                      <a:pt x="155" y="327"/>
                    </a:lnTo>
                    <a:lnTo>
                      <a:pt x="157" y="326"/>
                    </a:lnTo>
                    <a:lnTo>
                      <a:pt x="157" y="326"/>
                    </a:lnTo>
                    <a:lnTo>
                      <a:pt x="159" y="326"/>
                    </a:lnTo>
                    <a:lnTo>
                      <a:pt x="159" y="324"/>
                    </a:lnTo>
                    <a:lnTo>
                      <a:pt x="159" y="324"/>
                    </a:lnTo>
                    <a:lnTo>
                      <a:pt x="159" y="322"/>
                    </a:lnTo>
                    <a:lnTo>
                      <a:pt x="159" y="322"/>
                    </a:lnTo>
                    <a:lnTo>
                      <a:pt x="159" y="322"/>
                    </a:lnTo>
                    <a:lnTo>
                      <a:pt x="159" y="320"/>
                    </a:lnTo>
                    <a:lnTo>
                      <a:pt x="161" y="318"/>
                    </a:lnTo>
                    <a:lnTo>
                      <a:pt x="161" y="316"/>
                    </a:lnTo>
                    <a:lnTo>
                      <a:pt x="161" y="316"/>
                    </a:lnTo>
                    <a:lnTo>
                      <a:pt x="161" y="315"/>
                    </a:lnTo>
                    <a:lnTo>
                      <a:pt x="161" y="313"/>
                    </a:lnTo>
                    <a:lnTo>
                      <a:pt x="161" y="313"/>
                    </a:lnTo>
                    <a:lnTo>
                      <a:pt x="161" y="309"/>
                    </a:lnTo>
                    <a:lnTo>
                      <a:pt x="161" y="309"/>
                    </a:lnTo>
                    <a:lnTo>
                      <a:pt x="159" y="307"/>
                    </a:lnTo>
                    <a:lnTo>
                      <a:pt x="159" y="307"/>
                    </a:lnTo>
                    <a:lnTo>
                      <a:pt x="159" y="307"/>
                    </a:lnTo>
                    <a:lnTo>
                      <a:pt x="159" y="307"/>
                    </a:lnTo>
                    <a:lnTo>
                      <a:pt x="155" y="306"/>
                    </a:lnTo>
                    <a:lnTo>
                      <a:pt x="155" y="306"/>
                    </a:lnTo>
                    <a:lnTo>
                      <a:pt x="155" y="304"/>
                    </a:lnTo>
                    <a:lnTo>
                      <a:pt x="154" y="302"/>
                    </a:lnTo>
                    <a:lnTo>
                      <a:pt x="154" y="302"/>
                    </a:lnTo>
                    <a:lnTo>
                      <a:pt x="154" y="302"/>
                    </a:lnTo>
                    <a:lnTo>
                      <a:pt x="152" y="302"/>
                    </a:lnTo>
                    <a:lnTo>
                      <a:pt x="152" y="302"/>
                    </a:lnTo>
                    <a:lnTo>
                      <a:pt x="150" y="300"/>
                    </a:lnTo>
                    <a:lnTo>
                      <a:pt x="150" y="300"/>
                    </a:lnTo>
                    <a:lnTo>
                      <a:pt x="150" y="300"/>
                    </a:lnTo>
                    <a:lnTo>
                      <a:pt x="148" y="300"/>
                    </a:lnTo>
                    <a:lnTo>
                      <a:pt x="148" y="298"/>
                    </a:lnTo>
                    <a:lnTo>
                      <a:pt x="146" y="298"/>
                    </a:lnTo>
                    <a:lnTo>
                      <a:pt x="146" y="298"/>
                    </a:lnTo>
                    <a:lnTo>
                      <a:pt x="146" y="297"/>
                    </a:lnTo>
                    <a:lnTo>
                      <a:pt x="145" y="297"/>
                    </a:lnTo>
                    <a:lnTo>
                      <a:pt x="145" y="297"/>
                    </a:lnTo>
                    <a:lnTo>
                      <a:pt x="143" y="295"/>
                    </a:lnTo>
                    <a:lnTo>
                      <a:pt x="143" y="295"/>
                    </a:lnTo>
                    <a:lnTo>
                      <a:pt x="141" y="293"/>
                    </a:lnTo>
                    <a:lnTo>
                      <a:pt x="141" y="293"/>
                    </a:lnTo>
                    <a:lnTo>
                      <a:pt x="139" y="291"/>
                    </a:lnTo>
                    <a:lnTo>
                      <a:pt x="139" y="291"/>
                    </a:lnTo>
                    <a:lnTo>
                      <a:pt x="139" y="291"/>
                    </a:lnTo>
                    <a:lnTo>
                      <a:pt x="137" y="288"/>
                    </a:lnTo>
                    <a:lnTo>
                      <a:pt x="137" y="288"/>
                    </a:lnTo>
                    <a:lnTo>
                      <a:pt x="137" y="288"/>
                    </a:lnTo>
                    <a:lnTo>
                      <a:pt x="137" y="286"/>
                    </a:lnTo>
                    <a:lnTo>
                      <a:pt x="137" y="286"/>
                    </a:lnTo>
                    <a:lnTo>
                      <a:pt x="139" y="286"/>
                    </a:lnTo>
                    <a:lnTo>
                      <a:pt x="143" y="284"/>
                    </a:lnTo>
                    <a:lnTo>
                      <a:pt x="145" y="284"/>
                    </a:lnTo>
                    <a:lnTo>
                      <a:pt x="145" y="284"/>
                    </a:lnTo>
                    <a:lnTo>
                      <a:pt x="146" y="282"/>
                    </a:lnTo>
                    <a:lnTo>
                      <a:pt x="148" y="282"/>
                    </a:lnTo>
                    <a:lnTo>
                      <a:pt x="150" y="282"/>
                    </a:lnTo>
                    <a:lnTo>
                      <a:pt x="150" y="282"/>
                    </a:lnTo>
                    <a:lnTo>
                      <a:pt x="150" y="282"/>
                    </a:lnTo>
                    <a:lnTo>
                      <a:pt x="150" y="282"/>
                    </a:lnTo>
                    <a:lnTo>
                      <a:pt x="152" y="282"/>
                    </a:lnTo>
                    <a:lnTo>
                      <a:pt x="152" y="282"/>
                    </a:lnTo>
                    <a:lnTo>
                      <a:pt x="152" y="282"/>
                    </a:lnTo>
                    <a:lnTo>
                      <a:pt x="154" y="282"/>
                    </a:lnTo>
                    <a:lnTo>
                      <a:pt x="155" y="282"/>
                    </a:lnTo>
                    <a:lnTo>
                      <a:pt x="155" y="282"/>
                    </a:lnTo>
                    <a:lnTo>
                      <a:pt x="157" y="282"/>
                    </a:lnTo>
                    <a:lnTo>
                      <a:pt x="159" y="282"/>
                    </a:lnTo>
                    <a:lnTo>
                      <a:pt x="159" y="284"/>
                    </a:lnTo>
                    <a:lnTo>
                      <a:pt x="161" y="284"/>
                    </a:lnTo>
                    <a:lnTo>
                      <a:pt x="163" y="284"/>
                    </a:lnTo>
                    <a:lnTo>
                      <a:pt x="163" y="284"/>
                    </a:lnTo>
                    <a:lnTo>
                      <a:pt x="163" y="284"/>
                    </a:lnTo>
                    <a:lnTo>
                      <a:pt x="168" y="282"/>
                    </a:lnTo>
                    <a:lnTo>
                      <a:pt x="170" y="282"/>
                    </a:lnTo>
                    <a:lnTo>
                      <a:pt x="172" y="280"/>
                    </a:lnTo>
                    <a:lnTo>
                      <a:pt x="174" y="280"/>
                    </a:lnTo>
                    <a:lnTo>
                      <a:pt x="174" y="280"/>
                    </a:lnTo>
                    <a:lnTo>
                      <a:pt x="174" y="280"/>
                    </a:lnTo>
                    <a:lnTo>
                      <a:pt x="174" y="280"/>
                    </a:lnTo>
                    <a:lnTo>
                      <a:pt x="175" y="280"/>
                    </a:lnTo>
                    <a:lnTo>
                      <a:pt x="177" y="280"/>
                    </a:lnTo>
                    <a:lnTo>
                      <a:pt x="177" y="280"/>
                    </a:lnTo>
                    <a:lnTo>
                      <a:pt x="179" y="280"/>
                    </a:lnTo>
                    <a:lnTo>
                      <a:pt x="181" y="278"/>
                    </a:lnTo>
                    <a:lnTo>
                      <a:pt x="183" y="278"/>
                    </a:lnTo>
                    <a:lnTo>
                      <a:pt x="183" y="278"/>
                    </a:lnTo>
                    <a:lnTo>
                      <a:pt x="184" y="278"/>
                    </a:lnTo>
                    <a:lnTo>
                      <a:pt x="184" y="278"/>
                    </a:lnTo>
                    <a:lnTo>
                      <a:pt x="184" y="278"/>
                    </a:lnTo>
                    <a:lnTo>
                      <a:pt x="184" y="277"/>
                    </a:lnTo>
                    <a:lnTo>
                      <a:pt x="186" y="277"/>
                    </a:lnTo>
                    <a:lnTo>
                      <a:pt x="188" y="275"/>
                    </a:lnTo>
                    <a:lnTo>
                      <a:pt x="188" y="273"/>
                    </a:lnTo>
                    <a:lnTo>
                      <a:pt x="188" y="273"/>
                    </a:lnTo>
                    <a:lnTo>
                      <a:pt x="188" y="271"/>
                    </a:lnTo>
                    <a:lnTo>
                      <a:pt x="188" y="271"/>
                    </a:lnTo>
                    <a:lnTo>
                      <a:pt x="188" y="269"/>
                    </a:lnTo>
                    <a:lnTo>
                      <a:pt x="188" y="269"/>
                    </a:lnTo>
                    <a:lnTo>
                      <a:pt x="188" y="268"/>
                    </a:lnTo>
                    <a:lnTo>
                      <a:pt x="190" y="268"/>
                    </a:lnTo>
                    <a:lnTo>
                      <a:pt x="190" y="266"/>
                    </a:lnTo>
                    <a:lnTo>
                      <a:pt x="190" y="266"/>
                    </a:lnTo>
                    <a:lnTo>
                      <a:pt x="190" y="264"/>
                    </a:lnTo>
                    <a:lnTo>
                      <a:pt x="190" y="264"/>
                    </a:lnTo>
                    <a:lnTo>
                      <a:pt x="188" y="264"/>
                    </a:lnTo>
                    <a:lnTo>
                      <a:pt x="188" y="262"/>
                    </a:lnTo>
                    <a:lnTo>
                      <a:pt x="186" y="262"/>
                    </a:lnTo>
                    <a:lnTo>
                      <a:pt x="184" y="262"/>
                    </a:lnTo>
                    <a:lnTo>
                      <a:pt x="183" y="260"/>
                    </a:lnTo>
                    <a:lnTo>
                      <a:pt x="181" y="260"/>
                    </a:lnTo>
                    <a:lnTo>
                      <a:pt x="181" y="260"/>
                    </a:lnTo>
                    <a:lnTo>
                      <a:pt x="181" y="259"/>
                    </a:lnTo>
                    <a:lnTo>
                      <a:pt x="181" y="257"/>
                    </a:lnTo>
                    <a:lnTo>
                      <a:pt x="183" y="257"/>
                    </a:lnTo>
                    <a:lnTo>
                      <a:pt x="183" y="255"/>
                    </a:lnTo>
                    <a:lnTo>
                      <a:pt x="184" y="253"/>
                    </a:lnTo>
                    <a:lnTo>
                      <a:pt x="184" y="253"/>
                    </a:lnTo>
                    <a:lnTo>
                      <a:pt x="186" y="253"/>
                    </a:lnTo>
                    <a:lnTo>
                      <a:pt x="186" y="253"/>
                    </a:lnTo>
                    <a:lnTo>
                      <a:pt x="186" y="253"/>
                    </a:lnTo>
                    <a:lnTo>
                      <a:pt x="188" y="253"/>
                    </a:lnTo>
                    <a:lnTo>
                      <a:pt x="190" y="253"/>
                    </a:lnTo>
                    <a:lnTo>
                      <a:pt x="192" y="253"/>
                    </a:lnTo>
                    <a:lnTo>
                      <a:pt x="193" y="253"/>
                    </a:lnTo>
                    <a:lnTo>
                      <a:pt x="193" y="253"/>
                    </a:lnTo>
                    <a:lnTo>
                      <a:pt x="195" y="255"/>
                    </a:lnTo>
                    <a:lnTo>
                      <a:pt x="195" y="257"/>
                    </a:lnTo>
                    <a:lnTo>
                      <a:pt x="195" y="257"/>
                    </a:lnTo>
                    <a:lnTo>
                      <a:pt x="197" y="257"/>
                    </a:lnTo>
                    <a:lnTo>
                      <a:pt x="197" y="257"/>
                    </a:lnTo>
                    <a:lnTo>
                      <a:pt x="197" y="257"/>
                    </a:lnTo>
                    <a:lnTo>
                      <a:pt x="199" y="257"/>
                    </a:lnTo>
                    <a:lnTo>
                      <a:pt x="201" y="259"/>
                    </a:lnTo>
                    <a:lnTo>
                      <a:pt x="202" y="259"/>
                    </a:lnTo>
                    <a:lnTo>
                      <a:pt x="202" y="259"/>
                    </a:lnTo>
                    <a:lnTo>
                      <a:pt x="204" y="259"/>
                    </a:lnTo>
                    <a:lnTo>
                      <a:pt x="204" y="259"/>
                    </a:lnTo>
                    <a:lnTo>
                      <a:pt x="204" y="257"/>
                    </a:lnTo>
                    <a:lnTo>
                      <a:pt x="206" y="255"/>
                    </a:lnTo>
                    <a:lnTo>
                      <a:pt x="206" y="255"/>
                    </a:lnTo>
                    <a:lnTo>
                      <a:pt x="206" y="253"/>
                    </a:lnTo>
                    <a:lnTo>
                      <a:pt x="206" y="253"/>
                    </a:lnTo>
                    <a:lnTo>
                      <a:pt x="206" y="251"/>
                    </a:lnTo>
                    <a:lnTo>
                      <a:pt x="208" y="250"/>
                    </a:lnTo>
                    <a:lnTo>
                      <a:pt x="208" y="248"/>
                    </a:lnTo>
                    <a:lnTo>
                      <a:pt x="208" y="248"/>
                    </a:lnTo>
                    <a:lnTo>
                      <a:pt x="210" y="248"/>
                    </a:lnTo>
                    <a:lnTo>
                      <a:pt x="210" y="248"/>
                    </a:lnTo>
                    <a:lnTo>
                      <a:pt x="210" y="246"/>
                    </a:lnTo>
                    <a:lnTo>
                      <a:pt x="211" y="244"/>
                    </a:lnTo>
                    <a:lnTo>
                      <a:pt x="211" y="244"/>
                    </a:lnTo>
                    <a:lnTo>
                      <a:pt x="211" y="244"/>
                    </a:lnTo>
                    <a:lnTo>
                      <a:pt x="211" y="242"/>
                    </a:lnTo>
                    <a:lnTo>
                      <a:pt x="211" y="242"/>
                    </a:lnTo>
                    <a:lnTo>
                      <a:pt x="211" y="242"/>
                    </a:lnTo>
                    <a:lnTo>
                      <a:pt x="211" y="242"/>
                    </a:lnTo>
                    <a:lnTo>
                      <a:pt x="213" y="242"/>
                    </a:lnTo>
                    <a:lnTo>
                      <a:pt x="213" y="242"/>
                    </a:lnTo>
                    <a:lnTo>
                      <a:pt x="213" y="242"/>
                    </a:lnTo>
                    <a:lnTo>
                      <a:pt x="213" y="242"/>
                    </a:lnTo>
                    <a:lnTo>
                      <a:pt x="213" y="242"/>
                    </a:lnTo>
                    <a:lnTo>
                      <a:pt x="215" y="242"/>
                    </a:lnTo>
                    <a:lnTo>
                      <a:pt x="215" y="242"/>
                    </a:lnTo>
                    <a:lnTo>
                      <a:pt x="215" y="242"/>
                    </a:lnTo>
                    <a:lnTo>
                      <a:pt x="217" y="240"/>
                    </a:lnTo>
                    <a:lnTo>
                      <a:pt x="217" y="240"/>
                    </a:lnTo>
                    <a:lnTo>
                      <a:pt x="217" y="240"/>
                    </a:lnTo>
                    <a:lnTo>
                      <a:pt x="217" y="240"/>
                    </a:lnTo>
                    <a:lnTo>
                      <a:pt x="217" y="240"/>
                    </a:lnTo>
                    <a:lnTo>
                      <a:pt x="219" y="240"/>
                    </a:lnTo>
                    <a:lnTo>
                      <a:pt x="219" y="240"/>
                    </a:lnTo>
                    <a:lnTo>
                      <a:pt x="219" y="242"/>
                    </a:lnTo>
                    <a:lnTo>
                      <a:pt x="219" y="242"/>
                    </a:lnTo>
                    <a:lnTo>
                      <a:pt x="219" y="242"/>
                    </a:lnTo>
                    <a:lnTo>
                      <a:pt x="219" y="242"/>
                    </a:lnTo>
                    <a:lnTo>
                      <a:pt x="219" y="242"/>
                    </a:lnTo>
                    <a:lnTo>
                      <a:pt x="219" y="242"/>
                    </a:lnTo>
                    <a:lnTo>
                      <a:pt x="221" y="242"/>
                    </a:lnTo>
                    <a:lnTo>
                      <a:pt x="221" y="242"/>
                    </a:lnTo>
                    <a:lnTo>
                      <a:pt x="222" y="242"/>
                    </a:lnTo>
                    <a:lnTo>
                      <a:pt x="222" y="242"/>
                    </a:lnTo>
                    <a:lnTo>
                      <a:pt x="222" y="242"/>
                    </a:lnTo>
                    <a:lnTo>
                      <a:pt x="222" y="242"/>
                    </a:lnTo>
                    <a:lnTo>
                      <a:pt x="222" y="244"/>
                    </a:lnTo>
                    <a:lnTo>
                      <a:pt x="224" y="244"/>
                    </a:lnTo>
                    <a:lnTo>
                      <a:pt x="224" y="244"/>
                    </a:lnTo>
                    <a:lnTo>
                      <a:pt x="224" y="244"/>
                    </a:lnTo>
                    <a:lnTo>
                      <a:pt x="224" y="244"/>
                    </a:lnTo>
                    <a:lnTo>
                      <a:pt x="224" y="244"/>
                    </a:lnTo>
                    <a:lnTo>
                      <a:pt x="224" y="244"/>
                    </a:lnTo>
                    <a:lnTo>
                      <a:pt x="224" y="244"/>
                    </a:lnTo>
                    <a:lnTo>
                      <a:pt x="224" y="244"/>
                    </a:lnTo>
                    <a:lnTo>
                      <a:pt x="226" y="242"/>
                    </a:lnTo>
                    <a:lnTo>
                      <a:pt x="226" y="240"/>
                    </a:lnTo>
                    <a:lnTo>
                      <a:pt x="226" y="240"/>
                    </a:lnTo>
                    <a:lnTo>
                      <a:pt x="224" y="240"/>
                    </a:lnTo>
                    <a:lnTo>
                      <a:pt x="224" y="240"/>
                    </a:lnTo>
                    <a:lnTo>
                      <a:pt x="224" y="240"/>
                    </a:lnTo>
                    <a:lnTo>
                      <a:pt x="224" y="240"/>
                    </a:lnTo>
                    <a:lnTo>
                      <a:pt x="222" y="240"/>
                    </a:lnTo>
                    <a:lnTo>
                      <a:pt x="222" y="240"/>
                    </a:lnTo>
                    <a:lnTo>
                      <a:pt x="222" y="240"/>
                    </a:lnTo>
                    <a:lnTo>
                      <a:pt x="222" y="240"/>
                    </a:lnTo>
                    <a:lnTo>
                      <a:pt x="222" y="240"/>
                    </a:lnTo>
                    <a:lnTo>
                      <a:pt x="222" y="240"/>
                    </a:lnTo>
                    <a:lnTo>
                      <a:pt x="222" y="240"/>
                    </a:lnTo>
                    <a:lnTo>
                      <a:pt x="222" y="239"/>
                    </a:lnTo>
                    <a:lnTo>
                      <a:pt x="221" y="239"/>
                    </a:lnTo>
                    <a:lnTo>
                      <a:pt x="221" y="239"/>
                    </a:lnTo>
                    <a:lnTo>
                      <a:pt x="221" y="237"/>
                    </a:lnTo>
                    <a:lnTo>
                      <a:pt x="219" y="235"/>
                    </a:lnTo>
                    <a:lnTo>
                      <a:pt x="219" y="231"/>
                    </a:lnTo>
                    <a:lnTo>
                      <a:pt x="219" y="231"/>
                    </a:lnTo>
                    <a:lnTo>
                      <a:pt x="219" y="231"/>
                    </a:lnTo>
                    <a:lnTo>
                      <a:pt x="219" y="231"/>
                    </a:lnTo>
                    <a:lnTo>
                      <a:pt x="221" y="230"/>
                    </a:lnTo>
                    <a:lnTo>
                      <a:pt x="222" y="230"/>
                    </a:lnTo>
                    <a:lnTo>
                      <a:pt x="222" y="228"/>
                    </a:lnTo>
                    <a:lnTo>
                      <a:pt x="224" y="226"/>
                    </a:lnTo>
                    <a:lnTo>
                      <a:pt x="224" y="226"/>
                    </a:lnTo>
                    <a:lnTo>
                      <a:pt x="224" y="226"/>
                    </a:lnTo>
                    <a:lnTo>
                      <a:pt x="224" y="226"/>
                    </a:lnTo>
                    <a:lnTo>
                      <a:pt x="226" y="226"/>
                    </a:lnTo>
                    <a:lnTo>
                      <a:pt x="226" y="226"/>
                    </a:lnTo>
                    <a:lnTo>
                      <a:pt x="226" y="226"/>
                    </a:lnTo>
                    <a:lnTo>
                      <a:pt x="228" y="226"/>
                    </a:lnTo>
                    <a:lnTo>
                      <a:pt x="228" y="226"/>
                    </a:lnTo>
                    <a:lnTo>
                      <a:pt x="228" y="226"/>
                    </a:lnTo>
                    <a:lnTo>
                      <a:pt x="230" y="228"/>
                    </a:lnTo>
                    <a:lnTo>
                      <a:pt x="230" y="228"/>
                    </a:lnTo>
                    <a:lnTo>
                      <a:pt x="230" y="228"/>
                    </a:lnTo>
                    <a:lnTo>
                      <a:pt x="230" y="230"/>
                    </a:lnTo>
                    <a:lnTo>
                      <a:pt x="231" y="230"/>
                    </a:lnTo>
                    <a:lnTo>
                      <a:pt x="231" y="230"/>
                    </a:lnTo>
                    <a:lnTo>
                      <a:pt x="231" y="231"/>
                    </a:lnTo>
                    <a:lnTo>
                      <a:pt x="233" y="231"/>
                    </a:lnTo>
                    <a:lnTo>
                      <a:pt x="233" y="233"/>
                    </a:lnTo>
                    <a:lnTo>
                      <a:pt x="235" y="233"/>
                    </a:lnTo>
                    <a:lnTo>
                      <a:pt x="235" y="233"/>
                    </a:lnTo>
                    <a:lnTo>
                      <a:pt x="235" y="233"/>
                    </a:lnTo>
                    <a:lnTo>
                      <a:pt x="235" y="233"/>
                    </a:lnTo>
                    <a:lnTo>
                      <a:pt x="235" y="233"/>
                    </a:lnTo>
                    <a:lnTo>
                      <a:pt x="235" y="233"/>
                    </a:lnTo>
                    <a:lnTo>
                      <a:pt x="237" y="235"/>
                    </a:lnTo>
                    <a:lnTo>
                      <a:pt x="237" y="235"/>
                    </a:lnTo>
                    <a:lnTo>
                      <a:pt x="237" y="235"/>
                    </a:lnTo>
                    <a:lnTo>
                      <a:pt x="237" y="235"/>
                    </a:lnTo>
                    <a:lnTo>
                      <a:pt x="237" y="237"/>
                    </a:lnTo>
                    <a:lnTo>
                      <a:pt x="239" y="237"/>
                    </a:lnTo>
                    <a:lnTo>
                      <a:pt x="239" y="237"/>
                    </a:lnTo>
                    <a:lnTo>
                      <a:pt x="239" y="237"/>
                    </a:lnTo>
                    <a:lnTo>
                      <a:pt x="240" y="237"/>
                    </a:lnTo>
                    <a:lnTo>
                      <a:pt x="240" y="237"/>
                    </a:lnTo>
                    <a:lnTo>
                      <a:pt x="242" y="237"/>
                    </a:lnTo>
                    <a:lnTo>
                      <a:pt x="242" y="237"/>
                    </a:lnTo>
                    <a:lnTo>
                      <a:pt x="242" y="237"/>
                    </a:lnTo>
                    <a:lnTo>
                      <a:pt x="244" y="237"/>
                    </a:lnTo>
                    <a:lnTo>
                      <a:pt x="244" y="237"/>
                    </a:lnTo>
                    <a:lnTo>
                      <a:pt x="244" y="235"/>
                    </a:lnTo>
                    <a:lnTo>
                      <a:pt x="244" y="235"/>
                    </a:lnTo>
                    <a:lnTo>
                      <a:pt x="244" y="235"/>
                    </a:lnTo>
                    <a:lnTo>
                      <a:pt x="244" y="235"/>
                    </a:lnTo>
                    <a:lnTo>
                      <a:pt x="244" y="233"/>
                    </a:lnTo>
                    <a:lnTo>
                      <a:pt x="242" y="233"/>
                    </a:lnTo>
                    <a:lnTo>
                      <a:pt x="242" y="233"/>
                    </a:lnTo>
                    <a:lnTo>
                      <a:pt x="242" y="233"/>
                    </a:lnTo>
                    <a:lnTo>
                      <a:pt x="240" y="231"/>
                    </a:lnTo>
                    <a:lnTo>
                      <a:pt x="240" y="231"/>
                    </a:lnTo>
                    <a:lnTo>
                      <a:pt x="240" y="231"/>
                    </a:lnTo>
                    <a:lnTo>
                      <a:pt x="240" y="230"/>
                    </a:lnTo>
                    <a:lnTo>
                      <a:pt x="240" y="230"/>
                    </a:lnTo>
                    <a:lnTo>
                      <a:pt x="242" y="230"/>
                    </a:lnTo>
                    <a:lnTo>
                      <a:pt x="242" y="230"/>
                    </a:lnTo>
                    <a:lnTo>
                      <a:pt x="244" y="228"/>
                    </a:lnTo>
                    <a:lnTo>
                      <a:pt x="246" y="228"/>
                    </a:lnTo>
                    <a:lnTo>
                      <a:pt x="246" y="228"/>
                    </a:lnTo>
                    <a:lnTo>
                      <a:pt x="246" y="226"/>
                    </a:lnTo>
                    <a:lnTo>
                      <a:pt x="246" y="226"/>
                    </a:lnTo>
                    <a:lnTo>
                      <a:pt x="248" y="226"/>
                    </a:lnTo>
                    <a:lnTo>
                      <a:pt x="248" y="226"/>
                    </a:lnTo>
                    <a:lnTo>
                      <a:pt x="248" y="228"/>
                    </a:lnTo>
                    <a:lnTo>
                      <a:pt x="249" y="228"/>
                    </a:lnTo>
                    <a:lnTo>
                      <a:pt x="249" y="228"/>
                    </a:lnTo>
                    <a:lnTo>
                      <a:pt x="249" y="230"/>
                    </a:lnTo>
                    <a:lnTo>
                      <a:pt x="249" y="230"/>
                    </a:lnTo>
                    <a:lnTo>
                      <a:pt x="251" y="231"/>
                    </a:lnTo>
                    <a:lnTo>
                      <a:pt x="251" y="231"/>
                    </a:lnTo>
                    <a:lnTo>
                      <a:pt x="251" y="231"/>
                    </a:lnTo>
                    <a:lnTo>
                      <a:pt x="251" y="231"/>
                    </a:lnTo>
                    <a:lnTo>
                      <a:pt x="251" y="233"/>
                    </a:lnTo>
                    <a:lnTo>
                      <a:pt x="251" y="233"/>
                    </a:lnTo>
                    <a:lnTo>
                      <a:pt x="251" y="233"/>
                    </a:lnTo>
                    <a:lnTo>
                      <a:pt x="251" y="233"/>
                    </a:lnTo>
                    <a:lnTo>
                      <a:pt x="251" y="235"/>
                    </a:lnTo>
                    <a:lnTo>
                      <a:pt x="251" y="235"/>
                    </a:lnTo>
                    <a:lnTo>
                      <a:pt x="251" y="235"/>
                    </a:lnTo>
                    <a:lnTo>
                      <a:pt x="251" y="235"/>
                    </a:lnTo>
                    <a:lnTo>
                      <a:pt x="251" y="237"/>
                    </a:lnTo>
                    <a:lnTo>
                      <a:pt x="251" y="237"/>
                    </a:lnTo>
                    <a:lnTo>
                      <a:pt x="251" y="237"/>
                    </a:lnTo>
                    <a:lnTo>
                      <a:pt x="251" y="237"/>
                    </a:lnTo>
                    <a:lnTo>
                      <a:pt x="253" y="239"/>
                    </a:lnTo>
                    <a:lnTo>
                      <a:pt x="253" y="239"/>
                    </a:lnTo>
                    <a:lnTo>
                      <a:pt x="253" y="239"/>
                    </a:lnTo>
                    <a:lnTo>
                      <a:pt x="253" y="240"/>
                    </a:lnTo>
                    <a:lnTo>
                      <a:pt x="253" y="240"/>
                    </a:lnTo>
                    <a:lnTo>
                      <a:pt x="255" y="242"/>
                    </a:lnTo>
                    <a:lnTo>
                      <a:pt x="255" y="242"/>
                    </a:lnTo>
                    <a:lnTo>
                      <a:pt x="255" y="244"/>
                    </a:lnTo>
                    <a:lnTo>
                      <a:pt x="257" y="244"/>
                    </a:lnTo>
                    <a:lnTo>
                      <a:pt x="257" y="244"/>
                    </a:lnTo>
                    <a:lnTo>
                      <a:pt x="257" y="244"/>
                    </a:lnTo>
                    <a:lnTo>
                      <a:pt x="257" y="244"/>
                    </a:lnTo>
                    <a:lnTo>
                      <a:pt x="257" y="244"/>
                    </a:lnTo>
                    <a:lnTo>
                      <a:pt x="259" y="244"/>
                    </a:lnTo>
                    <a:lnTo>
                      <a:pt x="259" y="244"/>
                    </a:lnTo>
                    <a:lnTo>
                      <a:pt x="259" y="244"/>
                    </a:lnTo>
                    <a:lnTo>
                      <a:pt x="260" y="244"/>
                    </a:lnTo>
                    <a:lnTo>
                      <a:pt x="260" y="244"/>
                    </a:lnTo>
                    <a:lnTo>
                      <a:pt x="260" y="244"/>
                    </a:lnTo>
                    <a:lnTo>
                      <a:pt x="260" y="244"/>
                    </a:lnTo>
                    <a:lnTo>
                      <a:pt x="260" y="244"/>
                    </a:lnTo>
                    <a:lnTo>
                      <a:pt x="260" y="242"/>
                    </a:lnTo>
                    <a:lnTo>
                      <a:pt x="260" y="242"/>
                    </a:lnTo>
                    <a:lnTo>
                      <a:pt x="260" y="242"/>
                    </a:lnTo>
                    <a:lnTo>
                      <a:pt x="260" y="240"/>
                    </a:lnTo>
                    <a:lnTo>
                      <a:pt x="259" y="240"/>
                    </a:lnTo>
                    <a:lnTo>
                      <a:pt x="259" y="239"/>
                    </a:lnTo>
                    <a:lnTo>
                      <a:pt x="259" y="239"/>
                    </a:lnTo>
                    <a:lnTo>
                      <a:pt x="259" y="239"/>
                    </a:lnTo>
                    <a:lnTo>
                      <a:pt x="260" y="237"/>
                    </a:lnTo>
                    <a:lnTo>
                      <a:pt x="260" y="237"/>
                    </a:lnTo>
                    <a:lnTo>
                      <a:pt x="260" y="237"/>
                    </a:lnTo>
                    <a:lnTo>
                      <a:pt x="260" y="237"/>
                    </a:lnTo>
                    <a:lnTo>
                      <a:pt x="260" y="237"/>
                    </a:lnTo>
                    <a:lnTo>
                      <a:pt x="260" y="237"/>
                    </a:lnTo>
                    <a:lnTo>
                      <a:pt x="262" y="237"/>
                    </a:lnTo>
                    <a:lnTo>
                      <a:pt x="262" y="237"/>
                    </a:lnTo>
                    <a:lnTo>
                      <a:pt x="264" y="237"/>
                    </a:lnTo>
                    <a:lnTo>
                      <a:pt x="264" y="237"/>
                    </a:lnTo>
                    <a:lnTo>
                      <a:pt x="264" y="235"/>
                    </a:lnTo>
                    <a:lnTo>
                      <a:pt x="264" y="235"/>
                    </a:lnTo>
                    <a:lnTo>
                      <a:pt x="262" y="235"/>
                    </a:lnTo>
                    <a:lnTo>
                      <a:pt x="262" y="235"/>
                    </a:lnTo>
                    <a:lnTo>
                      <a:pt x="262" y="235"/>
                    </a:lnTo>
                    <a:lnTo>
                      <a:pt x="260" y="235"/>
                    </a:lnTo>
                    <a:lnTo>
                      <a:pt x="260" y="233"/>
                    </a:lnTo>
                    <a:lnTo>
                      <a:pt x="260" y="233"/>
                    </a:lnTo>
                    <a:lnTo>
                      <a:pt x="260" y="233"/>
                    </a:lnTo>
                    <a:lnTo>
                      <a:pt x="262" y="233"/>
                    </a:lnTo>
                    <a:lnTo>
                      <a:pt x="262" y="231"/>
                    </a:lnTo>
                    <a:lnTo>
                      <a:pt x="262" y="231"/>
                    </a:lnTo>
                    <a:lnTo>
                      <a:pt x="262" y="231"/>
                    </a:lnTo>
                    <a:lnTo>
                      <a:pt x="262" y="231"/>
                    </a:lnTo>
                    <a:lnTo>
                      <a:pt x="262" y="231"/>
                    </a:lnTo>
                    <a:lnTo>
                      <a:pt x="264" y="230"/>
                    </a:lnTo>
                    <a:lnTo>
                      <a:pt x="266" y="230"/>
                    </a:lnTo>
                    <a:lnTo>
                      <a:pt x="268" y="230"/>
                    </a:lnTo>
                    <a:lnTo>
                      <a:pt x="269" y="228"/>
                    </a:lnTo>
                    <a:lnTo>
                      <a:pt x="269" y="228"/>
                    </a:lnTo>
                    <a:lnTo>
                      <a:pt x="269" y="228"/>
                    </a:lnTo>
                    <a:lnTo>
                      <a:pt x="269" y="228"/>
                    </a:lnTo>
                    <a:lnTo>
                      <a:pt x="271" y="228"/>
                    </a:lnTo>
                    <a:lnTo>
                      <a:pt x="271" y="228"/>
                    </a:lnTo>
                    <a:lnTo>
                      <a:pt x="271" y="230"/>
                    </a:lnTo>
                    <a:lnTo>
                      <a:pt x="271" y="230"/>
                    </a:lnTo>
                    <a:lnTo>
                      <a:pt x="271" y="230"/>
                    </a:lnTo>
                    <a:lnTo>
                      <a:pt x="271" y="230"/>
                    </a:lnTo>
                    <a:lnTo>
                      <a:pt x="271" y="230"/>
                    </a:lnTo>
                    <a:lnTo>
                      <a:pt x="273" y="230"/>
                    </a:lnTo>
                    <a:lnTo>
                      <a:pt x="273" y="230"/>
                    </a:lnTo>
                    <a:lnTo>
                      <a:pt x="273" y="230"/>
                    </a:lnTo>
                    <a:lnTo>
                      <a:pt x="275" y="230"/>
                    </a:lnTo>
                    <a:lnTo>
                      <a:pt x="275" y="231"/>
                    </a:lnTo>
                    <a:lnTo>
                      <a:pt x="275" y="231"/>
                    </a:lnTo>
                    <a:lnTo>
                      <a:pt x="277" y="231"/>
                    </a:lnTo>
                    <a:lnTo>
                      <a:pt x="277" y="233"/>
                    </a:lnTo>
                    <a:lnTo>
                      <a:pt x="278" y="235"/>
                    </a:lnTo>
                    <a:lnTo>
                      <a:pt x="278" y="235"/>
                    </a:lnTo>
                    <a:lnTo>
                      <a:pt x="278" y="235"/>
                    </a:lnTo>
                    <a:lnTo>
                      <a:pt x="280" y="235"/>
                    </a:lnTo>
                    <a:lnTo>
                      <a:pt x="280" y="235"/>
                    </a:lnTo>
                    <a:lnTo>
                      <a:pt x="280" y="235"/>
                    </a:lnTo>
                    <a:lnTo>
                      <a:pt x="280" y="235"/>
                    </a:lnTo>
                    <a:lnTo>
                      <a:pt x="280" y="237"/>
                    </a:lnTo>
                    <a:lnTo>
                      <a:pt x="282" y="237"/>
                    </a:lnTo>
                    <a:lnTo>
                      <a:pt x="282" y="239"/>
                    </a:lnTo>
                    <a:lnTo>
                      <a:pt x="282" y="239"/>
                    </a:lnTo>
                    <a:lnTo>
                      <a:pt x="284" y="239"/>
                    </a:lnTo>
                    <a:lnTo>
                      <a:pt x="284" y="239"/>
                    </a:lnTo>
                    <a:lnTo>
                      <a:pt x="284" y="239"/>
                    </a:lnTo>
                    <a:lnTo>
                      <a:pt x="284" y="239"/>
                    </a:lnTo>
                    <a:lnTo>
                      <a:pt x="284" y="239"/>
                    </a:lnTo>
                    <a:lnTo>
                      <a:pt x="286" y="237"/>
                    </a:lnTo>
                    <a:lnTo>
                      <a:pt x="284" y="237"/>
                    </a:lnTo>
                    <a:lnTo>
                      <a:pt x="284" y="237"/>
                    </a:lnTo>
                    <a:lnTo>
                      <a:pt x="284" y="237"/>
                    </a:lnTo>
                    <a:lnTo>
                      <a:pt x="284" y="235"/>
                    </a:lnTo>
                    <a:lnTo>
                      <a:pt x="284" y="235"/>
                    </a:lnTo>
                    <a:lnTo>
                      <a:pt x="282" y="235"/>
                    </a:lnTo>
                    <a:lnTo>
                      <a:pt x="282" y="235"/>
                    </a:lnTo>
                    <a:lnTo>
                      <a:pt x="284" y="235"/>
                    </a:lnTo>
                    <a:lnTo>
                      <a:pt x="284" y="235"/>
                    </a:lnTo>
                    <a:lnTo>
                      <a:pt x="284" y="235"/>
                    </a:lnTo>
                    <a:lnTo>
                      <a:pt x="284" y="233"/>
                    </a:lnTo>
                    <a:lnTo>
                      <a:pt x="284" y="233"/>
                    </a:lnTo>
                    <a:lnTo>
                      <a:pt x="284" y="235"/>
                    </a:lnTo>
                    <a:lnTo>
                      <a:pt x="286" y="235"/>
                    </a:lnTo>
                    <a:lnTo>
                      <a:pt x="286" y="235"/>
                    </a:lnTo>
                    <a:lnTo>
                      <a:pt x="286" y="233"/>
                    </a:lnTo>
                    <a:lnTo>
                      <a:pt x="287" y="233"/>
                    </a:lnTo>
                    <a:lnTo>
                      <a:pt x="287" y="233"/>
                    </a:lnTo>
                    <a:lnTo>
                      <a:pt x="287" y="233"/>
                    </a:lnTo>
                    <a:lnTo>
                      <a:pt x="287"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4" y="230"/>
                    </a:lnTo>
                    <a:lnTo>
                      <a:pt x="284" y="230"/>
                    </a:lnTo>
                    <a:lnTo>
                      <a:pt x="284" y="230"/>
                    </a:lnTo>
                    <a:lnTo>
                      <a:pt x="284" y="230"/>
                    </a:lnTo>
                    <a:lnTo>
                      <a:pt x="284" y="230"/>
                    </a:lnTo>
                    <a:lnTo>
                      <a:pt x="284" y="230"/>
                    </a:lnTo>
                    <a:lnTo>
                      <a:pt x="284" y="230"/>
                    </a:lnTo>
                    <a:lnTo>
                      <a:pt x="284" y="230"/>
                    </a:lnTo>
                    <a:lnTo>
                      <a:pt x="284" y="230"/>
                    </a:lnTo>
                    <a:lnTo>
                      <a:pt x="282" y="230"/>
                    </a:lnTo>
                    <a:lnTo>
                      <a:pt x="282" y="230"/>
                    </a:lnTo>
                    <a:lnTo>
                      <a:pt x="282" y="228"/>
                    </a:lnTo>
                    <a:lnTo>
                      <a:pt x="282" y="228"/>
                    </a:lnTo>
                    <a:lnTo>
                      <a:pt x="282" y="228"/>
                    </a:lnTo>
                    <a:lnTo>
                      <a:pt x="282" y="228"/>
                    </a:lnTo>
                    <a:lnTo>
                      <a:pt x="282" y="228"/>
                    </a:lnTo>
                    <a:lnTo>
                      <a:pt x="284" y="226"/>
                    </a:lnTo>
                    <a:lnTo>
                      <a:pt x="284" y="226"/>
                    </a:lnTo>
                    <a:lnTo>
                      <a:pt x="284" y="226"/>
                    </a:lnTo>
                    <a:lnTo>
                      <a:pt x="284" y="226"/>
                    </a:lnTo>
                    <a:lnTo>
                      <a:pt x="284" y="226"/>
                    </a:lnTo>
                    <a:lnTo>
                      <a:pt x="284" y="226"/>
                    </a:lnTo>
                    <a:lnTo>
                      <a:pt x="284" y="224"/>
                    </a:lnTo>
                    <a:lnTo>
                      <a:pt x="286" y="224"/>
                    </a:lnTo>
                    <a:lnTo>
                      <a:pt x="286" y="224"/>
                    </a:lnTo>
                    <a:lnTo>
                      <a:pt x="286" y="224"/>
                    </a:lnTo>
                    <a:lnTo>
                      <a:pt x="286" y="224"/>
                    </a:lnTo>
                    <a:lnTo>
                      <a:pt x="286" y="224"/>
                    </a:lnTo>
                    <a:lnTo>
                      <a:pt x="286" y="224"/>
                    </a:lnTo>
                    <a:lnTo>
                      <a:pt x="286" y="224"/>
                    </a:lnTo>
                    <a:lnTo>
                      <a:pt x="287" y="224"/>
                    </a:lnTo>
                    <a:lnTo>
                      <a:pt x="287" y="224"/>
                    </a:lnTo>
                    <a:lnTo>
                      <a:pt x="287" y="224"/>
                    </a:lnTo>
                    <a:lnTo>
                      <a:pt x="287" y="224"/>
                    </a:lnTo>
                    <a:lnTo>
                      <a:pt x="287" y="224"/>
                    </a:lnTo>
                    <a:lnTo>
                      <a:pt x="287" y="224"/>
                    </a:lnTo>
                    <a:lnTo>
                      <a:pt x="287" y="224"/>
                    </a:lnTo>
                    <a:lnTo>
                      <a:pt x="287" y="226"/>
                    </a:lnTo>
                    <a:lnTo>
                      <a:pt x="289" y="226"/>
                    </a:lnTo>
                    <a:lnTo>
                      <a:pt x="289" y="226"/>
                    </a:lnTo>
                    <a:lnTo>
                      <a:pt x="289" y="228"/>
                    </a:lnTo>
                    <a:lnTo>
                      <a:pt x="289" y="228"/>
                    </a:lnTo>
                    <a:lnTo>
                      <a:pt x="289" y="228"/>
                    </a:lnTo>
                    <a:lnTo>
                      <a:pt x="289" y="228"/>
                    </a:lnTo>
                    <a:lnTo>
                      <a:pt x="289" y="228"/>
                    </a:lnTo>
                    <a:lnTo>
                      <a:pt x="289" y="228"/>
                    </a:lnTo>
                    <a:lnTo>
                      <a:pt x="291" y="228"/>
                    </a:lnTo>
                    <a:lnTo>
                      <a:pt x="291" y="228"/>
                    </a:lnTo>
                    <a:lnTo>
                      <a:pt x="293" y="228"/>
                    </a:lnTo>
                    <a:lnTo>
                      <a:pt x="293" y="230"/>
                    </a:lnTo>
                    <a:lnTo>
                      <a:pt x="295" y="230"/>
                    </a:lnTo>
                    <a:lnTo>
                      <a:pt x="295" y="230"/>
                    </a:lnTo>
                    <a:lnTo>
                      <a:pt x="295" y="230"/>
                    </a:lnTo>
                    <a:lnTo>
                      <a:pt x="295" y="231"/>
                    </a:lnTo>
                    <a:lnTo>
                      <a:pt x="295" y="231"/>
                    </a:lnTo>
                    <a:lnTo>
                      <a:pt x="293" y="233"/>
                    </a:lnTo>
                    <a:lnTo>
                      <a:pt x="293" y="233"/>
                    </a:lnTo>
                    <a:lnTo>
                      <a:pt x="293" y="233"/>
                    </a:lnTo>
                    <a:lnTo>
                      <a:pt x="293" y="235"/>
                    </a:lnTo>
                    <a:lnTo>
                      <a:pt x="291" y="235"/>
                    </a:lnTo>
                    <a:lnTo>
                      <a:pt x="291" y="235"/>
                    </a:lnTo>
                    <a:lnTo>
                      <a:pt x="291" y="235"/>
                    </a:lnTo>
                    <a:lnTo>
                      <a:pt x="291" y="235"/>
                    </a:lnTo>
                    <a:lnTo>
                      <a:pt x="289" y="237"/>
                    </a:lnTo>
                    <a:lnTo>
                      <a:pt x="289" y="237"/>
                    </a:lnTo>
                    <a:lnTo>
                      <a:pt x="289" y="239"/>
                    </a:lnTo>
                    <a:lnTo>
                      <a:pt x="289" y="239"/>
                    </a:lnTo>
                    <a:lnTo>
                      <a:pt x="289" y="239"/>
                    </a:lnTo>
                    <a:lnTo>
                      <a:pt x="291" y="240"/>
                    </a:lnTo>
                    <a:lnTo>
                      <a:pt x="291" y="240"/>
                    </a:lnTo>
                    <a:lnTo>
                      <a:pt x="291" y="242"/>
                    </a:lnTo>
                    <a:lnTo>
                      <a:pt x="293" y="242"/>
                    </a:lnTo>
                    <a:lnTo>
                      <a:pt x="293" y="244"/>
                    </a:lnTo>
                    <a:lnTo>
                      <a:pt x="293" y="244"/>
                    </a:lnTo>
                    <a:lnTo>
                      <a:pt x="295" y="244"/>
                    </a:lnTo>
                    <a:lnTo>
                      <a:pt x="295" y="244"/>
                    </a:lnTo>
                    <a:lnTo>
                      <a:pt x="295" y="246"/>
                    </a:lnTo>
                    <a:lnTo>
                      <a:pt x="295" y="246"/>
                    </a:lnTo>
                    <a:lnTo>
                      <a:pt x="295" y="248"/>
                    </a:lnTo>
                    <a:lnTo>
                      <a:pt x="296" y="248"/>
                    </a:lnTo>
                    <a:lnTo>
                      <a:pt x="296" y="248"/>
                    </a:lnTo>
                    <a:lnTo>
                      <a:pt x="298" y="248"/>
                    </a:lnTo>
                    <a:lnTo>
                      <a:pt x="298" y="248"/>
                    </a:lnTo>
                    <a:lnTo>
                      <a:pt x="298" y="248"/>
                    </a:lnTo>
                    <a:lnTo>
                      <a:pt x="300" y="250"/>
                    </a:lnTo>
                    <a:lnTo>
                      <a:pt x="300" y="250"/>
                    </a:lnTo>
                    <a:lnTo>
                      <a:pt x="300" y="251"/>
                    </a:lnTo>
                    <a:lnTo>
                      <a:pt x="300" y="251"/>
                    </a:lnTo>
                    <a:lnTo>
                      <a:pt x="300" y="251"/>
                    </a:lnTo>
                    <a:lnTo>
                      <a:pt x="300" y="253"/>
                    </a:lnTo>
                    <a:lnTo>
                      <a:pt x="300" y="255"/>
                    </a:lnTo>
                    <a:lnTo>
                      <a:pt x="302" y="255"/>
                    </a:lnTo>
                    <a:lnTo>
                      <a:pt x="302" y="255"/>
                    </a:lnTo>
                    <a:lnTo>
                      <a:pt x="304" y="255"/>
                    </a:lnTo>
                    <a:lnTo>
                      <a:pt x="304" y="255"/>
                    </a:lnTo>
                    <a:lnTo>
                      <a:pt x="306" y="253"/>
                    </a:lnTo>
                    <a:lnTo>
                      <a:pt x="307" y="253"/>
                    </a:lnTo>
                    <a:lnTo>
                      <a:pt x="307" y="253"/>
                    </a:lnTo>
                    <a:lnTo>
                      <a:pt x="309" y="253"/>
                    </a:lnTo>
                    <a:lnTo>
                      <a:pt x="309" y="253"/>
                    </a:lnTo>
                    <a:lnTo>
                      <a:pt x="309" y="253"/>
                    </a:lnTo>
                    <a:lnTo>
                      <a:pt x="311" y="253"/>
                    </a:lnTo>
                    <a:lnTo>
                      <a:pt x="309" y="253"/>
                    </a:lnTo>
                    <a:lnTo>
                      <a:pt x="309" y="255"/>
                    </a:lnTo>
                    <a:lnTo>
                      <a:pt x="309" y="255"/>
                    </a:lnTo>
                    <a:lnTo>
                      <a:pt x="311" y="255"/>
                    </a:lnTo>
                    <a:lnTo>
                      <a:pt x="311" y="255"/>
                    </a:lnTo>
                    <a:lnTo>
                      <a:pt x="311" y="255"/>
                    </a:lnTo>
                    <a:lnTo>
                      <a:pt x="311" y="257"/>
                    </a:lnTo>
                    <a:lnTo>
                      <a:pt x="313" y="257"/>
                    </a:lnTo>
                    <a:lnTo>
                      <a:pt x="313" y="257"/>
                    </a:lnTo>
                    <a:lnTo>
                      <a:pt x="313" y="257"/>
                    </a:lnTo>
                    <a:lnTo>
                      <a:pt x="313" y="257"/>
                    </a:lnTo>
                    <a:lnTo>
                      <a:pt x="313" y="257"/>
                    </a:lnTo>
                    <a:lnTo>
                      <a:pt x="313" y="257"/>
                    </a:lnTo>
                    <a:lnTo>
                      <a:pt x="313" y="255"/>
                    </a:lnTo>
                    <a:lnTo>
                      <a:pt x="313" y="255"/>
                    </a:lnTo>
                    <a:lnTo>
                      <a:pt x="313" y="255"/>
                    </a:lnTo>
                    <a:lnTo>
                      <a:pt x="313" y="253"/>
                    </a:lnTo>
                    <a:lnTo>
                      <a:pt x="313" y="253"/>
                    </a:lnTo>
                    <a:lnTo>
                      <a:pt x="313" y="253"/>
                    </a:lnTo>
                    <a:lnTo>
                      <a:pt x="313" y="253"/>
                    </a:lnTo>
                    <a:lnTo>
                      <a:pt x="315" y="253"/>
                    </a:lnTo>
                    <a:lnTo>
                      <a:pt x="315" y="253"/>
                    </a:lnTo>
                    <a:lnTo>
                      <a:pt x="315" y="253"/>
                    </a:lnTo>
                    <a:lnTo>
                      <a:pt x="315" y="253"/>
                    </a:lnTo>
                    <a:lnTo>
                      <a:pt x="315" y="253"/>
                    </a:lnTo>
                    <a:lnTo>
                      <a:pt x="316" y="253"/>
                    </a:lnTo>
                    <a:lnTo>
                      <a:pt x="316" y="253"/>
                    </a:lnTo>
                    <a:lnTo>
                      <a:pt x="316" y="253"/>
                    </a:lnTo>
                    <a:lnTo>
                      <a:pt x="316" y="251"/>
                    </a:lnTo>
                    <a:lnTo>
                      <a:pt x="316" y="251"/>
                    </a:lnTo>
                    <a:lnTo>
                      <a:pt x="316" y="251"/>
                    </a:lnTo>
                    <a:lnTo>
                      <a:pt x="316" y="250"/>
                    </a:lnTo>
                    <a:lnTo>
                      <a:pt x="316" y="250"/>
                    </a:lnTo>
                    <a:lnTo>
                      <a:pt x="316" y="250"/>
                    </a:lnTo>
                    <a:lnTo>
                      <a:pt x="316" y="250"/>
                    </a:lnTo>
                    <a:lnTo>
                      <a:pt x="318" y="250"/>
                    </a:lnTo>
                    <a:lnTo>
                      <a:pt x="318" y="251"/>
                    </a:lnTo>
                    <a:lnTo>
                      <a:pt x="318" y="251"/>
                    </a:lnTo>
                    <a:lnTo>
                      <a:pt x="318" y="251"/>
                    </a:lnTo>
                    <a:lnTo>
                      <a:pt x="318" y="253"/>
                    </a:lnTo>
                    <a:lnTo>
                      <a:pt x="320" y="253"/>
                    </a:lnTo>
                    <a:lnTo>
                      <a:pt x="320" y="253"/>
                    </a:lnTo>
                    <a:lnTo>
                      <a:pt x="320" y="253"/>
                    </a:lnTo>
                    <a:lnTo>
                      <a:pt x="320" y="253"/>
                    </a:lnTo>
                    <a:lnTo>
                      <a:pt x="320" y="253"/>
                    </a:lnTo>
                    <a:lnTo>
                      <a:pt x="322" y="253"/>
                    </a:lnTo>
                    <a:lnTo>
                      <a:pt x="322" y="251"/>
                    </a:lnTo>
                    <a:lnTo>
                      <a:pt x="322" y="251"/>
                    </a:lnTo>
                    <a:lnTo>
                      <a:pt x="322" y="251"/>
                    </a:lnTo>
                    <a:lnTo>
                      <a:pt x="322" y="251"/>
                    </a:lnTo>
                    <a:lnTo>
                      <a:pt x="322" y="251"/>
                    </a:lnTo>
                    <a:lnTo>
                      <a:pt x="322" y="250"/>
                    </a:lnTo>
                    <a:lnTo>
                      <a:pt x="322" y="250"/>
                    </a:lnTo>
                    <a:lnTo>
                      <a:pt x="324" y="250"/>
                    </a:lnTo>
                    <a:lnTo>
                      <a:pt x="324" y="250"/>
                    </a:lnTo>
                    <a:lnTo>
                      <a:pt x="324" y="250"/>
                    </a:lnTo>
                    <a:lnTo>
                      <a:pt x="324" y="250"/>
                    </a:lnTo>
                    <a:lnTo>
                      <a:pt x="324" y="250"/>
                    </a:lnTo>
                    <a:lnTo>
                      <a:pt x="325" y="248"/>
                    </a:lnTo>
                    <a:lnTo>
                      <a:pt x="325" y="248"/>
                    </a:lnTo>
                    <a:lnTo>
                      <a:pt x="325" y="248"/>
                    </a:lnTo>
                    <a:lnTo>
                      <a:pt x="324" y="248"/>
                    </a:lnTo>
                    <a:lnTo>
                      <a:pt x="324" y="248"/>
                    </a:lnTo>
                    <a:lnTo>
                      <a:pt x="324" y="248"/>
                    </a:lnTo>
                    <a:lnTo>
                      <a:pt x="324" y="248"/>
                    </a:lnTo>
                    <a:lnTo>
                      <a:pt x="322" y="248"/>
                    </a:lnTo>
                    <a:lnTo>
                      <a:pt x="322" y="248"/>
                    </a:lnTo>
                    <a:lnTo>
                      <a:pt x="322" y="246"/>
                    </a:lnTo>
                    <a:lnTo>
                      <a:pt x="322" y="246"/>
                    </a:lnTo>
                    <a:lnTo>
                      <a:pt x="322" y="246"/>
                    </a:lnTo>
                    <a:lnTo>
                      <a:pt x="322" y="244"/>
                    </a:lnTo>
                    <a:lnTo>
                      <a:pt x="322" y="244"/>
                    </a:lnTo>
                    <a:lnTo>
                      <a:pt x="324" y="242"/>
                    </a:lnTo>
                    <a:lnTo>
                      <a:pt x="324" y="242"/>
                    </a:lnTo>
                    <a:lnTo>
                      <a:pt x="324" y="240"/>
                    </a:lnTo>
                    <a:lnTo>
                      <a:pt x="324" y="240"/>
                    </a:lnTo>
                    <a:lnTo>
                      <a:pt x="324" y="240"/>
                    </a:lnTo>
                    <a:lnTo>
                      <a:pt x="324" y="240"/>
                    </a:lnTo>
                    <a:lnTo>
                      <a:pt x="325" y="242"/>
                    </a:lnTo>
                    <a:lnTo>
                      <a:pt x="325" y="242"/>
                    </a:lnTo>
                    <a:lnTo>
                      <a:pt x="325" y="242"/>
                    </a:lnTo>
                    <a:lnTo>
                      <a:pt x="325" y="240"/>
                    </a:lnTo>
                    <a:lnTo>
                      <a:pt x="325" y="240"/>
                    </a:lnTo>
                    <a:lnTo>
                      <a:pt x="325" y="240"/>
                    </a:lnTo>
                    <a:lnTo>
                      <a:pt x="325" y="239"/>
                    </a:lnTo>
                    <a:lnTo>
                      <a:pt x="325" y="239"/>
                    </a:lnTo>
                    <a:lnTo>
                      <a:pt x="327" y="239"/>
                    </a:lnTo>
                    <a:lnTo>
                      <a:pt x="327" y="237"/>
                    </a:lnTo>
                    <a:lnTo>
                      <a:pt x="327" y="235"/>
                    </a:lnTo>
                    <a:lnTo>
                      <a:pt x="327" y="235"/>
                    </a:lnTo>
                    <a:lnTo>
                      <a:pt x="327" y="235"/>
                    </a:lnTo>
                    <a:lnTo>
                      <a:pt x="327" y="233"/>
                    </a:lnTo>
                    <a:lnTo>
                      <a:pt x="327" y="233"/>
                    </a:lnTo>
                    <a:lnTo>
                      <a:pt x="327" y="231"/>
                    </a:lnTo>
                    <a:lnTo>
                      <a:pt x="327" y="231"/>
                    </a:lnTo>
                    <a:lnTo>
                      <a:pt x="327" y="231"/>
                    </a:lnTo>
                    <a:lnTo>
                      <a:pt x="327" y="230"/>
                    </a:lnTo>
                    <a:lnTo>
                      <a:pt x="329" y="230"/>
                    </a:lnTo>
                    <a:lnTo>
                      <a:pt x="329" y="230"/>
                    </a:lnTo>
                    <a:lnTo>
                      <a:pt x="329" y="230"/>
                    </a:lnTo>
                    <a:lnTo>
                      <a:pt x="329" y="230"/>
                    </a:lnTo>
                    <a:lnTo>
                      <a:pt x="329" y="230"/>
                    </a:lnTo>
                    <a:lnTo>
                      <a:pt x="331" y="230"/>
                    </a:lnTo>
                    <a:lnTo>
                      <a:pt x="331" y="230"/>
                    </a:lnTo>
                    <a:lnTo>
                      <a:pt x="331" y="228"/>
                    </a:lnTo>
                    <a:lnTo>
                      <a:pt x="331" y="228"/>
                    </a:lnTo>
                    <a:lnTo>
                      <a:pt x="331" y="228"/>
                    </a:lnTo>
                    <a:lnTo>
                      <a:pt x="331" y="228"/>
                    </a:lnTo>
                    <a:lnTo>
                      <a:pt x="331" y="228"/>
                    </a:lnTo>
                    <a:lnTo>
                      <a:pt x="333" y="226"/>
                    </a:lnTo>
                    <a:lnTo>
                      <a:pt x="333" y="226"/>
                    </a:lnTo>
                    <a:lnTo>
                      <a:pt x="333" y="226"/>
                    </a:lnTo>
                    <a:lnTo>
                      <a:pt x="333" y="228"/>
                    </a:lnTo>
                    <a:lnTo>
                      <a:pt x="334" y="231"/>
                    </a:lnTo>
                    <a:lnTo>
                      <a:pt x="334" y="231"/>
                    </a:lnTo>
                    <a:lnTo>
                      <a:pt x="334" y="231"/>
                    </a:lnTo>
                    <a:lnTo>
                      <a:pt x="336" y="231"/>
                    </a:lnTo>
                    <a:lnTo>
                      <a:pt x="336" y="231"/>
                    </a:lnTo>
                    <a:lnTo>
                      <a:pt x="336" y="231"/>
                    </a:lnTo>
                    <a:lnTo>
                      <a:pt x="336" y="230"/>
                    </a:lnTo>
                    <a:lnTo>
                      <a:pt x="336" y="230"/>
                    </a:lnTo>
                    <a:lnTo>
                      <a:pt x="336" y="230"/>
                    </a:lnTo>
                    <a:lnTo>
                      <a:pt x="336" y="230"/>
                    </a:lnTo>
                    <a:lnTo>
                      <a:pt x="336" y="228"/>
                    </a:lnTo>
                    <a:lnTo>
                      <a:pt x="336" y="226"/>
                    </a:lnTo>
                    <a:lnTo>
                      <a:pt x="336" y="226"/>
                    </a:lnTo>
                    <a:lnTo>
                      <a:pt x="336" y="226"/>
                    </a:lnTo>
                    <a:lnTo>
                      <a:pt x="336" y="226"/>
                    </a:lnTo>
                    <a:lnTo>
                      <a:pt x="336" y="224"/>
                    </a:lnTo>
                    <a:lnTo>
                      <a:pt x="336" y="224"/>
                    </a:lnTo>
                    <a:lnTo>
                      <a:pt x="334" y="224"/>
                    </a:lnTo>
                    <a:lnTo>
                      <a:pt x="334" y="222"/>
                    </a:lnTo>
                    <a:lnTo>
                      <a:pt x="334" y="222"/>
                    </a:lnTo>
                    <a:lnTo>
                      <a:pt x="334" y="222"/>
                    </a:lnTo>
                    <a:lnTo>
                      <a:pt x="336" y="222"/>
                    </a:lnTo>
                    <a:lnTo>
                      <a:pt x="336" y="222"/>
                    </a:lnTo>
                    <a:lnTo>
                      <a:pt x="336" y="222"/>
                    </a:lnTo>
                    <a:lnTo>
                      <a:pt x="338" y="222"/>
                    </a:lnTo>
                    <a:lnTo>
                      <a:pt x="338" y="222"/>
                    </a:lnTo>
                    <a:lnTo>
                      <a:pt x="338" y="222"/>
                    </a:lnTo>
                    <a:lnTo>
                      <a:pt x="338" y="222"/>
                    </a:lnTo>
                    <a:lnTo>
                      <a:pt x="338" y="222"/>
                    </a:lnTo>
                    <a:lnTo>
                      <a:pt x="338" y="222"/>
                    </a:lnTo>
                    <a:lnTo>
                      <a:pt x="338" y="222"/>
                    </a:lnTo>
                    <a:lnTo>
                      <a:pt x="338" y="222"/>
                    </a:lnTo>
                    <a:lnTo>
                      <a:pt x="338" y="222"/>
                    </a:lnTo>
                    <a:lnTo>
                      <a:pt x="340" y="221"/>
                    </a:lnTo>
                    <a:lnTo>
                      <a:pt x="340" y="221"/>
                    </a:lnTo>
                    <a:lnTo>
                      <a:pt x="340" y="219"/>
                    </a:lnTo>
                    <a:lnTo>
                      <a:pt x="340" y="219"/>
                    </a:lnTo>
                    <a:lnTo>
                      <a:pt x="340" y="219"/>
                    </a:lnTo>
                    <a:lnTo>
                      <a:pt x="342" y="219"/>
                    </a:lnTo>
                    <a:lnTo>
                      <a:pt x="342" y="219"/>
                    </a:lnTo>
                    <a:lnTo>
                      <a:pt x="344" y="219"/>
                    </a:lnTo>
                    <a:lnTo>
                      <a:pt x="344" y="217"/>
                    </a:lnTo>
                    <a:lnTo>
                      <a:pt x="344" y="217"/>
                    </a:lnTo>
                    <a:lnTo>
                      <a:pt x="344" y="217"/>
                    </a:lnTo>
                    <a:lnTo>
                      <a:pt x="344" y="217"/>
                    </a:lnTo>
                    <a:lnTo>
                      <a:pt x="344" y="217"/>
                    </a:lnTo>
                    <a:lnTo>
                      <a:pt x="344" y="217"/>
                    </a:lnTo>
                    <a:lnTo>
                      <a:pt x="344" y="215"/>
                    </a:lnTo>
                    <a:lnTo>
                      <a:pt x="344" y="215"/>
                    </a:lnTo>
                    <a:lnTo>
                      <a:pt x="344" y="215"/>
                    </a:lnTo>
                    <a:lnTo>
                      <a:pt x="344" y="215"/>
                    </a:lnTo>
                    <a:lnTo>
                      <a:pt x="344" y="215"/>
                    </a:lnTo>
                    <a:lnTo>
                      <a:pt x="344" y="215"/>
                    </a:lnTo>
                    <a:lnTo>
                      <a:pt x="344" y="215"/>
                    </a:lnTo>
                    <a:lnTo>
                      <a:pt x="345" y="215"/>
                    </a:lnTo>
                    <a:lnTo>
                      <a:pt x="345" y="215"/>
                    </a:lnTo>
                    <a:lnTo>
                      <a:pt x="345" y="215"/>
                    </a:lnTo>
                    <a:lnTo>
                      <a:pt x="345" y="215"/>
                    </a:lnTo>
                    <a:lnTo>
                      <a:pt x="345" y="215"/>
                    </a:lnTo>
                    <a:lnTo>
                      <a:pt x="345" y="215"/>
                    </a:lnTo>
                    <a:lnTo>
                      <a:pt x="347" y="215"/>
                    </a:lnTo>
                    <a:lnTo>
                      <a:pt x="349" y="215"/>
                    </a:lnTo>
                    <a:lnTo>
                      <a:pt x="351" y="215"/>
                    </a:lnTo>
                    <a:lnTo>
                      <a:pt x="353" y="215"/>
                    </a:lnTo>
                    <a:lnTo>
                      <a:pt x="353" y="215"/>
                    </a:lnTo>
                    <a:lnTo>
                      <a:pt x="353" y="215"/>
                    </a:lnTo>
                    <a:lnTo>
                      <a:pt x="354" y="213"/>
                    </a:lnTo>
                    <a:lnTo>
                      <a:pt x="354" y="213"/>
                    </a:lnTo>
                    <a:lnTo>
                      <a:pt x="356" y="213"/>
                    </a:lnTo>
                    <a:lnTo>
                      <a:pt x="356" y="213"/>
                    </a:lnTo>
                    <a:lnTo>
                      <a:pt x="358" y="213"/>
                    </a:lnTo>
                    <a:lnTo>
                      <a:pt x="358" y="213"/>
                    </a:lnTo>
                    <a:lnTo>
                      <a:pt x="358" y="213"/>
                    </a:lnTo>
                    <a:lnTo>
                      <a:pt x="358"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2"/>
                    </a:lnTo>
                    <a:lnTo>
                      <a:pt x="362" y="212"/>
                    </a:lnTo>
                    <a:lnTo>
                      <a:pt x="362" y="212"/>
                    </a:lnTo>
                    <a:lnTo>
                      <a:pt x="362" y="212"/>
                    </a:lnTo>
                    <a:lnTo>
                      <a:pt x="362" y="212"/>
                    </a:lnTo>
                    <a:lnTo>
                      <a:pt x="362" y="212"/>
                    </a:lnTo>
                    <a:lnTo>
                      <a:pt x="362" y="212"/>
                    </a:lnTo>
                    <a:lnTo>
                      <a:pt x="362" y="212"/>
                    </a:lnTo>
                    <a:lnTo>
                      <a:pt x="362" y="212"/>
                    </a:lnTo>
                    <a:lnTo>
                      <a:pt x="362" y="210"/>
                    </a:lnTo>
                    <a:lnTo>
                      <a:pt x="362" y="210"/>
                    </a:lnTo>
                    <a:lnTo>
                      <a:pt x="362" y="210"/>
                    </a:lnTo>
                    <a:lnTo>
                      <a:pt x="362" y="208"/>
                    </a:lnTo>
                    <a:lnTo>
                      <a:pt x="362" y="208"/>
                    </a:lnTo>
                    <a:lnTo>
                      <a:pt x="362" y="208"/>
                    </a:lnTo>
                    <a:lnTo>
                      <a:pt x="362" y="208"/>
                    </a:lnTo>
                    <a:lnTo>
                      <a:pt x="362" y="208"/>
                    </a:lnTo>
                    <a:lnTo>
                      <a:pt x="363" y="208"/>
                    </a:lnTo>
                    <a:lnTo>
                      <a:pt x="363" y="208"/>
                    </a:lnTo>
                    <a:lnTo>
                      <a:pt x="363" y="208"/>
                    </a:lnTo>
                    <a:lnTo>
                      <a:pt x="365" y="208"/>
                    </a:lnTo>
                    <a:lnTo>
                      <a:pt x="365" y="208"/>
                    </a:lnTo>
                    <a:lnTo>
                      <a:pt x="365" y="208"/>
                    </a:lnTo>
                    <a:lnTo>
                      <a:pt x="367" y="208"/>
                    </a:lnTo>
                    <a:lnTo>
                      <a:pt x="367" y="208"/>
                    </a:lnTo>
                    <a:lnTo>
                      <a:pt x="367" y="208"/>
                    </a:lnTo>
                    <a:lnTo>
                      <a:pt x="365" y="208"/>
                    </a:lnTo>
                    <a:lnTo>
                      <a:pt x="365" y="206"/>
                    </a:lnTo>
                    <a:lnTo>
                      <a:pt x="365" y="206"/>
                    </a:lnTo>
                    <a:lnTo>
                      <a:pt x="363" y="206"/>
                    </a:lnTo>
                    <a:lnTo>
                      <a:pt x="363" y="206"/>
                    </a:lnTo>
                    <a:lnTo>
                      <a:pt x="363" y="204"/>
                    </a:lnTo>
                    <a:lnTo>
                      <a:pt x="363" y="204"/>
                    </a:lnTo>
                    <a:lnTo>
                      <a:pt x="363" y="204"/>
                    </a:lnTo>
                    <a:lnTo>
                      <a:pt x="365" y="204"/>
                    </a:lnTo>
                    <a:lnTo>
                      <a:pt x="365" y="204"/>
                    </a:lnTo>
                    <a:lnTo>
                      <a:pt x="365" y="204"/>
                    </a:lnTo>
                    <a:lnTo>
                      <a:pt x="365" y="204"/>
                    </a:lnTo>
                    <a:lnTo>
                      <a:pt x="365" y="202"/>
                    </a:lnTo>
                    <a:lnTo>
                      <a:pt x="365" y="202"/>
                    </a:lnTo>
                    <a:lnTo>
                      <a:pt x="365" y="202"/>
                    </a:lnTo>
                    <a:lnTo>
                      <a:pt x="365" y="202"/>
                    </a:lnTo>
                    <a:lnTo>
                      <a:pt x="365" y="202"/>
                    </a:lnTo>
                    <a:lnTo>
                      <a:pt x="365" y="202"/>
                    </a:lnTo>
                    <a:lnTo>
                      <a:pt x="365" y="202"/>
                    </a:lnTo>
                    <a:lnTo>
                      <a:pt x="365" y="201"/>
                    </a:lnTo>
                    <a:lnTo>
                      <a:pt x="365" y="201"/>
                    </a:lnTo>
                    <a:lnTo>
                      <a:pt x="365" y="201"/>
                    </a:lnTo>
                    <a:lnTo>
                      <a:pt x="363" y="201"/>
                    </a:lnTo>
                    <a:lnTo>
                      <a:pt x="363" y="201"/>
                    </a:lnTo>
                    <a:lnTo>
                      <a:pt x="363" y="201"/>
                    </a:lnTo>
                    <a:lnTo>
                      <a:pt x="363" y="201"/>
                    </a:lnTo>
                    <a:lnTo>
                      <a:pt x="363" y="199"/>
                    </a:lnTo>
                    <a:lnTo>
                      <a:pt x="363" y="199"/>
                    </a:lnTo>
                    <a:lnTo>
                      <a:pt x="365" y="199"/>
                    </a:lnTo>
                    <a:lnTo>
                      <a:pt x="365" y="199"/>
                    </a:lnTo>
                    <a:lnTo>
                      <a:pt x="365" y="199"/>
                    </a:lnTo>
                    <a:lnTo>
                      <a:pt x="365" y="199"/>
                    </a:lnTo>
                    <a:lnTo>
                      <a:pt x="367" y="199"/>
                    </a:lnTo>
                    <a:lnTo>
                      <a:pt x="367" y="199"/>
                    </a:lnTo>
                    <a:lnTo>
                      <a:pt x="367" y="199"/>
                    </a:lnTo>
                    <a:lnTo>
                      <a:pt x="367" y="199"/>
                    </a:lnTo>
                    <a:lnTo>
                      <a:pt x="367" y="199"/>
                    </a:lnTo>
                    <a:lnTo>
                      <a:pt x="369" y="199"/>
                    </a:lnTo>
                    <a:lnTo>
                      <a:pt x="369" y="197"/>
                    </a:lnTo>
                    <a:lnTo>
                      <a:pt x="369" y="197"/>
                    </a:lnTo>
                    <a:lnTo>
                      <a:pt x="369" y="197"/>
                    </a:lnTo>
                    <a:lnTo>
                      <a:pt x="371" y="197"/>
                    </a:lnTo>
                    <a:lnTo>
                      <a:pt x="371" y="195"/>
                    </a:lnTo>
                    <a:lnTo>
                      <a:pt x="371" y="195"/>
                    </a:lnTo>
                    <a:lnTo>
                      <a:pt x="371" y="195"/>
                    </a:lnTo>
                    <a:lnTo>
                      <a:pt x="371" y="195"/>
                    </a:lnTo>
                    <a:lnTo>
                      <a:pt x="371" y="195"/>
                    </a:lnTo>
                    <a:lnTo>
                      <a:pt x="371" y="195"/>
                    </a:lnTo>
                    <a:lnTo>
                      <a:pt x="371" y="193"/>
                    </a:lnTo>
                    <a:lnTo>
                      <a:pt x="371" y="193"/>
                    </a:lnTo>
                    <a:lnTo>
                      <a:pt x="371" y="193"/>
                    </a:lnTo>
                    <a:lnTo>
                      <a:pt x="371" y="193"/>
                    </a:lnTo>
                    <a:lnTo>
                      <a:pt x="374" y="195"/>
                    </a:lnTo>
                    <a:lnTo>
                      <a:pt x="374" y="195"/>
                    </a:lnTo>
                    <a:lnTo>
                      <a:pt x="374" y="195"/>
                    </a:lnTo>
                    <a:lnTo>
                      <a:pt x="376" y="195"/>
                    </a:lnTo>
                    <a:lnTo>
                      <a:pt x="376" y="197"/>
                    </a:lnTo>
                    <a:lnTo>
                      <a:pt x="376" y="197"/>
                    </a:lnTo>
                    <a:lnTo>
                      <a:pt x="376" y="197"/>
                    </a:lnTo>
                    <a:lnTo>
                      <a:pt x="376" y="197"/>
                    </a:lnTo>
                    <a:lnTo>
                      <a:pt x="376" y="197"/>
                    </a:lnTo>
                    <a:lnTo>
                      <a:pt x="376" y="197"/>
                    </a:lnTo>
                    <a:lnTo>
                      <a:pt x="376" y="197"/>
                    </a:lnTo>
                    <a:lnTo>
                      <a:pt x="378" y="197"/>
                    </a:lnTo>
                    <a:lnTo>
                      <a:pt x="378" y="197"/>
                    </a:lnTo>
                    <a:lnTo>
                      <a:pt x="378" y="195"/>
                    </a:lnTo>
                    <a:lnTo>
                      <a:pt x="378" y="195"/>
                    </a:lnTo>
                    <a:lnTo>
                      <a:pt x="378" y="195"/>
                    </a:lnTo>
                    <a:lnTo>
                      <a:pt x="376" y="195"/>
                    </a:lnTo>
                    <a:lnTo>
                      <a:pt x="376" y="195"/>
                    </a:lnTo>
                    <a:lnTo>
                      <a:pt x="376" y="195"/>
                    </a:lnTo>
                    <a:lnTo>
                      <a:pt x="376" y="193"/>
                    </a:lnTo>
                    <a:lnTo>
                      <a:pt x="376" y="193"/>
                    </a:lnTo>
                    <a:lnTo>
                      <a:pt x="376" y="193"/>
                    </a:lnTo>
                    <a:lnTo>
                      <a:pt x="376" y="193"/>
                    </a:lnTo>
                    <a:lnTo>
                      <a:pt x="376" y="192"/>
                    </a:lnTo>
                    <a:lnTo>
                      <a:pt x="376" y="192"/>
                    </a:lnTo>
                    <a:lnTo>
                      <a:pt x="376" y="192"/>
                    </a:lnTo>
                    <a:lnTo>
                      <a:pt x="376" y="192"/>
                    </a:lnTo>
                    <a:lnTo>
                      <a:pt x="376" y="192"/>
                    </a:lnTo>
                    <a:lnTo>
                      <a:pt x="378" y="192"/>
                    </a:lnTo>
                    <a:lnTo>
                      <a:pt x="378" y="192"/>
                    </a:lnTo>
                    <a:lnTo>
                      <a:pt x="378" y="192"/>
                    </a:lnTo>
                    <a:lnTo>
                      <a:pt x="378" y="192"/>
                    </a:lnTo>
                    <a:lnTo>
                      <a:pt x="378" y="192"/>
                    </a:lnTo>
                    <a:lnTo>
                      <a:pt x="380" y="193"/>
                    </a:lnTo>
                    <a:lnTo>
                      <a:pt x="380" y="193"/>
                    </a:lnTo>
                    <a:lnTo>
                      <a:pt x="380" y="195"/>
                    </a:lnTo>
                    <a:lnTo>
                      <a:pt x="381" y="195"/>
                    </a:lnTo>
                    <a:lnTo>
                      <a:pt x="381" y="195"/>
                    </a:lnTo>
                    <a:lnTo>
                      <a:pt x="381" y="195"/>
                    </a:lnTo>
                    <a:lnTo>
                      <a:pt x="381" y="195"/>
                    </a:lnTo>
                    <a:lnTo>
                      <a:pt x="381" y="195"/>
                    </a:lnTo>
                    <a:lnTo>
                      <a:pt x="381" y="193"/>
                    </a:lnTo>
                    <a:lnTo>
                      <a:pt x="381" y="193"/>
                    </a:lnTo>
                    <a:lnTo>
                      <a:pt x="381" y="193"/>
                    </a:lnTo>
                    <a:lnTo>
                      <a:pt x="381" y="193"/>
                    </a:lnTo>
                    <a:lnTo>
                      <a:pt x="380" y="193"/>
                    </a:lnTo>
                    <a:lnTo>
                      <a:pt x="380" y="192"/>
                    </a:lnTo>
                    <a:lnTo>
                      <a:pt x="380" y="192"/>
                    </a:lnTo>
                    <a:lnTo>
                      <a:pt x="380" y="192"/>
                    </a:lnTo>
                    <a:lnTo>
                      <a:pt x="380" y="192"/>
                    </a:lnTo>
                    <a:lnTo>
                      <a:pt x="380" y="192"/>
                    </a:lnTo>
                    <a:lnTo>
                      <a:pt x="380" y="192"/>
                    </a:lnTo>
                    <a:lnTo>
                      <a:pt x="381" y="192"/>
                    </a:lnTo>
                    <a:lnTo>
                      <a:pt x="381" y="192"/>
                    </a:lnTo>
                    <a:lnTo>
                      <a:pt x="381" y="192"/>
                    </a:lnTo>
                    <a:lnTo>
                      <a:pt x="381" y="192"/>
                    </a:lnTo>
                    <a:lnTo>
                      <a:pt x="381" y="190"/>
                    </a:lnTo>
                    <a:lnTo>
                      <a:pt x="381" y="190"/>
                    </a:lnTo>
                    <a:lnTo>
                      <a:pt x="381" y="190"/>
                    </a:lnTo>
                    <a:lnTo>
                      <a:pt x="383" y="190"/>
                    </a:lnTo>
                    <a:lnTo>
                      <a:pt x="383" y="190"/>
                    </a:lnTo>
                    <a:lnTo>
                      <a:pt x="383" y="190"/>
                    </a:lnTo>
                    <a:lnTo>
                      <a:pt x="383" y="190"/>
                    </a:lnTo>
                    <a:lnTo>
                      <a:pt x="383" y="190"/>
                    </a:lnTo>
                    <a:lnTo>
                      <a:pt x="383" y="192"/>
                    </a:lnTo>
                    <a:lnTo>
                      <a:pt x="383" y="192"/>
                    </a:lnTo>
                    <a:lnTo>
                      <a:pt x="383" y="192"/>
                    </a:lnTo>
                    <a:lnTo>
                      <a:pt x="385" y="192"/>
                    </a:lnTo>
                    <a:lnTo>
                      <a:pt x="385" y="193"/>
                    </a:lnTo>
                    <a:lnTo>
                      <a:pt x="385" y="193"/>
                    </a:lnTo>
                    <a:lnTo>
                      <a:pt x="387" y="193"/>
                    </a:lnTo>
                    <a:lnTo>
                      <a:pt x="387" y="193"/>
                    </a:lnTo>
                    <a:lnTo>
                      <a:pt x="387" y="193"/>
                    </a:lnTo>
                    <a:lnTo>
                      <a:pt x="387" y="192"/>
                    </a:lnTo>
                    <a:lnTo>
                      <a:pt x="387" y="192"/>
                    </a:lnTo>
                    <a:lnTo>
                      <a:pt x="387" y="192"/>
                    </a:lnTo>
                    <a:lnTo>
                      <a:pt x="389" y="192"/>
                    </a:lnTo>
                    <a:lnTo>
                      <a:pt x="389" y="192"/>
                    </a:lnTo>
                    <a:lnTo>
                      <a:pt x="389" y="190"/>
                    </a:lnTo>
                    <a:lnTo>
                      <a:pt x="389" y="190"/>
                    </a:lnTo>
                    <a:lnTo>
                      <a:pt x="389" y="190"/>
                    </a:lnTo>
                    <a:lnTo>
                      <a:pt x="389" y="190"/>
                    </a:lnTo>
                    <a:lnTo>
                      <a:pt x="391" y="190"/>
                    </a:lnTo>
                    <a:lnTo>
                      <a:pt x="391" y="190"/>
                    </a:lnTo>
                    <a:lnTo>
                      <a:pt x="391" y="190"/>
                    </a:lnTo>
                    <a:lnTo>
                      <a:pt x="391" y="192"/>
                    </a:lnTo>
                    <a:lnTo>
                      <a:pt x="391" y="192"/>
                    </a:lnTo>
                    <a:lnTo>
                      <a:pt x="391" y="192"/>
                    </a:lnTo>
                    <a:lnTo>
                      <a:pt x="391" y="193"/>
                    </a:lnTo>
                    <a:lnTo>
                      <a:pt x="392" y="193"/>
                    </a:lnTo>
                    <a:lnTo>
                      <a:pt x="392" y="193"/>
                    </a:lnTo>
                    <a:lnTo>
                      <a:pt x="392" y="193"/>
                    </a:lnTo>
                    <a:lnTo>
                      <a:pt x="392" y="193"/>
                    </a:lnTo>
                    <a:lnTo>
                      <a:pt x="392" y="193"/>
                    </a:lnTo>
                    <a:lnTo>
                      <a:pt x="392" y="193"/>
                    </a:lnTo>
                    <a:lnTo>
                      <a:pt x="392" y="195"/>
                    </a:lnTo>
                    <a:lnTo>
                      <a:pt x="392" y="195"/>
                    </a:lnTo>
                    <a:lnTo>
                      <a:pt x="392" y="195"/>
                    </a:lnTo>
                    <a:lnTo>
                      <a:pt x="394" y="195"/>
                    </a:lnTo>
                    <a:lnTo>
                      <a:pt x="394" y="193"/>
                    </a:lnTo>
                    <a:lnTo>
                      <a:pt x="396" y="193"/>
                    </a:lnTo>
                    <a:lnTo>
                      <a:pt x="396" y="195"/>
                    </a:lnTo>
                    <a:lnTo>
                      <a:pt x="396" y="195"/>
                    </a:lnTo>
                    <a:lnTo>
                      <a:pt x="396" y="195"/>
                    </a:lnTo>
                    <a:lnTo>
                      <a:pt x="396" y="195"/>
                    </a:lnTo>
                    <a:lnTo>
                      <a:pt x="396" y="195"/>
                    </a:lnTo>
                    <a:lnTo>
                      <a:pt x="396" y="195"/>
                    </a:lnTo>
                    <a:lnTo>
                      <a:pt x="394" y="195"/>
                    </a:lnTo>
                    <a:lnTo>
                      <a:pt x="394" y="197"/>
                    </a:lnTo>
                    <a:lnTo>
                      <a:pt x="394" y="197"/>
                    </a:lnTo>
                    <a:lnTo>
                      <a:pt x="394" y="197"/>
                    </a:lnTo>
                    <a:lnTo>
                      <a:pt x="394" y="197"/>
                    </a:lnTo>
                    <a:lnTo>
                      <a:pt x="396" y="199"/>
                    </a:lnTo>
                    <a:lnTo>
                      <a:pt x="396" y="199"/>
                    </a:lnTo>
                    <a:lnTo>
                      <a:pt x="396" y="199"/>
                    </a:lnTo>
                    <a:lnTo>
                      <a:pt x="398" y="201"/>
                    </a:lnTo>
                    <a:lnTo>
                      <a:pt x="398" y="201"/>
                    </a:lnTo>
                    <a:lnTo>
                      <a:pt x="398" y="201"/>
                    </a:lnTo>
                    <a:lnTo>
                      <a:pt x="400" y="201"/>
                    </a:lnTo>
                    <a:lnTo>
                      <a:pt x="401" y="201"/>
                    </a:lnTo>
                    <a:lnTo>
                      <a:pt x="401" y="201"/>
                    </a:lnTo>
                    <a:lnTo>
                      <a:pt x="401" y="201"/>
                    </a:lnTo>
                    <a:lnTo>
                      <a:pt x="401" y="201"/>
                    </a:lnTo>
                    <a:lnTo>
                      <a:pt x="401" y="201"/>
                    </a:lnTo>
                    <a:lnTo>
                      <a:pt x="401" y="201"/>
                    </a:lnTo>
                    <a:lnTo>
                      <a:pt x="401" y="201"/>
                    </a:lnTo>
                    <a:lnTo>
                      <a:pt x="403" y="202"/>
                    </a:lnTo>
                    <a:lnTo>
                      <a:pt x="405" y="204"/>
                    </a:lnTo>
                    <a:lnTo>
                      <a:pt x="405" y="204"/>
                    </a:lnTo>
                    <a:lnTo>
                      <a:pt x="405" y="204"/>
                    </a:lnTo>
                    <a:lnTo>
                      <a:pt x="405" y="204"/>
                    </a:lnTo>
                    <a:lnTo>
                      <a:pt x="407" y="206"/>
                    </a:lnTo>
                    <a:lnTo>
                      <a:pt x="407" y="206"/>
                    </a:lnTo>
                    <a:lnTo>
                      <a:pt x="407" y="206"/>
                    </a:lnTo>
                    <a:lnTo>
                      <a:pt x="407" y="206"/>
                    </a:lnTo>
                    <a:lnTo>
                      <a:pt x="409" y="206"/>
                    </a:lnTo>
                    <a:lnTo>
                      <a:pt x="409" y="206"/>
                    </a:lnTo>
                    <a:lnTo>
                      <a:pt x="409" y="206"/>
                    </a:lnTo>
                    <a:lnTo>
                      <a:pt x="409" y="206"/>
                    </a:lnTo>
                    <a:lnTo>
                      <a:pt x="409" y="206"/>
                    </a:lnTo>
                    <a:lnTo>
                      <a:pt x="409" y="206"/>
                    </a:lnTo>
                    <a:lnTo>
                      <a:pt x="409" y="206"/>
                    </a:lnTo>
                    <a:lnTo>
                      <a:pt x="409" y="206"/>
                    </a:lnTo>
                    <a:lnTo>
                      <a:pt x="409" y="204"/>
                    </a:lnTo>
                    <a:lnTo>
                      <a:pt x="409" y="204"/>
                    </a:lnTo>
                    <a:lnTo>
                      <a:pt x="409" y="204"/>
                    </a:lnTo>
                    <a:lnTo>
                      <a:pt x="409" y="204"/>
                    </a:lnTo>
                    <a:lnTo>
                      <a:pt x="409" y="204"/>
                    </a:lnTo>
                    <a:lnTo>
                      <a:pt x="409" y="204"/>
                    </a:lnTo>
                    <a:lnTo>
                      <a:pt x="409" y="204"/>
                    </a:lnTo>
                    <a:lnTo>
                      <a:pt x="409" y="204"/>
                    </a:lnTo>
                    <a:lnTo>
                      <a:pt x="409" y="204"/>
                    </a:lnTo>
                    <a:lnTo>
                      <a:pt x="409" y="204"/>
                    </a:lnTo>
                    <a:lnTo>
                      <a:pt x="409" y="202"/>
                    </a:lnTo>
                    <a:lnTo>
                      <a:pt x="409" y="202"/>
                    </a:lnTo>
                    <a:lnTo>
                      <a:pt x="409" y="202"/>
                    </a:lnTo>
                    <a:lnTo>
                      <a:pt x="409" y="202"/>
                    </a:lnTo>
                    <a:lnTo>
                      <a:pt x="410" y="201"/>
                    </a:lnTo>
                    <a:lnTo>
                      <a:pt x="410" y="201"/>
                    </a:lnTo>
                    <a:lnTo>
                      <a:pt x="409" y="199"/>
                    </a:lnTo>
                    <a:lnTo>
                      <a:pt x="409" y="199"/>
                    </a:lnTo>
                    <a:lnTo>
                      <a:pt x="409" y="199"/>
                    </a:lnTo>
                    <a:lnTo>
                      <a:pt x="407" y="199"/>
                    </a:lnTo>
                    <a:lnTo>
                      <a:pt x="407" y="199"/>
                    </a:lnTo>
                    <a:lnTo>
                      <a:pt x="407" y="199"/>
                    </a:lnTo>
                    <a:lnTo>
                      <a:pt x="407" y="199"/>
                    </a:lnTo>
                    <a:lnTo>
                      <a:pt x="407" y="199"/>
                    </a:lnTo>
                    <a:lnTo>
                      <a:pt x="407" y="199"/>
                    </a:lnTo>
                    <a:lnTo>
                      <a:pt x="407" y="199"/>
                    </a:lnTo>
                    <a:lnTo>
                      <a:pt x="407" y="199"/>
                    </a:lnTo>
                    <a:lnTo>
                      <a:pt x="407" y="199"/>
                    </a:lnTo>
                    <a:lnTo>
                      <a:pt x="409" y="197"/>
                    </a:lnTo>
                    <a:lnTo>
                      <a:pt x="409" y="197"/>
                    </a:lnTo>
                    <a:lnTo>
                      <a:pt x="409" y="197"/>
                    </a:lnTo>
                    <a:lnTo>
                      <a:pt x="409" y="197"/>
                    </a:lnTo>
                    <a:lnTo>
                      <a:pt x="409" y="197"/>
                    </a:lnTo>
                    <a:lnTo>
                      <a:pt x="409" y="195"/>
                    </a:lnTo>
                    <a:lnTo>
                      <a:pt x="409" y="195"/>
                    </a:lnTo>
                    <a:lnTo>
                      <a:pt x="409" y="195"/>
                    </a:lnTo>
                    <a:lnTo>
                      <a:pt x="407" y="193"/>
                    </a:lnTo>
                    <a:lnTo>
                      <a:pt x="407" y="193"/>
                    </a:lnTo>
                    <a:lnTo>
                      <a:pt x="407" y="193"/>
                    </a:lnTo>
                    <a:lnTo>
                      <a:pt x="407" y="192"/>
                    </a:lnTo>
                    <a:lnTo>
                      <a:pt x="409" y="192"/>
                    </a:lnTo>
                    <a:lnTo>
                      <a:pt x="409" y="192"/>
                    </a:lnTo>
                    <a:lnTo>
                      <a:pt x="409" y="192"/>
                    </a:lnTo>
                    <a:lnTo>
                      <a:pt x="409" y="192"/>
                    </a:lnTo>
                    <a:lnTo>
                      <a:pt x="409" y="192"/>
                    </a:lnTo>
                    <a:lnTo>
                      <a:pt x="410" y="192"/>
                    </a:lnTo>
                    <a:lnTo>
                      <a:pt x="410" y="192"/>
                    </a:lnTo>
                    <a:lnTo>
                      <a:pt x="410" y="192"/>
                    </a:lnTo>
                    <a:lnTo>
                      <a:pt x="410" y="192"/>
                    </a:lnTo>
                    <a:lnTo>
                      <a:pt x="410" y="192"/>
                    </a:lnTo>
                    <a:lnTo>
                      <a:pt x="410" y="192"/>
                    </a:lnTo>
                    <a:lnTo>
                      <a:pt x="410" y="192"/>
                    </a:lnTo>
                    <a:lnTo>
                      <a:pt x="410" y="192"/>
                    </a:lnTo>
                    <a:lnTo>
                      <a:pt x="410" y="190"/>
                    </a:lnTo>
                    <a:lnTo>
                      <a:pt x="410" y="190"/>
                    </a:lnTo>
                    <a:lnTo>
                      <a:pt x="409" y="190"/>
                    </a:lnTo>
                    <a:lnTo>
                      <a:pt x="409" y="190"/>
                    </a:lnTo>
                    <a:lnTo>
                      <a:pt x="409" y="190"/>
                    </a:lnTo>
                    <a:lnTo>
                      <a:pt x="410" y="188"/>
                    </a:lnTo>
                    <a:lnTo>
                      <a:pt x="410" y="188"/>
                    </a:lnTo>
                    <a:lnTo>
                      <a:pt x="410" y="188"/>
                    </a:lnTo>
                    <a:lnTo>
                      <a:pt x="410" y="188"/>
                    </a:lnTo>
                    <a:lnTo>
                      <a:pt x="410" y="188"/>
                    </a:lnTo>
                    <a:lnTo>
                      <a:pt x="410" y="188"/>
                    </a:lnTo>
                    <a:lnTo>
                      <a:pt x="412" y="186"/>
                    </a:lnTo>
                    <a:lnTo>
                      <a:pt x="412" y="186"/>
                    </a:lnTo>
                    <a:lnTo>
                      <a:pt x="412" y="186"/>
                    </a:lnTo>
                    <a:lnTo>
                      <a:pt x="412" y="184"/>
                    </a:lnTo>
                    <a:lnTo>
                      <a:pt x="412" y="184"/>
                    </a:lnTo>
                    <a:lnTo>
                      <a:pt x="412" y="184"/>
                    </a:lnTo>
                    <a:lnTo>
                      <a:pt x="414" y="184"/>
                    </a:lnTo>
                    <a:lnTo>
                      <a:pt x="414" y="183"/>
                    </a:lnTo>
                    <a:lnTo>
                      <a:pt x="414" y="183"/>
                    </a:lnTo>
                    <a:lnTo>
                      <a:pt x="414" y="183"/>
                    </a:lnTo>
                    <a:lnTo>
                      <a:pt x="414" y="183"/>
                    </a:lnTo>
                    <a:lnTo>
                      <a:pt x="416" y="183"/>
                    </a:lnTo>
                    <a:lnTo>
                      <a:pt x="416" y="183"/>
                    </a:lnTo>
                    <a:lnTo>
                      <a:pt x="416" y="183"/>
                    </a:lnTo>
                    <a:lnTo>
                      <a:pt x="416" y="183"/>
                    </a:lnTo>
                    <a:lnTo>
                      <a:pt x="418" y="183"/>
                    </a:lnTo>
                    <a:lnTo>
                      <a:pt x="418" y="183"/>
                    </a:lnTo>
                    <a:lnTo>
                      <a:pt x="418" y="181"/>
                    </a:lnTo>
                    <a:lnTo>
                      <a:pt x="418" y="181"/>
                    </a:lnTo>
                    <a:lnTo>
                      <a:pt x="418" y="181"/>
                    </a:lnTo>
                    <a:lnTo>
                      <a:pt x="418" y="181"/>
                    </a:lnTo>
                    <a:lnTo>
                      <a:pt x="418" y="181"/>
                    </a:lnTo>
                    <a:lnTo>
                      <a:pt x="418" y="181"/>
                    </a:lnTo>
                    <a:lnTo>
                      <a:pt x="416" y="181"/>
                    </a:lnTo>
                    <a:lnTo>
                      <a:pt x="416" y="181"/>
                    </a:lnTo>
                    <a:lnTo>
                      <a:pt x="416" y="181"/>
                    </a:lnTo>
                    <a:lnTo>
                      <a:pt x="416" y="181"/>
                    </a:lnTo>
                    <a:lnTo>
                      <a:pt x="416" y="181"/>
                    </a:lnTo>
                    <a:lnTo>
                      <a:pt x="416" y="181"/>
                    </a:lnTo>
                    <a:lnTo>
                      <a:pt x="414" y="181"/>
                    </a:lnTo>
                    <a:lnTo>
                      <a:pt x="414" y="181"/>
                    </a:lnTo>
                    <a:lnTo>
                      <a:pt x="414" y="181"/>
                    </a:lnTo>
                    <a:lnTo>
                      <a:pt x="414" y="181"/>
                    </a:lnTo>
                    <a:lnTo>
                      <a:pt x="414" y="181"/>
                    </a:lnTo>
                    <a:lnTo>
                      <a:pt x="414" y="181"/>
                    </a:lnTo>
                    <a:lnTo>
                      <a:pt x="414" y="181"/>
                    </a:lnTo>
                    <a:lnTo>
                      <a:pt x="414" y="181"/>
                    </a:lnTo>
                    <a:lnTo>
                      <a:pt x="414" y="181"/>
                    </a:lnTo>
                    <a:lnTo>
                      <a:pt x="414" y="179"/>
                    </a:lnTo>
                    <a:lnTo>
                      <a:pt x="414" y="179"/>
                    </a:lnTo>
                    <a:lnTo>
                      <a:pt x="414" y="179"/>
                    </a:lnTo>
                    <a:lnTo>
                      <a:pt x="414" y="179"/>
                    </a:lnTo>
                    <a:lnTo>
                      <a:pt x="416" y="179"/>
                    </a:lnTo>
                    <a:lnTo>
                      <a:pt x="416" y="179"/>
                    </a:lnTo>
                    <a:lnTo>
                      <a:pt x="416" y="179"/>
                    </a:lnTo>
                    <a:lnTo>
                      <a:pt x="416" y="179"/>
                    </a:lnTo>
                    <a:lnTo>
                      <a:pt x="418" y="179"/>
                    </a:lnTo>
                    <a:lnTo>
                      <a:pt x="418" y="181"/>
                    </a:lnTo>
                    <a:lnTo>
                      <a:pt x="418" y="181"/>
                    </a:lnTo>
                    <a:lnTo>
                      <a:pt x="418" y="181"/>
                    </a:lnTo>
                    <a:lnTo>
                      <a:pt x="418" y="181"/>
                    </a:lnTo>
                    <a:lnTo>
                      <a:pt x="418" y="181"/>
                    </a:lnTo>
                    <a:lnTo>
                      <a:pt x="418" y="179"/>
                    </a:lnTo>
                    <a:lnTo>
                      <a:pt x="419" y="179"/>
                    </a:lnTo>
                    <a:lnTo>
                      <a:pt x="419" y="177"/>
                    </a:lnTo>
                    <a:lnTo>
                      <a:pt x="419" y="177"/>
                    </a:lnTo>
                    <a:lnTo>
                      <a:pt x="419" y="177"/>
                    </a:lnTo>
                    <a:lnTo>
                      <a:pt x="419" y="177"/>
                    </a:lnTo>
                    <a:lnTo>
                      <a:pt x="419" y="177"/>
                    </a:lnTo>
                    <a:lnTo>
                      <a:pt x="419" y="177"/>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21" y="175"/>
                    </a:lnTo>
                    <a:lnTo>
                      <a:pt x="421" y="175"/>
                    </a:lnTo>
                    <a:lnTo>
                      <a:pt x="421" y="175"/>
                    </a:lnTo>
                    <a:lnTo>
                      <a:pt x="421" y="175"/>
                    </a:lnTo>
                    <a:lnTo>
                      <a:pt x="421" y="175"/>
                    </a:lnTo>
                    <a:lnTo>
                      <a:pt x="421" y="175"/>
                    </a:lnTo>
                    <a:lnTo>
                      <a:pt x="421" y="177"/>
                    </a:lnTo>
                    <a:lnTo>
                      <a:pt x="421" y="177"/>
                    </a:lnTo>
                    <a:lnTo>
                      <a:pt x="421" y="177"/>
                    </a:lnTo>
                    <a:lnTo>
                      <a:pt x="421" y="177"/>
                    </a:lnTo>
                    <a:lnTo>
                      <a:pt x="421" y="177"/>
                    </a:lnTo>
                    <a:lnTo>
                      <a:pt x="421" y="177"/>
                    </a:lnTo>
                    <a:lnTo>
                      <a:pt x="421" y="177"/>
                    </a:lnTo>
                    <a:lnTo>
                      <a:pt x="421" y="177"/>
                    </a:lnTo>
                    <a:lnTo>
                      <a:pt x="423" y="179"/>
                    </a:lnTo>
                    <a:lnTo>
                      <a:pt x="423" y="179"/>
                    </a:lnTo>
                    <a:lnTo>
                      <a:pt x="423" y="179"/>
                    </a:lnTo>
                    <a:lnTo>
                      <a:pt x="423" y="179"/>
                    </a:lnTo>
                    <a:lnTo>
                      <a:pt x="423" y="179"/>
                    </a:lnTo>
                    <a:lnTo>
                      <a:pt x="425" y="181"/>
                    </a:lnTo>
                    <a:lnTo>
                      <a:pt x="425" y="181"/>
                    </a:lnTo>
                    <a:lnTo>
                      <a:pt x="423" y="181"/>
                    </a:lnTo>
                    <a:lnTo>
                      <a:pt x="423" y="181"/>
                    </a:lnTo>
                    <a:lnTo>
                      <a:pt x="423" y="181"/>
                    </a:lnTo>
                    <a:lnTo>
                      <a:pt x="423" y="183"/>
                    </a:lnTo>
                    <a:lnTo>
                      <a:pt x="423" y="183"/>
                    </a:lnTo>
                    <a:lnTo>
                      <a:pt x="423" y="183"/>
                    </a:lnTo>
                    <a:lnTo>
                      <a:pt x="423" y="183"/>
                    </a:lnTo>
                    <a:lnTo>
                      <a:pt x="423" y="183"/>
                    </a:lnTo>
                    <a:lnTo>
                      <a:pt x="423" y="183"/>
                    </a:lnTo>
                    <a:lnTo>
                      <a:pt x="423" y="184"/>
                    </a:lnTo>
                    <a:lnTo>
                      <a:pt x="425" y="184"/>
                    </a:lnTo>
                    <a:lnTo>
                      <a:pt x="425" y="184"/>
                    </a:lnTo>
                    <a:lnTo>
                      <a:pt x="425" y="184"/>
                    </a:lnTo>
                    <a:lnTo>
                      <a:pt x="425" y="184"/>
                    </a:lnTo>
                    <a:lnTo>
                      <a:pt x="425" y="184"/>
                    </a:lnTo>
                    <a:lnTo>
                      <a:pt x="425" y="184"/>
                    </a:lnTo>
                    <a:lnTo>
                      <a:pt x="427" y="184"/>
                    </a:lnTo>
                    <a:lnTo>
                      <a:pt x="427" y="184"/>
                    </a:lnTo>
                    <a:lnTo>
                      <a:pt x="427" y="184"/>
                    </a:lnTo>
                    <a:lnTo>
                      <a:pt x="427" y="183"/>
                    </a:lnTo>
                    <a:lnTo>
                      <a:pt x="429" y="183"/>
                    </a:lnTo>
                    <a:lnTo>
                      <a:pt x="429" y="183"/>
                    </a:lnTo>
                    <a:lnTo>
                      <a:pt x="430" y="181"/>
                    </a:lnTo>
                    <a:lnTo>
                      <a:pt x="430" y="181"/>
                    </a:lnTo>
                    <a:lnTo>
                      <a:pt x="430" y="181"/>
                    </a:lnTo>
                    <a:lnTo>
                      <a:pt x="432" y="181"/>
                    </a:lnTo>
                    <a:lnTo>
                      <a:pt x="432" y="181"/>
                    </a:lnTo>
                    <a:lnTo>
                      <a:pt x="434" y="181"/>
                    </a:lnTo>
                    <a:lnTo>
                      <a:pt x="434" y="181"/>
                    </a:lnTo>
                    <a:lnTo>
                      <a:pt x="434" y="181"/>
                    </a:lnTo>
                    <a:lnTo>
                      <a:pt x="434" y="181"/>
                    </a:lnTo>
                    <a:lnTo>
                      <a:pt x="436" y="179"/>
                    </a:lnTo>
                    <a:lnTo>
                      <a:pt x="436" y="179"/>
                    </a:lnTo>
                    <a:lnTo>
                      <a:pt x="436" y="179"/>
                    </a:lnTo>
                    <a:lnTo>
                      <a:pt x="436" y="179"/>
                    </a:lnTo>
                    <a:lnTo>
                      <a:pt x="436" y="179"/>
                    </a:lnTo>
                    <a:lnTo>
                      <a:pt x="436" y="179"/>
                    </a:lnTo>
                    <a:lnTo>
                      <a:pt x="436" y="179"/>
                    </a:lnTo>
                    <a:lnTo>
                      <a:pt x="436" y="181"/>
                    </a:lnTo>
                    <a:lnTo>
                      <a:pt x="436" y="181"/>
                    </a:lnTo>
                    <a:lnTo>
                      <a:pt x="436" y="181"/>
                    </a:lnTo>
                    <a:lnTo>
                      <a:pt x="436" y="183"/>
                    </a:lnTo>
                    <a:lnTo>
                      <a:pt x="436" y="183"/>
                    </a:lnTo>
                    <a:lnTo>
                      <a:pt x="438" y="183"/>
                    </a:lnTo>
                    <a:lnTo>
                      <a:pt x="438" y="183"/>
                    </a:lnTo>
                    <a:lnTo>
                      <a:pt x="438" y="183"/>
                    </a:lnTo>
                    <a:lnTo>
                      <a:pt x="439" y="183"/>
                    </a:lnTo>
                    <a:lnTo>
                      <a:pt x="439" y="183"/>
                    </a:lnTo>
                    <a:lnTo>
                      <a:pt x="439" y="181"/>
                    </a:lnTo>
                    <a:lnTo>
                      <a:pt x="439" y="181"/>
                    </a:lnTo>
                    <a:lnTo>
                      <a:pt x="439" y="181"/>
                    </a:lnTo>
                    <a:lnTo>
                      <a:pt x="439" y="181"/>
                    </a:lnTo>
                    <a:lnTo>
                      <a:pt x="439" y="181"/>
                    </a:lnTo>
                    <a:lnTo>
                      <a:pt x="439" y="181"/>
                    </a:lnTo>
                    <a:lnTo>
                      <a:pt x="441" y="179"/>
                    </a:lnTo>
                    <a:lnTo>
                      <a:pt x="441" y="179"/>
                    </a:lnTo>
                    <a:lnTo>
                      <a:pt x="441" y="179"/>
                    </a:lnTo>
                    <a:lnTo>
                      <a:pt x="441" y="179"/>
                    </a:lnTo>
                    <a:lnTo>
                      <a:pt x="441" y="177"/>
                    </a:lnTo>
                    <a:lnTo>
                      <a:pt x="441" y="177"/>
                    </a:lnTo>
                    <a:lnTo>
                      <a:pt x="441" y="177"/>
                    </a:lnTo>
                    <a:lnTo>
                      <a:pt x="441" y="177"/>
                    </a:lnTo>
                    <a:lnTo>
                      <a:pt x="441" y="177"/>
                    </a:lnTo>
                    <a:lnTo>
                      <a:pt x="441" y="177"/>
                    </a:lnTo>
                    <a:lnTo>
                      <a:pt x="439" y="177"/>
                    </a:lnTo>
                    <a:lnTo>
                      <a:pt x="439" y="177"/>
                    </a:lnTo>
                    <a:lnTo>
                      <a:pt x="439" y="177"/>
                    </a:lnTo>
                    <a:lnTo>
                      <a:pt x="439" y="175"/>
                    </a:lnTo>
                    <a:lnTo>
                      <a:pt x="441" y="175"/>
                    </a:lnTo>
                    <a:lnTo>
                      <a:pt x="441" y="175"/>
                    </a:lnTo>
                    <a:lnTo>
                      <a:pt x="441" y="175"/>
                    </a:lnTo>
                    <a:lnTo>
                      <a:pt x="441" y="175"/>
                    </a:lnTo>
                    <a:lnTo>
                      <a:pt x="441" y="175"/>
                    </a:lnTo>
                    <a:lnTo>
                      <a:pt x="441" y="175"/>
                    </a:lnTo>
                    <a:lnTo>
                      <a:pt x="443" y="174"/>
                    </a:lnTo>
                    <a:lnTo>
                      <a:pt x="443" y="174"/>
                    </a:lnTo>
                    <a:lnTo>
                      <a:pt x="443" y="174"/>
                    </a:lnTo>
                    <a:lnTo>
                      <a:pt x="443" y="174"/>
                    </a:lnTo>
                    <a:lnTo>
                      <a:pt x="443" y="172"/>
                    </a:lnTo>
                    <a:lnTo>
                      <a:pt x="443" y="172"/>
                    </a:lnTo>
                    <a:lnTo>
                      <a:pt x="443" y="172"/>
                    </a:lnTo>
                    <a:lnTo>
                      <a:pt x="443" y="172"/>
                    </a:lnTo>
                    <a:lnTo>
                      <a:pt x="443" y="172"/>
                    </a:lnTo>
                    <a:lnTo>
                      <a:pt x="443" y="172"/>
                    </a:lnTo>
                    <a:lnTo>
                      <a:pt x="443" y="172"/>
                    </a:lnTo>
                    <a:lnTo>
                      <a:pt x="443" y="170"/>
                    </a:lnTo>
                    <a:lnTo>
                      <a:pt x="443" y="170"/>
                    </a:lnTo>
                    <a:lnTo>
                      <a:pt x="443" y="170"/>
                    </a:lnTo>
                    <a:lnTo>
                      <a:pt x="443" y="170"/>
                    </a:lnTo>
                    <a:lnTo>
                      <a:pt x="441" y="170"/>
                    </a:lnTo>
                    <a:lnTo>
                      <a:pt x="441" y="170"/>
                    </a:lnTo>
                    <a:lnTo>
                      <a:pt x="441" y="170"/>
                    </a:lnTo>
                    <a:lnTo>
                      <a:pt x="441" y="170"/>
                    </a:lnTo>
                    <a:lnTo>
                      <a:pt x="441" y="170"/>
                    </a:lnTo>
                    <a:lnTo>
                      <a:pt x="441" y="170"/>
                    </a:lnTo>
                    <a:lnTo>
                      <a:pt x="441" y="170"/>
                    </a:lnTo>
                    <a:lnTo>
                      <a:pt x="441" y="170"/>
                    </a:lnTo>
                    <a:lnTo>
                      <a:pt x="441" y="168"/>
                    </a:lnTo>
                    <a:lnTo>
                      <a:pt x="441" y="168"/>
                    </a:lnTo>
                    <a:lnTo>
                      <a:pt x="441" y="168"/>
                    </a:lnTo>
                    <a:lnTo>
                      <a:pt x="441" y="168"/>
                    </a:lnTo>
                    <a:lnTo>
                      <a:pt x="441" y="168"/>
                    </a:lnTo>
                    <a:lnTo>
                      <a:pt x="441" y="166"/>
                    </a:lnTo>
                    <a:lnTo>
                      <a:pt x="441" y="166"/>
                    </a:lnTo>
                    <a:lnTo>
                      <a:pt x="441" y="166"/>
                    </a:lnTo>
                    <a:lnTo>
                      <a:pt x="441" y="166"/>
                    </a:lnTo>
                    <a:lnTo>
                      <a:pt x="441" y="166"/>
                    </a:lnTo>
                    <a:lnTo>
                      <a:pt x="443" y="166"/>
                    </a:lnTo>
                    <a:lnTo>
                      <a:pt x="443" y="166"/>
                    </a:lnTo>
                    <a:lnTo>
                      <a:pt x="443" y="166"/>
                    </a:lnTo>
                    <a:lnTo>
                      <a:pt x="443" y="166"/>
                    </a:lnTo>
                    <a:lnTo>
                      <a:pt x="443" y="166"/>
                    </a:lnTo>
                    <a:lnTo>
                      <a:pt x="443" y="166"/>
                    </a:lnTo>
                    <a:lnTo>
                      <a:pt x="443" y="166"/>
                    </a:lnTo>
                    <a:lnTo>
                      <a:pt x="443" y="166"/>
                    </a:lnTo>
                    <a:lnTo>
                      <a:pt x="445" y="166"/>
                    </a:lnTo>
                    <a:lnTo>
                      <a:pt x="445" y="166"/>
                    </a:lnTo>
                    <a:lnTo>
                      <a:pt x="445" y="166"/>
                    </a:lnTo>
                    <a:lnTo>
                      <a:pt x="445" y="166"/>
                    </a:lnTo>
                    <a:lnTo>
                      <a:pt x="445" y="168"/>
                    </a:lnTo>
                    <a:lnTo>
                      <a:pt x="445" y="168"/>
                    </a:lnTo>
                    <a:lnTo>
                      <a:pt x="445" y="168"/>
                    </a:lnTo>
                    <a:lnTo>
                      <a:pt x="445" y="170"/>
                    </a:lnTo>
                    <a:lnTo>
                      <a:pt x="447" y="170"/>
                    </a:lnTo>
                    <a:lnTo>
                      <a:pt x="447" y="170"/>
                    </a:lnTo>
                    <a:lnTo>
                      <a:pt x="447" y="170"/>
                    </a:lnTo>
                    <a:lnTo>
                      <a:pt x="447" y="170"/>
                    </a:lnTo>
                    <a:lnTo>
                      <a:pt x="447" y="170"/>
                    </a:lnTo>
                    <a:lnTo>
                      <a:pt x="447" y="170"/>
                    </a:lnTo>
                    <a:lnTo>
                      <a:pt x="447" y="170"/>
                    </a:lnTo>
                    <a:lnTo>
                      <a:pt x="447" y="168"/>
                    </a:lnTo>
                    <a:lnTo>
                      <a:pt x="447" y="168"/>
                    </a:lnTo>
                    <a:lnTo>
                      <a:pt x="447" y="168"/>
                    </a:lnTo>
                    <a:lnTo>
                      <a:pt x="447" y="168"/>
                    </a:lnTo>
                    <a:lnTo>
                      <a:pt x="447" y="168"/>
                    </a:lnTo>
                    <a:lnTo>
                      <a:pt x="447" y="166"/>
                    </a:lnTo>
                    <a:lnTo>
                      <a:pt x="447" y="166"/>
                    </a:lnTo>
                    <a:lnTo>
                      <a:pt x="447" y="166"/>
                    </a:lnTo>
                    <a:lnTo>
                      <a:pt x="447" y="166"/>
                    </a:lnTo>
                    <a:lnTo>
                      <a:pt x="447" y="166"/>
                    </a:lnTo>
                    <a:lnTo>
                      <a:pt x="448" y="166"/>
                    </a:lnTo>
                    <a:lnTo>
                      <a:pt x="448" y="164"/>
                    </a:lnTo>
                    <a:lnTo>
                      <a:pt x="448" y="164"/>
                    </a:lnTo>
                    <a:lnTo>
                      <a:pt x="448" y="164"/>
                    </a:lnTo>
                    <a:lnTo>
                      <a:pt x="448" y="164"/>
                    </a:lnTo>
                    <a:lnTo>
                      <a:pt x="448" y="164"/>
                    </a:lnTo>
                    <a:lnTo>
                      <a:pt x="448" y="164"/>
                    </a:lnTo>
                    <a:lnTo>
                      <a:pt x="448" y="164"/>
                    </a:lnTo>
                    <a:lnTo>
                      <a:pt x="450" y="164"/>
                    </a:lnTo>
                    <a:lnTo>
                      <a:pt x="450" y="164"/>
                    </a:lnTo>
                    <a:lnTo>
                      <a:pt x="450" y="164"/>
                    </a:lnTo>
                    <a:lnTo>
                      <a:pt x="450" y="164"/>
                    </a:lnTo>
                    <a:lnTo>
                      <a:pt x="452" y="166"/>
                    </a:lnTo>
                    <a:lnTo>
                      <a:pt x="452" y="166"/>
                    </a:lnTo>
                    <a:lnTo>
                      <a:pt x="452" y="166"/>
                    </a:lnTo>
                    <a:lnTo>
                      <a:pt x="452" y="166"/>
                    </a:lnTo>
                    <a:lnTo>
                      <a:pt x="454" y="166"/>
                    </a:lnTo>
                    <a:lnTo>
                      <a:pt x="454" y="166"/>
                    </a:lnTo>
                    <a:lnTo>
                      <a:pt x="454" y="166"/>
                    </a:lnTo>
                    <a:lnTo>
                      <a:pt x="454" y="164"/>
                    </a:lnTo>
                    <a:lnTo>
                      <a:pt x="454" y="164"/>
                    </a:lnTo>
                    <a:lnTo>
                      <a:pt x="454" y="164"/>
                    </a:lnTo>
                    <a:lnTo>
                      <a:pt x="454" y="164"/>
                    </a:lnTo>
                    <a:lnTo>
                      <a:pt x="454" y="164"/>
                    </a:lnTo>
                    <a:lnTo>
                      <a:pt x="454" y="164"/>
                    </a:lnTo>
                    <a:lnTo>
                      <a:pt x="454" y="164"/>
                    </a:lnTo>
                    <a:lnTo>
                      <a:pt x="454" y="164"/>
                    </a:lnTo>
                    <a:lnTo>
                      <a:pt x="454" y="164"/>
                    </a:lnTo>
                    <a:lnTo>
                      <a:pt x="454" y="163"/>
                    </a:lnTo>
                    <a:lnTo>
                      <a:pt x="454" y="163"/>
                    </a:lnTo>
                    <a:lnTo>
                      <a:pt x="454" y="163"/>
                    </a:lnTo>
                    <a:lnTo>
                      <a:pt x="454" y="163"/>
                    </a:lnTo>
                    <a:lnTo>
                      <a:pt x="452" y="163"/>
                    </a:lnTo>
                    <a:lnTo>
                      <a:pt x="452" y="161"/>
                    </a:lnTo>
                    <a:lnTo>
                      <a:pt x="452" y="161"/>
                    </a:lnTo>
                    <a:lnTo>
                      <a:pt x="452" y="161"/>
                    </a:lnTo>
                    <a:lnTo>
                      <a:pt x="452" y="161"/>
                    </a:lnTo>
                    <a:lnTo>
                      <a:pt x="452" y="159"/>
                    </a:lnTo>
                    <a:lnTo>
                      <a:pt x="452" y="159"/>
                    </a:lnTo>
                    <a:lnTo>
                      <a:pt x="452" y="159"/>
                    </a:lnTo>
                    <a:lnTo>
                      <a:pt x="452" y="159"/>
                    </a:lnTo>
                    <a:lnTo>
                      <a:pt x="452" y="159"/>
                    </a:lnTo>
                    <a:lnTo>
                      <a:pt x="452" y="159"/>
                    </a:lnTo>
                    <a:lnTo>
                      <a:pt x="452" y="157"/>
                    </a:lnTo>
                    <a:lnTo>
                      <a:pt x="454" y="157"/>
                    </a:lnTo>
                    <a:lnTo>
                      <a:pt x="454" y="157"/>
                    </a:lnTo>
                    <a:lnTo>
                      <a:pt x="454" y="157"/>
                    </a:lnTo>
                    <a:lnTo>
                      <a:pt x="454" y="157"/>
                    </a:lnTo>
                    <a:lnTo>
                      <a:pt x="454" y="157"/>
                    </a:lnTo>
                    <a:lnTo>
                      <a:pt x="454" y="157"/>
                    </a:lnTo>
                    <a:lnTo>
                      <a:pt x="452" y="155"/>
                    </a:lnTo>
                    <a:lnTo>
                      <a:pt x="452" y="155"/>
                    </a:lnTo>
                    <a:lnTo>
                      <a:pt x="452" y="155"/>
                    </a:lnTo>
                    <a:lnTo>
                      <a:pt x="452" y="155"/>
                    </a:lnTo>
                    <a:lnTo>
                      <a:pt x="452" y="155"/>
                    </a:lnTo>
                    <a:lnTo>
                      <a:pt x="452" y="154"/>
                    </a:lnTo>
                    <a:lnTo>
                      <a:pt x="452" y="154"/>
                    </a:lnTo>
                    <a:lnTo>
                      <a:pt x="452" y="154"/>
                    </a:lnTo>
                    <a:lnTo>
                      <a:pt x="452" y="154"/>
                    </a:lnTo>
                    <a:lnTo>
                      <a:pt x="452" y="154"/>
                    </a:lnTo>
                    <a:lnTo>
                      <a:pt x="452" y="152"/>
                    </a:lnTo>
                    <a:lnTo>
                      <a:pt x="452" y="152"/>
                    </a:lnTo>
                    <a:lnTo>
                      <a:pt x="452" y="152"/>
                    </a:lnTo>
                    <a:lnTo>
                      <a:pt x="452" y="152"/>
                    </a:lnTo>
                    <a:lnTo>
                      <a:pt x="452" y="150"/>
                    </a:lnTo>
                    <a:lnTo>
                      <a:pt x="452" y="150"/>
                    </a:lnTo>
                    <a:lnTo>
                      <a:pt x="452" y="150"/>
                    </a:lnTo>
                    <a:lnTo>
                      <a:pt x="452" y="150"/>
                    </a:lnTo>
                    <a:lnTo>
                      <a:pt x="452" y="150"/>
                    </a:lnTo>
                    <a:lnTo>
                      <a:pt x="452" y="150"/>
                    </a:lnTo>
                    <a:lnTo>
                      <a:pt x="454" y="150"/>
                    </a:lnTo>
                    <a:lnTo>
                      <a:pt x="454" y="150"/>
                    </a:lnTo>
                    <a:lnTo>
                      <a:pt x="454" y="150"/>
                    </a:lnTo>
                    <a:lnTo>
                      <a:pt x="454" y="150"/>
                    </a:lnTo>
                    <a:lnTo>
                      <a:pt x="454" y="150"/>
                    </a:lnTo>
                    <a:lnTo>
                      <a:pt x="454" y="150"/>
                    </a:lnTo>
                    <a:lnTo>
                      <a:pt x="454" y="150"/>
                    </a:lnTo>
                    <a:lnTo>
                      <a:pt x="454" y="150"/>
                    </a:lnTo>
                    <a:lnTo>
                      <a:pt x="454" y="150"/>
                    </a:lnTo>
                    <a:lnTo>
                      <a:pt x="456" y="152"/>
                    </a:lnTo>
                    <a:lnTo>
                      <a:pt x="456" y="152"/>
                    </a:lnTo>
                    <a:lnTo>
                      <a:pt x="456" y="152"/>
                    </a:lnTo>
                    <a:lnTo>
                      <a:pt x="456" y="154"/>
                    </a:lnTo>
                    <a:lnTo>
                      <a:pt x="456" y="154"/>
                    </a:lnTo>
                    <a:lnTo>
                      <a:pt x="456" y="154"/>
                    </a:lnTo>
                    <a:lnTo>
                      <a:pt x="456" y="154"/>
                    </a:lnTo>
                    <a:lnTo>
                      <a:pt x="457" y="154"/>
                    </a:lnTo>
                    <a:lnTo>
                      <a:pt x="457" y="154"/>
                    </a:lnTo>
                    <a:lnTo>
                      <a:pt x="457" y="155"/>
                    </a:lnTo>
                    <a:lnTo>
                      <a:pt x="457" y="155"/>
                    </a:lnTo>
                    <a:lnTo>
                      <a:pt x="457" y="155"/>
                    </a:lnTo>
                    <a:lnTo>
                      <a:pt x="457" y="155"/>
                    </a:lnTo>
                    <a:lnTo>
                      <a:pt x="457" y="155"/>
                    </a:lnTo>
                    <a:lnTo>
                      <a:pt x="459" y="157"/>
                    </a:lnTo>
                    <a:lnTo>
                      <a:pt x="459" y="157"/>
                    </a:lnTo>
                    <a:lnTo>
                      <a:pt x="459" y="157"/>
                    </a:lnTo>
                    <a:lnTo>
                      <a:pt x="459" y="157"/>
                    </a:lnTo>
                    <a:lnTo>
                      <a:pt x="459" y="157"/>
                    </a:lnTo>
                    <a:lnTo>
                      <a:pt x="459" y="157"/>
                    </a:lnTo>
                    <a:lnTo>
                      <a:pt x="459" y="157"/>
                    </a:lnTo>
                    <a:lnTo>
                      <a:pt x="461" y="157"/>
                    </a:lnTo>
                    <a:lnTo>
                      <a:pt x="461" y="157"/>
                    </a:lnTo>
                    <a:lnTo>
                      <a:pt x="461" y="157"/>
                    </a:lnTo>
                    <a:lnTo>
                      <a:pt x="461" y="157"/>
                    </a:lnTo>
                    <a:lnTo>
                      <a:pt x="461" y="157"/>
                    </a:lnTo>
                    <a:lnTo>
                      <a:pt x="461" y="155"/>
                    </a:lnTo>
                    <a:lnTo>
                      <a:pt x="459" y="155"/>
                    </a:lnTo>
                    <a:lnTo>
                      <a:pt x="459" y="155"/>
                    </a:lnTo>
                    <a:lnTo>
                      <a:pt x="459" y="154"/>
                    </a:lnTo>
                    <a:lnTo>
                      <a:pt x="459" y="154"/>
                    </a:lnTo>
                    <a:lnTo>
                      <a:pt x="459" y="154"/>
                    </a:lnTo>
                    <a:lnTo>
                      <a:pt x="461" y="154"/>
                    </a:lnTo>
                    <a:lnTo>
                      <a:pt x="461" y="154"/>
                    </a:lnTo>
                    <a:lnTo>
                      <a:pt x="461" y="154"/>
                    </a:lnTo>
                    <a:lnTo>
                      <a:pt x="461" y="154"/>
                    </a:lnTo>
                    <a:lnTo>
                      <a:pt x="461" y="154"/>
                    </a:lnTo>
                    <a:lnTo>
                      <a:pt x="461" y="154"/>
                    </a:lnTo>
                    <a:lnTo>
                      <a:pt x="461" y="154"/>
                    </a:lnTo>
                    <a:lnTo>
                      <a:pt x="461" y="154"/>
                    </a:lnTo>
                    <a:lnTo>
                      <a:pt x="463" y="154"/>
                    </a:lnTo>
                    <a:lnTo>
                      <a:pt x="463" y="154"/>
                    </a:lnTo>
                    <a:lnTo>
                      <a:pt x="463" y="152"/>
                    </a:lnTo>
                    <a:lnTo>
                      <a:pt x="463" y="152"/>
                    </a:lnTo>
                    <a:lnTo>
                      <a:pt x="463" y="152"/>
                    </a:lnTo>
                    <a:lnTo>
                      <a:pt x="463" y="152"/>
                    </a:lnTo>
                    <a:lnTo>
                      <a:pt x="463" y="152"/>
                    </a:lnTo>
                    <a:lnTo>
                      <a:pt x="463" y="152"/>
                    </a:lnTo>
                    <a:lnTo>
                      <a:pt x="463" y="152"/>
                    </a:lnTo>
                    <a:lnTo>
                      <a:pt x="463" y="150"/>
                    </a:lnTo>
                    <a:lnTo>
                      <a:pt x="463" y="150"/>
                    </a:lnTo>
                    <a:lnTo>
                      <a:pt x="463" y="150"/>
                    </a:lnTo>
                    <a:lnTo>
                      <a:pt x="463" y="150"/>
                    </a:lnTo>
                    <a:lnTo>
                      <a:pt x="463" y="148"/>
                    </a:lnTo>
                    <a:lnTo>
                      <a:pt x="463" y="148"/>
                    </a:lnTo>
                    <a:lnTo>
                      <a:pt x="463" y="148"/>
                    </a:lnTo>
                    <a:lnTo>
                      <a:pt x="463" y="148"/>
                    </a:lnTo>
                    <a:lnTo>
                      <a:pt x="465" y="148"/>
                    </a:lnTo>
                    <a:lnTo>
                      <a:pt x="465" y="150"/>
                    </a:lnTo>
                    <a:lnTo>
                      <a:pt x="465" y="150"/>
                    </a:lnTo>
                    <a:lnTo>
                      <a:pt x="465" y="152"/>
                    </a:lnTo>
                    <a:lnTo>
                      <a:pt x="465" y="152"/>
                    </a:lnTo>
                    <a:lnTo>
                      <a:pt x="465" y="152"/>
                    </a:lnTo>
                    <a:lnTo>
                      <a:pt x="465" y="152"/>
                    </a:lnTo>
                    <a:lnTo>
                      <a:pt x="465" y="152"/>
                    </a:lnTo>
                    <a:lnTo>
                      <a:pt x="467" y="152"/>
                    </a:lnTo>
                    <a:lnTo>
                      <a:pt x="467" y="152"/>
                    </a:lnTo>
                    <a:lnTo>
                      <a:pt x="467" y="152"/>
                    </a:lnTo>
                    <a:lnTo>
                      <a:pt x="470" y="150"/>
                    </a:lnTo>
                    <a:lnTo>
                      <a:pt x="470" y="150"/>
                    </a:lnTo>
                    <a:lnTo>
                      <a:pt x="472" y="150"/>
                    </a:lnTo>
                    <a:lnTo>
                      <a:pt x="472" y="150"/>
                    </a:lnTo>
                    <a:lnTo>
                      <a:pt x="472" y="150"/>
                    </a:lnTo>
                    <a:lnTo>
                      <a:pt x="472" y="150"/>
                    </a:lnTo>
                    <a:lnTo>
                      <a:pt x="474" y="150"/>
                    </a:lnTo>
                    <a:lnTo>
                      <a:pt x="474" y="150"/>
                    </a:lnTo>
                    <a:lnTo>
                      <a:pt x="474" y="150"/>
                    </a:lnTo>
                    <a:lnTo>
                      <a:pt x="474" y="150"/>
                    </a:lnTo>
                    <a:lnTo>
                      <a:pt x="474" y="150"/>
                    </a:lnTo>
                    <a:lnTo>
                      <a:pt x="474" y="150"/>
                    </a:lnTo>
                    <a:lnTo>
                      <a:pt x="474" y="150"/>
                    </a:lnTo>
                    <a:lnTo>
                      <a:pt x="474" y="150"/>
                    </a:lnTo>
                    <a:lnTo>
                      <a:pt x="476" y="148"/>
                    </a:lnTo>
                    <a:lnTo>
                      <a:pt x="476" y="148"/>
                    </a:lnTo>
                    <a:lnTo>
                      <a:pt x="477" y="146"/>
                    </a:lnTo>
                    <a:lnTo>
                      <a:pt x="477" y="146"/>
                    </a:lnTo>
                    <a:lnTo>
                      <a:pt x="477" y="146"/>
                    </a:lnTo>
                    <a:lnTo>
                      <a:pt x="479" y="146"/>
                    </a:lnTo>
                    <a:lnTo>
                      <a:pt x="479" y="146"/>
                    </a:lnTo>
                    <a:lnTo>
                      <a:pt x="479" y="146"/>
                    </a:lnTo>
                    <a:lnTo>
                      <a:pt x="479" y="146"/>
                    </a:lnTo>
                    <a:lnTo>
                      <a:pt x="479" y="146"/>
                    </a:lnTo>
                    <a:lnTo>
                      <a:pt x="479" y="146"/>
                    </a:lnTo>
                    <a:lnTo>
                      <a:pt x="481" y="146"/>
                    </a:lnTo>
                    <a:lnTo>
                      <a:pt x="481" y="146"/>
                    </a:lnTo>
                    <a:lnTo>
                      <a:pt x="481" y="146"/>
                    </a:lnTo>
                    <a:lnTo>
                      <a:pt x="483" y="148"/>
                    </a:lnTo>
                    <a:lnTo>
                      <a:pt x="483" y="148"/>
                    </a:lnTo>
                    <a:lnTo>
                      <a:pt x="485" y="148"/>
                    </a:lnTo>
                    <a:lnTo>
                      <a:pt x="486" y="148"/>
                    </a:lnTo>
                    <a:lnTo>
                      <a:pt x="486" y="150"/>
                    </a:lnTo>
                    <a:lnTo>
                      <a:pt x="488" y="150"/>
                    </a:lnTo>
                    <a:lnTo>
                      <a:pt x="490" y="150"/>
                    </a:lnTo>
                    <a:lnTo>
                      <a:pt x="490" y="152"/>
                    </a:lnTo>
                    <a:lnTo>
                      <a:pt x="490" y="152"/>
                    </a:lnTo>
                    <a:lnTo>
                      <a:pt x="490" y="152"/>
                    </a:lnTo>
                    <a:lnTo>
                      <a:pt x="492" y="152"/>
                    </a:lnTo>
                    <a:lnTo>
                      <a:pt x="492" y="152"/>
                    </a:lnTo>
                    <a:lnTo>
                      <a:pt x="492" y="152"/>
                    </a:lnTo>
                    <a:lnTo>
                      <a:pt x="492" y="154"/>
                    </a:lnTo>
                    <a:lnTo>
                      <a:pt x="490" y="154"/>
                    </a:lnTo>
                    <a:lnTo>
                      <a:pt x="490" y="154"/>
                    </a:lnTo>
                    <a:lnTo>
                      <a:pt x="490" y="154"/>
                    </a:lnTo>
                    <a:lnTo>
                      <a:pt x="490" y="154"/>
                    </a:lnTo>
                    <a:lnTo>
                      <a:pt x="490" y="154"/>
                    </a:lnTo>
                    <a:lnTo>
                      <a:pt x="490" y="154"/>
                    </a:lnTo>
                    <a:lnTo>
                      <a:pt x="488" y="154"/>
                    </a:lnTo>
                    <a:lnTo>
                      <a:pt x="488" y="154"/>
                    </a:lnTo>
                    <a:lnTo>
                      <a:pt x="488" y="155"/>
                    </a:lnTo>
                    <a:lnTo>
                      <a:pt x="488" y="155"/>
                    </a:lnTo>
                    <a:lnTo>
                      <a:pt x="488" y="155"/>
                    </a:lnTo>
                    <a:lnTo>
                      <a:pt x="490" y="155"/>
                    </a:lnTo>
                    <a:lnTo>
                      <a:pt x="490" y="155"/>
                    </a:lnTo>
                    <a:lnTo>
                      <a:pt x="492" y="155"/>
                    </a:lnTo>
                    <a:lnTo>
                      <a:pt x="492" y="155"/>
                    </a:lnTo>
                    <a:lnTo>
                      <a:pt x="494" y="155"/>
                    </a:lnTo>
                    <a:lnTo>
                      <a:pt x="494" y="155"/>
                    </a:lnTo>
                    <a:lnTo>
                      <a:pt x="494" y="155"/>
                    </a:lnTo>
                    <a:lnTo>
                      <a:pt x="495" y="155"/>
                    </a:lnTo>
                    <a:lnTo>
                      <a:pt x="494" y="155"/>
                    </a:lnTo>
                    <a:lnTo>
                      <a:pt x="494" y="155"/>
                    </a:lnTo>
                    <a:lnTo>
                      <a:pt x="494" y="157"/>
                    </a:lnTo>
                    <a:lnTo>
                      <a:pt x="494" y="157"/>
                    </a:lnTo>
                    <a:lnTo>
                      <a:pt x="494" y="157"/>
                    </a:lnTo>
                    <a:lnTo>
                      <a:pt x="492" y="157"/>
                    </a:lnTo>
                    <a:lnTo>
                      <a:pt x="492" y="157"/>
                    </a:lnTo>
                    <a:lnTo>
                      <a:pt x="492" y="157"/>
                    </a:lnTo>
                    <a:lnTo>
                      <a:pt x="492" y="157"/>
                    </a:lnTo>
                    <a:lnTo>
                      <a:pt x="490" y="157"/>
                    </a:lnTo>
                    <a:lnTo>
                      <a:pt x="490" y="159"/>
                    </a:lnTo>
                    <a:lnTo>
                      <a:pt x="490" y="159"/>
                    </a:lnTo>
                    <a:lnTo>
                      <a:pt x="490" y="159"/>
                    </a:lnTo>
                    <a:lnTo>
                      <a:pt x="490" y="159"/>
                    </a:lnTo>
                    <a:lnTo>
                      <a:pt x="490" y="161"/>
                    </a:lnTo>
                    <a:lnTo>
                      <a:pt x="490" y="161"/>
                    </a:lnTo>
                    <a:lnTo>
                      <a:pt x="492" y="161"/>
                    </a:lnTo>
                    <a:lnTo>
                      <a:pt x="492" y="161"/>
                    </a:lnTo>
                    <a:lnTo>
                      <a:pt x="492" y="161"/>
                    </a:lnTo>
                    <a:lnTo>
                      <a:pt x="492" y="161"/>
                    </a:lnTo>
                    <a:lnTo>
                      <a:pt x="494" y="161"/>
                    </a:lnTo>
                    <a:lnTo>
                      <a:pt x="494" y="161"/>
                    </a:lnTo>
                    <a:lnTo>
                      <a:pt x="494" y="161"/>
                    </a:lnTo>
                    <a:lnTo>
                      <a:pt x="494" y="161"/>
                    </a:lnTo>
                    <a:lnTo>
                      <a:pt x="494" y="161"/>
                    </a:lnTo>
                    <a:lnTo>
                      <a:pt x="494" y="161"/>
                    </a:lnTo>
                    <a:lnTo>
                      <a:pt x="494" y="161"/>
                    </a:lnTo>
                    <a:lnTo>
                      <a:pt x="494" y="161"/>
                    </a:lnTo>
                    <a:lnTo>
                      <a:pt x="494" y="163"/>
                    </a:lnTo>
                    <a:lnTo>
                      <a:pt x="492" y="163"/>
                    </a:lnTo>
                    <a:lnTo>
                      <a:pt x="492" y="163"/>
                    </a:lnTo>
                    <a:lnTo>
                      <a:pt x="492" y="163"/>
                    </a:lnTo>
                    <a:lnTo>
                      <a:pt x="492" y="163"/>
                    </a:lnTo>
                    <a:lnTo>
                      <a:pt x="492" y="163"/>
                    </a:lnTo>
                    <a:lnTo>
                      <a:pt x="492" y="163"/>
                    </a:lnTo>
                    <a:lnTo>
                      <a:pt x="492" y="163"/>
                    </a:lnTo>
                    <a:lnTo>
                      <a:pt x="492" y="163"/>
                    </a:lnTo>
                    <a:lnTo>
                      <a:pt x="492" y="164"/>
                    </a:lnTo>
                    <a:lnTo>
                      <a:pt x="494" y="164"/>
                    </a:lnTo>
                    <a:lnTo>
                      <a:pt x="495" y="164"/>
                    </a:lnTo>
                    <a:lnTo>
                      <a:pt x="495" y="164"/>
                    </a:lnTo>
                    <a:lnTo>
                      <a:pt x="495" y="164"/>
                    </a:lnTo>
                    <a:lnTo>
                      <a:pt x="495" y="164"/>
                    </a:lnTo>
                    <a:lnTo>
                      <a:pt x="495" y="164"/>
                    </a:lnTo>
                    <a:lnTo>
                      <a:pt x="495" y="166"/>
                    </a:lnTo>
                    <a:lnTo>
                      <a:pt x="495" y="166"/>
                    </a:lnTo>
                    <a:lnTo>
                      <a:pt x="495" y="166"/>
                    </a:lnTo>
                    <a:lnTo>
                      <a:pt x="495" y="168"/>
                    </a:lnTo>
                    <a:lnTo>
                      <a:pt x="495" y="168"/>
                    </a:lnTo>
                    <a:lnTo>
                      <a:pt x="495" y="168"/>
                    </a:lnTo>
                    <a:lnTo>
                      <a:pt x="497" y="168"/>
                    </a:lnTo>
                    <a:lnTo>
                      <a:pt x="497" y="170"/>
                    </a:lnTo>
                    <a:lnTo>
                      <a:pt x="497" y="170"/>
                    </a:lnTo>
                    <a:lnTo>
                      <a:pt x="497" y="170"/>
                    </a:lnTo>
                    <a:lnTo>
                      <a:pt x="497" y="172"/>
                    </a:lnTo>
                    <a:lnTo>
                      <a:pt x="497" y="172"/>
                    </a:lnTo>
                    <a:lnTo>
                      <a:pt x="497" y="172"/>
                    </a:lnTo>
                    <a:lnTo>
                      <a:pt x="497" y="174"/>
                    </a:lnTo>
                    <a:lnTo>
                      <a:pt x="495" y="174"/>
                    </a:lnTo>
                    <a:lnTo>
                      <a:pt x="495" y="174"/>
                    </a:lnTo>
                    <a:lnTo>
                      <a:pt x="495" y="174"/>
                    </a:lnTo>
                    <a:lnTo>
                      <a:pt x="495" y="175"/>
                    </a:lnTo>
                    <a:lnTo>
                      <a:pt x="495" y="175"/>
                    </a:lnTo>
                    <a:lnTo>
                      <a:pt x="495" y="175"/>
                    </a:lnTo>
                    <a:lnTo>
                      <a:pt x="495" y="175"/>
                    </a:lnTo>
                    <a:lnTo>
                      <a:pt x="497" y="175"/>
                    </a:lnTo>
                    <a:lnTo>
                      <a:pt x="497" y="175"/>
                    </a:lnTo>
                    <a:lnTo>
                      <a:pt x="497" y="175"/>
                    </a:lnTo>
                    <a:lnTo>
                      <a:pt x="497" y="175"/>
                    </a:lnTo>
                    <a:lnTo>
                      <a:pt x="497" y="175"/>
                    </a:lnTo>
                    <a:lnTo>
                      <a:pt x="497" y="175"/>
                    </a:lnTo>
                    <a:lnTo>
                      <a:pt x="499" y="175"/>
                    </a:lnTo>
                    <a:lnTo>
                      <a:pt x="499" y="175"/>
                    </a:lnTo>
                    <a:lnTo>
                      <a:pt x="501" y="175"/>
                    </a:lnTo>
                    <a:lnTo>
                      <a:pt x="503" y="175"/>
                    </a:lnTo>
                    <a:lnTo>
                      <a:pt x="506" y="175"/>
                    </a:lnTo>
                    <a:lnTo>
                      <a:pt x="508" y="175"/>
                    </a:lnTo>
                    <a:lnTo>
                      <a:pt x="508" y="175"/>
                    </a:lnTo>
                    <a:lnTo>
                      <a:pt x="510" y="175"/>
                    </a:lnTo>
                    <a:lnTo>
                      <a:pt x="510" y="175"/>
                    </a:lnTo>
                    <a:lnTo>
                      <a:pt x="512" y="175"/>
                    </a:lnTo>
                    <a:lnTo>
                      <a:pt x="512" y="175"/>
                    </a:lnTo>
                    <a:lnTo>
                      <a:pt x="514" y="177"/>
                    </a:lnTo>
                    <a:lnTo>
                      <a:pt x="514" y="177"/>
                    </a:lnTo>
                    <a:lnTo>
                      <a:pt x="514" y="177"/>
                    </a:lnTo>
                    <a:lnTo>
                      <a:pt x="514" y="179"/>
                    </a:lnTo>
                    <a:lnTo>
                      <a:pt x="514" y="179"/>
                    </a:lnTo>
                    <a:lnTo>
                      <a:pt x="514" y="179"/>
                    </a:lnTo>
                    <a:lnTo>
                      <a:pt x="514" y="179"/>
                    </a:lnTo>
                    <a:lnTo>
                      <a:pt x="514" y="179"/>
                    </a:lnTo>
                    <a:lnTo>
                      <a:pt x="515" y="179"/>
                    </a:lnTo>
                    <a:lnTo>
                      <a:pt x="515" y="179"/>
                    </a:lnTo>
                    <a:lnTo>
                      <a:pt x="517" y="179"/>
                    </a:lnTo>
                    <a:lnTo>
                      <a:pt x="517" y="181"/>
                    </a:lnTo>
                    <a:lnTo>
                      <a:pt x="517" y="181"/>
                    </a:lnTo>
                    <a:lnTo>
                      <a:pt x="517" y="181"/>
                    </a:lnTo>
                    <a:lnTo>
                      <a:pt x="517" y="181"/>
                    </a:lnTo>
                    <a:lnTo>
                      <a:pt x="515" y="183"/>
                    </a:lnTo>
                    <a:lnTo>
                      <a:pt x="515" y="183"/>
                    </a:lnTo>
                    <a:lnTo>
                      <a:pt x="515" y="183"/>
                    </a:lnTo>
                    <a:lnTo>
                      <a:pt x="515" y="183"/>
                    </a:lnTo>
                    <a:lnTo>
                      <a:pt x="515" y="183"/>
                    </a:lnTo>
                    <a:lnTo>
                      <a:pt x="515" y="183"/>
                    </a:lnTo>
                    <a:lnTo>
                      <a:pt x="515" y="184"/>
                    </a:lnTo>
                    <a:lnTo>
                      <a:pt x="519" y="184"/>
                    </a:lnTo>
                    <a:lnTo>
                      <a:pt x="519" y="184"/>
                    </a:lnTo>
                    <a:lnTo>
                      <a:pt x="519" y="184"/>
                    </a:lnTo>
                    <a:lnTo>
                      <a:pt x="521" y="186"/>
                    </a:lnTo>
                    <a:lnTo>
                      <a:pt x="521" y="186"/>
                    </a:lnTo>
                    <a:lnTo>
                      <a:pt x="521" y="186"/>
                    </a:lnTo>
                    <a:lnTo>
                      <a:pt x="521" y="186"/>
                    </a:lnTo>
                    <a:lnTo>
                      <a:pt x="521" y="186"/>
                    </a:lnTo>
                    <a:lnTo>
                      <a:pt x="521" y="186"/>
                    </a:lnTo>
                    <a:lnTo>
                      <a:pt x="523" y="186"/>
                    </a:lnTo>
                    <a:lnTo>
                      <a:pt x="523" y="188"/>
                    </a:lnTo>
                    <a:lnTo>
                      <a:pt x="523" y="188"/>
                    </a:lnTo>
                    <a:lnTo>
                      <a:pt x="523" y="188"/>
                    </a:lnTo>
                    <a:lnTo>
                      <a:pt x="526" y="190"/>
                    </a:lnTo>
                    <a:lnTo>
                      <a:pt x="526" y="192"/>
                    </a:lnTo>
                    <a:lnTo>
                      <a:pt x="526" y="192"/>
                    </a:lnTo>
                    <a:lnTo>
                      <a:pt x="526" y="192"/>
                    </a:lnTo>
                    <a:lnTo>
                      <a:pt x="526" y="192"/>
                    </a:lnTo>
                    <a:lnTo>
                      <a:pt x="528" y="192"/>
                    </a:lnTo>
                    <a:lnTo>
                      <a:pt x="530" y="192"/>
                    </a:lnTo>
                    <a:lnTo>
                      <a:pt x="530" y="192"/>
                    </a:lnTo>
                    <a:lnTo>
                      <a:pt x="530" y="192"/>
                    </a:lnTo>
                    <a:lnTo>
                      <a:pt x="530" y="192"/>
                    </a:lnTo>
                    <a:lnTo>
                      <a:pt x="532" y="192"/>
                    </a:lnTo>
                    <a:lnTo>
                      <a:pt x="532" y="192"/>
                    </a:lnTo>
                    <a:lnTo>
                      <a:pt x="533" y="192"/>
                    </a:lnTo>
                    <a:lnTo>
                      <a:pt x="533" y="192"/>
                    </a:lnTo>
                    <a:lnTo>
                      <a:pt x="533" y="192"/>
                    </a:lnTo>
                    <a:lnTo>
                      <a:pt x="533" y="192"/>
                    </a:lnTo>
                    <a:lnTo>
                      <a:pt x="533" y="192"/>
                    </a:lnTo>
                    <a:lnTo>
                      <a:pt x="535" y="192"/>
                    </a:lnTo>
                    <a:lnTo>
                      <a:pt x="535" y="190"/>
                    </a:lnTo>
                    <a:lnTo>
                      <a:pt x="535" y="190"/>
                    </a:lnTo>
                    <a:lnTo>
                      <a:pt x="537" y="190"/>
                    </a:lnTo>
                    <a:lnTo>
                      <a:pt x="537" y="190"/>
                    </a:lnTo>
                    <a:lnTo>
                      <a:pt x="537" y="190"/>
                    </a:lnTo>
                    <a:lnTo>
                      <a:pt x="539" y="190"/>
                    </a:lnTo>
                    <a:lnTo>
                      <a:pt x="539" y="190"/>
                    </a:lnTo>
                    <a:lnTo>
                      <a:pt x="539" y="190"/>
                    </a:lnTo>
                    <a:lnTo>
                      <a:pt x="541" y="188"/>
                    </a:lnTo>
                    <a:lnTo>
                      <a:pt x="541" y="188"/>
                    </a:lnTo>
                    <a:lnTo>
                      <a:pt x="541" y="188"/>
                    </a:lnTo>
                    <a:lnTo>
                      <a:pt x="541" y="190"/>
                    </a:lnTo>
                    <a:lnTo>
                      <a:pt x="541" y="190"/>
                    </a:lnTo>
                    <a:lnTo>
                      <a:pt x="541" y="190"/>
                    </a:lnTo>
                    <a:lnTo>
                      <a:pt x="541" y="190"/>
                    </a:lnTo>
                    <a:lnTo>
                      <a:pt x="541" y="190"/>
                    </a:lnTo>
                    <a:lnTo>
                      <a:pt x="541" y="190"/>
                    </a:lnTo>
                    <a:lnTo>
                      <a:pt x="541" y="190"/>
                    </a:lnTo>
                    <a:lnTo>
                      <a:pt x="541" y="190"/>
                    </a:lnTo>
                    <a:lnTo>
                      <a:pt x="541" y="190"/>
                    </a:lnTo>
                    <a:lnTo>
                      <a:pt x="542" y="192"/>
                    </a:lnTo>
                    <a:lnTo>
                      <a:pt x="542" y="192"/>
                    </a:lnTo>
                    <a:lnTo>
                      <a:pt x="542" y="192"/>
                    </a:lnTo>
                    <a:lnTo>
                      <a:pt x="544" y="192"/>
                    </a:lnTo>
                    <a:lnTo>
                      <a:pt x="544" y="190"/>
                    </a:lnTo>
                    <a:lnTo>
                      <a:pt x="544" y="190"/>
                    </a:lnTo>
                    <a:lnTo>
                      <a:pt x="544" y="190"/>
                    </a:lnTo>
                    <a:lnTo>
                      <a:pt x="544" y="190"/>
                    </a:lnTo>
                    <a:lnTo>
                      <a:pt x="546" y="190"/>
                    </a:lnTo>
                    <a:lnTo>
                      <a:pt x="546" y="190"/>
                    </a:lnTo>
                    <a:lnTo>
                      <a:pt x="546" y="190"/>
                    </a:lnTo>
                    <a:lnTo>
                      <a:pt x="548" y="190"/>
                    </a:lnTo>
                    <a:lnTo>
                      <a:pt x="548" y="190"/>
                    </a:lnTo>
                    <a:lnTo>
                      <a:pt x="548" y="192"/>
                    </a:lnTo>
                    <a:lnTo>
                      <a:pt x="548" y="192"/>
                    </a:lnTo>
                    <a:lnTo>
                      <a:pt x="548" y="192"/>
                    </a:lnTo>
                    <a:lnTo>
                      <a:pt x="548" y="193"/>
                    </a:lnTo>
                    <a:lnTo>
                      <a:pt x="548" y="193"/>
                    </a:lnTo>
                    <a:lnTo>
                      <a:pt x="550" y="193"/>
                    </a:lnTo>
                    <a:lnTo>
                      <a:pt x="550" y="193"/>
                    </a:lnTo>
                    <a:lnTo>
                      <a:pt x="550" y="193"/>
                    </a:lnTo>
                    <a:lnTo>
                      <a:pt x="550" y="193"/>
                    </a:lnTo>
                    <a:lnTo>
                      <a:pt x="550" y="193"/>
                    </a:lnTo>
                    <a:lnTo>
                      <a:pt x="550" y="193"/>
                    </a:lnTo>
                    <a:lnTo>
                      <a:pt x="550" y="193"/>
                    </a:lnTo>
                    <a:lnTo>
                      <a:pt x="550" y="192"/>
                    </a:lnTo>
                    <a:lnTo>
                      <a:pt x="550" y="192"/>
                    </a:lnTo>
                    <a:lnTo>
                      <a:pt x="550" y="192"/>
                    </a:lnTo>
                    <a:lnTo>
                      <a:pt x="550" y="192"/>
                    </a:lnTo>
                    <a:lnTo>
                      <a:pt x="550" y="192"/>
                    </a:lnTo>
                    <a:lnTo>
                      <a:pt x="550" y="192"/>
                    </a:lnTo>
                    <a:lnTo>
                      <a:pt x="550" y="190"/>
                    </a:lnTo>
                    <a:lnTo>
                      <a:pt x="550" y="190"/>
                    </a:lnTo>
                    <a:lnTo>
                      <a:pt x="550" y="190"/>
                    </a:lnTo>
                    <a:lnTo>
                      <a:pt x="550" y="190"/>
                    </a:lnTo>
                    <a:lnTo>
                      <a:pt x="550" y="190"/>
                    </a:lnTo>
                    <a:lnTo>
                      <a:pt x="550" y="190"/>
                    </a:lnTo>
                    <a:lnTo>
                      <a:pt x="552" y="190"/>
                    </a:lnTo>
                    <a:lnTo>
                      <a:pt x="552" y="190"/>
                    </a:lnTo>
                    <a:lnTo>
                      <a:pt x="552" y="190"/>
                    </a:lnTo>
                    <a:lnTo>
                      <a:pt x="552" y="190"/>
                    </a:lnTo>
                    <a:lnTo>
                      <a:pt x="553" y="192"/>
                    </a:lnTo>
                    <a:lnTo>
                      <a:pt x="553" y="192"/>
                    </a:lnTo>
                    <a:lnTo>
                      <a:pt x="553" y="192"/>
                    </a:lnTo>
                    <a:lnTo>
                      <a:pt x="553" y="193"/>
                    </a:lnTo>
                    <a:lnTo>
                      <a:pt x="553" y="193"/>
                    </a:lnTo>
                    <a:lnTo>
                      <a:pt x="553" y="193"/>
                    </a:lnTo>
                    <a:lnTo>
                      <a:pt x="553" y="193"/>
                    </a:lnTo>
                    <a:lnTo>
                      <a:pt x="553" y="195"/>
                    </a:lnTo>
                    <a:lnTo>
                      <a:pt x="555" y="195"/>
                    </a:lnTo>
                    <a:lnTo>
                      <a:pt x="555" y="195"/>
                    </a:lnTo>
                    <a:lnTo>
                      <a:pt x="555" y="195"/>
                    </a:lnTo>
                    <a:lnTo>
                      <a:pt x="557" y="197"/>
                    </a:lnTo>
                    <a:lnTo>
                      <a:pt x="557" y="197"/>
                    </a:lnTo>
                    <a:lnTo>
                      <a:pt x="557" y="197"/>
                    </a:lnTo>
                    <a:lnTo>
                      <a:pt x="557" y="197"/>
                    </a:lnTo>
                    <a:lnTo>
                      <a:pt x="559" y="199"/>
                    </a:lnTo>
                    <a:lnTo>
                      <a:pt x="559" y="199"/>
                    </a:lnTo>
                    <a:lnTo>
                      <a:pt x="559" y="199"/>
                    </a:lnTo>
                    <a:lnTo>
                      <a:pt x="559" y="199"/>
                    </a:lnTo>
                    <a:lnTo>
                      <a:pt x="559" y="199"/>
                    </a:lnTo>
                    <a:lnTo>
                      <a:pt x="561" y="201"/>
                    </a:lnTo>
                    <a:lnTo>
                      <a:pt x="561" y="201"/>
                    </a:lnTo>
                    <a:lnTo>
                      <a:pt x="561" y="201"/>
                    </a:lnTo>
                    <a:lnTo>
                      <a:pt x="561" y="201"/>
                    </a:lnTo>
                    <a:lnTo>
                      <a:pt x="561" y="199"/>
                    </a:lnTo>
                    <a:lnTo>
                      <a:pt x="561" y="199"/>
                    </a:lnTo>
                    <a:lnTo>
                      <a:pt x="561" y="199"/>
                    </a:lnTo>
                    <a:lnTo>
                      <a:pt x="562" y="199"/>
                    </a:lnTo>
                    <a:lnTo>
                      <a:pt x="561" y="199"/>
                    </a:lnTo>
                    <a:lnTo>
                      <a:pt x="561" y="199"/>
                    </a:lnTo>
                    <a:lnTo>
                      <a:pt x="561" y="197"/>
                    </a:lnTo>
                    <a:lnTo>
                      <a:pt x="561" y="197"/>
                    </a:lnTo>
                    <a:lnTo>
                      <a:pt x="561" y="197"/>
                    </a:lnTo>
                    <a:lnTo>
                      <a:pt x="561" y="197"/>
                    </a:lnTo>
                    <a:lnTo>
                      <a:pt x="561" y="195"/>
                    </a:lnTo>
                    <a:lnTo>
                      <a:pt x="561" y="195"/>
                    </a:lnTo>
                    <a:lnTo>
                      <a:pt x="561" y="195"/>
                    </a:lnTo>
                    <a:lnTo>
                      <a:pt x="561" y="195"/>
                    </a:lnTo>
                    <a:lnTo>
                      <a:pt x="561" y="195"/>
                    </a:lnTo>
                    <a:lnTo>
                      <a:pt x="561" y="195"/>
                    </a:lnTo>
                    <a:lnTo>
                      <a:pt x="561" y="195"/>
                    </a:lnTo>
                    <a:lnTo>
                      <a:pt x="562" y="193"/>
                    </a:lnTo>
                    <a:lnTo>
                      <a:pt x="562" y="193"/>
                    </a:lnTo>
                    <a:lnTo>
                      <a:pt x="562" y="193"/>
                    </a:lnTo>
                    <a:lnTo>
                      <a:pt x="562" y="193"/>
                    </a:lnTo>
                    <a:lnTo>
                      <a:pt x="564" y="193"/>
                    </a:lnTo>
                    <a:lnTo>
                      <a:pt x="564" y="193"/>
                    </a:lnTo>
                    <a:lnTo>
                      <a:pt x="564" y="195"/>
                    </a:lnTo>
                    <a:lnTo>
                      <a:pt x="566" y="195"/>
                    </a:lnTo>
                    <a:lnTo>
                      <a:pt x="566" y="193"/>
                    </a:lnTo>
                    <a:lnTo>
                      <a:pt x="568" y="193"/>
                    </a:lnTo>
                    <a:lnTo>
                      <a:pt x="568" y="192"/>
                    </a:lnTo>
                    <a:lnTo>
                      <a:pt x="568" y="192"/>
                    </a:lnTo>
                    <a:lnTo>
                      <a:pt x="568" y="190"/>
                    </a:lnTo>
                    <a:lnTo>
                      <a:pt x="568" y="190"/>
                    </a:lnTo>
                    <a:lnTo>
                      <a:pt x="568" y="190"/>
                    </a:lnTo>
                    <a:lnTo>
                      <a:pt x="568" y="190"/>
                    </a:lnTo>
                    <a:lnTo>
                      <a:pt x="568" y="190"/>
                    </a:lnTo>
                    <a:lnTo>
                      <a:pt x="570" y="190"/>
                    </a:lnTo>
                    <a:lnTo>
                      <a:pt x="571" y="190"/>
                    </a:lnTo>
                    <a:lnTo>
                      <a:pt x="571" y="190"/>
                    </a:lnTo>
                    <a:lnTo>
                      <a:pt x="571" y="190"/>
                    </a:lnTo>
                    <a:lnTo>
                      <a:pt x="571" y="190"/>
                    </a:lnTo>
                    <a:lnTo>
                      <a:pt x="573" y="190"/>
                    </a:lnTo>
                    <a:lnTo>
                      <a:pt x="573" y="192"/>
                    </a:lnTo>
                    <a:lnTo>
                      <a:pt x="573" y="192"/>
                    </a:lnTo>
                    <a:lnTo>
                      <a:pt x="573" y="193"/>
                    </a:lnTo>
                    <a:lnTo>
                      <a:pt x="573" y="193"/>
                    </a:lnTo>
                    <a:lnTo>
                      <a:pt x="573" y="193"/>
                    </a:lnTo>
                    <a:lnTo>
                      <a:pt x="573" y="195"/>
                    </a:lnTo>
                    <a:lnTo>
                      <a:pt x="573" y="195"/>
                    </a:lnTo>
                    <a:lnTo>
                      <a:pt x="573" y="195"/>
                    </a:lnTo>
                    <a:lnTo>
                      <a:pt x="573" y="195"/>
                    </a:lnTo>
                    <a:lnTo>
                      <a:pt x="573" y="197"/>
                    </a:lnTo>
                    <a:lnTo>
                      <a:pt x="575" y="197"/>
                    </a:lnTo>
                    <a:lnTo>
                      <a:pt x="577" y="199"/>
                    </a:lnTo>
                    <a:lnTo>
                      <a:pt x="577" y="199"/>
                    </a:lnTo>
                    <a:lnTo>
                      <a:pt x="577" y="199"/>
                    </a:lnTo>
                    <a:lnTo>
                      <a:pt x="577" y="199"/>
                    </a:lnTo>
                    <a:lnTo>
                      <a:pt x="577" y="199"/>
                    </a:lnTo>
                    <a:lnTo>
                      <a:pt x="577" y="201"/>
                    </a:lnTo>
                    <a:lnTo>
                      <a:pt x="577" y="201"/>
                    </a:lnTo>
                    <a:lnTo>
                      <a:pt x="577" y="201"/>
                    </a:lnTo>
                    <a:lnTo>
                      <a:pt x="577" y="201"/>
                    </a:lnTo>
                    <a:lnTo>
                      <a:pt x="577" y="202"/>
                    </a:lnTo>
                    <a:lnTo>
                      <a:pt x="577" y="202"/>
                    </a:lnTo>
                    <a:lnTo>
                      <a:pt x="577" y="202"/>
                    </a:lnTo>
                    <a:lnTo>
                      <a:pt x="579" y="202"/>
                    </a:lnTo>
                    <a:lnTo>
                      <a:pt x="579" y="202"/>
                    </a:lnTo>
                    <a:lnTo>
                      <a:pt x="579" y="202"/>
                    </a:lnTo>
                    <a:lnTo>
                      <a:pt x="579" y="202"/>
                    </a:lnTo>
                    <a:lnTo>
                      <a:pt x="580" y="202"/>
                    </a:lnTo>
                    <a:lnTo>
                      <a:pt x="580" y="202"/>
                    </a:lnTo>
                    <a:lnTo>
                      <a:pt x="580" y="202"/>
                    </a:lnTo>
                    <a:lnTo>
                      <a:pt x="580" y="202"/>
                    </a:lnTo>
                    <a:lnTo>
                      <a:pt x="582" y="201"/>
                    </a:lnTo>
                    <a:lnTo>
                      <a:pt x="584" y="199"/>
                    </a:lnTo>
                    <a:lnTo>
                      <a:pt x="584" y="199"/>
                    </a:lnTo>
                    <a:lnTo>
                      <a:pt x="584" y="199"/>
                    </a:lnTo>
                    <a:lnTo>
                      <a:pt x="584" y="199"/>
                    </a:lnTo>
                    <a:lnTo>
                      <a:pt x="584" y="199"/>
                    </a:lnTo>
                    <a:lnTo>
                      <a:pt x="584" y="199"/>
                    </a:lnTo>
                    <a:lnTo>
                      <a:pt x="586" y="199"/>
                    </a:lnTo>
                    <a:lnTo>
                      <a:pt x="586" y="199"/>
                    </a:lnTo>
                    <a:lnTo>
                      <a:pt x="588" y="199"/>
                    </a:lnTo>
                    <a:lnTo>
                      <a:pt x="588" y="197"/>
                    </a:lnTo>
                    <a:lnTo>
                      <a:pt x="588" y="197"/>
                    </a:lnTo>
                    <a:lnTo>
                      <a:pt x="588" y="197"/>
                    </a:lnTo>
                    <a:lnTo>
                      <a:pt x="588" y="197"/>
                    </a:lnTo>
                    <a:lnTo>
                      <a:pt x="586" y="197"/>
                    </a:lnTo>
                    <a:lnTo>
                      <a:pt x="586" y="197"/>
                    </a:lnTo>
                    <a:lnTo>
                      <a:pt x="586" y="197"/>
                    </a:lnTo>
                    <a:lnTo>
                      <a:pt x="584" y="195"/>
                    </a:lnTo>
                    <a:lnTo>
                      <a:pt x="584" y="195"/>
                    </a:lnTo>
                    <a:lnTo>
                      <a:pt x="584" y="195"/>
                    </a:lnTo>
                    <a:lnTo>
                      <a:pt x="584" y="195"/>
                    </a:lnTo>
                    <a:lnTo>
                      <a:pt x="584" y="195"/>
                    </a:lnTo>
                    <a:lnTo>
                      <a:pt x="584" y="195"/>
                    </a:lnTo>
                    <a:lnTo>
                      <a:pt x="584" y="195"/>
                    </a:lnTo>
                    <a:lnTo>
                      <a:pt x="584" y="195"/>
                    </a:lnTo>
                    <a:lnTo>
                      <a:pt x="584" y="193"/>
                    </a:lnTo>
                    <a:lnTo>
                      <a:pt x="584" y="193"/>
                    </a:lnTo>
                    <a:lnTo>
                      <a:pt x="584" y="193"/>
                    </a:lnTo>
                    <a:lnTo>
                      <a:pt x="584" y="193"/>
                    </a:lnTo>
                    <a:lnTo>
                      <a:pt x="584" y="192"/>
                    </a:lnTo>
                    <a:lnTo>
                      <a:pt x="586" y="192"/>
                    </a:lnTo>
                    <a:lnTo>
                      <a:pt x="586" y="192"/>
                    </a:lnTo>
                    <a:lnTo>
                      <a:pt x="586" y="192"/>
                    </a:lnTo>
                    <a:lnTo>
                      <a:pt x="586" y="192"/>
                    </a:lnTo>
                    <a:lnTo>
                      <a:pt x="586" y="192"/>
                    </a:lnTo>
                    <a:lnTo>
                      <a:pt x="588" y="192"/>
                    </a:lnTo>
                    <a:lnTo>
                      <a:pt x="589" y="192"/>
                    </a:lnTo>
                    <a:lnTo>
                      <a:pt x="589" y="192"/>
                    </a:lnTo>
                    <a:lnTo>
                      <a:pt x="589" y="192"/>
                    </a:lnTo>
                    <a:lnTo>
                      <a:pt x="589" y="192"/>
                    </a:lnTo>
                    <a:lnTo>
                      <a:pt x="589" y="192"/>
                    </a:lnTo>
                    <a:lnTo>
                      <a:pt x="591" y="192"/>
                    </a:lnTo>
                    <a:lnTo>
                      <a:pt x="591" y="192"/>
                    </a:lnTo>
                    <a:lnTo>
                      <a:pt x="591" y="192"/>
                    </a:lnTo>
                    <a:lnTo>
                      <a:pt x="591" y="192"/>
                    </a:lnTo>
                    <a:lnTo>
                      <a:pt x="591" y="192"/>
                    </a:lnTo>
                    <a:lnTo>
                      <a:pt x="591" y="192"/>
                    </a:lnTo>
                    <a:lnTo>
                      <a:pt x="593" y="190"/>
                    </a:lnTo>
                    <a:lnTo>
                      <a:pt x="593" y="190"/>
                    </a:lnTo>
                    <a:lnTo>
                      <a:pt x="593" y="190"/>
                    </a:lnTo>
                    <a:lnTo>
                      <a:pt x="593" y="190"/>
                    </a:lnTo>
                    <a:lnTo>
                      <a:pt x="593" y="190"/>
                    </a:lnTo>
                    <a:lnTo>
                      <a:pt x="593" y="188"/>
                    </a:lnTo>
                    <a:lnTo>
                      <a:pt x="593" y="188"/>
                    </a:lnTo>
                    <a:lnTo>
                      <a:pt x="593" y="188"/>
                    </a:lnTo>
                    <a:lnTo>
                      <a:pt x="593" y="188"/>
                    </a:lnTo>
                    <a:lnTo>
                      <a:pt x="593" y="188"/>
                    </a:lnTo>
                    <a:lnTo>
                      <a:pt x="593" y="188"/>
                    </a:lnTo>
                    <a:lnTo>
                      <a:pt x="593" y="188"/>
                    </a:lnTo>
                    <a:lnTo>
                      <a:pt x="593" y="186"/>
                    </a:lnTo>
                    <a:lnTo>
                      <a:pt x="593" y="186"/>
                    </a:lnTo>
                    <a:lnTo>
                      <a:pt x="593" y="186"/>
                    </a:lnTo>
                    <a:lnTo>
                      <a:pt x="593" y="186"/>
                    </a:lnTo>
                    <a:lnTo>
                      <a:pt x="593" y="186"/>
                    </a:lnTo>
                    <a:lnTo>
                      <a:pt x="593" y="186"/>
                    </a:lnTo>
                    <a:lnTo>
                      <a:pt x="593" y="184"/>
                    </a:lnTo>
                    <a:lnTo>
                      <a:pt x="593" y="184"/>
                    </a:lnTo>
                    <a:lnTo>
                      <a:pt x="593" y="184"/>
                    </a:lnTo>
                    <a:lnTo>
                      <a:pt x="593" y="184"/>
                    </a:lnTo>
                    <a:lnTo>
                      <a:pt x="593" y="184"/>
                    </a:lnTo>
                    <a:lnTo>
                      <a:pt x="593" y="183"/>
                    </a:lnTo>
                    <a:lnTo>
                      <a:pt x="593" y="183"/>
                    </a:lnTo>
                    <a:lnTo>
                      <a:pt x="593" y="183"/>
                    </a:lnTo>
                    <a:lnTo>
                      <a:pt x="593" y="183"/>
                    </a:lnTo>
                    <a:lnTo>
                      <a:pt x="593" y="183"/>
                    </a:lnTo>
                    <a:lnTo>
                      <a:pt x="593" y="183"/>
                    </a:lnTo>
                    <a:lnTo>
                      <a:pt x="593" y="183"/>
                    </a:lnTo>
                    <a:lnTo>
                      <a:pt x="593" y="183"/>
                    </a:lnTo>
                    <a:lnTo>
                      <a:pt x="595" y="183"/>
                    </a:lnTo>
                    <a:lnTo>
                      <a:pt x="595" y="183"/>
                    </a:lnTo>
                    <a:lnTo>
                      <a:pt x="595" y="183"/>
                    </a:lnTo>
                    <a:lnTo>
                      <a:pt x="595" y="183"/>
                    </a:lnTo>
                    <a:lnTo>
                      <a:pt x="595" y="183"/>
                    </a:lnTo>
                    <a:lnTo>
                      <a:pt x="595" y="183"/>
                    </a:lnTo>
                    <a:lnTo>
                      <a:pt x="597" y="181"/>
                    </a:lnTo>
                    <a:lnTo>
                      <a:pt x="597" y="181"/>
                    </a:lnTo>
                    <a:lnTo>
                      <a:pt x="597" y="181"/>
                    </a:lnTo>
                    <a:lnTo>
                      <a:pt x="597" y="181"/>
                    </a:lnTo>
                    <a:lnTo>
                      <a:pt x="597" y="181"/>
                    </a:lnTo>
                    <a:lnTo>
                      <a:pt x="597" y="181"/>
                    </a:lnTo>
                    <a:lnTo>
                      <a:pt x="597" y="179"/>
                    </a:lnTo>
                    <a:lnTo>
                      <a:pt x="597" y="179"/>
                    </a:lnTo>
                    <a:lnTo>
                      <a:pt x="597" y="179"/>
                    </a:lnTo>
                    <a:lnTo>
                      <a:pt x="599" y="179"/>
                    </a:lnTo>
                    <a:lnTo>
                      <a:pt x="599" y="179"/>
                    </a:lnTo>
                    <a:lnTo>
                      <a:pt x="599" y="179"/>
                    </a:lnTo>
                    <a:lnTo>
                      <a:pt x="599" y="179"/>
                    </a:lnTo>
                    <a:lnTo>
                      <a:pt x="599" y="179"/>
                    </a:lnTo>
                    <a:lnTo>
                      <a:pt x="599" y="179"/>
                    </a:lnTo>
                    <a:lnTo>
                      <a:pt x="599" y="179"/>
                    </a:lnTo>
                    <a:lnTo>
                      <a:pt x="599" y="179"/>
                    </a:lnTo>
                    <a:lnTo>
                      <a:pt x="599" y="177"/>
                    </a:lnTo>
                    <a:lnTo>
                      <a:pt x="600" y="177"/>
                    </a:lnTo>
                    <a:lnTo>
                      <a:pt x="599" y="177"/>
                    </a:lnTo>
                    <a:lnTo>
                      <a:pt x="599" y="177"/>
                    </a:lnTo>
                    <a:lnTo>
                      <a:pt x="600" y="177"/>
                    </a:lnTo>
                    <a:lnTo>
                      <a:pt x="600" y="177"/>
                    </a:lnTo>
                    <a:lnTo>
                      <a:pt x="600" y="177"/>
                    </a:lnTo>
                    <a:lnTo>
                      <a:pt x="600" y="177"/>
                    </a:lnTo>
                    <a:lnTo>
                      <a:pt x="600" y="177"/>
                    </a:lnTo>
                    <a:lnTo>
                      <a:pt x="600" y="177"/>
                    </a:lnTo>
                    <a:lnTo>
                      <a:pt x="600" y="177"/>
                    </a:lnTo>
                    <a:lnTo>
                      <a:pt x="602" y="175"/>
                    </a:lnTo>
                    <a:lnTo>
                      <a:pt x="602" y="175"/>
                    </a:lnTo>
                    <a:lnTo>
                      <a:pt x="600" y="175"/>
                    </a:lnTo>
                    <a:lnTo>
                      <a:pt x="600" y="175"/>
                    </a:lnTo>
                    <a:lnTo>
                      <a:pt x="600" y="175"/>
                    </a:lnTo>
                    <a:lnTo>
                      <a:pt x="602" y="174"/>
                    </a:lnTo>
                    <a:lnTo>
                      <a:pt x="602" y="174"/>
                    </a:lnTo>
                    <a:lnTo>
                      <a:pt x="602" y="174"/>
                    </a:lnTo>
                    <a:lnTo>
                      <a:pt x="602" y="174"/>
                    </a:lnTo>
                    <a:lnTo>
                      <a:pt x="602" y="174"/>
                    </a:lnTo>
                    <a:lnTo>
                      <a:pt x="602" y="174"/>
                    </a:lnTo>
                    <a:lnTo>
                      <a:pt x="602" y="174"/>
                    </a:lnTo>
                    <a:lnTo>
                      <a:pt x="602" y="174"/>
                    </a:lnTo>
                    <a:lnTo>
                      <a:pt x="602" y="174"/>
                    </a:lnTo>
                    <a:lnTo>
                      <a:pt x="602" y="172"/>
                    </a:lnTo>
                    <a:lnTo>
                      <a:pt x="602" y="172"/>
                    </a:lnTo>
                    <a:lnTo>
                      <a:pt x="602" y="172"/>
                    </a:lnTo>
                    <a:lnTo>
                      <a:pt x="602" y="172"/>
                    </a:lnTo>
                    <a:lnTo>
                      <a:pt x="602" y="172"/>
                    </a:lnTo>
                    <a:lnTo>
                      <a:pt x="602" y="172"/>
                    </a:lnTo>
                    <a:lnTo>
                      <a:pt x="602" y="170"/>
                    </a:lnTo>
                    <a:lnTo>
                      <a:pt x="602" y="170"/>
                    </a:lnTo>
                    <a:lnTo>
                      <a:pt x="602" y="170"/>
                    </a:lnTo>
                    <a:lnTo>
                      <a:pt x="602" y="170"/>
                    </a:lnTo>
                    <a:lnTo>
                      <a:pt x="602" y="170"/>
                    </a:lnTo>
                    <a:lnTo>
                      <a:pt x="604" y="170"/>
                    </a:lnTo>
                    <a:lnTo>
                      <a:pt x="604" y="170"/>
                    </a:lnTo>
                    <a:lnTo>
                      <a:pt x="604" y="170"/>
                    </a:lnTo>
                    <a:lnTo>
                      <a:pt x="604" y="170"/>
                    </a:lnTo>
                    <a:lnTo>
                      <a:pt x="604" y="170"/>
                    </a:lnTo>
                    <a:lnTo>
                      <a:pt x="604" y="170"/>
                    </a:lnTo>
                    <a:lnTo>
                      <a:pt x="604" y="168"/>
                    </a:lnTo>
                    <a:lnTo>
                      <a:pt x="604" y="168"/>
                    </a:lnTo>
                    <a:lnTo>
                      <a:pt x="604" y="168"/>
                    </a:lnTo>
                    <a:lnTo>
                      <a:pt x="604" y="168"/>
                    </a:lnTo>
                    <a:lnTo>
                      <a:pt x="604" y="166"/>
                    </a:lnTo>
                    <a:lnTo>
                      <a:pt x="604" y="166"/>
                    </a:lnTo>
                    <a:lnTo>
                      <a:pt x="604" y="166"/>
                    </a:lnTo>
                    <a:lnTo>
                      <a:pt x="606" y="166"/>
                    </a:lnTo>
                    <a:lnTo>
                      <a:pt x="606" y="166"/>
                    </a:lnTo>
                    <a:lnTo>
                      <a:pt x="606" y="166"/>
                    </a:lnTo>
                    <a:lnTo>
                      <a:pt x="606" y="166"/>
                    </a:lnTo>
                    <a:lnTo>
                      <a:pt x="606" y="166"/>
                    </a:lnTo>
                    <a:lnTo>
                      <a:pt x="606" y="164"/>
                    </a:lnTo>
                    <a:lnTo>
                      <a:pt x="606" y="164"/>
                    </a:lnTo>
                    <a:lnTo>
                      <a:pt x="606" y="164"/>
                    </a:lnTo>
                    <a:lnTo>
                      <a:pt x="606" y="164"/>
                    </a:lnTo>
                    <a:lnTo>
                      <a:pt x="606" y="164"/>
                    </a:lnTo>
                    <a:lnTo>
                      <a:pt x="606" y="164"/>
                    </a:lnTo>
                    <a:lnTo>
                      <a:pt x="608" y="164"/>
                    </a:lnTo>
                    <a:lnTo>
                      <a:pt x="608" y="164"/>
                    </a:lnTo>
                    <a:lnTo>
                      <a:pt x="608" y="163"/>
                    </a:lnTo>
                    <a:lnTo>
                      <a:pt x="608" y="163"/>
                    </a:lnTo>
                    <a:lnTo>
                      <a:pt x="609" y="163"/>
                    </a:lnTo>
                    <a:lnTo>
                      <a:pt x="609" y="163"/>
                    </a:lnTo>
                    <a:lnTo>
                      <a:pt x="609" y="163"/>
                    </a:lnTo>
                    <a:lnTo>
                      <a:pt x="609" y="161"/>
                    </a:lnTo>
                    <a:lnTo>
                      <a:pt x="609" y="161"/>
                    </a:lnTo>
                    <a:lnTo>
                      <a:pt x="609" y="161"/>
                    </a:lnTo>
                    <a:lnTo>
                      <a:pt x="611" y="161"/>
                    </a:lnTo>
                    <a:lnTo>
                      <a:pt x="611" y="161"/>
                    </a:lnTo>
                    <a:lnTo>
                      <a:pt x="611" y="161"/>
                    </a:lnTo>
                    <a:lnTo>
                      <a:pt x="611" y="161"/>
                    </a:lnTo>
                    <a:lnTo>
                      <a:pt x="611" y="161"/>
                    </a:lnTo>
                    <a:lnTo>
                      <a:pt x="611" y="161"/>
                    </a:lnTo>
                    <a:lnTo>
                      <a:pt x="611" y="161"/>
                    </a:lnTo>
                    <a:lnTo>
                      <a:pt x="611" y="161"/>
                    </a:lnTo>
                    <a:lnTo>
                      <a:pt x="613" y="159"/>
                    </a:lnTo>
                    <a:lnTo>
                      <a:pt x="613" y="159"/>
                    </a:lnTo>
                    <a:lnTo>
                      <a:pt x="613" y="159"/>
                    </a:lnTo>
                    <a:lnTo>
                      <a:pt x="613" y="159"/>
                    </a:lnTo>
                    <a:lnTo>
                      <a:pt x="613" y="157"/>
                    </a:lnTo>
                    <a:lnTo>
                      <a:pt x="613" y="157"/>
                    </a:lnTo>
                    <a:lnTo>
                      <a:pt x="613" y="157"/>
                    </a:lnTo>
                    <a:lnTo>
                      <a:pt x="613" y="157"/>
                    </a:lnTo>
                    <a:lnTo>
                      <a:pt x="613" y="157"/>
                    </a:lnTo>
                    <a:lnTo>
                      <a:pt x="613" y="155"/>
                    </a:lnTo>
                    <a:lnTo>
                      <a:pt x="613" y="155"/>
                    </a:lnTo>
                    <a:lnTo>
                      <a:pt x="613" y="155"/>
                    </a:lnTo>
                    <a:lnTo>
                      <a:pt x="613" y="155"/>
                    </a:lnTo>
                    <a:lnTo>
                      <a:pt x="613" y="155"/>
                    </a:lnTo>
                    <a:lnTo>
                      <a:pt x="613" y="154"/>
                    </a:lnTo>
                    <a:lnTo>
                      <a:pt x="613" y="154"/>
                    </a:lnTo>
                    <a:lnTo>
                      <a:pt x="615" y="154"/>
                    </a:lnTo>
                    <a:lnTo>
                      <a:pt x="615" y="152"/>
                    </a:lnTo>
                    <a:lnTo>
                      <a:pt x="615" y="152"/>
                    </a:lnTo>
                    <a:lnTo>
                      <a:pt x="615" y="152"/>
                    </a:lnTo>
                    <a:lnTo>
                      <a:pt x="615" y="150"/>
                    </a:lnTo>
                    <a:lnTo>
                      <a:pt x="615" y="150"/>
                    </a:lnTo>
                    <a:lnTo>
                      <a:pt x="615" y="150"/>
                    </a:lnTo>
                    <a:lnTo>
                      <a:pt x="615" y="150"/>
                    </a:lnTo>
                    <a:lnTo>
                      <a:pt x="615" y="150"/>
                    </a:lnTo>
                    <a:lnTo>
                      <a:pt x="615" y="150"/>
                    </a:lnTo>
                    <a:lnTo>
                      <a:pt x="615" y="150"/>
                    </a:lnTo>
                    <a:lnTo>
                      <a:pt x="615" y="150"/>
                    </a:lnTo>
                    <a:lnTo>
                      <a:pt x="615" y="150"/>
                    </a:lnTo>
                    <a:lnTo>
                      <a:pt x="615" y="148"/>
                    </a:lnTo>
                    <a:lnTo>
                      <a:pt x="617" y="148"/>
                    </a:lnTo>
                    <a:lnTo>
                      <a:pt x="617" y="148"/>
                    </a:lnTo>
                    <a:lnTo>
                      <a:pt x="617" y="148"/>
                    </a:lnTo>
                    <a:lnTo>
                      <a:pt x="617" y="148"/>
                    </a:lnTo>
                    <a:lnTo>
                      <a:pt x="617" y="148"/>
                    </a:lnTo>
                    <a:lnTo>
                      <a:pt x="617" y="148"/>
                    </a:lnTo>
                    <a:lnTo>
                      <a:pt x="617" y="148"/>
                    </a:lnTo>
                    <a:lnTo>
                      <a:pt x="617" y="148"/>
                    </a:lnTo>
                    <a:lnTo>
                      <a:pt x="617" y="148"/>
                    </a:lnTo>
                    <a:lnTo>
                      <a:pt x="617" y="146"/>
                    </a:lnTo>
                    <a:lnTo>
                      <a:pt x="617" y="146"/>
                    </a:lnTo>
                    <a:lnTo>
                      <a:pt x="617" y="146"/>
                    </a:lnTo>
                    <a:lnTo>
                      <a:pt x="617" y="146"/>
                    </a:lnTo>
                    <a:lnTo>
                      <a:pt x="618" y="146"/>
                    </a:lnTo>
                    <a:lnTo>
                      <a:pt x="618" y="146"/>
                    </a:lnTo>
                    <a:lnTo>
                      <a:pt x="618" y="146"/>
                    </a:lnTo>
                    <a:lnTo>
                      <a:pt x="618" y="146"/>
                    </a:lnTo>
                    <a:lnTo>
                      <a:pt x="620" y="146"/>
                    </a:lnTo>
                    <a:lnTo>
                      <a:pt x="620" y="146"/>
                    </a:lnTo>
                    <a:lnTo>
                      <a:pt x="620" y="146"/>
                    </a:lnTo>
                    <a:lnTo>
                      <a:pt x="620" y="146"/>
                    </a:lnTo>
                    <a:lnTo>
                      <a:pt x="620" y="146"/>
                    </a:lnTo>
                    <a:lnTo>
                      <a:pt x="620" y="146"/>
                    </a:lnTo>
                    <a:lnTo>
                      <a:pt x="622" y="146"/>
                    </a:lnTo>
                    <a:lnTo>
                      <a:pt x="622" y="146"/>
                    </a:lnTo>
                    <a:lnTo>
                      <a:pt x="622" y="146"/>
                    </a:lnTo>
                    <a:lnTo>
                      <a:pt x="624" y="146"/>
                    </a:lnTo>
                    <a:lnTo>
                      <a:pt x="624" y="146"/>
                    </a:lnTo>
                    <a:lnTo>
                      <a:pt x="624" y="146"/>
                    </a:lnTo>
                    <a:lnTo>
                      <a:pt x="626" y="146"/>
                    </a:lnTo>
                    <a:lnTo>
                      <a:pt x="626" y="146"/>
                    </a:lnTo>
                    <a:lnTo>
                      <a:pt x="626" y="146"/>
                    </a:lnTo>
                    <a:lnTo>
                      <a:pt x="626" y="146"/>
                    </a:lnTo>
                    <a:lnTo>
                      <a:pt x="626" y="146"/>
                    </a:lnTo>
                    <a:lnTo>
                      <a:pt x="626" y="146"/>
                    </a:lnTo>
                    <a:lnTo>
                      <a:pt x="626" y="146"/>
                    </a:lnTo>
                    <a:lnTo>
                      <a:pt x="626" y="146"/>
                    </a:lnTo>
                    <a:lnTo>
                      <a:pt x="626" y="145"/>
                    </a:lnTo>
                    <a:lnTo>
                      <a:pt x="626" y="145"/>
                    </a:lnTo>
                    <a:lnTo>
                      <a:pt x="626" y="145"/>
                    </a:lnTo>
                    <a:lnTo>
                      <a:pt x="626" y="145"/>
                    </a:lnTo>
                    <a:lnTo>
                      <a:pt x="626" y="145"/>
                    </a:lnTo>
                    <a:lnTo>
                      <a:pt x="627" y="145"/>
                    </a:lnTo>
                    <a:lnTo>
                      <a:pt x="627" y="145"/>
                    </a:lnTo>
                    <a:lnTo>
                      <a:pt x="627" y="145"/>
                    </a:lnTo>
                    <a:lnTo>
                      <a:pt x="627" y="143"/>
                    </a:lnTo>
                    <a:lnTo>
                      <a:pt x="627" y="143"/>
                    </a:lnTo>
                    <a:lnTo>
                      <a:pt x="627" y="143"/>
                    </a:lnTo>
                    <a:lnTo>
                      <a:pt x="627" y="143"/>
                    </a:lnTo>
                    <a:lnTo>
                      <a:pt x="627" y="141"/>
                    </a:lnTo>
                    <a:lnTo>
                      <a:pt x="627" y="141"/>
                    </a:lnTo>
                    <a:lnTo>
                      <a:pt x="627" y="141"/>
                    </a:lnTo>
                    <a:lnTo>
                      <a:pt x="627" y="141"/>
                    </a:lnTo>
                    <a:lnTo>
                      <a:pt x="627" y="141"/>
                    </a:lnTo>
                    <a:lnTo>
                      <a:pt x="626" y="141"/>
                    </a:lnTo>
                    <a:lnTo>
                      <a:pt x="627" y="141"/>
                    </a:lnTo>
                    <a:lnTo>
                      <a:pt x="627" y="141"/>
                    </a:lnTo>
                    <a:lnTo>
                      <a:pt x="627" y="141"/>
                    </a:lnTo>
                    <a:lnTo>
                      <a:pt x="627" y="141"/>
                    </a:lnTo>
                    <a:lnTo>
                      <a:pt x="627" y="139"/>
                    </a:lnTo>
                    <a:lnTo>
                      <a:pt x="627" y="139"/>
                    </a:lnTo>
                    <a:lnTo>
                      <a:pt x="627" y="139"/>
                    </a:lnTo>
                    <a:lnTo>
                      <a:pt x="627" y="139"/>
                    </a:lnTo>
                    <a:lnTo>
                      <a:pt x="627" y="139"/>
                    </a:lnTo>
                    <a:lnTo>
                      <a:pt x="627" y="139"/>
                    </a:lnTo>
                    <a:lnTo>
                      <a:pt x="629" y="139"/>
                    </a:lnTo>
                    <a:lnTo>
                      <a:pt x="629" y="139"/>
                    </a:lnTo>
                    <a:lnTo>
                      <a:pt x="629" y="139"/>
                    </a:lnTo>
                    <a:lnTo>
                      <a:pt x="629" y="139"/>
                    </a:lnTo>
                    <a:lnTo>
                      <a:pt x="629" y="139"/>
                    </a:lnTo>
                    <a:lnTo>
                      <a:pt x="629" y="139"/>
                    </a:lnTo>
                    <a:lnTo>
                      <a:pt x="629" y="139"/>
                    </a:lnTo>
                    <a:lnTo>
                      <a:pt x="631" y="137"/>
                    </a:lnTo>
                    <a:lnTo>
                      <a:pt x="631" y="137"/>
                    </a:lnTo>
                    <a:lnTo>
                      <a:pt x="631" y="137"/>
                    </a:lnTo>
                    <a:lnTo>
                      <a:pt x="631" y="137"/>
                    </a:lnTo>
                    <a:lnTo>
                      <a:pt x="631" y="137"/>
                    </a:lnTo>
                    <a:lnTo>
                      <a:pt x="631" y="137"/>
                    </a:lnTo>
                    <a:lnTo>
                      <a:pt x="631" y="137"/>
                    </a:lnTo>
                    <a:lnTo>
                      <a:pt x="631" y="137"/>
                    </a:lnTo>
                    <a:lnTo>
                      <a:pt x="633" y="137"/>
                    </a:lnTo>
                    <a:lnTo>
                      <a:pt x="633" y="137"/>
                    </a:lnTo>
                    <a:lnTo>
                      <a:pt x="633" y="137"/>
                    </a:lnTo>
                    <a:lnTo>
                      <a:pt x="633" y="137"/>
                    </a:lnTo>
                    <a:lnTo>
                      <a:pt x="635" y="137"/>
                    </a:lnTo>
                    <a:lnTo>
                      <a:pt x="635" y="137"/>
                    </a:lnTo>
                    <a:lnTo>
                      <a:pt x="635" y="137"/>
                    </a:lnTo>
                    <a:lnTo>
                      <a:pt x="635" y="137"/>
                    </a:lnTo>
                    <a:lnTo>
                      <a:pt x="635" y="137"/>
                    </a:lnTo>
                    <a:lnTo>
                      <a:pt x="637" y="136"/>
                    </a:lnTo>
                    <a:lnTo>
                      <a:pt x="637" y="136"/>
                    </a:lnTo>
                    <a:lnTo>
                      <a:pt x="637" y="136"/>
                    </a:lnTo>
                    <a:lnTo>
                      <a:pt x="637" y="136"/>
                    </a:lnTo>
                    <a:lnTo>
                      <a:pt x="637" y="136"/>
                    </a:lnTo>
                    <a:lnTo>
                      <a:pt x="637" y="136"/>
                    </a:lnTo>
                    <a:lnTo>
                      <a:pt x="638" y="136"/>
                    </a:lnTo>
                    <a:lnTo>
                      <a:pt x="638" y="136"/>
                    </a:lnTo>
                    <a:lnTo>
                      <a:pt x="638" y="136"/>
                    </a:lnTo>
                    <a:lnTo>
                      <a:pt x="638" y="136"/>
                    </a:lnTo>
                    <a:lnTo>
                      <a:pt x="638" y="136"/>
                    </a:lnTo>
                    <a:lnTo>
                      <a:pt x="638" y="136"/>
                    </a:lnTo>
                    <a:lnTo>
                      <a:pt x="640" y="136"/>
                    </a:lnTo>
                    <a:lnTo>
                      <a:pt x="640" y="136"/>
                    </a:lnTo>
                    <a:lnTo>
                      <a:pt x="640" y="134"/>
                    </a:lnTo>
                    <a:lnTo>
                      <a:pt x="640" y="134"/>
                    </a:lnTo>
                    <a:lnTo>
                      <a:pt x="638" y="134"/>
                    </a:lnTo>
                    <a:lnTo>
                      <a:pt x="638" y="134"/>
                    </a:lnTo>
                    <a:lnTo>
                      <a:pt x="638" y="132"/>
                    </a:lnTo>
                    <a:lnTo>
                      <a:pt x="638" y="132"/>
                    </a:lnTo>
                    <a:lnTo>
                      <a:pt x="638" y="132"/>
                    </a:lnTo>
                    <a:lnTo>
                      <a:pt x="640" y="132"/>
                    </a:lnTo>
                    <a:lnTo>
                      <a:pt x="640" y="132"/>
                    </a:lnTo>
                    <a:lnTo>
                      <a:pt x="640" y="132"/>
                    </a:lnTo>
                    <a:lnTo>
                      <a:pt x="642" y="132"/>
                    </a:lnTo>
                    <a:lnTo>
                      <a:pt x="642" y="130"/>
                    </a:lnTo>
                    <a:lnTo>
                      <a:pt x="642" y="130"/>
                    </a:lnTo>
                    <a:lnTo>
                      <a:pt x="642" y="132"/>
                    </a:lnTo>
                    <a:lnTo>
                      <a:pt x="642" y="132"/>
                    </a:lnTo>
                    <a:lnTo>
                      <a:pt x="644" y="132"/>
                    </a:lnTo>
                    <a:lnTo>
                      <a:pt x="644" y="132"/>
                    </a:lnTo>
                    <a:lnTo>
                      <a:pt x="646" y="134"/>
                    </a:lnTo>
                    <a:lnTo>
                      <a:pt x="646" y="134"/>
                    </a:lnTo>
                    <a:lnTo>
                      <a:pt x="646" y="134"/>
                    </a:lnTo>
                    <a:lnTo>
                      <a:pt x="646" y="134"/>
                    </a:lnTo>
                    <a:lnTo>
                      <a:pt x="647" y="134"/>
                    </a:lnTo>
                    <a:lnTo>
                      <a:pt x="647" y="134"/>
                    </a:lnTo>
                    <a:lnTo>
                      <a:pt x="649" y="134"/>
                    </a:lnTo>
                    <a:lnTo>
                      <a:pt x="649" y="134"/>
                    </a:lnTo>
                    <a:lnTo>
                      <a:pt x="649" y="134"/>
                    </a:lnTo>
                    <a:lnTo>
                      <a:pt x="649" y="134"/>
                    </a:lnTo>
                    <a:lnTo>
                      <a:pt x="651" y="134"/>
                    </a:lnTo>
                    <a:lnTo>
                      <a:pt x="649" y="134"/>
                    </a:lnTo>
                    <a:lnTo>
                      <a:pt x="649" y="132"/>
                    </a:lnTo>
                    <a:lnTo>
                      <a:pt x="649" y="132"/>
                    </a:lnTo>
                    <a:lnTo>
                      <a:pt x="649" y="130"/>
                    </a:lnTo>
                    <a:lnTo>
                      <a:pt x="651" y="130"/>
                    </a:lnTo>
                    <a:lnTo>
                      <a:pt x="651" y="130"/>
                    </a:lnTo>
                    <a:lnTo>
                      <a:pt x="651" y="130"/>
                    </a:lnTo>
                    <a:lnTo>
                      <a:pt x="651" y="130"/>
                    </a:lnTo>
                    <a:lnTo>
                      <a:pt x="651" y="130"/>
                    </a:lnTo>
                    <a:lnTo>
                      <a:pt x="651" y="130"/>
                    </a:lnTo>
                    <a:lnTo>
                      <a:pt x="651" y="130"/>
                    </a:lnTo>
                    <a:lnTo>
                      <a:pt x="651" y="130"/>
                    </a:lnTo>
                    <a:lnTo>
                      <a:pt x="651" y="130"/>
                    </a:lnTo>
                    <a:lnTo>
                      <a:pt x="651" y="128"/>
                    </a:lnTo>
                    <a:lnTo>
                      <a:pt x="651" y="128"/>
                    </a:lnTo>
                    <a:lnTo>
                      <a:pt x="651" y="128"/>
                    </a:lnTo>
                    <a:lnTo>
                      <a:pt x="653" y="128"/>
                    </a:lnTo>
                    <a:lnTo>
                      <a:pt x="653" y="128"/>
                    </a:lnTo>
                    <a:lnTo>
                      <a:pt x="653" y="128"/>
                    </a:lnTo>
                    <a:lnTo>
                      <a:pt x="653" y="128"/>
                    </a:lnTo>
                    <a:lnTo>
                      <a:pt x="653" y="128"/>
                    </a:lnTo>
                    <a:lnTo>
                      <a:pt x="653" y="127"/>
                    </a:lnTo>
                    <a:lnTo>
                      <a:pt x="653" y="127"/>
                    </a:lnTo>
                    <a:lnTo>
                      <a:pt x="655" y="127"/>
                    </a:lnTo>
                    <a:lnTo>
                      <a:pt x="655" y="127"/>
                    </a:lnTo>
                    <a:lnTo>
                      <a:pt x="655" y="127"/>
                    </a:lnTo>
                    <a:lnTo>
                      <a:pt x="655" y="127"/>
                    </a:lnTo>
                    <a:lnTo>
                      <a:pt x="655" y="127"/>
                    </a:lnTo>
                    <a:lnTo>
                      <a:pt x="655" y="127"/>
                    </a:lnTo>
                    <a:lnTo>
                      <a:pt x="655" y="127"/>
                    </a:lnTo>
                    <a:lnTo>
                      <a:pt x="655" y="127"/>
                    </a:lnTo>
                    <a:lnTo>
                      <a:pt x="655" y="127"/>
                    </a:lnTo>
                    <a:lnTo>
                      <a:pt x="655"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5" y="125"/>
                    </a:lnTo>
                    <a:lnTo>
                      <a:pt x="655" y="125"/>
                    </a:lnTo>
                    <a:lnTo>
                      <a:pt x="655" y="125"/>
                    </a:lnTo>
                    <a:lnTo>
                      <a:pt x="655" y="125"/>
                    </a:lnTo>
                    <a:lnTo>
                      <a:pt x="655" y="125"/>
                    </a:lnTo>
                    <a:lnTo>
                      <a:pt x="655" y="125"/>
                    </a:lnTo>
                    <a:lnTo>
                      <a:pt x="655" y="125"/>
                    </a:lnTo>
                    <a:lnTo>
                      <a:pt x="655" y="125"/>
                    </a:lnTo>
                    <a:lnTo>
                      <a:pt x="655" y="125"/>
                    </a:lnTo>
                    <a:lnTo>
                      <a:pt x="653" y="127"/>
                    </a:lnTo>
                    <a:lnTo>
                      <a:pt x="653" y="127"/>
                    </a:lnTo>
                    <a:lnTo>
                      <a:pt x="653" y="127"/>
                    </a:lnTo>
                    <a:lnTo>
                      <a:pt x="653" y="125"/>
                    </a:lnTo>
                    <a:lnTo>
                      <a:pt x="653" y="125"/>
                    </a:lnTo>
                    <a:lnTo>
                      <a:pt x="653" y="125"/>
                    </a:lnTo>
                    <a:lnTo>
                      <a:pt x="653" y="125"/>
                    </a:lnTo>
                    <a:lnTo>
                      <a:pt x="653" y="125"/>
                    </a:lnTo>
                    <a:lnTo>
                      <a:pt x="653" y="123"/>
                    </a:lnTo>
                    <a:lnTo>
                      <a:pt x="651" y="123"/>
                    </a:lnTo>
                    <a:lnTo>
                      <a:pt x="651" y="123"/>
                    </a:lnTo>
                    <a:lnTo>
                      <a:pt x="651" y="123"/>
                    </a:lnTo>
                    <a:lnTo>
                      <a:pt x="651" y="123"/>
                    </a:lnTo>
                    <a:lnTo>
                      <a:pt x="651" y="123"/>
                    </a:lnTo>
                    <a:lnTo>
                      <a:pt x="649" y="123"/>
                    </a:lnTo>
                    <a:lnTo>
                      <a:pt x="649" y="121"/>
                    </a:lnTo>
                    <a:lnTo>
                      <a:pt x="649" y="121"/>
                    </a:lnTo>
                    <a:lnTo>
                      <a:pt x="649" y="121"/>
                    </a:lnTo>
                    <a:lnTo>
                      <a:pt x="649" y="121"/>
                    </a:lnTo>
                    <a:lnTo>
                      <a:pt x="647" y="121"/>
                    </a:lnTo>
                    <a:lnTo>
                      <a:pt x="647" y="121"/>
                    </a:lnTo>
                    <a:lnTo>
                      <a:pt x="649" y="121"/>
                    </a:lnTo>
                    <a:lnTo>
                      <a:pt x="649" y="121"/>
                    </a:lnTo>
                    <a:lnTo>
                      <a:pt x="649" y="121"/>
                    </a:lnTo>
                    <a:lnTo>
                      <a:pt x="649" y="121"/>
                    </a:lnTo>
                    <a:lnTo>
                      <a:pt x="649" y="119"/>
                    </a:lnTo>
                    <a:lnTo>
                      <a:pt x="649" y="119"/>
                    </a:lnTo>
                    <a:lnTo>
                      <a:pt x="649" y="119"/>
                    </a:lnTo>
                    <a:lnTo>
                      <a:pt x="649" y="119"/>
                    </a:lnTo>
                    <a:lnTo>
                      <a:pt x="649" y="119"/>
                    </a:lnTo>
                    <a:lnTo>
                      <a:pt x="649" y="119"/>
                    </a:lnTo>
                    <a:lnTo>
                      <a:pt x="649" y="117"/>
                    </a:lnTo>
                    <a:lnTo>
                      <a:pt x="649" y="117"/>
                    </a:lnTo>
                    <a:lnTo>
                      <a:pt x="649" y="117"/>
                    </a:lnTo>
                    <a:lnTo>
                      <a:pt x="649" y="117"/>
                    </a:lnTo>
                    <a:lnTo>
                      <a:pt x="647" y="117"/>
                    </a:lnTo>
                    <a:lnTo>
                      <a:pt x="649" y="117"/>
                    </a:lnTo>
                    <a:lnTo>
                      <a:pt x="649" y="116"/>
                    </a:lnTo>
                    <a:lnTo>
                      <a:pt x="647" y="116"/>
                    </a:lnTo>
                    <a:lnTo>
                      <a:pt x="647" y="116"/>
                    </a:lnTo>
                    <a:lnTo>
                      <a:pt x="647" y="116"/>
                    </a:lnTo>
                    <a:lnTo>
                      <a:pt x="647" y="116"/>
                    </a:lnTo>
                    <a:lnTo>
                      <a:pt x="647" y="116"/>
                    </a:lnTo>
                    <a:lnTo>
                      <a:pt x="647" y="114"/>
                    </a:lnTo>
                    <a:lnTo>
                      <a:pt x="647" y="114"/>
                    </a:lnTo>
                    <a:lnTo>
                      <a:pt x="647" y="114"/>
                    </a:lnTo>
                    <a:lnTo>
                      <a:pt x="649" y="114"/>
                    </a:lnTo>
                    <a:lnTo>
                      <a:pt x="649" y="114"/>
                    </a:lnTo>
                    <a:lnTo>
                      <a:pt x="651" y="112"/>
                    </a:lnTo>
                    <a:lnTo>
                      <a:pt x="651" y="112"/>
                    </a:lnTo>
                    <a:lnTo>
                      <a:pt x="651" y="112"/>
                    </a:lnTo>
                    <a:lnTo>
                      <a:pt x="651" y="110"/>
                    </a:lnTo>
                    <a:lnTo>
                      <a:pt x="651" y="110"/>
                    </a:lnTo>
                    <a:lnTo>
                      <a:pt x="651" y="110"/>
                    </a:lnTo>
                    <a:lnTo>
                      <a:pt x="651" y="110"/>
                    </a:lnTo>
                    <a:lnTo>
                      <a:pt x="651" y="110"/>
                    </a:lnTo>
                    <a:lnTo>
                      <a:pt x="653" y="110"/>
                    </a:lnTo>
                    <a:lnTo>
                      <a:pt x="653" y="108"/>
                    </a:lnTo>
                    <a:lnTo>
                      <a:pt x="653" y="108"/>
                    </a:lnTo>
                    <a:lnTo>
                      <a:pt x="653" y="108"/>
                    </a:lnTo>
                    <a:lnTo>
                      <a:pt x="653" y="108"/>
                    </a:lnTo>
                    <a:lnTo>
                      <a:pt x="653" y="107"/>
                    </a:lnTo>
                    <a:lnTo>
                      <a:pt x="653" y="107"/>
                    </a:lnTo>
                    <a:lnTo>
                      <a:pt x="653" y="107"/>
                    </a:lnTo>
                    <a:lnTo>
                      <a:pt x="653" y="107"/>
                    </a:lnTo>
                    <a:lnTo>
                      <a:pt x="653" y="107"/>
                    </a:lnTo>
                    <a:lnTo>
                      <a:pt x="655" y="105"/>
                    </a:lnTo>
                    <a:lnTo>
                      <a:pt x="655" y="105"/>
                    </a:lnTo>
                    <a:lnTo>
                      <a:pt x="655" y="105"/>
                    </a:lnTo>
                    <a:lnTo>
                      <a:pt x="655" y="103"/>
                    </a:lnTo>
                    <a:lnTo>
                      <a:pt x="655" y="103"/>
                    </a:lnTo>
                    <a:lnTo>
                      <a:pt x="655" y="103"/>
                    </a:lnTo>
                    <a:lnTo>
                      <a:pt x="655" y="103"/>
                    </a:lnTo>
                    <a:lnTo>
                      <a:pt x="655" y="103"/>
                    </a:lnTo>
                    <a:lnTo>
                      <a:pt x="653" y="101"/>
                    </a:lnTo>
                    <a:lnTo>
                      <a:pt x="653" y="101"/>
                    </a:lnTo>
                    <a:lnTo>
                      <a:pt x="653" y="101"/>
                    </a:lnTo>
                    <a:lnTo>
                      <a:pt x="653" y="101"/>
                    </a:lnTo>
                    <a:lnTo>
                      <a:pt x="653" y="99"/>
                    </a:lnTo>
                    <a:lnTo>
                      <a:pt x="653" y="99"/>
                    </a:lnTo>
                    <a:lnTo>
                      <a:pt x="653" y="99"/>
                    </a:lnTo>
                    <a:lnTo>
                      <a:pt x="653" y="99"/>
                    </a:lnTo>
                    <a:lnTo>
                      <a:pt x="655" y="99"/>
                    </a:lnTo>
                    <a:lnTo>
                      <a:pt x="655" y="99"/>
                    </a:lnTo>
                    <a:lnTo>
                      <a:pt x="655" y="98"/>
                    </a:lnTo>
                    <a:lnTo>
                      <a:pt x="655" y="98"/>
                    </a:lnTo>
                    <a:lnTo>
                      <a:pt x="655" y="98"/>
                    </a:lnTo>
                    <a:lnTo>
                      <a:pt x="655" y="98"/>
                    </a:lnTo>
                    <a:lnTo>
                      <a:pt x="655"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6"/>
                    </a:lnTo>
                    <a:lnTo>
                      <a:pt x="653" y="96"/>
                    </a:lnTo>
                    <a:lnTo>
                      <a:pt x="651" y="96"/>
                    </a:lnTo>
                    <a:lnTo>
                      <a:pt x="651" y="96"/>
                    </a:lnTo>
                    <a:lnTo>
                      <a:pt x="651" y="96"/>
                    </a:lnTo>
                    <a:lnTo>
                      <a:pt x="651" y="96"/>
                    </a:lnTo>
                    <a:lnTo>
                      <a:pt x="651" y="96"/>
                    </a:lnTo>
                    <a:lnTo>
                      <a:pt x="651" y="94"/>
                    </a:lnTo>
                    <a:lnTo>
                      <a:pt x="651" y="94"/>
                    </a:lnTo>
                    <a:lnTo>
                      <a:pt x="651" y="94"/>
                    </a:lnTo>
                    <a:lnTo>
                      <a:pt x="649" y="94"/>
                    </a:lnTo>
                    <a:lnTo>
                      <a:pt x="649" y="94"/>
                    </a:lnTo>
                    <a:lnTo>
                      <a:pt x="649" y="94"/>
                    </a:lnTo>
                    <a:lnTo>
                      <a:pt x="649" y="94"/>
                    </a:lnTo>
                    <a:lnTo>
                      <a:pt x="649" y="94"/>
                    </a:lnTo>
                    <a:lnTo>
                      <a:pt x="649" y="92"/>
                    </a:lnTo>
                    <a:lnTo>
                      <a:pt x="649" y="92"/>
                    </a:lnTo>
                    <a:lnTo>
                      <a:pt x="649" y="92"/>
                    </a:lnTo>
                    <a:lnTo>
                      <a:pt x="647" y="92"/>
                    </a:lnTo>
                    <a:lnTo>
                      <a:pt x="647" y="92"/>
                    </a:lnTo>
                    <a:lnTo>
                      <a:pt x="647" y="90"/>
                    </a:lnTo>
                    <a:lnTo>
                      <a:pt x="647" y="90"/>
                    </a:lnTo>
                    <a:lnTo>
                      <a:pt x="649" y="90"/>
                    </a:lnTo>
                    <a:lnTo>
                      <a:pt x="649" y="90"/>
                    </a:lnTo>
                    <a:lnTo>
                      <a:pt x="649" y="90"/>
                    </a:lnTo>
                    <a:lnTo>
                      <a:pt x="649" y="90"/>
                    </a:lnTo>
                    <a:lnTo>
                      <a:pt x="649" y="89"/>
                    </a:lnTo>
                    <a:lnTo>
                      <a:pt x="649" y="89"/>
                    </a:lnTo>
                    <a:lnTo>
                      <a:pt x="649" y="89"/>
                    </a:lnTo>
                    <a:lnTo>
                      <a:pt x="649" y="89"/>
                    </a:lnTo>
                    <a:lnTo>
                      <a:pt x="649" y="89"/>
                    </a:lnTo>
                    <a:lnTo>
                      <a:pt x="649" y="89"/>
                    </a:lnTo>
                    <a:lnTo>
                      <a:pt x="649" y="89"/>
                    </a:lnTo>
                    <a:lnTo>
                      <a:pt x="649" y="87"/>
                    </a:lnTo>
                    <a:lnTo>
                      <a:pt x="649" y="87"/>
                    </a:lnTo>
                    <a:lnTo>
                      <a:pt x="647" y="87"/>
                    </a:lnTo>
                    <a:lnTo>
                      <a:pt x="647" y="87"/>
                    </a:lnTo>
                    <a:lnTo>
                      <a:pt x="647" y="85"/>
                    </a:lnTo>
                    <a:lnTo>
                      <a:pt x="647" y="85"/>
                    </a:lnTo>
                    <a:lnTo>
                      <a:pt x="647" y="85"/>
                    </a:lnTo>
                    <a:lnTo>
                      <a:pt x="647" y="85"/>
                    </a:lnTo>
                    <a:lnTo>
                      <a:pt x="647" y="85"/>
                    </a:lnTo>
                    <a:lnTo>
                      <a:pt x="647" y="85"/>
                    </a:lnTo>
                    <a:lnTo>
                      <a:pt x="647" y="85"/>
                    </a:lnTo>
                    <a:lnTo>
                      <a:pt x="647" y="85"/>
                    </a:lnTo>
                    <a:lnTo>
                      <a:pt x="647" y="85"/>
                    </a:lnTo>
                    <a:lnTo>
                      <a:pt x="647" y="85"/>
                    </a:lnTo>
                    <a:lnTo>
                      <a:pt x="647" y="85"/>
                    </a:lnTo>
                    <a:lnTo>
                      <a:pt x="647" y="83"/>
                    </a:lnTo>
                    <a:lnTo>
                      <a:pt x="649" y="83"/>
                    </a:lnTo>
                    <a:lnTo>
                      <a:pt x="649" y="83"/>
                    </a:lnTo>
                    <a:lnTo>
                      <a:pt x="649" y="83"/>
                    </a:lnTo>
                    <a:lnTo>
                      <a:pt x="649" y="83"/>
                    </a:lnTo>
                    <a:lnTo>
                      <a:pt x="649" y="83"/>
                    </a:lnTo>
                    <a:lnTo>
                      <a:pt x="649" y="81"/>
                    </a:lnTo>
                    <a:lnTo>
                      <a:pt x="649" y="81"/>
                    </a:lnTo>
                    <a:lnTo>
                      <a:pt x="649" y="81"/>
                    </a:lnTo>
                    <a:lnTo>
                      <a:pt x="649" y="81"/>
                    </a:lnTo>
                    <a:lnTo>
                      <a:pt x="649" y="81"/>
                    </a:lnTo>
                    <a:lnTo>
                      <a:pt x="649" y="81"/>
                    </a:lnTo>
                    <a:lnTo>
                      <a:pt x="649" y="81"/>
                    </a:lnTo>
                    <a:lnTo>
                      <a:pt x="647" y="79"/>
                    </a:lnTo>
                    <a:lnTo>
                      <a:pt x="647" y="79"/>
                    </a:lnTo>
                    <a:lnTo>
                      <a:pt x="647" y="79"/>
                    </a:lnTo>
                    <a:lnTo>
                      <a:pt x="649" y="79"/>
                    </a:lnTo>
                    <a:lnTo>
                      <a:pt x="649" y="79"/>
                    </a:lnTo>
                    <a:lnTo>
                      <a:pt x="649" y="79"/>
                    </a:lnTo>
                    <a:lnTo>
                      <a:pt x="649" y="79"/>
                    </a:lnTo>
                    <a:lnTo>
                      <a:pt x="649" y="79"/>
                    </a:lnTo>
                    <a:lnTo>
                      <a:pt x="651" y="78"/>
                    </a:lnTo>
                    <a:lnTo>
                      <a:pt x="651" y="78"/>
                    </a:lnTo>
                    <a:lnTo>
                      <a:pt x="651" y="78"/>
                    </a:lnTo>
                    <a:lnTo>
                      <a:pt x="651" y="78"/>
                    </a:lnTo>
                    <a:lnTo>
                      <a:pt x="651" y="78"/>
                    </a:lnTo>
                    <a:lnTo>
                      <a:pt x="653" y="76"/>
                    </a:lnTo>
                    <a:lnTo>
                      <a:pt x="653" y="76"/>
                    </a:lnTo>
                    <a:lnTo>
                      <a:pt x="653" y="76"/>
                    </a:lnTo>
                    <a:lnTo>
                      <a:pt x="653" y="74"/>
                    </a:lnTo>
                    <a:lnTo>
                      <a:pt x="655" y="74"/>
                    </a:lnTo>
                    <a:lnTo>
                      <a:pt x="655" y="74"/>
                    </a:lnTo>
                    <a:lnTo>
                      <a:pt x="655" y="74"/>
                    </a:lnTo>
                    <a:lnTo>
                      <a:pt x="655" y="74"/>
                    </a:lnTo>
                    <a:lnTo>
                      <a:pt x="655" y="74"/>
                    </a:lnTo>
                    <a:lnTo>
                      <a:pt x="655" y="74"/>
                    </a:lnTo>
                    <a:lnTo>
                      <a:pt x="655" y="74"/>
                    </a:lnTo>
                    <a:lnTo>
                      <a:pt x="655" y="72"/>
                    </a:lnTo>
                    <a:lnTo>
                      <a:pt x="655" y="72"/>
                    </a:lnTo>
                    <a:lnTo>
                      <a:pt x="656" y="72"/>
                    </a:lnTo>
                    <a:lnTo>
                      <a:pt x="656" y="72"/>
                    </a:lnTo>
                    <a:lnTo>
                      <a:pt x="656" y="72"/>
                    </a:lnTo>
                    <a:lnTo>
                      <a:pt x="656" y="72"/>
                    </a:lnTo>
                    <a:lnTo>
                      <a:pt x="656" y="72"/>
                    </a:lnTo>
                    <a:lnTo>
                      <a:pt x="656" y="72"/>
                    </a:lnTo>
                    <a:lnTo>
                      <a:pt x="656" y="70"/>
                    </a:lnTo>
                    <a:lnTo>
                      <a:pt x="656" y="70"/>
                    </a:lnTo>
                    <a:lnTo>
                      <a:pt x="656" y="70"/>
                    </a:lnTo>
                    <a:lnTo>
                      <a:pt x="658" y="70"/>
                    </a:lnTo>
                    <a:lnTo>
                      <a:pt x="658" y="70"/>
                    </a:lnTo>
                    <a:lnTo>
                      <a:pt x="658" y="69"/>
                    </a:lnTo>
                    <a:lnTo>
                      <a:pt x="658" y="69"/>
                    </a:lnTo>
                    <a:lnTo>
                      <a:pt x="658" y="69"/>
                    </a:lnTo>
                    <a:lnTo>
                      <a:pt x="660" y="69"/>
                    </a:lnTo>
                    <a:lnTo>
                      <a:pt x="660" y="69"/>
                    </a:lnTo>
                    <a:lnTo>
                      <a:pt x="660" y="67"/>
                    </a:lnTo>
                    <a:lnTo>
                      <a:pt x="660" y="65"/>
                    </a:lnTo>
                    <a:lnTo>
                      <a:pt x="662" y="63"/>
                    </a:lnTo>
                    <a:lnTo>
                      <a:pt x="662" y="63"/>
                    </a:lnTo>
                    <a:lnTo>
                      <a:pt x="662" y="63"/>
                    </a:lnTo>
                    <a:lnTo>
                      <a:pt x="662" y="61"/>
                    </a:lnTo>
                    <a:lnTo>
                      <a:pt x="662" y="61"/>
                    </a:lnTo>
                    <a:lnTo>
                      <a:pt x="662" y="61"/>
                    </a:lnTo>
                    <a:lnTo>
                      <a:pt x="664" y="61"/>
                    </a:lnTo>
                    <a:lnTo>
                      <a:pt x="664" y="61"/>
                    </a:lnTo>
                    <a:lnTo>
                      <a:pt x="664" y="60"/>
                    </a:lnTo>
                    <a:lnTo>
                      <a:pt x="664" y="60"/>
                    </a:lnTo>
                    <a:lnTo>
                      <a:pt x="664" y="58"/>
                    </a:lnTo>
                    <a:lnTo>
                      <a:pt x="665" y="58"/>
                    </a:lnTo>
                    <a:lnTo>
                      <a:pt x="665" y="58"/>
                    </a:lnTo>
                    <a:lnTo>
                      <a:pt x="665" y="56"/>
                    </a:lnTo>
                    <a:lnTo>
                      <a:pt x="665" y="56"/>
                    </a:lnTo>
                    <a:lnTo>
                      <a:pt x="665" y="56"/>
                    </a:lnTo>
                    <a:lnTo>
                      <a:pt x="667" y="56"/>
                    </a:lnTo>
                    <a:lnTo>
                      <a:pt x="667" y="56"/>
                    </a:lnTo>
                    <a:lnTo>
                      <a:pt x="667" y="54"/>
                    </a:lnTo>
                    <a:lnTo>
                      <a:pt x="667" y="54"/>
                    </a:lnTo>
                    <a:lnTo>
                      <a:pt x="669" y="52"/>
                    </a:lnTo>
                    <a:lnTo>
                      <a:pt x="669" y="52"/>
                    </a:lnTo>
                    <a:lnTo>
                      <a:pt x="669" y="51"/>
                    </a:lnTo>
                    <a:lnTo>
                      <a:pt x="671" y="51"/>
                    </a:lnTo>
                    <a:lnTo>
                      <a:pt x="671" y="51"/>
                    </a:lnTo>
                    <a:lnTo>
                      <a:pt x="671" y="49"/>
                    </a:lnTo>
                    <a:lnTo>
                      <a:pt x="671" y="49"/>
                    </a:lnTo>
                    <a:lnTo>
                      <a:pt x="671" y="49"/>
                    </a:lnTo>
                    <a:lnTo>
                      <a:pt x="671" y="49"/>
                    </a:lnTo>
                    <a:lnTo>
                      <a:pt x="671" y="49"/>
                    </a:lnTo>
                    <a:lnTo>
                      <a:pt x="671" y="49"/>
                    </a:lnTo>
                    <a:lnTo>
                      <a:pt x="671" y="49"/>
                    </a:lnTo>
                    <a:lnTo>
                      <a:pt x="673" y="47"/>
                    </a:lnTo>
                    <a:lnTo>
                      <a:pt x="673" y="47"/>
                    </a:lnTo>
                    <a:lnTo>
                      <a:pt x="673" y="47"/>
                    </a:lnTo>
                    <a:lnTo>
                      <a:pt x="673" y="47"/>
                    </a:lnTo>
                    <a:lnTo>
                      <a:pt x="673" y="47"/>
                    </a:lnTo>
                    <a:lnTo>
                      <a:pt x="673" y="47"/>
                    </a:lnTo>
                    <a:lnTo>
                      <a:pt x="673" y="45"/>
                    </a:lnTo>
                    <a:lnTo>
                      <a:pt x="673" y="45"/>
                    </a:lnTo>
                    <a:lnTo>
                      <a:pt x="673" y="45"/>
                    </a:lnTo>
                    <a:lnTo>
                      <a:pt x="673" y="45"/>
                    </a:lnTo>
                    <a:lnTo>
                      <a:pt x="673" y="45"/>
                    </a:lnTo>
                    <a:lnTo>
                      <a:pt x="673" y="43"/>
                    </a:lnTo>
                    <a:lnTo>
                      <a:pt x="673" y="43"/>
                    </a:lnTo>
                    <a:lnTo>
                      <a:pt x="674" y="43"/>
                    </a:lnTo>
                    <a:lnTo>
                      <a:pt x="674" y="41"/>
                    </a:lnTo>
                    <a:lnTo>
                      <a:pt x="674" y="41"/>
                    </a:lnTo>
                    <a:lnTo>
                      <a:pt x="674" y="40"/>
                    </a:lnTo>
                    <a:lnTo>
                      <a:pt x="676" y="38"/>
                    </a:lnTo>
                    <a:lnTo>
                      <a:pt x="676" y="36"/>
                    </a:lnTo>
                    <a:lnTo>
                      <a:pt x="676" y="36"/>
                    </a:lnTo>
                    <a:lnTo>
                      <a:pt x="676" y="36"/>
                    </a:lnTo>
                    <a:lnTo>
                      <a:pt x="676" y="34"/>
                    </a:lnTo>
                    <a:lnTo>
                      <a:pt x="676" y="34"/>
                    </a:lnTo>
                    <a:lnTo>
                      <a:pt x="678" y="34"/>
                    </a:lnTo>
                    <a:lnTo>
                      <a:pt x="678" y="34"/>
                    </a:lnTo>
                    <a:lnTo>
                      <a:pt x="678" y="34"/>
                    </a:lnTo>
                    <a:lnTo>
                      <a:pt x="678" y="32"/>
                    </a:lnTo>
                    <a:lnTo>
                      <a:pt x="678" y="32"/>
                    </a:lnTo>
                    <a:lnTo>
                      <a:pt x="678" y="32"/>
                    </a:lnTo>
                    <a:lnTo>
                      <a:pt x="680" y="31"/>
                    </a:lnTo>
                    <a:lnTo>
                      <a:pt x="680" y="31"/>
                    </a:lnTo>
                    <a:lnTo>
                      <a:pt x="680" y="31"/>
                    </a:lnTo>
                    <a:lnTo>
                      <a:pt x="680" y="31"/>
                    </a:lnTo>
                    <a:lnTo>
                      <a:pt x="680" y="31"/>
                    </a:lnTo>
                    <a:lnTo>
                      <a:pt x="680" y="31"/>
                    </a:lnTo>
                    <a:lnTo>
                      <a:pt x="680" y="29"/>
                    </a:lnTo>
                    <a:lnTo>
                      <a:pt x="680" y="29"/>
                    </a:lnTo>
                    <a:lnTo>
                      <a:pt x="682" y="29"/>
                    </a:lnTo>
                    <a:lnTo>
                      <a:pt x="682" y="29"/>
                    </a:lnTo>
                    <a:lnTo>
                      <a:pt x="682" y="29"/>
                    </a:lnTo>
                    <a:lnTo>
                      <a:pt x="682" y="29"/>
                    </a:lnTo>
                    <a:lnTo>
                      <a:pt x="682" y="29"/>
                    </a:lnTo>
                    <a:lnTo>
                      <a:pt x="682" y="29"/>
                    </a:lnTo>
                    <a:lnTo>
                      <a:pt x="682" y="29"/>
                    </a:lnTo>
                    <a:lnTo>
                      <a:pt x="685" y="31"/>
                    </a:lnTo>
                    <a:lnTo>
                      <a:pt x="685" y="31"/>
                    </a:lnTo>
                    <a:lnTo>
                      <a:pt x="685" y="31"/>
                    </a:lnTo>
                    <a:lnTo>
                      <a:pt x="685" y="31"/>
                    </a:lnTo>
                    <a:lnTo>
                      <a:pt x="687" y="31"/>
                    </a:lnTo>
                    <a:lnTo>
                      <a:pt x="687" y="29"/>
                    </a:lnTo>
                    <a:lnTo>
                      <a:pt x="687" y="29"/>
                    </a:lnTo>
                    <a:lnTo>
                      <a:pt x="687" y="29"/>
                    </a:lnTo>
                    <a:lnTo>
                      <a:pt x="687" y="29"/>
                    </a:lnTo>
                    <a:lnTo>
                      <a:pt x="687" y="29"/>
                    </a:lnTo>
                    <a:lnTo>
                      <a:pt x="687" y="27"/>
                    </a:lnTo>
                    <a:lnTo>
                      <a:pt x="687" y="27"/>
                    </a:lnTo>
                    <a:lnTo>
                      <a:pt x="687" y="27"/>
                    </a:lnTo>
                    <a:lnTo>
                      <a:pt x="687" y="27"/>
                    </a:lnTo>
                    <a:lnTo>
                      <a:pt x="687" y="27"/>
                    </a:lnTo>
                    <a:lnTo>
                      <a:pt x="687" y="25"/>
                    </a:lnTo>
                    <a:lnTo>
                      <a:pt x="687" y="25"/>
                    </a:lnTo>
                    <a:lnTo>
                      <a:pt x="687" y="25"/>
                    </a:lnTo>
                    <a:lnTo>
                      <a:pt x="687" y="25"/>
                    </a:lnTo>
                    <a:lnTo>
                      <a:pt x="687" y="25"/>
                    </a:lnTo>
                    <a:lnTo>
                      <a:pt x="687" y="25"/>
                    </a:lnTo>
                    <a:lnTo>
                      <a:pt x="687" y="23"/>
                    </a:lnTo>
                    <a:lnTo>
                      <a:pt x="687" y="23"/>
                    </a:lnTo>
                    <a:lnTo>
                      <a:pt x="687" y="23"/>
                    </a:lnTo>
                    <a:lnTo>
                      <a:pt x="687" y="23"/>
                    </a:lnTo>
                    <a:lnTo>
                      <a:pt x="687" y="23"/>
                    </a:lnTo>
                    <a:lnTo>
                      <a:pt x="687" y="23"/>
                    </a:lnTo>
                    <a:lnTo>
                      <a:pt x="687" y="22"/>
                    </a:lnTo>
                    <a:lnTo>
                      <a:pt x="687" y="22"/>
                    </a:lnTo>
                    <a:lnTo>
                      <a:pt x="687" y="22"/>
                    </a:lnTo>
                    <a:lnTo>
                      <a:pt x="687" y="22"/>
                    </a:lnTo>
                    <a:lnTo>
                      <a:pt x="687" y="22"/>
                    </a:lnTo>
                    <a:lnTo>
                      <a:pt x="687" y="22"/>
                    </a:lnTo>
                    <a:lnTo>
                      <a:pt x="687" y="22"/>
                    </a:lnTo>
                    <a:lnTo>
                      <a:pt x="687" y="22"/>
                    </a:lnTo>
                    <a:lnTo>
                      <a:pt x="687" y="20"/>
                    </a:lnTo>
                    <a:lnTo>
                      <a:pt x="687" y="20"/>
                    </a:lnTo>
                    <a:lnTo>
                      <a:pt x="687" y="20"/>
                    </a:lnTo>
                    <a:lnTo>
                      <a:pt x="687" y="20"/>
                    </a:lnTo>
                    <a:lnTo>
                      <a:pt x="687" y="20"/>
                    </a:lnTo>
                    <a:lnTo>
                      <a:pt x="687" y="20"/>
                    </a:lnTo>
                    <a:lnTo>
                      <a:pt x="689" y="20"/>
                    </a:lnTo>
                    <a:lnTo>
                      <a:pt x="689" y="18"/>
                    </a:lnTo>
                    <a:lnTo>
                      <a:pt x="689" y="18"/>
                    </a:lnTo>
                    <a:lnTo>
                      <a:pt x="689" y="18"/>
                    </a:lnTo>
                    <a:lnTo>
                      <a:pt x="689" y="18"/>
                    </a:lnTo>
                    <a:lnTo>
                      <a:pt x="689" y="16"/>
                    </a:lnTo>
                    <a:lnTo>
                      <a:pt x="689" y="16"/>
                    </a:lnTo>
                    <a:lnTo>
                      <a:pt x="689" y="16"/>
                    </a:lnTo>
                    <a:lnTo>
                      <a:pt x="689" y="16"/>
                    </a:lnTo>
                    <a:lnTo>
                      <a:pt x="689" y="16"/>
                    </a:lnTo>
                    <a:lnTo>
                      <a:pt x="689" y="16"/>
                    </a:lnTo>
                    <a:lnTo>
                      <a:pt x="689" y="16"/>
                    </a:lnTo>
                    <a:lnTo>
                      <a:pt x="689" y="16"/>
                    </a:lnTo>
                    <a:lnTo>
                      <a:pt x="691" y="16"/>
                    </a:lnTo>
                    <a:lnTo>
                      <a:pt x="691" y="16"/>
                    </a:lnTo>
                    <a:lnTo>
                      <a:pt x="691" y="16"/>
                    </a:lnTo>
                    <a:lnTo>
                      <a:pt x="691" y="16"/>
                    </a:lnTo>
                    <a:lnTo>
                      <a:pt x="691" y="14"/>
                    </a:lnTo>
                    <a:lnTo>
                      <a:pt x="691" y="14"/>
                    </a:lnTo>
                    <a:lnTo>
                      <a:pt x="691" y="14"/>
                    </a:lnTo>
                    <a:lnTo>
                      <a:pt x="691" y="14"/>
                    </a:lnTo>
                    <a:lnTo>
                      <a:pt x="691" y="14"/>
                    </a:lnTo>
                    <a:lnTo>
                      <a:pt x="691" y="14"/>
                    </a:lnTo>
                    <a:lnTo>
                      <a:pt x="691" y="14"/>
                    </a:lnTo>
                    <a:lnTo>
                      <a:pt x="691" y="14"/>
                    </a:lnTo>
                    <a:lnTo>
                      <a:pt x="693" y="14"/>
                    </a:lnTo>
                    <a:lnTo>
                      <a:pt x="693" y="14"/>
                    </a:lnTo>
                    <a:lnTo>
                      <a:pt x="693" y="16"/>
                    </a:lnTo>
                    <a:lnTo>
                      <a:pt x="694" y="16"/>
                    </a:lnTo>
                    <a:lnTo>
                      <a:pt x="694" y="16"/>
                    </a:lnTo>
                    <a:lnTo>
                      <a:pt x="694" y="16"/>
                    </a:lnTo>
                    <a:lnTo>
                      <a:pt x="696" y="16"/>
                    </a:lnTo>
                    <a:lnTo>
                      <a:pt x="696" y="16"/>
                    </a:lnTo>
                    <a:lnTo>
                      <a:pt x="696" y="16"/>
                    </a:lnTo>
                    <a:lnTo>
                      <a:pt x="698" y="16"/>
                    </a:lnTo>
                    <a:lnTo>
                      <a:pt x="698" y="16"/>
                    </a:lnTo>
                    <a:lnTo>
                      <a:pt x="698" y="16"/>
                    </a:lnTo>
                    <a:lnTo>
                      <a:pt x="698" y="16"/>
                    </a:lnTo>
                    <a:lnTo>
                      <a:pt x="698" y="16"/>
                    </a:lnTo>
                    <a:lnTo>
                      <a:pt x="700" y="16"/>
                    </a:lnTo>
                    <a:lnTo>
                      <a:pt x="700" y="18"/>
                    </a:lnTo>
                    <a:lnTo>
                      <a:pt x="700" y="18"/>
                    </a:lnTo>
                    <a:lnTo>
                      <a:pt x="698" y="18"/>
                    </a:lnTo>
                    <a:lnTo>
                      <a:pt x="698" y="18"/>
                    </a:lnTo>
                    <a:lnTo>
                      <a:pt x="698" y="18"/>
                    </a:lnTo>
                    <a:lnTo>
                      <a:pt x="698" y="20"/>
                    </a:lnTo>
                    <a:lnTo>
                      <a:pt x="700" y="20"/>
                    </a:lnTo>
                    <a:lnTo>
                      <a:pt x="700" y="20"/>
                    </a:lnTo>
                    <a:lnTo>
                      <a:pt x="700" y="20"/>
                    </a:lnTo>
                    <a:lnTo>
                      <a:pt x="700" y="20"/>
                    </a:lnTo>
                    <a:lnTo>
                      <a:pt x="702" y="20"/>
                    </a:lnTo>
                    <a:lnTo>
                      <a:pt x="702" y="20"/>
                    </a:lnTo>
                    <a:lnTo>
                      <a:pt x="702" y="20"/>
                    </a:lnTo>
                    <a:lnTo>
                      <a:pt x="702" y="20"/>
                    </a:lnTo>
                    <a:lnTo>
                      <a:pt x="702" y="20"/>
                    </a:lnTo>
                    <a:lnTo>
                      <a:pt x="703" y="20"/>
                    </a:lnTo>
                    <a:lnTo>
                      <a:pt x="703" y="20"/>
                    </a:lnTo>
                    <a:lnTo>
                      <a:pt x="703" y="18"/>
                    </a:lnTo>
                    <a:lnTo>
                      <a:pt x="703" y="18"/>
                    </a:lnTo>
                    <a:lnTo>
                      <a:pt x="703" y="18"/>
                    </a:lnTo>
                    <a:lnTo>
                      <a:pt x="703" y="18"/>
                    </a:lnTo>
                    <a:lnTo>
                      <a:pt x="703" y="18"/>
                    </a:lnTo>
                    <a:lnTo>
                      <a:pt x="703" y="18"/>
                    </a:lnTo>
                    <a:lnTo>
                      <a:pt x="703" y="18"/>
                    </a:lnTo>
                    <a:lnTo>
                      <a:pt x="705" y="18"/>
                    </a:lnTo>
                    <a:lnTo>
                      <a:pt x="705" y="18"/>
                    </a:lnTo>
                    <a:lnTo>
                      <a:pt x="705" y="18"/>
                    </a:lnTo>
                    <a:lnTo>
                      <a:pt x="707" y="18"/>
                    </a:lnTo>
                    <a:lnTo>
                      <a:pt x="707" y="18"/>
                    </a:lnTo>
                    <a:lnTo>
                      <a:pt x="707" y="18"/>
                    </a:lnTo>
                    <a:lnTo>
                      <a:pt x="707" y="18"/>
                    </a:lnTo>
                    <a:lnTo>
                      <a:pt x="707" y="16"/>
                    </a:lnTo>
                    <a:lnTo>
                      <a:pt x="707" y="16"/>
                    </a:lnTo>
                    <a:lnTo>
                      <a:pt x="705" y="16"/>
                    </a:lnTo>
                    <a:lnTo>
                      <a:pt x="705" y="16"/>
                    </a:lnTo>
                    <a:lnTo>
                      <a:pt x="705" y="16"/>
                    </a:lnTo>
                    <a:lnTo>
                      <a:pt x="703" y="16"/>
                    </a:lnTo>
                    <a:lnTo>
                      <a:pt x="703" y="16"/>
                    </a:lnTo>
                    <a:lnTo>
                      <a:pt x="703" y="16"/>
                    </a:lnTo>
                    <a:lnTo>
                      <a:pt x="703" y="14"/>
                    </a:lnTo>
                    <a:lnTo>
                      <a:pt x="703" y="14"/>
                    </a:lnTo>
                    <a:lnTo>
                      <a:pt x="703" y="14"/>
                    </a:lnTo>
                    <a:lnTo>
                      <a:pt x="703" y="14"/>
                    </a:lnTo>
                    <a:lnTo>
                      <a:pt x="703" y="14"/>
                    </a:lnTo>
                    <a:lnTo>
                      <a:pt x="703" y="14"/>
                    </a:lnTo>
                    <a:lnTo>
                      <a:pt x="703" y="14"/>
                    </a:lnTo>
                    <a:lnTo>
                      <a:pt x="703" y="14"/>
                    </a:lnTo>
                    <a:lnTo>
                      <a:pt x="703" y="14"/>
                    </a:lnTo>
                    <a:lnTo>
                      <a:pt x="703" y="14"/>
                    </a:lnTo>
                    <a:lnTo>
                      <a:pt x="705" y="13"/>
                    </a:lnTo>
                    <a:lnTo>
                      <a:pt x="705" y="13"/>
                    </a:lnTo>
                    <a:lnTo>
                      <a:pt x="705" y="13"/>
                    </a:lnTo>
                    <a:lnTo>
                      <a:pt x="705" y="13"/>
                    </a:lnTo>
                    <a:lnTo>
                      <a:pt x="707" y="13"/>
                    </a:lnTo>
                    <a:lnTo>
                      <a:pt x="707" y="13"/>
                    </a:lnTo>
                    <a:lnTo>
                      <a:pt x="707" y="13"/>
                    </a:lnTo>
                    <a:lnTo>
                      <a:pt x="707" y="11"/>
                    </a:lnTo>
                    <a:lnTo>
                      <a:pt x="707" y="11"/>
                    </a:lnTo>
                    <a:lnTo>
                      <a:pt x="707" y="11"/>
                    </a:lnTo>
                    <a:lnTo>
                      <a:pt x="707" y="11"/>
                    </a:lnTo>
                    <a:lnTo>
                      <a:pt x="707" y="11"/>
                    </a:lnTo>
                    <a:lnTo>
                      <a:pt x="707" y="11"/>
                    </a:lnTo>
                    <a:lnTo>
                      <a:pt x="709" y="11"/>
                    </a:lnTo>
                    <a:lnTo>
                      <a:pt x="709" y="11"/>
                    </a:lnTo>
                    <a:lnTo>
                      <a:pt x="709" y="11"/>
                    </a:lnTo>
                    <a:lnTo>
                      <a:pt x="709" y="9"/>
                    </a:lnTo>
                    <a:lnTo>
                      <a:pt x="707" y="9"/>
                    </a:lnTo>
                    <a:lnTo>
                      <a:pt x="707" y="9"/>
                    </a:lnTo>
                    <a:lnTo>
                      <a:pt x="707" y="9"/>
                    </a:lnTo>
                    <a:lnTo>
                      <a:pt x="707" y="9"/>
                    </a:lnTo>
                    <a:lnTo>
                      <a:pt x="707" y="9"/>
                    </a:lnTo>
                    <a:lnTo>
                      <a:pt x="707" y="9"/>
                    </a:lnTo>
                    <a:lnTo>
                      <a:pt x="707" y="7"/>
                    </a:lnTo>
                    <a:lnTo>
                      <a:pt x="707" y="7"/>
                    </a:lnTo>
                    <a:lnTo>
                      <a:pt x="709" y="7"/>
                    </a:lnTo>
                    <a:lnTo>
                      <a:pt x="709" y="7"/>
                    </a:lnTo>
                    <a:lnTo>
                      <a:pt x="709" y="7"/>
                    </a:lnTo>
                    <a:lnTo>
                      <a:pt x="709" y="7"/>
                    </a:lnTo>
                    <a:lnTo>
                      <a:pt x="709" y="9"/>
                    </a:lnTo>
                    <a:lnTo>
                      <a:pt x="709" y="9"/>
                    </a:lnTo>
                    <a:lnTo>
                      <a:pt x="709" y="9"/>
                    </a:lnTo>
                    <a:lnTo>
                      <a:pt x="709" y="9"/>
                    </a:lnTo>
                    <a:lnTo>
                      <a:pt x="709" y="9"/>
                    </a:lnTo>
                    <a:lnTo>
                      <a:pt x="709" y="9"/>
                    </a:lnTo>
                    <a:lnTo>
                      <a:pt x="711" y="7"/>
                    </a:lnTo>
                    <a:lnTo>
                      <a:pt x="711" y="7"/>
                    </a:lnTo>
                    <a:lnTo>
                      <a:pt x="711" y="7"/>
                    </a:lnTo>
                    <a:lnTo>
                      <a:pt x="711" y="7"/>
                    </a:lnTo>
                    <a:lnTo>
                      <a:pt x="711" y="7"/>
                    </a:lnTo>
                    <a:lnTo>
                      <a:pt x="711" y="7"/>
                    </a:lnTo>
                    <a:lnTo>
                      <a:pt x="711" y="7"/>
                    </a:lnTo>
                    <a:lnTo>
                      <a:pt x="711" y="5"/>
                    </a:lnTo>
                    <a:lnTo>
                      <a:pt x="711" y="5"/>
                    </a:lnTo>
                    <a:lnTo>
                      <a:pt x="711" y="5"/>
                    </a:lnTo>
                    <a:lnTo>
                      <a:pt x="711" y="5"/>
                    </a:lnTo>
                    <a:lnTo>
                      <a:pt x="711" y="5"/>
                    </a:lnTo>
                    <a:lnTo>
                      <a:pt x="712" y="5"/>
                    </a:lnTo>
                    <a:lnTo>
                      <a:pt x="712" y="5"/>
                    </a:lnTo>
                    <a:lnTo>
                      <a:pt x="712" y="5"/>
                    </a:lnTo>
                    <a:lnTo>
                      <a:pt x="712" y="5"/>
                    </a:lnTo>
                    <a:lnTo>
                      <a:pt x="712" y="5"/>
                    </a:lnTo>
                    <a:lnTo>
                      <a:pt x="712" y="5"/>
                    </a:lnTo>
                    <a:lnTo>
                      <a:pt x="714" y="5"/>
                    </a:lnTo>
                    <a:lnTo>
                      <a:pt x="714" y="3"/>
                    </a:lnTo>
                    <a:lnTo>
                      <a:pt x="714" y="3"/>
                    </a:lnTo>
                    <a:lnTo>
                      <a:pt x="714" y="3"/>
                    </a:lnTo>
                    <a:lnTo>
                      <a:pt x="714" y="3"/>
                    </a:lnTo>
                    <a:lnTo>
                      <a:pt x="714" y="3"/>
                    </a:lnTo>
                    <a:lnTo>
                      <a:pt x="716" y="3"/>
                    </a:lnTo>
                    <a:lnTo>
                      <a:pt x="716" y="2"/>
                    </a:lnTo>
                    <a:lnTo>
                      <a:pt x="716" y="2"/>
                    </a:lnTo>
                    <a:lnTo>
                      <a:pt x="716" y="2"/>
                    </a:lnTo>
                    <a:lnTo>
                      <a:pt x="716" y="2"/>
                    </a:lnTo>
                    <a:lnTo>
                      <a:pt x="716" y="2"/>
                    </a:lnTo>
                    <a:lnTo>
                      <a:pt x="716" y="2"/>
                    </a:lnTo>
                    <a:lnTo>
                      <a:pt x="716" y="2"/>
                    </a:lnTo>
                    <a:lnTo>
                      <a:pt x="716" y="2"/>
                    </a:lnTo>
                    <a:lnTo>
                      <a:pt x="716" y="2"/>
                    </a:lnTo>
                    <a:lnTo>
                      <a:pt x="716" y="2"/>
                    </a:lnTo>
                    <a:lnTo>
                      <a:pt x="716" y="2"/>
                    </a:lnTo>
                    <a:lnTo>
                      <a:pt x="716" y="0"/>
                    </a:lnTo>
                    <a:lnTo>
                      <a:pt x="716" y="0"/>
                    </a:lnTo>
                    <a:lnTo>
                      <a:pt x="716" y="0"/>
                    </a:lnTo>
                    <a:lnTo>
                      <a:pt x="716" y="0"/>
                    </a:lnTo>
                    <a:lnTo>
                      <a:pt x="716" y="0"/>
                    </a:lnTo>
                    <a:lnTo>
                      <a:pt x="716" y="0"/>
                    </a:lnTo>
                    <a:lnTo>
                      <a:pt x="716" y="0"/>
                    </a:lnTo>
                    <a:lnTo>
                      <a:pt x="716" y="0"/>
                    </a:lnTo>
                    <a:lnTo>
                      <a:pt x="716" y="2"/>
                    </a:lnTo>
                    <a:lnTo>
                      <a:pt x="718" y="2"/>
                    </a:lnTo>
                    <a:lnTo>
                      <a:pt x="718" y="2"/>
                    </a:lnTo>
                    <a:lnTo>
                      <a:pt x="718" y="2"/>
                    </a:lnTo>
                    <a:lnTo>
                      <a:pt x="718" y="2"/>
                    </a:lnTo>
                    <a:lnTo>
                      <a:pt x="718" y="2"/>
                    </a:lnTo>
                    <a:lnTo>
                      <a:pt x="720" y="2"/>
                    </a:lnTo>
                    <a:lnTo>
                      <a:pt x="720" y="2"/>
                    </a:lnTo>
                    <a:lnTo>
                      <a:pt x="720" y="2"/>
                    </a:lnTo>
                    <a:lnTo>
                      <a:pt x="720" y="2"/>
                    </a:lnTo>
                    <a:lnTo>
                      <a:pt x="720" y="2"/>
                    </a:lnTo>
                    <a:lnTo>
                      <a:pt x="720" y="2"/>
                    </a:lnTo>
                    <a:lnTo>
                      <a:pt x="722" y="2"/>
                    </a:lnTo>
                    <a:lnTo>
                      <a:pt x="722" y="2"/>
                    </a:lnTo>
                    <a:lnTo>
                      <a:pt x="722" y="2"/>
                    </a:lnTo>
                    <a:lnTo>
                      <a:pt x="720" y="2"/>
                    </a:lnTo>
                    <a:lnTo>
                      <a:pt x="720" y="2"/>
                    </a:lnTo>
                    <a:lnTo>
                      <a:pt x="720" y="3"/>
                    </a:lnTo>
                    <a:lnTo>
                      <a:pt x="720" y="3"/>
                    </a:lnTo>
                    <a:lnTo>
                      <a:pt x="720" y="3"/>
                    </a:lnTo>
                    <a:lnTo>
                      <a:pt x="720" y="3"/>
                    </a:lnTo>
                    <a:lnTo>
                      <a:pt x="722" y="3"/>
                    </a:lnTo>
                    <a:lnTo>
                      <a:pt x="722" y="3"/>
                    </a:lnTo>
                    <a:lnTo>
                      <a:pt x="722" y="3"/>
                    </a:lnTo>
                    <a:lnTo>
                      <a:pt x="722" y="3"/>
                    </a:lnTo>
                    <a:lnTo>
                      <a:pt x="722" y="3"/>
                    </a:lnTo>
                    <a:lnTo>
                      <a:pt x="723" y="3"/>
                    </a:lnTo>
                    <a:lnTo>
                      <a:pt x="723" y="3"/>
                    </a:lnTo>
                    <a:lnTo>
                      <a:pt x="723" y="5"/>
                    </a:lnTo>
                    <a:lnTo>
                      <a:pt x="723" y="5"/>
                    </a:lnTo>
                    <a:lnTo>
                      <a:pt x="723" y="5"/>
                    </a:lnTo>
                    <a:lnTo>
                      <a:pt x="723" y="7"/>
                    </a:lnTo>
                    <a:lnTo>
                      <a:pt x="723" y="7"/>
                    </a:lnTo>
                    <a:lnTo>
                      <a:pt x="723" y="7"/>
                    </a:lnTo>
                    <a:lnTo>
                      <a:pt x="723" y="7"/>
                    </a:lnTo>
                    <a:lnTo>
                      <a:pt x="725" y="7"/>
                    </a:lnTo>
                    <a:lnTo>
                      <a:pt x="725" y="9"/>
                    </a:lnTo>
                    <a:lnTo>
                      <a:pt x="725" y="9"/>
                    </a:lnTo>
                    <a:lnTo>
                      <a:pt x="725" y="11"/>
                    </a:lnTo>
                    <a:lnTo>
                      <a:pt x="725" y="11"/>
                    </a:lnTo>
                    <a:lnTo>
                      <a:pt x="725" y="11"/>
                    </a:lnTo>
                    <a:lnTo>
                      <a:pt x="725" y="11"/>
                    </a:lnTo>
                    <a:lnTo>
                      <a:pt x="725" y="13"/>
                    </a:lnTo>
                    <a:lnTo>
                      <a:pt x="725" y="13"/>
                    </a:lnTo>
                    <a:lnTo>
                      <a:pt x="727" y="13"/>
                    </a:lnTo>
                    <a:lnTo>
                      <a:pt x="727" y="13"/>
                    </a:lnTo>
                    <a:lnTo>
                      <a:pt x="727" y="14"/>
                    </a:lnTo>
                    <a:lnTo>
                      <a:pt x="727" y="14"/>
                    </a:lnTo>
                    <a:lnTo>
                      <a:pt x="727" y="14"/>
                    </a:lnTo>
                    <a:lnTo>
                      <a:pt x="727" y="14"/>
                    </a:lnTo>
                    <a:lnTo>
                      <a:pt x="727" y="14"/>
                    </a:lnTo>
                    <a:lnTo>
                      <a:pt x="727" y="14"/>
                    </a:lnTo>
                    <a:lnTo>
                      <a:pt x="727" y="16"/>
                    </a:lnTo>
                    <a:lnTo>
                      <a:pt x="727" y="16"/>
                    </a:lnTo>
                    <a:lnTo>
                      <a:pt x="727" y="16"/>
                    </a:lnTo>
                    <a:lnTo>
                      <a:pt x="727" y="16"/>
                    </a:lnTo>
                    <a:lnTo>
                      <a:pt x="727" y="16"/>
                    </a:lnTo>
                    <a:lnTo>
                      <a:pt x="727" y="16"/>
                    </a:lnTo>
                    <a:lnTo>
                      <a:pt x="727" y="16"/>
                    </a:lnTo>
                    <a:lnTo>
                      <a:pt x="729" y="18"/>
                    </a:lnTo>
                    <a:lnTo>
                      <a:pt x="729" y="18"/>
                    </a:lnTo>
                    <a:lnTo>
                      <a:pt x="729" y="18"/>
                    </a:lnTo>
                    <a:lnTo>
                      <a:pt x="729" y="18"/>
                    </a:lnTo>
                    <a:lnTo>
                      <a:pt x="729" y="18"/>
                    </a:lnTo>
                    <a:lnTo>
                      <a:pt x="729" y="18"/>
                    </a:lnTo>
                    <a:lnTo>
                      <a:pt x="731" y="18"/>
                    </a:lnTo>
                    <a:lnTo>
                      <a:pt x="731" y="18"/>
                    </a:lnTo>
                    <a:lnTo>
                      <a:pt x="731" y="18"/>
                    </a:lnTo>
                    <a:lnTo>
                      <a:pt x="731" y="18"/>
                    </a:lnTo>
                    <a:lnTo>
                      <a:pt x="731" y="18"/>
                    </a:lnTo>
                    <a:lnTo>
                      <a:pt x="732" y="18"/>
                    </a:lnTo>
                    <a:lnTo>
                      <a:pt x="732" y="18"/>
                    </a:lnTo>
                    <a:lnTo>
                      <a:pt x="732" y="18"/>
                    </a:lnTo>
                    <a:lnTo>
                      <a:pt x="732" y="18"/>
                    </a:lnTo>
                    <a:lnTo>
                      <a:pt x="732" y="18"/>
                    </a:lnTo>
                    <a:lnTo>
                      <a:pt x="732" y="18"/>
                    </a:lnTo>
                    <a:lnTo>
                      <a:pt x="732" y="16"/>
                    </a:lnTo>
                    <a:lnTo>
                      <a:pt x="732" y="16"/>
                    </a:lnTo>
                    <a:lnTo>
                      <a:pt x="732" y="16"/>
                    </a:lnTo>
                    <a:lnTo>
                      <a:pt x="732" y="16"/>
                    </a:lnTo>
                    <a:lnTo>
                      <a:pt x="734" y="16"/>
                    </a:lnTo>
                    <a:lnTo>
                      <a:pt x="734" y="16"/>
                    </a:lnTo>
                    <a:lnTo>
                      <a:pt x="734" y="16"/>
                    </a:lnTo>
                    <a:lnTo>
                      <a:pt x="734" y="16"/>
                    </a:lnTo>
                    <a:lnTo>
                      <a:pt x="734" y="18"/>
                    </a:lnTo>
                    <a:lnTo>
                      <a:pt x="734" y="18"/>
                    </a:lnTo>
                    <a:lnTo>
                      <a:pt x="734" y="18"/>
                    </a:lnTo>
                    <a:lnTo>
                      <a:pt x="734" y="16"/>
                    </a:lnTo>
                    <a:lnTo>
                      <a:pt x="734" y="16"/>
                    </a:lnTo>
                    <a:lnTo>
                      <a:pt x="734" y="16"/>
                    </a:lnTo>
                    <a:lnTo>
                      <a:pt x="734" y="16"/>
                    </a:lnTo>
                    <a:lnTo>
                      <a:pt x="734" y="16"/>
                    </a:lnTo>
                    <a:lnTo>
                      <a:pt x="736" y="16"/>
                    </a:lnTo>
                    <a:lnTo>
                      <a:pt x="736" y="16"/>
                    </a:lnTo>
                    <a:lnTo>
                      <a:pt x="736" y="16"/>
                    </a:lnTo>
                    <a:lnTo>
                      <a:pt x="736" y="16"/>
                    </a:lnTo>
                    <a:lnTo>
                      <a:pt x="736" y="18"/>
                    </a:lnTo>
                    <a:lnTo>
                      <a:pt x="736" y="18"/>
                    </a:lnTo>
                    <a:lnTo>
                      <a:pt x="736" y="18"/>
                    </a:lnTo>
                    <a:lnTo>
                      <a:pt x="736" y="18"/>
                    </a:lnTo>
                    <a:lnTo>
                      <a:pt x="738" y="18"/>
                    </a:lnTo>
                    <a:lnTo>
                      <a:pt x="738" y="20"/>
                    </a:lnTo>
                    <a:lnTo>
                      <a:pt x="738" y="20"/>
                    </a:lnTo>
                    <a:lnTo>
                      <a:pt x="738" y="20"/>
                    </a:lnTo>
                    <a:lnTo>
                      <a:pt x="738" y="20"/>
                    </a:lnTo>
                    <a:lnTo>
                      <a:pt x="740" y="20"/>
                    </a:lnTo>
                    <a:lnTo>
                      <a:pt x="740" y="20"/>
                    </a:lnTo>
                    <a:lnTo>
                      <a:pt x="740" y="20"/>
                    </a:lnTo>
                    <a:lnTo>
                      <a:pt x="740" y="20"/>
                    </a:lnTo>
                    <a:lnTo>
                      <a:pt x="740" y="20"/>
                    </a:lnTo>
                    <a:lnTo>
                      <a:pt x="740" y="22"/>
                    </a:lnTo>
                    <a:lnTo>
                      <a:pt x="740" y="20"/>
                    </a:lnTo>
                    <a:lnTo>
                      <a:pt x="740" y="20"/>
                    </a:lnTo>
                    <a:lnTo>
                      <a:pt x="740" y="20"/>
                    </a:lnTo>
                    <a:lnTo>
                      <a:pt x="740" y="20"/>
                    </a:lnTo>
                    <a:lnTo>
                      <a:pt x="741" y="20"/>
                    </a:lnTo>
                    <a:lnTo>
                      <a:pt x="741" y="22"/>
                    </a:lnTo>
                    <a:lnTo>
                      <a:pt x="741" y="22"/>
                    </a:lnTo>
                    <a:lnTo>
                      <a:pt x="741" y="22"/>
                    </a:lnTo>
                    <a:lnTo>
                      <a:pt x="743" y="22"/>
                    </a:lnTo>
                    <a:lnTo>
                      <a:pt x="743" y="22"/>
                    </a:lnTo>
                    <a:lnTo>
                      <a:pt x="743" y="22"/>
                    </a:lnTo>
                    <a:lnTo>
                      <a:pt x="743" y="22"/>
                    </a:lnTo>
                    <a:lnTo>
                      <a:pt x="743" y="22"/>
                    </a:lnTo>
                    <a:lnTo>
                      <a:pt x="743" y="22"/>
                    </a:lnTo>
                    <a:lnTo>
                      <a:pt x="743" y="22"/>
                    </a:lnTo>
                    <a:lnTo>
                      <a:pt x="743" y="22"/>
                    </a:lnTo>
                    <a:lnTo>
                      <a:pt x="745" y="22"/>
                    </a:lnTo>
                    <a:lnTo>
                      <a:pt x="745" y="22"/>
                    </a:lnTo>
                    <a:lnTo>
                      <a:pt x="745" y="22"/>
                    </a:lnTo>
                    <a:lnTo>
                      <a:pt x="745" y="22"/>
                    </a:lnTo>
                    <a:lnTo>
                      <a:pt x="745" y="22"/>
                    </a:lnTo>
                    <a:lnTo>
                      <a:pt x="745" y="22"/>
                    </a:lnTo>
                    <a:lnTo>
                      <a:pt x="745" y="22"/>
                    </a:lnTo>
                    <a:lnTo>
                      <a:pt x="747" y="22"/>
                    </a:lnTo>
                    <a:lnTo>
                      <a:pt x="747" y="22"/>
                    </a:lnTo>
                    <a:lnTo>
                      <a:pt x="747" y="22"/>
                    </a:lnTo>
                    <a:lnTo>
                      <a:pt x="747" y="22"/>
                    </a:lnTo>
                    <a:lnTo>
                      <a:pt x="747" y="22"/>
                    </a:lnTo>
                    <a:lnTo>
                      <a:pt x="747" y="22"/>
                    </a:lnTo>
                    <a:lnTo>
                      <a:pt x="747" y="22"/>
                    </a:lnTo>
                    <a:lnTo>
                      <a:pt x="749" y="22"/>
                    </a:lnTo>
                    <a:lnTo>
                      <a:pt x="749" y="20"/>
                    </a:lnTo>
                    <a:lnTo>
                      <a:pt x="749" y="20"/>
                    </a:lnTo>
                    <a:lnTo>
                      <a:pt x="749" y="20"/>
                    </a:lnTo>
                    <a:lnTo>
                      <a:pt x="749" y="20"/>
                    </a:lnTo>
                    <a:lnTo>
                      <a:pt x="749" y="20"/>
                    </a:lnTo>
                    <a:lnTo>
                      <a:pt x="749" y="20"/>
                    </a:lnTo>
                    <a:lnTo>
                      <a:pt x="749" y="20"/>
                    </a:lnTo>
                    <a:lnTo>
                      <a:pt x="749" y="20"/>
                    </a:lnTo>
                    <a:lnTo>
                      <a:pt x="749" y="20"/>
                    </a:lnTo>
                    <a:lnTo>
                      <a:pt x="749" y="20"/>
                    </a:lnTo>
                    <a:lnTo>
                      <a:pt x="750" y="20"/>
                    </a:lnTo>
                    <a:lnTo>
                      <a:pt x="750" y="20"/>
                    </a:lnTo>
                    <a:lnTo>
                      <a:pt x="750" y="18"/>
                    </a:lnTo>
                    <a:lnTo>
                      <a:pt x="750" y="18"/>
                    </a:lnTo>
                    <a:lnTo>
                      <a:pt x="750" y="18"/>
                    </a:lnTo>
                    <a:lnTo>
                      <a:pt x="750" y="18"/>
                    </a:lnTo>
                    <a:lnTo>
                      <a:pt x="752" y="18"/>
                    </a:lnTo>
                    <a:lnTo>
                      <a:pt x="752" y="16"/>
                    </a:lnTo>
                    <a:lnTo>
                      <a:pt x="752" y="16"/>
                    </a:lnTo>
                    <a:lnTo>
                      <a:pt x="752" y="16"/>
                    </a:lnTo>
                    <a:lnTo>
                      <a:pt x="752" y="16"/>
                    </a:lnTo>
                    <a:lnTo>
                      <a:pt x="752" y="16"/>
                    </a:lnTo>
                    <a:lnTo>
                      <a:pt x="752" y="14"/>
                    </a:lnTo>
                    <a:lnTo>
                      <a:pt x="752" y="14"/>
                    </a:lnTo>
                    <a:lnTo>
                      <a:pt x="752" y="14"/>
                    </a:lnTo>
                    <a:lnTo>
                      <a:pt x="752" y="14"/>
                    </a:lnTo>
                    <a:lnTo>
                      <a:pt x="752" y="14"/>
                    </a:lnTo>
                    <a:lnTo>
                      <a:pt x="754" y="14"/>
                    </a:lnTo>
                    <a:lnTo>
                      <a:pt x="754" y="14"/>
                    </a:lnTo>
                    <a:lnTo>
                      <a:pt x="754" y="14"/>
                    </a:lnTo>
                    <a:lnTo>
                      <a:pt x="754" y="14"/>
                    </a:lnTo>
                    <a:lnTo>
                      <a:pt x="754" y="14"/>
                    </a:lnTo>
                    <a:lnTo>
                      <a:pt x="754" y="13"/>
                    </a:lnTo>
                    <a:lnTo>
                      <a:pt x="754" y="13"/>
                    </a:lnTo>
                    <a:lnTo>
                      <a:pt x="754" y="13"/>
                    </a:lnTo>
                    <a:lnTo>
                      <a:pt x="754" y="13"/>
                    </a:lnTo>
                    <a:lnTo>
                      <a:pt x="756" y="13"/>
                    </a:lnTo>
                    <a:lnTo>
                      <a:pt x="756" y="14"/>
                    </a:lnTo>
                    <a:lnTo>
                      <a:pt x="756" y="14"/>
                    </a:lnTo>
                    <a:lnTo>
                      <a:pt x="756" y="14"/>
                    </a:lnTo>
                    <a:lnTo>
                      <a:pt x="756" y="14"/>
                    </a:lnTo>
                    <a:lnTo>
                      <a:pt x="756" y="14"/>
                    </a:lnTo>
                    <a:lnTo>
                      <a:pt x="756" y="14"/>
                    </a:lnTo>
                    <a:lnTo>
                      <a:pt x="758" y="14"/>
                    </a:lnTo>
                    <a:lnTo>
                      <a:pt x="758" y="16"/>
                    </a:lnTo>
                    <a:lnTo>
                      <a:pt x="758" y="16"/>
                    </a:lnTo>
                    <a:lnTo>
                      <a:pt x="758" y="16"/>
                    </a:lnTo>
                    <a:lnTo>
                      <a:pt x="758" y="16"/>
                    </a:lnTo>
                    <a:lnTo>
                      <a:pt x="758" y="16"/>
                    </a:lnTo>
                    <a:lnTo>
                      <a:pt x="758" y="16"/>
                    </a:lnTo>
                    <a:lnTo>
                      <a:pt x="758" y="16"/>
                    </a:lnTo>
                    <a:lnTo>
                      <a:pt x="758" y="16"/>
                    </a:lnTo>
                    <a:lnTo>
                      <a:pt x="758" y="16"/>
                    </a:lnTo>
                    <a:lnTo>
                      <a:pt x="759" y="18"/>
                    </a:lnTo>
                    <a:lnTo>
                      <a:pt x="759" y="18"/>
                    </a:lnTo>
                    <a:lnTo>
                      <a:pt x="759" y="18"/>
                    </a:lnTo>
                    <a:lnTo>
                      <a:pt x="759" y="18"/>
                    </a:lnTo>
                    <a:lnTo>
                      <a:pt x="761" y="18"/>
                    </a:lnTo>
                    <a:lnTo>
                      <a:pt x="761" y="18"/>
                    </a:lnTo>
                    <a:lnTo>
                      <a:pt x="761" y="18"/>
                    </a:lnTo>
                    <a:lnTo>
                      <a:pt x="761" y="18"/>
                    </a:lnTo>
                    <a:lnTo>
                      <a:pt x="761" y="18"/>
                    </a:lnTo>
                    <a:lnTo>
                      <a:pt x="761" y="18"/>
                    </a:lnTo>
                    <a:lnTo>
                      <a:pt x="761" y="18"/>
                    </a:lnTo>
                    <a:lnTo>
                      <a:pt x="761" y="18"/>
                    </a:lnTo>
                    <a:lnTo>
                      <a:pt x="763" y="18"/>
                    </a:lnTo>
                    <a:lnTo>
                      <a:pt x="763" y="18"/>
                    </a:lnTo>
                    <a:lnTo>
                      <a:pt x="763" y="18"/>
                    </a:lnTo>
                    <a:lnTo>
                      <a:pt x="763" y="20"/>
                    </a:lnTo>
                    <a:lnTo>
                      <a:pt x="763" y="20"/>
                    </a:lnTo>
                    <a:lnTo>
                      <a:pt x="763" y="20"/>
                    </a:lnTo>
                    <a:lnTo>
                      <a:pt x="763" y="20"/>
                    </a:lnTo>
                    <a:lnTo>
                      <a:pt x="763" y="20"/>
                    </a:lnTo>
                    <a:lnTo>
                      <a:pt x="763" y="20"/>
                    </a:lnTo>
                    <a:lnTo>
                      <a:pt x="763" y="20"/>
                    </a:lnTo>
                    <a:lnTo>
                      <a:pt x="763" y="20"/>
                    </a:lnTo>
                    <a:lnTo>
                      <a:pt x="765" y="20"/>
                    </a:lnTo>
                    <a:lnTo>
                      <a:pt x="765" y="20"/>
                    </a:lnTo>
                    <a:lnTo>
                      <a:pt x="765" y="20"/>
                    </a:lnTo>
                    <a:lnTo>
                      <a:pt x="765" y="20"/>
                    </a:lnTo>
                    <a:lnTo>
                      <a:pt x="765" y="22"/>
                    </a:lnTo>
                    <a:lnTo>
                      <a:pt x="765" y="22"/>
                    </a:lnTo>
                    <a:lnTo>
                      <a:pt x="765" y="22"/>
                    </a:lnTo>
                    <a:lnTo>
                      <a:pt x="767" y="22"/>
                    </a:lnTo>
                    <a:lnTo>
                      <a:pt x="767" y="22"/>
                    </a:lnTo>
                    <a:lnTo>
                      <a:pt x="767" y="22"/>
                    </a:lnTo>
                    <a:lnTo>
                      <a:pt x="767" y="22"/>
                    </a:lnTo>
                    <a:lnTo>
                      <a:pt x="767" y="22"/>
                    </a:lnTo>
                    <a:lnTo>
                      <a:pt x="767" y="22"/>
                    </a:lnTo>
                    <a:lnTo>
                      <a:pt x="767" y="22"/>
                    </a:lnTo>
                    <a:lnTo>
                      <a:pt x="769" y="23"/>
                    </a:lnTo>
                    <a:lnTo>
                      <a:pt x="769" y="23"/>
                    </a:lnTo>
                    <a:lnTo>
                      <a:pt x="769" y="23"/>
                    </a:lnTo>
                    <a:lnTo>
                      <a:pt x="769" y="23"/>
                    </a:lnTo>
                    <a:lnTo>
                      <a:pt x="769" y="23"/>
                    </a:lnTo>
                    <a:lnTo>
                      <a:pt x="769" y="23"/>
                    </a:lnTo>
                    <a:lnTo>
                      <a:pt x="769" y="23"/>
                    </a:lnTo>
                    <a:lnTo>
                      <a:pt x="769" y="23"/>
                    </a:lnTo>
                    <a:lnTo>
                      <a:pt x="769" y="23"/>
                    </a:lnTo>
                    <a:lnTo>
                      <a:pt x="769" y="23"/>
                    </a:lnTo>
                    <a:lnTo>
                      <a:pt x="769" y="23"/>
                    </a:lnTo>
                    <a:lnTo>
                      <a:pt x="769" y="25"/>
                    </a:lnTo>
                    <a:lnTo>
                      <a:pt x="770" y="25"/>
                    </a:lnTo>
                    <a:lnTo>
                      <a:pt x="770" y="25"/>
                    </a:lnTo>
                    <a:lnTo>
                      <a:pt x="770" y="25"/>
                    </a:lnTo>
                    <a:lnTo>
                      <a:pt x="770" y="25"/>
                    </a:lnTo>
                    <a:lnTo>
                      <a:pt x="770" y="25"/>
                    </a:lnTo>
                    <a:lnTo>
                      <a:pt x="770" y="25"/>
                    </a:lnTo>
                    <a:lnTo>
                      <a:pt x="770" y="25"/>
                    </a:lnTo>
                    <a:lnTo>
                      <a:pt x="770" y="23"/>
                    </a:lnTo>
                    <a:lnTo>
                      <a:pt x="770" y="23"/>
                    </a:lnTo>
                    <a:lnTo>
                      <a:pt x="770" y="23"/>
                    </a:lnTo>
                    <a:lnTo>
                      <a:pt x="770" y="23"/>
                    </a:lnTo>
                    <a:lnTo>
                      <a:pt x="770" y="23"/>
                    </a:lnTo>
                    <a:lnTo>
                      <a:pt x="772" y="23"/>
                    </a:lnTo>
                    <a:lnTo>
                      <a:pt x="772" y="23"/>
                    </a:lnTo>
                    <a:lnTo>
                      <a:pt x="772" y="23"/>
                    </a:lnTo>
                    <a:lnTo>
                      <a:pt x="772" y="23"/>
                    </a:lnTo>
                    <a:lnTo>
                      <a:pt x="772" y="23"/>
                    </a:lnTo>
                    <a:lnTo>
                      <a:pt x="772" y="23"/>
                    </a:lnTo>
                    <a:lnTo>
                      <a:pt x="772" y="23"/>
                    </a:lnTo>
                    <a:lnTo>
                      <a:pt x="772" y="23"/>
                    </a:lnTo>
                    <a:lnTo>
                      <a:pt x="772" y="23"/>
                    </a:lnTo>
                    <a:lnTo>
                      <a:pt x="772" y="23"/>
                    </a:lnTo>
                    <a:lnTo>
                      <a:pt x="772" y="23"/>
                    </a:lnTo>
                    <a:lnTo>
                      <a:pt x="772" y="25"/>
                    </a:lnTo>
                    <a:lnTo>
                      <a:pt x="772" y="25"/>
                    </a:lnTo>
                    <a:lnTo>
                      <a:pt x="772" y="25"/>
                    </a:lnTo>
                    <a:lnTo>
                      <a:pt x="772" y="25"/>
                    </a:lnTo>
                    <a:lnTo>
                      <a:pt x="772"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6" y="25"/>
                    </a:lnTo>
                    <a:lnTo>
                      <a:pt x="776" y="25"/>
                    </a:lnTo>
                    <a:lnTo>
                      <a:pt x="776" y="25"/>
                    </a:lnTo>
                    <a:lnTo>
                      <a:pt x="776" y="27"/>
                    </a:lnTo>
                    <a:lnTo>
                      <a:pt x="776" y="27"/>
                    </a:lnTo>
                    <a:lnTo>
                      <a:pt x="776" y="27"/>
                    </a:lnTo>
                    <a:lnTo>
                      <a:pt x="776" y="25"/>
                    </a:lnTo>
                    <a:lnTo>
                      <a:pt x="776" y="25"/>
                    </a:lnTo>
                    <a:lnTo>
                      <a:pt x="778" y="25"/>
                    </a:lnTo>
                    <a:lnTo>
                      <a:pt x="778" y="25"/>
                    </a:lnTo>
                    <a:lnTo>
                      <a:pt x="778" y="25"/>
                    </a:lnTo>
                    <a:lnTo>
                      <a:pt x="778" y="25"/>
                    </a:lnTo>
                    <a:lnTo>
                      <a:pt x="778" y="25"/>
                    </a:lnTo>
                    <a:lnTo>
                      <a:pt x="778" y="25"/>
                    </a:lnTo>
                    <a:lnTo>
                      <a:pt x="778" y="25"/>
                    </a:lnTo>
                    <a:lnTo>
                      <a:pt x="779" y="25"/>
                    </a:lnTo>
                    <a:lnTo>
                      <a:pt x="779" y="25"/>
                    </a:lnTo>
                    <a:lnTo>
                      <a:pt x="779" y="25"/>
                    </a:lnTo>
                    <a:lnTo>
                      <a:pt x="779" y="25"/>
                    </a:lnTo>
                    <a:lnTo>
                      <a:pt x="779" y="25"/>
                    </a:lnTo>
                    <a:lnTo>
                      <a:pt x="779" y="25"/>
                    </a:lnTo>
                    <a:lnTo>
                      <a:pt x="779" y="25"/>
                    </a:lnTo>
                    <a:lnTo>
                      <a:pt x="779" y="25"/>
                    </a:lnTo>
                    <a:lnTo>
                      <a:pt x="781" y="25"/>
                    </a:lnTo>
                    <a:lnTo>
                      <a:pt x="781" y="25"/>
                    </a:lnTo>
                    <a:lnTo>
                      <a:pt x="781" y="25"/>
                    </a:lnTo>
                    <a:lnTo>
                      <a:pt x="781" y="25"/>
                    </a:lnTo>
                    <a:lnTo>
                      <a:pt x="781" y="25"/>
                    </a:lnTo>
                    <a:lnTo>
                      <a:pt x="781" y="25"/>
                    </a:lnTo>
                    <a:lnTo>
                      <a:pt x="781" y="25"/>
                    </a:lnTo>
                    <a:lnTo>
                      <a:pt x="781" y="25"/>
                    </a:lnTo>
                    <a:lnTo>
                      <a:pt x="781" y="25"/>
                    </a:lnTo>
                    <a:lnTo>
                      <a:pt x="781" y="25"/>
                    </a:lnTo>
                    <a:lnTo>
                      <a:pt x="781" y="25"/>
                    </a:lnTo>
                    <a:lnTo>
                      <a:pt x="783" y="25"/>
                    </a:lnTo>
                    <a:lnTo>
                      <a:pt x="783" y="25"/>
                    </a:lnTo>
                    <a:lnTo>
                      <a:pt x="783" y="25"/>
                    </a:lnTo>
                    <a:lnTo>
                      <a:pt x="783" y="25"/>
                    </a:lnTo>
                    <a:lnTo>
                      <a:pt x="783" y="25"/>
                    </a:lnTo>
                    <a:lnTo>
                      <a:pt x="783" y="27"/>
                    </a:lnTo>
                    <a:lnTo>
                      <a:pt x="783" y="27"/>
                    </a:lnTo>
                    <a:lnTo>
                      <a:pt x="783" y="27"/>
                    </a:lnTo>
                    <a:lnTo>
                      <a:pt x="783" y="27"/>
                    </a:lnTo>
                    <a:lnTo>
                      <a:pt x="783" y="27"/>
                    </a:lnTo>
                    <a:lnTo>
                      <a:pt x="783" y="27"/>
                    </a:lnTo>
                    <a:lnTo>
                      <a:pt x="783" y="27"/>
                    </a:lnTo>
                    <a:lnTo>
                      <a:pt x="785" y="27"/>
                    </a:lnTo>
                    <a:lnTo>
                      <a:pt x="785" y="27"/>
                    </a:lnTo>
                    <a:lnTo>
                      <a:pt x="785" y="27"/>
                    </a:lnTo>
                    <a:lnTo>
                      <a:pt x="785" y="27"/>
                    </a:lnTo>
                    <a:lnTo>
                      <a:pt x="785" y="27"/>
                    </a:lnTo>
                    <a:lnTo>
                      <a:pt x="785" y="27"/>
                    </a:lnTo>
                    <a:lnTo>
                      <a:pt x="785" y="27"/>
                    </a:lnTo>
                    <a:lnTo>
                      <a:pt x="787" y="29"/>
                    </a:lnTo>
                    <a:lnTo>
                      <a:pt x="787" y="29"/>
                    </a:lnTo>
                    <a:lnTo>
                      <a:pt x="787" y="29"/>
                    </a:lnTo>
                    <a:lnTo>
                      <a:pt x="787" y="29"/>
                    </a:lnTo>
                    <a:lnTo>
                      <a:pt x="787" y="29"/>
                    </a:lnTo>
                    <a:lnTo>
                      <a:pt x="785" y="29"/>
                    </a:lnTo>
                    <a:lnTo>
                      <a:pt x="785" y="29"/>
                    </a:lnTo>
                    <a:lnTo>
                      <a:pt x="785" y="29"/>
                    </a:lnTo>
                    <a:lnTo>
                      <a:pt x="785" y="29"/>
                    </a:lnTo>
                    <a:lnTo>
                      <a:pt x="785" y="29"/>
                    </a:lnTo>
                    <a:lnTo>
                      <a:pt x="785" y="29"/>
                    </a:lnTo>
                    <a:lnTo>
                      <a:pt x="785" y="29"/>
                    </a:lnTo>
                    <a:lnTo>
                      <a:pt x="785" y="29"/>
                    </a:lnTo>
                    <a:lnTo>
                      <a:pt x="785" y="29"/>
                    </a:lnTo>
                    <a:lnTo>
                      <a:pt x="785" y="29"/>
                    </a:lnTo>
                    <a:lnTo>
                      <a:pt x="785" y="31"/>
                    </a:lnTo>
                    <a:lnTo>
                      <a:pt x="785" y="31"/>
                    </a:lnTo>
                    <a:lnTo>
                      <a:pt x="785" y="31"/>
                    </a:lnTo>
                    <a:lnTo>
                      <a:pt x="787" y="32"/>
                    </a:lnTo>
                    <a:lnTo>
                      <a:pt x="785" y="32"/>
                    </a:lnTo>
                    <a:lnTo>
                      <a:pt x="785" y="32"/>
                    </a:lnTo>
                    <a:lnTo>
                      <a:pt x="785" y="32"/>
                    </a:lnTo>
                    <a:lnTo>
                      <a:pt x="785" y="32"/>
                    </a:lnTo>
                    <a:lnTo>
                      <a:pt x="785" y="32"/>
                    </a:lnTo>
                    <a:lnTo>
                      <a:pt x="785" y="32"/>
                    </a:lnTo>
                    <a:lnTo>
                      <a:pt x="785" y="32"/>
                    </a:lnTo>
                    <a:lnTo>
                      <a:pt x="785" y="32"/>
                    </a:lnTo>
                    <a:lnTo>
                      <a:pt x="785" y="32"/>
                    </a:lnTo>
                    <a:lnTo>
                      <a:pt x="785" y="32"/>
                    </a:lnTo>
                    <a:lnTo>
                      <a:pt x="783" y="32"/>
                    </a:lnTo>
                    <a:lnTo>
                      <a:pt x="783" y="32"/>
                    </a:lnTo>
                    <a:lnTo>
                      <a:pt x="783" y="34"/>
                    </a:lnTo>
                    <a:lnTo>
                      <a:pt x="783" y="34"/>
                    </a:lnTo>
                    <a:lnTo>
                      <a:pt x="783" y="34"/>
                    </a:lnTo>
                    <a:lnTo>
                      <a:pt x="783" y="34"/>
                    </a:lnTo>
                    <a:lnTo>
                      <a:pt x="783" y="36"/>
                    </a:lnTo>
                    <a:lnTo>
                      <a:pt x="783" y="36"/>
                    </a:lnTo>
                    <a:lnTo>
                      <a:pt x="783" y="36"/>
                    </a:lnTo>
                    <a:lnTo>
                      <a:pt x="783" y="36"/>
                    </a:lnTo>
                    <a:lnTo>
                      <a:pt x="783" y="36"/>
                    </a:lnTo>
                    <a:lnTo>
                      <a:pt x="785" y="36"/>
                    </a:lnTo>
                    <a:lnTo>
                      <a:pt x="785" y="38"/>
                    </a:lnTo>
                    <a:lnTo>
                      <a:pt x="785" y="38"/>
                    </a:lnTo>
                    <a:lnTo>
                      <a:pt x="785" y="36"/>
                    </a:lnTo>
                    <a:lnTo>
                      <a:pt x="785" y="36"/>
                    </a:lnTo>
                    <a:lnTo>
                      <a:pt x="785" y="36"/>
                    </a:lnTo>
                    <a:lnTo>
                      <a:pt x="785" y="36"/>
                    </a:lnTo>
                    <a:lnTo>
                      <a:pt x="785" y="36"/>
                    </a:lnTo>
                    <a:lnTo>
                      <a:pt x="787" y="36"/>
                    </a:lnTo>
                    <a:lnTo>
                      <a:pt x="787" y="36"/>
                    </a:lnTo>
                    <a:lnTo>
                      <a:pt x="787" y="36"/>
                    </a:lnTo>
                    <a:lnTo>
                      <a:pt x="787" y="36"/>
                    </a:lnTo>
                    <a:lnTo>
                      <a:pt x="787" y="36"/>
                    </a:lnTo>
                    <a:lnTo>
                      <a:pt x="787" y="36"/>
                    </a:lnTo>
                    <a:lnTo>
                      <a:pt x="787" y="38"/>
                    </a:lnTo>
                    <a:lnTo>
                      <a:pt x="787" y="38"/>
                    </a:lnTo>
                    <a:lnTo>
                      <a:pt x="787" y="38"/>
                    </a:lnTo>
                    <a:lnTo>
                      <a:pt x="787" y="38"/>
                    </a:lnTo>
                    <a:lnTo>
                      <a:pt x="787" y="38"/>
                    </a:lnTo>
                    <a:lnTo>
                      <a:pt x="785" y="38"/>
                    </a:lnTo>
                    <a:lnTo>
                      <a:pt x="785" y="40"/>
                    </a:lnTo>
                    <a:lnTo>
                      <a:pt x="785" y="40"/>
                    </a:lnTo>
                    <a:lnTo>
                      <a:pt x="785" y="40"/>
                    </a:lnTo>
                    <a:lnTo>
                      <a:pt x="785" y="40"/>
                    </a:lnTo>
                    <a:lnTo>
                      <a:pt x="785" y="40"/>
                    </a:lnTo>
                    <a:lnTo>
                      <a:pt x="785" y="40"/>
                    </a:lnTo>
                    <a:lnTo>
                      <a:pt x="785" y="40"/>
                    </a:lnTo>
                    <a:lnTo>
                      <a:pt x="785" y="40"/>
                    </a:lnTo>
                    <a:lnTo>
                      <a:pt x="785" y="40"/>
                    </a:lnTo>
                    <a:lnTo>
                      <a:pt x="785" y="40"/>
                    </a:lnTo>
                    <a:lnTo>
                      <a:pt x="785" y="40"/>
                    </a:lnTo>
                    <a:lnTo>
                      <a:pt x="783" y="40"/>
                    </a:lnTo>
                    <a:lnTo>
                      <a:pt x="783" y="40"/>
                    </a:lnTo>
                    <a:lnTo>
                      <a:pt x="785" y="41"/>
                    </a:lnTo>
                    <a:lnTo>
                      <a:pt x="785" y="41"/>
                    </a:lnTo>
                    <a:lnTo>
                      <a:pt x="785" y="41"/>
                    </a:lnTo>
                    <a:lnTo>
                      <a:pt x="785" y="41"/>
                    </a:lnTo>
                    <a:lnTo>
                      <a:pt x="785" y="41"/>
                    </a:lnTo>
                    <a:lnTo>
                      <a:pt x="785" y="43"/>
                    </a:lnTo>
                    <a:lnTo>
                      <a:pt x="785" y="43"/>
                    </a:lnTo>
                    <a:lnTo>
                      <a:pt x="785" y="43"/>
                    </a:lnTo>
                    <a:lnTo>
                      <a:pt x="787" y="43"/>
                    </a:lnTo>
                    <a:lnTo>
                      <a:pt x="787" y="43"/>
                    </a:lnTo>
                    <a:lnTo>
                      <a:pt x="787" y="45"/>
                    </a:lnTo>
                    <a:lnTo>
                      <a:pt x="787" y="45"/>
                    </a:lnTo>
                    <a:lnTo>
                      <a:pt x="785" y="45"/>
                    </a:lnTo>
                    <a:lnTo>
                      <a:pt x="785" y="45"/>
                    </a:lnTo>
                    <a:lnTo>
                      <a:pt x="785" y="45"/>
                    </a:lnTo>
                    <a:lnTo>
                      <a:pt x="787" y="45"/>
                    </a:lnTo>
                    <a:lnTo>
                      <a:pt x="787" y="47"/>
                    </a:lnTo>
                    <a:lnTo>
                      <a:pt x="787" y="47"/>
                    </a:lnTo>
                    <a:lnTo>
                      <a:pt x="787" y="47"/>
                    </a:lnTo>
                    <a:lnTo>
                      <a:pt x="787" y="47"/>
                    </a:lnTo>
                    <a:lnTo>
                      <a:pt x="787" y="49"/>
                    </a:lnTo>
                    <a:lnTo>
                      <a:pt x="787" y="49"/>
                    </a:lnTo>
                    <a:lnTo>
                      <a:pt x="788" y="49"/>
                    </a:lnTo>
                    <a:lnTo>
                      <a:pt x="788" y="49"/>
                    </a:lnTo>
                    <a:lnTo>
                      <a:pt x="788" y="49"/>
                    </a:lnTo>
                    <a:lnTo>
                      <a:pt x="788" y="49"/>
                    </a:lnTo>
                    <a:lnTo>
                      <a:pt x="787" y="49"/>
                    </a:lnTo>
                    <a:lnTo>
                      <a:pt x="787" y="49"/>
                    </a:lnTo>
                    <a:lnTo>
                      <a:pt x="787" y="49"/>
                    </a:lnTo>
                    <a:lnTo>
                      <a:pt x="787" y="49"/>
                    </a:lnTo>
                    <a:lnTo>
                      <a:pt x="787" y="49"/>
                    </a:lnTo>
                    <a:lnTo>
                      <a:pt x="787" y="49"/>
                    </a:lnTo>
                    <a:lnTo>
                      <a:pt x="787" y="49"/>
                    </a:lnTo>
                    <a:lnTo>
                      <a:pt x="787" y="49"/>
                    </a:lnTo>
                    <a:lnTo>
                      <a:pt x="787" y="49"/>
                    </a:lnTo>
                    <a:lnTo>
                      <a:pt x="787" y="51"/>
                    </a:lnTo>
                    <a:lnTo>
                      <a:pt x="787" y="51"/>
                    </a:lnTo>
                    <a:lnTo>
                      <a:pt x="787" y="51"/>
                    </a:lnTo>
                    <a:lnTo>
                      <a:pt x="788" y="51"/>
                    </a:lnTo>
                    <a:lnTo>
                      <a:pt x="788" y="51"/>
                    </a:lnTo>
                    <a:lnTo>
                      <a:pt x="787" y="51"/>
                    </a:lnTo>
                    <a:lnTo>
                      <a:pt x="787" y="51"/>
                    </a:lnTo>
                    <a:lnTo>
                      <a:pt x="787" y="52"/>
                    </a:lnTo>
                    <a:lnTo>
                      <a:pt x="787" y="52"/>
                    </a:lnTo>
                    <a:lnTo>
                      <a:pt x="787" y="52"/>
                    </a:lnTo>
                    <a:lnTo>
                      <a:pt x="787" y="52"/>
                    </a:lnTo>
                    <a:lnTo>
                      <a:pt x="787" y="52"/>
                    </a:lnTo>
                    <a:lnTo>
                      <a:pt x="788" y="54"/>
                    </a:lnTo>
                    <a:lnTo>
                      <a:pt x="788" y="54"/>
                    </a:lnTo>
                    <a:lnTo>
                      <a:pt x="788" y="54"/>
                    </a:lnTo>
                    <a:lnTo>
                      <a:pt x="788" y="54"/>
                    </a:lnTo>
                    <a:lnTo>
                      <a:pt x="788" y="54"/>
                    </a:lnTo>
                    <a:lnTo>
                      <a:pt x="790" y="54"/>
                    </a:lnTo>
                    <a:lnTo>
                      <a:pt x="790" y="54"/>
                    </a:lnTo>
                    <a:lnTo>
                      <a:pt x="790" y="56"/>
                    </a:lnTo>
                    <a:lnTo>
                      <a:pt x="790" y="56"/>
                    </a:lnTo>
                    <a:lnTo>
                      <a:pt x="790" y="56"/>
                    </a:lnTo>
                    <a:lnTo>
                      <a:pt x="790" y="56"/>
                    </a:lnTo>
                    <a:lnTo>
                      <a:pt x="790" y="56"/>
                    </a:lnTo>
                    <a:lnTo>
                      <a:pt x="790" y="56"/>
                    </a:lnTo>
                    <a:lnTo>
                      <a:pt x="790" y="58"/>
                    </a:lnTo>
                    <a:lnTo>
                      <a:pt x="792" y="58"/>
                    </a:lnTo>
                    <a:lnTo>
                      <a:pt x="792" y="58"/>
                    </a:lnTo>
                    <a:lnTo>
                      <a:pt x="792" y="58"/>
                    </a:lnTo>
                    <a:lnTo>
                      <a:pt x="792" y="58"/>
                    </a:lnTo>
                    <a:lnTo>
                      <a:pt x="792" y="58"/>
                    </a:lnTo>
                    <a:lnTo>
                      <a:pt x="792" y="58"/>
                    </a:lnTo>
                    <a:lnTo>
                      <a:pt x="792" y="58"/>
                    </a:lnTo>
                    <a:lnTo>
                      <a:pt x="792" y="58"/>
                    </a:lnTo>
                    <a:lnTo>
                      <a:pt x="792" y="58"/>
                    </a:lnTo>
                    <a:lnTo>
                      <a:pt x="792" y="58"/>
                    </a:lnTo>
                    <a:lnTo>
                      <a:pt x="794" y="58"/>
                    </a:lnTo>
                    <a:lnTo>
                      <a:pt x="794" y="58"/>
                    </a:lnTo>
                    <a:lnTo>
                      <a:pt x="794" y="58"/>
                    </a:lnTo>
                    <a:lnTo>
                      <a:pt x="794" y="60"/>
                    </a:lnTo>
                    <a:lnTo>
                      <a:pt x="794" y="60"/>
                    </a:lnTo>
                    <a:lnTo>
                      <a:pt x="794" y="60"/>
                    </a:lnTo>
                    <a:lnTo>
                      <a:pt x="794" y="60"/>
                    </a:lnTo>
                    <a:lnTo>
                      <a:pt x="794" y="60"/>
                    </a:lnTo>
                    <a:lnTo>
                      <a:pt x="794" y="60"/>
                    </a:lnTo>
                    <a:lnTo>
                      <a:pt x="794" y="61"/>
                    </a:lnTo>
                    <a:lnTo>
                      <a:pt x="794" y="61"/>
                    </a:lnTo>
                    <a:lnTo>
                      <a:pt x="794" y="61"/>
                    </a:lnTo>
                    <a:lnTo>
                      <a:pt x="794" y="61"/>
                    </a:lnTo>
                    <a:lnTo>
                      <a:pt x="796" y="61"/>
                    </a:lnTo>
                    <a:lnTo>
                      <a:pt x="796" y="61"/>
                    </a:lnTo>
                    <a:lnTo>
                      <a:pt x="796" y="61"/>
                    </a:lnTo>
                    <a:lnTo>
                      <a:pt x="796" y="61"/>
                    </a:lnTo>
                    <a:lnTo>
                      <a:pt x="796" y="61"/>
                    </a:lnTo>
                    <a:lnTo>
                      <a:pt x="796" y="61"/>
                    </a:lnTo>
                    <a:lnTo>
                      <a:pt x="796" y="61"/>
                    </a:lnTo>
                    <a:lnTo>
                      <a:pt x="796" y="63"/>
                    </a:lnTo>
                    <a:lnTo>
                      <a:pt x="796" y="63"/>
                    </a:lnTo>
                    <a:lnTo>
                      <a:pt x="796" y="63"/>
                    </a:lnTo>
                    <a:lnTo>
                      <a:pt x="796" y="63"/>
                    </a:lnTo>
                    <a:lnTo>
                      <a:pt x="797" y="63"/>
                    </a:lnTo>
                    <a:lnTo>
                      <a:pt x="797" y="63"/>
                    </a:lnTo>
                    <a:lnTo>
                      <a:pt x="797" y="63"/>
                    </a:lnTo>
                    <a:lnTo>
                      <a:pt x="797" y="63"/>
                    </a:lnTo>
                    <a:lnTo>
                      <a:pt x="797" y="63"/>
                    </a:lnTo>
                    <a:lnTo>
                      <a:pt x="797" y="61"/>
                    </a:lnTo>
                    <a:lnTo>
                      <a:pt x="797" y="61"/>
                    </a:lnTo>
                    <a:lnTo>
                      <a:pt x="797" y="61"/>
                    </a:lnTo>
                    <a:lnTo>
                      <a:pt x="799" y="61"/>
                    </a:lnTo>
                    <a:lnTo>
                      <a:pt x="799" y="61"/>
                    </a:lnTo>
                    <a:lnTo>
                      <a:pt x="799" y="61"/>
                    </a:lnTo>
                    <a:lnTo>
                      <a:pt x="799" y="61"/>
                    </a:lnTo>
                    <a:lnTo>
                      <a:pt x="799" y="61"/>
                    </a:lnTo>
                    <a:lnTo>
                      <a:pt x="799" y="61"/>
                    </a:lnTo>
                    <a:lnTo>
                      <a:pt x="799" y="61"/>
                    </a:lnTo>
                    <a:lnTo>
                      <a:pt x="799" y="61"/>
                    </a:lnTo>
                    <a:lnTo>
                      <a:pt x="799" y="60"/>
                    </a:lnTo>
                    <a:lnTo>
                      <a:pt x="799" y="60"/>
                    </a:lnTo>
                    <a:lnTo>
                      <a:pt x="799" y="60"/>
                    </a:lnTo>
                    <a:lnTo>
                      <a:pt x="799" y="60"/>
                    </a:lnTo>
                    <a:lnTo>
                      <a:pt x="799" y="60"/>
                    </a:lnTo>
                    <a:lnTo>
                      <a:pt x="797" y="60"/>
                    </a:lnTo>
                    <a:lnTo>
                      <a:pt x="797" y="60"/>
                    </a:lnTo>
                    <a:lnTo>
                      <a:pt x="797" y="60"/>
                    </a:lnTo>
                    <a:lnTo>
                      <a:pt x="797" y="60"/>
                    </a:lnTo>
                    <a:lnTo>
                      <a:pt x="797" y="60"/>
                    </a:lnTo>
                    <a:lnTo>
                      <a:pt x="799" y="60"/>
                    </a:lnTo>
                    <a:lnTo>
                      <a:pt x="799" y="60"/>
                    </a:lnTo>
                    <a:lnTo>
                      <a:pt x="799" y="60"/>
                    </a:lnTo>
                    <a:lnTo>
                      <a:pt x="799" y="60"/>
                    </a:lnTo>
                    <a:lnTo>
                      <a:pt x="799" y="60"/>
                    </a:lnTo>
                    <a:lnTo>
                      <a:pt x="801" y="60"/>
                    </a:lnTo>
                    <a:lnTo>
                      <a:pt x="801" y="61"/>
                    </a:lnTo>
                    <a:lnTo>
                      <a:pt x="801" y="61"/>
                    </a:lnTo>
                    <a:lnTo>
                      <a:pt x="801" y="61"/>
                    </a:lnTo>
                    <a:lnTo>
                      <a:pt x="801" y="61"/>
                    </a:lnTo>
                    <a:lnTo>
                      <a:pt x="801" y="61"/>
                    </a:lnTo>
                    <a:lnTo>
                      <a:pt x="801" y="61"/>
                    </a:lnTo>
                    <a:lnTo>
                      <a:pt x="801" y="60"/>
                    </a:lnTo>
                    <a:lnTo>
                      <a:pt x="801" y="60"/>
                    </a:lnTo>
                    <a:lnTo>
                      <a:pt x="801" y="60"/>
                    </a:lnTo>
                    <a:lnTo>
                      <a:pt x="801" y="60"/>
                    </a:lnTo>
                    <a:lnTo>
                      <a:pt x="803" y="60"/>
                    </a:lnTo>
                    <a:lnTo>
                      <a:pt x="803" y="60"/>
                    </a:lnTo>
                    <a:lnTo>
                      <a:pt x="803" y="60"/>
                    </a:lnTo>
                    <a:lnTo>
                      <a:pt x="803" y="60"/>
                    </a:lnTo>
                    <a:lnTo>
                      <a:pt x="803" y="60"/>
                    </a:lnTo>
                    <a:lnTo>
                      <a:pt x="803" y="61"/>
                    </a:lnTo>
                    <a:lnTo>
                      <a:pt x="803" y="61"/>
                    </a:lnTo>
                    <a:lnTo>
                      <a:pt x="803" y="61"/>
                    </a:lnTo>
                    <a:lnTo>
                      <a:pt x="803" y="61"/>
                    </a:lnTo>
                    <a:lnTo>
                      <a:pt x="803" y="61"/>
                    </a:lnTo>
                    <a:lnTo>
                      <a:pt x="801" y="61"/>
                    </a:lnTo>
                    <a:lnTo>
                      <a:pt x="803" y="61"/>
                    </a:lnTo>
                    <a:lnTo>
                      <a:pt x="803" y="61"/>
                    </a:lnTo>
                    <a:lnTo>
                      <a:pt x="803" y="61"/>
                    </a:lnTo>
                    <a:lnTo>
                      <a:pt x="803" y="61"/>
                    </a:lnTo>
                    <a:lnTo>
                      <a:pt x="803" y="61"/>
                    </a:lnTo>
                    <a:lnTo>
                      <a:pt x="803" y="61"/>
                    </a:lnTo>
                    <a:lnTo>
                      <a:pt x="803" y="61"/>
                    </a:lnTo>
                    <a:lnTo>
                      <a:pt x="803" y="61"/>
                    </a:lnTo>
                    <a:lnTo>
                      <a:pt x="805" y="60"/>
                    </a:lnTo>
                    <a:lnTo>
                      <a:pt x="805" y="60"/>
                    </a:lnTo>
                    <a:lnTo>
                      <a:pt x="803" y="60"/>
                    </a:lnTo>
                    <a:lnTo>
                      <a:pt x="803" y="60"/>
                    </a:lnTo>
                    <a:lnTo>
                      <a:pt x="805" y="60"/>
                    </a:lnTo>
                    <a:lnTo>
                      <a:pt x="805" y="60"/>
                    </a:lnTo>
                    <a:lnTo>
                      <a:pt x="805" y="60"/>
                    </a:lnTo>
                    <a:lnTo>
                      <a:pt x="805" y="60"/>
                    </a:lnTo>
                    <a:lnTo>
                      <a:pt x="805" y="60"/>
                    </a:lnTo>
                    <a:lnTo>
                      <a:pt x="805" y="61"/>
                    </a:lnTo>
                    <a:lnTo>
                      <a:pt x="805" y="61"/>
                    </a:lnTo>
                    <a:lnTo>
                      <a:pt x="807" y="61"/>
                    </a:lnTo>
                    <a:lnTo>
                      <a:pt x="807" y="61"/>
                    </a:lnTo>
                    <a:lnTo>
                      <a:pt x="807" y="61"/>
                    </a:lnTo>
                    <a:lnTo>
                      <a:pt x="807" y="60"/>
                    </a:lnTo>
                    <a:lnTo>
                      <a:pt x="807" y="60"/>
                    </a:lnTo>
                    <a:lnTo>
                      <a:pt x="807" y="60"/>
                    </a:lnTo>
                    <a:lnTo>
                      <a:pt x="808" y="60"/>
                    </a:lnTo>
                    <a:lnTo>
                      <a:pt x="808" y="60"/>
                    </a:lnTo>
                    <a:lnTo>
                      <a:pt x="808" y="60"/>
                    </a:lnTo>
                    <a:lnTo>
                      <a:pt x="808" y="60"/>
                    </a:lnTo>
                    <a:lnTo>
                      <a:pt x="808" y="60"/>
                    </a:lnTo>
                    <a:lnTo>
                      <a:pt x="810" y="60"/>
                    </a:lnTo>
                    <a:lnTo>
                      <a:pt x="810" y="60"/>
                    </a:lnTo>
                    <a:lnTo>
                      <a:pt x="810" y="60"/>
                    </a:lnTo>
                    <a:lnTo>
                      <a:pt x="810" y="60"/>
                    </a:lnTo>
                    <a:lnTo>
                      <a:pt x="810" y="60"/>
                    </a:lnTo>
                    <a:lnTo>
                      <a:pt x="810" y="61"/>
                    </a:lnTo>
                    <a:lnTo>
                      <a:pt x="810" y="61"/>
                    </a:lnTo>
                    <a:lnTo>
                      <a:pt x="810" y="61"/>
                    </a:lnTo>
                    <a:lnTo>
                      <a:pt x="810" y="61"/>
                    </a:lnTo>
                    <a:lnTo>
                      <a:pt x="810" y="61"/>
                    </a:lnTo>
                    <a:lnTo>
                      <a:pt x="810" y="61"/>
                    </a:lnTo>
                    <a:lnTo>
                      <a:pt x="810" y="61"/>
                    </a:lnTo>
                    <a:lnTo>
                      <a:pt x="810" y="63"/>
                    </a:lnTo>
                    <a:lnTo>
                      <a:pt x="812" y="63"/>
                    </a:lnTo>
                    <a:lnTo>
                      <a:pt x="812" y="63"/>
                    </a:lnTo>
                    <a:lnTo>
                      <a:pt x="812" y="63"/>
                    </a:lnTo>
                    <a:lnTo>
                      <a:pt x="812" y="63"/>
                    </a:lnTo>
                    <a:lnTo>
                      <a:pt x="812" y="65"/>
                    </a:lnTo>
                    <a:lnTo>
                      <a:pt x="812" y="65"/>
                    </a:lnTo>
                    <a:lnTo>
                      <a:pt x="812" y="65"/>
                    </a:lnTo>
                    <a:lnTo>
                      <a:pt x="814" y="65"/>
                    </a:lnTo>
                    <a:lnTo>
                      <a:pt x="814" y="65"/>
                    </a:lnTo>
                    <a:lnTo>
                      <a:pt x="814" y="65"/>
                    </a:lnTo>
                    <a:lnTo>
                      <a:pt x="814" y="65"/>
                    </a:lnTo>
                    <a:lnTo>
                      <a:pt x="814" y="67"/>
                    </a:lnTo>
                    <a:lnTo>
                      <a:pt x="814" y="67"/>
                    </a:lnTo>
                    <a:lnTo>
                      <a:pt x="814" y="67"/>
                    </a:lnTo>
                    <a:lnTo>
                      <a:pt x="816" y="67"/>
                    </a:lnTo>
                    <a:lnTo>
                      <a:pt x="816" y="67"/>
                    </a:lnTo>
                    <a:lnTo>
                      <a:pt x="816" y="69"/>
                    </a:lnTo>
                    <a:lnTo>
                      <a:pt x="816" y="69"/>
                    </a:lnTo>
                    <a:lnTo>
                      <a:pt x="816" y="69"/>
                    </a:lnTo>
                    <a:lnTo>
                      <a:pt x="816" y="70"/>
                    </a:lnTo>
                    <a:lnTo>
                      <a:pt x="816" y="70"/>
                    </a:lnTo>
                    <a:lnTo>
                      <a:pt x="817" y="70"/>
                    </a:lnTo>
                    <a:lnTo>
                      <a:pt x="817" y="70"/>
                    </a:lnTo>
                    <a:lnTo>
                      <a:pt x="817" y="70"/>
                    </a:lnTo>
                    <a:lnTo>
                      <a:pt x="817" y="70"/>
                    </a:lnTo>
                    <a:lnTo>
                      <a:pt x="817" y="70"/>
                    </a:lnTo>
                    <a:lnTo>
                      <a:pt x="817" y="70"/>
                    </a:lnTo>
                    <a:lnTo>
                      <a:pt x="819" y="70"/>
                    </a:lnTo>
                    <a:lnTo>
                      <a:pt x="819" y="70"/>
                    </a:lnTo>
                    <a:lnTo>
                      <a:pt x="819" y="72"/>
                    </a:lnTo>
                    <a:lnTo>
                      <a:pt x="819" y="72"/>
                    </a:lnTo>
                    <a:lnTo>
                      <a:pt x="821" y="72"/>
                    </a:lnTo>
                    <a:lnTo>
                      <a:pt x="821" y="72"/>
                    </a:lnTo>
                    <a:lnTo>
                      <a:pt x="823" y="72"/>
                    </a:lnTo>
                    <a:lnTo>
                      <a:pt x="823" y="72"/>
                    </a:lnTo>
                    <a:lnTo>
                      <a:pt x="823" y="72"/>
                    </a:lnTo>
                    <a:lnTo>
                      <a:pt x="823" y="72"/>
                    </a:lnTo>
                    <a:lnTo>
                      <a:pt x="823" y="72"/>
                    </a:lnTo>
                    <a:lnTo>
                      <a:pt x="823" y="72"/>
                    </a:lnTo>
                    <a:lnTo>
                      <a:pt x="823" y="72"/>
                    </a:lnTo>
                    <a:lnTo>
                      <a:pt x="825" y="72"/>
                    </a:lnTo>
                    <a:lnTo>
                      <a:pt x="825" y="72"/>
                    </a:lnTo>
                    <a:lnTo>
                      <a:pt x="825" y="72"/>
                    </a:lnTo>
                    <a:lnTo>
                      <a:pt x="826" y="74"/>
                    </a:lnTo>
                    <a:lnTo>
                      <a:pt x="826" y="74"/>
                    </a:lnTo>
                    <a:lnTo>
                      <a:pt x="826" y="72"/>
                    </a:lnTo>
                    <a:lnTo>
                      <a:pt x="826" y="72"/>
                    </a:lnTo>
                    <a:lnTo>
                      <a:pt x="825" y="72"/>
                    </a:lnTo>
                    <a:lnTo>
                      <a:pt x="825" y="72"/>
                    </a:lnTo>
                    <a:lnTo>
                      <a:pt x="825" y="72"/>
                    </a:lnTo>
                    <a:lnTo>
                      <a:pt x="825" y="72"/>
                    </a:lnTo>
                    <a:lnTo>
                      <a:pt x="825" y="72"/>
                    </a:lnTo>
                    <a:lnTo>
                      <a:pt x="825" y="72"/>
                    </a:lnTo>
                    <a:lnTo>
                      <a:pt x="826" y="72"/>
                    </a:lnTo>
                    <a:lnTo>
                      <a:pt x="826" y="72"/>
                    </a:lnTo>
                    <a:lnTo>
                      <a:pt x="826" y="72"/>
                    </a:lnTo>
                    <a:lnTo>
                      <a:pt x="828" y="72"/>
                    </a:lnTo>
                    <a:lnTo>
                      <a:pt x="828" y="72"/>
                    </a:lnTo>
                    <a:lnTo>
                      <a:pt x="828" y="72"/>
                    </a:lnTo>
                    <a:lnTo>
                      <a:pt x="828" y="72"/>
                    </a:lnTo>
                    <a:lnTo>
                      <a:pt x="828" y="72"/>
                    </a:lnTo>
                    <a:lnTo>
                      <a:pt x="830" y="72"/>
                    </a:lnTo>
                    <a:lnTo>
                      <a:pt x="830" y="72"/>
                    </a:lnTo>
                    <a:lnTo>
                      <a:pt x="830" y="74"/>
                    </a:lnTo>
                    <a:lnTo>
                      <a:pt x="830" y="74"/>
                    </a:lnTo>
                    <a:lnTo>
                      <a:pt x="830" y="74"/>
                    </a:lnTo>
                    <a:lnTo>
                      <a:pt x="830" y="74"/>
                    </a:lnTo>
                    <a:lnTo>
                      <a:pt x="830" y="74"/>
                    </a:lnTo>
                    <a:lnTo>
                      <a:pt x="830" y="76"/>
                    </a:lnTo>
                    <a:lnTo>
                      <a:pt x="830" y="76"/>
                    </a:lnTo>
                    <a:lnTo>
                      <a:pt x="830" y="76"/>
                    </a:lnTo>
                    <a:lnTo>
                      <a:pt x="830" y="76"/>
                    </a:lnTo>
                    <a:lnTo>
                      <a:pt x="830" y="76"/>
                    </a:lnTo>
                    <a:lnTo>
                      <a:pt x="830" y="76"/>
                    </a:lnTo>
                    <a:lnTo>
                      <a:pt x="830" y="76"/>
                    </a:lnTo>
                    <a:lnTo>
                      <a:pt x="832" y="76"/>
                    </a:lnTo>
                    <a:lnTo>
                      <a:pt x="832" y="76"/>
                    </a:lnTo>
                    <a:lnTo>
                      <a:pt x="832" y="76"/>
                    </a:lnTo>
                    <a:lnTo>
                      <a:pt x="832" y="76"/>
                    </a:lnTo>
                    <a:lnTo>
                      <a:pt x="834" y="76"/>
                    </a:lnTo>
                    <a:lnTo>
                      <a:pt x="834" y="76"/>
                    </a:lnTo>
                    <a:lnTo>
                      <a:pt x="834" y="78"/>
                    </a:lnTo>
                    <a:lnTo>
                      <a:pt x="832" y="78"/>
                    </a:lnTo>
                    <a:lnTo>
                      <a:pt x="832" y="78"/>
                    </a:lnTo>
                    <a:lnTo>
                      <a:pt x="832" y="79"/>
                    </a:lnTo>
                    <a:lnTo>
                      <a:pt x="834" y="79"/>
                    </a:lnTo>
                    <a:lnTo>
                      <a:pt x="834" y="79"/>
                    </a:lnTo>
                    <a:lnTo>
                      <a:pt x="834" y="79"/>
                    </a:lnTo>
                    <a:lnTo>
                      <a:pt x="834" y="79"/>
                    </a:lnTo>
                    <a:lnTo>
                      <a:pt x="834" y="79"/>
                    </a:lnTo>
                    <a:lnTo>
                      <a:pt x="832" y="79"/>
                    </a:lnTo>
                    <a:lnTo>
                      <a:pt x="832" y="79"/>
                    </a:lnTo>
                    <a:lnTo>
                      <a:pt x="832" y="79"/>
                    </a:lnTo>
                    <a:lnTo>
                      <a:pt x="832" y="81"/>
                    </a:lnTo>
                    <a:lnTo>
                      <a:pt x="832" y="81"/>
                    </a:lnTo>
                    <a:lnTo>
                      <a:pt x="832" y="81"/>
                    </a:lnTo>
                    <a:lnTo>
                      <a:pt x="832" y="81"/>
                    </a:lnTo>
                    <a:lnTo>
                      <a:pt x="832" y="81"/>
                    </a:lnTo>
                    <a:lnTo>
                      <a:pt x="832" y="81"/>
                    </a:lnTo>
                    <a:lnTo>
                      <a:pt x="832" y="81"/>
                    </a:lnTo>
                    <a:lnTo>
                      <a:pt x="832" y="83"/>
                    </a:lnTo>
                    <a:lnTo>
                      <a:pt x="832" y="83"/>
                    </a:lnTo>
                    <a:lnTo>
                      <a:pt x="832" y="83"/>
                    </a:lnTo>
                    <a:lnTo>
                      <a:pt x="832" y="83"/>
                    </a:lnTo>
                    <a:lnTo>
                      <a:pt x="832" y="83"/>
                    </a:lnTo>
                    <a:lnTo>
                      <a:pt x="832" y="83"/>
                    </a:lnTo>
                    <a:lnTo>
                      <a:pt x="832" y="83"/>
                    </a:lnTo>
                    <a:lnTo>
                      <a:pt x="832" y="83"/>
                    </a:lnTo>
                    <a:lnTo>
                      <a:pt x="832" y="83"/>
                    </a:lnTo>
                    <a:lnTo>
                      <a:pt x="832" y="83"/>
                    </a:lnTo>
                    <a:lnTo>
                      <a:pt x="832" y="83"/>
                    </a:lnTo>
                    <a:lnTo>
                      <a:pt x="834" y="83"/>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7"/>
                    </a:lnTo>
                    <a:lnTo>
                      <a:pt x="834" y="87"/>
                    </a:lnTo>
                    <a:lnTo>
                      <a:pt x="834" y="87"/>
                    </a:lnTo>
                    <a:lnTo>
                      <a:pt x="834" y="87"/>
                    </a:lnTo>
                    <a:lnTo>
                      <a:pt x="834" y="87"/>
                    </a:lnTo>
                    <a:lnTo>
                      <a:pt x="834" y="87"/>
                    </a:lnTo>
                    <a:lnTo>
                      <a:pt x="834" y="87"/>
                    </a:lnTo>
                    <a:lnTo>
                      <a:pt x="835" y="87"/>
                    </a:lnTo>
                    <a:lnTo>
                      <a:pt x="835" y="87"/>
                    </a:lnTo>
                    <a:lnTo>
                      <a:pt x="835" y="87"/>
                    </a:lnTo>
                    <a:lnTo>
                      <a:pt x="835" y="87"/>
                    </a:lnTo>
                    <a:lnTo>
                      <a:pt x="835" y="87"/>
                    </a:lnTo>
                    <a:lnTo>
                      <a:pt x="837" y="87"/>
                    </a:lnTo>
                    <a:lnTo>
                      <a:pt x="837" y="87"/>
                    </a:lnTo>
                    <a:lnTo>
                      <a:pt x="839" y="89"/>
                    </a:lnTo>
                    <a:lnTo>
                      <a:pt x="841" y="89"/>
                    </a:lnTo>
                    <a:lnTo>
                      <a:pt x="841" y="89"/>
                    </a:lnTo>
                    <a:lnTo>
                      <a:pt x="841" y="89"/>
                    </a:lnTo>
                    <a:lnTo>
                      <a:pt x="841" y="90"/>
                    </a:lnTo>
                    <a:lnTo>
                      <a:pt x="841" y="90"/>
                    </a:lnTo>
                    <a:lnTo>
                      <a:pt x="841" y="90"/>
                    </a:lnTo>
                    <a:lnTo>
                      <a:pt x="841" y="92"/>
                    </a:lnTo>
                    <a:lnTo>
                      <a:pt x="841" y="92"/>
                    </a:lnTo>
                    <a:lnTo>
                      <a:pt x="841" y="92"/>
                    </a:lnTo>
                    <a:lnTo>
                      <a:pt x="841" y="92"/>
                    </a:lnTo>
                    <a:lnTo>
                      <a:pt x="841" y="92"/>
                    </a:lnTo>
                    <a:lnTo>
                      <a:pt x="841" y="92"/>
                    </a:lnTo>
                    <a:lnTo>
                      <a:pt x="841" y="92"/>
                    </a:lnTo>
                    <a:lnTo>
                      <a:pt x="841" y="92"/>
                    </a:lnTo>
                    <a:lnTo>
                      <a:pt x="841" y="94"/>
                    </a:lnTo>
                    <a:lnTo>
                      <a:pt x="843" y="94"/>
                    </a:lnTo>
                    <a:lnTo>
                      <a:pt x="843" y="94"/>
                    </a:lnTo>
                    <a:lnTo>
                      <a:pt x="843" y="94"/>
                    </a:lnTo>
                    <a:lnTo>
                      <a:pt x="843" y="94"/>
                    </a:lnTo>
                    <a:lnTo>
                      <a:pt x="843" y="96"/>
                    </a:lnTo>
                    <a:lnTo>
                      <a:pt x="843" y="96"/>
                    </a:lnTo>
                    <a:lnTo>
                      <a:pt x="843" y="96"/>
                    </a:lnTo>
                    <a:lnTo>
                      <a:pt x="845" y="96"/>
                    </a:lnTo>
                    <a:lnTo>
                      <a:pt x="845" y="96"/>
                    </a:lnTo>
                    <a:lnTo>
                      <a:pt x="845" y="96"/>
                    </a:lnTo>
                    <a:lnTo>
                      <a:pt x="846" y="96"/>
                    </a:lnTo>
                    <a:lnTo>
                      <a:pt x="846" y="98"/>
                    </a:lnTo>
                    <a:lnTo>
                      <a:pt x="846" y="98"/>
                    </a:lnTo>
                    <a:lnTo>
                      <a:pt x="848" y="96"/>
                    </a:lnTo>
                    <a:lnTo>
                      <a:pt x="848" y="96"/>
                    </a:lnTo>
                    <a:lnTo>
                      <a:pt x="848" y="96"/>
                    </a:lnTo>
                    <a:lnTo>
                      <a:pt x="848" y="96"/>
                    </a:lnTo>
                    <a:lnTo>
                      <a:pt x="848" y="96"/>
                    </a:lnTo>
                    <a:lnTo>
                      <a:pt x="850" y="96"/>
                    </a:lnTo>
                    <a:lnTo>
                      <a:pt x="850" y="96"/>
                    </a:lnTo>
                    <a:lnTo>
                      <a:pt x="850" y="96"/>
                    </a:lnTo>
                    <a:lnTo>
                      <a:pt x="850" y="96"/>
                    </a:lnTo>
                    <a:lnTo>
                      <a:pt x="850" y="96"/>
                    </a:lnTo>
                    <a:lnTo>
                      <a:pt x="850" y="96"/>
                    </a:lnTo>
                    <a:lnTo>
                      <a:pt x="850" y="96"/>
                    </a:lnTo>
                    <a:lnTo>
                      <a:pt x="850" y="96"/>
                    </a:lnTo>
                    <a:lnTo>
                      <a:pt x="850" y="96"/>
                    </a:lnTo>
                    <a:lnTo>
                      <a:pt x="850" y="96"/>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2" y="98"/>
                    </a:lnTo>
                    <a:lnTo>
                      <a:pt x="852" y="98"/>
                    </a:lnTo>
                    <a:lnTo>
                      <a:pt x="852" y="98"/>
                    </a:lnTo>
                    <a:lnTo>
                      <a:pt x="852" y="98"/>
                    </a:lnTo>
                    <a:lnTo>
                      <a:pt x="852" y="98"/>
                    </a:lnTo>
                    <a:lnTo>
                      <a:pt x="852" y="98"/>
                    </a:lnTo>
                    <a:lnTo>
                      <a:pt x="852" y="96"/>
                    </a:lnTo>
                    <a:lnTo>
                      <a:pt x="854" y="96"/>
                    </a:lnTo>
                    <a:lnTo>
                      <a:pt x="854" y="96"/>
                    </a:lnTo>
                    <a:lnTo>
                      <a:pt x="854" y="96"/>
                    </a:lnTo>
                    <a:lnTo>
                      <a:pt x="854" y="96"/>
                    </a:lnTo>
                    <a:lnTo>
                      <a:pt x="854" y="98"/>
                    </a:lnTo>
                    <a:lnTo>
                      <a:pt x="854" y="98"/>
                    </a:lnTo>
                    <a:lnTo>
                      <a:pt x="854" y="98"/>
                    </a:lnTo>
                    <a:lnTo>
                      <a:pt x="855" y="98"/>
                    </a:lnTo>
                    <a:lnTo>
                      <a:pt x="855" y="98"/>
                    </a:lnTo>
                    <a:lnTo>
                      <a:pt x="855" y="98"/>
                    </a:lnTo>
                    <a:lnTo>
                      <a:pt x="855" y="98"/>
                    </a:lnTo>
                    <a:lnTo>
                      <a:pt x="855" y="98"/>
                    </a:lnTo>
                    <a:lnTo>
                      <a:pt x="855" y="98"/>
                    </a:lnTo>
                    <a:lnTo>
                      <a:pt x="855" y="98"/>
                    </a:lnTo>
                    <a:lnTo>
                      <a:pt x="855" y="98"/>
                    </a:lnTo>
                    <a:lnTo>
                      <a:pt x="855" y="98"/>
                    </a:lnTo>
                    <a:lnTo>
                      <a:pt x="855" y="98"/>
                    </a:lnTo>
                    <a:lnTo>
                      <a:pt x="857" y="98"/>
                    </a:lnTo>
                    <a:lnTo>
                      <a:pt x="857" y="98"/>
                    </a:lnTo>
                    <a:lnTo>
                      <a:pt x="857" y="98"/>
                    </a:lnTo>
                    <a:lnTo>
                      <a:pt x="857" y="98"/>
                    </a:lnTo>
                    <a:lnTo>
                      <a:pt x="857" y="98"/>
                    </a:lnTo>
                    <a:lnTo>
                      <a:pt x="857" y="98"/>
                    </a:lnTo>
                    <a:lnTo>
                      <a:pt x="857" y="98"/>
                    </a:lnTo>
                    <a:lnTo>
                      <a:pt x="857" y="98"/>
                    </a:lnTo>
                    <a:lnTo>
                      <a:pt x="857" y="98"/>
                    </a:lnTo>
                    <a:lnTo>
                      <a:pt x="857" y="98"/>
                    </a:lnTo>
                    <a:lnTo>
                      <a:pt x="857" y="98"/>
                    </a:lnTo>
                    <a:lnTo>
                      <a:pt x="859" y="98"/>
                    </a:lnTo>
                    <a:lnTo>
                      <a:pt x="859" y="98"/>
                    </a:lnTo>
                    <a:lnTo>
                      <a:pt x="859" y="98"/>
                    </a:lnTo>
                    <a:lnTo>
                      <a:pt x="859" y="98"/>
                    </a:lnTo>
                    <a:lnTo>
                      <a:pt x="859" y="98"/>
                    </a:lnTo>
                    <a:lnTo>
                      <a:pt x="859" y="98"/>
                    </a:lnTo>
                    <a:lnTo>
                      <a:pt x="859" y="99"/>
                    </a:lnTo>
                    <a:lnTo>
                      <a:pt x="859" y="99"/>
                    </a:lnTo>
                    <a:lnTo>
                      <a:pt x="859" y="99"/>
                    </a:lnTo>
                    <a:lnTo>
                      <a:pt x="859" y="99"/>
                    </a:lnTo>
                    <a:lnTo>
                      <a:pt x="861" y="99"/>
                    </a:lnTo>
                    <a:lnTo>
                      <a:pt x="861" y="99"/>
                    </a:lnTo>
                    <a:lnTo>
                      <a:pt x="861" y="99"/>
                    </a:lnTo>
                    <a:lnTo>
                      <a:pt x="861" y="99"/>
                    </a:lnTo>
                    <a:lnTo>
                      <a:pt x="861" y="99"/>
                    </a:lnTo>
                    <a:lnTo>
                      <a:pt x="861" y="99"/>
                    </a:lnTo>
                    <a:lnTo>
                      <a:pt x="861" y="99"/>
                    </a:lnTo>
                    <a:lnTo>
                      <a:pt x="861" y="99"/>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3"/>
                    </a:lnTo>
                    <a:lnTo>
                      <a:pt x="861" y="103"/>
                    </a:lnTo>
                    <a:lnTo>
                      <a:pt x="861" y="103"/>
                    </a:lnTo>
                    <a:lnTo>
                      <a:pt x="861" y="103"/>
                    </a:lnTo>
                    <a:lnTo>
                      <a:pt x="861" y="103"/>
                    </a:lnTo>
                    <a:lnTo>
                      <a:pt x="861" y="103"/>
                    </a:lnTo>
                    <a:lnTo>
                      <a:pt x="861" y="105"/>
                    </a:lnTo>
                    <a:lnTo>
                      <a:pt x="861" y="105"/>
                    </a:lnTo>
                    <a:lnTo>
                      <a:pt x="861" y="105"/>
                    </a:lnTo>
                    <a:lnTo>
                      <a:pt x="861" y="105"/>
                    </a:lnTo>
                    <a:lnTo>
                      <a:pt x="861" y="105"/>
                    </a:lnTo>
                    <a:lnTo>
                      <a:pt x="861" y="105"/>
                    </a:lnTo>
                    <a:lnTo>
                      <a:pt x="861" y="107"/>
                    </a:lnTo>
                    <a:lnTo>
                      <a:pt x="861" y="107"/>
                    </a:lnTo>
                    <a:lnTo>
                      <a:pt x="861" y="107"/>
                    </a:lnTo>
                    <a:lnTo>
                      <a:pt x="861" y="107"/>
                    </a:lnTo>
                    <a:lnTo>
                      <a:pt x="859" y="107"/>
                    </a:lnTo>
                    <a:lnTo>
                      <a:pt x="859" y="107"/>
                    </a:lnTo>
                    <a:lnTo>
                      <a:pt x="859" y="107"/>
                    </a:lnTo>
                    <a:lnTo>
                      <a:pt x="859" y="107"/>
                    </a:lnTo>
                    <a:lnTo>
                      <a:pt x="859" y="107"/>
                    </a:lnTo>
                    <a:lnTo>
                      <a:pt x="859" y="108"/>
                    </a:lnTo>
                    <a:lnTo>
                      <a:pt x="859" y="108"/>
                    </a:lnTo>
                    <a:lnTo>
                      <a:pt x="859" y="110"/>
                    </a:lnTo>
                    <a:lnTo>
                      <a:pt x="859" y="110"/>
                    </a:lnTo>
                    <a:lnTo>
                      <a:pt x="859" y="110"/>
                    </a:lnTo>
                    <a:lnTo>
                      <a:pt x="859" y="110"/>
                    </a:lnTo>
                    <a:lnTo>
                      <a:pt x="859" y="110"/>
                    </a:lnTo>
                    <a:lnTo>
                      <a:pt x="859" y="110"/>
                    </a:lnTo>
                    <a:lnTo>
                      <a:pt x="857" y="110"/>
                    </a:lnTo>
                    <a:lnTo>
                      <a:pt x="857" y="112"/>
                    </a:lnTo>
                    <a:lnTo>
                      <a:pt x="857" y="112"/>
                    </a:lnTo>
                    <a:lnTo>
                      <a:pt x="857" y="112"/>
                    </a:lnTo>
                    <a:lnTo>
                      <a:pt x="857" y="112"/>
                    </a:lnTo>
                    <a:lnTo>
                      <a:pt x="857" y="114"/>
                    </a:lnTo>
                    <a:lnTo>
                      <a:pt x="857" y="114"/>
                    </a:lnTo>
                    <a:lnTo>
                      <a:pt x="857" y="114"/>
                    </a:lnTo>
                    <a:lnTo>
                      <a:pt x="857" y="114"/>
                    </a:lnTo>
                    <a:lnTo>
                      <a:pt x="857" y="114"/>
                    </a:lnTo>
                    <a:lnTo>
                      <a:pt x="857" y="114"/>
                    </a:lnTo>
                    <a:lnTo>
                      <a:pt x="855" y="116"/>
                    </a:lnTo>
                    <a:lnTo>
                      <a:pt x="855" y="116"/>
                    </a:lnTo>
                    <a:lnTo>
                      <a:pt x="855" y="116"/>
                    </a:lnTo>
                    <a:lnTo>
                      <a:pt x="855" y="116"/>
                    </a:lnTo>
                    <a:lnTo>
                      <a:pt x="855" y="116"/>
                    </a:lnTo>
                    <a:lnTo>
                      <a:pt x="855" y="116"/>
                    </a:lnTo>
                    <a:lnTo>
                      <a:pt x="855" y="116"/>
                    </a:lnTo>
                    <a:lnTo>
                      <a:pt x="857" y="117"/>
                    </a:lnTo>
                    <a:lnTo>
                      <a:pt x="857" y="117"/>
                    </a:lnTo>
                    <a:lnTo>
                      <a:pt x="857" y="119"/>
                    </a:lnTo>
                    <a:lnTo>
                      <a:pt x="857" y="119"/>
                    </a:lnTo>
                    <a:lnTo>
                      <a:pt x="857" y="119"/>
                    </a:lnTo>
                    <a:lnTo>
                      <a:pt x="857" y="119"/>
                    </a:lnTo>
                    <a:lnTo>
                      <a:pt x="859" y="119"/>
                    </a:lnTo>
                    <a:lnTo>
                      <a:pt x="859" y="119"/>
                    </a:lnTo>
                    <a:lnTo>
                      <a:pt x="859" y="119"/>
                    </a:lnTo>
                    <a:lnTo>
                      <a:pt x="859" y="121"/>
                    </a:lnTo>
                    <a:lnTo>
                      <a:pt x="859" y="121"/>
                    </a:lnTo>
                    <a:lnTo>
                      <a:pt x="859" y="123"/>
                    </a:lnTo>
                    <a:lnTo>
                      <a:pt x="859" y="123"/>
                    </a:lnTo>
                    <a:lnTo>
                      <a:pt x="859" y="123"/>
                    </a:lnTo>
                    <a:lnTo>
                      <a:pt x="861" y="123"/>
                    </a:lnTo>
                    <a:lnTo>
                      <a:pt x="861" y="123"/>
                    </a:lnTo>
                    <a:lnTo>
                      <a:pt x="863" y="123"/>
                    </a:lnTo>
                    <a:lnTo>
                      <a:pt x="863" y="123"/>
                    </a:lnTo>
                    <a:lnTo>
                      <a:pt x="863" y="123"/>
                    </a:lnTo>
                    <a:lnTo>
                      <a:pt x="863" y="123"/>
                    </a:lnTo>
                    <a:lnTo>
                      <a:pt x="863" y="125"/>
                    </a:lnTo>
                    <a:lnTo>
                      <a:pt x="863" y="125"/>
                    </a:lnTo>
                    <a:lnTo>
                      <a:pt x="863" y="125"/>
                    </a:lnTo>
                    <a:lnTo>
                      <a:pt x="863" y="125"/>
                    </a:lnTo>
                    <a:lnTo>
                      <a:pt x="863" y="125"/>
                    </a:lnTo>
                    <a:lnTo>
                      <a:pt x="863" y="127"/>
                    </a:lnTo>
                    <a:lnTo>
                      <a:pt x="863" y="127"/>
                    </a:lnTo>
                    <a:lnTo>
                      <a:pt x="863" y="127"/>
                    </a:lnTo>
                    <a:lnTo>
                      <a:pt x="863" y="127"/>
                    </a:lnTo>
                    <a:lnTo>
                      <a:pt x="863" y="127"/>
                    </a:lnTo>
                    <a:lnTo>
                      <a:pt x="863" y="127"/>
                    </a:lnTo>
                    <a:lnTo>
                      <a:pt x="863" y="128"/>
                    </a:lnTo>
                    <a:lnTo>
                      <a:pt x="863" y="128"/>
                    </a:lnTo>
                    <a:lnTo>
                      <a:pt x="863" y="128"/>
                    </a:lnTo>
                    <a:lnTo>
                      <a:pt x="863" y="128"/>
                    </a:lnTo>
                    <a:lnTo>
                      <a:pt x="863" y="130"/>
                    </a:lnTo>
                    <a:lnTo>
                      <a:pt x="863" y="130"/>
                    </a:lnTo>
                    <a:lnTo>
                      <a:pt x="863" y="130"/>
                    </a:lnTo>
                    <a:lnTo>
                      <a:pt x="863" y="130"/>
                    </a:lnTo>
                    <a:lnTo>
                      <a:pt x="863" y="130"/>
                    </a:lnTo>
                    <a:lnTo>
                      <a:pt x="863" y="130"/>
                    </a:lnTo>
                    <a:lnTo>
                      <a:pt x="863" y="130"/>
                    </a:lnTo>
                    <a:lnTo>
                      <a:pt x="863" y="132"/>
                    </a:lnTo>
                    <a:lnTo>
                      <a:pt x="863" y="132"/>
                    </a:lnTo>
                    <a:lnTo>
                      <a:pt x="863" y="132"/>
                    </a:lnTo>
                    <a:lnTo>
                      <a:pt x="863" y="132"/>
                    </a:lnTo>
                    <a:lnTo>
                      <a:pt x="864" y="132"/>
                    </a:lnTo>
                    <a:lnTo>
                      <a:pt x="864" y="134"/>
                    </a:lnTo>
                    <a:lnTo>
                      <a:pt x="864" y="134"/>
                    </a:lnTo>
                    <a:lnTo>
                      <a:pt x="864" y="134"/>
                    </a:lnTo>
                    <a:lnTo>
                      <a:pt x="864" y="134"/>
                    </a:lnTo>
                    <a:lnTo>
                      <a:pt x="864" y="136"/>
                    </a:lnTo>
                    <a:lnTo>
                      <a:pt x="864" y="136"/>
                    </a:lnTo>
                    <a:lnTo>
                      <a:pt x="864" y="136"/>
                    </a:lnTo>
                    <a:lnTo>
                      <a:pt x="864" y="136"/>
                    </a:lnTo>
                    <a:lnTo>
                      <a:pt x="864" y="136"/>
                    </a:lnTo>
                    <a:lnTo>
                      <a:pt x="864" y="136"/>
                    </a:lnTo>
                    <a:lnTo>
                      <a:pt x="866" y="136"/>
                    </a:lnTo>
                    <a:lnTo>
                      <a:pt x="866" y="136"/>
                    </a:lnTo>
                    <a:lnTo>
                      <a:pt x="866" y="134"/>
                    </a:lnTo>
                    <a:lnTo>
                      <a:pt x="866" y="134"/>
                    </a:lnTo>
                    <a:lnTo>
                      <a:pt x="866" y="134"/>
                    </a:lnTo>
                    <a:lnTo>
                      <a:pt x="868" y="134"/>
                    </a:lnTo>
                    <a:lnTo>
                      <a:pt x="868" y="134"/>
                    </a:lnTo>
                    <a:lnTo>
                      <a:pt x="868" y="134"/>
                    </a:lnTo>
                    <a:lnTo>
                      <a:pt x="868" y="134"/>
                    </a:lnTo>
                    <a:lnTo>
                      <a:pt x="868" y="134"/>
                    </a:lnTo>
                    <a:lnTo>
                      <a:pt x="870" y="134"/>
                    </a:lnTo>
                    <a:lnTo>
                      <a:pt x="870" y="136"/>
                    </a:lnTo>
                    <a:lnTo>
                      <a:pt x="870" y="136"/>
                    </a:lnTo>
                    <a:lnTo>
                      <a:pt x="870" y="136"/>
                    </a:lnTo>
                    <a:lnTo>
                      <a:pt x="870" y="136"/>
                    </a:lnTo>
                    <a:lnTo>
                      <a:pt x="872" y="136"/>
                    </a:lnTo>
                    <a:lnTo>
                      <a:pt x="872" y="136"/>
                    </a:lnTo>
                    <a:lnTo>
                      <a:pt x="872" y="136"/>
                    </a:lnTo>
                    <a:lnTo>
                      <a:pt x="872" y="136"/>
                    </a:lnTo>
                    <a:lnTo>
                      <a:pt x="872" y="136"/>
                    </a:lnTo>
                    <a:lnTo>
                      <a:pt x="872" y="137"/>
                    </a:lnTo>
                    <a:lnTo>
                      <a:pt x="872" y="137"/>
                    </a:lnTo>
                    <a:lnTo>
                      <a:pt x="872" y="137"/>
                    </a:lnTo>
                    <a:lnTo>
                      <a:pt x="872" y="139"/>
                    </a:lnTo>
                    <a:lnTo>
                      <a:pt x="872" y="139"/>
                    </a:lnTo>
                    <a:lnTo>
                      <a:pt x="872" y="139"/>
                    </a:lnTo>
                    <a:lnTo>
                      <a:pt x="872" y="139"/>
                    </a:lnTo>
                    <a:lnTo>
                      <a:pt x="872" y="139"/>
                    </a:lnTo>
                    <a:lnTo>
                      <a:pt x="872" y="139"/>
                    </a:lnTo>
                    <a:lnTo>
                      <a:pt x="872" y="139"/>
                    </a:lnTo>
                    <a:lnTo>
                      <a:pt x="872" y="139"/>
                    </a:lnTo>
                    <a:lnTo>
                      <a:pt x="872" y="139"/>
                    </a:lnTo>
                    <a:lnTo>
                      <a:pt x="873" y="137"/>
                    </a:lnTo>
                    <a:lnTo>
                      <a:pt x="873" y="137"/>
                    </a:lnTo>
                    <a:lnTo>
                      <a:pt x="873" y="137"/>
                    </a:lnTo>
                    <a:lnTo>
                      <a:pt x="873" y="137"/>
                    </a:lnTo>
                    <a:lnTo>
                      <a:pt x="875" y="139"/>
                    </a:lnTo>
                    <a:lnTo>
                      <a:pt x="875" y="139"/>
                    </a:lnTo>
                    <a:lnTo>
                      <a:pt x="875" y="139"/>
                    </a:lnTo>
                    <a:lnTo>
                      <a:pt x="875" y="141"/>
                    </a:lnTo>
                    <a:lnTo>
                      <a:pt x="875" y="143"/>
                    </a:lnTo>
                    <a:lnTo>
                      <a:pt x="875" y="143"/>
                    </a:lnTo>
                    <a:lnTo>
                      <a:pt x="875" y="143"/>
                    </a:lnTo>
                    <a:lnTo>
                      <a:pt x="875" y="145"/>
                    </a:lnTo>
                    <a:lnTo>
                      <a:pt x="875" y="145"/>
                    </a:lnTo>
                    <a:lnTo>
                      <a:pt x="875" y="145"/>
                    </a:lnTo>
                    <a:lnTo>
                      <a:pt x="877" y="145"/>
                    </a:lnTo>
                    <a:lnTo>
                      <a:pt x="877" y="145"/>
                    </a:lnTo>
                    <a:lnTo>
                      <a:pt x="877" y="145"/>
                    </a:lnTo>
                    <a:lnTo>
                      <a:pt x="877" y="145"/>
                    </a:lnTo>
                    <a:lnTo>
                      <a:pt x="877" y="145"/>
                    </a:lnTo>
                    <a:lnTo>
                      <a:pt x="877" y="145"/>
                    </a:lnTo>
                    <a:lnTo>
                      <a:pt x="877" y="145"/>
                    </a:lnTo>
                    <a:lnTo>
                      <a:pt x="877" y="145"/>
                    </a:lnTo>
                    <a:lnTo>
                      <a:pt x="877" y="146"/>
                    </a:lnTo>
                    <a:lnTo>
                      <a:pt x="879" y="146"/>
                    </a:lnTo>
                    <a:lnTo>
                      <a:pt x="879" y="146"/>
                    </a:lnTo>
                    <a:lnTo>
                      <a:pt x="879" y="146"/>
                    </a:lnTo>
                    <a:lnTo>
                      <a:pt x="879" y="146"/>
                    </a:lnTo>
                    <a:lnTo>
                      <a:pt x="879" y="146"/>
                    </a:lnTo>
                    <a:lnTo>
                      <a:pt x="879" y="146"/>
                    </a:lnTo>
                    <a:lnTo>
                      <a:pt x="879" y="146"/>
                    </a:lnTo>
                    <a:lnTo>
                      <a:pt x="881" y="146"/>
                    </a:lnTo>
                    <a:lnTo>
                      <a:pt x="881" y="148"/>
                    </a:lnTo>
                    <a:lnTo>
                      <a:pt x="881" y="148"/>
                    </a:lnTo>
                    <a:lnTo>
                      <a:pt x="881" y="148"/>
                    </a:lnTo>
                    <a:lnTo>
                      <a:pt x="881" y="148"/>
                    </a:lnTo>
                    <a:lnTo>
                      <a:pt x="881" y="148"/>
                    </a:lnTo>
                    <a:lnTo>
                      <a:pt x="882" y="148"/>
                    </a:lnTo>
                    <a:lnTo>
                      <a:pt x="882" y="148"/>
                    </a:lnTo>
                    <a:lnTo>
                      <a:pt x="882" y="150"/>
                    </a:lnTo>
                    <a:lnTo>
                      <a:pt x="882" y="150"/>
                    </a:lnTo>
                    <a:lnTo>
                      <a:pt x="882" y="150"/>
                    </a:lnTo>
                    <a:lnTo>
                      <a:pt x="882" y="150"/>
                    </a:lnTo>
                    <a:lnTo>
                      <a:pt x="882" y="150"/>
                    </a:lnTo>
                    <a:lnTo>
                      <a:pt x="882" y="150"/>
                    </a:lnTo>
                    <a:lnTo>
                      <a:pt x="882" y="150"/>
                    </a:lnTo>
                    <a:lnTo>
                      <a:pt x="882" y="150"/>
                    </a:lnTo>
                    <a:lnTo>
                      <a:pt x="882" y="150"/>
                    </a:lnTo>
                    <a:lnTo>
                      <a:pt x="882" y="150"/>
                    </a:lnTo>
                    <a:lnTo>
                      <a:pt x="882" y="152"/>
                    </a:lnTo>
                    <a:lnTo>
                      <a:pt x="882" y="152"/>
                    </a:lnTo>
                    <a:lnTo>
                      <a:pt x="882" y="152"/>
                    </a:lnTo>
                    <a:lnTo>
                      <a:pt x="882" y="152"/>
                    </a:lnTo>
                    <a:lnTo>
                      <a:pt x="882" y="152"/>
                    </a:lnTo>
                    <a:lnTo>
                      <a:pt x="882" y="152"/>
                    </a:lnTo>
                    <a:lnTo>
                      <a:pt x="882" y="152"/>
                    </a:lnTo>
                    <a:lnTo>
                      <a:pt x="884" y="152"/>
                    </a:lnTo>
                    <a:lnTo>
                      <a:pt x="884" y="152"/>
                    </a:lnTo>
                    <a:lnTo>
                      <a:pt x="884" y="152"/>
                    </a:lnTo>
                    <a:lnTo>
                      <a:pt x="884" y="152"/>
                    </a:lnTo>
                    <a:lnTo>
                      <a:pt x="884" y="152"/>
                    </a:lnTo>
                    <a:lnTo>
                      <a:pt x="884" y="152"/>
                    </a:lnTo>
                    <a:lnTo>
                      <a:pt x="884" y="152"/>
                    </a:lnTo>
                    <a:lnTo>
                      <a:pt x="884" y="152"/>
                    </a:lnTo>
                    <a:lnTo>
                      <a:pt x="884" y="152"/>
                    </a:lnTo>
                    <a:lnTo>
                      <a:pt x="884" y="152"/>
                    </a:lnTo>
                    <a:lnTo>
                      <a:pt x="886" y="152"/>
                    </a:lnTo>
                    <a:lnTo>
                      <a:pt x="886" y="154"/>
                    </a:lnTo>
                    <a:lnTo>
                      <a:pt x="886" y="154"/>
                    </a:lnTo>
                    <a:lnTo>
                      <a:pt x="886" y="154"/>
                    </a:lnTo>
                    <a:lnTo>
                      <a:pt x="886" y="154"/>
                    </a:lnTo>
                    <a:lnTo>
                      <a:pt x="886" y="154"/>
                    </a:lnTo>
                    <a:lnTo>
                      <a:pt x="886" y="154"/>
                    </a:lnTo>
                    <a:lnTo>
                      <a:pt x="886" y="154"/>
                    </a:lnTo>
                    <a:lnTo>
                      <a:pt x="886" y="155"/>
                    </a:lnTo>
                    <a:lnTo>
                      <a:pt x="886" y="155"/>
                    </a:lnTo>
                    <a:lnTo>
                      <a:pt x="886" y="155"/>
                    </a:lnTo>
                    <a:lnTo>
                      <a:pt x="886" y="155"/>
                    </a:lnTo>
                    <a:lnTo>
                      <a:pt x="886" y="155"/>
                    </a:lnTo>
                    <a:lnTo>
                      <a:pt x="886" y="155"/>
                    </a:lnTo>
                    <a:lnTo>
                      <a:pt x="886" y="155"/>
                    </a:lnTo>
                    <a:lnTo>
                      <a:pt x="886" y="157"/>
                    </a:lnTo>
                    <a:lnTo>
                      <a:pt x="886" y="157"/>
                    </a:lnTo>
                    <a:lnTo>
                      <a:pt x="886" y="157"/>
                    </a:lnTo>
                    <a:lnTo>
                      <a:pt x="886" y="157"/>
                    </a:lnTo>
                    <a:lnTo>
                      <a:pt x="888" y="157"/>
                    </a:lnTo>
                    <a:lnTo>
                      <a:pt x="888" y="159"/>
                    </a:lnTo>
                    <a:lnTo>
                      <a:pt x="888" y="159"/>
                    </a:lnTo>
                    <a:lnTo>
                      <a:pt x="888" y="159"/>
                    </a:lnTo>
                    <a:lnTo>
                      <a:pt x="888" y="159"/>
                    </a:lnTo>
                    <a:lnTo>
                      <a:pt x="888" y="159"/>
                    </a:lnTo>
                    <a:lnTo>
                      <a:pt x="888" y="159"/>
                    </a:lnTo>
                    <a:lnTo>
                      <a:pt x="888" y="159"/>
                    </a:lnTo>
                    <a:lnTo>
                      <a:pt x="888" y="159"/>
                    </a:lnTo>
                    <a:lnTo>
                      <a:pt x="888" y="161"/>
                    </a:lnTo>
                    <a:lnTo>
                      <a:pt x="888" y="161"/>
                    </a:lnTo>
                    <a:lnTo>
                      <a:pt x="888" y="161"/>
                    </a:lnTo>
                    <a:lnTo>
                      <a:pt x="888" y="161"/>
                    </a:lnTo>
                    <a:lnTo>
                      <a:pt x="888" y="161"/>
                    </a:lnTo>
                    <a:lnTo>
                      <a:pt x="890" y="161"/>
                    </a:lnTo>
                    <a:lnTo>
                      <a:pt x="890" y="161"/>
                    </a:lnTo>
                    <a:lnTo>
                      <a:pt x="890" y="161"/>
                    </a:lnTo>
                    <a:lnTo>
                      <a:pt x="890" y="163"/>
                    </a:lnTo>
                    <a:lnTo>
                      <a:pt x="890" y="163"/>
                    </a:lnTo>
                    <a:lnTo>
                      <a:pt x="890" y="163"/>
                    </a:lnTo>
                    <a:lnTo>
                      <a:pt x="890" y="163"/>
                    </a:lnTo>
                    <a:lnTo>
                      <a:pt x="890" y="163"/>
                    </a:lnTo>
                    <a:lnTo>
                      <a:pt x="892" y="163"/>
                    </a:lnTo>
                    <a:lnTo>
                      <a:pt x="892" y="163"/>
                    </a:lnTo>
                    <a:lnTo>
                      <a:pt x="892" y="164"/>
                    </a:lnTo>
                    <a:lnTo>
                      <a:pt x="892" y="164"/>
                    </a:lnTo>
                    <a:lnTo>
                      <a:pt x="892" y="164"/>
                    </a:lnTo>
                    <a:lnTo>
                      <a:pt x="892" y="164"/>
                    </a:lnTo>
                    <a:lnTo>
                      <a:pt x="892" y="164"/>
                    </a:lnTo>
                    <a:lnTo>
                      <a:pt x="892" y="164"/>
                    </a:lnTo>
                    <a:lnTo>
                      <a:pt x="892" y="166"/>
                    </a:lnTo>
                    <a:lnTo>
                      <a:pt x="892" y="166"/>
                    </a:lnTo>
                    <a:lnTo>
                      <a:pt x="892" y="166"/>
                    </a:lnTo>
                    <a:lnTo>
                      <a:pt x="892" y="166"/>
                    </a:lnTo>
                    <a:lnTo>
                      <a:pt x="892" y="166"/>
                    </a:lnTo>
                    <a:lnTo>
                      <a:pt x="892" y="166"/>
                    </a:lnTo>
                    <a:lnTo>
                      <a:pt x="892" y="168"/>
                    </a:lnTo>
                    <a:lnTo>
                      <a:pt x="892" y="168"/>
                    </a:lnTo>
                    <a:lnTo>
                      <a:pt x="892" y="168"/>
                    </a:lnTo>
                    <a:lnTo>
                      <a:pt x="892" y="168"/>
                    </a:lnTo>
                    <a:lnTo>
                      <a:pt x="890" y="168"/>
                    </a:lnTo>
                    <a:lnTo>
                      <a:pt x="890" y="168"/>
                    </a:lnTo>
                    <a:lnTo>
                      <a:pt x="890" y="168"/>
                    </a:lnTo>
                    <a:lnTo>
                      <a:pt x="890" y="168"/>
                    </a:lnTo>
                    <a:lnTo>
                      <a:pt x="890" y="168"/>
                    </a:lnTo>
                    <a:lnTo>
                      <a:pt x="890" y="168"/>
                    </a:lnTo>
                    <a:lnTo>
                      <a:pt x="890" y="170"/>
                    </a:lnTo>
                    <a:lnTo>
                      <a:pt x="890" y="170"/>
                    </a:lnTo>
                    <a:lnTo>
                      <a:pt x="890" y="170"/>
                    </a:lnTo>
                    <a:lnTo>
                      <a:pt x="890" y="170"/>
                    </a:lnTo>
                    <a:lnTo>
                      <a:pt x="890" y="170"/>
                    </a:lnTo>
                    <a:lnTo>
                      <a:pt x="890" y="170"/>
                    </a:lnTo>
                    <a:lnTo>
                      <a:pt x="890" y="170"/>
                    </a:lnTo>
                    <a:lnTo>
                      <a:pt x="888" y="170"/>
                    </a:lnTo>
                    <a:lnTo>
                      <a:pt x="888" y="170"/>
                    </a:lnTo>
                    <a:lnTo>
                      <a:pt x="888" y="170"/>
                    </a:lnTo>
                    <a:lnTo>
                      <a:pt x="888" y="172"/>
                    </a:lnTo>
                    <a:lnTo>
                      <a:pt x="888" y="172"/>
                    </a:lnTo>
                    <a:lnTo>
                      <a:pt x="888" y="172"/>
                    </a:lnTo>
                    <a:lnTo>
                      <a:pt x="888" y="172"/>
                    </a:lnTo>
                    <a:lnTo>
                      <a:pt x="888" y="172"/>
                    </a:lnTo>
                    <a:lnTo>
                      <a:pt x="888" y="174"/>
                    </a:lnTo>
                    <a:lnTo>
                      <a:pt x="888" y="174"/>
                    </a:lnTo>
                    <a:lnTo>
                      <a:pt x="890" y="174"/>
                    </a:lnTo>
                    <a:lnTo>
                      <a:pt x="890" y="174"/>
                    </a:lnTo>
                    <a:lnTo>
                      <a:pt x="888" y="174"/>
                    </a:lnTo>
                    <a:lnTo>
                      <a:pt x="888" y="174"/>
                    </a:lnTo>
                    <a:lnTo>
                      <a:pt x="888" y="174"/>
                    </a:lnTo>
                    <a:lnTo>
                      <a:pt x="888" y="174"/>
                    </a:lnTo>
                    <a:lnTo>
                      <a:pt x="888" y="174"/>
                    </a:lnTo>
                    <a:lnTo>
                      <a:pt x="888" y="175"/>
                    </a:lnTo>
                    <a:lnTo>
                      <a:pt x="888" y="175"/>
                    </a:lnTo>
                    <a:lnTo>
                      <a:pt x="888" y="175"/>
                    </a:lnTo>
                    <a:lnTo>
                      <a:pt x="888" y="175"/>
                    </a:lnTo>
                    <a:lnTo>
                      <a:pt x="888" y="175"/>
                    </a:lnTo>
                    <a:lnTo>
                      <a:pt x="888" y="175"/>
                    </a:lnTo>
                    <a:lnTo>
                      <a:pt x="888" y="175"/>
                    </a:lnTo>
                    <a:lnTo>
                      <a:pt x="888" y="175"/>
                    </a:lnTo>
                    <a:lnTo>
                      <a:pt x="888" y="177"/>
                    </a:lnTo>
                    <a:lnTo>
                      <a:pt x="888" y="177"/>
                    </a:lnTo>
                    <a:lnTo>
                      <a:pt x="888" y="177"/>
                    </a:lnTo>
                    <a:lnTo>
                      <a:pt x="888" y="177"/>
                    </a:lnTo>
                    <a:lnTo>
                      <a:pt x="888" y="177"/>
                    </a:lnTo>
                    <a:lnTo>
                      <a:pt x="888" y="177"/>
                    </a:lnTo>
                    <a:lnTo>
                      <a:pt x="888" y="177"/>
                    </a:lnTo>
                    <a:lnTo>
                      <a:pt x="888" y="177"/>
                    </a:lnTo>
                    <a:lnTo>
                      <a:pt x="888" y="177"/>
                    </a:lnTo>
                    <a:lnTo>
                      <a:pt x="888" y="177"/>
                    </a:lnTo>
                    <a:lnTo>
                      <a:pt x="888" y="179"/>
                    </a:lnTo>
                    <a:lnTo>
                      <a:pt x="888" y="179"/>
                    </a:lnTo>
                    <a:lnTo>
                      <a:pt x="888" y="179"/>
                    </a:lnTo>
                    <a:lnTo>
                      <a:pt x="888" y="179"/>
                    </a:lnTo>
                    <a:lnTo>
                      <a:pt x="888" y="179"/>
                    </a:lnTo>
                    <a:lnTo>
                      <a:pt x="888" y="179"/>
                    </a:lnTo>
                    <a:lnTo>
                      <a:pt x="888" y="179"/>
                    </a:lnTo>
                    <a:lnTo>
                      <a:pt x="888" y="181"/>
                    </a:lnTo>
                    <a:lnTo>
                      <a:pt x="888" y="181"/>
                    </a:lnTo>
                    <a:lnTo>
                      <a:pt x="888" y="181"/>
                    </a:lnTo>
                    <a:lnTo>
                      <a:pt x="888" y="181"/>
                    </a:lnTo>
                    <a:lnTo>
                      <a:pt x="888" y="183"/>
                    </a:lnTo>
                    <a:lnTo>
                      <a:pt x="886" y="183"/>
                    </a:lnTo>
                    <a:lnTo>
                      <a:pt x="886" y="183"/>
                    </a:lnTo>
                    <a:lnTo>
                      <a:pt x="886" y="183"/>
                    </a:lnTo>
                    <a:lnTo>
                      <a:pt x="886" y="183"/>
                    </a:lnTo>
                    <a:lnTo>
                      <a:pt x="886" y="183"/>
                    </a:lnTo>
                    <a:lnTo>
                      <a:pt x="886" y="183"/>
                    </a:lnTo>
                    <a:lnTo>
                      <a:pt x="886" y="183"/>
                    </a:lnTo>
                    <a:lnTo>
                      <a:pt x="886" y="183"/>
                    </a:lnTo>
                    <a:lnTo>
                      <a:pt x="886"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4"/>
                    </a:lnTo>
                    <a:lnTo>
                      <a:pt x="882" y="184"/>
                    </a:lnTo>
                    <a:lnTo>
                      <a:pt x="882" y="184"/>
                    </a:lnTo>
                    <a:lnTo>
                      <a:pt x="882" y="186"/>
                    </a:lnTo>
                    <a:lnTo>
                      <a:pt x="882" y="186"/>
                    </a:lnTo>
                    <a:lnTo>
                      <a:pt x="882" y="186"/>
                    </a:lnTo>
                    <a:lnTo>
                      <a:pt x="882" y="186"/>
                    </a:lnTo>
                    <a:lnTo>
                      <a:pt x="881" y="186"/>
                    </a:lnTo>
                    <a:lnTo>
                      <a:pt x="882" y="186"/>
                    </a:lnTo>
                    <a:lnTo>
                      <a:pt x="882" y="186"/>
                    </a:lnTo>
                    <a:lnTo>
                      <a:pt x="882" y="186"/>
                    </a:lnTo>
                    <a:lnTo>
                      <a:pt x="882" y="188"/>
                    </a:lnTo>
                    <a:lnTo>
                      <a:pt x="881" y="188"/>
                    </a:lnTo>
                    <a:lnTo>
                      <a:pt x="881" y="188"/>
                    </a:lnTo>
                    <a:lnTo>
                      <a:pt x="881" y="188"/>
                    </a:lnTo>
                    <a:lnTo>
                      <a:pt x="881" y="188"/>
                    </a:lnTo>
                    <a:lnTo>
                      <a:pt x="882" y="188"/>
                    </a:lnTo>
                    <a:lnTo>
                      <a:pt x="882" y="188"/>
                    </a:lnTo>
                    <a:lnTo>
                      <a:pt x="882" y="190"/>
                    </a:lnTo>
                    <a:lnTo>
                      <a:pt x="882" y="190"/>
                    </a:lnTo>
                    <a:lnTo>
                      <a:pt x="881" y="190"/>
                    </a:lnTo>
                    <a:lnTo>
                      <a:pt x="881" y="190"/>
                    </a:lnTo>
                    <a:lnTo>
                      <a:pt x="881" y="190"/>
                    </a:lnTo>
                    <a:lnTo>
                      <a:pt x="881" y="190"/>
                    </a:lnTo>
                    <a:lnTo>
                      <a:pt x="881" y="192"/>
                    </a:lnTo>
                    <a:lnTo>
                      <a:pt x="881" y="192"/>
                    </a:lnTo>
                    <a:lnTo>
                      <a:pt x="881" y="192"/>
                    </a:lnTo>
                    <a:lnTo>
                      <a:pt x="881" y="192"/>
                    </a:lnTo>
                    <a:lnTo>
                      <a:pt x="881" y="192"/>
                    </a:lnTo>
                    <a:lnTo>
                      <a:pt x="881" y="192"/>
                    </a:lnTo>
                    <a:lnTo>
                      <a:pt x="881" y="192"/>
                    </a:lnTo>
                    <a:lnTo>
                      <a:pt x="881" y="193"/>
                    </a:lnTo>
                    <a:lnTo>
                      <a:pt x="881" y="193"/>
                    </a:lnTo>
                    <a:lnTo>
                      <a:pt x="881" y="193"/>
                    </a:lnTo>
                    <a:lnTo>
                      <a:pt x="881" y="193"/>
                    </a:lnTo>
                    <a:lnTo>
                      <a:pt x="881" y="193"/>
                    </a:lnTo>
                    <a:lnTo>
                      <a:pt x="881" y="193"/>
                    </a:lnTo>
                    <a:lnTo>
                      <a:pt x="881" y="193"/>
                    </a:lnTo>
                    <a:lnTo>
                      <a:pt x="881" y="195"/>
                    </a:lnTo>
                    <a:lnTo>
                      <a:pt x="881" y="195"/>
                    </a:lnTo>
                    <a:lnTo>
                      <a:pt x="881" y="195"/>
                    </a:lnTo>
                    <a:lnTo>
                      <a:pt x="881" y="195"/>
                    </a:lnTo>
                    <a:lnTo>
                      <a:pt x="879" y="195"/>
                    </a:lnTo>
                    <a:lnTo>
                      <a:pt x="879" y="195"/>
                    </a:lnTo>
                    <a:lnTo>
                      <a:pt x="879" y="195"/>
                    </a:lnTo>
                    <a:lnTo>
                      <a:pt x="879" y="195"/>
                    </a:lnTo>
                    <a:lnTo>
                      <a:pt x="879" y="195"/>
                    </a:lnTo>
                    <a:lnTo>
                      <a:pt x="879" y="195"/>
                    </a:lnTo>
                    <a:lnTo>
                      <a:pt x="879" y="197"/>
                    </a:lnTo>
                    <a:lnTo>
                      <a:pt x="879" y="197"/>
                    </a:lnTo>
                    <a:lnTo>
                      <a:pt x="881" y="197"/>
                    </a:lnTo>
                    <a:lnTo>
                      <a:pt x="881" y="197"/>
                    </a:lnTo>
                    <a:lnTo>
                      <a:pt x="881" y="197"/>
                    </a:lnTo>
                    <a:lnTo>
                      <a:pt x="881" y="197"/>
                    </a:lnTo>
                    <a:lnTo>
                      <a:pt x="881" y="197"/>
                    </a:lnTo>
                    <a:lnTo>
                      <a:pt x="881" y="197"/>
                    </a:lnTo>
                    <a:lnTo>
                      <a:pt x="881" y="197"/>
                    </a:lnTo>
                    <a:lnTo>
                      <a:pt x="881" y="197"/>
                    </a:lnTo>
                    <a:lnTo>
                      <a:pt x="882" y="197"/>
                    </a:lnTo>
                    <a:lnTo>
                      <a:pt x="882" y="197"/>
                    </a:lnTo>
                    <a:lnTo>
                      <a:pt x="882" y="195"/>
                    </a:lnTo>
                    <a:lnTo>
                      <a:pt x="884" y="197"/>
                    </a:lnTo>
                    <a:lnTo>
                      <a:pt x="884" y="197"/>
                    </a:lnTo>
                    <a:lnTo>
                      <a:pt x="884" y="197"/>
                    </a:lnTo>
                    <a:lnTo>
                      <a:pt x="884" y="197"/>
                    </a:lnTo>
                    <a:lnTo>
                      <a:pt x="884" y="197"/>
                    </a:lnTo>
                    <a:lnTo>
                      <a:pt x="882" y="197"/>
                    </a:lnTo>
                    <a:lnTo>
                      <a:pt x="882" y="197"/>
                    </a:lnTo>
                    <a:lnTo>
                      <a:pt x="882" y="197"/>
                    </a:lnTo>
                    <a:lnTo>
                      <a:pt x="882" y="197"/>
                    </a:lnTo>
                    <a:lnTo>
                      <a:pt x="882" y="199"/>
                    </a:lnTo>
                    <a:lnTo>
                      <a:pt x="884" y="199"/>
                    </a:lnTo>
                    <a:lnTo>
                      <a:pt x="884" y="199"/>
                    </a:lnTo>
                    <a:lnTo>
                      <a:pt x="884" y="197"/>
                    </a:lnTo>
                    <a:lnTo>
                      <a:pt x="884" y="197"/>
                    </a:lnTo>
                    <a:lnTo>
                      <a:pt x="886" y="197"/>
                    </a:lnTo>
                    <a:lnTo>
                      <a:pt x="886" y="197"/>
                    </a:lnTo>
                    <a:lnTo>
                      <a:pt x="886" y="197"/>
                    </a:lnTo>
                    <a:lnTo>
                      <a:pt x="886" y="197"/>
                    </a:lnTo>
                    <a:lnTo>
                      <a:pt x="886" y="195"/>
                    </a:lnTo>
                    <a:lnTo>
                      <a:pt x="886" y="195"/>
                    </a:lnTo>
                    <a:lnTo>
                      <a:pt x="886" y="195"/>
                    </a:lnTo>
                    <a:lnTo>
                      <a:pt x="888" y="195"/>
                    </a:lnTo>
                    <a:lnTo>
                      <a:pt x="888" y="195"/>
                    </a:lnTo>
                    <a:lnTo>
                      <a:pt x="888" y="195"/>
                    </a:lnTo>
                    <a:lnTo>
                      <a:pt x="888" y="195"/>
                    </a:lnTo>
                    <a:lnTo>
                      <a:pt x="888" y="195"/>
                    </a:lnTo>
                    <a:lnTo>
                      <a:pt x="888" y="195"/>
                    </a:lnTo>
                    <a:lnTo>
                      <a:pt x="890" y="197"/>
                    </a:lnTo>
                    <a:lnTo>
                      <a:pt x="890" y="197"/>
                    </a:lnTo>
                    <a:lnTo>
                      <a:pt x="890" y="197"/>
                    </a:lnTo>
                    <a:lnTo>
                      <a:pt x="890" y="197"/>
                    </a:lnTo>
                    <a:lnTo>
                      <a:pt x="890" y="197"/>
                    </a:lnTo>
                    <a:lnTo>
                      <a:pt x="890" y="197"/>
                    </a:lnTo>
                    <a:lnTo>
                      <a:pt x="890" y="197"/>
                    </a:lnTo>
                    <a:lnTo>
                      <a:pt x="890" y="197"/>
                    </a:lnTo>
                    <a:lnTo>
                      <a:pt x="890" y="197"/>
                    </a:lnTo>
                    <a:lnTo>
                      <a:pt x="890" y="199"/>
                    </a:lnTo>
                    <a:lnTo>
                      <a:pt x="890" y="199"/>
                    </a:lnTo>
                    <a:lnTo>
                      <a:pt x="890" y="199"/>
                    </a:lnTo>
                    <a:lnTo>
                      <a:pt x="890" y="199"/>
                    </a:lnTo>
                    <a:lnTo>
                      <a:pt x="890" y="199"/>
                    </a:lnTo>
                    <a:lnTo>
                      <a:pt x="888" y="201"/>
                    </a:lnTo>
                    <a:lnTo>
                      <a:pt x="888" y="201"/>
                    </a:lnTo>
                    <a:lnTo>
                      <a:pt x="888" y="201"/>
                    </a:lnTo>
                    <a:lnTo>
                      <a:pt x="888" y="201"/>
                    </a:lnTo>
                    <a:lnTo>
                      <a:pt x="888" y="201"/>
                    </a:lnTo>
                    <a:lnTo>
                      <a:pt x="890" y="201"/>
                    </a:lnTo>
                    <a:lnTo>
                      <a:pt x="890" y="201"/>
                    </a:lnTo>
                    <a:lnTo>
                      <a:pt x="890" y="201"/>
                    </a:lnTo>
                    <a:lnTo>
                      <a:pt x="890" y="201"/>
                    </a:lnTo>
                    <a:lnTo>
                      <a:pt x="890" y="201"/>
                    </a:lnTo>
                    <a:lnTo>
                      <a:pt x="890" y="201"/>
                    </a:lnTo>
                    <a:lnTo>
                      <a:pt x="890" y="201"/>
                    </a:lnTo>
                    <a:lnTo>
                      <a:pt x="890" y="201"/>
                    </a:lnTo>
                    <a:lnTo>
                      <a:pt x="892" y="201"/>
                    </a:lnTo>
                    <a:lnTo>
                      <a:pt x="892" y="201"/>
                    </a:lnTo>
                    <a:lnTo>
                      <a:pt x="892" y="201"/>
                    </a:lnTo>
                    <a:lnTo>
                      <a:pt x="892" y="201"/>
                    </a:lnTo>
                    <a:lnTo>
                      <a:pt x="892" y="201"/>
                    </a:lnTo>
                    <a:lnTo>
                      <a:pt x="892" y="201"/>
                    </a:lnTo>
                    <a:lnTo>
                      <a:pt x="892" y="202"/>
                    </a:lnTo>
                    <a:lnTo>
                      <a:pt x="892" y="202"/>
                    </a:lnTo>
                    <a:lnTo>
                      <a:pt x="893" y="202"/>
                    </a:lnTo>
                    <a:lnTo>
                      <a:pt x="893" y="202"/>
                    </a:lnTo>
                    <a:lnTo>
                      <a:pt x="893" y="202"/>
                    </a:lnTo>
                    <a:lnTo>
                      <a:pt x="893" y="202"/>
                    </a:lnTo>
                    <a:lnTo>
                      <a:pt x="893" y="202"/>
                    </a:lnTo>
                    <a:lnTo>
                      <a:pt x="895" y="202"/>
                    </a:lnTo>
                    <a:lnTo>
                      <a:pt x="895" y="202"/>
                    </a:lnTo>
                    <a:lnTo>
                      <a:pt x="895" y="202"/>
                    </a:lnTo>
                    <a:lnTo>
                      <a:pt x="895" y="202"/>
                    </a:lnTo>
                    <a:lnTo>
                      <a:pt x="897" y="202"/>
                    </a:lnTo>
                    <a:lnTo>
                      <a:pt x="897" y="204"/>
                    </a:lnTo>
                    <a:lnTo>
                      <a:pt x="897" y="204"/>
                    </a:lnTo>
                    <a:lnTo>
                      <a:pt x="897" y="204"/>
                    </a:lnTo>
                    <a:lnTo>
                      <a:pt x="897" y="204"/>
                    </a:lnTo>
                    <a:lnTo>
                      <a:pt x="897" y="204"/>
                    </a:lnTo>
                    <a:lnTo>
                      <a:pt x="897" y="204"/>
                    </a:lnTo>
                    <a:lnTo>
                      <a:pt x="897" y="206"/>
                    </a:lnTo>
                    <a:lnTo>
                      <a:pt x="897" y="206"/>
                    </a:lnTo>
                    <a:lnTo>
                      <a:pt x="897" y="206"/>
                    </a:lnTo>
                    <a:lnTo>
                      <a:pt x="899" y="206"/>
                    </a:lnTo>
                    <a:lnTo>
                      <a:pt x="899" y="206"/>
                    </a:lnTo>
                    <a:lnTo>
                      <a:pt x="899" y="206"/>
                    </a:lnTo>
                    <a:lnTo>
                      <a:pt x="899" y="206"/>
                    </a:lnTo>
                    <a:lnTo>
                      <a:pt x="899" y="206"/>
                    </a:lnTo>
                    <a:lnTo>
                      <a:pt x="899" y="206"/>
                    </a:lnTo>
                    <a:lnTo>
                      <a:pt x="901" y="206"/>
                    </a:lnTo>
                    <a:lnTo>
                      <a:pt x="901" y="206"/>
                    </a:lnTo>
                    <a:lnTo>
                      <a:pt x="901" y="206"/>
                    </a:lnTo>
                    <a:lnTo>
                      <a:pt x="901" y="206"/>
                    </a:lnTo>
                    <a:lnTo>
                      <a:pt x="901" y="206"/>
                    </a:lnTo>
                    <a:lnTo>
                      <a:pt x="901" y="206"/>
                    </a:lnTo>
                    <a:lnTo>
                      <a:pt x="901" y="206"/>
                    </a:lnTo>
                    <a:lnTo>
                      <a:pt x="901" y="204"/>
                    </a:lnTo>
                    <a:lnTo>
                      <a:pt x="901" y="204"/>
                    </a:lnTo>
                    <a:lnTo>
                      <a:pt x="901" y="204"/>
                    </a:lnTo>
                    <a:lnTo>
                      <a:pt x="901" y="204"/>
                    </a:lnTo>
                    <a:lnTo>
                      <a:pt x="901" y="204"/>
                    </a:lnTo>
                    <a:lnTo>
                      <a:pt x="901" y="204"/>
                    </a:lnTo>
                    <a:lnTo>
                      <a:pt x="901" y="204"/>
                    </a:lnTo>
                    <a:lnTo>
                      <a:pt x="901" y="204"/>
                    </a:lnTo>
                    <a:lnTo>
                      <a:pt x="902" y="204"/>
                    </a:lnTo>
                    <a:lnTo>
                      <a:pt x="902" y="204"/>
                    </a:lnTo>
                    <a:lnTo>
                      <a:pt x="902" y="204"/>
                    </a:lnTo>
                    <a:lnTo>
                      <a:pt x="904" y="204"/>
                    </a:lnTo>
                    <a:lnTo>
                      <a:pt x="904" y="204"/>
                    </a:lnTo>
                    <a:lnTo>
                      <a:pt x="904" y="204"/>
                    </a:lnTo>
                    <a:lnTo>
                      <a:pt x="904" y="204"/>
                    </a:lnTo>
                    <a:lnTo>
                      <a:pt x="906" y="204"/>
                    </a:lnTo>
                    <a:lnTo>
                      <a:pt x="906" y="204"/>
                    </a:lnTo>
                    <a:lnTo>
                      <a:pt x="906" y="204"/>
                    </a:lnTo>
                    <a:lnTo>
                      <a:pt x="906" y="204"/>
                    </a:lnTo>
                    <a:lnTo>
                      <a:pt x="906" y="204"/>
                    </a:lnTo>
                    <a:lnTo>
                      <a:pt x="908" y="204"/>
                    </a:lnTo>
                    <a:lnTo>
                      <a:pt x="908" y="204"/>
                    </a:lnTo>
                    <a:lnTo>
                      <a:pt x="908" y="204"/>
                    </a:lnTo>
                    <a:lnTo>
                      <a:pt x="908" y="204"/>
                    </a:lnTo>
                    <a:lnTo>
                      <a:pt x="910" y="202"/>
                    </a:lnTo>
                    <a:lnTo>
                      <a:pt x="910" y="202"/>
                    </a:lnTo>
                    <a:lnTo>
                      <a:pt x="910" y="201"/>
                    </a:lnTo>
                    <a:lnTo>
                      <a:pt x="911" y="201"/>
                    </a:lnTo>
                    <a:lnTo>
                      <a:pt x="911" y="201"/>
                    </a:lnTo>
                    <a:lnTo>
                      <a:pt x="911" y="201"/>
                    </a:lnTo>
                    <a:lnTo>
                      <a:pt x="911" y="201"/>
                    </a:lnTo>
                    <a:lnTo>
                      <a:pt x="911" y="201"/>
                    </a:lnTo>
                    <a:lnTo>
                      <a:pt x="911" y="201"/>
                    </a:lnTo>
                    <a:lnTo>
                      <a:pt x="913" y="201"/>
                    </a:lnTo>
                    <a:lnTo>
                      <a:pt x="913" y="201"/>
                    </a:lnTo>
                    <a:lnTo>
                      <a:pt x="913" y="201"/>
                    </a:lnTo>
                    <a:lnTo>
                      <a:pt x="913" y="201"/>
                    </a:lnTo>
                    <a:lnTo>
                      <a:pt x="913" y="201"/>
                    </a:lnTo>
                    <a:lnTo>
                      <a:pt x="913" y="201"/>
                    </a:lnTo>
                    <a:lnTo>
                      <a:pt x="915" y="199"/>
                    </a:lnTo>
                    <a:lnTo>
                      <a:pt x="915" y="197"/>
                    </a:lnTo>
                    <a:lnTo>
                      <a:pt x="915" y="197"/>
                    </a:lnTo>
                    <a:lnTo>
                      <a:pt x="915" y="197"/>
                    </a:lnTo>
                    <a:lnTo>
                      <a:pt x="917" y="197"/>
                    </a:lnTo>
                    <a:lnTo>
                      <a:pt x="917" y="197"/>
                    </a:lnTo>
                    <a:lnTo>
                      <a:pt x="917" y="197"/>
                    </a:lnTo>
                    <a:lnTo>
                      <a:pt x="917" y="197"/>
                    </a:lnTo>
                    <a:lnTo>
                      <a:pt x="917" y="197"/>
                    </a:lnTo>
                    <a:lnTo>
                      <a:pt x="919" y="197"/>
                    </a:lnTo>
                    <a:lnTo>
                      <a:pt x="919" y="197"/>
                    </a:lnTo>
                    <a:lnTo>
                      <a:pt x="919" y="197"/>
                    </a:lnTo>
                    <a:lnTo>
                      <a:pt x="919" y="195"/>
                    </a:lnTo>
                    <a:lnTo>
                      <a:pt x="919" y="195"/>
                    </a:lnTo>
                    <a:lnTo>
                      <a:pt x="919" y="195"/>
                    </a:lnTo>
                    <a:lnTo>
                      <a:pt x="919" y="195"/>
                    </a:lnTo>
                    <a:lnTo>
                      <a:pt x="919" y="195"/>
                    </a:lnTo>
                    <a:lnTo>
                      <a:pt x="919" y="195"/>
                    </a:lnTo>
                    <a:lnTo>
                      <a:pt x="919" y="195"/>
                    </a:lnTo>
                    <a:lnTo>
                      <a:pt x="919" y="193"/>
                    </a:lnTo>
                    <a:lnTo>
                      <a:pt x="920" y="193"/>
                    </a:lnTo>
                    <a:lnTo>
                      <a:pt x="920" y="193"/>
                    </a:lnTo>
                    <a:lnTo>
                      <a:pt x="920" y="193"/>
                    </a:lnTo>
                    <a:lnTo>
                      <a:pt x="920" y="193"/>
                    </a:lnTo>
                    <a:lnTo>
                      <a:pt x="920" y="193"/>
                    </a:lnTo>
                    <a:lnTo>
                      <a:pt x="920" y="193"/>
                    </a:lnTo>
                    <a:lnTo>
                      <a:pt x="920" y="193"/>
                    </a:lnTo>
                    <a:lnTo>
                      <a:pt x="922" y="193"/>
                    </a:lnTo>
                    <a:lnTo>
                      <a:pt x="922" y="193"/>
                    </a:lnTo>
                    <a:lnTo>
                      <a:pt x="922" y="193"/>
                    </a:lnTo>
                    <a:lnTo>
                      <a:pt x="922" y="193"/>
                    </a:lnTo>
                    <a:lnTo>
                      <a:pt x="922" y="195"/>
                    </a:lnTo>
                    <a:lnTo>
                      <a:pt x="922" y="195"/>
                    </a:lnTo>
                    <a:lnTo>
                      <a:pt x="922" y="195"/>
                    </a:lnTo>
                    <a:lnTo>
                      <a:pt x="924" y="195"/>
                    </a:lnTo>
                    <a:lnTo>
                      <a:pt x="924" y="195"/>
                    </a:lnTo>
                    <a:lnTo>
                      <a:pt x="924" y="195"/>
                    </a:lnTo>
                    <a:lnTo>
                      <a:pt x="924" y="195"/>
                    </a:lnTo>
                    <a:lnTo>
                      <a:pt x="924" y="195"/>
                    </a:lnTo>
                    <a:lnTo>
                      <a:pt x="924" y="195"/>
                    </a:lnTo>
                    <a:lnTo>
                      <a:pt x="924" y="195"/>
                    </a:lnTo>
                    <a:lnTo>
                      <a:pt x="924" y="195"/>
                    </a:lnTo>
                    <a:lnTo>
                      <a:pt x="926" y="195"/>
                    </a:lnTo>
                    <a:lnTo>
                      <a:pt x="926" y="195"/>
                    </a:lnTo>
                    <a:lnTo>
                      <a:pt x="926" y="195"/>
                    </a:lnTo>
                    <a:lnTo>
                      <a:pt x="926" y="195"/>
                    </a:lnTo>
                    <a:lnTo>
                      <a:pt x="926" y="195"/>
                    </a:lnTo>
                    <a:lnTo>
                      <a:pt x="926" y="193"/>
                    </a:lnTo>
                    <a:lnTo>
                      <a:pt x="926" y="193"/>
                    </a:lnTo>
                    <a:lnTo>
                      <a:pt x="926" y="193"/>
                    </a:lnTo>
                    <a:lnTo>
                      <a:pt x="928" y="195"/>
                    </a:lnTo>
                    <a:lnTo>
                      <a:pt x="928" y="193"/>
                    </a:lnTo>
                    <a:lnTo>
                      <a:pt x="928" y="193"/>
                    </a:lnTo>
                    <a:lnTo>
                      <a:pt x="928" y="193"/>
                    </a:lnTo>
                    <a:lnTo>
                      <a:pt x="928" y="192"/>
                    </a:lnTo>
                    <a:lnTo>
                      <a:pt x="928" y="192"/>
                    </a:lnTo>
                    <a:lnTo>
                      <a:pt x="928" y="192"/>
                    </a:lnTo>
                    <a:lnTo>
                      <a:pt x="928" y="190"/>
                    </a:lnTo>
                    <a:lnTo>
                      <a:pt x="928" y="190"/>
                    </a:lnTo>
                    <a:lnTo>
                      <a:pt x="928" y="190"/>
                    </a:lnTo>
                    <a:lnTo>
                      <a:pt x="928" y="190"/>
                    </a:lnTo>
                    <a:lnTo>
                      <a:pt x="928" y="190"/>
                    </a:lnTo>
                    <a:lnTo>
                      <a:pt x="928" y="188"/>
                    </a:lnTo>
                    <a:lnTo>
                      <a:pt x="930" y="188"/>
                    </a:lnTo>
                    <a:lnTo>
                      <a:pt x="930" y="188"/>
                    </a:lnTo>
                    <a:lnTo>
                      <a:pt x="930" y="188"/>
                    </a:lnTo>
                    <a:lnTo>
                      <a:pt x="930" y="188"/>
                    </a:lnTo>
                    <a:lnTo>
                      <a:pt x="930" y="188"/>
                    </a:lnTo>
                    <a:lnTo>
                      <a:pt x="930" y="190"/>
                    </a:lnTo>
                    <a:lnTo>
                      <a:pt x="930" y="190"/>
                    </a:lnTo>
                    <a:lnTo>
                      <a:pt x="933" y="190"/>
                    </a:lnTo>
                    <a:lnTo>
                      <a:pt x="933" y="190"/>
                    </a:lnTo>
                    <a:lnTo>
                      <a:pt x="933" y="188"/>
                    </a:lnTo>
                    <a:lnTo>
                      <a:pt x="933" y="188"/>
                    </a:lnTo>
                    <a:lnTo>
                      <a:pt x="933" y="188"/>
                    </a:lnTo>
                    <a:lnTo>
                      <a:pt x="935" y="188"/>
                    </a:lnTo>
                    <a:lnTo>
                      <a:pt x="935" y="188"/>
                    </a:lnTo>
                    <a:lnTo>
                      <a:pt x="935" y="188"/>
                    </a:lnTo>
                    <a:lnTo>
                      <a:pt x="935" y="188"/>
                    </a:lnTo>
                    <a:lnTo>
                      <a:pt x="935" y="188"/>
                    </a:lnTo>
                    <a:lnTo>
                      <a:pt x="937" y="188"/>
                    </a:lnTo>
                    <a:lnTo>
                      <a:pt x="937" y="190"/>
                    </a:lnTo>
                    <a:lnTo>
                      <a:pt x="937" y="190"/>
                    </a:lnTo>
                    <a:lnTo>
                      <a:pt x="937" y="188"/>
                    </a:lnTo>
                    <a:lnTo>
                      <a:pt x="937" y="188"/>
                    </a:lnTo>
                    <a:lnTo>
                      <a:pt x="937" y="188"/>
                    </a:lnTo>
                    <a:lnTo>
                      <a:pt x="939" y="188"/>
                    </a:lnTo>
                    <a:lnTo>
                      <a:pt x="939" y="188"/>
                    </a:lnTo>
                    <a:lnTo>
                      <a:pt x="939" y="188"/>
                    </a:lnTo>
                    <a:lnTo>
                      <a:pt x="939" y="188"/>
                    </a:lnTo>
                    <a:lnTo>
                      <a:pt x="940" y="188"/>
                    </a:lnTo>
                    <a:lnTo>
                      <a:pt x="940" y="188"/>
                    </a:lnTo>
                    <a:lnTo>
                      <a:pt x="940" y="188"/>
                    </a:lnTo>
                    <a:lnTo>
                      <a:pt x="940" y="188"/>
                    </a:lnTo>
                    <a:lnTo>
                      <a:pt x="940" y="188"/>
                    </a:lnTo>
                    <a:lnTo>
                      <a:pt x="942" y="188"/>
                    </a:lnTo>
                    <a:lnTo>
                      <a:pt x="942" y="188"/>
                    </a:lnTo>
                    <a:lnTo>
                      <a:pt x="942" y="188"/>
                    </a:lnTo>
                    <a:lnTo>
                      <a:pt x="942" y="188"/>
                    </a:lnTo>
                    <a:lnTo>
                      <a:pt x="942" y="188"/>
                    </a:lnTo>
                    <a:lnTo>
                      <a:pt x="942" y="188"/>
                    </a:lnTo>
                    <a:lnTo>
                      <a:pt x="944" y="188"/>
                    </a:lnTo>
                    <a:lnTo>
                      <a:pt x="944" y="188"/>
                    </a:lnTo>
                    <a:lnTo>
                      <a:pt x="944" y="188"/>
                    </a:lnTo>
                    <a:lnTo>
                      <a:pt x="944" y="190"/>
                    </a:lnTo>
                    <a:lnTo>
                      <a:pt x="944" y="190"/>
                    </a:lnTo>
                    <a:lnTo>
                      <a:pt x="944" y="190"/>
                    </a:lnTo>
                    <a:lnTo>
                      <a:pt x="946" y="190"/>
                    </a:lnTo>
                    <a:lnTo>
                      <a:pt x="946" y="190"/>
                    </a:lnTo>
                    <a:lnTo>
                      <a:pt x="946" y="190"/>
                    </a:lnTo>
                    <a:lnTo>
                      <a:pt x="946" y="190"/>
                    </a:lnTo>
                    <a:lnTo>
                      <a:pt x="946" y="190"/>
                    </a:lnTo>
                    <a:lnTo>
                      <a:pt x="946" y="190"/>
                    </a:lnTo>
                    <a:lnTo>
                      <a:pt x="946" y="190"/>
                    </a:lnTo>
                    <a:lnTo>
                      <a:pt x="948" y="190"/>
                    </a:lnTo>
                    <a:lnTo>
                      <a:pt x="948" y="190"/>
                    </a:lnTo>
                    <a:lnTo>
                      <a:pt x="948" y="190"/>
                    </a:lnTo>
                    <a:lnTo>
                      <a:pt x="948" y="190"/>
                    </a:lnTo>
                    <a:lnTo>
                      <a:pt x="948" y="190"/>
                    </a:lnTo>
                    <a:lnTo>
                      <a:pt x="948" y="192"/>
                    </a:lnTo>
                    <a:lnTo>
                      <a:pt x="949" y="192"/>
                    </a:lnTo>
                    <a:lnTo>
                      <a:pt x="949" y="192"/>
                    </a:lnTo>
                    <a:lnTo>
                      <a:pt x="949" y="192"/>
                    </a:lnTo>
                    <a:lnTo>
                      <a:pt x="949" y="192"/>
                    </a:lnTo>
                    <a:lnTo>
                      <a:pt x="951" y="192"/>
                    </a:lnTo>
                    <a:lnTo>
                      <a:pt x="951" y="192"/>
                    </a:lnTo>
                    <a:lnTo>
                      <a:pt x="951" y="192"/>
                    </a:lnTo>
                    <a:lnTo>
                      <a:pt x="951" y="192"/>
                    </a:lnTo>
                    <a:lnTo>
                      <a:pt x="953" y="192"/>
                    </a:lnTo>
                    <a:lnTo>
                      <a:pt x="953" y="192"/>
                    </a:lnTo>
                    <a:lnTo>
                      <a:pt x="953" y="192"/>
                    </a:lnTo>
                    <a:lnTo>
                      <a:pt x="953" y="192"/>
                    </a:lnTo>
                    <a:lnTo>
                      <a:pt x="953" y="193"/>
                    </a:lnTo>
                    <a:lnTo>
                      <a:pt x="953" y="193"/>
                    </a:lnTo>
                    <a:lnTo>
                      <a:pt x="953" y="193"/>
                    </a:lnTo>
                    <a:lnTo>
                      <a:pt x="953" y="193"/>
                    </a:lnTo>
                    <a:lnTo>
                      <a:pt x="953" y="193"/>
                    </a:lnTo>
                    <a:lnTo>
                      <a:pt x="953" y="193"/>
                    </a:lnTo>
                    <a:lnTo>
                      <a:pt x="953" y="193"/>
                    </a:lnTo>
                    <a:lnTo>
                      <a:pt x="953" y="193"/>
                    </a:lnTo>
                    <a:lnTo>
                      <a:pt x="953" y="193"/>
                    </a:lnTo>
                    <a:lnTo>
                      <a:pt x="953" y="193"/>
                    </a:lnTo>
                    <a:lnTo>
                      <a:pt x="953" y="195"/>
                    </a:lnTo>
                    <a:lnTo>
                      <a:pt x="955" y="195"/>
                    </a:lnTo>
                    <a:lnTo>
                      <a:pt x="955" y="195"/>
                    </a:lnTo>
                    <a:lnTo>
                      <a:pt x="955" y="195"/>
                    </a:lnTo>
                    <a:lnTo>
                      <a:pt x="953" y="195"/>
                    </a:lnTo>
                    <a:lnTo>
                      <a:pt x="953" y="195"/>
                    </a:lnTo>
                    <a:lnTo>
                      <a:pt x="955" y="195"/>
                    </a:lnTo>
                    <a:lnTo>
                      <a:pt x="955" y="195"/>
                    </a:lnTo>
                    <a:lnTo>
                      <a:pt x="955" y="197"/>
                    </a:lnTo>
                    <a:lnTo>
                      <a:pt x="955" y="197"/>
                    </a:lnTo>
                    <a:lnTo>
                      <a:pt x="955" y="197"/>
                    </a:lnTo>
                    <a:lnTo>
                      <a:pt x="955" y="197"/>
                    </a:lnTo>
                    <a:lnTo>
                      <a:pt x="955" y="197"/>
                    </a:lnTo>
                    <a:lnTo>
                      <a:pt x="955" y="197"/>
                    </a:lnTo>
                    <a:lnTo>
                      <a:pt x="955" y="197"/>
                    </a:lnTo>
                    <a:lnTo>
                      <a:pt x="955" y="197"/>
                    </a:lnTo>
                    <a:lnTo>
                      <a:pt x="957" y="199"/>
                    </a:lnTo>
                    <a:lnTo>
                      <a:pt x="957" y="199"/>
                    </a:lnTo>
                    <a:lnTo>
                      <a:pt x="957" y="199"/>
                    </a:lnTo>
                    <a:lnTo>
                      <a:pt x="957" y="199"/>
                    </a:lnTo>
                    <a:lnTo>
                      <a:pt x="957" y="199"/>
                    </a:lnTo>
                    <a:lnTo>
                      <a:pt x="958" y="199"/>
                    </a:lnTo>
                    <a:lnTo>
                      <a:pt x="958" y="199"/>
                    </a:lnTo>
                    <a:lnTo>
                      <a:pt x="958" y="199"/>
                    </a:lnTo>
                    <a:lnTo>
                      <a:pt x="958" y="199"/>
                    </a:lnTo>
                    <a:lnTo>
                      <a:pt x="958" y="201"/>
                    </a:lnTo>
                    <a:lnTo>
                      <a:pt x="958" y="201"/>
                    </a:lnTo>
                    <a:lnTo>
                      <a:pt x="958" y="201"/>
                    </a:lnTo>
                    <a:lnTo>
                      <a:pt x="958" y="201"/>
                    </a:lnTo>
                    <a:lnTo>
                      <a:pt x="960" y="201"/>
                    </a:lnTo>
                    <a:lnTo>
                      <a:pt x="958" y="201"/>
                    </a:lnTo>
                    <a:lnTo>
                      <a:pt x="958" y="201"/>
                    </a:lnTo>
                    <a:lnTo>
                      <a:pt x="958" y="201"/>
                    </a:lnTo>
                    <a:lnTo>
                      <a:pt x="958" y="201"/>
                    </a:lnTo>
                    <a:lnTo>
                      <a:pt x="958" y="202"/>
                    </a:lnTo>
                    <a:lnTo>
                      <a:pt x="960" y="202"/>
                    </a:lnTo>
                    <a:lnTo>
                      <a:pt x="960" y="202"/>
                    </a:lnTo>
                    <a:lnTo>
                      <a:pt x="960" y="202"/>
                    </a:lnTo>
                    <a:lnTo>
                      <a:pt x="960" y="202"/>
                    </a:lnTo>
                    <a:lnTo>
                      <a:pt x="960" y="202"/>
                    </a:lnTo>
                    <a:lnTo>
                      <a:pt x="962" y="202"/>
                    </a:lnTo>
                    <a:lnTo>
                      <a:pt x="962" y="204"/>
                    </a:lnTo>
                    <a:lnTo>
                      <a:pt x="962" y="204"/>
                    </a:lnTo>
                    <a:lnTo>
                      <a:pt x="962" y="204"/>
                    </a:lnTo>
                    <a:lnTo>
                      <a:pt x="962" y="204"/>
                    </a:lnTo>
                    <a:lnTo>
                      <a:pt x="962" y="204"/>
                    </a:lnTo>
                    <a:lnTo>
                      <a:pt x="962" y="204"/>
                    </a:lnTo>
                    <a:lnTo>
                      <a:pt x="962" y="204"/>
                    </a:lnTo>
                    <a:lnTo>
                      <a:pt x="962" y="206"/>
                    </a:lnTo>
                    <a:lnTo>
                      <a:pt x="962" y="206"/>
                    </a:lnTo>
                    <a:lnTo>
                      <a:pt x="962" y="206"/>
                    </a:lnTo>
                    <a:lnTo>
                      <a:pt x="962" y="206"/>
                    </a:lnTo>
                    <a:lnTo>
                      <a:pt x="964" y="206"/>
                    </a:lnTo>
                    <a:lnTo>
                      <a:pt x="964" y="208"/>
                    </a:lnTo>
                    <a:lnTo>
                      <a:pt x="964" y="208"/>
                    </a:lnTo>
                    <a:lnTo>
                      <a:pt x="964" y="208"/>
                    </a:lnTo>
                    <a:lnTo>
                      <a:pt x="964" y="208"/>
                    </a:lnTo>
                    <a:lnTo>
                      <a:pt x="966" y="208"/>
                    </a:lnTo>
                    <a:lnTo>
                      <a:pt x="966" y="208"/>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7" y="212"/>
                    </a:lnTo>
                    <a:lnTo>
                      <a:pt x="967" y="212"/>
                    </a:lnTo>
                    <a:lnTo>
                      <a:pt x="967" y="212"/>
                    </a:lnTo>
                    <a:lnTo>
                      <a:pt x="967" y="210"/>
                    </a:lnTo>
                    <a:lnTo>
                      <a:pt x="969" y="210"/>
                    </a:lnTo>
                    <a:lnTo>
                      <a:pt x="969" y="210"/>
                    </a:lnTo>
                    <a:lnTo>
                      <a:pt x="969" y="210"/>
                    </a:lnTo>
                    <a:lnTo>
                      <a:pt x="969" y="210"/>
                    </a:lnTo>
                    <a:lnTo>
                      <a:pt x="969" y="210"/>
                    </a:lnTo>
                    <a:lnTo>
                      <a:pt x="969" y="210"/>
                    </a:lnTo>
                    <a:lnTo>
                      <a:pt x="969" y="208"/>
                    </a:lnTo>
                    <a:lnTo>
                      <a:pt x="969" y="208"/>
                    </a:lnTo>
                    <a:lnTo>
                      <a:pt x="971" y="210"/>
                    </a:lnTo>
                    <a:lnTo>
                      <a:pt x="971" y="210"/>
                    </a:lnTo>
                    <a:lnTo>
                      <a:pt x="971" y="210"/>
                    </a:lnTo>
                    <a:lnTo>
                      <a:pt x="971" y="210"/>
                    </a:lnTo>
                    <a:lnTo>
                      <a:pt x="971" y="210"/>
                    </a:lnTo>
                    <a:lnTo>
                      <a:pt x="971" y="210"/>
                    </a:lnTo>
                    <a:lnTo>
                      <a:pt x="973" y="210"/>
                    </a:lnTo>
                    <a:lnTo>
                      <a:pt x="973" y="210"/>
                    </a:lnTo>
                    <a:lnTo>
                      <a:pt x="973" y="210"/>
                    </a:lnTo>
                    <a:lnTo>
                      <a:pt x="973" y="212"/>
                    </a:lnTo>
                    <a:lnTo>
                      <a:pt x="973" y="212"/>
                    </a:lnTo>
                    <a:lnTo>
                      <a:pt x="973" y="212"/>
                    </a:lnTo>
                    <a:lnTo>
                      <a:pt x="973" y="212"/>
                    </a:lnTo>
                    <a:lnTo>
                      <a:pt x="973" y="212"/>
                    </a:lnTo>
                    <a:lnTo>
                      <a:pt x="973" y="212"/>
                    </a:lnTo>
                    <a:lnTo>
                      <a:pt x="973" y="212"/>
                    </a:lnTo>
                    <a:lnTo>
                      <a:pt x="973" y="213"/>
                    </a:lnTo>
                    <a:lnTo>
                      <a:pt x="975" y="213"/>
                    </a:lnTo>
                    <a:lnTo>
                      <a:pt x="975" y="213"/>
                    </a:lnTo>
                    <a:lnTo>
                      <a:pt x="975" y="213"/>
                    </a:lnTo>
                    <a:lnTo>
                      <a:pt x="975" y="215"/>
                    </a:lnTo>
                    <a:lnTo>
                      <a:pt x="975" y="215"/>
                    </a:lnTo>
                    <a:lnTo>
                      <a:pt x="975" y="215"/>
                    </a:lnTo>
                    <a:lnTo>
                      <a:pt x="975" y="215"/>
                    </a:lnTo>
                    <a:lnTo>
                      <a:pt x="975" y="215"/>
                    </a:lnTo>
                    <a:lnTo>
                      <a:pt x="975" y="215"/>
                    </a:lnTo>
                    <a:lnTo>
                      <a:pt x="977" y="215"/>
                    </a:lnTo>
                    <a:lnTo>
                      <a:pt x="977" y="215"/>
                    </a:lnTo>
                    <a:lnTo>
                      <a:pt x="977" y="215"/>
                    </a:lnTo>
                    <a:lnTo>
                      <a:pt x="977" y="215"/>
                    </a:lnTo>
                    <a:lnTo>
                      <a:pt x="977" y="215"/>
                    </a:lnTo>
                    <a:lnTo>
                      <a:pt x="977" y="215"/>
                    </a:lnTo>
                    <a:lnTo>
                      <a:pt x="978" y="215"/>
                    </a:lnTo>
                    <a:lnTo>
                      <a:pt x="978" y="215"/>
                    </a:lnTo>
                    <a:lnTo>
                      <a:pt x="978" y="215"/>
                    </a:lnTo>
                    <a:lnTo>
                      <a:pt x="978" y="215"/>
                    </a:lnTo>
                    <a:lnTo>
                      <a:pt x="978" y="217"/>
                    </a:lnTo>
                    <a:lnTo>
                      <a:pt x="978" y="217"/>
                    </a:lnTo>
                    <a:lnTo>
                      <a:pt x="978" y="217"/>
                    </a:lnTo>
                    <a:lnTo>
                      <a:pt x="980" y="217"/>
                    </a:lnTo>
                    <a:lnTo>
                      <a:pt x="980" y="215"/>
                    </a:lnTo>
                    <a:lnTo>
                      <a:pt x="980" y="215"/>
                    </a:lnTo>
                    <a:lnTo>
                      <a:pt x="980" y="215"/>
                    </a:lnTo>
                    <a:lnTo>
                      <a:pt x="982" y="217"/>
                    </a:lnTo>
                    <a:lnTo>
                      <a:pt x="982" y="217"/>
                    </a:lnTo>
                    <a:lnTo>
                      <a:pt x="982" y="217"/>
                    </a:lnTo>
                    <a:lnTo>
                      <a:pt x="982" y="217"/>
                    </a:lnTo>
                    <a:lnTo>
                      <a:pt x="982" y="217"/>
                    </a:lnTo>
                    <a:lnTo>
                      <a:pt x="982" y="217"/>
                    </a:lnTo>
                    <a:lnTo>
                      <a:pt x="984" y="217"/>
                    </a:lnTo>
                    <a:lnTo>
                      <a:pt x="984" y="219"/>
                    </a:lnTo>
                    <a:lnTo>
                      <a:pt x="984" y="219"/>
                    </a:lnTo>
                    <a:lnTo>
                      <a:pt x="984" y="219"/>
                    </a:lnTo>
                    <a:lnTo>
                      <a:pt x="984" y="219"/>
                    </a:lnTo>
                    <a:lnTo>
                      <a:pt x="984" y="219"/>
                    </a:lnTo>
                    <a:lnTo>
                      <a:pt x="986" y="219"/>
                    </a:lnTo>
                    <a:lnTo>
                      <a:pt x="986" y="219"/>
                    </a:lnTo>
                    <a:lnTo>
                      <a:pt x="986" y="219"/>
                    </a:lnTo>
                    <a:lnTo>
                      <a:pt x="986" y="219"/>
                    </a:lnTo>
                    <a:lnTo>
                      <a:pt x="986" y="219"/>
                    </a:lnTo>
                    <a:lnTo>
                      <a:pt x="987" y="219"/>
                    </a:lnTo>
                    <a:lnTo>
                      <a:pt x="987" y="219"/>
                    </a:lnTo>
                    <a:lnTo>
                      <a:pt x="989" y="221"/>
                    </a:lnTo>
                    <a:lnTo>
                      <a:pt x="989" y="219"/>
                    </a:lnTo>
                    <a:lnTo>
                      <a:pt x="991" y="221"/>
                    </a:lnTo>
                    <a:lnTo>
                      <a:pt x="991" y="221"/>
                    </a:lnTo>
                    <a:lnTo>
                      <a:pt x="991" y="221"/>
                    </a:lnTo>
                    <a:lnTo>
                      <a:pt x="991" y="221"/>
                    </a:lnTo>
                    <a:lnTo>
                      <a:pt x="991" y="221"/>
                    </a:lnTo>
                    <a:lnTo>
                      <a:pt x="993" y="221"/>
                    </a:lnTo>
                    <a:lnTo>
                      <a:pt x="993" y="221"/>
                    </a:lnTo>
                    <a:lnTo>
                      <a:pt x="993" y="221"/>
                    </a:lnTo>
                    <a:lnTo>
                      <a:pt x="993" y="221"/>
                    </a:lnTo>
                    <a:lnTo>
                      <a:pt x="993" y="222"/>
                    </a:lnTo>
                    <a:lnTo>
                      <a:pt x="993" y="222"/>
                    </a:lnTo>
                    <a:lnTo>
                      <a:pt x="995" y="222"/>
                    </a:lnTo>
                    <a:lnTo>
                      <a:pt x="995" y="222"/>
                    </a:lnTo>
                    <a:lnTo>
                      <a:pt x="995" y="222"/>
                    </a:lnTo>
                    <a:lnTo>
                      <a:pt x="996" y="222"/>
                    </a:lnTo>
                    <a:lnTo>
                      <a:pt x="996" y="222"/>
                    </a:lnTo>
                    <a:lnTo>
                      <a:pt x="996" y="222"/>
                    </a:lnTo>
                    <a:lnTo>
                      <a:pt x="996" y="224"/>
                    </a:lnTo>
                    <a:lnTo>
                      <a:pt x="996" y="224"/>
                    </a:lnTo>
                    <a:lnTo>
                      <a:pt x="996" y="224"/>
                    </a:lnTo>
                    <a:lnTo>
                      <a:pt x="996" y="224"/>
                    </a:lnTo>
                    <a:lnTo>
                      <a:pt x="996" y="224"/>
                    </a:lnTo>
                    <a:lnTo>
                      <a:pt x="998" y="224"/>
                    </a:lnTo>
                    <a:lnTo>
                      <a:pt x="998" y="224"/>
                    </a:lnTo>
                    <a:lnTo>
                      <a:pt x="998" y="224"/>
                    </a:lnTo>
                    <a:lnTo>
                      <a:pt x="998" y="224"/>
                    </a:lnTo>
                    <a:lnTo>
                      <a:pt x="998" y="224"/>
                    </a:lnTo>
                    <a:lnTo>
                      <a:pt x="998" y="226"/>
                    </a:lnTo>
                    <a:lnTo>
                      <a:pt x="998" y="226"/>
                    </a:lnTo>
                    <a:lnTo>
                      <a:pt x="1000" y="226"/>
                    </a:lnTo>
                    <a:lnTo>
                      <a:pt x="1000" y="226"/>
                    </a:lnTo>
                    <a:lnTo>
                      <a:pt x="1000" y="226"/>
                    </a:lnTo>
                    <a:lnTo>
                      <a:pt x="1000" y="226"/>
                    </a:lnTo>
                    <a:lnTo>
                      <a:pt x="1002" y="226"/>
                    </a:lnTo>
                    <a:lnTo>
                      <a:pt x="1002" y="226"/>
                    </a:lnTo>
                    <a:lnTo>
                      <a:pt x="1002" y="226"/>
                    </a:lnTo>
                    <a:lnTo>
                      <a:pt x="1002" y="226"/>
                    </a:lnTo>
                    <a:lnTo>
                      <a:pt x="1002" y="226"/>
                    </a:lnTo>
                    <a:lnTo>
                      <a:pt x="1002" y="226"/>
                    </a:lnTo>
                    <a:lnTo>
                      <a:pt x="1004" y="226"/>
                    </a:lnTo>
                    <a:lnTo>
                      <a:pt x="1004" y="226"/>
                    </a:lnTo>
                    <a:lnTo>
                      <a:pt x="1004" y="226"/>
                    </a:lnTo>
                    <a:lnTo>
                      <a:pt x="1004" y="226"/>
                    </a:lnTo>
                    <a:lnTo>
                      <a:pt x="1004" y="226"/>
                    </a:lnTo>
                    <a:lnTo>
                      <a:pt x="1004" y="226"/>
                    </a:lnTo>
                    <a:lnTo>
                      <a:pt x="1004" y="226"/>
                    </a:lnTo>
                    <a:lnTo>
                      <a:pt x="1005" y="226"/>
                    </a:lnTo>
                    <a:lnTo>
                      <a:pt x="1005" y="226"/>
                    </a:lnTo>
                    <a:lnTo>
                      <a:pt x="1007" y="226"/>
                    </a:lnTo>
                    <a:lnTo>
                      <a:pt x="1007" y="226"/>
                    </a:lnTo>
                    <a:lnTo>
                      <a:pt x="1007" y="226"/>
                    </a:lnTo>
                    <a:lnTo>
                      <a:pt x="1007" y="226"/>
                    </a:lnTo>
                    <a:lnTo>
                      <a:pt x="1007" y="226"/>
                    </a:lnTo>
                    <a:lnTo>
                      <a:pt x="1007" y="226"/>
                    </a:lnTo>
                    <a:lnTo>
                      <a:pt x="1007" y="226"/>
                    </a:lnTo>
                    <a:lnTo>
                      <a:pt x="1007" y="226"/>
                    </a:lnTo>
                    <a:lnTo>
                      <a:pt x="1009" y="226"/>
                    </a:lnTo>
                    <a:lnTo>
                      <a:pt x="1009" y="226"/>
                    </a:lnTo>
                    <a:lnTo>
                      <a:pt x="1009" y="226"/>
                    </a:lnTo>
                    <a:lnTo>
                      <a:pt x="1009" y="226"/>
                    </a:lnTo>
                    <a:lnTo>
                      <a:pt x="1009" y="226"/>
                    </a:lnTo>
                    <a:lnTo>
                      <a:pt x="1009" y="226"/>
                    </a:lnTo>
                    <a:lnTo>
                      <a:pt x="1009" y="226"/>
                    </a:lnTo>
                    <a:lnTo>
                      <a:pt x="1011" y="226"/>
                    </a:lnTo>
                    <a:lnTo>
                      <a:pt x="1011" y="228"/>
                    </a:lnTo>
                    <a:lnTo>
                      <a:pt x="1011" y="228"/>
                    </a:lnTo>
                    <a:lnTo>
                      <a:pt x="1011" y="228"/>
                    </a:lnTo>
                    <a:lnTo>
                      <a:pt x="1011" y="228"/>
                    </a:lnTo>
                    <a:lnTo>
                      <a:pt x="1011" y="228"/>
                    </a:lnTo>
                    <a:lnTo>
                      <a:pt x="1013" y="228"/>
                    </a:lnTo>
                    <a:lnTo>
                      <a:pt x="1013" y="230"/>
                    </a:lnTo>
                    <a:lnTo>
                      <a:pt x="1013" y="230"/>
                    </a:lnTo>
                    <a:lnTo>
                      <a:pt x="1013" y="230"/>
                    </a:lnTo>
                    <a:lnTo>
                      <a:pt x="1013" y="230"/>
                    </a:lnTo>
                    <a:lnTo>
                      <a:pt x="1013" y="230"/>
                    </a:lnTo>
                    <a:lnTo>
                      <a:pt x="1013" y="230"/>
                    </a:lnTo>
                    <a:lnTo>
                      <a:pt x="1015" y="230"/>
                    </a:lnTo>
                    <a:lnTo>
                      <a:pt x="1015" y="230"/>
                    </a:lnTo>
                    <a:lnTo>
                      <a:pt x="1015" y="230"/>
                    </a:lnTo>
                    <a:lnTo>
                      <a:pt x="1015" y="230"/>
                    </a:lnTo>
                    <a:lnTo>
                      <a:pt x="1015" y="230"/>
                    </a:lnTo>
                    <a:lnTo>
                      <a:pt x="1015" y="231"/>
                    </a:lnTo>
                    <a:lnTo>
                      <a:pt x="1016" y="231"/>
                    </a:lnTo>
                    <a:lnTo>
                      <a:pt x="1016" y="231"/>
                    </a:lnTo>
                    <a:lnTo>
                      <a:pt x="1016" y="231"/>
                    </a:lnTo>
                    <a:lnTo>
                      <a:pt x="1016" y="231"/>
                    </a:lnTo>
                    <a:lnTo>
                      <a:pt x="1016" y="231"/>
                    </a:lnTo>
                    <a:lnTo>
                      <a:pt x="1016" y="233"/>
                    </a:lnTo>
                    <a:lnTo>
                      <a:pt x="1016" y="233"/>
                    </a:lnTo>
                    <a:lnTo>
                      <a:pt x="1016" y="233"/>
                    </a:lnTo>
                    <a:lnTo>
                      <a:pt x="1016" y="233"/>
                    </a:lnTo>
                    <a:lnTo>
                      <a:pt x="1016" y="233"/>
                    </a:lnTo>
                    <a:lnTo>
                      <a:pt x="1016" y="235"/>
                    </a:lnTo>
                    <a:lnTo>
                      <a:pt x="1018" y="235"/>
                    </a:lnTo>
                    <a:lnTo>
                      <a:pt x="1018" y="235"/>
                    </a:lnTo>
                    <a:lnTo>
                      <a:pt x="1018" y="235"/>
                    </a:lnTo>
                    <a:lnTo>
                      <a:pt x="1018" y="235"/>
                    </a:lnTo>
                    <a:lnTo>
                      <a:pt x="1018" y="235"/>
                    </a:lnTo>
                    <a:lnTo>
                      <a:pt x="1018" y="235"/>
                    </a:lnTo>
                    <a:lnTo>
                      <a:pt x="1018" y="237"/>
                    </a:lnTo>
                    <a:lnTo>
                      <a:pt x="1018" y="237"/>
                    </a:lnTo>
                    <a:lnTo>
                      <a:pt x="1018" y="237"/>
                    </a:lnTo>
                    <a:lnTo>
                      <a:pt x="1018" y="237"/>
                    </a:lnTo>
                    <a:lnTo>
                      <a:pt x="1018" y="237"/>
                    </a:lnTo>
                    <a:lnTo>
                      <a:pt x="1018" y="239"/>
                    </a:lnTo>
                    <a:lnTo>
                      <a:pt x="1018" y="239"/>
                    </a:lnTo>
                    <a:lnTo>
                      <a:pt x="1018" y="239"/>
                    </a:lnTo>
                    <a:lnTo>
                      <a:pt x="1018" y="239"/>
                    </a:lnTo>
                    <a:lnTo>
                      <a:pt x="1020" y="239"/>
                    </a:lnTo>
                    <a:lnTo>
                      <a:pt x="1020" y="239"/>
                    </a:lnTo>
                    <a:lnTo>
                      <a:pt x="1020" y="239"/>
                    </a:lnTo>
                    <a:lnTo>
                      <a:pt x="1020" y="239"/>
                    </a:lnTo>
                    <a:lnTo>
                      <a:pt x="1020" y="240"/>
                    </a:lnTo>
                    <a:lnTo>
                      <a:pt x="1020" y="240"/>
                    </a:lnTo>
                    <a:lnTo>
                      <a:pt x="1020" y="240"/>
                    </a:lnTo>
                    <a:lnTo>
                      <a:pt x="1020" y="240"/>
                    </a:lnTo>
                    <a:lnTo>
                      <a:pt x="1020" y="240"/>
                    </a:lnTo>
                    <a:lnTo>
                      <a:pt x="1020" y="240"/>
                    </a:lnTo>
                    <a:lnTo>
                      <a:pt x="1020" y="240"/>
                    </a:lnTo>
                    <a:lnTo>
                      <a:pt x="1020" y="240"/>
                    </a:lnTo>
                    <a:lnTo>
                      <a:pt x="1020" y="242"/>
                    </a:lnTo>
                    <a:lnTo>
                      <a:pt x="1020" y="242"/>
                    </a:lnTo>
                    <a:lnTo>
                      <a:pt x="1022" y="242"/>
                    </a:lnTo>
                    <a:lnTo>
                      <a:pt x="1022" y="242"/>
                    </a:lnTo>
                    <a:lnTo>
                      <a:pt x="1022" y="242"/>
                    </a:lnTo>
                    <a:lnTo>
                      <a:pt x="1022" y="242"/>
                    </a:lnTo>
                    <a:lnTo>
                      <a:pt x="1022" y="242"/>
                    </a:lnTo>
                    <a:lnTo>
                      <a:pt x="1022" y="242"/>
                    </a:lnTo>
                    <a:lnTo>
                      <a:pt x="1022" y="242"/>
                    </a:lnTo>
                    <a:lnTo>
                      <a:pt x="1022" y="242"/>
                    </a:lnTo>
                    <a:lnTo>
                      <a:pt x="1022" y="242"/>
                    </a:lnTo>
                    <a:lnTo>
                      <a:pt x="1022" y="242"/>
                    </a:lnTo>
                    <a:lnTo>
                      <a:pt x="1022" y="244"/>
                    </a:lnTo>
                    <a:lnTo>
                      <a:pt x="1024" y="244"/>
                    </a:lnTo>
                    <a:lnTo>
                      <a:pt x="1024" y="244"/>
                    </a:lnTo>
                    <a:lnTo>
                      <a:pt x="1024" y="244"/>
                    </a:lnTo>
                    <a:lnTo>
                      <a:pt x="1024" y="244"/>
                    </a:lnTo>
                    <a:lnTo>
                      <a:pt x="1024" y="244"/>
                    </a:lnTo>
                    <a:lnTo>
                      <a:pt x="1024" y="244"/>
                    </a:lnTo>
                    <a:lnTo>
                      <a:pt x="1024" y="244"/>
                    </a:lnTo>
                    <a:lnTo>
                      <a:pt x="1024" y="246"/>
                    </a:lnTo>
                    <a:lnTo>
                      <a:pt x="1024" y="246"/>
                    </a:lnTo>
                    <a:lnTo>
                      <a:pt x="1024" y="246"/>
                    </a:lnTo>
                    <a:lnTo>
                      <a:pt x="1024" y="246"/>
                    </a:lnTo>
                    <a:lnTo>
                      <a:pt x="1025" y="246"/>
                    </a:lnTo>
                    <a:lnTo>
                      <a:pt x="1025" y="248"/>
                    </a:lnTo>
                    <a:lnTo>
                      <a:pt x="1025" y="248"/>
                    </a:lnTo>
                    <a:lnTo>
                      <a:pt x="1025" y="248"/>
                    </a:lnTo>
                    <a:lnTo>
                      <a:pt x="1025" y="248"/>
                    </a:lnTo>
                    <a:lnTo>
                      <a:pt x="1025" y="248"/>
                    </a:lnTo>
                    <a:lnTo>
                      <a:pt x="1025" y="248"/>
                    </a:lnTo>
                    <a:lnTo>
                      <a:pt x="1025" y="248"/>
                    </a:lnTo>
                    <a:lnTo>
                      <a:pt x="1027" y="250"/>
                    </a:lnTo>
                    <a:lnTo>
                      <a:pt x="1027" y="250"/>
                    </a:lnTo>
                    <a:lnTo>
                      <a:pt x="1027" y="250"/>
                    </a:lnTo>
                    <a:lnTo>
                      <a:pt x="1029" y="250"/>
                    </a:lnTo>
                    <a:lnTo>
                      <a:pt x="1029" y="250"/>
                    </a:lnTo>
                    <a:lnTo>
                      <a:pt x="1029" y="251"/>
                    </a:lnTo>
                    <a:lnTo>
                      <a:pt x="1029" y="251"/>
                    </a:lnTo>
                    <a:lnTo>
                      <a:pt x="1029" y="251"/>
                    </a:lnTo>
                    <a:lnTo>
                      <a:pt x="1031" y="251"/>
                    </a:lnTo>
                    <a:lnTo>
                      <a:pt x="1031" y="251"/>
                    </a:lnTo>
                    <a:lnTo>
                      <a:pt x="1031" y="251"/>
                    </a:lnTo>
                    <a:lnTo>
                      <a:pt x="1031" y="251"/>
                    </a:lnTo>
                    <a:lnTo>
                      <a:pt x="1031" y="253"/>
                    </a:lnTo>
                    <a:lnTo>
                      <a:pt x="1031" y="253"/>
                    </a:lnTo>
                    <a:lnTo>
                      <a:pt x="1031" y="253"/>
                    </a:lnTo>
                    <a:lnTo>
                      <a:pt x="1031" y="253"/>
                    </a:lnTo>
                    <a:lnTo>
                      <a:pt x="1033" y="253"/>
                    </a:lnTo>
                    <a:lnTo>
                      <a:pt x="1033" y="253"/>
                    </a:lnTo>
                    <a:lnTo>
                      <a:pt x="1033" y="253"/>
                    </a:lnTo>
                    <a:lnTo>
                      <a:pt x="1033" y="253"/>
                    </a:lnTo>
                    <a:lnTo>
                      <a:pt x="1033" y="253"/>
                    </a:lnTo>
                    <a:lnTo>
                      <a:pt x="1033" y="253"/>
                    </a:lnTo>
                    <a:lnTo>
                      <a:pt x="1033" y="253"/>
                    </a:lnTo>
                    <a:lnTo>
                      <a:pt x="1034" y="253"/>
                    </a:lnTo>
                    <a:lnTo>
                      <a:pt x="1034" y="253"/>
                    </a:lnTo>
                    <a:lnTo>
                      <a:pt x="1034" y="253"/>
                    </a:lnTo>
                    <a:lnTo>
                      <a:pt x="1034" y="253"/>
                    </a:lnTo>
                    <a:lnTo>
                      <a:pt x="1034" y="253"/>
                    </a:lnTo>
                    <a:lnTo>
                      <a:pt x="1034" y="253"/>
                    </a:lnTo>
                    <a:lnTo>
                      <a:pt x="1036" y="255"/>
                    </a:lnTo>
                    <a:lnTo>
                      <a:pt x="1036" y="255"/>
                    </a:lnTo>
                    <a:lnTo>
                      <a:pt x="1036" y="255"/>
                    </a:lnTo>
                    <a:lnTo>
                      <a:pt x="1036" y="255"/>
                    </a:lnTo>
                    <a:lnTo>
                      <a:pt x="1036" y="255"/>
                    </a:lnTo>
                    <a:lnTo>
                      <a:pt x="1036" y="255"/>
                    </a:lnTo>
                    <a:lnTo>
                      <a:pt x="1038" y="255"/>
                    </a:lnTo>
                    <a:lnTo>
                      <a:pt x="1038" y="255"/>
                    </a:lnTo>
                    <a:lnTo>
                      <a:pt x="1038" y="255"/>
                    </a:lnTo>
                    <a:lnTo>
                      <a:pt x="1038" y="255"/>
                    </a:lnTo>
                    <a:lnTo>
                      <a:pt x="1038" y="255"/>
                    </a:lnTo>
                    <a:lnTo>
                      <a:pt x="1038" y="255"/>
                    </a:lnTo>
                    <a:lnTo>
                      <a:pt x="1040" y="255"/>
                    </a:lnTo>
                    <a:lnTo>
                      <a:pt x="1040" y="255"/>
                    </a:lnTo>
                    <a:lnTo>
                      <a:pt x="1040" y="255"/>
                    </a:lnTo>
                    <a:lnTo>
                      <a:pt x="1040" y="255"/>
                    </a:lnTo>
                    <a:lnTo>
                      <a:pt x="1040" y="255"/>
                    </a:lnTo>
                    <a:lnTo>
                      <a:pt x="1040" y="255"/>
                    </a:lnTo>
                    <a:lnTo>
                      <a:pt x="1040" y="255"/>
                    </a:lnTo>
                    <a:lnTo>
                      <a:pt x="1042" y="255"/>
                    </a:lnTo>
                    <a:lnTo>
                      <a:pt x="1042" y="255"/>
                    </a:lnTo>
                    <a:lnTo>
                      <a:pt x="1042" y="257"/>
                    </a:lnTo>
                    <a:lnTo>
                      <a:pt x="1042" y="257"/>
                    </a:lnTo>
                    <a:lnTo>
                      <a:pt x="1042" y="257"/>
                    </a:lnTo>
                    <a:lnTo>
                      <a:pt x="1043" y="257"/>
                    </a:lnTo>
                    <a:lnTo>
                      <a:pt x="1043" y="257"/>
                    </a:lnTo>
                    <a:lnTo>
                      <a:pt x="1043" y="255"/>
                    </a:lnTo>
                    <a:lnTo>
                      <a:pt x="1043" y="255"/>
                    </a:lnTo>
                    <a:lnTo>
                      <a:pt x="1043" y="255"/>
                    </a:lnTo>
                    <a:lnTo>
                      <a:pt x="1043" y="255"/>
                    </a:lnTo>
                    <a:lnTo>
                      <a:pt x="1043" y="255"/>
                    </a:lnTo>
                    <a:lnTo>
                      <a:pt x="1045" y="255"/>
                    </a:lnTo>
                    <a:lnTo>
                      <a:pt x="1045" y="255"/>
                    </a:lnTo>
                    <a:lnTo>
                      <a:pt x="1045" y="255"/>
                    </a:lnTo>
                    <a:lnTo>
                      <a:pt x="1045" y="255"/>
                    </a:lnTo>
                    <a:lnTo>
                      <a:pt x="1045" y="255"/>
                    </a:lnTo>
                    <a:lnTo>
                      <a:pt x="1045" y="255"/>
                    </a:lnTo>
                    <a:lnTo>
                      <a:pt x="1047" y="255"/>
                    </a:lnTo>
                    <a:lnTo>
                      <a:pt x="1047" y="255"/>
                    </a:lnTo>
                    <a:lnTo>
                      <a:pt x="1047" y="255"/>
                    </a:lnTo>
                    <a:lnTo>
                      <a:pt x="1047" y="255"/>
                    </a:lnTo>
                    <a:lnTo>
                      <a:pt x="1049" y="255"/>
                    </a:lnTo>
                    <a:lnTo>
                      <a:pt x="1049" y="255"/>
                    </a:lnTo>
                    <a:lnTo>
                      <a:pt x="1049" y="255"/>
                    </a:lnTo>
                    <a:lnTo>
                      <a:pt x="1049" y="255"/>
                    </a:lnTo>
                    <a:lnTo>
                      <a:pt x="1049" y="255"/>
                    </a:lnTo>
                    <a:lnTo>
                      <a:pt x="1051" y="255"/>
                    </a:lnTo>
                    <a:lnTo>
                      <a:pt x="1051" y="255"/>
                    </a:lnTo>
                    <a:lnTo>
                      <a:pt x="1051" y="255"/>
                    </a:lnTo>
                    <a:lnTo>
                      <a:pt x="1051" y="255"/>
                    </a:lnTo>
                    <a:lnTo>
                      <a:pt x="1052" y="255"/>
                    </a:lnTo>
                    <a:lnTo>
                      <a:pt x="1052" y="255"/>
                    </a:lnTo>
                    <a:lnTo>
                      <a:pt x="1052" y="255"/>
                    </a:lnTo>
                    <a:lnTo>
                      <a:pt x="1052" y="255"/>
                    </a:lnTo>
                    <a:lnTo>
                      <a:pt x="1052" y="255"/>
                    </a:lnTo>
                    <a:lnTo>
                      <a:pt x="1054" y="255"/>
                    </a:lnTo>
                    <a:lnTo>
                      <a:pt x="1054" y="255"/>
                    </a:lnTo>
                    <a:lnTo>
                      <a:pt x="1054" y="255"/>
                    </a:lnTo>
                    <a:lnTo>
                      <a:pt x="1054" y="255"/>
                    </a:lnTo>
                    <a:lnTo>
                      <a:pt x="1054" y="255"/>
                    </a:lnTo>
                    <a:lnTo>
                      <a:pt x="1056" y="255"/>
                    </a:lnTo>
                    <a:lnTo>
                      <a:pt x="1056" y="255"/>
                    </a:lnTo>
                    <a:lnTo>
                      <a:pt x="1056" y="255"/>
                    </a:lnTo>
                    <a:lnTo>
                      <a:pt x="1056" y="255"/>
                    </a:lnTo>
                    <a:lnTo>
                      <a:pt x="1058" y="257"/>
                    </a:lnTo>
                    <a:lnTo>
                      <a:pt x="1058" y="257"/>
                    </a:lnTo>
                    <a:lnTo>
                      <a:pt x="1058" y="257"/>
                    </a:lnTo>
                    <a:lnTo>
                      <a:pt x="1058" y="257"/>
                    </a:lnTo>
                    <a:lnTo>
                      <a:pt x="1060" y="257"/>
                    </a:lnTo>
                    <a:lnTo>
                      <a:pt x="1060" y="257"/>
                    </a:lnTo>
                    <a:lnTo>
                      <a:pt x="1060" y="257"/>
                    </a:lnTo>
                    <a:lnTo>
                      <a:pt x="1060" y="257"/>
                    </a:lnTo>
                    <a:lnTo>
                      <a:pt x="1060" y="257"/>
                    </a:lnTo>
                    <a:lnTo>
                      <a:pt x="1062" y="257"/>
                    </a:lnTo>
                    <a:lnTo>
                      <a:pt x="1062" y="257"/>
                    </a:lnTo>
                    <a:lnTo>
                      <a:pt x="1062" y="257"/>
                    </a:lnTo>
                    <a:lnTo>
                      <a:pt x="1062" y="257"/>
                    </a:lnTo>
                    <a:lnTo>
                      <a:pt x="1063" y="257"/>
                    </a:lnTo>
                    <a:lnTo>
                      <a:pt x="1063" y="257"/>
                    </a:lnTo>
                    <a:lnTo>
                      <a:pt x="1063" y="257"/>
                    </a:lnTo>
                    <a:lnTo>
                      <a:pt x="1063" y="257"/>
                    </a:lnTo>
                    <a:lnTo>
                      <a:pt x="1063" y="257"/>
                    </a:lnTo>
                    <a:lnTo>
                      <a:pt x="1065" y="257"/>
                    </a:lnTo>
                    <a:lnTo>
                      <a:pt x="1065" y="257"/>
                    </a:lnTo>
                    <a:lnTo>
                      <a:pt x="1065" y="257"/>
                    </a:lnTo>
                    <a:lnTo>
                      <a:pt x="1065" y="257"/>
                    </a:lnTo>
                    <a:lnTo>
                      <a:pt x="1065" y="257"/>
                    </a:lnTo>
                    <a:lnTo>
                      <a:pt x="1067" y="257"/>
                    </a:lnTo>
                    <a:lnTo>
                      <a:pt x="1067" y="257"/>
                    </a:lnTo>
                    <a:lnTo>
                      <a:pt x="1067" y="257"/>
                    </a:lnTo>
                    <a:lnTo>
                      <a:pt x="1067" y="257"/>
                    </a:lnTo>
                    <a:lnTo>
                      <a:pt x="1067" y="257"/>
                    </a:lnTo>
                    <a:lnTo>
                      <a:pt x="1067" y="257"/>
                    </a:lnTo>
                    <a:lnTo>
                      <a:pt x="1067" y="257"/>
                    </a:lnTo>
                    <a:lnTo>
                      <a:pt x="1069" y="257"/>
                    </a:lnTo>
                    <a:lnTo>
                      <a:pt x="1069" y="257"/>
                    </a:lnTo>
                    <a:lnTo>
                      <a:pt x="1069" y="257"/>
                    </a:lnTo>
                    <a:lnTo>
                      <a:pt x="1069" y="257"/>
                    </a:lnTo>
                    <a:lnTo>
                      <a:pt x="1069" y="257"/>
                    </a:lnTo>
                    <a:lnTo>
                      <a:pt x="1071" y="257"/>
                    </a:lnTo>
                    <a:lnTo>
                      <a:pt x="1071" y="257"/>
                    </a:lnTo>
                    <a:lnTo>
                      <a:pt x="1071" y="257"/>
                    </a:lnTo>
                    <a:lnTo>
                      <a:pt x="1071" y="257"/>
                    </a:lnTo>
                    <a:lnTo>
                      <a:pt x="1071" y="257"/>
                    </a:lnTo>
                    <a:lnTo>
                      <a:pt x="1071" y="257"/>
                    </a:lnTo>
                    <a:lnTo>
                      <a:pt x="1071" y="257"/>
                    </a:lnTo>
                    <a:lnTo>
                      <a:pt x="1072" y="257"/>
                    </a:lnTo>
                    <a:lnTo>
                      <a:pt x="1072" y="259"/>
                    </a:lnTo>
                    <a:lnTo>
                      <a:pt x="1072" y="259"/>
                    </a:lnTo>
                    <a:lnTo>
                      <a:pt x="1072" y="259"/>
                    </a:lnTo>
                    <a:lnTo>
                      <a:pt x="1072" y="260"/>
                    </a:lnTo>
                    <a:lnTo>
                      <a:pt x="1072" y="260"/>
                    </a:lnTo>
                    <a:lnTo>
                      <a:pt x="1072" y="260"/>
                    </a:lnTo>
                    <a:lnTo>
                      <a:pt x="1074" y="260"/>
                    </a:lnTo>
                    <a:lnTo>
                      <a:pt x="1074" y="260"/>
                    </a:lnTo>
                    <a:lnTo>
                      <a:pt x="1074" y="260"/>
                    </a:lnTo>
                    <a:lnTo>
                      <a:pt x="1074" y="260"/>
                    </a:lnTo>
                    <a:lnTo>
                      <a:pt x="1076" y="262"/>
                    </a:lnTo>
                    <a:lnTo>
                      <a:pt x="1076" y="262"/>
                    </a:lnTo>
                    <a:lnTo>
                      <a:pt x="1076" y="262"/>
                    </a:lnTo>
                    <a:lnTo>
                      <a:pt x="1076" y="262"/>
                    </a:lnTo>
                    <a:lnTo>
                      <a:pt x="1076" y="262"/>
                    </a:lnTo>
                    <a:lnTo>
                      <a:pt x="1076" y="264"/>
                    </a:lnTo>
                    <a:lnTo>
                      <a:pt x="1076" y="264"/>
                    </a:lnTo>
                    <a:lnTo>
                      <a:pt x="1076" y="264"/>
                    </a:lnTo>
                    <a:lnTo>
                      <a:pt x="1076" y="264"/>
                    </a:lnTo>
                    <a:lnTo>
                      <a:pt x="1076" y="264"/>
                    </a:lnTo>
                    <a:lnTo>
                      <a:pt x="1076" y="266"/>
                    </a:lnTo>
                    <a:lnTo>
                      <a:pt x="1076" y="266"/>
                    </a:lnTo>
                    <a:lnTo>
                      <a:pt x="1078" y="266"/>
                    </a:lnTo>
                    <a:lnTo>
                      <a:pt x="1078" y="266"/>
                    </a:lnTo>
                    <a:lnTo>
                      <a:pt x="1078" y="266"/>
                    </a:lnTo>
                    <a:lnTo>
                      <a:pt x="1078" y="268"/>
                    </a:lnTo>
                    <a:lnTo>
                      <a:pt x="1078" y="268"/>
                    </a:lnTo>
                    <a:lnTo>
                      <a:pt x="1078" y="268"/>
                    </a:lnTo>
                    <a:lnTo>
                      <a:pt x="1078" y="269"/>
                    </a:lnTo>
                    <a:lnTo>
                      <a:pt x="1078" y="269"/>
                    </a:lnTo>
                    <a:lnTo>
                      <a:pt x="1078" y="269"/>
                    </a:lnTo>
                    <a:lnTo>
                      <a:pt x="1078" y="269"/>
                    </a:lnTo>
                    <a:lnTo>
                      <a:pt x="1078" y="271"/>
                    </a:lnTo>
                    <a:lnTo>
                      <a:pt x="1078" y="271"/>
                    </a:lnTo>
                    <a:lnTo>
                      <a:pt x="1080" y="273"/>
                    </a:lnTo>
                    <a:lnTo>
                      <a:pt x="1080" y="273"/>
                    </a:lnTo>
                    <a:lnTo>
                      <a:pt x="1080" y="273"/>
                    </a:lnTo>
                    <a:lnTo>
                      <a:pt x="1080" y="273"/>
                    </a:lnTo>
                    <a:lnTo>
                      <a:pt x="1080" y="273"/>
                    </a:lnTo>
                    <a:lnTo>
                      <a:pt x="1080" y="275"/>
                    </a:lnTo>
                    <a:lnTo>
                      <a:pt x="1080" y="275"/>
                    </a:lnTo>
                    <a:lnTo>
                      <a:pt x="1080" y="277"/>
                    </a:lnTo>
                    <a:lnTo>
                      <a:pt x="1080" y="277"/>
                    </a:lnTo>
                    <a:lnTo>
                      <a:pt x="1080" y="277"/>
                    </a:lnTo>
                    <a:lnTo>
                      <a:pt x="1080" y="277"/>
                    </a:lnTo>
                    <a:lnTo>
                      <a:pt x="1080" y="278"/>
                    </a:lnTo>
                    <a:lnTo>
                      <a:pt x="1080" y="278"/>
                    </a:lnTo>
                    <a:lnTo>
                      <a:pt x="1080" y="278"/>
                    </a:lnTo>
                    <a:lnTo>
                      <a:pt x="1081" y="278"/>
                    </a:lnTo>
                    <a:lnTo>
                      <a:pt x="1081" y="278"/>
                    </a:lnTo>
                    <a:lnTo>
                      <a:pt x="1081" y="280"/>
                    </a:lnTo>
                    <a:lnTo>
                      <a:pt x="1080" y="280"/>
                    </a:lnTo>
                    <a:lnTo>
                      <a:pt x="1081" y="280"/>
                    </a:lnTo>
                    <a:lnTo>
                      <a:pt x="1081" y="280"/>
                    </a:lnTo>
                    <a:lnTo>
                      <a:pt x="1081" y="280"/>
                    </a:lnTo>
                    <a:lnTo>
                      <a:pt x="1081" y="282"/>
                    </a:lnTo>
                    <a:lnTo>
                      <a:pt x="1081" y="282"/>
                    </a:lnTo>
                    <a:lnTo>
                      <a:pt x="1081" y="282"/>
                    </a:lnTo>
                    <a:lnTo>
                      <a:pt x="1081" y="282"/>
                    </a:lnTo>
                    <a:lnTo>
                      <a:pt x="1081" y="282"/>
                    </a:lnTo>
                    <a:lnTo>
                      <a:pt x="1081" y="282"/>
                    </a:lnTo>
                    <a:lnTo>
                      <a:pt x="1081" y="282"/>
                    </a:lnTo>
                    <a:lnTo>
                      <a:pt x="1081" y="284"/>
                    </a:lnTo>
                    <a:lnTo>
                      <a:pt x="1081" y="284"/>
                    </a:lnTo>
                    <a:lnTo>
                      <a:pt x="1081" y="284"/>
                    </a:lnTo>
                    <a:lnTo>
                      <a:pt x="1081" y="284"/>
                    </a:lnTo>
                    <a:lnTo>
                      <a:pt x="1081" y="284"/>
                    </a:lnTo>
                    <a:lnTo>
                      <a:pt x="1081" y="286"/>
                    </a:lnTo>
                    <a:lnTo>
                      <a:pt x="1081" y="286"/>
                    </a:lnTo>
                    <a:lnTo>
                      <a:pt x="1081" y="286"/>
                    </a:lnTo>
                    <a:lnTo>
                      <a:pt x="1081" y="286"/>
                    </a:lnTo>
                    <a:lnTo>
                      <a:pt x="1081" y="288"/>
                    </a:lnTo>
                    <a:lnTo>
                      <a:pt x="1081" y="288"/>
                    </a:lnTo>
                    <a:lnTo>
                      <a:pt x="1081" y="288"/>
                    </a:lnTo>
                    <a:lnTo>
                      <a:pt x="1081" y="288"/>
                    </a:lnTo>
                    <a:lnTo>
                      <a:pt x="1081" y="289"/>
                    </a:lnTo>
                    <a:lnTo>
                      <a:pt x="1081" y="289"/>
                    </a:lnTo>
                    <a:lnTo>
                      <a:pt x="1081" y="289"/>
                    </a:lnTo>
                    <a:lnTo>
                      <a:pt x="1081" y="291"/>
                    </a:lnTo>
                    <a:lnTo>
                      <a:pt x="1081" y="291"/>
                    </a:lnTo>
                    <a:lnTo>
                      <a:pt x="1081" y="291"/>
                    </a:lnTo>
                    <a:lnTo>
                      <a:pt x="1081" y="293"/>
                    </a:lnTo>
                    <a:lnTo>
                      <a:pt x="1080" y="293"/>
                    </a:lnTo>
                    <a:lnTo>
                      <a:pt x="1080" y="295"/>
                    </a:lnTo>
                    <a:lnTo>
                      <a:pt x="1080" y="295"/>
                    </a:lnTo>
                    <a:lnTo>
                      <a:pt x="1080" y="297"/>
                    </a:lnTo>
                    <a:lnTo>
                      <a:pt x="1080" y="297"/>
                    </a:lnTo>
                    <a:lnTo>
                      <a:pt x="1078" y="297"/>
                    </a:lnTo>
                    <a:lnTo>
                      <a:pt x="1078" y="297"/>
                    </a:lnTo>
                    <a:lnTo>
                      <a:pt x="1078" y="297"/>
                    </a:lnTo>
                    <a:lnTo>
                      <a:pt x="1078" y="297"/>
                    </a:lnTo>
                    <a:lnTo>
                      <a:pt x="1080" y="297"/>
                    </a:lnTo>
                    <a:lnTo>
                      <a:pt x="1080" y="297"/>
                    </a:lnTo>
                    <a:lnTo>
                      <a:pt x="1080" y="297"/>
                    </a:lnTo>
                    <a:lnTo>
                      <a:pt x="1080" y="298"/>
                    </a:lnTo>
                    <a:lnTo>
                      <a:pt x="1081" y="298"/>
                    </a:lnTo>
                    <a:lnTo>
                      <a:pt x="1081" y="298"/>
                    </a:lnTo>
                    <a:lnTo>
                      <a:pt x="1081" y="298"/>
                    </a:lnTo>
                    <a:lnTo>
                      <a:pt x="1081" y="300"/>
                    </a:lnTo>
                    <a:lnTo>
                      <a:pt x="1081" y="300"/>
                    </a:lnTo>
                    <a:lnTo>
                      <a:pt x="1081" y="300"/>
                    </a:lnTo>
                    <a:lnTo>
                      <a:pt x="1081" y="300"/>
                    </a:lnTo>
                    <a:lnTo>
                      <a:pt x="1081" y="300"/>
                    </a:lnTo>
                    <a:lnTo>
                      <a:pt x="1081" y="302"/>
                    </a:lnTo>
                    <a:lnTo>
                      <a:pt x="1081" y="302"/>
                    </a:lnTo>
                    <a:lnTo>
                      <a:pt x="1081" y="302"/>
                    </a:lnTo>
                    <a:lnTo>
                      <a:pt x="1081" y="304"/>
                    </a:lnTo>
                    <a:lnTo>
                      <a:pt x="1081" y="304"/>
                    </a:lnTo>
                    <a:lnTo>
                      <a:pt x="1083" y="304"/>
                    </a:lnTo>
                    <a:lnTo>
                      <a:pt x="1083" y="304"/>
                    </a:lnTo>
                    <a:lnTo>
                      <a:pt x="1081" y="304"/>
                    </a:lnTo>
                    <a:lnTo>
                      <a:pt x="1083" y="306"/>
                    </a:lnTo>
                    <a:lnTo>
                      <a:pt x="1083" y="306"/>
                    </a:lnTo>
                    <a:lnTo>
                      <a:pt x="1083" y="306"/>
                    </a:lnTo>
                    <a:lnTo>
                      <a:pt x="1083" y="306"/>
                    </a:lnTo>
                    <a:lnTo>
                      <a:pt x="1083" y="306"/>
                    </a:lnTo>
                    <a:lnTo>
                      <a:pt x="1083" y="306"/>
                    </a:lnTo>
                    <a:lnTo>
                      <a:pt x="1085" y="306"/>
                    </a:lnTo>
                    <a:lnTo>
                      <a:pt x="1085" y="304"/>
                    </a:lnTo>
                    <a:lnTo>
                      <a:pt x="1085" y="304"/>
                    </a:lnTo>
                    <a:lnTo>
                      <a:pt x="1087" y="304"/>
                    </a:lnTo>
                    <a:lnTo>
                      <a:pt x="1087" y="304"/>
                    </a:lnTo>
                    <a:lnTo>
                      <a:pt x="1087" y="306"/>
                    </a:lnTo>
                    <a:lnTo>
                      <a:pt x="1087" y="306"/>
                    </a:lnTo>
                    <a:lnTo>
                      <a:pt x="1089" y="306"/>
                    </a:lnTo>
                    <a:lnTo>
                      <a:pt x="1089" y="306"/>
                    </a:lnTo>
                    <a:lnTo>
                      <a:pt x="1089" y="306"/>
                    </a:lnTo>
                    <a:lnTo>
                      <a:pt x="1089" y="306"/>
                    </a:lnTo>
                    <a:lnTo>
                      <a:pt x="1090" y="306"/>
                    </a:lnTo>
                    <a:lnTo>
                      <a:pt x="1090" y="306"/>
                    </a:lnTo>
                    <a:lnTo>
                      <a:pt x="1090" y="306"/>
                    </a:lnTo>
                    <a:lnTo>
                      <a:pt x="1092" y="306"/>
                    </a:lnTo>
                    <a:lnTo>
                      <a:pt x="1092" y="306"/>
                    </a:lnTo>
                    <a:lnTo>
                      <a:pt x="1092" y="306"/>
                    </a:lnTo>
                    <a:lnTo>
                      <a:pt x="1092" y="306"/>
                    </a:lnTo>
                    <a:lnTo>
                      <a:pt x="1094" y="307"/>
                    </a:lnTo>
                    <a:lnTo>
                      <a:pt x="1094" y="307"/>
                    </a:lnTo>
                    <a:lnTo>
                      <a:pt x="1094" y="307"/>
                    </a:lnTo>
                    <a:lnTo>
                      <a:pt x="1094" y="309"/>
                    </a:lnTo>
                    <a:lnTo>
                      <a:pt x="1096" y="309"/>
                    </a:lnTo>
                    <a:lnTo>
                      <a:pt x="1096" y="309"/>
                    </a:lnTo>
                    <a:lnTo>
                      <a:pt x="1096" y="309"/>
                    </a:lnTo>
                    <a:lnTo>
                      <a:pt x="1096" y="309"/>
                    </a:lnTo>
                    <a:lnTo>
                      <a:pt x="1096" y="309"/>
                    </a:lnTo>
                    <a:lnTo>
                      <a:pt x="1098" y="309"/>
                    </a:lnTo>
                    <a:lnTo>
                      <a:pt x="1098" y="309"/>
                    </a:lnTo>
                    <a:lnTo>
                      <a:pt x="1098" y="309"/>
                    </a:lnTo>
                    <a:lnTo>
                      <a:pt x="1100" y="309"/>
                    </a:lnTo>
                    <a:lnTo>
                      <a:pt x="1100" y="309"/>
                    </a:lnTo>
                    <a:lnTo>
                      <a:pt x="1100" y="309"/>
                    </a:lnTo>
                    <a:lnTo>
                      <a:pt x="1100" y="309"/>
                    </a:lnTo>
                    <a:lnTo>
                      <a:pt x="1100" y="309"/>
                    </a:lnTo>
                    <a:lnTo>
                      <a:pt x="1100" y="311"/>
                    </a:lnTo>
                    <a:lnTo>
                      <a:pt x="1101" y="311"/>
                    </a:lnTo>
                    <a:lnTo>
                      <a:pt x="1101" y="311"/>
                    </a:lnTo>
                    <a:lnTo>
                      <a:pt x="1103" y="313"/>
                    </a:lnTo>
                    <a:lnTo>
                      <a:pt x="1103" y="313"/>
                    </a:lnTo>
                    <a:lnTo>
                      <a:pt x="1103" y="313"/>
                    </a:lnTo>
                    <a:lnTo>
                      <a:pt x="1103" y="313"/>
                    </a:lnTo>
                    <a:lnTo>
                      <a:pt x="1103" y="313"/>
                    </a:lnTo>
                    <a:lnTo>
                      <a:pt x="1103" y="313"/>
                    </a:lnTo>
                    <a:lnTo>
                      <a:pt x="1103" y="313"/>
                    </a:lnTo>
                    <a:lnTo>
                      <a:pt x="1101" y="315"/>
                    </a:lnTo>
                    <a:lnTo>
                      <a:pt x="1101" y="315"/>
                    </a:lnTo>
                    <a:lnTo>
                      <a:pt x="1101" y="315"/>
                    </a:lnTo>
                    <a:lnTo>
                      <a:pt x="1101" y="315"/>
                    </a:lnTo>
                    <a:lnTo>
                      <a:pt x="1101" y="315"/>
                    </a:lnTo>
                    <a:lnTo>
                      <a:pt x="1101" y="315"/>
                    </a:lnTo>
                    <a:lnTo>
                      <a:pt x="1101" y="315"/>
                    </a:lnTo>
                    <a:lnTo>
                      <a:pt x="1101" y="315"/>
                    </a:lnTo>
                    <a:lnTo>
                      <a:pt x="1101" y="316"/>
                    </a:lnTo>
                    <a:lnTo>
                      <a:pt x="1101" y="316"/>
                    </a:lnTo>
                    <a:lnTo>
                      <a:pt x="1101" y="316"/>
                    </a:lnTo>
                    <a:lnTo>
                      <a:pt x="1101" y="316"/>
                    </a:lnTo>
                    <a:lnTo>
                      <a:pt x="1101" y="318"/>
                    </a:lnTo>
                    <a:lnTo>
                      <a:pt x="1101" y="318"/>
                    </a:lnTo>
                    <a:lnTo>
                      <a:pt x="1101" y="318"/>
                    </a:lnTo>
                    <a:lnTo>
                      <a:pt x="1100" y="318"/>
                    </a:lnTo>
                    <a:lnTo>
                      <a:pt x="1100" y="318"/>
                    </a:lnTo>
                    <a:lnTo>
                      <a:pt x="1100" y="318"/>
                    </a:lnTo>
                    <a:lnTo>
                      <a:pt x="1100" y="318"/>
                    </a:lnTo>
                    <a:lnTo>
                      <a:pt x="1098" y="318"/>
                    </a:lnTo>
                    <a:lnTo>
                      <a:pt x="1098" y="318"/>
                    </a:lnTo>
                    <a:lnTo>
                      <a:pt x="1098" y="318"/>
                    </a:lnTo>
                    <a:lnTo>
                      <a:pt x="1098" y="320"/>
                    </a:lnTo>
                    <a:lnTo>
                      <a:pt x="1098" y="320"/>
                    </a:lnTo>
                    <a:lnTo>
                      <a:pt x="1098" y="320"/>
                    </a:lnTo>
                    <a:lnTo>
                      <a:pt x="1098" y="320"/>
                    </a:lnTo>
                    <a:lnTo>
                      <a:pt x="1098" y="322"/>
                    </a:lnTo>
                    <a:lnTo>
                      <a:pt x="1098" y="322"/>
                    </a:lnTo>
                    <a:lnTo>
                      <a:pt x="1098" y="322"/>
                    </a:lnTo>
                    <a:lnTo>
                      <a:pt x="1096" y="322"/>
                    </a:lnTo>
                    <a:lnTo>
                      <a:pt x="1096" y="322"/>
                    </a:lnTo>
                    <a:lnTo>
                      <a:pt x="1096" y="322"/>
                    </a:lnTo>
                    <a:lnTo>
                      <a:pt x="1096" y="324"/>
                    </a:lnTo>
                    <a:lnTo>
                      <a:pt x="1096" y="324"/>
                    </a:lnTo>
                    <a:lnTo>
                      <a:pt x="1096" y="324"/>
                    </a:lnTo>
                    <a:lnTo>
                      <a:pt x="1096" y="324"/>
                    </a:lnTo>
                    <a:lnTo>
                      <a:pt x="1094" y="324"/>
                    </a:lnTo>
                    <a:lnTo>
                      <a:pt x="1094" y="324"/>
                    </a:lnTo>
                    <a:lnTo>
                      <a:pt x="1094" y="324"/>
                    </a:lnTo>
                    <a:lnTo>
                      <a:pt x="1094" y="324"/>
                    </a:lnTo>
                    <a:lnTo>
                      <a:pt x="1094" y="324"/>
                    </a:lnTo>
                    <a:lnTo>
                      <a:pt x="1094" y="326"/>
                    </a:lnTo>
                    <a:lnTo>
                      <a:pt x="1092" y="326"/>
                    </a:lnTo>
                    <a:lnTo>
                      <a:pt x="1092" y="326"/>
                    </a:lnTo>
                    <a:lnTo>
                      <a:pt x="1092" y="326"/>
                    </a:lnTo>
                    <a:lnTo>
                      <a:pt x="1092" y="326"/>
                    </a:lnTo>
                    <a:lnTo>
                      <a:pt x="1092" y="326"/>
                    </a:lnTo>
                    <a:lnTo>
                      <a:pt x="1090" y="326"/>
                    </a:lnTo>
                    <a:lnTo>
                      <a:pt x="1090" y="326"/>
                    </a:lnTo>
                    <a:lnTo>
                      <a:pt x="1090" y="326"/>
                    </a:lnTo>
                    <a:lnTo>
                      <a:pt x="1090" y="326"/>
                    </a:lnTo>
                    <a:lnTo>
                      <a:pt x="1090" y="327"/>
                    </a:lnTo>
                    <a:lnTo>
                      <a:pt x="1090" y="327"/>
                    </a:lnTo>
                    <a:lnTo>
                      <a:pt x="1090" y="327"/>
                    </a:lnTo>
                    <a:lnTo>
                      <a:pt x="1090" y="327"/>
                    </a:lnTo>
                    <a:lnTo>
                      <a:pt x="1090" y="327"/>
                    </a:lnTo>
                    <a:lnTo>
                      <a:pt x="1090" y="327"/>
                    </a:lnTo>
                    <a:lnTo>
                      <a:pt x="1089" y="329"/>
                    </a:lnTo>
                    <a:lnTo>
                      <a:pt x="1089" y="329"/>
                    </a:lnTo>
                    <a:lnTo>
                      <a:pt x="1089" y="329"/>
                    </a:lnTo>
                    <a:lnTo>
                      <a:pt x="1089" y="329"/>
                    </a:lnTo>
                    <a:lnTo>
                      <a:pt x="1087" y="329"/>
                    </a:lnTo>
                    <a:lnTo>
                      <a:pt x="1087" y="329"/>
                    </a:lnTo>
                    <a:lnTo>
                      <a:pt x="1087" y="329"/>
                    </a:lnTo>
                    <a:lnTo>
                      <a:pt x="1087" y="329"/>
                    </a:lnTo>
                    <a:lnTo>
                      <a:pt x="1087" y="329"/>
                    </a:lnTo>
                    <a:lnTo>
                      <a:pt x="1087" y="329"/>
                    </a:lnTo>
                    <a:lnTo>
                      <a:pt x="1087" y="329"/>
                    </a:lnTo>
                    <a:lnTo>
                      <a:pt x="1087" y="329"/>
                    </a:lnTo>
                    <a:lnTo>
                      <a:pt x="1087" y="329"/>
                    </a:lnTo>
                    <a:lnTo>
                      <a:pt x="1087" y="329"/>
                    </a:lnTo>
                    <a:lnTo>
                      <a:pt x="1087" y="331"/>
                    </a:lnTo>
                    <a:lnTo>
                      <a:pt x="1087" y="331"/>
                    </a:lnTo>
                    <a:lnTo>
                      <a:pt x="1087" y="331"/>
                    </a:lnTo>
                    <a:lnTo>
                      <a:pt x="1089" y="333"/>
                    </a:lnTo>
                    <a:lnTo>
                      <a:pt x="1089" y="333"/>
                    </a:lnTo>
                    <a:lnTo>
                      <a:pt x="1089" y="333"/>
                    </a:lnTo>
                    <a:lnTo>
                      <a:pt x="1089" y="335"/>
                    </a:lnTo>
                    <a:lnTo>
                      <a:pt x="1089" y="335"/>
                    </a:lnTo>
                    <a:lnTo>
                      <a:pt x="1089" y="335"/>
                    </a:lnTo>
                    <a:lnTo>
                      <a:pt x="1089" y="335"/>
                    </a:lnTo>
                    <a:lnTo>
                      <a:pt x="1089" y="335"/>
                    </a:lnTo>
                    <a:lnTo>
                      <a:pt x="1089" y="336"/>
                    </a:lnTo>
                    <a:lnTo>
                      <a:pt x="1087" y="336"/>
                    </a:lnTo>
                    <a:lnTo>
                      <a:pt x="1087" y="336"/>
                    </a:lnTo>
                    <a:lnTo>
                      <a:pt x="1087" y="336"/>
                    </a:lnTo>
                    <a:lnTo>
                      <a:pt x="1087" y="336"/>
                    </a:lnTo>
                    <a:lnTo>
                      <a:pt x="1087" y="338"/>
                    </a:lnTo>
                    <a:lnTo>
                      <a:pt x="1087" y="338"/>
                    </a:lnTo>
                    <a:lnTo>
                      <a:pt x="1087" y="338"/>
                    </a:lnTo>
                    <a:lnTo>
                      <a:pt x="1087" y="338"/>
                    </a:lnTo>
                    <a:lnTo>
                      <a:pt x="1087" y="338"/>
                    </a:lnTo>
                    <a:lnTo>
                      <a:pt x="1087" y="338"/>
                    </a:lnTo>
                    <a:lnTo>
                      <a:pt x="1087" y="338"/>
                    </a:lnTo>
                    <a:lnTo>
                      <a:pt x="1087" y="340"/>
                    </a:lnTo>
                    <a:lnTo>
                      <a:pt x="1089" y="340"/>
                    </a:lnTo>
                    <a:lnTo>
                      <a:pt x="1089" y="340"/>
                    </a:lnTo>
                    <a:lnTo>
                      <a:pt x="1090" y="342"/>
                    </a:lnTo>
                    <a:lnTo>
                      <a:pt x="1090" y="342"/>
                    </a:lnTo>
                    <a:lnTo>
                      <a:pt x="1090" y="342"/>
                    </a:lnTo>
                    <a:lnTo>
                      <a:pt x="1090" y="344"/>
                    </a:lnTo>
                    <a:lnTo>
                      <a:pt x="1090" y="344"/>
                    </a:lnTo>
                    <a:lnTo>
                      <a:pt x="1090" y="345"/>
                    </a:lnTo>
                    <a:lnTo>
                      <a:pt x="1090" y="345"/>
                    </a:lnTo>
                    <a:lnTo>
                      <a:pt x="1090" y="345"/>
                    </a:lnTo>
                    <a:lnTo>
                      <a:pt x="1090" y="345"/>
                    </a:lnTo>
                    <a:lnTo>
                      <a:pt x="1092" y="345"/>
                    </a:lnTo>
                    <a:lnTo>
                      <a:pt x="1092" y="347"/>
                    </a:lnTo>
                    <a:lnTo>
                      <a:pt x="1092" y="347"/>
                    </a:lnTo>
                    <a:lnTo>
                      <a:pt x="1092" y="347"/>
                    </a:lnTo>
                    <a:lnTo>
                      <a:pt x="1092" y="347"/>
                    </a:lnTo>
                    <a:lnTo>
                      <a:pt x="1094" y="347"/>
                    </a:lnTo>
                    <a:lnTo>
                      <a:pt x="1094" y="347"/>
                    </a:lnTo>
                    <a:lnTo>
                      <a:pt x="1094" y="349"/>
                    </a:lnTo>
                    <a:lnTo>
                      <a:pt x="1094" y="349"/>
                    </a:lnTo>
                    <a:lnTo>
                      <a:pt x="1094" y="349"/>
                    </a:lnTo>
                    <a:lnTo>
                      <a:pt x="1094" y="349"/>
                    </a:lnTo>
                    <a:lnTo>
                      <a:pt x="1096" y="349"/>
                    </a:lnTo>
                    <a:lnTo>
                      <a:pt x="1096" y="351"/>
                    </a:lnTo>
                    <a:lnTo>
                      <a:pt x="1096" y="351"/>
                    </a:lnTo>
                    <a:lnTo>
                      <a:pt x="1098" y="351"/>
                    </a:lnTo>
                    <a:lnTo>
                      <a:pt x="1098" y="351"/>
                    </a:lnTo>
                    <a:lnTo>
                      <a:pt x="1098" y="351"/>
                    </a:lnTo>
                    <a:lnTo>
                      <a:pt x="1098" y="351"/>
                    </a:lnTo>
                    <a:lnTo>
                      <a:pt x="1098" y="353"/>
                    </a:lnTo>
                    <a:lnTo>
                      <a:pt x="1098" y="353"/>
                    </a:lnTo>
                    <a:lnTo>
                      <a:pt x="1096" y="353"/>
                    </a:lnTo>
                    <a:lnTo>
                      <a:pt x="1096" y="353"/>
                    </a:lnTo>
                    <a:lnTo>
                      <a:pt x="1096" y="354"/>
                    </a:lnTo>
                    <a:lnTo>
                      <a:pt x="1098" y="354"/>
                    </a:lnTo>
                    <a:lnTo>
                      <a:pt x="1098" y="354"/>
                    </a:lnTo>
                    <a:lnTo>
                      <a:pt x="1098" y="354"/>
                    </a:lnTo>
                    <a:lnTo>
                      <a:pt x="1100" y="354"/>
                    </a:lnTo>
                    <a:lnTo>
                      <a:pt x="1100" y="354"/>
                    </a:lnTo>
                    <a:lnTo>
                      <a:pt x="1100" y="354"/>
                    </a:lnTo>
                    <a:lnTo>
                      <a:pt x="1100" y="354"/>
                    </a:lnTo>
                    <a:lnTo>
                      <a:pt x="1100" y="356"/>
                    </a:lnTo>
                    <a:lnTo>
                      <a:pt x="1100" y="356"/>
                    </a:lnTo>
                    <a:lnTo>
                      <a:pt x="1101" y="356"/>
                    </a:lnTo>
                    <a:lnTo>
                      <a:pt x="1101" y="356"/>
                    </a:lnTo>
                    <a:lnTo>
                      <a:pt x="1101" y="358"/>
                    </a:lnTo>
                    <a:lnTo>
                      <a:pt x="1100" y="358"/>
                    </a:lnTo>
                    <a:lnTo>
                      <a:pt x="1100" y="358"/>
                    </a:lnTo>
                    <a:lnTo>
                      <a:pt x="1100" y="358"/>
                    </a:lnTo>
                    <a:lnTo>
                      <a:pt x="1100" y="358"/>
                    </a:lnTo>
                    <a:lnTo>
                      <a:pt x="1100" y="360"/>
                    </a:lnTo>
                    <a:lnTo>
                      <a:pt x="1100" y="360"/>
                    </a:lnTo>
                    <a:lnTo>
                      <a:pt x="1101" y="360"/>
                    </a:lnTo>
                    <a:lnTo>
                      <a:pt x="1101" y="360"/>
                    </a:lnTo>
                    <a:lnTo>
                      <a:pt x="1101" y="360"/>
                    </a:lnTo>
                    <a:lnTo>
                      <a:pt x="1101" y="360"/>
                    </a:lnTo>
                    <a:lnTo>
                      <a:pt x="1101" y="360"/>
                    </a:lnTo>
                    <a:lnTo>
                      <a:pt x="1101" y="360"/>
                    </a:lnTo>
                    <a:lnTo>
                      <a:pt x="1101" y="360"/>
                    </a:lnTo>
                    <a:lnTo>
                      <a:pt x="1101" y="360"/>
                    </a:lnTo>
                    <a:lnTo>
                      <a:pt x="1101" y="362"/>
                    </a:lnTo>
                    <a:lnTo>
                      <a:pt x="1100" y="362"/>
                    </a:lnTo>
                    <a:lnTo>
                      <a:pt x="1100" y="362"/>
                    </a:lnTo>
                    <a:lnTo>
                      <a:pt x="1100" y="362"/>
                    </a:lnTo>
                    <a:lnTo>
                      <a:pt x="1101" y="363"/>
                    </a:lnTo>
                    <a:lnTo>
                      <a:pt x="1101" y="363"/>
                    </a:lnTo>
                    <a:lnTo>
                      <a:pt x="1101" y="363"/>
                    </a:lnTo>
                    <a:lnTo>
                      <a:pt x="1103" y="363"/>
                    </a:lnTo>
                    <a:lnTo>
                      <a:pt x="1103" y="363"/>
                    </a:lnTo>
                    <a:lnTo>
                      <a:pt x="1103" y="363"/>
                    </a:lnTo>
                    <a:lnTo>
                      <a:pt x="1103" y="365"/>
                    </a:lnTo>
                    <a:lnTo>
                      <a:pt x="1103" y="365"/>
                    </a:lnTo>
                    <a:lnTo>
                      <a:pt x="1103" y="365"/>
                    </a:lnTo>
                    <a:lnTo>
                      <a:pt x="1103" y="365"/>
                    </a:lnTo>
                    <a:lnTo>
                      <a:pt x="1103" y="367"/>
                    </a:lnTo>
                    <a:lnTo>
                      <a:pt x="1103" y="367"/>
                    </a:lnTo>
                    <a:lnTo>
                      <a:pt x="1103" y="367"/>
                    </a:lnTo>
                    <a:lnTo>
                      <a:pt x="1103" y="367"/>
                    </a:lnTo>
                    <a:lnTo>
                      <a:pt x="1103" y="369"/>
                    </a:lnTo>
                    <a:lnTo>
                      <a:pt x="1103" y="369"/>
                    </a:lnTo>
                    <a:lnTo>
                      <a:pt x="1103" y="369"/>
                    </a:lnTo>
                    <a:lnTo>
                      <a:pt x="1103" y="369"/>
                    </a:lnTo>
                    <a:lnTo>
                      <a:pt x="1103" y="369"/>
                    </a:lnTo>
                    <a:lnTo>
                      <a:pt x="1103" y="369"/>
                    </a:lnTo>
                    <a:lnTo>
                      <a:pt x="1105" y="371"/>
                    </a:lnTo>
                    <a:lnTo>
                      <a:pt x="1105" y="371"/>
                    </a:lnTo>
                    <a:lnTo>
                      <a:pt x="1107" y="371"/>
                    </a:lnTo>
                    <a:lnTo>
                      <a:pt x="1107" y="371"/>
                    </a:lnTo>
                    <a:lnTo>
                      <a:pt x="1107" y="371"/>
                    </a:lnTo>
                    <a:lnTo>
                      <a:pt x="1109" y="371"/>
                    </a:lnTo>
                    <a:lnTo>
                      <a:pt x="1109" y="371"/>
                    </a:lnTo>
                    <a:lnTo>
                      <a:pt x="1109" y="371"/>
                    </a:lnTo>
                    <a:lnTo>
                      <a:pt x="1109" y="371"/>
                    </a:lnTo>
                    <a:lnTo>
                      <a:pt x="1110" y="371"/>
                    </a:lnTo>
                    <a:lnTo>
                      <a:pt x="1110" y="371"/>
                    </a:lnTo>
                    <a:lnTo>
                      <a:pt x="1112" y="373"/>
                    </a:lnTo>
                    <a:lnTo>
                      <a:pt x="1112" y="373"/>
                    </a:lnTo>
                    <a:lnTo>
                      <a:pt x="1112" y="373"/>
                    </a:lnTo>
                    <a:lnTo>
                      <a:pt x="1112" y="373"/>
                    </a:lnTo>
                    <a:lnTo>
                      <a:pt x="1112" y="373"/>
                    </a:lnTo>
                    <a:lnTo>
                      <a:pt x="1114" y="373"/>
                    </a:lnTo>
                    <a:lnTo>
                      <a:pt x="1114" y="373"/>
                    </a:lnTo>
                    <a:lnTo>
                      <a:pt x="1114" y="374"/>
                    </a:lnTo>
                    <a:lnTo>
                      <a:pt x="1114" y="374"/>
                    </a:lnTo>
                    <a:lnTo>
                      <a:pt x="1114" y="374"/>
                    </a:lnTo>
                    <a:lnTo>
                      <a:pt x="1114" y="374"/>
                    </a:lnTo>
                    <a:lnTo>
                      <a:pt x="1114" y="374"/>
                    </a:lnTo>
                    <a:lnTo>
                      <a:pt x="1116" y="374"/>
                    </a:lnTo>
                    <a:lnTo>
                      <a:pt x="1116" y="373"/>
                    </a:lnTo>
                    <a:lnTo>
                      <a:pt x="1116" y="373"/>
                    </a:lnTo>
                    <a:lnTo>
                      <a:pt x="1118" y="373"/>
                    </a:lnTo>
                    <a:lnTo>
                      <a:pt x="1118" y="373"/>
                    </a:lnTo>
                    <a:lnTo>
                      <a:pt x="1118" y="373"/>
                    </a:lnTo>
                    <a:lnTo>
                      <a:pt x="1119" y="373"/>
                    </a:lnTo>
                    <a:lnTo>
                      <a:pt x="1119" y="373"/>
                    </a:lnTo>
                    <a:lnTo>
                      <a:pt x="1119" y="373"/>
                    </a:lnTo>
                    <a:lnTo>
                      <a:pt x="1119" y="374"/>
                    </a:lnTo>
                    <a:lnTo>
                      <a:pt x="1119" y="374"/>
                    </a:lnTo>
                    <a:lnTo>
                      <a:pt x="1121" y="374"/>
                    </a:lnTo>
                    <a:lnTo>
                      <a:pt x="1121" y="374"/>
                    </a:lnTo>
                    <a:lnTo>
                      <a:pt x="1121" y="376"/>
                    </a:lnTo>
                    <a:lnTo>
                      <a:pt x="1123" y="378"/>
                    </a:lnTo>
                    <a:lnTo>
                      <a:pt x="1123" y="378"/>
                    </a:lnTo>
                    <a:lnTo>
                      <a:pt x="1123" y="380"/>
                    </a:lnTo>
                    <a:lnTo>
                      <a:pt x="1123" y="380"/>
                    </a:lnTo>
                    <a:lnTo>
                      <a:pt x="1123" y="382"/>
                    </a:lnTo>
                    <a:lnTo>
                      <a:pt x="1123" y="382"/>
                    </a:lnTo>
                    <a:lnTo>
                      <a:pt x="1125" y="382"/>
                    </a:lnTo>
                    <a:lnTo>
                      <a:pt x="1125" y="382"/>
                    </a:lnTo>
                    <a:lnTo>
                      <a:pt x="1127" y="382"/>
                    </a:lnTo>
                    <a:lnTo>
                      <a:pt x="1127" y="380"/>
                    </a:lnTo>
                    <a:lnTo>
                      <a:pt x="1128" y="380"/>
                    </a:lnTo>
                    <a:lnTo>
                      <a:pt x="1128" y="382"/>
                    </a:lnTo>
                    <a:lnTo>
                      <a:pt x="1128" y="382"/>
                    </a:lnTo>
                    <a:lnTo>
                      <a:pt x="1130" y="382"/>
                    </a:lnTo>
                    <a:lnTo>
                      <a:pt x="1130" y="382"/>
                    </a:lnTo>
                    <a:lnTo>
                      <a:pt x="1130" y="383"/>
                    </a:lnTo>
                    <a:lnTo>
                      <a:pt x="1130" y="383"/>
                    </a:lnTo>
                    <a:lnTo>
                      <a:pt x="1130" y="383"/>
                    </a:lnTo>
                    <a:lnTo>
                      <a:pt x="1130" y="385"/>
                    </a:lnTo>
                    <a:lnTo>
                      <a:pt x="1128" y="385"/>
                    </a:lnTo>
                    <a:lnTo>
                      <a:pt x="1128" y="385"/>
                    </a:lnTo>
                    <a:lnTo>
                      <a:pt x="1128" y="385"/>
                    </a:lnTo>
                    <a:lnTo>
                      <a:pt x="1128" y="387"/>
                    </a:lnTo>
                    <a:lnTo>
                      <a:pt x="1128" y="387"/>
                    </a:lnTo>
                    <a:lnTo>
                      <a:pt x="1128" y="387"/>
                    </a:lnTo>
                    <a:lnTo>
                      <a:pt x="1128" y="387"/>
                    </a:lnTo>
                    <a:lnTo>
                      <a:pt x="1128" y="389"/>
                    </a:lnTo>
                    <a:lnTo>
                      <a:pt x="1128" y="389"/>
                    </a:lnTo>
                    <a:lnTo>
                      <a:pt x="1128" y="389"/>
                    </a:lnTo>
                    <a:lnTo>
                      <a:pt x="1128" y="391"/>
                    </a:lnTo>
                    <a:lnTo>
                      <a:pt x="1128" y="391"/>
                    </a:lnTo>
                    <a:lnTo>
                      <a:pt x="1128" y="391"/>
                    </a:lnTo>
                    <a:lnTo>
                      <a:pt x="1128" y="391"/>
                    </a:lnTo>
                    <a:lnTo>
                      <a:pt x="1128" y="391"/>
                    </a:lnTo>
                    <a:lnTo>
                      <a:pt x="1130" y="391"/>
                    </a:lnTo>
                    <a:lnTo>
                      <a:pt x="1130" y="391"/>
                    </a:lnTo>
                    <a:lnTo>
                      <a:pt x="1130" y="391"/>
                    </a:lnTo>
                    <a:lnTo>
                      <a:pt x="1130" y="391"/>
                    </a:lnTo>
                    <a:lnTo>
                      <a:pt x="1130" y="391"/>
                    </a:lnTo>
                    <a:lnTo>
                      <a:pt x="1132" y="391"/>
                    </a:lnTo>
                    <a:lnTo>
                      <a:pt x="1132" y="389"/>
                    </a:lnTo>
                    <a:lnTo>
                      <a:pt x="1132" y="389"/>
                    </a:lnTo>
                    <a:lnTo>
                      <a:pt x="1134" y="389"/>
                    </a:lnTo>
                    <a:lnTo>
                      <a:pt x="1134" y="389"/>
                    </a:lnTo>
                    <a:lnTo>
                      <a:pt x="1136" y="387"/>
                    </a:lnTo>
                    <a:lnTo>
                      <a:pt x="1136" y="387"/>
                    </a:lnTo>
                    <a:lnTo>
                      <a:pt x="1137" y="387"/>
                    </a:lnTo>
                    <a:lnTo>
                      <a:pt x="1137" y="389"/>
                    </a:lnTo>
                    <a:lnTo>
                      <a:pt x="1137" y="389"/>
                    </a:lnTo>
                    <a:lnTo>
                      <a:pt x="1137" y="391"/>
                    </a:lnTo>
                    <a:lnTo>
                      <a:pt x="1136" y="391"/>
                    </a:lnTo>
                    <a:lnTo>
                      <a:pt x="1136" y="391"/>
                    </a:lnTo>
                    <a:lnTo>
                      <a:pt x="1136" y="391"/>
                    </a:lnTo>
                    <a:lnTo>
                      <a:pt x="1136" y="391"/>
                    </a:lnTo>
                    <a:lnTo>
                      <a:pt x="1136" y="391"/>
                    </a:lnTo>
                    <a:lnTo>
                      <a:pt x="1136" y="391"/>
                    </a:lnTo>
                    <a:lnTo>
                      <a:pt x="1136" y="392"/>
                    </a:lnTo>
                    <a:lnTo>
                      <a:pt x="1134" y="392"/>
                    </a:lnTo>
                    <a:lnTo>
                      <a:pt x="1134" y="392"/>
                    </a:lnTo>
                    <a:lnTo>
                      <a:pt x="1134" y="392"/>
                    </a:lnTo>
                    <a:lnTo>
                      <a:pt x="1134" y="392"/>
                    </a:lnTo>
                    <a:lnTo>
                      <a:pt x="1132" y="392"/>
                    </a:lnTo>
                    <a:lnTo>
                      <a:pt x="1132" y="392"/>
                    </a:lnTo>
                    <a:lnTo>
                      <a:pt x="1130" y="392"/>
                    </a:lnTo>
                    <a:lnTo>
                      <a:pt x="1130" y="392"/>
                    </a:lnTo>
                    <a:lnTo>
                      <a:pt x="1130" y="392"/>
                    </a:lnTo>
                    <a:lnTo>
                      <a:pt x="1130" y="394"/>
                    </a:lnTo>
                    <a:lnTo>
                      <a:pt x="1130" y="394"/>
                    </a:lnTo>
                    <a:lnTo>
                      <a:pt x="1130" y="394"/>
                    </a:lnTo>
                    <a:lnTo>
                      <a:pt x="1130" y="394"/>
                    </a:lnTo>
                    <a:lnTo>
                      <a:pt x="1130" y="394"/>
                    </a:lnTo>
                    <a:lnTo>
                      <a:pt x="1128" y="394"/>
                    </a:lnTo>
                    <a:lnTo>
                      <a:pt x="1128" y="396"/>
                    </a:lnTo>
                    <a:lnTo>
                      <a:pt x="1128" y="396"/>
                    </a:lnTo>
                    <a:lnTo>
                      <a:pt x="1130" y="396"/>
                    </a:lnTo>
                    <a:lnTo>
                      <a:pt x="1130" y="396"/>
                    </a:lnTo>
                    <a:lnTo>
                      <a:pt x="1130" y="396"/>
                    </a:lnTo>
                    <a:lnTo>
                      <a:pt x="1132" y="396"/>
                    </a:lnTo>
                    <a:lnTo>
                      <a:pt x="1134" y="396"/>
                    </a:lnTo>
                    <a:lnTo>
                      <a:pt x="1134" y="396"/>
                    </a:lnTo>
                    <a:lnTo>
                      <a:pt x="1134" y="396"/>
                    </a:lnTo>
                    <a:lnTo>
                      <a:pt x="1136" y="396"/>
                    </a:lnTo>
                    <a:lnTo>
                      <a:pt x="1137" y="396"/>
                    </a:lnTo>
                    <a:lnTo>
                      <a:pt x="1137" y="396"/>
                    </a:lnTo>
                    <a:lnTo>
                      <a:pt x="1137" y="396"/>
                    </a:lnTo>
                    <a:lnTo>
                      <a:pt x="1137" y="396"/>
                    </a:lnTo>
                    <a:lnTo>
                      <a:pt x="1137" y="396"/>
                    </a:lnTo>
                    <a:lnTo>
                      <a:pt x="1137" y="396"/>
                    </a:lnTo>
                    <a:lnTo>
                      <a:pt x="1137" y="398"/>
                    </a:lnTo>
                    <a:lnTo>
                      <a:pt x="1137" y="398"/>
                    </a:lnTo>
                    <a:lnTo>
                      <a:pt x="1137" y="398"/>
                    </a:lnTo>
                    <a:lnTo>
                      <a:pt x="1137" y="398"/>
                    </a:lnTo>
                    <a:lnTo>
                      <a:pt x="1137" y="400"/>
                    </a:lnTo>
                    <a:lnTo>
                      <a:pt x="1136" y="400"/>
                    </a:lnTo>
                    <a:lnTo>
                      <a:pt x="1136" y="400"/>
                    </a:lnTo>
                    <a:lnTo>
                      <a:pt x="1136" y="400"/>
                    </a:lnTo>
                    <a:lnTo>
                      <a:pt x="1136" y="400"/>
                    </a:lnTo>
                    <a:lnTo>
                      <a:pt x="1136" y="400"/>
                    </a:lnTo>
                    <a:lnTo>
                      <a:pt x="1136" y="400"/>
                    </a:lnTo>
                    <a:lnTo>
                      <a:pt x="1134" y="400"/>
                    </a:lnTo>
                    <a:lnTo>
                      <a:pt x="1134" y="400"/>
                    </a:lnTo>
                    <a:lnTo>
                      <a:pt x="1134" y="401"/>
                    </a:lnTo>
                    <a:lnTo>
                      <a:pt x="1134" y="401"/>
                    </a:lnTo>
                    <a:lnTo>
                      <a:pt x="1136" y="401"/>
                    </a:lnTo>
                    <a:lnTo>
                      <a:pt x="1136" y="401"/>
                    </a:lnTo>
                    <a:lnTo>
                      <a:pt x="1137" y="401"/>
                    </a:lnTo>
                    <a:lnTo>
                      <a:pt x="1139" y="401"/>
                    </a:lnTo>
                    <a:lnTo>
                      <a:pt x="1139" y="401"/>
                    </a:lnTo>
                    <a:lnTo>
                      <a:pt x="1139" y="401"/>
                    </a:lnTo>
                    <a:lnTo>
                      <a:pt x="1141" y="401"/>
                    </a:lnTo>
                    <a:lnTo>
                      <a:pt x="1141" y="401"/>
                    </a:lnTo>
                    <a:lnTo>
                      <a:pt x="1143" y="401"/>
                    </a:lnTo>
                    <a:lnTo>
                      <a:pt x="1143" y="401"/>
                    </a:lnTo>
                    <a:lnTo>
                      <a:pt x="1143" y="401"/>
                    </a:lnTo>
                    <a:lnTo>
                      <a:pt x="1143" y="401"/>
                    </a:lnTo>
                    <a:lnTo>
                      <a:pt x="1143" y="401"/>
                    </a:lnTo>
                    <a:lnTo>
                      <a:pt x="1143" y="401"/>
                    </a:lnTo>
                    <a:lnTo>
                      <a:pt x="1143" y="403"/>
                    </a:lnTo>
                    <a:lnTo>
                      <a:pt x="1143" y="403"/>
                    </a:lnTo>
                    <a:lnTo>
                      <a:pt x="1143" y="405"/>
                    </a:lnTo>
                    <a:lnTo>
                      <a:pt x="1143" y="405"/>
                    </a:lnTo>
                    <a:lnTo>
                      <a:pt x="1143" y="405"/>
                    </a:lnTo>
                    <a:lnTo>
                      <a:pt x="1141" y="407"/>
                    </a:lnTo>
                    <a:lnTo>
                      <a:pt x="1141" y="407"/>
                    </a:lnTo>
                    <a:lnTo>
                      <a:pt x="1141" y="409"/>
                    </a:lnTo>
                    <a:lnTo>
                      <a:pt x="1141" y="409"/>
                    </a:lnTo>
                    <a:lnTo>
                      <a:pt x="1143" y="411"/>
                    </a:lnTo>
                    <a:lnTo>
                      <a:pt x="1143" y="411"/>
                    </a:lnTo>
                    <a:lnTo>
                      <a:pt x="1143" y="411"/>
                    </a:lnTo>
                    <a:lnTo>
                      <a:pt x="1143" y="412"/>
                    </a:lnTo>
                    <a:lnTo>
                      <a:pt x="1143" y="412"/>
                    </a:lnTo>
                    <a:lnTo>
                      <a:pt x="1143" y="412"/>
                    </a:lnTo>
                    <a:lnTo>
                      <a:pt x="1145" y="414"/>
                    </a:lnTo>
                    <a:lnTo>
                      <a:pt x="1147" y="414"/>
                    </a:lnTo>
                    <a:lnTo>
                      <a:pt x="1147" y="416"/>
                    </a:lnTo>
                    <a:lnTo>
                      <a:pt x="1148" y="416"/>
                    </a:lnTo>
                    <a:lnTo>
                      <a:pt x="1148" y="416"/>
                    </a:lnTo>
                    <a:lnTo>
                      <a:pt x="1148" y="414"/>
                    </a:lnTo>
                    <a:lnTo>
                      <a:pt x="1148" y="414"/>
                    </a:lnTo>
                    <a:lnTo>
                      <a:pt x="1148" y="414"/>
                    </a:lnTo>
                    <a:lnTo>
                      <a:pt x="1150" y="414"/>
                    </a:lnTo>
                    <a:lnTo>
                      <a:pt x="1150" y="414"/>
                    </a:lnTo>
                    <a:lnTo>
                      <a:pt x="1150" y="412"/>
                    </a:lnTo>
                    <a:lnTo>
                      <a:pt x="1150" y="412"/>
                    </a:lnTo>
                    <a:lnTo>
                      <a:pt x="1152" y="412"/>
                    </a:lnTo>
                    <a:lnTo>
                      <a:pt x="1152" y="412"/>
                    </a:lnTo>
                    <a:lnTo>
                      <a:pt x="1154" y="412"/>
                    </a:lnTo>
                    <a:lnTo>
                      <a:pt x="1154" y="412"/>
                    </a:lnTo>
                    <a:lnTo>
                      <a:pt x="1154" y="412"/>
                    </a:lnTo>
                    <a:lnTo>
                      <a:pt x="1156" y="412"/>
                    </a:lnTo>
                    <a:lnTo>
                      <a:pt x="1156" y="412"/>
                    </a:lnTo>
                    <a:lnTo>
                      <a:pt x="1156" y="412"/>
                    </a:lnTo>
                    <a:lnTo>
                      <a:pt x="1156" y="412"/>
                    </a:lnTo>
                    <a:lnTo>
                      <a:pt x="1156" y="412"/>
                    </a:lnTo>
                    <a:lnTo>
                      <a:pt x="1156" y="414"/>
                    </a:lnTo>
                    <a:lnTo>
                      <a:pt x="1156" y="414"/>
                    </a:lnTo>
                    <a:lnTo>
                      <a:pt x="1156" y="414"/>
                    </a:lnTo>
                    <a:lnTo>
                      <a:pt x="1156" y="416"/>
                    </a:lnTo>
                    <a:lnTo>
                      <a:pt x="1156" y="416"/>
                    </a:lnTo>
                    <a:lnTo>
                      <a:pt x="1156" y="418"/>
                    </a:lnTo>
                    <a:lnTo>
                      <a:pt x="1156" y="418"/>
                    </a:lnTo>
                    <a:lnTo>
                      <a:pt x="1156" y="418"/>
                    </a:lnTo>
                    <a:lnTo>
                      <a:pt x="1156" y="418"/>
                    </a:lnTo>
                    <a:lnTo>
                      <a:pt x="1156" y="420"/>
                    </a:lnTo>
                    <a:lnTo>
                      <a:pt x="1154" y="420"/>
                    </a:lnTo>
                    <a:lnTo>
                      <a:pt x="1154" y="420"/>
                    </a:lnTo>
                    <a:lnTo>
                      <a:pt x="1154" y="420"/>
                    </a:lnTo>
                    <a:lnTo>
                      <a:pt x="1152" y="420"/>
                    </a:lnTo>
                    <a:lnTo>
                      <a:pt x="1152" y="420"/>
                    </a:lnTo>
                    <a:lnTo>
                      <a:pt x="1152" y="420"/>
                    </a:lnTo>
                    <a:lnTo>
                      <a:pt x="1152" y="420"/>
                    </a:lnTo>
                    <a:lnTo>
                      <a:pt x="1152" y="420"/>
                    </a:lnTo>
                    <a:lnTo>
                      <a:pt x="1152" y="420"/>
                    </a:lnTo>
                    <a:lnTo>
                      <a:pt x="1152" y="420"/>
                    </a:lnTo>
                    <a:lnTo>
                      <a:pt x="1150" y="420"/>
                    </a:lnTo>
                    <a:lnTo>
                      <a:pt x="1150" y="420"/>
                    </a:lnTo>
                    <a:lnTo>
                      <a:pt x="1150" y="420"/>
                    </a:lnTo>
                    <a:lnTo>
                      <a:pt x="1152" y="421"/>
                    </a:lnTo>
                    <a:lnTo>
                      <a:pt x="1152" y="421"/>
                    </a:lnTo>
                    <a:lnTo>
                      <a:pt x="1152" y="421"/>
                    </a:lnTo>
                    <a:lnTo>
                      <a:pt x="1152" y="421"/>
                    </a:lnTo>
                    <a:lnTo>
                      <a:pt x="1152" y="421"/>
                    </a:lnTo>
                    <a:lnTo>
                      <a:pt x="1152" y="421"/>
                    </a:lnTo>
                    <a:lnTo>
                      <a:pt x="1154" y="421"/>
                    </a:lnTo>
                    <a:lnTo>
                      <a:pt x="1154" y="421"/>
                    </a:lnTo>
                    <a:lnTo>
                      <a:pt x="1154" y="421"/>
                    </a:lnTo>
                    <a:lnTo>
                      <a:pt x="1154" y="421"/>
                    </a:lnTo>
                    <a:lnTo>
                      <a:pt x="1156" y="421"/>
                    </a:lnTo>
                    <a:lnTo>
                      <a:pt x="1156" y="421"/>
                    </a:lnTo>
                    <a:lnTo>
                      <a:pt x="1156" y="423"/>
                    </a:lnTo>
                    <a:lnTo>
                      <a:pt x="1156" y="423"/>
                    </a:lnTo>
                    <a:lnTo>
                      <a:pt x="1156" y="423"/>
                    </a:lnTo>
                    <a:lnTo>
                      <a:pt x="1156" y="423"/>
                    </a:lnTo>
                    <a:lnTo>
                      <a:pt x="1156" y="425"/>
                    </a:lnTo>
                    <a:lnTo>
                      <a:pt x="1154" y="425"/>
                    </a:lnTo>
                    <a:lnTo>
                      <a:pt x="1154" y="427"/>
                    </a:lnTo>
                    <a:lnTo>
                      <a:pt x="1154" y="427"/>
                    </a:lnTo>
                    <a:lnTo>
                      <a:pt x="1154" y="427"/>
                    </a:lnTo>
                    <a:lnTo>
                      <a:pt x="1152" y="425"/>
                    </a:lnTo>
                    <a:lnTo>
                      <a:pt x="1152" y="425"/>
                    </a:lnTo>
                    <a:lnTo>
                      <a:pt x="1150" y="425"/>
                    </a:lnTo>
                    <a:lnTo>
                      <a:pt x="1150" y="425"/>
                    </a:lnTo>
                    <a:lnTo>
                      <a:pt x="1150" y="425"/>
                    </a:lnTo>
                    <a:lnTo>
                      <a:pt x="1150" y="425"/>
                    </a:lnTo>
                    <a:lnTo>
                      <a:pt x="1150" y="425"/>
                    </a:lnTo>
                    <a:lnTo>
                      <a:pt x="1148" y="425"/>
                    </a:lnTo>
                    <a:lnTo>
                      <a:pt x="1148" y="425"/>
                    </a:lnTo>
                    <a:lnTo>
                      <a:pt x="1148" y="425"/>
                    </a:lnTo>
                    <a:lnTo>
                      <a:pt x="1148" y="425"/>
                    </a:lnTo>
                    <a:lnTo>
                      <a:pt x="1148" y="425"/>
                    </a:lnTo>
                    <a:lnTo>
                      <a:pt x="1148" y="427"/>
                    </a:lnTo>
                    <a:lnTo>
                      <a:pt x="1148" y="427"/>
                    </a:lnTo>
                    <a:lnTo>
                      <a:pt x="1148" y="429"/>
                    </a:lnTo>
                    <a:lnTo>
                      <a:pt x="1150" y="429"/>
                    </a:lnTo>
                    <a:lnTo>
                      <a:pt x="1150" y="429"/>
                    </a:lnTo>
                    <a:lnTo>
                      <a:pt x="1150" y="430"/>
                    </a:lnTo>
                    <a:lnTo>
                      <a:pt x="1150" y="430"/>
                    </a:lnTo>
                    <a:lnTo>
                      <a:pt x="1150" y="430"/>
                    </a:lnTo>
                    <a:lnTo>
                      <a:pt x="1150" y="430"/>
                    </a:lnTo>
                    <a:lnTo>
                      <a:pt x="1150" y="430"/>
                    </a:lnTo>
                    <a:lnTo>
                      <a:pt x="1150" y="432"/>
                    </a:lnTo>
                    <a:lnTo>
                      <a:pt x="1150" y="432"/>
                    </a:lnTo>
                    <a:lnTo>
                      <a:pt x="1152" y="432"/>
                    </a:lnTo>
                    <a:lnTo>
                      <a:pt x="1152" y="432"/>
                    </a:lnTo>
                    <a:lnTo>
                      <a:pt x="1152" y="432"/>
                    </a:lnTo>
                    <a:lnTo>
                      <a:pt x="1152" y="432"/>
                    </a:lnTo>
                    <a:lnTo>
                      <a:pt x="1152" y="432"/>
                    </a:lnTo>
                    <a:lnTo>
                      <a:pt x="1152" y="432"/>
                    </a:lnTo>
                    <a:lnTo>
                      <a:pt x="1154" y="432"/>
                    </a:lnTo>
                    <a:lnTo>
                      <a:pt x="1154" y="432"/>
                    </a:lnTo>
                    <a:lnTo>
                      <a:pt x="1154" y="432"/>
                    </a:lnTo>
                    <a:lnTo>
                      <a:pt x="1154" y="432"/>
                    </a:lnTo>
                    <a:lnTo>
                      <a:pt x="1154" y="432"/>
                    </a:lnTo>
                    <a:lnTo>
                      <a:pt x="1156" y="432"/>
                    </a:lnTo>
                    <a:lnTo>
                      <a:pt x="1156" y="430"/>
                    </a:lnTo>
                    <a:lnTo>
                      <a:pt x="1156" y="430"/>
                    </a:lnTo>
                    <a:lnTo>
                      <a:pt x="1156" y="430"/>
                    </a:lnTo>
                    <a:lnTo>
                      <a:pt x="1156" y="432"/>
                    </a:lnTo>
                    <a:lnTo>
                      <a:pt x="1157" y="432"/>
                    </a:lnTo>
                    <a:lnTo>
                      <a:pt x="1157" y="432"/>
                    </a:lnTo>
                    <a:lnTo>
                      <a:pt x="1157" y="432"/>
                    </a:lnTo>
                    <a:lnTo>
                      <a:pt x="1157" y="432"/>
                    </a:lnTo>
                    <a:lnTo>
                      <a:pt x="1157" y="432"/>
                    </a:lnTo>
                    <a:lnTo>
                      <a:pt x="1157" y="434"/>
                    </a:lnTo>
                    <a:lnTo>
                      <a:pt x="1157" y="434"/>
                    </a:lnTo>
                    <a:lnTo>
                      <a:pt x="1159" y="434"/>
                    </a:lnTo>
                    <a:lnTo>
                      <a:pt x="1159" y="434"/>
                    </a:lnTo>
                    <a:lnTo>
                      <a:pt x="1159" y="434"/>
                    </a:lnTo>
                    <a:lnTo>
                      <a:pt x="1159" y="434"/>
                    </a:lnTo>
                    <a:lnTo>
                      <a:pt x="1159" y="434"/>
                    </a:lnTo>
                    <a:lnTo>
                      <a:pt x="1161" y="434"/>
                    </a:lnTo>
                    <a:lnTo>
                      <a:pt x="1161" y="432"/>
                    </a:lnTo>
                    <a:lnTo>
                      <a:pt x="1161" y="430"/>
                    </a:lnTo>
                    <a:lnTo>
                      <a:pt x="1161" y="430"/>
                    </a:lnTo>
                    <a:lnTo>
                      <a:pt x="1163" y="430"/>
                    </a:lnTo>
                    <a:lnTo>
                      <a:pt x="1163" y="430"/>
                    </a:lnTo>
                    <a:lnTo>
                      <a:pt x="1163" y="430"/>
                    </a:lnTo>
                    <a:lnTo>
                      <a:pt x="1165" y="430"/>
                    </a:lnTo>
                    <a:lnTo>
                      <a:pt x="1165" y="432"/>
                    </a:lnTo>
                    <a:lnTo>
                      <a:pt x="1165" y="432"/>
                    </a:lnTo>
                    <a:lnTo>
                      <a:pt x="1165" y="432"/>
                    </a:lnTo>
                    <a:lnTo>
                      <a:pt x="1165" y="432"/>
                    </a:lnTo>
                    <a:lnTo>
                      <a:pt x="1165" y="432"/>
                    </a:lnTo>
                    <a:lnTo>
                      <a:pt x="1165" y="432"/>
                    </a:lnTo>
                    <a:lnTo>
                      <a:pt x="1165" y="432"/>
                    </a:lnTo>
                    <a:lnTo>
                      <a:pt x="1165" y="434"/>
                    </a:lnTo>
                    <a:lnTo>
                      <a:pt x="1165" y="434"/>
                    </a:lnTo>
                    <a:lnTo>
                      <a:pt x="1165" y="434"/>
                    </a:lnTo>
                    <a:lnTo>
                      <a:pt x="1165" y="434"/>
                    </a:lnTo>
                    <a:lnTo>
                      <a:pt x="1165" y="434"/>
                    </a:lnTo>
                    <a:lnTo>
                      <a:pt x="1165" y="436"/>
                    </a:lnTo>
                    <a:lnTo>
                      <a:pt x="1165" y="436"/>
                    </a:lnTo>
                    <a:lnTo>
                      <a:pt x="1165" y="436"/>
                    </a:lnTo>
                    <a:lnTo>
                      <a:pt x="1166" y="436"/>
                    </a:lnTo>
                    <a:lnTo>
                      <a:pt x="1166" y="438"/>
                    </a:lnTo>
                    <a:lnTo>
                      <a:pt x="1166" y="438"/>
                    </a:lnTo>
                    <a:lnTo>
                      <a:pt x="1166" y="438"/>
                    </a:lnTo>
                    <a:lnTo>
                      <a:pt x="1166" y="438"/>
                    </a:lnTo>
                    <a:lnTo>
                      <a:pt x="1166" y="439"/>
                    </a:lnTo>
                    <a:lnTo>
                      <a:pt x="1166" y="439"/>
                    </a:lnTo>
                    <a:lnTo>
                      <a:pt x="1166" y="439"/>
                    </a:lnTo>
                    <a:lnTo>
                      <a:pt x="1166" y="439"/>
                    </a:lnTo>
                    <a:lnTo>
                      <a:pt x="1166" y="441"/>
                    </a:lnTo>
                    <a:lnTo>
                      <a:pt x="1166" y="441"/>
                    </a:lnTo>
                    <a:lnTo>
                      <a:pt x="1166" y="441"/>
                    </a:lnTo>
                    <a:lnTo>
                      <a:pt x="1165" y="441"/>
                    </a:lnTo>
                    <a:lnTo>
                      <a:pt x="1165" y="441"/>
                    </a:lnTo>
                    <a:lnTo>
                      <a:pt x="1165" y="441"/>
                    </a:lnTo>
                    <a:lnTo>
                      <a:pt x="1165" y="441"/>
                    </a:lnTo>
                    <a:lnTo>
                      <a:pt x="1165" y="441"/>
                    </a:lnTo>
                    <a:lnTo>
                      <a:pt x="1165" y="443"/>
                    </a:lnTo>
                    <a:lnTo>
                      <a:pt x="1165" y="443"/>
                    </a:lnTo>
                    <a:lnTo>
                      <a:pt x="1165" y="443"/>
                    </a:lnTo>
                    <a:lnTo>
                      <a:pt x="1165" y="443"/>
                    </a:lnTo>
                    <a:lnTo>
                      <a:pt x="1166" y="445"/>
                    </a:lnTo>
                    <a:lnTo>
                      <a:pt x="1166" y="445"/>
                    </a:lnTo>
                    <a:lnTo>
                      <a:pt x="1166" y="445"/>
                    </a:lnTo>
                    <a:lnTo>
                      <a:pt x="1166" y="445"/>
                    </a:lnTo>
                    <a:lnTo>
                      <a:pt x="1168" y="447"/>
                    </a:lnTo>
                    <a:lnTo>
                      <a:pt x="1168" y="447"/>
                    </a:lnTo>
                    <a:lnTo>
                      <a:pt x="1168" y="447"/>
                    </a:lnTo>
                    <a:lnTo>
                      <a:pt x="1168" y="447"/>
                    </a:lnTo>
                    <a:lnTo>
                      <a:pt x="1168" y="449"/>
                    </a:lnTo>
                    <a:lnTo>
                      <a:pt x="1168" y="450"/>
                    </a:lnTo>
                    <a:lnTo>
                      <a:pt x="1170" y="450"/>
                    </a:lnTo>
                    <a:lnTo>
                      <a:pt x="1170" y="450"/>
                    </a:lnTo>
                    <a:lnTo>
                      <a:pt x="1170" y="450"/>
                    </a:lnTo>
                    <a:lnTo>
                      <a:pt x="1170" y="450"/>
                    </a:lnTo>
                    <a:lnTo>
                      <a:pt x="1170" y="452"/>
                    </a:lnTo>
                    <a:lnTo>
                      <a:pt x="1170" y="452"/>
                    </a:lnTo>
                    <a:lnTo>
                      <a:pt x="1170" y="452"/>
                    </a:lnTo>
                    <a:lnTo>
                      <a:pt x="1170" y="454"/>
                    </a:lnTo>
                    <a:lnTo>
                      <a:pt x="1172" y="454"/>
                    </a:lnTo>
                    <a:lnTo>
                      <a:pt x="1172" y="454"/>
                    </a:lnTo>
                    <a:lnTo>
                      <a:pt x="1172" y="454"/>
                    </a:lnTo>
                    <a:lnTo>
                      <a:pt x="1172" y="454"/>
                    </a:lnTo>
                    <a:lnTo>
                      <a:pt x="1172" y="456"/>
                    </a:lnTo>
                    <a:lnTo>
                      <a:pt x="1172" y="456"/>
                    </a:lnTo>
                    <a:lnTo>
                      <a:pt x="1172" y="456"/>
                    </a:lnTo>
                    <a:lnTo>
                      <a:pt x="1172" y="456"/>
                    </a:lnTo>
                    <a:lnTo>
                      <a:pt x="1172" y="456"/>
                    </a:lnTo>
                    <a:lnTo>
                      <a:pt x="1172" y="456"/>
                    </a:lnTo>
                    <a:lnTo>
                      <a:pt x="1170" y="456"/>
                    </a:lnTo>
                    <a:lnTo>
                      <a:pt x="1170" y="456"/>
                    </a:lnTo>
                    <a:lnTo>
                      <a:pt x="1168" y="456"/>
                    </a:lnTo>
                    <a:lnTo>
                      <a:pt x="1168" y="456"/>
                    </a:lnTo>
                    <a:lnTo>
                      <a:pt x="1168" y="456"/>
                    </a:lnTo>
                    <a:lnTo>
                      <a:pt x="1168" y="456"/>
                    </a:lnTo>
                    <a:lnTo>
                      <a:pt x="1166" y="456"/>
                    </a:lnTo>
                    <a:lnTo>
                      <a:pt x="1166" y="456"/>
                    </a:lnTo>
                    <a:lnTo>
                      <a:pt x="1166" y="456"/>
                    </a:lnTo>
                    <a:lnTo>
                      <a:pt x="1166" y="456"/>
                    </a:lnTo>
                    <a:lnTo>
                      <a:pt x="1166" y="456"/>
                    </a:lnTo>
                    <a:lnTo>
                      <a:pt x="1166" y="456"/>
                    </a:lnTo>
                    <a:lnTo>
                      <a:pt x="1166" y="458"/>
                    </a:lnTo>
                    <a:lnTo>
                      <a:pt x="1168" y="458"/>
                    </a:lnTo>
                    <a:lnTo>
                      <a:pt x="1170" y="459"/>
                    </a:lnTo>
                    <a:lnTo>
                      <a:pt x="1170" y="459"/>
                    </a:lnTo>
                    <a:lnTo>
                      <a:pt x="1172" y="459"/>
                    </a:lnTo>
                    <a:lnTo>
                      <a:pt x="1172" y="459"/>
                    </a:lnTo>
                    <a:lnTo>
                      <a:pt x="1172" y="459"/>
                    </a:lnTo>
                    <a:lnTo>
                      <a:pt x="1174" y="459"/>
                    </a:lnTo>
                    <a:lnTo>
                      <a:pt x="1174" y="458"/>
                    </a:lnTo>
                    <a:lnTo>
                      <a:pt x="1174" y="458"/>
                    </a:lnTo>
                    <a:lnTo>
                      <a:pt x="1174" y="458"/>
                    </a:lnTo>
                    <a:lnTo>
                      <a:pt x="1174" y="458"/>
                    </a:lnTo>
                    <a:lnTo>
                      <a:pt x="1174" y="459"/>
                    </a:lnTo>
                    <a:lnTo>
                      <a:pt x="1174" y="459"/>
                    </a:lnTo>
                    <a:lnTo>
                      <a:pt x="1174" y="459"/>
                    </a:lnTo>
                    <a:lnTo>
                      <a:pt x="1175" y="459"/>
                    </a:lnTo>
                    <a:lnTo>
                      <a:pt x="1175" y="459"/>
                    </a:lnTo>
                    <a:lnTo>
                      <a:pt x="1175" y="459"/>
                    </a:lnTo>
                    <a:lnTo>
                      <a:pt x="1175" y="459"/>
                    </a:lnTo>
                    <a:lnTo>
                      <a:pt x="1175" y="461"/>
                    </a:lnTo>
                    <a:lnTo>
                      <a:pt x="1175" y="461"/>
                    </a:lnTo>
                    <a:lnTo>
                      <a:pt x="1175" y="461"/>
                    </a:lnTo>
                    <a:lnTo>
                      <a:pt x="1175" y="461"/>
                    </a:lnTo>
                    <a:lnTo>
                      <a:pt x="1175" y="463"/>
                    </a:lnTo>
                    <a:lnTo>
                      <a:pt x="1174" y="463"/>
                    </a:lnTo>
                    <a:lnTo>
                      <a:pt x="1174" y="463"/>
                    </a:lnTo>
                    <a:lnTo>
                      <a:pt x="1174" y="463"/>
                    </a:lnTo>
                    <a:lnTo>
                      <a:pt x="1174" y="465"/>
                    </a:lnTo>
                    <a:lnTo>
                      <a:pt x="1174" y="465"/>
                    </a:lnTo>
                    <a:lnTo>
                      <a:pt x="1172" y="467"/>
                    </a:lnTo>
                    <a:lnTo>
                      <a:pt x="1172" y="467"/>
                    </a:lnTo>
                    <a:lnTo>
                      <a:pt x="1170" y="468"/>
                    </a:lnTo>
                    <a:lnTo>
                      <a:pt x="1170" y="468"/>
                    </a:lnTo>
                    <a:lnTo>
                      <a:pt x="1170" y="470"/>
                    </a:lnTo>
                    <a:lnTo>
                      <a:pt x="1170" y="470"/>
                    </a:lnTo>
                    <a:lnTo>
                      <a:pt x="1170" y="472"/>
                    </a:lnTo>
                    <a:lnTo>
                      <a:pt x="1172" y="472"/>
                    </a:lnTo>
                    <a:lnTo>
                      <a:pt x="1172" y="474"/>
                    </a:lnTo>
                    <a:lnTo>
                      <a:pt x="1172" y="474"/>
                    </a:lnTo>
                    <a:lnTo>
                      <a:pt x="1172" y="474"/>
                    </a:lnTo>
                    <a:lnTo>
                      <a:pt x="1174" y="472"/>
                    </a:lnTo>
                    <a:lnTo>
                      <a:pt x="1174" y="472"/>
                    </a:lnTo>
                    <a:lnTo>
                      <a:pt x="1175" y="472"/>
                    </a:lnTo>
                    <a:lnTo>
                      <a:pt x="1175" y="472"/>
                    </a:lnTo>
                    <a:lnTo>
                      <a:pt x="1175" y="472"/>
                    </a:lnTo>
                    <a:lnTo>
                      <a:pt x="1177" y="472"/>
                    </a:lnTo>
                    <a:lnTo>
                      <a:pt x="1177" y="472"/>
                    </a:lnTo>
                    <a:lnTo>
                      <a:pt x="1179" y="472"/>
                    </a:lnTo>
                    <a:lnTo>
                      <a:pt x="1179" y="472"/>
                    </a:lnTo>
                    <a:lnTo>
                      <a:pt x="1181" y="474"/>
                    </a:lnTo>
                    <a:lnTo>
                      <a:pt x="1181" y="474"/>
                    </a:lnTo>
                    <a:lnTo>
                      <a:pt x="1181" y="474"/>
                    </a:lnTo>
                    <a:lnTo>
                      <a:pt x="1179" y="474"/>
                    </a:lnTo>
                    <a:lnTo>
                      <a:pt x="1179" y="476"/>
                    </a:lnTo>
                    <a:lnTo>
                      <a:pt x="1175" y="477"/>
                    </a:lnTo>
                    <a:lnTo>
                      <a:pt x="1175" y="477"/>
                    </a:lnTo>
                    <a:lnTo>
                      <a:pt x="1174" y="479"/>
                    </a:lnTo>
                    <a:lnTo>
                      <a:pt x="1174" y="479"/>
                    </a:lnTo>
                    <a:lnTo>
                      <a:pt x="1174" y="479"/>
                    </a:lnTo>
                    <a:lnTo>
                      <a:pt x="1174" y="479"/>
                    </a:lnTo>
                    <a:lnTo>
                      <a:pt x="1174" y="479"/>
                    </a:lnTo>
                    <a:lnTo>
                      <a:pt x="1174" y="479"/>
                    </a:lnTo>
                    <a:lnTo>
                      <a:pt x="1174" y="479"/>
                    </a:lnTo>
                    <a:lnTo>
                      <a:pt x="1174" y="481"/>
                    </a:lnTo>
                    <a:lnTo>
                      <a:pt x="1174" y="481"/>
                    </a:lnTo>
                    <a:lnTo>
                      <a:pt x="1175" y="481"/>
                    </a:lnTo>
                    <a:lnTo>
                      <a:pt x="1175" y="481"/>
                    </a:lnTo>
                    <a:lnTo>
                      <a:pt x="1175" y="481"/>
                    </a:lnTo>
                    <a:lnTo>
                      <a:pt x="1175" y="483"/>
                    </a:lnTo>
                    <a:lnTo>
                      <a:pt x="1175" y="483"/>
                    </a:lnTo>
                    <a:lnTo>
                      <a:pt x="1175" y="483"/>
                    </a:lnTo>
                    <a:lnTo>
                      <a:pt x="1175" y="483"/>
                    </a:lnTo>
                    <a:lnTo>
                      <a:pt x="1175" y="483"/>
                    </a:lnTo>
                    <a:lnTo>
                      <a:pt x="1175" y="483"/>
                    </a:lnTo>
                    <a:lnTo>
                      <a:pt x="1175" y="483"/>
                    </a:lnTo>
                    <a:lnTo>
                      <a:pt x="1174" y="483"/>
                    </a:lnTo>
                    <a:lnTo>
                      <a:pt x="1174" y="485"/>
                    </a:lnTo>
                    <a:lnTo>
                      <a:pt x="1174" y="485"/>
                    </a:lnTo>
                    <a:lnTo>
                      <a:pt x="1174" y="485"/>
                    </a:lnTo>
                    <a:lnTo>
                      <a:pt x="1174" y="485"/>
                    </a:lnTo>
                    <a:lnTo>
                      <a:pt x="1174" y="485"/>
                    </a:lnTo>
                    <a:lnTo>
                      <a:pt x="1174" y="485"/>
                    </a:lnTo>
                    <a:lnTo>
                      <a:pt x="1172" y="483"/>
                    </a:lnTo>
                    <a:lnTo>
                      <a:pt x="1170" y="481"/>
                    </a:lnTo>
                    <a:lnTo>
                      <a:pt x="1170" y="481"/>
                    </a:lnTo>
                    <a:lnTo>
                      <a:pt x="1170" y="479"/>
                    </a:lnTo>
                    <a:lnTo>
                      <a:pt x="1170" y="477"/>
                    </a:lnTo>
                    <a:lnTo>
                      <a:pt x="1170" y="477"/>
                    </a:lnTo>
                    <a:lnTo>
                      <a:pt x="1168" y="477"/>
                    </a:lnTo>
                    <a:lnTo>
                      <a:pt x="1168" y="477"/>
                    </a:lnTo>
                    <a:lnTo>
                      <a:pt x="1168" y="477"/>
                    </a:lnTo>
                    <a:lnTo>
                      <a:pt x="1168" y="477"/>
                    </a:lnTo>
                    <a:lnTo>
                      <a:pt x="1168" y="477"/>
                    </a:lnTo>
                    <a:lnTo>
                      <a:pt x="1166" y="477"/>
                    </a:lnTo>
                    <a:lnTo>
                      <a:pt x="1166" y="477"/>
                    </a:lnTo>
                    <a:lnTo>
                      <a:pt x="1166" y="477"/>
                    </a:lnTo>
                    <a:lnTo>
                      <a:pt x="1166" y="477"/>
                    </a:lnTo>
                    <a:lnTo>
                      <a:pt x="1166" y="477"/>
                    </a:lnTo>
                    <a:lnTo>
                      <a:pt x="1166" y="477"/>
                    </a:lnTo>
                    <a:lnTo>
                      <a:pt x="1166" y="477"/>
                    </a:lnTo>
                    <a:lnTo>
                      <a:pt x="1165" y="479"/>
                    </a:lnTo>
                    <a:lnTo>
                      <a:pt x="1165" y="479"/>
                    </a:lnTo>
                    <a:lnTo>
                      <a:pt x="1165" y="481"/>
                    </a:lnTo>
                    <a:lnTo>
                      <a:pt x="1163" y="483"/>
                    </a:lnTo>
                    <a:lnTo>
                      <a:pt x="1161" y="483"/>
                    </a:lnTo>
                    <a:lnTo>
                      <a:pt x="1161" y="485"/>
                    </a:lnTo>
                    <a:lnTo>
                      <a:pt x="1159" y="485"/>
                    </a:lnTo>
                    <a:lnTo>
                      <a:pt x="1159" y="485"/>
                    </a:lnTo>
                    <a:lnTo>
                      <a:pt x="1159" y="485"/>
                    </a:lnTo>
                    <a:lnTo>
                      <a:pt x="1157" y="487"/>
                    </a:lnTo>
                    <a:lnTo>
                      <a:pt x="1157" y="487"/>
                    </a:lnTo>
                    <a:lnTo>
                      <a:pt x="1157" y="487"/>
                    </a:lnTo>
                    <a:lnTo>
                      <a:pt x="1156" y="487"/>
                    </a:lnTo>
                    <a:lnTo>
                      <a:pt x="1156" y="487"/>
                    </a:lnTo>
                    <a:lnTo>
                      <a:pt x="1156" y="487"/>
                    </a:lnTo>
                    <a:lnTo>
                      <a:pt x="1156" y="488"/>
                    </a:lnTo>
                    <a:lnTo>
                      <a:pt x="1156" y="488"/>
                    </a:lnTo>
                    <a:lnTo>
                      <a:pt x="1156" y="488"/>
                    </a:lnTo>
                    <a:lnTo>
                      <a:pt x="1157" y="488"/>
                    </a:lnTo>
                    <a:lnTo>
                      <a:pt x="1157" y="490"/>
                    </a:lnTo>
                    <a:lnTo>
                      <a:pt x="1157" y="490"/>
                    </a:lnTo>
                    <a:lnTo>
                      <a:pt x="1157" y="490"/>
                    </a:lnTo>
                    <a:lnTo>
                      <a:pt x="1157" y="490"/>
                    </a:lnTo>
                    <a:lnTo>
                      <a:pt x="1159" y="490"/>
                    </a:lnTo>
                    <a:lnTo>
                      <a:pt x="1159" y="490"/>
                    </a:lnTo>
                    <a:lnTo>
                      <a:pt x="1159" y="490"/>
                    </a:lnTo>
                    <a:lnTo>
                      <a:pt x="1157" y="490"/>
                    </a:lnTo>
                    <a:lnTo>
                      <a:pt x="1157" y="492"/>
                    </a:lnTo>
                    <a:lnTo>
                      <a:pt x="1157" y="492"/>
                    </a:lnTo>
                    <a:lnTo>
                      <a:pt x="1156" y="492"/>
                    </a:lnTo>
                    <a:lnTo>
                      <a:pt x="1156" y="492"/>
                    </a:lnTo>
                    <a:lnTo>
                      <a:pt x="1156" y="492"/>
                    </a:lnTo>
                    <a:lnTo>
                      <a:pt x="1156" y="492"/>
                    </a:lnTo>
                    <a:lnTo>
                      <a:pt x="1156" y="492"/>
                    </a:lnTo>
                    <a:lnTo>
                      <a:pt x="1156" y="492"/>
                    </a:lnTo>
                    <a:lnTo>
                      <a:pt x="1156" y="494"/>
                    </a:lnTo>
                    <a:lnTo>
                      <a:pt x="1156" y="494"/>
                    </a:lnTo>
                    <a:lnTo>
                      <a:pt x="1154" y="494"/>
                    </a:lnTo>
                    <a:lnTo>
                      <a:pt x="1154" y="494"/>
                    </a:lnTo>
                    <a:lnTo>
                      <a:pt x="1154" y="494"/>
                    </a:lnTo>
                    <a:lnTo>
                      <a:pt x="1156" y="494"/>
                    </a:lnTo>
                    <a:lnTo>
                      <a:pt x="1156" y="494"/>
                    </a:lnTo>
                    <a:lnTo>
                      <a:pt x="1156" y="494"/>
                    </a:lnTo>
                    <a:lnTo>
                      <a:pt x="1156" y="496"/>
                    </a:lnTo>
                    <a:lnTo>
                      <a:pt x="1154" y="496"/>
                    </a:lnTo>
                    <a:lnTo>
                      <a:pt x="1154" y="496"/>
                    </a:lnTo>
                    <a:lnTo>
                      <a:pt x="1154" y="496"/>
                    </a:lnTo>
                    <a:lnTo>
                      <a:pt x="1154" y="496"/>
                    </a:lnTo>
                    <a:lnTo>
                      <a:pt x="1154" y="496"/>
                    </a:lnTo>
                    <a:lnTo>
                      <a:pt x="1152" y="496"/>
                    </a:lnTo>
                    <a:lnTo>
                      <a:pt x="1152" y="496"/>
                    </a:lnTo>
                    <a:lnTo>
                      <a:pt x="1152" y="496"/>
                    </a:lnTo>
                    <a:lnTo>
                      <a:pt x="1152" y="496"/>
                    </a:lnTo>
                    <a:lnTo>
                      <a:pt x="1150" y="496"/>
                    </a:lnTo>
                    <a:lnTo>
                      <a:pt x="1150" y="496"/>
                    </a:lnTo>
                    <a:lnTo>
                      <a:pt x="1150" y="496"/>
                    </a:lnTo>
                    <a:lnTo>
                      <a:pt x="1150" y="496"/>
                    </a:lnTo>
                    <a:lnTo>
                      <a:pt x="1150" y="496"/>
                    </a:lnTo>
                    <a:lnTo>
                      <a:pt x="1150" y="496"/>
                    </a:lnTo>
                    <a:lnTo>
                      <a:pt x="1150" y="497"/>
                    </a:lnTo>
                    <a:lnTo>
                      <a:pt x="1150" y="497"/>
                    </a:lnTo>
                    <a:lnTo>
                      <a:pt x="1150" y="499"/>
                    </a:lnTo>
                    <a:lnTo>
                      <a:pt x="1150" y="499"/>
                    </a:lnTo>
                    <a:lnTo>
                      <a:pt x="1152" y="499"/>
                    </a:lnTo>
                    <a:lnTo>
                      <a:pt x="1152" y="501"/>
                    </a:lnTo>
                    <a:lnTo>
                      <a:pt x="1154" y="501"/>
                    </a:lnTo>
                    <a:lnTo>
                      <a:pt x="1154" y="503"/>
                    </a:lnTo>
                    <a:lnTo>
                      <a:pt x="1156" y="503"/>
                    </a:lnTo>
                    <a:lnTo>
                      <a:pt x="1156" y="503"/>
                    </a:lnTo>
                    <a:lnTo>
                      <a:pt x="1156" y="503"/>
                    </a:lnTo>
                    <a:lnTo>
                      <a:pt x="1154" y="505"/>
                    </a:lnTo>
                    <a:lnTo>
                      <a:pt x="1154" y="505"/>
                    </a:lnTo>
                    <a:lnTo>
                      <a:pt x="1152" y="505"/>
                    </a:lnTo>
                    <a:lnTo>
                      <a:pt x="1152" y="505"/>
                    </a:lnTo>
                    <a:lnTo>
                      <a:pt x="1150" y="505"/>
                    </a:lnTo>
                    <a:lnTo>
                      <a:pt x="1148" y="505"/>
                    </a:lnTo>
                    <a:lnTo>
                      <a:pt x="1148" y="505"/>
                    </a:lnTo>
                    <a:lnTo>
                      <a:pt x="1147" y="505"/>
                    </a:lnTo>
                    <a:lnTo>
                      <a:pt x="1147" y="505"/>
                    </a:lnTo>
                    <a:lnTo>
                      <a:pt x="1147" y="505"/>
                    </a:lnTo>
                    <a:lnTo>
                      <a:pt x="1147" y="506"/>
                    </a:lnTo>
                    <a:lnTo>
                      <a:pt x="1147" y="506"/>
                    </a:lnTo>
                    <a:lnTo>
                      <a:pt x="1145" y="506"/>
                    </a:lnTo>
                    <a:lnTo>
                      <a:pt x="1145" y="506"/>
                    </a:lnTo>
                    <a:lnTo>
                      <a:pt x="1145" y="508"/>
                    </a:lnTo>
                    <a:lnTo>
                      <a:pt x="1145" y="510"/>
                    </a:lnTo>
                    <a:lnTo>
                      <a:pt x="1145" y="510"/>
                    </a:lnTo>
                    <a:lnTo>
                      <a:pt x="1145" y="510"/>
                    </a:lnTo>
                    <a:lnTo>
                      <a:pt x="1145" y="510"/>
                    </a:lnTo>
                    <a:lnTo>
                      <a:pt x="1145" y="510"/>
                    </a:lnTo>
                    <a:lnTo>
                      <a:pt x="1143" y="510"/>
                    </a:lnTo>
                    <a:lnTo>
                      <a:pt x="1143" y="510"/>
                    </a:lnTo>
                    <a:lnTo>
                      <a:pt x="1143" y="510"/>
                    </a:lnTo>
                    <a:lnTo>
                      <a:pt x="1143" y="508"/>
                    </a:lnTo>
                    <a:lnTo>
                      <a:pt x="1143" y="508"/>
                    </a:lnTo>
                    <a:lnTo>
                      <a:pt x="1143" y="508"/>
                    </a:lnTo>
                    <a:lnTo>
                      <a:pt x="1143" y="508"/>
                    </a:lnTo>
                    <a:lnTo>
                      <a:pt x="1141" y="508"/>
                    </a:lnTo>
                    <a:lnTo>
                      <a:pt x="1141" y="508"/>
                    </a:lnTo>
                    <a:lnTo>
                      <a:pt x="1141" y="508"/>
                    </a:lnTo>
                    <a:lnTo>
                      <a:pt x="1141" y="508"/>
                    </a:lnTo>
                    <a:lnTo>
                      <a:pt x="1141" y="508"/>
                    </a:lnTo>
                    <a:lnTo>
                      <a:pt x="1139" y="508"/>
                    </a:lnTo>
                    <a:lnTo>
                      <a:pt x="1139" y="510"/>
                    </a:lnTo>
                    <a:lnTo>
                      <a:pt x="1137" y="512"/>
                    </a:lnTo>
                    <a:lnTo>
                      <a:pt x="1137" y="512"/>
                    </a:lnTo>
                    <a:lnTo>
                      <a:pt x="1137" y="512"/>
                    </a:lnTo>
                    <a:lnTo>
                      <a:pt x="1136" y="512"/>
                    </a:lnTo>
                    <a:lnTo>
                      <a:pt x="1136" y="512"/>
                    </a:lnTo>
                    <a:lnTo>
                      <a:pt x="1134" y="512"/>
                    </a:lnTo>
                    <a:lnTo>
                      <a:pt x="1134" y="512"/>
                    </a:lnTo>
                    <a:lnTo>
                      <a:pt x="1132" y="512"/>
                    </a:lnTo>
                    <a:lnTo>
                      <a:pt x="1130" y="512"/>
                    </a:lnTo>
                    <a:lnTo>
                      <a:pt x="1130" y="512"/>
                    </a:lnTo>
                    <a:lnTo>
                      <a:pt x="1128" y="512"/>
                    </a:lnTo>
                    <a:lnTo>
                      <a:pt x="1128" y="512"/>
                    </a:lnTo>
                    <a:lnTo>
                      <a:pt x="1128" y="512"/>
                    </a:lnTo>
                    <a:lnTo>
                      <a:pt x="1127" y="512"/>
                    </a:lnTo>
                    <a:lnTo>
                      <a:pt x="1127" y="514"/>
                    </a:lnTo>
                    <a:lnTo>
                      <a:pt x="1127" y="514"/>
                    </a:lnTo>
                    <a:lnTo>
                      <a:pt x="1127" y="514"/>
                    </a:lnTo>
                    <a:lnTo>
                      <a:pt x="1127" y="515"/>
                    </a:lnTo>
                    <a:lnTo>
                      <a:pt x="1125" y="515"/>
                    </a:lnTo>
                    <a:lnTo>
                      <a:pt x="1125" y="515"/>
                    </a:lnTo>
                    <a:lnTo>
                      <a:pt x="1125" y="515"/>
                    </a:lnTo>
                    <a:lnTo>
                      <a:pt x="1125" y="515"/>
                    </a:lnTo>
                    <a:lnTo>
                      <a:pt x="1123" y="515"/>
                    </a:lnTo>
                    <a:lnTo>
                      <a:pt x="1123" y="515"/>
                    </a:lnTo>
                    <a:lnTo>
                      <a:pt x="1123" y="515"/>
                    </a:lnTo>
                    <a:lnTo>
                      <a:pt x="1123" y="515"/>
                    </a:lnTo>
                    <a:lnTo>
                      <a:pt x="1123" y="514"/>
                    </a:lnTo>
                    <a:lnTo>
                      <a:pt x="1123" y="514"/>
                    </a:lnTo>
                    <a:lnTo>
                      <a:pt x="1123" y="514"/>
                    </a:lnTo>
                    <a:lnTo>
                      <a:pt x="1123" y="514"/>
                    </a:lnTo>
                    <a:lnTo>
                      <a:pt x="1123" y="512"/>
                    </a:lnTo>
                    <a:lnTo>
                      <a:pt x="1123" y="512"/>
                    </a:lnTo>
                    <a:lnTo>
                      <a:pt x="1123" y="512"/>
                    </a:lnTo>
                    <a:lnTo>
                      <a:pt x="1123" y="512"/>
                    </a:lnTo>
                    <a:lnTo>
                      <a:pt x="1121" y="512"/>
                    </a:lnTo>
                    <a:lnTo>
                      <a:pt x="1121" y="512"/>
                    </a:lnTo>
                    <a:lnTo>
                      <a:pt x="1121" y="512"/>
                    </a:lnTo>
                    <a:lnTo>
                      <a:pt x="1121" y="512"/>
                    </a:lnTo>
                    <a:lnTo>
                      <a:pt x="1121" y="512"/>
                    </a:lnTo>
                    <a:lnTo>
                      <a:pt x="1121" y="514"/>
                    </a:lnTo>
                    <a:lnTo>
                      <a:pt x="1121" y="514"/>
                    </a:lnTo>
                    <a:lnTo>
                      <a:pt x="1121" y="514"/>
                    </a:lnTo>
                    <a:lnTo>
                      <a:pt x="1121" y="514"/>
                    </a:lnTo>
                    <a:lnTo>
                      <a:pt x="1121" y="514"/>
                    </a:lnTo>
                    <a:lnTo>
                      <a:pt x="1121" y="514"/>
                    </a:lnTo>
                    <a:lnTo>
                      <a:pt x="1121" y="515"/>
                    </a:lnTo>
                    <a:lnTo>
                      <a:pt x="1121" y="515"/>
                    </a:lnTo>
                    <a:lnTo>
                      <a:pt x="1121" y="515"/>
                    </a:lnTo>
                    <a:lnTo>
                      <a:pt x="1121" y="515"/>
                    </a:lnTo>
                    <a:lnTo>
                      <a:pt x="1121" y="517"/>
                    </a:lnTo>
                    <a:lnTo>
                      <a:pt x="1121" y="517"/>
                    </a:lnTo>
                    <a:lnTo>
                      <a:pt x="1121" y="517"/>
                    </a:lnTo>
                    <a:lnTo>
                      <a:pt x="1121" y="519"/>
                    </a:lnTo>
                    <a:lnTo>
                      <a:pt x="1121" y="519"/>
                    </a:lnTo>
                    <a:lnTo>
                      <a:pt x="1121" y="519"/>
                    </a:lnTo>
                    <a:lnTo>
                      <a:pt x="1121" y="519"/>
                    </a:lnTo>
                    <a:lnTo>
                      <a:pt x="1119" y="519"/>
                    </a:lnTo>
                    <a:lnTo>
                      <a:pt x="1119" y="521"/>
                    </a:lnTo>
                    <a:lnTo>
                      <a:pt x="1119" y="521"/>
                    </a:lnTo>
                    <a:lnTo>
                      <a:pt x="1119" y="521"/>
                    </a:lnTo>
                    <a:lnTo>
                      <a:pt x="1118" y="521"/>
                    </a:lnTo>
                    <a:lnTo>
                      <a:pt x="1118" y="521"/>
                    </a:lnTo>
                    <a:lnTo>
                      <a:pt x="1116" y="521"/>
                    </a:lnTo>
                    <a:lnTo>
                      <a:pt x="1114" y="521"/>
                    </a:lnTo>
                    <a:lnTo>
                      <a:pt x="1114" y="521"/>
                    </a:lnTo>
                    <a:lnTo>
                      <a:pt x="1112" y="521"/>
                    </a:lnTo>
                    <a:lnTo>
                      <a:pt x="1112" y="521"/>
                    </a:lnTo>
                    <a:lnTo>
                      <a:pt x="1112" y="521"/>
                    </a:lnTo>
                    <a:lnTo>
                      <a:pt x="1112" y="521"/>
                    </a:lnTo>
                    <a:lnTo>
                      <a:pt x="1112" y="521"/>
                    </a:lnTo>
                    <a:lnTo>
                      <a:pt x="1112" y="523"/>
                    </a:lnTo>
                    <a:lnTo>
                      <a:pt x="1112" y="523"/>
                    </a:lnTo>
                    <a:lnTo>
                      <a:pt x="1112" y="523"/>
                    </a:lnTo>
                    <a:lnTo>
                      <a:pt x="1112" y="523"/>
                    </a:lnTo>
                    <a:lnTo>
                      <a:pt x="1112" y="523"/>
                    </a:lnTo>
                    <a:lnTo>
                      <a:pt x="1112" y="523"/>
                    </a:lnTo>
                    <a:lnTo>
                      <a:pt x="1112" y="523"/>
                    </a:lnTo>
                    <a:lnTo>
                      <a:pt x="1114" y="523"/>
                    </a:lnTo>
                    <a:lnTo>
                      <a:pt x="1114" y="523"/>
                    </a:lnTo>
                    <a:lnTo>
                      <a:pt x="1114" y="523"/>
                    </a:lnTo>
                    <a:lnTo>
                      <a:pt x="1116" y="524"/>
                    </a:lnTo>
                    <a:lnTo>
                      <a:pt x="1116" y="524"/>
                    </a:lnTo>
                    <a:lnTo>
                      <a:pt x="1116" y="524"/>
                    </a:lnTo>
                    <a:lnTo>
                      <a:pt x="1116" y="524"/>
                    </a:lnTo>
                    <a:lnTo>
                      <a:pt x="1118" y="524"/>
                    </a:lnTo>
                    <a:lnTo>
                      <a:pt x="1118" y="524"/>
                    </a:lnTo>
                    <a:lnTo>
                      <a:pt x="1118" y="526"/>
                    </a:lnTo>
                    <a:lnTo>
                      <a:pt x="1118" y="526"/>
                    </a:lnTo>
                    <a:lnTo>
                      <a:pt x="1116" y="526"/>
                    </a:lnTo>
                    <a:lnTo>
                      <a:pt x="1116" y="526"/>
                    </a:lnTo>
                    <a:lnTo>
                      <a:pt x="1116" y="528"/>
                    </a:lnTo>
                    <a:lnTo>
                      <a:pt x="1114" y="528"/>
                    </a:lnTo>
                    <a:lnTo>
                      <a:pt x="1114" y="528"/>
                    </a:lnTo>
                    <a:lnTo>
                      <a:pt x="1114" y="528"/>
                    </a:lnTo>
                    <a:lnTo>
                      <a:pt x="1114" y="528"/>
                    </a:lnTo>
                    <a:lnTo>
                      <a:pt x="1112" y="530"/>
                    </a:lnTo>
                    <a:lnTo>
                      <a:pt x="1112" y="530"/>
                    </a:lnTo>
                    <a:lnTo>
                      <a:pt x="1112" y="530"/>
                    </a:lnTo>
                    <a:lnTo>
                      <a:pt x="1110" y="530"/>
                    </a:lnTo>
                    <a:lnTo>
                      <a:pt x="1110" y="530"/>
                    </a:lnTo>
                    <a:lnTo>
                      <a:pt x="1109" y="530"/>
                    </a:lnTo>
                    <a:lnTo>
                      <a:pt x="1109" y="528"/>
                    </a:lnTo>
                    <a:lnTo>
                      <a:pt x="1109" y="528"/>
                    </a:lnTo>
                    <a:lnTo>
                      <a:pt x="1109" y="528"/>
                    </a:lnTo>
                    <a:lnTo>
                      <a:pt x="1109" y="528"/>
                    </a:lnTo>
                    <a:lnTo>
                      <a:pt x="1107" y="528"/>
                    </a:lnTo>
                    <a:lnTo>
                      <a:pt x="1105" y="526"/>
                    </a:lnTo>
                    <a:lnTo>
                      <a:pt x="1105" y="526"/>
                    </a:lnTo>
                    <a:lnTo>
                      <a:pt x="1105" y="526"/>
                    </a:lnTo>
                    <a:lnTo>
                      <a:pt x="1105" y="526"/>
                    </a:lnTo>
                    <a:lnTo>
                      <a:pt x="1105" y="526"/>
                    </a:lnTo>
                    <a:lnTo>
                      <a:pt x="1105" y="526"/>
                    </a:lnTo>
                    <a:lnTo>
                      <a:pt x="1103" y="524"/>
                    </a:lnTo>
                    <a:lnTo>
                      <a:pt x="1103" y="524"/>
                    </a:lnTo>
                    <a:lnTo>
                      <a:pt x="1103" y="524"/>
                    </a:lnTo>
                    <a:lnTo>
                      <a:pt x="1103" y="524"/>
                    </a:lnTo>
                    <a:lnTo>
                      <a:pt x="1103" y="524"/>
                    </a:lnTo>
                    <a:lnTo>
                      <a:pt x="1103" y="524"/>
                    </a:lnTo>
                    <a:lnTo>
                      <a:pt x="1103" y="524"/>
                    </a:lnTo>
                    <a:lnTo>
                      <a:pt x="1101" y="523"/>
                    </a:lnTo>
                    <a:lnTo>
                      <a:pt x="1101" y="523"/>
                    </a:lnTo>
                    <a:lnTo>
                      <a:pt x="1100" y="523"/>
                    </a:lnTo>
                    <a:lnTo>
                      <a:pt x="1100" y="523"/>
                    </a:lnTo>
                    <a:lnTo>
                      <a:pt x="1100" y="523"/>
                    </a:lnTo>
                    <a:lnTo>
                      <a:pt x="1100" y="523"/>
                    </a:lnTo>
                    <a:lnTo>
                      <a:pt x="1100" y="524"/>
                    </a:lnTo>
                    <a:lnTo>
                      <a:pt x="1100" y="524"/>
                    </a:lnTo>
                    <a:lnTo>
                      <a:pt x="1100" y="524"/>
                    </a:lnTo>
                    <a:lnTo>
                      <a:pt x="1098" y="524"/>
                    </a:lnTo>
                    <a:lnTo>
                      <a:pt x="1098" y="524"/>
                    </a:lnTo>
                    <a:lnTo>
                      <a:pt x="1098" y="524"/>
                    </a:lnTo>
                    <a:lnTo>
                      <a:pt x="1096" y="526"/>
                    </a:lnTo>
                    <a:lnTo>
                      <a:pt x="1096" y="526"/>
                    </a:lnTo>
                    <a:lnTo>
                      <a:pt x="1096" y="526"/>
                    </a:lnTo>
                    <a:lnTo>
                      <a:pt x="1096" y="528"/>
                    </a:lnTo>
                    <a:lnTo>
                      <a:pt x="1096" y="528"/>
                    </a:lnTo>
                    <a:lnTo>
                      <a:pt x="1096" y="530"/>
                    </a:lnTo>
                    <a:lnTo>
                      <a:pt x="1094" y="532"/>
                    </a:lnTo>
                    <a:lnTo>
                      <a:pt x="1094" y="532"/>
                    </a:lnTo>
                    <a:lnTo>
                      <a:pt x="1094" y="534"/>
                    </a:lnTo>
                    <a:lnTo>
                      <a:pt x="1094" y="534"/>
                    </a:lnTo>
                    <a:lnTo>
                      <a:pt x="1094" y="534"/>
                    </a:lnTo>
                    <a:lnTo>
                      <a:pt x="1094" y="535"/>
                    </a:lnTo>
                    <a:lnTo>
                      <a:pt x="1094" y="535"/>
                    </a:lnTo>
                    <a:lnTo>
                      <a:pt x="1094" y="535"/>
                    </a:lnTo>
                    <a:lnTo>
                      <a:pt x="1092" y="535"/>
                    </a:lnTo>
                    <a:lnTo>
                      <a:pt x="1092" y="535"/>
                    </a:lnTo>
                    <a:lnTo>
                      <a:pt x="1092" y="535"/>
                    </a:lnTo>
                    <a:lnTo>
                      <a:pt x="1090" y="537"/>
                    </a:lnTo>
                    <a:lnTo>
                      <a:pt x="1090" y="537"/>
                    </a:lnTo>
                    <a:lnTo>
                      <a:pt x="1090" y="537"/>
                    </a:lnTo>
                    <a:lnTo>
                      <a:pt x="1090" y="537"/>
                    </a:lnTo>
                    <a:lnTo>
                      <a:pt x="1090" y="537"/>
                    </a:lnTo>
                    <a:lnTo>
                      <a:pt x="1092" y="539"/>
                    </a:lnTo>
                    <a:lnTo>
                      <a:pt x="1092" y="539"/>
                    </a:lnTo>
                    <a:lnTo>
                      <a:pt x="1094" y="541"/>
                    </a:lnTo>
                    <a:lnTo>
                      <a:pt x="1094" y="541"/>
                    </a:lnTo>
                    <a:lnTo>
                      <a:pt x="1096" y="541"/>
                    </a:lnTo>
                    <a:lnTo>
                      <a:pt x="1096" y="541"/>
                    </a:lnTo>
                    <a:lnTo>
                      <a:pt x="1096" y="543"/>
                    </a:lnTo>
                    <a:lnTo>
                      <a:pt x="1096" y="543"/>
                    </a:lnTo>
                    <a:lnTo>
                      <a:pt x="1096" y="543"/>
                    </a:lnTo>
                    <a:lnTo>
                      <a:pt x="1096" y="544"/>
                    </a:lnTo>
                    <a:lnTo>
                      <a:pt x="1096" y="544"/>
                    </a:lnTo>
                    <a:lnTo>
                      <a:pt x="1096" y="546"/>
                    </a:lnTo>
                    <a:lnTo>
                      <a:pt x="1096" y="546"/>
                    </a:lnTo>
                    <a:lnTo>
                      <a:pt x="1094" y="546"/>
                    </a:lnTo>
                    <a:lnTo>
                      <a:pt x="1094" y="548"/>
                    </a:lnTo>
                    <a:lnTo>
                      <a:pt x="1094" y="548"/>
                    </a:lnTo>
                    <a:lnTo>
                      <a:pt x="1092" y="548"/>
                    </a:lnTo>
                    <a:lnTo>
                      <a:pt x="1092" y="548"/>
                    </a:lnTo>
                    <a:lnTo>
                      <a:pt x="1090" y="548"/>
                    </a:lnTo>
                    <a:lnTo>
                      <a:pt x="1090" y="548"/>
                    </a:lnTo>
                    <a:lnTo>
                      <a:pt x="1089" y="548"/>
                    </a:lnTo>
                    <a:lnTo>
                      <a:pt x="1089" y="548"/>
                    </a:lnTo>
                    <a:lnTo>
                      <a:pt x="1089" y="546"/>
                    </a:lnTo>
                    <a:lnTo>
                      <a:pt x="1087" y="546"/>
                    </a:lnTo>
                    <a:lnTo>
                      <a:pt x="1085" y="546"/>
                    </a:lnTo>
                    <a:lnTo>
                      <a:pt x="1083" y="546"/>
                    </a:lnTo>
                    <a:lnTo>
                      <a:pt x="1081" y="546"/>
                    </a:lnTo>
                    <a:lnTo>
                      <a:pt x="1081" y="546"/>
                    </a:lnTo>
                    <a:lnTo>
                      <a:pt x="1081" y="544"/>
                    </a:lnTo>
                    <a:lnTo>
                      <a:pt x="1081" y="544"/>
                    </a:lnTo>
                    <a:lnTo>
                      <a:pt x="1080" y="544"/>
                    </a:lnTo>
                    <a:lnTo>
                      <a:pt x="1080" y="544"/>
                    </a:lnTo>
                    <a:lnTo>
                      <a:pt x="1080" y="543"/>
                    </a:lnTo>
                    <a:lnTo>
                      <a:pt x="1078" y="543"/>
                    </a:lnTo>
                    <a:lnTo>
                      <a:pt x="1078" y="543"/>
                    </a:lnTo>
                    <a:lnTo>
                      <a:pt x="1078" y="543"/>
                    </a:lnTo>
                    <a:lnTo>
                      <a:pt x="1078" y="543"/>
                    </a:lnTo>
                    <a:lnTo>
                      <a:pt x="1076" y="543"/>
                    </a:lnTo>
                    <a:lnTo>
                      <a:pt x="1076" y="543"/>
                    </a:lnTo>
                    <a:lnTo>
                      <a:pt x="1076" y="543"/>
                    </a:lnTo>
                    <a:lnTo>
                      <a:pt x="1076" y="543"/>
                    </a:lnTo>
                    <a:lnTo>
                      <a:pt x="1076" y="543"/>
                    </a:lnTo>
                    <a:lnTo>
                      <a:pt x="1076" y="544"/>
                    </a:lnTo>
                    <a:lnTo>
                      <a:pt x="1076" y="544"/>
                    </a:lnTo>
                    <a:lnTo>
                      <a:pt x="1076" y="544"/>
                    </a:lnTo>
                    <a:lnTo>
                      <a:pt x="1076" y="544"/>
                    </a:lnTo>
                    <a:lnTo>
                      <a:pt x="1076" y="546"/>
                    </a:lnTo>
                    <a:lnTo>
                      <a:pt x="1076" y="546"/>
                    </a:lnTo>
                    <a:lnTo>
                      <a:pt x="1076" y="546"/>
                    </a:lnTo>
                    <a:lnTo>
                      <a:pt x="1076" y="546"/>
                    </a:lnTo>
                    <a:lnTo>
                      <a:pt x="1076" y="546"/>
                    </a:lnTo>
                    <a:lnTo>
                      <a:pt x="1076" y="546"/>
                    </a:lnTo>
                    <a:lnTo>
                      <a:pt x="1076" y="548"/>
                    </a:lnTo>
                    <a:lnTo>
                      <a:pt x="1076" y="550"/>
                    </a:lnTo>
                    <a:lnTo>
                      <a:pt x="1076" y="552"/>
                    </a:lnTo>
                    <a:lnTo>
                      <a:pt x="1076" y="552"/>
                    </a:lnTo>
                    <a:lnTo>
                      <a:pt x="1078" y="553"/>
                    </a:lnTo>
                    <a:lnTo>
                      <a:pt x="1078" y="553"/>
                    </a:lnTo>
                    <a:lnTo>
                      <a:pt x="1078" y="555"/>
                    </a:lnTo>
                    <a:lnTo>
                      <a:pt x="1080" y="555"/>
                    </a:lnTo>
                    <a:lnTo>
                      <a:pt x="1080" y="557"/>
                    </a:lnTo>
                    <a:lnTo>
                      <a:pt x="1080" y="557"/>
                    </a:lnTo>
                    <a:lnTo>
                      <a:pt x="1080" y="557"/>
                    </a:lnTo>
                    <a:lnTo>
                      <a:pt x="1080" y="557"/>
                    </a:lnTo>
                    <a:lnTo>
                      <a:pt x="1080" y="559"/>
                    </a:lnTo>
                    <a:lnTo>
                      <a:pt x="1080" y="559"/>
                    </a:lnTo>
                    <a:lnTo>
                      <a:pt x="1080" y="559"/>
                    </a:lnTo>
                    <a:lnTo>
                      <a:pt x="1080" y="559"/>
                    </a:lnTo>
                    <a:lnTo>
                      <a:pt x="1080" y="559"/>
                    </a:lnTo>
                    <a:lnTo>
                      <a:pt x="1076" y="561"/>
                    </a:lnTo>
                    <a:lnTo>
                      <a:pt x="1076" y="561"/>
                    </a:lnTo>
                    <a:lnTo>
                      <a:pt x="1076" y="561"/>
                    </a:lnTo>
                    <a:lnTo>
                      <a:pt x="1074" y="561"/>
                    </a:lnTo>
                    <a:lnTo>
                      <a:pt x="1074" y="561"/>
                    </a:lnTo>
                    <a:lnTo>
                      <a:pt x="1072" y="561"/>
                    </a:lnTo>
                    <a:lnTo>
                      <a:pt x="1071" y="561"/>
                    </a:lnTo>
                    <a:lnTo>
                      <a:pt x="1069" y="561"/>
                    </a:lnTo>
                    <a:lnTo>
                      <a:pt x="1069" y="561"/>
                    </a:lnTo>
                    <a:lnTo>
                      <a:pt x="1069" y="561"/>
                    </a:lnTo>
                    <a:lnTo>
                      <a:pt x="1069" y="561"/>
                    </a:lnTo>
                    <a:lnTo>
                      <a:pt x="1067" y="561"/>
                    </a:lnTo>
                    <a:lnTo>
                      <a:pt x="1067" y="561"/>
                    </a:lnTo>
                    <a:lnTo>
                      <a:pt x="1067" y="562"/>
                    </a:lnTo>
                    <a:lnTo>
                      <a:pt x="1067" y="562"/>
                    </a:lnTo>
                    <a:lnTo>
                      <a:pt x="1067" y="562"/>
                    </a:lnTo>
                    <a:lnTo>
                      <a:pt x="1065" y="564"/>
                    </a:lnTo>
                    <a:lnTo>
                      <a:pt x="1065" y="564"/>
                    </a:lnTo>
                    <a:lnTo>
                      <a:pt x="1065" y="566"/>
                    </a:lnTo>
                    <a:lnTo>
                      <a:pt x="1065" y="566"/>
                    </a:lnTo>
                    <a:lnTo>
                      <a:pt x="1065" y="566"/>
                    </a:lnTo>
                    <a:lnTo>
                      <a:pt x="1065" y="566"/>
                    </a:lnTo>
                    <a:lnTo>
                      <a:pt x="1065" y="568"/>
                    </a:lnTo>
                    <a:lnTo>
                      <a:pt x="1065" y="568"/>
                    </a:lnTo>
                    <a:lnTo>
                      <a:pt x="1063" y="568"/>
                    </a:lnTo>
                    <a:lnTo>
                      <a:pt x="1063" y="568"/>
                    </a:lnTo>
                    <a:lnTo>
                      <a:pt x="1063" y="568"/>
                    </a:lnTo>
                    <a:lnTo>
                      <a:pt x="1065" y="570"/>
                    </a:lnTo>
                    <a:lnTo>
                      <a:pt x="1065" y="570"/>
                    </a:lnTo>
                    <a:lnTo>
                      <a:pt x="1065" y="570"/>
                    </a:lnTo>
                    <a:lnTo>
                      <a:pt x="1065" y="572"/>
                    </a:lnTo>
                    <a:lnTo>
                      <a:pt x="1067" y="572"/>
                    </a:lnTo>
                    <a:lnTo>
                      <a:pt x="1067" y="572"/>
                    </a:lnTo>
                    <a:lnTo>
                      <a:pt x="1067" y="572"/>
                    </a:lnTo>
                    <a:lnTo>
                      <a:pt x="1069" y="572"/>
                    </a:lnTo>
                    <a:lnTo>
                      <a:pt x="1071" y="572"/>
                    </a:lnTo>
                    <a:lnTo>
                      <a:pt x="1071" y="572"/>
                    </a:lnTo>
                    <a:lnTo>
                      <a:pt x="1071" y="573"/>
                    </a:lnTo>
                    <a:lnTo>
                      <a:pt x="1071" y="573"/>
                    </a:lnTo>
                    <a:lnTo>
                      <a:pt x="1071" y="573"/>
                    </a:lnTo>
                    <a:lnTo>
                      <a:pt x="1071" y="573"/>
                    </a:lnTo>
                    <a:lnTo>
                      <a:pt x="1071" y="575"/>
                    </a:lnTo>
                    <a:lnTo>
                      <a:pt x="1069" y="575"/>
                    </a:lnTo>
                    <a:lnTo>
                      <a:pt x="1069" y="575"/>
                    </a:lnTo>
                    <a:lnTo>
                      <a:pt x="1069" y="575"/>
                    </a:lnTo>
                    <a:lnTo>
                      <a:pt x="1067" y="575"/>
                    </a:lnTo>
                    <a:lnTo>
                      <a:pt x="1067" y="575"/>
                    </a:lnTo>
                    <a:lnTo>
                      <a:pt x="1067" y="575"/>
                    </a:lnTo>
                    <a:lnTo>
                      <a:pt x="1065" y="575"/>
                    </a:lnTo>
                    <a:lnTo>
                      <a:pt x="1063" y="575"/>
                    </a:lnTo>
                    <a:lnTo>
                      <a:pt x="1063" y="575"/>
                    </a:lnTo>
                    <a:lnTo>
                      <a:pt x="1063" y="575"/>
                    </a:lnTo>
                    <a:lnTo>
                      <a:pt x="1062" y="573"/>
                    </a:lnTo>
                    <a:lnTo>
                      <a:pt x="1062" y="573"/>
                    </a:lnTo>
                    <a:lnTo>
                      <a:pt x="1060" y="572"/>
                    </a:lnTo>
                    <a:lnTo>
                      <a:pt x="1058" y="572"/>
                    </a:lnTo>
                    <a:lnTo>
                      <a:pt x="1058" y="572"/>
                    </a:lnTo>
                    <a:lnTo>
                      <a:pt x="1058" y="572"/>
                    </a:lnTo>
                    <a:lnTo>
                      <a:pt x="1056" y="572"/>
                    </a:lnTo>
                    <a:lnTo>
                      <a:pt x="1056" y="572"/>
                    </a:lnTo>
                    <a:lnTo>
                      <a:pt x="1056" y="572"/>
                    </a:lnTo>
                    <a:lnTo>
                      <a:pt x="1056" y="572"/>
                    </a:lnTo>
                    <a:lnTo>
                      <a:pt x="1056" y="572"/>
                    </a:lnTo>
                    <a:lnTo>
                      <a:pt x="1054" y="572"/>
                    </a:lnTo>
                    <a:lnTo>
                      <a:pt x="1054" y="572"/>
                    </a:lnTo>
                    <a:lnTo>
                      <a:pt x="1052" y="572"/>
                    </a:lnTo>
                    <a:lnTo>
                      <a:pt x="1052" y="573"/>
                    </a:lnTo>
                    <a:lnTo>
                      <a:pt x="1052" y="573"/>
                    </a:lnTo>
                    <a:lnTo>
                      <a:pt x="1051" y="573"/>
                    </a:lnTo>
                    <a:lnTo>
                      <a:pt x="1051" y="573"/>
                    </a:lnTo>
                    <a:lnTo>
                      <a:pt x="1051" y="573"/>
                    </a:lnTo>
                    <a:lnTo>
                      <a:pt x="1051" y="573"/>
                    </a:lnTo>
                    <a:lnTo>
                      <a:pt x="1051" y="573"/>
                    </a:lnTo>
                    <a:lnTo>
                      <a:pt x="1051" y="573"/>
                    </a:lnTo>
                    <a:lnTo>
                      <a:pt x="1051" y="573"/>
                    </a:lnTo>
                    <a:lnTo>
                      <a:pt x="1051" y="573"/>
                    </a:lnTo>
                    <a:lnTo>
                      <a:pt x="1051" y="575"/>
                    </a:lnTo>
                    <a:lnTo>
                      <a:pt x="1051" y="575"/>
                    </a:lnTo>
                    <a:lnTo>
                      <a:pt x="1051" y="575"/>
                    </a:lnTo>
                    <a:lnTo>
                      <a:pt x="1051" y="575"/>
                    </a:lnTo>
                    <a:lnTo>
                      <a:pt x="1049" y="577"/>
                    </a:lnTo>
                    <a:lnTo>
                      <a:pt x="1049" y="577"/>
                    </a:lnTo>
                    <a:lnTo>
                      <a:pt x="1051" y="577"/>
                    </a:lnTo>
                    <a:lnTo>
                      <a:pt x="1051" y="577"/>
                    </a:lnTo>
                    <a:lnTo>
                      <a:pt x="1051" y="579"/>
                    </a:lnTo>
                    <a:lnTo>
                      <a:pt x="1051" y="579"/>
                    </a:lnTo>
                    <a:lnTo>
                      <a:pt x="1051" y="581"/>
                    </a:lnTo>
                    <a:lnTo>
                      <a:pt x="1051" y="581"/>
                    </a:lnTo>
                    <a:lnTo>
                      <a:pt x="1051" y="581"/>
                    </a:lnTo>
                    <a:lnTo>
                      <a:pt x="1051" y="581"/>
                    </a:lnTo>
                    <a:lnTo>
                      <a:pt x="1051" y="581"/>
                    </a:lnTo>
                    <a:lnTo>
                      <a:pt x="1051" y="582"/>
                    </a:lnTo>
                    <a:lnTo>
                      <a:pt x="1049" y="584"/>
                    </a:lnTo>
                    <a:lnTo>
                      <a:pt x="1047" y="588"/>
                    </a:lnTo>
                    <a:lnTo>
                      <a:pt x="1047" y="588"/>
                    </a:lnTo>
                    <a:lnTo>
                      <a:pt x="1047" y="588"/>
                    </a:lnTo>
                    <a:lnTo>
                      <a:pt x="1047" y="588"/>
                    </a:lnTo>
                    <a:lnTo>
                      <a:pt x="1047" y="590"/>
                    </a:lnTo>
                    <a:lnTo>
                      <a:pt x="1047" y="590"/>
                    </a:lnTo>
                    <a:lnTo>
                      <a:pt x="1045" y="590"/>
                    </a:lnTo>
                    <a:lnTo>
                      <a:pt x="1045" y="590"/>
                    </a:lnTo>
                    <a:lnTo>
                      <a:pt x="1045" y="588"/>
                    </a:lnTo>
                    <a:lnTo>
                      <a:pt x="1045" y="588"/>
                    </a:lnTo>
                    <a:lnTo>
                      <a:pt x="1045" y="588"/>
                    </a:lnTo>
                    <a:lnTo>
                      <a:pt x="1045"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6"/>
                    </a:lnTo>
                    <a:lnTo>
                      <a:pt x="1043" y="586"/>
                    </a:lnTo>
                    <a:lnTo>
                      <a:pt x="1043" y="586"/>
                    </a:lnTo>
                    <a:lnTo>
                      <a:pt x="1043" y="586"/>
                    </a:lnTo>
                    <a:lnTo>
                      <a:pt x="1045" y="586"/>
                    </a:lnTo>
                    <a:lnTo>
                      <a:pt x="1045" y="586"/>
                    </a:lnTo>
                    <a:lnTo>
                      <a:pt x="1045" y="586"/>
                    </a:lnTo>
                    <a:lnTo>
                      <a:pt x="1045" y="584"/>
                    </a:lnTo>
                    <a:lnTo>
                      <a:pt x="1045" y="584"/>
                    </a:lnTo>
                    <a:lnTo>
                      <a:pt x="1045" y="584"/>
                    </a:lnTo>
                    <a:lnTo>
                      <a:pt x="1045" y="584"/>
                    </a:lnTo>
                    <a:lnTo>
                      <a:pt x="1043" y="584"/>
                    </a:lnTo>
                    <a:lnTo>
                      <a:pt x="1043" y="584"/>
                    </a:lnTo>
                    <a:lnTo>
                      <a:pt x="1043" y="584"/>
                    </a:lnTo>
                    <a:lnTo>
                      <a:pt x="1043" y="584"/>
                    </a:lnTo>
                    <a:lnTo>
                      <a:pt x="1043" y="582"/>
                    </a:lnTo>
                    <a:lnTo>
                      <a:pt x="1043" y="582"/>
                    </a:lnTo>
                    <a:lnTo>
                      <a:pt x="1043" y="582"/>
                    </a:lnTo>
                    <a:lnTo>
                      <a:pt x="1043" y="581"/>
                    </a:lnTo>
                    <a:lnTo>
                      <a:pt x="1042" y="581"/>
                    </a:lnTo>
                    <a:lnTo>
                      <a:pt x="1042" y="581"/>
                    </a:lnTo>
                    <a:lnTo>
                      <a:pt x="1042" y="581"/>
                    </a:lnTo>
                    <a:lnTo>
                      <a:pt x="1042" y="581"/>
                    </a:lnTo>
                    <a:lnTo>
                      <a:pt x="1042" y="581"/>
                    </a:lnTo>
                    <a:lnTo>
                      <a:pt x="1042" y="579"/>
                    </a:lnTo>
                    <a:lnTo>
                      <a:pt x="1042" y="579"/>
                    </a:lnTo>
                    <a:lnTo>
                      <a:pt x="1042" y="579"/>
                    </a:lnTo>
                    <a:lnTo>
                      <a:pt x="1042" y="579"/>
                    </a:lnTo>
                    <a:lnTo>
                      <a:pt x="1040" y="579"/>
                    </a:lnTo>
                    <a:lnTo>
                      <a:pt x="1040" y="579"/>
                    </a:lnTo>
                    <a:lnTo>
                      <a:pt x="1040" y="579"/>
                    </a:lnTo>
                    <a:lnTo>
                      <a:pt x="1040" y="579"/>
                    </a:lnTo>
                    <a:lnTo>
                      <a:pt x="1040" y="579"/>
                    </a:lnTo>
                    <a:lnTo>
                      <a:pt x="1038" y="579"/>
                    </a:lnTo>
                    <a:lnTo>
                      <a:pt x="1038" y="577"/>
                    </a:lnTo>
                    <a:lnTo>
                      <a:pt x="1038" y="577"/>
                    </a:lnTo>
                    <a:lnTo>
                      <a:pt x="1038" y="577"/>
                    </a:lnTo>
                    <a:lnTo>
                      <a:pt x="1038" y="577"/>
                    </a:lnTo>
                    <a:lnTo>
                      <a:pt x="1036" y="577"/>
                    </a:lnTo>
                    <a:lnTo>
                      <a:pt x="1036" y="577"/>
                    </a:lnTo>
                    <a:lnTo>
                      <a:pt x="1036" y="577"/>
                    </a:lnTo>
                    <a:lnTo>
                      <a:pt x="1034" y="577"/>
                    </a:lnTo>
                    <a:lnTo>
                      <a:pt x="1034" y="577"/>
                    </a:lnTo>
                    <a:lnTo>
                      <a:pt x="1034" y="577"/>
                    </a:lnTo>
                    <a:lnTo>
                      <a:pt x="1034" y="577"/>
                    </a:lnTo>
                    <a:lnTo>
                      <a:pt x="1034" y="577"/>
                    </a:lnTo>
                    <a:lnTo>
                      <a:pt x="1034" y="577"/>
                    </a:lnTo>
                    <a:lnTo>
                      <a:pt x="1034" y="575"/>
                    </a:lnTo>
                    <a:lnTo>
                      <a:pt x="1034" y="575"/>
                    </a:lnTo>
                    <a:lnTo>
                      <a:pt x="1034" y="575"/>
                    </a:lnTo>
                    <a:lnTo>
                      <a:pt x="1034" y="573"/>
                    </a:lnTo>
                    <a:lnTo>
                      <a:pt x="1034" y="573"/>
                    </a:lnTo>
                    <a:lnTo>
                      <a:pt x="1033" y="573"/>
                    </a:lnTo>
                    <a:lnTo>
                      <a:pt x="1033" y="573"/>
                    </a:lnTo>
                    <a:lnTo>
                      <a:pt x="1033" y="575"/>
                    </a:lnTo>
                    <a:lnTo>
                      <a:pt x="1033" y="575"/>
                    </a:lnTo>
                    <a:lnTo>
                      <a:pt x="1033" y="575"/>
                    </a:lnTo>
                    <a:lnTo>
                      <a:pt x="1033" y="575"/>
                    </a:lnTo>
                    <a:lnTo>
                      <a:pt x="1031" y="575"/>
                    </a:lnTo>
                    <a:lnTo>
                      <a:pt x="1031" y="575"/>
                    </a:lnTo>
                    <a:lnTo>
                      <a:pt x="1031" y="573"/>
                    </a:lnTo>
                    <a:lnTo>
                      <a:pt x="1031" y="573"/>
                    </a:lnTo>
                    <a:lnTo>
                      <a:pt x="1031" y="573"/>
                    </a:lnTo>
                    <a:lnTo>
                      <a:pt x="1031" y="573"/>
                    </a:lnTo>
                    <a:lnTo>
                      <a:pt x="1031" y="573"/>
                    </a:lnTo>
                    <a:lnTo>
                      <a:pt x="1031" y="573"/>
                    </a:lnTo>
                    <a:lnTo>
                      <a:pt x="1031" y="573"/>
                    </a:lnTo>
                    <a:lnTo>
                      <a:pt x="1031" y="572"/>
                    </a:lnTo>
                    <a:lnTo>
                      <a:pt x="1031" y="572"/>
                    </a:lnTo>
                    <a:lnTo>
                      <a:pt x="1031" y="572"/>
                    </a:lnTo>
                    <a:lnTo>
                      <a:pt x="1031" y="572"/>
                    </a:lnTo>
                    <a:lnTo>
                      <a:pt x="1031" y="572"/>
                    </a:lnTo>
                    <a:lnTo>
                      <a:pt x="1031" y="572"/>
                    </a:lnTo>
                    <a:lnTo>
                      <a:pt x="1029" y="572"/>
                    </a:lnTo>
                    <a:lnTo>
                      <a:pt x="1029" y="570"/>
                    </a:lnTo>
                    <a:lnTo>
                      <a:pt x="1029" y="570"/>
                    </a:lnTo>
                    <a:lnTo>
                      <a:pt x="1027" y="570"/>
                    </a:lnTo>
                    <a:lnTo>
                      <a:pt x="1027" y="570"/>
                    </a:lnTo>
                    <a:lnTo>
                      <a:pt x="1027" y="570"/>
                    </a:lnTo>
                    <a:lnTo>
                      <a:pt x="1027" y="570"/>
                    </a:lnTo>
                    <a:lnTo>
                      <a:pt x="1027" y="570"/>
                    </a:lnTo>
                    <a:lnTo>
                      <a:pt x="1027" y="570"/>
                    </a:lnTo>
                    <a:lnTo>
                      <a:pt x="1027" y="570"/>
                    </a:lnTo>
                    <a:lnTo>
                      <a:pt x="1027" y="570"/>
                    </a:lnTo>
                    <a:lnTo>
                      <a:pt x="1027" y="570"/>
                    </a:lnTo>
                    <a:lnTo>
                      <a:pt x="1027" y="568"/>
                    </a:lnTo>
                    <a:lnTo>
                      <a:pt x="1027" y="568"/>
                    </a:lnTo>
                    <a:lnTo>
                      <a:pt x="1027" y="568"/>
                    </a:lnTo>
                    <a:lnTo>
                      <a:pt x="1027" y="568"/>
                    </a:lnTo>
                    <a:lnTo>
                      <a:pt x="1027" y="568"/>
                    </a:lnTo>
                    <a:lnTo>
                      <a:pt x="1027" y="568"/>
                    </a:lnTo>
                    <a:lnTo>
                      <a:pt x="1027" y="568"/>
                    </a:lnTo>
                    <a:lnTo>
                      <a:pt x="1027" y="568"/>
                    </a:lnTo>
                    <a:lnTo>
                      <a:pt x="1027" y="568"/>
                    </a:lnTo>
                    <a:lnTo>
                      <a:pt x="1025" y="566"/>
                    </a:lnTo>
                    <a:lnTo>
                      <a:pt x="1025" y="566"/>
                    </a:lnTo>
                    <a:lnTo>
                      <a:pt x="1025" y="566"/>
                    </a:lnTo>
                    <a:lnTo>
                      <a:pt x="1025" y="566"/>
                    </a:lnTo>
                    <a:lnTo>
                      <a:pt x="1024" y="566"/>
                    </a:lnTo>
                    <a:lnTo>
                      <a:pt x="1024" y="564"/>
                    </a:lnTo>
                    <a:lnTo>
                      <a:pt x="1024" y="564"/>
                    </a:lnTo>
                    <a:lnTo>
                      <a:pt x="1024" y="564"/>
                    </a:lnTo>
                    <a:lnTo>
                      <a:pt x="1024" y="564"/>
                    </a:lnTo>
                    <a:lnTo>
                      <a:pt x="1024" y="564"/>
                    </a:lnTo>
                    <a:lnTo>
                      <a:pt x="1024" y="562"/>
                    </a:lnTo>
                    <a:lnTo>
                      <a:pt x="1022" y="562"/>
                    </a:lnTo>
                    <a:lnTo>
                      <a:pt x="1022" y="562"/>
                    </a:lnTo>
                    <a:lnTo>
                      <a:pt x="1022" y="562"/>
                    </a:lnTo>
                    <a:lnTo>
                      <a:pt x="1022" y="562"/>
                    </a:lnTo>
                    <a:lnTo>
                      <a:pt x="1024" y="561"/>
                    </a:lnTo>
                    <a:lnTo>
                      <a:pt x="1024" y="561"/>
                    </a:lnTo>
                    <a:lnTo>
                      <a:pt x="1024" y="561"/>
                    </a:lnTo>
                    <a:lnTo>
                      <a:pt x="1024" y="561"/>
                    </a:lnTo>
                    <a:lnTo>
                      <a:pt x="1024" y="561"/>
                    </a:lnTo>
                    <a:lnTo>
                      <a:pt x="1024" y="561"/>
                    </a:lnTo>
                    <a:lnTo>
                      <a:pt x="1024" y="561"/>
                    </a:lnTo>
                    <a:lnTo>
                      <a:pt x="1024" y="561"/>
                    </a:lnTo>
                    <a:lnTo>
                      <a:pt x="1022" y="561"/>
                    </a:lnTo>
                    <a:lnTo>
                      <a:pt x="1022" y="561"/>
                    </a:lnTo>
                    <a:lnTo>
                      <a:pt x="1022" y="559"/>
                    </a:lnTo>
                    <a:lnTo>
                      <a:pt x="1022" y="559"/>
                    </a:lnTo>
                    <a:lnTo>
                      <a:pt x="1020" y="559"/>
                    </a:lnTo>
                    <a:lnTo>
                      <a:pt x="1020" y="559"/>
                    </a:lnTo>
                    <a:lnTo>
                      <a:pt x="1020" y="559"/>
                    </a:lnTo>
                    <a:lnTo>
                      <a:pt x="1020" y="559"/>
                    </a:lnTo>
                    <a:lnTo>
                      <a:pt x="1020" y="559"/>
                    </a:lnTo>
                    <a:lnTo>
                      <a:pt x="1020" y="559"/>
                    </a:lnTo>
                    <a:lnTo>
                      <a:pt x="1020" y="559"/>
                    </a:lnTo>
                    <a:lnTo>
                      <a:pt x="1018" y="559"/>
                    </a:lnTo>
                    <a:lnTo>
                      <a:pt x="1018" y="559"/>
                    </a:lnTo>
                    <a:lnTo>
                      <a:pt x="1018" y="559"/>
                    </a:lnTo>
                    <a:lnTo>
                      <a:pt x="1018" y="557"/>
                    </a:lnTo>
                    <a:lnTo>
                      <a:pt x="1018" y="557"/>
                    </a:lnTo>
                    <a:lnTo>
                      <a:pt x="1016" y="557"/>
                    </a:lnTo>
                    <a:lnTo>
                      <a:pt x="1016" y="559"/>
                    </a:lnTo>
                    <a:lnTo>
                      <a:pt x="1016" y="559"/>
                    </a:lnTo>
                    <a:lnTo>
                      <a:pt x="1015" y="559"/>
                    </a:lnTo>
                    <a:lnTo>
                      <a:pt x="1015" y="559"/>
                    </a:lnTo>
                    <a:lnTo>
                      <a:pt x="1015" y="559"/>
                    </a:lnTo>
                    <a:lnTo>
                      <a:pt x="1013" y="559"/>
                    </a:lnTo>
                    <a:lnTo>
                      <a:pt x="1013" y="559"/>
                    </a:lnTo>
                    <a:lnTo>
                      <a:pt x="1013" y="559"/>
                    </a:lnTo>
                    <a:lnTo>
                      <a:pt x="1013" y="557"/>
                    </a:lnTo>
                    <a:lnTo>
                      <a:pt x="1013" y="557"/>
                    </a:lnTo>
                    <a:lnTo>
                      <a:pt x="1013" y="557"/>
                    </a:lnTo>
                    <a:lnTo>
                      <a:pt x="1013" y="557"/>
                    </a:lnTo>
                    <a:lnTo>
                      <a:pt x="1013" y="557"/>
                    </a:lnTo>
                    <a:lnTo>
                      <a:pt x="1013" y="557"/>
                    </a:lnTo>
                    <a:lnTo>
                      <a:pt x="1011" y="557"/>
                    </a:lnTo>
                    <a:lnTo>
                      <a:pt x="1011" y="557"/>
                    </a:lnTo>
                    <a:lnTo>
                      <a:pt x="1011" y="555"/>
                    </a:lnTo>
                    <a:lnTo>
                      <a:pt x="1011" y="555"/>
                    </a:lnTo>
                    <a:lnTo>
                      <a:pt x="1011" y="555"/>
                    </a:lnTo>
                    <a:lnTo>
                      <a:pt x="1011" y="555"/>
                    </a:lnTo>
                    <a:lnTo>
                      <a:pt x="1011" y="555"/>
                    </a:lnTo>
                    <a:lnTo>
                      <a:pt x="1011" y="555"/>
                    </a:lnTo>
                    <a:lnTo>
                      <a:pt x="1011" y="555"/>
                    </a:lnTo>
                    <a:lnTo>
                      <a:pt x="1009" y="553"/>
                    </a:lnTo>
                    <a:lnTo>
                      <a:pt x="1009" y="553"/>
                    </a:lnTo>
                    <a:lnTo>
                      <a:pt x="1009" y="553"/>
                    </a:lnTo>
                    <a:lnTo>
                      <a:pt x="1009" y="553"/>
                    </a:lnTo>
                    <a:lnTo>
                      <a:pt x="1009" y="553"/>
                    </a:lnTo>
                    <a:lnTo>
                      <a:pt x="1009" y="553"/>
                    </a:lnTo>
                    <a:lnTo>
                      <a:pt x="1009" y="552"/>
                    </a:lnTo>
                    <a:lnTo>
                      <a:pt x="1007" y="552"/>
                    </a:lnTo>
                    <a:lnTo>
                      <a:pt x="1007" y="552"/>
                    </a:lnTo>
                    <a:lnTo>
                      <a:pt x="1007" y="552"/>
                    </a:lnTo>
                    <a:lnTo>
                      <a:pt x="1007" y="552"/>
                    </a:lnTo>
                    <a:lnTo>
                      <a:pt x="1007" y="552"/>
                    </a:lnTo>
                    <a:lnTo>
                      <a:pt x="1007" y="550"/>
                    </a:lnTo>
                    <a:lnTo>
                      <a:pt x="1007" y="550"/>
                    </a:lnTo>
                    <a:lnTo>
                      <a:pt x="1007" y="550"/>
                    </a:lnTo>
                    <a:lnTo>
                      <a:pt x="1007" y="550"/>
                    </a:lnTo>
                    <a:lnTo>
                      <a:pt x="1007" y="550"/>
                    </a:lnTo>
                    <a:lnTo>
                      <a:pt x="1007" y="550"/>
                    </a:lnTo>
                    <a:lnTo>
                      <a:pt x="1005" y="548"/>
                    </a:lnTo>
                    <a:lnTo>
                      <a:pt x="1005" y="548"/>
                    </a:lnTo>
                    <a:lnTo>
                      <a:pt x="1005" y="548"/>
                    </a:lnTo>
                    <a:lnTo>
                      <a:pt x="1005" y="548"/>
                    </a:lnTo>
                    <a:lnTo>
                      <a:pt x="1005" y="548"/>
                    </a:lnTo>
                    <a:lnTo>
                      <a:pt x="1005" y="548"/>
                    </a:lnTo>
                    <a:lnTo>
                      <a:pt x="1004" y="546"/>
                    </a:lnTo>
                    <a:lnTo>
                      <a:pt x="1004" y="546"/>
                    </a:lnTo>
                    <a:lnTo>
                      <a:pt x="1004" y="546"/>
                    </a:lnTo>
                    <a:lnTo>
                      <a:pt x="1004" y="546"/>
                    </a:lnTo>
                    <a:lnTo>
                      <a:pt x="1004" y="546"/>
                    </a:lnTo>
                    <a:lnTo>
                      <a:pt x="1004" y="546"/>
                    </a:lnTo>
                    <a:lnTo>
                      <a:pt x="1002" y="546"/>
                    </a:lnTo>
                    <a:lnTo>
                      <a:pt x="1002" y="546"/>
                    </a:lnTo>
                    <a:lnTo>
                      <a:pt x="1002" y="546"/>
                    </a:lnTo>
                    <a:lnTo>
                      <a:pt x="1000" y="546"/>
                    </a:lnTo>
                    <a:lnTo>
                      <a:pt x="1000" y="546"/>
                    </a:lnTo>
                    <a:lnTo>
                      <a:pt x="1000" y="546"/>
                    </a:lnTo>
                    <a:lnTo>
                      <a:pt x="1000" y="546"/>
                    </a:lnTo>
                    <a:lnTo>
                      <a:pt x="1000" y="546"/>
                    </a:lnTo>
                    <a:lnTo>
                      <a:pt x="1000" y="544"/>
                    </a:lnTo>
                    <a:lnTo>
                      <a:pt x="1000" y="544"/>
                    </a:lnTo>
                    <a:lnTo>
                      <a:pt x="1000" y="544"/>
                    </a:lnTo>
                    <a:lnTo>
                      <a:pt x="1000" y="544"/>
                    </a:lnTo>
                    <a:lnTo>
                      <a:pt x="1000" y="543"/>
                    </a:lnTo>
                    <a:lnTo>
                      <a:pt x="1000" y="543"/>
                    </a:lnTo>
                    <a:lnTo>
                      <a:pt x="1000" y="543"/>
                    </a:lnTo>
                    <a:lnTo>
                      <a:pt x="998" y="543"/>
                    </a:lnTo>
                    <a:lnTo>
                      <a:pt x="998" y="543"/>
                    </a:lnTo>
                    <a:lnTo>
                      <a:pt x="998" y="543"/>
                    </a:lnTo>
                    <a:lnTo>
                      <a:pt x="998" y="543"/>
                    </a:lnTo>
                    <a:lnTo>
                      <a:pt x="998" y="543"/>
                    </a:lnTo>
                    <a:lnTo>
                      <a:pt x="998" y="541"/>
                    </a:lnTo>
                    <a:lnTo>
                      <a:pt x="998" y="541"/>
                    </a:lnTo>
                    <a:lnTo>
                      <a:pt x="998" y="541"/>
                    </a:lnTo>
                    <a:lnTo>
                      <a:pt x="998" y="541"/>
                    </a:lnTo>
                    <a:lnTo>
                      <a:pt x="998" y="541"/>
                    </a:lnTo>
                    <a:lnTo>
                      <a:pt x="998" y="541"/>
                    </a:lnTo>
                    <a:lnTo>
                      <a:pt x="998" y="541"/>
                    </a:lnTo>
                    <a:lnTo>
                      <a:pt x="998" y="539"/>
                    </a:lnTo>
                    <a:lnTo>
                      <a:pt x="998" y="539"/>
                    </a:lnTo>
                    <a:lnTo>
                      <a:pt x="998" y="539"/>
                    </a:lnTo>
                    <a:lnTo>
                      <a:pt x="998" y="539"/>
                    </a:lnTo>
                    <a:lnTo>
                      <a:pt x="998" y="539"/>
                    </a:lnTo>
                    <a:lnTo>
                      <a:pt x="998" y="537"/>
                    </a:lnTo>
                    <a:lnTo>
                      <a:pt x="998" y="537"/>
                    </a:lnTo>
                    <a:lnTo>
                      <a:pt x="998" y="537"/>
                    </a:lnTo>
                    <a:lnTo>
                      <a:pt x="998" y="537"/>
                    </a:lnTo>
                    <a:lnTo>
                      <a:pt x="998" y="537"/>
                    </a:lnTo>
                    <a:lnTo>
                      <a:pt x="998" y="535"/>
                    </a:lnTo>
                    <a:lnTo>
                      <a:pt x="998" y="535"/>
                    </a:lnTo>
                    <a:lnTo>
                      <a:pt x="998" y="535"/>
                    </a:lnTo>
                    <a:lnTo>
                      <a:pt x="998" y="535"/>
                    </a:lnTo>
                    <a:lnTo>
                      <a:pt x="998" y="535"/>
                    </a:lnTo>
                    <a:lnTo>
                      <a:pt x="998" y="534"/>
                    </a:lnTo>
                    <a:lnTo>
                      <a:pt x="998" y="532"/>
                    </a:lnTo>
                    <a:lnTo>
                      <a:pt x="998" y="532"/>
                    </a:lnTo>
                    <a:lnTo>
                      <a:pt x="998" y="532"/>
                    </a:lnTo>
                    <a:lnTo>
                      <a:pt x="998" y="532"/>
                    </a:lnTo>
                    <a:lnTo>
                      <a:pt x="998" y="530"/>
                    </a:lnTo>
                    <a:lnTo>
                      <a:pt x="998" y="528"/>
                    </a:lnTo>
                    <a:lnTo>
                      <a:pt x="998" y="528"/>
                    </a:lnTo>
                    <a:lnTo>
                      <a:pt x="998" y="528"/>
                    </a:lnTo>
                    <a:lnTo>
                      <a:pt x="998" y="528"/>
                    </a:lnTo>
                    <a:lnTo>
                      <a:pt x="996" y="526"/>
                    </a:lnTo>
                    <a:lnTo>
                      <a:pt x="996" y="526"/>
                    </a:lnTo>
                    <a:lnTo>
                      <a:pt x="996" y="526"/>
                    </a:lnTo>
                    <a:lnTo>
                      <a:pt x="995" y="526"/>
                    </a:lnTo>
                    <a:lnTo>
                      <a:pt x="995" y="526"/>
                    </a:lnTo>
                    <a:lnTo>
                      <a:pt x="995" y="526"/>
                    </a:lnTo>
                    <a:lnTo>
                      <a:pt x="995" y="524"/>
                    </a:lnTo>
                    <a:lnTo>
                      <a:pt x="995" y="524"/>
                    </a:lnTo>
                    <a:lnTo>
                      <a:pt x="995" y="523"/>
                    </a:lnTo>
                    <a:lnTo>
                      <a:pt x="995" y="523"/>
                    </a:lnTo>
                    <a:lnTo>
                      <a:pt x="993" y="521"/>
                    </a:lnTo>
                    <a:lnTo>
                      <a:pt x="993" y="521"/>
                    </a:lnTo>
                    <a:lnTo>
                      <a:pt x="993" y="519"/>
                    </a:lnTo>
                    <a:lnTo>
                      <a:pt x="993" y="519"/>
                    </a:lnTo>
                    <a:lnTo>
                      <a:pt x="993" y="519"/>
                    </a:lnTo>
                    <a:lnTo>
                      <a:pt x="993" y="519"/>
                    </a:lnTo>
                    <a:lnTo>
                      <a:pt x="993" y="517"/>
                    </a:lnTo>
                    <a:lnTo>
                      <a:pt x="993" y="517"/>
                    </a:lnTo>
                    <a:lnTo>
                      <a:pt x="993" y="517"/>
                    </a:lnTo>
                    <a:lnTo>
                      <a:pt x="991" y="517"/>
                    </a:lnTo>
                    <a:lnTo>
                      <a:pt x="991" y="517"/>
                    </a:lnTo>
                    <a:lnTo>
                      <a:pt x="991" y="517"/>
                    </a:lnTo>
                    <a:lnTo>
                      <a:pt x="991" y="517"/>
                    </a:lnTo>
                    <a:lnTo>
                      <a:pt x="989" y="517"/>
                    </a:lnTo>
                    <a:lnTo>
                      <a:pt x="989" y="517"/>
                    </a:lnTo>
                    <a:lnTo>
                      <a:pt x="989" y="517"/>
                    </a:lnTo>
                    <a:lnTo>
                      <a:pt x="989" y="517"/>
                    </a:lnTo>
                    <a:lnTo>
                      <a:pt x="989" y="517"/>
                    </a:lnTo>
                    <a:lnTo>
                      <a:pt x="987" y="517"/>
                    </a:lnTo>
                    <a:lnTo>
                      <a:pt x="987" y="517"/>
                    </a:lnTo>
                    <a:lnTo>
                      <a:pt x="987" y="515"/>
                    </a:lnTo>
                    <a:lnTo>
                      <a:pt x="987" y="515"/>
                    </a:lnTo>
                    <a:lnTo>
                      <a:pt x="986" y="515"/>
                    </a:lnTo>
                    <a:lnTo>
                      <a:pt x="986" y="515"/>
                    </a:lnTo>
                    <a:lnTo>
                      <a:pt x="986" y="515"/>
                    </a:lnTo>
                    <a:lnTo>
                      <a:pt x="984" y="515"/>
                    </a:lnTo>
                    <a:lnTo>
                      <a:pt x="984" y="515"/>
                    </a:lnTo>
                    <a:lnTo>
                      <a:pt x="984" y="515"/>
                    </a:lnTo>
                    <a:lnTo>
                      <a:pt x="982" y="515"/>
                    </a:lnTo>
                    <a:lnTo>
                      <a:pt x="982" y="515"/>
                    </a:lnTo>
                    <a:lnTo>
                      <a:pt x="982" y="515"/>
                    </a:lnTo>
                    <a:lnTo>
                      <a:pt x="980" y="515"/>
                    </a:lnTo>
                    <a:lnTo>
                      <a:pt x="980" y="515"/>
                    </a:lnTo>
                    <a:lnTo>
                      <a:pt x="980" y="514"/>
                    </a:lnTo>
                    <a:lnTo>
                      <a:pt x="980" y="514"/>
                    </a:lnTo>
                    <a:lnTo>
                      <a:pt x="978" y="514"/>
                    </a:lnTo>
                    <a:lnTo>
                      <a:pt x="978" y="514"/>
                    </a:lnTo>
                    <a:lnTo>
                      <a:pt x="978" y="514"/>
                    </a:lnTo>
                    <a:lnTo>
                      <a:pt x="978" y="514"/>
                    </a:lnTo>
                    <a:lnTo>
                      <a:pt x="977" y="514"/>
                    </a:lnTo>
                    <a:lnTo>
                      <a:pt x="977" y="514"/>
                    </a:lnTo>
                    <a:lnTo>
                      <a:pt x="977" y="515"/>
                    </a:lnTo>
                    <a:lnTo>
                      <a:pt x="977" y="517"/>
                    </a:lnTo>
                    <a:lnTo>
                      <a:pt x="977" y="517"/>
                    </a:lnTo>
                    <a:lnTo>
                      <a:pt x="977" y="517"/>
                    </a:lnTo>
                    <a:lnTo>
                      <a:pt x="977" y="517"/>
                    </a:lnTo>
                    <a:lnTo>
                      <a:pt x="977" y="517"/>
                    </a:lnTo>
                    <a:lnTo>
                      <a:pt x="977" y="517"/>
                    </a:lnTo>
                    <a:lnTo>
                      <a:pt x="975" y="519"/>
                    </a:lnTo>
                    <a:lnTo>
                      <a:pt x="975" y="519"/>
                    </a:lnTo>
                    <a:lnTo>
                      <a:pt x="975" y="519"/>
                    </a:lnTo>
                    <a:lnTo>
                      <a:pt x="975" y="519"/>
                    </a:lnTo>
                    <a:lnTo>
                      <a:pt x="975" y="521"/>
                    </a:lnTo>
                    <a:lnTo>
                      <a:pt x="975" y="521"/>
                    </a:lnTo>
                    <a:lnTo>
                      <a:pt x="973" y="521"/>
                    </a:lnTo>
                    <a:lnTo>
                      <a:pt x="973" y="521"/>
                    </a:lnTo>
                    <a:lnTo>
                      <a:pt x="973" y="521"/>
                    </a:lnTo>
                    <a:lnTo>
                      <a:pt x="973" y="523"/>
                    </a:lnTo>
                    <a:lnTo>
                      <a:pt x="973" y="523"/>
                    </a:lnTo>
                    <a:lnTo>
                      <a:pt x="973" y="523"/>
                    </a:lnTo>
                    <a:lnTo>
                      <a:pt x="973" y="524"/>
                    </a:lnTo>
                    <a:lnTo>
                      <a:pt x="971" y="524"/>
                    </a:lnTo>
                    <a:lnTo>
                      <a:pt x="971" y="524"/>
                    </a:lnTo>
                    <a:lnTo>
                      <a:pt x="969" y="526"/>
                    </a:lnTo>
                    <a:lnTo>
                      <a:pt x="969" y="526"/>
                    </a:lnTo>
                    <a:lnTo>
                      <a:pt x="969" y="526"/>
                    </a:lnTo>
                    <a:lnTo>
                      <a:pt x="969" y="526"/>
                    </a:lnTo>
                    <a:lnTo>
                      <a:pt x="969" y="526"/>
                    </a:lnTo>
                    <a:lnTo>
                      <a:pt x="967" y="526"/>
                    </a:lnTo>
                    <a:lnTo>
                      <a:pt x="967" y="528"/>
                    </a:lnTo>
                    <a:lnTo>
                      <a:pt x="967" y="528"/>
                    </a:lnTo>
                    <a:lnTo>
                      <a:pt x="969" y="528"/>
                    </a:lnTo>
                    <a:lnTo>
                      <a:pt x="969" y="528"/>
                    </a:lnTo>
                    <a:lnTo>
                      <a:pt x="969" y="530"/>
                    </a:lnTo>
                    <a:lnTo>
                      <a:pt x="969" y="530"/>
                    </a:lnTo>
                    <a:lnTo>
                      <a:pt x="969" y="530"/>
                    </a:lnTo>
                    <a:lnTo>
                      <a:pt x="969" y="530"/>
                    </a:lnTo>
                    <a:lnTo>
                      <a:pt x="971" y="532"/>
                    </a:lnTo>
                    <a:lnTo>
                      <a:pt x="971" y="532"/>
                    </a:lnTo>
                    <a:lnTo>
                      <a:pt x="971" y="532"/>
                    </a:lnTo>
                    <a:lnTo>
                      <a:pt x="971" y="532"/>
                    </a:lnTo>
                    <a:lnTo>
                      <a:pt x="971" y="532"/>
                    </a:lnTo>
                    <a:lnTo>
                      <a:pt x="971" y="532"/>
                    </a:lnTo>
                    <a:lnTo>
                      <a:pt x="971" y="534"/>
                    </a:lnTo>
                    <a:lnTo>
                      <a:pt x="971" y="534"/>
                    </a:lnTo>
                    <a:lnTo>
                      <a:pt x="971" y="534"/>
                    </a:lnTo>
                    <a:lnTo>
                      <a:pt x="971" y="534"/>
                    </a:lnTo>
                    <a:lnTo>
                      <a:pt x="971" y="534"/>
                    </a:lnTo>
                    <a:lnTo>
                      <a:pt x="969" y="535"/>
                    </a:lnTo>
                    <a:lnTo>
                      <a:pt x="969" y="535"/>
                    </a:lnTo>
                    <a:lnTo>
                      <a:pt x="969" y="535"/>
                    </a:lnTo>
                    <a:lnTo>
                      <a:pt x="969" y="535"/>
                    </a:lnTo>
                    <a:lnTo>
                      <a:pt x="969" y="537"/>
                    </a:lnTo>
                    <a:lnTo>
                      <a:pt x="969" y="537"/>
                    </a:lnTo>
                    <a:lnTo>
                      <a:pt x="969" y="537"/>
                    </a:lnTo>
                    <a:lnTo>
                      <a:pt x="969" y="537"/>
                    </a:lnTo>
                    <a:lnTo>
                      <a:pt x="969" y="539"/>
                    </a:lnTo>
                    <a:lnTo>
                      <a:pt x="969" y="539"/>
                    </a:lnTo>
                    <a:lnTo>
                      <a:pt x="971" y="539"/>
                    </a:lnTo>
                    <a:lnTo>
                      <a:pt x="971" y="539"/>
                    </a:lnTo>
                    <a:lnTo>
                      <a:pt x="971" y="541"/>
                    </a:lnTo>
                    <a:lnTo>
                      <a:pt x="971" y="541"/>
                    </a:lnTo>
                    <a:lnTo>
                      <a:pt x="971" y="541"/>
                    </a:lnTo>
                    <a:lnTo>
                      <a:pt x="971" y="543"/>
                    </a:lnTo>
                    <a:lnTo>
                      <a:pt x="971" y="543"/>
                    </a:lnTo>
                    <a:lnTo>
                      <a:pt x="971" y="543"/>
                    </a:lnTo>
                    <a:lnTo>
                      <a:pt x="971" y="543"/>
                    </a:lnTo>
                    <a:lnTo>
                      <a:pt x="973" y="543"/>
                    </a:lnTo>
                    <a:lnTo>
                      <a:pt x="973" y="543"/>
                    </a:lnTo>
                    <a:lnTo>
                      <a:pt x="973" y="544"/>
                    </a:lnTo>
                    <a:lnTo>
                      <a:pt x="973" y="544"/>
                    </a:lnTo>
                    <a:lnTo>
                      <a:pt x="975" y="546"/>
                    </a:lnTo>
                    <a:lnTo>
                      <a:pt x="973" y="546"/>
                    </a:lnTo>
                    <a:lnTo>
                      <a:pt x="973" y="546"/>
                    </a:lnTo>
                    <a:lnTo>
                      <a:pt x="973" y="546"/>
                    </a:lnTo>
                    <a:lnTo>
                      <a:pt x="973" y="546"/>
                    </a:lnTo>
                    <a:lnTo>
                      <a:pt x="971" y="546"/>
                    </a:lnTo>
                    <a:lnTo>
                      <a:pt x="971" y="548"/>
                    </a:lnTo>
                    <a:lnTo>
                      <a:pt x="971" y="548"/>
                    </a:lnTo>
                    <a:lnTo>
                      <a:pt x="971" y="550"/>
                    </a:lnTo>
                    <a:lnTo>
                      <a:pt x="971" y="550"/>
                    </a:lnTo>
                    <a:lnTo>
                      <a:pt x="971" y="550"/>
                    </a:lnTo>
                    <a:lnTo>
                      <a:pt x="971" y="552"/>
                    </a:lnTo>
                    <a:lnTo>
                      <a:pt x="973" y="552"/>
                    </a:lnTo>
                    <a:lnTo>
                      <a:pt x="973" y="552"/>
                    </a:lnTo>
                    <a:lnTo>
                      <a:pt x="973" y="552"/>
                    </a:lnTo>
                    <a:lnTo>
                      <a:pt x="971" y="553"/>
                    </a:lnTo>
                    <a:lnTo>
                      <a:pt x="971" y="553"/>
                    </a:lnTo>
                    <a:lnTo>
                      <a:pt x="971" y="553"/>
                    </a:lnTo>
                    <a:lnTo>
                      <a:pt x="971" y="555"/>
                    </a:lnTo>
                    <a:lnTo>
                      <a:pt x="971" y="555"/>
                    </a:lnTo>
                    <a:lnTo>
                      <a:pt x="971" y="557"/>
                    </a:lnTo>
                    <a:lnTo>
                      <a:pt x="971" y="557"/>
                    </a:lnTo>
                    <a:lnTo>
                      <a:pt x="969" y="559"/>
                    </a:lnTo>
                    <a:lnTo>
                      <a:pt x="969" y="559"/>
                    </a:lnTo>
                    <a:lnTo>
                      <a:pt x="969" y="559"/>
                    </a:lnTo>
                    <a:lnTo>
                      <a:pt x="967" y="559"/>
                    </a:lnTo>
                    <a:lnTo>
                      <a:pt x="967" y="559"/>
                    </a:lnTo>
                    <a:lnTo>
                      <a:pt x="967" y="559"/>
                    </a:lnTo>
                    <a:lnTo>
                      <a:pt x="967" y="559"/>
                    </a:lnTo>
                    <a:lnTo>
                      <a:pt x="966" y="559"/>
                    </a:lnTo>
                    <a:lnTo>
                      <a:pt x="966" y="559"/>
                    </a:lnTo>
                    <a:lnTo>
                      <a:pt x="966" y="559"/>
                    </a:lnTo>
                    <a:lnTo>
                      <a:pt x="966" y="559"/>
                    </a:lnTo>
                    <a:lnTo>
                      <a:pt x="966" y="559"/>
                    </a:lnTo>
                    <a:lnTo>
                      <a:pt x="964" y="559"/>
                    </a:lnTo>
                    <a:lnTo>
                      <a:pt x="964" y="559"/>
                    </a:lnTo>
                    <a:lnTo>
                      <a:pt x="964" y="559"/>
                    </a:lnTo>
                    <a:lnTo>
                      <a:pt x="962" y="559"/>
                    </a:lnTo>
                    <a:lnTo>
                      <a:pt x="962" y="559"/>
                    </a:lnTo>
                    <a:lnTo>
                      <a:pt x="962" y="559"/>
                    </a:lnTo>
                    <a:lnTo>
                      <a:pt x="962" y="559"/>
                    </a:lnTo>
                    <a:lnTo>
                      <a:pt x="962" y="559"/>
                    </a:lnTo>
                    <a:lnTo>
                      <a:pt x="962" y="559"/>
                    </a:lnTo>
                    <a:lnTo>
                      <a:pt x="960" y="559"/>
                    </a:lnTo>
                    <a:lnTo>
                      <a:pt x="960" y="559"/>
                    </a:lnTo>
                    <a:lnTo>
                      <a:pt x="960" y="559"/>
                    </a:lnTo>
                    <a:lnTo>
                      <a:pt x="960" y="559"/>
                    </a:lnTo>
                    <a:lnTo>
                      <a:pt x="960" y="559"/>
                    </a:lnTo>
                    <a:lnTo>
                      <a:pt x="960" y="559"/>
                    </a:lnTo>
                    <a:lnTo>
                      <a:pt x="958" y="559"/>
                    </a:lnTo>
                    <a:lnTo>
                      <a:pt x="958" y="559"/>
                    </a:lnTo>
                    <a:lnTo>
                      <a:pt x="958" y="559"/>
                    </a:lnTo>
                    <a:lnTo>
                      <a:pt x="958" y="559"/>
                    </a:lnTo>
                    <a:lnTo>
                      <a:pt x="957" y="561"/>
                    </a:lnTo>
                    <a:lnTo>
                      <a:pt x="957" y="561"/>
                    </a:lnTo>
                    <a:lnTo>
                      <a:pt x="957" y="561"/>
                    </a:lnTo>
                    <a:lnTo>
                      <a:pt x="957" y="561"/>
                    </a:lnTo>
                    <a:lnTo>
                      <a:pt x="955" y="561"/>
                    </a:lnTo>
                    <a:lnTo>
                      <a:pt x="955" y="561"/>
                    </a:lnTo>
                    <a:lnTo>
                      <a:pt x="955" y="561"/>
                    </a:lnTo>
                    <a:lnTo>
                      <a:pt x="955" y="561"/>
                    </a:lnTo>
                    <a:lnTo>
                      <a:pt x="953" y="561"/>
                    </a:lnTo>
                    <a:lnTo>
                      <a:pt x="953" y="561"/>
                    </a:lnTo>
                    <a:lnTo>
                      <a:pt x="953" y="561"/>
                    </a:lnTo>
                    <a:lnTo>
                      <a:pt x="953" y="562"/>
                    </a:lnTo>
                    <a:lnTo>
                      <a:pt x="953" y="562"/>
                    </a:lnTo>
                    <a:lnTo>
                      <a:pt x="953" y="562"/>
                    </a:lnTo>
                    <a:lnTo>
                      <a:pt x="953" y="562"/>
                    </a:lnTo>
                    <a:lnTo>
                      <a:pt x="953" y="562"/>
                    </a:lnTo>
                    <a:lnTo>
                      <a:pt x="953" y="562"/>
                    </a:lnTo>
                    <a:lnTo>
                      <a:pt x="953" y="562"/>
                    </a:lnTo>
                    <a:lnTo>
                      <a:pt x="953" y="564"/>
                    </a:lnTo>
                    <a:lnTo>
                      <a:pt x="953" y="564"/>
                    </a:lnTo>
                    <a:lnTo>
                      <a:pt x="951" y="564"/>
                    </a:lnTo>
                    <a:lnTo>
                      <a:pt x="951" y="562"/>
                    </a:lnTo>
                    <a:lnTo>
                      <a:pt x="951" y="562"/>
                    </a:lnTo>
                    <a:lnTo>
                      <a:pt x="951" y="562"/>
                    </a:lnTo>
                    <a:lnTo>
                      <a:pt x="951" y="564"/>
                    </a:lnTo>
                    <a:lnTo>
                      <a:pt x="951" y="564"/>
                    </a:lnTo>
                    <a:lnTo>
                      <a:pt x="949" y="564"/>
                    </a:lnTo>
                    <a:lnTo>
                      <a:pt x="949" y="564"/>
                    </a:lnTo>
                    <a:lnTo>
                      <a:pt x="949" y="564"/>
                    </a:lnTo>
                    <a:lnTo>
                      <a:pt x="949" y="564"/>
                    </a:lnTo>
                    <a:lnTo>
                      <a:pt x="948" y="566"/>
                    </a:lnTo>
                    <a:lnTo>
                      <a:pt x="948" y="566"/>
                    </a:lnTo>
                    <a:lnTo>
                      <a:pt x="948" y="566"/>
                    </a:lnTo>
                    <a:lnTo>
                      <a:pt x="948" y="566"/>
                    </a:lnTo>
                    <a:lnTo>
                      <a:pt x="948" y="568"/>
                    </a:lnTo>
                    <a:lnTo>
                      <a:pt x="948" y="568"/>
                    </a:lnTo>
                    <a:lnTo>
                      <a:pt x="946" y="568"/>
                    </a:lnTo>
                    <a:lnTo>
                      <a:pt x="946" y="568"/>
                    </a:lnTo>
                    <a:lnTo>
                      <a:pt x="946" y="568"/>
                    </a:lnTo>
                    <a:lnTo>
                      <a:pt x="946" y="568"/>
                    </a:lnTo>
                    <a:lnTo>
                      <a:pt x="946" y="568"/>
                    </a:lnTo>
                    <a:lnTo>
                      <a:pt x="944" y="568"/>
                    </a:lnTo>
                    <a:lnTo>
                      <a:pt x="944" y="570"/>
                    </a:lnTo>
                    <a:lnTo>
                      <a:pt x="944" y="570"/>
                    </a:lnTo>
                    <a:lnTo>
                      <a:pt x="944" y="570"/>
                    </a:lnTo>
                    <a:lnTo>
                      <a:pt x="944" y="570"/>
                    </a:lnTo>
                    <a:lnTo>
                      <a:pt x="944" y="570"/>
                    </a:lnTo>
                    <a:lnTo>
                      <a:pt x="944" y="570"/>
                    </a:lnTo>
                    <a:lnTo>
                      <a:pt x="944" y="568"/>
                    </a:lnTo>
                    <a:lnTo>
                      <a:pt x="942" y="568"/>
                    </a:lnTo>
                    <a:lnTo>
                      <a:pt x="942" y="568"/>
                    </a:lnTo>
                    <a:lnTo>
                      <a:pt x="942" y="568"/>
                    </a:lnTo>
                    <a:lnTo>
                      <a:pt x="942" y="568"/>
                    </a:lnTo>
                    <a:lnTo>
                      <a:pt x="942" y="568"/>
                    </a:lnTo>
                    <a:lnTo>
                      <a:pt x="940" y="568"/>
                    </a:lnTo>
                    <a:lnTo>
                      <a:pt x="940" y="568"/>
                    </a:lnTo>
                    <a:lnTo>
                      <a:pt x="940" y="568"/>
                    </a:lnTo>
                    <a:lnTo>
                      <a:pt x="940" y="568"/>
                    </a:lnTo>
                    <a:lnTo>
                      <a:pt x="939" y="568"/>
                    </a:lnTo>
                    <a:lnTo>
                      <a:pt x="939" y="568"/>
                    </a:lnTo>
                    <a:lnTo>
                      <a:pt x="939" y="570"/>
                    </a:lnTo>
                    <a:lnTo>
                      <a:pt x="939" y="570"/>
                    </a:lnTo>
                    <a:lnTo>
                      <a:pt x="939" y="570"/>
                    </a:lnTo>
                    <a:lnTo>
                      <a:pt x="939" y="570"/>
                    </a:lnTo>
                    <a:lnTo>
                      <a:pt x="937" y="570"/>
                    </a:lnTo>
                    <a:lnTo>
                      <a:pt x="937" y="570"/>
                    </a:lnTo>
                    <a:lnTo>
                      <a:pt x="937" y="570"/>
                    </a:lnTo>
                    <a:lnTo>
                      <a:pt x="937" y="570"/>
                    </a:lnTo>
                    <a:lnTo>
                      <a:pt x="935" y="572"/>
                    </a:lnTo>
                    <a:lnTo>
                      <a:pt x="935" y="572"/>
                    </a:lnTo>
                    <a:lnTo>
                      <a:pt x="935" y="572"/>
                    </a:lnTo>
                    <a:lnTo>
                      <a:pt x="935" y="570"/>
                    </a:lnTo>
                    <a:lnTo>
                      <a:pt x="935" y="570"/>
                    </a:lnTo>
                    <a:lnTo>
                      <a:pt x="933" y="570"/>
                    </a:lnTo>
                    <a:lnTo>
                      <a:pt x="933" y="570"/>
                    </a:lnTo>
                    <a:lnTo>
                      <a:pt x="933" y="570"/>
                    </a:lnTo>
                    <a:lnTo>
                      <a:pt x="933" y="570"/>
                    </a:lnTo>
                    <a:lnTo>
                      <a:pt x="933" y="570"/>
                    </a:lnTo>
                    <a:lnTo>
                      <a:pt x="931" y="570"/>
                    </a:lnTo>
                    <a:lnTo>
                      <a:pt x="931" y="570"/>
                    </a:lnTo>
                    <a:lnTo>
                      <a:pt x="931" y="570"/>
                    </a:lnTo>
                    <a:lnTo>
                      <a:pt x="931" y="570"/>
                    </a:lnTo>
                    <a:lnTo>
                      <a:pt x="930" y="570"/>
                    </a:lnTo>
                    <a:lnTo>
                      <a:pt x="928" y="570"/>
                    </a:lnTo>
                    <a:lnTo>
                      <a:pt x="928" y="570"/>
                    </a:lnTo>
                    <a:lnTo>
                      <a:pt x="928" y="570"/>
                    </a:lnTo>
                    <a:lnTo>
                      <a:pt x="928" y="568"/>
                    </a:lnTo>
                    <a:lnTo>
                      <a:pt x="928" y="568"/>
                    </a:lnTo>
                    <a:lnTo>
                      <a:pt x="926" y="568"/>
                    </a:lnTo>
                    <a:lnTo>
                      <a:pt x="926" y="568"/>
                    </a:lnTo>
                    <a:lnTo>
                      <a:pt x="926" y="568"/>
                    </a:lnTo>
                    <a:lnTo>
                      <a:pt x="924" y="568"/>
                    </a:lnTo>
                    <a:lnTo>
                      <a:pt x="924" y="568"/>
                    </a:lnTo>
                    <a:lnTo>
                      <a:pt x="924" y="568"/>
                    </a:lnTo>
                    <a:lnTo>
                      <a:pt x="922" y="568"/>
                    </a:lnTo>
                    <a:lnTo>
                      <a:pt x="922" y="568"/>
                    </a:lnTo>
                    <a:lnTo>
                      <a:pt x="922" y="568"/>
                    </a:lnTo>
                    <a:lnTo>
                      <a:pt x="920" y="568"/>
                    </a:lnTo>
                    <a:lnTo>
                      <a:pt x="920" y="568"/>
                    </a:lnTo>
                    <a:lnTo>
                      <a:pt x="920" y="568"/>
                    </a:lnTo>
                    <a:lnTo>
                      <a:pt x="920" y="568"/>
                    </a:lnTo>
                    <a:lnTo>
                      <a:pt x="919" y="568"/>
                    </a:lnTo>
                    <a:lnTo>
                      <a:pt x="919" y="568"/>
                    </a:lnTo>
                    <a:lnTo>
                      <a:pt x="919" y="568"/>
                    </a:lnTo>
                    <a:lnTo>
                      <a:pt x="919" y="568"/>
                    </a:lnTo>
                    <a:lnTo>
                      <a:pt x="919" y="568"/>
                    </a:lnTo>
                    <a:lnTo>
                      <a:pt x="919" y="568"/>
                    </a:lnTo>
                    <a:lnTo>
                      <a:pt x="919" y="568"/>
                    </a:lnTo>
                    <a:lnTo>
                      <a:pt x="919" y="568"/>
                    </a:lnTo>
                    <a:lnTo>
                      <a:pt x="919" y="570"/>
                    </a:lnTo>
                    <a:lnTo>
                      <a:pt x="919" y="570"/>
                    </a:lnTo>
                    <a:lnTo>
                      <a:pt x="917" y="570"/>
                    </a:lnTo>
                    <a:lnTo>
                      <a:pt x="917" y="570"/>
                    </a:lnTo>
                    <a:lnTo>
                      <a:pt x="917" y="572"/>
                    </a:lnTo>
                    <a:lnTo>
                      <a:pt x="917" y="572"/>
                    </a:lnTo>
                    <a:lnTo>
                      <a:pt x="917" y="572"/>
                    </a:lnTo>
                    <a:lnTo>
                      <a:pt x="917" y="572"/>
                    </a:lnTo>
                    <a:lnTo>
                      <a:pt x="917" y="572"/>
                    </a:lnTo>
                    <a:lnTo>
                      <a:pt x="917" y="572"/>
                    </a:lnTo>
                    <a:lnTo>
                      <a:pt x="917" y="572"/>
                    </a:lnTo>
                    <a:lnTo>
                      <a:pt x="917" y="573"/>
                    </a:lnTo>
                    <a:lnTo>
                      <a:pt x="917" y="573"/>
                    </a:lnTo>
                    <a:lnTo>
                      <a:pt x="919" y="573"/>
                    </a:lnTo>
                    <a:lnTo>
                      <a:pt x="919" y="573"/>
                    </a:lnTo>
                    <a:lnTo>
                      <a:pt x="919" y="573"/>
                    </a:lnTo>
                    <a:lnTo>
                      <a:pt x="919" y="573"/>
                    </a:lnTo>
                    <a:lnTo>
                      <a:pt x="919" y="573"/>
                    </a:lnTo>
                    <a:lnTo>
                      <a:pt x="919" y="573"/>
                    </a:lnTo>
                    <a:lnTo>
                      <a:pt x="919" y="575"/>
                    </a:lnTo>
                    <a:lnTo>
                      <a:pt x="919" y="575"/>
                    </a:lnTo>
                    <a:lnTo>
                      <a:pt x="919" y="575"/>
                    </a:lnTo>
                    <a:lnTo>
                      <a:pt x="919" y="575"/>
                    </a:lnTo>
                    <a:lnTo>
                      <a:pt x="919" y="575"/>
                    </a:lnTo>
                    <a:lnTo>
                      <a:pt x="917" y="575"/>
                    </a:lnTo>
                    <a:lnTo>
                      <a:pt x="917" y="575"/>
                    </a:lnTo>
                    <a:lnTo>
                      <a:pt x="917" y="575"/>
                    </a:lnTo>
                    <a:lnTo>
                      <a:pt x="915" y="575"/>
                    </a:lnTo>
                    <a:lnTo>
                      <a:pt x="913" y="575"/>
                    </a:lnTo>
                    <a:lnTo>
                      <a:pt x="913" y="575"/>
                    </a:lnTo>
                    <a:lnTo>
                      <a:pt x="911" y="575"/>
                    </a:lnTo>
                    <a:lnTo>
                      <a:pt x="911" y="575"/>
                    </a:lnTo>
                    <a:lnTo>
                      <a:pt x="911" y="575"/>
                    </a:lnTo>
                    <a:lnTo>
                      <a:pt x="911" y="575"/>
                    </a:lnTo>
                    <a:lnTo>
                      <a:pt x="910" y="575"/>
                    </a:lnTo>
                    <a:lnTo>
                      <a:pt x="910" y="575"/>
                    </a:lnTo>
                    <a:lnTo>
                      <a:pt x="910" y="575"/>
                    </a:lnTo>
                    <a:lnTo>
                      <a:pt x="908" y="575"/>
                    </a:lnTo>
                    <a:lnTo>
                      <a:pt x="906" y="575"/>
                    </a:lnTo>
                    <a:lnTo>
                      <a:pt x="906" y="575"/>
                    </a:lnTo>
                    <a:lnTo>
                      <a:pt x="906" y="575"/>
                    </a:lnTo>
                    <a:lnTo>
                      <a:pt x="904" y="575"/>
                    </a:lnTo>
                    <a:lnTo>
                      <a:pt x="902" y="577"/>
                    </a:lnTo>
                    <a:lnTo>
                      <a:pt x="902" y="577"/>
                    </a:lnTo>
                    <a:lnTo>
                      <a:pt x="902" y="579"/>
                    </a:lnTo>
                    <a:lnTo>
                      <a:pt x="902" y="579"/>
                    </a:lnTo>
                    <a:lnTo>
                      <a:pt x="902" y="581"/>
                    </a:lnTo>
                    <a:lnTo>
                      <a:pt x="902" y="582"/>
                    </a:lnTo>
                    <a:lnTo>
                      <a:pt x="904" y="582"/>
                    </a:lnTo>
                    <a:lnTo>
                      <a:pt x="904" y="584"/>
                    </a:lnTo>
                    <a:lnTo>
                      <a:pt x="906" y="584"/>
                    </a:lnTo>
                    <a:lnTo>
                      <a:pt x="906" y="586"/>
                    </a:lnTo>
                    <a:lnTo>
                      <a:pt x="906" y="588"/>
                    </a:lnTo>
                    <a:lnTo>
                      <a:pt x="906" y="588"/>
                    </a:lnTo>
                    <a:lnTo>
                      <a:pt x="906" y="588"/>
                    </a:lnTo>
                    <a:lnTo>
                      <a:pt x="908" y="590"/>
                    </a:lnTo>
                    <a:lnTo>
                      <a:pt x="908" y="590"/>
                    </a:lnTo>
                    <a:lnTo>
                      <a:pt x="908" y="590"/>
                    </a:lnTo>
                    <a:lnTo>
                      <a:pt x="910" y="590"/>
                    </a:lnTo>
                    <a:lnTo>
                      <a:pt x="911" y="590"/>
                    </a:lnTo>
                    <a:lnTo>
                      <a:pt x="911" y="590"/>
                    </a:lnTo>
                    <a:lnTo>
                      <a:pt x="913" y="590"/>
                    </a:lnTo>
                    <a:lnTo>
                      <a:pt x="913" y="590"/>
                    </a:lnTo>
                    <a:lnTo>
                      <a:pt x="913" y="590"/>
                    </a:lnTo>
                    <a:lnTo>
                      <a:pt x="913" y="591"/>
                    </a:lnTo>
                    <a:lnTo>
                      <a:pt x="911" y="591"/>
                    </a:lnTo>
                    <a:lnTo>
                      <a:pt x="911" y="593"/>
                    </a:lnTo>
                    <a:lnTo>
                      <a:pt x="911" y="593"/>
                    </a:lnTo>
                    <a:lnTo>
                      <a:pt x="910" y="593"/>
                    </a:lnTo>
                    <a:lnTo>
                      <a:pt x="910" y="595"/>
                    </a:lnTo>
                    <a:lnTo>
                      <a:pt x="908" y="595"/>
                    </a:lnTo>
                    <a:lnTo>
                      <a:pt x="908" y="595"/>
                    </a:lnTo>
                    <a:lnTo>
                      <a:pt x="908" y="597"/>
                    </a:lnTo>
                    <a:lnTo>
                      <a:pt x="908" y="597"/>
                    </a:lnTo>
                    <a:lnTo>
                      <a:pt x="908" y="597"/>
                    </a:lnTo>
                    <a:lnTo>
                      <a:pt x="908" y="597"/>
                    </a:lnTo>
                    <a:lnTo>
                      <a:pt x="906" y="597"/>
                    </a:lnTo>
                    <a:lnTo>
                      <a:pt x="906" y="597"/>
                    </a:lnTo>
                    <a:lnTo>
                      <a:pt x="906" y="597"/>
                    </a:lnTo>
                    <a:lnTo>
                      <a:pt x="906" y="597"/>
                    </a:lnTo>
                    <a:lnTo>
                      <a:pt x="904" y="597"/>
                    </a:lnTo>
                    <a:lnTo>
                      <a:pt x="904" y="597"/>
                    </a:lnTo>
                    <a:lnTo>
                      <a:pt x="904" y="597"/>
                    </a:lnTo>
                    <a:lnTo>
                      <a:pt x="904" y="597"/>
                    </a:lnTo>
                    <a:lnTo>
                      <a:pt x="904" y="597"/>
                    </a:lnTo>
                    <a:lnTo>
                      <a:pt x="904" y="597"/>
                    </a:lnTo>
                    <a:lnTo>
                      <a:pt x="902" y="597"/>
                    </a:lnTo>
                    <a:lnTo>
                      <a:pt x="902" y="597"/>
                    </a:lnTo>
                    <a:lnTo>
                      <a:pt x="902" y="597"/>
                    </a:lnTo>
                    <a:lnTo>
                      <a:pt x="902" y="597"/>
                    </a:lnTo>
                    <a:lnTo>
                      <a:pt x="902" y="597"/>
                    </a:lnTo>
                    <a:lnTo>
                      <a:pt x="901" y="597"/>
                    </a:lnTo>
                    <a:lnTo>
                      <a:pt x="901" y="597"/>
                    </a:lnTo>
                    <a:lnTo>
                      <a:pt x="901" y="597"/>
                    </a:lnTo>
                    <a:lnTo>
                      <a:pt x="901" y="599"/>
                    </a:lnTo>
                    <a:lnTo>
                      <a:pt x="901" y="599"/>
                    </a:lnTo>
                    <a:lnTo>
                      <a:pt x="901" y="599"/>
                    </a:lnTo>
                    <a:lnTo>
                      <a:pt x="901" y="599"/>
                    </a:lnTo>
                    <a:lnTo>
                      <a:pt x="899" y="599"/>
                    </a:lnTo>
                    <a:lnTo>
                      <a:pt x="899" y="599"/>
                    </a:lnTo>
                    <a:lnTo>
                      <a:pt x="899" y="599"/>
                    </a:lnTo>
                    <a:lnTo>
                      <a:pt x="899" y="599"/>
                    </a:lnTo>
                    <a:lnTo>
                      <a:pt x="899" y="599"/>
                    </a:lnTo>
                    <a:lnTo>
                      <a:pt x="899" y="599"/>
                    </a:lnTo>
                    <a:lnTo>
                      <a:pt x="897" y="599"/>
                    </a:lnTo>
                    <a:lnTo>
                      <a:pt x="897" y="599"/>
                    </a:lnTo>
                    <a:lnTo>
                      <a:pt x="897" y="599"/>
                    </a:lnTo>
                    <a:lnTo>
                      <a:pt x="897" y="599"/>
                    </a:lnTo>
                    <a:lnTo>
                      <a:pt x="897" y="599"/>
                    </a:lnTo>
                    <a:lnTo>
                      <a:pt x="895" y="599"/>
                    </a:lnTo>
                    <a:lnTo>
                      <a:pt x="895" y="599"/>
                    </a:lnTo>
                    <a:lnTo>
                      <a:pt x="895" y="599"/>
                    </a:lnTo>
                    <a:lnTo>
                      <a:pt x="895" y="600"/>
                    </a:lnTo>
                    <a:lnTo>
                      <a:pt x="895" y="600"/>
                    </a:lnTo>
                    <a:lnTo>
                      <a:pt x="895" y="600"/>
                    </a:lnTo>
                    <a:lnTo>
                      <a:pt x="895" y="600"/>
                    </a:lnTo>
                    <a:lnTo>
                      <a:pt x="893" y="600"/>
                    </a:lnTo>
                    <a:lnTo>
                      <a:pt x="893" y="600"/>
                    </a:lnTo>
                    <a:lnTo>
                      <a:pt x="893" y="600"/>
                    </a:lnTo>
                    <a:lnTo>
                      <a:pt x="893" y="600"/>
                    </a:lnTo>
                    <a:lnTo>
                      <a:pt x="893" y="600"/>
                    </a:lnTo>
                    <a:lnTo>
                      <a:pt x="893" y="600"/>
                    </a:lnTo>
                    <a:lnTo>
                      <a:pt x="893" y="602"/>
                    </a:lnTo>
                    <a:lnTo>
                      <a:pt x="893" y="602"/>
                    </a:lnTo>
                    <a:lnTo>
                      <a:pt x="893" y="602"/>
                    </a:lnTo>
                    <a:lnTo>
                      <a:pt x="893" y="602"/>
                    </a:lnTo>
                    <a:lnTo>
                      <a:pt x="892" y="602"/>
                    </a:lnTo>
                    <a:lnTo>
                      <a:pt x="892" y="602"/>
                    </a:lnTo>
                    <a:lnTo>
                      <a:pt x="892" y="602"/>
                    </a:lnTo>
                    <a:lnTo>
                      <a:pt x="890" y="602"/>
                    </a:lnTo>
                    <a:lnTo>
                      <a:pt x="890" y="602"/>
                    </a:lnTo>
                    <a:lnTo>
                      <a:pt x="888" y="602"/>
                    </a:lnTo>
                    <a:lnTo>
                      <a:pt x="888" y="602"/>
                    </a:lnTo>
                    <a:lnTo>
                      <a:pt x="888" y="602"/>
                    </a:lnTo>
                    <a:lnTo>
                      <a:pt x="888" y="602"/>
                    </a:lnTo>
                    <a:lnTo>
                      <a:pt x="886" y="602"/>
                    </a:lnTo>
                    <a:lnTo>
                      <a:pt x="886" y="602"/>
                    </a:lnTo>
                    <a:lnTo>
                      <a:pt x="886" y="602"/>
                    </a:lnTo>
                    <a:lnTo>
                      <a:pt x="886" y="602"/>
                    </a:lnTo>
                    <a:lnTo>
                      <a:pt x="886" y="602"/>
                    </a:lnTo>
                    <a:lnTo>
                      <a:pt x="886" y="602"/>
                    </a:lnTo>
                    <a:lnTo>
                      <a:pt x="884" y="602"/>
                    </a:lnTo>
                    <a:lnTo>
                      <a:pt x="884" y="602"/>
                    </a:lnTo>
                    <a:lnTo>
                      <a:pt x="884" y="602"/>
                    </a:lnTo>
                    <a:lnTo>
                      <a:pt x="884" y="602"/>
                    </a:lnTo>
                    <a:lnTo>
                      <a:pt x="884" y="602"/>
                    </a:lnTo>
                    <a:lnTo>
                      <a:pt x="884" y="602"/>
                    </a:lnTo>
                    <a:lnTo>
                      <a:pt x="884" y="602"/>
                    </a:lnTo>
                    <a:lnTo>
                      <a:pt x="882" y="602"/>
                    </a:lnTo>
                    <a:lnTo>
                      <a:pt x="882" y="602"/>
                    </a:lnTo>
                    <a:lnTo>
                      <a:pt x="882" y="602"/>
                    </a:lnTo>
                    <a:lnTo>
                      <a:pt x="882" y="602"/>
                    </a:lnTo>
                    <a:lnTo>
                      <a:pt x="882" y="604"/>
                    </a:lnTo>
                    <a:lnTo>
                      <a:pt x="882" y="604"/>
                    </a:lnTo>
                    <a:lnTo>
                      <a:pt x="882" y="604"/>
                    </a:lnTo>
                    <a:lnTo>
                      <a:pt x="881" y="604"/>
                    </a:lnTo>
                    <a:lnTo>
                      <a:pt x="881" y="604"/>
                    </a:lnTo>
                    <a:lnTo>
                      <a:pt x="881" y="604"/>
                    </a:lnTo>
                    <a:lnTo>
                      <a:pt x="881" y="604"/>
                    </a:lnTo>
                    <a:lnTo>
                      <a:pt x="879" y="604"/>
                    </a:lnTo>
                    <a:lnTo>
                      <a:pt x="879" y="604"/>
                    </a:lnTo>
                    <a:lnTo>
                      <a:pt x="879" y="604"/>
                    </a:lnTo>
                    <a:lnTo>
                      <a:pt x="879" y="604"/>
                    </a:lnTo>
                    <a:lnTo>
                      <a:pt x="877" y="604"/>
                    </a:lnTo>
                    <a:lnTo>
                      <a:pt x="877" y="604"/>
                    </a:lnTo>
                    <a:lnTo>
                      <a:pt x="877" y="604"/>
                    </a:lnTo>
                    <a:lnTo>
                      <a:pt x="877" y="604"/>
                    </a:lnTo>
                    <a:lnTo>
                      <a:pt x="877" y="604"/>
                    </a:lnTo>
                    <a:lnTo>
                      <a:pt x="875" y="604"/>
                    </a:lnTo>
                    <a:lnTo>
                      <a:pt x="875" y="604"/>
                    </a:lnTo>
                    <a:lnTo>
                      <a:pt x="875" y="604"/>
                    </a:lnTo>
                    <a:lnTo>
                      <a:pt x="875" y="604"/>
                    </a:lnTo>
                    <a:lnTo>
                      <a:pt x="875" y="606"/>
                    </a:lnTo>
                    <a:lnTo>
                      <a:pt x="875" y="606"/>
                    </a:lnTo>
                    <a:lnTo>
                      <a:pt x="875" y="606"/>
                    </a:lnTo>
                    <a:lnTo>
                      <a:pt x="875" y="606"/>
                    </a:lnTo>
                    <a:lnTo>
                      <a:pt x="875" y="606"/>
                    </a:lnTo>
                    <a:lnTo>
                      <a:pt x="875" y="606"/>
                    </a:lnTo>
                    <a:lnTo>
                      <a:pt x="875" y="606"/>
                    </a:lnTo>
                    <a:lnTo>
                      <a:pt x="873" y="606"/>
                    </a:lnTo>
                    <a:lnTo>
                      <a:pt x="873" y="606"/>
                    </a:lnTo>
                    <a:lnTo>
                      <a:pt x="873" y="606"/>
                    </a:lnTo>
                    <a:lnTo>
                      <a:pt x="873" y="606"/>
                    </a:lnTo>
                    <a:lnTo>
                      <a:pt x="873" y="606"/>
                    </a:lnTo>
                    <a:lnTo>
                      <a:pt x="873" y="606"/>
                    </a:lnTo>
                    <a:lnTo>
                      <a:pt x="873" y="606"/>
                    </a:lnTo>
                    <a:lnTo>
                      <a:pt x="872" y="606"/>
                    </a:lnTo>
                    <a:lnTo>
                      <a:pt x="872" y="606"/>
                    </a:lnTo>
                    <a:lnTo>
                      <a:pt x="872" y="606"/>
                    </a:lnTo>
                    <a:lnTo>
                      <a:pt x="872" y="606"/>
                    </a:lnTo>
                    <a:lnTo>
                      <a:pt x="872" y="606"/>
                    </a:lnTo>
                    <a:lnTo>
                      <a:pt x="870" y="606"/>
                    </a:lnTo>
                    <a:lnTo>
                      <a:pt x="870" y="606"/>
                    </a:lnTo>
                    <a:lnTo>
                      <a:pt x="870" y="606"/>
                    </a:lnTo>
                    <a:lnTo>
                      <a:pt x="870" y="606"/>
                    </a:lnTo>
                    <a:lnTo>
                      <a:pt x="870" y="606"/>
                    </a:lnTo>
                    <a:lnTo>
                      <a:pt x="870" y="606"/>
                    </a:lnTo>
                    <a:lnTo>
                      <a:pt x="868" y="606"/>
                    </a:lnTo>
                    <a:lnTo>
                      <a:pt x="868" y="606"/>
                    </a:lnTo>
                    <a:lnTo>
                      <a:pt x="868" y="606"/>
                    </a:lnTo>
                    <a:lnTo>
                      <a:pt x="868" y="606"/>
                    </a:lnTo>
                    <a:lnTo>
                      <a:pt x="868" y="606"/>
                    </a:lnTo>
                    <a:lnTo>
                      <a:pt x="868" y="606"/>
                    </a:lnTo>
                    <a:lnTo>
                      <a:pt x="868" y="606"/>
                    </a:lnTo>
                    <a:lnTo>
                      <a:pt x="866" y="606"/>
                    </a:lnTo>
                    <a:lnTo>
                      <a:pt x="866" y="606"/>
                    </a:lnTo>
                    <a:lnTo>
                      <a:pt x="866" y="606"/>
                    </a:lnTo>
                    <a:lnTo>
                      <a:pt x="866" y="606"/>
                    </a:lnTo>
                    <a:lnTo>
                      <a:pt x="866" y="606"/>
                    </a:lnTo>
                    <a:lnTo>
                      <a:pt x="866" y="606"/>
                    </a:lnTo>
                    <a:lnTo>
                      <a:pt x="866" y="606"/>
                    </a:lnTo>
                    <a:lnTo>
                      <a:pt x="864" y="608"/>
                    </a:lnTo>
                    <a:lnTo>
                      <a:pt x="864" y="608"/>
                    </a:lnTo>
                    <a:lnTo>
                      <a:pt x="864" y="608"/>
                    </a:lnTo>
                    <a:lnTo>
                      <a:pt x="864" y="610"/>
                    </a:lnTo>
                    <a:lnTo>
                      <a:pt x="864" y="610"/>
                    </a:lnTo>
                    <a:lnTo>
                      <a:pt x="863" y="610"/>
                    </a:lnTo>
                    <a:lnTo>
                      <a:pt x="863" y="610"/>
                    </a:lnTo>
                    <a:lnTo>
                      <a:pt x="863" y="610"/>
                    </a:lnTo>
                    <a:lnTo>
                      <a:pt x="863" y="610"/>
                    </a:lnTo>
                    <a:lnTo>
                      <a:pt x="863" y="610"/>
                    </a:lnTo>
                    <a:lnTo>
                      <a:pt x="863" y="610"/>
                    </a:lnTo>
                    <a:lnTo>
                      <a:pt x="863" y="610"/>
                    </a:lnTo>
                    <a:lnTo>
                      <a:pt x="863" y="610"/>
                    </a:lnTo>
                    <a:lnTo>
                      <a:pt x="863" y="610"/>
                    </a:lnTo>
                    <a:lnTo>
                      <a:pt x="861" y="610"/>
                    </a:lnTo>
                    <a:lnTo>
                      <a:pt x="861" y="610"/>
                    </a:lnTo>
                    <a:lnTo>
                      <a:pt x="861" y="610"/>
                    </a:lnTo>
                    <a:lnTo>
                      <a:pt x="861" y="610"/>
                    </a:lnTo>
                    <a:lnTo>
                      <a:pt x="861" y="610"/>
                    </a:lnTo>
                    <a:lnTo>
                      <a:pt x="861" y="611"/>
                    </a:lnTo>
                    <a:lnTo>
                      <a:pt x="861" y="611"/>
                    </a:lnTo>
                    <a:lnTo>
                      <a:pt x="861" y="613"/>
                    </a:lnTo>
                    <a:lnTo>
                      <a:pt x="861" y="613"/>
                    </a:lnTo>
                    <a:lnTo>
                      <a:pt x="861" y="613"/>
                    </a:lnTo>
                    <a:lnTo>
                      <a:pt x="861" y="613"/>
                    </a:lnTo>
                    <a:lnTo>
                      <a:pt x="859" y="613"/>
                    </a:lnTo>
                    <a:lnTo>
                      <a:pt x="859" y="613"/>
                    </a:lnTo>
                    <a:lnTo>
                      <a:pt x="859" y="615"/>
                    </a:lnTo>
                    <a:lnTo>
                      <a:pt x="861" y="615"/>
                    </a:lnTo>
                    <a:lnTo>
                      <a:pt x="861" y="615"/>
                    </a:lnTo>
                    <a:lnTo>
                      <a:pt x="861" y="615"/>
                    </a:lnTo>
                    <a:lnTo>
                      <a:pt x="861" y="615"/>
                    </a:lnTo>
                    <a:lnTo>
                      <a:pt x="861" y="615"/>
                    </a:lnTo>
                    <a:lnTo>
                      <a:pt x="859" y="617"/>
                    </a:lnTo>
                    <a:lnTo>
                      <a:pt x="859" y="617"/>
                    </a:lnTo>
                    <a:lnTo>
                      <a:pt x="859" y="617"/>
                    </a:lnTo>
                    <a:lnTo>
                      <a:pt x="859" y="617"/>
                    </a:lnTo>
                    <a:lnTo>
                      <a:pt x="859" y="617"/>
                    </a:lnTo>
                    <a:lnTo>
                      <a:pt x="859" y="617"/>
                    </a:lnTo>
                    <a:lnTo>
                      <a:pt x="859" y="617"/>
                    </a:lnTo>
                    <a:lnTo>
                      <a:pt x="857" y="619"/>
                    </a:lnTo>
                    <a:lnTo>
                      <a:pt x="857" y="619"/>
                    </a:lnTo>
                    <a:lnTo>
                      <a:pt x="857" y="619"/>
                    </a:lnTo>
                    <a:lnTo>
                      <a:pt x="857" y="619"/>
                    </a:lnTo>
                    <a:lnTo>
                      <a:pt x="857" y="619"/>
                    </a:lnTo>
                    <a:lnTo>
                      <a:pt x="857" y="619"/>
                    </a:lnTo>
                    <a:lnTo>
                      <a:pt x="855" y="619"/>
                    </a:lnTo>
                    <a:lnTo>
                      <a:pt x="855" y="619"/>
                    </a:lnTo>
                    <a:lnTo>
                      <a:pt x="855" y="619"/>
                    </a:lnTo>
                    <a:lnTo>
                      <a:pt x="855" y="620"/>
                    </a:lnTo>
                    <a:lnTo>
                      <a:pt x="855" y="620"/>
                    </a:lnTo>
                    <a:lnTo>
                      <a:pt x="855" y="620"/>
                    </a:lnTo>
                    <a:lnTo>
                      <a:pt x="854" y="620"/>
                    </a:lnTo>
                    <a:lnTo>
                      <a:pt x="854" y="620"/>
                    </a:lnTo>
                    <a:lnTo>
                      <a:pt x="854" y="622"/>
                    </a:lnTo>
                    <a:lnTo>
                      <a:pt x="854" y="622"/>
                    </a:lnTo>
                    <a:lnTo>
                      <a:pt x="854" y="622"/>
                    </a:lnTo>
                    <a:lnTo>
                      <a:pt x="854" y="624"/>
                    </a:lnTo>
                    <a:lnTo>
                      <a:pt x="854" y="624"/>
                    </a:lnTo>
                    <a:lnTo>
                      <a:pt x="854" y="624"/>
                    </a:lnTo>
                    <a:lnTo>
                      <a:pt x="854" y="624"/>
                    </a:lnTo>
                    <a:lnTo>
                      <a:pt x="854" y="626"/>
                    </a:lnTo>
                    <a:lnTo>
                      <a:pt x="854" y="626"/>
                    </a:lnTo>
                    <a:lnTo>
                      <a:pt x="854" y="628"/>
                    </a:lnTo>
                    <a:lnTo>
                      <a:pt x="852" y="628"/>
                    </a:lnTo>
                    <a:lnTo>
                      <a:pt x="852" y="629"/>
                    </a:lnTo>
                    <a:lnTo>
                      <a:pt x="852" y="629"/>
                    </a:lnTo>
                    <a:lnTo>
                      <a:pt x="852" y="629"/>
                    </a:lnTo>
                    <a:lnTo>
                      <a:pt x="852" y="629"/>
                    </a:lnTo>
                    <a:lnTo>
                      <a:pt x="852" y="629"/>
                    </a:lnTo>
                    <a:lnTo>
                      <a:pt x="852" y="629"/>
                    </a:lnTo>
                    <a:lnTo>
                      <a:pt x="850" y="631"/>
                    </a:lnTo>
                    <a:lnTo>
                      <a:pt x="850" y="631"/>
                    </a:lnTo>
                    <a:lnTo>
                      <a:pt x="850" y="631"/>
                    </a:lnTo>
                    <a:lnTo>
                      <a:pt x="848" y="631"/>
                    </a:lnTo>
                    <a:lnTo>
                      <a:pt x="848" y="631"/>
                    </a:lnTo>
                    <a:lnTo>
                      <a:pt x="848" y="631"/>
                    </a:lnTo>
                    <a:lnTo>
                      <a:pt x="848" y="633"/>
                    </a:lnTo>
                    <a:lnTo>
                      <a:pt x="848" y="633"/>
                    </a:lnTo>
                    <a:lnTo>
                      <a:pt x="848" y="633"/>
                    </a:lnTo>
                    <a:lnTo>
                      <a:pt x="848" y="633"/>
                    </a:lnTo>
                    <a:lnTo>
                      <a:pt x="846" y="633"/>
                    </a:lnTo>
                    <a:lnTo>
                      <a:pt x="846" y="633"/>
                    </a:lnTo>
                    <a:lnTo>
                      <a:pt x="846" y="633"/>
                    </a:lnTo>
                    <a:lnTo>
                      <a:pt x="846" y="635"/>
                    </a:lnTo>
                    <a:lnTo>
                      <a:pt x="846" y="635"/>
                    </a:lnTo>
                    <a:lnTo>
                      <a:pt x="845" y="635"/>
                    </a:lnTo>
                    <a:lnTo>
                      <a:pt x="845" y="635"/>
                    </a:lnTo>
                    <a:lnTo>
                      <a:pt x="845" y="635"/>
                    </a:lnTo>
                    <a:lnTo>
                      <a:pt x="845" y="635"/>
                    </a:lnTo>
                    <a:lnTo>
                      <a:pt x="845" y="635"/>
                    </a:lnTo>
                    <a:lnTo>
                      <a:pt x="845" y="637"/>
                    </a:lnTo>
                    <a:lnTo>
                      <a:pt x="845" y="637"/>
                    </a:lnTo>
                    <a:lnTo>
                      <a:pt x="845" y="637"/>
                    </a:lnTo>
                    <a:lnTo>
                      <a:pt x="843" y="637"/>
                    </a:lnTo>
                    <a:lnTo>
                      <a:pt x="843" y="637"/>
                    </a:lnTo>
                    <a:lnTo>
                      <a:pt x="843" y="637"/>
                    </a:lnTo>
                    <a:lnTo>
                      <a:pt x="843" y="637"/>
                    </a:lnTo>
                    <a:lnTo>
                      <a:pt x="843" y="637"/>
                    </a:lnTo>
                    <a:lnTo>
                      <a:pt x="843" y="637"/>
                    </a:lnTo>
                    <a:lnTo>
                      <a:pt x="843" y="638"/>
                    </a:lnTo>
                    <a:lnTo>
                      <a:pt x="843" y="638"/>
                    </a:lnTo>
                    <a:lnTo>
                      <a:pt x="843" y="638"/>
                    </a:lnTo>
                    <a:lnTo>
                      <a:pt x="846" y="640"/>
                    </a:lnTo>
                    <a:lnTo>
                      <a:pt x="848" y="642"/>
                    </a:lnTo>
                    <a:lnTo>
                      <a:pt x="848" y="642"/>
                    </a:lnTo>
                    <a:lnTo>
                      <a:pt x="848" y="642"/>
                    </a:lnTo>
                    <a:lnTo>
                      <a:pt x="848" y="644"/>
                    </a:lnTo>
                    <a:lnTo>
                      <a:pt x="846" y="646"/>
                    </a:lnTo>
                    <a:lnTo>
                      <a:pt x="846" y="649"/>
                    </a:lnTo>
                    <a:lnTo>
                      <a:pt x="843" y="651"/>
                    </a:lnTo>
                    <a:lnTo>
                      <a:pt x="839" y="653"/>
                    </a:lnTo>
                    <a:lnTo>
                      <a:pt x="835" y="655"/>
                    </a:lnTo>
                    <a:lnTo>
                      <a:pt x="835" y="657"/>
                    </a:lnTo>
                    <a:lnTo>
                      <a:pt x="835" y="658"/>
                    </a:lnTo>
                    <a:lnTo>
                      <a:pt x="835" y="658"/>
                    </a:lnTo>
                    <a:lnTo>
                      <a:pt x="835" y="660"/>
                    </a:lnTo>
                    <a:lnTo>
                      <a:pt x="834" y="660"/>
                    </a:lnTo>
                    <a:lnTo>
                      <a:pt x="834" y="662"/>
                    </a:lnTo>
                    <a:lnTo>
                      <a:pt x="834" y="662"/>
                    </a:lnTo>
                    <a:lnTo>
                      <a:pt x="834" y="662"/>
                    </a:lnTo>
                    <a:lnTo>
                      <a:pt x="834" y="664"/>
                    </a:lnTo>
                    <a:lnTo>
                      <a:pt x="834" y="664"/>
                    </a:lnTo>
                    <a:lnTo>
                      <a:pt x="834" y="664"/>
                    </a:lnTo>
                    <a:lnTo>
                      <a:pt x="834" y="664"/>
                    </a:lnTo>
                    <a:lnTo>
                      <a:pt x="832" y="664"/>
                    </a:lnTo>
                    <a:lnTo>
                      <a:pt x="832" y="664"/>
                    </a:lnTo>
                    <a:lnTo>
                      <a:pt x="832" y="664"/>
                    </a:lnTo>
                    <a:lnTo>
                      <a:pt x="832" y="666"/>
                    </a:lnTo>
                    <a:lnTo>
                      <a:pt x="832" y="666"/>
                    </a:lnTo>
                    <a:lnTo>
                      <a:pt x="832" y="666"/>
                    </a:lnTo>
                    <a:lnTo>
                      <a:pt x="832" y="666"/>
                    </a:lnTo>
                    <a:lnTo>
                      <a:pt x="832" y="666"/>
                    </a:lnTo>
                    <a:lnTo>
                      <a:pt x="832" y="666"/>
                    </a:lnTo>
                    <a:lnTo>
                      <a:pt x="832" y="666"/>
                    </a:lnTo>
                    <a:lnTo>
                      <a:pt x="832" y="666"/>
                    </a:lnTo>
                    <a:lnTo>
                      <a:pt x="832" y="667"/>
                    </a:lnTo>
                    <a:lnTo>
                      <a:pt x="832" y="667"/>
                    </a:lnTo>
                    <a:lnTo>
                      <a:pt x="832" y="667"/>
                    </a:lnTo>
                    <a:lnTo>
                      <a:pt x="830" y="667"/>
                    </a:lnTo>
                    <a:lnTo>
                      <a:pt x="830" y="669"/>
                    </a:ln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4" name="Freeform 19">
                <a:extLst>
                  <a:ext uri="{FF2B5EF4-FFF2-40B4-BE49-F238E27FC236}">
                    <a16:creationId xmlns:a16="http://schemas.microsoft.com/office/drawing/2014/main" id="{C34199E2-BF67-98C2-9BD0-29B8C5E65360}"/>
                  </a:ext>
                </a:extLst>
              </p:cNvPr>
              <p:cNvSpPr>
                <a:spLocks/>
              </p:cNvSpPr>
              <p:nvPr/>
            </p:nvSpPr>
            <p:spPr bwMode="auto">
              <a:xfrm>
                <a:off x="2575" y="1158"/>
                <a:ext cx="1181" cy="676"/>
              </a:xfrm>
              <a:custGeom>
                <a:avLst/>
                <a:gdLst>
                  <a:gd name="T0" fmla="*/ 790 w 1181"/>
                  <a:gd name="T1" fmla="*/ 633 h 676"/>
                  <a:gd name="T2" fmla="*/ 787 w 1181"/>
                  <a:gd name="T3" fmla="*/ 591 h 676"/>
                  <a:gd name="T4" fmla="*/ 767 w 1181"/>
                  <a:gd name="T5" fmla="*/ 546 h 676"/>
                  <a:gd name="T6" fmla="*/ 759 w 1181"/>
                  <a:gd name="T7" fmla="*/ 510 h 676"/>
                  <a:gd name="T8" fmla="*/ 720 w 1181"/>
                  <a:gd name="T9" fmla="*/ 541 h 676"/>
                  <a:gd name="T10" fmla="*/ 640 w 1181"/>
                  <a:gd name="T11" fmla="*/ 597 h 676"/>
                  <a:gd name="T12" fmla="*/ 510 w 1181"/>
                  <a:gd name="T13" fmla="*/ 573 h 676"/>
                  <a:gd name="T14" fmla="*/ 468 w 1181"/>
                  <a:gd name="T15" fmla="*/ 552 h 676"/>
                  <a:gd name="T16" fmla="*/ 387 w 1181"/>
                  <a:gd name="T17" fmla="*/ 543 h 676"/>
                  <a:gd name="T18" fmla="*/ 345 w 1181"/>
                  <a:gd name="T19" fmla="*/ 584 h 676"/>
                  <a:gd name="T20" fmla="*/ 307 w 1181"/>
                  <a:gd name="T21" fmla="*/ 600 h 676"/>
                  <a:gd name="T22" fmla="*/ 291 w 1181"/>
                  <a:gd name="T23" fmla="*/ 588 h 676"/>
                  <a:gd name="T24" fmla="*/ 278 w 1181"/>
                  <a:gd name="T25" fmla="*/ 572 h 676"/>
                  <a:gd name="T26" fmla="*/ 228 w 1181"/>
                  <a:gd name="T27" fmla="*/ 577 h 676"/>
                  <a:gd name="T28" fmla="*/ 193 w 1181"/>
                  <a:gd name="T29" fmla="*/ 562 h 676"/>
                  <a:gd name="T30" fmla="*/ 159 w 1181"/>
                  <a:gd name="T31" fmla="*/ 530 h 676"/>
                  <a:gd name="T32" fmla="*/ 137 w 1181"/>
                  <a:gd name="T33" fmla="*/ 566 h 676"/>
                  <a:gd name="T34" fmla="*/ 112 w 1181"/>
                  <a:gd name="T35" fmla="*/ 602 h 676"/>
                  <a:gd name="T36" fmla="*/ 54 w 1181"/>
                  <a:gd name="T37" fmla="*/ 586 h 676"/>
                  <a:gd name="T38" fmla="*/ 56 w 1181"/>
                  <a:gd name="T39" fmla="*/ 555 h 676"/>
                  <a:gd name="T40" fmla="*/ 47 w 1181"/>
                  <a:gd name="T41" fmla="*/ 528 h 676"/>
                  <a:gd name="T42" fmla="*/ 2 w 1181"/>
                  <a:gd name="T43" fmla="*/ 544 h 676"/>
                  <a:gd name="T44" fmla="*/ 18 w 1181"/>
                  <a:gd name="T45" fmla="*/ 443 h 676"/>
                  <a:gd name="T46" fmla="*/ 128 w 1181"/>
                  <a:gd name="T47" fmla="*/ 338 h 676"/>
                  <a:gd name="T48" fmla="*/ 206 w 1181"/>
                  <a:gd name="T49" fmla="*/ 255 h 676"/>
                  <a:gd name="T50" fmla="*/ 255 w 1181"/>
                  <a:gd name="T51" fmla="*/ 244 h 676"/>
                  <a:gd name="T52" fmla="*/ 295 w 1181"/>
                  <a:gd name="T53" fmla="*/ 231 h 676"/>
                  <a:gd name="T54" fmla="*/ 336 w 1181"/>
                  <a:gd name="T55" fmla="*/ 230 h 676"/>
                  <a:gd name="T56" fmla="*/ 376 w 1181"/>
                  <a:gd name="T57" fmla="*/ 195 h 676"/>
                  <a:gd name="T58" fmla="*/ 409 w 1181"/>
                  <a:gd name="T59" fmla="*/ 192 h 676"/>
                  <a:gd name="T60" fmla="*/ 441 w 1181"/>
                  <a:gd name="T61" fmla="*/ 179 h 676"/>
                  <a:gd name="T62" fmla="*/ 457 w 1181"/>
                  <a:gd name="T63" fmla="*/ 154 h 676"/>
                  <a:gd name="T64" fmla="*/ 495 w 1181"/>
                  <a:gd name="T65" fmla="*/ 168 h 676"/>
                  <a:gd name="T66" fmla="*/ 561 w 1181"/>
                  <a:gd name="T67" fmla="*/ 201 h 676"/>
                  <a:gd name="T68" fmla="*/ 599 w 1181"/>
                  <a:gd name="T69" fmla="*/ 179 h 676"/>
                  <a:gd name="T70" fmla="*/ 627 w 1181"/>
                  <a:gd name="T71" fmla="*/ 141 h 676"/>
                  <a:gd name="T72" fmla="*/ 647 w 1181"/>
                  <a:gd name="T73" fmla="*/ 116 h 676"/>
                  <a:gd name="T74" fmla="*/ 662 w 1181"/>
                  <a:gd name="T75" fmla="*/ 61 h 676"/>
                  <a:gd name="T76" fmla="*/ 703 w 1181"/>
                  <a:gd name="T77" fmla="*/ 18 h 676"/>
                  <a:gd name="T78" fmla="*/ 729 w 1181"/>
                  <a:gd name="T79" fmla="*/ 18 h 676"/>
                  <a:gd name="T80" fmla="*/ 767 w 1181"/>
                  <a:gd name="T81" fmla="*/ 22 h 676"/>
                  <a:gd name="T82" fmla="*/ 785 w 1181"/>
                  <a:gd name="T83" fmla="*/ 40 h 676"/>
                  <a:gd name="T84" fmla="*/ 803 w 1181"/>
                  <a:gd name="T85" fmla="*/ 60 h 676"/>
                  <a:gd name="T86" fmla="*/ 839 w 1181"/>
                  <a:gd name="T87" fmla="*/ 89 h 676"/>
                  <a:gd name="T88" fmla="*/ 857 w 1181"/>
                  <a:gd name="T89" fmla="*/ 117 h 676"/>
                  <a:gd name="T90" fmla="*/ 886 w 1181"/>
                  <a:gd name="T91" fmla="*/ 157 h 676"/>
                  <a:gd name="T92" fmla="*/ 879 w 1181"/>
                  <a:gd name="T93" fmla="*/ 195 h 676"/>
                  <a:gd name="T94" fmla="*/ 920 w 1181"/>
                  <a:gd name="T95" fmla="*/ 193 h 676"/>
                  <a:gd name="T96" fmla="*/ 962 w 1181"/>
                  <a:gd name="T97" fmla="*/ 206 h 676"/>
                  <a:gd name="T98" fmla="*/ 1013 w 1181"/>
                  <a:gd name="T99" fmla="*/ 230 h 676"/>
                  <a:gd name="T100" fmla="*/ 1058 w 1181"/>
                  <a:gd name="T101" fmla="*/ 257 h 676"/>
                  <a:gd name="T102" fmla="*/ 1089 w 1181"/>
                  <a:gd name="T103" fmla="*/ 306 h 676"/>
                  <a:gd name="T104" fmla="*/ 1100 w 1181"/>
                  <a:gd name="T105" fmla="*/ 354 h 676"/>
                  <a:gd name="T106" fmla="*/ 1137 w 1181"/>
                  <a:gd name="T107" fmla="*/ 398 h 676"/>
                  <a:gd name="T108" fmla="*/ 1165 w 1181"/>
                  <a:gd name="T109" fmla="*/ 432 h 676"/>
                  <a:gd name="T110" fmla="*/ 1166 w 1181"/>
                  <a:gd name="T111" fmla="*/ 477 h 676"/>
                  <a:gd name="T112" fmla="*/ 1118 w 1181"/>
                  <a:gd name="T113" fmla="*/ 521 h 676"/>
                  <a:gd name="T114" fmla="*/ 1069 w 1181"/>
                  <a:gd name="T115" fmla="*/ 561 h 676"/>
                  <a:gd name="T116" fmla="*/ 1031 w 1181"/>
                  <a:gd name="T117" fmla="*/ 573 h 676"/>
                  <a:gd name="T118" fmla="*/ 998 w 1181"/>
                  <a:gd name="T119" fmla="*/ 532 h 676"/>
                  <a:gd name="T120" fmla="*/ 960 w 1181"/>
                  <a:gd name="T121" fmla="*/ 559 h 676"/>
                  <a:gd name="T122" fmla="*/ 906 w 1181"/>
                  <a:gd name="T123" fmla="*/ 586 h 676"/>
                  <a:gd name="T124" fmla="*/ 863 w 1181"/>
                  <a:gd name="T125" fmla="*/ 61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1" h="676">
                    <a:moveTo>
                      <a:pt x="830" y="669"/>
                    </a:moveTo>
                    <a:lnTo>
                      <a:pt x="830" y="669"/>
                    </a:lnTo>
                    <a:lnTo>
                      <a:pt x="830" y="671"/>
                    </a:lnTo>
                    <a:lnTo>
                      <a:pt x="830" y="671"/>
                    </a:lnTo>
                    <a:lnTo>
                      <a:pt x="830" y="671"/>
                    </a:lnTo>
                    <a:lnTo>
                      <a:pt x="828" y="671"/>
                    </a:lnTo>
                    <a:lnTo>
                      <a:pt x="828" y="671"/>
                    </a:lnTo>
                    <a:lnTo>
                      <a:pt x="828" y="671"/>
                    </a:lnTo>
                    <a:lnTo>
                      <a:pt x="826" y="671"/>
                    </a:lnTo>
                    <a:lnTo>
                      <a:pt x="826" y="671"/>
                    </a:lnTo>
                    <a:lnTo>
                      <a:pt x="826" y="673"/>
                    </a:lnTo>
                    <a:lnTo>
                      <a:pt x="826" y="673"/>
                    </a:lnTo>
                    <a:lnTo>
                      <a:pt x="826" y="673"/>
                    </a:lnTo>
                    <a:lnTo>
                      <a:pt x="826" y="675"/>
                    </a:lnTo>
                    <a:lnTo>
                      <a:pt x="826" y="675"/>
                    </a:lnTo>
                    <a:lnTo>
                      <a:pt x="825" y="676"/>
                    </a:lnTo>
                    <a:lnTo>
                      <a:pt x="825" y="676"/>
                    </a:lnTo>
                    <a:lnTo>
                      <a:pt x="823" y="676"/>
                    </a:lnTo>
                    <a:lnTo>
                      <a:pt x="821" y="676"/>
                    </a:lnTo>
                    <a:lnTo>
                      <a:pt x="819" y="676"/>
                    </a:lnTo>
                    <a:lnTo>
                      <a:pt x="819" y="676"/>
                    </a:lnTo>
                    <a:lnTo>
                      <a:pt x="817" y="676"/>
                    </a:lnTo>
                    <a:lnTo>
                      <a:pt x="817" y="676"/>
                    </a:lnTo>
                    <a:lnTo>
                      <a:pt x="817" y="675"/>
                    </a:lnTo>
                    <a:lnTo>
                      <a:pt x="817" y="675"/>
                    </a:lnTo>
                    <a:lnTo>
                      <a:pt x="817" y="673"/>
                    </a:lnTo>
                    <a:lnTo>
                      <a:pt x="817" y="673"/>
                    </a:lnTo>
                    <a:lnTo>
                      <a:pt x="819" y="673"/>
                    </a:lnTo>
                    <a:lnTo>
                      <a:pt x="821" y="673"/>
                    </a:lnTo>
                    <a:lnTo>
                      <a:pt x="821" y="673"/>
                    </a:lnTo>
                    <a:lnTo>
                      <a:pt x="823" y="671"/>
                    </a:lnTo>
                    <a:lnTo>
                      <a:pt x="823" y="671"/>
                    </a:lnTo>
                    <a:lnTo>
                      <a:pt x="823" y="671"/>
                    </a:lnTo>
                    <a:lnTo>
                      <a:pt x="823" y="671"/>
                    </a:lnTo>
                    <a:lnTo>
                      <a:pt x="821" y="669"/>
                    </a:lnTo>
                    <a:lnTo>
                      <a:pt x="819" y="671"/>
                    </a:lnTo>
                    <a:lnTo>
                      <a:pt x="817" y="671"/>
                    </a:lnTo>
                    <a:lnTo>
                      <a:pt x="816" y="671"/>
                    </a:lnTo>
                    <a:lnTo>
                      <a:pt x="814" y="671"/>
                    </a:lnTo>
                    <a:lnTo>
                      <a:pt x="812" y="671"/>
                    </a:lnTo>
                    <a:lnTo>
                      <a:pt x="810" y="671"/>
                    </a:lnTo>
                    <a:lnTo>
                      <a:pt x="810" y="671"/>
                    </a:lnTo>
                    <a:lnTo>
                      <a:pt x="808" y="671"/>
                    </a:lnTo>
                    <a:lnTo>
                      <a:pt x="808" y="671"/>
                    </a:lnTo>
                    <a:lnTo>
                      <a:pt x="807" y="671"/>
                    </a:lnTo>
                    <a:lnTo>
                      <a:pt x="807" y="673"/>
                    </a:lnTo>
                    <a:lnTo>
                      <a:pt x="807" y="673"/>
                    </a:lnTo>
                    <a:lnTo>
                      <a:pt x="807" y="675"/>
                    </a:lnTo>
                    <a:lnTo>
                      <a:pt x="807" y="675"/>
                    </a:lnTo>
                    <a:lnTo>
                      <a:pt x="807" y="676"/>
                    </a:lnTo>
                    <a:lnTo>
                      <a:pt x="805" y="676"/>
                    </a:lnTo>
                    <a:lnTo>
                      <a:pt x="803" y="675"/>
                    </a:lnTo>
                    <a:lnTo>
                      <a:pt x="803" y="675"/>
                    </a:lnTo>
                    <a:lnTo>
                      <a:pt x="801" y="675"/>
                    </a:lnTo>
                    <a:lnTo>
                      <a:pt x="801" y="675"/>
                    </a:lnTo>
                    <a:lnTo>
                      <a:pt x="799" y="673"/>
                    </a:lnTo>
                    <a:lnTo>
                      <a:pt x="799" y="671"/>
                    </a:lnTo>
                    <a:lnTo>
                      <a:pt x="799" y="671"/>
                    </a:lnTo>
                    <a:lnTo>
                      <a:pt x="801" y="671"/>
                    </a:lnTo>
                    <a:lnTo>
                      <a:pt x="801" y="669"/>
                    </a:lnTo>
                    <a:lnTo>
                      <a:pt x="801" y="669"/>
                    </a:lnTo>
                    <a:lnTo>
                      <a:pt x="803" y="669"/>
                    </a:lnTo>
                    <a:lnTo>
                      <a:pt x="805" y="669"/>
                    </a:lnTo>
                    <a:lnTo>
                      <a:pt x="805" y="667"/>
                    </a:lnTo>
                    <a:lnTo>
                      <a:pt x="805" y="667"/>
                    </a:lnTo>
                    <a:lnTo>
                      <a:pt x="805" y="666"/>
                    </a:lnTo>
                    <a:lnTo>
                      <a:pt x="805" y="666"/>
                    </a:lnTo>
                    <a:lnTo>
                      <a:pt x="805" y="666"/>
                    </a:lnTo>
                    <a:lnTo>
                      <a:pt x="805" y="664"/>
                    </a:lnTo>
                    <a:lnTo>
                      <a:pt x="805" y="664"/>
                    </a:lnTo>
                    <a:lnTo>
                      <a:pt x="807" y="664"/>
                    </a:lnTo>
                    <a:lnTo>
                      <a:pt x="807" y="664"/>
                    </a:lnTo>
                    <a:lnTo>
                      <a:pt x="808" y="664"/>
                    </a:lnTo>
                    <a:lnTo>
                      <a:pt x="808" y="662"/>
                    </a:lnTo>
                    <a:lnTo>
                      <a:pt x="810" y="662"/>
                    </a:lnTo>
                    <a:lnTo>
                      <a:pt x="808" y="662"/>
                    </a:lnTo>
                    <a:lnTo>
                      <a:pt x="808" y="662"/>
                    </a:lnTo>
                    <a:lnTo>
                      <a:pt x="808" y="662"/>
                    </a:lnTo>
                    <a:lnTo>
                      <a:pt x="808" y="662"/>
                    </a:lnTo>
                    <a:lnTo>
                      <a:pt x="808" y="662"/>
                    </a:lnTo>
                    <a:lnTo>
                      <a:pt x="808" y="660"/>
                    </a:lnTo>
                    <a:lnTo>
                      <a:pt x="807" y="660"/>
                    </a:lnTo>
                    <a:lnTo>
                      <a:pt x="805" y="660"/>
                    </a:lnTo>
                    <a:lnTo>
                      <a:pt x="805" y="660"/>
                    </a:lnTo>
                    <a:lnTo>
                      <a:pt x="805" y="660"/>
                    </a:lnTo>
                    <a:lnTo>
                      <a:pt x="805" y="660"/>
                    </a:lnTo>
                    <a:lnTo>
                      <a:pt x="805" y="660"/>
                    </a:lnTo>
                    <a:lnTo>
                      <a:pt x="805" y="660"/>
                    </a:lnTo>
                    <a:lnTo>
                      <a:pt x="803" y="660"/>
                    </a:lnTo>
                    <a:lnTo>
                      <a:pt x="803" y="660"/>
                    </a:lnTo>
                    <a:lnTo>
                      <a:pt x="801" y="660"/>
                    </a:lnTo>
                    <a:lnTo>
                      <a:pt x="801" y="660"/>
                    </a:lnTo>
                    <a:lnTo>
                      <a:pt x="801" y="660"/>
                    </a:lnTo>
                    <a:lnTo>
                      <a:pt x="799" y="660"/>
                    </a:lnTo>
                    <a:lnTo>
                      <a:pt x="799" y="660"/>
                    </a:lnTo>
                    <a:lnTo>
                      <a:pt x="799" y="660"/>
                    </a:lnTo>
                    <a:lnTo>
                      <a:pt x="799" y="660"/>
                    </a:lnTo>
                    <a:lnTo>
                      <a:pt x="799" y="660"/>
                    </a:lnTo>
                    <a:lnTo>
                      <a:pt x="799" y="660"/>
                    </a:lnTo>
                    <a:lnTo>
                      <a:pt x="797" y="658"/>
                    </a:lnTo>
                    <a:lnTo>
                      <a:pt x="797" y="658"/>
                    </a:lnTo>
                    <a:lnTo>
                      <a:pt x="797" y="658"/>
                    </a:lnTo>
                    <a:lnTo>
                      <a:pt x="797" y="658"/>
                    </a:lnTo>
                    <a:lnTo>
                      <a:pt x="797" y="657"/>
                    </a:lnTo>
                    <a:lnTo>
                      <a:pt x="797" y="657"/>
                    </a:lnTo>
                    <a:lnTo>
                      <a:pt x="796" y="657"/>
                    </a:lnTo>
                    <a:lnTo>
                      <a:pt x="797" y="657"/>
                    </a:lnTo>
                    <a:lnTo>
                      <a:pt x="797" y="655"/>
                    </a:lnTo>
                    <a:lnTo>
                      <a:pt x="797" y="655"/>
                    </a:lnTo>
                    <a:lnTo>
                      <a:pt x="797" y="655"/>
                    </a:lnTo>
                    <a:lnTo>
                      <a:pt x="797" y="655"/>
                    </a:lnTo>
                    <a:lnTo>
                      <a:pt x="797" y="655"/>
                    </a:lnTo>
                    <a:lnTo>
                      <a:pt x="797" y="655"/>
                    </a:lnTo>
                    <a:lnTo>
                      <a:pt x="797" y="655"/>
                    </a:lnTo>
                    <a:lnTo>
                      <a:pt x="797" y="655"/>
                    </a:lnTo>
                    <a:lnTo>
                      <a:pt x="797" y="653"/>
                    </a:lnTo>
                    <a:lnTo>
                      <a:pt x="797" y="653"/>
                    </a:lnTo>
                    <a:lnTo>
                      <a:pt x="796" y="653"/>
                    </a:lnTo>
                    <a:lnTo>
                      <a:pt x="796" y="653"/>
                    </a:lnTo>
                    <a:lnTo>
                      <a:pt x="796" y="653"/>
                    </a:lnTo>
                    <a:lnTo>
                      <a:pt x="794" y="653"/>
                    </a:lnTo>
                    <a:lnTo>
                      <a:pt x="794" y="651"/>
                    </a:lnTo>
                    <a:lnTo>
                      <a:pt x="794" y="651"/>
                    </a:lnTo>
                    <a:lnTo>
                      <a:pt x="794" y="651"/>
                    </a:lnTo>
                    <a:lnTo>
                      <a:pt x="794" y="651"/>
                    </a:lnTo>
                    <a:lnTo>
                      <a:pt x="794" y="649"/>
                    </a:lnTo>
                    <a:lnTo>
                      <a:pt x="792" y="649"/>
                    </a:lnTo>
                    <a:lnTo>
                      <a:pt x="792" y="649"/>
                    </a:lnTo>
                    <a:lnTo>
                      <a:pt x="792" y="649"/>
                    </a:lnTo>
                    <a:lnTo>
                      <a:pt x="792" y="649"/>
                    </a:lnTo>
                    <a:lnTo>
                      <a:pt x="792" y="649"/>
                    </a:lnTo>
                    <a:lnTo>
                      <a:pt x="792" y="649"/>
                    </a:lnTo>
                    <a:lnTo>
                      <a:pt x="792" y="649"/>
                    </a:lnTo>
                    <a:lnTo>
                      <a:pt x="794" y="648"/>
                    </a:lnTo>
                    <a:lnTo>
                      <a:pt x="796" y="646"/>
                    </a:lnTo>
                    <a:lnTo>
                      <a:pt x="797" y="644"/>
                    </a:lnTo>
                    <a:lnTo>
                      <a:pt x="797" y="642"/>
                    </a:lnTo>
                    <a:lnTo>
                      <a:pt x="797" y="642"/>
                    </a:lnTo>
                    <a:lnTo>
                      <a:pt x="797" y="642"/>
                    </a:lnTo>
                    <a:lnTo>
                      <a:pt x="797" y="640"/>
                    </a:lnTo>
                    <a:lnTo>
                      <a:pt x="797" y="640"/>
                    </a:lnTo>
                    <a:lnTo>
                      <a:pt x="797" y="640"/>
                    </a:lnTo>
                    <a:lnTo>
                      <a:pt x="797" y="638"/>
                    </a:lnTo>
                    <a:lnTo>
                      <a:pt x="797" y="637"/>
                    </a:lnTo>
                    <a:lnTo>
                      <a:pt x="797" y="635"/>
                    </a:lnTo>
                    <a:lnTo>
                      <a:pt x="797" y="635"/>
                    </a:lnTo>
                    <a:lnTo>
                      <a:pt x="797" y="633"/>
                    </a:lnTo>
                    <a:lnTo>
                      <a:pt x="797" y="633"/>
                    </a:lnTo>
                    <a:lnTo>
                      <a:pt x="797" y="633"/>
                    </a:lnTo>
                    <a:lnTo>
                      <a:pt x="797" y="633"/>
                    </a:lnTo>
                    <a:lnTo>
                      <a:pt x="797" y="633"/>
                    </a:lnTo>
                    <a:lnTo>
                      <a:pt x="797" y="633"/>
                    </a:lnTo>
                    <a:lnTo>
                      <a:pt x="796" y="631"/>
                    </a:lnTo>
                    <a:lnTo>
                      <a:pt x="796" y="631"/>
                    </a:lnTo>
                    <a:lnTo>
                      <a:pt x="796" y="631"/>
                    </a:lnTo>
                    <a:lnTo>
                      <a:pt x="796" y="633"/>
                    </a:lnTo>
                    <a:lnTo>
                      <a:pt x="794" y="633"/>
                    </a:lnTo>
                    <a:lnTo>
                      <a:pt x="794" y="633"/>
                    </a:lnTo>
                    <a:lnTo>
                      <a:pt x="794" y="633"/>
                    </a:lnTo>
                    <a:lnTo>
                      <a:pt x="794" y="633"/>
                    </a:lnTo>
                    <a:lnTo>
                      <a:pt x="794" y="635"/>
                    </a:lnTo>
                    <a:lnTo>
                      <a:pt x="794" y="635"/>
                    </a:lnTo>
                    <a:lnTo>
                      <a:pt x="794" y="635"/>
                    </a:lnTo>
                    <a:lnTo>
                      <a:pt x="792" y="635"/>
                    </a:lnTo>
                    <a:lnTo>
                      <a:pt x="792" y="635"/>
                    </a:lnTo>
                    <a:lnTo>
                      <a:pt x="792" y="635"/>
                    </a:lnTo>
                    <a:lnTo>
                      <a:pt x="792" y="635"/>
                    </a:lnTo>
                    <a:lnTo>
                      <a:pt x="790" y="635"/>
                    </a:lnTo>
                    <a:lnTo>
                      <a:pt x="790" y="635"/>
                    </a:lnTo>
                    <a:lnTo>
                      <a:pt x="790" y="633"/>
                    </a:lnTo>
                    <a:lnTo>
                      <a:pt x="790" y="633"/>
                    </a:lnTo>
                    <a:lnTo>
                      <a:pt x="790" y="631"/>
                    </a:lnTo>
                    <a:lnTo>
                      <a:pt x="790" y="631"/>
                    </a:lnTo>
                    <a:lnTo>
                      <a:pt x="790" y="631"/>
                    </a:lnTo>
                    <a:lnTo>
                      <a:pt x="790" y="629"/>
                    </a:lnTo>
                    <a:lnTo>
                      <a:pt x="790" y="629"/>
                    </a:lnTo>
                    <a:lnTo>
                      <a:pt x="790" y="629"/>
                    </a:lnTo>
                    <a:lnTo>
                      <a:pt x="790" y="629"/>
                    </a:lnTo>
                    <a:lnTo>
                      <a:pt x="790" y="629"/>
                    </a:lnTo>
                    <a:lnTo>
                      <a:pt x="790" y="628"/>
                    </a:lnTo>
                    <a:lnTo>
                      <a:pt x="790" y="628"/>
                    </a:lnTo>
                    <a:lnTo>
                      <a:pt x="788" y="628"/>
                    </a:lnTo>
                    <a:lnTo>
                      <a:pt x="788" y="628"/>
                    </a:lnTo>
                    <a:lnTo>
                      <a:pt x="788" y="628"/>
                    </a:lnTo>
                    <a:lnTo>
                      <a:pt x="788" y="626"/>
                    </a:lnTo>
                    <a:lnTo>
                      <a:pt x="787" y="626"/>
                    </a:lnTo>
                    <a:lnTo>
                      <a:pt x="787" y="626"/>
                    </a:lnTo>
                    <a:lnTo>
                      <a:pt x="787" y="626"/>
                    </a:lnTo>
                    <a:lnTo>
                      <a:pt x="787" y="626"/>
                    </a:lnTo>
                    <a:lnTo>
                      <a:pt x="787" y="626"/>
                    </a:lnTo>
                    <a:lnTo>
                      <a:pt x="785" y="626"/>
                    </a:lnTo>
                    <a:lnTo>
                      <a:pt x="785" y="626"/>
                    </a:lnTo>
                    <a:lnTo>
                      <a:pt x="785" y="626"/>
                    </a:lnTo>
                    <a:lnTo>
                      <a:pt x="785" y="626"/>
                    </a:lnTo>
                    <a:lnTo>
                      <a:pt x="785" y="626"/>
                    </a:lnTo>
                    <a:lnTo>
                      <a:pt x="783" y="626"/>
                    </a:lnTo>
                    <a:lnTo>
                      <a:pt x="783" y="626"/>
                    </a:lnTo>
                    <a:lnTo>
                      <a:pt x="781" y="626"/>
                    </a:lnTo>
                    <a:lnTo>
                      <a:pt x="781" y="626"/>
                    </a:lnTo>
                    <a:lnTo>
                      <a:pt x="781" y="626"/>
                    </a:lnTo>
                    <a:lnTo>
                      <a:pt x="781" y="626"/>
                    </a:lnTo>
                    <a:lnTo>
                      <a:pt x="781" y="626"/>
                    </a:lnTo>
                    <a:lnTo>
                      <a:pt x="779" y="626"/>
                    </a:lnTo>
                    <a:lnTo>
                      <a:pt x="779" y="624"/>
                    </a:lnTo>
                    <a:lnTo>
                      <a:pt x="779" y="624"/>
                    </a:lnTo>
                    <a:lnTo>
                      <a:pt x="778" y="624"/>
                    </a:lnTo>
                    <a:lnTo>
                      <a:pt x="778" y="624"/>
                    </a:lnTo>
                    <a:lnTo>
                      <a:pt x="778" y="624"/>
                    </a:lnTo>
                    <a:lnTo>
                      <a:pt x="778" y="624"/>
                    </a:lnTo>
                    <a:lnTo>
                      <a:pt x="778" y="624"/>
                    </a:lnTo>
                    <a:lnTo>
                      <a:pt x="778" y="624"/>
                    </a:lnTo>
                    <a:lnTo>
                      <a:pt x="778" y="624"/>
                    </a:lnTo>
                    <a:lnTo>
                      <a:pt x="778" y="622"/>
                    </a:lnTo>
                    <a:lnTo>
                      <a:pt x="776" y="622"/>
                    </a:lnTo>
                    <a:lnTo>
                      <a:pt x="776" y="622"/>
                    </a:lnTo>
                    <a:lnTo>
                      <a:pt x="776" y="622"/>
                    </a:lnTo>
                    <a:lnTo>
                      <a:pt x="776" y="620"/>
                    </a:lnTo>
                    <a:lnTo>
                      <a:pt x="776" y="620"/>
                    </a:lnTo>
                    <a:lnTo>
                      <a:pt x="776" y="619"/>
                    </a:lnTo>
                    <a:lnTo>
                      <a:pt x="776" y="619"/>
                    </a:lnTo>
                    <a:lnTo>
                      <a:pt x="778" y="619"/>
                    </a:lnTo>
                    <a:lnTo>
                      <a:pt x="778" y="617"/>
                    </a:lnTo>
                    <a:lnTo>
                      <a:pt x="778" y="617"/>
                    </a:lnTo>
                    <a:lnTo>
                      <a:pt x="779" y="617"/>
                    </a:lnTo>
                    <a:lnTo>
                      <a:pt x="781" y="617"/>
                    </a:lnTo>
                    <a:lnTo>
                      <a:pt x="783" y="617"/>
                    </a:lnTo>
                    <a:lnTo>
                      <a:pt x="783" y="619"/>
                    </a:lnTo>
                    <a:lnTo>
                      <a:pt x="785" y="619"/>
                    </a:lnTo>
                    <a:lnTo>
                      <a:pt x="785" y="619"/>
                    </a:lnTo>
                    <a:lnTo>
                      <a:pt x="787" y="619"/>
                    </a:lnTo>
                    <a:lnTo>
                      <a:pt x="787" y="619"/>
                    </a:lnTo>
                    <a:lnTo>
                      <a:pt x="788" y="619"/>
                    </a:lnTo>
                    <a:lnTo>
                      <a:pt x="790" y="617"/>
                    </a:lnTo>
                    <a:lnTo>
                      <a:pt x="792" y="617"/>
                    </a:lnTo>
                    <a:lnTo>
                      <a:pt x="792" y="617"/>
                    </a:lnTo>
                    <a:lnTo>
                      <a:pt x="792" y="617"/>
                    </a:lnTo>
                    <a:lnTo>
                      <a:pt x="794" y="615"/>
                    </a:lnTo>
                    <a:lnTo>
                      <a:pt x="794" y="615"/>
                    </a:lnTo>
                    <a:lnTo>
                      <a:pt x="794" y="615"/>
                    </a:lnTo>
                    <a:lnTo>
                      <a:pt x="794" y="615"/>
                    </a:lnTo>
                    <a:lnTo>
                      <a:pt x="792" y="615"/>
                    </a:lnTo>
                    <a:lnTo>
                      <a:pt x="792" y="615"/>
                    </a:lnTo>
                    <a:lnTo>
                      <a:pt x="790" y="613"/>
                    </a:lnTo>
                    <a:lnTo>
                      <a:pt x="790" y="613"/>
                    </a:lnTo>
                    <a:lnTo>
                      <a:pt x="790" y="615"/>
                    </a:lnTo>
                    <a:lnTo>
                      <a:pt x="788" y="615"/>
                    </a:lnTo>
                    <a:lnTo>
                      <a:pt x="788" y="615"/>
                    </a:lnTo>
                    <a:lnTo>
                      <a:pt x="788" y="615"/>
                    </a:lnTo>
                    <a:lnTo>
                      <a:pt x="788" y="615"/>
                    </a:lnTo>
                    <a:lnTo>
                      <a:pt x="788" y="615"/>
                    </a:lnTo>
                    <a:lnTo>
                      <a:pt x="787" y="615"/>
                    </a:lnTo>
                    <a:lnTo>
                      <a:pt x="787" y="615"/>
                    </a:lnTo>
                    <a:lnTo>
                      <a:pt x="785" y="615"/>
                    </a:lnTo>
                    <a:lnTo>
                      <a:pt x="785" y="615"/>
                    </a:lnTo>
                    <a:lnTo>
                      <a:pt x="783" y="615"/>
                    </a:lnTo>
                    <a:lnTo>
                      <a:pt x="781" y="613"/>
                    </a:lnTo>
                    <a:lnTo>
                      <a:pt x="781" y="613"/>
                    </a:lnTo>
                    <a:lnTo>
                      <a:pt x="779" y="613"/>
                    </a:lnTo>
                    <a:lnTo>
                      <a:pt x="779" y="613"/>
                    </a:lnTo>
                    <a:lnTo>
                      <a:pt x="778" y="613"/>
                    </a:lnTo>
                    <a:lnTo>
                      <a:pt x="778" y="611"/>
                    </a:lnTo>
                    <a:lnTo>
                      <a:pt x="778"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8" y="611"/>
                    </a:lnTo>
                    <a:lnTo>
                      <a:pt x="778" y="611"/>
                    </a:lnTo>
                    <a:lnTo>
                      <a:pt x="778" y="611"/>
                    </a:lnTo>
                    <a:lnTo>
                      <a:pt x="778" y="611"/>
                    </a:lnTo>
                    <a:lnTo>
                      <a:pt x="778" y="610"/>
                    </a:lnTo>
                    <a:lnTo>
                      <a:pt x="778" y="610"/>
                    </a:lnTo>
                    <a:lnTo>
                      <a:pt x="778" y="608"/>
                    </a:lnTo>
                    <a:lnTo>
                      <a:pt x="779" y="608"/>
                    </a:lnTo>
                    <a:lnTo>
                      <a:pt x="779" y="606"/>
                    </a:lnTo>
                    <a:lnTo>
                      <a:pt x="779" y="606"/>
                    </a:lnTo>
                    <a:lnTo>
                      <a:pt x="779" y="606"/>
                    </a:lnTo>
                    <a:lnTo>
                      <a:pt x="779" y="604"/>
                    </a:lnTo>
                    <a:lnTo>
                      <a:pt x="779" y="604"/>
                    </a:lnTo>
                    <a:lnTo>
                      <a:pt x="779" y="604"/>
                    </a:lnTo>
                    <a:lnTo>
                      <a:pt x="779" y="604"/>
                    </a:lnTo>
                    <a:lnTo>
                      <a:pt x="779" y="604"/>
                    </a:lnTo>
                    <a:lnTo>
                      <a:pt x="779" y="604"/>
                    </a:lnTo>
                    <a:lnTo>
                      <a:pt x="779" y="602"/>
                    </a:lnTo>
                    <a:lnTo>
                      <a:pt x="779" y="602"/>
                    </a:lnTo>
                    <a:lnTo>
                      <a:pt x="779" y="602"/>
                    </a:lnTo>
                    <a:lnTo>
                      <a:pt x="781" y="602"/>
                    </a:lnTo>
                    <a:lnTo>
                      <a:pt x="781" y="602"/>
                    </a:lnTo>
                    <a:lnTo>
                      <a:pt x="781" y="602"/>
                    </a:lnTo>
                    <a:lnTo>
                      <a:pt x="781" y="602"/>
                    </a:lnTo>
                    <a:lnTo>
                      <a:pt x="783" y="602"/>
                    </a:lnTo>
                    <a:lnTo>
                      <a:pt x="783" y="602"/>
                    </a:lnTo>
                    <a:lnTo>
                      <a:pt x="783" y="602"/>
                    </a:lnTo>
                    <a:lnTo>
                      <a:pt x="785" y="600"/>
                    </a:lnTo>
                    <a:lnTo>
                      <a:pt x="785" y="600"/>
                    </a:lnTo>
                    <a:lnTo>
                      <a:pt x="785" y="600"/>
                    </a:lnTo>
                    <a:lnTo>
                      <a:pt x="787" y="600"/>
                    </a:lnTo>
                    <a:lnTo>
                      <a:pt x="787" y="600"/>
                    </a:lnTo>
                    <a:lnTo>
                      <a:pt x="787" y="600"/>
                    </a:lnTo>
                    <a:lnTo>
                      <a:pt x="787" y="602"/>
                    </a:lnTo>
                    <a:lnTo>
                      <a:pt x="787" y="602"/>
                    </a:lnTo>
                    <a:lnTo>
                      <a:pt x="787" y="602"/>
                    </a:lnTo>
                    <a:lnTo>
                      <a:pt x="788" y="602"/>
                    </a:lnTo>
                    <a:lnTo>
                      <a:pt x="788" y="600"/>
                    </a:lnTo>
                    <a:lnTo>
                      <a:pt x="788" y="600"/>
                    </a:lnTo>
                    <a:lnTo>
                      <a:pt x="790" y="600"/>
                    </a:lnTo>
                    <a:lnTo>
                      <a:pt x="790" y="600"/>
                    </a:lnTo>
                    <a:lnTo>
                      <a:pt x="790" y="600"/>
                    </a:lnTo>
                    <a:lnTo>
                      <a:pt x="790" y="600"/>
                    </a:lnTo>
                    <a:lnTo>
                      <a:pt x="792" y="599"/>
                    </a:lnTo>
                    <a:lnTo>
                      <a:pt x="792" y="599"/>
                    </a:lnTo>
                    <a:lnTo>
                      <a:pt x="792" y="597"/>
                    </a:lnTo>
                    <a:lnTo>
                      <a:pt x="792" y="597"/>
                    </a:lnTo>
                    <a:lnTo>
                      <a:pt x="792" y="597"/>
                    </a:lnTo>
                    <a:lnTo>
                      <a:pt x="790" y="597"/>
                    </a:lnTo>
                    <a:lnTo>
                      <a:pt x="790" y="597"/>
                    </a:lnTo>
                    <a:lnTo>
                      <a:pt x="790" y="597"/>
                    </a:lnTo>
                    <a:lnTo>
                      <a:pt x="790" y="595"/>
                    </a:lnTo>
                    <a:lnTo>
                      <a:pt x="790" y="595"/>
                    </a:lnTo>
                    <a:lnTo>
                      <a:pt x="788" y="595"/>
                    </a:lnTo>
                    <a:lnTo>
                      <a:pt x="787" y="595"/>
                    </a:lnTo>
                    <a:lnTo>
                      <a:pt x="787" y="595"/>
                    </a:lnTo>
                    <a:lnTo>
                      <a:pt x="787" y="595"/>
                    </a:lnTo>
                    <a:lnTo>
                      <a:pt x="787" y="595"/>
                    </a:lnTo>
                    <a:lnTo>
                      <a:pt x="787" y="595"/>
                    </a:lnTo>
                    <a:lnTo>
                      <a:pt x="785" y="595"/>
                    </a:lnTo>
                    <a:lnTo>
                      <a:pt x="785" y="593"/>
                    </a:lnTo>
                    <a:lnTo>
                      <a:pt x="785" y="593"/>
                    </a:lnTo>
                    <a:lnTo>
                      <a:pt x="785" y="591"/>
                    </a:lnTo>
                    <a:lnTo>
                      <a:pt x="785" y="591"/>
                    </a:lnTo>
                    <a:lnTo>
                      <a:pt x="787" y="591"/>
                    </a:lnTo>
                    <a:lnTo>
                      <a:pt x="787" y="591"/>
                    </a:lnTo>
                    <a:lnTo>
                      <a:pt x="788" y="591"/>
                    </a:lnTo>
                    <a:lnTo>
                      <a:pt x="788" y="591"/>
                    </a:lnTo>
                    <a:lnTo>
                      <a:pt x="788" y="591"/>
                    </a:lnTo>
                    <a:lnTo>
                      <a:pt x="788" y="591"/>
                    </a:lnTo>
                    <a:lnTo>
                      <a:pt x="788" y="591"/>
                    </a:lnTo>
                    <a:lnTo>
                      <a:pt x="788" y="591"/>
                    </a:lnTo>
                    <a:lnTo>
                      <a:pt x="788" y="590"/>
                    </a:lnTo>
                    <a:lnTo>
                      <a:pt x="788" y="590"/>
                    </a:lnTo>
                    <a:lnTo>
                      <a:pt x="788" y="588"/>
                    </a:lnTo>
                    <a:lnTo>
                      <a:pt x="790" y="588"/>
                    </a:lnTo>
                    <a:lnTo>
                      <a:pt x="790" y="586"/>
                    </a:lnTo>
                    <a:lnTo>
                      <a:pt x="790" y="586"/>
                    </a:lnTo>
                    <a:lnTo>
                      <a:pt x="790" y="586"/>
                    </a:lnTo>
                    <a:lnTo>
                      <a:pt x="790" y="586"/>
                    </a:lnTo>
                    <a:lnTo>
                      <a:pt x="790" y="584"/>
                    </a:lnTo>
                    <a:lnTo>
                      <a:pt x="790" y="584"/>
                    </a:lnTo>
                    <a:lnTo>
                      <a:pt x="790" y="584"/>
                    </a:lnTo>
                    <a:lnTo>
                      <a:pt x="790" y="584"/>
                    </a:lnTo>
                    <a:lnTo>
                      <a:pt x="790" y="584"/>
                    </a:lnTo>
                    <a:lnTo>
                      <a:pt x="790" y="584"/>
                    </a:lnTo>
                    <a:lnTo>
                      <a:pt x="790" y="584"/>
                    </a:lnTo>
                    <a:lnTo>
                      <a:pt x="788" y="584"/>
                    </a:lnTo>
                    <a:lnTo>
                      <a:pt x="788" y="584"/>
                    </a:lnTo>
                    <a:lnTo>
                      <a:pt x="787" y="586"/>
                    </a:lnTo>
                    <a:lnTo>
                      <a:pt x="787" y="586"/>
                    </a:lnTo>
                    <a:lnTo>
                      <a:pt x="787" y="586"/>
                    </a:lnTo>
                    <a:lnTo>
                      <a:pt x="787" y="586"/>
                    </a:lnTo>
                    <a:lnTo>
                      <a:pt x="787" y="586"/>
                    </a:lnTo>
                    <a:lnTo>
                      <a:pt x="787" y="586"/>
                    </a:lnTo>
                    <a:lnTo>
                      <a:pt x="785" y="586"/>
                    </a:lnTo>
                    <a:lnTo>
                      <a:pt x="785" y="586"/>
                    </a:lnTo>
                    <a:lnTo>
                      <a:pt x="785" y="586"/>
                    </a:lnTo>
                    <a:lnTo>
                      <a:pt x="785" y="586"/>
                    </a:lnTo>
                    <a:lnTo>
                      <a:pt x="785" y="588"/>
                    </a:lnTo>
                    <a:lnTo>
                      <a:pt x="783" y="588"/>
                    </a:lnTo>
                    <a:lnTo>
                      <a:pt x="783" y="588"/>
                    </a:lnTo>
                    <a:lnTo>
                      <a:pt x="783" y="588"/>
                    </a:lnTo>
                    <a:lnTo>
                      <a:pt x="783" y="588"/>
                    </a:lnTo>
                    <a:lnTo>
                      <a:pt x="781" y="588"/>
                    </a:lnTo>
                    <a:lnTo>
                      <a:pt x="779" y="588"/>
                    </a:lnTo>
                    <a:lnTo>
                      <a:pt x="779" y="588"/>
                    </a:lnTo>
                    <a:lnTo>
                      <a:pt x="778" y="586"/>
                    </a:lnTo>
                    <a:lnTo>
                      <a:pt x="776" y="586"/>
                    </a:lnTo>
                    <a:lnTo>
                      <a:pt x="774" y="584"/>
                    </a:lnTo>
                    <a:lnTo>
                      <a:pt x="774" y="584"/>
                    </a:lnTo>
                    <a:lnTo>
                      <a:pt x="774" y="582"/>
                    </a:lnTo>
                    <a:lnTo>
                      <a:pt x="774" y="582"/>
                    </a:lnTo>
                    <a:lnTo>
                      <a:pt x="774" y="582"/>
                    </a:lnTo>
                    <a:lnTo>
                      <a:pt x="774" y="582"/>
                    </a:lnTo>
                    <a:lnTo>
                      <a:pt x="774" y="581"/>
                    </a:lnTo>
                    <a:lnTo>
                      <a:pt x="774" y="581"/>
                    </a:lnTo>
                    <a:lnTo>
                      <a:pt x="776" y="581"/>
                    </a:lnTo>
                    <a:lnTo>
                      <a:pt x="776" y="581"/>
                    </a:lnTo>
                    <a:lnTo>
                      <a:pt x="776" y="581"/>
                    </a:lnTo>
                    <a:lnTo>
                      <a:pt x="778" y="579"/>
                    </a:lnTo>
                    <a:lnTo>
                      <a:pt x="779" y="579"/>
                    </a:lnTo>
                    <a:lnTo>
                      <a:pt x="779" y="579"/>
                    </a:lnTo>
                    <a:lnTo>
                      <a:pt x="781" y="579"/>
                    </a:lnTo>
                    <a:lnTo>
                      <a:pt x="781" y="579"/>
                    </a:lnTo>
                    <a:lnTo>
                      <a:pt x="783" y="579"/>
                    </a:lnTo>
                    <a:lnTo>
                      <a:pt x="783" y="577"/>
                    </a:lnTo>
                    <a:lnTo>
                      <a:pt x="783" y="575"/>
                    </a:lnTo>
                    <a:lnTo>
                      <a:pt x="783" y="573"/>
                    </a:lnTo>
                    <a:lnTo>
                      <a:pt x="783" y="572"/>
                    </a:lnTo>
                    <a:lnTo>
                      <a:pt x="783" y="572"/>
                    </a:lnTo>
                    <a:lnTo>
                      <a:pt x="783" y="570"/>
                    </a:lnTo>
                    <a:lnTo>
                      <a:pt x="781" y="570"/>
                    </a:lnTo>
                    <a:lnTo>
                      <a:pt x="781" y="570"/>
                    </a:lnTo>
                    <a:lnTo>
                      <a:pt x="779" y="570"/>
                    </a:lnTo>
                    <a:lnTo>
                      <a:pt x="779" y="570"/>
                    </a:lnTo>
                    <a:lnTo>
                      <a:pt x="778" y="570"/>
                    </a:lnTo>
                    <a:lnTo>
                      <a:pt x="778" y="570"/>
                    </a:lnTo>
                    <a:lnTo>
                      <a:pt x="778" y="570"/>
                    </a:lnTo>
                    <a:lnTo>
                      <a:pt x="776" y="570"/>
                    </a:lnTo>
                    <a:lnTo>
                      <a:pt x="776" y="570"/>
                    </a:lnTo>
                    <a:lnTo>
                      <a:pt x="776" y="568"/>
                    </a:lnTo>
                    <a:lnTo>
                      <a:pt x="776" y="568"/>
                    </a:lnTo>
                    <a:lnTo>
                      <a:pt x="774" y="568"/>
                    </a:lnTo>
                    <a:lnTo>
                      <a:pt x="774" y="568"/>
                    </a:lnTo>
                    <a:lnTo>
                      <a:pt x="774" y="568"/>
                    </a:lnTo>
                    <a:lnTo>
                      <a:pt x="774" y="568"/>
                    </a:lnTo>
                    <a:lnTo>
                      <a:pt x="774" y="566"/>
                    </a:lnTo>
                    <a:lnTo>
                      <a:pt x="774" y="566"/>
                    </a:lnTo>
                    <a:lnTo>
                      <a:pt x="774" y="564"/>
                    </a:lnTo>
                    <a:lnTo>
                      <a:pt x="774" y="562"/>
                    </a:lnTo>
                    <a:lnTo>
                      <a:pt x="774" y="562"/>
                    </a:lnTo>
                    <a:lnTo>
                      <a:pt x="774" y="562"/>
                    </a:lnTo>
                    <a:lnTo>
                      <a:pt x="774" y="562"/>
                    </a:lnTo>
                    <a:lnTo>
                      <a:pt x="774" y="562"/>
                    </a:lnTo>
                    <a:lnTo>
                      <a:pt x="774" y="562"/>
                    </a:lnTo>
                    <a:lnTo>
                      <a:pt x="776" y="562"/>
                    </a:lnTo>
                    <a:lnTo>
                      <a:pt x="776" y="562"/>
                    </a:lnTo>
                    <a:lnTo>
                      <a:pt x="776" y="561"/>
                    </a:lnTo>
                    <a:lnTo>
                      <a:pt x="778" y="561"/>
                    </a:lnTo>
                    <a:lnTo>
                      <a:pt x="778" y="561"/>
                    </a:lnTo>
                    <a:lnTo>
                      <a:pt x="778" y="559"/>
                    </a:lnTo>
                    <a:lnTo>
                      <a:pt x="778" y="559"/>
                    </a:lnTo>
                    <a:lnTo>
                      <a:pt x="778" y="559"/>
                    </a:lnTo>
                    <a:lnTo>
                      <a:pt x="778" y="557"/>
                    </a:lnTo>
                    <a:lnTo>
                      <a:pt x="778" y="557"/>
                    </a:lnTo>
                    <a:lnTo>
                      <a:pt x="778" y="557"/>
                    </a:lnTo>
                    <a:lnTo>
                      <a:pt x="776" y="555"/>
                    </a:lnTo>
                    <a:lnTo>
                      <a:pt x="776" y="555"/>
                    </a:lnTo>
                    <a:lnTo>
                      <a:pt x="776" y="555"/>
                    </a:lnTo>
                    <a:lnTo>
                      <a:pt x="776" y="555"/>
                    </a:lnTo>
                    <a:lnTo>
                      <a:pt x="774" y="555"/>
                    </a:lnTo>
                    <a:lnTo>
                      <a:pt x="774" y="555"/>
                    </a:lnTo>
                    <a:lnTo>
                      <a:pt x="774" y="555"/>
                    </a:lnTo>
                    <a:lnTo>
                      <a:pt x="774" y="555"/>
                    </a:lnTo>
                    <a:lnTo>
                      <a:pt x="774" y="555"/>
                    </a:lnTo>
                    <a:lnTo>
                      <a:pt x="772" y="557"/>
                    </a:lnTo>
                    <a:lnTo>
                      <a:pt x="770" y="557"/>
                    </a:lnTo>
                    <a:lnTo>
                      <a:pt x="770" y="557"/>
                    </a:lnTo>
                    <a:lnTo>
                      <a:pt x="767" y="557"/>
                    </a:lnTo>
                    <a:lnTo>
                      <a:pt x="767" y="557"/>
                    </a:lnTo>
                    <a:lnTo>
                      <a:pt x="767" y="557"/>
                    </a:lnTo>
                    <a:lnTo>
                      <a:pt x="767" y="557"/>
                    </a:lnTo>
                    <a:lnTo>
                      <a:pt x="767" y="557"/>
                    </a:lnTo>
                    <a:lnTo>
                      <a:pt x="765" y="557"/>
                    </a:lnTo>
                    <a:lnTo>
                      <a:pt x="765" y="557"/>
                    </a:lnTo>
                    <a:lnTo>
                      <a:pt x="765" y="557"/>
                    </a:lnTo>
                    <a:lnTo>
                      <a:pt x="765" y="557"/>
                    </a:lnTo>
                    <a:lnTo>
                      <a:pt x="765" y="557"/>
                    </a:lnTo>
                    <a:lnTo>
                      <a:pt x="765" y="557"/>
                    </a:lnTo>
                    <a:lnTo>
                      <a:pt x="763" y="557"/>
                    </a:lnTo>
                    <a:lnTo>
                      <a:pt x="763" y="557"/>
                    </a:lnTo>
                    <a:lnTo>
                      <a:pt x="763" y="557"/>
                    </a:lnTo>
                    <a:lnTo>
                      <a:pt x="761" y="557"/>
                    </a:lnTo>
                    <a:lnTo>
                      <a:pt x="761" y="557"/>
                    </a:lnTo>
                    <a:lnTo>
                      <a:pt x="761" y="555"/>
                    </a:lnTo>
                    <a:lnTo>
                      <a:pt x="759" y="555"/>
                    </a:lnTo>
                    <a:lnTo>
                      <a:pt x="759" y="555"/>
                    </a:lnTo>
                    <a:lnTo>
                      <a:pt x="759" y="555"/>
                    </a:lnTo>
                    <a:lnTo>
                      <a:pt x="761" y="553"/>
                    </a:lnTo>
                    <a:lnTo>
                      <a:pt x="761" y="553"/>
                    </a:lnTo>
                    <a:lnTo>
                      <a:pt x="761" y="552"/>
                    </a:lnTo>
                    <a:lnTo>
                      <a:pt x="761" y="552"/>
                    </a:lnTo>
                    <a:lnTo>
                      <a:pt x="763" y="552"/>
                    </a:lnTo>
                    <a:lnTo>
                      <a:pt x="763" y="552"/>
                    </a:lnTo>
                    <a:lnTo>
                      <a:pt x="763" y="552"/>
                    </a:lnTo>
                    <a:lnTo>
                      <a:pt x="763" y="552"/>
                    </a:lnTo>
                    <a:lnTo>
                      <a:pt x="763" y="552"/>
                    </a:lnTo>
                    <a:lnTo>
                      <a:pt x="763" y="552"/>
                    </a:lnTo>
                    <a:lnTo>
                      <a:pt x="765" y="552"/>
                    </a:lnTo>
                    <a:lnTo>
                      <a:pt x="765" y="553"/>
                    </a:lnTo>
                    <a:lnTo>
                      <a:pt x="765" y="553"/>
                    </a:lnTo>
                    <a:lnTo>
                      <a:pt x="767" y="553"/>
                    </a:lnTo>
                    <a:lnTo>
                      <a:pt x="767" y="553"/>
                    </a:lnTo>
                    <a:lnTo>
                      <a:pt x="767" y="553"/>
                    </a:lnTo>
                    <a:lnTo>
                      <a:pt x="769" y="552"/>
                    </a:lnTo>
                    <a:lnTo>
                      <a:pt x="770" y="552"/>
                    </a:lnTo>
                    <a:lnTo>
                      <a:pt x="770" y="552"/>
                    </a:lnTo>
                    <a:lnTo>
                      <a:pt x="770" y="552"/>
                    </a:lnTo>
                    <a:lnTo>
                      <a:pt x="770" y="552"/>
                    </a:lnTo>
                    <a:lnTo>
                      <a:pt x="770" y="550"/>
                    </a:lnTo>
                    <a:lnTo>
                      <a:pt x="770" y="550"/>
                    </a:lnTo>
                    <a:lnTo>
                      <a:pt x="769" y="550"/>
                    </a:lnTo>
                    <a:lnTo>
                      <a:pt x="767" y="550"/>
                    </a:lnTo>
                    <a:lnTo>
                      <a:pt x="767" y="550"/>
                    </a:lnTo>
                    <a:lnTo>
                      <a:pt x="767" y="550"/>
                    </a:lnTo>
                    <a:lnTo>
                      <a:pt x="767" y="550"/>
                    </a:lnTo>
                    <a:lnTo>
                      <a:pt x="767" y="550"/>
                    </a:lnTo>
                    <a:lnTo>
                      <a:pt x="767" y="548"/>
                    </a:lnTo>
                    <a:lnTo>
                      <a:pt x="767" y="546"/>
                    </a:lnTo>
                    <a:lnTo>
                      <a:pt x="767" y="546"/>
                    </a:lnTo>
                    <a:lnTo>
                      <a:pt x="767" y="546"/>
                    </a:lnTo>
                    <a:lnTo>
                      <a:pt x="767" y="546"/>
                    </a:lnTo>
                    <a:lnTo>
                      <a:pt x="767" y="546"/>
                    </a:lnTo>
                    <a:lnTo>
                      <a:pt x="767" y="546"/>
                    </a:lnTo>
                    <a:lnTo>
                      <a:pt x="767" y="546"/>
                    </a:lnTo>
                    <a:lnTo>
                      <a:pt x="765" y="546"/>
                    </a:lnTo>
                    <a:lnTo>
                      <a:pt x="765" y="546"/>
                    </a:lnTo>
                    <a:lnTo>
                      <a:pt x="765" y="546"/>
                    </a:lnTo>
                    <a:lnTo>
                      <a:pt x="765" y="544"/>
                    </a:lnTo>
                    <a:lnTo>
                      <a:pt x="765" y="544"/>
                    </a:lnTo>
                    <a:lnTo>
                      <a:pt x="765" y="544"/>
                    </a:lnTo>
                    <a:lnTo>
                      <a:pt x="765" y="544"/>
                    </a:lnTo>
                    <a:lnTo>
                      <a:pt x="765" y="544"/>
                    </a:lnTo>
                    <a:lnTo>
                      <a:pt x="765" y="543"/>
                    </a:lnTo>
                    <a:lnTo>
                      <a:pt x="765" y="543"/>
                    </a:lnTo>
                    <a:lnTo>
                      <a:pt x="765" y="543"/>
                    </a:lnTo>
                    <a:lnTo>
                      <a:pt x="767" y="543"/>
                    </a:lnTo>
                    <a:lnTo>
                      <a:pt x="767" y="543"/>
                    </a:lnTo>
                    <a:lnTo>
                      <a:pt x="767" y="543"/>
                    </a:lnTo>
                    <a:lnTo>
                      <a:pt x="769" y="543"/>
                    </a:lnTo>
                    <a:lnTo>
                      <a:pt x="769" y="543"/>
                    </a:lnTo>
                    <a:lnTo>
                      <a:pt x="769" y="543"/>
                    </a:lnTo>
                    <a:lnTo>
                      <a:pt x="770" y="543"/>
                    </a:lnTo>
                    <a:lnTo>
                      <a:pt x="770" y="543"/>
                    </a:lnTo>
                    <a:lnTo>
                      <a:pt x="770" y="543"/>
                    </a:lnTo>
                    <a:lnTo>
                      <a:pt x="772" y="543"/>
                    </a:lnTo>
                    <a:lnTo>
                      <a:pt x="772" y="543"/>
                    </a:lnTo>
                    <a:lnTo>
                      <a:pt x="772" y="543"/>
                    </a:lnTo>
                    <a:lnTo>
                      <a:pt x="772" y="541"/>
                    </a:lnTo>
                    <a:lnTo>
                      <a:pt x="772" y="541"/>
                    </a:lnTo>
                    <a:lnTo>
                      <a:pt x="772" y="541"/>
                    </a:lnTo>
                    <a:lnTo>
                      <a:pt x="770" y="541"/>
                    </a:lnTo>
                    <a:lnTo>
                      <a:pt x="770" y="541"/>
                    </a:lnTo>
                    <a:lnTo>
                      <a:pt x="770" y="541"/>
                    </a:lnTo>
                    <a:lnTo>
                      <a:pt x="770" y="541"/>
                    </a:lnTo>
                    <a:lnTo>
                      <a:pt x="769" y="541"/>
                    </a:lnTo>
                    <a:lnTo>
                      <a:pt x="769" y="539"/>
                    </a:lnTo>
                    <a:lnTo>
                      <a:pt x="769" y="539"/>
                    </a:lnTo>
                    <a:lnTo>
                      <a:pt x="769" y="539"/>
                    </a:lnTo>
                    <a:lnTo>
                      <a:pt x="769" y="539"/>
                    </a:lnTo>
                    <a:lnTo>
                      <a:pt x="769" y="537"/>
                    </a:lnTo>
                    <a:lnTo>
                      <a:pt x="769" y="537"/>
                    </a:lnTo>
                    <a:lnTo>
                      <a:pt x="769" y="537"/>
                    </a:lnTo>
                    <a:lnTo>
                      <a:pt x="767" y="537"/>
                    </a:lnTo>
                    <a:lnTo>
                      <a:pt x="767" y="539"/>
                    </a:lnTo>
                    <a:lnTo>
                      <a:pt x="767" y="539"/>
                    </a:lnTo>
                    <a:lnTo>
                      <a:pt x="767" y="539"/>
                    </a:lnTo>
                    <a:lnTo>
                      <a:pt x="767" y="537"/>
                    </a:lnTo>
                    <a:lnTo>
                      <a:pt x="767" y="537"/>
                    </a:lnTo>
                    <a:lnTo>
                      <a:pt x="767" y="537"/>
                    </a:lnTo>
                    <a:lnTo>
                      <a:pt x="767" y="537"/>
                    </a:lnTo>
                    <a:lnTo>
                      <a:pt x="767" y="537"/>
                    </a:lnTo>
                    <a:lnTo>
                      <a:pt x="767" y="537"/>
                    </a:lnTo>
                    <a:lnTo>
                      <a:pt x="767" y="537"/>
                    </a:lnTo>
                    <a:lnTo>
                      <a:pt x="769" y="537"/>
                    </a:lnTo>
                    <a:lnTo>
                      <a:pt x="769" y="537"/>
                    </a:lnTo>
                    <a:lnTo>
                      <a:pt x="769" y="537"/>
                    </a:lnTo>
                    <a:lnTo>
                      <a:pt x="769" y="537"/>
                    </a:lnTo>
                    <a:lnTo>
                      <a:pt x="769" y="537"/>
                    </a:lnTo>
                    <a:lnTo>
                      <a:pt x="770" y="535"/>
                    </a:lnTo>
                    <a:lnTo>
                      <a:pt x="769" y="535"/>
                    </a:lnTo>
                    <a:lnTo>
                      <a:pt x="769" y="535"/>
                    </a:lnTo>
                    <a:lnTo>
                      <a:pt x="770" y="535"/>
                    </a:lnTo>
                    <a:lnTo>
                      <a:pt x="770" y="535"/>
                    </a:lnTo>
                    <a:lnTo>
                      <a:pt x="770" y="535"/>
                    </a:lnTo>
                    <a:lnTo>
                      <a:pt x="770" y="534"/>
                    </a:lnTo>
                    <a:lnTo>
                      <a:pt x="770" y="534"/>
                    </a:lnTo>
                    <a:lnTo>
                      <a:pt x="770" y="534"/>
                    </a:lnTo>
                    <a:lnTo>
                      <a:pt x="772" y="534"/>
                    </a:lnTo>
                    <a:lnTo>
                      <a:pt x="772" y="534"/>
                    </a:lnTo>
                    <a:lnTo>
                      <a:pt x="770" y="532"/>
                    </a:lnTo>
                    <a:lnTo>
                      <a:pt x="770" y="532"/>
                    </a:lnTo>
                    <a:lnTo>
                      <a:pt x="772" y="532"/>
                    </a:lnTo>
                    <a:lnTo>
                      <a:pt x="772" y="532"/>
                    </a:lnTo>
                    <a:lnTo>
                      <a:pt x="772" y="532"/>
                    </a:lnTo>
                    <a:lnTo>
                      <a:pt x="772" y="532"/>
                    </a:lnTo>
                    <a:lnTo>
                      <a:pt x="772" y="532"/>
                    </a:lnTo>
                    <a:lnTo>
                      <a:pt x="774" y="532"/>
                    </a:lnTo>
                    <a:lnTo>
                      <a:pt x="774" y="532"/>
                    </a:lnTo>
                    <a:lnTo>
                      <a:pt x="774" y="532"/>
                    </a:lnTo>
                    <a:lnTo>
                      <a:pt x="774" y="532"/>
                    </a:lnTo>
                    <a:lnTo>
                      <a:pt x="776" y="530"/>
                    </a:lnTo>
                    <a:lnTo>
                      <a:pt x="776" y="530"/>
                    </a:lnTo>
                    <a:lnTo>
                      <a:pt x="776" y="530"/>
                    </a:lnTo>
                    <a:lnTo>
                      <a:pt x="774" y="530"/>
                    </a:lnTo>
                    <a:lnTo>
                      <a:pt x="774" y="530"/>
                    </a:lnTo>
                    <a:lnTo>
                      <a:pt x="774" y="530"/>
                    </a:lnTo>
                    <a:lnTo>
                      <a:pt x="774" y="530"/>
                    </a:lnTo>
                    <a:lnTo>
                      <a:pt x="774" y="530"/>
                    </a:lnTo>
                    <a:lnTo>
                      <a:pt x="774" y="530"/>
                    </a:lnTo>
                    <a:lnTo>
                      <a:pt x="774" y="530"/>
                    </a:lnTo>
                    <a:lnTo>
                      <a:pt x="774" y="530"/>
                    </a:lnTo>
                    <a:lnTo>
                      <a:pt x="774" y="530"/>
                    </a:lnTo>
                    <a:lnTo>
                      <a:pt x="774" y="528"/>
                    </a:lnTo>
                    <a:lnTo>
                      <a:pt x="774" y="528"/>
                    </a:lnTo>
                    <a:lnTo>
                      <a:pt x="774" y="528"/>
                    </a:lnTo>
                    <a:lnTo>
                      <a:pt x="774" y="528"/>
                    </a:lnTo>
                    <a:lnTo>
                      <a:pt x="774" y="528"/>
                    </a:lnTo>
                    <a:lnTo>
                      <a:pt x="774" y="528"/>
                    </a:lnTo>
                    <a:lnTo>
                      <a:pt x="774" y="528"/>
                    </a:lnTo>
                    <a:lnTo>
                      <a:pt x="774" y="528"/>
                    </a:lnTo>
                    <a:lnTo>
                      <a:pt x="774" y="528"/>
                    </a:lnTo>
                    <a:lnTo>
                      <a:pt x="774" y="526"/>
                    </a:lnTo>
                    <a:lnTo>
                      <a:pt x="774" y="526"/>
                    </a:lnTo>
                    <a:lnTo>
                      <a:pt x="774" y="526"/>
                    </a:lnTo>
                    <a:lnTo>
                      <a:pt x="774" y="526"/>
                    </a:lnTo>
                    <a:lnTo>
                      <a:pt x="774" y="526"/>
                    </a:lnTo>
                    <a:lnTo>
                      <a:pt x="772" y="526"/>
                    </a:lnTo>
                    <a:lnTo>
                      <a:pt x="772" y="526"/>
                    </a:lnTo>
                    <a:lnTo>
                      <a:pt x="772" y="526"/>
                    </a:lnTo>
                    <a:lnTo>
                      <a:pt x="772" y="526"/>
                    </a:lnTo>
                    <a:lnTo>
                      <a:pt x="772" y="526"/>
                    </a:lnTo>
                    <a:lnTo>
                      <a:pt x="772" y="526"/>
                    </a:lnTo>
                    <a:lnTo>
                      <a:pt x="770" y="526"/>
                    </a:lnTo>
                    <a:lnTo>
                      <a:pt x="770" y="524"/>
                    </a:lnTo>
                    <a:lnTo>
                      <a:pt x="772" y="524"/>
                    </a:lnTo>
                    <a:lnTo>
                      <a:pt x="772" y="524"/>
                    </a:lnTo>
                    <a:lnTo>
                      <a:pt x="772" y="524"/>
                    </a:lnTo>
                    <a:lnTo>
                      <a:pt x="772" y="524"/>
                    </a:lnTo>
                    <a:lnTo>
                      <a:pt x="772" y="523"/>
                    </a:lnTo>
                    <a:lnTo>
                      <a:pt x="772" y="523"/>
                    </a:lnTo>
                    <a:lnTo>
                      <a:pt x="772" y="521"/>
                    </a:lnTo>
                    <a:lnTo>
                      <a:pt x="772" y="521"/>
                    </a:lnTo>
                    <a:lnTo>
                      <a:pt x="772" y="521"/>
                    </a:lnTo>
                    <a:lnTo>
                      <a:pt x="772" y="521"/>
                    </a:lnTo>
                    <a:lnTo>
                      <a:pt x="772" y="521"/>
                    </a:lnTo>
                    <a:lnTo>
                      <a:pt x="772" y="519"/>
                    </a:lnTo>
                    <a:lnTo>
                      <a:pt x="772" y="519"/>
                    </a:lnTo>
                    <a:lnTo>
                      <a:pt x="772" y="519"/>
                    </a:lnTo>
                    <a:lnTo>
                      <a:pt x="772" y="519"/>
                    </a:lnTo>
                    <a:lnTo>
                      <a:pt x="770" y="519"/>
                    </a:lnTo>
                    <a:lnTo>
                      <a:pt x="770" y="519"/>
                    </a:lnTo>
                    <a:lnTo>
                      <a:pt x="770" y="519"/>
                    </a:lnTo>
                    <a:lnTo>
                      <a:pt x="770" y="519"/>
                    </a:lnTo>
                    <a:lnTo>
                      <a:pt x="770" y="519"/>
                    </a:lnTo>
                    <a:lnTo>
                      <a:pt x="769" y="519"/>
                    </a:lnTo>
                    <a:lnTo>
                      <a:pt x="769" y="517"/>
                    </a:lnTo>
                    <a:lnTo>
                      <a:pt x="769" y="517"/>
                    </a:lnTo>
                    <a:lnTo>
                      <a:pt x="769" y="517"/>
                    </a:lnTo>
                    <a:lnTo>
                      <a:pt x="769" y="517"/>
                    </a:lnTo>
                    <a:lnTo>
                      <a:pt x="769" y="517"/>
                    </a:lnTo>
                    <a:lnTo>
                      <a:pt x="769" y="517"/>
                    </a:lnTo>
                    <a:lnTo>
                      <a:pt x="769" y="517"/>
                    </a:lnTo>
                    <a:lnTo>
                      <a:pt x="769" y="517"/>
                    </a:lnTo>
                    <a:lnTo>
                      <a:pt x="767" y="517"/>
                    </a:lnTo>
                    <a:lnTo>
                      <a:pt x="767" y="517"/>
                    </a:lnTo>
                    <a:lnTo>
                      <a:pt x="767" y="517"/>
                    </a:lnTo>
                    <a:lnTo>
                      <a:pt x="767" y="517"/>
                    </a:lnTo>
                    <a:lnTo>
                      <a:pt x="767" y="517"/>
                    </a:lnTo>
                    <a:lnTo>
                      <a:pt x="767" y="517"/>
                    </a:lnTo>
                    <a:lnTo>
                      <a:pt x="765" y="517"/>
                    </a:lnTo>
                    <a:lnTo>
                      <a:pt x="765" y="517"/>
                    </a:lnTo>
                    <a:lnTo>
                      <a:pt x="765" y="517"/>
                    </a:lnTo>
                    <a:lnTo>
                      <a:pt x="765" y="517"/>
                    </a:lnTo>
                    <a:lnTo>
                      <a:pt x="765" y="515"/>
                    </a:lnTo>
                    <a:lnTo>
                      <a:pt x="765" y="515"/>
                    </a:lnTo>
                    <a:lnTo>
                      <a:pt x="765" y="515"/>
                    </a:lnTo>
                    <a:lnTo>
                      <a:pt x="765" y="515"/>
                    </a:lnTo>
                    <a:lnTo>
                      <a:pt x="765" y="515"/>
                    </a:lnTo>
                    <a:lnTo>
                      <a:pt x="765" y="514"/>
                    </a:lnTo>
                    <a:lnTo>
                      <a:pt x="765" y="514"/>
                    </a:lnTo>
                    <a:lnTo>
                      <a:pt x="765" y="514"/>
                    </a:lnTo>
                    <a:lnTo>
                      <a:pt x="763" y="514"/>
                    </a:lnTo>
                    <a:lnTo>
                      <a:pt x="763" y="512"/>
                    </a:lnTo>
                    <a:lnTo>
                      <a:pt x="763" y="512"/>
                    </a:lnTo>
                    <a:lnTo>
                      <a:pt x="763" y="512"/>
                    </a:lnTo>
                    <a:lnTo>
                      <a:pt x="763" y="512"/>
                    </a:lnTo>
                    <a:lnTo>
                      <a:pt x="761" y="512"/>
                    </a:lnTo>
                    <a:lnTo>
                      <a:pt x="761" y="512"/>
                    </a:lnTo>
                    <a:lnTo>
                      <a:pt x="761" y="512"/>
                    </a:lnTo>
                    <a:lnTo>
                      <a:pt x="759" y="510"/>
                    </a:lnTo>
                    <a:lnTo>
                      <a:pt x="759" y="510"/>
                    </a:lnTo>
                    <a:lnTo>
                      <a:pt x="759" y="510"/>
                    </a:lnTo>
                    <a:lnTo>
                      <a:pt x="759" y="510"/>
                    </a:lnTo>
                    <a:lnTo>
                      <a:pt x="759" y="510"/>
                    </a:lnTo>
                    <a:lnTo>
                      <a:pt x="759" y="508"/>
                    </a:lnTo>
                    <a:lnTo>
                      <a:pt x="759" y="508"/>
                    </a:lnTo>
                    <a:lnTo>
                      <a:pt x="758" y="508"/>
                    </a:lnTo>
                    <a:lnTo>
                      <a:pt x="758" y="508"/>
                    </a:lnTo>
                    <a:lnTo>
                      <a:pt x="758" y="508"/>
                    </a:lnTo>
                    <a:lnTo>
                      <a:pt x="758"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4" y="508"/>
                    </a:lnTo>
                    <a:lnTo>
                      <a:pt x="754" y="510"/>
                    </a:lnTo>
                    <a:lnTo>
                      <a:pt x="754" y="510"/>
                    </a:lnTo>
                    <a:lnTo>
                      <a:pt x="754" y="510"/>
                    </a:lnTo>
                    <a:lnTo>
                      <a:pt x="754" y="510"/>
                    </a:lnTo>
                    <a:lnTo>
                      <a:pt x="752" y="510"/>
                    </a:lnTo>
                    <a:lnTo>
                      <a:pt x="752" y="510"/>
                    </a:lnTo>
                    <a:lnTo>
                      <a:pt x="752" y="510"/>
                    </a:lnTo>
                    <a:lnTo>
                      <a:pt x="752" y="510"/>
                    </a:lnTo>
                    <a:lnTo>
                      <a:pt x="752" y="510"/>
                    </a:lnTo>
                    <a:lnTo>
                      <a:pt x="750" y="510"/>
                    </a:lnTo>
                    <a:lnTo>
                      <a:pt x="750" y="510"/>
                    </a:lnTo>
                    <a:lnTo>
                      <a:pt x="750" y="510"/>
                    </a:lnTo>
                    <a:lnTo>
                      <a:pt x="750" y="510"/>
                    </a:lnTo>
                    <a:lnTo>
                      <a:pt x="750" y="510"/>
                    </a:lnTo>
                    <a:lnTo>
                      <a:pt x="749" y="510"/>
                    </a:lnTo>
                    <a:lnTo>
                      <a:pt x="749" y="512"/>
                    </a:lnTo>
                    <a:lnTo>
                      <a:pt x="749" y="512"/>
                    </a:lnTo>
                    <a:lnTo>
                      <a:pt x="749" y="512"/>
                    </a:lnTo>
                    <a:lnTo>
                      <a:pt x="747" y="512"/>
                    </a:lnTo>
                    <a:lnTo>
                      <a:pt x="747" y="512"/>
                    </a:lnTo>
                    <a:lnTo>
                      <a:pt x="747" y="512"/>
                    </a:lnTo>
                    <a:lnTo>
                      <a:pt x="747" y="512"/>
                    </a:lnTo>
                    <a:lnTo>
                      <a:pt x="745" y="512"/>
                    </a:lnTo>
                    <a:lnTo>
                      <a:pt x="745" y="512"/>
                    </a:lnTo>
                    <a:lnTo>
                      <a:pt x="745" y="512"/>
                    </a:lnTo>
                    <a:lnTo>
                      <a:pt x="745" y="512"/>
                    </a:lnTo>
                    <a:lnTo>
                      <a:pt x="743" y="512"/>
                    </a:lnTo>
                    <a:lnTo>
                      <a:pt x="743" y="512"/>
                    </a:lnTo>
                    <a:lnTo>
                      <a:pt x="741" y="512"/>
                    </a:lnTo>
                    <a:lnTo>
                      <a:pt x="741" y="512"/>
                    </a:lnTo>
                    <a:lnTo>
                      <a:pt x="741" y="512"/>
                    </a:lnTo>
                    <a:lnTo>
                      <a:pt x="741" y="512"/>
                    </a:lnTo>
                    <a:lnTo>
                      <a:pt x="740" y="514"/>
                    </a:lnTo>
                    <a:lnTo>
                      <a:pt x="740" y="514"/>
                    </a:lnTo>
                    <a:lnTo>
                      <a:pt x="740" y="514"/>
                    </a:lnTo>
                    <a:lnTo>
                      <a:pt x="740" y="514"/>
                    </a:lnTo>
                    <a:lnTo>
                      <a:pt x="740" y="514"/>
                    </a:lnTo>
                    <a:lnTo>
                      <a:pt x="740" y="514"/>
                    </a:lnTo>
                    <a:lnTo>
                      <a:pt x="740" y="514"/>
                    </a:lnTo>
                    <a:lnTo>
                      <a:pt x="740" y="514"/>
                    </a:lnTo>
                    <a:lnTo>
                      <a:pt x="738" y="515"/>
                    </a:lnTo>
                    <a:lnTo>
                      <a:pt x="738" y="515"/>
                    </a:lnTo>
                    <a:lnTo>
                      <a:pt x="738" y="515"/>
                    </a:lnTo>
                    <a:lnTo>
                      <a:pt x="738" y="515"/>
                    </a:lnTo>
                    <a:lnTo>
                      <a:pt x="738" y="515"/>
                    </a:lnTo>
                    <a:lnTo>
                      <a:pt x="738" y="517"/>
                    </a:lnTo>
                    <a:lnTo>
                      <a:pt x="738" y="517"/>
                    </a:lnTo>
                    <a:lnTo>
                      <a:pt x="738" y="517"/>
                    </a:lnTo>
                    <a:lnTo>
                      <a:pt x="738" y="517"/>
                    </a:lnTo>
                    <a:lnTo>
                      <a:pt x="738" y="517"/>
                    </a:lnTo>
                    <a:lnTo>
                      <a:pt x="738" y="519"/>
                    </a:lnTo>
                    <a:lnTo>
                      <a:pt x="738" y="519"/>
                    </a:lnTo>
                    <a:lnTo>
                      <a:pt x="736" y="519"/>
                    </a:lnTo>
                    <a:lnTo>
                      <a:pt x="736" y="519"/>
                    </a:lnTo>
                    <a:lnTo>
                      <a:pt x="736" y="519"/>
                    </a:lnTo>
                    <a:lnTo>
                      <a:pt x="738" y="519"/>
                    </a:lnTo>
                    <a:lnTo>
                      <a:pt x="736" y="521"/>
                    </a:lnTo>
                    <a:lnTo>
                      <a:pt x="736" y="521"/>
                    </a:lnTo>
                    <a:lnTo>
                      <a:pt x="736" y="521"/>
                    </a:lnTo>
                    <a:lnTo>
                      <a:pt x="736" y="521"/>
                    </a:lnTo>
                    <a:lnTo>
                      <a:pt x="736" y="519"/>
                    </a:lnTo>
                    <a:lnTo>
                      <a:pt x="736" y="519"/>
                    </a:lnTo>
                    <a:lnTo>
                      <a:pt x="736" y="519"/>
                    </a:lnTo>
                    <a:lnTo>
                      <a:pt x="736" y="519"/>
                    </a:lnTo>
                    <a:lnTo>
                      <a:pt x="736" y="519"/>
                    </a:lnTo>
                    <a:lnTo>
                      <a:pt x="736" y="519"/>
                    </a:lnTo>
                    <a:lnTo>
                      <a:pt x="736" y="519"/>
                    </a:lnTo>
                    <a:lnTo>
                      <a:pt x="736" y="519"/>
                    </a:lnTo>
                    <a:lnTo>
                      <a:pt x="734" y="519"/>
                    </a:lnTo>
                    <a:lnTo>
                      <a:pt x="734" y="519"/>
                    </a:lnTo>
                    <a:lnTo>
                      <a:pt x="734" y="519"/>
                    </a:lnTo>
                    <a:lnTo>
                      <a:pt x="734" y="519"/>
                    </a:lnTo>
                    <a:lnTo>
                      <a:pt x="734" y="519"/>
                    </a:lnTo>
                    <a:lnTo>
                      <a:pt x="732" y="519"/>
                    </a:lnTo>
                    <a:lnTo>
                      <a:pt x="732" y="519"/>
                    </a:lnTo>
                    <a:lnTo>
                      <a:pt x="732" y="521"/>
                    </a:lnTo>
                    <a:lnTo>
                      <a:pt x="732" y="521"/>
                    </a:lnTo>
                    <a:lnTo>
                      <a:pt x="732" y="521"/>
                    </a:lnTo>
                    <a:lnTo>
                      <a:pt x="732" y="521"/>
                    </a:lnTo>
                    <a:lnTo>
                      <a:pt x="732" y="521"/>
                    </a:lnTo>
                    <a:lnTo>
                      <a:pt x="732" y="521"/>
                    </a:lnTo>
                    <a:lnTo>
                      <a:pt x="732" y="521"/>
                    </a:lnTo>
                    <a:lnTo>
                      <a:pt x="732" y="521"/>
                    </a:lnTo>
                    <a:lnTo>
                      <a:pt x="732" y="521"/>
                    </a:lnTo>
                    <a:lnTo>
                      <a:pt x="731" y="523"/>
                    </a:lnTo>
                    <a:lnTo>
                      <a:pt x="731" y="523"/>
                    </a:lnTo>
                    <a:lnTo>
                      <a:pt x="731" y="523"/>
                    </a:lnTo>
                    <a:lnTo>
                      <a:pt x="731" y="523"/>
                    </a:lnTo>
                    <a:lnTo>
                      <a:pt x="729" y="523"/>
                    </a:lnTo>
                    <a:lnTo>
                      <a:pt x="729" y="523"/>
                    </a:lnTo>
                    <a:lnTo>
                      <a:pt x="729" y="523"/>
                    </a:lnTo>
                    <a:lnTo>
                      <a:pt x="729" y="523"/>
                    </a:lnTo>
                    <a:lnTo>
                      <a:pt x="729" y="523"/>
                    </a:lnTo>
                    <a:lnTo>
                      <a:pt x="729" y="523"/>
                    </a:lnTo>
                    <a:lnTo>
                      <a:pt x="729" y="523"/>
                    </a:lnTo>
                    <a:lnTo>
                      <a:pt x="727" y="523"/>
                    </a:lnTo>
                    <a:lnTo>
                      <a:pt x="727" y="523"/>
                    </a:lnTo>
                    <a:lnTo>
                      <a:pt x="727" y="523"/>
                    </a:lnTo>
                    <a:lnTo>
                      <a:pt x="727" y="523"/>
                    </a:lnTo>
                    <a:lnTo>
                      <a:pt x="727" y="523"/>
                    </a:lnTo>
                    <a:lnTo>
                      <a:pt x="727" y="524"/>
                    </a:lnTo>
                    <a:lnTo>
                      <a:pt x="727" y="524"/>
                    </a:lnTo>
                    <a:lnTo>
                      <a:pt x="727" y="524"/>
                    </a:lnTo>
                    <a:lnTo>
                      <a:pt x="727" y="524"/>
                    </a:lnTo>
                    <a:lnTo>
                      <a:pt x="727" y="524"/>
                    </a:lnTo>
                    <a:lnTo>
                      <a:pt x="727" y="524"/>
                    </a:lnTo>
                    <a:lnTo>
                      <a:pt x="727" y="524"/>
                    </a:lnTo>
                    <a:lnTo>
                      <a:pt x="727" y="524"/>
                    </a:lnTo>
                    <a:lnTo>
                      <a:pt x="727" y="526"/>
                    </a:lnTo>
                    <a:lnTo>
                      <a:pt x="727" y="526"/>
                    </a:lnTo>
                    <a:lnTo>
                      <a:pt x="727" y="526"/>
                    </a:lnTo>
                    <a:lnTo>
                      <a:pt x="727" y="526"/>
                    </a:lnTo>
                    <a:lnTo>
                      <a:pt x="727" y="526"/>
                    </a:lnTo>
                    <a:lnTo>
                      <a:pt x="727" y="526"/>
                    </a:lnTo>
                    <a:lnTo>
                      <a:pt x="727" y="526"/>
                    </a:lnTo>
                    <a:lnTo>
                      <a:pt x="727" y="526"/>
                    </a:lnTo>
                    <a:lnTo>
                      <a:pt x="727" y="526"/>
                    </a:lnTo>
                    <a:lnTo>
                      <a:pt x="725" y="526"/>
                    </a:lnTo>
                    <a:lnTo>
                      <a:pt x="725" y="526"/>
                    </a:lnTo>
                    <a:lnTo>
                      <a:pt x="725" y="526"/>
                    </a:lnTo>
                    <a:lnTo>
                      <a:pt x="725" y="526"/>
                    </a:lnTo>
                    <a:lnTo>
                      <a:pt x="725" y="528"/>
                    </a:lnTo>
                    <a:lnTo>
                      <a:pt x="725" y="528"/>
                    </a:lnTo>
                    <a:lnTo>
                      <a:pt x="725" y="528"/>
                    </a:lnTo>
                    <a:lnTo>
                      <a:pt x="725" y="528"/>
                    </a:lnTo>
                    <a:lnTo>
                      <a:pt x="725" y="528"/>
                    </a:lnTo>
                    <a:lnTo>
                      <a:pt x="725" y="528"/>
                    </a:lnTo>
                    <a:lnTo>
                      <a:pt x="725" y="530"/>
                    </a:lnTo>
                    <a:lnTo>
                      <a:pt x="725" y="530"/>
                    </a:lnTo>
                    <a:lnTo>
                      <a:pt x="725" y="532"/>
                    </a:lnTo>
                    <a:lnTo>
                      <a:pt x="725" y="532"/>
                    </a:lnTo>
                    <a:lnTo>
                      <a:pt x="725" y="532"/>
                    </a:lnTo>
                    <a:lnTo>
                      <a:pt x="725" y="532"/>
                    </a:lnTo>
                    <a:lnTo>
                      <a:pt x="725" y="534"/>
                    </a:lnTo>
                    <a:lnTo>
                      <a:pt x="725" y="534"/>
                    </a:lnTo>
                    <a:lnTo>
                      <a:pt x="725" y="535"/>
                    </a:lnTo>
                    <a:lnTo>
                      <a:pt x="725" y="535"/>
                    </a:lnTo>
                    <a:lnTo>
                      <a:pt x="725" y="535"/>
                    </a:lnTo>
                    <a:lnTo>
                      <a:pt x="725" y="535"/>
                    </a:lnTo>
                    <a:lnTo>
                      <a:pt x="725" y="537"/>
                    </a:lnTo>
                    <a:lnTo>
                      <a:pt x="723" y="537"/>
                    </a:lnTo>
                    <a:lnTo>
                      <a:pt x="723" y="537"/>
                    </a:lnTo>
                    <a:lnTo>
                      <a:pt x="723" y="537"/>
                    </a:lnTo>
                    <a:lnTo>
                      <a:pt x="723" y="537"/>
                    </a:lnTo>
                    <a:lnTo>
                      <a:pt x="722" y="537"/>
                    </a:lnTo>
                    <a:lnTo>
                      <a:pt x="722" y="539"/>
                    </a:lnTo>
                    <a:lnTo>
                      <a:pt x="722" y="539"/>
                    </a:lnTo>
                    <a:lnTo>
                      <a:pt x="722" y="539"/>
                    </a:lnTo>
                    <a:lnTo>
                      <a:pt x="720" y="541"/>
                    </a:lnTo>
                    <a:lnTo>
                      <a:pt x="720" y="541"/>
                    </a:lnTo>
                    <a:lnTo>
                      <a:pt x="720" y="541"/>
                    </a:lnTo>
                    <a:lnTo>
                      <a:pt x="718" y="541"/>
                    </a:lnTo>
                    <a:lnTo>
                      <a:pt x="718" y="541"/>
                    </a:lnTo>
                    <a:lnTo>
                      <a:pt x="718" y="543"/>
                    </a:lnTo>
                    <a:lnTo>
                      <a:pt x="718" y="543"/>
                    </a:lnTo>
                    <a:lnTo>
                      <a:pt x="716" y="544"/>
                    </a:lnTo>
                    <a:lnTo>
                      <a:pt x="716" y="544"/>
                    </a:lnTo>
                    <a:lnTo>
                      <a:pt x="716" y="546"/>
                    </a:lnTo>
                    <a:lnTo>
                      <a:pt x="716" y="546"/>
                    </a:lnTo>
                    <a:lnTo>
                      <a:pt x="716" y="548"/>
                    </a:lnTo>
                    <a:lnTo>
                      <a:pt x="716" y="552"/>
                    </a:lnTo>
                    <a:lnTo>
                      <a:pt x="716" y="553"/>
                    </a:lnTo>
                    <a:lnTo>
                      <a:pt x="716" y="553"/>
                    </a:lnTo>
                    <a:lnTo>
                      <a:pt x="716" y="553"/>
                    </a:lnTo>
                    <a:lnTo>
                      <a:pt x="716" y="553"/>
                    </a:lnTo>
                    <a:lnTo>
                      <a:pt x="714" y="555"/>
                    </a:lnTo>
                    <a:lnTo>
                      <a:pt x="712" y="555"/>
                    </a:lnTo>
                    <a:lnTo>
                      <a:pt x="712" y="557"/>
                    </a:lnTo>
                    <a:lnTo>
                      <a:pt x="712" y="557"/>
                    </a:lnTo>
                    <a:lnTo>
                      <a:pt x="712" y="557"/>
                    </a:lnTo>
                    <a:lnTo>
                      <a:pt x="712" y="557"/>
                    </a:lnTo>
                    <a:lnTo>
                      <a:pt x="712" y="557"/>
                    </a:lnTo>
                    <a:lnTo>
                      <a:pt x="711" y="555"/>
                    </a:lnTo>
                    <a:lnTo>
                      <a:pt x="711" y="555"/>
                    </a:lnTo>
                    <a:lnTo>
                      <a:pt x="711" y="555"/>
                    </a:lnTo>
                    <a:lnTo>
                      <a:pt x="711" y="555"/>
                    </a:lnTo>
                    <a:lnTo>
                      <a:pt x="711" y="555"/>
                    </a:lnTo>
                    <a:lnTo>
                      <a:pt x="709" y="557"/>
                    </a:lnTo>
                    <a:lnTo>
                      <a:pt x="707" y="557"/>
                    </a:lnTo>
                    <a:lnTo>
                      <a:pt x="707" y="559"/>
                    </a:lnTo>
                    <a:lnTo>
                      <a:pt x="707" y="559"/>
                    </a:lnTo>
                    <a:lnTo>
                      <a:pt x="707" y="559"/>
                    </a:lnTo>
                    <a:lnTo>
                      <a:pt x="707" y="559"/>
                    </a:lnTo>
                    <a:lnTo>
                      <a:pt x="705" y="559"/>
                    </a:lnTo>
                    <a:lnTo>
                      <a:pt x="705" y="559"/>
                    </a:lnTo>
                    <a:lnTo>
                      <a:pt x="705" y="559"/>
                    </a:lnTo>
                    <a:lnTo>
                      <a:pt x="703" y="559"/>
                    </a:lnTo>
                    <a:lnTo>
                      <a:pt x="703" y="559"/>
                    </a:lnTo>
                    <a:lnTo>
                      <a:pt x="703" y="559"/>
                    </a:lnTo>
                    <a:lnTo>
                      <a:pt x="702" y="559"/>
                    </a:lnTo>
                    <a:lnTo>
                      <a:pt x="702" y="559"/>
                    </a:lnTo>
                    <a:lnTo>
                      <a:pt x="700" y="559"/>
                    </a:lnTo>
                    <a:lnTo>
                      <a:pt x="700" y="559"/>
                    </a:lnTo>
                    <a:lnTo>
                      <a:pt x="700" y="559"/>
                    </a:lnTo>
                    <a:lnTo>
                      <a:pt x="700" y="561"/>
                    </a:lnTo>
                    <a:lnTo>
                      <a:pt x="698" y="561"/>
                    </a:lnTo>
                    <a:lnTo>
                      <a:pt x="696" y="561"/>
                    </a:lnTo>
                    <a:lnTo>
                      <a:pt x="694" y="561"/>
                    </a:lnTo>
                    <a:lnTo>
                      <a:pt x="694" y="561"/>
                    </a:lnTo>
                    <a:lnTo>
                      <a:pt x="694" y="561"/>
                    </a:lnTo>
                    <a:lnTo>
                      <a:pt x="694" y="562"/>
                    </a:lnTo>
                    <a:lnTo>
                      <a:pt x="694" y="562"/>
                    </a:lnTo>
                    <a:lnTo>
                      <a:pt x="696" y="562"/>
                    </a:lnTo>
                    <a:lnTo>
                      <a:pt x="696" y="564"/>
                    </a:lnTo>
                    <a:lnTo>
                      <a:pt x="696" y="564"/>
                    </a:lnTo>
                    <a:lnTo>
                      <a:pt x="696" y="564"/>
                    </a:lnTo>
                    <a:lnTo>
                      <a:pt x="696" y="564"/>
                    </a:lnTo>
                    <a:lnTo>
                      <a:pt x="696" y="566"/>
                    </a:lnTo>
                    <a:lnTo>
                      <a:pt x="696" y="568"/>
                    </a:lnTo>
                    <a:lnTo>
                      <a:pt x="696" y="568"/>
                    </a:lnTo>
                    <a:lnTo>
                      <a:pt x="694" y="568"/>
                    </a:lnTo>
                    <a:lnTo>
                      <a:pt x="694" y="570"/>
                    </a:lnTo>
                    <a:lnTo>
                      <a:pt x="694" y="572"/>
                    </a:lnTo>
                    <a:lnTo>
                      <a:pt x="693" y="572"/>
                    </a:lnTo>
                    <a:lnTo>
                      <a:pt x="693" y="572"/>
                    </a:lnTo>
                    <a:lnTo>
                      <a:pt x="693" y="572"/>
                    </a:lnTo>
                    <a:lnTo>
                      <a:pt x="693" y="572"/>
                    </a:lnTo>
                    <a:lnTo>
                      <a:pt x="691" y="573"/>
                    </a:lnTo>
                    <a:lnTo>
                      <a:pt x="689" y="573"/>
                    </a:lnTo>
                    <a:lnTo>
                      <a:pt x="689" y="573"/>
                    </a:lnTo>
                    <a:lnTo>
                      <a:pt x="689" y="573"/>
                    </a:lnTo>
                    <a:lnTo>
                      <a:pt x="689" y="573"/>
                    </a:lnTo>
                    <a:lnTo>
                      <a:pt x="689" y="573"/>
                    </a:lnTo>
                    <a:lnTo>
                      <a:pt x="689" y="575"/>
                    </a:lnTo>
                    <a:lnTo>
                      <a:pt x="689" y="575"/>
                    </a:lnTo>
                    <a:lnTo>
                      <a:pt x="689" y="575"/>
                    </a:lnTo>
                    <a:lnTo>
                      <a:pt x="689" y="575"/>
                    </a:lnTo>
                    <a:lnTo>
                      <a:pt x="689" y="575"/>
                    </a:lnTo>
                    <a:lnTo>
                      <a:pt x="689" y="577"/>
                    </a:lnTo>
                    <a:lnTo>
                      <a:pt x="689" y="577"/>
                    </a:lnTo>
                    <a:lnTo>
                      <a:pt x="689" y="577"/>
                    </a:lnTo>
                    <a:lnTo>
                      <a:pt x="689" y="579"/>
                    </a:lnTo>
                    <a:lnTo>
                      <a:pt x="689" y="579"/>
                    </a:lnTo>
                    <a:lnTo>
                      <a:pt x="689" y="581"/>
                    </a:lnTo>
                    <a:lnTo>
                      <a:pt x="689" y="581"/>
                    </a:lnTo>
                    <a:lnTo>
                      <a:pt x="689" y="582"/>
                    </a:lnTo>
                    <a:lnTo>
                      <a:pt x="689" y="582"/>
                    </a:lnTo>
                    <a:lnTo>
                      <a:pt x="689" y="582"/>
                    </a:lnTo>
                    <a:lnTo>
                      <a:pt x="689" y="584"/>
                    </a:lnTo>
                    <a:lnTo>
                      <a:pt x="687" y="584"/>
                    </a:lnTo>
                    <a:lnTo>
                      <a:pt x="687" y="584"/>
                    </a:lnTo>
                    <a:lnTo>
                      <a:pt x="687" y="586"/>
                    </a:lnTo>
                    <a:lnTo>
                      <a:pt x="687" y="586"/>
                    </a:lnTo>
                    <a:lnTo>
                      <a:pt x="687" y="586"/>
                    </a:lnTo>
                    <a:lnTo>
                      <a:pt x="685" y="586"/>
                    </a:lnTo>
                    <a:lnTo>
                      <a:pt x="685" y="586"/>
                    </a:lnTo>
                    <a:lnTo>
                      <a:pt x="685" y="588"/>
                    </a:lnTo>
                    <a:lnTo>
                      <a:pt x="685" y="588"/>
                    </a:lnTo>
                    <a:lnTo>
                      <a:pt x="685" y="588"/>
                    </a:lnTo>
                    <a:lnTo>
                      <a:pt x="685" y="590"/>
                    </a:lnTo>
                    <a:lnTo>
                      <a:pt x="684" y="590"/>
                    </a:lnTo>
                    <a:lnTo>
                      <a:pt x="684" y="590"/>
                    </a:lnTo>
                    <a:lnTo>
                      <a:pt x="684" y="591"/>
                    </a:lnTo>
                    <a:lnTo>
                      <a:pt x="684" y="591"/>
                    </a:lnTo>
                    <a:lnTo>
                      <a:pt x="684" y="591"/>
                    </a:lnTo>
                    <a:lnTo>
                      <a:pt x="684" y="591"/>
                    </a:lnTo>
                    <a:lnTo>
                      <a:pt x="680" y="591"/>
                    </a:lnTo>
                    <a:lnTo>
                      <a:pt x="678" y="591"/>
                    </a:lnTo>
                    <a:lnTo>
                      <a:pt x="676" y="591"/>
                    </a:lnTo>
                    <a:lnTo>
                      <a:pt x="676" y="591"/>
                    </a:lnTo>
                    <a:lnTo>
                      <a:pt x="676" y="591"/>
                    </a:lnTo>
                    <a:lnTo>
                      <a:pt x="674" y="591"/>
                    </a:lnTo>
                    <a:lnTo>
                      <a:pt x="674" y="591"/>
                    </a:lnTo>
                    <a:lnTo>
                      <a:pt x="673" y="591"/>
                    </a:lnTo>
                    <a:lnTo>
                      <a:pt x="673" y="591"/>
                    </a:lnTo>
                    <a:lnTo>
                      <a:pt x="673" y="593"/>
                    </a:lnTo>
                    <a:lnTo>
                      <a:pt x="673" y="593"/>
                    </a:lnTo>
                    <a:lnTo>
                      <a:pt x="671" y="593"/>
                    </a:lnTo>
                    <a:lnTo>
                      <a:pt x="671" y="593"/>
                    </a:lnTo>
                    <a:lnTo>
                      <a:pt x="669" y="593"/>
                    </a:lnTo>
                    <a:lnTo>
                      <a:pt x="669" y="593"/>
                    </a:lnTo>
                    <a:lnTo>
                      <a:pt x="669" y="593"/>
                    </a:lnTo>
                    <a:lnTo>
                      <a:pt x="669" y="593"/>
                    </a:lnTo>
                    <a:lnTo>
                      <a:pt x="669" y="593"/>
                    </a:lnTo>
                    <a:lnTo>
                      <a:pt x="667" y="593"/>
                    </a:lnTo>
                    <a:lnTo>
                      <a:pt x="667" y="595"/>
                    </a:lnTo>
                    <a:lnTo>
                      <a:pt x="665" y="595"/>
                    </a:lnTo>
                    <a:lnTo>
                      <a:pt x="665" y="595"/>
                    </a:lnTo>
                    <a:lnTo>
                      <a:pt x="665" y="595"/>
                    </a:lnTo>
                    <a:lnTo>
                      <a:pt x="665" y="595"/>
                    </a:lnTo>
                    <a:lnTo>
                      <a:pt x="665" y="597"/>
                    </a:lnTo>
                    <a:lnTo>
                      <a:pt x="665" y="597"/>
                    </a:lnTo>
                    <a:lnTo>
                      <a:pt x="664" y="597"/>
                    </a:lnTo>
                    <a:lnTo>
                      <a:pt x="664" y="597"/>
                    </a:lnTo>
                    <a:lnTo>
                      <a:pt x="664" y="597"/>
                    </a:lnTo>
                    <a:lnTo>
                      <a:pt x="662" y="597"/>
                    </a:lnTo>
                    <a:lnTo>
                      <a:pt x="662" y="597"/>
                    </a:lnTo>
                    <a:lnTo>
                      <a:pt x="662" y="597"/>
                    </a:lnTo>
                    <a:lnTo>
                      <a:pt x="662" y="597"/>
                    </a:lnTo>
                    <a:lnTo>
                      <a:pt x="660" y="597"/>
                    </a:lnTo>
                    <a:lnTo>
                      <a:pt x="658" y="597"/>
                    </a:lnTo>
                    <a:lnTo>
                      <a:pt x="658" y="595"/>
                    </a:lnTo>
                    <a:lnTo>
                      <a:pt x="658" y="595"/>
                    </a:lnTo>
                    <a:lnTo>
                      <a:pt x="656" y="595"/>
                    </a:lnTo>
                    <a:lnTo>
                      <a:pt x="656" y="595"/>
                    </a:lnTo>
                    <a:lnTo>
                      <a:pt x="656" y="595"/>
                    </a:lnTo>
                    <a:lnTo>
                      <a:pt x="656" y="595"/>
                    </a:lnTo>
                    <a:lnTo>
                      <a:pt x="656" y="595"/>
                    </a:lnTo>
                    <a:lnTo>
                      <a:pt x="655" y="595"/>
                    </a:lnTo>
                    <a:lnTo>
                      <a:pt x="655" y="595"/>
                    </a:lnTo>
                    <a:lnTo>
                      <a:pt x="655" y="595"/>
                    </a:lnTo>
                    <a:lnTo>
                      <a:pt x="653" y="595"/>
                    </a:lnTo>
                    <a:lnTo>
                      <a:pt x="651" y="595"/>
                    </a:lnTo>
                    <a:lnTo>
                      <a:pt x="651" y="595"/>
                    </a:lnTo>
                    <a:lnTo>
                      <a:pt x="651" y="595"/>
                    </a:lnTo>
                    <a:lnTo>
                      <a:pt x="649" y="595"/>
                    </a:lnTo>
                    <a:lnTo>
                      <a:pt x="649" y="595"/>
                    </a:lnTo>
                    <a:lnTo>
                      <a:pt x="647" y="595"/>
                    </a:lnTo>
                    <a:lnTo>
                      <a:pt x="646" y="595"/>
                    </a:lnTo>
                    <a:lnTo>
                      <a:pt x="646" y="595"/>
                    </a:lnTo>
                    <a:lnTo>
                      <a:pt x="646" y="595"/>
                    </a:lnTo>
                    <a:lnTo>
                      <a:pt x="644" y="595"/>
                    </a:lnTo>
                    <a:lnTo>
                      <a:pt x="644" y="595"/>
                    </a:lnTo>
                    <a:lnTo>
                      <a:pt x="644" y="595"/>
                    </a:lnTo>
                    <a:lnTo>
                      <a:pt x="642" y="595"/>
                    </a:lnTo>
                    <a:lnTo>
                      <a:pt x="642" y="595"/>
                    </a:lnTo>
                    <a:lnTo>
                      <a:pt x="642" y="595"/>
                    </a:lnTo>
                    <a:lnTo>
                      <a:pt x="640" y="595"/>
                    </a:lnTo>
                    <a:lnTo>
                      <a:pt x="640" y="595"/>
                    </a:lnTo>
                    <a:lnTo>
                      <a:pt x="640" y="597"/>
                    </a:lnTo>
                    <a:lnTo>
                      <a:pt x="640" y="597"/>
                    </a:lnTo>
                    <a:lnTo>
                      <a:pt x="638" y="597"/>
                    </a:lnTo>
                    <a:lnTo>
                      <a:pt x="638" y="597"/>
                    </a:lnTo>
                    <a:lnTo>
                      <a:pt x="638" y="599"/>
                    </a:lnTo>
                    <a:lnTo>
                      <a:pt x="638" y="599"/>
                    </a:lnTo>
                    <a:lnTo>
                      <a:pt x="638" y="599"/>
                    </a:lnTo>
                    <a:lnTo>
                      <a:pt x="638" y="599"/>
                    </a:lnTo>
                    <a:lnTo>
                      <a:pt x="638" y="599"/>
                    </a:lnTo>
                    <a:lnTo>
                      <a:pt x="638" y="600"/>
                    </a:lnTo>
                    <a:lnTo>
                      <a:pt x="638" y="600"/>
                    </a:lnTo>
                    <a:lnTo>
                      <a:pt x="638" y="600"/>
                    </a:lnTo>
                    <a:lnTo>
                      <a:pt x="638" y="602"/>
                    </a:lnTo>
                    <a:lnTo>
                      <a:pt x="638" y="602"/>
                    </a:lnTo>
                    <a:lnTo>
                      <a:pt x="638" y="602"/>
                    </a:lnTo>
                    <a:lnTo>
                      <a:pt x="637" y="604"/>
                    </a:lnTo>
                    <a:lnTo>
                      <a:pt x="637" y="606"/>
                    </a:lnTo>
                    <a:lnTo>
                      <a:pt x="635" y="608"/>
                    </a:lnTo>
                    <a:lnTo>
                      <a:pt x="635" y="608"/>
                    </a:lnTo>
                    <a:lnTo>
                      <a:pt x="635" y="608"/>
                    </a:lnTo>
                    <a:lnTo>
                      <a:pt x="635" y="608"/>
                    </a:lnTo>
                    <a:lnTo>
                      <a:pt x="635" y="608"/>
                    </a:lnTo>
                    <a:lnTo>
                      <a:pt x="635" y="610"/>
                    </a:lnTo>
                    <a:lnTo>
                      <a:pt x="635" y="610"/>
                    </a:lnTo>
                    <a:lnTo>
                      <a:pt x="633" y="610"/>
                    </a:lnTo>
                    <a:lnTo>
                      <a:pt x="633" y="610"/>
                    </a:lnTo>
                    <a:lnTo>
                      <a:pt x="633" y="610"/>
                    </a:lnTo>
                    <a:lnTo>
                      <a:pt x="633" y="611"/>
                    </a:lnTo>
                    <a:lnTo>
                      <a:pt x="631" y="611"/>
                    </a:lnTo>
                    <a:lnTo>
                      <a:pt x="631" y="611"/>
                    </a:lnTo>
                    <a:lnTo>
                      <a:pt x="629" y="611"/>
                    </a:lnTo>
                    <a:lnTo>
                      <a:pt x="629" y="611"/>
                    </a:lnTo>
                    <a:lnTo>
                      <a:pt x="629" y="611"/>
                    </a:lnTo>
                    <a:lnTo>
                      <a:pt x="627" y="611"/>
                    </a:lnTo>
                    <a:lnTo>
                      <a:pt x="626" y="611"/>
                    </a:lnTo>
                    <a:lnTo>
                      <a:pt x="626" y="611"/>
                    </a:lnTo>
                    <a:lnTo>
                      <a:pt x="626" y="610"/>
                    </a:lnTo>
                    <a:lnTo>
                      <a:pt x="626" y="610"/>
                    </a:lnTo>
                    <a:lnTo>
                      <a:pt x="624" y="610"/>
                    </a:lnTo>
                    <a:lnTo>
                      <a:pt x="622" y="610"/>
                    </a:lnTo>
                    <a:lnTo>
                      <a:pt x="622" y="610"/>
                    </a:lnTo>
                    <a:lnTo>
                      <a:pt x="622" y="610"/>
                    </a:lnTo>
                    <a:lnTo>
                      <a:pt x="620" y="610"/>
                    </a:lnTo>
                    <a:lnTo>
                      <a:pt x="617" y="610"/>
                    </a:lnTo>
                    <a:lnTo>
                      <a:pt x="617" y="610"/>
                    </a:lnTo>
                    <a:lnTo>
                      <a:pt x="617" y="608"/>
                    </a:lnTo>
                    <a:lnTo>
                      <a:pt x="617" y="608"/>
                    </a:lnTo>
                    <a:lnTo>
                      <a:pt x="615" y="608"/>
                    </a:lnTo>
                    <a:lnTo>
                      <a:pt x="613" y="608"/>
                    </a:lnTo>
                    <a:lnTo>
                      <a:pt x="613" y="608"/>
                    </a:lnTo>
                    <a:lnTo>
                      <a:pt x="611" y="608"/>
                    </a:lnTo>
                    <a:lnTo>
                      <a:pt x="611" y="608"/>
                    </a:lnTo>
                    <a:lnTo>
                      <a:pt x="609" y="608"/>
                    </a:lnTo>
                    <a:lnTo>
                      <a:pt x="608" y="606"/>
                    </a:lnTo>
                    <a:lnTo>
                      <a:pt x="608" y="606"/>
                    </a:lnTo>
                    <a:lnTo>
                      <a:pt x="608" y="606"/>
                    </a:lnTo>
                    <a:lnTo>
                      <a:pt x="606" y="606"/>
                    </a:lnTo>
                    <a:lnTo>
                      <a:pt x="604" y="606"/>
                    </a:lnTo>
                    <a:lnTo>
                      <a:pt x="604" y="606"/>
                    </a:lnTo>
                    <a:lnTo>
                      <a:pt x="602" y="606"/>
                    </a:lnTo>
                    <a:lnTo>
                      <a:pt x="600" y="606"/>
                    </a:lnTo>
                    <a:lnTo>
                      <a:pt x="600" y="606"/>
                    </a:lnTo>
                    <a:lnTo>
                      <a:pt x="599" y="604"/>
                    </a:lnTo>
                    <a:lnTo>
                      <a:pt x="599" y="604"/>
                    </a:lnTo>
                    <a:lnTo>
                      <a:pt x="599" y="604"/>
                    </a:lnTo>
                    <a:lnTo>
                      <a:pt x="599" y="604"/>
                    </a:lnTo>
                    <a:lnTo>
                      <a:pt x="597" y="606"/>
                    </a:lnTo>
                    <a:lnTo>
                      <a:pt x="597" y="606"/>
                    </a:lnTo>
                    <a:lnTo>
                      <a:pt x="595" y="606"/>
                    </a:lnTo>
                    <a:lnTo>
                      <a:pt x="595" y="606"/>
                    </a:lnTo>
                    <a:lnTo>
                      <a:pt x="595" y="606"/>
                    </a:lnTo>
                    <a:lnTo>
                      <a:pt x="595" y="606"/>
                    </a:lnTo>
                    <a:lnTo>
                      <a:pt x="593" y="608"/>
                    </a:lnTo>
                    <a:lnTo>
                      <a:pt x="593" y="608"/>
                    </a:lnTo>
                    <a:lnTo>
                      <a:pt x="593" y="608"/>
                    </a:lnTo>
                    <a:lnTo>
                      <a:pt x="593" y="608"/>
                    </a:lnTo>
                    <a:lnTo>
                      <a:pt x="593" y="610"/>
                    </a:lnTo>
                    <a:lnTo>
                      <a:pt x="593" y="610"/>
                    </a:lnTo>
                    <a:lnTo>
                      <a:pt x="591" y="610"/>
                    </a:lnTo>
                    <a:lnTo>
                      <a:pt x="591" y="611"/>
                    </a:lnTo>
                    <a:lnTo>
                      <a:pt x="591" y="611"/>
                    </a:lnTo>
                    <a:lnTo>
                      <a:pt x="591" y="613"/>
                    </a:lnTo>
                    <a:lnTo>
                      <a:pt x="589" y="613"/>
                    </a:lnTo>
                    <a:lnTo>
                      <a:pt x="589" y="613"/>
                    </a:lnTo>
                    <a:lnTo>
                      <a:pt x="589" y="615"/>
                    </a:lnTo>
                    <a:lnTo>
                      <a:pt x="588" y="615"/>
                    </a:lnTo>
                    <a:lnTo>
                      <a:pt x="588" y="615"/>
                    </a:lnTo>
                    <a:lnTo>
                      <a:pt x="588" y="617"/>
                    </a:lnTo>
                    <a:lnTo>
                      <a:pt x="588" y="617"/>
                    </a:lnTo>
                    <a:lnTo>
                      <a:pt x="588" y="617"/>
                    </a:lnTo>
                    <a:lnTo>
                      <a:pt x="586" y="617"/>
                    </a:lnTo>
                    <a:lnTo>
                      <a:pt x="586" y="617"/>
                    </a:lnTo>
                    <a:lnTo>
                      <a:pt x="586" y="617"/>
                    </a:lnTo>
                    <a:lnTo>
                      <a:pt x="586" y="617"/>
                    </a:lnTo>
                    <a:lnTo>
                      <a:pt x="586" y="617"/>
                    </a:lnTo>
                    <a:lnTo>
                      <a:pt x="584" y="615"/>
                    </a:lnTo>
                    <a:lnTo>
                      <a:pt x="582" y="615"/>
                    </a:lnTo>
                    <a:lnTo>
                      <a:pt x="582" y="615"/>
                    </a:lnTo>
                    <a:lnTo>
                      <a:pt x="582" y="615"/>
                    </a:lnTo>
                    <a:lnTo>
                      <a:pt x="580" y="615"/>
                    </a:lnTo>
                    <a:lnTo>
                      <a:pt x="580" y="615"/>
                    </a:lnTo>
                    <a:lnTo>
                      <a:pt x="580" y="615"/>
                    </a:lnTo>
                    <a:lnTo>
                      <a:pt x="579" y="615"/>
                    </a:lnTo>
                    <a:lnTo>
                      <a:pt x="579" y="615"/>
                    </a:lnTo>
                    <a:lnTo>
                      <a:pt x="579" y="615"/>
                    </a:lnTo>
                    <a:lnTo>
                      <a:pt x="577" y="613"/>
                    </a:lnTo>
                    <a:lnTo>
                      <a:pt x="579" y="610"/>
                    </a:lnTo>
                    <a:lnTo>
                      <a:pt x="579" y="608"/>
                    </a:lnTo>
                    <a:lnTo>
                      <a:pt x="577" y="606"/>
                    </a:lnTo>
                    <a:lnTo>
                      <a:pt x="575" y="604"/>
                    </a:lnTo>
                    <a:lnTo>
                      <a:pt x="577" y="600"/>
                    </a:lnTo>
                    <a:lnTo>
                      <a:pt x="575" y="597"/>
                    </a:lnTo>
                    <a:lnTo>
                      <a:pt x="573" y="595"/>
                    </a:lnTo>
                    <a:lnTo>
                      <a:pt x="570" y="593"/>
                    </a:lnTo>
                    <a:lnTo>
                      <a:pt x="568" y="593"/>
                    </a:lnTo>
                    <a:lnTo>
                      <a:pt x="566" y="593"/>
                    </a:lnTo>
                    <a:lnTo>
                      <a:pt x="564" y="591"/>
                    </a:lnTo>
                    <a:lnTo>
                      <a:pt x="562" y="591"/>
                    </a:lnTo>
                    <a:lnTo>
                      <a:pt x="562" y="591"/>
                    </a:lnTo>
                    <a:lnTo>
                      <a:pt x="561" y="591"/>
                    </a:lnTo>
                    <a:lnTo>
                      <a:pt x="561" y="590"/>
                    </a:lnTo>
                    <a:lnTo>
                      <a:pt x="561" y="590"/>
                    </a:lnTo>
                    <a:lnTo>
                      <a:pt x="559" y="590"/>
                    </a:lnTo>
                    <a:lnTo>
                      <a:pt x="557" y="590"/>
                    </a:lnTo>
                    <a:lnTo>
                      <a:pt x="555" y="588"/>
                    </a:lnTo>
                    <a:lnTo>
                      <a:pt x="555" y="588"/>
                    </a:lnTo>
                    <a:lnTo>
                      <a:pt x="553" y="588"/>
                    </a:lnTo>
                    <a:lnTo>
                      <a:pt x="553" y="588"/>
                    </a:lnTo>
                    <a:lnTo>
                      <a:pt x="552" y="588"/>
                    </a:lnTo>
                    <a:lnTo>
                      <a:pt x="552" y="588"/>
                    </a:lnTo>
                    <a:lnTo>
                      <a:pt x="552" y="588"/>
                    </a:lnTo>
                    <a:lnTo>
                      <a:pt x="550" y="588"/>
                    </a:lnTo>
                    <a:lnTo>
                      <a:pt x="550" y="588"/>
                    </a:lnTo>
                    <a:lnTo>
                      <a:pt x="548" y="588"/>
                    </a:lnTo>
                    <a:lnTo>
                      <a:pt x="548" y="588"/>
                    </a:lnTo>
                    <a:lnTo>
                      <a:pt x="548" y="588"/>
                    </a:lnTo>
                    <a:lnTo>
                      <a:pt x="546" y="588"/>
                    </a:lnTo>
                    <a:lnTo>
                      <a:pt x="546" y="588"/>
                    </a:lnTo>
                    <a:lnTo>
                      <a:pt x="546" y="588"/>
                    </a:lnTo>
                    <a:lnTo>
                      <a:pt x="544" y="588"/>
                    </a:lnTo>
                    <a:lnTo>
                      <a:pt x="542" y="588"/>
                    </a:lnTo>
                    <a:lnTo>
                      <a:pt x="541" y="588"/>
                    </a:lnTo>
                    <a:lnTo>
                      <a:pt x="537" y="586"/>
                    </a:lnTo>
                    <a:lnTo>
                      <a:pt x="535" y="586"/>
                    </a:lnTo>
                    <a:lnTo>
                      <a:pt x="528" y="582"/>
                    </a:lnTo>
                    <a:lnTo>
                      <a:pt x="528" y="582"/>
                    </a:lnTo>
                    <a:lnTo>
                      <a:pt x="528" y="582"/>
                    </a:lnTo>
                    <a:lnTo>
                      <a:pt x="526" y="582"/>
                    </a:lnTo>
                    <a:lnTo>
                      <a:pt x="524" y="581"/>
                    </a:lnTo>
                    <a:lnTo>
                      <a:pt x="523" y="581"/>
                    </a:lnTo>
                    <a:lnTo>
                      <a:pt x="523" y="581"/>
                    </a:lnTo>
                    <a:lnTo>
                      <a:pt x="523" y="581"/>
                    </a:lnTo>
                    <a:lnTo>
                      <a:pt x="523" y="581"/>
                    </a:lnTo>
                    <a:lnTo>
                      <a:pt x="523" y="579"/>
                    </a:lnTo>
                    <a:lnTo>
                      <a:pt x="521" y="579"/>
                    </a:lnTo>
                    <a:lnTo>
                      <a:pt x="521" y="579"/>
                    </a:lnTo>
                    <a:lnTo>
                      <a:pt x="521" y="579"/>
                    </a:lnTo>
                    <a:lnTo>
                      <a:pt x="519" y="579"/>
                    </a:lnTo>
                    <a:lnTo>
                      <a:pt x="517" y="577"/>
                    </a:lnTo>
                    <a:lnTo>
                      <a:pt x="517" y="577"/>
                    </a:lnTo>
                    <a:lnTo>
                      <a:pt x="517" y="577"/>
                    </a:lnTo>
                    <a:lnTo>
                      <a:pt x="515" y="577"/>
                    </a:lnTo>
                    <a:lnTo>
                      <a:pt x="515" y="575"/>
                    </a:lnTo>
                    <a:lnTo>
                      <a:pt x="515" y="575"/>
                    </a:lnTo>
                    <a:lnTo>
                      <a:pt x="514" y="575"/>
                    </a:lnTo>
                    <a:lnTo>
                      <a:pt x="514" y="575"/>
                    </a:lnTo>
                    <a:lnTo>
                      <a:pt x="512" y="575"/>
                    </a:lnTo>
                    <a:lnTo>
                      <a:pt x="512" y="573"/>
                    </a:lnTo>
                    <a:lnTo>
                      <a:pt x="512" y="573"/>
                    </a:lnTo>
                    <a:lnTo>
                      <a:pt x="510" y="573"/>
                    </a:lnTo>
                    <a:lnTo>
                      <a:pt x="510" y="573"/>
                    </a:lnTo>
                    <a:lnTo>
                      <a:pt x="510" y="573"/>
                    </a:lnTo>
                    <a:lnTo>
                      <a:pt x="510" y="573"/>
                    </a:lnTo>
                    <a:lnTo>
                      <a:pt x="510" y="573"/>
                    </a:lnTo>
                    <a:lnTo>
                      <a:pt x="508" y="573"/>
                    </a:lnTo>
                    <a:lnTo>
                      <a:pt x="508" y="572"/>
                    </a:lnTo>
                    <a:lnTo>
                      <a:pt x="508" y="572"/>
                    </a:lnTo>
                    <a:lnTo>
                      <a:pt x="508" y="572"/>
                    </a:lnTo>
                    <a:lnTo>
                      <a:pt x="506" y="572"/>
                    </a:lnTo>
                    <a:lnTo>
                      <a:pt x="506" y="572"/>
                    </a:lnTo>
                    <a:lnTo>
                      <a:pt x="506" y="572"/>
                    </a:lnTo>
                    <a:lnTo>
                      <a:pt x="506" y="572"/>
                    </a:lnTo>
                    <a:lnTo>
                      <a:pt x="506" y="572"/>
                    </a:lnTo>
                    <a:lnTo>
                      <a:pt x="506" y="572"/>
                    </a:lnTo>
                    <a:lnTo>
                      <a:pt x="504" y="570"/>
                    </a:lnTo>
                    <a:lnTo>
                      <a:pt x="504" y="570"/>
                    </a:lnTo>
                    <a:lnTo>
                      <a:pt x="504" y="570"/>
                    </a:lnTo>
                    <a:lnTo>
                      <a:pt x="503" y="570"/>
                    </a:lnTo>
                    <a:lnTo>
                      <a:pt x="503" y="568"/>
                    </a:lnTo>
                    <a:lnTo>
                      <a:pt x="503" y="568"/>
                    </a:lnTo>
                    <a:lnTo>
                      <a:pt x="503" y="568"/>
                    </a:lnTo>
                    <a:lnTo>
                      <a:pt x="503" y="568"/>
                    </a:lnTo>
                    <a:lnTo>
                      <a:pt x="503" y="568"/>
                    </a:lnTo>
                    <a:lnTo>
                      <a:pt x="503" y="568"/>
                    </a:lnTo>
                    <a:lnTo>
                      <a:pt x="503" y="566"/>
                    </a:lnTo>
                    <a:lnTo>
                      <a:pt x="503" y="566"/>
                    </a:lnTo>
                    <a:lnTo>
                      <a:pt x="503" y="566"/>
                    </a:lnTo>
                    <a:lnTo>
                      <a:pt x="503" y="566"/>
                    </a:lnTo>
                    <a:lnTo>
                      <a:pt x="503" y="564"/>
                    </a:lnTo>
                    <a:lnTo>
                      <a:pt x="501" y="564"/>
                    </a:lnTo>
                    <a:lnTo>
                      <a:pt x="501" y="564"/>
                    </a:lnTo>
                    <a:lnTo>
                      <a:pt x="501" y="564"/>
                    </a:lnTo>
                    <a:lnTo>
                      <a:pt x="501" y="562"/>
                    </a:lnTo>
                    <a:lnTo>
                      <a:pt x="501" y="562"/>
                    </a:lnTo>
                    <a:lnTo>
                      <a:pt x="501" y="562"/>
                    </a:lnTo>
                    <a:lnTo>
                      <a:pt x="501" y="562"/>
                    </a:lnTo>
                    <a:lnTo>
                      <a:pt x="501" y="562"/>
                    </a:lnTo>
                    <a:lnTo>
                      <a:pt x="501" y="562"/>
                    </a:lnTo>
                    <a:lnTo>
                      <a:pt x="501" y="562"/>
                    </a:lnTo>
                    <a:lnTo>
                      <a:pt x="501" y="562"/>
                    </a:lnTo>
                    <a:lnTo>
                      <a:pt x="501" y="562"/>
                    </a:lnTo>
                    <a:lnTo>
                      <a:pt x="501" y="562"/>
                    </a:lnTo>
                    <a:lnTo>
                      <a:pt x="499" y="562"/>
                    </a:lnTo>
                    <a:lnTo>
                      <a:pt x="499" y="562"/>
                    </a:lnTo>
                    <a:lnTo>
                      <a:pt x="499" y="562"/>
                    </a:lnTo>
                    <a:lnTo>
                      <a:pt x="499" y="562"/>
                    </a:lnTo>
                    <a:lnTo>
                      <a:pt x="499" y="562"/>
                    </a:lnTo>
                    <a:lnTo>
                      <a:pt x="499" y="562"/>
                    </a:lnTo>
                    <a:lnTo>
                      <a:pt x="499" y="562"/>
                    </a:lnTo>
                    <a:lnTo>
                      <a:pt x="499" y="562"/>
                    </a:lnTo>
                    <a:lnTo>
                      <a:pt x="499" y="562"/>
                    </a:lnTo>
                    <a:lnTo>
                      <a:pt x="499" y="562"/>
                    </a:lnTo>
                    <a:lnTo>
                      <a:pt x="497" y="562"/>
                    </a:lnTo>
                    <a:lnTo>
                      <a:pt x="497" y="562"/>
                    </a:lnTo>
                    <a:lnTo>
                      <a:pt x="497" y="562"/>
                    </a:lnTo>
                    <a:lnTo>
                      <a:pt x="497" y="562"/>
                    </a:lnTo>
                    <a:lnTo>
                      <a:pt x="497" y="562"/>
                    </a:lnTo>
                    <a:lnTo>
                      <a:pt x="497" y="562"/>
                    </a:lnTo>
                    <a:lnTo>
                      <a:pt x="497" y="562"/>
                    </a:lnTo>
                    <a:lnTo>
                      <a:pt x="497" y="562"/>
                    </a:lnTo>
                    <a:lnTo>
                      <a:pt x="497"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4" y="561"/>
                    </a:lnTo>
                    <a:lnTo>
                      <a:pt x="494" y="561"/>
                    </a:lnTo>
                    <a:lnTo>
                      <a:pt x="494" y="561"/>
                    </a:lnTo>
                    <a:lnTo>
                      <a:pt x="494" y="561"/>
                    </a:lnTo>
                    <a:lnTo>
                      <a:pt x="494" y="561"/>
                    </a:lnTo>
                    <a:lnTo>
                      <a:pt x="494" y="561"/>
                    </a:lnTo>
                    <a:lnTo>
                      <a:pt x="494" y="561"/>
                    </a:lnTo>
                    <a:lnTo>
                      <a:pt x="494" y="561"/>
                    </a:lnTo>
                    <a:lnTo>
                      <a:pt x="494" y="561"/>
                    </a:lnTo>
                    <a:lnTo>
                      <a:pt x="492" y="561"/>
                    </a:lnTo>
                    <a:lnTo>
                      <a:pt x="492" y="561"/>
                    </a:lnTo>
                    <a:lnTo>
                      <a:pt x="492" y="561"/>
                    </a:lnTo>
                    <a:lnTo>
                      <a:pt x="492" y="561"/>
                    </a:lnTo>
                    <a:lnTo>
                      <a:pt x="490" y="561"/>
                    </a:lnTo>
                    <a:lnTo>
                      <a:pt x="490" y="561"/>
                    </a:lnTo>
                    <a:lnTo>
                      <a:pt x="490" y="559"/>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2"/>
                    </a:lnTo>
                    <a:lnTo>
                      <a:pt x="486" y="562"/>
                    </a:lnTo>
                    <a:lnTo>
                      <a:pt x="486" y="562"/>
                    </a:lnTo>
                    <a:lnTo>
                      <a:pt x="486" y="562"/>
                    </a:lnTo>
                    <a:lnTo>
                      <a:pt x="486" y="562"/>
                    </a:lnTo>
                    <a:lnTo>
                      <a:pt x="486" y="562"/>
                    </a:lnTo>
                    <a:lnTo>
                      <a:pt x="486" y="562"/>
                    </a:lnTo>
                    <a:lnTo>
                      <a:pt x="486" y="562"/>
                    </a:lnTo>
                    <a:lnTo>
                      <a:pt x="486" y="562"/>
                    </a:lnTo>
                    <a:lnTo>
                      <a:pt x="485" y="562"/>
                    </a:lnTo>
                    <a:lnTo>
                      <a:pt x="485" y="562"/>
                    </a:lnTo>
                    <a:lnTo>
                      <a:pt x="485" y="562"/>
                    </a:lnTo>
                    <a:lnTo>
                      <a:pt x="485" y="562"/>
                    </a:lnTo>
                    <a:lnTo>
                      <a:pt x="485" y="562"/>
                    </a:lnTo>
                    <a:lnTo>
                      <a:pt x="485" y="564"/>
                    </a:lnTo>
                    <a:lnTo>
                      <a:pt x="485" y="564"/>
                    </a:lnTo>
                    <a:lnTo>
                      <a:pt x="485" y="564"/>
                    </a:lnTo>
                    <a:lnTo>
                      <a:pt x="483" y="562"/>
                    </a:lnTo>
                    <a:lnTo>
                      <a:pt x="483" y="562"/>
                    </a:lnTo>
                    <a:lnTo>
                      <a:pt x="483" y="562"/>
                    </a:lnTo>
                    <a:lnTo>
                      <a:pt x="483" y="562"/>
                    </a:lnTo>
                    <a:lnTo>
                      <a:pt x="483" y="562"/>
                    </a:lnTo>
                    <a:lnTo>
                      <a:pt x="483" y="562"/>
                    </a:lnTo>
                    <a:lnTo>
                      <a:pt x="483" y="562"/>
                    </a:lnTo>
                    <a:lnTo>
                      <a:pt x="483" y="562"/>
                    </a:lnTo>
                    <a:lnTo>
                      <a:pt x="481" y="562"/>
                    </a:lnTo>
                    <a:lnTo>
                      <a:pt x="481" y="562"/>
                    </a:lnTo>
                    <a:lnTo>
                      <a:pt x="481" y="562"/>
                    </a:lnTo>
                    <a:lnTo>
                      <a:pt x="481" y="562"/>
                    </a:lnTo>
                    <a:lnTo>
                      <a:pt x="481" y="562"/>
                    </a:lnTo>
                    <a:lnTo>
                      <a:pt x="481" y="562"/>
                    </a:lnTo>
                    <a:lnTo>
                      <a:pt x="481" y="562"/>
                    </a:lnTo>
                    <a:lnTo>
                      <a:pt x="481" y="562"/>
                    </a:lnTo>
                    <a:lnTo>
                      <a:pt x="481" y="561"/>
                    </a:lnTo>
                    <a:lnTo>
                      <a:pt x="481" y="561"/>
                    </a:lnTo>
                    <a:lnTo>
                      <a:pt x="481" y="561"/>
                    </a:lnTo>
                    <a:lnTo>
                      <a:pt x="481" y="561"/>
                    </a:lnTo>
                    <a:lnTo>
                      <a:pt x="481" y="561"/>
                    </a:lnTo>
                    <a:lnTo>
                      <a:pt x="481" y="561"/>
                    </a:lnTo>
                    <a:lnTo>
                      <a:pt x="481" y="561"/>
                    </a:lnTo>
                    <a:lnTo>
                      <a:pt x="481" y="561"/>
                    </a:lnTo>
                    <a:lnTo>
                      <a:pt x="481" y="559"/>
                    </a:lnTo>
                    <a:lnTo>
                      <a:pt x="481" y="559"/>
                    </a:lnTo>
                    <a:lnTo>
                      <a:pt x="481" y="559"/>
                    </a:lnTo>
                    <a:lnTo>
                      <a:pt x="479" y="559"/>
                    </a:lnTo>
                    <a:lnTo>
                      <a:pt x="477" y="559"/>
                    </a:lnTo>
                    <a:lnTo>
                      <a:pt x="477" y="559"/>
                    </a:lnTo>
                    <a:lnTo>
                      <a:pt x="476" y="559"/>
                    </a:lnTo>
                    <a:lnTo>
                      <a:pt x="476" y="559"/>
                    </a:lnTo>
                    <a:lnTo>
                      <a:pt x="474" y="559"/>
                    </a:lnTo>
                    <a:lnTo>
                      <a:pt x="474" y="559"/>
                    </a:lnTo>
                    <a:lnTo>
                      <a:pt x="474" y="559"/>
                    </a:lnTo>
                    <a:lnTo>
                      <a:pt x="474" y="557"/>
                    </a:lnTo>
                    <a:lnTo>
                      <a:pt x="474" y="557"/>
                    </a:lnTo>
                    <a:lnTo>
                      <a:pt x="476" y="555"/>
                    </a:lnTo>
                    <a:lnTo>
                      <a:pt x="476" y="555"/>
                    </a:lnTo>
                    <a:lnTo>
                      <a:pt x="476" y="555"/>
                    </a:lnTo>
                    <a:lnTo>
                      <a:pt x="476" y="555"/>
                    </a:lnTo>
                    <a:lnTo>
                      <a:pt x="474" y="553"/>
                    </a:lnTo>
                    <a:lnTo>
                      <a:pt x="474" y="553"/>
                    </a:lnTo>
                    <a:lnTo>
                      <a:pt x="472" y="553"/>
                    </a:lnTo>
                    <a:lnTo>
                      <a:pt x="472" y="553"/>
                    </a:lnTo>
                    <a:lnTo>
                      <a:pt x="470" y="553"/>
                    </a:lnTo>
                    <a:lnTo>
                      <a:pt x="470" y="553"/>
                    </a:lnTo>
                    <a:lnTo>
                      <a:pt x="470" y="552"/>
                    </a:lnTo>
                    <a:lnTo>
                      <a:pt x="470" y="552"/>
                    </a:lnTo>
                    <a:lnTo>
                      <a:pt x="470" y="552"/>
                    </a:lnTo>
                    <a:lnTo>
                      <a:pt x="468" y="552"/>
                    </a:lnTo>
                    <a:lnTo>
                      <a:pt x="468" y="552"/>
                    </a:lnTo>
                    <a:lnTo>
                      <a:pt x="468" y="552"/>
                    </a:lnTo>
                    <a:lnTo>
                      <a:pt x="468" y="552"/>
                    </a:lnTo>
                    <a:lnTo>
                      <a:pt x="468" y="552"/>
                    </a:lnTo>
                    <a:lnTo>
                      <a:pt x="467" y="552"/>
                    </a:lnTo>
                    <a:lnTo>
                      <a:pt x="467" y="552"/>
                    </a:lnTo>
                    <a:lnTo>
                      <a:pt x="467" y="552"/>
                    </a:lnTo>
                    <a:lnTo>
                      <a:pt x="465" y="552"/>
                    </a:lnTo>
                    <a:lnTo>
                      <a:pt x="465" y="552"/>
                    </a:lnTo>
                    <a:lnTo>
                      <a:pt x="465" y="552"/>
                    </a:lnTo>
                    <a:lnTo>
                      <a:pt x="465" y="552"/>
                    </a:lnTo>
                    <a:lnTo>
                      <a:pt x="465" y="550"/>
                    </a:lnTo>
                    <a:lnTo>
                      <a:pt x="465" y="550"/>
                    </a:lnTo>
                    <a:lnTo>
                      <a:pt x="465" y="550"/>
                    </a:lnTo>
                    <a:lnTo>
                      <a:pt x="465" y="550"/>
                    </a:lnTo>
                    <a:lnTo>
                      <a:pt x="465" y="550"/>
                    </a:lnTo>
                    <a:lnTo>
                      <a:pt x="465" y="550"/>
                    </a:lnTo>
                    <a:lnTo>
                      <a:pt x="463" y="548"/>
                    </a:lnTo>
                    <a:lnTo>
                      <a:pt x="463" y="546"/>
                    </a:lnTo>
                    <a:lnTo>
                      <a:pt x="463" y="546"/>
                    </a:lnTo>
                    <a:lnTo>
                      <a:pt x="461" y="546"/>
                    </a:lnTo>
                    <a:lnTo>
                      <a:pt x="461" y="546"/>
                    </a:lnTo>
                    <a:lnTo>
                      <a:pt x="461" y="546"/>
                    </a:lnTo>
                    <a:lnTo>
                      <a:pt x="461" y="546"/>
                    </a:lnTo>
                    <a:lnTo>
                      <a:pt x="461" y="544"/>
                    </a:lnTo>
                    <a:lnTo>
                      <a:pt x="461" y="544"/>
                    </a:lnTo>
                    <a:lnTo>
                      <a:pt x="461" y="544"/>
                    </a:lnTo>
                    <a:lnTo>
                      <a:pt x="459" y="544"/>
                    </a:lnTo>
                    <a:lnTo>
                      <a:pt x="459" y="544"/>
                    </a:lnTo>
                    <a:lnTo>
                      <a:pt x="459" y="544"/>
                    </a:lnTo>
                    <a:lnTo>
                      <a:pt x="459" y="544"/>
                    </a:lnTo>
                    <a:lnTo>
                      <a:pt x="457" y="544"/>
                    </a:lnTo>
                    <a:lnTo>
                      <a:pt x="457" y="544"/>
                    </a:lnTo>
                    <a:lnTo>
                      <a:pt x="457" y="544"/>
                    </a:lnTo>
                    <a:lnTo>
                      <a:pt x="457" y="544"/>
                    </a:lnTo>
                    <a:lnTo>
                      <a:pt x="457" y="543"/>
                    </a:lnTo>
                    <a:lnTo>
                      <a:pt x="457" y="543"/>
                    </a:lnTo>
                    <a:lnTo>
                      <a:pt x="456" y="543"/>
                    </a:lnTo>
                    <a:lnTo>
                      <a:pt x="456" y="543"/>
                    </a:lnTo>
                    <a:lnTo>
                      <a:pt x="456" y="543"/>
                    </a:lnTo>
                    <a:lnTo>
                      <a:pt x="456" y="543"/>
                    </a:lnTo>
                    <a:lnTo>
                      <a:pt x="454" y="543"/>
                    </a:lnTo>
                    <a:lnTo>
                      <a:pt x="454" y="543"/>
                    </a:lnTo>
                    <a:lnTo>
                      <a:pt x="454" y="543"/>
                    </a:lnTo>
                    <a:lnTo>
                      <a:pt x="454" y="543"/>
                    </a:lnTo>
                    <a:lnTo>
                      <a:pt x="454" y="541"/>
                    </a:lnTo>
                    <a:lnTo>
                      <a:pt x="454" y="541"/>
                    </a:lnTo>
                    <a:lnTo>
                      <a:pt x="454" y="541"/>
                    </a:lnTo>
                    <a:lnTo>
                      <a:pt x="454" y="541"/>
                    </a:lnTo>
                    <a:lnTo>
                      <a:pt x="454" y="541"/>
                    </a:lnTo>
                    <a:lnTo>
                      <a:pt x="454" y="541"/>
                    </a:lnTo>
                    <a:lnTo>
                      <a:pt x="454" y="541"/>
                    </a:lnTo>
                    <a:lnTo>
                      <a:pt x="454" y="541"/>
                    </a:lnTo>
                    <a:lnTo>
                      <a:pt x="454" y="541"/>
                    </a:lnTo>
                    <a:lnTo>
                      <a:pt x="452" y="541"/>
                    </a:lnTo>
                    <a:lnTo>
                      <a:pt x="452" y="541"/>
                    </a:lnTo>
                    <a:lnTo>
                      <a:pt x="452" y="539"/>
                    </a:lnTo>
                    <a:lnTo>
                      <a:pt x="452" y="539"/>
                    </a:lnTo>
                    <a:lnTo>
                      <a:pt x="450" y="539"/>
                    </a:lnTo>
                    <a:lnTo>
                      <a:pt x="450" y="539"/>
                    </a:lnTo>
                    <a:lnTo>
                      <a:pt x="450" y="539"/>
                    </a:lnTo>
                    <a:lnTo>
                      <a:pt x="450" y="539"/>
                    </a:lnTo>
                    <a:lnTo>
                      <a:pt x="448" y="537"/>
                    </a:lnTo>
                    <a:lnTo>
                      <a:pt x="448" y="537"/>
                    </a:lnTo>
                    <a:lnTo>
                      <a:pt x="447" y="537"/>
                    </a:lnTo>
                    <a:lnTo>
                      <a:pt x="447" y="537"/>
                    </a:lnTo>
                    <a:lnTo>
                      <a:pt x="447" y="537"/>
                    </a:lnTo>
                    <a:lnTo>
                      <a:pt x="447" y="537"/>
                    </a:lnTo>
                    <a:lnTo>
                      <a:pt x="445" y="535"/>
                    </a:lnTo>
                    <a:lnTo>
                      <a:pt x="443" y="535"/>
                    </a:lnTo>
                    <a:lnTo>
                      <a:pt x="443" y="534"/>
                    </a:lnTo>
                    <a:lnTo>
                      <a:pt x="443" y="534"/>
                    </a:lnTo>
                    <a:lnTo>
                      <a:pt x="441" y="534"/>
                    </a:lnTo>
                    <a:lnTo>
                      <a:pt x="441" y="534"/>
                    </a:lnTo>
                    <a:lnTo>
                      <a:pt x="439" y="534"/>
                    </a:lnTo>
                    <a:lnTo>
                      <a:pt x="439" y="532"/>
                    </a:lnTo>
                    <a:lnTo>
                      <a:pt x="439" y="532"/>
                    </a:lnTo>
                    <a:lnTo>
                      <a:pt x="439" y="532"/>
                    </a:lnTo>
                    <a:lnTo>
                      <a:pt x="439" y="532"/>
                    </a:lnTo>
                    <a:lnTo>
                      <a:pt x="438" y="532"/>
                    </a:lnTo>
                    <a:lnTo>
                      <a:pt x="438" y="530"/>
                    </a:lnTo>
                    <a:lnTo>
                      <a:pt x="436" y="530"/>
                    </a:lnTo>
                    <a:lnTo>
                      <a:pt x="436" y="528"/>
                    </a:lnTo>
                    <a:lnTo>
                      <a:pt x="436" y="528"/>
                    </a:lnTo>
                    <a:lnTo>
                      <a:pt x="434" y="528"/>
                    </a:lnTo>
                    <a:lnTo>
                      <a:pt x="432" y="528"/>
                    </a:lnTo>
                    <a:lnTo>
                      <a:pt x="432" y="526"/>
                    </a:lnTo>
                    <a:lnTo>
                      <a:pt x="432" y="526"/>
                    </a:lnTo>
                    <a:lnTo>
                      <a:pt x="432" y="526"/>
                    </a:lnTo>
                    <a:lnTo>
                      <a:pt x="432" y="526"/>
                    </a:lnTo>
                    <a:lnTo>
                      <a:pt x="432" y="526"/>
                    </a:lnTo>
                    <a:lnTo>
                      <a:pt x="432" y="524"/>
                    </a:lnTo>
                    <a:lnTo>
                      <a:pt x="430" y="524"/>
                    </a:lnTo>
                    <a:lnTo>
                      <a:pt x="430" y="524"/>
                    </a:lnTo>
                    <a:lnTo>
                      <a:pt x="429" y="524"/>
                    </a:lnTo>
                    <a:lnTo>
                      <a:pt x="429" y="524"/>
                    </a:lnTo>
                    <a:lnTo>
                      <a:pt x="427" y="523"/>
                    </a:lnTo>
                    <a:lnTo>
                      <a:pt x="427" y="523"/>
                    </a:lnTo>
                    <a:lnTo>
                      <a:pt x="425" y="523"/>
                    </a:lnTo>
                    <a:lnTo>
                      <a:pt x="425" y="523"/>
                    </a:lnTo>
                    <a:lnTo>
                      <a:pt x="425" y="523"/>
                    </a:lnTo>
                    <a:lnTo>
                      <a:pt x="425" y="523"/>
                    </a:lnTo>
                    <a:lnTo>
                      <a:pt x="425" y="524"/>
                    </a:lnTo>
                    <a:lnTo>
                      <a:pt x="425" y="524"/>
                    </a:lnTo>
                    <a:lnTo>
                      <a:pt x="425" y="524"/>
                    </a:lnTo>
                    <a:lnTo>
                      <a:pt x="423" y="524"/>
                    </a:lnTo>
                    <a:lnTo>
                      <a:pt x="423" y="524"/>
                    </a:lnTo>
                    <a:lnTo>
                      <a:pt x="423" y="524"/>
                    </a:lnTo>
                    <a:lnTo>
                      <a:pt x="423" y="524"/>
                    </a:lnTo>
                    <a:lnTo>
                      <a:pt x="423" y="526"/>
                    </a:lnTo>
                    <a:lnTo>
                      <a:pt x="423" y="526"/>
                    </a:lnTo>
                    <a:lnTo>
                      <a:pt x="423" y="526"/>
                    </a:lnTo>
                    <a:lnTo>
                      <a:pt x="423" y="526"/>
                    </a:lnTo>
                    <a:lnTo>
                      <a:pt x="421" y="526"/>
                    </a:lnTo>
                    <a:lnTo>
                      <a:pt x="421" y="528"/>
                    </a:lnTo>
                    <a:lnTo>
                      <a:pt x="421" y="528"/>
                    </a:lnTo>
                    <a:lnTo>
                      <a:pt x="421" y="528"/>
                    </a:lnTo>
                    <a:lnTo>
                      <a:pt x="419" y="528"/>
                    </a:lnTo>
                    <a:lnTo>
                      <a:pt x="419" y="530"/>
                    </a:lnTo>
                    <a:lnTo>
                      <a:pt x="419" y="530"/>
                    </a:lnTo>
                    <a:lnTo>
                      <a:pt x="419" y="530"/>
                    </a:lnTo>
                    <a:lnTo>
                      <a:pt x="418" y="532"/>
                    </a:lnTo>
                    <a:lnTo>
                      <a:pt x="416" y="532"/>
                    </a:lnTo>
                    <a:lnTo>
                      <a:pt x="414" y="532"/>
                    </a:lnTo>
                    <a:lnTo>
                      <a:pt x="414" y="534"/>
                    </a:lnTo>
                    <a:lnTo>
                      <a:pt x="414" y="534"/>
                    </a:lnTo>
                    <a:lnTo>
                      <a:pt x="414" y="534"/>
                    </a:lnTo>
                    <a:lnTo>
                      <a:pt x="414" y="534"/>
                    </a:lnTo>
                    <a:lnTo>
                      <a:pt x="414" y="534"/>
                    </a:lnTo>
                    <a:lnTo>
                      <a:pt x="412" y="534"/>
                    </a:lnTo>
                    <a:lnTo>
                      <a:pt x="410" y="535"/>
                    </a:lnTo>
                    <a:lnTo>
                      <a:pt x="410" y="535"/>
                    </a:lnTo>
                    <a:lnTo>
                      <a:pt x="409" y="535"/>
                    </a:lnTo>
                    <a:lnTo>
                      <a:pt x="409" y="537"/>
                    </a:lnTo>
                    <a:lnTo>
                      <a:pt x="407" y="537"/>
                    </a:lnTo>
                    <a:lnTo>
                      <a:pt x="407" y="537"/>
                    </a:lnTo>
                    <a:lnTo>
                      <a:pt x="405" y="537"/>
                    </a:lnTo>
                    <a:lnTo>
                      <a:pt x="403" y="539"/>
                    </a:lnTo>
                    <a:lnTo>
                      <a:pt x="403" y="539"/>
                    </a:lnTo>
                    <a:lnTo>
                      <a:pt x="401" y="539"/>
                    </a:lnTo>
                    <a:lnTo>
                      <a:pt x="401" y="539"/>
                    </a:lnTo>
                    <a:lnTo>
                      <a:pt x="400" y="537"/>
                    </a:lnTo>
                    <a:lnTo>
                      <a:pt x="400" y="537"/>
                    </a:lnTo>
                    <a:lnTo>
                      <a:pt x="400" y="537"/>
                    </a:lnTo>
                    <a:lnTo>
                      <a:pt x="400" y="539"/>
                    </a:lnTo>
                    <a:lnTo>
                      <a:pt x="400" y="539"/>
                    </a:lnTo>
                    <a:lnTo>
                      <a:pt x="398" y="539"/>
                    </a:lnTo>
                    <a:lnTo>
                      <a:pt x="398" y="539"/>
                    </a:lnTo>
                    <a:lnTo>
                      <a:pt x="398" y="539"/>
                    </a:lnTo>
                    <a:lnTo>
                      <a:pt x="398" y="541"/>
                    </a:lnTo>
                    <a:lnTo>
                      <a:pt x="396" y="541"/>
                    </a:lnTo>
                    <a:lnTo>
                      <a:pt x="396" y="541"/>
                    </a:lnTo>
                    <a:lnTo>
                      <a:pt x="396" y="541"/>
                    </a:lnTo>
                    <a:lnTo>
                      <a:pt x="394" y="541"/>
                    </a:lnTo>
                    <a:lnTo>
                      <a:pt x="394" y="541"/>
                    </a:lnTo>
                    <a:lnTo>
                      <a:pt x="394" y="541"/>
                    </a:lnTo>
                    <a:lnTo>
                      <a:pt x="394" y="541"/>
                    </a:lnTo>
                    <a:lnTo>
                      <a:pt x="392" y="541"/>
                    </a:lnTo>
                    <a:lnTo>
                      <a:pt x="392" y="541"/>
                    </a:lnTo>
                    <a:lnTo>
                      <a:pt x="392" y="541"/>
                    </a:lnTo>
                    <a:lnTo>
                      <a:pt x="389" y="541"/>
                    </a:lnTo>
                    <a:lnTo>
                      <a:pt x="389" y="541"/>
                    </a:lnTo>
                    <a:lnTo>
                      <a:pt x="389" y="541"/>
                    </a:lnTo>
                    <a:lnTo>
                      <a:pt x="389" y="541"/>
                    </a:lnTo>
                    <a:lnTo>
                      <a:pt x="389" y="541"/>
                    </a:lnTo>
                    <a:lnTo>
                      <a:pt x="389" y="541"/>
                    </a:lnTo>
                    <a:lnTo>
                      <a:pt x="389" y="541"/>
                    </a:lnTo>
                    <a:lnTo>
                      <a:pt x="389" y="543"/>
                    </a:lnTo>
                    <a:lnTo>
                      <a:pt x="389" y="543"/>
                    </a:lnTo>
                    <a:lnTo>
                      <a:pt x="389" y="543"/>
                    </a:lnTo>
                    <a:lnTo>
                      <a:pt x="387" y="543"/>
                    </a:lnTo>
                    <a:lnTo>
                      <a:pt x="387" y="543"/>
                    </a:lnTo>
                    <a:lnTo>
                      <a:pt x="387" y="543"/>
                    </a:lnTo>
                    <a:lnTo>
                      <a:pt x="387" y="543"/>
                    </a:lnTo>
                    <a:lnTo>
                      <a:pt x="387" y="543"/>
                    </a:lnTo>
                    <a:lnTo>
                      <a:pt x="385" y="543"/>
                    </a:lnTo>
                    <a:lnTo>
                      <a:pt x="385" y="544"/>
                    </a:lnTo>
                    <a:lnTo>
                      <a:pt x="385" y="544"/>
                    </a:lnTo>
                    <a:lnTo>
                      <a:pt x="385" y="544"/>
                    </a:lnTo>
                    <a:lnTo>
                      <a:pt x="383" y="544"/>
                    </a:lnTo>
                    <a:lnTo>
                      <a:pt x="383" y="544"/>
                    </a:lnTo>
                    <a:lnTo>
                      <a:pt x="383" y="544"/>
                    </a:lnTo>
                    <a:lnTo>
                      <a:pt x="381" y="546"/>
                    </a:lnTo>
                    <a:lnTo>
                      <a:pt x="381" y="546"/>
                    </a:lnTo>
                    <a:lnTo>
                      <a:pt x="381" y="546"/>
                    </a:lnTo>
                    <a:lnTo>
                      <a:pt x="380" y="546"/>
                    </a:lnTo>
                    <a:lnTo>
                      <a:pt x="380" y="546"/>
                    </a:lnTo>
                    <a:lnTo>
                      <a:pt x="380" y="546"/>
                    </a:lnTo>
                    <a:lnTo>
                      <a:pt x="380" y="546"/>
                    </a:lnTo>
                    <a:lnTo>
                      <a:pt x="380" y="546"/>
                    </a:lnTo>
                    <a:lnTo>
                      <a:pt x="380" y="548"/>
                    </a:lnTo>
                    <a:lnTo>
                      <a:pt x="380" y="548"/>
                    </a:lnTo>
                    <a:lnTo>
                      <a:pt x="380" y="548"/>
                    </a:lnTo>
                    <a:lnTo>
                      <a:pt x="380" y="548"/>
                    </a:lnTo>
                    <a:lnTo>
                      <a:pt x="380" y="548"/>
                    </a:lnTo>
                    <a:lnTo>
                      <a:pt x="378" y="548"/>
                    </a:lnTo>
                    <a:lnTo>
                      <a:pt x="378" y="548"/>
                    </a:lnTo>
                    <a:lnTo>
                      <a:pt x="378" y="548"/>
                    </a:lnTo>
                    <a:lnTo>
                      <a:pt x="378" y="548"/>
                    </a:lnTo>
                    <a:lnTo>
                      <a:pt x="376" y="548"/>
                    </a:lnTo>
                    <a:lnTo>
                      <a:pt x="376" y="548"/>
                    </a:lnTo>
                    <a:lnTo>
                      <a:pt x="376" y="548"/>
                    </a:lnTo>
                    <a:lnTo>
                      <a:pt x="376" y="548"/>
                    </a:lnTo>
                    <a:lnTo>
                      <a:pt x="376" y="548"/>
                    </a:lnTo>
                    <a:lnTo>
                      <a:pt x="374" y="548"/>
                    </a:lnTo>
                    <a:lnTo>
                      <a:pt x="374" y="548"/>
                    </a:lnTo>
                    <a:lnTo>
                      <a:pt x="374" y="548"/>
                    </a:lnTo>
                    <a:lnTo>
                      <a:pt x="374" y="548"/>
                    </a:lnTo>
                    <a:lnTo>
                      <a:pt x="374" y="548"/>
                    </a:lnTo>
                    <a:lnTo>
                      <a:pt x="372" y="548"/>
                    </a:lnTo>
                    <a:lnTo>
                      <a:pt x="372" y="548"/>
                    </a:lnTo>
                    <a:lnTo>
                      <a:pt x="372" y="548"/>
                    </a:lnTo>
                    <a:lnTo>
                      <a:pt x="371" y="548"/>
                    </a:lnTo>
                    <a:lnTo>
                      <a:pt x="371" y="548"/>
                    </a:lnTo>
                    <a:lnTo>
                      <a:pt x="371" y="548"/>
                    </a:lnTo>
                    <a:lnTo>
                      <a:pt x="369" y="548"/>
                    </a:lnTo>
                    <a:lnTo>
                      <a:pt x="369" y="548"/>
                    </a:lnTo>
                    <a:lnTo>
                      <a:pt x="369" y="550"/>
                    </a:lnTo>
                    <a:lnTo>
                      <a:pt x="369" y="550"/>
                    </a:lnTo>
                    <a:lnTo>
                      <a:pt x="369" y="550"/>
                    </a:lnTo>
                    <a:lnTo>
                      <a:pt x="371" y="550"/>
                    </a:lnTo>
                    <a:lnTo>
                      <a:pt x="369" y="550"/>
                    </a:lnTo>
                    <a:lnTo>
                      <a:pt x="369" y="550"/>
                    </a:lnTo>
                    <a:lnTo>
                      <a:pt x="369" y="550"/>
                    </a:lnTo>
                    <a:lnTo>
                      <a:pt x="369" y="550"/>
                    </a:lnTo>
                    <a:lnTo>
                      <a:pt x="367" y="552"/>
                    </a:lnTo>
                    <a:lnTo>
                      <a:pt x="367" y="552"/>
                    </a:lnTo>
                    <a:lnTo>
                      <a:pt x="367" y="552"/>
                    </a:lnTo>
                    <a:lnTo>
                      <a:pt x="365" y="552"/>
                    </a:lnTo>
                    <a:lnTo>
                      <a:pt x="365" y="552"/>
                    </a:lnTo>
                    <a:lnTo>
                      <a:pt x="365" y="552"/>
                    </a:lnTo>
                    <a:lnTo>
                      <a:pt x="365" y="552"/>
                    </a:lnTo>
                    <a:lnTo>
                      <a:pt x="363" y="553"/>
                    </a:lnTo>
                    <a:lnTo>
                      <a:pt x="363" y="553"/>
                    </a:lnTo>
                    <a:lnTo>
                      <a:pt x="363" y="553"/>
                    </a:lnTo>
                    <a:lnTo>
                      <a:pt x="362" y="553"/>
                    </a:lnTo>
                    <a:lnTo>
                      <a:pt x="362" y="553"/>
                    </a:lnTo>
                    <a:lnTo>
                      <a:pt x="362" y="553"/>
                    </a:lnTo>
                    <a:lnTo>
                      <a:pt x="360" y="553"/>
                    </a:lnTo>
                    <a:lnTo>
                      <a:pt x="360" y="555"/>
                    </a:lnTo>
                    <a:lnTo>
                      <a:pt x="360" y="555"/>
                    </a:lnTo>
                    <a:lnTo>
                      <a:pt x="358" y="555"/>
                    </a:lnTo>
                    <a:lnTo>
                      <a:pt x="358" y="555"/>
                    </a:lnTo>
                    <a:lnTo>
                      <a:pt x="358" y="555"/>
                    </a:lnTo>
                    <a:lnTo>
                      <a:pt x="356" y="555"/>
                    </a:lnTo>
                    <a:lnTo>
                      <a:pt x="356" y="555"/>
                    </a:lnTo>
                    <a:lnTo>
                      <a:pt x="356" y="557"/>
                    </a:lnTo>
                    <a:lnTo>
                      <a:pt x="354" y="557"/>
                    </a:lnTo>
                    <a:lnTo>
                      <a:pt x="354" y="557"/>
                    </a:lnTo>
                    <a:lnTo>
                      <a:pt x="354" y="557"/>
                    </a:lnTo>
                    <a:lnTo>
                      <a:pt x="353" y="557"/>
                    </a:lnTo>
                    <a:lnTo>
                      <a:pt x="353" y="557"/>
                    </a:lnTo>
                    <a:lnTo>
                      <a:pt x="353" y="557"/>
                    </a:lnTo>
                    <a:lnTo>
                      <a:pt x="353" y="559"/>
                    </a:lnTo>
                    <a:lnTo>
                      <a:pt x="351" y="559"/>
                    </a:lnTo>
                    <a:lnTo>
                      <a:pt x="351" y="559"/>
                    </a:lnTo>
                    <a:lnTo>
                      <a:pt x="351" y="559"/>
                    </a:lnTo>
                    <a:lnTo>
                      <a:pt x="351" y="559"/>
                    </a:lnTo>
                    <a:lnTo>
                      <a:pt x="347" y="561"/>
                    </a:lnTo>
                    <a:lnTo>
                      <a:pt x="347" y="561"/>
                    </a:lnTo>
                    <a:lnTo>
                      <a:pt x="345" y="561"/>
                    </a:lnTo>
                    <a:lnTo>
                      <a:pt x="344" y="562"/>
                    </a:lnTo>
                    <a:lnTo>
                      <a:pt x="340" y="562"/>
                    </a:lnTo>
                    <a:lnTo>
                      <a:pt x="338" y="564"/>
                    </a:lnTo>
                    <a:lnTo>
                      <a:pt x="338" y="564"/>
                    </a:lnTo>
                    <a:lnTo>
                      <a:pt x="338" y="564"/>
                    </a:lnTo>
                    <a:lnTo>
                      <a:pt x="338" y="564"/>
                    </a:lnTo>
                    <a:lnTo>
                      <a:pt x="340" y="566"/>
                    </a:lnTo>
                    <a:lnTo>
                      <a:pt x="340" y="566"/>
                    </a:lnTo>
                    <a:lnTo>
                      <a:pt x="340" y="566"/>
                    </a:lnTo>
                    <a:lnTo>
                      <a:pt x="340" y="566"/>
                    </a:lnTo>
                    <a:lnTo>
                      <a:pt x="340" y="568"/>
                    </a:lnTo>
                    <a:lnTo>
                      <a:pt x="340" y="568"/>
                    </a:lnTo>
                    <a:lnTo>
                      <a:pt x="340" y="568"/>
                    </a:lnTo>
                    <a:lnTo>
                      <a:pt x="340" y="568"/>
                    </a:lnTo>
                    <a:lnTo>
                      <a:pt x="340" y="568"/>
                    </a:lnTo>
                    <a:lnTo>
                      <a:pt x="342" y="568"/>
                    </a:lnTo>
                    <a:lnTo>
                      <a:pt x="342" y="570"/>
                    </a:lnTo>
                    <a:lnTo>
                      <a:pt x="342" y="570"/>
                    </a:lnTo>
                    <a:lnTo>
                      <a:pt x="342" y="570"/>
                    </a:lnTo>
                    <a:lnTo>
                      <a:pt x="344" y="570"/>
                    </a:lnTo>
                    <a:lnTo>
                      <a:pt x="344" y="570"/>
                    </a:lnTo>
                    <a:lnTo>
                      <a:pt x="344" y="572"/>
                    </a:lnTo>
                    <a:lnTo>
                      <a:pt x="344" y="572"/>
                    </a:lnTo>
                    <a:lnTo>
                      <a:pt x="344" y="572"/>
                    </a:lnTo>
                    <a:lnTo>
                      <a:pt x="344" y="572"/>
                    </a:lnTo>
                    <a:lnTo>
                      <a:pt x="345" y="572"/>
                    </a:lnTo>
                    <a:lnTo>
                      <a:pt x="345" y="572"/>
                    </a:lnTo>
                    <a:lnTo>
                      <a:pt x="345" y="572"/>
                    </a:lnTo>
                    <a:lnTo>
                      <a:pt x="345" y="572"/>
                    </a:lnTo>
                    <a:lnTo>
                      <a:pt x="345" y="572"/>
                    </a:lnTo>
                    <a:lnTo>
                      <a:pt x="345" y="572"/>
                    </a:lnTo>
                    <a:lnTo>
                      <a:pt x="345" y="572"/>
                    </a:lnTo>
                    <a:lnTo>
                      <a:pt x="345" y="572"/>
                    </a:lnTo>
                    <a:lnTo>
                      <a:pt x="345" y="573"/>
                    </a:lnTo>
                    <a:lnTo>
                      <a:pt x="345" y="573"/>
                    </a:lnTo>
                    <a:lnTo>
                      <a:pt x="347" y="573"/>
                    </a:lnTo>
                    <a:lnTo>
                      <a:pt x="347" y="573"/>
                    </a:lnTo>
                    <a:lnTo>
                      <a:pt x="347" y="573"/>
                    </a:lnTo>
                    <a:lnTo>
                      <a:pt x="347" y="573"/>
                    </a:lnTo>
                    <a:lnTo>
                      <a:pt x="347" y="573"/>
                    </a:lnTo>
                    <a:lnTo>
                      <a:pt x="347" y="575"/>
                    </a:lnTo>
                    <a:lnTo>
                      <a:pt x="347" y="575"/>
                    </a:lnTo>
                    <a:lnTo>
                      <a:pt x="347" y="575"/>
                    </a:lnTo>
                    <a:lnTo>
                      <a:pt x="347" y="575"/>
                    </a:lnTo>
                    <a:lnTo>
                      <a:pt x="347" y="575"/>
                    </a:lnTo>
                    <a:lnTo>
                      <a:pt x="347" y="575"/>
                    </a:lnTo>
                    <a:lnTo>
                      <a:pt x="347" y="577"/>
                    </a:lnTo>
                    <a:lnTo>
                      <a:pt x="347" y="577"/>
                    </a:lnTo>
                    <a:lnTo>
                      <a:pt x="347" y="577"/>
                    </a:lnTo>
                    <a:lnTo>
                      <a:pt x="347" y="577"/>
                    </a:lnTo>
                    <a:lnTo>
                      <a:pt x="347" y="579"/>
                    </a:lnTo>
                    <a:lnTo>
                      <a:pt x="347" y="579"/>
                    </a:lnTo>
                    <a:lnTo>
                      <a:pt x="347" y="579"/>
                    </a:lnTo>
                    <a:lnTo>
                      <a:pt x="347" y="579"/>
                    </a:lnTo>
                    <a:lnTo>
                      <a:pt x="347" y="581"/>
                    </a:lnTo>
                    <a:lnTo>
                      <a:pt x="347" y="581"/>
                    </a:lnTo>
                    <a:lnTo>
                      <a:pt x="347" y="581"/>
                    </a:lnTo>
                    <a:lnTo>
                      <a:pt x="345" y="581"/>
                    </a:lnTo>
                    <a:lnTo>
                      <a:pt x="345" y="581"/>
                    </a:lnTo>
                    <a:lnTo>
                      <a:pt x="345" y="581"/>
                    </a:lnTo>
                    <a:lnTo>
                      <a:pt x="345" y="581"/>
                    </a:lnTo>
                    <a:lnTo>
                      <a:pt x="345" y="581"/>
                    </a:lnTo>
                    <a:lnTo>
                      <a:pt x="345" y="581"/>
                    </a:lnTo>
                    <a:lnTo>
                      <a:pt x="345" y="581"/>
                    </a:lnTo>
                    <a:lnTo>
                      <a:pt x="347" y="581"/>
                    </a:lnTo>
                    <a:lnTo>
                      <a:pt x="347" y="582"/>
                    </a:lnTo>
                    <a:lnTo>
                      <a:pt x="345" y="582"/>
                    </a:lnTo>
                    <a:lnTo>
                      <a:pt x="345" y="582"/>
                    </a:lnTo>
                    <a:lnTo>
                      <a:pt x="345" y="582"/>
                    </a:lnTo>
                    <a:lnTo>
                      <a:pt x="345" y="582"/>
                    </a:lnTo>
                    <a:lnTo>
                      <a:pt x="345" y="582"/>
                    </a:lnTo>
                    <a:lnTo>
                      <a:pt x="345" y="582"/>
                    </a:lnTo>
                    <a:lnTo>
                      <a:pt x="345" y="582"/>
                    </a:lnTo>
                    <a:lnTo>
                      <a:pt x="345" y="584"/>
                    </a:lnTo>
                    <a:lnTo>
                      <a:pt x="345" y="584"/>
                    </a:lnTo>
                    <a:lnTo>
                      <a:pt x="345" y="584"/>
                    </a:lnTo>
                    <a:lnTo>
                      <a:pt x="345" y="584"/>
                    </a:lnTo>
                    <a:lnTo>
                      <a:pt x="345" y="584"/>
                    </a:lnTo>
                    <a:lnTo>
                      <a:pt x="345" y="584"/>
                    </a:lnTo>
                    <a:lnTo>
                      <a:pt x="345" y="584"/>
                    </a:lnTo>
                    <a:lnTo>
                      <a:pt x="345" y="584"/>
                    </a:lnTo>
                    <a:lnTo>
                      <a:pt x="345" y="586"/>
                    </a:lnTo>
                    <a:lnTo>
                      <a:pt x="345" y="586"/>
                    </a:lnTo>
                    <a:lnTo>
                      <a:pt x="345" y="586"/>
                    </a:lnTo>
                    <a:lnTo>
                      <a:pt x="347" y="586"/>
                    </a:lnTo>
                    <a:lnTo>
                      <a:pt x="347" y="586"/>
                    </a:lnTo>
                    <a:lnTo>
                      <a:pt x="347" y="586"/>
                    </a:lnTo>
                    <a:lnTo>
                      <a:pt x="347" y="586"/>
                    </a:lnTo>
                    <a:lnTo>
                      <a:pt x="347" y="586"/>
                    </a:lnTo>
                    <a:lnTo>
                      <a:pt x="347" y="586"/>
                    </a:lnTo>
                    <a:lnTo>
                      <a:pt x="347" y="588"/>
                    </a:lnTo>
                    <a:lnTo>
                      <a:pt x="347" y="588"/>
                    </a:lnTo>
                    <a:lnTo>
                      <a:pt x="347" y="588"/>
                    </a:lnTo>
                    <a:lnTo>
                      <a:pt x="347" y="588"/>
                    </a:lnTo>
                    <a:lnTo>
                      <a:pt x="347" y="588"/>
                    </a:lnTo>
                    <a:lnTo>
                      <a:pt x="347" y="588"/>
                    </a:lnTo>
                    <a:lnTo>
                      <a:pt x="347" y="588"/>
                    </a:lnTo>
                    <a:lnTo>
                      <a:pt x="345" y="588"/>
                    </a:lnTo>
                    <a:lnTo>
                      <a:pt x="345" y="590"/>
                    </a:lnTo>
                    <a:lnTo>
                      <a:pt x="345" y="590"/>
                    </a:lnTo>
                    <a:lnTo>
                      <a:pt x="345" y="590"/>
                    </a:lnTo>
                    <a:lnTo>
                      <a:pt x="345" y="590"/>
                    </a:lnTo>
                    <a:lnTo>
                      <a:pt x="345" y="590"/>
                    </a:lnTo>
                    <a:lnTo>
                      <a:pt x="345" y="590"/>
                    </a:lnTo>
                    <a:lnTo>
                      <a:pt x="345" y="590"/>
                    </a:lnTo>
                    <a:lnTo>
                      <a:pt x="345" y="590"/>
                    </a:lnTo>
                    <a:lnTo>
                      <a:pt x="344" y="590"/>
                    </a:lnTo>
                    <a:lnTo>
                      <a:pt x="344" y="590"/>
                    </a:lnTo>
                    <a:lnTo>
                      <a:pt x="344" y="590"/>
                    </a:lnTo>
                    <a:lnTo>
                      <a:pt x="344" y="590"/>
                    </a:lnTo>
                    <a:lnTo>
                      <a:pt x="345" y="591"/>
                    </a:lnTo>
                    <a:lnTo>
                      <a:pt x="345" y="591"/>
                    </a:lnTo>
                    <a:lnTo>
                      <a:pt x="345" y="591"/>
                    </a:lnTo>
                    <a:lnTo>
                      <a:pt x="345" y="591"/>
                    </a:lnTo>
                    <a:lnTo>
                      <a:pt x="345" y="591"/>
                    </a:lnTo>
                    <a:lnTo>
                      <a:pt x="345" y="591"/>
                    </a:lnTo>
                    <a:lnTo>
                      <a:pt x="345" y="593"/>
                    </a:lnTo>
                    <a:lnTo>
                      <a:pt x="345" y="593"/>
                    </a:lnTo>
                    <a:lnTo>
                      <a:pt x="344" y="593"/>
                    </a:lnTo>
                    <a:lnTo>
                      <a:pt x="344" y="593"/>
                    </a:lnTo>
                    <a:lnTo>
                      <a:pt x="344" y="593"/>
                    </a:lnTo>
                    <a:lnTo>
                      <a:pt x="344" y="593"/>
                    </a:lnTo>
                    <a:lnTo>
                      <a:pt x="344" y="593"/>
                    </a:lnTo>
                    <a:lnTo>
                      <a:pt x="344" y="593"/>
                    </a:lnTo>
                    <a:lnTo>
                      <a:pt x="344" y="593"/>
                    </a:lnTo>
                    <a:lnTo>
                      <a:pt x="344" y="593"/>
                    </a:lnTo>
                    <a:lnTo>
                      <a:pt x="344" y="593"/>
                    </a:lnTo>
                    <a:lnTo>
                      <a:pt x="344" y="595"/>
                    </a:lnTo>
                    <a:lnTo>
                      <a:pt x="344" y="595"/>
                    </a:lnTo>
                    <a:lnTo>
                      <a:pt x="344" y="595"/>
                    </a:lnTo>
                    <a:lnTo>
                      <a:pt x="342" y="595"/>
                    </a:lnTo>
                    <a:lnTo>
                      <a:pt x="342" y="595"/>
                    </a:lnTo>
                    <a:lnTo>
                      <a:pt x="342" y="595"/>
                    </a:lnTo>
                    <a:lnTo>
                      <a:pt x="342" y="595"/>
                    </a:lnTo>
                    <a:lnTo>
                      <a:pt x="342" y="597"/>
                    </a:lnTo>
                    <a:lnTo>
                      <a:pt x="342" y="597"/>
                    </a:lnTo>
                    <a:lnTo>
                      <a:pt x="342" y="597"/>
                    </a:lnTo>
                    <a:lnTo>
                      <a:pt x="342" y="597"/>
                    </a:lnTo>
                    <a:lnTo>
                      <a:pt x="342" y="597"/>
                    </a:lnTo>
                    <a:lnTo>
                      <a:pt x="342" y="597"/>
                    </a:lnTo>
                    <a:lnTo>
                      <a:pt x="340" y="597"/>
                    </a:lnTo>
                    <a:lnTo>
                      <a:pt x="340" y="597"/>
                    </a:lnTo>
                    <a:lnTo>
                      <a:pt x="340" y="597"/>
                    </a:lnTo>
                    <a:lnTo>
                      <a:pt x="340" y="599"/>
                    </a:lnTo>
                    <a:lnTo>
                      <a:pt x="340" y="599"/>
                    </a:lnTo>
                    <a:lnTo>
                      <a:pt x="340" y="599"/>
                    </a:lnTo>
                    <a:lnTo>
                      <a:pt x="340" y="599"/>
                    </a:lnTo>
                    <a:lnTo>
                      <a:pt x="340" y="599"/>
                    </a:lnTo>
                    <a:lnTo>
                      <a:pt x="338" y="599"/>
                    </a:lnTo>
                    <a:lnTo>
                      <a:pt x="338" y="599"/>
                    </a:lnTo>
                    <a:lnTo>
                      <a:pt x="338" y="599"/>
                    </a:lnTo>
                    <a:lnTo>
                      <a:pt x="338" y="599"/>
                    </a:lnTo>
                    <a:lnTo>
                      <a:pt x="338" y="599"/>
                    </a:lnTo>
                    <a:lnTo>
                      <a:pt x="338" y="599"/>
                    </a:lnTo>
                    <a:lnTo>
                      <a:pt x="336" y="599"/>
                    </a:lnTo>
                    <a:lnTo>
                      <a:pt x="336" y="599"/>
                    </a:lnTo>
                    <a:lnTo>
                      <a:pt x="336" y="599"/>
                    </a:lnTo>
                    <a:lnTo>
                      <a:pt x="336" y="599"/>
                    </a:lnTo>
                    <a:lnTo>
                      <a:pt x="336" y="599"/>
                    </a:lnTo>
                    <a:lnTo>
                      <a:pt x="336" y="599"/>
                    </a:lnTo>
                    <a:lnTo>
                      <a:pt x="336" y="599"/>
                    </a:lnTo>
                    <a:lnTo>
                      <a:pt x="334" y="600"/>
                    </a:lnTo>
                    <a:lnTo>
                      <a:pt x="334" y="600"/>
                    </a:lnTo>
                    <a:lnTo>
                      <a:pt x="334" y="600"/>
                    </a:lnTo>
                    <a:lnTo>
                      <a:pt x="334" y="600"/>
                    </a:lnTo>
                    <a:lnTo>
                      <a:pt x="334" y="600"/>
                    </a:lnTo>
                    <a:lnTo>
                      <a:pt x="334" y="600"/>
                    </a:lnTo>
                    <a:lnTo>
                      <a:pt x="334" y="600"/>
                    </a:lnTo>
                    <a:lnTo>
                      <a:pt x="333" y="600"/>
                    </a:lnTo>
                    <a:lnTo>
                      <a:pt x="333" y="602"/>
                    </a:lnTo>
                    <a:lnTo>
                      <a:pt x="333" y="602"/>
                    </a:lnTo>
                    <a:lnTo>
                      <a:pt x="333" y="602"/>
                    </a:lnTo>
                    <a:lnTo>
                      <a:pt x="331" y="602"/>
                    </a:lnTo>
                    <a:lnTo>
                      <a:pt x="331" y="602"/>
                    </a:lnTo>
                    <a:lnTo>
                      <a:pt x="331" y="602"/>
                    </a:lnTo>
                    <a:lnTo>
                      <a:pt x="331" y="602"/>
                    </a:lnTo>
                    <a:lnTo>
                      <a:pt x="331" y="602"/>
                    </a:lnTo>
                    <a:lnTo>
                      <a:pt x="331" y="602"/>
                    </a:lnTo>
                    <a:lnTo>
                      <a:pt x="331" y="602"/>
                    </a:lnTo>
                    <a:lnTo>
                      <a:pt x="331" y="602"/>
                    </a:lnTo>
                    <a:lnTo>
                      <a:pt x="331" y="602"/>
                    </a:lnTo>
                    <a:lnTo>
                      <a:pt x="331" y="602"/>
                    </a:lnTo>
                    <a:lnTo>
                      <a:pt x="329" y="602"/>
                    </a:lnTo>
                    <a:lnTo>
                      <a:pt x="329" y="602"/>
                    </a:lnTo>
                    <a:lnTo>
                      <a:pt x="329" y="600"/>
                    </a:lnTo>
                    <a:lnTo>
                      <a:pt x="329" y="600"/>
                    </a:lnTo>
                    <a:lnTo>
                      <a:pt x="329" y="599"/>
                    </a:lnTo>
                    <a:lnTo>
                      <a:pt x="329" y="599"/>
                    </a:lnTo>
                    <a:lnTo>
                      <a:pt x="329" y="599"/>
                    </a:lnTo>
                    <a:lnTo>
                      <a:pt x="329" y="599"/>
                    </a:lnTo>
                    <a:lnTo>
                      <a:pt x="329" y="597"/>
                    </a:lnTo>
                    <a:lnTo>
                      <a:pt x="327" y="595"/>
                    </a:lnTo>
                    <a:lnTo>
                      <a:pt x="327" y="595"/>
                    </a:lnTo>
                    <a:lnTo>
                      <a:pt x="327" y="597"/>
                    </a:lnTo>
                    <a:lnTo>
                      <a:pt x="325" y="597"/>
                    </a:lnTo>
                    <a:lnTo>
                      <a:pt x="325" y="597"/>
                    </a:lnTo>
                    <a:lnTo>
                      <a:pt x="324" y="597"/>
                    </a:lnTo>
                    <a:lnTo>
                      <a:pt x="324" y="597"/>
                    </a:lnTo>
                    <a:lnTo>
                      <a:pt x="324" y="597"/>
                    </a:lnTo>
                    <a:lnTo>
                      <a:pt x="324" y="597"/>
                    </a:lnTo>
                    <a:lnTo>
                      <a:pt x="322" y="597"/>
                    </a:lnTo>
                    <a:lnTo>
                      <a:pt x="322" y="597"/>
                    </a:lnTo>
                    <a:lnTo>
                      <a:pt x="322" y="597"/>
                    </a:lnTo>
                    <a:lnTo>
                      <a:pt x="320" y="597"/>
                    </a:lnTo>
                    <a:lnTo>
                      <a:pt x="320" y="597"/>
                    </a:lnTo>
                    <a:lnTo>
                      <a:pt x="318" y="597"/>
                    </a:lnTo>
                    <a:lnTo>
                      <a:pt x="318" y="597"/>
                    </a:lnTo>
                    <a:lnTo>
                      <a:pt x="318" y="597"/>
                    </a:lnTo>
                    <a:lnTo>
                      <a:pt x="318" y="595"/>
                    </a:lnTo>
                    <a:lnTo>
                      <a:pt x="316" y="595"/>
                    </a:lnTo>
                    <a:lnTo>
                      <a:pt x="316" y="595"/>
                    </a:lnTo>
                    <a:lnTo>
                      <a:pt x="316" y="595"/>
                    </a:lnTo>
                    <a:lnTo>
                      <a:pt x="316" y="595"/>
                    </a:lnTo>
                    <a:lnTo>
                      <a:pt x="316" y="595"/>
                    </a:lnTo>
                    <a:lnTo>
                      <a:pt x="316" y="595"/>
                    </a:lnTo>
                    <a:lnTo>
                      <a:pt x="316" y="595"/>
                    </a:lnTo>
                    <a:lnTo>
                      <a:pt x="316" y="595"/>
                    </a:lnTo>
                    <a:lnTo>
                      <a:pt x="315" y="595"/>
                    </a:lnTo>
                    <a:lnTo>
                      <a:pt x="315" y="595"/>
                    </a:lnTo>
                    <a:lnTo>
                      <a:pt x="315" y="597"/>
                    </a:lnTo>
                    <a:lnTo>
                      <a:pt x="315" y="597"/>
                    </a:lnTo>
                    <a:lnTo>
                      <a:pt x="315" y="597"/>
                    </a:lnTo>
                    <a:lnTo>
                      <a:pt x="315" y="597"/>
                    </a:lnTo>
                    <a:lnTo>
                      <a:pt x="315" y="597"/>
                    </a:lnTo>
                    <a:lnTo>
                      <a:pt x="315" y="599"/>
                    </a:lnTo>
                    <a:lnTo>
                      <a:pt x="315" y="599"/>
                    </a:lnTo>
                    <a:lnTo>
                      <a:pt x="315" y="600"/>
                    </a:lnTo>
                    <a:lnTo>
                      <a:pt x="315" y="600"/>
                    </a:lnTo>
                    <a:lnTo>
                      <a:pt x="315" y="600"/>
                    </a:lnTo>
                    <a:lnTo>
                      <a:pt x="313" y="600"/>
                    </a:lnTo>
                    <a:lnTo>
                      <a:pt x="313" y="600"/>
                    </a:lnTo>
                    <a:lnTo>
                      <a:pt x="313" y="600"/>
                    </a:lnTo>
                    <a:lnTo>
                      <a:pt x="313" y="600"/>
                    </a:lnTo>
                    <a:lnTo>
                      <a:pt x="313" y="600"/>
                    </a:lnTo>
                    <a:lnTo>
                      <a:pt x="313" y="600"/>
                    </a:lnTo>
                    <a:lnTo>
                      <a:pt x="311" y="600"/>
                    </a:lnTo>
                    <a:lnTo>
                      <a:pt x="311" y="600"/>
                    </a:lnTo>
                    <a:lnTo>
                      <a:pt x="311" y="599"/>
                    </a:lnTo>
                    <a:lnTo>
                      <a:pt x="311" y="599"/>
                    </a:lnTo>
                    <a:lnTo>
                      <a:pt x="309" y="599"/>
                    </a:lnTo>
                    <a:lnTo>
                      <a:pt x="309" y="599"/>
                    </a:lnTo>
                    <a:lnTo>
                      <a:pt x="309" y="599"/>
                    </a:lnTo>
                    <a:lnTo>
                      <a:pt x="309" y="599"/>
                    </a:lnTo>
                    <a:lnTo>
                      <a:pt x="307" y="597"/>
                    </a:lnTo>
                    <a:lnTo>
                      <a:pt x="307" y="597"/>
                    </a:lnTo>
                    <a:lnTo>
                      <a:pt x="307" y="597"/>
                    </a:lnTo>
                    <a:lnTo>
                      <a:pt x="307" y="599"/>
                    </a:lnTo>
                    <a:lnTo>
                      <a:pt x="307" y="599"/>
                    </a:lnTo>
                    <a:lnTo>
                      <a:pt x="307" y="599"/>
                    </a:lnTo>
                    <a:lnTo>
                      <a:pt x="307" y="599"/>
                    </a:lnTo>
                    <a:lnTo>
                      <a:pt x="307" y="600"/>
                    </a:lnTo>
                    <a:lnTo>
                      <a:pt x="307" y="600"/>
                    </a:lnTo>
                    <a:lnTo>
                      <a:pt x="306" y="600"/>
                    </a:lnTo>
                    <a:lnTo>
                      <a:pt x="306" y="600"/>
                    </a:lnTo>
                    <a:lnTo>
                      <a:pt x="306" y="602"/>
                    </a:lnTo>
                    <a:lnTo>
                      <a:pt x="306" y="602"/>
                    </a:lnTo>
                    <a:lnTo>
                      <a:pt x="306" y="602"/>
                    </a:lnTo>
                    <a:lnTo>
                      <a:pt x="304" y="602"/>
                    </a:lnTo>
                    <a:lnTo>
                      <a:pt x="304" y="604"/>
                    </a:lnTo>
                    <a:lnTo>
                      <a:pt x="304" y="604"/>
                    </a:lnTo>
                    <a:lnTo>
                      <a:pt x="304" y="606"/>
                    </a:lnTo>
                    <a:lnTo>
                      <a:pt x="304" y="606"/>
                    </a:lnTo>
                    <a:lnTo>
                      <a:pt x="306" y="606"/>
                    </a:lnTo>
                    <a:lnTo>
                      <a:pt x="306" y="606"/>
                    </a:lnTo>
                    <a:lnTo>
                      <a:pt x="306" y="608"/>
                    </a:lnTo>
                    <a:lnTo>
                      <a:pt x="306" y="608"/>
                    </a:lnTo>
                    <a:lnTo>
                      <a:pt x="306" y="608"/>
                    </a:lnTo>
                    <a:lnTo>
                      <a:pt x="306" y="608"/>
                    </a:lnTo>
                    <a:lnTo>
                      <a:pt x="304" y="610"/>
                    </a:lnTo>
                    <a:lnTo>
                      <a:pt x="304" y="610"/>
                    </a:lnTo>
                    <a:lnTo>
                      <a:pt x="304" y="610"/>
                    </a:lnTo>
                    <a:lnTo>
                      <a:pt x="304" y="610"/>
                    </a:lnTo>
                    <a:lnTo>
                      <a:pt x="302" y="610"/>
                    </a:lnTo>
                    <a:lnTo>
                      <a:pt x="302" y="610"/>
                    </a:lnTo>
                    <a:lnTo>
                      <a:pt x="302" y="610"/>
                    </a:lnTo>
                    <a:lnTo>
                      <a:pt x="302" y="610"/>
                    </a:lnTo>
                    <a:lnTo>
                      <a:pt x="300" y="610"/>
                    </a:lnTo>
                    <a:lnTo>
                      <a:pt x="300" y="610"/>
                    </a:lnTo>
                    <a:lnTo>
                      <a:pt x="300" y="610"/>
                    </a:lnTo>
                    <a:lnTo>
                      <a:pt x="298" y="610"/>
                    </a:lnTo>
                    <a:lnTo>
                      <a:pt x="298" y="610"/>
                    </a:lnTo>
                    <a:lnTo>
                      <a:pt x="298" y="610"/>
                    </a:lnTo>
                    <a:lnTo>
                      <a:pt x="296" y="610"/>
                    </a:lnTo>
                    <a:lnTo>
                      <a:pt x="296" y="610"/>
                    </a:lnTo>
                    <a:lnTo>
                      <a:pt x="295" y="610"/>
                    </a:lnTo>
                    <a:lnTo>
                      <a:pt x="295" y="611"/>
                    </a:lnTo>
                    <a:lnTo>
                      <a:pt x="293" y="611"/>
                    </a:lnTo>
                    <a:lnTo>
                      <a:pt x="293" y="611"/>
                    </a:lnTo>
                    <a:lnTo>
                      <a:pt x="293" y="611"/>
                    </a:lnTo>
                    <a:lnTo>
                      <a:pt x="293" y="613"/>
                    </a:lnTo>
                    <a:lnTo>
                      <a:pt x="293" y="613"/>
                    </a:lnTo>
                    <a:lnTo>
                      <a:pt x="293" y="613"/>
                    </a:lnTo>
                    <a:lnTo>
                      <a:pt x="293" y="613"/>
                    </a:lnTo>
                    <a:lnTo>
                      <a:pt x="291" y="613"/>
                    </a:lnTo>
                    <a:lnTo>
                      <a:pt x="291" y="615"/>
                    </a:lnTo>
                    <a:lnTo>
                      <a:pt x="291" y="615"/>
                    </a:lnTo>
                    <a:lnTo>
                      <a:pt x="291" y="615"/>
                    </a:lnTo>
                    <a:lnTo>
                      <a:pt x="291" y="615"/>
                    </a:lnTo>
                    <a:lnTo>
                      <a:pt x="289" y="615"/>
                    </a:lnTo>
                    <a:lnTo>
                      <a:pt x="289" y="615"/>
                    </a:lnTo>
                    <a:lnTo>
                      <a:pt x="289" y="615"/>
                    </a:lnTo>
                    <a:lnTo>
                      <a:pt x="289" y="615"/>
                    </a:lnTo>
                    <a:lnTo>
                      <a:pt x="287" y="615"/>
                    </a:lnTo>
                    <a:lnTo>
                      <a:pt x="287" y="615"/>
                    </a:lnTo>
                    <a:lnTo>
                      <a:pt x="287" y="615"/>
                    </a:lnTo>
                    <a:lnTo>
                      <a:pt x="287" y="615"/>
                    </a:lnTo>
                    <a:lnTo>
                      <a:pt x="287" y="615"/>
                    </a:lnTo>
                    <a:lnTo>
                      <a:pt x="287" y="615"/>
                    </a:lnTo>
                    <a:lnTo>
                      <a:pt x="287" y="613"/>
                    </a:lnTo>
                    <a:lnTo>
                      <a:pt x="287" y="613"/>
                    </a:lnTo>
                    <a:lnTo>
                      <a:pt x="287" y="613"/>
                    </a:lnTo>
                    <a:lnTo>
                      <a:pt x="287" y="613"/>
                    </a:lnTo>
                    <a:lnTo>
                      <a:pt x="287" y="613"/>
                    </a:lnTo>
                    <a:lnTo>
                      <a:pt x="287" y="613"/>
                    </a:lnTo>
                    <a:lnTo>
                      <a:pt x="289" y="611"/>
                    </a:lnTo>
                    <a:lnTo>
                      <a:pt x="289" y="611"/>
                    </a:lnTo>
                    <a:lnTo>
                      <a:pt x="289" y="611"/>
                    </a:lnTo>
                    <a:lnTo>
                      <a:pt x="289" y="610"/>
                    </a:lnTo>
                    <a:lnTo>
                      <a:pt x="291" y="610"/>
                    </a:lnTo>
                    <a:lnTo>
                      <a:pt x="291" y="608"/>
                    </a:lnTo>
                    <a:lnTo>
                      <a:pt x="293" y="606"/>
                    </a:lnTo>
                    <a:lnTo>
                      <a:pt x="293" y="606"/>
                    </a:lnTo>
                    <a:lnTo>
                      <a:pt x="293" y="606"/>
                    </a:lnTo>
                    <a:lnTo>
                      <a:pt x="293" y="606"/>
                    </a:lnTo>
                    <a:lnTo>
                      <a:pt x="293" y="604"/>
                    </a:lnTo>
                    <a:lnTo>
                      <a:pt x="293" y="604"/>
                    </a:lnTo>
                    <a:lnTo>
                      <a:pt x="293" y="604"/>
                    </a:lnTo>
                    <a:lnTo>
                      <a:pt x="293" y="604"/>
                    </a:lnTo>
                    <a:lnTo>
                      <a:pt x="293" y="604"/>
                    </a:lnTo>
                    <a:lnTo>
                      <a:pt x="291" y="604"/>
                    </a:lnTo>
                    <a:lnTo>
                      <a:pt x="291" y="604"/>
                    </a:lnTo>
                    <a:lnTo>
                      <a:pt x="291" y="602"/>
                    </a:lnTo>
                    <a:lnTo>
                      <a:pt x="291" y="602"/>
                    </a:lnTo>
                    <a:lnTo>
                      <a:pt x="291" y="602"/>
                    </a:lnTo>
                    <a:lnTo>
                      <a:pt x="291" y="602"/>
                    </a:lnTo>
                    <a:lnTo>
                      <a:pt x="291" y="602"/>
                    </a:lnTo>
                    <a:lnTo>
                      <a:pt x="289" y="600"/>
                    </a:lnTo>
                    <a:lnTo>
                      <a:pt x="289" y="600"/>
                    </a:lnTo>
                    <a:lnTo>
                      <a:pt x="289" y="600"/>
                    </a:lnTo>
                    <a:lnTo>
                      <a:pt x="289" y="600"/>
                    </a:lnTo>
                    <a:lnTo>
                      <a:pt x="289" y="600"/>
                    </a:lnTo>
                    <a:lnTo>
                      <a:pt x="289" y="599"/>
                    </a:lnTo>
                    <a:lnTo>
                      <a:pt x="289" y="599"/>
                    </a:lnTo>
                    <a:lnTo>
                      <a:pt x="289" y="599"/>
                    </a:lnTo>
                    <a:lnTo>
                      <a:pt x="289" y="597"/>
                    </a:lnTo>
                    <a:lnTo>
                      <a:pt x="289" y="597"/>
                    </a:lnTo>
                    <a:lnTo>
                      <a:pt x="289" y="597"/>
                    </a:lnTo>
                    <a:lnTo>
                      <a:pt x="289" y="597"/>
                    </a:lnTo>
                    <a:lnTo>
                      <a:pt x="289" y="597"/>
                    </a:lnTo>
                    <a:lnTo>
                      <a:pt x="291" y="597"/>
                    </a:lnTo>
                    <a:lnTo>
                      <a:pt x="291" y="597"/>
                    </a:lnTo>
                    <a:lnTo>
                      <a:pt x="291" y="597"/>
                    </a:lnTo>
                    <a:lnTo>
                      <a:pt x="291" y="597"/>
                    </a:lnTo>
                    <a:lnTo>
                      <a:pt x="291" y="597"/>
                    </a:lnTo>
                    <a:lnTo>
                      <a:pt x="291" y="597"/>
                    </a:lnTo>
                    <a:lnTo>
                      <a:pt x="291" y="597"/>
                    </a:lnTo>
                    <a:lnTo>
                      <a:pt x="291" y="597"/>
                    </a:lnTo>
                    <a:lnTo>
                      <a:pt x="293" y="597"/>
                    </a:lnTo>
                    <a:lnTo>
                      <a:pt x="293" y="597"/>
                    </a:lnTo>
                    <a:lnTo>
                      <a:pt x="293" y="597"/>
                    </a:lnTo>
                    <a:lnTo>
                      <a:pt x="293" y="597"/>
                    </a:lnTo>
                    <a:lnTo>
                      <a:pt x="293" y="597"/>
                    </a:lnTo>
                    <a:lnTo>
                      <a:pt x="293" y="597"/>
                    </a:lnTo>
                    <a:lnTo>
                      <a:pt x="293" y="597"/>
                    </a:lnTo>
                    <a:lnTo>
                      <a:pt x="293" y="595"/>
                    </a:lnTo>
                    <a:lnTo>
                      <a:pt x="293" y="595"/>
                    </a:lnTo>
                    <a:lnTo>
                      <a:pt x="293" y="595"/>
                    </a:lnTo>
                    <a:lnTo>
                      <a:pt x="293" y="593"/>
                    </a:lnTo>
                    <a:lnTo>
                      <a:pt x="293" y="593"/>
                    </a:lnTo>
                    <a:lnTo>
                      <a:pt x="295" y="591"/>
                    </a:lnTo>
                    <a:lnTo>
                      <a:pt x="295" y="591"/>
                    </a:lnTo>
                    <a:lnTo>
                      <a:pt x="295" y="591"/>
                    </a:lnTo>
                    <a:lnTo>
                      <a:pt x="295" y="590"/>
                    </a:lnTo>
                    <a:lnTo>
                      <a:pt x="295" y="590"/>
                    </a:lnTo>
                    <a:lnTo>
                      <a:pt x="296" y="590"/>
                    </a:lnTo>
                    <a:lnTo>
                      <a:pt x="296" y="588"/>
                    </a:lnTo>
                    <a:lnTo>
                      <a:pt x="296" y="588"/>
                    </a:lnTo>
                    <a:lnTo>
                      <a:pt x="296" y="588"/>
                    </a:lnTo>
                    <a:lnTo>
                      <a:pt x="296" y="588"/>
                    </a:lnTo>
                    <a:lnTo>
                      <a:pt x="296" y="588"/>
                    </a:lnTo>
                    <a:lnTo>
                      <a:pt x="298" y="588"/>
                    </a:lnTo>
                    <a:lnTo>
                      <a:pt x="298" y="588"/>
                    </a:lnTo>
                    <a:lnTo>
                      <a:pt x="298" y="588"/>
                    </a:lnTo>
                    <a:lnTo>
                      <a:pt x="298" y="588"/>
                    </a:lnTo>
                    <a:lnTo>
                      <a:pt x="298" y="588"/>
                    </a:lnTo>
                    <a:lnTo>
                      <a:pt x="298" y="588"/>
                    </a:lnTo>
                    <a:lnTo>
                      <a:pt x="298" y="588"/>
                    </a:lnTo>
                    <a:lnTo>
                      <a:pt x="298" y="586"/>
                    </a:lnTo>
                    <a:lnTo>
                      <a:pt x="298" y="586"/>
                    </a:lnTo>
                    <a:lnTo>
                      <a:pt x="298" y="586"/>
                    </a:lnTo>
                    <a:lnTo>
                      <a:pt x="296" y="586"/>
                    </a:lnTo>
                    <a:lnTo>
                      <a:pt x="296" y="586"/>
                    </a:lnTo>
                    <a:lnTo>
                      <a:pt x="296" y="586"/>
                    </a:lnTo>
                    <a:lnTo>
                      <a:pt x="296" y="586"/>
                    </a:lnTo>
                    <a:lnTo>
                      <a:pt x="296" y="586"/>
                    </a:lnTo>
                    <a:lnTo>
                      <a:pt x="296" y="588"/>
                    </a:lnTo>
                    <a:lnTo>
                      <a:pt x="296" y="588"/>
                    </a:lnTo>
                    <a:lnTo>
                      <a:pt x="296" y="588"/>
                    </a:lnTo>
                    <a:lnTo>
                      <a:pt x="296" y="588"/>
                    </a:lnTo>
                    <a:lnTo>
                      <a:pt x="296" y="588"/>
                    </a:lnTo>
                    <a:lnTo>
                      <a:pt x="295" y="588"/>
                    </a:lnTo>
                    <a:lnTo>
                      <a:pt x="295" y="588"/>
                    </a:lnTo>
                    <a:lnTo>
                      <a:pt x="295" y="588"/>
                    </a:lnTo>
                    <a:lnTo>
                      <a:pt x="295" y="588"/>
                    </a:lnTo>
                    <a:lnTo>
                      <a:pt x="293" y="588"/>
                    </a:lnTo>
                    <a:lnTo>
                      <a:pt x="293" y="588"/>
                    </a:lnTo>
                    <a:lnTo>
                      <a:pt x="293" y="586"/>
                    </a:lnTo>
                    <a:lnTo>
                      <a:pt x="293" y="586"/>
                    </a:lnTo>
                    <a:lnTo>
                      <a:pt x="293" y="586"/>
                    </a:lnTo>
                    <a:lnTo>
                      <a:pt x="293" y="586"/>
                    </a:lnTo>
                    <a:lnTo>
                      <a:pt x="293" y="586"/>
                    </a:lnTo>
                    <a:lnTo>
                      <a:pt x="293" y="586"/>
                    </a:lnTo>
                    <a:lnTo>
                      <a:pt x="293" y="586"/>
                    </a:lnTo>
                    <a:lnTo>
                      <a:pt x="293" y="586"/>
                    </a:lnTo>
                    <a:lnTo>
                      <a:pt x="291" y="586"/>
                    </a:lnTo>
                    <a:lnTo>
                      <a:pt x="291" y="586"/>
                    </a:lnTo>
                    <a:lnTo>
                      <a:pt x="291" y="588"/>
                    </a:lnTo>
                    <a:lnTo>
                      <a:pt x="291" y="588"/>
                    </a:lnTo>
                    <a:lnTo>
                      <a:pt x="291" y="588"/>
                    </a:lnTo>
                    <a:lnTo>
                      <a:pt x="291" y="588"/>
                    </a:lnTo>
                    <a:lnTo>
                      <a:pt x="291" y="588"/>
                    </a:lnTo>
                    <a:lnTo>
                      <a:pt x="291" y="588"/>
                    </a:lnTo>
                    <a:lnTo>
                      <a:pt x="291" y="588"/>
                    </a:lnTo>
                    <a:lnTo>
                      <a:pt x="291" y="588"/>
                    </a:lnTo>
                    <a:lnTo>
                      <a:pt x="291" y="588"/>
                    </a:lnTo>
                    <a:lnTo>
                      <a:pt x="291" y="588"/>
                    </a:lnTo>
                    <a:lnTo>
                      <a:pt x="289" y="588"/>
                    </a:lnTo>
                    <a:lnTo>
                      <a:pt x="289" y="590"/>
                    </a:lnTo>
                    <a:lnTo>
                      <a:pt x="289" y="590"/>
                    </a:lnTo>
                    <a:lnTo>
                      <a:pt x="289" y="590"/>
                    </a:lnTo>
                    <a:lnTo>
                      <a:pt x="287" y="590"/>
                    </a:lnTo>
                    <a:lnTo>
                      <a:pt x="287" y="590"/>
                    </a:lnTo>
                    <a:lnTo>
                      <a:pt x="289" y="590"/>
                    </a:lnTo>
                    <a:lnTo>
                      <a:pt x="289" y="588"/>
                    </a:lnTo>
                    <a:lnTo>
                      <a:pt x="289" y="588"/>
                    </a:lnTo>
                    <a:lnTo>
                      <a:pt x="289" y="586"/>
                    </a:lnTo>
                    <a:lnTo>
                      <a:pt x="287" y="586"/>
                    </a:lnTo>
                    <a:lnTo>
                      <a:pt x="287" y="586"/>
                    </a:lnTo>
                    <a:lnTo>
                      <a:pt x="287" y="586"/>
                    </a:lnTo>
                    <a:lnTo>
                      <a:pt x="287" y="586"/>
                    </a:lnTo>
                    <a:lnTo>
                      <a:pt x="287" y="586"/>
                    </a:lnTo>
                    <a:lnTo>
                      <a:pt x="287" y="586"/>
                    </a:lnTo>
                    <a:lnTo>
                      <a:pt x="287" y="588"/>
                    </a:lnTo>
                    <a:lnTo>
                      <a:pt x="286" y="588"/>
                    </a:lnTo>
                    <a:lnTo>
                      <a:pt x="286" y="588"/>
                    </a:lnTo>
                    <a:lnTo>
                      <a:pt x="286" y="588"/>
                    </a:lnTo>
                    <a:lnTo>
                      <a:pt x="286" y="588"/>
                    </a:lnTo>
                    <a:lnTo>
                      <a:pt x="286" y="588"/>
                    </a:lnTo>
                    <a:lnTo>
                      <a:pt x="284" y="588"/>
                    </a:lnTo>
                    <a:lnTo>
                      <a:pt x="284" y="588"/>
                    </a:lnTo>
                    <a:lnTo>
                      <a:pt x="284" y="588"/>
                    </a:lnTo>
                    <a:lnTo>
                      <a:pt x="284" y="588"/>
                    </a:lnTo>
                    <a:lnTo>
                      <a:pt x="282" y="588"/>
                    </a:lnTo>
                    <a:lnTo>
                      <a:pt x="282" y="588"/>
                    </a:lnTo>
                    <a:lnTo>
                      <a:pt x="282" y="586"/>
                    </a:lnTo>
                    <a:lnTo>
                      <a:pt x="282" y="586"/>
                    </a:lnTo>
                    <a:lnTo>
                      <a:pt x="282" y="586"/>
                    </a:lnTo>
                    <a:lnTo>
                      <a:pt x="282" y="586"/>
                    </a:lnTo>
                    <a:lnTo>
                      <a:pt x="282" y="586"/>
                    </a:lnTo>
                    <a:lnTo>
                      <a:pt x="282" y="586"/>
                    </a:lnTo>
                    <a:lnTo>
                      <a:pt x="282" y="584"/>
                    </a:lnTo>
                    <a:lnTo>
                      <a:pt x="284" y="584"/>
                    </a:lnTo>
                    <a:lnTo>
                      <a:pt x="284" y="584"/>
                    </a:lnTo>
                    <a:lnTo>
                      <a:pt x="284" y="582"/>
                    </a:lnTo>
                    <a:lnTo>
                      <a:pt x="284" y="582"/>
                    </a:lnTo>
                    <a:lnTo>
                      <a:pt x="284" y="582"/>
                    </a:lnTo>
                    <a:lnTo>
                      <a:pt x="286" y="582"/>
                    </a:lnTo>
                    <a:lnTo>
                      <a:pt x="286" y="582"/>
                    </a:lnTo>
                    <a:lnTo>
                      <a:pt x="286" y="581"/>
                    </a:lnTo>
                    <a:lnTo>
                      <a:pt x="286" y="581"/>
                    </a:lnTo>
                    <a:lnTo>
                      <a:pt x="286" y="581"/>
                    </a:lnTo>
                    <a:lnTo>
                      <a:pt x="286" y="581"/>
                    </a:lnTo>
                    <a:lnTo>
                      <a:pt x="286" y="581"/>
                    </a:lnTo>
                    <a:lnTo>
                      <a:pt x="286" y="581"/>
                    </a:lnTo>
                    <a:lnTo>
                      <a:pt x="287" y="581"/>
                    </a:lnTo>
                    <a:lnTo>
                      <a:pt x="287" y="581"/>
                    </a:lnTo>
                    <a:lnTo>
                      <a:pt x="287" y="581"/>
                    </a:lnTo>
                    <a:lnTo>
                      <a:pt x="289" y="581"/>
                    </a:lnTo>
                    <a:lnTo>
                      <a:pt x="289" y="581"/>
                    </a:lnTo>
                    <a:lnTo>
                      <a:pt x="289" y="581"/>
                    </a:lnTo>
                    <a:lnTo>
                      <a:pt x="289" y="581"/>
                    </a:lnTo>
                    <a:lnTo>
                      <a:pt x="289" y="581"/>
                    </a:lnTo>
                    <a:lnTo>
                      <a:pt x="289" y="581"/>
                    </a:lnTo>
                    <a:lnTo>
                      <a:pt x="289" y="582"/>
                    </a:lnTo>
                    <a:lnTo>
                      <a:pt x="289" y="581"/>
                    </a:lnTo>
                    <a:lnTo>
                      <a:pt x="289" y="581"/>
                    </a:lnTo>
                    <a:lnTo>
                      <a:pt x="291" y="581"/>
                    </a:lnTo>
                    <a:lnTo>
                      <a:pt x="291" y="581"/>
                    </a:lnTo>
                    <a:lnTo>
                      <a:pt x="291" y="581"/>
                    </a:lnTo>
                    <a:lnTo>
                      <a:pt x="291" y="581"/>
                    </a:lnTo>
                    <a:lnTo>
                      <a:pt x="291" y="581"/>
                    </a:lnTo>
                    <a:lnTo>
                      <a:pt x="291" y="581"/>
                    </a:lnTo>
                    <a:lnTo>
                      <a:pt x="291" y="579"/>
                    </a:lnTo>
                    <a:lnTo>
                      <a:pt x="291" y="579"/>
                    </a:lnTo>
                    <a:lnTo>
                      <a:pt x="291" y="579"/>
                    </a:lnTo>
                    <a:lnTo>
                      <a:pt x="291" y="579"/>
                    </a:lnTo>
                    <a:lnTo>
                      <a:pt x="293" y="579"/>
                    </a:lnTo>
                    <a:lnTo>
                      <a:pt x="293" y="581"/>
                    </a:lnTo>
                    <a:lnTo>
                      <a:pt x="293" y="581"/>
                    </a:lnTo>
                    <a:lnTo>
                      <a:pt x="293" y="581"/>
                    </a:lnTo>
                    <a:lnTo>
                      <a:pt x="293" y="581"/>
                    </a:lnTo>
                    <a:lnTo>
                      <a:pt x="293" y="581"/>
                    </a:lnTo>
                    <a:lnTo>
                      <a:pt x="293" y="581"/>
                    </a:lnTo>
                    <a:lnTo>
                      <a:pt x="293" y="581"/>
                    </a:lnTo>
                    <a:lnTo>
                      <a:pt x="293" y="581"/>
                    </a:lnTo>
                    <a:lnTo>
                      <a:pt x="295" y="581"/>
                    </a:lnTo>
                    <a:lnTo>
                      <a:pt x="295" y="581"/>
                    </a:lnTo>
                    <a:lnTo>
                      <a:pt x="295" y="581"/>
                    </a:lnTo>
                    <a:lnTo>
                      <a:pt x="295" y="581"/>
                    </a:lnTo>
                    <a:lnTo>
                      <a:pt x="296" y="581"/>
                    </a:lnTo>
                    <a:lnTo>
                      <a:pt x="296" y="579"/>
                    </a:lnTo>
                    <a:lnTo>
                      <a:pt x="296" y="579"/>
                    </a:lnTo>
                    <a:lnTo>
                      <a:pt x="296" y="579"/>
                    </a:lnTo>
                    <a:lnTo>
                      <a:pt x="295" y="579"/>
                    </a:lnTo>
                    <a:lnTo>
                      <a:pt x="295" y="579"/>
                    </a:lnTo>
                    <a:lnTo>
                      <a:pt x="295" y="579"/>
                    </a:lnTo>
                    <a:lnTo>
                      <a:pt x="295" y="577"/>
                    </a:lnTo>
                    <a:lnTo>
                      <a:pt x="295" y="577"/>
                    </a:lnTo>
                    <a:lnTo>
                      <a:pt x="295" y="577"/>
                    </a:lnTo>
                    <a:lnTo>
                      <a:pt x="295" y="577"/>
                    </a:lnTo>
                    <a:lnTo>
                      <a:pt x="295" y="577"/>
                    </a:lnTo>
                    <a:lnTo>
                      <a:pt x="295" y="575"/>
                    </a:lnTo>
                    <a:lnTo>
                      <a:pt x="295" y="575"/>
                    </a:lnTo>
                    <a:lnTo>
                      <a:pt x="295" y="575"/>
                    </a:lnTo>
                    <a:lnTo>
                      <a:pt x="295" y="575"/>
                    </a:lnTo>
                    <a:lnTo>
                      <a:pt x="296" y="575"/>
                    </a:lnTo>
                    <a:lnTo>
                      <a:pt x="295" y="575"/>
                    </a:lnTo>
                    <a:lnTo>
                      <a:pt x="295" y="575"/>
                    </a:lnTo>
                    <a:lnTo>
                      <a:pt x="295" y="575"/>
                    </a:lnTo>
                    <a:lnTo>
                      <a:pt x="295" y="575"/>
                    </a:lnTo>
                    <a:lnTo>
                      <a:pt x="295" y="575"/>
                    </a:lnTo>
                    <a:lnTo>
                      <a:pt x="295" y="573"/>
                    </a:lnTo>
                    <a:lnTo>
                      <a:pt x="295" y="573"/>
                    </a:lnTo>
                    <a:lnTo>
                      <a:pt x="293" y="573"/>
                    </a:lnTo>
                    <a:lnTo>
                      <a:pt x="293" y="573"/>
                    </a:lnTo>
                    <a:lnTo>
                      <a:pt x="293" y="573"/>
                    </a:lnTo>
                    <a:lnTo>
                      <a:pt x="293" y="573"/>
                    </a:lnTo>
                    <a:lnTo>
                      <a:pt x="293" y="573"/>
                    </a:lnTo>
                    <a:lnTo>
                      <a:pt x="293" y="573"/>
                    </a:lnTo>
                    <a:lnTo>
                      <a:pt x="293" y="573"/>
                    </a:lnTo>
                    <a:lnTo>
                      <a:pt x="293" y="573"/>
                    </a:lnTo>
                    <a:lnTo>
                      <a:pt x="293" y="575"/>
                    </a:lnTo>
                    <a:lnTo>
                      <a:pt x="293" y="575"/>
                    </a:lnTo>
                    <a:lnTo>
                      <a:pt x="293" y="575"/>
                    </a:lnTo>
                    <a:lnTo>
                      <a:pt x="291" y="575"/>
                    </a:lnTo>
                    <a:lnTo>
                      <a:pt x="291" y="575"/>
                    </a:lnTo>
                    <a:lnTo>
                      <a:pt x="291" y="575"/>
                    </a:lnTo>
                    <a:lnTo>
                      <a:pt x="291" y="575"/>
                    </a:lnTo>
                    <a:lnTo>
                      <a:pt x="289" y="575"/>
                    </a:lnTo>
                    <a:lnTo>
                      <a:pt x="289" y="575"/>
                    </a:lnTo>
                    <a:lnTo>
                      <a:pt x="289" y="575"/>
                    </a:lnTo>
                    <a:lnTo>
                      <a:pt x="289" y="575"/>
                    </a:lnTo>
                    <a:lnTo>
                      <a:pt x="289" y="575"/>
                    </a:lnTo>
                    <a:lnTo>
                      <a:pt x="287" y="575"/>
                    </a:lnTo>
                    <a:lnTo>
                      <a:pt x="287" y="573"/>
                    </a:lnTo>
                    <a:lnTo>
                      <a:pt x="287" y="573"/>
                    </a:lnTo>
                    <a:lnTo>
                      <a:pt x="287" y="573"/>
                    </a:lnTo>
                    <a:lnTo>
                      <a:pt x="286" y="573"/>
                    </a:lnTo>
                    <a:lnTo>
                      <a:pt x="286" y="573"/>
                    </a:lnTo>
                    <a:lnTo>
                      <a:pt x="286" y="573"/>
                    </a:lnTo>
                    <a:lnTo>
                      <a:pt x="286" y="573"/>
                    </a:lnTo>
                    <a:lnTo>
                      <a:pt x="284" y="573"/>
                    </a:lnTo>
                    <a:lnTo>
                      <a:pt x="284" y="573"/>
                    </a:lnTo>
                    <a:lnTo>
                      <a:pt x="284" y="573"/>
                    </a:lnTo>
                    <a:lnTo>
                      <a:pt x="284" y="572"/>
                    </a:lnTo>
                    <a:lnTo>
                      <a:pt x="284" y="572"/>
                    </a:lnTo>
                    <a:lnTo>
                      <a:pt x="284" y="572"/>
                    </a:lnTo>
                    <a:lnTo>
                      <a:pt x="284" y="572"/>
                    </a:lnTo>
                    <a:lnTo>
                      <a:pt x="284" y="572"/>
                    </a:lnTo>
                    <a:lnTo>
                      <a:pt x="284" y="572"/>
                    </a:lnTo>
                    <a:lnTo>
                      <a:pt x="284" y="572"/>
                    </a:lnTo>
                    <a:lnTo>
                      <a:pt x="284" y="572"/>
                    </a:lnTo>
                    <a:lnTo>
                      <a:pt x="284" y="572"/>
                    </a:lnTo>
                    <a:lnTo>
                      <a:pt x="284" y="572"/>
                    </a:lnTo>
                    <a:lnTo>
                      <a:pt x="282" y="572"/>
                    </a:lnTo>
                    <a:lnTo>
                      <a:pt x="282" y="572"/>
                    </a:lnTo>
                    <a:lnTo>
                      <a:pt x="282" y="570"/>
                    </a:lnTo>
                    <a:lnTo>
                      <a:pt x="282" y="570"/>
                    </a:lnTo>
                    <a:lnTo>
                      <a:pt x="282" y="570"/>
                    </a:lnTo>
                    <a:lnTo>
                      <a:pt x="282" y="570"/>
                    </a:lnTo>
                    <a:lnTo>
                      <a:pt x="282" y="570"/>
                    </a:lnTo>
                    <a:lnTo>
                      <a:pt x="282" y="570"/>
                    </a:lnTo>
                    <a:lnTo>
                      <a:pt x="282" y="570"/>
                    </a:lnTo>
                    <a:lnTo>
                      <a:pt x="280" y="570"/>
                    </a:lnTo>
                    <a:lnTo>
                      <a:pt x="280" y="570"/>
                    </a:lnTo>
                    <a:lnTo>
                      <a:pt x="280" y="570"/>
                    </a:lnTo>
                    <a:lnTo>
                      <a:pt x="280" y="570"/>
                    </a:lnTo>
                    <a:lnTo>
                      <a:pt x="280" y="570"/>
                    </a:lnTo>
                    <a:lnTo>
                      <a:pt x="280" y="570"/>
                    </a:lnTo>
                    <a:lnTo>
                      <a:pt x="278" y="572"/>
                    </a:lnTo>
                    <a:lnTo>
                      <a:pt x="278" y="572"/>
                    </a:lnTo>
                    <a:lnTo>
                      <a:pt x="278" y="572"/>
                    </a:lnTo>
                    <a:lnTo>
                      <a:pt x="278" y="572"/>
                    </a:lnTo>
                    <a:lnTo>
                      <a:pt x="278" y="572"/>
                    </a:lnTo>
                    <a:lnTo>
                      <a:pt x="278" y="572"/>
                    </a:lnTo>
                    <a:lnTo>
                      <a:pt x="278" y="573"/>
                    </a:lnTo>
                    <a:lnTo>
                      <a:pt x="278" y="573"/>
                    </a:lnTo>
                    <a:lnTo>
                      <a:pt x="278" y="573"/>
                    </a:lnTo>
                    <a:lnTo>
                      <a:pt x="278" y="575"/>
                    </a:lnTo>
                    <a:lnTo>
                      <a:pt x="278" y="575"/>
                    </a:lnTo>
                    <a:lnTo>
                      <a:pt x="278" y="575"/>
                    </a:lnTo>
                    <a:lnTo>
                      <a:pt x="277" y="577"/>
                    </a:lnTo>
                    <a:lnTo>
                      <a:pt x="277" y="577"/>
                    </a:lnTo>
                    <a:lnTo>
                      <a:pt x="277" y="577"/>
                    </a:lnTo>
                    <a:lnTo>
                      <a:pt x="277" y="577"/>
                    </a:lnTo>
                    <a:lnTo>
                      <a:pt x="277" y="577"/>
                    </a:lnTo>
                    <a:lnTo>
                      <a:pt x="277" y="577"/>
                    </a:lnTo>
                    <a:lnTo>
                      <a:pt x="275" y="577"/>
                    </a:lnTo>
                    <a:lnTo>
                      <a:pt x="275" y="577"/>
                    </a:lnTo>
                    <a:lnTo>
                      <a:pt x="275" y="577"/>
                    </a:lnTo>
                    <a:lnTo>
                      <a:pt x="275" y="577"/>
                    </a:lnTo>
                    <a:lnTo>
                      <a:pt x="275" y="577"/>
                    </a:lnTo>
                    <a:lnTo>
                      <a:pt x="275" y="577"/>
                    </a:lnTo>
                    <a:lnTo>
                      <a:pt x="275" y="577"/>
                    </a:lnTo>
                    <a:lnTo>
                      <a:pt x="273" y="577"/>
                    </a:lnTo>
                    <a:lnTo>
                      <a:pt x="273" y="577"/>
                    </a:lnTo>
                    <a:lnTo>
                      <a:pt x="273" y="577"/>
                    </a:lnTo>
                    <a:lnTo>
                      <a:pt x="273" y="577"/>
                    </a:lnTo>
                    <a:lnTo>
                      <a:pt x="273" y="577"/>
                    </a:lnTo>
                    <a:lnTo>
                      <a:pt x="273" y="577"/>
                    </a:lnTo>
                    <a:lnTo>
                      <a:pt x="271" y="577"/>
                    </a:lnTo>
                    <a:lnTo>
                      <a:pt x="271" y="577"/>
                    </a:lnTo>
                    <a:lnTo>
                      <a:pt x="271" y="577"/>
                    </a:lnTo>
                    <a:lnTo>
                      <a:pt x="271" y="577"/>
                    </a:lnTo>
                    <a:lnTo>
                      <a:pt x="271" y="577"/>
                    </a:lnTo>
                    <a:lnTo>
                      <a:pt x="271" y="579"/>
                    </a:lnTo>
                    <a:lnTo>
                      <a:pt x="271" y="579"/>
                    </a:lnTo>
                    <a:lnTo>
                      <a:pt x="269" y="581"/>
                    </a:lnTo>
                    <a:lnTo>
                      <a:pt x="269" y="581"/>
                    </a:lnTo>
                    <a:lnTo>
                      <a:pt x="269" y="581"/>
                    </a:lnTo>
                    <a:lnTo>
                      <a:pt x="269" y="581"/>
                    </a:lnTo>
                    <a:lnTo>
                      <a:pt x="269" y="579"/>
                    </a:lnTo>
                    <a:lnTo>
                      <a:pt x="269" y="579"/>
                    </a:lnTo>
                    <a:lnTo>
                      <a:pt x="269" y="579"/>
                    </a:lnTo>
                    <a:lnTo>
                      <a:pt x="268" y="579"/>
                    </a:lnTo>
                    <a:lnTo>
                      <a:pt x="268" y="579"/>
                    </a:lnTo>
                    <a:lnTo>
                      <a:pt x="268" y="579"/>
                    </a:lnTo>
                    <a:lnTo>
                      <a:pt x="268" y="581"/>
                    </a:lnTo>
                    <a:lnTo>
                      <a:pt x="268" y="581"/>
                    </a:lnTo>
                    <a:lnTo>
                      <a:pt x="268" y="581"/>
                    </a:lnTo>
                    <a:lnTo>
                      <a:pt x="268" y="581"/>
                    </a:lnTo>
                    <a:lnTo>
                      <a:pt x="266" y="581"/>
                    </a:lnTo>
                    <a:lnTo>
                      <a:pt x="266" y="581"/>
                    </a:lnTo>
                    <a:lnTo>
                      <a:pt x="266" y="581"/>
                    </a:lnTo>
                    <a:lnTo>
                      <a:pt x="266" y="581"/>
                    </a:lnTo>
                    <a:lnTo>
                      <a:pt x="264" y="581"/>
                    </a:lnTo>
                    <a:lnTo>
                      <a:pt x="264" y="581"/>
                    </a:lnTo>
                    <a:lnTo>
                      <a:pt x="264" y="581"/>
                    </a:lnTo>
                    <a:lnTo>
                      <a:pt x="264" y="581"/>
                    </a:lnTo>
                    <a:lnTo>
                      <a:pt x="264" y="581"/>
                    </a:lnTo>
                    <a:lnTo>
                      <a:pt x="264" y="581"/>
                    </a:lnTo>
                    <a:lnTo>
                      <a:pt x="262" y="581"/>
                    </a:lnTo>
                    <a:lnTo>
                      <a:pt x="262" y="581"/>
                    </a:lnTo>
                    <a:lnTo>
                      <a:pt x="262" y="581"/>
                    </a:lnTo>
                    <a:lnTo>
                      <a:pt x="262" y="581"/>
                    </a:lnTo>
                    <a:lnTo>
                      <a:pt x="262" y="581"/>
                    </a:lnTo>
                    <a:lnTo>
                      <a:pt x="262" y="581"/>
                    </a:lnTo>
                    <a:lnTo>
                      <a:pt x="262" y="581"/>
                    </a:lnTo>
                    <a:lnTo>
                      <a:pt x="262" y="582"/>
                    </a:lnTo>
                    <a:lnTo>
                      <a:pt x="260" y="582"/>
                    </a:lnTo>
                    <a:lnTo>
                      <a:pt x="260" y="582"/>
                    </a:lnTo>
                    <a:lnTo>
                      <a:pt x="260" y="582"/>
                    </a:lnTo>
                    <a:lnTo>
                      <a:pt x="260" y="582"/>
                    </a:lnTo>
                    <a:lnTo>
                      <a:pt x="259" y="582"/>
                    </a:lnTo>
                    <a:lnTo>
                      <a:pt x="259" y="582"/>
                    </a:lnTo>
                    <a:lnTo>
                      <a:pt x="259" y="584"/>
                    </a:lnTo>
                    <a:lnTo>
                      <a:pt x="259" y="584"/>
                    </a:lnTo>
                    <a:lnTo>
                      <a:pt x="259" y="584"/>
                    </a:lnTo>
                    <a:lnTo>
                      <a:pt x="259" y="584"/>
                    </a:lnTo>
                    <a:lnTo>
                      <a:pt x="257" y="584"/>
                    </a:lnTo>
                    <a:lnTo>
                      <a:pt x="257" y="584"/>
                    </a:lnTo>
                    <a:lnTo>
                      <a:pt x="257" y="584"/>
                    </a:lnTo>
                    <a:lnTo>
                      <a:pt x="257" y="584"/>
                    </a:lnTo>
                    <a:lnTo>
                      <a:pt x="255" y="584"/>
                    </a:lnTo>
                    <a:lnTo>
                      <a:pt x="255" y="584"/>
                    </a:lnTo>
                    <a:lnTo>
                      <a:pt x="253" y="584"/>
                    </a:lnTo>
                    <a:lnTo>
                      <a:pt x="253" y="584"/>
                    </a:lnTo>
                    <a:lnTo>
                      <a:pt x="251" y="582"/>
                    </a:lnTo>
                    <a:lnTo>
                      <a:pt x="251" y="582"/>
                    </a:lnTo>
                    <a:lnTo>
                      <a:pt x="249" y="582"/>
                    </a:lnTo>
                    <a:lnTo>
                      <a:pt x="249" y="582"/>
                    </a:lnTo>
                    <a:lnTo>
                      <a:pt x="249" y="582"/>
                    </a:lnTo>
                    <a:lnTo>
                      <a:pt x="249" y="582"/>
                    </a:lnTo>
                    <a:lnTo>
                      <a:pt x="248" y="582"/>
                    </a:lnTo>
                    <a:lnTo>
                      <a:pt x="248" y="582"/>
                    </a:lnTo>
                    <a:lnTo>
                      <a:pt x="248" y="582"/>
                    </a:lnTo>
                    <a:lnTo>
                      <a:pt x="246" y="582"/>
                    </a:lnTo>
                    <a:lnTo>
                      <a:pt x="246" y="582"/>
                    </a:lnTo>
                    <a:lnTo>
                      <a:pt x="246" y="582"/>
                    </a:lnTo>
                    <a:lnTo>
                      <a:pt x="246" y="582"/>
                    </a:lnTo>
                    <a:lnTo>
                      <a:pt x="246" y="582"/>
                    </a:lnTo>
                    <a:lnTo>
                      <a:pt x="246" y="581"/>
                    </a:lnTo>
                    <a:lnTo>
                      <a:pt x="244" y="581"/>
                    </a:lnTo>
                    <a:lnTo>
                      <a:pt x="244" y="581"/>
                    </a:lnTo>
                    <a:lnTo>
                      <a:pt x="244" y="581"/>
                    </a:lnTo>
                    <a:lnTo>
                      <a:pt x="244" y="581"/>
                    </a:lnTo>
                    <a:lnTo>
                      <a:pt x="242" y="581"/>
                    </a:lnTo>
                    <a:lnTo>
                      <a:pt x="242" y="581"/>
                    </a:lnTo>
                    <a:lnTo>
                      <a:pt x="242" y="581"/>
                    </a:lnTo>
                    <a:lnTo>
                      <a:pt x="242" y="581"/>
                    </a:lnTo>
                    <a:lnTo>
                      <a:pt x="242" y="581"/>
                    </a:lnTo>
                    <a:lnTo>
                      <a:pt x="242" y="579"/>
                    </a:lnTo>
                    <a:lnTo>
                      <a:pt x="242" y="579"/>
                    </a:lnTo>
                    <a:lnTo>
                      <a:pt x="242" y="579"/>
                    </a:lnTo>
                    <a:lnTo>
                      <a:pt x="242" y="579"/>
                    </a:lnTo>
                    <a:lnTo>
                      <a:pt x="242" y="579"/>
                    </a:lnTo>
                    <a:lnTo>
                      <a:pt x="242" y="579"/>
                    </a:lnTo>
                    <a:lnTo>
                      <a:pt x="242" y="577"/>
                    </a:lnTo>
                    <a:lnTo>
                      <a:pt x="242" y="577"/>
                    </a:lnTo>
                    <a:lnTo>
                      <a:pt x="242" y="577"/>
                    </a:lnTo>
                    <a:lnTo>
                      <a:pt x="240" y="577"/>
                    </a:lnTo>
                    <a:lnTo>
                      <a:pt x="240" y="577"/>
                    </a:lnTo>
                    <a:lnTo>
                      <a:pt x="240" y="577"/>
                    </a:lnTo>
                    <a:lnTo>
                      <a:pt x="240" y="577"/>
                    </a:lnTo>
                    <a:lnTo>
                      <a:pt x="240" y="577"/>
                    </a:lnTo>
                    <a:lnTo>
                      <a:pt x="240" y="575"/>
                    </a:lnTo>
                    <a:lnTo>
                      <a:pt x="240" y="575"/>
                    </a:lnTo>
                    <a:lnTo>
                      <a:pt x="240" y="575"/>
                    </a:lnTo>
                    <a:lnTo>
                      <a:pt x="239" y="575"/>
                    </a:lnTo>
                    <a:lnTo>
                      <a:pt x="239" y="575"/>
                    </a:lnTo>
                    <a:lnTo>
                      <a:pt x="239" y="575"/>
                    </a:lnTo>
                    <a:lnTo>
                      <a:pt x="239" y="575"/>
                    </a:lnTo>
                    <a:lnTo>
                      <a:pt x="237" y="575"/>
                    </a:lnTo>
                    <a:lnTo>
                      <a:pt x="237" y="575"/>
                    </a:lnTo>
                    <a:lnTo>
                      <a:pt x="237" y="575"/>
                    </a:lnTo>
                    <a:lnTo>
                      <a:pt x="237" y="575"/>
                    </a:lnTo>
                    <a:lnTo>
                      <a:pt x="237" y="575"/>
                    </a:lnTo>
                    <a:lnTo>
                      <a:pt x="237" y="575"/>
                    </a:lnTo>
                    <a:lnTo>
                      <a:pt x="237" y="575"/>
                    </a:lnTo>
                    <a:lnTo>
                      <a:pt x="237" y="573"/>
                    </a:lnTo>
                    <a:lnTo>
                      <a:pt x="235" y="573"/>
                    </a:lnTo>
                    <a:lnTo>
                      <a:pt x="235" y="573"/>
                    </a:lnTo>
                    <a:lnTo>
                      <a:pt x="235" y="573"/>
                    </a:lnTo>
                    <a:lnTo>
                      <a:pt x="235" y="573"/>
                    </a:lnTo>
                    <a:lnTo>
                      <a:pt x="235" y="575"/>
                    </a:lnTo>
                    <a:lnTo>
                      <a:pt x="235" y="575"/>
                    </a:lnTo>
                    <a:lnTo>
                      <a:pt x="233" y="575"/>
                    </a:lnTo>
                    <a:lnTo>
                      <a:pt x="233" y="575"/>
                    </a:lnTo>
                    <a:lnTo>
                      <a:pt x="233" y="573"/>
                    </a:lnTo>
                    <a:lnTo>
                      <a:pt x="233" y="573"/>
                    </a:lnTo>
                    <a:lnTo>
                      <a:pt x="233" y="573"/>
                    </a:lnTo>
                    <a:lnTo>
                      <a:pt x="233" y="573"/>
                    </a:lnTo>
                    <a:lnTo>
                      <a:pt x="233" y="573"/>
                    </a:lnTo>
                    <a:lnTo>
                      <a:pt x="233" y="573"/>
                    </a:lnTo>
                    <a:lnTo>
                      <a:pt x="231" y="573"/>
                    </a:lnTo>
                    <a:lnTo>
                      <a:pt x="231" y="573"/>
                    </a:lnTo>
                    <a:lnTo>
                      <a:pt x="231" y="573"/>
                    </a:lnTo>
                    <a:lnTo>
                      <a:pt x="231" y="575"/>
                    </a:lnTo>
                    <a:lnTo>
                      <a:pt x="231" y="575"/>
                    </a:lnTo>
                    <a:lnTo>
                      <a:pt x="230" y="575"/>
                    </a:lnTo>
                    <a:lnTo>
                      <a:pt x="230" y="575"/>
                    </a:lnTo>
                    <a:lnTo>
                      <a:pt x="230" y="575"/>
                    </a:lnTo>
                    <a:lnTo>
                      <a:pt x="230" y="575"/>
                    </a:lnTo>
                    <a:lnTo>
                      <a:pt x="230" y="575"/>
                    </a:lnTo>
                    <a:lnTo>
                      <a:pt x="228" y="575"/>
                    </a:lnTo>
                    <a:lnTo>
                      <a:pt x="228" y="575"/>
                    </a:lnTo>
                    <a:lnTo>
                      <a:pt x="228" y="575"/>
                    </a:lnTo>
                    <a:lnTo>
                      <a:pt x="228" y="575"/>
                    </a:lnTo>
                    <a:lnTo>
                      <a:pt x="228" y="575"/>
                    </a:lnTo>
                    <a:lnTo>
                      <a:pt x="228" y="577"/>
                    </a:lnTo>
                    <a:lnTo>
                      <a:pt x="228" y="577"/>
                    </a:lnTo>
                    <a:lnTo>
                      <a:pt x="226" y="577"/>
                    </a:lnTo>
                    <a:lnTo>
                      <a:pt x="226" y="577"/>
                    </a:lnTo>
                    <a:lnTo>
                      <a:pt x="226" y="577"/>
                    </a:lnTo>
                    <a:lnTo>
                      <a:pt x="226" y="577"/>
                    </a:lnTo>
                    <a:lnTo>
                      <a:pt x="226" y="577"/>
                    </a:lnTo>
                    <a:lnTo>
                      <a:pt x="226" y="575"/>
                    </a:lnTo>
                    <a:lnTo>
                      <a:pt x="226" y="575"/>
                    </a:lnTo>
                    <a:lnTo>
                      <a:pt x="224" y="575"/>
                    </a:lnTo>
                    <a:lnTo>
                      <a:pt x="224" y="575"/>
                    </a:lnTo>
                    <a:lnTo>
                      <a:pt x="224" y="573"/>
                    </a:lnTo>
                    <a:lnTo>
                      <a:pt x="224" y="573"/>
                    </a:lnTo>
                    <a:lnTo>
                      <a:pt x="224" y="573"/>
                    </a:lnTo>
                    <a:lnTo>
                      <a:pt x="224" y="573"/>
                    </a:lnTo>
                    <a:lnTo>
                      <a:pt x="224" y="573"/>
                    </a:lnTo>
                    <a:lnTo>
                      <a:pt x="224" y="573"/>
                    </a:lnTo>
                    <a:lnTo>
                      <a:pt x="224" y="572"/>
                    </a:lnTo>
                    <a:lnTo>
                      <a:pt x="224" y="572"/>
                    </a:lnTo>
                    <a:lnTo>
                      <a:pt x="224" y="572"/>
                    </a:lnTo>
                    <a:lnTo>
                      <a:pt x="224" y="572"/>
                    </a:lnTo>
                    <a:lnTo>
                      <a:pt x="222" y="572"/>
                    </a:lnTo>
                    <a:lnTo>
                      <a:pt x="222" y="572"/>
                    </a:lnTo>
                    <a:lnTo>
                      <a:pt x="222" y="572"/>
                    </a:lnTo>
                    <a:lnTo>
                      <a:pt x="222" y="572"/>
                    </a:lnTo>
                    <a:lnTo>
                      <a:pt x="222" y="572"/>
                    </a:lnTo>
                    <a:lnTo>
                      <a:pt x="221" y="570"/>
                    </a:lnTo>
                    <a:lnTo>
                      <a:pt x="221" y="568"/>
                    </a:lnTo>
                    <a:lnTo>
                      <a:pt x="221" y="568"/>
                    </a:lnTo>
                    <a:lnTo>
                      <a:pt x="221" y="568"/>
                    </a:lnTo>
                    <a:lnTo>
                      <a:pt x="219" y="566"/>
                    </a:lnTo>
                    <a:lnTo>
                      <a:pt x="219" y="566"/>
                    </a:lnTo>
                    <a:lnTo>
                      <a:pt x="219" y="566"/>
                    </a:lnTo>
                    <a:lnTo>
                      <a:pt x="219" y="566"/>
                    </a:lnTo>
                    <a:lnTo>
                      <a:pt x="219" y="566"/>
                    </a:lnTo>
                    <a:lnTo>
                      <a:pt x="219" y="566"/>
                    </a:lnTo>
                    <a:lnTo>
                      <a:pt x="217" y="568"/>
                    </a:lnTo>
                    <a:lnTo>
                      <a:pt x="217" y="568"/>
                    </a:lnTo>
                    <a:lnTo>
                      <a:pt x="219" y="570"/>
                    </a:lnTo>
                    <a:lnTo>
                      <a:pt x="219" y="570"/>
                    </a:lnTo>
                    <a:lnTo>
                      <a:pt x="219" y="570"/>
                    </a:lnTo>
                    <a:lnTo>
                      <a:pt x="217" y="572"/>
                    </a:lnTo>
                    <a:lnTo>
                      <a:pt x="217" y="572"/>
                    </a:lnTo>
                    <a:lnTo>
                      <a:pt x="217" y="572"/>
                    </a:lnTo>
                    <a:lnTo>
                      <a:pt x="217" y="573"/>
                    </a:lnTo>
                    <a:lnTo>
                      <a:pt x="217" y="573"/>
                    </a:lnTo>
                    <a:lnTo>
                      <a:pt x="217" y="573"/>
                    </a:lnTo>
                    <a:lnTo>
                      <a:pt x="217" y="575"/>
                    </a:lnTo>
                    <a:lnTo>
                      <a:pt x="217" y="575"/>
                    </a:lnTo>
                    <a:lnTo>
                      <a:pt x="217" y="575"/>
                    </a:lnTo>
                    <a:lnTo>
                      <a:pt x="217" y="575"/>
                    </a:lnTo>
                    <a:lnTo>
                      <a:pt x="217" y="575"/>
                    </a:lnTo>
                    <a:lnTo>
                      <a:pt x="217" y="575"/>
                    </a:lnTo>
                    <a:lnTo>
                      <a:pt x="215" y="575"/>
                    </a:lnTo>
                    <a:lnTo>
                      <a:pt x="215" y="575"/>
                    </a:lnTo>
                    <a:lnTo>
                      <a:pt x="213" y="575"/>
                    </a:lnTo>
                    <a:lnTo>
                      <a:pt x="213" y="575"/>
                    </a:lnTo>
                    <a:lnTo>
                      <a:pt x="213" y="575"/>
                    </a:lnTo>
                    <a:lnTo>
                      <a:pt x="213" y="575"/>
                    </a:lnTo>
                    <a:lnTo>
                      <a:pt x="213" y="575"/>
                    </a:lnTo>
                    <a:lnTo>
                      <a:pt x="213" y="575"/>
                    </a:lnTo>
                    <a:lnTo>
                      <a:pt x="211" y="575"/>
                    </a:lnTo>
                    <a:lnTo>
                      <a:pt x="211" y="575"/>
                    </a:lnTo>
                    <a:lnTo>
                      <a:pt x="211" y="573"/>
                    </a:lnTo>
                    <a:lnTo>
                      <a:pt x="210" y="573"/>
                    </a:lnTo>
                    <a:lnTo>
                      <a:pt x="210" y="573"/>
                    </a:lnTo>
                    <a:lnTo>
                      <a:pt x="210" y="575"/>
                    </a:lnTo>
                    <a:lnTo>
                      <a:pt x="210" y="575"/>
                    </a:lnTo>
                    <a:lnTo>
                      <a:pt x="210" y="575"/>
                    </a:lnTo>
                    <a:lnTo>
                      <a:pt x="210" y="575"/>
                    </a:lnTo>
                    <a:lnTo>
                      <a:pt x="210" y="575"/>
                    </a:lnTo>
                    <a:lnTo>
                      <a:pt x="208" y="575"/>
                    </a:lnTo>
                    <a:lnTo>
                      <a:pt x="208" y="575"/>
                    </a:lnTo>
                    <a:lnTo>
                      <a:pt x="208" y="575"/>
                    </a:lnTo>
                    <a:lnTo>
                      <a:pt x="208" y="577"/>
                    </a:lnTo>
                    <a:lnTo>
                      <a:pt x="208" y="577"/>
                    </a:lnTo>
                    <a:lnTo>
                      <a:pt x="208" y="577"/>
                    </a:lnTo>
                    <a:lnTo>
                      <a:pt x="206" y="579"/>
                    </a:lnTo>
                    <a:lnTo>
                      <a:pt x="206" y="579"/>
                    </a:lnTo>
                    <a:lnTo>
                      <a:pt x="204" y="579"/>
                    </a:lnTo>
                    <a:lnTo>
                      <a:pt x="204" y="579"/>
                    </a:lnTo>
                    <a:lnTo>
                      <a:pt x="204" y="579"/>
                    </a:lnTo>
                    <a:lnTo>
                      <a:pt x="202" y="579"/>
                    </a:lnTo>
                    <a:lnTo>
                      <a:pt x="202" y="581"/>
                    </a:lnTo>
                    <a:lnTo>
                      <a:pt x="202" y="581"/>
                    </a:lnTo>
                    <a:lnTo>
                      <a:pt x="202" y="581"/>
                    </a:lnTo>
                    <a:lnTo>
                      <a:pt x="202" y="581"/>
                    </a:lnTo>
                    <a:lnTo>
                      <a:pt x="202" y="581"/>
                    </a:lnTo>
                    <a:lnTo>
                      <a:pt x="202" y="581"/>
                    </a:lnTo>
                    <a:lnTo>
                      <a:pt x="202" y="581"/>
                    </a:lnTo>
                    <a:lnTo>
                      <a:pt x="202" y="581"/>
                    </a:lnTo>
                    <a:lnTo>
                      <a:pt x="202" y="582"/>
                    </a:lnTo>
                    <a:lnTo>
                      <a:pt x="202" y="582"/>
                    </a:lnTo>
                    <a:lnTo>
                      <a:pt x="202" y="582"/>
                    </a:lnTo>
                    <a:lnTo>
                      <a:pt x="202" y="582"/>
                    </a:lnTo>
                    <a:lnTo>
                      <a:pt x="201" y="582"/>
                    </a:lnTo>
                    <a:lnTo>
                      <a:pt x="201" y="582"/>
                    </a:lnTo>
                    <a:lnTo>
                      <a:pt x="201" y="582"/>
                    </a:lnTo>
                    <a:lnTo>
                      <a:pt x="199" y="582"/>
                    </a:lnTo>
                    <a:lnTo>
                      <a:pt x="199" y="582"/>
                    </a:lnTo>
                    <a:lnTo>
                      <a:pt x="199" y="582"/>
                    </a:lnTo>
                    <a:lnTo>
                      <a:pt x="199" y="584"/>
                    </a:lnTo>
                    <a:lnTo>
                      <a:pt x="197" y="584"/>
                    </a:lnTo>
                    <a:lnTo>
                      <a:pt x="197" y="584"/>
                    </a:lnTo>
                    <a:lnTo>
                      <a:pt x="197" y="584"/>
                    </a:lnTo>
                    <a:lnTo>
                      <a:pt x="197" y="584"/>
                    </a:lnTo>
                    <a:lnTo>
                      <a:pt x="197" y="584"/>
                    </a:lnTo>
                    <a:lnTo>
                      <a:pt x="195" y="584"/>
                    </a:lnTo>
                    <a:lnTo>
                      <a:pt x="195" y="584"/>
                    </a:lnTo>
                    <a:lnTo>
                      <a:pt x="195" y="584"/>
                    </a:lnTo>
                    <a:lnTo>
                      <a:pt x="195" y="582"/>
                    </a:lnTo>
                    <a:lnTo>
                      <a:pt x="195" y="582"/>
                    </a:lnTo>
                    <a:lnTo>
                      <a:pt x="195" y="582"/>
                    </a:lnTo>
                    <a:lnTo>
                      <a:pt x="195" y="582"/>
                    </a:lnTo>
                    <a:lnTo>
                      <a:pt x="195" y="582"/>
                    </a:lnTo>
                    <a:lnTo>
                      <a:pt x="195" y="582"/>
                    </a:lnTo>
                    <a:lnTo>
                      <a:pt x="195" y="582"/>
                    </a:lnTo>
                    <a:lnTo>
                      <a:pt x="193" y="581"/>
                    </a:lnTo>
                    <a:lnTo>
                      <a:pt x="193" y="581"/>
                    </a:lnTo>
                    <a:lnTo>
                      <a:pt x="193" y="581"/>
                    </a:lnTo>
                    <a:lnTo>
                      <a:pt x="193" y="581"/>
                    </a:lnTo>
                    <a:lnTo>
                      <a:pt x="193" y="581"/>
                    </a:lnTo>
                    <a:lnTo>
                      <a:pt x="193" y="579"/>
                    </a:lnTo>
                    <a:lnTo>
                      <a:pt x="193" y="579"/>
                    </a:lnTo>
                    <a:lnTo>
                      <a:pt x="192" y="579"/>
                    </a:lnTo>
                    <a:lnTo>
                      <a:pt x="192" y="579"/>
                    </a:lnTo>
                    <a:lnTo>
                      <a:pt x="192" y="579"/>
                    </a:lnTo>
                    <a:lnTo>
                      <a:pt x="192" y="577"/>
                    </a:lnTo>
                    <a:lnTo>
                      <a:pt x="192" y="575"/>
                    </a:lnTo>
                    <a:lnTo>
                      <a:pt x="192" y="575"/>
                    </a:lnTo>
                    <a:lnTo>
                      <a:pt x="192" y="573"/>
                    </a:lnTo>
                    <a:lnTo>
                      <a:pt x="192" y="573"/>
                    </a:lnTo>
                    <a:lnTo>
                      <a:pt x="192" y="573"/>
                    </a:lnTo>
                    <a:lnTo>
                      <a:pt x="192" y="573"/>
                    </a:lnTo>
                    <a:lnTo>
                      <a:pt x="192" y="573"/>
                    </a:lnTo>
                    <a:lnTo>
                      <a:pt x="192" y="573"/>
                    </a:lnTo>
                    <a:lnTo>
                      <a:pt x="192" y="572"/>
                    </a:lnTo>
                    <a:lnTo>
                      <a:pt x="192" y="572"/>
                    </a:lnTo>
                    <a:lnTo>
                      <a:pt x="192" y="572"/>
                    </a:lnTo>
                    <a:lnTo>
                      <a:pt x="192" y="572"/>
                    </a:lnTo>
                    <a:lnTo>
                      <a:pt x="192" y="572"/>
                    </a:lnTo>
                    <a:lnTo>
                      <a:pt x="192" y="572"/>
                    </a:lnTo>
                    <a:lnTo>
                      <a:pt x="192" y="572"/>
                    </a:lnTo>
                    <a:lnTo>
                      <a:pt x="192" y="570"/>
                    </a:lnTo>
                    <a:lnTo>
                      <a:pt x="192" y="570"/>
                    </a:lnTo>
                    <a:lnTo>
                      <a:pt x="192" y="570"/>
                    </a:lnTo>
                    <a:lnTo>
                      <a:pt x="192" y="568"/>
                    </a:lnTo>
                    <a:lnTo>
                      <a:pt x="192" y="568"/>
                    </a:lnTo>
                    <a:lnTo>
                      <a:pt x="192" y="568"/>
                    </a:lnTo>
                    <a:lnTo>
                      <a:pt x="192" y="568"/>
                    </a:lnTo>
                    <a:lnTo>
                      <a:pt x="192" y="568"/>
                    </a:lnTo>
                    <a:lnTo>
                      <a:pt x="192" y="568"/>
                    </a:lnTo>
                    <a:lnTo>
                      <a:pt x="192" y="568"/>
                    </a:lnTo>
                    <a:lnTo>
                      <a:pt x="192" y="568"/>
                    </a:lnTo>
                    <a:lnTo>
                      <a:pt x="192" y="568"/>
                    </a:lnTo>
                    <a:lnTo>
                      <a:pt x="192" y="566"/>
                    </a:lnTo>
                    <a:lnTo>
                      <a:pt x="192" y="566"/>
                    </a:lnTo>
                    <a:lnTo>
                      <a:pt x="192" y="566"/>
                    </a:lnTo>
                    <a:lnTo>
                      <a:pt x="192" y="566"/>
                    </a:lnTo>
                    <a:lnTo>
                      <a:pt x="192" y="566"/>
                    </a:lnTo>
                    <a:lnTo>
                      <a:pt x="192" y="566"/>
                    </a:lnTo>
                    <a:lnTo>
                      <a:pt x="193" y="566"/>
                    </a:lnTo>
                    <a:lnTo>
                      <a:pt x="193" y="564"/>
                    </a:lnTo>
                    <a:lnTo>
                      <a:pt x="193" y="564"/>
                    </a:lnTo>
                    <a:lnTo>
                      <a:pt x="193" y="564"/>
                    </a:lnTo>
                    <a:lnTo>
                      <a:pt x="193" y="564"/>
                    </a:lnTo>
                    <a:lnTo>
                      <a:pt x="193" y="564"/>
                    </a:lnTo>
                    <a:lnTo>
                      <a:pt x="193" y="564"/>
                    </a:lnTo>
                    <a:lnTo>
                      <a:pt x="193" y="564"/>
                    </a:lnTo>
                    <a:lnTo>
                      <a:pt x="195" y="562"/>
                    </a:lnTo>
                    <a:lnTo>
                      <a:pt x="195" y="562"/>
                    </a:lnTo>
                    <a:lnTo>
                      <a:pt x="193" y="562"/>
                    </a:lnTo>
                    <a:lnTo>
                      <a:pt x="193" y="562"/>
                    </a:lnTo>
                    <a:lnTo>
                      <a:pt x="193" y="562"/>
                    </a:lnTo>
                    <a:lnTo>
                      <a:pt x="193" y="562"/>
                    </a:lnTo>
                    <a:lnTo>
                      <a:pt x="193" y="561"/>
                    </a:lnTo>
                    <a:lnTo>
                      <a:pt x="193" y="561"/>
                    </a:lnTo>
                    <a:lnTo>
                      <a:pt x="193" y="559"/>
                    </a:lnTo>
                    <a:lnTo>
                      <a:pt x="193" y="559"/>
                    </a:lnTo>
                    <a:lnTo>
                      <a:pt x="193" y="559"/>
                    </a:lnTo>
                    <a:lnTo>
                      <a:pt x="193" y="559"/>
                    </a:lnTo>
                    <a:lnTo>
                      <a:pt x="193" y="559"/>
                    </a:lnTo>
                    <a:lnTo>
                      <a:pt x="192" y="557"/>
                    </a:lnTo>
                    <a:lnTo>
                      <a:pt x="192" y="557"/>
                    </a:lnTo>
                    <a:lnTo>
                      <a:pt x="193" y="555"/>
                    </a:lnTo>
                    <a:lnTo>
                      <a:pt x="193" y="555"/>
                    </a:lnTo>
                    <a:lnTo>
                      <a:pt x="193" y="555"/>
                    </a:lnTo>
                    <a:lnTo>
                      <a:pt x="193" y="555"/>
                    </a:lnTo>
                    <a:lnTo>
                      <a:pt x="193" y="555"/>
                    </a:lnTo>
                    <a:lnTo>
                      <a:pt x="195" y="553"/>
                    </a:lnTo>
                    <a:lnTo>
                      <a:pt x="195" y="553"/>
                    </a:lnTo>
                    <a:lnTo>
                      <a:pt x="195" y="553"/>
                    </a:lnTo>
                    <a:lnTo>
                      <a:pt x="195" y="553"/>
                    </a:lnTo>
                    <a:lnTo>
                      <a:pt x="195" y="552"/>
                    </a:lnTo>
                    <a:lnTo>
                      <a:pt x="195" y="552"/>
                    </a:lnTo>
                    <a:lnTo>
                      <a:pt x="195" y="550"/>
                    </a:lnTo>
                    <a:lnTo>
                      <a:pt x="195" y="550"/>
                    </a:lnTo>
                    <a:lnTo>
                      <a:pt x="193" y="550"/>
                    </a:lnTo>
                    <a:lnTo>
                      <a:pt x="193" y="550"/>
                    </a:lnTo>
                    <a:lnTo>
                      <a:pt x="193" y="550"/>
                    </a:lnTo>
                    <a:lnTo>
                      <a:pt x="193" y="550"/>
                    </a:lnTo>
                    <a:lnTo>
                      <a:pt x="193" y="550"/>
                    </a:lnTo>
                    <a:lnTo>
                      <a:pt x="193" y="548"/>
                    </a:lnTo>
                    <a:lnTo>
                      <a:pt x="192" y="548"/>
                    </a:lnTo>
                    <a:lnTo>
                      <a:pt x="192" y="548"/>
                    </a:lnTo>
                    <a:lnTo>
                      <a:pt x="192" y="548"/>
                    </a:lnTo>
                    <a:lnTo>
                      <a:pt x="192" y="548"/>
                    </a:lnTo>
                    <a:lnTo>
                      <a:pt x="190" y="548"/>
                    </a:lnTo>
                    <a:lnTo>
                      <a:pt x="190" y="548"/>
                    </a:lnTo>
                    <a:lnTo>
                      <a:pt x="190" y="548"/>
                    </a:lnTo>
                    <a:lnTo>
                      <a:pt x="190" y="548"/>
                    </a:lnTo>
                    <a:lnTo>
                      <a:pt x="190" y="548"/>
                    </a:lnTo>
                    <a:lnTo>
                      <a:pt x="190" y="548"/>
                    </a:lnTo>
                    <a:lnTo>
                      <a:pt x="190" y="548"/>
                    </a:lnTo>
                    <a:lnTo>
                      <a:pt x="190" y="546"/>
                    </a:lnTo>
                    <a:lnTo>
                      <a:pt x="190" y="544"/>
                    </a:lnTo>
                    <a:lnTo>
                      <a:pt x="190" y="544"/>
                    </a:lnTo>
                    <a:lnTo>
                      <a:pt x="190" y="544"/>
                    </a:lnTo>
                    <a:lnTo>
                      <a:pt x="190" y="543"/>
                    </a:lnTo>
                    <a:lnTo>
                      <a:pt x="190" y="543"/>
                    </a:lnTo>
                    <a:lnTo>
                      <a:pt x="190" y="543"/>
                    </a:lnTo>
                    <a:lnTo>
                      <a:pt x="190" y="543"/>
                    </a:lnTo>
                    <a:lnTo>
                      <a:pt x="190" y="543"/>
                    </a:lnTo>
                    <a:lnTo>
                      <a:pt x="190" y="543"/>
                    </a:lnTo>
                    <a:lnTo>
                      <a:pt x="190" y="543"/>
                    </a:lnTo>
                    <a:lnTo>
                      <a:pt x="190" y="543"/>
                    </a:lnTo>
                    <a:lnTo>
                      <a:pt x="190" y="541"/>
                    </a:lnTo>
                    <a:lnTo>
                      <a:pt x="190" y="541"/>
                    </a:lnTo>
                    <a:lnTo>
                      <a:pt x="190" y="541"/>
                    </a:lnTo>
                    <a:lnTo>
                      <a:pt x="188" y="541"/>
                    </a:lnTo>
                    <a:lnTo>
                      <a:pt x="188" y="541"/>
                    </a:lnTo>
                    <a:lnTo>
                      <a:pt x="188" y="541"/>
                    </a:lnTo>
                    <a:lnTo>
                      <a:pt x="188" y="541"/>
                    </a:lnTo>
                    <a:lnTo>
                      <a:pt x="188" y="541"/>
                    </a:lnTo>
                    <a:lnTo>
                      <a:pt x="188" y="541"/>
                    </a:lnTo>
                    <a:lnTo>
                      <a:pt x="186" y="541"/>
                    </a:lnTo>
                    <a:lnTo>
                      <a:pt x="186" y="541"/>
                    </a:lnTo>
                    <a:lnTo>
                      <a:pt x="186" y="541"/>
                    </a:lnTo>
                    <a:lnTo>
                      <a:pt x="186" y="539"/>
                    </a:lnTo>
                    <a:lnTo>
                      <a:pt x="186" y="539"/>
                    </a:lnTo>
                    <a:lnTo>
                      <a:pt x="186" y="539"/>
                    </a:lnTo>
                    <a:lnTo>
                      <a:pt x="186" y="539"/>
                    </a:lnTo>
                    <a:lnTo>
                      <a:pt x="186" y="539"/>
                    </a:lnTo>
                    <a:lnTo>
                      <a:pt x="186" y="537"/>
                    </a:lnTo>
                    <a:lnTo>
                      <a:pt x="184" y="537"/>
                    </a:lnTo>
                    <a:lnTo>
                      <a:pt x="184" y="537"/>
                    </a:lnTo>
                    <a:lnTo>
                      <a:pt x="184" y="537"/>
                    </a:lnTo>
                    <a:lnTo>
                      <a:pt x="184" y="537"/>
                    </a:lnTo>
                    <a:lnTo>
                      <a:pt x="184" y="537"/>
                    </a:lnTo>
                    <a:lnTo>
                      <a:pt x="184" y="537"/>
                    </a:lnTo>
                    <a:lnTo>
                      <a:pt x="184" y="539"/>
                    </a:lnTo>
                    <a:lnTo>
                      <a:pt x="184" y="539"/>
                    </a:lnTo>
                    <a:lnTo>
                      <a:pt x="183" y="539"/>
                    </a:lnTo>
                    <a:lnTo>
                      <a:pt x="183" y="537"/>
                    </a:lnTo>
                    <a:lnTo>
                      <a:pt x="183" y="537"/>
                    </a:lnTo>
                    <a:lnTo>
                      <a:pt x="183" y="537"/>
                    </a:lnTo>
                    <a:lnTo>
                      <a:pt x="183" y="537"/>
                    </a:lnTo>
                    <a:lnTo>
                      <a:pt x="183" y="537"/>
                    </a:lnTo>
                    <a:lnTo>
                      <a:pt x="183" y="537"/>
                    </a:lnTo>
                    <a:lnTo>
                      <a:pt x="183" y="535"/>
                    </a:lnTo>
                    <a:lnTo>
                      <a:pt x="183" y="535"/>
                    </a:lnTo>
                    <a:lnTo>
                      <a:pt x="183" y="535"/>
                    </a:lnTo>
                    <a:lnTo>
                      <a:pt x="183" y="534"/>
                    </a:lnTo>
                    <a:lnTo>
                      <a:pt x="183" y="532"/>
                    </a:lnTo>
                    <a:lnTo>
                      <a:pt x="183" y="532"/>
                    </a:lnTo>
                    <a:lnTo>
                      <a:pt x="183" y="532"/>
                    </a:lnTo>
                    <a:lnTo>
                      <a:pt x="181" y="532"/>
                    </a:lnTo>
                    <a:lnTo>
                      <a:pt x="181" y="532"/>
                    </a:lnTo>
                    <a:lnTo>
                      <a:pt x="181" y="532"/>
                    </a:lnTo>
                    <a:lnTo>
                      <a:pt x="181" y="532"/>
                    </a:lnTo>
                    <a:lnTo>
                      <a:pt x="179" y="532"/>
                    </a:lnTo>
                    <a:lnTo>
                      <a:pt x="179" y="530"/>
                    </a:lnTo>
                    <a:lnTo>
                      <a:pt x="179" y="530"/>
                    </a:lnTo>
                    <a:lnTo>
                      <a:pt x="179" y="530"/>
                    </a:lnTo>
                    <a:lnTo>
                      <a:pt x="179" y="528"/>
                    </a:lnTo>
                    <a:lnTo>
                      <a:pt x="177" y="528"/>
                    </a:lnTo>
                    <a:lnTo>
                      <a:pt x="177" y="528"/>
                    </a:lnTo>
                    <a:lnTo>
                      <a:pt x="177" y="528"/>
                    </a:lnTo>
                    <a:lnTo>
                      <a:pt x="177" y="528"/>
                    </a:lnTo>
                    <a:lnTo>
                      <a:pt x="177" y="528"/>
                    </a:lnTo>
                    <a:lnTo>
                      <a:pt x="175" y="530"/>
                    </a:lnTo>
                    <a:lnTo>
                      <a:pt x="175" y="528"/>
                    </a:lnTo>
                    <a:lnTo>
                      <a:pt x="175" y="528"/>
                    </a:lnTo>
                    <a:lnTo>
                      <a:pt x="175" y="528"/>
                    </a:lnTo>
                    <a:lnTo>
                      <a:pt x="175" y="528"/>
                    </a:lnTo>
                    <a:lnTo>
                      <a:pt x="175" y="528"/>
                    </a:lnTo>
                    <a:lnTo>
                      <a:pt x="175" y="528"/>
                    </a:lnTo>
                    <a:lnTo>
                      <a:pt x="175" y="526"/>
                    </a:lnTo>
                    <a:lnTo>
                      <a:pt x="174" y="526"/>
                    </a:lnTo>
                    <a:lnTo>
                      <a:pt x="174" y="526"/>
                    </a:lnTo>
                    <a:lnTo>
                      <a:pt x="174" y="526"/>
                    </a:lnTo>
                    <a:lnTo>
                      <a:pt x="174" y="526"/>
                    </a:lnTo>
                    <a:lnTo>
                      <a:pt x="172" y="526"/>
                    </a:lnTo>
                    <a:lnTo>
                      <a:pt x="172" y="526"/>
                    </a:lnTo>
                    <a:lnTo>
                      <a:pt x="172" y="526"/>
                    </a:lnTo>
                    <a:lnTo>
                      <a:pt x="172" y="526"/>
                    </a:lnTo>
                    <a:lnTo>
                      <a:pt x="172" y="526"/>
                    </a:lnTo>
                    <a:lnTo>
                      <a:pt x="172" y="526"/>
                    </a:lnTo>
                    <a:lnTo>
                      <a:pt x="170" y="526"/>
                    </a:lnTo>
                    <a:lnTo>
                      <a:pt x="170" y="526"/>
                    </a:lnTo>
                    <a:lnTo>
                      <a:pt x="170" y="526"/>
                    </a:lnTo>
                    <a:lnTo>
                      <a:pt x="170" y="526"/>
                    </a:lnTo>
                    <a:lnTo>
                      <a:pt x="170" y="526"/>
                    </a:lnTo>
                    <a:lnTo>
                      <a:pt x="170" y="526"/>
                    </a:lnTo>
                    <a:lnTo>
                      <a:pt x="170" y="526"/>
                    </a:lnTo>
                    <a:lnTo>
                      <a:pt x="170" y="528"/>
                    </a:lnTo>
                    <a:lnTo>
                      <a:pt x="170" y="528"/>
                    </a:lnTo>
                    <a:lnTo>
                      <a:pt x="170" y="528"/>
                    </a:lnTo>
                    <a:lnTo>
                      <a:pt x="170" y="528"/>
                    </a:lnTo>
                    <a:lnTo>
                      <a:pt x="170" y="530"/>
                    </a:lnTo>
                    <a:lnTo>
                      <a:pt x="170" y="530"/>
                    </a:lnTo>
                    <a:lnTo>
                      <a:pt x="168" y="530"/>
                    </a:lnTo>
                    <a:lnTo>
                      <a:pt x="168" y="530"/>
                    </a:lnTo>
                    <a:lnTo>
                      <a:pt x="168" y="530"/>
                    </a:lnTo>
                    <a:lnTo>
                      <a:pt x="168" y="530"/>
                    </a:lnTo>
                    <a:lnTo>
                      <a:pt x="168" y="530"/>
                    </a:lnTo>
                    <a:lnTo>
                      <a:pt x="166" y="530"/>
                    </a:lnTo>
                    <a:lnTo>
                      <a:pt x="166" y="530"/>
                    </a:lnTo>
                    <a:lnTo>
                      <a:pt x="166" y="530"/>
                    </a:lnTo>
                    <a:lnTo>
                      <a:pt x="166" y="528"/>
                    </a:lnTo>
                    <a:lnTo>
                      <a:pt x="164" y="528"/>
                    </a:lnTo>
                    <a:lnTo>
                      <a:pt x="164" y="528"/>
                    </a:lnTo>
                    <a:lnTo>
                      <a:pt x="164" y="528"/>
                    </a:lnTo>
                    <a:lnTo>
                      <a:pt x="164" y="530"/>
                    </a:lnTo>
                    <a:lnTo>
                      <a:pt x="164" y="530"/>
                    </a:lnTo>
                    <a:lnTo>
                      <a:pt x="164" y="530"/>
                    </a:lnTo>
                    <a:lnTo>
                      <a:pt x="163" y="530"/>
                    </a:lnTo>
                    <a:lnTo>
                      <a:pt x="163" y="530"/>
                    </a:lnTo>
                    <a:lnTo>
                      <a:pt x="163" y="530"/>
                    </a:lnTo>
                    <a:lnTo>
                      <a:pt x="163" y="530"/>
                    </a:lnTo>
                    <a:lnTo>
                      <a:pt x="161" y="532"/>
                    </a:lnTo>
                    <a:lnTo>
                      <a:pt x="161" y="532"/>
                    </a:lnTo>
                    <a:lnTo>
                      <a:pt x="161" y="532"/>
                    </a:lnTo>
                    <a:lnTo>
                      <a:pt x="161" y="532"/>
                    </a:lnTo>
                    <a:lnTo>
                      <a:pt x="161" y="532"/>
                    </a:lnTo>
                    <a:lnTo>
                      <a:pt x="161" y="532"/>
                    </a:lnTo>
                    <a:lnTo>
                      <a:pt x="161" y="532"/>
                    </a:lnTo>
                    <a:lnTo>
                      <a:pt x="161" y="532"/>
                    </a:lnTo>
                    <a:lnTo>
                      <a:pt x="161" y="530"/>
                    </a:lnTo>
                    <a:lnTo>
                      <a:pt x="161" y="530"/>
                    </a:lnTo>
                    <a:lnTo>
                      <a:pt x="159" y="530"/>
                    </a:lnTo>
                    <a:lnTo>
                      <a:pt x="159" y="530"/>
                    </a:lnTo>
                    <a:lnTo>
                      <a:pt x="159" y="530"/>
                    </a:lnTo>
                    <a:lnTo>
                      <a:pt x="159" y="530"/>
                    </a:lnTo>
                    <a:lnTo>
                      <a:pt x="159" y="532"/>
                    </a:lnTo>
                    <a:lnTo>
                      <a:pt x="159" y="532"/>
                    </a:lnTo>
                    <a:lnTo>
                      <a:pt x="159" y="532"/>
                    </a:lnTo>
                    <a:lnTo>
                      <a:pt x="159" y="532"/>
                    </a:lnTo>
                    <a:lnTo>
                      <a:pt x="159" y="532"/>
                    </a:lnTo>
                    <a:lnTo>
                      <a:pt x="159" y="532"/>
                    </a:lnTo>
                    <a:lnTo>
                      <a:pt x="159" y="532"/>
                    </a:lnTo>
                    <a:lnTo>
                      <a:pt x="159" y="532"/>
                    </a:lnTo>
                    <a:lnTo>
                      <a:pt x="157" y="534"/>
                    </a:lnTo>
                    <a:lnTo>
                      <a:pt x="157" y="534"/>
                    </a:lnTo>
                    <a:lnTo>
                      <a:pt x="157" y="534"/>
                    </a:lnTo>
                    <a:lnTo>
                      <a:pt x="157" y="534"/>
                    </a:lnTo>
                    <a:lnTo>
                      <a:pt x="157" y="534"/>
                    </a:lnTo>
                    <a:lnTo>
                      <a:pt x="157" y="534"/>
                    </a:lnTo>
                    <a:lnTo>
                      <a:pt x="155" y="534"/>
                    </a:lnTo>
                    <a:lnTo>
                      <a:pt x="155" y="534"/>
                    </a:lnTo>
                    <a:lnTo>
                      <a:pt x="155" y="534"/>
                    </a:lnTo>
                    <a:lnTo>
                      <a:pt x="155" y="534"/>
                    </a:lnTo>
                    <a:lnTo>
                      <a:pt x="155" y="534"/>
                    </a:lnTo>
                    <a:lnTo>
                      <a:pt x="155" y="534"/>
                    </a:lnTo>
                    <a:lnTo>
                      <a:pt x="155" y="535"/>
                    </a:lnTo>
                    <a:lnTo>
                      <a:pt x="155" y="535"/>
                    </a:lnTo>
                    <a:lnTo>
                      <a:pt x="154" y="535"/>
                    </a:lnTo>
                    <a:lnTo>
                      <a:pt x="154" y="535"/>
                    </a:lnTo>
                    <a:lnTo>
                      <a:pt x="154" y="535"/>
                    </a:lnTo>
                    <a:lnTo>
                      <a:pt x="154" y="535"/>
                    </a:lnTo>
                    <a:lnTo>
                      <a:pt x="154" y="535"/>
                    </a:lnTo>
                    <a:lnTo>
                      <a:pt x="154" y="537"/>
                    </a:lnTo>
                    <a:lnTo>
                      <a:pt x="154" y="537"/>
                    </a:lnTo>
                    <a:lnTo>
                      <a:pt x="154" y="537"/>
                    </a:lnTo>
                    <a:lnTo>
                      <a:pt x="154" y="537"/>
                    </a:lnTo>
                    <a:lnTo>
                      <a:pt x="154" y="537"/>
                    </a:lnTo>
                    <a:lnTo>
                      <a:pt x="154" y="537"/>
                    </a:lnTo>
                    <a:lnTo>
                      <a:pt x="154" y="539"/>
                    </a:lnTo>
                    <a:lnTo>
                      <a:pt x="155" y="539"/>
                    </a:lnTo>
                    <a:lnTo>
                      <a:pt x="155" y="539"/>
                    </a:lnTo>
                    <a:lnTo>
                      <a:pt x="155" y="539"/>
                    </a:lnTo>
                    <a:lnTo>
                      <a:pt x="155" y="539"/>
                    </a:lnTo>
                    <a:lnTo>
                      <a:pt x="155" y="539"/>
                    </a:lnTo>
                    <a:lnTo>
                      <a:pt x="155" y="539"/>
                    </a:lnTo>
                    <a:lnTo>
                      <a:pt x="155" y="539"/>
                    </a:lnTo>
                    <a:lnTo>
                      <a:pt x="155" y="539"/>
                    </a:lnTo>
                    <a:lnTo>
                      <a:pt x="155" y="539"/>
                    </a:lnTo>
                    <a:lnTo>
                      <a:pt x="155" y="541"/>
                    </a:lnTo>
                    <a:lnTo>
                      <a:pt x="155" y="541"/>
                    </a:lnTo>
                    <a:lnTo>
                      <a:pt x="155" y="541"/>
                    </a:lnTo>
                    <a:lnTo>
                      <a:pt x="155" y="541"/>
                    </a:lnTo>
                    <a:lnTo>
                      <a:pt x="155" y="543"/>
                    </a:lnTo>
                    <a:lnTo>
                      <a:pt x="155" y="543"/>
                    </a:lnTo>
                    <a:lnTo>
                      <a:pt x="155" y="543"/>
                    </a:lnTo>
                    <a:lnTo>
                      <a:pt x="155" y="543"/>
                    </a:lnTo>
                    <a:lnTo>
                      <a:pt x="155" y="544"/>
                    </a:lnTo>
                    <a:lnTo>
                      <a:pt x="155" y="544"/>
                    </a:lnTo>
                    <a:lnTo>
                      <a:pt x="155" y="544"/>
                    </a:lnTo>
                    <a:lnTo>
                      <a:pt x="155" y="544"/>
                    </a:lnTo>
                    <a:lnTo>
                      <a:pt x="155" y="546"/>
                    </a:lnTo>
                    <a:lnTo>
                      <a:pt x="155" y="546"/>
                    </a:lnTo>
                    <a:lnTo>
                      <a:pt x="155" y="546"/>
                    </a:lnTo>
                    <a:lnTo>
                      <a:pt x="155" y="546"/>
                    </a:lnTo>
                    <a:lnTo>
                      <a:pt x="155" y="546"/>
                    </a:lnTo>
                    <a:lnTo>
                      <a:pt x="155" y="546"/>
                    </a:lnTo>
                    <a:lnTo>
                      <a:pt x="155" y="548"/>
                    </a:lnTo>
                    <a:lnTo>
                      <a:pt x="155" y="548"/>
                    </a:lnTo>
                    <a:lnTo>
                      <a:pt x="155" y="548"/>
                    </a:lnTo>
                    <a:lnTo>
                      <a:pt x="155" y="550"/>
                    </a:lnTo>
                    <a:lnTo>
                      <a:pt x="155" y="550"/>
                    </a:lnTo>
                    <a:lnTo>
                      <a:pt x="155" y="552"/>
                    </a:lnTo>
                    <a:lnTo>
                      <a:pt x="155" y="552"/>
                    </a:lnTo>
                    <a:lnTo>
                      <a:pt x="154" y="552"/>
                    </a:lnTo>
                    <a:lnTo>
                      <a:pt x="154" y="553"/>
                    </a:lnTo>
                    <a:lnTo>
                      <a:pt x="154" y="553"/>
                    </a:lnTo>
                    <a:lnTo>
                      <a:pt x="152" y="553"/>
                    </a:lnTo>
                    <a:lnTo>
                      <a:pt x="152" y="553"/>
                    </a:lnTo>
                    <a:lnTo>
                      <a:pt x="152" y="553"/>
                    </a:lnTo>
                    <a:lnTo>
                      <a:pt x="152" y="553"/>
                    </a:lnTo>
                    <a:lnTo>
                      <a:pt x="152" y="555"/>
                    </a:lnTo>
                    <a:lnTo>
                      <a:pt x="152" y="555"/>
                    </a:lnTo>
                    <a:lnTo>
                      <a:pt x="152" y="555"/>
                    </a:lnTo>
                    <a:lnTo>
                      <a:pt x="152" y="555"/>
                    </a:lnTo>
                    <a:lnTo>
                      <a:pt x="152" y="555"/>
                    </a:lnTo>
                    <a:lnTo>
                      <a:pt x="152" y="555"/>
                    </a:lnTo>
                    <a:lnTo>
                      <a:pt x="152" y="555"/>
                    </a:lnTo>
                    <a:lnTo>
                      <a:pt x="152" y="555"/>
                    </a:lnTo>
                    <a:lnTo>
                      <a:pt x="152" y="555"/>
                    </a:lnTo>
                    <a:lnTo>
                      <a:pt x="152" y="555"/>
                    </a:lnTo>
                    <a:lnTo>
                      <a:pt x="152" y="557"/>
                    </a:lnTo>
                    <a:lnTo>
                      <a:pt x="152" y="557"/>
                    </a:lnTo>
                    <a:lnTo>
                      <a:pt x="152" y="557"/>
                    </a:lnTo>
                    <a:lnTo>
                      <a:pt x="152" y="559"/>
                    </a:lnTo>
                    <a:lnTo>
                      <a:pt x="152" y="559"/>
                    </a:lnTo>
                    <a:lnTo>
                      <a:pt x="152" y="559"/>
                    </a:lnTo>
                    <a:lnTo>
                      <a:pt x="152" y="559"/>
                    </a:lnTo>
                    <a:lnTo>
                      <a:pt x="150" y="559"/>
                    </a:lnTo>
                    <a:lnTo>
                      <a:pt x="150" y="561"/>
                    </a:lnTo>
                    <a:lnTo>
                      <a:pt x="150" y="561"/>
                    </a:lnTo>
                    <a:lnTo>
                      <a:pt x="150" y="561"/>
                    </a:lnTo>
                    <a:lnTo>
                      <a:pt x="150" y="562"/>
                    </a:lnTo>
                    <a:lnTo>
                      <a:pt x="150" y="562"/>
                    </a:lnTo>
                    <a:lnTo>
                      <a:pt x="150" y="562"/>
                    </a:lnTo>
                    <a:lnTo>
                      <a:pt x="150" y="562"/>
                    </a:lnTo>
                    <a:lnTo>
                      <a:pt x="150" y="562"/>
                    </a:lnTo>
                    <a:lnTo>
                      <a:pt x="150" y="562"/>
                    </a:lnTo>
                    <a:lnTo>
                      <a:pt x="150" y="562"/>
                    </a:lnTo>
                    <a:lnTo>
                      <a:pt x="150" y="562"/>
                    </a:lnTo>
                    <a:lnTo>
                      <a:pt x="150" y="562"/>
                    </a:lnTo>
                    <a:lnTo>
                      <a:pt x="150" y="562"/>
                    </a:lnTo>
                    <a:lnTo>
                      <a:pt x="148" y="562"/>
                    </a:lnTo>
                    <a:lnTo>
                      <a:pt x="148" y="564"/>
                    </a:lnTo>
                    <a:lnTo>
                      <a:pt x="148" y="564"/>
                    </a:lnTo>
                    <a:lnTo>
                      <a:pt x="148" y="564"/>
                    </a:lnTo>
                    <a:lnTo>
                      <a:pt x="148" y="564"/>
                    </a:lnTo>
                    <a:lnTo>
                      <a:pt x="148" y="564"/>
                    </a:lnTo>
                    <a:lnTo>
                      <a:pt x="146" y="564"/>
                    </a:lnTo>
                    <a:lnTo>
                      <a:pt x="146" y="564"/>
                    </a:lnTo>
                    <a:lnTo>
                      <a:pt x="146" y="564"/>
                    </a:lnTo>
                    <a:lnTo>
                      <a:pt x="146" y="564"/>
                    </a:lnTo>
                    <a:lnTo>
                      <a:pt x="146" y="564"/>
                    </a:lnTo>
                    <a:lnTo>
                      <a:pt x="146" y="564"/>
                    </a:lnTo>
                    <a:lnTo>
                      <a:pt x="146" y="562"/>
                    </a:lnTo>
                    <a:lnTo>
                      <a:pt x="146" y="562"/>
                    </a:lnTo>
                    <a:lnTo>
                      <a:pt x="146" y="562"/>
                    </a:lnTo>
                    <a:lnTo>
                      <a:pt x="146" y="562"/>
                    </a:lnTo>
                    <a:lnTo>
                      <a:pt x="145" y="562"/>
                    </a:lnTo>
                    <a:lnTo>
                      <a:pt x="145" y="562"/>
                    </a:lnTo>
                    <a:lnTo>
                      <a:pt x="145" y="562"/>
                    </a:lnTo>
                    <a:lnTo>
                      <a:pt x="143" y="564"/>
                    </a:lnTo>
                    <a:lnTo>
                      <a:pt x="143" y="564"/>
                    </a:lnTo>
                    <a:lnTo>
                      <a:pt x="143" y="564"/>
                    </a:lnTo>
                    <a:lnTo>
                      <a:pt x="143" y="564"/>
                    </a:lnTo>
                    <a:lnTo>
                      <a:pt x="143" y="562"/>
                    </a:lnTo>
                    <a:lnTo>
                      <a:pt x="143" y="562"/>
                    </a:lnTo>
                    <a:lnTo>
                      <a:pt x="143" y="562"/>
                    </a:lnTo>
                    <a:lnTo>
                      <a:pt x="143" y="562"/>
                    </a:lnTo>
                    <a:lnTo>
                      <a:pt x="143" y="562"/>
                    </a:lnTo>
                    <a:lnTo>
                      <a:pt x="141" y="562"/>
                    </a:lnTo>
                    <a:lnTo>
                      <a:pt x="141" y="562"/>
                    </a:lnTo>
                    <a:lnTo>
                      <a:pt x="141" y="562"/>
                    </a:lnTo>
                    <a:lnTo>
                      <a:pt x="141" y="562"/>
                    </a:lnTo>
                    <a:lnTo>
                      <a:pt x="141" y="562"/>
                    </a:lnTo>
                    <a:lnTo>
                      <a:pt x="141" y="562"/>
                    </a:lnTo>
                    <a:lnTo>
                      <a:pt x="141" y="562"/>
                    </a:lnTo>
                    <a:lnTo>
                      <a:pt x="139" y="562"/>
                    </a:lnTo>
                    <a:lnTo>
                      <a:pt x="139" y="562"/>
                    </a:lnTo>
                    <a:lnTo>
                      <a:pt x="139" y="562"/>
                    </a:lnTo>
                    <a:lnTo>
                      <a:pt x="139" y="562"/>
                    </a:lnTo>
                    <a:lnTo>
                      <a:pt x="139" y="562"/>
                    </a:lnTo>
                    <a:lnTo>
                      <a:pt x="139" y="562"/>
                    </a:lnTo>
                    <a:lnTo>
                      <a:pt x="137" y="562"/>
                    </a:lnTo>
                    <a:lnTo>
                      <a:pt x="137" y="562"/>
                    </a:lnTo>
                    <a:lnTo>
                      <a:pt x="137" y="562"/>
                    </a:lnTo>
                    <a:lnTo>
                      <a:pt x="137" y="562"/>
                    </a:lnTo>
                    <a:lnTo>
                      <a:pt x="137" y="562"/>
                    </a:lnTo>
                    <a:lnTo>
                      <a:pt x="137" y="562"/>
                    </a:lnTo>
                    <a:lnTo>
                      <a:pt x="137" y="564"/>
                    </a:lnTo>
                    <a:lnTo>
                      <a:pt x="137" y="564"/>
                    </a:lnTo>
                    <a:lnTo>
                      <a:pt x="137" y="564"/>
                    </a:lnTo>
                    <a:lnTo>
                      <a:pt x="137" y="564"/>
                    </a:lnTo>
                    <a:lnTo>
                      <a:pt x="137" y="564"/>
                    </a:lnTo>
                    <a:lnTo>
                      <a:pt x="137" y="564"/>
                    </a:lnTo>
                    <a:lnTo>
                      <a:pt x="137" y="564"/>
                    </a:lnTo>
                    <a:lnTo>
                      <a:pt x="137" y="564"/>
                    </a:lnTo>
                    <a:lnTo>
                      <a:pt x="137" y="566"/>
                    </a:lnTo>
                    <a:lnTo>
                      <a:pt x="137" y="566"/>
                    </a:lnTo>
                    <a:lnTo>
                      <a:pt x="137" y="566"/>
                    </a:lnTo>
                    <a:lnTo>
                      <a:pt x="137" y="566"/>
                    </a:lnTo>
                    <a:lnTo>
                      <a:pt x="137" y="566"/>
                    </a:lnTo>
                    <a:lnTo>
                      <a:pt x="137" y="566"/>
                    </a:lnTo>
                    <a:lnTo>
                      <a:pt x="137" y="566"/>
                    </a:lnTo>
                    <a:lnTo>
                      <a:pt x="137" y="566"/>
                    </a:lnTo>
                    <a:lnTo>
                      <a:pt x="137" y="568"/>
                    </a:lnTo>
                    <a:lnTo>
                      <a:pt x="137" y="568"/>
                    </a:lnTo>
                    <a:lnTo>
                      <a:pt x="137" y="568"/>
                    </a:lnTo>
                    <a:lnTo>
                      <a:pt x="137" y="568"/>
                    </a:lnTo>
                    <a:lnTo>
                      <a:pt x="137" y="568"/>
                    </a:lnTo>
                    <a:lnTo>
                      <a:pt x="139" y="568"/>
                    </a:lnTo>
                    <a:lnTo>
                      <a:pt x="139" y="568"/>
                    </a:lnTo>
                    <a:lnTo>
                      <a:pt x="139" y="568"/>
                    </a:lnTo>
                    <a:lnTo>
                      <a:pt x="139" y="568"/>
                    </a:lnTo>
                    <a:lnTo>
                      <a:pt x="139" y="568"/>
                    </a:lnTo>
                    <a:lnTo>
                      <a:pt x="139" y="570"/>
                    </a:lnTo>
                    <a:lnTo>
                      <a:pt x="139" y="570"/>
                    </a:lnTo>
                    <a:lnTo>
                      <a:pt x="139" y="570"/>
                    </a:lnTo>
                    <a:lnTo>
                      <a:pt x="139" y="570"/>
                    </a:lnTo>
                    <a:lnTo>
                      <a:pt x="139" y="570"/>
                    </a:lnTo>
                    <a:lnTo>
                      <a:pt x="141" y="570"/>
                    </a:lnTo>
                    <a:lnTo>
                      <a:pt x="141" y="570"/>
                    </a:lnTo>
                    <a:lnTo>
                      <a:pt x="141" y="572"/>
                    </a:lnTo>
                    <a:lnTo>
                      <a:pt x="141" y="572"/>
                    </a:lnTo>
                    <a:lnTo>
                      <a:pt x="141" y="572"/>
                    </a:lnTo>
                    <a:lnTo>
                      <a:pt x="141" y="572"/>
                    </a:lnTo>
                    <a:lnTo>
                      <a:pt x="141" y="572"/>
                    </a:lnTo>
                    <a:lnTo>
                      <a:pt x="141" y="572"/>
                    </a:lnTo>
                    <a:lnTo>
                      <a:pt x="141" y="573"/>
                    </a:lnTo>
                    <a:lnTo>
                      <a:pt x="141" y="573"/>
                    </a:lnTo>
                    <a:lnTo>
                      <a:pt x="141" y="573"/>
                    </a:lnTo>
                    <a:lnTo>
                      <a:pt x="141" y="573"/>
                    </a:lnTo>
                    <a:lnTo>
                      <a:pt x="141" y="573"/>
                    </a:lnTo>
                    <a:lnTo>
                      <a:pt x="141" y="573"/>
                    </a:lnTo>
                    <a:lnTo>
                      <a:pt x="141" y="573"/>
                    </a:lnTo>
                    <a:lnTo>
                      <a:pt x="141" y="573"/>
                    </a:lnTo>
                    <a:lnTo>
                      <a:pt x="141" y="575"/>
                    </a:lnTo>
                    <a:lnTo>
                      <a:pt x="141" y="575"/>
                    </a:lnTo>
                    <a:lnTo>
                      <a:pt x="141" y="575"/>
                    </a:lnTo>
                    <a:lnTo>
                      <a:pt x="141" y="575"/>
                    </a:lnTo>
                    <a:lnTo>
                      <a:pt x="141" y="575"/>
                    </a:lnTo>
                    <a:lnTo>
                      <a:pt x="141" y="575"/>
                    </a:lnTo>
                    <a:lnTo>
                      <a:pt x="141" y="577"/>
                    </a:lnTo>
                    <a:lnTo>
                      <a:pt x="141" y="577"/>
                    </a:lnTo>
                    <a:lnTo>
                      <a:pt x="141" y="577"/>
                    </a:lnTo>
                    <a:lnTo>
                      <a:pt x="141" y="577"/>
                    </a:lnTo>
                    <a:lnTo>
                      <a:pt x="141" y="577"/>
                    </a:lnTo>
                    <a:lnTo>
                      <a:pt x="141" y="577"/>
                    </a:lnTo>
                    <a:lnTo>
                      <a:pt x="141" y="577"/>
                    </a:lnTo>
                    <a:lnTo>
                      <a:pt x="141" y="577"/>
                    </a:lnTo>
                    <a:lnTo>
                      <a:pt x="139" y="577"/>
                    </a:lnTo>
                    <a:lnTo>
                      <a:pt x="139" y="577"/>
                    </a:lnTo>
                    <a:lnTo>
                      <a:pt x="139" y="577"/>
                    </a:lnTo>
                    <a:lnTo>
                      <a:pt x="139" y="577"/>
                    </a:lnTo>
                    <a:lnTo>
                      <a:pt x="139" y="577"/>
                    </a:lnTo>
                    <a:lnTo>
                      <a:pt x="139" y="577"/>
                    </a:lnTo>
                    <a:lnTo>
                      <a:pt x="139" y="577"/>
                    </a:lnTo>
                    <a:lnTo>
                      <a:pt x="137" y="577"/>
                    </a:lnTo>
                    <a:lnTo>
                      <a:pt x="137" y="577"/>
                    </a:lnTo>
                    <a:lnTo>
                      <a:pt x="137" y="577"/>
                    </a:lnTo>
                    <a:lnTo>
                      <a:pt x="137" y="577"/>
                    </a:lnTo>
                    <a:lnTo>
                      <a:pt x="137" y="577"/>
                    </a:lnTo>
                    <a:lnTo>
                      <a:pt x="137" y="577"/>
                    </a:lnTo>
                    <a:lnTo>
                      <a:pt x="137" y="577"/>
                    </a:lnTo>
                    <a:lnTo>
                      <a:pt x="136" y="577"/>
                    </a:lnTo>
                    <a:lnTo>
                      <a:pt x="136" y="577"/>
                    </a:lnTo>
                    <a:lnTo>
                      <a:pt x="136" y="577"/>
                    </a:lnTo>
                    <a:lnTo>
                      <a:pt x="136" y="579"/>
                    </a:lnTo>
                    <a:lnTo>
                      <a:pt x="136" y="579"/>
                    </a:lnTo>
                    <a:lnTo>
                      <a:pt x="136" y="579"/>
                    </a:lnTo>
                    <a:lnTo>
                      <a:pt x="136" y="581"/>
                    </a:lnTo>
                    <a:lnTo>
                      <a:pt x="134" y="581"/>
                    </a:lnTo>
                    <a:lnTo>
                      <a:pt x="134" y="581"/>
                    </a:lnTo>
                    <a:lnTo>
                      <a:pt x="134" y="581"/>
                    </a:lnTo>
                    <a:lnTo>
                      <a:pt x="134" y="582"/>
                    </a:lnTo>
                    <a:lnTo>
                      <a:pt x="134" y="582"/>
                    </a:lnTo>
                    <a:lnTo>
                      <a:pt x="134" y="582"/>
                    </a:lnTo>
                    <a:lnTo>
                      <a:pt x="132" y="584"/>
                    </a:lnTo>
                    <a:lnTo>
                      <a:pt x="132" y="584"/>
                    </a:lnTo>
                    <a:lnTo>
                      <a:pt x="132" y="584"/>
                    </a:lnTo>
                    <a:lnTo>
                      <a:pt x="132" y="584"/>
                    </a:lnTo>
                    <a:lnTo>
                      <a:pt x="132" y="584"/>
                    </a:lnTo>
                    <a:lnTo>
                      <a:pt x="132" y="584"/>
                    </a:lnTo>
                    <a:lnTo>
                      <a:pt x="132" y="584"/>
                    </a:lnTo>
                    <a:lnTo>
                      <a:pt x="132" y="586"/>
                    </a:lnTo>
                    <a:lnTo>
                      <a:pt x="132" y="586"/>
                    </a:lnTo>
                    <a:lnTo>
                      <a:pt x="132" y="586"/>
                    </a:lnTo>
                    <a:lnTo>
                      <a:pt x="132" y="588"/>
                    </a:lnTo>
                    <a:lnTo>
                      <a:pt x="132" y="588"/>
                    </a:lnTo>
                    <a:lnTo>
                      <a:pt x="132" y="588"/>
                    </a:lnTo>
                    <a:lnTo>
                      <a:pt x="132" y="590"/>
                    </a:lnTo>
                    <a:lnTo>
                      <a:pt x="132" y="590"/>
                    </a:lnTo>
                    <a:lnTo>
                      <a:pt x="132" y="590"/>
                    </a:lnTo>
                    <a:lnTo>
                      <a:pt x="132" y="590"/>
                    </a:lnTo>
                    <a:lnTo>
                      <a:pt x="130" y="590"/>
                    </a:lnTo>
                    <a:lnTo>
                      <a:pt x="130" y="590"/>
                    </a:lnTo>
                    <a:lnTo>
                      <a:pt x="130" y="590"/>
                    </a:lnTo>
                    <a:lnTo>
                      <a:pt x="130" y="590"/>
                    </a:lnTo>
                    <a:lnTo>
                      <a:pt x="130" y="590"/>
                    </a:lnTo>
                    <a:lnTo>
                      <a:pt x="130" y="590"/>
                    </a:lnTo>
                    <a:lnTo>
                      <a:pt x="130" y="590"/>
                    </a:lnTo>
                    <a:lnTo>
                      <a:pt x="130" y="591"/>
                    </a:lnTo>
                    <a:lnTo>
                      <a:pt x="128" y="591"/>
                    </a:lnTo>
                    <a:lnTo>
                      <a:pt x="128" y="591"/>
                    </a:lnTo>
                    <a:lnTo>
                      <a:pt x="128" y="591"/>
                    </a:lnTo>
                    <a:lnTo>
                      <a:pt x="128" y="591"/>
                    </a:lnTo>
                    <a:lnTo>
                      <a:pt x="128" y="591"/>
                    </a:lnTo>
                    <a:lnTo>
                      <a:pt x="126" y="593"/>
                    </a:lnTo>
                    <a:lnTo>
                      <a:pt x="126" y="593"/>
                    </a:lnTo>
                    <a:lnTo>
                      <a:pt x="126" y="593"/>
                    </a:lnTo>
                    <a:lnTo>
                      <a:pt x="126" y="593"/>
                    </a:lnTo>
                    <a:lnTo>
                      <a:pt x="126" y="593"/>
                    </a:lnTo>
                    <a:lnTo>
                      <a:pt x="126" y="593"/>
                    </a:lnTo>
                    <a:lnTo>
                      <a:pt x="125" y="593"/>
                    </a:lnTo>
                    <a:lnTo>
                      <a:pt x="125" y="593"/>
                    </a:lnTo>
                    <a:lnTo>
                      <a:pt x="125" y="595"/>
                    </a:lnTo>
                    <a:lnTo>
                      <a:pt x="125" y="595"/>
                    </a:lnTo>
                    <a:lnTo>
                      <a:pt x="125" y="595"/>
                    </a:lnTo>
                    <a:lnTo>
                      <a:pt x="125" y="595"/>
                    </a:lnTo>
                    <a:lnTo>
                      <a:pt x="125" y="595"/>
                    </a:lnTo>
                    <a:lnTo>
                      <a:pt x="125" y="595"/>
                    </a:lnTo>
                    <a:lnTo>
                      <a:pt x="125" y="597"/>
                    </a:lnTo>
                    <a:lnTo>
                      <a:pt x="123" y="597"/>
                    </a:lnTo>
                    <a:lnTo>
                      <a:pt x="123" y="597"/>
                    </a:lnTo>
                    <a:lnTo>
                      <a:pt x="123" y="597"/>
                    </a:lnTo>
                    <a:lnTo>
                      <a:pt x="123" y="597"/>
                    </a:lnTo>
                    <a:lnTo>
                      <a:pt x="123" y="597"/>
                    </a:lnTo>
                    <a:lnTo>
                      <a:pt x="123" y="597"/>
                    </a:lnTo>
                    <a:lnTo>
                      <a:pt x="123" y="597"/>
                    </a:lnTo>
                    <a:lnTo>
                      <a:pt x="123" y="597"/>
                    </a:lnTo>
                    <a:lnTo>
                      <a:pt x="121" y="597"/>
                    </a:lnTo>
                    <a:lnTo>
                      <a:pt x="121" y="597"/>
                    </a:lnTo>
                    <a:lnTo>
                      <a:pt x="121" y="599"/>
                    </a:lnTo>
                    <a:lnTo>
                      <a:pt x="121" y="599"/>
                    </a:lnTo>
                    <a:lnTo>
                      <a:pt x="121" y="599"/>
                    </a:lnTo>
                    <a:lnTo>
                      <a:pt x="121" y="599"/>
                    </a:lnTo>
                    <a:lnTo>
                      <a:pt x="121" y="599"/>
                    </a:lnTo>
                    <a:lnTo>
                      <a:pt x="121" y="599"/>
                    </a:lnTo>
                    <a:lnTo>
                      <a:pt x="121" y="599"/>
                    </a:lnTo>
                    <a:lnTo>
                      <a:pt x="121" y="599"/>
                    </a:lnTo>
                    <a:lnTo>
                      <a:pt x="121" y="599"/>
                    </a:lnTo>
                    <a:lnTo>
                      <a:pt x="119" y="599"/>
                    </a:lnTo>
                    <a:lnTo>
                      <a:pt x="119" y="599"/>
                    </a:lnTo>
                    <a:lnTo>
                      <a:pt x="119" y="599"/>
                    </a:lnTo>
                    <a:lnTo>
                      <a:pt x="119" y="600"/>
                    </a:lnTo>
                    <a:lnTo>
                      <a:pt x="117" y="600"/>
                    </a:lnTo>
                    <a:lnTo>
                      <a:pt x="117" y="600"/>
                    </a:lnTo>
                    <a:lnTo>
                      <a:pt x="117" y="600"/>
                    </a:lnTo>
                    <a:lnTo>
                      <a:pt x="117" y="600"/>
                    </a:lnTo>
                    <a:lnTo>
                      <a:pt x="117" y="600"/>
                    </a:lnTo>
                    <a:lnTo>
                      <a:pt x="117" y="602"/>
                    </a:lnTo>
                    <a:lnTo>
                      <a:pt x="117" y="602"/>
                    </a:lnTo>
                    <a:lnTo>
                      <a:pt x="117" y="602"/>
                    </a:lnTo>
                    <a:lnTo>
                      <a:pt x="117" y="602"/>
                    </a:lnTo>
                    <a:lnTo>
                      <a:pt x="116" y="602"/>
                    </a:lnTo>
                    <a:lnTo>
                      <a:pt x="116" y="602"/>
                    </a:lnTo>
                    <a:lnTo>
                      <a:pt x="116" y="602"/>
                    </a:lnTo>
                    <a:lnTo>
                      <a:pt x="116" y="602"/>
                    </a:lnTo>
                    <a:lnTo>
                      <a:pt x="116"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2" y="602"/>
                    </a:lnTo>
                    <a:lnTo>
                      <a:pt x="112" y="602"/>
                    </a:lnTo>
                    <a:lnTo>
                      <a:pt x="112" y="602"/>
                    </a:lnTo>
                    <a:lnTo>
                      <a:pt x="112" y="602"/>
                    </a:lnTo>
                    <a:lnTo>
                      <a:pt x="110" y="602"/>
                    </a:lnTo>
                    <a:lnTo>
                      <a:pt x="110" y="602"/>
                    </a:lnTo>
                    <a:lnTo>
                      <a:pt x="110" y="602"/>
                    </a:lnTo>
                    <a:lnTo>
                      <a:pt x="110" y="602"/>
                    </a:lnTo>
                    <a:lnTo>
                      <a:pt x="110" y="604"/>
                    </a:lnTo>
                    <a:lnTo>
                      <a:pt x="108" y="604"/>
                    </a:lnTo>
                    <a:lnTo>
                      <a:pt x="108" y="604"/>
                    </a:lnTo>
                    <a:lnTo>
                      <a:pt x="108" y="604"/>
                    </a:lnTo>
                    <a:lnTo>
                      <a:pt x="108" y="604"/>
                    </a:lnTo>
                    <a:lnTo>
                      <a:pt x="108" y="604"/>
                    </a:lnTo>
                    <a:lnTo>
                      <a:pt x="108" y="604"/>
                    </a:lnTo>
                    <a:lnTo>
                      <a:pt x="108" y="604"/>
                    </a:lnTo>
                    <a:lnTo>
                      <a:pt x="107" y="604"/>
                    </a:lnTo>
                    <a:lnTo>
                      <a:pt x="107" y="604"/>
                    </a:lnTo>
                    <a:lnTo>
                      <a:pt x="107" y="604"/>
                    </a:lnTo>
                    <a:lnTo>
                      <a:pt x="107" y="604"/>
                    </a:lnTo>
                    <a:lnTo>
                      <a:pt x="107" y="604"/>
                    </a:lnTo>
                    <a:lnTo>
                      <a:pt x="107" y="604"/>
                    </a:lnTo>
                    <a:lnTo>
                      <a:pt x="105" y="604"/>
                    </a:lnTo>
                    <a:lnTo>
                      <a:pt x="105" y="604"/>
                    </a:lnTo>
                    <a:lnTo>
                      <a:pt x="105" y="604"/>
                    </a:lnTo>
                    <a:lnTo>
                      <a:pt x="105" y="604"/>
                    </a:lnTo>
                    <a:lnTo>
                      <a:pt x="103" y="604"/>
                    </a:lnTo>
                    <a:lnTo>
                      <a:pt x="103" y="604"/>
                    </a:lnTo>
                    <a:lnTo>
                      <a:pt x="103" y="604"/>
                    </a:lnTo>
                    <a:lnTo>
                      <a:pt x="101" y="604"/>
                    </a:lnTo>
                    <a:lnTo>
                      <a:pt x="101" y="604"/>
                    </a:lnTo>
                    <a:lnTo>
                      <a:pt x="99" y="604"/>
                    </a:lnTo>
                    <a:lnTo>
                      <a:pt x="99" y="604"/>
                    </a:lnTo>
                    <a:lnTo>
                      <a:pt x="99" y="604"/>
                    </a:lnTo>
                    <a:lnTo>
                      <a:pt x="98" y="604"/>
                    </a:lnTo>
                    <a:lnTo>
                      <a:pt x="98" y="602"/>
                    </a:lnTo>
                    <a:lnTo>
                      <a:pt x="96" y="602"/>
                    </a:lnTo>
                    <a:lnTo>
                      <a:pt x="96" y="602"/>
                    </a:lnTo>
                    <a:lnTo>
                      <a:pt x="96" y="602"/>
                    </a:lnTo>
                    <a:lnTo>
                      <a:pt x="94" y="602"/>
                    </a:lnTo>
                    <a:lnTo>
                      <a:pt x="94" y="602"/>
                    </a:lnTo>
                    <a:lnTo>
                      <a:pt x="94" y="602"/>
                    </a:lnTo>
                    <a:lnTo>
                      <a:pt x="94" y="602"/>
                    </a:lnTo>
                    <a:lnTo>
                      <a:pt x="94" y="602"/>
                    </a:lnTo>
                    <a:lnTo>
                      <a:pt x="92" y="602"/>
                    </a:lnTo>
                    <a:lnTo>
                      <a:pt x="92" y="602"/>
                    </a:lnTo>
                    <a:lnTo>
                      <a:pt x="90" y="600"/>
                    </a:lnTo>
                    <a:lnTo>
                      <a:pt x="90" y="600"/>
                    </a:lnTo>
                    <a:lnTo>
                      <a:pt x="90" y="600"/>
                    </a:lnTo>
                    <a:lnTo>
                      <a:pt x="90" y="600"/>
                    </a:lnTo>
                    <a:lnTo>
                      <a:pt x="90" y="600"/>
                    </a:lnTo>
                    <a:lnTo>
                      <a:pt x="90" y="600"/>
                    </a:lnTo>
                    <a:lnTo>
                      <a:pt x="90" y="600"/>
                    </a:lnTo>
                    <a:lnTo>
                      <a:pt x="89" y="600"/>
                    </a:lnTo>
                    <a:lnTo>
                      <a:pt x="89" y="600"/>
                    </a:lnTo>
                    <a:lnTo>
                      <a:pt x="89" y="600"/>
                    </a:lnTo>
                    <a:lnTo>
                      <a:pt x="89" y="600"/>
                    </a:lnTo>
                    <a:lnTo>
                      <a:pt x="89" y="600"/>
                    </a:lnTo>
                    <a:lnTo>
                      <a:pt x="89" y="600"/>
                    </a:lnTo>
                    <a:lnTo>
                      <a:pt x="87" y="600"/>
                    </a:lnTo>
                    <a:lnTo>
                      <a:pt x="87" y="600"/>
                    </a:lnTo>
                    <a:lnTo>
                      <a:pt x="87" y="600"/>
                    </a:lnTo>
                    <a:lnTo>
                      <a:pt x="87" y="600"/>
                    </a:lnTo>
                    <a:lnTo>
                      <a:pt x="87" y="600"/>
                    </a:lnTo>
                    <a:lnTo>
                      <a:pt x="87" y="600"/>
                    </a:lnTo>
                    <a:lnTo>
                      <a:pt x="87" y="600"/>
                    </a:lnTo>
                    <a:lnTo>
                      <a:pt x="85" y="600"/>
                    </a:lnTo>
                    <a:lnTo>
                      <a:pt x="85" y="600"/>
                    </a:lnTo>
                    <a:lnTo>
                      <a:pt x="83" y="600"/>
                    </a:lnTo>
                    <a:lnTo>
                      <a:pt x="83" y="600"/>
                    </a:lnTo>
                    <a:lnTo>
                      <a:pt x="83" y="600"/>
                    </a:lnTo>
                    <a:lnTo>
                      <a:pt x="83" y="600"/>
                    </a:lnTo>
                    <a:lnTo>
                      <a:pt x="83" y="600"/>
                    </a:lnTo>
                    <a:lnTo>
                      <a:pt x="83" y="600"/>
                    </a:lnTo>
                    <a:lnTo>
                      <a:pt x="81" y="600"/>
                    </a:lnTo>
                    <a:lnTo>
                      <a:pt x="81" y="599"/>
                    </a:lnTo>
                    <a:lnTo>
                      <a:pt x="81" y="599"/>
                    </a:lnTo>
                    <a:lnTo>
                      <a:pt x="81" y="599"/>
                    </a:lnTo>
                    <a:lnTo>
                      <a:pt x="81" y="599"/>
                    </a:lnTo>
                    <a:lnTo>
                      <a:pt x="79" y="600"/>
                    </a:lnTo>
                    <a:lnTo>
                      <a:pt x="79" y="600"/>
                    </a:lnTo>
                    <a:lnTo>
                      <a:pt x="79" y="600"/>
                    </a:lnTo>
                    <a:lnTo>
                      <a:pt x="79" y="600"/>
                    </a:lnTo>
                    <a:lnTo>
                      <a:pt x="79" y="600"/>
                    </a:lnTo>
                    <a:lnTo>
                      <a:pt x="79" y="600"/>
                    </a:lnTo>
                    <a:lnTo>
                      <a:pt x="79" y="600"/>
                    </a:lnTo>
                    <a:lnTo>
                      <a:pt x="79" y="600"/>
                    </a:lnTo>
                    <a:lnTo>
                      <a:pt x="79" y="600"/>
                    </a:lnTo>
                    <a:lnTo>
                      <a:pt x="78" y="602"/>
                    </a:lnTo>
                    <a:lnTo>
                      <a:pt x="78" y="602"/>
                    </a:lnTo>
                    <a:lnTo>
                      <a:pt x="78" y="602"/>
                    </a:lnTo>
                    <a:lnTo>
                      <a:pt x="78" y="602"/>
                    </a:lnTo>
                    <a:lnTo>
                      <a:pt x="76" y="602"/>
                    </a:lnTo>
                    <a:lnTo>
                      <a:pt x="76" y="600"/>
                    </a:lnTo>
                    <a:lnTo>
                      <a:pt x="76" y="600"/>
                    </a:lnTo>
                    <a:lnTo>
                      <a:pt x="76" y="600"/>
                    </a:lnTo>
                    <a:lnTo>
                      <a:pt x="76" y="600"/>
                    </a:lnTo>
                    <a:lnTo>
                      <a:pt x="76" y="600"/>
                    </a:lnTo>
                    <a:lnTo>
                      <a:pt x="74" y="600"/>
                    </a:lnTo>
                    <a:lnTo>
                      <a:pt x="74" y="600"/>
                    </a:lnTo>
                    <a:lnTo>
                      <a:pt x="74" y="600"/>
                    </a:lnTo>
                    <a:lnTo>
                      <a:pt x="74" y="600"/>
                    </a:lnTo>
                    <a:lnTo>
                      <a:pt x="74" y="600"/>
                    </a:lnTo>
                    <a:lnTo>
                      <a:pt x="74" y="600"/>
                    </a:lnTo>
                    <a:lnTo>
                      <a:pt x="74" y="600"/>
                    </a:lnTo>
                    <a:lnTo>
                      <a:pt x="74" y="600"/>
                    </a:lnTo>
                    <a:lnTo>
                      <a:pt x="72" y="600"/>
                    </a:lnTo>
                    <a:lnTo>
                      <a:pt x="72" y="600"/>
                    </a:lnTo>
                    <a:lnTo>
                      <a:pt x="72" y="600"/>
                    </a:lnTo>
                    <a:lnTo>
                      <a:pt x="72" y="600"/>
                    </a:lnTo>
                    <a:lnTo>
                      <a:pt x="72" y="600"/>
                    </a:lnTo>
                    <a:lnTo>
                      <a:pt x="72" y="602"/>
                    </a:lnTo>
                    <a:lnTo>
                      <a:pt x="72" y="602"/>
                    </a:lnTo>
                    <a:lnTo>
                      <a:pt x="72" y="602"/>
                    </a:lnTo>
                    <a:lnTo>
                      <a:pt x="70" y="602"/>
                    </a:lnTo>
                    <a:lnTo>
                      <a:pt x="70" y="602"/>
                    </a:lnTo>
                    <a:lnTo>
                      <a:pt x="70" y="602"/>
                    </a:lnTo>
                    <a:lnTo>
                      <a:pt x="70" y="602"/>
                    </a:lnTo>
                    <a:lnTo>
                      <a:pt x="70" y="602"/>
                    </a:lnTo>
                    <a:lnTo>
                      <a:pt x="70" y="600"/>
                    </a:lnTo>
                    <a:lnTo>
                      <a:pt x="70" y="600"/>
                    </a:lnTo>
                    <a:lnTo>
                      <a:pt x="70" y="600"/>
                    </a:lnTo>
                    <a:lnTo>
                      <a:pt x="70" y="600"/>
                    </a:lnTo>
                    <a:lnTo>
                      <a:pt x="70" y="600"/>
                    </a:lnTo>
                    <a:lnTo>
                      <a:pt x="70" y="600"/>
                    </a:lnTo>
                    <a:lnTo>
                      <a:pt x="70" y="600"/>
                    </a:lnTo>
                    <a:lnTo>
                      <a:pt x="69" y="599"/>
                    </a:lnTo>
                    <a:lnTo>
                      <a:pt x="69" y="599"/>
                    </a:lnTo>
                    <a:lnTo>
                      <a:pt x="69" y="599"/>
                    </a:lnTo>
                    <a:lnTo>
                      <a:pt x="69" y="597"/>
                    </a:lnTo>
                    <a:lnTo>
                      <a:pt x="67" y="597"/>
                    </a:lnTo>
                    <a:lnTo>
                      <a:pt x="67" y="597"/>
                    </a:lnTo>
                    <a:lnTo>
                      <a:pt x="67" y="597"/>
                    </a:lnTo>
                    <a:lnTo>
                      <a:pt x="67" y="597"/>
                    </a:lnTo>
                    <a:lnTo>
                      <a:pt x="65" y="597"/>
                    </a:lnTo>
                    <a:lnTo>
                      <a:pt x="65" y="597"/>
                    </a:lnTo>
                    <a:lnTo>
                      <a:pt x="65" y="597"/>
                    </a:lnTo>
                    <a:lnTo>
                      <a:pt x="63" y="595"/>
                    </a:lnTo>
                    <a:lnTo>
                      <a:pt x="63" y="595"/>
                    </a:lnTo>
                    <a:lnTo>
                      <a:pt x="63" y="595"/>
                    </a:lnTo>
                    <a:lnTo>
                      <a:pt x="63" y="595"/>
                    </a:lnTo>
                    <a:lnTo>
                      <a:pt x="63" y="595"/>
                    </a:lnTo>
                    <a:lnTo>
                      <a:pt x="63" y="595"/>
                    </a:lnTo>
                    <a:lnTo>
                      <a:pt x="61" y="595"/>
                    </a:lnTo>
                    <a:lnTo>
                      <a:pt x="61" y="593"/>
                    </a:lnTo>
                    <a:lnTo>
                      <a:pt x="61" y="593"/>
                    </a:lnTo>
                    <a:lnTo>
                      <a:pt x="61" y="593"/>
                    </a:lnTo>
                    <a:lnTo>
                      <a:pt x="60" y="593"/>
                    </a:lnTo>
                    <a:lnTo>
                      <a:pt x="60" y="593"/>
                    </a:lnTo>
                    <a:lnTo>
                      <a:pt x="60" y="593"/>
                    </a:lnTo>
                    <a:lnTo>
                      <a:pt x="60" y="591"/>
                    </a:lnTo>
                    <a:lnTo>
                      <a:pt x="60" y="591"/>
                    </a:lnTo>
                    <a:lnTo>
                      <a:pt x="60" y="591"/>
                    </a:lnTo>
                    <a:lnTo>
                      <a:pt x="60" y="591"/>
                    </a:lnTo>
                    <a:lnTo>
                      <a:pt x="60" y="591"/>
                    </a:lnTo>
                    <a:lnTo>
                      <a:pt x="60" y="591"/>
                    </a:lnTo>
                    <a:lnTo>
                      <a:pt x="58" y="591"/>
                    </a:lnTo>
                    <a:lnTo>
                      <a:pt x="58" y="591"/>
                    </a:lnTo>
                    <a:lnTo>
                      <a:pt x="58" y="591"/>
                    </a:lnTo>
                    <a:lnTo>
                      <a:pt x="58" y="591"/>
                    </a:lnTo>
                    <a:lnTo>
                      <a:pt x="58" y="591"/>
                    </a:lnTo>
                    <a:lnTo>
                      <a:pt x="58" y="591"/>
                    </a:lnTo>
                    <a:lnTo>
                      <a:pt x="56" y="590"/>
                    </a:lnTo>
                    <a:lnTo>
                      <a:pt x="56" y="590"/>
                    </a:lnTo>
                    <a:lnTo>
                      <a:pt x="56" y="590"/>
                    </a:lnTo>
                    <a:lnTo>
                      <a:pt x="56" y="590"/>
                    </a:lnTo>
                    <a:lnTo>
                      <a:pt x="56" y="588"/>
                    </a:lnTo>
                    <a:lnTo>
                      <a:pt x="56" y="588"/>
                    </a:lnTo>
                    <a:lnTo>
                      <a:pt x="56" y="588"/>
                    </a:lnTo>
                    <a:lnTo>
                      <a:pt x="56" y="588"/>
                    </a:lnTo>
                    <a:lnTo>
                      <a:pt x="56" y="588"/>
                    </a:lnTo>
                    <a:lnTo>
                      <a:pt x="56" y="588"/>
                    </a:lnTo>
                    <a:lnTo>
                      <a:pt x="56" y="586"/>
                    </a:lnTo>
                    <a:lnTo>
                      <a:pt x="54" y="586"/>
                    </a:lnTo>
                    <a:lnTo>
                      <a:pt x="54" y="586"/>
                    </a:lnTo>
                    <a:lnTo>
                      <a:pt x="54" y="586"/>
                    </a:lnTo>
                    <a:lnTo>
                      <a:pt x="54" y="586"/>
                    </a:lnTo>
                    <a:lnTo>
                      <a:pt x="54" y="586"/>
                    </a:lnTo>
                    <a:lnTo>
                      <a:pt x="54" y="584"/>
                    </a:lnTo>
                    <a:lnTo>
                      <a:pt x="52" y="584"/>
                    </a:lnTo>
                    <a:lnTo>
                      <a:pt x="52" y="584"/>
                    </a:lnTo>
                    <a:lnTo>
                      <a:pt x="52" y="584"/>
                    </a:lnTo>
                    <a:lnTo>
                      <a:pt x="52" y="584"/>
                    </a:lnTo>
                    <a:lnTo>
                      <a:pt x="51" y="584"/>
                    </a:lnTo>
                    <a:lnTo>
                      <a:pt x="51" y="584"/>
                    </a:lnTo>
                    <a:lnTo>
                      <a:pt x="51" y="584"/>
                    </a:lnTo>
                    <a:lnTo>
                      <a:pt x="51" y="584"/>
                    </a:lnTo>
                    <a:lnTo>
                      <a:pt x="51" y="584"/>
                    </a:lnTo>
                    <a:lnTo>
                      <a:pt x="51" y="584"/>
                    </a:lnTo>
                    <a:lnTo>
                      <a:pt x="49" y="584"/>
                    </a:lnTo>
                    <a:lnTo>
                      <a:pt x="49" y="584"/>
                    </a:lnTo>
                    <a:lnTo>
                      <a:pt x="49" y="584"/>
                    </a:lnTo>
                    <a:lnTo>
                      <a:pt x="49" y="584"/>
                    </a:lnTo>
                    <a:lnTo>
                      <a:pt x="49" y="584"/>
                    </a:lnTo>
                    <a:lnTo>
                      <a:pt x="47" y="584"/>
                    </a:lnTo>
                    <a:lnTo>
                      <a:pt x="47" y="584"/>
                    </a:lnTo>
                    <a:lnTo>
                      <a:pt x="47" y="584"/>
                    </a:lnTo>
                    <a:lnTo>
                      <a:pt x="47" y="584"/>
                    </a:lnTo>
                    <a:lnTo>
                      <a:pt x="47" y="586"/>
                    </a:lnTo>
                    <a:lnTo>
                      <a:pt x="47" y="586"/>
                    </a:lnTo>
                    <a:lnTo>
                      <a:pt x="45" y="586"/>
                    </a:lnTo>
                    <a:lnTo>
                      <a:pt x="45" y="586"/>
                    </a:lnTo>
                    <a:lnTo>
                      <a:pt x="45" y="586"/>
                    </a:lnTo>
                    <a:lnTo>
                      <a:pt x="45" y="586"/>
                    </a:lnTo>
                    <a:lnTo>
                      <a:pt x="45" y="586"/>
                    </a:lnTo>
                    <a:lnTo>
                      <a:pt x="45" y="584"/>
                    </a:lnTo>
                    <a:lnTo>
                      <a:pt x="43" y="584"/>
                    </a:lnTo>
                    <a:lnTo>
                      <a:pt x="43" y="584"/>
                    </a:lnTo>
                    <a:lnTo>
                      <a:pt x="43" y="584"/>
                    </a:lnTo>
                    <a:lnTo>
                      <a:pt x="43" y="584"/>
                    </a:lnTo>
                    <a:lnTo>
                      <a:pt x="41" y="584"/>
                    </a:lnTo>
                    <a:lnTo>
                      <a:pt x="41" y="584"/>
                    </a:lnTo>
                    <a:lnTo>
                      <a:pt x="41" y="584"/>
                    </a:lnTo>
                    <a:lnTo>
                      <a:pt x="41" y="584"/>
                    </a:lnTo>
                    <a:lnTo>
                      <a:pt x="41" y="584"/>
                    </a:lnTo>
                    <a:lnTo>
                      <a:pt x="40" y="582"/>
                    </a:lnTo>
                    <a:lnTo>
                      <a:pt x="40" y="582"/>
                    </a:lnTo>
                    <a:lnTo>
                      <a:pt x="40" y="582"/>
                    </a:lnTo>
                    <a:lnTo>
                      <a:pt x="40" y="582"/>
                    </a:lnTo>
                    <a:lnTo>
                      <a:pt x="40" y="582"/>
                    </a:lnTo>
                    <a:lnTo>
                      <a:pt x="38" y="582"/>
                    </a:lnTo>
                    <a:lnTo>
                      <a:pt x="38" y="581"/>
                    </a:lnTo>
                    <a:lnTo>
                      <a:pt x="38" y="581"/>
                    </a:lnTo>
                    <a:lnTo>
                      <a:pt x="38" y="581"/>
                    </a:lnTo>
                    <a:lnTo>
                      <a:pt x="38" y="581"/>
                    </a:lnTo>
                    <a:lnTo>
                      <a:pt x="38" y="581"/>
                    </a:lnTo>
                    <a:lnTo>
                      <a:pt x="38" y="581"/>
                    </a:lnTo>
                    <a:lnTo>
                      <a:pt x="38" y="579"/>
                    </a:lnTo>
                    <a:lnTo>
                      <a:pt x="38" y="579"/>
                    </a:lnTo>
                    <a:lnTo>
                      <a:pt x="38" y="579"/>
                    </a:lnTo>
                    <a:lnTo>
                      <a:pt x="40" y="579"/>
                    </a:lnTo>
                    <a:lnTo>
                      <a:pt x="40" y="579"/>
                    </a:lnTo>
                    <a:lnTo>
                      <a:pt x="40" y="579"/>
                    </a:lnTo>
                    <a:lnTo>
                      <a:pt x="40" y="579"/>
                    </a:lnTo>
                    <a:lnTo>
                      <a:pt x="40" y="579"/>
                    </a:lnTo>
                    <a:lnTo>
                      <a:pt x="40" y="579"/>
                    </a:lnTo>
                    <a:lnTo>
                      <a:pt x="40" y="579"/>
                    </a:lnTo>
                    <a:lnTo>
                      <a:pt x="40" y="577"/>
                    </a:lnTo>
                    <a:lnTo>
                      <a:pt x="40" y="577"/>
                    </a:lnTo>
                    <a:lnTo>
                      <a:pt x="40" y="577"/>
                    </a:lnTo>
                    <a:lnTo>
                      <a:pt x="40" y="577"/>
                    </a:lnTo>
                    <a:lnTo>
                      <a:pt x="41" y="577"/>
                    </a:lnTo>
                    <a:lnTo>
                      <a:pt x="41" y="577"/>
                    </a:lnTo>
                    <a:lnTo>
                      <a:pt x="41" y="577"/>
                    </a:lnTo>
                    <a:lnTo>
                      <a:pt x="41" y="577"/>
                    </a:lnTo>
                    <a:lnTo>
                      <a:pt x="41" y="577"/>
                    </a:lnTo>
                    <a:lnTo>
                      <a:pt x="41" y="577"/>
                    </a:lnTo>
                    <a:lnTo>
                      <a:pt x="41" y="577"/>
                    </a:lnTo>
                    <a:lnTo>
                      <a:pt x="41" y="577"/>
                    </a:lnTo>
                    <a:lnTo>
                      <a:pt x="41" y="577"/>
                    </a:lnTo>
                    <a:lnTo>
                      <a:pt x="41" y="577"/>
                    </a:lnTo>
                    <a:lnTo>
                      <a:pt x="41" y="577"/>
                    </a:lnTo>
                    <a:lnTo>
                      <a:pt x="41" y="575"/>
                    </a:lnTo>
                    <a:lnTo>
                      <a:pt x="43" y="575"/>
                    </a:lnTo>
                    <a:lnTo>
                      <a:pt x="43" y="575"/>
                    </a:lnTo>
                    <a:lnTo>
                      <a:pt x="43" y="575"/>
                    </a:lnTo>
                    <a:lnTo>
                      <a:pt x="43" y="575"/>
                    </a:lnTo>
                    <a:lnTo>
                      <a:pt x="43" y="575"/>
                    </a:lnTo>
                    <a:lnTo>
                      <a:pt x="43" y="575"/>
                    </a:lnTo>
                    <a:lnTo>
                      <a:pt x="43" y="575"/>
                    </a:lnTo>
                    <a:lnTo>
                      <a:pt x="45" y="575"/>
                    </a:lnTo>
                    <a:lnTo>
                      <a:pt x="45" y="575"/>
                    </a:lnTo>
                    <a:lnTo>
                      <a:pt x="45" y="575"/>
                    </a:lnTo>
                    <a:lnTo>
                      <a:pt x="45" y="573"/>
                    </a:lnTo>
                    <a:lnTo>
                      <a:pt x="45" y="573"/>
                    </a:lnTo>
                    <a:lnTo>
                      <a:pt x="45" y="573"/>
                    </a:lnTo>
                    <a:lnTo>
                      <a:pt x="45" y="573"/>
                    </a:lnTo>
                    <a:lnTo>
                      <a:pt x="45" y="573"/>
                    </a:lnTo>
                    <a:lnTo>
                      <a:pt x="45" y="573"/>
                    </a:lnTo>
                    <a:lnTo>
                      <a:pt x="45" y="573"/>
                    </a:lnTo>
                    <a:lnTo>
                      <a:pt x="45" y="572"/>
                    </a:lnTo>
                    <a:lnTo>
                      <a:pt x="47" y="572"/>
                    </a:lnTo>
                    <a:lnTo>
                      <a:pt x="47" y="572"/>
                    </a:lnTo>
                    <a:lnTo>
                      <a:pt x="47" y="572"/>
                    </a:lnTo>
                    <a:lnTo>
                      <a:pt x="47" y="572"/>
                    </a:lnTo>
                    <a:lnTo>
                      <a:pt x="49" y="572"/>
                    </a:lnTo>
                    <a:lnTo>
                      <a:pt x="49" y="570"/>
                    </a:lnTo>
                    <a:lnTo>
                      <a:pt x="49" y="570"/>
                    </a:lnTo>
                    <a:lnTo>
                      <a:pt x="49" y="570"/>
                    </a:lnTo>
                    <a:lnTo>
                      <a:pt x="49" y="570"/>
                    </a:lnTo>
                    <a:lnTo>
                      <a:pt x="49" y="570"/>
                    </a:lnTo>
                    <a:lnTo>
                      <a:pt x="51" y="570"/>
                    </a:lnTo>
                    <a:lnTo>
                      <a:pt x="51" y="570"/>
                    </a:lnTo>
                    <a:lnTo>
                      <a:pt x="51" y="570"/>
                    </a:lnTo>
                    <a:lnTo>
                      <a:pt x="51" y="570"/>
                    </a:lnTo>
                    <a:lnTo>
                      <a:pt x="51" y="570"/>
                    </a:lnTo>
                    <a:lnTo>
                      <a:pt x="52" y="570"/>
                    </a:lnTo>
                    <a:lnTo>
                      <a:pt x="52" y="570"/>
                    </a:lnTo>
                    <a:lnTo>
                      <a:pt x="52" y="570"/>
                    </a:lnTo>
                    <a:lnTo>
                      <a:pt x="52" y="570"/>
                    </a:lnTo>
                    <a:lnTo>
                      <a:pt x="52" y="570"/>
                    </a:lnTo>
                    <a:lnTo>
                      <a:pt x="52" y="568"/>
                    </a:lnTo>
                    <a:lnTo>
                      <a:pt x="54" y="568"/>
                    </a:lnTo>
                    <a:lnTo>
                      <a:pt x="54" y="568"/>
                    </a:lnTo>
                    <a:lnTo>
                      <a:pt x="54" y="568"/>
                    </a:lnTo>
                    <a:lnTo>
                      <a:pt x="54" y="568"/>
                    </a:lnTo>
                    <a:lnTo>
                      <a:pt x="54" y="568"/>
                    </a:lnTo>
                    <a:lnTo>
                      <a:pt x="54" y="566"/>
                    </a:lnTo>
                    <a:lnTo>
                      <a:pt x="54" y="566"/>
                    </a:lnTo>
                    <a:lnTo>
                      <a:pt x="54" y="566"/>
                    </a:lnTo>
                    <a:lnTo>
                      <a:pt x="54" y="566"/>
                    </a:lnTo>
                    <a:lnTo>
                      <a:pt x="54" y="564"/>
                    </a:lnTo>
                    <a:lnTo>
                      <a:pt x="54" y="564"/>
                    </a:lnTo>
                    <a:lnTo>
                      <a:pt x="54" y="564"/>
                    </a:lnTo>
                    <a:lnTo>
                      <a:pt x="54" y="562"/>
                    </a:lnTo>
                    <a:lnTo>
                      <a:pt x="54" y="562"/>
                    </a:lnTo>
                    <a:lnTo>
                      <a:pt x="54" y="562"/>
                    </a:lnTo>
                    <a:lnTo>
                      <a:pt x="54" y="562"/>
                    </a:lnTo>
                    <a:lnTo>
                      <a:pt x="54" y="562"/>
                    </a:lnTo>
                    <a:lnTo>
                      <a:pt x="54" y="562"/>
                    </a:lnTo>
                    <a:lnTo>
                      <a:pt x="54" y="562"/>
                    </a:lnTo>
                    <a:lnTo>
                      <a:pt x="54" y="561"/>
                    </a:lnTo>
                    <a:lnTo>
                      <a:pt x="54" y="561"/>
                    </a:lnTo>
                    <a:lnTo>
                      <a:pt x="54" y="561"/>
                    </a:lnTo>
                    <a:lnTo>
                      <a:pt x="54" y="559"/>
                    </a:lnTo>
                    <a:lnTo>
                      <a:pt x="54" y="559"/>
                    </a:lnTo>
                    <a:lnTo>
                      <a:pt x="54" y="559"/>
                    </a:lnTo>
                    <a:lnTo>
                      <a:pt x="54" y="559"/>
                    </a:lnTo>
                    <a:lnTo>
                      <a:pt x="54" y="559"/>
                    </a:lnTo>
                    <a:lnTo>
                      <a:pt x="54" y="559"/>
                    </a:lnTo>
                    <a:lnTo>
                      <a:pt x="54" y="559"/>
                    </a:lnTo>
                    <a:lnTo>
                      <a:pt x="54" y="559"/>
                    </a:lnTo>
                    <a:lnTo>
                      <a:pt x="54" y="559"/>
                    </a:lnTo>
                    <a:lnTo>
                      <a:pt x="54" y="557"/>
                    </a:lnTo>
                    <a:lnTo>
                      <a:pt x="54" y="557"/>
                    </a:lnTo>
                    <a:lnTo>
                      <a:pt x="54" y="557"/>
                    </a:lnTo>
                    <a:lnTo>
                      <a:pt x="54" y="557"/>
                    </a:lnTo>
                    <a:lnTo>
                      <a:pt x="54" y="557"/>
                    </a:lnTo>
                    <a:lnTo>
                      <a:pt x="54" y="557"/>
                    </a:lnTo>
                    <a:lnTo>
                      <a:pt x="54" y="557"/>
                    </a:lnTo>
                    <a:lnTo>
                      <a:pt x="54" y="555"/>
                    </a:lnTo>
                    <a:lnTo>
                      <a:pt x="54" y="555"/>
                    </a:lnTo>
                    <a:lnTo>
                      <a:pt x="52" y="555"/>
                    </a:lnTo>
                    <a:lnTo>
                      <a:pt x="54" y="555"/>
                    </a:lnTo>
                    <a:lnTo>
                      <a:pt x="54" y="555"/>
                    </a:lnTo>
                    <a:lnTo>
                      <a:pt x="54" y="555"/>
                    </a:lnTo>
                    <a:lnTo>
                      <a:pt x="54" y="555"/>
                    </a:lnTo>
                    <a:lnTo>
                      <a:pt x="54" y="555"/>
                    </a:lnTo>
                    <a:lnTo>
                      <a:pt x="54" y="555"/>
                    </a:lnTo>
                    <a:lnTo>
                      <a:pt x="54" y="555"/>
                    </a:lnTo>
                    <a:lnTo>
                      <a:pt x="54" y="555"/>
                    </a:lnTo>
                    <a:lnTo>
                      <a:pt x="54" y="555"/>
                    </a:lnTo>
                    <a:lnTo>
                      <a:pt x="56" y="555"/>
                    </a:lnTo>
                    <a:lnTo>
                      <a:pt x="56" y="555"/>
                    </a:lnTo>
                    <a:lnTo>
                      <a:pt x="56" y="555"/>
                    </a:lnTo>
                    <a:lnTo>
                      <a:pt x="56" y="553"/>
                    </a:lnTo>
                    <a:lnTo>
                      <a:pt x="56" y="553"/>
                    </a:lnTo>
                    <a:lnTo>
                      <a:pt x="56" y="553"/>
                    </a:lnTo>
                    <a:lnTo>
                      <a:pt x="56" y="553"/>
                    </a:lnTo>
                    <a:lnTo>
                      <a:pt x="56" y="553"/>
                    </a:lnTo>
                    <a:lnTo>
                      <a:pt x="56" y="553"/>
                    </a:lnTo>
                    <a:lnTo>
                      <a:pt x="56" y="553"/>
                    </a:lnTo>
                    <a:lnTo>
                      <a:pt x="56" y="553"/>
                    </a:lnTo>
                    <a:lnTo>
                      <a:pt x="56" y="553"/>
                    </a:lnTo>
                    <a:lnTo>
                      <a:pt x="58" y="553"/>
                    </a:lnTo>
                    <a:lnTo>
                      <a:pt x="58" y="553"/>
                    </a:lnTo>
                    <a:lnTo>
                      <a:pt x="58" y="552"/>
                    </a:lnTo>
                    <a:lnTo>
                      <a:pt x="58" y="552"/>
                    </a:lnTo>
                    <a:lnTo>
                      <a:pt x="58" y="552"/>
                    </a:lnTo>
                    <a:lnTo>
                      <a:pt x="58" y="552"/>
                    </a:lnTo>
                    <a:lnTo>
                      <a:pt x="58" y="552"/>
                    </a:lnTo>
                    <a:lnTo>
                      <a:pt x="58" y="552"/>
                    </a:lnTo>
                    <a:lnTo>
                      <a:pt x="58" y="552"/>
                    </a:lnTo>
                    <a:lnTo>
                      <a:pt x="58" y="552"/>
                    </a:lnTo>
                    <a:lnTo>
                      <a:pt x="58" y="552"/>
                    </a:lnTo>
                    <a:lnTo>
                      <a:pt x="60" y="552"/>
                    </a:lnTo>
                    <a:lnTo>
                      <a:pt x="60" y="552"/>
                    </a:lnTo>
                    <a:lnTo>
                      <a:pt x="60" y="552"/>
                    </a:lnTo>
                    <a:lnTo>
                      <a:pt x="60" y="552"/>
                    </a:lnTo>
                    <a:lnTo>
                      <a:pt x="60" y="552"/>
                    </a:lnTo>
                    <a:lnTo>
                      <a:pt x="60" y="552"/>
                    </a:lnTo>
                    <a:lnTo>
                      <a:pt x="61" y="550"/>
                    </a:lnTo>
                    <a:lnTo>
                      <a:pt x="61" y="550"/>
                    </a:lnTo>
                    <a:lnTo>
                      <a:pt x="61" y="550"/>
                    </a:lnTo>
                    <a:lnTo>
                      <a:pt x="61" y="550"/>
                    </a:lnTo>
                    <a:lnTo>
                      <a:pt x="61" y="550"/>
                    </a:lnTo>
                    <a:lnTo>
                      <a:pt x="61" y="550"/>
                    </a:lnTo>
                    <a:lnTo>
                      <a:pt x="61" y="550"/>
                    </a:lnTo>
                    <a:lnTo>
                      <a:pt x="61" y="550"/>
                    </a:lnTo>
                    <a:lnTo>
                      <a:pt x="61" y="550"/>
                    </a:lnTo>
                    <a:lnTo>
                      <a:pt x="61" y="550"/>
                    </a:lnTo>
                    <a:lnTo>
                      <a:pt x="63" y="548"/>
                    </a:lnTo>
                    <a:lnTo>
                      <a:pt x="63" y="548"/>
                    </a:lnTo>
                    <a:lnTo>
                      <a:pt x="63" y="548"/>
                    </a:lnTo>
                    <a:lnTo>
                      <a:pt x="63" y="548"/>
                    </a:lnTo>
                    <a:lnTo>
                      <a:pt x="63" y="548"/>
                    </a:lnTo>
                    <a:lnTo>
                      <a:pt x="63" y="548"/>
                    </a:lnTo>
                    <a:lnTo>
                      <a:pt x="63" y="546"/>
                    </a:lnTo>
                    <a:lnTo>
                      <a:pt x="63" y="546"/>
                    </a:lnTo>
                    <a:lnTo>
                      <a:pt x="63" y="546"/>
                    </a:lnTo>
                    <a:lnTo>
                      <a:pt x="63" y="546"/>
                    </a:lnTo>
                    <a:lnTo>
                      <a:pt x="63" y="546"/>
                    </a:lnTo>
                    <a:lnTo>
                      <a:pt x="63" y="546"/>
                    </a:lnTo>
                    <a:lnTo>
                      <a:pt x="63" y="546"/>
                    </a:lnTo>
                    <a:lnTo>
                      <a:pt x="63" y="544"/>
                    </a:lnTo>
                    <a:lnTo>
                      <a:pt x="63" y="544"/>
                    </a:lnTo>
                    <a:lnTo>
                      <a:pt x="63" y="544"/>
                    </a:lnTo>
                    <a:lnTo>
                      <a:pt x="63" y="544"/>
                    </a:lnTo>
                    <a:lnTo>
                      <a:pt x="63" y="544"/>
                    </a:lnTo>
                    <a:lnTo>
                      <a:pt x="63" y="544"/>
                    </a:lnTo>
                    <a:lnTo>
                      <a:pt x="63" y="544"/>
                    </a:lnTo>
                    <a:lnTo>
                      <a:pt x="63" y="543"/>
                    </a:lnTo>
                    <a:lnTo>
                      <a:pt x="63" y="543"/>
                    </a:lnTo>
                    <a:lnTo>
                      <a:pt x="65" y="543"/>
                    </a:lnTo>
                    <a:lnTo>
                      <a:pt x="65" y="543"/>
                    </a:lnTo>
                    <a:lnTo>
                      <a:pt x="65" y="543"/>
                    </a:lnTo>
                    <a:lnTo>
                      <a:pt x="65" y="543"/>
                    </a:lnTo>
                    <a:lnTo>
                      <a:pt x="65" y="543"/>
                    </a:lnTo>
                    <a:lnTo>
                      <a:pt x="63" y="543"/>
                    </a:lnTo>
                    <a:lnTo>
                      <a:pt x="63" y="543"/>
                    </a:lnTo>
                    <a:lnTo>
                      <a:pt x="63" y="541"/>
                    </a:lnTo>
                    <a:lnTo>
                      <a:pt x="63" y="541"/>
                    </a:lnTo>
                    <a:lnTo>
                      <a:pt x="63" y="541"/>
                    </a:lnTo>
                    <a:lnTo>
                      <a:pt x="63" y="541"/>
                    </a:lnTo>
                    <a:lnTo>
                      <a:pt x="61" y="541"/>
                    </a:lnTo>
                    <a:lnTo>
                      <a:pt x="61" y="541"/>
                    </a:lnTo>
                    <a:lnTo>
                      <a:pt x="61" y="541"/>
                    </a:lnTo>
                    <a:lnTo>
                      <a:pt x="61" y="541"/>
                    </a:lnTo>
                    <a:lnTo>
                      <a:pt x="61" y="541"/>
                    </a:lnTo>
                    <a:lnTo>
                      <a:pt x="61" y="541"/>
                    </a:lnTo>
                    <a:lnTo>
                      <a:pt x="60" y="541"/>
                    </a:lnTo>
                    <a:lnTo>
                      <a:pt x="60" y="541"/>
                    </a:lnTo>
                    <a:lnTo>
                      <a:pt x="60" y="539"/>
                    </a:lnTo>
                    <a:lnTo>
                      <a:pt x="60" y="539"/>
                    </a:lnTo>
                    <a:lnTo>
                      <a:pt x="60" y="541"/>
                    </a:lnTo>
                    <a:lnTo>
                      <a:pt x="60" y="541"/>
                    </a:lnTo>
                    <a:lnTo>
                      <a:pt x="58" y="541"/>
                    </a:lnTo>
                    <a:lnTo>
                      <a:pt x="58" y="541"/>
                    </a:lnTo>
                    <a:lnTo>
                      <a:pt x="58" y="541"/>
                    </a:lnTo>
                    <a:lnTo>
                      <a:pt x="56" y="539"/>
                    </a:lnTo>
                    <a:lnTo>
                      <a:pt x="56" y="539"/>
                    </a:lnTo>
                    <a:lnTo>
                      <a:pt x="56" y="539"/>
                    </a:lnTo>
                    <a:lnTo>
                      <a:pt x="56" y="539"/>
                    </a:lnTo>
                    <a:lnTo>
                      <a:pt x="56" y="539"/>
                    </a:lnTo>
                    <a:lnTo>
                      <a:pt x="54" y="539"/>
                    </a:lnTo>
                    <a:lnTo>
                      <a:pt x="54" y="539"/>
                    </a:lnTo>
                    <a:lnTo>
                      <a:pt x="54" y="539"/>
                    </a:lnTo>
                    <a:lnTo>
                      <a:pt x="54" y="537"/>
                    </a:lnTo>
                    <a:lnTo>
                      <a:pt x="54" y="537"/>
                    </a:lnTo>
                    <a:lnTo>
                      <a:pt x="54" y="537"/>
                    </a:lnTo>
                    <a:lnTo>
                      <a:pt x="54" y="537"/>
                    </a:lnTo>
                    <a:lnTo>
                      <a:pt x="54" y="537"/>
                    </a:lnTo>
                    <a:lnTo>
                      <a:pt x="52" y="537"/>
                    </a:lnTo>
                    <a:lnTo>
                      <a:pt x="52" y="537"/>
                    </a:lnTo>
                    <a:lnTo>
                      <a:pt x="52" y="537"/>
                    </a:lnTo>
                    <a:lnTo>
                      <a:pt x="52" y="537"/>
                    </a:lnTo>
                    <a:lnTo>
                      <a:pt x="52" y="537"/>
                    </a:lnTo>
                    <a:lnTo>
                      <a:pt x="52" y="537"/>
                    </a:lnTo>
                    <a:lnTo>
                      <a:pt x="52" y="537"/>
                    </a:lnTo>
                    <a:lnTo>
                      <a:pt x="52" y="537"/>
                    </a:lnTo>
                    <a:lnTo>
                      <a:pt x="52" y="535"/>
                    </a:lnTo>
                    <a:lnTo>
                      <a:pt x="52" y="535"/>
                    </a:lnTo>
                    <a:lnTo>
                      <a:pt x="52" y="535"/>
                    </a:lnTo>
                    <a:lnTo>
                      <a:pt x="52" y="535"/>
                    </a:lnTo>
                    <a:lnTo>
                      <a:pt x="52" y="535"/>
                    </a:lnTo>
                    <a:lnTo>
                      <a:pt x="52" y="535"/>
                    </a:lnTo>
                    <a:lnTo>
                      <a:pt x="52" y="535"/>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2"/>
                    </a:lnTo>
                    <a:lnTo>
                      <a:pt x="52" y="532"/>
                    </a:lnTo>
                    <a:lnTo>
                      <a:pt x="52" y="532"/>
                    </a:lnTo>
                    <a:lnTo>
                      <a:pt x="52" y="532"/>
                    </a:lnTo>
                    <a:lnTo>
                      <a:pt x="52" y="532"/>
                    </a:lnTo>
                    <a:lnTo>
                      <a:pt x="52" y="532"/>
                    </a:lnTo>
                    <a:lnTo>
                      <a:pt x="52" y="532"/>
                    </a:lnTo>
                    <a:lnTo>
                      <a:pt x="52" y="532"/>
                    </a:lnTo>
                    <a:lnTo>
                      <a:pt x="52" y="532"/>
                    </a:lnTo>
                    <a:lnTo>
                      <a:pt x="52" y="532"/>
                    </a:lnTo>
                    <a:lnTo>
                      <a:pt x="54" y="532"/>
                    </a:lnTo>
                    <a:lnTo>
                      <a:pt x="54" y="532"/>
                    </a:lnTo>
                    <a:lnTo>
                      <a:pt x="54" y="530"/>
                    </a:lnTo>
                    <a:lnTo>
                      <a:pt x="54" y="530"/>
                    </a:lnTo>
                    <a:lnTo>
                      <a:pt x="54" y="530"/>
                    </a:lnTo>
                    <a:lnTo>
                      <a:pt x="52" y="530"/>
                    </a:lnTo>
                    <a:lnTo>
                      <a:pt x="52" y="530"/>
                    </a:lnTo>
                    <a:lnTo>
                      <a:pt x="52" y="530"/>
                    </a:lnTo>
                    <a:lnTo>
                      <a:pt x="54" y="530"/>
                    </a:lnTo>
                    <a:lnTo>
                      <a:pt x="54" y="530"/>
                    </a:lnTo>
                    <a:lnTo>
                      <a:pt x="52" y="530"/>
                    </a:lnTo>
                    <a:lnTo>
                      <a:pt x="52" y="530"/>
                    </a:lnTo>
                    <a:lnTo>
                      <a:pt x="54" y="528"/>
                    </a:lnTo>
                    <a:lnTo>
                      <a:pt x="52" y="528"/>
                    </a:lnTo>
                    <a:lnTo>
                      <a:pt x="52" y="528"/>
                    </a:lnTo>
                    <a:lnTo>
                      <a:pt x="52" y="528"/>
                    </a:lnTo>
                    <a:lnTo>
                      <a:pt x="52" y="528"/>
                    </a:lnTo>
                    <a:lnTo>
                      <a:pt x="52" y="528"/>
                    </a:lnTo>
                    <a:lnTo>
                      <a:pt x="52" y="528"/>
                    </a:lnTo>
                    <a:lnTo>
                      <a:pt x="52" y="528"/>
                    </a:lnTo>
                    <a:lnTo>
                      <a:pt x="51" y="528"/>
                    </a:lnTo>
                    <a:lnTo>
                      <a:pt x="51" y="528"/>
                    </a:lnTo>
                    <a:lnTo>
                      <a:pt x="51" y="528"/>
                    </a:lnTo>
                    <a:lnTo>
                      <a:pt x="51" y="528"/>
                    </a:lnTo>
                    <a:lnTo>
                      <a:pt x="51" y="528"/>
                    </a:lnTo>
                    <a:lnTo>
                      <a:pt x="51" y="528"/>
                    </a:lnTo>
                    <a:lnTo>
                      <a:pt x="49" y="528"/>
                    </a:lnTo>
                    <a:lnTo>
                      <a:pt x="49" y="528"/>
                    </a:lnTo>
                    <a:lnTo>
                      <a:pt x="49" y="528"/>
                    </a:lnTo>
                    <a:lnTo>
                      <a:pt x="47" y="528"/>
                    </a:lnTo>
                    <a:lnTo>
                      <a:pt x="47" y="528"/>
                    </a:lnTo>
                    <a:lnTo>
                      <a:pt x="47" y="528"/>
                    </a:lnTo>
                    <a:lnTo>
                      <a:pt x="47" y="528"/>
                    </a:lnTo>
                    <a:lnTo>
                      <a:pt x="47" y="528"/>
                    </a:lnTo>
                    <a:lnTo>
                      <a:pt x="47" y="528"/>
                    </a:lnTo>
                    <a:lnTo>
                      <a:pt x="45" y="528"/>
                    </a:lnTo>
                    <a:lnTo>
                      <a:pt x="45" y="528"/>
                    </a:lnTo>
                    <a:lnTo>
                      <a:pt x="45" y="528"/>
                    </a:lnTo>
                    <a:lnTo>
                      <a:pt x="45" y="528"/>
                    </a:lnTo>
                    <a:lnTo>
                      <a:pt x="43" y="528"/>
                    </a:lnTo>
                    <a:lnTo>
                      <a:pt x="43" y="528"/>
                    </a:lnTo>
                    <a:lnTo>
                      <a:pt x="43" y="528"/>
                    </a:lnTo>
                    <a:lnTo>
                      <a:pt x="43" y="528"/>
                    </a:lnTo>
                    <a:lnTo>
                      <a:pt x="43" y="526"/>
                    </a:lnTo>
                    <a:lnTo>
                      <a:pt x="41" y="526"/>
                    </a:lnTo>
                    <a:lnTo>
                      <a:pt x="41" y="526"/>
                    </a:lnTo>
                    <a:lnTo>
                      <a:pt x="41" y="526"/>
                    </a:lnTo>
                    <a:lnTo>
                      <a:pt x="41" y="526"/>
                    </a:lnTo>
                    <a:lnTo>
                      <a:pt x="41" y="528"/>
                    </a:lnTo>
                    <a:lnTo>
                      <a:pt x="40" y="528"/>
                    </a:lnTo>
                    <a:lnTo>
                      <a:pt x="40" y="528"/>
                    </a:lnTo>
                    <a:lnTo>
                      <a:pt x="40" y="528"/>
                    </a:lnTo>
                    <a:lnTo>
                      <a:pt x="40" y="530"/>
                    </a:lnTo>
                    <a:lnTo>
                      <a:pt x="40" y="530"/>
                    </a:lnTo>
                    <a:lnTo>
                      <a:pt x="40" y="530"/>
                    </a:lnTo>
                    <a:lnTo>
                      <a:pt x="40" y="530"/>
                    </a:lnTo>
                    <a:lnTo>
                      <a:pt x="40" y="530"/>
                    </a:lnTo>
                    <a:lnTo>
                      <a:pt x="38" y="532"/>
                    </a:lnTo>
                    <a:lnTo>
                      <a:pt x="38" y="532"/>
                    </a:lnTo>
                    <a:lnTo>
                      <a:pt x="38" y="532"/>
                    </a:lnTo>
                    <a:lnTo>
                      <a:pt x="38" y="532"/>
                    </a:lnTo>
                    <a:lnTo>
                      <a:pt x="38" y="532"/>
                    </a:lnTo>
                    <a:lnTo>
                      <a:pt x="38" y="534"/>
                    </a:lnTo>
                    <a:lnTo>
                      <a:pt x="38" y="534"/>
                    </a:lnTo>
                    <a:lnTo>
                      <a:pt x="38" y="534"/>
                    </a:lnTo>
                    <a:lnTo>
                      <a:pt x="38" y="534"/>
                    </a:lnTo>
                    <a:lnTo>
                      <a:pt x="38" y="535"/>
                    </a:lnTo>
                    <a:lnTo>
                      <a:pt x="36" y="535"/>
                    </a:lnTo>
                    <a:lnTo>
                      <a:pt x="36" y="535"/>
                    </a:lnTo>
                    <a:lnTo>
                      <a:pt x="36" y="535"/>
                    </a:lnTo>
                    <a:lnTo>
                      <a:pt x="36" y="537"/>
                    </a:lnTo>
                    <a:lnTo>
                      <a:pt x="36" y="537"/>
                    </a:lnTo>
                    <a:lnTo>
                      <a:pt x="36" y="537"/>
                    </a:lnTo>
                    <a:lnTo>
                      <a:pt x="36" y="537"/>
                    </a:lnTo>
                    <a:lnTo>
                      <a:pt x="36" y="537"/>
                    </a:lnTo>
                    <a:lnTo>
                      <a:pt x="36" y="537"/>
                    </a:lnTo>
                    <a:lnTo>
                      <a:pt x="36" y="539"/>
                    </a:lnTo>
                    <a:lnTo>
                      <a:pt x="34" y="539"/>
                    </a:lnTo>
                    <a:lnTo>
                      <a:pt x="34" y="539"/>
                    </a:lnTo>
                    <a:lnTo>
                      <a:pt x="34" y="539"/>
                    </a:lnTo>
                    <a:lnTo>
                      <a:pt x="34" y="539"/>
                    </a:lnTo>
                    <a:lnTo>
                      <a:pt x="34" y="539"/>
                    </a:lnTo>
                    <a:lnTo>
                      <a:pt x="34" y="541"/>
                    </a:lnTo>
                    <a:lnTo>
                      <a:pt x="34" y="541"/>
                    </a:lnTo>
                    <a:lnTo>
                      <a:pt x="34" y="541"/>
                    </a:lnTo>
                    <a:lnTo>
                      <a:pt x="32" y="541"/>
                    </a:lnTo>
                    <a:lnTo>
                      <a:pt x="32" y="541"/>
                    </a:lnTo>
                    <a:lnTo>
                      <a:pt x="32" y="543"/>
                    </a:lnTo>
                    <a:lnTo>
                      <a:pt x="32" y="543"/>
                    </a:lnTo>
                    <a:lnTo>
                      <a:pt x="32" y="543"/>
                    </a:lnTo>
                    <a:lnTo>
                      <a:pt x="32" y="543"/>
                    </a:lnTo>
                    <a:lnTo>
                      <a:pt x="32" y="543"/>
                    </a:lnTo>
                    <a:lnTo>
                      <a:pt x="31" y="543"/>
                    </a:lnTo>
                    <a:lnTo>
                      <a:pt x="31" y="543"/>
                    </a:lnTo>
                    <a:lnTo>
                      <a:pt x="31" y="543"/>
                    </a:lnTo>
                    <a:lnTo>
                      <a:pt x="31" y="544"/>
                    </a:lnTo>
                    <a:lnTo>
                      <a:pt x="31" y="544"/>
                    </a:lnTo>
                    <a:lnTo>
                      <a:pt x="31" y="544"/>
                    </a:lnTo>
                    <a:lnTo>
                      <a:pt x="31" y="544"/>
                    </a:lnTo>
                    <a:lnTo>
                      <a:pt x="31" y="544"/>
                    </a:lnTo>
                    <a:lnTo>
                      <a:pt x="31" y="544"/>
                    </a:lnTo>
                    <a:lnTo>
                      <a:pt x="31" y="544"/>
                    </a:lnTo>
                    <a:lnTo>
                      <a:pt x="29" y="544"/>
                    </a:lnTo>
                    <a:lnTo>
                      <a:pt x="29" y="546"/>
                    </a:lnTo>
                    <a:lnTo>
                      <a:pt x="29" y="546"/>
                    </a:lnTo>
                    <a:lnTo>
                      <a:pt x="29" y="546"/>
                    </a:lnTo>
                    <a:lnTo>
                      <a:pt x="29" y="546"/>
                    </a:lnTo>
                    <a:lnTo>
                      <a:pt x="29" y="546"/>
                    </a:lnTo>
                    <a:lnTo>
                      <a:pt x="27" y="546"/>
                    </a:lnTo>
                    <a:lnTo>
                      <a:pt x="27" y="546"/>
                    </a:lnTo>
                    <a:lnTo>
                      <a:pt x="27" y="546"/>
                    </a:lnTo>
                    <a:lnTo>
                      <a:pt x="27" y="546"/>
                    </a:lnTo>
                    <a:lnTo>
                      <a:pt x="27" y="546"/>
                    </a:lnTo>
                    <a:lnTo>
                      <a:pt x="25" y="546"/>
                    </a:lnTo>
                    <a:lnTo>
                      <a:pt x="25" y="546"/>
                    </a:lnTo>
                    <a:lnTo>
                      <a:pt x="25" y="546"/>
                    </a:lnTo>
                    <a:lnTo>
                      <a:pt x="25" y="546"/>
                    </a:lnTo>
                    <a:lnTo>
                      <a:pt x="23" y="546"/>
                    </a:lnTo>
                    <a:lnTo>
                      <a:pt x="23" y="546"/>
                    </a:lnTo>
                    <a:lnTo>
                      <a:pt x="22" y="546"/>
                    </a:lnTo>
                    <a:lnTo>
                      <a:pt x="22" y="546"/>
                    </a:lnTo>
                    <a:lnTo>
                      <a:pt x="22" y="546"/>
                    </a:lnTo>
                    <a:lnTo>
                      <a:pt x="22" y="546"/>
                    </a:lnTo>
                    <a:lnTo>
                      <a:pt x="20" y="546"/>
                    </a:lnTo>
                    <a:lnTo>
                      <a:pt x="20" y="546"/>
                    </a:lnTo>
                    <a:lnTo>
                      <a:pt x="20" y="546"/>
                    </a:lnTo>
                    <a:lnTo>
                      <a:pt x="20" y="546"/>
                    </a:lnTo>
                    <a:lnTo>
                      <a:pt x="20" y="546"/>
                    </a:lnTo>
                    <a:lnTo>
                      <a:pt x="20" y="546"/>
                    </a:lnTo>
                    <a:lnTo>
                      <a:pt x="20" y="546"/>
                    </a:lnTo>
                    <a:lnTo>
                      <a:pt x="18" y="546"/>
                    </a:lnTo>
                    <a:lnTo>
                      <a:pt x="18" y="546"/>
                    </a:lnTo>
                    <a:lnTo>
                      <a:pt x="18" y="546"/>
                    </a:lnTo>
                    <a:lnTo>
                      <a:pt x="18" y="544"/>
                    </a:lnTo>
                    <a:lnTo>
                      <a:pt x="16" y="544"/>
                    </a:lnTo>
                    <a:lnTo>
                      <a:pt x="16" y="544"/>
                    </a:lnTo>
                    <a:lnTo>
                      <a:pt x="16" y="544"/>
                    </a:lnTo>
                    <a:lnTo>
                      <a:pt x="16" y="544"/>
                    </a:lnTo>
                    <a:lnTo>
                      <a:pt x="16" y="544"/>
                    </a:lnTo>
                    <a:lnTo>
                      <a:pt x="14" y="544"/>
                    </a:lnTo>
                    <a:lnTo>
                      <a:pt x="14" y="543"/>
                    </a:lnTo>
                    <a:lnTo>
                      <a:pt x="14" y="543"/>
                    </a:lnTo>
                    <a:lnTo>
                      <a:pt x="14" y="543"/>
                    </a:lnTo>
                    <a:lnTo>
                      <a:pt x="13" y="543"/>
                    </a:lnTo>
                    <a:lnTo>
                      <a:pt x="13" y="543"/>
                    </a:lnTo>
                    <a:lnTo>
                      <a:pt x="13" y="543"/>
                    </a:lnTo>
                    <a:lnTo>
                      <a:pt x="11" y="543"/>
                    </a:lnTo>
                    <a:lnTo>
                      <a:pt x="11" y="543"/>
                    </a:lnTo>
                    <a:lnTo>
                      <a:pt x="11" y="541"/>
                    </a:lnTo>
                    <a:lnTo>
                      <a:pt x="11" y="541"/>
                    </a:lnTo>
                    <a:lnTo>
                      <a:pt x="11" y="541"/>
                    </a:lnTo>
                    <a:lnTo>
                      <a:pt x="9" y="541"/>
                    </a:lnTo>
                    <a:lnTo>
                      <a:pt x="9" y="541"/>
                    </a:lnTo>
                    <a:lnTo>
                      <a:pt x="9" y="541"/>
                    </a:lnTo>
                    <a:lnTo>
                      <a:pt x="9" y="541"/>
                    </a:lnTo>
                    <a:lnTo>
                      <a:pt x="9" y="541"/>
                    </a:lnTo>
                    <a:lnTo>
                      <a:pt x="9" y="541"/>
                    </a:lnTo>
                    <a:lnTo>
                      <a:pt x="7" y="541"/>
                    </a:lnTo>
                    <a:lnTo>
                      <a:pt x="7" y="541"/>
                    </a:lnTo>
                    <a:lnTo>
                      <a:pt x="7" y="541"/>
                    </a:lnTo>
                    <a:lnTo>
                      <a:pt x="7" y="541"/>
                    </a:lnTo>
                    <a:lnTo>
                      <a:pt x="7" y="541"/>
                    </a:lnTo>
                    <a:lnTo>
                      <a:pt x="7" y="541"/>
                    </a:lnTo>
                    <a:lnTo>
                      <a:pt x="7" y="541"/>
                    </a:lnTo>
                    <a:lnTo>
                      <a:pt x="7" y="543"/>
                    </a:lnTo>
                    <a:lnTo>
                      <a:pt x="7" y="543"/>
                    </a:lnTo>
                    <a:lnTo>
                      <a:pt x="7" y="543"/>
                    </a:lnTo>
                    <a:lnTo>
                      <a:pt x="7" y="543"/>
                    </a:lnTo>
                    <a:lnTo>
                      <a:pt x="5" y="543"/>
                    </a:lnTo>
                    <a:lnTo>
                      <a:pt x="5" y="543"/>
                    </a:lnTo>
                    <a:lnTo>
                      <a:pt x="5" y="544"/>
                    </a:lnTo>
                    <a:lnTo>
                      <a:pt x="5" y="544"/>
                    </a:lnTo>
                    <a:lnTo>
                      <a:pt x="5" y="544"/>
                    </a:lnTo>
                    <a:lnTo>
                      <a:pt x="5" y="544"/>
                    </a:lnTo>
                    <a:lnTo>
                      <a:pt x="5" y="544"/>
                    </a:lnTo>
                    <a:lnTo>
                      <a:pt x="5" y="544"/>
                    </a:lnTo>
                    <a:lnTo>
                      <a:pt x="5" y="544"/>
                    </a:lnTo>
                    <a:lnTo>
                      <a:pt x="5" y="546"/>
                    </a:lnTo>
                    <a:lnTo>
                      <a:pt x="5" y="546"/>
                    </a:lnTo>
                    <a:lnTo>
                      <a:pt x="5" y="546"/>
                    </a:lnTo>
                    <a:lnTo>
                      <a:pt x="5" y="546"/>
                    </a:lnTo>
                    <a:lnTo>
                      <a:pt x="5" y="546"/>
                    </a:lnTo>
                    <a:lnTo>
                      <a:pt x="5" y="546"/>
                    </a:lnTo>
                    <a:lnTo>
                      <a:pt x="3" y="546"/>
                    </a:lnTo>
                    <a:lnTo>
                      <a:pt x="3" y="546"/>
                    </a:lnTo>
                    <a:lnTo>
                      <a:pt x="3" y="548"/>
                    </a:lnTo>
                    <a:lnTo>
                      <a:pt x="3" y="548"/>
                    </a:lnTo>
                    <a:lnTo>
                      <a:pt x="3" y="548"/>
                    </a:lnTo>
                    <a:lnTo>
                      <a:pt x="3" y="548"/>
                    </a:lnTo>
                    <a:lnTo>
                      <a:pt x="3" y="548"/>
                    </a:lnTo>
                    <a:lnTo>
                      <a:pt x="3" y="548"/>
                    </a:lnTo>
                    <a:lnTo>
                      <a:pt x="3" y="548"/>
                    </a:lnTo>
                    <a:lnTo>
                      <a:pt x="3" y="548"/>
                    </a:lnTo>
                    <a:lnTo>
                      <a:pt x="3" y="548"/>
                    </a:lnTo>
                    <a:lnTo>
                      <a:pt x="2" y="548"/>
                    </a:lnTo>
                    <a:lnTo>
                      <a:pt x="2" y="548"/>
                    </a:lnTo>
                    <a:lnTo>
                      <a:pt x="2" y="548"/>
                    </a:lnTo>
                    <a:lnTo>
                      <a:pt x="2" y="548"/>
                    </a:lnTo>
                    <a:lnTo>
                      <a:pt x="2" y="546"/>
                    </a:lnTo>
                    <a:lnTo>
                      <a:pt x="2" y="546"/>
                    </a:lnTo>
                    <a:lnTo>
                      <a:pt x="2" y="546"/>
                    </a:lnTo>
                    <a:lnTo>
                      <a:pt x="2" y="546"/>
                    </a:lnTo>
                    <a:lnTo>
                      <a:pt x="2" y="544"/>
                    </a:lnTo>
                    <a:lnTo>
                      <a:pt x="2" y="544"/>
                    </a:lnTo>
                    <a:lnTo>
                      <a:pt x="2" y="544"/>
                    </a:lnTo>
                    <a:lnTo>
                      <a:pt x="2" y="543"/>
                    </a:lnTo>
                    <a:lnTo>
                      <a:pt x="2" y="543"/>
                    </a:lnTo>
                    <a:lnTo>
                      <a:pt x="3" y="543"/>
                    </a:lnTo>
                    <a:lnTo>
                      <a:pt x="3" y="543"/>
                    </a:lnTo>
                    <a:lnTo>
                      <a:pt x="3" y="543"/>
                    </a:lnTo>
                    <a:lnTo>
                      <a:pt x="3" y="541"/>
                    </a:lnTo>
                    <a:lnTo>
                      <a:pt x="3" y="541"/>
                    </a:lnTo>
                    <a:lnTo>
                      <a:pt x="3" y="541"/>
                    </a:lnTo>
                    <a:lnTo>
                      <a:pt x="3" y="539"/>
                    </a:lnTo>
                    <a:lnTo>
                      <a:pt x="2" y="539"/>
                    </a:lnTo>
                    <a:lnTo>
                      <a:pt x="2" y="539"/>
                    </a:lnTo>
                    <a:lnTo>
                      <a:pt x="2" y="539"/>
                    </a:lnTo>
                    <a:lnTo>
                      <a:pt x="0" y="537"/>
                    </a:lnTo>
                    <a:lnTo>
                      <a:pt x="0" y="535"/>
                    </a:lnTo>
                    <a:lnTo>
                      <a:pt x="0" y="530"/>
                    </a:lnTo>
                    <a:lnTo>
                      <a:pt x="0" y="528"/>
                    </a:lnTo>
                    <a:lnTo>
                      <a:pt x="0" y="528"/>
                    </a:lnTo>
                    <a:lnTo>
                      <a:pt x="0" y="526"/>
                    </a:lnTo>
                    <a:lnTo>
                      <a:pt x="0" y="523"/>
                    </a:lnTo>
                    <a:lnTo>
                      <a:pt x="0" y="523"/>
                    </a:lnTo>
                    <a:lnTo>
                      <a:pt x="0" y="519"/>
                    </a:lnTo>
                    <a:lnTo>
                      <a:pt x="0" y="519"/>
                    </a:lnTo>
                    <a:lnTo>
                      <a:pt x="0" y="517"/>
                    </a:lnTo>
                    <a:lnTo>
                      <a:pt x="2" y="517"/>
                    </a:lnTo>
                    <a:lnTo>
                      <a:pt x="2" y="517"/>
                    </a:lnTo>
                    <a:lnTo>
                      <a:pt x="2" y="517"/>
                    </a:lnTo>
                    <a:lnTo>
                      <a:pt x="2" y="515"/>
                    </a:lnTo>
                    <a:lnTo>
                      <a:pt x="2" y="515"/>
                    </a:lnTo>
                    <a:lnTo>
                      <a:pt x="2" y="515"/>
                    </a:lnTo>
                    <a:lnTo>
                      <a:pt x="2" y="515"/>
                    </a:lnTo>
                    <a:lnTo>
                      <a:pt x="2" y="514"/>
                    </a:lnTo>
                    <a:lnTo>
                      <a:pt x="2" y="514"/>
                    </a:lnTo>
                    <a:lnTo>
                      <a:pt x="2" y="514"/>
                    </a:lnTo>
                    <a:lnTo>
                      <a:pt x="2" y="514"/>
                    </a:lnTo>
                    <a:lnTo>
                      <a:pt x="2" y="512"/>
                    </a:lnTo>
                    <a:lnTo>
                      <a:pt x="2" y="512"/>
                    </a:lnTo>
                    <a:lnTo>
                      <a:pt x="2" y="510"/>
                    </a:lnTo>
                    <a:lnTo>
                      <a:pt x="2" y="510"/>
                    </a:lnTo>
                    <a:lnTo>
                      <a:pt x="2" y="510"/>
                    </a:lnTo>
                    <a:lnTo>
                      <a:pt x="2" y="510"/>
                    </a:lnTo>
                    <a:lnTo>
                      <a:pt x="2" y="508"/>
                    </a:lnTo>
                    <a:lnTo>
                      <a:pt x="2" y="508"/>
                    </a:lnTo>
                    <a:lnTo>
                      <a:pt x="2" y="508"/>
                    </a:lnTo>
                    <a:lnTo>
                      <a:pt x="2" y="508"/>
                    </a:lnTo>
                    <a:lnTo>
                      <a:pt x="2" y="506"/>
                    </a:lnTo>
                    <a:lnTo>
                      <a:pt x="2" y="506"/>
                    </a:lnTo>
                    <a:lnTo>
                      <a:pt x="2" y="506"/>
                    </a:lnTo>
                    <a:lnTo>
                      <a:pt x="2" y="506"/>
                    </a:lnTo>
                    <a:lnTo>
                      <a:pt x="5" y="505"/>
                    </a:lnTo>
                    <a:lnTo>
                      <a:pt x="5" y="505"/>
                    </a:lnTo>
                    <a:lnTo>
                      <a:pt x="5" y="505"/>
                    </a:lnTo>
                    <a:lnTo>
                      <a:pt x="5" y="505"/>
                    </a:lnTo>
                    <a:lnTo>
                      <a:pt x="7" y="505"/>
                    </a:lnTo>
                    <a:lnTo>
                      <a:pt x="7" y="505"/>
                    </a:lnTo>
                    <a:lnTo>
                      <a:pt x="9" y="503"/>
                    </a:lnTo>
                    <a:lnTo>
                      <a:pt x="9" y="503"/>
                    </a:lnTo>
                    <a:lnTo>
                      <a:pt x="9" y="503"/>
                    </a:lnTo>
                    <a:lnTo>
                      <a:pt x="9" y="503"/>
                    </a:lnTo>
                    <a:lnTo>
                      <a:pt x="9" y="501"/>
                    </a:lnTo>
                    <a:lnTo>
                      <a:pt x="11" y="501"/>
                    </a:lnTo>
                    <a:lnTo>
                      <a:pt x="13" y="499"/>
                    </a:lnTo>
                    <a:lnTo>
                      <a:pt x="13" y="499"/>
                    </a:lnTo>
                    <a:lnTo>
                      <a:pt x="13" y="499"/>
                    </a:lnTo>
                    <a:lnTo>
                      <a:pt x="13" y="499"/>
                    </a:lnTo>
                    <a:lnTo>
                      <a:pt x="14" y="497"/>
                    </a:lnTo>
                    <a:lnTo>
                      <a:pt x="14" y="497"/>
                    </a:lnTo>
                    <a:lnTo>
                      <a:pt x="14" y="497"/>
                    </a:lnTo>
                    <a:lnTo>
                      <a:pt x="14" y="497"/>
                    </a:lnTo>
                    <a:lnTo>
                      <a:pt x="14" y="496"/>
                    </a:lnTo>
                    <a:lnTo>
                      <a:pt x="16" y="494"/>
                    </a:lnTo>
                    <a:lnTo>
                      <a:pt x="16" y="494"/>
                    </a:lnTo>
                    <a:lnTo>
                      <a:pt x="16" y="494"/>
                    </a:lnTo>
                    <a:lnTo>
                      <a:pt x="16" y="494"/>
                    </a:lnTo>
                    <a:lnTo>
                      <a:pt x="16" y="494"/>
                    </a:lnTo>
                    <a:lnTo>
                      <a:pt x="16" y="492"/>
                    </a:lnTo>
                    <a:lnTo>
                      <a:pt x="18" y="492"/>
                    </a:lnTo>
                    <a:lnTo>
                      <a:pt x="18" y="490"/>
                    </a:lnTo>
                    <a:lnTo>
                      <a:pt x="18" y="488"/>
                    </a:lnTo>
                    <a:lnTo>
                      <a:pt x="20" y="487"/>
                    </a:lnTo>
                    <a:lnTo>
                      <a:pt x="20" y="487"/>
                    </a:lnTo>
                    <a:lnTo>
                      <a:pt x="20" y="485"/>
                    </a:lnTo>
                    <a:lnTo>
                      <a:pt x="20" y="485"/>
                    </a:lnTo>
                    <a:lnTo>
                      <a:pt x="22" y="483"/>
                    </a:lnTo>
                    <a:lnTo>
                      <a:pt x="22" y="481"/>
                    </a:lnTo>
                    <a:lnTo>
                      <a:pt x="22" y="481"/>
                    </a:lnTo>
                    <a:lnTo>
                      <a:pt x="22" y="481"/>
                    </a:lnTo>
                    <a:lnTo>
                      <a:pt x="22" y="481"/>
                    </a:lnTo>
                    <a:lnTo>
                      <a:pt x="23" y="479"/>
                    </a:lnTo>
                    <a:lnTo>
                      <a:pt x="23" y="479"/>
                    </a:lnTo>
                    <a:lnTo>
                      <a:pt x="23" y="479"/>
                    </a:lnTo>
                    <a:lnTo>
                      <a:pt x="25" y="479"/>
                    </a:lnTo>
                    <a:lnTo>
                      <a:pt x="29" y="479"/>
                    </a:lnTo>
                    <a:lnTo>
                      <a:pt x="29" y="477"/>
                    </a:lnTo>
                    <a:lnTo>
                      <a:pt x="31" y="477"/>
                    </a:lnTo>
                    <a:lnTo>
                      <a:pt x="31" y="477"/>
                    </a:lnTo>
                    <a:lnTo>
                      <a:pt x="32" y="477"/>
                    </a:lnTo>
                    <a:lnTo>
                      <a:pt x="32" y="477"/>
                    </a:lnTo>
                    <a:lnTo>
                      <a:pt x="34" y="476"/>
                    </a:lnTo>
                    <a:lnTo>
                      <a:pt x="36" y="476"/>
                    </a:lnTo>
                    <a:lnTo>
                      <a:pt x="36" y="476"/>
                    </a:lnTo>
                    <a:lnTo>
                      <a:pt x="38" y="476"/>
                    </a:lnTo>
                    <a:lnTo>
                      <a:pt x="40" y="474"/>
                    </a:lnTo>
                    <a:lnTo>
                      <a:pt x="41" y="474"/>
                    </a:lnTo>
                    <a:lnTo>
                      <a:pt x="41" y="474"/>
                    </a:lnTo>
                    <a:lnTo>
                      <a:pt x="45" y="472"/>
                    </a:lnTo>
                    <a:lnTo>
                      <a:pt x="45" y="472"/>
                    </a:lnTo>
                    <a:lnTo>
                      <a:pt x="47" y="472"/>
                    </a:lnTo>
                    <a:lnTo>
                      <a:pt x="47" y="472"/>
                    </a:lnTo>
                    <a:lnTo>
                      <a:pt x="47" y="470"/>
                    </a:lnTo>
                    <a:lnTo>
                      <a:pt x="47" y="470"/>
                    </a:lnTo>
                    <a:lnTo>
                      <a:pt x="47" y="470"/>
                    </a:lnTo>
                    <a:lnTo>
                      <a:pt x="47" y="468"/>
                    </a:lnTo>
                    <a:lnTo>
                      <a:pt x="49" y="468"/>
                    </a:lnTo>
                    <a:lnTo>
                      <a:pt x="49" y="467"/>
                    </a:lnTo>
                    <a:lnTo>
                      <a:pt x="51" y="465"/>
                    </a:lnTo>
                    <a:lnTo>
                      <a:pt x="51" y="465"/>
                    </a:lnTo>
                    <a:lnTo>
                      <a:pt x="51" y="465"/>
                    </a:lnTo>
                    <a:lnTo>
                      <a:pt x="51" y="465"/>
                    </a:lnTo>
                    <a:lnTo>
                      <a:pt x="51" y="465"/>
                    </a:lnTo>
                    <a:lnTo>
                      <a:pt x="51" y="465"/>
                    </a:lnTo>
                    <a:lnTo>
                      <a:pt x="52" y="463"/>
                    </a:lnTo>
                    <a:lnTo>
                      <a:pt x="54" y="461"/>
                    </a:lnTo>
                    <a:lnTo>
                      <a:pt x="54" y="459"/>
                    </a:lnTo>
                    <a:lnTo>
                      <a:pt x="54" y="458"/>
                    </a:lnTo>
                    <a:lnTo>
                      <a:pt x="54" y="456"/>
                    </a:lnTo>
                    <a:lnTo>
                      <a:pt x="56" y="454"/>
                    </a:lnTo>
                    <a:lnTo>
                      <a:pt x="56" y="454"/>
                    </a:lnTo>
                    <a:lnTo>
                      <a:pt x="56" y="454"/>
                    </a:lnTo>
                    <a:lnTo>
                      <a:pt x="56" y="454"/>
                    </a:lnTo>
                    <a:lnTo>
                      <a:pt x="56" y="452"/>
                    </a:lnTo>
                    <a:lnTo>
                      <a:pt x="58" y="452"/>
                    </a:lnTo>
                    <a:lnTo>
                      <a:pt x="56" y="452"/>
                    </a:lnTo>
                    <a:lnTo>
                      <a:pt x="56" y="452"/>
                    </a:lnTo>
                    <a:lnTo>
                      <a:pt x="56" y="452"/>
                    </a:lnTo>
                    <a:lnTo>
                      <a:pt x="56" y="450"/>
                    </a:lnTo>
                    <a:lnTo>
                      <a:pt x="56" y="450"/>
                    </a:lnTo>
                    <a:lnTo>
                      <a:pt x="56" y="450"/>
                    </a:lnTo>
                    <a:lnTo>
                      <a:pt x="54" y="450"/>
                    </a:lnTo>
                    <a:lnTo>
                      <a:pt x="54" y="449"/>
                    </a:lnTo>
                    <a:lnTo>
                      <a:pt x="52" y="449"/>
                    </a:lnTo>
                    <a:lnTo>
                      <a:pt x="52" y="449"/>
                    </a:lnTo>
                    <a:lnTo>
                      <a:pt x="51" y="449"/>
                    </a:lnTo>
                    <a:lnTo>
                      <a:pt x="51" y="447"/>
                    </a:lnTo>
                    <a:lnTo>
                      <a:pt x="51" y="447"/>
                    </a:lnTo>
                    <a:lnTo>
                      <a:pt x="49" y="447"/>
                    </a:lnTo>
                    <a:lnTo>
                      <a:pt x="49" y="445"/>
                    </a:lnTo>
                    <a:lnTo>
                      <a:pt x="49" y="445"/>
                    </a:lnTo>
                    <a:lnTo>
                      <a:pt x="49" y="443"/>
                    </a:lnTo>
                    <a:lnTo>
                      <a:pt x="47" y="443"/>
                    </a:lnTo>
                    <a:lnTo>
                      <a:pt x="45" y="443"/>
                    </a:lnTo>
                    <a:lnTo>
                      <a:pt x="41" y="443"/>
                    </a:lnTo>
                    <a:lnTo>
                      <a:pt x="41" y="441"/>
                    </a:lnTo>
                    <a:lnTo>
                      <a:pt x="40" y="441"/>
                    </a:lnTo>
                    <a:lnTo>
                      <a:pt x="38" y="441"/>
                    </a:lnTo>
                    <a:lnTo>
                      <a:pt x="34" y="441"/>
                    </a:lnTo>
                    <a:lnTo>
                      <a:pt x="34" y="441"/>
                    </a:lnTo>
                    <a:lnTo>
                      <a:pt x="32" y="439"/>
                    </a:lnTo>
                    <a:lnTo>
                      <a:pt x="31" y="438"/>
                    </a:lnTo>
                    <a:lnTo>
                      <a:pt x="29" y="438"/>
                    </a:lnTo>
                    <a:lnTo>
                      <a:pt x="29" y="438"/>
                    </a:lnTo>
                    <a:lnTo>
                      <a:pt x="29" y="438"/>
                    </a:lnTo>
                    <a:lnTo>
                      <a:pt x="27" y="438"/>
                    </a:lnTo>
                    <a:lnTo>
                      <a:pt x="27" y="438"/>
                    </a:lnTo>
                    <a:lnTo>
                      <a:pt x="25" y="439"/>
                    </a:lnTo>
                    <a:lnTo>
                      <a:pt x="23" y="443"/>
                    </a:lnTo>
                    <a:lnTo>
                      <a:pt x="22" y="443"/>
                    </a:lnTo>
                    <a:lnTo>
                      <a:pt x="20" y="443"/>
                    </a:lnTo>
                    <a:lnTo>
                      <a:pt x="18" y="443"/>
                    </a:lnTo>
                    <a:lnTo>
                      <a:pt x="18" y="443"/>
                    </a:lnTo>
                    <a:lnTo>
                      <a:pt x="16" y="441"/>
                    </a:lnTo>
                    <a:lnTo>
                      <a:pt x="14" y="441"/>
                    </a:lnTo>
                    <a:lnTo>
                      <a:pt x="14" y="439"/>
                    </a:lnTo>
                    <a:lnTo>
                      <a:pt x="14" y="439"/>
                    </a:lnTo>
                    <a:lnTo>
                      <a:pt x="14" y="439"/>
                    </a:lnTo>
                    <a:lnTo>
                      <a:pt x="16" y="438"/>
                    </a:lnTo>
                    <a:lnTo>
                      <a:pt x="18" y="436"/>
                    </a:lnTo>
                    <a:lnTo>
                      <a:pt x="20" y="434"/>
                    </a:lnTo>
                    <a:lnTo>
                      <a:pt x="22" y="434"/>
                    </a:lnTo>
                    <a:lnTo>
                      <a:pt x="22" y="432"/>
                    </a:lnTo>
                    <a:lnTo>
                      <a:pt x="22" y="432"/>
                    </a:lnTo>
                    <a:lnTo>
                      <a:pt x="22" y="430"/>
                    </a:lnTo>
                    <a:lnTo>
                      <a:pt x="22" y="429"/>
                    </a:lnTo>
                    <a:lnTo>
                      <a:pt x="22" y="429"/>
                    </a:lnTo>
                    <a:lnTo>
                      <a:pt x="18" y="425"/>
                    </a:lnTo>
                    <a:lnTo>
                      <a:pt x="16" y="425"/>
                    </a:lnTo>
                    <a:lnTo>
                      <a:pt x="16" y="423"/>
                    </a:lnTo>
                    <a:lnTo>
                      <a:pt x="14" y="421"/>
                    </a:lnTo>
                    <a:lnTo>
                      <a:pt x="14" y="421"/>
                    </a:lnTo>
                    <a:lnTo>
                      <a:pt x="14" y="421"/>
                    </a:lnTo>
                    <a:lnTo>
                      <a:pt x="11" y="421"/>
                    </a:lnTo>
                    <a:lnTo>
                      <a:pt x="9" y="420"/>
                    </a:lnTo>
                    <a:lnTo>
                      <a:pt x="7" y="420"/>
                    </a:lnTo>
                    <a:lnTo>
                      <a:pt x="7" y="420"/>
                    </a:lnTo>
                    <a:lnTo>
                      <a:pt x="7" y="418"/>
                    </a:lnTo>
                    <a:lnTo>
                      <a:pt x="7" y="418"/>
                    </a:lnTo>
                    <a:lnTo>
                      <a:pt x="7" y="418"/>
                    </a:lnTo>
                    <a:lnTo>
                      <a:pt x="9" y="416"/>
                    </a:lnTo>
                    <a:lnTo>
                      <a:pt x="9" y="416"/>
                    </a:lnTo>
                    <a:lnTo>
                      <a:pt x="13" y="414"/>
                    </a:lnTo>
                    <a:lnTo>
                      <a:pt x="14" y="412"/>
                    </a:lnTo>
                    <a:lnTo>
                      <a:pt x="16" y="411"/>
                    </a:lnTo>
                    <a:lnTo>
                      <a:pt x="16" y="411"/>
                    </a:lnTo>
                    <a:lnTo>
                      <a:pt x="20" y="409"/>
                    </a:lnTo>
                    <a:lnTo>
                      <a:pt x="22" y="407"/>
                    </a:lnTo>
                    <a:lnTo>
                      <a:pt x="23" y="407"/>
                    </a:lnTo>
                    <a:lnTo>
                      <a:pt x="25" y="409"/>
                    </a:lnTo>
                    <a:lnTo>
                      <a:pt x="25" y="409"/>
                    </a:lnTo>
                    <a:lnTo>
                      <a:pt x="27" y="411"/>
                    </a:lnTo>
                    <a:lnTo>
                      <a:pt x="29" y="411"/>
                    </a:lnTo>
                    <a:lnTo>
                      <a:pt x="29" y="411"/>
                    </a:lnTo>
                    <a:lnTo>
                      <a:pt x="31" y="411"/>
                    </a:lnTo>
                    <a:lnTo>
                      <a:pt x="31" y="411"/>
                    </a:lnTo>
                    <a:lnTo>
                      <a:pt x="31" y="411"/>
                    </a:lnTo>
                    <a:lnTo>
                      <a:pt x="32" y="411"/>
                    </a:lnTo>
                    <a:lnTo>
                      <a:pt x="32" y="411"/>
                    </a:lnTo>
                    <a:lnTo>
                      <a:pt x="32" y="409"/>
                    </a:lnTo>
                    <a:lnTo>
                      <a:pt x="34" y="409"/>
                    </a:lnTo>
                    <a:lnTo>
                      <a:pt x="36" y="409"/>
                    </a:lnTo>
                    <a:lnTo>
                      <a:pt x="38" y="407"/>
                    </a:lnTo>
                    <a:lnTo>
                      <a:pt x="38" y="407"/>
                    </a:lnTo>
                    <a:lnTo>
                      <a:pt x="40" y="405"/>
                    </a:lnTo>
                    <a:lnTo>
                      <a:pt x="40" y="403"/>
                    </a:lnTo>
                    <a:lnTo>
                      <a:pt x="40" y="403"/>
                    </a:lnTo>
                    <a:lnTo>
                      <a:pt x="41" y="400"/>
                    </a:lnTo>
                    <a:lnTo>
                      <a:pt x="41" y="398"/>
                    </a:lnTo>
                    <a:lnTo>
                      <a:pt x="41" y="398"/>
                    </a:lnTo>
                    <a:lnTo>
                      <a:pt x="41" y="398"/>
                    </a:lnTo>
                    <a:lnTo>
                      <a:pt x="41" y="398"/>
                    </a:lnTo>
                    <a:lnTo>
                      <a:pt x="43" y="396"/>
                    </a:lnTo>
                    <a:lnTo>
                      <a:pt x="43" y="394"/>
                    </a:lnTo>
                    <a:lnTo>
                      <a:pt x="43" y="392"/>
                    </a:lnTo>
                    <a:lnTo>
                      <a:pt x="45" y="392"/>
                    </a:lnTo>
                    <a:lnTo>
                      <a:pt x="45" y="392"/>
                    </a:lnTo>
                    <a:lnTo>
                      <a:pt x="45" y="391"/>
                    </a:lnTo>
                    <a:lnTo>
                      <a:pt x="45" y="391"/>
                    </a:lnTo>
                    <a:lnTo>
                      <a:pt x="45" y="391"/>
                    </a:lnTo>
                    <a:lnTo>
                      <a:pt x="45" y="391"/>
                    </a:lnTo>
                    <a:lnTo>
                      <a:pt x="47" y="389"/>
                    </a:lnTo>
                    <a:lnTo>
                      <a:pt x="49" y="389"/>
                    </a:lnTo>
                    <a:lnTo>
                      <a:pt x="51" y="387"/>
                    </a:lnTo>
                    <a:lnTo>
                      <a:pt x="52" y="387"/>
                    </a:lnTo>
                    <a:lnTo>
                      <a:pt x="52" y="387"/>
                    </a:lnTo>
                    <a:lnTo>
                      <a:pt x="52" y="387"/>
                    </a:lnTo>
                    <a:lnTo>
                      <a:pt x="54" y="385"/>
                    </a:lnTo>
                    <a:lnTo>
                      <a:pt x="54" y="383"/>
                    </a:lnTo>
                    <a:lnTo>
                      <a:pt x="54" y="383"/>
                    </a:lnTo>
                    <a:lnTo>
                      <a:pt x="56" y="382"/>
                    </a:lnTo>
                    <a:lnTo>
                      <a:pt x="56" y="382"/>
                    </a:lnTo>
                    <a:lnTo>
                      <a:pt x="56" y="380"/>
                    </a:lnTo>
                    <a:lnTo>
                      <a:pt x="58" y="380"/>
                    </a:lnTo>
                    <a:lnTo>
                      <a:pt x="58" y="380"/>
                    </a:lnTo>
                    <a:lnTo>
                      <a:pt x="60" y="378"/>
                    </a:lnTo>
                    <a:lnTo>
                      <a:pt x="60" y="378"/>
                    </a:lnTo>
                    <a:lnTo>
                      <a:pt x="60" y="378"/>
                    </a:lnTo>
                    <a:lnTo>
                      <a:pt x="61" y="376"/>
                    </a:lnTo>
                    <a:lnTo>
                      <a:pt x="61" y="374"/>
                    </a:lnTo>
                    <a:lnTo>
                      <a:pt x="63" y="374"/>
                    </a:lnTo>
                    <a:lnTo>
                      <a:pt x="65" y="374"/>
                    </a:lnTo>
                    <a:lnTo>
                      <a:pt x="65" y="373"/>
                    </a:lnTo>
                    <a:lnTo>
                      <a:pt x="67" y="373"/>
                    </a:lnTo>
                    <a:lnTo>
                      <a:pt x="69" y="373"/>
                    </a:lnTo>
                    <a:lnTo>
                      <a:pt x="70" y="373"/>
                    </a:lnTo>
                    <a:lnTo>
                      <a:pt x="72" y="373"/>
                    </a:lnTo>
                    <a:lnTo>
                      <a:pt x="72" y="373"/>
                    </a:lnTo>
                    <a:lnTo>
                      <a:pt x="74" y="371"/>
                    </a:lnTo>
                    <a:lnTo>
                      <a:pt x="76" y="371"/>
                    </a:lnTo>
                    <a:lnTo>
                      <a:pt x="78" y="371"/>
                    </a:lnTo>
                    <a:lnTo>
                      <a:pt x="78" y="371"/>
                    </a:lnTo>
                    <a:lnTo>
                      <a:pt x="79" y="371"/>
                    </a:lnTo>
                    <a:lnTo>
                      <a:pt x="81" y="371"/>
                    </a:lnTo>
                    <a:lnTo>
                      <a:pt x="81" y="371"/>
                    </a:lnTo>
                    <a:lnTo>
                      <a:pt x="83" y="371"/>
                    </a:lnTo>
                    <a:lnTo>
                      <a:pt x="83" y="369"/>
                    </a:lnTo>
                    <a:lnTo>
                      <a:pt x="83" y="367"/>
                    </a:lnTo>
                    <a:lnTo>
                      <a:pt x="83" y="367"/>
                    </a:lnTo>
                    <a:lnTo>
                      <a:pt x="83" y="367"/>
                    </a:lnTo>
                    <a:lnTo>
                      <a:pt x="83" y="367"/>
                    </a:lnTo>
                    <a:lnTo>
                      <a:pt x="83" y="365"/>
                    </a:lnTo>
                    <a:lnTo>
                      <a:pt x="85" y="363"/>
                    </a:lnTo>
                    <a:lnTo>
                      <a:pt x="85" y="363"/>
                    </a:lnTo>
                    <a:lnTo>
                      <a:pt x="85" y="363"/>
                    </a:lnTo>
                    <a:lnTo>
                      <a:pt x="85" y="362"/>
                    </a:lnTo>
                    <a:lnTo>
                      <a:pt x="87" y="362"/>
                    </a:lnTo>
                    <a:lnTo>
                      <a:pt x="87" y="362"/>
                    </a:lnTo>
                    <a:lnTo>
                      <a:pt x="89" y="362"/>
                    </a:lnTo>
                    <a:lnTo>
                      <a:pt x="90" y="362"/>
                    </a:lnTo>
                    <a:lnTo>
                      <a:pt x="92" y="360"/>
                    </a:lnTo>
                    <a:lnTo>
                      <a:pt x="92" y="360"/>
                    </a:lnTo>
                    <a:lnTo>
                      <a:pt x="94" y="360"/>
                    </a:lnTo>
                    <a:lnTo>
                      <a:pt x="96" y="360"/>
                    </a:lnTo>
                    <a:lnTo>
                      <a:pt x="96" y="358"/>
                    </a:lnTo>
                    <a:lnTo>
                      <a:pt x="98" y="358"/>
                    </a:lnTo>
                    <a:lnTo>
                      <a:pt x="98" y="356"/>
                    </a:lnTo>
                    <a:lnTo>
                      <a:pt x="99" y="356"/>
                    </a:lnTo>
                    <a:lnTo>
                      <a:pt x="99" y="356"/>
                    </a:lnTo>
                    <a:lnTo>
                      <a:pt x="99" y="353"/>
                    </a:lnTo>
                    <a:lnTo>
                      <a:pt x="99" y="353"/>
                    </a:lnTo>
                    <a:lnTo>
                      <a:pt x="101" y="353"/>
                    </a:lnTo>
                    <a:lnTo>
                      <a:pt x="101" y="351"/>
                    </a:lnTo>
                    <a:lnTo>
                      <a:pt x="101" y="349"/>
                    </a:lnTo>
                    <a:lnTo>
                      <a:pt x="101" y="347"/>
                    </a:lnTo>
                    <a:lnTo>
                      <a:pt x="101" y="347"/>
                    </a:lnTo>
                    <a:lnTo>
                      <a:pt x="101" y="347"/>
                    </a:lnTo>
                    <a:lnTo>
                      <a:pt x="101" y="345"/>
                    </a:lnTo>
                    <a:lnTo>
                      <a:pt x="101" y="344"/>
                    </a:lnTo>
                    <a:lnTo>
                      <a:pt x="101" y="344"/>
                    </a:lnTo>
                    <a:lnTo>
                      <a:pt x="101" y="342"/>
                    </a:lnTo>
                    <a:lnTo>
                      <a:pt x="101" y="342"/>
                    </a:lnTo>
                    <a:lnTo>
                      <a:pt x="101" y="340"/>
                    </a:lnTo>
                    <a:lnTo>
                      <a:pt x="101" y="340"/>
                    </a:lnTo>
                    <a:lnTo>
                      <a:pt x="103" y="338"/>
                    </a:lnTo>
                    <a:lnTo>
                      <a:pt x="103" y="336"/>
                    </a:lnTo>
                    <a:lnTo>
                      <a:pt x="105" y="335"/>
                    </a:lnTo>
                    <a:lnTo>
                      <a:pt x="105" y="335"/>
                    </a:lnTo>
                    <a:lnTo>
                      <a:pt x="105" y="335"/>
                    </a:lnTo>
                    <a:lnTo>
                      <a:pt x="105" y="333"/>
                    </a:lnTo>
                    <a:lnTo>
                      <a:pt x="105" y="333"/>
                    </a:lnTo>
                    <a:lnTo>
                      <a:pt x="105" y="331"/>
                    </a:lnTo>
                    <a:lnTo>
                      <a:pt x="107" y="331"/>
                    </a:lnTo>
                    <a:lnTo>
                      <a:pt x="108" y="329"/>
                    </a:lnTo>
                    <a:lnTo>
                      <a:pt x="108" y="329"/>
                    </a:lnTo>
                    <a:lnTo>
                      <a:pt x="110" y="329"/>
                    </a:lnTo>
                    <a:lnTo>
                      <a:pt x="112" y="329"/>
                    </a:lnTo>
                    <a:lnTo>
                      <a:pt x="114" y="329"/>
                    </a:lnTo>
                    <a:lnTo>
                      <a:pt x="116" y="329"/>
                    </a:lnTo>
                    <a:lnTo>
                      <a:pt x="117" y="329"/>
                    </a:lnTo>
                    <a:lnTo>
                      <a:pt x="117" y="329"/>
                    </a:lnTo>
                    <a:lnTo>
                      <a:pt x="117" y="329"/>
                    </a:lnTo>
                    <a:lnTo>
                      <a:pt x="119" y="329"/>
                    </a:lnTo>
                    <a:lnTo>
                      <a:pt x="121" y="331"/>
                    </a:lnTo>
                    <a:lnTo>
                      <a:pt x="121" y="333"/>
                    </a:lnTo>
                    <a:lnTo>
                      <a:pt x="123" y="333"/>
                    </a:lnTo>
                    <a:lnTo>
                      <a:pt x="123" y="335"/>
                    </a:lnTo>
                    <a:lnTo>
                      <a:pt x="123" y="335"/>
                    </a:lnTo>
                    <a:lnTo>
                      <a:pt x="125" y="336"/>
                    </a:lnTo>
                    <a:lnTo>
                      <a:pt x="125" y="336"/>
                    </a:lnTo>
                    <a:lnTo>
                      <a:pt x="126" y="336"/>
                    </a:lnTo>
                    <a:lnTo>
                      <a:pt x="126" y="336"/>
                    </a:lnTo>
                    <a:lnTo>
                      <a:pt x="128" y="338"/>
                    </a:lnTo>
                    <a:lnTo>
                      <a:pt x="128" y="338"/>
                    </a:lnTo>
                    <a:lnTo>
                      <a:pt x="128" y="338"/>
                    </a:lnTo>
                    <a:lnTo>
                      <a:pt x="130" y="338"/>
                    </a:lnTo>
                    <a:lnTo>
                      <a:pt x="130" y="338"/>
                    </a:lnTo>
                    <a:lnTo>
                      <a:pt x="130" y="338"/>
                    </a:lnTo>
                    <a:lnTo>
                      <a:pt x="132" y="336"/>
                    </a:lnTo>
                    <a:lnTo>
                      <a:pt x="132" y="336"/>
                    </a:lnTo>
                    <a:lnTo>
                      <a:pt x="132" y="336"/>
                    </a:lnTo>
                    <a:lnTo>
                      <a:pt x="134" y="335"/>
                    </a:lnTo>
                    <a:lnTo>
                      <a:pt x="136" y="335"/>
                    </a:lnTo>
                    <a:lnTo>
                      <a:pt x="136" y="335"/>
                    </a:lnTo>
                    <a:lnTo>
                      <a:pt x="137" y="333"/>
                    </a:lnTo>
                    <a:lnTo>
                      <a:pt x="139" y="333"/>
                    </a:lnTo>
                    <a:lnTo>
                      <a:pt x="141" y="333"/>
                    </a:lnTo>
                    <a:lnTo>
                      <a:pt x="141" y="333"/>
                    </a:lnTo>
                    <a:lnTo>
                      <a:pt x="143" y="333"/>
                    </a:lnTo>
                    <a:lnTo>
                      <a:pt x="145" y="333"/>
                    </a:lnTo>
                    <a:lnTo>
                      <a:pt x="145" y="333"/>
                    </a:lnTo>
                    <a:lnTo>
                      <a:pt x="146" y="333"/>
                    </a:lnTo>
                    <a:lnTo>
                      <a:pt x="148" y="331"/>
                    </a:lnTo>
                    <a:lnTo>
                      <a:pt x="148" y="331"/>
                    </a:lnTo>
                    <a:lnTo>
                      <a:pt x="150" y="329"/>
                    </a:lnTo>
                    <a:lnTo>
                      <a:pt x="150" y="329"/>
                    </a:lnTo>
                    <a:lnTo>
                      <a:pt x="152" y="329"/>
                    </a:lnTo>
                    <a:lnTo>
                      <a:pt x="152" y="329"/>
                    </a:lnTo>
                    <a:lnTo>
                      <a:pt x="154" y="329"/>
                    </a:lnTo>
                    <a:lnTo>
                      <a:pt x="155" y="327"/>
                    </a:lnTo>
                    <a:lnTo>
                      <a:pt x="155" y="327"/>
                    </a:lnTo>
                    <a:lnTo>
                      <a:pt x="155" y="327"/>
                    </a:lnTo>
                    <a:lnTo>
                      <a:pt x="157" y="326"/>
                    </a:lnTo>
                    <a:lnTo>
                      <a:pt x="157" y="326"/>
                    </a:lnTo>
                    <a:lnTo>
                      <a:pt x="159" y="326"/>
                    </a:lnTo>
                    <a:lnTo>
                      <a:pt x="159" y="324"/>
                    </a:lnTo>
                    <a:lnTo>
                      <a:pt x="159" y="324"/>
                    </a:lnTo>
                    <a:lnTo>
                      <a:pt x="159" y="322"/>
                    </a:lnTo>
                    <a:lnTo>
                      <a:pt x="159" y="322"/>
                    </a:lnTo>
                    <a:lnTo>
                      <a:pt x="159" y="322"/>
                    </a:lnTo>
                    <a:lnTo>
                      <a:pt x="159" y="320"/>
                    </a:lnTo>
                    <a:lnTo>
                      <a:pt x="161" y="318"/>
                    </a:lnTo>
                    <a:lnTo>
                      <a:pt x="161" y="316"/>
                    </a:lnTo>
                    <a:lnTo>
                      <a:pt x="161" y="316"/>
                    </a:lnTo>
                    <a:lnTo>
                      <a:pt x="161" y="315"/>
                    </a:lnTo>
                    <a:lnTo>
                      <a:pt x="161" y="313"/>
                    </a:lnTo>
                    <a:lnTo>
                      <a:pt x="161" y="313"/>
                    </a:lnTo>
                    <a:lnTo>
                      <a:pt x="161" y="309"/>
                    </a:lnTo>
                    <a:lnTo>
                      <a:pt x="161" y="309"/>
                    </a:lnTo>
                    <a:lnTo>
                      <a:pt x="159" y="307"/>
                    </a:lnTo>
                    <a:lnTo>
                      <a:pt x="159" y="307"/>
                    </a:lnTo>
                    <a:lnTo>
                      <a:pt x="159" y="307"/>
                    </a:lnTo>
                    <a:lnTo>
                      <a:pt x="159" y="307"/>
                    </a:lnTo>
                    <a:lnTo>
                      <a:pt x="155" y="306"/>
                    </a:lnTo>
                    <a:lnTo>
                      <a:pt x="155" y="306"/>
                    </a:lnTo>
                    <a:lnTo>
                      <a:pt x="155" y="304"/>
                    </a:lnTo>
                    <a:lnTo>
                      <a:pt x="154" y="302"/>
                    </a:lnTo>
                    <a:lnTo>
                      <a:pt x="154" y="302"/>
                    </a:lnTo>
                    <a:lnTo>
                      <a:pt x="154" y="302"/>
                    </a:lnTo>
                    <a:lnTo>
                      <a:pt x="152" y="302"/>
                    </a:lnTo>
                    <a:lnTo>
                      <a:pt x="152" y="302"/>
                    </a:lnTo>
                    <a:lnTo>
                      <a:pt x="150" y="300"/>
                    </a:lnTo>
                    <a:lnTo>
                      <a:pt x="150" y="300"/>
                    </a:lnTo>
                    <a:lnTo>
                      <a:pt x="150" y="300"/>
                    </a:lnTo>
                    <a:lnTo>
                      <a:pt x="148" y="300"/>
                    </a:lnTo>
                    <a:lnTo>
                      <a:pt x="148" y="298"/>
                    </a:lnTo>
                    <a:lnTo>
                      <a:pt x="146" y="298"/>
                    </a:lnTo>
                    <a:lnTo>
                      <a:pt x="146" y="298"/>
                    </a:lnTo>
                    <a:lnTo>
                      <a:pt x="146" y="297"/>
                    </a:lnTo>
                    <a:lnTo>
                      <a:pt x="145" y="297"/>
                    </a:lnTo>
                    <a:lnTo>
                      <a:pt x="145" y="297"/>
                    </a:lnTo>
                    <a:lnTo>
                      <a:pt x="143" y="295"/>
                    </a:lnTo>
                    <a:lnTo>
                      <a:pt x="143" y="295"/>
                    </a:lnTo>
                    <a:lnTo>
                      <a:pt x="141" y="293"/>
                    </a:lnTo>
                    <a:lnTo>
                      <a:pt x="141" y="293"/>
                    </a:lnTo>
                    <a:lnTo>
                      <a:pt x="139" y="291"/>
                    </a:lnTo>
                    <a:lnTo>
                      <a:pt x="139" y="291"/>
                    </a:lnTo>
                    <a:lnTo>
                      <a:pt x="139" y="291"/>
                    </a:lnTo>
                    <a:lnTo>
                      <a:pt x="137" y="288"/>
                    </a:lnTo>
                    <a:lnTo>
                      <a:pt x="137" y="288"/>
                    </a:lnTo>
                    <a:lnTo>
                      <a:pt x="137" y="288"/>
                    </a:lnTo>
                    <a:lnTo>
                      <a:pt x="137" y="286"/>
                    </a:lnTo>
                    <a:lnTo>
                      <a:pt x="137" y="286"/>
                    </a:lnTo>
                    <a:lnTo>
                      <a:pt x="139" y="286"/>
                    </a:lnTo>
                    <a:lnTo>
                      <a:pt x="143" y="284"/>
                    </a:lnTo>
                    <a:lnTo>
                      <a:pt x="145" y="284"/>
                    </a:lnTo>
                    <a:lnTo>
                      <a:pt x="145" y="284"/>
                    </a:lnTo>
                    <a:lnTo>
                      <a:pt x="146" y="282"/>
                    </a:lnTo>
                    <a:lnTo>
                      <a:pt x="148" y="282"/>
                    </a:lnTo>
                    <a:lnTo>
                      <a:pt x="150" y="282"/>
                    </a:lnTo>
                    <a:lnTo>
                      <a:pt x="150" y="282"/>
                    </a:lnTo>
                    <a:lnTo>
                      <a:pt x="150" y="282"/>
                    </a:lnTo>
                    <a:lnTo>
                      <a:pt x="150" y="282"/>
                    </a:lnTo>
                    <a:lnTo>
                      <a:pt x="152" y="282"/>
                    </a:lnTo>
                    <a:lnTo>
                      <a:pt x="152" y="282"/>
                    </a:lnTo>
                    <a:lnTo>
                      <a:pt x="152" y="282"/>
                    </a:lnTo>
                    <a:lnTo>
                      <a:pt x="154" y="282"/>
                    </a:lnTo>
                    <a:lnTo>
                      <a:pt x="155" y="282"/>
                    </a:lnTo>
                    <a:lnTo>
                      <a:pt x="155" y="282"/>
                    </a:lnTo>
                    <a:lnTo>
                      <a:pt x="157" y="282"/>
                    </a:lnTo>
                    <a:lnTo>
                      <a:pt x="159" y="282"/>
                    </a:lnTo>
                    <a:lnTo>
                      <a:pt x="159" y="284"/>
                    </a:lnTo>
                    <a:lnTo>
                      <a:pt x="161" y="284"/>
                    </a:lnTo>
                    <a:lnTo>
                      <a:pt x="163" y="284"/>
                    </a:lnTo>
                    <a:lnTo>
                      <a:pt x="163" y="284"/>
                    </a:lnTo>
                    <a:lnTo>
                      <a:pt x="163" y="284"/>
                    </a:lnTo>
                    <a:lnTo>
                      <a:pt x="168" y="282"/>
                    </a:lnTo>
                    <a:lnTo>
                      <a:pt x="170" y="282"/>
                    </a:lnTo>
                    <a:lnTo>
                      <a:pt x="172" y="280"/>
                    </a:lnTo>
                    <a:lnTo>
                      <a:pt x="174" y="280"/>
                    </a:lnTo>
                    <a:lnTo>
                      <a:pt x="174" y="280"/>
                    </a:lnTo>
                    <a:lnTo>
                      <a:pt x="174" y="280"/>
                    </a:lnTo>
                    <a:lnTo>
                      <a:pt x="174" y="280"/>
                    </a:lnTo>
                    <a:lnTo>
                      <a:pt x="175" y="280"/>
                    </a:lnTo>
                    <a:lnTo>
                      <a:pt x="177" y="280"/>
                    </a:lnTo>
                    <a:lnTo>
                      <a:pt x="177" y="280"/>
                    </a:lnTo>
                    <a:lnTo>
                      <a:pt x="179" y="280"/>
                    </a:lnTo>
                    <a:lnTo>
                      <a:pt x="181" y="278"/>
                    </a:lnTo>
                    <a:lnTo>
                      <a:pt x="183" y="278"/>
                    </a:lnTo>
                    <a:lnTo>
                      <a:pt x="183" y="278"/>
                    </a:lnTo>
                    <a:lnTo>
                      <a:pt x="184" y="278"/>
                    </a:lnTo>
                    <a:lnTo>
                      <a:pt x="184" y="278"/>
                    </a:lnTo>
                    <a:lnTo>
                      <a:pt x="184" y="278"/>
                    </a:lnTo>
                    <a:lnTo>
                      <a:pt x="184" y="277"/>
                    </a:lnTo>
                    <a:lnTo>
                      <a:pt x="186" y="277"/>
                    </a:lnTo>
                    <a:lnTo>
                      <a:pt x="188" y="275"/>
                    </a:lnTo>
                    <a:lnTo>
                      <a:pt x="188" y="273"/>
                    </a:lnTo>
                    <a:lnTo>
                      <a:pt x="188" y="273"/>
                    </a:lnTo>
                    <a:lnTo>
                      <a:pt x="188" y="271"/>
                    </a:lnTo>
                    <a:lnTo>
                      <a:pt x="188" y="271"/>
                    </a:lnTo>
                    <a:lnTo>
                      <a:pt x="188" y="269"/>
                    </a:lnTo>
                    <a:lnTo>
                      <a:pt x="188" y="269"/>
                    </a:lnTo>
                    <a:lnTo>
                      <a:pt x="188" y="268"/>
                    </a:lnTo>
                    <a:lnTo>
                      <a:pt x="190" y="268"/>
                    </a:lnTo>
                    <a:lnTo>
                      <a:pt x="190" y="266"/>
                    </a:lnTo>
                    <a:lnTo>
                      <a:pt x="190" y="266"/>
                    </a:lnTo>
                    <a:lnTo>
                      <a:pt x="190" y="264"/>
                    </a:lnTo>
                    <a:lnTo>
                      <a:pt x="190" y="264"/>
                    </a:lnTo>
                    <a:lnTo>
                      <a:pt x="188" y="264"/>
                    </a:lnTo>
                    <a:lnTo>
                      <a:pt x="188" y="262"/>
                    </a:lnTo>
                    <a:lnTo>
                      <a:pt x="186" y="262"/>
                    </a:lnTo>
                    <a:lnTo>
                      <a:pt x="184" y="262"/>
                    </a:lnTo>
                    <a:lnTo>
                      <a:pt x="183" y="260"/>
                    </a:lnTo>
                    <a:lnTo>
                      <a:pt x="181" y="260"/>
                    </a:lnTo>
                    <a:lnTo>
                      <a:pt x="181" y="260"/>
                    </a:lnTo>
                    <a:lnTo>
                      <a:pt x="181" y="259"/>
                    </a:lnTo>
                    <a:lnTo>
                      <a:pt x="181" y="257"/>
                    </a:lnTo>
                    <a:lnTo>
                      <a:pt x="183" y="257"/>
                    </a:lnTo>
                    <a:lnTo>
                      <a:pt x="183" y="255"/>
                    </a:lnTo>
                    <a:lnTo>
                      <a:pt x="184" y="253"/>
                    </a:lnTo>
                    <a:lnTo>
                      <a:pt x="184" y="253"/>
                    </a:lnTo>
                    <a:lnTo>
                      <a:pt x="186" y="253"/>
                    </a:lnTo>
                    <a:lnTo>
                      <a:pt x="186" y="253"/>
                    </a:lnTo>
                    <a:lnTo>
                      <a:pt x="186" y="253"/>
                    </a:lnTo>
                    <a:lnTo>
                      <a:pt x="188" y="253"/>
                    </a:lnTo>
                    <a:lnTo>
                      <a:pt x="190" y="253"/>
                    </a:lnTo>
                    <a:lnTo>
                      <a:pt x="192" y="253"/>
                    </a:lnTo>
                    <a:lnTo>
                      <a:pt x="193" y="253"/>
                    </a:lnTo>
                    <a:lnTo>
                      <a:pt x="193" y="253"/>
                    </a:lnTo>
                    <a:lnTo>
                      <a:pt x="195" y="255"/>
                    </a:lnTo>
                    <a:lnTo>
                      <a:pt x="195" y="257"/>
                    </a:lnTo>
                    <a:lnTo>
                      <a:pt x="195" y="257"/>
                    </a:lnTo>
                    <a:lnTo>
                      <a:pt x="197" y="257"/>
                    </a:lnTo>
                    <a:lnTo>
                      <a:pt x="197" y="257"/>
                    </a:lnTo>
                    <a:lnTo>
                      <a:pt x="197" y="257"/>
                    </a:lnTo>
                    <a:lnTo>
                      <a:pt x="199" y="257"/>
                    </a:lnTo>
                    <a:lnTo>
                      <a:pt x="201" y="259"/>
                    </a:lnTo>
                    <a:lnTo>
                      <a:pt x="202" y="259"/>
                    </a:lnTo>
                    <a:lnTo>
                      <a:pt x="202" y="259"/>
                    </a:lnTo>
                    <a:lnTo>
                      <a:pt x="204" y="259"/>
                    </a:lnTo>
                    <a:lnTo>
                      <a:pt x="204" y="259"/>
                    </a:lnTo>
                    <a:lnTo>
                      <a:pt x="204" y="257"/>
                    </a:lnTo>
                    <a:lnTo>
                      <a:pt x="206" y="255"/>
                    </a:lnTo>
                    <a:lnTo>
                      <a:pt x="206" y="255"/>
                    </a:lnTo>
                    <a:lnTo>
                      <a:pt x="206" y="253"/>
                    </a:lnTo>
                    <a:lnTo>
                      <a:pt x="206" y="253"/>
                    </a:lnTo>
                    <a:lnTo>
                      <a:pt x="206" y="251"/>
                    </a:lnTo>
                    <a:lnTo>
                      <a:pt x="208" y="250"/>
                    </a:lnTo>
                    <a:lnTo>
                      <a:pt x="208" y="248"/>
                    </a:lnTo>
                    <a:lnTo>
                      <a:pt x="208" y="248"/>
                    </a:lnTo>
                    <a:lnTo>
                      <a:pt x="210" y="248"/>
                    </a:lnTo>
                    <a:lnTo>
                      <a:pt x="210" y="248"/>
                    </a:lnTo>
                    <a:lnTo>
                      <a:pt x="210" y="246"/>
                    </a:lnTo>
                    <a:lnTo>
                      <a:pt x="211" y="244"/>
                    </a:lnTo>
                    <a:lnTo>
                      <a:pt x="211" y="244"/>
                    </a:lnTo>
                    <a:lnTo>
                      <a:pt x="211" y="244"/>
                    </a:lnTo>
                    <a:lnTo>
                      <a:pt x="211" y="242"/>
                    </a:lnTo>
                    <a:lnTo>
                      <a:pt x="211" y="242"/>
                    </a:lnTo>
                    <a:lnTo>
                      <a:pt x="211" y="242"/>
                    </a:lnTo>
                    <a:lnTo>
                      <a:pt x="211" y="242"/>
                    </a:lnTo>
                    <a:lnTo>
                      <a:pt x="213" y="242"/>
                    </a:lnTo>
                    <a:lnTo>
                      <a:pt x="213" y="242"/>
                    </a:lnTo>
                    <a:lnTo>
                      <a:pt x="213" y="242"/>
                    </a:lnTo>
                    <a:lnTo>
                      <a:pt x="213" y="242"/>
                    </a:lnTo>
                    <a:lnTo>
                      <a:pt x="213" y="242"/>
                    </a:lnTo>
                    <a:lnTo>
                      <a:pt x="215" y="242"/>
                    </a:lnTo>
                    <a:lnTo>
                      <a:pt x="215" y="242"/>
                    </a:lnTo>
                    <a:lnTo>
                      <a:pt x="215" y="242"/>
                    </a:lnTo>
                    <a:lnTo>
                      <a:pt x="217" y="240"/>
                    </a:lnTo>
                    <a:lnTo>
                      <a:pt x="217" y="240"/>
                    </a:lnTo>
                    <a:lnTo>
                      <a:pt x="217" y="240"/>
                    </a:lnTo>
                    <a:lnTo>
                      <a:pt x="217" y="240"/>
                    </a:lnTo>
                    <a:lnTo>
                      <a:pt x="217" y="240"/>
                    </a:lnTo>
                    <a:lnTo>
                      <a:pt x="219" y="240"/>
                    </a:lnTo>
                    <a:lnTo>
                      <a:pt x="219" y="240"/>
                    </a:lnTo>
                    <a:lnTo>
                      <a:pt x="219" y="242"/>
                    </a:lnTo>
                    <a:lnTo>
                      <a:pt x="219" y="242"/>
                    </a:lnTo>
                    <a:lnTo>
                      <a:pt x="219" y="242"/>
                    </a:lnTo>
                    <a:lnTo>
                      <a:pt x="219" y="242"/>
                    </a:lnTo>
                    <a:lnTo>
                      <a:pt x="219" y="242"/>
                    </a:lnTo>
                    <a:lnTo>
                      <a:pt x="219" y="242"/>
                    </a:lnTo>
                    <a:lnTo>
                      <a:pt x="221" y="242"/>
                    </a:lnTo>
                    <a:lnTo>
                      <a:pt x="221" y="242"/>
                    </a:lnTo>
                    <a:lnTo>
                      <a:pt x="222" y="242"/>
                    </a:lnTo>
                    <a:lnTo>
                      <a:pt x="222" y="242"/>
                    </a:lnTo>
                    <a:lnTo>
                      <a:pt x="222" y="242"/>
                    </a:lnTo>
                    <a:lnTo>
                      <a:pt x="222" y="242"/>
                    </a:lnTo>
                    <a:lnTo>
                      <a:pt x="222" y="244"/>
                    </a:lnTo>
                    <a:lnTo>
                      <a:pt x="224" y="244"/>
                    </a:lnTo>
                    <a:lnTo>
                      <a:pt x="224" y="244"/>
                    </a:lnTo>
                    <a:lnTo>
                      <a:pt x="224" y="244"/>
                    </a:lnTo>
                    <a:lnTo>
                      <a:pt x="224" y="244"/>
                    </a:lnTo>
                    <a:lnTo>
                      <a:pt x="224" y="244"/>
                    </a:lnTo>
                    <a:lnTo>
                      <a:pt x="224" y="244"/>
                    </a:lnTo>
                    <a:lnTo>
                      <a:pt x="224" y="244"/>
                    </a:lnTo>
                    <a:lnTo>
                      <a:pt x="224" y="244"/>
                    </a:lnTo>
                    <a:lnTo>
                      <a:pt x="226" y="242"/>
                    </a:lnTo>
                    <a:lnTo>
                      <a:pt x="226" y="240"/>
                    </a:lnTo>
                    <a:lnTo>
                      <a:pt x="226" y="240"/>
                    </a:lnTo>
                    <a:lnTo>
                      <a:pt x="224" y="240"/>
                    </a:lnTo>
                    <a:lnTo>
                      <a:pt x="224" y="240"/>
                    </a:lnTo>
                    <a:lnTo>
                      <a:pt x="224" y="240"/>
                    </a:lnTo>
                    <a:lnTo>
                      <a:pt x="224" y="240"/>
                    </a:lnTo>
                    <a:lnTo>
                      <a:pt x="222" y="240"/>
                    </a:lnTo>
                    <a:lnTo>
                      <a:pt x="222" y="240"/>
                    </a:lnTo>
                    <a:lnTo>
                      <a:pt x="222" y="240"/>
                    </a:lnTo>
                    <a:lnTo>
                      <a:pt x="222" y="240"/>
                    </a:lnTo>
                    <a:lnTo>
                      <a:pt x="222" y="240"/>
                    </a:lnTo>
                    <a:lnTo>
                      <a:pt x="222" y="240"/>
                    </a:lnTo>
                    <a:lnTo>
                      <a:pt x="222" y="240"/>
                    </a:lnTo>
                    <a:lnTo>
                      <a:pt x="222" y="239"/>
                    </a:lnTo>
                    <a:lnTo>
                      <a:pt x="221" y="239"/>
                    </a:lnTo>
                    <a:lnTo>
                      <a:pt x="221" y="239"/>
                    </a:lnTo>
                    <a:lnTo>
                      <a:pt x="221" y="237"/>
                    </a:lnTo>
                    <a:lnTo>
                      <a:pt x="219" y="235"/>
                    </a:lnTo>
                    <a:lnTo>
                      <a:pt x="219" y="231"/>
                    </a:lnTo>
                    <a:lnTo>
                      <a:pt x="219" y="231"/>
                    </a:lnTo>
                    <a:lnTo>
                      <a:pt x="219" y="231"/>
                    </a:lnTo>
                    <a:lnTo>
                      <a:pt x="219" y="231"/>
                    </a:lnTo>
                    <a:lnTo>
                      <a:pt x="221" y="230"/>
                    </a:lnTo>
                    <a:lnTo>
                      <a:pt x="222" y="230"/>
                    </a:lnTo>
                    <a:lnTo>
                      <a:pt x="222" y="228"/>
                    </a:lnTo>
                    <a:lnTo>
                      <a:pt x="224" y="226"/>
                    </a:lnTo>
                    <a:lnTo>
                      <a:pt x="224" y="226"/>
                    </a:lnTo>
                    <a:lnTo>
                      <a:pt x="224" y="226"/>
                    </a:lnTo>
                    <a:lnTo>
                      <a:pt x="224" y="226"/>
                    </a:lnTo>
                    <a:lnTo>
                      <a:pt x="226" y="226"/>
                    </a:lnTo>
                    <a:lnTo>
                      <a:pt x="226" y="226"/>
                    </a:lnTo>
                    <a:lnTo>
                      <a:pt x="226" y="226"/>
                    </a:lnTo>
                    <a:lnTo>
                      <a:pt x="228" y="226"/>
                    </a:lnTo>
                    <a:lnTo>
                      <a:pt x="228" y="226"/>
                    </a:lnTo>
                    <a:lnTo>
                      <a:pt x="228" y="226"/>
                    </a:lnTo>
                    <a:lnTo>
                      <a:pt x="230" y="228"/>
                    </a:lnTo>
                    <a:lnTo>
                      <a:pt x="230" y="228"/>
                    </a:lnTo>
                    <a:lnTo>
                      <a:pt x="230" y="228"/>
                    </a:lnTo>
                    <a:lnTo>
                      <a:pt x="230" y="230"/>
                    </a:lnTo>
                    <a:lnTo>
                      <a:pt x="231" y="230"/>
                    </a:lnTo>
                    <a:lnTo>
                      <a:pt x="231" y="230"/>
                    </a:lnTo>
                    <a:lnTo>
                      <a:pt x="231" y="231"/>
                    </a:lnTo>
                    <a:lnTo>
                      <a:pt x="233" y="231"/>
                    </a:lnTo>
                    <a:lnTo>
                      <a:pt x="233" y="233"/>
                    </a:lnTo>
                    <a:lnTo>
                      <a:pt x="235" y="233"/>
                    </a:lnTo>
                    <a:lnTo>
                      <a:pt x="235" y="233"/>
                    </a:lnTo>
                    <a:lnTo>
                      <a:pt x="235" y="233"/>
                    </a:lnTo>
                    <a:lnTo>
                      <a:pt x="235" y="233"/>
                    </a:lnTo>
                    <a:lnTo>
                      <a:pt x="235" y="233"/>
                    </a:lnTo>
                    <a:lnTo>
                      <a:pt x="235" y="233"/>
                    </a:lnTo>
                    <a:lnTo>
                      <a:pt x="237" y="235"/>
                    </a:lnTo>
                    <a:lnTo>
                      <a:pt x="237" y="235"/>
                    </a:lnTo>
                    <a:lnTo>
                      <a:pt x="237" y="235"/>
                    </a:lnTo>
                    <a:lnTo>
                      <a:pt x="237" y="235"/>
                    </a:lnTo>
                    <a:lnTo>
                      <a:pt x="237" y="237"/>
                    </a:lnTo>
                    <a:lnTo>
                      <a:pt x="239" y="237"/>
                    </a:lnTo>
                    <a:lnTo>
                      <a:pt x="239" y="237"/>
                    </a:lnTo>
                    <a:lnTo>
                      <a:pt x="239" y="237"/>
                    </a:lnTo>
                    <a:lnTo>
                      <a:pt x="240" y="237"/>
                    </a:lnTo>
                    <a:lnTo>
                      <a:pt x="240" y="237"/>
                    </a:lnTo>
                    <a:lnTo>
                      <a:pt x="242" y="237"/>
                    </a:lnTo>
                    <a:lnTo>
                      <a:pt x="242" y="237"/>
                    </a:lnTo>
                    <a:lnTo>
                      <a:pt x="242" y="237"/>
                    </a:lnTo>
                    <a:lnTo>
                      <a:pt x="244" y="237"/>
                    </a:lnTo>
                    <a:lnTo>
                      <a:pt x="244" y="237"/>
                    </a:lnTo>
                    <a:lnTo>
                      <a:pt x="244" y="235"/>
                    </a:lnTo>
                    <a:lnTo>
                      <a:pt x="244" y="235"/>
                    </a:lnTo>
                    <a:lnTo>
                      <a:pt x="244" y="235"/>
                    </a:lnTo>
                    <a:lnTo>
                      <a:pt x="244" y="235"/>
                    </a:lnTo>
                    <a:lnTo>
                      <a:pt x="244" y="233"/>
                    </a:lnTo>
                    <a:lnTo>
                      <a:pt x="242" y="233"/>
                    </a:lnTo>
                    <a:lnTo>
                      <a:pt x="242" y="233"/>
                    </a:lnTo>
                    <a:lnTo>
                      <a:pt x="242" y="233"/>
                    </a:lnTo>
                    <a:lnTo>
                      <a:pt x="240" y="231"/>
                    </a:lnTo>
                    <a:lnTo>
                      <a:pt x="240" y="231"/>
                    </a:lnTo>
                    <a:lnTo>
                      <a:pt x="240" y="231"/>
                    </a:lnTo>
                    <a:lnTo>
                      <a:pt x="240" y="230"/>
                    </a:lnTo>
                    <a:lnTo>
                      <a:pt x="240" y="230"/>
                    </a:lnTo>
                    <a:lnTo>
                      <a:pt x="242" y="230"/>
                    </a:lnTo>
                    <a:lnTo>
                      <a:pt x="242" y="230"/>
                    </a:lnTo>
                    <a:lnTo>
                      <a:pt x="244" y="228"/>
                    </a:lnTo>
                    <a:lnTo>
                      <a:pt x="246" y="228"/>
                    </a:lnTo>
                    <a:lnTo>
                      <a:pt x="246" y="228"/>
                    </a:lnTo>
                    <a:lnTo>
                      <a:pt x="246" y="226"/>
                    </a:lnTo>
                    <a:lnTo>
                      <a:pt x="246" y="226"/>
                    </a:lnTo>
                    <a:lnTo>
                      <a:pt x="248" y="226"/>
                    </a:lnTo>
                    <a:lnTo>
                      <a:pt x="248" y="226"/>
                    </a:lnTo>
                    <a:lnTo>
                      <a:pt x="248" y="228"/>
                    </a:lnTo>
                    <a:lnTo>
                      <a:pt x="249" y="228"/>
                    </a:lnTo>
                    <a:lnTo>
                      <a:pt x="249" y="228"/>
                    </a:lnTo>
                    <a:lnTo>
                      <a:pt x="249" y="230"/>
                    </a:lnTo>
                    <a:lnTo>
                      <a:pt x="249" y="230"/>
                    </a:lnTo>
                    <a:lnTo>
                      <a:pt x="251" y="231"/>
                    </a:lnTo>
                    <a:lnTo>
                      <a:pt x="251" y="231"/>
                    </a:lnTo>
                    <a:lnTo>
                      <a:pt x="251" y="231"/>
                    </a:lnTo>
                    <a:lnTo>
                      <a:pt x="251" y="231"/>
                    </a:lnTo>
                    <a:lnTo>
                      <a:pt x="251" y="233"/>
                    </a:lnTo>
                    <a:lnTo>
                      <a:pt x="251" y="233"/>
                    </a:lnTo>
                    <a:lnTo>
                      <a:pt x="251" y="233"/>
                    </a:lnTo>
                    <a:lnTo>
                      <a:pt x="251" y="233"/>
                    </a:lnTo>
                    <a:lnTo>
                      <a:pt x="251" y="235"/>
                    </a:lnTo>
                    <a:lnTo>
                      <a:pt x="251" y="235"/>
                    </a:lnTo>
                    <a:lnTo>
                      <a:pt x="251" y="235"/>
                    </a:lnTo>
                    <a:lnTo>
                      <a:pt x="251" y="235"/>
                    </a:lnTo>
                    <a:lnTo>
                      <a:pt x="251" y="237"/>
                    </a:lnTo>
                    <a:lnTo>
                      <a:pt x="251" y="237"/>
                    </a:lnTo>
                    <a:lnTo>
                      <a:pt x="251" y="237"/>
                    </a:lnTo>
                    <a:lnTo>
                      <a:pt x="251" y="237"/>
                    </a:lnTo>
                    <a:lnTo>
                      <a:pt x="253" y="239"/>
                    </a:lnTo>
                    <a:lnTo>
                      <a:pt x="253" y="239"/>
                    </a:lnTo>
                    <a:lnTo>
                      <a:pt x="253" y="239"/>
                    </a:lnTo>
                    <a:lnTo>
                      <a:pt x="253" y="240"/>
                    </a:lnTo>
                    <a:lnTo>
                      <a:pt x="253" y="240"/>
                    </a:lnTo>
                    <a:lnTo>
                      <a:pt x="255" y="242"/>
                    </a:lnTo>
                    <a:lnTo>
                      <a:pt x="255" y="242"/>
                    </a:lnTo>
                    <a:lnTo>
                      <a:pt x="255" y="244"/>
                    </a:lnTo>
                    <a:lnTo>
                      <a:pt x="257" y="244"/>
                    </a:lnTo>
                    <a:lnTo>
                      <a:pt x="257" y="244"/>
                    </a:lnTo>
                    <a:lnTo>
                      <a:pt x="257" y="244"/>
                    </a:lnTo>
                    <a:lnTo>
                      <a:pt x="257" y="244"/>
                    </a:lnTo>
                    <a:lnTo>
                      <a:pt x="257" y="244"/>
                    </a:lnTo>
                    <a:lnTo>
                      <a:pt x="259" y="244"/>
                    </a:lnTo>
                    <a:lnTo>
                      <a:pt x="259" y="244"/>
                    </a:lnTo>
                    <a:lnTo>
                      <a:pt x="259" y="244"/>
                    </a:lnTo>
                    <a:lnTo>
                      <a:pt x="260" y="244"/>
                    </a:lnTo>
                    <a:lnTo>
                      <a:pt x="260" y="244"/>
                    </a:lnTo>
                    <a:lnTo>
                      <a:pt x="260" y="244"/>
                    </a:lnTo>
                    <a:lnTo>
                      <a:pt x="260" y="244"/>
                    </a:lnTo>
                    <a:lnTo>
                      <a:pt x="260" y="244"/>
                    </a:lnTo>
                    <a:lnTo>
                      <a:pt x="260" y="242"/>
                    </a:lnTo>
                    <a:lnTo>
                      <a:pt x="260" y="242"/>
                    </a:lnTo>
                    <a:lnTo>
                      <a:pt x="260" y="242"/>
                    </a:lnTo>
                    <a:lnTo>
                      <a:pt x="260" y="240"/>
                    </a:lnTo>
                    <a:lnTo>
                      <a:pt x="259" y="240"/>
                    </a:lnTo>
                    <a:lnTo>
                      <a:pt x="259" y="239"/>
                    </a:lnTo>
                    <a:lnTo>
                      <a:pt x="259" y="239"/>
                    </a:lnTo>
                    <a:lnTo>
                      <a:pt x="259" y="239"/>
                    </a:lnTo>
                    <a:lnTo>
                      <a:pt x="260" y="237"/>
                    </a:lnTo>
                    <a:lnTo>
                      <a:pt x="260" y="237"/>
                    </a:lnTo>
                    <a:lnTo>
                      <a:pt x="260" y="237"/>
                    </a:lnTo>
                    <a:lnTo>
                      <a:pt x="260" y="237"/>
                    </a:lnTo>
                    <a:lnTo>
                      <a:pt x="260" y="237"/>
                    </a:lnTo>
                    <a:lnTo>
                      <a:pt x="260" y="237"/>
                    </a:lnTo>
                    <a:lnTo>
                      <a:pt x="262" y="237"/>
                    </a:lnTo>
                    <a:lnTo>
                      <a:pt x="262" y="237"/>
                    </a:lnTo>
                    <a:lnTo>
                      <a:pt x="264" y="237"/>
                    </a:lnTo>
                    <a:lnTo>
                      <a:pt x="264" y="237"/>
                    </a:lnTo>
                    <a:lnTo>
                      <a:pt x="264" y="235"/>
                    </a:lnTo>
                    <a:lnTo>
                      <a:pt x="264" y="235"/>
                    </a:lnTo>
                    <a:lnTo>
                      <a:pt x="262" y="235"/>
                    </a:lnTo>
                    <a:lnTo>
                      <a:pt x="262" y="235"/>
                    </a:lnTo>
                    <a:lnTo>
                      <a:pt x="262" y="235"/>
                    </a:lnTo>
                    <a:lnTo>
                      <a:pt x="260" y="235"/>
                    </a:lnTo>
                    <a:lnTo>
                      <a:pt x="260" y="233"/>
                    </a:lnTo>
                    <a:lnTo>
                      <a:pt x="260" y="233"/>
                    </a:lnTo>
                    <a:lnTo>
                      <a:pt x="260" y="233"/>
                    </a:lnTo>
                    <a:lnTo>
                      <a:pt x="262" y="233"/>
                    </a:lnTo>
                    <a:lnTo>
                      <a:pt x="262" y="231"/>
                    </a:lnTo>
                    <a:lnTo>
                      <a:pt x="262" y="231"/>
                    </a:lnTo>
                    <a:lnTo>
                      <a:pt x="262" y="231"/>
                    </a:lnTo>
                    <a:lnTo>
                      <a:pt x="262" y="231"/>
                    </a:lnTo>
                    <a:lnTo>
                      <a:pt x="262" y="231"/>
                    </a:lnTo>
                    <a:lnTo>
                      <a:pt x="264" y="230"/>
                    </a:lnTo>
                    <a:lnTo>
                      <a:pt x="266" y="230"/>
                    </a:lnTo>
                    <a:lnTo>
                      <a:pt x="268" y="230"/>
                    </a:lnTo>
                    <a:lnTo>
                      <a:pt x="269" y="228"/>
                    </a:lnTo>
                    <a:lnTo>
                      <a:pt x="269" y="228"/>
                    </a:lnTo>
                    <a:lnTo>
                      <a:pt x="269" y="228"/>
                    </a:lnTo>
                    <a:lnTo>
                      <a:pt x="269" y="228"/>
                    </a:lnTo>
                    <a:lnTo>
                      <a:pt x="271" y="228"/>
                    </a:lnTo>
                    <a:lnTo>
                      <a:pt x="271" y="228"/>
                    </a:lnTo>
                    <a:lnTo>
                      <a:pt x="271" y="230"/>
                    </a:lnTo>
                    <a:lnTo>
                      <a:pt x="271" y="230"/>
                    </a:lnTo>
                    <a:lnTo>
                      <a:pt x="271" y="230"/>
                    </a:lnTo>
                    <a:lnTo>
                      <a:pt x="271" y="230"/>
                    </a:lnTo>
                    <a:lnTo>
                      <a:pt x="271" y="230"/>
                    </a:lnTo>
                    <a:lnTo>
                      <a:pt x="273" y="230"/>
                    </a:lnTo>
                    <a:lnTo>
                      <a:pt x="273" y="230"/>
                    </a:lnTo>
                    <a:lnTo>
                      <a:pt x="273" y="230"/>
                    </a:lnTo>
                    <a:lnTo>
                      <a:pt x="275" y="230"/>
                    </a:lnTo>
                    <a:lnTo>
                      <a:pt x="275" y="231"/>
                    </a:lnTo>
                    <a:lnTo>
                      <a:pt x="275" y="231"/>
                    </a:lnTo>
                    <a:lnTo>
                      <a:pt x="277" y="231"/>
                    </a:lnTo>
                    <a:lnTo>
                      <a:pt x="277" y="233"/>
                    </a:lnTo>
                    <a:lnTo>
                      <a:pt x="278" y="235"/>
                    </a:lnTo>
                    <a:lnTo>
                      <a:pt x="278" y="235"/>
                    </a:lnTo>
                    <a:lnTo>
                      <a:pt x="278" y="235"/>
                    </a:lnTo>
                    <a:lnTo>
                      <a:pt x="280" y="235"/>
                    </a:lnTo>
                    <a:lnTo>
                      <a:pt x="280" y="235"/>
                    </a:lnTo>
                    <a:lnTo>
                      <a:pt x="280" y="235"/>
                    </a:lnTo>
                    <a:lnTo>
                      <a:pt x="280" y="235"/>
                    </a:lnTo>
                    <a:lnTo>
                      <a:pt x="280" y="237"/>
                    </a:lnTo>
                    <a:lnTo>
                      <a:pt x="282" y="237"/>
                    </a:lnTo>
                    <a:lnTo>
                      <a:pt x="282" y="239"/>
                    </a:lnTo>
                    <a:lnTo>
                      <a:pt x="282" y="239"/>
                    </a:lnTo>
                    <a:lnTo>
                      <a:pt x="284" y="239"/>
                    </a:lnTo>
                    <a:lnTo>
                      <a:pt x="284" y="239"/>
                    </a:lnTo>
                    <a:lnTo>
                      <a:pt x="284" y="239"/>
                    </a:lnTo>
                    <a:lnTo>
                      <a:pt x="284" y="239"/>
                    </a:lnTo>
                    <a:lnTo>
                      <a:pt x="284" y="239"/>
                    </a:lnTo>
                    <a:lnTo>
                      <a:pt x="286" y="237"/>
                    </a:lnTo>
                    <a:lnTo>
                      <a:pt x="284" y="237"/>
                    </a:lnTo>
                    <a:lnTo>
                      <a:pt x="284" y="237"/>
                    </a:lnTo>
                    <a:lnTo>
                      <a:pt x="284" y="237"/>
                    </a:lnTo>
                    <a:lnTo>
                      <a:pt x="284" y="235"/>
                    </a:lnTo>
                    <a:lnTo>
                      <a:pt x="284" y="235"/>
                    </a:lnTo>
                    <a:lnTo>
                      <a:pt x="282" y="235"/>
                    </a:lnTo>
                    <a:lnTo>
                      <a:pt x="282" y="235"/>
                    </a:lnTo>
                    <a:lnTo>
                      <a:pt x="284" y="235"/>
                    </a:lnTo>
                    <a:lnTo>
                      <a:pt x="284" y="235"/>
                    </a:lnTo>
                    <a:lnTo>
                      <a:pt x="284" y="235"/>
                    </a:lnTo>
                    <a:lnTo>
                      <a:pt x="284" y="233"/>
                    </a:lnTo>
                    <a:lnTo>
                      <a:pt x="284" y="233"/>
                    </a:lnTo>
                    <a:lnTo>
                      <a:pt x="284" y="235"/>
                    </a:lnTo>
                    <a:lnTo>
                      <a:pt x="286" y="235"/>
                    </a:lnTo>
                    <a:lnTo>
                      <a:pt x="286" y="235"/>
                    </a:lnTo>
                    <a:lnTo>
                      <a:pt x="286" y="233"/>
                    </a:lnTo>
                    <a:lnTo>
                      <a:pt x="287" y="233"/>
                    </a:lnTo>
                    <a:lnTo>
                      <a:pt x="287" y="233"/>
                    </a:lnTo>
                    <a:lnTo>
                      <a:pt x="287" y="233"/>
                    </a:lnTo>
                    <a:lnTo>
                      <a:pt x="287"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4" y="230"/>
                    </a:lnTo>
                    <a:lnTo>
                      <a:pt x="284" y="230"/>
                    </a:lnTo>
                    <a:lnTo>
                      <a:pt x="284" y="230"/>
                    </a:lnTo>
                    <a:lnTo>
                      <a:pt x="284" y="230"/>
                    </a:lnTo>
                    <a:lnTo>
                      <a:pt x="284" y="230"/>
                    </a:lnTo>
                    <a:lnTo>
                      <a:pt x="284" y="230"/>
                    </a:lnTo>
                    <a:lnTo>
                      <a:pt x="284" y="230"/>
                    </a:lnTo>
                    <a:lnTo>
                      <a:pt x="284" y="230"/>
                    </a:lnTo>
                    <a:lnTo>
                      <a:pt x="284" y="230"/>
                    </a:lnTo>
                    <a:lnTo>
                      <a:pt x="282" y="230"/>
                    </a:lnTo>
                    <a:lnTo>
                      <a:pt x="282" y="230"/>
                    </a:lnTo>
                    <a:lnTo>
                      <a:pt x="282" y="228"/>
                    </a:lnTo>
                    <a:lnTo>
                      <a:pt x="282" y="228"/>
                    </a:lnTo>
                    <a:lnTo>
                      <a:pt x="282" y="228"/>
                    </a:lnTo>
                    <a:lnTo>
                      <a:pt x="282" y="228"/>
                    </a:lnTo>
                    <a:lnTo>
                      <a:pt x="282" y="228"/>
                    </a:lnTo>
                    <a:lnTo>
                      <a:pt x="284" y="226"/>
                    </a:lnTo>
                    <a:lnTo>
                      <a:pt x="284" y="226"/>
                    </a:lnTo>
                    <a:lnTo>
                      <a:pt x="284" y="226"/>
                    </a:lnTo>
                    <a:lnTo>
                      <a:pt x="284" y="226"/>
                    </a:lnTo>
                    <a:lnTo>
                      <a:pt x="284" y="226"/>
                    </a:lnTo>
                    <a:lnTo>
                      <a:pt x="284" y="226"/>
                    </a:lnTo>
                    <a:lnTo>
                      <a:pt x="284" y="224"/>
                    </a:lnTo>
                    <a:lnTo>
                      <a:pt x="286" y="224"/>
                    </a:lnTo>
                    <a:lnTo>
                      <a:pt x="286" y="224"/>
                    </a:lnTo>
                    <a:lnTo>
                      <a:pt x="286" y="224"/>
                    </a:lnTo>
                    <a:lnTo>
                      <a:pt x="286" y="224"/>
                    </a:lnTo>
                    <a:lnTo>
                      <a:pt x="286" y="224"/>
                    </a:lnTo>
                    <a:lnTo>
                      <a:pt x="286" y="224"/>
                    </a:lnTo>
                    <a:lnTo>
                      <a:pt x="286" y="224"/>
                    </a:lnTo>
                    <a:lnTo>
                      <a:pt x="287" y="224"/>
                    </a:lnTo>
                    <a:lnTo>
                      <a:pt x="287" y="224"/>
                    </a:lnTo>
                    <a:lnTo>
                      <a:pt x="287" y="224"/>
                    </a:lnTo>
                    <a:lnTo>
                      <a:pt x="287" y="224"/>
                    </a:lnTo>
                    <a:lnTo>
                      <a:pt x="287" y="224"/>
                    </a:lnTo>
                    <a:lnTo>
                      <a:pt x="287" y="224"/>
                    </a:lnTo>
                    <a:lnTo>
                      <a:pt x="287" y="224"/>
                    </a:lnTo>
                    <a:lnTo>
                      <a:pt x="287" y="226"/>
                    </a:lnTo>
                    <a:lnTo>
                      <a:pt x="289" y="226"/>
                    </a:lnTo>
                    <a:lnTo>
                      <a:pt x="289" y="226"/>
                    </a:lnTo>
                    <a:lnTo>
                      <a:pt x="289" y="228"/>
                    </a:lnTo>
                    <a:lnTo>
                      <a:pt x="289" y="228"/>
                    </a:lnTo>
                    <a:lnTo>
                      <a:pt x="289" y="228"/>
                    </a:lnTo>
                    <a:lnTo>
                      <a:pt x="289" y="228"/>
                    </a:lnTo>
                    <a:lnTo>
                      <a:pt x="289" y="228"/>
                    </a:lnTo>
                    <a:lnTo>
                      <a:pt x="289" y="228"/>
                    </a:lnTo>
                    <a:lnTo>
                      <a:pt x="291" y="228"/>
                    </a:lnTo>
                    <a:lnTo>
                      <a:pt x="291" y="228"/>
                    </a:lnTo>
                    <a:lnTo>
                      <a:pt x="293" y="228"/>
                    </a:lnTo>
                    <a:lnTo>
                      <a:pt x="293" y="230"/>
                    </a:lnTo>
                    <a:lnTo>
                      <a:pt x="295" y="230"/>
                    </a:lnTo>
                    <a:lnTo>
                      <a:pt x="295" y="230"/>
                    </a:lnTo>
                    <a:lnTo>
                      <a:pt x="295" y="230"/>
                    </a:lnTo>
                    <a:lnTo>
                      <a:pt x="295" y="231"/>
                    </a:lnTo>
                    <a:lnTo>
                      <a:pt x="295" y="231"/>
                    </a:lnTo>
                    <a:lnTo>
                      <a:pt x="293" y="233"/>
                    </a:lnTo>
                    <a:lnTo>
                      <a:pt x="293" y="233"/>
                    </a:lnTo>
                    <a:lnTo>
                      <a:pt x="293" y="233"/>
                    </a:lnTo>
                    <a:lnTo>
                      <a:pt x="293" y="235"/>
                    </a:lnTo>
                    <a:lnTo>
                      <a:pt x="291" y="235"/>
                    </a:lnTo>
                    <a:lnTo>
                      <a:pt x="291" y="235"/>
                    </a:lnTo>
                    <a:lnTo>
                      <a:pt x="291" y="235"/>
                    </a:lnTo>
                    <a:lnTo>
                      <a:pt x="291" y="235"/>
                    </a:lnTo>
                    <a:lnTo>
                      <a:pt x="289" y="237"/>
                    </a:lnTo>
                    <a:lnTo>
                      <a:pt x="289" y="237"/>
                    </a:lnTo>
                    <a:lnTo>
                      <a:pt x="289" y="239"/>
                    </a:lnTo>
                    <a:lnTo>
                      <a:pt x="289" y="239"/>
                    </a:lnTo>
                    <a:lnTo>
                      <a:pt x="289" y="239"/>
                    </a:lnTo>
                    <a:lnTo>
                      <a:pt x="291" y="240"/>
                    </a:lnTo>
                    <a:lnTo>
                      <a:pt x="291" y="240"/>
                    </a:lnTo>
                    <a:lnTo>
                      <a:pt x="291" y="242"/>
                    </a:lnTo>
                    <a:lnTo>
                      <a:pt x="293" y="242"/>
                    </a:lnTo>
                    <a:lnTo>
                      <a:pt x="293" y="244"/>
                    </a:lnTo>
                    <a:lnTo>
                      <a:pt x="293" y="244"/>
                    </a:lnTo>
                    <a:lnTo>
                      <a:pt x="295" y="244"/>
                    </a:lnTo>
                    <a:lnTo>
                      <a:pt x="295" y="244"/>
                    </a:lnTo>
                    <a:lnTo>
                      <a:pt x="295" y="246"/>
                    </a:lnTo>
                    <a:lnTo>
                      <a:pt x="295" y="246"/>
                    </a:lnTo>
                    <a:lnTo>
                      <a:pt x="295" y="248"/>
                    </a:lnTo>
                    <a:lnTo>
                      <a:pt x="296" y="248"/>
                    </a:lnTo>
                    <a:lnTo>
                      <a:pt x="296" y="248"/>
                    </a:lnTo>
                    <a:lnTo>
                      <a:pt x="298" y="248"/>
                    </a:lnTo>
                    <a:lnTo>
                      <a:pt x="298" y="248"/>
                    </a:lnTo>
                    <a:lnTo>
                      <a:pt x="298" y="248"/>
                    </a:lnTo>
                    <a:lnTo>
                      <a:pt x="300" y="250"/>
                    </a:lnTo>
                    <a:lnTo>
                      <a:pt x="300" y="250"/>
                    </a:lnTo>
                    <a:lnTo>
                      <a:pt x="300" y="251"/>
                    </a:lnTo>
                    <a:lnTo>
                      <a:pt x="300" y="251"/>
                    </a:lnTo>
                    <a:lnTo>
                      <a:pt x="300" y="251"/>
                    </a:lnTo>
                    <a:lnTo>
                      <a:pt x="300" y="253"/>
                    </a:lnTo>
                    <a:lnTo>
                      <a:pt x="300" y="255"/>
                    </a:lnTo>
                    <a:lnTo>
                      <a:pt x="302" y="255"/>
                    </a:lnTo>
                    <a:lnTo>
                      <a:pt x="302" y="255"/>
                    </a:lnTo>
                    <a:lnTo>
                      <a:pt x="304" y="255"/>
                    </a:lnTo>
                    <a:lnTo>
                      <a:pt x="304" y="255"/>
                    </a:lnTo>
                    <a:lnTo>
                      <a:pt x="306" y="253"/>
                    </a:lnTo>
                    <a:lnTo>
                      <a:pt x="307" y="253"/>
                    </a:lnTo>
                    <a:lnTo>
                      <a:pt x="307" y="253"/>
                    </a:lnTo>
                    <a:lnTo>
                      <a:pt x="309" y="253"/>
                    </a:lnTo>
                    <a:lnTo>
                      <a:pt x="309" y="253"/>
                    </a:lnTo>
                    <a:lnTo>
                      <a:pt x="309" y="253"/>
                    </a:lnTo>
                    <a:lnTo>
                      <a:pt x="311" y="253"/>
                    </a:lnTo>
                    <a:lnTo>
                      <a:pt x="309" y="253"/>
                    </a:lnTo>
                    <a:lnTo>
                      <a:pt x="309" y="255"/>
                    </a:lnTo>
                    <a:lnTo>
                      <a:pt x="309" y="255"/>
                    </a:lnTo>
                    <a:lnTo>
                      <a:pt x="311" y="255"/>
                    </a:lnTo>
                    <a:lnTo>
                      <a:pt x="311" y="255"/>
                    </a:lnTo>
                    <a:lnTo>
                      <a:pt x="311" y="255"/>
                    </a:lnTo>
                    <a:lnTo>
                      <a:pt x="311" y="257"/>
                    </a:lnTo>
                    <a:lnTo>
                      <a:pt x="313" y="257"/>
                    </a:lnTo>
                    <a:lnTo>
                      <a:pt x="313" y="257"/>
                    </a:lnTo>
                    <a:lnTo>
                      <a:pt x="313" y="257"/>
                    </a:lnTo>
                    <a:lnTo>
                      <a:pt x="313" y="257"/>
                    </a:lnTo>
                    <a:lnTo>
                      <a:pt x="313" y="257"/>
                    </a:lnTo>
                    <a:lnTo>
                      <a:pt x="313" y="257"/>
                    </a:lnTo>
                    <a:lnTo>
                      <a:pt x="313" y="255"/>
                    </a:lnTo>
                    <a:lnTo>
                      <a:pt x="313" y="255"/>
                    </a:lnTo>
                    <a:lnTo>
                      <a:pt x="313" y="255"/>
                    </a:lnTo>
                    <a:lnTo>
                      <a:pt x="313" y="253"/>
                    </a:lnTo>
                    <a:lnTo>
                      <a:pt x="313" y="253"/>
                    </a:lnTo>
                    <a:lnTo>
                      <a:pt x="313" y="253"/>
                    </a:lnTo>
                    <a:lnTo>
                      <a:pt x="313" y="253"/>
                    </a:lnTo>
                    <a:lnTo>
                      <a:pt x="315" y="253"/>
                    </a:lnTo>
                    <a:lnTo>
                      <a:pt x="315" y="253"/>
                    </a:lnTo>
                    <a:lnTo>
                      <a:pt x="315" y="253"/>
                    </a:lnTo>
                    <a:lnTo>
                      <a:pt x="315" y="253"/>
                    </a:lnTo>
                    <a:lnTo>
                      <a:pt x="315" y="253"/>
                    </a:lnTo>
                    <a:lnTo>
                      <a:pt x="316" y="253"/>
                    </a:lnTo>
                    <a:lnTo>
                      <a:pt x="316" y="253"/>
                    </a:lnTo>
                    <a:lnTo>
                      <a:pt x="316" y="253"/>
                    </a:lnTo>
                    <a:lnTo>
                      <a:pt x="316" y="251"/>
                    </a:lnTo>
                    <a:lnTo>
                      <a:pt x="316" y="251"/>
                    </a:lnTo>
                    <a:lnTo>
                      <a:pt x="316" y="251"/>
                    </a:lnTo>
                    <a:lnTo>
                      <a:pt x="316" y="250"/>
                    </a:lnTo>
                    <a:lnTo>
                      <a:pt x="316" y="250"/>
                    </a:lnTo>
                    <a:lnTo>
                      <a:pt x="316" y="250"/>
                    </a:lnTo>
                    <a:lnTo>
                      <a:pt x="316" y="250"/>
                    </a:lnTo>
                    <a:lnTo>
                      <a:pt x="318" y="250"/>
                    </a:lnTo>
                    <a:lnTo>
                      <a:pt x="318" y="251"/>
                    </a:lnTo>
                    <a:lnTo>
                      <a:pt x="318" y="251"/>
                    </a:lnTo>
                    <a:lnTo>
                      <a:pt x="318" y="251"/>
                    </a:lnTo>
                    <a:lnTo>
                      <a:pt x="318" y="253"/>
                    </a:lnTo>
                    <a:lnTo>
                      <a:pt x="320" y="253"/>
                    </a:lnTo>
                    <a:lnTo>
                      <a:pt x="320" y="253"/>
                    </a:lnTo>
                    <a:lnTo>
                      <a:pt x="320" y="253"/>
                    </a:lnTo>
                    <a:lnTo>
                      <a:pt x="320" y="253"/>
                    </a:lnTo>
                    <a:lnTo>
                      <a:pt x="320" y="253"/>
                    </a:lnTo>
                    <a:lnTo>
                      <a:pt x="322" y="253"/>
                    </a:lnTo>
                    <a:lnTo>
                      <a:pt x="322" y="251"/>
                    </a:lnTo>
                    <a:lnTo>
                      <a:pt x="322" y="251"/>
                    </a:lnTo>
                    <a:lnTo>
                      <a:pt x="322" y="251"/>
                    </a:lnTo>
                    <a:lnTo>
                      <a:pt x="322" y="251"/>
                    </a:lnTo>
                    <a:lnTo>
                      <a:pt x="322" y="251"/>
                    </a:lnTo>
                    <a:lnTo>
                      <a:pt x="322" y="250"/>
                    </a:lnTo>
                    <a:lnTo>
                      <a:pt x="322" y="250"/>
                    </a:lnTo>
                    <a:lnTo>
                      <a:pt x="324" y="250"/>
                    </a:lnTo>
                    <a:lnTo>
                      <a:pt x="324" y="250"/>
                    </a:lnTo>
                    <a:lnTo>
                      <a:pt x="324" y="250"/>
                    </a:lnTo>
                    <a:lnTo>
                      <a:pt x="324" y="250"/>
                    </a:lnTo>
                    <a:lnTo>
                      <a:pt x="324" y="250"/>
                    </a:lnTo>
                    <a:lnTo>
                      <a:pt x="325" y="248"/>
                    </a:lnTo>
                    <a:lnTo>
                      <a:pt x="325" y="248"/>
                    </a:lnTo>
                    <a:lnTo>
                      <a:pt x="325" y="248"/>
                    </a:lnTo>
                    <a:lnTo>
                      <a:pt x="324" y="248"/>
                    </a:lnTo>
                    <a:lnTo>
                      <a:pt x="324" y="248"/>
                    </a:lnTo>
                    <a:lnTo>
                      <a:pt x="324" y="248"/>
                    </a:lnTo>
                    <a:lnTo>
                      <a:pt x="324" y="248"/>
                    </a:lnTo>
                    <a:lnTo>
                      <a:pt x="322" y="248"/>
                    </a:lnTo>
                    <a:lnTo>
                      <a:pt x="322" y="248"/>
                    </a:lnTo>
                    <a:lnTo>
                      <a:pt x="322" y="246"/>
                    </a:lnTo>
                    <a:lnTo>
                      <a:pt x="322" y="246"/>
                    </a:lnTo>
                    <a:lnTo>
                      <a:pt x="322" y="246"/>
                    </a:lnTo>
                    <a:lnTo>
                      <a:pt x="322" y="244"/>
                    </a:lnTo>
                    <a:lnTo>
                      <a:pt x="322" y="244"/>
                    </a:lnTo>
                    <a:lnTo>
                      <a:pt x="324" y="242"/>
                    </a:lnTo>
                    <a:lnTo>
                      <a:pt x="324" y="242"/>
                    </a:lnTo>
                    <a:lnTo>
                      <a:pt x="324" y="240"/>
                    </a:lnTo>
                    <a:lnTo>
                      <a:pt x="324" y="240"/>
                    </a:lnTo>
                    <a:lnTo>
                      <a:pt x="324" y="240"/>
                    </a:lnTo>
                    <a:lnTo>
                      <a:pt x="324" y="240"/>
                    </a:lnTo>
                    <a:lnTo>
                      <a:pt x="325" y="242"/>
                    </a:lnTo>
                    <a:lnTo>
                      <a:pt x="325" y="242"/>
                    </a:lnTo>
                    <a:lnTo>
                      <a:pt x="325" y="242"/>
                    </a:lnTo>
                    <a:lnTo>
                      <a:pt x="325" y="240"/>
                    </a:lnTo>
                    <a:lnTo>
                      <a:pt x="325" y="240"/>
                    </a:lnTo>
                    <a:lnTo>
                      <a:pt x="325" y="240"/>
                    </a:lnTo>
                    <a:lnTo>
                      <a:pt x="325" y="239"/>
                    </a:lnTo>
                    <a:lnTo>
                      <a:pt x="325" y="239"/>
                    </a:lnTo>
                    <a:lnTo>
                      <a:pt x="327" y="239"/>
                    </a:lnTo>
                    <a:lnTo>
                      <a:pt x="327" y="237"/>
                    </a:lnTo>
                    <a:lnTo>
                      <a:pt x="327" y="235"/>
                    </a:lnTo>
                    <a:lnTo>
                      <a:pt x="327" y="235"/>
                    </a:lnTo>
                    <a:lnTo>
                      <a:pt x="327" y="235"/>
                    </a:lnTo>
                    <a:lnTo>
                      <a:pt x="327" y="233"/>
                    </a:lnTo>
                    <a:lnTo>
                      <a:pt x="327" y="233"/>
                    </a:lnTo>
                    <a:lnTo>
                      <a:pt x="327" y="231"/>
                    </a:lnTo>
                    <a:lnTo>
                      <a:pt x="327" y="231"/>
                    </a:lnTo>
                    <a:lnTo>
                      <a:pt x="327" y="231"/>
                    </a:lnTo>
                    <a:lnTo>
                      <a:pt x="327" y="230"/>
                    </a:lnTo>
                    <a:lnTo>
                      <a:pt x="329" y="230"/>
                    </a:lnTo>
                    <a:lnTo>
                      <a:pt x="329" y="230"/>
                    </a:lnTo>
                    <a:lnTo>
                      <a:pt x="329" y="230"/>
                    </a:lnTo>
                    <a:lnTo>
                      <a:pt x="329" y="230"/>
                    </a:lnTo>
                    <a:lnTo>
                      <a:pt x="329" y="230"/>
                    </a:lnTo>
                    <a:lnTo>
                      <a:pt x="331" y="230"/>
                    </a:lnTo>
                    <a:lnTo>
                      <a:pt x="331" y="230"/>
                    </a:lnTo>
                    <a:lnTo>
                      <a:pt x="331" y="228"/>
                    </a:lnTo>
                    <a:lnTo>
                      <a:pt x="331" y="228"/>
                    </a:lnTo>
                    <a:lnTo>
                      <a:pt x="331" y="228"/>
                    </a:lnTo>
                    <a:lnTo>
                      <a:pt x="331" y="228"/>
                    </a:lnTo>
                    <a:lnTo>
                      <a:pt x="331" y="228"/>
                    </a:lnTo>
                    <a:lnTo>
                      <a:pt x="333" y="226"/>
                    </a:lnTo>
                    <a:lnTo>
                      <a:pt x="333" y="226"/>
                    </a:lnTo>
                    <a:lnTo>
                      <a:pt x="333" y="226"/>
                    </a:lnTo>
                    <a:lnTo>
                      <a:pt x="333" y="228"/>
                    </a:lnTo>
                    <a:lnTo>
                      <a:pt x="334" y="231"/>
                    </a:lnTo>
                    <a:lnTo>
                      <a:pt x="334" y="231"/>
                    </a:lnTo>
                    <a:lnTo>
                      <a:pt x="334" y="231"/>
                    </a:lnTo>
                    <a:lnTo>
                      <a:pt x="336" y="231"/>
                    </a:lnTo>
                    <a:lnTo>
                      <a:pt x="336" y="231"/>
                    </a:lnTo>
                    <a:lnTo>
                      <a:pt x="336" y="231"/>
                    </a:lnTo>
                    <a:lnTo>
                      <a:pt x="336" y="230"/>
                    </a:lnTo>
                    <a:lnTo>
                      <a:pt x="336" y="230"/>
                    </a:lnTo>
                    <a:lnTo>
                      <a:pt x="336" y="230"/>
                    </a:lnTo>
                    <a:lnTo>
                      <a:pt x="336" y="230"/>
                    </a:lnTo>
                    <a:lnTo>
                      <a:pt x="336" y="228"/>
                    </a:lnTo>
                    <a:lnTo>
                      <a:pt x="336" y="226"/>
                    </a:lnTo>
                    <a:lnTo>
                      <a:pt x="336" y="226"/>
                    </a:lnTo>
                    <a:lnTo>
                      <a:pt x="336" y="226"/>
                    </a:lnTo>
                    <a:lnTo>
                      <a:pt x="336" y="226"/>
                    </a:lnTo>
                    <a:lnTo>
                      <a:pt x="336" y="224"/>
                    </a:lnTo>
                    <a:lnTo>
                      <a:pt x="336" y="224"/>
                    </a:lnTo>
                    <a:lnTo>
                      <a:pt x="334" y="224"/>
                    </a:lnTo>
                    <a:lnTo>
                      <a:pt x="334" y="222"/>
                    </a:lnTo>
                    <a:lnTo>
                      <a:pt x="334" y="222"/>
                    </a:lnTo>
                    <a:lnTo>
                      <a:pt x="334" y="222"/>
                    </a:lnTo>
                    <a:lnTo>
                      <a:pt x="336" y="222"/>
                    </a:lnTo>
                    <a:lnTo>
                      <a:pt x="336" y="222"/>
                    </a:lnTo>
                    <a:lnTo>
                      <a:pt x="336" y="222"/>
                    </a:lnTo>
                    <a:lnTo>
                      <a:pt x="338" y="222"/>
                    </a:lnTo>
                    <a:lnTo>
                      <a:pt x="338" y="222"/>
                    </a:lnTo>
                    <a:lnTo>
                      <a:pt x="338" y="222"/>
                    </a:lnTo>
                    <a:lnTo>
                      <a:pt x="338" y="222"/>
                    </a:lnTo>
                    <a:lnTo>
                      <a:pt x="338" y="222"/>
                    </a:lnTo>
                    <a:lnTo>
                      <a:pt x="338" y="222"/>
                    </a:lnTo>
                    <a:lnTo>
                      <a:pt x="338" y="222"/>
                    </a:lnTo>
                    <a:lnTo>
                      <a:pt x="338" y="222"/>
                    </a:lnTo>
                    <a:lnTo>
                      <a:pt x="338" y="222"/>
                    </a:lnTo>
                    <a:lnTo>
                      <a:pt x="340" y="221"/>
                    </a:lnTo>
                    <a:lnTo>
                      <a:pt x="340" y="221"/>
                    </a:lnTo>
                    <a:lnTo>
                      <a:pt x="340" y="219"/>
                    </a:lnTo>
                    <a:lnTo>
                      <a:pt x="340" y="219"/>
                    </a:lnTo>
                    <a:lnTo>
                      <a:pt x="340" y="219"/>
                    </a:lnTo>
                    <a:lnTo>
                      <a:pt x="342" y="219"/>
                    </a:lnTo>
                    <a:lnTo>
                      <a:pt x="342" y="219"/>
                    </a:lnTo>
                    <a:lnTo>
                      <a:pt x="344" y="219"/>
                    </a:lnTo>
                    <a:lnTo>
                      <a:pt x="344" y="217"/>
                    </a:lnTo>
                    <a:lnTo>
                      <a:pt x="344" y="217"/>
                    </a:lnTo>
                    <a:lnTo>
                      <a:pt x="344" y="217"/>
                    </a:lnTo>
                    <a:lnTo>
                      <a:pt x="344" y="217"/>
                    </a:lnTo>
                    <a:lnTo>
                      <a:pt x="344" y="217"/>
                    </a:lnTo>
                    <a:lnTo>
                      <a:pt x="344" y="217"/>
                    </a:lnTo>
                    <a:lnTo>
                      <a:pt x="344" y="215"/>
                    </a:lnTo>
                    <a:lnTo>
                      <a:pt x="344" y="215"/>
                    </a:lnTo>
                    <a:lnTo>
                      <a:pt x="344" y="215"/>
                    </a:lnTo>
                    <a:lnTo>
                      <a:pt x="344" y="215"/>
                    </a:lnTo>
                    <a:lnTo>
                      <a:pt x="344" y="215"/>
                    </a:lnTo>
                    <a:lnTo>
                      <a:pt x="344" y="215"/>
                    </a:lnTo>
                    <a:lnTo>
                      <a:pt x="344" y="215"/>
                    </a:lnTo>
                    <a:lnTo>
                      <a:pt x="345" y="215"/>
                    </a:lnTo>
                    <a:lnTo>
                      <a:pt x="345" y="215"/>
                    </a:lnTo>
                    <a:lnTo>
                      <a:pt x="345" y="215"/>
                    </a:lnTo>
                    <a:lnTo>
                      <a:pt x="345" y="215"/>
                    </a:lnTo>
                    <a:lnTo>
                      <a:pt x="345" y="215"/>
                    </a:lnTo>
                    <a:lnTo>
                      <a:pt x="345" y="215"/>
                    </a:lnTo>
                    <a:lnTo>
                      <a:pt x="347" y="215"/>
                    </a:lnTo>
                    <a:lnTo>
                      <a:pt x="349" y="215"/>
                    </a:lnTo>
                    <a:lnTo>
                      <a:pt x="351" y="215"/>
                    </a:lnTo>
                    <a:lnTo>
                      <a:pt x="353" y="215"/>
                    </a:lnTo>
                    <a:lnTo>
                      <a:pt x="353" y="215"/>
                    </a:lnTo>
                    <a:lnTo>
                      <a:pt x="353" y="215"/>
                    </a:lnTo>
                    <a:lnTo>
                      <a:pt x="354" y="213"/>
                    </a:lnTo>
                    <a:lnTo>
                      <a:pt x="354" y="213"/>
                    </a:lnTo>
                    <a:lnTo>
                      <a:pt x="356" y="213"/>
                    </a:lnTo>
                    <a:lnTo>
                      <a:pt x="356" y="213"/>
                    </a:lnTo>
                    <a:lnTo>
                      <a:pt x="358" y="213"/>
                    </a:lnTo>
                    <a:lnTo>
                      <a:pt x="358" y="213"/>
                    </a:lnTo>
                    <a:lnTo>
                      <a:pt x="358" y="213"/>
                    </a:lnTo>
                    <a:lnTo>
                      <a:pt x="358"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2"/>
                    </a:lnTo>
                    <a:lnTo>
                      <a:pt x="362" y="212"/>
                    </a:lnTo>
                    <a:lnTo>
                      <a:pt x="362" y="212"/>
                    </a:lnTo>
                    <a:lnTo>
                      <a:pt x="362" y="212"/>
                    </a:lnTo>
                    <a:lnTo>
                      <a:pt x="362" y="212"/>
                    </a:lnTo>
                    <a:lnTo>
                      <a:pt x="362" y="212"/>
                    </a:lnTo>
                    <a:lnTo>
                      <a:pt x="362" y="212"/>
                    </a:lnTo>
                    <a:lnTo>
                      <a:pt x="362" y="212"/>
                    </a:lnTo>
                    <a:lnTo>
                      <a:pt x="362" y="212"/>
                    </a:lnTo>
                    <a:lnTo>
                      <a:pt x="362" y="210"/>
                    </a:lnTo>
                    <a:lnTo>
                      <a:pt x="362" y="210"/>
                    </a:lnTo>
                    <a:lnTo>
                      <a:pt x="362" y="210"/>
                    </a:lnTo>
                    <a:lnTo>
                      <a:pt x="362" y="208"/>
                    </a:lnTo>
                    <a:lnTo>
                      <a:pt x="362" y="208"/>
                    </a:lnTo>
                    <a:lnTo>
                      <a:pt x="362" y="208"/>
                    </a:lnTo>
                    <a:lnTo>
                      <a:pt x="362" y="208"/>
                    </a:lnTo>
                    <a:lnTo>
                      <a:pt x="362" y="208"/>
                    </a:lnTo>
                    <a:lnTo>
                      <a:pt x="363" y="208"/>
                    </a:lnTo>
                    <a:lnTo>
                      <a:pt x="363" y="208"/>
                    </a:lnTo>
                    <a:lnTo>
                      <a:pt x="363" y="208"/>
                    </a:lnTo>
                    <a:lnTo>
                      <a:pt x="365" y="208"/>
                    </a:lnTo>
                    <a:lnTo>
                      <a:pt x="365" y="208"/>
                    </a:lnTo>
                    <a:lnTo>
                      <a:pt x="365" y="208"/>
                    </a:lnTo>
                    <a:lnTo>
                      <a:pt x="367" y="208"/>
                    </a:lnTo>
                    <a:lnTo>
                      <a:pt x="367" y="208"/>
                    </a:lnTo>
                    <a:lnTo>
                      <a:pt x="367" y="208"/>
                    </a:lnTo>
                    <a:lnTo>
                      <a:pt x="365" y="208"/>
                    </a:lnTo>
                    <a:lnTo>
                      <a:pt x="365" y="206"/>
                    </a:lnTo>
                    <a:lnTo>
                      <a:pt x="365" y="206"/>
                    </a:lnTo>
                    <a:lnTo>
                      <a:pt x="363" y="206"/>
                    </a:lnTo>
                    <a:lnTo>
                      <a:pt x="363" y="206"/>
                    </a:lnTo>
                    <a:lnTo>
                      <a:pt x="363" y="204"/>
                    </a:lnTo>
                    <a:lnTo>
                      <a:pt x="363" y="204"/>
                    </a:lnTo>
                    <a:lnTo>
                      <a:pt x="363" y="204"/>
                    </a:lnTo>
                    <a:lnTo>
                      <a:pt x="365" y="204"/>
                    </a:lnTo>
                    <a:lnTo>
                      <a:pt x="365" y="204"/>
                    </a:lnTo>
                    <a:lnTo>
                      <a:pt x="365" y="204"/>
                    </a:lnTo>
                    <a:lnTo>
                      <a:pt x="365" y="204"/>
                    </a:lnTo>
                    <a:lnTo>
                      <a:pt x="365" y="202"/>
                    </a:lnTo>
                    <a:lnTo>
                      <a:pt x="365" y="202"/>
                    </a:lnTo>
                    <a:lnTo>
                      <a:pt x="365" y="202"/>
                    </a:lnTo>
                    <a:lnTo>
                      <a:pt x="365" y="202"/>
                    </a:lnTo>
                    <a:lnTo>
                      <a:pt x="365" y="202"/>
                    </a:lnTo>
                    <a:lnTo>
                      <a:pt x="365" y="202"/>
                    </a:lnTo>
                    <a:lnTo>
                      <a:pt x="365" y="202"/>
                    </a:lnTo>
                    <a:lnTo>
                      <a:pt x="365" y="201"/>
                    </a:lnTo>
                    <a:lnTo>
                      <a:pt x="365" y="201"/>
                    </a:lnTo>
                    <a:lnTo>
                      <a:pt x="365" y="201"/>
                    </a:lnTo>
                    <a:lnTo>
                      <a:pt x="363" y="201"/>
                    </a:lnTo>
                    <a:lnTo>
                      <a:pt x="363" y="201"/>
                    </a:lnTo>
                    <a:lnTo>
                      <a:pt x="363" y="201"/>
                    </a:lnTo>
                    <a:lnTo>
                      <a:pt x="363" y="201"/>
                    </a:lnTo>
                    <a:lnTo>
                      <a:pt x="363" y="199"/>
                    </a:lnTo>
                    <a:lnTo>
                      <a:pt x="363" y="199"/>
                    </a:lnTo>
                    <a:lnTo>
                      <a:pt x="365" y="199"/>
                    </a:lnTo>
                    <a:lnTo>
                      <a:pt x="365" y="199"/>
                    </a:lnTo>
                    <a:lnTo>
                      <a:pt x="365" y="199"/>
                    </a:lnTo>
                    <a:lnTo>
                      <a:pt x="365" y="199"/>
                    </a:lnTo>
                    <a:lnTo>
                      <a:pt x="367" y="199"/>
                    </a:lnTo>
                    <a:lnTo>
                      <a:pt x="367" y="199"/>
                    </a:lnTo>
                    <a:lnTo>
                      <a:pt x="367" y="199"/>
                    </a:lnTo>
                    <a:lnTo>
                      <a:pt x="367" y="199"/>
                    </a:lnTo>
                    <a:lnTo>
                      <a:pt x="367" y="199"/>
                    </a:lnTo>
                    <a:lnTo>
                      <a:pt x="369" y="199"/>
                    </a:lnTo>
                    <a:lnTo>
                      <a:pt x="369" y="197"/>
                    </a:lnTo>
                    <a:lnTo>
                      <a:pt x="369" y="197"/>
                    </a:lnTo>
                    <a:lnTo>
                      <a:pt x="369" y="197"/>
                    </a:lnTo>
                    <a:lnTo>
                      <a:pt x="371" y="197"/>
                    </a:lnTo>
                    <a:lnTo>
                      <a:pt x="371" y="195"/>
                    </a:lnTo>
                    <a:lnTo>
                      <a:pt x="371" y="195"/>
                    </a:lnTo>
                    <a:lnTo>
                      <a:pt x="371" y="195"/>
                    </a:lnTo>
                    <a:lnTo>
                      <a:pt x="371" y="195"/>
                    </a:lnTo>
                    <a:lnTo>
                      <a:pt x="371" y="195"/>
                    </a:lnTo>
                    <a:lnTo>
                      <a:pt x="371" y="195"/>
                    </a:lnTo>
                    <a:lnTo>
                      <a:pt x="371" y="193"/>
                    </a:lnTo>
                    <a:lnTo>
                      <a:pt x="371" y="193"/>
                    </a:lnTo>
                    <a:lnTo>
                      <a:pt x="371" y="193"/>
                    </a:lnTo>
                    <a:lnTo>
                      <a:pt x="371" y="193"/>
                    </a:lnTo>
                    <a:lnTo>
                      <a:pt x="374" y="195"/>
                    </a:lnTo>
                    <a:lnTo>
                      <a:pt x="374" y="195"/>
                    </a:lnTo>
                    <a:lnTo>
                      <a:pt x="374" y="195"/>
                    </a:lnTo>
                    <a:lnTo>
                      <a:pt x="376" y="195"/>
                    </a:lnTo>
                    <a:lnTo>
                      <a:pt x="376" y="197"/>
                    </a:lnTo>
                    <a:lnTo>
                      <a:pt x="376" y="197"/>
                    </a:lnTo>
                    <a:lnTo>
                      <a:pt x="376" y="197"/>
                    </a:lnTo>
                    <a:lnTo>
                      <a:pt x="376" y="197"/>
                    </a:lnTo>
                    <a:lnTo>
                      <a:pt x="376" y="197"/>
                    </a:lnTo>
                    <a:lnTo>
                      <a:pt x="376" y="197"/>
                    </a:lnTo>
                    <a:lnTo>
                      <a:pt x="376" y="197"/>
                    </a:lnTo>
                    <a:lnTo>
                      <a:pt x="378" y="197"/>
                    </a:lnTo>
                    <a:lnTo>
                      <a:pt x="378" y="197"/>
                    </a:lnTo>
                    <a:lnTo>
                      <a:pt x="378" y="195"/>
                    </a:lnTo>
                    <a:lnTo>
                      <a:pt x="378" y="195"/>
                    </a:lnTo>
                    <a:lnTo>
                      <a:pt x="378" y="195"/>
                    </a:lnTo>
                    <a:lnTo>
                      <a:pt x="376" y="195"/>
                    </a:lnTo>
                    <a:lnTo>
                      <a:pt x="376" y="195"/>
                    </a:lnTo>
                    <a:lnTo>
                      <a:pt x="376" y="195"/>
                    </a:lnTo>
                    <a:lnTo>
                      <a:pt x="376" y="193"/>
                    </a:lnTo>
                    <a:lnTo>
                      <a:pt x="376" y="193"/>
                    </a:lnTo>
                    <a:lnTo>
                      <a:pt x="376" y="193"/>
                    </a:lnTo>
                    <a:lnTo>
                      <a:pt x="376" y="193"/>
                    </a:lnTo>
                    <a:lnTo>
                      <a:pt x="376" y="192"/>
                    </a:lnTo>
                    <a:lnTo>
                      <a:pt x="376" y="192"/>
                    </a:lnTo>
                    <a:lnTo>
                      <a:pt x="376" y="192"/>
                    </a:lnTo>
                    <a:lnTo>
                      <a:pt x="376" y="192"/>
                    </a:lnTo>
                    <a:lnTo>
                      <a:pt x="376" y="192"/>
                    </a:lnTo>
                    <a:lnTo>
                      <a:pt x="378" y="192"/>
                    </a:lnTo>
                    <a:lnTo>
                      <a:pt x="378" y="192"/>
                    </a:lnTo>
                    <a:lnTo>
                      <a:pt x="378" y="192"/>
                    </a:lnTo>
                    <a:lnTo>
                      <a:pt x="378" y="192"/>
                    </a:lnTo>
                    <a:lnTo>
                      <a:pt x="378" y="192"/>
                    </a:lnTo>
                    <a:lnTo>
                      <a:pt x="380" y="193"/>
                    </a:lnTo>
                    <a:lnTo>
                      <a:pt x="380" y="193"/>
                    </a:lnTo>
                    <a:lnTo>
                      <a:pt x="380" y="195"/>
                    </a:lnTo>
                    <a:lnTo>
                      <a:pt x="381" y="195"/>
                    </a:lnTo>
                    <a:lnTo>
                      <a:pt x="381" y="195"/>
                    </a:lnTo>
                    <a:lnTo>
                      <a:pt x="381" y="195"/>
                    </a:lnTo>
                    <a:lnTo>
                      <a:pt x="381" y="195"/>
                    </a:lnTo>
                    <a:lnTo>
                      <a:pt x="381" y="195"/>
                    </a:lnTo>
                    <a:lnTo>
                      <a:pt x="381" y="193"/>
                    </a:lnTo>
                    <a:lnTo>
                      <a:pt x="381" y="193"/>
                    </a:lnTo>
                    <a:lnTo>
                      <a:pt x="381" y="193"/>
                    </a:lnTo>
                    <a:lnTo>
                      <a:pt x="381" y="193"/>
                    </a:lnTo>
                    <a:lnTo>
                      <a:pt x="380" y="193"/>
                    </a:lnTo>
                    <a:lnTo>
                      <a:pt x="380" y="192"/>
                    </a:lnTo>
                    <a:lnTo>
                      <a:pt x="380" y="192"/>
                    </a:lnTo>
                    <a:lnTo>
                      <a:pt x="380" y="192"/>
                    </a:lnTo>
                    <a:lnTo>
                      <a:pt x="380" y="192"/>
                    </a:lnTo>
                    <a:lnTo>
                      <a:pt x="380" y="192"/>
                    </a:lnTo>
                    <a:lnTo>
                      <a:pt x="380" y="192"/>
                    </a:lnTo>
                    <a:lnTo>
                      <a:pt x="381" y="192"/>
                    </a:lnTo>
                    <a:lnTo>
                      <a:pt x="381" y="192"/>
                    </a:lnTo>
                    <a:lnTo>
                      <a:pt x="381" y="192"/>
                    </a:lnTo>
                    <a:lnTo>
                      <a:pt x="381" y="192"/>
                    </a:lnTo>
                    <a:lnTo>
                      <a:pt x="381" y="190"/>
                    </a:lnTo>
                    <a:lnTo>
                      <a:pt x="381" y="190"/>
                    </a:lnTo>
                    <a:lnTo>
                      <a:pt x="381" y="190"/>
                    </a:lnTo>
                    <a:lnTo>
                      <a:pt x="383" y="190"/>
                    </a:lnTo>
                    <a:lnTo>
                      <a:pt x="383" y="190"/>
                    </a:lnTo>
                    <a:lnTo>
                      <a:pt x="383" y="190"/>
                    </a:lnTo>
                    <a:lnTo>
                      <a:pt x="383" y="190"/>
                    </a:lnTo>
                    <a:lnTo>
                      <a:pt x="383" y="190"/>
                    </a:lnTo>
                    <a:lnTo>
                      <a:pt x="383" y="192"/>
                    </a:lnTo>
                    <a:lnTo>
                      <a:pt x="383" y="192"/>
                    </a:lnTo>
                    <a:lnTo>
                      <a:pt x="383" y="192"/>
                    </a:lnTo>
                    <a:lnTo>
                      <a:pt x="385" y="192"/>
                    </a:lnTo>
                    <a:lnTo>
                      <a:pt x="385" y="193"/>
                    </a:lnTo>
                    <a:lnTo>
                      <a:pt x="385" y="193"/>
                    </a:lnTo>
                    <a:lnTo>
                      <a:pt x="387" y="193"/>
                    </a:lnTo>
                    <a:lnTo>
                      <a:pt x="387" y="193"/>
                    </a:lnTo>
                    <a:lnTo>
                      <a:pt x="387" y="193"/>
                    </a:lnTo>
                    <a:lnTo>
                      <a:pt x="387" y="192"/>
                    </a:lnTo>
                    <a:lnTo>
                      <a:pt x="387" y="192"/>
                    </a:lnTo>
                    <a:lnTo>
                      <a:pt x="387" y="192"/>
                    </a:lnTo>
                    <a:lnTo>
                      <a:pt x="389" y="192"/>
                    </a:lnTo>
                    <a:lnTo>
                      <a:pt x="389" y="192"/>
                    </a:lnTo>
                    <a:lnTo>
                      <a:pt x="389" y="190"/>
                    </a:lnTo>
                    <a:lnTo>
                      <a:pt x="389" y="190"/>
                    </a:lnTo>
                    <a:lnTo>
                      <a:pt x="389" y="190"/>
                    </a:lnTo>
                    <a:lnTo>
                      <a:pt x="389" y="190"/>
                    </a:lnTo>
                    <a:lnTo>
                      <a:pt x="391" y="190"/>
                    </a:lnTo>
                    <a:lnTo>
                      <a:pt x="391" y="190"/>
                    </a:lnTo>
                    <a:lnTo>
                      <a:pt x="391" y="190"/>
                    </a:lnTo>
                    <a:lnTo>
                      <a:pt x="391" y="192"/>
                    </a:lnTo>
                    <a:lnTo>
                      <a:pt x="391" y="192"/>
                    </a:lnTo>
                    <a:lnTo>
                      <a:pt x="391" y="192"/>
                    </a:lnTo>
                    <a:lnTo>
                      <a:pt x="391" y="193"/>
                    </a:lnTo>
                    <a:lnTo>
                      <a:pt x="392" y="193"/>
                    </a:lnTo>
                    <a:lnTo>
                      <a:pt x="392" y="193"/>
                    </a:lnTo>
                    <a:lnTo>
                      <a:pt x="392" y="193"/>
                    </a:lnTo>
                    <a:lnTo>
                      <a:pt x="392" y="193"/>
                    </a:lnTo>
                    <a:lnTo>
                      <a:pt x="392" y="193"/>
                    </a:lnTo>
                    <a:lnTo>
                      <a:pt x="392" y="193"/>
                    </a:lnTo>
                    <a:lnTo>
                      <a:pt x="392" y="195"/>
                    </a:lnTo>
                    <a:lnTo>
                      <a:pt x="392" y="195"/>
                    </a:lnTo>
                    <a:lnTo>
                      <a:pt x="392" y="195"/>
                    </a:lnTo>
                    <a:lnTo>
                      <a:pt x="394" y="195"/>
                    </a:lnTo>
                    <a:lnTo>
                      <a:pt x="394" y="193"/>
                    </a:lnTo>
                    <a:lnTo>
                      <a:pt x="396" y="193"/>
                    </a:lnTo>
                    <a:lnTo>
                      <a:pt x="396" y="195"/>
                    </a:lnTo>
                    <a:lnTo>
                      <a:pt x="396" y="195"/>
                    </a:lnTo>
                    <a:lnTo>
                      <a:pt x="396" y="195"/>
                    </a:lnTo>
                    <a:lnTo>
                      <a:pt x="396" y="195"/>
                    </a:lnTo>
                    <a:lnTo>
                      <a:pt x="396" y="195"/>
                    </a:lnTo>
                    <a:lnTo>
                      <a:pt x="396" y="195"/>
                    </a:lnTo>
                    <a:lnTo>
                      <a:pt x="394" y="195"/>
                    </a:lnTo>
                    <a:lnTo>
                      <a:pt x="394" y="197"/>
                    </a:lnTo>
                    <a:lnTo>
                      <a:pt x="394" y="197"/>
                    </a:lnTo>
                    <a:lnTo>
                      <a:pt x="394" y="197"/>
                    </a:lnTo>
                    <a:lnTo>
                      <a:pt x="394" y="197"/>
                    </a:lnTo>
                    <a:lnTo>
                      <a:pt x="396" y="199"/>
                    </a:lnTo>
                    <a:lnTo>
                      <a:pt x="396" y="199"/>
                    </a:lnTo>
                    <a:lnTo>
                      <a:pt x="396" y="199"/>
                    </a:lnTo>
                    <a:lnTo>
                      <a:pt x="398" y="201"/>
                    </a:lnTo>
                    <a:lnTo>
                      <a:pt x="398" y="201"/>
                    </a:lnTo>
                    <a:lnTo>
                      <a:pt x="398" y="201"/>
                    </a:lnTo>
                    <a:lnTo>
                      <a:pt x="400" y="201"/>
                    </a:lnTo>
                    <a:lnTo>
                      <a:pt x="401" y="201"/>
                    </a:lnTo>
                    <a:lnTo>
                      <a:pt x="401" y="201"/>
                    </a:lnTo>
                    <a:lnTo>
                      <a:pt x="401" y="201"/>
                    </a:lnTo>
                    <a:lnTo>
                      <a:pt x="401" y="201"/>
                    </a:lnTo>
                    <a:lnTo>
                      <a:pt x="401" y="201"/>
                    </a:lnTo>
                    <a:lnTo>
                      <a:pt x="401" y="201"/>
                    </a:lnTo>
                    <a:lnTo>
                      <a:pt x="401" y="201"/>
                    </a:lnTo>
                    <a:lnTo>
                      <a:pt x="403" y="202"/>
                    </a:lnTo>
                    <a:lnTo>
                      <a:pt x="405" y="204"/>
                    </a:lnTo>
                    <a:lnTo>
                      <a:pt x="405" y="204"/>
                    </a:lnTo>
                    <a:lnTo>
                      <a:pt x="405" y="204"/>
                    </a:lnTo>
                    <a:lnTo>
                      <a:pt x="405" y="204"/>
                    </a:lnTo>
                    <a:lnTo>
                      <a:pt x="407" y="206"/>
                    </a:lnTo>
                    <a:lnTo>
                      <a:pt x="407" y="206"/>
                    </a:lnTo>
                    <a:lnTo>
                      <a:pt x="407" y="206"/>
                    </a:lnTo>
                    <a:lnTo>
                      <a:pt x="407" y="206"/>
                    </a:lnTo>
                    <a:lnTo>
                      <a:pt x="409" y="206"/>
                    </a:lnTo>
                    <a:lnTo>
                      <a:pt x="409" y="206"/>
                    </a:lnTo>
                    <a:lnTo>
                      <a:pt x="409" y="206"/>
                    </a:lnTo>
                    <a:lnTo>
                      <a:pt x="409" y="206"/>
                    </a:lnTo>
                    <a:lnTo>
                      <a:pt x="409" y="206"/>
                    </a:lnTo>
                    <a:lnTo>
                      <a:pt x="409" y="206"/>
                    </a:lnTo>
                    <a:lnTo>
                      <a:pt x="409" y="206"/>
                    </a:lnTo>
                    <a:lnTo>
                      <a:pt x="409" y="206"/>
                    </a:lnTo>
                    <a:lnTo>
                      <a:pt x="409" y="204"/>
                    </a:lnTo>
                    <a:lnTo>
                      <a:pt x="409" y="204"/>
                    </a:lnTo>
                    <a:lnTo>
                      <a:pt x="409" y="204"/>
                    </a:lnTo>
                    <a:lnTo>
                      <a:pt x="409" y="204"/>
                    </a:lnTo>
                    <a:lnTo>
                      <a:pt x="409" y="204"/>
                    </a:lnTo>
                    <a:lnTo>
                      <a:pt x="409" y="204"/>
                    </a:lnTo>
                    <a:lnTo>
                      <a:pt x="409" y="204"/>
                    </a:lnTo>
                    <a:lnTo>
                      <a:pt x="409" y="204"/>
                    </a:lnTo>
                    <a:lnTo>
                      <a:pt x="409" y="204"/>
                    </a:lnTo>
                    <a:lnTo>
                      <a:pt x="409" y="204"/>
                    </a:lnTo>
                    <a:lnTo>
                      <a:pt x="409" y="202"/>
                    </a:lnTo>
                    <a:lnTo>
                      <a:pt x="409" y="202"/>
                    </a:lnTo>
                    <a:lnTo>
                      <a:pt x="409" y="202"/>
                    </a:lnTo>
                    <a:lnTo>
                      <a:pt x="409" y="202"/>
                    </a:lnTo>
                    <a:lnTo>
                      <a:pt x="410" y="201"/>
                    </a:lnTo>
                    <a:lnTo>
                      <a:pt x="410" y="201"/>
                    </a:lnTo>
                    <a:lnTo>
                      <a:pt x="409" y="199"/>
                    </a:lnTo>
                    <a:lnTo>
                      <a:pt x="409" y="199"/>
                    </a:lnTo>
                    <a:lnTo>
                      <a:pt x="409" y="199"/>
                    </a:lnTo>
                    <a:lnTo>
                      <a:pt x="407" y="199"/>
                    </a:lnTo>
                    <a:lnTo>
                      <a:pt x="407" y="199"/>
                    </a:lnTo>
                    <a:lnTo>
                      <a:pt x="407" y="199"/>
                    </a:lnTo>
                    <a:lnTo>
                      <a:pt x="407" y="199"/>
                    </a:lnTo>
                    <a:lnTo>
                      <a:pt x="407" y="199"/>
                    </a:lnTo>
                    <a:lnTo>
                      <a:pt x="407" y="199"/>
                    </a:lnTo>
                    <a:lnTo>
                      <a:pt x="407" y="199"/>
                    </a:lnTo>
                    <a:lnTo>
                      <a:pt x="407" y="199"/>
                    </a:lnTo>
                    <a:lnTo>
                      <a:pt x="407" y="199"/>
                    </a:lnTo>
                    <a:lnTo>
                      <a:pt x="409" y="197"/>
                    </a:lnTo>
                    <a:lnTo>
                      <a:pt x="409" y="197"/>
                    </a:lnTo>
                    <a:lnTo>
                      <a:pt x="409" y="197"/>
                    </a:lnTo>
                    <a:lnTo>
                      <a:pt x="409" y="197"/>
                    </a:lnTo>
                    <a:lnTo>
                      <a:pt x="409" y="197"/>
                    </a:lnTo>
                    <a:lnTo>
                      <a:pt x="409" y="195"/>
                    </a:lnTo>
                    <a:lnTo>
                      <a:pt x="409" y="195"/>
                    </a:lnTo>
                    <a:lnTo>
                      <a:pt x="409" y="195"/>
                    </a:lnTo>
                    <a:lnTo>
                      <a:pt x="407" y="193"/>
                    </a:lnTo>
                    <a:lnTo>
                      <a:pt x="407" y="193"/>
                    </a:lnTo>
                    <a:lnTo>
                      <a:pt x="407" y="193"/>
                    </a:lnTo>
                    <a:lnTo>
                      <a:pt x="407" y="192"/>
                    </a:lnTo>
                    <a:lnTo>
                      <a:pt x="409" y="192"/>
                    </a:lnTo>
                    <a:lnTo>
                      <a:pt x="409" y="192"/>
                    </a:lnTo>
                    <a:lnTo>
                      <a:pt x="409" y="192"/>
                    </a:lnTo>
                    <a:lnTo>
                      <a:pt x="409" y="192"/>
                    </a:lnTo>
                    <a:lnTo>
                      <a:pt x="409" y="192"/>
                    </a:lnTo>
                    <a:lnTo>
                      <a:pt x="410" y="192"/>
                    </a:lnTo>
                    <a:lnTo>
                      <a:pt x="410" y="192"/>
                    </a:lnTo>
                    <a:lnTo>
                      <a:pt x="410" y="192"/>
                    </a:lnTo>
                    <a:lnTo>
                      <a:pt x="410" y="192"/>
                    </a:lnTo>
                    <a:lnTo>
                      <a:pt x="410" y="192"/>
                    </a:lnTo>
                    <a:lnTo>
                      <a:pt x="410" y="192"/>
                    </a:lnTo>
                    <a:lnTo>
                      <a:pt x="410" y="192"/>
                    </a:lnTo>
                    <a:lnTo>
                      <a:pt x="410" y="192"/>
                    </a:lnTo>
                    <a:lnTo>
                      <a:pt x="410" y="190"/>
                    </a:lnTo>
                    <a:lnTo>
                      <a:pt x="410" y="190"/>
                    </a:lnTo>
                    <a:lnTo>
                      <a:pt x="409" y="190"/>
                    </a:lnTo>
                    <a:lnTo>
                      <a:pt x="409" y="190"/>
                    </a:lnTo>
                    <a:lnTo>
                      <a:pt x="409" y="190"/>
                    </a:lnTo>
                    <a:lnTo>
                      <a:pt x="410" y="188"/>
                    </a:lnTo>
                    <a:lnTo>
                      <a:pt x="410" y="188"/>
                    </a:lnTo>
                    <a:lnTo>
                      <a:pt x="410" y="188"/>
                    </a:lnTo>
                    <a:lnTo>
                      <a:pt x="410" y="188"/>
                    </a:lnTo>
                    <a:lnTo>
                      <a:pt x="410" y="188"/>
                    </a:lnTo>
                    <a:lnTo>
                      <a:pt x="410" y="188"/>
                    </a:lnTo>
                    <a:lnTo>
                      <a:pt x="412" y="186"/>
                    </a:lnTo>
                    <a:lnTo>
                      <a:pt x="412" y="186"/>
                    </a:lnTo>
                    <a:lnTo>
                      <a:pt x="412" y="186"/>
                    </a:lnTo>
                    <a:lnTo>
                      <a:pt x="412" y="184"/>
                    </a:lnTo>
                    <a:lnTo>
                      <a:pt x="412" y="184"/>
                    </a:lnTo>
                    <a:lnTo>
                      <a:pt x="412" y="184"/>
                    </a:lnTo>
                    <a:lnTo>
                      <a:pt x="414" y="184"/>
                    </a:lnTo>
                    <a:lnTo>
                      <a:pt x="414" y="183"/>
                    </a:lnTo>
                    <a:lnTo>
                      <a:pt x="414" y="183"/>
                    </a:lnTo>
                    <a:lnTo>
                      <a:pt x="414" y="183"/>
                    </a:lnTo>
                    <a:lnTo>
                      <a:pt x="414" y="183"/>
                    </a:lnTo>
                    <a:lnTo>
                      <a:pt x="416" y="183"/>
                    </a:lnTo>
                    <a:lnTo>
                      <a:pt x="416" y="183"/>
                    </a:lnTo>
                    <a:lnTo>
                      <a:pt x="416" y="183"/>
                    </a:lnTo>
                    <a:lnTo>
                      <a:pt x="416" y="183"/>
                    </a:lnTo>
                    <a:lnTo>
                      <a:pt x="418" y="183"/>
                    </a:lnTo>
                    <a:lnTo>
                      <a:pt x="418" y="183"/>
                    </a:lnTo>
                    <a:lnTo>
                      <a:pt x="418" y="181"/>
                    </a:lnTo>
                    <a:lnTo>
                      <a:pt x="418" y="181"/>
                    </a:lnTo>
                    <a:lnTo>
                      <a:pt x="418" y="181"/>
                    </a:lnTo>
                    <a:lnTo>
                      <a:pt x="418" y="181"/>
                    </a:lnTo>
                    <a:lnTo>
                      <a:pt x="418" y="181"/>
                    </a:lnTo>
                    <a:lnTo>
                      <a:pt x="418" y="181"/>
                    </a:lnTo>
                    <a:lnTo>
                      <a:pt x="416" y="181"/>
                    </a:lnTo>
                    <a:lnTo>
                      <a:pt x="416" y="181"/>
                    </a:lnTo>
                    <a:lnTo>
                      <a:pt x="416" y="181"/>
                    </a:lnTo>
                    <a:lnTo>
                      <a:pt x="416" y="181"/>
                    </a:lnTo>
                    <a:lnTo>
                      <a:pt x="416" y="181"/>
                    </a:lnTo>
                    <a:lnTo>
                      <a:pt x="416" y="181"/>
                    </a:lnTo>
                    <a:lnTo>
                      <a:pt x="414" y="181"/>
                    </a:lnTo>
                    <a:lnTo>
                      <a:pt x="414" y="181"/>
                    </a:lnTo>
                    <a:lnTo>
                      <a:pt x="414" y="181"/>
                    </a:lnTo>
                    <a:lnTo>
                      <a:pt x="414" y="181"/>
                    </a:lnTo>
                    <a:lnTo>
                      <a:pt x="414" y="181"/>
                    </a:lnTo>
                    <a:lnTo>
                      <a:pt x="414" y="181"/>
                    </a:lnTo>
                    <a:lnTo>
                      <a:pt x="414" y="181"/>
                    </a:lnTo>
                    <a:lnTo>
                      <a:pt x="414" y="181"/>
                    </a:lnTo>
                    <a:lnTo>
                      <a:pt x="414" y="181"/>
                    </a:lnTo>
                    <a:lnTo>
                      <a:pt x="414" y="179"/>
                    </a:lnTo>
                    <a:lnTo>
                      <a:pt x="414" y="179"/>
                    </a:lnTo>
                    <a:lnTo>
                      <a:pt x="414" y="179"/>
                    </a:lnTo>
                    <a:lnTo>
                      <a:pt x="414" y="179"/>
                    </a:lnTo>
                    <a:lnTo>
                      <a:pt x="416" y="179"/>
                    </a:lnTo>
                    <a:lnTo>
                      <a:pt x="416" y="179"/>
                    </a:lnTo>
                    <a:lnTo>
                      <a:pt x="416" y="179"/>
                    </a:lnTo>
                    <a:lnTo>
                      <a:pt x="416" y="179"/>
                    </a:lnTo>
                    <a:lnTo>
                      <a:pt x="418" y="179"/>
                    </a:lnTo>
                    <a:lnTo>
                      <a:pt x="418" y="181"/>
                    </a:lnTo>
                    <a:lnTo>
                      <a:pt x="418" y="181"/>
                    </a:lnTo>
                    <a:lnTo>
                      <a:pt x="418" y="181"/>
                    </a:lnTo>
                    <a:lnTo>
                      <a:pt x="418" y="181"/>
                    </a:lnTo>
                    <a:lnTo>
                      <a:pt x="418" y="181"/>
                    </a:lnTo>
                    <a:lnTo>
                      <a:pt x="418" y="179"/>
                    </a:lnTo>
                    <a:lnTo>
                      <a:pt x="419" y="179"/>
                    </a:lnTo>
                    <a:lnTo>
                      <a:pt x="419" y="177"/>
                    </a:lnTo>
                    <a:lnTo>
                      <a:pt x="419" y="177"/>
                    </a:lnTo>
                    <a:lnTo>
                      <a:pt x="419" y="177"/>
                    </a:lnTo>
                    <a:lnTo>
                      <a:pt x="419" y="177"/>
                    </a:lnTo>
                    <a:lnTo>
                      <a:pt x="419" y="177"/>
                    </a:lnTo>
                    <a:lnTo>
                      <a:pt x="419" y="177"/>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21" y="175"/>
                    </a:lnTo>
                    <a:lnTo>
                      <a:pt x="421" y="175"/>
                    </a:lnTo>
                    <a:lnTo>
                      <a:pt x="421" y="175"/>
                    </a:lnTo>
                    <a:lnTo>
                      <a:pt x="421" y="175"/>
                    </a:lnTo>
                    <a:lnTo>
                      <a:pt x="421" y="175"/>
                    </a:lnTo>
                    <a:lnTo>
                      <a:pt x="421" y="175"/>
                    </a:lnTo>
                    <a:lnTo>
                      <a:pt x="421" y="177"/>
                    </a:lnTo>
                    <a:lnTo>
                      <a:pt x="421" y="177"/>
                    </a:lnTo>
                    <a:lnTo>
                      <a:pt x="421" y="177"/>
                    </a:lnTo>
                    <a:lnTo>
                      <a:pt x="421" y="177"/>
                    </a:lnTo>
                    <a:lnTo>
                      <a:pt x="421" y="177"/>
                    </a:lnTo>
                    <a:lnTo>
                      <a:pt x="421" y="177"/>
                    </a:lnTo>
                    <a:lnTo>
                      <a:pt x="421" y="177"/>
                    </a:lnTo>
                    <a:lnTo>
                      <a:pt x="421" y="177"/>
                    </a:lnTo>
                    <a:lnTo>
                      <a:pt x="423" y="179"/>
                    </a:lnTo>
                    <a:lnTo>
                      <a:pt x="423" y="179"/>
                    </a:lnTo>
                    <a:lnTo>
                      <a:pt x="423" y="179"/>
                    </a:lnTo>
                    <a:lnTo>
                      <a:pt x="423" y="179"/>
                    </a:lnTo>
                    <a:lnTo>
                      <a:pt x="423" y="179"/>
                    </a:lnTo>
                    <a:lnTo>
                      <a:pt x="425" y="181"/>
                    </a:lnTo>
                    <a:lnTo>
                      <a:pt x="425" y="181"/>
                    </a:lnTo>
                    <a:lnTo>
                      <a:pt x="423" y="181"/>
                    </a:lnTo>
                    <a:lnTo>
                      <a:pt x="423" y="181"/>
                    </a:lnTo>
                    <a:lnTo>
                      <a:pt x="423" y="181"/>
                    </a:lnTo>
                    <a:lnTo>
                      <a:pt x="423" y="183"/>
                    </a:lnTo>
                    <a:lnTo>
                      <a:pt x="423" y="183"/>
                    </a:lnTo>
                    <a:lnTo>
                      <a:pt x="423" y="183"/>
                    </a:lnTo>
                    <a:lnTo>
                      <a:pt x="423" y="183"/>
                    </a:lnTo>
                    <a:lnTo>
                      <a:pt x="423" y="183"/>
                    </a:lnTo>
                    <a:lnTo>
                      <a:pt x="423" y="183"/>
                    </a:lnTo>
                    <a:lnTo>
                      <a:pt x="423" y="184"/>
                    </a:lnTo>
                    <a:lnTo>
                      <a:pt x="425" y="184"/>
                    </a:lnTo>
                    <a:lnTo>
                      <a:pt x="425" y="184"/>
                    </a:lnTo>
                    <a:lnTo>
                      <a:pt x="425" y="184"/>
                    </a:lnTo>
                    <a:lnTo>
                      <a:pt x="425" y="184"/>
                    </a:lnTo>
                    <a:lnTo>
                      <a:pt x="425" y="184"/>
                    </a:lnTo>
                    <a:lnTo>
                      <a:pt x="425" y="184"/>
                    </a:lnTo>
                    <a:lnTo>
                      <a:pt x="427" y="184"/>
                    </a:lnTo>
                    <a:lnTo>
                      <a:pt x="427" y="184"/>
                    </a:lnTo>
                    <a:lnTo>
                      <a:pt x="427" y="184"/>
                    </a:lnTo>
                    <a:lnTo>
                      <a:pt x="427" y="183"/>
                    </a:lnTo>
                    <a:lnTo>
                      <a:pt x="429" y="183"/>
                    </a:lnTo>
                    <a:lnTo>
                      <a:pt x="429" y="183"/>
                    </a:lnTo>
                    <a:lnTo>
                      <a:pt x="430" y="181"/>
                    </a:lnTo>
                    <a:lnTo>
                      <a:pt x="430" y="181"/>
                    </a:lnTo>
                    <a:lnTo>
                      <a:pt x="430" y="181"/>
                    </a:lnTo>
                    <a:lnTo>
                      <a:pt x="432" y="181"/>
                    </a:lnTo>
                    <a:lnTo>
                      <a:pt x="432" y="181"/>
                    </a:lnTo>
                    <a:lnTo>
                      <a:pt x="434" y="181"/>
                    </a:lnTo>
                    <a:lnTo>
                      <a:pt x="434" y="181"/>
                    </a:lnTo>
                    <a:lnTo>
                      <a:pt x="434" y="181"/>
                    </a:lnTo>
                    <a:lnTo>
                      <a:pt x="434" y="181"/>
                    </a:lnTo>
                    <a:lnTo>
                      <a:pt x="436" y="179"/>
                    </a:lnTo>
                    <a:lnTo>
                      <a:pt x="436" y="179"/>
                    </a:lnTo>
                    <a:lnTo>
                      <a:pt x="436" y="179"/>
                    </a:lnTo>
                    <a:lnTo>
                      <a:pt x="436" y="179"/>
                    </a:lnTo>
                    <a:lnTo>
                      <a:pt x="436" y="179"/>
                    </a:lnTo>
                    <a:lnTo>
                      <a:pt x="436" y="179"/>
                    </a:lnTo>
                    <a:lnTo>
                      <a:pt x="436" y="179"/>
                    </a:lnTo>
                    <a:lnTo>
                      <a:pt x="436" y="181"/>
                    </a:lnTo>
                    <a:lnTo>
                      <a:pt x="436" y="181"/>
                    </a:lnTo>
                    <a:lnTo>
                      <a:pt x="436" y="181"/>
                    </a:lnTo>
                    <a:lnTo>
                      <a:pt x="436" y="183"/>
                    </a:lnTo>
                    <a:lnTo>
                      <a:pt x="436" y="183"/>
                    </a:lnTo>
                    <a:lnTo>
                      <a:pt x="438" y="183"/>
                    </a:lnTo>
                    <a:lnTo>
                      <a:pt x="438" y="183"/>
                    </a:lnTo>
                    <a:lnTo>
                      <a:pt x="438" y="183"/>
                    </a:lnTo>
                    <a:lnTo>
                      <a:pt x="439" y="183"/>
                    </a:lnTo>
                    <a:lnTo>
                      <a:pt x="439" y="183"/>
                    </a:lnTo>
                    <a:lnTo>
                      <a:pt x="439" y="181"/>
                    </a:lnTo>
                    <a:lnTo>
                      <a:pt x="439" y="181"/>
                    </a:lnTo>
                    <a:lnTo>
                      <a:pt x="439" y="181"/>
                    </a:lnTo>
                    <a:lnTo>
                      <a:pt x="439" y="181"/>
                    </a:lnTo>
                    <a:lnTo>
                      <a:pt x="439" y="181"/>
                    </a:lnTo>
                    <a:lnTo>
                      <a:pt x="439" y="181"/>
                    </a:lnTo>
                    <a:lnTo>
                      <a:pt x="441" y="179"/>
                    </a:lnTo>
                    <a:lnTo>
                      <a:pt x="441" y="179"/>
                    </a:lnTo>
                    <a:lnTo>
                      <a:pt x="441" y="179"/>
                    </a:lnTo>
                    <a:lnTo>
                      <a:pt x="441" y="179"/>
                    </a:lnTo>
                    <a:lnTo>
                      <a:pt x="441" y="177"/>
                    </a:lnTo>
                    <a:lnTo>
                      <a:pt x="441" y="177"/>
                    </a:lnTo>
                    <a:lnTo>
                      <a:pt x="441" y="177"/>
                    </a:lnTo>
                    <a:lnTo>
                      <a:pt x="441" y="177"/>
                    </a:lnTo>
                    <a:lnTo>
                      <a:pt x="441" y="177"/>
                    </a:lnTo>
                    <a:lnTo>
                      <a:pt x="441" y="177"/>
                    </a:lnTo>
                    <a:lnTo>
                      <a:pt x="439" y="177"/>
                    </a:lnTo>
                    <a:lnTo>
                      <a:pt x="439" y="177"/>
                    </a:lnTo>
                    <a:lnTo>
                      <a:pt x="439" y="177"/>
                    </a:lnTo>
                    <a:lnTo>
                      <a:pt x="439" y="175"/>
                    </a:lnTo>
                    <a:lnTo>
                      <a:pt x="441" y="175"/>
                    </a:lnTo>
                    <a:lnTo>
                      <a:pt x="441" y="175"/>
                    </a:lnTo>
                    <a:lnTo>
                      <a:pt x="441" y="175"/>
                    </a:lnTo>
                    <a:lnTo>
                      <a:pt x="441" y="175"/>
                    </a:lnTo>
                    <a:lnTo>
                      <a:pt x="441" y="175"/>
                    </a:lnTo>
                    <a:lnTo>
                      <a:pt x="441" y="175"/>
                    </a:lnTo>
                    <a:lnTo>
                      <a:pt x="443" y="174"/>
                    </a:lnTo>
                    <a:lnTo>
                      <a:pt x="443" y="174"/>
                    </a:lnTo>
                    <a:lnTo>
                      <a:pt x="443" y="174"/>
                    </a:lnTo>
                    <a:lnTo>
                      <a:pt x="443" y="174"/>
                    </a:lnTo>
                    <a:lnTo>
                      <a:pt x="443" y="172"/>
                    </a:lnTo>
                    <a:lnTo>
                      <a:pt x="443" y="172"/>
                    </a:lnTo>
                    <a:lnTo>
                      <a:pt x="443" y="172"/>
                    </a:lnTo>
                    <a:lnTo>
                      <a:pt x="443" y="172"/>
                    </a:lnTo>
                    <a:lnTo>
                      <a:pt x="443" y="172"/>
                    </a:lnTo>
                    <a:lnTo>
                      <a:pt x="443" y="172"/>
                    </a:lnTo>
                    <a:lnTo>
                      <a:pt x="443" y="172"/>
                    </a:lnTo>
                    <a:lnTo>
                      <a:pt x="443" y="170"/>
                    </a:lnTo>
                    <a:lnTo>
                      <a:pt x="443" y="170"/>
                    </a:lnTo>
                    <a:lnTo>
                      <a:pt x="443" y="170"/>
                    </a:lnTo>
                    <a:lnTo>
                      <a:pt x="443" y="170"/>
                    </a:lnTo>
                    <a:lnTo>
                      <a:pt x="441" y="170"/>
                    </a:lnTo>
                    <a:lnTo>
                      <a:pt x="441" y="170"/>
                    </a:lnTo>
                    <a:lnTo>
                      <a:pt x="441" y="170"/>
                    </a:lnTo>
                    <a:lnTo>
                      <a:pt x="441" y="170"/>
                    </a:lnTo>
                    <a:lnTo>
                      <a:pt x="441" y="170"/>
                    </a:lnTo>
                    <a:lnTo>
                      <a:pt x="441" y="170"/>
                    </a:lnTo>
                    <a:lnTo>
                      <a:pt x="441" y="170"/>
                    </a:lnTo>
                    <a:lnTo>
                      <a:pt x="441" y="170"/>
                    </a:lnTo>
                    <a:lnTo>
                      <a:pt x="441" y="168"/>
                    </a:lnTo>
                    <a:lnTo>
                      <a:pt x="441" y="168"/>
                    </a:lnTo>
                    <a:lnTo>
                      <a:pt x="441" y="168"/>
                    </a:lnTo>
                    <a:lnTo>
                      <a:pt x="441" y="168"/>
                    </a:lnTo>
                    <a:lnTo>
                      <a:pt x="441" y="168"/>
                    </a:lnTo>
                    <a:lnTo>
                      <a:pt x="441" y="166"/>
                    </a:lnTo>
                    <a:lnTo>
                      <a:pt x="441" y="166"/>
                    </a:lnTo>
                    <a:lnTo>
                      <a:pt x="441" y="166"/>
                    </a:lnTo>
                    <a:lnTo>
                      <a:pt x="441" y="166"/>
                    </a:lnTo>
                    <a:lnTo>
                      <a:pt x="441" y="166"/>
                    </a:lnTo>
                    <a:lnTo>
                      <a:pt x="443" y="166"/>
                    </a:lnTo>
                    <a:lnTo>
                      <a:pt x="443" y="166"/>
                    </a:lnTo>
                    <a:lnTo>
                      <a:pt x="443" y="166"/>
                    </a:lnTo>
                    <a:lnTo>
                      <a:pt x="443" y="166"/>
                    </a:lnTo>
                    <a:lnTo>
                      <a:pt x="443" y="166"/>
                    </a:lnTo>
                    <a:lnTo>
                      <a:pt x="443" y="166"/>
                    </a:lnTo>
                    <a:lnTo>
                      <a:pt x="443" y="166"/>
                    </a:lnTo>
                    <a:lnTo>
                      <a:pt x="443" y="166"/>
                    </a:lnTo>
                    <a:lnTo>
                      <a:pt x="445" y="166"/>
                    </a:lnTo>
                    <a:lnTo>
                      <a:pt x="445" y="166"/>
                    </a:lnTo>
                    <a:lnTo>
                      <a:pt x="445" y="166"/>
                    </a:lnTo>
                    <a:lnTo>
                      <a:pt x="445" y="166"/>
                    </a:lnTo>
                    <a:lnTo>
                      <a:pt x="445" y="168"/>
                    </a:lnTo>
                    <a:lnTo>
                      <a:pt x="445" y="168"/>
                    </a:lnTo>
                    <a:lnTo>
                      <a:pt x="445" y="168"/>
                    </a:lnTo>
                    <a:lnTo>
                      <a:pt x="445" y="170"/>
                    </a:lnTo>
                    <a:lnTo>
                      <a:pt x="447" y="170"/>
                    </a:lnTo>
                    <a:lnTo>
                      <a:pt x="447" y="170"/>
                    </a:lnTo>
                    <a:lnTo>
                      <a:pt x="447" y="170"/>
                    </a:lnTo>
                    <a:lnTo>
                      <a:pt x="447" y="170"/>
                    </a:lnTo>
                    <a:lnTo>
                      <a:pt x="447" y="170"/>
                    </a:lnTo>
                    <a:lnTo>
                      <a:pt x="447" y="170"/>
                    </a:lnTo>
                    <a:lnTo>
                      <a:pt x="447" y="170"/>
                    </a:lnTo>
                    <a:lnTo>
                      <a:pt x="447" y="168"/>
                    </a:lnTo>
                    <a:lnTo>
                      <a:pt x="447" y="168"/>
                    </a:lnTo>
                    <a:lnTo>
                      <a:pt x="447" y="168"/>
                    </a:lnTo>
                    <a:lnTo>
                      <a:pt x="447" y="168"/>
                    </a:lnTo>
                    <a:lnTo>
                      <a:pt x="447" y="168"/>
                    </a:lnTo>
                    <a:lnTo>
                      <a:pt x="447" y="166"/>
                    </a:lnTo>
                    <a:lnTo>
                      <a:pt x="447" y="166"/>
                    </a:lnTo>
                    <a:lnTo>
                      <a:pt x="447" y="166"/>
                    </a:lnTo>
                    <a:lnTo>
                      <a:pt x="447" y="166"/>
                    </a:lnTo>
                    <a:lnTo>
                      <a:pt x="447" y="166"/>
                    </a:lnTo>
                    <a:lnTo>
                      <a:pt x="448" y="166"/>
                    </a:lnTo>
                    <a:lnTo>
                      <a:pt x="448" y="164"/>
                    </a:lnTo>
                    <a:lnTo>
                      <a:pt x="448" y="164"/>
                    </a:lnTo>
                    <a:lnTo>
                      <a:pt x="448" y="164"/>
                    </a:lnTo>
                    <a:lnTo>
                      <a:pt x="448" y="164"/>
                    </a:lnTo>
                    <a:lnTo>
                      <a:pt x="448" y="164"/>
                    </a:lnTo>
                    <a:lnTo>
                      <a:pt x="448" y="164"/>
                    </a:lnTo>
                    <a:lnTo>
                      <a:pt x="448" y="164"/>
                    </a:lnTo>
                    <a:lnTo>
                      <a:pt x="450" y="164"/>
                    </a:lnTo>
                    <a:lnTo>
                      <a:pt x="450" y="164"/>
                    </a:lnTo>
                    <a:lnTo>
                      <a:pt x="450" y="164"/>
                    </a:lnTo>
                    <a:lnTo>
                      <a:pt x="450" y="164"/>
                    </a:lnTo>
                    <a:lnTo>
                      <a:pt x="452" y="166"/>
                    </a:lnTo>
                    <a:lnTo>
                      <a:pt x="452" y="166"/>
                    </a:lnTo>
                    <a:lnTo>
                      <a:pt x="452" y="166"/>
                    </a:lnTo>
                    <a:lnTo>
                      <a:pt x="452" y="166"/>
                    </a:lnTo>
                    <a:lnTo>
                      <a:pt x="454" y="166"/>
                    </a:lnTo>
                    <a:lnTo>
                      <a:pt x="454" y="166"/>
                    </a:lnTo>
                    <a:lnTo>
                      <a:pt x="454" y="166"/>
                    </a:lnTo>
                    <a:lnTo>
                      <a:pt x="454" y="164"/>
                    </a:lnTo>
                    <a:lnTo>
                      <a:pt x="454" y="164"/>
                    </a:lnTo>
                    <a:lnTo>
                      <a:pt x="454" y="164"/>
                    </a:lnTo>
                    <a:lnTo>
                      <a:pt x="454" y="164"/>
                    </a:lnTo>
                    <a:lnTo>
                      <a:pt x="454" y="164"/>
                    </a:lnTo>
                    <a:lnTo>
                      <a:pt x="454" y="164"/>
                    </a:lnTo>
                    <a:lnTo>
                      <a:pt x="454" y="164"/>
                    </a:lnTo>
                    <a:lnTo>
                      <a:pt x="454" y="164"/>
                    </a:lnTo>
                    <a:lnTo>
                      <a:pt x="454" y="164"/>
                    </a:lnTo>
                    <a:lnTo>
                      <a:pt x="454" y="163"/>
                    </a:lnTo>
                    <a:lnTo>
                      <a:pt x="454" y="163"/>
                    </a:lnTo>
                    <a:lnTo>
                      <a:pt x="454" y="163"/>
                    </a:lnTo>
                    <a:lnTo>
                      <a:pt x="454" y="163"/>
                    </a:lnTo>
                    <a:lnTo>
                      <a:pt x="452" y="163"/>
                    </a:lnTo>
                    <a:lnTo>
                      <a:pt x="452" y="161"/>
                    </a:lnTo>
                    <a:lnTo>
                      <a:pt x="452" y="161"/>
                    </a:lnTo>
                    <a:lnTo>
                      <a:pt x="452" y="161"/>
                    </a:lnTo>
                    <a:lnTo>
                      <a:pt x="452" y="161"/>
                    </a:lnTo>
                    <a:lnTo>
                      <a:pt x="452" y="159"/>
                    </a:lnTo>
                    <a:lnTo>
                      <a:pt x="452" y="159"/>
                    </a:lnTo>
                    <a:lnTo>
                      <a:pt x="452" y="159"/>
                    </a:lnTo>
                    <a:lnTo>
                      <a:pt x="452" y="159"/>
                    </a:lnTo>
                    <a:lnTo>
                      <a:pt x="452" y="159"/>
                    </a:lnTo>
                    <a:lnTo>
                      <a:pt x="452" y="159"/>
                    </a:lnTo>
                    <a:lnTo>
                      <a:pt x="452" y="157"/>
                    </a:lnTo>
                    <a:lnTo>
                      <a:pt x="454" y="157"/>
                    </a:lnTo>
                    <a:lnTo>
                      <a:pt x="454" y="157"/>
                    </a:lnTo>
                    <a:lnTo>
                      <a:pt x="454" y="157"/>
                    </a:lnTo>
                    <a:lnTo>
                      <a:pt x="454" y="157"/>
                    </a:lnTo>
                    <a:lnTo>
                      <a:pt x="454" y="157"/>
                    </a:lnTo>
                    <a:lnTo>
                      <a:pt x="454" y="157"/>
                    </a:lnTo>
                    <a:lnTo>
                      <a:pt x="452" y="155"/>
                    </a:lnTo>
                    <a:lnTo>
                      <a:pt x="452" y="155"/>
                    </a:lnTo>
                    <a:lnTo>
                      <a:pt x="452" y="155"/>
                    </a:lnTo>
                    <a:lnTo>
                      <a:pt x="452" y="155"/>
                    </a:lnTo>
                    <a:lnTo>
                      <a:pt x="452" y="155"/>
                    </a:lnTo>
                    <a:lnTo>
                      <a:pt x="452" y="154"/>
                    </a:lnTo>
                    <a:lnTo>
                      <a:pt x="452" y="154"/>
                    </a:lnTo>
                    <a:lnTo>
                      <a:pt x="452" y="154"/>
                    </a:lnTo>
                    <a:lnTo>
                      <a:pt x="452" y="154"/>
                    </a:lnTo>
                    <a:lnTo>
                      <a:pt x="452" y="154"/>
                    </a:lnTo>
                    <a:lnTo>
                      <a:pt x="452" y="152"/>
                    </a:lnTo>
                    <a:lnTo>
                      <a:pt x="452" y="152"/>
                    </a:lnTo>
                    <a:lnTo>
                      <a:pt x="452" y="152"/>
                    </a:lnTo>
                    <a:lnTo>
                      <a:pt x="452" y="152"/>
                    </a:lnTo>
                    <a:lnTo>
                      <a:pt x="452" y="150"/>
                    </a:lnTo>
                    <a:lnTo>
                      <a:pt x="452" y="150"/>
                    </a:lnTo>
                    <a:lnTo>
                      <a:pt x="452" y="150"/>
                    </a:lnTo>
                    <a:lnTo>
                      <a:pt x="452" y="150"/>
                    </a:lnTo>
                    <a:lnTo>
                      <a:pt x="452" y="150"/>
                    </a:lnTo>
                    <a:lnTo>
                      <a:pt x="452" y="150"/>
                    </a:lnTo>
                    <a:lnTo>
                      <a:pt x="454" y="150"/>
                    </a:lnTo>
                    <a:lnTo>
                      <a:pt x="454" y="150"/>
                    </a:lnTo>
                    <a:lnTo>
                      <a:pt x="454" y="150"/>
                    </a:lnTo>
                    <a:lnTo>
                      <a:pt x="454" y="150"/>
                    </a:lnTo>
                    <a:lnTo>
                      <a:pt x="454" y="150"/>
                    </a:lnTo>
                    <a:lnTo>
                      <a:pt x="454" y="150"/>
                    </a:lnTo>
                    <a:lnTo>
                      <a:pt x="454" y="150"/>
                    </a:lnTo>
                    <a:lnTo>
                      <a:pt x="454" y="150"/>
                    </a:lnTo>
                    <a:lnTo>
                      <a:pt x="454" y="150"/>
                    </a:lnTo>
                    <a:lnTo>
                      <a:pt x="456" y="152"/>
                    </a:lnTo>
                    <a:lnTo>
                      <a:pt x="456" y="152"/>
                    </a:lnTo>
                    <a:lnTo>
                      <a:pt x="456" y="152"/>
                    </a:lnTo>
                    <a:lnTo>
                      <a:pt x="456" y="154"/>
                    </a:lnTo>
                    <a:lnTo>
                      <a:pt x="456" y="154"/>
                    </a:lnTo>
                    <a:lnTo>
                      <a:pt x="456" y="154"/>
                    </a:lnTo>
                    <a:lnTo>
                      <a:pt x="456" y="154"/>
                    </a:lnTo>
                    <a:lnTo>
                      <a:pt x="457" y="154"/>
                    </a:lnTo>
                    <a:lnTo>
                      <a:pt x="457" y="154"/>
                    </a:lnTo>
                    <a:lnTo>
                      <a:pt x="457" y="155"/>
                    </a:lnTo>
                    <a:lnTo>
                      <a:pt x="457" y="155"/>
                    </a:lnTo>
                    <a:lnTo>
                      <a:pt x="457" y="155"/>
                    </a:lnTo>
                    <a:lnTo>
                      <a:pt x="457" y="155"/>
                    </a:lnTo>
                    <a:lnTo>
                      <a:pt x="457" y="155"/>
                    </a:lnTo>
                    <a:lnTo>
                      <a:pt x="459" y="157"/>
                    </a:lnTo>
                    <a:lnTo>
                      <a:pt x="459" y="157"/>
                    </a:lnTo>
                    <a:lnTo>
                      <a:pt x="459" y="157"/>
                    </a:lnTo>
                    <a:lnTo>
                      <a:pt x="459" y="157"/>
                    </a:lnTo>
                    <a:lnTo>
                      <a:pt x="459" y="157"/>
                    </a:lnTo>
                    <a:lnTo>
                      <a:pt x="459" y="157"/>
                    </a:lnTo>
                    <a:lnTo>
                      <a:pt x="459" y="157"/>
                    </a:lnTo>
                    <a:lnTo>
                      <a:pt x="461" y="157"/>
                    </a:lnTo>
                    <a:lnTo>
                      <a:pt x="461" y="157"/>
                    </a:lnTo>
                    <a:lnTo>
                      <a:pt x="461" y="157"/>
                    </a:lnTo>
                    <a:lnTo>
                      <a:pt x="461" y="157"/>
                    </a:lnTo>
                    <a:lnTo>
                      <a:pt x="461" y="157"/>
                    </a:lnTo>
                    <a:lnTo>
                      <a:pt x="461" y="155"/>
                    </a:lnTo>
                    <a:lnTo>
                      <a:pt x="459" y="155"/>
                    </a:lnTo>
                    <a:lnTo>
                      <a:pt x="459" y="155"/>
                    </a:lnTo>
                    <a:lnTo>
                      <a:pt x="459" y="154"/>
                    </a:lnTo>
                    <a:lnTo>
                      <a:pt x="459" y="154"/>
                    </a:lnTo>
                    <a:lnTo>
                      <a:pt x="459" y="154"/>
                    </a:lnTo>
                    <a:lnTo>
                      <a:pt x="461" y="154"/>
                    </a:lnTo>
                    <a:lnTo>
                      <a:pt x="461" y="154"/>
                    </a:lnTo>
                    <a:lnTo>
                      <a:pt x="461" y="154"/>
                    </a:lnTo>
                    <a:lnTo>
                      <a:pt x="461" y="154"/>
                    </a:lnTo>
                    <a:lnTo>
                      <a:pt x="461" y="154"/>
                    </a:lnTo>
                    <a:lnTo>
                      <a:pt x="461" y="154"/>
                    </a:lnTo>
                    <a:lnTo>
                      <a:pt x="461" y="154"/>
                    </a:lnTo>
                    <a:lnTo>
                      <a:pt x="461" y="154"/>
                    </a:lnTo>
                    <a:lnTo>
                      <a:pt x="463" y="154"/>
                    </a:lnTo>
                    <a:lnTo>
                      <a:pt x="463" y="154"/>
                    </a:lnTo>
                    <a:lnTo>
                      <a:pt x="463" y="152"/>
                    </a:lnTo>
                    <a:lnTo>
                      <a:pt x="463" y="152"/>
                    </a:lnTo>
                    <a:lnTo>
                      <a:pt x="463" y="152"/>
                    </a:lnTo>
                    <a:lnTo>
                      <a:pt x="463" y="152"/>
                    </a:lnTo>
                    <a:lnTo>
                      <a:pt x="463" y="152"/>
                    </a:lnTo>
                    <a:lnTo>
                      <a:pt x="463" y="152"/>
                    </a:lnTo>
                    <a:lnTo>
                      <a:pt x="463" y="152"/>
                    </a:lnTo>
                    <a:lnTo>
                      <a:pt x="463" y="150"/>
                    </a:lnTo>
                    <a:lnTo>
                      <a:pt x="463" y="150"/>
                    </a:lnTo>
                    <a:lnTo>
                      <a:pt x="463" y="150"/>
                    </a:lnTo>
                    <a:lnTo>
                      <a:pt x="463" y="150"/>
                    </a:lnTo>
                    <a:lnTo>
                      <a:pt x="463" y="148"/>
                    </a:lnTo>
                    <a:lnTo>
                      <a:pt x="463" y="148"/>
                    </a:lnTo>
                    <a:lnTo>
                      <a:pt x="463" y="148"/>
                    </a:lnTo>
                    <a:lnTo>
                      <a:pt x="463" y="148"/>
                    </a:lnTo>
                    <a:lnTo>
                      <a:pt x="465" y="148"/>
                    </a:lnTo>
                    <a:lnTo>
                      <a:pt x="465" y="150"/>
                    </a:lnTo>
                    <a:lnTo>
                      <a:pt x="465" y="150"/>
                    </a:lnTo>
                    <a:lnTo>
                      <a:pt x="465" y="152"/>
                    </a:lnTo>
                    <a:lnTo>
                      <a:pt x="465" y="152"/>
                    </a:lnTo>
                    <a:lnTo>
                      <a:pt x="465" y="152"/>
                    </a:lnTo>
                    <a:lnTo>
                      <a:pt x="465" y="152"/>
                    </a:lnTo>
                    <a:lnTo>
                      <a:pt x="465" y="152"/>
                    </a:lnTo>
                    <a:lnTo>
                      <a:pt x="467" y="152"/>
                    </a:lnTo>
                    <a:lnTo>
                      <a:pt x="467" y="152"/>
                    </a:lnTo>
                    <a:lnTo>
                      <a:pt x="467" y="152"/>
                    </a:lnTo>
                    <a:lnTo>
                      <a:pt x="470" y="150"/>
                    </a:lnTo>
                    <a:lnTo>
                      <a:pt x="470" y="150"/>
                    </a:lnTo>
                    <a:lnTo>
                      <a:pt x="472" y="150"/>
                    </a:lnTo>
                    <a:lnTo>
                      <a:pt x="472" y="150"/>
                    </a:lnTo>
                    <a:lnTo>
                      <a:pt x="472" y="150"/>
                    </a:lnTo>
                    <a:lnTo>
                      <a:pt x="472" y="150"/>
                    </a:lnTo>
                    <a:lnTo>
                      <a:pt x="474" y="150"/>
                    </a:lnTo>
                    <a:lnTo>
                      <a:pt x="474" y="150"/>
                    </a:lnTo>
                    <a:lnTo>
                      <a:pt x="474" y="150"/>
                    </a:lnTo>
                    <a:lnTo>
                      <a:pt x="474" y="150"/>
                    </a:lnTo>
                    <a:lnTo>
                      <a:pt x="474" y="150"/>
                    </a:lnTo>
                    <a:lnTo>
                      <a:pt x="474" y="150"/>
                    </a:lnTo>
                    <a:lnTo>
                      <a:pt x="474" y="150"/>
                    </a:lnTo>
                    <a:lnTo>
                      <a:pt x="474" y="150"/>
                    </a:lnTo>
                    <a:lnTo>
                      <a:pt x="476" y="148"/>
                    </a:lnTo>
                    <a:lnTo>
                      <a:pt x="476" y="148"/>
                    </a:lnTo>
                    <a:lnTo>
                      <a:pt x="477" y="146"/>
                    </a:lnTo>
                    <a:lnTo>
                      <a:pt x="477" y="146"/>
                    </a:lnTo>
                    <a:lnTo>
                      <a:pt x="477" y="146"/>
                    </a:lnTo>
                    <a:lnTo>
                      <a:pt x="479" y="146"/>
                    </a:lnTo>
                    <a:lnTo>
                      <a:pt x="479" y="146"/>
                    </a:lnTo>
                    <a:lnTo>
                      <a:pt x="479" y="146"/>
                    </a:lnTo>
                    <a:lnTo>
                      <a:pt x="479" y="146"/>
                    </a:lnTo>
                    <a:lnTo>
                      <a:pt x="479" y="146"/>
                    </a:lnTo>
                    <a:lnTo>
                      <a:pt x="479" y="146"/>
                    </a:lnTo>
                    <a:lnTo>
                      <a:pt x="481" y="146"/>
                    </a:lnTo>
                    <a:lnTo>
                      <a:pt x="481" y="146"/>
                    </a:lnTo>
                    <a:lnTo>
                      <a:pt x="481" y="146"/>
                    </a:lnTo>
                    <a:lnTo>
                      <a:pt x="483" y="148"/>
                    </a:lnTo>
                    <a:lnTo>
                      <a:pt x="483" y="148"/>
                    </a:lnTo>
                    <a:lnTo>
                      <a:pt x="485" y="148"/>
                    </a:lnTo>
                    <a:lnTo>
                      <a:pt x="486" y="148"/>
                    </a:lnTo>
                    <a:lnTo>
                      <a:pt x="486" y="150"/>
                    </a:lnTo>
                    <a:lnTo>
                      <a:pt x="488" y="150"/>
                    </a:lnTo>
                    <a:lnTo>
                      <a:pt x="490" y="150"/>
                    </a:lnTo>
                    <a:lnTo>
                      <a:pt x="490" y="152"/>
                    </a:lnTo>
                    <a:lnTo>
                      <a:pt x="490" y="152"/>
                    </a:lnTo>
                    <a:lnTo>
                      <a:pt x="490" y="152"/>
                    </a:lnTo>
                    <a:lnTo>
                      <a:pt x="492" y="152"/>
                    </a:lnTo>
                    <a:lnTo>
                      <a:pt x="492" y="152"/>
                    </a:lnTo>
                    <a:lnTo>
                      <a:pt x="492" y="152"/>
                    </a:lnTo>
                    <a:lnTo>
                      <a:pt x="492" y="154"/>
                    </a:lnTo>
                    <a:lnTo>
                      <a:pt x="490" y="154"/>
                    </a:lnTo>
                    <a:lnTo>
                      <a:pt x="490" y="154"/>
                    </a:lnTo>
                    <a:lnTo>
                      <a:pt x="490" y="154"/>
                    </a:lnTo>
                    <a:lnTo>
                      <a:pt x="490" y="154"/>
                    </a:lnTo>
                    <a:lnTo>
                      <a:pt x="490" y="154"/>
                    </a:lnTo>
                    <a:lnTo>
                      <a:pt x="490" y="154"/>
                    </a:lnTo>
                    <a:lnTo>
                      <a:pt x="488" y="154"/>
                    </a:lnTo>
                    <a:lnTo>
                      <a:pt x="488" y="154"/>
                    </a:lnTo>
                    <a:lnTo>
                      <a:pt x="488" y="155"/>
                    </a:lnTo>
                    <a:lnTo>
                      <a:pt x="488" y="155"/>
                    </a:lnTo>
                    <a:lnTo>
                      <a:pt x="488" y="155"/>
                    </a:lnTo>
                    <a:lnTo>
                      <a:pt x="490" y="155"/>
                    </a:lnTo>
                    <a:lnTo>
                      <a:pt x="490" y="155"/>
                    </a:lnTo>
                    <a:lnTo>
                      <a:pt x="492" y="155"/>
                    </a:lnTo>
                    <a:lnTo>
                      <a:pt x="492" y="155"/>
                    </a:lnTo>
                    <a:lnTo>
                      <a:pt x="494" y="155"/>
                    </a:lnTo>
                    <a:lnTo>
                      <a:pt x="494" y="155"/>
                    </a:lnTo>
                    <a:lnTo>
                      <a:pt x="494" y="155"/>
                    </a:lnTo>
                    <a:lnTo>
                      <a:pt x="495" y="155"/>
                    </a:lnTo>
                    <a:lnTo>
                      <a:pt x="494" y="155"/>
                    </a:lnTo>
                    <a:lnTo>
                      <a:pt x="494" y="155"/>
                    </a:lnTo>
                    <a:lnTo>
                      <a:pt x="494" y="157"/>
                    </a:lnTo>
                    <a:lnTo>
                      <a:pt x="494" y="157"/>
                    </a:lnTo>
                    <a:lnTo>
                      <a:pt x="494" y="157"/>
                    </a:lnTo>
                    <a:lnTo>
                      <a:pt x="492" y="157"/>
                    </a:lnTo>
                    <a:lnTo>
                      <a:pt x="492" y="157"/>
                    </a:lnTo>
                    <a:lnTo>
                      <a:pt x="492" y="157"/>
                    </a:lnTo>
                    <a:lnTo>
                      <a:pt x="492" y="157"/>
                    </a:lnTo>
                    <a:lnTo>
                      <a:pt x="490" y="157"/>
                    </a:lnTo>
                    <a:lnTo>
                      <a:pt x="490" y="159"/>
                    </a:lnTo>
                    <a:lnTo>
                      <a:pt x="490" y="159"/>
                    </a:lnTo>
                    <a:lnTo>
                      <a:pt x="490" y="159"/>
                    </a:lnTo>
                    <a:lnTo>
                      <a:pt x="490" y="159"/>
                    </a:lnTo>
                    <a:lnTo>
                      <a:pt x="490" y="161"/>
                    </a:lnTo>
                    <a:lnTo>
                      <a:pt x="490" y="161"/>
                    </a:lnTo>
                    <a:lnTo>
                      <a:pt x="492" y="161"/>
                    </a:lnTo>
                    <a:lnTo>
                      <a:pt x="492" y="161"/>
                    </a:lnTo>
                    <a:lnTo>
                      <a:pt x="492" y="161"/>
                    </a:lnTo>
                    <a:lnTo>
                      <a:pt x="492" y="161"/>
                    </a:lnTo>
                    <a:lnTo>
                      <a:pt x="494" y="161"/>
                    </a:lnTo>
                    <a:lnTo>
                      <a:pt x="494" y="161"/>
                    </a:lnTo>
                    <a:lnTo>
                      <a:pt x="494" y="161"/>
                    </a:lnTo>
                    <a:lnTo>
                      <a:pt x="494" y="161"/>
                    </a:lnTo>
                    <a:lnTo>
                      <a:pt x="494" y="161"/>
                    </a:lnTo>
                    <a:lnTo>
                      <a:pt x="494" y="161"/>
                    </a:lnTo>
                    <a:lnTo>
                      <a:pt x="494" y="161"/>
                    </a:lnTo>
                    <a:lnTo>
                      <a:pt x="494" y="161"/>
                    </a:lnTo>
                    <a:lnTo>
                      <a:pt x="494" y="163"/>
                    </a:lnTo>
                    <a:lnTo>
                      <a:pt x="492" y="163"/>
                    </a:lnTo>
                    <a:lnTo>
                      <a:pt x="492" y="163"/>
                    </a:lnTo>
                    <a:lnTo>
                      <a:pt x="492" y="163"/>
                    </a:lnTo>
                    <a:lnTo>
                      <a:pt x="492" y="163"/>
                    </a:lnTo>
                    <a:lnTo>
                      <a:pt x="492" y="163"/>
                    </a:lnTo>
                    <a:lnTo>
                      <a:pt x="492" y="163"/>
                    </a:lnTo>
                    <a:lnTo>
                      <a:pt x="492" y="163"/>
                    </a:lnTo>
                    <a:lnTo>
                      <a:pt x="492" y="163"/>
                    </a:lnTo>
                    <a:lnTo>
                      <a:pt x="492" y="164"/>
                    </a:lnTo>
                    <a:lnTo>
                      <a:pt x="494" y="164"/>
                    </a:lnTo>
                    <a:lnTo>
                      <a:pt x="495" y="164"/>
                    </a:lnTo>
                    <a:lnTo>
                      <a:pt x="495" y="164"/>
                    </a:lnTo>
                    <a:lnTo>
                      <a:pt x="495" y="164"/>
                    </a:lnTo>
                    <a:lnTo>
                      <a:pt x="495" y="164"/>
                    </a:lnTo>
                    <a:lnTo>
                      <a:pt x="495" y="164"/>
                    </a:lnTo>
                    <a:lnTo>
                      <a:pt x="495" y="166"/>
                    </a:lnTo>
                    <a:lnTo>
                      <a:pt x="495" y="166"/>
                    </a:lnTo>
                    <a:lnTo>
                      <a:pt x="495" y="166"/>
                    </a:lnTo>
                    <a:lnTo>
                      <a:pt x="495" y="168"/>
                    </a:lnTo>
                    <a:lnTo>
                      <a:pt x="495" y="168"/>
                    </a:lnTo>
                    <a:lnTo>
                      <a:pt x="495" y="168"/>
                    </a:lnTo>
                    <a:lnTo>
                      <a:pt x="497" y="168"/>
                    </a:lnTo>
                    <a:lnTo>
                      <a:pt x="497" y="170"/>
                    </a:lnTo>
                    <a:lnTo>
                      <a:pt x="497" y="170"/>
                    </a:lnTo>
                    <a:lnTo>
                      <a:pt x="497" y="170"/>
                    </a:lnTo>
                    <a:lnTo>
                      <a:pt x="497" y="172"/>
                    </a:lnTo>
                    <a:lnTo>
                      <a:pt x="497" y="172"/>
                    </a:lnTo>
                    <a:lnTo>
                      <a:pt x="497" y="172"/>
                    </a:lnTo>
                    <a:lnTo>
                      <a:pt x="497" y="174"/>
                    </a:lnTo>
                    <a:lnTo>
                      <a:pt x="495" y="174"/>
                    </a:lnTo>
                    <a:lnTo>
                      <a:pt x="495" y="174"/>
                    </a:lnTo>
                    <a:lnTo>
                      <a:pt x="495" y="174"/>
                    </a:lnTo>
                    <a:lnTo>
                      <a:pt x="495" y="175"/>
                    </a:lnTo>
                    <a:lnTo>
                      <a:pt x="495" y="175"/>
                    </a:lnTo>
                    <a:lnTo>
                      <a:pt x="495" y="175"/>
                    </a:lnTo>
                    <a:lnTo>
                      <a:pt x="495" y="175"/>
                    </a:lnTo>
                    <a:lnTo>
                      <a:pt x="497" y="175"/>
                    </a:lnTo>
                    <a:lnTo>
                      <a:pt x="497" y="175"/>
                    </a:lnTo>
                    <a:lnTo>
                      <a:pt x="497" y="175"/>
                    </a:lnTo>
                    <a:lnTo>
                      <a:pt x="497" y="175"/>
                    </a:lnTo>
                    <a:lnTo>
                      <a:pt x="497" y="175"/>
                    </a:lnTo>
                    <a:lnTo>
                      <a:pt x="497" y="175"/>
                    </a:lnTo>
                    <a:lnTo>
                      <a:pt x="499" y="175"/>
                    </a:lnTo>
                    <a:lnTo>
                      <a:pt x="499" y="175"/>
                    </a:lnTo>
                    <a:lnTo>
                      <a:pt x="501" y="175"/>
                    </a:lnTo>
                    <a:lnTo>
                      <a:pt x="503" y="175"/>
                    </a:lnTo>
                    <a:lnTo>
                      <a:pt x="506" y="175"/>
                    </a:lnTo>
                    <a:lnTo>
                      <a:pt x="508" y="175"/>
                    </a:lnTo>
                    <a:lnTo>
                      <a:pt x="508" y="175"/>
                    </a:lnTo>
                    <a:lnTo>
                      <a:pt x="510" y="175"/>
                    </a:lnTo>
                    <a:lnTo>
                      <a:pt x="510" y="175"/>
                    </a:lnTo>
                    <a:lnTo>
                      <a:pt x="512" y="175"/>
                    </a:lnTo>
                    <a:lnTo>
                      <a:pt x="512" y="175"/>
                    </a:lnTo>
                    <a:lnTo>
                      <a:pt x="514" y="177"/>
                    </a:lnTo>
                    <a:lnTo>
                      <a:pt x="514" y="177"/>
                    </a:lnTo>
                    <a:lnTo>
                      <a:pt x="514" y="177"/>
                    </a:lnTo>
                    <a:lnTo>
                      <a:pt x="514" y="179"/>
                    </a:lnTo>
                    <a:lnTo>
                      <a:pt x="514" y="179"/>
                    </a:lnTo>
                    <a:lnTo>
                      <a:pt x="514" y="179"/>
                    </a:lnTo>
                    <a:lnTo>
                      <a:pt x="514" y="179"/>
                    </a:lnTo>
                    <a:lnTo>
                      <a:pt x="514" y="179"/>
                    </a:lnTo>
                    <a:lnTo>
                      <a:pt x="515" y="179"/>
                    </a:lnTo>
                    <a:lnTo>
                      <a:pt x="515" y="179"/>
                    </a:lnTo>
                    <a:lnTo>
                      <a:pt x="517" y="179"/>
                    </a:lnTo>
                    <a:lnTo>
                      <a:pt x="517" y="181"/>
                    </a:lnTo>
                    <a:lnTo>
                      <a:pt x="517" y="181"/>
                    </a:lnTo>
                    <a:lnTo>
                      <a:pt x="517" y="181"/>
                    </a:lnTo>
                    <a:lnTo>
                      <a:pt x="517" y="181"/>
                    </a:lnTo>
                    <a:lnTo>
                      <a:pt x="515" y="183"/>
                    </a:lnTo>
                    <a:lnTo>
                      <a:pt x="515" y="183"/>
                    </a:lnTo>
                    <a:lnTo>
                      <a:pt x="515" y="183"/>
                    </a:lnTo>
                    <a:lnTo>
                      <a:pt x="515" y="183"/>
                    </a:lnTo>
                    <a:lnTo>
                      <a:pt x="515" y="183"/>
                    </a:lnTo>
                    <a:lnTo>
                      <a:pt x="515" y="183"/>
                    </a:lnTo>
                    <a:lnTo>
                      <a:pt x="515" y="184"/>
                    </a:lnTo>
                    <a:lnTo>
                      <a:pt x="519" y="184"/>
                    </a:lnTo>
                    <a:lnTo>
                      <a:pt x="519" y="184"/>
                    </a:lnTo>
                    <a:lnTo>
                      <a:pt x="519" y="184"/>
                    </a:lnTo>
                    <a:lnTo>
                      <a:pt x="521" y="186"/>
                    </a:lnTo>
                    <a:lnTo>
                      <a:pt x="521" y="186"/>
                    </a:lnTo>
                    <a:lnTo>
                      <a:pt x="521" y="186"/>
                    </a:lnTo>
                    <a:lnTo>
                      <a:pt x="521" y="186"/>
                    </a:lnTo>
                    <a:lnTo>
                      <a:pt x="521" y="186"/>
                    </a:lnTo>
                    <a:lnTo>
                      <a:pt x="521" y="186"/>
                    </a:lnTo>
                    <a:lnTo>
                      <a:pt x="523" y="186"/>
                    </a:lnTo>
                    <a:lnTo>
                      <a:pt x="523" y="188"/>
                    </a:lnTo>
                    <a:lnTo>
                      <a:pt x="523" y="188"/>
                    </a:lnTo>
                    <a:lnTo>
                      <a:pt x="523" y="188"/>
                    </a:lnTo>
                    <a:lnTo>
                      <a:pt x="526" y="190"/>
                    </a:lnTo>
                    <a:lnTo>
                      <a:pt x="526" y="192"/>
                    </a:lnTo>
                    <a:lnTo>
                      <a:pt x="526" y="192"/>
                    </a:lnTo>
                    <a:lnTo>
                      <a:pt x="526" y="192"/>
                    </a:lnTo>
                    <a:lnTo>
                      <a:pt x="526" y="192"/>
                    </a:lnTo>
                    <a:lnTo>
                      <a:pt x="528" y="192"/>
                    </a:lnTo>
                    <a:lnTo>
                      <a:pt x="530" y="192"/>
                    </a:lnTo>
                    <a:lnTo>
                      <a:pt x="530" y="192"/>
                    </a:lnTo>
                    <a:lnTo>
                      <a:pt x="530" y="192"/>
                    </a:lnTo>
                    <a:lnTo>
                      <a:pt x="530" y="192"/>
                    </a:lnTo>
                    <a:lnTo>
                      <a:pt x="532" y="192"/>
                    </a:lnTo>
                    <a:lnTo>
                      <a:pt x="532" y="192"/>
                    </a:lnTo>
                    <a:lnTo>
                      <a:pt x="533" y="192"/>
                    </a:lnTo>
                    <a:lnTo>
                      <a:pt x="533" y="192"/>
                    </a:lnTo>
                    <a:lnTo>
                      <a:pt x="533" y="192"/>
                    </a:lnTo>
                    <a:lnTo>
                      <a:pt x="533" y="192"/>
                    </a:lnTo>
                    <a:lnTo>
                      <a:pt x="533" y="192"/>
                    </a:lnTo>
                    <a:lnTo>
                      <a:pt x="535" y="192"/>
                    </a:lnTo>
                    <a:lnTo>
                      <a:pt x="535" y="190"/>
                    </a:lnTo>
                    <a:lnTo>
                      <a:pt x="535" y="190"/>
                    </a:lnTo>
                    <a:lnTo>
                      <a:pt x="537" y="190"/>
                    </a:lnTo>
                    <a:lnTo>
                      <a:pt x="537" y="190"/>
                    </a:lnTo>
                    <a:lnTo>
                      <a:pt x="537" y="190"/>
                    </a:lnTo>
                    <a:lnTo>
                      <a:pt x="539" y="190"/>
                    </a:lnTo>
                    <a:lnTo>
                      <a:pt x="539" y="190"/>
                    </a:lnTo>
                    <a:lnTo>
                      <a:pt x="539" y="190"/>
                    </a:lnTo>
                    <a:lnTo>
                      <a:pt x="541" y="188"/>
                    </a:lnTo>
                    <a:lnTo>
                      <a:pt x="541" y="188"/>
                    </a:lnTo>
                    <a:lnTo>
                      <a:pt x="541" y="188"/>
                    </a:lnTo>
                    <a:lnTo>
                      <a:pt x="541" y="190"/>
                    </a:lnTo>
                    <a:lnTo>
                      <a:pt x="541" y="190"/>
                    </a:lnTo>
                    <a:lnTo>
                      <a:pt x="541" y="190"/>
                    </a:lnTo>
                    <a:lnTo>
                      <a:pt x="541" y="190"/>
                    </a:lnTo>
                    <a:lnTo>
                      <a:pt x="541" y="190"/>
                    </a:lnTo>
                    <a:lnTo>
                      <a:pt x="541" y="190"/>
                    </a:lnTo>
                    <a:lnTo>
                      <a:pt x="541" y="190"/>
                    </a:lnTo>
                    <a:lnTo>
                      <a:pt x="541" y="190"/>
                    </a:lnTo>
                    <a:lnTo>
                      <a:pt x="541" y="190"/>
                    </a:lnTo>
                    <a:lnTo>
                      <a:pt x="542" y="192"/>
                    </a:lnTo>
                    <a:lnTo>
                      <a:pt x="542" y="192"/>
                    </a:lnTo>
                    <a:lnTo>
                      <a:pt x="542" y="192"/>
                    </a:lnTo>
                    <a:lnTo>
                      <a:pt x="544" y="192"/>
                    </a:lnTo>
                    <a:lnTo>
                      <a:pt x="544" y="190"/>
                    </a:lnTo>
                    <a:lnTo>
                      <a:pt x="544" y="190"/>
                    </a:lnTo>
                    <a:lnTo>
                      <a:pt x="544" y="190"/>
                    </a:lnTo>
                    <a:lnTo>
                      <a:pt x="544" y="190"/>
                    </a:lnTo>
                    <a:lnTo>
                      <a:pt x="546" y="190"/>
                    </a:lnTo>
                    <a:lnTo>
                      <a:pt x="546" y="190"/>
                    </a:lnTo>
                    <a:lnTo>
                      <a:pt x="546" y="190"/>
                    </a:lnTo>
                    <a:lnTo>
                      <a:pt x="548" y="190"/>
                    </a:lnTo>
                    <a:lnTo>
                      <a:pt x="548" y="190"/>
                    </a:lnTo>
                    <a:lnTo>
                      <a:pt x="548" y="192"/>
                    </a:lnTo>
                    <a:lnTo>
                      <a:pt x="548" y="192"/>
                    </a:lnTo>
                    <a:lnTo>
                      <a:pt x="548" y="192"/>
                    </a:lnTo>
                    <a:lnTo>
                      <a:pt x="548" y="193"/>
                    </a:lnTo>
                    <a:lnTo>
                      <a:pt x="548" y="193"/>
                    </a:lnTo>
                    <a:lnTo>
                      <a:pt x="550" y="193"/>
                    </a:lnTo>
                    <a:lnTo>
                      <a:pt x="550" y="193"/>
                    </a:lnTo>
                    <a:lnTo>
                      <a:pt x="550" y="193"/>
                    </a:lnTo>
                    <a:lnTo>
                      <a:pt x="550" y="193"/>
                    </a:lnTo>
                    <a:lnTo>
                      <a:pt x="550" y="193"/>
                    </a:lnTo>
                    <a:lnTo>
                      <a:pt x="550" y="193"/>
                    </a:lnTo>
                    <a:lnTo>
                      <a:pt x="550" y="193"/>
                    </a:lnTo>
                    <a:lnTo>
                      <a:pt x="550" y="192"/>
                    </a:lnTo>
                    <a:lnTo>
                      <a:pt x="550" y="192"/>
                    </a:lnTo>
                    <a:lnTo>
                      <a:pt x="550" y="192"/>
                    </a:lnTo>
                    <a:lnTo>
                      <a:pt x="550" y="192"/>
                    </a:lnTo>
                    <a:lnTo>
                      <a:pt x="550" y="192"/>
                    </a:lnTo>
                    <a:lnTo>
                      <a:pt x="550" y="192"/>
                    </a:lnTo>
                    <a:lnTo>
                      <a:pt x="550" y="190"/>
                    </a:lnTo>
                    <a:lnTo>
                      <a:pt x="550" y="190"/>
                    </a:lnTo>
                    <a:lnTo>
                      <a:pt x="550" y="190"/>
                    </a:lnTo>
                    <a:lnTo>
                      <a:pt x="550" y="190"/>
                    </a:lnTo>
                    <a:lnTo>
                      <a:pt x="550" y="190"/>
                    </a:lnTo>
                    <a:lnTo>
                      <a:pt x="550" y="190"/>
                    </a:lnTo>
                    <a:lnTo>
                      <a:pt x="552" y="190"/>
                    </a:lnTo>
                    <a:lnTo>
                      <a:pt x="552" y="190"/>
                    </a:lnTo>
                    <a:lnTo>
                      <a:pt x="552" y="190"/>
                    </a:lnTo>
                    <a:lnTo>
                      <a:pt x="552" y="190"/>
                    </a:lnTo>
                    <a:lnTo>
                      <a:pt x="553" y="192"/>
                    </a:lnTo>
                    <a:lnTo>
                      <a:pt x="553" y="192"/>
                    </a:lnTo>
                    <a:lnTo>
                      <a:pt x="553" y="192"/>
                    </a:lnTo>
                    <a:lnTo>
                      <a:pt x="553" y="193"/>
                    </a:lnTo>
                    <a:lnTo>
                      <a:pt x="553" y="193"/>
                    </a:lnTo>
                    <a:lnTo>
                      <a:pt x="553" y="193"/>
                    </a:lnTo>
                    <a:lnTo>
                      <a:pt x="553" y="193"/>
                    </a:lnTo>
                    <a:lnTo>
                      <a:pt x="553" y="195"/>
                    </a:lnTo>
                    <a:lnTo>
                      <a:pt x="555" y="195"/>
                    </a:lnTo>
                    <a:lnTo>
                      <a:pt x="555" y="195"/>
                    </a:lnTo>
                    <a:lnTo>
                      <a:pt x="555" y="195"/>
                    </a:lnTo>
                    <a:lnTo>
                      <a:pt x="557" y="197"/>
                    </a:lnTo>
                    <a:lnTo>
                      <a:pt x="557" y="197"/>
                    </a:lnTo>
                    <a:lnTo>
                      <a:pt x="557" y="197"/>
                    </a:lnTo>
                    <a:lnTo>
                      <a:pt x="557" y="197"/>
                    </a:lnTo>
                    <a:lnTo>
                      <a:pt x="559" y="199"/>
                    </a:lnTo>
                    <a:lnTo>
                      <a:pt x="559" y="199"/>
                    </a:lnTo>
                    <a:lnTo>
                      <a:pt x="559" y="199"/>
                    </a:lnTo>
                    <a:lnTo>
                      <a:pt x="559" y="199"/>
                    </a:lnTo>
                    <a:lnTo>
                      <a:pt x="559" y="199"/>
                    </a:lnTo>
                    <a:lnTo>
                      <a:pt x="561" y="201"/>
                    </a:lnTo>
                    <a:lnTo>
                      <a:pt x="561" y="201"/>
                    </a:lnTo>
                    <a:lnTo>
                      <a:pt x="561" y="201"/>
                    </a:lnTo>
                    <a:lnTo>
                      <a:pt x="561" y="201"/>
                    </a:lnTo>
                    <a:lnTo>
                      <a:pt x="561" y="199"/>
                    </a:lnTo>
                    <a:lnTo>
                      <a:pt x="561" y="199"/>
                    </a:lnTo>
                    <a:lnTo>
                      <a:pt x="561" y="199"/>
                    </a:lnTo>
                    <a:lnTo>
                      <a:pt x="562" y="199"/>
                    </a:lnTo>
                    <a:lnTo>
                      <a:pt x="561" y="199"/>
                    </a:lnTo>
                    <a:lnTo>
                      <a:pt x="561" y="199"/>
                    </a:lnTo>
                    <a:lnTo>
                      <a:pt x="561" y="197"/>
                    </a:lnTo>
                    <a:lnTo>
                      <a:pt x="561" y="197"/>
                    </a:lnTo>
                    <a:lnTo>
                      <a:pt x="561" y="197"/>
                    </a:lnTo>
                    <a:lnTo>
                      <a:pt x="561" y="197"/>
                    </a:lnTo>
                    <a:lnTo>
                      <a:pt x="561" y="195"/>
                    </a:lnTo>
                    <a:lnTo>
                      <a:pt x="561" y="195"/>
                    </a:lnTo>
                    <a:lnTo>
                      <a:pt x="561" y="195"/>
                    </a:lnTo>
                    <a:lnTo>
                      <a:pt x="561" y="195"/>
                    </a:lnTo>
                    <a:lnTo>
                      <a:pt x="561" y="195"/>
                    </a:lnTo>
                    <a:lnTo>
                      <a:pt x="561" y="195"/>
                    </a:lnTo>
                    <a:lnTo>
                      <a:pt x="561" y="195"/>
                    </a:lnTo>
                    <a:lnTo>
                      <a:pt x="562" y="193"/>
                    </a:lnTo>
                    <a:lnTo>
                      <a:pt x="562" y="193"/>
                    </a:lnTo>
                    <a:lnTo>
                      <a:pt x="562" y="193"/>
                    </a:lnTo>
                    <a:lnTo>
                      <a:pt x="562" y="193"/>
                    </a:lnTo>
                    <a:lnTo>
                      <a:pt x="564" y="193"/>
                    </a:lnTo>
                    <a:lnTo>
                      <a:pt x="564" y="193"/>
                    </a:lnTo>
                    <a:lnTo>
                      <a:pt x="564" y="195"/>
                    </a:lnTo>
                    <a:lnTo>
                      <a:pt x="566" y="195"/>
                    </a:lnTo>
                    <a:lnTo>
                      <a:pt x="566" y="193"/>
                    </a:lnTo>
                    <a:lnTo>
                      <a:pt x="568" y="193"/>
                    </a:lnTo>
                    <a:lnTo>
                      <a:pt x="568" y="192"/>
                    </a:lnTo>
                    <a:lnTo>
                      <a:pt x="568" y="192"/>
                    </a:lnTo>
                    <a:lnTo>
                      <a:pt x="568" y="190"/>
                    </a:lnTo>
                    <a:lnTo>
                      <a:pt x="568" y="190"/>
                    </a:lnTo>
                    <a:lnTo>
                      <a:pt x="568" y="190"/>
                    </a:lnTo>
                    <a:lnTo>
                      <a:pt x="568" y="190"/>
                    </a:lnTo>
                    <a:lnTo>
                      <a:pt x="568" y="190"/>
                    </a:lnTo>
                    <a:lnTo>
                      <a:pt x="570" y="190"/>
                    </a:lnTo>
                    <a:lnTo>
                      <a:pt x="571" y="190"/>
                    </a:lnTo>
                    <a:lnTo>
                      <a:pt x="571" y="190"/>
                    </a:lnTo>
                    <a:lnTo>
                      <a:pt x="571" y="190"/>
                    </a:lnTo>
                    <a:lnTo>
                      <a:pt x="571" y="190"/>
                    </a:lnTo>
                    <a:lnTo>
                      <a:pt x="573" y="190"/>
                    </a:lnTo>
                    <a:lnTo>
                      <a:pt x="573" y="192"/>
                    </a:lnTo>
                    <a:lnTo>
                      <a:pt x="573" y="192"/>
                    </a:lnTo>
                    <a:lnTo>
                      <a:pt x="573" y="193"/>
                    </a:lnTo>
                    <a:lnTo>
                      <a:pt x="573" y="193"/>
                    </a:lnTo>
                    <a:lnTo>
                      <a:pt x="573" y="193"/>
                    </a:lnTo>
                    <a:lnTo>
                      <a:pt x="573" y="195"/>
                    </a:lnTo>
                    <a:lnTo>
                      <a:pt x="573" y="195"/>
                    </a:lnTo>
                    <a:lnTo>
                      <a:pt x="573" y="195"/>
                    </a:lnTo>
                    <a:lnTo>
                      <a:pt x="573" y="195"/>
                    </a:lnTo>
                    <a:lnTo>
                      <a:pt x="573" y="197"/>
                    </a:lnTo>
                    <a:lnTo>
                      <a:pt x="575" y="197"/>
                    </a:lnTo>
                    <a:lnTo>
                      <a:pt x="577" y="199"/>
                    </a:lnTo>
                    <a:lnTo>
                      <a:pt x="577" y="199"/>
                    </a:lnTo>
                    <a:lnTo>
                      <a:pt x="577" y="199"/>
                    </a:lnTo>
                    <a:lnTo>
                      <a:pt x="577" y="199"/>
                    </a:lnTo>
                    <a:lnTo>
                      <a:pt x="577" y="199"/>
                    </a:lnTo>
                    <a:lnTo>
                      <a:pt x="577" y="201"/>
                    </a:lnTo>
                    <a:lnTo>
                      <a:pt x="577" y="201"/>
                    </a:lnTo>
                    <a:lnTo>
                      <a:pt x="577" y="201"/>
                    </a:lnTo>
                    <a:lnTo>
                      <a:pt x="577" y="201"/>
                    </a:lnTo>
                    <a:lnTo>
                      <a:pt x="577" y="202"/>
                    </a:lnTo>
                    <a:lnTo>
                      <a:pt x="577" y="202"/>
                    </a:lnTo>
                    <a:lnTo>
                      <a:pt x="577" y="202"/>
                    </a:lnTo>
                    <a:lnTo>
                      <a:pt x="579" y="202"/>
                    </a:lnTo>
                    <a:lnTo>
                      <a:pt x="579" y="202"/>
                    </a:lnTo>
                    <a:lnTo>
                      <a:pt x="579" y="202"/>
                    </a:lnTo>
                    <a:lnTo>
                      <a:pt x="579" y="202"/>
                    </a:lnTo>
                    <a:lnTo>
                      <a:pt x="580" y="202"/>
                    </a:lnTo>
                    <a:lnTo>
                      <a:pt x="580" y="202"/>
                    </a:lnTo>
                    <a:lnTo>
                      <a:pt x="580" y="202"/>
                    </a:lnTo>
                    <a:lnTo>
                      <a:pt x="580" y="202"/>
                    </a:lnTo>
                    <a:lnTo>
                      <a:pt x="582" y="201"/>
                    </a:lnTo>
                    <a:lnTo>
                      <a:pt x="584" y="199"/>
                    </a:lnTo>
                    <a:lnTo>
                      <a:pt x="584" y="199"/>
                    </a:lnTo>
                    <a:lnTo>
                      <a:pt x="584" y="199"/>
                    </a:lnTo>
                    <a:lnTo>
                      <a:pt x="584" y="199"/>
                    </a:lnTo>
                    <a:lnTo>
                      <a:pt x="584" y="199"/>
                    </a:lnTo>
                    <a:lnTo>
                      <a:pt x="584" y="199"/>
                    </a:lnTo>
                    <a:lnTo>
                      <a:pt x="586" y="199"/>
                    </a:lnTo>
                    <a:lnTo>
                      <a:pt x="586" y="199"/>
                    </a:lnTo>
                    <a:lnTo>
                      <a:pt x="588" y="199"/>
                    </a:lnTo>
                    <a:lnTo>
                      <a:pt x="588" y="197"/>
                    </a:lnTo>
                    <a:lnTo>
                      <a:pt x="588" y="197"/>
                    </a:lnTo>
                    <a:lnTo>
                      <a:pt x="588" y="197"/>
                    </a:lnTo>
                    <a:lnTo>
                      <a:pt x="588" y="197"/>
                    </a:lnTo>
                    <a:lnTo>
                      <a:pt x="586" y="197"/>
                    </a:lnTo>
                    <a:lnTo>
                      <a:pt x="586" y="197"/>
                    </a:lnTo>
                    <a:lnTo>
                      <a:pt x="586" y="197"/>
                    </a:lnTo>
                    <a:lnTo>
                      <a:pt x="584" y="195"/>
                    </a:lnTo>
                    <a:lnTo>
                      <a:pt x="584" y="195"/>
                    </a:lnTo>
                    <a:lnTo>
                      <a:pt x="584" y="195"/>
                    </a:lnTo>
                    <a:lnTo>
                      <a:pt x="584" y="195"/>
                    </a:lnTo>
                    <a:lnTo>
                      <a:pt x="584" y="195"/>
                    </a:lnTo>
                    <a:lnTo>
                      <a:pt x="584" y="195"/>
                    </a:lnTo>
                    <a:lnTo>
                      <a:pt x="584" y="195"/>
                    </a:lnTo>
                    <a:lnTo>
                      <a:pt x="584" y="195"/>
                    </a:lnTo>
                    <a:lnTo>
                      <a:pt x="584" y="193"/>
                    </a:lnTo>
                    <a:lnTo>
                      <a:pt x="584" y="193"/>
                    </a:lnTo>
                    <a:lnTo>
                      <a:pt x="584" y="193"/>
                    </a:lnTo>
                    <a:lnTo>
                      <a:pt x="584" y="193"/>
                    </a:lnTo>
                    <a:lnTo>
                      <a:pt x="584" y="192"/>
                    </a:lnTo>
                    <a:lnTo>
                      <a:pt x="586" y="192"/>
                    </a:lnTo>
                    <a:lnTo>
                      <a:pt x="586" y="192"/>
                    </a:lnTo>
                    <a:lnTo>
                      <a:pt x="586" y="192"/>
                    </a:lnTo>
                    <a:lnTo>
                      <a:pt x="586" y="192"/>
                    </a:lnTo>
                    <a:lnTo>
                      <a:pt x="586" y="192"/>
                    </a:lnTo>
                    <a:lnTo>
                      <a:pt x="588" y="192"/>
                    </a:lnTo>
                    <a:lnTo>
                      <a:pt x="589" y="192"/>
                    </a:lnTo>
                    <a:lnTo>
                      <a:pt x="589" y="192"/>
                    </a:lnTo>
                    <a:lnTo>
                      <a:pt x="589" y="192"/>
                    </a:lnTo>
                    <a:lnTo>
                      <a:pt x="589" y="192"/>
                    </a:lnTo>
                    <a:lnTo>
                      <a:pt x="589" y="192"/>
                    </a:lnTo>
                    <a:lnTo>
                      <a:pt x="591" y="192"/>
                    </a:lnTo>
                    <a:lnTo>
                      <a:pt x="591" y="192"/>
                    </a:lnTo>
                    <a:lnTo>
                      <a:pt x="591" y="192"/>
                    </a:lnTo>
                    <a:lnTo>
                      <a:pt x="591" y="192"/>
                    </a:lnTo>
                    <a:lnTo>
                      <a:pt x="591" y="192"/>
                    </a:lnTo>
                    <a:lnTo>
                      <a:pt x="591" y="192"/>
                    </a:lnTo>
                    <a:lnTo>
                      <a:pt x="593" y="190"/>
                    </a:lnTo>
                    <a:lnTo>
                      <a:pt x="593" y="190"/>
                    </a:lnTo>
                    <a:lnTo>
                      <a:pt x="593" y="190"/>
                    </a:lnTo>
                    <a:lnTo>
                      <a:pt x="593" y="190"/>
                    </a:lnTo>
                    <a:lnTo>
                      <a:pt x="593" y="190"/>
                    </a:lnTo>
                    <a:lnTo>
                      <a:pt x="593" y="188"/>
                    </a:lnTo>
                    <a:lnTo>
                      <a:pt x="593" y="188"/>
                    </a:lnTo>
                    <a:lnTo>
                      <a:pt x="593" y="188"/>
                    </a:lnTo>
                    <a:lnTo>
                      <a:pt x="593" y="188"/>
                    </a:lnTo>
                    <a:lnTo>
                      <a:pt x="593" y="188"/>
                    </a:lnTo>
                    <a:lnTo>
                      <a:pt x="593" y="188"/>
                    </a:lnTo>
                    <a:lnTo>
                      <a:pt x="593" y="188"/>
                    </a:lnTo>
                    <a:lnTo>
                      <a:pt x="593" y="186"/>
                    </a:lnTo>
                    <a:lnTo>
                      <a:pt x="593" y="186"/>
                    </a:lnTo>
                    <a:lnTo>
                      <a:pt x="593" y="186"/>
                    </a:lnTo>
                    <a:lnTo>
                      <a:pt x="593" y="186"/>
                    </a:lnTo>
                    <a:lnTo>
                      <a:pt x="593" y="186"/>
                    </a:lnTo>
                    <a:lnTo>
                      <a:pt x="593" y="186"/>
                    </a:lnTo>
                    <a:lnTo>
                      <a:pt x="593" y="184"/>
                    </a:lnTo>
                    <a:lnTo>
                      <a:pt x="593" y="184"/>
                    </a:lnTo>
                    <a:lnTo>
                      <a:pt x="593" y="184"/>
                    </a:lnTo>
                    <a:lnTo>
                      <a:pt x="593" y="184"/>
                    </a:lnTo>
                    <a:lnTo>
                      <a:pt x="593" y="184"/>
                    </a:lnTo>
                    <a:lnTo>
                      <a:pt x="593" y="183"/>
                    </a:lnTo>
                    <a:lnTo>
                      <a:pt x="593" y="183"/>
                    </a:lnTo>
                    <a:lnTo>
                      <a:pt x="593" y="183"/>
                    </a:lnTo>
                    <a:lnTo>
                      <a:pt x="593" y="183"/>
                    </a:lnTo>
                    <a:lnTo>
                      <a:pt x="593" y="183"/>
                    </a:lnTo>
                    <a:lnTo>
                      <a:pt x="593" y="183"/>
                    </a:lnTo>
                    <a:lnTo>
                      <a:pt x="593" y="183"/>
                    </a:lnTo>
                    <a:lnTo>
                      <a:pt x="593" y="183"/>
                    </a:lnTo>
                    <a:lnTo>
                      <a:pt x="595" y="183"/>
                    </a:lnTo>
                    <a:lnTo>
                      <a:pt x="595" y="183"/>
                    </a:lnTo>
                    <a:lnTo>
                      <a:pt x="595" y="183"/>
                    </a:lnTo>
                    <a:lnTo>
                      <a:pt x="595" y="183"/>
                    </a:lnTo>
                    <a:lnTo>
                      <a:pt x="595" y="183"/>
                    </a:lnTo>
                    <a:lnTo>
                      <a:pt x="595" y="183"/>
                    </a:lnTo>
                    <a:lnTo>
                      <a:pt x="597" y="181"/>
                    </a:lnTo>
                    <a:lnTo>
                      <a:pt x="597" y="181"/>
                    </a:lnTo>
                    <a:lnTo>
                      <a:pt x="597" y="181"/>
                    </a:lnTo>
                    <a:lnTo>
                      <a:pt x="597" y="181"/>
                    </a:lnTo>
                    <a:lnTo>
                      <a:pt x="597" y="181"/>
                    </a:lnTo>
                    <a:lnTo>
                      <a:pt x="597" y="181"/>
                    </a:lnTo>
                    <a:lnTo>
                      <a:pt x="597" y="179"/>
                    </a:lnTo>
                    <a:lnTo>
                      <a:pt x="597" y="179"/>
                    </a:lnTo>
                    <a:lnTo>
                      <a:pt x="597" y="179"/>
                    </a:lnTo>
                    <a:lnTo>
                      <a:pt x="599" y="179"/>
                    </a:lnTo>
                    <a:lnTo>
                      <a:pt x="599" y="179"/>
                    </a:lnTo>
                    <a:lnTo>
                      <a:pt x="599" y="179"/>
                    </a:lnTo>
                    <a:lnTo>
                      <a:pt x="599" y="179"/>
                    </a:lnTo>
                    <a:lnTo>
                      <a:pt x="599" y="179"/>
                    </a:lnTo>
                    <a:lnTo>
                      <a:pt x="599" y="179"/>
                    </a:lnTo>
                    <a:lnTo>
                      <a:pt x="599" y="179"/>
                    </a:lnTo>
                    <a:lnTo>
                      <a:pt x="599" y="179"/>
                    </a:lnTo>
                    <a:lnTo>
                      <a:pt x="599" y="177"/>
                    </a:lnTo>
                    <a:lnTo>
                      <a:pt x="600" y="177"/>
                    </a:lnTo>
                    <a:lnTo>
                      <a:pt x="599" y="177"/>
                    </a:lnTo>
                    <a:lnTo>
                      <a:pt x="599" y="177"/>
                    </a:lnTo>
                    <a:lnTo>
                      <a:pt x="600" y="177"/>
                    </a:lnTo>
                    <a:lnTo>
                      <a:pt x="600" y="177"/>
                    </a:lnTo>
                    <a:lnTo>
                      <a:pt x="600" y="177"/>
                    </a:lnTo>
                    <a:lnTo>
                      <a:pt x="600" y="177"/>
                    </a:lnTo>
                    <a:lnTo>
                      <a:pt x="600" y="177"/>
                    </a:lnTo>
                    <a:lnTo>
                      <a:pt x="600" y="177"/>
                    </a:lnTo>
                    <a:lnTo>
                      <a:pt x="600" y="177"/>
                    </a:lnTo>
                    <a:lnTo>
                      <a:pt x="602" y="175"/>
                    </a:lnTo>
                    <a:lnTo>
                      <a:pt x="602" y="175"/>
                    </a:lnTo>
                    <a:lnTo>
                      <a:pt x="600" y="175"/>
                    </a:lnTo>
                    <a:lnTo>
                      <a:pt x="600" y="175"/>
                    </a:lnTo>
                    <a:lnTo>
                      <a:pt x="600" y="175"/>
                    </a:lnTo>
                    <a:lnTo>
                      <a:pt x="602" y="174"/>
                    </a:lnTo>
                    <a:lnTo>
                      <a:pt x="602" y="174"/>
                    </a:lnTo>
                    <a:lnTo>
                      <a:pt x="602" y="174"/>
                    </a:lnTo>
                    <a:lnTo>
                      <a:pt x="602" y="174"/>
                    </a:lnTo>
                    <a:lnTo>
                      <a:pt x="602" y="174"/>
                    </a:lnTo>
                    <a:lnTo>
                      <a:pt x="602" y="174"/>
                    </a:lnTo>
                    <a:lnTo>
                      <a:pt x="602" y="174"/>
                    </a:lnTo>
                    <a:lnTo>
                      <a:pt x="602" y="174"/>
                    </a:lnTo>
                    <a:lnTo>
                      <a:pt x="602" y="174"/>
                    </a:lnTo>
                    <a:lnTo>
                      <a:pt x="602" y="172"/>
                    </a:lnTo>
                    <a:lnTo>
                      <a:pt x="602" y="172"/>
                    </a:lnTo>
                    <a:lnTo>
                      <a:pt x="602" y="172"/>
                    </a:lnTo>
                    <a:lnTo>
                      <a:pt x="602" y="172"/>
                    </a:lnTo>
                    <a:lnTo>
                      <a:pt x="602" y="172"/>
                    </a:lnTo>
                    <a:lnTo>
                      <a:pt x="602" y="172"/>
                    </a:lnTo>
                    <a:lnTo>
                      <a:pt x="602" y="170"/>
                    </a:lnTo>
                    <a:lnTo>
                      <a:pt x="602" y="170"/>
                    </a:lnTo>
                    <a:lnTo>
                      <a:pt x="602" y="170"/>
                    </a:lnTo>
                    <a:lnTo>
                      <a:pt x="602" y="170"/>
                    </a:lnTo>
                    <a:lnTo>
                      <a:pt x="602" y="170"/>
                    </a:lnTo>
                    <a:lnTo>
                      <a:pt x="604" y="170"/>
                    </a:lnTo>
                    <a:lnTo>
                      <a:pt x="604" y="170"/>
                    </a:lnTo>
                    <a:lnTo>
                      <a:pt x="604" y="170"/>
                    </a:lnTo>
                    <a:lnTo>
                      <a:pt x="604" y="170"/>
                    </a:lnTo>
                    <a:lnTo>
                      <a:pt x="604" y="170"/>
                    </a:lnTo>
                    <a:lnTo>
                      <a:pt x="604" y="170"/>
                    </a:lnTo>
                    <a:lnTo>
                      <a:pt x="604" y="168"/>
                    </a:lnTo>
                    <a:lnTo>
                      <a:pt x="604" y="168"/>
                    </a:lnTo>
                    <a:lnTo>
                      <a:pt x="604" y="168"/>
                    </a:lnTo>
                    <a:lnTo>
                      <a:pt x="604" y="168"/>
                    </a:lnTo>
                    <a:lnTo>
                      <a:pt x="604" y="166"/>
                    </a:lnTo>
                    <a:lnTo>
                      <a:pt x="604" y="166"/>
                    </a:lnTo>
                    <a:lnTo>
                      <a:pt x="604" y="166"/>
                    </a:lnTo>
                    <a:lnTo>
                      <a:pt x="606" y="166"/>
                    </a:lnTo>
                    <a:lnTo>
                      <a:pt x="606" y="166"/>
                    </a:lnTo>
                    <a:lnTo>
                      <a:pt x="606" y="166"/>
                    </a:lnTo>
                    <a:lnTo>
                      <a:pt x="606" y="166"/>
                    </a:lnTo>
                    <a:lnTo>
                      <a:pt x="606" y="166"/>
                    </a:lnTo>
                    <a:lnTo>
                      <a:pt x="606" y="164"/>
                    </a:lnTo>
                    <a:lnTo>
                      <a:pt x="606" y="164"/>
                    </a:lnTo>
                    <a:lnTo>
                      <a:pt x="606" y="164"/>
                    </a:lnTo>
                    <a:lnTo>
                      <a:pt x="606" y="164"/>
                    </a:lnTo>
                    <a:lnTo>
                      <a:pt x="606" y="164"/>
                    </a:lnTo>
                    <a:lnTo>
                      <a:pt x="606" y="164"/>
                    </a:lnTo>
                    <a:lnTo>
                      <a:pt x="608" y="164"/>
                    </a:lnTo>
                    <a:lnTo>
                      <a:pt x="608" y="164"/>
                    </a:lnTo>
                    <a:lnTo>
                      <a:pt x="608" y="163"/>
                    </a:lnTo>
                    <a:lnTo>
                      <a:pt x="608" y="163"/>
                    </a:lnTo>
                    <a:lnTo>
                      <a:pt x="609" y="163"/>
                    </a:lnTo>
                    <a:lnTo>
                      <a:pt x="609" y="163"/>
                    </a:lnTo>
                    <a:lnTo>
                      <a:pt x="609" y="163"/>
                    </a:lnTo>
                    <a:lnTo>
                      <a:pt x="609" y="161"/>
                    </a:lnTo>
                    <a:lnTo>
                      <a:pt x="609" y="161"/>
                    </a:lnTo>
                    <a:lnTo>
                      <a:pt x="609" y="161"/>
                    </a:lnTo>
                    <a:lnTo>
                      <a:pt x="611" y="161"/>
                    </a:lnTo>
                    <a:lnTo>
                      <a:pt x="611" y="161"/>
                    </a:lnTo>
                    <a:lnTo>
                      <a:pt x="611" y="161"/>
                    </a:lnTo>
                    <a:lnTo>
                      <a:pt x="611" y="161"/>
                    </a:lnTo>
                    <a:lnTo>
                      <a:pt x="611" y="161"/>
                    </a:lnTo>
                    <a:lnTo>
                      <a:pt x="611" y="161"/>
                    </a:lnTo>
                    <a:lnTo>
                      <a:pt x="611" y="161"/>
                    </a:lnTo>
                    <a:lnTo>
                      <a:pt x="611" y="161"/>
                    </a:lnTo>
                    <a:lnTo>
                      <a:pt x="613" y="159"/>
                    </a:lnTo>
                    <a:lnTo>
                      <a:pt x="613" y="159"/>
                    </a:lnTo>
                    <a:lnTo>
                      <a:pt x="613" y="159"/>
                    </a:lnTo>
                    <a:lnTo>
                      <a:pt x="613" y="159"/>
                    </a:lnTo>
                    <a:lnTo>
                      <a:pt x="613" y="157"/>
                    </a:lnTo>
                    <a:lnTo>
                      <a:pt x="613" y="157"/>
                    </a:lnTo>
                    <a:lnTo>
                      <a:pt x="613" y="157"/>
                    </a:lnTo>
                    <a:lnTo>
                      <a:pt x="613" y="157"/>
                    </a:lnTo>
                    <a:lnTo>
                      <a:pt x="613" y="157"/>
                    </a:lnTo>
                    <a:lnTo>
                      <a:pt x="613" y="155"/>
                    </a:lnTo>
                    <a:lnTo>
                      <a:pt x="613" y="155"/>
                    </a:lnTo>
                    <a:lnTo>
                      <a:pt x="613" y="155"/>
                    </a:lnTo>
                    <a:lnTo>
                      <a:pt x="613" y="155"/>
                    </a:lnTo>
                    <a:lnTo>
                      <a:pt x="613" y="155"/>
                    </a:lnTo>
                    <a:lnTo>
                      <a:pt x="613" y="154"/>
                    </a:lnTo>
                    <a:lnTo>
                      <a:pt x="613" y="154"/>
                    </a:lnTo>
                    <a:lnTo>
                      <a:pt x="615" y="154"/>
                    </a:lnTo>
                    <a:lnTo>
                      <a:pt x="615" y="152"/>
                    </a:lnTo>
                    <a:lnTo>
                      <a:pt x="615" y="152"/>
                    </a:lnTo>
                    <a:lnTo>
                      <a:pt x="615" y="152"/>
                    </a:lnTo>
                    <a:lnTo>
                      <a:pt x="615" y="150"/>
                    </a:lnTo>
                    <a:lnTo>
                      <a:pt x="615" y="150"/>
                    </a:lnTo>
                    <a:lnTo>
                      <a:pt x="615" y="150"/>
                    </a:lnTo>
                    <a:lnTo>
                      <a:pt x="615" y="150"/>
                    </a:lnTo>
                    <a:lnTo>
                      <a:pt x="615" y="150"/>
                    </a:lnTo>
                    <a:lnTo>
                      <a:pt x="615" y="150"/>
                    </a:lnTo>
                    <a:lnTo>
                      <a:pt x="615" y="150"/>
                    </a:lnTo>
                    <a:lnTo>
                      <a:pt x="615" y="150"/>
                    </a:lnTo>
                    <a:lnTo>
                      <a:pt x="615" y="150"/>
                    </a:lnTo>
                    <a:lnTo>
                      <a:pt x="615" y="148"/>
                    </a:lnTo>
                    <a:lnTo>
                      <a:pt x="617" y="148"/>
                    </a:lnTo>
                    <a:lnTo>
                      <a:pt x="617" y="148"/>
                    </a:lnTo>
                    <a:lnTo>
                      <a:pt x="617" y="148"/>
                    </a:lnTo>
                    <a:lnTo>
                      <a:pt x="617" y="148"/>
                    </a:lnTo>
                    <a:lnTo>
                      <a:pt x="617" y="148"/>
                    </a:lnTo>
                    <a:lnTo>
                      <a:pt x="617" y="148"/>
                    </a:lnTo>
                    <a:lnTo>
                      <a:pt x="617" y="148"/>
                    </a:lnTo>
                    <a:lnTo>
                      <a:pt x="617" y="148"/>
                    </a:lnTo>
                    <a:lnTo>
                      <a:pt x="617" y="148"/>
                    </a:lnTo>
                    <a:lnTo>
                      <a:pt x="617" y="146"/>
                    </a:lnTo>
                    <a:lnTo>
                      <a:pt x="617" y="146"/>
                    </a:lnTo>
                    <a:lnTo>
                      <a:pt x="617" y="146"/>
                    </a:lnTo>
                    <a:lnTo>
                      <a:pt x="617" y="146"/>
                    </a:lnTo>
                    <a:lnTo>
                      <a:pt x="618" y="146"/>
                    </a:lnTo>
                    <a:lnTo>
                      <a:pt x="618" y="146"/>
                    </a:lnTo>
                    <a:lnTo>
                      <a:pt x="618" y="146"/>
                    </a:lnTo>
                    <a:lnTo>
                      <a:pt x="618" y="146"/>
                    </a:lnTo>
                    <a:lnTo>
                      <a:pt x="620" y="146"/>
                    </a:lnTo>
                    <a:lnTo>
                      <a:pt x="620" y="146"/>
                    </a:lnTo>
                    <a:lnTo>
                      <a:pt x="620" y="146"/>
                    </a:lnTo>
                    <a:lnTo>
                      <a:pt x="620" y="146"/>
                    </a:lnTo>
                    <a:lnTo>
                      <a:pt x="620" y="146"/>
                    </a:lnTo>
                    <a:lnTo>
                      <a:pt x="620" y="146"/>
                    </a:lnTo>
                    <a:lnTo>
                      <a:pt x="622" y="146"/>
                    </a:lnTo>
                    <a:lnTo>
                      <a:pt x="622" y="146"/>
                    </a:lnTo>
                    <a:lnTo>
                      <a:pt x="622" y="146"/>
                    </a:lnTo>
                    <a:lnTo>
                      <a:pt x="624" y="146"/>
                    </a:lnTo>
                    <a:lnTo>
                      <a:pt x="624" y="146"/>
                    </a:lnTo>
                    <a:lnTo>
                      <a:pt x="624" y="146"/>
                    </a:lnTo>
                    <a:lnTo>
                      <a:pt x="626" y="146"/>
                    </a:lnTo>
                    <a:lnTo>
                      <a:pt x="626" y="146"/>
                    </a:lnTo>
                    <a:lnTo>
                      <a:pt x="626" y="146"/>
                    </a:lnTo>
                    <a:lnTo>
                      <a:pt x="626" y="146"/>
                    </a:lnTo>
                    <a:lnTo>
                      <a:pt x="626" y="146"/>
                    </a:lnTo>
                    <a:lnTo>
                      <a:pt x="626" y="146"/>
                    </a:lnTo>
                    <a:lnTo>
                      <a:pt x="626" y="146"/>
                    </a:lnTo>
                    <a:lnTo>
                      <a:pt x="626" y="146"/>
                    </a:lnTo>
                    <a:lnTo>
                      <a:pt x="626" y="145"/>
                    </a:lnTo>
                    <a:lnTo>
                      <a:pt x="626" y="145"/>
                    </a:lnTo>
                    <a:lnTo>
                      <a:pt x="626" y="145"/>
                    </a:lnTo>
                    <a:lnTo>
                      <a:pt x="626" y="145"/>
                    </a:lnTo>
                    <a:lnTo>
                      <a:pt x="626" y="145"/>
                    </a:lnTo>
                    <a:lnTo>
                      <a:pt x="627" y="145"/>
                    </a:lnTo>
                    <a:lnTo>
                      <a:pt x="627" y="145"/>
                    </a:lnTo>
                    <a:lnTo>
                      <a:pt x="627" y="145"/>
                    </a:lnTo>
                    <a:lnTo>
                      <a:pt x="627" y="143"/>
                    </a:lnTo>
                    <a:lnTo>
                      <a:pt x="627" y="143"/>
                    </a:lnTo>
                    <a:lnTo>
                      <a:pt x="627" y="143"/>
                    </a:lnTo>
                    <a:lnTo>
                      <a:pt x="627" y="143"/>
                    </a:lnTo>
                    <a:lnTo>
                      <a:pt x="627" y="141"/>
                    </a:lnTo>
                    <a:lnTo>
                      <a:pt x="627" y="141"/>
                    </a:lnTo>
                    <a:lnTo>
                      <a:pt x="627" y="141"/>
                    </a:lnTo>
                    <a:lnTo>
                      <a:pt x="627" y="141"/>
                    </a:lnTo>
                    <a:lnTo>
                      <a:pt x="627" y="141"/>
                    </a:lnTo>
                    <a:lnTo>
                      <a:pt x="626" y="141"/>
                    </a:lnTo>
                    <a:lnTo>
                      <a:pt x="627" y="141"/>
                    </a:lnTo>
                    <a:lnTo>
                      <a:pt x="627" y="141"/>
                    </a:lnTo>
                    <a:lnTo>
                      <a:pt x="627" y="141"/>
                    </a:lnTo>
                    <a:lnTo>
                      <a:pt x="627" y="141"/>
                    </a:lnTo>
                    <a:lnTo>
                      <a:pt x="627" y="139"/>
                    </a:lnTo>
                    <a:lnTo>
                      <a:pt x="627" y="139"/>
                    </a:lnTo>
                    <a:lnTo>
                      <a:pt x="627" y="139"/>
                    </a:lnTo>
                    <a:lnTo>
                      <a:pt x="627" y="139"/>
                    </a:lnTo>
                    <a:lnTo>
                      <a:pt x="627" y="139"/>
                    </a:lnTo>
                    <a:lnTo>
                      <a:pt x="627" y="139"/>
                    </a:lnTo>
                    <a:lnTo>
                      <a:pt x="629" y="139"/>
                    </a:lnTo>
                    <a:lnTo>
                      <a:pt x="629" y="139"/>
                    </a:lnTo>
                    <a:lnTo>
                      <a:pt x="629" y="139"/>
                    </a:lnTo>
                    <a:lnTo>
                      <a:pt x="629" y="139"/>
                    </a:lnTo>
                    <a:lnTo>
                      <a:pt x="629" y="139"/>
                    </a:lnTo>
                    <a:lnTo>
                      <a:pt x="629" y="139"/>
                    </a:lnTo>
                    <a:lnTo>
                      <a:pt x="629" y="139"/>
                    </a:lnTo>
                    <a:lnTo>
                      <a:pt x="631" y="137"/>
                    </a:lnTo>
                    <a:lnTo>
                      <a:pt x="631" y="137"/>
                    </a:lnTo>
                    <a:lnTo>
                      <a:pt x="631" y="137"/>
                    </a:lnTo>
                    <a:lnTo>
                      <a:pt x="631" y="137"/>
                    </a:lnTo>
                    <a:lnTo>
                      <a:pt x="631" y="137"/>
                    </a:lnTo>
                    <a:lnTo>
                      <a:pt x="631" y="137"/>
                    </a:lnTo>
                    <a:lnTo>
                      <a:pt x="631" y="137"/>
                    </a:lnTo>
                    <a:lnTo>
                      <a:pt x="631" y="137"/>
                    </a:lnTo>
                    <a:lnTo>
                      <a:pt x="633" y="137"/>
                    </a:lnTo>
                    <a:lnTo>
                      <a:pt x="633" y="137"/>
                    </a:lnTo>
                    <a:lnTo>
                      <a:pt x="633" y="137"/>
                    </a:lnTo>
                    <a:lnTo>
                      <a:pt x="633" y="137"/>
                    </a:lnTo>
                    <a:lnTo>
                      <a:pt x="635" y="137"/>
                    </a:lnTo>
                    <a:lnTo>
                      <a:pt x="635" y="137"/>
                    </a:lnTo>
                    <a:lnTo>
                      <a:pt x="635" y="137"/>
                    </a:lnTo>
                    <a:lnTo>
                      <a:pt x="635" y="137"/>
                    </a:lnTo>
                    <a:lnTo>
                      <a:pt x="635" y="137"/>
                    </a:lnTo>
                    <a:lnTo>
                      <a:pt x="637" y="136"/>
                    </a:lnTo>
                    <a:lnTo>
                      <a:pt x="637" y="136"/>
                    </a:lnTo>
                    <a:lnTo>
                      <a:pt x="637" y="136"/>
                    </a:lnTo>
                    <a:lnTo>
                      <a:pt x="637" y="136"/>
                    </a:lnTo>
                    <a:lnTo>
                      <a:pt x="637" y="136"/>
                    </a:lnTo>
                    <a:lnTo>
                      <a:pt x="637" y="136"/>
                    </a:lnTo>
                    <a:lnTo>
                      <a:pt x="638" y="136"/>
                    </a:lnTo>
                    <a:lnTo>
                      <a:pt x="638" y="136"/>
                    </a:lnTo>
                    <a:lnTo>
                      <a:pt x="638" y="136"/>
                    </a:lnTo>
                    <a:lnTo>
                      <a:pt x="638" y="136"/>
                    </a:lnTo>
                    <a:lnTo>
                      <a:pt x="638" y="136"/>
                    </a:lnTo>
                    <a:lnTo>
                      <a:pt x="638" y="136"/>
                    </a:lnTo>
                    <a:lnTo>
                      <a:pt x="640" y="136"/>
                    </a:lnTo>
                    <a:lnTo>
                      <a:pt x="640" y="136"/>
                    </a:lnTo>
                    <a:lnTo>
                      <a:pt x="640" y="134"/>
                    </a:lnTo>
                    <a:lnTo>
                      <a:pt x="640" y="134"/>
                    </a:lnTo>
                    <a:lnTo>
                      <a:pt x="638" y="134"/>
                    </a:lnTo>
                    <a:lnTo>
                      <a:pt x="638" y="134"/>
                    </a:lnTo>
                    <a:lnTo>
                      <a:pt x="638" y="132"/>
                    </a:lnTo>
                    <a:lnTo>
                      <a:pt x="638" y="132"/>
                    </a:lnTo>
                    <a:lnTo>
                      <a:pt x="638" y="132"/>
                    </a:lnTo>
                    <a:lnTo>
                      <a:pt x="640" y="132"/>
                    </a:lnTo>
                    <a:lnTo>
                      <a:pt x="640" y="132"/>
                    </a:lnTo>
                    <a:lnTo>
                      <a:pt x="640" y="132"/>
                    </a:lnTo>
                    <a:lnTo>
                      <a:pt x="642" y="132"/>
                    </a:lnTo>
                    <a:lnTo>
                      <a:pt x="642" y="130"/>
                    </a:lnTo>
                    <a:lnTo>
                      <a:pt x="642" y="130"/>
                    </a:lnTo>
                    <a:lnTo>
                      <a:pt x="642" y="132"/>
                    </a:lnTo>
                    <a:lnTo>
                      <a:pt x="642" y="132"/>
                    </a:lnTo>
                    <a:lnTo>
                      <a:pt x="644" y="132"/>
                    </a:lnTo>
                    <a:lnTo>
                      <a:pt x="644" y="132"/>
                    </a:lnTo>
                    <a:lnTo>
                      <a:pt x="646" y="134"/>
                    </a:lnTo>
                    <a:lnTo>
                      <a:pt x="646" y="134"/>
                    </a:lnTo>
                    <a:lnTo>
                      <a:pt x="646" y="134"/>
                    </a:lnTo>
                    <a:lnTo>
                      <a:pt x="646" y="134"/>
                    </a:lnTo>
                    <a:lnTo>
                      <a:pt x="647" y="134"/>
                    </a:lnTo>
                    <a:lnTo>
                      <a:pt x="647" y="134"/>
                    </a:lnTo>
                    <a:lnTo>
                      <a:pt x="649" y="134"/>
                    </a:lnTo>
                    <a:lnTo>
                      <a:pt x="649" y="134"/>
                    </a:lnTo>
                    <a:lnTo>
                      <a:pt x="649" y="134"/>
                    </a:lnTo>
                    <a:lnTo>
                      <a:pt x="649" y="134"/>
                    </a:lnTo>
                    <a:lnTo>
                      <a:pt x="651" y="134"/>
                    </a:lnTo>
                    <a:lnTo>
                      <a:pt x="649" y="134"/>
                    </a:lnTo>
                    <a:lnTo>
                      <a:pt x="649" y="132"/>
                    </a:lnTo>
                    <a:lnTo>
                      <a:pt x="649" y="132"/>
                    </a:lnTo>
                    <a:lnTo>
                      <a:pt x="649" y="130"/>
                    </a:lnTo>
                    <a:lnTo>
                      <a:pt x="651" y="130"/>
                    </a:lnTo>
                    <a:lnTo>
                      <a:pt x="651" y="130"/>
                    </a:lnTo>
                    <a:lnTo>
                      <a:pt x="651" y="130"/>
                    </a:lnTo>
                    <a:lnTo>
                      <a:pt x="651" y="130"/>
                    </a:lnTo>
                    <a:lnTo>
                      <a:pt x="651" y="130"/>
                    </a:lnTo>
                    <a:lnTo>
                      <a:pt x="651" y="130"/>
                    </a:lnTo>
                    <a:lnTo>
                      <a:pt x="651" y="130"/>
                    </a:lnTo>
                    <a:lnTo>
                      <a:pt x="651" y="130"/>
                    </a:lnTo>
                    <a:lnTo>
                      <a:pt x="651" y="130"/>
                    </a:lnTo>
                    <a:lnTo>
                      <a:pt x="651" y="128"/>
                    </a:lnTo>
                    <a:lnTo>
                      <a:pt x="651" y="128"/>
                    </a:lnTo>
                    <a:lnTo>
                      <a:pt x="651" y="128"/>
                    </a:lnTo>
                    <a:lnTo>
                      <a:pt x="653" y="128"/>
                    </a:lnTo>
                    <a:lnTo>
                      <a:pt x="653" y="128"/>
                    </a:lnTo>
                    <a:lnTo>
                      <a:pt x="653" y="128"/>
                    </a:lnTo>
                    <a:lnTo>
                      <a:pt x="653" y="128"/>
                    </a:lnTo>
                    <a:lnTo>
                      <a:pt x="653" y="128"/>
                    </a:lnTo>
                    <a:lnTo>
                      <a:pt x="653" y="127"/>
                    </a:lnTo>
                    <a:lnTo>
                      <a:pt x="653" y="127"/>
                    </a:lnTo>
                    <a:lnTo>
                      <a:pt x="655" y="127"/>
                    </a:lnTo>
                    <a:lnTo>
                      <a:pt x="655" y="127"/>
                    </a:lnTo>
                    <a:lnTo>
                      <a:pt x="655" y="127"/>
                    </a:lnTo>
                    <a:lnTo>
                      <a:pt x="655" y="127"/>
                    </a:lnTo>
                    <a:lnTo>
                      <a:pt x="655" y="127"/>
                    </a:lnTo>
                    <a:lnTo>
                      <a:pt x="655" y="127"/>
                    </a:lnTo>
                    <a:lnTo>
                      <a:pt x="655" y="127"/>
                    </a:lnTo>
                    <a:lnTo>
                      <a:pt x="655" y="127"/>
                    </a:lnTo>
                    <a:lnTo>
                      <a:pt x="655" y="127"/>
                    </a:lnTo>
                    <a:lnTo>
                      <a:pt x="655"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5" y="125"/>
                    </a:lnTo>
                    <a:lnTo>
                      <a:pt x="655" y="125"/>
                    </a:lnTo>
                    <a:lnTo>
                      <a:pt x="655" y="125"/>
                    </a:lnTo>
                    <a:lnTo>
                      <a:pt x="655" y="125"/>
                    </a:lnTo>
                    <a:lnTo>
                      <a:pt x="655" y="125"/>
                    </a:lnTo>
                    <a:lnTo>
                      <a:pt x="655" y="125"/>
                    </a:lnTo>
                    <a:lnTo>
                      <a:pt x="655" y="125"/>
                    </a:lnTo>
                    <a:lnTo>
                      <a:pt x="655" y="125"/>
                    </a:lnTo>
                    <a:lnTo>
                      <a:pt x="655" y="125"/>
                    </a:lnTo>
                    <a:lnTo>
                      <a:pt x="653" y="127"/>
                    </a:lnTo>
                    <a:lnTo>
                      <a:pt x="653" y="127"/>
                    </a:lnTo>
                    <a:lnTo>
                      <a:pt x="653" y="127"/>
                    </a:lnTo>
                    <a:lnTo>
                      <a:pt x="653" y="125"/>
                    </a:lnTo>
                    <a:lnTo>
                      <a:pt x="653" y="125"/>
                    </a:lnTo>
                    <a:lnTo>
                      <a:pt x="653" y="125"/>
                    </a:lnTo>
                    <a:lnTo>
                      <a:pt x="653" y="125"/>
                    </a:lnTo>
                    <a:lnTo>
                      <a:pt x="653" y="125"/>
                    </a:lnTo>
                    <a:lnTo>
                      <a:pt x="653" y="123"/>
                    </a:lnTo>
                    <a:lnTo>
                      <a:pt x="651" y="123"/>
                    </a:lnTo>
                    <a:lnTo>
                      <a:pt x="651" y="123"/>
                    </a:lnTo>
                    <a:lnTo>
                      <a:pt x="651" y="123"/>
                    </a:lnTo>
                    <a:lnTo>
                      <a:pt x="651" y="123"/>
                    </a:lnTo>
                    <a:lnTo>
                      <a:pt x="651" y="123"/>
                    </a:lnTo>
                    <a:lnTo>
                      <a:pt x="649" y="123"/>
                    </a:lnTo>
                    <a:lnTo>
                      <a:pt x="649" y="121"/>
                    </a:lnTo>
                    <a:lnTo>
                      <a:pt x="649" y="121"/>
                    </a:lnTo>
                    <a:lnTo>
                      <a:pt x="649" y="121"/>
                    </a:lnTo>
                    <a:lnTo>
                      <a:pt x="649" y="121"/>
                    </a:lnTo>
                    <a:lnTo>
                      <a:pt x="647" y="121"/>
                    </a:lnTo>
                    <a:lnTo>
                      <a:pt x="647" y="121"/>
                    </a:lnTo>
                    <a:lnTo>
                      <a:pt x="649" y="121"/>
                    </a:lnTo>
                    <a:lnTo>
                      <a:pt x="649" y="121"/>
                    </a:lnTo>
                    <a:lnTo>
                      <a:pt x="649" y="121"/>
                    </a:lnTo>
                    <a:lnTo>
                      <a:pt x="649" y="121"/>
                    </a:lnTo>
                    <a:lnTo>
                      <a:pt x="649" y="119"/>
                    </a:lnTo>
                    <a:lnTo>
                      <a:pt x="649" y="119"/>
                    </a:lnTo>
                    <a:lnTo>
                      <a:pt x="649" y="119"/>
                    </a:lnTo>
                    <a:lnTo>
                      <a:pt x="649" y="119"/>
                    </a:lnTo>
                    <a:lnTo>
                      <a:pt x="649" y="119"/>
                    </a:lnTo>
                    <a:lnTo>
                      <a:pt x="649" y="119"/>
                    </a:lnTo>
                    <a:lnTo>
                      <a:pt x="649" y="117"/>
                    </a:lnTo>
                    <a:lnTo>
                      <a:pt x="649" y="117"/>
                    </a:lnTo>
                    <a:lnTo>
                      <a:pt x="649" y="117"/>
                    </a:lnTo>
                    <a:lnTo>
                      <a:pt x="649" y="117"/>
                    </a:lnTo>
                    <a:lnTo>
                      <a:pt x="647" y="117"/>
                    </a:lnTo>
                    <a:lnTo>
                      <a:pt x="649" y="117"/>
                    </a:lnTo>
                    <a:lnTo>
                      <a:pt x="649" y="116"/>
                    </a:lnTo>
                    <a:lnTo>
                      <a:pt x="647" y="116"/>
                    </a:lnTo>
                    <a:lnTo>
                      <a:pt x="647" y="116"/>
                    </a:lnTo>
                    <a:lnTo>
                      <a:pt x="647" y="116"/>
                    </a:lnTo>
                    <a:lnTo>
                      <a:pt x="647" y="116"/>
                    </a:lnTo>
                    <a:lnTo>
                      <a:pt x="647" y="116"/>
                    </a:lnTo>
                    <a:lnTo>
                      <a:pt x="647" y="114"/>
                    </a:lnTo>
                    <a:lnTo>
                      <a:pt x="647" y="114"/>
                    </a:lnTo>
                    <a:lnTo>
                      <a:pt x="647" y="114"/>
                    </a:lnTo>
                    <a:lnTo>
                      <a:pt x="649" y="114"/>
                    </a:lnTo>
                    <a:lnTo>
                      <a:pt x="649" y="114"/>
                    </a:lnTo>
                    <a:lnTo>
                      <a:pt x="651" y="112"/>
                    </a:lnTo>
                    <a:lnTo>
                      <a:pt x="651" y="112"/>
                    </a:lnTo>
                    <a:lnTo>
                      <a:pt x="651" y="112"/>
                    </a:lnTo>
                    <a:lnTo>
                      <a:pt x="651" y="110"/>
                    </a:lnTo>
                    <a:lnTo>
                      <a:pt x="651" y="110"/>
                    </a:lnTo>
                    <a:lnTo>
                      <a:pt x="651" y="110"/>
                    </a:lnTo>
                    <a:lnTo>
                      <a:pt x="651" y="110"/>
                    </a:lnTo>
                    <a:lnTo>
                      <a:pt x="651" y="110"/>
                    </a:lnTo>
                    <a:lnTo>
                      <a:pt x="653" y="110"/>
                    </a:lnTo>
                    <a:lnTo>
                      <a:pt x="653" y="108"/>
                    </a:lnTo>
                    <a:lnTo>
                      <a:pt x="653" y="108"/>
                    </a:lnTo>
                    <a:lnTo>
                      <a:pt x="653" y="108"/>
                    </a:lnTo>
                    <a:lnTo>
                      <a:pt x="653" y="108"/>
                    </a:lnTo>
                    <a:lnTo>
                      <a:pt x="653" y="107"/>
                    </a:lnTo>
                    <a:lnTo>
                      <a:pt x="653" y="107"/>
                    </a:lnTo>
                    <a:lnTo>
                      <a:pt x="653" y="107"/>
                    </a:lnTo>
                    <a:lnTo>
                      <a:pt x="653" y="107"/>
                    </a:lnTo>
                    <a:lnTo>
                      <a:pt x="653" y="107"/>
                    </a:lnTo>
                    <a:lnTo>
                      <a:pt x="655" y="105"/>
                    </a:lnTo>
                    <a:lnTo>
                      <a:pt x="655" y="105"/>
                    </a:lnTo>
                    <a:lnTo>
                      <a:pt x="655" y="105"/>
                    </a:lnTo>
                    <a:lnTo>
                      <a:pt x="655" y="103"/>
                    </a:lnTo>
                    <a:lnTo>
                      <a:pt x="655" y="103"/>
                    </a:lnTo>
                    <a:lnTo>
                      <a:pt x="655" y="103"/>
                    </a:lnTo>
                    <a:lnTo>
                      <a:pt x="655" y="103"/>
                    </a:lnTo>
                    <a:lnTo>
                      <a:pt x="655" y="103"/>
                    </a:lnTo>
                    <a:lnTo>
                      <a:pt x="653" y="101"/>
                    </a:lnTo>
                    <a:lnTo>
                      <a:pt x="653" y="101"/>
                    </a:lnTo>
                    <a:lnTo>
                      <a:pt x="653" y="101"/>
                    </a:lnTo>
                    <a:lnTo>
                      <a:pt x="653" y="101"/>
                    </a:lnTo>
                    <a:lnTo>
                      <a:pt x="653" y="99"/>
                    </a:lnTo>
                    <a:lnTo>
                      <a:pt x="653" y="99"/>
                    </a:lnTo>
                    <a:lnTo>
                      <a:pt x="653" y="99"/>
                    </a:lnTo>
                    <a:lnTo>
                      <a:pt x="653" y="99"/>
                    </a:lnTo>
                    <a:lnTo>
                      <a:pt x="655" y="99"/>
                    </a:lnTo>
                    <a:lnTo>
                      <a:pt x="655" y="99"/>
                    </a:lnTo>
                    <a:lnTo>
                      <a:pt x="655" y="98"/>
                    </a:lnTo>
                    <a:lnTo>
                      <a:pt x="655" y="98"/>
                    </a:lnTo>
                    <a:lnTo>
                      <a:pt x="655" y="98"/>
                    </a:lnTo>
                    <a:lnTo>
                      <a:pt x="655" y="98"/>
                    </a:lnTo>
                    <a:lnTo>
                      <a:pt x="655"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6"/>
                    </a:lnTo>
                    <a:lnTo>
                      <a:pt x="653" y="96"/>
                    </a:lnTo>
                    <a:lnTo>
                      <a:pt x="651" y="96"/>
                    </a:lnTo>
                    <a:lnTo>
                      <a:pt x="651" y="96"/>
                    </a:lnTo>
                    <a:lnTo>
                      <a:pt x="651" y="96"/>
                    </a:lnTo>
                    <a:lnTo>
                      <a:pt x="651" y="96"/>
                    </a:lnTo>
                    <a:lnTo>
                      <a:pt x="651" y="96"/>
                    </a:lnTo>
                    <a:lnTo>
                      <a:pt x="651" y="94"/>
                    </a:lnTo>
                    <a:lnTo>
                      <a:pt x="651" y="94"/>
                    </a:lnTo>
                    <a:lnTo>
                      <a:pt x="651" y="94"/>
                    </a:lnTo>
                    <a:lnTo>
                      <a:pt x="649" y="94"/>
                    </a:lnTo>
                    <a:lnTo>
                      <a:pt x="649" y="94"/>
                    </a:lnTo>
                    <a:lnTo>
                      <a:pt x="649" y="94"/>
                    </a:lnTo>
                    <a:lnTo>
                      <a:pt x="649" y="94"/>
                    </a:lnTo>
                    <a:lnTo>
                      <a:pt x="649" y="94"/>
                    </a:lnTo>
                    <a:lnTo>
                      <a:pt x="649" y="92"/>
                    </a:lnTo>
                    <a:lnTo>
                      <a:pt x="649" y="92"/>
                    </a:lnTo>
                    <a:lnTo>
                      <a:pt x="649" y="92"/>
                    </a:lnTo>
                    <a:lnTo>
                      <a:pt x="647" y="92"/>
                    </a:lnTo>
                    <a:lnTo>
                      <a:pt x="647" y="92"/>
                    </a:lnTo>
                    <a:lnTo>
                      <a:pt x="647" y="90"/>
                    </a:lnTo>
                    <a:lnTo>
                      <a:pt x="647" y="90"/>
                    </a:lnTo>
                    <a:lnTo>
                      <a:pt x="649" y="90"/>
                    </a:lnTo>
                    <a:lnTo>
                      <a:pt x="649" y="90"/>
                    </a:lnTo>
                    <a:lnTo>
                      <a:pt x="649" y="90"/>
                    </a:lnTo>
                    <a:lnTo>
                      <a:pt x="649" y="90"/>
                    </a:lnTo>
                    <a:lnTo>
                      <a:pt x="649" y="89"/>
                    </a:lnTo>
                    <a:lnTo>
                      <a:pt x="649" y="89"/>
                    </a:lnTo>
                    <a:lnTo>
                      <a:pt x="649" y="89"/>
                    </a:lnTo>
                    <a:lnTo>
                      <a:pt x="649" y="89"/>
                    </a:lnTo>
                    <a:lnTo>
                      <a:pt x="649" y="89"/>
                    </a:lnTo>
                    <a:lnTo>
                      <a:pt x="649" y="89"/>
                    </a:lnTo>
                    <a:lnTo>
                      <a:pt x="649" y="89"/>
                    </a:lnTo>
                    <a:lnTo>
                      <a:pt x="649" y="87"/>
                    </a:lnTo>
                    <a:lnTo>
                      <a:pt x="649" y="87"/>
                    </a:lnTo>
                    <a:lnTo>
                      <a:pt x="647" y="87"/>
                    </a:lnTo>
                    <a:lnTo>
                      <a:pt x="647" y="87"/>
                    </a:lnTo>
                    <a:lnTo>
                      <a:pt x="647" y="85"/>
                    </a:lnTo>
                    <a:lnTo>
                      <a:pt x="647" y="85"/>
                    </a:lnTo>
                    <a:lnTo>
                      <a:pt x="647" y="85"/>
                    </a:lnTo>
                    <a:lnTo>
                      <a:pt x="647" y="85"/>
                    </a:lnTo>
                    <a:lnTo>
                      <a:pt x="647" y="85"/>
                    </a:lnTo>
                    <a:lnTo>
                      <a:pt x="647" y="85"/>
                    </a:lnTo>
                    <a:lnTo>
                      <a:pt x="647" y="85"/>
                    </a:lnTo>
                    <a:lnTo>
                      <a:pt x="647" y="85"/>
                    </a:lnTo>
                    <a:lnTo>
                      <a:pt x="647" y="85"/>
                    </a:lnTo>
                    <a:lnTo>
                      <a:pt x="647" y="85"/>
                    </a:lnTo>
                    <a:lnTo>
                      <a:pt x="647" y="85"/>
                    </a:lnTo>
                    <a:lnTo>
                      <a:pt x="647" y="83"/>
                    </a:lnTo>
                    <a:lnTo>
                      <a:pt x="649" y="83"/>
                    </a:lnTo>
                    <a:lnTo>
                      <a:pt x="649" y="83"/>
                    </a:lnTo>
                    <a:lnTo>
                      <a:pt x="649" y="83"/>
                    </a:lnTo>
                    <a:lnTo>
                      <a:pt x="649" y="83"/>
                    </a:lnTo>
                    <a:lnTo>
                      <a:pt x="649" y="83"/>
                    </a:lnTo>
                    <a:lnTo>
                      <a:pt x="649" y="81"/>
                    </a:lnTo>
                    <a:lnTo>
                      <a:pt x="649" y="81"/>
                    </a:lnTo>
                    <a:lnTo>
                      <a:pt x="649" y="81"/>
                    </a:lnTo>
                    <a:lnTo>
                      <a:pt x="649" y="81"/>
                    </a:lnTo>
                    <a:lnTo>
                      <a:pt x="649" y="81"/>
                    </a:lnTo>
                    <a:lnTo>
                      <a:pt x="649" y="81"/>
                    </a:lnTo>
                    <a:lnTo>
                      <a:pt x="649" y="81"/>
                    </a:lnTo>
                    <a:lnTo>
                      <a:pt x="647" y="79"/>
                    </a:lnTo>
                    <a:lnTo>
                      <a:pt x="647" y="79"/>
                    </a:lnTo>
                    <a:lnTo>
                      <a:pt x="647" y="79"/>
                    </a:lnTo>
                    <a:lnTo>
                      <a:pt x="649" y="79"/>
                    </a:lnTo>
                    <a:lnTo>
                      <a:pt x="649" y="79"/>
                    </a:lnTo>
                    <a:lnTo>
                      <a:pt x="649" y="79"/>
                    </a:lnTo>
                    <a:lnTo>
                      <a:pt x="649" y="79"/>
                    </a:lnTo>
                    <a:lnTo>
                      <a:pt x="649" y="79"/>
                    </a:lnTo>
                    <a:lnTo>
                      <a:pt x="651" y="78"/>
                    </a:lnTo>
                    <a:lnTo>
                      <a:pt x="651" y="78"/>
                    </a:lnTo>
                    <a:lnTo>
                      <a:pt x="651" y="78"/>
                    </a:lnTo>
                    <a:lnTo>
                      <a:pt x="651" y="78"/>
                    </a:lnTo>
                    <a:lnTo>
                      <a:pt x="651" y="78"/>
                    </a:lnTo>
                    <a:lnTo>
                      <a:pt x="653" y="76"/>
                    </a:lnTo>
                    <a:lnTo>
                      <a:pt x="653" y="76"/>
                    </a:lnTo>
                    <a:lnTo>
                      <a:pt x="653" y="76"/>
                    </a:lnTo>
                    <a:lnTo>
                      <a:pt x="653" y="74"/>
                    </a:lnTo>
                    <a:lnTo>
                      <a:pt x="655" y="74"/>
                    </a:lnTo>
                    <a:lnTo>
                      <a:pt x="655" y="74"/>
                    </a:lnTo>
                    <a:lnTo>
                      <a:pt x="655" y="74"/>
                    </a:lnTo>
                    <a:lnTo>
                      <a:pt x="655" y="74"/>
                    </a:lnTo>
                    <a:lnTo>
                      <a:pt x="655" y="74"/>
                    </a:lnTo>
                    <a:lnTo>
                      <a:pt x="655" y="74"/>
                    </a:lnTo>
                    <a:lnTo>
                      <a:pt x="655" y="74"/>
                    </a:lnTo>
                    <a:lnTo>
                      <a:pt x="655" y="72"/>
                    </a:lnTo>
                    <a:lnTo>
                      <a:pt x="655" y="72"/>
                    </a:lnTo>
                    <a:lnTo>
                      <a:pt x="656" y="72"/>
                    </a:lnTo>
                    <a:lnTo>
                      <a:pt x="656" y="72"/>
                    </a:lnTo>
                    <a:lnTo>
                      <a:pt x="656" y="72"/>
                    </a:lnTo>
                    <a:lnTo>
                      <a:pt x="656" y="72"/>
                    </a:lnTo>
                    <a:lnTo>
                      <a:pt x="656" y="72"/>
                    </a:lnTo>
                    <a:lnTo>
                      <a:pt x="656" y="72"/>
                    </a:lnTo>
                    <a:lnTo>
                      <a:pt x="656" y="70"/>
                    </a:lnTo>
                    <a:lnTo>
                      <a:pt x="656" y="70"/>
                    </a:lnTo>
                    <a:lnTo>
                      <a:pt x="656" y="70"/>
                    </a:lnTo>
                    <a:lnTo>
                      <a:pt x="658" y="70"/>
                    </a:lnTo>
                    <a:lnTo>
                      <a:pt x="658" y="70"/>
                    </a:lnTo>
                    <a:lnTo>
                      <a:pt x="658" y="69"/>
                    </a:lnTo>
                    <a:lnTo>
                      <a:pt x="658" y="69"/>
                    </a:lnTo>
                    <a:lnTo>
                      <a:pt x="658" y="69"/>
                    </a:lnTo>
                    <a:lnTo>
                      <a:pt x="660" y="69"/>
                    </a:lnTo>
                    <a:lnTo>
                      <a:pt x="660" y="69"/>
                    </a:lnTo>
                    <a:lnTo>
                      <a:pt x="660" y="67"/>
                    </a:lnTo>
                    <a:lnTo>
                      <a:pt x="660" y="65"/>
                    </a:lnTo>
                    <a:lnTo>
                      <a:pt x="662" y="63"/>
                    </a:lnTo>
                    <a:lnTo>
                      <a:pt x="662" y="63"/>
                    </a:lnTo>
                    <a:lnTo>
                      <a:pt x="662" y="63"/>
                    </a:lnTo>
                    <a:lnTo>
                      <a:pt x="662" y="61"/>
                    </a:lnTo>
                    <a:lnTo>
                      <a:pt x="662" y="61"/>
                    </a:lnTo>
                    <a:lnTo>
                      <a:pt x="662" y="61"/>
                    </a:lnTo>
                    <a:lnTo>
                      <a:pt x="664" y="61"/>
                    </a:lnTo>
                    <a:lnTo>
                      <a:pt x="664" y="61"/>
                    </a:lnTo>
                    <a:lnTo>
                      <a:pt x="664" y="60"/>
                    </a:lnTo>
                    <a:lnTo>
                      <a:pt x="664" y="60"/>
                    </a:lnTo>
                    <a:lnTo>
                      <a:pt x="664" y="58"/>
                    </a:lnTo>
                    <a:lnTo>
                      <a:pt x="665" y="58"/>
                    </a:lnTo>
                    <a:lnTo>
                      <a:pt x="665" y="58"/>
                    </a:lnTo>
                    <a:lnTo>
                      <a:pt x="665" y="56"/>
                    </a:lnTo>
                    <a:lnTo>
                      <a:pt x="665" y="56"/>
                    </a:lnTo>
                    <a:lnTo>
                      <a:pt x="665" y="56"/>
                    </a:lnTo>
                    <a:lnTo>
                      <a:pt x="667" y="56"/>
                    </a:lnTo>
                    <a:lnTo>
                      <a:pt x="667" y="56"/>
                    </a:lnTo>
                    <a:lnTo>
                      <a:pt x="667" y="54"/>
                    </a:lnTo>
                    <a:lnTo>
                      <a:pt x="667" y="54"/>
                    </a:lnTo>
                    <a:lnTo>
                      <a:pt x="669" y="52"/>
                    </a:lnTo>
                    <a:lnTo>
                      <a:pt x="669" y="52"/>
                    </a:lnTo>
                    <a:lnTo>
                      <a:pt x="669" y="51"/>
                    </a:lnTo>
                    <a:lnTo>
                      <a:pt x="671" y="51"/>
                    </a:lnTo>
                    <a:lnTo>
                      <a:pt x="671" y="51"/>
                    </a:lnTo>
                    <a:lnTo>
                      <a:pt x="671" y="49"/>
                    </a:lnTo>
                    <a:lnTo>
                      <a:pt x="671" y="49"/>
                    </a:lnTo>
                    <a:lnTo>
                      <a:pt x="671" y="49"/>
                    </a:lnTo>
                    <a:lnTo>
                      <a:pt x="671" y="49"/>
                    </a:lnTo>
                    <a:lnTo>
                      <a:pt x="671" y="49"/>
                    </a:lnTo>
                    <a:lnTo>
                      <a:pt x="671" y="49"/>
                    </a:lnTo>
                    <a:lnTo>
                      <a:pt x="671" y="49"/>
                    </a:lnTo>
                    <a:lnTo>
                      <a:pt x="673" y="47"/>
                    </a:lnTo>
                    <a:lnTo>
                      <a:pt x="673" y="47"/>
                    </a:lnTo>
                    <a:lnTo>
                      <a:pt x="673" y="47"/>
                    </a:lnTo>
                    <a:lnTo>
                      <a:pt x="673" y="47"/>
                    </a:lnTo>
                    <a:lnTo>
                      <a:pt x="673" y="47"/>
                    </a:lnTo>
                    <a:lnTo>
                      <a:pt x="673" y="47"/>
                    </a:lnTo>
                    <a:lnTo>
                      <a:pt x="673" y="45"/>
                    </a:lnTo>
                    <a:lnTo>
                      <a:pt x="673" y="45"/>
                    </a:lnTo>
                    <a:lnTo>
                      <a:pt x="673" y="45"/>
                    </a:lnTo>
                    <a:lnTo>
                      <a:pt x="673" y="45"/>
                    </a:lnTo>
                    <a:lnTo>
                      <a:pt x="673" y="45"/>
                    </a:lnTo>
                    <a:lnTo>
                      <a:pt x="673" y="43"/>
                    </a:lnTo>
                    <a:lnTo>
                      <a:pt x="673" y="43"/>
                    </a:lnTo>
                    <a:lnTo>
                      <a:pt x="674" y="43"/>
                    </a:lnTo>
                    <a:lnTo>
                      <a:pt x="674" y="41"/>
                    </a:lnTo>
                    <a:lnTo>
                      <a:pt x="674" y="41"/>
                    </a:lnTo>
                    <a:lnTo>
                      <a:pt x="674" y="40"/>
                    </a:lnTo>
                    <a:lnTo>
                      <a:pt x="676" y="38"/>
                    </a:lnTo>
                    <a:lnTo>
                      <a:pt x="676" y="36"/>
                    </a:lnTo>
                    <a:lnTo>
                      <a:pt x="676" y="36"/>
                    </a:lnTo>
                    <a:lnTo>
                      <a:pt x="676" y="36"/>
                    </a:lnTo>
                    <a:lnTo>
                      <a:pt x="676" y="34"/>
                    </a:lnTo>
                    <a:lnTo>
                      <a:pt x="676" y="34"/>
                    </a:lnTo>
                    <a:lnTo>
                      <a:pt x="678" y="34"/>
                    </a:lnTo>
                    <a:lnTo>
                      <a:pt x="678" y="34"/>
                    </a:lnTo>
                    <a:lnTo>
                      <a:pt x="678" y="34"/>
                    </a:lnTo>
                    <a:lnTo>
                      <a:pt x="678" y="32"/>
                    </a:lnTo>
                    <a:lnTo>
                      <a:pt x="678" y="32"/>
                    </a:lnTo>
                    <a:lnTo>
                      <a:pt x="678" y="32"/>
                    </a:lnTo>
                    <a:lnTo>
                      <a:pt x="680" y="31"/>
                    </a:lnTo>
                    <a:lnTo>
                      <a:pt x="680" y="31"/>
                    </a:lnTo>
                    <a:lnTo>
                      <a:pt x="680" y="31"/>
                    </a:lnTo>
                    <a:lnTo>
                      <a:pt x="680" y="31"/>
                    </a:lnTo>
                    <a:lnTo>
                      <a:pt x="680" y="31"/>
                    </a:lnTo>
                    <a:lnTo>
                      <a:pt x="680" y="31"/>
                    </a:lnTo>
                    <a:lnTo>
                      <a:pt x="680" y="29"/>
                    </a:lnTo>
                    <a:lnTo>
                      <a:pt x="680" y="29"/>
                    </a:lnTo>
                    <a:lnTo>
                      <a:pt x="682" y="29"/>
                    </a:lnTo>
                    <a:lnTo>
                      <a:pt x="682" y="29"/>
                    </a:lnTo>
                    <a:lnTo>
                      <a:pt x="682" y="29"/>
                    </a:lnTo>
                    <a:lnTo>
                      <a:pt x="682" y="29"/>
                    </a:lnTo>
                    <a:lnTo>
                      <a:pt x="682" y="29"/>
                    </a:lnTo>
                    <a:lnTo>
                      <a:pt x="682" y="29"/>
                    </a:lnTo>
                    <a:lnTo>
                      <a:pt x="682" y="29"/>
                    </a:lnTo>
                    <a:lnTo>
                      <a:pt x="685" y="31"/>
                    </a:lnTo>
                    <a:lnTo>
                      <a:pt x="685" y="31"/>
                    </a:lnTo>
                    <a:lnTo>
                      <a:pt x="685" y="31"/>
                    </a:lnTo>
                    <a:lnTo>
                      <a:pt x="685" y="31"/>
                    </a:lnTo>
                    <a:lnTo>
                      <a:pt x="687" y="31"/>
                    </a:lnTo>
                    <a:lnTo>
                      <a:pt x="687" y="29"/>
                    </a:lnTo>
                    <a:lnTo>
                      <a:pt x="687" y="29"/>
                    </a:lnTo>
                    <a:lnTo>
                      <a:pt x="687" y="29"/>
                    </a:lnTo>
                    <a:lnTo>
                      <a:pt x="687" y="29"/>
                    </a:lnTo>
                    <a:lnTo>
                      <a:pt x="687" y="29"/>
                    </a:lnTo>
                    <a:lnTo>
                      <a:pt x="687" y="27"/>
                    </a:lnTo>
                    <a:lnTo>
                      <a:pt x="687" y="27"/>
                    </a:lnTo>
                    <a:lnTo>
                      <a:pt x="687" y="27"/>
                    </a:lnTo>
                    <a:lnTo>
                      <a:pt x="687" y="27"/>
                    </a:lnTo>
                    <a:lnTo>
                      <a:pt x="687" y="27"/>
                    </a:lnTo>
                    <a:lnTo>
                      <a:pt x="687" y="25"/>
                    </a:lnTo>
                    <a:lnTo>
                      <a:pt x="687" y="25"/>
                    </a:lnTo>
                    <a:lnTo>
                      <a:pt x="687" y="25"/>
                    </a:lnTo>
                    <a:lnTo>
                      <a:pt x="687" y="25"/>
                    </a:lnTo>
                    <a:lnTo>
                      <a:pt x="687" y="25"/>
                    </a:lnTo>
                    <a:lnTo>
                      <a:pt x="687" y="25"/>
                    </a:lnTo>
                    <a:lnTo>
                      <a:pt x="687" y="23"/>
                    </a:lnTo>
                    <a:lnTo>
                      <a:pt x="687" y="23"/>
                    </a:lnTo>
                    <a:lnTo>
                      <a:pt x="687" y="23"/>
                    </a:lnTo>
                    <a:lnTo>
                      <a:pt x="687" y="23"/>
                    </a:lnTo>
                    <a:lnTo>
                      <a:pt x="687" y="23"/>
                    </a:lnTo>
                    <a:lnTo>
                      <a:pt x="687" y="23"/>
                    </a:lnTo>
                    <a:lnTo>
                      <a:pt x="687" y="22"/>
                    </a:lnTo>
                    <a:lnTo>
                      <a:pt x="687" y="22"/>
                    </a:lnTo>
                    <a:lnTo>
                      <a:pt x="687" y="22"/>
                    </a:lnTo>
                    <a:lnTo>
                      <a:pt x="687" y="22"/>
                    </a:lnTo>
                    <a:lnTo>
                      <a:pt x="687" y="22"/>
                    </a:lnTo>
                    <a:lnTo>
                      <a:pt x="687" y="22"/>
                    </a:lnTo>
                    <a:lnTo>
                      <a:pt x="687" y="22"/>
                    </a:lnTo>
                    <a:lnTo>
                      <a:pt x="687" y="22"/>
                    </a:lnTo>
                    <a:lnTo>
                      <a:pt x="687" y="20"/>
                    </a:lnTo>
                    <a:lnTo>
                      <a:pt x="687" y="20"/>
                    </a:lnTo>
                    <a:lnTo>
                      <a:pt x="687" y="20"/>
                    </a:lnTo>
                    <a:lnTo>
                      <a:pt x="687" y="20"/>
                    </a:lnTo>
                    <a:lnTo>
                      <a:pt x="687" y="20"/>
                    </a:lnTo>
                    <a:lnTo>
                      <a:pt x="687" y="20"/>
                    </a:lnTo>
                    <a:lnTo>
                      <a:pt x="689" y="20"/>
                    </a:lnTo>
                    <a:lnTo>
                      <a:pt x="689" y="18"/>
                    </a:lnTo>
                    <a:lnTo>
                      <a:pt x="689" y="18"/>
                    </a:lnTo>
                    <a:lnTo>
                      <a:pt x="689" y="18"/>
                    </a:lnTo>
                    <a:lnTo>
                      <a:pt x="689" y="18"/>
                    </a:lnTo>
                    <a:lnTo>
                      <a:pt x="689" y="16"/>
                    </a:lnTo>
                    <a:lnTo>
                      <a:pt x="689" y="16"/>
                    </a:lnTo>
                    <a:lnTo>
                      <a:pt x="689" y="16"/>
                    </a:lnTo>
                    <a:lnTo>
                      <a:pt x="689" y="16"/>
                    </a:lnTo>
                    <a:lnTo>
                      <a:pt x="689" y="16"/>
                    </a:lnTo>
                    <a:lnTo>
                      <a:pt x="689" y="16"/>
                    </a:lnTo>
                    <a:lnTo>
                      <a:pt x="689" y="16"/>
                    </a:lnTo>
                    <a:lnTo>
                      <a:pt x="689" y="16"/>
                    </a:lnTo>
                    <a:lnTo>
                      <a:pt x="691" y="16"/>
                    </a:lnTo>
                    <a:lnTo>
                      <a:pt x="691" y="16"/>
                    </a:lnTo>
                    <a:lnTo>
                      <a:pt x="691" y="16"/>
                    </a:lnTo>
                    <a:lnTo>
                      <a:pt x="691" y="16"/>
                    </a:lnTo>
                    <a:lnTo>
                      <a:pt x="691" y="14"/>
                    </a:lnTo>
                    <a:lnTo>
                      <a:pt x="691" y="14"/>
                    </a:lnTo>
                    <a:lnTo>
                      <a:pt x="691" y="14"/>
                    </a:lnTo>
                    <a:lnTo>
                      <a:pt x="691" y="14"/>
                    </a:lnTo>
                    <a:lnTo>
                      <a:pt x="691" y="14"/>
                    </a:lnTo>
                    <a:lnTo>
                      <a:pt x="691" y="14"/>
                    </a:lnTo>
                    <a:lnTo>
                      <a:pt x="691" y="14"/>
                    </a:lnTo>
                    <a:lnTo>
                      <a:pt x="691" y="14"/>
                    </a:lnTo>
                    <a:lnTo>
                      <a:pt x="693" y="14"/>
                    </a:lnTo>
                    <a:lnTo>
                      <a:pt x="693" y="14"/>
                    </a:lnTo>
                    <a:lnTo>
                      <a:pt x="693" y="16"/>
                    </a:lnTo>
                    <a:lnTo>
                      <a:pt x="694" y="16"/>
                    </a:lnTo>
                    <a:lnTo>
                      <a:pt x="694" y="16"/>
                    </a:lnTo>
                    <a:lnTo>
                      <a:pt x="694" y="16"/>
                    </a:lnTo>
                    <a:lnTo>
                      <a:pt x="696" y="16"/>
                    </a:lnTo>
                    <a:lnTo>
                      <a:pt x="696" y="16"/>
                    </a:lnTo>
                    <a:lnTo>
                      <a:pt x="696" y="16"/>
                    </a:lnTo>
                    <a:lnTo>
                      <a:pt x="698" y="16"/>
                    </a:lnTo>
                    <a:lnTo>
                      <a:pt x="698" y="16"/>
                    </a:lnTo>
                    <a:lnTo>
                      <a:pt x="698" y="16"/>
                    </a:lnTo>
                    <a:lnTo>
                      <a:pt x="698" y="16"/>
                    </a:lnTo>
                    <a:lnTo>
                      <a:pt x="698" y="16"/>
                    </a:lnTo>
                    <a:lnTo>
                      <a:pt x="700" y="16"/>
                    </a:lnTo>
                    <a:lnTo>
                      <a:pt x="700" y="18"/>
                    </a:lnTo>
                    <a:lnTo>
                      <a:pt x="700" y="18"/>
                    </a:lnTo>
                    <a:lnTo>
                      <a:pt x="698" y="18"/>
                    </a:lnTo>
                    <a:lnTo>
                      <a:pt x="698" y="18"/>
                    </a:lnTo>
                    <a:lnTo>
                      <a:pt x="698" y="18"/>
                    </a:lnTo>
                    <a:lnTo>
                      <a:pt x="698" y="20"/>
                    </a:lnTo>
                    <a:lnTo>
                      <a:pt x="700" y="20"/>
                    </a:lnTo>
                    <a:lnTo>
                      <a:pt x="700" y="20"/>
                    </a:lnTo>
                    <a:lnTo>
                      <a:pt x="700" y="20"/>
                    </a:lnTo>
                    <a:lnTo>
                      <a:pt x="700" y="20"/>
                    </a:lnTo>
                    <a:lnTo>
                      <a:pt x="702" y="20"/>
                    </a:lnTo>
                    <a:lnTo>
                      <a:pt x="702" y="20"/>
                    </a:lnTo>
                    <a:lnTo>
                      <a:pt x="702" y="20"/>
                    </a:lnTo>
                    <a:lnTo>
                      <a:pt x="702" y="20"/>
                    </a:lnTo>
                    <a:lnTo>
                      <a:pt x="702" y="20"/>
                    </a:lnTo>
                    <a:lnTo>
                      <a:pt x="703" y="20"/>
                    </a:lnTo>
                    <a:lnTo>
                      <a:pt x="703" y="20"/>
                    </a:lnTo>
                    <a:lnTo>
                      <a:pt x="703" y="18"/>
                    </a:lnTo>
                    <a:lnTo>
                      <a:pt x="703" y="18"/>
                    </a:lnTo>
                    <a:lnTo>
                      <a:pt x="703" y="18"/>
                    </a:lnTo>
                    <a:lnTo>
                      <a:pt x="703" y="18"/>
                    </a:lnTo>
                    <a:lnTo>
                      <a:pt x="703" y="18"/>
                    </a:lnTo>
                    <a:lnTo>
                      <a:pt x="703" y="18"/>
                    </a:lnTo>
                    <a:lnTo>
                      <a:pt x="703" y="18"/>
                    </a:lnTo>
                    <a:lnTo>
                      <a:pt x="705" y="18"/>
                    </a:lnTo>
                    <a:lnTo>
                      <a:pt x="705" y="18"/>
                    </a:lnTo>
                    <a:lnTo>
                      <a:pt x="705" y="18"/>
                    </a:lnTo>
                    <a:lnTo>
                      <a:pt x="707" y="18"/>
                    </a:lnTo>
                    <a:lnTo>
                      <a:pt x="707" y="18"/>
                    </a:lnTo>
                    <a:lnTo>
                      <a:pt x="707" y="18"/>
                    </a:lnTo>
                    <a:lnTo>
                      <a:pt x="707" y="18"/>
                    </a:lnTo>
                    <a:lnTo>
                      <a:pt x="707" y="16"/>
                    </a:lnTo>
                    <a:lnTo>
                      <a:pt x="707" y="16"/>
                    </a:lnTo>
                    <a:lnTo>
                      <a:pt x="705" y="16"/>
                    </a:lnTo>
                    <a:lnTo>
                      <a:pt x="705" y="16"/>
                    </a:lnTo>
                    <a:lnTo>
                      <a:pt x="705" y="16"/>
                    </a:lnTo>
                    <a:lnTo>
                      <a:pt x="703" y="16"/>
                    </a:lnTo>
                    <a:lnTo>
                      <a:pt x="703" y="16"/>
                    </a:lnTo>
                    <a:lnTo>
                      <a:pt x="703" y="16"/>
                    </a:lnTo>
                    <a:lnTo>
                      <a:pt x="703" y="14"/>
                    </a:lnTo>
                    <a:lnTo>
                      <a:pt x="703" y="14"/>
                    </a:lnTo>
                    <a:lnTo>
                      <a:pt x="703" y="14"/>
                    </a:lnTo>
                    <a:lnTo>
                      <a:pt x="703" y="14"/>
                    </a:lnTo>
                    <a:lnTo>
                      <a:pt x="703" y="14"/>
                    </a:lnTo>
                    <a:lnTo>
                      <a:pt x="703" y="14"/>
                    </a:lnTo>
                    <a:lnTo>
                      <a:pt x="703" y="14"/>
                    </a:lnTo>
                    <a:lnTo>
                      <a:pt x="703" y="14"/>
                    </a:lnTo>
                    <a:lnTo>
                      <a:pt x="703" y="14"/>
                    </a:lnTo>
                    <a:lnTo>
                      <a:pt x="703" y="14"/>
                    </a:lnTo>
                    <a:lnTo>
                      <a:pt x="705" y="13"/>
                    </a:lnTo>
                    <a:lnTo>
                      <a:pt x="705" y="13"/>
                    </a:lnTo>
                    <a:lnTo>
                      <a:pt x="705" y="13"/>
                    </a:lnTo>
                    <a:lnTo>
                      <a:pt x="705" y="13"/>
                    </a:lnTo>
                    <a:lnTo>
                      <a:pt x="707" y="13"/>
                    </a:lnTo>
                    <a:lnTo>
                      <a:pt x="707" y="13"/>
                    </a:lnTo>
                    <a:lnTo>
                      <a:pt x="707" y="13"/>
                    </a:lnTo>
                    <a:lnTo>
                      <a:pt x="707" y="11"/>
                    </a:lnTo>
                    <a:lnTo>
                      <a:pt x="707" y="11"/>
                    </a:lnTo>
                    <a:lnTo>
                      <a:pt x="707" y="11"/>
                    </a:lnTo>
                    <a:lnTo>
                      <a:pt x="707" y="11"/>
                    </a:lnTo>
                    <a:lnTo>
                      <a:pt x="707" y="11"/>
                    </a:lnTo>
                    <a:lnTo>
                      <a:pt x="707" y="11"/>
                    </a:lnTo>
                    <a:lnTo>
                      <a:pt x="709" y="11"/>
                    </a:lnTo>
                    <a:lnTo>
                      <a:pt x="709" y="11"/>
                    </a:lnTo>
                    <a:lnTo>
                      <a:pt x="709" y="11"/>
                    </a:lnTo>
                    <a:lnTo>
                      <a:pt x="709" y="9"/>
                    </a:lnTo>
                    <a:lnTo>
                      <a:pt x="707" y="9"/>
                    </a:lnTo>
                    <a:lnTo>
                      <a:pt x="707" y="9"/>
                    </a:lnTo>
                    <a:lnTo>
                      <a:pt x="707" y="9"/>
                    </a:lnTo>
                    <a:lnTo>
                      <a:pt x="707" y="9"/>
                    </a:lnTo>
                    <a:lnTo>
                      <a:pt x="707" y="9"/>
                    </a:lnTo>
                    <a:lnTo>
                      <a:pt x="707" y="9"/>
                    </a:lnTo>
                    <a:lnTo>
                      <a:pt x="707" y="7"/>
                    </a:lnTo>
                    <a:lnTo>
                      <a:pt x="707" y="7"/>
                    </a:lnTo>
                    <a:lnTo>
                      <a:pt x="709" y="7"/>
                    </a:lnTo>
                    <a:lnTo>
                      <a:pt x="709" y="7"/>
                    </a:lnTo>
                    <a:lnTo>
                      <a:pt x="709" y="7"/>
                    </a:lnTo>
                    <a:lnTo>
                      <a:pt x="709" y="7"/>
                    </a:lnTo>
                    <a:lnTo>
                      <a:pt x="709" y="9"/>
                    </a:lnTo>
                    <a:lnTo>
                      <a:pt x="709" y="9"/>
                    </a:lnTo>
                    <a:lnTo>
                      <a:pt x="709" y="9"/>
                    </a:lnTo>
                    <a:lnTo>
                      <a:pt x="709" y="9"/>
                    </a:lnTo>
                    <a:lnTo>
                      <a:pt x="709" y="9"/>
                    </a:lnTo>
                    <a:lnTo>
                      <a:pt x="709" y="9"/>
                    </a:lnTo>
                    <a:lnTo>
                      <a:pt x="711" y="7"/>
                    </a:lnTo>
                    <a:lnTo>
                      <a:pt x="711" y="7"/>
                    </a:lnTo>
                    <a:lnTo>
                      <a:pt x="711" y="7"/>
                    </a:lnTo>
                    <a:lnTo>
                      <a:pt x="711" y="7"/>
                    </a:lnTo>
                    <a:lnTo>
                      <a:pt x="711" y="7"/>
                    </a:lnTo>
                    <a:lnTo>
                      <a:pt x="711" y="7"/>
                    </a:lnTo>
                    <a:lnTo>
                      <a:pt x="711" y="7"/>
                    </a:lnTo>
                    <a:lnTo>
                      <a:pt x="711" y="5"/>
                    </a:lnTo>
                    <a:lnTo>
                      <a:pt x="711" y="5"/>
                    </a:lnTo>
                    <a:lnTo>
                      <a:pt x="711" y="5"/>
                    </a:lnTo>
                    <a:lnTo>
                      <a:pt x="711" y="5"/>
                    </a:lnTo>
                    <a:lnTo>
                      <a:pt x="711" y="5"/>
                    </a:lnTo>
                    <a:lnTo>
                      <a:pt x="712" y="5"/>
                    </a:lnTo>
                    <a:lnTo>
                      <a:pt x="712" y="5"/>
                    </a:lnTo>
                    <a:lnTo>
                      <a:pt x="712" y="5"/>
                    </a:lnTo>
                    <a:lnTo>
                      <a:pt x="712" y="5"/>
                    </a:lnTo>
                    <a:lnTo>
                      <a:pt x="712" y="5"/>
                    </a:lnTo>
                    <a:lnTo>
                      <a:pt x="712" y="5"/>
                    </a:lnTo>
                    <a:lnTo>
                      <a:pt x="714" y="5"/>
                    </a:lnTo>
                    <a:lnTo>
                      <a:pt x="714" y="3"/>
                    </a:lnTo>
                    <a:lnTo>
                      <a:pt x="714" y="3"/>
                    </a:lnTo>
                    <a:lnTo>
                      <a:pt x="714" y="3"/>
                    </a:lnTo>
                    <a:lnTo>
                      <a:pt x="714" y="3"/>
                    </a:lnTo>
                    <a:lnTo>
                      <a:pt x="714" y="3"/>
                    </a:lnTo>
                    <a:lnTo>
                      <a:pt x="716" y="3"/>
                    </a:lnTo>
                    <a:lnTo>
                      <a:pt x="716" y="2"/>
                    </a:lnTo>
                    <a:lnTo>
                      <a:pt x="716" y="2"/>
                    </a:lnTo>
                    <a:lnTo>
                      <a:pt x="716" y="2"/>
                    </a:lnTo>
                    <a:lnTo>
                      <a:pt x="716" y="2"/>
                    </a:lnTo>
                    <a:lnTo>
                      <a:pt x="716" y="2"/>
                    </a:lnTo>
                    <a:lnTo>
                      <a:pt x="716" y="2"/>
                    </a:lnTo>
                    <a:lnTo>
                      <a:pt x="716" y="2"/>
                    </a:lnTo>
                    <a:lnTo>
                      <a:pt x="716" y="2"/>
                    </a:lnTo>
                    <a:lnTo>
                      <a:pt x="716" y="2"/>
                    </a:lnTo>
                    <a:lnTo>
                      <a:pt x="716" y="2"/>
                    </a:lnTo>
                    <a:lnTo>
                      <a:pt x="716" y="2"/>
                    </a:lnTo>
                    <a:lnTo>
                      <a:pt x="716" y="0"/>
                    </a:lnTo>
                    <a:lnTo>
                      <a:pt x="716" y="0"/>
                    </a:lnTo>
                    <a:lnTo>
                      <a:pt x="716" y="0"/>
                    </a:lnTo>
                    <a:lnTo>
                      <a:pt x="716" y="0"/>
                    </a:lnTo>
                    <a:lnTo>
                      <a:pt x="716" y="0"/>
                    </a:lnTo>
                    <a:lnTo>
                      <a:pt x="716" y="0"/>
                    </a:lnTo>
                    <a:lnTo>
                      <a:pt x="716" y="0"/>
                    </a:lnTo>
                    <a:lnTo>
                      <a:pt x="716" y="0"/>
                    </a:lnTo>
                    <a:lnTo>
                      <a:pt x="716" y="2"/>
                    </a:lnTo>
                    <a:lnTo>
                      <a:pt x="718" y="2"/>
                    </a:lnTo>
                    <a:lnTo>
                      <a:pt x="718" y="2"/>
                    </a:lnTo>
                    <a:lnTo>
                      <a:pt x="718" y="2"/>
                    </a:lnTo>
                    <a:lnTo>
                      <a:pt x="718" y="2"/>
                    </a:lnTo>
                    <a:lnTo>
                      <a:pt x="718" y="2"/>
                    </a:lnTo>
                    <a:lnTo>
                      <a:pt x="720" y="2"/>
                    </a:lnTo>
                    <a:lnTo>
                      <a:pt x="720" y="2"/>
                    </a:lnTo>
                    <a:lnTo>
                      <a:pt x="720" y="2"/>
                    </a:lnTo>
                    <a:lnTo>
                      <a:pt x="720" y="2"/>
                    </a:lnTo>
                    <a:lnTo>
                      <a:pt x="720" y="2"/>
                    </a:lnTo>
                    <a:lnTo>
                      <a:pt x="720" y="2"/>
                    </a:lnTo>
                    <a:lnTo>
                      <a:pt x="722" y="2"/>
                    </a:lnTo>
                    <a:lnTo>
                      <a:pt x="722" y="2"/>
                    </a:lnTo>
                    <a:lnTo>
                      <a:pt x="722" y="2"/>
                    </a:lnTo>
                    <a:lnTo>
                      <a:pt x="720" y="2"/>
                    </a:lnTo>
                    <a:lnTo>
                      <a:pt x="720" y="2"/>
                    </a:lnTo>
                    <a:lnTo>
                      <a:pt x="720" y="3"/>
                    </a:lnTo>
                    <a:lnTo>
                      <a:pt x="720" y="3"/>
                    </a:lnTo>
                    <a:lnTo>
                      <a:pt x="720" y="3"/>
                    </a:lnTo>
                    <a:lnTo>
                      <a:pt x="720" y="3"/>
                    </a:lnTo>
                    <a:lnTo>
                      <a:pt x="722" y="3"/>
                    </a:lnTo>
                    <a:lnTo>
                      <a:pt x="722" y="3"/>
                    </a:lnTo>
                    <a:lnTo>
                      <a:pt x="722" y="3"/>
                    </a:lnTo>
                    <a:lnTo>
                      <a:pt x="722" y="3"/>
                    </a:lnTo>
                    <a:lnTo>
                      <a:pt x="722" y="3"/>
                    </a:lnTo>
                    <a:lnTo>
                      <a:pt x="723" y="3"/>
                    </a:lnTo>
                    <a:lnTo>
                      <a:pt x="723" y="3"/>
                    </a:lnTo>
                    <a:lnTo>
                      <a:pt x="723" y="5"/>
                    </a:lnTo>
                    <a:lnTo>
                      <a:pt x="723" y="5"/>
                    </a:lnTo>
                    <a:lnTo>
                      <a:pt x="723" y="5"/>
                    </a:lnTo>
                    <a:lnTo>
                      <a:pt x="723" y="7"/>
                    </a:lnTo>
                    <a:lnTo>
                      <a:pt x="723" y="7"/>
                    </a:lnTo>
                    <a:lnTo>
                      <a:pt x="723" y="7"/>
                    </a:lnTo>
                    <a:lnTo>
                      <a:pt x="723" y="7"/>
                    </a:lnTo>
                    <a:lnTo>
                      <a:pt x="725" y="7"/>
                    </a:lnTo>
                    <a:lnTo>
                      <a:pt x="725" y="9"/>
                    </a:lnTo>
                    <a:lnTo>
                      <a:pt x="725" y="9"/>
                    </a:lnTo>
                    <a:lnTo>
                      <a:pt x="725" y="11"/>
                    </a:lnTo>
                    <a:lnTo>
                      <a:pt x="725" y="11"/>
                    </a:lnTo>
                    <a:lnTo>
                      <a:pt x="725" y="11"/>
                    </a:lnTo>
                    <a:lnTo>
                      <a:pt x="725" y="11"/>
                    </a:lnTo>
                    <a:lnTo>
                      <a:pt x="725" y="13"/>
                    </a:lnTo>
                    <a:lnTo>
                      <a:pt x="725" y="13"/>
                    </a:lnTo>
                    <a:lnTo>
                      <a:pt x="727" y="13"/>
                    </a:lnTo>
                    <a:lnTo>
                      <a:pt x="727" y="13"/>
                    </a:lnTo>
                    <a:lnTo>
                      <a:pt x="727" y="14"/>
                    </a:lnTo>
                    <a:lnTo>
                      <a:pt x="727" y="14"/>
                    </a:lnTo>
                    <a:lnTo>
                      <a:pt x="727" y="14"/>
                    </a:lnTo>
                    <a:lnTo>
                      <a:pt x="727" y="14"/>
                    </a:lnTo>
                    <a:lnTo>
                      <a:pt x="727" y="14"/>
                    </a:lnTo>
                    <a:lnTo>
                      <a:pt x="727" y="14"/>
                    </a:lnTo>
                    <a:lnTo>
                      <a:pt x="727" y="16"/>
                    </a:lnTo>
                    <a:lnTo>
                      <a:pt x="727" y="16"/>
                    </a:lnTo>
                    <a:lnTo>
                      <a:pt x="727" y="16"/>
                    </a:lnTo>
                    <a:lnTo>
                      <a:pt x="727" y="16"/>
                    </a:lnTo>
                    <a:lnTo>
                      <a:pt x="727" y="16"/>
                    </a:lnTo>
                    <a:lnTo>
                      <a:pt x="727" y="16"/>
                    </a:lnTo>
                    <a:lnTo>
                      <a:pt x="727" y="16"/>
                    </a:lnTo>
                    <a:lnTo>
                      <a:pt x="729" y="18"/>
                    </a:lnTo>
                    <a:lnTo>
                      <a:pt x="729" y="18"/>
                    </a:lnTo>
                    <a:lnTo>
                      <a:pt x="729" y="18"/>
                    </a:lnTo>
                    <a:lnTo>
                      <a:pt x="729" y="18"/>
                    </a:lnTo>
                    <a:lnTo>
                      <a:pt x="729" y="18"/>
                    </a:lnTo>
                    <a:lnTo>
                      <a:pt x="729" y="18"/>
                    </a:lnTo>
                    <a:lnTo>
                      <a:pt x="731" y="18"/>
                    </a:lnTo>
                    <a:lnTo>
                      <a:pt x="731" y="18"/>
                    </a:lnTo>
                    <a:lnTo>
                      <a:pt x="731" y="18"/>
                    </a:lnTo>
                    <a:lnTo>
                      <a:pt x="731" y="18"/>
                    </a:lnTo>
                    <a:lnTo>
                      <a:pt x="731" y="18"/>
                    </a:lnTo>
                    <a:lnTo>
                      <a:pt x="732" y="18"/>
                    </a:lnTo>
                    <a:lnTo>
                      <a:pt x="732" y="18"/>
                    </a:lnTo>
                    <a:lnTo>
                      <a:pt x="732" y="18"/>
                    </a:lnTo>
                    <a:lnTo>
                      <a:pt x="732" y="18"/>
                    </a:lnTo>
                    <a:lnTo>
                      <a:pt x="732" y="18"/>
                    </a:lnTo>
                    <a:lnTo>
                      <a:pt x="732" y="18"/>
                    </a:lnTo>
                    <a:lnTo>
                      <a:pt x="732" y="16"/>
                    </a:lnTo>
                    <a:lnTo>
                      <a:pt x="732" y="16"/>
                    </a:lnTo>
                    <a:lnTo>
                      <a:pt x="732" y="16"/>
                    </a:lnTo>
                    <a:lnTo>
                      <a:pt x="732" y="16"/>
                    </a:lnTo>
                    <a:lnTo>
                      <a:pt x="734" y="16"/>
                    </a:lnTo>
                    <a:lnTo>
                      <a:pt x="734" y="16"/>
                    </a:lnTo>
                    <a:lnTo>
                      <a:pt x="734" y="16"/>
                    </a:lnTo>
                    <a:lnTo>
                      <a:pt x="734" y="16"/>
                    </a:lnTo>
                    <a:lnTo>
                      <a:pt x="734" y="18"/>
                    </a:lnTo>
                    <a:lnTo>
                      <a:pt x="734" y="18"/>
                    </a:lnTo>
                    <a:lnTo>
                      <a:pt x="734" y="18"/>
                    </a:lnTo>
                    <a:lnTo>
                      <a:pt x="734" y="16"/>
                    </a:lnTo>
                    <a:lnTo>
                      <a:pt x="734" y="16"/>
                    </a:lnTo>
                    <a:lnTo>
                      <a:pt x="734" y="16"/>
                    </a:lnTo>
                    <a:lnTo>
                      <a:pt x="734" y="16"/>
                    </a:lnTo>
                    <a:lnTo>
                      <a:pt x="734" y="16"/>
                    </a:lnTo>
                    <a:lnTo>
                      <a:pt x="736" y="16"/>
                    </a:lnTo>
                    <a:lnTo>
                      <a:pt x="736" y="16"/>
                    </a:lnTo>
                    <a:lnTo>
                      <a:pt x="736" y="16"/>
                    </a:lnTo>
                    <a:lnTo>
                      <a:pt x="736" y="16"/>
                    </a:lnTo>
                    <a:lnTo>
                      <a:pt x="736" y="18"/>
                    </a:lnTo>
                    <a:lnTo>
                      <a:pt x="736" y="18"/>
                    </a:lnTo>
                    <a:lnTo>
                      <a:pt x="736" y="18"/>
                    </a:lnTo>
                    <a:lnTo>
                      <a:pt x="736" y="18"/>
                    </a:lnTo>
                    <a:lnTo>
                      <a:pt x="738" y="18"/>
                    </a:lnTo>
                    <a:lnTo>
                      <a:pt x="738" y="20"/>
                    </a:lnTo>
                    <a:lnTo>
                      <a:pt x="738" y="20"/>
                    </a:lnTo>
                    <a:lnTo>
                      <a:pt x="738" y="20"/>
                    </a:lnTo>
                    <a:lnTo>
                      <a:pt x="738" y="20"/>
                    </a:lnTo>
                    <a:lnTo>
                      <a:pt x="740" y="20"/>
                    </a:lnTo>
                    <a:lnTo>
                      <a:pt x="740" y="20"/>
                    </a:lnTo>
                    <a:lnTo>
                      <a:pt x="740" y="20"/>
                    </a:lnTo>
                    <a:lnTo>
                      <a:pt x="740" y="20"/>
                    </a:lnTo>
                    <a:lnTo>
                      <a:pt x="740" y="20"/>
                    </a:lnTo>
                    <a:lnTo>
                      <a:pt x="740" y="22"/>
                    </a:lnTo>
                    <a:lnTo>
                      <a:pt x="740" y="20"/>
                    </a:lnTo>
                    <a:lnTo>
                      <a:pt x="740" y="20"/>
                    </a:lnTo>
                    <a:lnTo>
                      <a:pt x="740" y="20"/>
                    </a:lnTo>
                    <a:lnTo>
                      <a:pt x="740" y="20"/>
                    </a:lnTo>
                    <a:lnTo>
                      <a:pt x="741" y="20"/>
                    </a:lnTo>
                    <a:lnTo>
                      <a:pt x="741" y="22"/>
                    </a:lnTo>
                    <a:lnTo>
                      <a:pt x="741" y="22"/>
                    </a:lnTo>
                    <a:lnTo>
                      <a:pt x="741" y="22"/>
                    </a:lnTo>
                    <a:lnTo>
                      <a:pt x="743" y="22"/>
                    </a:lnTo>
                    <a:lnTo>
                      <a:pt x="743" y="22"/>
                    </a:lnTo>
                    <a:lnTo>
                      <a:pt x="743" y="22"/>
                    </a:lnTo>
                    <a:lnTo>
                      <a:pt x="743" y="22"/>
                    </a:lnTo>
                    <a:lnTo>
                      <a:pt x="743" y="22"/>
                    </a:lnTo>
                    <a:lnTo>
                      <a:pt x="743" y="22"/>
                    </a:lnTo>
                    <a:lnTo>
                      <a:pt x="743" y="22"/>
                    </a:lnTo>
                    <a:lnTo>
                      <a:pt x="743" y="22"/>
                    </a:lnTo>
                    <a:lnTo>
                      <a:pt x="745" y="22"/>
                    </a:lnTo>
                    <a:lnTo>
                      <a:pt x="745" y="22"/>
                    </a:lnTo>
                    <a:lnTo>
                      <a:pt x="745" y="22"/>
                    </a:lnTo>
                    <a:lnTo>
                      <a:pt x="745" y="22"/>
                    </a:lnTo>
                    <a:lnTo>
                      <a:pt x="745" y="22"/>
                    </a:lnTo>
                    <a:lnTo>
                      <a:pt x="745" y="22"/>
                    </a:lnTo>
                    <a:lnTo>
                      <a:pt x="745" y="22"/>
                    </a:lnTo>
                    <a:lnTo>
                      <a:pt x="747" y="22"/>
                    </a:lnTo>
                    <a:lnTo>
                      <a:pt x="747" y="22"/>
                    </a:lnTo>
                    <a:lnTo>
                      <a:pt x="747" y="22"/>
                    </a:lnTo>
                    <a:lnTo>
                      <a:pt x="747" y="22"/>
                    </a:lnTo>
                    <a:lnTo>
                      <a:pt x="747" y="22"/>
                    </a:lnTo>
                    <a:lnTo>
                      <a:pt x="747" y="22"/>
                    </a:lnTo>
                    <a:lnTo>
                      <a:pt x="747" y="22"/>
                    </a:lnTo>
                    <a:lnTo>
                      <a:pt x="749" y="22"/>
                    </a:lnTo>
                    <a:lnTo>
                      <a:pt x="749" y="20"/>
                    </a:lnTo>
                    <a:lnTo>
                      <a:pt x="749" y="20"/>
                    </a:lnTo>
                    <a:lnTo>
                      <a:pt x="749" y="20"/>
                    </a:lnTo>
                    <a:lnTo>
                      <a:pt x="749" y="20"/>
                    </a:lnTo>
                    <a:lnTo>
                      <a:pt x="749" y="20"/>
                    </a:lnTo>
                    <a:lnTo>
                      <a:pt x="749" y="20"/>
                    </a:lnTo>
                    <a:lnTo>
                      <a:pt x="749" y="20"/>
                    </a:lnTo>
                    <a:lnTo>
                      <a:pt x="749" y="20"/>
                    </a:lnTo>
                    <a:lnTo>
                      <a:pt x="749" y="20"/>
                    </a:lnTo>
                    <a:lnTo>
                      <a:pt x="749" y="20"/>
                    </a:lnTo>
                    <a:lnTo>
                      <a:pt x="750" y="20"/>
                    </a:lnTo>
                    <a:lnTo>
                      <a:pt x="750" y="20"/>
                    </a:lnTo>
                    <a:lnTo>
                      <a:pt x="750" y="18"/>
                    </a:lnTo>
                    <a:lnTo>
                      <a:pt x="750" y="18"/>
                    </a:lnTo>
                    <a:lnTo>
                      <a:pt x="750" y="18"/>
                    </a:lnTo>
                    <a:lnTo>
                      <a:pt x="750" y="18"/>
                    </a:lnTo>
                    <a:lnTo>
                      <a:pt x="752" y="18"/>
                    </a:lnTo>
                    <a:lnTo>
                      <a:pt x="752" y="16"/>
                    </a:lnTo>
                    <a:lnTo>
                      <a:pt x="752" y="16"/>
                    </a:lnTo>
                    <a:lnTo>
                      <a:pt x="752" y="16"/>
                    </a:lnTo>
                    <a:lnTo>
                      <a:pt x="752" y="16"/>
                    </a:lnTo>
                    <a:lnTo>
                      <a:pt x="752" y="16"/>
                    </a:lnTo>
                    <a:lnTo>
                      <a:pt x="752" y="14"/>
                    </a:lnTo>
                    <a:lnTo>
                      <a:pt x="752" y="14"/>
                    </a:lnTo>
                    <a:lnTo>
                      <a:pt x="752" y="14"/>
                    </a:lnTo>
                    <a:lnTo>
                      <a:pt x="752" y="14"/>
                    </a:lnTo>
                    <a:lnTo>
                      <a:pt x="752" y="14"/>
                    </a:lnTo>
                    <a:lnTo>
                      <a:pt x="754" y="14"/>
                    </a:lnTo>
                    <a:lnTo>
                      <a:pt x="754" y="14"/>
                    </a:lnTo>
                    <a:lnTo>
                      <a:pt x="754" y="14"/>
                    </a:lnTo>
                    <a:lnTo>
                      <a:pt x="754" y="14"/>
                    </a:lnTo>
                    <a:lnTo>
                      <a:pt x="754" y="14"/>
                    </a:lnTo>
                    <a:lnTo>
                      <a:pt x="754" y="13"/>
                    </a:lnTo>
                    <a:lnTo>
                      <a:pt x="754" y="13"/>
                    </a:lnTo>
                    <a:lnTo>
                      <a:pt x="754" y="13"/>
                    </a:lnTo>
                    <a:lnTo>
                      <a:pt x="754" y="13"/>
                    </a:lnTo>
                    <a:lnTo>
                      <a:pt x="756" y="13"/>
                    </a:lnTo>
                    <a:lnTo>
                      <a:pt x="756" y="14"/>
                    </a:lnTo>
                    <a:lnTo>
                      <a:pt x="756" y="14"/>
                    </a:lnTo>
                    <a:lnTo>
                      <a:pt x="756" y="14"/>
                    </a:lnTo>
                    <a:lnTo>
                      <a:pt x="756" y="14"/>
                    </a:lnTo>
                    <a:lnTo>
                      <a:pt x="756" y="14"/>
                    </a:lnTo>
                    <a:lnTo>
                      <a:pt x="756" y="14"/>
                    </a:lnTo>
                    <a:lnTo>
                      <a:pt x="758" y="14"/>
                    </a:lnTo>
                    <a:lnTo>
                      <a:pt x="758" y="16"/>
                    </a:lnTo>
                    <a:lnTo>
                      <a:pt x="758" y="16"/>
                    </a:lnTo>
                    <a:lnTo>
                      <a:pt x="758" y="16"/>
                    </a:lnTo>
                    <a:lnTo>
                      <a:pt x="758" y="16"/>
                    </a:lnTo>
                    <a:lnTo>
                      <a:pt x="758" y="16"/>
                    </a:lnTo>
                    <a:lnTo>
                      <a:pt x="758" y="16"/>
                    </a:lnTo>
                    <a:lnTo>
                      <a:pt x="758" y="16"/>
                    </a:lnTo>
                    <a:lnTo>
                      <a:pt x="758" y="16"/>
                    </a:lnTo>
                    <a:lnTo>
                      <a:pt x="758" y="16"/>
                    </a:lnTo>
                    <a:lnTo>
                      <a:pt x="759" y="18"/>
                    </a:lnTo>
                    <a:lnTo>
                      <a:pt x="759" y="18"/>
                    </a:lnTo>
                    <a:lnTo>
                      <a:pt x="759" y="18"/>
                    </a:lnTo>
                    <a:lnTo>
                      <a:pt x="759" y="18"/>
                    </a:lnTo>
                    <a:lnTo>
                      <a:pt x="761" y="18"/>
                    </a:lnTo>
                    <a:lnTo>
                      <a:pt x="761" y="18"/>
                    </a:lnTo>
                    <a:lnTo>
                      <a:pt x="761" y="18"/>
                    </a:lnTo>
                    <a:lnTo>
                      <a:pt x="761" y="18"/>
                    </a:lnTo>
                    <a:lnTo>
                      <a:pt x="761" y="18"/>
                    </a:lnTo>
                    <a:lnTo>
                      <a:pt x="761" y="18"/>
                    </a:lnTo>
                    <a:lnTo>
                      <a:pt x="761" y="18"/>
                    </a:lnTo>
                    <a:lnTo>
                      <a:pt x="761" y="18"/>
                    </a:lnTo>
                    <a:lnTo>
                      <a:pt x="763" y="18"/>
                    </a:lnTo>
                    <a:lnTo>
                      <a:pt x="763" y="18"/>
                    </a:lnTo>
                    <a:lnTo>
                      <a:pt x="763" y="18"/>
                    </a:lnTo>
                    <a:lnTo>
                      <a:pt x="763" y="20"/>
                    </a:lnTo>
                    <a:lnTo>
                      <a:pt x="763" y="20"/>
                    </a:lnTo>
                    <a:lnTo>
                      <a:pt x="763" y="20"/>
                    </a:lnTo>
                    <a:lnTo>
                      <a:pt x="763" y="20"/>
                    </a:lnTo>
                    <a:lnTo>
                      <a:pt x="763" y="20"/>
                    </a:lnTo>
                    <a:lnTo>
                      <a:pt x="763" y="20"/>
                    </a:lnTo>
                    <a:lnTo>
                      <a:pt x="763" y="20"/>
                    </a:lnTo>
                    <a:lnTo>
                      <a:pt x="763" y="20"/>
                    </a:lnTo>
                    <a:lnTo>
                      <a:pt x="765" y="20"/>
                    </a:lnTo>
                    <a:lnTo>
                      <a:pt x="765" y="20"/>
                    </a:lnTo>
                    <a:lnTo>
                      <a:pt x="765" y="20"/>
                    </a:lnTo>
                    <a:lnTo>
                      <a:pt x="765" y="20"/>
                    </a:lnTo>
                    <a:lnTo>
                      <a:pt x="765" y="22"/>
                    </a:lnTo>
                    <a:lnTo>
                      <a:pt x="765" y="22"/>
                    </a:lnTo>
                    <a:lnTo>
                      <a:pt x="765" y="22"/>
                    </a:lnTo>
                    <a:lnTo>
                      <a:pt x="767" y="22"/>
                    </a:lnTo>
                    <a:lnTo>
                      <a:pt x="767" y="22"/>
                    </a:lnTo>
                    <a:lnTo>
                      <a:pt x="767" y="22"/>
                    </a:lnTo>
                    <a:lnTo>
                      <a:pt x="767" y="22"/>
                    </a:lnTo>
                    <a:lnTo>
                      <a:pt x="767" y="22"/>
                    </a:lnTo>
                    <a:lnTo>
                      <a:pt x="767" y="22"/>
                    </a:lnTo>
                    <a:lnTo>
                      <a:pt x="767" y="22"/>
                    </a:lnTo>
                    <a:lnTo>
                      <a:pt x="769" y="23"/>
                    </a:lnTo>
                    <a:lnTo>
                      <a:pt x="769" y="23"/>
                    </a:lnTo>
                    <a:lnTo>
                      <a:pt x="769" y="23"/>
                    </a:lnTo>
                    <a:lnTo>
                      <a:pt x="769" y="23"/>
                    </a:lnTo>
                    <a:lnTo>
                      <a:pt x="769" y="23"/>
                    </a:lnTo>
                    <a:lnTo>
                      <a:pt x="769" y="23"/>
                    </a:lnTo>
                    <a:lnTo>
                      <a:pt x="769" y="23"/>
                    </a:lnTo>
                    <a:lnTo>
                      <a:pt x="769" y="23"/>
                    </a:lnTo>
                    <a:lnTo>
                      <a:pt x="769" y="23"/>
                    </a:lnTo>
                    <a:lnTo>
                      <a:pt x="769" y="23"/>
                    </a:lnTo>
                    <a:lnTo>
                      <a:pt x="769" y="23"/>
                    </a:lnTo>
                    <a:lnTo>
                      <a:pt x="769" y="25"/>
                    </a:lnTo>
                    <a:lnTo>
                      <a:pt x="770" y="25"/>
                    </a:lnTo>
                    <a:lnTo>
                      <a:pt x="770" y="25"/>
                    </a:lnTo>
                    <a:lnTo>
                      <a:pt x="770" y="25"/>
                    </a:lnTo>
                    <a:lnTo>
                      <a:pt x="770" y="25"/>
                    </a:lnTo>
                    <a:lnTo>
                      <a:pt x="770" y="25"/>
                    </a:lnTo>
                    <a:lnTo>
                      <a:pt x="770" y="25"/>
                    </a:lnTo>
                    <a:lnTo>
                      <a:pt x="770" y="25"/>
                    </a:lnTo>
                    <a:lnTo>
                      <a:pt x="770" y="23"/>
                    </a:lnTo>
                    <a:lnTo>
                      <a:pt x="770" y="23"/>
                    </a:lnTo>
                    <a:lnTo>
                      <a:pt x="770" y="23"/>
                    </a:lnTo>
                    <a:lnTo>
                      <a:pt x="770" y="23"/>
                    </a:lnTo>
                    <a:lnTo>
                      <a:pt x="770" y="23"/>
                    </a:lnTo>
                    <a:lnTo>
                      <a:pt x="772" y="23"/>
                    </a:lnTo>
                    <a:lnTo>
                      <a:pt x="772" y="23"/>
                    </a:lnTo>
                    <a:lnTo>
                      <a:pt x="772" y="23"/>
                    </a:lnTo>
                    <a:lnTo>
                      <a:pt x="772" y="23"/>
                    </a:lnTo>
                    <a:lnTo>
                      <a:pt x="772" y="23"/>
                    </a:lnTo>
                    <a:lnTo>
                      <a:pt x="772" y="23"/>
                    </a:lnTo>
                    <a:lnTo>
                      <a:pt x="772" y="23"/>
                    </a:lnTo>
                    <a:lnTo>
                      <a:pt x="772" y="23"/>
                    </a:lnTo>
                    <a:lnTo>
                      <a:pt x="772" y="23"/>
                    </a:lnTo>
                    <a:lnTo>
                      <a:pt x="772" y="23"/>
                    </a:lnTo>
                    <a:lnTo>
                      <a:pt x="772" y="23"/>
                    </a:lnTo>
                    <a:lnTo>
                      <a:pt x="772" y="25"/>
                    </a:lnTo>
                    <a:lnTo>
                      <a:pt x="772" y="25"/>
                    </a:lnTo>
                    <a:lnTo>
                      <a:pt x="772" y="25"/>
                    </a:lnTo>
                    <a:lnTo>
                      <a:pt x="772" y="25"/>
                    </a:lnTo>
                    <a:lnTo>
                      <a:pt x="772"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6" y="25"/>
                    </a:lnTo>
                    <a:lnTo>
                      <a:pt x="776" y="25"/>
                    </a:lnTo>
                    <a:lnTo>
                      <a:pt x="776" y="25"/>
                    </a:lnTo>
                    <a:lnTo>
                      <a:pt x="776" y="27"/>
                    </a:lnTo>
                    <a:lnTo>
                      <a:pt x="776" y="27"/>
                    </a:lnTo>
                    <a:lnTo>
                      <a:pt x="776" y="27"/>
                    </a:lnTo>
                    <a:lnTo>
                      <a:pt x="776" y="25"/>
                    </a:lnTo>
                    <a:lnTo>
                      <a:pt x="776" y="25"/>
                    </a:lnTo>
                    <a:lnTo>
                      <a:pt x="778" y="25"/>
                    </a:lnTo>
                    <a:lnTo>
                      <a:pt x="778" y="25"/>
                    </a:lnTo>
                    <a:lnTo>
                      <a:pt x="778" y="25"/>
                    </a:lnTo>
                    <a:lnTo>
                      <a:pt x="778" y="25"/>
                    </a:lnTo>
                    <a:lnTo>
                      <a:pt x="778" y="25"/>
                    </a:lnTo>
                    <a:lnTo>
                      <a:pt x="778" y="25"/>
                    </a:lnTo>
                    <a:lnTo>
                      <a:pt x="778" y="25"/>
                    </a:lnTo>
                    <a:lnTo>
                      <a:pt x="779" y="25"/>
                    </a:lnTo>
                    <a:lnTo>
                      <a:pt x="779" y="25"/>
                    </a:lnTo>
                    <a:lnTo>
                      <a:pt x="779" y="25"/>
                    </a:lnTo>
                    <a:lnTo>
                      <a:pt x="779" y="25"/>
                    </a:lnTo>
                    <a:lnTo>
                      <a:pt x="779" y="25"/>
                    </a:lnTo>
                    <a:lnTo>
                      <a:pt x="779" y="25"/>
                    </a:lnTo>
                    <a:lnTo>
                      <a:pt x="779" y="25"/>
                    </a:lnTo>
                    <a:lnTo>
                      <a:pt x="779" y="25"/>
                    </a:lnTo>
                    <a:lnTo>
                      <a:pt x="781" y="25"/>
                    </a:lnTo>
                    <a:lnTo>
                      <a:pt x="781" y="25"/>
                    </a:lnTo>
                    <a:lnTo>
                      <a:pt x="781" y="25"/>
                    </a:lnTo>
                    <a:lnTo>
                      <a:pt x="781" y="25"/>
                    </a:lnTo>
                    <a:lnTo>
                      <a:pt x="781" y="25"/>
                    </a:lnTo>
                    <a:lnTo>
                      <a:pt x="781" y="25"/>
                    </a:lnTo>
                    <a:lnTo>
                      <a:pt x="781" y="25"/>
                    </a:lnTo>
                    <a:lnTo>
                      <a:pt x="781" y="25"/>
                    </a:lnTo>
                    <a:lnTo>
                      <a:pt x="781" y="25"/>
                    </a:lnTo>
                    <a:lnTo>
                      <a:pt x="781" y="25"/>
                    </a:lnTo>
                    <a:lnTo>
                      <a:pt x="781" y="25"/>
                    </a:lnTo>
                    <a:lnTo>
                      <a:pt x="783" y="25"/>
                    </a:lnTo>
                    <a:lnTo>
                      <a:pt x="783" y="25"/>
                    </a:lnTo>
                    <a:lnTo>
                      <a:pt x="783" y="25"/>
                    </a:lnTo>
                    <a:lnTo>
                      <a:pt x="783" y="25"/>
                    </a:lnTo>
                    <a:lnTo>
                      <a:pt x="783" y="25"/>
                    </a:lnTo>
                    <a:lnTo>
                      <a:pt x="783" y="27"/>
                    </a:lnTo>
                    <a:lnTo>
                      <a:pt x="783" y="27"/>
                    </a:lnTo>
                    <a:lnTo>
                      <a:pt x="783" y="27"/>
                    </a:lnTo>
                    <a:lnTo>
                      <a:pt x="783" y="27"/>
                    </a:lnTo>
                    <a:lnTo>
                      <a:pt x="783" y="27"/>
                    </a:lnTo>
                    <a:lnTo>
                      <a:pt x="783" y="27"/>
                    </a:lnTo>
                    <a:lnTo>
                      <a:pt x="783" y="27"/>
                    </a:lnTo>
                    <a:lnTo>
                      <a:pt x="785" y="27"/>
                    </a:lnTo>
                    <a:lnTo>
                      <a:pt x="785" y="27"/>
                    </a:lnTo>
                    <a:lnTo>
                      <a:pt x="785" y="27"/>
                    </a:lnTo>
                    <a:lnTo>
                      <a:pt x="785" y="27"/>
                    </a:lnTo>
                    <a:lnTo>
                      <a:pt x="785" y="27"/>
                    </a:lnTo>
                    <a:lnTo>
                      <a:pt x="785" y="27"/>
                    </a:lnTo>
                    <a:lnTo>
                      <a:pt x="785" y="27"/>
                    </a:lnTo>
                    <a:lnTo>
                      <a:pt x="787" y="29"/>
                    </a:lnTo>
                    <a:lnTo>
                      <a:pt x="787" y="29"/>
                    </a:lnTo>
                    <a:lnTo>
                      <a:pt x="787" y="29"/>
                    </a:lnTo>
                    <a:lnTo>
                      <a:pt x="787" y="29"/>
                    </a:lnTo>
                    <a:lnTo>
                      <a:pt x="787" y="29"/>
                    </a:lnTo>
                    <a:lnTo>
                      <a:pt x="785" y="29"/>
                    </a:lnTo>
                    <a:lnTo>
                      <a:pt x="785" y="29"/>
                    </a:lnTo>
                    <a:lnTo>
                      <a:pt x="785" y="29"/>
                    </a:lnTo>
                    <a:lnTo>
                      <a:pt x="785" y="29"/>
                    </a:lnTo>
                    <a:lnTo>
                      <a:pt x="785" y="29"/>
                    </a:lnTo>
                    <a:lnTo>
                      <a:pt x="785" y="29"/>
                    </a:lnTo>
                    <a:lnTo>
                      <a:pt x="785" y="29"/>
                    </a:lnTo>
                    <a:lnTo>
                      <a:pt x="785" y="29"/>
                    </a:lnTo>
                    <a:lnTo>
                      <a:pt x="785" y="29"/>
                    </a:lnTo>
                    <a:lnTo>
                      <a:pt x="785" y="29"/>
                    </a:lnTo>
                    <a:lnTo>
                      <a:pt x="785" y="31"/>
                    </a:lnTo>
                    <a:lnTo>
                      <a:pt x="785" y="31"/>
                    </a:lnTo>
                    <a:lnTo>
                      <a:pt x="785" y="31"/>
                    </a:lnTo>
                    <a:lnTo>
                      <a:pt x="787" y="32"/>
                    </a:lnTo>
                    <a:lnTo>
                      <a:pt x="785" y="32"/>
                    </a:lnTo>
                    <a:lnTo>
                      <a:pt x="785" y="32"/>
                    </a:lnTo>
                    <a:lnTo>
                      <a:pt x="785" y="32"/>
                    </a:lnTo>
                    <a:lnTo>
                      <a:pt x="785" y="32"/>
                    </a:lnTo>
                    <a:lnTo>
                      <a:pt x="785" y="32"/>
                    </a:lnTo>
                    <a:lnTo>
                      <a:pt x="785" y="32"/>
                    </a:lnTo>
                    <a:lnTo>
                      <a:pt x="785" y="32"/>
                    </a:lnTo>
                    <a:lnTo>
                      <a:pt x="785" y="32"/>
                    </a:lnTo>
                    <a:lnTo>
                      <a:pt x="785" y="32"/>
                    </a:lnTo>
                    <a:lnTo>
                      <a:pt x="785" y="32"/>
                    </a:lnTo>
                    <a:lnTo>
                      <a:pt x="783" y="32"/>
                    </a:lnTo>
                    <a:lnTo>
                      <a:pt x="783" y="32"/>
                    </a:lnTo>
                    <a:lnTo>
                      <a:pt x="783" y="34"/>
                    </a:lnTo>
                    <a:lnTo>
                      <a:pt x="783" y="34"/>
                    </a:lnTo>
                    <a:lnTo>
                      <a:pt x="783" y="34"/>
                    </a:lnTo>
                    <a:lnTo>
                      <a:pt x="783" y="34"/>
                    </a:lnTo>
                    <a:lnTo>
                      <a:pt x="783" y="36"/>
                    </a:lnTo>
                    <a:lnTo>
                      <a:pt x="783" y="36"/>
                    </a:lnTo>
                    <a:lnTo>
                      <a:pt x="783" y="36"/>
                    </a:lnTo>
                    <a:lnTo>
                      <a:pt x="783" y="36"/>
                    </a:lnTo>
                    <a:lnTo>
                      <a:pt x="783" y="36"/>
                    </a:lnTo>
                    <a:lnTo>
                      <a:pt x="785" y="36"/>
                    </a:lnTo>
                    <a:lnTo>
                      <a:pt x="785" y="38"/>
                    </a:lnTo>
                    <a:lnTo>
                      <a:pt x="785" y="38"/>
                    </a:lnTo>
                    <a:lnTo>
                      <a:pt x="785" y="36"/>
                    </a:lnTo>
                    <a:lnTo>
                      <a:pt x="785" y="36"/>
                    </a:lnTo>
                    <a:lnTo>
                      <a:pt x="785" y="36"/>
                    </a:lnTo>
                    <a:lnTo>
                      <a:pt x="785" y="36"/>
                    </a:lnTo>
                    <a:lnTo>
                      <a:pt x="785" y="36"/>
                    </a:lnTo>
                    <a:lnTo>
                      <a:pt x="787" y="36"/>
                    </a:lnTo>
                    <a:lnTo>
                      <a:pt x="787" y="36"/>
                    </a:lnTo>
                    <a:lnTo>
                      <a:pt x="787" y="36"/>
                    </a:lnTo>
                    <a:lnTo>
                      <a:pt x="787" y="36"/>
                    </a:lnTo>
                    <a:lnTo>
                      <a:pt x="787" y="36"/>
                    </a:lnTo>
                    <a:lnTo>
                      <a:pt x="787" y="36"/>
                    </a:lnTo>
                    <a:lnTo>
                      <a:pt x="787" y="38"/>
                    </a:lnTo>
                    <a:lnTo>
                      <a:pt x="787" y="38"/>
                    </a:lnTo>
                    <a:lnTo>
                      <a:pt x="787" y="38"/>
                    </a:lnTo>
                    <a:lnTo>
                      <a:pt x="787" y="38"/>
                    </a:lnTo>
                    <a:lnTo>
                      <a:pt x="787" y="38"/>
                    </a:lnTo>
                    <a:lnTo>
                      <a:pt x="785" y="38"/>
                    </a:lnTo>
                    <a:lnTo>
                      <a:pt x="785" y="40"/>
                    </a:lnTo>
                    <a:lnTo>
                      <a:pt x="785" y="40"/>
                    </a:lnTo>
                    <a:lnTo>
                      <a:pt x="785" y="40"/>
                    </a:lnTo>
                    <a:lnTo>
                      <a:pt x="785" y="40"/>
                    </a:lnTo>
                    <a:lnTo>
                      <a:pt x="785" y="40"/>
                    </a:lnTo>
                    <a:lnTo>
                      <a:pt x="785" y="40"/>
                    </a:lnTo>
                    <a:lnTo>
                      <a:pt x="785" y="40"/>
                    </a:lnTo>
                    <a:lnTo>
                      <a:pt x="785" y="40"/>
                    </a:lnTo>
                    <a:lnTo>
                      <a:pt x="785" y="40"/>
                    </a:lnTo>
                    <a:lnTo>
                      <a:pt x="785" y="40"/>
                    </a:lnTo>
                    <a:lnTo>
                      <a:pt x="785" y="40"/>
                    </a:lnTo>
                    <a:lnTo>
                      <a:pt x="783" y="40"/>
                    </a:lnTo>
                    <a:lnTo>
                      <a:pt x="783" y="40"/>
                    </a:lnTo>
                    <a:lnTo>
                      <a:pt x="785" y="41"/>
                    </a:lnTo>
                    <a:lnTo>
                      <a:pt x="785" y="41"/>
                    </a:lnTo>
                    <a:lnTo>
                      <a:pt x="785" y="41"/>
                    </a:lnTo>
                    <a:lnTo>
                      <a:pt x="785" y="41"/>
                    </a:lnTo>
                    <a:lnTo>
                      <a:pt x="785" y="41"/>
                    </a:lnTo>
                    <a:lnTo>
                      <a:pt x="785" y="43"/>
                    </a:lnTo>
                    <a:lnTo>
                      <a:pt x="785" y="43"/>
                    </a:lnTo>
                    <a:lnTo>
                      <a:pt x="785" y="43"/>
                    </a:lnTo>
                    <a:lnTo>
                      <a:pt x="787" y="43"/>
                    </a:lnTo>
                    <a:lnTo>
                      <a:pt x="787" y="43"/>
                    </a:lnTo>
                    <a:lnTo>
                      <a:pt x="787" y="45"/>
                    </a:lnTo>
                    <a:lnTo>
                      <a:pt x="787" y="45"/>
                    </a:lnTo>
                    <a:lnTo>
                      <a:pt x="785" y="45"/>
                    </a:lnTo>
                    <a:lnTo>
                      <a:pt x="785" y="45"/>
                    </a:lnTo>
                    <a:lnTo>
                      <a:pt x="785" y="45"/>
                    </a:lnTo>
                    <a:lnTo>
                      <a:pt x="787" y="45"/>
                    </a:lnTo>
                    <a:lnTo>
                      <a:pt x="787" y="47"/>
                    </a:lnTo>
                    <a:lnTo>
                      <a:pt x="787" y="47"/>
                    </a:lnTo>
                    <a:lnTo>
                      <a:pt x="787" y="47"/>
                    </a:lnTo>
                    <a:lnTo>
                      <a:pt x="787" y="47"/>
                    </a:lnTo>
                    <a:lnTo>
                      <a:pt x="787" y="49"/>
                    </a:lnTo>
                    <a:lnTo>
                      <a:pt x="787" y="49"/>
                    </a:lnTo>
                    <a:lnTo>
                      <a:pt x="788" y="49"/>
                    </a:lnTo>
                    <a:lnTo>
                      <a:pt x="788" y="49"/>
                    </a:lnTo>
                    <a:lnTo>
                      <a:pt x="788" y="49"/>
                    </a:lnTo>
                    <a:lnTo>
                      <a:pt x="788" y="49"/>
                    </a:lnTo>
                    <a:lnTo>
                      <a:pt x="787" y="49"/>
                    </a:lnTo>
                    <a:lnTo>
                      <a:pt x="787" y="49"/>
                    </a:lnTo>
                    <a:lnTo>
                      <a:pt x="787" y="49"/>
                    </a:lnTo>
                    <a:lnTo>
                      <a:pt x="787" y="49"/>
                    </a:lnTo>
                    <a:lnTo>
                      <a:pt x="787" y="49"/>
                    </a:lnTo>
                    <a:lnTo>
                      <a:pt x="787" y="49"/>
                    </a:lnTo>
                    <a:lnTo>
                      <a:pt x="787" y="49"/>
                    </a:lnTo>
                    <a:lnTo>
                      <a:pt x="787" y="49"/>
                    </a:lnTo>
                    <a:lnTo>
                      <a:pt x="787" y="49"/>
                    </a:lnTo>
                    <a:lnTo>
                      <a:pt x="787" y="51"/>
                    </a:lnTo>
                    <a:lnTo>
                      <a:pt x="787" y="51"/>
                    </a:lnTo>
                    <a:lnTo>
                      <a:pt x="787" y="51"/>
                    </a:lnTo>
                    <a:lnTo>
                      <a:pt x="788" y="51"/>
                    </a:lnTo>
                    <a:lnTo>
                      <a:pt x="788" y="51"/>
                    </a:lnTo>
                    <a:lnTo>
                      <a:pt x="787" y="51"/>
                    </a:lnTo>
                    <a:lnTo>
                      <a:pt x="787" y="51"/>
                    </a:lnTo>
                    <a:lnTo>
                      <a:pt x="787" y="52"/>
                    </a:lnTo>
                    <a:lnTo>
                      <a:pt x="787" y="52"/>
                    </a:lnTo>
                    <a:lnTo>
                      <a:pt x="787" y="52"/>
                    </a:lnTo>
                    <a:lnTo>
                      <a:pt x="787" y="52"/>
                    </a:lnTo>
                    <a:lnTo>
                      <a:pt x="787" y="52"/>
                    </a:lnTo>
                    <a:lnTo>
                      <a:pt x="788" y="54"/>
                    </a:lnTo>
                    <a:lnTo>
                      <a:pt x="788" y="54"/>
                    </a:lnTo>
                    <a:lnTo>
                      <a:pt x="788" y="54"/>
                    </a:lnTo>
                    <a:lnTo>
                      <a:pt x="788" y="54"/>
                    </a:lnTo>
                    <a:lnTo>
                      <a:pt x="788" y="54"/>
                    </a:lnTo>
                    <a:lnTo>
                      <a:pt x="790" y="54"/>
                    </a:lnTo>
                    <a:lnTo>
                      <a:pt x="790" y="54"/>
                    </a:lnTo>
                    <a:lnTo>
                      <a:pt x="790" y="56"/>
                    </a:lnTo>
                    <a:lnTo>
                      <a:pt x="790" y="56"/>
                    </a:lnTo>
                    <a:lnTo>
                      <a:pt x="790" y="56"/>
                    </a:lnTo>
                    <a:lnTo>
                      <a:pt x="790" y="56"/>
                    </a:lnTo>
                    <a:lnTo>
                      <a:pt x="790" y="56"/>
                    </a:lnTo>
                    <a:lnTo>
                      <a:pt x="790" y="56"/>
                    </a:lnTo>
                    <a:lnTo>
                      <a:pt x="790" y="58"/>
                    </a:lnTo>
                    <a:lnTo>
                      <a:pt x="792" y="58"/>
                    </a:lnTo>
                    <a:lnTo>
                      <a:pt x="792" y="58"/>
                    </a:lnTo>
                    <a:lnTo>
                      <a:pt x="792" y="58"/>
                    </a:lnTo>
                    <a:lnTo>
                      <a:pt x="792" y="58"/>
                    </a:lnTo>
                    <a:lnTo>
                      <a:pt x="792" y="58"/>
                    </a:lnTo>
                    <a:lnTo>
                      <a:pt x="792" y="58"/>
                    </a:lnTo>
                    <a:lnTo>
                      <a:pt x="792" y="58"/>
                    </a:lnTo>
                    <a:lnTo>
                      <a:pt x="792" y="58"/>
                    </a:lnTo>
                    <a:lnTo>
                      <a:pt x="792" y="58"/>
                    </a:lnTo>
                    <a:lnTo>
                      <a:pt x="792" y="58"/>
                    </a:lnTo>
                    <a:lnTo>
                      <a:pt x="794" y="58"/>
                    </a:lnTo>
                    <a:lnTo>
                      <a:pt x="794" y="58"/>
                    </a:lnTo>
                    <a:lnTo>
                      <a:pt x="794" y="58"/>
                    </a:lnTo>
                    <a:lnTo>
                      <a:pt x="794" y="60"/>
                    </a:lnTo>
                    <a:lnTo>
                      <a:pt x="794" y="60"/>
                    </a:lnTo>
                    <a:lnTo>
                      <a:pt x="794" y="60"/>
                    </a:lnTo>
                    <a:lnTo>
                      <a:pt x="794" y="60"/>
                    </a:lnTo>
                    <a:lnTo>
                      <a:pt x="794" y="60"/>
                    </a:lnTo>
                    <a:lnTo>
                      <a:pt x="794" y="60"/>
                    </a:lnTo>
                    <a:lnTo>
                      <a:pt x="794" y="61"/>
                    </a:lnTo>
                    <a:lnTo>
                      <a:pt x="794" y="61"/>
                    </a:lnTo>
                    <a:lnTo>
                      <a:pt x="794" y="61"/>
                    </a:lnTo>
                    <a:lnTo>
                      <a:pt x="794" y="61"/>
                    </a:lnTo>
                    <a:lnTo>
                      <a:pt x="796" y="61"/>
                    </a:lnTo>
                    <a:lnTo>
                      <a:pt x="796" y="61"/>
                    </a:lnTo>
                    <a:lnTo>
                      <a:pt x="796" y="61"/>
                    </a:lnTo>
                    <a:lnTo>
                      <a:pt x="796" y="61"/>
                    </a:lnTo>
                    <a:lnTo>
                      <a:pt x="796" y="61"/>
                    </a:lnTo>
                    <a:lnTo>
                      <a:pt x="796" y="61"/>
                    </a:lnTo>
                    <a:lnTo>
                      <a:pt x="796" y="61"/>
                    </a:lnTo>
                    <a:lnTo>
                      <a:pt x="796" y="63"/>
                    </a:lnTo>
                    <a:lnTo>
                      <a:pt x="796" y="63"/>
                    </a:lnTo>
                    <a:lnTo>
                      <a:pt x="796" y="63"/>
                    </a:lnTo>
                    <a:lnTo>
                      <a:pt x="796" y="63"/>
                    </a:lnTo>
                    <a:lnTo>
                      <a:pt x="797" y="63"/>
                    </a:lnTo>
                    <a:lnTo>
                      <a:pt x="797" y="63"/>
                    </a:lnTo>
                    <a:lnTo>
                      <a:pt x="797" y="63"/>
                    </a:lnTo>
                    <a:lnTo>
                      <a:pt x="797" y="63"/>
                    </a:lnTo>
                    <a:lnTo>
                      <a:pt x="797" y="63"/>
                    </a:lnTo>
                    <a:lnTo>
                      <a:pt x="797" y="61"/>
                    </a:lnTo>
                    <a:lnTo>
                      <a:pt x="797" y="61"/>
                    </a:lnTo>
                    <a:lnTo>
                      <a:pt x="797" y="61"/>
                    </a:lnTo>
                    <a:lnTo>
                      <a:pt x="799" y="61"/>
                    </a:lnTo>
                    <a:lnTo>
                      <a:pt x="799" y="61"/>
                    </a:lnTo>
                    <a:lnTo>
                      <a:pt x="799" y="61"/>
                    </a:lnTo>
                    <a:lnTo>
                      <a:pt x="799" y="61"/>
                    </a:lnTo>
                    <a:lnTo>
                      <a:pt x="799" y="61"/>
                    </a:lnTo>
                    <a:lnTo>
                      <a:pt x="799" y="61"/>
                    </a:lnTo>
                    <a:lnTo>
                      <a:pt x="799" y="61"/>
                    </a:lnTo>
                    <a:lnTo>
                      <a:pt x="799" y="61"/>
                    </a:lnTo>
                    <a:lnTo>
                      <a:pt x="799" y="60"/>
                    </a:lnTo>
                    <a:lnTo>
                      <a:pt x="799" y="60"/>
                    </a:lnTo>
                    <a:lnTo>
                      <a:pt x="799" y="60"/>
                    </a:lnTo>
                    <a:lnTo>
                      <a:pt x="799" y="60"/>
                    </a:lnTo>
                    <a:lnTo>
                      <a:pt x="799" y="60"/>
                    </a:lnTo>
                    <a:lnTo>
                      <a:pt x="797" y="60"/>
                    </a:lnTo>
                    <a:lnTo>
                      <a:pt x="797" y="60"/>
                    </a:lnTo>
                    <a:lnTo>
                      <a:pt x="797" y="60"/>
                    </a:lnTo>
                    <a:lnTo>
                      <a:pt x="797" y="60"/>
                    </a:lnTo>
                    <a:lnTo>
                      <a:pt x="797" y="60"/>
                    </a:lnTo>
                    <a:lnTo>
                      <a:pt x="799" y="60"/>
                    </a:lnTo>
                    <a:lnTo>
                      <a:pt x="799" y="60"/>
                    </a:lnTo>
                    <a:lnTo>
                      <a:pt x="799" y="60"/>
                    </a:lnTo>
                    <a:lnTo>
                      <a:pt x="799" y="60"/>
                    </a:lnTo>
                    <a:lnTo>
                      <a:pt x="799" y="60"/>
                    </a:lnTo>
                    <a:lnTo>
                      <a:pt x="801" y="60"/>
                    </a:lnTo>
                    <a:lnTo>
                      <a:pt x="801" y="61"/>
                    </a:lnTo>
                    <a:lnTo>
                      <a:pt x="801" y="61"/>
                    </a:lnTo>
                    <a:lnTo>
                      <a:pt x="801" y="61"/>
                    </a:lnTo>
                    <a:lnTo>
                      <a:pt x="801" y="61"/>
                    </a:lnTo>
                    <a:lnTo>
                      <a:pt x="801" y="61"/>
                    </a:lnTo>
                    <a:lnTo>
                      <a:pt x="801" y="61"/>
                    </a:lnTo>
                    <a:lnTo>
                      <a:pt x="801" y="60"/>
                    </a:lnTo>
                    <a:lnTo>
                      <a:pt x="801" y="60"/>
                    </a:lnTo>
                    <a:lnTo>
                      <a:pt x="801" y="60"/>
                    </a:lnTo>
                    <a:lnTo>
                      <a:pt x="801" y="60"/>
                    </a:lnTo>
                    <a:lnTo>
                      <a:pt x="803" y="60"/>
                    </a:lnTo>
                    <a:lnTo>
                      <a:pt x="803" y="60"/>
                    </a:lnTo>
                    <a:lnTo>
                      <a:pt x="803" y="60"/>
                    </a:lnTo>
                    <a:lnTo>
                      <a:pt x="803" y="60"/>
                    </a:lnTo>
                    <a:lnTo>
                      <a:pt x="803" y="60"/>
                    </a:lnTo>
                    <a:lnTo>
                      <a:pt x="803" y="61"/>
                    </a:lnTo>
                    <a:lnTo>
                      <a:pt x="803" y="61"/>
                    </a:lnTo>
                    <a:lnTo>
                      <a:pt x="803" y="61"/>
                    </a:lnTo>
                    <a:lnTo>
                      <a:pt x="803" y="61"/>
                    </a:lnTo>
                    <a:lnTo>
                      <a:pt x="803" y="61"/>
                    </a:lnTo>
                    <a:lnTo>
                      <a:pt x="801" y="61"/>
                    </a:lnTo>
                    <a:lnTo>
                      <a:pt x="803" y="61"/>
                    </a:lnTo>
                    <a:lnTo>
                      <a:pt x="803" y="61"/>
                    </a:lnTo>
                    <a:lnTo>
                      <a:pt x="803" y="61"/>
                    </a:lnTo>
                    <a:lnTo>
                      <a:pt x="803" y="61"/>
                    </a:lnTo>
                    <a:lnTo>
                      <a:pt x="803" y="61"/>
                    </a:lnTo>
                    <a:lnTo>
                      <a:pt x="803" y="61"/>
                    </a:lnTo>
                    <a:lnTo>
                      <a:pt x="803" y="61"/>
                    </a:lnTo>
                    <a:lnTo>
                      <a:pt x="803" y="61"/>
                    </a:lnTo>
                    <a:lnTo>
                      <a:pt x="805" y="60"/>
                    </a:lnTo>
                    <a:lnTo>
                      <a:pt x="805" y="60"/>
                    </a:lnTo>
                    <a:lnTo>
                      <a:pt x="803" y="60"/>
                    </a:lnTo>
                    <a:lnTo>
                      <a:pt x="803" y="60"/>
                    </a:lnTo>
                    <a:lnTo>
                      <a:pt x="805" y="60"/>
                    </a:lnTo>
                    <a:lnTo>
                      <a:pt x="805" y="60"/>
                    </a:lnTo>
                    <a:lnTo>
                      <a:pt x="805" y="60"/>
                    </a:lnTo>
                    <a:lnTo>
                      <a:pt x="805" y="60"/>
                    </a:lnTo>
                    <a:lnTo>
                      <a:pt x="805" y="60"/>
                    </a:lnTo>
                    <a:lnTo>
                      <a:pt x="805" y="61"/>
                    </a:lnTo>
                    <a:lnTo>
                      <a:pt x="805" y="61"/>
                    </a:lnTo>
                    <a:lnTo>
                      <a:pt x="807" y="61"/>
                    </a:lnTo>
                    <a:lnTo>
                      <a:pt x="807" y="61"/>
                    </a:lnTo>
                    <a:lnTo>
                      <a:pt x="807" y="61"/>
                    </a:lnTo>
                    <a:lnTo>
                      <a:pt x="807" y="60"/>
                    </a:lnTo>
                    <a:lnTo>
                      <a:pt x="807" y="60"/>
                    </a:lnTo>
                    <a:lnTo>
                      <a:pt x="807" y="60"/>
                    </a:lnTo>
                    <a:lnTo>
                      <a:pt x="808" y="60"/>
                    </a:lnTo>
                    <a:lnTo>
                      <a:pt x="808" y="60"/>
                    </a:lnTo>
                    <a:lnTo>
                      <a:pt x="808" y="60"/>
                    </a:lnTo>
                    <a:lnTo>
                      <a:pt x="808" y="60"/>
                    </a:lnTo>
                    <a:lnTo>
                      <a:pt x="808" y="60"/>
                    </a:lnTo>
                    <a:lnTo>
                      <a:pt x="810" y="60"/>
                    </a:lnTo>
                    <a:lnTo>
                      <a:pt x="810" y="60"/>
                    </a:lnTo>
                    <a:lnTo>
                      <a:pt x="810" y="60"/>
                    </a:lnTo>
                    <a:lnTo>
                      <a:pt x="810" y="60"/>
                    </a:lnTo>
                    <a:lnTo>
                      <a:pt x="810" y="60"/>
                    </a:lnTo>
                    <a:lnTo>
                      <a:pt x="810" y="61"/>
                    </a:lnTo>
                    <a:lnTo>
                      <a:pt x="810" y="61"/>
                    </a:lnTo>
                    <a:lnTo>
                      <a:pt x="810" y="61"/>
                    </a:lnTo>
                    <a:lnTo>
                      <a:pt x="810" y="61"/>
                    </a:lnTo>
                    <a:lnTo>
                      <a:pt x="810" y="61"/>
                    </a:lnTo>
                    <a:lnTo>
                      <a:pt x="810" y="61"/>
                    </a:lnTo>
                    <a:lnTo>
                      <a:pt x="810" y="61"/>
                    </a:lnTo>
                    <a:lnTo>
                      <a:pt x="810" y="63"/>
                    </a:lnTo>
                    <a:lnTo>
                      <a:pt x="812" y="63"/>
                    </a:lnTo>
                    <a:lnTo>
                      <a:pt x="812" y="63"/>
                    </a:lnTo>
                    <a:lnTo>
                      <a:pt x="812" y="63"/>
                    </a:lnTo>
                    <a:lnTo>
                      <a:pt x="812" y="63"/>
                    </a:lnTo>
                    <a:lnTo>
                      <a:pt x="812" y="65"/>
                    </a:lnTo>
                    <a:lnTo>
                      <a:pt x="812" y="65"/>
                    </a:lnTo>
                    <a:lnTo>
                      <a:pt x="812" y="65"/>
                    </a:lnTo>
                    <a:lnTo>
                      <a:pt x="814" y="65"/>
                    </a:lnTo>
                    <a:lnTo>
                      <a:pt x="814" y="65"/>
                    </a:lnTo>
                    <a:lnTo>
                      <a:pt x="814" y="65"/>
                    </a:lnTo>
                    <a:lnTo>
                      <a:pt x="814" y="65"/>
                    </a:lnTo>
                    <a:lnTo>
                      <a:pt x="814" y="67"/>
                    </a:lnTo>
                    <a:lnTo>
                      <a:pt x="814" y="67"/>
                    </a:lnTo>
                    <a:lnTo>
                      <a:pt x="814" y="67"/>
                    </a:lnTo>
                    <a:lnTo>
                      <a:pt x="816" y="67"/>
                    </a:lnTo>
                    <a:lnTo>
                      <a:pt x="816" y="67"/>
                    </a:lnTo>
                    <a:lnTo>
                      <a:pt x="816" y="69"/>
                    </a:lnTo>
                    <a:lnTo>
                      <a:pt x="816" y="69"/>
                    </a:lnTo>
                    <a:lnTo>
                      <a:pt x="816" y="69"/>
                    </a:lnTo>
                    <a:lnTo>
                      <a:pt x="816" y="70"/>
                    </a:lnTo>
                    <a:lnTo>
                      <a:pt x="816" y="70"/>
                    </a:lnTo>
                    <a:lnTo>
                      <a:pt x="817" y="70"/>
                    </a:lnTo>
                    <a:lnTo>
                      <a:pt x="817" y="70"/>
                    </a:lnTo>
                    <a:lnTo>
                      <a:pt x="817" y="70"/>
                    </a:lnTo>
                    <a:lnTo>
                      <a:pt x="817" y="70"/>
                    </a:lnTo>
                    <a:lnTo>
                      <a:pt x="817" y="70"/>
                    </a:lnTo>
                    <a:lnTo>
                      <a:pt x="817" y="70"/>
                    </a:lnTo>
                    <a:lnTo>
                      <a:pt x="819" y="70"/>
                    </a:lnTo>
                    <a:lnTo>
                      <a:pt x="819" y="70"/>
                    </a:lnTo>
                    <a:lnTo>
                      <a:pt x="819" y="72"/>
                    </a:lnTo>
                    <a:lnTo>
                      <a:pt x="819" y="72"/>
                    </a:lnTo>
                    <a:lnTo>
                      <a:pt x="821" y="72"/>
                    </a:lnTo>
                    <a:lnTo>
                      <a:pt x="821" y="72"/>
                    </a:lnTo>
                    <a:lnTo>
                      <a:pt x="823" y="72"/>
                    </a:lnTo>
                    <a:lnTo>
                      <a:pt x="823" y="72"/>
                    </a:lnTo>
                    <a:lnTo>
                      <a:pt x="823" y="72"/>
                    </a:lnTo>
                    <a:lnTo>
                      <a:pt x="823" y="72"/>
                    </a:lnTo>
                    <a:lnTo>
                      <a:pt x="823" y="72"/>
                    </a:lnTo>
                    <a:lnTo>
                      <a:pt x="823" y="72"/>
                    </a:lnTo>
                    <a:lnTo>
                      <a:pt x="823" y="72"/>
                    </a:lnTo>
                    <a:lnTo>
                      <a:pt x="825" y="72"/>
                    </a:lnTo>
                    <a:lnTo>
                      <a:pt x="825" y="72"/>
                    </a:lnTo>
                    <a:lnTo>
                      <a:pt x="825" y="72"/>
                    </a:lnTo>
                    <a:lnTo>
                      <a:pt x="826" y="74"/>
                    </a:lnTo>
                    <a:lnTo>
                      <a:pt x="826" y="74"/>
                    </a:lnTo>
                    <a:lnTo>
                      <a:pt x="826" y="72"/>
                    </a:lnTo>
                    <a:lnTo>
                      <a:pt x="826" y="72"/>
                    </a:lnTo>
                    <a:lnTo>
                      <a:pt x="825" y="72"/>
                    </a:lnTo>
                    <a:lnTo>
                      <a:pt x="825" y="72"/>
                    </a:lnTo>
                    <a:lnTo>
                      <a:pt x="825" y="72"/>
                    </a:lnTo>
                    <a:lnTo>
                      <a:pt x="825" y="72"/>
                    </a:lnTo>
                    <a:lnTo>
                      <a:pt x="825" y="72"/>
                    </a:lnTo>
                    <a:lnTo>
                      <a:pt x="825" y="72"/>
                    </a:lnTo>
                    <a:lnTo>
                      <a:pt x="826" y="72"/>
                    </a:lnTo>
                    <a:lnTo>
                      <a:pt x="826" y="72"/>
                    </a:lnTo>
                    <a:lnTo>
                      <a:pt x="826" y="72"/>
                    </a:lnTo>
                    <a:lnTo>
                      <a:pt x="828" y="72"/>
                    </a:lnTo>
                    <a:lnTo>
                      <a:pt x="828" y="72"/>
                    </a:lnTo>
                    <a:lnTo>
                      <a:pt x="828" y="72"/>
                    </a:lnTo>
                    <a:lnTo>
                      <a:pt x="828" y="72"/>
                    </a:lnTo>
                    <a:lnTo>
                      <a:pt x="828" y="72"/>
                    </a:lnTo>
                    <a:lnTo>
                      <a:pt x="830" y="72"/>
                    </a:lnTo>
                    <a:lnTo>
                      <a:pt x="830" y="72"/>
                    </a:lnTo>
                    <a:lnTo>
                      <a:pt x="830" y="74"/>
                    </a:lnTo>
                    <a:lnTo>
                      <a:pt x="830" y="74"/>
                    </a:lnTo>
                    <a:lnTo>
                      <a:pt x="830" y="74"/>
                    </a:lnTo>
                    <a:lnTo>
                      <a:pt x="830" y="74"/>
                    </a:lnTo>
                    <a:lnTo>
                      <a:pt x="830" y="74"/>
                    </a:lnTo>
                    <a:lnTo>
                      <a:pt x="830" y="76"/>
                    </a:lnTo>
                    <a:lnTo>
                      <a:pt x="830" y="76"/>
                    </a:lnTo>
                    <a:lnTo>
                      <a:pt x="830" y="76"/>
                    </a:lnTo>
                    <a:lnTo>
                      <a:pt x="830" y="76"/>
                    </a:lnTo>
                    <a:lnTo>
                      <a:pt x="830" y="76"/>
                    </a:lnTo>
                    <a:lnTo>
                      <a:pt x="830" y="76"/>
                    </a:lnTo>
                    <a:lnTo>
                      <a:pt x="830" y="76"/>
                    </a:lnTo>
                    <a:lnTo>
                      <a:pt x="832" y="76"/>
                    </a:lnTo>
                    <a:lnTo>
                      <a:pt x="832" y="76"/>
                    </a:lnTo>
                    <a:lnTo>
                      <a:pt x="832" y="76"/>
                    </a:lnTo>
                    <a:lnTo>
                      <a:pt x="832" y="76"/>
                    </a:lnTo>
                    <a:lnTo>
                      <a:pt x="834" y="76"/>
                    </a:lnTo>
                    <a:lnTo>
                      <a:pt x="834" y="76"/>
                    </a:lnTo>
                    <a:lnTo>
                      <a:pt x="834" y="78"/>
                    </a:lnTo>
                    <a:lnTo>
                      <a:pt x="832" y="78"/>
                    </a:lnTo>
                    <a:lnTo>
                      <a:pt x="832" y="78"/>
                    </a:lnTo>
                    <a:lnTo>
                      <a:pt x="832" y="79"/>
                    </a:lnTo>
                    <a:lnTo>
                      <a:pt x="834" y="79"/>
                    </a:lnTo>
                    <a:lnTo>
                      <a:pt x="834" y="79"/>
                    </a:lnTo>
                    <a:lnTo>
                      <a:pt x="834" y="79"/>
                    </a:lnTo>
                    <a:lnTo>
                      <a:pt x="834" y="79"/>
                    </a:lnTo>
                    <a:lnTo>
                      <a:pt x="834" y="79"/>
                    </a:lnTo>
                    <a:lnTo>
                      <a:pt x="832" y="79"/>
                    </a:lnTo>
                    <a:lnTo>
                      <a:pt x="832" y="79"/>
                    </a:lnTo>
                    <a:lnTo>
                      <a:pt x="832" y="79"/>
                    </a:lnTo>
                    <a:lnTo>
                      <a:pt x="832" y="81"/>
                    </a:lnTo>
                    <a:lnTo>
                      <a:pt x="832" y="81"/>
                    </a:lnTo>
                    <a:lnTo>
                      <a:pt x="832" y="81"/>
                    </a:lnTo>
                    <a:lnTo>
                      <a:pt x="832" y="81"/>
                    </a:lnTo>
                    <a:lnTo>
                      <a:pt x="832" y="81"/>
                    </a:lnTo>
                    <a:lnTo>
                      <a:pt x="832" y="81"/>
                    </a:lnTo>
                    <a:lnTo>
                      <a:pt x="832" y="81"/>
                    </a:lnTo>
                    <a:lnTo>
                      <a:pt x="832" y="83"/>
                    </a:lnTo>
                    <a:lnTo>
                      <a:pt x="832" y="83"/>
                    </a:lnTo>
                    <a:lnTo>
                      <a:pt x="832" y="83"/>
                    </a:lnTo>
                    <a:lnTo>
                      <a:pt x="832" y="83"/>
                    </a:lnTo>
                    <a:lnTo>
                      <a:pt x="832" y="83"/>
                    </a:lnTo>
                    <a:lnTo>
                      <a:pt x="832" y="83"/>
                    </a:lnTo>
                    <a:lnTo>
                      <a:pt x="832" y="83"/>
                    </a:lnTo>
                    <a:lnTo>
                      <a:pt x="832" y="83"/>
                    </a:lnTo>
                    <a:lnTo>
                      <a:pt x="832" y="83"/>
                    </a:lnTo>
                    <a:lnTo>
                      <a:pt x="832" y="83"/>
                    </a:lnTo>
                    <a:lnTo>
                      <a:pt x="832" y="83"/>
                    </a:lnTo>
                    <a:lnTo>
                      <a:pt x="834" y="83"/>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7"/>
                    </a:lnTo>
                    <a:lnTo>
                      <a:pt x="834" y="87"/>
                    </a:lnTo>
                    <a:lnTo>
                      <a:pt x="834" y="87"/>
                    </a:lnTo>
                    <a:lnTo>
                      <a:pt x="834" y="87"/>
                    </a:lnTo>
                    <a:lnTo>
                      <a:pt x="834" y="87"/>
                    </a:lnTo>
                    <a:lnTo>
                      <a:pt x="834" y="87"/>
                    </a:lnTo>
                    <a:lnTo>
                      <a:pt x="834" y="87"/>
                    </a:lnTo>
                    <a:lnTo>
                      <a:pt x="835" y="87"/>
                    </a:lnTo>
                    <a:lnTo>
                      <a:pt x="835" y="87"/>
                    </a:lnTo>
                    <a:lnTo>
                      <a:pt x="835" y="87"/>
                    </a:lnTo>
                    <a:lnTo>
                      <a:pt x="835" y="87"/>
                    </a:lnTo>
                    <a:lnTo>
                      <a:pt x="835" y="87"/>
                    </a:lnTo>
                    <a:lnTo>
                      <a:pt x="837" y="87"/>
                    </a:lnTo>
                    <a:lnTo>
                      <a:pt x="837" y="87"/>
                    </a:lnTo>
                    <a:lnTo>
                      <a:pt x="839" y="89"/>
                    </a:lnTo>
                    <a:lnTo>
                      <a:pt x="841" y="89"/>
                    </a:lnTo>
                    <a:lnTo>
                      <a:pt x="841" y="89"/>
                    </a:lnTo>
                    <a:lnTo>
                      <a:pt x="841" y="89"/>
                    </a:lnTo>
                    <a:lnTo>
                      <a:pt x="841" y="90"/>
                    </a:lnTo>
                    <a:lnTo>
                      <a:pt x="841" y="90"/>
                    </a:lnTo>
                    <a:lnTo>
                      <a:pt x="841" y="90"/>
                    </a:lnTo>
                    <a:lnTo>
                      <a:pt x="841" y="92"/>
                    </a:lnTo>
                    <a:lnTo>
                      <a:pt x="841" y="92"/>
                    </a:lnTo>
                    <a:lnTo>
                      <a:pt x="841" y="92"/>
                    </a:lnTo>
                    <a:lnTo>
                      <a:pt x="841" y="92"/>
                    </a:lnTo>
                    <a:lnTo>
                      <a:pt x="841" y="92"/>
                    </a:lnTo>
                    <a:lnTo>
                      <a:pt x="841" y="92"/>
                    </a:lnTo>
                    <a:lnTo>
                      <a:pt x="841" y="92"/>
                    </a:lnTo>
                    <a:lnTo>
                      <a:pt x="841" y="92"/>
                    </a:lnTo>
                    <a:lnTo>
                      <a:pt x="841" y="94"/>
                    </a:lnTo>
                    <a:lnTo>
                      <a:pt x="843" y="94"/>
                    </a:lnTo>
                    <a:lnTo>
                      <a:pt x="843" y="94"/>
                    </a:lnTo>
                    <a:lnTo>
                      <a:pt x="843" y="94"/>
                    </a:lnTo>
                    <a:lnTo>
                      <a:pt x="843" y="94"/>
                    </a:lnTo>
                    <a:lnTo>
                      <a:pt x="843" y="96"/>
                    </a:lnTo>
                    <a:lnTo>
                      <a:pt x="843" y="96"/>
                    </a:lnTo>
                    <a:lnTo>
                      <a:pt x="843" y="96"/>
                    </a:lnTo>
                    <a:lnTo>
                      <a:pt x="845" y="96"/>
                    </a:lnTo>
                    <a:lnTo>
                      <a:pt x="845" y="96"/>
                    </a:lnTo>
                    <a:lnTo>
                      <a:pt x="845" y="96"/>
                    </a:lnTo>
                    <a:lnTo>
                      <a:pt x="846" y="96"/>
                    </a:lnTo>
                    <a:lnTo>
                      <a:pt x="846" y="98"/>
                    </a:lnTo>
                    <a:lnTo>
                      <a:pt x="846" y="98"/>
                    </a:lnTo>
                    <a:lnTo>
                      <a:pt x="848" y="96"/>
                    </a:lnTo>
                    <a:lnTo>
                      <a:pt x="848" y="96"/>
                    </a:lnTo>
                    <a:lnTo>
                      <a:pt x="848" y="96"/>
                    </a:lnTo>
                    <a:lnTo>
                      <a:pt x="848" y="96"/>
                    </a:lnTo>
                    <a:lnTo>
                      <a:pt x="848" y="96"/>
                    </a:lnTo>
                    <a:lnTo>
                      <a:pt x="850" y="96"/>
                    </a:lnTo>
                    <a:lnTo>
                      <a:pt x="850" y="96"/>
                    </a:lnTo>
                    <a:lnTo>
                      <a:pt x="850" y="96"/>
                    </a:lnTo>
                    <a:lnTo>
                      <a:pt x="850" y="96"/>
                    </a:lnTo>
                    <a:lnTo>
                      <a:pt x="850" y="96"/>
                    </a:lnTo>
                    <a:lnTo>
                      <a:pt x="850" y="96"/>
                    </a:lnTo>
                    <a:lnTo>
                      <a:pt x="850" y="96"/>
                    </a:lnTo>
                    <a:lnTo>
                      <a:pt x="850" y="96"/>
                    </a:lnTo>
                    <a:lnTo>
                      <a:pt x="850" y="96"/>
                    </a:lnTo>
                    <a:lnTo>
                      <a:pt x="850" y="96"/>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2" y="98"/>
                    </a:lnTo>
                    <a:lnTo>
                      <a:pt x="852" y="98"/>
                    </a:lnTo>
                    <a:lnTo>
                      <a:pt x="852" y="98"/>
                    </a:lnTo>
                    <a:lnTo>
                      <a:pt x="852" y="98"/>
                    </a:lnTo>
                    <a:lnTo>
                      <a:pt x="852" y="98"/>
                    </a:lnTo>
                    <a:lnTo>
                      <a:pt x="852" y="98"/>
                    </a:lnTo>
                    <a:lnTo>
                      <a:pt x="852" y="96"/>
                    </a:lnTo>
                    <a:lnTo>
                      <a:pt x="854" y="96"/>
                    </a:lnTo>
                    <a:lnTo>
                      <a:pt x="854" y="96"/>
                    </a:lnTo>
                    <a:lnTo>
                      <a:pt x="854" y="96"/>
                    </a:lnTo>
                    <a:lnTo>
                      <a:pt x="854" y="96"/>
                    </a:lnTo>
                    <a:lnTo>
                      <a:pt x="854" y="98"/>
                    </a:lnTo>
                    <a:lnTo>
                      <a:pt x="854" y="98"/>
                    </a:lnTo>
                    <a:lnTo>
                      <a:pt x="854" y="98"/>
                    </a:lnTo>
                    <a:lnTo>
                      <a:pt x="855" y="98"/>
                    </a:lnTo>
                    <a:lnTo>
                      <a:pt x="855" y="98"/>
                    </a:lnTo>
                    <a:lnTo>
                      <a:pt x="855" y="98"/>
                    </a:lnTo>
                    <a:lnTo>
                      <a:pt x="855" y="98"/>
                    </a:lnTo>
                    <a:lnTo>
                      <a:pt x="855" y="98"/>
                    </a:lnTo>
                    <a:lnTo>
                      <a:pt x="855" y="98"/>
                    </a:lnTo>
                    <a:lnTo>
                      <a:pt x="855" y="98"/>
                    </a:lnTo>
                    <a:lnTo>
                      <a:pt x="855" y="98"/>
                    </a:lnTo>
                    <a:lnTo>
                      <a:pt x="855" y="98"/>
                    </a:lnTo>
                    <a:lnTo>
                      <a:pt x="855" y="98"/>
                    </a:lnTo>
                    <a:lnTo>
                      <a:pt x="857" y="98"/>
                    </a:lnTo>
                    <a:lnTo>
                      <a:pt x="857" y="98"/>
                    </a:lnTo>
                    <a:lnTo>
                      <a:pt x="857" y="98"/>
                    </a:lnTo>
                    <a:lnTo>
                      <a:pt x="857" y="98"/>
                    </a:lnTo>
                    <a:lnTo>
                      <a:pt x="857" y="98"/>
                    </a:lnTo>
                    <a:lnTo>
                      <a:pt x="857" y="98"/>
                    </a:lnTo>
                    <a:lnTo>
                      <a:pt x="857" y="98"/>
                    </a:lnTo>
                    <a:lnTo>
                      <a:pt x="857" y="98"/>
                    </a:lnTo>
                    <a:lnTo>
                      <a:pt x="857" y="98"/>
                    </a:lnTo>
                    <a:lnTo>
                      <a:pt x="857" y="98"/>
                    </a:lnTo>
                    <a:lnTo>
                      <a:pt x="857" y="98"/>
                    </a:lnTo>
                    <a:lnTo>
                      <a:pt x="859" y="98"/>
                    </a:lnTo>
                    <a:lnTo>
                      <a:pt x="859" y="98"/>
                    </a:lnTo>
                    <a:lnTo>
                      <a:pt x="859" y="98"/>
                    </a:lnTo>
                    <a:lnTo>
                      <a:pt x="859" y="98"/>
                    </a:lnTo>
                    <a:lnTo>
                      <a:pt x="859" y="98"/>
                    </a:lnTo>
                    <a:lnTo>
                      <a:pt x="859" y="98"/>
                    </a:lnTo>
                    <a:lnTo>
                      <a:pt x="859" y="99"/>
                    </a:lnTo>
                    <a:lnTo>
                      <a:pt x="859" y="99"/>
                    </a:lnTo>
                    <a:lnTo>
                      <a:pt x="859" y="99"/>
                    </a:lnTo>
                    <a:lnTo>
                      <a:pt x="859" y="99"/>
                    </a:lnTo>
                    <a:lnTo>
                      <a:pt x="861" y="99"/>
                    </a:lnTo>
                    <a:lnTo>
                      <a:pt x="861" y="99"/>
                    </a:lnTo>
                    <a:lnTo>
                      <a:pt x="861" y="99"/>
                    </a:lnTo>
                    <a:lnTo>
                      <a:pt x="861" y="99"/>
                    </a:lnTo>
                    <a:lnTo>
                      <a:pt x="861" y="99"/>
                    </a:lnTo>
                    <a:lnTo>
                      <a:pt x="861" y="99"/>
                    </a:lnTo>
                    <a:lnTo>
                      <a:pt x="861" y="99"/>
                    </a:lnTo>
                    <a:lnTo>
                      <a:pt x="861" y="99"/>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3"/>
                    </a:lnTo>
                    <a:lnTo>
                      <a:pt x="861" y="103"/>
                    </a:lnTo>
                    <a:lnTo>
                      <a:pt x="861" y="103"/>
                    </a:lnTo>
                    <a:lnTo>
                      <a:pt x="861" y="103"/>
                    </a:lnTo>
                    <a:lnTo>
                      <a:pt x="861" y="103"/>
                    </a:lnTo>
                    <a:lnTo>
                      <a:pt x="861" y="103"/>
                    </a:lnTo>
                    <a:lnTo>
                      <a:pt x="861" y="105"/>
                    </a:lnTo>
                    <a:lnTo>
                      <a:pt x="861" y="105"/>
                    </a:lnTo>
                    <a:lnTo>
                      <a:pt x="861" y="105"/>
                    </a:lnTo>
                    <a:lnTo>
                      <a:pt x="861" y="105"/>
                    </a:lnTo>
                    <a:lnTo>
                      <a:pt x="861" y="105"/>
                    </a:lnTo>
                    <a:lnTo>
                      <a:pt x="861" y="105"/>
                    </a:lnTo>
                    <a:lnTo>
                      <a:pt x="861" y="107"/>
                    </a:lnTo>
                    <a:lnTo>
                      <a:pt x="861" y="107"/>
                    </a:lnTo>
                    <a:lnTo>
                      <a:pt x="861" y="107"/>
                    </a:lnTo>
                    <a:lnTo>
                      <a:pt x="861" y="107"/>
                    </a:lnTo>
                    <a:lnTo>
                      <a:pt x="859" y="107"/>
                    </a:lnTo>
                    <a:lnTo>
                      <a:pt x="859" y="107"/>
                    </a:lnTo>
                    <a:lnTo>
                      <a:pt x="859" y="107"/>
                    </a:lnTo>
                    <a:lnTo>
                      <a:pt x="859" y="107"/>
                    </a:lnTo>
                    <a:lnTo>
                      <a:pt x="859" y="107"/>
                    </a:lnTo>
                    <a:lnTo>
                      <a:pt x="859" y="108"/>
                    </a:lnTo>
                    <a:lnTo>
                      <a:pt x="859" y="108"/>
                    </a:lnTo>
                    <a:lnTo>
                      <a:pt x="859" y="110"/>
                    </a:lnTo>
                    <a:lnTo>
                      <a:pt x="859" y="110"/>
                    </a:lnTo>
                    <a:lnTo>
                      <a:pt x="859" y="110"/>
                    </a:lnTo>
                    <a:lnTo>
                      <a:pt x="859" y="110"/>
                    </a:lnTo>
                    <a:lnTo>
                      <a:pt x="859" y="110"/>
                    </a:lnTo>
                    <a:lnTo>
                      <a:pt x="859" y="110"/>
                    </a:lnTo>
                    <a:lnTo>
                      <a:pt x="857" y="110"/>
                    </a:lnTo>
                    <a:lnTo>
                      <a:pt x="857" y="112"/>
                    </a:lnTo>
                    <a:lnTo>
                      <a:pt x="857" y="112"/>
                    </a:lnTo>
                    <a:lnTo>
                      <a:pt x="857" y="112"/>
                    </a:lnTo>
                    <a:lnTo>
                      <a:pt x="857" y="112"/>
                    </a:lnTo>
                    <a:lnTo>
                      <a:pt x="857" y="114"/>
                    </a:lnTo>
                    <a:lnTo>
                      <a:pt x="857" y="114"/>
                    </a:lnTo>
                    <a:lnTo>
                      <a:pt x="857" y="114"/>
                    </a:lnTo>
                    <a:lnTo>
                      <a:pt x="857" y="114"/>
                    </a:lnTo>
                    <a:lnTo>
                      <a:pt x="857" y="114"/>
                    </a:lnTo>
                    <a:lnTo>
                      <a:pt x="857" y="114"/>
                    </a:lnTo>
                    <a:lnTo>
                      <a:pt x="855" y="116"/>
                    </a:lnTo>
                    <a:lnTo>
                      <a:pt x="855" y="116"/>
                    </a:lnTo>
                    <a:lnTo>
                      <a:pt x="855" y="116"/>
                    </a:lnTo>
                    <a:lnTo>
                      <a:pt x="855" y="116"/>
                    </a:lnTo>
                    <a:lnTo>
                      <a:pt x="855" y="116"/>
                    </a:lnTo>
                    <a:lnTo>
                      <a:pt x="855" y="116"/>
                    </a:lnTo>
                    <a:lnTo>
                      <a:pt x="855" y="116"/>
                    </a:lnTo>
                    <a:lnTo>
                      <a:pt x="857" y="117"/>
                    </a:lnTo>
                    <a:lnTo>
                      <a:pt x="857" y="117"/>
                    </a:lnTo>
                    <a:lnTo>
                      <a:pt x="857" y="119"/>
                    </a:lnTo>
                    <a:lnTo>
                      <a:pt x="857" y="119"/>
                    </a:lnTo>
                    <a:lnTo>
                      <a:pt x="857" y="119"/>
                    </a:lnTo>
                    <a:lnTo>
                      <a:pt x="857" y="119"/>
                    </a:lnTo>
                    <a:lnTo>
                      <a:pt x="859" y="119"/>
                    </a:lnTo>
                    <a:lnTo>
                      <a:pt x="859" y="119"/>
                    </a:lnTo>
                    <a:lnTo>
                      <a:pt x="859" y="119"/>
                    </a:lnTo>
                    <a:lnTo>
                      <a:pt x="859" y="121"/>
                    </a:lnTo>
                    <a:lnTo>
                      <a:pt x="859" y="121"/>
                    </a:lnTo>
                    <a:lnTo>
                      <a:pt x="859" y="123"/>
                    </a:lnTo>
                    <a:lnTo>
                      <a:pt x="859" y="123"/>
                    </a:lnTo>
                    <a:lnTo>
                      <a:pt x="859" y="123"/>
                    </a:lnTo>
                    <a:lnTo>
                      <a:pt x="861" y="123"/>
                    </a:lnTo>
                    <a:lnTo>
                      <a:pt x="861" y="123"/>
                    </a:lnTo>
                    <a:lnTo>
                      <a:pt x="863" y="123"/>
                    </a:lnTo>
                    <a:lnTo>
                      <a:pt x="863" y="123"/>
                    </a:lnTo>
                    <a:lnTo>
                      <a:pt x="863" y="123"/>
                    </a:lnTo>
                    <a:lnTo>
                      <a:pt x="863" y="123"/>
                    </a:lnTo>
                    <a:lnTo>
                      <a:pt x="863" y="125"/>
                    </a:lnTo>
                    <a:lnTo>
                      <a:pt x="863" y="125"/>
                    </a:lnTo>
                    <a:lnTo>
                      <a:pt x="863" y="125"/>
                    </a:lnTo>
                    <a:lnTo>
                      <a:pt x="863" y="125"/>
                    </a:lnTo>
                    <a:lnTo>
                      <a:pt x="863" y="125"/>
                    </a:lnTo>
                    <a:lnTo>
                      <a:pt x="863" y="127"/>
                    </a:lnTo>
                    <a:lnTo>
                      <a:pt x="863" y="127"/>
                    </a:lnTo>
                    <a:lnTo>
                      <a:pt x="863" y="127"/>
                    </a:lnTo>
                    <a:lnTo>
                      <a:pt x="863" y="127"/>
                    </a:lnTo>
                    <a:lnTo>
                      <a:pt x="863" y="127"/>
                    </a:lnTo>
                    <a:lnTo>
                      <a:pt x="863" y="127"/>
                    </a:lnTo>
                    <a:lnTo>
                      <a:pt x="863" y="128"/>
                    </a:lnTo>
                    <a:lnTo>
                      <a:pt x="863" y="128"/>
                    </a:lnTo>
                    <a:lnTo>
                      <a:pt x="863" y="128"/>
                    </a:lnTo>
                    <a:lnTo>
                      <a:pt x="863" y="128"/>
                    </a:lnTo>
                    <a:lnTo>
                      <a:pt x="863" y="130"/>
                    </a:lnTo>
                    <a:lnTo>
                      <a:pt x="863" y="130"/>
                    </a:lnTo>
                    <a:lnTo>
                      <a:pt x="863" y="130"/>
                    </a:lnTo>
                    <a:lnTo>
                      <a:pt x="863" y="130"/>
                    </a:lnTo>
                    <a:lnTo>
                      <a:pt x="863" y="130"/>
                    </a:lnTo>
                    <a:lnTo>
                      <a:pt x="863" y="130"/>
                    </a:lnTo>
                    <a:lnTo>
                      <a:pt x="863" y="130"/>
                    </a:lnTo>
                    <a:lnTo>
                      <a:pt x="863" y="132"/>
                    </a:lnTo>
                    <a:lnTo>
                      <a:pt x="863" y="132"/>
                    </a:lnTo>
                    <a:lnTo>
                      <a:pt x="863" y="132"/>
                    </a:lnTo>
                    <a:lnTo>
                      <a:pt x="863" y="132"/>
                    </a:lnTo>
                    <a:lnTo>
                      <a:pt x="864" y="132"/>
                    </a:lnTo>
                    <a:lnTo>
                      <a:pt x="864" y="134"/>
                    </a:lnTo>
                    <a:lnTo>
                      <a:pt x="864" y="134"/>
                    </a:lnTo>
                    <a:lnTo>
                      <a:pt x="864" y="134"/>
                    </a:lnTo>
                    <a:lnTo>
                      <a:pt x="864" y="134"/>
                    </a:lnTo>
                    <a:lnTo>
                      <a:pt x="864" y="136"/>
                    </a:lnTo>
                    <a:lnTo>
                      <a:pt x="864" y="136"/>
                    </a:lnTo>
                    <a:lnTo>
                      <a:pt x="864" y="136"/>
                    </a:lnTo>
                    <a:lnTo>
                      <a:pt x="864" y="136"/>
                    </a:lnTo>
                    <a:lnTo>
                      <a:pt x="864" y="136"/>
                    </a:lnTo>
                    <a:lnTo>
                      <a:pt x="864" y="136"/>
                    </a:lnTo>
                    <a:lnTo>
                      <a:pt x="866" y="136"/>
                    </a:lnTo>
                    <a:lnTo>
                      <a:pt x="866" y="136"/>
                    </a:lnTo>
                    <a:lnTo>
                      <a:pt x="866" y="134"/>
                    </a:lnTo>
                    <a:lnTo>
                      <a:pt x="866" y="134"/>
                    </a:lnTo>
                    <a:lnTo>
                      <a:pt x="866" y="134"/>
                    </a:lnTo>
                    <a:lnTo>
                      <a:pt x="868" y="134"/>
                    </a:lnTo>
                    <a:lnTo>
                      <a:pt x="868" y="134"/>
                    </a:lnTo>
                    <a:lnTo>
                      <a:pt x="868" y="134"/>
                    </a:lnTo>
                    <a:lnTo>
                      <a:pt x="868" y="134"/>
                    </a:lnTo>
                    <a:lnTo>
                      <a:pt x="868" y="134"/>
                    </a:lnTo>
                    <a:lnTo>
                      <a:pt x="870" y="134"/>
                    </a:lnTo>
                    <a:lnTo>
                      <a:pt x="870" y="136"/>
                    </a:lnTo>
                    <a:lnTo>
                      <a:pt x="870" y="136"/>
                    </a:lnTo>
                    <a:lnTo>
                      <a:pt x="870" y="136"/>
                    </a:lnTo>
                    <a:lnTo>
                      <a:pt x="870" y="136"/>
                    </a:lnTo>
                    <a:lnTo>
                      <a:pt x="872" y="136"/>
                    </a:lnTo>
                    <a:lnTo>
                      <a:pt x="872" y="136"/>
                    </a:lnTo>
                    <a:lnTo>
                      <a:pt x="872" y="136"/>
                    </a:lnTo>
                    <a:lnTo>
                      <a:pt x="872" y="136"/>
                    </a:lnTo>
                    <a:lnTo>
                      <a:pt x="872" y="136"/>
                    </a:lnTo>
                    <a:lnTo>
                      <a:pt x="872" y="137"/>
                    </a:lnTo>
                    <a:lnTo>
                      <a:pt x="872" y="137"/>
                    </a:lnTo>
                    <a:lnTo>
                      <a:pt x="872" y="137"/>
                    </a:lnTo>
                    <a:lnTo>
                      <a:pt x="872" y="139"/>
                    </a:lnTo>
                    <a:lnTo>
                      <a:pt x="872" y="139"/>
                    </a:lnTo>
                    <a:lnTo>
                      <a:pt x="872" y="139"/>
                    </a:lnTo>
                    <a:lnTo>
                      <a:pt x="872" y="139"/>
                    </a:lnTo>
                    <a:lnTo>
                      <a:pt x="872" y="139"/>
                    </a:lnTo>
                    <a:lnTo>
                      <a:pt x="872" y="139"/>
                    </a:lnTo>
                    <a:lnTo>
                      <a:pt x="872" y="139"/>
                    </a:lnTo>
                    <a:lnTo>
                      <a:pt x="872" y="139"/>
                    </a:lnTo>
                    <a:lnTo>
                      <a:pt x="872" y="139"/>
                    </a:lnTo>
                    <a:lnTo>
                      <a:pt x="873" y="137"/>
                    </a:lnTo>
                    <a:lnTo>
                      <a:pt x="873" y="137"/>
                    </a:lnTo>
                    <a:lnTo>
                      <a:pt x="873" y="137"/>
                    </a:lnTo>
                    <a:lnTo>
                      <a:pt x="873" y="137"/>
                    </a:lnTo>
                    <a:lnTo>
                      <a:pt x="875" y="139"/>
                    </a:lnTo>
                    <a:lnTo>
                      <a:pt x="875" y="139"/>
                    </a:lnTo>
                    <a:lnTo>
                      <a:pt x="875" y="139"/>
                    </a:lnTo>
                    <a:lnTo>
                      <a:pt x="875" y="141"/>
                    </a:lnTo>
                    <a:lnTo>
                      <a:pt x="875" y="143"/>
                    </a:lnTo>
                    <a:lnTo>
                      <a:pt x="875" y="143"/>
                    </a:lnTo>
                    <a:lnTo>
                      <a:pt x="875" y="143"/>
                    </a:lnTo>
                    <a:lnTo>
                      <a:pt x="875" y="145"/>
                    </a:lnTo>
                    <a:lnTo>
                      <a:pt x="875" y="145"/>
                    </a:lnTo>
                    <a:lnTo>
                      <a:pt x="875" y="145"/>
                    </a:lnTo>
                    <a:lnTo>
                      <a:pt x="877" y="145"/>
                    </a:lnTo>
                    <a:lnTo>
                      <a:pt x="877" y="145"/>
                    </a:lnTo>
                    <a:lnTo>
                      <a:pt x="877" y="145"/>
                    </a:lnTo>
                    <a:lnTo>
                      <a:pt x="877" y="145"/>
                    </a:lnTo>
                    <a:lnTo>
                      <a:pt x="877" y="145"/>
                    </a:lnTo>
                    <a:lnTo>
                      <a:pt x="877" y="145"/>
                    </a:lnTo>
                    <a:lnTo>
                      <a:pt x="877" y="145"/>
                    </a:lnTo>
                    <a:lnTo>
                      <a:pt x="877" y="145"/>
                    </a:lnTo>
                    <a:lnTo>
                      <a:pt x="877" y="146"/>
                    </a:lnTo>
                    <a:lnTo>
                      <a:pt x="879" y="146"/>
                    </a:lnTo>
                    <a:lnTo>
                      <a:pt x="879" y="146"/>
                    </a:lnTo>
                    <a:lnTo>
                      <a:pt x="879" y="146"/>
                    </a:lnTo>
                    <a:lnTo>
                      <a:pt x="879" y="146"/>
                    </a:lnTo>
                    <a:lnTo>
                      <a:pt x="879" y="146"/>
                    </a:lnTo>
                    <a:lnTo>
                      <a:pt x="879" y="146"/>
                    </a:lnTo>
                    <a:lnTo>
                      <a:pt x="879" y="146"/>
                    </a:lnTo>
                    <a:lnTo>
                      <a:pt x="881" y="146"/>
                    </a:lnTo>
                    <a:lnTo>
                      <a:pt x="881" y="148"/>
                    </a:lnTo>
                    <a:lnTo>
                      <a:pt x="881" y="148"/>
                    </a:lnTo>
                    <a:lnTo>
                      <a:pt x="881" y="148"/>
                    </a:lnTo>
                    <a:lnTo>
                      <a:pt x="881" y="148"/>
                    </a:lnTo>
                    <a:lnTo>
                      <a:pt x="881" y="148"/>
                    </a:lnTo>
                    <a:lnTo>
                      <a:pt x="882" y="148"/>
                    </a:lnTo>
                    <a:lnTo>
                      <a:pt x="882" y="148"/>
                    </a:lnTo>
                    <a:lnTo>
                      <a:pt x="882" y="150"/>
                    </a:lnTo>
                    <a:lnTo>
                      <a:pt x="882" y="150"/>
                    </a:lnTo>
                    <a:lnTo>
                      <a:pt x="882" y="150"/>
                    </a:lnTo>
                    <a:lnTo>
                      <a:pt x="882" y="150"/>
                    </a:lnTo>
                    <a:lnTo>
                      <a:pt x="882" y="150"/>
                    </a:lnTo>
                    <a:lnTo>
                      <a:pt x="882" y="150"/>
                    </a:lnTo>
                    <a:lnTo>
                      <a:pt x="882" y="150"/>
                    </a:lnTo>
                    <a:lnTo>
                      <a:pt x="882" y="150"/>
                    </a:lnTo>
                    <a:lnTo>
                      <a:pt x="882" y="150"/>
                    </a:lnTo>
                    <a:lnTo>
                      <a:pt x="882" y="150"/>
                    </a:lnTo>
                    <a:lnTo>
                      <a:pt x="882" y="152"/>
                    </a:lnTo>
                    <a:lnTo>
                      <a:pt x="882" y="152"/>
                    </a:lnTo>
                    <a:lnTo>
                      <a:pt x="882" y="152"/>
                    </a:lnTo>
                    <a:lnTo>
                      <a:pt x="882" y="152"/>
                    </a:lnTo>
                    <a:lnTo>
                      <a:pt x="882" y="152"/>
                    </a:lnTo>
                    <a:lnTo>
                      <a:pt x="882" y="152"/>
                    </a:lnTo>
                    <a:lnTo>
                      <a:pt x="882" y="152"/>
                    </a:lnTo>
                    <a:lnTo>
                      <a:pt x="884" y="152"/>
                    </a:lnTo>
                    <a:lnTo>
                      <a:pt x="884" y="152"/>
                    </a:lnTo>
                    <a:lnTo>
                      <a:pt x="884" y="152"/>
                    </a:lnTo>
                    <a:lnTo>
                      <a:pt x="884" y="152"/>
                    </a:lnTo>
                    <a:lnTo>
                      <a:pt x="884" y="152"/>
                    </a:lnTo>
                    <a:lnTo>
                      <a:pt x="884" y="152"/>
                    </a:lnTo>
                    <a:lnTo>
                      <a:pt x="884" y="152"/>
                    </a:lnTo>
                    <a:lnTo>
                      <a:pt x="884" y="152"/>
                    </a:lnTo>
                    <a:lnTo>
                      <a:pt x="884" y="152"/>
                    </a:lnTo>
                    <a:lnTo>
                      <a:pt x="884" y="152"/>
                    </a:lnTo>
                    <a:lnTo>
                      <a:pt x="886" y="152"/>
                    </a:lnTo>
                    <a:lnTo>
                      <a:pt x="886" y="154"/>
                    </a:lnTo>
                    <a:lnTo>
                      <a:pt x="886" y="154"/>
                    </a:lnTo>
                    <a:lnTo>
                      <a:pt x="886" y="154"/>
                    </a:lnTo>
                    <a:lnTo>
                      <a:pt x="886" y="154"/>
                    </a:lnTo>
                    <a:lnTo>
                      <a:pt x="886" y="154"/>
                    </a:lnTo>
                    <a:lnTo>
                      <a:pt x="886" y="154"/>
                    </a:lnTo>
                    <a:lnTo>
                      <a:pt x="886" y="154"/>
                    </a:lnTo>
                    <a:lnTo>
                      <a:pt x="886" y="155"/>
                    </a:lnTo>
                    <a:lnTo>
                      <a:pt x="886" y="155"/>
                    </a:lnTo>
                    <a:lnTo>
                      <a:pt x="886" y="155"/>
                    </a:lnTo>
                    <a:lnTo>
                      <a:pt x="886" y="155"/>
                    </a:lnTo>
                    <a:lnTo>
                      <a:pt x="886" y="155"/>
                    </a:lnTo>
                    <a:lnTo>
                      <a:pt x="886" y="155"/>
                    </a:lnTo>
                    <a:lnTo>
                      <a:pt x="886" y="155"/>
                    </a:lnTo>
                    <a:lnTo>
                      <a:pt x="886" y="157"/>
                    </a:lnTo>
                    <a:lnTo>
                      <a:pt x="886" y="157"/>
                    </a:lnTo>
                    <a:lnTo>
                      <a:pt x="886" y="157"/>
                    </a:lnTo>
                    <a:lnTo>
                      <a:pt x="886" y="157"/>
                    </a:lnTo>
                    <a:lnTo>
                      <a:pt x="888" y="157"/>
                    </a:lnTo>
                    <a:lnTo>
                      <a:pt x="888" y="159"/>
                    </a:lnTo>
                    <a:lnTo>
                      <a:pt x="888" y="159"/>
                    </a:lnTo>
                    <a:lnTo>
                      <a:pt x="888" y="159"/>
                    </a:lnTo>
                    <a:lnTo>
                      <a:pt x="888" y="159"/>
                    </a:lnTo>
                    <a:lnTo>
                      <a:pt x="888" y="159"/>
                    </a:lnTo>
                    <a:lnTo>
                      <a:pt x="888" y="159"/>
                    </a:lnTo>
                    <a:lnTo>
                      <a:pt x="888" y="159"/>
                    </a:lnTo>
                    <a:lnTo>
                      <a:pt x="888" y="159"/>
                    </a:lnTo>
                    <a:lnTo>
                      <a:pt x="888" y="161"/>
                    </a:lnTo>
                    <a:lnTo>
                      <a:pt x="888" y="161"/>
                    </a:lnTo>
                    <a:lnTo>
                      <a:pt x="888" y="161"/>
                    </a:lnTo>
                    <a:lnTo>
                      <a:pt x="888" y="161"/>
                    </a:lnTo>
                    <a:lnTo>
                      <a:pt x="888" y="161"/>
                    </a:lnTo>
                    <a:lnTo>
                      <a:pt x="890" y="161"/>
                    </a:lnTo>
                    <a:lnTo>
                      <a:pt x="890" y="161"/>
                    </a:lnTo>
                    <a:lnTo>
                      <a:pt x="890" y="161"/>
                    </a:lnTo>
                    <a:lnTo>
                      <a:pt x="890" y="163"/>
                    </a:lnTo>
                    <a:lnTo>
                      <a:pt x="890" y="163"/>
                    </a:lnTo>
                    <a:lnTo>
                      <a:pt x="890" y="163"/>
                    </a:lnTo>
                    <a:lnTo>
                      <a:pt x="890" y="163"/>
                    </a:lnTo>
                    <a:lnTo>
                      <a:pt x="890" y="163"/>
                    </a:lnTo>
                    <a:lnTo>
                      <a:pt x="892" y="163"/>
                    </a:lnTo>
                    <a:lnTo>
                      <a:pt x="892" y="163"/>
                    </a:lnTo>
                    <a:lnTo>
                      <a:pt x="892" y="164"/>
                    </a:lnTo>
                    <a:lnTo>
                      <a:pt x="892" y="164"/>
                    </a:lnTo>
                    <a:lnTo>
                      <a:pt x="892" y="164"/>
                    </a:lnTo>
                    <a:lnTo>
                      <a:pt x="892" y="164"/>
                    </a:lnTo>
                    <a:lnTo>
                      <a:pt x="892" y="164"/>
                    </a:lnTo>
                    <a:lnTo>
                      <a:pt x="892" y="164"/>
                    </a:lnTo>
                    <a:lnTo>
                      <a:pt x="892" y="166"/>
                    </a:lnTo>
                    <a:lnTo>
                      <a:pt x="892" y="166"/>
                    </a:lnTo>
                    <a:lnTo>
                      <a:pt x="892" y="166"/>
                    </a:lnTo>
                    <a:lnTo>
                      <a:pt x="892" y="166"/>
                    </a:lnTo>
                    <a:lnTo>
                      <a:pt x="892" y="166"/>
                    </a:lnTo>
                    <a:lnTo>
                      <a:pt x="892" y="166"/>
                    </a:lnTo>
                    <a:lnTo>
                      <a:pt x="892" y="168"/>
                    </a:lnTo>
                    <a:lnTo>
                      <a:pt x="892" y="168"/>
                    </a:lnTo>
                    <a:lnTo>
                      <a:pt x="892" y="168"/>
                    </a:lnTo>
                    <a:lnTo>
                      <a:pt x="892" y="168"/>
                    </a:lnTo>
                    <a:lnTo>
                      <a:pt x="890" y="168"/>
                    </a:lnTo>
                    <a:lnTo>
                      <a:pt x="890" y="168"/>
                    </a:lnTo>
                    <a:lnTo>
                      <a:pt x="890" y="168"/>
                    </a:lnTo>
                    <a:lnTo>
                      <a:pt x="890" y="168"/>
                    </a:lnTo>
                    <a:lnTo>
                      <a:pt x="890" y="168"/>
                    </a:lnTo>
                    <a:lnTo>
                      <a:pt x="890" y="168"/>
                    </a:lnTo>
                    <a:lnTo>
                      <a:pt x="890" y="170"/>
                    </a:lnTo>
                    <a:lnTo>
                      <a:pt x="890" y="170"/>
                    </a:lnTo>
                    <a:lnTo>
                      <a:pt x="890" y="170"/>
                    </a:lnTo>
                    <a:lnTo>
                      <a:pt x="890" y="170"/>
                    </a:lnTo>
                    <a:lnTo>
                      <a:pt x="890" y="170"/>
                    </a:lnTo>
                    <a:lnTo>
                      <a:pt x="890" y="170"/>
                    </a:lnTo>
                    <a:lnTo>
                      <a:pt x="890" y="170"/>
                    </a:lnTo>
                    <a:lnTo>
                      <a:pt x="888" y="170"/>
                    </a:lnTo>
                    <a:lnTo>
                      <a:pt x="888" y="170"/>
                    </a:lnTo>
                    <a:lnTo>
                      <a:pt x="888" y="170"/>
                    </a:lnTo>
                    <a:lnTo>
                      <a:pt x="888" y="172"/>
                    </a:lnTo>
                    <a:lnTo>
                      <a:pt x="888" y="172"/>
                    </a:lnTo>
                    <a:lnTo>
                      <a:pt x="888" y="172"/>
                    </a:lnTo>
                    <a:lnTo>
                      <a:pt x="888" y="172"/>
                    </a:lnTo>
                    <a:lnTo>
                      <a:pt x="888" y="172"/>
                    </a:lnTo>
                    <a:lnTo>
                      <a:pt x="888" y="174"/>
                    </a:lnTo>
                    <a:lnTo>
                      <a:pt x="888" y="174"/>
                    </a:lnTo>
                    <a:lnTo>
                      <a:pt x="890" y="174"/>
                    </a:lnTo>
                    <a:lnTo>
                      <a:pt x="890" y="174"/>
                    </a:lnTo>
                    <a:lnTo>
                      <a:pt x="888" y="174"/>
                    </a:lnTo>
                    <a:lnTo>
                      <a:pt x="888" y="174"/>
                    </a:lnTo>
                    <a:lnTo>
                      <a:pt x="888" y="174"/>
                    </a:lnTo>
                    <a:lnTo>
                      <a:pt x="888" y="174"/>
                    </a:lnTo>
                    <a:lnTo>
                      <a:pt x="888" y="174"/>
                    </a:lnTo>
                    <a:lnTo>
                      <a:pt x="888" y="175"/>
                    </a:lnTo>
                    <a:lnTo>
                      <a:pt x="888" y="175"/>
                    </a:lnTo>
                    <a:lnTo>
                      <a:pt x="888" y="175"/>
                    </a:lnTo>
                    <a:lnTo>
                      <a:pt x="888" y="175"/>
                    </a:lnTo>
                    <a:lnTo>
                      <a:pt x="888" y="175"/>
                    </a:lnTo>
                    <a:lnTo>
                      <a:pt x="888" y="175"/>
                    </a:lnTo>
                    <a:lnTo>
                      <a:pt x="888" y="175"/>
                    </a:lnTo>
                    <a:lnTo>
                      <a:pt x="888" y="175"/>
                    </a:lnTo>
                    <a:lnTo>
                      <a:pt x="888" y="177"/>
                    </a:lnTo>
                    <a:lnTo>
                      <a:pt x="888" y="177"/>
                    </a:lnTo>
                    <a:lnTo>
                      <a:pt x="888" y="177"/>
                    </a:lnTo>
                    <a:lnTo>
                      <a:pt x="888" y="177"/>
                    </a:lnTo>
                    <a:lnTo>
                      <a:pt x="888" y="177"/>
                    </a:lnTo>
                    <a:lnTo>
                      <a:pt x="888" y="177"/>
                    </a:lnTo>
                    <a:lnTo>
                      <a:pt x="888" y="177"/>
                    </a:lnTo>
                    <a:lnTo>
                      <a:pt x="888" y="177"/>
                    </a:lnTo>
                    <a:lnTo>
                      <a:pt x="888" y="177"/>
                    </a:lnTo>
                    <a:lnTo>
                      <a:pt x="888" y="177"/>
                    </a:lnTo>
                    <a:lnTo>
                      <a:pt x="888" y="179"/>
                    </a:lnTo>
                    <a:lnTo>
                      <a:pt x="888" y="179"/>
                    </a:lnTo>
                    <a:lnTo>
                      <a:pt x="888" y="179"/>
                    </a:lnTo>
                    <a:lnTo>
                      <a:pt x="888" y="179"/>
                    </a:lnTo>
                    <a:lnTo>
                      <a:pt x="888" y="179"/>
                    </a:lnTo>
                    <a:lnTo>
                      <a:pt x="888" y="179"/>
                    </a:lnTo>
                    <a:lnTo>
                      <a:pt x="888" y="179"/>
                    </a:lnTo>
                    <a:lnTo>
                      <a:pt x="888" y="181"/>
                    </a:lnTo>
                    <a:lnTo>
                      <a:pt x="888" y="181"/>
                    </a:lnTo>
                    <a:lnTo>
                      <a:pt x="888" y="181"/>
                    </a:lnTo>
                    <a:lnTo>
                      <a:pt x="888" y="181"/>
                    </a:lnTo>
                    <a:lnTo>
                      <a:pt x="888" y="183"/>
                    </a:lnTo>
                    <a:lnTo>
                      <a:pt x="886" y="183"/>
                    </a:lnTo>
                    <a:lnTo>
                      <a:pt x="886" y="183"/>
                    </a:lnTo>
                    <a:lnTo>
                      <a:pt x="886" y="183"/>
                    </a:lnTo>
                    <a:lnTo>
                      <a:pt x="886" y="183"/>
                    </a:lnTo>
                    <a:lnTo>
                      <a:pt x="886" y="183"/>
                    </a:lnTo>
                    <a:lnTo>
                      <a:pt x="886" y="183"/>
                    </a:lnTo>
                    <a:lnTo>
                      <a:pt x="886" y="183"/>
                    </a:lnTo>
                    <a:lnTo>
                      <a:pt x="886" y="183"/>
                    </a:lnTo>
                    <a:lnTo>
                      <a:pt x="886"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4"/>
                    </a:lnTo>
                    <a:lnTo>
                      <a:pt x="882" y="184"/>
                    </a:lnTo>
                    <a:lnTo>
                      <a:pt x="882" y="184"/>
                    </a:lnTo>
                    <a:lnTo>
                      <a:pt x="882" y="186"/>
                    </a:lnTo>
                    <a:lnTo>
                      <a:pt x="882" y="186"/>
                    </a:lnTo>
                    <a:lnTo>
                      <a:pt x="882" y="186"/>
                    </a:lnTo>
                    <a:lnTo>
                      <a:pt x="882" y="186"/>
                    </a:lnTo>
                    <a:lnTo>
                      <a:pt x="881" y="186"/>
                    </a:lnTo>
                    <a:lnTo>
                      <a:pt x="882" y="186"/>
                    </a:lnTo>
                    <a:lnTo>
                      <a:pt x="882" y="186"/>
                    </a:lnTo>
                    <a:lnTo>
                      <a:pt x="882" y="186"/>
                    </a:lnTo>
                    <a:lnTo>
                      <a:pt x="882" y="188"/>
                    </a:lnTo>
                    <a:lnTo>
                      <a:pt x="881" y="188"/>
                    </a:lnTo>
                    <a:lnTo>
                      <a:pt x="881" y="188"/>
                    </a:lnTo>
                    <a:lnTo>
                      <a:pt x="881" y="188"/>
                    </a:lnTo>
                    <a:lnTo>
                      <a:pt x="881" y="188"/>
                    </a:lnTo>
                    <a:lnTo>
                      <a:pt x="882" y="188"/>
                    </a:lnTo>
                    <a:lnTo>
                      <a:pt x="882" y="188"/>
                    </a:lnTo>
                    <a:lnTo>
                      <a:pt x="882" y="190"/>
                    </a:lnTo>
                    <a:lnTo>
                      <a:pt x="882" y="190"/>
                    </a:lnTo>
                    <a:lnTo>
                      <a:pt x="881" y="190"/>
                    </a:lnTo>
                    <a:lnTo>
                      <a:pt x="881" y="190"/>
                    </a:lnTo>
                    <a:lnTo>
                      <a:pt x="881" y="190"/>
                    </a:lnTo>
                    <a:lnTo>
                      <a:pt x="881" y="190"/>
                    </a:lnTo>
                    <a:lnTo>
                      <a:pt x="881" y="192"/>
                    </a:lnTo>
                    <a:lnTo>
                      <a:pt x="881" y="192"/>
                    </a:lnTo>
                    <a:lnTo>
                      <a:pt x="881" y="192"/>
                    </a:lnTo>
                    <a:lnTo>
                      <a:pt x="881" y="192"/>
                    </a:lnTo>
                    <a:lnTo>
                      <a:pt x="881" y="192"/>
                    </a:lnTo>
                    <a:lnTo>
                      <a:pt x="881" y="192"/>
                    </a:lnTo>
                    <a:lnTo>
                      <a:pt x="881" y="192"/>
                    </a:lnTo>
                    <a:lnTo>
                      <a:pt x="881" y="193"/>
                    </a:lnTo>
                    <a:lnTo>
                      <a:pt x="881" y="193"/>
                    </a:lnTo>
                    <a:lnTo>
                      <a:pt x="881" y="193"/>
                    </a:lnTo>
                    <a:lnTo>
                      <a:pt x="881" y="193"/>
                    </a:lnTo>
                    <a:lnTo>
                      <a:pt x="881" y="193"/>
                    </a:lnTo>
                    <a:lnTo>
                      <a:pt x="881" y="193"/>
                    </a:lnTo>
                    <a:lnTo>
                      <a:pt x="881" y="193"/>
                    </a:lnTo>
                    <a:lnTo>
                      <a:pt x="881" y="195"/>
                    </a:lnTo>
                    <a:lnTo>
                      <a:pt x="881" y="195"/>
                    </a:lnTo>
                    <a:lnTo>
                      <a:pt x="881" y="195"/>
                    </a:lnTo>
                    <a:lnTo>
                      <a:pt x="881" y="195"/>
                    </a:lnTo>
                    <a:lnTo>
                      <a:pt x="879" y="195"/>
                    </a:lnTo>
                    <a:lnTo>
                      <a:pt x="879" y="195"/>
                    </a:lnTo>
                    <a:lnTo>
                      <a:pt x="879" y="195"/>
                    </a:lnTo>
                    <a:lnTo>
                      <a:pt x="879" y="195"/>
                    </a:lnTo>
                    <a:lnTo>
                      <a:pt x="879" y="195"/>
                    </a:lnTo>
                    <a:lnTo>
                      <a:pt x="879" y="195"/>
                    </a:lnTo>
                    <a:lnTo>
                      <a:pt x="879" y="197"/>
                    </a:lnTo>
                    <a:lnTo>
                      <a:pt x="879" y="197"/>
                    </a:lnTo>
                    <a:lnTo>
                      <a:pt x="881" y="197"/>
                    </a:lnTo>
                    <a:lnTo>
                      <a:pt x="881" y="197"/>
                    </a:lnTo>
                    <a:lnTo>
                      <a:pt x="881" y="197"/>
                    </a:lnTo>
                    <a:lnTo>
                      <a:pt x="881" y="197"/>
                    </a:lnTo>
                    <a:lnTo>
                      <a:pt x="881" y="197"/>
                    </a:lnTo>
                    <a:lnTo>
                      <a:pt x="881" y="197"/>
                    </a:lnTo>
                    <a:lnTo>
                      <a:pt x="881" y="197"/>
                    </a:lnTo>
                    <a:lnTo>
                      <a:pt x="881" y="197"/>
                    </a:lnTo>
                    <a:lnTo>
                      <a:pt x="882" y="197"/>
                    </a:lnTo>
                    <a:lnTo>
                      <a:pt x="882" y="197"/>
                    </a:lnTo>
                    <a:lnTo>
                      <a:pt x="882" y="195"/>
                    </a:lnTo>
                    <a:lnTo>
                      <a:pt x="884" y="197"/>
                    </a:lnTo>
                    <a:lnTo>
                      <a:pt x="884" y="197"/>
                    </a:lnTo>
                    <a:lnTo>
                      <a:pt x="884" y="197"/>
                    </a:lnTo>
                    <a:lnTo>
                      <a:pt x="884" y="197"/>
                    </a:lnTo>
                    <a:lnTo>
                      <a:pt x="884" y="197"/>
                    </a:lnTo>
                    <a:lnTo>
                      <a:pt x="882" y="197"/>
                    </a:lnTo>
                    <a:lnTo>
                      <a:pt x="882" y="197"/>
                    </a:lnTo>
                    <a:lnTo>
                      <a:pt x="882" y="197"/>
                    </a:lnTo>
                    <a:lnTo>
                      <a:pt x="882" y="197"/>
                    </a:lnTo>
                    <a:lnTo>
                      <a:pt x="882" y="199"/>
                    </a:lnTo>
                    <a:lnTo>
                      <a:pt x="884" y="199"/>
                    </a:lnTo>
                    <a:lnTo>
                      <a:pt x="884" y="199"/>
                    </a:lnTo>
                    <a:lnTo>
                      <a:pt x="884" y="197"/>
                    </a:lnTo>
                    <a:lnTo>
                      <a:pt x="884" y="197"/>
                    </a:lnTo>
                    <a:lnTo>
                      <a:pt x="886" y="197"/>
                    </a:lnTo>
                    <a:lnTo>
                      <a:pt x="886" y="197"/>
                    </a:lnTo>
                    <a:lnTo>
                      <a:pt x="886" y="197"/>
                    </a:lnTo>
                    <a:lnTo>
                      <a:pt x="886" y="197"/>
                    </a:lnTo>
                    <a:lnTo>
                      <a:pt x="886" y="195"/>
                    </a:lnTo>
                    <a:lnTo>
                      <a:pt x="886" y="195"/>
                    </a:lnTo>
                    <a:lnTo>
                      <a:pt x="886" y="195"/>
                    </a:lnTo>
                    <a:lnTo>
                      <a:pt x="888" y="195"/>
                    </a:lnTo>
                    <a:lnTo>
                      <a:pt x="888" y="195"/>
                    </a:lnTo>
                    <a:lnTo>
                      <a:pt x="888" y="195"/>
                    </a:lnTo>
                    <a:lnTo>
                      <a:pt x="888" y="195"/>
                    </a:lnTo>
                    <a:lnTo>
                      <a:pt x="888" y="195"/>
                    </a:lnTo>
                    <a:lnTo>
                      <a:pt x="888" y="195"/>
                    </a:lnTo>
                    <a:lnTo>
                      <a:pt x="890" y="197"/>
                    </a:lnTo>
                    <a:lnTo>
                      <a:pt x="890" y="197"/>
                    </a:lnTo>
                    <a:lnTo>
                      <a:pt x="890" y="197"/>
                    </a:lnTo>
                    <a:lnTo>
                      <a:pt x="890" y="197"/>
                    </a:lnTo>
                    <a:lnTo>
                      <a:pt x="890" y="197"/>
                    </a:lnTo>
                    <a:lnTo>
                      <a:pt x="890" y="197"/>
                    </a:lnTo>
                    <a:lnTo>
                      <a:pt x="890" y="197"/>
                    </a:lnTo>
                    <a:lnTo>
                      <a:pt x="890" y="197"/>
                    </a:lnTo>
                    <a:lnTo>
                      <a:pt x="890" y="197"/>
                    </a:lnTo>
                    <a:lnTo>
                      <a:pt x="890" y="199"/>
                    </a:lnTo>
                    <a:lnTo>
                      <a:pt x="890" y="199"/>
                    </a:lnTo>
                    <a:lnTo>
                      <a:pt x="890" y="199"/>
                    </a:lnTo>
                    <a:lnTo>
                      <a:pt x="890" y="199"/>
                    </a:lnTo>
                    <a:lnTo>
                      <a:pt x="890" y="199"/>
                    </a:lnTo>
                    <a:lnTo>
                      <a:pt x="888" y="201"/>
                    </a:lnTo>
                    <a:lnTo>
                      <a:pt x="888" y="201"/>
                    </a:lnTo>
                    <a:lnTo>
                      <a:pt x="888" y="201"/>
                    </a:lnTo>
                    <a:lnTo>
                      <a:pt x="888" y="201"/>
                    </a:lnTo>
                    <a:lnTo>
                      <a:pt x="888" y="201"/>
                    </a:lnTo>
                    <a:lnTo>
                      <a:pt x="890" y="201"/>
                    </a:lnTo>
                    <a:lnTo>
                      <a:pt x="890" y="201"/>
                    </a:lnTo>
                    <a:lnTo>
                      <a:pt x="890" y="201"/>
                    </a:lnTo>
                    <a:lnTo>
                      <a:pt x="890" y="201"/>
                    </a:lnTo>
                    <a:lnTo>
                      <a:pt x="890" y="201"/>
                    </a:lnTo>
                    <a:lnTo>
                      <a:pt x="890" y="201"/>
                    </a:lnTo>
                    <a:lnTo>
                      <a:pt x="890" y="201"/>
                    </a:lnTo>
                    <a:lnTo>
                      <a:pt x="890" y="201"/>
                    </a:lnTo>
                    <a:lnTo>
                      <a:pt x="892" y="201"/>
                    </a:lnTo>
                    <a:lnTo>
                      <a:pt x="892" y="201"/>
                    </a:lnTo>
                    <a:lnTo>
                      <a:pt x="892" y="201"/>
                    </a:lnTo>
                    <a:lnTo>
                      <a:pt x="892" y="201"/>
                    </a:lnTo>
                    <a:lnTo>
                      <a:pt x="892" y="201"/>
                    </a:lnTo>
                    <a:lnTo>
                      <a:pt x="892" y="201"/>
                    </a:lnTo>
                    <a:lnTo>
                      <a:pt x="892" y="202"/>
                    </a:lnTo>
                    <a:lnTo>
                      <a:pt x="892" y="202"/>
                    </a:lnTo>
                    <a:lnTo>
                      <a:pt x="893" y="202"/>
                    </a:lnTo>
                    <a:lnTo>
                      <a:pt x="893" y="202"/>
                    </a:lnTo>
                    <a:lnTo>
                      <a:pt x="893" y="202"/>
                    </a:lnTo>
                    <a:lnTo>
                      <a:pt x="893" y="202"/>
                    </a:lnTo>
                    <a:lnTo>
                      <a:pt x="893" y="202"/>
                    </a:lnTo>
                    <a:lnTo>
                      <a:pt x="895" y="202"/>
                    </a:lnTo>
                    <a:lnTo>
                      <a:pt x="895" y="202"/>
                    </a:lnTo>
                    <a:lnTo>
                      <a:pt x="895" y="202"/>
                    </a:lnTo>
                    <a:lnTo>
                      <a:pt x="895" y="202"/>
                    </a:lnTo>
                    <a:lnTo>
                      <a:pt x="897" y="202"/>
                    </a:lnTo>
                    <a:lnTo>
                      <a:pt x="897" y="204"/>
                    </a:lnTo>
                    <a:lnTo>
                      <a:pt x="897" y="204"/>
                    </a:lnTo>
                    <a:lnTo>
                      <a:pt x="897" y="204"/>
                    </a:lnTo>
                    <a:lnTo>
                      <a:pt x="897" y="204"/>
                    </a:lnTo>
                    <a:lnTo>
                      <a:pt x="897" y="204"/>
                    </a:lnTo>
                    <a:lnTo>
                      <a:pt x="897" y="204"/>
                    </a:lnTo>
                    <a:lnTo>
                      <a:pt x="897" y="206"/>
                    </a:lnTo>
                    <a:lnTo>
                      <a:pt x="897" y="206"/>
                    </a:lnTo>
                    <a:lnTo>
                      <a:pt x="897" y="206"/>
                    </a:lnTo>
                    <a:lnTo>
                      <a:pt x="899" y="206"/>
                    </a:lnTo>
                    <a:lnTo>
                      <a:pt x="899" y="206"/>
                    </a:lnTo>
                    <a:lnTo>
                      <a:pt x="899" y="206"/>
                    </a:lnTo>
                    <a:lnTo>
                      <a:pt x="899" y="206"/>
                    </a:lnTo>
                    <a:lnTo>
                      <a:pt x="899" y="206"/>
                    </a:lnTo>
                    <a:lnTo>
                      <a:pt x="899" y="206"/>
                    </a:lnTo>
                    <a:lnTo>
                      <a:pt x="901" y="206"/>
                    </a:lnTo>
                    <a:lnTo>
                      <a:pt x="901" y="206"/>
                    </a:lnTo>
                    <a:lnTo>
                      <a:pt x="901" y="206"/>
                    </a:lnTo>
                    <a:lnTo>
                      <a:pt x="901" y="206"/>
                    </a:lnTo>
                    <a:lnTo>
                      <a:pt x="901" y="206"/>
                    </a:lnTo>
                    <a:lnTo>
                      <a:pt x="901" y="206"/>
                    </a:lnTo>
                    <a:lnTo>
                      <a:pt x="901" y="206"/>
                    </a:lnTo>
                    <a:lnTo>
                      <a:pt x="901" y="204"/>
                    </a:lnTo>
                    <a:lnTo>
                      <a:pt x="901" y="204"/>
                    </a:lnTo>
                    <a:lnTo>
                      <a:pt x="901" y="204"/>
                    </a:lnTo>
                    <a:lnTo>
                      <a:pt x="901" y="204"/>
                    </a:lnTo>
                    <a:lnTo>
                      <a:pt x="901" y="204"/>
                    </a:lnTo>
                    <a:lnTo>
                      <a:pt x="901" y="204"/>
                    </a:lnTo>
                    <a:lnTo>
                      <a:pt x="901" y="204"/>
                    </a:lnTo>
                    <a:lnTo>
                      <a:pt x="901" y="204"/>
                    </a:lnTo>
                    <a:lnTo>
                      <a:pt x="902" y="204"/>
                    </a:lnTo>
                    <a:lnTo>
                      <a:pt x="902" y="204"/>
                    </a:lnTo>
                    <a:lnTo>
                      <a:pt x="902" y="204"/>
                    </a:lnTo>
                    <a:lnTo>
                      <a:pt x="904" y="204"/>
                    </a:lnTo>
                    <a:lnTo>
                      <a:pt x="904" y="204"/>
                    </a:lnTo>
                    <a:lnTo>
                      <a:pt x="904" y="204"/>
                    </a:lnTo>
                    <a:lnTo>
                      <a:pt x="904" y="204"/>
                    </a:lnTo>
                    <a:lnTo>
                      <a:pt x="906" y="204"/>
                    </a:lnTo>
                    <a:lnTo>
                      <a:pt x="906" y="204"/>
                    </a:lnTo>
                    <a:lnTo>
                      <a:pt x="906" y="204"/>
                    </a:lnTo>
                    <a:lnTo>
                      <a:pt x="906" y="204"/>
                    </a:lnTo>
                    <a:lnTo>
                      <a:pt x="906" y="204"/>
                    </a:lnTo>
                    <a:lnTo>
                      <a:pt x="908" y="204"/>
                    </a:lnTo>
                    <a:lnTo>
                      <a:pt x="908" y="204"/>
                    </a:lnTo>
                    <a:lnTo>
                      <a:pt x="908" y="204"/>
                    </a:lnTo>
                    <a:lnTo>
                      <a:pt x="908" y="204"/>
                    </a:lnTo>
                    <a:lnTo>
                      <a:pt x="910" y="202"/>
                    </a:lnTo>
                    <a:lnTo>
                      <a:pt x="910" y="202"/>
                    </a:lnTo>
                    <a:lnTo>
                      <a:pt x="910" y="201"/>
                    </a:lnTo>
                    <a:lnTo>
                      <a:pt x="911" y="201"/>
                    </a:lnTo>
                    <a:lnTo>
                      <a:pt x="911" y="201"/>
                    </a:lnTo>
                    <a:lnTo>
                      <a:pt x="911" y="201"/>
                    </a:lnTo>
                    <a:lnTo>
                      <a:pt x="911" y="201"/>
                    </a:lnTo>
                    <a:lnTo>
                      <a:pt x="911" y="201"/>
                    </a:lnTo>
                    <a:lnTo>
                      <a:pt x="911" y="201"/>
                    </a:lnTo>
                    <a:lnTo>
                      <a:pt x="913" y="201"/>
                    </a:lnTo>
                    <a:lnTo>
                      <a:pt x="913" y="201"/>
                    </a:lnTo>
                    <a:lnTo>
                      <a:pt x="913" y="201"/>
                    </a:lnTo>
                    <a:lnTo>
                      <a:pt x="913" y="201"/>
                    </a:lnTo>
                    <a:lnTo>
                      <a:pt x="913" y="201"/>
                    </a:lnTo>
                    <a:lnTo>
                      <a:pt x="913" y="201"/>
                    </a:lnTo>
                    <a:lnTo>
                      <a:pt x="915" y="199"/>
                    </a:lnTo>
                    <a:lnTo>
                      <a:pt x="915" y="197"/>
                    </a:lnTo>
                    <a:lnTo>
                      <a:pt x="915" y="197"/>
                    </a:lnTo>
                    <a:lnTo>
                      <a:pt x="915" y="197"/>
                    </a:lnTo>
                    <a:lnTo>
                      <a:pt x="917" y="197"/>
                    </a:lnTo>
                    <a:lnTo>
                      <a:pt x="917" y="197"/>
                    </a:lnTo>
                    <a:lnTo>
                      <a:pt x="917" y="197"/>
                    </a:lnTo>
                    <a:lnTo>
                      <a:pt x="917" y="197"/>
                    </a:lnTo>
                    <a:lnTo>
                      <a:pt x="917" y="197"/>
                    </a:lnTo>
                    <a:lnTo>
                      <a:pt x="919" y="197"/>
                    </a:lnTo>
                    <a:lnTo>
                      <a:pt x="919" y="197"/>
                    </a:lnTo>
                    <a:lnTo>
                      <a:pt x="919" y="197"/>
                    </a:lnTo>
                    <a:lnTo>
                      <a:pt x="919" y="195"/>
                    </a:lnTo>
                    <a:lnTo>
                      <a:pt x="919" y="195"/>
                    </a:lnTo>
                    <a:lnTo>
                      <a:pt x="919" y="195"/>
                    </a:lnTo>
                    <a:lnTo>
                      <a:pt x="919" y="195"/>
                    </a:lnTo>
                    <a:lnTo>
                      <a:pt x="919" y="195"/>
                    </a:lnTo>
                    <a:lnTo>
                      <a:pt x="919" y="195"/>
                    </a:lnTo>
                    <a:lnTo>
                      <a:pt x="919" y="195"/>
                    </a:lnTo>
                    <a:lnTo>
                      <a:pt x="919" y="193"/>
                    </a:lnTo>
                    <a:lnTo>
                      <a:pt x="920" y="193"/>
                    </a:lnTo>
                    <a:lnTo>
                      <a:pt x="920" y="193"/>
                    </a:lnTo>
                    <a:lnTo>
                      <a:pt x="920" y="193"/>
                    </a:lnTo>
                    <a:lnTo>
                      <a:pt x="920" y="193"/>
                    </a:lnTo>
                    <a:lnTo>
                      <a:pt x="920" y="193"/>
                    </a:lnTo>
                    <a:lnTo>
                      <a:pt x="920" y="193"/>
                    </a:lnTo>
                    <a:lnTo>
                      <a:pt x="920" y="193"/>
                    </a:lnTo>
                    <a:lnTo>
                      <a:pt x="922" y="193"/>
                    </a:lnTo>
                    <a:lnTo>
                      <a:pt x="922" y="193"/>
                    </a:lnTo>
                    <a:lnTo>
                      <a:pt x="922" y="193"/>
                    </a:lnTo>
                    <a:lnTo>
                      <a:pt x="922" y="193"/>
                    </a:lnTo>
                    <a:lnTo>
                      <a:pt x="922" y="195"/>
                    </a:lnTo>
                    <a:lnTo>
                      <a:pt x="922" y="195"/>
                    </a:lnTo>
                    <a:lnTo>
                      <a:pt x="922" y="195"/>
                    </a:lnTo>
                    <a:lnTo>
                      <a:pt x="924" y="195"/>
                    </a:lnTo>
                    <a:lnTo>
                      <a:pt x="924" y="195"/>
                    </a:lnTo>
                    <a:lnTo>
                      <a:pt x="924" y="195"/>
                    </a:lnTo>
                    <a:lnTo>
                      <a:pt x="924" y="195"/>
                    </a:lnTo>
                    <a:lnTo>
                      <a:pt x="924" y="195"/>
                    </a:lnTo>
                    <a:lnTo>
                      <a:pt x="924" y="195"/>
                    </a:lnTo>
                    <a:lnTo>
                      <a:pt x="924" y="195"/>
                    </a:lnTo>
                    <a:lnTo>
                      <a:pt x="924" y="195"/>
                    </a:lnTo>
                    <a:lnTo>
                      <a:pt x="926" y="195"/>
                    </a:lnTo>
                    <a:lnTo>
                      <a:pt x="926" y="195"/>
                    </a:lnTo>
                    <a:lnTo>
                      <a:pt x="926" y="195"/>
                    </a:lnTo>
                    <a:lnTo>
                      <a:pt x="926" y="195"/>
                    </a:lnTo>
                    <a:lnTo>
                      <a:pt x="926" y="195"/>
                    </a:lnTo>
                    <a:lnTo>
                      <a:pt x="926" y="193"/>
                    </a:lnTo>
                    <a:lnTo>
                      <a:pt x="926" y="193"/>
                    </a:lnTo>
                    <a:lnTo>
                      <a:pt x="926" y="193"/>
                    </a:lnTo>
                    <a:lnTo>
                      <a:pt x="928" y="195"/>
                    </a:lnTo>
                    <a:lnTo>
                      <a:pt x="928" y="193"/>
                    </a:lnTo>
                    <a:lnTo>
                      <a:pt x="928" y="193"/>
                    </a:lnTo>
                    <a:lnTo>
                      <a:pt x="928" y="193"/>
                    </a:lnTo>
                    <a:lnTo>
                      <a:pt x="928" y="192"/>
                    </a:lnTo>
                    <a:lnTo>
                      <a:pt x="928" y="192"/>
                    </a:lnTo>
                    <a:lnTo>
                      <a:pt x="928" y="192"/>
                    </a:lnTo>
                    <a:lnTo>
                      <a:pt x="928" y="190"/>
                    </a:lnTo>
                    <a:lnTo>
                      <a:pt x="928" y="190"/>
                    </a:lnTo>
                    <a:lnTo>
                      <a:pt x="928" y="190"/>
                    </a:lnTo>
                    <a:lnTo>
                      <a:pt x="928" y="190"/>
                    </a:lnTo>
                    <a:lnTo>
                      <a:pt x="928" y="190"/>
                    </a:lnTo>
                    <a:lnTo>
                      <a:pt x="928" y="188"/>
                    </a:lnTo>
                    <a:lnTo>
                      <a:pt x="930" y="188"/>
                    </a:lnTo>
                    <a:lnTo>
                      <a:pt x="930" y="188"/>
                    </a:lnTo>
                    <a:lnTo>
                      <a:pt x="930" y="188"/>
                    </a:lnTo>
                    <a:lnTo>
                      <a:pt x="930" y="188"/>
                    </a:lnTo>
                    <a:lnTo>
                      <a:pt x="930" y="188"/>
                    </a:lnTo>
                    <a:lnTo>
                      <a:pt x="930" y="190"/>
                    </a:lnTo>
                    <a:lnTo>
                      <a:pt x="930" y="190"/>
                    </a:lnTo>
                    <a:lnTo>
                      <a:pt x="933" y="190"/>
                    </a:lnTo>
                    <a:lnTo>
                      <a:pt x="933" y="190"/>
                    </a:lnTo>
                    <a:lnTo>
                      <a:pt x="933" y="188"/>
                    </a:lnTo>
                    <a:lnTo>
                      <a:pt x="933" y="188"/>
                    </a:lnTo>
                    <a:lnTo>
                      <a:pt x="933" y="188"/>
                    </a:lnTo>
                    <a:lnTo>
                      <a:pt x="935" y="188"/>
                    </a:lnTo>
                    <a:lnTo>
                      <a:pt x="935" y="188"/>
                    </a:lnTo>
                    <a:lnTo>
                      <a:pt x="935" y="188"/>
                    </a:lnTo>
                    <a:lnTo>
                      <a:pt x="935" y="188"/>
                    </a:lnTo>
                    <a:lnTo>
                      <a:pt x="935" y="188"/>
                    </a:lnTo>
                    <a:lnTo>
                      <a:pt x="937" y="188"/>
                    </a:lnTo>
                    <a:lnTo>
                      <a:pt x="937" y="190"/>
                    </a:lnTo>
                    <a:lnTo>
                      <a:pt x="937" y="190"/>
                    </a:lnTo>
                    <a:lnTo>
                      <a:pt x="937" y="188"/>
                    </a:lnTo>
                    <a:lnTo>
                      <a:pt x="937" y="188"/>
                    </a:lnTo>
                    <a:lnTo>
                      <a:pt x="937" y="188"/>
                    </a:lnTo>
                    <a:lnTo>
                      <a:pt x="939" y="188"/>
                    </a:lnTo>
                    <a:lnTo>
                      <a:pt x="939" y="188"/>
                    </a:lnTo>
                    <a:lnTo>
                      <a:pt x="939" y="188"/>
                    </a:lnTo>
                    <a:lnTo>
                      <a:pt x="939" y="188"/>
                    </a:lnTo>
                    <a:lnTo>
                      <a:pt x="940" y="188"/>
                    </a:lnTo>
                    <a:lnTo>
                      <a:pt x="940" y="188"/>
                    </a:lnTo>
                    <a:lnTo>
                      <a:pt x="940" y="188"/>
                    </a:lnTo>
                    <a:lnTo>
                      <a:pt x="940" y="188"/>
                    </a:lnTo>
                    <a:lnTo>
                      <a:pt x="940" y="188"/>
                    </a:lnTo>
                    <a:lnTo>
                      <a:pt x="942" y="188"/>
                    </a:lnTo>
                    <a:lnTo>
                      <a:pt x="942" y="188"/>
                    </a:lnTo>
                    <a:lnTo>
                      <a:pt x="942" y="188"/>
                    </a:lnTo>
                    <a:lnTo>
                      <a:pt x="942" y="188"/>
                    </a:lnTo>
                    <a:lnTo>
                      <a:pt x="942" y="188"/>
                    </a:lnTo>
                    <a:lnTo>
                      <a:pt x="942" y="188"/>
                    </a:lnTo>
                    <a:lnTo>
                      <a:pt x="944" y="188"/>
                    </a:lnTo>
                    <a:lnTo>
                      <a:pt x="944" y="188"/>
                    </a:lnTo>
                    <a:lnTo>
                      <a:pt x="944" y="188"/>
                    </a:lnTo>
                    <a:lnTo>
                      <a:pt x="944" y="190"/>
                    </a:lnTo>
                    <a:lnTo>
                      <a:pt x="944" y="190"/>
                    </a:lnTo>
                    <a:lnTo>
                      <a:pt x="944" y="190"/>
                    </a:lnTo>
                    <a:lnTo>
                      <a:pt x="946" y="190"/>
                    </a:lnTo>
                    <a:lnTo>
                      <a:pt x="946" y="190"/>
                    </a:lnTo>
                    <a:lnTo>
                      <a:pt x="946" y="190"/>
                    </a:lnTo>
                    <a:lnTo>
                      <a:pt x="946" y="190"/>
                    </a:lnTo>
                    <a:lnTo>
                      <a:pt x="946" y="190"/>
                    </a:lnTo>
                    <a:lnTo>
                      <a:pt x="946" y="190"/>
                    </a:lnTo>
                    <a:lnTo>
                      <a:pt x="946" y="190"/>
                    </a:lnTo>
                    <a:lnTo>
                      <a:pt x="948" y="190"/>
                    </a:lnTo>
                    <a:lnTo>
                      <a:pt x="948" y="190"/>
                    </a:lnTo>
                    <a:lnTo>
                      <a:pt x="948" y="190"/>
                    </a:lnTo>
                    <a:lnTo>
                      <a:pt x="948" y="190"/>
                    </a:lnTo>
                    <a:lnTo>
                      <a:pt x="948" y="190"/>
                    </a:lnTo>
                    <a:lnTo>
                      <a:pt x="948" y="192"/>
                    </a:lnTo>
                    <a:lnTo>
                      <a:pt x="949" y="192"/>
                    </a:lnTo>
                    <a:lnTo>
                      <a:pt x="949" y="192"/>
                    </a:lnTo>
                    <a:lnTo>
                      <a:pt x="949" y="192"/>
                    </a:lnTo>
                    <a:lnTo>
                      <a:pt x="949" y="192"/>
                    </a:lnTo>
                    <a:lnTo>
                      <a:pt x="951" y="192"/>
                    </a:lnTo>
                    <a:lnTo>
                      <a:pt x="951" y="192"/>
                    </a:lnTo>
                    <a:lnTo>
                      <a:pt x="951" y="192"/>
                    </a:lnTo>
                    <a:lnTo>
                      <a:pt x="951" y="192"/>
                    </a:lnTo>
                    <a:lnTo>
                      <a:pt x="953" y="192"/>
                    </a:lnTo>
                    <a:lnTo>
                      <a:pt x="953" y="192"/>
                    </a:lnTo>
                    <a:lnTo>
                      <a:pt x="953" y="192"/>
                    </a:lnTo>
                    <a:lnTo>
                      <a:pt x="953" y="192"/>
                    </a:lnTo>
                    <a:lnTo>
                      <a:pt x="953" y="193"/>
                    </a:lnTo>
                    <a:lnTo>
                      <a:pt x="953" y="193"/>
                    </a:lnTo>
                    <a:lnTo>
                      <a:pt x="953" y="193"/>
                    </a:lnTo>
                    <a:lnTo>
                      <a:pt x="953" y="193"/>
                    </a:lnTo>
                    <a:lnTo>
                      <a:pt x="953" y="193"/>
                    </a:lnTo>
                    <a:lnTo>
                      <a:pt x="953" y="193"/>
                    </a:lnTo>
                    <a:lnTo>
                      <a:pt x="953" y="193"/>
                    </a:lnTo>
                    <a:lnTo>
                      <a:pt x="953" y="193"/>
                    </a:lnTo>
                    <a:lnTo>
                      <a:pt x="953" y="193"/>
                    </a:lnTo>
                    <a:lnTo>
                      <a:pt x="953" y="193"/>
                    </a:lnTo>
                    <a:lnTo>
                      <a:pt x="953" y="195"/>
                    </a:lnTo>
                    <a:lnTo>
                      <a:pt x="955" y="195"/>
                    </a:lnTo>
                    <a:lnTo>
                      <a:pt x="955" y="195"/>
                    </a:lnTo>
                    <a:lnTo>
                      <a:pt x="955" y="195"/>
                    </a:lnTo>
                    <a:lnTo>
                      <a:pt x="953" y="195"/>
                    </a:lnTo>
                    <a:lnTo>
                      <a:pt x="953" y="195"/>
                    </a:lnTo>
                    <a:lnTo>
                      <a:pt x="955" y="195"/>
                    </a:lnTo>
                    <a:lnTo>
                      <a:pt x="955" y="195"/>
                    </a:lnTo>
                    <a:lnTo>
                      <a:pt x="955" y="197"/>
                    </a:lnTo>
                    <a:lnTo>
                      <a:pt x="955" y="197"/>
                    </a:lnTo>
                    <a:lnTo>
                      <a:pt x="955" y="197"/>
                    </a:lnTo>
                    <a:lnTo>
                      <a:pt x="955" y="197"/>
                    </a:lnTo>
                    <a:lnTo>
                      <a:pt x="955" y="197"/>
                    </a:lnTo>
                    <a:lnTo>
                      <a:pt x="955" y="197"/>
                    </a:lnTo>
                    <a:lnTo>
                      <a:pt x="955" y="197"/>
                    </a:lnTo>
                    <a:lnTo>
                      <a:pt x="955" y="197"/>
                    </a:lnTo>
                    <a:lnTo>
                      <a:pt x="957" y="199"/>
                    </a:lnTo>
                    <a:lnTo>
                      <a:pt x="957" y="199"/>
                    </a:lnTo>
                    <a:lnTo>
                      <a:pt x="957" y="199"/>
                    </a:lnTo>
                    <a:lnTo>
                      <a:pt x="957" y="199"/>
                    </a:lnTo>
                    <a:lnTo>
                      <a:pt x="957" y="199"/>
                    </a:lnTo>
                    <a:lnTo>
                      <a:pt x="958" y="199"/>
                    </a:lnTo>
                    <a:lnTo>
                      <a:pt x="958" y="199"/>
                    </a:lnTo>
                    <a:lnTo>
                      <a:pt x="958" y="199"/>
                    </a:lnTo>
                    <a:lnTo>
                      <a:pt x="958" y="199"/>
                    </a:lnTo>
                    <a:lnTo>
                      <a:pt x="958" y="201"/>
                    </a:lnTo>
                    <a:lnTo>
                      <a:pt x="958" y="201"/>
                    </a:lnTo>
                    <a:lnTo>
                      <a:pt x="958" y="201"/>
                    </a:lnTo>
                    <a:lnTo>
                      <a:pt x="958" y="201"/>
                    </a:lnTo>
                    <a:lnTo>
                      <a:pt x="960" y="201"/>
                    </a:lnTo>
                    <a:lnTo>
                      <a:pt x="958" y="201"/>
                    </a:lnTo>
                    <a:lnTo>
                      <a:pt x="958" y="201"/>
                    </a:lnTo>
                    <a:lnTo>
                      <a:pt x="958" y="201"/>
                    </a:lnTo>
                    <a:lnTo>
                      <a:pt x="958" y="201"/>
                    </a:lnTo>
                    <a:lnTo>
                      <a:pt x="958" y="202"/>
                    </a:lnTo>
                    <a:lnTo>
                      <a:pt x="960" y="202"/>
                    </a:lnTo>
                    <a:lnTo>
                      <a:pt x="960" y="202"/>
                    </a:lnTo>
                    <a:lnTo>
                      <a:pt x="960" y="202"/>
                    </a:lnTo>
                    <a:lnTo>
                      <a:pt x="960" y="202"/>
                    </a:lnTo>
                    <a:lnTo>
                      <a:pt x="960" y="202"/>
                    </a:lnTo>
                    <a:lnTo>
                      <a:pt x="962" y="202"/>
                    </a:lnTo>
                    <a:lnTo>
                      <a:pt x="962" y="204"/>
                    </a:lnTo>
                    <a:lnTo>
                      <a:pt x="962" y="204"/>
                    </a:lnTo>
                    <a:lnTo>
                      <a:pt x="962" y="204"/>
                    </a:lnTo>
                    <a:lnTo>
                      <a:pt x="962" y="204"/>
                    </a:lnTo>
                    <a:lnTo>
                      <a:pt x="962" y="204"/>
                    </a:lnTo>
                    <a:lnTo>
                      <a:pt x="962" y="204"/>
                    </a:lnTo>
                    <a:lnTo>
                      <a:pt x="962" y="204"/>
                    </a:lnTo>
                    <a:lnTo>
                      <a:pt x="962" y="206"/>
                    </a:lnTo>
                    <a:lnTo>
                      <a:pt x="962" y="206"/>
                    </a:lnTo>
                    <a:lnTo>
                      <a:pt x="962" y="206"/>
                    </a:lnTo>
                    <a:lnTo>
                      <a:pt x="962" y="206"/>
                    </a:lnTo>
                    <a:lnTo>
                      <a:pt x="964" y="206"/>
                    </a:lnTo>
                    <a:lnTo>
                      <a:pt x="964" y="208"/>
                    </a:lnTo>
                    <a:lnTo>
                      <a:pt x="964" y="208"/>
                    </a:lnTo>
                    <a:lnTo>
                      <a:pt x="964" y="208"/>
                    </a:lnTo>
                    <a:lnTo>
                      <a:pt x="964" y="208"/>
                    </a:lnTo>
                    <a:lnTo>
                      <a:pt x="966" y="208"/>
                    </a:lnTo>
                    <a:lnTo>
                      <a:pt x="966" y="208"/>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7" y="212"/>
                    </a:lnTo>
                    <a:lnTo>
                      <a:pt x="967" y="212"/>
                    </a:lnTo>
                    <a:lnTo>
                      <a:pt x="967" y="212"/>
                    </a:lnTo>
                    <a:lnTo>
                      <a:pt x="967" y="210"/>
                    </a:lnTo>
                    <a:lnTo>
                      <a:pt x="969" y="210"/>
                    </a:lnTo>
                    <a:lnTo>
                      <a:pt x="969" y="210"/>
                    </a:lnTo>
                    <a:lnTo>
                      <a:pt x="969" y="210"/>
                    </a:lnTo>
                    <a:lnTo>
                      <a:pt x="969" y="210"/>
                    </a:lnTo>
                    <a:lnTo>
                      <a:pt x="969" y="210"/>
                    </a:lnTo>
                    <a:lnTo>
                      <a:pt x="969" y="210"/>
                    </a:lnTo>
                    <a:lnTo>
                      <a:pt x="969" y="208"/>
                    </a:lnTo>
                    <a:lnTo>
                      <a:pt x="969" y="208"/>
                    </a:lnTo>
                    <a:lnTo>
                      <a:pt x="971" y="210"/>
                    </a:lnTo>
                    <a:lnTo>
                      <a:pt x="971" y="210"/>
                    </a:lnTo>
                    <a:lnTo>
                      <a:pt x="971" y="210"/>
                    </a:lnTo>
                    <a:lnTo>
                      <a:pt x="971" y="210"/>
                    </a:lnTo>
                    <a:lnTo>
                      <a:pt x="971" y="210"/>
                    </a:lnTo>
                    <a:lnTo>
                      <a:pt x="971" y="210"/>
                    </a:lnTo>
                    <a:lnTo>
                      <a:pt x="973" y="210"/>
                    </a:lnTo>
                    <a:lnTo>
                      <a:pt x="973" y="210"/>
                    </a:lnTo>
                    <a:lnTo>
                      <a:pt x="973" y="210"/>
                    </a:lnTo>
                    <a:lnTo>
                      <a:pt x="973" y="212"/>
                    </a:lnTo>
                    <a:lnTo>
                      <a:pt x="973" y="212"/>
                    </a:lnTo>
                    <a:lnTo>
                      <a:pt x="973" y="212"/>
                    </a:lnTo>
                    <a:lnTo>
                      <a:pt x="973" y="212"/>
                    </a:lnTo>
                    <a:lnTo>
                      <a:pt x="973" y="212"/>
                    </a:lnTo>
                    <a:lnTo>
                      <a:pt x="973" y="212"/>
                    </a:lnTo>
                    <a:lnTo>
                      <a:pt x="973" y="212"/>
                    </a:lnTo>
                    <a:lnTo>
                      <a:pt x="973" y="213"/>
                    </a:lnTo>
                    <a:lnTo>
                      <a:pt x="975" y="213"/>
                    </a:lnTo>
                    <a:lnTo>
                      <a:pt x="975" y="213"/>
                    </a:lnTo>
                    <a:lnTo>
                      <a:pt x="975" y="213"/>
                    </a:lnTo>
                    <a:lnTo>
                      <a:pt x="975" y="215"/>
                    </a:lnTo>
                    <a:lnTo>
                      <a:pt x="975" y="215"/>
                    </a:lnTo>
                    <a:lnTo>
                      <a:pt x="975" y="215"/>
                    </a:lnTo>
                    <a:lnTo>
                      <a:pt x="975" y="215"/>
                    </a:lnTo>
                    <a:lnTo>
                      <a:pt x="975" y="215"/>
                    </a:lnTo>
                    <a:lnTo>
                      <a:pt x="975" y="215"/>
                    </a:lnTo>
                    <a:lnTo>
                      <a:pt x="977" y="215"/>
                    </a:lnTo>
                    <a:lnTo>
                      <a:pt x="977" y="215"/>
                    </a:lnTo>
                    <a:lnTo>
                      <a:pt x="977" y="215"/>
                    </a:lnTo>
                    <a:lnTo>
                      <a:pt x="977" y="215"/>
                    </a:lnTo>
                    <a:lnTo>
                      <a:pt x="977" y="215"/>
                    </a:lnTo>
                    <a:lnTo>
                      <a:pt x="977" y="215"/>
                    </a:lnTo>
                    <a:lnTo>
                      <a:pt x="978" y="215"/>
                    </a:lnTo>
                    <a:lnTo>
                      <a:pt x="978" y="215"/>
                    </a:lnTo>
                    <a:lnTo>
                      <a:pt x="978" y="215"/>
                    </a:lnTo>
                    <a:lnTo>
                      <a:pt x="978" y="215"/>
                    </a:lnTo>
                    <a:lnTo>
                      <a:pt x="978" y="217"/>
                    </a:lnTo>
                    <a:lnTo>
                      <a:pt x="978" y="217"/>
                    </a:lnTo>
                    <a:lnTo>
                      <a:pt x="978" y="217"/>
                    </a:lnTo>
                    <a:lnTo>
                      <a:pt x="980" y="217"/>
                    </a:lnTo>
                    <a:lnTo>
                      <a:pt x="980" y="215"/>
                    </a:lnTo>
                    <a:lnTo>
                      <a:pt x="980" y="215"/>
                    </a:lnTo>
                    <a:lnTo>
                      <a:pt x="980" y="215"/>
                    </a:lnTo>
                    <a:lnTo>
                      <a:pt x="982" y="217"/>
                    </a:lnTo>
                    <a:lnTo>
                      <a:pt x="982" y="217"/>
                    </a:lnTo>
                    <a:lnTo>
                      <a:pt x="982" y="217"/>
                    </a:lnTo>
                    <a:lnTo>
                      <a:pt x="982" y="217"/>
                    </a:lnTo>
                    <a:lnTo>
                      <a:pt x="982" y="217"/>
                    </a:lnTo>
                    <a:lnTo>
                      <a:pt x="982" y="217"/>
                    </a:lnTo>
                    <a:lnTo>
                      <a:pt x="984" y="217"/>
                    </a:lnTo>
                    <a:lnTo>
                      <a:pt x="984" y="219"/>
                    </a:lnTo>
                    <a:lnTo>
                      <a:pt x="984" y="219"/>
                    </a:lnTo>
                    <a:lnTo>
                      <a:pt x="984" y="219"/>
                    </a:lnTo>
                    <a:lnTo>
                      <a:pt x="984" y="219"/>
                    </a:lnTo>
                    <a:lnTo>
                      <a:pt x="984" y="219"/>
                    </a:lnTo>
                    <a:lnTo>
                      <a:pt x="986" y="219"/>
                    </a:lnTo>
                    <a:lnTo>
                      <a:pt x="986" y="219"/>
                    </a:lnTo>
                    <a:lnTo>
                      <a:pt x="986" y="219"/>
                    </a:lnTo>
                    <a:lnTo>
                      <a:pt x="986" y="219"/>
                    </a:lnTo>
                    <a:lnTo>
                      <a:pt x="986" y="219"/>
                    </a:lnTo>
                    <a:lnTo>
                      <a:pt x="987" y="219"/>
                    </a:lnTo>
                    <a:lnTo>
                      <a:pt x="987" y="219"/>
                    </a:lnTo>
                    <a:lnTo>
                      <a:pt x="989" y="221"/>
                    </a:lnTo>
                    <a:lnTo>
                      <a:pt x="989" y="219"/>
                    </a:lnTo>
                    <a:lnTo>
                      <a:pt x="991" y="221"/>
                    </a:lnTo>
                    <a:lnTo>
                      <a:pt x="991" y="221"/>
                    </a:lnTo>
                    <a:lnTo>
                      <a:pt x="991" y="221"/>
                    </a:lnTo>
                    <a:lnTo>
                      <a:pt x="991" y="221"/>
                    </a:lnTo>
                    <a:lnTo>
                      <a:pt x="991" y="221"/>
                    </a:lnTo>
                    <a:lnTo>
                      <a:pt x="993" y="221"/>
                    </a:lnTo>
                    <a:lnTo>
                      <a:pt x="993" y="221"/>
                    </a:lnTo>
                    <a:lnTo>
                      <a:pt x="993" y="221"/>
                    </a:lnTo>
                    <a:lnTo>
                      <a:pt x="993" y="221"/>
                    </a:lnTo>
                    <a:lnTo>
                      <a:pt x="993" y="222"/>
                    </a:lnTo>
                    <a:lnTo>
                      <a:pt x="993" y="222"/>
                    </a:lnTo>
                    <a:lnTo>
                      <a:pt x="995" y="222"/>
                    </a:lnTo>
                    <a:lnTo>
                      <a:pt x="995" y="222"/>
                    </a:lnTo>
                    <a:lnTo>
                      <a:pt x="995" y="222"/>
                    </a:lnTo>
                    <a:lnTo>
                      <a:pt x="996" y="222"/>
                    </a:lnTo>
                    <a:lnTo>
                      <a:pt x="996" y="222"/>
                    </a:lnTo>
                    <a:lnTo>
                      <a:pt x="996" y="222"/>
                    </a:lnTo>
                    <a:lnTo>
                      <a:pt x="996" y="224"/>
                    </a:lnTo>
                    <a:lnTo>
                      <a:pt x="996" y="224"/>
                    </a:lnTo>
                    <a:lnTo>
                      <a:pt x="996" y="224"/>
                    </a:lnTo>
                    <a:lnTo>
                      <a:pt x="996" y="224"/>
                    </a:lnTo>
                    <a:lnTo>
                      <a:pt x="996" y="224"/>
                    </a:lnTo>
                    <a:lnTo>
                      <a:pt x="998" y="224"/>
                    </a:lnTo>
                    <a:lnTo>
                      <a:pt x="998" y="224"/>
                    </a:lnTo>
                    <a:lnTo>
                      <a:pt x="998" y="224"/>
                    </a:lnTo>
                    <a:lnTo>
                      <a:pt x="998" y="224"/>
                    </a:lnTo>
                    <a:lnTo>
                      <a:pt x="998" y="224"/>
                    </a:lnTo>
                    <a:lnTo>
                      <a:pt x="998" y="226"/>
                    </a:lnTo>
                    <a:lnTo>
                      <a:pt x="998" y="226"/>
                    </a:lnTo>
                    <a:lnTo>
                      <a:pt x="1000" y="226"/>
                    </a:lnTo>
                    <a:lnTo>
                      <a:pt x="1000" y="226"/>
                    </a:lnTo>
                    <a:lnTo>
                      <a:pt x="1000" y="226"/>
                    </a:lnTo>
                    <a:lnTo>
                      <a:pt x="1000" y="226"/>
                    </a:lnTo>
                    <a:lnTo>
                      <a:pt x="1002" y="226"/>
                    </a:lnTo>
                    <a:lnTo>
                      <a:pt x="1002" y="226"/>
                    </a:lnTo>
                    <a:lnTo>
                      <a:pt x="1002" y="226"/>
                    </a:lnTo>
                    <a:lnTo>
                      <a:pt x="1002" y="226"/>
                    </a:lnTo>
                    <a:lnTo>
                      <a:pt x="1002" y="226"/>
                    </a:lnTo>
                    <a:lnTo>
                      <a:pt x="1002" y="226"/>
                    </a:lnTo>
                    <a:lnTo>
                      <a:pt x="1004" y="226"/>
                    </a:lnTo>
                    <a:lnTo>
                      <a:pt x="1004" y="226"/>
                    </a:lnTo>
                    <a:lnTo>
                      <a:pt x="1004" y="226"/>
                    </a:lnTo>
                    <a:lnTo>
                      <a:pt x="1004" y="226"/>
                    </a:lnTo>
                    <a:lnTo>
                      <a:pt x="1004" y="226"/>
                    </a:lnTo>
                    <a:lnTo>
                      <a:pt x="1004" y="226"/>
                    </a:lnTo>
                    <a:lnTo>
                      <a:pt x="1004" y="226"/>
                    </a:lnTo>
                    <a:lnTo>
                      <a:pt x="1005" y="226"/>
                    </a:lnTo>
                    <a:lnTo>
                      <a:pt x="1005" y="226"/>
                    </a:lnTo>
                    <a:lnTo>
                      <a:pt x="1007" y="226"/>
                    </a:lnTo>
                    <a:lnTo>
                      <a:pt x="1007" y="226"/>
                    </a:lnTo>
                    <a:lnTo>
                      <a:pt x="1007" y="226"/>
                    </a:lnTo>
                    <a:lnTo>
                      <a:pt x="1007" y="226"/>
                    </a:lnTo>
                    <a:lnTo>
                      <a:pt x="1007" y="226"/>
                    </a:lnTo>
                    <a:lnTo>
                      <a:pt x="1007" y="226"/>
                    </a:lnTo>
                    <a:lnTo>
                      <a:pt x="1007" y="226"/>
                    </a:lnTo>
                    <a:lnTo>
                      <a:pt x="1007" y="226"/>
                    </a:lnTo>
                    <a:lnTo>
                      <a:pt x="1009" y="226"/>
                    </a:lnTo>
                    <a:lnTo>
                      <a:pt x="1009" y="226"/>
                    </a:lnTo>
                    <a:lnTo>
                      <a:pt x="1009" y="226"/>
                    </a:lnTo>
                    <a:lnTo>
                      <a:pt x="1009" y="226"/>
                    </a:lnTo>
                    <a:lnTo>
                      <a:pt x="1009" y="226"/>
                    </a:lnTo>
                    <a:lnTo>
                      <a:pt x="1009" y="226"/>
                    </a:lnTo>
                    <a:lnTo>
                      <a:pt x="1009" y="226"/>
                    </a:lnTo>
                    <a:lnTo>
                      <a:pt x="1011" y="226"/>
                    </a:lnTo>
                    <a:lnTo>
                      <a:pt x="1011" y="228"/>
                    </a:lnTo>
                    <a:lnTo>
                      <a:pt x="1011" y="228"/>
                    </a:lnTo>
                    <a:lnTo>
                      <a:pt x="1011" y="228"/>
                    </a:lnTo>
                    <a:lnTo>
                      <a:pt x="1011" y="228"/>
                    </a:lnTo>
                    <a:lnTo>
                      <a:pt x="1011" y="228"/>
                    </a:lnTo>
                    <a:lnTo>
                      <a:pt x="1013" y="228"/>
                    </a:lnTo>
                    <a:lnTo>
                      <a:pt x="1013" y="230"/>
                    </a:lnTo>
                    <a:lnTo>
                      <a:pt x="1013" y="230"/>
                    </a:lnTo>
                    <a:lnTo>
                      <a:pt x="1013" y="230"/>
                    </a:lnTo>
                    <a:lnTo>
                      <a:pt x="1013" y="230"/>
                    </a:lnTo>
                    <a:lnTo>
                      <a:pt x="1013" y="230"/>
                    </a:lnTo>
                    <a:lnTo>
                      <a:pt x="1013" y="230"/>
                    </a:lnTo>
                    <a:lnTo>
                      <a:pt x="1015" y="230"/>
                    </a:lnTo>
                    <a:lnTo>
                      <a:pt x="1015" y="230"/>
                    </a:lnTo>
                    <a:lnTo>
                      <a:pt x="1015" y="230"/>
                    </a:lnTo>
                    <a:lnTo>
                      <a:pt x="1015" y="230"/>
                    </a:lnTo>
                    <a:lnTo>
                      <a:pt x="1015" y="230"/>
                    </a:lnTo>
                    <a:lnTo>
                      <a:pt x="1015" y="231"/>
                    </a:lnTo>
                    <a:lnTo>
                      <a:pt x="1016" y="231"/>
                    </a:lnTo>
                    <a:lnTo>
                      <a:pt x="1016" y="231"/>
                    </a:lnTo>
                    <a:lnTo>
                      <a:pt x="1016" y="231"/>
                    </a:lnTo>
                    <a:lnTo>
                      <a:pt x="1016" y="231"/>
                    </a:lnTo>
                    <a:lnTo>
                      <a:pt x="1016" y="231"/>
                    </a:lnTo>
                    <a:lnTo>
                      <a:pt x="1016" y="233"/>
                    </a:lnTo>
                    <a:lnTo>
                      <a:pt x="1016" y="233"/>
                    </a:lnTo>
                    <a:lnTo>
                      <a:pt x="1016" y="233"/>
                    </a:lnTo>
                    <a:lnTo>
                      <a:pt x="1016" y="233"/>
                    </a:lnTo>
                    <a:lnTo>
                      <a:pt x="1016" y="233"/>
                    </a:lnTo>
                    <a:lnTo>
                      <a:pt x="1016" y="235"/>
                    </a:lnTo>
                    <a:lnTo>
                      <a:pt x="1018" y="235"/>
                    </a:lnTo>
                    <a:lnTo>
                      <a:pt x="1018" y="235"/>
                    </a:lnTo>
                    <a:lnTo>
                      <a:pt x="1018" y="235"/>
                    </a:lnTo>
                    <a:lnTo>
                      <a:pt x="1018" y="235"/>
                    </a:lnTo>
                    <a:lnTo>
                      <a:pt x="1018" y="235"/>
                    </a:lnTo>
                    <a:lnTo>
                      <a:pt x="1018" y="235"/>
                    </a:lnTo>
                    <a:lnTo>
                      <a:pt x="1018" y="237"/>
                    </a:lnTo>
                    <a:lnTo>
                      <a:pt x="1018" y="237"/>
                    </a:lnTo>
                    <a:lnTo>
                      <a:pt x="1018" y="237"/>
                    </a:lnTo>
                    <a:lnTo>
                      <a:pt x="1018" y="237"/>
                    </a:lnTo>
                    <a:lnTo>
                      <a:pt x="1018" y="237"/>
                    </a:lnTo>
                    <a:lnTo>
                      <a:pt x="1018" y="239"/>
                    </a:lnTo>
                    <a:lnTo>
                      <a:pt x="1018" y="239"/>
                    </a:lnTo>
                    <a:lnTo>
                      <a:pt x="1018" y="239"/>
                    </a:lnTo>
                    <a:lnTo>
                      <a:pt x="1018" y="239"/>
                    </a:lnTo>
                    <a:lnTo>
                      <a:pt x="1020" y="239"/>
                    </a:lnTo>
                    <a:lnTo>
                      <a:pt x="1020" y="239"/>
                    </a:lnTo>
                    <a:lnTo>
                      <a:pt x="1020" y="239"/>
                    </a:lnTo>
                    <a:lnTo>
                      <a:pt x="1020" y="239"/>
                    </a:lnTo>
                    <a:lnTo>
                      <a:pt x="1020" y="240"/>
                    </a:lnTo>
                    <a:lnTo>
                      <a:pt x="1020" y="240"/>
                    </a:lnTo>
                    <a:lnTo>
                      <a:pt x="1020" y="240"/>
                    </a:lnTo>
                    <a:lnTo>
                      <a:pt x="1020" y="240"/>
                    </a:lnTo>
                    <a:lnTo>
                      <a:pt x="1020" y="240"/>
                    </a:lnTo>
                    <a:lnTo>
                      <a:pt x="1020" y="240"/>
                    </a:lnTo>
                    <a:lnTo>
                      <a:pt x="1020" y="240"/>
                    </a:lnTo>
                    <a:lnTo>
                      <a:pt x="1020" y="240"/>
                    </a:lnTo>
                    <a:lnTo>
                      <a:pt x="1020" y="242"/>
                    </a:lnTo>
                    <a:lnTo>
                      <a:pt x="1020" y="242"/>
                    </a:lnTo>
                    <a:lnTo>
                      <a:pt x="1022" y="242"/>
                    </a:lnTo>
                    <a:lnTo>
                      <a:pt x="1022" y="242"/>
                    </a:lnTo>
                    <a:lnTo>
                      <a:pt x="1022" y="242"/>
                    </a:lnTo>
                    <a:lnTo>
                      <a:pt x="1022" y="242"/>
                    </a:lnTo>
                    <a:lnTo>
                      <a:pt x="1022" y="242"/>
                    </a:lnTo>
                    <a:lnTo>
                      <a:pt x="1022" y="242"/>
                    </a:lnTo>
                    <a:lnTo>
                      <a:pt x="1022" y="242"/>
                    </a:lnTo>
                    <a:lnTo>
                      <a:pt x="1022" y="242"/>
                    </a:lnTo>
                    <a:lnTo>
                      <a:pt x="1022" y="242"/>
                    </a:lnTo>
                    <a:lnTo>
                      <a:pt x="1022" y="242"/>
                    </a:lnTo>
                    <a:lnTo>
                      <a:pt x="1022" y="244"/>
                    </a:lnTo>
                    <a:lnTo>
                      <a:pt x="1024" y="244"/>
                    </a:lnTo>
                    <a:lnTo>
                      <a:pt x="1024" y="244"/>
                    </a:lnTo>
                    <a:lnTo>
                      <a:pt x="1024" y="244"/>
                    </a:lnTo>
                    <a:lnTo>
                      <a:pt x="1024" y="244"/>
                    </a:lnTo>
                    <a:lnTo>
                      <a:pt x="1024" y="244"/>
                    </a:lnTo>
                    <a:lnTo>
                      <a:pt x="1024" y="244"/>
                    </a:lnTo>
                    <a:lnTo>
                      <a:pt x="1024" y="244"/>
                    </a:lnTo>
                    <a:lnTo>
                      <a:pt x="1024" y="246"/>
                    </a:lnTo>
                    <a:lnTo>
                      <a:pt x="1024" y="246"/>
                    </a:lnTo>
                    <a:lnTo>
                      <a:pt x="1024" y="246"/>
                    </a:lnTo>
                    <a:lnTo>
                      <a:pt x="1024" y="246"/>
                    </a:lnTo>
                    <a:lnTo>
                      <a:pt x="1025" y="246"/>
                    </a:lnTo>
                    <a:lnTo>
                      <a:pt x="1025" y="248"/>
                    </a:lnTo>
                    <a:lnTo>
                      <a:pt x="1025" y="248"/>
                    </a:lnTo>
                    <a:lnTo>
                      <a:pt x="1025" y="248"/>
                    </a:lnTo>
                    <a:lnTo>
                      <a:pt x="1025" y="248"/>
                    </a:lnTo>
                    <a:lnTo>
                      <a:pt x="1025" y="248"/>
                    </a:lnTo>
                    <a:lnTo>
                      <a:pt x="1025" y="248"/>
                    </a:lnTo>
                    <a:lnTo>
                      <a:pt x="1025" y="248"/>
                    </a:lnTo>
                    <a:lnTo>
                      <a:pt x="1027" y="250"/>
                    </a:lnTo>
                    <a:lnTo>
                      <a:pt x="1027" y="250"/>
                    </a:lnTo>
                    <a:lnTo>
                      <a:pt x="1027" y="250"/>
                    </a:lnTo>
                    <a:lnTo>
                      <a:pt x="1029" y="250"/>
                    </a:lnTo>
                    <a:lnTo>
                      <a:pt x="1029" y="250"/>
                    </a:lnTo>
                    <a:lnTo>
                      <a:pt x="1029" y="251"/>
                    </a:lnTo>
                    <a:lnTo>
                      <a:pt x="1029" y="251"/>
                    </a:lnTo>
                    <a:lnTo>
                      <a:pt x="1029" y="251"/>
                    </a:lnTo>
                    <a:lnTo>
                      <a:pt x="1031" y="251"/>
                    </a:lnTo>
                    <a:lnTo>
                      <a:pt x="1031" y="251"/>
                    </a:lnTo>
                    <a:lnTo>
                      <a:pt x="1031" y="251"/>
                    </a:lnTo>
                    <a:lnTo>
                      <a:pt x="1031" y="251"/>
                    </a:lnTo>
                    <a:lnTo>
                      <a:pt x="1031" y="253"/>
                    </a:lnTo>
                    <a:lnTo>
                      <a:pt x="1031" y="253"/>
                    </a:lnTo>
                    <a:lnTo>
                      <a:pt x="1031" y="253"/>
                    </a:lnTo>
                    <a:lnTo>
                      <a:pt x="1031" y="253"/>
                    </a:lnTo>
                    <a:lnTo>
                      <a:pt x="1033" y="253"/>
                    </a:lnTo>
                    <a:lnTo>
                      <a:pt x="1033" y="253"/>
                    </a:lnTo>
                    <a:lnTo>
                      <a:pt x="1033" y="253"/>
                    </a:lnTo>
                    <a:lnTo>
                      <a:pt x="1033" y="253"/>
                    </a:lnTo>
                    <a:lnTo>
                      <a:pt x="1033" y="253"/>
                    </a:lnTo>
                    <a:lnTo>
                      <a:pt x="1033" y="253"/>
                    </a:lnTo>
                    <a:lnTo>
                      <a:pt x="1033" y="253"/>
                    </a:lnTo>
                    <a:lnTo>
                      <a:pt x="1034" y="253"/>
                    </a:lnTo>
                    <a:lnTo>
                      <a:pt x="1034" y="253"/>
                    </a:lnTo>
                    <a:lnTo>
                      <a:pt x="1034" y="253"/>
                    </a:lnTo>
                    <a:lnTo>
                      <a:pt x="1034" y="253"/>
                    </a:lnTo>
                    <a:lnTo>
                      <a:pt x="1034" y="253"/>
                    </a:lnTo>
                    <a:lnTo>
                      <a:pt x="1034" y="253"/>
                    </a:lnTo>
                    <a:lnTo>
                      <a:pt x="1036" y="255"/>
                    </a:lnTo>
                    <a:lnTo>
                      <a:pt x="1036" y="255"/>
                    </a:lnTo>
                    <a:lnTo>
                      <a:pt x="1036" y="255"/>
                    </a:lnTo>
                    <a:lnTo>
                      <a:pt x="1036" y="255"/>
                    </a:lnTo>
                    <a:lnTo>
                      <a:pt x="1036" y="255"/>
                    </a:lnTo>
                    <a:lnTo>
                      <a:pt x="1036" y="255"/>
                    </a:lnTo>
                    <a:lnTo>
                      <a:pt x="1038" y="255"/>
                    </a:lnTo>
                    <a:lnTo>
                      <a:pt x="1038" y="255"/>
                    </a:lnTo>
                    <a:lnTo>
                      <a:pt x="1038" y="255"/>
                    </a:lnTo>
                    <a:lnTo>
                      <a:pt x="1038" y="255"/>
                    </a:lnTo>
                    <a:lnTo>
                      <a:pt x="1038" y="255"/>
                    </a:lnTo>
                    <a:lnTo>
                      <a:pt x="1038" y="255"/>
                    </a:lnTo>
                    <a:lnTo>
                      <a:pt x="1040" y="255"/>
                    </a:lnTo>
                    <a:lnTo>
                      <a:pt x="1040" y="255"/>
                    </a:lnTo>
                    <a:lnTo>
                      <a:pt x="1040" y="255"/>
                    </a:lnTo>
                    <a:lnTo>
                      <a:pt x="1040" y="255"/>
                    </a:lnTo>
                    <a:lnTo>
                      <a:pt x="1040" y="255"/>
                    </a:lnTo>
                    <a:lnTo>
                      <a:pt x="1040" y="255"/>
                    </a:lnTo>
                    <a:lnTo>
                      <a:pt x="1040" y="255"/>
                    </a:lnTo>
                    <a:lnTo>
                      <a:pt x="1042" y="255"/>
                    </a:lnTo>
                    <a:lnTo>
                      <a:pt x="1042" y="255"/>
                    </a:lnTo>
                    <a:lnTo>
                      <a:pt x="1042" y="257"/>
                    </a:lnTo>
                    <a:lnTo>
                      <a:pt x="1042" y="257"/>
                    </a:lnTo>
                    <a:lnTo>
                      <a:pt x="1042" y="257"/>
                    </a:lnTo>
                    <a:lnTo>
                      <a:pt x="1043" y="257"/>
                    </a:lnTo>
                    <a:lnTo>
                      <a:pt x="1043" y="257"/>
                    </a:lnTo>
                    <a:lnTo>
                      <a:pt x="1043" y="255"/>
                    </a:lnTo>
                    <a:lnTo>
                      <a:pt x="1043" y="255"/>
                    </a:lnTo>
                    <a:lnTo>
                      <a:pt x="1043" y="255"/>
                    </a:lnTo>
                    <a:lnTo>
                      <a:pt x="1043" y="255"/>
                    </a:lnTo>
                    <a:lnTo>
                      <a:pt x="1043" y="255"/>
                    </a:lnTo>
                    <a:lnTo>
                      <a:pt x="1045" y="255"/>
                    </a:lnTo>
                    <a:lnTo>
                      <a:pt x="1045" y="255"/>
                    </a:lnTo>
                    <a:lnTo>
                      <a:pt x="1045" y="255"/>
                    </a:lnTo>
                    <a:lnTo>
                      <a:pt x="1045" y="255"/>
                    </a:lnTo>
                    <a:lnTo>
                      <a:pt x="1045" y="255"/>
                    </a:lnTo>
                    <a:lnTo>
                      <a:pt x="1045" y="255"/>
                    </a:lnTo>
                    <a:lnTo>
                      <a:pt x="1047" y="255"/>
                    </a:lnTo>
                    <a:lnTo>
                      <a:pt x="1047" y="255"/>
                    </a:lnTo>
                    <a:lnTo>
                      <a:pt x="1047" y="255"/>
                    </a:lnTo>
                    <a:lnTo>
                      <a:pt x="1047" y="255"/>
                    </a:lnTo>
                    <a:lnTo>
                      <a:pt x="1049" y="255"/>
                    </a:lnTo>
                    <a:lnTo>
                      <a:pt x="1049" y="255"/>
                    </a:lnTo>
                    <a:lnTo>
                      <a:pt x="1049" y="255"/>
                    </a:lnTo>
                    <a:lnTo>
                      <a:pt x="1049" y="255"/>
                    </a:lnTo>
                    <a:lnTo>
                      <a:pt x="1049" y="255"/>
                    </a:lnTo>
                    <a:lnTo>
                      <a:pt x="1051" y="255"/>
                    </a:lnTo>
                    <a:lnTo>
                      <a:pt x="1051" y="255"/>
                    </a:lnTo>
                    <a:lnTo>
                      <a:pt x="1051" y="255"/>
                    </a:lnTo>
                    <a:lnTo>
                      <a:pt x="1051" y="255"/>
                    </a:lnTo>
                    <a:lnTo>
                      <a:pt x="1052" y="255"/>
                    </a:lnTo>
                    <a:lnTo>
                      <a:pt x="1052" y="255"/>
                    </a:lnTo>
                    <a:lnTo>
                      <a:pt x="1052" y="255"/>
                    </a:lnTo>
                    <a:lnTo>
                      <a:pt x="1052" y="255"/>
                    </a:lnTo>
                    <a:lnTo>
                      <a:pt x="1052" y="255"/>
                    </a:lnTo>
                    <a:lnTo>
                      <a:pt x="1054" y="255"/>
                    </a:lnTo>
                    <a:lnTo>
                      <a:pt x="1054" y="255"/>
                    </a:lnTo>
                    <a:lnTo>
                      <a:pt x="1054" y="255"/>
                    </a:lnTo>
                    <a:lnTo>
                      <a:pt x="1054" y="255"/>
                    </a:lnTo>
                    <a:lnTo>
                      <a:pt x="1054" y="255"/>
                    </a:lnTo>
                    <a:lnTo>
                      <a:pt x="1056" y="255"/>
                    </a:lnTo>
                    <a:lnTo>
                      <a:pt x="1056" y="255"/>
                    </a:lnTo>
                    <a:lnTo>
                      <a:pt x="1056" y="255"/>
                    </a:lnTo>
                    <a:lnTo>
                      <a:pt x="1056" y="255"/>
                    </a:lnTo>
                    <a:lnTo>
                      <a:pt x="1058" y="257"/>
                    </a:lnTo>
                    <a:lnTo>
                      <a:pt x="1058" y="257"/>
                    </a:lnTo>
                    <a:lnTo>
                      <a:pt x="1058" y="257"/>
                    </a:lnTo>
                    <a:lnTo>
                      <a:pt x="1058" y="257"/>
                    </a:lnTo>
                    <a:lnTo>
                      <a:pt x="1060" y="257"/>
                    </a:lnTo>
                    <a:lnTo>
                      <a:pt x="1060" y="257"/>
                    </a:lnTo>
                    <a:lnTo>
                      <a:pt x="1060" y="257"/>
                    </a:lnTo>
                    <a:lnTo>
                      <a:pt x="1060" y="257"/>
                    </a:lnTo>
                    <a:lnTo>
                      <a:pt x="1060" y="257"/>
                    </a:lnTo>
                    <a:lnTo>
                      <a:pt x="1062" y="257"/>
                    </a:lnTo>
                    <a:lnTo>
                      <a:pt x="1062" y="257"/>
                    </a:lnTo>
                    <a:lnTo>
                      <a:pt x="1062" y="257"/>
                    </a:lnTo>
                    <a:lnTo>
                      <a:pt x="1062" y="257"/>
                    </a:lnTo>
                    <a:lnTo>
                      <a:pt x="1063" y="257"/>
                    </a:lnTo>
                    <a:lnTo>
                      <a:pt x="1063" y="257"/>
                    </a:lnTo>
                    <a:lnTo>
                      <a:pt x="1063" y="257"/>
                    </a:lnTo>
                    <a:lnTo>
                      <a:pt x="1063" y="257"/>
                    </a:lnTo>
                    <a:lnTo>
                      <a:pt x="1063" y="257"/>
                    </a:lnTo>
                    <a:lnTo>
                      <a:pt x="1065" y="257"/>
                    </a:lnTo>
                    <a:lnTo>
                      <a:pt x="1065" y="257"/>
                    </a:lnTo>
                    <a:lnTo>
                      <a:pt x="1065" y="257"/>
                    </a:lnTo>
                    <a:lnTo>
                      <a:pt x="1065" y="257"/>
                    </a:lnTo>
                    <a:lnTo>
                      <a:pt x="1065" y="257"/>
                    </a:lnTo>
                    <a:lnTo>
                      <a:pt x="1067" y="257"/>
                    </a:lnTo>
                    <a:lnTo>
                      <a:pt x="1067" y="257"/>
                    </a:lnTo>
                    <a:lnTo>
                      <a:pt x="1067" y="257"/>
                    </a:lnTo>
                    <a:lnTo>
                      <a:pt x="1067" y="257"/>
                    </a:lnTo>
                    <a:lnTo>
                      <a:pt x="1067" y="257"/>
                    </a:lnTo>
                    <a:lnTo>
                      <a:pt x="1067" y="257"/>
                    </a:lnTo>
                    <a:lnTo>
                      <a:pt x="1067" y="257"/>
                    </a:lnTo>
                    <a:lnTo>
                      <a:pt x="1069" y="257"/>
                    </a:lnTo>
                    <a:lnTo>
                      <a:pt x="1069" y="257"/>
                    </a:lnTo>
                    <a:lnTo>
                      <a:pt x="1069" y="257"/>
                    </a:lnTo>
                    <a:lnTo>
                      <a:pt x="1069" y="257"/>
                    </a:lnTo>
                    <a:lnTo>
                      <a:pt x="1069" y="257"/>
                    </a:lnTo>
                    <a:lnTo>
                      <a:pt x="1071" y="257"/>
                    </a:lnTo>
                    <a:lnTo>
                      <a:pt x="1071" y="257"/>
                    </a:lnTo>
                    <a:lnTo>
                      <a:pt x="1071" y="257"/>
                    </a:lnTo>
                    <a:lnTo>
                      <a:pt x="1071" y="257"/>
                    </a:lnTo>
                    <a:lnTo>
                      <a:pt x="1071" y="257"/>
                    </a:lnTo>
                    <a:lnTo>
                      <a:pt x="1071" y="257"/>
                    </a:lnTo>
                    <a:lnTo>
                      <a:pt x="1071" y="257"/>
                    </a:lnTo>
                    <a:lnTo>
                      <a:pt x="1072" y="257"/>
                    </a:lnTo>
                    <a:lnTo>
                      <a:pt x="1072" y="259"/>
                    </a:lnTo>
                    <a:lnTo>
                      <a:pt x="1072" y="259"/>
                    </a:lnTo>
                    <a:lnTo>
                      <a:pt x="1072" y="259"/>
                    </a:lnTo>
                    <a:lnTo>
                      <a:pt x="1072" y="260"/>
                    </a:lnTo>
                    <a:lnTo>
                      <a:pt x="1072" y="260"/>
                    </a:lnTo>
                    <a:lnTo>
                      <a:pt x="1072" y="260"/>
                    </a:lnTo>
                    <a:lnTo>
                      <a:pt x="1074" y="260"/>
                    </a:lnTo>
                    <a:lnTo>
                      <a:pt x="1074" y="260"/>
                    </a:lnTo>
                    <a:lnTo>
                      <a:pt x="1074" y="260"/>
                    </a:lnTo>
                    <a:lnTo>
                      <a:pt x="1074" y="260"/>
                    </a:lnTo>
                    <a:lnTo>
                      <a:pt x="1076" y="262"/>
                    </a:lnTo>
                    <a:lnTo>
                      <a:pt x="1076" y="262"/>
                    </a:lnTo>
                    <a:lnTo>
                      <a:pt x="1076" y="262"/>
                    </a:lnTo>
                    <a:lnTo>
                      <a:pt x="1076" y="262"/>
                    </a:lnTo>
                    <a:lnTo>
                      <a:pt x="1076" y="262"/>
                    </a:lnTo>
                    <a:lnTo>
                      <a:pt x="1076" y="264"/>
                    </a:lnTo>
                    <a:lnTo>
                      <a:pt x="1076" y="264"/>
                    </a:lnTo>
                    <a:lnTo>
                      <a:pt x="1076" y="264"/>
                    </a:lnTo>
                    <a:lnTo>
                      <a:pt x="1076" y="264"/>
                    </a:lnTo>
                    <a:lnTo>
                      <a:pt x="1076" y="264"/>
                    </a:lnTo>
                    <a:lnTo>
                      <a:pt x="1076" y="266"/>
                    </a:lnTo>
                    <a:lnTo>
                      <a:pt x="1076" y="266"/>
                    </a:lnTo>
                    <a:lnTo>
                      <a:pt x="1078" y="266"/>
                    </a:lnTo>
                    <a:lnTo>
                      <a:pt x="1078" y="266"/>
                    </a:lnTo>
                    <a:lnTo>
                      <a:pt x="1078" y="266"/>
                    </a:lnTo>
                    <a:lnTo>
                      <a:pt x="1078" y="268"/>
                    </a:lnTo>
                    <a:lnTo>
                      <a:pt x="1078" y="268"/>
                    </a:lnTo>
                    <a:lnTo>
                      <a:pt x="1078" y="268"/>
                    </a:lnTo>
                    <a:lnTo>
                      <a:pt x="1078" y="269"/>
                    </a:lnTo>
                    <a:lnTo>
                      <a:pt x="1078" y="269"/>
                    </a:lnTo>
                    <a:lnTo>
                      <a:pt x="1078" y="269"/>
                    </a:lnTo>
                    <a:lnTo>
                      <a:pt x="1078" y="269"/>
                    </a:lnTo>
                    <a:lnTo>
                      <a:pt x="1078" y="271"/>
                    </a:lnTo>
                    <a:lnTo>
                      <a:pt x="1078" y="271"/>
                    </a:lnTo>
                    <a:lnTo>
                      <a:pt x="1080" y="273"/>
                    </a:lnTo>
                    <a:lnTo>
                      <a:pt x="1080" y="273"/>
                    </a:lnTo>
                    <a:lnTo>
                      <a:pt x="1080" y="273"/>
                    </a:lnTo>
                    <a:lnTo>
                      <a:pt x="1080" y="273"/>
                    </a:lnTo>
                    <a:lnTo>
                      <a:pt x="1080" y="273"/>
                    </a:lnTo>
                    <a:lnTo>
                      <a:pt x="1080" y="275"/>
                    </a:lnTo>
                    <a:lnTo>
                      <a:pt x="1080" y="275"/>
                    </a:lnTo>
                    <a:lnTo>
                      <a:pt x="1080" y="277"/>
                    </a:lnTo>
                    <a:lnTo>
                      <a:pt x="1080" y="277"/>
                    </a:lnTo>
                    <a:lnTo>
                      <a:pt x="1080" y="277"/>
                    </a:lnTo>
                    <a:lnTo>
                      <a:pt x="1080" y="277"/>
                    </a:lnTo>
                    <a:lnTo>
                      <a:pt x="1080" y="278"/>
                    </a:lnTo>
                    <a:lnTo>
                      <a:pt x="1080" y="278"/>
                    </a:lnTo>
                    <a:lnTo>
                      <a:pt x="1080" y="278"/>
                    </a:lnTo>
                    <a:lnTo>
                      <a:pt x="1081" y="278"/>
                    </a:lnTo>
                    <a:lnTo>
                      <a:pt x="1081" y="278"/>
                    </a:lnTo>
                    <a:lnTo>
                      <a:pt x="1081" y="280"/>
                    </a:lnTo>
                    <a:lnTo>
                      <a:pt x="1080" y="280"/>
                    </a:lnTo>
                    <a:lnTo>
                      <a:pt x="1081" y="280"/>
                    </a:lnTo>
                    <a:lnTo>
                      <a:pt x="1081" y="280"/>
                    </a:lnTo>
                    <a:lnTo>
                      <a:pt x="1081" y="280"/>
                    </a:lnTo>
                    <a:lnTo>
                      <a:pt x="1081" y="282"/>
                    </a:lnTo>
                    <a:lnTo>
                      <a:pt x="1081" y="282"/>
                    </a:lnTo>
                    <a:lnTo>
                      <a:pt x="1081" y="282"/>
                    </a:lnTo>
                    <a:lnTo>
                      <a:pt x="1081" y="282"/>
                    </a:lnTo>
                    <a:lnTo>
                      <a:pt x="1081" y="282"/>
                    </a:lnTo>
                    <a:lnTo>
                      <a:pt x="1081" y="282"/>
                    </a:lnTo>
                    <a:lnTo>
                      <a:pt x="1081" y="282"/>
                    </a:lnTo>
                    <a:lnTo>
                      <a:pt x="1081" y="284"/>
                    </a:lnTo>
                    <a:lnTo>
                      <a:pt x="1081" y="284"/>
                    </a:lnTo>
                    <a:lnTo>
                      <a:pt x="1081" y="284"/>
                    </a:lnTo>
                    <a:lnTo>
                      <a:pt x="1081" y="284"/>
                    </a:lnTo>
                    <a:lnTo>
                      <a:pt x="1081" y="284"/>
                    </a:lnTo>
                    <a:lnTo>
                      <a:pt x="1081" y="286"/>
                    </a:lnTo>
                    <a:lnTo>
                      <a:pt x="1081" y="286"/>
                    </a:lnTo>
                    <a:lnTo>
                      <a:pt x="1081" y="286"/>
                    </a:lnTo>
                    <a:lnTo>
                      <a:pt x="1081" y="286"/>
                    </a:lnTo>
                    <a:lnTo>
                      <a:pt x="1081" y="288"/>
                    </a:lnTo>
                    <a:lnTo>
                      <a:pt x="1081" y="288"/>
                    </a:lnTo>
                    <a:lnTo>
                      <a:pt x="1081" y="288"/>
                    </a:lnTo>
                    <a:lnTo>
                      <a:pt x="1081" y="288"/>
                    </a:lnTo>
                    <a:lnTo>
                      <a:pt x="1081" y="289"/>
                    </a:lnTo>
                    <a:lnTo>
                      <a:pt x="1081" y="289"/>
                    </a:lnTo>
                    <a:lnTo>
                      <a:pt x="1081" y="289"/>
                    </a:lnTo>
                    <a:lnTo>
                      <a:pt x="1081" y="291"/>
                    </a:lnTo>
                    <a:lnTo>
                      <a:pt x="1081" y="291"/>
                    </a:lnTo>
                    <a:lnTo>
                      <a:pt x="1081" y="291"/>
                    </a:lnTo>
                    <a:lnTo>
                      <a:pt x="1081" y="293"/>
                    </a:lnTo>
                    <a:lnTo>
                      <a:pt x="1080" y="293"/>
                    </a:lnTo>
                    <a:lnTo>
                      <a:pt x="1080" y="295"/>
                    </a:lnTo>
                    <a:lnTo>
                      <a:pt x="1080" y="295"/>
                    </a:lnTo>
                    <a:lnTo>
                      <a:pt x="1080" y="297"/>
                    </a:lnTo>
                    <a:lnTo>
                      <a:pt x="1080" y="297"/>
                    </a:lnTo>
                    <a:lnTo>
                      <a:pt x="1078" y="297"/>
                    </a:lnTo>
                    <a:lnTo>
                      <a:pt x="1078" y="297"/>
                    </a:lnTo>
                    <a:lnTo>
                      <a:pt x="1078" y="297"/>
                    </a:lnTo>
                    <a:lnTo>
                      <a:pt x="1078" y="297"/>
                    </a:lnTo>
                    <a:lnTo>
                      <a:pt x="1080" y="297"/>
                    </a:lnTo>
                    <a:lnTo>
                      <a:pt x="1080" y="297"/>
                    </a:lnTo>
                    <a:lnTo>
                      <a:pt x="1080" y="297"/>
                    </a:lnTo>
                    <a:lnTo>
                      <a:pt x="1080" y="298"/>
                    </a:lnTo>
                    <a:lnTo>
                      <a:pt x="1081" y="298"/>
                    </a:lnTo>
                    <a:lnTo>
                      <a:pt x="1081" y="298"/>
                    </a:lnTo>
                    <a:lnTo>
                      <a:pt x="1081" y="298"/>
                    </a:lnTo>
                    <a:lnTo>
                      <a:pt x="1081" y="300"/>
                    </a:lnTo>
                    <a:lnTo>
                      <a:pt x="1081" y="300"/>
                    </a:lnTo>
                    <a:lnTo>
                      <a:pt x="1081" y="300"/>
                    </a:lnTo>
                    <a:lnTo>
                      <a:pt x="1081" y="300"/>
                    </a:lnTo>
                    <a:lnTo>
                      <a:pt x="1081" y="300"/>
                    </a:lnTo>
                    <a:lnTo>
                      <a:pt x="1081" y="302"/>
                    </a:lnTo>
                    <a:lnTo>
                      <a:pt x="1081" y="302"/>
                    </a:lnTo>
                    <a:lnTo>
                      <a:pt x="1081" y="302"/>
                    </a:lnTo>
                    <a:lnTo>
                      <a:pt x="1081" y="304"/>
                    </a:lnTo>
                    <a:lnTo>
                      <a:pt x="1081" y="304"/>
                    </a:lnTo>
                    <a:lnTo>
                      <a:pt x="1083" y="304"/>
                    </a:lnTo>
                    <a:lnTo>
                      <a:pt x="1083" y="304"/>
                    </a:lnTo>
                    <a:lnTo>
                      <a:pt x="1081" y="304"/>
                    </a:lnTo>
                    <a:lnTo>
                      <a:pt x="1083" y="306"/>
                    </a:lnTo>
                    <a:lnTo>
                      <a:pt x="1083" y="306"/>
                    </a:lnTo>
                    <a:lnTo>
                      <a:pt x="1083" y="306"/>
                    </a:lnTo>
                    <a:lnTo>
                      <a:pt x="1083" y="306"/>
                    </a:lnTo>
                    <a:lnTo>
                      <a:pt x="1083" y="306"/>
                    </a:lnTo>
                    <a:lnTo>
                      <a:pt x="1083" y="306"/>
                    </a:lnTo>
                    <a:lnTo>
                      <a:pt x="1085" y="306"/>
                    </a:lnTo>
                    <a:lnTo>
                      <a:pt x="1085" y="304"/>
                    </a:lnTo>
                    <a:lnTo>
                      <a:pt x="1085" y="304"/>
                    </a:lnTo>
                    <a:lnTo>
                      <a:pt x="1087" y="304"/>
                    </a:lnTo>
                    <a:lnTo>
                      <a:pt x="1087" y="304"/>
                    </a:lnTo>
                    <a:lnTo>
                      <a:pt x="1087" y="306"/>
                    </a:lnTo>
                    <a:lnTo>
                      <a:pt x="1087" y="306"/>
                    </a:lnTo>
                    <a:lnTo>
                      <a:pt x="1089" y="306"/>
                    </a:lnTo>
                    <a:lnTo>
                      <a:pt x="1089" y="306"/>
                    </a:lnTo>
                    <a:lnTo>
                      <a:pt x="1089" y="306"/>
                    </a:lnTo>
                    <a:lnTo>
                      <a:pt x="1089" y="306"/>
                    </a:lnTo>
                    <a:lnTo>
                      <a:pt x="1090" y="306"/>
                    </a:lnTo>
                    <a:lnTo>
                      <a:pt x="1090" y="306"/>
                    </a:lnTo>
                    <a:lnTo>
                      <a:pt x="1090" y="306"/>
                    </a:lnTo>
                    <a:lnTo>
                      <a:pt x="1092" y="306"/>
                    </a:lnTo>
                    <a:lnTo>
                      <a:pt x="1092" y="306"/>
                    </a:lnTo>
                    <a:lnTo>
                      <a:pt x="1092" y="306"/>
                    </a:lnTo>
                    <a:lnTo>
                      <a:pt x="1092" y="306"/>
                    </a:lnTo>
                    <a:lnTo>
                      <a:pt x="1094" y="307"/>
                    </a:lnTo>
                    <a:lnTo>
                      <a:pt x="1094" y="307"/>
                    </a:lnTo>
                    <a:lnTo>
                      <a:pt x="1094" y="307"/>
                    </a:lnTo>
                    <a:lnTo>
                      <a:pt x="1094" y="309"/>
                    </a:lnTo>
                    <a:lnTo>
                      <a:pt x="1096" y="309"/>
                    </a:lnTo>
                    <a:lnTo>
                      <a:pt x="1096" y="309"/>
                    </a:lnTo>
                    <a:lnTo>
                      <a:pt x="1096" y="309"/>
                    </a:lnTo>
                    <a:lnTo>
                      <a:pt x="1096" y="309"/>
                    </a:lnTo>
                    <a:lnTo>
                      <a:pt x="1096" y="309"/>
                    </a:lnTo>
                    <a:lnTo>
                      <a:pt x="1098" y="309"/>
                    </a:lnTo>
                    <a:lnTo>
                      <a:pt x="1098" y="309"/>
                    </a:lnTo>
                    <a:lnTo>
                      <a:pt x="1098" y="309"/>
                    </a:lnTo>
                    <a:lnTo>
                      <a:pt x="1100" y="309"/>
                    </a:lnTo>
                    <a:lnTo>
                      <a:pt x="1100" y="309"/>
                    </a:lnTo>
                    <a:lnTo>
                      <a:pt x="1100" y="309"/>
                    </a:lnTo>
                    <a:lnTo>
                      <a:pt x="1100" y="309"/>
                    </a:lnTo>
                    <a:lnTo>
                      <a:pt x="1100" y="309"/>
                    </a:lnTo>
                    <a:lnTo>
                      <a:pt x="1100" y="311"/>
                    </a:lnTo>
                    <a:lnTo>
                      <a:pt x="1101" y="311"/>
                    </a:lnTo>
                    <a:lnTo>
                      <a:pt x="1101" y="311"/>
                    </a:lnTo>
                    <a:lnTo>
                      <a:pt x="1103" y="313"/>
                    </a:lnTo>
                    <a:lnTo>
                      <a:pt x="1103" y="313"/>
                    </a:lnTo>
                    <a:lnTo>
                      <a:pt x="1103" y="313"/>
                    </a:lnTo>
                    <a:lnTo>
                      <a:pt x="1103" y="313"/>
                    </a:lnTo>
                    <a:lnTo>
                      <a:pt x="1103" y="313"/>
                    </a:lnTo>
                    <a:lnTo>
                      <a:pt x="1103" y="313"/>
                    </a:lnTo>
                    <a:lnTo>
                      <a:pt x="1103" y="313"/>
                    </a:lnTo>
                    <a:lnTo>
                      <a:pt x="1101" y="315"/>
                    </a:lnTo>
                    <a:lnTo>
                      <a:pt x="1101" y="315"/>
                    </a:lnTo>
                    <a:lnTo>
                      <a:pt x="1101" y="315"/>
                    </a:lnTo>
                    <a:lnTo>
                      <a:pt x="1101" y="315"/>
                    </a:lnTo>
                    <a:lnTo>
                      <a:pt x="1101" y="315"/>
                    </a:lnTo>
                    <a:lnTo>
                      <a:pt x="1101" y="315"/>
                    </a:lnTo>
                    <a:lnTo>
                      <a:pt x="1101" y="315"/>
                    </a:lnTo>
                    <a:lnTo>
                      <a:pt x="1101" y="315"/>
                    </a:lnTo>
                    <a:lnTo>
                      <a:pt x="1101" y="316"/>
                    </a:lnTo>
                    <a:lnTo>
                      <a:pt x="1101" y="316"/>
                    </a:lnTo>
                    <a:lnTo>
                      <a:pt x="1101" y="316"/>
                    </a:lnTo>
                    <a:lnTo>
                      <a:pt x="1101" y="316"/>
                    </a:lnTo>
                    <a:lnTo>
                      <a:pt x="1101" y="318"/>
                    </a:lnTo>
                    <a:lnTo>
                      <a:pt x="1101" y="318"/>
                    </a:lnTo>
                    <a:lnTo>
                      <a:pt x="1101" y="318"/>
                    </a:lnTo>
                    <a:lnTo>
                      <a:pt x="1100" y="318"/>
                    </a:lnTo>
                    <a:lnTo>
                      <a:pt x="1100" y="318"/>
                    </a:lnTo>
                    <a:lnTo>
                      <a:pt x="1100" y="318"/>
                    </a:lnTo>
                    <a:lnTo>
                      <a:pt x="1100" y="318"/>
                    </a:lnTo>
                    <a:lnTo>
                      <a:pt x="1098" y="318"/>
                    </a:lnTo>
                    <a:lnTo>
                      <a:pt x="1098" y="318"/>
                    </a:lnTo>
                    <a:lnTo>
                      <a:pt x="1098" y="318"/>
                    </a:lnTo>
                    <a:lnTo>
                      <a:pt x="1098" y="320"/>
                    </a:lnTo>
                    <a:lnTo>
                      <a:pt x="1098" y="320"/>
                    </a:lnTo>
                    <a:lnTo>
                      <a:pt x="1098" y="320"/>
                    </a:lnTo>
                    <a:lnTo>
                      <a:pt x="1098" y="320"/>
                    </a:lnTo>
                    <a:lnTo>
                      <a:pt x="1098" y="322"/>
                    </a:lnTo>
                    <a:lnTo>
                      <a:pt x="1098" y="322"/>
                    </a:lnTo>
                    <a:lnTo>
                      <a:pt x="1098" y="322"/>
                    </a:lnTo>
                    <a:lnTo>
                      <a:pt x="1096" y="322"/>
                    </a:lnTo>
                    <a:lnTo>
                      <a:pt x="1096" y="322"/>
                    </a:lnTo>
                    <a:lnTo>
                      <a:pt x="1096" y="322"/>
                    </a:lnTo>
                    <a:lnTo>
                      <a:pt x="1096" y="324"/>
                    </a:lnTo>
                    <a:lnTo>
                      <a:pt x="1096" y="324"/>
                    </a:lnTo>
                    <a:lnTo>
                      <a:pt x="1096" y="324"/>
                    </a:lnTo>
                    <a:lnTo>
                      <a:pt x="1096" y="324"/>
                    </a:lnTo>
                    <a:lnTo>
                      <a:pt x="1094" y="324"/>
                    </a:lnTo>
                    <a:lnTo>
                      <a:pt x="1094" y="324"/>
                    </a:lnTo>
                    <a:lnTo>
                      <a:pt x="1094" y="324"/>
                    </a:lnTo>
                    <a:lnTo>
                      <a:pt x="1094" y="324"/>
                    </a:lnTo>
                    <a:lnTo>
                      <a:pt x="1094" y="324"/>
                    </a:lnTo>
                    <a:lnTo>
                      <a:pt x="1094" y="326"/>
                    </a:lnTo>
                    <a:lnTo>
                      <a:pt x="1092" y="326"/>
                    </a:lnTo>
                    <a:lnTo>
                      <a:pt x="1092" y="326"/>
                    </a:lnTo>
                    <a:lnTo>
                      <a:pt x="1092" y="326"/>
                    </a:lnTo>
                    <a:lnTo>
                      <a:pt x="1092" y="326"/>
                    </a:lnTo>
                    <a:lnTo>
                      <a:pt x="1092" y="326"/>
                    </a:lnTo>
                    <a:lnTo>
                      <a:pt x="1090" y="326"/>
                    </a:lnTo>
                    <a:lnTo>
                      <a:pt x="1090" y="326"/>
                    </a:lnTo>
                    <a:lnTo>
                      <a:pt x="1090" y="326"/>
                    </a:lnTo>
                    <a:lnTo>
                      <a:pt x="1090" y="326"/>
                    </a:lnTo>
                    <a:lnTo>
                      <a:pt x="1090" y="327"/>
                    </a:lnTo>
                    <a:lnTo>
                      <a:pt x="1090" y="327"/>
                    </a:lnTo>
                    <a:lnTo>
                      <a:pt x="1090" y="327"/>
                    </a:lnTo>
                    <a:lnTo>
                      <a:pt x="1090" y="327"/>
                    </a:lnTo>
                    <a:lnTo>
                      <a:pt x="1090" y="327"/>
                    </a:lnTo>
                    <a:lnTo>
                      <a:pt x="1090" y="327"/>
                    </a:lnTo>
                    <a:lnTo>
                      <a:pt x="1089" y="329"/>
                    </a:lnTo>
                    <a:lnTo>
                      <a:pt x="1089" y="329"/>
                    </a:lnTo>
                    <a:lnTo>
                      <a:pt x="1089" y="329"/>
                    </a:lnTo>
                    <a:lnTo>
                      <a:pt x="1089" y="329"/>
                    </a:lnTo>
                    <a:lnTo>
                      <a:pt x="1087" y="329"/>
                    </a:lnTo>
                    <a:lnTo>
                      <a:pt x="1087" y="329"/>
                    </a:lnTo>
                    <a:lnTo>
                      <a:pt x="1087" y="329"/>
                    </a:lnTo>
                    <a:lnTo>
                      <a:pt x="1087" y="329"/>
                    </a:lnTo>
                    <a:lnTo>
                      <a:pt x="1087" y="329"/>
                    </a:lnTo>
                    <a:lnTo>
                      <a:pt x="1087" y="329"/>
                    </a:lnTo>
                    <a:lnTo>
                      <a:pt x="1087" y="329"/>
                    </a:lnTo>
                    <a:lnTo>
                      <a:pt x="1087" y="329"/>
                    </a:lnTo>
                    <a:lnTo>
                      <a:pt x="1087" y="329"/>
                    </a:lnTo>
                    <a:lnTo>
                      <a:pt x="1087" y="329"/>
                    </a:lnTo>
                    <a:lnTo>
                      <a:pt x="1087" y="331"/>
                    </a:lnTo>
                    <a:lnTo>
                      <a:pt x="1087" y="331"/>
                    </a:lnTo>
                    <a:lnTo>
                      <a:pt x="1087" y="331"/>
                    </a:lnTo>
                    <a:lnTo>
                      <a:pt x="1089" y="333"/>
                    </a:lnTo>
                    <a:lnTo>
                      <a:pt x="1089" y="333"/>
                    </a:lnTo>
                    <a:lnTo>
                      <a:pt x="1089" y="333"/>
                    </a:lnTo>
                    <a:lnTo>
                      <a:pt x="1089" y="335"/>
                    </a:lnTo>
                    <a:lnTo>
                      <a:pt x="1089" y="335"/>
                    </a:lnTo>
                    <a:lnTo>
                      <a:pt x="1089" y="335"/>
                    </a:lnTo>
                    <a:lnTo>
                      <a:pt x="1089" y="335"/>
                    </a:lnTo>
                    <a:lnTo>
                      <a:pt x="1089" y="335"/>
                    </a:lnTo>
                    <a:lnTo>
                      <a:pt x="1089" y="336"/>
                    </a:lnTo>
                    <a:lnTo>
                      <a:pt x="1087" y="336"/>
                    </a:lnTo>
                    <a:lnTo>
                      <a:pt x="1087" y="336"/>
                    </a:lnTo>
                    <a:lnTo>
                      <a:pt x="1087" y="336"/>
                    </a:lnTo>
                    <a:lnTo>
                      <a:pt x="1087" y="336"/>
                    </a:lnTo>
                    <a:lnTo>
                      <a:pt x="1087" y="338"/>
                    </a:lnTo>
                    <a:lnTo>
                      <a:pt x="1087" y="338"/>
                    </a:lnTo>
                    <a:lnTo>
                      <a:pt x="1087" y="338"/>
                    </a:lnTo>
                    <a:lnTo>
                      <a:pt x="1087" y="338"/>
                    </a:lnTo>
                    <a:lnTo>
                      <a:pt x="1087" y="338"/>
                    </a:lnTo>
                    <a:lnTo>
                      <a:pt x="1087" y="338"/>
                    </a:lnTo>
                    <a:lnTo>
                      <a:pt x="1087" y="338"/>
                    </a:lnTo>
                    <a:lnTo>
                      <a:pt x="1087" y="340"/>
                    </a:lnTo>
                    <a:lnTo>
                      <a:pt x="1089" y="340"/>
                    </a:lnTo>
                    <a:lnTo>
                      <a:pt x="1089" y="340"/>
                    </a:lnTo>
                    <a:lnTo>
                      <a:pt x="1090" y="342"/>
                    </a:lnTo>
                    <a:lnTo>
                      <a:pt x="1090" y="342"/>
                    </a:lnTo>
                    <a:lnTo>
                      <a:pt x="1090" y="342"/>
                    </a:lnTo>
                    <a:lnTo>
                      <a:pt x="1090" y="344"/>
                    </a:lnTo>
                    <a:lnTo>
                      <a:pt x="1090" y="344"/>
                    </a:lnTo>
                    <a:lnTo>
                      <a:pt x="1090" y="345"/>
                    </a:lnTo>
                    <a:lnTo>
                      <a:pt x="1090" y="345"/>
                    </a:lnTo>
                    <a:lnTo>
                      <a:pt x="1090" y="345"/>
                    </a:lnTo>
                    <a:lnTo>
                      <a:pt x="1090" y="345"/>
                    </a:lnTo>
                    <a:lnTo>
                      <a:pt x="1092" y="345"/>
                    </a:lnTo>
                    <a:lnTo>
                      <a:pt x="1092" y="347"/>
                    </a:lnTo>
                    <a:lnTo>
                      <a:pt x="1092" y="347"/>
                    </a:lnTo>
                    <a:lnTo>
                      <a:pt x="1092" y="347"/>
                    </a:lnTo>
                    <a:lnTo>
                      <a:pt x="1092" y="347"/>
                    </a:lnTo>
                    <a:lnTo>
                      <a:pt x="1094" y="347"/>
                    </a:lnTo>
                    <a:lnTo>
                      <a:pt x="1094" y="347"/>
                    </a:lnTo>
                    <a:lnTo>
                      <a:pt x="1094" y="349"/>
                    </a:lnTo>
                    <a:lnTo>
                      <a:pt x="1094" y="349"/>
                    </a:lnTo>
                    <a:lnTo>
                      <a:pt x="1094" y="349"/>
                    </a:lnTo>
                    <a:lnTo>
                      <a:pt x="1094" y="349"/>
                    </a:lnTo>
                    <a:lnTo>
                      <a:pt x="1096" y="349"/>
                    </a:lnTo>
                    <a:lnTo>
                      <a:pt x="1096" y="351"/>
                    </a:lnTo>
                    <a:lnTo>
                      <a:pt x="1096" y="351"/>
                    </a:lnTo>
                    <a:lnTo>
                      <a:pt x="1098" y="351"/>
                    </a:lnTo>
                    <a:lnTo>
                      <a:pt x="1098" y="351"/>
                    </a:lnTo>
                    <a:lnTo>
                      <a:pt x="1098" y="351"/>
                    </a:lnTo>
                    <a:lnTo>
                      <a:pt x="1098" y="351"/>
                    </a:lnTo>
                    <a:lnTo>
                      <a:pt x="1098" y="353"/>
                    </a:lnTo>
                    <a:lnTo>
                      <a:pt x="1098" y="353"/>
                    </a:lnTo>
                    <a:lnTo>
                      <a:pt x="1096" y="353"/>
                    </a:lnTo>
                    <a:lnTo>
                      <a:pt x="1096" y="353"/>
                    </a:lnTo>
                    <a:lnTo>
                      <a:pt x="1096" y="354"/>
                    </a:lnTo>
                    <a:lnTo>
                      <a:pt x="1098" y="354"/>
                    </a:lnTo>
                    <a:lnTo>
                      <a:pt x="1098" y="354"/>
                    </a:lnTo>
                    <a:lnTo>
                      <a:pt x="1098" y="354"/>
                    </a:lnTo>
                    <a:lnTo>
                      <a:pt x="1100" y="354"/>
                    </a:lnTo>
                    <a:lnTo>
                      <a:pt x="1100" y="354"/>
                    </a:lnTo>
                    <a:lnTo>
                      <a:pt x="1100" y="354"/>
                    </a:lnTo>
                    <a:lnTo>
                      <a:pt x="1100" y="354"/>
                    </a:lnTo>
                    <a:lnTo>
                      <a:pt x="1100" y="356"/>
                    </a:lnTo>
                    <a:lnTo>
                      <a:pt x="1100" y="356"/>
                    </a:lnTo>
                    <a:lnTo>
                      <a:pt x="1101" y="356"/>
                    </a:lnTo>
                    <a:lnTo>
                      <a:pt x="1101" y="356"/>
                    </a:lnTo>
                    <a:lnTo>
                      <a:pt x="1101" y="358"/>
                    </a:lnTo>
                    <a:lnTo>
                      <a:pt x="1100" y="358"/>
                    </a:lnTo>
                    <a:lnTo>
                      <a:pt x="1100" y="358"/>
                    </a:lnTo>
                    <a:lnTo>
                      <a:pt x="1100" y="358"/>
                    </a:lnTo>
                    <a:lnTo>
                      <a:pt x="1100" y="358"/>
                    </a:lnTo>
                    <a:lnTo>
                      <a:pt x="1100" y="360"/>
                    </a:lnTo>
                    <a:lnTo>
                      <a:pt x="1100" y="360"/>
                    </a:lnTo>
                    <a:lnTo>
                      <a:pt x="1101" y="360"/>
                    </a:lnTo>
                    <a:lnTo>
                      <a:pt x="1101" y="360"/>
                    </a:lnTo>
                    <a:lnTo>
                      <a:pt x="1101" y="360"/>
                    </a:lnTo>
                    <a:lnTo>
                      <a:pt x="1101" y="360"/>
                    </a:lnTo>
                    <a:lnTo>
                      <a:pt x="1101" y="360"/>
                    </a:lnTo>
                    <a:lnTo>
                      <a:pt x="1101" y="360"/>
                    </a:lnTo>
                    <a:lnTo>
                      <a:pt x="1101" y="360"/>
                    </a:lnTo>
                    <a:lnTo>
                      <a:pt x="1101" y="360"/>
                    </a:lnTo>
                    <a:lnTo>
                      <a:pt x="1101" y="362"/>
                    </a:lnTo>
                    <a:lnTo>
                      <a:pt x="1100" y="362"/>
                    </a:lnTo>
                    <a:lnTo>
                      <a:pt x="1100" y="362"/>
                    </a:lnTo>
                    <a:lnTo>
                      <a:pt x="1100" y="362"/>
                    </a:lnTo>
                    <a:lnTo>
                      <a:pt x="1101" y="363"/>
                    </a:lnTo>
                    <a:lnTo>
                      <a:pt x="1101" y="363"/>
                    </a:lnTo>
                    <a:lnTo>
                      <a:pt x="1101" y="363"/>
                    </a:lnTo>
                    <a:lnTo>
                      <a:pt x="1103" y="363"/>
                    </a:lnTo>
                    <a:lnTo>
                      <a:pt x="1103" y="363"/>
                    </a:lnTo>
                    <a:lnTo>
                      <a:pt x="1103" y="363"/>
                    </a:lnTo>
                    <a:lnTo>
                      <a:pt x="1103" y="365"/>
                    </a:lnTo>
                    <a:lnTo>
                      <a:pt x="1103" y="365"/>
                    </a:lnTo>
                    <a:lnTo>
                      <a:pt x="1103" y="365"/>
                    </a:lnTo>
                    <a:lnTo>
                      <a:pt x="1103" y="365"/>
                    </a:lnTo>
                    <a:lnTo>
                      <a:pt x="1103" y="367"/>
                    </a:lnTo>
                    <a:lnTo>
                      <a:pt x="1103" y="367"/>
                    </a:lnTo>
                    <a:lnTo>
                      <a:pt x="1103" y="367"/>
                    </a:lnTo>
                    <a:lnTo>
                      <a:pt x="1103" y="367"/>
                    </a:lnTo>
                    <a:lnTo>
                      <a:pt x="1103" y="369"/>
                    </a:lnTo>
                    <a:lnTo>
                      <a:pt x="1103" y="369"/>
                    </a:lnTo>
                    <a:lnTo>
                      <a:pt x="1103" y="369"/>
                    </a:lnTo>
                    <a:lnTo>
                      <a:pt x="1103" y="369"/>
                    </a:lnTo>
                    <a:lnTo>
                      <a:pt x="1103" y="369"/>
                    </a:lnTo>
                    <a:lnTo>
                      <a:pt x="1103" y="369"/>
                    </a:lnTo>
                    <a:lnTo>
                      <a:pt x="1105" y="371"/>
                    </a:lnTo>
                    <a:lnTo>
                      <a:pt x="1105" y="371"/>
                    </a:lnTo>
                    <a:lnTo>
                      <a:pt x="1107" y="371"/>
                    </a:lnTo>
                    <a:lnTo>
                      <a:pt x="1107" y="371"/>
                    </a:lnTo>
                    <a:lnTo>
                      <a:pt x="1107" y="371"/>
                    </a:lnTo>
                    <a:lnTo>
                      <a:pt x="1109" y="371"/>
                    </a:lnTo>
                    <a:lnTo>
                      <a:pt x="1109" y="371"/>
                    </a:lnTo>
                    <a:lnTo>
                      <a:pt x="1109" y="371"/>
                    </a:lnTo>
                    <a:lnTo>
                      <a:pt x="1109" y="371"/>
                    </a:lnTo>
                    <a:lnTo>
                      <a:pt x="1110" y="371"/>
                    </a:lnTo>
                    <a:lnTo>
                      <a:pt x="1110" y="371"/>
                    </a:lnTo>
                    <a:lnTo>
                      <a:pt x="1112" y="373"/>
                    </a:lnTo>
                    <a:lnTo>
                      <a:pt x="1112" y="373"/>
                    </a:lnTo>
                    <a:lnTo>
                      <a:pt x="1112" y="373"/>
                    </a:lnTo>
                    <a:lnTo>
                      <a:pt x="1112" y="373"/>
                    </a:lnTo>
                    <a:lnTo>
                      <a:pt x="1112" y="373"/>
                    </a:lnTo>
                    <a:lnTo>
                      <a:pt x="1114" y="373"/>
                    </a:lnTo>
                    <a:lnTo>
                      <a:pt x="1114" y="373"/>
                    </a:lnTo>
                    <a:lnTo>
                      <a:pt x="1114" y="374"/>
                    </a:lnTo>
                    <a:lnTo>
                      <a:pt x="1114" y="374"/>
                    </a:lnTo>
                    <a:lnTo>
                      <a:pt x="1114" y="374"/>
                    </a:lnTo>
                    <a:lnTo>
                      <a:pt x="1114" y="374"/>
                    </a:lnTo>
                    <a:lnTo>
                      <a:pt x="1114" y="374"/>
                    </a:lnTo>
                    <a:lnTo>
                      <a:pt x="1116" y="374"/>
                    </a:lnTo>
                    <a:lnTo>
                      <a:pt x="1116" y="373"/>
                    </a:lnTo>
                    <a:lnTo>
                      <a:pt x="1116" y="373"/>
                    </a:lnTo>
                    <a:lnTo>
                      <a:pt x="1118" y="373"/>
                    </a:lnTo>
                    <a:lnTo>
                      <a:pt x="1118" y="373"/>
                    </a:lnTo>
                    <a:lnTo>
                      <a:pt x="1118" y="373"/>
                    </a:lnTo>
                    <a:lnTo>
                      <a:pt x="1119" y="373"/>
                    </a:lnTo>
                    <a:lnTo>
                      <a:pt x="1119" y="373"/>
                    </a:lnTo>
                    <a:lnTo>
                      <a:pt x="1119" y="373"/>
                    </a:lnTo>
                    <a:lnTo>
                      <a:pt x="1119" y="374"/>
                    </a:lnTo>
                    <a:lnTo>
                      <a:pt x="1119" y="374"/>
                    </a:lnTo>
                    <a:lnTo>
                      <a:pt x="1121" y="374"/>
                    </a:lnTo>
                    <a:lnTo>
                      <a:pt x="1121" y="374"/>
                    </a:lnTo>
                    <a:lnTo>
                      <a:pt x="1121" y="376"/>
                    </a:lnTo>
                    <a:lnTo>
                      <a:pt x="1123" y="378"/>
                    </a:lnTo>
                    <a:lnTo>
                      <a:pt x="1123" y="378"/>
                    </a:lnTo>
                    <a:lnTo>
                      <a:pt x="1123" y="380"/>
                    </a:lnTo>
                    <a:lnTo>
                      <a:pt x="1123" y="380"/>
                    </a:lnTo>
                    <a:lnTo>
                      <a:pt x="1123" y="382"/>
                    </a:lnTo>
                    <a:lnTo>
                      <a:pt x="1123" y="382"/>
                    </a:lnTo>
                    <a:lnTo>
                      <a:pt x="1125" y="382"/>
                    </a:lnTo>
                    <a:lnTo>
                      <a:pt x="1125" y="382"/>
                    </a:lnTo>
                    <a:lnTo>
                      <a:pt x="1127" y="382"/>
                    </a:lnTo>
                    <a:lnTo>
                      <a:pt x="1127" y="380"/>
                    </a:lnTo>
                    <a:lnTo>
                      <a:pt x="1128" y="380"/>
                    </a:lnTo>
                    <a:lnTo>
                      <a:pt x="1128" y="382"/>
                    </a:lnTo>
                    <a:lnTo>
                      <a:pt x="1128" y="382"/>
                    </a:lnTo>
                    <a:lnTo>
                      <a:pt x="1130" y="382"/>
                    </a:lnTo>
                    <a:lnTo>
                      <a:pt x="1130" y="382"/>
                    </a:lnTo>
                    <a:lnTo>
                      <a:pt x="1130" y="383"/>
                    </a:lnTo>
                    <a:lnTo>
                      <a:pt x="1130" y="383"/>
                    </a:lnTo>
                    <a:lnTo>
                      <a:pt x="1130" y="383"/>
                    </a:lnTo>
                    <a:lnTo>
                      <a:pt x="1130" y="385"/>
                    </a:lnTo>
                    <a:lnTo>
                      <a:pt x="1128" y="385"/>
                    </a:lnTo>
                    <a:lnTo>
                      <a:pt x="1128" y="385"/>
                    </a:lnTo>
                    <a:lnTo>
                      <a:pt x="1128" y="385"/>
                    </a:lnTo>
                    <a:lnTo>
                      <a:pt x="1128" y="387"/>
                    </a:lnTo>
                    <a:lnTo>
                      <a:pt x="1128" y="387"/>
                    </a:lnTo>
                    <a:lnTo>
                      <a:pt x="1128" y="387"/>
                    </a:lnTo>
                    <a:lnTo>
                      <a:pt x="1128" y="387"/>
                    </a:lnTo>
                    <a:lnTo>
                      <a:pt x="1128" y="389"/>
                    </a:lnTo>
                    <a:lnTo>
                      <a:pt x="1128" y="389"/>
                    </a:lnTo>
                    <a:lnTo>
                      <a:pt x="1128" y="389"/>
                    </a:lnTo>
                    <a:lnTo>
                      <a:pt x="1128" y="391"/>
                    </a:lnTo>
                    <a:lnTo>
                      <a:pt x="1128" y="391"/>
                    </a:lnTo>
                    <a:lnTo>
                      <a:pt x="1128" y="391"/>
                    </a:lnTo>
                    <a:lnTo>
                      <a:pt x="1128" y="391"/>
                    </a:lnTo>
                    <a:lnTo>
                      <a:pt x="1128" y="391"/>
                    </a:lnTo>
                    <a:lnTo>
                      <a:pt x="1130" y="391"/>
                    </a:lnTo>
                    <a:lnTo>
                      <a:pt x="1130" y="391"/>
                    </a:lnTo>
                    <a:lnTo>
                      <a:pt x="1130" y="391"/>
                    </a:lnTo>
                    <a:lnTo>
                      <a:pt x="1130" y="391"/>
                    </a:lnTo>
                    <a:lnTo>
                      <a:pt x="1130" y="391"/>
                    </a:lnTo>
                    <a:lnTo>
                      <a:pt x="1132" y="391"/>
                    </a:lnTo>
                    <a:lnTo>
                      <a:pt x="1132" y="389"/>
                    </a:lnTo>
                    <a:lnTo>
                      <a:pt x="1132" y="389"/>
                    </a:lnTo>
                    <a:lnTo>
                      <a:pt x="1134" y="389"/>
                    </a:lnTo>
                    <a:lnTo>
                      <a:pt x="1134" y="389"/>
                    </a:lnTo>
                    <a:lnTo>
                      <a:pt x="1136" y="387"/>
                    </a:lnTo>
                    <a:lnTo>
                      <a:pt x="1136" y="387"/>
                    </a:lnTo>
                    <a:lnTo>
                      <a:pt x="1137" y="387"/>
                    </a:lnTo>
                    <a:lnTo>
                      <a:pt x="1137" y="389"/>
                    </a:lnTo>
                    <a:lnTo>
                      <a:pt x="1137" y="389"/>
                    </a:lnTo>
                    <a:lnTo>
                      <a:pt x="1137" y="391"/>
                    </a:lnTo>
                    <a:lnTo>
                      <a:pt x="1136" y="391"/>
                    </a:lnTo>
                    <a:lnTo>
                      <a:pt x="1136" y="391"/>
                    </a:lnTo>
                    <a:lnTo>
                      <a:pt x="1136" y="391"/>
                    </a:lnTo>
                    <a:lnTo>
                      <a:pt x="1136" y="391"/>
                    </a:lnTo>
                    <a:lnTo>
                      <a:pt x="1136" y="391"/>
                    </a:lnTo>
                    <a:lnTo>
                      <a:pt x="1136" y="391"/>
                    </a:lnTo>
                    <a:lnTo>
                      <a:pt x="1136" y="392"/>
                    </a:lnTo>
                    <a:lnTo>
                      <a:pt x="1134" y="392"/>
                    </a:lnTo>
                    <a:lnTo>
                      <a:pt x="1134" y="392"/>
                    </a:lnTo>
                    <a:lnTo>
                      <a:pt x="1134" y="392"/>
                    </a:lnTo>
                    <a:lnTo>
                      <a:pt x="1134" y="392"/>
                    </a:lnTo>
                    <a:lnTo>
                      <a:pt x="1132" y="392"/>
                    </a:lnTo>
                    <a:lnTo>
                      <a:pt x="1132" y="392"/>
                    </a:lnTo>
                    <a:lnTo>
                      <a:pt x="1130" y="392"/>
                    </a:lnTo>
                    <a:lnTo>
                      <a:pt x="1130" y="392"/>
                    </a:lnTo>
                    <a:lnTo>
                      <a:pt x="1130" y="392"/>
                    </a:lnTo>
                    <a:lnTo>
                      <a:pt x="1130" y="394"/>
                    </a:lnTo>
                    <a:lnTo>
                      <a:pt x="1130" y="394"/>
                    </a:lnTo>
                    <a:lnTo>
                      <a:pt x="1130" y="394"/>
                    </a:lnTo>
                    <a:lnTo>
                      <a:pt x="1130" y="394"/>
                    </a:lnTo>
                    <a:lnTo>
                      <a:pt x="1130" y="394"/>
                    </a:lnTo>
                    <a:lnTo>
                      <a:pt x="1128" y="394"/>
                    </a:lnTo>
                    <a:lnTo>
                      <a:pt x="1128" y="396"/>
                    </a:lnTo>
                    <a:lnTo>
                      <a:pt x="1128" y="396"/>
                    </a:lnTo>
                    <a:lnTo>
                      <a:pt x="1130" y="396"/>
                    </a:lnTo>
                    <a:lnTo>
                      <a:pt x="1130" y="396"/>
                    </a:lnTo>
                    <a:lnTo>
                      <a:pt x="1130" y="396"/>
                    </a:lnTo>
                    <a:lnTo>
                      <a:pt x="1132" y="396"/>
                    </a:lnTo>
                    <a:lnTo>
                      <a:pt x="1134" y="396"/>
                    </a:lnTo>
                    <a:lnTo>
                      <a:pt x="1134" y="396"/>
                    </a:lnTo>
                    <a:lnTo>
                      <a:pt x="1134" y="396"/>
                    </a:lnTo>
                    <a:lnTo>
                      <a:pt x="1136" y="396"/>
                    </a:lnTo>
                    <a:lnTo>
                      <a:pt x="1137" y="396"/>
                    </a:lnTo>
                    <a:lnTo>
                      <a:pt x="1137" y="396"/>
                    </a:lnTo>
                    <a:lnTo>
                      <a:pt x="1137" y="396"/>
                    </a:lnTo>
                    <a:lnTo>
                      <a:pt x="1137" y="396"/>
                    </a:lnTo>
                    <a:lnTo>
                      <a:pt x="1137" y="396"/>
                    </a:lnTo>
                    <a:lnTo>
                      <a:pt x="1137" y="396"/>
                    </a:lnTo>
                    <a:lnTo>
                      <a:pt x="1137" y="398"/>
                    </a:lnTo>
                    <a:lnTo>
                      <a:pt x="1137" y="398"/>
                    </a:lnTo>
                    <a:lnTo>
                      <a:pt x="1137" y="398"/>
                    </a:lnTo>
                    <a:lnTo>
                      <a:pt x="1137" y="398"/>
                    </a:lnTo>
                    <a:lnTo>
                      <a:pt x="1137" y="400"/>
                    </a:lnTo>
                    <a:lnTo>
                      <a:pt x="1136" y="400"/>
                    </a:lnTo>
                    <a:lnTo>
                      <a:pt x="1136" y="400"/>
                    </a:lnTo>
                    <a:lnTo>
                      <a:pt x="1136" y="400"/>
                    </a:lnTo>
                    <a:lnTo>
                      <a:pt x="1136" y="400"/>
                    </a:lnTo>
                    <a:lnTo>
                      <a:pt x="1136" y="400"/>
                    </a:lnTo>
                    <a:lnTo>
                      <a:pt x="1136" y="400"/>
                    </a:lnTo>
                    <a:lnTo>
                      <a:pt x="1134" y="400"/>
                    </a:lnTo>
                    <a:lnTo>
                      <a:pt x="1134" y="400"/>
                    </a:lnTo>
                    <a:lnTo>
                      <a:pt x="1134" y="401"/>
                    </a:lnTo>
                    <a:lnTo>
                      <a:pt x="1134" y="401"/>
                    </a:lnTo>
                    <a:lnTo>
                      <a:pt x="1136" y="401"/>
                    </a:lnTo>
                    <a:lnTo>
                      <a:pt x="1136" y="401"/>
                    </a:lnTo>
                    <a:lnTo>
                      <a:pt x="1137" y="401"/>
                    </a:lnTo>
                    <a:lnTo>
                      <a:pt x="1139" y="401"/>
                    </a:lnTo>
                    <a:lnTo>
                      <a:pt x="1139" y="401"/>
                    </a:lnTo>
                    <a:lnTo>
                      <a:pt x="1139" y="401"/>
                    </a:lnTo>
                    <a:lnTo>
                      <a:pt x="1141" y="401"/>
                    </a:lnTo>
                    <a:lnTo>
                      <a:pt x="1141" y="401"/>
                    </a:lnTo>
                    <a:lnTo>
                      <a:pt x="1143" y="401"/>
                    </a:lnTo>
                    <a:lnTo>
                      <a:pt x="1143" y="401"/>
                    </a:lnTo>
                    <a:lnTo>
                      <a:pt x="1143" y="401"/>
                    </a:lnTo>
                    <a:lnTo>
                      <a:pt x="1143" y="401"/>
                    </a:lnTo>
                    <a:lnTo>
                      <a:pt x="1143" y="401"/>
                    </a:lnTo>
                    <a:lnTo>
                      <a:pt x="1143" y="401"/>
                    </a:lnTo>
                    <a:lnTo>
                      <a:pt x="1143" y="403"/>
                    </a:lnTo>
                    <a:lnTo>
                      <a:pt x="1143" y="403"/>
                    </a:lnTo>
                    <a:lnTo>
                      <a:pt x="1143" y="405"/>
                    </a:lnTo>
                    <a:lnTo>
                      <a:pt x="1143" y="405"/>
                    </a:lnTo>
                    <a:lnTo>
                      <a:pt x="1143" y="405"/>
                    </a:lnTo>
                    <a:lnTo>
                      <a:pt x="1141" y="407"/>
                    </a:lnTo>
                    <a:lnTo>
                      <a:pt x="1141" y="407"/>
                    </a:lnTo>
                    <a:lnTo>
                      <a:pt x="1141" y="409"/>
                    </a:lnTo>
                    <a:lnTo>
                      <a:pt x="1141" y="409"/>
                    </a:lnTo>
                    <a:lnTo>
                      <a:pt x="1143" y="411"/>
                    </a:lnTo>
                    <a:lnTo>
                      <a:pt x="1143" y="411"/>
                    </a:lnTo>
                    <a:lnTo>
                      <a:pt x="1143" y="411"/>
                    </a:lnTo>
                    <a:lnTo>
                      <a:pt x="1143" y="412"/>
                    </a:lnTo>
                    <a:lnTo>
                      <a:pt x="1143" y="412"/>
                    </a:lnTo>
                    <a:lnTo>
                      <a:pt x="1143" y="412"/>
                    </a:lnTo>
                    <a:lnTo>
                      <a:pt x="1145" y="414"/>
                    </a:lnTo>
                    <a:lnTo>
                      <a:pt x="1147" y="414"/>
                    </a:lnTo>
                    <a:lnTo>
                      <a:pt x="1147" y="416"/>
                    </a:lnTo>
                    <a:lnTo>
                      <a:pt x="1148" y="416"/>
                    </a:lnTo>
                    <a:lnTo>
                      <a:pt x="1148" y="416"/>
                    </a:lnTo>
                    <a:lnTo>
                      <a:pt x="1148" y="414"/>
                    </a:lnTo>
                    <a:lnTo>
                      <a:pt x="1148" y="414"/>
                    </a:lnTo>
                    <a:lnTo>
                      <a:pt x="1148" y="414"/>
                    </a:lnTo>
                    <a:lnTo>
                      <a:pt x="1150" y="414"/>
                    </a:lnTo>
                    <a:lnTo>
                      <a:pt x="1150" y="414"/>
                    </a:lnTo>
                    <a:lnTo>
                      <a:pt x="1150" y="412"/>
                    </a:lnTo>
                    <a:lnTo>
                      <a:pt x="1150" y="412"/>
                    </a:lnTo>
                    <a:lnTo>
                      <a:pt x="1152" y="412"/>
                    </a:lnTo>
                    <a:lnTo>
                      <a:pt x="1152" y="412"/>
                    </a:lnTo>
                    <a:lnTo>
                      <a:pt x="1154" y="412"/>
                    </a:lnTo>
                    <a:lnTo>
                      <a:pt x="1154" y="412"/>
                    </a:lnTo>
                    <a:lnTo>
                      <a:pt x="1154" y="412"/>
                    </a:lnTo>
                    <a:lnTo>
                      <a:pt x="1156" y="412"/>
                    </a:lnTo>
                    <a:lnTo>
                      <a:pt x="1156" y="412"/>
                    </a:lnTo>
                    <a:lnTo>
                      <a:pt x="1156" y="412"/>
                    </a:lnTo>
                    <a:lnTo>
                      <a:pt x="1156" y="412"/>
                    </a:lnTo>
                    <a:lnTo>
                      <a:pt x="1156" y="412"/>
                    </a:lnTo>
                    <a:lnTo>
                      <a:pt x="1156" y="414"/>
                    </a:lnTo>
                    <a:lnTo>
                      <a:pt x="1156" y="414"/>
                    </a:lnTo>
                    <a:lnTo>
                      <a:pt x="1156" y="414"/>
                    </a:lnTo>
                    <a:lnTo>
                      <a:pt x="1156" y="416"/>
                    </a:lnTo>
                    <a:lnTo>
                      <a:pt x="1156" y="416"/>
                    </a:lnTo>
                    <a:lnTo>
                      <a:pt x="1156" y="418"/>
                    </a:lnTo>
                    <a:lnTo>
                      <a:pt x="1156" y="418"/>
                    </a:lnTo>
                    <a:lnTo>
                      <a:pt x="1156" y="418"/>
                    </a:lnTo>
                    <a:lnTo>
                      <a:pt x="1156" y="418"/>
                    </a:lnTo>
                    <a:lnTo>
                      <a:pt x="1156" y="420"/>
                    </a:lnTo>
                    <a:lnTo>
                      <a:pt x="1154" y="420"/>
                    </a:lnTo>
                    <a:lnTo>
                      <a:pt x="1154" y="420"/>
                    </a:lnTo>
                    <a:lnTo>
                      <a:pt x="1154" y="420"/>
                    </a:lnTo>
                    <a:lnTo>
                      <a:pt x="1152" y="420"/>
                    </a:lnTo>
                    <a:lnTo>
                      <a:pt x="1152" y="420"/>
                    </a:lnTo>
                    <a:lnTo>
                      <a:pt x="1152" y="420"/>
                    </a:lnTo>
                    <a:lnTo>
                      <a:pt x="1152" y="420"/>
                    </a:lnTo>
                    <a:lnTo>
                      <a:pt x="1152" y="420"/>
                    </a:lnTo>
                    <a:lnTo>
                      <a:pt x="1152" y="420"/>
                    </a:lnTo>
                    <a:lnTo>
                      <a:pt x="1152" y="420"/>
                    </a:lnTo>
                    <a:lnTo>
                      <a:pt x="1150" y="420"/>
                    </a:lnTo>
                    <a:lnTo>
                      <a:pt x="1150" y="420"/>
                    </a:lnTo>
                    <a:lnTo>
                      <a:pt x="1150" y="420"/>
                    </a:lnTo>
                    <a:lnTo>
                      <a:pt x="1152" y="421"/>
                    </a:lnTo>
                    <a:lnTo>
                      <a:pt x="1152" y="421"/>
                    </a:lnTo>
                    <a:lnTo>
                      <a:pt x="1152" y="421"/>
                    </a:lnTo>
                    <a:lnTo>
                      <a:pt x="1152" y="421"/>
                    </a:lnTo>
                    <a:lnTo>
                      <a:pt x="1152" y="421"/>
                    </a:lnTo>
                    <a:lnTo>
                      <a:pt x="1152" y="421"/>
                    </a:lnTo>
                    <a:lnTo>
                      <a:pt x="1154" y="421"/>
                    </a:lnTo>
                    <a:lnTo>
                      <a:pt x="1154" y="421"/>
                    </a:lnTo>
                    <a:lnTo>
                      <a:pt x="1154" y="421"/>
                    </a:lnTo>
                    <a:lnTo>
                      <a:pt x="1154" y="421"/>
                    </a:lnTo>
                    <a:lnTo>
                      <a:pt x="1156" y="421"/>
                    </a:lnTo>
                    <a:lnTo>
                      <a:pt x="1156" y="421"/>
                    </a:lnTo>
                    <a:lnTo>
                      <a:pt x="1156" y="423"/>
                    </a:lnTo>
                    <a:lnTo>
                      <a:pt x="1156" y="423"/>
                    </a:lnTo>
                    <a:lnTo>
                      <a:pt x="1156" y="423"/>
                    </a:lnTo>
                    <a:lnTo>
                      <a:pt x="1156" y="423"/>
                    </a:lnTo>
                    <a:lnTo>
                      <a:pt x="1156" y="425"/>
                    </a:lnTo>
                    <a:lnTo>
                      <a:pt x="1154" y="425"/>
                    </a:lnTo>
                    <a:lnTo>
                      <a:pt x="1154" y="427"/>
                    </a:lnTo>
                    <a:lnTo>
                      <a:pt x="1154" y="427"/>
                    </a:lnTo>
                    <a:lnTo>
                      <a:pt x="1154" y="427"/>
                    </a:lnTo>
                    <a:lnTo>
                      <a:pt x="1152" y="425"/>
                    </a:lnTo>
                    <a:lnTo>
                      <a:pt x="1152" y="425"/>
                    </a:lnTo>
                    <a:lnTo>
                      <a:pt x="1150" y="425"/>
                    </a:lnTo>
                    <a:lnTo>
                      <a:pt x="1150" y="425"/>
                    </a:lnTo>
                    <a:lnTo>
                      <a:pt x="1150" y="425"/>
                    </a:lnTo>
                    <a:lnTo>
                      <a:pt x="1150" y="425"/>
                    </a:lnTo>
                    <a:lnTo>
                      <a:pt x="1150" y="425"/>
                    </a:lnTo>
                    <a:lnTo>
                      <a:pt x="1148" y="425"/>
                    </a:lnTo>
                    <a:lnTo>
                      <a:pt x="1148" y="425"/>
                    </a:lnTo>
                    <a:lnTo>
                      <a:pt x="1148" y="425"/>
                    </a:lnTo>
                    <a:lnTo>
                      <a:pt x="1148" y="425"/>
                    </a:lnTo>
                    <a:lnTo>
                      <a:pt x="1148" y="425"/>
                    </a:lnTo>
                    <a:lnTo>
                      <a:pt x="1148" y="427"/>
                    </a:lnTo>
                    <a:lnTo>
                      <a:pt x="1148" y="427"/>
                    </a:lnTo>
                    <a:lnTo>
                      <a:pt x="1148" y="429"/>
                    </a:lnTo>
                    <a:lnTo>
                      <a:pt x="1150" y="429"/>
                    </a:lnTo>
                    <a:lnTo>
                      <a:pt x="1150" y="429"/>
                    </a:lnTo>
                    <a:lnTo>
                      <a:pt x="1150" y="430"/>
                    </a:lnTo>
                    <a:lnTo>
                      <a:pt x="1150" y="430"/>
                    </a:lnTo>
                    <a:lnTo>
                      <a:pt x="1150" y="430"/>
                    </a:lnTo>
                    <a:lnTo>
                      <a:pt x="1150" y="430"/>
                    </a:lnTo>
                    <a:lnTo>
                      <a:pt x="1150" y="430"/>
                    </a:lnTo>
                    <a:lnTo>
                      <a:pt x="1150" y="432"/>
                    </a:lnTo>
                    <a:lnTo>
                      <a:pt x="1150" y="432"/>
                    </a:lnTo>
                    <a:lnTo>
                      <a:pt x="1152" y="432"/>
                    </a:lnTo>
                    <a:lnTo>
                      <a:pt x="1152" y="432"/>
                    </a:lnTo>
                    <a:lnTo>
                      <a:pt x="1152" y="432"/>
                    </a:lnTo>
                    <a:lnTo>
                      <a:pt x="1152" y="432"/>
                    </a:lnTo>
                    <a:lnTo>
                      <a:pt x="1152" y="432"/>
                    </a:lnTo>
                    <a:lnTo>
                      <a:pt x="1152" y="432"/>
                    </a:lnTo>
                    <a:lnTo>
                      <a:pt x="1154" y="432"/>
                    </a:lnTo>
                    <a:lnTo>
                      <a:pt x="1154" y="432"/>
                    </a:lnTo>
                    <a:lnTo>
                      <a:pt x="1154" y="432"/>
                    </a:lnTo>
                    <a:lnTo>
                      <a:pt x="1154" y="432"/>
                    </a:lnTo>
                    <a:lnTo>
                      <a:pt x="1154" y="432"/>
                    </a:lnTo>
                    <a:lnTo>
                      <a:pt x="1156" y="432"/>
                    </a:lnTo>
                    <a:lnTo>
                      <a:pt x="1156" y="430"/>
                    </a:lnTo>
                    <a:lnTo>
                      <a:pt x="1156" y="430"/>
                    </a:lnTo>
                    <a:lnTo>
                      <a:pt x="1156" y="430"/>
                    </a:lnTo>
                    <a:lnTo>
                      <a:pt x="1156" y="432"/>
                    </a:lnTo>
                    <a:lnTo>
                      <a:pt x="1157" y="432"/>
                    </a:lnTo>
                    <a:lnTo>
                      <a:pt x="1157" y="432"/>
                    </a:lnTo>
                    <a:lnTo>
                      <a:pt x="1157" y="432"/>
                    </a:lnTo>
                    <a:lnTo>
                      <a:pt x="1157" y="432"/>
                    </a:lnTo>
                    <a:lnTo>
                      <a:pt x="1157" y="432"/>
                    </a:lnTo>
                    <a:lnTo>
                      <a:pt x="1157" y="434"/>
                    </a:lnTo>
                    <a:lnTo>
                      <a:pt x="1157" y="434"/>
                    </a:lnTo>
                    <a:lnTo>
                      <a:pt x="1159" y="434"/>
                    </a:lnTo>
                    <a:lnTo>
                      <a:pt x="1159" y="434"/>
                    </a:lnTo>
                    <a:lnTo>
                      <a:pt x="1159" y="434"/>
                    </a:lnTo>
                    <a:lnTo>
                      <a:pt x="1159" y="434"/>
                    </a:lnTo>
                    <a:lnTo>
                      <a:pt x="1159" y="434"/>
                    </a:lnTo>
                    <a:lnTo>
                      <a:pt x="1161" y="434"/>
                    </a:lnTo>
                    <a:lnTo>
                      <a:pt x="1161" y="432"/>
                    </a:lnTo>
                    <a:lnTo>
                      <a:pt x="1161" y="430"/>
                    </a:lnTo>
                    <a:lnTo>
                      <a:pt x="1161" y="430"/>
                    </a:lnTo>
                    <a:lnTo>
                      <a:pt x="1163" y="430"/>
                    </a:lnTo>
                    <a:lnTo>
                      <a:pt x="1163" y="430"/>
                    </a:lnTo>
                    <a:lnTo>
                      <a:pt x="1163" y="430"/>
                    </a:lnTo>
                    <a:lnTo>
                      <a:pt x="1165" y="430"/>
                    </a:lnTo>
                    <a:lnTo>
                      <a:pt x="1165" y="432"/>
                    </a:lnTo>
                    <a:lnTo>
                      <a:pt x="1165" y="432"/>
                    </a:lnTo>
                    <a:lnTo>
                      <a:pt x="1165" y="432"/>
                    </a:lnTo>
                    <a:lnTo>
                      <a:pt x="1165" y="432"/>
                    </a:lnTo>
                    <a:lnTo>
                      <a:pt x="1165" y="432"/>
                    </a:lnTo>
                    <a:lnTo>
                      <a:pt x="1165" y="432"/>
                    </a:lnTo>
                    <a:lnTo>
                      <a:pt x="1165" y="432"/>
                    </a:lnTo>
                    <a:lnTo>
                      <a:pt x="1165" y="434"/>
                    </a:lnTo>
                    <a:lnTo>
                      <a:pt x="1165" y="434"/>
                    </a:lnTo>
                    <a:lnTo>
                      <a:pt x="1165" y="434"/>
                    </a:lnTo>
                    <a:lnTo>
                      <a:pt x="1165" y="434"/>
                    </a:lnTo>
                    <a:lnTo>
                      <a:pt x="1165" y="434"/>
                    </a:lnTo>
                    <a:lnTo>
                      <a:pt x="1165" y="436"/>
                    </a:lnTo>
                    <a:lnTo>
                      <a:pt x="1165" y="436"/>
                    </a:lnTo>
                    <a:lnTo>
                      <a:pt x="1165" y="436"/>
                    </a:lnTo>
                    <a:lnTo>
                      <a:pt x="1166" y="436"/>
                    </a:lnTo>
                    <a:lnTo>
                      <a:pt x="1166" y="438"/>
                    </a:lnTo>
                    <a:lnTo>
                      <a:pt x="1166" y="438"/>
                    </a:lnTo>
                    <a:lnTo>
                      <a:pt x="1166" y="438"/>
                    </a:lnTo>
                    <a:lnTo>
                      <a:pt x="1166" y="438"/>
                    </a:lnTo>
                    <a:lnTo>
                      <a:pt x="1166" y="439"/>
                    </a:lnTo>
                    <a:lnTo>
                      <a:pt x="1166" y="439"/>
                    </a:lnTo>
                    <a:lnTo>
                      <a:pt x="1166" y="439"/>
                    </a:lnTo>
                    <a:lnTo>
                      <a:pt x="1166" y="439"/>
                    </a:lnTo>
                    <a:lnTo>
                      <a:pt x="1166" y="441"/>
                    </a:lnTo>
                    <a:lnTo>
                      <a:pt x="1166" y="441"/>
                    </a:lnTo>
                    <a:lnTo>
                      <a:pt x="1166" y="441"/>
                    </a:lnTo>
                    <a:lnTo>
                      <a:pt x="1165" y="441"/>
                    </a:lnTo>
                    <a:lnTo>
                      <a:pt x="1165" y="441"/>
                    </a:lnTo>
                    <a:lnTo>
                      <a:pt x="1165" y="441"/>
                    </a:lnTo>
                    <a:lnTo>
                      <a:pt x="1165" y="441"/>
                    </a:lnTo>
                    <a:lnTo>
                      <a:pt x="1165" y="441"/>
                    </a:lnTo>
                    <a:lnTo>
                      <a:pt x="1165" y="443"/>
                    </a:lnTo>
                    <a:lnTo>
                      <a:pt x="1165" y="443"/>
                    </a:lnTo>
                    <a:lnTo>
                      <a:pt x="1165" y="443"/>
                    </a:lnTo>
                    <a:lnTo>
                      <a:pt x="1165" y="443"/>
                    </a:lnTo>
                    <a:lnTo>
                      <a:pt x="1166" y="445"/>
                    </a:lnTo>
                    <a:lnTo>
                      <a:pt x="1166" y="445"/>
                    </a:lnTo>
                    <a:lnTo>
                      <a:pt x="1166" y="445"/>
                    </a:lnTo>
                    <a:lnTo>
                      <a:pt x="1166" y="445"/>
                    </a:lnTo>
                    <a:lnTo>
                      <a:pt x="1168" y="447"/>
                    </a:lnTo>
                    <a:lnTo>
                      <a:pt x="1168" y="447"/>
                    </a:lnTo>
                    <a:lnTo>
                      <a:pt x="1168" y="447"/>
                    </a:lnTo>
                    <a:lnTo>
                      <a:pt x="1168" y="447"/>
                    </a:lnTo>
                    <a:lnTo>
                      <a:pt x="1168" y="449"/>
                    </a:lnTo>
                    <a:lnTo>
                      <a:pt x="1168" y="450"/>
                    </a:lnTo>
                    <a:lnTo>
                      <a:pt x="1170" y="450"/>
                    </a:lnTo>
                    <a:lnTo>
                      <a:pt x="1170" y="450"/>
                    </a:lnTo>
                    <a:lnTo>
                      <a:pt x="1170" y="450"/>
                    </a:lnTo>
                    <a:lnTo>
                      <a:pt x="1170" y="450"/>
                    </a:lnTo>
                    <a:lnTo>
                      <a:pt x="1170" y="452"/>
                    </a:lnTo>
                    <a:lnTo>
                      <a:pt x="1170" y="452"/>
                    </a:lnTo>
                    <a:lnTo>
                      <a:pt x="1170" y="452"/>
                    </a:lnTo>
                    <a:lnTo>
                      <a:pt x="1170" y="454"/>
                    </a:lnTo>
                    <a:lnTo>
                      <a:pt x="1172" y="454"/>
                    </a:lnTo>
                    <a:lnTo>
                      <a:pt x="1172" y="454"/>
                    </a:lnTo>
                    <a:lnTo>
                      <a:pt x="1172" y="454"/>
                    </a:lnTo>
                    <a:lnTo>
                      <a:pt x="1172" y="454"/>
                    </a:lnTo>
                    <a:lnTo>
                      <a:pt x="1172" y="456"/>
                    </a:lnTo>
                    <a:lnTo>
                      <a:pt x="1172" y="456"/>
                    </a:lnTo>
                    <a:lnTo>
                      <a:pt x="1172" y="456"/>
                    </a:lnTo>
                    <a:lnTo>
                      <a:pt x="1172" y="456"/>
                    </a:lnTo>
                    <a:lnTo>
                      <a:pt x="1172" y="456"/>
                    </a:lnTo>
                    <a:lnTo>
                      <a:pt x="1172" y="456"/>
                    </a:lnTo>
                    <a:lnTo>
                      <a:pt x="1170" y="456"/>
                    </a:lnTo>
                    <a:lnTo>
                      <a:pt x="1170" y="456"/>
                    </a:lnTo>
                    <a:lnTo>
                      <a:pt x="1168" y="456"/>
                    </a:lnTo>
                    <a:lnTo>
                      <a:pt x="1168" y="456"/>
                    </a:lnTo>
                    <a:lnTo>
                      <a:pt x="1168" y="456"/>
                    </a:lnTo>
                    <a:lnTo>
                      <a:pt x="1168" y="456"/>
                    </a:lnTo>
                    <a:lnTo>
                      <a:pt x="1166" y="456"/>
                    </a:lnTo>
                    <a:lnTo>
                      <a:pt x="1166" y="456"/>
                    </a:lnTo>
                    <a:lnTo>
                      <a:pt x="1166" y="456"/>
                    </a:lnTo>
                    <a:lnTo>
                      <a:pt x="1166" y="456"/>
                    </a:lnTo>
                    <a:lnTo>
                      <a:pt x="1166" y="456"/>
                    </a:lnTo>
                    <a:lnTo>
                      <a:pt x="1166" y="456"/>
                    </a:lnTo>
                    <a:lnTo>
                      <a:pt x="1166" y="458"/>
                    </a:lnTo>
                    <a:lnTo>
                      <a:pt x="1168" y="458"/>
                    </a:lnTo>
                    <a:lnTo>
                      <a:pt x="1170" y="459"/>
                    </a:lnTo>
                    <a:lnTo>
                      <a:pt x="1170" y="459"/>
                    </a:lnTo>
                    <a:lnTo>
                      <a:pt x="1172" y="459"/>
                    </a:lnTo>
                    <a:lnTo>
                      <a:pt x="1172" y="459"/>
                    </a:lnTo>
                    <a:lnTo>
                      <a:pt x="1172" y="459"/>
                    </a:lnTo>
                    <a:lnTo>
                      <a:pt x="1174" y="459"/>
                    </a:lnTo>
                    <a:lnTo>
                      <a:pt x="1174" y="458"/>
                    </a:lnTo>
                    <a:lnTo>
                      <a:pt x="1174" y="458"/>
                    </a:lnTo>
                    <a:lnTo>
                      <a:pt x="1174" y="458"/>
                    </a:lnTo>
                    <a:lnTo>
                      <a:pt x="1174" y="458"/>
                    </a:lnTo>
                    <a:lnTo>
                      <a:pt x="1174" y="459"/>
                    </a:lnTo>
                    <a:lnTo>
                      <a:pt x="1174" y="459"/>
                    </a:lnTo>
                    <a:lnTo>
                      <a:pt x="1174" y="459"/>
                    </a:lnTo>
                    <a:lnTo>
                      <a:pt x="1175" y="459"/>
                    </a:lnTo>
                    <a:lnTo>
                      <a:pt x="1175" y="459"/>
                    </a:lnTo>
                    <a:lnTo>
                      <a:pt x="1175" y="459"/>
                    </a:lnTo>
                    <a:lnTo>
                      <a:pt x="1175" y="459"/>
                    </a:lnTo>
                    <a:lnTo>
                      <a:pt x="1175" y="461"/>
                    </a:lnTo>
                    <a:lnTo>
                      <a:pt x="1175" y="461"/>
                    </a:lnTo>
                    <a:lnTo>
                      <a:pt x="1175" y="461"/>
                    </a:lnTo>
                    <a:lnTo>
                      <a:pt x="1175" y="461"/>
                    </a:lnTo>
                    <a:lnTo>
                      <a:pt x="1175" y="463"/>
                    </a:lnTo>
                    <a:lnTo>
                      <a:pt x="1174" y="463"/>
                    </a:lnTo>
                    <a:lnTo>
                      <a:pt x="1174" y="463"/>
                    </a:lnTo>
                    <a:lnTo>
                      <a:pt x="1174" y="463"/>
                    </a:lnTo>
                    <a:lnTo>
                      <a:pt x="1174" y="465"/>
                    </a:lnTo>
                    <a:lnTo>
                      <a:pt x="1174" y="465"/>
                    </a:lnTo>
                    <a:lnTo>
                      <a:pt x="1172" y="467"/>
                    </a:lnTo>
                    <a:lnTo>
                      <a:pt x="1172" y="467"/>
                    </a:lnTo>
                    <a:lnTo>
                      <a:pt x="1170" y="468"/>
                    </a:lnTo>
                    <a:lnTo>
                      <a:pt x="1170" y="468"/>
                    </a:lnTo>
                    <a:lnTo>
                      <a:pt x="1170" y="470"/>
                    </a:lnTo>
                    <a:lnTo>
                      <a:pt x="1170" y="470"/>
                    </a:lnTo>
                    <a:lnTo>
                      <a:pt x="1170" y="472"/>
                    </a:lnTo>
                    <a:lnTo>
                      <a:pt x="1172" y="472"/>
                    </a:lnTo>
                    <a:lnTo>
                      <a:pt x="1172" y="474"/>
                    </a:lnTo>
                    <a:lnTo>
                      <a:pt x="1172" y="474"/>
                    </a:lnTo>
                    <a:lnTo>
                      <a:pt x="1172" y="474"/>
                    </a:lnTo>
                    <a:lnTo>
                      <a:pt x="1174" y="472"/>
                    </a:lnTo>
                    <a:lnTo>
                      <a:pt x="1174" y="472"/>
                    </a:lnTo>
                    <a:lnTo>
                      <a:pt x="1175" y="472"/>
                    </a:lnTo>
                    <a:lnTo>
                      <a:pt x="1175" y="472"/>
                    </a:lnTo>
                    <a:lnTo>
                      <a:pt x="1175" y="472"/>
                    </a:lnTo>
                    <a:lnTo>
                      <a:pt x="1177" y="472"/>
                    </a:lnTo>
                    <a:lnTo>
                      <a:pt x="1177" y="472"/>
                    </a:lnTo>
                    <a:lnTo>
                      <a:pt x="1179" y="472"/>
                    </a:lnTo>
                    <a:lnTo>
                      <a:pt x="1179" y="472"/>
                    </a:lnTo>
                    <a:lnTo>
                      <a:pt x="1181" y="474"/>
                    </a:lnTo>
                    <a:lnTo>
                      <a:pt x="1181" y="474"/>
                    </a:lnTo>
                    <a:lnTo>
                      <a:pt x="1181" y="474"/>
                    </a:lnTo>
                    <a:lnTo>
                      <a:pt x="1179" y="474"/>
                    </a:lnTo>
                    <a:lnTo>
                      <a:pt x="1179" y="476"/>
                    </a:lnTo>
                    <a:lnTo>
                      <a:pt x="1175" y="477"/>
                    </a:lnTo>
                    <a:lnTo>
                      <a:pt x="1175" y="477"/>
                    </a:lnTo>
                    <a:lnTo>
                      <a:pt x="1174" y="479"/>
                    </a:lnTo>
                    <a:lnTo>
                      <a:pt x="1174" y="479"/>
                    </a:lnTo>
                    <a:lnTo>
                      <a:pt x="1174" y="479"/>
                    </a:lnTo>
                    <a:lnTo>
                      <a:pt x="1174" y="479"/>
                    </a:lnTo>
                    <a:lnTo>
                      <a:pt x="1174" y="479"/>
                    </a:lnTo>
                    <a:lnTo>
                      <a:pt x="1174" y="479"/>
                    </a:lnTo>
                    <a:lnTo>
                      <a:pt x="1174" y="479"/>
                    </a:lnTo>
                    <a:lnTo>
                      <a:pt x="1174" y="481"/>
                    </a:lnTo>
                    <a:lnTo>
                      <a:pt x="1174" y="481"/>
                    </a:lnTo>
                    <a:lnTo>
                      <a:pt x="1175" y="481"/>
                    </a:lnTo>
                    <a:lnTo>
                      <a:pt x="1175" y="481"/>
                    </a:lnTo>
                    <a:lnTo>
                      <a:pt x="1175" y="481"/>
                    </a:lnTo>
                    <a:lnTo>
                      <a:pt x="1175" y="483"/>
                    </a:lnTo>
                    <a:lnTo>
                      <a:pt x="1175" y="483"/>
                    </a:lnTo>
                    <a:lnTo>
                      <a:pt x="1175" y="483"/>
                    </a:lnTo>
                    <a:lnTo>
                      <a:pt x="1175" y="483"/>
                    </a:lnTo>
                    <a:lnTo>
                      <a:pt x="1175" y="483"/>
                    </a:lnTo>
                    <a:lnTo>
                      <a:pt x="1175" y="483"/>
                    </a:lnTo>
                    <a:lnTo>
                      <a:pt x="1175" y="483"/>
                    </a:lnTo>
                    <a:lnTo>
                      <a:pt x="1174" y="483"/>
                    </a:lnTo>
                    <a:lnTo>
                      <a:pt x="1174" y="485"/>
                    </a:lnTo>
                    <a:lnTo>
                      <a:pt x="1174" y="485"/>
                    </a:lnTo>
                    <a:lnTo>
                      <a:pt x="1174" y="485"/>
                    </a:lnTo>
                    <a:lnTo>
                      <a:pt x="1174" y="485"/>
                    </a:lnTo>
                    <a:lnTo>
                      <a:pt x="1174" y="485"/>
                    </a:lnTo>
                    <a:lnTo>
                      <a:pt x="1174" y="485"/>
                    </a:lnTo>
                    <a:lnTo>
                      <a:pt x="1172" y="483"/>
                    </a:lnTo>
                    <a:lnTo>
                      <a:pt x="1170" y="481"/>
                    </a:lnTo>
                    <a:lnTo>
                      <a:pt x="1170" y="481"/>
                    </a:lnTo>
                    <a:lnTo>
                      <a:pt x="1170" y="479"/>
                    </a:lnTo>
                    <a:lnTo>
                      <a:pt x="1170" y="477"/>
                    </a:lnTo>
                    <a:lnTo>
                      <a:pt x="1170" y="477"/>
                    </a:lnTo>
                    <a:lnTo>
                      <a:pt x="1168" y="477"/>
                    </a:lnTo>
                    <a:lnTo>
                      <a:pt x="1168" y="477"/>
                    </a:lnTo>
                    <a:lnTo>
                      <a:pt x="1168" y="477"/>
                    </a:lnTo>
                    <a:lnTo>
                      <a:pt x="1168" y="477"/>
                    </a:lnTo>
                    <a:lnTo>
                      <a:pt x="1168" y="477"/>
                    </a:lnTo>
                    <a:lnTo>
                      <a:pt x="1166" y="477"/>
                    </a:lnTo>
                    <a:lnTo>
                      <a:pt x="1166" y="477"/>
                    </a:lnTo>
                    <a:lnTo>
                      <a:pt x="1166" y="477"/>
                    </a:lnTo>
                    <a:lnTo>
                      <a:pt x="1166" y="477"/>
                    </a:lnTo>
                    <a:lnTo>
                      <a:pt x="1166" y="477"/>
                    </a:lnTo>
                    <a:lnTo>
                      <a:pt x="1166" y="477"/>
                    </a:lnTo>
                    <a:lnTo>
                      <a:pt x="1166" y="477"/>
                    </a:lnTo>
                    <a:lnTo>
                      <a:pt x="1165" y="479"/>
                    </a:lnTo>
                    <a:lnTo>
                      <a:pt x="1165" y="479"/>
                    </a:lnTo>
                    <a:lnTo>
                      <a:pt x="1165" y="481"/>
                    </a:lnTo>
                    <a:lnTo>
                      <a:pt x="1163" y="483"/>
                    </a:lnTo>
                    <a:lnTo>
                      <a:pt x="1161" y="483"/>
                    </a:lnTo>
                    <a:lnTo>
                      <a:pt x="1161" y="485"/>
                    </a:lnTo>
                    <a:lnTo>
                      <a:pt x="1159" y="485"/>
                    </a:lnTo>
                    <a:lnTo>
                      <a:pt x="1159" y="485"/>
                    </a:lnTo>
                    <a:lnTo>
                      <a:pt x="1159" y="485"/>
                    </a:lnTo>
                    <a:lnTo>
                      <a:pt x="1157" y="487"/>
                    </a:lnTo>
                    <a:lnTo>
                      <a:pt x="1157" y="487"/>
                    </a:lnTo>
                    <a:lnTo>
                      <a:pt x="1157" y="487"/>
                    </a:lnTo>
                    <a:lnTo>
                      <a:pt x="1156" y="487"/>
                    </a:lnTo>
                    <a:lnTo>
                      <a:pt x="1156" y="487"/>
                    </a:lnTo>
                    <a:lnTo>
                      <a:pt x="1156" y="487"/>
                    </a:lnTo>
                    <a:lnTo>
                      <a:pt x="1156" y="488"/>
                    </a:lnTo>
                    <a:lnTo>
                      <a:pt x="1156" y="488"/>
                    </a:lnTo>
                    <a:lnTo>
                      <a:pt x="1156" y="488"/>
                    </a:lnTo>
                    <a:lnTo>
                      <a:pt x="1157" y="488"/>
                    </a:lnTo>
                    <a:lnTo>
                      <a:pt x="1157" y="490"/>
                    </a:lnTo>
                    <a:lnTo>
                      <a:pt x="1157" y="490"/>
                    </a:lnTo>
                    <a:lnTo>
                      <a:pt x="1157" y="490"/>
                    </a:lnTo>
                    <a:lnTo>
                      <a:pt x="1157" y="490"/>
                    </a:lnTo>
                    <a:lnTo>
                      <a:pt x="1159" y="490"/>
                    </a:lnTo>
                    <a:lnTo>
                      <a:pt x="1159" y="490"/>
                    </a:lnTo>
                    <a:lnTo>
                      <a:pt x="1159" y="490"/>
                    </a:lnTo>
                    <a:lnTo>
                      <a:pt x="1157" y="490"/>
                    </a:lnTo>
                    <a:lnTo>
                      <a:pt x="1157" y="492"/>
                    </a:lnTo>
                    <a:lnTo>
                      <a:pt x="1157" y="492"/>
                    </a:lnTo>
                    <a:lnTo>
                      <a:pt x="1156" y="492"/>
                    </a:lnTo>
                    <a:lnTo>
                      <a:pt x="1156" y="492"/>
                    </a:lnTo>
                    <a:lnTo>
                      <a:pt x="1156" y="492"/>
                    </a:lnTo>
                    <a:lnTo>
                      <a:pt x="1156" y="492"/>
                    </a:lnTo>
                    <a:lnTo>
                      <a:pt x="1156" y="492"/>
                    </a:lnTo>
                    <a:lnTo>
                      <a:pt x="1156" y="492"/>
                    </a:lnTo>
                    <a:lnTo>
                      <a:pt x="1156" y="494"/>
                    </a:lnTo>
                    <a:lnTo>
                      <a:pt x="1156" y="494"/>
                    </a:lnTo>
                    <a:lnTo>
                      <a:pt x="1154" y="494"/>
                    </a:lnTo>
                    <a:lnTo>
                      <a:pt x="1154" y="494"/>
                    </a:lnTo>
                    <a:lnTo>
                      <a:pt x="1154" y="494"/>
                    </a:lnTo>
                    <a:lnTo>
                      <a:pt x="1156" y="494"/>
                    </a:lnTo>
                    <a:lnTo>
                      <a:pt x="1156" y="494"/>
                    </a:lnTo>
                    <a:lnTo>
                      <a:pt x="1156" y="494"/>
                    </a:lnTo>
                    <a:lnTo>
                      <a:pt x="1156" y="496"/>
                    </a:lnTo>
                    <a:lnTo>
                      <a:pt x="1154" y="496"/>
                    </a:lnTo>
                    <a:lnTo>
                      <a:pt x="1154" y="496"/>
                    </a:lnTo>
                    <a:lnTo>
                      <a:pt x="1154" y="496"/>
                    </a:lnTo>
                    <a:lnTo>
                      <a:pt x="1154" y="496"/>
                    </a:lnTo>
                    <a:lnTo>
                      <a:pt x="1154" y="496"/>
                    </a:lnTo>
                    <a:lnTo>
                      <a:pt x="1152" y="496"/>
                    </a:lnTo>
                    <a:lnTo>
                      <a:pt x="1152" y="496"/>
                    </a:lnTo>
                    <a:lnTo>
                      <a:pt x="1152" y="496"/>
                    </a:lnTo>
                    <a:lnTo>
                      <a:pt x="1152" y="496"/>
                    </a:lnTo>
                    <a:lnTo>
                      <a:pt x="1150" y="496"/>
                    </a:lnTo>
                    <a:lnTo>
                      <a:pt x="1150" y="496"/>
                    </a:lnTo>
                    <a:lnTo>
                      <a:pt x="1150" y="496"/>
                    </a:lnTo>
                    <a:lnTo>
                      <a:pt x="1150" y="496"/>
                    </a:lnTo>
                    <a:lnTo>
                      <a:pt x="1150" y="496"/>
                    </a:lnTo>
                    <a:lnTo>
                      <a:pt x="1150" y="496"/>
                    </a:lnTo>
                    <a:lnTo>
                      <a:pt x="1150" y="497"/>
                    </a:lnTo>
                    <a:lnTo>
                      <a:pt x="1150" y="497"/>
                    </a:lnTo>
                    <a:lnTo>
                      <a:pt x="1150" y="499"/>
                    </a:lnTo>
                    <a:lnTo>
                      <a:pt x="1150" y="499"/>
                    </a:lnTo>
                    <a:lnTo>
                      <a:pt x="1152" y="499"/>
                    </a:lnTo>
                    <a:lnTo>
                      <a:pt x="1152" y="501"/>
                    </a:lnTo>
                    <a:lnTo>
                      <a:pt x="1154" y="501"/>
                    </a:lnTo>
                    <a:lnTo>
                      <a:pt x="1154" y="503"/>
                    </a:lnTo>
                    <a:lnTo>
                      <a:pt x="1156" y="503"/>
                    </a:lnTo>
                    <a:lnTo>
                      <a:pt x="1156" y="503"/>
                    </a:lnTo>
                    <a:lnTo>
                      <a:pt x="1156" y="503"/>
                    </a:lnTo>
                    <a:lnTo>
                      <a:pt x="1154" y="505"/>
                    </a:lnTo>
                    <a:lnTo>
                      <a:pt x="1154" y="505"/>
                    </a:lnTo>
                    <a:lnTo>
                      <a:pt x="1152" y="505"/>
                    </a:lnTo>
                    <a:lnTo>
                      <a:pt x="1152" y="505"/>
                    </a:lnTo>
                    <a:lnTo>
                      <a:pt x="1150" y="505"/>
                    </a:lnTo>
                    <a:lnTo>
                      <a:pt x="1148" y="505"/>
                    </a:lnTo>
                    <a:lnTo>
                      <a:pt x="1148" y="505"/>
                    </a:lnTo>
                    <a:lnTo>
                      <a:pt x="1147" y="505"/>
                    </a:lnTo>
                    <a:lnTo>
                      <a:pt x="1147" y="505"/>
                    </a:lnTo>
                    <a:lnTo>
                      <a:pt x="1147" y="505"/>
                    </a:lnTo>
                    <a:lnTo>
                      <a:pt x="1147" y="506"/>
                    </a:lnTo>
                    <a:lnTo>
                      <a:pt x="1147" y="506"/>
                    </a:lnTo>
                    <a:lnTo>
                      <a:pt x="1145" y="506"/>
                    </a:lnTo>
                    <a:lnTo>
                      <a:pt x="1145" y="506"/>
                    </a:lnTo>
                    <a:lnTo>
                      <a:pt x="1145" y="508"/>
                    </a:lnTo>
                    <a:lnTo>
                      <a:pt x="1145" y="510"/>
                    </a:lnTo>
                    <a:lnTo>
                      <a:pt x="1145" y="510"/>
                    </a:lnTo>
                    <a:lnTo>
                      <a:pt x="1145" y="510"/>
                    </a:lnTo>
                    <a:lnTo>
                      <a:pt x="1145" y="510"/>
                    </a:lnTo>
                    <a:lnTo>
                      <a:pt x="1145" y="510"/>
                    </a:lnTo>
                    <a:lnTo>
                      <a:pt x="1143" y="510"/>
                    </a:lnTo>
                    <a:lnTo>
                      <a:pt x="1143" y="510"/>
                    </a:lnTo>
                    <a:lnTo>
                      <a:pt x="1143" y="510"/>
                    </a:lnTo>
                    <a:lnTo>
                      <a:pt x="1143" y="508"/>
                    </a:lnTo>
                    <a:lnTo>
                      <a:pt x="1143" y="508"/>
                    </a:lnTo>
                    <a:lnTo>
                      <a:pt x="1143" y="508"/>
                    </a:lnTo>
                    <a:lnTo>
                      <a:pt x="1143" y="508"/>
                    </a:lnTo>
                    <a:lnTo>
                      <a:pt x="1141" y="508"/>
                    </a:lnTo>
                    <a:lnTo>
                      <a:pt x="1141" y="508"/>
                    </a:lnTo>
                    <a:lnTo>
                      <a:pt x="1141" y="508"/>
                    </a:lnTo>
                    <a:lnTo>
                      <a:pt x="1141" y="508"/>
                    </a:lnTo>
                    <a:lnTo>
                      <a:pt x="1141" y="508"/>
                    </a:lnTo>
                    <a:lnTo>
                      <a:pt x="1139" y="508"/>
                    </a:lnTo>
                    <a:lnTo>
                      <a:pt x="1139" y="510"/>
                    </a:lnTo>
                    <a:lnTo>
                      <a:pt x="1137" y="512"/>
                    </a:lnTo>
                    <a:lnTo>
                      <a:pt x="1137" y="512"/>
                    </a:lnTo>
                    <a:lnTo>
                      <a:pt x="1137" y="512"/>
                    </a:lnTo>
                    <a:lnTo>
                      <a:pt x="1136" y="512"/>
                    </a:lnTo>
                    <a:lnTo>
                      <a:pt x="1136" y="512"/>
                    </a:lnTo>
                    <a:lnTo>
                      <a:pt x="1134" y="512"/>
                    </a:lnTo>
                    <a:lnTo>
                      <a:pt x="1134" y="512"/>
                    </a:lnTo>
                    <a:lnTo>
                      <a:pt x="1132" y="512"/>
                    </a:lnTo>
                    <a:lnTo>
                      <a:pt x="1130" y="512"/>
                    </a:lnTo>
                    <a:lnTo>
                      <a:pt x="1130" y="512"/>
                    </a:lnTo>
                    <a:lnTo>
                      <a:pt x="1128" y="512"/>
                    </a:lnTo>
                    <a:lnTo>
                      <a:pt x="1128" y="512"/>
                    </a:lnTo>
                    <a:lnTo>
                      <a:pt x="1128" y="512"/>
                    </a:lnTo>
                    <a:lnTo>
                      <a:pt x="1127" y="512"/>
                    </a:lnTo>
                    <a:lnTo>
                      <a:pt x="1127" y="514"/>
                    </a:lnTo>
                    <a:lnTo>
                      <a:pt x="1127" y="514"/>
                    </a:lnTo>
                    <a:lnTo>
                      <a:pt x="1127" y="514"/>
                    </a:lnTo>
                    <a:lnTo>
                      <a:pt x="1127" y="515"/>
                    </a:lnTo>
                    <a:lnTo>
                      <a:pt x="1125" y="515"/>
                    </a:lnTo>
                    <a:lnTo>
                      <a:pt x="1125" y="515"/>
                    </a:lnTo>
                    <a:lnTo>
                      <a:pt x="1125" y="515"/>
                    </a:lnTo>
                    <a:lnTo>
                      <a:pt x="1125" y="515"/>
                    </a:lnTo>
                    <a:lnTo>
                      <a:pt x="1123" y="515"/>
                    </a:lnTo>
                    <a:lnTo>
                      <a:pt x="1123" y="515"/>
                    </a:lnTo>
                    <a:lnTo>
                      <a:pt x="1123" y="515"/>
                    </a:lnTo>
                    <a:lnTo>
                      <a:pt x="1123" y="515"/>
                    </a:lnTo>
                    <a:lnTo>
                      <a:pt x="1123" y="514"/>
                    </a:lnTo>
                    <a:lnTo>
                      <a:pt x="1123" y="514"/>
                    </a:lnTo>
                    <a:lnTo>
                      <a:pt x="1123" y="514"/>
                    </a:lnTo>
                    <a:lnTo>
                      <a:pt x="1123" y="514"/>
                    </a:lnTo>
                    <a:lnTo>
                      <a:pt x="1123" y="512"/>
                    </a:lnTo>
                    <a:lnTo>
                      <a:pt x="1123" y="512"/>
                    </a:lnTo>
                    <a:lnTo>
                      <a:pt x="1123" y="512"/>
                    </a:lnTo>
                    <a:lnTo>
                      <a:pt x="1123" y="512"/>
                    </a:lnTo>
                    <a:lnTo>
                      <a:pt x="1121" y="512"/>
                    </a:lnTo>
                    <a:lnTo>
                      <a:pt x="1121" y="512"/>
                    </a:lnTo>
                    <a:lnTo>
                      <a:pt x="1121" y="512"/>
                    </a:lnTo>
                    <a:lnTo>
                      <a:pt x="1121" y="512"/>
                    </a:lnTo>
                    <a:lnTo>
                      <a:pt x="1121" y="512"/>
                    </a:lnTo>
                    <a:lnTo>
                      <a:pt x="1121" y="514"/>
                    </a:lnTo>
                    <a:lnTo>
                      <a:pt x="1121" y="514"/>
                    </a:lnTo>
                    <a:lnTo>
                      <a:pt x="1121" y="514"/>
                    </a:lnTo>
                    <a:lnTo>
                      <a:pt x="1121" y="514"/>
                    </a:lnTo>
                    <a:lnTo>
                      <a:pt x="1121" y="514"/>
                    </a:lnTo>
                    <a:lnTo>
                      <a:pt x="1121" y="514"/>
                    </a:lnTo>
                    <a:lnTo>
                      <a:pt x="1121" y="515"/>
                    </a:lnTo>
                    <a:lnTo>
                      <a:pt x="1121" y="515"/>
                    </a:lnTo>
                    <a:lnTo>
                      <a:pt x="1121" y="515"/>
                    </a:lnTo>
                    <a:lnTo>
                      <a:pt x="1121" y="515"/>
                    </a:lnTo>
                    <a:lnTo>
                      <a:pt x="1121" y="517"/>
                    </a:lnTo>
                    <a:lnTo>
                      <a:pt x="1121" y="517"/>
                    </a:lnTo>
                    <a:lnTo>
                      <a:pt x="1121" y="517"/>
                    </a:lnTo>
                    <a:lnTo>
                      <a:pt x="1121" y="519"/>
                    </a:lnTo>
                    <a:lnTo>
                      <a:pt x="1121" y="519"/>
                    </a:lnTo>
                    <a:lnTo>
                      <a:pt x="1121" y="519"/>
                    </a:lnTo>
                    <a:lnTo>
                      <a:pt x="1121" y="519"/>
                    </a:lnTo>
                    <a:lnTo>
                      <a:pt x="1119" y="519"/>
                    </a:lnTo>
                    <a:lnTo>
                      <a:pt x="1119" y="521"/>
                    </a:lnTo>
                    <a:lnTo>
                      <a:pt x="1119" y="521"/>
                    </a:lnTo>
                    <a:lnTo>
                      <a:pt x="1119" y="521"/>
                    </a:lnTo>
                    <a:lnTo>
                      <a:pt x="1118" y="521"/>
                    </a:lnTo>
                    <a:lnTo>
                      <a:pt x="1118" y="521"/>
                    </a:lnTo>
                    <a:lnTo>
                      <a:pt x="1116" y="521"/>
                    </a:lnTo>
                    <a:lnTo>
                      <a:pt x="1114" y="521"/>
                    </a:lnTo>
                    <a:lnTo>
                      <a:pt x="1114" y="521"/>
                    </a:lnTo>
                    <a:lnTo>
                      <a:pt x="1112" y="521"/>
                    </a:lnTo>
                    <a:lnTo>
                      <a:pt x="1112" y="521"/>
                    </a:lnTo>
                    <a:lnTo>
                      <a:pt x="1112" y="521"/>
                    </a:lnTo>
                    <a:lnTo>
                      <a:pt x="1112" y="521"/>
                    </a:lnTo>
                    <a:lnTo>
                      <a:pt x="1112" y="521"/>
                    </a:lnTo>
                    <a:lnTo>
                      <a:pt x="1112" y="523"/>
                    </a:lnTo>
                    <a:lnTo>
                      <a:pt x="1112" y="523"/>
                    </a:lnTo>
                    <a:lnTo>
                      <a:pt x="1112" y="523"/>
                    </a:lnTo>
                    <a:lnTo>
                      <a:pt x="1112" y="523"/>
                    </a:lnTo>
                    <a:lnTo>
                      <a:pt x="1112" y="523"/>
                    </a:lnTo>
                    <a:lnTo>
                      <a:pt x="1112" y="523"/>
                    </a:lnTo>
                    <a:lnTo>
                      <a:pt x="1112" y="523"/>
                    </a:lnTo>
                    <a:lnTo>
                      <a:pt x="1114" y="523"/>
                    </a:lnTo>
                    <a:lnTo>
                      <a:pt x="1114" y="523"/>
                    </a:lnTo>
                    <a:lnTo>
                      <a:pt x="1114" y="523"/>
                    </a:lnTo>
                    <a:lnTo>
                      <a:pt x="1116" y="524"/>
                    </a:lnTo>
                    <a:lnTo>
                      <a:pt x="1116" y="524"/>
                    </a:lnTo>
                    <a:lnTo>
                      <a:pt x="1116" y="524"/>
                    </a:lnTo>
                    <a:lnTo>
                      <a:pt x="1116" y="524"/>
                    </a:lnTo>
                    <a:lnTo>
                      <a:pt x="1118" y="524"/>
                    </a:lnTo>
                    <a:lnTo>
                      <a:pt x="1118" y="524"/>
                    </a:lnTo>
                    <a:lnTo>
                      <a:pt x="1118" y="526"/>
                    </a:lnTo>
                    <a:lnTo>
                      <a:pt x="1118" y="526"/>
                    </a:lnTo>
                    <a:lnTo>
                      <a:pt x="1116" y="526"/>
                    </a:lnTo>
                    <a:lnTo>
                      <a:pt x="1116" y="526"/>
                    </a:lnTo>
                    <a:lnTo>
                      <a:pt x="1116" y="528"/>
                    </a:lnTo>
                    <a:lnTo>
                      <a:pt x="1114" y="528"/>
                    </a:lnTo>
                    <a:lnTo>
                      <a:pt x="1114" y="528"/>
                    </a:lnTo>
                    <a:lnTo>
                      <a:pt x="1114" y="528"/>
                    </a:lnTo>
                    <a:lnTo>
                      <a:pt x="1114" y="528"/>
                    </a:lnTo>
                    <a:lnTo>
                      <a:pt x="1112" y="530"/>
                    </a:lnTo>
                    <a:lnTo>
                      <a:pt x="1112" y="530"/>
                    </a:lnTo>
                    <a:lnTo>
                      <a:pt x="1112" y="530"/>
                    </a:lnTo>
                    <a:lnTo>
                      <a:pt x="1110" y="530"/>
                    </a:lnTo>
                    <a:lnTo>
                      <a:pt x="1110" y="530"/>
                    </a:lnTo>
                    <a:lnTo>
                      <a:pt x="1109" y="530"/>
                    </a:lnTo>
                    <a:lnTo>
                      <a:pt x="1109" y="528"/>
                    </a:lnTo>
                    <a:lnTo>
                      <a:pt x="1109" y="528"/>
                    </a:lnTo>
                    <a:lnTo>
                      <a:pt x="1109" y="528"/>
                    </a:lnTo>
                    <a:lnTo>
                      <a:pt x="1109" y="528"/>
                    </a:lnTo>
                    <a:lnTo>
                      <a:pt x="1107" y="528"/>
                    </a:lnTo>
                    <a:lnTo>
                      <a:pt x="1105" y="526"/>
                    </a:lnTo>
                    <a:lnTo>
                      <a:pt x="1105" y="526"/>
                    </a:lnTo>
                    <a:lnTo>
                      <a:pt x="1105" y="526"/>
                    </a:lnTo>
                    <a:lnTo>
                      <a:pt x="1105" y="526"/>
                    </a:lnTo>
                    <a:lnTo>
                      <a:pt x="1105" y="526"/>
                    </a:lnTo>
                    <a:lnTo>
                      <a:pt x="1105" y="526"/>
                    </a:lnTo>
                    <a:lnTo>
                      <a:pt x="1103" y="524"/>
                    </a:lnTo>
                    <a:lnTo>
                      <a:pt x="1103" y="524"/>
                    </a:lnTo>
                    <a:lnTo>
                      <a:pt x="1103" y="524"/>
                    </a:lnTo>
                    <a:lnTo>
                      <a:pt x="1103" y="524"/>
                    </a:lnTo>
                    <a:lnTo>
                      <a:pt x="1103" y="524"/>
                    </a:lnTo>
                    <a:lnTo>
                      <a:pt x="1103" y="524"/>
                    </a:lnTo>
                    <a:lnTo>
                      <a:pt x="1103" y="524"/>
                    </a:lnTo>
                    <a:lnTo>
                      <a:pt x="1101" y="523"/>
                    </a:lnTo>
                    <a:lnTo>
                      <a:pt x="1101" y="523"/>
                    </a:lnTo>
                    <a:lnTo>
                      <a:pt x="1100" y="523"/>
                    </a:lnTo>
                    <a:lnTo>
                      <a:pt x="1100" y="523"/>
                    </a:lnTo>
                    <a:lnTo>
                      <a:pt x="1100" y="523"/>
                    </a:lnTo>
                    <a:lnTo>
                      <a:pt x="1100" y="523"/>
                    </a:lnTo>
                    <a:lnTo>
                      <a:pt x="1100" y="524"/>
                    </a:lnTo>
                    <a:lnTo>
                      <a:pt x="1100" y="524"/>
                    </a:lnTo>
                    <a:lnTo>
                      <a:pt x="1100" y="524"/>
                    </a:lnTo>
                    <a:lnTo>
                      <a:pt x="1098" y="524"/>
                    </a:lnTo>
                    <a:lnTo>
                      <a:pt x="1098" y="524"/>
                    </a:lnTo>
                    <a:lnTo>
                      <a:pt x="1098" y="524"/>
                    </a:lnTo>
                    <a:lnTo>
                      <a:pt x="1096" y="526"/>
                    </a:lnTo>
                    <a:lnTo>
                      <a:pt x="1096" y="526"/>
                    </a:lnTo>
                    <a:lnTo>
                      <a:pt x="1096" y="526"/>
                    </a:lnTo>
                    <a:lnTo>
                      <a:pt x="1096" y="528"/>
                    </a:lnTo>
                    <a:lnTo>
                      <a:pt x="1096" y="528"/>
                    </a:lnTo>
                    <a:lnTo>
                      <a:pt x="1096" y="530"/>
                    </a:lnTo>
                    <a:lnTo>
                      <a:pt x="1094" y="532"/>
                    </a:lnTo>
                    <a:lnTo>
                      <a:pt x="1094" y="532"/>
                    </a:lnTo>
                    <a:lnTo>
                      <a:pt x="1094" y="534"/>
                    </a:lnTo>
                    <a:lnTo>
                      <a:pt x="1094" y="534"/>
                    </a:lnTo>
                    <a:lnTo>
                      <a:pt x="1094" y="534"/>
                    </a:lnTo>
                    <a:lnTo>
                      <a:pt x="1094" y="535"/>
                    </a:lnTo>
                    <a:lnTo>
                      <a:pt x="1094" y="535"/>
                    </a:lnTo>
                    <a:lnTo>
                      <a:pt x="1094" y="535"/>
                    </a:lnTo>
                    <a:lnTo>
                      <a:pt x="1092" y="535"/>
                    </a:lnTo>
                    <a:lnTo>
                      <a:pt x="1092" y="535"/>
                    </a:lnTo>
                    <a:lnTo>
                      <a:pt x="1092" y="535"/>
                    </a:lnTo>
                    <a:lnTo>
                      <a:pt x="1090" y="537"/>
                    </a:lnTo>
                    <a:lnTo>
                      <a:pt x="1090" y="537"/>
                    </a:lnTo>
                    <a:lnTo>
                      <a:pt x="1090" y="537"/>
                    </a:lnTo>
                    <a:lnTo>
                      <a:pt x="1090" y="537"/>
                    </a:lnTo>
                    <a:lnTo>
                      <a:pt x="1090" y="537"/>
                    </a:lnTo>
                    <a:lnTo>
                      <a:pt x="1092" y="539"/>
                    </a:lnTo>
                    <a:lnTo>
                      <a:pt x="1092" y="539"/>
                    </a:lnTo>
                    <a:lnTo>
                      <a:pt x="1094" y="541"/>
                    </a:lnTo>
                    <a:lnTo>
                      <a:pt x="1094" y="541"/>
                    </a:lnTo>
                    <a:lnTo>
                      <a:pt x="1096" y="541"/>
                    </a:lnTo>
                    <a:lnTo>
                      <a:pt x="1096" y="541"/>
                    </a:lnTo>
                    <a:lnTo>
                      <a:pt x="1096" y="543"/>
                    </a:lnTo>
                    <a:lnTo>
                      <a:pt x="1096" y="543"/>
                    </a:lnTo>
                    <a:lnTo>
                      <a:pt x="1096" y="543"/>
                    </a:lnTo>
                    <a:lnTo>
                      <a:pt x="1096" y="544"/>
                    </a:lnTo>
                    <a:lnTo>
                      <a:pt x="1096" y="544"/>
                    </a:lnTo>
                    <a:lnTo>
                      <a:pt x="1096" y="546"/>
                    </a:lnTo>
                    <a:lnTo>
                      <a:pt x="1096" y="546"/>
                    </a:lnTo>
                    <a:lnTo>
                      <a:pt x="1094" y="546"/>
                    </a:lnTo>
                    <a:lnTo>
                      <a:pt x="1094" y="548"/>
                    </a:lnTo>
                    <a:lnTo>
                      <a:pt x="1094" y="548"/>
                    </a:lnTo>
                    <a:lnTo>
                      <a:pt x="1092" y="548"/>
                    </a:lnTo>
                    <a:lnTo>
                      <a:pt x="1092" y="548"/>
                    </a:lnTo>
                    <a:lnTo>
                      <a:pt x="1090" y="548"/>
                    </a:lnTo>
                    <a:lnTo>
                      <a:pt x="1090" y="548"/>
                    </a:lnTo>
                    <a:lnTo>
                      <a:pt x="1089" y="548"/>
                    </a:lnTo>
                    <a:lnTo>
                      <a:pt x="1089" y="548"/>
                    </a:lnTo>
                    <a:lnTo>
                      <a:pt x="1089" y="546"/>
                    </a:lnTo>
                    <a:lnTo>
                      <a:pt x="1087" y="546"/>
                    </a:lnTo>
                    <a:lnTo>
                      <a:pt x="1085" y="546"/>
                    </a:lnTo>
                    <a:lnTo>
                      <a:pt x="1083" y="546"/>
                    </a:lnTo>
                    <a:lnTo>
                      <a:pt x="1081" y="546"/>
                    </a:lnTo>
                    <a:lnTo>
                      <a:pt x="1081" y="546"/>
                    </a:lnTo>
                    <a:lnTo>
                      <a:pt x="1081" y="544"/>
                    </a:lnTo>
                    <a:lnTo>
                      <a:pt x="1081" y="544"/>
                    </a:lnTo>
                    <a:lnTo>
                      <a:pt x="1080" y="544"/>
                    </a:lnTo>
                    <a:lnTo>
                      <a:pt x="1080" y="544"/>
                    </a:lnTo>
                    <a:lnTo>
                      <a:pt x="1080" y="543"/>
                    </a:lnTo>
                    <a:lnTo>
                      <a:pt x="1078" y="543"/>
                    </a:lnTo>
                    <a:lnTo>
                      <a:pt x="1078" y="543"/>
                    </a:lnTo>
                    <a:lnTo>
                      <a:pt x="1078" y="543"/>
                    </a:lnTo>
                    <a:lnTo>
                      <a:pt x="1078" y="543"/>
                    </a:lnTo>
                    <a:lnTo>
                      <a:pt x="1076" y="543"/>
                    </a:lnTo>
                    <a:lnTo>
                      <a:pt x="1076" y="543"/>
                    </a:lnTo>
                    <a:lnTo>
                      <a:pt x="1076" y="543"/>
                    </a:lnTo>
                    <a:lnTo>
                      <a:pt x="1076" y="543"/>
                    </a:lnTo>
                    <a:lnTo>
                      <a:pt x="1076" y="543"/>
                    </a:lnTo>
                    <a:lnTo>
                      <a:pt x="1076" y="544"/>
                    </a:lnTo>
                    <a:lnTo>
                      <a:pt x="1076" y="544"/>
                    </a:lnTo>
                    <a:lnTo>
                      <a:pt x="1076" y="544"/>
                    </a:lnTo>
                    <a:lnTo>
                      <a:pt x="1076" y="544"/>
                    </a:lnTo>
                    <a:lnTo>
                      <a:pt x="1076" y="546"/>
                    </a:lnTo>
                    <a:lnTo>
                      <a:pt x="1076" y="546"/>
                    </a:lnTo>
                    <a:lnTo>
                      <a:pt x="1076" y="546"/>
                    </a:lnTo>
                    <a:lnTo>
                      <a:pt x="1076" y="546"/>
                    </a:lnTo>
                    <a:lnTo>
                      <a:pt x="1076" y="546"/>
                    </a:lnTo>
                    <a:lnTo>
                      <a:pt x="1076" y="546"/>
                    </a:lnTo>
                    <a:lnTo>
                      <a:pt x="1076" y="548"/>
                    </a:lnTo>
                    <a:lnTo>
                      <a:pt x="1076" y="550"/>
                    </a:lnTo>
                    <a:lnTo>
                      <a:pt x="1076" y="552"/>
                    </a:lnTo>
                    <a:lnTo>
                      <a:pt x="1076" y="552"/>
                    </a:lnTo>
                    <a:lnTo>
                      <a:pt x="1078" y="553"/>
                    </a:lnTo>
                    <a:lnTo>
                      <a:pt x="1078" y="553"/>
                    </a:lnTo>
                    <a:lnTo>
                      <a:pt x="1078" y="555"/>
                    </a:lnTo>
                    <a:lnTo>
                      <a:pt x="1080" y="555"/>
                    </a:lnTo>
                    <a:lnTo>
                      <a:pt x="1080" y="557"/>
                    </a:lnTo>
                    <a:lnTo>
                      <a:pt x="1080" y="557"/>
                    </a:lnTo>
                    <a:lnTo>
                      <a:pt x="1080" y="557"/>
                    </a:lnTo>
                    <a:lnTo>
                      <a:pt x="1080" y="557"/>
                    </a:lnTo>
                    <a:lnTo>
                      <a:pt x="1080" y="559"/>
                    </a:lnTo>
                    <a:lnTo>
                      <a:pt x="1080" y="559"/>
                    </a:lnTo>
                    <a:lnTo>
                      <a:pt x="1080" y="559"/>
                    </a:lnTo>
                    <a:lnTo>
                      <a:pt x="1080" y="559"/>
                    </a:lnTo>
                    <a:lnTo>
                      <a:pt x="1080" y="559"/>
                    </a:lnTo>
                    <a:lnTo>
                      <a:pt x="1076" y="561"/>
                    </a:lnTo>
                    <a:lnTo>
                      <a:pt x="1076" y="561"/>
                    </a:lnTo>
                    <a:lnTo>
                      <a:pt x="1076" y="561"/>
                    </a:lnTo>
                    <a:lnTo>
                      <a:pt x="1074" y="561"/>
                    </a:lnTo>
                    <a:lnTo>
                      <a:pt x="1074" y="561"/>
                    </a:lnTo>
                    <a:lnTo>
                      <a:pt x="1072" y="561"/>
                    </a:lnTo>
                    <a:lnTo>
                      <a:pt x="1071" y="561"/>
                    </a:lnTo>
                    <a:lnTo>
                      <a:pt x="1069" y="561"/>
                    </a:lnTo>
                    <a:lnTo>
                      <a:pt x="1069" y="561"/>
                    </a:lnTo>
                    <a:lnTo>
                      <a:pt x="1069" y="561"/>
                    </a:lnTo>
                    <a:lnTo>
                      <a:pt x="1069" y="561"/>
                    </a:lnTo>
                    <a:lnTo>
                      <a:pt x="1067" y="561"/>
                    </a:lnTo>
                    <a:lnTo>
                      <a:pt x="1067" y="561"/>
                    </a:lnTo>
                    <a:lnTo>
                      <a:pt x="1067" y="562"/>
                    </a:lnTo>
                    <a:lnTo>
                      <a:pt x="1067" y="562"/>
                    </a:lnTo>
                    <a:lnTo>
                      <a:pt x="1067" y="562"/>
                    </a:lnTo>
                    <a:lnTo>
                      <a:pt x="1065" y="564"/>
                    </a:lnTo>
                    <a:lnTo>
                      <a:pt x="1065" y="564"/>
                    </a:lnTo>
                    <a:lnTo>
                      <a:pt x="1065" y="566"/>
                    </a:lnTo>
                    <a:lnTo>
                      <a:pt x="1065" y="566"/>
                    </a:lnTo>
                    <a:lnTo>
                      <a:pt x="1065" y="566"/>
                    </a:lnTo>
                    <a:lnTo>
                      <a:pt x="1065" y="566"/>
                    </a:lnTo>
                    <a:lnTo>
                      <a:pt x="1065" y="568"/>
                    </a:lnTo>
                    <a:lnTo>
                      <a:pt x="1065" y="568"/>
                    </a:lnTo>
                    <a:lnTo>
                      <a:pt x="1063" y="568"/>
                    </a:lnTo>
                    <a:lnTo>
                      <a:pt x="1063" y="568"/>
                    </a:lnTo>
                    <a:lnTo>
                      <a:pt x="1063" y="568"/>
                    </a:lnTo>
                    <a:lnTo>
                      <a:pt x="1065" y="570"/>
                    </a:lnTo>
                    <a:lnTo>
                      <a:pt x="1065" y="570"/>
                    </a:lnTo>
                    <a:lnTo>
                      <a:pt x="1065" y="570"/>
                    </a:lnTo>
                    <a:lnTo>
                      <a:pt x="1065" y="572"/>
                    </a:lnTo>
                    <a:lnTo>
                      <a:pt x="1067" y="572"/>
                    </a:lnTo>
                    <a:lnTo>
                      <a:pt x="1067" y="572"/>
                    </a:lnTo>
                    <a:lnTo>
                      <a:pt x="1067" y="572"/>
                    </a:lnTo>
                    <a:lnTo>
                      <a:pt x="1069" y="572"/>
                    </a:lnTo>
                    <a:lnTo>
                      <a:pt x="1071" y="572"/>
                    </a:lnTo>
                    <a:lnTo>
                      <a:pt x="1071" y="572"/>
                    </a:lnTo>
                    <a:lnTo>
                      <a:pt x="1071" y="573"/>
                    </a:lnTo>
                    <a:lnTo>
                      <a:pt x="1071" y="573"/>
                    </a:lnTo>
                    <a:lnTo>
                      <a:pt x="1071" y="573"/>
                    </a:lnTo>
                    <a:lnTo>
                      <a:pt x="1071" y="573"/>
                    </a:lnTo>
                    <a:lnTo>
                      <a:pt x="1071" y="575"/>
                    </a:lnTo>
                    <a:lnTo>
                      <a:pt x="1069" y="575"/>
                    </a:lnTo>
                    <a:lnTo>
                      <a:pt x="1069" y="575"/>
                    </a:lnTo>
                    <a:lnTo>
                      <a:pt x="1069" y="575"/>
                    </a:lnTo>
                    <a:lnTo>
                      <a:pt x="1067" y="575"/>
                    </a:lnTo>
                    <a:lnTo>
                      <a:pt x="1067" y="575"/>
                    </a:lnTo>
                    <a:lnTo>
                      <a:pt x="1067" y="575"/>
                    </a:lnTo>
                    <a:lnTo>
                      <a:pt x="1065" y="575"/>
                    </a:lnTo>
                    <a:lnTo>
                      <a:pt x="1063" y="575"/>
                    </a:lnTo>
                    <a:lnTo>
                      <a:pt x="1063" y="575"/>
                    </a:lnTo>
                    <a:lnTo>
                      <a:pt x="1063" y="575"/>
                    </a:lnTo>
                    <a:lnTo>
                      <a:pt x="1062" y="573"/>
                    </a:lnTo>
                    <a:lnTo>
                      <a:pt x="1062" y="573"/>
                    </a:lnTo>
                    <a:lnTo>
                      <a:pt x="1060" y="572"/>
                    </a:lnTo>
                    <a:lnTo>
                      <a:pt x="1058" y="572"/>
                    </a:lnTo>
                    <a:lnTo>
                      <a:pt x="1058" y="572"/>
                    </a:lnTo>
                    <a:lnTo>
                      <a:pt x="1058" y="572"/>
                    </a:lnTo>
                    <a:lnTo>
                      <a:pt x="1056" y="572"/>
                    </a:lnTo>
                    <a:lnTo>
                      <a:pt x="1056" y="572"/>
                    </a:lnTo>
                    <a:lnTo>
                      <a:pt x="1056" y="572"/>
                    </a:lnTo>
                    <a:lnTo>
                      <a:pt x="1056" y="572"/>
                    </a:lnTo>
                    <a:lnTo>
                      <a:pt x="1056" y="572"/>
                    </a:lnTo>
                    <a:lnTo>
                      <a:pt x="1054" y="572"/>
                    </a:lnTo>
                    <a:lnTo>
                      <a:pt x="1054" y="572"/>
                    </a:lnTo>
                    <a:lnTo>
                      <a:pt x="1052" y="572"/>
                    </a:lnTo>
                    <a:lnTo>
                      <a:pt x="1052" y="573"/>
                    </a:lnTo>
                    <a:lnTo>
                      <a:pt x="1052" y="573"/>
                    </a:lnTo>
                    <a:lnTo>
                      <a:pt x="1051" y="573"/>
                    </a:lnTo>
                    <a:lnTo>
                      <a:pt x="1051" y="573"/>
                    </a:lnTo>
                    <a:lnTo>
                      <a:pt x="1051" y="573"/>
                    </a:lnTo>
                    <a:lnTo>
                      <a:pt x="1051" y="573"/>
                    </a:lnTo>
                    <a:lnTo>
                      <a:pt x="1051" y="573"/>
                    </a:lnTo>
                    <a:lnTo>
                      <a:pt x="1051" y="573"/>
                    </a:lnTo>
                    <a:lnTo>
                      <a:pt x="1051" y="573"/>
                    </a:lnTo>
                    <a:lnTo>
                      <a:pt x="1051" y="573"/>
                    </a:lnTo>
                    <a:lnTo>
                      <a:pt x="1051" y="575"/>
                    </a:lnTo>
                    <a:lnTo>
                      <a:pt x="1051" y="575"/>
                    </a:lnTo>
                    <a:lnTo>
                      <a:pt x="1051" y="575"/>
                    </a:lnTo>
                    <a:lnTo>
                      <a:pt x="1051" y="575"/>
                    </a:lnTo>
                    <a:lnTo>
                      <a:pt x="1049" y="577"/>
                    </a:lnTo>
                    <a:lnTo>
                      <a:pt x="1049" y="577"/>
                    </a:lnTo>
                    <a:lnTo>
                      <a:pt x="1051" y="577"/>
                    </a:lnTo>
                    <a:lnTo>
                      <a:pt x="1051" y="577"/>
                    </a:lnTo>
                    <a:lnTo>
                      <a:pt x="1051" y="579"/>
                    </a:lnTo>
                    <a:lnTo>
                      <a:pt x="1051" y="579"/>
                    </a:lnTo>
                    <a:lnTo>
                      <a:pt x="1051" y="581"/>
                    </a:lnTo>
                    <a:lnTo>
                      <a:pt x="1051" y="581"/>
                    </a:lnTo>
                    <a:lnTo>
                      <a:pt x="1051" y="581"/>
                    </a:lnTo>
                    <a:lnTo>
                      <a:pt x="1051" y="581"/>
                    </a:lnTo>
                    <a:lnTo>
                      <a:pt x="1051" y="581"/>
                    </a:lnTo>
                    <a:lnTo>
                      <a:pt x="1051" y="582"/>
                    </a:lnTo>
                    <a:lnTo>
                      <a:pt x="1049" y="584"/>
                    </a:lnTo>
                    <a:lnTo>
                      <a:pt x="1047" y="588"/>
                    </a:lnTo>
                    <a:lnTo>
                      <a:pt x="1047" y="588"/>
                    </a:lnTo>
                    <a:lnTo>
                      <a:pt x="1047" y="588"/>
                    </a:lnTo>
                    <a:lnTo>
                      <a:pt x="1047" y="588"/>
                    </a:lnTo>
                    <a:lnTo>
                      <a:pt x="1047" y="590"/>
                    </a:lnTo>
                    <a:lnTo>
                      <a:pt x="1047" y="590"/>
                    </a:lnTo>
                    <a:lnTo>
                      <a:pt x="1045" y="590"/>
                    </a:lnTo>
                    <a:lnTo>
                      <a:pt x="1045" y="590"/>
                    </a:lnTo>
                    <a:lnTo>
                      <a:pt x="1045" y="588"/>
                    </a:lnTo>
                    <a:lnTo>
                      <a:pt x="1045" y="588"/>
                    </a:lnTo>
                    <a:lnTo>
                      <a:pt x="1045" y="588"/>
                    </a:lnTo>
                    <a:lnTo>
                      <a:pt x="1045"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6"/>
                    </a:lnTo>
                    <a:lnTo>
                      <a:pt x="1043" y="586"/>
                    </a:lnTo>
                    <a:lnTo>
                      <a:pt x="1043" y="586"/>
                    </a:lnTo>
                    <a:lnTo>
                      <a:pt x="1043" y="586"/>
                    </a:lnTo>
                    <a:lnTo>
                      <a:pt x="1045" y="586"/>
                    </a:lnTo>
                    <a:lnTo>
                      <a:pt x="1045" y="586"/>
                    </a:lnTo>
                    <a:lnTo>
                      <a:pt x="1045" y="586"/>
                    </a:lnTo>
                    <a:lnTo>
                      <a:pt x="1045" y="584"/>
                    </a:lnTo>
                    <a:lnTo>
                      <a:pt x="1045" y="584"/>
                    </a:lnTo>
                    <a:lnTo>
                      <a:pt x="1045" y="584"/>
                    </a:lnTo>
                    <a:lnTo>
                      <a:pt x="1045" y="584"/>
                    </a:lnTo>
                    <a:lnTo>
                      <a:pt x="1043" y="584"/>
                    </a:lnTo>
                    <a:lnTo>
                      <a:pt x="1043" y="584"/>
                    </a:lnTo>
                    <a:lnTo>
                      <a:pt x="1043" y="584"/>
                    </a:lnTo>
                    <a:lnTo>
                      <a:pt x="1043" y="584"/>
                    </a:lnTo>
                    <a:lnTo>
                      <a:pt x="1043" y="582"/>
                    </a:lnTo>
                    <a:lnTo>
                      <a:pt x="1043" y="582"/>
                    </a:lnTo>
                    <a:lnTo>
                      <a:pt x="1043" y="582"/>
                    </a:lnTo>
                    <a:lnTo>
                      <a:pt x="1043" y="581"/>
                    </a:lnTo>
                    <a:lnTo>
                      <a:pt x="1042" y="581"/>
                    </a:lnTo>
                    <a:lnTo>
                      <a:pt x="1042" y="581"/>
                    </a:lnTo>
                    <a:lnTo>
                      <a:pt x="1042" y="581"/>
                    </a:lnTo>
                    <a:lnTo>
                      <a:pt x="1042" y="581"/>
                    </a:lnTo>
                    <a:lnTo>
                      <a:pt x="1042" y="581"/>
                    </a:lnTo>
                    <a:lnTo>
                      <a:pt x="1042" y="579"/>
                    </a:lnTo>
                    <a:lnTo>
                      <a:pt x="1042" y="579"/>
                    </a:lnTo>
                    <a:lnTo>
                      <a:pt x="1042" y="579"/>
                    </a:lnTo>
                    <a:lnTo>
                      <a:pt x="1042" y="579"/>
                    </a:lnTo>
                    <a:lnTo>
                      <a:pt x="1040" y="579"/>
                    </a:lnTo>
                    <a:lnTo>
                      <a:pt x="1040" y="579"/>
                    </a:lnTo>
                    <a:lnTo>
                      <a:pt x="1040" y="579"/>
                    </a:lnTo>
                    <a:lnTo>
                      <a:pt x="1040" y="579"/>
                    </a:lnTo>
                    <a:lnTo>
                      <a:pt x="1040" y="579"/>
                    </a:lnTo>
                    <a:lnTo>
                      <a:pt x="1038" y="579"/>
                    </a:lnTo>
                    <a:lnTo>
                      <a:pt x="1038" y="577"/>
                    </a:lnTo>
                    <a:lnTo>
                      <a:pt x="1038" y="577"/>
                    </a:lnTo>
                    <a:lnTo>
                      <a:pt x="1038" y="577"/>
                    </a:lnTo>
                    <a:lnTo>
                      <a:pt x="1038" y="577"/>
                    </a:lnTo>
                    <a:lnTo>
                      <a:pt x="1036" y="577"/>
                    </a:lnTo>
                    <a:lnTo>
                      <a:pt x="1036" y="577"/>
                    </a:lnTo>
                    <a:lnTo>
                      <a:pt x="1036" y="577"/>
                    </a:lnTo>
                    <a:lnTo>
                      <a:pt x="1034" y="577"/>
                    </a:lnTo>
                    <a:lnTo>
                      <a:pt x="1034" y="577"/>
                    </a:lnTo>
                    <a:lnTo>
                      <a:pt x="1034" y="577"/>
                    </a:lnTo>
                    <a:lnTo>
                      <a:pt x="1034" y="577"/>
                    </a:lnTo>
                    <a:lnTo>
                      <a:pt x="1034" y="577"/>
                    </a:lnTo>
                    <a:lnTo>
                      <a:pt x="1034" y="577"/>
                    </a:lnTo>
                    <a:lnTo>
                      <a:pt x="1034" y="575"/>
                    </a:lnTo>
                    <a:lnTo>
                      <a:pt x="1034" y="575"/>
                    </a:lnTo>
                    <a:lnTo>
                      <a:pt x="1034" y="575"/>
                    </a:lnTo>
                    <a:lnTo>
                      <a:pt x="1034" y="573"/>
                    </a:lnTo>
                    <a:lnTo>
                      <a:pt x="1034" y="573"/>
                    </a:lnTo>
                    <a:lnTo>
                      <a:pt x="1033" y="573"/>
                    </a:lnTo>
                    <a:lnTo>
                      <a:pt x="1033" y="573"/>
                    </a:lnTo>
                    <a:lnTo>
                      <a:pt x="1033" y="575"/>
                    </a:lnTo>
                    <a:lnTo>
                      <a:pt x="1033" y="575"/>
                    </a:lnTo>
                    <a:lnTo>
                      <a:pt x="1033" y="575"/>
                    </a:lnTo>
                    <a:lnTo>
                      <a:pt x="1033" y="575"/>
                    </a:lnTo>
                    <a:lnTo>
                      <a:pt x="1031" y="575"/>
                    </a:lnTo>
                    <a:lnTo>
                      <a:pt x="1031" y="575"/>
                    </a:lnTo>
                    <a:lnTo>
                      <a:pt x="1031" y="573"/>
                    </a:lnTo>
                    <a:lnTo>
                      <a:pt x="1031" y="573"/>
                    </a:lnTo>
                    <a:lnTo>
                      <a:pt x="1031" y="573"/>
                    </a:lnTo>
                    <a:lnTo>
                      <a:pt x="1031" y="573"/>
                    </a:lnTo>
                    <a:lnTo>
                      <a:pt x="1031" y="573"/>
                    </a:lnTo>
                    <a:lnTo>
                      <a:pt x="1031" y="573"/>
                    </a:lnTo>
                    <a:lnTo>
                      <a:pt x="1031" y="573"/>
                    </a:lnTo>
                    <a:lnTo>
                      <a:pt x="1031" y="572"/>
                    </a:lnTo>
                    <a:lnTo>
                      <a:pt x="1031" y="572"/>
                    </a:lnTo>
                    <a:lnTo>
                      <a:pt x="1031" y="572"/>
                    </a:lnTo>
                    <a:lnTo>
                      <a:pt x="1031" y="572"/>
                    </a:lnTo>
                    <a:lnTo>
                      <a:pt x="1031" y="572"/>
                    </a:lnTo>
                    <a:lnTo>
                      <a:pt x="1031" y="572"/>
                    </a:lnTo>
                    <a:lnTo>
                      <a:pt x="1029" y="572"/>
                    </a:lnTo>
                    <a:lnTo>
                      <a:pt x="1029" y="570"/>
                    </a:lnTo>
                    <a:lnTo>
                      <a:pt x="1029" y="570"/>
                    </a:lnTo>
                    <a:lnTo>
                      <a:pt x="1027" y="570"/>
                    </a:lnTo>
                    <a:lnTo>
                      <a:pt x="1027" y="570"/>
                    </a:lnTo>
                    <a:lnTo>
                      <a:pt x="1027" y="570"/>
                    </a:lnTo>
                    <a:lnTo>
                      <a:pt x="1027" y="570"/>
                    </a:lnTo>
                    <a:lnTo>
                      <a:pt x="1027" y="570"/>
                    </a:lnTo>
                    <a:lnTo>
                      <a:pt x="1027" y="570"/>
                    </a:lnTo>
                    <a:lnTo>
                      <a:pt x="1027" y="570"/>
                    </a:lnTo>
                    <a:lnTo>
                      <a:pt x="1027" y="570"/>
                    </a:lnTo>
                    <a:lnTo>
                      <a:pt x="1027" y="570"/>
                    </a:lnTo>
                    <a:lnTo>
                      <a:pt x="1027" y="568"/>
                    </a:lnTo>
                    <a:lnTo>
                      <a:pt x="1027" y="568"/>
                    </a:lnTo>
                    <a:lnTo>
                      <a:pt x="1027" y="568"/>
                    </a:lnTo>
                    <a:lnTo>
                      <a:pt x="1027" y="568"/>
                    </a:lnTo>
                    <a:lnTo>
                      <a:pt x="1027" y="568"/>
                    </a:lnTo>
                    <a:lnTo>
                      <a:pt x="1027" y="568"/>
                    </a:lnTo>
                    <a:lnTo>
                      <a:pt x="1027" y="568"/>
                    </a:lnTo>
                    <a:lnTo>
                      <a:pt x="1027" y="568"/>
                    </a:lnTo>
                    <a:lnTo>
                      <a:pt x="1027" y="568"/>
                    </a:lnTo>
                    <a:lnTo>
                      <a:pt x="1025" y="566"/>
                    </a:lnTo>
                    <a:lnTo>
                      <a:pt x="1025" y="566"/>
                    </a:lnTo>
                    <a:lnTo>
                      <a:pt x="1025" y="566"/>
                    </a:lnTo>
                    <a:lnTo>
                      <a:pt x="1025" y="566"/>
                    </a:lnTo>
                    <a:lnTo>
                      <a:pt x="1024" y="566"/>
                    </a:lnTo>
                    <a:lnTo>
                      <a:pt x="1024" y="564"/>
                    </a:lnTo>
                    <a:lnTo>
                      <a:pt x="1024" y="564"/>
                    </a:lnTo>
                    <a:lnTo>
                      <a:pt x="1024" y="564"/>
                    </a:lnTo>
                    <a:lnTo>
                      <a:pt x="1024" y="564"/>
                    </a:lnTo>
                    <a:lnTo>
                      <a:pt x="1024" y="564"/>
                    </a:lnTo>
                    <a:lnTo>
                      <a:pt x="1024" y="562"/>
                    </a:lnTo>
                    <a:lnTo>
                      <a:pt x="1022" y="562"/>
                    </a:lnTo>
                    <a:lnTo>
                      <a:pt x="1022" y="562"/>
                    </a:lnTo>
                    <a:lnTo>
                      <a:pt x="1022" y="562"/>
                    </a:lnTo>
                    <a:lnTo>
                      <a:pt x="1022" y="562"/>
                    </a:lnTo>
                    <a:lnTo>
                      <a:pt x="1024" y="561"/>
                    </a:lnTo>
                    <a:lnTo>
                      <a:pt x="1024" y="561"/>
                    </a:lnTo>
                    <a:lnTo>
                      <a:pt x="1024" y="561"/>
                    </a:lnTo>
                    <a:lnTo>
                      <a:pt x="1024" y="561"/>
                    </a:lnTo>
                    <a:lnTo>
                      <a:pt x="1024" y="561"/>
                    </a:lnTo>
                    <a:lnTo>
                      <a:pt x="1024" y="561"/>
                    </a:lnTo>
                    <a:lnTo>
                      <a:pt x="1024" y="561"/>
                    </a:lnTo>
                    <a:lnTo>
                      <a:pt x="1024" y="561"/>
                    </a:lnTo>
                    <a:lnTo>
                      <a:pt x="1022" y="561"/>
                    </a:lnTo>
                    <a:lnTo>
                      <a:pt x="1022" y="561"/>
                    </a:lnTo>
                    <a:lnTo>
                      <a:pt x="1022" y="559"/>
                    </a:lnTo>
                    <a:lnTo>
                      <a:pt x="1022" y="559"/>
                    </a:lnTo>
                    <a:lnTo>
                      <a:pt x="1020" y="559"/>
                    </a:lnTo>
                    <a:lnTo>
                      <a:pt x="1020" y="559"/>
                    </a:lnTo>
                    <a:lnTo>
                      <a:pt x="1020" y="559"/>
                    </a:lnTo>
                    <a:lnTo>
                      <a:pt x="1020" y="559"/>
                    </a:lnTo>
                    <a:lnTo>
                      <a:pt x="1020" y="559"/>
                    </a:lnTo>
                    <a:lnTo>
                      <a:pt x="1020" y="559"/>
                    </a:lnTo>
                    <a:lnTo>
                      <a:pt x="1020" y="559"/>
                    </a:lnTo>
                    <a:lnTo>
                      <a:pt x="1018" y="559"/>
                    </a:lnTo>
                    <a:lnTo>
                      <a:pt x="1018" y="559"/>
                    </a:lnTo>
                    <a:lnTo>
                      <a:pt x="1018" y="559"/>
                    </a:lnTo>
                    <a:lnTo>
                      <a:pt x="1018" y="557"/>
                    </a:lnTo>
                    <a:lnTo>
                      <a:pt x="1018" y="557"/>
                    </a:lnTo>
                    <a:lnTo>
                      <a:pt x="1016" y="557"/>
                    </a:lnTo>
                    <a:lnTo>
                      <a:pt x="1016" y="559"/>
                    </a:lnTo>
                    <a:lnTo>
                      <a:pt x="1016" y="559"/>
                    </a:lnTo>
                    <a:lnTo>
                      <a:pt x="1015" y="559"/>
                    </a:lnTo>
                    <a:lnTo>
                      <a:pt x="1015" y="559"/>
                    </a:lnTo>
                    <a:lnTo>
                      <a:pt x="1015" y="559"/>
                    </a:lnTo>
                    <a:lnTo>
                      <a:pt x="1013" y="559"/>
                    </a:lnTo>
                    <a:lnTo>
                      <a:pt x="1013" y="559"/>
                    </a:lnTo>
                    <a:lnTo>
                      <a:pt x="1013" y="559"/>
                    </a:lnTo>
                    <a:lnTo>
                      <a:pt x="1013" y="557"/>
                    </a:lnTo>
                    <a:lnTo>
                      <a:pt x="1013" y="557"/>
                    </a:lnTo>
                    <a:lnTo>
                      <a:pt x="1013" y="557"/>
                    </a:lnTo>
                    <a:lnTo>
                      <a:pt x="1013" y="557"/>
                    </a:lnTo>
                    <a:lnTo>
                      <a:pt x="1013" y="557"/>
                    </a:lnTo>
                    <a:lnTo>
                      <a:pt x="1013" y="557"/>
                    </a:lnTo>
                    <a:lnTo>
                      <a:pt x="1011" y="557"/>
                    </a:lnTo>
                    <a:lnTo>
                      <a:pt x="1011" y="557"/>
                    </a:lnTo>
                    <a:lnTo>
                      <a:pt x="1011" y="555"/>
                    </a:lnTo>
                    <a:lnTo>
                      <a:pt x="1011" y="555"/>
                    </a:lnTo>
                    <a:lnTo>
                      <a:pt x="1011" y="555"/>
                    </a:lnTo>
                    <a:lnTo>
                      <a:pt x="1011" y="555"/>
                    </a:lnTo>
                    <a:lnTo>
                      <a:pt x="1011" y="555"/>
                    </a:lnTo>
                    <a:lnTo>
                      <a:pt x="1011" y="555"/>
                    </a:lnTo>
                    <a:lnTo>
                      <a:pt x="1011" y="555"/>
                    </a:lnTo>
                    <a:lnTo>
                      <a:pt x="1009" y="553"/>
                    </a:lnTo>
                    <a:lnTo>
                      <a:pt x="1009" y="553"/>
                    </a:lnTo>
                    <a:lnTo>
                      <a:pt x="1009" y="553"/>
                    </a:lnTo>
                    <a:lnTo>
                      <a:pt x="1009" y="553"/>
                    </a:lnTo>
                    <a:lnTo>
                      <a:pt x="1009" y="553"/>
                    </a:lnTo>
                    <a:lnTo>
                      <a:pt x="1009" y="553"/>
                    </a:lnTo>
                    <a:lnTo>
                      <a:pt x="1009" y="552"/>
                    </a:lnTo>
                    <a:lnTo>
                      <a:pt x="1007" y="552"/>
                    </a:lnTo>
                    <a:lnTo>
                      <a:pt x="1007" y="552"/>
                    </a:lnTo>
                    <a:lnTo>
                      <a:pt x="1007" y="552"/>
                    </a:lnTo>
                    <a:lnTo>
                      <a:pt x="1007" y="552"/>
                    </a:lnTo>
                    <a:lnTo>
                      <a:pt x="1007" y="552"/>
                    </a:lnTo>
                    <a:lnTo>
                      <a:pt x="1007" y="550"/>
                    </a:lnTo>
                    <a:lnTo>
                      <a:pt x="1007" y="550"/>
                    </a:lnTo>
                    <a:lnTo>
                      <a:pt x="1007" y="550"/>
                    </a:lnTo>
                    <a:lnTo>
                      <a:pt x="1007" y="550"/>
                    </a:lnTo>
                    <a:lnTo>
                      <a:pt x="1007" y="550"/>
                    </a:lnTo>
                    <a:lnTo>
                      <a:pt x="1007" y="550"/>
                    </a:lnTo>
                    <a:lnTo>
                      <a:pt x="1005" y="548"/>
                    </a:lnTo>
                    <a:lnTo>
                      <a:pt x="1005" y="548"/>
                    </a:lnTo>
                    <a:lnTo>
                      <a:pt x="1005" y="548"/>
                    </a:lnTo>
                    <a:lnTo>
                      <a:pt x="1005" y="548"/>
                    </a:lnTo>
                    <a:lnTo>
                      <a:pt x="1005" y="548"/>
                    </a:lnTo>
                    <a:lnTo>
                      <a:pt x="1005" y="548"/>
                    </a:lnTo>
                    <a:lnTo>
                      <a:pt x="1004" y="546"/>
                    </a:lnTo>
                    <a:lnTo>
                      <a:pt x="1004" y="546"/>
                    </a:lnTo>
                    <a:lnTo>
                      <a:pt x="1004" y="546"/>
                    </a:lnTo>
                    <a:lnTo>
                      <a:pt x="1004" y="546"/>
                    </a:lnTo>
                    <a:lnTo>
                      <a:pt x="1004" y="546"/>
                    </a:lnTo>
                    <a:lnTo>
                      <a:pt x="1004" y="546"/>
                    </a:lnTo>
                    <a:lnTo>
                      <a:pt x="1002" y="546"/>
                    </a:lnTo>
                    <a:lnTo>
                      <a:pt x="1002" y="546"/>
                    </a:lnTo>
                    <a:lnTo>
                      <a:pt x="1002" y="546"/>
                    </a:lnTo>
                    <a:lnTo>
                      <a:pt x="1000" y="546"/>
                    </a:lnTo>
                    <a:lnTo>
                      <a:pt x="1000" y="546"/>
                    </a:lnTo>
                    <a:lnTo>
                      <a:pt x="1000" y="546"/>
                    </a:lnTo>
                    <a:lnTo>
                      <a:pt x="1000" y="546"/>
                    </a:lnTo>
                    <a:lnTo>
                      <a:pt x="1000" y="546"/>
                    </a:lnTo>
                    <a:lnTo>
                      <a:pt x="1000" y="544"/>
                    </a:lnTo>
                    <a:lnTo>
                      <a:pt x="1000" y="544"/>
                    </a:lnTo>
                    <a:lnTo>
                      <a:pt x="1000" y="544"/>
                    </a:lnTo>
                    <a:lnTo>
                      <a:pt x="1000" y="544"/>
                    </a:lnTo>
                    <a:lnTo>
                      <a:pt x="1000" y="543"/>
                    </a:lnTo>
                    <a:lnTo>
                      <a:pt x="1000" y="543"/>
                    </a:lnTo>
                    <a:lnTo>
                      <a:pt x="1000" y="543"/>
                    </a:lnTo>
                    <a:lnTo>
                      <a:pt x="998" y="543"/>
                    </a:lnTo>
                    <a:lnTo>
                      <a:pt x="998" y="543"/>
                    </a:lnTo>
                    <a:lnTo>
                      <a:pt x="998" y="543"/>
                    </a:lnTo>
                    <a:lnTo>
                      <a:pt x="998" y="543"/>
                    </a:lnTo>
                    <a:lnTo>
                      <a:pt x="998" y="543"/>
                    </a:lnTo>
                    <a:lnTo>
                      <a:pt x="998" y="541"/>
                    </a:lnTo>
                    <a:lnTo>
                      <a:pt x="998" y="541"/>
                    </a:lnTo>
                    <a:lnTo>
                      <a:pt x="998" y="541"/>
                    </a:lnTo>
                    <a:lnTo>
                      <a:pt x="998" y="541"/>
                    </a:lnTo>
                    <a:lnTo>
                      <a:pt x="998" y="541"/>
                    </a:lnTo>
                    <a:lnTo>
                      <a:pt x="998" y="541"/>
                    </a:lnTo>
                    <a:lnTo>
                      <a:pt x="998" y="541"/>
                    </a:lnTo>
                    <a:lnTo>
                      <a:pt x="998" y="539"/>
                    </a:lnTo>
                    <a:lnTo>
                      <a:pt x="998" y="539"/>
                    </a:lnTo>
                    <a:lnTo>
                      <a:pt x="998" y="539"/>
                    </a:lnTo>
                    <a:lnTo>
                      <a:pt x="998" y="539"/>
                    </a:lnTo>
                    <a:lnTo>
                      <a:pt x="998" y="539"/>
                    </a:lnTo>
                    <a:lnTo>
                      <a:pt x="998" y="537"/>
                    </a:lnTo>
                    <a:lnTo>
                      <a:pt x="998" y="537"/>
                    </a:lnTo>
                    <a:lnTo>
                      <a:pt x="998" y="537"/>
                    </a:lnTo>
                    <a:lnTo>
                      <a:pt x="998" y="537"/>
                    </a:lnTo>
                    <a:lnTo>
                      <a:pt x="998" y="537"/>
                    </a:lnTo>
                    <a:lnTo>
                      <a:pt x="998" y="535"/>
                    </a:lnTo>
                    <a:lnTo>
                      <a:pt x="998" y="535"/>
                    </a:lnTo>
                    <a:lnTo>
                      <a:pt x="998" y="535"/>
                    </a:lnTo>
                    <a:lnTo>
                      <a:pt x="998" y="535"/>
                    </a:lnTo>
                    <a:lnTo>
                      <a:pt x="998" y="535"/>
                    </a:lnTo>
                    <a:lnTo>
                      <a:pt x="998" y="534"/>
                    </a:lnTo>
                    <a:lnTo>
                      <a:pt x="998" y="532"/>
                    </a:lnTo>
                    <a:lnTo>
                      <a:pt x="998" y="532"/>
                    </a:lnTo>
                    <a:lnTo>
                      <a:pt x="998" y="532"/>
                    </a:lnTo>
                    <a:lnTo>
                      <a:pt x="998" y="532"/>
                    </a:lnTo>
                    <a:lnTo>
                      <a:pt x="998" y="530"/>
                    </a:lnTo>
                    <a:lnTo>
                      <a:pt x="998" y="528"/>
                    </a:lnTo>
                    <a:lnTo>
                      <a:pt x="998" y="528"/>
                    </a:lnTo>
                    <a:lnTo>
                      <a:pt x="998" y="528"/>
                    </a:lnTo>
                    <a:lnTo>
                      <a:pt x="998" y="528"/>
                    </a:lnTo>
                    <a:lnTo>
                      <a:pt x="996" y="526"/>
                    </a:lnTo>
                    <a:lnTo>
                      <a:pt x="996" y="526"/>
                    </a:lnTo>
                    <a:lnTo>
                      <a:pt x="996" y="526"/>
                    </a:lnTo>
                    <a:lnTo>
                      <a:pt x="995" y="526"/>
                    </a:lnTo>
                    <a:lnTo>
                      <a:pt x="995" y="526"/>
                    </a:lnTo>
                    <a:lnTo>
                      <a:pt x="995" y="526"/>
                    </a:lnTo>
                    <a:lnTo>
                      <a:pt x="995" y="524"/>
                    </a:lnTo>
                    <a:lnTo>
                      <a:pt x="995" y="524"/>
                    </a:lnTo>
                    <a:lnTo>
                      <a:pt x="995" y="523"/>
                    </a:lnTo>
                    <a:lnTo>
                      <a:pt x="995" y="523"/>
                    </a:lnTo>
                    <a:lnTo>
                      <a:pt x="993" y="521"/>
                    </a:lnTo>
                    <a:lnTo>
                      <a:pt x="993" y="521"/>
                    </a:lnTo>
                    <a:lnTo>
                      <a:pt x="993" y="519"/>
                    </a:lnTo>
                    <a:lnTo>
                      <a:pt x="993" y="519"/>
                    </a:lnTo>
                    <a:lnTo>
                      <a:pt x="993" y="519"/>
                    </a:lnTo>
                    <a:lnTo>
                      <a:pt x="993" y="519"/>
                    </a:lnTo>
                    <a:lnTo>
                      <a:pt x="993" y="517"/>
                    </a:lnTo>
                    <a:lnTo>
                      <a:pt x="993" y="517"/>
                    </a:lnTo>
                    <a:lnTo>
                      <a:pt x="993" y="517"/>
                    </a:lnTo>
                    <a:lnTo>
                      <a:pt x="991" y="517"/>
                    </a:lnTo>
                    <a:lnTo>
                      <a:pt x="991" y="517"/>
                    </a:lnTo>
                    <a:lnTo>
                      <a:pt x="991" y="517"/>
                    </a:lnTo>
                    <a:lnTo>
                      <a:pt x="991" y="517"/>
                    </a:lnTo>
                    <a:lnTo>
                      <a:pt x="989" y="517"/>
                    </a:lnTo>
                    <a:lnTo>
                      <a:pt x="989" y="517"/>
                    </a:lnTo>
                    <a:lnTo>
                      <a:pt x="989" y="517"/>
                    </a:lnTo>
                    <a:lnTo>
                      <a:pt x="989" y="517"/>
                    </a:lnTo>
                    <a:lnTo>
                      <a:pt x="989" y="517"/>
                    </a:lnTo>
                    <a:lnTo>
                      <a:pt x="987" y="517"/>
                    </a:lnTo>
                    <a:lnTo>
                      <a:pt x="987" y="517"/>
                    </a:lnTo>
                    <a:lnTo>
                      <a:pt x="987" y="515"/>
                    </a:lnTo>
                    <a:lnTo>
                      <a:pt x="987" y="515"/>
                    </a:lnTo>
                    <a:lnTo>
                      <a:pt x="986" y="515"/>
                    </a:lnTo>
                    <a:lnTo>
                      <a:pt x="986" y="515"/>
                    </a:lnTo>
                    <a:lnTo>
                      <a:pt x="986" y="515"/>
                    </a:lnTo>
                    <a:lnTo>
                      <a:pt x="984" y="515"/>
                    </a:lnTo>
                    <a:lnTo>
                      <a:pt x="984" y="515"/>
                    </a:lnTo>
                    <a:lnTo>
                      <a:pt x="984" y="515"/>
                    </a:lnTo>
                    <a:lnTo>
                      <a:pt x="982" y="515"/>
                    </a:lnTo>
                    <a:lnTo>
                      <a:pt x="982" y="515"/>
                    </a:lnTo>
                    <a:lnTo>
                      <a:pt x="982" y="515"/>
                    </a:lnTo>
                    <a:lnTo>
                      <a:pt x="980" y="515"/>
                    </a:lnTo>
                    <a:lnTo>
                      <a:pt x="980" y="515"/>
                    </a:lnTo>
                    <a:lnTo>
                      <a:pt x="980" y="514"/>
                    </a:lnTo>
                    <a:lnTo>
                      <a:pt x="980" y="514"/>
                    </a:lnTo>
                    <a:lnTo>
                      <a:pt x="978" y="514"/>
                    </a:lnTo>
                    <a:lnTo>
                      <a:pt x="978" y="514"/>
                    </a:lnTo>
                    <a:lnTo>
                      <a:pt x="978" y="514"/>
                    </a:lnTo>
                    <a:lnTo>
                      <a:pt x="978" y="514"/>
                    </a:lnTo>
                    <a:lnTo>
                      <a:pt x="977" y="514"/>
                    </a:lnTo>
                    <a:lnTo>
                      <a:pt x="977" y="514"/>
                    </a:lnTo>
                    <a:lnTo>
                      <a:pt x="977" y="515"/>
                    </a:lnTo>
                    <a:lnTo>
                      <a:pt x="977" y="517"/>
                    </a:lnTo>
                    <a:lnTo>
                      <a:pt x="977" y="517"/>
                    </a:lnTo>
                    <a:lnTo>
                      <a:pt x="977" y="517"/>
                    </a:lnTo>
                    <a:lnTo>
                      <a:pt x="977" y="517"/>
                    </a:lnTo>
                    <a:lnTo>
                      <a:pt x="977" y="517"/>
                    </a:lnTo>
                    <a:lnTo>
                      <a:pt x="977" y="517"/>
                    </a:lnTo>
                    <a:lnTo>
                      <a:pt x="975" y="519"/>
                    </a:lnTo>
                    <a:lnTo>
                      <a:pt x="975" y="519"/>
                    </a:lnTo>
                    <a:lnTo>
                      <a:pt x="975" y="519"/>
                    </a:lnTo>
                    <a:lnTo>
                      <a:pt x="975" y="519"/>
                    </a:lnTo>
                    <a:lnTo>
                      <a:pt x="975" y="521"/>
                    </a:lnTo>
                    <a:lnTo>
                      <a:pt x="975" y="521"/>
                    </a:lnTo>
                    <a:lnTo>
                      <a:pt x="973" y="521"/>
                    </a:lnTo>
                    <a:lnTo>
                      <a:pt x="973" y="521"/>
                    </a:lnTo>
                    <a:lnTo>
                      <a:pt x="973" y="521"/>
                    </a:lnTo>
                    <a:lnTo>
                      <a:pt x="973" y="523"/>
                    </a:lnTo>
                    <a:lnTo>
                      <a:pt x="973" y="523"/>
                    </a:lnTo>
                    <a:lnTo>
                      <a:pt x="973" y="523"/>
                    </a:lnTo>
                    <a:lnTo>
                      <a:pt x="973" y="524"/>
                    </a:lnTo>
                    <a:lnTo>
                      <a:pt x="971" y="524"/>
                    </a:lnTo>
                    <a:lnTo>
                      <a:pt x="971" y="524"/>
                    </a:lnTo>
                    <a:lnTo>
                      <a:pt x="969" y="526"/>
                    </a:lnTo>
                    <a:lnTo>
                      <a:pt x="969" y="526"/>
                    </a:lnTo>
                    <a:lnTo>
                      <a:pt x="969" y="526"/>
                    </a:lnTo>
                    <a:lnTo>
                      <a:pt x="969" y="526"/>
                    </a:lnTo>
                    <a:lnTo>
                      <a:pt x="969" y="526"/>
                    </a:lnTo>
                    <a:lnTo>
                      <a:pt x="967" y="526"/>
                    </a:lnTo>
                    <a:lnTo>
                      <a:pt x="967" y="528"/>
                    </a:lnTo>
                    <a:lnTo>
                      <a:pt x="967" y="528"/>
                    </a:lnTo>
                    <a:lnTo>
                      <a:pt x="969" y="528"/>
                    </a:lnTo>
                    <a:lnTo>
                      <a:pt x="969" y="528"/>
                    </a:lnTo>
                    <a:lnTo>
                      <a:pt x="969" y="530"/>
                    </a:lnTo>
                    <a:lnTo>
                      <a:pt x="969" y="530"/>
                    </a:lnTo>
                    <a:lnTo>
                      <a:pt x="969" y="530"/>
                    </a:lnTo>
                    <a:lnTo>
                      <a:pt x="969" y="530"/>
                    </a:lnTo>
                    <a:lnTo>
                      <a:pt x="971" y="532"/>
                    </a:lnTo>
                    <a:lnTo>
                      <a:pt x="971" y="532"/>
                    </a:lnTo>
                    <a:lnTo>
                      <a:pt x="971" y="532"/>
                    </a:lnTo>
                    <a:lnTo>
                      <a:pt x="971" y="532"/>
                    </a:lnTo>
                    <a:lnTo>
                      <a:pt x="971" y="532"/>
                    </a:lnTo>
                    <a:lnTo>
                      <a:pt x="971" y="532"/>
                    </a:lnTo>
                    <a:lnTo>
                      <a:pt x="971" y="534"/>
                    </a:lnTo>
                    <a:lnTo>
                      <a:pt x="971" y="534"/>
                    </a:lnTo>
                    <a:lnTo>
                      <a:pt x="971" y="534"/>
                    </a:lnTo>
                    <a:lnTo>
                      <a:pt x="971" y="534"/>
                    </a:lnTo>
                    <a:lnTo>
                      <a:pt x="971" y="534"/>
                    </a:lnTo>
                    <a:lnTo>
                      <a:pt x="969" y="535"/>
                    </a:lnTo>
                    <a:lnTo>
                      <a:pt x="969" y="535"/>
                    </a:lnTo>
                    <a:lnTo>
                      <a:pt x="969" y="535"/>
                    </a:lnTo>
                    <a:lnTo>
                      <a:pt x="969" y="535"/>
                    </a:lnTo>
                    <a:lnTo>
                      <a:pt x="969" y="537"/>
                    </a:lnTo>
                    <a:lnTo>
                      <a:pt x="969" y="537"/>
                    </a:lnTo>
                    <a:lnTo>
                      <a:pt x="969" y="537"/>
                    </a:lnTo>
                    <a:lnTo>
                      <a:pt x="969" y="537"/>
                    </a:lnTo>
                    <a:lnTo>
                      <a:pt x="969" y="539"/>
                    </a:lnTo>
                    <a:lnTo>
                      <a:pt x="969" y="539"/>
                    </a:lnTo>
                    <a:lnTo>
                      <a:pt x="971" y="539"/>
                    </a:lnTo>
                    <a:lnTo>
                      <a:pt x="971" y="539"/>
                    </a:lnTo>
                    <a:lnTo>
                      <a:pt x="971" y="541"/>
                    </a:lnTo>
                    <a:lnTo>
                      <a:pt x="971" y="541"/>
                    </a:lnTo>
                    <a:lnTo>
                      <a:pt x="971" y="541"/>
                    </a:lnTo>
                    <a:lnTo>
                      <a:pt x="971" y="543"/>
                    </a:lnTo>
                    <a:lnTo>
                      <a:pt x="971" y="543"/>
                    </a:lnTo>
                    <a:lnTo>
                      <a:pt x="971" y="543"/>
                    </a:lnTo>
                    <a:lnTo>
                      <a:pt x="971" y="543"/>
                    </a:lnTo>
                    <a:lnTo>
                      <a:pt x="973" y="543"/>
                    </a:lnTo>
                    <a:lnTo>
                      <a:pt x="973" y="543"/>
                    </a:lnTo>
                    <a:lnTo>
                      <a:pt x="973" y="544"/>
                    </a:lnTo>
                    <a:lnTo>
                      <a:pt x="973" y="544"/>
                    </a:lnTo>
                    <a:lnTo>
                      <a:pt x="975" y="546"/>
                    </a:lnTo>
                    <a:lnTo>
                      <a:pt x="973" y="546"/>
                    </a:lnTo>
                    <a:lnTo>
                      <a:pt x="973" y="546"/>
                    </a:lnTo>
                    <a:lnTo>
                      <a:pt x="973" y="546"/>
                    </a:lnTo>
                    <a:lnTo>
                      <a:pt x="973" y="546"/>
                    </a:lnTo>
                    <a:lnTo>
                      <a:pt x="971" y="546"/>
                    </a:lnTo>
                    <a:lnTo>
                      <a:pt x="971" y="548"/>
                    </a:lnTo>
                    <a:lnTo>
                      <a:pt x="971" y="548"/>
                    </a:lnTo>
                    <a:lnTo>
                      <a:pt x="971" y="550"/>
                    </a:lnTo>
                    <a:lnTo>
                      <a:pt x="971" y="550"/>
                    </a:lnTo>
                    <a:lnTo>
                      <a:pt x="971" y="550"/>
                    </a:lnTo>
                    <a:lnTo>
                      <a:pt x="971" y="552"/>
                    </a:lnTo>
                    <a:lnTo>
                      <a:pt x="973" y="552"/>
                    </a:lnTo>
                    <a:lnTo>
                      <a:pt x="973" y="552"/>
                    </a:lnTo>
                    <a:lnTo>
                      <a:pt x="973" y="552"/>
                    </a:lnTo>
                    <a:lnTo>
                      <a:pt x="971" y="553"/>
                    </a:lnTo>
                    <a:lnTo>
                      <a:pt x="971" y="553"/>
                    </a:lnTo>
                    <a:lnTo>
                      <a:pt x="971" y="553"/>
                    </a:lnTo>
                    <a:lnTo>
                      <a:pt x="971" y="555"/>
                    </a:lnTo>
                    <a:lnTo>
                      <a:pt x="971" y="555"/>
                    </a:lnTo>
                    <a:lnTo>
                      <a:pt x="971" y="557"/>
                    </a:lnTo>
                    <a:lnTo>
                      <a:pt x="971" y="557"/>
                    </a:lnTo>
                    <a:lnTo>
                      <a:pt x="969" y="559"/>
                    </a:lnTo>
                    <a:lnTo>
                      <a:pt x="969" y="559"/>
                    </a:lnTo>
                    <a:lnTo>
                      <a:pt x="969" y="559"/>
                    </a:lnTo>
                    <a:lnTo>
                      <a:pt x="967" y="559"/>
                    </a:lnTo>
                    <a:lnTo>
                      <a:pt x="967" y="559"/>
                    </a:lnTo>
                    <a:lnTo>
                      <a:pt x="967" y="559"/>
                    </a:lnTo>
                    <a:lnTo>
                      <a:pt x="967" y="559"/>
                    </a:lnTo>
                    <a:lnTo>
                      <a:pt x="966" y="559"/>
                    </a:lnTo>
                    <a:lnTo>
                      <a:pt x="966" y="559"/>
                    </a:lnTo>
                    <a:lnTo>
                      <a:pt x="966" y="559"/>
                    </a:lnTo>
                    <a:lnTo>
                      <a:pt x="966" y="559"/>
                    </a:lnTo>
                    <a:lnTo>
                      <a:pt x="966" y="559"/>
                    </a:lnTo>
                    <a:lnTo>
                      <a:pt x="964" y="559"/>
                    </a:lnTo>
                    <a:lnTo>
                      <a:pt x="964" y="559"/>
                    </a:lnTo>
                    <a:lnTo>
                      <a:pt x="964" y="559"/>
                    </a:lnTo>
                    <a:lnTo>
                      <a:pt x="962" y="559"/>
                    </a:lnTo>
                    <a:lnTo>
                      <a:pt x="962" y="559"/>
                    </a:lnTo>
                    <a:lnTo>
                      <a:pt x="962" y="559"/>
                    </a:lnTo>
                    <a:lnTo>
                      <a:pt x="962" y="559"/>
                    </a:lnTo>
                    <a:lnTo>
                      <a:pt x="962" y="559"/>
                    </a:lnTo>
                    <a:lnTo>
                      <a:pt x="962" y="559"/>
                    </a:lnTo>
                    <a:lnTo>
                      <a:pt x="960" y="559"/>
                    </a:lnTo>
                    <a:lnTo>
                      <a:pt x="960" y="559"/>
                    </a:lnTo>
                    <a:lnTo>
                      <a:pt x="960" y="559"/>
                    </a:lnTo>
                    <a:lnTo>
                      <a:pt x="960" y="559"/>
                    </a:lnTo>
                    <a:lnTo>
                      <a:pt x="960" y="559"/>
                    </a:lnTo>
                    <a:lnTo>
                      <a:pt x="960" y="559"/>
                    </a:lnTo>
                    <a:lnTo>
                      <a:pt x="958" y="559"/>
                    </a:lnTo>
                    <a:lnTo>
                      <a:pt x="958" y="559"/>
                    </a:lnTo>
                    <a:lnTo>
                      <a:pt x="958" y="559"/>
                    </a:lnTo>
                    <a:lnTo>
                      <a:pt x="958" y="559"/>
                    </a:lnTo>
                    <a:lnTo>
                      <a:pt x="957" y="561"/>
                    </a:lnTo>
                    <a:lnTo>
                      <a:pt x="957" y="561"/>
                    </a:lnTo>
                    <a:lnTo>
                      <a:pt x="957" y="561"/>
                    </a:lnTo>
                    <a:lnTo>
                      <a:pt x="957" y="561"/>
                    </a:lnTo>
                    <a:lnTo>
                      <a:pt x="955" y="561"/>
                    </a:lnTo>
                    <a:lnTo>
                      <a:pt x="955" y="561"/>
                    </a:lnTo>
                    <a:lnTo>
                      <a:pt x="955" y="561"/>
                    </a:lnTo>
                    <a:lnTo>
                      <a:pt x="955" y="561"/>
                    </a:lnTo>
                    <a:lnTo>
                      <a:pt x="953" y="561"/>
                    </a:lnTo>
                    <a:lnTo>
                      <a:pt x="953" y="561"/>
                    </a:lnTo>
                    <a:lnTo>
                      <a:pt x="953" y="561"/>
                    </a:lnTo>
                    <a:lnTo>
                      <a:pt x="953" y="562"/>
                    </a:lnTo>
                    <a:lnTo>
                      <a:pt x="953" y="562"/>
                    </a:lnTo>
                    <a:lnTo>
                      <a:pt x="953" y="562"/>
                    </a:lnTo>
                    <a:lnTo>
                      <a:pt x="953" y="562"/>
                    </a:lnTo>
                    <a:lnTo>
                      <a:pt x="953" y="562"/>
                    </a:lnTo>
                    <a:lnTo>
                      <a:pt x="953" y="562"/>
                    </a:lnTo>
                    <a:lnTo>
                      <a:pt x="953" y="562"/>
                    </a:lnTo>
                    <a:lnTo>
                      <a:pt x="953" y="564"/>
                    </a:lnTo>
                    <a:lnTo>
                      <a:pt x="953" y="564"/>
                    </a:lnTo>
                    <a:lnTo>
                      <a:pt x="951" y="564"/>
                    </a:lnTo>
                    <a:lnTo>
                      <a:pt x="951" y="562"/>
                    </a:lnTo>
                    <a:lnTo>
                      <a:pt x="951" y="562"/>
                    </a:lnTo>
                    <a:lnTo>
                      <a:pt x="951" y="562"/>
                    </a:lnTo>
                    <a:lnTo>
                      <a:pt x="951" y="564"/>
                    </a:lnTo>
                    <a:lnTo>
                      <a:pt x="951" y="564"/>
                    </a:lnTo>
                    <a:lnTo>
                      <a:pt x="949" y="564"/>
                    </a:lnTo>
                    <a:lnTo>
                      <a:pt x="949" y="564"/>
                    </a:lnTo>
                    <a:lnTo>
                      <a:pt x="949" y="564"/>
                    </a:lnTo>
                    <a:lnTo>
                      <a:pt x="949" y="564"/>
                    </a:lnTo>
                    <a:lnTo>
                      <a:pt x="948" y="566"/>
                    </a:lnTo>
                    <a:lnTo>
                      <a:pt x="948" y="566"/>
                    </a:lnTo>
                    <a:lnTo>
                      <a:pt x="948" y="566"/>
                    </a:lnTo>
                    <a:lnTo>
                      <a:pt x="948" y="566"/>
                    </a:lnTo>
                    <a:lnTo>
                      <a:pt x="948" y="568"/>
                    </a:lnTo>
                    <a:lnTo>
                      <a:pt x="948" y="568"/>
                    </a:lnTo>
                    <a:lnTo>
                      <a:pt x="946" y="568"/>
                    </a:lnTo>
                    <a:lnTo>
                      <a:pt x="946" y="568"/>
                    </a:lnTo>
                    <a:lnTo>
                      <a:pt x="946" y="568"/>
                    </a:lnTo>
                    <a:lnTo>
                      <a:pt x="946" y="568"/>
                    </a:lnTo>
                    <a:lnTo>
                      <a:pt x="946" y="568"/>
                    </a:lnTo>
                    <a:lnTo>
                      <a:pt x="944" y="568"/>
                    </a:lnTo>
                    <a:lnTo>
                      <a:pt x="944" y="570"/>
                    </a:lnTo>
                    <a:lnTo>
                      <a:pt x="944" y="570"/>
                    </a:lnTo>
                    <a:lnTo>
                      <a:pt x="944" y="570"/>
                    </a:lnTo>
                    <a:lnTo>
                      <a:pt x="944" y="570"/>
                    </a:lnTo>
                    <a:lnTo>
                      <a:pt x="944" y="570"/>
                    </a:lnTo>
                    <a:lnTo>
                      <a:pt x="944" y="570"/>
                    </a:lnTo>
                    <a:lnTo>
                      <a:pt x="944" y="568"/>
                    </a:lnTo>
                    <a:lnTo>
                      <a:pt x="942" y="568"/>
                    </a:lnTo>
                    <a:lnTo>
                      <a:pt x="942" y="568"/>
                    </a:lnTo>
                    <a:lnTo>
                      <a:pt x="942" y="568"/>
                    </a:lnTo>
                    <a:lnTo>
                      <a:pt x="942" y="568"/>
                    </a:lnTo>
                    <a:lnTo>
                      <a:pt x="942" y="568"/>
                    </a:lnTo>
                    <a:lnTo>
                      <a:pt x="940" y="568"/>
                    </a:lnTo>
                    <a:lnTo>
                      <a:pt x="940" y="568"/>
                    </a:lnTo>
                    <a:lnTo>
                      <a:pt x="940" y="568"/>
                    </a:lnTo>
                    <a:lnTo>
                      <a:pt x="940" y="568"/>
                    </a:lnTo>
                    <a:lnTo>
                      <a:pt x="939" y="568"/>
                    </a:lnTo>
                    <a:lnTo>
                      <a:pt x="939" y="568"/>
                    </a:lnTo>
                    <a:lnTo>
                      <a:pt x="939" y="570"/>
                    </a:lnTo>
                    <a:lnTo>
                      <a:pt x="939" y="570"/>
                    </a:lnTo>
                    <a:lnTo>
                      <a:pt x="939" y="570"/>
                    </a:lnTo>
                    <a:lnTo>
                      <a:pt x="939" y="570"/>
                    </a:lnTo>
                    <a:lnTo>
                      <a:pt x="937" y="570"/>
                    </a:lnTo>
                    <a:lnTo>
                      <a:pt x="937" y="570"/>
                    </a:lnTo>
                    <a:lnTo>
                      <a:pt x="937" y="570"/>
                    </a:lnTo>
                    <a:lnTo>
                      <a:pt x="937" y="570"/>
                    </a:lnTo>
                    <a:lnTo>
                      <a:pt x="935" y="572"/>
                    </a:lnTo>
                    <a:lnTo>
                      <a:pt x="935" y="572"/>
                    </a:lnTo>
                    <a:lnTo>
                      <a:pt x="935" y="572"/>
                    </a:lnTo>
                    <a:lnTo>
                      <a:pt x="935" y="570"/>
                    </a:lnTo>
                    <a:lnTo>
                      <a:pt x="935" y="570"/>
                    </a:lnTo>
                    <a:lnTo>
                      <a:pt x="933" y="570"/>
                    </a:lnTo>
                    <a:lnTo>
                      <a:pt x="933" y="570"/>
                    </a:lnTo>
                    <a:lnTo>
                      <a:pt x="933" y="570"/>
                    </a:lnTo>
                    <a:lnTo>
                      <a:pt x="933" y="570"/>
                    </a:lnTo>
                    <a:lnTo>
                      <a:pt x="933" y="570"/>
                    </a:lnTo>
                    <a:lnTo>
                      <a:pt x="931" y="570"/>
                    </a:lnTo>
                    <a:lnTo>
                      <a:pt x="931" y="570"/>
                    </a:lnTo>
                    <a:lnTo>
                      <a:pt x="931" y="570"/>
                    </a:lnTo>
                    <a:lnTo>
                      <a:pt x="931" y="570"/>
                    </a:lnTo>
                    <a:lnTo>
                      <a:pt x="930" y="570"/>
                    </a:lnTo>
                    <a:lnTo>
                      <a:pt x="928" y="570"/>
                    </a:lnTo>
                    <a:lnTo>
                      <a:pt x="928" y="570"/>
                    </a:lnTo>
                    <a:lnTo>
                      <a:pt x="928" y="570"/>
                    </a:lnTo>
                    <a:lnTo>
                      <a:pt x="928" y="568"/>
                    </a:lnTo>
                    <a:lnTo>
                      <a:pt x="928" y="568"/>
                    </a:lnTo>
                    <a:lnTo>
                      <a:pt x="926" y="568"/>
                    </a:lnTo>
                    <a:lnTo>
                      <a:pt x="926" y="568"/>
                    </a:lnTo>
                    <a:lnTo>
                      <a:pt x="926" y="568"/>
                    </a:lnTo>
                    <a:lnTo>
                      <a:pt x="924" y="568"/>
                    </a:lnTo>
                    <a:lnTo>
                      <a:pt x="924" y="568"/>
                    </a:lnTo>
                    <a:lnTo>
                      <a:pt x="924" y="568"/>
                    </a:lnTo>
                    <a:lnTo>
                      <a:pt x="922" y="568"/>
                    </a:lnTo>
                    <a:lnTo>
                      <a:pt x="922" y="568"/>
                    </a:lnTo>
                    <a:lnTo>
                      <a:pt x="922" y="568"/>
                    </a:lnTo>
                    <a:lnTo>
                      <a:pt x="920" y="568"/>
                    </a:lnTo>
                    <a:lnTo>
                      <a:pt x="920" y="568"/>
                    </a:lnTo>
                    <a:lnTo>
                      <a:pt x="920" y="568"/>
                    </a:lnTo>
                    <a:lnTo>
                      <a:pt x="920" y="568"/>
                    </a:lnTo>
                    <a:lnTo>
                      <a:pt x="919" y="568"/>
                    </a:lnTo>
                    <a:lnTo>
                      <a:pt x="919" y="568"/>
                    </a:lnTo>
                    <a:lnTo>
                      <a:pt x="919" y="568"/>
                    </a:lnTo>
                    <a:lnTo>
                      <a:pt x="919" y="568"/>
                    </a:lnTo>
                    <a:lnTo>
                      <a:pt x="919" y="568"/>
                    </a:lnTo>
                    <a:lnTo>
                      <a:pt x="919" y="568"/>
                    </a:lnTo>
                    <a:lnTo>
                      <a:pt x="919" y="568"/>
                    </a:lnTo>
                    <a:lnTo>
                      <a:pt x="919" y="568"/>
                    </a:lnTo>
                    <a:lnTo>
                      <a:pt x="919" y="570"/>
                    </a:lnTo>
                    <a:lnTo>
                      <a:pt x="919" y="570"/>
                    </a:lnTo>
                    <a:lnTo>
                      <a:pt x="917" y="570"/>
                    </a:lnTo>
                    <a:lnTo>
                      <a:pt x="917" y="570"/>
                    </a:lnTo>
                    <a:lnTo>
                      <a:pt x="917" y="572"/>
                    </a:lnTo>
                    <a:lnTo>
                      <a:pt x="917" y="572"/>
                    </a:lnTo>
                    <a:lnTo>
                      <a:pt x="917" y="572"/>
                    </a:lnTo>
                    <a:lnTo>
                      <a:pt x="917" y="572"/>
                    </a:lnTo>
                    <a:lnTo>
                      <a:pt x="917" y="572"/>
                    </a:lnTo>
                    <a:lnTo>
                      <a:pt x="917" y="572"/>
                    </a:lnTo>
                    <a:lnTo>
                      <a:pt x="917" y="572"/>
                    </a:lnTo>
                    <a:lnTo>
                      <a:pt x="917" y="573"/>
                    </a:lnTo>
                    <a:lnTo>
                      <a:pt x="917" y="573"/>
                    </a:lnTo>
                    <a:lnTo>
                      <a:pt x="919" y="573"/>
                    </a:lnTo>
                    <a:lnTo>
                      <a:pt x="919" y="573"/>
                    </a:lnTo>
                    <a:lnTo>
                      <a:pt x="919" y="573"/>
                    </a:lnTo>
                    <a:lnTo>
                      <a:pt x="919" y="573"/>
                    </a:lnTo>
                    <a:lnTo>
                      <a:pt x="919" y="573"/>
                    </a:lnTo>
                    <a:lnTo>
                      <a:pt x="919" y="573"/>
                    </a:lnTo>
                    <a:lnTo>
                      <a:pt x="919" y="575"/>
                    </a:lnTo>
                    <a:lnTo>
                      <a:pt x="919" y="575"/>
                    </a:lnTo>
                    <a:lnTo>
                      <a:pt x="919" y="575"/>
                    </a:lnTo>
                    <a:lnTo>
                      <a:pt x="919" y="575"/>
                    </a:lnTo>
                    <a:lnTo>
                      <a:pt x="919" y="575"/>
                    </a:lnTo>
                    <a:lnTo>
                      <a:pt x="917" y="575"/>
                    </a:lnTo>
                    <a:lnTo>
                      <a:pt x="917" y="575"/>
                    </a:lnTo>
                    <a:lnTo>
                      <a:pt x="917" y="575"/>
                    </a:lnTo>
                    <a:lnTo>
                      <a:pt x="915" y="575"/>
                    </a:lnTo>
                    <a:lnTo>
                      <a:pt x="913" y="575"/>
                    </a:lnTo>
                    <a:lnTo>
                      <a:pt x="913" y="575"/>
                    </a:lnTo>
                    <a:lnTo>
                      <a:pt x="911" y="575"/>
                    </a:lnTo>
                    <a:lnTo>
                      <a:pt x="911" y="575"/>
                    </a:lnTo>
                    <a:lnTo>
                      <a:pt x="911" y="575"/>
                    </a:lnTo>
                    <a:lnTo>
                      <a:pt x="911" y="575"/>
                    </a:lnTo>
                    <a:lnTo>
                      <a:pt x="910" y="575"/>
                    </a:lnTo>
                    <a:lnTo>
                      <a:pt x="910" y="575"/>
                    </a:lnTo>
                    <a:lnTo>
                      <a:pt x="910" y="575"/>
                    </a:lnTo>
                    <a:lnTo>
                      <a:pt x="908" y="575"/>
                    </a:lnTo>
                    <a:lnTo>
                      <a:pt x="906" y="575"/>
                    </a:lnTo>
                    <a:lnTo>
                      <a:pt x="906" y="575"/>
                    </a:lnTo>
                    <a:lnTo>
                      <a:pt x="906" y="575"/>
                    </a:lnTo>
                    <a:lnTo>
                      <a:pt x="904" y="575"/>
                    </a:lnTo>
                    <a:lnTo>
                      <a:pt x="902" y="577"/>
                    </a:lnTo>
                    <a:lnTo>
                      <a:pt x="902" y="577"/>
                    </a:lnTo>
                    <a:lnTo>
                      <a:pt x="902" y="579"/>
                    </a:lnTo>
                    <a:lnTo>
                      <a:pt x="902" y="579"/>
                    </a:lnTo>
                    <a:lnTo>
                      <a:pt x="902" y="581"/>
                    </a:lnTo>
                    <a:lnTo>
                      <a:pt x="902" y="582"/>
                    </a:lnTo>
                    <a:lnTo>
                      <a:pt x="904" y="582"/>
                    </a:lnTo>
                    <a:lnTo>
                      <a:pt x="904" y="584"/>
                    </a:lnTo>
                    <a:lnTo>
                      <a:pt x="906" y="584"/>
                    </a:lnTo>
                    <a:lnTo>
                      <a:pt x="906" y="586"/>
                    </a:lnTo>
                    <a:lnTo>
                      <a:pt x="906" y="588"/>
                    </a:lnTo>
                    <a:lnTo>
                      <a:pt x="906" y="588"/>
                    </a:lnTo>
                    <a:lnTo>
                      <a:pt x="906" y="588"/>
                    </a:lnTo>
                    <a:lnTo>
                      <a:pt x="908" y="590"/>
                    </a:lnTo>
                    <a:lnTo>
                      <a:pt x="908" y="590"/>
                    </a:lnTo>
                    <a:lnTo>
                      <a:pt x="908" y="590"/>
                    </a:lnTo>
                    <a:lnTo>
                      <a:pt x="910" y="590"/>
                    </a:lnTo>
                    <a:lnTo>
                      <a:pt x="911" y="590"/>
                    </a:lnTo>
                    <a:lnTo>
                      <a:pt x="911" y="590"/>
                    </a:lnTo>
                    <a:lnTo>
                      <a:pt x="913" y="590"/>
                    </a:lnTo>
                    <a:lnTo>
                      <a:pt x="913" y="590"/>
                    </a:lnTo>
                    <a:lnTo>
                      <a:pt x="913" y="590"/>
                    </a:lnTo>
                    <a:lnTo>
                      <a:pt x="913" y="591"/>
                    </a:lnTo>
                    <a:lnTo>
                      <a:pt x="911" y="591"/>
                    </a:lnTo>
                    <a:lnTo>
                      <a:pt x="911" y="593"/>
                    </a:lnTo>
                    <a:lnTo>
                      <a:pt x="911" y="593"/>
                    </a:lnTo>
                    <a:lnTo>
                      <a:pt x="910" y="593"/>
                    </a:lnTo>
                    <a:lnTo>
                      <a:pt x="910" y="595"/>
                    </a:lnTo>
                    <a:lnTo>
                      <a:pt x="908" y="595"/>
                    </a:lnTo>
                    <a:lnTo>
                      <a:pt x="908" y="595"/>
                    </a:lnTo>
                    <a:lnTo>
                      <a:pt x="908" y="597"/>
                    </a:lnTo>
                    <a:lnTo>
                      <a:pt x="908" y="597"/>
                    </a:lnTo>
                    <a:lnTo>
                      <a:pt x="908" y="597"/>
                    </a:lnTo>
                    <a:lnTo>
                      <a:pt x="908" y="597"/>
                    </a:lnTo>
                    <a:lnTo>
                      <a:pt x="906" y="597"/>
                    </a:lnTo>
                    <a:lnTo>
                      <a:pt x="906" y="597"/>
                    </a:lnTo>
                    <a:lnTo>
                      <a:pt x="906" y="597"/>
                    </a:lnTo>
                    <a:lnTo>
                      <a:pt x="906" y="597"/>
                    </a:lnTo>
                    <a:lnTo>
                      <a:pt x="904" y="597"/>
                    </a:lnTo>
                    <a:lnTo>
                      <a:pt x="904" y="597"/>
                    </a:lnTo>
                    <a:lnTo>
                      <a:pt x="904" y="597"/>
                    </a:lnTo>
                    <a:lnTo>
                      <a:pt x="904" y="597"/>
                    </a:lnTo>
                    <a:lnTo>
                      <a:pt x="904" y="597"/>
                    </a:lnTo>
                    <a:lnTo>
                      <a:pt x="904" y="597"/>
                    </a:lnTo>
                    <a:lnTo>
                      <a:pt x="902" y="597"/>
                    </a:lnTo>
                    <a:lnTo>
                      <a:pt x="902" y="597"/>
                    </a:lnTo>
                    <a:lnTo>
                      <a:pt x="902" y="597"/>
                    </a:lnTo>
                    <a:lnTo>
                      <a:pt x="902" y="597"/>
                    </a:lnTo>
                    <a:lnTo>
                      <a:pt x="902" y="597"/>
                    </a:lnTo>
                    <a:lnTo>
                      <a:pt x="901" y="597"/>
                    </a:lnTo>
                    <a:lnTo>
                      <a:pt x="901" y="597"/>
                    </a:lnTo>
                    <a:lnTo>
                      <a:pt x="901" y="597"/>
                    </a:lnTo>
                    <a:lnTo>
                      <a:pt x="901" y="599"/>
                    </a:lnTo>
                    <a:lnTo>
                      <a:pt x="901" y="599"/>
                    </a:lnTo>
                    <a:lnTo>
                      <a:pt x="901" y="599"/>
                    </a:lnTo>
                    <a:lnTo>
                      <a:pt x="901" y="599"/>
                    </a:lnTo>
                    <a:lnTo>
                      <a:pt x="899" y="599"/>
                    </a:lnTo>
                    <a:lnTo>
                      <a:pt x="899" y="599"/>
                    </a:lnTo>
                    <a:lnTo>
                      <a:pt x="899" y="599"/>
                    </a:lnTo>
                    <a:lnTo>
                      <a:pt x="899" y="599"/>
                    </a:lnTo>
                    <a:lnTo>
                      <a:pt x="899" y="599"/>
                    </a:lnTo>
                    <a:lnTo>
                      <a:pt x="899" y="599"/>
                    </a:lnTo>
                    <a:lnTo>
                      <a:pt x="897" y="599"/>
                    </a:lnTo>
                    <a:lnTo>
                      <a:pt x="897" y="599"/>
                    </a:lnTo>
                    <a:lnTo>
                      <a:pt x="897" y="599"/>
                    </a:lnTo>
                    <a:lnTo>
                      <a:pt x="897" y="599"/>
                    </a:lnTo>
                    <a:lnTo>
                      <a:pt x="897" y="599"/>
                    </a:lnTo>
                    <a:lnTo>
                      <a:pt x="895" y="599"/>
                    </a:lnTo>
                    <a:lnTo>
                      <a:pt x="895" y="599"/>
                    </a:lnTo>
                    <a:lnTo>
                      <a:pt x="895" y="599"/>
                    </a:lnTo>
                    <a:lnTo>
                      <a:pt x="895" y="600"/>
                    </a:lnTo>
                    <a:lnTo>
                      <a:pt x="895" y="600"/>
                    </a:lnTo>
                    <a:lnTo>
                      <a:pt x="895" y="600"/>
                    </a:lnTo>
                    <a:lnTo>
                      <a:pt x="895" y="600"/>
                    </a:lnTo>
                    <a:lnTo>
                      <a:pt x="893" y="600"/>
                    </a:lnTo>
                    <a:lnTo>
                      <a:pt x="893" y="600"/>
                    </a:lnTo>
                    <a:lnTo>
                      <a:pt x="893" y="600"/>
                    </a:lnTo>
                    <a:lnTo>
                      <a:pt x="893" y="600"/>
                    </a:lnTo>
                    <a:lnTo>
                      <a:pt x="893" y="600"/>
                    </a:lnTo>
                    <a:lnTo>
                      <a:pt x="893" y="600"/>
                    </a:lnTo>
                    <a:lnTo>
                      <a:pt x="893" y="602"/>
                    </a:lnTo>
                    <a:lnTo>
                      <a:pt x="893" y="602"/>
                    </a:lnTo>
                    <a:lnTo>
                      <a:pt x="893" y="602"/>
                    </a:lnTo>
                    <a:lnTo>
                      <a:pt x="893" y="602"/>
                    </a:lnTo>
                    <a:lnTo>
                      <a:pt x="892" y="602"/>
                    </a:lnTo>
                    <a:lnTo>
                      <a:pt x="892" y="602"/>
                    </a:lnTo>
                    <a:lnTo>
                      <a:pt x="892" y="602"/>
                    </a:lnTo>
                    <a:lnTo>
                      <a:pt x="890" y="602"/>
                    </a:lnTo>
                    <a:lnTo>
                      <a:pt x="890" y="602"/>
                    </a:lnTo>
                    <a:lnTo>
                      <a:pt x="888" y="602"/>
                    </a:lnTo>
                    <a:lnTo>
                      <a:pt x="888" y="602"/>
                    </a:lnTo>
                    <a:lnTo>
                      <a:pt x="888" y="602"/>
                    </a:lnTo>
                    <a:lnTo>
                      <a:pt x="888" y="602"/>
                    </a:lnTo>
                    <a:lnTo>
                      <a:pt x="886" y="602"/>
                    </a:lnTo>
                    <a:lnTo>
                      <a:pt x="886" y="602"/>
                    </a:lnTo>
                    <a:lnTo>
                      <a:pt x="886" y="602"/>
                    </a:lnTo>
                    <a:lnTo>
                      <a:pt x="886" y="602"/>
                    </a:lnTo>
                    <a:lnTo>
                      <a:pt x="886" y="602"/>
                    </a:lnTo>
                    <a:lnTo>
                      <a:pt x="886" y="602"/>
                    </a:lnTo>
                    <a:lnTo>
                      <a:pt x="884" y="602"/>
                    </a:lnTo>
                    <a:lnTo>
                      <a:pt x="884" y="602"/>
                    </a:lnTo>
                    <a:lnTo>
                      <a:pt x="884" y="602"/>
                    </a:lnTo>
                    <a:lnTo>
                      <a:pt x="884" y="602"/>
                    </a:lnTo>
                    <a:lnTo>
                      <a:pt x="884" y="602"/>
                    </a:lnTo>
                    <a:lnTo>
                      <a:pt x="884" y="602"/>
                    </a:lnTo>
                    <a:lnTo>
                      <a:pt x="884" y="602"/>
                    </a:lnTo>
                    <a:lnTo>
                      <a:pt x="882" y="602"/>
                    </a:lnTo>
                    <a:lnTo>
                      <a:pt x="882" y="602"/>
                    </a:lnTo>
                    <a:lnTo>
                      <a:pt x="882" y="602"/>
                    </a:lnTo>
                    <a:lnTo>
                      <a:pt x="882" y="602"/>
                    </a:lnTo>
                    <a:lnTo>
                      <a:pt x="882" y="604"/>
                    </a:lnTo>
                    <a:lnTo>
                      <a:pt x="882" y="604"/>
                    </a:lnTo>
                    <a:lnTo>
                      <a:pt x="882" y="604"/>
                    </a:lnTo>
                    <a:lnTo>
                      <a:pt x="881" y="604"/>
                    </a:lnTo>
                    <a:lnTo>
                      <a:pt x="881" y="604"/>
                    </a:lnTo>
                    <a:lnTo>
                      <a:pt x="881" y="604"/>
                    </a:lnTo>
                    <a:lnTo>
                      <a:pt x="881" y="604"/>
                    </a:lnTo>
                    <a:lnTo>
                      <a:pt x="879" y="604"/>
                    </a:lnTo>
                    <a:lnTo>
                      <a:pt x="879" y="604"/>
                    </a:lnTo>
                    <a:lnTo>
                      <a:pt x="879" y="604"/>
                    </a:lnTo>
                    <a:lnTo>
                      <a:pt x="879" y="604"/>
                    </a:lnTo>
                    <a:lnTo>
                      <a:pt x="877" y="604"/>
                    </a:lnTo>
                    <a:lnTo>
                      <a:pt x="877" y="604"/>
                    </a:lnTo>
                    <a:lnTo>
                      <a:pt x="877" y="604"/>
                    </a:lnTo>
                    <a:lnTo>
                      <a:pt x="877" y="604"/>
                    </a:lnTo>
                    <a:lnTo>
                      <a:pt x="877" y="604"/>
                    </a:lnTo>
                    <a:lnTo>
                      <a:pt x="875" y="604"/>
                    </a:lnTo>
                    <a:lnTo>
                      <a:pt x="875" y="604"/>
                    </a:lnTo>
                    <a:lnTo>
                      <a:pt x="875" y="604"/>
                    </a:lnTo>
                    <a:lnTo>
                      <a:pt x="875" y="604"/>
                    </a:lnTo>
                    <a:lnTo>
                      <a:pt x="875" y="606"/>
                    </a:lnTo>
                    <a:lnTo>
                      <a:pt x="875" y="606"/>
                    </a:lnTo>
                    <a:lnTo>
                      <a:pt x="875" y="606"/>
                    </a:lnTo>
                    <a:lnTo>
                      <a:pt x="875" y="606"/>
                    </a:lnTo>
                    <a:lnTo>
                      <a:pt x="875" y="606"/>
                    </a:lnTo>
                    <a:lnTo>
                      <a:pt x="875" y="606"/>
                    </a:lnTo>
                    <a:lnTo>
                      <a:pt x="875" y="606"/>
                    </a:lnTo>
                    <a:lnTo>
                      <a:pt x="873" y="606"/>
                    </a:lnTo>
                    <a:lnTo>
                      <a:pt x="873" y="606"/>
                    </a:lnTo>
                    <a:lnTo>
                      <a:pt x="873" y="606"/>
                    </a:lnTo>
                    <a:lnTo>
                      <a:pt x="873" y="606"/>
                    </a:lnTo>
                    <a:lnTo>
                      <a:pt x="873" y="606"/>
                    </a:lnTo>
                    <a:lnTo>
                      <a:pt x="873" y="606"/>
                    </a:lnTo>
                    <a:lnTo>
                      <a:pt x="873" y="606"/>
                    </a:lnTo>
                    <a:lnTo>
                      <a:pt x="872" y="606"/>
                    </a:lnTo>
                    <a:lnTo>
                      <a:pt x="872" y="606"/>
                    </a:lnTo>
                    <a:lnTo>
                      <a:pt x="872" y="606"/>
                    </a:lnTo>
                    <a:lnTo>
                      <a:pt x="872" y="606"/>
                    </a:lnTo>
                    <a:lnTo>
                      <a:pt x="872" y="606"/>
                    </a:lnTo>
                    <a:lnTo>
                      <a:pt x="870" y="606"/>
                    </a:lnTo>
                    <a:lnTo>
                      <a:pt x="870" y="606"/>
                    </a:lnTo>
                    <a:lnTo>
                      <a:pt x="870" y="606"/>
                    </a:lnTo>
                    <a:lnTo>
                      <a:pt x="870" y="606"/>
                    </a:lnTo>
                    <a:lnTo>
                      <a:pt x="870" y="606"/>
                    </a:lnTo>
                    <a:lnTo>
                      <a:pt x="870" y="606"/>
                    </a:lnTo>
                    <a:lnTo>
                      <a:pt x="868" y="606"/>
                    </a:lnTo>
                    <a:lnTo>
                      <a:pt x="868" y="606"/>
                    </a:lnTo>
                    <a:lnTo>
                      <a:pt x="868" y="606"/>
                    </a:lnTo>
                    <a:lnTo>
                      <a:pt x="868" y="606"/>
                    </a:lnTo>
                    <a:lnTo>
                      <a:pt x="868" y="606"/>
                    </a:lnTo>
                    <a:lnTo>
                      <a:pt x="868" y="606"/>
                    </a:lnTo>
                    <a:lnTo>
                      <a:pt x="868" y="606"/>
                    </a:lnTo>
                    <a:lnTo>
                      <a:pt x="866" y="606"/>
                    </a:lnTo>
                    <a:lnTo>
                      <a:pt x="866" y="606"/>
                    </a:lnTo>
                    <a:lnTo>
                      <a:pt x="866" y="606"/>
                    </a:lnTo>
                    <a:lnTo>
                      <a:pt x="866" y="606"/>
                    </a:lnTo>
                    <a:lnTo>
                      <a:pt x="866" y="606"/>
                    </a:lnTo>
                    <a:lnTo>
                      <a:pt x="866" y="606"/>
                    </a:lnTo>
                    <a:lnTo>
                      <a:pt x="866" y="606"/>
                    </a:lnTo>
                    <a:lnTo>
                      <a:pt x="864" y="608"/>
                    </a:lnTo>
                    <a:lnTo>
                      <a:pt x="864" y="608"/>
                    </a:lnTo>
                    <a:lnTo>
                      <a:pt x="864" y="608"/>
                    </a:lnTo>
                    <a:lnTo>
                      <a:pt x="864" y="610"/>
                    </a:lnTo>
                    <a:lnTo>
                      <a:pt x="864" y="610"/>
                    </a:lnTo>
                    <a:lnTo>
                      <a:pt x="863" y="610"/>
                    </a:lnTo>
                    <a:lnTo>
                      <a:pt x="863" y="610"/>
                    </a:lnTo>
                    <a:lnTo>
                      <a:pt x="863" y="610"/>
                    </a:lnTo>
                    <a:lnTo>
                      <a:pt x="863" y="610"/>
                    </a:lnTo>
                    <a:lnTo>
                      <a:pt x="863" y="610"/>
                    </a:lnTo>
                    <a:lnTo>
                      <a:pt x="863" y="610"/>
                    </a:lnTo>
                    <a:lnTo>
                      <a:pt x="863" y="610"/>
                    </a:lnTo>
                    <a:lnTo>
                      <a:pt x="863" y="610"/>
                    </a:lnTo>
                    <a:lnTo>
                      <a:pt x="863" y="610"/>
                    </a:lnTo>
                    <a:lnTo>
                      <a:pt x="861" y="610"/>
                    </a:lnTo>
                    <a:lnTo>
                      <a:pt x="861" y="610"/>
                    </a:lnTo>
                    <a:lnTo>
                      <a:pt x="861" y="610"/>
                    </a:lnTo>
                    <a:lnTo>
                      <a:pt x="861" y="610"/>
                    </a:lnTo>
                    <a:lnTo>
                      <a:pt x="861" y="610"/>
                    </a:lnTo>
                    <a:lnTo>
                      <a:pt x="861" y="611"/>
                    </a:lnTo>
                    <a:lnTo>
                      <a:pt x="861" y="611"/>
                    </a:lnTo>
                    <a:lnTo>
                      <a:pt x="861" y="613"/>
                    </a:lnTo>
                    <a:lnTo>
                      <a:pt x="861" y="613"/>
                    </a:lnTo>
                    <a:lnTo>
                      <a:pt x="861" y="613"/>
                    </a:lnTo>
                    <a:lnTo>
                      <a:pt x="861" y="613"/>
                    </a:lnTo>
                    <a:lnTo>
                      <a:pt x="859" y="613"/>
                    </a:lnTo>
                    <a:lnTo>
                      <a:pt x="859" y="613"/>
                    </a:lnTo>
                    <a:lnTo>
                      <a:pt x="859" y="615"/>
                    </a:lnTo>
                    <a:lnTo>
                      <a:pt x="861" y="615"/>
                    </a:lnTo>
                    <a:lnTo>
                      <a:pt x="861" y="615"/>
                    </a:lnTo>
                    <a:lnTo>
                      <a:pt x="861" y="615"/>
                    </a:lnTo>
                    <a:lnTo>
                      <a:pt x="861" y="615"/>
                    </a:lnTo>
                    <a:lnTo>
                      <a:pt x="861" y="615"/>
                    </a:lnTo>
                    <a:lnTo>
                      <a:pt x="859" y="617"/>
                    </a:lnTo>
                    <a:lnTo>
                      <a:pt x="859" y="617"/>
                    </a:lnTo>
                    <a:lnTo>
                      <a:pt x="859" y="617"/>
                    </a:lnTo>
                    <a:lnTo>
                      <a:pt x="859" y="617"/>
                    </a:lnTo>
                    <a:lnTo>
                      <a:pt x="859" y="617"/>
                    </a:lnTo>
                    <a:lnTo>
                      <a:pt x="859" y="617"/>
                    </a:lnTo>
                    <a:lnTo>
                      <a:pt x="859" y="617"/>
                    </a:lnTo>
                    <a:lnTo>
                      <a:pt x="857" y="619"/>
                    </a:lnTo>
                    <a:lnTo>
                      <a:pt x="857" y="619"/>
                    </a:lnTo>
                    <a:lnTo>
                      <a:pt x="857" y="619"/>
                    </a:lnTo>
                    <a:lnTo>
                      <a:pt x="857" y="619"/>
                    </a:lnTo>
                    <a:lnTo>
                      <a:pt x="857" y="619"/>
                    </a:lnTo>
                    <a:lnTo>
                      <a:pt x="857" y="619"/>
                    </a:lnTo>
                    <a:lnTo>
                      <a:pt x="855" y="619"/>
                    </a:lnTo>
                    <a:lnTo>
                      <a:pt x="855" y="619"/>
                    </a:lnTo>
                    <a:lnTo>
                      <a:pt x="855" y="619"/>
                    </a:lnTo>
                    <a:lnTo>
                      <a:pt x="855" y="620"/>
                    </a:lnTo>
                    <a:lnTo>
                      <a:pt x="855" y="620"/>
                    </a:lnTo>
                    <a:lnTo>
                      <a:pt x="855" y="620"/>
                    </a:lnTo>
                    <a:lnTo>
                      <a:pt x="854" y="620"/>
                    </a:lnTo>
                    <a:lnTo>
                      <a:pt x="854" y="620"/>
                    </a:lnTo>
                    <a:lnTo>
                      <a:pt x="854" y="622"/>
                    </a:lnTo>
                    <a:lnTo>
                      <a:pt x="854" y="622"/>
                    </a:lnTo>
                    <a:lnTo>
                      <a:pt x="854" y="622"/>
                    </a:lnTo>
                    <a:lnTo>
                      <a:pt x="854" y="624"/>
                    </a:lnTo>
                    <a:lnTo>
                      <a:pt x="854" y="624"/>
                    </a:lnTo>
                    <a:lnTo>
                      <a:pt x="854" y="624"/>
                    </a:lnTo>
                    <a:lnTo>
                      <a:pt x="854" y="624"/>
                    </a:lnTo>
                    <a:lnTo>
                      <a:pt x="854" y="626"/>
                    </a:lnTo>
                    <a:lnTo>
                      <a:pt x="854" y="626"/>
                    </a:lnTo>
                    <a:lnTo>
                      <a:pt x="854" y="628"/>
                    </a:lnTo>
                    <a:lnTo>
                      <a:pt x="852" y="628"/>
                    </a:lnTo>
                    <a:lnTo>
                      <a:pt x="852" y="629"/>
                    </a:lnTo>
                    <a:lnTo>
                      <a:pt x="852" y="629"/>
                    </a:lnTo>
                    <a:lnTo>
                      <a:pt x="852" y="629"/>
                    </a:lnTo>
                    <a:lnTo>
                      <a:pt x="852" y="629"/>
                    </a:lnTo>
                    <a:lnTo>
                      <a:pt x="852" y="629"/>
                    </a:lnTo>
                    <a:lnTo>
                      <a:pt x="852" y="629"/>
                    </a:lnTo>
                    <a:lnTo>
                      <a:pt x="850" y="631"/>
                    </a:lnTo>
                    <a:lnTo>
                      <a:pt x="850" y="631"/>
                    </a:lnTo>
                    <a:lnTo>
                      <a:pt x="850" y="631"/>
                    </a:lnTo>
                    <a:lnTo>
                      <a:pt x="848" y="631"/>
                    </a:lnTo>
                    <a:lnTo>
                      <a:pt x="848" y="631"/>
                    </a:lnTo>
                    <a:lnTo>
                      <a:pt x="848" y="631"/>
                    </a:lnTo>
                    <a:lnTo>
                      <a:pt x="848" y="633"/>
                    </a:lnTo>
                    <a:lnTo>
                      <a:pt x="848" y="633"/>
                    </a:lnTo>
                    <a:lnTo>
                      <a:pt x="848" y="633"/>
                    </a:lnTo>
                    <a:lnTo>
                      <a:pt x="848" y="633"/>
                    </a:lnTo>
                    <a:lnTo>
                      <a:pt x="846" y="633"/>
                    </a:lnTo>
                    <a:lnTo>
                      <a:pt x="846" y="633"/>
                    </a:lnTo>
                    <a:lnTo>
                      <a:pt x="846" y="633"/>
                    </a:lnTo>
                    <a:lnTo>
                      <a:pt x="846" y="635"/>
                    </a:lnTo>
                    <a:lnTo>
                      <a:pt x="846" y="635"/>
                    </a:lnTo>
                    <a:lnTo>
                      <a:pt x="845" y="635"/>
                    </a:lnTo>
                    <a:lnTo>
                      <a:pt x="845" y="635"/>
                    </a:lnTo>
                    <a:lnTo>
                      <a:pt x="845" y="635"/>
                    </a:lnTo>
                    <a:lnTo>
                      <a:pt x="845" y="635"/>
                    </a:lnTo>
                    <a:lnTo>
                      <a:pt x="845" y="635"/>
                    </a:lnTo>
                    <a:lnTo>
                      <a:pt x="845" y="637"/>
                    </a:lnTo>
                    <a:lnTo>
                      <a:pt x="845" y="637"/>
                    </a:lnTo>
                    <a:lnTo>
                      <a:pt x="845" y="637"/>
                    </a:lnTo>
                    <a:lnTo>
                      <a:pt x="843" y="637"/>
                    </a:lnTo>
                    <a:lnTo>
                      <a:pt x="843" y="637"/>
                    </a:lnTo>
                    <a:lnTo>
                      <a:pt x="843" y="637"/>
                    </a:lnTo>
                    <a:lnTo>
                      <a:pt x="843" y="637"/>
                    </a:lnTo>
                    <a:lnTo>
                      <a:pt x="843" y="637"/>
                    </a:lnTo>
                    <a:lnTo>
                      <a:pt x="843" y="637"/>
                    </a:lnTo>
                    <a:lnTo>
                      <a:pt x="843" y="638"/>
                    </a:lnTo>
                    <a:lnTo>
                      <a:pt x="843" y="638"/>
                    </a:lnTo>
                    <a:lnTo>
                      <a:pt x="843" y="638"/>
                    </a:lnTo>
                    <a:lnTo>
                      <a:pt x="846" y="640"/>
                    </a:lnTo>
                    <a:lnTo>
                      <a:pt x="848" y="642"/>
                    </a:lnTo>
                    <a:lnTo>
                      <a:pt x="848" y="642"/>
                    </a:lnTo>
                    <a:lnTo>
                      <a:pt x="848" y="642"/>
                    </a:lnTo>
                    <a:lnTo>
                      <a:pt x="848" y="644"/>
                    </a:lnTo>
                    <a:lnTo>
                      <a:pt x="846" y="646"/>
                    </a:lnTo>
                    <a:lnTo>
                      <a:pt x="846" y="649"/>
                    </a:lnTo>
                    <a:lnTo>
                      <a:pt x="843" y="651"/>
                    </a:lnTo>
                    <a:lnTo>
                      <a:pt x="839" y="653"/>
                    </a:lnTo>
                    <a:lnTo>
                      <a:pt x="835" y="655"/>
                    </a:lnTo>
                    <a:lnTo>
                      <a:pt x="835" y="657"/>
                    </a:lnTo>
                    <a:lnTo>
                      <a:pt x="835" y="658"/>
                    </a:lnTo>
                    <a:lnTo>
                      <a:pt x="835" y="658"/>
                    </a:lnTo>
                    <a:lnTo>
                      <a:pt x="835" y="660"/>
                    </a:lnTo>
                    <a:lnTo>
                      <a:pt x="834" y="660"/>
                    </a:lnTo>
                    <a:lnTo>
                      <a:pt x="834" y="662"/>
                    </a:lnTo>
                    <a:lnTo>
                      <a:pt x="834" y="662"/>
                    </a:lnTo>
                    <a:lnTo>
                      <a:pt x="834" y="662"/>
                    </a:lnTo>
                    <a:lnTo>
                      <a:pt x="834" y="664"/>
                    </a:lnTo>
                    <a:lnTo>
                      <a:pt x="834" y="664"/>
                    </a:lnTo>
                    <a:lnTo>
                      <a:pt x="834" y="664"/>
                    </a:lnTo>
                    <a:lnTo>
                      <a:pt x="834" y="664"/>
                    </a:lnTo>
                    <a:lnTo>
                      <a:pt x="832" y="664"/>
                    </a:lnTo>
                    <a:lnTo>
                      <a:pt x="832" y="664"/>
                    </a:lnTo>
                    <a:lnTo>
                      <a:pt x="832" y="664"/>
                    </a:lnTo>
                    <a:lnTo>
                      <a:pt x="832" y="666"/>
                    </a:lnTo>
                    <a:lnTo>
                      <a:pt x="832" y="666"/>
                    </a:lnTo>
                    <a:lnTo>
                      <a:pt x="832" y="666"/>
                    </a:lnTo>
                    <a:lnTo>
                      <a:pt x="832" y="666"/>
                    </a:lnTo>
                    <a:lnTo>
                      <a:pt x="832" y="666"/>
                    </a:lnTo>
                    <a:lnTo>
                      <a:pt x="832" y="666"/>
                    </a:lnTo>
                    <a:lnTo>
                      <a:pt x="832" y="666"/>
                    </a:lnTo>
                    <a:lnTo>
                      <a:pt x="832" y="666"/>
                    </a:lnTo>
                    <a:lnTo>
                      <a:pt x="832" y="667"/>
                    </a:lnTo>
                    <a:lnTo>
                      <a:pt x="832" y="667"/>
                    </a:lnTo>
                    <a:lnTo>
                      <a:pt x="832" y="667"/>
                    </a:lnTo>
                    <a:lnTo>
                      <a:pt x="830" y="667"/>
                    </a:lnTo>
                    <a:lnTo>
                      <a:pt x="830" y="6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20">
                <a:extLst>
                  <a:ext uri="{FF2B5EF4-FFF2-40B4-BE49-F238E27FC236}">
                    <a16:creationId xmlns:a16="http://schemas.microsoft.com/office/drawing/2014/main" id="{8C6E9BEC-DDD1-E76B-C85C-6D1F5101A2E5}"/>
                  </a:ext>
                </a:extLst>
              </p:cNvPr>
              <p:cNvSpPr>
                <a:spLocks/>
              </p:cNvSpPr>
              <p:nvPr/>
            </p:nvSpPr>
            <p:spPr bwMode="auto">
              <a:xfrm>
                <a:off x="2575" y="1158"/>
                <a:ext cx="1181" cy="676"/>
              </a:xfrm>
              <a:custGeom>
                <a:avLst/>
                <a:gdLst>
                  <a:gd name="T0" fmla="*/ 790 w 1181"/>
                  <a:gd name="T1" fmla="*/ 633 h 676"/>
                  <a:gd name="T2" fmla="*/ 787 w 1181"/>
                  <a:gd name="T3" fmla="*/ 591 h 676"/>
                  <a:gd name="T4" fmla="*/ 767 w 1181"/>
                  <a:gd name="T5" fmla="*/ 546 h 676"/>
                  <a:gd name="T6" fmla="*/ 759 w 1181"/>
                  <a:gd name="T7" fmla="*/ 510 h 676"/>
                  <a:gd name="T8" fmla="*/ 720 w 1181"/>
                  <a:gd name="T9" fmla="*/ 541 h 676"/>
                  <a:gd name="T10" fmla="*/ 640 w 1181"/>
                  <a:gd name="T11" fmla="*/ 597 h 676"/>
                  <a:gd name="T12" fmla="*/ 510 w 1181"/>
                  <a:gd name="T13" fmla="*/ 573 h 676"/>
                  <a:gd name="T14" fmla="*/ 468 w 1181"/>
                  <a:gd name="T15" fmla="*/ 552 h 676"/>
                  <a:gd name="T16" fmla="*/ 387 w 1181"/>
                  <a:gd name="T17" fmla="*/ 543 h 676"/>
                  <a:gd name="T18" fmla="*/ 345 w 1181"/>
                  <a:gd name="T19" fmla="*/ 584 h 676"/>
                  <a:gd name="T20" fmla="*/ 307 w 1181"/>
                  <a:gd name="T21" fmla="*/ 600 h 676"/>
                  <a:gd name="T22" fmla="*/ 291 w 1181"/>
                  <a:gd name="T23" fmla="*/ 588 h 676"/>
                  <a:gd name="T24" fmla="*/ 278 w 1181"/>
                  <a:gd name="T25" fmla="*/ 572 h 676"/>
                  <a:gd name="T26" fmla="*/ 228 w 1181"/>
                  <a:gd name="T27" fmla="*/ 577 h 676"/>
                  <a:gd name="T28" fmla="*/ 193 w 1181"/>
                  <a:gd name="T29" fmla="*/ 562 h 676"/>
                  <a:gd name="T30" fmla="*/ 159 w 1181"/>
                  <a:gd name="T31" fmla="*/ 530 h 676"/>
                  <a:gd name="T32" fmla="*/ 137 w 1181"/>
                  <a:gd name="T33" fmla="*/ 566 h 676"/>
                  <a:gd name="T34" fmla="*/ 112 w 1181"/>
                  <a:gd name="T35" fmla="*/ 602 h 676"/>
                  <a:gd name="T36" fmla="*/ 54 w 1181"/>
                  <a:gd name="T37" fmla="*/ 586 h 676"/>
                  <a:gd name="T38" fmla="*/ 56 w 1181"/>
                  <a:gd name="T39" fmla="*/ 555 h 676"/>
                  <a:gd name="T40" fmla="*/ 47 w 1181"/>
                  <a:gd name="T41" fmla="*/ 528 h 676"/>
                  <a:gd name="T42" fmla="*/ 2 w 1181"/>
                  <a:gd name="T43" fmla="*/ 544 h 676"/>
                  <a:gd name="T44" fmla="*/ 18 w 1181"/>
                  <a:gd name="T45" fmla="*/ 443 h 676"/>
                  <a:gd name="T46" fmla="*/ 128 w 1181"/>
                  <a:gd name="T47" fmla="*/ 338 h 676"/>
                  <a:gd name="T48" fmla="*/ 206 w 1181"/>
                  <a:gd name="T49" fmla="*/ 255 h 676"/>
                  <a:gd name="T50" fmla="*/ 255 w 1181"/>
                  <a:gd name="T51" fmla="*/ 244 h 676"/>
                  <a:gd name="T52" fmla="*/ 295 w 1181"/>
                  <a:gd name="T53" fmla="*/ 231 h 676"/>
                  <a:gd name="T54" fmla="*/ 336 w 1181"/>
                  <a:gd name="T55" fmla="*/ 230 h 676"/>
                  <a:gd name="T56" fmla="*/ 376 w 1181"/>
                  <a:gd name="T57" fmla="*/ 195 h 676"/>
                  <a:gd name="T58" fmla="*/ 409 w 1181"/>
                  <a:gd name="T59" fmla="*/ 192 h 676"/>
                  <a:gd name="T60" fmla="*/ 441 w 1181"/>
                  <a:gd name="T61" fmla="*/ 179 h 676"/>
                  <a:gd name="T62" fmla="*/ 457 w 1181"/>
                  <a:gd name="T63" fmla="*/ 154 h 676"/>
                  <a:gd name="T64" fmla="*/ 495 w 1181"/>
                  <a:gd name="T65" fmla="*/ 168 h 676"/>
                  <a:gd name="T66" fmla="*/ 561 w 1181"/>
                  <a:gd name="T67" fmla="*/ 201 h 676"/>
                  <a:gd name="T68" fmla="*/ 599 w 1181"/>
                  <a:gd name="T69" fmla="*/ 179 h 676"/>
                  <a:gd name="T70" fmla="*/ 627 w 1181"/>
                  <a:gd name="T71" fmla="*/ 141 h 676"/>
                  <a:gd name="T72" fmla="*/ 647 w 1181"/>
                  <a:gd name="T73" fmla="*/ 116 h 676"/>
                  <a:gd name="T74" fmla="*/ 662 w 1181"/>
                  <a:gd name="T75" fmla="*/ 61 h 676"/>
                  <a:gd name="T76" fmla="*/ 703 w 1181"/>
                  <a:gd name="T77" fmla="*/ 18 h 676"/>
                  <a:gd name="T78" fmla="*/ 729 w 1181"/>
                  <a:gd name="T79" fmla="*/ 18 h 676"/>
                  <a:gd name="T80" fmla="*/ 767 w 1181"/>
                  <a:gd name="T81" fmla="*/ 22 h 676"/>
                  <a:gd name="T82" fmla="*/ 785 w 1181"/>
                  <a:gd name="T83" fmla="*/ 40 h 676"/>
                  <a:gd name="T84" fmla="*/ 803 w 1181"/>
                  <a:gd name="T85" fmla="*/ 60 h 676"/>
                  <a:gd name="T86" fmla="*/ 839 w 1181"/>
                  <a:gd name="T87" fmla="*/ 89 h 676"/>
                  <a:gd name="T88" fmla="*/ 857 w 1181"/>
                  <a:gd name="T89" fmla="*/ 117 h 676"/>
                  <a:gd name="T90" fmla="*/ 886 w 1181"/>
                  <a:gd name="T91" fmla="*/ 157 h 676"/>
                  <a:gd name="T92" fmla="*/ 879 w 1181"/>
                  <a:gd name="T93" fmla="*/ 195 h 676"/>
                  <a:gd name="T94" fmla="*/ 920 w 1181"/>
                  <a:gd name="T95" fmla="*/ 193 h 676"/>
                  <a:gd name="T96" fmla="*/ 962 w 1181"/>
                  <a:gd name="T97" fmla="*/ 206 h 676"/>
                  <a:gd name="T98" fmla="*/ 1013 w 1181"/>
                  <a:gd name="T99" fmla="*/ 230 h 676"/>
                  <a:gd name="T100" fmla="*/ 1058 w 1181"/>
                  <a:gd name="T101" fmla="*/ 257 h 676"/>
                  <a:gd name="T102" fmla="*/ 1089 w 1181"/>
                  <a:gd name="T103" fmla="*/ 306 h 676"/>
                  <a:gd name="T104" fmla="*/ 1100 w 1181"/>
                  <a:gd name="T105" fmla="*/ 354 h 676"/>
                  <a:gd name="T106" fmla="*/ 1137 w 1181"/>
                  <a:gd name="T107" fmla="*/ 398 h 676"/>
                  <a:gd name="T108" fmla="*/ 1165 w 1181"/>
                  <a:gd name="T109" fmla="*/ 432 h 676"/>
                  <a:gd name="T110" fmla="*/ 1166 w 1181"/>
                  <a:gd name="T111" fmla="*/ 477 h 676"/>
                  <a:gd name="T112" fmla="*/ 1118 w 1181"/>
                  <a:gd name="T113" fmla="*/ 521 h 676"/>
                  <a:gd name="T114" fmla="*/ 1069 w 1181"/>
                  <a:gd name="T115" fmla="*/ 561 h 676"/>
                  <a:gd name="T116" fmla="*/ 1031 w 1181"/>
                  <a:gd name="T117" fmla="*/ 573 h 676"/>
                  <a:gd name="T118" fmla="*/ 998 w 1181"/>
                  <a:gd name="T119" fmla="*/ 532 h 676"/>
                  <a:gd name="T120" fmla="*/ 960 w 1181"/>
                  <a:gd name="T121" fmla="*/ 559 h 676"/>
                  <a:gd name="T122" fmla="*/ 906 w 1181"/>
                  <a:gd name="T123" fmla="*/ 586 h 676"/>
                  <a:gd name="T124" fmla="*/ 863 w 1181"/>
                  <a:gd name="T125" fmla="*/ 61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1" h="676">
                    <a:moveTo>
                      <a:pt x="830" y="669"/>
                    </a:moveTo>
                    <a:lnTo>
                      <a:pt x="830" y="669"/>
                    </a:lnTo>
                    <a:lnTo>
                      <a:pt x="830" y="671"/>
                    </a:lnTo>
                    <a:lnTo>
                      <a:pt x="830" y="671"/>
                    </a:lnTo>
                    <a:lnTo>
                      <a:pt x="830" y="671"/>
                    </a:lnTo>
                    <a:lnTo>
                      <a:pt x="828" y="671"/>
                    </a:lnTo>
                    <a:lnTo>
                      <a:pt x="828" y="671"/>
                    </a:lnTo>
                    <a:lnTo>
                      <a:pt x="828" y="671"/>
                    </a:lnTo>
                    <a:lnTo>
                      <a:pt x="826" y="671"/>
                    </a:lnTo>
                    <a:lnTo>
                      <a:pt x="826" y="671"/>
                    </a:lnTo>
                    <a:lnTo>
                      <a:pt x="826" y="673"/>
                    </a:lnTo>
                    <a:lnTo>
                      <a:pt x="826" y="673"/>
                    </a:lnTo>
                    <a:lnTo>
                      <a:pt x="826" y="673"/>
                    </a:lnTo>
                    <a:lnTo>
                      <a:pt x="826" y="675"/>
                    </a:lnTo>
                    <a:lnTo>
                      <a:pt x="826" y="675"/>
                    </a:lnTo>
                    <a:lnTo>
                      <a:pt x="825" y="676"/>
                    </a:lnTo>
                    <a:lnTo>
                      <a:pt x="825" y="676"/>
                    </a:lnTo>
                    <a:lnTo>
                      <a:pt x="823" y="676"/>
                    </a:lnTo>
                    <a:lnTo>
                      <a:pt x="821" y="676"/>
                    </a:lnTo>
                    <a:lnTo>
                      <a:pt x="819" y="676"/>
                    </a:lnTo>
                    <a:lnTo>
                      <a:pt x="819" y="676"/>
                    </a:lnTo>
                    <a:lnTo>
                      <a:pt x="817" y="676"/>
                    </a:lnTo>
                    <a:lnTo>
                      <a:pt x="817" y="676"/>
                    </a:lnTo>
                    <a:lnTo>
                      <a:pt x="817" y="675"/>
                    </a:lnTo>
                    <a:lnTo>
                      <a:pt x="817" y="675"/>
                    </a:lnTo>
                    <a:lnTo>
                      <a:pt x="817" y="673"/>
                    </a:lnTo>
                    <a:lnTo>
                      <a:pt x="817" y="673"/>
                    </a:lnTo>
                    <a:lnTo>
                      <a:pt x="819" y="673"/>
                    </a:lnTo>
                    <a:lnTo>
                      <a:pt x="821" y="673"/>
                    </a:lnTo>
                    <a:lnTo>
                      <a:pt x="821" y="673"/>
                    </a:lnTo>
                    <a:lnTo>
                      <a:pt x="823" y="671"/>
                    </a:lnTo>
                    <a:lnTo>
                      <a:pt x="823" y="671"/>
                    </a:lnTo>
                    <a:lnTo>
                      <a:pt x="823" y="671"/>
                    </a:lnTo>
                    <a:lnTo>
                      <a:pt x="823" y="671"/>
                    </a:lnTo>
                    <a:lnTo>
                      <a:pt x="821" y="669"/>
                    </a:lnTo>
                    <a:lnTo>
                      <a:pt x="819" y="671"/>
                    </a:lnTo>
                    <a:lnTo>
                      <a:pt x="817" y="671"/>
                    </a:lnTo>
                    <a:lnTo>
                      <a:pt x="816" y="671"/>
                    </a:lnTo>
                    <a:lnTo>
                      <a:pt x="814" y="671"/>
                    </a:lnTo>
                    <a:lnTo>
                      <a:pt x="812" y="671"/>
                    </a:lnTo>
                    <a:lnTo>
                      <a:pt x="810" y="671"/>
                    </a:lnTo>
                    <a:lnTo>
                      <a:pt x="810" y="671"/>
                    </a:lnTo>
                    <a:lnTo>
                      <a:pt x="808" y="671"/>
                    </a:lnTo>
                    <a:lnTo>
                      <a:pt x="808" y="671"/>
                    </a:lnTo>
                    <a:lnTo>
                      <a:pt x="807" y="671"/>
                    </a:lnTo>
                    <a:lnTo>
                      <a:pt x="807" y="673"/>
                    </a:lnTo>
                    <a:lnTo>
                      <a:pt x="807" y="673"/>
                    </a:lnTo>
                    <a:lnTo>
                      <a:pt x="807" y="675"/>
                    </a:lnTo>
                    <a:lnTo>
                      <a:pt x="807" y="675"/>
                    </a:lnTo>
                    <a:lnTo>
                      <a:pt x="807" y="676"/>
                    </a:lnTo>
                    <a:lnTo>
                      <a:pt x="805" y="676"/>
                    </a:lnTo>
                    <a:lnTo>
                      <a:pt x="803" y="675"/>
                    </a:lnTo>
                    <a:lnTo>
                      <a:pt x="803" y="675"/>
                    </a:lnTo>
                    <a:lnTo>
                      <a:pt x="801" y="675"/>
                    </a:lnTo>
                    <a:lnTo>
                      <a:pt x="801" y="675"/>
                    </a:lnTo>
                    <a:lnTo>
                      <a:pt x="799" y="673"/>
                    </a:lnTo>
                    <a:lnTo>
                      <a:pt x="799" y="671"/>
                    </a:lnTo>
                    <a:lnTo>
                      <a:pt x="799" y="671"/>
                    </a:lnTo>
                    <a:lnTo>
                      <a:pt x="801" y="671"/>
                    </a:lnTo>
                    <a:lnTo>
                      <a:pt x="801" y="669"/>
                    </a:lnTo>
                    <a:lnTo>
                      <a:pt x="801" y="669"/>
                    </a:lnTo>
                    <a:lnTo>
                      <a:pt x="803" y="669"/>
                    </a:lnTo>
                    <a:lnTo>
                      <a:pt x="805" y="669"/>
                    </a:lnTo>
                    <a:lnTo>
                      <a:pt x="805" y="667"/>
                    </a:lnTo>
                    <a:lnTo>
                      <a:pt x="805" y="667"/>
                    </a:lnTo>
                    <a:lnTo>
                      <a:pt x="805" y="666"/>
                    </a:lnTo>
                    <a:lnTo>
                      <a:pt x="805" y="666"/>
                    </a:lnTo>
                    <a:lnTo>
                      <a:pt x="805" y="666"/>
                    </a:lnTo>
                    <a:lnTo>
                      <a:pt x="805" y="664"/>
                    </a:lnTo>
                    <a:lnTo>
                      <a:pt x="805" y="664"/>
                    </a:lnTo>
                    <a:lnTo>
                      <a:pt x="807" y="664"/>
                    </a:lnTo>
                    <a:lnTo>
                      <a:pt x="807" y="664"/>
                    </a:lnTo>
                    <a:lnTo>
                      <a:pt x="808" y="664"/>
                    </a:lnTo>
                    <a:lnTo>
                      <a:pt x="808" y="662"/>
                    </a:lnTo>
                    <a:lnTo>
                      <a:pt x="810" y="662"/>
                    </a:lnTo>
                    <a:lnTo>
                      <a:pt x="808" y="662"/>
                    </a:lnTo>
                    <a:lnTo>
                      <a:pt x="808" y="662"/>
                    </a:lnTo>
                    <a:lnTo>
                      <a:pt x="808" y="662"/>
                    </a:lnTo>
                    <a:lnTo>
                      <a:pt x="808" y="662"/>
                    </a:lnTo>
                    <a:lnTo>
                      <a:pt x="808" y="662"/>
                    </a:lnTo>
                    <a:lnTo>
                      <a:pt x="808" y="660"/>
                    </a:lnTo>
                    <a:lnTo>
                      <a:pt x="807" y="660"/>
                    </a:lnTo>
                    <a:lnTo>
                      <a:pt x="805" y="660"/>
                    </a:lnTo>
                    <a:lnTo>
                      <a:pt x="805" y="660"/>
                    </a:lnTo>
                    <a:lnTo>
                      <a:pt x="805" y="660"/>
                    </a:lnTo>
                    <a:lnTo>
                      <a:pt x="805" y="660"/>
                    </a:lnTo>
                    <a:lnTo>
                      <a:pt x="805" y="660"/>
                    </a:lnTo>
                    <a:lnTo>
                      <a:pt x="805" y="660"/>
                    </a:lnTo>
                    <a:lnTo>
                      <a:pt x="803" y="660"/>
                    </a:lnTo>
                    <a:lnTo>
                      <a:pt x="803" y="660"/>
                    </a:lnTo>
                    <a:lnTo>
                      <a:pt x="801" y="660"/>
                    </a:lnTo>
                    <a:lnTo>
                      <a:pt x="801" y="660"/>
                    </a:lnTo>
                    <a:lnTo>
                      <a:pt x="801" y="660"/>
                    </a:lnTo>
                    <a:lnTo>
                      <a:pt x="799" y="660"/>
                    </a:lnTo>
                    <a:lnTo>
                      <a:pt x="799" y="660"/>
                    </a:lnTo>
                    <a:lnTo>
                      <a:pt x="799" y="660"/>
                    </a:lnTo>
                    <a:lnTo>
                      <a:pt x="799" y="660"/>
                    </a:lnTo>
                    <a:lnTo>
                      <a:pt x="799" y="660"/>
                    </a:lnTo>
                    <a:lnTo>
                      <a:pt x="799" y="660"/>
                    </a:lnTo>
                    <a:lnTo>
                      <a:pt x="797" y="658"/>
                    </a:lnTo>
                    <a:lnTo>
                      <a:pt x="797" y="658"/>
                    </a:lnTo>
                    <a:lnTo>
                      <a:pt x="797" y="658"/>
                    </a:lnTo>
                    <a:lnTo>
                      <a:pt x="797" y="658"/>
                    </a:lnTo>
                    <a:lnTo>
                      <a:pt x="797" y="657"/>
                    </a:lnTo>
                    <a:lnTo>
                      <a:pt x="797" y="657"/>
                    </a:lnTo>
                    <a:lnTo>
                      <a:pt x="796" y="657"/>
                    </a:lnTo>
                    <a:lnTo>
                      <a:pt x="797" y="657"/>
                    </a:lnTo>
                    <a:lnTo>
                      <a:pt x="797" y="655"/>
                    </a:lnTo>
                    <a:lnTo>
                      <a:pt x="797" y="655"/>
                    </a:lnTo>
                    <a:lnTo>
                      <a:pt x="797" y="655"/>
                    </a:lnTo>
                    <a:lnTo>
                      <a:pt x="797" y="655"/>
                    </a:lnTo>
                    <a:lnTo>
                      <a:pt x="797" y="655"/>
                    </a:lnTo>
                    <a:lnTo>
                      <a:pt x="797" y="655"/>
                    </a:lnTo>
                    <a:lnTo>
                      <a:pt x="797" y="655"/>
                    </a:lnTo>
                    <a:lnTo>
                      <a:pt x="797" y="655"/>
                    </a:lnTo>
                    <a:lnTo>
                      <a:pt x="797" y="653"/>
                    </a:lnTo>
                    <a:lnTo>
                      <a:pt x="797" y="653"/>
                    </a:lnTo>
                    <a:lnTo>
                      <a:pt x="796" y="653"/>
                    </a:lnTo>
                    <a:lnTo>
                      <a:pt x="796" y="653"/>
                    </a:lnTo>
                    <a:lnTo>
                      <a:pt x="796" y="653"/>
                    </a:lnTo>
                    <a:lnTo>
                      <a:pt x="794" y="653"/>
                    </a:lnTo>
                    <a:lnTo>
                      <a:pt x="794" y="651"/>
                    </a:lnTo>
                    <a:lnTo>
                      <a:pt x="794" y="651"/>
                    </a:lnTo>
                    <a:lnTo>
                      <a:pt x="794" y="651"/>
                    </a:lnTo>
                    <a:lnTo>
                      <a:pt x="794" y="651"/>
                    </a:lnTo>
                    <a:lnTo>
                      <a:pt x="794" y="649"/>
                    </a:lnTo>
                    <a:lnTo>
                      <a:pt x="792" y="649"/>
                    </a:lnTo>
                    <a:lnTo>
                      <a:pt x="792" y="649"/>
                    </a:lnTo>
                    <a:lnTo>
                      <a:pt x="792" y="649"/>
                    </a:lnTo>
                    <a:lnTo>
                      <a:pt x="792" y="649"/>
                    </a:lnTo>
                    <a:lnTo>
                      <a:pt x="792" y="649"/>
                    </a:lnTo>
                    <a:lnTo>
                      <a:pt x="792" y="649"/>
                    </a:lnTo>
                    <a:lnTo>
                      <a:pt x="792" y="649"/>
                    </a:lnTo>
                    <a:lnTo>
                      <a:pt x="794" y="648"/>
                    </a:lnTo>
                    <a:lnTo>
                      <a:pt x="796" y="646"/>
                    </a:lnTo>
                    <a:lnTo>
                      <a:pt x="797" y="644"/>
                    </a:lnTo>
                    <a:lnTo>
                      <a:pt x="797" y="642"/>
                    </a:lnTo>
                    <a:lnTo>
                      <a:pt x="797" y="642"/>
                    </a:lnTo>
                    <a:lnTo>
                      <a:pt x="797" y="642"/>
                    </a:lnTo>
                    <a:lnTo>
                      <a:pt x="797" y="640"/>
                    </a:lnTo>
                    <a:lnTo>
                      <a:pt x="797" y="640"/>
                    </a:lnTo>
                    <a:lnTo>
                      <a:pt x="797" y="640"/>
                    </a:lnTo>
                    <a:lnTo>
                      <a:pt x="797" y="638"/>
                    </a:lnTo>
                    <a:lnTo>
                      <a:pt x="797" y="637"/>
                    </a:lnTo>
                    <a:lnTo>
                      <a:pt x="797" y="635"/>
                    </a:lnTo>
                    <a:lnTo>
                      <a:pt x="797" y="635"/>
                    </a:lnTo>
                    <a:lnTo>
                      <a:pt x="797" y="633"/>
                    </a:lnTo>
                    <a:lnTo>
                      <a:pt x="797" y="633"/>
                    </a:lnTo>
                    <a:lnTo>
                      <a:pt x="797" y="633"/>
                    </a:lnTo>
                    <a:lnTo>
                      <a:pt x="797" y="633"/>
                    </a:lnTo>
                    <a:lnTo>
                      <a:pt x="797" y="633"/>
                    </a:lnTo>
                    <a:lnTo>
                      <a:pt x="797" y="633"/>
                    </a:lnTo>
                    <a:lnTo>
                      <a:pt x="796" y="631"/>
                    </a:lnTo>
                    <a:lnTo>
                      <a:pt x="796" y="631"/>
                    </a:lnTo>
                    <a:lnTo>
                      <a:pt x="796" y="631"/>
                    </a:lnTo>
                    <a:lnTo>
                      <a:pt x="796" y="633"/>
                    </a:lnTo>
                    <a:lnTo>
                      <a:pt x="794" y="633"/>
                    </a:lnTo>
                    <a:lnTo>
                      <a:pt x="794" y="633"/>
                    </a:lnTo>
                    <a:lnTo>
                      <a:pt x="794" y="633"/>
                    </a:lnTo>
                    <a:lnTo>
                      <a:pt x="794" y="633"/>
                    </a:lnTo>
                    <a:lnTo>
                      <a:pt x="794" y="635"/>
                    </a:lnTo>
                    <a:lnTo>
                      <a:pt x="794" y="635"/>
                    </a:lnTo>
                    <a:lnTo>
                      <a:pt x="794" y="635"/>
                    </a:lnTo>
                    <a:lnTo>
                      <a:pt x="792" y="635"/>
                    </a:lnTo>
                    <a:lnTo>
                      <a:pt x="792" y="635"/>
                    </a:lnTo>
                    <a:lnTo>
                      <a:pt x="792" y="635"/>
                    </a:lnTo>
                    <a:lnTo>
                      <a:pt x="792" y="635"/>
                    </a:lnTo>
                    <a:lnTo>
                      <a:pt x="790" y="635"/>
                    </a:lnTo>
                    <a:lnTo>
                      <a:pt x="790" y="635"/>
                    </a:lnTo>
                    <a:lnTo>
                      <a:pt x="790" y="633"/>
                    </a:lnTo>
                    <a:lnTo>
                      <a:pt x="790" y="633"/>
                    </a:lnTo>
                    <a:lnTo>
                      <a:pt x="790" y="631"/>
                    </a:lnTo>
                    <a:lnTo>
                      <a:pt x="790" y="631"/>
                    </a:lnTo>
                    <a:lnTo>
                      <a:pt x="790" y="631"/>
                    </a:lnTo>
                    <a:lnTo>
                      <a:pt x="790" y="629"/>
                    </a:lnTo>
                    <a:lnTo>
                      <a:pt x="790" y="629"/>
                    </a:lnTo>
                    <a:lnTo>
                      <a:pt x="790" y="629"/>
                    </a:lnTo>
                    <a:lnTo>
                      <a:pt x="790" y="629"/>
                    </a:lnTo>
                    <a:lnTo>
                      <a:pt x="790" y="629"/>
                    </a:lnTo>
                    <a:lnTo>
                      <a:pt x="790" y="628"/>
                    </a:lnTo>
                    <a:lnTo>
                      <a:pt x="790" y="628"/>
                    </a:lnTo>
                    <a:lnTo>
                      <a:pt x="788" y="628"/>
                    </a:lnTo>
                    <a:lnTo>
                      <a:pt x="788" y="628"/>
                    </a:lnTo>
                    <a:lnTo>
                      <a:pt x="788" y="628"/>
                    </a:lnTo>
                    <a:lnTo>
                      <a:pt x="788" y="626"/>
                    </a:lnTo>
                    <a:lnTo>
                      <a:pt x="787" y="626"/>
                    </a:lnTo>
                    <a:lnTo>
                      <a:pt x="787" y="626"/>
                    </a:lnTo>
                    <a:lnTo>
                      <a:pt x="787" y="626"/>
                    </a:lnTo>
                    <a:lnTo>
                      <a:pt x="787" y="626"/>
                    </a:lnTo>
                    <a:lnTo>
                      <a:pt x="787" y="626"/>
                    </a:lnTo>
                    <a:lnTo>
                      <a:pt x="785" y="626"/>
                    </a:lnTo>
                    <a:lnTo>
                      <a:pt x="785" y="626"/>
                    </a:lnTo>
                    <a:lnTo>
                      <a:pt x="785" y="626"/>
                    </a:lnTo>
                    <a:lnTo>
                      <a:pt x="785" y="626"/>
                    </a:lnTo>
                    <a:lnTo>
                      <a:pt x="785" y="626"/>
                    </a:lnTo>
                    <a:lnTo>
                      <a:pt x="783" y="626"/>
                    </a:lnTo>
                    <a:lnTo>
                      <a:pt x="783" y="626"/>
                    </a:lnTo>
                    <a:lnTo>
                      <a:pt x="781" y="626"/>
                    </a:lnTo>
                    <a:lnTo>
                      <a:pt x="781" y="626"/>
                    </a:lnTo>
                    <a:lnTo>
                      <a:pt x="781" y="626"/>
                    </a:lnTo>
                    <a:lnTo>
                      <a:pt x="781" y="626"/>
                    </a:lnTo>
                    <a:lnTo>
                      <a:pt x="781" y="626"/>
                    </a:lnTo>
                    <a:lnTo>
                      <a:pt x="779" y="626"/>
                    </a:lnTo>
                    <a:lnTo>
                      <a:pt x="779" y="624"/>
                    </a:lnTo>
                    <a:lnTo>
                      <a:pt x="779" y="624"/>
                    </a:lnTo>
                    <a:lnTo>
                      <a:pt x="778" y="624"/>
                    </a:lnTo>
                    <a:lnTo>
                      <a:pt x="778" y="624"/>
                    </a:lnTo>
                    <a:lnTo>
                      <a:pt x="778" y="624"/>
                    </a:lnTo>
                    <a:lnTo>
                      <a:pt x="778" y="624"/>
                    </a:lnTo>
                    <a:lnTo>
                      <a:pt x="778" y="624"/>
                    </a:lnTo>
                    <a:lnTo>
                      <a:pt x="778" y="624"/>
                    </a:lnTo>
                    <a:lnTo>
                      <a:pt x="778" y="624"/>
                    </a:lnTo>
                    <a:lnTo>
                      <a:pt x="778" y="622"/>
                    </a:lnTo>
                    <a:lnTo>
                      <a:pt x="776" y="622"/>
                    </a:lnTo>
                    <a:lnTo>
                      <a:pt x="776" y="622"/>
                    </a:lnTo>
                    <a:lnTo>
                      <a:pt x="776" y="622"/>
                    </a:lnTo>
                    <a:lnTo>
                      <a:pt x="776" y="620"/>
                    </a:lnTo>
                    <a:lnTo>
                      <a:pt x="776" y="620"/>
                    </a:lnTo>
                    <a:lnTo>
                      <a:pt x="776" y="619"/>
                    </a:lnTo>
                    <a:lnTo>
                      <a:pt x="776" y="619"/>
                    </a:lnTo>
                    <a:lnTo>
                      <a:pt x="778" y="619"/>
                    </a:lnTo>
                    <a:lnTo>
                      <a:pt x="778" y="617"/>
                    </a:lnTo>
                    <a:lnTo>
                      <a:pt x="778" y="617"/>
                    </a:lnTo>
                    <a:lnTo>
                      <a:pt x="779" y="617"/>
                    </a:lnTo>
                    <a:lnTo>
                      <a:pt x="781" y="617"/>
                    </a:lnTo>
                    <a:lnTo>
                      <a:pt x="783" y="617"/>
                    </a:lnTo>
                    <a:lnTo>
                      <a:pt x="783" y="619"/>
                    </a:lnTo>
                    <a:lnTo>
                      <a:pt x="785" y="619"/>
                    </a:lnTo>
                    <a:lnTo>
                      <a:pt x="785" y="619"/>
                    </a:lnTo>
                    <a:lnTo>
                      <a:pt x="787" y="619"/>
                    </a:lnTo>
                    <a:lnTo>
                      <a:pt x="787" y="619"/>
                    </a:lnTo>
                    <a:lnTo>
                      <a:pt x="788" y="619"/>
                    </a:lnTo>
                    <a:lnTo>
                      <a:pt x="790" y="617"/>
                    </a:lnTo>
                    <a:lnTo>
                      <a:pt x="792" y="617"/>
                    </a:lnTo>
                    <a:lnTo>
                      <a:pt x="792" y="617"/>
                    </a:lnTo>
                    <a:lnTo>
                      <a:pt x="792" y="617"/>
                    </a:lnTo>
                    <a:lnTo>
                      <a:pt x="794" y="615"/>
                    </a:lnTo>
                    <a:lnTo>
                      <a:pt x="794" y="615"/>
                    </a:lnTo>
                    <a:lnTo>
                      <a:pt x="794" y="615"/>
                    </a:lnTo>
                    <a:lnTo>
                      <a:pt x="794" y="615"/>
                    </a:lnTo>
                    <a:lnTo>
                      <a:pt x="792" y="615"/>
                    </a:lnTo>
                    <a:lnTo>
                      <a:pt x="792" y="615"/>
                    </a:lnTo>
                    <a:lnTo>
                      <a:pt x="790" y="613"/>
                    </a:lnTo>
                    <a:lnTo>
                      <a:pt x="790" y="613"/>
                    </a:lnTo>
                    <a:lnTo>
                      <a:pt x="790" y="615"/>
                    </a:lnTo>
                    <a:lnTo>
                      <a:pt x="788" y="615"/>
                    </a:lnTo>
                    <a:lnTo>
                      <a:pt x="788" y="615"/>
                    </a:lnTo>
                    <a:lnTo>
                      <a:pt x="788" y="615"/>
                    </a:lnTo>
                    <a:lnTo>
                      <a:pt x="788" y="615"/>
                    </a:lnTo>
                    <a:lnTo>
                      <a:pt x="788" y="615"/>
                    </a:lnTo>
                    <a:lnTo>
                      <a:pt x="787" y="615"/>
                    </a:lnTo>
                    <a:lnTo>
                      <a:pt x="787" y="615"/>
                    </a:lnTo>
                    <a:lnTo>
                      <a:pt x="785" y="615"/>
                    </a:lnTo>
                    <a:lnTo>
                      <a:pt x="785" y="615"/>
                    </a:lnTo>
                    <a:lnTo>
                      <a:pt x="783" y="615"/>
                    </a:lnTo>
                    <a:lnTo>
                      <a:pt x="781" y="613"/>
                    </a:lnTo>
                    <a:lnTo>
                      <a:pt x="781" y="613"/>
                    </a:lnTo>
                    <a:lnTo>
                      <a:pt x="779" y="613"/>
                    </a:lnTo>
                    <a:lnTo>
                      <a:pt x="779" y="613"/>
                    </a:lnTo>
                    <a:lnTo>
                      <a:pt x="778" y="613"/>
                    </a:lnTo>
                    <a:lnTo>
                      <a:pt x="778" y="611"/>
                    </a:lnTo>
                    <a:lnTo>
                      <a:pt x="778"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8" y="611"/>
                    </a:lnTo>
                    <a:lnTo>
                      <a:pt x="778" y="611"/>
                    </a:lnTo>
                    <a:lnTo>
                      <a:pt x="778" y="611"/>
                    </a:lnTo>
                    <a:lnTo>
                      <a:pt x="778" y="611"/>
                    </a:lnTo>
                    <a:lnTo>
                      <a:pt x="778" y="610"/>
                    </a:lnTo>
                    <a:lnTo>
                      <a:pt x="778" y="610"/>
                    </a:lnTo>
                    <a:lnTo>
                      <a:pt x="778" y="608"/>
                    </a:lnTo>
                    <a:lnTo>
                      <a:pt x="779" y="608"/>
                    </a:lnTo>
                    <a:lnTo>
                      <a:pt x="779" y="606"/>
                    </a:lnTo>
                    <a:lnTo>
                      <a:pt x="779" y="606"/>
                    </a:lnTo>
                    <a:lnTo>
                      <a:pt x="779" y="606"/>
                    </a:lnTo>
                    <a:lnTo>
                      <a:pt x="779" y="604"/>
                    </a:lnTo>
                    <a:lnTo>
                      <a:pt x="779" y="604"/>
                    </a:lnTo>
                    <a:lnTo>
                      <a:pt x="779" y="604"/>
                    </a:lnTo>
                    <a:lnTo>
                      <a:pt x="779" y="604"/>
                    </a:lnTo>
                    <a:lnTo>
                      <a:pt x="779" y="604"/>
                    </a:lnTo>
                    <a:lnTo>
                      <a:pt x="779" y="604"/>
                    </a:lnTo>
                    <a:lnTo>
                      <a:pt x="779" y="602"/>
                    </a:lnTo>
                    <a:lnTo>
                      <a:pt x="779" y="602"/>
                    </a:lnTo>
                    <a:lnTo>
                      <a:pt x="779" y="602"/>
                    </a:lnTo>
                    <a:lnTo>
                      <a:pt x="781" y="602"/>
                    </a:lnTo>
                    <a:lnTo>
                      <a:pt x="781" y="602"/>
                    </a:lnTo>
                    <a:lnTo>
                      <a:pt x="781" y="602"/>
                    </a:lnTo>
                    <a:lnTo>
                      <a:pt x="781" y="602"/>
                    </a:lnTo>
                    <a:lnTo>
                      <a:pt x="783" y="602"/>
                    </a:lnTo>
                    <a:lnTo>
                      <a:pt x="783" y="602"/>
                    </a:lnTo>
                    <a:lnTo>
                      <a:pt x="783" y="602"/>
                    </a:lnTo>
                    <a:lnTo>
                      <a:pt x="785" y="600"/>
                    </a:lnTo>
                    <a:lnTo>
                      <a:pt x="785" y="600"/>
                    </a:lnTo>
                    <a:lnTo>
                      <a:pt x="785" y="600"/>
                    </a:lnTo>
                    <a:lnTo>
                      <a:pt x="787" y="600"/>
                    </a:lnTo>
                    <a:lnTo>
                      <a:pt x="787" y="600"/>
                    </a:lnTo>
                    <a:lnTo>
                      <a:pt x="787" y="600"/>
                    </a:lnTo>
                    <a:lnTo>
                      <a:pt x="787" y="602"/>
                    </a:lnTo>
                    <a:lnTo>
                      <a:pt x="787" y="602"/>
                    </a:lnTo>
                    <a:lnTo>
                      <a:pt x="787" y="602"/>
                    </a:lnTo>
                    <a:lnTo>
                      <a:pt x="788" y="602"/>
                    </a:lnTo>
                    <a:lnTo>
                      <a:pt x="788" y="600"/>
                    </a:lnTo>
                    <a:lnTo>
                      <a:pt x="788" y="600"/>
                    </a:lnTo>
                    <a:lnTo>
                      <a:pt x="790" y="600"/>
                    </a:lnTo>
                    <a:lnTo>
                      <a:pt x="790" y="600"/>
                    </a:lnTo>
                    <a:lnTo>
                      <a:pt x="790" y="600"/>
                    </a:lnTo>
                    <a:lnTo>
                      <a:pt x="790" y="600"/>
                    </a:lnTo>
                    <a:lnTo>
                      <a:pt x="792" y="599"/>
                    </a:lnTo>
                    <a:lnTo>
                      <a:pt x="792" y="599"/>
                    </a:lnTo>
                    <a:lnTo>
                      <a:pt x="792" y="597"/>
                    </a:lnTo>
                    <a:lnTo>
                      <a:pt x="792" y="597"/>
                    </a:lnTo>
                    <a:lnTo>
                      <a:pt x="792" y="597"/>
                    </a:lnTo>
                    <a:lnTo>
                      <a:pt x="790" y="597"/>
                    </a:lnTo>
                    <a:lnTo>
                      <a:pt x="790" y="597"/>
                    </a:lnTo>
                    <a:lnTo>
                      <a:pt x="790" y="597"/>
                    </a:lnTo>
                    <a:lnTo>
                      <a:pt x="790" y="595"/>
                    </a:lnTo>
                    <a:lnTo>
                      <a:pt x="790" y="595"/>
                    </a:lnTo>
                    <a:lnTo>
                      <a:pt x="788" y="595"/>
                    </a:lnTo>
                    <a:lnTo>
                      <a:pt x="787" y="595"/>
                    </a:lnTo>
                    <a:lnTo>
                      <a:pt x="787" y="595"/>
                    </a:lnTo>
                    <a:lnTo>
                      <a:pt x="787" y="595"/>
                    </a:lnTo>
                    <a:lnTo>
                      <a:pt x="787" y="595"/>
                    </a:lnTo>
                    <a:lnTo>
                      <a:pt x="787" y="595"/>
                    </a:lnTo>
                    <a:lnTo>
                      <a:pt x="785" y="595"/>
                    </a:lnTo>
                    <a:lnTo>
                      <a:pt x="785" y="593"/>
                    </a:lnTo>
                    <a:lnTo>
                      <a:pt x="785" y="593"/>
                    </a:lnTo>
                    <a:lnTo>
                      <a:pt x="785" y="591"/>
                    </a:lnTo>
                    <a:lnTo>
                      <a:pt x="785" y="591"/>
                    </a:lnTo>
                    <a:lnTo>
                      <a:pt x="787" y="591"/>
                    </a:lnTo>
                    <a:lnTo>
                      <a:pt x="787" y="591"/>
                    </a:lnTo>
                    <a:lnTo>
                      <a:pt x="788" y="591"/>
                    </a:lnTo>
                    <a:lnTo>
                      <a:pt x="788" y="591"/>
                    </a:lnTo>
                    <a:lnTo>
                      <a:pt x="788" y="591"/>
                    </a:lnTo>
                    <a:lnTo>
                      <a:pt x="788" y="591"/>
                    </a:lnTo>
                    <a:lnTo>
                      <a:pt x="788" y="591"/>
                    </a:lnTo>
                    <a:lnTo>
                      <a:pt x="788" y="591"/>
                    </a:lnTo>
                    <a:lnTo>
                      <a:pt x="788" y="590"/>
                    </a:lnTo>
                    <a:lnTo>
                      <a:pt x="788" y="590"/>
                    </a:lnTo>
                    <a:lnTo>
                      <a:pt x="788" y="588"/>
                    </a:lnTo>
                    <a:lnTo>
                      <a:pt x="790" y="588"/>
                    </a:lnTo>
                    <a:lnTo>
                      <a:pt x="790" y="586"/>
                    </a:lnTo>
                    <a:lnTo>
                      <a:pt x="790" y="586"/>
                    </a:lnTo>
                    <a:lnTo>
                      <a:pt x="790" y="586"/>
                    </a:lnTo>
                    <a:lnTo>
                      <a:pt x="790" y="586"/>
                    </a:lnTo>
                    <a:lnTo>
                      <a:pt x="790" y="584"/>
                    </a:lnTo>
                    <a:lnTo>
                      <a:pt x="790" y="584"/>
                    </a:lnTo>
                    <a:lnTo>
                      <a:pt x="790" y="584"/>
                    </a:lnTo>
                    <a:lnTo>
                      <a:pt x="790" y="584"/>
                    </a:lnTo>
                    <a:lnTo>
                      <a:pt x="790" y="584"/>
                    </a:lnTo>
                    <a:lnTo>
                      <a:pt x="790" y="584"/>
                    </a:lnTo>
                    <a:lnTo>
                      <a:pt x="790" y="584"/>
                    </a:lnTo>
                    <a:lnTo>
                      <a:pt x="788" y="584"/>
                    </a:lnTo>
                    <a:lnTo>
                      <a:pt x="788" y="584"/>
                    </a:lnTo>
                    <a:lnTo>
                      <a:pt x="787" y="586"/>
                    </a:lnTo>
                    <a:lnTo>
                      <a:pt x="787" y="586"/>
                    </a:lnTo>
                    <a:lnTo>
                      <a:pt x="787" y="586"/>
                    </a:lnTo>
                    <a:lnTo>
                      <a:pt x="787" y="586"/>
                    </a:lnTo>
                    <a:lnTo>
                      <a:pt x="787" y="586"/>
                    </a:lnTo>
                    <a:lnTo>
                      <a:pt x="787" y="586"/>
                    </a:lnTo>
                    <a:lnTo>
                      <a:pt x="785" y="586"/>
                    </a:lnTo>
                    <a:lnTo>
                      <a:pt x="785" y="586"/>
                    </a:lnTo>
                    <a:lnTo>
                      <a:pt x="785" y="586"/>
                    </a:lnTo>
                    <a:lnTo>
                      <a:pt x="785" y="586"/>
                    </a:lnTo>
                    <a:lnTo>
                      <a:pt x="785" y="588"/>
                    </a:lnTo>
                    <a:lnTo>
                      <a:pt x="783" y="588"/>
                    </a:lnTo>
                    <a:lnTo>
                      <a:pt x="783" y="588"/>
                    </a:lnTo>
                    <a:lnTo>
                      <a:pt x="783" y="588"/>
                    </a:lnTo>
                    <a:lnTo>
                      <a:pt x="783" y="588"/>
                    </a:lnTo>
                    <a:lnTo>
                      <a:pt x="781" y="588"/>
                    </a:lnTo>
                    <a:lnTo>
                      <a:pt x="779" y="588"/>
                    </a:lnTo>
                    <a:lnTo>
                      <a:pt x="779" y="588"/>
                    </a:lnTo>
                    <a:lnTo>
                      <a:pt x="778" y="586"/>
                    </a:lnTo>
                    <a:lnTo>
                      <a:pt x="776" y="586"/>
                    </a:lnTo>
                    <a:lnTo>
                      <a:pt x="774" y="584"/>
                    </a:lnTo>
                    <a:lnTo>
                      <a:pt x="774" y="584"/>
                    </a:lnTo>
                    <a:lnTo>
                      <a:pt x="774" y="582"/>
                    </a:lnTo>
                    <a:lnTo>
                      <a:pt x="774" y="582"/>
                    </a:lnTo>
                    <a:lnTo>
                      <a:pt x="774" y="582"/>
                    </a:lnTo>
                    <a:lnTo>
                      <a:pt x="774" y="582"/>
                    </a:lnTo>
                    <a:lnTo>
                      <a:pt x="774" y="581"/>
                    </a:lnTo>
                    <a:lnTo>
                      <a:pt x="774" y="581"/>
                    </a:lnTo>
                    <a:lnTo>
                      <a:pt x="776" y="581"/>
                    </a:lnTo>
                    <a:lnTo>
                      <a:pt x="776" y="581"/>
                    </a:lnTo>
                    <a:lnTo>
                      <a:pt x="776" y="581"/>
                    </a:lnTo>
                    <a:lnTo>
                      <a:pt x="778" y="579"/>
                    </a:lnTo>
                    <a:lnTo>
                      <a:pt x="779" y="579"/>
                    </a:lnTo>
                    <a:lnTo>
                      <a:pt x="779" y="579"/>
                    </a:lnTo>
                    <a:lnTo>
                      <a:pt x="781" y="579"/>
                    </a:lnTo>
                    <a:lnTo>
                      <a:pt x="781" y="579"/>
                    </a:lnTo>
                    <a:lnTo>
                      <a:pt x="783" y="579"/>
                    </a:lnTo>
                    <a:lnTo>
                      <a:pt x="783" y="577"/>
                    </a:lnTo>
                    <a:lnTo>
                      <a:pt x="783" y="575"/>
                    </a:lnTo>
                    <a:lnTo>
                      <a:pt x="783" y="573"/>
                    </a:lnTo>
                    <a:lnTo>
                      <a:pt x="783" y="572"/>
                    </a:lnTo>
                    <a:lnTo>
                      <a:pt x="783" y="572"/>
                    </a:lnTo>
                    <a:lnTo>
                      <a:pt x="783" y="570"/>
                    </a:lnTo>
                    <a:lnTo>
                      <a:pt x="781" y="570"/>
                    </a:lnTo>
                    <a:lnTo>
                      <a:pt x="781" y="570"/>
                    </a:lnTo>
                    <a:lnTo>
                      <a:pt x="779" y="570"/>
                    </a:lnTo>
                    <a:lnTo>
                      <a:pt x="779" y="570"/>
                    </a:lnTo>
                    <a:lnTo>
                      <a:pt x="778" y="570"/>
                    </a:lnTo>
                    <a:lnTo>
                      <a:pt x="778" y="570"/>
                    </a:lnTo>
                    <a:lnTo>
                      <a:pt x="778" y="570"/>
                    </a:lnTo>
                    <a:lnTo>
                      <a:pt x="776" y="570"/>
                    </a:lnTo>
                    <a:lnTo>
                      <a:pt x="776" y="570"/>
                    </a:lnTo>
                    <a:lnTo>
                      <a:pt x="776" y="568"/>
                    </a:lnTo>
                    <a:lnTo>
                      <a:pt x="776" y="568"/>
                    </a:lnTo>
                    <a:lnTo>
                      <a:pt x="774" y="568"/>
                    </a:lnTo>
                    <a:lnTo>
                      <a:pt x="774" y="568"/>
                    </a:lnTo>
                    <a:lnTo>
                      <a:pt x="774" y="568"/>
                    </a:lnTo>
                    <a:lnTo>
                      <a:pt x="774" y="568"/>
                    </a:lnTo>
                    <a:lnTo>
                      <a:pt x="774" y="566"/>
                    </a:lnTo>
                    <a:lnTo>
                      <a:pt x="774" y="566"/>
                    </a:lnTo>
                    <a:lnTo>
                      <a:pt x="774" y="564"/>
                    </a:lnTo>
                    <a:lnTo>
                      <a:pt x="774" y="562"/>
                    </a:lnTo>
                    <a:lnTo>
                      <a:pt x="774" y="562"/>
                    </a:lnTo>
                    <a:lnTo>
                      <a:pt x="774" y="562"/>
                    </a:lnTo>
                    <a:lnTo>
                      <a:pt x="774" y="562"/>
                    </a:lnTo>
                    <a:lnTo>
                      <a:pt x="774" y="562"/>
                    </a:lnTo>
                    <a:lnTo>
                      <a:pt x="774" y="562"/>
                    </a:lnTo>
                    <a:lnTo>
                      <a:pt x="776" y="562"/>
                    </a:lnTo>
                    <a:lnTo>
                      <a:pt x="776" y="562"/>
                    </a:lnTo>
                    <a:lnTo>
                      <a:pt x="776" y="561"/>
                    </a:lnTo>
                    <a:lnTo>
                      <a:pt x="778" y="561"/>
                    </a:lnTo>
                    <a:lnTo>
                      <a:pt x="778" y="561"/>
                    </a:lnTo>
                    <a:lnTo>
                      <a:pt x="778" y="559"/>
                    </a:lnTo>
                    <a:lnTo>
                      <a:pt x="778" y="559"/>
                    </a:lnTo>
                    <a:lnTo>
                      <a:pt x="778" y="559"/>
                    </a:lnTo>
                    <a:lnTo>
                      <a:pt x="778" y="557"/>
                    </a:lnTo>
                    <a:lnTo>
                      <a:pt x="778" y="557"/>
                    </a:lnTo>
                    <a:lnTo>
                      <a:pt x="778" y="557"/>
                    </a:lnTo>
                    <a:lnTo>
                      <a:pt x="776" y="555"/>
                    </a:lnTo>
                    <a:lnTo>
                      <a:pt x="776" y="555"/>
                    </a:lnTo>
                    <a:lnTo>
                      <a:pt x="776" y="555"/>
                    </a:lnTo>
                    <a:lnTo>
                      <a:pt x="776" y="555"/>
                    </a:lnTo>
                    <a:lnTo>
                      <a:pt x="774" y="555"/>
                    </a:lnTo>
                    <a:lnTo>
                      <a:pt x="774" y="555"/>
                    </a:lnTo>
                    <a:lnTo>
                      <a:pt x="774" y="555"/>
                    </a:lnTo>
                    <a:lnTo>
                      <a:pt x="774" y="555"/>
                    </a:lnTo>
                    <a:lnTo>
                      <a:pt x="774" y="555"/>
                    </a:lnTo>
                    <a:lnTo>
                      <a:pt x="772" y="557"/>
                    </a:lnTo>
                    <a:lnTo>
                      <a:pt x="770" y="557"/>
                    </a:lnTo>
                    <a:lnTo>
                      <a:pt x="770" y="557"/>
                    </a:lnTo>
                    <a:lnTo>
                      <a:pt x="767" y="557"/>
                    </a:lnTo>
                    <a:lnTo>
                      <a:pt x="767" y="557"/>
                    </a:lnTo>
                    <a:lnTo>
                      <a:pt x="767" y="557"/>
                    </a:lnTo>
                    <a:lnTo>
                      <a:pt x="767" y="557"/>
                    </a:lnTo>
                    <a:lnTo>
                      <a:pt x="767" y="557"/>
                    </a:lnTo>
                    <a:lnTo>
                      <a:pt x="765" y="557"/>
                    </a:lnTo>
                    <a:lnTo>
                      <a:pt x="765" y="557"/>
                    </a:lnTo>
                    <a:lnTo>
                      <a:pt x="765" y="557"/>
                    </a:lnTo>
                    <a:lnTo>
                      <a:pt x="765" y="557"/>
                    </a:lnTo>
                    <a:lnTo>
                      <a:pt x="765" y="557"/>
                    </a:lnTo>
                    <a:lnTo>
                      <a:pt x="765" y="557"/>
                    </a:lnTo>
                    <a:lnTo>
                      <a:pt x="763" y="557"/>
                    </a:lnTo>
                    <a:lnTo>
                      <a:pt x="763" y="557"/>
                    </a:lnTo>
                    <a:lnTo>
                      <a:pt x="763" y="557"/>
                    </a:lnTo>
                    <a:lnTo>
                      <a:pt x="761" y="557"/>
                    </a:lnTo>
                    <a:lnTo>
                      <a:pt x="761" y="557"/>
                    </a:lnTo>
                    <a:lnTo>
                      <a:pt x="761" y="555"/>
                    </a:lnTo>
                    <a:lnTo>
                      <a:pt x="759" y="555"/>
                    </a:lnTo>
                    <a:lnTo>
                      <a:pt x="759" y="555"/>
                    </a:lnTo>
                    <a:lnTo>
                      <a:pt x="759" y="555"/>
                    </a:lnTo>
                    <a:lnTo>
                      <a:pt x="761" y="553"/>
                    </a:lnTo>
                    <a:lnTo>
                      <a:pt x="761" y="553"/>
                    </a:lnTo>
                    <a:lnTo>
                      <a:pt x="761" y="552"/>
                    </a:lnTo>
                    <a:lnTo>
                      <a:pt x="761" y="552"/>
                    </a:lnTo>
                    <a:lnTo>
                      <a:pt x="763" y="552"/>
                    </a:lnTo>
                    <a:lnTo>
                      <a:pt x="763" y="552"/>
                    </a:lnTo>
                    <a:lnTo>
                      <a:pt x="763" y="552"/>
                    </a:lnTo>
                    <a:lnTo>
                      <a:pt x="763" y="552"/>
                    </a:lnTo>
                    <a:lnTo>
                      <a:pt x="763" y="552"/>
                    </a:lnTo>
                    <a:lnTo>
                      <a:pt x="763" y="552"/>
                    </a:lnTo>
                    <a:lnTo>
                      <a:pt x="765" y="552"/>
                    </a:lnTo>
                    <a:lnTo>
                      <a:pt x="765" y="553"/>
                    </a:lnTo>
                    <a:lnTo>
                      <a:pt x="765" y="553"/>
                    </a:lnTo>
                    <a:lnTo>
                      <a:pt x="767" y="553"/>
                    </a:lnTo>
                    <a:lnTo>
                      <a:pt x="767" y="553"/>
                    </a:lnTo>
                    <a:lnTo>
                      <a:pt x="767" y="553"/>
                    </a:lnTo>
                    <a:lnTo>
                      <a:pt x="769" y="552"/>
                    </a:lnTo>
                    <a:lnTo>
                      <a:pt x="770" y="552"/>
                    </a:lnTo>
                    <a:lnTo>
                      <a:pt x="770" y="552"/>
                    </a:lnTo>
                    <a:lnTo>
                      <a:pt x="770" y="552"/>
                    </a:lnTo>
                    <a:lnTo>
                      <a:pt x="770" y="552"/>
                    </a:lnTo>
                    <a:lnTo>
                      <a:pt x="770" y="550"/>
                    </a:lnTo>
                    <a:lnTo>
                      <a:pt x="770" y="550"/>
                    </a:lnTo>
                    <a:lnTo>
                      <a:pt x="769" y="550"/>
                    </a:lnTo>
                    <a:lnTo>
                      <a:pt x="767" y="550"/>
                    </a:lnTo>
                    <a:lnTo>
                      <a:pt x="767" y="550"/>
                    </a:lnTo>
                    <a:lnTo>
                      <a:pt x="767" y="550"/>
                    </a:lnTo>
                    <a:lnTo>
                      <a:pt x="767" y="550"/>
                    </a:lnTo>
                    <a:lnTo>
                      <a:pt x="767" y="550"/>
                    </a:lnTo>
                    <a:lnTo>
                      <a:pt x="767" y="548"/>
                    </a:lnTo>
                    <a:lnTo>
                      <a:pt x="767" y="546"/>
                    </a:lnTo>
                    <a:lnTo>
                      <a:pt x="767" y="546"/>
                    </a:lnTo>
                    <a:lnTo>
                      <a:pt x="767" y="546"/>
                    </a:lnTo>
                    <a:lnTo>
                      <a:pt x="767" y="546"/>
                    </a:lnTo>
                    <a:lnTo>
                      <a:pt x="767" y="546"/>
                    </a:lnTo>
                    <a:lnTo>
                      <a:pt x="767" y="546"/>
                    </a:lnTo>
                    <a:lnTo>
                      <a:pt x="767" y="546"/>
                    </a:lnTo>
                    <a:lnTo>
                      <a:pt x="765" y="546"/>
                    </a:lnTo>
                    <a:lnTo>
                      <a:pt x="765" y="546"/>
                    </a:lnTo>
                    <a:lnTo>
                      <a:pt x="765" y="546"/>
                    </a:lnTo>
                    <a:lnTo>
                      <a:pt x="765" y="544"/>
                    </a:lnTo>
                    <a:lnTo>
                      <a:pt x="765" y="544"/>
                    </a:lnTo>
                    <a:lnTo>
                      <a:pt x="765" y="544"/>
                    </a:lnTo>
                    <a:lnTo>
                      <a:pt x="765" y="544"/>
                    </a:lnTo>
                    <a:lnTo>
                      <a:pt x="765" y="544"/>
                    </a:lnTo>
                    <a:lnTo>
                      <a:pt x="765" y="543"/>
                    </a:lnTo>
                    <a:lnTo>
                      <a:pt x="765" y="543"/>
                    </a:lnTo>
                    <a:lnTo>
                      <a:pt x="765" y="543"/>
                    </a:lnTo>
                    <a:lnTo>
                      <a:pt x="767" y="543"/>
                    </a:lnTo>
                    <a:lnTo>
                      <a:pt x="767" y="543"/>
                    </a:lnTo>
                    <a:lnTo>
                      <a:pt x="767" y="543"/>
                    </a:lnTo>
                    <a:lnTo>
                      <a:pt x="769" y="543"/>
                    </a:lnTo>
                    <a:lnTo>
                      <a:pt x="769" y="543"/>
                    </a:lnTo>
                    <a:lnTo>
                      <a:pt x="769" y="543"/>
                    </a:lnTo>
                    <a:lnTo>
                      <a:pt x="770" y="543"/>
                    </a:lnTo>
                    <a:lnTo>
                      <a:pt x="770" y="543"/>
                    </a:lnTo>
                    <a:lnTo>
                      <a:pt x="770" y="543"/>
                    </a:lnTo>
                    <a:lnTo>
                      <a:pt x="772" y="543"/>
                    </a:lnTo>
                    <a:lnTo>
                      <a:pt x="772" y="543"/>
                    </a:lnTo>
                    <a:lnTo>
                      <a:pt x="772" y="543"/>
                    </a:lnTo>
                    <a:lnTo>
                      <a:pt x="772" y="541"/>
                    </a:lnTo>
                    <a:lnTo>
                      <a:pt x="772" y="541"/>
                    </a:lnTo>
                    <a:lnTo>
                      <a:pt x="772" y="541"/>
                    </a:lnTo>
                    <a:lnTo>
                      <a:pt x="770" y="541"/>
                    </a:lnTo>
                    <a:lnTo>
                      <a:pt x="770" y="541"/>
                    </a:lnTo>
                    <a:lnTo>
                      <a:pt x="770" y="541"/>
                    </a:lnTo>
                    <a:lnTo>
                      <a:pt x="770" y="541"/>
                    </a:lnTo>
                    <a:lnTo>
                      <a:pt x="769" y="541"/>
                    </a:lnTo>
                    <a:lnTo>
                      <a:pt x="769" y="539"/>
                    </a:lnTo>
                    <a:lnTo>
                      <a:pt x="769" y="539"/>
                    </a:lnTo>
                    <a:lnTo>
                      <a:pt x="769" y="539"/>
                    </a:lnTo>
                    <a:lnTo>
                      <a:pt x="769" y="539"/>
                    </a:lnTo>
                    <a:lnTo>
                      <a:pt x="769" y="537"/>
                    </a:lnTo>
                    <a:lnTo>
                      <a:pt x="769" y="537"/>
                    </a:lnTo>
                    <a:lnTo>
                      <a:pt x="769" y="537"/>
                    </a:lnTo>
                    <a:lnTo>
                      <a:pt x="767" y="537"/>
                    </a:lnTo>
                    <a:lnTo>
                      <a:pt x="767" y="539"/>
                    </a:lnTo>
                    <a:lnTo>
                      <a:pt x="767" y="539"/>
                    </a:lnTo>
                    <a:lnTo>
                      <a:pt x="767" y="539"/>
                    </a:lnTo>
                    <a:lnTo>
                      <a:pt x="767" y="537"/>
                    </a:lnTo>
                    <a:lnTo>
                      <a:pt x="767" y="537"/>
                    </a:lnTo>
                    <a:lnTo>
                      <a:pt x="767" y="537"/>
                    </a:lnTo>
                    <a:lnTo>
                      <a:pt x="767" y="537"/>
                    </a:lnTo>
                    <a:lnTo>
                      <a:pt x="767" y="537"/>
                    </a:lnTo>
                    <a:lnTo>
                      <a:pt x="767" y="537"/>
                    </a:lnTo>
                    <a:lnTo>
                      <a:pt x="767" y="537"/>
                    </a:lnTo>
                    <a:lnTo>
                      <a:pt x="769" y="537"/>
                    </a:lnTo>
                    <a:lnTo>
                      <a:pt x="769" y="537"/>
                    </a:lnTo>
                    <a:lnTo>
                      <a:pt x="769" y="537"/>
                    </a:lnTo>
                    <a:lnTo>
                      <a:pt x="769" y="537"/>
                    </a:lnTo>
                    <a:lnTo>
                      <a:pt x="769" y="537"/>
                    </a:lnTo>
                    <a:lnTo>
                      <a:pt x="770" y="535"/>
                    </a:lnTo>
                    <a:lnTo>
                      <a:pt x="769" y="535"/>
                    </a:lnTo>
                    <a:lnTo>
                      <a:pt x="769" y="535"/>
                    </a:lnTo>
                    <a:lnTo>
                      <a:pt x="770" y="535"/>
                    </a:lnTo>
                    <a:lnTo>
                      <a:pt x="770" y="535"/>
                    </a:lnTo>
                    <a:lnTo>
                      <a:pt x="770" y="535"/>
                    </a:lnTo>
                    <a:lnTo>
                      <a:pt x="770" y="534"/>
                    </a:lnTo>
                    <a:lnTo>
                      <a:pt x="770" y="534"/>
                    </a:lnTo>
                    <a:lnTo>
                      <a:pt x="770" y="534"/>
                    </a:lnTo>
                    <a:lnTo>
                      <a:pt x="772" y="534"/>
                    </a:lnTo>
                    <a:lnTo>
                      <a:pt x="772" y="534"/>
                    </a:lnTo>
                    <a:lnTo>
                      <a:pt x="770" y="532"/>
                    </a:lnTo>
                    <a:lnTo>
                      <a:pt x="770" y="532"/>
                    </a:lnTo>
                    <a:lnTo>
                      <a:pt x="772" y="532"/>
                    </a:lnTo>
                    <a:lnTo>
                      <a:pt x="772" y="532"/>
                    </a:lnTo>
                    <a:lnTo>
                      <a:pt x="772" y="532"/>
                    </a:lnTo>
                    <a:lnTo>
                      <a:pt x="772" y="532"/>
                    </a:lnTo>
                    <a:lnTo>
                      <a:pt x="772" y="532"/>
                    </a:lnTo>
                    <a:lnTo>
                      <a:pt x="774" y="532"/>
                    </a:lnTo>
                    <a:lnTo>
                      <a:pt x="774" y="532"/>
                    </a:lnTo>
                    <a:lnTo>
                      <a:pt x="774" y="532"/>
                    </a:lnTo>
                    <a:lnTo>
                      <a:pt x="774" y="532"/>
                    </a:lnTo>
                    <a:lnTo>
                      <a:pt x="776" y="530"/>
                    </a:lnTo>
                    <a:lnTo>
                      <a:pt x="776" y="530"/>
                    </a:lnTo>
                    <a:lnTo>
                      <a:pt x="776" y="530"/>
                    </a:lnTo>
                    <a:lnTo>
                      <a:pt x="774" y="530"/>
                    </a:lnTo>
                    <a:lnTo>
                      <a:pt x="774" y="530"/>
                    </a:lnTo>
                    <a:lnTo>
                      <a:pt x="774" y="530"/>
                    </a:lnTo>
                    <a:lnTo>
                      <a:pt x="774" y="530"/>
                    </a:lnTo>
                    <a:lnTo>
                      <a:pt x="774" y="530"/>
                    </a:lnTo>
                    <a:lnTo>
                      <a:pt x="774" y="530"/>
                    </a:lnTo>
                    <a:lnTo>
                      <a:pt x="774" y="530"/>
                    </a:lnTo>
                    <a:lnTo>
                      <a:pt x="774" y="530"/>
                    </a:lnTo>
                    <a:lnTo>
                      <a:pt x="774" y="530"/>
                    </a:lnTo>
                    <a:lnTo>
                      <a:pt x="774" y="528"/>
                    </a:lnTo>
                    <a:lnTo>
                      <a:pt x="774" y="528"/>
                    </a:lnTo>
                    <a:lnTo>
                      <a:pt x="774" y="528"/>
                    </a:lnTo>
                    <a:lnTo>
                      <a:pt x="774" y="528"/>
                    </a:lnTo>
                    <a:lnTo>
                      <a:pt x="774" y="528"/>
                    </a:lnTo>
                    <a:lnTo>
                      <a:pt x="774" y="528"/>
                    </a:lnTo>
                    <a:lnTo>
                      <a:pt x="774" y="528"/>
                    </a:lnTo>
                    <a:lnTo>
                      <a:pt x="774" y="528"/>
                    </a:lnTo>
                    <a:lnTo>
                      <a:pt x="774" y="528"/>
                    </a:lnTo>
                    <a:lnTo>
                      <a:pt x="774" y="526"/>
                    </a:lnTo>
                    <a:lnTo>
                      <a:pt x="774" y="526"/>
                    </a:lnTo>
                    <a:lnTo>
                      <a:pt x="774" y="526"/>
                    </a:lnTo>
                    <a:lnTo>
                      <a:pt x="774" y="526"/>
                    </a:lnTo>
                    <a:lnTo>
                      <a:pt x="774" y="526"/>
                    </a:lnTo>
                    <a:lnTo>
                      <a:pt x="772" y="526"/>
                    </a:lnTo>
                    <a:lnTo>
                      <a:pt x="772" y="526"/>
                    </a:lnTo>
                    <a:lnTo>
                      <a:pt x="772" y="526"/>
                    </a:lnTo>
                    <a:lnTo>
                      <a:pt x="772" y="526"/>
                    </a:lnTo>
                    <a:lnTo>
                      <a:pt x="772" y="526"/>
                    </a:lnTo>
                    <a:lnTo>
                      <a:pt x="772" y="526"/>
                    </a:lnTo>
                    <a:lnTo>
                      <a:pt x="770" y="526"/>
                    </a:lnTo>
                    <a:lnTo>
                      <a:pt x="770" y="524"/>
                    </a:lnTo>
                    <a:lnTo>
                      <a:pt x="772" y="524"/>
                    </a:lnTo>
                    <a:lnTo>
                      <a:pt x="772" y="524"/>
                    </a:lnTo>
                    <a:lnTo>
                      <a:pt x="772" y="524"/>
                    </a:lnTo>
                    <a:lnTo>
                      <a:pt x="772" y="524"/>
                    </a:lnTo>
                    <a:lnTo>
                      <a:pt x="772" y="523"/>
                    </a:lnTo>
                    <a:lnTo>
                      <a:pt x="772" y="523"/>
                    </a:lnTo>
                    <a:lnTo>
                      <a:pt x="772" y="521"/>
                    </a:lnTo>
                    <a:lnTo>
                      <a:pt x="772" y="521"/>
                    </a:lnTo>
                    <a:lnTo>
                      <a:pt x="772" y="521"/>
                    </a:lnTo>
                    <a:lnTo>
                      <a:pt x="772" y="521"/>
                    </a:lnTo>
                    <a:lnTo>
                      <a:pt x="772" y="521"/>
                    </a:lnTo>
                    <a:lnTo>
                      <a:pt x="772" y="519"/>
                    </a:lnTo>
                    <a:lnTo>
                      <a:pt x="772" y="519"/>
                    </a:lnTo>
                    <a:lnTo>
                      <a:pt x="772" y="519"/>
                    </a:lnTo>
                    <a:lnTo>
                      <a:pt x="772" y="519"/>
                    </a:lnTo>
                    <a:lnTo>
                      <a:pt x="770" y="519"/>
                    </a:lnTo>
                    <a:lnTo>
                      <a:pt x="770" y="519"/>
                    </a:lnTo>
                    <a:lnTo>
                      <a:pt x="770" y="519"/>
                    </a:lnTo>
                    <a:lnTo>
                      <a:pt x="770" y="519"/>
                    </a:lnTo>
                    <a:lnTo>
                      <a:pt x="770" y="519"/>
                    </a:lnTo>
                    <a:lnTo>
                      <a:pt x="769" y="519"/>
                    </a:lnTo>
                    <a:lnTo>
                      <a:pt x="769" y="517"/>
                    </a:lnTo>
                    <a:lnTo>
                      <a:pt x="769" y="517"/>
                    </a:lnTo>
                    <a:lnTo>
                      <a:pt x="769" y="517"/>
                    </a:lnTo>
                    <a:lnTo>
                      <a:pt x="769" y="517"/>
                    </a:lnTo>
                    <a:lnTo>
                      <a:pt x="769" y="517"/>
                    </a:lnTo>
                    <a:lnTo>
                      <a:pt x="769" y="517"/>
                    </a:lnTo>
                    <a:lnTo>
                      <a:pt x="769" y="517"/>
                    </a:lnTo>
                    <a:lnTo>
                      <a:pt x="769" y="517"/>
                    </a:lnTo>
                    <a:lnTo>
                      <a:pt x="767" y="517"/>
                    </a:lnTo>
                    <a:lnTo>
                      <a:pt x="767" y="517"/>
                    </a:lnTo>
                    <a:lnTo>
                      <a:pt x="767" y="517"/>
                    </a:lnTo>
                    <a:lnTo>
                      <a:pt x="767" y="517"/>
                    </a:lnTo>
                    <a:lnTo>
                      <a:pt x="767" y="517"/>
                    </a:lnTo>
                    <a:lnTo>
                      <a:pt x="767" y="517"/>
                    </a:lnTo>
                    <a:lnTo>
                      <a:pt x="765" y="517"/>
                    </a:lnTo>
                    <a:lnTo>
                      <a:pt x="765" y="517"/>
                    </a:lnTo>
                    <a:lnTo>
                      <a:pt x="765" y="517"/>
                    </a:lnTo>
                    <a:lnTo>
                      <a:pt x="765" y="517"/>
                    </a:lnTo>
                    <a:lnTo>
                      <a:pt x="765" y="515"/>
                    </a:lnTo>
                    <a:lnTo>
                      <a:pt x="765" y="515"/>
                    </a:lnTo>
                    <a:lnTo>
                      <a:pt x="765" y="515"/>
                    </a:lnTo>
                    <a:lnTo>
                      <a:pt x="765" y="515"/>
                    </a:lnTo>
                    <a:lnTo>
                      <a:pt x="765" y="515"/>
                    </a:lnTo>
                    <a:lnTo>
                      <a:pt x="765" y="514"/>
                    </a:lnTo>
                    <a:lnTo>
                      <a:pt x="765" y="514"/>
                    </a:lnTo>
                    <a:lnTo>
                      <a:pt x="765" y="514"/>
                    </a:lnTo>
                    <a:lnTo>
                      <a:pt x="763" y="514"/>
                    </a:lnTo>
                    <a:lnTo>
                      <a:pt x="763" y="512"/>
                    </a:lnTo>
                    <a:lnTo>
                      <a:pt x="763" y="512"/>
                    </a:lnTo>
                    <a:lnTo>
                      <a:pt x="763" y="512"/>
                    </a:lnTo>
                    <a:lnTo>
                      <a:pt x="763" y="512"/>
                    </a:lnTo>
                    <a:lnTo>
                      <a:pt x="761" y="512"/>
                    </a:lnTo>
                    <a:lnTo>
                      <a:pt x="761" y="512"/>
                    </a:lnTo>
                    <a:lnTo>
                      <a:pt x="761" y="512"/>
                    </a:lnTo>
                    <a:lnTo>
                      <a:pt x="759" y="510"/>
                    </a:lnTo>
                    <a:lnTo>
                      <a:pt x="759" y="510"/>
                    </a:lnTo>
                    <a:lnTo>
                      <a:pt x="759" y="510"/>
                    </a:lnTo>
                    <a:lnTo>
                      <a:pt x="759" y="510"/>
                    </a:lnTo>
                    <a:lnTo>
                      <a:pt x="759" y="510"/>
                    </a:lnTo>
                    <a:lnTo>
                      <a:pt x="759" y="508"/>
                    </a:lnTo>
                    <a:lnTo>
                      <a:pt x="759" y="508"/>
                    </a:lnTo>
                    <a:lnTo>
                      <a:pt x="758" y="508"/>
                    </a:lnTo>
                    <a:lnTo>
                      <a:pt x="758" y="508"/>
                    </a:lnTo>
                    <a:lnTo>
                      <a:pt x="758" y="508"/>
                    </a:lnTo>
                    <a:lnTo>
                      <a:pt x="758"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4" y="508"/>
                    </a:lnTo>
                    <a:lnTo>
                      <a:pt x="754" y="510"/>
                    </a:lnTo>
                    <a:lnTo>
                      <a:pt x="754" y="510"/>
                    </a:lnTo>
                    <a:lnTo>
                      <a:pt x="754" y="510"/>
                    </a:lnTo>
                    <a:lnTo>
                      <a:pt x="754" y="510"/>
                    </a:lnTo>
                    <a:lnTo>
                      <a:pt x="752" y="510"/>
                    </a:lnTo>
                    <a:lnTo>
                      <a:pt x="752" y="510"/>
                    </a:lnTo>
                    <a:lnTo>
                      <a:pt x="752" y="510"/>
                    </a:lnTo>
                    <a:lnTo>
                      <a:pt x="752" y="510"/>
                    </a:lnTo>
                    <a:lnTo>
                      <a:pt x="752" y="510"/>
                    </a:lnTo>
                    <a:lnTo>
                      <a:pt x="750" y="510"/>
                    </a:lnTo>
                    <a:lnTo>
                      <a:pt x="750" y="510"/>
                    </a:lnTo>
                    <a:lnTo>
                      <a:pt x="750" y="510"/>
                    </a:lnTo>
                    <a:lnTo>
                      <a:pt x="750" y="510"/>
                    </a:lnTo>
                    <a:lnTo>
                      <a:pt x="750" y="510"/>
                    </a:lnTo>
                    <a:lnTo>
                      <a:pt x="749" y="510"/>
                    </a:lnTo>
                    <a:lnTo>
                      <a:pt x="749" y="512"/>
                    </a:lnTo>
                    <a:lnTo>
                      <a:pt x="749" y="512"/>
                    </a:lnTo>
                    <a:lnTo>
                      <a:pt x="749" y="512"/>
                    </a:lnTo>
                    <a:lnTo>
                      <a:pt x="747" y="512"/>
                    </a:lnTo>
                    <a:lnTo>
                      <a:pt x="747" y="512"/>
                    </a:lnTo>
                    <a:lnTo>
                      <a:pt x="747" y="512"/>
                    </a:lnTo>
                    <a:lnTo>
                      <a:pt x="747" y="512"/>
                    </a:lnTo>
                    <a:lnTo>
                      <a:pt x="745" y="512"/>
                    </a:lnTo>
                    <a:lnTo>
                      <a:pt x="745" y="512"/>
                    </a:lnTo>
                    <a:lnTo>
                      <a:pt x="745" y="512"/>
                    </a:lnTo>
                    <a:lnTo>
                      <a:pt x="745" y="512"/>
                    </a:lnTo>
                    <a:lnTo>
                      <a:pt x="743" y="512"/>
                    </a:lnTo>
                    <a:lnTo>
                      <a:pt x="743" y="512"/>
                    </a:lnTo>
                    <a:lnTo>
                      <a:pt x="741" y="512"/>
                    </a:lnTo>
                    <a:lnTo>
                      <a:pt x="741" y="512"/>
                    </a:lnTo>
                    <a:lnTo>
                      <a:pt x="741" y="512"/>
                    </a:lnTo>
                    <a:lnTo>
                      <a:pt x="741" y="512"/>
                    </a:lnTo>
                    <a:lnTo>
                      <a:pt x="740" y="514"/>
                    </a:lnTo>
                    <a:lnTo>
                      <a:pt x="740" y="514"/>
                    </a:lnTo>
                    <a:lnTo>
                      <a:pt x="740" y="514"/>
                    </a:lnTo>
                    <a:lnTo>
                      <a:pt x="740" y="514"/>
                    </a:lnTo>
                    <a:lnTo>
                      <a:pt x="740" y="514"/>
                    </a:lnTo>
                    <a:lnTo>
                      <a:pt x="740" y="514"/>
                    </a:lnTo>
                    <a:lnTo>
                      <a:pt x="740" y="514"/>
                    </a:lnTo>
                    <a:lnTo>
                      <a:pt x="740" y="514"/>
                    </a:lnTo>
                    <a:lnTo>
                      <a:pt x="738" y="515"/>
                    </a:lnTo>
                    <a:lnTo>
                      <a:pt x="738" y="515"/>
                    </a:lnTo>
                    <a:lnTo>
                      <a:pt x="738" y="515"/>
                    </a:lnTo>
                    <a:lnTo>
                      <a:pt x="738" y="515"/>
                    </a:lnTo>
                    <a:lnTo>
                      <a:pt x="738" y="515"/>
                    </a:lnTo>
                    <a:lnTo>
                      <a:pt x="738" y="517"/>
                    </a:lnTo>
                    <a:lnTo>
                      <a:pt x="738" y="517"/>
                    </a:lnTo>
                    <a:lnTo>
                      <a:pt x="738" y="517"/>
                    </a:lnTo>
                    <a:lnTo>
                      <a:pt x="738" y="517"/>
                    </a:lnTo>
                    <a:lnTo>
                      <a:pt x="738" y="517"/>
                    </a:lnTo>
                    <a:lnTo>
                      <a:pt x="738" y="519"/>
                    </a:lnTo>
                    <a:lnTo>
                      <a:pt x="738" y="519"/>
                    </a:lnTo>
                    <a:lnTo>
                      <a:pt x="736" y="519"/>
                    </a:lnTo>
                    <a:lnTo>
                      <a:pt x="736" y="519"/>
                    </a:lnTo>
                    <a:lnTo>
                      <a:pt x="736" y="519"/>
                    </a:lnTo>
                    <a:lnTo>
                      <a:pt x="738" y="519"/>
                    </a:lnTo>
                    <a:lnTo>
                      <a:pt x="736" y="521"/>
                    </a:lnTo>
                    <a:lnTo>
                      <a:pt x="736" y="521"/>
                    </a:lnTo>
                    <a:lnTo>
                      <a:pt x="736" y="521"/>
                    </a:lnTo>
                    <a:lnTo>
                      <a:pt x="736" y="521"/>
                    </a:lnTo>
                    <a:lnTo>
                      <a:pt x="736" y="519"/>
                    </a:lnTo>
                    <a:lnTo>
                      <a:pt x="736" y="519"/>
                    </a:lnTo>
                    <a:lnTo>
                      <a:pt x="736" y="519"/>
                    </a:lnTo>
                    <a:lnTo>
                      <a:pt x="736" y="519"/>
                    </a:lnTo>
                    <a:lnTo>
                      <a:pt x="736" y="519"/>
                    </a:lnTo>
                    <a:lnTo>
                      <a:pt x="736" y="519"/>
                    </a:lnTo>
                    <a:lnTo>
                      <a:pt x="736" y="519"/>
                    </a:lnTo>
                    <a:lnTo>
                      <a:pt x="736" y="519"/>
                    </a:lnTo>
                    <a:lnTo>
                      <a:pt x="734" y="519"/>
                    </a:lnTo>
                    <a:lnTo>
                      <a:pt x="734" y="519"/>
                    </a:lnTo>
                    <a:lnTo>
                      <a:pt x="734" y="519"/>
                    </a:lnTo>
                    <a:lnTo>
                      <a:pt x="734" y="519"/>
                    </a:lnTo>
                    <a:lnTo>
                      <a:pt x="734" y="519"/>
                    </a:lnTo>
                    <a:lnTo>
                      <a:pt x="732" y="519"/>
                    </a:lnTo>
                    <a:lnTo>
                      <a:pt x="732" y="519"/>
                    </a:lnTo>
                    <a:lnTo>
                      <a:pt x="732" y="521"/>
                    </a:lnTo>
                    <a:lnTo>
                      <a:pt x="732" y="521"/>
                    </a:lnTo>
                    <a:lnTo>
                      <a:pt x="732" y="521"/>
                    </a:lnTo>
                    <a:lnTo>
                      <a:pt x="732" y="521"/>
                    </a:lnTo>
                    <a:lnTo>
                      <a:pt x="732" y="521"/>
                    </a:lnTo>
                    <a:lnTo>
                      <a:pt x="732" y="521"/>
                    </a:lnTo>
                    <a:lnTo>
                      <a:pt x="732" y="521"/>
                    </a:lnTo>
                    <a:lnTo>
                      <a:pt x="732" y="521"/>
                    </a:lnTo>
                    <a:lnTo>
                      <a:pt x="732" y="521"/>
                    </a:lnTo>
                    <a:lnTo>
                      <a:pt x="731" y="523"/>
                    </a:lnTo>
                    <a:lnTo>
                      <a:pt x="731" y="523"/>
                    </a:lnTo>
                    <a:lnTo>
                      <a:pt x="731" y="523"/>
                    </a:lnTo>
                    <a:lnTo>
                      <a:pt x="731" y="523"/>
                    </a:lnTo>
                    <a:lnTo>
                      <a:pt x="729" y="523"/>
                    </a:lnTo>
                    <a:lnTo>
                      <a:pt x="729" y="523"/>
                    </a:lnTo>
                    <a:lnTo>
                      <a:pt x="729" y="523"/>
                    </a:lnTo>
                    <a:lnTo>
                      <a:pt x="729" y="523"/>
                    </a:lnTo>
                    <a:lnTo>
                      <a:pt x="729" y="523"/>
                    </a:lnTo>
                    <a:lnTo>
                      <a:pt x="729" y="523"/>
                    </a:lnTo>
                    <a:lnTo>
                      <a:pt x="729" y="523"/>
                    </a:lnTo>
                    <a:lnTo>
                      <a:pt x="727" y="523"/>
                    </a:lnTo>
                    <a:lnTo>
                      <a:pt x="727" y="523"/>
                    </a:lnTo>
                    <a:lnTo>
                      <a:pt x="727" y="523"/>
                    </a:lnTo>
                    <a:lnTo>
                      <a:pt x="727" y="523"/>
                    </a:lnTo>
                    <a:lnTo>
                      <a:pt x="727" y="523"/>
                    </a:lnTo>
                    <a:lnTo>
                      <a:pt x="727" y="524"/>
                    </a:lnTo>
                    <a:lnTo>
                      <a:pt x="727" y="524"/>
                    </a:lnTo>
                    <a:lnTo>
                      <a:pt x="727" y="524"/>
                    </a:lnTo>
                    <a:lnTo>
                      <a:pt x="727" y="524"/>
                    </a:lnTo>
                    <a:lnTo>
                      <a:pt x="727" y="524"/>
                    </a:lnTo>
                    <a:lnTo>
                      <a:pt x="727" y="524"/>
                    </a:lnTo>
                    <a:lnTo>
                      <a:pt x="727" y="524"/>
                    </a:lnTo>
                    <a:lnTo>
                      <a:pt x="727" y="524"/>
                    </a:lnTo>
                    <a:lnTo>
                      <a:pt x="727" y="526"/>
                    </a:lnTo>
                    <a:lnTo>
                      <a:pt x="727" y="526"/>
                    </a:lnTo>
                    <a:lnTo>
                      <a:pt x="727" y="526"/>
                    </a:lnTo>
                    <a:lnTo>
                      <a:pt x="727" y="526"/>
                    </a:lnTo>
                    <a:lnTo>
                      <a:pt x="727" y="526"/>
                    </a:lnTo>
                    <a:lnTo>
                      <a:pt x="727" y="526"/>
                    </a:lnTo>
                    <a:lnTo>
                      <a:pt x="727" y="526"/>
                    </a:lnTo>
                    <a:lnTo>
                      <a:pt x="727" y="526"/>
                    </a:lnTo>
                    <a:lnTo>
                      <a:pt x="727" y="526"/>
                    </a:lnTo>
                    <a:lnTo>
                      <a:pt x="725" y="526"/>
                    </a:lnTo>
                    <a:lnTo>
                      <a:pt x="725" y="526"/>
                    </a:lnTo>
                    <a:lnTo>
                      <a:pt x="725" y="526"/>
                    </a:lnTo>
                    <a:lnTo>
                      <a:pt x="725" y="526"/>
                    </a:lnTo>
                    <a:lnTo>
                      <a:pt x="725" y="528"/>
                    </a:lnTo>
                    <a:lnTo>
                      <a:pt x="725" y="528"/>
                    </a:lnTo>
                    <a:lnTo>
                      <a:pt x="725" y="528"/>
                    </a:lnTo>
                    <a:lnTo>
                      <a:pt x="725" y="528"/>
                    </a:lnTo>
                    <a:lnTo>
                      <a:pt x="725" y="528"/>
                    </a:lnTo>
                    <a:lnTo>
                      <a:pt x="725" y="528"/>
                    </a:lnTo>
                    <a:lnTo>
                      <a:pt x="725" y="530"/>
                    </a:lnTo>
                    <a:lnTo>
                      <a:pt x="725" y="530"/>
                    </a:lnTo>
                    <a:lnTo>
                      <a:pt x="725" y="532"/>
                    </a:lnTo>
                    <a:lnTo>
                      <a:pt x="725" y="532"/>
                    </a:lnTo>
                    <a:lnTo>
                      <a:pt x="725" y="532"/>
                    </a:lnTo>
                    <a:lnTo>
                      <a:pt x="725" y="532"/>
                    </a:lnTo>
                    <a:lnTo>
                      <a:pt x="725" y="534"/>
                    </a:lnTo>
                    <a:lnTo>
                      <a:pt x="725" y="534"/>
                    </a:lnTo>
                    <a:lnTo>
                      <a:pt x="725" y="535"/>
                    </a:lnTo>
                    <a:lnTo>
                      <a:pt x="725" y="535"/>
                    </a:lnTo>
                    <a:lnTo>
                      <a:pt x="725" y="535"/>
                    </a:lnTo>
                    <a:lnTo>
                      <a:pt x="725" y="535"/>
                    </a:lnTo>
                    <a:lnTo>
                      <a:pt x="725" y="537"/>
                    </a:lnTo>
                    <a:lnTo>
                      <a:pt x="723" y="537"/>
                    </a:lnTo>
                    <a:lnTo>
                      <a:pt x="723" y="537"/>
                    </a:lnTo>
                    <a:lnTo>
                      <a:pt x="723" y="537"/>
                    </a:lnTo>
                    <a:lnTo>
                      <a:pt x="723" y="537"/>
                    </a:lnTo>
                    <a:lnTo>
                      <a:pt x="722" y="537"/>
                    </a:lnTo>
                    <a:lnTo>
                      <a:pt x="722" y="539"/>
                    </a:lnTo>
                    <a:lnTo>
                      <a:pt x="722" y="539"/>
                    </a:lnTo>
                    <a:lnTo>
                      <a:pt x="722" y="539"/>
                    </a:lnTo>
                    <a:lnTo>
                      <a:pt x="720" y="541"/>
                    </a:lnTo>
                    <a:lnTo>
                      <a:pt x="720" y="541"/>
                    </a:lnTo>
                    <a:lnTo>
                      <a:pt x="720" y="541"/>
                    </a:lnTo>
                    <a:lnTo>
                      <a:pt x="718" y="541"/>
                    </a:lnTo>
                    <a:lnTo>
                      <a:pt x="718" y="541"/>
                    </a:lnTo>
                    <a:lnTo>
                      <a:pt x="718" y="543"/>
                    </a:lnTo>
                    <a:lnTo>
                      <a:pt x="718" y="543"/>
                    </a:lnTo>
                    <a:lnTo>
                      <a:pt x="716" y="544"/>
                    </a:lnTo>
                    <a:lnTo>
                      <a:pt x="716" y="544"/>
                    </a:lnTo>
                    <a:lnTo>
                      <a:pt x="716" y="546"/>
                    </a:lnTo>
                    <a:lnTo>
                      <a:pt x="716" y="546"/>
                    </a:lnTo>
                    <a:lnTo>
                      <a:pt x="716" y="548"/>
                    </a:lnTo>
                    <a:lnTo>
                      <a:pt x="716" y="552"/>
                    </a:lnTo>
                    <a:lnTo>
                      <a:pt x="716" y="553"/>
                    </a:lnTo>
                    <a:lnTo>
                      <a:pt x="716" y="553"/>
                    </a:lnTo>
                    <a:lnTo>
                      <a:pt x="716" y="553"/>
                    </a:lnTo>
                    <a:lnTo>
                      <a:pt x="716" y="553"/>
                    </a:lnTo>
                    <a:lnTo>
                      <a:pt x="714" y="555"/>
                    </a:lnTo>
                    <a:lnTo>
                      <a:pt x="712" y="555"/>
                    </a:lnTo>
                    <a:lnTo>
                      <a:pt x="712" y="557"/>
                    </a:lnTo>
                    <a:lnTo>
                      <a:pt x="712" y="557"/>
                    </a:lnTo>
                    <a:lnTo>
                      <a:pt x="712" y="557"/>
                    </a:lnTo>
                    <a:lnTo>
                      <a:pt x="712" y="557"/>
                    </a:lnTo>
                    <a:lnTo>
                      <a:pt x="712" y="557"/>
                    </a:lnTo>
                    <a:lnTo>
                      <a:pt x="711" y="555"/>
                    </a:lnTo>
                    <a:lnTo>
                      <a:pt x="711" y="555"/>
                    </a:lnTo>
                    <a:lnTo>
                      <a:pt x="711" y="555"/>
                    </a:lnTo>
                    <a:lnTo>
                      <a:pt x="711" y="555"/>
                    </a:lnTo>
                    <a:lnTo>
                      <a:pt x="711" y="555"/>
                    </a:lnTo>
                    <a:lnTo>
                      <a:pt x="709" y="557"/>
                    </a:lnTo>
                    <a:lnTo>
                      <a:pt x="707" y="557"/>
                    </a:lnTo>
                    <a:lnTo>
                      <a:pt x="707" y="559"/>
                    </a:lnTo>
                    <a:lnTo>
                      <a:pt x="707" y="559"/>
                    </a:lnTo>
                    <a:lnTo>
                      <a:pt x="707" y="559"/>
                    </a:lnTo>
                    <a:lnTo>
                      <a:pt x="707" y="559"/>
                    </a:lnTo>
                    <a:lnTo>
                      <a:pt x="705" y="559"/>
                    </a:lnTo>
                    <a:lnTo>
                      <a:pt x="705" y="559"/>
                    </a:lnTo>
                    <a:lnTo>
                      <a:pt x="705" y="559"/>
                    </a:lnTo>
                    <a:lnTo>
                      <a:pt x="703" y="559"/>
                    </a:lnTo>
                    <a:lnTo>
                      <a:pt x="703" y="559"/>
                    </a:lnTo>
                    <a:lnTo>
                      <a:pt x="703" y="559"/>
                    </a:lnTo>
                    <a:lnTo>
                      <a:pt x="702" y="559"/>
                    </a:lnTo>
                    <a:lnTo>
                      <a:pt x="702" y="559"/>
                    </a:lnTo>
                    <a:lnTo>
                      <a:pt x="700" y="559"/>
                    </a:lnTo>
                    <a:lnTo>
                      <a:pt x="700" y="559"/>
                    </a:lnTo>
                    <a:lnTo>
                      <a:pt x="700" y="559"/>
                    </a:lnTo>
                    <a:lnTo>
                      <a:pt x="700" y="561"/>
                    </a:lnTo>
                    <a:lnTo>
                      <a:pt x="698" y="561"/>
                    </a:lnTo>
                    <a:lnTo>
                      <a:pt x="696" y="561"/>
                    </a:lnTo>
                    <a:lnTo>
                      <a:pt x="694" y="561"/>
                    </a:lnTo>
                    <a:lnTo>
                      <a:pt x="694" y="561"/>
                    </a:lnTo>
                    <a:lnTo>
                      <a:pt x="694" y="561"/>
                    </a:lnTo>
                    <a:lnTo>
                      <a:pt x="694" y="562"/>
                    </a:lnTo>
                    <a:lnTo>
                      <a:pt x="694" y="562"/>
                    </a:lnTo>
                    <a:lnTo>
                      <a:pt x="696" y="562"/>
                    </a:lnTo>
                    <a:lnTo>
                      <a:pt x="696" y="564"/>
                    </a:lnTo>
                    <a:lnTo>
                      <a:pt x="696" y="564"/>
                    </a:lnTo>
                    <a:lnTo>
                      <a:pt x="696" y="564"/>
                    </a:lnTo>
                    <a:lnTo>
                      <a:pt x="696" y="564"/>
                    </a:lnTo>
                    <a:lnTo>
                      <a:pt x="696" y="566"/>
                    </a:lnTo>
                    <a:lnTo>
                      <a:pt x="696" y="568"/>
                    </a:lnTo>
                    <a:lnTo>
                      <a:pt x="696" y="568"/>
                    </a:lnTo>
                    <a:lnTo>
                      <a:pt x="694" y="568"/>
                    </a:lnTo>
                    <a:lnTo>
                      <a:pt x="694" y="570"/>
                    </a:lnTo>
                    <a:lnTo>
                      <a:pt x="694" y="572"/>
                    </a:lnTo>
                    <a:lnTo>
                      <a:pt x="693" y="572"/>
                    </a:lnTo>
                    <a:lnTo>
                      <a:pt x="693" y="572"/>
                    </a:lnTo>
                    <a:lnTo>
                      <a:pt x="693" y="572"/>
                    </a:lnTo>
                    <a:lnTo>
                      <a:pt x="693" y="572"/>
                    </a:lnTo>
                    <a:lnTo>
                      <a:pt x="691" y="573"/>
                    </a:lnTo>
                    <a:lnTo>
                      <a:pt x="689" y="573"/>
                    </a:lnTo>
                    <a:lnTo>
                      <a:pt x="689" y="573"/>
                    </a:lnTo>
                    <a:lnTo>
                      <a:pt x="689" y="573"/>
                    </a:lnTo>
                    <a:lnTo>
                      <a:pt x="689" y="573"/>
                    </a:lnTo>
                    <a:lnTo>
                      <a:pt x="689" y="573"/>
                    </a:lnTo>
                    <a:lnTo>
                      <a:pt x="689" y="575"/>
                    </a:lnTo>
                    <a:lnTo>
                      <a:pt x="689" y="575"/>
                    </a:lnTo>
                    <a:lnTo>
                      <a:pt x="689" y="575"/>
                    </a:lnTo>
                    <a:lnTo>
                      <a:pt x="689" y="575"/>
                    </a:lnTo>
                    <a:lnTo>
                      <a:pt x="689" y="575"/>
                    </a:lnTo>
                    <a:lnTo>
                      <a:pt x="689" y="577"/>
                    </a:lnTo>
                    <a:lnTo>
                      <a:pt x="689" y="577"/>
                    </a:lnTo>
                    <a:lnTo>
                      <a:pt x="689" y="577"/>
                    </a:lnTo>
                    <a:lnTo>
                      <a:pt x="689" y="579"/>
                    </a:lnTo>
                    <a:lnTo>
                      <a:pt x="689" y="579"/>
                    </a:lnTo>
                    <a:lnTo>
                      <a:pt x="689" y="581"/>
                    </a:lnTo>
                    <a:lnTo>
                      <a:pt x="689" y="581"/>
                    </a:lnTo>
                    <a:lnTo>
                      <a:pt x="689" y="582"/>
                    </a:lnTo>
                    <a:lnTo>
                      <a:pt x="689" y="582"/>
                    </a:lnTo>
                    <a:lnTo>
                      <a:pt x="689" y="582"/>
                    </a:lnTo>
                    <a:lnTo>
                      <a:pt x="689" y="584"/>
                    </a:lnTo>
                    <a:lnTo>
                      <a:pt x="687" y="584"/>
                    </a:lnTo>
                    <a:lnTo>
                      <a:pt x="687" y="584"/>
                    </a:lnTo>
                    <a:lnTo>
                      <a:pt x="687" y="586"/>
                    </a:lnTo>
                    <a:lnTo>
                      <a:pt x="687" y="586"/>
                    </a:lnTo>
                    <a:lnTo>
                      <a:pt x="687" y="586"/>
                    </a:lnTo>
                    <a:lnTo>
                      <a:pt x="685" y="586"/>
                    </a:lnTo>
                    <a:lnTo>
                      <a:pt x="685" y="586"/>
                    </a:lnTo>
                    <a:lnTo>
                      <a:pt x="685" y="588"/>
                    </a:lnTo>
                    <a:lnTo>
                      <a:pt x="685" y="588"/>
                    </a:lnTo>
                    <a:lnTo>
                      <a:pt x="685" y="588"/>
                    </a:lnTo>
                    <a:lnTo>
                      <a:pt x="685" y="590"/>
                    </a:lnTo>
                    <a:lnTo>
                      <a:pt x="684" y="590"/>
                    </a:lnTo>
                    <a:lnTo>
                      <a:pt x="684" y="590"/>
                    </a:lnTo>
                    <a:lnTo>
                      <a:pt x="684" y="591"/>
                    </a:lnTo>
                    <a:lnTo>
                      <a:pt x="684" y="591"/>
                    </a:lnTo>
                    <a:lnTo>
                      <a:pt x="684" y="591"/>
                    </a:lnTo>
                    <a:lnTo>
                      <a:pt x="684" y="591"/>
                    </a:lnTo>
                    <a:lnTo>
                      <a:pt x="680" y="591"/>
                    </a:lnTo>
                    <a:lnTo>
                      <a:pt x="678" y="591"/>
                    </a:lnTo>
                    <a:lnTo>
                      <a:pt x="676" y="591"/>
                    </a:lnTo>
                    <a:lnTo>
                      <a:pt x="676" y="591"/>
                    </a:lnTo>
                    <a:lnTo>
                      <a:pt x="676" y="591"/>
                    </a:lnTo>
                    <a:lnTo>
                      <a:pt x="674" y="591"/>
                    </a:lnTo>
                    <a:lnTo>
                      <a:pt x="674" y="591"/>
                    </a:lnTo>
                    <a:lnTo>
                      <a:pt x="673" y="591"/>
                    </a:lnTo>
                    <a:lnTo>
                      <a:pt x="673" y="591"/>
                    </a:lnTo>
                    <a:lnTo>
                      <a:pt x="673" y="593"/>
                    </a:lnTo>
                    <a:lnTo>
                      <a:pt x="673" y="593"/>
                    </a:lnTo>
                    <a:lnTo>
                      <a:pt x="671" y="593"/>
                    </a:lnTo>
                    <a:lnTo>
                      <a:pt x="671" y="593"/>
                    </a:lnTo>
                    <a:lnTo>
                      <a:pt x="669" y="593"/>
                    </a:lnTo>
                    <a:lnTo>
                      <a:pt x="669" y="593"/>
                    </a:lnTo>
                    <a:lnTo>
                      <a:pt x="669" y="593"/>
                    </a:lnTo>
                    <a:lnTo>
                      <a:pt x="669" y="593"/>
                    </a:lnTo>
                    <a:lnTo>
                      <a:pt x="669" y="593"/>
                    </a:lnTo>
                    <a:lnTo>
                      <a:pt x="667" y="593"/>
                    </a:lnTo>
                    <a:lnTo>
                      <a:pt x="667" y="595"/>
                    </a:lnTo>
                    <a:lnTo>
                      <a:pt x="665" y="595"/>
                    </a:lnTo>
                    <a:lnTo>
                      <a:pt x="665" y="595"/>
                    </a:lnTo>
                    <a:lnTo>
                      <a:pt x="665" y="595"/>
                    </a:lnTo>
                    <a:lnTo>
                      <a:pt x="665" y="595"/>
                    </a:lnTo>
                    <a:lnTo>
                      <a:pt x="665" y="597"/>
                    </a:lnTo>
                    <a:lnTo>
                      <a:pt x="665" y="597"/>
                    </a:lnTo>
                    <a:lnTo>
                      <a:pt x="664" y="597"/>
                    </a:lnTo>
                    <a:lnTo>
                      <a:pt x="664" y="597"/>
                    </a:lnTo>
                    <a:lnTo>
                      <a:pt x="664" y="597"/>
                    </a:lnTo>
                    <a:lnTo>
                      <a:pt x="662" y="597"/>
                    </a:lnTo>
                    <a:lnTo>
                      <a:pt x="662" y="597"/>
                    </a:lnTo>
                    <a:lnTo>
                      <a:pt x="662" y="597"/>
                    </a:lnTo>
                    <a:lnTo>
                      <a:pt x="662" y="597"/>
                    </a:lnTo>
                    <a:lnTo>
                      <a:pt x="660" y="597"/>
                    </a:lnTo>
                    <a:lnTo>
                      <a:pt x="658" y="597"/>
                    </a:lnTo>
                    <a:lnTo>
                      <a:pt x="658" y="595"/>
                    </a:lnTo>
                    <a:lnTo>
                      <a:pt x="658" y="595"/>
                    </a:lnTo>
                    <a:lnTo>
                      <a:pt x="656" y="595"/>
                    </a:lnTo>
                    <a:lnTo>
                      <a:pt x="656" y="595"/>
                    </a:lnTo>
                    <a:lnTo>
                      <a:pt x="656" y="595"/>
                    </a:lnTo>
                    <a:lnTo>
                      <a:pt x="656" y="595"/>
                    </a:lnTo>
                    <a:lnTo>
                      <a:pt x="656" y="595"/>
                    </a:lnTo>
                    <a:lnTo>
                      <a:pt x="655" y="595"/>
                    </a:lnTo>
                    <a:lnTo>
                      <a:pt x="655" y="595"/>
                    </a:lnTo>
                    <a:lnTo>
                      <a:pt x="655" y="595"/>
                    </a:lnTo>
                    <a:lnTo>
                      <a:pt x="653" y="595"/>
                    </a:lnTo>
                    <a:lnTo>
                      <a:pt x="651" y="595"/>
                    </a:lnTo>
                    <a:lnTo>
                      <a:pt x="651" y="595"/>
                    </a:lnTo>
                    <a:lnTo>
                      <a:pt x="651" y="595"/>
                    </a:lnTo>
                    <a:lnTo>
                      <a:pt x="649" y="595"/>
                    </a:lnTo>
                    <a:lnTo>
                      <a:pt x="649" y="595"/>
                    </a:lnTo>
                    <a:lnTo>
                      <a:pt x="647" y="595"/>
                    </a:lnTo>
                    <a:lnTo>
                      <a:pt x="646" y="595"/>
                    </a:lnTo>
                    <a:lnTo>
                      <a:pt x="646" y="595"/>
                    </a:lnTo>
                    <a:lnTo>
                      <a:pt x="646" y="595"/>
                    </a:lnTo>
                    <a:lnTo>
                      <a:pt x="644" y="595"/>
                    </a:lnTo>
                    <a:lnTo>
                      <a:pt x="644" y="595"/>
                    </a:lnTo>
                    <a:lnTo>
                      <a:pt x="644" y="595"/>
                    </a:lnTo>
                    <a:lnTo>
                      <a:pt x="642" y="595"/>
                    </a:lnTo>
                    <a:lnTo>
                      <a:pt x="642" y="595"/>
                    </a:lnTo>
                    <a:lnTo>
                      <a:pt x="642" y="595"/>
                    </a:lnTo>
                    <a:lnTo>
                      <a:pt x="640" y="595"/>
                    </a:lnTo>
                    <a:lnTo>
                      <a:pt x="640" y="595"/>
                    </a:lnTo>
                    <a:lnTo>
                      <a:pt x="640" y="597"/>
                    </a:lnTo>
                    <a:lnTo>
                      <a:pt x="640" y="597"/>
                    </a:lnTo>
                    <a:lnTo>
                      <a:pt x="638" y="597"/>
                    </a:lnTo>
                    <a:lnTo>
                      <a:pt x="638" y="597"/>
                    </a:lnTo>
                    <a:lnTo>
                      <a:pt x="638" y="599"/>
                    </a:lnTo>
                    <a:lnTo>
                      <a:pt x="638" y="599"/>
                    </a:lnTo>
                    <a:lnTo>
                      <a:pt x="638" y="599"/>
                    </a:lnTo>
                    <a:lnTo>
                      <a:pt x="638" y="599"/>
                    </a:lnTo>
                    <a:lnTo>
                      <a:pt x="638" y="599"/>
                    </a:lnTo>
                    <a:lnTo>
                      <a:pt x="638" y="600"/>
                    </a:lnTo>
                    <a:lnTo>
                      <a:pt x="638" y="600"/>
                    </a:lnTo>
                    <a:lnTo>
                      <a:pt x="638" y="600"/>
                    </a:lnTo>
                    <a:lnTo>
                      <a:pt x="638" y="602"/>
                    </a:lnTo>
                    <a:lnTo>
                      <a:pt x="638" y="602"/>
                    </a:lnTo>
                    <a:lnTo>
                      <a:pt x="638" y="602"/>
                    </a:lnTo>
                    <a:lnTo>
                      <a:pt x="637" y="604"/>
                    </a:lnTo>
                    <a:lnTo>
                      <a:pt x="637" y="606"/>
                    </a:lnTo>
                    <a:lnTo>
                      <a:pt x="635" y="608"/>
                    </a:lnTo>
                    <a:lnTo>
                      <a:pt x="635" y="608"/>
                    </a:lnTo>
                    <a:lnTo>
                      <a:pt x="635" y="608"/>
                    </a:lnTo>
                    <a:lnTo>
                      <a:pt x="635" y="608"/>
                    </a:lnTo>
                    <a:lnTo>
                      <a:pt x="635" y="608"/>
                    </a:lnTo>
                    <a:lnTo>
                      <a:pt x="635" y="610"/>
                    </a:lnTo>
                    <a:lnTo>
                      <a:pt x="635" y="610"/>
                    </a:lnTo>
                    <a:lnTo>
                      <a:pt x="633" y="610"/>
                    </a:lnTo>
                    <a:lnTo>
                      <a:pt x="633" y="610"/>
                    </a:lnTo>
                    <a:lnTo>
                      <a:pt x="633" y="610"/>
                    </a:lnTo>
                    <a:lnTo>
                      <a:pt x="633" y="611"/>
                    </a:lnTo>
                    <a:lnTo>
                      <a:pt x="631" y="611"/>
                    </a:lnTo>
                    <a:lnTo>
                      <a:pt x="631" y="611"/>
                    </a:lnTo>
                    <a:lnTo>
                      <a:pt x="629" y="611"/>
                    </a:lnTo>
                    <a:lnTo>
                      <a:pt x="629" y="611"/>
                    </a:lnTo>
                    <a:lnTo>
                      <a:pt x="629" y="611"/>
                    </a:lnTo>
                    <a:lnTo>
                      <a:pt x="627" y="611"/>
                    </a:lnTo>
                    <a:lnTo>
                      <a:pt x="626" y="611"/>
                    </a:lnTo>
                    <a:lnTo>
                      <a:pt x="626" y="611"/>
                    </a:lnTo>
                    <a:lnTo>
                      <a:pt x="626" y="610"/>
                    </a:lnTo>
                    <a:lnTo>
                      <a:pt x="626" y="610"/>
                    </a:lnTo>
                    <a:lnTo>
                      <a:pt x="624" y="610"/>
                    </a:lnTo>
                    <a:lnTo>
                      <a:pt x="622" y="610"/>
                    </a:lnTo>
                    <a:lnTo>
                      <a:pt x="622" y="610"/>
                    </a:lnTo>
                    <a:lnTo>
                      <a:pt x="622" y="610"/>
                    </a:lnTo>
                    <a:lnTo>
                      <a:pt x="620" y="610"/>
                    </a:lnTo>
                    <a:lnTo>
                      <a:pt x="617" y="610"/>
                    </a:lnTo>
                    <a:lnTo>
                      <a:pt x="617" y="610"/>
                    </a:lnTo>
                    <a:lnTo>
                      <a:pt x="617" y="608"/>
                    </a:lnTo>
                    <a:lnTo>
                      <a:pt x="617" y="608"/>
                    </a:lnTo>
                    <a:lnTo>
                      <a:pt x="615" y="608"/>
                    </a:lnTo>
                    <a:lnTo>
                      <a:pt x="613" y="608"/>
                    </a:lnTo>
                    <a:lnTo>
                      <a:pt x="613" y="608"/>
                    </a:lnTo>
                    <a:lnTo>
                      <a:pt x="611" y="608"/>
                    </a:lnTo>
                    <a:lnTo>
                      <a:pt x="611" y="608"/>
                    </a:lnTo>
                    <a:lnTo>
                      <a:pt x="609" y="608"/>
                    </a:lnTo>
                    <a:lnTo>
                      <a:pt x="608" y="606"/>
                    </a:lnTo>
                    <a:lnTo>
                      <a:pt x="608" y="606"/>
                    </a:lnTo>
                    <a:lnTo>
                      <a:pt x="608" y="606"/>
                    </a:lnTo>
                    <a:lnTo>
                      <a:pt x="606" y="606"/>
                    </a:lnTo>
                    <a:lnTo>
                      <a:pt x="604" y="606"/>
                    </a:lnTo>
                    <a:lnTo>
                      <a:pt x="604" y="606"/>
                    </a:lnTo>
                    <a:lnTo>
                      <a:pt x="602" y="606"/>
                    </a:lnTo>
                    <a:lnTo>
                      <a:pt x="600" y="606"/>
                    </a:lnTo>
                    <a:lnTo>
                      <a:pt x="600" y="606"/>
                    </a:lnTo>
                    <a:lnTo>
                      <a:pt x="599" y="604"/>
                    </a:lnTo>
                    <a:lnTo>
                      <a:pt x="599" y="604"/>
                    </a:lnTo>
                    <a:lnTo>
                      <a:pt x="599" y="604"/>
                    </a:lnTo>
                    <a:lnTo>
                      <a:pt x="599" y="604"/>
                    </a:lnTo>
                    <a:lnTo>
                      <a:pt x="597" y="606"/>
                    </a:lnTo>
                    <a:lnTo>
                      <a:pt x="597" y="606"/>
                    </a:lnTo>
                    <a:lnTo>
                      <a:pt x="595" y="606"/>
                    </a:lnTo>
                    <a:lnTo>
                      <a:pt x="595" y="606"/>
                    </a:lnTo>
                    <a:lnTo>
                      <a:pt x="595" y="606"/>
                    </a:lnTo>
                    <a:lnTo>
                      <a:pt x="595" y="606"/>
                    </a:lnTo>
                    <a:lnTo>
                      <a:pt x="593" y="608"/>
                    </a:lnTo>
                    <a:lnTo>
                      <a:pt x="593" y="608"/>
                    </a:lnTo>
                    <a:lnTo>
                      <a:pt x="593" y="608"/>
                    </a:lnTo>
                    <a:lnTo>
                      <a:pt x="593" y="608"/>
                    </a:lnTo>
                    <a:lnTo>
                      <a:pt x="593" y="610"/>
                    </a:lnTo>
                    <a:lnTo>
                      <a:pt x="593" y="610"/>
                    </a:lnTo>
                    <a:lnTo>
                      <a:pt x="591" y="610"/>
                    </a:lnTo>
                    <a:lnTo>
                      <a:pt x="591" y="611"/>
                    </a:lnTo>
                    <a:lnTo>
                      <a:pt x="591" y="611"/>
                    </a:lnTo>
                    <a:lnTo>
                      <a:pt x="591" y="613"/>
                    </a:lnTo>
                    <a:lnTo>
                      <a:pt x="589" y="613"/>
                    </a:lnTo>
                    <a:lnTo>
                      <a:pt x="589" y="613"/>
                    </a:lnTo>
                    <a:lnTo>
                      <a:pt x="589" y="615"/>
                    </a:lnTo>
                    <a:lnTo>
                      <a:pt x="588" y="615"/>
                    </a:lnTo>
                    <a:lnTo>
                      <a:pt x="588" y="615"/>
                    </a:lnTo>
                    <a:lnTo>
                      <a:pt x="588" y="617"/>
                    </a:lnTo>
                    <a:lnTo>
                      <a:pt x="588" y="617"/>
                    </a:lnTo>
                    <a:lnTo>
                      <a:pt x="588" y="617"/>
                    </a:lnTo>
                    <a:lnTo>
                      <a:pt x="586" y="617"/>
                    </a:lnTo>
                    <a:lnTo>
                      <a:pt x="586" y="617"/>
                    </a:lnTo>
                    <a:lnTo>
                      <a:pt x="586" y="617"/>
                    </a:lnTo>
                    <a:lnTo>
                      <a:pt x="586" y="617"/>
                    </a:lnTo>
                    <a:lnTo>
                      <a:pt x="586" y="617"/>
                    </a:lnTo>
                    <a:lnTo>
                      <a:pt x="584" y="615"/>
                    </a:lnTo>
                    <a:lnTo>
                      <a:pt x="582" y="615"/>
                    </a:lnTo>
                    <a:lnTo>
                      <a:pt x="582" y="615"/>
                    </a:lnTo>
                    <a:lnTo>
                      <a:pt x="582" y="615"/>
                    </a:lnTo>
                    <a:lnTo>
                      <a:pt x="580" y="615"/>
                    </a:lnTo>
                    <a:lnTo>
                      <a:pt x="580" y="615"/>
                    </a:lnTo>
                    <a:lnTo>
                      <a:pt x="580" y="615"/>
                    </a:lnTo>
                    <a:lnTo>
                      <a:pt x="579" y="615"/>
                    </a:lnTo>
                    <a:lnTo>
                      <a:pt x="579" y="615"/>
                    </a:lnTo>
                    <a:lnTo>
                      <a:pt x="579" y="615"/>
                    </a:lnTo>
                    <a:lnTo>
                      <a:pt x="577" y="613"/>
                    </a:lnTo>
                    <a:lnTo>
                      <a:pt x="579" y="610"/>
                    </a:lnTo>
                    <a:lnTo>
                      <a:pt x="579" y="608"/>
                    </a:lnTo>
                    <a:lnTo>
                      <a:pt x="577" y="606"/>
                    </a:lnTo>
                    <a:lnTo>
                      <a:pt x="575" y="604"/>
                    </a:lnTo>
                    <a:lnTo>
                      <a:pt x="577" y="600"/>
                    </a:lnTo>
                    <a:lnTo>
                      <a:pt x="575" y="597"/>
                    </a:lnTo>
                    <a:lnTo>
                      <a:pt x="573" y="595"/>
                    </a:lnTo>
                    <a:lnTo>
                      <a:pt x="570" y="593"/>
                    </a:lnTo>
                    <a:lnTo>
                      <a:pt x="568" y="593"/>
                    </a:lnTo>
                    <a:lnTo>
                      <a:pt x="566" y="593"/>
                    </a:lnTo>
                    <a:lnTo>
                      <a:pt x="564" y="591"/>
                    </a:lnTo>
                    <a:lnTo>
                      <a:pt x="562" y="591"/>
                    </a:lnTo>
                    <a:lnTo>
                      <a:pt x="562" y="591"/>
                    </a:lnTo>
                    <a:lnTo>
                      <a:pt x="561" y="591"/>
                    </a:lnTo>
                    <a:lnTo>
                      <a:pt x="561" y="590"/>
                    </a:lnTo>
                    <a:lnTo>
                      <a:pt x="561" y="590"/>
                    </a:lnTo>
                    <a:lnTo>
                      <a:pt x="559" y="590"/>
                    </a:lnTo>
                    <a:lnTo>
                      <a:pt x="557" y="590"/>
                    </a:lnTo>
                    <a:lnTo>
                      <a:pt x="555" y="588"/>
                    </a:lnTo>
                    <a:lnTo>
                      <a:pt x="555" y="588"/>
                    </a:lnTo>
                    <a:lnTo>
                      <a:pt x="553" y="588"/>
                    </a:lnTo>
                    <a:lnTo>
                      <a:pt x="553" y="588"/>
                    </a:lnTo>
                    <a:lnTo>
                      <a:pt x="552" y="588"/>
                    </a:lnTo>
                    <a:lnTo>
                      <a:pt x="552" y="588"/>
                    </a:lnTo>
                    <a:lnTo>
                      <a:pt x="552" y="588"/>
                    </a:lnTo>
                    <a:lnTo>
                      <a:pt x="550" y="588"/>
                    </a:lnTo>
                    <a:lnTo>
                      <a:pt x="550" y="588"/>
                    </a:lnTo>
                    <a:lnTo>
                      <a:pt x="548" y="588"/>
                    </a:lnTo>
                    <a:lnTo>
                      <a:pt x="548" y="588"/>
                    </a:lnTo>
                    <a:lnTo>
                      <a:pt x="548" y="588"/>
                    </a:lnTo>
                    <a:lnTo>
                      <a:pt x="546" y="588"/>
                    </a:lnTo>
                    <a:lnTo>
                      <a:pt x="546" y="588"/>
                    </a:lnTo>
                    <a:lnTo>
                      <a:pt x="546" y="588"/>
                    </a:lnTo>
                    <a:lnTo>
                      <a:pt x="544" y="588"/>
                    </a:lnTo>
                    <a:lnTo>
                      <a:pt x="542" y="588"/>
                    </a:lnTo>
                    <a:lnTo>
                      <a:pt x="541" y="588"/>
                    </a:lnTo>
                    <a:lnTo>
                      <a:pt x="537" y="586"/>
                    </a:lnTo>
                    <a:lnTo>
                      <a:pt x="535" y="586"/>
                    </a:lnTo>
                    <a:lnTo>
                      <a:pt x="528" y="582"/>
                    </a:lnTo>
                    <a:lnTo>
                      <a:pt x="528" y="582"/>
                    </a:lnTo>
                    <a:lnTo>
                      <a:pt x="528" y="582"/>
                    </a:lnTo>
                    <a:lnTo>
                      <a:pt x="526" y="582"/>
                    </a:lnTo>
                    <a:lnTo>
                      <a:pt x="524" y="581"/>
                    </a:lnTo>
                    <a:lnTo>
                      <a:pt x="523" y="581"/>
                    </a:lnTo>
                    <a:lnTo>
                      <a:pt x="523" y="581"/>
                    </a:lnTo>
                    <a:lnTo>
                      <a:pt x="523" y="581"/>
                    </a:lnTo>
                    <a:lnTo>
                      <a:pt x="523" y="581"/>
                    </a:lnTo>
                    <a:lnTo>
                      <a:pt x="523" y="579"/>
                    </a:lnTo>
                    <a:lnTo>
                      <a:pt x="521" y="579"/>
                    </a:lnTo>
                    <a:lnTo>
                      <a:pt x="521" y="579"/>
                    </a:lnTo>
                    <a:lnTo>
                      <a:pt x="521" y="579"/>
                    </a:lnTo>
                    <a:lnTo>
                      <a:pt x="519" y="579"/>
                    </a:lnTo>
                    <a:lnTo>
                      <a:pt x="517" y="577"/>
                    </a:lnTo>
                    <a:lnTo>
                      <a:pt x="517" y="577"/>
                    </a:lnTo>
                    <a:lnTo>
                      <a:pt x="517" y="577"/>
                    </a:lnTo>
                    <a:lnTo>
                      <a:pt x="515" y="577"/>
                    </a:lnTo>
                    <a:lnTo>
                      <a:pt x="515" y="575"/>
                    </a:lnTo>
                    <a:lnTo>
                      <a:pt x="515" y="575"/>
                    </a:lnTo>
                    <a:lnTo>
                      <a:pt x="514" y="575"/>
                    </a:lnTo>
                    <a:lnTo>
                      <a:pt x="514" y="575"/>
                    </a:lnTo>
                    <a:lnTo>
                      <a:pt x="512" y="575"/>
                    </a:lnTo>
                    <a:lnTo>
                      <a:pt x="512" y="573"/>
                    </a:lnTo>
                    <a:lnTo>
                      <a:pt x="512" y="573"/>
                    </a:lnTo>
                    <a:lnTo>
                      <a:pt x="510" y="573"/>
                    </a:lnTo>
                    <a:lnTo>
                      <a:pt x="510" y="573"/>
                    </a:lnTo>
                    <a:lnTo>
                      <a:pt x="510" y="573"/>
                    </a:lnTo>
                    <a:lnTo>
                      <a:pt x="510" y="573"/>
                    </a:lnTo>
                    <a:lnTo>
                      <a:pt x="510" y="573"/>
                    </a:lnTo>
                    <a:lnTo>
                      <a:pt x="508" y="573"/>
                    </a:lnTo>
                    <a:lnTo>
                      <a:pt x="508" y="572"/>
                    </a:lnTo>
                    <a:lnTo>
                      <a:pt x="508" y="572"/>
                    </a:lnTo>
                    <a:lnTo>
                      <a:pt x="508" y="572"/>
                    </a:lnTo>
                    <a:lnTo>
                      <a:pt x="506" y="572"/>
                    </a:lnTo>
                    <a:lnTo>
                      <a:pt x="506" y="572"/>
                    </a:lnTo>
                    <a:lnTo>
                      <a:pt x="506" y="572"/>
                    </a:lnTo>
                    <a:lnTo>
                      <a:pt x="506" y="572"/>
                    </a:lnTo>
                    <a:lnTo>
                      <a:pt x="506" y="572"/>
                    </a:lnTo>
                    <a:lnTo>
                      <a:pt x="506" y="572"/>
                    </a:lnTo>
                    <a:lnTo>
                      <a:pt x="504" y="570"/>
                    </a:lnTo>
                    <a:lnTo>
                      <a:pt x="504" y="570"/>
                    </a:lnTo>
                    <a:lnTo>
                      <a:pt x="504" y="570"/>
                    </a:lnTo>
                    <a:lnTo>
                      <a:pt x="503" y="570"/>
                    </a:lnTo>
                    <a:lnTo>
                      <a:pt x="503" y="568"/>
                    </a:lnTo>
                    <a:lnTo>
                      <a:pt x="503" y="568"/>
                    </a:lnTo>
                    <a:lnTo>
                      <a:pt x="503" y="568"/>
                    </a:lnTo>
                    <a:lnTo>
                      <a:pt x="503" y="568"/>
                    </a:lnTo>
                    <a:lnTo>
                      <a:pt x="503" y="568"/>
                    </a:lnTo>
                    <a:lnTo>
                      <a:pt x="503" y="568"/>
                    </a:lnTo>
                    <a:lnTo>
                      <a:pt x="503" y="566"/>
                    </a:lnTo>
                    <a:lnTo>
                      <a:pt x="503" y="566"/>
                    </a:lnTo>
                    <a:lnTo>
                      <a:pt x="503" y="566"/>
                    </a:lnTo>
                    <a:lnTo>
                      <a:pt x="503" y="566"/>
                    </a:lnTo>
                    <a:lnTo>
                      <a:pt x="503" y="564"/>
                    </a:lnTo>
                    <a:lnTo>
                      <a:pt x="501" y="564"/>
                    </a:lnTo>
                    <a:lnTo>
                      <a:pt x="501" y="564"/>
                    </a:lnTo>
                    <a:lnTo>
                      <a:pt x="501" y="564"/>
                    </a:lnTo>
                    <a:lnTo>
                      <a:pt x="501" y="562"/>
                    </a:lnTo>
                    <a:lnTo>
                      <a:pt x="501" y="562"/>
                    </a:lnTo>
                    <a:lnTo>
                      <a:pt x="501" y="562"/>
                    </a:lnTo>
                    <a:lnTo>
                      <a:pt x="501" y="562"/>
                    </a:lnTo>
                    <a:lnTo>
                      <a:pt x="501" y="562"/>
                    </a:lnTo>
                    <a:lnTo>
                      <a:pt x="501" y="562"/>
                    </a:lnTo>
                    <a:lnTo>
                      <a:pt x="501" y="562"/>
                    </a:lnTo>
                    <a:lnTo>
                      <a:pt x="501" y="562"/>
                    </a:lnTo>
                    <a:lnTo>
                      <a:pt x="501" y="562"/>
                    </a:lnTo>
                    <a:lnTo>
                      <a:pt x="501" y="562"/>
                    </a:lnTo>
                    <a:lnTo>
                      <a:pt x="499" y="562"/>
                    </a:lnTo>
                    <a:lnTo>
                      <a:pt x="499" y="562"/>
                    </a:lnTo>
                    <a:lnTo>
                      <a:pt x="499" y="562"/>
                    </a:lnTo>
                    <a:lnTo>
                      <a:pt x="499" y="562"/>
                    </a:lnTo>
                    <a:lnTo>
                      <a:pt x="499" y="562"/>
                    </a:lnTo>
                    <a:lnTo>
                      <a:pt x="499" y="562"/>
                    </a:lnTo>
                    <a:lnTo>
                      <a:pt x="499" y="562"/>
                    </a:lnTo>
                    <a:lnTo>
                      <a:pt x="499" y="562"/>
                    </a:lnTo>
                    <a:lnTo>
                      <a:pt x="499" y="562"/>
                    </a:lnTo>
                    <a:lnTo>
                      <a:pt x="499" y="562"/>
                    </a:lnTo>
                    <a:lnTo>
                      <a:pt x="497" y="562"/>
                    </a:lnTo>
                    <a:lnTo>
                      <a:pt x="497" y="562"/>
                    </a:lnTo>
                    <a:lnTo>
                      <a:pt x="497" y="562"/>
                    </a:lnTo>
                    <a:lnTo>
                      <a:pt x="497" y="562"/>
                    </a:lnTo>
                    <a:lnTo>
                      <a:pt x="497" y="562"/>
                    </a:lnTo>
                    <a:lnTo>
                      <a:pt x="497" y="562"/>
                    </a:lnTo>
                    <a:lnTo>
                      <a:pt x="497" y="562"/>
                    </a:lnTo>
                    <a:lnTo>
                      <a:pt x="497" y="562"/>
                    </a:lnTo>
                    <a:lnTo>
                      <a:pt x="497"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4" y="561"/>
                    </a:lnTo>
                    <a:lnTo>
                      <a:pt x="494" y="561"/>
                    </a:lnTo>
                    <a:lnTo>
                      <a:pt x="494" y="561"/>
                    </a:lnTo>
                    <a:lnTo>
                      <a:pt x="494" y="561"/>
                    </a:lnTo>
                    <a:lnTo>
                      <a:pt x="494" y="561"/>
                    </a:lnTo>
                    <a:lnTo>
                      <a:pt x="494" y="561"/>
                    </a:lnTo>
                    <a:lnTo>
                      <a:pt x="494" y="561"/>
                    </a:lnTo>
                    <a:lnTo>
                      <a:pt x="494" y="561"/>
                    </a:lnTo>
                    <a:lnTo>
                      <a:pt x="494" y="561"/>
                    </a:lnTo>
                    <a:lnTo>
                      <a:pt x="492" y="561"/>
                    </a:lnTo>
                    <a:lnTo>
                      <a:pt x="492" y="561"/>
                    </a:lnTo>
                    <a:lnTo>
                      <a:pt x="492" y="561"/>
                    </a:lnTo>
                    <a:lnTo>
                      <a:pt x="492" y="561"/>
                    </a:lnTo>
                    <a:lnTo>
                      <a:pt x="490" y="561"/>
                    </a:lnTo>
                    <a:lnTo>
                      <a:pt x="490" y="561"/>
                    </a:lnTo>
                    <a:lnTo>
                      <a:pt x="490" y="559"/>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2"/>
                    </a:lnTo>
                    <a:lnTo>
                      <a:pt x="486" y="562"/>
                    </a:lnTo>
                    <a:lnTo>
                      <a:pt x="486" y="562"/>
                    </a:lnTo>
                    <a:lnTo>
                      <a:pt x="486" y="562"/>
                    </a:lnTo>
                    <a:lnTo>
                      <a:pt x="486" y="562"/>
                    </a:lnTo>
                    <a:lnTo>
                      <a:pt x="486" y="562"/>
                    </a:lnTo>
                    <a:lnTo>
                      <a:pt x="486" y="562"/>
                    </a:lnTo>
                    <a:lnTo>
                      <a:pt x="486" y="562"/>
                    </a:lnTo>
                    <a:lnTo>
                      <a:pt x="486" y="562"/>
                    </a:lnTo>
                    <a:lnTo>
                      <a:pt x="485" y="562"/>
                    </a:lnTo>
                    <a:lnTo>
                      <a:pt x="485" y="562"/>
                    </a:lnTo>
                    <a:lnTo>
                      <a:pt x="485" y="562"/>
                    </a:lnTo>
                    <a:lnTo>
                      <a:pt x="485" y="562"/>
                    </a:lnTo>
                    <a:lnTo>
                      <a:pt x="485" y="562"/>
                    </a:lnTo>
                    <a:lnTo>
                      <a:pt x="485" y="564"/>
                    </a:lnTo>
                    <a:lnTo>
                      <a:pt x="485" y="564"/>
                    </a:lnTo>
                    <a:lnTo>
                      <a:pt x="485" y="564"/>
                    </a:lnTo>
                    <a:lnTo>
                      <a:pt x="483" y="562"/>
                    </a:lnTo>
                    <a:lnTo>
                      <a:pt x="483" y="562"/>
                    </a:lnTo>
                    <a:lnTo>
                      <a:pt x="483" y="562"/>
                    </a:lnTo>
                    <a:lnTo>
                      <a:pt x="483" y="562"/>
                    </a:lnTo>
                    <a:lnTo>
                      <a:pt x="483" y="562"/>
                    </a:lnTo>
                    <a:lnTo>
                      <a:pt x="483" y="562"/>
                    </a:lnTo>
                    <a:lnTo>
                      <a:pt x="483" y="562"/>
                    </a:lnTo>
                    <a:lnTo>
                      <a:pt x="483" y="562"/>
                    </a:lnTo>
                    <a:lnTo>
                      <a:pt x="481" y="562"/>
                    </a:lnTo>
                    <a:lnTo>
                      <a:pt x="481" y="562"/>
                    </a:lnTo>
                    <a:lnTo>
                      <a:pt x="481" y="562"/>
                    </a:lnTo>
                    <a:lnTo>
                      <a:pt x="481" y="562"/>
                    </a:lnTo>
                    <a:lnTo>
                      <a:pt x="481" y="562"/>
                    </a:lnTo>
                    <a:lnTo>
                      <a:pt x="481" y="562"/>
                    </a:lnTo>
                    <a:lnTo>
                      <a:pt x="481" y="562"/>
                    </a:lnTo>
                    <a:lnTo>
                      <a:pt x="481" y="562"/>
                    </a:lnTo>
                    <a:lnTo>
                      <a:pt x="481" y="561"/>
                    </a:lnTo>
                    <a:lnTo>
                      <a:pt x="481" y="561"/>
                    </a:lnTo>
                    <a:lnTo>
                      <a:pt x="481" y="561"/>
                    </a:lnTo>
                    <a:lnTo>
                      <a:pt x="481" y="561"/>
                    </a:lnTo>
                    <a:lnTo>
                      <a:pt x="481" y="561"/>
                    </a:lnTo>
                    <a:lnTo>
                      <a:pt x="481" y="561"/>
                    </a:lnTo>
                    <a:lnTo>
                      <a:pt x="481" y="561"/>
                    </a:lnTo>
                    <a:lnTo>
                      <a:pt x="481" y="561"/>
                    </a:lnTo>
                    <a:lnTo>
                      <a:pt x="481" y="559"/>
                    </a:lnTo>
                    <a:lnTo>
                      <a:pt x="481" y="559"/>
                    </a:lnTo>
                    <a:lnTo>
                      <a:pt x="481" y="559"/>
                    </a:lnTo>
                    <a:lnTo>
                      <a:pt x="479" y="559"/>
                    </a:lnTo>
                    <a:lnTo>
                      <a:pt x="477" y="559"/>
                    </a:lnTo>
                    <a:lnTo>
                      <a:pt x="477" y="559"/>
                    </a:lnTo>
                    <a:lnTo>
                      <a:pt x="476" y="559"/>
                    </a:lnTo>
                    <a:lnTo>
                      <a:pt x="476" y="559"/>
                    </a:lnTo>
                    <a:lnTo>
                      <a:pt x="474" y="559"/>
                    </a:lnTo>
                    <a:lnTo>
                      <a:pt x="474" y="559"/>
                    </a:lnTo>
                    <a:lnTo>
                      <a:pt x="474" y="559"/>
                    </a:lnTo>
                    <a:lnTo>
                      <a:pt x="474" y="557"/>
                    </a:lnTo>
                    <a:lnTo>
                      <a:pt x="474" y="557"/>
                    </a:lnTo>
                    <a:lnTo>
                      <a:pt x="476" y="555"/>
                    </a:lnTo>
                    <a:lnTo>
                      <a:pt x="476" y="555"/>
                    </a:lnTo>
                    <a:lnTo>
                      <a:pt x="476" y="555"/>
                    </a:lnTo>
                    <a:lnTo>
                      <a:pt x="476" y="555"/>
                    </a:lnTo>
                    <a:lnTo>
                      <a:pt x="474" y="553"/>
                    </a:lnTo>
                    <a:lnTo>
                      <a:pt x="474" y="553"/>
                    </a:lnTo>
                    <a:lnTo>
                      <a:pt x="472" y="553"/>
                    </a:lnTo>
                    <a:lnTo>
                      <a:pt x="472" y="553"/>
                    </a:lnTo>
                    <a:lnTo>
                      <a:pt x="470" y="553"/>
                    </a:lnTo>
                    <a:lnTo>
                      <a:pt x="470" y="553"/>
                    </a:lnTo>
                    <a:lnTo>
                      <a:pt x="470" y="552"/>
                    </a:lnTo>
                    <a:lnTo>
                      <a:pt x="470" y="552"/>
                    </a:lnTo>
                    <a:lnTo>
                      <a:pt x="470" y="552"/>
                    </a:lnTo>
                    <a:lnTo>
                      <a:pt x="468" y="552"/>
                    </a:lnTo>
                    <a:lnTo>
                      <a:pt x="468" y="552"/>
                    </a:lnTo>
                    <a:lnTo>
                      <a:pt x="468" y="552"/>
                    </a:lnTo>
                    <a:lnTo>
                      <a:pt x="468" y="552"/>
                    </a:lnTo>
                    <a:lnTo>
                      <a:pt x="468" y="552"/>
                    </a:lnTo>
                    <a:lnTo>
                      <a:pt x="467" y="552"/>
                    </a:lnTo>
                    <a:lnTo>
                      <a:pt x="467" y="552"/>
                    </a:lnTo>
                    <a:lnTo>
                      <a:pt x="467" y="552"/>
                    </a:lnTo>
                    <a:lnTo>
                      <a:pt x="465" y="552"/>
                    </a:lnTo>
                    <a:lnTo>
                      <a:pt x="465" y="552"/>
                    </a:lnTo>
                    <a:lnTo>
                      <a:pt x="465" y="552"/>
                    </a:lnTo>
                    <a:lnTo>
                      <a:pt x="465" y="552"/>
                    </a:lnTo>
                    <a:lnTo>
                      <a:pt x="465" y="550"/>
                    </a:lnTo>
                    <a:lnTo>
                      <a:pt x="465" y="550"/>
                    </a:lnTo>
                    <a:lnTo>
                      <a:pt x="465" y="550"/>
                    </a:lnTo>
                    <a:lnTo>
                      <a:pt x="465" y="550"/>
                    </a:lnTo>
                    <a:lnTo>
                      <a:pt x="465" y="550"/>
                    </a:lnTo>
                    <a:lnTo>
                      <a:pt x="465" y="550"/>
                    </a:lnTo>
                    <a:lnTo>
                      <a:pt x="463" y="548"/>
                    </a:lnTo>
                    <a:lnTo>
                      <a:pt x="463" y="546"/>
                    </a:lnTo>
                    <a:lnTo>
                      <a:pt x="463" y="546"/>
                    </a:lnTo>
                    <a:lnTo>
                      <a:pt x="461" y="546"/>
                    </a:lnTo>
                    <a:lnTo>
                      <a:pt x="461" y="546"/>
                    </a:lnTo>
                    <a:lnTo>
                      <a:pt x="461" y="546"/>
                    </a:lnTo>
                    <a:lnTo>
                      <a:pt x="461" y="546"/>
                    </a:lnTo>
                    <a:lnTo>
                      <a:pt x="461" y="544"/>
                    </a:lnTo>
                    <a:lnTo>
                      <a:pt x="461" y="544"/>
                    </a:lnTo>
                    <a:lnTo>
                      <a:pt x="461" y="544"/>
                    </a:lnTo>
                    <a:lnTo>
                      <a:pt x="459" y="544"/>
                    </a:lnTo>
                    <a:lnTo>
                      <a:pt x="459" y="544"/>
                    </a:lnTo>
                    <a:lnTo>
                      <a:pt x="459" y="544"/>
                    </a:lnTo>
                    <a:lnTo>
                      <a:pt x="459" y="544"/>
                    </a:lnTo>
                    <a:lnTo>
                      <a:pt x="457" y="544"/>
                    </a:lnTo>
                    <a:lnTo>
                      <a:pt x="457" y="544"/>
                    </a:lnTo>
                    <a:lnTo>
                      <a:pt x="457" y="544"/>
                    </a:lnTo>
                    <a:lnTo>
                      <a:pt x="457" y="544"/>
                    </a:lnTo>
                    <a:lnTo>
                      <a:pt x="457" y="543"/>
                    </a:lnTo>
                    <a:lnTo>
                      <a:pt x="457" y="543"/>
                    </a:lnTo>
                    <a:lnTo>
                      <a:pt x="456" y="543"/>
                    </a:lnTo>
                    <a:lnTo>
                      <a:pt x="456" y="543"/>
                    </a:lnTo>
                    <a:lnTo>
                      <a:pt x="456" y="543"/>
                    </a:lnTo>
                    <a:lnTo>
                      <a:pt x="456" y="543"/>
                    </a:lnTo>
                    <a:lnTo>
                      <a:pt x="454" y="543"/>
                    </a:lnTo>
                    <a:lnTo>
                      <a:pt x="454" y="543"/>
                    </a:lnTo>
                    <a:lnTo>
                      <a:pt x="454" y="543"/>
                    </a:lnTo>
                    <a:lnTo>
                      <a:pt x="454" y="543"/>
                    </a:lnTo>
                    <a:lnTo>
                      <a:pt x="454" y="541"/>
                    </a:lnTo>
                    <a:lnTo>
                      <a:pt x="454" y="541"/>
                    </a:lnTo>
                    <a:lnTo>
                      <a:pt x="454" y="541"/>
                    </a:lnTo>
                    <a:lnTo>
                      <a:pt x="454" y="541"/>
                    </a:lnTo>
                    <a:lnTo>
                      <a:pt x="454" y="541"/>
                    </a:lnTo>
                    <a:lnTo>
                      <a:pt x="454" y="541"/>
                    </a:lnTo>
                    <a:lnTo>
                      <a:pt x="454" y="541"/>
                    </a:lnTo>
                    <a:lnTo>
                      <a:pt x="454" y="541"/>
                    </a:lnTo>
                    <a:lnTo>
                      <a:pt x="454" y="541"/>
                    </a:lnTo>
                    <a:lnTo>
                      <a:pt x="452" y="541"/>
                    </a:lnTo>
                    <a:lnTo>
                      <a:pt x="452" y="541"/>
                    </a:lnTo>
                    <a:lnTo>
                      <a:pt x="452" y="539"/>
                    </a:lnTo>
                    <a:lnTo>
                      <a:pt x="452" y="539"/>
                    </a:lnTo>
                    <a:lnTo>
                      <a:pt x="450" y="539"/>
                    </a:lnTo>
                    <a:lnTo>
                      <a:pt x="450" y="539"/>
                    </a:lnTo>
                    <a:lnTo>
                      <a:pt x="450" y="539"/>
                    </a:lnTo>
                    <a:lnTo>
                      <a:pt x="450" y="539"/>
                    </a:lnTo>
                    <a:lnTo>
                      <a:pt x="448" y="537"/>
                    </a:lnTo>
                    <a:lnTo>
                      <a:pt x="448" y="537"/>
                    </a:lnTo>
                    <a:lnTo>
                      <a:pt x="447" y="537"/>
                    </a:lnTo>
                    <a:lnTo>
                      <a:pt x="447" y="537"/>
                    </a:lnTo>
                    <a:lnTo>
                      <a:pt x="447" y="537"/>
                    </a:lnTo>
                    <a:lnTo>
                      <a:pt x="447" y="537"/>
                    </a:lnTo>
                    <a:lnTo>
                      <a:pt x="445" y="535"/>
                    </a:lnTo>
                    <a:lnTo>
                      <a:pt x="443" y="535"/>
                    </a:lnTo>
                    <a:lnTo>
                      <a:pt x="443" y="534"/>
                    </a:lnTo>
                    <a:lnTo>
                      <a:pt x="443" y="534"/>
                    </a:lnTo>
                    <a:lnTo>
                      <a:pt x="441" y="534"/>
                    </a:lnTo>
                    <a:lnTo>
                      <a:pt x="441" y="534"/>
                    </a:lnTo>
                    <a:lnTo>
                      <a:pt x="439" y="534"/>
                    </a:lnTo>
                    <a:lnTo>
                      <a:pt x="439" y="532"/>
                    </a:lnTo>
                    <a:lnTo>
                      <a:pt x="439" y="532"/>
                    </a:lnTo>
                    <a:lnTo>
                      <a:pt x="439" y="532"/>
                    </a:lnTo>
                    <a:lnTo>
                      <a:pt x="439" y="532"/>
                    </a:lnTo>
                    <a:lnTo>
                      <a:pt x="438" y="532"/>
                    </a:lnTo>
                    <a:lnTo>
                      <a:pt x="438" y="530"/>
                    </a:lnTo>
                    <a:lnTo>
                      <a:pt x="436" y="530"/>
                    </a:lnTo>
                    <a:lnTo>
                      <a:pt x="436" y="528"/>
                    </a:lnTo>
                    <a:lnTo>
                      <a:pt x="436" y="528"/>
                    </a:lnTo>
                    <a:lnTo>
                      <a:pt x="434" y="528"/>
                    </a:lnTo>
                    <a:lnTo>
                      <a:pt x="432" y="528"/>
                    </a:lnTo>
                    <a:lnTo>
                      <a:pt x="432" y="526"/>
                    </a:lnTo>
                    <a:lnTo>
                      <a:pt x="432" y="526"/>
                    </a:lnTo>
                    <a:lnTo>
                      <a:pt x="432" y="526"/>
                    </a:lnTo>
                    <a:lnTo>
                      <a:pt x="432" y="526"/>
                    </a:lnTo>
                    <a:lnTo>
                      <a:pt x="432" y="526"/>
                    </a:lnTo>
                    <a:lnTo>
                      <a:pt x="432" y="524"/>
                    </a:lnTo>
                    <a:lnTo>
                      <a:pt x="430" y="524"/>
                    </a:lnTo>
                    <a:lnTo>
                      <a:pt x="430" y="524"/>
                    </a:lnTo>
                    <a:lnTo>
                      <a:pt x="429" y="524"/>
                    </a:lnTo>
                    <a:lnTo>
                      <a:pt x="429" y="524"/>
                    </a:lnTo>
                    <a:lnTo>
                      <a:pt x="427" y="523"/>
                    </a:lnTo>
                    <a:lnTo>
                      <a:pt x="427" y="523"/>
                    </a:lnTo>
                    <a:lnTo>
                      <a:pt x="425" y="523"/>
                    </a:lnTo>
                    <a:lnTo>
                      <a:pt x="425" y="523"/>
                    </a:lnTo>
                    <a:lnTo>
                      <a:pt x="425" y="523"/>
                    </a:lnTo>
                    <a:lnTo>
                      <a:pt x="425" y="523"/>
                    </a:lnTo>
                    <a:lnTo>
                      <a:pt x="425" y="524"/>
                    </a:lnTo>
                    <a:lnTo>
                      <a:pt x="425" y="524"/>
                    </a:lnTo>
                    <a:lnTo>
                      <a:pt x="425" y="524"/>
                    </a:lnTo>
                    <a:lnTo>
                      <a:pt x="423" y="524"/>
                    </a:lnTo>
                    <a:lnTo>
                      <a:pt x="423" y="524"/>
                    </a:lnTo>
                    <a:lnTo>
                      <a:pt x="423" y="524"/>
                    </a:lnTo>
                    <a:lnTo>
                      <a:pt x="423" y="524"/>
                    </a:lnTo>
                    <a:lnTo>
                      <a:pt x="423" y="526"/>
                    </a:lnTo>
                    <a:lnTo>
                      <a:pt x="423" y="526"/>
                    </a:lnTo>
                    <a:lnTo>
                      <a:pt x="423" y="526"/>
                    </a:lnTo>
                    <a:lnTo>
                      <a:pt x="423" y="526"/>
                    </a:lnTo>
                    <a:lnTo>
                      <a:pt x="421" y="526"/>
                    </a:lnTo>
                    <a:lnTo>
                      <a:pt x="421" y="528"/>
                    </a:lnTo>
                    <a:lnTo>
                      <a:pt x="421" y="528"/>
                    </a:lnTo>
                    <a:lnTo>
                      <a:pt x="421" y="528"/>
                    </a:lnTo>
                    <a:lnTo>
                      <a:pt x="419" y="528"/>
                    </a:lnTo>
                    <a:lnTo>
                      <a:pt x="419" y="530"/>
                    </a:lnTo>
                    <a:lnTo>
                      <a:pt x="419" y="530"/>
                    </a:lnTo>
                    <a:lnTo>
                      <a:pt x="419" y="530"/>
                    </a:lnTo>
                    <a:lnTo>
                      <a:pt x="418" y="532"/>
                    </a:lnTo>
                    <a:lnTo>
                      <a:pt x="416" y="532"/>
                    </a:lnTo>
                    <a:lnTo>
                      <a:pt x="414" y="532"/>
                    </a:lnTo>
                    <a:lnTo>
                      <a:pt x="414" y="534"/>
                    </a:lnTo>
                    <a:lnTo>
                      <a:pt x="414" y="534"/>
                    </a:lnTo>
                    <a:lnTo>
                      <a:pt x="414" y="534"/>
                    </a:lnTo>
                    <a:lnTo>
                      <a:pt x="414" y="534"/>
                    </a:lnTo>
                    <a:lnTo>
                      <a:pt x="414" y="534"/>
                    </a:lnTo>
                    <a:lnTo>
                      <a:pt x="412" y="534"/>
                    </a:lnTo>
                    <a:lnTo>
                      <a:pt x="410" y="535"/>
                    </a:lnTo>
                    <a:lnTo>
                      <a:pt x="410" y="535"/>
                    </a:lnTo>
                    <a:lnTo>
                      <a:pt x="409" y="535"/>
                    </a:lnTo>
                    <a:lnTo>
                      <a:pt x="409" y="537"/>
                    </a:lnTo>
                    <a:lnTo>
                      <a:pt x="407" y="537"/>
                    </a:lnTo>
                    <a:lnTo>
                      <a:pt x="407" y="537"/>
                    </a:lnTo>
                    <a:lnTo>
                      <a:pt x="405" y="537"/>
                    </a:lnTo>
                    <a:lnTo>
                      <a:pt x="403" y="539"/>
                    </a:lnTo>
                    <a:lnTo>
                      <a:pt x="403" y="539"/>
                    </a:lnTo>
                    <a:lnTo>
                      <a:pt x="401" y="539"/>
                    </a:lnTo>
                    <a:lnTo>
                      <a:pt x="401" y="539"/>
                    </a:lnTo>
                    <a:lnTo>
                      <a:pt x="400" y="537"/>
                    </a:lnTo>
                    <a:lnTo>
                      <a:pt x="400" y="537"/>
                    </a:lnTo>
                    <a:lnTo>
                      <a:pt x="400" y="537"/>
                    </a:lnTo>
                    <a:lnTo>
                      <a:pt x="400" y="539"/>
                    </a:lnTo>
                    <a:lnTo>
                      <a:pt x="400" y="539"/>
                    </a:lnTo>
                    <a:lnTo>
                      <a:pt x="398" y="539"/>
                    </a:lnTo>
                    <a:lnTo>
                      <a:pt x="398" y="539"/>
                    </a:lnTo>
                    <a:lnTo>
                      <a:pt x="398" y="539"/>
                    </a:lnTo>
                    <a:lnTo>
                      <a:pt x="398" y="541"/>
                    </a:lnTo>
                    <a:lnTo>
                      <a:pt x="396" y="541"/>
                    </a:lnTo>
                    <a:lnTo>
                      <a:pt x="396" y="541"/>
                    </a:lnTo>
                    <a:lnTo>
                      <a:pt x="396" y="541"/>
                    </a:lnTo>
                    <a:lnTo>
                      <a:pt x="394" y="541"/>
                    </a:lnTo>
                    <a:lnTo>
                      <a:pt x="394" y="541"/>
                    </a:lnTo>
                    <a:lnTo>
                      <a:pt x="394" y="541"/>
                    </a:lnTo>
                    <a:lnTo>
                      <a:pt x="394" y="541"/>
                    </a:lnTo>
                    <a:lnTo>
                      <a:pt x="392" y="541"/>
                    </a:lnTo>
                    <a:lnTo>
                      <a:pt x="392" y="541"/>
                    </a:lnTo>
                    <a:lnTo>
                      <a:pt x="392" y="541"/>
                    </a:lnTo>
                    <a:lnTo>
                      <a:pt x="389" y="541"/>
                    </a:lnTo>
                    <a:lnTo>
                      <a:pt x="389" y="541"/>
                    </a:lnTo>
                    <a:lnTo>
                      <a:pt x="389" y="541"/>
                    </a:lnTo>
                    <a:lnTo>
                      <a:pt x="389" y="541"/>
                    </a:lnTo>
                    <a:lnTo>
                      <a:pt x="389" y="541"/>
                    </a:lnTo>
                    <a:lnTo>
                      <a:pt x="389" y="541"/>
                    </a:lnTo>
                    <a:lnTo>
                      <a:pt x="389" y="541"/>
                    </a:lnTo>
                    <a:lnTo>
                      <a:pt x="389" y="543"/>
                    </a:lnTo>
                    <a:lnTo>
                      <a:pt x="389" y="543"/>
                    </a:lnTo>
                    <a:lnTo>
                      <a:pt x="389" y="543"/>
                    </a:lnTo>
                    <a:lnTo>
                      <a:pt x="387" y="543"/>
                    </a:lnTo>
                    <a:lnTo>
                      <a:pt x="387" y="543"/>
                    </a:lnTo>
                    <a:lnTo>
                      <a:pt x="387" y="543"/>
                    </a:lnTo>
                    <a:lnTo>
                      <a:pt x="387" y="543"/>
                    </a:lnTo>
                    <a:lnTo>
                      <a:pt x="387" y="543"/>
                    </a:lnTo>
                    <a:lnTo>
                      <a:pt x="385" y="543"/>
                    </a:lnTo>
                    <a:lnTo>
                      <a:pt x="385" y="544"/>
                    </a:lnTo>
                    <a:lnTo>
                      <a:pt x="385" y="544"/>
                    </a:lnTo>
                    <a:lnTo>
                      <a:pt x="385" y="544"/>
                    </a:lnTo>
                    <a:lnTo>
                      <a:pt x="383" y="544"/>
                    </a:lnTo>
                    <a:lnTo>
                      <a:pt x="383" y="544"/>
                    </a:lnTo>
                    <a:lnTo>
                      <a:pt x="383" y="544"/>
                    </a:lnTo>
                    <a:lnTo>
                      <a:pt x="381" y="546"/>
                    </a:lnTo>
                    <a:lnTo>
                      <a:pt x="381" y="546"/>
                    </a:lnTo>
                    <a:lnTo>
                      <a:pt x="381" y="546"/>
                    </a:lnTo>
                    <a:lnTo>
                      <a:pt x="380" y="546"/>
                    </a:lnTo>
                    <a:lnTo>
                      <a:pt x="380" y="546"/>
                    </a:lnTo>
                    <a:lnTo>
                      <a:pt x="380" y="546"/>
                    </a:lnTo>
                    <a:lnTo>
                      <a:pt x="380" y="546"/>
                    </a:lnTo>
                    <a:lnTo>
                      <a:pt x="380" y="546"/>
                    </a:lnTo>
                    <a:lnTo>
                      <a:pt x="380" y="548"/>
                    </a:lnTo>
                    <a:lnTo>
                      <a:pt x="380" y="548"/>
                    </a:lnTo>
                    <a:lnTo>
                      <a:pt x="380" y="548"/>
                    </a:lnTo>
                    <a:lnTo>
                      <a:pt x="380" y="548"/>
                    </a:lnTo>
                    <a:lnTo>
                      <a:pt x="380" y="548"/>
                    </a:lnTo>
                    <a:lnTo>
                      <a:pt x="378" y="548"/>
                    </a:lnTo>
                    <a:lnTo>
                      <a:pt x="378" y="548"/>
                    </a:lnTo>
                    <a:lnTo>
                      <a:pt x="378" y="548"/>
                    </a:lnTo>
                    <a:lnTo>
                      <a:pt x="378" y="548"/>
                    </a:lnTo>
                    <a:lnTo>
                      <a:pt x="376" y="548"/>
                    </a:lnTo>
                    <a:lnTo>
                      <a:pt x="376" y="548"/>
                    </a:lnTo>
                    <a:lnTo>
                      <a:pt x="376" y="548"/>
                    </a:lnTo>
                    <a:lnTo>
                      <a:pt x="376" y="548"/>
                    </a:lnTo>
                    <a:lnTo>
                      <a:pt x="376" y="548"/>
                    </a:lnTo>
                    <a:lnTo>
                      <a:pt x="374" y="548"/>
                    </a:lnTo>
                    <a:lnTo>
                      <a:pt x="374" y="548"/>
                    </a:lnTo>
                    <a:lnTo>
                      <a:pt x="374" y="548"/>
                    </a:lnTo>
                    <a:lnTo>
                      <a:pt x="374" y="548"/>
                    </a:lnTo>
                    <a:lnTo>
                      <a:pt x="374" y="548"/>
                    </a:lnTo>
                    <a:lnTo>
                      <a:pt x="372" y="548"/>
                    </a:lnTo>
                    <a:lnTo>
                      <a:pt x="372" y="548"/>
                    </a:lnTo>
                    <a:lnTo>
                      <a:pt x="372" y="548"/>
                    </a:lnTo>
                    <a:lnTo>
                      <a:pt x="371" y="548"/>
                    </a:lnTo>
                    <a:lnTo>
                      <a:pt x="371" y="548"/>
                    </a:lnTo>
                    <a:lnTo>
                      <a:pt x="371" y="548"/>
                    </a:lnTo>
                    <a:lnTo>
                      <a:pt x="369" y="548"/>
                    </a:lnTo>
                    <a:lnTo>
                      <a:pt x="369" y="548"/>
                    </a:lnTo>
                    <a:lnTo>
                      <a:pt x="369" y="550"/>
                    </a:lnTo>
                    <a:lnTo>
                      <a:pt x="369" y="550"/>
                    </a:lnTo>
                    <a:lnTo>
                      <a:pt x="369" y="550"/>
                    </a:lnTo>
                    <a:lnTo>
                      <a:pt x="371" y="550"/>
                    </a:lnTo>
                    <a:lnTo>
                      <a:pt x="369" y="550"/>
                    </a:lnTo>
                    <a:lnTo>
                      <a:pt x="369" y="550"/>
                    </a:lnTo>
                    <a:lnTo>
                      <a:pt x="369" y="550"/>
                    </a:lnTo>
                    <a:lnTo>
                      <a:pt x="369" y="550"/>
                    </a:lnTo>
                    <a:lnTo>
                      <a:pt x="367" y="552"/>
                    </a:lnTo>
                    <a:lnTo>
                      <a:pt x="367" y="552"/>
                    </a:lnTo>
                    <a:lnTo>
                      <a:pt x="367" y="552"/>
                    </a:lnTo>
                    <a:lnTo>
                      <a:pt x="365" y="552"/>
                    </a:lnTo>
                    <a:lnTo>
                      <a:pt x="365" y="552"/>
                    </a:lnTo>
                    <a:lnTo>
                      <a:pt x="365" y="552"/>
                    </a:lnTo>
                    <a:lnTo>
                      <a:pt x="365" y="552"/>
                    </a:lnTo>
                    <a:lnTo>
                      <a:pt x="363" y="553"/>
                    </a:lnTo>
                    <a:lnTo>
                      <a:pt x="363" y="553"/>
                    </a:lnTo>
                    <a:lnTo>
                      <a:pt x="363" y="553"/>
                    </a:lnTo>
                    <a:lnTo>
                      <a:pt x="362" y="553"/>
                    </a:lnTo>
                    <a:lnTo>
                      <a:pt x="362" y="553"/>
                    </a:lnTo>
                    <a:lnTo>
                      <a:pt x="362" y="553"/>
                    </a:lnTo>
                    <a:lnTo>
                      <a:pt x="360" y="553"/>
                    </a:lnTo>
                    <a:lnTo>
                      <a:pt x="360" y="555"/>
                    </a:lnTo>
                    <a:lnTo>
                      <a:pt x="360" y="555"/>
                    </a:lnTo>
                    <a:lnTo>
                      <a:pt x="358" y="555"/>
                    </a:lnTo>
                    <a:lnTo>
                      <a:pt x="358" y="555"/>
                    </a:lnTo>
                    <a:lnTo>
                      <a:pt x="358" y="555"/>
                    </a:lnTo>
                    <a:lnTo>
                      <a:pt x="356" y="555"/>
                    </a:lnTo>
                    <a:lnTo>
                      <a:pt x="356" y="555"/>
                    </a:lnTo>
                    <a:lnTo>
                      <a:pt x="356" y="557"/>
                    </a:lnTo>
                    <a:lnTo>
                      <a:pt x="354" y="557"/>
                    </a:lnTo>
                    <a:lnTo>
                      <a:pt x="354" y="557"/>
                    </a:lnTo>
                    <a:lnTo>
                      <a:pt x="354" y="557"/>
                    </a:lnTo>
                    <a:lnTo>
                      <a:pt x="353" y="557"/>
                    </a:lnTo>
                    <a:lnTo>
                      <a:pt x="353" y="557"/>
                    </a:lnTo>
                    <a:lnTo>
                      <a:pt x="353" y="557"/>
                    </a:lnTo>
                    <a:lnTo>
                      <a:pt x="353" y="559"/>
                    </a:lnTo>
                    <a:lnTo>
                      <a:pt x="351" y="559"/>
                    </a:lnTo>
                    <a:lnTo>
                      <a:pt x="351" y="559"/>
                    </a:lnTo>
                    <a:lnTo>
                      <a:pt x="351" y="559"/>
                    </a:lnTo>
                    <a:lnTo>
                      <a:pt x="351" y="559"/>
                    </a:lnTo>
                    <a:lnTo>
                      <a:pt x="347" y="561"/>
                    </a:lnTo>
                    <a:lnTo>
                      <a:pt x="347" y="561"/>
                    </a:lnTo>
                    <a:lnTo>
                      <a:pt x="345" y="561"/>
                    </a:lnTo>
                    <a:lnTo>
                      <a:pt x="344" y="562"/>
                    </a:lnTo>
                    <a:lnTo>
                      <a:pt x="340" y="562"/>
                    </a:lnTo>
                    <a:lnTo>
                      <a:pt x="338" y="564"/>
                    </a:lnTo>
                    <a:lnTo>
                      <a:pt x="338" y="564"/>
                    </a:lnTo>
                    <a:lnTo>
                      <a:pt x="338" y="564"/>
                    </a:lnTo>
                    <a:lnTo>
                      <a:pt x="338" y="564"/>
                    </a:lnTo>
                    <a:lnTo>
                      <a:pt x="340" y="566"/>
                    </a:lnTo>
                    <a:lnTo>
                      <a:pt x="340" y="566"/>
                    </a:lnTo>
                    <a:lnTo>
                      <a:pt x="340" y="566"/>
                    </a:lnTo>
                    <a:lnTo>
                      <a:pt x="340" y="566"/>
                    </a:lnTo>
                    <a:lnTo>
                      <a:pt x="340" y="568"/>
                    </a:lnTo>
                    <a:lnTo>
                      <a:pt x="340" y="568"/>
                    </a:lnTo>
                    <a:lnTo>
                      <a:pt x="340" y="568"/>
                    </a:lnTo>
                    <a:lnTo>
                      <a:pt x="340" y="568"/>
                    </a:lnTo>
                    <a:lnTo>
                      <a:pt x="340" y="568"/>
                    </a:lnTo>
                    <a:lnTo>
                      <a:pt x="342" y="568"/>
                    </a:lnTo>
                    <a:lnTo>
                      <a:pt x="342" y="570"/>
                    </a:lnTo>
                    <a:lnTo>
                      <a:pt x="342" y="570"/>
                    </a:lnTo>
                    <a:lnTo>
                      <a:pt x="342" y="570"/>
                    </a:lnTo>
                    <a:lnTo>
                      <a:pt x="344" y="570"/>
                    </a:lnTo>
                    <a:lnTo>
                      <a:pt x="344" y="570"/>
                    </a:lnTo>
                    <a:lnTo>
                      <a:pt x="344" y="572"/>
                    </a:lnTo>
                    <a:lnTo>
                      <a:pt x="344" y="572"/>
                    </a:lnTo>
                    <a:lnTo>
                      <a:pt x="344" y="572"/>
                    </a:lnTo>
                    <a:lnTo>
                      <a:pt x="344" y="572"/>
                    </a:lnTo>
                    <a:lnTo>
                      <a:pt x="345" y="572"/>
                    </a:lnTo>
                    <a:lnTo>
                      <a:pt x="345" y="572"/>
                    </a:lnTo>
                    <a:lnTo>
                      <a:pt x="345" y="572"/>
                    </a:lnTo>
                    <a:lnTo>
                      <a:pt x="345" y="572"/>
                    </a:lnTo>
                    <a:lnTo>
                      <a:pt x="345" y="572"/>
                    </a:lnTo>
                    <a:lnTo>
                      <a:pt x="345" y="572"/>
                    </a:lnTo>
                    <a:lnTo>
                      <a:pt x="345" y="572"/>
                    </a:lnTo>
                    <a:lnTo>
                      <a:pt x="345" y="572"/>
                    </a:lnTo>
                    <a:lnTo>
                      <a:pt x="345" y="573"/>
                    </a:lnTo>
                    <a:lnTo>
                      <a:pt x="345" y="573"/>
                    </a:lnTo>
                    <a:lnTo>
                      <a:pt x="347" y="573"/>
                    </a:lnTo>
                    <a:lnTo>
                      <a:pt x="347" y="573"/>
                    </a:lnTo>
                    <a:lnTo>
                      <a:pt x="347" y="573"/>
                    </a:lnTo>
                    <a:lnTo>
                      <a:pt x="347" y="573"/>
                    </a:lnTo>
                    <a:lnTo>
                      <a:pt x="347" y="573"/>
                    </a:lnTo>
                    <a:lnTo>
                      <a:pt x="347" y="575"/>
                    </a:lnTo>
                    <a:lnTo>
                      <a:pt x="347" y="575"/>
                    </a:lnTo>
                    <a:lnTo>
                      <a:pt x="347" y="575"/>
                    </a:lnTo>
                    <a:lnTo>
                      <a:pt x="347" y="575"/>
                    </a:lnTo>
                    <a:lnTo>
                      <a:pt x="347" y="575"/>
                    </a:lnTo>
                    <a:lnTo>
                      <a:pt x="347" y="575"/>
                    </a:lnTo>
                    <a:lnTo>
                      <a:pt x="347" y="577"/>
                    </a:lnTo>
                    <a:lnTo>
                      <a:pt x="347" y="577"/>
                    </a:lnTo>
                    <a:lnTo>
                      <a:pt x="347" y="577"/>
                    </a:lnTo>
                    <a:lnTo>
                      <a:pt x="347" y="577"/>
                    </a:lnTo>
                    <a:lnTo>
                      <a:pt x="347" y="579"/>
                    </a:lnTo>
                    <a:lnTo>
                      <a:pt x="347" y="579"/>
                    </a:lnTo>
                    <a:lnTo>
                      <a:pt x="347" y="579"/>
                    </a:lnTo>
                    <a:lnTo>
                      <a:pt x="347" y="579"/>
                    </a:lnTo>
                    <a:lnTo>
                      <a:pt x="347" y="581"/>
                    </a:lnTo>
                    <a:lnTo>
                      <a:pt x="347" y="581"/>
                    </a:lnTo>
                    <a:lnTo>
                      <a:pt x="347" y="581"/>
                    </a:lnTo>
                    <a:lnTo>
                      <a:pt x="345" y="581"/>
                    </a:lnTo>
                    <a:lnTo>
                      <a:pt x="345" y="581"/>
                    </a:lnTo>
                    <a:lnTo>
                      <a:pt x="345" y="581"/>
                    </a:lnTo>
                    <a:lnTo>
                      <a:pt x="345" y="581"/>
                    </a:lnTo>
                    <a:lnTo>
                      <a:pt x="345" y="581"/>
                    </a:lnTo>
                    <a:lnTo>
                      <a:pt x="345" y="581"/>
                    </a:lnTo>
                    <a:lnTo>
                      <a:pt x="345" y="581"/>
                    </a:lnTo>
                    <a:lnTo>
                      <a:pt x="347" y="581"/>
                    </a:lnTo>
                    <a:lnTo>
                      <a:pt x="347" y="582"/>
                    </a:lnTo>
                    <a:lnTo>
                      <a:pt x="345" y="582"/>
                    </a:lnTo>
                    <a:lnTo>
                      <a:pt x="345" y="582"/>
                    </a:lnTo>
                    <a:lnTo>
                      <a:pt x="345" y="582"/>
                    </a:lnTo>
                    <a:lnTo>
                      <a:pt x="345" y="582"/>
                    </a:lnTo>
                    <a:lnTo>
                      <a:pt x="345" y="582"/>
                    </a:lnTo>
                    <a:lnTo>
                      <a:pt x="345" y="582"/>
                    </a:lnTo>
                    <a:lnTo>
                      <a:pt x="345" y="582"/>
                    </a:lnTo>
                    <a:lnTo>
                      <a:pt x="345" y="584"/>
                    </a:lnTo>
                    <a:lnTo>
                      <a:pt x="345" y="584"/>
                    </a:lnTo>
                    <a:lnTo>
                      <a:pt x="345" y="584"/>
                    </a:lnTo>
                    <a:lnTo>
                      <a:pt x="345" y="584"/>
                    </a:lnTo>
                    <a:lnTo>
                      <a:pt x="345" y="584"/>
                    </a:lnTo>
                    <a:lnTo>
                      <a:pt x="345" y="584"/>
                    </a:lnTo>
                    <a:lnTo>
                      <a:pt x="345" y="584"/>
                    </a:lnTo>
                    <a:lnTo>
                      <a:pt x="345" y="584"/>
                    </a:lnTo>
                    <a:lnTo>
                      <a:pt x="345" y="586"/>
                    </a:lnTo>
                    <a:lnTo>
                      <a:pt x="345" y="586"/>
                    </a:lnTo>
                    <a:lnTo>
                      <a:pt x="345" y="586"/>
                    </a:lnTo>
                    <a:lnTo>
                      <a:pt x="347" y="586"/>
                    </a:lnTo>
                    <a:lnTo>
                      <a:pt x="347" y="586"/>
                    </a:lnTo>
                    <a:lnTo>
                      <a:pt x="347" y="586"/>
                    </a:lnTo>
                    <a:lnTo>
                      <a:pt x="347" y="586"/>
                    </a:lnTo>
                    <a:lnTo>
                      <a:pt x="347" y="586"/>
                    </a:lnTo>
                    <a:lnTo>
                      <a:pt x="347" y="586"/>
                    </a:lnTo>
                    <a:lnTo>
                      <a:pt x="347" y="588"/>
                    </a:lnTo>
                    <a:lnTo>
                      <a:pt x="347" y="588"/>
                    </a:lnTo>
                    <a:lnTo>
                      <a:pt x="347" y="588"/>
                    </a:lnTo>
                    <a:lnTo>
                      <a:pt x="347" y="588"/>
                    </a:lnTo>
                    <a:lnTo>
                      <a:pt x="347" y="588"/>
                    </a:lnTo>
                    <a:lnTo>
                      <a:pt x="347" y="588"/>
                    </a:lnTo>
                    <a:lnTo>
                      <a:pt x="347" y="588"/>
                    </a:lnTo>
                    <a:lnTo>
                      <a:pt x="345" y="588"/>
                    </a:lnTo>
                    <a:lnTo>
                      <a:pt x="345" y="590"/>
                    </a:lnTo>
                    <a:lnTo>
                      <a:pt x="345" y="590"/>
                    </a:lnTo>
                    <a:lnTo>
                      <a:pt x="345" y="590"/>
                    </a:lnTo>
                    <a:lnTo>
                      <a:pt x="345" y="590"/>
                    </a:lnTo>
                    <a:lnTo>
                      <a:pt x="345" y="590"/>
                    </a:lnTo>
                    <a:lnTo>
                      <a:pt x="345" y="590"/>
                    </a:lnTo>
                    <a:lnTo>
                      <a:pt x="345" y="590"/>
                    </a:lnTo>
                    <a:lnTo>
                      <a:pt x="345" y="590"/>
                    </a:lnTo>
                    <a:lnTo>
                      <a:pt x="344" y="590"/>
                    </a:lnTo>
                    <a:lnTo>
                      <a:pt x="344" y="590"/>
                    </a:lnTo>
                    <a:lnTo>
                      <a:pt x="344" y="590"/>
                    </a:lnTo>
                    <a:lnTo>
                      <a:pt x="344" y="590"/>
                    </a:lnTo>
                    <a:lnTo>
                      <a:pt x="345" y="591"/>
                    </a:lnTo>
                    <a:lnTo>
                      <a:pt x="345" y="591"/>
                    </a:lnTo>
                    <a:lnTo>
                      <a:pt x="345" y="591"/>
                    </a:lnTo>
                    <a:lnTo>
                      <a:pt x="345" y="591"/>
                    </a:lnTo>
                    <a:lnTo>
                      <a:pt x="345" y="591"/>
                    </a:lnTo>
                    <a:lnTo>
                      <a:pt x="345" y="591"/>
                    </a:lnTo>
                    <a:lnTo>
                      <a:pt x="345" y="593"/>
                    </a:lnTo>
                    <a:lnTo>
                      <a:pt x="345" y="593"/>
                    </a:lnTo>
                    <a:lnTo>
                      <a:pt x="344" y="593"/>
                    </a:lnTo>
                    <a:lnTo>
                      <a:pt x="344" y="593"/>
                    </a:lnTo>
                    <a:lnTo>
                      <a:pt x="344" y="593"/>
                    </a:lnTo>
                    <a:lnTo>
                      <a:pt x="344" y="593"/>
                    </a:lnTo>
                    <a:lnTo>
                      <a:pt x="344" y="593"/>
                    </a:lnTo>
                    <a:lnTo>
                      <a:pt x="344" y="593"/>
                    </a:lnTo>
                    <a:lnTo>
                      <a:pt x="344" y="593"/>
                    </a:lnTo>
                    <a:lnTo>
                      <a:pt x="344" y="593"/>
                    </a:lnTo>
                    <a:lnTo>
                      <a:pt x="344" y="593"/>
                    </a:lnTo>
                    <a:lnTo>
                      <a:pt x="344" y="595"/>
                    </a:lnTo>
                    <a:lnTo>
                      <a:pt x="344" y="595"/>
                    </a:lnTo>
                    <a:lnTo>
                      <a:pt x="344" y="595"/>
                    </a:lnTo>
                    <a:lnTo>
                      <a:pt x="342" y="595"/>
                    </a:lnTo>
                    <a:lnTo>
                      <a:pt x="342" y="595"/>
                    </a:lnTo>
                    <a:lnTo>
                      <a:pt x="342" y="595"/>
                    </a:lnTo>
                    <a:lnTo>
                      <a:pt x="342" y="595"/>
                    </a:lnTo>
                    <a:lnTo>
                      <a:pt x="342" y="597"/>
                    </a:lnTo>
                    <a:lnTo>
                      <a:pt x="342" y="597"/>
                    </a:lnTo>
                    <a:lnTo>
                      <a:pt x="342" y="597"/>
                    </a:lnTo>
                    <a:lnTo>
                      <a:pt x="342" y="597"/>
                    </a:lnTo>
                    <a:lnTo>
                      <a:pt x="342" y="597"/>
                    </a:lnTo>
                    <a:lnTo>
                      <a:pt x="342" y="597"/>
                    </a:lnTo>
                    <a:lnTo>
                      <a:pt x="340" y="597"/>
                    </a:lnTo>
                    <a:lnTo>
                      <a:pt x="340" y="597"/>
                    </a:lnTo>
                    <a:lnTo>
                      <a:pt x="340" y="597"/>
                    </a:lnTo>
                    <a:lnTo>
                      <a:pt x="340" y="599"/>
                    </a:lnTo>
                    <a:lnTo>
                      <a:pt x="340" y="599"/>
                    </a:lnTo>
                    <a:lnTo>
                      <a:pt x="340" y="599"/>
                    </a:lnTo>
                    <a:lnTo>
                      <a:pt x="340" y="599"/>
                    </a:lnTo>
                    <a:lnTo>
                      <a:pt x="340" y="599"/>
                    </a:lnTo>
                    <a:lnTo>
                      <a:pt x="338" y="599"/>
                    </a:lnTo>
                    <a:lnTo>
                      <a:pt x="338" y="599"/>
                    </a:lnTo>
                    <a:lnTo>
                      <a:pt x="338" y="599"/>
                    </a:lnTo>
                    <a:lnTo>
                      <a:pt x="338" y="599"/>
                    </a:lnTo>
                    <a:lnTo>
                      <a:pt x="338" y="599"/>
                    </a:lnTo>
                    <a:lnTo>
                      <a:pt x="338" y="599"/>
                    </a:lnTo>
                    <a:lnTo>
                      <a:pt x="336" y="599"/>
                    </a:lnTo>
                    <a:lnTo>
                      <a:pt x="336" y="599"/>
                    </a:lnTo>
                    <a:lnTo>
                      <a:pt x="336" y="599"/>
                    </a:lnTo>
                    <a:lnTo>
                      <a:pt x="336" y="599"/>
                    </a:lnTo>
                    <a:lnTo>
                      <a:pt x="336" y="599"/>
                    </a:lnTo>
                    <a:lnTo>
                      <a:pt x="336" y="599"/>
                    </a:lnTo>
                    <a:lnTo>
                      <a:pt x="336" y="599"/>
                    </a:lnTo>
                    <a:lnTo>
                      <a:pt x="334" y="600"/>
                    </a:lnTo>
                    <a:lnTo>
                      <a:pt x="334" y="600"/>
                    </a:lnTo>
                    <a:lnTo>
                      <a:pt x="334" y="600"/>
                    </a:lnTo>
                    <a:lnTo>
                      <a:pt x="334" y="600"/>
                    </a:lnTo>
                    <a:lnTo>
                      <a:pt x="334" y="600"/>
                    </a:lnTo>
                    <a:lnTo>
                      <a:pt x="334" y="600"/>
                    </a:lnTo>
                    <a:lnTo>
                      <a:pt x="334" y="600"/>
                    </a:lnTo>
                    <a:lnTo>
                      <a:pt x="333" y="600"/>
                    </a:lnTo>
                    <a:lnTo>
                      <a:pt x="333" y="602"/>
                    </a:lnTo>
                    <a:lnTo>
                      <a:pt x="333" y="602"/>
                    </a:lnTo>
                    <a:lnTo>
                      <a:pt x="333" y="602"/>
                    </a:lnTo>
                    <a:lnTo>
                      <a:pt x="331" y="602"/>
                    </a:lnTo>
                    <a:lnTo>
                      <a:pt x="331" y="602"/>
                    </a:lnTo>
                    <a:lnTo>
                      <a:pt x="331" y="602"/>
                    </a:lnTo>
                    <a:lnTo>
                      <a:pt x="331" y="602"/>
                    </a:lnTo>
                    <a:lnTo>
                      <a:pt x="331" y="602"/>
                    </a:lnTo>
                    <a:lnTo>
                      <a:pt x="331" y="602"/>
                    </a:lnTo>
                    <a:lnTo>
                      <a:pt x="331" y="602"/>
                    </a:lnTo>
                    <a:lnTo>
                      <a:pt x="331" y="602"/>
                    </a:lnTo>
                    <a:lnTo>
                      <a:pt x="331" y="602"/>
                    </a:lnTo>
                    <a:lnTo>
                      <a:pt x="331" y="602"/>
                    </a:lnTo>
                    <a:lnTo>
                      <a:pt x="329" y="602"/>
                    </a:lnTo>
                    <a:lnTo>
                      <a:pt x="329" y="602"/>
                    </a:lnTo>
                    <a:lnTo>
                      <a:pt x="329" y="600"/>
                    </a:lnTo>
                    <a:lnTo>
                      <a:pt x="329" y="600"/>
                    </a:lnTo>
                    <a:lnTo>
                      <a:pt x="329" y="599"/>
                    </a:lnTo>
                    <a:lnTo>
                      <a:pt x="329" y="599"/>
                    </a:lnTo>
                    <a:lnTo>
                      <a:pt x="329" y="599"/>
                    </a:lnTo>
                    <a:lnTo>
                      <a:pt x="329" y="599"/>
                    </a:lnTo>
                    <a:lnTo>
                      <a:pt x="329" y="597"/>
                    </a:lnTo>
                    <a:lnTo>
                      <a:pt x="327" y="595"/>
                    </a:lnTo>
                    <a:lnTo>
                      <a:pt x="327" y="595"/>
                    </a:lnTo>
                    <a:lnTo>
                      <a:pt x="327" y="597"/>
                    </a:lnTo>
                    <a:lnTo>
                      <a:pt x="325" y="597"/>
                    </a:lnTo>
                    <a:lnTo>
                      <a:pt x="325" y="597"/>
                    </a:lnTo>
                    <a:lnTo>
                      <a:pt x="324" y="597"/>
                    </a:lnTo>
                    <a:lnTo>
                      <a:pt x="324" y="597"/>
                    </a:lnTo>
                    <a:lnTo>
                      <a:pt x="324" y="597"/>
                    </a:lnTo>
                    <a:lnTo>
                      <a:pt x="324" y="597"/>
                    </a:lnTo>
                    <a:lnTo>
                      <a:pt x="322" y="597"/>
                    </a:lnTo>
                    <a:lnTo>
                      <a:pt x="322" y="597"/>
                    </a:lnTo>
                    <a:lnTo>
                      <a:pt x="322" y="597"/>
                    </a:lnTo>
                    <a:lnTo>
                      <a:pt x="320" y="597"/>
                    </a:lnTo>
                    <a:lnTo>
                      <a:pt x="320" y="597"/>
                    </a:lnTo>
                    <a:lnTo>
                      <a:pt x="318" y="597"/>
                    </a:lnTo>
                    <a:lnTo>
                      <a:pt x="318" y="597"/>
                    </a:lnTo>
                    <a:lnTo>
                      <a:pt x="318" y="597"/>
                    </a:lnTo>
                    <a:lnTo>
                      <a:pt x="318" y="595"/>
                    </a:lnTo>
                    <a:lnTo>
                      <a:pt x="316" y="595"/>
                    </a:lnTo>
                    <a:lnTo>
                      <a:pt x="316" y="595"/>
                    </a:lnTo>
                    <a:lnTo>
                      <a:pt x="316" y="595"/>
                    </a:lnTo>
                    <a:lnTo>
                      <a:pt x="316" y="595"/>
                    </a:lnTo>
                    <a:lnTo>
                      <a:pt x="316" y="595"/>
                    </a:lnTo>
                    <a:lnTo>
                      <a:pt x="316" y="595"/>
                    </a:lnTo>
                    <a:lnTo>
                      <a:pt x="316" y="595"/>
                    </a:lnTo>
                    <a:lnTo>
                      <a:pt x="316" y="595"/>
                    </a:lnTo>
                    <a:lnTo>
                      <a:pt x="315" y="595"/>
                    </a:lnTo>
                    <a:lnTo>
                      <a:pt x="315" y="595"/>
                    </a:lnTo>
                    <a:lnTo>
                      <a:pt x="315" y="597"/>
                    </a:lnTo>
                    <a:lnTo>
                      <a:pt x="315" y="597"/>
                    </a:lnTo>
                    <a:lnTo>
                      <a:pt x="315" y="597"/>
                    </a:lnTo>
                    <a:lnTo>
                      <a:pt x="315" y="597"/>
                    </a:lnTo>
                    <a:lnTo>
                      <a:pt x="315" y="597"/>
                    </a:lnTo>
                    <a:lnTo>
                      <a:pt x="315" y="599"/>
                    </a:lnTo>
                    <a:lnTo>
                      <a:pt x="315" y="599"/>
                    </a:lnTo>
                    <a:lnTo>
                      <a:pt x="315" y="600"/>
                    </a:lnTo>
                    <a:lnTo>
                      <a:pt x="315" y="600"/>
                    </a:lnTo>
                    <a:lnTo>
                      <a:pt x="315" y="600"/>
                    </a:lnTo>
                    <a:lnTo>
                      <a:pt x="313" y="600"/>
                    </a:lnTo>
                    <a:lnTo>
                      <a:pt x="313" y="600"/>
                    </a:lnTo>
                    <a:lnTo>
                      <a:pt x="313" y="600"/>
                    </a:lnTo>
                    <a:lnTo>
                      <a:pt x="313" y="600"/>
                    </a:lnTo>
                    <a:lnTo>
                      <a:pt x="313" y="600"/>
                    </a:lnTo>
                    <a:lnTo>
                      <a:pt x="313" y="600"/>
                    </a:lnTo>
                    <a:lnTo>
                      <a:pt x="311" y="600"/>
                    </a:lnTo>
                    <a:lnTo>
                      <a:pt x="311" y="600"/>
                    </a:lnTo>
                    <a:lnTo>
                      <a:pt x="311" y="599"/>
                    </a:lnTo>
                    <a:lnTo>
                      <a:pt x="311" y="599"/>
                    </a:lnTo>
                    <a:lnTo>
                      <a:pt x="309" y="599"/>
                    </a:lnTo>
                    <a:lnTo>
                      <a:pt x="309" y="599"/>
                    </a:lnTo>
                    <a:lnTo>
                      <a:pt x="309" y="599"/>
                    </a:lnTo>
                    <a:lnTo>
                      <a:pt x="309" y="599"/>
                    </a:lnTo>
                    <a:lnTo>
                      <a:pt x="307" y="597"/>
                    </a:lnTo>
                    <a:lnTo>
                      <a:pt x="307" y="597"/>
                    </a:lnTo>
                    <a:lnTo>
                      <a:pt x="307" y="597"/>
                    </a:lnTo>
                    <a:lnTo>
                      <a:pt x="307" y="599"/>
                    </a:lnTo>
                    <a:lnTo>
                      <a:pt x="307" y="599"/>
                    </a:lnTo>
                    <a:lnTo>
                      <a:pt x="307" y="599"/>
                    </a:lnTo>
                    <a:lnTo>
                      <a:pt x="307" y="599"/>
                    </a:lnTo>
                    <a:lnTo>
                      <a:pt x="307" y="600"/>
                    </a:lnTo>
                    <a:lnTo>
                      <a:pt x="307" y="600"/>
                    </a:lnTo>
                    <a:lnTo>
                      <a:pt x="306" y="600"/>
                    </a:lnTo>
                    <a:lnTo>
                      <a:pt x="306" y="600"/>
                    </a:lnTo>
                    <a:lnTo>
                      <a:pt x="306" y="602"/>
                    </a:lnTo>
                    <a:lnTo>
                      <a:pt x="306" y="602"/>
                    </a:lnTo>
                    <a:lnTo>
                      <a:pt x="306" y="602"/>
                    </a:lnTo>
                    <a:lnTo>
                      <a:pt x="304" y="602"/>
                    </a:lnTo>
                    <a:lnTo>
                      <a:pt x="304" y="604"/>
                    </a:lnTo>
                    <a:lnTo>
                      <a:pt x="304" y="604"/>
                    </a:lnTo>
                    <a:lnTo>
                      <a:pt x="304" y="606"/>
                    </a:lnTo>
                    <a:lnTo>
                      <a:pt x="304" y="606"/>
                    </a:lnTo>
                    <a:lnTo>
                      <a:pt x="306" y="606"/>
                    </a:lnTo>
                    <a:lnTo>
                      <a:pt x="306" y="606"/>
                    </a:lnTo>
                    <a:lnTo>
                      <a:pt x="306" y="608"/>
                    </a:lnTo>
                    <a:lnTo>
                      <a:pt x="306" y="608"/>
                    </a:lnTo>
                    <a:lnTo>
                      <a:pt x="306" y="608"/>
                    </a:lnTo>
                    <a:lnTo>
                      <a:pt x="306" y="608"/>
                    </a:lnTo>
                    <a:lnTo>
                      <a:pt x="304" y="610"/>
                    </a:lnTo>
                    <a:lnTo>
                      <a:pt x="304" y="610"/>
                    </a:lnTo>
                    <a:lnTo>
                      <a:pt x="304" y="610"/>
                    </a:lnTo>
                    <a:lnTo>
                      <a:pt x="304" y="610"/>
                    </a:lnTo>
                    <a:lnTo>
                      <a:pt x="302" y="610"/>
                    </a:lnTo>
                    <a:lnTo>
                      <a:pt x="302" y="610"/>
                    </a:lnTo>
                    <a:lnTo>
                      <a:pt x="302" y="610"/>
                    </a:lnTo>
                    <a:lnTo>
                      <a:pt x="302" y="610"/>
                    </a:lnTo>
                    <a:lnTo>
                      <a:pt x="300" y="610"/>
                    </a:lnTo>
                    <a:lnTo>
                      <a:pt x="300" y="610"/>
                    </a:lnTo>
                    <a:lnTo>
                      <a:pt x="300" y="610"/>
                    </a:lnTo>
                    <a:lnTo>
                      <a:pt x="298" y="610"/>
                    </a:lnTo>
                    <a:lnTo>
                      <a:pt x="298" y="610"/>
                    </a:lnTo>
                    <a:lnTo>
                      <a:pt x="298" y="610"/>
                    </a:lnTo>
                    <a:lnTo>
                      <a:pt x="296" y="610"/>
                    </a:lnTo>
                    <a:lnTo>
                      <a:pt x="296" y="610"/>
                    </a:lnTo>
                    <a:lnTo>
                      <a:pt x="295" y="610"/>
                    </a:lnTo>
                    <a:lnTo>
                      <a:pt x="295" y="611"/>
                    </a:lnTo>
                    <a:lnTo>
                      <a:pt x="293" y="611"/>
                    </a:lnTo>
                    <a:lnTo>
                      <a:pt x="293" y="611"/>
                    </a:lnTo>
                    <a:lnTo>
                      <a:pt x="293" y="611"/>
                    </a:lnTo>
                    <a:lnTo>
                      <a:pt x="293" y="613"/>
                    </a:lnTo>
                    <a:lnTo>
                      <a:pt x="293" y="613"/>
                    </a:lnTo>
                    <a:lnTo>
                      <a:pt x="293" y="613"/>
                    </a:lnTo>
                    <a:lnTo>
                      <a:pt x="293" y="613"/>
                    </a:lnTo>
                    <a:lnTo>
                      <a:pt x="291" y="613"/>
                    </a:lnTo>
                    <a:lnTo>
                      <a:pt x="291" y="615"/>
                    </a:lnTo>
                    <a:lnTo>
                      <a:pt x="291" y="615"/>
                    </a:lnTo>
                    <a:lnTo>
                      <a:pt x="291" y="615"/>
                    </a:lnTo>
                    <a:lnTo>
                      <a:pt x="291" y="615"/>
                    </a:lnTo>
                    <a:lnTo>
                      <a:pt x="289" y="615"/>
                    </a:lnTo>
                    <a:lnTo>
                      <a:pt x="289" y="615"/>
                    </a:lnTo>
                    <a:lnTo>
                      <a:pt x="289" y="615"/>
                    </a:lnTo>
                    <a:lnTo>
                      <a:pt x="289" y="615"/>
                    </a:lnTo>
                    <a:lnTo>
                      <a:pt x="287" y="615"/>
                    </a:lnTo>
                    <a:lnTo>
                      <a:pt x="287" y="615"/>
                    </a:lnTo>
                    <a:lnTo>
                      <a:pt x="287" y="615"/>
                    </a:lnTo>
                    <a:lnTo>
                      <a:pt x="287" y="615"/>
                    </a:lnTo>
                    <a:lnTo>
                      <a:pt x="287" y="615"/>
                    </a:lnTo>
                    <a:lnTo>
                      <a:pt x="287" y="615"/>
                    </a:lnTo>
                    <a:lnTo>
                      <a:pt x="287" y="613"/>
                    </a:lnTo>
                    <a:lnTo>
                      <a:pt x="287" y="613"/>
                    </a:lnTo>
                    <a:lnTo>
                      <a:pt x="287" y="613"/>
                    </a:lnTo>
                    <a:lnTo>
                      <a:pt x="287" y="613"/>
                    </a:lnTo>
                    <a:lnTo>
                      <a:pt x="287" y="613"/>
                    </a:lnTo>
                    <a:lnTo>
                      <a:pt x="287" y="613"/>
                    </a:lnTo>
                    <a:lnTo>
                      <a:pt x="289" y="611"/>
                    </a:lnTo>
                    <a:lnTo>
                      <a:pt x="289" y="611"/>
                    </a:lnTo>
                    <a:lnTo>
                      <a:pt x="289" y="611"/>
                    </a:lnTo>
                    <a:lnTo>
                      <a:pt x="289" y="610"/>
                    </a:lnTo>
                    <a:lnTo>
                      <a:pt x="291" y="610"/>
                    </a:lnTo>
                    <a:lnTo>
                      <a:pt x="291" y="608"/>
                    </a:lnTo>
                    <a:lnTo>
                      <a:pt x="293" y="606"/>
                    </a:lnTo>
                    <a:lnTo>
                      <a:pt x="293" y="606"/>
                    </a:lnTo>
                    <a:lnTo>
                      <a:pt x="293" y="606"/>
                    </a:lnTo>
                    <a:lnTo>
                      <a:pt x="293" y="606"/>
                    </a:lnTo>
                    <a:lnTo>
                      <a:pt x="293" y="604"/>
                    </a:lnTo>
                    <a:lnTo>
                      <a:pt x="293" y="604"/>
                    </a:lnTo>
                    <a:lnTo>
                      <a:pt x="293" y="604"/>
                    </a:lnTo>
                    <a:lnTo>
                      <a:pt x="293" y="604"/>
                    </a:lnTo>
                    <a:lnTo>
                      <a:pt x="293" y="604"/>
                    </a:lnTo>
                    <a:lnTo>
                      <a:pt x="291" y="604"/>
                    </a:lnTo>
                    <a:lnTo>
                      <a:pt x="291" y="604"/>
                    </a:lnTo>
                    <a:lnTo>
                      <a:pt x="291" y="602"/>
                    </a:lnTo>
                    <a:lnTo>
                      <a:pt x="291" y="602"/>
                    </a:lnTo>
                    <a:lnTo>
                      <a:pt x="291" y="602"/>
                    </a:lnTo>
                    <a:lnTo>
                      <a:pt x="291" y="602"/>
                    </a:lnTo>
                    <a:lnTo>
                      <a:pt x="291" y="602"/>
                    </a:lnTo>
                    <a:lnTo>
                      <a:pt x="289" y="600"/>
                    </a:lnTo>
                    <a:lnTo>
                      <a:pt x="289" y="600"/>
                    </a:lnTo>
                    <a:lnTo>
                      <a:pt x="289" y="600"/>
                    </a:lnTo>
                    <a:lnTo>
                      <a:pt x="289" y="600"/>
                    </a:lnTo>
                    <a:lnTo>
                      <a:pt x="289" y="600"/>
                    </a:lnTo>
                    <a:lnTo>
                      <a:pt x="289" y="599"/>
                    </a:lnTo>
                    <a:lnTo>
                      <a:pt x="289" y="599"/>
                    </a:lnTo>
                    <a:lnTo>
                      <a:pt x="289" y="599"/>
                    </a:lnTo>
                    <a:lnTo>
                      <a:pt x="289" y="597"/>
                    </a:lnTo>
                    <a:lnTo>
                      <a:pt x="289" y="597"/>
                    </a:lnTo>
                    <a:lnTo>
                      <a:pt x="289" y="597"/>
                    </a:lnTo>
                    <a:lnTo>
                      <a:pt x="289" y="597"/>
                    </a:lnTo>
                    <a:lnTo>
                      <a:pt x="289" y="597"/>
                    </a:lnTo>
                    <a:lnTo>
                      <a:pt x="291" y="597"/>
                    </a:lnTo>
                    <a:lnTo>
                      <a:pt x="291" y="597"/>
                    </a:lnTo>
                    <a:lnTo>
                      <a:pt x="291" y="597"/>
                    </a:lnTo>
                    <a:lnTo>
                      <a:pt x="291" y="597"/>
                    </a:lnTo>
                    <a:lnTo>
                      <a:pt x="291" y="597"/>
                    </a:lnTo>
                    <a:lnTo>
                      <a:pt x="291" y="597"/>
                    </a:lnTo>
                    <a:lnTo>
                      <a:pt x="291" y="597"/>
                    </a:lnTo>
                    <a:lnTo>
                      <a:pt x="291" y="597"/>
                    </a:lnTo>
                    <a:lnTo>
                      <a:pt x="293" y="597"/>
                    </a:lnTo>
                    <a:lnTo>
                      <a:pt x="293" y="597"/>
                    </a:lnTo>
                    <a:lnTo>
                      <a:pt x="293" y="597"/>
                    </a:lnTo>
                    <a:lnTo>
                      <a:pt x="293" y="597"/>
                    </a:lnTo>
                    <a:lnTo>
                      <a:pt x="293" y="597"/>
                    </a:lnTo>
                    <a:lnTo>
                      <a:pt x="293" y="597"/>
                    </a:lnTo>
                    <a:lnTo>
                      <a:pt x="293" y="597"/>
                    </a:lnTo>
                    <a:lnTo>
                      <a:pt x="293" y="595"/>
                    </a:lnTo>
                    <a:lnTo>
                      <a:pt x="293" y="595"/>
                    </a:lnTo>
                    <a:lnTo>
                      <a:pt x="293" y="595"/>
                    </a:lnTo>
                    <a:lnTo>
                      <a:pt x="293" y="593"/>
                    </a:lnTo>
                    <a:lnTo>
                      <a:pt x="293" y="593"/>
                    </a:lnTo>
                    <a:lnTo>
                      <a:pt x="295" y="591"/>
                    </a:lnTo>
                    <a:lnTo>
                      <a:pt x="295" y="591"/>
                    </a:lnTo>
                    <a:lnTo>
                      <a:pt x="295" y="591"/>
                    </a:lnTo>
                    <a:lnTo>
                      <a:pt x="295" y="590"/>
                    </a:lnTo>
                    <a:lnTo>
                      <a:pt x="295" y="590"/>
                    </a:lnTo>
                    <a:lnTo>
                      <a:pt x="296" y="590"/>
                    </a:lnTo>
                    <a:lnTo>
                      <a:pt x="296" y="588"/>
                    </a:lnTo>
                    <a:lnTo>
                      <a:pt x="296" y="588"/>
                    </a:lnTo>
                    <a:lnTo>
                      <a:pt x="296" y="588"/>
                    </a:lnTo>
                    <a:lnTo>
                      <a:pt x="296" y="588"/>
                    </a:lnTo>
                    <a:lnTo>
                      <a:pt x="296" y="588"/>
                    </a:lnTo>
                    <a:lnTo>
                      <a:pt x="298" y="588"/>
                    </a:lnTo>
                    <a:lnTo>
                      <a:pt x="298" y="588"/>
                    </a:lnTo>
                    <a:lnTo>
                      <a:pt x="298" y="588"/>
                    </a:lnTo>
                    <a:lnTo>
                      <a:pt x="298" y="588"/>
                    </a:lnTo>
                    <a:lnTo>
                      <a:pt x="298" y="588"/>
                    </a:lnTo>
                    <a:lnTo>
                      <a:pt x="298" y="588"/>
                    </a:lnTo>
                    <a:lnTo>
                      <a:pt x="298" y="588"/>
                    </a:lnTo>
                    <a:lnTo>
                      <a:pt x="298" y="586"/>
                    </a:lnTo>
                    <a:lnTo>
                      <a:pt x="298" y="586"/>
                    </a:lnTo>
                    <a:lnTo>
                      <a:pt x="298" y="586"/>
                    </a:lnTo>
                    <a:lnTo>
                      <a:pt x="296" y="586"/>
                    </a:lnTo>
                    <a:lnTo>
                      <a:pt x="296" y="586"/>
                    </a:lnTo>
                    <a:lnTo>
                      <a:pt x="296" y="586"/>
                    </a:lnTo>
                    <a:lnTo>
                      <a:pt x="296" y="586"/>
                    </a:lnTo>
                    <a:lnTo>
                      <a:pt x="296" y="586"/>
                    </a:lnTo>
                    <a:lnTo>
                      <a:pt x="296" y="588"/>
                    </a:lnTo>
                    <a:lnTo>
                      <a:pt x="296" y="588"/>
                    </a:lnTo>
                    <a:lnTo>
                      <a:pt x="296" y="588"/>
                    </a:lnTo>
                    <a:lnTo>
                      <a:pt x="296" y="588"/>
                    </a:lnTo>
                    <a:lnTo>
                      <a:pt x="296" y="588"/>
                    </a:lnTo>
                    <a:lnTo>
                      <a:pt x="295" y="588"/>
                    </a:lnTo>
                    <a:lnTo>
                      <a:pt x="295" y="588"/>
                    </a:lnTo>
                    <a:lnTo>
                      <a:pt x="295" y="588"/>
                    </a:lnTo>
                    <a:lnTo>
                      <a:pt x="295" y="588"/>
                    </a:lnTo>
                    <a:lnTo>
                      <a:pt x="293" y="588"/>
                    </a:lnTo>
                    <a:lnTo>
                      <a:pt x="293" y="588"/>
                    </a:lnTo>
                    <a:lnTo>
                      <a:pt x="293" y="586"/>
                    </a:lnTo>
                    <a:lnTo>
                      <a:pt x="293" y="586"/>
                    </a:lnTo>
                    <a:lnTo>
                      <a:pt x="293" y="586"/>
                    </a:lnTo>
                    <a:lnTo>
                      <a:pt x="293" y="586"/>
                    </a:lnTo>
                    <a:lnTo>
                      <a:pt x="293" y="586"/>
                    </a:lnTo>
                    <a:lnTo>
                      <a:pt x="293" y="586"/>
                    </a:lnTo>
                    <a:lnTo>
                      <a:pt x="293" y="586"/>
                    </a:lnTo>
                    <a:lnTo>
                      <a:pt x="293" y="586"/>
                    </a:lnTo>
                    <a:lnTo>
                      <a:pt x="291" y="586"/>
                    </a:lnTo>
                    <a:lnTo>
                      <a:pt x="291" y="586"/>
                    </a:lnTo>
                    <a:lnTo>
                      <a:pt x="291" y="588"/>
                    </a:lnTo>
                    <a:lnTo>
                      <a:pt x="291" y="588"/>
                    </a:lnTo>
                    <a:lnTo>
                      <a:pt x="291" y="588"/>
                    </a:lnTo>
                    <a:lnTo>
                      <a:pt x="291" y="588"/>
                    </a:lnTo>
                    <a:lnTo>
                      <a:pt x="291" y="588"/>
                    </a:lnTo>
                    <a:lnTo>
                      <a:pt x="291" y="588"/>
                    </a:lnTo>
                    <a:lnTo>
                      <a:pt x="291" y="588"/>
                    </a:lnTo>
                    <a:lnTo>
                      <a:pt x="291" y="588"/>
                    </a:lnTo>
                    <a:lnTo>
                      <a:pt x="291" y="588"/>
                    </a:lnTo>
                    <a:lnTo>
                      <a:pt x="291" y="588"/>
                    </a:lnTo>
                    <a:lnTo>
                      <a:pt x="289" y="588"/>
                    </a:lnTo>
                    <a:lnTo>
                      <a:pt x="289" y="590"/>
                    </a:lnTo>
                    <a:lnTo>
                      <a:pt x="289" y="590"/>
                    </a:lnTo>
                    <a:lnTo>
                      <a:pt x="289" y="590"/>
                    </a:lnTo>
                    <a:lnTo>
                      <a:pt x="287" y="590"/>
                    </a:lnTo>
                    <a:lnTo>
                      <a:pt x="287" y="590"/>
                    </a:lnTo>
                    <a:lnTo>
                      <a:pt x="289" y="590"/>
                    </a:lnTo>
                    <a:lnTo>
                      <a:pt x="289" y="588"/>
                    </a:lnTo>
                    <a:lnTo>
                      <a:pt x="289" y="588"/>
                    </a:lnTo>
                    <a:lnTo>
                      <a:pt x="289" y="586"/>
                    </a:lnTo>
                    <a:lnTo>
                      <a:pt x="287" y="586"/>
                    </a:lnTo>
                    <a:lnTo>
                      <a:pt x="287" y="586"/>
                    </a:lnTo>
                    <a:lnTo>
                      <a:pt x="287" y="586"/>
                    </a:lnTo>
                    <a:lnTo>
                      <a:pt x="287" y="586"/>
                    </a:lnTo>
                    <a:lnTo>
                      <a:pt x="287" y="586"/>
                    </a:lnTo>
                    <a:lnTo>
                      <a:pt x="287" y="586"/>
                    </a:lnTo>
                    <a:lnTo>
                      <a:pt x="287" y="588"/>
                    </a:lnTo>
                    <a:lnTo>
                      <a:pt x="286" y="588"/>
                    </a:lnTo>
                    <a:lnTo>
                      <a:pt x="286" y="588"/>
                    </a:lnTo>
                    <a:lnTo>
                      <a:pt x="286" y="588"/>
                    </a:lnTo>
                    <a:lnTo>
                      <a:pt x="286" y="588"/>
                    </a:lnTo>
                    <a:lnTo>
                      <a:pt x="286" y="588"/>
                    </a:lnTo>
                    <a:lnTo>
                      <a:pt x="284" y="588"/>
                    </a:lnTo>
                    <a:lnTo>
                      <a:pt x="284" y="588"/>
                    </a:lnTo>
                    <a:lnTo>
                      <a:pt x="284" y="588"/>
                    </a:lnTo>
                    <a:lnTo>
                      <a:pt x="284" y="588"/>
                    </a:lnTo>
                    <a:lnTo>
                      <a:pt x="282" y="588"/>
                    </a:lnTo>
                    <a:lnTo>
                      <a:pt x="282" y="588"/>
                    </a:lnTo>
                    <a:lnTo>
                      <a:pt x="282" y="586"/>
                    </a:lnTo>
                    <a:lnTo>
                      <a:pt x="282" y="586"/>
                    </a:lnTo>
                    <a:lnTo>
                      <a:pt x="282" y="586"/>
                    </a:lnTo>
                    <a:lnTo>
                      <a:pt x="282" y="586"/>
                    </a:lnTo>
                    <a:lnTo>
                      <a:pt x="282" y="586"/>
                    </a:lnTo>
                    <a:lnTo>
                      <a:pt x="282" y="586"/>
                    </a:lnTo>
                    <a:lnTo>
                      <a:pt x="282" y="584"/>
                    </a:lnTo>
                    <a:lnTo>
                      <a:pt x="284" y="584"/>
                    </a:lnTo>
                    <a:lnTo>
                      <a:pt x="284" y="584"/>
                    </a:lnTo>
                    <a:lnTo>
                      <a:pt x="284" y="582"/>
                    </a:lnTo>
                    <a:lnTo>
                      <a:pt x="284" y="582"/>
                    </a:lnTo>
                    <a:lnTo>
                      <a:pt x="284" y="582"/>
                    </a:lnTo>
                    <a:lnTo>
                      <a:pt x="286" y="582"/>
                    </a:lnTo>
                    <a:lnTo>
                      <a:pt x="286" y="582"/>
                    </a:lnTo>
                    <a:lnTo>
                      <a:pt x="286" y="581"/>
                    </a:lnTo>
                    <a:lnTo>
                      <a:pt x="286" y="581"/>
                    </a:lnTo>
                    <a:lnTo>
                      <a:pt x="286" y="581"/>
                    </a:lnTo>
                    <a:lnTo>
                      <a:pt x="286" y="581"/>
                    </a:lnTo>
                    <a:lnTo>
                      <a:pt x="286" y="581"/>
                    </a:lnTo>
                    <a:lnTo>
                      <a:pt x="286" y="581"/>
                    </a:lnTo>
                    <a:lnTo>
                      <a:pt x="287" y="581"/>
                    </a:lnTo>
                    <a:lnTo>
                      <a:pt x="287" y="581"/>
                    </a:lnTo>
                    <a:lnTo>
                      <a:pt x="287" y="581"/>
                    </a:lnTo>
                    <a:lnTo>
                      <a:pt x="289" y="581"/>
                    </a:lnTo>
                    <a:lnTo>
                      <a:pt x="289" y="581"/>
                    </a:lnTo>
                    <a:lnTo>
                      <a:pt x="289" y="581"/>
                    </a:lnTo>
                    <a:lnTo>
                      <a:pt x="289" y="581"/>
                    </a:lnTo>
                    <a:lnTo>
                      <a:pt x="289" y="581"/>
                    </a:lnTo>
                    <a:lnTo>
                      <a:pt x="289" y="581"/>
                    </a:lnTo>
                    <a:lnTo>
                      <a:pt x="289" y="582"/>
                    </a:lnTo>
                    <a:lnTo>
                      <a:pt x="289" y="581"/>
                    </a:lnTo>
                    <a:lnTo>
                      <a:pt x="289" y="581"/>
                    </a:lnTo>
                    <a:lnTo>
                      <a:pt x="291" y="581"/>
                    </a:lnTo>
                    <a:lnTo>
                      <a:pt x="291" y="581"/>
                    </a:lnTo>
                    <a:lnTo>
                      <a:pt x="291" y="581"/>
                    </a:lnTo>
                    <a:lnTo>
                      <a:pt x="291" y="581"/>
                    </a:lnTo>
                    <a:lnTo>
                      <a:pt x="291" y="581"/>
                    </a:lnTo>
                    <a:lnTo>
                      <a:pt x="291" y="581"/>
                    </a:lnTo>
                    <a:lnTo>
                      <a:pt x="291" y="579"/>
                    </a:lnTo>
                    <a:lnTo>
                      <a:pt x="291" y="579"/>
                    </a:lnTo>
                    <a:lnTo>
                      <a:pt x="291" y="579"/>
                    </a:lnTo>
                    <a:lnTo>
                      <a:pt x="291" y="579"/>
                    </a:lnTo>
                    <a:lnTo>
                      <a:pt x="293" y="579"/>
                    </a:lnTo>
                    <a:lnTo>
                      <a:pt x="293" y="581"/>
                    </a:lnTo>
                    <a:lnTo>
                      <a:pt x="293" y="581"/>
                    </a:lnTo>
                    <a:lnTo>
                      <a:pt x="293" y="581"/>
                    </a:lnTo>
                    <a:lnTo>
                      <a:pt x="293" y="581"/>
                    </a:lnTo>
                    <a:lnTo>
                      <a:pt x="293" y="581"/>
                    </a:lnTo>
                    <a:lnTo>
                      <a:pt x="293" y="581"/>
                    </a:lnTo>
                    <a:lnTo>
                      <a:pt x="293" y="581"/>
                    </a:lnTo>
                    <a:lnTo>
                      <a:pt x="293" y="581"/>
                    </a:lnTo>
                    <a:lnTo>
                      <a:pt x="295" y="581"/>
                    </a:lnTo>
                    <a:lnTo>
                      <a:pt x="295" y="581"/>
                    </a:lnTo>
                    <a:lnTo>
                      <a:pt x="295" y="581"/>
                    </a:lnTo>
                    <a:lnTo>
                      <a:pt x="295" y="581"/>
                    </a:lnTo>
                    <a:lnTo>
                      <a:pt x="296" y="581"/>
                    </a:lnTo>
                    <a:lnTo>
                      <a:pt x="296" y="579"/>
                    </a:lnTo>
                    <a:lnTo>
                      <a:pt x="296" y="579"/>
                    </a:lnTo>
                    <a:lnTo>
                      <a:pt x="296" y="579"/>
                    </a:lnTo>
                    <a:lnTo>
                      <a:pt x="295" y="579"/>
                    </a:lnTo>
                    <a:lnTo>
                      <a:pt x="295" y="579"/>
                    </a:lnTo>
                    <a:lnTo>
                      <a:pt x="295" y="579"/>
                    </a:lnTo>
                    <a:lnTo>
                      <a:pt x="295" y="577"/>
                    </a:lnTo>
                    <a:lnTo>
                      <a:pt x="295" y="577"/>
                    </a:lnTo>
                    <a:lnTo>
                      <a:pt x="295" y="577"/>
                    </a:lnTo>
                    <a:lnTo>
                      <a:pt x="295" y="577"/>
                    </a:lnTo>
                    <a:lnTo>
                      <a:pt x="295" y="577"/>
                    </a:lnTo>
                    <a:lnTo>
                      <a:pt x="295" y="575"/>
                    </a:lnTo>
                    <a:lnTo>
                      <a:pt x="295" y="575"/>
                    </a:lnTo>
                    <a:lnTo>
                      <a:pt x="295" y="575"/>
                    </a:lnTo>
                    <a:lnTo>
                      <a:pt x="295" y="575"/>
                    </a:lnTo>
                    <a:lnTo>
                      <a:pt x="296" y="575"/>
                    </a:lnTo>
                    <a:lnTo>
                      <a:pt x="295" y="575"/>
                    </a:lnTo>
                    <a:lnTo>
                      <a:pt x="295" y="575"/>
                    </a:lnTo>
                    <a:lnTo>
                      <a:pt x="295" y="575"/>
                    </a:lnTo>
                    <a:lnTo>
                      <a:pt x="295" y="575"/>
                    </a:lnTo>
                    <a:lnTo>
                      <a:pt x="295" y="575"/>
                    </a:lnTo>
                    <a:lnTo>
                      <a:pt x="295" y="573"/>
                    </a:lnTo>
                    <a:lnTo>
                      <a:pt x="295" y="573"/>
                    </a:lnTo>
                    <a:lnTo>
                      <a:pt x="293" y="573"/>
                    </a:lnTo>
                    <a:lnTo>
                      <a:pt x="293" y="573"/>
                    </a:lnTo>
                    <a:lnTo>
                      <a:pt x="293" y="573"/>
                    </a:lnTo>
                    <a:lnTo>
                      <a:pt x="293" y="573"/>
                    </a:lnTo>
                    <a:lnTo>
                      <a:pt x="293" y="573"/>
                    </a:lnTo>
                    <a:lnTo>
                      <a:pt x="293" y="573"/>
                    </a:lnTo>
                    <a:lnTo>
                      <a:pt x="293" y="573"/>
                    </a:lnTo>
                    <a:lnTo>
                      <a:pt x="293" y="573"/>
                    </a:lnTo>
                    <a:lnTo>
                      <a:pt x="293" y="575"/>
                    </a:lnTo>
                    <a:lnTo>
                      <a:pt x="293" y="575"/>
                    </a:lnTo>
                    <a:lnTo>
                      <a:pt x="293" y="575"/>
                    </a:lnTo>
                    <a:lnTo>
                      <a:pt x="291" y="575"/>
                    </a:lnTo>
                    <a:lnTo>
                      <a:pt x="291" y="575"/>
                    </a:lnTo>
                    <a:lnTo>
                      <a:pt x="291" y="575"/>
                    </a:lnTo>
                    <a:lnTo>
                      <a:pt x="291" y="575"/>
                    </a:lnTo>
                    <a:lnTo>
                      <a:pt x="289" y="575"/>
                    </a:lnTo>
                    <a:lnTo>
                      <a:pt x="289" y="575"/>
                    </a:lnTo>
                    <a:lnTo>
                      <a:pt x="289" y="575"/>
                    </a:lnTo>
                    <a:lnTo>
                      <a:pt x="289" y="575"/>
                    </a:lnTo>
                    <a:lnTo>
                      <a:pt x="289" y="575"/>
                    </a:lnTo>
                    <a:lnTo>
                      <a:pt x="287" y="575"/>
                    </a:lnTo>
                    <a:lnTo>
                      <a:pt x="287" y="573"/>
                    </a:lnTo>
                    <a:lnTo>
                      <a:pt x="287" y="573"/>
                    </a:lnTo>
                    <a:lnTo>
                      <a:pt x="287" y="573"/>
                    </a:lnTo>
                    <a:lnTo>
                      <a:pt x="286" y="573"/>
                    </a:lnTo>
                    <a:lnTo>
                      <a:pt x="286" y="573"/>
                    </a:lnTo>
                    <a:lnTo>
                      <a:pt x="286" y="573"/>
                    </a:lnTo>
                    <a:lnTo>
                      <a:pt x="286" y="573"/>
                    </a:lnTo>
                    <a:lnTo>
                      <a:pt x="284" y="573"/>
                    </a:lnTo>
                    <a:lnTo>
                      <a:pt x="284" y="573"/>
                    </a:lnTo>
                    <a:lnTo>
                      <a:pt x="284" y="573"/>
                    </a:lnTo>
                    <a:lnTo>
                      <a:pt x="284" y="572"/>
                    </a:lnTo>
                    <a:lnTo>
                      <a:pt x="284" y="572"/>
                    </a:lnTo>
                    <a:lnTo>
                      <a:pt x="284" y="572"/>
                    </a:lnTo>
                    <a:lnTo>
                      <a:pt x="284" y="572"/>
                    </a:lnTo>
                    <a:lnTo>
                      <a:pt x="284" y="572"/>
                    </a:lnTo>
                    <a:lnTo>
                      <a:pt x="284" y="572"/>
                    </a:lnTo>
                    <a:lnTo>
                      <a:pt x="284" y="572"/>
                    </a:lnTo>
                    <a:lnTo>
                      <a:pt x="284" y="572"/>
                    </a:lnTo>
                    <a:lnTo>
                      <a:pt x="284" y="572"/>
                    </a:lnTo>
                    <a:lnTo>
                      <a:pt x="284" y="572"/>
                    </a:lnTo>
                    <a:lnTo>
                      <a:pt x="282" y="572"/>
                    </a:lnTo>
                    <a:lnTo>
                      <a:pt x="282" y="572"/>
                    </a:lnTo>
                    <a:lnTo>
                      <a:pt x="282" y="570"/>
                    </a:lnTo>
                    <a:lnTo>
                      <a:pt x="282" y="570"/>
                    </a:lnTo>
                    <a:lnTo>
                      <a:pt x="282" y="570"/>
                    </a:lnTo>
                    <a:lnTo>
                      <a:pt x="282" y="570"/>
                    </a:lnTo>
                    <a:lnTo>
                      <a:pt x="282" y="570"/>
                    </a:lnTo>
                    <a:lnTo>
                      <a:pt x="282" y="570"/>
                    </a:lnTo>
                    <a:lnTo>
                      <a:pt x="282" y="570"/>
                    </a:lnTo>
                    <a:lnTo>
                      <a:pt x="280" y="570"/>
                    </a:lnTo>
                    <a:lnTo>
                      <a:pt x="280" y="570"/>
                    </a:lnTo>
                    <a:lnTo>
                      <a:pt x="280" y="570"/>
                    </a:lnTo>
                    <a:lnTo>
                      <a:pt x="280" y="570"/>
                    </a:lnTo>
                    <a:lnTo>
                      <a:pt x="280" y="570"/>
                    </a:lnTo>
                    <a:lnTo>
                      <a:pt x="280" y="570"/>
                    </a:lnTo>
                    <a:lnTo>
                      <a:pt x="278" y="572"/>
                    </a:lnTo>
                    <a:lnTo>
                      <a:pt x="278" y="572"/>
                    </a:lnTo>
                    <a:lnTo>
                      <a:pt x="278" y="572"/>
                    </a:lnTo>
                    <a:lnTo>
                      <a:pt x="278" y="572"/>
                    </a:lnTo>
                    <a:lnTo>
                      <a:pt x="278" y="572"/>
                    </a:lnTo>
                    <a:lnTo>
                      <a:pt x="278" y="572"/>
                    </a:lnTo>
                    <a:lnTo>
                      <a:pt x="278" y="573"/>
                    </a:lnTo>
                    <a:lnTo>
                      <a:pt x="278" y="573"/>
                    </a:lnTo>
                    <a:lnTo>
                      <a:pt x="278" y="573"/>
                    </a:lnTo>
                    <a:lnTo>
                      <a:pt x="278" y="575"/>
                    </a:lnTo>
                    <a:lnTo>
                      <a:pt x="278" y="575"/>
                    </a:lnTo>
                    <a:lnTo>
                      <a:pt x="278" y="575"/>
                    </a:lnTo>
                    <a:lnTo>
                      <a:pt x="277" y="577"/>
                    </a:lnTo>
                    <a:lnTo>
                      <a:pt x="277" y="577"/>
                    </a:lnTo>
                    <a:lnTo>
                      <a:pt x="277" y="577"/>
                    </a:lnTo>
                    <a:lnTo>
                      <a:pt x="277" y="577"/>
                    </a:lnTo>
                    <a:lnTo>
                      <a:pt x="277" y="577"/>
                    </a:lnTo>
                    <a:lnTo>
                      <a:pt x="277" y="577"/>
                    </a:lnTo>
                    <a:lnTo>
                      <a:pt x="275" y="577"/>
                    </a:lnTo>
                    <a:lnTo>
                      <a:pt x="275" y="577"/>
                    </a:lnTo>
                    <a:lnTo>
                      <a:pt x="275" y="577"/>
                    </a:lnTo>
                    <a:lnTo>
                      <a:pt x="275" y="577"/>
                    </a:lnTo>
                    <a:lnTo>
                      <a:pt x="275" y="577"/>
                    </a:lnTo>
                    <a:lnTo>
                      <a:pt x="275" y="577"/>
                    </a:lnTo>
                    <a:lnTo>
                      <a:pt x="275" y="577"/>
                    </a:lnTo>
                    <a:lnTo>
                      <a:pt x="273" y="577"/>
                    </a:lnTo>
                    <a:lnTo>
                      <a:pt x="273" y="577"/>
                    </a:lnTo>
                    <a:lnTo>
                      <a:pt x="273" y="577"/>
                    </a:lnTo>
                    <a:lnTo>
                      <a:pt x="273" y="577"/>
                    </a:lnTo>
                    <a:lnTo>
                      <a:pt x="273" y="577"/>
                    </a:lnTo>
                    <a:lnTo>
                      <a:pt x="273" y="577"/>
                    </a:lnTo>
                    <a:lnTo>
                      <a:pt x="271" y="577"/>
                    </a:lnTo>
                    <a:lnTo>
                      <a:pt x="271" y="577"/>
                    </a:lnTo>
                    <a:lnTo>
                      <a:pt x="271" y="577"/>
                    </a:lnTo>
                    <a:lnTo>
                      <a:pt x="271" y="577"/>
                    </a:lnTo>
                    <a:lnTo>
                      <a:pt x="271" y="577"/>
                    </a:lnTo>
                    <a:lnTo>
                      <a:pt x="271" y="579"/>
                    </a:lnTo>
                    <a:lnTo>
                      <a:pt x="271" y="579"/>
                    </a:lnTo>
                    <a:lnTo>
                      <a:pt x="269" y="581"/>
                    </a:lnTo>
                    <a:lnTo>
                      <a:pt x="269" y="581"/>
                    </a:lnTo>
                    <a:lnTo>
                      <a:pt x="269" y="581"/>
                    </a:lnTo>
                    <a:lnTo>
                      <a:pt x="269" y="581"/>
                    </a:lnTo>
                    <a:lnTo>
                      <a:pt x="269" y="579"/>
                    </a:lnTo>
                    <a:lnTo>
                      <a:pt x="269" y="579"/>
                    </a:lnTo>
                    <a:lnTo>
                      <a:pt x="269" y="579"/>
                    </a:lnTo>
                    <a:lnTo>
                      <a:pt x="268" y="579"/>
                    </a:lnTo>
                    <a:lnTo>
                      <a:pt x="268" y="579"/>
                    </a:lnTo>
                    <a:lnTo>
                      <a:pt x="268" y="579"/>
                    </a:lnTo>
                    <a:lnTo>
                      <a:pt x="268" y="581"/>
                    </a:lnTo>
                    <a:lnTo>
                      <a:pt x="268" y="581"/>
                    </a:lnTo>
                    <a:lnTo>
                      <a:pt x="268" y="581"/>
                    </a:lnTo>
                    <a:lnTo>
                      <a:pt x="268" y="581"/>
                    </a:lnTo>
                    <a:lnTo>
                      <a:pt x="266" y="581"/>
                    </a:lnTo>
                    <a:lnTo>
                      <a:pt x="266" y="581"/>
                    </a:lnTo>
                    <a:lnTo>
                      <a:pt x="266" y="581"/>
                    </a:lnTo>
                    <a:lnTo>
                      <a:pt x="266" y="581"/>
                    </a:lnTo>
                    <a:lnTo>
                      <a:pt x="264" y="581"/>
                    </a:lnTo>
                    <a:lnTo>
                      <a:pt x="264" y="581"/>
                    </a:lnTo>
                    <a:lnTo>
                      <a:pt x="264" y="581"/>
                    </a:lnTo>
                    <a:lnTo>
                      <a:pt x="264" y="581"/>
                    </a:lnTo>
                    <a:lnTo>
                      <a:pt x="264" y="581"/>
                    </a:lnTo>
                    <a:lnTo>
                      <a:pt x="264" y="581"/>
                    </a:lnTo>
                    <a:lnTo>
                      <a:pt x="262" y="581"/>
                    </a:lnTo>
                    <a:lnTo>
                      <a:pt x="262" y="581"/>
                    </a:lnTo>
                    <a:lnTo>
                      <a:pt x="262" y="581"/>
                    </a:lnTo>
                    <a:lnTo>
                      <a:pt x="262" y="581"/>
                    </a:lnTo>
                    <a:lnTo>
                      <a:pt x="262" y="581"/>
                    </a:lnTo>
                    <a:lnTo>
                      <a:pt x="262" y="581"/>
                    </a:lnTo>
                    <a:lnTo>
                      <a:pt x="262" y="581"/>
                    </a:lnTo>
                    <a:lnTo>
                      <a:pt x="262" y="582"/>
                    </a:lnTo>
                    <a:lnTo>
                      <a:pt x="260" y="582"/>
                    </a:lnTo>
                    <a:lnTo>
                      <a:pt x="260" y="582"/>
                    </a:lnTo>
                    <a:lnTo>
                      <a:pt x="260" y="582"/>
                    </a:lnTo>
                    <a:lnTo>
                      <a:pt x="260" y="582"/>
                    </a:lnTo>
                    <a:lnTo>
                      <a:pt x="259" y="582"/>
                    </a:lnTo>
                    <a:lnTo>
                      <a:pt x="259" y="582"/>
                    </a:lnTo>
                    <a:lnTo>
                      <a:pt x="259" y="584"/>
                    </a:lnTo>
                    <a:lnTo>
                      <a:pt x="259" y="584"/>
                    </a:lnTo>
                    <a:lnTo>
                      <a:pt x="259" y="584"/>
                    </a:lnTo>
                    <a:lnTo>
                      <a:pt x="259" y="584"/>
                    </a:lnTo>
                    <a:lnTo>
                      <a:pt x="257" y="584"/>
                    </a:lnTo>
                    <a:lnTo>
                      <a:pt x="257" y="584"/>
                    </a:lnTo>
                    <a:lnTo>
                      <a:pt x="257" y="584"/>
                    </a:lnTo>
                    <a:lnTo>
                      <a:pt x="257" y="584"/>
                    </a:lnTo>
                    <a:lnTo>
                      <a:pt x="255" y="584"/>
                    </a:lnTo>
                    <a:lnTo>
                      <a:pt x="255" y="584"/>
                    </a:lnTo>
                    <a:lnTo>
                      <a:pt x="253" y="584"/>
                    </a:lnTo>
                    <a:lnTo>
                      <a:pt x="253" y="584"/>
                    </a:lnTo>
                    <a:lnTo>
                      <a:pt x="251" y="582"/>
                    </a:lnTo>
                    <a:lnTo>
                      <a:pt x="251" y="582"/>
                    </a:lnTo>
                    <a:lnTo>
                      <a:pt x="249" y="582"/>
                    </a:lnTo>
                    <a:lnTo>
                      <a:pt x="249" y="582"/>
                    </a:lnTo>
                    <a:lnTo>
                      <a:pt x="249" y="582"/>
                    </a:lnTo>
                    <a:lnTo>
                      <a:pt x="249" y="582"/>
                    </a:lnTo>
                    <a:lnTo>
                      <a:pt x="248" y="582"/>
                    </a:lnTo>
                    <a:lnTo>
                      <a:pt x="248" y="582"/>
                    </a:lnTo>
                    <a:lnTo>
                      <a:pt x="248" y="582"/>
                    </a:lnTo>
                    <a:lnTo>
                      <a:pt x="246" y="582"/>
                    </a:lnTo>
                    <a:lnTo>
                      <a:pt x="246" y="582"/>
                    </a:lnTo>
                    <a:lnTo>
                      <a:pt x="246" y="582"/>
                    </a:lnTo>
                    <a:lnTo>
                      <a:pt x="246" y="582"/>
                    </a:lnTo>
                    <a:lnTo>
                      <a:pt x="246" y="582"/>
                    </a:lnTo>
                    <a:lnTo>
                      <a:pt x="246" y="581"/>
                    </a:lnTo>
                    <a:lnTo>
                      <a:pt x="244" y="581"/>
                    </a:lnTo>
                    <a:lnTo>
                      <a:pt x="244" y="581"/>
                    </a:lnTo>
                    <a:lnTo>
                      <a:pt x="244" y="581"/>
                    </a:lnTo>
                    <a:lnTo>
                      <a:pt x="244" y="581"/>
                    </a:lnTo>
                    <a:lnTo>
                      <a:pt x="242" y="581"/>
                    </a:lnTo>
                    <a:lnTo>
                      <a:pt x="242" y="581"/>
                    </a:lnTo>
                    <a:lnTo>
                      <a:pt x="242" y="581"/>
                    </a:lnTo>
                    <a:lnTo>
                      <a:pt x="242" y="581"/>
                    </a:lnTo>
                    <a:lnTo>
                      <a:pt x="242" y="581"/>
                    </a:lnTo>
                    <a:lnTo>
                      <a:pt x="242" y="579"/>
                    </a:lnTo>
                    <a:lnTo>
                      <a:pt x="242" y="579"/>
                    </a:lnTo>
                    <a:lnTo>
                      <a:pt x="242" y="579"/>
                    </a:lnTo>
                    <a:lnTo>
                      <a:pt x="242" y="579"/>
                    </a:lnTo>
                    <a:lnTo>
                      <a:pt x="242" y="579"/>
                    </a:lnTo>
                    <a:lnTo>
                      <a:pt x="242" y="579"/>
                    </a:lnTo>
                    <a:lnTo>
                      <a:pt x="242" y="577"/>
                    </a:lnTo>
                    <a:lnTo>
                      <a:pt x="242" y="577"/>
                    </a:lnTo>
                    <a:lnTo>
                      <a:pt x="242" y="577"/>
                    </a:lnTo>
                    <a:lnTo>
                      <a:pt x="240" y="577"/>
                    </a:lnTo>
                    <a:lnTo>
                      <a:pt x="240" y="577"/>
                    </a:lnTo>
                    <a:lnTo>
                      <a:pt x="240" y="577"/>
                    </a:lnTo>
                    <a:lnTo>
                      <a:pt x="240" y="577"/>
                    </a:lnTo>
                    <a:lnTo>
                      <a:pt x="240" y="577"/>
                    </a:lnTo>
                    <a:lnTo>
                      <a:pt x="240" y="575"/>
                    </a:lnTo>
                    <a:lnTo>
                      <a:pt x="240" y="575"/>
                    </a:lnTo>
                    <a:lnTo>
                      <a:pt x="240" y="575"/>
                    </a:lnTo>
                    <a:lnTo>
                      <a:pt x="239" y="575"/>
                    </a:lnTo>
                    <a:lnTo>
                      <a:pt x="239" y="575"/>
                    </a:lnTo>
                    <a:lnTo>
                      <a:pt x="239" y="575"/>
                    </a:lnTo>
                    <a:lnTo>
                      <a:pt x="239" y="575"/>
                    </a:lnTo>
                    <a:lnTo>
                      <a:pt x="237" y="575"/>
                    </a:lnTo>
                    <a:lnTo>
                      <a:pt x="237" y="575"/>
                    </a:lnTo>
                    <a:lnTo>
                      <a:pt x="237" y="575"/>
                    </a:lnTo>
                    <a:lnTo>
                      <a:pt x="237" y="575"/>
                    </a:lnTo>
                    <a:lnTo>
                      <a:pt x="237" y="575"/>
                    </a:lnTo>
                    <a:lnTo>
                      <a:pt x="237" y="575"/>
                    </a:lnTo>
                    <a:lnTo>
                      <a:pt x="237" y="575"/>
                    </a:lnTo>
                    <a:lnTo>
                      <a:pt x="237" y="573"/>
                    </a:lnTo>
                    <a:lnTo>
                      <a:pt x="235" y="573"/>
                    </a:lnTo>
                    <a:lnTo>
                      <a:pt x="235" y="573"/>
                    </a:lnTo>
                    <a:lnTo>
                      <a:pt x="235" y="573"/>
                    </a:lnTo>
                    <a:lnTo>
                      <a:pt x="235" y="573"/>
                    </a:lnTo>
                    <a:lnTo>
                      <a:pt x="235" y="575"/>
                    </a:lnTo>
                    <a:lnTo>
                      <a:pt x="235" y="575"/>
                    </a:lnTo>
                    <a:lnTo>
                      <a:pt x="233" y="575"/>
                    </a:lnTo>
                    <a:lnTo>
                      <a:pt x="233" y="575"/>
                    </a:lnTo>
                    <a:lnTo>
                      <a:pt x="233" y="573"/>
                    </a:lnTo>
                    <a:lnTo>
                      <a:pt x="233" y="573"/>
                    </a:lnTo>
                    <a:lnTo>
                      <a:pt x="233" y="573"/>
                    </a:lnTo>
                    <a:lnTo>
                      <a:pt x="233" y="573"/>
                    </a:lnTo>
                    <a:lnTo>
                      <a:pt x="233" y="573"/>
                    </a:lnTo>
                    <a:lnTo>
                      <a:pt x="233" y="573"/>
                    </a:lnTo>
                    <a:lnTo>
                      <a:pt x="231" y="573"/>
                    </a:lnTo>
                    <a:lnTo>
                      <a:pt x="231" y="573"/>
                    </a:lnTo>
                    <a:lnTo>
                      <a:pt x="231" y="573"/>
                    </a:lnTo>
                    <a:lnTo>
                      <a:pt x="231" y="575"/>
                    </a:lnTo>
                    <a:lnTo>
                      <a:pt x="231" y="575"/>
                    </a:lnTo>
                    <a:lnTo>
                      <a:pt x="230" y="575"/>
                    </a:lnTo>
                    <a:lnTo>
                      <a:pt x="230" y="575"/>
                    </a:lnTo>
                    <a:lnTo>
                      <a:pt x="230" y="575"/>
                    </a:lnTo>
                    <a:lnTo>
                      <a:pt x="230" y="575"/>
                    </a:lnTo>
                    <a:lnTo>
                      <a:pt x="230" y="575"/>
                    </a:lnTo>
                    <a:lnTo>
                      <a:pt x="228" y="575"/>
                    </a:lnTo>
                    <a:lnTo>
                      <a:pt x="228" y="575"/>
                    </a:lnTo>
                    <a:lnTo>
                      <a:pt x="228" y="575"/>
                    </a:lnTo>
                    <a:lnTo>
                      <a:pt x="228" y="575"/>
                    </a:lnTo>
                    <a:lnTo>
                      <a:pt x="228" y="575"/>
                    </a:lnTo>
                    <a:lnTo>
                      <a:pt x="228" y="577"/>
                    </a:lnTo>
                    <a:lnTo>
                      <a:pt x="228" y="577"/>
                    </a:lnTo>
                    <a:lnTo>
                      <a:pt x="226" y="577"/>
                    </a:lnTo>
                    <a:lnTo>
                      <a:pt x="226" y="577"/>
                    </a:lnTo>
                    <a:lnTo>
                      <a:pt x="226" y="577"/>
                    </a:lnTo>
                    <a:lnTo>
                      <a:pt x="226" y="577"/>
                    </a:lnTo>
                    <a:lnTo>
                      <a:pt x="226" y="577"/>
                    </a:lnTo>
                    <a:lnTo>
                      <a:pt x="226" y="575"/>
                    </a:lnTo>
                    <a:lnTo>
                      <a:pt x="226" y="575"/>
                    </a:lnTo>
                    <a:lnTo>
                      <a:pt x="224" y="575"/>
                    </a:lnTo>
                    <a:lnTo>
                      <a:pt x="224" y="575"/>
                    </a:lnTo>
                    <a:lnTo>
                      <a:pt x="224" y="573"/>
                    </a:lnTo>
                    <a:lnTo>
                      <a:pt x="224" y="573"/>
                    </a:lnTo>
                    <a:lnTo>
                      <a:pt x="224" y="573"/>
                    </a:lnTo>
                    <a:lnTo>
                      <a:pt x="224" y="573"/>
                    </a:lnTo>
                    <a:lnTo>
                      <a:pt x="224" y="573"/>
                    </a:lnTo>
                    <a:lnTo>
                      <a:pt x="224" y="573"/>
                    </a:lnTo>
                    <a:lnTo>
                      <a:pt x="224" y="572"/>
                    </a:lnTo>
                    <a:lnTo>
                      <a:pt x="224" y="572"/>
                    </a:lnTo>
                    <a:lnTo>
                      <a:pt x="224" y="572"/>
                    </a:lnTo>
                    <a:lnTo>
                      <a:pt x="224" y="572"/>
                    </a:lnTo>
                    <a:lnTo>
                      <a:pt x="222" y="572"/>
                    </a:lnTo>
                    <a:lnTo>
                      <a:pt x="222" y="572"/>
                    </a:lnTo>
                    <a:lnTo>
                      <a:pt x="222" y="572"/>
                    </a:lnTo>
                    <a:lnTo>
                      <a:pt x="222" y="572"/>
                    </a:lnTo>
                    <a:lnTo>
                      <a:pt x="222" y="572"/>
                    </a:lnTo>
                    <a:lnTo>
                      <a:pt x="221" y="570"/>
                    </a:lnTo>
                    <a:lnTo>
                      <a:pt x="221" y="568"/>
                    </a:lnTo>
                    <a:lnTo>
                      <a:pt x="221" y="568"/>
                    </a:lnTo>
                    <a:lnTo>
                      <a:pt x="221" y="568"/>
                    </a:lnTo>
                    <a:lnTo>
                      <a:pt x="219" y="566"/>
                    </a:lnTo>
                    <a:lnTo>
                      <a:pt x="219" y="566"/>
                    </a:lnTo>
                    <a:lnTo>
                      <a:pt x="219" y="566"/>
                    </a:lnTo>
                    <a:lnTo>
                      <a:pt x="219" y="566"/>
                    </a:lnTo>
                    <a:lnTo>
                      <a:pt x="219" y="566"/>
                    </a:lnTo>
                    <a:lnTo>
                      <a:pt x="219" y="566"/>
                    </a:lnTo>
                    <a:lnTo>
                      <a:pt x="217" y="568"/>
                    </a:lnTo>
                    <a:lnTo>
                      <a:pt x="217" y="568"/>
                    </a:lnTo>
                    <a:lnTo>
                      <a:pt x="219" y="570"/>
                    </a:lnTo>
                    <a:lnTo>
                      <a:pt x="219" y="570"/>
                    </a:lnTo>
                    <a:lnTo>
                      <a:pt x="219" y="570"/>
                    </a:lnTo>
                    <a:lnTo>
                      <a:pt x="217" y="572"/>
                    </a:lnTo>
                    <a:lnTo>
                      <a:pt x="217" y="572"/>
                    </a:lnTo>
                    <a:lnTo>
                      <a:pt x="217" y="572"/>
                    </a:lnTo>
                    <a:lnTo>
                      <a:pt x="217" y="573"/>
                    </a:lnTo>
                    <a:lnTo>
                      <a:pt x="217" y="573"/>
                    </a:lnTo>
                    <a:lnTo>
                      <a:pt x="217" y="573"/>
                    </a:lnTo>
                    <a:lnTo>
                      <a:pt x="217" y="575"/>
                    </a:lnTo>
                    <a:lnTo>
                      <a:pt x="217" y="575"/>
                    </a:lnTo>
                    <a:lnTo>
                      <a:pt x="217" y="575"/>
                    </a:lnTo>
                    <a:lnTo>
                      <a:pt x="217" y="575"/>
                    </a:lnTo>
                    <a:lnTo>
                      <a:pt x="217" y="575"/>
                    </a:lnTo>
                    <a:lnTo>
                      <a:pt x="217" y="575"/>
                    </a:lnTo>
                    <a:lnTo>
                      <a:pt x="215" y="575"/>
                    </a:lnTo>
                    <a:lnTo>
                      <a:pt x="215" y="575"/>
                    </a:lnTo>
                    <a:lnTo>
                      <a:pt x="213" y="575"/>
                    </a:lnTo>
                    <a:lnTo>
                      <a:pt x="213" y="575"/>
                    </a:lnTo>
                    <a:lnTo>
                      <a:pt x="213" y="575"/>
                    </a:lnTo>
                    <a:lnTo>
                      <a:pt x="213" y="575"/>
                    </a:lnTo>
                    <a:lnTo>
                      <a:pt x="213" y="575"/>
                    </a:lnTo>
                    <a:lnTo>
                      <a:pt x="213" y="575"/>
                    </a:lnTo>
                    <a:lnTo>
                      <a:pt x="211" y="575"/>
                    </a:lnTo>
                    <a:lnTo>
                      <a:pt x="211" y="575"/>
                    </a:lnTo>
                    <a:lnTo>
                      <a:pt x="211" y="573"/>
                    </a:lnTo>
                    <a:lnTo>
                      <a:pt x="210" y="573"/>
                    </a:lnTo>
                    <a:lnTo>
                      <a:pt x="210" y="573"/>
                    </a:lnTo>
                    <a:lnTo>
                      <a:pt x="210" y="575"/>
                    </a:lnTo>
                    <a:lnTo>
                      <a:pt x="210" y="575"/>
                    </a:lnTo>
                    <a:lnTo>
                      <a:pt x="210" y="575"/>
                    </a:lnTo>
                    <a:lnTo>
                      <a:pt x="210" y="575"/>
                    </a:lnTo>
                    <a:lnTo>
                      <a:pt x="210" y="575"/>
                    </a:lnTo>
                    <a:lnTo>
                      <a:pt x="208" y="575"/>
                    </a:lnTo>
                    <a:lnTo>
                      <a:pt x="208" y="575"/>
                    </a:lnTo>
                    <a:lnTo>
                      <a:pt x="208" y="575"/>
                    </a:lnTo>
                    <a:lnTo>
                      <a:pt x="208" y="577"/>
                    </a:lnTo>
                    <a:lnTo>
                      <a:pt x="208" y="577"/>
                    </a:lnTo>
                    <a:lnTo>
                      <a:pt x="208" y="577"/>
                    </a:lnTo>
                    <a:lnTo>
                      <a:pt x="206" y="579"/>
                    </a:lnTo>
                    <a:lnTo>
                      <a:pt x="206" y="579"/>
                    </a:lnTo>
                    <a:lnTo>
                      <a:pt x="204" y="579"/>
                    </a:lnTo>
                    <a:lnTo>
                      <a:pt x="204" y="579"/>
                    </a:lnTo>
                    <a:lnTo>
                      <a:pt x="204" y="579"/>
                    </a:lnTo>
                    <a:lnTo>
                      <a:pt x="202" y="579"/>
                    </a:lnTo>
                    <a:lnTo>
                      <a:pt x="202" y="581"/>
                    </a:lnTo>
                    <a:lnTo>
                      <a:pt x="202" y="581"/>
                    </a:lnTo>
                    <a:lnTo>
                      <a:pt x="202" y="581"/>
                    </a:lnTo>
                    <a:lnTo>
                      <a:pt x="202" y="581"/>
                    </a:lnTo>
                    <a:lnTo>
                      <a:pt x="202" y="581"/>
                    </a:lnTo>
                    <a:lnTo>
                      <a:pt x="202" y="581"/>
                    </a:lnTo>
                    <a:lnTo>
                      <a:pt x="202" y="581"/>
                    </a:lnTo>
                    <a:lnTo>
                      <a:pt x="202" y="581"/>
                    </a:lnTo>
                    <a:lnTo>
                      <a:pt x="202" y="582"/>
                    </a:lnTo>
                    <a:lnTo>
                      <a:pt x="202" y="582"/>
                    </a:lnTo>
                    <a:lnTo>
                      <a:pt x="202" y="582"/>
                    </a:lnTo>
                    <a:lnTo>
                      <a:pt x="202" y="582"/>
                    </a:lnTo>
                    <a:lnTo>
                      <a:pt x="201" y="582"/>
                    </a:lnTo>
                    <a:lnTo>
                      <a:pt x="201" y="582"/>
                    </a:lnTo>
                    <a:lnTo>
                      <a:pt x="201" y="582"/>
                    </a:lnTo>
                    <a:lnTo>
                      <a:pt x="199" y="582"/>
                    </a:lnTo>
                    <a:lnTo>
                      <a:pt x="199" y="582"/>
                    </a:lnTo>
                    <a:lnTo>
                      <a:pt x="199" y="582"/>
                    </a:lnTo>
                    <a:lnTo>
                      <a:pt x="199" y="584"/>
                    </a:lnTo>
                    <a:lnTo>
                      <a:pt x="197" y="584"/>
                    </a:lnTo>
                    <a:lnTo>
                      <a:pt x="197" y="584"/>
                    </a:lnTo>
                    <a:lnTo>
                      <a:pt x="197" y="584"/>
                    </a:lnTo>
                    <a:lnTo>
                      <a:pt x="197" y="584"/>
                    </a:lnTo>
                    <a:lnTo>
                      <a:pt x="197" y="584"/>
                    </a:lnTo>
                    <a:lnTo>
                      <a:pt x="195" y="584"/>
                    </a:lnTo>
                    <a:lnTo>
                      <a:pt x="195" y="584"/>
                    </a:lnTo>
                    <a:lnTo>
                      <a:pt x="195" y="584"/>
                    </a:lnTo>
                    <a:lnTo>
                      <a:pt x="195" y="582"/>
                    </a:lnTo>
                    <a:lnTo>
                      <a:pt x="195" y="582"/>
                    </a:lnTo>
                    <a:lnTo>
                      <a:pt x="195" y="582"/>
                    </a:lnTo>
                    <a:lnTo>
                      <a:pt x="195" y="582"/>
                    </a:lnTo>
                    <a:lnTo>
                      <a:pt x="195" y="582"/>
                    </a:lnTo>
                    <a:lnTo>
                      <a:pt x="195" y="582"/>
                    </a:lnTo>
                    <a:lnTo>
                      <a:pt x="195" y="582"/>
                    </a:lnTo>
                    <a:lnTo>
                      <a:pt x="193" y="581"/>
                    </a:lnTo>
                    <a:lnTo>
                      <a:pt x="193" y="581"/>
                    </a:lnTo>
                    <a:lnTo>
                      <a:pt x="193" y="581"/>
                    </a:lnTo>
                    <a:lnTo>
                      <a:pt x="193" y="581"/>
                    </a:lnTo>
                    <a:lnTo>
                      <a:pt x="193" y="581"/>
                    </a:lnTo>
                    <a:lnTo>
                      <a:pt x="193" y="579"/>
                    </a:lnTo>
                    <a:lnTo>
                      <a:pt x="193" y="579"/>
                    </a:lnTo>
                    <a:lnTo>
                      <a:pt x="192" y="579"/>
                    </a:lnTo>
                    <a:lnTo>
                      <a:pt x="192" y="579"/>
                    </a:lnTo>
                    <a:lnTo>
                      <a:pt x="192" y="579"/>
                    </a:lnTo>
                    <a:lnTo>
                      <a:pt x="192" y="577"/>
                    </a:lnTo>
                    <a:lnTo>
                      <a:pt x="192" y="575"/>
                    </a:lnTo>
                    <a:lnTo>
                      <a:pt x="192" y="575"/>
                    </a:lnTo>
                    <a:lnTo>
                      <a:pt x="192" y="573"/>
                    </a:lnTo>
                    <a:lnTo>
                      <a:pt x="192" y="573"/>
                    </a:lnTo>
                    <a:lnTo>
                      <a:pt x="192" y="573"/>
                    </a:lnTo>
                    <a:lnTo>
                      <a:pt x="192" y="573"/>
                    </a:lnTo>
                    <a:lnTo>
                      <a:pt x="192" y="573"/>
                    </a:lnTo>
                    <a:lnTo>
                      <a:pt x="192" y="573"/>
                    </a:lnTo>
                    <a:lnTo>
                      <a:pt x="192" y="572"/>
                    </a:lnTo>
                    <a:lnTo>
                      <a:pt x="192" y="572"/>
                    </a:lnTo>
                    <a:lnTo>
                      <a:pt x="192" y="572"/>
                    </a:lnTo>
                    <a:lnTo>
                      <a:pt x="192" y="572"/>
                    </a:lnTo>
                    <a:lnTo>
                      <a:pt x="192" y="572"/>
                    </a:lnTo>
                    <a:lnTo>
                      <a:pt x="192" y="572"/>
                    </a:lnTo>
                    <a:lnTo>
                      <a:pt x="192" y="572"/>
                    </a:lnTo>
                    <a:lnTo>
                      <a:pt x="192" y="570"/>
                    </a:lnTo>
                    <a:lnTo>
                      <a:pt x="192" y="570"/>
                    </a:lnTo>
                    <a:lnTo>
                      <a:pt x="192" y="570"/>
                    </a:lnTo>
                    <a:lnTo>
                      <a:pt x="192" y="568"/>
                    </a:lnTo>
                    <a:lnTo>
                      <a:pt x="192" y="568"/>
                    </a:lnTo>
                    <a:lnTo>
                      <a:pt x="192" y="568"/>
                    </a:lnTo>
                    <a:lnTo>
                      <a:pt x="192" y="568"/>
                    </a:lnTo>
                    <a:lnTo>
                      <a:pt x="192" y="568"/>
                    </a:lnTo>
                    <a:lnTo>
                      <a:pt x="192" y="568"/>
                    </a:lnTo>
                    <a:lnTo>
                      <a:pt x="192" y="568"/>
                    </a:lnTo>
                    <a:lnTo>
                      <a:pt x="192" y="568"/>
                    </a:lnTo>
                    <a:lnTo>
                      <a:pt x="192" y="568"/>
                    </a:lnTo>
                    <a:lnTo>
                      <a:pt x="192" y="566"/>
                    </a:lnTo>
                    <a:lnTo>
                      <a:pt x="192" y="566"/>
                    </a:lnTo>
                    <a:lnTo>
                      <a:pt x="192" y="566"/>
                    </a:lnTo>
                    <a:lnTo>
                      <a:pt x="192" y="566"/>
                    </a:lnTo>
                    <a:lnTo>
                      <a:pt x="192" y="566"/>
                    </a:lnTo>
                    <a:lnTo>
                      <a:pt x="192" y="566"/>
                    </a:lnTo>
                    <a:lnTo>
                      <a:pt x="193" y="566"/>
                    </a:lnTo>
                    <a:lnTo>
                      <a:pt x="193" y="564"/>
                    </a:lnTo>
                    <a:lnTo>
                      <a:pt x="193" y="564"/>
                    </a:lnTo>
                    <a:lnTo>
                      <a:pt x="193" y="564"/>
                    </a:lnTo>
                    <a:lnTo>
                      <a:pt x="193" y="564"/>
                    </a:lnTo>
                    <a:lnTo>
                      <a:pt x="193" y="564"/>
                    </a:lnTo>
                    <a:lnTo>
                      <a:pt x="193" y="564"/>
                    </a:lnTo>
                    <a:lnTo>
                      <a:pt x="193" y="564"/>
                    </a:lnTo>
                    <a:lnTo>
                      <a:pt x="195" y="562"/>
                    </a:lnTo>
                    <a:lnTo>
                      <a:pt x="195" y="562"/>
                    </a:lnTo>
                    <a:lnTo>
                      <a:pt x="193" y="562"/>
                    </a:lnTo>
                    <a:lnTo>
                      <a:pt x="193" y="562"/>
                    </a:lnTo>
                    <a:lnTo>
                      <a:pt x="193" y="562"/>
                    </a:lnTo>
                    <a:lnTo>
                      <a:pt x="193" y="562"/>
                    </a:lnTo>
                    <a:lnTo>
                      <a:pt x="193" y="561"/>
                    </a:lnTo>
                    <a:lnTo>
                      <a:pt x="193" y="561"/>
                    </a:lnTo>
                    <a:lnTo>
                      <a:pt x="193" y="559"/>
                    </a:lnTo>
                    <a:lnTo>
                      <a:pt x="193" y="559"/>
                    </a:lnTo>
                    <a:lnTo>
                      <a:pt x="193" y="559"/>
                    </a:lnTo>
                    <a:lnTo>
                      <a:pt x="193" y="559"/>
                    </a:lnTo>
                    <a:lnTo>
                      <a:pt x="193" y="559"/>
                    </a:lnTo>
                    <a:lnTo>
                      <a:pt x="192" y="557"/>
                    </a:lnTo>
                    <a:lnTo>
                      <a:pt x="192" y="557"/>
                    </a:lnTo>
                    <a:lnTo>
                      <a:pt x="193" y="555"/>
                    </a:lnTo>
                    <a:lnTo>
                      <a:pt x="193" y="555"/>
                    </a:lnTo>
                    <a:lnTo>
                      <a:pt x="193" y="555"/>
                    </a:lnTo>
                    <a:lnTo>
                      <a:pt x="193" y="555"/>
                    </a:lnTo>
                    <a:lnTo>
                      <a:pt x="193" y="555"/>
                    </a:lnTo>
                    <a:lnTo>
                      <a:pt x="195" y="553"/>
                    </a:lnTo>
                    <a:lnTo>
                      <a:pt x="195" y="553"/>
                    </a:lnTo>
                    <a:lnTo>
                      <a:pt x="195" y="553"/>
                    </a:lnTo>
                    <a:lnTo>
                      <a:pt x="195" y="553"/>
                    </a:lnTo>
                    <a:lnTo>
                      <a:pt x="195" y="552"/>
                    </a:lnTo>
                    <a:lnTo>
                      <a:pt x="195" y="552"/>
                    </a:lnTo>
                    <a:lnTo>
                      <a:pt x="195" y="550"/>
                    </a:lnTo>
                    <a:lnTo>
                      <a:pt x="195" y="550"/>
                    </a:lnTo>
                    <a:lnTo>
                      <a:pt x="193" y="550"/>
                    </a:lnTo>
                    <a:lnTo>
                      <a:pt x="193" y="550"/>
                    </a:lnTo>
                    <a:lnTo>
                      <a:pt x="193" y="550"/>
                    </a:lnTo>
                    <a:lnTo>
                      <a:pt x="193" y="550"/>
                    </a:lnTo>
                    <a:lnTo>
                      <a:pt x="193" y="550"/>
                    </a:lnTo>
                    <a:lnTo>
                      <a:pt x="193" y="548"/>
                    </a:lnTo>
                    <a:lnTo>
                      <a:pt x="192" y="548"/>
                    </a:lnTo>
                    <a:lnTo>
                      <a:pt x="192" y="548"/>
                    </a:lnTo>
                    <a:lnTo>
                      <a:pt x="192" y="548"/>
                    </a:lnTo>
                    <a:lnTo>
                      <a:pt x="192" y="548"/>
                    </a:lnTo>
                    <a:lnTo>
                      <a:pt x="190" y="548"/>
                    </a:lnTo>
                    <a:lnTo>
                      <a:pt x="190" y="548"/>
                    </a:lnTo>
                    <a:lnTo>
                      <a:pt x="190" y="548"/>
                    </a:lnTo>
                    <a:lnTo>
                      <a:pt x="190" y="548"/>
                    </a:lnTo>
                    <a:lnTo>
                      <a:pt x="190" y="548"/>
                    </a:lnTo>
                    <a:lnTo>
                      <a:pt x="190" y="548"/>
                    </a:lnTo>
                    <a:lnTo>
                      <a:pt x="190" y="548"/>
                    </a:lnTo>
                    <a:lnTo>
                      <a:pt x="190" y="546"/>
                    </a:lnTo>
                    <a:lnTo>
                      <a:pt x="190" y="544"/>
                    </a:lnTo>
                    <a:lnTo>
                      <a:pt x="190" y="544"/>
                    </a:lnTo>
                    <a:lnTo>
                      <a:pt x="190" y="544"/>
                    </a:lnTo>
                    <a:lnTo>
                      <a:pt x="190" y="543"/>
                    </a:lnTo>
                    <a:lnTo>
                      <a:pt x="190" y="543"/>
                    </a:lnTo>
                    <a:lnTo>
                      <a:pt x="190" y="543"/>
                    </a:lnTo>
                    <a:lnTo>
                      <a:pt x="190" y="543"/>
                    </a:lnTo>
                    <a:lnTo>
                      <a:pt x="190" y="543"/>
                    </a:lnTo>
                    <a:lnTo>
                      <a:pt x="190" y="543"/>
                    </a:lnTo>
                    <a:lnTo>
                      <a:pt x="190" y="543"/>
                    </a:lnTo>
                    <a:lnTo>
                      <a:pt x="190" y="543"/>
                    </a:lnTo>
                    <a:lnTo>
                      <a:pt x="190" y="541"/>
                    </a:lnTo>
                    <a:lnTo>
                      <a:pt x="190" y="541"/>
                    </a:lnTo>
                    <a:lnTo>
                      <a:pt x="190" y="541"/>
                    </a:lnTo>
                    <a:lnTo>
                      <a:pt x="188" y="541"/>
                    </a:lnTo>
                    <a:lnTo>
                      <a:pt x="188" y="541"/>
                    </a:lnTo>
                    <a:lnTo>
                      <a:pt x="188" y="541"/>
                    </a:lnTo>
                    <a:lnTo>
                      <a:pt x="188" y="541"/>
                    </a:lnTo>
                    <a:lnTo>
                      <a:pt x="188" y="541"/>
                    </a:lnTo>
                    <a:lnTo>
                      <a:pt x="188" y="541"/>
                    </a:lnTo>
                    <a:lnTo>
                      <a:pt x="186" y="541"/>
                    </a:lnTo>
                    <a:lnTo>
                      <a:pt x="186" y="541"/>
                    </a:lnTo>
                    <a:lnTo>
                      <a:pt x="186" y="541"/>
                    </a:lnTo>
                    <a:lnTo>
                      <a:pt x="186" y="539"/>
                    </a:lnTo>
                    <a:lnTo>
                      <a:pt x="186" y="539"/>
                    </a:lnTo>
                    <a:lnTo>
                      <a:pt x="186" y="539"/>
                    </a:lnTo>
                    <a:lnTo>
                      <a:pt x="186" y="539"/>
                    </a:lnTo>
                    <a:lnTo>
                      <a:pt x="186" y="539"/>
                    </a:lnTo>
                    <a:lnTo>
                      <a:pt x="186" y="537"/>
                    </a:lnTo>
                    <a:lnTo>
                      <a:pt x="184" y="537"/>
                    </a:lnTo>
                    <a:lnTo>
                      <a:pt x="184" y="537"/>
                    </a:lnTo>
                    <a:lnTo>
                      <a:pt x="184" y="537"/>
                    </a:lnTo>
                    <a:lnTo>
                      <a:pt x="184" y="537"/>
                    </a:lnTo>
                    <a:lnTo>
                      <a:pt x="184" y="537"/>
                    </a:lnTo>
                    <a:lnTo>
                      <a:pt x="184" y="537"/>
                    </a:lnTo>
                    <a:lnTo>
                      <a:pt x="184" y="539"/>
                    </a:lnTo>
                    <a:lnTo>
                      <a:pt x="184" y="539"/>
                    </a:lnTo>
                    <a:lnTo>
                      <a:pt x="183" y="539"/>
                    </a:lnTo>
                    <a:lnTo>
                      <a:pt x="183" y="537"/>
                    </a:lnTo>
                    <a:lnTo>
                      <a:pt x="183" y="537"/>
                    </a:lnTo>
                    <a:lnTo>
                      <a:pt x="183" y="537"/>
                    </a:lnTo>
                    <a:lnTo>
                      <a:pt x="183" y="537"/>
                    </a:lnTo>
                    <a:lnTo>
                      <a:pt x="183" y="537"/>
                    </a:lnTo>
                    <a:lnTo>
                      <a:pt x="183" y="537"/>
                    </a:lnTo>
                    <a:lnTo>
                      <a:pt x="183" y="535"/>
                    </a:lnTo>
                    <a:lnTo>
                      <a:pt x="183" y="535"/>
                    </a:lnTo>
                    <a:lnTo>
                      <a:pt x="183" y="535"/>
                    </a:lnTo>
                    <a:lnTo>
                      <a:pt x="183" y="534"/>
                    </a:lnTo>
                    <a:lnTo>
                      <a:pt x="183" y="532"/>
                    </a:lnTo>
                    <a:lnTo>
                      <a:pt x="183" y="532"/>
                    </a:lnTo>
                    <a:lnTo>
                      <a:pt x="183" y="532"/>
                    </a:lnTo>
                    <a:lnTo>
                      <a:pt x="181" y="532"/>
                    </a:lnTo>
                    <a:lnTo>
                      <a:pt x="181" y="532"/>
                    </a:lnTo>
                    <a:lnTo>
                      <a:pt x="181" y="532"/>
                    </a:lnTo>
                    <a:lnTo>
                      <a:pt x="181" y="532"/>
                    </a:lnTo>
                    <a:lnTo>
                      <a:pt x="179" y="532"/>
                    </a:lnTo>
                    <a:lnTo>
                      <a:pt x="179" y="530"/>
                    </a:lnTo>
                    <a:lnTo>
                      <a:pt x="179" y="530"/>
                    </a:lnTo>
                    <a:lnTo>
                      <a:pt x="179" y="530"/>
                    </a:lnTo>
                    <a:lnTo>
                      <a:pt x="179" y="528"/>
                    </a:lnTo>
                    <a:lnTo>
                      <a:pt x="177" y="528"/>
                    </a:lnTo>
                    <a:lnTo>
                      <a:pt x="177" y="528"/>
                    </a:lnTo>
                    <a:lnTo>
                      <a:pt x="177" y="528"/>
                    </a:lnTo>
                    <a:lnTo>
                      <a:pt x="177" y="528"/>
                    </a:lnTo>
                    <a:lnTo>
                      <a:pt x="177" y="528"/>
                    </a:lnTo>
                    <a:lnTo>
                      <a:pt x="175" y="530"/>
                    </a:lnTo>
                    <a:lnTo>
                      <a:pt x="175" y="528"/>
                    </a:lnTo>
                    <a:lnTo>
                      <a:pt x="175" y="528"/>
                    </a:lnTo>
                    <a:lnTo>
                      <a:pt x="175" y="528"/>
                    </a:lnTo>
                    <a:lnTo>
                      <a:pt x="175" y="528"/>
                    </a:lnTo>
                    <a:lnTo>
                      <a:pt x="175" y="528"/>
                    </a:lnTo>
                    <a:lnTo>
                      <a:pt x="175" y="528"/>
                    </a:lnTo>
                    <a:lnTo>
                      <a:pt x="175" y="526"/>
                    </a:lnTo>
                    <a:lnTo>
                      <a:pt x="174" y="526"/>
                    </a:lnTo>
                    <a:lnTo>
                      <a:pt x="174" y="526"/>
                    </a:lnTo>
                    <a:lnTo>
                      <a:pt x="174" y="526"/>
                    </a:lnTo>
                    <a:lnTo>
                      <a:pt x="174" y="526"/>
                    </a:lnTo>
                    <a:lnTo>
                      <a:pt x="172" y="526"/>
                    </a:lnTo>
                    <a:lnTo>
                      <a:pt x="172" y="526"/>
                    </a:lnTo>
                    <a:lnTo>
                      <a:pt x="172" y="526"/>
                    </a:lnTo>
                    <a:lnTo>
                      <a:pt x="172" y="526"/>
                    </a:lnTo>
                    <a:lnTo>
                      <a:pt x="172" y="526"/>
                    </a:lnTo>
                    <a:lnTo>
                      <a:pt x="172" y="526"/>
                    </a:lnTo>
                    <a:lnTo>
                      <a:pt x="170" y="526"/>
                    </a:lnTo>
                    <a:lnTo>
                      <a:pt x="170" y="526"/>
                    </a:lnTo>
                    <a:lnTo>
                      <a:pt x="170" y="526"/>
                    </a:lnTo>
                    <a:lnTo>
                      <a:pt x="170" y="526"/>
                    </a:lnTo>
                    <a:lnTo>
                      <a:pt x="170" y="526"/>
                    </a:lnTo>
                    <a:lnTo>
                      <a:pt x="170" y="526"/>
                    </a:lnTo>
                    <a:lnTo>
                      <a:pt x="170" y="526"/>
                    </a:lnTo>
                    <a:lnTo>
                      <a:pt x="170" y="528"/>
                    </a:lnTo>
                    <a:lnTo>
                      <a:pt x="170" y="528"/>
                    </a:lnTo>
                    <a:lnTo>
                      <a:pt x="170" y="528"/>
                    </a:lnTo>
                    <a:lnTo>
                      <a:pt x="170" y="528"/>
                    </a:lnTo>
                    <a:lnTo>
                      <a:pt x="170" y="530"/>
                    </a:lnTo>
                    <a:lnTo>
                      <a:pt x="170" y="530"/>
                    </a:lnTo>
                    <a:lnTo>
                      <a:pt x="168" y="530"/>
                    </a:lnTo>
                    <a:lnTo>
                      <a:pt x="168" y="530"/>
                    </a:lnTo>
                    <a:lnTo>
                      <a:pt x="168" y="530"/>
                    </a:lnTo>
                    <a:lnTo>
                      <a:pt x="168" y="530"/>
                    </a:lnTo>
                    <a:lnTo>
                      <a:pt x="168" y="530"/>
                    </a:lnTo>
                    <a:lnTo>
                      <a:pt x="166" y="530"/>
                    </a:lnTo>
                    <a:lnTo>
                      <a:pt x="166" y="530"/>
                    </a:lnTo>
                    <a:lnTo>
                      <a:pt x="166" y="530"/>
                    </a:lnTo>
                    <a:lnTo>
                      <a:pt x="166" y="528"/>
                    </a:lnTo>
                    <a:lnTo>
                      <a:pt x="164" y="528"/>
                    </a:lnTo>
                    <a:lnTo>
                      <a:pt x="164" y="528"/>
                    </a:lnTo>
                    <a:lnTo>
                      <a:pt x="164" y="528"/>
                    </a:lnTo>
                    <a:lnTo>
                      <a:pt x="164" y="530"/>
                    </a:lnTo>
                    <a:lnTo>
                      <a:pt x="164" y="530"/>
                    </a:lnTo>
                    <a:lnTo>
                      <a:pt x="164" y="530"/>
                    </a:lnTo>
                    <a:lnTo>
                      <a:pt x="163" y="530"/>
                    </a:lnTo>
                    <a:lnTo>
                      <a:pt x="163" y="530"/>
                    </a:lnTo>
                    <a:lnTo>
                      <a:pt x="163" y="530"/>
                    </a:lnTo>
                    <a:lnTo>
                      <a:pt x="163" y="530"/>
                    </a:lnTo>
                    <a:lnTo>
                      <a:pt x="161" y="532"/>
                    </a:lnTo>
                    <a:lnTo>
                      <a:pt x="161" y="532"/>
                    </a:lnTo>
                    <a:lnTo>
                      <a:pt x="161" y="532"/>
                    </a:lnTo>
                    <a:lnTo>
                      <a:pt x="161" y="532"/>
                    </a:lnTo>
                    <a:lnTo>
                      <a:pt x="161" y="532"/>
                    </a:lnTo>
                    <a:lnTo>
                      <a:pt x="161" y="532"/>
                    </a:lnTo>
                    <a:lnTo>
                      <a:pt x="161" y="532"/>
                    </a:lnTo>
                    <a:lnTo>
                      <a:pt x="161" y="532"/>
                    </a:lnTo>
                    <a:lnTo>
                      <a:pt x="161" y="530"/>
                    </a:lnTo>
                    <a:lnTo>
                      <a:pt x="161" y="530"/>
                    </a:lnTo>
                    <a:lnTo>
                      <a:pt x="159" y="530"/>
                    </a:lnTo>
                    <a:lnTo>
                      <a:pt x="159" y="530"/>
                    </a:lnTo>
                    <a:lnTo>
                      <a:pt x="159" y="530"/>
                    </a:lnTo>
                    <a:lnTo>
                      <a:pt x="159" y="530"/>
                    </a:lnTo>
                    <a:lnTo>
                      <a:pt x="159" y="532"/>
                    </a:lnTo>
                    <a:lnTo>
                      <a:pt x="159" y="532"/>
                    </a:lnTo>
                    <a:lnTo>
                      <a:pt x="159" y="532"/>
                    </a:lnTo>
                    <a:lnTo>
                      <a:pt x="159" y="532"/>
                    </a:lnTo>
                    <a:lnTo>
                      <a:pt x="159" y="532"/>
                    </a:lnTo>
                    <a:lnTo>
                      <a:pt x="159" y="532"/>
                    </a:lnTo>
                    <a:lnTo>
                      <a:pt x="159" y="532"/>
                    </a:lnTo>
                    <a:lnTo>
                      <a:pt x="159" y="532"/>
                    </a:lnTo>
                    <a:lnTo>
                      <a:pt x="157" y="534"/>
                    </a:lnTo>
                    <a:lnTo>
                      <a:pt x="157" y="534"/>
                    </a:lnTo>
                    <a:lnTo>
                      <a:pt x="157" y="534"/>
                    </a:lnTo>
                    <a:lnTo>
                      <a:pt x="157" y="534"/>
                    </a:lnTo>
                    <a:lnTo>
                      <a:pt x="157" y="534"/>
                    </a:lnTo>
                    <a:lnTo>
                      <a:pt x="157" y="534"/>
                    </a:lnTo>
                    <a:lnTo>
                      <a:pt x="155" y="534"/>
                    </a:lnTo>
                    <a:lnTo>
                      <a:pt x="155" y="534"/>
                    </a:lnTo>
                    <a:lnTo>
                      <a:pt x="155" y="534"/>
                    </a:lnTo>
                    <a:lnTo>
                      <a:pt x="155" y="534"/>
                    </a:lnTo>
                    <a:lnTo>
                      <a:pt x="155" y="534"/>
                    </a:lnTo>
                    <a:lnTo>
                      <a:pt x="155" y="534"/>
                    </a:lnTo>
                    <a:lnTo>
                      <a:pt x="155" y="535"/>
                    </a:lnTo>
                    <a:lnTo>
                      <a:pt x="155" y="535"/>
                    </a:lnTo>
                    <a:lnTo>
                      <a:pt x="154" y="535"/>
                    </a:lnTo>
                    <a:lnTo>
                      <a:pt x="154" y="535"/>
                    </a:lnTo>
                    <a:lnTo>
                      <a:pt x="154" y="535"/>
                    </a:lnTo>
                    <a:lnTo>
                      <a:pt x="154" y="535"/>
                    </a:lnTo>
                    <a:lnTo>
                      <a:pt x="154" y="535"/>
                    </a:lnTo>
                    <a:lnTo>
                      <a:pt x="154" y="537"/>
                    </a:lnTo>
                    <a:lnTo>
                      <a:pt x="154" y="537"/>
                    </a:lnTo>
                    <a:lnTo>
                      <a:pt x="154" y="537"/>
                    </a:lnTo>
                    <a:lnTo>
                      <a:pt x="154" y="537"/>
                    </a:lnTo>
                    <a:lnTo>
                      <a:pt x="154" y="537"/>
                    </a:lnTo>
                    <a:lnTo>
                      <a:pt x="154" y="537"/>
                    </a:lnTo>
                    <a:lnTo>
                      <a:pt x="154" y="539"/>
                    </a:lnTo>
                    <a:lnTo>
                      <a:pt x="155" y="539"/>
                    </a:lnTo>
                    <a:lnTo>
                      <a:pt x="155" y="539"/>
                    </a:lnTo>
                    <a:lnTo>
                      <a:pt x="155" y="539"/>
                    </a:lnTo>
                    <a:lnTo>
                      <a:pt x="155" y="539"/>
                    </a:lnTo>
                    <a:lnTo>
                      <a:pt x="155" y="539"/>
                    </a:lnTo>
                    <a:lnTo>
                      <a:pt x="155" y="539"/>
                    </a:lnTo>
                    <a:lnTo>
                      <a:pt x="155" y="539"/>
                    </a:lnTo>
                    <a:lnTo>
                      <a:pt x="155" y="539"/>
                    </a:lnTo>
                    <a:lnTo>
                      <a:pt x="155" y="539"/>
                    </a:lnTo>
                    <a:lnTo>
                      <a:pt x="155" y="541"/>
                    </a:lnTo>
                    <a:lnTo>
                      <a:pt x="155" y="541"/>
                    </a:lnTo>
                    <a:lnTo>
                      <a:pt x="155" y="541"/>
                    </a:lnTo>
                    <a:lnTo>
                      <a:pt x="155" y="541"/>
                    </a:lnTo>
                    <a:lnTo>
                      <a:pt x="155" y="543"/>
                    </a:lnTo>
                    <a:lnTo>
                      <a:pt x="155" y="543"/>
                    </a:lnTo>
                    <a:lnTo>
                      <a:pt x="155" y="543"/>
                    </a:lnTo>
                    <a:lnTo>
                      <a:pt x="155" y="543"/>
                    </a:lnTo>
                    <a:lnTo>
                      <a:pt x="155" y="544"/>
                    </a:lnTo>
                    <a:lnTo>
                      <a:pt x="155" y="544"/>
                    </a:lnTo>
                    <a:lnTo>
                      <a:pt x="155" y="544"/>
                    </a:lnTo>
                    <a:lnTo>
                      <a:pt x="155" y="544"/>
                    </a:lnTo>
                    <a:lnTo>
                      <a:pt x="155" y="546"/>
                    </a:lnTo>
                    <a:lnTo>
                      <a:pt x="155" y="546"/>
                    </a:lnTo>
                    <a:lnTo>
                      <a:pt x="155" y="546"/>
                    </a:lnTo>
                    <a:lnTo>
                      <a:pt x="155" y="546"/>
                    </a:lnTo>
                    <a:lnTo>
                      <a:pt x="155" y="546"/>
                    </a:lnTo>
                    <a:lnTo>
                      <a:pt x="155" y="546"/>
                    </a:lnTo>
                    <a:lnTo>
                      <a:pt x="155" y="548"/>
                    </a:lnTo>
                    <a:lnTo>
                      <a:pt x="155" y="548"/>
                    </a:lnTo>
                    <a:lnTo>
                      <a:pt x="155" y="548"/>
                    </a:lnTo>
                    <a:lnTo>
                      <a:pt x="155" y="550"/>
                    </a:lnTo>
                    <a:lnTo>
                      <a:pt x="155" y="550"/>
                    </a:lnTo>
                    <a:lnTo>
                      <a:pt x="155" y="552"/>
                    </a:lnTo>
                    <a:lnTo>
                      <a:pt x="155" y="552"/>
                    </a:lnTo>
                    <a:lnTo>
                      <a:pt x="154" y="552"/>
                    </a:lnTo>
                    <a:lnTo>
                      <a:pt x="154" y="553"/>
                    </a:lnTo>
                    <a:lnTo>
                      <a:pt x="154" y="553"/>
                    </a:lnTo>
                    <a:lnTo>
                      <a:pt x="152" y="553"/>
                    </a:lnTo>
                    <a:lnTo>
                      <a:pt x="152" y="553"/>
                    </a:lnTo>
                    <a:lnTo>
                      <a:pt x="152" y="553"/>
                    </a:lnTo>
                    <a:lnTo>
                      <a:pt x="152" y="553"/>
                    </a:lnTo>
                    <a:lnTo>
                      <a:pt x="152" y="555"/>
                    </a:lnTo>
                    <a:lnTo>
                      <a:pt x="152" y="555"/>
                    </a:lnTo>
                    <a:lnTo>
                      <a:pt x="152" y="555"/>
                    </a:lnTo>
                    <a:lnTo>
                      <a:pt x="152" y="555"/>
                    </a:lnTo>
                    <a:lnTo>
                      <a:pt x="152" y="555"/>
                    </a:lnTo>
                    <a:lnTo>
                      <a:pt x="152" y="555"/>
                    </a:lnTo>
                    <a:lnTo>
                      <a:pt x="152" y="555"/>
                    </a:lnTo>
                    <a:lnTo>
                      <a:pt x="152" y="555"/>
                    </a:lnTo>
                    <a:lnTo>
                      <a:pt x="152" y="555"/>
                    </a:lnTo>
                    <a:lnTo>
                      <a:pt x="152" y="555"/>
                    </a:lnTo>
                    <a:lnTo>
                      <a:pt x="152" y="557"/>
                    </a:lnTo>
                    <a:lnTo>
                      <a:pt x="152" y="557"/>
                    </a:lnTo>
                    <a:lnTo>
                      <a:pt x="152" y="557"/>
                    </a:lnTo>
                    <a:lnTo>
                      <a:pt x="152" y="559"/>
                    </a:lnTo>
                    <a:lnTo>
                      <a:pt x="152" y="559"/>
                    </a:lnTo>
                    <a:lnTo>
                      <a:pt x="152" y="559"/>
                    </a:lnTo>
                    <a:lnTo>
                      <a:pt x="152" y="559"/>
                    </a:lnTo>
                    <a:lnTo>
                      <a:pt x="150" y="559"/>
                    </a:lnTo>
                    <a:lnTo>
                      <a:pt x="150" y="561"/>
                    </a:lnTo>
                    <a:lnTo>
                      <a:pt x="150" y="561"/>
                    </a:lnTo>
                    <a:lnTo>
                      <a:pt x="150" y="561"/>
                    </a:lnTo>
                    <a:lnTo>
                      <a:pt x="150" y="562"/>
                    </a:lnTo>
                    <a:lnTo>
                      <a:pt x="150" y="562"/>
                    </a:lnTo>
                    <a:lnTo>
                      <a:pt x="150" y="562"/>
                    </a:lnTo>
                    <a:lnTo>
                      <a:pt x="150" y="562"/>
                    </a:lnTo>
                    <a:lnTo>
                      <a:pt x="150" y="562"/>
                    </a:lnTo>
                    <a:lnTo>
                      <a:pt x="150" y="562"/>
                    </a:lnTo>
                    <a:lnTo>
                      <a:pt x="150" y="562"/>
                    </a:lnTo>
                    <a:lnTo>
                      <a:pt x="150" y="562"/>
                    </a:lnTo>
                    <a:lnTo>
                      <a:pt x="150" y="562"/>
                    </a:lnTo>
                    <a:lnTo>
                      <a:pt x="150" y="562"/>
                    </a:lnTo>
                    <a:lnTo>
                      <a:pt x="148" y="562"/>
                    </a:lnTo>
                    <a:lnTo>
                      <a:pt x="148" y="564"/>
                    </a:lnTo>
                    <a:lnTo>
                      <a:pt x="148" y="564"/>
                    </a:lnTo>
                    <a:lnTo>
                      <a:pt x="148" y="564"/>
                    </a:lnTo>
                    <a:lnTo>
                      <a:pt x="148" y="564"/>
                    </a:lnTo>
                    <a:lnTo>
                      <a:pt x="148" y="564"/>
                    </a:lnTo>
                    <a:lnTo>
                      <a:pt x="146" y="564"/>
                    </a:lnTo>
                    <a:lnTo>
                      <a:pt x="146" y="564"/>
                    </a:lnTo>
                    <a:lnTo>
                      <a:pt x="146" y="564"/>
                    </a:lnTo>
                    <a:lnTo>
                      <a:pt x="146" y="564"/>
                    </a:lnTo>
                    <a:lnTo>
                      <a:pt x="146" y="564"/>
                    </a:lnTo>
                    <a:lnTo>
                      <a:pt x="146" y="564"/>
                    </a:lnTo>
                    <a:lnTo>
                      <a:pt x="146" y="562"/>
                    </a:lnTo>
                    <a:lnTo>
                      <a:pt x="146" y="562"/>
                    </a:lnTo>
                    <a:lnTo>
                      <a:pt x="146" y="562"/>
                    </a:lnTo>
                    <a:lnTo>
                      <a:pt x="146" y="562"/>
                    </a:lnTo>
                    <a:lnTo>
                      <a:pt x="145" y="562"/>
                    </a:lnTo>
                    <a:lnTo>
                      <a:pt x="145" y="562"/>
                    </a:lnTo>
                    <a:lnTo>
                      <a:pt x="145" y="562"/>
                    </a:lnTo>
                    <a:lnTo>
                      <a:pt x="143" y="564"/>
                    </a:lnTo>
                    <a:lnTo>
                      <a:pt x="143" y="564"/>
                    </a:lnTo>
                    <a:lnTo>
                      <a:pt x="143" y="564"/>
                    </a:lnTo>
                    <a:lnTo>
                      <a:pt x="143" y="564"/>
                    </a:lnTo>
                    <a:lnTo>
                      <a:pt x="143" y="562"/>
                    </a:lnTo>
                    <a:lnTo>
                      <a:pt x="143" y="562"/>
                    </a:lnTo>
                    <a:lnTo>
                      <a:pt x="143" y="562"/>
                    </a:lnTo>
                    <a:lnTo>
                      <a:pt x="143" y="562"/>
                    </a:lnTo>
                    <a:lnTo>
                      <a:pt x="143" y="562"/>
                    </a:lnTo>
                    <a:lnTo>
                      <a:pt x="141" y="562"/>
                    </a:lnTo>
                    <a:lnTo>
                      <a:pt x="141" y="562"/>
                    </a:lnTo>
                    <a:lnTo>
                      <a:pt x="141" y="562"/>
                    </a:lnTo>
                    <a:lnTo>
                      <a:pt x="141" y="562"/>
                    </a:lnTo>
                    <a:lnTo>
                      <a:pt x="141" y="562"/>
                    </a:lnTo>
                    <a:lnTo>
                      <a:pt x="141" y="562"/>
                    </a:lnTo>
                    <a:lnTo>
                      <a:pt x="141" y="562"/>
                    </a:lnTo>
                    <a:lnTo>
                      <a:pt x="139" y="562"/>
                    </a:lnTo>
                    <a:lnTo>
                      <a:pt x="139" y="562"/>
                    </a:lnTo>
                    <a:lnTo>
                      <a:pt x="139" y="562"/>
                    </a:lnTo>
                    <a:lnTo>
                      <a:pt x="139" y="562"/>
                    </a:lnTo>
                    <a:lnTo>
                      <a:pt x="139" y="562"/>
                    </a:lnTo>
                    <a:lnTo>
                      <a:pt x="139" y="562"/>
                    </a:lnTo>
                    <a:lnTo>
                      <a:pt x="137" y="562"/>
                    </a:lnTo>
                    <a:lnTo>
                      <a:pt x="137" y="562"/>
                    </a:lnTo>
                    <a:lnTo>
                      <a:pt x="137" y="562"/>
                    </a:lnTo>
                    <a:lnTo>
                      <a:pt x="137" y="562"/>
                    </a:lnTo>
                    <a:lnTo>
                      <a:pt x="137" y="562"/>
                    </a:lnTo>
                    <a:lnTo>
                      <a:pt x="137" y="562"/>
                    </a:lnTo>
                    <a:lnTo>
                      <a:pt x="137" y="564"/>
                    </a:lnTo>
                    <a:lnTo>
                      <a:pt x="137" y="564"/>
                    </a:lnTo>
                    <a:lnTo>
                      <a:pt x="137" y="564"/>
                    </a:lnTo>
                    <a:lnTo>
                      <a:pt x="137" y="564"/>
                    </a:lnTo>
                    <a:lnTo>
                      <a:pt x="137" y="564"/>
                    </a:lnTo>
                    <a:lnTo>
                      <a:pt x="137" y="564"/>
                    </a:lnTo>
                    <a:lnTo>
                      <a:pt x="137" y="564"/>
                    </a:lnTo>
                    <a:lnTo>
                      <a:pt x="137" y="564"/>
                    </a:lnTo>
                    <a:lnTo>
                      <a:pt x="137" y="566"/>
                    </a:lnTo>
                    <a:lnTo>
                      <a:pt x="137" y="566"/>
                    </a:lnTo>
                    <a:lnTo>
                      <a:pt x="137" y="566"/>
                    </a:lnTo>
                    <a:lnTo>
                      <a:pt x="137" y="566"/>
                    </a:lnTo>
                    <a:lnTo>
                      <a:pt x="137" y="566"/>
                    </a:lnTo>
                    <a:lnTo>
                      <a:pt x="137" y="566"/>
                    </a:lnTo>
                    <a:lnTo>
                      <a:pt x="137" y="566"/>
                    </a:lnTo>
                    <a:lnTo>
                      <a:pt x="137" y="566"/>
                    </a:lnTo>
                    <a:lnTo>
                      <a:pt x="137" y="568"/>
                    </a:lnTo>
                    <a:lnTo>
                      <a:pt x="137" y="568"/>
                    </a:lnTo>
                    <a:lnTo>
                      <a:pt x="137" y="568"/>
                    </a:lnTo>
                    <a:lnTo>
                      <a:pt x="137" y="568"/>
                    </a:lnTo>
                    <a:lnTo>
                      <a:pt x="137" y="568"/>
                    </a:lnTo>
                    <a:lnTo>
                      <a:pt x="139" y="568"/>
                    </a:lnTo>
                    <a:lnTo>
                      <a:pt x="139" y="568"/>
                    </a:lnTo>
                    <a:lnTo>
                      <a:pt x="139" y="568"/>
                    </a:lnTo>
                    <a:lnTo>
                      <a:pt x="139" y="568"/>
                    </a:lnTo>
                    <a:lnTo>
                      <a:pt x="139" y="568"/>
                    </a:lnTo>
                    <a:lnTo>
                      <a:pt x="139" y="570"/>
                    </a:lnTo>
                    <a:lnTo>
                      <a:pt x="139" y="570"/>
                    </a:lnTo>
                    <a:lnTo>
                      <a:pt x="139" y="570"/>
                    </a:lnTo>
                    <a:lnTo>
                      <a:pt x="139" y="570"/>
                    </a:lnTo>
                    <a:lnTo>
                      <a:pt x="139" y="570"/>
                    </a:lnTo>
                    <a:lnTo>
                      <a:pt x="141" y="570"/>
                    </a:lnTo>
                    <a:lnTo>
                      <a:pt x="141" y="570"/>
                    </a:lnTo>
                    <a:lnTo>
                      <a:pt x="141" y="572"/>
                    </a:lnTo>
                    <a:lnTo>
                      <a:pt x="141" y="572"/>
                    </a:lnTo>
                    <a:lnTo>
                      <a:pt x="141" y="572"/>
                    </a:lnTo>
                    <a:lnTo>
                      <a:pt x="141" y="572"/>
                    </a:lnTo>
                    <a:lnTo>
                      <a:pt x="141" y="572"/>
                    </a:lnTo>
                    <a:lnTo>
                      <a:pt x="141" y="572"/>
                    </a:lnTo>
                    <a:lnTo>
                      <a:pt x="141" y="573"/>
                    </a:lnTo>
                    <a:lnTo>
                      <a:pt x="141" y="573"/>
                    </a:lnTo>
                    <a:lnTo>
                      <a:pt x="141" y="573"/>
                    </a:lnTo>
                    <a:lnTo>
                      <a:pt x="141" y="573"/>
                    </a:lnTo>
                    <a:lnTo>
                      <a:pt x="141" y="573"/>
                    </a:lnTo>
                    <a:lnTo>
                      <a:pt x="141" y="573"/>
                    </a:lnTo>
                    <a:lnTo>
                      <a:pt x="141" y="573"/>
                    </a:lnTo>
                    <a:lnTo>
                      <a:pt x="141" y="573"/>
                    </a:lnTo>
                    <a:lnTo>
                      <a:pt x="141" y="575"/>
                    </a:lnTo>
                    <a:lnTo>
                      <a:pt x="141" y="575"/>
                    </a:lnTo>
                    <a:lnTo>
                      <a:pt x="141" y="575"/>
                    </a:lnTo>
                    <a:lnTo>
                      <a:pt x="141" y="575"/>
                    </a:lnTo>
                    <a:lnTo>
                      <a:pt x="141" y="575"/>
                    </a:lnTo>
                    <a:lnTo>
                      <a:pt x="141" y="575"/>
                    </a:lnTo>
                    <a:lnTo>
                      <a:pt x="141" y="577"/>
                    </a:lnTo>
                    <a:lnTo>
                      <a:pt x="141" y="577"/>
                    </a:lnTo>
                    <a:lnTo>
                      <a:pt x="141" y="577"/>
                    </a:lnTo>
                    <a:lnTo>
                      <a:pt x="141" y="577"/>
                    </a:lnTo>
                    <a:lnTo>
                      <a:pt x="141" y="577"/>
                    </a:lnTo>
                    <a:lnTo>
                      <a:pt x="141" y="577"/>
                    </a:lnTo>
                    <a:lnTo>
                      <a:pt x="141" y="577"/>
                    </a:lnTo>
                    <a:lnTo>
                      <a:pt x="141" y="577"/>
                    </a:lnTo>
                    <a:lnTo>
                      <a:pt x="139" y="577"/>
                    </a:lnTo>
                    <a:lnTo>
                      <a:pt x="139" y="577"/>
                    </a:lnTo>
                    <a:lnTo>
                      <a:pt x="139" y="577"/>
                    </a:lnTo>
                    <a:lnTo>
                      <a:pt x="139" y="577"/>
                    </a:lnTo>
                    <a:lnTo>
                      <a:pt x="139" y="577"/>
                    </a:lnTo>
                    <a:lnTo>
                      <a:pt x="139" y="577"/>
                    </a:lnTo>
                    <a:lnTo>
                      <a:pt x="139" y="577"/>
                    </a:lnTo>
                    <a:lnTo>
                      <a:pt x="137" y="577"/>
                    </a:lnTo>
                    <a:lnTo>
                      <a:pt x="137" y="577"/>
                    </a:lnTo>
                    <a:lnTo>
                      <a:pt x="137" y="577"/>
                    </a:lnTo>
                    <a:lnTo>
                      <a:pt x="137" y="577"/>
                    </a:lnTo>
                    <a:lnTo>
                      <a:pt x="137" y="577"/>
                    </a:lnTo>
                    <a:lnTo>
                      <a:pt x="137" y="577"/>
                    </a:lnTo>
                    <a:lnTo>
                      <a:pt x="137" y="577"/>
                    </a:lnTo>
                    <a:lnTo>
                      <a:pt x="136" y="577"/>
                    </a:lnTo>
                    <a:lnTo>
                      <a:pt x="136" y="577"/>
                    </a:lnTo>
                    <a:lnTo>
                      <a:pt x="136" y="577"/>
                    </a:lnTo>
                    <a:lnTo>
                      <a:pt x="136" y="579"/>
                    </a:lnTo>
                    <a:lnTo>
                      <a:pt x="136" y="579"/>
                    </a:lnTo>
                    <a:lnTo>
                      <a:pt x="136" y="579"/>
                    </a:lnTo>
                    <a:lnTo>
                      <a:pt x="136" y="581"/>
                    </a:lnTo>
                    <a:lnTo>
                      <a:pt x="134" y="581"/>
                    </a:lnTo>
                    <a:lnTo>
                      <a:pt x="134" y="581"/>
                    </a:lnTo>
                    <a:lnTo>
                      <a:pt x="134" y="581"/>
                    </a:lnTo>
                    <a:lnTo>
                      <a:pt x="134" y="582"/>
                    </a:lnTo>
                    <a:lnTo>
                      <a:pt x="134" y="582"/>
                    </a:lnTo>
                    <a:lnTo>
                      <a:pt x="134" y="582"/>
                    </a:lnTo>
                    <a:lnTo>
                      <a:pt x="132" y="584"/>
                    </a:lnTo>
                    <a:lnTo>
                      <a:pt x="132" y="584"/>
                    </a:lnTo>
                    <a:lnTo>
                      <a:pt x="132" y="584"/>
                    </a:lnTo>
                    <a:lnTo>
                      <a:pt x="132" y="584"/>
                    </a:lnTo>
                    <a:lnTo>
                      <a:pt x="132" y="584"/>
                    </a:lnTo>
                    <a:lnTo>
                      <a:pt x="132" y="584"/>
                    </a:lnTo>
                    <a:lnTo>
                      <a:pt x="132" y="584"/>
                    </a:lnTo>
                    <a:lnTo>
                      <a:pt x="132" y="586"/>
                    </a:lnTo>
                    <a:lnTo>
                      <a:pt x="132" y="586"/>
                    </a:lnTo>
                    <a:lnTo>
                      <a:pt x="132" y="586"/>
                    </a:lnTo>
                    <a:lnTo>
                      <a:pt x="132" y="588"/>
                    </a:lnTo>
                    <a:lnTo>
                      <a:pt x="132" y="588"/>
                    </a:lnTo>
                    <a:lnTo>
                      <a:pt x="132" y="588"/>
                    </a:lnTo>
                    <a:lnTo>
                      <a:pt x="132" y="590"/>
                    </a:lnTo>
                    <a:lnTo>
                      <a:pt x="132" y="590"/>
                    </a:lnTo>
                    <a:lnTo>
                      <a:pt x="132" y="590"/>
                    </a:lnTo>
                    <a:lnTo>
                      <a:pt x="132" y="590"/>
                    </a:lnTo>
                    <a:lnTo>
                      <a:pt x="130" y="590"/>
                    </a:lnTo>
                    <a:lnTo>
                      <a:pt x="130" y="590"/>
                    </a:lnTo>
                    <a:lnTo>
                      <a:pt x="130" y="590"/>
                    </a:lnTo>
                    <a:lnTo>
                      <a:pt x="130" y="590"/>
                    </a:lnTo>
                    <a:lnTo>
                      <a:pt x="130" y="590"/>
                    </a:lnTo>
                    <a:lnTo>
                      <a:pt x="130" y="590"/>
                    </a:lnTo>
                    <a:lnTo>
                      <a:pt x="130" y="590"/>
                    </a:lnTo>
                    <a:lnTo>
                      <a:pt x="130" y="591"/>
                    </a:lnTo>
                    <a:lnTo>
                      <a:pt x="128" y="591"/>
                    </a:lnTo>
                    <a:lnTo>
                      <a:pt x="128" y="591"/>
                    </a:lnTo>
                    <a:lnTo>
                      <a:pt x="128" y="591"/>
                    </a:lnTo>
                    <a:lnTo>
                      <a:pt x="128" y="591"/>
                    </a:lnTo>
                    <a:lnTo>
                      <a:pt x="128" y="591"/>
                    </a:lnTo>
                    <a:lnTo>
                      <a:pt x="126" y="593"/>
                    </a:lnTo>
                    <a:lnTo>
                      <a:pt x="126" y="593"/>
                    </a:lnTo>
                    <a:lnTo>
                      <a:pt x="126" y="593"/>
                    </a:lnTo>
                    <a:lnTo>
                      <a:pt x="126" y="593"/>
                    </a:lnTo>
                    <a:lnTo>
                      <a:pt x="126" y="593"/>
                    </a:lnTo>
                    <a:lnTo>
                      <a:pt x="126" y="593"/>
                    </a:lnTo>
                    <a:lnTo>
                      <a:pt x="125" y="593"/>
                    </a:lnTo>
                    <a:lnTo>
                      <a:pt x="125" y="593"/>
                    </a:lnTo>
                    <a:lnTo>
                      <a:pt x="125" y="595"/>
                    </a:lnTo>
                    <a:lnTo>
                      <a:pt x="125" y="595"/>
                    </a:lnTo>
                    <a:lnTo>
                      <a:pt x="125" y="595"/>
                    </a:lnTo>
                    <a:lnTo>
                      <a:pt x="125" y="595"/>
                    </a:lnTo>
                    <a:lnTo>
                      <a:pt x="125" y="595"/>
                    </a:lnTo>
                    <a:lnTo>
                      <a:pt x="125" y="595"/>
                    </a:lnTo>
                    <a:lnTo>
                      <a:pt x="125" y="597"/>
                    </a:lnTo>
                    <a:lnTo>
                      <a:pt x="123" y="597"/>
                    </a:lnTo>
                    <a:lnTo>
                      <a:pt x="123" y="597"/>
                    </a:lnTo>
                    <a:lnTo>
                      <a:pt x="123" y="597"/>
                    </a:lnTo>
                    <a:lnTo>
                      <a:pt x="123" y="597"/>
                    </a:lnTo>
                    <a:lnTo>
                      <a:pt x="123" y="597"/>
                    </a:lnTo>
                    <a:lnTo>
                      <a:pt x="123" y="597"/>
                    </a:lnTo>
                    <a:lnTo>
                      <a:pt x="123" y="597"/>
                    </a:lnTo>
                    <a:lnTo>
                      <a:pt x="123" y="597"/>
                    </a:lnTo>
                    <a:lnTo>
                      <a:pt x="121" y="597"/>
                    </a:lnTo>
                    <a:lnTo>
                      <a:pt x="121" y="597"/>
                    </a:lnTo>
                    <a:lnTo>
                      <a:pt x="121" y="599"/>
                    </a:lnTo>
                    <a:lnTo>
                      <a:pt x="121" y="599"/>
                    </a:lnTo>
                    <a:lnTo>
                      <a:pt x="121" y="599"/>
                    </a:lnTo>
                    <a:lnTo>
                      <a:pt x="121" y="599"/>
                    </a:lnTo>
                    <a:lnTo>
                      <a:pt x="121" y="599"/>
                    </a:lnTo>
                    <a:lnTo>
                      <a:pt x="121" y="599"/>
                    </a:lnTo>
                    <a:lnTo>
                      <a:pt x="121" y="599"/>
                    </a:lnTo>
                    <a:lnTo>
                      <a:pt x="121" y="599"/>
                    </a:lnTo>
                    <a:lnTo>
                      <a:pt x="121" y="599"/>
                    </a:lnTo>
                    <a:lnTo>
                      <a:pt x="119" y="599"/>
                    </a:lnTo>
                    <a:lnTo>
                      <a:pt x="119" y="599"/>
                    </a:lnTo>
                    <a:lnTo>
                      <a:pt x="119" y="599"/>
                    </a:lnTo>
                    <a:lnTo>
                      <a:pt x="119" y="600"/>
                    </a:lnTo>
                    <a:lnTo>
                      <a:pt x="117" y="600"/>
                    </a:lnTo>
                    <a:lnTo>
                      <a:pt x="117" y="600"/>
                    </a:lnTo>
                    <a:lnTo>
                      <a:pt x="117" y="600"/>
                    </a:lnTo>
                    <a:lnTo>
                      <a:pt x="117" y="600"/>
                    </a:lnTo>
                    <a:lnTo>
                      <a:pt x="117" y="600"/>
                    </a:lnTo>
                    <a:lnTo>
                      <a:pt x="117" y="602"/>
                    </a:lnTo>
                    <a:lnTo>
                      <a:pt x="117" y="602"/>
                    </a:lnTo>
                    <a:lnTo>
                      <a:pt x="117" y="602"/>
                    </a:lnTo>
                    <a:lnTo>
                      <a:pt x="117" y="602"/>
                    </a:lnTo>
                    <a:lnTo>
                      <a:pt x="116" y="602"/>
                    </a:lnTo>
                    <a:lnTo>
                      <a:pt x="116" y="602"/>
                    </a:lnTo>
                    <a:lnTo>
                      <a:pt x="116" y="602"/>
                    </a:lnTo>
                    <a:lnTo>
                      <a:pt x="116" y="602"/>
                    </a:lnTo>
                    <a:lnTo>
                      <a:pt x="116"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2" y="602"/>
                    </a:lnTo>
                    <a:lnTo>
                      <a:pt x="112" y="602"/>
                    </a:lnTo>
                    <a:lnTo>
                      <a:pt x="112" y="602"/>
                    </a:lnTo>
                    <a:lnTo>
                      <a:pt x="112" y="602"/>
                    </a:lnTo>
                    <a:lnTo>
                      <a:pt x="110" y="602"/>
                    </a:lnTo>
                    <a:lnTo>
                      <a:pt x="110" y="602"/>
                    </a:lnTo>
                    <a:lnTo>
                      <a:pt x="110" y="602"/>
                    </a:lnTo>
                    <a:lnTo>
                      <a:pt x="110" y="602"/>
                    </a:lnTo>
                    <a:lnTo>
                      <a:pt x="110" y="604"/>
                    </a:lnTo>
                    <a:lnTo>
                      <a:pt x="108" y="604"/>
                    </a:lnTo>
                    <a:lnTo>
                      <a:pt x="108" y="604"/>
                    </a:lnTo>
                    <a:lnTo>
                      <a:pt x="108" y="604"/>
                    </a:lnTo>
                    <a:lnTo>
                      <a:pt x="108" y="604"/>
                    </a:lnTo>
                    <a:lnTo>
                      <a:pt x="108" y="604"/>
                    </a:lnTo>
                    <a:lnTo>
                      <a:pt x="108" y="604"/>
                    </a:lnTo>
                    <a:lnTo>
                      <a:pt x="108" y="604"/>
                    </a:lnTo>
                    <a:lnTo>
                      <a:pt x="107" y="604"/>
                    </a:lnTo>
                    <a:lnTo>
                      <a:pt x="107" y="604"/>
                    </a:lnTo>
                    <a:lnTo>
                      <a:pt x="107" y="604"/>
                    </a:lnTo>
                    <a:lnTo>
                      <a:pt x="107" y="604"/>
                    </a:lnTo>
                    <a:lnTo>
                      <a:pt x="107" y="604"/>
                    </a:lnTo>
                    <a:lnTo>
                      <a:pt x="107" y="604"/>
                    </a:lnTo>
                    <a:lnTo>
                      <a:pt x="105" y="604"/>
                    </a:lnTo>
                    <a:lnTo>
                      <a:pt x="105" y="604"/>
                    </a:lnTo>
                    <a:lnTo>
                      <a:pt x="105" y="604"/>
                    </a:lnTo>
                    <a:lnTo>
                      <a:pt x="105" y="604"/>
                    </a:lnTo>
                    <a:lnTo>
                      <a:pt x="103" y="604"/>
                    </a:lnTo>
                    <a:lnTo>
                      <a:pt x="103" y="604"/>
                    </a:lnTo>
                    <a:lnTo>
                      <a:pt x="103" y="604"/>
                    </a:lnTo>
                    <a:lnTo>
                      <a:pt x="101" y="604"/>
                    </a:lnTo>
                    <a:lnTo>
                      <a:pt x="101" y="604"/>
                    </a:lnTo>
                    <a:lnTo>
                      <a:pt x="99" y="604"/>
                    </a:lnTo>
                    <a:lnTo>
                      <a:pt x="99" y="604"/>
                    </a:lnTo>
                    <a:lnTo>
                      <a:pt x="99" y="604"/>
                    </a:lnTo>
                    <a:lnTo>
                      <a:pt x="98" y="604"/>
                    </a:lnTo>
                    <a:lnTo>
                      <a:pt x="98" y="602"/>
                    </a:lnTo>
                    <a:lnTo>
                      <a:pt x="96" y="602"/>
                    </a:lnTo>
                    <a:lnTo>
                      <a:pt x="96" y="602"/>
                    </a:lnTo>
                    <a:lnTo>
                      <a:pt x="96" y="602"/>
                    </a:lnTo>
                    <a:lnTo>
                      <a:pt x="94" y="602"/>
                    </a:lnTo>
                    <a:lnTo>
                      <a:pt x="94" y="602"/>
                    </a:lnTo>
                    <a:lnTo>
                      <a:pt x="94" y="602"/>
                    </a:lnTo>
                    <a:lnTo>
                      <a:pt x="94" y="602"/>
                    </a:lnTo>
                    <a:lnTo>
                      <a:pt x="94" y="602"/>
                    </a:lnTo>
                    <a:lnTo>
                      <a:pt x="92" y="602"/>
                    </a:lnTo>
                    <a:lnTo>
                      <a:pt x="92" y="602"/>
                    </a:lnTo>
                    <a:lnTo>
                      <a:pt x="90" y="600"/>
                    </a:lnTo>
                    <a:lnTo>
                      <a:pt x="90" y="600"/>
                    </a:lnTo>
                    <a:lnTo>
                      <a:pt x="90" y="600"/>
                    </a:lnTo>
                    <a:lnTo>
                      <a:pt x="90" y="600"/>
                    </a:lnTo>
                    <a:lnTo>
                      <a:pt x="90" y="600"/>
                    </a:lnTo>
                    <a:lnTo>
                      <a:pt x="90" y="600"/>
                    </a:lnTo>
                    <a:lnTo>
                      <a:pt x="90" y="600"/>
                    </a:lnTo>
                    <a:lnTo>
                      <a:pt x="89" y="600"/>
                    </a:lnTo>
                    <a:lnTo>
                      <a:pt x="89" y="600"/>
                    </a:lnTo>
                    <a:lnTo>
                      <a:pt x="89" y="600"/>
                    </a:lnTo>
                    <a:lnTo>
                      <a:pt x="89" y="600"/>
                    </a:lnTo>
                    <a:lnTo>
                      <a:pt x="89" y="600"/>
                    </a:lnTo>
                    <a:lnTo>
                      <a:pt x="89" y="600"/>
                    </a:lnTo>
                    <a:lnTo>
                      <a:pt x="87" y="600"/>
                    </a:lnTo>
                    <a:lnTo>
                      <a:pt x="87" y="600"/>
                    </a:lnTo>
                    <a:lnTo>
                      <a:pt x="87" y="600"/>
                    </a:lnTo>
                    <a:lnTo>
                      <a:pt x="87" y="600"/>
                    </a:lnTo>
                    <a:lnTo>
                      <a:pt x="87" y="600"/>
                    </a:lnTo>
                    <a:lnTo>
                      <a:pt x="87" y="600"/>
                    </a:lnTo>
                    <a:lnTo>
                      <a:pt x="87" y="600"/>
                    </a:lnTo>
                    <a:lnTo>
                      <a:pt x="85" y="600"/>
                    </a:lnTo>
                    <a:lnTo>
                      <a:pt x="85" y="600"/>
                    </a:lnTo>
                    <a:lnTo>
                      <a:pt x="83" y="600"/>
                    </a:lnTo>
                    <a:lnTo>
                      <a:pt x="83" y="600"/>
                    </a:lnTo>
                    <a:lnTo>
                      <a:pt x="83" y="600"/>
                    </a:lnTo>
                    <a:lnTo>
                      <a:pt x="83" y="600"/>
                    </a:lnTo>
                    <a:lnTo>
                      <a:pt x="83" y="600"/>
                    </a:lnTo>
                    <a:lnTo>
                      <a:pt x="83" y="600"/>
                    </a:lnTo>
                    <a:lnTo>
                      <a:pt x="81" y="600"/>
                    </a:lnTo>
                    <a:lnTo>
                      <a:pt x="81" y="599"/>
                    </a:lnTo>
                    <a:lnTo>
                      <a:pt x="81" y="599"/>
                    </a:lnTo>
                    <a:lnTo>
                      <a:pt x="81" y="599"/>
                    </a:lnTo>
                    <a:lnTo>
                      <a:pt x="81" y="599"/>
                    </a:lnTo>
                    <a:lnTo>
                      <a:pt x="79" y="600"/>
                    </a:lnTo>
                    <a:lnTo>
                      <a:pt x="79" y="600"/>
                    </a:lnTo>
                    <a:lnTo>
                      <a:pt x="79" y="600"/>
                    </a:lnTo>
                    <a:lnTo>
                      <a:pt x="79" y="600"/>
                    </a:lnTo>
                    <a:lnTo>
                      <a:pt x="79" y="600"/>
                    </a:lnTo>
                    <a:lnTo>
                      <a:pt x="79" y="600"/>
                    </a:lnTo>
                    <a:lnTo>
                      <a:pt x="79" y="600"/>
                    </a:lnTo>
                    <a:lnTo>
                      <a:pt x="79" y="600"/>
                    </a:lnTo>
                    <a:lnTo>
                      <a:pt x="79" y="600"/>
                    </a:lnTo>
                    <a:lnTo>
                      <a:pt x="78" y="602"/>
                    </a:lnTo>
                    <a:lnTo>
                      <a:pt x="78" y="602"/>
                    </a:lnTo>
                    <a:lnTo>
                      <a:pt x="78" y="602"/>
                    </a:lnTo>
                    <a:lnTo>
                      <a:pt x="78" y="602"/>
                    </a:lnTo>
                    <a:lnTo>
                      <a:pt x="76" y="602"/>
                    </a:lnTo>
                    <a:lnTo>
                      <a:pt x="76" y="600"/>
                    </a:lnTo>
                    <a:lnTo>
                      <a:pt x="76" y="600"/>
                    </a:lnTo>
                    <a:lnTo>
                      <a:pt x="76" y="600"/>
                    </a:lnTo>
                    <a:lnTo>
                      <a:pt x="76" y="600"/>
                    </a:lnTo>
                    <a:lnTo>
                      <a:pt x="76" y="600"/>
                    </a:lnTo>
                    <a:lnTo>
                      <a:pt x="74" y="600"/>
                    </a:lnTo>
                    <a:lnTo>
                      <a:pt x="74" y="600"/>
                    </a:lnTo>
                    <a:lnTo>
                      <a:pt x="74" y="600"/>
                    </a:lnTo>
                    <a:lnTo>
                      <a:pt x="74" y="600"/>
                    </a:lnTo>
                    <a:lnTo>
                      <a:pt x="74" y="600"/>
                    </a:lnTo>
                    <a:lnTo>
                      <a:pt x="74" y="600"/>
                    </a:lnTo>
                    <a:lnTo>
                      <a:pt x="74" y="600"/>
                    </a:lnTo>
                    <a:lnTo>
                      <a:pt x="74" y="600"/>
                    </a:lnTo>
                    <a:lnTo>
                      <a:pt x="72" y="600"/>
                    </a:lnTo>
                    <a:lnTo>
                      <a:pt x="72" y="600"/>
                    </a:lnTo>
                    <a:lnTo>
                      <a:pt x="72" y="600"/>
                    </a:lnTo>
                    <a:lnTo>
                      <a:pt x="72" y="600"/>
                    </a:lnTo>
                    <a:lnTo>
                      <a:pt x="72" y="600"/>
                    </a:lnTo>
                    <a:lnTo>
                      <a:pt x="72" y="602"/>
                    </a:lnTo>
                    <a:lnTo>
                      <a:pt x="72" y="602"/>
                    </a:lnTo>
                    <a:lnTo>
                      <a:pt x="72" y="602"/>
                    </a:lnTo>
                    <a:lnTo>
                      <a:pt x="70" y="602"/>
                    </a:lnTo>
                    <a:lnTo>
                      <a:pt x="70" y="602"/>
                    </a:lnTo>
                    <a:lnTo>
                      <a:pt x="70" y="602"/>
                    </a:lnTo>
                    <a:lnTo>
                      <a:pt x="70" y="602"/>
                    </a:lnTo>
                    <a:lnTo>
                      <a:pt x="70" y="602"/>
                    </a:lnTo>
                    <a:lnTo>
                      <a:pt x="70" y="600"/>
                    </a:lnTo>
                    <a:lnTo>
                      <a:pt x="70" y="600"/>
                    </a:lnTo>
                    <a:lnTo>
                      <a:pt x="70" y="600"/>
                    </a:lnTo>
                    <a:lnTo>
                      <a:pt x="70" y="600"/>
                    </a:lnTo>
                    <a:lnTo>
                      <a:pt x="70" y="600"/>
                    </a:lnTo>
                    <a:lnTo>
                      <a:pt x="70" y="600"/>
                    </a:lnTo>
                    <a:lnTo>
                      <a:pt x="70" y="600"/>
                    </a:lnTo>
                    <a:lnTo>
                      <a:pt x="69" y="599"/>
                    </a:lnTo>
                    <a:lnTo>
                      <a:pt x="69" y="599"/>
                    </a:lnTo>
                    <a:lnTo>
                      <a:pt x="69" y="599"/>
                    </a:lnTo>
                    <a:lnTo>
                      <a:pt x="69" y="597"/>
                    </a:lnTo>
                    <a:lnTo>
                      <a:pt x="67" y="597"/>
                    </a:lnTo>
                    <a:lnTo>
                      <a:pt x="67" y="597"/>
                    </a:lnTo>
                    <a:lnTo>
                      <a:pt x="67" y="597"/>
                    </a:lnTo>
                    <a:lnTo>
                      <a:pt x="67" y="597"/>
                    </a:lnTo>
                    <a:lnTo>
                      <a:pt x="65" y="597"/>
                    </a:lnTo>
                    <a:lnTo>
                      <a:pt x="65" y="597"/>
                    </a:lnTo>
                    <a:lnTo>
                      <a:pt x="65" y="597"/>
                    </a:lnTo>
                    <a:lnTo>
                      <a:pt x="63" y="595"/>
                    </a:lnTo>
                    <a:lnTo>
                      <a:pt x="63" y="595"/>
                    </a:lnTo>
                    <a:lnTo>
                      <a:pt x="63" y="595"/>
                    </a:lnTo>
                    <a:lnTo>
                      <a:pt x="63" y="595"/>
                    </a:lnTo>
                    <a:lnTo>
                      <a:pt x="63" y="595"/>
                    </a:lnTo>
                    <a:lnTo>
                      <a:pt x="63" y="595"/>
                    </a:lnTo>
                    <a:lnTo>
                      <a:pt x="61" y="595"/>
                    </a:lnTo>
                    <a:lnTo>
                      <a:pt x="61" y="593"/>
                    </a:lnTo>
                    <a:lnTo>
                      <a:pt x="61" y="593"/>
                    </a:lnTo>
                    <a:lnTo>
                      <a:pt x="61" y="593"/>
                    </a:lnTo>
                    <a:lnTo>
                      <a:pt x="60" y="593"/>
                    </a:lnTo>
                    <a:lnTo>
                      <a:pt x="60" y="593"/>
                    </a:lnTo>
                    <a:lnTo>
                      <a:pt x="60" y="593"/>
                    </a:lnTo>
                    <a:lnTo>
                      <a:pt x="60" y="591"/>
                    </a:lnTo>
                    <a:lnTo>
                      <a:pt x="60" y="591"/>
                    </a:lnTo>
                    <a:lnTo>
                      <a:pt x="60" y="591"/>
                    </a:lnTo>
                    <a:lnTo>
                      <a:pt x="60" y="591"/>
                    </a:lnTo>
                    <a:lnTo>
                      <a:pt x="60" y="591"/>
                    </a:lnTo>
                    <a:lnTo>
                      <a:pt x="60" y="591"/>
                    </a:lnTo>
                    <a:lnTo>
                      <a:pt x="58" y="591"/>
                    </a:lnTo>
                    <a:lnTo>
                      <a:pt x="58" y="591"/>
                    </a:lnTo>
                    <a:lnTo>
                      <a:pt x="58" y="591"/>
                    </a:lnTo>
                    <a:lnTo>
                      <a:pt x="58" y="591"/>
                    </a:lnTo>
                    <a:lnTo>
                      <a:pt x="58" y="591"/>
                    </a:lnTo>
                    <a:lnTo>
                      <a:pt x="58" y="591"/>
                    </a:lnTo>
                    <a:lnTo>
                      <a:pt x="56" y="590"/>
                    </a:lnTo>
                    <a:lnTo>
                      <a:pt x="56" y="590"/>
                    </a:lnTo>
                    <a:lnTo>
                      <a:pt x="56" y="590"/>
                    </a:lnTo>
                    <a:lnTo>
                      <a:pt x="56" y="590"/>
                    </a:lnTo>
                    <a:lnTo>
                      <a:pt x="56" y="588"/>
                    </a:lnTo>
                    <a:lnTo>
                      <a:pt x="56" y="588"/>
                    </a:lnTo>
                    <a:lnTo>
                      <a:pt x="56" y="588"/>
                    </a:lnTo>
                    <a:lnTo>
                      <a:pt x="56" y="588"/>
                    </a:lnTo>
                    <a:lnTo>
                      <a:pt x="56" y="588"/>
                    </a:lnTo>
                    <a:lnTo>
                      <a:pt x="56" y="588"/>
                    </a:lnTo>
                    <a:lnTo>
                      <a:pt x="56" y="586"/>
                    </a:lnTo>
                    <a:lnTo>
                      <a:pt x="54" y="586"/>
                    </a:lnTo>
                    <a:lnTo>
                      <a:pt x="54" y="586"/>
                    </a:lnTo>
                    <a:lnTo>
                      <a:pt x="54" y="586"/>
                    </a:lnTo>
                    <a:lnTo>
                      <a:pt x="54" y="586"/>
                    </a:lnTo>
                    <a:lnTo>
                      <a:pt x="54" y="586"/>
                    </a:lnTo>
                    <a:lnTo>
                      <a:pt x="54" y="584"/>
                    </a:lnTo>
                    <a:lnTo>
                      <a:pt x="52" y="584"/>
                    </a:lnTo>
                    <a:lnTo>
                      <a:pt x="52" y="584"/>
                    </a:lnTo>
                    <a:lnTo>
                      <a:pt x="52" y="584"/>
                    </a:lnTo>
                    <a:lnTo>
                      <a:pt x="52" y="584"/>
                    </a:lnTo>
                    <a:lnTo>
                      <a:pt x="51" y="584"/>
                    </a:lnTo>
                    <a:lnTo>
                      <a:pt x="51" y="584"/>
                    </a:lnTo>
                    <a:lnTo>
                      <a:pt x="51" y="584"/>
                    </a:lnTo>
                    <a:lnTo>
                      <a:pt x="51" y="584"/>
                    </a:lnTo>
                    <a:lnTo>
                      <a:pt x="51" y="584"/>
                    </a:lnTo>
                    <a:lnTo>
                      <a:pt x="51" y="584"/>
                    </a:lnTo>
                    <a:lnTo>
                      <a:pt x="49" y="584"/>
                    </a:lnTo>
                    <a:lnTo>
                      <a:pt x="49" y="584"/>
                    </a:lnTo>
                    <a:lnTo>
                      <a:pt x="49" y="584"/>
                    </a:lnTo>
                    <a:lnTo>
                      <a:pt x="49" y="584"/>
                    </a:lnTo>
                    <a:lnTo>
                      <a:pt x="49" y="584"/>
                    </a:lnTo>
                    <a:lnTo>
                      <a:pt x="47" y="584"/>
                    </a:lnTo>
                    <a:lnTo>
                      <a:pt x="47" y="584"/>
                    </a:lnTo>
                    <a:lnTo>
                      <a:pt x="47" y="584"/>
                    </a:lnTo>
                    <a:lnTo>
                      <a:pt x="47" y="584"/>
                    </a:lnTo>
                    <a:lnTo>
                      <a:pt x="47" y="586"/>
                    </a:lnTo>
                    <a:lnTo>
                      <a:pt x="47" y="586"/>
                    </a:lnTo>
                    <a:lnTo>
                      <a:pt x="45" y="586"/>
                    </a:lnTo>
                    <a:lnTo>
                      <a:pt x="45" y="586"/>
                    </a:lnTo>
                    <a:lnTo>
                      <a:pt x="45" y="586"/>
                    </a:lnTo>
                    <a:lnTo>
                      <a:pt x="45" y="586"/>
                    </a:lnTo>
                    <a:lnTo>
                      <a:pt x="45" y="586"/>
                    </a:lnTo>
                    <a:lnTo>
                      <a:pt x="45" y="584"/>
                    </a:lnTo>
                    <a:lnTo>
                      <a:pt x="43" y="584"/>
                    </a:lnTo>
                    <a:lnTo>
                      <a:pt x="43" y="584"/>
                    </a:lnTo>
                    <a:lnTo>
                      <a:pt x="43" y="584"/>
                    </a:lnTo>
                    <a:lnTo>
                      <a:pt x="43" y="584"/>
                    </a:lnTo>
                    <a:lnTo>
                      <a:pt x="41" y="584"/>
                    </a:lnTo>
                    <a:lnTo>
                      <a:pt x="41" y="584"/>
                    </a:lnTo>
                    <a:lnTo>
                      <a:pt x="41" y="584"/>
                    </a:lnTo>
                    <a:lnTo>
                      <a:pt x="41" y="584"/>
                    </a:lnTo>
                    <a:lnTo>
                      <a:pt x="41" y="584"/>
                    </a:lnTo>
                    <a:lnTo>
                      <a:pt x="40" y="582"/>
                    </a:lnTo>
                    <a:lnTo>
                      <a:pt x="40" y="582"/>
                    </a:lnTo>
                    <a:lnTo>
                      <a:pt x="40" y="582"/>
                    </a:lnTo>
                    <a:lnTo>
                      <a:pt x="40" y="582"/>
                    </a:lnTo>
                    <a:lnTo>
                      <a:pt x="40" y="582"/>
                    </a:lnTo>
                    <a:lnTo>
                      <a:pt x="38" y="582"/>
                    </a:lnTo>
                    <a:lnTo>
                      <a:pt x="38" y="581"/>
                    </a:lnTo>
                    <a:lnTo>
                      <a:pt x="38" y="581"/>
                    </a:lnTo>
                    <a:lnTo>
                      <a:pt x="38" y="581"/>
                    </a:lnTo>
                    <a:lnTo>
                      <a:pt x="38" y="581"/>
                    </a:lnTo>
                    <a:lnTo>
                      <a:pt x="38" y="581"/>
                    </a:lnTo>
                    <a:lnTo>
                      <a:pt x="38" y="581"/>
                    </a:lnTo>
                    <a:lnTo>
                      <a:pt x="38" y="579"/>
                    </a:lnTo>
                    <a:lnTo>
                      <a:pt x="38" y="579"/>
                    </a:lnTo>
                    <a:lnTo>
                      <a:pt x="38" y="579"/>
                    </a:lnTo>
                    <a:lnTo>
                      <a:pt x="40" y="579"/>
                    </a:lnTo>
                    <a:lnTo>
                      <a:pt x="40" y="579"/>
                    </a:lnTo>
                    <a:lnTo>
                      <a:pt x="40" y="579"/>
                    </a:lnTo>
                    <a:lnTo>
                      <a:pt x="40" y="579"/>
                    </a:lnTo>
                    <a:lnTo>
                      <a:pt x="40" y="579"/>
                    </a:lnTo>
                    <a:lnTo>
                      <a:pt x="40" y="579"/>
                    </a:lnTo>
                    <a:lnTo>
                      <a:pt x="40" y="579"/>
                    </a:lnTo>
                    <a:lnTo>
                      <a:pt x="40" y="577"/>
                    </a:lnTo>
                    <a:lnTo>
                      <a:pt x="40" y="577"/>
                    </a:lnTo>
                    <a:lnTo>
                      <a:pt x="40" y="577"/>
                    </a:lnTo>
                    <a:lnTo>
                      <a:pt x="40" y="577"/>
                    </a:lnTo>
                    <a:lnTo>
                      <a:pt x="41" y="577"/>
                    </a:lnTo>
                    <a:lnTo>
                      <a:pt x="41" y="577"/>
                    </a:lnTo>
                    <a:lnTo>
                      <a:pt x="41" y="577"/>
                    </a:lnTo>
                    <a:lnTo>
                      <a:pt x="41" y="577"/>
                    </a:lnTo>
                    <a:lnTo>
                      <a:pt x="41" y="577"/>
                    </a:lnTo>
                    <a:lnTo>
                      <a:pt x="41" y="577"/>
                    </a:lnTo>
                    <a:lnTo>
                      <a:pt x="41" y="577"/>
                    </a:lnTo>
                    <a:lnTo>
                      <a:pt x="41" y="577"/>
                    </a:lnTo>
                    <a:lnTo>
                      <a:pt x="41" y="577"/>
                    </a:lnTo>
                    <a:lnTo>
                      <a:pt x="41" y="577"/>
                    </a:lnTo>
                    <a:lnTo>
                      <a:pt x="41" y="577"/>
                    </a:lnTo>
                    <a:lnTo>
                      <a:pt x="41" y="575"/>
                    </a:lnTo>
                    <a:lnTo>
                      <a:pt x="43" y="575"/>
                    </a:lnTo>
                    <a:lnTo>
                      <a:pt x="43" y="575"/>
                    </a:lnTo>
                    <a:lnTo>
                      <a:pt x="43" y="575"/>
                    </a:lnTo>
                    <a:lnTo>
                      <a:pt x="43" y="575"/>
                    </a:lnTo>
                    <a:lnTo>
                      <a:pt x="43" y="575"/>
                    </a:lnTo>
                    <a:lnTo>
                      <a:pt x="43" y="575"/>
                    </a:lnTo>
                    <a:lnTo>
                      <a:pt x="43" y="575"/>
                    </a:lnTo>
                    <a:lnTo>
                      <a:pt x="45" y="575"/>
                    </a:lnTo>
                    <a:lnTo>
                      <a:pt x="45" y="575"/>
                    </a:lnTo>
                    <a:lnTo>
                      <a:pt x="45" y="575"/>
                    </a:lnTo>
                    <a:lnTo>
                      <a:pt x="45" y="573"/>
                    </a:lnTo>
                    <a:lnTo>
                      <a:pt x="45" y="573"/>
                    </a:lnTo>
                    <a:lnTo>
                      <a:pt x="45" y="573"/>
                    </a:lnTo>
                    <a:lnTo>
                      <a:pt x="45" y="573"/>
                    </a:lnTo>
                    <a:lnTo>
                      <a:pt x="45" y="573"/>
                    </a:lnTo>
                    <a:lnTo>
                      <a:pt x="45" y="573"/>
                    </a:lnTo>
                    <a:lnTo>
                      <a:pt x="45" y="573"/>
                    </a:lnTo>
                    <a:lnTo>
                      <a:pt x="45" y="572"/>
                    </a:lnTo>
                    <a:lnTo>
                      <a:pt x="47" y="572"/>
                    </a:lnTo>
                    <a:lnTo>
                      <a:pt x="47" y="572"/>
                    </a:lnTo>
                    <a:lnTo>
                      <a:pt x="47" y="572"/>
                    </a:lnTo>
                    <a:lnTo>
                      <a:pt x="47" y="572"/>
                    </a:lnTo>
                    <a:lnTo>
                      <a:pt x="49" y="572"/>
                    </a:lnTo>
                    <a:lnTo>
                      <a:pt x="49" y="570"/>
                    </a:lnTo>
                    <a:lnTo>
                      <a:pt x="49" y="570"/>
                    </a:lnTo>
                    <a:lnTo>
                      <a:pt x="49" y="570"/>
                    </a:lnTo>
                    <a:lnTo>
                      <a:pt x="49" y="570"/>
                    </a:lnTo>
                    <a:lnTo>
                      <a:pt x="49" y="570"/>
                    </a:lnTo>
                    <a:lnTo>
                      <a:pt x="51" y="570"/>
                    </a:lnTo>
                    <a:lnTo>
                      <a:pt x="51" y="570"/>
                    </a:lnTo>
                    <a:lnTo>
                      <a:pt x="51" y="570"/>
                    </a:lnTo>
                    <a:lnTo>
                      <a:pt x="51" y="570"/>
                    </a:lnTo>
                    <a:lnTo>
                      <a:pt x="51" y="570"/>
                    </a:lnTo>
                    <a:lnTo>
                      <a:pt x="52" y="570"/>
                    </a:lnTo>
                    <a:lnTo>
                      <a:pt x="52" y="570"/>
                    </a:lnTo>
                    <a:lnTo>
                      <a:pt x="52" y="570"/>
                    </a:lnTo>
                    <a:lnTo>
                      <a:pt x="52" y="570"/>
                    </a:lnTo>
                    <a:lnTo>
                      <a:pt x="52" y="570"/>
                    </a:lnTo>
                    <a:lnTo>
                      <a:pt x="52" y="568"/>
                    </a:lnTo>
                    <a:lnTo>
                      <a:pt x="54" y="568"/>
                    </a:lnTo>
                    <a:lnTo>
                      <a:pt x="54" y="568"/>
                    </a:lnTo>
                    <a:lnTo>
                      <a:pt x="54" y="568"/>
                    </a:lnTo>
                    <a:lnTo>
                      <a:pt x="54" y="568"/>
                    </a:lnTo>
                    <a:lnTo>
                      <a:pt x="54" y="568"/>
                    </a:lnTo>
                    <a:lnTo>
                      <a:pt x="54" y="566"/>
                    </a:lnTo>
                    <a:lnTo>
                      <a:pt x="54" y="566"/>
                    </a:lnTo>
                    <a:lnTo>
                      <a:pt x="54" y="566"/>
                    </a:lnTo>
                    <a:lnTo>
                      <a:pt x="54" y="566"/>
                    </a:lnTo>
                    <a:lnTo>
                      <a:pt x="54" y="564"/>
                    </a:lnTo>
                    <a:lnTo>
                      <a:pt x="54" y="564"/>
                    </a:lnTo>
                    <a:lnTo>
                      <a:pt x="54" y="564"/>
                    </a:lnTo>
                    <a:lnTo>
                      <a:pt x="54" y="562"/>
                    </a:lnTo>
                    <a:lnTo>
                      <a:pt x="54" y="562"/>
                    </a:lnTo>
                    <a:lnTo>
                      <a:pt x="54" y="562"/>
                    </a:lnTo>
                    <a:lnTo>
                      <a:pt x="54" y="562"/>
                    </a:lnTo>
                    <a:lnTo>
                      <a:pt x="54" y="562"/>
                    </a:lnTo>
                    <a:lnTo>
                      <a:pt x="54" y="562"/>
                    </a:lnTo>
                    <a:lnTo>
                      <a:pt x="54" y="562"/>
                    </a:lnTo>
                    <a:lnTo>
                      <a:pt x="54" y="561"/>
                    </a:lnTo>
                    <a:lnTo>
                      <a:pt x="54" y="561"/>
                    </a:lnTo>
                    <a:lnTo>
                      <a:pt x="54" y="561"/>
                    </a:lnTo>
                    <a:lnTo>
                      <a:pt x="54" y="559"/>
                    </a:lnTo>
                    <a:lnTo>
                      <a:pt x="54" y="559"/>
                    </a:lnTo>
                    <a:lnTo>
                      <a:pt x="54" y="559"/>
                    </a:lnTo>
                    <a:lnTo>
                      <a:pt x="54" y="559"/>
                    </a:lnTo>
                    <a:lnTo>
                      <a:pt x="54" y="559"/>
                    </a:lnTo>
                    <a:lnTo>
                      <a:pt x="54" y="559"/>
                    </a:lnTo>
                    <a:lnTo>
                      <a:pt x="54" y="559"/>
                    </a:lnTo>
                    <a:lnTo>
                      <a:pt x="54" y="559"/>
                    </a:lnTo>
                    <a:lnTo>
                      <a:pt x="54" y="559"/>
                    </a:lnTo>
                    <a:lnTo>
                      <a:pt x="54" y="557"/>
                    </a:lnTo>
                    <a:lnTo>
                      <a:pt x="54" y="557"/>
                    </a:lnTo>
                    <a:lnTo>
                      <a:pt x="54" y="557"/>
                    </a:lnTo>
                    <a:lnTo>
                      <a:pt x="54" y="557"/>
                    </a:lnTo>
                    <a:lnTo>
                      <a:pt x="54" y="557"/>
                    </a:lnTo>
                    <a:lnTo>
                      <a:pt x="54" y="557"/>
                    </a:lnTo>
                    <a:lnTo>
                      <a:pt x="54" y="557"/>
                    </a:lnTo>
                    <a:lnTo>
                      <a:pt x="54" y="555"/>
                    </a:lnTo>
                    <a:lnTo>
                      <a:pt x="54" y="555"/>
                    </a:lnTo>
                    <a:lnTo>
                      <a:pt x="52" y="555"/>
                    </a:lnTo>
                    <a:lnTo>
                      <a:pt x="54" y="555"/>
                    </a:lnTo>
                    <a:lnTo>
                      <a:pt x="54" y="555"/>
                    </a:lnTo>
                    <a:lnTo>
                      <a:pt x="54" y="555"/>
                    </a:lnTo>
                    <a:lnTo>
                      <a:pt x="54" y="555"/>
                    </a:lnTo>
                    <a:lnTo>
                      <a:pt x="54" y="555"/>
                    </a:lnTo>
                    <a:lnTo>
                      <a:pt x="54" y="555"/>
                    </a:lnTo>
                    <a:lnTo>
                      <a:pt x="54" y="555"/>
                    </a:lnTo>
                    <a:lnTo>
                      <a:pt x="54" y="555"/>
                    </a:lnTo>
                    <a:lnTo>
                      <a:pt x="54" y="555"/>
                    </a:lnTo>
                    <a:lnTo>
                      <a:pt x="56" y="555"/>
                    </a:lnTo>
                    <a:lnTo>
                      <a:pt x="56" y="555"/>
                    </a:lnTo>
                    <a:lnTo>
                      <a:pt x="56" y="555"/>
                    </a:lnTo>
                    <a:lnTo>
                      <a:pt x="56" y="553"/>
                    </a:lnTo>
                    <a:lnTo>
                      <a:pt x="56" y="553"/>
                    </a:lnTo>
                    <a:lnTo>
                      <a:pt x="56" y="553"/>
                    </a:lnTo>
                    <a:lnTo>
                      <a:pt x="56" y="553"/>
                    </a:lnTo>
                    <a:lnTo>
                      <a:pt x="56" y="553"/>
                    </a:lnTo>
                    <a:lnTo>
                      <a:pt x="56" y="553"/>
                    </a:lnTo>
                    <a:lnTo>
                      <a:pt x="56" y="553"/>
                    </a:lnTo>
                    <a:lnTo>
                      <a:pt x="56" y="553"/>
                    </a:lnTo>
                    <a:lnTo>
                      <a:pt x="56" y="553"/>
                    </a:lnTo>
                    <a:lnTo>
                      <a:pt x="58" y="553"/>
                    </a:lnTo>
                    <a:lnTo>
                      <a:pt x="58" y="553"/>
                    </a:lnTo>
                    <a:lnTo>
                      <a:pt x="58" y="552"/>
                    </a:lnTo>
                    <a:lnTo>
                      <a:pt x="58" y="552"/>
                    </a:lnTo>
                    <a:lnTo>
                      <a:pt x="58" y="552"/>
                    </a:lnTo>
                    <a:lnTo>
                      <a:pt x="58" y="552"/>
                    </a:lnTo>
                    <a:lnTo>
                      <a:pt x="58" y="552"/>
                    </a:lnTo>
                    <a:lnTo>
                      <a:pt x="58" y="552"/>
                    </a:lnTo>
                    <a:lnTo>
                      <a:pt x="58" y="552"/>
                    </a:lnTo>
                    <a:lnTo>
                      <a:pt x="58" y="552"/>
                    </a:lnTo>
                    <a:lnTo>
                      <a:pt x="58" y="552"/>
                    </a:lnTo>
                    <a:lnTo>
                      <a:pt x="60" y="552"/>
                    </a:lnTo>
                    <a:lnTo>
                      <a:pt x="60" y="552"/>
                    </a:lnTo>
                    <a:lnTo>
                      <a:pt x="60" y="552"/>
                    </a:lnTo>
                    <a:lnTo>
                      <a:pt x="60" y="552"/>
                    </a:lnTo>
                    <a:lnTo>
                      <a:pt x="60" y="552"/>
                    </a:lnTo>
                    <a:lnTo>
                      <a:pt x="60" y="552"/>
                    </a:lnTo>
                    <a:lnTo>
                      <a:pt x="61" y="550"/>
                    </a:lnTo>
                    <a:lnTo>
                      <a:pt x="61" y="550"/>
                    </a:lnTo>
                    <a:lnTo>
                      <a:pt x="61" y="550"/>
                    </a:lnTo>
                    <a:lnTo>
                      <a:pt x="61" y="550"/>
                    </a:lnTo>
                    <a:lnTo>
                      <a:pt x="61" y="550"/>
                    </a:lnTo>
                    <a:lnTo>
                      <a:pt x="61" y="550"/>
                    </a:lnTo>
                    <a:lnTo>
                      <a:pt x="61" y="550"/>
                    </a:lnTo>
                    <a:lnTo>
                      <a:pt x="61" y="550"/>
                    </a:lnTo>
                    <a:lnTo>
                      <a:pt x="61" y="550"/>
                    </a:lnTo>
                    <a:lnTo>
                      <a:pt x="61" y="550"/>
                    </a:lnTo>
                    <a:lnTo>
                      <a:pt x="63" y="548"/>
                    </a:lnTo>
                    <a:lnTo>
                      <a:pt x="63" y="548"/>
                    </a:lnTo>
                    <a:lnTo>
                      <a:pt x="63" y="548"/>
                    </a:lnTo>
                    <a:lnTo>
                      <a:pt x="63" y="548"/>
                    </a:lnTo>
                    <a:lnTo>
                      <a:pt x="63" y="548"/>
                    </a:lnTo>
                    <a:lnTo>
                      <a:pt x="63" y="548"/>
                    </a:lnTo>
                    <a:lnTo>
                      <a:pt x="63" y="546"/>
                    </a:lnTo>
                    <a:lnTo>
                      <a:pt x="63" y="546"/>
                    </a:lnTo>
                    <a:lnTo>
                      <a:pt x="63" y="546"/>
                    </a:lnTo>
                    <a:lnTo>
                      <a:pt x="63" y="546"/>
                    </a:lnTo>
                    <a:lnTo>
                      <a:pt x="63" y="546"/>
                    </a:lnTo>
                    <a:lnTo>
                      <a:pt x="63" y="546"/>
                    </a:lnTo>
                    <a:lnTo>
                      <a:pt x="63" y="546"/>
                    </a:lnTo>
                    <a:lnTo>
                      <a:pt x="63" y="544"/>
                    </a:lnTo>
                    <a:lnTo>
                      <a:pt x="63" y="544"/>
                    </a:lnTo>
                    <a:lnTo>
                      <a:pt x="63" y="544"/>
                    </a:lnTo>
                    <a:lnTo>
                      <a:pt x="63" y="544"/>
                    </a:lnTo>
                    <a:lnTo>
                      <a:pt x="63" y="544"/>
                    </a:lnTo>
                    <a:lnTo>
                      <a:pt x="63" y="544"/>
                    </a:lnTo>
                    <a:lnTo>
                      <a:pt x="63" y="544"/>
                    </a:lnTo>
                    <a:lnTo>
                      <a:pt x="63" y="543"/>
                    </a:lnTo>
                    <a:lnTo>
                      <a:pt x="63" y="543"/>
                    </a:lnTo>
                    <a:lnTo>
                      <a:pt x="65" y="543"/>
                    </a:lnTo>
                    <a:lnTo>
                      <a:pt x="65" y="543"/>
                    </a:lnTo>
                    <a:lnTo>
                      <a:pt x="65" y="543"/>
                    </a:lnTo>
                    <a:lnTo>
                      <a:pt x="65" y="543"/>
                    </a:lnTo>
                    <a:lnTo>
                      <a:pt x="65" y="543"/>
                    </a:lnTo>
                    <a:lnTo>
                      <a:pt x="63" y="543"/>
                    </a:lnTo>
                    <a:lnTo>
                      <a:pt x="63" y="543"/>
                    </a:lnTo>
                    <a:lnTo>
                      <a:pt x="63" y="541"/>
                    </a:lnTo>
                    <a:lnTo>
                      <a:pt x="63" y="541"/>
                    </a:lnTo>
                    <a:lnTo>
                      <a:pt x="63" y="541"/>
                    </a:lnTo>
                    <a:lnTo>
                      <a:pt x="63" y="541"/>
                    </a:lnTo>
                    <a:lnTo>
                      <a:pt x="61" y="541"/>
                    </a:lnTo>
                    <a:lnTo>
                      <a:pt x="61" y="541"/>
                    </a:lnTo>
                    <a:lnTo>
                      <a:pt x="61" y="541"/>
                    </a:lnTo>
                    <a:lnTo>
                      <a:pt x="61" y="541"/>
                    </a:lnTo>
                    <a:lnTo>
                      <a:pt x="61" y="541"/>
                    </a:lnTo>
                    <a:lnTo>
                      <a:pt x="61" y="541"/>
                    </a:lnTo>
                    <a:lnTo>
                      <a:pt x="60" y="541"/>
                    </a:lnTo>
                    <a:lnTo>
                      <a:pt x="60" y="541"/>
                    </a:lnTo>
                    <a:lnTo>
                      <a:pt x="60" y="539"/>
                    </a:lnTo>
                    <a:lnTo>
                      <a:pt x="60" y="539"/>
                    </a:lnTo>
                    <a:lnTo>
                      <a:pt x="60" y="541"/>
                    </a:lnTo>
                    <a:lnTo>
                      <a:pt x="60" y="541"/>
                    </a:lnTo>
                    <a:lnTo>
                      <a:pt x="58" y="541"/>
                    </a:lnTo>
                    <a:lnTo>
                      <a:pt x="58" y="541"/>
                    </a:lnTo>
                    <a:lnTo>
                      <a:pt x="58" y="541"/>
                    </a:lnTo>
                    <a:lnTo>
                      <a:pt x="56" y="539"/>
                    </a:lnTo>
                    <a:lnTo>
                      <a:pt x="56" y="539"/>
                    </a:lnTo>
                    <a:lnTo>
                      <a:pt x="56" y="539"/>
                    </a:lnTo>
                    <a:lnTo>
                      <a:pt x="56" y="539"/>
                    </a:lnTo>
                    <a:lnTo>
                      <a:pt x="56" y="539"/>
                    </a:lnTo>
                    <a:lnTo>
                      <a:pt x="54" y="539"/>
                    </a:lnTo>
                    <a:lnTo>
                      <a:pt x="54" y="539"/>
                    </a:lnTo>
                    <a:lnTo>
                      <a:pt x="54" y="539"/>
                    </a:lnTo>
                    <a:lnTo>
                      <a:pt x="54" y="537"/>
                    </a:lnTo>
                    <a:lnTo>
                      <a:pt x="54" y="537"/>
                    </a:lnTo>
                    <a:lnTo>
                      <a:pt x="54" y="537"/>
                    </a:lnTo>
                    <a:lnTo>
                      <a:pt x="54" y="537"/>
                    </a:lnTo>
                    <a:lnTo>
                      <a:pt x="54" y="537"/>
                    </a:lnTo>
                    <a:lnTo>
                      <a:pt x="52" y="537"/>
                    </a:lnTo>
                    <a:lnTo>
                      <a:pt x="52" y="537"/>
                    </a:lnTo>
                    <a:lnTo>
                      <a:pt x="52" y="537"/>
                    </a:lnTo>
                    <a:lnTo>
                      <a:pt x="52" y="537"/>
                    </a:lnTo>
                    <a:lnTo>
                      <a:pt x="52" y="537"/>
                    </a:lnTo>
                    <a:lnTo>
                      <a:pt x="52" y="537"/>
                    </a:lnTo>
                    <a:lnTo>
                      <a:pt x="52" y="537"/>
                    </a:lnTo>
                    <a:lnTo>
                      <a:pt x="52" y="537"/>
                    </a:lnTo>
                    <a:lnTo>
                      <a:pt x="52" y="535"/>
                    </a:lnTo>
                    <a:lnTo>
                      <a:pt x="52" y="535"/>
                    </a:lnTo>
                    <a:lnTo>
                      <a:pt x="52" y="535"/>
                    </a:lnTo>
                    <a:lnTo>
                      <a:pt x="52" y="535"/>
                    </a:lnTo>
                    <a:lnTo>
                      <a:pt x="52" y="535"/>
                    </a:lnTo>
                    <a:lnTo>
                      <a:pt x="52" y="535"/>
                    </a:lnTo>
                    <a:lnTo>
                      <a:pt x="52" y="535"/>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2"/>
                    </a:lnTo>
                    <a:lnTo>
                      <a:pt x="52" y="532"/>
                    </a:lnTo>
                    <a:lnTo>
                      <a:pt x="52" y="532"/>
                    </a:lnTo>
                    <a:lnTo>
                      <a:pt x="52" y="532"/>
                    </a:lnTo>
                    <a:lnTo>
                      <a:pt x="52" y="532"/>
                    </a:lnTo>
                    <a:lnTo>
                      <a:pt x="52" y="532"/>
                    </a:lnTo>
                    <a:lnTo>
                      <a:pt x="52" y="532"/>
                    </a:lnTo>
                    <a:lnTo>
                      <a:pt x="52" y="532"/>
                    </a:lnTo>
                    <a:lnTo>
                      <a:pt x="52" y="532"/>
                    </a:lnTo>
                    <a:lnTo>
                      <a:pt x="52" y="532"/>
                    </a:lnTo>
                    <a:lnTo>
                      <a:pt x="54" y="532"/>
                    </a:lnTo>
                    <a:lnTo>
                      <a:pt x="54" y="532"/>
                    </a:lnTo>
                    <a:lnTo>
                      <a:pt x="54" y="530"/>
                    </a:lnTo>
                    <a:lnTo>
                      <a:pt x="54" y="530"/>
                    </a:lnTo>
                    <a:lnTo>
                      <a:pt x="54" y="530"/>
                    </a:lnTo>
                    <a:lnTo>
                      <a:pt x="52" y="530"/>
                    </a:lnTo>
                    <a:lnTo>
                      <a:pt x="52" y="530"/>
                    </a:lnTo>
                    <a:lnTo>
                      <a:pt x="52" y="530"/>
                    </a:lnTo>
                    <a:lnTo>
                      <a:pt x="54" y="530"/>
                    </a:lnTo>
                    <a:lnTo>
                      <a:pt x="54" y="530"/>
                    </a:lnTo>
                    <a:lnTo>
                      <a:pt x="52" y="530"/>
                    </a:lnTo>
                    <a:lnTo>
                      <a:pt x="52" y="530"/>
                    </a:lnTo>
                    <a:lnTo>
                      <a:pt x="54" y="528"/>
                    </a:lnTo>
                    <a:lnTo>
                      <a:pt x="52" y="528"/>
                    </a:lnTo>
                    <a:lnTo>
                      <a:pt x="52" y="528"/>
                    </a:lnTo>
                    <a:lnTo>
                      <a:pt x="52" y="528"/>
                    </a:lnTo>
                    <a:lnTo>
                      <a:pt x="52" y="528"/>
                    </a:lnTo>
                    <a:lnTo>
                      <a:pt x="52" y="528"/>
                    </a:lnTo>
                    <a:lnTo>
                      <a:pt x="52" y="528"/>
                    </a:lnTo>
                    <a:lnTo>
                      <a:pt x="52" y="528"/>
                    </a:lnTo>
                    <a:lnTo>
                      <a:pt x="51" y="528"/>
                    </a:lnTo>
                    <a:lnTo>
                      <a:pt x="51" y="528"/>
                    </a:lnTo>
                    <a:lnTo>
                      <a:pt x="51" y="528"/>
                    </a:lnTo>
                    <a:lnTo>
                      <a:pt x="51" y="528"/>
                    </a:lnTo>
                    <a:lnTo>
                      <a:pt x="51" y="528"/>
                    </a:lnTo>
                    <a:lnTo>
                      <a:pt x="51" y="528"/>
                    </a:lnTo>
                    <a:lnTo>
                      <a:pt x="49" y="528"/>
                    </a:lnTo>
                    <a:lnTo>
                      <a:pt x="49" y="528"/>
                    </a:lnTo>
                    <a:lnTo>
                      <a:pt x="49" y="528"/>
                    </a:lnTo>
                    <a:lnTo>
                      <a:pt x="47" y="528"/>
                    </a:lnTo>
                    <a:lnTo>
                      <a:pt x="47" y="528"/>
                    </a:lnTo>
                    <a:lnTo>
                      <a:pt x="47" y="528"/>
                    </a:lnTo>
                    <a:lnTo>
                      <a:pt x="47" y="528"/>
                    </a:lnTo>
                    <a:lnTo>
                      <a:pt x="47" y="528"/>
                    </a:lnTo>
                    <a:lnTo>
                      <a:pt x="47" y="528"/>
                    </a:lnTo>
                    <a:lnTo>
                      <a:pt x="45" y="528"/>
                    </a:lnTo>
                    <a:lnTo>
                      <a:pt x="45" y="528"/>
                    </a:lnTo>
                    <a:lnTo>
                      <a:pt x="45" y="528"/>
                    </a:lnTo>
                    <a:lnTo>
                      <a:pt x="45" y="528"/>
                    </a:lnTo>
                    <a:lnTo>
                      <a:pt x="43" y="528"/>
                    </a:lnTo>
                    <a:lnTo>
                      <a:pt x="43" y="528"/>
                    </a:lnTo>
                    <a:lnTo>
                      <a:pt x="43" y="528"/>
                    </a:lnTo>
                    <a:lnTo>
                      <a:pt x="43" y="528"/>
                    </a:lnTo>
                    <a:lnTo>
                      <a:pt x="43" y="526"/>
                    </a:lnTo>
                    <a:lnTo>
                      <a:pt x="41" y="526"/>
                    </a:lnTo>
                    <a:lnTo>
                      <a:pt x="41" y="526"/>
                    </a:lnTo>
                    <a:lnTo>
                      <a:pt x="41" y="526"/>
                    </a:lnTo>
                    <a:lnTo>
                      <a:pt x="41" y="526"/>
                    </a:lnTo>
                    <a:lnTo>
                      <a:pt x="41" y="528"/>
                    </a:lnTo>
                    <a:lnTo>
                      <a:pt x="40" y="528"/>
                    </a:lnTo>
                    <a:lnTo>
                      <a:pt x="40" y="528"/>
                    </a:lnTo>
                    <a:lnTo>
                      <a:pt x="40" y="528"/>
                    </a:lnTo>
                    <a:lnTo>
                      <a:pt x="40" y="530"/>
                    </a:lnTo>
                    <a:lnTo>
                      <a:pt x="40" y="530"/>
                    </a:lnTo>
                    <a:lnTo>
                      <a:pt x="40" y="530"/>
                    </a:lnTo>
                    <a:lnTo>
                      <a:pt x="40" y="530"/>
                    </a:lnTo>
                    <a:lnTo>
                      <a:pt x="40" y="530"/>
                    </a:lnTo>
                    <a:lnTo>
                      <a:pt x="38" y="532"/>
                    </a:lnTo>
                    <a:lnTo>
                      <a:pt x="38" y="532"/>
                    </a:lnTo>
                    <a:lnTo>
                      <a:pt x="38" y="532"/>
                    </a:lnTo>
                    <a:lnTo>
                      <a:pt x="38" y="532"/>
                    </a:lnTo>
                    <a:lnTo>
                      <a:pt x="38" y="532"/>
                    </a:lnTo>
                    <a:lnTo>
                      <a:pt x="38" y="534"/>
                    </a:lnTo>
                    <a:lnTo>
                      <a:pt x="38" y="534"/>
                    </a:lnTo>
                    <a:lnTo>
                      <a:pt x="38" y="534"/>
                    </a:lnTo>
                    <a:lnTo>
                      <a:pt x="38" y="534"/>
                    </a:lnTo>
                    <a:lnTo>
                      <a:pt x="38" y="535"/>
                    </a:lnTo>
                    <a:lnTo>
                      <a:pt x="36" y="535"/>
                    </a:lnTo>
                    <a:lnTo>
                      <a:pt x="36" y="535"/>
                    </a:lnTo>
                    <a:lnTo>
                      <a:pt x="36" y="535"/>
                    </a:lnTo>
                    <a:lnTo>
                      <a:pt x="36" y="537"/>
                    </a:lnTo>
                    <a:lnTo>
                      <a:pt x="36" y="537"/>
                    </a:lnTo>
                    <a:lnTo>
                      <a:pt x="36" y="537"/>
                    </a:lnTo>
                    <a:lnTo>
                      <a:pt x="36" y="537"/>
                    </a:lnTo>
                    <a:lnTo>
                      <a:pt x="36" y="537"/>
                    </a:lnTo>
                    <a:lnTo>
                      <a:pt x="36" y="537"/>
                    </a:lnTo>
                    <a:lnTo>
                      <a:pt x="36" y="539"/>
                    </a:lnTo>
                    <a:lnTo>
                      <a:pt x="34" y="539"/>
                    </a:lnTo>
                    <a:lnTo>
                      <a:pt x="34" y="539"/>
                    </a:lnTo>
                    <a:lnTo>
                      <a:pt x="34" y="539"/>
                    </a:lnTo>
                    <a:lnTo>
                      <a:pt x="34" y="539"/>
                    </a:lnTo>
                    <a:lnTo>
                      <a:pt x="34" y="539"/>
                    </a:lnTo>
                    <a:lnTo>
                      <a:pt x="34" y="541"/>
                    </a:lnTo>
                    <a:lnTo>
                      <a:pt x="34" y="541"/>
                    </a:lnTo>
                    <a:lnTo>
                      <a:pt x="34" y="541"/>
                    </a:lnTo>
                    <a:lnTo>
                      <a:pt x="32" y="541"/>
                    </a:lnTo>
                    <a:lnTo>
                      <a:pt x="32" y="541"/>
                    </a:lnTo>
                    <a:lnTo>
                      <a:pt x="32" y="543"/>
                    </a:lnTo>
                    <a:lnTo>
                      <a:pt x="32" y="543"/>
                    </a:lnTo>
                    <a:lnTo>
                      <a:pt x="32" y="543"/>
                    </a:lnTo>
                    <a:lnTo>
                      <a:pt x="32" y="543"/>
                    </a:lnTo>
                    <a:lnTo>
                      <a:pt x="32" y="543"/>
                    </a:lnTo>
                    <a:lnTo>
                      <a:pt x="31" y="543"/>
                    </a:lnTo>
                    <a:lnTo>
                      <a:pt x="31" y="543"/>
                    </a:lnTo>
                    <a:lnTo>
                      <a:pt x="31" y="543"/>
                    </a:lnTo>
                    <a:lnTo>
                      <a:pt x="31" y="544"/>
                    </a:lnTo>
                    <a:lnTo>
                      <a:pt x="31" y="544"/>
                    </a:lnTo>
                    <a:lnTo>
                      <a:pt x="31" y="544"/>
                    </a:lnTo>
                    <a:lnTo>
                      <a:pt x="31" y="544"/>
                    </a:lnTo>
                    <a:lnTo>
                      <a:pt x="31" y="544"/>
                    </a:lnTo>
                    <a:lnTo>
                      <a:pt x="31" y="544"/>
                    </a:lnTo>
                    <a:lnTo>
                      <a:pt x="31" y="544"/>
                    </a:lnTo>
                    <a:lnTo>
                      <a:pt x="29" y="544"/>
                    </a:lnTo>
                    <a:lnTo>
                      <a:pt x="29" y="546"/>
                    </a:lnTo>
                    <a:lnTo>
                      <a:pt x="29" y="546"/>
                    </a:lnTo>
                    <a:lnTo>
                      <a:pt x="29" y="546"/>
                    </a:lnTo>
                    <a:lnTo>
                      <a:pt x="29" y="546"/>
                    </a:lnTo>
                    <a:lnTo>
                      <a:pt x="29" y="546"/>
                    </a:lnTo>
                    <a:lnTo>
                      <a:pt x="27" y="546"/>
                    </a:lnTo>
                    <a:lnTo>
                      <a:pt x="27" y="546"/>
                    </a:lnTo>
                    <a:lnTo>
                      <a:pt x="27" y="546"/>
                    </a:lnTo>
                    <a:lnTo>
                      <a:pt x="27" y="546"/>
                    </a:lnTo>
                    <a:lnTo>
                      <a:pt x="27" y="546"/>
                    </a:lnTo>
                    <a:lnTo>
                      <a:pt x="25" y="546"/>
                    </a:lnTo>
                    <a:lnTo>
                      <a:pt x="25" y="546"/>
                    </a:lnTo>
                    <a:lnTo>
                      <a:pt x="25" y="546"/>
                    </a:lnTo>
                    <a:lnTo>
                      <a:pt x="25" y="546"/>
                    </a:lnTo>
                    <a:lnTo>
                      <a:pt x="23" y="546"/>
                    </a:lnTo>
                    <a:lnTo>
                      <a:pt x="23" y="546"/>
                    </a:lnTo>
                    <a:lnTo>
                      <a:pt x="22" y="546"/>
                    </a:lnTo>
                    <a:lnTo>
                      <a:pt x="22" y="546"/>
                    </a:lnTo>
                    <a:lnTo>
                      <a:pt x="22" y="546"/>
                    </a:lnTo>
                    <a:lnTo>
                      <a:pt x="22" y="546"/>
                    </a:lnTo>
                    <a:lnTo>
                      <a:pt x="20" y="546"/>
                    </a:lnTo>
                    <a:lnTo>
                      <a:pt x="20" y="546"/>
                    </a:lnTo>
                    <a:lnTo>
                      <a:pt x="20" y="546"/>
                    </a:lnTo>
                    <a:lnTo>
                      <a:pt x="20" y="546"/>
                    </a:lnTo>
                    <a:lnTo>
                      <a:pt x="20" y="546"/>
                    </a:lnTo>
                    <a:lnTo>
                      <a:pt x="20" y="546"/>
                    </a:lnTo>
                    <a:lnTo>
                      <a:pt x="20" y="546"/>
                    </a:lnTo>
                    <a:lnTo>
                      <a:pt x="18" y="546"/>
                    </a:lnTo>
                    <a:lnTo>
                      <a:pt x="18" y="546"/>
                    </a:lnTo>
                    <a:lnTo>
                      <a:pt x="18" y="546"/>
                    </a:lnTo>
                    <a:lnTo>
                      <a:pt x="18" y="544"/>
                    </a:lnTo>
                    <a:lnTo>
                      <a:pt x="16" y="544"/>
                    </a:lnTo>
                    <a:lnTo>
                      <a:pt x="16" y="544"/>
                    </a:lnTo>
                    <a:lnTo>
                      <a:pt x="16" y="544"/>
                    </a:lnTo>
                    <a:lnTo>
                      <a:pt x="16" y="544"/>
                    </a:lnTo>
                    <a:lnTo>
                      <a:pt x="16" y="544"/>
                    </a:lnTo>
                    <a:lnTo>
                      <a:pt x="14" y="544"/>
                    </a:lnTo>
                    <a:lnTo>
                      <a:pt x="14" y="543"/>
                    </a:lnTo>
                    <a:lnTo>
                      <a:pt x="14" y="543"/>
                    </a:lnTo>
                    <a:lnTo>
                      <a:pt x="14" y="543"/>
                    </a:lnTo>
                    <a:lnTo>
                      <a:pt x="13" y="543"/>
                    </a:lnTo>
                    <a:lnTo>
                      <a:pt x="13" y="543"/>
                    </a:lnTo>
                    <a:lnTo>
                      <a:pt x="13" y="543"/>
                    </a:lnTo>
                    <a:lnTo>
                      <a:pt x="11" y="543"/>
                    </a:lnTo>
                    <a:lnTo>
                      <a:pt x="11" y="543"/>
                    </a:lnTo>
                    <a:lnTo>
                      <a:pt x="11" y="541"/>
                    </a:lnTo>
                    <a:lnTo>
                      <a:pt x="11" y="541"/>
                    </a:lnTo>
                    <a:lnTo>
                      <a:pt x="11" y="541"/>
                    </a:lnTo>
                    <a:lnTo>
                      <a:pt x="9" y="541"/>
                    </a:lnTo>
                    <a:lnTo>
                      <a:pt x="9" y="541"/>
                    </a:lnTo>
                    <a:lnTo>
                      <a:pt x="9" y="541"/>
                    </a:lnTo>
                    <a:lnTo>
                      <a:pt x="9" y="541"/>
                    </a:lnTo>
                    <a:lnTo>
                      <a:pt x="9" y="541"/>
                    </a:lnTo>
                    <a:lnTo>
                      <a:pt x="9" y="541"/>
                    </a:lnTo>
                    <a:lnTo>
                      <a:pt x="7" y="541"/>
                    </a:lnTo>
                    <a:lnTo>
                      <a:pt x="7" y="541"/>
                    </a:lnTo>
                    <a:lnTo>
                      <a:pt x="7" y="541"/>
                    </a:lnTo>
                    <a:lnTo>
                      <a:pt x="7" y="541"/>
                    </a:lnTo>
                    <a:lnTo>
                      <a:pt x="7" y="541"/>
                    </a:lnTo>
                    <a:lnTo>
                      <a:pt x="7" y="541"/>
                    </a:lnTo>
                    <a:lnTo>
                      <a:pt x="7" y="541"/>
                    </a:lnTo>
                    <a:lnTo>
                      <a:pt x="7" y="543"/>
                    </a:lnTo>
                    <a:lnTo>
                      <a:pt x="7" y="543"/>
                    </a:lnTo>
                    <a:lnTo>
                      <a:pt x="7" y="543"/>
                    </a:lnTo>
                    <a:lnTo>
                      <a:pt x="7" y="543"/>
                    </a:lnTo>
                    <a:lnTo>
                      <a:pt x="5" y="543"/>
                    </a:lnTo>
                    <a:lnTo>
                      <a:pt x="5" y="543"/>
                    </a:lnTo>
                    <a:lnTo>
                      <a:pt x="5" y="544"/>
                    </a:lnTo>
                    <a:lnTo>
                      <a:pt x="5" y="544"/>
                    </a:lnTo>
                    <a:lnTo>
                      <a:pt x="5" y="544"/>
                    </a:lnTo>
                    <a:lnTo>
                      <a:pt x="5" y="544"/>
                    </a:lnTo>
                    <a:lnTo>
                      <a:pt x="5" y="544"/>
                    </a:lnTo>
                    <a:lnTo>
                      <a:pt x="5" y="544"/>
                    </a:lnTo>
                    <a:lnTo>
                      <a:pt x="5" y="544"/>
                    </a:lnTo>
                    <a:lnTo>
                      <a:pt x="5" y="546"/>
                    </a:lnTo>
                    <a:lnTo>
                      <a:pt x="5" y="546"/>
                    </a:lnTo>
                    <a:lnTo>
                      <a:pt x="5" y="546"/>
                    </a:lnTo>
                    <a:lnTo>
                      <a:pt x="5" y="546"/>
                    </a:lnTo>
                    <a:lnTo>
                      <a:pt x="5" y="546"/>
                    </a:lnTo>
                    <a:lnTo>
                      <a:pt x="5" y="546"/>
                    </a:lnTo>
                    <a:lnTo>
                      <a:pt x="3" y="546"/>
                    </a:lnTo>
                    <a:lnTo>
                      <a:pt x="3" y="546"/>
                    </a:lnTo>
                    <a:lnTo>
                      <a:pt x="3" y="548"/>
                    </a:lnTo>
                    <a:lnTo>
                      <a:pt x="3" y="548"/>
                    </a:lnTo>
                    <a:lnTo>
                      <a:pt x="3" y="548"/>
                    </a:lnTo>
                    <a:lnTo>
                      <a:pt x="3" y="548"/>
                    </a:lnTo>
                    <a:lnTo>
                      <a:pt x="3" y="548"/>
                    </a:lnTo>
                    <a:lnTo>
                      <a:pt x="3" y="548"/>
                    </a:lnTo>
                    <a:lnTo>
                      <a:pt x="3" y="548"/>
                    </a:lnTo>
                    <a:lnTo>
                      <a:pt x="3" y="548"/>
                    </a:lnTo>
                    <a:lnTo>
                      <a:pt x="3" y="548"/>
                    </a:lnTo>
                    <a:lnTo>
                      <a:pt x="2" y="548"/>
                    </a:lnTo>
                    <a:lnTo>
                      <a:pt x="2" y="548"/>
                    </a:lnTo>
                    <a:lnTo>
                      <a:pt x="2" y="548"/>
                    </a:lnTo>
                    <a:lnTo>
                      <a:pt x="2" y="548"/>
                    </a:lnTo>
                    <a:lnTo>
                      <a:pt x="2" y="546"/>
                    </a:lnTo>
                    <a:lnTo>
                      <a:pt x="2" y="546"/>
                    </a:lnTo>
                    <a:lnTo>
                      <a:pt x="2" y="546"/>
                    </a:lnTo>
                    <a:lnTo>
                      <a:pt x="2" y="546"/>
                    </a:lnTo>
                    <a:lnTo>
                      <a:pt x="2" y="544"/>
                    </a:lnTo>
                    <a:lnTo>
                      <a:pt x="2" y="544"/>
                    </a:lnTo>
                    <a:lnTo>
                      <a:pt x="2" y="544"/>
                    </a:lnTo>
                    <a:lnTo>
                      <a:pt x="2" y="543"/>
                    </a:lnTo>
                    <a:lnTo>
                      <a:pt x="2" y="543"/>
                    </a:lnTo>
                    <a:lnTo>
                      <a:pt x="3" y="543"/>
                    </a:lnTo>
                    <a:lnTo>
                      <a:pt x="3" y="543"/>
                    </a:lnTo>
                    <a:lnTo>
                      <a:pt x="3" y="543"/>
                    </a:lnTo>
                    <a:lnTo>
                      <a:pt x="3" y="541"/>
                    </a:lnTo>
                    <a:lnTo>
                      <a:pt x="3" y="541"/>
                    </a:lnTo>
                    <a:lnTo>
                      <a:pt x="3" y="541"/>
                    </a:lnTo>
                    <a:lnTo>
                      <a:pt x="3" y="539"/>
                    </a:lnTo>
                    <a:lnTo>
                      <a:pt x="2" y="539"/>
                    </a:lnTo>
                    <a:lnTo>
                      <a:pt x="2" y="539"/>
                    </a:lnTo>
                    <a:lnTo>
                      <a:pt x="2" y="539"/>
                    </a:lnTo>
                    <a:lnTo>
                      <a:pt x="0" y="537"/>
                    </a:lnTo>
                    <a:lnTo>
                      <a:pt x="0" y="535"/>
                    </a:lnTo>
                    <a:lnTo>
                      <a:pt x="0" y="530"/>
                    </a:lnTo>
                    <a:lnTo>
                      <a:pt x="0" y="528"/>
                    </a:lnTo>
                    <a:lnTo>
                      <a:pt x="0" y="528"/>
                    </a:lnTo>
                    <a:lnTo>
                      <a:pt x="0" y="526"/>
                    </a:lnTo>
                    <a:lnTo>
                      <a:pt x="0" y="523"/>
                    </a:lnTo>
                    <a:lnTo>
                      <a:pt x="0" y="523"/>
                    </a:lnTo>
                    <a:lnTo>
                      <a:pt x="0" y="519"/>
                    </a:lnTo>
                    <a:lnTo>
                      <a:pt x="0" y="519"/>
                    </a:lnTo>
                    <a:lnTo>
                      <a:pt x="0" y="517"/>
                    </a:lnTo>
                    <a:lnTo>
                      <a:pt x="2" y="517"/>
                    </a:lnTo>
                    <a:lnTo>
                      <a:pt x="2" y="517"/>
                    </a:lnTo>
                    <a:lnTo>
                      <a:pt x="2" y="517"/>
                    </a:lnTo>
                    <a:lnTo>
                      <a:pt x="2" y="515"/>
                    </a:lnTo>
                    <a:lnTo>
                      <a:pt x="2" y="515"/>
                    </a:lnTo>
                    <a:lnTo>
                      <a:pt x="2" y="515"/>
                    </a:lnTo>
                    <a:lnTo>
                      <a:pt x="2" y="515"/>
                    </a:lnTo>
                    <a:lnTo>
                      <a:pt x="2" y="514"/>
                    </a:lnTo>
                    <a:lnTo>
                      <a:pt x="2" y="514"/>
                    </a:lnTo>
                    <a:lnTo>
                      <a:pt x="2" y="514"/>
                    </a:lnTo>
                    <a:lnTo>
                      <a:pt x="2" y="514"/>
                    </a:lnTo>
                    <a:lnTo>
                      <a:pt x="2" y="512"/>
                    </a:lnTo>
                    <a:lnTo>
                      <a:pt x="2" y="512"/>
                    </a:lnTo>
                    <a:lnTo>
                      <a:pt x="2" y="510"/>
                    </a:lnTo>
                    <a:lnTo>
                      <a:pt x="2" y="510"/>
                    </a:lnTo>
                    <a:lnTo>
                      <a:pt x="2" y="510"/>
                    </a:lnTo>
                    <a:lnTo>
                      <a:pt x="2" y="510"/>
                    </a:lnTo>
                    <a:lnTo>
                      <a:pt x="2" y="508"/>
                    </a:lnTo>
                    <a:lnTo>
                      <a:pt x="2" y="508"/>
                    </a:lnTo>
                    <a:lnTo>
                      <a:pt x="2" y="508"/>
                    </a:lnTo>
                    <a:lnTo>
                      <a:pt x="2" y="508"/>
                    </a:lnTo>
                    <a:lnTo>
                      <a:pt x="2" y="506"/>
                    </a:lnTo>
                    <a:lnTo>
                      <a:pt x="2" y="506"/>
                    </a:lnTo>
                    <a:lnTo>
                      <a:pt x="2" y="506"/>
                    </a:lnTo>
                    <a:lnTo>
                      <a:pt x="2" y="506"/>
                    </a:lnTo>
                    <a:lnTo>
                      <a:pt x="5" y="505"/>
                    </a:lnTo>
                    <a:lnTo>
                      <a:pt x="5" y="505"/>
                    </a:lnTo>
                    <a:lnTo>
                      <a:pt x="5" y="505"/>
                    </a:lnTo>
                    <a:lnTo>
                      <a:pt x="5" y="505"/>
                    </a:lnTo>
                    <a:lnTo>
                      <a:pt x="7" y="505"/>
                    </a:lnTo>
                    <a:lnTo>
                      <a:pt x="7" y="505"/>
                    </a:lnTo>
                    <a:lnTo>
                      <a:pt x="9" y="503"/>
                    </a:lnTo>
                    <a:lnTo>
                      <a:pt x="9" y="503"/>
                    </a:lnTo>
                    <a:lnTo>
                      <a:pt x="9" y="503"/>
                    </a:lnTo>
                    <a:lnTo>
                      <a:pt x="9" y="503"/>
                    </a:lnTo>
                    <a:lnTo>
                      <a:pt x="9" y="501"/>
                    </a:lnTo>
                    <a:lnTo>
                      <a:pt x="11" y="501"/>
                    </a:lnTo>
                    <a:lnTo>
                      <a:pt x="13" y="499"/>
                    </a:lnTo>
                    <a:lnTo>
                      <a:pt x="13" y="499"/>
                    </a:lnTo>
                    <a:lnTo>
                      <a:pt x="13" y="499"/>
                    </a:lnTo>
                    <a:lnTo>
                      <a:pt x="13" y="499"/>
                    </a:lnTo>
                    <a:lnTo>
                      <a:pt x="14" y="497"/>
                    </a:lnTo>
                    <a:lnTo>
                      <a:pt x="14" y="497"/>
                    </a:lnTo>
                    <a:lnTo>
                      <a:pt x="14" y="497"/>
                    </a:lnTo>
                    <a:lnTo>
                      <a:pt x="14" y="497"/>
                    </a:lnTo>
                    <a:lnTo>
                      <a:pt x="14" y="496"/>
                    </a:lnTo>
                    <a:lnTo>
                      <a:pt x="16" y="494"/>
                    </a:lnTo>
                    <a:lnTo>
                      <a:pt x="16" y="494"/>
                    </a:lnTo>
                    <a:lnTo>
                      <a:pt x="16" y="494"/>
                    </a:lnTo>
                    <a:lnTo>
                      <a:pt x="16" y="494"/>
                    </a:lnTo>
                    <a:lnTo>
                      <a:pt x="16" y="494"/>
                    </a:lnTo>
                    <a:lnTo>
                      <a:pt x="16" y="492"/>
                    </a:lnTo>
                    <a:lnTo>
                      <a:pt x="18" y="492"/>
                    </a:lnTo>
                    <a:lnTo>
                      <a:pt x="18" y="490"/>
                    </a:lnTo>
                    <a:lnTo>
                      <a:pt x="18" y="488"/>
                    </a:lnTo>
                    <a:lnTo>
                      <a:pt x="20" y="487"/>
                    </a:lnTo>
                    <a:lnTo>
                      <a:pt x="20" y="487"/>
                    </a:lnTo>
                    <a:lnTo>
                      <a:pt x="20" y="485"/>
                    </a:lnTo>
                    <a:lnTo>
                      <a:pt x="20" y="485"/>
                    </a:lnTo>
                    <a:lnTo>
                      <a:pt x="22" y="483"/>
                    </a:lnTo>
                    <a:lnTo>
                      <a:pt x="22" y="481"/>
                    </a:lnTo>
                    <a:lnTo>
                      <a:pt x="22" y="481"/>
                    </a:lnTo>
                    <a:lnTo>
                      <a:pt x="22" y="481"/>
                    </a:lnTo>
                    <a:lnTo>
                      <a:pt x="22" y="481"/>
                    </a:lnTo>
                    <a:lnTo>
                      <a:pt x="23" y="479"/>
                    </a:lnTo>
                    <a:lnTo>
                      <a:pt x="23" y="479"/>
                    </a:lnTo>
                    <a:lnTo>
                      <a:pt x="23" y="479"/>
                    </a:lnTo>
                    <a:lnTo>
                      <a:pt x="25" y="479"/>
                    </a:lnTo>
                    <a:lnTo>
                      <a:pt x="29" y="479"/>
                    </a:lnTo>
                    <a:lnTo>
                      <a:pt x="29" y="477"/>
                    </a:lnTo>
                    <a:lnTo>
                      <a:pt x="31" y="477"/>
                    </a:lnTo>
                    <a:lnTo>
                      <a:pt x="31" y="477"/>
                    </a:lnTo>
                    <a:lnTo>
                      <a:pt x="32" y="477"/>
                    </a:lnTo>
                    <a:lnTo>
                      <a:pt x="32" y="477"/>
                    </a:lnTo>
                    <a:lnTo>
                      <a:pt x="34" y="476"/>
                    </a:lnTo>
                    <a:lnTo>
                      <a:pt x="36" y="476"/>
                    </a:lnTo>
                    <a:lnTo>
                      <a:pt x="36" y="476"/>
                    </a:lnTo>
                    <a:lnTo>
                      <a:pt x="38" y="476"/>
                    </a:lnTo>
                    <a:lnTo>
                      <a:pt x="40" y="474"/>
                    </a:lnTo>
                    <a:lnTo>
                      <a:pt x="41" y="474"/>
                    </a:lnTo>
                    <a:lnTo>
                      <a:pt x="41" y="474"/>
                    </a:lnTo>
                    <a:lnTo>
                      <a:pt x="45" y="472"/>
                    </a:lnTo>
                    <a:lnTo>
                      <a:pt x="45" y="472"/>
                    </a:lnTo>
                    <a:lnTo>
                      <a:pt x="47" y="472"/>
                    </a:lnTo>
                    <a:lnTo>
                      <a:pt x="47" y="472"/>
                    </a:lnTo>
                    <a:lnTo>
                      <a:pt x="47" y="470"/>
                    </a:lnTo>
                    <a:lnTo>
                      <a:pt x="47" y="470"/>
                    </a:lnTo>
                    <a:lnTo>
                      <a:pt x="47" y="470"/>
                    </a:lnTo>
                    <a:lnTo>
                      <a:pt x="47" y="468"/>
                    </a:lnTo>
                    <a:lnTo>
                      <a:pt x="49" y="468"/>
                    </a:lnTo>
                    <a:lnTo>
                      <a:pt x="49" y="467"/>
                    </a:lnTo>
                    <a:lnTo>
                      <a:pt x="51" y="465"/>
                    </a:lnTo>
                    <a:lnTo>
                      <a:pt x="51" y="465"/>
                    </a:lnTo>
                    <a:lnTo>
                      <a:pt x="51" y="465"/>
                    </a:lnTo>
                    <a:lnTo>
                      <a:pt x="51" y="465"/>
                    </a:lnTo>
                    <a:lnTo>
                      <a:pt x="51" y="465"/>
                    </a:lnTo>
                    <a:lnTo>
                      <a:pt x="51" y="465"/>
                    </a:lnTo>
                    <a:lnTo>
                      <a:pt x="52" y="463"/>
                    </a:lnTo>
                    <a:lnTo>
                      <a:pt x="54" y="461"/>
                    </a:lnTo>
                    <a:lnTo>
                      <a:pt x="54" y="459"/>
                    </a:lnTo>
                    <a:lnTo>
                      <a:pt x="54" y="458"/>
                    </a:lnTo>
                    <a:lnTo>
                      <a:pt x="54" y="456"/>
                    </a:lnTo>
                    <a:lnTo>
                      <a:pt x="56" y="454"/>
                    </a:lnTo>
                    <a:lnTo>
                      <a:pt x="56" y="454"/>
                    </a:lnTo>
                    <a:lnTo>
                      <a:pt x="56" y="454"/>
                    </a:lnTo>
                    <a:lnTo>
                      <a:pt x="56" y="454"/>
                    </a:lnTo>
                    <a:lnTo>
                      <a:pt x="56" y="452"/>
                    </a:lnTo>
                    <a:lnTo>
                      <a:pt x="58" y="452"/>
                    </a:lnTo>
                    <a:lnTo>
                      <a:pt x="56" y="452"/>
                    </a:lnTo>
                    <a:lnTo>
                      <a:pt x="56" y="452"/>
                    </a:lnTo>
                    <a:lnTo>
                      <a:pt x="56" y="452"/>
                    </a:lnTo>
                    <a:lnTo>
                      <a:pt x="56" y="450"/>
                    </a:lnTo>
                    <a:lnTo>
                      <a:pt x="56" y="450"/>
                    </a:lnTo>
                    <a:lnTo>
                      <a:pt x="56" y="450"/>
                    </a:lnTo>
                    <a:lnTo>
                      <a:pt x="54" y="450"/>
                    </a:lnTo>
                    <a:lnTo>
                      <a:pt x="54" y="449"/>
                    </a:lnTo>
                    <a:lnTo>
                      <a:pt x="52" y="449"/>
                    </a:lnTo>
                    <a:lnTo>
                      <a:pt x="52" y="449"/>
                    </a:lnTo>
                    <a:lnTo>
                      <a:pt x="51" y="449"/>
                    </a:lnTo>
                    <a:lnTo>
                      <a:pt x="51" y="447"/>
                    </a:lnTo>
                    <a:lnTo>
                      <a:pt x="51" y="447"/>
                    </a:lnTo>
                    <a:lnTo>
                      <a:pt x="49" y="447"/>
                    </a:lnTo>
                    <a:lnTo>
                      <a:pt x="49" y="445"/>
                    </a:lnTo>
                    <a:lnTo>
                      <a:pt x="49" y="445"/>
                    </a:lnTo>
                    <a:lnTo>
                      <a:pt x="49" y="443"/>
                    </a:lnTo>
                    <a:lnTo>
                      <a:pt x="47" y="443"/>
                    </a:lnTo>
                    <a:lnTo>
                      <a:pt x="45" y="443"/>
                    </a:lnTo>
                    <a:lnTo>
                      <a:pt x="41" y="443"/>
                    </a:lnTo>
                    <a:lnTo>
                      <a:pt x="41" y="441"/>
                    </a:lnTo>
                    <a:lnTo>
                      <a:pt x="40" y="441"/>
                    </a:lnTo>
                    <a:lnTo>
                      <a:pt x="38" y="441"/>
                    </a:lnTo>
                    <a:lnTo>
                      <a:pt x="34" y="441"/>
                    </a:lnTo>
                    <a:lnTo>
                      <a:pt x="34" y="441"/>
                    </a:lnTo>
                    <a:lnTo>
                      <a:pt x="32" y="439"/>
                    </a:lnTo>
                    <a:lnTo>
                      <a:pt x="31" y="438"/>
                    </a:lnTo>
                    <a:lnTo>
                      <a:pt x="29" y="438"/>
                    </a:lnTo>
                    <a:lnTo>
                      <a:pt x="29" y="438"/>
                    </a:lnTo>
                    <a:lnTo>
                      <a:pt x="29" y="438"/>
                    </a:lnTo>
                    <a:lnTo>
                      <a:pt x="27" y="438"/>
                    </a:lnTo>
                    <a:lnTo>
                      <a:pt x="27" y="438"/>
                    </a:lnTo>
                    <a:lnTo>
                      <a:pt x="25" y="439"/>
                    </a:lnTo>
                    <a:lnTo>
                      <a:pt x="23" y="443"/>
                    </a:lnTo>
                    <a:lnTo>
                      <a:pt x="22" y="443"/>
                    </a:lnTo>
                    <a:lnTo>
                      <a:pt x="20" y="443"/>
                    </a:lnTo>
                    <a:lnTo>
                      <a:pt x="18" y="443"/>
                    </a:lnTo>
                    <a:lnTo>
                      <a:pt x="18" y="443"/>
                    </a:lnTo>
                    <a:lnTo>
                      <a:pt x="16" y="441"/>
                    </a:lnTo>
                    <a:lnTo>
                      <a:pt x="14" y="441"/>
                    </a:lnTo>
                    <a:lnTo>
                      <a:pt x="14" y="439"/>
                    </a:lnTo>
                    <a:lnTo>
                      <a:pt x="14" y="439"/>
                    </a:lnTo>
                    <a:lnTo>
                      <a:pt x="14" y="439"/>
                    </a:lnTo>
                    <a:lnTo>
                      <a:pt x="16" y="438"/>
                    </a:lnTo>
                    <a:lnTo>
                      <a:pt x="18" y="436"/>
                    </a:lnTo>
                    <a:lnTo>
                      <a:pt x="20" y="434"/>
                    </a:lnTo>
                    <a:lnTo>
                      <a:pt x="22" y="434"/>
                    </a:lnTo>
                    <a:lnTo>
                      <a:pt x="22" y="432"/>
                    </a:lnTo>
                    <a:lnTo>
                      <a:pt x="22" y="432"/>
                    </a:lnTo>
                    <a:lnTo>
                      <a:pt x="22" y="430"/>
                    </a:lnTo>
                    <a:lnTo>
                      <a:pt x="22" y="429"/>
                    </a:lnTo>
                    <a:lnTo>
                      <a:pt x="22" y="429"/>
                    </a:lnTo>
                    <a:lnTo>
                      <a:pt x="18" y="425"/>
                    </a:lnTo>
                    <a:lnTo>
                      <a:pt x="16" y="425"/>
                    </a:lnTo>
                    <a:lnTo>
                      <a:pt x="16" y="423"/>
                    </a:lnTo>
                    <a:lnTo>
                      <a:pt x="14" y="421"/>
                    </a:lnTo>
                    <a:lnTo>
                      <a:pt x="14" y="421"/>
                    </a:lnTo>
                    <a:lnTo>
                      <a:pt x="14" y="421"/>
                    </a:lnTo>
                    <a:lnTo>
                      <a:pt x="11" y="421"/>
                    </a:lnTo>
                    <a:lnTo>
                      <a:pt x="9" y="420"/>
                    </a:lnTo>
                    <a:lnTo>
                      <a:pt x="7" y="420"/>
                    </a:lnTo>
                    <a:lnTo>
                      <a:pt x="7" y="420"/>
                    </a:lnTo>
                    <a:lnTo>
                      <a:pt x="7" y="418"/>
                    </a:lnTo>
                    <a:lnTo>
                      <a:pt x="7" y="418"/>
                    </a:lnTo>
                    <a:lnTo>
                      <a:pt x="7" y="418"/>
                    </a:lnTo>
                    <a:lnTo>
                      <a:pt x="9" y="416"/>
                    </a:lnTo>
                    <a:lnTo>
                      <a:pt x="9" y="416"/>
                    </a:lnTo>
                    <a:lnTo>
                      <a:pt x="13" y="414"/>
                    </a:lnTo>
                    <a:lnTo>
                      <a:pt x="14" y="412"/>
                    </a:lnTo>
                    <a:lnTo>
                      <a:pt x="16" y="411"/>
                    </a:lnTo>
                    <a:lnTo>
                      <a:pt x="16" y="411"/>
                    </a:lnTo>
                    <a:lnTo>
                      <a:pt x="20" y="409"/>
                    </a:lnTo>
                    <a:lnTo>
                      <a:pt x="22" y="407"/>
                    </a:lnTo>
                    <a:lnTo>
                      <a:pt x="23" y="407"/>
                    </a:lnTo>
                    <a:lnTo>
                      <a:pt x="25" y="409"/>
                    </a:lnTo>
                    <a:lnTo>
                      <a:pt x="25" y="409"/>
                    </a:lnTo>
                    <a:lnTo>
                      <a:pt x="27" y="411"/>
                    </a:lnTo>
                    <a:lnTo>
                      <a:pt x="29" y="411"/>
                    </a:lnTo>
                    <a:lnTo>
                      <a:pt x="29" y="411"/>
                    </a:lnTo>
                    <a:lnTo>
                      <a:pt x="31" y="411"/>
                    </a:lnTo>
                    <a:lnTo>
                      <a:pt x="31" y="411"/>
                    </a:lnTo>
                    <a:lnTo>
                      <a:pt x="31" y="411"/>
                    </a:lnTo>
                    <a:lnTo>
                      <a:pt x="32" y="411"/>
                    </a:lnTo>
                    <a:lnTo>
                      <a:pt x="32" y="411"/>
                    </a:lnTo>
                    <a:lnTo>
                      <a:pt x="32" y="409"/>
                    </a:lnTo>
                    <a:lnTo>
                      <a:pt x="34" y="409"/>
                    </a:lnTo>
                    <a:lnTo>
                      <a:pt x="36" y="409"/>
                    </a:lnTo>
                    <a:lnTo>
                      <a:pt x="38" y="407"/>
                    </a:lnTo>
                    <a:lnTo>
                      <a:pt x="38" y="407"/>
                    </a:lnTo>
                    <a:lnTo>
                      <a:pt x="40" y="405"/>
                    </a:lnTo>
                    <a:lnTo>
                      <a:pt x="40" y="403"/>
                    </a:lnTo>
                    <a:lnTo>
                      <a:pt x="40" y="403"/>
                    </a:lnTo>
                    <a:lnTo>
                      <a:pt x="41" y="400"/>
                    </a:lnTo>
                    <a:lnTo>
                      <a:pt x="41" y="398"/>
                    </a:lnTo>
                    <a:lnTo>
                      <a:pt x="41" y="398"/>
                    </a:lnTo>
                    <a:lnTo>
                      <a:pt x="41" y="398"/>
                    </a:lnTo>
                    <a:lnTo>
                      <a:pt x="41" y="398"/>
                    </a:lnTo>
                    <a:lnTo>
                      <a:pt x="43" y="396"/>
                    </a:lnTo>
                    <a:lnTo>
                      <a:pt x="43" y="394"/>
                    </a:lnTo>
                    <a:lnTo>
                      <a:pt x="43" y="392"/>
                    </a:lnTo>
                    <a:lnTo>
                      <a:pt x="45" y="392"/>
                    </a:lnTo>
                    <a:lnTo>
                      <a:pt x="45" y="392"/>
                    </a:lnTo>
                    <a:lnTo>
                      <a:pt x="45" y="391"/>
                    </a:lnTo>
                    <a:lnTo>
                      <a:pt x="45" y="391"/>
                    </a:lnTo>
                    <a:lnTo>
                      <a:pt x="45" y="391"/>
                    </a:lnTo>
                    <a:lnTo>
                      <a:pt x="45" y="391"/>
                    </a:lnTo>
                    <a:lnTo>
                      <a:pt x="47" y="389"/>
                    </a:lnTo>
                    <a:lnTo>
                      <a:pt x="49" y="389"/>
                    </a:lnTo>
                    <a:lnTo>
                      <a:pt x="51" y="387"/>
                    </a:lnTo>
                    <a:lnTo>
                      <a:pt x="52" y="387"/>
                    </a:lnTo>
                    <a:lnTo>
                      <a:pt x="52" y="387"/>
                    </a:lnTo>
                    <a:lnTo>
                      <a:pt x="52" y="387"/>
                    </a:lnTo>
                    <a:lnTo>
                      <a:pt x="54" y="385"/>
                    </a:lnTo>
                    <a:lnTo>
                      <a:pt x="54" y="383"/>
                    </a:lnTo>
                    <a:lnTo>
                      <a:pt x="54" y="383"/>
                    </a:lnTo>
                    <a:lnTo>
                      <a:pt x="56" y="382"/>
                    </a:lnTo>
                    <a:lnTo>
                      <a:pt x="56" y="382"/>
                    </a:lnTo>
                    <a:lnTo>
                      <a:pt x="56" y="380"/>
                    </a:lnTo>
                    <a:lnTo>
                      <a:pt x="58" y="380"/>
                    </a:lnTo>
                    <a:lnTo>
                      <a:pt x="58" y="380"/>
                    </a:lnTo>
                    <a:lnTo>
                      <a:pt x="60" y="378"/>
                    </a:lnTo>
                    <a:lnTo>
                      <a:pt x="60" y="378"/>
                    </a:lnTo>
                    <a:lnTo>
                      <a:pt x="60" y="378"/>
                    </a:lnTo>
                    <a:lnTo>
                      <a:pt x="61" y="376"/>
                    </a:lnTo>
                    <a:lnTo>
                      <a:pt x="61" y="374"/>
                    </a:lnTo>
                    <a:lnTo>
                      <a:pt x="63" y="374"/>
                    </a:lnTo>
                    <a:lnTo>
                      <a:pt x="65" y="374"/>
                    </a:lnTo>
                    <a:lnTo>
                      <a:pt x="65" y="373"/>
                    </a:lnTo>
                    <a:lnTo>
                      <a:pt x="67" y="373"/>
                    </a:lnTo>
                    <a:lnTo>
                      <a:pt x="69" y="373"/>
                    </a:lnTo>
                    <a:lnTo>
                      <a:pt x="70" y="373"/>
                    </a:lnTo>
                    <a:lnTo>
                      <a:pt x="72" y="373"/>
                    </a:lnTo>
                    <a:lnTo>
                      <a:pt x="72" y="373"/>
                    </a:lnTo>
                    <a:lnTo>
                      <a:pt x="74" y="371"/>
                    </a:lnTo>
                    <a:lnTo>
                      <a:pt x="76" y="371"/>
                    </a:lnTo>
                    <a:lnTo>
                      <a:pt x="78" y="371"/>
                    </a:lnTo>
                    <a:lnTo>
                      <a:pt x="78" y="371"/>
                    </a:lnTo>
                    <a:lnTo>
                      <a:pt x="79" y="371"/>
                    </a:lnTo>
                    <a:lnTo>
                      <a:pt x="81" y="371"/>
                    </a:lnTo>
                    <a:lnTo>
                      <a:pt x="81" y="371"/>
                    </a:lnTo>
                    <a:lnTo>
                      <a:pt x="83" y="371"/>
                    </a:lnTo>
                    <a:lnTo>
                      <a:pt x="83" y="369"/>
                    </a:lnTo>
                    <a:lnTo>
                      <a:pt x="83" y="367"/>
                    </a:lnTo>
                    <a:lnTo>
                      <a:pt x="83" y="367"/>
                    </a:lnTo>
                    <a:lnTo>
                      <a:pt x="83" y="367"/>
                    </a:lnTo>
                    <a:lnTo>
                      <a:pt x="83" y="367"/>
                    </a:lnTo>
                    <a:lnTo>
                      <a:pt x="83" y="365"/>
                    </a:lnTo>
                    <a:lnTo>
                      <a:pt x="85" y="363"/>
                    </a:lnTo>
                    <a:lnTo>
                      <a:pt x="85" y="363"/>
                    </a:lnTo>
                    <a:lnTo>
                      <a:pt x="85" y="363"/>
                    </a:lnTo>
                    <a:lnTo>
                      <a:pt x="85" y="362"/>
                    </a:lnTo>
                    <a:lnTo>
                      <a:pt x="87" y="362"/>
                    </a:lnTo>
                    <a:lnTo>
                      <a:pt x="87" y="362"/>
                    </a:lnTo>
                    <a:lnTo>
                      <a:pt x="89" y="362"/>
                    </a:lnTo>
                    <a:lnTo>
                      <a:pt x="90" y="362"/>
                    </a:lnTo>
                    <a:lnTo>
                      <a:pt x="92" y="360"/>
                    </a:lnTo>
                    <a:lnTo>
                      <a:pt x="92" y="360"/>
                    </a:lnTo>
                    <a:lnTo>
                      <a:pt x="94" y="360"/>
                    </a:lnTo>
                    <a:lnTo>
                      <a:pt x="96" y="360"/>
                    </a:lnTo>
                    <a:lnTo>
                      <a:pt x="96" y="358"/>
                    </a:lnTo>
                    <a:lnTo>
                      <a:pt x="98" y="358"/>
                    </a:lnTo>
                    <a:lnTo>
                      <a:pt x="98" y="356"/>
                    </a:lnTo>
                    <a:lnTo>
                      <a:pt x="99" y="356"/>
                    </a:lnTo>
                    <a:lnTo>
                      <a:pt x="99" y="356"/>
                    </a:lnTo>
                    <a:lnTo>
                      <a:pt x="99" y="353"/>
                    </a:lnTo>
                    <a:lnTo>
                      <a:pt x="99" y="353"/>
                    </a:lnTo>
                    <a:lnTo>
                      <a:pt x="101" y="353"/>
                    </a:lnTo>
                    <a:lnTo>
                      <a:pt x="101" y="351"/>
                    </a:lnTo>
                    <a:lnTo>
                      <a:pt x="101" y="349"/>
                    </a:lnTo>
                    <a:lnTo>
                      <a:pt x="101" y="347"/>
                    </a:lnTo>
                    <a:lnTo>
                      <a:pt x="101" y="347"/>
                    </a:lnTo>
                    <a:lnTo>
                      <a:pt x="101" y="347"/>
                    </a:lnTo>
                    <a:lnTo>
                      <a:pt x="101" y="345"/>
                    </a:lnTo>
                    <a:lnTo>
                      <a:pt x="101" y="344"/>
                    </a:lnTo>
                    <a:lnTo>
                      <a:pt x="101" y="344"/>
                    </a:lnTo>
                    <a:lnTo>
                      <a:pt x="101" y="342"/>
                    </a:lnTo>
                    <a:lnTo>
                      <a:pt x="101" y="342"/>
                    </a:lnTo>
                    <a:lnTo>
                      <a:pt x="101" y="340"/>
                    </a:lnTo>
                    <a:lnTo>
                      <a:pt x="101" y="340"/>
                    </a:lnTo>
                    <a:lnTo>
                      <a:pt x="103" y="338"/>
                    </a:lnTo>
                    <a:lnTo>
                      <a:pt x="103" y="336"/>
                    </a:lnTo>
                    <a:lnTo>
                      <a:pt x="105" y="335"/>
                    </a:lnTo>
                    <a:lnTo>
                      <a:pt x="105" y="335"/>
                    </a:lnTo>
                    <a:lnTo>
                      <a:pt x="105" y="335"/>
                    </a:lnTo>
                    <a:lnTo>
                      <a:pt x="105" y="333"/>
                    </a:lnTo>
                    <a:lnTo>
                      <a:pt x="105" y="333"/>
                    </a:lnTo>
                    <a:lnTo>
                      <a:pt x="105" y="331"/>
                    </a:lnTo>
                    <a:lnTo>
                      <a:pt x="107" y="331"/>
                    </a:lnTo>
                    <a:lnTo>
                      <a:pt x="108" y="329"/>
                    </a:lnTo>
                    <a:lnTo>
                      <a:pt x="108" y="329"/>
                    </a:lnTo>
                    <a:lnTo>
                      <a:pt x="110" y="329"/>
                    </a:lnTo>
                    <a:lnTo>
                      <a:pt x="112" y="329"/>
                    </a:lnTo>
                    <a:lnTo>
                      <a:pt x="114" y="329"/>
                    </a:lnTo>
                    <a:lnTo>
                      <a:pt x="116" y="329"/>
                    </a:lnTo>
                    <a:lnTo>
                      <a:pt x="117" y="329"/>
                    </a:lnTo>
                    <a:lnTo>
                      <a:pt x="117" y="329"/>
                    </a:lnTo>
                    <a:lnTo>
                      <a:pt x="117" y="329"/>
                    </a:lnTo>
                    <a:lnTo>
                      <a:pt x="119" y="329"/>
                    </a:lnTo>
                    <a:lnTo>
                      <a:pt x="121" y="331"/>
                    </a:lnTo>
                    <a:lnTo>
                      <a:pt x="121" y="333"/>
                    </a:lnTo>
                    <a:lnTo>
                      <a:pt x="123" y="333"/>
                    </a:lnTo>
                    <a:lnTo>
                      <a:pt x="123" y="335"/>
                    </a:lnTo>
                    <a:lnTo>
                      <a:pt x="123" y="335"/>
                    </a:lnTo>
                    <a:lnTo>
                      <a:pt x="125" y="336"/>
                    </a:lnTo>
                    <a:lnTo>
                      <a:pt x="125" y="336"/>
                    </a:lnTo>
                    <a:lnTo>
                      <a:pt x="126" y="336"/>
                    </a:lnTo>
                    <a:lnTo>
                      <a:pt x="126" y="336"/>
                    </a:lnTo>
                    <a:lnTo>
                      <a:pt x="128" y="338"/>
                    </a:lnTo>
                    <a:lnTo>
                      <a:pt x="128" y="338"/>
                    </a:lnTo>
                    <a:lnTo>
                      <a:pt x="128" y="338"/>
                    </a:lnTo>
                    <a:lnTo>
                      <a:pt x="130" y="338"/>
                    </a:lnTo>
                    <a:lnTo>
                      <a:pt x="130" y="338"/>
                    </a:lnTo>
                    <a:lnTo>
                      <a:pt x="130" y="338"/>
                    </a:lnTo>
                    <a:lnTo>
                      <a:pt x="132" y="336"/>
                    </a:lnTo>
                    <a:lnTo>
                      <a:pt x="132" y="336"/>
                    </a:lnTo>
                    <a:lnTo>
                      <a:pt x="132" y="336"/>
                    </a:lnTo>
                    <a:lnTo>
                      <a:pt x="134" y="335"/>
                    </a:lnTo>
                    <a:lnTo>
                      <a:pt x="136" y="335"/>
                    </a:lnTo>
                    <a:lnTo>
                      <a:pt x="136" y="335"/>
                    </a:lnTo>
                    <a:lnTo>
                      <a:pt x="137" y="333"/>
                    </a:lnTo>
                    <a:lnTo>
                      <a:pt x="139" y="333"/>
                    </a:lnTo>
                    <a:lnTo>
                      <a:pt x="141" y="333"/>
                    </a:lnTo>
                    <a:lnTo>
                      <a:pt x="141" y="333"/>
                    </a:lnTo>
                    <a:lnTo>
                      <a:pt x="143" y="333"/>
                    </a:lnTo>
                    <a:lnTo>
                      <a:pt x="145" y="333"/>
                    </a:lnTo>
                    <a:lnTo>
                      <a:pt x="145" y="333"/>
                    </a:lnTo>
                    <a:lnTo>
                      <a:pt x="146" y="333"/>
                    </a:lnTo>
                    <a:lnTo>
                      <a:pt x="148" y="331"/>
                    </a:lnTo>
                    <a:lnTo>
                      <a:pt x="148" y="331"/>
                    </a:lnTo>
                    <a:lnTo>
                      <a:pt x="150" y="329"/>
                    </a:lnTo>
                    <a:lnTo>
                      <a:pt x="150" y="329"/>
                    </a:lnTo>
                    <a:lnTo>
                      <a:pt x="152" y="329"/>
                    </a:lnTo>
                    <a:lnTo>
                      <a:pt x="152" y="329"/>
                    </a:lnTo>
                    <a:lnTo>
                      <a:pt x="154" y="329"/>
                    </a:lnTo>
                    <a:lnTo>
                      <a:pt x="155" y="327"/>
                    </a:lnTo>
                    <a:lnTo>
                      <a:pt x="155" y="327"/>
                    </a:lnTo>
                    <a:lnTo>
                      <a:pt x="155" y="327"/>
                    </a:lnTo>
                    <a:lnTo>
                      <a:pt x="157" y="326"/>
                    </a:lnTo>
                    <a:lnTo>
                      <a:pt x="157" y="326"/>
                    </a:lnTo>
                    <a:lnTo>
                      <a:pt x="159" y="326"/>
                    </a:lnTo>
                    <a:lnTo>
                      <a:pt x="159" y="324"/>
                    </a:lnTo>
                    <a:lnTo>
                      <a:pt x="159" y="324"/>
                    </a:lnTo>
                    <a:lnTo>
                      <a:pt x="159" y="322"/>
                    </a:lnTo>
                    <a:lnTo>
                      <a:pt x="159" y="322"/>
                    </a:lnTo>
                    <a:lnTo>
                      <a:pt x="159" y="322"/>
                    </a:lnTo>
                    <a:lnTo>
                      <a:pt x="159" y="320"/>
                    </a:lnTo>
                    <a:lnTo>
                      <a:pt x="161" y="318"/>
                    </a:lnTo>
                    <a:lnTo>
                      <a:pt x="161" y="316"/>
                    </a:lnTo>
                    <a:lnTo>
                      <a:pt x="161" y="316"/>
                    </a:lnTo>
                    <a:lnTo>
                      <a:pt x="161" y="315"/>
                    </a:lnTo>
                    <a:lnTo>
                      <a:pt x="161" y="313"/>
                    </a:lnTo>
                    <a:lnTo>
                      <a:pt x="161" y="313"/>
                    </a:lnTo>
                    <a:lnTo>
                      <a:pt x="161" y="309"/>
                    </a:lnTo>
                    <a:lnTo>
                      <a:pt x="161" y="309"/>
                    </a:lnTo>
                    <a:lnTo>
                      <a:pt x="159" y="307"/>
                    </a:lnTo>
                    <a:lnTo>
                      <a:pt x="159" y="307"/>
                    </a:lnTo>
                    <a:lnTo>
                      <a:pt x="159" y="307"/>
                    </a:lnTo>
                    <a:lnTo>
                      <a:pt x="159" y="307"/>
                    </a:lnTo>
                    <a:lnTo>
                      <a:pt x="155" y="306"/>
                    </a:lnTo>
                    <a:lnTo>
                      <a:pt x="155" y="306"/>
                    </a:lnTo>
                    <a:lnTo>
                      <a:pt x="155" y="304"/>
                    </a:lnTo>
                    <a:lnTo>
                      <a:pt x="154" y="302"/>
                    </a:lnTo>
                    <a:lnTo>
                      <a:pt x="154" y="302"/>
                    </a:lnTo>
                    <a:lnTo>
                      <a:pt x="154" y="302"/>
                    </a:lnTo>
                    <a:lnTo>
                      <a:pt x="152" y="302"/>
                    </a:lnTo>
                    <a:lnTo>
                      <a:pt x="152" y="302"/>
                    </a:lnTo>
                    <a:lnTo>
                      <a:pt x="150" y="300"/>
                    </a:lnTo>
                    <a:lnTo>
                      <a:pt x="150" y="300"/>
                    </a:lnTo>
                    <a:lnTo>
                      <a:pt x="150" y="300"/>
                    </a:lnTo>
                    <a:lnTo>
                      <a:pt x="148" y="300"/>
                    </a:lnTo>
                    <a:lnTo>
                      <a:pt x="148" y="298"/>
                    </a:lnTo>
                    <a:lnTo>
                      <a:pt x="146" y="298"/>
                    </a:lnTo>
                    <a:lnTo>
                      <a:pt x="146" y="298"/>
                    </a:lnTo>
                    <a:lnTo>
                      <a:pt x="146" y="297"/>
                    </a:lnTo>
                    <a:lnTo>
                      <a:pt x="145" y="297"/>
                    </a:lnTo>
                    <a:lnTo>
                      <a:pt x="145" y="297"/>
                    </a:lnTo>
                    <a:lnTo>
                      <a:pt x="143" y="295"/>
                    </a:lnTo>
                    <a:lnTo>
                      <a:pt x="143" y="295"/>
                    </a:lnTo>
                    <a:lnTo>
                      <a:pt x="141" y="293"/>
                    </a:lnTo>
                    <a:lnTo>
                      <a:pt x="141" y="293"/>
                    </a:lnTo>
                    <a:lnTo>
                      <a:pt x="139" y="291"/>
                    </a:lnTo>
                    <a:lnTo>
                      <a:pt x="139" y="291"/>
                    </a:lnTo>
                    <a:lnTo>
                      <a:pt x="139" y="291"/>
                    </a:lnTo>
                    <a:lnTo>
                      <a:pt x="137" y="288"/>
                    </a:lnTo>
                    <a:lnTo>
                      <a:pt x="137" y="288"/>
                    </a:lnTo>
                    <a:lnTo>
                      <a:pt x="137" y="288"/>
                    </a:lnTo>
                    <a:lnTo>
                      <a:pt x="137" y="286"/>
                    </a:lnTo>
                    <a:lnTo>
                      <a:pt x="137" y="286"/>
                    </a:lnTo>
                    <a:lnTo>
                      <a:pt x="139" y="286"/>
                    </a:lnTo>
                    <a:lnTo>
                      <a:pt x="143" y="284"/>
                    </a:lnTo>
                    <a:lnTo>
                      <a:pt x="145" y="284"/>
                    </a:lnTo>
                    <a:lnTo>
                      <a:pt x="145" y="284"/>
                    </a:lnTo>
                    <a:lnTo>
                      <a:pt x="146" y="282"/>
                    </a:lnTo>
                    <a:lnTo>
                      <a:pt x="148" y="282"/>
                    </a:lnTo>
                    <a:lnTo>
                      <a:pt x="150" y="282"/>
                    </a:lnTo>
                    <a:lnTo>
                      <a:pt x="150" y="282"/>
                    </a:lnTo>
                    <a:lnTo>
                      <a:pt x="150" y="282"/>
                    </a:lnTo>
                    <a:lnTo>
                      <a:pt x="150" y="282"/>
                    </a:lnTo>
                    <a:lnTo>
                      <a:pt x="152" y="282"/>
                    </a:lnTo>
                    <a:lnTo>
                      <a:pt x="152" y="282"/>
                    </a:lnTo>
                    <a:lnTo>
                      <a:pt x="152" y="282"/>
                    </a:lnTo>
                    <a:lnTo>
                      <a:pt x="154" y="282"/>
                    </a:lnTo>
                    <a:lnTo>
                      <a:pt x="155" y="282"/>
                    </a:lnTo>
                    <a:lnTo>
                      <a:pt x="155" y="282"/>
                    </a:lnTo>
                    <a:lnTo>
                      <a:pt x="157" y="282"/>
                    </a:lnTo>
                    <a:lnTo>
                      <a:pt x="159" y="282"/>
                    </a:lnTo>
                    <a:lnTo>
                      <a:pt x="159" y="284"/>
                    </a:lnTo>
                    <a:lnTo>
                      <a:pt x="161" y="284"/>
                    </a:lnTo>
                    <a:lnTo>
                      <a:pt x="163" y="284"/>
                    </a:lnTo>
                    <a:lnTo>
                      <a:pt x="163" y="284"/>
                    </a:lnTo>
                    <a:lnTo>
                      <a:pt x="163" y="284"/>
                    </a:lnTo>
                    <a:lnTo>
                      <a:pt x="168" y="282"/>
                    </a:lnTo>
                    <a:lnTo>
                      <a:pt x="170" y="282"/>
                    </a:lnTo>
                    <a:lnTo>
                      <a:pt x="172" y="280"/>
                    </a:lnTo>
                    <a:lnTo>
                      <a:pt x="174" y="280"/>
                    </a:lnTo>
                    <a:lnTo>
                      <a:pt x="174" y="280"/>
                    </a:lnTo>
                    <a:lnTo>
                      <a:pt x="174" y="280"/>
                    </a:lnTo>
                    <a:lnTo>
                      <a:pt x="174" y="280"/>
                    </a:lnTo>
                    <a:lnTo>
                      <a:pt x="175" y="280"/>
                    </a:lnTo>
                    <a:lnTo>
                      <a:pt x="177" y="280"/>
                    </a:lnTo>
                    <a:lnTo>
                      <a:pt x="177" y="280"/>
                    </a:lnTo>
                    <a:lnTo>
                      <a:pt x="179" y="280"/>
                    </a:lnTo>
                    <a:lnTo>
                      <a:pt x="181" y="278"/>
                    </a:lnTo>
                    <a:lnTo>
                      <a:pt x="183" y="278"/>
                    </a:lnTo>
                    <a:lnTo>
                      <a:pt x="183" y="278"/>
                    </a:lnTo>
                    <a:lnTo>
                      <a:pt x="184" y="278"/>
                    </a:lnTo>
                    <a:lnTo>
                      <a:pt x="184" y="278"/>
                    </a:lnTo>
                    <a:lnTo>
                      <a:pt x="184" y="278"/>
                    </a:lnTo>
                    <a:lnTo>
                      <a:pt x="184" y="277"/>
                    </a:lnTo>
                    <a:lnTo>
                      <a:pt x="186" y="277"/>
                    </a:lnTo>
                    <a:lnTo>
                      <a:pt x="188" y="275"/>
                    </a:lnTo>
                    <a:lnTo>
                      <a:pt x="188" y="273"/>
                    </a:lnTo>
                    <a:lnTo>
                      <a:pt x="188" y="273"/>
                    </a:lnTo>
                    <a:lnTo>
                      <a:pt x="188" y="271"/>
                    </a:lnTo>
                    <a:lnTo>
                      <a:pt x="188" y="271"/>
                    </a:lnTo>
                    <a:lnTo>
                      <a:pt x="188" y="269"/>
                    </a:lnTo>
                    <a:lnTo>
                      <a:pt x="188" y="269"/>
                    </a:lnTo>
                    <a:lnTo>
                      <a:pt x="188" y="268"/>
                    </a:lnTo>
                    <a:lnTo>
                      <a:pt x="190" y="268"/>
                    </a:lnTo>
                    <a:lnTo>
                      <a:pt x="190" y="266"/>
                    </a:lnTo>
                    <a:lnTo>
                      <a:pt x="190" y="266"/>
                    </a:lnTo>
                    <a:lnTo>
                      <a:pt x="190" y="264"/>
                    </a:lnTo>
                    <a:lnTo>
                      <a:pt x="190" y="264"/>
                    </a:lnTo>
                    <a:lnTo>
                      <a:pt x="188" y="264"/>
                    </a:lnTo>
                    <a:lnTo>
                      <a:pt x="188" y="262"/>
                    </a:lnTo>
                    <a:lnTo>
                      <a:pt x="186" y="262"/>
                    </a:lnTo>
                    <a:lnTo>
                      <a:pt x="184" y="262"/>
                    </a:lnTo>
                    <a:lnTo>
                      <a:pt x="183" y="260"/>
                    </a:lnTo>
                    <a:lnTo>
                      <a:pt x="181" y="260"/>
                    </a:lnTo>
                    <a:lnTo>
                      <a:pt x="181" y="260"/>
                    </a:lnTo>
                    <a:lnTo>
                      <a:pt x="181" y="259"/>
                    </a:lnTo>
                    <a:lnTo>
                      <a:pt x="181" y="257"/>
                    </a:lnTo>
                    <a:lnTo>
                      <a:pt x="183" y="257"/>
                    </a:lnTo>
                    <a:lnTo>
                      <a:pt x="183" y="255"/>
                    </a:lnTo>
                    <a:lnTo>
                      <a:pt x="184" y="253"/>
                    </a:lnTo>
                    <a:lnTo>
                      <a:pt x="184" y="253"/>
                    </a:lnTo>
                    <a:lnTo>
                      <a:pt x="186" y="253"/>
                    </a:lnTo>
                    <a:lnTo>
                      <a:pt x="186" y="253"/>
                    </a:lnTo>
                    <a:lnTo>
                      <a:pt x="186" y="253"/>
                    </a:lnTo>
                    <a:lnTo>
                      <a:pt x="188" y="253"/>
                    </a:lnTo>
                    <a:lnTo>
                      <a:pt x="190" y="253"/>
                    </a:lnTo>
                    <a:lnTo>
                      <a:pt x="192" y="253"/>
                    </a:lnTo>
                    <a:lnTo>
                      <a:pt x="193" y="253"/>
                    </a:lnTo>
                    <a:lnTo>
                      <a:pt x="193" y="253"/>
                    </a:lnTo>
                    <a:lnTo>
                      <a:pt x="195" y="255"/>
                    </a:lnTo>
                    <a:lnTo>
                      <a:pt x="195" y="257"/>
                    </a:lnTo>
                    <a:lnTo>
                      <a:pt x="195" y="257"/>
                    </a:lnTo>
                    <a:lnTo>
                      <a:pt x="197" y="257"/>
                    </a:lnTo>
                    <a:lnTo>
                      <a:pt x="197" y="257"/>
                    </a:lnTo>
                    <a:lnTo>
                      <a:pt x="197" y="257"/>
                    </a:lnTo>
                    <a:lnTo>
                      <a:pt x="199" y="257"/>
                    </a:lnTo>
                    <a:lnTo>
                      <a:pt x="201" y="259"/>
                    </a:lnTo>
                    <a:lnTo>
                      <a:pt x="202" y="259"/>
                    </a:lnTo>
                    <a:lnTo>
                      <a:pt x="202" y="259"/>
                    </a:lnTo>
                    <a:lnTo>
                      <a:pt x="204" y="259"/>
                    </a:lnTo>
                    <a:lnTo>
                      <a:pt x="204" y="259"/>
                    </a:lnTo>
                    <a:lnTo>
                      <a:pt x="204" y="257"/>
                    </a:lnTo>
                    <a:lnTo>
                      <a:pt x="206" y="255"/>
                    </a:lnTo>
                    <a:lnTo>
                      <a:pt x="206" y="255"/>
                    </a:lnTo>
                    <a:lnTo>
                      <a:pt x="206" y="253"/>
                    </a:lnTo>
                    <a:lnTo>
                      <a:pt x="206" y="253"/>
                    </a:lnTo>
                    <a:lnTo>
                      <a:pt x="206" y="251"/>
                    </a:lnTo>
                    <a:lnTo>
                      <a:pt x="208" y="250"/>
                    </a:lnTo>
                    <a:lnTo>
                      <a:pt x="208" y="248"/>
                    </a:lnTo>
                    <a:lnTo>
                      <a:pt x="208" y="248"/>
                    </a:lnTo>
                    <a:lnTo>
                      <a:pt x="210" y="248"/>
                    </a:lnTo>
                    <a:lnTo>
                      <a:pt x="210" y="248"/>
                    </a:lnTo>
                    <a:lnTo>
                      <a:pt x="210" y="246"/>
                    </a:lnTo>
                    <a:lnTo>
                      <a:pt x="211" y="244"/>
                    </a:lnTo>
                    <a:lnTo>
                      <a:pt x="211" y="244"/>
                    </a:lnTo>
                    <a:lnTo>
                      <a:pt x="211" y="244"/>
                    </a:lnTo>
                    <a:lnTo>
                      <a:pt x="211" y="242"/>
                    </a:lnTo>
                    <a:lnTo>
                      <a:pt x="211" y="242"/>
                    </a:lnTo>
                    <a:lnTo>
                      <a:pt x="211" y="242"/>
                    </a:lnTo>
                    <a:lnTo>
                      <a:pt x="211" y="242"/>
                    </a:lnTo>
                    <a:lnTo>
                      <a:pt x="213" y="242"/>
                    </a:lnTo>
                    <a:lnTo>
                      <a:pt x="213" y="242"/>
                    </a:lnTo>
                    <a:lnTo>
                      <a:pt x="213" y="242"/>
                    </a:lnTo>
                    <a:lnTo>
                      <a:pt x="213" y="242"/>
                    </a:lnTo>
                    <a:lnTo>
                      <a:pt x="213" y="242"/>
                    </a:lnTo>
                    <a:lnTo>
                      <a:pt x="215" y="242"/>
                    </a:lnTo>
                    <a:lnTo>
                      <a:pt x="215" y="242"/>
                    </a:lnTo>
                    <a:lnTo>
                      <a:pt x="215" y="242"/>
                    </a:lnTo>
                    <a:lnTo>
                      <a:pt x="217" y="240"/>
                    </a:lnTo>
                    <a:lnTo>
                      <a:pt x="217" y="240"/>
                    </a:lnTo>
                    <a:lnTo>
                      <a:pt x="217" y="240"/>
                    </a:lnTo>
                    <a:lnTo>
                      <a:pt x="217" y="240"/>
                    </a:lnTo>
                    <a:lnTo>
                      <a:pt x="217" y="240"/>
                    </a:lnTo>
                    <a:lnTo>
                      <a:pt x="219" y="240"/>
                    </a:lnTo>
                    <a:lnTo>
                      <a:pt x="219" y="240"/>
                    </a:lnTo>
                    <a:lnTo>
                      <a:pt x="219" y="242"/>
                    </a:lnTo>
                    <a:lnTo>
                      <a:pt x="219" y="242"/>
                    </a:lnTo>
                    <a:lnTo>
                      <a:pt x="219" y="242"/>
                    </a:lnTo>
                    <a:lnTo>
                      <a:pt x="219" y="242"/>
                    </a:lnTo>
                    <a:lnTo>
                      <a:pt x="219" y="242"/>
                    </a:lnTo>
                    <a:lnTo>
                      <a:pt x="219" y="242"/>
                    </a:lnTo>
                    <a:lnTo>
                      <a:pt x="221" y="242"/>
                    </a:lnTo>
                    <a:lnTo>
                      <a:pt x="221" y="242"/>
                    </a:lnTo>
                    <a:lnTo>
                      <a:pt x="222" y="242"/>
                    </a:lnTo>
                    <a:lnTo>
                      <a:pt x="222" y="242"/>
                    </a:lnTo>
                    <a:lnTo>
                      <a:pt x="222" y="242"/>
                    </a:lnTo>
                    <a:lnTo>
                      <a:pt x="222" y="242"/>
                    </a:lnTo>
                    <a:lnTo>
                      <a:pt x="222" y="244"/>
                    </a:lnTo>
                    <a:lnTo>
                      <a:pt x="224" y="244"/>
                    </a:lnTo>
                    <a:lnTo>
                      <a:pt x="224" y="244"/>
                    </a:lnTo>
                    <a:lnTo>
                      <a:pt x="224" y="244"/>
                    </a:lnTo>
                    <a:lnTo>
                      <a:pt x="224" y="244"/>
                    </a:lnTo>
                    <a:lnTo>
                      <a:pt x="224" y="244"/>
                    </a:lnTo>
                    <a:lnTo>
                      <a:pt x="224" y="244"/>
                    </a:lnTo>
                    <a:lnTo>
                      <a:pt x="224" y="244"/>
                    </a:lnTo>
                    <a:lnTo>
                      <a:pt x="224" y="244"/>
                    </a:lnTo>
                    <a:lnTo>
                      <a:pt x="226" y="242"/>
                    </a:lnTo>
                    <a:lnTo>
                      <a:pt x="226" y="240"/>
                    </a:lnTo>
                    <a:lnTo>
                      <a:pt x="226" y="240"/>
                    </a:lnTo>
                    <a:lnTo>
                      <a:pt x="224" y="240"/>
                    </a:lnTo>
                    <a:lnTo>
                      <a:pt x="224" y="240"/>
                    </a:lnTo>
                    <a:lnTo>
                      <a:pt x="224" y="240"/>
                    </a:lnTo>
                    <a:lnTo>
                      <a:pt x="224" y="240"/>
                    </a:lnTo>
                    <a:lnTo>
                      <a:pt x="222" y="240"/>
                    </a:lnTo>
                    <a:lnTo>
                      <a:pt x="222" y="240"/>
                    </a:lnTo>
                    <a:lnTo>
                      <a:pt x="222" y="240"/>
                    </a:lnTo>
                    <a:lnTo>
                      <a:pt x="222" y="240"/>
                    </a:lnTo>
                    <a:lnTo>
                      <a:pt x="222" y="240"/>
                    </a:lnTo>
                    <a:lnTo>
                      <a:pt x="222" y="240"/>
                    </a:lnTo>
                    <a:lnTo>
                      <a:pt x="222" y="240"/>
                    </a:lnTo>
                    <a:lnTo>
                      <a:pt x="222" y="239"/>
                    </a:lnTo>
                    <a:lnTo>
                      <a:pt x="221" y="239"/>
                    </a:lnTo>
                    <a:lnTo>
                      <a:pt x="221" y="239"/>
                    </a:lnTo>
                    <a:lnTo>
                      <a:pt x="221" y="237"/>
                    </a:lnTo>
                    <a:lnTo>
                      <a:pt x="219" y="235"/>
                    </a:lnTo>
                    <a:lnTo>
                      <a:pt x="219" y="231"/>
                    </a:lnTo>
                    <a:lnTo>
                      <a:pt x="219" y="231"/>
                    </a:lnTo>
                    <a:lnTo>
                      <a:pt x="219" y="231"/>
                    </a:lnTo>
                    <a:lnTo>
                      <a:pt x="219" y="231"/>
                    </a:lnTo>
                    <a:lnTo>
                      <a:pt x="221" y="230"/>
                    </a:lnTo>
                    <a:lnTo>
                      <a:pt x="222" y="230"/>
                    </a:lnTo>
                    <a:lnTo>
                      <a:pt x="222" y="228"/>
                    </a:lnTo>
                    <a:lnTo>
                      <a:pt x="224" y="226"/>
                    </a:lnTo>
                    <a:lnTo>
                      <a:pt x="224" y="226"/>
                    </a:lnTo>
                    <a:lnTo>
                      <a:pt x="224" y="226"/>
                    </a:lnTo>
                    <a:lnTo>
                      <a:pt x="224" y="226"/>
                    </a:lnTo>
                    <a:lnTo>
                      <a:pt x="226" y="226"/>
                    </a:lnTo>
                    <a:lnTo>
                      <a:pt x="226" y="226"/>
                    </a:lnTo>
                    <a:lnTo>
                      <a:pt x="226" y="226"/>
                    </a:lnTo>
                    <a:lnTo>
                      <a:pt x="228" y="226"/>
                    </a:lnTo>
                    <a:lnTo>
                      <a:pt x="228" y="226"/>
                    </a:lnTo>
                    <a:lnTo>
                      <a:pt x="228" y="226"/>
                    </a:lnTo>
                    <a:lnTo>
                      <a:pt x="230" y="228"/>
                    </a:lnTo>
                    <a:lnTo>
                      <a:pt x="230" y="228"/>
                    </a:lnTo>
                    <a:lnTo>
                      <a:pt x="230" y="228"/>
                    </a:lnTo>
                    <a:lnTo>
                      <a:pt x="230" y="230"/>
                    </a:lnTo>
                    <a:lnTo>
                      <a:pt x="231" y="230"/>
                    </a:lnTo>
                    <a:lnTo>
                      <a:pt x="231" y="230"/>
                    </a:lnTo>
                    <a:lnTo>
                      <a:pt x="231" y="231"/>
                    </a:lnTo>
                    <a:lnTo>
                      <a:pt x="233" y="231"/>
                    </a:lnTo>
                    <a:lnTo>
                      <a:pt x="233" y="233"/>
                    </a:lnTo>
                    <a:lnTo>
                      <a:pt x="235" y="233"/>
                    </a:lnTo>
                    <a:lnTo>
                      <a:pt x="235" y="233"/>
                    </a:lnTo>
                    <a:lnTo>
                      <a:pt x="235" y="233"/>
                    </a:lnTo>
                    <a:lnTo>
                      <a:pt x="235" y="233"/>
                    </a:lnTo>
                    <a:lnTo>
                      <a:pt x="235" y="233"/>
                    </a:lnTo>
                    <a:lnTo>
                      <a:pt x="235" y="233"/>
                    </a:lnTo>
                    <a:lnTo>
                      <a:pt x="237" y="235"/>
                    </a:lnTo>
                    <a:lnTo>
                      <a:pt x="237" y="235"/>
                    </a:lnTo>
                    <a:lnTo>
                      <a:pt x="237" y="235"/>
                    </a:lnTo>
                    <a:lnTo>
                      <a:pt x="237" y="235"/>
                    </a:lnTo>
                    <a:lnTo>
                      <a:pt x="237" y="237"/>
                    </a:lnTo>
                    <a:lnTo>
                      <a:pt x="239" y="237"/>
                    </a:lnTo>
                    <a:lnTo>
                      <a:pt x="239" y="237"/>
                    </a:lnTo>
                    <a:lnTo>
                      <a:pt x="239" y="237"/>
                    </a:lnTo>
                    <a:lnTo>
                      <a:pt x="240" y="237"/>
                    </a:lnTo>
                    <a:lnTo>
                      <a:pt x="240" y="237"/>
                    </a:lnTo>
                    <a:lnTo>
                      <a:pt x="242" y="237"/>
                    </a:lnTo>
                    <a:lnTo>
                      <a:pt x="242" y="237"/>
                    </a:lnTo>
                    <a:lnTo>
                      <a:pt x="242" y="237"/>
                    </a:lnTo>
                    <a:lnTo>
                      <a:pt x="244" y="237"/>
                    </a:lnTo>
                    <a:lnTo>
                      <a:pt x="244" y="237"/>
                    </a:lnTo>
                    <a:lnTo>
                      <a:pt x="244" y="235"/>
                    </a:lnTo>
                    <a:lnTo>
                      <a:pt x="244" y="235"/>
                    </a:lnTo>
                    <a:lnTo>
                      <a:pt x="244" y="235"/>
                    </a:lnTo>
                    <a:lnTo>
                      <a:pt x="244" y="235"/>
                    </a:lnTo>
                    <a:lnTo>
                      <a:pt x="244" y="233"/>
                    </a:lnTo>
                    <a:lnTo>
                      <a:pt x="242" y="233"/>
                    </a:lnTo>
                    <a:lnTo>
                      <a:pt x="242" y="233"/>
                    </a:lnTo>
                    <a:lnTo>
                      <a:pt x="242" y="233"/>
                    </a:lnTo>
                    <a:lnTo>
                      <a:pt x="240" y="231"/>
                    </a:lnTo>
                    <a:lnTo>
                      <a:pt x="240" y="231"/>
                    </a:lnTo>
                    <a:lnTo>
                      <a:pt x="240" y="231"/>
                    </a:lnTo>
                    <a:lnTo>
                      <a:pt x="240" y="230"/>
                    </a:lnTo>
                    <a:lnTo>
                      <a:pt x="240" y="230"/>
                    </a:lnTo>
                    <a:lnTo>
                      <a:pt x="242" y="230"/>
                    </a:lnTo>
                    <a:lnTo>
                      <a:pt x="242" y="230"/>
                    </a:lnTo>
                    <a:lnTo>
                      <a:pt x="244" y="228"/>
                    </a:lnTo>
                    <a:lnTo>
                      <a:pt x="246" y="228"/>
                    </a:lnTo>
                    <a:lnTo>
                      <a:pt x="246" y="228"/>
                    </a:lnTo>
                    <a:lnTo>
                      <a:pt x="246" y="226"/>
                    </a:lnTo>
                    <a:lnTo>
                      <a:pt x="246" y="226"/>
                    </a:lnTo>
                    <a:lnTo>
                      <a:pt x="248" y="226"/>
                    </a:lnTo>
                    <a:lnTo>
                      <a:pt x="248" y="226"/>
                    </a:lnTo>
                    <a:lnTo>
                      <a:pt x="248" y="228"/>
                    </a:lnTo>
                    <a:lnTo>
                      <a:pt x="249" y="228"/>
                    </a:lnTo>
                    <a:lnTo>
                      <a:pt x="249" y="228"/>
                    </a:lnTo>
                    <a:lnTo>
                      <a:pt x="249" y="230"/>
                    </a:lnTo>
                    <a:lnTo>
                      <a:pt x="249" y="230"/>
                    </a:lnTo>
                    <a:lnTo>
                      <a:pt x="251" y="231"/>
                    </a:lnTo>
                    <a:lnTo>
                      <a:pt x="251" y="231"/>
                    </a:lnTo>
                    <a:lnTo>
                      <a:pt x="251" y="231"/>
                    </a:lnTo>
                    <a:lnTo>
                      <a:pt x="251" y="231"/>
                    </a:lnTo>
                    <a:lnTo>
                      <a:pt x="251" y="233"/>
                    </a:lnTo>
                    <a:lnTo>
                      <a:pt x="251" y="233"/>
                    </a:lnTo>
                    <a:lnTo>
                      <a:pt x="251" y="233"/>
                    </a:lnTo>
                    <a:lnTo>
                      <a:pt x="251" y="233"/>
                    </a:lnTo>
                    <a:lnTo>
                      <a:pt x="251" y="235"/>
                    </a:lnTo>
                    <a:lnTo>
                      <a:pt x="251" y="235"/>
                    </a:lnTo>
                    <a:lnTo>
                      <a:pt x="251" y="235"/>
                    </a:lnTo>
                    <a:lnTo>
                      <a:pt x="251" y="235"/>
                    </a:lnTo>
                    <a:lnTo>
                      <a:pt x="251" y="237"/>
                    </a:lnTo>
                    <a:lnTo>
                      <a:pt x="251" y="237"/>
                    </a:lnTo>
                    <a:lnTo>
                      <a:pt x="251" y="237"/>
                    </a:lnTo>
                    <a:lnTo>
                      <a:pt x="251" y="237"/>
                    </a:lnTo>
                    <a:lnTo>
                      <a:pt x="253" y="239"/>
                    </a:lnTo>
                    <a:lnTo>
                      <a:pt x="253" y="239"/>
                    </a:lnTo>
                    <a:lnTo>
                      <a:pt x="253" y="239"/>
                    </a:lnTo>
                    <a:lnTo>
                      <a:pt x="253" y="240"/>
                    </a:lnTo>
                    <a:lnTo>
                      <a:pt x="253" y="240"/>
                    </a:lnTo>
                    <a:lnTo>
                      <a:pt x="255" y="242"/>
                    </a:lnTo>
                    <a:lnTo>
                      <a:pt x="255" y="242"/>
                    </a:lnTo>
                    <a:lnTo>
                      <a:pt x="255" y="244"/>
                    </a:lnTo>
                    <a:lnTo>
                      <a:pt x="257" y="244"/>
                    </a:lnTo>
                    <a:lnTo>
                      <a:pt x="257" y="244"/>
                    </a:lnTo>
                    <a:lnTo>
                      <a:pt x="257" y="244"/>
                    </a:lnTo>
                    <a:lnTo>
                      <a:pt x="257" y="244"/>
                    </a:lnTo>
                    <a:lnTo>
                      <a:pt x="257" y="244"/>
                    </a:lnTo>
                    <a:lnTo>
                      <a:pt x="259" y="244"/>
                    </a:lnTo>
                    <a:lnTo>
                      <a:pt x="259" y="244"/>
                    </a:lnTo>
                    <a:lnTo>
                      <a:pt x="259" y="244"/>
                    </a:lnTo>
                    <a:lnTo>
                      <a:pt x="260" y="244"/>
                    </a:lnTo>
                    <a:lnTo>
                      <a:pt x="260" y="244"/>
                    </a:lnTo>
                    <a:lnTo>
                      <a:pt x="260" y="244"/>
                    </a:lnTo>
                    <a:lnTo>
                      <a:pt x="260" y="244"/>
                    </a:lnTo>
                    <a:lnTo>
                      <a:pt x="260" y="244"/>
                    </a:lnTo>
                    <a:lnTo>
                      <a:pt x="260" y="242"/>
                    </a:lnTo>
                    <a:lnTo>
                      <a:pt x="260" y="242"/>
                    </a:lnTo>
                    <a:lnTo>
                      <a:pt x="260" y="242"/>
                    </a:lnTo>
                    <a:lnTo>
                      <a:pt x="260" y="240"/>
                    </a:lnTo>
                    <a:lnTo>
                      <a:pt x="259" y="240"/>
                    </a:lnTo>
                    <a:lnTo>
                      <a:pt x="259" y="239"/>
                    </a:lnTo>
                    <a:lnTo>
                      <a:pt x="259" y="239"/>
                    </a:lnTo>
                    <a:lnTo>
                      <a:pt x="259" y="239"/>
                    </a:lnTo>
                    <a:lnTo>
                      <a:pt x="260" y="237"/>
                    </a:lnTo>
                    <a:lnTo>
                      <a:pt x="260" y="237"/>
                    </a:lnTo>
                    <a:lnTo>
                      <a:pt x="260" y="237"/>
                    </a:lnTo>
                    <a:lnTo>
                      <a:pt x="260" y="237"/>
                    </a:lnTo>
                    <a:lnTo>
                      <a:pt x="260" y="237"/>
                    </a:lnTo>
                    <a:lnTo>
                      <a:pt x="260" y="237"/>
                    </a:lnTo>
                    <a:lnTo>
                      <a:pt x="262" y="237"/>
                    </a:lnTo>
                    <a:lnTo>
                      <a:pt x="262" y="237"/>
                    </a:lnTo>
                    <a:lnTo>
                      <a:pt x="264" y="237"/>
                    </a:lnTo>
                    <a:lnTo>
                      <a:pt x="264" y="237"/>
                    </a:lnTo>
                    <a:lnTo>
                      <a:pt x="264" y="235"/>
                    </a:lnTo>
                    <a:lnTo>
                      <a:pt x="264" y="235"/>
                    </a:lnTo>
                    <a:lnTo>
                      <a:pt x="262" y="235"/>
                    </a:lnTo>
                    <a:lnTo>
                      <a:pt x="262" y="235"/>
                    </a:lnTo>
                    <a:lnTo>
                      <a:pt x="262" y="235"/>
                    </a:lnTo>
                    <a:lnTo>
                      <a:pt x="260" y="235"/>
                    </a:lnTo>
                    <a:lnTo>
                      <a:pt x="260" y="233"/>
                    </a:lnTo>
                    <a:lnTo>
                      <a:pt x="260" y="233"/>
                    </a:lnTo>
                    <a:lnTo>
                      <a:pt x="260" y="233"/>
                    </a:lnTo>
                    <a:lnTo>
                      <a:pt x="262" y="233"/>
                    </a:lnTo>
                    <a:lnTo>
                      <a:pt x="262" y="231"/>
                    </a:lnTo>
                    <a:lnTo>
                      <a:pt x="262" y="231"/>
                    </a:lnTo>
                    <a:lnTo>
                      <a:pt x="262" y="231"/>
                    </a:lnTo>
                    <a:lnTo>
                      <a:pt x="262" y="231"/>
                    </a:lnTo>
                    <a:lnTo>
                      <a:pt x="262" y="231"/>
                    </a:lnTo>
                    <a:lnTo>
                      <a:pt x="264" y="230"/>
                    </a:lnTo>
                    <a:lnTo>
                      <a:pt x="266" y="230"/>
                    </a:lnTo>
                    <a:lnTo>
                      <a:pt x="268" y="230"/>
                    </a:lnTo>
                    <a:lnTo>
                      <a:pt x="269" y="228"/>
                    </a:lnTo>
                    <a:lnTo>
                      <a:pt x="269" y="228"/>
                    </a:lnTo>
                    <a:lnTo>
                      <a:pt x="269" y="228"/>
                    </a:lnTo>
                    <a:lnTo>
                      <a:pt x="269" y="228"/>
                    </a:lnTo>
                    <a:lnTo>
                      <a:pt x="271" y="228"/>
                    </a:lnTo>
                    <a:lnTo>
                      <a:pt x="271" y="228"/>
                    </a:lnTo>
                    <a:lnTo>
                      <a:pt x="271" y="230"/>
                    </a:lnTo>
                    <a:lnTo>
                      <a:pt x="271" y="230"/>
                    </a:lnTo>
                    <a:lnTo>
                      <a:pt x="271" y="230"/>
                    </a:lnTo>
                    <a:lnTo>
                      <a:pt x="271" y="230"/>
                    </a:lnTo>
                    <a:lnTo>
                      <a:pt x="271" y="230"/>
                    </a:lnTo>
                    <a:lnTo>
                      <a:pt x="273" y="230"/>
                    </a:lnTo>
                    <a:lnTo>
                      <a:pt x="273" y="230"/>
                    </a:lnTo>
                    <a:lnTo>
                      <a:pt x="273" y="230"/>
                    </a:lnTo>
                    <a:lnTo>
                      <a:pt x="275" y="230"/>
                    </a:lnTo>
                    <a:lnTo>
                      <a:pt x="275" y="231"/>
                    </a:lnTo>
                    <a:lnTo>
                      <a:pt x="275" y="231"/>
                    </a:lnTo>
                    <a:lnTo>
                      <a:pt x="277" y="231"/>
                    </a:lnTo>
                    <a:lnTo>
                      <a:pt x="277" y="233"/>
                    </a:lnTo>
                    <a:lnTo>
                      <a:pt x="278" y="235"/>
                    </a:lnTo>
                    <a:lnTo>
                      <a:pt x="278" y="235"/>
                    </a:lnTo>
                    <a:lnTo>
                      <a:pt x="278" y="235"/>
                    </a:lnTo>
                    <a:lnTo>
                      <a:pt x="280" y="235"/>
                    </a:lnTo>
                    <a:lnTo>
                      <a:pt x="280" y="235"/>
                    </a:lnTo>
                    <a:lnTo>
                      <a:pt x="280" y="235"/>
                    </a:lnTo>
                    <a:lnTo>
                      <a:pt x="280" y="235"/>
                    </a:lnTo>
                    <a:lnTo>
                      <a:pt x="280" y="237"/>
                    </a:lnTo>
                    <a:lnTo>
                      <a:pt x="282" y="237"/>
                    </a:lnTo>
                    <a:lnTo>
                      <a:pt x="282" y="239"/>
                    </a:lnTo>
                    <a:lnTo>
                      <a:pt x="282" y="239"/>
                    </a:lnTo>
                    <a:lnTo>
                      <a:pt x="284" y="239"/>
                    </a:lnTo>
                    <a:lnTo>
                      <a:pt x="284" y="239"/>
                    </a:lnTo>
                    <a:lnTo>
                      <a:pt x="284" y="239"/>
                    </a:lnTo>
                    <a:lnTo>
                      <a:pt x="284" y="239"/>
                    </a:lnTo>
                    <a:lnTo>
                      <a:pt x="284" y="239"/>
                    </a:lnTo>
                    <a:lnTo>
                      <a:pt x="286" y="237"/>
                    </a:lnTo>
                    <a:lnTo>
                      <a:pt x="284" y="237"/>
                    </a:lnTo>
                    <a:lnTo>
                      <a:pt x="284" y="237"/>
                    </a:lnTo>
                    <a:lnTo>
                      <a:pt x="284" y="237"/>
                    </a:lnTo>
                    <a:lnTo>
                      <a:pt x="284" y="235"/>
                    </a:lnTo>
                    <a:lnTo>
                      <a:pt x="284" y="235"/>
                    </a:lnTo>
                    <a:lnTo>
                      <a:pt x="282" y="235"/>
                    </a:lnTo>
                    <a:lnTo>
                      <a:pt x="282" y="235"/>
                    </a:lnTo>
                    <a:lnTo>
                      <a:pt x="284" y="235"/>
                    </a:lnTo>
                    <a:lnTo>
                      <a:pt x="284" y="235"/>
                    </a:lnTo>
                    <a:lnTo>
                      <a:pt x="284" y="235"/>
                    </a:lnTo>
                    <a:lnTo>
                      <a:pt x="284" y="233"/>
                    </a:lnTo>
                    <a:lnTo>
                      <a:pt x="284" y="233"/>
                    </a:lnTo>
                    <a:lnTo>
                      <a:pt x="284" y="235"/>
                    </a:lnTo>
                    <a:lnTo>
                      <a:pt x="286" y="235"/>
                    </a:lnTo>
                    <a:lnTo>
                      <a:pt x="286" y="235"/>
                    </a:lnTo>
                    <a:lnTo>
                      <a:pt x="286" y="233"/>
                    </a:lnTo>
                    <a:lnTo>
                      <a:pt x="287" y="233"/>
                    </a:lnTo>
                    <a:lnTo>
                      <a:pt x="287" y="233"/>
                    </a:lnTo>
                    <a:lnTo>
                      <a:pt x="287" y="233"/>
                    </a:lnTo>
                    <a:lnTo>
                      <a:pt x="287"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4" y="230"/>
                    </a:lnTo>
                    <a:lnTo>
                      <a:pt x="284" y="230"/>
                    </a:lnTo>
                    <a:lnTo>
                      <a:pt x="284" y="230"/>
                    </a:lnTo>
                    <a:lnTo>
                      <a:pt x="284" y="230"/>
                    </a:lnTo>
                    <a:lnTo>
                      <a:pt x="284" y="230"/>
                    </a:lnTo>
                    <a:lnTo>
                      <a:pt x="284" y="230"/>
                    </a:lnTo>
                    <a:lnTo>
                      <a:pt x="284" y="230"/>
                    </a:lnTo>
                    <a:lnTo>
                      <a:pt x="284" y="230"/>
                    </a:lnTo>
                    <a:lnTo>
                      <a:pt x="284" y="230"/>
                    </a:lnTo>
                    <a:lnTo>
                      <a:pt x="282" y="230"/>
                    </a:lnTo>
                    <a:lnTo>
                      <a:pt x="282" y="230"/>
                    </a:lnTo>
                    <a:lnTo>
                      <a:pt x="282" y="228"/>
                    </a:lnTo>
                    <a:lnTo>
                      <a:pt x="282" y="228"/>
                    </a:lnTo>
                    <a:lnTo>
                      <a:pt x="282" y="228"/>
                    </a:lnTo>
                    <a:lnTo>
                      <a:pt x="282" y="228"/>
                    </a:lnTo>
                    <a:lnTo>
                      <a:pt x="282" y="228"/>
                    </a:lnTo>
                    <a:lnTo>
                      <a:pt x="284" y="226"/>
                    </a:lnTo>
                    <a:lnTo>
                      <a:pt x="284" y="226"/>
                    </a:lnTo>
                    <a:lnTo>
                      <a:pt x="284" y="226"/>
                    </a:lnTo>
                    <a:lnTo>
                      <a:pt x="284" y="226"/>
                    </a:lnTo>
                    <a:lnTo>
                      <a:pt x="284" y="226"/>
                    </a:lnTo>
                    <a:lnTo>
                      <a:pt x="284" y="226"/>
                    </a:lnTo>
                    <a:lnTo>
                      <a:pt x="284" y="224"/>
                    </a:lnTo>
                    <a:lnTo>
                      <a:pt x="286" y="224"/>
                    </a:lnTo>
                    <a:lnTo>
                      <a:pt x="286" y="224"/>
                    </a:lnTo>
                    <a:lnTo>
                      <a:pt x="286" y="224"/>
                    </a:lnTo>
                    <a:lnTo>
                      <a:pt x="286" y="224"/>
                    </a:lnTo>
                    <a:lnTo>
                      <a:pt x="286" y="224"/>
                    </a:lnTo>
                    <a:lnTo>
                      <a:pt x="286" y="224"/>
                    </a:lnTo>
                    <a:lnTo>
                      <a:pt x="286" y="224"/>
                    </a:lnTo>
                    <a:lnTo>
                      <a:pt x="287" y="224"/>
                    </a:lnTo>
                    <a:lnTo>
                      <a:pt x="287" y="224"/>
                    </a:lnTo>
                    <a:lnTo>
                      <a:pt x="287" y="224"/>
                    </a:lnTo>
                    <a:lnTo>
                      <a:pt x="287" y="224"/>
                    </a:lnTo>
                    <a:lnTo>
                      <a:pt x="287" y="224"/>
                    </a:lnTo>
                    <a:lnTo>
                      <a:pt x="287" y="224"/>
                    </a:lnTo>
                    <a:lnTo>
                      <a:pt x="287" y="224"/>
                    </a:lnTo>
                    <a:lnTo>
                      <a:pt x="287" y="226"/>
                    </a:lnTo>
                    <a:lnTo>
                      <a:pt x="289" y="226"/>
                    </a:lnTo>
                    <a:lnTo>
                      <a:pt x="289" y="226"/>
                    </a:lnTo>
                    <a:lnTo>
                      <a:pt x="289" y="228"/>
                    </a:lnTo>
                    <a:lnTo>
                      <a:pt x="289" y="228"/>
                    </a:lnTo>
                    <a:lnTo>
                      <a:pt x="289" y="228"/>
                    </a:lnTo>
                    <a:lnTo>
                      <a:pt x="289" y="228"/>
                    </a:lnTo>
                    <a:lnTo>
                      <a:pt x="289" y="228"/>
                    </a:lnTo>
                    <a:lnTo>
                      <a:pt x="289" y="228"/>
                    </a:lnTo>
                    <a:lnTo>
                      <a:pt x="291" y="228"/>
                    </a:lnTo>
                    <a:lnTo>
                      <a:pt x="291" y="228"/>
                    </a:lnTo>
                    <a:lnTo>
                      <a:pt x="293" y="228"/>
                    </a:lnTo>
                    <a:lnTo>
                      <a:pt x="293" y="230"/>
                    </a:lnTo>
                    <a:lnTo>
                      <a:pt x="295" y="230"/>
                    </a:lnTo>
                    <a:lnTo>
                      <a:pt x="295" y="230"/>
                    </a:lnTo>
                    <a:lnTo>
                      <a:pt x="295" y="230"/>
                    </a:lnTo>
                    <a:lnTo>
                      <a:pt x="295" y="231"/>
                    </a:lnTo>
                    <a:lnTo>
                      <a:pt x="295" y="231"/>
                    </a:lnTo>
                    <a:lnTo>
                      <a:pt x="293" y="233"/>
                    </a:lnTo>
                    <a:lnTo>
                      <a:pt x="293" y="233"/>
                    </a:lnTo>
                    <a:lnTo>
                      <a:pt x="293" y="233"/>
                    </a:lnTo>
                    <a:lnTo>
                      <a:pt x="293" y="235"/>
                    </a:lnTo>
                    <a:lnTo>
                      <a:pt x="291" y="235"/>
                    </a:lnTo>
                    <a:lnTo>
                      <a:pt x="291" y="235"/>
                    </a:lnTo>
                    <a:lnTo>
                      <a:pt x="291" y="235"/>
                    </a:lnTo>
                    <a:lnTo>
                      <a:pt x="291" y="235"/>
                    </a:lnTo>
                    <a:lnTo>
                      <a:pt x="289" y="237"/>
                    </a:lnTo>
                    <a:lnTo>
                      <a:pt x="289" y="237"/>
                    </a:lnTo>
                    <a:lnTo>
                      <a:pt x="289" y="239"/>
                    </a:lnTo>
                    <a:lnTo>
                      <a:pt x="289" y="239"/>
                    </a:lnTo>
                    <a:lnTo>
                      <a:pt x="289" y="239"/>
                    </a:lnTo>
                    <a:lnTo>
                      <a:pt x="291" y="240"/>
                    </a:lnTo>
                    <a:lnTo>
                      <a:pt x="291" y="240"/>
                    </a:lnTo>
                    <a:lnTo>
                      <a:pt x="291" y="242"/>
                    </a:lnTo>
                    <a:lnTo>
                      <a:pt x="293" y="242"/>
                    </a:lnTo>
                    <a:lnTo>
                      <a:pt x="293" y="244"/>
                    </a:lnTo>
                    <a:lnTo>
                      <a:pt x="293" y="244"/>
                    </a:lnTo>
                    <a:lnTo>
                      <a:pt x="295" y="244"/>
                    </a:lnTo>
                    <a:lnTo>
                      <a:pt x="295" y="244"/>
                    </a:lnTo>
                    <a:lnTo>
                      <a:pt x="295" y="246"/>
                    </a:lnTo>
                    <a:lnTo>
                      <a:pt x="295" y="246"/>
                    </a:lnTo>
                    <a:lnTo>
                      <a:pt x="295" y="248"/>
                    </a:lnTo>
                    <a:lnTo>
                      <a:pt x="296" y="248"/>
                    </a:lnTo>
                    <a:lnTo>
                      <a:pt x="296" y="248"/>
                    </a:lnTo>
                    <a:lnTo>
                      <a:pt x="298" y="248"/>
                    </a:lnTo>
                    <a:lnTo>
                      <a:pt x="298" y="248"/>
                    </a:lnTo>
                    <a:lnTo>
                      <a:pt x="298" y="248"/>
                    </a:lnTo>
                    <a:lnTo>
                      <a:pt x="300" y="250"/>
                    </a:lnTo>
                    <a:lnTo>
                      <a:pt x="300" y="250"/>
                    </a:lnTo>
                    <a:lnTo>
                      <a:pt x="300" y="251"/>
                    </a:lnTo>
                    <a:lnTo>
                      <a:pt x="300" y="251"/>
                    </a:lnTo>
                    <a:lnTo>
                      <a:pt x="300" y="251"/>
                    </a:lnTo>
                    <a:lnTo>
                      <a:pt x="300" y="253"/>
                    </a:lnTo>
                    <a:lnTo>
                      <a:pt x="300" y="255"/>
                    </a:lnTo>
                    <a:lnTo>
                      <a:pt x="302" y="255"/>
                    </a:lnTo>
                    <a:lnTo>
                      <a:pt x="302" y="255"/>
                    </a:lnTo>
                    <a:lnTo>
                      <a:pt x="304" y="255"/>
                    </a:lnTo>
                    <a:lnTo>
                      <a:pt x="304" y="255"/>
                    </a:lnTo>
                    <a:lnTo>
                      <a:pt x="306" y="253"/>
                    </a:lnTo>
                    <a:lnTo>
                      <a:pt x="307" y="253"/>
                    </a:lnTo>
                    <a:lnTo>
                      <a:pt x="307" y="253"/>
                    </a:lnTo>
                    <a:lnTo>
                      <a:pt x="309" y="253"/>
                    </a:lnTo>
                    <a:lnTo>
                      <a:pt x="309" y="253"/>
                    </a:lnTo>
                    <a:lnTo>
                      <a:pt x="309" y="253"/>
                    </a:lnTo>
                    <a:lnTo>
                      <a:pt x="311" y="253"/>
                    </a:lnTo>
                    <a:lnTo>
                      <a:pt x="309" y="253"/>
                    </a:lnTo>
                    <a:lnTo>
                      <a:pt x="309" y="255"/>
                    </a:lnTo>
                    <a:lnTo>
                      <a:pt x="309" y="255"/>
                    </a:lnTo>
                    <a:lnTo>
                      <a:pt x="311" y="255"/>
                    </a:lnTo>
                    <a:lnTo>
                      <a:pt x="311" y="255"/>
                    </a:lnTo>
                    <a:lnTo>
                      <a:pt x="311" y="255"/>
                    </a:lnTo>
                    <a:lnTo>
                      <a:pt x="311" y="257"/>
                    </a:lnTo>
                    <a:lnTo>
                      <a:pt x="313" y="257"/>
                    </a:lnTo>
                    <a:lnTo>
                      <a:pt x="313" y="257"/>
                    </a:lnTo>
                    <a:lnTo>
                      <a:pt x="313" y="257"/>
                    </a:lnTo>
                    <a:lnTo>
                      <a:pt x="313" y="257"/>
                    </a:lnTo>
                    <a:lnTo>
                      <a:pt x="313" y="257"/>
                    </a:lnTo>
                    <a:lnTo>
                      <a:pt x="313" y="257"/>
                    </a:lnTo>
                    <a:lnTo>
                      <a:pt x="313" y="255"/>
                    </a:lnTo>
                    <a:lnTo>
                      <a:pt x="313" y="255"/>
                    </a:lnTo>
                    <a:lnTo>
                      <a:pt x="313" y="255"/>
                    </a:lnTo>
                    <a:lnTo>
                      <a:pt x="313" y="253"/>
                    </a:lnTo>
                    <a:lnTo>
                      <a:pt x="313" y="253"/>
                    </a:lnTo>
                    <a:lnTo>
                      <a:pt x="313" y="253"/>
                    </a:lnTo>
                    <a:lnTo>
                      <a:pt x="313" y="253"/>
                    </a:lnTo>
                    <a:lnTo>
                      <a:pt x="315" y="253"/>
                    </a:lnTo>
                    <a:lnTo>
                      <a:pt x="315" y="253"/>
                    </a:lnTo>
                    <a:lnTo>
                      <a:pt x="315" y="253"/>
                    </a:lnTo>
                    <a:lnTo>
                      <a:pt x="315" y="253"/>
                    </a:lnTo>
                    <a:lnTo>
                      <a:pt x="315" y="253"/>
                    </a:lnTo>
                    <a:lnTo>
                      <a:pt x="316" y="253"/>
                    </a:lnTo>
                    <a:lnTo>
                      <a:pt x="316" y="253"/>
                    </a:lnTo>
                    <a:lnTo>
                      <a:pt x="316" y="253"/>
                    </a:lnTo>
                    <a:lnTo>
                      <a:pt x="316" y="251"/>
                    </a:lnTo>
                    <a:lnTo>
                      <a:pt x="316" y="251"/>
                    </a:lnTo>
                    <a:lnTo>
                      <a:pt x="316" y="251"/>
                    </a:lnTo>
                    <a:lnTo>
                      <a:pt x="316" y="250"/>
                    </a:lnTo>
                    <a:lnTo>
                      <a:pt x="316" y="250"/>
                    </a:lnTo>
                    <a:lnTo>
                      <a:pt x="316" y="250"/>
                    </a:lnTo>
                    <a:lnTo>
                      <a:pt x="316" y="250"/>
                    </a:lnTo>
                    <a:lnTo>
                      <a:pt x="318" y="250"/>
                    </a:lnTo>
                    <a:lnTo>
                      <a:pt x="318" y="251"/>
                    </a:lnTo>
                    <a:lnTo>
                      <a:pt x="318" y="251"/>
                    </a:lnTo>
                    <a:lnTo>
                      <a:pt x="318" y="251"/>
                    </a:lnTo>
                    <a:lnTo>
                      <a:pt x="318" y="253"/>
                    </a:lnTo>
                    <a:lnTo>
                      <a:pt x="320" y="253"/>
                    </a:lnTo>
                    <a:lnTo>
                      <a:pt x="320" y="253"/>
                    </a:lnTo>
                    <a:lnTo>
                      <a:pt x="320" y="253"/>
                    </a:lnTo>
                    <a:lnTo>
                      <a:pt x="320" y="253"/>
                    </a:lnTo>
                    <a:lnTo>
                      <a:pt x="320" y="253"/>
                    </a:lnTo>
                    <a:lnTo>
                      <a:pt x="322" y="253"/>
                    </a:lnTo>
                    <a:lnTo>
                      <a:pt x="322" y="251"/>
                    </a:lnTo>
                    <a:lnTo>
                      <a:pt x="322" y="251"/>
                    </a:lnTo>
                    <a:lnTo>
                      <a:pt x="322" y="251"/>
                    </a:lnTo>
                    <a:lnTo>
                      <a:pt x="322" y="251"/>
                    </a:lnTo>
                    <a:lnTo>
                      <a:pt x="322" y="251"/>
                    </a:lnTo>
                    <a:lnTo>
                      <a:pt x="322" y="250"/>
                    </a:lnTo>
                    <a:lnTo>
                      <a:pt x="322" y="250"/>
                    </a:lnTo>
                    <a:lnTo>
                      <a:pt x="324" y="250"/>
                    </a:lnTo>
                    <a:lnTo>
                      <a:pt x="324" y="250"/>
                    </a:lnTo>
                    <a:lnTo>
                      <a:pt x="324" y="250"/>
                    </a:lnTo>
                    <a:lnTo>
                      <a:pt x="324" y="250"/>
                    </a:lnTo>
                    <a:lnTo>
                      <a:pt x="324" y="250"/>
                    </a:lnTo>
                    <a:lnTo>
                      <a:pt x="325" y="248"/>
                    </a:lnTo>
                    <a:lnTo>
                      <a:pt x="325" y="248"/>
                    </a:lnTo>
                    <a:lnTo>
                      <a:pt x="325" y="248"/>
                    </a:lnTo>
                    <a:lnTo>
                      <a:pt x="324" y="248"/>
                    </a:lnTo>
                    <a:lnTo>
                      <a:pt x="324" y="248"/>
                    </a:lnTo>
                    <a:lnTo>
                      <a:pt x="324" y="248"/>
                    </a:lnTo>
                    <a:lnTo>
                      <a:pt x="324" y="248"/>
                    </a:lnTo>
                    <a:lnTo>
                      <a:pt x="322" y="248"/>
                    </a:lnTo>
                    <a:lnTo>
                      <a:pt x="322" y="248"/>
                    </a:lnTo>
                    <a:lnTo>
                      <a:pt x="322" y="246"/>
                    </a:lnTo>
                    <a:lnTo>
                      <a:pt x="322" y="246"/>
                    </a:lnTo>
                    <a:lnTo>
                      <a:pt x="322" y="246"/>
                    </a:lnTo>
                    <a:lnTo>
                      <a:pt x="322" y="244"/>
                    </a:lnTo>
                    <a:lnTo>
                      <a:pt x="322" y="244"/>
                    </a:lnTo>
                    <a:lnTo>
                      <a:pt x="324" y="242"/>
                    </a:lnTo>
                    <a:lnTo>
                      <a:pt x="324" y="242"/>
                    </a:lnTo>
                    <a:lnTo>
                      <a:pt x="324" y="240"/>
                    </a:lnTo>
                    <a:lnTo>
                      <a:pt x="324" y="240"/>
                    </a:lnTo>
                    <a:lnTo>
                      <a:pt x="324" y="240"/>
                    </a:lnTo>
                    <a:lnTo>
                      <a:pt x="324" y="240"/>
                    </a:lnTo>
                    <a:lnTo>
                      <a:pt x="325" y="242"/>
                    </a:lnTo>
                    <a:lnTo>
                      <a:pt x="325" y="242"/>
                    </a:lnTo>
                    <a:lnTo>
                      <a:pt x="325" y="242"/>
                    </a:lnTo>
                    <a:lnTo>
                      <a:pt x="325" y="240"/>
                    </a:lnTo>
                    <a:lnTo>
                      <a:pt x="325" y="240"/>
                    </a:lnTo>
                    <a:lnTo>
                      <a:pt x="325" y="240"/>
                    </a:lnTo>
                    <a:lnTo>
                      <a:pt x="325" y="239"/>
                    </a:lnTo>
                    <a:lnTo>
                      <a:pt x="325" y="239"/>
                    </a:lnTo>
                    <a:lnTo>
                      <a:pt x="327" y="239"/>
                    </a:lnTo>
                    <a:lnTo>
                      <a:pt x="327" y="237"/>
                    </a:lnTo>
                    <a:lnTo>
                      <a:pt x="327" y="235"/>
                    </a:lnTo>
                    <a:lnTo>
                      <a:pt x="327" y="235"/>
                    </a:lnTo>
                    <a:lnTo>
                      <a:pt x="327" y="235"/>
                    </a:lnTo>
                    <a:lnTo>
                      <a:pt x="327" y="233"/>
                    </a:lnTo>
                    <a:lnTo>
                      <a:pt x="327" y="233"/>
                    </a:lnTo>
                    <a:lnTo>
                      <a:pt x="327" y="231"/>
                    </a:lnTo>
                    <a:lnTo>
                      <a:pt x="327" y="231"/>
                    </a:lnTo>
                    <a:lnTo>
                      <a:pt x="327" y="231"/>
                    </a:lnTo>
                    <a:lnTo>
                      <a:pt x="327" y="230"/>
                    </a:lnTo>
                    <a:lnTo>
                      <a:pt x="329" y="230"/>
                    </a:lnTo>
                    <a:lnTo>
                      <a:pt x="329" y="230"/>
                    </a:lnTo>
                    <a:lnTo>
                      <a:pt x="329" y="230"/>
                    </a:lnTo>
                    <a:lnTo>
                      <a:pt x="329" y="230"/>
                    </a:lnTo>
                    <a:lnTo>
                      <a:pt x="329" y="230"/>
                    </a:lnTo>
                    <a:lnTo>
                      <a:pt x="331" y="230"/>
                    </a:lnTo>
                    <a:lnTo>
                      <a:pt x="331" y="230"/>
                    </a:lnTo>
                    <a:lnTo>
                      <a:pt x="331" y="228"/>
                    </a:lnTo>
                    <a:lnTo>
                      <a:pt x="331" y="228"/>
                    </a:lnTo>
                    <a:lnTo>
                      <a:pt x="331" y="228"/>
                    </a:lnTo>
                    <a:lnTo>
                      <a:pt x="331" y="228"/>
                    </a:lnTo>
                    <a:lnTo>
                      <a:pt x="331" y="228"/>
                    </a:lnTo>
                    <a:lnTo>
                      <a:pt x="333" y="226"/>
                    </a:lnTo>
                    <a:lnTo>
                      <a:pt x="333" y="226"/>
                    </a:lnTo>
                    <a:lnTo>
                      <a:pt x="333" y="226"/>
                    </a:lnTo>
                    <a:lnTo>
                      <a:pt x="333" y="228"/>
                    </a:lnTo>
                    <a:lnTo>
                      <a:pt x="334" y="231"/>
                    </a:lnTo>
                    <a:lnTo>
                      <a:pt x="334" y="231"/>
                    </a:lnTo>
                    <a:lnTo>
                      <a:pt x="334" y="231"/>
                    </a:lnTo>
                    <a:lnTo>
                      <a:pt x="336" y="231"/>
                    </a:lnTo>
                    <a:lnTo>
                      <a:pt x="336" y="231"/>
                    </a:lnTo>
                    <a:lnTo>
                      <a:pt x="336" y="231"/>
                    </a:lnTo>
                    <a:lnTo>
                      <a:pt x="336" y="230"/>
                    </a:lnTo>
                    <a:lnTo>
                      <a:pt x="336" y="230"/>
                    </a:lnTo>
                    <a:lnTo>
                      <a:pt x="336" y="230"/>
                    </a:lnTo>
                    <a:lnTo>
                      <a:pt x="336" y="230"/>
                    </a:lnTo>
                    <a:lnTo>
                      <a:pt x="336" y="228"/>
                    </a:lnTo>
                    <a:lnTo>
                      <a:pt x="336" y="226"/>
                    </a:lnTo>
                    <a:lnTo>
                      <a:pt x="336" y="226"/>
                    </a:lnTo>
                    <a:lnTo>
                      <a:pt x="336" y="226"/>
                    </a:lnTo>
                    <a:lnTo>
                      <a:pt x="336" y="226"/>
                    </a:lnTo>
                    <a:lnTo>
                      <a:pt x="336" y="224"/>
                    </a:lnTo>
                    <a:lnTo>
                      <a:pt x="336" y="224"/>
                    </a:lnTo>
                    <a:lnTo>
                      <a:pt x="334" y="224"/>
                    </a:lnTo>
                    <a:lnTo>
                      <a:pt x="334" y="222"/>
                    </a:lnTo>
                    <a:lnTo>
                      <a:pt x="334" y="222"/>
                    </a:lnTo>
                    <a:lnTo>
                      <a:pt x="334" y="222"/>
                    </a:lnTo>
                    <a:lnTo>
                      <a:pt x="336" y="222"/>
                    </a:lnTo>
                    <a:lnTo>
                      <a:pt x="336" y="222"/>
                    </a:lnTo>
                    <a:lnTo>
                      <a:pt x="336" y="222"/>
                    </a:lnTo>
                    <a:lnTo>
                      <a:pt x="338" y="222"/>
                    </a:lnTo>
                    <a:lnTo>
                      <a:pt x="338" y="222"/>
                    </a:lnTo>
                    <a:lnTo>
                      <a:pt x="338" y="222"/>
                    </a:lnTo>
                    <a:lnTo>
                      <a:pt x="338" y="222"/>
                    </a:lnTo>
                    <a:lnTo>
                      <a:pt x="338" y="222"/>
                    </a:lnTo>
                    <a:lnTo>
                      <a:pt x="338" y="222"/>
                    </a:lnTo>
                    <a:lnTo>
                      <a:pt x="338" y="222"/>
                    </a:lnTo>
                    <a:lnTo>
                      <a:pt x="338" y="222"/>
                    </a:lnTo>
                    <a:lnTo>
                      <a:pt x="338" y="222"/>
                    </a:lnTo>
                    <a:lnTo>
                      <a:pt x="340" y="221"/>
                    </a:lnTo>
                    <a:lnTo>
                      <a:pt x="340" y="221"/>
                    </a:lnTo>
                    <a:lnTo>
                      <a:pt x="340" y="219"/>
                    </a:lnTo>
                    <a:lnTo>
                      <a:pt x="340" y="219"/>
                    </a:lnTo>
                    <a:lnTo>
                      <a:pt x="340" y="219"/>
                    </a:lnTo>
                    <a:lnTo>
                      <a:pt x="342" y="219"/>
                    </a:lnTo>
                    <a:lnTo>
                      <a:pt x="342" y="219"/>
                    </a:lnTo>
                    <a:lnTo>
                      <a:pt x="344" y="219"/>
                    </a:lnTo>
                    <a:lnTo>
                      <a:pt x="344" y="217"/>
                    </a:lnTo>
                    <a:lnTo>
                      <a:pt x="344" y="217"/>
                    </a:lnTo>
                    <a:lnTo>
                      <a:pt x="344" y="217"/>
                    </a:lnTo>
                    <a:lnTo>
                      <a:pt x="344" y="217"/>
                    </a:lnTo>
                    <a:lnTo>
                      <a:pt x="344" y="217"/>
                    </a:lnTo>
                    <a:lnTo>
                      <a:pt x="344" y="217"/>
                    </a:lnTo>
                    <a:lnTo>
                      <a:pt x="344" y="215"/>
                    </a:lnTo>
                    <a:lnTo>
                      <a:pt x="344" y="215"/>
                    </a:lnTo>
                    <a:lnTo>
                      <a:pt x="344" y="215"/>
                    </a:lnTo>
                    <a:lnTo>
                      <a:pt x="344" y="215"/>
                    </a:lnTo>
                    <a:lnTo>
                      <a:pt x="344" y="215"/>
                    </a:lnTo>
                    <a:lnTo>
                      <a:pt x="344" y="215"/>
                    </a:lnTo>
                    <a:lnTo>
                      <a:pt x="344" y="215"/>
                    </a:lnTo>
                    <a:lnTo>
                      <a:pt x="345" y="215"/>
                    </a:lnTo>
                    <a:lnTo>
                      <a:pt x="345" y="215"/>
                    </a:lnTo>
                    <a:lnTo>
                      <a:pt x="345" y="215"/>
                    </a:lnTo>
                    <a:lnTo>
                      <a:pt x="345" y="215"/>
                    </a:lnTo>
                    <a:lnTo>
                      <a:pt x="345" y="215"/>
                    </a:lnTo>
                    <a:lnTo>
                      <a:pt x="345" y="215"/>
                    </a:lnTo>
                    <a:lnTo>
                      <a:pt x="347" y="215"/>
                    </a:lnTo>
                    <a:lnTo>
                      <a:pt x="349" y="215"/>
                    </a:lnTo>
                    <a:lnTo>
                      <a:pt x="351" y="215"/>
                    </a:lnTo>
                    <a:lnTo>
                      <a:pt x="353" y="215"/>
                    </a:lnTo>
                    <a:lnTo>
                      <a:pt x="353" y="215"/>
                    </a:lnTo>
                    <a:lnTo>
                      <a:pt x="353" y="215"/>
                    </a:lnTo>
                    <a:lnTo>
                      <a:pt x="354" y="213"/>
                    </a:lnTo>
                    <a:lnTo>
                      <a:pt x="354" y="213"/>
                    </a:lnTo>
                    <a:lnTo>
                      <a:pt x="356" y="213"/>
                    </a:lnTo>
                    <a:lnTo>
                      <a:pt x="356" y="213"/>
                    </a:lnTo>
                    <a:lnTo>
                      <a:pt x="358" y="213"/>
                    </a:lnTo>
                    <a:lnTo>
                      <a:pt x="358" y="213"/>
                    </a:lnTo>
                    <a:lnTo>
                      <a:pt x="358" y="213"/>
                    </a:lnTo>
                    <a:lnTo>
                      <a:pt x="358"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2"/>
                    </a:lnTo>
                    <a:lnTo>
                      <a:pt x="362" y="212"/>
                    </a:lnTo>
                    <a:lnTo>
                      <a:pt x="362" y="212"/>
                    </a:lnTo>
                    <a:lnTo>
                      <a:pt x="362" y="212"/>
                    </a:lnTo>
                    <a:lnTo>
                      <a:pt x="362" y="212"/>
                    </a:lnTo>
                    <a:lnTo>
                      <a:pt x="362" y="212"/>
                    </a:lnTo>
                    <a:lnTo>
                      <a:pt x="362" y="212"/>
                    </a:lnTo>
                    <a:lnTo>
                      <a:pt x="362" y="212"/>
                    </a:lnTo>
                    <a:lnTo>
                      <a:pt x="362" y="212"/>
                    </a:lnTo>
                    <a:lnTo>
                      <a:pt x="362" y="210"/>
                    </a:lnTo>
                    <a:lnTo>
                      <a:pt x="362" y="210"/>
                    </a:lnTo>
                    <a:lnTo>
                      <a:pt x="362" y="210"/>
                    </a:lnTo>
                    <a:lnTo>
                      <a:pt x="362" y="208"/>
                    </a:lnTo>
                    <a:lnTo>
                      <a:pt x="362" y="208"/>
                    </a:lnTo>
                    <a:lnTo>
                      <a:pt x="362" y="208"/>
                    </a:lnTo>
                    <a:lnTo>
                      <a:pt x="362" y="208"/>
                    </a:lnTo>
                    <a:lnTo>
                      <a:pt x="362" y="208"/>
                    </a:lnTo>
                    <a:lnTo>
                      <a:pt x="363" y="208"/>
                    </a:lnTo>
                    <a:lnTo>
                      <a:pt x="363" y="208"/>
                    </a:lnTo>
                    <a:lnTo>
                      <a:pt x="363" y="208"/>
                    </a:lnTo>
                    <a:lnTo>
                      <a:pt x="365" y="208"/>
                    </a:lnTo>
                    <a:lnTo>
                      <a:pt x="365" y="208"/>
                    </a:lnTo>
                    <a:lnTo>
                      <a:pt x="365" y="208"/>
                    </a:lnTo>
                    <a:lnTo>
                      <a:pt x="367" y="208"/>
                    </a:lnTo>
                    <a:lnTo>
                      <a:pt x="367" y="208"/>
                    </a:lnTo>
                    <a:lnTo>
                      <a:pt x="367" y="208"/>
                    </a:lnTo>
                    <a:lnTo>
                      <a:pt x="365" y="208"/>
                    </a:lnTo>
                    <a:lnTo>
                      <a:pt x="365" y="206"/>
                    </a:lnTo>
                    <a:lnTo>
                      <a:pt x="365" y="206"/>
                    </a:lnTo>
                    <a:lnTo>
                      <a:pt x="363" y="206"/>
                    </a:lnTo>
                    <a:lnTo>
                      <a:pt x="363" y="206"/>
                    </a:lnTo>
                    <a:lnTo>
                      <a:pt x="363" y="204"/>
                    </a:lnTo>
                    <a:lnTo>
                      <a:pt x="363" y="204"/>
                    </a:lnTo>
                    <a:lnTo>
                      <a:pt x="363" y="204"/>
                    </a:lnTo>
                    <a:lnTo>
                      <a:pt x="365" y="204"/>
                    </a:lnTo>
                    <a:lnTo>
                      <a:pt x="365" y="204"/>
                    </a:lnTo>
                    <a:lnTo>
                      <a:pt x="365" y="204"/>
                    </a:lnTo>
                    <a:lnTo>
                      <a:pt x="365" y="204"/>
                    </a:lnTo>
                    <a:lnTo>
                      <a:pt x="365" y="202"/>
                    </a:lnTo>
                    <a:lnTo>
                      <a:pt x="365" y="202"/>
                    </a:lnTo>
                    <a:lnTo>
                      <a:pt x="365" y="202"/>
                    </a:lnTo>
                    <a:lnTo>
                      <a:pt x="365" y="202"/>
                    </a:lnTo>
                    <a:lnTo>
                      <a:pt x="365" y="202"/>
                    </a:lnTo>
                    <a:lnTo>
                      <a:pt x="365" y="202"/>
                    </a:lnTo>
                    <a:lnTo>
                      <a:pt x="365" y="202"/>
                    </a:lnTo>
                    <a:lnTo>
                      <a:pt x="365" y="201"/>
                    </a:lnTo>
                    <a:lnTo>
                      <a:pt x="365" y="201"/>
                    </a:lnTo>
                    <a:lnTo>
                      <a:pt x="365" y="201"/>
                    </a:lnTo>
                    <a:lnTo>
                      <a:pt x="363" y="201"/>
                    </a:lnTo>
                    <a:lnTo>
                      <a:pt x="363" y="201"/>
                    </a:lnTo>
                    <a:lnTo>
                      <a:pt x="363" y="201"/>
                    </a:lnTo>
                    <a:lnTo>
                      <a:pt x="363" y="201"/>
                    </a:lnTo>
                    <a:lnTo>
                      <a:pt x="363" y="199"/>
                    </a:lnTo>
                    <a:lnTo>
                      <a:pt x="363" y="199"/>
                    </a:lnTo>
                    <a:lnTo>
                      <a:pt x="365" y="199"/>
                    </a:lnTo>
                    <a:lnTo>
                      <a:pt x="365" y="199"/>
                    </a:lnTo>
                    <a:lnTo>
                      <a:pt x="365" y="199"/>
                    </a:lnTo>
                    <a:lnTo>
                      <a:pt x="365" y="199"/>
                    </a:lnTo>
                    <a:lnTo>
                      <a:pt x="367" y="199"/>
                    </a:lnTo>
                    <a:lnTo>
                      <a:pt x="367" y="199"/>
                    </a:lnTo>
                    <a:lnTo>
                      <a:pt x="367" y="199"/>
                    </a:lnTo>
                    <a:lnTo>
                      <a:pt x="367" y="199"/>
                    </a:lnTo>
                    <a:lnTo>
                      <a:pt x="367" y="199"/>
                    </a:lnTo>
                    <a:lnTo>
                      <a:pt x="369" y="199"/>
                    </a:lnTo>
                    <a:lnTo>
                      <a:pt x="369" y="197"/>
                    </a:lnTo>
                    <a:lnTo>
                      <a:pt x="369" y="197"/>
                    </a:lnTo>
                    <a:lnTo>
                      <a:pt x="369" y="197"/>
                    </a:lnTo>
                    <a:lnTo>
                      <a:pt x="371" y="197"/>
                    </a:lnTo>
                    <a:lnTo>
                      <a:pt x="371" y="195"/>
                    </a:lnTo>
                    <a:lnTo>
                      <a:pt x="371" y="195"/>
                    </a:lnTo>
                    <a:lnTo>
                      <a:pt x="371" y="195"/>
                    </a:lnTo>
                    <a:lnTo>
                      <a:pt x="371" y="195"/>
                    </a:lnTo>
                    <a:lnTo>
                      <a:pt x="371" y="195"/>
                    </a:lnTo>
                    <a:lnTo>
                      <a:pt x="371" y="195"/>
                    </a:lnTo>
                    <a:lnTo>
                      <a:pt x="371" y="193"/>
                    </a:lnTo>
                    <a:lnTo>
                      <a:pt x="371" y="193"/>
                    </a:lnTo>
                    <a:lnTo>
                      <a:pt x="371" y="193"/>
                    </a:lnTo>
                    <a:lnTo>
                      <a:pt x="371" y="193"/>
                    </a:lnTo>
                    <a:lnTo>
                      <a:pt x="374" y="195"/>
                    </a:lnTo>
                    <a:lnTo>
                      <a:pt x="374" y="195"/>
                    </a:lnTo>
                    <a:lnTo>
                      <a:pt x="374" y="195"/>
                    </a:lnTo>
                    <a:lnTo>
                      <a:pt x="376" y="195"/>
                    </a:lnTo>
                    <a:lnTo>
                      <a:pt x="376" y="197"/>
                    </a:lnTo>
                    <a:lnTo>
                      <a:pt x="376" y="197"/>
                    </a:lnTo>
                    <a:lnTo>
                      <a:pt x="376" y="197"/>
                    </a:lnTo>
                    <a:lnTo>
                      <a:pt x="376" y="197"/>
                    </a:lnTo>
                    <a:lnTo>
                      <a:pt x="376" y="197"/>
                    </a:lnTo>
                    <a:lnTo>
                      <a:pt x="376" y="197"/>
                    </a:lnTo>
                    <a:lnTo>
                      <a:pt x="376" y="197"/>
                    </a:lnTo>
                    <a:lnTo>
                      <a:pt x="378" y="197"/>
                    </a:lnTo>
                    <a:lnTo>
                      <a:pt x="378" y="197"/>
                    </a:lnTo>
                    <a:lnTo>
                      <a:pt x="378" y="195"/>
                    </a:lnTo>
                    <a:lnTo>
                      <a:pt x="378" y="195"/>
                    </a:lnTo>
                    <a:lnTo>
                      <a:pt x="378" y="195"/>
                    </a:lnTo>
                    <a:lnTo>
                      <a:pt x="376" y="195"/>
                    </a:lnTo>
                    <a:lnTo>
                      <a:pt x="376" y="195"/>
                    </a:lnTo>
                    <a:lnTo>
                      <a:pt x="376" y="195"/>
                    </a:lnTo>
                    <a:lnTo>
                      <a:pt x="376" y="193"/>
                    </a:lnTo>
                    <a:lnTo>
                      <a:pt x="376" y="193"/>
                    </a:lnTo>
                    <a:lnTo>
                      <a:pt x="376" y="193"/>
                    </a:lnTo>
                    <a:lnTo>
                      <a:pt x="376" y="193"/>
                    </a:lnTo>
                    <a:lnTo>
                      <a:pt x="376" y="192"/>
                    </a:lnTo>
                    <a:lnTo>
                      <a:pt x="376" y="192"/>
                    </a:lnTo>
                    <a:lnTo>
                      <a:pt x="376" y="192"/>
                    </a:lnTo>
                    <a:lnTo>
                      <a:pt x="376" y="192"/>
                    </a:lnTo>
                    <a:lnTo>
                      <a:pt x="376" y="192"/>
                    </a:lnTo>
                    <a:lnTo>
                      <a:pt x="378" y="192"/>
                    </a:lnTo>
                    <a:lnTo>
                      <a:pt x="378" y="192"/>
                    </a:lnTo>
                    <a:lnTo>
                      <a:pt x="378" y="192"/>
                    </a:lnTo>
                    <a:lnTo>
                      <a:pt x="378" y="192"/>
                    </a:lnTo>
                    <a:lnTo>
                      <a:pt x="378" y="192"/>
                    </a:lnTo>
                    <a:lnTo>
                      <a:pt x="380" y="193"/>
                    </a:lnTo>
                    <a:lnTo>
                      <a:pt x="380" y="193"/>
                    </a:lnTo>
                    <a:lnTo>
                      <a:pt x="380" y="195"/>
                    </a:lnTo>
                    <a:lnTo>
                      <a:pt x="381" y="195"/>
                    </a:lnTo>
                    <a:lnTo>
                      <a:pt x="381" y="195"/>
                    </a:lnTo>
                    <a:lnTo>
                      <a:pt x="381" y="195"/>
                    </a:lnTo>
                    <a:lnTo>
                      <a:pt x="381" y="195"/>
                    </a:lnTo>
                    <a:lnTo>
                      <a:pt x="381" y="195"/>
                    </a:lnTo>
                    <a:lnTo>
                      <a:pt x="381" y="193"/>
                    </a:lnTo>
                    <a:lnTo>
                      <a:pt x="381" y="193"/>
                    </a:lnTo>
                    <a:lnTo>
                      <a:pt x="381" y="193"/>
                    </a:lnTo>
                    <a:lnTo>
                      <a:pt x="381" y="193"/>
                    </a:lnTo>
                    <a:lnTo>
                      <a:pt x="380" y="193"/>
                    </a:lnTo>
                    <a:lnTo>
                      <a:pt x="380" y="192"/>
                    </a:lnTo>
                    <a:lnTo>
                      <a:pt x="380" y="192"/>
                    </a:lnTo>
                    <a:lnTo>
                      <a:pt x="380" y="192"/>
                    </a:lnTo>
                    <a:lnTo>
                      <a:pt x="380" y="192"/>
                    </a:lnTo>
                    <a:lnTo>
                      <a:pt x="380" y="192"/>
                    </a:lnTo>
                    <a:lnTo>
                      <a:pt x="380" y="192"/>
                    </a:lnTo>
                    <a:lnTo>
                      <a:pt x="381" y="192"/>
                    </a:lnTo>
                    <a:lnTo>
                      <a:pt x="381" y="192"/>
                    </a:lnTo>
                    <a:lnTo>
                      <a:pt x="381" y="192"/>
                    </a:lnTo>
                    <a:lnTo>
                      <a:pt x="381" y="192"/>
                    </a:lnTo>
                    <a:lnTo>
                      <a:pt x="381" y="190"/>
                    </a:lnTo>
                    <a:lnTo>
                      <a:pt x="381" y="190"/>
                    </a:lnTo>
                    <a:lnTo>
                      <a:pt x="381" y="190"/>
                    </a:lnTo>
                    <a:lnTo>
                      <a:pt x="383" y="190"/>
                    </a:lnTo>
                    <a:lnTo>
                      <a:pt x="383" y="190"/>
                    </a:lnTo>
                    <a:lnTo>
                      <a:pt x="383" y="190"/>
                    </a:lnTo>
                    <a:lnTo>
                      <a:pt x="383" y="190"/>
                    </a:lnTo>
                    <a:lnTo>
                      <a:pt x="383" y="190"/>
                    </a:lnTo>
                    <a:lnTo>
                      <a:pt x="383" y="192"/>
                    </a:lnTo>
                    <a:lnTo>
                      <a:pt x="383" y="192"/>
                    </a:lnTo>
                    <a:lnTo>
                      <a:pt x="383" y="192"/>
                    </a:lnTo>
                    <a:lnTo>
                      <a:pt x="385" y="192"/>
                    </a:lnTo>
                    <a:lnTo>
                      <a:pt x="385" y="193"/>
                    </a:lnTo>
                    <a:lnTo>
                      <a:pt x="385" y="193"/>
                    </a:lnTo>
                    <a:lnTo>
                      <a:pt x="387" y="193"/>
                    </a:lnTo>
                    <a:lnTo>
                      <a:pt x="387" y="193"/>
                    </a:lnTo>
                    <a:lnTo>
                      <a:pt x="387" y="193"/>
                    </a:lnTo>
                    <a:lnTo>
                      <a:pt x="387" y="192"/>
                    </a:lnTo>
                    <a:lnTo>
                      <a:pt x="387" y="192"/>
                    </a:lnTo>
                    <a:lnTo>
                      <a:pt x="387" y="192"/>
                    </a:lnTo>
                    <a:lnTo>
                      <a:pt x="389" y="192"/>
                    </a:lnTo>
                    <a:lnTo>
                      <a:pt x="389" y="192"/>
                    </a:lnTo>
                    <a:lnTo>
                      <a:pt x="389" y="190"/>
                    </a:lnTo>
                    <a:lnTo>
                      <a:pt x="389" y="190"/>
                    </a:lnTo>
                    <a:lnTo>
                      <a:pt x="389" y="190"/>
                    </a:lnTo>
                    <a:lnTo>
                      <a:pt x="389" y="190"/>
                    </a:lnTo>
                    <a:lnTo>
                      <a:pt x="391" y="190"/>
                    </a:lnTo>
                    <a:lnTo>
                      <a:pt x="391" y="190"/>
                    </a:lnTo>
                    <a:lnTo>
                      <a:pt x="391" y="190"/>
                    </a:lnTo>
                    <a:lnTo>
                      <a:pt x="391" y="192"/>
                    </a:lnTo>
                    <a:lnTo>
                      <a:pt x="391" y="192"/>
                    </a:lnTo>
                    <a:lnTo>
                      <a:pt x="391" y="192"/>
                    </a:lnTo>
                    <a:lnTo>
                      <a:pt x="391" y="193"/>
                    </a:lnTo>
                    <a:lnTo>
                      <a:pt x="392" y="193"/>
                    </a:lnTo>
                    <a:lnTo>
                      <a:pt x="392" y="193"/>
                    </a:lnTo>
                    <a:lnTo>
                      <a:pt x="392" y="193"/>
                    </a:lnTo>
                    <a:lnTo>
                      <a:pt x="392" y="193"/>
                    </a:lnTo>
                    <a:lnTo>
                      <a:pt x="392" y="193"/>
                    </a:lnTo>
                    <a:lnTo>
                      <a:pt x="392" y="193"/>
                    </a:lnTo>
                    <a:lnTo>
                      <a:pt x="392" y="195"/>
                    </a:lnTo>
                    <a:lnTo>
                      <a:pt x="392" y="195"/>
                    </a:lnTo>
                    <a:lnTo>
                      <a:pt x="392" y="195"/>
                    </a:lnTo>
                    <a:lnTo>
                      <a:pt x="394" y="195"/>
                    </a:lnTo>
                    <a:lnTo>
                      <a:pt x="394" y="193"/>
                    </a:lnTo>
                    <a:lnTo>
                      <a:pt x="396" y="193"/>
                    </a:lnTo>
                    <a:lnTo>
                      <a:pt x="396" y="195"/>
                    </a:lnTo>
                    <a:lnTo>
                      <a:pt x="396" y="195"/>
                    </a:lnTo>
                    <a:lnTo>
                      <a:pt x="396" y="195"/>
                    </a:lnTo>
                    <a:lnTo>
                      <a:pt x="396" y="195"/>
                    </a:lnTo>
                    <a:lnTo>
                      <a:pt x="396" y="195"/>
                    </a:lnTo>
                    <a:lnTo>
                      <a:pt x="396" y="195"/>
                    </a:lnTo>
                    <a:lnTo>
                      <a:pt x="394" y="195"/>
                    </a:lnTo>
                    <a:lnTo>
                      <a:pt x="394" y="197"/>
                    </a:lnTo>
                    <a:lnTo>
                      <a:pt x="394" y="197"/>
                    </a:lnTo>
                    <a:lnTo>
                      <a:pt x="394" y="197"/>
                    </a:lnTo>
                    <a:lnTo>
                      <a:pt x="394" y="197"/>
                    </a:lnTo>
                    <a:lnTo>
                      <a:pt x="396" y="199"/>
                    </a:lnTo>
                    <a:lnTo>
                      <a:pt x="396" y="199"/>
                    </a:lnTo>
                    <a:lnTo>
                      <a:pt x="396" y="199"/>
                    </a:lnTo>
                    <a:lnTo>
                      <a:pt x="398" y="201"/>
                    </a:lnTo>
                    <a:lnTo>
                      <a:pt x="398" y="201"/>
                    </a:lnTo>
                    <a:lnTo>
                      <a:pt x="398" y="201"/>
                    </a:lnTo>
                    <a:lnTo>
                      <a:pt x="400" y="201"/>
                    </a:lnTo>
                    <a:lnTo>
                      <a:pt x="401" y="201"/>
                    </a:lnTo>
                    <a:lnTo>
                      <a:pt x="401" y="201"/>
                    </a:lnTo>
                    <a:lnTo>
                      <a:pt x="401" y="201"/>
                    </a:lnTo>
                    <a:lnTo>
                      <a:pt x="401" y="201"/>
                    </a:lnTo>
                    <a:lnTo>
                      <a:pt x="401" y="201"/>
                    </a:lnTo>
                    <a:lnTo>
                      <a:pt x="401" y="201"/>
                    </a:lnTo>
                    <a:lnTo>
                      <a:pt x="401" y="201"/>
                    </a:lnTo>
                    <a:lnTo>
                      <a:pt x="403" y="202"/>
                    </a:lnTo>
                    <a:lnTo>
                      <a:pt x="405" y="204"/>
                    </a:lnTo>
                    <a:lnTo>
                      <a:pt x="405" y="204"/>
                    </a:lnTo>
                    <a:lnTo>
                      <a:pt x="405" y="204"/>
                    </a:lnTo>
                    <a:lnTo>
                      <a:pt x="405" y="204"/>
                    </a:lnTo>
                    <a:lnTo>
                      <a:pt x="407" y="206"/>
                    </a:lnTo>
                    <a:lnTo>
                      <a:pt x="407" y="206"/>
                    </a:lnTo>
                    <a:lnTo>
                      <a:pt x="407" y="206"/>
                    </a:lnTo>
                    <a:lnTo>
                      <a:pt x="407" y="206"/>
                    </a:lnTo>
                    <a:lnTo>
                      <a:pt x="409" y="206"/>
                    </a:lnTo>
                    <a:lnTo>
                      <a:pt x="409" y="206"/>
                    </a:lnTo>
                    <a:lnTo>
                      <a:pt x="409" y="206"/>
                    </a:lnTo>
                    <a:lnTo>
                      <a:pt x="409" y="206"/>
                    </a:lnTo>
                    <a:lnTo>
                      <a:pt x="409" y="206"/>
                    </a:lnTo>
                    <a:lnTo>
                      <a:pt x="409" y="206"/>
                    </a:lnTo>
                    <a:lnTo>
                      <a:pt x="409" y="206"/>
                    </a:lnTo>
                    <a:lnTo>
                      <a:pt x="409" y="206"/>
                    </a:lnTo>
                    <a:lnTo>
                      <a:pt x="409" y="204"/>
                    </a:lnTo>
                    <a:lnTo>
                      <a:pt x="409" y="204"/>
                    </a:lnTo>
                    <a:lnTo>
                      <a:pt x="409" y="204"/>
                    </a:lnTo>
                    <a:lnTo>
                      <a:pt x="409" y="204"/>
                    </a:lnTo>
                    <a:lnTo>
                      <a:pt x="409" y="204"/>
                    </a:lnTo>
                    <a:lnTo>
                      <a:pt x="409" y="204"/>
                    </a:lnTo>
                    <a:lnTo>
                      <a:pt x="409" y="204"/>
                    </a:lnTo>
                    <a:lnTo>
                      <a:pt x="409" y="204"/>
                    </a:lnTo>
                    <a:lnTo>
                      <a:pt x="409" y="204"/>
                    </a:lnTo>
                    <a:lnTo>
                      <a:pt x="409" y="204"/>
                    </a:lnTo>
                    <a:lnTo>
                      <a:pt x="409" y="202"/>
                    </a:lnTo>
                    <a:lnTo>
                      <a:pt x="409" y="202"/>
                    </a:lnTo>
                    <a:lnTo>
                      <a:pt x="409" y="202"/>
                    </a:lnTo>
                    <a:lnTo>
                      <a:pt x="409" y="202"/>
                    </a:lnTo>
                    <a:lnTo>
                      <a:pt x="410" y="201"/>
                    </a:lnTo>
                    <a:lnTo>
                      <a:pt x="410" y="201"/>
                    </a:lnTo>
                    <a:lnTo>
                      <a:pt x="409" y="199"/>
                    </a:lnTo>
                    <a:lnTo>
                      <a:pt x="409" y="199"/>
                    </a:lnTo>
                    <a:lnTo>
                      <a:pt x="409" y="199"/>
                    </a:lnTo>
                    <a:lnTo>
                      <a:pt x="407" y="199"/>
                    </a:lnTo>
                    <a:lnTo>
                      <a:pt x="407" y="199"/>
                    </a:lnTo>
                    <a:lnTo>
                      <a:pt x="407" y="199"/>
                    </a:lnTo>
                    <a:lnTo>
                      <a:pt x="407" y="199"/>
                    </a:lnTo>
                    <a:lnTo>
                      <a:pt x="407" y="199"/>
                    </a:lnTo>
                    <a:lnTo>
                      <a:pt x="407" y="199"/>
                    </a:lnTo>
                    <a:lnTo>
                      <a:pt x="407" y="199"/>
                    </a:lnTo>
                    <a:lnTo>
                      <a:pt x="407" y="199"/>
                    </a:lnTo>
                    <a:lnTo>
                      <a:pt x="407" y="199"/>
                    </a:lnTo>
                    <a:lnTo>
                      <a:pt x="409" y="197"/>
                    </a:lnTo>
                    <a:lnTo>
                      <a:pt x="409" y="197"/>
                    </a:lnTo>
                    <a:lnTo>
                      <a:pt x="409" y="197"/>
                    </a:lnTo>
                    <a:lnTo>
                      <a:pt x="409" y="197"/>
                    </a:lnTo>
                    <a:lnTo>
                      <a:pt x="409" y="197"/>
                    </a:lnTo>
                    <a:lnTo>
                      <a:pt x="409" y="195"/>
                    </a:lnTo>
                    <a:lnTo>
                      <a:pt x="409" y="195"/>
                    </a:lnTo>
                    <a:lnTo>
                      <a:pt x="409" y="195"/>
                    </a:lnTo>
                    <a:lnTo>
                      <a:pt x="407" y="193"/>
                    </a:lnTo>
                    <a:lnTo>
                      <a:pt x="407" y="193"/>
                    </a:lnTo>
                    <a:lnTo>
                      <a:pt x="407" y="193"/>
                    </a:lnTo>
                    <a:lnTo>
                      <a:pt x="407" y="192"/>
                    </a:lnTo>
                    <a:lnTo>
                      <a:pt x="409" y="192"/>
                    </a:lnTo>
                    <a:lnTo>
                      <a:pt x="409" y="192"/>
                    </a:lnTo>
                    <a:lnTo>
                      <a:pt x="409" y="192"/>
                    </a:lnTo>
                    <a:lnTo>
                      <a:pt x="409" y="192"/>
                    </a:lnTo>
                    <a:lnTo>
                      <a:pt x="409" y="192"/>
                    </a:lnTo>
                    <a:lnTo>
                      <a:pt x="410" y="192"/>
                    </a:lnTo>
                    <a:lnTo>
                      <a:pt x="410" y="192"/>
                    </a:lnTo>
                    <a:lnTo>
                      <a:pt x="410" y="192"/>
                    </a:lnTo>
                    <a:lnTo>
                      <a:pt x="410" y="192"/>
                    </a:lnTo>
                    <a:lnTo>
                      <a:pt x="410" y="192"/>
                    </a:lnTo>
                    <a:lnTo>
                      <a:pt x="410" y="192"/>
                    </a:lnTo>
                    <a:lnTo>
                      <a:pt x="410" y="192"/>
                    </a:lnTo>
                    <a:lnTo>
                      <a:pt x="410" y="192"/>
                    </a:lnTo>
                    <a:lnTo>
                      <a:pt x="410" y="190"/>
                    </a:lnTo>
                    <a:lnTo>
                      <a:pt x="410" y="190"/>
                    </a:lnTo>
                    <a:lnTo>
                      <a:pt x="409" y="190"/>
                    </a:lnTo>
                    <a:lnTo>
                      <a:pt x="409" y="190"/>
                    </a:lnTo>
                    <a:lnTo>
                      <a:pt x="409" y="190"/>
                    </a:lnTo>
                    <a:lnTo>
                      <a:pt x="410" y="188"/>
                    </a:lnTo>
                    <a:lnTo>
                      <a:pt x="410" y="188"/>
                    </a:lnTo>
                    <a:lnTo>
                      <a:pt x="410" y="188"/>
                    </a:lnTo>
                    <a:lnTo>
                      <a:pt x="410" y="188"/>
                    </a:lnTo>
                    <a:lnTo>
                      <a:pt x="410" y="188"/>
                    </a:lnTo>
                    <a:lnTo>
                      <a:pt x="410" y="188"/>
                    </a:lnTo>
                    <a:lnTo>
                      <a:pt x="412" y="186"/>
                    </a:lnTo>
                    <a:lnTo>
                      <a:pt x="412" y="186"/>
                    </a:lnTo>
                    <a:lnTo>
                      <a:pt x="412" y="186"/>
                    </a:lnTo>
                    <a:lnTo>
                      <a:pt x="412" y="184"/>
                    </a:lnTo>
                    <a:lnTo>
                      <a:pt x="412" y="184"/>
                    </a:lnTo>
                    <a:lnTo>
                      <a:pt x="412" y="184"/>
                    </a:lnTo>
                    <a:lnTo>
                      <a:pt x="414" y="184"/>
                    </a:lnTo>
                    <a:lnTo>
                      <a:pt x="414" y="183"/>
                    </a:lnTo>
                    <a:lnTo>
                      <a:pt x="414" y="183"/>
                    </a:lnTo>
                    <a:lnTo>
                      <a:pt x="414" y="183"/>
                    </a:lnTo>
                    <a:lnTo>
                      <a:pt x="414" y="183"/>
                    </a:lnTo>
                    <a:lnTo>
                      <a:pt x="416" y="183"/>
                    </a:lnTo>
                    <a:lnTo>
                      <a:pt x="416" y="183"/>
                    </a:lnTo>
                    <a:lnTo>
                      <a:pt x="416" y="183"/>
                    </a:lnTo>
                    <a:lnTo>
                      <a:pt x="416" y="183"/>
                    </a:lnTo>
                    <a:lnTo>
                      <a:pt x="418" y="183"/>
                    </a:lnTo>
                    <a:lnTo>
                      <a:pt x="418" y="183"/>
                    </a:lnTo>
                    <a:lnTo>
                      <a:pt x="418" y="181"/>
                    </a:lnTo>
                    <a:lnTo>
                      <a:pt x="418" y="181"/>
                    </a:lnTo>
                    <a:lnTo>
                      <a:pt x="418" y="181"/>
                    </a:lnTo>
                    <a:lnTo>
                      <a:pt x="418" y="181"/>
                    </a:lnTo>
                    <a:lnTo>
                      <a:pt x="418" y="181"/>
                    </a:lnTo>
                    <a:lnTo>
                      <a:pt x="418" y="181"/>
                    </a:lnTo>
                    <a:lnTo>
                      <a:pt x="416" y="181"/>
                    </a:lnTo>
                    <a:lnTo>
                      <a:pt x="416" y="181"/>
                    </a:lnTo>
                    <a:lnTo>
                      <a:pt x="416" y="181"/>
                    </a:lnTo>
                    <a:lnTo>
                      <a:pt x="416" y="181"/>
                    </a:lnTo>
                    <a:lnTo>
                      <a:pt x="416" y="181"/>
                    </a:lnTo>
                    <a:lnTo>
                      <a:pt x="416" y="181"/>
                    </a:lnTo>
                    <a:lnTo>
                      <a:pt x="414" y="181"/>
                    </a:lnTo>
                    <a:lnTo>
                      <a:pt x="414" y="181"/>
                    </a:lnTo>
                    <a:lnTo>
                      <a:pt x="414" y="181"/>
                    </a:lnTo>
                    <a:lnTo>
                      <a:pt x="414" y="181"/>
                    </a:lnTo>
                    <a:lnTo>
                      <a:pt x="414" y="181"/>
                    </a:lnTo>
                    <a:lnTo>
                      <a:pt x="414" y="181"/>
                    </a:lnTo>
                    <a:lnTo>
                      <a:pt x="414" y="181"/>
                    </a:lnTo>
                    <a:lnTo>
                      <a:pt x="414" y="181"/>
                    </a:lnTo>
                    <a:lnTo>
                      <a:pt x="414" y="181"/>
                    </a:lnTo>
                    <a:lnTo>
                      <a:pt x="414" y="179"/>
                    </a:lnTo>
                    <a:lnTo>
                      <a:pt x="414" y="179"/>
                    </a:lnTo>
                    <a:lnTo>
                      <a:pt x="414" y="179"/>
                    </a:lnTo>
                    <a:lnTo>
                      <a:pt x="414" y="179"/>
                    </a:lnTo>
                    <a:lnTo>
                      <a:pt x="416" y="179"/>
                    </a:lnTo>
                    <a:lnTo>
                      <a:pt x="416" y="179"/>
                    </a:lnTo>
                    <a:lnTo>
                      <a:pt x="416" y="179"/>
                    </a:lnTo>
                    <a:lnTo>
                      <a:pt x="416" y="179"/>
                    </a:lnTo>
                    <a:lnTo>
                      <a:pt x="418" y="179"/>
                    </a:lnTo>
                    <a:lnTo>
                      <a:pt x="418" y="181"/>
                    </a:lnTo>
                    <a:lnTo>
                      <a:pt x="418" y="181"/>
                    </a:lnTo>
                    <a:lnTo>
                      <a:pt x="418" y="181"/>
                    </a:lnTo>
                    <a:lnTo>
                      <a:pt x="418" y="181"/>
                    </a:lnTo>
                    <a:lnTo>
                      <a:pt x="418" y="181"/>
                    </a:lnTo>
                    <a:lnTo>
                      <a:pt x="418" y="179"/>
                    </a:lnTo>
                    <a:lnTo>
                      <a:pt x="419" y="179"/>
                    </a:lnTo>
                    <a:lnTo>
                      <a:pt x="419" y="177"/>
                    </a:lnTo>
                    <a:lnTo>
                      <a:pt x="419" y="177"/>
                    </a:lnTo>
                    <a:lnTo>
                      <a:pt x="419" y="177"/>
                    </a:lnTo>
                    <a:lnTo>
                      <a:pt x="419" y="177"/>
                    </a:lnTo>
                    <a:lnTo>
                      <a:pt x="419" y="177"/>
                    </a:lnTo>
                    <a:lnTo>
                      <a:pt x="419" y="177"/>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21" y="175"/>
                    </a:lnTo>
                    <a:lnTo>
                      <a:pt x="421" y="175"/>
                    </a:lnTo>
                    <a:lnTo>
                      <a:pt x="421" y="175"/>
                    </a:lnTo>
                    <a:lnTo>
                      <a:pt x="421" y="175"/>
                    </a:lnTo>
                    <a:lnTo>
                      <a:pt x="421" y="175"/>
                    </a:lnTo>
                    <a:lnTo>
                      <a:pt x="421" y="175"/>
                    </a:lnTo>
                    <a:lnTo>
                      <a:pt x="421" y="177"/>
                    </a:lnTo>
                    <a:lnTo>
                      <a:pt x="421" y="177"/>
                    </a:lnTo>
                    <a:lnTo>
                      <a:pt x="421" y="177"/>
                    </a:lnTo>
                    <a:lnTo>
                      <a:pt x="421" y="177"/>
                    </a:lnTo>
                    <a:lnTo>
                      <a:pt x="421" y="177"/>
                    </a:lnTo>
                    <a:lnTo>
                      <a:pt x="421" y="177"/>
                    </a:lnTo>
                    <a:lnTo>
                      <a:pt x="421" y="177"/>
                    </a:lnTo>
                    <a:lnTo>
                      <a:pt x="421" y="177"/>
                    </a:lnTo>
                    <a:lnTo>
                      <a:pt x="423" y="179"/>
                    </a:lnTo>
                    <a:lnTo>
                      <a:pt x="423" y="179"/>
                    </a:lnTo>
                    <a:lnTo>
                      <a:pt x="423" y="179"/>
                    </a:lnTo>
                    <a:lnTo>
                      <a:pt x="423" y="179"/>
                    </a:lnTo>
                    <a:lnTo>
                      <a:pt x="423" y="179"/>
                    </a:lnTo>
                    <a:lnTo>
                      <a:pt x="425" y="181"/>
                    </a:lnTo>
                    <a:lnTo>
                      <a:pt x="425" y="181"/>
                    </a:lnTo>
                    <a:lnTo>
                      <a:pt x="423" y="181"/>
                    </a:lnTo>
                    <a:lnTo>
                      <a:pt x="423" y="181"/>
                    </a:lnTo>
                    <a:lnTo>
                      <a:pt x="423" y="181"/>
                    </a:lnTo>
                    <a:lnTo>
                      <a:pt x="423" y="183"/>
                    </a:lnTo>
                    <a:lnTo>
                      <a:pt x="423" y="183"/>
                    </a:lnTo>
                    <a:lnTo>
                      <a:pt x="423" y="183"/>
                    </a:lnTo>
                    <a:lnTo>
                      <a:pt x="423" y="183"/>
                    </a:lnTo>
                    <a:lnTo>
                      <a:pt x="423" y="183"/>
                    </a:lnTo>
                    <a:lnTo>
                      <a:pt x="423" y="183"/>
                    </a:lnTo>
                    <a:lnTo>
                      <a:pt x="423" y="184"/>
                    </a:lnTo>
                    <a:lnTo>
                      <a:pt x="425" y="184"/>
                    </a:lnTo>
                    <a:lnTo>
                      <a:pt x="425" y="184"/>
                    </a:lnTo>
                    <a:lnTo>
                      <a:pt x="425" y="184"/>
                    </a:lnTo>
                    <a:lnTo>
                      <a:pt x="425" y="184"/>
                    </a:lnTo>
                    <a:lnTo>
                      <a:pt x="425" y="184"/>
                    </a:lnTo>
                    <a:lnTo>
                      <a:pt x="425" y="184"/>
                    </a:lnTo>
                    <a:lnTo>
                      <a:pt x="427" y="184"/>
                    </a:lnTo>
                    <a:lnTo>
                      <a:pt x="427" y="184"/>
                    </a:lnTo>
                    <a:lnTo>
                      <a:pt x="427" y="184"/>
                    </a:lnTo>
                    <a:lnTo>
                      <a:pt x="427" y="183"/>
                    </a:lnTo>
                    <a:lnTo>
                      <a:pt x="429" y="183"/>
                    </a:lnTo>
                    <a:lnTo>
                      <a:pt x="429" y="183"/>
                    </a:lnTo>
                    <a:lnTo>
                      <a:pt x="430" y="181"/>
                    </a:lnTo>
                    <a:lnTo>
                      <a:pt x="430" y="181"/>
                    </a:lnTo>
                    <a:lnTo>
                      <a:pt x="430" y="181"/>
                    </a:lnTo>
                    <a:lnTo>
                      <a:pt x="432" y="181"/>
                    </a:lnTo>
                    <a:lnTo>
                      <a:pt x="432" y="181"/>
                    </a:lnTo>
                    <a:lnTo>
                      <a:pt x="434" y="181"/>
                    </a:lnTo>
                    <a:lnTo>
                      <a:pt x="434" y="181"/>
                    </a:lnTo>
                    <a:lnTo>
                      <a:pt x="434" y="181"/>
                    </a:lnTo>
                    <a:lnTo>
                      <a:pt x="434" y="181"/>
                    </a:lnTo>
                    <a:lnTo>
                      <a:pt x="436" y="179"/>
                    </a:lnTo>
                    <a:lnTo>
                      <a:pt x="436" y="179"/>
                    </a:lnTo>
                    <a:lnTo>
                      <a:pt x="436" y="179"/>
                    </a:lnTo>
                    <a:lnTo>
                      <a:pt x="436" y="179"/>
                    </a:lnTo>
                    <a:lnTo>
                      <a:pt x="436" y="179"/>
                    </a:lnTo>
                    <a:lnTo>
                      <a:pt x="436" y="179"/>
                    </a:lnTo>
                    <a:lnTo>
                      <a:pt x="436" y="179"/>
                    </a:lnTo>
                    <a:lnTo>
                      <a:pt x="436" y="181"/>
                    </a:lnTo>
                    <a:lnTo>
                      <a:pt x="436" y="181"/>
                    </a:lnTo>
                    <a:lnTo>
                      <a:pt x="436" y="181"/>
                    </a:lnTo>
                    <a:lnTo>
                      <a:pt x="436" y="183"/>
                    </a:lnTo>
                    <a:lnTo>
                      <a:pt x="436" y="183"/>
                    </a:lnTo>
                    <a:lnTo>
                      <a:pt x="438" y="183"/>
                    </a:lnTo>
                    <a:lnTo>
                      <a:pt x="438" y="183"/>
                    </a:lnTo>
                    <a:lnTo>
                      <a:pt x="438" y="183"/>
                    </a:lnTo>
                    <a:lnTo>
                      <a:pt x="439" y="183"/>
                    </a:lnTo>
                    <a:lnTo>
                      <a:pt x="439" y="183"/>
                    </a:lnTo>
                    <a:lnTo>
                      <a:pt x="439" y="181"/>
                    </a:lnTo>
                    <a:lnTo>
                      <a:pt x="439" y="181"/>
                    </a:lnTo>
                    <a:lnTo>
                      <a:pt x="439" y="181"/>
                    </a:lnTo>
                    <a:lnTo>
                      <a:pt x="439" y="181"/>
                    </a:lnTo>
                    <a:lnTo>
                      <a:pt x="439" y="181"/>
                    </a:lnTo>
                    <a:lnTo>
                      <a:pt x="439" y="181"/>
                    </a:lnTo>
                    <a:lnTo>
                      <a:pt x="441" y="179"/>
                    </a:lnTo>
                    <a:lnTo>
                      <a:pt x="441" y="179"/>
                    </a:lnTo>
                    <a:lnTo>
                      <a:pt x="441" y="179"/>
                    </a:lnTo>
                    <a:lnTo>
                      <a:pt x="441" y="179"/>
                    </a:lnTo>
                    <a:lnTo>
                      <a:pt x="441" y="177"/>
                    </a:lnTo>
                    <a:lnTo>
                      <a:pt x="441" y="177"/>
                    </a:lnTo>
                    <a:lnTo>
                      <a:pt x="441" y="177"/>
                    </a:lnTo>
                    <a:lnTo>
                      <a:pt x="441" y="177"/>
                    </a:lnTo>
                    <a:lnTo>
                      <a:pt x="441" y="177"/>
                    </a:lnTo>
                    <a:lnTo>
                      <a:pt x="441" y="177"/>
                    </a:lnTo>
                    <a:lnTo>
                      <a:pt x="439" y="177"/>
                    </a:lnTo>
                    <a:lnTo>
                      <a:pt x="439" y="177"/>
                    </a:lnTo>
                    <a:lnTo>
                      <a:pt x="439" y="177"/>
                    </a:lnTo>
                    <a:lnTo>
                      <a:pt x="439" y="175"/>
                    </a:lnTo>
                    <a:lnTo>
                      <a:pt x="441" y="175"/>
                    </a:lnTo>
                    <a:lnTo>
                      <a:pt x="441" y="175"/>
                    </a:lnTo>
                    <a:lnTo>
                      <a:pt x="441" y="175"/>
                    </a:lnTo>
                    <a:lnTo>
                      <a:pt x="441" y="175"/>
                    </a:lnTo>
                    <a:lnTo>
                      <a:pt x="441" y="175"/>
                    </a:lnTo>
                    <a:lnTo>
                      <a:pt x="441" y="175"/>
                    </a:lnTo>
                    <a:lnTo>
                      <a:pt x="443" y="174"/>
                    </a:lnTo>
                    <a:lnTo>
                      <a:pt x="443" y="174"/>
                    </a:lnTo>
                    <a:lnTo>
                      <a:pt x="443" y="174"/>
                    </a:lnTo>
                    <a:lnTo>
                      <a:pt x="443" y="174"/>
                    </a:lnTo>
                    <a:lnTo>
                      <a:pt x="443" y="172"/>
                    </a:lnTo>
                    <a:lnTo>
                      <a:pt x="443" y="172"/>
                    </a:lnTo>
                    <a:lnTo>
                      <a:pt x="443" y="172"/>
                    </a:lnTo>
                    <a:lnTo>
                      <a:pt x="443" y="172"/>
                    </a:lnTo>
                    <a:lnTo>
                      <a:pt x="443" y="172"/>
                    </a:lnTo>
                    <a:lnTo>
                      <a:pt x="443" y="172"/>
                    </a:lnTo>
                    <a:lnTo>
                      <a:pt x="443" y="172"/>
                    </a:lnTo>
                    <a:lnTo>
                      <a:pt x="443" y="170"/>
                    </a:lnTo>
                    <a:lnTo>
                      <a:pt x="443" y="170"/>
                    </a:lnTo>
                    <a:lnTo>
                      <a:pt x="443" y="170"/>
                    </a:lnTo>
                    <a:lnTo>
                      <a:pt x="443" y="170"/>
                    </a:lnTo>
                    <a:lnTo>
                      <a:pt x="441" y="170"/>
                    </a:lnTo>
                    <a:lnTo>
                      <a:pt x="441" y="170"/>
                    </a:lnTo>
                    <a:lnTo>
                      <a:pt x="441" y="170"/>
                    </a:lnTo>
                    <a:lnTo>
                      <a:pt x="441" y="170"/>
                    </a:lnTo>
                    <a:lnTo>
                      <a:pt x="441" y="170"/>
                    </a:lnTo>
                    <a:lnTo>
                      <a:pt x="441" y="170"/>
                    </a:lnTo>
                    <a:lnTo>
                      <a:pt x="441" y="170"/>
                    </a:lnTo>
                    <a:lnTo>
                      <a:pt x="441" y="170"/>
                    </a:lnTo>
                    <a:lnTo>
                      <a:pt x="441" y="168"/>
                    </a:lnTo>
                    <a:lnTo>
                      <a:pt x="441" y="168"/>
                    </a:lnTo>
                    <a:lnTo>
                      <a:pt x="441" y="168"/>
                    </a:lnTo>
                    <a:lnTo>
                      <a:pt x="441" y="168"/>
                    </a:lnTo>
                    <a:lnTo>
                      <a:pt x="441" y="168"/>
                    </a:lnTo>
                    <a:lnTo>
                      <a:pt x="441" y="166"/>
                    </a:lnTo>
                    <a:lnTo>
                      <a:pt x="441" y="166"/>
                    </a:lnTo>
                    <a:lnTo>
                      <a:pt x="441" y="166"/>
                    </a:lnTo>
                    <a:lnTo>
                      <a:pt x="441" y="166"/>
                    </a:lnTo>
                    <a:lnTo>
                      <a:pt x="441" y="166"/>
                    </a:lnTo>
                    <a:lnTo>
                      <a:pt x="443" y="166"/>
                    </a:lnTo>
                    <a:lnTo>
                      <a:pt x="443" y="166"/>
                    </a:lnTo>
                    <a:lnTo>
                      <a:pt x="443" y="166"/>
                    </a:lnTo>
                    <a:lnTo>
                      <a:pt x="443" y="166"/>
                    </a:lnTo>
                    <a:lnTo>
                      <a:pt x="443" y="166"/>
                    </a:lnTo>
                    <a:lnTo>
                      <a:pt x="443" y="166"/>
                    </a:lnTo>
                    <a:lnTo>
                      <a:pt x="443" y="166"/>
                    </a:lnTo>
                    <a:lnTo>
                      <a:pt x="443" y="166"/>
                    </a:lnTo>
                    <a:lnTo>
                      <a:pt x="445" y="166"/>
                    </a:lnTo>
                    <a:lnTo>
                      <a:pt x="445" y="166"/>
                    </a:lnTo>
                    <a:lnTo>
                      <a:pt x="445" y="166"/>
                    </a:lnTo>
                    <a:lnTo>
                      <a:pt x="445" y="166"/>
                    </a:lnTo>
                    <a:lnTo>
                      <a:pt x="445" y="168"/>
                    </a:lnTo>
                    <a:lnTo>
                      <a:pt x="445" y="168"/>
                    </a:lnTo>
                    <a:lnTo>
                      <a:pt x="445" y="168"/>
                    </a:lnTo>
                    <a:lnTo>
                      <a:pt x="445" y="170"/>
                    </a:lnTo>
                    <a:lnTo>
                      <a:pt x="447" y="170"/>
                    </a:lnTo>
                    <a:lnTo>
                      <a:pt x="447" y="170"/>
                    </a:lnTo>
                    <a:lnTo>
                      <a:pt x="447" y="170"/>
                    </a:lnTo>
                    <a:lnTo>
                      <a:pt x="447" y="170"/>
                    </a:lnTo>
                    <a:lnTo>
                      <a:pt x="447" y="170"/>
                    </a:lnTo>
                    <a:lnTo>
                      <a:pt x="447" y="170"/>
                    </a:lnTo>
                    <a:lnTo>
                      <a:pt x="447" y="170"/>
                    </a:lnTo>
                    <a:lnTo>
                      <a:pt x="447" y="168"/>
                    </a:lnTo>
                    <a:lnTo>
                      <a:pt x="447" y="168"/>
                    </a:lnTo>
                    <a:lnTo>
                      <a:pt x="447" y="168"/>
                    </a:lnTo>
                    <a:lnTo>
                      <a:pt x="447" y="168"/>
                    </a:lnTo>
                    <a:lnTo>
                      <a:pt x="447" y="168"/>
                    </a:lnTo>
                    <a:lnTo>
                      <a:pt x="447" y="166"/>
                    </a:lnTo>
                    <a:lnTo>
                      <a:pt x="447" y="166"/>
                    </a:lnTo>
                    <a:lnTo>
                      <a:pt x="447" y="166"/>
                    </a:lnTo>
                    <a:lnTo>
                      <a:pt x="447" y="166"/>
                    </a:lnTo>
                    <a:lnTo>
                      <a:pt x="447" y="166"/>
                    </a:lnTo>
                    <a:lnTo>
                      <a:pt x="448" y="166"/>
                    </a:lnTo>
                    <a:lnTo>
                      <a:pt x="448" y="164"/>
                    </a:lnTo>
                    <a:lnTo>
                      <a:pt x="448" y="164"/>
                    </a:lnTo>
                    <a:lnTo>
                      <a:pt x="448" y="164"/>
                    </a:lnTo>
                    <a:lnTo>
                      <a:pt x="448" y="164"/>
                    </a:lnTo>
                    <a:lnTo>
                      <a:pt x="448" y="164"/>
                    </a:lnTo>
                    <a:lnTo>
                      <a:pt x="448" y="164"/>
                    </a:lnTo>
                    <a:lnTo>
                      <a:pt x="448" y="164"/>
                    </a:lnTo>
                    <a:lnTo>
                      <a:pt x="450" y="164"/>
                    </a:lnTo>
                    <a:lnTo>
                      <a:pt x="450" y="164"/>
                    </a:lnTo>
                    <a:lnTo>
                      <a:pt x="450" y="164"/>
                    </a:lnTo>
                    <a:lnTo>
                      <a:pt x="450" y="164"/>
                    </a:lnTo>
                    <a:lnTo>
                      <a:pt x="452" y="166"/>
                    </a:lnTo>
                    <a:lnTo>
                      <a:pt x="452" y="166"/>
                    </a:lnTo>
                    <a:lnTo>
                      <a:pt x="452" y="166"/>
                    </a:lnTo>
                    <a:lnTo>
                      <a:pt x="452" y="166"/>
                    </a:lnTo>
                    <a:lnTo>
                      <a:pt x="454" y="166"/>
                    </a:lnTo>
                    <a:lnTo>
                      <a:pt x="454" y="166"/>
                    </a:lnTo>
                    <a:lnTo>
                      <a:pt x="454" y="166"/>
                    </a:lnTo>
                    <a:lnTo>
                      <a:pt x="454" y="164"/>
                    </a:lnTo>
                    <a:lnTo>
                      <a:pt x="454" y="164"/>
                    </a:lnTo>
                    <a:lnTo>
                      <a:pt x="454" y="164"/>
                    </a:lnTo>
                    <a:lnTo>
                      <a:pt x="454" y="164"/>
                    </a:lnTo>
                    <a:lnTo>
                      <a:pt x="454" y="164"/>
                    </a:lnTo>
                    <a:lnTo>
                      <a:pt x="454" y="164"/>
                    </a:lnTo>
                    <a:lnTo>
                      <a:pt x="454" y="164"/>
                    </a:lnTo>
                    <a:lnTo>
                      <a:pt x="454" y="164"/>
                    </a:lnTo>
                    <a:lnTo>
                      <a:pt x="454" y="164"/>
                    </a:lnTo>
                    <a:lnTo>
                      <a:pt x="454" y="163"/>
                    </a:lnTo>
                    <a:lnTo>
                      <a:pt x="454" y="163"/>
                    </a:lnTo>
                    <a:lnTo>
                      <a:pt x="454" y="163"/>
                    </a:lnTo>
                    <a:lnTo>
                      <a:pt x="454" y="163"/>
                    </a:lnTo>
                    <a:lnTo>
                      <a:pt x="452" y="163"/>
                    </a:lnTo>
                    <a:lnTo>
                      <a:pt x="452" y="161"/>
                    </a:lnTo>
                    <a:lnTo>
                      <a:pt x="452" y="161"/>
                    </a:lnTo>
                    <a:lnTo>
                      <a:pt x="452" y="161"/>
                    </a:lnTo>
                    <a:lnTo>
                      <a:pt x="452" y="161"/>
                    </a:lnTo>
                    <a:lnTo>
                      <a:pt x="452" y="159"/>
                    </a:lnTo>
                    <a:lnTo>
                      <a:pt x="452" y="159"/>
                    </a:lnTo>
                    <a:lnTo>
                      <a:pt x="452" y="159"/>
                    </a:lnTo>
                    <a:lnTo>
                      <a:pt x="452" y="159"/>
                    </a:lnTo>
                    <a:lnTo>
                      <a:pt x="452" y="159"/>
                    </a:lnTo>
                    <a:lnTo>
                      <a:pt x="452" y="159"/>
                    </a:lnTo>
                    <a:lnTo>
                      <a:pt x="452" y="157"/>
                    </a:lnTo>
                    <a:lnTo>
                      <a:pt x="454" y="157"/>
                    </a:lnTo>
                    <a:lnTo>
                      <a:pt x="454" y="157"/>
                    </a:lnTo>
                    <a:lnTo>
                      <a:pt x="454" y="157"/>
                    </a:lnTo>
                    <a:lnTo>
                      <a:pt x="454" y="157"/>
                    </a:lnTo>
                    <a:lnTo>
                      <a:pt x="454" y="157"/>
                    </a:lnTo>
                    <a:lnTo>
                      <a:pt x="454" y="157"/>
                    </a:lnTo>
                    <a:lnTo>
                      <a:pt x="452" y="155"/>
                    </a:lnTo>
                    <a:lnTo>
                      <a:pt x="452" y="155"/>
                    </a:lnTo>
                    <a:lnTo>
                      <a:pt x="452" y="155"/>
                    </a:lnTo>
                    <a:lnTo>
                      <a:pt x="452" y="155"/>
                    </a:lnTo>
                    <a:lnTo>
                      <a:pt x="452" y="155"/>
                    </a:lnTo>
                    <a:lnTo>
                      <a:pt x="452" y="154"/>
                    </a:lnTo>
                    <a:lnTo>
                      <a:pt x="452" y="154"/>
                    </a:lnTo>
                    <a:lnTo>
                      <a:pt x="452" y="154"/>
                    </a:lnTo>
                    <a:lnTo>
                      <a:pt x="452" y="154"/>
                    </a:lnTo>
                    <a:lnTo>
                      <a:pt x="452" y="154"/>
                    </a:lnTo>
                    <a:lnTo>
                      <a:pt x="452" y="152"/>
                    </a:lnTo>
                    <a:lnTo>
                      <a:pt x="452" y="152"/>
                    </a:lnTo>
                    <a:lnTo>
                      <a:pt x="452" y="152"/>
                    </a:lnTo>
                    <a:lnTo>
                      <a:pt x="452" y="152"/>
                    </a:lnTo>
                    <a:lnTo>
                      <a:pt x="452" y="150"/>
                    </a:lnTo>
                    <a:lnTo>
                      <a:pt x="452" y="150"/>
                    </a:lnTo>
                    <a:lnTo>
                      <a:pt x="452" y="150"/>
                    </a:lnTo>
                    <a:lnTo>
                      <a:pt x="452" y="150"/>
                    </a:lnTo>
                    <a:lnTo>
                      <a:pt x="452" y="150"/>
                    </a:lnTo>
                    <a:lnTo>
                      <a:pt x="452" y="150"/>
                    </a:lnTo>
                    <a:lnTo>
                      <a:pt x="454" y="150"/>
                    </a:lnTo>
                    <a:lnTo>
                      <a:pt x="454" y="150"/>
                    </a:lnTo>
                    <a:lnTo>
                      <a:pt x="454" y="150"/>
                    </a:lnTo>
                    <a:lnTo>
                      <a:pt x="454" y="150"/>
                    </a:lnTo>
                    <a:lnTo>
                      <a:pt x="454" y="150"/>
                    </a:lnTo>
                    <a:lnTo>
                      <a:pt x="454" y="150"/>
                    </a:lnTo>
                    <a:lnTo>
                      <a:pt x="454" y="150"/>
                    </a:lnTo>
                    <a:lnTo>
                      <a:pt x="454" y="150"/>
                    </a:lnTo>
                    <a:lnTo>
                      <a:pt x="454" y="150"/>
                    </a:lnTo>
                    <a:lnTo>
                      <a:pt x="456" y="152"/>
                    </a:lnTo>
                    <a:lnTo>
                      <a:pt x="456" y="152"/>
                    </a:lnTo>
                    <a:lnTo>
                      <a:pt x="456" y="152"/>
                    </a:lnTo>
                    <a:lnTo>
                      <a:pt x="456" y="154"/>
                    </a:lnTo>
                    <a:lnTo>
                      <a:pt x="456" y="154"/>
                    </a:lnTo>
                    <a:lnTo>
                      <a:pt x="456" y="154"/>
                    </a:lnTo>
                    <a:lnTo>
                      <a:pt x="456" y="154"/>
                    </a:lnTo>
                    <a:lnTo>
                      <a:pt x="457" y="154"/>
                    </a:lnTo>
                    <a:lnTo>
                      <a:pt x="457" y="154"/>
                    </a:lnTo>
                    <a:lnTo>
                      <a:pt x="457" y="155"/>
                    </a:lnTo>
                    <a:lnTo>
                      <a:pt x="457" y="155"/>
                    </a:lnTo>
                    <a:lnTo>
                      <a:pt x="457" y="155"/>
                    </a:lnTo>
                    <a:lnTo>
                      <a:pt x="457" y="155"/>
                    </a:lnTo>
                    <a:lnTo>
                      <a:pt x="457" y="155"/>
                    </a:lnTo>
                    <a:lnTo>
                      <a:pt x="459" y="157"/>
                    </a:lnTo>
                    <a:lnTo>
                      <a:pt x="459" y="157"/>
                    </a:lnTo>
                    <a:lnTo>
                      <a:pt x="459" y="157"/>
                    </a:lnTo>
                    <a:lnTo>
                      <a:pt x="459" y="157"/>
                    </a:lnTo>
                    <a:lnTo>
                      <a:pt x="459" y="157"/>
                    </a:lnTo>
                    <a:lnTo>
                      <a:pt x="459" y="157"/>
                    </a:lnTo>
                    <a:lnTo>
                      <a:pt x="459" y="157"/>
                    </a:lnTo>
                    <a:lnTo>
                      <a:pt x="461" y="157"/>
                    </a:lnTo>
                    <a:lnTo>
                      <a:pt x="461" y="157"/>
                    </a:lnTo>
                    <a:lnTo>
                      <a:pt x="461" y="157"/>
                    </a:lnTo>
                    <a:lnTo>
                      <a:pt x="461" y="157"/>
                    </a:lnTo>
                    <a:lnTo>
                      <a:pt x="461" y="157"/>
                    </a:lnTo>
                    <a:lnTo>
                      <a:pt x="461" y="155"/>
                    </a:lnTo>
                    <a:lnTo>
                      <a:pt x="459" y="155"/>
                    </a:lnTo>
                    <a:lnTo>
                      <a:pt x="459" y="155"/>
                    </a:lnTo>
                    <a:lnTo>
                      <a:pt x="459" y="154"/>
                    </a:lnTo>
                    <a:lnTo>
                      <a:pt x="459" y="154"/>
                    </a:lnTo>
                    <a:lnTo>
                      <a:pt x="459" y="154"/>
                    </a:lnTo>
                    <a:lnTo>
                      <a:pt x="461" y="154"/>
                    </a:lnTo>
                    <a:lnTo>
                      <a:pt x="461" y="154"/>
                    </a:lnTo>
                    <a:lnTo>
                      <a:pt x="461" y="154"/>
                    </a:lnTo>
                    <a:lnTo>
                      <a:pt x="461" y="154"/>
                    </a:lnTo>
                    <a:lnTo>
                      <a:pt x="461" y="154"/>
                    </a:lnTo>
                    <a:lnTo>
                      <a:pt x="461" y="154"/>
                    </a:lnTo>
                    <a:lnTo>
                      <a:pt x="461" y="154"/>
                    </a:lnTo>
                    <a:lnTo>
                      <a:pt x="461" y="154"/>
                    </a:lnTo>
                    <a:lnTo>
                      <a:pt x="463" y="154"/>
                    </a:lnTo>
                    <a:lnTo>
                      <a:pt x="463" y="154"/>
                    </a:lnTo>
                    <a:lnTo>
                      <a:pt x="463" y="152"/>
                    </a:lnTo>
                    <a:lnTo>
                      <a:pt x="463" y="152"/>
                    </a:lnTo>
                    <a:lnTo>
                      <a:pt x="463" y="152"/>
                    </a:lnTo>
                    <a:lnTo>
                      <a:pt x="463" y="152"/>
                    </a:lnTo>
                    <a:lnTo>
                      <a:pt x="463" y="152"/>
                    </a:lnTo>
                    <a:lnTo>
                      <a:pt x="463" y="152"/>
                    </a:lnTo>
                    <a:lnTo>
                      <a:pt x="463" y="152"/>
                    </a:lnTo>
                    <a:lnTo>
                      <a:pt x="463" y="150"/>
                    </a:lnTo>
                    <a:lnTo>
                      <a:pt x="463" y="150"/>
                    </a:lnTo>
                    <a:lnTo>
                      <a:pt x="463" y="150"/>
                    </a:lnTo>
                    <a:lnTo>
                      <a:pt x="463" y="150"/>
                    </a:lnTo>
                    <a:lnTo>
                      <a:pt x="463" y="148"/>
                    </a:lnTo>
                    <a:lnTo>
                      <a:pt x="463" y="148"/>
                    </a:lnTo>
                    <a:lnTo>
                      <a:pt x="463" y="148"/>
                    </a:lnTo>
                    <a:lnTo>
                      <a:pt x="463" y="148"/>
                    </a:lnTo>
                    <a:lnTo>
                      <a:pt x="465" y="148"/>
                    </a:lnTo>
                    <a:lnTo>
                      <a:pt x="465" y="150"/>
                    </a:lnTo>
                    <a:lnTo>
                      <a:pt x="465" y="150"/>
                    </a:lnTo>
                    <a:lnTo>
                      <a:pt x="465" y="152"/>
                    </a:lnTo>
                    <a:lnTo>
                      <a:pt x="465" y="152"/>
                    </a:lnTo>
                    <a:lnTo>
                      <a:pt x="465" y="152"/>
                    </a:lnTo>
                    <a:lnTo>
                      <a:pt x="465" y="152"/>
                    </a:lnTo>
                    <a:lnTo>
                      <a:pt x="465" y="152"/>
                    </a:lnTo>
                    <a:lnTo>
                      <a:pt x="467" y="152"/>
                    </a:lnTo>
                    <a:lnTo>
                      <a:pt x="467" y="152"/>
                    </a:lnTo>
                    <a:lnTo>
                      <a:pt x="467" y="152"/>
                    </a:lnTo>
                    <a:lnTo>
                      <a:pt x="470" y="150"/>
                    </a:lnTo>
                    <a:lnTo>
                      <a:pt x="470" y="150"/>
                    </a:lnTo>
                    <a:lnTo>
                      <a:pt x="472" y="150"/>
                    </a:lnTo>
                    <a:lnTo>
                      <a:pt x="472" y="150"/>
                    </a:lnTo>
                    <a:lnTo>
                      <a:pt x="472" y="150"/>
                    </a:lnTo>
                    <a:lnTo>
                      <a:pt x="472" y="150"/>
                    </a:lnTo>
                    <a:lnTo>
                      <a:pt x="474" y="150"/>
                    </a:lnTo>
                    <a:lnTo>
                      <a:pt x="474" y="150"/>
                    </a:lnTo>
                    <a:lnTo>
                      <a:pt x="474" y="150"/>
                    </a:lnTo>
                    <a:lnTo>
                      <a:pt x="474" y="150"/>
                    </a:lnTo>
                    <a:lnTo>
                      <a:pt x="474" y="150"/>
                    </a:lnTo>
                    <a:lnTo>
                      <a:pt x="474" y="150"/>
                    </a:lnTo>
                    <a:lnTo>
                      <a:pt x="474" y="150"/>
                    </a:lnTo>
                    <a:lnTo>
                      <a:pt x="474" y="150"/>
                    </a:lnTo>
                    <a:lnTo>
                      <a:pt x="476" y="148"/>
                    </a:lnTo>
                    <a:lnTo>
                      <a:pt x="476" y="148"/>
                    </a:lnTo>
                    <a:lnTo>
                      <a:pt x="477" y="146"/>
                    </a:lnTo>
                    <a:lnTo>
                      <a:pt x="477" y="146"/>
                    </a:lnTo>
                    <a:lnTo>
                      <a:pt x="477" y="146"/>
                    </a:lnTo>
                    <a:lnTo>
                      <a:pt x="479" y="146"/>
                    </a:lnTo>
                    <a:lnTo>
                      <a:pt x="479" y="146"/>
                    </a:lnTo>
                    <a:lnTo>
                      <a:pt x="479" y="146"/>
                    </a:lnTo>
                    <a:lnTo>
                      <a:pt x="479" y="146"/>
                    </a:lnTo>
                    <a:lnTo>
                      <a:pt x="479" y="146"/>
                    </a:lnTo>
                    <a:lnTo>
                      <a:pt x="479" y="146"/>
                    </a:lnTo>
                    <a:lnTo>
                      <a:pt x="481" y="146"/>
                    </a:lnTo>
                    <a:lnTo>
                      <a:pt x="481" y="146"/>
                    </a:lnTo>
                    <a:lnTo>
                      <a:pt x="481" y="146"/>
                    </a:lnTo>
                    <a:lnTo>
                      <a:pt x="483" y="148"/>
                    </a:lnTo>
                    <a:lnTo>
                      <a:pt x="483" y="148"/>
                    </a:lnTo>
                    <a:lnTo>
                      <a:pt x="485" y="148"/>
                    </a:lnTo>
                    <a:lnTo>
                      <a:pt x="486" y="148"/>
                    </a:lnTo>
                    <a:lnTo>
                      <a:pt x="486" y="150"/>
                    </a:lnTo>
                    <a:lnTo>
                      <a:pt x="488" y="150"/>
                    </a:lnTo>
                    <a:lnTo>
                      <a:pt x="490" y="150"/>
                    </a:lnTo>
                    <a:lnTo>
                      <a:pt x="490" y="152"/>
                    </a:lnTo>
                    <a:lnTo>
                      <a:pt x="490" y="152"/>
                    </a:lnTo>
                    <a:lnTo>
                      <a:pt x="490" y="152"/>
                    </a:lnTo>
                    <a:lnTo>
                      <a:pt x="492" y="152"/>
                    </a:lnTo>
                    <a:lnTo>
                      <a:pt x="492" y="152"/>
                    </a:lnTo>
                    <a:lnTo>
                      <a:pt x="492" y="152"/>
                    </a:lnTo>
                    <a:lnTo>
                      <a:pt x="492" y="154"/>
                    </a:lnTo>
                    <a:lnTo>
                      <a:pt x="490" y="154"/>
                    </a:lnTo>
                    <a:lnTo>
                      <a:pt x="490" y="154"/>
                    </a:lnTo>
                    <a:lnTo>
                      <a:pt x="490" y="154"/>
                    </a:lnTo>
                    <a:lnTo>
                      <a:pt x="490" y="154"/>
                    </a:lnTo>
                    <a:lnTo>
                      <a:pt x="490" y="154"/>
                    </a:lnTo>
                    <a:lnTo>
                      <a:pt x="490" y="154"/>
                    </a:lnTo>
                    <a:lnTo>
                      <a:pt x="488" y="154"/>
                    </a:lnTo>
                    <a:lnTo>
                      <a:pt x="488" y="154"/>
                    </a:lnTo>
                    <a:lnTo>
                      <a:pt x="488" y="155"/>
                    </a:lnTo>
                    <a:lnTo>
                      <a:pt x="488" y="155"/>
                    </a:lnTo>
                    <a:lnTo>
                      <a:pt x="488" y="155"/>
                    </a:lnTo>
                    <a:lnTo>
                      <a:pt x="490" y="155"/>
                    </a:lnTo>
                    <a:lnTo>
                      <a:pt x="490" y="155"/>
                    </a:lnTo>
                    <a:lnTo>
                      <a:pt x="492" y="155"/>
                    </a:lnTo>
                    <a:lnTo>
                      <a:pt x="492" y="155"/>
                    </a:lnTo>
                    <a:lnTo>
                      <a:pt x="494" y="155"/>
                    </a:lnTo>
                    <a:lnTo>
                      <a:pt x="494" y="155"/>
                    </a:lnTo>
                    <a:lnTo>
                      <a:pt x="494" y="155"/>
                    </a:lnTo>
                    <a:lnTo>
                      <a:pt x="495" y="155"/>
                    </a:lnTo>
                    <a:lnTo>
                      <a:pt x="494" y="155"/>
                    </a:lnTo>
                    <a:lnTo>
                      <a:pt x="494" y="155"/>
                    </a:lnTo>
                    <a:lnTo>
                      <a:pt x="494" y="157"/>
                    </a:lnTo>
                    <a:lnTo>
                      <a:pt x="494" y="157"/>
                    </a:lnTo>
                    <a:lnTo>
                      <a:pt x="494" y="157"/>
                    </a:lnTo>
                    <a:lnTo>
                      <a:pt x="492" y="157"/>
                    </a:lnTo>
                    <a:lnTo>
                      <a:pt x="492" y="157"/>
                    </a:lnTo>
                    <a:lnTo>
                      <a:pt x="492" y="157"/>
                    </a:lnTo>
                    <a:lnTo>
                      <a:pt x="492" y="157"/>
                    </a:lnTo>
                    <a:lnTo>
                      <a:pt x="490" y="157"/>
                    </a:lnTo>
                    <a:lnTo>
                      <a:pt x="490" y="159"/>
                    </a:lnTo>
                    <a:lnTo>
                      <a:pt x="490" y="159"/>
                    </a:lnTo>
                    <a:lnTo>
                      <a:pt x="490" y="159"/>
                    </a:lnTo>
                    <a:lnTo>
                      <a:pt x="490" y="159"/>
                    </a:lnTo>
                    <a:lnTo>
                      <a:pt x="490" y="161"/>
                    </a:lnTo>
                    <a:lnTo>
                      <a:pt x="490" y="161"/>
                    </a:lnTo>
                    <a:lnTo>
                      <a:pt x="492" y="161"/>
                    </a:lnTo>
                    <a:lnTo>
                      <a:pt x="492" y="161"/>
                    </a:lnTo>
                    <a:lnTo>
                      <a:pt x="492" y="161"/>
                    </a:lnTo>
                    <a:lnTo>
                      <a:pt x="492" y="161"/>
                    </a:lnTo>
                    <a:lnTo>
                      <a:pt x="494" y="161"/>
                    </a:lnTo>
                    <a:lnTo>
                      <a:pt x="494" y="161"/>
                    </a:lnTo>
                    <a:lnTo>
                      <a:pt x="494" y="161"/>
                    </a:lnTo>
                    <a:lnTo>
                      <a:pt x="494" y="161"/>
                    </a:lnTo>
                    <a:lnTo>
                      <a:pt x="494" y="161"/>
                    </a:lnTo>
                    <a:lnTo>
                      <a:pt x="494" y="161"/>
                    </a:lnTo>
                    <a:lnTo>
                      <a:pt x="494" y="161"/>
                    </a:lnTo>
                    <a:lnTo>
                      <a:pt x="494" y="161"/>
                    </a:lnTo>
                    <a:lnTo>
                      <a:pt x="494" y="163"/>
                    </a:lnTo>
                    <a:lnTo>
                      <a:pt x="492" y="163"/>
                    </a:lnTo>
                    <a:lnTo>
                      <a:pt x="492" y="163"/>
                    </a:lnTo>
                    <a:lnTo>
                      <a:pt x="492" y="163"/>
                    </a:lnTo>
                    <a:lnTo>
                      <a:pt x="492" y="163"/>
                    </a:lnTo>
                    <a:lnTo>
                      <a:pt x="492" y="163"/>
                    </a:lnTo>
                    <a:lnTo>
                      <a:pt x="492" y="163"/>
                    </a:lnTo>
                    <a:lnTo>
                      <a:pt x="492" y="163"/>
                    </a:lnTo>
                    <a:lnTo>
                      <a:pt x="492" y="163"/>
                    </a:lnTo>
                    <a:lnTo>
                      <a:pt x="492" y="164"/>
                    </a:lnTo>
                    <a:lnTo>
                      <a:pt x="494" y="164"/>
                    </a:lnTo>
                    <a:lnTo>
                      <a:pt x="495" y="164"/>
                    </a:lnTo>
                    <a:lnTo>
                      <a:pt x="495" y="164"/>
                    </a:lnTo>
                    <a:lnTo>
                      <a:pt x="495" y="164"/>
                    </a:lnTo>
                    <a:lnTo>
                      <a:pt x="495" y="164"/>
                    </a:lnTo>
                    <a:lnTo>
                      <a:pt x="495" y="164"/>
                    </a:lnTo>
                    <a:lnTo>
                      <a:pt x="495" y="166"/>
                    </a:lnTo>
                    <a:lnTo>
                      <a:pt x="495" y="166"/>
                    </a:lnTo>
                    <a:lnTo>
                      <a:pt x="495" y="166"/>
                    </a:lnTo>
                    <a:lnTo>
                      <a:pt x="495" y="168"/>
                    </a:lnTo>
                    <a:lnTo>
                      <a:pt x="495" y="168"/>
                    </a:lnTo>
                    <a:lnTo>
                      <a:pt x="495" y="168"/>
                    </a:lnTo>
                    <a:lnTo>
                      <a:pt x="497" y="168"/>
                    </a:lnTo>
                    <a:lnTo>
                      <a:pt x="497" y="170"/>
                    </a:lnTo>
                    <a:lnTo>
                      <a:pt x="497" y="170"/>
                    </a:lnTo>
                    <a:lnTo>
                      <a:pt x="497" y="170"/>
                    </a:lnTo>
                    <a:lnTo>
                      <a:pt x="497" y="172"/>
                    </a:lnTo>
                    <a:lnTo>
                      <a:pt x="497" y="172"/>
                    </a:lnTo>
                    <a:lnTo>
                      <a:pt x="497" y="172"/>
                    </a:lnTo>
                    <a:lnTo>
                      <a:pt x="497" y="174"/>
                    </a:lnTo>
                    <a:lnTo>
                      <a:pt x="495" y="174"/>
                    </a:lnTo>
                    <a:lnTo>
                      <a:pt x="495" y="174"/>
                    </a:lnTo>
                    <a:lnTo>
                      <a:pt x="495" y="174"/>
                    </a:lnTo>
                    <a:lnTo>
                      <a:pt x="495" y="175"/>
                    </a:lnTo>
                    <a:lnTo>
                      <a:pt x="495" y="175"/>
                    </a:lnTo>
                    <a:lnTo>
                      <a:pt x="495" y="175"/>
                    </a:lnTo>
                    <a:lnTo>
                      <a:pt x="495" y="175"/>
                    </a:lnTo>
                    <a:lnTo>
                      <a:pt x="497" y="175"/>
                    </a:lnTo>
                    <a:lnTo>
                      <a:pt x="497" y="175"/>
                    </a:lnTo>
                    <a:lnTo>
                      <a:pt x="497" y="175"/>
                    </a:lnTo>
                    <a:lnTo>
                      <a:pt x="497" y="175"/>
                    </a:lnTo>
                    <a:lnTo>
                      <a:pt x="497" y="175"/>
                    </a:lnTo>
                    <a:lnTo>
                      <a:pt x="497" y="175"/>
                    </a:lnTo>
                    <a:lnTo>
                      <a:pt x="499" y="175"/>
                    </a:lnTo>
                    <a:lnTo>
                      <a:pt x="499" y="175"/>
                    </a:lnTo>
                    <a:lnTo>
                      <a:pt x="501" y="175"/>
                    </a:lnTo>
                    <a:lnTo>
                      <a:pt x="503" y="175"/>
                    </a:lnTo>
                    <a:lnTo>
                      <a:pt x="506" y="175"/>
                    </a:lnTo>
                    <a:lnTo>
                      <a:pt x="508" y="175"/>
                    </a:lnTo>
                    <a:lnTo>
                      <a:pt x="508" y="175"/>
                    </a:lnTo>
                    <a:lnTo>
                      <a:pt x="510" y="175"/>
                    </a:lnTo>
                    <a:lnTo>
                      <a:pt x="510" y="175"/>
                    </a:lnTo>
                    <a:lnTo>
                      <a:pt x="512" y="175"/>
                    </a:lnTo>
                    <a:lnTo>
                      <a:pt x="512" y="175"/>
                    </a:lnTo>
                    <a:lnTo>
                      <a:pt x="514" y="177"/>
                    </a:lnTo>
                    <a:lnTo>
                      <a:pt x="514" y="177"/>
                    </a:lnTo>
                    <a:lnTo>
                      <a:pt x="514" y="177"/>
                    </a:lnTo>
                    <a:lnTo>
                      <a:pt x="514" y="179"/>
                    </a:lnTo>
                    <a:lnTo>
                      <a:pt x="514" y="179"/>
                    </a:lnTo>
                    <a:lnTo>
                      <a:pt x="514" y="179"/>
                    </a:lnTo>
                    <a:lnTo>
                      <a:pt x="514" y="179"/>
                    </a:lnTo>
                    <a:lnTo>
                      <a:pt x="514" y="179"/>
                    </a:lnTo>
                    <a:lnTo>
                      <a:pt x="515" y="179"/>
                    </a:lnTo>
                    <a:lnTo>
                      <a:pt x="515" y="179"/>
                    </a:lnTo>
                    <a:lnTo>
                      <a:pt x="517" y="179"/>
                    </a:lnTo>
                    <a:lnTo>
                      <a:pt x="517" y="181"/>
                    </a:lnTo>
                    <a:lnTo>
                      <a:pt x="517" y="181"/>
                    </a:lnTo>
                    <a:lnTo>
                      <a:pt x="517" y="181"/>
                    </a:lnTo>
                    <a:lnTo>
                      <a:pt x="517" y="181"/>
                    </a:lnTo>
                    <a:lnTo>
                      <a:pt x="515" y="183"/>
                    </a:lnTo>
                    <a:lnTo>
                      <a:pt x="515" y="183"/>
                    </a:lnTo>
                    <a:lnTo>
                      <a:pt x="515" y="183"/>
                    </a:lnTo>
                    <a:lnTo>
                      <a:pt x="515" y="183"/>
                    </a:lnTo>
                    <a:lnTo>
                      <a:pt x="515" y="183"/>
                    </a:lnTo>
                    <a:lnTo>
                      <a:pt x="515" y="183"/>
                    </a:lnTo>
                    <a:lnTo>
                      <a:pt x="515" y="184"/>
                    </a:lnTo>
                    <a:lnTo>
                      <a:pt x="519" y="184"/>
                    </a:lnTo>
                    <a:lnTo>
                      <a:pt x="519" y="184"/>
                    </a:lnTo>
                    <a:lnTo>
                      <a:pt x="519" y="184"/>
                    </a:lnTo>
                    <a:lnTo>
                      <a:pt x="521" y="186"/>
                    </a:lnTo>
                    <a:lnTo>
                      <a:pt x="521" y="186"/>
                    </a:lnTo>
                    <a:lnTo>
                      <a:pt x="521" y="186"/>
                    </a:lnTo>
                    <a:lnTo>
                      <a:pt x="521" y="186"/>
                    </a:lnTo>
                    <a:lnTo>
                      <a:pt x="521" y="186"/>
                    </a:lnTo>
                    <a:lnTo>
                      <a:pt x="521" y="186"/>
                    </a:lnTo>
                    <a:lnTo>
                      <a:pt x="523" y="186"/>
                    </a:lnTo>
                    <a:lnTo>
                      <a:pt x="523" y="188"/>
                    </a:lnTo>
                    <a:lnTo>
                      <a:pt x="523" y="188"/>
                    </a:lnTo>
                    <a:lnTo>
                      <a:pt x="523" y="188"/>
                    </a:lnTo>
                    <a:lnTo>
                      <a:pt x="526" y="190"/>
                    </a:lnTo>
                    <a:lnTo>
                      <a:pt x="526" y="192"/>
                    </a:lnTo>
                    <a:lnTo>
                      <a:pt x="526" y="192"/>
                    </a:lnTo>
                    <a:lnTo>
                      <a:pt x="526" y="192"/>
                    </a:lnTo>
                    <a:lnTo>
                      <a:pt x="526" y="192"/>
                    </a:lnTo>
                    <a:lnTo>
                      <a:pt x="528" y="192"/>
                    </a:lnTo>
                    <a:lnTo>
                      <a:pt x="530" y="192"/>
                    </a:lnTo>
                    <a:lnTo>
                      <a:pt x="530" y="192"/>
                    </a:lnTo>
                    <a:lnTo>
                      <a:pt x="530" y="192"/>
                    </a:lnTo>
                    <a:lnTo>
                      <a:pt x="530" y="192"/>
                    </a:lnTo>
                    <a:lnTo>
                      <a:pt x="532" y="192"/>
                    </a:lnTo>
                    <a:lnTo>
                      <a:pt x="532" y="192"/>
                    </a:lnTo>
                    <a:lnTo>
                      <a:pt x="533" y="192"/>
                    </a:lnTo>
                    <a:lnTo>
                      <a:pt x="533" y="192"/>
                    </a:lnTo>
                    <a:lnTo>
                      <a:pt x="533" y="192"/>
                    </a:lnTo>
                    <a:lnTo>
                      <a:pt x="533" y="192"/>
                    </a:lnTo>
                    <a:lnTo>
                      <a:pt x="533" y="192"/>
                    </a:lnTo>
                    <a:lnTo>
                      <a:pt x="535" y="192"/>
                    </a:lnTo>
                    <a:lnTo>
                      <a:pt x="535" y="190"/>
                    </a:lnTo>
                    <a:lnTo>
                      <a:pt x="535" y="190"/>
                    </a:lnTo>
                    <a:lnTo>
                      <a:pt x="537" y="190"/>
                    </a:lnTo>
                    <a:lnTo>
                      <a:pt x="537" y="190"/>
                    </a:lnTo>
                    <a:lnTo>
                      <a:pt x="537" y="190"/>
                    </a:lnTo>
                    <a:lnTo>
                      <a:pt x="539" y="190"/>
                    </a:lnTo>
                    <a:lnTo>
                      <a:pt x="539" y="190"/>
                    </a:lnTo>
                    <a:lnTo>
                      <a:pt x="539" y="190"/>
                    </a:lnTo>
                    <a:lnTo>
                      <a:pt x="541" y="188"/>
                    </a:lnTo>
                    <a:lnTo>
                      <a:pt x="541" y="188"/>
                    </a:lnTo>
                    <a:lnTo>
                      <a:pt x="541" y="188"/>
                    </a:lnTo>
                    <a:lnTo>
                      <a:pt x="541" y="190"/>
                    </a:lnTo>
                    <a:lnTo>
                      <a:pt x="541" y="190"/>
                    </a:lnTo>
                    <a:lnTo>
                      <a:pt x="541" y="190"/>
                    </a:lnTo>
                    <a:lnTo>
                      <a:pt x="541" y="190"/>
                    </a:lnTo>
                    <a:lnTo>
                      <a:pt x="541" y="190"/>
                    </a:lnTo>
                    <a:lnTo>
                      <a:pt x="541" y="190"/>
                    </a:lnTo>
                    <a:lnTo>
                      <a:pt x="541" y="190"/>
                    </a:lnTo>
                    <a:lnTo>
                      <a:pt x="541" y="190"/>
                    </a:lnTo>
                    <a:lnTo>
                      <a:pt x="541" y="190"/>
                    </a:lnTo>
                    <a:lnTo>
                      <a:pt x="542" y="192"/>
                    </a:lnTo>
                    <a:lnTo>
                      <a:pt x="542" y="192"/>
                    </a:lnTo>
                    <a:lnTo>
                      <a:pt x="542" y="192"/>
                    </a:lnTo>
                    <a:lnTo>
                      <a:pt x="544" y="192"/>
                    </a:lnTo>
                    <a:lnTo>
                      <a:pt x="544" y="190"/>
                    </a:lnTo>
                    <a:lnTo>
                      <a:pt x="544" y="190"/>
                    </a:lnTo>
                    <a:lnTo>
                      <a:pt x="544" y="190"/>
                    </a:lnTo>
                    <a:lnTo>
                      <a:pt x="544" y="190"/>
                    </a:lnTo>
                    <a:lnTo>
                      <a:pt x="546" y="190"/>
                    </a:lnTo>
                    <a:lnTo>
                      <a:pt x="546" y="190"/>
                    </a:lnTo>
                    <a:lnTo>
                      <a:pt x="546" y="190"/>
                    </a:lnTo>
                    <a:lnTo>
                      <a:pt x="548" y="190"/>
                    </a:lnTo>
                    <a:lnTo>
                      <a:pt x="548" y="190"/>
                    </a:lnTo>
                    <a:lnTo>
                      <a:pt x="548" y="192"/>
                    </a:lnTo>
                    <a:lnTo>
                      <a:pt x="548" y="192"/>
                    </a:lnTo>
                    <a:lnTo>
                      <a:pt x="548" y="192"/>
                    </a:lnTo>
                    <a:lnTo>
                      <a:pt x="548" y="193"/>
                    </a:lnTo>
                    <a:lnTo>
                      <a:pt x="548" y="193"/>
                    </a:lnTo>
                    <a:lnTo>
                      <a:pt x="550" y="193"/>
                    </a:lnTo>
                    <a:lnTo>
                      <a:pt x="550" y="193"/>
                    </a:lnTo>
                    <a:lnTo>
                      <a:pt x="550" y="193"/>
                    </a:lnTo>
                    <a:lnTo>
                      <a:pt x="550" y="193"/>
                    </a:lnTo>
                    <a:lnTo>
                      <a:pt x="550" y="193"/>
                    </a:lnTo>
                    <a:lnTo>
                      <a:pt x="550" y="193"/>
                    </a:lnTo>
                    <a:lnTo>
                      <a:pt x="550" y="193"/>
                    </a:lnTo>
                    <a:lnTo>
                      <a:pt x="550" y="192"/>
                    </a:lnTo>
                    <a:lnTo>
                      <a:pt x="550" y="192"/>
                    </a:lnTo>
                    <a:lnTo>
                      <a:pt x="550" y="192"/>
                    </a:lnTo>
                    <a:lnTo>
                      <a:pt x="550" y="192"/>
                    </a:lnTo>
                    <a:lnTo>
                      <a:pt x="550" y="192"/>
                    </a:lnTo>
                    <a:lnTo>
                      <a:pt x="550" y="192"/>
                    </a:lnTo>
                    <a:lnTo>
                      <a:pt x="550" y="190"/>
                    </a:lnTo>
                    <a:lnTo>
                      <a:pt x="550" y="190"/>
                    </a:lnTo>
                    <a:lnTo>
                      <a:pt x="550" y="190"/>
                    </a:lnTo>
                    <a:lnTo>
                      <a:pt x="550" y="190"/>
                    </a:lnTo>
                    <a:lnTo>
                      <a:pt x="550" y="190"/>
                    </a:lnTo>
                    <a:lnTo>
                      <a:pt x="550" y="190"/>
                    </a:lnTo>
                    <a:lnTo>
                      <a:pt x="552" y="190"/>
                    </a:lnTo>
                    <a:lnTo>
                      <a:pt x="552" y="190"/>
                    </a:lnTo>
                    <a:lnTo>
                      <a:pt x="552" y="190"/>
                    </a:lnTo>
                    <a:lnTo>
                      <a:pt x="552" y="190"/>
                    </a:lnTo>
                    <a:lnTo>
                      <a:pt x="553" y="192"/>
                    </a:lnTo>
                    <a:lnTo>
                      <a:pt x="553" y="192"/>
                    </a:lnTo>
                    <a:lnTo>
                      <a:pt x="553" y="192"/>
                    </a:lnTo>
                    <a:lnTo>
                      <a:pt x="553" y="193"/>
                    </a:lnTo>
                    <a:lnTo>
                      <a:pt x="553" y="193"/>
                    </a:lnTo>
                    <a:lnTo>
                      <a:pt x="553" y="193"/>
                    </a:lnTo>
                    <a:lnTo>
                      <a:pt x="553" y="193"/>
                    </a:lnTo>
                    <a:lnTo>
                      <a:pt x="553" y="195"/>
                    </a:lnTo>
                    <a:lnTo>
                      <a:pt x="555" y="195"/>
                    </a:lnTo>
                    <a:lnTo>
                      <a:pt x="555" y="195"/>
                    </a:lnTo>
                    <a:lnTo>
                      <a:pt x="555" y="195"/>
                    </a:lnTo>
                    <a:lnTo>
                      <a:pt x="557" y="197"/>
                    </a:lnTo>
                    <a:lnTo>
                      <a:pt x="557" y="197"/>
                    </a:lnTo>
                    <a:lnTo>
                      <a:pt x="557" y="197"/>
                    </a:lnTo>
                    <a:lnTo>
                      <a:pt x="557" y="197"/>
                    </a:lnTo>
                    <a:lnTo>
                      <a:pt x="559" y="199"/>
                    </a:lnTo>
                    <a:lnTo>
                      <a:pt x="559" y="199"/>
                    </a:lnTo>
                    <a:lnTo>
                      <a:pt x="559" y="199"/>
                    </a:lnTo>
                    <a:lnTo>
                      <a:pt x="559" y="199"/>
                    </a:lnTo>
                    <a:lnTo>
                      <a:pt x="559" y="199"/>
                    </a:lnTo>
                    <a:lnTo>
                      <a:pt x="561" y="201"/>
                    </a:lnTo>
                    <a:lnTo>
                      <a:pt x="561" y="201"/>
                    </a:lnTo>
                    <a:lnTo>
                      <a:pt x="561" y="201"/>
                    </a:lnTo>
                    <a:lnTo>
                      <a:pt x="561" y="201"/>
                    </a:lnTo>
                    <a:lnTo>
                      <a:pt x="561" y="199"/>
                    </a:lnTo>
                    <a:lnTo>
                      <a:pt x="561" y="199"/>
                    </a:lnTo>
                    <a:lnTo>
                      <a:pt x="561" y="199"/>
                    </a:lnTo>
                    <a:lnTo>
                      <a:pt x="562" y="199"/>
                    </a:lnTo>
                    <a:lnTo>
                      <a:pt x="561" y="199"/>
                    </a:lnTo>
                    <a:lnTo>
                      <a:pt x="561" y="199"/>
                    </a:lnTo>
                    <a:lnTo>
                      <a:pt x="561" y="197"/>
                    </a:lnTo>
                    <a:lnTo>
                      <a:pt x="561" y="197"/>
                    </a:lnTo>
                    <a:lnTo>
                      <a:pt x="561" y="197"/>
                    </a:lnTo>
                    <a:lnTo>
                      <a:pt x="561" y="197"/>
                    </a:lnTo>
                    <a:lnTo>
                      <a:pt x="561" y="195"/>
                    </a:lnTo>
                    <a:lnTo>
                      <a:pt x="561" y="195"/>
                    </a:lnTo>
                    <a:lnTo>
                      <a:pt x="561" y="195"/>
                    </a:lnTo>
                    <a:lnTo>
                      <a:pt x="561" y="195"/>
                    </a:lnTo>
                    <a:lnTo>
                      <a:pt x="561" y="195"/>
                    </a:lnTo>
                    <a:lnTo>
                      <a:pt x="561" y="195"/>
                    </a:lnTo>
                    <a:lnTo>
                      <a:pt x="561" y="195"/>
                    </a:lnTo>
                    <a:lnTo>
                      <a:pt x="562" y="193"/>
                    </a:lnTo>
                    <a:lnTo>
                      <a:pt x="562" y="193"/>
                    </a:lnTo>
                    <a:lnTo>
                      <a:pt x="562" y="193"/>
                    </a:lnTo>
                    <a:lnTo>
                      <a:pt x="562" y="193"/>
                    </a:lnTo>
                    <a:lnTo>
                      <a:pt x="564" y="193"/>
                    </a:lnTo>
                    <a:lnTo>
                      <a:pt x="564" y="193"/>
                    </a:lnTo>
                    <a:lnTo>
                      <a:pt x="564" y="195"/>
                    </a:lnTo>
                    <a:lnTo>
                      <a:pt x="566" y="195"/>
                    </a:lnTo>
                    <a:lnTo>
                      <a:pt x="566" y="193"/>
                    </a:lnTo>
                    <a:lnTo>
                      <a:pt x="568" y="193"/>
                    </a:lnTo>
                    <a:lnTo>
                      <a:pt x="568" y="192"/>
                    </a:lnTo>
                    <a:lnTo>
                      <a:pt x="568" y="192"/>
                    </a:lnTo>
                    <a:lnTo>
                      <a:pt x="568" y="190"/>
                    </a:lnTo>
                    <a:lnTo>
                      <a:pt x="568" y="190"/>
                    </a:lnTo>
                    <a:lnTo>
                      <a:pt x="568" y="190"/>
                    </a:lnTo>
                    <a:lnTo>
                      <a:pt x="568" y="190"/>
                    </a:lnTo>
                    <a:lnTo>
                      <a:pt x="568" y="190"/>
                    </a:lnTo>
                    <a:lnTo>
                      <a:pt x="570" y="190"/>
                    </a:lnTo>
                    <a:lnTo>
                      <a:pt x="571" y="190"/>
                    </a:lnTo>
                    <a:lnTo>
                      <a:pt x="571" y="190"/>
                    </a:lnTo>
                    <a:lnTo>
                      <a:pt x="571" y="190"/>
                    </a:lnTo>
                    <a:lnTo>
                      <a:pt x="571" y="190"/>
                    </a:lnTo>
                    <a:lnTo>
                      <a:pt x="573" y="190"/>
                    </a:lnTo>
                    <a:lnTo>
                      <a:pt x="573" y="192"/>
                    </a:lnTo>
                    <a:lnTo>
                      <a:pt x="573" y="192"/>
                    </a:lnTo>
                    <a:lnTo>
                      <a:pt x="573" y="193"/>
                    </a:lnTo>
                    <a:lnTo>
                      <a:pt x="573" y="193"/>
                    </a:lnTo>
                    <a:lnTo>
                      <a:pt x="573" y="193"/>
                    </a:lnTo>
                    <a:lnTo>
                      <a:pt x="573" y="195"/>
                    </a:lnTo>
                    <a:lnTo>
                      <a:pt x="573" y="195"/>
                    </a:lnTo>
                    <a:lnTo>
                      <a:pt x="573" y="195"/>
                    </a:lnTo>
                    <a:lnTo>
                      <a:pt x="573" y="195"/>
                    </a:lnTo>
                    <a:lnTo>
                      <a:pt x="573" y="197"/>
                    </a:lnTo>
                    <a:lnTo>
                      <a:pt x="575" y="197"/>
                    </a:lnTo>
                    <a:lnTo>
                      <a:pt x="577" y="199"/>
                    </a:lnTo>
                    <a:lnTo>
                      <a:pt x="577" y="199"/>
                    </a:lnTo>
                    <a:lnTo>
                      <a:pt x="577" y="199"/>
                    </a:lnTo>
                    <a:lnTo>
                      <a:pt x="577" y="199"/>
                    </a:lnTo>
                    <a:lnTo>
                      <a:pt x="577" y="199"/>
                    </a:lnTo>
                    <a:lnTo>
                      <a:pt x="577" y="201"/>
                    </a:lnTo>
                    <a:lnTo>
                      <a:pt x="577" y="201"/>
                    </a:lnTo>
                    <a:lnTo>
                      <a:pt x="577" y="201"/>
                    </a:lnTo>
                    <a:lnTo>
                      <a:pt x="577" y="201"/>
                    </a:lnTo>
                    <a:lnTo>
                      <a:pt x="577" y="202"/>
                    </a:lnTo>
                    <a:lnTo>
                      <a:pt x="577" y="202"/>
                    </a:lnTo>
                    <a:lnTo>
                      <a:pt x="577" y="202"/>
                    </a:lnTo>
                    <a:lnTo>
                      <a:pt x="579" y="202"/>
                    </a:lnTo>
                    <a:lnTo>
                      <a:pt x="579" y="202"/>
                    </a:lnTo>
                    <a:lnTo>
                      <a:pt x="579" y="202"/>
                    </a:lnTo>
                    <a:lnTo>
                      <a:pt x="579" y="202"/>
                    </a:lnTo>
                    <a:lnTo>
                      <a:pt x="580" y="202"/>
                    </a:lnTo>
                    <a:lnTo>
                      <a:pt x="580" y="202"/>
                    </a:lnTo>
                    <a:lnTo>
                      <a:pt x="580" y="202"/>
                    </a:lnTo>
                    <a:lnTo>
                      <a:pt x="580" y="202"/>
                    </a:lnTo>
                    <a:lnTo>
                      <a:pt x="582" y="201"/>
                    </a:lnTo>
                    <a:lnTo>
                      <a:pt x="584" y="199"/>
                    </a:lnTo>
                    <a:lnTo>
                      <a:pt x="584" y="199"/>
                    </a:lnTo>
                    <a:lnTo>
                      <a:pt x="584" y="199"/>
                    </a:lnTo>
                    <a:lnTo>
                      <a:pt x="584" y="199"/>
                    </a:lnTo>
                    <a:lnTo>
                      <a:pt x="584" y="199"/>
                    </a:lnTo>
                    <a:lnTo>
                      <a:pt x="584" y="199"/>
                    </a:lnTo>
                    <a:lnTo>
                      <a:pt x="586" y="199"/>
                    </a:lnTo>
                    <a:lnTo>
                      <a:pt x="586" y="199"/>
                    </a:lnTo>
                    <a:lnTo>
                      <a:pt x="588" y="199"/>
                    </a:lnTo>
                    <a:lnTo>
                      <a:pt x="588" y="197"/>
                    </a:lnTo>
                    <a:lnTo>
                      <a:pt x="588" y="197"/>
                    </a:lnTo>
                    <a:lnTo>
                      <a:pt x="588" y="197"/>
                    </a:lnTo>
                    <a:lnTo>
                      <a:pt x="588" y="197"/>
                    </a:lnTo>
                    <a:lnTo>
                      <a:pt x="586" y="197"/>
                    </a:lnTo>
                    <a:lnTo>
                      <a:pt x="586" y="197"/>
                    </a:lnTo>
                    <a:lnTo>
                      <a:pt x="586" y="197"/>
                    </a:lnTo>
                    <a:lnTo>
                      <a:pt x="584" y="195"/>
                    </a:lnTo>
                    <a:lnTo>
                      <a:pt x="584" y="195"/>
                    </a:lnTo>
                    <a:lnTo>
                      <a:pt x="584" y="195"/>
                    </a:lnTo>
                    <a:lnTo>
                      <a:pt x="584" y="195"/>
                    </a:lnTo>
                    <a:lnTo>
                      <a:pt x="584" y="195"/>
                    </a:lnTo>
                    <a:lnTo>
                      <a:pt x="584" y="195"/>
                    </a:lnTo>
                    <a:lnTo>
                      <a:pt x="584" y="195"/>
                    </a:lnTo>
                    <a:lnTo>
                      <a:pt x="584" y="195"/>
                    </a:lnTo>
                    <a:lnTo>
                      <a:pt x="584" y="193"/>
                    </a:lnTo>
                    <a:lnTo>
                      <a:pt x="584" y="193"/>
                    </a:lnTo>
                    <a:lnTo>
                      <a:pt x="584" y="193"/>
                    </a:lnTo>
                    <a:lnTo>
                      <a:pt x="584" y="193"/>
                    </a:lnTo>
                    <a:lnTo>
                      <a:pt x="584" y="192"/>
                    </a:lnTo>
                    <a:lnTo>
                      <a:pt x="586" y="192"/>
                    </a:lnTo>
                    <a:lnTo>
                      <a:pt x="586" y="192"/>
                    </a:lnTo>
                    <a:lnTo>
                      <a:pt x="586" y="192"/>
                    </a:lnTo>
                    <a:lnTo>
                      <a:pt x="586" y="192"/>
                    </a:lnTo>
                    <a:lnTo>
                      <a:pt x="586" y="192"/>
                    </a:lnTo>
                    <a:lnTo>
                      <a:pt x="588" y="192"/>
                    </a:lnTo>
                    <a:lnTo>
                      <a:pt x="589" y="192"/>
                    </a:lnTo>
                    <a:lnTo>
                      <a:pt x="589" y="192"/>
                    </a:lnTo>
                    <a:lnTo>
                      <a:pt x="589" y="192"/>
                    </a:lnTo>
                    <a:lnTo>
                      <a:pt x="589" y="192"/>
                    </a:lnTo>
                    <a:lnTo>
                      <a:pt x="589" y="192"/>
                    </a:lnTo>
                    <a:lnTo>
                      <a:pt x="591" y="192"/>
                    </a:lnTo>
                    <a:lnTo>
                      <a:pt x="591" y="192"/>
                    </a:lnTo>
                    <a:lnTo>
                      <a:pt x="591" y="192"/>
                    </a:lnTo>
                    <a:lnTo>
                      <a:pt x="591" y="192"/>
                    </a:lnTo>
                    <a:lnTo>
                      <a:pt x="591" y="192"/>
                    </a:lnTo>
                    <a:lnTo>
                      <a:pt x="591" y="192"/>
                    </a:lnTo>
                    <a:lnTo>
                      <a:pt x="593" y="190"/>
                    </a:lnTo>
                    <a:lnTo>
                      <a:pt x="593" y="190"/>
                    </a:lnTo>
                    <a:lnTo>
                      <a:pt x="593" y="190"/>
                    </a:lnTo>
                    <a:lnTo>
                      <a:pt x="593" y="190"/>
                    </a:lnTo>
                    <a:lnTo>
                      <a:pt x="593" y="190"/>
                    </a:lnTo>
                    <a:lnTo>
                      <a:pt x="593" y="188"/>
                    </a:lnTo>
                    <a:lnTo>
                      <a:pt x="593" y="188"/>
                    </a:lnTo>
                    <a:lnTo>
                      <a:pt x="593" y="188"/>
                    </a:lnTo>
                    <a:lnTo>
                      <a:pt x="593" y="188"/>
                    </a:lnTo>
                    <a:lnTo>
                      <a:pt x="593" y="188"/>
                    </a:lnTo>
                    <a:lnTo>
                      <a:pt x="593" y="188"/>
                    </a:lnTo>
                    <a:lnTo>
                      <a:pt x="593" y="188"/>
                    </a:lnTo>
                    <a:lnTo>
                      <a:pt x="593" y="186"/>
                    </a:lnTo>
                    <a:lnTo>
                      <a:pt x="593" y="186"/>
                    </a:lnTo>
                    <a:lnTo>
                      <a:pt x="593" y="186"/>
                    </a:lnTo>
                    <a:lnTo>
                      <a:pt x="593" y="186"/>
                    </a:lnTo>
                    <a:lnTo>
                      <a:pt x="593" y="186"/>
                    </a:lnTo>
                    <a:lnTo>
                      <a:pt x="593" y="186"/>
                    </a:lnTo>
                    <a:lnTo>
                      <a:pt x="593" y="184"/>
                    </a:lnTo>
                    <a:lnTo>
                      <a:pt x="593" y="184"/>
                    </a:lnTo>
                    <a:lnTo>
                      <a:pt x="593" y="184"/>
                    </a:lnTo>
                    <a:lnTo>
                      <a:pt x="593" y="184"/>
                    </a:lnTo>
                    <a:lnTo>
                      <a:pt x="593" y="184"/>
                    </a:lnTo>
                    <a:lnTo>
                      <a:pt x="593" y="183"/>
                    </a:lnTo>
                    <a:lnTo>
                      <a:pt x="593" y="183"/>
                    </a:lnTo>
                    <a:lnTo>
                      <a:pt x="593" y="183"/>
                    </a:lnTo>
                    <a:lnTo>
                      <a:pt x="593" y="183"/>
                    </a:lnTo>
                    <a:lnTo>
                      <a:pt x="593" y="183"/>
                    </a:lnTo>
                    <a:lnTo>
                      <a:pt x="593" y="183"/>
                    </a:lnTo>
                    <a:lnTo>
                      <a:pt x="593" y="183"/>
                    </a:lnTo>
                    <a:lnTo>
                      <a:pt x="593" y="183"/>
                    </a:lnTo>
                    <a:lnTo>
                      <a:pt x="595" y="183"/>
                    </a:lnTo>
                    <a:lnTo>
                      <a:pt x="595" y="183"/>
                    </a:lnTo>
                    <a:lnTo>
                      <a:pt x="595" y="183"/>
                    </a:lnTo>
                    <a:lnTo>
                      <a:pt x="595" y="183"/>
                    </a:lnTo>
                    <a:lnTo>
                      <a:pt x="595" y="183"/>
                    </a:lnTo>
                    <a:lnTo>
                      <a:pt x="595" y="183"/>
                    </a:lnTo>
                    <a:lnTo>
                      <a:pt x="597" y="181"/>
                    </a:lnTo>
                    <a:lnTo>
                      <a:pt x="597" y="181"/>
                    </a:lnTo>
                    <a:lnTo>
                      <a:pt x="597" y="181"/>
                    </a:lnTo>
                    <a:lnTo>
                      <a:pt x="597" y="181"/>
                    </a:lnTo>
                    <a:lnTo>
                      <a:pt x="597" y="181"/>
                    </a:lnTo>
                    <a:lnTo>
                      <a:pt x="597" y="181"/>
                    </a:lnTo>
                    <a:lnTo>
                      <a:pt x="597" y="179"/>
                    </a:lnTo>
                    <a:lnTo>
                      <a:pt x="597" y="179"/>
                    </a:lnTo>
                    <a:lnTo>
                      <a:pt x="597" y="179"/>
                    </a:lnTo>
                    <a:lnTo>
                      <a:pt x="599" y="179"/>
                    </a:lnTo>
                    <a:lnTo>
                      <a:pt x="599" y="179"/>
                    </a:lnTo>
                    <a:lnTo>
                      <a:pt x="599" y="179"/>
                    </a:lnTo>
                    <a:lnTo>
                      <a:pt x="599" y="179"/>
                    </a:lnTo>
                    <a:lnTo>
                      <a:pt x="599" y="179"/>
                    </a:lnTo>
                    <a:lnTo>
                      <a:pt x="599" y="179"/>
                    </a:lnTo>
                    <a:lnTo>
                      <a:pt x="599" y="179"/>
                    </a:lnTo>
                    <a:lnTo>
                      <a:pt x="599" y="179"/>
                    </a:lnTo>
                    <a:lnTo>
                      <a:pt x="599" y="177"/>
                    </a:lnTo>
                    <a:lnTo>
                      <a:pt x="600" y="177"/>
                    </a:lnTo>
                    <a:lnTo>
                      <a:pt x="599" y="177"/>
                    </a:lnTo>
                    <a:lnTo>
                      <a:pt x="599" y="177"/>
                    </a:lnTo>
                    <a:lnTo>
                      <a:pt x="600" y="177"/>
                    </a:lnTo>
                    <a:lnTo>
                      <a:pt x="600" y="177"/>
                    </a:lnTo>
                    <a:lnTo>
                      <a:pt x="600" y="177"/>
                    </a:lnTo>
                    <a:lnTo>
                      <a:pt x="600" y="177"/>
                    </a:lnTo>
                    <a:lnTo>
                      <a:pt x="600" y="177"/>
                    </a:lnTo>
                    <a:lnTo>
                      <a:pt x="600" y="177"/>
                    </a:lnTo>
                    <a:lnTo>
                      <a:pt x="600" y="177"/>
                    </a:lnTo>
                    <a:lnTo>
                      <a:pt x="602" y="175"/>
                    </a:lnTo>
                    <a:lnTo>
                      <a:pt x="602" y="175"/>
                    </a:lnTo>
                    <a:lnTo>
                      <a:pt x="600" y="175"/>
                    </a:lnTo>
                    <a:lnTo>
                      <a:pt x="600" y="175"/>
                    </a:lnTo>
                    <a:lnTo>
                      <a:pt x="600" y="175"/>
                    </a:lnTo>
                    <a:lnTo>
                      <a:pt x="602" y="174"/>
                    </a:lnTo>
                    <a:lnTo>
                      <a:pt x="602" y="174"/>
                    </a:lnTo>
                    <a:lnTo>
                      <a:pt x="602" y="174"/>
                    </a:lnTo>
                    <a:lnTo>
                      <a:pt x="602" y="174"/>
                    </a:lnTo>
                    <a:lnTo>
                      <a:pt x="602" y="174"/>
                    </a:lnTo>
                    <a:lnTo>
                      <a:pt x="602" y="174"/>
                    </a:lnTo>
                    <a:lnTo>
                      <a:pt x="602" y="174"/>
                    </a:lnTo>
                    <a:lnTo>
                      <a:pt x="602" y="174"/>
                    </a:lnTo>
                    <a:lnTo>
                      <a:pt x="602" y="174"/>
                    </a:lnTo>
                    <a:lnTo>
                      <a:pt x="602" y="172"/>
                    </a:lnTo>
                    <a:lnTo>
                      <a:pt x="602" y="172"/>
                    </a:lnTo>
                    <a:lnTo>
                      <a:pt x="602" y="172"/>
                    </a:lnTo>
                    <a:lnTo>
                      <a:pt x="602" y="172"/>
                    </a:lnTo>
                    <a:lnTo>
                      <a:pt x="602" y="172"/>
                    </a:lnTo>
                    <a:lnTo>
                      <a:pt x="602" y="172"/>
                    </a:lnTo>
                    <a:lnTo>
                      <a:pt x="602" y="170"/>
                    </a:lnTo>
                    <a:lnTo>
                      <a:pt x="602" y="170"/>
                    </a:lnTo>
                    <a:lnTo>
                      <a:pt x="602" y="170"/>
                    </a:lnTo>
                    <a:lnTo>
                      <a:pt x="602" y="170"/>
                    </a:lnTo>
                    <a:lnTo>
                      <a:pt x="602" y="170"/>
                    </a:lnTo>
                    <a:lnTo>
                      <a:pt x="604" y="170"/>
                    </a:lnTo>
                    <a:lnTo>
                      <a:pt x="604" y="170"/>
                    </a:lnTo>
                    <a:lnTo>
                      <a:pt x="604" y="170"/>
                    </a:lnTo>
                    <a:lnTo>
                      <a:pt x="604" y="170"/>
                    </a:lnTo>
                    <a:lnTo>
                      <a:pt x="604" y="170"/>
                    </a:lnTo>
                    <a:lnTo>
                      <a:pt x="604" y="170"/>
                    </a:lnTo>
                    <a:lnTo>
                      <a:pt x="604" y="168"/>
                    </a:lnTo>
                    <a:lnTo>
                      <a:pt x="604" y="168"/>
                    </a:lnTo>
                    <a:lnTo>
                      <a:pt x="604" y="168"/>
                    </a:lnTo>
                    <a:lnTo>
                      <a:pt x="604" y="168"/>
                    </a:lnTo>
                    <a:lnTo>
                      <a:pt x="604" y="166"/>
                    </a:lnTo>
                    <a:lnTo>
                      <a:pt x="604" y="166"/>
                    </a:lnTo>
                    <a:lnTo>
                      <a:pt x="604" y="166"/>
                    </a:lnTo>
                    <a:lnTo>
                      <a:pt x="606" y="166"/>
                    </a:lnTo>
                    <a:lnTo>
                      <a:pt x="606" y="166"/>
                    </a:lnTo>
                    <a:lnTo>
                      <a:pt x="606" y="166"/>
                    </a:lnTo>
                    <a:lnTo>
                      <a:pt x="606" y="166"/>
                    </a:lnTo>
                    <a:lnTo>
                      <a:pt x="606" y="166"/>
                    </a:lnTo>
                    <a:lnTo>
                      <a:pt x="606" y="164"/>
                    </a:lnTo>
                    <a:lnTo>
                      <a:pt x="606" y="164"/>
                    </a:lnTo>
                    <a:lnTo>
                      <a:pt x="606" y="164"/>
                    </a:lnTo>
                    <a:lnTo>
                      <a:pt x="606" y="164"/>
                    </a:lnTo>
                    <a:lnTo>
                      <a:pt x="606" y="164"/>
                    </a:lnTo>
                    <a:lnTo>
                      <a:pt x="606" y="164"/>
                    </a:lnTo>
                    <a:lnTo>
                      <a:pt x="608" y="164"/>
                    </a:lnTo>
                    <a:lnTo>
                      <a:pt x="608" y="164"/>
                    </a:lnTo>
                    <a:lnTo>
                      <a:pt x="608" y="163"/>
                    </a:lnTo>
                    <a:lnTo>
                      <a:pt x="608" y="163"/>
                    </a:lnTo>
                    <a:lnTo>
                      <a:pt x="609" y="163"/>
                    </a:lnTo>
                    <a:lnTo>
                      <a:pt x="609" y="163"/>
                    </a:lnTo>
                    <a:lnTo>
                      <a:pt x="609" y="163"/>
                    </a:lnTo>
                    <a:lnTo>
                      <a:pt x="609" y="161"/>
                    </a:lnTo>
                    <a:lnTo>
                      <a:pt x="609" y="161"/>
                    </a:lnTo>
                    <a:lnTo>
                      <a:pt x="609" y="161"/>
                    </a:lnTo>
                    <a:lnTo>
                      <a:pt x="611" y="161"/>
                    </a:lnTo>
                    <a:lnTo>
                      <a:pt x="611" y="161"/>
                    </a:lnTo>
                    <a:lnTo>
                      <a:pt x="611" y="161"/>
                    </a:lnTo>
                    <a:lnTo>
                      <a:pt x="611" y="161"/>
                    </a:lnTo>
                    <a:lnTo>
                      <a:pt x="611" y="161"/>
                    </a:lnTo>
                    <a:lnTo>
                      <a:pt x="611" y="161"/>
                    </a:lnTo>
                    <a:lnTo>
                      <a:pt x="611" y="161"/>
                    </a:lnTo>
                    <a:lnTo>
                      <a:pt x="611" y="161"/>
                    </a:lnTo>
                    <a:lnTo>
                      <a:pt x="613" y="159"/>
                    </a:lnTo>
                    <a:lnTo>
                      <a:pt x="613" y="159"/>
                    </a:lnTo>
                    <a:lnTo>
                      <a:pt x="613" y="159"/>
                    </a:lnTo>
                    <a:lnTo>
                      <a:pt x="613" y="159"/>
                    </a:lnTo>
                    <a:lnTo>
                      <a:pt x="613" y="157"/>
                    </a:lnTo>
                    <a:lnTo>
                      <a:pt x="613" y="157"/>
                    </a:lnTo>
                    <a:lnTo>
                      <a:pt x="613" y="157"/>
                    </a:lnTo>
                    <a:lnTo>
                      <a:pt x="613" y="157"/>
                    </a:lnTo>
                    <a:lnTo>
                      <a:pt x="613" y="157"/>
                    </a:lnTo>
                    <a:lnTo>
                      <a:pt x="613" y="155"/>
                    </a:lnTo>
                    <a:lnTo>
                      <a:pt x="613" y="155"/>
                    </a:lnTo>
                    <a:lnTo>
                      <a:pt x="613" y="155"/>
                    </a:lnTo>
                    <a:lnTo>
                      <a:pt x="613" y="155"/>
                    </a:lnTo>
                    <a:lnTo>
                      <a:pt x="613" y="155"/>
                    </a:lnTo>
                    <a:lnTo>
                      <a:pt x="613" y="154"/>
                    </a:lnTo>
                    <a:lnTo>
                      <a:pt x="613" y="154"/>
                    </a:lnTo>
                    <a:lnTo>
                      <a:pt x="615" y="154"/>
                    </a:lnTo>
                    <a:lnTo>
                      <a:pt x="615" y="152"/>
                    </a:lnTo>
                    <a:lnTo>
                      <a:pt x="615" y="152"/>
                    </a:lnTo>
                    <a:lnTo>
                      <a:pt x="615" y="152"/>
                    </a:lnTo>
                    <a:lnTo>
                      <a:pt x="615" y="150"/>
                    </a:lnTo>
                    <a:lnTo>
                      <a:pt x="615" y="150"/>
                    </a:lnTo>
                    <a:lnTo>
                      <a:pt x="615" y="150"/>
                    </a:lnTo>
                    <a:lnTo>
                      <a:pt x="615" y="150"/>
                    </a:lnTo>
                    <a:lnTo>
                      <a:pt x="615" y="150"/>
                    </a:lnTo>
                    <a:lnTo>
                      <a:pt x="615" y="150"/>
                    </a:lnTo>
                    <a:lnTo>
                      <a:pt x="615" y="150"/>
                    </a:lnTo>
                    <a:lnTo>
                      <a:pt x="615" y="150"/>
                    </a:lnTo>
                    <a:lnTo>
                      <a:pt x="615" y="150"/>
                    </a:lnTo>
                    <a:lnTo>
                      <a:pt x="615" y="148"/>
                    </a:lnTo>
                    <a:lnTo>
                      <a:pt x="617" y="148"/>
                    </a:lnTo>
                    <a:lnTo>
                      <a:pt x="617" y="148"/>
                    </a:lnTo>
                    <a:lnTo>
                      <a:pt x="617" y="148"/>
                    </a:lnTo>
                    <a:lnTo>
                      <a:pt x="617" y="148"/>
                    </a:lnTo>
                    <a:lnTo>
                      <a:pt x="617" y="148"/>
                    </a:lnTo>
                    <a:lnTo>
                      <a:pt x="617" y="148"/>
                    </a:lnTo>
                    <a:lnTo>
                      <a:pt x="617" y="148"/>
                    </a:lnTo>
                    <a:lnTo>
                      <a:pt x="617" y="148"/>
                    </a:lnTo>
                    <a:lnTo>
                      <a:pt x="617" y="148"/>
                    </a:lnTo>
                    <a:lnTo>
                      <a:pt x="617" y="146"/>
                    </a:lnTo>
                    <a:lnTo>
                      <a:pt x="617" y="146"/>
                    </a:lnTo>
                    <a:lnTo>
                      <a:pt x="617" y="146"/>
                    </a:lnTo>
                    <a:lnTo>
                      <a:pt x="617" y="146"/>
                    </a:lnTo>
                    <a:lnTo>
                      <a:pt x="618" y="146"/>
                    </a:lnTo>
                    <a:lnTo>
                      <a:pt x="618" y="146"/>
                    </a:lnTo>
                    <a:lnTo>
                      <a:pt x="618" y="146"/>
                    </a:lnTo>
                    <a:lnTo>
                      <a:pt x="618" y="146"/>
                    </a:lnTo>
                    <a:lnTo>
                      <a:pt x="620" y="146"/>
                    </a:lnTo>
                    <a:lnTo>
                      <a:pt x="620" y="146"/>
                    </a:lnTo>
                    <a:lnTo>
                      <a:pt x="620" y="146"/>
                    </a:lnTo>
                    <a:lnTo>
                      <a:pt x="620" y="146"/>
                    </a:lnTo>
                    <a:lnTo>
                      <a:pt x="620" y="146"/>
                    </a:lnTo>
                    <a:lnTo>
                      <a:pt x="620" y="146"/>
                    </a:lnTo>
                    <a:lnTo>
                      <a:pt x="622" y="146"/>
                    </a:lnTo>
                    <a:lnTo>
                      <a:pt x="622" y="146"/>
                    </a:lnTo>
                    <a:lnTo>
                      <a:pt x="622" y="146"/>
                    </a:lnTo>
                    <a:lnTo>
                      <a:pt x="624" y="146"/>
                    </a:lnTo>
                    <a:lnTo>
                      <a:pt x="624" y="146"/>
                    </a:lnTo>
                    <a:lnTo>
                      <a:pt x="624" y="146"/>
                    </a:lnTo>
                    <a:lnTo>
                      <a:pt x="626" y="146"/>
                    </a:lnTo>
                    <a:lnTo>
                      <a:pt x="626" y="146"/>
                    </a:lnTo>
                    <a:lnTo>
                      <a:pt x="626" y="146"/>
                    </a:lnTo>
                    <a:lnTo>
                      <a:pt x="626" y="146"/>
                    </a:lnTo>
                    <a:lnTo>
                      <a:pt x="626" y="146"/>
                    </a:lnTo>
                    <a:lnTo>
                      <a:pt x="626" y="146"/>
                    </a:lnTo>
                    <a:lnTo>
                      <a:pt x="626" y="146"/>
                    </a:lnTo>
                    <a:lnTo>
                      <a:pt x="626" y="146"/>
                    </a:lnTo>
                    <a:lnTo>
                      <a:pt x="626" y="145"/>
                    </a:lnTo>
                    <a:lnTo>
                      <a:pt x="626" y="145"/>
                    </a:lnTo>
                    <a:lnTo>
                      <a:pt x="626" y="145"/>
                    </a:lnTo>
                    <a:lnTo>
                      <a:pt x="626" y="145"/>
                    </a:lnTo>
                    <a:lnTo>
                      <a:pt x="626" y="145"/>
                    </a:lnTo>
                    <a:lnTo>
                      <a:pt x="627" y="145"/>
                    </a:lnTo>
                    <a:lnTo>
                      <a:pt x="627" y="145"/>
                    </a:lnTo>
                    <a:lnTo>
                      <a:pt x="627" y="145"/>
                    </a:lnTo>
                    <a:lnTo>
                      <a:pt x="627" y="143"/>
                    </a:lnTo>
                    <a:lnTo>
                      <a:pt x="627" y="143"/>
                    </a:lnTo>
                    <a:lnTo>
                      <a:pt x="627" y="143"/>
                    </a:lnTo>
                    <a:lnTo>
                      <a:pt x="627" y="143"/>
                    </a:lnTo>
                    <a:lnTo>
                      <a:pt x="627" y="141"/>
                    </a:lnTo>
                    <a:lnTo>
                      <a:pt x="627" y="141"/>
                    </a:lnTo>
                    <a:lnTo>
                      <a:pt x="627" y="141"/>
                    </a:lnTo>
                    <a:lnTo>
                      <a:pt x="627" y="141"/>
                    </a:lnTo>
                    <a:lnTo>
                      <a:pt x="627" y="141"/>
                    </a:lnTo>
                    <a:lnTo>
                      <a:pt x="626" y="141"/>
                    </a:lnTo>
                    <a:lnTo>
                      <a:pt x="627" y="141"/>
                    </a:lnTo>
                    <a:lnTo>
                      <a:pt x="627" y="141"/>
                    </a:lnTo>
                    <a:lnTo>
                      <a:pt x="627" y="141"/>
                    </a:lnTo>
                    <a:lnTo>
                      <a:pt x="627" y="141"/>
                    </a:lnTo>
                    <a:lnTo>
                      <a:pt x="627" y="139"/>
                    </a:lnTo>
                    <a:lnTo>
                      <a:pt x="627" y="139"/>
                    </a:lnTo>
                    <a:lnTo>
                      <a:pt x="627" y="139"/>
                    </a:lnTo>
                    <a:lnTo>
                      <a:pt x="627" y="139"/>
                    </a:lnTo>
                    <a:lnTo>
                      <a:pt x="627" y="139"/>
                    </a:lnTo>
                    <a:lnTo>
                      <a:pt x="627" y="139"/>
                    </a:lnTo>
                    <a:lnTo>
                      <a:pt x="629" y="139"/>
                    </a:lnTo>
                    <a:lnTo>
                      <a:pt x="629" y="139"/>
                    </a:lnTo>
                    <a:lnTo>
                      <a:pt x="629" y="139"/>
                    </a:lnTo>
                    <a:lnTo>
                      <a:pt x="629" y="139"/>
                    </a:lnTo>
                    <a:lnTo>
                      <a:pt x="629" y="139"/>
                    </a:lnTo>
                    <a:lnTo>
                      <a:pt x="629" y="139"/>
                    </a:lnTo>
                    <a:lnTo>
                      <a:pt x="629" y="139"/>
                    </a:lnTo>
                    <a:lnTo>
                      <a:pt x="631" y="137"/>
                    </a:lnTo>
                    <a:lnTo>
                      <a:pt x="631" y="137"/>
                    </a:lnTo>
                    <a:lnTo>
                      <a:pt x="631" y="137"/>
                    </a:lnTo>
                    <a:lnTo>
                      <a:pt x="631" y="137"/>
                    </a:lnTo>
                    <a:lnTo>
                      <a:pt x="631" y="137"/>
                    </a:lnTo>
                    <a:lnTo>
                      <a:pt x="631" y="137"/>
                    </a:lnTo>
                    <a:lnTo>
                      <a:pt x="631" y="137"/>
                    </a:lnTo>
                    <a:lnTo>
                      <a:pt x="631" y="137"/>
                    </a:lnTo>
                    <a:lnTo>
                      <a:pt x="633" y="137"/>
                    </a:lnTo>
                    <a:lnTo>
                      <a:pt x="633" y="137"/>
                    </a:lnTo>
                    <a:lnTo>
                      <a:pt x="633" y="137"/>
                    </a:lnTo>
                    <a:lnTo>
                      <a:pt x="633" y="137"/>
                    </a:lnTo>
                    <a:lnTo>
                      <a:pt x="635" y="137"/>
                    </a:lnTo>
                    <a:lnTo>
                      <a:pt x="635" y="137"/>
                    </a:lnTo>
                    <a:lnTo>
                      <a:pt x="635" y="137"/>
                    </a:lnTo>
                    <a:lnTo>
                      <a:pt x="635" y="137"/>
                    </a:lnTo>
                    <a:lnTo>
                      <a:pt x="635" y="137"/>
                    </a:lnTo>
                    <a:lnTo>
                      <a:pt x="637" y="136"/>
                    </a:lnTo>
                    <a:lnTo>
                      <a:pt x="637" y="136"/>
                    </a:lnTo>
                    <a:lnTo>
                      <a:pt x="637" y="136"/>
                    </a:lnTo>
                    <a:lnTo>
                      <a:pt x="637" y="136"/>
                    </a:lnTo>
                    <a:lnTo>
                      <a:pt x="637" y="136"/>
                    </a:lnTo>
                    <a:lnTo>
                      <a:pt x="637" y="136"/>
                    </a:lnTo>
                    <a:lnTo>
                      <a:pt x="638" y="136"/>
                    </a:lnTo>
                    <a:lnTo>
                      <a:pt x="638" y="136"/>
                    </a:lnTo>
                    <a:lnTo>
                      <a:pt x="638" y="136"/>
                    </a:lnTo>
                    <a:lnTo>
                      <a:pt x="638" y="136"/>
                    </a:lnTo>
                    <a:lnTo>
                      <a:pt x="638" y="136"/>
                    </a:lnTo>
                    <a:lnTo>
                      <a:pt x="638" y="136"/>
                    </a:lnTo>
                    <a:lnTo>
                      <a:pt x="640" y="136"/>
                    </a:lnTo>
                    <a:lnTo>
                      <a:pt x="640" y="136"/>
                    </a:lnTo>
                    <a:lnTo>
                      <a:pt x="640" y="134"/>
                    </a:lnTo>
                    <a:lnTo>
                      <a:pt x="640" y="134"/>
                    </a:lnTo>
                    <a:lnTo>
                      <a:pt x="638" y="134"/>
                    </a:lnTo>
                    <a:lnTo>
                      <a:pt x="638" y="134"/>
                    </a:lnTo>
                    <a:lnTo>
                      <a:pt x="638" y="132"/>
                    </a:lnTo>
                    <a:lnTo>
                      <a:pt x="638" y="132"/>
                    </a:lnTo>
                    <a:lnTo>
                      <a:pt x="638" y="132"/>
                    </a:lnTo>
                    <a:lnTo>
                      <a:pt x="640" y="132"/>
                    </a:lnTo>
                    <a:lnTo>
                      <a:pt x="640" y="132"/>
                    </a:lnTo>
                    <a:lnTo>
                      <a:pt x="640" y="132"/>
                    </a:lnTo>
                    <a:lnTo>
                      <a:pt x="642" y="132"/>
                    </a:lnTo>
                    <a:lnTo>
                      <a:pt x="642" y="130"/>
                    </a:lnTo>
                    <a:lnTo>
                      <a:pt x="642" y="130"/>
                    </a:lnTo>
                    <a:lnTo>
                      <a:pt x="642" y="132"/>
                    </a:lnTo>
                    <a:lnTo>
                      <a:pt x="642" y="132"/>
                    </a:lnTo>
                    <a:lnTo>
                      <a:pt x="644" y="132"/>
                    </a:lnTo>
                    <a:lnTo>
                      <a:pt x="644" y="132"/>
                    </a:lnTo>
                    <a:lnTo>
                      <a:pt x="646" y="134"/>
                    </a:lnTo>
                    <a:lnTo>
                      <a:pt x="646" y="134"/>
                    </a:lnTo>
                    <a:lnTo>
                      <a:pt x="646" y="134"/>
                    </a:lnTo>
                    <a:lnTo>
                      <a:pt x="646" y="134"/>
                    </a:lnTo>
                    <a:lnTo>
                      <a:pt x="647" y="134"/>
                    </a:lnTo>
                    <a:lnTo>
                      <a:pt x="647" y="134"/>
                    </a:lnTo>
                    <a:lnTo>
                      <a:pt x="649" y="134"/>
                    </a:lnTo>
                    <a:lnTo>
                      <a:pt x="649" y="134"/>
                    </a:lnTo>
                    <a:lnTo>
                      <a:pt x="649" y="134"/>
                    </a:lnTo>
                    <a:lnTo>
                      <a:pt x="649" y="134"/>
                    </a:lnTo>
                    <a:lnTo>
                      <a:pt x="651" y="134"/>
                    </a:lnTo>
                    <a:lnTo>
                      <a:pt x="649" y="134"/>
                    </a:lnTo>
                    <a:lnTo>
                      <a:pt x="649" y="132"/>
                    </a:lnTo>
                    <a:lnTo>
                      <a:pt x="649" y="132"/>
                    </a:lnTo>
                    <a:lnTo>
                      <a:pt x="649" y="130"/>
                    </a:lnTo>
                    <a:lnTo>
                      <a:pt x="651" y="130"/>
                    </a:lnTo>
                    <a:lnTo>
                      <a:pt x="651" y="130"/>
                    </a:lnTo>
                    <a:lnTo>
                      <a:pt x="651" y="130"/>
                    </a:lnTo>
                    <a:lnTo>
                      <a:pt x="651" y="130"/>
                    </a:lnTo>
                    <a:lnTo>
                      <a:pt x="651" y="130"/>
                    </a:lnTo>
                    <a:lnTo>
                      <a:pt x="651" y="130"/>
                    </a:lnTo>
                    <a:lnTo>
                      <a:pt x="651" y="130"/>
                    </a:lnTo>
                    <a:lnTo>
                      <a:pt x="651" y="130"/>
                    </a:lnTo>
                    <a:lnTo>
                      <a:pt x="651" y="130"/>
                    </a:lnTo>
                    <a:lnTo>
                      <a:pt x="651" y="128"/>
                    </a:lnTo>
                    <a:lnTo>
                      <a:pt x="651" y="128"/>
                    </a:lnTo>
                    <a:lnTo>
                      <a:pt x="651" y="128"/>
                    </a:lnTo>
                    <a:lnTo>
                      <a:pt x="653" y="128"/>
                    </a:lnTo>
                    <a:lnTo>
                      <a:pt x="653" y="128"/>
                    </a:lnTo>
                    <a:lnTo>
                      <a:pt x="653" y="128"/>
                    </a:lnTo>
                    <a:lnTo>
                      <a:pt x="653" y="128"/>
                    </a:lnTo>
                    <a:lnTo>
                      <a:pt x="653" y="128"/>
                    </a:lnTo>
                    <a:lnTo>
                      <a:pt x="653" y="127"/>
                    </a:lnTo>
                    <a:lnTo>
                      <a:pt x="653" y="127"/>
                    </a:lnTo>
                    <a:lnTo>
                      <a:pt x="655" y="127"/>
                    </a:lnTo>
                    <a:lnTo>
                      <a:pt x="655" y="127"/>
                    </a:lnTo>
                    <a:lnTo>
                      <a:pt x="655" y="127"/>
                    </a:lnTo>
                    <a:lnTo>
                      <a:pt x="655" y="127"/>
                    </a:lnTo>
                    <a:lnTo>
                      <a:pt x="655" y="127"/>
                    </a:lnTo>
                    <a:lnTo>
                      <a:pt x="655" y="127"/>
                    </a:lnTo>
                    <a:lnTo>
                      <a:pt x="655" y="127"/>
                    </a:lnTo>
                    <a:lnTo>
                      <a:pt x="655" y="127"/>
                    </a:lnTo>
                    <a:lnTo>
                      <a:pt x="655" y="127"/>
                    </a:lnTo>
                    <a:lnTo>
                      <a:pt x="655"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5" y="125"/>
                    </a:lnTo>
                    <a:lnTo>
                      <a:pt x="655" y="125"/>
                    </a:lnTo>
                    <a:lnTo>
                      <a:pt x="655" y="125"/>
                    </a:lnTo>
                    <a:lnTo>
                      <a:pt x="655" y="125"/>
                    </a:lnTo>
                    <a:lnTo>
                      <a:pt x="655" y="125"/>
                    </a:lnTo>
                    <a:lnTo>
                      <a:pt x="655" y="125"/>
                    </a:lnTo>
                    <a:lnTo>
                      <a:pt x="655" y="125"/>
                    </a:lnTo>
                    <a:lnTo>
                      <a:pt x="655" y="125"/>
                    </a:lnTo>
                    <a:lnTo>
                      <a:pt x="655" y="125"/>
                    </a:lnTo>
                    <a:lnTo>
                      <a:pt x="653" y="127"/>
                    </a:lnTo>
                    <a:lnTo>
                      <a:pt x="653" y="127"/>
                    </a:lnTo>
                    <a:lnTo>
                      <a:pt x="653" y="127"/>
                    </a:lnTo>
                    <a:lnTo>
                      <a:pt x="653" y="125"/>
                    </a:lnTo>
                    <a:lnTo>
                      <a:pt x="653" y="125"/>
                    </a:lnTo>
                    <a:lnTo>
                      <a:pt x="653" y="125"/>
                    </a:lnTo>
                    <a:lnTo>
                      <a:pt x="653" y="125"/>
                    </a:lnTo>
                    <a:lnTo>
                      <a:pt x="653" y="125"/>
                    </a:lnTo>
                    <a:lnTo>
                      <a:pt x="653" y="123"/>
                    </a:lnTo>
                    <a:lnTo>
                      <a:pt x="651" y="123"/>
                    </a:lnTo>
                    <a:lnTo>
                      <a:pt x="651" y="123"/>
                    </a:lnTo>
                    <a:lnTo>
                      <a:pt x="651" y="123"/>
                    </a:lnTo>
                    <a:lnTo>
                      <a:pt x="651" y="123"/>
                    </a:lnTo>
                    <a:lnTo>
                      <a:pt x="651" y="123"/>
                    </a:lnTo>
                    <a:lnTo>
                      <a:pt x="649" y="123"/>
                    </a:lnTo>
                    <a:lnTo>
                      <a:pt x="649" y="121"/>
                    </a:lnTo>
                    <a:lnTo>
                      <a:pt x="649" y="121"/>
                    </a:lnTo>
                    <a:lnTo>
                      <a:pt x="649" y="121"/>
                    </a:lnTo>
                    <a:lnTo>
                      <a:pt x="649" y="121"/>
                    </a:lnTo>
                    <a:lnTo>
                      <a:pt x="647" y="121"/>
                    </a:lnTo>
                    <a:lnTo>
                      <a:pt x="647" y="121"/>
                    </a:lnTo>
                    <a:lnTo>
                      <a:pt x="649" y="121"/>
                    </a:lnTo>
                    <a:lnTo>
                      <a:pt x="649" y="121"/>
                    </a:lnTo>
                    <a:lnTo>
                      <a:pt x="649" y="121"/>
                    </a:lnTo>
                    <a:lnTo>
                      <a:pt x="649" y="121"/>
                    </a:lnTo>
                    <a:lnTo>
                      <a:pt x="649" y="119"/>
                    </a:lnTo>
                    <a:lnTo>
                      <a:pt x="649" y="119"/>
                    </a:lnTo>
                    <a:lnTo>
                      <a:pt x="649" y="119"/>
                    </a:lnTo>
                    <a:lnTo>
                      <a:pt x="649" y="119"/>
                    </a:lnTo>
                    <a:lnTo>
                      <a:pt x="649" y="119"/>
                    </a:lnTo>
                    <a:lnTo>
                      <a:pt x="649" y="119"/>
                    </a:lnTo>
                    <a:lnTo>
                      <a:pt x="649" y="117"/>
                    </a:lnTo>
                    <a:lnTo>
                      <a:pt x="649" y="117"/>
                    </a:lnTo>
                    <a:lnTo>
                      <a:pt x="649" y="117"/>
                    </a:lnTo>
                    <a:lnTo>
                      <a:pt x="649" y="117"/>
                    </a:lnTo>
                    <a:lnTo>
                      <a:pt x="647" y="117"/>
                    </a:lnTo>
                    <a:lnTo>
                      <a:pt x="649" y="117"/>
                    </a:lnTo>
                    <a:lnTo>
                      <a:pt x="649" y="116"/>
                    </a:lnTo>
                    <a:lnTo>
                      <a:pt x="647" y="116"/>
                    </a:lnTo>
                    <a:lnTo>
                      <a:pt x="647" y="116"/>
                    </a:lnTo>
                    <a:lnTo>
                      <a:pt x="647" y="116"/>
                    </a:lnTo>
                    <a:lnTo>
                      <a:pt x="647" y="116"/>
                    </a:lnTo>
                    <a:lnTo>
                      <a:pt x="647" y="116"/>
                    </a:lnTo>
                    <a:lnTo>
                      <a:pt x="647" y="114"/>
                    </a:lnTo>
                    <a:lnTo>
                      <a:pt x="647" y="114"/>
                    </a:lnTo>
                    <a:lnTo>
                      <a:pt x="647" y="114"/>
                    </a:lnTo>
                    <a:lnTo>
                      <a:pt x="649" y="114"/>
                    </a:lnTo>
                    <a:lnTo>
                      <a:pt x="649" y="114"/>
                    </a:lnTo>
                    <a:lnTo>
                      <a:pt x="651" y="112"/>
                    </a:lnTo>
                    <a:lnTo>
                      <a:pt x="651" y="112"/>
                    </a:lnTo>
                    <a:lnTo>
                      <a:pt x="651" y="112"/>
                    </a:lnTo>
                    <a:lnTo>
                      <a:pt x="651" y="110"/>
                    </a:lnTo>
                    <a:lnTo>
                      <a:pt x="651" y="110"/>
                    </a:lnTo>
                    <a:lnTo>
                      <a:pt x="651" y="110"/>
                    </a:lnTo>
                    <a:lnTo>
                      <a:pt x="651" y="110"/>
                    </a:lnTo>
                    <a:lnTo>
                      <a:pt x="651" y="110"/>
                    </a:lnTo>
                    <a:lnTo>
                      <a:pt x="653" y="110"/>
                    </a:lnTo>
                    <a:lnTo>
                      <a:pt x="653" y="108"/>
                    </a:lnTo>
                    <a:lnTo>
                      <a:pt x="653" y="108"/>
                    </a:lnTo>
                    <a:lnTo>
                      <a:pt x="653" y="108"/>
                    </a:lnTo>
                    <a:lnTo>
                      <a:pt x="653" y="108"/>
                    </a:lnTo>
                    <a:lnTo>
                      <a:pt x="653" y="107"/>
                    </a:lnTo>
                    <a:lnTo>
                      <a:pt x="653" y="107"/>
                    </a:lnTo>
                    <a:lnTo>
                      <a:pt x="653" y="107"/>
                    </a:lnTo>
                    <a:lnTo>
                      <a:pt x="653" y="107"/>
                    </a:lnTo>
                    <a:lnTo>
                      <a:pt x="653" y="107"/>
                    </a:lnTo>
                    <a:lnTo>
                      <a:pt x="655" y="105"/>
                    </a:lnTo>
                    <a:lnTo>
                      <a:pt x="655" y="105"/>
                    </a:lnTo>
                    <a:lnTo>
                      <a:pt x="655" y="105"/>
                    </a:lnTo>
                    <a:lnTo>
                      <a:pt x="655" y="103"/>
                    </a:lnTo>
                    <a:lnTo>
                      <a:pt x="655" y="103"/>
                    </a:lnTo>
                    <a:lnTo>
                      <a:pt x="655" y="103"/>
                    </a:lnTo>
                    <a:lnTo>
                      <a:pt x="655" y="103"/>
                    </a:lnTo>
                    <a:lnTo>
                      <a:pt x="655" y="103"/>
                    </a:lnTo>
                    <a:lnTo>
                      <a:pt x="653" y="101"/>
                    </a:lnTo>
                    <a:lnTo>
                      <a:pt x="653" y="101"/>
                    </a:lnTo>
                    <a:lnTo>
                      <a:pt x="653" y="101"/>
                    </a:lnTo>
                    <a:lnTo>
                      <a:pt x="653" y="101"/>
                    </a:lnTo>
                    <a:lnTo>
                      <a:pt x="653" y="99"/>
                    </a:lnTo>
                    <a:lnTo>
                      <a:pt x="653" y="99"/>
                    </a:lnTo>
                    <a:lnTo>
                      <a:pt x="653" y="99"/>
                    </a:lnTo>
                    <a:lnTo>
                      <a:pt x="653" y="99"/>
                    </a:lnTo>
                    <a:lnTo>
                      <a:pt x="655" y="99"/>
                    </a:lnTo>
                    <a:lnTo>
                      <a:pt x="655" y="99"/>
                    </a:lnTo>
                    <a:lnTo>
                      <a:pt x="655" y="98"/>
                    </a:lnTo>
                    <a:lnTo>
                      <a:pt x="655" y="98"/>
                    </a:lnTo>
                    <a:lnTo>
                      <a:pt x="655" y="98"/>
                    </a:lnTo>
                    <a:lnTo>
                      <a:pt x="655" y="98"/>
                    </a:lnTo>
                    <a:lnTo>
                      <a:pt x="655"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6"/>
                    </a:lnTo>
                    <a:lnTo>
                      <a:pt x="653" y="96"/>
                    </a:lnTo>
                    <a:lnTo>
                      <a:pt x="651" y="96"/>
                    </a:lnTo>
                    <a:lnTo>
                      <a:pt x="651" y="96"/>
                    </a:lnTo>
                    <a:lnTo>
                      <a:pt x="651" y="96"/>
                    </a:lnTo>
                    <a:lnTo>
                      <a:pt x="651" y="96"/>
                    </a:lnTo>
                    <a:lnTo>
                      <a:pt x="651" y="96"/>
                    </a:lnTo>
                    <a:lnTo>
                      <a:pt x="651" y="94"/>
                    </a:lnTo>
                    <a:lnTo>
                      <a:pt x="651" y="94"/>
                    </a:lnTo>
                    <a:lnTo>
                      <a:pt x="651" y="94"/>
                    </a:lnTo>
                    <a:lnTo>
                      <a:pt x="649" y="94"/>
                    </a:lnTo>
                    <a:lnTo>
                      <a:pt x="649" y="94"/>
                    </a:lnTo>
                    <a:lnTo>
                      <a:pt x="649" y="94"/>
                    </a:lnTo>
                    <a:lnTo>
                      <a:pt x="649" y="94"/>
                    </a:lnTo>
                    <a:lnTo>
                      <a:pt x="649" y="94"/>
                    </a:lnTo>
                    <a:lnTo>
                      <a:pt x="649" y="92"/>
                    </a:lnTo>
                    <a:lnTo>
                      <a:pt x="649" y="92"/>
                    </a:lnTo>
                    <a:lnTo>
                      <a:pt x="649" y="92"/>
                    </a:lnTo>
                    <a:lnTo>
                      <a:pt x="647" y="92"/>
                    </a:lnTo>
                    <a:lnTo>
                      <a:pt x="647" y="92"/>
                    </a:lnTo>
                    <a:lnTo>
                      <a:pt x="647" y="90"/>
                    </a:lnTo>
                    <a:lnTo>
                      <a:pt x="647" y="90"/>
                    </a:lnTo>
                    <a:lnTo>
                      <a:pt x="649" y="90"/>
                    </a:lnTo>
                    <a:lnTo>
                      <a:pt x="649" y="90"/>
                    </a:lnTo>
                    <a:lnTo>
                      <a:pt x="649" y="90"/>
                    </a:lnTo>
                    <a:lnTo>
                      <a:pt x="649" y="90"/>
                    </a:lnTo>
                    <a:lnTo>
                      <a:pt x="649" y="89"/>
                    </a:lnTo>
                    <a:lnTo>
                      <a:pt x="649" y="89"/>
                    </a:lnTo>
                    <a:lnTo>
                      <a:pt x="649" y="89"/>
                    </a:lnTo>
                    <a:lnTo>
                      <a:pt x="649" y="89"/>
                    </a:lnTo>
                    <a:lnTo>
                      <a:pt x="649" y="89"/>
                    </a:lnTo>
                    <a:lnTo>
                      <a:pt x="649" y="89"/>
                    </a:lnTo>
                    <a:lnTo>
                      <a:pt x="649" y="89"/>
                    </a:lnTo>
                    <a:lnTo>
                      <a:pt x="649" y="87"/>
                    </a:lnTo>
                    <a:lnTo>
                      <a:pt x="649" y="87"/>
                    </a:lnTo>
                    <a:lnTo>
                      <a:pt x="647" y="87"/>
                    </a:lnTo>
                    <a:lnTo>
                      <a:pt x="647" y="87"/>
                    </a:lnTo>
                    <a:lnTo>
                      <a:pt x="647" y="85"/>
                    </a:lnTo>
                    <a:lnTo>
                      <a:pt x="647" y="85"/>
                    </a:lnTo>
                    <a:lnTo>
                      <a:pt x="647" y="85"/>
                    </a:lnTo>
                    <a:lnTo>
                      <a:pt x="647" y="85"/>
                    </a:lnTo>
                    <a:lnTo>
                      <a:pt x="647" y="85"/>
                    </a:lnTo>
                    <a:lnTo>
                      <a:pt x="647" y="85"/>
                    </a:lnTo>
                    <a:lnTo>
                      <a:pt x="647" y="85"/>
                    </a:lnTo>
                    <a:lnTo>
                      <a:pt x="647" y="85"/>
                    </a:lnTo>
                    <a:lnTo>
                      <a:pt x="647" y="85"/>
                    </a:lnTo>
                    <a:lnTo>
                      <a:pt x="647" y="85"/>
                    </a:lnTo>
                    <a:lnTo>
                      <a:pt x="647" y="85"/>
                    </a:lnTo>
                    <a:lnTo>
                      <a:pt x="647" y="83"/>
                    </a:lnTo>
                    <a:lnTo>
                      <a:pt x="649" y="83"/>
                    </a:lnTo>
                    <a:lnTo>
                      <a:pt x="649" y="83"/>
                    </a:lnTo>
                    <a:lnTo>
                      <a:pt x="649" y="83"/>
                    </a:lnTo>
                    <a:lnTo>
                      <a:pt x="649" y="83"/>
                    </a:lnTo>
                    <a:lnTo>
                      <a:pt x="649" y="83"/>
                    </a:lnTo>
                    <a:lnTo>
                      <a:pt x="649" y="81"/>
                    </a:lnTo>
                    <a:lnTo>
                      <a:pt x="649" y="81"/>
                    </a:lnTo>
                    <a:lnTo>
                      <a:pt x="649" y="81"/>
                    </a:lnTo>
                    <a:lnTo>
                      <a:pt x="649" y="81"/>
                    </a:lnTo>
                    <a:lnTo>
                      <a:pt x="649" y="81"/>
                    </a:lnTo>
                    <a:lnTo>
                      <a:pt x="649" y="81"/>
                    </a:lnTo>
                    <a:lnTo>
                      <a:pt x="649" y="81"/>
                    </a:lnTo>
                    <a:lnTo>
                      <a:pt x="647" y="79"/>
                    </a:lnTo>
                    <a:lnTo>
                      <a:pt x="647" y="79"/>
                    </a:lnTo>
                    <a:lnTo>
                      <a:pt x="647" y="79"/>
                    </a:lnTo>
                    <a:lnTo>
                      <a:pt x="649" y="79"/>
                    </a:lnTo>
                    <a:lnTo>
                      <a:pt x="649" y="79"/>
                    </a:lnTo>
                    <a:lnTo>
                      <a:pt x="649" y="79"/>
                    </a:lnTo>
                    <a:lnTo>
                      <a:pt x="649" y="79"/>
                    </a:lnTo>
                    <a:lnTo>
                      <a:pt x="649" y="79"/>
                    </a:lnTo>
                    <a:lnTo>
                      <a:pt x="651" y="78"/>
                    </a:lnTo>
                    <a:lnTo>
                      <a:pt x="651" y="78"/>
                    </a:lnTo>
                    <a:lnTo>
                      <a:pt x="651" y="78"/>
                    </a:lnTo>
                    <a:lnTo>
                      <a:pt x="651" y="78"/>
                    </a:lnTo>
                    <a:lnTo>
                      <a:pt x="651" y="78"/>
                    </a:lnTo>
                    <a:lnTo>
                      <a:pt x="653" y="76"/>
                    </a:lnTo>
                    <a:lnTo>
                      <a:pt x="653" y="76"/>
                    </a:lnTo>
                    <a:lnTo>
                      <a:pt x="653" y="76"/>
                    </a:lnTo>
                    <a:lnTo>
                      <a:pt x="653" y="74"/>
                    </a:lnTo>
                    <a:lnTo>
                      <a:pt x="655" y="74"/>
                    </a:lnTo>
                    <a:lnTo>
                      <a:pt x="655" y="74"/>
                    </a:lnTo>
                    <a:lnTo>
                      <a:pt x="655" y="74"/>
                    </a:lnTo>
                    <a:lnTo>
                      <a:pt x="655" y="74"/>
                    </a:lnTo>
                    <a:lnTo>
                      <a:pt x="655" y="74"/>
                    </a:lnTo>
                    <a:lnTo>
                      <a:pt x="655" y="74"/>
                    </a:lnTo>
                    <a:lnTo>
                      <a:pt x="655" y="74"/>
                    </a:lnTo>
                    <a:lnTo>
                      <a:pt x="655" y="72"/>
                    </a:lnTo>
                    <a:lnTo>
                      <a:pt x="655" y="72"/>
                    </a:lnTo>
                    <a:lnTo>
                      <a:pt x="656" y="72"/>
                    </a:lnTo>
                    <a:lnTo>
                      <a:pt x="656" y="72"/>
                    </a:lnTo>
                    <a:lnTo>
                      <a:pt x="656" y="72"/>
                    </a:lnTo>
                    <a:lnTo>
                      <a:pt x="656" y="72"/>
                    </a:lnTo>
                    <a:lnTo>
                      <a:pt x="656" y="72"/>
                    </a:lnTo>
                    <a:lnTo>
                      <a:pt x="656" y="72"/>
                    </a:lnTo>
                    <a:lnTo>
                      <a:pt x="656" y="70"/>
                    </a:lnTo>
                    <a:lnTo>
                      <a:pt x="656" y="70"/>
                    </a:lnTo>
                    <a:lnTo>
                      <a:pt x="656" y="70"/>
                    </a:lnTo>
                    <a:lnTo>
                      <a:pt x="658" y="70"/>
                    </a:lnTo>
                    <a:lnTo>
                      <a:pt x="658" y="70"/>
                    </a:lnTo>
                    <a:lnTo>
                      <a:pt x="658" y="69"/>
                    </a:lnTo>
                    <a:lnTo>
                      <a:pt x="658" y="69"/>
                    </a:lnTo>
                    <a:lnTo>
                      <a:pt x="658" y="69"/>
                    </a:lnTo>
                    <a:lnTo>
                      <a:pt x="660" y="69"/>
                    </a:lnTo>
                    <a:lnTo>
                      <a:pt x="660" y="69"/>
                    </a:lnTo>
                    <a:lnTo>
                      <a:pt x="660" y="67"/>
                    </a:lnTo>
                    <a:lnTo>
                      <a:pt x="660" y="65"/>
                    </a:lnTo>
                    <a:lnTo>
                      <a:pt x="662" y="63"/>
                    </a:lnTo>
                    <a:lnTo>
                      <a:pt x="662" y="63"/>
                    </a:lnTo>
                    <a:lnTo>
                      <a:pt x="662" y="63"/>
                    </a:lnTo>
                    <a:lnTo>
                      <a:pt x="662" y="61"/>
                    </a:lnTo>
                    <a:lnTo>
                      <a:pt x="662" y="61"/>
                    </a:lnTo>
                    <a:lnTo>
                      <a:pt x="662" y="61"/>
                    </a:lnTo>
                    <a:lnTo>
                      <a:pt x="664" y="61"/>
                    </a:lnTo>
                    <a:lnTo>
                      <a:pt x="664" y="61"/>
                    </a:lnTo>
                    <a:lnTo>
                      <a:pt x="664" y="60"/>
                    </a:lnTo>
                    <a:lnTo>
                      <a:pt x="664" y="60"/>
                    </a:lnTo>
                    <a:lnTo>
                      <a:pt x="664" y="58"/>
                    </a:lnTo>
                    <a:lnTo>
                      <a:pt x="665" y="58"/>
                    </a:lnTo>
                    <a:lnTo>
                      <a:pt x="665" y="58"/>
                    </a:lnTo>
                    <a:lnTo>
                      <a:pt x="665" y="56"/>
                    </a:lnTo>
                    <a:lnTo>
                      <a:pt x="665" y="56"/>
                    </a:lnTo>
                    <a:lnTo>
                      <a:pt x="665" y="56"/>
                    </a:lnTo>
                    <a:lnTo>
                      <a:pt x="667" y="56"/>
                    </a:lnTo>
                    <a:lnTo>
                      <a:pt x="667" y="56"/>
                    </a:lnTo>
                    <a:lnTo>
                      <a:pt x="667" y="54"/>
                    </a:lnTo>
                    <a:lnTo>
                      <a:pt x="667" y="54"/>
                    </a:lnTo>
                    <a:lnTo>
                      <a:pt x="669" y="52"/>
                    </a:lnTo>
                    <a:lnTo>
                      <a:pt x="669" y="52"/>
                    </a:lnTo>
                    <a:lnTo>
                      <a:pt x="669" y="51"/>
                    </a:lnTo>
                    <a:lnTo>
                      <a:pt x="671" y="51"/>
                    </a:lnTo>
                    <a:lnTo>
                      <a:pt x="671" y="51"/>
                    </a:lnTo>
                    <a:lnTo>
                      <a:pt x="671" y="49"/>
                    </a:lnTo>
                    <a:lnTo>
                      <a:pt x="671" y="49"/>
                    </a:lnTo>
                    <a:lnTo>
                      <a:pt x="671" y="49"/>
                    </a:lnTo>
                    <a:lnTo>
                      <a:pt x="671" y="49"/>
                    </a:lnTo>
                    <a:lnTo>
                      <a:pt x="671" y="49"/>
                    </a:lnTo>
                    <a:lnTo>
                      <a:pt x="671" y="49"/>
                    </a:lnTo>
                    <a:lnTo>
                      <a:pt x="671" y="49"/>
                    </a:lnTo>
                    <a:lnTo>
                      <a:pt x="673" y="47"/>
                    </a:lnTo>
                    <a:lnTo>
                      <a:pt x="673" y="47"/>
                    </a:lnTo>
                    <a:lnTo>
                      <a:pt x="673" y="47"/>
                    </a:lnTo>
                    <a:lnTo>
                      <a:pt x="673" y="47"/>
                    </a:lnTo>
                    <a:lnTo>
                      <a:pt x="673" y="47"/>
                    </a:lnTo>
                    <a:lnTo>
                      <a:pt x="673" y="47"/>
                    </a:lnTo>
                    <a:lnTo>
                      <a:pt x="673" y="45"/>
                    </a:lnTo>
                    <a:lnTo>
                      <a:pt x="673" y="45"/>
                    </a:lnTo>
                    <a:lnTo>
                      <a:pt x="673" y="45"/>
                    </a:lnTo>
                    <a:lnTo>
                      <a:pt x="673" y="45"/>
                    </a:lnTo>
                    <a:lnTo>
                      <a:pt x="673" y="45"/>
                    </a:lnTo>
                    <a:lnTo>
                      <a:pt x="673" y="43"/>
                    </a:lnTo>
                    <a:lnTo>
                      <a:pt x="673" y="43"/>
                    </a:lnTo>
                    <a:lnTo>
                      <a:pt x="674" y="43"/>
                    </a:lnTo>
                    <a:lnTo>
                      <a:pt x="674" y="41"/>
                    </a:lnTo>
                    <a:lnTo>
                      <a:pt x="674" y="41"/>
                    </a:lnTo>
                    <a:lnTo>
                      <a:pt x="674" y="40"/>
                    </a:lnTo>
                    <a:lnTo>
                      <a:pt x="676" y="38"/>
                    </a:lnTo>
                    <a:lnTo>
                      <a:pt x="676" y="36"/>
                    </a:lnTo>
                    <a:lnTo>
                      <a:pt x="676" y="36"/>
                    </a:lnTo>
                    <a:lnTo>
                      <a:pt x="676" y="36"/>
                    </a:lnTo>
                    <a:lnTo>
                      <a:pt x="676" y="34"/>
                    </a:lnTo>
                    <a:lnTo>
                      <a:pt x="676" y="34"/>
                    </a:lnTo>
                    <a:lnTo>
                      <a:pt x="678" y="34"/>
                    </a:lnTo>
                    <a:lnTo>
                      <a:pt x="678" y="34"/>
                    </a:lnTo>
                    <a:lnTo>
                      <a:pt x="678" y="34"/>
                    </a:lnTo>
                    <a:lnTo>
                      <a:pt x="678" y="32"/>
                    </a:lnTo>
                    <a:lnTo>
                      <a:pt x="678" y="32"/>
                    </a:lnTo>
                    <a:lnTo>
                      <a:pt x="678" y="32"/>
                    </a:lnTo>
                    <a:lnTo>
                      <a:pt x="680" y="31"/>
                    </a:lnTo>
                    <a:lnTo>
                      <a:pt x="680" y="31"/>
                    </a:lnTo>
                    <a:lnTo>
                      <a:pt x="680" y="31"/>
                    </a:lnTo>
                    <a:lnTo>
                      <a:pt x="680" y="31"/>
                    </a:lnTo>
                    <a:lnTo>
                      <a:pt x="680" y="31"/>
                    </a:lnTo>
                    <a:lnTo>
                      <a:pt x="680" y="31"/>
                    </a:lnTo>
                    <a:lnTo>
                      <a:pt x="680" y="29"/>
                    </a:lnTo>
                    <a:lnTo>
                      <a:pt x="680" y="29"/>
                    </a:lnTo>
                    <a:lnTo>
                      <a:pt x="682" y="29"/>
                    </a:lnTo>
                    <a:lnTo>
                      <a:pt x="682" y="29"/>
                    </a:lnTo>
                    <a:lnTo>
                      <a:pt x="682" y="29"/>
                    </a:lnTo>
                    <a:lnTo>
                      <a:pt x="682" y="29"/>
                    </a:lnTo>
                    <a:lnTo>
                      <a:pt x="682" y="29"/>
                    </a:lnTo>
                    <a:lnTo>
                      <a:pt x="682" y="29"/>
                    </a:lnTo>
                    <a:lnTo>
                      <a:pt x="682" y="29"/>
                    </a:lnTo>
                    <a:lnTo>
                      <a:pt x="685" y="31"/>
                    </a:lnTo>
                    <a:lnTo>
                      <a:pt x="685" y="31"/>
                    </a:lnTo>
                    <a:lnTo>
                      <a:pt x="685" y="31"/>
                    </a:lnTo>
                    <a:lnTo>
                      <a:pt x="685" y="31"/>
                    </a:lnTo>
                    <a:lnTo>
                      <a:pt x="687" y="31"/>
                    </a:lnTo>
                    <a:lnTo>
                      <a:pt x="687" y="29"/>
                    </a:lnTo>
                    <a:lnTo>
                      <a:pt x="687" y="29"/>
                    </a:lnTo>
                    <a:lnTo>
                      <a:pt x="687" y="29"/>
                    </a:lnTo>
                    <a:lnTo>
                      <a:pt x="687" y="29"/>
                    </a:lnTo>
                    <a:lnTo>
                      <a:pt x="687" y="29"/>
                    </a:lnTo>
                    <a:lnTo>
                      <a:pt x="687" y="27"/>
                    </a:lnTo>
                    <a:lnTo>
                      <a:pt x="687" y="27"/>
                    </a:lnTo>
                    <a:lnTo>
                      <a:pt x="687" y="27"/>
                    </a:lnTo>
                    <a:lnTo>
                      <a:pt x="687" y="27"/>
                    </a:lnTo>
                    <a:lnTo>
                      <a:pt x="687" y="27"/>
                    </a:lnTo>
                    <a:lnTo>
                      <a:pt x="687" y="25"/>
                    </a:lnTo>
                    <a:lnTo>
                      <a:pt x="687" y="25"/>
                    </a:lnTo>
                    <a:lnTo>
                      <a:pt x="687" y="25"/>
                    </a:lnTo>
                    <a:lnTo>
                      <a:pt x="687" y="25"/>
                    </a:lnTo>
                    <a:lnTo>
                      <a:pt x="687" y="25"/>
                    </a:lnTo>
                    <a:lnTo>
                      <a:pt x="687" y="25"/>
                    </a:lnTo>
                    <a:lnTo>
                      <a:pt x="687" y="23"/>
                    </a:lnTo>
                    <a:lnTo>
                      <a:pt x="687" y="23"/>
                    </a:lnTo>
                    <a:lnTo>
                      <a:pt x="687" y="23"/>
                    </a:lnTo>
                    <a:lnTo>
                      <a:pt x="687" y="23"/>
                    </a:lnTo>
                    <a:lnTo>
                      <a:pt x="687" y="23"/>
                    </a:lnTo>
                    <a:lnTo>
                      <a:pt x="687" y="23"/>
                    </a:lnTo>
                    <a:lnTo>
                      <a:pt x="687" y="22"/>
                    </a:lnTo>
                    <a:lnTo>
                      <a:pt x="687" y="22"/>
                    </a:lnTo>
                    <a:lnTo>
                      <a:pt x="687" y="22"/>
                    </a:lnTo>
                    <a:lnTo>
                      <a:pt x="687" y="22"/>
                    </a:lnTo>
                    <a:lnTo>
                      <a:pt x="687" y="22"/>
                    </a:lnTo>
                    <a:lnTo>
                      <a:pt x="687" y="22"/>
                    </a:lnTo>
                    <a:lnTo>
                      <a:pt x="687" y="22"/>
                    </a:lnTo>
                    <a:lnTo>
                      <a:pt x="687" y="22"/>
                    </a:lnTo>
                    <a:lnTo>
                      <a:pt x="687" y="20"/>
                    </a:lnTo>
                    <a:lnTo>
                      <a:pt x="687" y="20"/>
                    </a:lnTo>
                    <a:lnTo>
                      <a:pt x="687" y="20"/>
                    </a:lnTo>
                    <a:lnTo>
                      <a:pt x="687" y="20"/>
                    </a:lnTo>
                    <a:lnTo>
                      <a:pt x="687" y="20"/>
                    </a:lnTo>
                    <a:lnTo>
                      <a:pt x="687" y="20"/>
                    </a:lnTo>
                    <a:lnTo>
                      <a:pt x="689" y="20"/>
                    </a:lnTo>
                    <a:lnTo>
                      <a:pt x="689" y="18"/>
                    </a:lnTo>
                    <a:lnTo>
                      <a:pt x="689" y="18"/>
                    </a:lnTo>
                    <a:lnTo>
                      <a:pt x="689" y="18"/>
                    </a:lnTo>
                    <a:lnTo>
                      <a:pt x="689" y="18"/>
                    </a:lnTo>
                    <a:lnTo>
                      <a:pt x="689" y="16"/>
                    </a:lnTo>
                    <a:lnTo>
                      <a:pt x="689" y="16"/>
                    </a:lnTo>
                    <a:lnTo>
                      <a:pt x="689" y="16"/>
                    </a:lnTo>
                    <a:lnTo>
                      <a:pt x="689" y="16"/>
                    </a:lnTo>
                    <a:lnTo>
                      <a:pt x="689" y="16"/>
                    </a:lnTo>
                    <a:lnTo>
                      <a:pt x="689" y="16"/>
                    </a:lnTo>
                    <a:lnTo>
                      <a:pt x="689" y="16"/>
                    </a:lnTo>
                    <a:lnTo>
                      <a:pt x="689" y="16"/>
                    </a:lnTo>
                    <a:lnTo>
                      <a:pt x="691" y="16"/>
                    </a:lnTo>
                    <a:lnTo>
                      <a:pt x="691" y="16"/>
                    </a:lnTo>
                    <a:lnTo>
                      <a:pt x="691" y="16"/>
                    </a:lnTo>
                    <a:lnTo>
                      <a:pt x="691" y="16"/>
                    </a:lnTo>
                    <a:lnTo>
                      <a:pt x="691" y="14"/>
                    </a:lnTo>
                    <a:lnTo>
                      <a:pt x="691" y="14"/>
                    </a:lnTo>
                    <a:lnTo>
                      <a:pt x="691" y="14"/>
                    </a:lnTo>
                    <a:lnTo>
                      <a:pt x="691" y="14"/>
                    </a:lnTo>
                    <a:lnTo>
                      <a:pt x="691" y="14"/>
                    </a:lnTo>
                    <a:lnTo>
                      <a:pt x="691" y="14"/>
                    </a:lnTo>
                    <a:lnTo>
                      <a:pt x="691" y="14"/>
                    </a:lnTo>
                    <a:lnTo>
                      <a:pt x="691" y="14"/>
                    </a:lnTo>
                    <a:lnTo>
                      <a:pt x="693" y="14"/>
                    </a:lnTo>
                    <a:lnTo>
                      <a:pt x="693" y="14"/>
                    </a:lnTo>
                    <a:lnTo>
                      <a:pt x="693" y="16"/>
                    </a:lnTo>
                    <a:lnTo>
                      <a:pt x="694" y="16"/>
                    </a:lnTo>
                    <a:lnTo>
                      <a:pt x="694" y="16"/>
                    </a:lnTo>
                    <a:lnTo>
                      <a:pt x="694" y="16"/>
                    </a:lnTo>
                    <a:lnTo>
                      <a:pt x="696" y="16"/>
                    </a:lnTo>
                    <a:lnTo>
                      <a:pt x="696" y="16"/>
                    </a:lnTo>
                    <a:lnTo>
                      <a:pt x="696" y="16"/>
                    </a:lnTo>
                    <a:lnTo>
                      <a:pt x="698" y="16"/>
                    </a:lnTo>
                    <a:lnTo>
                      <a:pt x="698" y="16"/>
                    </a:lnTo>
                    <a:lnTo>
                      <a:pt x="698" y="16"/>
                    </a:lnTo>
                    <a:lnTo>
                      <a:pt x="698" y="16"/>
                    </a:lnTo>
                    <a:lnTo>
                      <a:pt x="698" y="16"/>
                    </a:lnTo>
                    <a:lnTo>
                      <a:pt x="700" y="16"/>
                    </a:lnTo>
                    <a:lnTo>
                      <a:pt x="700" y="18"/>
                    </a:lnTo>
                    <a:lnTo>
                      <a:pt x="700" y="18"/>
                    </a:lnTo>
                    <a:lnTo>
                      <a:pt x="698" y="18"/>
                    </a:lnTo>
                    <a:lnTo>
                      <a:pt x="698" y="18"/>
                    </a:lnTo>
                    <a:lnTo>
                      <a:pt x="698" y="18"/>
                    </a:lnTo>
                    <a:lnTo>
                      <a:pt x="698" y="20"/>
                    </a:lnTo>
                    <a:lnTo>
                      <a:pt x="700" y="20"/>
                    </a:lnTo>
                    <a:lnTo>
                      <a:pt x="700" y="20"/>
                    </a:lnTo>
                    <a:lnTo>
                      <a:pt x="700" y="20"/>
                    </a:lnTo>
                    <a:lnTo>
                      <a:pt x="700" y="20"/>
                    </a:lnTo>
                    <a:lnTo>
                      <a:pt x="702" y="20"/>
                    </a:lnTo>
                    <a:lnTo>
                      <a:pt x="702" y="20"/>
                    </a:lnTo>
                    <a:lnTo>
                      <a:pt x="702" y="20"/>
                    </a:lnTo>
                    <a:lnTo>
                      <a:pt x="702" y="20"/>
                    </a:lnTo>
                    <a:lnTo>
                      <a:pt x="702" y="20"/>
                    </a:lnTo>
                    <a:lnTo>
                      <a:pt x="703" y="20"/>
                    </a:lnTo>
                    <a:lnTo>
                      <a:pt x="703" y="20"/>
                    </a:lnTo>
                    <a:lnTo>
                      <a:pt x="703" y="18"/>
                    </a:lnTo>
                    <a:lnTo>
                      <a:pt x="703" y="18"/>
                    </a:lnTo>
                    <a:lnTo>
                      <a:pt x="703" y="18"/>
                    </a:lnTo>
                    <a:lnTo>
                      <a:pt x="703" y="18"/>
                    </a:lnTo>
                    <a:lnTo>
                      <a:pt x="703" y="18"/>
                    </a:lnTo>
                    <a:lnTo>
                      <a:pt x="703" y="18"/>
                    </a:lnTo>
                    <a:lnTo>
                      <a:pt x="703" y="18"/>
                    </a:lnTo>
                    <a:lnTo>
                      <a:pt x="705" y="18"/>
                    </a:lnTo>
                    <a:lnTo>
                      <a:pt x="705" y="18"/>
                    </a:lnTo>
                    <a:lnTo>
                      <a:pt x="705" y="18"/>
                    </a:lnTo>
                    <a:lnTo>
                      <a:pt x="707" y="18"/>
                    </a:lnTo>
                    <a:lnTo>
                      <a:pt x="707" y="18"/>
                    </a:lnTo>
                    <a:lnTo>
                      <a:pt x="707" y="18"/>
                    </a:lnTo>
                    <a:lnTo>
                      <a:pt x="707" y="18"/>
                    </a:lnTo>
                    <a:lnTo>
                      <a:pt x="707" y="16"/>
                    </a:lnTo>
                    <a:lnTo>
                      <a:pt x="707" y="16"/>
                    </a:lnTo>
                    <a:lnTo>
                      <a:pt x="705" y="16"/>
                    </a:lnTo>
                    <a:lnTo>
                      <a:pt x="705" y="16"/>
                    </a:lnTo>
                    <a:lnTo>
                      <a:pt x="705" y="16"/>
                    </a:lnTo>
                    <a:lnTo>
                      <a:pt x="703" y="16"/>
                    </a:lnTo>
                    <a:lnTo>
                      <a:pt x="703" y="16"/>
                    </a:lnTo>
                    <a:lnTo>
                      <a:pt x="703" y="16"/>
                    </a:lnTo>
                    <a:lnTo>
                      <a:pt x="703" y="14"/>
                    </a:lnTo>
                    <a:lnTo>
                      <a:pt x="703" y="14"/>
                    </a:lnTo>
                    <a:lnTo>
                      <a:pt x="703" y="14"/>
                    </a:lnTo>
                    <a:lnTo>
                      <a:pt x="703" y="14"/>
                    </a:lnTo>
                    <a:lnTo>
                      <a:pt x="703" y="14"/>
                    </a:lnTo>
                    <a:lnTo>
                      <a:pt x="703" y="14"/>
                    </a:lnTo>
                    <a:lnTo>
                      <a:pt x="703" y="14"/>
                    </a:lnTo>
                    <a:lnTo>
                      <a:pt x="703" y="14"/>
                    </a:lnTo>
                    <a:lnTo>
                      <a:pt x="703" y="14"/>
                    </a:lnTo>
                    <a:lnTo>
                      <a:pt x="703" y="14"/>
                    </a:lnTo>
                    <a:lnTo>
                      <a:pt x="705" y="13"/>
                    </a:lnTo>
                    <a:lnTo>
                      <a:pt x="705" y="13"/>
                    </a:lnTo>
                    <a:lnTo>
                      <a:pt x="705" y="13"/>
                    </a:lnTo>
                    <a:lnTo>
                      <a:pt x="705" y="13"/>
                    </a:lnTo>
                    <a:lnTo>
                      <a:pt x="707" y="13"/>
                    </a:lnTo>
                    <a:lnTo>
                      <a:pt x="707" y="13"/>
                    </a:lnTo>
                    <a:lnTo>
                      <a:pt x="707" y="13"/>
                    </a:lnTo>
                    <a:lnTo>
                      <a:pt x="707" y="11"/>
                    </a:lnTo>
                    <a:lnTo>
                      <a:pt x="707" y="11"/>
                    </a:lnTo>
                    <a:lnTo>
                      <a:pt x="707" y="11"/>
                    </a:lnTo>
                    <a:lnTo>
                      <a:pt x="707" y="11"/>
                    </a:lnTo>
                    <a:lnTo>
                      <a:pt x="707" y="11"/>
                    </a:lnTo>
                    <a:lnTo>
                      <a:pt x="707" y="11"/>
                    </a:lnTo>
                    <a:lnTo>
                      <a:pt x="709" y="11"/>
                    </a:lnTo>
                    <a:lnTo>
                      <a:pt x="709" y="11"/>
                    </a:lnTo>
                    <a:lnTo>
                      <a:pt x="709" y="11"/>
                    </a:lnTo>
                    <a:lnTo>
                      <a:pt x="709" y="9"/>
                    </a:lnTo>
                    <a:lnTo>
                      <a:pt x="707" y="9"/>
                    </a:lnTo>
                    <a:lnTo>
                      <a:pt x="707" y="9"/>
                    </a:lnTo>
                    <a:lnTo>
                      <a:pt x="707" y="9"/>
                    </a:lnTo>
                    <a:lnTo>
                      <a:pt x="707" y="9"/>
                    </a:lnTo>
                    <a:lnTo>
                      <a:pt x="707" y="9"/>
                    </a:lnTo>
                    <a:lnTo>
                      <a:pt x="707" y="9"/>
                    </a:lnTo>
                    <a:lnTo>
                      <a:pt x="707" y="7"/>
                    </a:lnTo>
                    <a:lnTo>
                      <a:pt x="707" y="7"/>
                    </a:lnTo>
                    <a:lnTo>
                      <a:pt x="709" y="7"/>
                    </a:lnTo>
                    <a:lnTo>
                      <a:pt x="709" y="7"/>
                    </a:lnTo>
                    <a:lnTo>
                      <a:pt x="709" y="7"/>
                    </a:lnTo>
                    <a:lnTo>
                      <a:pt x="709" y="7"/>
                    </a:lnTo>
                    <a:lnTo>
                      <a:pt x="709" y="9"/>
                    </a:lnTo>
                    <a:lnTo>
                      <a:pt x="709" y="9"/>
                    </a:lnTo>
                    <a:lnTo>
                      <a:pt x="709" y="9"/>
                    </a:lnTo>
                    <a:lnTo>
                      <a:pt x="709" y="9"/>
                    </a:lnTo>
                    <a:lnTo>
                      <a:pt x="709" y="9"/>
                    </a:lnTo>
                    <a:lnTo>
                      <a:pt x="709" y="9"/>
                    </a:lnTo>
                    <a:lnTo>
                      <a:pt x="711" y="7"/>
                    </a:lnTo>
                    <a:lnTo>
                      <a:pt x="711" y="7"/>
                    </a:lnTo>
                    <a:lnTo>
                      <a:pt x="711" y="7"/>
                    </a:lnTo>
                    <a:lnTo>
                      <a:pt x="711" y="7"/>
                    </a:lnTo>
                    <a:lnTo>
                      <a:pt x="711" y="7"/>
                    </a:lnTo>
                    <a:lnTo>
                      <a:pt x="711" y="7"/>
                    </a:lnTo>
                    <a:lnTo>
                      <a:pt x="711" y="7"/>
                    </a:lnTo>
                    <a:lnTo>
                      <a:pt x="711" y="5"/>
                    </a:lnTo>
                    <a:lnTo>
                      <a:pt x="711" y="5"/>
                    </a:lnTo>
                    <a:lnTo>
                      <a:pt x="711" y="5"/>
                    </a:lnTo>
                    <a:lnTo>
                      <a:pt x="711" y="5"/>
                    </a:lnTo>
                    <a:lnTo>
                      <a:pt x="711" y="5"/>
                    </a:lnTo>
                    <a:lnTo>
                      <a:pt x="712" y="5"/>
                    </a:lnTo>
                    <a:lnTo>
                      <a:pt x="712" y="5"/>
                    </a:lnTo>
                    <a:lnTo>
                      <a:pt x="712" y="5"/>
                    </a:lnTo>
                    <a:lnTo>
                      <a:pt x="712" y="5"/>
                    </a:lnTo>
                    <a:lnTo>
                      <a:pt x="712" y="5"/>
                    </a:lnTo>
                    <a:lnTo>
                      <a:pt x="712" y="5"/>
                    </a:lnTo>
                    <a:lnTo>
                      <a:pt x="714" y="5"/>
                    </a:lnTo>
                    <a:lnTo>
                      <a:pt x="714" y="3"/>
                    </a:lnTo>
                    <a:lnTo>
                      <a:pt x="714" y="3"/>
                    </a:lnTo>
                    <a:lnTo>
                      <a:pt x="714" y="3"/>
                    </a:lnTo>
                    <a:lnTo>
                      <a:pt x="714" y="3"/>
                    </a:lnTo>
                    <a:lnTo>
                      <a:pt x="714" y="3"/>
                    </a:lnTo>
                    <a:lnTo>
                      <a:pt x="716" y="3"/>
                    </a:lnTo>
                    <a:lnTo>
                      <a:pt x="716" y="2"/>
                    </a:lnTo>
                    <a:lnTo>
                      <a:pt x="716" y="2"/>
                    </a:lnTo>
                    <a:lnTo>
                      <a:pt x="716" y="2"/>
                    </a:lnTo>
                    <a:lnTo>
                      <a:pt x="716" y="2"/>
                    </a:lnTo>
                    <a:lnTo>
                      <a:pt x="716" y="2"/>
                    </a:lnTo>
                    <a:lnTo>
                      <a:pt x="716" y="2"/>
                    </a:lnTo>
                    <a:lnTo>
                      <a:pt x="716" y="2"/>
                    </a:lnTo>
                    <a:lnTo>
                      <a:pt x="716" y="2"/>
                    </a:lnTo>
                    <a:lnTo>
                      <a:pt x="716" y="2"/>
                    </a:lnTo>
                    <a:lnTo>
                      <a:pt x="716" y="2"/>
                    </a:lnTo>
                    <a:lnTo>
                      <a:pt x="716" y="2"/>
                    </a:lnTo>
                    <a:lnTo>
                      <a:pt x="716" y="0"/>
                    </a:lnTo>
                    <a:lnTo>
                      <a:pt x="716" y="0"/>
                    </a:lnTo>
                    <a:lnTo>
                      <a:pt x="716" y="0"/>
                    </a:lnTo>
                    <a:lnTo>
                      <a:pt x="716" y="0"/>
                    </a:lnTo>
                    <a:lnTo>
                      <a:pt x="716" y="0"/>
                    </a:lnTo>
                    <a:lnTo>
                      <a:pt x="716" y="0"/>
                    </a:lnTo>
                    <a:lnTo>
                      <a:pt x="716" y="0"/>
                    </a:lnTo>
                    <a:lnTo>
                      <a:pt x="716" y="0"/>
                    </a:lnTo>
                    <a:lnTo>
                      <a:pt x="716" y="2"/>
                    </a:lnTo>
                    <a:lnTo>
                      <a:pt x="718" y="2"/>
                    </a:lnTo>
                    <a:lnTo>
                      <a:pt x="718" y="2"/>
                    </a:lnTo>
                    <a:lnTo>
                      <a:pt x="718" y="2"/>
                    </a:lnTo>
                    <a:lnTo>
                      <a:pt x="718" y="2"/>
                    </a:lnTo>
                    <a:lnTo>
                      <a:pt x="718" y="2"/>
                    </a:lnTo>
                    <a:lnTo>
                      <a:pt x="720" y="2"/>
                    </a:lnTo>
                    <a:lnTo>
                      <a:pt x="720" y="2"/>
                    </a:lnTo>
                    <a:lnTo>
                      <a:pt x="720" y="2"/>
                    </a:lnTo>
                    <a:lnTo>
                      <a:pt x="720" y="2"/>
                    </a:lnTo>
                    <a:lnTo>
                      <a:pt x="720" y="2"/>
                    </a:lnTo>
                    <a:lnTo>
                      <a:pt x="720" y="2"/>
                    </a:lnTo>
                    <a:lnTo>
                      <a:pt x="722" y="2"/>
                    </a:lnTo>
                    <a:lnTo>
                      <a:pt x="722" y="2"/>
                    </a:lnTo>
                    <a:lnTo>
                      <a:pt x="722" y="2"/>
                    </a:lnTo>
                    <a:lnTo>
                      <a:pt x="720" y="2"/>
                    </a:lnTo>
                    <a:lnTo>
                      <a:pt x="720" y="2"/>
                    </a:lnTo>
                    <a:lnTo>
                      <a:pt x="720" y="3"/>
                    </a:lnTo>
                    <a:lnTo>
                      <a:pt x="720" y="3"/>
                    </a:lnTo>
                    <a:lnTo>
                      <a:pt x="720" y="3"/>
                    </a:lnTo>
                    <a:lnTo>
                      <a:pt x="720" y="3"/>
                    </a:lnTo>
                    <a:lnTo>
                      <a:pt x="722" y="3"/>
                    </a:lnTo>
                    <a:lnTo>
                      <a:pt x="722" y="3"/>
                    </a:lnTo>
                    <a:lnTo>
                      <a:pt x="722" y="3"/>
                    </a:lnTo>
                    <a:lnTo>
                      <a:pt x="722" y="3"/>
                    </a:lnTo>
                    <a:lnTo>
                      <a:pt x="722" y="3"/>
                    </a:lnTo>
                    <a:lnTo>
                      <a:pt x="723" y="3"/>
                    </a:lnTo>
                    <a:lnTo>
                      <a:pt x="723" y="3"/>
                    </a:lnTo>
                    <a:lnTo>
                      <a:pt x="723" y="5"/>
                    </a:lnTo>
                    <a:lnTo>
                      <a:pt x="723" y="5"/>
                    </a:lnTo>
                    <a:lnTo>
                      <a:pt x="723" y="5"/>
                    </a:lnTo>
                    <a:lnTo>
                      <a:pt x="723" y="7"/>
                    </a:lnTo>
                    <a:lnTo>
                      <a:pt x="723" y="7"/>
                    </a:lnTo>
                    <a:lnTo>
                      <a:pt x="723" y="7"/>
                    </a:lnTo>
                    <a:lnTo>
                      <a:pt x="723" y="7"/>
                    </a:lnTo>
                    <a:lnTo>
                      <a:pt x="725" y="7"/>
                    </a:lnTo>
                    <a:lnTo>
                      <a:pt x="725" y="9"/>
                    </a:lnTo>
                    <a:lnTo>
                      <a:pt x="725" y="9"/>
                    </a:lnTo>
                    <a:lnTo>
                      <a:pt x="725" y="11"/>
                    </a:lnTo>
                    <a:lnTo>
                      <a:pt x="725" y="11"/>
                    </a:lnTo>
                    <a:lnTo>
                      <a:pt x="725" y="11"/>
                    </a:lnTo>
                    <a:lnTo>
                      <a:pt x="725" y="11"/>
                    </a:lnTo>
                    <a:lnTo>
                      <a:pt x="725" y="13"/>
                    </a:lnTo>
                    <a:lnTo>
                      <a:pt x="725" y="13"/>
                    </a:lnTo>
                    <a:lnTo>
                      <a:pt x="727" y="13"/>
                    </a:lnTo>
                    <a:lnTo>
                      <a:pt x="727" y="13"/>
                    </a:lnTo>
                    <a:lnTo>
                      <a:pt x="727" y="14"/>
                    </a:lnTo>
                    <a:lnTo>
                      <a:pt x="727" y="14"/>
                    </a:lnTo>
                    <a:lnTo>
                      <a:pt x="727" y="14"/>
                    </a:lnTo>
                    <a:lnTo>
                      <a:pt x="727" y="14"/>
                    </a:lnTo>
                    <a:lnTo>
                      <a:pt x="727" y="14"/>
                    </a:lnTo>
                    <a:lnTo>
                      <a:pt x="727" y="14"/>
                    </a:lnTo>
                    <a:lnTo>
                      <a:pt x="727" y="16"/>
                    </a:lnTo>
                    <a:lnTo>
                      <a:pt x="727" y="16"/>
                    </a:lnTo>
                    <a:lnTo>
                      <a:pt x="727" y="16"/>
                    </a:lnTo>
                    <a:lnTo>
                      <a:pt x="727" y="16"/>
                    </a:lnTo>
                    <a:lnTo>
                      <a:pt x="727" y="16"/>
                    </a:lnTo>
                    <a:lnTo>
                      <a:pt x="727" y="16"/>
                    </a:lnTo>
                    <a:lnTo>
                      <a:pt x="727" y="16"/>
                    </a:lnTo>
                    <a:lnTo>
                      <a:pt x="729" y="18"/>
                    </a:lnTo>
                    <a:lnTo>
                      <a:pt x="729" y="18"/>
                    </a:lnTo>
                    <a:lnTo>
                      <a:pt x="729" y="18"/>
                    </a:lnTo>
                    <a:lnTo>
                      <a:pt x="729" y="18"/>
                    </a:lnTo>
                    <a:lnTo>
                      <a:pt x="729" y="18"/>
                    </a:lnTo>
                    <a:lnTo>
                      <a:pt x="729" y="18"/>
                    </a:lnTo>
                    <a:lnTo>
                      <a:pt x="731" y="18"/>
                    </a:lnTo>
                    <a:lnTo>
                      <a:pt x="731" y="18"/>
                    </a:lnTo>
                    <a:lnTo>
                      <a:pt x="731" y="18"/>
                    </a:lnTo>
                    <a:lnTo>
                      <a:pt x="731" y="18"/>
                    </a:lnTo>
                    <a:lnTo>
                      <a:pt x="731" y="18"/>
                    </a:lnTo>
                    <a:lnTo>
                      <a:pt x="732" y="18"/>
                    </a:lnTo>
                    <a:lnTo>
                      <a:pt x="732" y="18"/>
                    </a:lnTo>
                    <a:lnTo>
                      <a:pt x="732" y="18"/>
                    </a:lnTo>
                    <a:lnTo>
                      <a:pt x="732" y="18"/>
                    </a:lnTo>
                    <a:lnTo>
                      <a:pt x="732" y="18"/>
                    </a:lnTo>
                    <a:lnTo>
                      <a:pt x="732" y="18"/>
                    </a:lnTo>
                    <a:lnTo>
                      <a:pt x="732" y="16"/>
                    </a:lnTo>
                    <a:lnTo>
                      <a:pt x="732" y="16"/>
                    </a:lnTo>
                    <a:lnTo>
                      <a:pt x="732" y="16"/>
                    </a:lnTo>
                    <a:lnTo>
                      <a:pt x="732" y="16"/>
                    </a:lnTo>
                    <a:lnTo>
                      <a:pt x="734" y="16"/>
                    </a:lnTo>
                    <a:lnTo>
                      <a:pt x="734" y="16"/>
                    </a:lnTo>
                    <a:lnTo>
                      <a:pt x="734" y="16"/>
                    </a:lnTo>
                    <a:lnTo>
                      <a:pt x="734" y="16"/>
                    </a:lnTo>
                    <a:lnTo>
                      <a:pt x="734" y="18"/>
                    </a:lnTo>
                    <a:lnTo>
                      <a:pt x="734" y="18"/>
                    </a:lnTo>
                    <a:lnTo>
                      <a:pt x="734" y="18"/>
                    </a:lnTo>
                    <a:lnTo>
                      <a:pt x="734" y="16"/>
                    </a:lnTo>
                    <a:lnTo>
                      <a:pt x="734" y="16"/>
                    </a:lnTo>
                    <a:lnTo>
                      <a:pt x="734" y="16"/>
                    </a:lnTo>
                    <a:lnTo>
                      <a:pt x="734" y="16"/>
                    </a:lnTo>
                    <a:lnTo>
                      <a:pt x="734" y="16"/>
                    </a:lnTo>
                    <a:lnTo>
                      <a:pt x="736" y="16"/>
                    </a:lnTo>
                    <a:lnTo>
                      <a:pt x="736" y="16"/>
                    </a:lnTo>
                    <a:lnTo>
                      <a:pt x="736" y="16"/>
                    </a:lnTo>
                    <a:lnTo>
                      <a:pt x="736" y="16"/>
                    </a:lnTo>
                    <a:lnTo>
                      <a:pt x="736" y="18"/>
                    </a:lnTo>
                    <a:lnTo>
                      <a:pt x="736" y="18"/>
                    </a:lnTo>
                    <a:lnTo>
                      <a:pt x="736" y="18"/>
                    </a:lnTo>
                    <a:lnTo>
                      <a:pt x="736" y="18"/>
                    </a:lnTo>
                    <a:lnTo>
                      <a:pt x="738" y="18"/>
                    </a:lnTo>
                    <a:lnTo>
                      <a:pt x="738" y="20"/>
                    </a:lnTo>
                    <a:lnTo>
                      <a:pt x="738" y="20"/>
                    </a:lnTo>
                    <a:lnTo>
                      <a:pt x="738" y="20"/>
                    </a:lnTo>
                    <a:lnTo>
                      <a:pt x="738" y="20"/>
                    </a:lnTo>
                    <a:lnTo>
                      <a:pt x="740" y="20"/>
                    </a:lnTo>
                    <a:lnTo>
                      <a:pt x="740" y="20"/>
                    </a:lnTo>
                    <a:lnTo>
                      <a:pt x="740" y="20"/>
                    </a:lnTo>
                    <a:lnTo>
                      <a:pt x="740" y="20"/>
                    </a:lnTo>
                    <a:lnTo>
                      <a:pt x="740" y="20"/>
                    </a:lnTo>
                    <a:lnTo>
                      <a:pt x="740" y="22"/>
                    </a:lnTo>
                    <a:lnTo>
                      <a:pt x="740" y="20"/>
                    </a:lnTo>
                    <a:lnTo>
                      <a:pt x="740" y="20"/>
                    </a:lnTo>
                    <a:lnTo>
                      <a:pt x="740" y="20"/>
                    </a:lnTo>
                    <a:lnTo>
                      <a:pt x="740" y="20"/>
                    </a:lnTo>
                    <a:lnTo>
                      <a:pt x="741" y="20"/>
                    </a:lnTo>
                    <a:lnTo>
                      <a:pt x="741" y="22"/>
                    </a:lnTo>
                    <a:lnTo>
                      <a:pt x="741" y="22"/>
                    </a:lnTo>
                    <a:lnTo>
                      <a:pt x="741" y="22"/>
                    </a:lnTo>
                    <a:lnTo>
                      <a:pt x="743" y="22"/>
                    </a:lnTo>
                    <a:lnTo>
                      <a:pt x="743" y="22"/>
                    </a:lnTo>
                    <a:lnTo>
                      <a:pt x="743" y="22"/>
                    </a:lnTo>
                    <a:lnTo>
                      <a:pt x="743" y="22"/>
                    </a:lnTo>
                    <a:lnTo>
                      <a:pt x="743" y="22"/>
                    </a:lnTo>
                    <a:lnTo>
                      <a:pt x="743" y="22"/>
                    </a:lnTo>
                    <a:lnTo>
                      <a:pt x="743" y="22"/>
                    </a:lnTo>
                    <a:lnTo>
                      <a:pt x="743" y="22"/>
                    </a:lnTo>
                    <a:lnTo>
                      <a:pt x="745" y="22"/>
                    </a:lnTo>
                    <a:lnTo>
                      <a:pt x="745" y="22"/>
                    </a:lnTo>
                    <a:lnTo>
                      <a:pt x="745" y="22"/>
                    </a:lnTo>
                    <a:lnTo>
                      <a:pt x="745" y="22"/>
                    </a:lnTo>
                    <a:lnTo>
                      <a:pt x="745" y="22"/>
                    </a:lnTo>
                    <a:lnTo>
                      <a:pt x="745" y="22"/>
                    </a:lnTo>
                    <a:lnTo>
                      <a:pt x="745" y="22"/>
                    </a:lnTo>
                    <a:lnTo>
                      <a:pt x="747" y="22"/>
                    </a:lnTo>
                    <a:lnTo>
                      <a:pt x="747" y="22"/>
                    </a:lnTo>
                    <a:lnTo>
                      <a:pt x="747" y="22"/>
                    </a:lnTo>
                    <a:lnTo>
                      <a:pt x="747" y="22"/>
                    </a:lnTo>
                    <a:lnTo>
                      <a:pt x="747" y="22"/>
                    </a:lnTo>
                    <a:lnTo>
                      <a:pt x="747" y="22"/>
                    </a:lnTo>
                    <a:lnTo>
                      <a:pt x="747" y="22"/>
                    </a:lnTo>
                    <a:lnTo>
                      <a:pt x="749" y="22"/>
                    </a:lnTo>
                    <a:lnTo>
                      <a:pt x="749" y="20"/>
                    </a:lnTo>
                    <a:lnTo>
                      <a:pt x="749" y="20"/>
                    </a:lnTo>
                    <a:lnTo>
                      <a:pt x="749" y="20"/>
                    </a:lnTo>
                    <a:lnTo>
                      <a:pt x="749" y="20"/>
                    </a:lnTo>
                    <a:lnTo>
                      <a:pt x="749" y="20"/>
                    </a:lnTo>
                    <a:lnTo>
                      <a:pt x="749" y="20"/>
                    </a:lnTo>
                    <a:lnTo>
                      <a:pt x="749" y="20"/>
                    </a:lnTo>
                    <a:lnTo>
                      <a:pt x="749" y="20"/>
                    </a:lnTo>
                    <a:lnTo>
                      <a:pt x="749" y="20"/>
                    </a:lnTo>
                    <a:lnTo>
                      <a:pt x="749" y="20"/>
                    </a:lnTo>
                    <a:lnTo>
                      <a:pt x="750" y="20"/>
                    </a:lnTo>
                    <a:lnTo>
                      <a:pt x="750" y="20"/>
                    </a:lnTo>
                    <a:lnTo>
                      <a:pt x="750" y="18"/>
                    </a:lnTo>
                    <a:lnTo>
                      <a:pt x="750" y="18"/>
                    </a:lnTo>
                    <a:lnTo>
                      <a:pt x="750" y="18"/>
                    </a:lnTo>
                    <a:lnTo>
                      <a:pt x="750" y="18"/>
                    </a:lnTo>
                    <a:lnTo>
                      <a:pt x="752" y="18"/>
                    </a:lnTo>
                    <a:lnTo>
                      <a:pt x="752" y="16"/>
                    </a:lnTo>
                    <a:lnTo>
                      <a:pt x="752" y="16"/>
                    </a:lnTo>
                    <a:lnTo>
                      <a:pt x="752" y="16"/>
                    </a:lnTo>
                    <a:lnTo>
                      <a:pt x="752" y="16"/>
                    </a:lnTo>
                    <a:lnTo>
                      <a:pt x="752" y="16"/>
                    </a:lnTo>
                    <a:lnTo>
                      <a:pt x="752" y="14"/>
                    </a:lnTo>
                    <a:lnTo>
                      <a:pt x="752" y="14"/>
                    </a:lnTo>
                    <a:lnTo>
                      <a:pt x="752" y="14"/>
                    </a:lnTo>
                    <a:lnTo>
                      <a:pt x="752" y="14"/>
                    </a:lnTo>
                    <a:lnTo>
                      <a:pt x="752" y="14"/>
                    </a:lnTo>
                    <a:lnTo>
                      <a:pt x="754" y="14"/>
                    </a:lnTo>
                    <a:lnTo>
                      <a:pt x="754" y="14"/>
                    </a:lnTo>
                    <a:lnTo>
                      <a:pt x="754" y="14"/>
                    </a:lnTo>
                    <a:lnTo>
                      <a:pt x="754" y="14"/>
                    </a:lnTo>
                    <a:lnTo>
                      <a:pt x="754" y="14"/>
                    </a:lnTo>
                    <a:lnTo>
                      <a:pt x="754" y="13"/>
                    </a:lnTo>
                    <a:lnTo>
                      <a:pt x="754" y="13"/>
                    </a:lnTo>
                    <a:lnTo>
                      <a:pt x="754" y="13"/>
                    </a:lnTo>
                    <a:lnTo>
                      <a:pt x="754" y="13"/>
                    </a:lnTo>
                    <a:lnTo>
                      <a:pt x="756" y="13"/>
                    </a:lnTo>
                    <a:lnTo>
                      <a:pt x="756" y="14"/>
                    </a:lnTo>
                    <a:lnTo>
                      <a:pt x="756" y="14"/>
                    </a:lnTo>
                    <a:lnTo>
                      <a:pt x="756" y="14"/>
                    </a:lnTo>
                    <a:lnTo>
                      <a:pt x="756" y="14"/>
                    </a:lnTo>
                    <a:lnTo>
                      <a:pt x="756" y="14"/>
                    </a:lnTo>
                    <a:lnTo>
                      <a:pt x="756" y="14"/>
                    </a:lnTo>
                    <a:lnTo>
                      <a:pt x="758" y="14"/>
                    </a:lnTo>
                    <a:lnTo>
                      <a:pt x="758" y="16"/>
                    </a:lnTo>
                    <a:lnTo>
                      <a:pt x="758" y="16"/>
                    </a:lnTo>
                    <a:lnTo>
                      <a:pt x="758" y="16"/>
                    </a:lnTo>
                    <a:lnTo>
                      <a:pt x="758" y="16"/>
                    </a:lnTo>
                    <a:lnTo>
                      <a:pt x="758" y="16"/>
                    </a:lnTo>
                    <a:lnTo>
                      <a:pt x="758" y="16"/>
                    </a:lnTo>
                    <a:lnTo>
                      <a:pt x="758" y="16"/>
                    </a:lnTo>
                    <a:lnTo>
                      <a:pt x="758" y="16"/>
                    </a:lnTo>
                    <a:lnTo>
                      <a:pt x="758" y="16"/>
                    </a:lnTo>
                    <a:lnTo>
                      <a:pt x="759" y="18"/>
                    </a:lnTo>
                    <a:lnTo>
                      <a:pt x="759" y="18"/>
                    </a:lnTo>
                    <a:lnTo>
                      <a:pt x="759" y="18"/>
                    </a:lnTo>
                    <a:lnTo>
                      <a:pt x="759" y="18"/>
                    </a:lnTo>
                    <a:lnTo>
                      <a:pt x="761" y="18"/>
                    </a:lnTo>
                    <a:lnTo>
                      <a:pt x="761" y="18"/>
                    </a:lnTo>
                    <a:lnTo>
                      <a:pt x="761" y="18"/>
                    </a:lnTo>
                    <a:lnTo>
                      <a:pt x="761" y="18"/>
                    </a:lnTo>
                    <a:lnTo>
                      <a:pt x="761" y="18"/>
                    </a:lnTo>
                    <a:lnTo>
                      <a:pt x="761" y="18"/>
                    </a:lnTo>
                    <a:lnTo>
                      <a:pt x="761" y="18"/>
                    </a:lnTo>
                    <a:lnTo>
                      <a:pt x="761" y="18"/>
                    </a:lnTo>
                    <a:lnTo>
                      <a:pt x="763" y="18"/>
                    </a:lnTo>
                    <a:lnTo>
                      <a:pt x="763" y="18"/>
                    </a:lnTo>
                    <a:lnTo>
                      <a:pt x="763" y="18"/>
                    </a:lnTo>
                    <a:lnTo>
                      <a:pt x="763" y="20"/>
                    </a:lnTo>
                    <a:lnTo>
                      <a:pt x="763" y="20"/>
                    </a:lnTo>
                    <a:lnTo>
                      <a:pt x="763" y="20"/>
                    </a:lnTo>
                    <a:lnTo>
                      <a:pt x="763" y="20"/>
                    </a:lnTo>
                    <a:lnTo>
                      <a:pt x="763" y="20"/>
                    </a:lnTo>
                    <a:lnTo>
                      <a:pt x="763" y="20"/>
                    </a:lnTo>
                    <a:lnTo>
                      <a:pt x="763" y="20"/>
                    </a:lnTo>
                    <a:lnTo>
                      <a:pt x="763" y="20"/>
                    </a:lnTo>
                    <a:lnTo>
                      <a:pt x="765" y="20"/>
                    </a:lnTo>
                    <a:lnTo>
                      <a:pt x="765" y="20"/>
                    </a:lnTo>
                    <a:lnTo>
                      <a:pt x="765" y="20"/>
                    </a:lnTo>
                    <a:lnTo>
                      <a:pt x="765" y="20"/>
                    </a:lnTo>
                    <a:lnTo>
                      <a:pt x="765" y="22"/>
                    </a:lnTo>
                    <a:lnTo>
                      <a:pt x="765" y="22"/>
                    </a:lnTo>
                    <a:lnTo>
                      <a:pt x="765" y="22"/>
                    </a:lnTo>
                    <a:lnTo>
                      <a:pt x="767" y="22"/>
                    </a:lnTo>
                    <a:lnTo>
                      <a:pt x="767" y="22"/>
                    </a:lnTo>
                    <a:lnTo>
                      <a:pt x="767" y="22"/>
                    </a:lnTo>
                    <a:lnTo>
                      <a:pt x="767" y="22"/>
                    </a:lnTo>
                    <a:lnTo>
                      <a:pt x="767" y="22"/>
                    </a:lnTo>
                    <a:lnTo>
                      <a:pt x="767" y="22"/>
                    </a:lnTo>
                    <a:lnTo>
                      <a:pt x="767" y="22"/>
                    </a:lnTo>
                    <a:lnTo>
                      <a:pt x="769" y="23"/>
                    </a:lnTo>
                    <a:lnTo>
                      <a:pt x="769" y="23"/>
                    </a:lnTo>
                    <a:lnTo>
                      <a:pt x="769" y="23"/>
                    </a:lnTo>
                    <a:lnTo>
                      <a:pt x="769" y="23"/>
                    </a:lnTo>
                    <a:lnTo>
                      <a:pt x="769" y="23"/>
                    </a:lnTo>
                    <a:lnTo>
                      <a:pt x="769" y="23"/>
                    </a:lnTo>
                    <a:lnTo>
                      <a:pt x="769" y="23"/>
                    </a:lnTo>
                    <a:lnTo>
                      <a:pt x="769" y="23"/>
                    </a:lnTo>
                    <a:lnTo>
                      <a:pt x="769" y="23"/>
                    </a:lnTo>
                    <a:lnTo>
                      <a:pt x="769" y="23"/>
                    </a:lnTo>
                    <a:lnTo>
                      <a:pt x="769" y="23"/>
                    </a:lnTo>
                    <a:lnTo>
                      <a:pt x="769" y="25"/>
                    </a:lnTo>
                    <a:lnTo>
                      <a:pt x="770" y="25"/>
                    </a:lnTo>
                    <a:lnTo>
                      <a:pt x="770" y="25"/>
                    </a:lnTo>
                    <a:lnTo>
                      <a:pt x="770" y="25"/>
                    </a:lnTo>
                    <a:lnTo>
                      <a:pt x="770" y="25"/>
                    </a:lnTo>
                    <a:lnTo>
                      <a:pt x="770" y="25"/>
                    </a:lnTo>
                    <a:lnTo>
                      <a:pt x="770" y="25"/>
                    </a:lnTo>
                    <a:lnTo>
                      <a:pt x="770" y="25"/>
                    </a:lnTo>
                    <a:lnTo>
                      <a:pt x="770" y="23"/>
                    </a:lnTo>
                    <a:lnTo>
                      <a:pt x="770" y="23"/>
                    </a:lnTo>
                    <a:lnTo>
                      <a:pt x="770" y="23"/>
                    </a:lnTo>
                    <a:lnTo>
                      <a:pt x="770" y="23"/>
                    </a:lnTo>
                    <a:lnTo>
                      <a:pt x="770" y="23"/>
                    </a:lnTo>
                    <a:lnTo>
                      <a:pt x="772" y="23"/>
                    </a:lnTo>
                    <a:lnTo>
                      <a:pt x="772" y="23"/>
                    </a:lnTo>
                    <a:lnTo>
                      <a:pt x="772" y="23"/>
                    </a:lnTo>
                    <a:lnTo>
                      <a:pt x="772" y="23"/>
                    </a:lnTo>
                    <a:lnTo>
                      <a:pt x="772" y="23"/>
                    </a:lnTo>
                    <a:lnTo>
                      <a:pt x="772" y="23"/>
                    </a:lnTo>
                    <a:lnTo>
                      <a:pt x="772" y="23"/>
                    </a:lnTo>
                    <a:lnTo>
                      <a:pt x="772" y="23"/>
                    </a:lnTo>
                    <a:lnTo>
                      <a:pt x="772" y="23"/>
                    </a:lnTo>
                    <a:lnTo>
                      <a:pt x="772" y="23"/>
                    </a:lnTo>
                    <a:lnTo>
                      <a:pt x="772" y="23"/>
                    </a:lnTo>
                    <a:lnTo>
                      <a:pt x="772" y="25"/>
                    </a:lnTo>
                    <a:lnTo>
                      <a:pt x="772" y="25"/>
                    </a:lnTo>
                    <a:lnTo>
                      <a:pt x="772" y="25"/>
                    </a:lnTo>
                    <a:lnTo>
                      <a:pt x="772" y="25"/>
                    </a:lnTo>
                    <a:lnTo>
                      <a:pt x="772"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6" y="25"/>
                    </a:lnTo>
                    <a:lnTo>
                      <a:pt x="776" y="25"/>
                    </a:lnTo>
                    <a:lnTo>
                      <a:pt x="776" y="25"/>
                    </a:lnTo>
                    <a:lnTo>
                      <a:pt x="776" y="27"/>
                    </a:lnTo>
                    <a:lnTo>
                      <a:pt x="776" y="27"/>
                    </a:lnTo>
                    <a:lnTo>
                      <a:pt x="776" y="27"/>
                    </a:lnTo>
                    <a:lnTo>
                      <a:pt x="776" y="25"/>
                    </a:lnTo>
                    <a:lnTo>
                      <a:pt x="776" y="25"/>
                    </a:lnTo>
                    <a:lnTo>
                      <a:pt x="778" y="25"/>
                    </a:lnTo>
                    <a:lnTo>
                      <a:pt x="778" y="25"/>
                    </a:lnTo>
                    <a:lnTo>
                      <a:pt x="778" y="25"/>
                    </a:lnTo>
                    <a:lnTo>
                      <a:pt x="778" y="25"/>
                    </a:lnTo>
                    <a:lnTo>
                      <a:pt x="778" y="25"/>
                    </a:lnTo>
                    <a:lnTo>
                      <a:pt x="778" y="25"/>
                    </a:lnTo>
                    <a:lnTo>
                      <a:pt x="778" y="25"/>
                    </a:lnTo>
                    <a:lnTo>
                      <a:pt x="779" y="25"/>
                    </a:lnTo>
                    <a:lnTo>
                      <a:pt x="779" y="25"/>
                    </a:lnTo>
                    <a:lnTo>
                      <a:pt x="779" y="25"/>
                    </a:lnTo>
                    <a:lnTo>
                      <a:pt x="779" y="25"/>
                    </a:lnTo>
                    <a:lnTo>
                      <a:pt x="779" y="25"/>
                    </a:lnTo>
                    <a:lnTo>
                      <a:pt x="779" y="25"/>
                    </a:lnTo>
                    <a:lnTo>
                      <a:pt x="779" y="25"/>
                    </a:lnTo>
                    <a:lnTo>
                      <a:pt x="779" y="25"/>
                    </a:lnTo>
                    <a:lnTo>
                      <a:pt x="781" y="25"/>
                    </a:lnTo>
                    <a:lnTo>
                      <a:pt x="781" y="25"/>
                    </a:lnTo>
                    <a:lnTo>
                      <a:pt x="781" y="25"/>
                    </a:lnTo>
                    <a:lnTo>
                      <a:pt x="781" y="25"/>
                    </a:lnTo>
                    <a:lnTo>
                      <a:pt x="781" y="25"/>
                    </a:lnTo>
                    <a:lnTo>
                      <a:pt x="781" y="25"/>
                    </a:lnTo>
                    <a:lnTo>
                      <a:pt x="781" y="25"/>
                    </a:lnTo>
                    <a:lnTo>
                      <a:pt x="781" y="25"/>
                    </a:lnTo>
                    <a:lnTo>
                      <a:pt x="781" y="25"/>
                    </a:lnTo>
                    <a:lnTo>
                      <a:pt x="781" y="25"/>
                    </a:lnTo>
                    <a:lnTo>
                      <a:pt x="781" y="25"/>
                    </a:lnTo>
                    <a:lnTo>
                      <a:pt x="783" y="25"/>
                    </a:lnTo>
                    <a:lnTo>
                      <a:pt x="783" y="25"/>
                    </a:lnTo>
                    <a:lnTo>
                      <a:pt x="783" y="25"/>
                    </a:lnTo>
                    <a:lnTo>
                      <a:pt x="783" y="25"/>
                    </a:lnTo>
                    <a:lnTo>
                      <a:pt x="783" y="25"/>
                    </a:lnTo>
                    <a:lnTo>
                      <a:pt x="783" y="27"/>
                    </a:lnTo>
                    <a:lnTo>
                      <a:pt x="783" y="27"/>
                    </a:lnTo>
                    <a:lnTo>
                      <a:pt x="783" y="27"/>
                    </a:lnTo>
                    <a:lnTo>
                      <a:pt x="783" y="27"/>
                    </a:lnTo>
                    <a:lnTo>
                      <a:pt x="783" y="27"/>
                    </a:lnTo>
                    <a:lnTo>
                      <a:pt x="783" y="27"/>
                    </a:lnTo>
                    <a:lnTo>
                      <a:pt x="783" y="27"/>
                    </a:lnTo>
                    <a:lnTo>
                      <a:pt x="785" y="27"/>
                    </a:lnTo>
                    <a:lnTo>
                      <a:pt x="785" y="27"/>
                    </a:lnTo>
                    <a:lnTo>
                      <a:pt x="785" y="27"/>
                    </a:lnTo>
                    <a:lnTo>
                      <a:pt x="785" y="27"/>
                    </a:lnTo>
                    <a:lnTo>
                      <a:pt x="785" y="27"/>
                    </a:lnTo>
                    <a:lnTo>
                      <a:pt x="785" y="27"/>
                    </a:lnTo>
                    <a:lnTo>
                      <a:pt x="785" y="27"/>
                    </a:lnTo>
                    <a:lnTo>
                      <a:pt x="787" y="29"/>
                    </a:lnTo>
                    <a:lnTo>
                      <a:pt x="787" y="29"/>
                    </a:lnTo>
                    <a:lnTo>
                      <a:pt x="787" y="29"/>
                    </a:lnTo>
                    <a:lnTo>
                      <a:pt x="787" y="29"/>
                    </a:lnTo>
                    <a:lnTo>
                      <a:pt x="787" y="29"/>
                    </a:lnTo>
                    <a:lnTo>
                      <a:pt x="785" y="29"/>
                    </a:lnTo>
                    <a:lnTo>
                      <a:pt x="785" y="29"/>
                    </a:lnTo>
                    <a:lnTo>
                      <a:pt x="785" y="29"/>
                    </a:lnTo>
                    <a:lnTo>
                      <a:pt x="785" y="29"/>
                    </a:lnTo>
                    <a:lnTo>
                      <a:pt x="785" y="29"/>
                    </a:lnTo>
                    <a:lnTo>
                      <a:pt x="785" y="29"/>
                    </a:lnTo>
                    <a:lnTo>
                      <a:pt x="785" y="29"/>
                    </a:lnTo>
                    <a:lnTo>
                      <a:pt x="785" y="29"/>
                    </a:lnTo>
                    <a:lnTo>
                      <a:pt x="785" y="29"/>
                    </a:lnTo>
                    <a:lnTo>
                      <a:pt x="785" y="29"/>
                    </a:lnTo>
                    <a:lnTo>
                      <a:pt x="785" y="31"/>
                    </a:lnTo>
                    <a:lnTo>
                      <a:pt x="785" y="31"/>
                    </a:lnTo>
                    <a:lnTo>
                      <a:pt x="785" y="31"/>
                    </a:lnTo>
                    <a:lnTo>
                      <a:pt x="787" y="32"/>
                    </a:lnTo>
                    <a:lnTo>
                      <a:pt x="785" y="32"/>
                    </a:lnTo>
                    <a:lnTo>
                      <a:pt x="785" y="32"/>
                    </a:lnTo>
                    <a:lnTo>
                      <a:pt x="785" y="32"/>
                    </a:lnTo>
                    <a:lnTo>
                      <a:pt x="785" y="32"/>
                    </a:lnTo>
                    <a:lnTo>
                      <a:pt x="785" y="32"/>
                    </a:lnTo>
                    <a:lnTo>
                      <a:pt x="785" y="32"/>
                    </a:lnTo>
                    <a:lnTo>
                      <a:pt x="785" y="32"/>
                    </a:lnTo>
                    <a:lnTo>
                      <a:pt x="785" y="32"/>
                    </a:lnTo>
                    <a:lnTo>
                      <a:pt x="785" y="32"/>
                    </a:lnTo>
                    <a:lnTo>
                      <a:pt x="785" y="32"/>
                    </a:lnTo>
                    <a:lnTo>
                      <a:pt x="783" y="32"/>
                    </a:lnTo>
                    <a:lnTo>
                      <a:pt x="783" y="32"/>
                    </a:lnTo>
                    <a:lnTo>
                      <a:pt x="783" y="34"/>
                    </a:lnTo>
                    <a:lnTo>
                      <a:pt x="783" y="34"/>
                    </a:lnTo>
                    <a:lnTo>
                      <a:pt x="783" y="34"/>
                    </a:lnTo>
                    <a:lnTo>
                      <a:pt x="783" y="34"/>
                    </a:lnTo>
                    <a:lnTo>
                      <a:pt x="783" y="36"/>
                    </a:lnTo>
                    <a:lnTo>
                      <a:pt x="783" y="36"/>
                    </a:lnTo>
                    <a:lnTo>
                      <a:pt x="783" y="36"/>
                    </a:lnTo>
                    <a:lnTo>
                      <a:pt x="783" y="36"/>
                    </a:lnTo>
                    <a:lnTo>
                      <a:pt x="783" y="36"/>
                    </a:lnTo>
                    <a:lnTo>
                      <a:pt x="785" y="36"/>
                    </a:lnTo>
                    <a:lnTo>
                      <a:pt x="785" y="38"/>
                    </a:lnTo>
                    <a:lnTo>
                      <a:pt x="785" y="38"/>
                    </a:lnTo>
                    <a:lnTo>
                      <a:pt x="785" y="36"/>
                    </a:lnTo>
                    <a:lnTo>
                      <a:pt x="785" y="36"/>
                    </a:lnTo>
                    <a:lnTo>
                      <a:pt x="785" y="36"/>
                    </a:lnTo>
                    <a:lnTo>
                      <a:pt x="785" y="36"/>
                    </a:lnTo>
                    <a:lnTo>
                      <a:pt x="785" y="36"/>
                    </a:lnTo>
                    <a:lnTo>
                      <a:pt x="787" y="36"/>
                    </a:lnTo>
                    <a:lnTo>
                      <a:pt x="787" y="36"/>
                    </a:lnTo>
                    <a:lnTo>
                      <a:pt x="787" y="36"/>
                    </a:lnTo>
                    <a:lnTo>
                      <a:pt x="787" y="36"/>
                    </a:lnTo>
                    <a:lnTo>
                      <a:pt x="787" y="36"/>
                    </a:lnTo>
                    <a:lnTo>
                      <a:pt x="787" y="36"/>
                    </a:lnTo>
                    <a:lnTo>
                      <a:pt x="787" y="38"/>
                    </a:lnTo>
                    <a:lnTo>
                      <a:pt x="787" y="38"/>
                    </a:lnTo>
                    <a:lnTo>
                      <a:pt x="787" y="38"/>
                    </a:lnTo>
                    <a:lnTo>
                      <a:pt x="787" y="38"/>
                    </a:lnTo>
                    <a:lnTo>
                      <a:pt x="787" y="38"/>
                    </a:lnTo>
                    <a:lnTo>
                      <a:pt x="785" y="38"/>
                    </a:lnTo>
                    <a:lnTo>
                      <a:pt x="785" y="40"/>
                    </a:lnTo>
                    <a:lnTo>
                      <a:pt x="785" y="40"/>
                    </a:lnTo>
                    <a:lnTo>
                      <a:pt x="785" y="40"/>
                    </a:lnTo>
                    <a:lnTo>
                      <a:pt x="785" y="40"/>
                    </a:lnTo>
                    <a:lnTo>
                      <a:pt x="785" y="40"/>
                    </a:lnTo>
                    <a:lnTo>
                      <a:pt x="785" y="40"/>
                    </a:lnTo>
                    <a:lnTo>
                      <a:pt x="785" y="40"/>
                    </a:lnTo>
                    <a:lnTo>
                      <a:pt x="785" y="40"/>
                    </a:lnTo>
                    <a:lnTo>
                      <a:pt x="785" y="40"/>
                    </a:lnTo>
                    <a:lnTo>
                      <a:pt x="785" y="40"/>
                    </a:lnTo>
                    <a:lnTo>
                      <a:pt x="785" y="40"/>
                    </a:lnTo>
                    <a:lnTo>
                      <a:pt x="783" y="40"/>
                    </a:lnTo>
                    <a:lnTo>
                      <a:pt x="783" y="40"/>
                    </a:lnTo>
                    <a:lnTo>
                      <a:pt x="785" y="41"/>
                    </a:lnTo>
                    <a:lnTo>
                      <a:pt x="785" y="41"/>
                    </a:lnTo>
                    <a:lnTo>
                      <a:pt x="785" y="41"/>
                    </a:lnTo>
                    <a:lnTo>
                      <a:pt x="785" y="41"/>
                    </a:lnTo>
                    <a:lnTo>
                      <a:pt x="785" y="41"/>
                    </a:lnTo>
                    <a:lnTo>
                      <a:pt x="785" y="43"/>
                    </a:lnTo>
                    <a:lnTo>
                      <a:pt x="785" y="43"/>
                    </a:lnTo>
                    <a:lnTo>
                      <a:pt x="785" y="43"/>
                    </a:lnTo>
                    <a:lnTo>
                      <a:pt x="787" y="43"/>
                    </a:lnTo>
                    <a:lnTo>
                      <a:pt x="787" y="43"/>
                    </a:lnTo>
                    <a:lnTo>
                      <a:pt x="787" y="45"/>
                    </a:lnTo>
                    <a:lnTo>
                      <a:pt x="787" y="45"/>
                    </a:lnTo>
                    <a:lnTo>
                      <a:pt x="785" y="45"/>
                    </a:lnTo>
                    <a:lnTo>
                      <a:pt x="785" y="45"/>
                    </a:lnTo>
                    <a:lnTo>
                      <a:pt x="785" y="45"/>
                    </a:lnTo>
                    <a:lnTo>
                      <a:pt x="787" y="45"/>
                    </a:lnTo>
                    <a:lnTo>
                      <a:pt x="787" y="47"/>
                    </a:lnTo>
                    <a:lnTo>
                      <a:pt x="787" y="47"/>
                    </a:lnTo>
                    <a:lnTo>
                      <a:pt x="787" y="47"/>
                    </a:lnTo>
                    <a:lnTo>
                      <a:pt x="787" y="47"/>
                    </a:lnTo>
                    <a:lnTo>
                      <a:pt x="787" y="49"/>
                    </a:lnTo>
                    <a:lnTo>
                      <a:pt x="787" y="49"/>
                    </a:lnTo>
                    <a:lnTo>
                      <a:pt x="788" y="49"/>
                    </a:lnTo>
                    <a:lnTo>
                      <a:pt x="788" y="49"/>
                    </a:lnTo>
                    <a:lnTo>
                      <a:pt x="788" y="49"/>
                    </a:lnTo>
                    <a:lnTo>
                      <a:pt x="788" y="49"/>
                    </a:lnTo>
                    <a:lnTo>
                      <a:pt x="787" y="49"/>
                    </a:lnTo>
                    <a:lnTo>
                      <a:pt x="787" y="49"/>
                    </a:lnTo>
                    <a:lnTo>
                      <a:pt x="787" y="49"/>
                    </a:lnTo>
                    <a:lnTo>
                      <a:pt x="787" y="49"/>
                    </a:lnTo>
                    <a:lnTo>
                      <a:pt x="787" y="49"/>
                    </a:lnTo>
                    <a:lnTo>
                      <a:pt x="787" y="49"/>
                    </a:lnTo>
                    <a:lnTo>
                      <a:pt x="787" y="49"/>
                    </a:lnTo>
                    <a:lnTo>
                      <a:pt x="787" y="49"/>
                    </a:lnTo>
                    <a:lnTo>
                      <a:pt x="787" y="49"/>
                    </a:lnTo>
                    <a:lnTo>
                      <a:pt x="787" y="51"/>
                    </a:lnTo>
                    <a:lnTo>
                      <a:pt x="787" y="51"/>
                    </a:lnTo>
                    <a:lnTo>
                      <a:pt x="787" y="51"/>
                    </a:lnTo>
                    <a:lnTo>
                      <a:pt x="788" y="51"/>
                    </a:lnTo>
                    <a:lnTo>
                      <a:pt x="788" y="51"/>
                    </a:lnTo>
                    <a:lnTo>
                      <a:pt x="787" y="51"/>
                    </a:lnTo>
                    <a:lnTo>
                      <a:pt x="787" y="51"/>
                    </a:lnTo>
                    <a:lnTo>
                      <a:pt x="787" y="52"/>
                    </a:lnTo>
                    <a:lnTo>
                      <a:pt x="787" y="52"/>
                    </a:lnTo>
                    <a:lnTo>
                      <a:pt x="787" y="52"/>
                    </a:lnTo>
                    <a:lnTo>
                      <a:pt x="787" y="52"/>
                    </a:lnTo>
                    <a:lnTo>
                      <a:pt x="787" y="52"/>
                    </a:lnTo>
                    <a:lnTo>
                      <a:pt x="788" y="54"/>
                    </a:lnTo>
                    <a:lnTo>
                      <a:pt x="788" y="54"/>
                    </a:lnTo>
                    <a:lnTo>
                      <a:pt x="788" y="54"/>
                    </a:lnTo>
                    <a:lnTo>
                      <a:pt x="788" y="54"/>
                    </a:lnTo>
                    <a:lnTo>
                      <a:pt x="788" y="54"/>
                    </a:lnTo>
                    <a:lnTo>
                      <a:pt x="790" y="54"/>
                    </a:lnTo>
                    <a:lnTo>
                      <a:pt x="790" y="54"/>
                    </a:lnTo>
                    <a:lnTo>
                      <a:pt x="790" y="56"/>
                    </a:lnTo>
                    <a:lnTo>
                      <a:pt x="790" y="56"/>
                    </a:lnTo>
                    <a:lnTo>
                      <a:pt x="790" y="56"/>
                    </a:lnTo>
                    <a:lnTo>
                      <a:pt x="790" y="56"/>
                    </a:lnTo>
                    <a:lnTo>
                      <a:pt x="790" y="56"/>
                    </a:lnTo>
                    <a:lnTo>
                      <a:pt x="790" y="56"/>
                    </a:lnTo>
                    <a:lnTo>
                      <a:pt x="790" y="58"/>
                    </a:lnTo>
                    <a:lnTo>
                      <a:pt x="792" y="58"/>
                    </a:lnTo>
                    <a:lnTo>
                      <a:pt x="792" y="58"/>
                    </a:lnTo>
                    <a:lnTo>
                      <a:pt x="792" y="58"/>
                    </a:lnTo>
                    <a:lnTo>
                      <a:pt x="792" y="58"/>
                    </a:lnTo>
                    <a:lnTo>
                      <a:pt x="792" y="58"/>
                    </a:lnTo>
                    <a:lnTo>
                      <a:pt x="792" y="58"/>
                    </a:lnTo>
                    <a:lnTo>
                      <a:pt x="792" y="58"/>
                    </a:lnTo>
                    <a:lnTo>
                      <a:pt x="792" y="58"/>
                    </a:lnTo>
                    <a:lnTo>
                      <a:pt x="792" y="58"/>
                    </a:lnTo>
                    <a:lnTo>
                      <a:pt x="792" y="58"/>
                    </a:lnTo>
                    <a:lnTo>
                      <a:pt x="794" y="58"/>
                    </a:lnTo>
                    <a:lnTo>
                      <a:pt x="794" y="58"/>
                    </a:lnTo>
                    <a:lnTo>
                      <a:pt x="794" y="58"/>
                    </a:lnTo>
                    <a:lnTo>
                      <a:pt x="794" y="60"/>
                    </a:lnTo>
                    <a:lnTo>
                      <a:pt x="794" y="60"/>
                    </a:lnTo>
                    <a:lnTo>
                      <a:pt x="794" y="60"/>
                    </a:lnTo>
                    <a:lnTo>
                      <a:pt x="794" y="60"/>
                    </a:lnTo>
                    <a:lnTo>
                      <a:pt x="794" y="60"/>
                    </a:lnTo>
                    <a:lnTo>
                      <a:pt x="794" y="60"/>
                    </a:lnTo>
                    <a:lnTo>
                      <a:pt x="794" y="61"/>
                    </a:lnTo>
                    <a:lnTo>
                      <a:pt x="794" y="61"/>
                    </a:lnTo>
                    <a:lnTo>
                      <a:pt x="794" y="61"/>
                    </a:lnTo>
                    <a:lnTo>
                      <a:pt x="794" y="61"/>
                    </a:lnTo>
                    <a:lnTo>
                      <a:pt x="796" y="61"/>
                    </a:lnTo>
                    <a:lnTo>
                      <a:pt x="796" y="61"/>
                    </a:lnTo>
                    <a:lnTo>
                      <a:pt x="796" y="61"/>
                    </a:lnTo>
                    <a:lnTo>
                      <a:pt x="796" y="61"/>
                    </a:lnTo>
                    <a:lnTo>
                      <a:pt x="796" y="61"/>
                    </a:lnTo>
                    <a:lnTo>
                      <a:pt x="796" y="61"/>
                    </a:lnTo>
                    <a:lnTo>
                      <a:pt x="796" y="61"/>
                    </a:lnTo>
                    <a:lnTo>
                      <a:pt x="796" y="63"/>
                    </a:lnTo>
                    <a:lnTo>
                      <a:pt x="796" y="63"/>
                    </a:lnTo>
                    <a:lnTo>
                      <a:pt x="796" y="63"/>
                    </a:lnTo>
                    <a:lnTo>
                      <a:pt x="796" y="63"/>
                    </a:lnTo>
                    <a:lnTo>
                      <a:pt x="797" y="63"/>
                    </a:lnTo>
                    <a:lnTo>
                      <a:pt x="797" y="63"/>
                    </a:lnTo>
                    <a:lnTo>
                      <a:pt x="797" y="63"/>
                    </a:lnTo>
                    <a:lnTo>
                      <a:pt x="797" y="63"/>
                    </a:lnTo>
                    <a:lnTo>
                      <a:pt x="797" y="63"/>
                    </a:lnTo>
                    <a:lnTo>
                      <a:pt x="797" y="61"/>
                    </a:lnTo>
                    <a:lnTo>
                      <a:pt x="797" y="61"/>
                    </a:lnTo>
                    <a:lnTo>
                      <a:pt x="797" y="61"/>
                    </a:lnTo>
                    <a:lnTo>
                      <a:pt x="799" y="61"/>
                    </a:lnTo>
                    <a:lnTo>
                      <a:pt x="799" y="61"/>
                    </a:lnTo>
                    <a:lnTo>
                      <a:pt x="799" y="61"/>
                    </a:lnTo>
                    <a:lnTo>
                      <a:pt x="799" y="61"/>
                    </a:lnTo>
                    <a:lnTo>
                      <a:pt x="799" y="61"/>
                    </a:lnTo>
                    <a:lnTo>
                      <a:pt x="799" y="61"/>
                    </a:lnTo>
                    <a:lnTo>
                      <a:pt x="799" y="61"/>
                    </a:lnTo>
                    <a:lnTo>
                      <a:pt x="799" y="61"/>
                    </a:lnTo>
                    <a:lnTo>
                      <a:pt x="799" y="60"/>
                    </a:lnTo>
                    <a:lnTo>
                      <a:pt x="799" y="60"/>
                    </a:lnTo>
                    <a:lnTo>
                      <a:pt x="799" y="60"/>
                    </a:lnTo>
                    <a:lnTo>
                      <a:pt x="799" y="60"/>
                    </a:lnTo>
                    <a:lnTo>
                      <a:pt x="799" y="60"/>
                    </a:lnTo>
                    <a:lnTo>
                      <a:pt x="797" y="60"/>
                    </a:lnTo>
                    <a:lnTo>
                      <a:pt x="797" y="60"/>
                    </a:lnTo>
                    <a:lnTo>
                      <a:pt x="797" y="60"/>
                    </a:lnTo>
                    <a:lnTo>
                      <a:pt x="797" y="60"/>
                    </a:lnTo>
                    <a:lnTo>
                      <a:pt x="797" y="60"/>
                    </a:lnTo>
                    <a:lnTo>
                      <a:pt x="799" y="60"/>
                    </a:lnTo>
                    <a:lnTo>
                      <a:pt x="799" y="60"/>
                    </a:lnTo>
                    <a:lnTo>
                      <a:pt x="799" y="60"/>
                    </a:lnTo>
                    <a:lnTo>
                      <a:pt x="799" y="60"/>
                    </a:lnTo>
                    <a:lnTo>
                      <a:pt x="799" y="60"/>
                    </a:lnTo>
                    <a:lnTo>
                      <a:pt x="801" y="60"/>
                    </a:lnTo>
                    <a:lnTo>
                      <a:pt x="801" y="61"/>
                    </a:lnTo>
                    <a:lnTo>
                      <a:pt x="801" y="61"/>
                    </a:lnTo>
                    <a:lnTo>
                      <a:pt x="801" y="61"/>
                    </a:lnTo>
                    <a:lnTo>
                      <a:pt x="801" y="61"/>
                    </a:lnTo>
                    <a:lnTo>
                      <a:pt x="801" y="61"/>
                    </a:lnTo>
                    <a:lnTo>
                      <a:pt x="801" y="61"/>
                    </a:lnTo>
                    <a:lnTo>
                      <a:pt x="801" y="60"/>
                    </a:lnTo>
                    <a:lnTo>
                      <a:pt x="801" y="60"/>
                    </a:lnTo>
                    <a:lnTo>
                      <a:pt x="801" y="60"/>
                    </a:lnTo>
                    <a:lnTo>
                      <a:pt x="801" y="60"/>
                    </a:lnTo>
                    <a:lnTo>
                      <a:pt x="803" y="60"/>
                    </a:lnTo>
                    <a:lnTo>
                      <a:pt x="803" y="60"/>
                    </a:lnTo>
                    <a:lnTo>
                      <a:pt x="803" y="60"/>
                    </a:lnTo>
                    <a:lnTo>
                      <a:pt x="803" y="60"/>
                    </a:lnTo>
                    <a:lnTo>
                      <a:pt x="803" y="60"/>
                    </a:lnTo>
                    <a:lnTo>
                      <a:pt x="803" y="61"/>
                    </a:lnTo>
                    <a:lnTo>
                      <a:pt x="803" y="61"/>
                    </a:lnTo>
                    <a:lnTo>
                      <a:pt x="803" y="61"/>
                    </a:lnTo>
                    <a:lnTo>
                      <a:pt x="803" y="61"/>
                    </a:lnTo>
                    <a:lnTo>
                      <a:pt x="803" y="61"/>
                    </a:lnTo>
                    <a:lnTo>
                      <a:pt x="801" y="61"/>
                    </a:lnTo>
                    <a:lnTo>
                      <a:pt x="803" y="61"/>
                    </a:lnTo>
                    <a:lnTo>
                      <a:pt x="803" y="61"/>
                    </a:lnTo>
                    <a:lnTo>
                      <a:pt x="803" y="61"/>
                    </a:lnTo>
                    <a:lnTo>
                      <a:pt x="803" y="61"/>
                    </a:lnTo>
                    <a:lnTo>
                      <a:pt x="803" y="61"/>
                    </a:lnTo>
                    <a:lnTo>
                      <a:pt x="803" y="61"/>
                    </a:lnTo>
                    <a:lnTo>
                      <a:pt x="803" y="61"/>
                    </a:lnTo>
                    <a:lnTo>
                      <a:pt x="803" y="61"/>
                    </a:lnTo>
                    <a:lnTo>
                      <a:pt x="805" y="60"/>
                    </a:lnTo>
                    <a:lnTo>
                      <a:pt x="805" y="60"/>
                    </a:lnTo>
                    <a:lnTo>
                      <a:pt x="803" y="60"/>
                    </a:lnTo>
                    <a:lnTo>
                      <a:pt x="803" y="60"/>
                    </a:lnTo>
                    <a:lnTo>
                      <a:pt x="805" y="60"/>
                    </a:lnTo>
                    <a:lnTo>
                      <a:pt x="805" y="60"/>
                    </a:lnTo>
                    <a:lnTo>
                      <a:pt x="805" y="60"/>
                    </a:lnTo>
                    <a:lnTo>
                      <a:pt x="805" y="60"/>
                    </a:lnTo>
                    <a:lnTo>
                      <a:pt x="805" y="60"/>
                    </a:lnTo>
                    <a:lnTo>
                      <a:pt x="805" y="61"/>
                    </a:lnTo>
                    <a:lnTo>
                      <a:pt x="805" y="61"/>
                    </a:lnTo>
                    <a:lnTo>
                      <a:pt x="807" y="61"/>
                    </a:lnTo>
                    <a:lnTo>
                      <a:pt x="807" y="61"/>
                    </a:lnTo>
                    <a:lnTo>
                      <a:pt x="807" y="61"/>
                    </a:lnTo>
                    <a:lnTo>
                      <a:pt x="807" y="60"/>
                    </a:lnTo>
                    <a:lnTo>
                      <a:pt x="807" y="60"/>
                    </a:lnTo>
                    <a:lnTo>
                      <a:pt x="807" y="60"/>
                    </a:lnTo>
                    <a:lnTo>
                      <a:pt x="808" y="60"/>
                    </a:lnTo>
                    <a:lnTo>
                      <a:pt x="808" y="60"/>
                    </a:lnTo>
                    <a:lnTo>
                      <a:pt x="808" y="60"/>
                    </a:lnTo>
                    <a:lnTo>
                      <a:pt x="808" y="60"/>
                    </a:lnTo>
                    <a:lnTo>
                      <a:pt x="808" y="60"/>
                    </a:lnTo>
                    <a:lnTo>
                      <a:pt x="810" y="60"/>
                    </a:lnTo>
                    <a:lnTo>
                      <a:pt x="810" y="60"/>
                    </a:lnTo>
                    <a:lnTo>
                      <a:pt x="810" y="60"/>
                    </a:lnTo>
                    <a:lnTo>
                      <a:pt x="810" y="60"/>
                    </a:lnTo>
                    <a:lnTo>
                      <a:pt x="810" y="60"/>
                    </a:lnTo>
                    <a:lnTo>
                      <a:pt x="810" y="61"/>
                    </a:lnTo>
                    <a:lnTo>
                      <a:pt x="810" y="61"/>
                    </a:lnTo>
                    <a:lnTo>
                      <a:pt x="810" y="61"/>
                    </a:lnTo>
                    <a:lnTo>
                      <a:pt x="810" y="61"/>
                    </a:lnTo>
                    <a:lnTo>
                      <a:pt x="810" y="61"/>
                    </a:lnTo>
                    <a:lnTo>
                      <a:pt x="810" y="61"/>
                    </a:lnTo>
                    <a:lnTo>
                      <a:pt x="810" y="61"/>
                    </a:lnTo>
                    <a:lnTo>
                      <a:pt x="810" y="63"/>
                    </a:lnTo>
                    <a:lnTo>
                      <a:pt x="812" y="63"/>
                    </a:lnTo>
                    <a:lnTo>
                      <a:pt x="812" y="63"/>
                    </a:lnTo>
                    <a:lnTo>
                      <a:pt x="812" y="63"/>
                    </a:lnTo>
                    <a:lnTo>
                      <a:pt x="812" y="63"/>
                    </a:lnTo>
                    <a:lnTo>
                      <a:pt x="812" y="65"/>
                    </a:lnTo>
                    <a:lnTo>
                      <a:pt x="812" y="65"/>
                    </a:lnTo>
                    <a:lnTo>
                      <a:pt x="812" y="65"/>
                    </a:lnTo>
                    <a:lnTo>
                      <a:pt x="814" y="65"/>
                    </a:lnTo>
                    <a:lnTo>
                      <a:pt x="814" y="65"/>
                    </a:lnTo>
                    <a:lnTo>
                      <a:pt x="814" y="65"/>
                    </a:lnTo>
                    <a:lnTo>
                      <a:pt x="814" y="65"/>
                    </a:lnTo>
                    <a:lnTo>
                      <a:pt x="814" y="67"/>
                    </a:lnTo>
                    <a:lnTo>
                      <a:pt x="814" y="67"/>
                    </a:lnTo>
                    <a:lnTo>
                      <a:pt x="814" y="67"/>
                    </a:lnTo>
                    <a:lnTo>
                      <a:pt x="816" y="67"/>
                    </a:lnTo>
                    <a:lnTo>
                      <a:pt x="816" y="67"/>
                    </a:lnTo>
                    <a:lnTo>
                      <a:pt x="816" y="69"/>
                    </a:lnTo>
                    <a:lnTo>
                      <a:pt x="816" y="69"/>
                    </a:lnTo>
                    <a:lnTo>
                      <a:pt x="816" y="69"/>
                    </a:lnTo>
                    <a:lnTo>
                      <a:pt x="816" y="70"/>
                    </a:lnTo>
                    <a:lnTo>
                      <a:pt x="816" y="70"/>
                    </a:lnTo>
                    <a:lnTo>
                      <a:pt x="817" y="70"/>
                    </a:lnTo>
                    <a:lnTo>
                      <a:pt x="817" y="70"/>
                    </a:lnTo>
                    <a:lnTo>
                      <a:pt x="817" y="70"/>
                    </a:lnTo>
                    <a:lnTo>
                      <a:pt x="817" y="70"/>
                    </a:lnTo>
                    <a:lnTo>
                      <a:pt x="817" y="70"/>
                    </a:lnTo>
                    <a:lnTo>
                      <a:pt x="817" y="70"/>
                    </a:lnTo>
                    <a:lnTo>
                      <a:pt x="819" y="70"/>
                    </a:lnTo>
                    <a:lnTo>
                      <a:pt x="819" y="70"/>
                    </a:lnTo>
                    <a:lnTo>
                      <a:pt x="819" y="72"/>
                    </a:lnTo>
                    <a:lnTo>
                      <a:pt x="819" y="72"/>
                    </a:lnTo>
                    <a:lnTo>
                      <a:pt x="821" y="72"/>
                    </a:lnTo>
                    <a:lnTo>
                      <a:pt x="821" y="72"/>
                    </a:lnTo>
                    <a:lnTo>
                      <a:pt x="823" y="72"/>
                    </a:lnTo>
                    <a:lnTo>
                      <a:pt x="823" y="72"/>
                    </a:lnTo>
                    <a:lnTo>
                      <a:pt x="823" y="72"/>
                    </a:lnTo>
                    <a:lnTo>
                      <a:pt x="823" y="72"/>
                    </a:lnTo>
                    <a:lnTo>
                      <a:pt x="823" y="72"/>
                    </a:lnTo>
                    <a:lnTo>
                      <a:pt x="823" y="72"/>
                    </a:lnTo>
                    <a:lnTo>
                      <a:pt x="823" y="72"/>
                    </a:lnTo>
                    <a:lnTo>
                      <a:pt x="825" y="72"/>
                    </a:lnTo>
                    <a:lnTo>
                      <a:pt x="825" y="72"/>
                    </a:lnTo>
                    <a:lnTo>
                      <a:pt x="825" y="72"/>
                    </a:lnTo>
                    <a:lnTo>
                      <a:pt x="826" y="74"/>
                    </a:lnTo>
                    <a:lnTo>
                      <a:pt x="826" y="74"/>
                    </a:lnTo>
                    <a:lnTo>
                      <a:pt x="826" y="72"/>
                    </a:lnTo>
                    <a:lnTo>
                      <a:pt x="826" y="72"/>
                    </a:lnTo>
                    <a:lnTo>
                      <a:pt x="825" y="72"/>
                    </a:lnTo>
                    <a:lnTo>
                      <a:pt x="825" y="72"/>
                    </a:lnTo>
                    <a:lnTo>
                      <a:pt x="825" y="72"/>
                    </a:lnTo>
                    <a:lnTo>
                      <a:pt x="825" y="72"/>
                    </a:lnTo>
                    <a:lnTo>
                      <a:pt x="825" y="72"/>
                    </a:lnTo>
                    <a:lnTo>
                      <a:pt x="825" y="72"/>
                    </a:lnTo>
                    <a:lnTo>
                      <a:pt x="826" y="72"/>
                    </a:lnTo>
                    <a:lnTo>
                      <a:pt x="826" y="72"/>
                    </a:lnTo>
                    <a:lnTo>
                      <a:pt x="826" y="72"/>
                    </a:lnTo>
                    <a:lnTo>
                      <a:pt x="828" y="72"/>
                    </a:lnTo>
                    <a:lnTo>
                      <a:pt x="828" y="72"/>
                    </a:lnTo>
                    <a:lnTo>
                      <a:pt x="828" y="72"/>
                    </a:lnTo>
                    <a:lnTo>
                      <a:pt x="828" y="72"/>
                    </a:lnTo>
                    <a:lnTo>
                      <a:pt x="828" y="72"/>
                    </a:lnTo>
                    <a:lnTo>
                      <a:pt x="830" y="72"/>
                    </a:lnTo>
                    <a:lnTo>
                      <a:pt x="830" y="72"/>
                    </a:lnTo>
                    <a:lnTo>
                      <a:pt x="830" y="74"/>
                    </a:lnTo>
                    <a:lnTo>
                      <a:pt x="830" y="74"/>
                    </a:lnTo>
                    <a:lnTo>
                      <a:pt x="830" y="74"/>
                    </a:lnTo>
                    <a:lnTo>
                      <a:pt x="830" y="74"/>
                    </a:lnTo>
                    <a:lnTo>
                      <a:pt x="830" y="74"/>
                    </a:lnTo>
                    <a:lnTo>
                      <a:pt x="830" y="76"/>
                    </a:lnTo>
                    <a:lnTo>
                      <a:pt x="830" y="76"/>
                    </a:lnTo>
                    <a:lnTo>
                      <a:pt x="830" y="76"/>
                    </a:lnTo>
                    <a:lnTo>
                      <a:pt x="830" y="76"/>
                    </a:lnTo>
                    <a:lnTo>
                      <a:pt x="830" y="76"/>
                    </a:lnTo>
                    <a:lnTo>
                      <a:pt x="830" y="76"/>
                    </a:lnTo>
                    <a:lnTo>
                      <a:pt x="830" y="76"/>
                    </a:lnTo>
                    <a:lnTo>
                      <a:pt x="832" y="76"/>
                    </a:lnTo>
                    <a:lnTo>
                      <a:pt x="832" y="76"/>
                    </a:lnTo>
                    <a:lnTo>
                      <a:pt x="832" y="76"/>
                    </a:lnTo>
                    <a:lnTo>
                      <a:pt x="832" y="76"/>
                    </a:lnTo>
                    <a:lnTo>
                      <a:pt x="834" y="76"/>
                    </a:lnTo>
                    <a:lnTo>
                      <a:pt x="834" y="76"/>
                    </a:lnTo>
                    <a:lnTo>
                      <a:pt x="834" y="78"/>
                    </a:lnTo>
                    <a:lnTo>
                      <a:pt x="832" y="78"/>
                    </a:lnTo>
                    <a:lnTo>
                      <a:pt x="832" y="78"/>
                    </a:lnTo>
                    <a:lnTo>
                      <a:pt x="832" y="79"/>
                    </a:lnTo>
                    <a:lnTo>
                      <a:pt x="834" y="79"/>
                    </a:lnTo>
                    <a:lnTo>
                      <a:pt x="834" y="79"/>
                    </a:lnTo>
                    <a:lnTo>
                      <a:pt x="834" y="79"/>
                    </a:lnTo>
                    <a:lnTo>
                      <a:pt x="834" y="79"/>
                    </a:lnTo>
                    <a:lnTo>
                      <a:pt x="834" y="79"/>
                    </a:lnTo>
                    <a:lnTo>
                      <a:pt x="832" y="79"/>
                    </a:lnTo>
                    <a:lnTo>
                      <a:pt x="832" y="79"/>
                    </a:lnTo>
                    <a:lnTo>
                      <a:pt x="832" y="79"/>
                    </a:lnTo>
                    <a:lnTo>
                      <a:pt x="832" y="81"/>
                    </a:lnTo>
                    <a:lnTo>
                      <a:pt x="832" y="81"/>
                    </a:lnTo>
                    <a:lnTo>
                      <a:pt x="832" y="81"/>
                    </a:lnTo>
                    <a:lnTo>
                      <a:pt x="832" y="81"/>
                    </a:lnTo>
                    <a:lnTo>
                      <a:pt x="832" y="81"/>
                    </a:lnTo>
                    <a:lnTo>
                      <a:pt x="832" y="81"/>
                    </a:lnTo>
                    <a:lnTo>
                      <a:pt x="832" y="81"/>
                    </a:lnTo>
                    <a:lnTo>
                      <a:pt x="832" y="83"/>
                    </a:lnTo>
                    <a:lnTo>
                      <a:pt x="832" y="83"/>
                    </a:lnTo>
                    <a:lnTo>
                      <a:pt x="832" y="83"/>
                    </a:lnTo>
                    <a:lnTo>
                      <a:pt x="832" y="83"/>
                    </a:lnTo>
                    <a:lnTo>
                      <a:pt x="832" y="83"/>
                    </a:lnTo>
                    <a:lnTo>
                      <a:pt x="832" y="83"/>
                    </a:lnTo>
                    <a:lnTo>
                      <a:pt x="832" y="83"/>
                    </a:lnTo>
                    <a:lnTo>
                      <a:pt x="832" y="83"/>
                    </a:lnTo>
                    <a:lnTo>
                      <a:pt x="832" y="83"/>
                    </a:lnTo>
                    <a:lnTo>
                      <a:pt x="832" y="83"/>
                    </a:lnTo>
                    <a:lnTo>
                      <a:pt x="832" y="83"/>
                    </a:lnTo>
                    <a:lnTo>
                      <a:pt x="834" y="83"/>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7"/>
                    </a:lnTo>
                    <a:lnTo>
                      <a:pt x="834" y="87"/>
                    </a:lnTo>
                    <a:lnTo>
                      <a:pt x="834" y="87"/>
                    </a:lnTo>
                    <a:lnTo>
                      <a:pt x="834" y="87"/>
                    </a:lnTo>
                    <a:lnTo>
                      <a:pt x="834" y="87"/>
                    </a:lnTo>
                    <a:lnTo>
                      <a:pt x="834" y="87"/>
                    </a:lnTo>
                    <a:lnTo>
                      <a:pt x="834" y="87"/>
                    </a:lnTo>
                    <a:lnTo>
                      <a:pt x="835" y="87"/>
                    </a:lnTo>
                    <a:lnTo>
                      <a:pt x="835" y="87"/>
                    </a:lnTo>
                    <a:lnTo>
                      <a:pt x="835" y="87"/>
                    </a:lnTo>
                    <a:lnTo>
                      <a:pt x="835" y="87"/>
                    </a:lnTo>
                    <a:lnTo>
                      <a:pt x="835" y="87"/>
                    </a:lnTo>
                    <a:lnTo>
                      <a:pt x="837" y="87"/>
                    </a:lnTo>
                    <a:lnTo>
                      <a:pt x="837" y="87"/>
                    </a:lnTo>
                    <a:lnTo>
                      <a:pt x="839" y="89"/>
                    </a:lnTo>
                    <a:lnTo>
                      <a:pt x="841" y="89"/>
                    </a:lnTo>
                    <a:lnTo>
                      <a:pt x="841" y="89"/>
                    </a:lnTo>
                    <a:lnTo>
                      <a:pt x="841" y="89"/>
                    </a:lnTo>
                    <a:lnTo>
                      <a:pt x="841" y="90"/>
                    </a:lnTo>
                    <a:lnTo>
                      <a:pt x="841" y="90"/>
                    </a:lnTo>
                    <a:lnTo>
                      <a:pt x="841" y="90"/>
                    </a:lnTo>
                    <a:lnTo>
                      <a:pt x="841" y="92"/>
                    </a:lnTo>
                    <a:lnTo>
                      <a:pt x="841" y="92"/>
                    </a:lnTo>
                    <a:lnTo>
                      <a:pt x="841" y="92"/>
                    </a:lnTo>
                    <a:lnTo>
                      <a:pt x="841" y="92"/>
                    </a:lnTo>
                    <a:lnTo>
                      <a:pt x="841" y="92"/>
                    </a:lnTo>
                    <a:lnTo>
                      <a:pt x="841" y="92"/>
                    </a:lnTo>
                    <a:lnTo>
                      <a:pt x="841" y="92"/>
                    </a:lnTo>
                    <a:lnTo>
                      <a:pt x="841" y="92"/>
                    </a:lnTo>
                    <a:lnTo>
                      <a:pt x="841" y="94"/>
                    </a:lnTo>
                    <a:lnTo>
                      <a:pt x="843" y="94"/>
                    </a:lnTo>
                    <a:lnTo>
                      <a:pt x="843" y="94"/>
                    </a:lnTo>
                    <a:lnTo>
                      <a:pt x="843" y="94"/>
                    </a:lnTo>
                    <a:lnTo>
                      <a:pt x="843" y="94"/>
                    </a:lnTo>
                    <a:lnTo>
                      <a:pt x="843" y="96"/>
                    </a:lnTo>
                    <a:lnTo>
                      <a:pt x="843" y="96"/>
                    </a:lnTo>
                    <a:lnTo>
                      <a:pt x="843" y="96"/>
                    </a:lnTo>
                    <a:lnTo>
                      <a:pt x="845" y="96"/>
                    </a:lnTo>
                    <a:lnTo>
                      <a:pt x="845" y="96"/>
                    </a:lnTo>
                    <a:lnTo>
                      <a:pt x="845" y="96"/>
                    </a:lnTo>
                    <a:lnTo>
                      <a:pt x="846" y="96"/>
                    </a:lnTo>
                    <a:lnTo>
                      <a:pt x="846" y="98"/>
                    </a:lnTo>
                    <a:lnTo>
                      <a:pt x="846" y="98"/>
                    </a:lnTo>
                    <a:lnTo>
                      <a:pt x="848" y="96"/>
                    </a:lnTo>
                    <a:lnTo>
                      <a:pt x="848" y="96"/>
                    </a:lnTo>
                    <a:lnTo>
                      <a:pt x="848" y="96"/>
                    </a:lnTo>
                    <a:lnTo>
                      <a:pt x="848" y="96"/>
                    </a:lnTo>
                    <a:lnTo>
                      <a:pt x="848" y="96"/>
                    </a:lnTo>
                    <a:lnTo>
                      <a:pt x="850" y="96"/>
                    </a:lnTo>
                    <a:lnTo>
                      <a:pt x="850" y="96"/>
                    </a:lnTo>
                    <a:lnTo>
                      <a:pt x="850" y="96"/>
                    </a:lnTo>
                    <a:lnTo>
                      <a:pt x="850" y="96"/>
                    </a:lnTo>
                    <a:lnTo>
                      <a:pt x="850" y="96"/>
                    </a:lnTo>
                    <a:lnTo>
                      <a:pt x="850" y="96"/>
                    </a:lnTo>
                    <a:lnTo>
                      <a:pt x="850" y="96"/>
                    </a:lnTo>
                    <a:lnTo>
                      <a:pt x="850" y="96"/>
                    </a:lnTo>
                    <a:lnTo>
                      <a:pt x="850" y="96"/>
                    </a:lnTo>
                    <a:lnTo>
                      <a:pt x="850" y="96"/>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2" y="98"/>
                    </a:lnTo>
                    <a:lnTo>
                      <a:pt x="852" y="98"/>
                    </a:lnTo>
                    <a:lnTo>
                      <a:pt x="852" y="98"/>
                    </a:lnTo>
                    <a:lnTo>
                      <a:pt x="852" y="98"/>
                    </a:lnTo>
                    <a:lnTo>
                      <a:pt x="852" y="98"/>
                    </a:lnTo>
                    <a:lnTo>
                      <a:pt x="852" y="98"/>
                    </a:lnTo>
                    <a:lnTo>
                      <a:pt x="852" y="96"/>
                    </a:lnTo>
                    <a:lnTo>
                      <a:pt x="854" y="96"/>
                    </a:lnTo>
                    <a:lnTo>
                      <a:pt x="854" y="96"/>
                    </a:lnTo>
                    <a:lnTo>
                      <a:pt x="854" y="96"/>
                    </a:lnTo>
                    <a:lnTo>
                      <a:pt x="854" y="96"/>
                    </a:lnTo>
                    <a:lnTo>
                      <a:pt x="854" y="98"/>
                    </a:lnTo>
                    <a:lnTo>
                      <a:pt x="854" y="98"/>
                    </a:lnTo>
                    <a:lnTo>
                      <a:pt x="854" y="98"/>
                    </a:lnTo>
                    <a:lnTo>
                      <a:pt x="855" y="98"/>
                    </a:lnTo>
                    <a:lnTo>
                      <a:pt x="855" y="98"/>
                    </a:lnTo>
                    <a:lnTo>
                      <a:pt x="855" y="98"/>
                    </a:lnTo>
                    <a:lnTo>
                      <a:pt x="855" y="98"/>
                    </a:lnTo>
                    <a:lnTo>
                      <a:pt x="855" y="98"/>
                    </a:lnTo>
                    <a:lnTo>
                      <a:pt x="855" y="98"/>
                    </a:lnTo>
                    <a:lnTo>
                      <a:pt x="855" y="98"/>
                    </a:lnTo>
                    <a:lnTo>
                      <a:pt x="855" y="98"/>
                    </a:lnTo>
                    <a:lnTo>
                      <a:pt x="855" y="98"/>
                    </a:lnTo>
                    <a:lnTo>
                      <a:pt x="855" y="98"/>
                    </a:lnTo>
                    <a:lnTo>
                      <a:pt x="857" y="98"/>
                    </a:lnTo>
                    <a:lnTo>
                      <a:pt x="857" y="98"/>
                    </a:lnTo>
                    <a:lnTo>
                      <a:pt x="857" y="98"/>
                    </a:lnTo>
                    <a:lnTo>
                      <a:pt x="857" y="98"/>
                    </a:lnTo>
                    <a:lnTo>
                      <a:pt x="857" y="98"/>
                    </a:lnTo>
                    <a:lnTo>
                      <a:pt x="857" y="98"/>
                    </a:lnTo>
                    <a:lnTo>
                      <a:pt x="857" y="98"/>
                    </a:lnTo>
                    <a:lnTo>
                      <a:pt x="857" y="98"/>
                    </a:lnTo>
                    <a:lnTo>
                      <a:pt x="857" y="98"/>
                    </a:lnTo>
                    <a:lnTo>
                      <a:pt x="857" y="98"/>
                    </a:lnTo>
                    <a:lnTo>
                      <a:pt x="857" y="98"/>
                    </a:lnTo>
                    <a:lnTo>
                      <a:pt x="859" y="98"/>
                    </a:lnTo>
                    <a:lnTo>
                      <a:pt x="859" y="98"/>
                    </a:lnTo>
                    <a:lnTo>
                      <a:pt x="859" y="98"/>
                    </a:lnTo>
                    <a:lnTo>
                      <a:pt x="859" y="98"/>
                    </a:lnTo>
                    <a:lnTo>
                      <a:pt x="859" y="98"/>
                    </a:lnTo>
                    <a:lnTo>
                      <a:pt x="859" y="98"/>
                    </a:lnTo>
                    <a:lnTo>
                      <a:pt x="859" y="99"/>
                    </a:lnTo>
                    <a:lnTo>
                      <a:pt x="859" y="99"/>
                    </a:lnTo>
                    <a:lnTo>
                      <a:pt x="859" y="99"/>
                    </a:lnTo>
                    <a:lnTo>
                      <a:pt x="859" y="99"/>
                    </a:lnTo>
                    <a:lnTo>
                      <a:pt x="861" y="99"/>
                    </a:lnTo>
                    <a:lnTo>
                      <a:pt x="861" y="99"/>
                    </a:lnTo>
                    <a:lnTo>
                      <a:pt x="861" y="99"/>
                    </a:lnTo>
                    <a:lnTo>
                      <a:pt x="861" y="99"/>
                    </a:lnTo>
                    <a:lnTo>
                      <a:pt x="861" y="99"/>
                    </a:lnTo>
                    <a:lnTo>
                      <a:pt x="861" y="99"/>
                    </a:lnTo>
                    <a:lnTo>
                      <a:pt x="861" y="99"/>
                    </a:lnTo>
                    <a:lnTo>
                      <a:pt x="861" y="99"/>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3"/>
                    </a:lnTo>
                    <a:lnTo>
                      <a:pt x="861" y="103"/>
                    </a:lnTo>
                    <a:lnTo>
                      <a:pt x="861" y="103"/>
                    </a:lnTo>
                    <a:lnTo>
                      <a:pt x="861" y="103"/>
                    </a:lnTo>
                    <a:lnTo>
                      <a:pt x="861" y="103"/>
                    </a:lnTo>
                    <a:lnTo>
                      <a:pt x="861" y="103"/>
                    </a:lnTo>
                    <a:lnTo>
                      <a:pt x="861" y="105"/>
                    </a:lnTo>
                    <a:lnTo>
                      <a:pt x="861" y="105"/>
                    </a:lnTo>
                    <a:lnTo>
                      <a:pt x="861" y="105"/>
                    </a:lnTo>
                    <a:lnTo>
                      <a:pt x="861" y="105"/>
                    </a:lnTo>
                    <a:lnTo>
                      <a:pt x="861" y="105"/>
                    </a:lnTo>
                    <a:lnTo>
                      <a:pt x="861" y="105"/>
                    </a:lnTo>
                    <a:lnTo>
                      <a:pt x="861" y="107"/>
                    </a:lnTo>
                    <a:lnTo>
                      <a:pt x="861" y="107"/>
                    </a:lnTo>
                    <a:lnTo>
                      <a:pt x="861" y="107"/>
                    </a:lnTo>
                    <a:lnTo>
                      <a:pt x="861" y="107"/>
                    </a:lnTo>
                    <a:lnTo>
                      <a:pt x="859" y="107"/>
                    </a:lnTo>
                    <a:lnTo>
                      <a:pt x="859" y="107"/>
                    </a:lnTo>
                    <a:lnTo>
                      <a:pt x="859" y="107"/>
                    </a:lnTo>
                    <a:lnTo>
                      <a:pt x="859" y="107"/>
                    </a:lnTo>
                    <a:lnTo>
                      <a:pt x="859" y="107"/>
                    </a:lnTo>
                    <a:lnTo>
                      <a:pt x="859" y="108"/>
                    </a:lnTo>
                    <a:lnTo>
                      <a:pt x="859" y="108"/>
                    </a:lnTo>
                    <a:lnTo>
                      <a:pt x="859" y="110"/>
                    </a:lnTo>
                    <a:lnTo>
                      <a:pt x="859" y="110"/>
                    </a:lnTo>
                    <a:lnTo>
                      <a:pt x="859" y="110"/>
                    </a:lnTo>
                    <a:lnTo>
                      <a:pt x="859" y="110"/>
                    </a:lnTo>
                    <a:lnTo>
                      <a:pt x="859" y="110"/>
                    </a:lnTo>
                    <a:lnTo>
                      <a:pt x="859" y="110"/>
                    </a:lnTo>
                    <a:lnTo>
                      <a:pt x="857" y="110"/>
                    </a:lnTo>
                    <a:lnTo>
                      <a:pt x="857" y="112"/>
                    </a:lnTo>
                    <a:lnTo>
                      <a:pt x="857" y="112"/>
                    </a:lnTo>
                    <a:lnTo>
                      <a:pt x="857" y="112"/>
                    </a:lnTo>
                    <a:lnTo>
                      <a:pt x="857" y="112"/>
                    </a:lnTo>
                    <a:lnTo>
                      <a:pt x="857" y="114"/>
                    </a:lnTo>
                    <a:lnTo>
                      <a:pt x="857" y="114"/>
                    </a:lnTo>
                    <a:lnTo>
                      <a:pt x="857" y="114"/>
                    </a:lnTo>
                    <a:lnTo>
                      <a:pt x="857" y="114"/>
                    </a:lnTo>
                    <a:lnTo>
                      <a:pt x="857" y="114"/>
                    </a:lnTo>
                    <a:lnTo>
                      <a:pt x="857" y="114"/>
                    </a:lnTo>
                    <a:lnTo>
                      <a:pt x="855" y="116"/>
                    </a:lnTo>
                    <a:lnTo>
                      <a:pt x="855" y="116"/>
                    </a:lnTo>
                    <a:lnTo>
                      <a:pt x="855" y="116"/>
                    </a:lnTo>
                    <a:lnTo>
                      <a:pt x="855" y="116"/>
                    </a:lnTo>
                    <a:lnTo>
                      <a:pt x="855" y="116"/>
                    </a:lnTo>
                    <a:lnTo>
                      <a:pt x="855" y="116"/>
                    </a:lnTo>
                    <a:lnTo>
                      <a:pt x="855" y="116"/>
                    </a:lnTo>
                    <a:lnTo>
                      <a:pt x="857" y="117"/>
                    </a:lnTo>
                    <a:lnTo>
                      <a:pt x="857" y="117"/>
                    </a:lnTo>
                    <a:lnTo>
                      <a:pt x="857" y="119"/>
                    </a:lnTo>
                    <a:lnTo>
                      <a:pt x="857" y="119"/>
                    </a:lnTo>
                    <a:lnTo>
                      <a:pt x="857" y="119"/>
                    </a:lnTo>
                    <a:lnTo>
                      <a:pt x="857" y="119"/>
                    </a:lnTo>
                    <a:lnTo>
                      <a:pt x="859" y="119"/>
                    </a:lnTo>
                    <a:lnTo>
                      <a:pt x="859" y="119"/>
                    </a:lnTo>
                    <a:lnTo>
                      <a:pt x="859" y="119"/>
                    </a:lnTo>
                    <a:lnTo>
                      <a:pt x="859" y="121"/>
                    </a:lnTo>
                    <a:lnTo>
                      <a:pt x="859" y="121"/>
                    </a:lnTo>
                    <a:lnTo>
                      <a:pt x="859" y="123"/>
                    </a:lnTo>
                    <a:lnTo>
                      <a:pt x="859" y="123"/>
                    </a:lnTo>
                    <a:lnTo>
                      <a:pt x="859" y="123"/>
                    </a:lnTo>
                    <a:lnTo>
                      <a:pt x="861" y="123"/>
                    </a:lnTo>
                    <a:lnTo>
                      <a:pt x="861" y="123"/>
                    </a:lnTo>
                    <a:lnTo>
                      <a:pt x="863" y="123"/>
                    </a:lnTo>
                    <a:lnTo>
                      <a:pt x="863" y="123"/>
                    </a:lnTo>
                    <a:lnTo>
                      <a:pt x="863" y="123"/>
                    </a:lnTo>
                    <a:lnTo>
                      <a:pt x="863" y="123"/>
                    </a:lnTo>
                    <a:lnTo>
                      <a:pt x="863" y="125"/>
                    </a:lnTo>
                    <a:lnTo>
                      <a:pt x="863" y="125"/>
                    </a:lnTo>
                    <a:lnTo>
                      <a:pt x="863" y="125"/>
                    </a:lnTo>
                    <a:lnTo>
                      <a:pt x="863" y="125"/>
                    </a:lnTo>
                    <a:lnTo>
                      <a:pt x="863" y="125"/>
                    </a:lnTo>
                    <a:lnTo>
                      <a:pt x="863" y="127"/>
                    </a:lnTo>
                    <a:lnTo>
                      <a:pt x="863" y="127"/>
                    </a:lnTo>
                    <a:lnTo>
                      <a:pt x="863" y="127"/>
                    </a:lnTo>
                    <a:lnTo>
                      <a:pt x="863" y="127"/>
                    </a:lnTo>
                    <a:lnTo>
                      <a:pt x="863" y="127"/>
                    </a:lnTo>
                    <a:lnTo>
                      <a:pt x="863" y="127"/>
                    </a:lnTo>
                    <a:lnTo>
                      <a:pt x="863" y="128"/>
                    </a:lnTo>
                    <a:lnTo>
                      <a:pt x="863" y="128"/>
                    </a:lnTo>
                    <a:lnTo>
                      <a:pt x="863" y="128"/>
                    </a:lnTo>
                    <a:lnTo>
                      <a:pt x="863" y="128"/>
                    </a:lnTo>
                    <a:lnTo>
                      <a:pt x="863" y="130"/>
                    </a:lnTo>
                    <a:lnTo>
                      <a:pt x="863" y="130"/>
                    </a:lnTo>
                    <a:lnTo>
                      <a:pt x="863" y="130"/>
                    </a:lnTo>
                    <a:lnTo>
                      <a:pt x="863" y="130"/>
                    </a:lnTo>
                    <a:lnTo>
                      <a:pt x="863" y="130"/>
                    </a:lnTo>
                    <a:lnTo>
                      <a:pt x="863" y="130"/>
                    </a:lnTo>
                    <a:lnTo>
                      <a:pt x="863" y="130"/>
                    </a:lnTo>
                    <a:lnTo>
                      <a:pt x="863" y="132"/>
                    </a:lnTo>
                    <a:lnTo>
                      <a:pt x="863" y="132"/>
                    </a:lnTo>
                    <a:lnTo>
                      <a:pt x="863" y="132"/>
                    </a:lnTo>
                    <a:lnTo>
                      <a:pt x="863" y="132"/>
                    </a:lnTo>
                    <a:lnTo>
                      <a:pt x="864" y="132"/>
                    </a:lnTo>
                    <a:lnTo>
                      <a:pt x="864" y="134"/>
                    </a:lnTo>
                    <a:lnTo>
                      <a:pt x="864" y="134"/>
                    </a:lnTo>
                    <a:lnTo>
                      <a:pt x="864" y="134"/>
                    </a:lnTo>
                    <a:lnTo>
                      <a:pt x="864" y="134"/>
                    </a:lnTo>
                    <a:lnTo>
                      <a:pt x="864" y="136"/>
                    </a:lnTo>
                    <a:lnTo>
                      <a:pt x="864" y="136"/>
                    </a:lnTo>
                    <a:lnTo>
                      <a:pt x="864" y="136"/>
                    </a:lnTo>
                    <a:lnTo>
                      <a:pt x="864" y="136"/>
                    </a:lnTo>
                    <a:lnTo>
                      <a:pt x="864" y="136"/>
                    </a:lnTo>
                    <a:lnTo>
                      <a:pt x="864" y="136"/>
                    </a:lnTo>
                    <a:lnTo>
                      <a:pt x="866" y="136"/>
                    </a:lnTo>
                    <a:lnTo>
                      <a:pt x="866" y="136"/>
                    </a:lnTo>
                    <a:lnTo>
                      <a:pt x="866" y="134"/>
                    </a:lnTo>
                    <a:lnTo>
                      <a:pt x="866" y="134"/>
                    </a:lnTo>
                    <a:lnTo>
                      <a:pt x="866" y="134"/>
                    </a:lnTo>
                    <a:lnTo>
                      <a:pt x="868" y="134"/>
                    </a:lnTo>
                    <a:lnTo>
                      <a:pt x="868" y="134"/>
                    </a:lnTo>
                    <a:lnTo>
                      <a:pt x="868" y="134"/>
                    </a:lnTo>
                    <a:lnTo>
                      <a:pt x="868" y="134"/>
                    </a:lnTo>
                    <a:lnTo>
                      <a:pt x="868" y="134"/>
                    </a:lnTo>
                    <a:lnTo>
                      <a:pt x="870" y="134"/>
                    </a:lnTo>
                    <a:lnTo>
                      <a:pt x="870" y="136"/>
                    </a:lnTo>
                    <a:lnTo>
                      <a:pt x="870" y="136"/>
                    </a:lnTo>
                    <a:lnTo>
                      <a:pt x="870" y="136"/>
                    </a:lnTo>
                    <a:lnTo>
                      <a:pt x="870" y="136"/>
                    </a:lnTo>
                    <a:lnTo>
                      <a:pt x="872" y="136"/>
                    </a:lnTo>
                    <a:lnTo>
                      <a:pt x="872" y="136"/>
                    </a:lnTo>
                    <a:lnTo>
                      <a:pt x="872" y="136"/>
                    </a:lnTo>
                    <a:lnTo>
                      <a:pt x="872" y="136"/>
                    </a:lnTo>
                    <a:lnTo>
                      <a:pt x="872" y="136"/>
                    </a:lnTo>
                    <a:lnTo>
                      <a:pt x="872" y="137"/>
                    </a:lnTo>
                    <a:lnTo>
                      <a:pt x="872" y="137"/>
                    </a:lnTo>
                    <a:lnTo>
                      <a:pt x="872" y="137"/>
                    </a:lnTo>
                    <a:lnTo>
                      <a:pt x="872" y="139"/>
                    </a:lnTo>
                    <a:lnTo>
                      <a:pt x="872" y="139"/>
                    </a:lnTo>
                    <a:lnTo>
                      <a:pt x="872" y="139"/>
                    </a:lnTo>
                    <a:lnTo>
                      <a:pt x="872" y="139"/>
                    </a:lnTo>
                    <a:lnTo>
                      <a:pt x="872" y="139"/>
                    </a:lnTo>
                    <a:lnTo>
                      <a:pt x="872" y="139"/>
                    </a:lnTo>
                    <a:lnTo>
                      <a:pt x="872" y="139"/>
                    </a:lnTo>
                    <a:lnTo>
                      <a:pt x="872" y="139"/>
                    </a:lnTo>
                    <a:lnTo>
                      <a:pt x="872" y="139"/>
                    </a:lnTo>
                    <a:lnTo>
                      <a:pt x="873" y="137"/>
                    </a:lnTo>
                    <a:lnTo>
                      <a:pt x="873" y="137"/>
                    </a:lnTo>
                    <a:lnTo>
                      <a:pt x="873" y="137"/>
                    </a:lnTo>
                    <a:lnTo>
                      <a:pt x="873" y="137"/>
                    </a:lnTo>
                    <a:lnTo>
                      <a:pt x="875" y="139"/>
                    </a:lnTo>
                    <a:lnTo>
                      <a:pt x="875" y="139"/>
                    </a:lnTo>
                    <a:lnTo>
                      <a:pt x="875" y="139"/>
                    </a:lnTo>
                    <a:lnTo>
                      <a:pt x="875" y="141"/>
                    </a:lnTo>
                    <a:lnTo>
                      <a:pt x="875" y="143"/>
                    </a:lnTo>
                    <a:lnTo>
                      <a:pt x="875" y="143"/>
                    </a:lnTo>
                    <a:lnTo>
                      <a:pt x="875" y="143"/>
                    </a:lnTo>
                    <a:lnTo>
                      <a:pt x="875" y="145"/>
                    </a:lnTo>
                    <a:lnTo>
                      <a:pt x="875" y="145"/>
                    </a:lnTo>
                    <a:lnTo>
                      <a:pt x="875" y="145"/>
                    </a:lnTo>
                    <a:lnTo>
                      <a:pt x="877" y="145"/>
                    </a:lnTo>
                    <a:lnTo>
                      <a:pt x="877" y="145"/>
                    </a:lnTo>
                    <a:lnTo>
                      <a:pt x="877" y="145"/>
                    </a:lnTo>
                    <a:lnTo>
                      <a:pt x="877" y="145"/>
                    </a:lnTo>
                    <a:lnTo>
                      <a:pt x="877" y="145"/>
                    </a:lnTo>
                    <a:lnTo>
                      <a:pt x="877" y="145"/>
                    </a:lnTo>
                    <a:lnTo>
                      <a:pt x="877" y="145"/>
                    </a:lnTo>
                    <a:lnTo>
                      <a:pt x="877" y="145"/>
                    </a:lnTo>
                    <a:lnTo>
                      <a:pt x="877" y="146"/>
                    </a:lnTo>
                    <a:lnTo>
                      <a:pt x="879" y="146"/>
                    </a:lnTo>
                    <a:lnTo>
                      <a:pt x="879" y="146"/>
                    </a:lnTo>
                    <a:lnTo>
                      <a:pt x="879" y="146"/>
                    </a:lnTo>
                    <a:lnTo>
                      <a:pt x="879" y="146"/>
                    </a:lnTo>
                    <a:lnTo>
                      <a:pt x="879" y="146"/>
                    </a:lnTo>
                    <a:lnTo>
                      <a:pt x="879" y="146"/>
                    </a:lnTo>
                    <a:lnTo>
                      <a:pt x="879" y="146"/>
                    </a:lnTo>
                    <a:lnTo>
                      <a:pt x="881" y="146"/>
                    </a:lnTo>
                    <a:lnTo>
                      <a:pt x="881" y="148"/>
                    </a:lnTo>
                    <a:lnTo>
                      <a:pt x="881" y="148"/>
                    </a:lnTo>
                    <a:lnTo>
                      <a:pt x="881" y="148"/>
                    </a:lnTo>
                    <a:lnTo>
                      <a:pt x="881" y="148"/>
                    </a:lnTo>
                    <a:lnTo>
                      <a:pt x="881" y="148"/>
                    </a:lnTo>
                    <a:lnTo>
                      <a:pt x="882" y="148"/>
                    </a:lnTo>
                    <a:lnTo>
                      <a:pt x="882" y="148"/>
                    </a:lnTo>
                    <a:lnTo>
                      <a:pt x="882" y="150"/>
                    </a:lnTo>
                    <a:lnTo>
                      <a:pt x="882" y="150"/>
                    </a:lnTo>
                    <a:lnTo>
                      <a:pt x="882" y="150"/>
                    </a:lnTo>
                    <a:lnTo>
                      <a:pt x="882" y="150"/>
                    </a:lnTo>
                    <a:lnTo>
                      <a:pt x="882" y="150"/>
                    </a:lnTo>
                    <a:lnTo>
                      <a:pt x="882" y="150"/>
                    </a:lnTo>
                    <a:lnTo>
                      <a:pt x="882" y="150"/>
                    </a:lnTo>
                    <a:lnTo>
                      <a:pt x="882" y="150"/>
                    </a:lnTo>
                    <a:lnTo>
                      <a:pt x="882" y="150"/>
                    </a:lnTo>
                    <a:lnTo>
                      <a:pt x="882" y="150"/>
                    </a:lnTo>
                    <a:lnTo>
                      <a:pt x="882" y="152"/>
                    </a:lnTo>
                    <a:lnTo>
                      <a:pt x="882" y="152"/>
                    </a:lnTo>
                    <a:lnTo>
                      <a:pt x="882" y="152"/>
                    </a:lnTo>
                    <a:lnTo>
                      <a:pt x="882" y="152"/>
                    </a:lnTo>
                    <a:lnTo>
                      <a:pt x="882" y="152"/>
                    </a:lnTo>
                    <a:lnTo>
                      <a:pt x="882" y="152"/>
                    </a:lnTo>
                    <a:lnTo>
                      <a:pt x="882" y="152"/>
                    </a:lnTo>
                    <a:lnTo>
                      <a:pt x="884" y="152"/>
                    </a:lnTo>
                    <a:lnTo>
                      <a:pt x="884" y="152"/>
                    </a:lnTo>
                    <a:lnTo>
                      <a:pt x="884" y="152"/>
                    </a:lnTo>
                    <a:lnTo>
                      <a:pt x="884" y="152"/>
                    </a:lnTo>
                    <a:lnTo>
                      <a:pt x="884" y="152"/>
                    </a:lnTo>
                    <a:lnTo>
                      <a:pt x="884" y="152"/>
                    </a:lnTo>
                    <a:lnTo>
                      <a:pt x="884" y="152"/>
                    </a:lnTo>
                    <a:lnTo>
                      <a:pt x="884" y="152"/>
                    </a:lnTo>
                    <a:lnTo>
                      <a:pt x="884" y="152"/>
                    </a:lnTo>
                    <a:lnTo>
                      <a:pt x="884" y="152"/>
                    </a:lnTo>
                    <a:lnTo>
                      <a:pt x="886" y="152"/>
                    </a:lnTo>
                    <a:lnTo>
                      <a:pt x="886" y="154"/>
                    </a:lnTo>
                    <a:lnTo>
                      <a:pt x="886" y="154"/>
                    </a:lnTo>
                    <a:lnTo>
                      <a:pt x="886" y="154"/>
                    </a:lnTo>
                    <a:lnTo>
                      <a:pt x="886" y="154"/>
                    </a:lnTo>
                    <a:lnTo>
                      <a:pt x="886" y="154"/>
                    </a:lnTo>
                    <a:lnTo>
                      <a:pt x="886" y="154"/>
                    </a:lnTo>
                    <a:lnTo>
                      <a:pt x="886" y="154"/>
                    </a:lnTo>
                    <a:lnTo>
                      <a:pt x="886" y="155"/>
                    </a:lnTo>
                    <a:lnTo>
                      <a:pt x="886" y="155"/>
                    </a:lnTo>
                    <a:lnTo>
                      <a:pt x="886" y="155"/>
                    </a:lnTo>
                    <a:lnTo>
                      <a:pt x="886" y="155"/>
                    </a:lnTo>
                    <a:lnTo>
                      <a:pt x="886" y="155"/>
                    </a:lnTo>
                    <a:lnTo>
                      <a:pt x="886" y="155"/>
                    </a:lnTo>
                    <a:lnTo>
                      <a:pt x="886" y="155"/>
                    </a:lnTo>
                    <a:lnTo>
                      <a:pt x="886" y="157"/>
                    </a:lnTo>
                    <a:lnTo>
                      <a:pt x="886" y="157"/>
                    </a:lnTo>
                    <a:lnTo>
                      <a:pt x="886" y="157"/>
                    </a:lnTo>
                    <a:lnTo>
                      <a:pt x="886" y="157"/>
                    </a:lnTo>
                    <a:lnTo>
                      <a:pt x="888" y="157"/>
                    </a:lnTo>
                    <a:lnTo>
                      <a:pt x="888" y="159"/>
                    </a:lnTo>
                    <a:lnTo>
                      <a:pt x="888" y="159"/>
                    </a:lnTo>
                    <a:lnTo>
                      <a:pt x="888" y="159"/>
                    </a:lnTo>
                    <a:lnTo>
                      <a:pt x="888" y="159"/>
                    </a:lnTo>
                    <a:lnTo>
                      <a:pt x="888" y="159"/>
                    </a:lnTo>
                    <a:lnTo>
                      <a:pt x="888" y="159"/>
                    </a:lnTo>
                    <a:lnTo>
                      <a:pt x="888" y="159"/>
                    </a:lnTo>
                    <a:lnTo>
                      <a:pt x="888" y="159"/>
                    </a:lnTo>
                    <a:lnTo>
                      <a:pt x="888" y="161"/>
                    </a:lnTo>
                    <a:lnTo>
                      <a:pt x="888" y="161"/>
                    </a:lnTo>
                    <a:lnTo>
                      <a:pt x="888" y="161"/>
                    </a:lnTo>
                    <a:lnTo>
                      <a:pt x="888" y="161"/>
                    </a:lnTo>
                    <a:lnTo>
                      <a:pt x="888" y="161"/>
                    </a:lnTo>
                    <a:lnTo>
                      <a:pt x="890" y="161"/>
                    </a:lnTo>
                    <a:lnTo>
                      <a:pt x="890" y="161"/>
                    </a:lnTo>
                    <a:lnTo>
                      <a:pt x="890" y="161"/>
                    </a:lnTo>
                    <a:lnTo>
                      <a:pt x="890" y="163"/>
                    </a:lnTo>
                    <a:lnTo>
                      <a:pt x="890" y="163"/>
                    </a:lnTo>
                    <a:lnTo>
                      <a:pt x="890" y="163"/>
                    </a:lnTo>
                    <a:lnTo>
                      <a:pt x="890" y="163"/>
                    </a:lnTo>
                    <a:lnTo>
                      <a:pt x="890" y="163"/>
                    </a:lnTo>
                    <a:lnTo>
                      <a:pt x="892" y="163"/>
                    </a:lnTo>
                    <a:lnTo>
                      <a:pt x="892" y="163"/>
                    </a:lnTo>
                    <a:lnTo>
                      <a:pt x="892" y="164"/>
                    </a:lnTo>
                    <a:lnTo>
                      <a:pt x="892" y="164"/>
                    </a:lnTo>
                    <a:lnTo>
                      <a:pt x="892" y="164"/>
                    </a:lnTo>
                    <a:lnTo>
                      <a:pt x="892" y="164"/>
                    </a:lnTo>
                    <a:lnTo>
                      <a:pt x="892" y="164"/>
                    </a:lnTo>
                    <a:lnTo>
                      <a:pt x="892" y="164"/>
                    </a:lnTo>
                    <a:lnTo>
                      <a:pt x="892" y="166"/>
                    </a:lnTo>
                    <a:lnTo>
                      <a:pt x="892" y="166"/>
                    </a:lnTo>
                    <a:lnTo>
                      <a:pt x="892" y="166"/>
                    </a:lnTo>
                    <a:lnTo>
                      <a:pt x="892" y="166"/>
                    </a:lnTo>
                    <a:lnTo>
                      <a:pt x="892" y="166"/>
                    </a:lnTo>
                    <a:lnTo>
                      <a:pt x="892" y="166"/>
                    </a:lnTo>
                    <a:lnTo>
                      <a:pt x="892" y="168"/>
                    </a:lnTo>
                    <a:lnTo>
                      <a:pt x="892" y="168"/>
                    </a:lnTo>
                    <a:lnTo>
                      <a:pt x="892" y="168"/>
                    </a:lnTo>
                    <a:lnTo>
                      <a:pt x="892" y="168"/>
                    </a:lnTo>
                    <a:lnTo>
                      <a:pt x="890" y="168"/>
                    </a:lnTo>
                    <a:lnTo>
                      <a:pt x="890" y="168"/>
                    </a:lnTo>
                    <a:lnTo>
                      <a:pt x="890" y="168"/>
                    </a:lnTo>
                    <a:lnTo>
                      <a:pt x="890" y="168"/>
                    </a:lnTo>
                    <a:lnTo>
                      <a:pt x="890" y="168"/>
                    </a:lnTo>
                    <a:lnTo>
                      <a:pt x="890" y="168"/>
                    </a:lnTo>
                    <a:lnTo>
                      <a:pt x="890" y="170"/>
                    </a:lnTo>
                    <a:lnTo>
                      <a:pt x="890" y="170"/>
                    </a:lnTo>
                    <a:lnTo>
                      <a:pt x="890" y="170"/>
                    </a:lnTo>
                    <a:lnTo>
                      <a:pt x="890" y="170"/>
                    </a:lnTo>
                    <a:lnTo>
                      <a:pt x="890" y="170"/>
                    </a:lnTo>
                    <a:lnTo>
                      <a:pt x="890" y="170"/>
                    </a:lnTo>
                    <a:lnTo>
                      <a:pt x="890" y="170"/>
                    </a:lnTo>
                    <a:lnTo>
                      <a:pt x="888" y="170"/>
                    </a:lnTo>
                    <a:lnTo>
                      <a:pt x="888" y="170"/>
                    </a:lnTo>
                    <a:lnTo>
                      <a:pt x="888" y="170"/>
                    </a:lnTo>
                    <a:lnTo>
                      <a:pt x="888" y="172"/>
                    </a:lnTo>
                    <a:lnTo>
                      <a:pt x="888" y="172"/>
                    </a:lnTo>
                    <a:lnTo>
                      <a:pt x="888" y="172"/>
                    </a:lnTo>
                    <a:lnTo>
                      <a:pt x="888" y="172"/>
                    </a:lnTo>
                    <a:lnTo>
                      <a:pt x="888" y="172"/>
                    </a:lnTo>
                    <a:lnTo>
                      <a:pt x="888" y="174"/>
                    </a:lnTo>
                    <a:lnTo>
                      <a:pt x="888" y="174"/>
                    </a:lnTo>
                    <a:lnTo>
                      <a:pt x="890" y="174"/>
                    </a:lnTo>
                    <a:lnTo>
                      <a:pt x="890" y="174"/>
                    </a:lnTo>
                    <a:lnTo>
                      <a:pt x="888" y="174"/>
                    </a:lnTo>
                    <a:lnTo>
                      <a:pt x="888" y="174"/>
                    </a:lnTo>
                    <a:lnTo>
                      <a:pt x="888" y="174"/>
                    </a:lnTo>
                    <a:lnTo>
                      <a:pt x="888" y="174"/>
                    </a:lnTo>
                    <a:lnTo>
                      <a:pt x="888" y="174"/>
                    </a:lnTo>
                    <a:lnTo>
                      <a:pt x="888" y="175"/>
                    </a:lnTo>
                    <a:lnTo>
                      <a:pt x="888" y="175"/>
                    </a:lnTo>
                    <a:lnTo>
                      <a:pt x="888" y="175"/>
                    </a:lnTo>
                    <a:lnTo>
                      <a:pt x="888" y="175"/>
                    </a:lnTo>
                    <a:lnTo>
                      <a:pt x="888" y="175"/>
                    </a:lnTo>
                    <a:lnTo>
                      <a:pt x="888" y="175"/>
                    </a:lnTo>
                    <a:lnTo>
                      <a:pt x="888" y="175"/>
                    </a:lnTo>
                    <a:lnTo>
                      <a:pt x="888" y="175"/>
                    </a:lnTo>
                    <a:lnTo>
                      <a:pt x="888" y="177"/>
                    </a:lnTo>
                    <a:lnTo>
                      <a:pt x="888" y="177"/>
                    </a:lnTo>
                    <a:lnTo>
                      <a:pt x="888" y="177"/>
                    </a:lnTo>
                    <a:lnTo>
                      <a:pt x="888" y="177"/>
                    </a:lnTo>
                    <a:lnTo>
                      <a:pt x="888" y="177"/>
                    </a:lnTo>
                    <a:lnTo>
                      <a:pt x="888" y="177"/>
                    </a:lnTo>
                    <a:lnTo>
                      <a:pt x="888" y="177"/>
                    </a:lnTo>
                    <a:lnTo>
                      <a:pt x="888" y="177"/>
                    </a:lnTo>
                    <a:lnTo>
                      <a:pt x="888" y="177"/>
                    </a:lnTo>
                    <a:lnTo>
                      <a:pt x="888" y="177"/>
                    </a:lnTo>
                    <a:lnTo>
                      <a:pt x="888" y="179"/>
                    </a:lnTo>
                    <a:lnTo>
                      <a:pt x="888" y="179"/>
                    </a:lnTo>
                    <a:lnTo>
                      <a:pt x="888" y="179"/>
                    </a:lnTo>
                    <a:lnTo>
                      <a:pt x="888" y="179"/>
                    </a:lnTo>
                    <a:lnTo>
                      <a:pt x="888" y="179"/>
                    </a:lnTo>
                    <a:lnTo>
                      <a:pt x="888" y="179"/>
                    </a:lnTo>
                    <a:lnTo>
                      <a:pt x="888" y="179"/>
                    </a:lnTo>
                    <a:lnTo>
                      <a:pt x="888" y="181"/>
                    </a:lnTo>
                    <a:lnTo>
                      <a:pt x="888" y="181"/>
                    </a:lnTo>
                    <a:lnTo>
                      <a:pt x="888" y="181"/>
                    </a:lnTo>
                    <a:lnTo>
                      <a:pt x="888" y="181"/>
                    </a:lnTo>
                    <a:lnTo>
                      <a:pt x="888" y="183"/>
                    </a:lnTo>
                    <a:lnTo>
                      <a:pt x="886" y="183"/>
                    </a:lnTo>
                    <a:lnTo>
                      <a:pt x="886" y="183"/>
                    </a:lnTo>
                    <a:lnTo>
                      <a:pt x="886" y="183"/>
                    </a:lnTo>
                    <a:lnTo>
                      <a:pt x="886" y="183"/>
                    </a:lnTo>
                    <a:lnTo>
                      <a:pt x="886" y="183"/>
                    </a:lnTo>
                    <a:lnTo>
                      <a:pt x="886" y="183"/>
                    </a:lnTo>
                    <a:lnTo>
                      <a:pt x="886" y="183"/>
                    </a:lnTo>
                    <a:lnTo>
                      <a:pt x="886" y="183"/>
                    </a:lnTo>
                    <a:lnTo>
                      <a:pt x="886"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4"/>
                    </a:lnTo>
                    <a:lnTo>
                      <a:pt x="882" y="184"/>
                    </a:lnTo>
                    <a:lnTo>
                      <a:pt x="882" y="184"/>
                    </a:lnTo>
                    <a:lnTo>
                      <a:pt x="882" y="186"/>
                    </a:lnTo>
                    <a:lnTo>
                      <a:pt x="882" y="186"/>
                    </a:lnTo>
                    <a:lnTo>
                      <a:pt x="882" y="186"/>
                    </a:lnTo>
                    <a:lnTo>
                      <a:pt x="882" y="186"/>
                    </a:lnTo>
                    <a:lnTo>
                      <a:pt x="881" y="186"/>
                    </a:lnTo>
                    <a:lnTo>
                      <a:pt x="882" y="186"/>
                    </a:lnTo>
                    <a:lnTo>
                      <a:pt x="882" y="186"/>
                    </a:lnTo>
                    <a:lnTo>
                      <a:pt x="882" y="186"/>
                    </a:lnTo>
                    <a:lnTo>
                      <a:pt x="882" y="188"/>
                    </a:lnTo>
                    <a:lnTo>
                      <a:pt x="881" y="188"/>
                    </a:lnTo>
                    <a:lnTo>
                      <a:pt x="881" y="188"/>
                    </a:lnTo>
                    <a:lnTo>
                      <a:pt x="881" y="188"/>
                    </a:lnTo>
                    <a:lnTo>
                      <a:pt x="881" y="188"/>
                    </a:lnTo>
                    <a:lnTo>
                      <a:pt x="882" y="188"/>
                    </a:lnTo>
                    <a:lnTo>
                      <a:pt x="882" y="188"/>
                    </a:lnTo>
                    <a:lnTo>
                      <a:pt x="882" y="190"/>
                    </a:lnTo>
                    <a:lnTo>
                      <a:pt x="882" y="190"/>
                    </a:lnTo>
                    <a:lnTo>
                      <a:pt x="881" y="190"/>
                    </a:lnTo>
                    <a:lnTo>
                      <a:pt x="881" y="190"/>
                    </a:lnTo>
                    <a:lnTo>
                      <a:pt x="881" y="190"/>
                    </a:lnTo>
                    <a:lnTo>
                      <a:pt x="881" y="190"/>
                    </a:lnTo>
                    <a:lnTo>
                      <a:pt x="881" y="192"/>
                    </a:lnTo>
                    <a:lnTo>
                      <a:pt x="881" y="192"/>
                    </a:lnTo>
                    <a:lnTo>
                      <a:pt x="881" y="192"/>
                    </a:lnTo>
                    <a:lnTo>
                      <a:pt x="881" y="192"/>
                    </a:lnTo>
                    <a:lnTo>
                      <a:pt x="881" y="192"/>
                    </a:lnTo>
                    <a:lnTo>
                      <a:pt x="881" y="192"/>
                    </a:lnTo>
                    <a:lnTo>
                      <a:pt x="881" y="192"/>
                    </a:lnTo>
                    <a:lnTo>
                      <a:pt x="881" y="193"/>
                    </a:lnTo>
                    <a:lnTo>
                      <a:pt x="881" y="193"/>
                    </a:lnTo>
                    <a:lnTo>
                      <a:pt x="881" y="193"/>
                    </a:lnTo>
                    <a:lnTo>
                      <a:pt x="881" y="193"/>
                    </a:lnTo>
                    <a:lnTo>
                      <a:pt x="881" y="193"/>
                    </a:lnTo>
                    <a:lnTo>
                      <a:pt x="881" y="193"/>
                    </a:lnTo>
                    <a:lnTo>
                      <a:pt x="881" y="193"/>
                    </a:lnTo>
                    <a:lnTo>
                      <a:pt x="881" y="195"/>
                    </a:lnTo>
                    <a:lnTo>
                      <a:pt x="881" y="195"/>
                    </a:lnTo>
                    <a:lnTo>
                      <a:pt x="881" y="195"/>
                    </a:lnTo>
                    <a:lnTo>
                      <a:pt x="881" y="195"/>
                    </a:lnTo>
                    <a:lnTo>
                      <a:pt x="879" y="195"/>
                    </a:lnTo>
                    <a:lnTo>
                      <a:pt x="879" y="195"/>
                    </a:lnTo>
                    <a:lnTo>
                      <a:pt x="879" y="195"/>
                    </a:lnTo>
                    <a:lnTo>
                      <a:pt x="879" y="195"/>
                    </a:lnTo>
                    <a:lnTo>
                      <a:pt x="879" y="195"/>
                    </a:lnTo>
                    <a:lnTo>
                      <a:pt x="879" y="195"/>
                    </a:lnTo>
                    <a:lnTo>
                      <a:pt x="879" y="197"/>
                    </a:lnTo>
                    <a:lnTo>
                      <a:pt x="879" y="197"/>
                    </a:lnTo>
                    <a:lnTo>
                      <a:pt x="881" y="197"/>
                    </a:lnTo>
                    <a:lnTo>
                      <a:pt x="881" y="197"/>
                    </a:lnTo>
                    <a:lnTo>
                      <a:pt x="881" y="197"/>
                    </a:lnTo>
                    <a:lnTo>
                      <a:pt x="881" y="197"/>
                    </a:lnTo>
                    <a:lnTo>
                      <a:pt x="881" y="197"/>
                    </a:lnTo>
                    <a:lnTo>
                      <a:pt x="881" y="197"/>
                    </a:lnTo>
                    <a:lnTo>
                      <a:pt x="881" y="197"/>
                    </a:lnTo>
                    <a:lnTo>
                      <a:pt x="881" y="197"/>
                    </a:lnTo>
                    <a:lnTo>
                      <a:pt x="882" y="197"/>
                    </a:lnTo>
                    <a:lnTo>
                      <a:pt x="882" y="197"/>
                    </a:lnTo>
                    <a:lnTo>
                      <a:pt x="882" y="195"/>
                    </a:lnTo>
                    <a:lnTo>
                      <a:pt x="884" y="197"/>
                    </a:lnTo>
                    <a:lnTo>
                      <a:pt x="884" y="197"/>
                    </a:lnTo>
                    <a:lnTo>
                      <a:pt x="884" y="197"/>
                    </a:lnTo>
                    <a:lnTo>
                      <a:pt x="884" y="197"/>
                    </a:lnTo>
                    <a:lnTo>
                      <a:pt x="884" y="197"/>
                    </a:lnTo>
                    <a:lnTo>
                      <a:pt x="882" y="197"/>
                    </a:lnTo>
                    <a:lnTo>
                      <a:pt x="882" y="197"/>
                    </a:lnTo>
                    <a:lnTo>
                      <a:pt x="882" y="197"/>
                    </a:lnTo>
                    <a:lnTo>
                      <a:pt x="882" y="197"/>
                    </a:lnTo>
                    <a:lnTo>
                      <a:pt x="882" y="199"/>
                    </a:lnTo>
                    <a:lnTo>
                      <a:pt x="884" y="199"/>
                    </a:lnTo>
                    <a:lnTo>
                      <a:pt x="884" y="199"/>
                    </a:lnTo>
                    <a:lnTo>
                      <a:pt x="884" y="197"/>
                    </a:lnTo>
                    <a:lnTo>
                      <a:pt x="884" y="197"/>
                    </a:lnTo>
                    <a:lnTo>
                      <a:pt x="886" y="197"/>
                    </a:lnTo>
                    <a:lnTo>
                      <a:pt x="886" y="197"/>
                    </a:lnTo>
                    <a:lnTo>
                      <a:pt x="886" y="197"/>
                    </a:lnTo>
                    <a:lnTo>
                      <a:pt x="886" y="197"/>
                    </a:lnTo>
                    <a:lnTo>
                      <a:pt x="886" y="195"/>
                    </a:lnTo>
                    <a:lnTo>
                      <a:pt x="886" y="195"/>
                    </a:lnTo>
                    <a:lnTo>
                      <a:pt x="886" y="195"/>
                    </a:lnTo>
                    <a:lnTo>
                      <a:pt x="888" y="195"/>
                    </a:lnTo>
                    <a:lnTo>
                      <a:pt x="888" y="195"/>
                    </a:lnTo>
                    <a:lnTo>
                      <a:pt x="888" y="195"/>
                    </a:lnTo>
                    <a:lnTo>
                      <a:pt x="888" y="195"/>
                    </a:lnTo>
                    <a:lnTo>
                      <a:pt x="888" y="195"/>
                    </a:lnTo>
                    <a:lnTo>
                      <a:pt x="888" y="195"/>
                    </a:lnTo>
                    <a:lnTo>
                      <a:pt x="890" y="197"/>
                    </a:lnTo>
                    <a:lnTo>
                      <a:pt x="890" y="197"/>
                    </a:lnTo>
                    <a:lnTo>
                      <a:pt x="890" y="197"/>
                    </a:lnTo>
                    <a:lnTo>
                      <a:pt x="890" y="197"/>
                    </a:lnTo>
                    <a:lnTo>
                      <a:pt x="890" y="197"/>
                    </a:lnTo>
                    <a:lnTo>
                      <a:pt x="890" y="197"/>
                    </a:lnTo>
                    <a:lnTo>
                      <a:pt x="890" y="197"/>
                    </a:lnTo>
                    <a:lnTo>
                      <a:pt x="890" y="197"/>
                    </a:lnTo>
                    <a:lnTo>
                      <a:pt x="890" y="197"/>
                    </a:lnTo>
                    <a:lnTo>
                      <a:pt x="890" y="199"/>
                    </a:lnTo>
                    <a:lnTo>
                      <a:pt x="890" y="199"/>
                    </a:lnTo>
                    <a:lnTo>
                      <a:pt x="890" y="199"/>
                    </a:lnTo>
                    <a:lnTo>
                      <a:pt x="890" y="199"/>
                    </a:lnTo>
                    <a:lnTo>
                      <a:pt x="890" y="199"/>
                    </a:lnTo>
                    <a:lnTo>
                      <a:pt x="888" y="201"/>
                    </a:lnTo>
                    <a:lnTo>
                      <a:pt x="888" y="201"/>
                    </a:lnTo>
                    <a:lnTo>
                      <a:pt x="888" y="201"/>
                    </a:lnTo>
                    <a:lnTo>
                      <a:pt x="888" y="201"/>
                    </a:lnTo>
                    <a:lnTo>
                      <a:pt x="888" y="201"/>
                    </a:lnTo>
                    <a:lnTo>
                      <a:pt x="890" y="201"/>
                    </a:lnTo>
                    <a:lnTo>
                      <a:pt x="890" y="201"/>
                    </a:lnTo>
                    <a:lnTo>
                      <a:pt x="890" y="201"/>
                    </a:lnTo>
                    <a:lnTo>
                      <a:pt x="890" y="201"/>
                    </a:lnTo>
                    <a:lnTo>
                      <a:pt x="890" y="201"/>
                    </a:lnTo>
                    <a:lnTo>
                      <a:pt x="890" y="201"/>
                    </a:lnTo>
                    <a:lnTo>
                      <a:pt x="890" y="201"/>
                    </a:lnTo>
                    <a:lnTo>
                      <a:pt x="890" y="201"/>
                    </a:lnTo>
                    <a:lnTo>
                      <a:pt x="892" y="201"/>
                    </a:lnTo>
                    <a:lnTo>
                      <a:pt x="892" y="201"/>
                    </a:lnTo>
                    <a:lnTo>
                      <a:pt x="892" y="201"/>
                    </a:lnTo>
                    <a:lnTo>
                      <a:pt x="892" y="201"/>
                    </a:lnTo>
                    <a:lnTo>
                      <a:pt x="892" y="201"/>
                    </a:lnTo>
                    <a:lnTo>
                      <a:pt x="892" y="201"/>
                    </a:lnTo>
                    <a:lnTo>
                      <a:pt x="892" y="202"/>
                    </a:lnTo>
                    <a:lnTo>
                      <a:pt x="892" y="202"/>
                    </a:lnTo>
                    <a:lnTo>
                      <a:pt x="893" y="202"/>
                    </a:lnTo>
                    <a:lnTo>
                      <a:pt x="893" y="202"/>
                    </a:lnTo>
                    <a:lnTo>
                      <a:pt x="893" y="202"/>
                    </a:lnTo>
                    <a:lnTo>
                      <a:pt x="893" y="202"/>
                    </a:lnTo>
                    <a:lnTo>
                      <a:pt x="893" y="202"/>
                    </a:lnTo>
                    <a:lnTo>
                      <a:pt x="895" y="202"/>
                    </a:lnTo>
                    <a:lnTo>
                      <a:pt x="895" y="202"/>
                    </a:lnTo>
                    <a:lnTo>
                      <a:pt x="895" y="202"/>
                    </a:lnTo>
                    <a:lnTo>
                      <a:pt x="895" y="202"/>
                    </a:lnTo>
                    <a:lnTo>
                      <a:pt x="897" y="202"/>
                    </a:lnTo>
                    <a:lnTo>
                      <a:pt x="897" y="204"/>
                    </a:lnTo>
                    <a:lnTo>
                      <a:pt x="897" y="204"/>
                    </a:lnTo>
                    <a:lnTo>
                      <a:pt x="897" y="204"/>
                    </a:lnTo>
                    <a:lnTo>
                      <a:pt x="897" y="204"/>
                    </a:lnTo>
                    <a:lnTo>
                      <a:pt x="897" y="204"/>
                    </a:lnTo>
                    <a:lnTo>
                      <a:pt x="897" y="204"/>
                    </a:lnTo>
                    <a:lnTo>
                      <a:pt x="897" y="206"/>
                    </a:lnTo>
                    <a:lnTo>
                      <a:pt x="897" y="206"/>
                    </a:lnTo>
                    <a:lnTo>
                      <a:pt x="897" y="206"/>
                    </a:lnTo>
                    <a:lnTo>
                      <a:pt x="899" y="206"/>
                    </a:lnTo>
                    <a:lnTo>
                      <a:pt x="899" y="206"/>
                    </a:lnTo>
                    <a:lnTo>
                      <a:pt x="899" y="206"/>
                    </a:lnTo>
                    <a:lnTo>
                      <a:pt x="899" y="206"/>
                    </a:lnTo>
                    <a:lnTo>
                      <a:pt x="899" y="206"/>
                    </a:lnTo>
                    <a:lnTo>
                      <a:pt x="899" y="206"/>
                    </a:lnTo>
                    <a:lnTo>
                      <a:pt x="901" y="206"/>
                    </a:lnTo>
                    <a:lnTo>
                      <a:pt x="901" y="206"/>
                    </a:lnTo>
                    <a:lnTo>
                      <a:pt x="901" y="206"/>
                    </a:lnTo>
                    <a:lnTo>
                      <a:pt x="901" y="206"/>
                    </a:lnTo>
                    <a:lnTo>
                      <a:pt x="901" y="206"/>
                    </a:lnTo>
                    <a:lnTo>
                      <a:pt x="901" y="206"/>
                    </a:lnTo>
                    <a:lnTo>
                      <a:pt x="901" y="206"/>
                    </a:lnTo>
                    <a:lnTo>
                      <a:pt x="901" y="204"/>
                    </a:lnTo>
                    <a:lnTo>
                      <a:pt x="901" y="204"/>
                    </a:lnTo>
                    <a:lnTo>
                      <a:pt x="901" y="204"/>
                    </a:lnTo>
                    <a:lnTo>
                      <a:pt x="901" y="204"/>
                    </a:lnTo>
                    <a:lnTo>
                      <a:pt x="901" y="204"/>
                    </a:lnTo>
                    <a:lnTo>
                      <a:pt x="901" y="204"/>
                    </a:lnTo>
                    <a:lnTo>
                      <a:pt x="901" y="204"/>
                    </a:lnTo>
                    <a:lnTo>
                      <a:pt x="901" y="204"/>
                    </a:lnTo>
                    <a:lnTo>
                      <a:pt x="902" y="204"/>
                    </a:lnTo>
                    <a:lnTo>
                      <a:pt x="902" y="204"/>
                    </a:lnTo>
                    <a:lnTo>
                      <a:pt x="902" y="204"/>
                    </a:lnTo>
                    <a:lnTo>
                      <a:pt x="904" y="204"/>
                    </a:lnTo>
                    <a:lnTo>
                      <a:pt x="904" y="204"/>
                    </a:lnTo>
                    <a:lnTo>
                      <a:pt x="904" y="204"/>
                    </a:lnTo>
                    <a:lnTo>
                      <a:pt x="904" y="204"/>
                    </a:lnTo>
                    <a:lnTo>
                      <a:pt x="906" y="204"/>
                    </a:lnTo>
                    <a:lnTo>
                      <a:pt x="906" y="204"/>
                    </a:lnTo>
                    <a:lnTo>
                      <a:pt x="906" y="204"/>
                    </a:lnTo>
                    <a:lnTo>
                      <a:pt x="906" y="204"/>
                    </a:lnTo>
                    <a:lnTo>
                      <a:pt x="906" y="204"/>
                    </a:lnTo>
                    <a:lnTo>
                      <a:pt x="908" y="204"/>
                    </a:lnTo>
                    <a:lnTo>
                      <a:pt x="908" y="204"/>
                    </a:lnTo>
                    <a:lnTo>
                      <a:pt x="908" y="204"/>
                    </a:lnTo>
                    <a:lnTo>
                      <a:pt x="908" y="204"/>
                    </a:lnTo>
                    <a:lnTo>
                      <a:pt x="910" y="202"/>
                    </a:lnTo>
                    <a:lnTo>
                      <a:pt x="910" y="202"/>
                    </a:lnTo>
                    <a:lnTo>
                      <a:pt x="910" y="201"/>
                    </a:lnTo>
                    <a:lnTo>
                      <a:pt x="911" y="201"/>
                    </a:lnTo>
                    <a:lnTo>
                      <a:pt x="911" y="201"/>
                    </a:lnTo>
                    <a:lnTo>
                      <a:pt x="911" y="201"/>
                    </a:lnTo>
                    <a:lnTo>
                      <a:pt x="911" y="201"/>
                    </a:lnTo>
                    <a:lnTo>
                      <a:pt x="911" y="201"/>
                    </a:lnTo>
                    <a:lnTo>
                      <a:pt x="911" y="201"/>
                    </a:lnTo>
                    <a:lnTo>
                      <a:pt x="913" y="201"/>
                    </a:lnTo>
                    <a:lnTo>
                      <a:pt x="913" y="201"/>
                    </a:lnTo>
                    <a:lnTo>
                      <a:pt x="913" y="201"/>
                    </a:lnTo>
                    <a:lnTo>
                      <a:pt x="913" y="201"/>
                    </a:lnTo>
                    <a:lnTo>
                      <a:pt x="913" y="201"/>
                    </a:lnTo>
                    <a:lnTo>
                      <a:pt x="913" y="201"/>
                    </a:lnTo>
                    <a:lnTo>
                      <a:pt x="915" y="199"/>
                    </a:lnTo>
                    <a:lnTo>
                      <a:pt x="915" y="197"/>
                    </a:lnTo>
                    <a:lnTo>
                      <a:pt x="915" y="197"/>
                    </a:lnTo>
                    <a:lnTo>
                      <a:pt x="915" y="197"/>
                    </a:lnTo>
                    <a:lnTo>
                      <a:pt x="917" y="197"/>
                    </a:lnTo>
                    <a:lnTo>
                      <a:pt x="917" y="197"/>
                    </a:lnTo>
                    <a:lnTo>
                      <a:pt x="917" y="197"/>
                    </a:lnTo>
                    <a:lnTo>
                      <a:pt x="917" y="197"/>
                    </a:lnTo>
                    <a:lnTo>
                      <a:pt x="917" y="197"/>
                    </a:lnTo>
                    <a:lnTo>
                      <a:pt x="919" y="197"/>
                    </a:lnTo>
                    <a:lnTo>
                      <a:pt x="919" y="197"/>
                    </a:lnTo>
                    <a:lnTo>
                      <a:pt x="919" y="197"/>
                    </a:lnTo>
                    <a:lnTo>
                      <a:pt x="919" y="195"/>
                    </a:lnTo>
                    <a:lnTo>
                      <a:pt x="919" y="195"/>
                    </a:lnTo>
                    <a:lnTo>
                      <a:pt x="919" y="195"/>
                    </a:lnTo>
                    <a:lnTo>
                      <a:pt x="919" y="195"/>
                    </a:lnTo>
                    <a:lnTo>
                      <a:pt x="919" y="195"/>
                    </a:lnTo>
                    <a:lnTo>
                      <a:pt x="919" y="195"/>
                    </a:lnTo>
                    <a:lnTo>
                      <a:pt x="919" y="195"/>
                    </a:lnTo>
                    <a:lnTo>
                      <a:pt x="919" y="193"/>
                    </a:lnTo>
                    <a:lnTo>
                      <a:pt x="920" y="193"/>
                    </a:lnTo>
                    <a:lnTo>
                      <a:pt x="920" y="193"/>
                    </a:lnTo>
                    <a:lnTo>
                      <a:pt x="920" y="193"/>
                    </a:lnTo>
                    <a:lnTo>
                      <a:pt x="920" y="193"/>
                    </a:lnTo>
                    <a:lnTo>
                      <a:pt x="920" y="193"/>
                    </a:lnTo>
                    <a:lnTo>
                      <a:pt x="920" y="193"/>
                    </a:lnTo>
                    <a:lnTo>
                      <a:pt x="920" y="193"/>
                    </a:lnTo>
                    <a:lnTo>
                      <a:pt x="922" y="193"/>
                    </a:lnTo>
                    <a:lnTo>
                      <a:pt x="922" y="193"/>
                    </a:lnTo>
                    <a:lnTo>
                      <a:pt x="922" y="193"/>
                    </a:lnTo>
                    <a:lnTo>
                      <a:pt x="922" y="193"/>
                    </a:lnTo>
                    <a:lnTo>
                      <a:pt x="922" y="195"/>
                    </a:lnTo>
                    <a:lnTo>
                      <a:pt x="922" y="195"/>
                    </a:lnTo>
                    <a:lnTo>
                      <a:pt x="922" y="195"/>
                    </a:lnTo>
                    <a:lnTo>
                      <a:pt x="924" y="195"/>
                    </a:lnTo>
                    <a:lnTo>
                      <a:pt x="924" y="195"/>
                    </a:lnTo>
                    <a:lnTo>
                      <a:pt x="924" y="195"/>
                    </a:lnTo>
                    <a:lnTo>
                      <a:pt x="924" y="195"/>
                    </a:lnTo>
                    <a:lnTo>
                      <a:pt x="924" y="195"/>
                    </a:lnTo>
                    <a:lnTo>
                      <a:pt x="924" y="195"/>
                    </a:lnTo>
                    <a:lnTo>
                      <a:pt x="924" y="195"/>
                    </a:lnTo>
                    <a:lnTo>
                      <a:pt x="924" y="195"/>
                    </a:lnTo>
                    <a:lnTo>
                      <a:pt x="926" y="195"/>
                    </a:lnTo>
                    <a:lnTo>
                      <a:pt x="926" y="195"/>
                    </a:lnTo>
                    <a:lnTo>
                      <a:pt x="926" y="195"/>
                    </a:lnTo>
                    <a:lnTo>
                      <a:pt x="926" y="195"/>
                    </a:lnTo>
                    <a:lnTo>
                      <a:pt x="926" y="195"/>
                    </a:lnTo>
                    <a:lnTo>
                      <a:pt x="926" y="193"/>
                    </a:lnTo>
                    <a:lnTo>
                      <a:pt x="926" y="193"/>
                    </a:lnTo>
                    <a:lnTo>
                      <a:pt x="926" y="193"/>
                    </a:lnTo>
                    <a:lnTo>
                      <a:pt x="928" y="195"/>
                    </a:lnTo>
                    <a:lnTo>
                      <a:pt x="928" y="193"/>
                    </a:lnTo>
                    <a:lnTo>
                      <a:pt x="928" y="193"/>
                    </a:lnTo>
                    <a:lnTo>
                      <a:pt x="928" y="193"/>
                    </a:lnTo>
                    <a:lnTo>
                      <a:pt x="928" y="192"/>
                    </a:lnTo>
                    <a:lnTo>
                      <a:pt x="928" y="192"/>
                    </a:lnTo>
                    <a:lnTo>
                      <a:pt x="928" y="192"/>
                    </a:lnTo>
                    <a:lnTo>
                      <a:pt x="928" y="190"/>
                    </a:lnTo>
                    <a:lnTo>
                      <a:pt x="928" y="190"/>
                    </a:lnTo>
                    <a:lnTo>
                      <a:pt x="928" y="190"/>
                    </a:lnTo>
                    <a:lnTo>
                      <a:pt x="928" y="190"/>
                    </a:lnTo>
                    <a:lnTo>
                      <a:pt x="928" y="190"/>
                    </a:lnTo>
                    <a:lnTo>
                      <a:pt x="928" y="188"/>
                    </a:lnTo>
                    <a:lnTo>
                      <a:pt x="930" y="188"/>
                    </a:lnTo>
                    <a:lnTo>
                      <a:pt x="930" y="188"/>
                    </a:lnTo>
                    <a:lnTo>
                      <a:pt x="930" y="188"/>
                    </a:lnTo>
                    <a:lnTo>
                      <a:pt x="930" y="188"/>
                    </a:lnTo>
                    <a:lnTo>
                      <a:pt x="930" y="188"/>
                    </a:lnTo>
                    <a:lnTo>
                      <a:pt x="930" y="190"/>
                    </a:lnTo>
                    <a:lnTo>
                      <a:pt x="930" y="190"/>
                    </a:lnTo>
                    <a:lnTo>
                      <a:pt x="933" y="190"/>
                    </a:lnTo>
                    <a:lnTo>
                      <a:pt x="933" y="190"/>
                    </a:lnTo>
                    <a:lnTo>
                      <a:pt x="933" y="188"/>
                    </a:lnTo>
                    <a:lnTo>
                      <a:pt x="933" y="188"/>
                    </a:lnTo>
                    <a:lnTo>
                      <a:pt x="933" y="188"/>
                    </a:lnTo>
                    <a:lnTo>
                      <a:pt x="935" y="188"/>
                    </a:lnTo>
                    <a:lnTo>
                      <a:pt x="935" y="188"/>
                    </a:lnTo>
                    <a:lnTo>
                      <a:pt x="935" y="188"/>
                    </a:lnTo>
                    <a:lnTo>
                      <a:pt x="935" y="188"/>
                    </a:lnTo>
                    <a:lnTo>
                      <a:pt x="935" y="188"/>
                    </a:lnTo>
                    <a:lnTo>
                      <a:pt x="937" y="188"/>
                    </a:lnTo>
                    <a:lnTo>
                      <a:pt x="937" y="190"/>
                    </a:lnTo>
                    <a:lnTo>
                      <a:pt x="937" y="190"/>
                    </a:lnTo>
                    <a:lnTo>
                      <a:pt x="937" y="188"/>
                    </a:lnTo>
                    <a:lnTo>
                      <a:pt x="937" y="188"/>
                    </a:lnTo>
                    <a:lnTo>
                      <a:pt x="937" y="188"/>
                    </a:lnTo>
                    <a:lnTo>
                      <a:pt x="939" y="188"/>
                    </a:lnTo>
                    <a:lnTo>
                      <a:pt x="939" y="188"/>
                    </a:lnTo>
                    <a:lnTo>
                      <a:pt x="939" y="188"/>
                    </a:lnTo>
                    <a:lnTo>
                      <a:pt x="939" y="188"/>
                    </a:lnTo>
                    <a:lnTo>
                      <a:pt x="940" y="188"/>
                    </a:lnTo>
                    <a:lnTo>
                      <a:pt x="940" y="188"/>
                    </a:lnTo>
                    <a:lnTo>
                      <a:pt x="940" y="188"/>
                    </a:lnTo>
                    <a:lnTo>
                      <a:pt x="940" y="188"/>
                    </a:lnTo>
                    <a:lnTo>
                      <a:pt x="940" y="188"/>
                    </a:lnTo>
                    <a:lnTo>
                      <a:pt x="942" y="188"/>
                    </a:lnTo>
                    <a:lnTo>
                      <a:pt x="942" y="188"/>
                    </a:lnTo>
                    <a:lnTo>
                      <a:pt x="942" y="188"/>
                    </a:lnTo>
                    <a:lnTo>
                      <a:pt x="942" y="188"/>
                    </a:lnTo>
                    <a:lnTo>
                      <a:pt x="942" y="188"/>
                    </a:lnTo>
                    <a:lnTo>
                      <a:pt x="942" y="188"/>
                    </a:lnTo>
                    <a:lnTo>
                      <a:pt x="944" y="188"/>
                    </a:lnTo>
                    <a:lnTo>
                      <a:pt x="944" y="188"/>
                    </a:lnTo>
                    <a:lnTo>
                      <a:pt x="944" y="188"/>
                    </a:lnTo>
                    <a:lnTo>
                      <a:pt x="944" y="190"/>
                    </a:lnTo>
                    <a:lnTo>
                      <a:pt x="944" y="190"/>
                    </a:lnTo>
                    <a:lnTo>
                      <a:pt x="944" y="190"/>
                    </a:lnTo>
                    <a:lnTo>
                      <a:pt x="946" y="190"/>
                    </a:lnTo>
                    <a:lnTo>
                      <a:pt x="946" y="190"/>
                    </a:lnTo>
                    <a:lnTo>
                      <a:pt x="946" y="190"/>
                    </a:lnTo>
                    <a:lnTo>
                      <a:pt x="946" y="190"/>
                    </a:lnTo>
                    <a:lnTo>
                      <a:pt x="946" y="190"/>
                    </a:lnTo>
                    <a:lnTo>
                      <a:pt x="946" y="190"/>
                    </a:lnTo>
                    <a:lnTo>
                      <a:pt x="946" y="190"/>
                    </a:lnTo>
                    <a:lnTo>
                      <a:pt x="948" y="190"/>
                    </a:lnTo>
                    <a:lnTo>
                      <a:pt x="948" y="190"/>
                    </a:lnTo>
                    <a:lnTo>
                      <a:pt x="948" y="190"/>
                    </a:lnTo>
                    <a:lnTo>
                      <a:pt x="948" y="190"/>
                    </a:lnTo>
                    <a:lnTo>
                      <a:pt x="948" y="190"/>
                    </a:lnTo>
                    <a:lnTo>
                      <a:pt x="948" y="192"/>
                    </a:lnTo>
                    <a:lnTo>
                      <a:pt x="949" y="192"/>
                    </a:lnTo>
                    <a:lnTo>
                      <a:pt x="949" y="192"/>
                    </a:lnTo>
                    <a:lnTo>
                      <a:pt x="949" y="192"/>
                    </a:lnTo>
                    <a:lnTo>
                      <a:pt x="949" y="192"/>
                    </a:lnTo>
                    <a:lnTo>
                      <a:pt x="951" y="192"/>
                    </a:lnTo>
                    <a:lnTo>
                      <a:pt x="951" y="192"/>
                    </a:lnTo>
                    <a:lnTo>
                      <a:pt x="951" y="192"/>
                    </a:lnTo>
                    <a:lnTo>
                      <a:pt x="951" y="192"/>
                    </a:lnTo>
                    <a:lnTo>
                      <a:pt x="953" y="192"/>
                    </a:lnTo>
                    <a:lnTo>
                      <a:pt x="953" y="192"/>
                    </a:lnTo>
                    <a:lnTo>
                      <a:pt x="953" y="192"/>
                    </a:lnTo>
                    <a:lnTo>
                      <a:pt x="953" y="192"/>
                    </a:lnTo>
                    <a:lnTo>
                      <a:pt x="953" y="193"/>
                    </a:lnTo>
                    <a:lnTo>
                      <a:pt x="953" y="193"/>
                    </a:lnTo>
                    <a:lnTo>
                      <a:pt x="953" y="193"/>
                    </a:lnTo>
                    <a:lnTo>
                      <a:pt x="953" y="193"/>
                    </a:lnTo>
                    <a:lnTo>
                      <a:pt x="953" y="193"/>
                    </a:lnTo>
                    <a:lnTo>
                      <a:pt x="953" y="193"/>
                    </a:lnTo>
                    <a:lnTo>
                      <a:pt x="953" y="193"/>
                    </a:lnTo>
                    <a:lnTo>
                      <a:pt x="953" y="193"/>
                    </a:lnTo>
                    <a:lnTo>
                      <a:pt x="953" y="193"/>
                    </a:lnTo>
                    <a:lnTo>
                      <a:pt x="953" y="193"/>
                    </a:lnTo>
                    <a:lnTo>
                      <a:pt x="953" y="195"/>
                    </a:lnTo>
                    <a:lnTo>
                      <a:pt x="955" y="195"/>
                    </a:lnTo>
                    <a:lnTo>
                      <a:pt x="955" y="195"/>
                    </a:lnTo>
                    <a:lnTo>
                      <a:pt x="955" y="195"/>
                    </a:lnTo>
                    <a:lnTo>
                      <a:pt x="953" y="195"/>
                    </a:lnTo>
                    <a:lnTo>
                      <a:pt x="953" y="195"/>
                    </a:lnTo>
                    <a:lnTo>
                      <a:pt x="955" y="195"/>
                    </a:lnTo>
                    <a:lnTo>
                      <a:pt x="955" y="195"/>
                    </a:lnTo>
                    <a:lnTo>
                      <a:pt x="955" y="197"/>
                    </a:lnTo>
                    <a:lnTo>
                      <a:pt x="955" y="197"/>
                    </a:lnTo>
                    <a:lnTo>
                      <a:pt x="955" y="197"/>
                    </a:lnTo>
                    <a:lnTo>
                      <a:pt x="955" y="197"/>
                    </a:lnTo>
                    <a:lnTo>
                      <a:pt x="955" y="197"/>
                    </a:lnTo>
                    <a:lnTo>
                      <a:pt x="955" y="197"/>
                    </a:lnTo>
                    <a:lnTo>
                      <a:pt x="955" y="197"/>
                    </a:lnTo>
                    <a:lnTo>
                      <a:pt x="955" y="197"/>
                    </a:lnTo>
                    <a:lnTo>
                      <a:pt x="957" y="199"/>
                    </a:lnTo>
                    <a:lnTo>
                      <a:pt x="957" y="199"/>
                    </a:lnTo>
                    <a:lnTo>
                      <a:pt x="957" y="199"/>
                    </a:lnTo>
                    <a:lnTo>
                      <a:pt x="957" y="199"/>
                    </a:lnTo>
                    <a:lnTo>
                      <a:pt x="957" y="199"/>
                    </a:lnTo>
                    <a:lnTo>
                      <a:pt x="958" y="199"/>
                    </a:lnTo>
                    <a:lnTo>
                      <a:pt x="958" y="199"/>
                    </a:lnTo>
                    <a:lnTo>
                      <a:pt x="958" y="199"/>
                    </a:lnTo>
                    <a:lnTo>
                      <a:pt x="958" y="199"/>
                    </a:lnTo>
                    <a:lnTo>
                      <a:pt x="958" y="201"/>
                    </a:lnTo>
                    <a:lnTo>
                      <a:pt x="958" y="201"/>
                    </a:lnTo>
                    <a:lnTo>
                      <a:pt x="958" y="201"/>
                    </a:lnTo>
                    <a:lnTo>
                      <a:pt x="958" y="201"/>
                    </a:lnTo>
                    <a:lnTo>
                      <a:pt x="960" y="201"/>
                    </a:lnTo>
                    <a:lnTo>
                      <a:pt x="958" y="201"/>
                    </a:lnTo>
                    <a:lnTo>
                      <a:pt x="958" y="201"/>
                    </a:lnTo>
                    <a:lnTo>
                      <a:pt x="958" y="201"/>
                    </a:lnTo>
                    <a:lnTo>
                      <a:pt x="958" y="201"/>
                    </a:lnTo>
                    <a:lnTo>
                      <a:pt x="958" y="202"/>
                    </a:lnTo>
                    <a:lnTo>
                      <a:pt x="960" y="202"/>
                    </a:lnTo>
                    <a:lnTo>
                      <a:pt x="960" y="202"/>
                    </a:lnTo>
                    <a:lnTo>
                      <a:pt x="960" y="202"/>
                    </a:lnTo>
                    <a:lnTo>
                      <a:pt x="960" y="202"/>
                    </a:lnTo>
                    <a:lnTo>
                      <a:pt x="960" y="202"/>
                    </a:lnTo>
                    <a:lnTo>
                      <a:pt x="962" y="202"/>
                    </a:lnTo>
                    <a:lnTo>
                      <a:pt x="962" y="204"/>
                    </a:lnTo>
                    <a:lnTo>
                      <a:pt x="962" y="204"/>
                    </a:lnTo>
                    <a:lnTo>
                      <a:pt x="962" y="204"/>
                    </a:lnTo>
                    <a:lnTo>
                      <a:pt x="962" y="204"/>
                    </a:lnTo>
                    <a:lnTo>
                      <a:pt x="962" y="204"/>
                    </a:lnTo>
                    <a:lnTo>
                      <a:pt x="962" y="204"/>
                    </a:lnTo>
                    <a:lnTo>
                      <a:pt x="962" y="204"/>
                    </a:lnTo>
                    <a:lnTo>
                      <a:pt x="962" y="206"/>
                    </a:lnTo>
                    <a:lnTo>
                      <a:pt x="962" y="206"/>
                    </a:lnTo>
                    <a:lnTo>
                      <a:pt x="962" y="206"/>
                    </a:lnTo>
                    <a:lnTo>
                      <a:pt x="962" y="206"/>
                    </a:lnTo>
                    <a:lnTo>
                      <a:pt x="964" y="206"/>
                    </a:lnTo>
                    <a:lnTo>
                      <a:pt x="964" y="208"/>
                    </a:lnTo>
                    <a:lnTo>
                      <a:pt x="964" y="208"/>
                    </a:lnTo>
                    <a:lnTo>
                      <a:pt x="964" y="208"/>
                    </a:lnTo>
                    <a:lnTo>
                      <a:pt x="964" y="208"/>
                    </a:lnTo>
                    <a:lnTo>
                      <a:pt x="966" y="208"/>
                    </a:lnTo>
                    <a:lnTo>
                      <a:pt x="966" y="208"/>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7" y="212"/>
                    </a:lnTo>
                    <a:lnTo>
                      <a:pt x="967" y="212"/>
                    </a:lnTo>
                    <a:lnTo>
                      <a:pt x="967" y="212"/>
                    </a:lnTo>
                    <a:lnTo>
                      <a:pt x="967" y="210"/>
                    </a:lnTo>
                    <a:lnTo>
                      <a:pt x="969" y="210"/>
                    </a:lnTo>
                    <a:lnTo>
                      <a:pt x="969" y="210"/>
                    </a:lnTo>
                    <a:lnTo>
                      <a:pt x="969" y="210"/>
                    </a:lnTo>
                    <a:lnTo>
                      <a:pt x="969" y="210"/>
                    </a:lnTo>
                    <a:lnTo>
                      <a:pt x="969" y="210"/>
                    </a:lnTo>
                    <a:lnTo>
                      <a:pt x="969" y="210"/>
                    </a:lnTo>
                    <a:lnTo>
                      <a:pt x="969" y="208"/>
                    </a:lnTo>
                    <a:lnTo>
                      <a:pt x="969" y="208"/>
                    </a:lnTo>
                    <a:lnTo>
                      <a:pt x="971" y="210"/>
                    </a:lnTo>
                    <a:lnTo>
                      <a:pt x="971" y="210"/>
                    </a:lnTo>
                    <a:lnTo>
                      <a:pt x="971" y="210"/>
                    </a:lnTo>
                    <a:lnTo>
                      <a:pt x="971" y="210"/>
                    </a:lnTo>
                    <a:lnTo>
                      <a:pt x="971" y="210"/>
                    </a:lnTo>
                    <a:lnTo>
                      <a:pt x="971" y="210"/>
                    </a:lnTo>
                    <a:lnTo>
                      <a:pt x="973" y="210"/>
                    </a:lnTo>
                    <a:lnTo>
                      <a:pt x="973" y="210"/>
                    </a:lnTo>
                    <a:lnTo>
                      <a:pt x="973" y="210"/>
                    </a:lnTo>
                    <a:lnTo>
                      <a:pt x="973" y="212"/>
                    </a:lnTo>
                    <a:lnTo>
                      <a:pt x="973" y="212"/>
                    </a:lnTo>
                    <a:lnTo>
                      <a:pt x="973" y="212"/>
                    </a:lnTo>
                    <a:lnTo>
                      <a:pt x="973" y="212"/>
                    </a:lnTo>
                    <a:lnTo>
                      <a:pt x="973" y="212"/>
                    </a:lnTo>
                    <a:lnTo>
                      <a:pt x="973" y="212"/>
                    </a:lnTo>
                    <a:lnTo>
                      <a:pt x="973" y="212"/>
                    </a:lnTo>
                    <a:lnTo>
                      <a:pt x="973" y="213"/>
                    </a:lnTo>
                    <a:lnTo>
                      <a:pt x="975" y="213"/>
                    </a:lnTo>
                    <a:lnTo>
                      <a:pt x="975" y="213"/>
                    </a:lnTo>
                    <a:lnTo>
                      <a:pt x="975" y="213"/>
                    </a:lnTo>
                    <a:lnTo>
                      <a:pt x="975" y="215"/>
                    </a:lnTo>
                    <a:lnTo>
                      <a:pt x="975" y="215"/>
                    </a:lnTo>
                    <a:lnTo>
                      <a:pt x="975" y="215"/>
                    </a:lnTo>
                    <a:lnTo>
                      <a:pt x="975" y="215"/>
                    </a:lnTo>
                    <a:lnTo>
                      <a:pt x="975" y="215"/>
                    </a:lnTo>
                    <a:lnTo>
                      <a:pt x="975" y="215"/>
                    </a:lnTo>
                    <a:lnTo>
                      <a:pt x="977" y="215"/>
                    </a:lnTo>
                    <a:lnTo>
                      <a:pt x="977" y="215"/>
                    </a:lnTo>
                    <a:lnTo>
                      <a:pt x="977" y="215"/>
                    </a:lnTo>
                    <a:lnTo>
                      <a:pt x="977" y="215"/>
                    </a:lnTo>
                    <a:lnTo>
                      <a:pt x="977" y="215"/>
                    </a:lnTo>
                    <a:lnTo>
                      <a:pt x="977" y="215"/>
                    </a:lnTo>
                    <a:lnTo>
                      <a:pt x="978" y="215"/>
                    </a:lnTo>
                    <a:lnTo>
                      <a:pt x="978" y="215"/>
                    </a:lnTo>
                    <a:lnTo>
                      <a:pt x="978" y="215"/>
                    </a:lnTo>
                    <a:lnTo>
                      <a:pt x="978" y="215"/>
                    </a:lnTo>
                    <a:lnTo>
                      <a:pt x="978" y="217"/>
                    </a:lnTo>
                    <a:lnTo>
                      <a:pt x="978" y="217"/>
                    </a:lnTo>
                    <a:lnTo>
                      <a:pt x="978" y="217"/>
                    </a:lnTo>
                    <a:lnTo>
                      <a:pt x="980" y="217"/>
                    </a:lnTo>
                    <a:lnTo>
                      <a:pt x="980" y="215"/>
                    </a:lnTo>
                    <a:lnTo>
                      <a:pt x="980" y="215"/>
                    </a:lnTo>
                    <a:lnTo>
                      <a:pt x="980" y="215"/>
                    </a:lnTo>
                    <a:lnTo>
                      <a:pt x="982" y="217"/>
                    </a:lnTo>
                    <a:lnTo>
                      <a:pt x="982" y="217"/>
                    </a:lnTo>
                    <a:lnTo>
                      <a:pt x="982" y="217"/>
                    </a:lnTo>
                    <a:lnTo>
                      <a:pt x="982" y="217"/>
                    </a:lnTo>
                    <a:lnTo>
                      <a:pt x="982" y="217"/>
                    </a:lnTo>
                    <a:lnTo>
                      <a:pt x="982" y="217"/>
                    </a:lnTo>
                    <a:lnTo>
                      <a:pt x="984" y="217"/>
                    </a:lnTo>
                    <a:lnTo>
                      <a:pt x="984" y="219"/>
                    </a:lnTo>
                    <a:lnTo>
                      <a:pt x="984" y="219"/>
                    </a:lnTo>
                    <a:lnTo>
                      <a:pt x="984" y="219"/>
                    </a:lnTo>
                    <a:lnTo>
                      <a:pt x="984" y="219"/>
                    </a:lnTo>
                    <a:lnTo>
                      <a:pt x="984" y="219"/>
                    </a:lnTo>
                    <a:lnTo>
                      <a:pt x="986" y="219"/>
                    </a:lnTo>
                    <a:lnTo>
                      <a:pt x="986" y="219"/>
                    </a:lnTo>
                    <a:lnTo>
                      <a:pt x="986" y="219"/>
                    </a:lnTo>
                    <a:lnTo>
                      <a:pt x="986" y="219"/>
                    </a:lnTo>
                    <a:lnTo>
                      <a:pt x="986" y="219"/>
                    </a:lnTo>
                    <a:lnTo>
                      <a:pt x="987" y="219"/>
                    </a:lnTo>
                    <a:lnTo>
                      <a:pt x="987" y="219"/>
                    </a:lnTo>
                    <a:lnTo>
                      <a:pt x="989" y="221"/>
                    </a:lnTo>
                    <a:lnTo>
                      <a:pt x="989" y="219"/>
                    </a:lnTo>
                    <a:lnTo>
                      <a:pt x="991" y="221"/>
                    </a:lnTo>
                    <a:lnTo>
                      <a:pt x="991" y="221"/>
                    </a:lnTo>
                    <a:lnTo>
                      <a:pt x="991" y="221"/>
                    </a:lnTo>
                    <a:lnTo>
                      <a:pt x="991" y="221"/>
                    </a:lnTo>
                    <a:lnTo>
                      <a:pt x="991" y="221"/>
                    </a:lnTo>
                    <a:lnTo>
                      <a:pt x="993" y="221"/>
                    </a:lnTo>
                    <a:lnTo>
                      <a:pt x="993" y="221"/>
                    </a:lnTo>
                    <a:lnTo>
                      <a:pt x="993" y="221"/>
                    </a:lnTo>
                    <a:lnTo>
                      <a:pt x="993" y="221"/>
                    </a:lnTo>
                    <a:lnTo>
                      <a:pt x="993" y="222"/>
                    </a:lnTo>
                    <a:lnTo>
                      <a:pt x="993" y="222"/>
                    </a:lnTo>
                    <a:lnTo>
                      <a:pt x="995" y="222"/>
                    </a:lnTo>
                    <a:lnTo>
                      <a:pt x="995" y="222"/>
                    </a:lnTo>
                    <a:lnTo>
                      <a:pt x="995" y="222"/>
                    </a:lnTo>
                    <a:lnTo>
                      <a:pt x="996" y="222"/>
                    </a:lnTo>
                    <a:lnTo>
                      <a:pt x="996" y="222"/>
                    </a:lnTo>
                    <a:lnTo>
                      <a:pt x="996" y="222"/>
                    </a:lnTo>
                    <a:lnTo>
                      <a:pt x="996" y="224"/>
                    </a:lnTo>
                    <a:lnTo>
                      <a:pt x="996" y="224"/>
                    </a:lnTo>
                    <a:lnTo>
                      <a:pt x="996" y="224"/>
                    </a:lnTo>
                    <a:lnTo>
                      <a:pt x="996" y="224"/>
                    </a:lnTo>
                    <a:lnTo>
                      <a:pt x="996" y="224"/>
                    </a:lnTo>
                    <a:lnTo>
                      <a:pt x="998" y="224"/>
                    </a:lnTo>
                    <a:lnTo>
                      <a:pt x="998" y="224"/>
                    </a:lnTo>
                    <a:lnTo>
                      <a:pt x="998" y="224"/>
                    </a:lnTo>
                    <a:lnTo>
                      <a:pt x="998" y="224"/>
                    </a:lnTo>
                    <a:lnTo>
                      <a:pt x="998" y="224"/>
                    </a:lnTo>
                    <a:lnTo>
                      <a:pt x="998" y="226"/>
                    </a:lnTo>
                    <a:lnTo>
                      <a:pt x="998" y="226"/>
                    </a:lnTo>
                    <a:lnTo>
                      <a:pt x="1000" y="226"/>
                    </a:lnTo>
                    <a:lnTo>
                      <a:pt x="1000" y="226"/>
                    </a:lnTo>
                    <a:lnTo>
                      <a:pt x="1000" y="226"/>
                    </a:lnTo>
                    <a:lnTo>
                      <a:pt x="1000" y="226"/>
                    </a:lnTo>
                    <a:lnTo>
                      <a:pt x="1002" y="226"/>
                    </a:lnTo>
                    <a:lnTo>
                      <a:pt x="1002" y="226"/>
                    </a:lnTo>
                    <a:lnTo>
                      <a:pt x="1002" y="226"/>
                    </a:lnTo>
                    <a:lnTo>
                      <a:pt x="1002" y="226"/>
                    </a:lnTo>
                    <a:lnTo>
                      <a:pt x="1002" y="226"/>
                    </a:lnTo>
                    <a:lnTo>
                      <a:pt x="1002" y="226"/>
                    </a:lnTo>
                    <a:lnTo>
                      <a:pt x="1004" y="226"/>
                    </a:lnTo>
                    <a:lnTo>
                      <a:pt x="1004" y="226"/>
                    </a:lnTo>
                    <a:lnTo>
                      <a:pt x="1004" y="226"/>
                    </a:lnTo>
                    <a:lnTo>
                      <a:pt x="1004" y="226"/>
                    </a:lnTo>
                    <a:lnTo>
                      <a:pt x="1004" y="226"/>
                    </a:lnTo>
                    <a:lnTo>
                      <a:pt x="1004" y="226"/>
                    </a:lnTo>
                    <a:lnTo>
                      <a:pt x="1004" y="226"/>
                    </a:lnTo>
                    <a:lnTo>
                      <a:pt x="1005" y="226"/>
                    </a:lnTo>
                    <a:lnTo>
                      <a:pt x="1005" y="226"/>
                    </a:lnTo>
                    <a:lnTo>
                      <a:pt x="1007" y="226"/>
                    </a:lnTo>
                    <a:lnTo>
                      <a:pt x="1007" y="226"/>
                    </a:lnTo>
                    <a:lnTo>
                      <a:pt x="1007" y="226"/>
                    </a:lnTo>
                    <a:lnTo>
                      <a:pt x="1007" y="226"/>
                    </a:lnTo>
                    <a:lnTo>
                      <a:pt x="1007" y="226"/>
                    </a:lnTo>
                    <a:lnTo>
                      <a:pt x="1007" y="226"/>
                    </a:lnTo>
                    <a:lnTo>
                      <a:pt x="1007" y="226"/>
                    </a:lnTo>
                    <a:lnTo>
                      <a:pt x="1007" y="226"/>
                    </a:lnTo>
                    <a:lnTo>
                      <a:pt x="1009" y="226"/>
                    </a:lnTo>
                    <a:lnTo>
                      <a:pt x="1009" y="226"/>
                    </a:lnTo>
                    <a:lnTo>
                      <a:pt x="1009" y="226"/>
                    </a:lnTo>
                    <a:lnTo>
                      <a:pt x="1009" y="226"/>
                    </a:lnTo>
                    <a:lnTo>
                      <a:pt x="1009" y="226"/>
                    </a:lnTo>
                    <a:lnTo>
                      <a:pt x="1009" y="226"/>
                    </a:lnTo>
                    <a:lnTo>
                      <a:pt x="1009" y="226"/>
                    </a:lnTo>
                    <a:lnTo>
                      <a:pt x="1011" y="226"/>
                    </a:lnTo>
                    <a:lnTo>
                      <a:pt x="1011" y="228"/>
                    </a:lnTo>
                    <a:lnTo>
                      <a:pt x="1011" y="228"/>
                    </a:lnTo>
                    <a:lnTo>
                      <a:pt x="1011" y="228"/>
                    </a:lnTo>
                    <a:lnTo>
                      <a:pt x="1011" y="228"/>
                    </a:lnTo>
                    <a:lnTo>
                      <a:pt x="1011" y="228"/>
                    </a:lnTo>
                    <a:lnTo>
                      <a:pt x="1013" y="228"/>
                    </a:lnTo>
                    <a:lnTo>
                      <a:pt x="1013" y="230"/>
                    </a:lnTo>
                    <a:lnTo>
                      <a:pt x="1013" y="230"/>
                    </a:lnTo>
                    <a:lnTo>
                      <a:pt x="1013" y="230"/>
                    </a:lnTo>
                    <a:lnTo>
                      <a:pt x="1013" y="230"/>
                    </a:lnTo>
                    <a:lnTo>
                      <a:pt x="1013" y="230"/>
                    </a:lnTo>
                    <a:lnTo>
                      <a:pt x="1013" y="230"/>
                    </a:lnTo>
                    <a:lnTo>
                      <a:pt x="1015" y="230"/>
                    </a:lnTo>
                    <a:lnTo>
                      <a:pt x="1015" y="230"/>
                    </a:lnTo>
                    <a:lnTo>
                      <a:pt x="1015" y="230"/>
                    </a:lnTo>
                    <a:lnTo>
                      <a:pt x="1015" y="230"/>
                    </a:lnTo>
                    <a:lnTo>
                      <a:pt x="1015" y="230"/>
                    </a:lnTo>
                    <a:lnTo>
                      <a:pt x="1015" y="231"/>
                    </a:lnTo>
                    <a:lnTo>
                      <a:pt x="1016" y="231"/>
                    </a:lnTo>
                    <a:lnTo>
                      <a:pt x="1016" y="231"/>
                    </a:lnTo>
                    <a:lnTo>
                      <a:pt x="1016" y="231"/>
                    </a:lnTo>
                    <a:lnTo>
                      <a:pt x="1016" y="231"/>
                    </a:lnTo>
                    <a:lnTo>
                      <a:pt x="1016" y="231"/>
                    </a:lnTo>
                    <a:lnTo>
                      <a:pt x="1016" y="233"/>
                    </a:lnTo>
                    <a:lnTo>
                      <a:pt x="1016" y="233"/>
                    </a:lnTo>
                    <a:lnTo>
                      <a:pt x="1016" y="233"/>
                    </a:lnTo>
                    <a:lnTo>
                      <a:pt x="1016" y="233"/>
                    </a:lnTo>
                    <a:lnTo>
                      <a:pt x="1016" y="233"/>
                    </a:lnTo>
                    <a:lnTo>
                      <a:pt x="1016" y="235"/>
                    </a:lnTo>
                    <a:lnTo>
                      <a:pt x="1018" y="235"/>
                    </a:lnTo>
                    <a:lnTo>
                      <a:pt x="1018" y="235"/>
                    </a:lnTo>
                    <a:lnTo>
                      <a:pt x="1018" y="235"/>
                    </a:lnTo>
                    <a:lnTo>
                      <a:pt x="1018" y="235"/>
                    </a:lnTo>
                    <a:lnTo>
                      <a:pt x="1018" y="235"/>
                    </a:lnTo>
                    <a:lnTo>
                      <a:pt x="1018" y="235"/>
                    </a:lnTo>
                    <a:lnTo>
                      <a:pt x="1018" y="237"/>
                    </a:lnTo>
                    <a:lnTo>
                      <a:pt x="1018" y="237"/>
                    </a:lnTo>
                    <a:lnTo>
                      <a:pt x="1018" y="237"/>
                    </a:lnTo>
                    <a:lnTo>
                      <a:pt x="1018" y="237"/>
                    </a:lnTo>
                    <a:lnTo>
                      <a:pt x="1018" y="237"/>
                    </a:lnTo>
                    <a:lnTo>
                      <a:pt x="1018" y="239"/>
                    </a:lnTo>
                    <a:lnTo>
                      <a:pt x="1018" y="239"/>
                    </a:lnTo>
                    <a:lnTo>
                      <a:pt x="1018" y="239"/>
                    </a:lnTo>
                    <a:lnTo>
                      <a:pt x="1018" y="239"/>
                    </a:lnTo>
                    <a:lnTo>
                      <a:pt x="1020" y="239"/>
                    </a:lnTo>
                    <a:lnTo>
                      <a:pt x="1020" y="239"/>
                    </a:lnTo>
                    <a:lnTo>
                      <a:pt x="1020" y="239"/>
                    </a:lnTo>
                    <a:lnTo>
                      <a:pt x="1020" y="239"/>
                    </a:lnTo>
                    <a:lnTo>
                      <a:pt x="1020" y="240"/>
                    </a:lnTo>
                    <a:lnTo>
                      <a:pt x="1020" y="240"/>
                    </a:lnTo>
                    <a:lnTo>
                      <a:pt x="1020" y="240"/>
                    </a:lnTo>
                    <a:lnTo>
                      <a:pt x="1020" y="240"/>
                    </a:lnTo>
                    <a:lnTo>
                      <a:pt x="1020" y="240"/>
                    </a:lnTo>
                    <a:lnTo>
                      <a:pt x="1020" y="240"/>
                    </a:lnTo>
                    <a:lnTo>
                      <a:pt x="1020" y="240"/>
                    </a:lnTo>
                    <a:lnTo>
                      <a:pt x="1020" y="240"/>
                    </a:lnTo>
                    <a:lnTo>
                      <a:pt x="1020" y="242"/>
                    </a:lnTo>
                    <a:lnTo>
                      <a:pt x="1020" y="242"/>
                    </a:lnTo>
                    <a:lnTo>
                      <a:pt x="1022" y="242"/>
                    </a:lnTo>
                    <a:lnTo>
                      <a:pt x="1022" y="242"/>
                    </a:lnTo>
                    <a:lnTo>
                      <a:pt x="1022" y="242"/>
                    </a:lnTo>
                    <a:lnTo>
                      <a:pt x="1022" y="242"/>
                    </a:lnTo>
                    <a:lnTo>
                      <a:pt x="1022" y="242"/>
                    </a:lnTo>
                    <a:lnTo>
                      <a:pt x="1022" y="242"/>
                    </a:lnTo>
                    <a:lnTo>
                      <a:pt x="1022" y="242"/>
                    </a:lnTo>
                    <a:lnTo>
                      <a:pt x="1022" y="242"/>
                    </a:lnTo>
                    <a:lnTo>
                      <a:pt x="1022" y="242"/>
                    </a:lnTo>
                    <a:lnTo>
                      <a:pt x="1022" y="242"/>
                    </a:lnTo>
                    <a:lnTo>
                      <a:pt x="1022" y="244"/>
                    </a:lnTo>
                    <a:lnTo>
                      <a:pt x="1024" y="244"/>
                    </a:lnTo>
                    <a:lnTo>
                      <a:pt x="1024" y="244"/>
                    </a:lnTo>
                    <a:lnTo>
                      <a:pt x="1024" y="244"/>
                    </a:lnTo>
                    <a:lnTo>
                      <a:pt x="1024" y="244"/>
                    </a:lnTo>
                    <a:lnTo>
                      <a:pt x="1024" y="244"/>
                    </a:lnTo>
                    <a:lnTo>
                      <a:pt x="1024" y="244"/>
                    </a:lnTo>
                    <a:lnTo>
                      <a:pt x="1024" y="244"/>
                    </a:lnTo>
                    <a:lnTo>
                      <a:pt x="1024" y="246"/>
                    </a:lnTo>
                    <a:lnTo>
                      <a:pt x="1024" y="246"/>
                    </a:lnTo>
                    <a:lnTo>
                      <a:pt x="1024" y="246"/>
                    </a:lnTo>
                    <a:lnTo>
                      <a:pt x="1024" y="246"/>
                    </a:lnTo>
                    <a:lnTo>
                      <a:pt x="1025" y="246"/>
                    </a:lnTo>
                    <a:lnTo>
                      <a:pt x="1025" y="248"/>
                    </a:lnTo>
                    <a:lnTo>
                      <a:pt x="1025" y="248"/>
                    </a:lnTo>
                    <a:lnTo>
                      <a:pt x="1025" y="248"/>
                    </a:lnTo>
                    <a:lnTo>
                      <a:pt x="1025" y="248"/>
                    </a:lnTo>
                    <a:lnTo>
                      <a:pt x="1025" y="248"/>
                    </a:lnTo>
                    <a:lnTo>
                      <a:pt x="1025" y="248"/>
                    </a:lnTo>
                    <a:lnTo>
                      <a:pt x="1025" y="248"/>
                    </a:lnTo>
                    <a:lnTo>
                      <a:pt x="1027" y="250"/>
                    </a:lnTo>
                    <a:lnTo>
                      <a:pt x="1027" y="250"/>
                    </a:lnTo>
                    <a:lnTo>
                      <a:pt x="1027" y="250"/>
                    </a:lnTo>
                    <a:lnTo>
                      <a:pt x="1029" y="250"/>
                    </a:lnTo>
                    <a:lnTo>
                      <a:pt x="1029" y="250"/>
                    </a:lnTo>
                    <a:lnTo>
                      <a:pt x="1029" y="251"/>
                    </a:lnTo>
                    <a:lnTo>
                      <a:pt x="1029" y="251"/>
                    </a:lnTo>
                    <a:lnTo>
                      <a:pt x="1029" y="251"/>
                    </a:lnTo>
                    <a:lnTo>
                      <a:pt x="1031" y="251"/>
                    </a:lnTo>
                    <a:lnTo>
                      <a:pt x="1031" y="251"/>
                    </a:lnTo>
                    <a:lnTo>
                      <a:pt x="1031" y="251"/>
                    </a:lnTo>
                    <a:lnTo>
                      <a:pt x="1031" y="251"/>
                    </a:lnTo>
                    <a:lnTo>
                      <a:pt x="1031" y="253"/>
                    </a:lnTo>
                    <a:lnTo>
                      <a:pt x="1031" y="253"/>
                    </a:lnTo>
                    <a:lnTo>
                      <a:pt x="1031" y="253"/>
                    </a:lnTo>
                    <a:lnTo>
                      <a:pt x="1031" y="253"/>
                    </a:lnTo>
                    <a:lnTo>
                      <a:pt x="1033" y="253"/>
                    </a:lnTo>
                    <a:lnTo>
                      <a:pt x="1033" y="253"/>
                    </a:lnTo>
                    <a:lnTo>
                      <a:pt x="1033" y="253"/>
                    </a:lnTo>
                    <a:lnTo>
                      <a:pt x="1033" y="253"/>
                    </a:lnTo>
                    <a:lnTo>
                      <a:pt x="1033" y="253"/>
                    </a:lnTo>
                    <a:lnTo>
                      <a:pt x="1033" y="253"/>
                    </a:lnTo>
                    <a:lnTo>
                      <a:pt x="1033" y="253"/>
                    </a:lnTo>
                    <a:lnTo>
                      <a:pt x="1034" y="253"/>
                    </a:lnTo>
                    <a:lnTo>
                      <a:pt x="1034" y="253"/>
                    </a:lnTo>
                    <a:lnTo>
                      <a:pt x="1034" y="253"/>
                    </a:lnTo>
                    <a:lnTo>
                      <a:pt x="1034" y="253"/>
                    </a:lnTo>
                    <a:lnTo>
                      <a:pt x="1034" y="253"/>
                    </a:lnTo>
                    <a:lnTo>
                      <a:pt x="1034" y="253"/>
                    </a:lnTo>
                    <a:lnTo>
                      <a:pt x="1036" y="255"/>
                    </a:lnTo>
                    <a:lnTo>
                      <a:pt x="1036" y="255"/>
                    </a:lnTo>
                    <a:lnTo>
                      <a:pt x="1036" y="255"/>
                    </a:lnTo>
                    <a:lnTo>
                      <a:pt x="1036" y="255"/>
                    </a:lnTo>
                    <a:lnTo>
                      <a:pt x="1036" y="255"/>
                    </a:lnTo>
                    <a:lnTo>
                      <a:pt x="1036" y="255"/>
                    </a:lnTo>
                    <a:lnTo>
                      <a:pt x="1038" y="255"/>
                    </a:lnTo>
                    <a:lnTo>
                      <a:pt x="1038" y="255"/>
                    </a:lnTo>
                    <a:lnTo>
                      <a:pt x="1038" y="255"/>
                    </a:lnTo>
                    <a:lnTo>
                      <a:pt x="1038" y="255"/>
                    </a:lnTo>
                    <a:lnTo>
                      <a:pt x="1038" y="255"/>
                    </a:lnTo>
                    <a:lnTo>
                      <a:pt x="1038" y="255"/>
                    </a:lnTo>
                    <a:lnTo>
                      <a:pt x="1040" y="255"/>
                    </a:lnTo>
                    <a:lnTo>
                      <a:pt x="1040" y="255"/>
                    </a:lnTo>
                    <a:lnTo>
                      <a:pt x="1040" y="255"/>
                    </a:lnTo>
                    <a:lnTo>
                      <a:pt x="1040" y="255"/>
                    </a:lnTo>
                    <a:lnTo>
                      <a:pt x="1040" y="255"/>
                    </a:lnTo>
                    <a:lnTo>
                      <a:pt x="1040" y="255"/>
                    </a:lnTo>
                    <a:lnTo>
                      <a:pt x="1040" y="255"/>
                    </a:lnTo>
                    <a:lnTo>
                      <a:pt x="1042" y="255"/>
                    </a:lnTo>
                    <a:lnTo>
                      <a:pt x="1042" y="255"/>
                    </a:lnTo>
                    <a:lnTo>
                      <a:pt x="1042" y="257"/>
                    </a:lnTo>
                    <a:lnTo>
                      <a:pt x="1042" y="257"/>
                    </a:lnTo>
                    <a:lnTo>
                      <a:pt x="1042" y="257"/>
                    </a:lnTo>
                    <a:lnTo>
                      <a:pt x="1043" y="257"/>
                    </a:lnTo>
                    <a:lnTo>
                      <a:pt x="1043" y="257"/>
                    </a:lnTo>
                    <a:lnTo>
                      <a:pt x="1043" y="255"/>
                    </a:lnTo>
                    <a:lnTo>
                      <a:pt x="1043" y="255"/>
                    </a:lnTo>
                    <a:lnTo>
                      <a:pt x="1043" y="255"/>
                    </a:lnTo>
                    <a:lnTo>
                      <a:pt x="1043" y="255"/>
                    </a:lnTo>
                    <a:lnTo>
                      <a:pt x="1043" y="255"/>
                    </a:lnTo>
                    <a:lnTo>
                      <a:pt x="1045" y="255"/>
                    </a:lnTo>
                    <a:lnTo>
                      <a:pt x="1045" y="255"/>
                    </a:lnTo>
                    <a:lnTo>
                      <a:pt x="1045" y="255"/>
                    </a:lnTo>
                    <a:lnTo>
                      <a:pt x="1045" y="255"/>
                    </a:lnTo>
                    <a:lnTo>
                      <a:pt x="1045" y="255"/>
                    </a:lnTo>
                    <a:lnTo>
                      <a:pt x="1045" y="255"/>
                    </a:lnTo>
                    <a:lnTo>
                      <a:pt x="1047" y="255"/>
                    </a:lnTo>
                    <a:lnTo>
                      <a:pt x="1047" y="255"/>
                    </a:lnTo>
                    <a:lnTo>
                      <a:pt x="1047" y="255"/>
                    </a:lnTo>
                    <a:lnTo>
                      <a:pt x="1047" y="255"/>
                    </a:lnTo>
                    <a:lnTo>
                      <a:pt x="1049" y="255"/>
                    </a:lnTo>
                    <a:lnTo>
                      <a:pt x="1049" y="255"/>
                    </a:lnTo>
                    <a:lnTo>
                      <a:pt x="1049" y="255"/>
                    </a:lnTo>
                    <a:lnTo>
                      <a:pt x="1049" y="255"/>
                    </a:lnTo>
                    <a:lnTo>
                      <a:pt x="1049" y="255"/>
                    </a:lnTo>
                    <a:lnTo>
                      <a:pt x="1051" y="255"/>
                    </a:lnTo>
                    <a:lnTo>
                      <a:pt x="1051" y="255"/>
                    </a:lnTo>
                    <a:lnTo>
                      <a:pt x="1051" y="255"/>
                    </a:lnTo>
                    <a:lnTo>
                      <a:pt x="1051" y="255"/>
                    </a:lnTo>
                    <a:lnTo>
                      <a:pt x="1052" y="255"/>
                    </a:lnTo>
                    <a:lnTo>
                      <a:pt x="1052" y="255"/>
                    </a:lnTo>
                    <a:lnTo>
                      <a:pt x="1052" y="255"/>
                    </a:lnTo>
                    <a:lnTo>
                      <a:pt x="1052" y="255"/>
                    </a:lnTo>
                    <a:lnTo>
                      <a:pt x="1052" y="255"/>
                    </a:lnTo>
                    <a:lnTo>
                      <a:pt x="1054" y="255"/>
                    </a:lnTo>
                    <a:lnTo>
                      <a:pt x="1054" y="255"/>
                    </a:lnTo>
                    <a:lnTo>
                      <a:pt x="1054" y="255"/>
                    </a:lnTo>
                    <a:lnTo>
                      <a:pt x="1054" y="255"/>
                    </a:lnTo>
                    <a:lnTo>
                      <a:pt x="1054" y="255"/>
                    </a:lnTo>
                    <a:lnTo>
                      <a:pt x="1056" y="255"/>
                    </a:lnTo>
                    <a:lnTo>
                      <a:pt x="1056" y="255"/>
                    </a:lnTo>
                    <a:lnTo>
                      <a:pt x="1056" y="255"/>
                    </a:lnTo>
                    <a:lnTo>
                      <a:pt x="1056" y="255"/>
                    </a:lnTo>
                    <a:lnTo>
                      <a:pt x="1058" y="257"/>
                    </a:lnTo>
                    <a:lnTo>
                      <a:pt x="1058" y="257"/>
                    </a:lnTo>
                    <a:lnTo>
                      <a:pt x="1058" y="257"/>
                    </a:lnTo>
                    <a:lnTo>
                      <a:pt x="1058" y="257"/>
                    </a:lnTo>
                    <a:lnTo>
                      <a:pt x="1060" y="257"/>
                    </a:lnTo>
                    <a:lnTo>
                      <a:pt x="1060" y="257"/>
                    </a:lnTo>
                    <a:lnTo>
                      <a:pt x="1060" y="257"/>
                    </a:lnTo>
                    <a:lnTo>
                      <a:pt x="1060" y="257"/>
                    </a:lnTo>
                    <a:lnTo>
                      <a:pt x="1060" y="257"/>
                    </a:lnTo>
                    <a:lnTo>
                      <a:pt x="1062" y="257"/>
                    </a:lnTo>
                    <a:lnTo>
                      <a:pt x="1062" y="257"/>
                    </a:lnTo>
                    <a:lnTo>
                      <a:pt x="1062" y="257"/>
                    </a:lnTo>
                    <a:lnTo>
                      <a:pt x="1062" y="257"/>
                    </a:lnTo>
                    <a:lnTo>
                      <a:pt x="1063" y="257"/>
                    </a:lnTo>
                    <a:lnTo>
                      <a:pt x="1063" y="257"/>
                    </a:lnTo>
                    <a:lnTo>
                      <a:pt x="1063" y="257"/>
                    </a:lnTo>
                    <a:lnTo>
                      <a:pt x="1063" y="257"/>
                    </a:lnTo>
                    <a:lnTo>
                      <a:pt x="1063" y="257"/>
                    </a:lnTo>
                    <a:lnTo>
                      <a:pt x="1065" y="257"/>
                    </a:lnTo>
                    <a:lnTo>
                      <a:pt x="1065" y="257"/>
                    </a:lnTo>
                    <a:lnTo>
                      <a:pt x="1065" y="257"/>
                    </a:lnTo>
                    <a:lnTo>
                      <a:pt x="1065" y="257"/>
                    </a:lnTo>
                    <a:lnTo>
                      <a:pt x="1065" y="257"/>
                    </a:lnTo>
                    <a:lnTo>
                      <a:pt x="1067" y="257"/>
                    </a:lnTo>
                    <a:lnTo>
                      <a:pt x="1067" y="257"/>
                    </a:lnTo>
                    <a:lnTo>
                      <a:pt x="1067" y="257"/>
                    </a:lnTo>
                    <a:lnTo>
                      <a:pt x="1067" y="257"/>
                    </a:lnTo>
                    <a:lnTo>
                      <a:pt x="1067" y="257"/>
                    </a:lnTo>
                    <a:lnTo>
                      <a:pt x="1067" y="257"/>
                    </a:lnTo>
                    <a:lnTo>
                      <a:pt x="1067" y="257"/>
                    </a:lnTo>
                    <a:lnTo>
                      <a:pt x="1069" y="257"/>
                    </a:lnTo>
                    <a:lnTo>
                      <a:pt x="1069" y="257"/>
                    </a:lnTo>
                    <a:lnTo>
                      <a:pt x="1069" y="257"/>
                    </a:lnTo>
                    <a:lnTo>
                      <a:pt x="1069" y="257"/>
                    </a:lnTo>
                    <a:lnTo>
                      <a:pt x="1069" y="257"/>
                    </a:lnTo>
                    <a:lnTo>
                      <a:pt x="1071" y="257"/>
                    </a:lnTo>
                    <a:lnTo>
                      <a:pt x="1071" y="257"/>
                    </a:lnTo>
                    <a:lnTo>
                      <a:pt x="1071" y="257"/>
                    </a:lnTo>
                    <a:lnTo>
                      <a:pt x="1071" y="257"/>
                    </a:lnTo>
                    <a:lnTo>
                      <a:pt x="1071" y="257"/>
                    </a:lnTo>
                    <a:lnTo>
                      <a:pt x="1071" y="257"/>
                    </a:lnTo>
                    <a:lnTo>
                      <a:pt x="1071" y="257"/>
                    </a:lnTo>
                    <a:lnTo>
                      <a:pt x="1072" y="257"/>
                    </a:lnTo>
                    <a:lnTo>
                      <a:pt x="1072" y="259"/>
                    </a:lnTo>
                    <a:lnTo>
                      <a:pt x="1072" y="259"/>
                    </a:lnTo>
                    <a:lnTo>
                      <a:pt x="1072" y="259"/>
                    </a:lnTo>
                    <a:lnTo>
                      <a:pt x="1072" y="260"/>
                    </a:lnTo>
                    <a:lnTo>
                      <a:pt x="1072" y="260"/>
                    </a:lnTo>
                    <a:lnTo>
                      <a:pt x="1072" y="260"/>
                    </a:lnTo>
                    <a:lnTo>
                      <a:pt x="1074" y="260"/>
                    </a:lnTo>
                    <a:lnTo>
                      <a:pt x="1074" y="260"/>
                    </a:lnTo>
                    <a:lnTo>
                      <a:pt x="1074" y="260"/>
                    </a:lnTo>
                    <a:lnTo>
                      <a:pt x="1074" y="260"/>
                    </a:lnTo>
                    <a:lnTo>
                      <a:pt x="1076" y="262"/>
                    </a:lnTo>
                    <a:lnTo>
                      <a:pt x="1076" y="262"/>
                    </a:lnTo>
                    <a:lnTo>
                      <a:pt x="1076" y="262"/>
                    </a:lnTo>
                    <a:lnTo>
                      <a:pt x="1076" y="262"/>
                    </a:lnTo>
                    <a:lnTo>
                      <a:pt x="1076" y="262"/>
                    </a:lnTo>
                    <a:lnTo>
                      <a:pt x="1076" y="264"/>
                    </a:lnTo>
                    <a:lnTo>
                      <a:pt x="1076" y="264"/>
                    </a:lnTo>
                    <a:lnTo>
                      <a:pt x="1076" y="264"/>
                    </a:lnTo>
                    <a:lnTo>
                      <a:pt x="1076" y="264"/>
                    </a:lnTo>
                    <a:lnTo>
                      <a:pt x="1076" y="264"/>
                    </a:lnTo>
                    <a:lnTo>
                      <a:pt x="1076" y="266"/>
                    </a:lnTo>
                    <a:lnTo>
                      <a:pt x="1076" y="266"/>
                    </a:lnTo>
                    <a:lnTo>
                      <a:pt x="1078" y="266"/>
                    </a:lnTo>
                    <a:lnTo>
                      <a:pt x="1078" y="266"/>
                    </a:lnTo>
                    <a:lnTo>
                      <a:pt x="1078" y="266"/>
                    </a:lnTo>
                    <a:lnTo>
                      <a:pt x="1078" y="268"/>
                    </a:lnTo>
                    <a:lnTo>
                      <a:pt x="1078" y="268"/>
                    </a:lnTo>
                    <a:lnTo>
                      <a:pt x="1078" y="268"/>
                    </a:lnTo>
                    <a:lnTo>
                      <a:pt x="1078" y="269"/>
                    </a:lnTo>
                    <a:lnTo>
                      <a:pt x="1078" y="269"/>
                    </a:lnTo>
                    <a:lnTo>
                      <a:pt x="1078" y="269"/>
                    </a:lnTo>
                    <a:lnTo>
                      <a:pt x="1078" y="269"/>
                    </a:lnTo>
                    <a:lnTo>
                      <a:pt x="1078" y="271"/>
                    </a:lnTo>
                    <a:lnTo>
                      <a:pt x="1078" y="271"/>
                    </a:lnTo>
                    <a:lnTo>
                      <a:pt x="1080" y="273"/>
                    </a:lnTo>
                    <a:lnTo>
                      <a:pt x="1080" y="273"/>
                    </a:lnTo>
                    <a:lnTo>
                      <a:pt x="1080" y="273"/>
                    </a:lnTo>
                    <a:lnTo>
                      <a:pt x="1080" y="273"/>
                    </a:lnTo>
                    <a:lnTo>
                      <a:pt x="1080" y="273"/>
                    </a:lnTo>
                    <a:lnTo>
                      <a:pt x="1080" y="275"/>
                    </a:lnTo>
                    <a:lnTo>
                      <a:pt x="1080" y="275"/>
                    </a:lnTo>
                    <a:lnTo>
                      <a:pt x="1080" y="277"/>
                    </a:lnTo>
                    <a:lnTo>
                      <a:pt x="1080" y="277"/>
                    </a:lnTo>
                    <a:lnTo>
                      <a:pt x="1080" y="277"/>
                    </a:lnTo>
                    <a:lnTo>
                      <a:pt x="1080" y="277"/>
                    </a:lnTo>
                    <a:lnTo>
                      <a:pt x="1080" y="278"/>
                    </a:lnTo>
                    <a:lnTo>
                      <a:pt x="1080" y="278"/>
                    </a:lnTo>
                    <a:lnTo>
                      <a:pt x="1080" y="278"/>
                    </a:lnTo>
                    <a:lnTo>
                      <a:pt x="1081" y="278"/>
                    </a:lnTo>
                    <a:lnTo>
                      <a:pt x="1081" y="278"/>
                    </a:lnTo>
                    <a:lnTo>
                      <a:pt x="1081" y="280"/>
                    </a:lnTo>
                    <a:lnTo>
                      <a:pt x="1080" y="280"/>
                    </a:lnTo>
                    <a:lnTo>
                      <a:pt x="1081" y="280"/>
                    </a:lnTo>
                    <a:lnTo>
                      <a:pt x="1081" y="280"/>
                    </a:lnTo>
                    <a:lnTo>
                      <a:pt x="1081" y="280"/>
                    </a:lnTo>
                    <a:lnTo>
                      <a:pt x="1081" y="282"/>
                    </a:lnTo>
                    <a:lnTo>
                      <a:pt x="1081" y="282"/>
                    </a:lnTo>
                    <a:lnTo>
                      <a:pt x="1081" y="282"/>
                    </a:lnTo>
                    <a:lnTo>
                      <a:pt x="1081" y="282"/>
                    </a:lnTo>
                    <a:lnTo>
                      <a:pt x="1081" y="282"/>
                    </a:lnTo>
                    <a:lnTo>
                      <a:pt x="1081" y="282"/>
                    </a:lnTo>
                    <a:lnTo>
                      <a:pt x="1081" y="282"/>
                    </a:lnTo>
                    <a:lnTo>
                      <a:pt x="1081" y="284"/>
                    </a:lnTo>
                    <a:lnTo>
                      <a:pt x="1081" y="284"/>
                    </a:lnTo>
                    <a:lnTo>
                      <a:pt x="1081" y="284"/>
                    </a:lnTo>
                    <a:lnTo>
                      <a:pt x="1081" y="284"/>
                    </a:lnTo>
                    <a:lnTo>
                      <a:pt x="1081" y="284"/>
                    </a:lnTo>
                    <a:lnTo>
                      <a:pt x="1081" y="286"/>
                    </a:lnTo>
                    <a:lnTo>
                      <a:pt x="1081" y="286"/>
                    </a:lnTo>
                    <a:lnTo>
                      <a:pt x="1081" y="286"/>
                    </a:lnTo>
                    <a:lnTo>
                      <a:pt x="1081" y="286"/>
                    </a:lnTo>
                    <a:lnTo>
                      <a:pt x="1081" y="288"/>
                    </a:lnTo>
                    <a:lnTo>
                      <a:pt x="1081" y="288"/>
                    </a:lnTo>
                    <a:lnTo>
                      <a:pt x="1081" y="288"/>
                    </a:lnTo>
                    <a:lnTo>
                      <a:pt x="1081" y="288"/>
                    </a:lnTo>
                    <a:lnTo>
                      <a:pt x="1081" y="289"/>
                    </a:lnTo>
                    <a:lnTo>
                      <a:pt x="1081" y="289"/>
                    </a:lnTo>
                    <a:lnTo>
                      <a:pt x="1081" y="289"/>
                    </a:lnTo>
                    <a:lnTo>
                      <a:pt x="1081" y="291"/>
                    </a:lnTo>
                    <a:lnTo>
                      <a:pt x="1081" y="291"/>
                    </a:lnTo>
                    <a:lnTo>
                      <a:pt x="1081" y="291"/>
                    </a:lnTo>
                    <a:lnTo>
                      <a:pt x="1081" y="293"/>
                    </a:lnTo>
                    <a:lnTo>
                      <a:pt x="1080" y="293"/>
                    </a:lnTo>
                    <a:lnTo>
                      <a:pt x="1080" y="295"/>
                    </a:lnTo>
                    <a:lnTo>
                      <a:pt x="1080" y="295"/>
                    </a:lnTo>
                    <a:lnTo>
                      <a:pt x="1080" y="297"/>
                    </a:lnTo>
                    <a:lnTo>
                      <a:pt x="1080" y="297"/>
                    </a:lnTo>
                    <a:lnTo>
                      <a:pt x="1078" y="297"/>
                    </a:lnTo>
                    <a:lnTo>
                      <a:pt x="1078" y="297"/>
                    </a:lnTo>
                    <a:lnTo>
                      <a:pt x="1078" y="297"/>
                    </a:lnTo>
                    <a:lnTo>
                      <a:pt x="1078" y="297"/>
                    </a:lnTo>
                    <a:lnTo>
                      <a:pt x="1080" y="297"/>
                    </a:lnTo>
                    <a:lnTo>
                      <a:pt x="1080" y="297"/>
                    </a:lnTo>
                    <a:lnTo>
                      <a:pt x="1080" y="297"/>
                    </a:lnTo>
                    <a:lnTo>
                      <a:pt x="1080" y="298"/>
                    </a:lnTo>
                    <a:lnTo>
                      <a:pt x="1081" y="298"/>
                    </a:lnTo>
                    <a:lnTo>
                      <a:pt x="1081" y="298"/>
                    </a:lnTo>
                    <a:lnTo>
                      <a:pt x="1081" y="298"/>
                    </a:lnTo>
                    <a:lnTo>
                      <a:pt x="1081" y="300"/>
                    </a:lnTo>
                    <a:lnTo>
                      <a:pt x="1081" y="300"/>
                    </a:lnTo>
                    <a:lnTo>
                      <a:pt x="1081" y="300"/>
                    </a:lnTo>
                    <a:lnTo>
                      <a:pt x="1081" y="300"/>
                    </a:lnTo>
                    <a:lnTo>
                      <a:pt x="1081" y="300"/>
                    </a:lnTo>
                    <a:lnTo>
                      <a:pt x="1081" y="302"/>
                    </a:lnTo>
                    <a:lnTo>
                      <a:pt x="1081" y="302"/>
                    </a:lnTo>
                    <a:lnTo>
                      <a:pt x="1081" y="302"/>
                    </a:lnTo>
                    <a:lnTo>
                      <a:pt x="1081" y="304"/>
                    </a:lnTo>
                    <a:lnTo>
                      <a:pt x="1081" y="304"/>
                    </a:lnTo>
                    <a:lnTo>
                      <a:pt x="1083" y="304"/>
                    </a:lnTo>
                    <a:lnTo>
                      <a:pt x="1083" y="304"/>
                    </a:lnTo>
                    <a:lnTo>
                      <a:pt x="1081" y="304"/>
                    </a:lnTo>
                    <a:lnTo>
                      <a:pt x="1083" y="306"/>
                    </a:lnTo>
                    <a:lnTo>
                      <a:pt x="1083" y="306"/>
                    </a:lnTo>
                    <a:lnTo>
                      <a:pt x="1083" y="306"/>
                    </a:lnTo>
                    <a:lnTo>
                      <a:pt x="1083" y="306"/>
                    </a:lnTo>
                    <a:lnTo>
                      <a:pt x="1083" y="306"/>
                    </a:lnTo>
                    <a:lnTo>
                      <a:pt x="1083" y="306"/>
                    </a:lnTo>
                    <a:lnTo>
                      <a:pt x="1085" y="306"/>
                    </a:lnTo>
                    <a:lnTo>
                      <a:pt x="1085" y="304"/>
                    </a:lnTo>
                    <a:lnTo>
                      <a:pt x="1085" y="304"/>
                    </a:lnTo>
                    <a:lnTo>
                      <a:pt x="1087" y="304"/>
                    </a:lnTo>
                    <a:lnTo>
                      <a:pt x="1087" y="304"/>
                    </a:lnTo>
                    <a:lnTo>
                      <a:pt x="1087" y="306"/>
                    </a:lnTo>
                    <a:lnTo>
                      <a:pt x="1087" y="306"/>
                    </a:lnTo>
                    <a:lnTo>
                      <a:pt x="1089" y="306"/>
                    </a:lnTo>
                    <a:lnTo>
                      <a:pt x="1089" y="306"/>
                    </a:lnTo>
                    <a:lnTo>
                      <a:pt x="1089" y="306"/>
                    </a:lnTo>
                    <a:lnTo>
                      <a:pt x="1089" y="306"/>
                    </a:lnTo>
                    <a:lnTo>
                      <a:pt x="1090" y="306"/>
                    </a:lnTo>
                    <a:lnTo>
                      <a:pt x="1090" y="306"/>
                    </a:lnTo>
                    <a:lnTo>
                      <a:pt x="1090" y="306"/>
                    </a:lnTo>
                    <a:lnTo>
                      <a:pt x="1092" y="306"/>
                    </a:lnTo>
                    <a:lnTo>
                      <a:pt x="1092" y="306"/>
                    </a:lnTo>
                    <a:lnTo>
                      <a:pt x="1092" y="306"/>
                    </a:lnTo>
                    <a:lnTo>
                      <a:pt x="1092" y="306"/>
                    </a:lnTo>
                    <a:lnTo>
                      <a:pt x="1094" y="307"/>
                    </a:lnTo>
                    <a:lnTo>
                      <a:pt x="1094" y="307"/>
                    </a:lnTo>
                    <a:lnTo>
                      <a:pt x="1094" y="307"/>
                    </a:lnTo>
                    <a:lnTo>
                      <a:pt x="1094" y="309"/>
                    </a:lnTo>
                    <a:lnTo>
                      <a:pt x="1096" y="309"/>
                    </a:lnTo>
                    <a:lnTo>
                      <a:pt x="1096" y="309"/>
                    </a:lnTo>
                    <a:lnTo>
                      <a:pt x="1096" y="309"/>
                    </a:lnTo>
                    <a:lnTo>
                      <a:pt x="1096" y="309"/>
                    </a:lnTo>
                    <a:lnTo>
                      <a:pt x="1096" y="309"/>
                    </a:lnTo>
                    <a:lnTo>
                      <a:pt x="1098" y="309"/>
                    </a:lnTo>
                    <a:lnTo>
                      <a:pt x="1098" y="309"/>
                    </a:lnTo>
                    <a:lnTo>
                      <a:pt x="1098" y="309"/>
                    </a:lnTo>
                    <a:lnTo>
                      <a:pt x="1100" y="309"/>
                    </a:lnTo>
                    <a:lnTo>
                      <a:pt x="1100" y="309"/>
                    </a:lnTo>
                    <a:lnTo>
                      <a:pt x="1100" y="309"/>
                    </a:lnTo>
                    <a:lnTo>
                      <a:pt x="1100" y="309"/>
                    </a:lnTo>
                    <a:lnTo>
                      <a:pt x="1100" y="309"/>
                    </a:lnTo>
                    <a:lnTo>
                      <a:pt x="1100" y="311"/>
                    </a:lnTo>
                    <a:lnTo>
                      <a:pt x="1101" y="311"/>
                    </a:lnTo>
                    <a:lnTo>
                      <a:pt x="1101" y="311"/>
                    </a:lnTo>
                    <a:lnTo>
                      <a:pt x="1103" y="313"/>
                    </a:lnTo>
                    <a:lnTo>
                      <a:pt x="1103" y="313"/>
                    </a:lnTo>
                    <a:lnTo>
                      <a:pt x="1103" y="313"/>
                    </a:lnTo>
                    <a:lnTo>
                      <a:pt x="1103" y="313"/>
                    </a:lnTo>
                    <a:lnTo>
                      <a:pt x="1103" y="313"/>
                    </a:lnTo>
                    <a:lnTo>
                      <a:pt x="1103" y="313"/>
                    </a:lnTo>
                    <a:lnTo>
                      <a:pt x="1103" y="313"/>
                    </a:lnTo>
                    <a:lnTo>
                      <a:pt x="1101" y="315"/>
                    </a:lnTo>
                    <a:lnTo>
                      <a:pt x="1101" y="315"/>
                    </a:lnTo>
                    <a:lnTo>
                      <a:pt x="1101" y="315"/>
                    </a:lnTo>
                    <a:lnTo>
                      <a:pt x="1101" y="315"/>
                    </a:lnTo>
                    <a:lnTo>
                      <a:pt x="1101" y="315"/>
                    </a:lnTo>
                    <a:lnTo>
                      <a:pt x="1101" y="315"/>
                    </a:lnTo>
                    <a:lnTo>
                      <a:pt x="1101" y="315"/>
                    </a:lnTo>
                    <a:lnTo>
                      <a:pt x="1101" y="315"/>
                    </a:lnTo>
                    <a:lnTo>
                      <a:pt x="1101" y="316"/>
                    </a:lnTo>
                    <a:lnTo>
                      <a:pt x="1101" y="316"/>
                    </a:lnTo>
                    <a:lnTo>
                      <a:pt x="1101" y="316"/>
                    </a:lnTo>
                    <a:lnTo>
                      <a:pt x="1101" y="316"/>
                    </a:lnTo>
                    <a:lnTo>
                      <a:pt x="1101" y="318"/>
                    </a:lnTo>
                    <a:lnTo>
                      <a:pt x="1101" y="318"/>
                    </a:lnTo>
                    <a:lnTo>
                      <a:pt x="1101" y="318"/>
                    </a:lnTo>
                    <a:lnTo>
                      <a:pt x="1100" y="318"/>
                    </a:lnTo>
                    <a:lnTo>
                      <a:pt x="1100" y="318"/>
                    </a:lnTo>
                    <a:lnTo>
                      <a:pt x="1100" y="318"/>
                    </a:lnTo>
                    <a:lnTo>
                      <a:pt x="1100" y="318"/>
                    </a:lnTo>
                    <a:lnTo>
                      <a:pt x="1098" y="318"/>
                    </a:lnTo>
                    <a:lnTo>
                      <a:pt x="1098" y="318"/>
                    </a:lnTo>
                    <a:lnTo>
                      <a:pt x="1098" y="318"/>
                    </a:lnTo>
                    <a:lnTo>
                      <a:pt x="1098" y="320"/>
                    </a:lnTo>
                    <a:lnTo>
                      <a:pt x="1098" y="320"/>
                    </a:lnTo>
                    <a:lnTo>
                      <a:pt x="1098" y="320"/>
                    </a:lnTo>
                    <a:lnTo>
                      <a:pt x="1098" y="320"/>
                    </a:lnTo>
                    <a:lnTo>
                      <a:pt x="1098" y="322"/>
                    </a:lnTo>
                    <a:lnTo>
                      <a:pt x="1098" y="322"/>
                    </a:lnTo>
                    <a:lnTo>
                      <a:pt x="1098" y="322"/>
                    </a:lnTo>
                    <a:lnTo>
                      <a:pt x="1096" y="322"/>
                    </a:lnTo>
                    <a:lnTo>
                      <a:pt x="1096" y="322"/>
                    </a:lnTo>
                    <a:lnTo>
                      <a:pt x="1096" y="322"/>
                    </a:lnTo>
                    <a:lnTo>
                      <a:pt x="1096" y="324"/>
                    </a:lnTo>
                    <a:lnTo>
                      <a:pt x="1096" y="324"/>
                    </a:lnTo>
                    <a:lnTo>
                      <a:pt x="1096" y="324"/>
                    </a:lnTo>
                    <a:lnTo>
                      <a:pt x="1096" y="324"/>
                    </a:lnTo>
                    <a:lnTo>
                      <a:pt x="1094" y="324"/>
                    </a:lnTo>
                    <a:lnTo>
                      <a:pt x="1094" y="324"/>
                    </a:lnTo>
                    <a:lnTo>
                      <a:pt x="1094" y="324"/>
                    </a:lnTo>
                    <a:lnTo>
                      <a:pt x="1094" y="324"/>
                    </a:lnTo>
                    <a:lnTo>
                      <a:pt x="1094" y="324"/>
                    </a:lnTo>
                    <a:lnTo>
                      <a:pt x="1094" y="326"/>
                    </a:lnTo>
                    <a:lnTo>
                      <a:pt x="1092" y="326"/>
                    </a:lnTo>
                    <a:lnTo>
                      <a:pt x="1092" y="326"/>
                    </a:lnTo>
                    <a:lnTo>
                      <a:pt x="1092" y="326"/>
                    </a:lnTo>
                    <a:lnTo>
                      <a:pt x="1092" y="326"/>
                    </a:lnTo>
                    <a:lnTo>
                      <a:pt x="1092" y="326"/>
                    </a:lnTo>
                    <a:lnTo>
                      <a:pt x="1090" y="326"/>
                    </a:lnTo>
                    <a:lnTo>
                      <a:pt x="1090" y="326"/>
                    </a:lnTo>
                    <a:lnTo>
                      <a:pt x="1090" y="326"/>
                    </a:lnTo>
                    <a:lnTo>
                      <a:pt x="1090" y="326"/>
                    </a:lnTo>
                    <a:lnTo>
                      <a:pt x="1090" y="327"/>
                    </a:lnTo>
                    <a:lnTo>
                      <a:pt x="1090" y="327"/>
                    </a:lnTo>
                    <a:lnTo>
                      <a:pt x="1090" y="327"/>
                    </a:lnTo>
                    <a:lnTo>
                      <a:pt x="1090" y="327"/>
                    </a:lnTo>
                    <a:lnTo>
                      <a:pt x="1090" y="327"/>
                    </a:lnTo>
                    <a:lnTo>
                      <a:pt x="1090" y="327"/>
                    </a:lnTo>
                    <a:lnTo>
                      <a:pt x="1089" y="329"/>
                    </a:lnTo>
                    <a:lnTo>
                      <a:pt x="1089" y="329"/>
                    </a:lnTo>
                    <a:lnTo>
                      <a:pt x="1089" y="329"/>
                    </a:lnTo>
                    <a:lnTo>
                      <a:pt x="1089" y="329"/>
                    </a:lnTo>
                    <a:lnTo>
                      <a:pt x="1087" y="329"/>
                    </a:lnTo>
                    <a:lnTo>
                      <a:pt x="1087" y="329"/>
                    </a:lnTo>
                    <a:lnTo>
                      <a:pt x="1087" y="329"/>
                    </a:lnTo>
                    <a:lnTo>
                      <a:pt x="1087" y="329"/>
                    </a:lnTo>
                    <a:lnTo>
                      <a:pt x="1087" y="329"/>
                    </a:lnTo>
                    <a:lnTo>
                      <a:pt x="1087" y="329"/>
                    </a:lnTo>
                    <a:lnTo>
                      <a:pt x="1087" y="329"/>
                    </a:lnTo>
                    <a:lnTo>
                      <a:pt x="1087" y="329"/>
                    </a:lnTo>
                    <a:lnTo>
                      <a:pt x="1087" y="329"/>
                    </a:lnTo>
                    <a:lnTo>
                      <a:pt x="1087" y="329"/>
                    </a:lnTo>
                    <a:lnTo>
                      <a:pt x="1087" y="331"/>
                    </a:lnTo>
                    <a:lnTo>
                      <a:pt x="1087" y="331"/>
                    </a:lnTo>
                    <a:lnTo>
                      <a:pt x="1087" y="331"/>
                    </a:lnTo>
                    <a:lnTo>
                      <a:pt x="1089" y="333"/>
                    </a:lnTo>
                    <a:lnTo>
                      <a:pt x="1089" y="333"/>
                    </a:lnTo>
                    <a:lnTo>
                      <a:pt x="1089" y="333"/>
                    </a:lnTo>
                    <a:lnTo>
                      <a:pt x="1089" y="335"/>
                    </a:lnTo>
                    <a:lnTo>
                      <a:pt x="1089" y="335"/>
                    </a:lnTo>
                    <a:lnTo>
                      <a:pt x="1089" y="335"/>
                    </a:lnTo>
                    <a:lnTo>
                      <a:pt x="1089" y="335"/>
                    </a:lnTo>
                    <a:lnTo>
                      <a:pt x="1089" y="335"/>
                    </a:lnTo>
                    <a:lnTo>
                      <a:pt x="1089" y="336"/>
                    </a:lnTo>
                    <a:lnTo>
                      <a:pt x="1087" y="336"/>
                    </a:lnTo>
                    <a:lnTo>
                      <a:pt x="1087" y="336"/>
                    </a:lnTo>
                    <a:lnTo>
                      <a:pt x="1087" y="336"/>
                    </a:lnTo>
                    <a:lnTo>
                      <a:pt x="1087" y="336"/>
                    </a:lnTo>
                    <a:lnTo>
                      <a:pt x="1087" y="338"/>
                    </a:lnTo>
                    <a:lnTo>
                      <a:pt x="1087" y="338"/>
                    </a:lnTo>
                    <a:lnTo>
                      <a:pt x="1087" y="338"/>
                    </a:lnTo>
                    <a:lnTo>
                      <a:pt x="1087" y="338"/>
                    </a:lnTo>
                    <a:lnTo>
                      <a:pt x="1087" y="338"/>
                    </a:lnTo>
                    <a:lnTo>
                      <a:pt x="1087" y="338"/>
                    </a:lnTo>
                    <a:lnTo>
                      <a:pt x="1087" y="338"/>
                    </a:lnTo>
                    <a:lnTo>
                      <a:pt x="1087" y="340"/>
                    </a:lnTo>
                    <a:lnTo>
                      <a:pt x="1089" y="340"/>
                    </a:lnTo>
                    <a:lnTo>
                      <a:pt x="1089" y="340"/>
                    </a:lnTo>
                    <a:lnTo>
                      <a:pt x="1090" y="342"/>
                    </a:lnTo>
                    <a:lnTo>
                      <a:pt x="1090" y="342"/>
                    </a:lnTo>
                    <a:lnTo>
                      <a:pt x="1090" y="342"/>
                    </a:lnTo>
                    <a:lnTo>
                      <a:pt x="1090" y="344"/>
                    </a:lnTo>
                    <a:lnTo>
                      <a:pt x="1090" y="344"/>
                    </a:lnTo>
                    <a:lnTo>
                      <a:pt x="1090" y="345"/>
                    </a:lnTo>
                    <a:lnTo>
                      <a:pt x="1090" y="345"/>
                    </a:lnTo>
                    <a:lnTo>
                      <a:pt x="1090" y="345"/>
                    </a:lnTo>
                    <a:lnTo>
                      <a:pt x="1090" y="345"/>
                    </a:lnTo>
                    <a:lnTo>
                      <a:pt x="1092" y="345"/>
                    </a:lnTo>
                    <a:lnTo>
                      <a:pt x="1092" y="347"/>
                    </a:lnTo>
                    <a:lnTo>
                      <a:pt x="1092" y="347"/>
                    </a:lnTo>
                    <a:lnTo>
                      <a:pt x="1092" y="347"/>
                    </a:lnTo>
                    <a:lnTo>
                      <a:pt x="1092" y="347"/>
                    </a:lnTo>
                    <a:lnTo>
                      <a:pt x="1094" y="347"/>
                    </a:lnTo>
                    <a:lnTo>
                      <a:pt x="1094" y="347"/>
                    </a:lnTo>
                    <a:lnTo>
                      <a:pt x="1094" y="349"/>
                    </a:lnTo>
                    <a:lnTo>
                      <a:pt x="1094" y="349"/>
                    </a:lnTo>
                    <a:lnTo>
                      <a:pt x="1094" y="349"/>
                    </a:lnTo>
                    <a:lnTo>
                      <a:pt x="1094" y="349"/>
                    </a:lnTo>
                    <a:lnTo>
                      <a:pt x="1096" y="349"/>
                    </a:lnTo>
                    <a:lnTo>
                      <a:pt x="1096" y="351"/>
                    </a:lnTo>
                    <a:lnTo>
                      <a:pt x="1096" y="351"/>
                    </a:lnTo>
                    <a:lnTo>
                      <a:pt x="1098" y="351"/>
                    </a:lnTo>
                    <a:lnTo>
                      <a:pt x="1098" y="351"/>
                    </a:lnTo>
                    <a:lnTo>
                      <a:pt x="1098" y="351"/>
                    </a:lnTo>
                    <a:lnTo>
                      <a:pt x="1098" y="351"/>
                    </a:lnTo>
                    <a:lnTo>
                      <a:pt x="1098" y="353"/>
                    </a:lnTo>
                    <a:lnTo>
                      <a:pt x="1098" y="353"/>
                    </a:lnTo>
                    <a:lnTo>
                      <a:pt x="1096" y="353"/>
                    </a:lnTo>
                    <a:lnTo>
                      <a:pt x="1096" y="353"/>
                    </a:lnTo>
                    <a:lnTo>
                      <a:pt x="1096" y="354"/>
                    </a:lnTo>
                    <a:lnTo>
                      <a:pt x="1098" y="354"/>
                    </a:lnTo>
                    <a:lnTo>
                      <a:pt x="1098" y="354"/>
                    </a:lnTo>
                    <a:lnTo>
                      <a:pt x="1098" y="354"/>
                    </a:lnTo>
                    <a:lnTo>
                      <a:pt x="1100" y="354"/>
                    </a:lnTo>
                    <a:lnTo>
                      <a:pt x="1100" y="354"/>
                    </a:lnTo>
                    <a:lnTo>
                      <a:pt x="1100" y="354"/>
                    </a:lnTo>
                    <a:lnTo>
                      <a:pt x="1100" y="354"/>
                    </a:lnTo>
                    <a:lnTo>
                      <a:pt x="1100" y="356"/>
                    </a:lnTo>
                    <a:lnTo>
                      <a:pt x="1100" y="356"/>
                    </a:lnTo>
                    <a:lnTo>
                      <a:pt x="1101" y="356"/>
                    </a:lnTo>
                    <a:lnTo>
                      <a:pt x="1101" y="356"/>
                    </a:lnTo>
                    <a:lnTo>
                      <a:pt x="1101" y="358"/>
                    </a:lnTo>
                    <a:lnTo>
                      <a:pt x="1100" y="358"/>
                    </a:lnTo>
                    <a:lnTo>
                      <a:pt x="1100" y="358"/>
                    </a:lnTo>
                    <a:lnTo>
                      <a:pt x="1100" y="358"/>
                    </a:lnTo>
                    <a:lnTo>
                      <a:pt x="1100" y="358"/>
                    </a:lnTo>
                    <a:lnTo>
                      <a:pt x="1100" y="360"/>
                    </a:lnTo>
                    <a:lnTo>
                      <a:pt x="1100" y="360"/>
                    </a:lnTo>
                    <a:lnTo>
                      <a:pt x="1101" y="360"/>
                    </a:lnTo>
                    <a:lnTo>
                      <a:pt x="1101" y="360"/>
                    </a:lnTo>
                    <a:lnTo>
                      <a:pt x="1101" y="360"/>
                    </a:lnTo>
                    <a:lnTo>
                      <a:pt x="1101" y="360"/>
                    </a:lnTo>
                    <a:lnTo>
                      <a:pt x="1101" y="360"/>
                    </a:lnTo>
                    <a:lnTo>
                      <a:pt x="1101" y="360"/>
                    </a:lnTo>
                    <a:lnTo>
                      <a:pt x="1101" y="360"/>
                    </a:lnTo>
                    <a:lnTo>
                      <a:pt x="1101" y="360"/>
                    </a:lnTo>
                    <a:lnTo>
                      <a:pt x="1101" y="362"/>
                    </a:lnTo>
                    <a:lnTo>
                      <a:pt x="1100" y="362"/>
                    </a:lnTo>
                    <a:lnTo>
                      <a:pt x="1100" y="362"/>
                    </a:lnTo>
                    <a:lnTo>
                      <a:pt x="1100" y="362"/>
                    </a:lnTo>
                    <a:lnTo>
                      <a:pt x="1101" y="363"/>
                    </a:lnTo>
                    <a:lnTo>
                      <a:pt x="1101" y="363"/>
                    </a:lnTo>
                    <a:lnTo>
                      <a:pt x="1101" y="363"/>
                    </a:lnTo>
                    <a:lnTo>
                      <a:pt x="1103" y="363"/>
                    </a:lnTo>
                    <a:lnTo>
                      <a:pt x="1103" y="363"/>
                    </a:lnTo>
                    <a:lnTo>
                      <a:pt x="1103" y="363"/>
                    </a:lnTo>
                    <a:lnTo>
                      <a:pt x="1103" y="365"/>
                    </a:lnTo>
                    <a:lnTo>
                      <a:pt x="1103" y="365"/>
                    </a:lnTo>
                    <a:lnTo>
                      <a:pt x="1103" y="365"/>
                    </a:lnTo>
                    <a:lnTo>
                      <a:pt x="1103" y="365"/>
                    </a:lnTo>
                    <a:lnTo>
                      <a:pt x="1103" y="367"/>
                    </a:lnTo>
                    <a:lnTo>
                      <a:pt x="1103" y="367"/>
                    </a:lnTo>
                    <a:lnTo>
                      <a:pt x="1103" y="367"/>
                    </a:lnTo>
                    <a:lnTo>
                      <a:pt x="1103" y="367"/>
                    </a:lnTo>
                    <a:lnTo>
                      <a:pt x="1103" y="369"/>
                    </a:lnTo>
                    <a:lnTo>
                      <a:pt x="1103" y="369"/>
                    </a:lnTo>
                    <a:lnTo>
                      <a:pt x="1103" y="369"/>
                    </a:lnTo>
                    <a:lnTo>
                      <a:pt x="1103" y="369"/>
                    </a:lnTo>
                    <a:lnTo>
                      <a:pt x="1103" y="369"/>
                    </a:lnTo>
                    <a:lnTo>
                      <a:pt x="1103" y="369"/>
                    </a:lnTo>
                    <a:lnTo>
                      <a:pt x="1105" y="371"/>
                    </a:lnTo>
                    <a:lnTo>
                      <a:pt x="1105" y="371"/>
                    </a:lnTo>
                    <a:lnTo>
                      <a:pt x="1107" y="371"/>
                    </a:lnTo>
                    <a:lnTo>
                      <a:pt x="1107" y="371"/>
                    </a:lnTo>
                    <a:lnTo>
                      <a:pt x="1107" y="371"/>
                    </a:lnTo>
                    <a:lnTo>
                      <a:pt x="1109" y="371"/>
                    </a:lnTo>
                    <a:lnTo>
                      <a:pt x="1109" y="371"/>
                    </a:lnTo>
                    <a:lnTo>
                      <a:pt x="1109" y="371"/>
                    </a:lnTo>
                    <a:lnTo>
                      <a:pt x="1109" y="371"/>
                    </a:lnTo>
                    <a:lnTo>
                      <a:pt x="1110" y="371"/>
                    </a:lnTo>
                    <a:lnTo>
                      <a:pt x="1110" y="371"/>
                    </a:lnTo>
                    <a:lnTo>
                      <a:pt x="1112" y="373"/>
                    </a:lnTo>
                    <a:lnTo>
                      <a:pt x="1112" y="373"/>
                    </a:lnTo>
                    <a:lnTo>
                      <a:pt x="1112" y="373"/>
                    </a:lnTo>
                    <a:lnTo>
                      <a:pt x="1112" y="373"/>
                    </a:lnTo>
                    <a:lnTo>
                      <a:pt x="1112" y="373"/>
                    </a:lnTo>
                    <a:lnTo>
                      <a:pt x="1114" y="373"/>
                    </a:lnTo>
                    <a:lnTo>
                      <a:pt x="1114" y="373"/>
                    </a:lnTo>
                    <a:lnTo>
                      <a:pt x="1114" y="374"/>
                    </a:lnTo>
                    <a:lnTo>
                      <a:pt x="1114" y="374"/>
                    </a:lnTo>
                    <a:lnTo>
                      <a:pt x="1114" y="374"/>
                    </a:lnTo>
                    <a:lnTo>
                      <a:pt x="1114" y="374"/>
                    </a:lnTo>
                    <a:lnTo>
                      <a:pt x="1114" y="374"/>
                    </a:lnTo>
                    <a:lnTo>
                      <a:pt x="1116" y="374"/>
                    </a:lnTo>
                    <a:lnTo>
                      <a:pt x="1116" y="373"/>
                    </a:lnTo>
                    <a:lnTo>
                      <a:pt x="1116" y="373"/>
                    </a:lnTo>
                    <a:lnTo>
                      <a:pt x="1118" y="373"/>
                    </a:lnTo>
                    <a:lnTo>
                      <a:pt x="1118" y="373"/>
                    </a:lnTo>
                    <a:lnTo>
                      <a:pt x="1118" y="373"/>
                    </a:lnTo>
                    <a:lnTo>
                      <a:pt x="1119" y="373"/>
                    </a:lnTo>
                    <a:lnTo>
                      <a:pt x="1119" y="373"/>
                    </a:lnTo>
                    <a:lnTo>
                      <a:pt x="1119" y="373"/>
                    </a:lnTo>
                    <a:lnTo>
                      <a:pt x="1119" y="374"/>
                    </a:lnTo>
                    <a:lnTo>
                      <a:pt x="1119" y="374"/>
                    </a:lnTo>
                    <a:lnTo>
                      <a:pt x="1121" y="374"/>
                    </a:lnTo>
                    <a:lnTo>
                      <a:pt x="1121" y="374"/>
                    </a:lnTo>
                    <a:lnTo>
                      <a:pt x="1121" y="376"/>
                    </a:lnTo>
                    <a:lnTo>
                      <a:pt x="1123" y="378"/>
                    </a:lnTo>
                    <a:lnTo>
                      <a:pt x="1123" y="378"/>
                    </a:lnTo>
                    <a:lnTo>
                      <a:pt x="1123" y="380"/>
                    </a:lnTo>
                    <a:lnTo>
                      <a:pt x="1123" y="380"/>
                    </a:lnTo>
                    <a:lnTo>
                      <a:pt x="1123" y="382"/>
                    </a:lnTo>
                    <a:lnTo>
                      <a:pt x="1123" y="382"/>
                    </a:lnTo>
                    <a:lnTo>
                      <a:pt x="1125" y="382"/>
                    </a:lnTo>
                    <a:lnTo>
                      <a:pt x="1125" y="382"/>
                    </a:lnTo>
                    <a:lnTo>
                      <a:pt x="1127" y="382"/>
                    </a:lnTo>
                    <a:lnTo>
                      <a:pt x="1127" y="380"/>
                    </a:lnTo>
                    <a:lnTo>
                      <a:pt x="1128" y="380"/>
                    </a:lnTo>
                    <a:lnTo>
                      <a:pt x="1128" y="382"/>
                    </a:lnTo>
                    <a:lnTo>
                      <a:pt x="1128" y="382"/>
                    </a:lnTo>
                    <a:lnTo>
                      <a:pt x="1130" y="382"/>
                    </a:lnTo>
                    <a:lnTo>
                      <a:pt x="1130" y="382"/>
                    </a:lnTo>
                    <a:lnTo>
                      <a:pt x="1130" y="383"/>
                    </a:lnTo>
                    <a:lnTo>
                      <a:pt x="1130" y="383"/>
                    </a:lnTo>
                    <a:lnTo>
                      <a:pt x="1130" y="383"/>
                    </a:lnTo>
                    <a:lnTo>
                      <a:pt x="1130" y="385"/>
                    </a:lnTo>
                    <a:lnTo>
                      <a:pt x="1128" y="385"/>
                    </a:lnTo>
                    <a:lnTo>
                      <a:pt x="1128" y="385"/>
                    </a:lnTo>
                    <a:lnTo>
                      <a:pt x="1128" y="385"/>
                    </a:lnTo>
                    <a:lnTo>
                      <a:pt x="1128" y="387"/>
                    </a:lnTo>
                    <a:lnTo>
                      <a:pt x="1128" y="387"/>
                    </a:lnTo>
                    <a:lnTo>
                      <a:pt x="1128" y="387"/>
                    </a:lnTo>
                    <a:lnTo>
                      <a:pt x="1128" y="387"/>
                    </a:lnTo>
                    <a:lnTo>
                      <a:pt x="1128" y="389"/>
                    </a:lnTo>
                    <a:lnTo>
                      <a:pt x="1128" y="389"/>
                    </a:lnTo>
                    <a:lnTo>
                      <a:pt x="1128" y="389"/>
                    </a:lnTo>
                    <a:lnTo>
                      <a:pt x="1128" y="391"/>
                    </a:lnTo>
                    <a:lnTo>
                      <a:pt x="1128" y="391"/>
                    </a:lnTo>
                    <a:lnTo>
                      <a:pt x="1128" y="391"/>
                    </a:lnTo>
                    <a:lnTo>
                      <a:pt x="1128" y="391"/>
                    </a:lnTo>
                    <a:lnTo>
                      <a:pt x="1128" y="391"/>
                    </a:lnTo>
                    <a:lnTo>
                      <a:pt x="1130" y="391"/>
                    </a:lnTo>
                    <a:lnTo>
                      <a:pt x="1130" y="391"/>
                    </a:lnTo>
                    <a:lnTo>
                      <a:pt x="1130" y="391"/>
                    </a:lnTo>
                    <a:lnTo>
                      <a:pt x="1130" y="391"/>
                    </a:lnTo>
                    <a:lnTo>
                      <a:pt x="1130" y="391"/>
                    </a:lnTo>
                    <a:lnTo>
                      <a:pt x="1132" y="391"/>
                    </a:lnTo>
                    <a:lnTo>
                      <a:pt x="1132" y="389"/>
                    </a:lnTo>
                    <a:lnTo>
                      <a:pt x="1132" y="389"/>
                    </a:lnTo>
                    <a:lnTo>
                      <a:pt x="1134" y="389"/>
                    </a:lnTo>
                    <a:lnTo>
                      <a:pt x="1134" y="389"/>
                    </a:lnTo>
                    <a:lnTo>
                      <a:pt x="1136" y="387"/>
                    </a:lnTo>
                    <a:lnTo>
                      <a:pt x="1136" y="387"/>
                    </a:lnTo>
                    <a:lnTo>
                      <a:pt x="1137" y="387"/>
                    </a:lnTo>
                    <a:lnTo>
                      <a:pt x="1137" y="389"/>
                    </a:lnTo>
                    <a:lnTo>
                      <a:pt x="1137" y="389"/>
                    </a:lnTo>
                    <a:lnTo>
                      <a:pt x="1137" y="391"/>
                    </a:lnTo>
                    <a:lnTo>
                      <a:pt x="1136" y="391"/>
                    </a:lnTo>
                    <a:lnTo>
                      <a:pt x="1136" y="391"/>
                    </a:lnTo>
                    <a:lnTo>
                      <a:pt x="1136" y="391"/>
                    </a:lnTo>
                    <a:lnTo>
                      <a:pt x="1136" y="391"/>
                    </a:lnTo>
                    <a:lnTo>
                      <a:pt x="1136" y="391"/>
                    </a:lnTo>
                    <a:lnTo>
                      <a:pt x="1136" y="391"/>
                    </a:lnTo>
                    <a:lnTo>
                      <a:pt x="1136" y="392"/>
                    </a:lnTo>
                    <a:lnTo>
                      <a:pt x="1134" y="392"/>
                    </a:lnTo>
                    <a:lnTo>
                      <a:pt x="1134" y="392"/>
                    </a:lnTo>
                    <a:lnTo>
                      <a:pt x="1134" y="392"/>
                    </a:lnTo>
                    <a:lnTo>
                      <a:pt x="1134" y="392"/>
                    </a:lnTo>
                    <a:lnTo>
                      <a:pt x="1132" y="392"/>
                    </a:lnTo>
                    <a:lnTo>
                      <a:pt x="1132" y="392"/>
                    </a:lnTo>
                    <a:lnTo>
                      <a:pt x="1130" y="392"/>
                    </a:lnTo>
                    <a:lnTo>
                      <a:pt x="1130" y="392"/>
                    </a:lnTo>
                    <a:lnTo>
                      <a:pt x="1130" y="392"/>
                    </a:lnTo>
                    <a:lnTo>
                      <a:pt x="1130" y="394"/>
                    </a:lnTo>
                    <a:lnTo>
                      <a:pt x="1130" y="394"/>
                    </a:lnTo>
                    <a:lnTo>
                      <a:pt x="1130" y="394"/>
                    </a:lnTo>
                    <a:lnTo>
                      <a:pt x="1130" y="394"/>
                    </a:lnTo>
                    <a:lnTo>
                      <a:pt x="1130" y="394"/>
                    </a:lnTo>
                    <a:lnTo>
                      <a:pt x="1128" y="394"/>
                    </a:lnTo>
                    <a:lnTo>
                      <a:pt x="1128" y="396"/>
                    </a:lnTo>
                    <a:lnTo>
                      <a:pt x="1128" y="396"/>
                    </a:lnTo>
                    <a:lnTo>
                      <a:pt x="1130" y="396"/>
                    </a:lnTo>
                    <a:lnTo>
                      <a:pt x="1130" y="396"/>
                    </a:lnTo>
                    <a:lnTo>
                      <a:pt x="1130" y="396"/>
                    </a:lnTo>
                    <a:lnTo>
                      <a:pt x="1132" y="396"/>
                    </a:lnTo>
                    <a:lnTo>
                      <a:pt x="1134" y="396"/>
                    </a:lnTo>
                    <a:lnTo>
                      <a:pt x="1134" y="396"/>
                    </a:lnTo>
                    <a:lnTo>
                      <a:pt x="1134" y="396"/>
                    </a:lnTo>
                    <a:lnTo>
                      <a:pt x="1136" y="396"/>
                    </a:lnTo>
                    <a:lnTo>
                      <a:pt x="1137" y="396"/>
                    </a:lnTo>
                    <a:lnTo>
                      <a:pt x="1137" y="396"/>
                    </a:lnTo>
                    <a:lnTo>
                      <a:pt x="1137" y="396"/>
                    </a:lnTo>
                    <a:lnTo>
                      <a:pt x="1137" y="396"/>
                    </a:lnTo>
                    <a:lnTo>
                      <a:pt x="1137" y="396"/>
                    </a:lnTo>
                    <a:lnTo>
                      <a:pt x="1137" y="396"/>
                    </a:lnTo>
                    <a:lnTo>
                      <a:pt x="1137" y="398"/>
                    </a:lnTo>
                    <a:lnTo>
                      <a:pt x="1137" y="398"/>
                    </a:lnTo>
                    <a:lnTo>
                      <a:pt x="1137" y="398"/>
                    </a:lnTo>
                    <a:lnTo>
                      <a:pt x="1137" y="398"/>
                    </a:lnTo>
                    <a:lnTo>
                      <a:pt x="1137" y="400"/>
                    </a:lnTo>
                    <a:lnTo>
                      <a:pt x="1136" y="400"/>
                    </a:lnTo>
                    <a:lnTo>
                      <a:pt x="1136" y="400"/>
                    </a:lnTo>
                    <a:lnTo>
                      <a:pt x="1136" y="400"/>
                    </a:lnTo>
                    <a:lnTo>
                      <a:pt x="1136" y="400"/>
                    </a:lnTo>
                    <a:lnTo>
                      <a:pt x="1136" y="400"/>
                    </a:lnTo>
                    <a:lnTo>
                      <a:pt x="1136" y="400"/>
                    </a:lnTo>
                    <a:lnTo>
                      <a:pt x="1134" y="400"/>
                    </a:lnTo>
                    <a:lnTo>
                      <a:pt x="1134" y="400"/>
                    </a:lnTo>
                    <a:lnTo>
                      <a:pt x="1134" y="401"/>
                    </a:lnTo>
                    <a:lnTo>
                      <a:pt x="1134" y="401"/>
                    </a:lnTo>
                    <a:lnTo>
                      <a:pt x="1136" y="401"/>
                    </a:lnTo>
                    <a:lnTo>
                      <a:pt x="1136" y="401"/>
                    </a:lnTo>
                    <a:lnTo>
                      <a:pt x="1137" y="401"/>
                    </a:lnTo>
                    <a:lnTo>
                      <a:pt x="1139" y="401"/>
                    </a:lnTo>
                    <a:lnTo>
                      <a:pt x="1139" y="401"/>
                    </a:lnTo>
                    <a:lnTo>
                      <a:pt x="1139" y="401"/>
                    </a:lnTo>
                    <a:lnTo>
                      <a:pt x="1141" y="401"/>
                    </a:lnTo>
                    <a:lnTo>
                      <a:pt x="1141" y="401"/>
                    </a:lnTo>
                    <a:lnTo>
                      <a:pt x="1143" y="401"/>
                    </a:lnTo>
                    <a:lnTo>
                      <a:pt x="1143" y="401"/>
                    </a:lnTo>
                    <a:lnTo>
                      <a:pt x="1143" y="401"/>
                    </a:lnTo>
                    <a:lnTo>
                      <a:pt x="1143" y="401"/>
                    </a:lnTo>
                    <a:lnTo>
                      <a:pt x="1143" y="401"/>
                    </a:lnTo>
                    <a:lnTo>
                      <a:pt x="1143" y="401"/>
                    </a:lnTo>
                    <a:lnTo>
                      <a:pt x="1143" y="403"/>
                    </a:lnTo>
                    <a:lnTo>
                      <a:pt x="1143" y="403"/>
                    </a:lnTo>
                    <a:lnTo>
                      <a:pt x="1143" y="405"/>
                    </a:lnTo>
                    <a:lnTo>
                      <a:pt x="1143" y="405"/>
                    </a:lnTo>
                    <a:lnTo>
                      <a:pt x="1143" y="405"/>
                    </a:lnTo>
                    <a:lnTo>
                      <a:pt x="1141" y="407"/>
                    </a:lnTo>
                    <a:lnTo>
                      <a:pt x="1141" y="407"/>
                    </a:lnTo>
                    <a:lnTo>
                      <a:pt x="1141" y="409"/>
                    </a:lnTo>
                    <a:lnTo>
                      <a:pt x="1141" y="409"/>
                    </a:lnTo>
                    <a:lnTo>
                      <a:pt x="1143" y="411"/>
                    </a:lnTo>
                    <a:lnTo>
                      <a:pt x="1143" y="411"/>
                    </a:lnTo>
                    <a:lnTo>
                      <a:pt x="1143" y="411"/>
                    </a:lnTo>
                    <a:lnTo>
                      <a:pt x="1143" y="412"/>
                    </a:lnTo>
                    <a:lnTo>
                      <a:pt x="1143" y="412"/>
                    </a:lnTo>
                    <a:lnTo>
                      <a:pt x="1143" y="412"/>
                    </a:lnTo>
                    <a:lnTo>
                      <a:pt x="1145" y="414"/>
                    </a:lnTo>
                    <a:lnTo>
                      <a:pt x="1147" y="414"/>
                    </a:lnTo>
                    <a:lnTo>
                      <a:pt x="1147" y="416"/>
                    </a:lnTo>
                    <a:lnTo>
                      <a:pt x="1148" y="416"/>
                    </a:lnTo>
                    <a:lnTo>
                      <a:pt x="1148" y="416"/>
                    </a:lnTo>
                    <a:lnTo>
                      <a:pt x="1148" y="414"/>
                    </a:lnTo>
                    <a:lnTo>
                      <a:pt x="1148" y="414"/>
                    </a:lnTo>
                    <a:lnTo>
                      <a:pt x="1148" y="414"/>
                    </a:lnTo>
                    <a:lnTo>
                      <a:pt x="1150" y="414"/>
                    </a:lnTo>
                    <a:lnTo>
                      <a:pt x="1150" y="414"/>
                    </a:lnTo>
                    <a:lnTo>
                      <a:pt x="1150" y="412"/>
                    </a:lnTo>
                    <a:lnTo>
                      <a:pt x="1150" y="412"/>
                    </a:lnTo>
                    <a:lnTo>
                      <a:pt x="1152" y="412"/>
                    </a:lnTo>
                    <a:lnTo>
                      <a:pt x="1152" y="412"/>
                    </a:lnTo>
                    <a:lnTo>
                      <a:pt x="1154" y="412"/>
                    </a:lnTo>
                    <a:lnTo>
                      <a:pt x="1154" y="412"/>
                    </a:lnTo>
                    <a:lnTo>
                      <a:pt x="1154" y="412"/>
                    </a:lnTo>
                    <a:lnTo>
                      <a:pt x="1156" y="412"/>
                    </a:lnTo>
                    <a:lnTo>
                      <a:pt x="1156" y="412"/>
                    </a:lnTo>
                    <a:lnTo>
                      <a:pt x="1156" y="412"/>
                    </a:lnTo>
                    <a:lnTo>
                      <a:pt x="1156" y="412"/>
                    </a:lnTo>
                    <a:lnTo>
                      <a:pt x="1156" y="412"/>
                    </a:lnTo>
                    <a:lnTo>
                      <a:pt x="1156" y="414"/>
                    </a:lnTo>
                    <a:lnTo>
                      <a:pt x="1156" y="414"/>
                    </a:lnTo>
                    <a:lnTo>
                      <a:pt x="1156" y="414"/>
                    </a:lnTo>
                    <a:lnTo>
                      <a:pt x="1156" y="416"/>
                    </a:lnTo>
                    <a:lnTo>
                      <a:pt x="1156" y="416"/>
                    </a:lnTo>
                    <a:lnTo>
                      <a:pt x="1156" y="418"/>
                    </a:lnTo>
                    <a:lnTo>
                      <a:pt x="1156" y="418"/>
                    </a:lnTo>
                    <a:lnTo>
                      <a:pt x="1156" y="418"/>
                    </a:lnTo>
                    <a:lnTo>
                      <a:pt x="1156" y="418"/>
                    </a:lnTo>
                    <a:lnTo>
                      <a:pt x="1156" y="420"/>
                    </a:lnTo>
                    <a:lnTo>
                      <a:pt x="1154" y="420"/>
                    </a:lnTo>
                    <a:lnTo>
                      <a:pt x="1154" y="420"/>
                    </a:lnTo>
                    <a:lnTo>
                      <a:pt x="1154" y="420"/>
                    </a:lnTo>
                    <a:lnTo>
                      <a:pt x="1152" y="420"/>
                    </a:lnTo>
                    <a:lnTo>
                      <a:pt x="1152" y="420"/>
                    </a:lnTo>
                    <a:lnTo>
                      <a:pt x="1152" y="420"/>
                    </a:lnTo>
                    <a:lnTo>
                      <a:pt x="1152" y="420"/>
                    </a:lnTo>
                    <a:lnTo>
                      <a:pt x="1152" y="420"/>
                    </a:lnTo>
                    <a:lnTo>
                      <a:pt x="1152" y="420"/>
                    </a:lnTo>
                    <a:lnTo>
                      <a:pt x="1152" y="420"/>
                    </a:lnTo>
                    <a:lnTo>
                      <a:pt x="1150" y="420"/>
                    </a:lnTo>
                    <a:lnTo>
                      <a:pt x="1150" y="420"/>
                    </a:lnTo>
                    <a:lnTo>
                      <a:pt x="1150" y="420"/>
                    </a:lnTo>
                    <a:lnTo>
                      <a:pt x="1152" y="421"/>
                    </a:lnTo>
                    <a:lnTo>
                      <a:pt x="1152" y="421"/>
                    </a:lnTo>
                    <a:lnTo>
                      <a:pt x="1152" y="421"/>
                    </a:lnTo>
                    <a:lnTo>
                      <a:pt x="1152" y="421"/>
                    </a:lnTo>
                    <a:lnTo>
                      <a:pt x="1152" y="421"/>
                    </a:lnTo>
                    <a:lnTo>
                      <a:pt x="1152" y="421"/>
                    </a:lnTo>
                    <a:lnTo>
                      <a:pt x="1154" y="421"/>
                    </a:lnTo>
                    <a:lnTo>
                      <a:pt x="1154" y="421"/>
                    </a:lnTo>
                    <a:lnTo>
                      <a:pt x="1154" y="421"/>
                    </a:lnTo>
                    <a:lnTo>
                      <a:pt x="1154" y="421"/>
                    </a:lnTo>
                    <a:lnTo>
                      <a:pt x="1156" y="421"/>
                    </a:lnTo>
                    <a:lnTo>
                      <a:pt x="1156" y="421"/>
                    </a:lnTo>
                    <a:lnTo>
                      <a:pt x="1156" y="423"/>
                    </a:lnTo>
                    <a:lnTo>
                      <a:pt x="1156" y="423"/>
                    </a:lnTo>
                    <a:lnTo>
                      <a:pt x="1156" y="423"/>
                    </a:lnTo>
                    <a:lnTo>
                      <a:pt x="1156" y="423"/>
                    </a:lnTo>
                    <a:lnTo>
                      <a:pt x="1156" y="425"/>
                    </a:lnTo>
                    <a:lnTo>
                      <a:pt x="1154" y="425"/>
                    </a:lnTo>
                    <a:lnTo>
                      <a:pt x="1154" y="427"/>
                    </a:lnTo>
                    <a:lnTo>
                      <a:pt x="1154" y="427"/>
                    </a:lnTo>
                    <a:lnTo>
                      <a:pt x="1154" y="427"/>
                    </a:lnTo>
                    <a:lnTo>
                      <a:pt x="1152" y="425"/>
                    </a:lnTo>
                    <a:lnTo>
                      <a:pt x="1152" y="425"/>
                    </a:lnTo>
                    <a:lnTo>
                      <a:pt x="1150" y="425"/>
                    </a:lnTo>
                    <a:lnTo>
                      <a:pt x="1150" y="425"/>
                    </a:lnTo>
                    <a:lnTo>
                      <a:pt x="1150" y="425"/>
                    </a:lnTo>
                    <a:lnTo>
                      <a:pt x="1150" y="425"/>
                    </a:lnTo>
                    <a:lnTo>
                      <a:pt x="1150" y="425"/>
                    </a:lnTo>
                    <a:lnTo>
                      <a:pt x="1148" y="425"/>
                    </a:lnTo>
                    <a:lnTo>
                      <a:pt x="1148" y="425"/>
                    </a:lnTo>
                    <a:lnTo>
                      <a:pt x="1148" y="425"/>
                    </a:lnTo>
                    <a:lnTo>
                      <a:pt x="1148" y="425"/>
                    </a:lnTo>
                    <a:lnTo>
                      <a:pt x="1148" y="425"/>
                    </a:lnTo>
                    <a:lnTo>
                      <a:pt x="1148" y="427"/>
                    </a:lnTo>
                    <a:lnTo>
                      <a:pt x="1148" y="427"/>
                    </a:lnTo>
                    <a:lnTo>
                      <a:pt x="1148" y="429"/>
                    </a:lnTo>
                    <a:lnTo>
                      <a:pt x="1150" y="429"/>
                    </a:lnTo>
                    <a:lnTo>
                      <a:pt x="1150" y="429"/>
                    </a:lnTo>
                    <a:lnTo>
                      <a:pt x="1150" y="430"/>
                    </a:lnTo>
                    <a:lnTo>
                      <a:pt x="1150" y="430"/>
                    </a:lnTo>
                    <a:lnTo>
                      <a:pt x="1150" y="430"/>
                    </a:lnTo>
                    <a:lnTo>
                      <a:pt x="1150" y="430"/>
                    </a:lnTo>
                    <a:lnTo>
                      <a:pt x="1150" y="430"/>
                    </a:lnTo>
                    <a:lnTo>
                      <a:pt x="1150" y="432"/>
                    </a:lnTo>
                    <a:lnTo>
                      <a:pt x="1150" y="432"/>
                    </a:lnTo>
                    <a:lnTo>
                      <a:pt x="1152" y="432"/>
                    </a:lnTo>
                    <a:lnTo>
                      <a:pt x="1152" y="432"/>
                    </a:lnTo>
                    <a:lnTo>
                      <a:pt x="1152" y="432"/>
                    </a:lnTo>
                    <a:lnTo>
                      <a:pt x="1152" y="432"/>
                    </a:lnTo>
                    <a:lnTo>
                      <a:pt x="1152" y="432"/>
                    </a:lnTo>
                    <a:lnTo>
                      <a:pt x="1152" y="432"/>
                    </a:lnTo>
                    <a:lnTo>
                      <a:pt x="1154" y="432"/>
                    </a:lnTo>
                    <a:lnTo>
                      <a:pt x="1154" y="432"/>
                    </a:lnTo>
                    <a:lnTo>
                      <a:pt x="1154" y="432"/>
                    </a:lnTo>
                    <a:lnTo>
                      <a:pt x="1154" y="432"/>
                    </a:lnTo>
                    <a:lnTo>
                      <a:pt x="1154" y="432"/>
                    </a:lnTo>
                    <a:lnTo>
                      <a:pt x="1156" y="432"/>
                    </a:lnTo>
                    <a:lnTo>
                      <a:pt x="1156" y="430"/>
                    </a:lnTo>
                    <a:lnTo>
                      <a:pt x="1156" y="430"/>
                    </a:lnTo>
                    <a:lnTo>
                      <a:pt x="1156" y="430"/>
                    </a:lnTo>
                    <a:lnTo>
                      <a:pt x="1156" y="432"/>
                    </a:lnTo>
                    <a:lnTo>
                      <a:pt x="1157" y="432"/>
                    </a:lnTo>
                    <a:lnTo>
                      <a:pt x="1157" y="432"/>
                    </a:lnTo>
                    <a:lnTo>
                      <a:pt x="1157" y="432"/>
                    </a:lnTo>
                    <a:lnTo>
                      <a:pt x="1157" y="432"/>
                    </a:lnTo>
                    <a:lnTo>
                      <a:pt x="1157" y="432"/>
                    </a:lnTo>
                    <a:lnTo>
                      <a:pt x="1157" y="434"/>
                    </a:lnTo>
                    <a:lnTo>
                      <a:pt x="1157" y="434"/>
                    </a:lnTo>
                    <a:lnTo>
                      <a:pt x="1159" y="434"/>
                    </a:lnTo>
                    <a:lnTo>
                      <a:pt x="1159" y="434"/>
                    </a:lnTo>
                    <a:lnTo>
                      <a:pt x="1159" y="434"/>
                    </a:lnTo>
                    <a:lnTo>
                      <a:pt x="1159" y="434"/>
                    </a:lnTo>
                    <a:lnTo>
                      <a:pt x="1159" y="434"/>
                    </a:lnTo>
                    <a:lnTo>
                      <a:pt x="1161" y="434"/>
                    </a:lnTo>
                    <a:lnTo>
                      <a:pt x="1161" y="432"/>
                    </a:lnTo>
                    <a:lnTo>
                      <a:pt x="1161" y="430"/>
                    </a:lnTo>
                    <a:lnTo>
                      <a:pt x="1161" y="430"/>
                    </a:lnTo>
                    <a:lnTo>
                      <a:pt x="1163" y="430"/>
                    </a:lnTo>
                    <a:lnTo>
                      <a:pt x="1163" y="430"/>
                    </a:lnTo>
                    <a:lnTo>
                      <a:pt x="1163" y="430"/>
                    </a:lnTo>
                    <a:lnTo>
                      <a:pt x="1165" y="430"/>
                    </a:lnTo>
                    <a:lnTo>
                      <a:pt x="1165" y="432"/>
                    </a:lnTo>
                    <a:lnTo>
                      <a:pt x="1165" y="432"/>
                    </a:lnTo>
                    <a:lnTo>
                      <a:pt x="1165" y="432"/>
                    </a:lnTo>
                    <a:lnTo>
                      <a:pt x="1165" y="432"/>
                    </a:lnTo>
                    <a:lnTo>
                      <a:pt x="1165" y="432"/>
                    </a:lnTo>
                    <a:lnTo>
                      <a:pt x="1165" y="432"/>
                    </a:lnTo>
                    <a:lnTo>
                      <a:pt x="1165" y="432"/>
                    </a:lnTo>
                    <a:lnTo>
                      <a:pt x="1165" y="434"/>
                    </a:lnTo>
                    <a:lnTo>
                      <a:pt x="1165" y="434"/>
                    </a:lnTo>
                    <a:lnTo>
                      <a:pt x="1165" y="434"/>
                    </a:lnTo>
                    <a:lnTo>
                      <a:pt x="1165" y="434"/>
                    </a:lnTo>
                    <a:lnTo>
                      <a:pt x="1165" y="434"/>
                    </a:lnTo>
                    <a:lnTo>
                      <a:pt x="1165" y="436"/>
                    </a:lnTo>
                    <a:lnTo>
                      <a:pt x="1165" y="436"/>
                    </a:lnTo>
                    <a:lnTo>
                      <a:pt x="1165" y="436"/>
                    </a:lnTo>
                    <a:lnTo>
                      <a:pt x="1166" y="436"/>
                    </a:lnTo>
                    <a:lnTo>
                      <a:pt x="1166" y="438"/>
                    </a:lnTo>
                    <a:lnTo>
                      <a:pt x="1166" y="438"/>
                    </a:lnTo>
                    <a:lnTo>
                      <a:pt x="1166" y="438"/>
                    </a:lnTo>
                    <a:lnTo>
                      <a:pt x="1166" y="438"/>
                    </a:lnTo>
                    <a:lnTo>
                      <a:pt x="1166" y="439"/>
                    </a:lnTo>
                    <a:lnTo>
                      <a:pt x="1166" y="439"/>
                    </a:lnTo>
                    <a:lnTo>
                      <a:pt x="1166" y="439"/>
                    </a:lnTo>
                    <a:lnTo>
                      <a:pt x="1166" y="439"/>
                    </a:lnTo>
                    <a:lnTo>
                      <a:pt x="1166" y="441"/>
                    </a:lnTo>
                    <a:lnTo>
                      <a:pt x="1166" y="441"/>
                    </a:lnTo>
                    <a:lnTo>
                      <a:pt x="1166" y="441"/>
                    </a:lnTo>
                    <a:lnTo>
                      <a:pt x="1165" y="441"/>
                    </a:lnTo>
                    <a:lnTo>
                      <a:pt x="1165" y="441"/>
                    </a:lnTo>
                    <a:lnTo>
                      <a:pt x="1165" y="441"/>
                    </a:lnTo>
                    <a:lnTo>
                      <a:pt x="1165" y="441"/>
                    </a:lnTo>
                    <a:lnTo>
                      <a:pt x="1165" y="441"/>
                    </a:lnTo>
                    <a:lnTo>
                      <a:pt x="1165" y="443"/>
                    </a:lnTo>
                    <a:lnTo>
                      <a:pt x="1165" y="443"/>
                    </a:lnTo>
                    <a:lnTo>
                      <a:pt x="1165" y="443"/>
                    </a:lnTo>
                    <a:lnTo>
                      <a:pt x="1165" y="443"/>
                    </a:lnTo>
                    <a:lnTo>
                      <a:pt x="1166" y="445"/>
                    </a:lnTo>
                    <a:lnTo>
                      <a:pt x="1166" y="445"/>
                    </a:lnTo>
                    <a:lnTo>
                      <a:pt x="1166" y="445"/>
                    </a:lnTo>
                    <a:lnTo>
                      <a:pt x="1166" y="445"/>
                    </a:lnTo>
                    <a:lnTo>
                      <a:pt x="1168" y="447"/>
                    </a:lnTo>
                    <a:lnTo>
                      <a:pt x="1168" y="447"/>
                    </a:lnTo>
                    <a:lnTo>
                      <a:pt x="1168" y="447"/>
                    </a:lnTo>
                    <a:lnTo>
                      <a:pt x="1168" y="447"/>
                    </a:lnTo>
                    <a:lnTo>
                      <a:pt x="1168" y="449"/>
                    </a:lnTo>
                    <a:lnTo>
                      <a:pt x="1168" y="450"/>
                    </a:lnTo>
                    <a:lnTo>
                      <a:pt x="1170" y="450"/>
                    </a:lnTo>
                    <a:lnTo>
                      <a:pt x="1170" y="450"/>
                    </a:lnTo>
                    <a:lnTo>
                      <a:pt x="1170" y="450"/>
                    </a:lnTo>
                    <a:lnTo>
                      <a:pt x="1170" y="450"/>
                    </a:lnTo>
                    <a:lnTo>
                      <a:pt x="1170" y="452"/>
                    </a:lnTo>
                    <a:lnTo>
                      <a:pt x="1170" y="452"/>
                    </a:lnTo>
                    <a:lnTo>
                      <a:pt x="1170" y="452"/>
                    </a:lnTo>
                    <a:lnTo>
                      <a:pt x="1170" y="454"/>
                    </a:lnTo>
                    <a:lnTo>
                      <a:pt x="1172" y="454"/>
                    </a:lnTo>
                    <a:lnTo>
                      <a:pt x="1172" y="454"/>
                    </a:lnTo>
                    <a:lnTo>
                      <a:pt x="1172" y="454"/>
                    </a:lnTo>
                    <a:lnTo>
                      <a:pt x="1172" y="454"/>
                    </a:lnTo>
                    <a:lnTo>
                      <a:pt x="1172" y="456"/>
                    </a:lnTo>
                    <a:lnTo>
                      <a:pt x="1172" y="456"/>
                    </a:lnTo>
                    <a:lnTo>
                      <a:pt x="1172" y="456"/>
                    </a:lnTo>
                    <a:lnTo>
                      <a:pt x="1172" y="456"/>
                    </a:lnTo>
                    <a:lnTo>
                      <a:pt x="1172" y="456"/>
                    </a:lnTo>
                    <a:lnTo>
                      <a:pt x="1172" y="456"/>
                    </a:lnTo>
                    <a:lnTo>
                      <a:pt x="1170" y="456"/>
                    </a:lnTo>
                    <a:lnTo>
                      <a:pt x="1170" y="456"/>
                    </a:lnTo>
                    <a:lnTo>
                      <a:pt x="1168" y="456"/>
                    </a:lnTo>
                    <a:lnTo>
                      <a:pt x="1168" y="456"/>
                    </a:lnTo>
                    <a:lnTo>
                      <a:pt x="1168" y="456"/>
                    </a:lnTo>
                    <a:lnTo>
                      <a:pt x="1168" y="456"/>
                    </a:lnTo>
                    <a:lnTo>
                      <a:pt x="1166" y="456"/>
                    </a:lnTo>
                    <a:lnTo>
                      <a:pt x="1166" y="456"/>
                    </a:lnTo>
                    <a:lnTo>
                      <a:pt x="1166" y="456"/>
                    </a:lnTo>
                    <a:lnTo>
                      <a:pt x="1166" y="456"/>
                    </a:lnTo>
                    <a:lnTo>
                      <a:pt x="1166" y="456"/>
                    </a:lnTo>
                    <a:lnTo>
                      <a:pt x="1166" y="456"/>
                    </a:lnTo>
                    <a:lnTo>
                      <a:pt x="1166" y="458"/>
                    </a:lnTo>
                    <a:lnTo>
                      <a:pt x="1168" y="458"/>
                    </a:lnTo>
                    <a:lnTo>
                      <a:pt x="1170" y="459"/>
                    </a:lnTo>
                    <a:lnTo>
                      <a:pt x="1170" y="459"/>
                    </a:lnTo>
                    <a:lnTo>
                      <a:pt x="1172" y="459"/>
                    </a:lnTo>
                    <a:lnTo>
                      <a:pt x="1172" y="459"/>
                    </a:lnTo>
                    <a:lnTo>
                      <a:pt x="1172" y="459"/>
                    </a:lnTo>
                    <a:lnTo>
                      <a:pt x="1174" y="459"/>
                    </a:lnTo>
                    <a:lnTo>
                      <a:pt x="1174" y="458"/>
                    </a:lnTo>
                    <a:lnTo>
                      <a:pt x="1174" y="458"/>
                    </a:lnTo>
                    <a:lnTo>
                      <a:pt x="1174" y="458"/>
                    </a:lnTo>
                    <a:lnTo>
                      <a:pt x="1174" y="458"/>
                    </a:lnTo>
                    <a:lnTo>
                      <a:pt x="1174" y="459"/>
                    </a:lnTo>
                    <a:lnTo>
                      <a:pt x="1174" y="459"/>
                    </a:lnTo>
                    <a:lnTo>
                      <a:pt x="1174" y="459"/>
                    </a:lnTo>
                    <a:lnTo>
                      <a:pt x="1175" y="459"/>
                    </a:lnTo>
                    <a:lnTo>
                      <a:pt x="1175" y="459"/>
                    </a:lnTo>
                    <a:lnTo>
                      <a:pt x="1175" y="459"/>
                    </a:lnTo>
                    <a:lnTo>
                      <a:pt x="1175" y="459"/>
                    </a:lnTo>
                    <a:lnTo>
                      <a:pt x="1175" y="461"/>
                    </a:lnTo>
                    <a:lnTo>
                      <a:pt x="1175" y="461"/>
                    </a:lnTo>
                    <a:lnTo>
                      <a:pt x="1175" y="461"/>
                    </a:lnTo>
                    <a:lnTo>
                      <a:pt x="1175" y="461"/>
                    </a:lnTo>
                    <a:lnTo>
                      <a:pt x="1175" y="463"/>
                    </a:lnTo>
                    <a:lnTo>
                      <a:pt x="1174" y="463"/>
                    </a:lnTo>
                    <a:lnTo>
                      <a:pt x="1174" y="463"/>
                    </a:lnTo>
                    <a:lnTo>
                      <a:pt x="1174" y="463"/>
                    </a:lnTo>
                    <a:lnTo>
                      <a:pt x="1174" y="465"/>
                    </a:lnTo>
                    <a:lnTo>
                      <a:pt x="1174" y="465"/>
                    </a:lnTo>
                    <a:lnTo>
                      <a:pt x="1172" y="467"/>
                    </a:lnTo>
                    <a:lnTo>
                      <a:pt x="1172" y="467"/>
                    </a:lnTo>
                    <a:lnTo>
                      <a:pt x="1170" y="468"/>
                    </a:lnTo>
                    <a:lnTo>
                      <a:pt x="1170" y="468"/>
                    </a:lnTo>
                    <a:lnTo>
                      <a:pt x="1170" y="470"/>
                    </a:lnTo>
                    <a:lnTo>
                      <a:pt x="1170" y="470"/>
                    </a:lnTo>
                    <a:lnTo>
                      <a:pt x="1170" y="472"/>
                    </a:lnTo>
                    <a:lnTo>
                      <a:pt x="1172" y="472"/>
                    </a:lnTo>
                    <a:lnTo>
                      <a:pt x="1172" y="474"/>
                    </a:lnTo>
                    <a:lnTo>
                      <a:pt x="1172" y="474"/>
                    </a:lnTo>
                    <a:lnTo>
                      <a:pt x="1172" y="474"/>
                    </a:lnTo>
                    <a:lnTo>
                      <a:pt x="1174" y="472"/>
                    </a:lnTo>
                    <a:lnTo>
                      <a:pt x="1174" y="472"/>
                    </a:lnTo>
                    <a:lnTo>
                      <a:pt x="1175" y="472"/>
                    </a:lnTo>
                    <a:lnTo>
                      <a:pt x="1175" y="472"/>
                    </a:lnTo>
                    <a:lnTo>
                      <a:pt x="1175" y="472"/>
                    </a:lnTo>
                    <a:lnTo>
                      <a:pt x="1177" y="472"/>
                    </a:lnTo>
                    <a:lnTo>
                      <a:pt x="1177" y="472"/>
                    </a:lnTo>
                    <a:lnTo>
                      <a:pt x="1179" y="472"/>
                    </a:lnTo>
                    <a:lnTo>
                      <a:pt x="1179" y="472"/>
                    </a:lnTo>
                    <a:lnTo>
                      <a:pt x="1181" y="474"/>
                    </a:lnTo>
                    <a:lnTo>
                      <a:pt x="1181" y="474"/>
                    </a:lnTo>
                    <a:lnTo>
                      <a:pt x="1181" y="474"/>
                    </a:lnTo>
                    <a:lnTo>
                      <a:pt x="1179" y="474"/>
                    </a:lnTo>
                    <a:lnTo>
                      <a:pt x="1179" y="476"/>
                    </a:lnTo>
                    <a:lnTo>
                      <a:pt x="1175" y="477"/>
                    </a:lnTo>
                    <a:lnTo>
                      <a:pt x="1175" y="477"/>
                    </a:lnTo>
                    <a:lnTo>
                      <a:pt x="1174" y="479"/>
                    </a:lnTo>
                    <a:lnTo>
                      <a:pt x="1174" y="479"/>
                    </a:lnTo>
                    <a:lnTo>
                      <a:pt x="1174" y="479"/>
                    </a:lnTo>
                    <a:lnTo>
                      <a:pt x="1174" y="479"/>
                    </a:lnTo>
                    <a:lnTo>
                      <a:pt x="1174" y="479"/>
                    </a:lnTo>
                    <a:lnTo>
                      <a:pt x="1174" y="479"/>
                    </a:lnTo>
                    <a:lnTo>
                      <a:pt x="1174" y="479"/>
                    </a:lnTo>
                    <a:lnTo>
                      <a:pt x="1174" y="481"/>
                    </a:lnTo>
                    <a:lnTo>
                      <a:pt x="1174" y="481"/>
                    </a:lnTo>
                    <a:lnTo>
                      <a:pt x="1175" y="481"/>
                    </a:lnTo>
                    <a:lnTo>
                      <a:pt x="1175" y="481"/>
                    </a:lnTo>
                    <a:lnTo>
                      <a:pt x="1175" y="481"/>
                    </a:lnTo>
                    <a:lnTo>
                      <a:pt x="1175" y="483"/>
                    </a:lnTo>
                    <a:lnTo>
                      <a:pt x="1175" y="483"/>
                    </a:lnTo>
                    <a:lnTo>
                      <a:pt x="1175" y="483"/>
                    </a:lnTo>
                    <a:lnTo>
                      <a:pt x="1175" y="483"/>
                    </a:lnTo>
                    <a:lnTo>
                      <a:pt x="1175" y="483"/>
                    </a:lnTo>
                    <a:lnTo>
                      <a:pt x="1175" y="483"/>
                    </a:lnTo>
                    <a:lnTo>
                      <a:pt x="1175" y="483"/>
                    </a:lnTo>
                    <a:lnTo>
                      <a:pt x="1174" y="483"/>
                    </a:lnTo>
                    <a:lnTo>
                      <a:pt x="1174" y="485"/>
                    </a:lnTo>
                    <a:lnTo>
                      <a:pt x="1174" y="485"/>
                    </a:lnTo>
                    <a:lnTo>
                      <a:pt x="1174" y="485"/>
                    </a:lnTo>
                    <a:lnTo>
                      <a:pt x="1174" y="485"/>
                    </a:lnTo>
                    <a:lnTo>
                      <a:pt x="1174" y="485"/>
                    </a:lnTo>
                    <a:lnTo>
                      <a:pt x="1174" y="485"/>
                    </a:lnTo>
                    <a:lnTo>
                      <a:pt x="1172" y="483"/>
                    </a:lnTo>
                    <a:lnTo>
                      <a:pt x="1170" y="481"/>
                    </a:lnTo>
                    <a:lnTo>
                      <a:pt x="1170" y="481"/>
                    </a:lnTo>
                    <a:lnTo>
                      <a:pt x="1170" y="479"/>
                    </a:lnTo>
                    <a:lnTo>
                      <a:pt x="1170" y="477"/>
                    </a:lnTo>
                    <a:lnTo>
                      <a:pt x="1170" y="477"/>
                    </a:lnTo>
                    <a:lnTo>
                      <a:pt x="1168" y="477"/>
                    </a:lnTo>
                    <a:lnTo>
                      <a:pt x="1168" y="477"/>
                    </a:lnTo>
                    <a:lnTo>
                      <a:pt x="1168" y="477"/>
                    </a:lnTo>
                    <a:lnTo>
                      <a:pt x="1168" y="477"/>
                    </a:lnTo>
                    <a:lnTo>
                      <a:pt x="1168" y="477"/>
                    </a:lnTo>
                    <a:lnTo>
                      <a:pt x="1166" y="477"/>
                    </a:lnTo>
                    <a:lnTo>
                      <a:pt x="1166" y="477"/>
                    </a:lnTo>
                    <a:lnTo>
                      <a:pt x="1166" y="477"/>
                    </a:lnTo>
                    <a:lnTo>
                      <a:pt x="1166" y="477"/>
                    </a:lnTo>
                    <a:lnTo>
                      <a:pt x="1166" y="477"/>
                    </a:lnTo>
                    <a:lnTo>
                      <a:pt x="1166" y="477"/>
                    </a:lnTo>
                    <a:lnTo>
                      <a:pt x="1166" y="477"/>
                    </a:lnTo>
                    <a:lnTo>
                      <a:pt x="1165" y="479"/>
                    </a:lnTo>
                    <a:lnTo>
                      <a:pt x="1165" y="479"/>
                    </a:lnTo>
                    <a:lnTo>
                      <a:pt x="1165" y="481"/>
                    </a:lnTo>
                    <a:lnTo>
                      <a:pt x="1163" y="483"/>
                    </a:lnTo>
                    <a:lnTo>
                      <a:pt x="1161" y="483"/>
                    </a:lnTo>
                    <a:lnTo>
                      <a:pt x="1161" y="485"/>
                    </a:lnTo>
                    <a:lnTo>
                      <a:pt x="1159" y="485"/>
                    </a:lnTo>
                    <a:lnTo>
                      <a:pt x="1159" y="485"/>
                    </a:lnTo>
                    <a:lnTo>
                      <a:pt x="1159" y="485"/>
                    </a:lnTo>
                    <a:lnTo>
                      <a:pt x="1157" y="487"/>
                    </a:lnTo>
                    <a:lnTo>
                      <a:pt x="1157" y="487"/>
                    </a:lnTo>
                    <a:lnTo>
                      <a:pt x="1157" y="487"/>
                    </a:lnTo>
                    <a:lnTo>
                      <a:pt x="1156" y="487"/>
                    </a:lnTo>
                    <a:lnTo>
                      <a:pt x="1156" y="487"/>
                    </a:lnTo>
                    <a:lnTo>
                      <a:pt x="1156" y="487"/>
                    </a:lnTo>
                    <a:lnTo>
                      <a:pt x="1156" y="488"/>
                    </a:lnTo>
                    <a:lnTo>
                      <a:pt x="1156" y="488"/>
                    </a:lnTo>
                    <a:lnTo>
                      <a:pt x="1156" y="488"/>
                    </a:lnTo>
                    <a:lnTo>
                      <a:pt x="1157" y="488"/>
                    </a:lnTo>
                    <a:lnTo>
                      <a:pt x="1157" y="490"/>
                    </a:lnTo>
                    <a:lnTo>
                      <a:pt x="1157" y="490"/>
                    </a:lnTo>
                    <a:lnTo>
                      <a:pt x="1157" y="490"/>
                    </a:lnTo>
                    <a:lnTo>
                      <a:pt x="1157" y="490"/>
                    </a:lnTo>
                    <a:lnTo>
                      <a:pt x="1159" y="490"/>
                    </a:lnTo>
                    <a:lnTo>
                      <a:pt x="1159" y="490"/>
                    </a:lnTo>
                    <a:lnTo>
                      <a:pt x="1159" y="490"/>
                    </a:lnTo>
                    <a:lnTo>
                      <a:pt x="1157" y="490"/>
                    </a:lnTo>
                    <a:lnTo>
                      <a:pt x="1157" y="492"/>
                    </a:lnTo>
                    <a:lnTo>
                      <a:pt x="1157" y="492"/>
                    </a:lnTo>
                    <a:lnTo>
                      <a:pt x="1156" y="492"/>
                    </a:lnTo>
                    <a:lnTo>
                      <a:pt x="1156" y="492"/>
                    </a:lnTo>
                    <a:lnTo>
                      <a:pt x="1156" y="492"/>
                    </a:lnTo>
                    <a:lnTo>
                      <a:pt x="1156" y="492"/>
                    </a:lnTo>
                    <a:lnTo>
                      <a:pt x="1156" y="492"/>
                    </a:lnTo>
                    <a:lnTo>
                      <a:pt x="1156" y="492"/>
                    </a:lnTo>
                    <a:lnTo>
                      <a:pt x="1156" y="494"/>
                    </a:lnTo>
                    <a:lnTo>
                      <a:pt x="1156" y="494"/>
                    </a:lnTo>
                    <a:lnTo>
                      <a:pt x="1154" y="494"/>
                    </a:lnTo>
                    <a:lnTo>
                      <a:pt x="1154" y="494"/>
                    </a:lnTo>
                    <a:lnTo>
                      <a:pt x="1154" y="494"/>
                    </a:lnTo>
                    <a:lnTo>
                      <a:pt x="1156" y="494"/>
                    </a:lnTo>
                    <a:lnTo>
                      <a:pt x="1156" y="494"/>
                    </a:lnTo>
                    <a:lnTo>
                      <a:pt x="1156" y="494"/>
                    </a:lnTo>
                    <a:lnTo>
                      <a:pt x="1156" y="496"/>
                    </a:lnTo>
                    <a:lnTo>
                      <a:pt x="1154" y="496"/>
                    </a:lnTo>
                    <a:lnTo>
                      <a:pt x="1154" y="496"/>
                    </a:lnTo>
                    <a:lnTo>
                      <a:pt x="1154" y="496"/>
                    </a:lnTo>
                    <a:lnTo>
                      <a:pt x="1154" y="496"/>
                    </a:lnTo>
                    <a:lnTo>
                      <a:pt x="1154" y="496"/>
                    </a:lnTo>
                    <a:lnTo>
                      <a:pt x="1152" y="496"/>
                    </a:lnTo>
                    <a:lnTo>
                      <a:pt x="1152" y="496"/>
                    </a:lnTo>
                    <a:lnTo>
                      <a:pt x="1152" y="496"/>
                    </a:lnTo>
                    <a:lnTo>
                      <a:pt x="1152" y="496"/>
                    </a:lnTo>
                    <a:lnTo>
                      <a:pt x="1150" y="496"/>
                    </a:lnTo>
                    <a:lnTo>
                      <a:pt x="1150" y="496"/>
                    </a:lnTo>
                    <a:lnTo>
                      <a:pt x="1150" y="496"/>
                    </a:lnTo>
                    <a:lnTo>
                      <a:pt x="1150" y="496"/>
                    </a:lnTo>
                    <a:lnTo>
                      <a:pt x="1150" y="496"/>
                    </a:lnTo>
                    <a:lnTo>
                      <a:pt x="1150" y="496"/>
                    </a:lnTo>
                    <a:lnTo>
                      <a:pt x="1150" y="497"/>
                    </a:lnTo>
                    <a:lnTo>
                      <a:pt x="1150" y="497"/>
                    </a:lnTo>
                    <a:lnTo>
                      <a:pt x="1150" y="499"/>
                    </a:lnTo>
                    <a:lnTo>
                      <a:pt x="1150" y="499"/>
                    </a:lnTo>
                    <a:lnTo>
                      <a:pt x="1152" y="499"/>
                    </a:lnTo>
                    <a:lnTo>
                      <a:pt x="1152" y="501"/>
                    </a:lnTo>
                    <a:lnTo>
                      <a:pt x="1154" y="501"/>
                    </a:lnTo>
                    <a:lnTo>
                      <a:pt x="1154" y="503"/>
                    </a:lnTo>
                    <a:lnTo>
                      <a:pt x="1156" y="503"/>
                    </a:lnTo>
                    <a:lnTo>
                      <a:pt x="1156" y="503"/>
                    </a:lnTo>
                    <a:lnTo>
                      <a:pt x="1156" y="503"/>
                    </a:lnTo>
                    <a:lnTo>
                      <a:pt x="1154" y="505"/>
                    </a:lnTo>
                    <a:lnTo>
                      <a:pt x="1154" y="505"/>
                    </a:lnTo>
                    <a:lnTo>
                      <a:pt x="1152" y="505"/>
                    </a:lnTo>
                    <a:lnTo>
                      <a:pt x="1152" y="505"/>
                    </a:lnTo>
                    <a:lnTo>
                      <a:pt x="1150" y="505"/>
                    </a:lnTo>
                    <a:lnTo>
                      <a:pt x="1148" y="505"/>
                    </a:lnTo>
                    <a:lnTo>
                      <a:pt x="1148" y="505"/>
                    </a:lnTo>
                    <a:lnTo>
                      <a:pt x="1147" y="505"/>
                    </a:lnTo>
                    <a:lnTo>
                      <a:pt x="1147" y="505"/>
                    </a:lnTo>
                    <a:lnTo>
                      <a:pt x="1147" y="505"/>
                    </a:lnTo>
                    <a:lnTo>
                      <a:pt x="1147" y="506"/>
                    </a:lnTo>
                    <a:lnTo>
                      <a:pt x="1147" y="506"/>
                    </a:lnTo>
                    <a:lnTo>
                      <a:pt x="1145" y="506"/>
                    </a:lnTo>
                    <a:lnTo>
                      <a:pt x="1145" y="506"/>
                    </a:lnTo>
                    <a:lnTo>
                      <a:pt x="1145" y="508"/>
                    </a:lnTo>
                    <a:lnTo>
                      <a:pt x="1145" y="510"/>
                    </a:lnTo>
                    <a:lnTo>
                      <a:pt x="1145" y="510"/>
                    </a:lnTo>
                    <a:lnTo>
                      <a:pt x="1145" y="510"/>
                    </a:lnTo>
                    <a:lnTo>
                      <a:pt x="1145" y="510"/>
                    </a:lnTo>
                    <a:lnTo>
                      <a:pt x="1145" y="510"/>
                    </a:lnTo>
                    <a:lnTo>
                      <a:pt x="1143" y="510"/>
                    </a:lnTo>
                    <a:lnTo>
                      <a:pt x="1143" y="510"/>
                    </a:lnTo>
                    <a:lnTo>
                      <a:pt x="1143" y="510"/>
                    </a:lnTo>
                    <a:lnTo>
                      <a:pt x="1143" y="508"/>
                    </a:lnTo>
                    <a:lnTo>
                      <a:pt x="1143" y="508"/>
                    </a:lnTo>
                    <a:lnTo>
                      <a:pt x="1143" y="508"/>
                    </a:lnTo>
                    <a:lnTo>
                      <a:pt x="1143" y="508"/>
                    </a:lnTo>
                    <a:lnTo>
                      <a:pt x="1141" y="508"/>
                    </a:lnTo>
                    <a:lnTo>
                      <a:pt x="1141" y="508"/>
                    </a:lnTo>
                    <a:lnTo>
                      <a:pt x="1141" y="508"/>
                    </a:lnTo>
                    <a:lnTo>
                      <a:pt x="1141" y="508"/>
                    </a:lnTo>
                    <a:lnTo>
                      <a:pt x="1141" y="508"/>
                    </a:lnTo>
                    <a:lnTo>
                      <a:pt x="1139" y="508"/>
                    </a:lnTo>
                    <a:lnTo>
                      <a:pt x="1139" y="510"/>
                    </a:lnTo>
                    <a:lnTo>
                      <a:pt x="1137" y="512"/>
                    </a:lnTo>
                    <a:lnTo>
                      <a:pt x="1137" y="512"/>
                    </a:lnTo>
                    <a:lnTo>
                      <a:pt x="1137" y="512"/>
                    </a:lnTo>
                    <a:lnTo>
                      <a:pt x="1136" y="512"/>
                    </a:lnTo>
                    <a:lnTo>
                      <a:pt x="1136" y="512"/>
                    </a:lnTo>
                    <a:lnTo>
                      <a:pt x="1134" y="512"/>
                    </a:lnTo>
                    <a:lnTo>
                      <a:pt x="1134" y="512"/>
                    </a:lnTo>
                    <a:lnTo>
                      <a:pt x="1132" y="512"/>
                    </a:lnTo>
                    <a:lnTo>
                      <a:pt x="1130" y="512"/>
                    </a:lnTo>
                    <a:lnTo>
                      <a:pt x="1130" y="512"/>
                    </a:lnTo>
                    <a:lnTo>
                      <a:pt x="1128" y="512"/>
                    </a:lnTo>
                    <a:lnTo>
                      <a:pt x="1128" y="512"/>
                    </a:lnTo>
                    <a:lnTo>
                      <a:pt x="1128" y="512"/>
                    </a:lnTo>
                    <a:lnTo>
                      <a:pt x="1127" y="512"/>
                    </a:lnTo>
                    <a:lnTo>
                      <a:pt x="1127" y="514"/>
                    </a:lnTo>
                    <a:lnTo>
                      <a:pt x="1127" y="514"/>
                    </a:lnTo>
                    <a:lnTo>
                      <a:pt x="1127" y="514"/>
                    </a:lnTo>
                    <a:lnTo>
                      <a:pt x="1127" y="515"/>
                    </a:lnTo>
                    <a:lnTo>
                      <a:pt x="1125" y="515"/>
                    </a:lnTo>
                    <a:lnTo>
                      <a:pt x="1125" y="515"/>
                    </a:lnTo>
                    <a:lnTo>
                      <a:pt x="1125" y="515"/>
                    </a:lnTo>
                    <a:lnTo>
                      <a:pt x="1125" y="515"/>
                    </a:lnTo>
                    <a:lnTo>
                      <a:pt x="1123" y="515"/>
                    </a:lnTo>
                    <a:lnTo>
                      <a:pt x="1123" y="515"/>
                    </a:lnTo>
                    <a:lnTo>
                      <a:pt x="1123" y="515"/>
                    </a:lnTo>
                    <a:lnTo>
                      <a:pt x="1123" y="515"/>
                    </a:lnTo>
                    <a:lnTo>
                      <a:pt x="1123" y="514"/>
                    </a:lnTo>
                    <a:lnTo>
                      <a:pt x="1123" y="514"/>
                    </a:lnTo>
                    <a:lnTo>
                      <a:pt x="1123" y="514"/>
                    </a:lnTo>
                    <a:lnTo>
                      <a:pt x="1123" y="514"/>
                    </a:lnTo>
                    <a:lnTo>
                      <a:pt x="1123" y="512"/>
                    </a:lnTo>
                    <a:lnTo>
                      <a:pt x="1123" y="512"/>
                    </a:lnTo>
                    <a:lnTo>
                      <a:pt x="1123" y="512"/>
                    </a:lnTo>
                    <a:lnTo>
                      <a:pt x="1123" y="512"/>
                    </a:lnTo>
                    <a:lnTo>
                      <a:pt x="1121" y="512"/>
                    </a:lnTo>
                    <a:lnTo>
                      <a:pt x="1121" y="512"/>
                    </a:lnTo>
                    <a:lnTo>
                      <a:pt x="1121" y="512"/>
                    </a:lnTo>
                    <a:lnTo>
                      <a:pt x="1121" y="512"/>
                    </a:lnTo>
                    <a:lnTo>
                      <a:pt x="1121" y="512"/>
                    </a:lnTo>
                    <a:lnTo>
                      <a:pt x="1121" y="514"/>
                    </a:lnTo>
                    <a:lnTo>
                      <a:pt x="1121" y="514"/>
                    </a:lnTo>
                    <a:lnTo>
                      <a:pt x="1121" y="514"/>
                    </a:lnTo>
                    <a:lnTo>
                      <a:pt x="1121" y="514"/>
                    </a:lnTo>
                    <a:lnTo>
                      <a:pt x="1121" y="514"/>
                    </a:lnTo>
                    <a:lnTo>
                      <a:pt x="1121" y="514"/>
                    </a:lnTo>
                    <a:lnTo>
                      <a:pt x="1121" y="515"/>
                    </a:lnTo>
                    <a:lnTo>
                      <a:pt x="1121" y="515"/>
                    </a:lnTo>
                    <a:lnTo>
                      <a:pt x="1121" y="515"/>
                    </a:lnTo>
                    <a:lnTo>
                      <a:pt x="1121" y="515"/>
                    </a:lnTo>
                    <a:lnTo>
                      <a:pt x="1121" y="517"/>
                    </a:lnTo>
                    <a:lnTo>
                      <a:pt x="1121" y="517"/>
                    </a:lnTo>
                    <a:lnTo>
                      <a:pt x="1121" y="517"/>
                    </a:lnTo>
                    <a:lnTo>
                      <a:pt x="1121" y="519"/>
                    </a:lnTo>
                    <a:lnTo>
                      <a:pt x="1121" y="519"/>
                    </a:lnTo>
                    <a:lnTo>
                      <a:pt x="1121" y="519"/>
                    </a:lnTo>
                    <a:lnTo>
                      <a:pt x="1121" y="519"/>
                    </a:lnTo>
                    <a:lnTo>
                      <a:pt x="1119" y="519"/>
                    </a:lnTo>
                    <a:lnTo>
                      <a:pt x="1119" y="521"/>
                    </a:lnTo>
                    <a:lnTo>
                      <a:pt x="1119" y="521"/>
                    </a:lnTo>
                    <a:lnTo>
                      <a:pt x="1119" y="521"/>
                    </a:lnTo>
                    <a:lnTo>
                      <a:pt x="1118" y="521"/>
                    </a:lnTo>
                    <a:lnTo>
                      <a:pt x="1118" y="521"/>
                    </a:lnTo>
                    <a:lnTo>
                      <a:pt x="1116" y="521"/>
                    </a:lnTo>
                    <a:lnTo>
                      <a:pt x="1114" y="521"/>
                    </a:lnTo>
                    <a:lnTo>
                      <a:pt x="1114" y="521"/>
                    </a:lnTo>
                    <a:lnTo>
                      <a:pt x="1112" y="521"/>
                    </a:lnTo>
                    <a:lnTo>
                      <a:pt x="1112" y="521"/>
                    </a:lnTo>
                    <a:lnTo>
                      <a:pt x="1112" y="521"/>
                    </a:lnTo>
                    <a:lnTo>
                      <a:pt x="1112" y="521"/>
                    </a:lnTo>
                    <a:lnTo>
                      <a:pt x="1112" y="521"/>
                    </a:lnTo>
                    <a:lnTo>
                      <a:pt x="1112" y="523"/>
                    </a:lnTo>
                    <a:lnTo>
                      <a:pt x="1112" y="523"/>
                    </a:lnTo>
                    <a:lnTo>
                      <a:pt x="1112" y="523"/>
                    </a:lnTo>
                    <a:lnTo>
                      <a:pt x="1112" y="523"/>
                    </a:lnTo>
                    <a:lnTo>
                      <a:pt x="1112" y="523"/>
                    </a:lnTo>
                    <a:lnTo>
                      <a:pt x="1112" y="523"/>
                    </a:lnTo>
                    <a:lnTo>
                      <a:pt x="1112" y="523"/>
                    </a:lnTo>
                    <a:lnTo>
                      <a:pt x="1114" y="523"/>
                    </a:lnTo>
                    <a:lnTo>
                      <a:pt x="1114" y="523"/>
                    </a:lnTo>
                    <a:lnTo>
                      <a:pt x="1114" y="523"/>
                    </a:lnTo>
                    <a:lnTo>
                      <a:pt x="1116" y="524"/>
                    </a:lnTo>
                    <a:lnTo>
                      <a:pt x="1116" y="524"/>
                    </a:lnTo>
                    <a:lnTo>
                      <a:pt x="1116" y="524"/>
                    </a:lnTo>
                    <a:lnTo>
                      <a:pt x="1116" y="524"/>
                    </a:lnTo>
                    <a:lnTo>
                      <a:pt x="1118" y="524"/>
                    </a:lnTo>
                    <a:lnTo>
                      <a:pt x="1118" y="524"/>
                    </a:lnTo>
                    <a:lnTo>
                      <a:pt x="1118" y="526"/>
                    </a:lnTo>
                    <a:lnTo>
                      <a:pt x="1118" y="526"/>
                    </a:lnTo>
                    <a:lnTo>
                      <a:pt x="1116" y="526"/>
                    </a:lnTo>
                    <a:lnTo>
                      <a:pt x="1116" y="526"/>
                    </a:lnTo>
                    <a:lnTo>
                      <a:pt x="1116" y="528"/>
                    </a:lnTo>
                    <a:lnTo>
                      <a:pt x="1114" y="528"/>
                    </a:lnTo>
                    <a:lnTo>
                      <a:pt x="1114" y="528"/>
                    </a:lnTo>
                    <a:lnTo>
                      <a:pt x="1114" y="528"/>
                    </a:lnTo>
                    <a:lnTo>
                      <a:pt x="1114" y="528"/>
                    </a:lnTo>
                    <a:lnTo>
                      <a:pt x="1112" y="530"/>
                    </a:lnTo>
                    <a:lnTo>
                      <a:pt x="1112" y="530"/>
                    </a:lnTo>
                    <a:lnTo>
                      <a:pt x="1112" y="530"/>
                    </a:lnTo>
                    <a:lnTo>
                      <a:pt x="1110" y="530"/>
                    </a:lnTo>
                    <a:lnTo>
                      <a:pt x="1110" y="530"/>
                    </a:lnTo>
                    <a:lnTo>
                      <a:pt x="1109" y="530"/>
                    </a:lnTo>
                    <a:lnTo>
                      <a:pt x="1109" y="528"/>
                    </a:lnTo>
                    <a:lnTo>
                      <a:pt x="1109" y="528"/>
                    </a:lnTo>
                    <a:lnTo>
                      <a:pt x="1109" y="528"/>
                    </a:lnTo>
                    <a:lnTo>
                      <a:pt x="1109" y="528"/>
                    </a:lnTo>
                    <a:lnTo>
                      <a:pt x="1107" y="528"/>
                    </a:lnTo>
                    <a:lnTo>
                      <a:pt x="1105" y="526"/>
                    </a:lnTo>
                    <a:lnTo>
                      <a:pt x="1105" y="526"/>
                    </a:lnTo>
                    <a:lnTo>
                      <a:pt x="1105" y="526"/>
                    </a:lnTo>
                    <a:lnTo>
                      <a:pt x="1105" y="526"/>
                    </a:lnTo>
                    <a:lnTo>
                      <a:pt x="1105" y="526"/>
                    </a:lnTo>
                    <a:lnTo>
                      <a:pt x="1105" y="526"/>
                    </a:lnTo>
                    <a:lnTo>
                      <a:pt x="1103" y="524"/>
                    </a:lnTo>
                    <a:lnTo>
                      <a:pt x="1103" y="524"/>
                    </a:lnTo>
                    <a:lnTo>
                      <a:pt x="1103" y="524"/>
                    </a:lnTo>
                    <a:lnTo>
                      <a:pt x="1103" y="524"/>
                    </a:lnTo>
                    <a:lnTo>
                      <a:pt x="1103" y="524"/>
                    </a:lnTo>
                    <a:lnTo>
                      <a:pt x="1103" y="524"/>
                    </a:lnTo>
                    <a:lnTo>
                      <a:pt x="1103" y="524"/>
                    </a:lnTo>
                    <a:lnTo>
                      <a:pt x="1101" y="523"/>
                    </a:lnTo>
                    <a:lnTo>
                      <a:pt x="1101" y="523"/>
                    </a:lnTo>
                    <a:lnTo>
                      <a:pt x="1100" y="523"/>
                    </a:lnTo>
                    <a:lnTo>
                      <a:pt x="1100" y="523"/>
                    </a:lnTo>
                    <a:lnTo>
                      <a:pt x="1100" y="523"/>
                    </a:lnTo>
                    <a:lnTo>
                      <a:pt x="1100" y="523"/>
                    </a:lnTo>
                    <a:lnTo>
                      <a:pt x="1100" y="524"/>
                    </a:lnTo>
                    <a:lnTo>
                      <a:pt x="1100" y="524"/>
                    </a:lnTo>
                    <a:lnTo>
                      <a:pt x="1100" y="524"/>
                    </a:lnTo>
                    <a:lnTo>
                      <a:pt x="1098" y="524"/>
                    </a:lnTo>
                    <a:lnTo>
                      <a:pt x="1098" y="524"/>
                    </a:lnTo>
                    <a:lnTo>
                      <a:pt x="1098" y="524"/>
                    </a:lnTo>
                    <a:lnTo>
                      <a:pt x="1096" y="526"/>
                    </a:lnTo>
                    <a:lnTo>
                      <a:pt x="1096" y="526"/>
                    </a:lnTo>
                    <a:lnTo>
                      <a:pt x="1096" y="526"/>
                    </a:lnTo>
                    <a:lnTo>
                      <a:pt x="1096" y="528"/>
                    </a:lnTo>
                    <a:lnTo>
                      <a:pt x="1096" y="528"/>
                    </a:lnTo>
                    <a:lnTo>
                      <a:pt x="1096" y="530"/>
                    </a:lnTo>
                    <a:lnTo>
                      <a:pt x="1094" y="532"/>
                    </a:lnTo>
                    <a:lnTo>
                      <a:pt x="1094" y="532"/>
                    </a:lnTo>
                    <a:lnTo>
                      <a:pt x="1094" y="534"/>
                    </a:lnTo>
                    <a:lnTo>
                      <a:pt x="1094" y="534"/>
                    </a:lnTo>
                    <a:lnTo>
                      <a:pt x="1094" y="534"/>
                    </a:lnTo>
                    <a:lnTo>
                      <a:pt x="1094" y="535"/>
                    </a:lnTo>
                    <a:lnTo>
                      <a:pt x="1094" y="535"/>
                    </a:lnTo>
                    <a:lnTo>
                      <a:pt x="1094" y="535"/>
                    </a:lnTo>
                    <a:lnTo>
                      <a:pt x="1092" y="535"/>
                    </a:lnTo>
                    <a:lnTo>
                      <a:pt x="1092" y="535"/>
                    </a:lnTo>
                    <a:lnTo>
                      <a:pt x="1092" y="535"/>
                    </a:lnTo>
                    <a:lnTo>
                      <a:pt x="1090" y="537"/>
                    </a:lnTo>
                    <a:lnTo>
                      <a:pt x="1090" y="537"/>
                    </a:lnTo>
                    <a:lnTo>
                      <a:pt x="1090" y="537"/>
                    </a:lnTo>
                    <a:lnTo>
                      <a:pt x="1090" y="537"/>
                    </a:lnTo>
                    <a:lnTo>
                      <a:pt x="1090" y="537"/>
                    </a:lnTo>
                    <a:lnTo>
                      <a:pt x="1092" y="539"/>
                    </a:lnTo>
                    <a:lnTo>
                      <a:pt x="1092" y="539"/>
                    </a:lnTo>
                    <a:lnTo>
                      <a:pt x="1094" y="541"/>
                    </a:lnTo>
                    <a:lnTo>
                      <a:pt x="1094" y="541"/>
                    </a:lnTo>
                    <a:lnTo>
                      <a:pt x="1096" y="541"/>
                    </a:lnTo>
                    <a:lnTo>
                      <a:pt x="1096" y="541"/>
                    </a:lnTo>
                    <a:lnTo>
                      <a:pt x="1096" y="543"/>
                    </a:lnTo>
                    <a:lnTo>
                      <a:pt x="1096" y="543"/>
                    </a:lnTo>
                    <a:lnTo>
                      <a:pt x="1096" y="543"/>
                    </a:lnTo>
                    <a:lnTo>
                      <a:pt x="1096" y="544"/>
                    </a:lnTo>
                    <a:lnTo>
                      <a:pt x="1096" y="544"/>
                    </a:lnTo>
                    <a:lnTo>
                      <a:pt x="1096" y="546"/>
                    </a:lnTo>
                    <a:lnTo>
                      <a:pt x="1096" y="546"/>
                    </a:lnTo>
                    <a:lnTo>
                      <a:pt x="1094" y="546"/>
                    </a:lnTo>
                    <a:lnTo>
                      <a:pt x="1094" y="548"/>
                    </a:lnTo>
                    <a:lnTo>
                      <a:pt x="1094" y="548"/>
                    </a:lnTo>
                    <a:lnTo>
                      <a:pt x="1092" y="548"/>
                    </a:lnTo>
                    <a:lnTo>
                      <a:pt x="1092" y="548"/>
                    </a:lnTo>
                    <a:lnTo>
                      <a:pt x="1090" y="548"/>
                    </a:lnTo>
                    <a:lnTo>
                      <a:pt x="1090" y="548"/>
                    </a:lnTo>
                    <a:lnTo>
                      <a:pt x="1089" y="548"/>
                    </a:lnTo>
                    <a:lnTo>
                      <a:pt x="1089" y="548"/>
                    </a:lnTo>
                    <a:lnTo>
                      <a:pt x="1089" y="546"/>
                    </a:lnTo>
                    <a:lnTo>
                      <a:pt x="1087" y="546"/>
                    </a:lnTo>
                    <a:lnTo>
                      <a:pt x="1085" y="546"/>
                    </a:lnTo>
                    <a:lnTo>
                      <a:pt x="1083" y="546"/>
                    </a:lnTo>
                    <a:lnTo>
                      <a:pt x="1081" y="546"/>
                    </a:lnTo>
                    <a:lnTo>
                      <a:pt x="1081" y="546"/>
                    </a:lnTo>
                    <a:lnTo>
                      <a:pt x="1081" y="544"/>
                    </a:lnTo>
                    <a:lnTo>
                      <a:pt x="1081" y="544"/>
                    </a:lnTo>
                    <a:lnTo>
                      <a:pt x="1080" y="544"/>
                    </a:lnTo>
                    <a:lnTo>
                      <a:pt x="1080" y="544"/>
                    </a:lnTo>
                    <a:lnTo>
                      <a:pt x="1080" y="543"/>
                    </a:lnTo>
                    <a:lnTo>
                      <a:pt x="1078" y="543"/>
                    </a:lnTo>
                    <a:lnTo>
                      <a:pt x="1078" y="543"/>
                    </a:lnTo>
                    <a:lnTo>
                      <a:pt x="1078" y="543"/>
                    </a:lnTo>
                    <a:lnTo>
                      <a:pt x="1078" y="543"/>
                    </a:lnTo>
                    <a:lnTo>
                      <a:pt x="1076" y="543"/>
                    </a:lnTo>
                    <a:lnTo>
                      <a:pt x="1076" y="543"/>
                    </a:lnTo>
                    <a:lnTo>
                      <a:pt x="1076" y="543"/>
                    </a:lnTo>
                    <a:lnTo>
                      <a:pt x="1076" y="543"/>
                    </a:lnTo>
                    <a:lnTo>
                      <a:pt x="1076" y="543"/>
                    </a:lnTo>
                    <a:lnTo>
                      <a:pt x="1076" y="544"/>
                    </a:lnTo>
                    <a:lnTo>
                      <a:pt x="1076" y="544"/>
                    </a:lnTo>
                    <a:lnTo>
                      <a:pt x="1076" y="544"/>
                    </a:lnTo>
                    <a:lnTo>
                      <a:pt x="1076" y="544"/>
                    </a:lnTo>
                    <a:lnTo>
                      <a:pt x="1076" y="546"/>
                    </a:lnTo>
                    <a:lnTo>
                      <a:pt x="1076" y="546"/>
                    </a:lnTo>
                    <a:lnTo>
                      <a:pt x="1076" y="546"/>
                    </a:lnTo>
                    <a:lnTo>
                      <a:pt x="1076" y="546"/>
                    </a:lnTo>
                    <a:lnTo>
                      <a:pt x="1076" y="546"/>
                    </a:lnTo>
                    <a:lnTo>
                      <a:pt x="1076" y="546"/>
                    </a:lnTo>
                    <a:lnTo>
                      <a:pt x="1076" y="548"/>
                    </a:lnTo>
                    <a:lnTo>
                      <a:pt x="1076" y="550"/>
                    </a:lnTo>
                    <a:lnTo>
                      <a:pt x="1076" y="552"/>
                    </a:lnTo>
                    <a:lnTo>
                      <a:pt x="1076" y="552"/>
                    </a:lnTo>
                    <a:lnTo>
                      <a:pt x="1078" y="553"/>
                    </a:lnTo>
                    <a:lnTo>
                      <a:pt x="1078" y="553"/>
                    </a:lnTo>
                    <a:lnTo>
                      <a:pt x="1078" y="555"/>
                    </a:lnTo>
                    <a:lnTo>
                      <a:pt x="1080" y="555"/>
                    </a:lnTo>
                    <a:lnTo>
                      <a:pt x="1080" y="557"/>
                    </a:lnTo>
                    <a:lnTo>
                      <a:pt x="1080" y="557"/>
                    </a:lnTo>
                    <a:lnTo>
                      <a:pt x="1080" y="557"/>
                    </a:lnTo>
                    <a:lnTo>
                      <a:pt x="1080" y="557"/>
                    </a:lnTo>
                    <a:lnTo>
                      <a:pt x="1080" y="559"/>
                    </a:lnTo>
                    <a:lnTo>
                      <a:pt x="1080" y="559"/>
                    </a:lnTo>
                    <a:lnTo>
                      <a:pt x="1080" y="559"/>
                    </a:lnTo>
                    <a:lnTo>
                      <a:pt x="1080" y="559"/>
                    </a:lnTo>
                    <a:lnTo>
                      <a:pt x="1080" y="559"/>
                    </a:lnTo>
                    <a:lnTo>
                      <a:pt x="1076" y="561"/>
                    </a:lnTo>
                    <a:lnTo>
                      <a:pt x="1076" y="561"/>
                    </a:lnTo>
                    <a:lnTo>
                      <a:pt x="1076" y="561"/>
                    </a:lnTo>
                    <a:lnTo>
                      <a:pt x="1074" y="561"/>
                    </a:lnTo>
                    <a:lnTo>
                      <a:pt x="1074" y="561"/>
                    </a:lnTo>
                    <a:lnTo>
                      <a:pt x="1072" y="561"/>
                    </a:lnTo>
                    <a:lnTo>
                      <a:pt x="1071" y="561"/>
                    </a:lnTo>
                    <a:lnTo>
                      <a:pt x="1069" y="561"/>
                    </a:lnTo>
                    <a:lnTo>
                      <a:pt x="1069" y="561"/>
                    </a:lnTo>
                    <a:lnTo>
                      <a:pt x="1069" y="561"/>
                    </a:lnTo>
                    <a:lnTo>
                      <a:pt x="1069" y="561"/>
                    </a:lnTo>
                    <a:lnTo>
                      <a:pt x="1067" y="561"/>
                    </a:lnTo>
                    <a:lnTo>
                      <a:pt x="1067" y="561"/>
                    </a:lnTo>
                    <a:lnTo>
                      <a:pt x="1067" y="562"/>
                    </a:lnTo>
                    <a:lnTo>
                      <a:pt x="1067" y="562"/>
                    </a:lnTo>
                    <a:lnTo>
                      <a:pt x="1067" y="562"/>
                    </a:lnTo>
                    <a:lnTo>
                      <a:pt x="1065" y="564"/>
                    </a:lnTo>
                    <a:lnTo>
                      <a:pt x="1065" y="564"/>
                    </a:lnTo>
                    <a:lnTo>
                      <a:pt x="1065" y="566"/>
                    </a:lnTo>
                    <a:lnTo>
                      <a:pt x="1065" y="566"/>
                    </a:lnTo>
                    <a:lnTo>
                      <a:pt x="1065" y="566"/>
                    </a:lnTo>
                    <a:lnTo>
                      <a:pt x="1065" y="566"/>
                    </a:lnTo>
                    <a:lnTo>
                      <a:pt x="1065" y="568"/>
                    </a:lnTo>
                    <a:lnTo>
                      <a:pt x="1065" y="568"/>
                    </a:lnTo>
                    <a:lnTo>
                      <a:pt x="1063" y="568"/>
                    </a:lnTo>
                    <a:lnTo>
                      <a:pt x="1063" y="568"/>
                    </a:lnTo>
                    <a:lnTo>
                      <a:pt x="1063" y="568"/>
                    </a:lnTo>
                    <a:lnTo>
                      <a:pt x="1065" y="570"/>
                    </a:lnTo>
                    <a:lnTo>
                      <a:pt x="1065" y="570"/>
                    </a:lnTo>
                    <a:lnTo>
                      <a:pt x="1065" y="570"/>
                    </a:lnTo>
                    <a:lnTo>
                      <a:pt x="1065" y="572"/>
                    </a:lnTo>
                    <a:lnTo>
                      <a:pt x="1067" y="572"/>
                    </a:lnTo>
                    <a:lnTo>
                      <a:pt x="1067" y="572"/>
                    </a:lnTo>
                    <a:lnTo>
                      <a:pt x="1067" y="572"/>
                    </a:lnTo>
                    <a:lnTo>
                      <a:pt x="1069" y="572"/>
                    </a:lnTo>
                    <a:lnTo>
                      <a:pt x="1071" y="572"/>
                    </a:lnTo>
                    <a:lnTo>
                      <a:pt x="1071" y="572"/>
                    </a:lnTo>
                    <a:lnTo>
                      <a:pt x="1071" y="573"/>
                    </a:lnTo>
                    <a:lnTo>
                      <a:pt x="1071" y="573"/>
                    </a:lnTo>
                    <a:lnTo>
                      <a:pt x="1071" y="573"/>
                    </a:lnTo>
                    <a:lnTo>
                      <a:pt x="1071" y="573"/>
                    </a:lnTo>
                    <a:lnTo>
                      <a:pt x="1071" y="575"/>
                    </a:lnTo>
                    <a:lnTo>
                      <a:pt x="1069" y="575"/>
                    </a:lnTo>
                    <a:lnTo>
                      <a:pt x="1069" y="575"/>
                    </a:lnTo>
                    <a:lnTo>
                      <a:pt x="1069" y="575"/>
                    </a:lnTo>
                    <a:lnTo>
                      <a:pt x="1067" y="575"/>
                    </a:lnTo>
                    <a:lnTo>
                      <a:pt x="1067" y="575"/>
                    </a:lnTo>
                    <a:lnTo>
                      <a:pt x="1067" y="575"/>
                    </a:lnTo>
                    <a:lnTo>
                      <a:pt x="1065" y="575"/>
                    </a:lnTo>
                    <a:lnTo>
                      <a:pt x="1063" y="575"/>
                    </a:lnTo>
                    <a:lnTo>
                      <a:pt x="1063" y="575"/>
                    </a:lnTo>
                    <a:lnTo>
                      <a:pt x="1063" y="575"/>
                    </a:lnTo>
                    <a:lnTo>
                      <a:pt x="1062" y="573"/>
                    </a:lnTo>
                    <a:lnTo>
                      <a:pt x="1062" y="573"/>
                    </a:lnTo>
                    <a:lnTo>
                      <a:pt x="1060" y="572"/>
                    </a:lnTo>
                    <a:lnTo>
                      <a:pt x="1058" y="572"/>
                    </a:lnTo>
                    <a:lnTo>
                      <a:pt x="1058" y="572"/>
                    </a:lnTo>
                    <a:lnTo>
                      <a:pt x="1058" y="572"/>
                    </a:lnTo>
                    <a:lnTo>
                      <a:pt x="1056" y="572"/>
                    </a:lnTo>
                    <a:lnTo>
                      <a:pt x="1056" y="572"/>
                    </a:lnTo>
                    <a:lnTo>
                      <a:pt x="1056" y="572"/>
                    </a:lnTo>
                    <a:lnTo>
                      <a:pt x="1056" y="572"/>
                    </a:lnTo>
                    <a:lnTo>
                      <a:pt x="1056" y="572"/>
                    </a:lnTo>
                    <a:lnTo>
                      <a:pt x="1054" y="572"/>
                    </a:lnTo>
                    <a:lnTo>
                      <a:pt x="1054" y="572"/>
                    </a:lnTo>
                    <a:lnTo>
                      <a:pt x="1052" y="572"/>
                    </a:lnTo>
                    <a:lnTo>
                      <a:pt x="1052" y="573"/>
                    </a:lnTo>
                    <a:lnTo>
                      <a:pt x="1052" y="573"/>
                    </a:lnTo>
                    <a:lnTo>
                      <a:pt x="1051" y="573"/>
                    </a:lnTo>
                    <a:lnTo>
                      <a:pt x="1051" y="573"/>
                    </a:lnTo>
                    <a:lnTo>
                      <a:pt x="1051" y="573"/>
                    </a:lnTo>
                    <a:lnTo>
                      <a:pt x="1051" y="573"/>
                    </a:lnTo>
                    <a:lnTo>
                      <a:pt x="1051" y="573"/>
                    </a:lnTo>
                    <a:lnTo>
                      <a:pt x="1051" y="573"/>
                    </a:lnTo>
                    <a:lnTo>
                      <a:pt x="1051" y="573"/>
                    </a:lnTo>
                    <a:lnTo>
                      <a:pt x="1051" y="573"/>
                    </a:lnTo>
                    <a:lnTo>
                      <a:pt x="1051" y="575"/>
                    </a:lnTo>
                    <a:lnTo>
                      <a:pt x="1051" y="575"/>
                    </a:lnTo>
                    <a:lnTo>
                      <a:pt x="1051" y="575"/>
                    </a:lnTo>
                    <a:lnTo>
                      <a:pt x="1051" y="575"/>
                    </a:lnTo>
                    <a:lnTo>
                      <a:pt x="1049" y="577"/>
                    </a:lnTo>
                    <a:lnTo>
                      <a:pt x="1049" y="577"/>
                    </a:lnTo>
                    <a:lnTo>
                      <a:pt x="1051" y="577"/>
                    </a:lnTo>
                    <a:lnTo>
                      <a:pt x="1051" y="577"/>
                    </a:lnTo>
                    <a:lnTo>
                      <a:pt x="1051" y="579"/>
                    </a:lnTo>
                    <a:lnTo>
                      <a:pt x="1051" y="579"/>
                    </a:lnTo>
                    <a:lnTo>
                      <a:pt x="1051" y="581"/>
                    </a:lnTo>
                    <a:lnTo>
                      <a:pt x="1051" y="581"/>
                    </a:lnTo>
                    <a:lnTo>
                      <a:pt x="1051" y="581"/>
                    </a:lnTo>
                    <a:lnTo>
                      <a:pt x="1051" y="581"/>
                    </a:lnTo>
                    <a:lnTo>
                      <a:pt x="1051" y="581"/>
                    </a:lnTo>
                    <a:lnTo>
                      <a:pt x="1051" y="582"/>
                    </a:lnTo>
                    <a:lnTo>
                      <a:pt x="1049" y="584"/>
                    </a:lnTo>
                    <a:lnTo>
                      <a:pt x="1047" y="588"/>
                    </a:lnTo>
                    <a:lnTo>
                      <a:pt x="1047" y="588"/>
                    </a:lnTo>
                    <a:lnTo>
                      <a:pt x="1047" y="588"/>
                    </a:lnTo>
                    <a:lnTo>
                      <a:pt x="1047" y="588"/>
                    </a:lnTo>
                    <a:lnTo>
                      <a:pt x="1047" y="590"/>
                    </a:lnTo>
                    <a:lnTo>
                      <a:pt x="1047" y="590"/>
                    </a:lnTo>
                    <a:lnTo>
                      <a:pt x="1045" y="590"/>
                    </a:lnTo>
                    <a:lnTo>
                      <a:pt x="1045" y="590"/>
                    </a:lnTo>
                    <a:lnTo>
                      <a:pt x="1045" y="588"/>
                    </a:lnTo>
                    <a:lnTo>
                      <a:pt x="1045" y="588"/>
                    </a:lnTo>
                    <a:lnTo>
                      <a:pt x="1045" y="588"/>
                    </a:lnTo>
                    <a:lnTo>
                      <a:pt x="1045"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6"/>
                    </a:lnTo>
                    <a:lnTo>
                      <a:pt x="1043" y="586"/>
                    </a:lnTo>
                    <a:lnTo>
                      <a:pt x="1043" y="586"/>
                    </a:lnTo>
                    <a:lnTo>
                      <a:pt x="1043" y="586"/>
                    </a:lnTo>
                    <a:lnTo>
                      <a:pt x="1045" y="586"/>
                    </a:lnTo>
                    <a:lnTo>
                      <a:pt x="1045" y="586"/>
                    </a:lnTo>
                    <a:lnTo>
                      <a:pt x="1045" y="586"/>
                    </a:lnTo>
                    <a:lnTo>
                      <a:pt x="1045" y="584"/>
                    </a:lnTo>
                    <a:lnTo>
                      <a:pt x="1045" y="584"/>
                    </a:lnTo>
                    <a:lnTo>
                      <a:pt x="1045" y="584"/>
                    </a:lnTo>
                    <a:lnTo>
                      <a:pt x="1045" y="584"/>
                    </a:lnTo>
                    <a:lnTo>
                      <a:pt x="1043" y="584"/>
                    </a:lnTo>
                    <a:lnTo>
                      <a:pt x="1043" y="584"/>
                    </a:lnTo>
                    <a:lnTo>
                      <a:pt x="1043" y="584"/>
                    </a:lnTo>
                    <a:lnTo>
                      <a:pt x="1043" y="584"/>
                    </a:lnTo>
                    <a:lnTo>
                      <a:pt x="1043" y="582"/>
                    </a:lnTo>
                    <a:lnTo>
                      <a:pt x="1043" y="582"/>
                    </a:lnTo>
                    <a:lnTo>
                      <a:pt x="1043" y="582"/>
                    </a:lnTo>
                    <a:lnTo>
                      <a:pt x="1043" y="581"/>
                    </a:lnTo>
                    <a:lnTo>
                      <a:pt x="1042" y="581"/>
                    </a:lnTo>
                    <a:lnTo>
                      <a:pt x="1042" y="581"/>
                    </a:lnTo>
                    <a:lnTo>
                      <a:pt x="1042" y="581"/>
                    </a:lnTo>
                    <a:lnTo>
                      <a:pt x="1042" y="581"/>
                    </a:lnTo>
                    <a:lnTo>
                      <a:pt x="1042" y="581"/>
                    </a:lnTo>
                    <a:lnTo>
                      <a:pt x="1042" y="579"/>
                    </a:lnTo>
                    <a:lnTo>
                      <a:pt x="1042" y="579"/>
                    </a:lnTo>
                    <a:lnTo>
                      <a:pt x="1042" y="579"/>
                    </a:lnTo>
                    <a:lnTo>
                      <a:pt x="1042" y="579"/>
                    </a:lnTo>
                    <a:lnTo>
                      <a:pt x="1040" y="579"/>
                    </a:lnTo>
                    <a:lnTo>
                      <a:pt x="1040" y="579"/>
                    </a:lnTo>
                    <a:lnTo>
                      <a:pt x="1040" y="579"/>
                    </a:lnTo>
                    <a:lnTo>
                      <a:pt x="1040" y="579"/>
                    </a:lnTo>
                    <a:lnTo>
                      <a:pt x="1040" y="579"/>
                    </a:lnTo>
                    <a:lnTo>
                      <a:pt x="1038" y="579"/>
                    </a:lnTo>
                    <a:lnTo>
                      <a:pt x="1038" y="577"/>
                    </a:lnTo>
                    <a:lnTo>
                      <a:pt x="1038" y="577"/>
                    </a:lnTo>
                    <a:lnTo>
                      <a:pt x="1038" y="577"/>
                    </a:lnTo>
                    <a:lnTo>
                      <a:pt x="1038" y="577"/>
                    </a:lnTo>
                    <a:lnTo>
                      <a:pt x="1036" y="577"/>
                    </a:lnTo>
                    <a:lnTo>
                      <a:pt x="1036" y="577"/>
                    </a:lnTo>
                    <a:lnTo>
                      <a:pt x="1036" y="577"/>
                    </a:lnTo>
                    <a:lnTo>
                      <a:pt x="1034" y="577"/>
                    </a:lnTo>
                    <a:lnTo>
                      <a:pt x="1034" y="577"/>
                    </a:lnTo>
                    <a:lnTo>
                      <a:pt x="1034" y="577"/>
                    </a:lnTo>
                    <a:lnTo>
                      <a:pt x="1034" y="577"/>
                    </a:lnTo>
                    <a:lnTo>
                      <a:pt x="1034" y="577"/>
                    </a:lnTo>
                    <a:lnTo>
                      <a:pt x="1034" y="577"/>
                    </a:lnTo>
                    <a:lnTo>
                      <a:pt x="1034" y="575"/>
                    </a:lnTo>
                    <a:lnTo>
                      <a:pt x="1034" y="575"/>
                    </a:lnTo>
                    <a:lnTo>
                      <a:pt x="1034" y="575"/>
                    </a:lnTo>
                    <a:lnTo>
                      <a:pt x="1034" y="573"/>
                    </a:lnTo>
                    <a:lnTo>
                      <a:pt x="1034" y="573"/>
                    </a:lnTo>
                    <a:lnTo>
                      <a:pt x="1033" y="573"/>
                    </a:lnTo>
                    <a:lnTo>
                      <a:pt x="1033" y="573"/>
                    </a:lnTo>
                    <a:lnTo>
                      <a:pt x="1033" y="575"/>
                    </a:lnTo>
                    <a:lnTo>
                      <a:pt x="1033" y="575"/>
                    </a:lnTo>
                    <a:lnTo>
                      <a:pt x="1033" y="575"/>
                    </a:lnTo>
                    <a:lnTo>
                      <a:pt x="1033" y="575"/>
                    </a:lnTo>
                    <a:lnTo>
                      <a:pt x="1031" y="575"/>
                    </a:lnTo>
                    <a:lnTo>
                      <a:pt x="1031" y="575"/>
                    </a:lnTo>
                    <a:lnTo>
                      <a:pt x="1031" y="573"/>
                    </a:lnTo>
                    <a:lnTo>
                      <a:pt x="1031" y="573"/>
                    </a:lnTo>
                    <a:lnTo>
                      <a:pt x="1031" y="573"/>
                    </a:lnTo>
                    <a:lnTo>
                      <a:pt x="1031" y="573"/>
                    </a:lnTo>
                    <a:lnTo>
                      <a:pt x="1031" y="573"/>
                    </a:lnTo>
                    <a:lnTo>
                      <a:pt x="1031" y="573"/>
                    </a:lnTo>
                    <a:lnTo>
                      <a:pt x="1031" y="573"/>
                    </a:lnTo>
                    <a:lnTo>
                      <a:pt x="1031" y="572"/>
                    </a:lnTo>
                    <a:lnTo>
                      <a:pt x="1031" y="572"/>
                    </a:lnTo>
                    <a:lnTo>
                      <a:pt x="1031" y="572"/>
                    </a:lnTo>
                    <a:lnTo>
                      <a:pt x="1031" y="572"/>
                    </a:lnTo>
                    <a:lnTo>
                      <a:pt x="1031" y="572"/>
                    </a:lnTo>
                    <a:lnTo>
                      <a:pt x="1031" y="572"/>
                    </a:lnTo>
                    <a:lnTo>
                      <a:pt x="1029" y="572"/>
                    </a:lnTo>
                    <a:lnTo>
                      <a:pt x="1029" y="570"/>
                    </a:lnTo>
                    <a:lnTo>
                      <a:pt x="1029" y="570"/>
                    </a:lnTo>
                    <a:lnTo>
                      <a:pt x="1027" y="570"/>
                    </a:lnTo>
                    <a:lnTo>
                      <a:pt x="1027" y="570"/>
                    </a:lnTo>
                    <a:lnTo>
                      <a:pt x="1027" y="570"/>
                    </a:lnTo>
                    <a:lnTo>
                      <a:pt x="1027" y="570"/>
                    </a:lnTo>
                    <a:lnTo>
                      <a:pt x="1027" y="570"/>
                    </a:lnTo>
                    <a:lnTo>
                      <a:pt x="1027" y="570"/>
                    </a:lnTo>
                    <a:lnTo>
                      <a:pt x="1027" y="570"/>
                    </a:lnTo>
                    <a:lnTo>
                      <a:pt x="1027" y="570"/>
                    </a:lnTo>
                    <a:lnTo>
                      <a:pt x="1027" y="570"/>
                    </a:lnTo>
                    <a:lnTo>
                      <a:pt x="1027" y="568"/>
                    </a:lnTo>
                    <a:lnTo>
                      <a:pt x="1027" y="568"/>
                    </a:lnTo>
                    <a:lnTo>
                      <a:pt x="1027" y="568"/>
                    </a:lnTo>
                    <a:lnTo>
                      <a:pt x="1027" y="568"/>
                    </a:lnTo>
                    <a:lnTo>
                      <a:pt x="1027" y="568"/>
                    </a:lnTo>
                    <a:lnTo>
                      <a:pt x="1027" y="568"/>
                    </a:lnTo>
                    <a:lnTo>
                      <a:pt x="1027" y="568"/>
                    </a:lnTo>
                    <a:lnTo>
                      <a:pt x="1027" y="568"/>
                    </a:lnTo>
                    <a:lnTo>
                      <a:pt x="1027" y="568"/>
                    </a:lnTo>
                    <a:lnTo>
                      <a:pt x="1025" y="566"/>
                    </a:lnTo>
                    <a:lnTo>
                      <a:pt x="1025" y="566"/>
                    </a:lnTo>
                    <a:lnTo>
                      <a:pt x="1025" y="566"/>
                    </a:lnTo>
                    <a:lnTo>
                      <a:pt x="1025" y="566"/>
                    </a:lnTo>
                    <a:lnTo>
                      <a:pt x="1024" y="566"/>
                    </a:lnTo>
                    <a:lnTo>
                      <a:pt x="1024" y="564"/>
                    </a:lnTo>
                    <a:lnTo>
                      <a:pt x="1024" y="564"/>
                    </a:lnTo>
                    <a:lnTo>
                      <a:pt x="1024" y="564"/>
                    </a:lnTo>
                    <a:lnTo>
                      <a:pt x="1024" y="564"/>
                    </a:lnTo>
                    <a:lnTo>
                      <a:pt x="1024" y="564"/>
                    </a:lnTo>
                    <a:lnTo>
                      <a:pt x="1024" y="562"/>
                    </a:lnTo>
                    <a:lnTo>
                      <a:pt x="1022" y="562"/>
                    </a:lnTo>
                    <a:lnTo>
                      <a:pt x="1022" y="562"/>
                    </a:lnTo>
                    <a:lnTo>
                      <a:pt x="1022" y="562"/>
                    </a:lnTo>
                    <a:lnTo>
                      <a:pt x="1022" y="562"/>
                    </a:lnTo>
                    <a:lnTo>
                      <a:pt x="1024" y="561"/>
                    </a:lnTo>
                    <a:lnTo>
                      <a:pt x="1024" y="561"/>
                    </a:lnTo>
                    <a:lnTo>
                      <a:pt x="1024" y="561"/>
                    </a:lnTo>
                    <a:lnTo>
                      <a:pt x="1024" y="561"/>
                    </a:lnTo>
                    <a:lnTo>
                      <a:pt x="1024" y="561"/>
                    </a:lnTo>
                    <a:lnTo>
                      <a:pt x="1024" y="561"/>
                    </a:lnTo>
                    <a:lnTo>
                      <a:pt x="1024" y="561"/>
                    </a:lnTo>
                    <a:lnTo>
                      <a:pt x="1024" y="561"/>
                    </a:lnTo>
                    <a:lnTo>
                      <a:pt x="1022" y="561"/>
                    </a:lnTo>
                    <a:lnTo>
                      <a:pt x="1022" y="561"/>
                    </a:lnTo>
                    <a:lnTo>
                      <a:pt x="1022" y="559"/>
                    </a:lnTo>
                    <a:lnTo>
                      <a:pt x="1022" y="559"/>
                    </a:lnTo>
                    <a:lnTo>
                      <a:pt x="1020" y="559"/>
                    </a:lnTo>
                    <a:lnTo>
                      <a:pt x="1020" y="559"/>
                    </a:lnTo>
                    <a:lnTo>
                      <a:pt x="1020" y="559"/>
                    </a:lnTo>
                    <a:lnTo>
                      <a:pt x="1020" y="559"/>
                    </a:lnTo>
                    <a:lnTo>
                      <a:pt x="1020" y="559"/>
                    </a:lnTo>
                    <a:lnTo>
                      <a:pt x="1020" y="559"/>
                    </a:lnTo>
                    <a:lnTo>
                      <a:pt x="1020" y="559"/>
                    </a:lnTo>
                    <a:lnTo>
                      <a:pt x="1018" y="559"/>
                    </a:lnTo>
                    <a:lnTo>
                      <a:pt x="1018" y="559"/>
                    </a:lnTo>
                    <a:lnTo>
                      <a:pt x="1018" y="559"/>
                    </a:lnTo>
                    <a:lnTo>
                      <a:pt x="1018" y="557"/>
                    </a:lnTo>
                    <a:lnTo>
                      <a:pt x="1018" y="557"/>
                    </a:lnTo>
                    <a:lnTo>
                      <a:pt x="1016" y="557"/>
                    </a:lnTo>
                    <a:lnTo>
                      <a:pt x="1016" y="559"/>
                    </a:lnTo>
                    <a:lnTo>
                      <a:pt x="1016" y="559"/>
                    </a:lnTo>
                    <a:lnTo>
                      <a:pt x="1015" y="559"/>
                    </a:lnTo>
                    <a:lnTo>
                      <a:pt x="1015" y="559"/>
                    </a:lnTo>
                    <a:lnTo>
                      <a:pt x="1015" y="559"/>
                    </a:lnTo>
                    <a:lnTo>
                      <a:pt x="1013" y="559"/>
                    </a:lnTo>
                    <a:lnTo>
                      <a:pt x="1013" y="559"/>
                    </a:lnTo>
                    <a:lnTo>
                      <a:pt x="1013" y="559"/>
                    </a:lnTo>
                    <a:lnTo>
                      <a:pt x="1013" y="557"/>
                    </a:lnTo>
                    <a:lnTo>
                      <a:pt x="1013" y="557"/>
                    </a:lnTo>
                    <a:lnTo>
                      <a:pt x="1013" y="557"/>
                    </a:lnTo>
                    <a:lnTo>
                      <a:pt x="1013" y="557"/>
                    </a:lnTo>
                    <a:lnTo>
                      <a:pt x="1013" y="557"/>
                    </a:lnTo>
                    <a:lnTo>
                      <a:pt x="1013" y="557"/>
                    </a:lnTo>
                    <a:lnTo>
                      <a:pt x="1011" y="557"/>
                    </a:lnTo>
                    <a:lnTo>
                      <a:pt x="1011" y="557"/>
                    </a:lnTo>
                    <a:lnTo>
                      <a:pt x="1011" y="555"/>
                    </a:lnTo>
                    <a:lnTo>
                      <a:pt x="1011" y="555"/>
                    </a:lnTo>
                    <a:lnTo>
                      <a:pt x="1011" y="555"/>
                    </a:lnTo>
                    <a:lnTo>
                      <a:pt x="1011" y="555"/>
                    </a:lnTo>
                    <a:lnTo>
                      <a:pt x="1011" y="555"/>
                    </a:lnTo>
                    <a:lnTo>
                      <a:pt x="1011" y="555"/>
                    </a:lnTo>
                    <a:lnTo>
                      <a:pt x="1011" y="555"/>
                    </a:lnTo>
                    <a:lnTo>
                      <a:pt x="1009" y="553"/>
                    </a:lnTo>
                    <a:lnTo>
                      <a:pt x="1009" y="553"/>
                    </a:lnTo>
                    <a:lnTo>
                      <a:pt x="1009" y="553"/>
                    </a:lnTo>
                    <a:lnTo>
                      <a:pt x="1009" y="553"/>
                    </a:lnTo>
                    <a:lnTo>
                      <a:pt x="1009" y="553"/>
                    </a:lnTo>
                    <a:lnTo>
                      <a:pt x="1009" y="553"/>
                    </a:lnTo>
                    <a:lnTo>
                      <a:pt x="1009" y="552"/>
                    </a:lnTo>
                    <a:lnTo>
                      <a:pt x="1007" y="552"/>
                    </a:lnTo>
                    <a:lnTo>
                      <a:pt x="1007" y="552"/>
                    </a:lnTo>
                    <a:lnTo>
                      <a:pt x="1007" y="552"/>
                    </a:lnTo>
                    <a:lnTo>
                      <a:pt x="1007" y="552"/>
                    </a:lnTo>
                    <a:lnTo>
                      <a:pt x="1007" y="552"/>
                    </a:lnTo>
                    <a:lnTo>
                      <a:pt x="1007" y="550"/>
                    </a:lnTo>
                    <a:lnTo>
                      <a:pt x="1007" y="550"/>
                    </a:lnTo>
                    <a:lnTo>
                      <a:pt x="1007" y="550"/>
                    </a:lnTo>
                    <a:lnTo>
                      <a:pt x="1007" y="550"/>
                    </a:lnTo>
                    <a:lnTo>
                      <a:pt x="1007" y="550"/>
                    </a:lnTo>
                    <a:lnTo>
                      <a:pt x="1007" y="550"/>
                    </a:lnTo>
                    <a:lnTo>
                      <a:pt x="1005" y="548"/>
                    </a:lnTo>
                    <a:lnTo>
                      <a:pt x="1005" y="548"/>
                    </a:lnTo>
                    <a:lnTo>
                      <a:pt x="1005" y="548"/>
                    </a:lnTo>
                    <a:lnTo>
                      <a:pt x="1005" y="548"/>
                    </a:lnTo>
                    <a:lnTo>
                      <a:pt x="1005" y="548"/>
                    </a:lnTo>
                    <a:lnTo>
                      <a:pt x="1005" y="548"/>
                    </a:lnTo>
                    <a:lnTo>
                      <a:pt x="1004" y="546"/>
                    </a:lnTo>
                    <a:lnTo>
                      <a:pt x="1004" y="546"/>
                    </a:lnTo>
                    <a:lnTo>
                      <a:pt x="1004" y="546"/>
                    </a:lnTo>
                    <a:lnTo>
                      <a:pt x="1004" y="546"/>
                    </a:lnTo>
                    <a:lnTo>
                      <a:pt x="1004" y="546"/>
                    </a:lnTo>
                    <a:lnTo>
                      <a:pt x="1004" y="546"/>
                    </a:lnTo>
                    <a:lnTo>
                      <a:pt x="1002" y="546"/>
                    </a:lnTo>
                    <a:lnTo>
                      <a:pt x="1002" y="546"/>
                    </a:lnTo>
                    <a:lnTo>
                      <a:pt x="1002" y="546"/>
                    </a:lnTo>
                    <a:lnTo>
                      <a:pt x="1000" y="546"/>
                    </a:lnTo>
                    <a:lnTo>
                      <a:pt x="1000" y="546"/>
                    </a:lnTo>
                    <a:lnTo>
                      <a:pt x="1000" y="546"/>
                    </a:lnTo>
                    <a:lnTo>
                      <a:pt x="1000" y="546"/>
                    </a:lnTo>
                    <a:lnTo>
                      <a:pt x="1000" y="546"/>
                    </a:lnTo>
                    <a:lnTo>
                      <a:pt x="1000" y="544"/>
                    </a:lnTo>
                    <a:lnTo>
                      <a:pt x="1000" y="544"/>
                    </a:lnTo>
                    <a:lnTo>
                      <a:pt x="1000" y="544"/>
                    </a:lnTo>
                    <a:lnTo>
                      <a:pt x="1000" y="544"/>
                    </a:lnTo>
                    <a:lnTo>
                      <a:pt x="1000" y="543"/>
                    </a:lnTo>
                    <a:lnTo>
                      <a:pt x="1000" y="543"/>
                    </a:lnTo>
                    <a:lnTo>
                      <a:pt x="1000" y="543"/>
                    </a:lnTo>
                    <a:lnTo>
                      <a:pt x="998" y="543"/>
                    </a:lnTo>
                    <a:lnTo>
                      <a:pt x="998" y="543"/>
                    </a:lnTo>
                    <a:lnTo>
                      <a:pt x="998" y="543"/>
                    </a:lnTo>
                    <a:lnTo>
                      <a:pt x="998" y="543"/>
                    </a:lnTo>
                    <a:lnTo>
                      <a:pt x="998" y="543"/>
                    </a:lnTo>
                    <a:lnTo>
                      <a:pt x="998" y="541"/>
                    </a:lnTo>
                    <a:lnTo>
                      <a:pt x="998" y="541"/>
                    </a:lnTo>
                    <a:lnTo>
                      <a:pt x="998" y="541"/>
                    </a:lnTo>
                    <a:lnTo>
                      <a:pt x="998" y="541"/>
                    </a:lnTo>
                    <a:lnTo>
                      <a:pt x="998" y="541"/>
                    </a:lnTo>
                    <a:lnTo>
                      <a:pt x="998" y="541"/>
                    </a:lnTo>
                    <a:lnTo>
                      <a:pt x="998" y="541"/>
                    </a:lnTo>
                    <a:lnTo>
                      <a:pt x="998" y="539"/>
                    </a:lnTo>
                    <a:lnTo>
                      <a:pt x="998" y="539"/>
                    </a:lnTo>
                    <a:lnTo>
                      <a:pt x="998" y="539"/>
                    </a:lnTo>
                    <a:lnTo>
                      <a:pt x="998" y="539"/>
                    </a:lnTo>
                    <a:lnTo>
                      <a:pt x="998" y="539"/>
                    </a:lnTo>
                    <a:lnTo>
                      <a:pt x="998" y="537"/>
                    </a:lnTo>
                    <a:lnTo>
                      <a:pt x="998" y="537"/>
                    </a:lnTo>
                    <a:lnTo>
                      <a:pt x="998" y="537"/>
                    </a:lnTo>
                    <a:lnTo>
                      <a:pt x="998" y="537"/>
                    </a:lnTo>
                    <a:lnTo>
                      <a:pt x="998" y="537"/>
                    </a:lnTo>
                    <a:lnTo>
                      <a:pt x="998" y="535"/>
                    </a:lnTo>
                    <a:lnTo>
                      <a:pt x="998" y="535"/>
                    </a:lnTo>
                    <a:lnTo>
                      <a:pt x="998" y="535"/>
                    </a:lnTo>
                    <a:lnTo>
                      <a:pt x="998" y="535"/>
                    </a:lnTo>
                    <a:lnTo>
                      <a:pt x="998" y="535"/>
                    </a:lnTo>
                    <a:lnTo>
                      <a:pt x="998" y="534"/>
                    </a:lnTo>
                    <a:lnTo>
                      <a:pt x="998" y="532"/>
                    </a:lnTo>
                    <a:lnTo>
                      <a:pt x="998" y="532"/>
                    </a:lnTo>
                    <a:lnTo>
                      <a:pt x="998" y="532"/>
                    </a:lnTo>
                    <a:lnTo>
                      <a:pt x="998" y="532"/>
                    </a:lnTo>
                    <a:lnTo>
                      <a:pt x="998" y="530"/>
                    </a:lnTo>
                    <a:lnTo>
                      <a:pt x="998" y="528"/>
                    </a:lnTo>
                    <a:lnTo>
                      <a:pt x="998" y="528"/>
                    </a:lnTo>
                    <a:lnTo>
                      <a:pt x="998" y="528"/>
                    </a:lnTo>
                    <a:lnTo>
                      <a:pt x="998" y="528"/>
                    </a:lnTo>
                    <a:lnTo>
                      <a:pt x="996" y="526"/>
                    </a:lnTo>
                    <a:lnTo>
                      <a:pt x="996" y="526"/>
                    </a:lnTo>
                    <a:lnTo>
                      <a:pt x="996" y="526"/>
                    </a:lnTo>
                    <a:lnTo>
                      <a:pt x="995" y="526"/>
                    </a:lnTo>
                    <a:lnTo>
                      <a:pt x="995" y="526"/>
                    </a:lnTo>
                    <a:lnTo>
                      <a:pt x="995" y="526"/>
                    </a:lnTo>
                    <a:lnTo>
                      <a:pt x="995" y="524"/>
                    </a:lnTo>
                    <a:lnTo>
                      <a:pt x="995" y="524"/>
                    </a:lnTo>
                    <a:lnTo>
                      <a:pt x="995" y="523"/>
                    </a:lnTo>
                    <a:lnTo>
                      <a:pt x="995" y="523"/>
                    </a:lnTo>
                    <a:lnTo>
                      <a:pt x="993" y="521"/>
                    </a:lnTo>
                    <a:lnTo>
                      <a:pt x="993" y="521"/>
                    </a:lnTo>
                    <a:lnTo>
                      <a:pt x="993" y="519"/>
                    </a:lnTo>
                    <a:lnTo>
                      <a:pt x="993" y="519"/>
                    </a:lnTo>
                    <a:lnTo>
                      <a:pt x="993" y="519"/>
                    </a:lnTo>
                    <a:lnTo>
                      <a:pt x="993" y="519"/>
                    </a:lnTo>
                    <a:lnTo>
                      <a:pt x="993" y="517"/>
                    </a:lnTo>
                    <a:lnTo>
                      <a:pt x="993" y="517"/>
                    </a:lnTo>
                    <a:lnTo>
                      <a:pt x="993" y="517"/>
                    </a:lnTo>
                    <a:lnTo>
                      <a:pt x="991" y="517"/>
                    </a:lnTo>
                    <a:lnTo>
                      <a:pt x="991" y="517"/>
                    </a:lnTo>
                    <a:lnTo>
                      <a:pt x="991" y="517"/>
                    </a:lnTo>
                    <a:lnTo>
                      <a:pt x="991" y="517"/>
                    </a:lnTo>
                    <a:lnTo>
                      <a:pt x="989" y="517"/>
                    </a:lnTo>
                    <a:lnTo>
                      <a:pt x="989" y="517"/>
                    </a:lnTo>
                    <a:lnTo>
                      <a:pt x="989" y="517"/>
                    </a:lnTo>
                    <a:lnTo>
                      <a:pt x="989" y="517"/>
                    </a:lnTo>
                    <a:lnTo>
                      <a:pt x="989" y="517"/>
                    </a:lnTo>
                    <a:lnTo>
                      <a:pt x="987" y="517"/>
                    </a:lnTo>
                    <a:lnTo>
                      <a:pt x="987" y="517"/>
                    </a:lnTo>
                    <a:lnTo>
                      <a:pt x="987" y="515"/>
                    </a:lnTo>
                    <a:lnTo>
                      <a:pt x="987" y="515"/>
                    </a:lnTo>
                    <a:lnTo>
                      <a:pt x="986" y="515"/>
                    </a:lnTo>
                    <a:lnTo>
                      <a:pt x="986" y="515"/>
                    </a:lnTo>
                    <a:lnTo>
                      <a:pt x="986" y="515"/>
                    </a:lnTo>
                    <a:lnTo>
                      <a:pt x="984" y="515"/>
                    </a:lnTo>
                    <a:lnTo>
                      <a:pt x="984" y="515"/>
                    </a:lnTo>
                    <a:lnTo>
                      <a:pt x="984" y="515"/>
                    </a:lnTo>
                    <a:lnTo>
                      <a:pt x="982" y="515"/>
                    </a:lnTo>
                    <a:lnTo>
                      <a:pt x="982" y="515"/>
                    </a:lnTo>
                    <a:lnTo>
                      <a:pt x="982" y="515"/>
                    </a:lnTo>
                    <a:lnTo>
                      <a:pt x="980" y="515"/>
                    </a:lnTo>
                    <a:lnTo>
                      <a:pt x="980" y="515"/>
                    </a:lnTo>
                    <a:lnTo>
                      <a:pt x="980" y="514"/>
                    </a:lnTo>
                    <a:lnTo>
                      <a:pt x="980" y="514"/>
                    </a:lnTo>
                    <a:lnTo>
                      <a:pt x="978" y="514"/>
                    </a:lnTo>
                    <a:lnTo>
                      <a:pt x="978" y="514"/>
                    </a:lnTo>
                    <a:lnTo>
                      <a:pt x="978" y="514"/>
                    </a:lnTo>
                    <a:lnTo>
                      <a:pt x="978" y="514"/>
                    </a:lnTo>
                    <a:lnTo>
                      <a:pt x="977" y="514"/>
                    </a:lnTo>
                    <a:lnTo>
                      <a:pt x="977" y="514"/>
                    </a:lnTo>
                    <a:lnTo>
                      <a:pt x="977" y="515"/>
                    </a:lnTo>
                    <a:lnTo>
                      <a:pt x="977" y="517"/>
                    </a:lnTo>
                    <a:lnTo>
                      <a:pt x="977" y="517"/>
                    </a:lnTo>
                    <a:lnTo>
                      <a:pt x="977" y="517"/>
                    </a:lnTo>
                    <a:lnTo>
                      <a:pt x="977" y="517"/>
                    </a:lnTo>
                    <a:lnTo>
                      <a:pt x="977" y="517"/>
                    </a:lnTo>
                    <a:lnTo>
                      <a:pt x="977" y="517"/>
                    </a:lnTo>
                    <a:lnTo>
                      <a:pt x="975" y="519"/>
                    </a:lnTo>
                    <a:lnTo>
                      <a:pt x="975" y="519"/>
                    </a:lnTo>
                    <a:lnTo>
                      <a:pt x="975" y="519"/>
                    </a:lnTo>
                    <a:lnTo>
                      <a:pt x="975" y="519"/>
                    </a:lnTo>
                    <a:lnTo>
                      <a:pt x="975" y="521"/>
                    </a:lnTo>
                    <a:lnTo>
                      <a:pt x="975" y="521"/>
                    </a:lnTo>
                    <a:lnTo>
                      <a:pt x="973" y="521"/>
                    </a:lnTo>
                    <a:lnTo>
                      <a:pt x="973" y="521"/>
                    </a:lnTo>
                    <a:lnTo>
                      <a:pt x="973" y="521"/>
                    </a:lnTo>
                    <a:lnTo>
                      <a:pt x="973" y="523"/>
                    </a:lnTo>
                    <a:lnTo>
                      <a:pt x="973" y="523"/>
                    </a:lnTo>
                    <a:lnTo>
                      <a:pt x="973" y="523"/>
                    </a:lnTo>
                    <a:lnTo>
                      <a:pt x="973" y="524"/>
                    </a:lnTo>
                    <a:lnTo>
                      <a:pt x="971" y="524"/>
                    </a:lnTo>
                    <a:lnTo>
                      <a:pt x="971" y="524"/>
                    </a:lnTo>
                    <a:lnTo>
                      <a:pt x="969" y="526"/>
                    </a:lnTo>
                    <a:lnTo>
                      <a:pt x="969" y="526"/>
                    </a:lnTo>
                    <a:lnTo>
                      <a:pt x="969" y="526"/>
                    </a:lnTo>
                    <a:lnTo>
                      <a:pt x="969" y="526"/>
                    </a:lnTo>
                    <a:lnTo>
                      <a:pt x="969" y="526"/>
                    </a:lnTo>
                    <a:lnTo>
                      <a:pt x="967" y="526"/>
                    </a:lnTo>
                    <a:lnTo>
                      <a:pt x="967" y="528"/>
                    </a:lnTo>
                    <a:lnTo>
                      <a:pt x="967" y="528"/>
                    </a:lnTo>
                    <a:lnTo>
                      <a:pt x="969" y="528"/>
                    </a:lnTo>
                    <a:lnTo>
                      <a:pt x="969" y="528"/>
                    </a:lnTo>
                    <a:lnTo>
                      <a:pt x="969" y="530"/>
                    </a:lnTo>
                    <a:lnTo>
                      <a:pt x="969" y="530"/>
                    </a:lnTo>
                    <a:lnTo>
                      <a:pt x="969" y="530"/>
                    </a:lnTo>
                    <a:lnTo>
                      <a:pt x="969" y="530"/>
                    </a:lnTo>
                    <a:lnTo>
                      <a:pt x="971" y="532"/>
                    </a:lnTo>
                    <a:lnTo>
                      <a:pt x="971" y="532"/>
                    </a:lnTo>
                    <a:lnTo>
                      <a:pt x="971" y="532"/>
                    </a:lnTo>
                    <a:lnTo>
                      <a:pt x="971" y="532"/>
                    </a:lnTo>
                    <a:lnTo>
                      <a:pt x="971" y="532"/>
                    </a:lnTo>
                    <a:lnTo>
                      <a:pt x="971" y="532"/>
                    </a:lnTo>
                    <a:lnTo>
                      <a:pt x="971" y="534"/>
                    </a:lnTo>
                    <a:lnTo>
                      <a:pt x="971" y="534"/>
                    </a:lnTo>
                    <a:lnTo>
                      <a:pt x="971" y="534"/>
                    </a:lnTo>
                    <a:lnTo>
                      <a:pt x="971" y="534"/>
                    </a:lnTo>
                    <a:lnTo>
                      <a:pt x="971" y="534"/>
                    </a:lnTo>
                    <a:lnTo>
                      <a:pt x="969" y="535"/>
                    </a:lnTo>
                    <a:lnTo>
                      <a:pt x="969" y="535"/>
                    </a:lnTo>
                    <a:lnTo>
                      <a:pt x="969" y="535"/>
                    </a:lnTo>
                    <a:lnTo>
                      <a:pt x="969" y="535"/>
                    </a:lnTo>
                    <a:lnTo>
                      <a:pt x="969" y="537"/>
                    </a:lnTo>
                    <a:lnTo>
                      <a:pt x="969" y="537"/>
                    </a:lnTo>
                    <a:lnTo>
                      <a:pt x="969" y="537"/>
                    </a:lnTo>
                    <a:lnTo>
                      <a:pt x="969" y="537"/>
                    </a:lnTo>
                    <a:lnTo>
                      <a:pt x="969" y="539"/>
                    </a:lnTo>
                    <a:lnTo>
                      <a:pt x="969" y="539"/>
                    </a:lnTo>
                    <a:lnTo>
                      <a:pt x="971" y="539"/>
                    </a:lnTo>
                    <a:lnTo>
                      <a:pt x="971" y="539"/>
                    </a:lnTo>
                    <a:lnTo>
                      <a:pt x="971" y="541"/>
                    </a:lnTo>
                    <a:lnTo>
                      <a:pt x="971" y="541"/>
                    </a:lnTo>
                    <a:lnTo>
                      <a:pt x="971" y="541"/>
                    </a:lnTo>
                    <a:lnTo>
                      <a:pt x="971" y="543"/>
                    </a:lnTo>
                    <a:lnTo>
                      <a:pt x="971" y="543"/>
                    </a:lnTo>
                    <a:lnTo>
                      <a:pt x="971" y="543"/>
                    </a:lnTo>
                    <a:lnTo>
                      <a:pt x="971" y="543"/>
                    </a:lnTo>
                    <a:lnTo>
                      <a:pt x="973" y="543"/>
                    </a:lnTo>
                    <a:lnTo>
                      <a:pt x="973" y="543"/>
                    </a:lnTo>
                    <a:lnTo>
                      <a:pt x="973" y="544"/>
                    </a:lnTo>
                    <a:lnTo>
                      <a:pt x="973" y="544"/>
                    </a:lnTo>
                    <a:lnTo>
                      <a:pt x="975" y="546"/>
                    </a:lnTo>
                    <a:lnTo>
                      <a:pt x="973" y="546"/>
                    </a:lnTo>
                    <a:lnTo>
                      <a:pt x="973" y="546"/>
                    </a:lnTo>
                    <a:lnTo>
                      <a:pt x="973" y="546"/>
                    </a:lnTo>
                    <a:lnTo>
                      <a:pt x="973" y="546"/>
                    </a:lnTo>
                    <a:lnTo>
                      <a:pt x="971" y="546"/>
                    </a:lnTo>
                    <a:lnTo>
                      <a:pt x="971" y="548"/>
                    </a:lnTo>
                    <a:lnTo>
                      <a:pt x="971" y="548"/>
                    </a:lnTo>
                    <a:lnTo>
                      <a:pt x="971" y="550"/>
                    </a:lnTo>
                    <a:lnTo>
                      <a:pt x="971" y="550"/>
                    </a:lnTo>
                    <a:lnTo>
                      <a:pt x="971" y="550"/>
                    </a:lnTo>
                    <a:lnTo>
                      <a:pt x="971" y="552"/>
                    </a:lnTo>
                    <a:lnTo>
                      <a:pt x="973" y="552"/>
                    </a:lnTo>
                    <a:lnTo>
                      <a:pt x="973" y="552"/>
                    </a:lnTo>
                    <a:lnTo>
                      <a:pt x="973" y="552"/>
                    </a:lnTo>
                    <a:lnTo>
                      <a:pt x="971" y="553"/>
                    </a:lnTo>
                    <a:lnTo>
                      <a:pt x="971" y="553"/>
                    </a:lnTo>
                    <a:lnTo>
                      <a:pt x="971" y="553"/>
                    </a:lnTo>
                    <a:lnTo>
                      <a:pt x="971" y="555"/>
                    </a:lnTo>
                    <a:lnTo>
                      <a:pt x="971" y="555"/>
                    </a:lnTo>
                    <a:lnTo>
                      <a:pt x="971" y="557"/>
                    </a:lnTo>
                    <a:lnTo>
                      <a:pt x="971" y="557"/>
                    </a:lnTo>
                    <a:lnTo>
                      <a:pt x="969" y="559"/>
                    </a:lnTo>
                    <a:lnTo>
                      <a:pt x="969" y="559"/>
                    </a:lnTo>
                    <a:lnTo>
                      <a:pt x="969" y="559"/>
                    </a:lnTo>
                    <a:lnTo>
                      <a:pt x="967" y="559"/>
                    </a:lnTo>
                    <a:lnTo>
                      <a:pt x="967" y="559"/>
                    </a:lnTo>
                    <a:lnTo>
                      <a:pt x="967" y="559"/>
                    </a:lnTo>
                    <a:lnTo>
                      <a:pt x="967" y="559"/>
                    </a:lnTo>
                    <a:lnTo>
                      <a:pt x="966" y="559"/>
                    </a:lnTo>
                    <a:lnTo>
                      <a:pt x="966" y="559"/>
                    </a:lnTo>
                    <a:lnTo>
                      <a:pt x="966" y="559"/>
                    </a:lnTo>
                    <a:lnTo>
                      <a:pt x="966" y="559"/>
                    </a:lnTo>
                    <a:lnTo>
                      <a:pt x="966" y="559"/>
                    </a:lnTo>
                    <a:lnTo>
                      <a:pt x="964" y="559"/>
                    </a:lnTo>
                    <a:lnTo>
                      <a:pt x="964" y="559"/>
                    </a:lnTo>
                    <a:lnTo>
                      <a:pt x="964" y="559"/>
                    </a:lnTo>
                    <a:lnTo>
                      <a:pt x="962" y="559"/>
                    </a:lnTo>
                    <a:lnTo>
                      <a:pt x="962" y="559"/>
                    </a:lnTo>
                    <a:lnTo>
                      <a:pt x="962" y="559"/>
                    </a:lnTo>
                    <a:lnTo>
                      <a:pt x="962" y="559"/>
                    </a:lnTo>
                    <a:lnTo>
                      <a:pt x="962" y="559"/>
                    </a:lnTo>
                    <a:lnTo>
                      <a:pt x="962" y="559"/>
                    </a:lnTo>
                    <a:lnTo>
                      <a:pt x="960" y="559"/>
                    </a:lnTo>
                    <a:lnTo>
                      <a:pt x="960" y="559"/>
                    </a:lnTo>
                    <a:lnTo>
                      <a:pt x="960" y="559"/>
                    </a:lnTo>
                    <a:lnTo>
                      <a:pt x="960" y="559"/>
                    </a:lnTo>
                    <a:lnTo>
                      <a:pt x="960" y="559"/>
                    </a:lnTo>
                    <a:lnTo>
                      <a:pt x="960" y="559"/>
                    </a:lnTo>
                    <a:lnTo>
                      <a:pt x="958" y="559"/>
                    </a:lnTo>
                    <a:lnTo>
                      <a:pt x="958" y="559"/>
                    </a:lnTo>
                    <a:lnTo>
                      <a:pt x="958" y="559"/>
                    </a:lnTo>
                    <a:lnTo>
                      <a:pt x="958" y="559"/>
                    </a:lnTo>
                    <a:lnTo>
                      <a:pt x="957" y="561"/>
                    </a:lnTo>
                    <a:lnTo>
                      <a:pt x="957" y="561"/>
                    </a:lnTo>
                    <a:lnTo>
                      <a:pt x="957" y="561"/>
                    </a:lnTo>
                    <a:lnTo>
                      <a:pt x="957" y="561"/>
                    </a:lnTo>
                    <a:lnTo>
                      <a:pt x="955" y="561"/>
                    </a:lnTo>
                    <a:lnTo>
                      <a:pt x="955" y="561"/>
                    </a:lnTo>
                    <a:lnTo>
                      <a:pt x="955" y="561"/>
                    </a:lnTo>
                    <a:lnTo>
                      <a:pt x="955" y="561"/>
                    </a:lnTo>
                    <a:lnTo>
                      <a:pt x="953" y="561"/>
                    </a:lnTo>
                    <a:lnTo>
                      <a:pt x="953" y="561"/>
                    </a:lnTo>
                    <a:lnTo>
                      <a:pt x="953" y="561"/>
                    </a:lnTo>
                    <a:lnTo>
                      <a:pt x="953" y="562"/>
                    </a:lnTo>
                    <a:lnTo>
                      <a:pt x="953" y="562"/>
                    </a:lnTo>
                    <a:lnTo>
                      <a:pt x="953" y="562"/>
                    </a:lnTo>
                    <a:lnTo>
                      <a:pt x="953" y="562"/>
                    </a:lnTo>
                    <a:lnTo>
                      <a:pt x="953" y="562"/>
                    </a:lnTo>
                    <a:lnTo>
                      <a:pt x="953" y="562"/>
                    </a:lnTo>
                    <a:lnTo>
                      <a:pt x="953" y="562"/>
                    </a:lnTo>
                    <a:lnTo>
                      <a:pt x="953" y="564"/>
                    </a:lnTo>
                    <a:lnTo>
                      <a:pt x="953" y="564"/>
                    </a:lnTo>
                    <a:lnTo>
                      <a:pt x="951" y="564"/>
                    </a:lnTo>
                    <a:lnTo>
                      <a:pt x="951" y="562"/>
                    </a:lnTo>
                    <a:lnTo>
                      <a:pt x="951" y="562"/>
                    </a:lnTo>
                    <a:lnTo>
                      <a:pt x="951" y="562"/>
                    </a:lnTo>
                    <a:lnTo>
                      <a:pt x="951" y="564"/>
                    </a:lnTo>
                    <a:lnTo>
                      <a:pt x="951" y="564"/>
                    </a:lnTo>
                    <a:lnTo>
                      <a:pt x="949" y="564"/>
                    </a:lnTo>
                    <a:lnTo>
                      <a:pt x="949" y="564"/>
                    </a:lnTo>
                    <a:lnTo>
                      <a:pt x="949" y="564"/>
                    </a:lnTo>
                    <a:lnTo>
                      <a:pt x="949" y="564"/>
                    </a:lnTo>
                    <a:lnTo>
                      <a:pt x="948" y="566"/>
                    </a:lnTo>
                    <a:lnTo>
                      <a:pt x="948" y="566"/>
                    </a:lnTo>
                    <a:lnTo>
                      <a:pt x="948" y="566"/>
                    </a:lnTo>
                    <a:lnTo>
                      <a:pt x="948" y="566"/>
                    </a:lnTo>
                    <a:lnTo>
                      <a:pt x="948" y="568"/>
                    </a:lnTo>
                    <a:lnTo>
                      <a:pt x="948" y="568"/>
                    </a:lnTo>
                    <a:lnTo>
                      <a:pt x="946" y="568"/>
                    </a:lnTo>
                    <a:lnTo>
                      <a:pt x="946" y="568"/>
                    </a:lnTo>
                    <a:lnTo>
                      <a:pt x="946" y="568"/>
                    </a:lnTo>
                    <a:lnTo>
                      <a:pt x="946" y="568"/>
                    </a:lnTo>
                    <a:lnTo>
                      <a:pt x="946" y="568"/>
                    </a:lnTo>
                    <a:lnTo>
                      <a:pt x="944" y="568"/>
                    </a:lnTo>
                    <a:lnTo>
                      <a:pt x="944" y="570"/>
                    </a:lnTo>
                    <a:lnTo>
                      <a:pt x="944" y="570"/>
                    </a:lnTo>
                    <a:lnTo>
                      <a:pt x="944" y="570"/>
                    </a:lnTo>
                    <a:lnTo>
                      <a:pt x="944" y="570"/>
                    </a:lnTo>
                    <a:lnTo>
                      <a:pt x="944" y="570"/>
                    </a:lnTo>
                    <a:lnTo>
                      <a:pt x="944" y="570"/>
                    </a:lnTo>
                    <a:lnTo>
                      <a:pt x="944" y="568"/>
                    </a:lnTo>
                    <a:lnTo>
                      <a:pt x="942" y="568"/>
                    </a:lnTo>
                    <a:lnTo>
                      <a:pt x="942" y="568"/>
                    </a:lnTo>
                    <a:lnTo>
                      <a:pt x="942" y="568"/>
                    </a:lnTo>
                    <a:lnTo>
                      <a:pt x="942" y="568"/>
                    </a:lnTo>
                    <a:lnTo>
                      <a:pt x="942" y="568"/>
                    </a:lnTo>
                    <a:lnTo>
                      <a:pt x="940" y="568"/>
                    </a:lnTo>
                    <a:lnTo>
                      <a:pt x="940" y="568"/>
                    </a:lnTo>
                    <a:lnTo>
                      <a:pt x="940" y="568"/>
                    </a:lnTo>
                    <a:lnTo>
                      <a:pt x="940" y="568"/>
                    </a:lnTo>
                    <a:lnTo>
                      <a:pt x="939" y="568"/>
                    </a:lnTo>
                    <a:lnTo>
                      <a:pt x="939" y="568"/>
                    </a:lnTo>
                    <a:lnTo>
                      <a:pt x="939" y="570"/>
                    </a:lnTo>
                    <a:lnTo>
                      <a:pt x="939" y="570"/>
                    </a:lnTo>
                    <a:lnTo>
                      <a:pt x="939" y="570"/>
                    </a:lnTo>
                    <a:lnTo>
                      <a:pt x="939" y="570"/>
                    </a:lnTo>
                    <a:lnTo>
                      <a:pt x="937" y="570"/>
                    </a:lnTo>
                    <a:lnTo>
                      <a:pt x="937" y="570"/>
                    </a:lnTo>
                    <a:lnTo>
                      <a:pt x="937" y="570"/>
                    </a:lnTo>
                    <a:lnTo>
                      <a:pt x="937" y="570"/>
                    </a:lnTo>
                    <a:lnTo>
                      <a:pt x="935" y="572"/>
                    </a:lnTo>
                    <a:lnTo>
                      <a:pt x="935" y="572"/>
                    </a:lnTo>
                    <a:lnTo>
                      <a:pt x="935" y="572"/>
                    </a:lnTo>
                    <a:lnTo>
                      <a:pt x="935" y="570"/>
                    </a:lnTo>
                    <a:lnTo>
                      <a:pt x="935" y="570"/>
                    </a:lnTo>
                    <a:lnTo>
                      <a:pt x="933" y="570"/>
                    </a:lnTo>
                    <a:lnTo>
                      <a:pt x="933" y="570"/>
                    </a:lnTo>
                    <a:lnTo>
                      <a:pt x="933" y="570"/>
                    </a:lnTo>
                    <a:lnTo>
                      <a:pt x="933" y="570"/>
                    </a:lnTo>
                    <a:lnTo>
                      <a:pt x="933" y="570"/>
                    </a:lnTo>
                    <a:lnTo>
                      <a:pt x="931" y="570"/>
                    </a:lnTo>
                    <a:lnTo>
                      <a:pt x="931" y="570"/>
                    </a:lnTo>
                    <a:lnTo>
                      <a:pt x="931" y="570"/>
                    </a:lnTo>
                    <a:lnTo>
                      <a:pt x="931" y="570"/>
                    </a:lnTo>
                    <a:lnTo>
                      <a:pt x="930" y="570"/>
                    </a:lnTo>
                    <a:lnTo>
                      <a:pt x="928" y="570"/>
                    </a:lnTo>
                    <a:lnTo>
                      <a:pt x="928" y="570"/>
                    </a:lnTo>
                    <a:lnTo>
                      <a:pt x="928" y="570"/>
                    </a:lnTo>
                    <a:lnTo>
                      <a:pt x="928" y="568"/>
                    </a:lnTo>
                    <a:lnTo>
                      <a:pt x="928" y="568"/>
                    </a:lnTo>
                    <a:lnTo>
                      <a:pt x="926" y="568"/>
                    </a:lnTo>
                    <a:lnTo>
                      <a:pt x="926" y="568"/>
                    </a:lnTo>
                    <a:lnTo>
                      <a:pt x="926" y="568"/>
                    </a:lnTo>
                    <a:lnTo>
                      <a:pt x="924" y="568"/>
                    </a:lnTo>
                    <a:lnTo>
                      <a:pt x="924" y="568"/>
                    </a:lnTo>
                    <a:lnTo>
                      <a:pt x="924" y="568"/>
                    </a:lnTo>
                    <a:lnTo>
                      <a:pt x="922" y="568"/>
                    </a:lnTo>
                    <a:lnTo>
                      <a:pt x="922" y="568"/>
                    </a:lnTo>
                    <a:lnTo>
                      <a:pt x="922" y="568"/>
                    </a:lnTo>
                    <a:lnTo>
                      <a:pt x="920" y="568"/>
                    </a:lnTo>
                    <a:lnTo>
                      <a:pt x="920" y="568"/>
                    </a:lnTo>
                    <a:lnTo>
                      <a:pt x="920" y="568"/>
                    </a:lnTo>
                    <a:lnTo>
                      <a:pt x="920" y="568"/>
                    </a:lnTo>
                    <a:lnTo>
                      <a:pt x="919" y="568"/>
                    </a:lnTo>
                    <a:lnTo>
                      <a:pt x="919" y="568"/>
                    </a:lnTo>
                    <a:lnTo>
                      <a:pt x="919" y="568"/>
                    </a:lnTo>
                    <a:lnTo>
                      <a:pt x="919" y="568"/>
                    </a:lnTo>
                    <a:lnTo>
                      <a:pt x="919" y="568"/>
                    </a:lnTo>
                    <a:lnTo>
                      <a:pt x="919" y="568"/>
                    </a:lnTo>
                    <a:lnTo>
                      <a:pt x="919" y="568"/>
                    </a:lnTo>
                    <a:lnTo>
                      <a:pt x="919" y="568"/>
                    </a:lnTo>
                    <a:lnTo>
                      <a:pt x="919" y="570"/>
                    </a:lnTo>
                    <a:lnTo>
                      <a:pt x="919" y="570"/>
                    </a:lnTo>
                    <a:lnTo>
                      <a:pt x="917" y="570"/>
                    </a:lnTo>
                    <a:lnTo>
                      <a:pt x="917" y="570"/>
                    </a:lnTo>
                    <a:lnTo>
                      <a:pt x="917" y="572"/>
                    </a:lnTo>
                    <a:lnTo>
                      <a:pt x="917" y="572"/>
                    </a:lnTo>
                    <a:lnTo>
                      <a:pt x="917" y="572"/>
                    </a:lnTo>
                    <a:lnTo>
                      <a:pt x="917" y="572"/>
                    </a:lnTo>
                    <a:lnTo>
                      <a:pt x="917" y="572"/>
                    </a:lnTo>
                    <a:lnTo>
                      <a:pt x="917" y="572"/>
                    </a:lnTo>
                    <a:lnTo>
                      <a:pt x="917" y="572"/>
                    </a:lnTo>
                    <a:lnTo>
                      <a:pt x="917" y="573"/>
                    </a:lnTo>
                    <a:lnTo>
                      <a:pt x="917" y="573"/>
                    </a:lnTo>
                    <a:lnTo>
                      <a:pt x="919" y="573"/>
                    </a:lnTo>
                    <a:lnTo>
                      <a:pt x="919" y="573"/>
                    </a:lnTo>
                    <a:lnTo>
                      <a:pt x="919" y="573"/>
                    </a:lnTo>
                    <a:lnTo>
                      <a:pt x="919" y="573"/>
                    </a:lnTo>
                    <a:lnTo>
                      <a:pt x="919" y="573"/>
                    </a:lnTo>
                    <a:lnTo>
                      <a:pt x="919" y="573"/>
                    </a:lnTo>
                    <a:lnTo>
                      <a:pt x="919" y="575"/>
                    </a:lnTo>
                    <a:lnTo>
                      <a:pt x="919" y="575"/>
                    </a:lnTo>
                    <a:lnTo>
                      <a:pt x="919" y="575"/>
                    </a:lnTo>
                    <a:lnTo>
                      <a:pt x="919" y="575"/>
                    </a:lnTo>
                    <a:lnTo>
                      <a:pt x="919" y="575"/>
                    </a:lnTo>
                    <a:lnTo>
                      <a:pt x="917" y="575"/>
                    </a:lnTo>
                    <a:lnTo>
                      <a:pt x="917" y="575"/>
                    </a:lnTo>
                    <a:lnTo>
                      <a:pt x="917" y="575"/>
                    </a:lnTo>
                    <a:lnTo>
                      <a:pt x="915" y="575"/>
                    </a:lnTo>
                    <a:lnTo>
                      <a:pt x="913" y="575"/>
                    </a:lnTo>
                    <a:lnTo>
                      <a:pt x="913" y="575"/>
                    </a:lnTo>
                    <a:lnTo>
                      <a:pt x="911" y="575"/>
                    </a:lnTo>
                    <a:lnTo>
                      <a:pt x="911" y="575"/>
                    </a:lnTo>
                    <a:lnTo>
                      <a:pt x="911" y="575"/>
                    </a:lnTo>
                    <a:lnTo>
                      <a:pt x="911" y="575"/>
                    </a:lnTo>
                    <a:lnTo>
                      <a:pt x="910" y="575"/>
                    </a:lnTo>
                    <a:lnTo>
                      <a:pt x="910" y="575"/>
                    </a:lnTo>
                    <a:lnTo>
                      <a:pt x="910" y="575"/>
                    </a:lnTo>
                    <a:lnTo>
                      <a:pt x="908" y="575"/>
                    </a:lnTo>
                    <a:lnTo>
                      <a:pt x="906" y="575"/>
                    </a:lnTo>
                    <a:lnTo>
                      <a:pt x="906" y="575"/>
                    </a:lnTo>
                    <a:lnTo>
                      <a:pt x="906" y="575"/>
                    </a:lnTo>
                    <a:lnTo>
                      <a:pt x="904" y="575"/>
                    </a:lnTo>
                    <a:lnTo>
                      <a:pt x="902" y="577"/>
                    </a:lnTo>
                    <a:lnTo>
                      <a:pt x="902" y="577"/>
                    </a:lnTo>
                    <a:lnTo>
                      <a:pt x="902" y="579"/>
                    </a:lnTo>
                    <a:lnTo>
                      <a:pt x="902" y="579"/>
                    </a:lnTo>
                    <a:lnTo>
                      <a:pt x="902" y="581"/>
                    </a:lnTo>
                    <a:lnTo>
                      <a:pt x="902" y="582"/>
                    </a:lnTo>
                    <a:lnTo>
                      <a:pt x="904" y="582"/>
                    </a:lnTo>
                    <a:lnTo>
                      <a:pt x="904" y="584"/>
                    </a:lnTo>
                    <a:lnTo>
                      <a:pt x="906" y="584"/>
                    </a:lnTo>
                    <a:lnTo>
                      <a:pt x="906" y="586"/>
                    </a:lnTo>
                    <a:lnTo>
                      <a:pt x="906" y="588"/>
                    </a:lnTo>
                    <a:lnTo>
                      <a:pt x="906" y="588"/>
                    </a:lnTo>
                    <a:lnTo>
                      <a:pt x="906" y="588"/>
                    </a:lnTo>
                    <a:lnTo>
                      <a:pt x="908" y="590"/>
                    </a:lnTo>
                    <a:lnTo>
                      <a:pt x="908" y="590"/>
                    </a:lnTo>
                    <a:lnTo>
                      <a:pt x="908" y="590"/>
                    </a:lnTo>
                    <a:lnTo>
                      <a:pt x="910" y="590"/>
                    </a:lnTo>
                    <a:lnTo>
                      <a:pt x="911" y="590"/>
                    </a:lnTo>
                    <a:lnTo>
                      <a:pt x="911" y="590"/>
                    </a:lnTo>
                    <a:lnTo>
                      <a:pt x="913" y="590"/>
                    </a:lnTo>
                    <a:lnTo>
                      <a:pt x="913" y="590"/>
                    </a:lnTo>
                    <a:lnTo>
                      <a:pt x="913" y="590"/>
                    </a:lnTo>
                    <a:lnTo>
                      <a:pt x="913" y="591"/>
                    </a:lnTo>
                    <a:lnTo>
                      <a:pt x="911" y="591"/>
                    </a:lnTo>
                    <a:lnTo>
                      <a:pt x="911" y="593"/>
                    </a:lnTo>
                    <a:lnTo>
                      <a:pt x="911" y="593"/>
                    </a:lnTo>
                    <a:lnTo>
                      <a:pt x="910" y="593"/>
                    </a:lnTo>
                    <a:lnTo>
                      <a:pt x="910" y="595"/>
                    </a:lnTo>
                    <a:lnTo>
                      <a:pt x="908" y="595"/>
                    </a:lnTo>
                    <a:lnTo>
                      <a:pt x="908" y="595"/>
                    </a:lnTo>
                    <a:lnTo>
                      <a:pt x="908" y="597"/>
                    </a:lnTo>
                    <a:lnTo>
                      <a:pt x="908" y="597"/>
                    </a:lnTo>
                    <a:lnTo>
                      <a:pt x="908" y="597"/>
                    </a:lnTo>
                    <a:lnTo>
                      <a:pt x="908" y="597"/>
                    </a:lnTo>
                    <a:lnTo>
                      <a:pt x="906" y="597"/>
                    </a:lnTo>
                    <a:lnTo>
                      <a:pt x="906" y="597"/>
                    </a:lnTo>
                    <a:lnTo>
                      <a:pt x="906" y="597"/>
                    </a:lnTo>
                    <a:lnTo>
                      <a:pt x="906" y="597"/>
                    </a:lnTo>
                    <a:lnTo>
                      <a:pt x="904" y="597"/>
                    </a:lnTo>
                    <a:lnTo>
                      <a:pt x="904" y="597"/>
                    </a:lnTo>
                    <a:lnTo>
                      <a:pt x="904" y="597"/>
                    </a:lnTo>
                    <a:lnTo>
                      <a:pt x="904" y="597"/>
                    </a:lnTo>
                    <a:lnTo>
                      <a:pt x="904" y="597"/>
                    </a:lnTo>
                    <a:lnTo>
                      <a:pt x="904" y="597"/>
                    </a:lnTo>
                    <a:lnTo>
                      <a:pt x="902" y="597"/>
                    </a:lnTo>
                    <a:lnTo>
                      <a:pt x="902" y="597"/>
                    </a:lnTo>
                    <a:lnTo>
                      <a:pt x="902" y="597"/>
                    </a:lnTo>
                    <a:lnTo>
                      <a:pt x="902" y="597"/>
                    </a:lnTo>
                    <a:lnTo>
                      <a:pt x="902" y="597"/>
                    </a:lnTo>
                    <a:lnTo>
                      <a:pt x="901" y="597"/>
                    </a:lnTo>
                    <a:lnTo>
                      <a:pt x="901" y="597"/>
                    </a:lnTo>
                    <a:lnTo>
                      <a:pt x="901" y="597"/>
                    </a:lnTo>
                    <a:lnTo>
                      <a:pt x="901" y="599"/>
                    </a:lnTo>
                    <a:lnTo>
                      <a:pt x="901" y="599"/>
                    </a:lnTo>
                    <a:lnTo>
                      <a:pt x="901" y="599"/>
                    </a:lnTo>
                    <a:lnTo>
                      <a:pt x="901" y="599"/>
                    </a:lnTo>
                    <a:lnTo>
                      <a:pt x="899" y="599"/>
                    </a:lnTo>
                    <a:lnTo>
                      <a:pt x="899" y="599"/>
                    </a:lnTo>
                    <a:lnTo>
                      <a:pt x="899" y="599"/>
                    </a:lnTo>
                    <a:lnTo>
                      <a:pt x="899" y="599"/>
                    </a:lnTo>
                    <a:lnTo>
                      <a:pt x="899" y="599"/>
                    </a:lnTo>
                    <a:lnTo>
                      <a:pt x="899" y="599"/>
                    </a:lnTo>
                    <a:lnTo>
                      <a:pt x="897" y="599"/>
                    </a:lnTo>
                    <a:lnTo>
                      <a:pt x="897" y="599"/>
                    </a:lnTo>
                    <a:lnTo>
                      <a:pt x="897" y="599"/>
                    </a:lnTo>
                    <a:lnTo>
                      <a:pt x="897" y="599"/>
                    </a:lnTo>
                    <a:lnTo>
                      <a:pt x="897" y="599"/>
                    </a:lnTo>
                    <a:lnTo>
                      <a:pt x="895" y="599"/>
                    </a:lnTo>
                    <a:lnTo>
                      <a:pt x="895" y="599"/>
                    </a:lnTo>
                    <a:lnTo>
                      <a:pt x="895" y="599"/>
                    </a:lnTo>
                    <a:lnTo>
                      <a:pt x="895" y="600"/>
                    </a:lnTo>
                    <a:lnTo>
                      <a:pt x="895" y="600"/>
                    </a:lnTo>
                    <a:lnTo>
                      <a:pt x="895" y="600"/>
                    </a:lnTo>
                    <a:lnTo>
                      <a:pt x="895" y="600"/>
                    </a:lnTo>
                    <a:lnTo>
                      <a:pt x="893" y="600"/>
                    </a:lnTo>
                    <a:lnTo>
                      <a:pt x="893" y="600"/>
                    </a:lnTo>
                    <a:lnTo>
                      <a:pt x="893" y="600"/>
                    </a:lnTo>
                    <a:lnTo>
                      <a:pt x="893" y="600"/>
                    </a:lnTo>
                    <a:lnTo>
                      <a:pt x="893" y="600"/>
                    </a:lnTo>
                    <a:lnTo>
                      <a:pt x="893" y="600"/>
                    </a:lnTo>
                    <a:lnTo>
                      <a:pt x="893" y="602"/>
                    </a:lnTo>
                    <a:lnTo>
                      <a:pt x="893" y="602"/>
                    </a:lnTo>
                    <a:lnTo>
                      <a:pt x="893" y="602"/>
                    </a:lnTo>
                    <a:lnTo>
                      <a:pt x="893" y="602"/>
                    </a:lnTo>
                    <a:lnTo>
                      <a:pt x="892" y="602"/>
                    </a:lnTo>
                    <a:lnTo>
                      <a:pt x="892" y="602"/>
                    </a:lnTo>
                    <a:lnTo>
                      <a:pt x="892" y="602"/>
                    </a:lnTo>
                    <a:lnTo>
                      <a:pt x="890" y="602"/>
                    </a:lnTo>
                    <a:lnTo>
                      <a:pt x="890" y="602"/>
                    </a:lnTo>
                    <a:lnTo>
                      <a:pt x="888" y="602"/>
                    </a:lnTo>
                    <a:lnTo>
                      <a:pt x="888" y="602"/>
                    </a:lnTo>
                    <a:lnTo>
                      <a:pt x="888" y="602"/>
                    </a:lnTo>
                    <a:lnTo>
                      <a:pt x="888" y="602"/>
                    </a:lnTo>
                    <a:lnTo>
                      <a:pt x="886" y="602"/>
                    </a:lnTo>
                    <a:lnTo>
                      <a:pt x="886" y="602"/>
                    </a:lnTo>
                    <a:lnTo>
                      <a:pt x="886" y="602"/>
                    </a:lnTo>
                    <a:lnTo>
                      <a:pt x="886" y="602"/>
                    </a:lnTo>
                    <a:lnTo>
                      <a:pt x="886" y="602"/>
                    </a:lnTo>
                    <a:lnTo>
                      <a:pt x="886" y="602"/>
                    </a:lnTo>
                    <a:lnTo>
                      <a:pt x="884" y="602"/>
                    </a:lnTo>
                    <a:lnTo>
                      <a:pt x="884" y="602"/>
                    </a:lnTo>
                    <a:lnTo>
                      <a:pt x="884" y="602"/>
                    </a:lnTo>
                    <a:lnTo>
                      <a:pt x="884" y="602"/>
                    </a:lnTo>
                    <a:lnTo>
                      <a:pt x="884" y="602"/>
                    </a:lnTo>
                    <a:lnTo>
                      <a:pt x="884" y="602"/>
                    </a:lnTo>
                    <a:lnTo>
                      <a:pt x="884" y="602"/>
                    </a:lnTo>
                    <a:lnTo>
                      <a:pt x="882" y="602"/>
                    </a:lnTo>
                    <a:lnTo>
                      <a:pt x="882" y="602"/>
                    </a:lnTo>
                    <a:lnTo>
                      <a:pt x="882" y="602"/>
                    </a:lnTo>
                    <a:lnTo>
                      <a:pt x="882" y="602"/>
                    </a:lnTo>
                    <a:lnTo>
                      <a:pt x="882" y="604"/>
                    </a:lnTo>
                    <a:lnTo>
                      <a:pt x="882" y="604"/>
                    </a:lnTo>
                    <a:lnTo>
                      <a:pt x="882" y="604"/>
                    </a:lnTo>
                    <a:lnTo>
                      <a:pt x="881" y="604"/>
                    </a:lnTo>
                    <a:lnTo>
                      <a:pt x="881" y="604"/>
                    </a:lnTo>
                    <a:lnTo>
                      <a:pt x="881" y="604"/>
                    </a:lnTo>
                    <a:lnTo>
                      <a:pt x="881" y="604"/>
                    </a:lnTo>
                    <a:lnTo>
                      <a:pt x="879" y="604"/>
                    </a:lnTo>
                    <a:lnTo>
                      <a:pt x="879" y="604"/>
                    </a:lnTo>
                    <a:lnTo>
                      <a:pt x="879" y="604"/>
                    </a:lnTo>
                    <a:lnTo>
                      <a:pt x="879" y="604"/>
                    </a:lnTo>
                    <a:lnTo>
                      <a:pt x="877" y="604"/>
                    </a:lnTo>
                    <a:lnTo>
                      <a:pt x="877" y="604"/>
                    </a:lnTo>
                    <a:lnTo>
                      <a:pt x="877" y="604"/>
                    </a:lnTo>
                    <a:lnTo>
                      <a:pt x="877" y="604"/>
                    </a:lnTo>
                    <a:lnTo>
                      <a:pt x="877" y="604"/>
                    </a:lnTo>
                    <a:lnTo>
                      <a:pt x="875" y="604"/>
                    </a:lnTo>
                    <a:lnTo>
                      <a:pt x="875" y="604"/>
                    </a:lnTo>
                    <a:lnTo>
                      <a:pt x="875" y="604"/>
                    </a:lnTo>
                    <a:lnTo>
                      <a:pt x="875" y="604"/>
                    </a:lnTo>
                    <a:lnTo>
                      <a:pt x="875" y="606"/>
                    </a:lnTo>
                    <a:lnTo>
                      <a:pt x="875" y="606"/>
                    </a:lnTo>
                    <a:lnTo>
                      <a:pt x="875" y="606"/>
                    </a:lnTo>
                    <a:lnTo>
                      <a:pt x="875" y="606"/>
                    </a:lnTo>
                    <a:lnTo>
                      <a:pt x="875" y="606"/>
                    </a:lnTo>
                    <a:lnTo>
                      <a:pt x="875" y="606"/>
                    </a:lnTo>
                    <a:lnTo>
                      <a:pt x="875" y="606"/>
                    </a:lnTo>
                    <a:lnTo>
                      <a:pt x="873" y="606"/>
                    </a:lnTo>
                    <a:lnTo>
                      <a:pt x="873" y="606"/>
                    </a:lnTo>
                    <a:lnTo>
                      <a:pt x="873" y="606"/>
                    </a:lnTo>
                    <a:lnTo>
                      <a:pt x="873" y="606"/>
                    </a:lnTo>
                    <a:lnTo>
                      <a:pt x="873" y="606"/>
                    </a:lnTo>
                    <a:lnTo>
                      <a:pt x="873" y="606"/>
                    </a:lnTo>
                    <a:lnTo>
                      <a:pt x="873" y="606"/>
                    </a:lnTo>
                    <a:lnTo>
                      <a:pt x="872" y="606"/>
                    </a:lnTo>
                    <a:lnTo>
                      <a:pt x="872" y="606"/>
                    </a:lnTo>
                    <a:lnTo>
                      <a:pt x="872" y="606"/>
                    </a:lnTo>
                    <a:lnTo>
                      <a:pt x="872" y="606"/>
                    </a:lnTo>
                    <a:lnTo>
                      <a:pt x="872" y="606"/>
                    </a:lnTo>
                    <a:lnTo>
                      <a:pt x="870" y="606"/>
                    </a:lnTo>
                    <a:lnTo>
                      <a:pt x="870" y="606"/>
                    </a:lnTo>
                    <a:lnTo>
                      <a:pt x="870" y="606"/>
                    </a:lnTo>
                    <a:lnTo>
                      <a:pt x="870" y="606"/>
                    </a:lnTo>
                    <a:lnTo>
                      <a:pt x="870" y="606"/>
                    </a:lnTo>
                    <a:lnTo>
                      <a:pt x="870" y="606"/>
                    </a:lnTo>
                    <a:lnTo>
                      <a:pt x="868" y="606"/>
                    </a:lnTo>
                    <a:lnTo>
                      <a:pt x="868" y="606"/>
                    </a:lnTo>
                    <a:lnTo>
                      <a:pt x="868" y="606"/>
                    </a:lnTo>
                    <a:lnTo>
                      <a:pt x="868" y="606"/>
                    </a:lnTo>
                    <a:lnTo>
                      <a:pt x="868" y="606"/>
                    </a:lnTo>
                    <a:lnTo>
                      <a:pt x="868" y="606"/>
                    </a:lnTo>
                    <a:lnTo>
                      <a:pt x="868" y="606"/>
                    </a:lnTo>
                    <a:lnTo>
                      <a:pt x="866" y="606"/>
                    </a:lnTo>
                    <a:lnTo>
                      <a:pt x="866" y="606"/>
                    </a:lnTo>
                    <a:lnTo>
                      <a:pt x="866" y="606"/>
                    </a:lnTo>
                    <a:lnTo>
                      <a:pt x="866" y="606"/>
                    </a:lnTo>
                    <a:lnTo>
                      <a:pt x="866" y="606"/>
                    </a:lnTo>
                    <a:lnTo>
                      <a:pt x="866" y="606"/>
                    </a:lnTo>
                    <a:lnTo>
                      <a:pt x="866" y="606"/>
                    </a:lnTo>
                    <a:lnTo>
                      <a:pt x="864" y="608"/>
                    </a:lnTo>
                    <a:lnTo>
                      <a:pt x="864" y="608"/>
                    </a:lnTo>
                    <a:lnTo>
                      <a:pt x="864" y="608"/>
                    </a:lnTo>
                    <a:lnTo>
                      <a:pt x="864" y="610"/>
                    </a:lnTo>
                    <a:lnTo>
                      <a:pt x="864" y="610"/>
                    </a:lnTo>
                    <a:lnTo>
                      <a:pt x="863" y="610"/>
                    </a:lnTo>
                    <a:lnTo>
                      <a:pt x="863" y="610"/>
                    </a:lnTo>
                    <a:lnTo>
                      <a:pt x="863" y="610"/>
                    </a:lnTo>
                    <a:lnTo>
                      <a:pt x="863" y="610"/>
                    </a:lnTo>
                    <a:lnTo>
                      <a:pt x="863" y="610"/>
                    </a:lnTo>
                    <a:lnTo>
                      <a:pt x="863" y="610"/>
                    </a:lnTo>
                    <a:lnTo>
                      <a:pt x="863" y="610"/>
                    </a:lnTo>
                    <a:lnTo>
                      <a:pt x="863" y="610"/>
                    </a:lnTo>
                    <a:lnTo>
                      <a:pt x="863" y="610"/>
                    </a:lnTo>
                    <a:lnTo>
                      <a:pt x="861" y="610"/>
                    </a:lnTo>
                    <a:lnTo>
                      <a:pt x="861" y="610"/>
                    </a:lnTo>
                    <a:lnTo>
                      <a:pt x="861" y="610"/>
                    </a:lnTo>
                    <a:lnTo>
                      <a:pt x="861" y="610"/>
                    </a:lnTo>
                    <a:lnTo>
                      <a:pt x="861" y="610"/>
                    </a:lnTo>
                    <a:lnTo>
                      <a:pt x="861" y="611"/>
                    </a:lnTo>
                    <a:lnTo>
                      <a:pt x="861" y="611"/>
                    </a:lnTo>
                    <a:lnTo>
                      <a:pt x="861" y="613"/>
                    </a:lnTo>
                    <a:lnTo>
                      <a:pt x="861" y="613"/>
                    </a:lnTo>
                    <a:lnTo>
                      <a:pt x="861" y="613"/>
                    </a:lnTo>
                    <a:lnTo>
                      <a:pt x="861" y="613"/>
                    </a:lnTo>
                    <a:lnTo>
                      <a:pt x="859" y="613"/>
                    </a:lnTo>
                    <a:lnTo>
                      <a:pt x="859" y="613"/>
                    </a:lnTo>
                    <a:lnTo>
                      <a:pt x="859" y="615"/>
                    </a:lnTo>
                    <a:lnTo>
                      <a:pt x="861" y="615"/>
                    </a:lnTo>
                    <a:lnTo>
                      <a:pt x="861" y="615"/>
                    </a:lnTo>
                    <a:lnTo>
                      <a:pt x="861" y="615"/>
                    </a:lnTo>
                    <a:lnTo>
                      <a:pt x="861" y="615"/>
                    </a:lnTo>
                    <a:lnTo>
                      <a:pt x="861" y="615"/>
                    </a:lnTo>
                    <a:lnTo>
                      <a:pt x="859" y="617"/>
                    </a:lnTo>
                    <a:lnTo>
                      <a:pt x="859" y="617"/>
                    </a:lnTo>
                    <a:lnTo>
                      <a:pt x="859" y="617"/>
                    </a:lnTo>
                    <a:lnTo>
                      <a:pt x="859" y="617"/>
                    </a:lnTo>
                    <a:lnTo>
                      <a:pt x="859" y="617"/>
                    </a:lnTo>
                    <a:lnTo>
                      <a:pt x="859" y="617"/>
                    </a:lnTo>
                    <a:lnTo>
                      <a:pt x="859" y="617"/>
                    </a:lnTo>
                    <a:lnTo>
                      <a:pt x="857" y="619"/>
                    </a:lnTo>
                    <a:lnTo>
                      <a:pt x="857" y="619"/>
                    </a:lnTo>
                    <a:lnTo>
                      <a:pt x="857" y="619"/>
                    </a:lnTo>
                    <a:lnTo>
                      <a:pt x="857" y="619"/>
                    </a:lnTo>
                    <a:lnTo>
                      <a:pt x="857" y="619"/>
                    </a:lnTo>
                    <a:lnTo>
                      <a:pt x="857" y="619"/>
                    </a:lnTo>
                    <a:lnTo>
                      <a:pt x="855" y="619"/>
                    </a:lnTo>
                    <a:lnTo>
                      <a:pt x="855" y="619"/>
                    </a:lnTo>
                    <a:lnTo>
                      <a:pt x="855" y="619"/>
                    </a:lnTo>
                    <a:lnTo>
                      <a:pt x="855" y="620"/>
                    </a:lnTo>
                    <a:lnTo>
                      <a:pt x="855" y="620"/>
                    </a:lnTo>
                    <a:lnTo>
                      <a:pt x="855" y="620"/>
                    </a:lnTo>
                    <a:lnTo>
                      <a:pt x="854" y="620"/>
                    </a:lnTo>
                    <a:lnTo>
                      <a:pt x="854" y="620"/>
                    </a:lnTo>
                    <a:lnTo>
                      <a:pt x="854" y="622"/>
                    </a:lnTo>
                    <a:lnTo>
                      <a:pt x="854" y="622"/>
                    </a:lnTo>
                    <a:lnTo>
                      <a:pt x="854" y="622"/>
                    </a:lnTo>
                    <a:lnTo>
                      <a:pt x="854" y="624"/>
                    </a:lnTo>
                    <a:lnTo>
                      <a:pt x="854" y="624"/>
                    </a:lnTo>
                    <a:lnTo>
                      <a:pt x="854" y="624"/>
                    </a:lnTo>
                    <a:lnTo>
                      <a:pt x="854" y="624"/>
                    </a:lnTo>
                    <a:lnTo>
                      <a:pt x="854" y="626"/>
                    </a:lnTo>
                    <a:lnTo>
                      <a:pt x="854" y="626"/>
                    </a:lnTo>
                    <a:lnTo>
                      <a:pt x="854" y="628"/>
                    </a:lnTo>
                    <a:lnTo>
                      <a:pt x="852" y="628"/>
                    </a:lnTo>
                    <a:lnTo>
                      <a:pt x="852" y="629"/>
                    </a:lnTo>
                    <a:lnTo>
                      <a:pt x="852" y="629"/>
                    </a:lnTo>
                    <a:lnTo>
                      <a:pt x="852" y="629"/>
                    </a:lnTo>
                    <a:lnTo>
                      <a:pt x="852" y="629"/>
                    </a:lnTo>
                    <a:lnTo>
                      <a:pt x="852" y="629"/>
                    </a:lnTo>
                    <a:lnTo>
                      <a:pt x="852" y="629"/>
                    </a:lnTo>
                    <a:lnTo>
                      <a:pt x="850" y="631"/>
                    </a:lnTo>
                    <a:lnTo>
                      <a:pt x="850" y="631"/>
                    </a:lnTo>
                    <a:lnTo>
                      <a:pt x="850" y="631"/>
                    </a:lnTo>
                    <a:lnTo>
                      <a:pt x="848" y="631"/>
                    </a:lnTo>
                    <a:lnTo>
                      <a:pt x="848" y="631"/>
                    </a:lnTo>
                    <a:lnTo>
                      <a:pt x="848" y="631"/>
                    </a:lnTo>
                    <a:lnTo>
                      <a:pt x="848" y="633"/>
                    </a:lnTo>
                    <a:lnTo>
                      <a:pt x="848" y="633"/>
                    </a:lnTo>
                    <a:lnTo>
                      <a:pt x="848" y="633"/>
                    </a:lnTo>
                    <a:lnTo>
                      <a:pt x="848" y="633"/>
                    </a:lnTo>
                    <a:lnTo>
                      <a:pt x="846" y="633"/>
                    </a:lnTo>
                    <a:lnTo>
                      <a:pt x="846" y="633"/>
                    </a:lnTo>
                    <a:lnTo>
                      <a:pt x="846" y="633"/>
                    </a:lnTo>
                    <a:lnTo>
                      <a:pt x="846" y="635"/>
                    </a:lnTo>
                    <a:lnTo>
                      <a:pt x="846" y="635"/>
                    </a:lnTo>
                    <a:lnTo>
                      <a:pt x="845" y="635"/>
                    </a:lnTo>
                    <a:lnTo>
                      <a:pt x="845" y="635"/>
                    </a:lnTo>
                    <a:lnTo>
                      <a:pt x="845" y="635"/>
                    </a:lnTo>
                    <a:lnTo>
                      <a:pt x="845" y="635"/>
                    </a:lnTo>
                    <a:lnTo>
                      <a:pt x="845" y="635"/>
                    </a:lnTo>
                    <a:lnTo>
                      <a:pt x="845" y="637"/>
                    </a:lnTo>
                    <a:lnTo>
                      <a:pt x="845" y="637"/>
                    </a:lnTo>
                    <a:lnTo>
                      <a:pt x="845" y="637"/>
                    </a:lnTo>
                    <a:lnTo>
                      <a:pt x="843" y="637"/>
                    </a:lnTo>
                    <a:lnTo>
                      <a:pt x="843" y="637"/>
                    </a:lnTo>
                    <a:lnTo>
                      <a:pt x="843" y="637"/>
                    </a:lnTo>
                    <a:lnTo>
                      <a:pt x="843" y="637"/>
                    </a:lnTo>
                    <a:lnTo>
                      <a:pt x="843" y="637"/>
                    </a:lnTo>
                    <a:lnTo>
                      <a:pt x="843" y="637"/>
                    </a:lnTo>
                    <a:lnTo>
                      <a:pt x="843" y="638"/>
                    </a:lnTo>
                    <a:lnTo>
                      <a:pt x="843" y="638"/>
                    </a:lnTo>
                    <a:lnTo>
                      <a:pt x="843" y="638"/>
                    </a:lnTo>
                    <a:lnTo>
                      <a:pt x="846" y="640"/>
                    </a:lnTo>
                    <a:lnTo>
                      <a:pt x="848" y="642"/>
                    </a:lnTo>
                    <a:lnTo>
                      <a:pt x="848" y="642"/>
                    </a:lnTo>
                    <a:lnTo>
                      <a:pt x="848" y="642"/>
                    </a:lnTo>
                    <a:lnTo>
                      <a:pt x="848" y="644"/>
                    </a:lnTo>
                    <a:lnTo>
                      <a:pt x="846" y="646"/>
                    </a:lnTo>
                    <a:lnTo>
                      <a:pt x="846" y="649"/>
                    </a:lnTo>
                    <a:lnTo>
                      <a:pt x="843" y="651"/>
                    </a:lnTo>
                    <a:lnTo>
                      <a:pt x="839" y="653"/>
                    </a:lnTo>
                    <a:lnTo>
                      <a:pt x="835" y="655"/>
                    </a:lnTo>
                    <a:lnTo>
                      <a:pt x="835" y="657"/>
                    </a:lnTo>
                    <a:lnTo>
                      <a:pt x="835" y="658"/>
                    </a:lnTo>
                    <a:lnTo>
                      <a:pt x="835" y="658"/>
                    </a:lnTo>
                    <a:lnTo>
                      <a:pt x="835" y="660"/>
                    </a:lnTo>
                    <a:lnTo>
                      <a:pt x="834" y="660"/>
                    </a:lnTo>
                    <a:lnTo>
                      <a:pt x="834" y="662"/>
                    </a:lnTo>
                    <a:lnTo>
                      <a:pt x="834" y="662"/>
                    </a:lnTo>
                    <a:lnTo>
                      <a:pt x="834" y="662"/>
                    </a:lnTo>
                    <a:lnTo>
                      <a:pt x="834" y="664"/>
                    </a:lnTo>
                    <a:lnTo>
                      <a:pt x="834" y="664"/>
                    </a:lnTo>
                    <a:lnTo>
                      <a:pt x="834" y="664"/>
                    </a:lnTo>
                    <a:lnTo>
                      <a:pt x="834" y="664"/>
                    </a:lnTo>
                    <a:lnTo>
                      <a:pt x="832" y="664"/>
                    </a:lnTo>
                    <a:lnTo>
                      <a:pt x="832" y="664"/>
                    </a:lnTo>
                    <a:lnTo>
                      <a:pt x="832" y="664"/>
                    </a:lnTo>
                    <a:lnTo>
                      <a:pt x="832" y="666"/>
                    </a:lnTo>
                    <a:lnTo>
                      <a:pt x="832" y="666"/>
                    </a:lnTo>
                    <a:lnTo>
                      <a:pt x="832" y="666"/>
                    </a:lnTo>
                    <a:lnTo>
                      <a:pt x="832" y="666"/>
                    </a:lnTo>
                    <a:lnTo>
                      <a:pt x="832" y="666"/>
                    </a:lnTo>
                    <a:lnTo>
                      <a:pt x="832" y="666"/>
                    </a:lnTo>
                    <a:lnTo>
                      <a:pt x="832" y="666"/>
                    </a:lnTo>
                    <a:lnTo>
                      <a:pt x="832" y="666"/>
                    </a:lnTo>
                    <a:lnTo>
                      <a:pt x="832" y="667"/>
                    </a:lnTo>
                    <a:lnTo>
                      <a:pt x="832" y="667"/>
                    </a:lnTo>
                    <a:lnTo>
                      <a:pt x="832" y="667"/>
                    </a:lnTo>
                    <a:lnTo>
                      <a:pt x="830" y="667"/>
                    </a:lnTo>
                    <a:lnTo>
                      <a:pt x="830" y="669"/>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21">
                <a:extLst>
                  <a:ext uri="{FF2B5EF4-FFF2-40B4-BE49-F238E27FC236}">
                    <a16:creationId xmlns:a16="http://schemas.microsoft.com/office/drawing/2014/main" id="{283E2515-5EB0-928C-A3DE-DFB6F8266A4B}"/>
                  </a:ext>
                </a:extLst>
              </p:cNvPr>
              <p:cNvSpPr>
                <a:spLocks/>
              </p:cNvSpPr>
              <p:nvPr/>
            </p:nvSpPr>
            <p:spPr bwMode="auto">
              <a:xfrm>
                <a:off x="3649" y="592"/>
                <a:ext cx="895" cy="776"/>
              </a:xfrm>
              <a:custGeom>
                <a:avLst/>
                <a:gdLst>
                  <a:gd name="T0" fmla="*/ 391 w 895"/>
                  <a:gd name="T1" fmla="*/ 702 h 776"/>
                  <a:gd name="T2" fmla="*/ 402 w 895"/>
                  <a:gd name="T3" fmla="*/ 647 h 776"/>
                  <a:gd name="T4" fmla="*/ 427 w 895"/>
                  <a:gd name="T5" fmla="*/ 591 h 776"/>
                  <a:gd name="T6" fmla="*/ 402 w 895"/>
                  <a:gd name="T7" fmla="*/ 533 h 776"/>
                  <a:gd name="T8" fmla="*/ 384 w 895"/>
                  <a:gd name="T9" fmla="*/ 465 h 776"/>
                  <a:gd name="T10" fmla="*/ 315 w 895"/>
                  <a:gd name="T11" fmla="*/ 475 h 776"/>
                  <a:gd name="T12" fmla="*/ 281 w 895"/>
                  <a:gd name="T13" fmla="*/ 432 h 776"/>
                  <a:gd name="T14" fmla="*/ 212 w 895"/>
                  <a:gd name="T15" fmla="*/ 412 h 776"/>
                  <a:gd name="T16" fmla="*/ 152 w 895"/>
                  <a:gd name="T17" fmla="*/ 376 h 776"/>
                  <a:gd name="T18" fmla="*/ 87 w 895"/>
                  <a:gd name="T19" fmla="*/ 367 h 776"/>
                  <a:gd name="T20" fmla="*/ 47 w 895"/>
                  <a:gd name="T21" fmla="*/ 347 h 776"/>
                  <a:gd name="T22" fmla="*/ 27 w 895"/>
                  <a:gd name="T23" fmla="*/ 318 h 776"/>
                  <a:gd name="T24" fmla="*/ 31 w 895"/>
                  <a:gd name="T25" fmla="*/ 287 h 776"/>
                  <a:gd name="T26" fmla="*/ 36 w 895"/>
                  <a:gd name="T27" fmla="*/ 255 h 776"/>
                  <a:gd name="T28" fmla="*/ 24 w 895"/>
                  <a:gd name="T29" fmla="*/ 231 h 776"/>
                  <a:gd name="T30" fmla="*/ 4 w 895"/>
                  <a:gd name="T31" fmla="*/ 217 h 776"/>
                  <a:gd name="T32" fmla="*/ 33 w 895"/>
                  <a:gd name="T33" fmla="*/ 197 h 776"/>
                  <a:gd name="T34" fmla="*/ 101 w 895"/>
                  <a:gd name="T35" fmla="*/ 211 h 776"/>
                  <a:gd name="T36" fmla="*/ 123 w 895"/>
                  <a:gd name="T37" fmla="*/ 184 h 776"/>
                  <a:gd name="T38" fmla="*/ 167 w 895"/>
                  <a:gd name="T39" fmla="*/ 188 h 776"/>
                  <a:gd name="T40" fmla="*/ 203 w 895"/>
                  <a:gd name="T41" fmla="*/ 184 h 776"/>
                  <a:gd name="T42" fmla="*/ 224 w 895"/>
                  <a:gd name="T43" fmla="*/ 170 h 776"/>
                  <a:gd name="T44" fmla="*/ 221 w 895"/>
                  <a:gd name="T45" fmla="*/ 144 h 776"/>
                  <a:gd name="T46" fmla="*/ 248 w 895"/>
                  <a:gd name="T47" fmla="*/ 119 h 776"/>
                  <a:gd name="T48" fmla="*/ 271 w 895"/>
                  <a:gd name="T49" fmla="*/ 101 h 776"/>
                  <a:gd name="T50" fmla="*/ 284 w 895"/>
                  <a:gd name="T51" fmla="*/ 83 h 776"/>
                  <a:gd name="T52" fmla="*/ 319 w 895"/>
                  <a:gd name="T53" fmla="*/ 76 h 776"/>
                  <a:gd name="T54" fmla="*/ 338 w 895"/>
                  <a:gd name="T55" fmla="*/ 72 h 776"/>
                  <a:gd name="T56" fmla="*/ 356 w 895"/>
                  <a:gd name="T57" fmla="*/ 63 h 776"/>
                  <a:gd name="T58" fmla="*/ 382 w 895"/>
                  <a:gd name="T59" fmla="*/ 52 h 776"/>
                  <a:gd name="T60" fmla="*/ 411 w 895"/>
                  <a:gd name="T61" fmla="*/ 52 h 776"/>
                  <a:gd name="T62" fmla="*/ 438 w 895"/>
                  <a:gd name="T63" fmla="*/ 59 h 776"/>
                  <a:gd name="T64" fmla="*/ 458 w 895"/>
                  <a:gd name="T65" fmla="*/ 52 h 776"/>
                  <a:gd name="T66" fmla="*/ 487 w 895"/>
                  <a:gd name="T67" fmla="*/ 54 h 776"/>
                  <a:gd name="T68" fmla="*/ 517 w 895"/>
                  <a:gd name="T69" fmla="*/ 56 h 776"/>
                  <a:gd name="T70" fmla="*/ 548 w 895"/>
                  <a:gd name="T71" fmla="*/ 52 h 776"/>
                  <a:gd name="T72" fmla="*/ 574 w 895"/>
                  <a:gd name="T73" fmla="*/ 41 h 776"/>
                  <a:gd name="T74" fmla="*/ 595 w 895"/>
                  <a:gd name="T75" fmla="*/ 23 h 776"/>
                  <a:gd name="T76" fmla="*/ 615 w 895"/>
                  <a:gd name="T77" fmla="*/ 18 h 776"/>
                  <a:gd name="T78" fmla="*/ 635 w 895"/>
                  <a:gd name="T79" fmla="*/ 5 h 776"/>
                  <a:gd name="T80" fmla="*/ 655 w 895"/>
                  <a:gd name="T81" fmla="*/ 7 h 776"/>
                  <a:gd name="T82" fmla="*/ 680 w 895"/>
                  <a:gd name="T83" fmla="*/ 23 h 776"/>
                  <a:gd name="T84" fmla="*/ 700 w 895"/>
                  <a:gd name="T85" fmla="*/ 45 h 776"/>
                  <a:gd name="T86" fmla="*/ 722 w 895"/>
                  <a:gd name="T87" fmla="*/ 68 h 776"/>
                  <a:gd name="T88" fmla="*/ 720 w 895"/>
                  <a:gd name="T89" fmla="*/ 114 h 776"/>
                  <a:gd name="T90" fmla="*/ 756 w 895"/>
                  <a:gd name="T91" fmla="*/ 168 h 776"/>
                  <a:gd name="T92" fmla="*/ 827 w 895"/>
                  <a:gd name="T93" fmla="*/ 186 h 776"/>
                  <a:gd name="T94" fmla="*/ 879 w 895"/>
                  <a:gd name="T95" fmla="*/ 211 h 776"/>
                  <a:gd name="T96" fmla="*/ 872 w 895"/>
                  <a:gd name="T97" fmla="*/ 258 h 776"/>
                  <a:gd name="T98" fmla="*/ 888 w 895"/>
                  <a:gd name="T99" fmla="*/ 316 h 776"/>
                  <a:gd name="T100" fmla="*/ 870 w 895"/>
                  <a:gd name="T101" fmla="*/ 383 h 776"/>
                  <a:gd name="T102" fmla="*/ 886 w 895"/>
                  <a:gd name="T103" fmla="*/ 448 h 776"/>
                  <a:gd name="T104" fmla="*/ 872 w 895"/>
                  <a:gd name="T105" fmla="*/ 504 h 776"/>
                  <a:gd name="T106" fmla="*/ 810 w 895"/>
                  <a:gd name="T107" fmla="*/ 503 h 776"/>
                  <a:gd name="T108" fmla="*/ 771 w 895"/>
                  <a:gd name="T109" fmla="*/ 551 h 776"/>
                  <a:gd name="T110" fmla="*/ 736 w 895"/>
                  <a:gd name="T111" fmla="*/ 597 h 776"/>
                  <a:gd name="T112" fmla="*/ 722 w 895"/>
                  <a:gd name="T113" fmla="*/ 673 h 776"/>
                  <a:gd name="T114" fmla="*/ 678 w 895"/>
                  <a:gd name="T115" fmla="*/ 712 h 776"/>
                  <a:gd name="T116" fmla="*/ 619 w 895"/>
                  <a:gd name="T117" fmla="*/ 741 h 776"/>
                  <a:gd name="T118" fmla="*/ 548 w 895"/>
                  <a:gd name="T119" fmla="*/ 718 h 776"/>
                  <a:gd name="T120" fmla="*/ 489 w 895"/>
                  <a:gd name="T121" fmla="*/ 707 h 776"/>
                  <a:gd name="T122" fmla="*/ 465 w 895"/>
                  <a:gd name="T123" fmla="*/ 732 h 776"/>
                  <a:gd name="T124" fmla="*/ 449 w 895"/>
                  <a:gd name="T125"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5" h="776">
                    <a:moveTo>
                      <a:pt x="407" y="752"/>
                    </a:moveTo>
                    <a:lnTo>
                      <a:pt x="407" y="752"/>
                    </a:lnTo>
                    <a:lnTo>
                      <a:pt x="407" y="750"/>
                    </a:lnTo>
                    <a:lnTo>
                      <a:pt x="407" y="750"/>
                    </a:lnTo>
                    <a:lnTo>
                      <a:pt x="407" y="750"/>
                    </a:lnTo>
                    <a:lnTo>
                      <a:pt x="407" y="750"/>
                    </a:lnTo>
                    <a:lnTo>
                      <a:pt x="407" y="750"/>
                    </a:lnTo>
                    <a:lnTo>
                      <a:pt x="407" y="747"/>
                    </a:lnTo>
                    <a:lnTo>
                      <a:pt x="407" y="747"/>
                    </a:lnTo>
                    <a:lnTo>
                      <a:pt x="407" y="747"/>
                    </a:lnTo>
                    <a:lnTo>
                      <a:pt x="407" y="747"/>
                    </a:lnTo>
                    <a:lnTo>
                      <a:pt x="407" y="747"/>
                    </a:lnTo>
                    <a:lnTo>
                      <a:pt x="407" y="745"/>
                    </a:lnTo>
                    <a:lnTo>
                      <a:pt x="407" y="745"/>
                    </a:lnTo>
                    <a:lnTo>
                      <a:pt x="407" y="745"/>
                    </a:lnTo>
                    <a:lnTo>
                      <a:pt x="409" y="745"/>
                    </a:lnTo>
                    <a:lnTo>
                      <a:pt x="409" y="743"/>
                    </a:lnTo>
                    <a:lnTo>
                      <a:pt x="409" y="743"/>
                    </a:lnTo>
                    <a:lnTo>
                      <a:pt x="409" y="741"/>
                    </a:lnTo>
                    <a:lnTo>
                      <a:pt x="409" y="741"/>
                    </a:lnTo>
                    <a:lnTo>
                      <a:pt x="409" y="741"/>
                    </a:lnTo>
                    <a:lnTo>
                      <a:pt x="409" y="741"/>
                    </a:lnTo>
                    <a:lnTo>
                      <a:pt x="409" y="741"/>
                    </a:lnTo>
                    <a:lnTo>
                      <a:pt x="409" y="741"/>
                    </a:lnTo>
                    <a:lnTo>
                      <a:pt x="409" y="740"/>
                    </a:lnTo>
                    <a:lnTo>
                      <a:pt x="409" y="740"/>
                    </a:lnTo>
                    <a:lnTo>
                      <a:pt x="409" y="740"/>
                    </a:lnTo>
                    <a:lnTo>
                      <a:pt x="409" y="740"/>
                    </a:lnTo>
                    <a:lnTo>
                      <a:pt x="409" y="738"/>
                    </a:lnTo>
                    <a:lnTo>
                      <a:pt x="409" y="738"/>
                    </a:lnTo>
                    <a:lnTo>
                      <a:pt x="409" y="738"/>
                    </a:lnTo>
                    <a:lnTo>
                      <a:pt x="409" y="736"/>
                    </a:lnTo>
                    <a:lnTo>
                      <a:pt x="409" y="736"/>
                    </a:lnTo>
                    <a:lnTo>
                      <a:pt x="409" y="736"/>
                    </a:lnTo>
                    <a:lnTo>
                      <a:pt x="409" y="734"/>
                    </a:lnTo>
                    <a:lnTo>
                      <a:pt x="409" y="734"/>
                    </a:lnTo>
                    <a:lnTo>
                      <a:pt x="407" y="734"/>
                    </a:lnTo>
                    <a:lnTo>
                      <a:pt x="407" y="734"/>
                    </a:lnTo>
                    <a:lnTo>
                      <a:pt x="407" y="734"/>
                    </a:lnTo>
                    <a:lnTo>
                      <a:pt x="405" y="732"/>
                    </a:lnTo>
                    <a:lnTo>
                      <a:pt x="405" y="732"/>
                    </a:lnTo>
                    <a:lnTo>
                      <a:pt x="405" y="732"/>
                    </a:lnTo>
                    <a:lnTo>
                      <a:pt x="404" y="732"/>
                    </a:lnTo>
                    <a:lnTo>
                      <a:pt x="404" y="732"/>
                    </a:lnTo>
                    <a:lnTo>
                      <a:pt x="404" y="730"/>
                    </a:lnTo>
                    <a:lnTo>
                      <a:pt x="404" y="730"/>
                    </a:lnTo>
                    <a:lnTo>
                      <a:pt x="404" y="730"/>
                    </a:lnTo>
                    <a:lnTo>
                      <a:pt x="404" y="729"/>
                    </a:lnTo>
                    <a:lnTo>
                      <a:pt x="402" y="729"/>
                    </a:lnTo>
                    <a:lnTo>
                      <a:pt x="402" y="727"/>
                    </a:lnTo>
                    <a:lnTo>
                      <a:pt x="402" y="727"/>
                    </a:lnTo>
                    <a:lnTo>
                      <a:pt x="402" y="727"/>
                    </a:lnTo>
                    <a:lnTo>
                      <a:pt x="402" y="725"/>
                    </a:lnTo>
                    <a:lnTo>
                      <a:pt x="402" y="725"/>
                    </a:lnTo>
                    <a:lnTo>
                      <a:pt x="402" y="725"/>
                    </a:lnTo>
                    <a:lnTo>
                      <a:pt x="402" y="723"/>
                    </a:lnTo>
                    <a:lnTo>
                      <a:pt x="402" y="723"/>
                    </a:lnTo>
                    <a:lnTo>
                      <a:pt x="402" y="723"/>
                    </a:lnTo>
                    <a:lnTo>
                      <a:pt x="402" y="723"/>
                    </a:lnTo>
                    <a:lnTo>
                      <a:pt x="402" y="721"/>
                    </a:lnTo>
                    <a:lnTo>
                      <a:pt x="400" y="721"/>
                    </a:lnTo>
                    <a:lnTo>
                      <a:pt x="400" y="721"/>
                    </a:lnTo>
                    <a:lnTo>
                      <a:pt x="398" y="721"/>
                    </a:lnTo>
                    <a:lnTo>
                      <a:pt x="398" y="721"/>
                    </a:lnTo>
                    <a:lnTo>
                      <a:pt x="398" y="721"/>
                    </a:lnTo>
                    <a:lnTo>
                      <a:pt x="396" y="720"/>
                    </a:lnTo>
                    <a:lnTo>
                      <a:pt x="396" y="720"/>
                    </a:lnTo>
                    <a:lnTo>
                      <a:pt x="396" y="720"/>
                    </a:lnTo>
                    <a:lnTo>
                      <a:pt x="394" y="720"/>
                    </a:lnTo>
                    <a:lnTo>
                      <a:pt x="394" y="720"/>
                    </a:lnTo>
                    <a:lnTo>
                      <a:pt x="394" y="720"/>
                    </a:lnTo>
                    <a:lnTo>
                      <a:pt x="394" y="718"/>
                    </a:lnTo>
                    <a:lnTo>
                      <a:pt x="393" y="718"/>
                    </a:lnTo>
                    <a:lnTo>
                      <a:pt x="393" y="718"/>
                    </a:lnTo>
                    <a:lnTo>
                      <a:pt x="393" y="718"/>
                    </a:lnTo>
                    <a:lnTo>
                      <a:pt x="393" y="718"/>
                    </a:lnTo>
                    <a:lnTo>
                      <a:pt x="391" y="718"/>
                    </a:lnTo>
                    <a:lnTo>
                      <a:pt x="391" y="716"/>
                    </a:lnTo>
                    <a:lnTo>
                      <a:pt x="391" y="716"/>
                    </a:lnTo>
                    <a:lnTo>
                      <a:pt x="391" y="716"/>
                    </a:lnTo>
                    <a:lnTo>
                      <a:pt x="391" y="716"/>
                    </a:lnTo>
                    <a:lnTo>
                      <a:pt x="391" y="714"/>
                    </a:lnTo>
                    <a:lnTo>
                      <a:pt x="391" y="714"/>
                    </a:lnTo>
                    <a:lnTo>
                      <a:pt x="391" y="714"/>
                    </a:lnTo>
                    <a:lnTo>
                      <a:pt x="391" y="714"/>
                    </a:lnTo>
                    <a:lnTo>
                      <a:pt x="391" y="714"/>
                    </a:lnTo>
                    <a:lnTo>
                      <a:pt x="393" y="714"/>
                    </a:lnTo>
                    <a:lnTo>
                      <a:pt x="393" y="712"/>
                    </a:lnTo>
                    <a:lnTo>
                      <a:pt x="391" y="712"/>
                    </a:lnTo>
                    <a:lnTo>
                      <a:pt x="391" y="712"/>
                    </a:lnTo>
                    <a:lnTo>
                      <a:pt x="391" y="712"/>
                    </a:lnTo>
                    <a:lnTo>
                      <a:pt x="391" y="712"/>
                    </a:lnTo>
                    <a:lnTo>
                      <a:pt x="391" y="712"/>
                    </a:lnTo>
                    <a:lnTo>
                      <a:pt x="391" y="711"/>
                    </a:lnTo>
                    <a:lnTo>
                      <a:pt x="393" y="711"/>
                    </a:lnTo>
                    <a:lnTo>
                      <a:pt x="393" y="711"/>
                    </a:lnTo>
                    <a:lnTo>
                      <a:pt x="393" y="711"/>
                    </a:lnTo>
                    <a:lnTo>
                      <a:pt x="393" y="711"/>
                    </a:lnTo>
                    <a:lnTo>
                      <a:pt x="393" y="711"/>
                    </a:lnTo>
                    <a:lnTo>
                      <a:pt x="393" y="711"/>
                    </a:lnTo>
                    <a:lnTo>
                      <a:pt x="391" y="709"/>
                    </a:lnTo>
                    <a:lnTo>
                      <a:pt x="391" y="707"/>
                    </a:lnTo>
                    <a:lnTo>
                      <a:pt x="391" y="707"/>
                    </a:lnTo>
                    <a:lnTo>
                      <a:pt x="391" y="707"/>
                    </a:lnTo>
                    <a:lnTo>
                      <a:pt x="391" y="707"/>
                    </a:lnTo>
                    <a:lnTo>
                      <a:pt x="389" y="705"/>
                    </a:lnTo>
                    <a:lnTo>
                      <a:pt x="389" y="703"/>
                    </a:lnTo>
                    <a:lnTo>
                      <a:pt x="389" y="703"/>
                    </a:lnTo>
                    <a:lnTo>
                      <a:pt x="389" y="703"/>
                    </a:lnTo>
                    <a:lnTo>
                      <a:pt x="389" y="703"/>
                    </a:lnTo>
                    <a:lnTo>
                      <a:pt x="389" y="703"/>
                    </a:lnTo>
                    <a:lnTo>
                      <a:pt x="389" y="703"/>
                    </a:lnTo>
                    <a:lnTo>
                      <a:pt x="389" y="703"/>
                    </a:lnTo>
                    <a:lnTo>
                      <a:pt x="389" y="703"/>
                    </a:lnTo>
                    <a:lnTo>
                      <a:pt x="389" y="702"/>
                    </a:lnTo>
                    <a:lnTo>
                      <a:pt x="391" y="702"/>
                    </a:lnTo>
                    <a:lnTo>
                      <a:pt x="391" y="702"/>
                    </a:lnTo>
                    <a:lnTo>
                      <a:pt x="391" y="702"/>
                    </a:lnTo>
                    <a:lnTo>
                      <a:pt x="391" y="702"/>
                    </a:lnTo>
                    <a:lnTo>
                      <a:pt x="391" y="702"/>
                    </a:lnTo>
                    <a:lnTo>
                      <a:pt x="391" y="702"/>
                    </a:lnTo>
                    <a:lnTo>
                      <a:pt x="391" y="702"/>
                    </a:lnTo>
                    <a:lnTo>
                      <a:pt x="391" y="702"/>
                    </a:lnTo>
                    <a:lnTo>
                      <a:pt x="391" y="702"/>
                    </a:lnTo>
                    <a:lnTo>
                      <a:pt x="391" y="700"/>
                    </a:lnTo>
                    <a:lnTo>
                      <a:pt x="391" y="700"/>
                    </a:lnTo>
                    <a:lnTo>
                      <a:pt x="391" y="700"/>
                    </a:lnTo>
                    <a:lnTo>
                      <a:pt x="391" y="700"/>
                    </a:lnTo>
                    <a:lnTo>
                      <a:pt x="391" y="700"/>
                    </a:lnTo>
                    <a:lnTo>
                      <a:pt x="391" y="700"/>
                    </a:lnTo>
                    <a:lnTo>
                      <a:pt x="391" y="700"/>
                    </a:lnTo>
                    <a:lnTo>
                      <a:pt x="391" y="700"/>
                    </a:lnTo>
                    <a:lnTo>
                      <a:pt x="391" y="700"/>
                    </a:lnTo>
                    <a:lnTo>
                      <a:pt x="391" y="700"/>
                    </a:lnTo>
                    <a:lnTo>
                      <a:pt x="391" y="698"/>
                    </a:lnTo>
                    <a:lnTo>
                      <a:pt x="391"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4" y="698"/>
                    </a:lnTo>
                    <a:lnTo>
                      <a:pt x="394" y="698"/>
                    </a:lnTo>
                    <a:lnTo>
                      <a:pt x="394" y="698"/>
                    </a:lnTo>
                    <a:lnTo>
                      <a:pt x="394" y="698"/>
                    </a:lnTo>
                    <a:lnTo>
                      <a:pt x="394" y="696"/>
                    </a:lnTo>
                    <a:lnTo>
                      <a:pt x="394" y="696"/>
                    </a:lnTo>
                    <a:lnTo>
                      <a:pt x="394" y="696"/>
                    </a:lnTo>
                    <a:lnTo>
                      <a:pt x="394" y="696"/>
                    </a:lnTo>
                    <a:lnTo>
                      <a:pt x="396" y="696"/>
                    </a:lnTo>
                    <a:lnTo>
                      <a:pt x="396" y="696"/>
                    </a:lnTo>
                    <a:lnTo>
                      <a:pt x="396" y="696"/>
                    </a:lnTo>
                    <a:lnTo>
                      <a:pt x="396" y="696"/>
                    </a:lnTo>
                    <a:lnTo>
                      <a:pt x="396" y="696"/>
                    </a:lnTo>
                    <a:lnTo>
                      <a:pt x="396" y="696"/>
                    </a:lnTo>
                    <a:lnTo>
                      <a:pt x="398" y="696"/>
                    </a:lnTo>
                    <a:lnTo>
                      <a:pt x="398" y="696"/>
                    </a:lnTo>
                    <a:lnTo>
                      <a:pt x="398" y="694"/>
                    </a:lnTo>
                    <a:lnTo>
                      <a:pt x="400" y="694"/>
                    </a:lnTo>
                    <a:lnTo>
                      <a:pt x="400" y="694"/>
                    </a:lnTo>
                    <a:lnTo>
                      <a:pt x="402" y="694"/>
                    </a:lnTo>
                    <a:lnTo>
                      <a:pt x="402" y="693"/>
                    </a:lnTo>
                    <a:lnTo>
                      <a:pt x="404" y="693"/>
                    </a:lnTo>
                    <a:lnTo>
                      <a:pt x="404" y="693"/>
                    </a:lnTo>
                    <a:lnTo>
                      <a:pt x="404" y="693"/>
                    </a:lnTo>
                    <a:lnTo>
                      <a:pt x="404" y="693"/>
                    </a:lnTo>
                    <a:lnTo>
                      <a:pt x="404" y="693"/>
                    </a:lnTo>
                    <a:lnTo>
                      <a:pt x="402" y="693"/>
                    </a:lnTo>
                    <a:lnTo>
                      <a:pt x="402" y="693"/>
                    </a:lnTo>
                    <a:lnTo>
                      <a:pt x="400" y="691"/>
                    </a:lnTo>
                    <a:lnTo>
                      <a:pt x="400" y="691"/>
                    </a:lnTo>
                    <a:lnTo>
                      <a:pt x="400" y="691"/>
                    </a:lnTo>
                    <a:lnTo>
                      <a:pt x="398" y="691"/>
                    </a:lnTo>
                    <a:lnTo>
                      <a:pt x="398" y="689"/>
                    </a:lnTo>
                    <a:lnTo>
                      <a:pt x="398" y="689"/>
                    </a:lnTo>
                    <a:lnTo>
                      <a:pt x="396" y="689"/>
                    </a:lnTo>
                    <a:lnTo>
                      <a:pt x="396" y="687"/>
                    </a:lnTo>
                    <a:lnTo>
                      <a:pt x="396" y="687"/>
                    </a:lnTo>
                    <a:lnTo>
                      <a:pt x="396" y="687"/>
                    </a:lnTo>
                    <a:lnTo>
                      <a:pt x="396" y="687"/>
                    </a:lnTo>
                    <a:lnTo>
                      <a:pt x="396" y="685"/>
                    </a:lnTo>
                    <a:lnTo>
                      <a:pt x="394" y="685"/>
                    </a:lnTo>
                    <a:lnTo>
                      <a:pt x="394" y="685"/>
                    </a:lnTo>
                    <a:lnTo>
                      <a:pt x="394" y="685"/>
                    </a:lnTo>
                    <a:lnTo>
                      <a:pt x="394" y="683"/>
                    </a:lnTo>
                    <a:lnTo>
                      <a:pt x="394" y="683"/>
                    </a:lnTo>
                    <a:lnTo>
                      <a:pt x="394" y="682"/>
                    </a:lnTo>
                    <a:lnTo>
                      <a:pt x="394" y="680"/>
                    </a:lnTo>
                    <a:lnTo>
                      <a:pt x="394" y="680"/>
                    </a:lnTo>
                    <a:lnTo>
                      <a:pt x="394" y="680"/>
                    </a:lnTo>
                    <a:lnTo>
                      <a:pt x="394" y="680"/>
                    </a:lnTo>
                    <a:lnTo>
                      <a:pt x="394" y="678"/>
                    </a:lnTo>
                    <a:lnTo>
                      <a:pt x="394" y="678"/>
                    </a:lnTo>
                    <a:lnTo>
                      <a:pt x="394" y="678"/>
                    </a:lnTo>
                    <a:lnTo>
                      <a:pt x="394" y="678"/>
                    </a:lnTo>
                    <a:lnTo>
                      <a:pt x="396" y="676"/>
                    </a:lnTo>
                    <a:lnTo>
                      <a:pt x="396" y="676"/>
                    </a:lnTo>
                    <a:lnTo>
                      <a:pt x="396" y="676"/>
                    </a:lnTo>
                    <a:lnTo>
                      <a:pt x="396" y="673"/>
                    </a:lnTo>
                    <a:lnTo>
                      <a:pt x="396" y="673"/>
                    </a:lnTo>
                    <a:lnTo>
                      <a:pt x="396" y="673"/>
                    </a:lnTo>
                    <a:lnTo>
                      <a:pt x="396" y="673"/>
                    </a:lnTo>
                    <a:lnTo>
                      <a:pt x="396" y="673"/>
                    </a:lnTo>
                    <a:lnTo>
                      <a:pt x="396" y="671"/>
                    </a:lnTo>
                    <a:lnTo>
                      <a:pt x="396" y="671"/>
                    </a:lnTo>
                    <a:lnTo>
                      <a:pt x="396" y="669"/>
                    </a:lnTo>
                    <a:lnTo>
                      <a:pt x="396" y="667"/>
                    </a:lnTo>
                    <a:lnTo>
                      <a:pt x="394" y="667"/>
                    </a:lnTo>
                    <a:lnTo>
                      <a:pt x="394" y="667"/>
                    </a:lnTo>
                    <a:lnTo>
                      <a:pt x="394" y="667"/>
                    </a:lnTo>
                    <a:lnTo>
                      <a:pt x="394" y="667"/>
                    </a:lnTo>
                    <a:lnTo>
                      <a:pt x="394" y="667"/>
                    </a:lnTo>
                    <a:lnTo>
                      <a:pt x="396" y="664"/>
                    </a:lnTo>
                    <a:lnTo>
                      <a:pt x="396" y="664"/>
                    </a:lnTo>
                    <a:lnTo>
                      <a:pt x="396" y="664"/>
                    </a:lnTo>
                    <a:lnTo>
                      <a:pt x="396" y="662"/>
                    </a:lnTo>
                    <a:lnTo>
                      <a:pt x="396" y="662"/>
                    </a:lnTo>
                    <a:lnTo>
                      <a:pt x="396" y="662"/>
                    </a:lnTo>
                    <a:lnTo>
                      <a:pt x="396" y="660"/>
                    </a:lnTo>
                    <a:lnTo>
                      <a:pt x="396" y="660"/>
                    </a:lnTo>
                    <a:lnTo>
                      <a:pt x="398" y="658"/>
                    </a:lnTo>
                    <a:lnTo>
                      <a:pt x="398" y="658"/>
                    </a:lnTo>
                    <a:lnTo>
                      <a:pt x="398" y="658"/>
                    </a:lnTo>
                    <a:lnTo>
                      <a:pt x="398" y="656"/>
                    </a:lnTo>
                    <a:lnTo>
                      <a:pt x="398" y="656"/>
                    </a:lnTo>
                    <a:lnTo>
                      <a:pt x="398" y="656"/>
                    </a:lnTo>
                    <a:lnTo>
                      <a:pt x="398" y="655"/>
                    </a:lnTo>
                    <a:lnTo>
                      <a:pt x="398" y="655"/>
                    </a:lnTo>
                    <a:lnTo>
                      <a:pt x="398" y="655"/>
                    </a:lnTo>
                    <a:lnTo>
                      <a:pt x="398" y="653"/>
                    </a:lnTo>
                    <a:lnTo>
                      <a:pt x="398" y="653"/>
                    </a:lnTo>
                    <a:lnTo>
                      <a:pt x="398" y="653"/>
                    </a:lnTo>
                    <a:lnTo>
                      <a:pt x="398" y="653"/>
                    </a:lnTo>
                    <a:lnTo>
                      <a:pt x="398" y="651"/>
                    </a:lnTo>
                    <a:lnTo>
                      <a:pt x="400" y="651"/>
                    </a:lnTo>
                    <a:lnTo>
                      <a:pt x="400" y="649"/>
                    </a:lnTo>
                    <a:lnTo>
                      <a:pt x="400" y="649"/>
                    </a:lnTo>
                    <a:lnTo>
                      <a:pt x="400" y="649"/>
                    </a:lnTo>
                    <a:lnTo>
                      <a:pt x="402" y="649"/>
                    </a:lnTo>
                    <a:lnTo>
                      <a:pt x="402" y="647"/>
                    </a:lnTo>
                    <a:lnTo>
                      <a:pt x="402" y="647"/>
                    </a:lnTo>
                    <a:lnTo>
                      <a:pt x="404" y="645"/>
                    </a:lnTo>
                    <a:lnTo>
                      <a:pt x="404" y="644"/>
                    </a:lnTo>
                    <a:lnTo>
                      <a:pt x="404" y="644"/>
                    </a:lnTo>
                    <a:lnTo>
                      <a:pt x="404" y="644"/>
                    </a:lnTo>
                    <a:lnTo>
                      <a:pt x="404" y="642"/>
                    </a:lnTo>
                    <a:lnTo>
                      <a:pt x="404" y="642"/>
                    </a:lnTo>
                    <a:lnTo>
                      <a:pt x="404" y="640"/>
                    </a:lnTo>
                    <a:lnTo>
                      <a:pt x="404" y="638"/>
                    </a:lnTo>
                    <a:lnTo>
                      <a:pt x="404" y="638"/>
                    </a:lnTo>
                    <a:lnTo>
                      <a:pt x="404" y="636"/>
                    </a:lnTo>
                    <a:lnTo>
                      <a:pt x="404" y="636"/>
                    </a:lnTo>
                    <a:lnTo>
                      <a:pt x="404" y="636"/>
                    </a:lnTo>
                    <a:lnTo>
                      <a:pt x="404" y="636"/>
                    </a:lnTo>
                    <a:lnTo>
                      <a:pt x="404" y="636"/>
                    </a:lnTo>
                    <a:lnTo>
                      <a:pt x="404" y="635"/>
                    </a:lnTo>
                    <a:lnTo>
                      <a:pt x="404" y="633"/>
                    </a:lnTo>
                    <a:lnTo>
                      <a:pt x="404" y="633"/>
                    </a:lnTo>
                    <a:lnTo>
                      <a:pt x="404" y="631"/>
                    </a:lnTo>
                    <a:lnTo>
                      <a:pt x="404" y="631"/>
                    </a:lnTo>
                    <a:lnTo>
                      <a:pt x="404" y="629"/>
                    </a:lnTo>
                    <a:lnTo>
                      <a:pt x="404" y="629"/>
                    </a:lnTo>
                    <a:lnTo>
                      <a:pt x="404" y="629"/>
                    </a:lnTo>
                    <a:lnTo>
                      <a:pt x="404" y="627"/>
                    </a:lnTo>
                    <a:lnTo>
                      <a:pt x="404" y="627"/>
                    </a:lnTo>
                    <a:lnTo>
                      <a:pt x="404" y="627"/>
                    </a:lnTo>
                    <a:lnTo>
                      <a:pt x="404" y="626"/>
                    </a:lnTo>
                    <a:lnTo>
                      <a:pt x="404" y="626"/>
                    </a:lnTo>
                    <a:lnTo>
                      <a:pt x="404" y="626"/>
                    </a:lnTo>
                    <a:lnTo>
                      <a:pt x="404" y="624"/>
                    </a:lnTo>
                    <a:lnTo>
                      <a:pt x="404" y="624"/>
                    </a:lnTo>
                    <a:lnTo>
                      <a:pt x="404" y="624"/>
                    </a:lnTo>
                    <a:lnTo>
                      <a:pt x="405" y="624"/>
                    </a:lnTo>
                    <a:lnTo>
                      <a:pt x="407" y="622"/>
                    </a:lnTo>
                    <a:lnTo>
                      <a:pt x="407" y="622"/>
                    </a:lnTo>
                    <a:lnTo>
                      <a:pt x="407" y="622"/>
                    </a:lnTo>
                    <a:lnTo>
                      <a:pt x="409" y="620"/>
                    </a:lnTo>
                    <a:lnTo>
                      <a:pt x="411" y="620"/>
                    </a:lnTo>
                    <a:lnTo>
                      <a:pt x="411" y="618"/>
                    </a:lnTo>
                    <a:lnTo>
                      <a:pt x="411" y="618"/>
                    </a:lnTo>
                    <a:lnTo>
                      <a:pt x="411" y="618"/>
                    </a:lnTo>
                    <a:lnTo>
                      <a:pt x="411" y="617"/>
                    </a:lnTo>
                    <a:lnTo>
                      <a:pt x="411" y="617"/>
                    </a:lnTo>
                    <a:lnTo>
                      <a:pt x="411" y="615"/>
                    </a:lnTo>
                    <a:lnTo>
                      <a:pt x="411" y="615"/>
                    </a:lnTo>
                    <a:lnTo>
                      <a:pt x="411" y="615"/>
                    </a:lnTo>
                    <a:lnTo>
                      <a:pt x="413" y="613"/>
                    </a:lnTo>
                    <a:lnTo>
                      <a:pt x="413" y="613"/>
                    </a:lnTo>
                    <a:lnTo>
                      <a:pt x="413" y="613"/>
                    </a:lnTo>
                    <a:lnTo>
                      <a:pt x="414" y="613"/>
                    </a:lnTo>
                    <a:lnTo>
                      <a:pt x="414" y="613"/>
                    </a:lnTo>
                    <a:lnTo>
                      <a:pt x="416" y="615"/>
                    </a:lnTo>
                    <a:lnTo>
                      <a:pt x="416" y="615"/>
                    </a:lnTo>
                    <a:lnTo>
                      <a:pt x="416" y="615"/>
                    </a:lnTo>
                    <a:lnTo>
                      <a:pt x="418" y="615"/>
                    </a:lnTo>
                    <a:lnTo>
                      <a:pt x="418" y="615"/>
                    </a:lnTo>
                    <a:lnTo>
                      <a:pt x="420" y="615"/>
                    </a:lnTo>
                    <a:lnTo>
                      <a:pt x="420" y="615"/>
                    </a:lnTo>
                    <a:lnTo>
                      <a:pt x="420" y="615"/>
                    </a:lnTo>
                    <a:lnTo>
                      <a:pt x="422" y="615"/>
                    </a:lnTo>
                    <a:lnTo>
                      <a:pt x="422" y="613"/>
                    </a:lnTo>
                    <a:lnTo>
                      <a:pt x="422" y="613"/>
                    </a:lnTo>
                    <a:lnTo>
                      <a:pt x="423" y="611"/>
                    </a:lnTo>
                    <a:lnTo>
                      <a:pt x="423" y="611"/>
                    </a:lnTo>
                    <a:lnTo>
                      <a:pt x="425" y="611"/>
                    </a:lnTo>
                    <a:lnTo>
                      <a:pt x="425" y="611"/>
                    </a:lnTo>
                    <a:lnTo>
                      <a:pt x="427" y="611"/>
                    </a:lnTo>
                    <a:lnTo>
                      <a:pt x="427" y="611"/>
                    </a:lnTo>
                    <a:lnTo>
                      <a:pt x="427" y="611"/>
                    </a:lnTo>
                    <a:lnTo>
                      <a:pt x="429" y="609"/>
                    </a:lnTo>
                    <a:lnTo>
                      <a:pt x="429" y="609"/>
                    </a:lnTo>
                    <a:lnTo>
                      <a:pt x="429" y="609"/>
                    </a:lnTo>
                    <a:lnTo>
                      <a:pt x="431" y="609"/>
                    </a:lnTo>
                    <a:lnTo>
                      <a:pt x="431" y="607"/>
                    </a:lnTo>
                    <a:lnTo>
                      <a:pt x="431" y="607"/>
                    </a:lnTo>
                    <a:lnTo>
                      <a:pt x="431" y="607"/>
                    </a:lnTo>
                    <a:lnTo>
                      <a:pt x="429" y="606"/>
                    </a:lnTo>
                    <a:lnTo>
                      <a:pt x="429" y="606"/>
                    </a:lnTo>
                    <a:lnTo>
                      <a:pt x="429" y="606"/>
                    </a:lnTo>
                    <a:lnTo>
                      <a:pt x="427" y="606"/>
                    </a:lnTo>
                    <a:lnTo>
                      <a:pt x="427" y="606"/>
                    </a:lnTo>
                    <a:lnTo>
                      <a:pt x="427" y="606"/>
                    </a:lnTo>
                    <a:lnTo>
                      <a:pt x="427" y="606"/>
                    </a:lnTo>
                    <a:lnTo>
                      <a:pt x="425" y="604"/>
                    </a:lnTo>
                    <a:lnTo>
                      <a:pt x="425" y="604"/>
                    </a:lnTo>
                    <a:lnTo>
                      <a:pt x="425" y="604"/>
                    </a:lnTo>
                    <a:lnTo>
                      <a:pt x="425" y="604"/>
                    </a:lnTo>
                    <a:lnTo>
                      <a:pt x="423" y="602"/>
                    </a:lnTo>
                    <a:lnTo>
                      <a:pt x="423" y="602"/>
                    </a:lnTo>
                    <a:lnTo>
                      <a:pt x="423" y="602"/>
                    </a:lnTo>
                    <a:lnTo>
                      <a:pt x="423" y="602"/>
                    </a:lnTo>
                    <a:lnTo>
                      <a:pt x="423" y="602"/>
                    </a:lnTo>
                    <a:lnTo>
                      <a:pt x="423" y="602"/>
                    </a:lnTo>
                    <a:lnTo>
                      <a:pt x="423" y="602"/>
                    </a:lnTo>
                    <a:lnTo>
                      <a:pt x="423" y="600"/>
                    </a:lnTo>
                    <a:lnTo>
                      <a:pt x="423" y="600"/>
                    </a:lnTo>
                    <a:lnTo>
                      <a:pt x="423" y="600"/>
                    </a:lnTo>
                    <a:lnTo>
                      <a:pt x="423" y="600"/>
                    </a:lnTo>
                    <a:lnTo>
                      <a:pt x="423" y="600"/>
                    </a:lnTo>
                    <a:lnTo>
                      <a:pt x="423" y="598"/>
                    </a:lnTo>
                    <a:lnTo>
                      <a:pt x="422" y="598"/>
                    </a:lnTo>
                    <a:lnTo>
                      <a:pt x="422" y="598"/>
                    </a:lnTo>
                    <a:lnTo>
                      <a:pt x="422" y="597"/>
                    </a:lnTo>
                    <a:lnTo>
                      <a:pt x="422" y="597"/>
                    </a:lnTo>
                    <a:lnTo>
                      <a:pt x="422" y="597"/>
                    </a:lnTo>
                    <a:lnTo>
                      <a:pt x="422" y="597"/>
                    </a:lnTo>
                    <a:lnTo>
                      <a:pt x="423" y="597"/>
                    </a:lnTo>
                    <a:lnTo>
                      <a:pt x="423" y="595"/>
                    </a:lnTo>
                    <a:lnTo>
                      <a:pt x="423" y="595"/>
                    </a:lnTo>
                    <a:lnTo>
                      <a:pt x="423" y="595"/>
                    </a:lnTo>
                    <a:lnTo>
                      <a:pt x="425" y="595"/>
                    </a:lnTo>
                    <a:lnTo>
                      <a:pt x="425" y="595"/>
                    </a:lnTo>
                    <a:lnTo>
                      <a:pt x="427" y="593"/>
                    </a:lnTo>
                    <a:lnTo>
                      <a:pt x="427" y="593"/>
                    </a:lnTo>
                    <a:lnTo>
                      <a:pt x="427" y="593"/>
                    </a:lnTo>
                    <a:lnTo>
                      <a:pt x="427" y="593"/>
                    </a:lnTo>
                    <a:lnTo>
                      <a:pt x="427" y="593"/>
                    </a:lnTo>
                    <a:lnTo>
                      <a:pt x="427" y="593"/>
                    </a:lnTo>
                    <a:lnTo>
                      <a:pt x="427" y="591"/>
                    </a:lnTo>
                    <a:lnTo>
                      <a:pt x="427" y="591"/>
                    </a:lnTo>
                    <a:lnTo>
                      <a:pt x="427" y="591"/>
                    </a:lnTo>
                    <a:lnTo>
                      <a:pt x="427" y="591"/>
                    </a:lnTo>
                    <a:lnTo>
                      <a:pt x="427" y="591"/>
                    </a:lnTo>
                    <a:lnTo>
                      <a:pt x="427" y="591"/>
                    </a:lnTo>
                    <a:lnTo>
                      <a:pt x="425" y="591"/>
                    </a:lnTo>
                    <a:lnTo>
                      <a:pt x="425" y="591"/>
                    </a:lnTo>
                    <a:lnTo>
                      <a:pt x="425" y="591"/>
                    </a:lnTo>
                    <a:lnTo>
                      <a:pt x="425" y="589"/>
                    </a:lnTo>
                    <a:lnTo>
                      <a:pt x="425" y="589"/>
                    </a:lnTo>
                    <a:lnTo>
                      <a:pt x="425" y="589"/>
                    </a:lnTo>
                    <a:lnTo>
                      <a:pt x="425" y="589"/>
                    </a:lnTo>
                    <a:lnTo>
                      <a:pt x="425" y="589"/>
                    </a:lnTo>
                    <a:lnTo>
                      <a:pt x="425" y="589"/>
                    </a:lnTo>
                    <a:lnTo>
                      <a:pt x="425" y="588"/>
                    </a:lnTo>
                    <a:lnTo>
                      <a:pt x="425" y="588"/>
                    </a:lnTo>
                    <a:lnTo>
                      <a:pt x="425" y="588"/>
                    </a:lnTo>
                    <a:lnTo>
                      <a:pt x="425" y="588"/>
                    </a:lnTo>
                    <a:lnTo>
                      <a:pt x="425" y="586"/>
                    </a:lnTo>
                    <a:lnTo>
                      <a:pt x="425" y="586"/>
                    </a:lnTo>
                    <a:lnTo>
                      <a:pt x="425" y="586"/>
                    </a:lnTo>
                    <a:lnTo>
                      <a:pt x="427" y="586"/>
                    </a:lnTo>
                    <a:lnTo>
                      <a:pt x="427" y="586"/>
                    </a:lnTo>
                    <a:lnTo>
                      <a:pt x="429" y="584"/>
                    </a:lnTo>
                    <a:lnTo>
                      <a:pt x="431" y="584"/>
                    </a:lnTo>
                    <a:lnTo>
                      <a:pt x="431" y="584"/>
                    </a:lnTo>
                    <a:lnTo>
                      <a:pt x="431" y="584"/>
                    </a:lnTo>
                    <a:lnTo>
                      <a:pt x="431" y="582"/>
                    </a:lnTo>
                    <a:lnTo>
                      <a:pt x="431" y="582"/>
                    </a:lnTo>
                    <a:lnTo>
                      <a:pt x="432" y="582"/>
                    </a:lnTo>
                    <a:lnTo>
                      <a:pt x="432" y="582"/>
                    </a:lnTo>
                    <a:lnTo>
                      <a:pt x="432" y="579"/>
                    </a:lnTo>
                    <a:lnTo>
                      <a:pt x="432" y="579"/>
                    </a:lnTo>
                    <a:lnTo>
                      <a:pt x="432" y="577"/>
                    </a:lnTo>
                    <a:lnTo>
                      <a:pt x="432" y="577"/>
                    </a:lnTo>
                    <a:lnTo>
                      <a:pt x="432" y="577"/>
                    </a:lnTo>
                    <a:lnTo>
                      <a:pt x="432" y="575"/>
                    </a:lnTo>
                    <a:lnTo>
                      <a:pt x="432" y="575"/>
                    </a:lnTo>
                    <a:lnTo>
                      <a:pt x="431" y="575"/>
                    </a:lnTo>
                    <a:lnTo>
                      <a:pt x="431" y="575"/>
                    </a:lnTo>
                    <a:lnTo>
                      <a:pt x="429" y="573"/>
                    </a:lnTo>
                    <a:lnTo>
                      <a:pt x="427" y="571"/>
                    </a:lnTo>
                    <a:lnTo>
                      <a:pt x="427" y="571"/>
                    </a:lnTo>
                    <a:lnTo>
                      <a:pt x="427" y="569"/>
                    </a:lnTo>
                    <a:lnTo>
                      <a:pt x="427" y="569"/>
                    </a:lnTo>
                    <a:lnTo>
                      <a:pt x="425" y="569"/>
                    </a:lnTo>
                    <a:lnTo>
                      <a:pt x="425" y="569"/>
                    </a:lnTo>
                    <a:lnTo>
                      <a:pt x="425" y="569"/>
                    </a:lnTo>
                    <a:lnTo>
                      <a:pt x="425" y="569"/>
                    </a:lnTo>
                    <a:lnTo>
                      <a:pt x="423" y="569"/>
                    </a:lnTo>
                    <a:lnTo>
                      <a:pt x="422" y="569"/>
                    </a:lnTo>
                    <a:lnTo>
                      <a:pt x="422" y="569"/>
                    </a:lnTo>
                    <a:lnTo>
                      <a:pt x="422" y="568"/>
                    </a:lnTo>
                    <a:lnTo>
                      <a:pt x="422" y="568"/>
                    </a:lnTo>
                    <a:lnTo>
                      <a:pt x="422" y="568"/>
                    </a:lnTo>
                    <a:lnTo>
                      <a:pt x="420" y="568"/>
                    </a:lnTo>
                    <a:lnTo>
                      <a:pt x="420" y="568"/>
                    </a:lnTo>
                    <a:lnTo>
                      <a:pt x="418" y="568"/>
                    </a:lnTo>
                    <a:lnTo>
                      <a:pt x="416" y="566"/>
                    </a:lnTo>
                    <a:lnTo>
                      <a:pt x="416" y="566"/>
                    </a:lnTo>
                    <a:lnTo>
                      <a:pt x="414" y="566"/>
                    </a:lnTo>
                    <a:lnTo>
                      <a:pt x="414" y="566"/>
                    </a:lnTo>
                    <a:lnTo>
                      <a:pt x="413" y="564"/>
                    </a:lnTo>
                    <a:lnTo>
                      <a:pt x="413" y="564"/>
                    </a:lnTo>
                    <a:lnTo>
                      <a:pt x="413" y="564"/>
                    </a:lnTo>
                    <a:lnTo>
                      <a:pt x="413" y="564"/>
                    </a:lnTo>
                    <a:lnTo>
                      <a:pt x="411" y="564"/>
                    </a:lnTo>
                    <a:lnTo>
                      <a:pt x="411" y="564"/>
                    </a:lnTo>
                    <a:lnTo>
                      <a:pt x="409" y="562"/>
                    </a:lnTo>
                    <a:lnTo>
                      <a:pt x="409" y="562"/>
                    </a:lnTo>
                    <a:lnTo>
                      <a:pt x="409" y="562"/>
                    </a:lnTo>
                    <a:lnTo>
                      <a:pt x="409" y="562"/>
                    </a:lnTo>
                    <a:lnTo>
                      <a:pt x="407" y="560"/>
                    </a:lnTo>
                    <a:lnTo>
                      <a:pt x="404" y="560"/>
                    </a:lnTo>
                    <a:lnTo>
                      <a:pt x="404" y="559"/>
                    </a:lnTo>
                    <a:lnTo>
                      <a:pt x="402" y="559"/>
                    </a:lnTo>
                    <a:lnTo>
                      <a:pt x="402" y="559"/>
                    </a:lnTo>
                    <a:lnTo>
                      <a:pt x="402" y="559"/>
                    </a:lnTo>
                    <a:lnTo>
                      <a:pt x="402" y="559"/>
                    </a:lnTo>
                    <a:lnTo>
                      <a:pt x="402" y="557"/>
                    </a:lnTo>
                    <a:lnTo>
                      <a:pt x="402" y="557"/>
                    </a:lnTo>
                    <a:lnTo>
                      <a:pt x="402" y="557"/>
                    </a:lnTo>
                    <a:lnTo>
                      <a:pt x="400" y="557"/>
                    </a:lnTo>
                    <a:lnTo>
                      <a:pt x="400" y="555"/>
                    </a:lnTo>
                    <a:lnTo>
                      <a:pt x="400" y="555"/>
                    </a:lnTo>
                    <a:lnTo>
                      <a:pt x="400" y="555"/>
                    </a:lnTo>
                    <a:lnTo>
                      <a:pt x="400" y="555"/>
                    </a:lnTo>
                    <a:lnTo>
                      <a:pt x="400" y="555"/>
                    </a:lnTo>
                    <a:lnTo>
                      <a:pt x="400" y="553"/>
                    </a:lnTo>
                    <a:lnTo>
                      <a:pt x="400" y="553"/>
                    </a:lnTo>
                    <a:lnTo>
                      <a:pt x="398" y="553"/>
                    </a:lnTo>
                    <a:lnTo>
                      <a:pt x="398" y="553"/>
                    </a:lnTo>
                    <a:lnTo>
                      <a:pt x="398" y="553"/>
                    </a:lnTo>
                    <a:lnTo>
                      <a:pt x="398" y="551"/>
                    </a:lnTo>
                    <a:lnTo>
                      <a:pt x="398" y="551"/>
                    </a:lnTo>
                    <a:lnTo>
                      <a:pt x="398" y="551"/>
                    </a:lnTo>
                    <a:lnTo>
                      <a:pt x="398" y="551"/>
                    </a:lnTo>
                    <a:lnTo>
                      <a:pt x="398" y="550"/>
                    </a:lnTo>
                    <a:lnTo>
                      <a:pt x="398" y="550"/>
                    </a:lnTo>
                    <a:lnTo>
                      <a:pt x="396" y="550"/>
                    </a:lnTo>
                    <a:lnTo>
                      <a:pt x="396" y="550"/>
                    </a:lnTo>
                    <a:lnTo>
                      <a:pt x="396" y="548"/>
                    </a:lnTo>
                    <a:lnTo>
                      <a:pt x="396" y="548"/>
                    </a:lnTo>
                    <a:lnTo>
                      <a:pt x="394" y="548"/>
                    </a:lnTo>
                    <a:lnTo>
                      <a:pt x="394" y="546"/>
                    </a:lnTo>
                    <a:lnTo>
                      <a:pt x="394" y="546"/>
                    </a:lnTo>
                    <a:lnTo>
                      <a:pt x="394" y="546"/>
                    </a:lnTo>
                    <a:lnTo>
                      <a:pt x="394" y="546"/>
                    </a:lnTo>
                    <a:lnTo>
                      <a:pt x="396" y="544"/>
                    </a:lnTo>
                    <a:lnTo>
                      <a:pt x="396" y="542"/>
                    </a:lnTo>
                    <a:lnTo>
                      <a:pt x="396" y="542"/>
                    </a:lnTo>
                    <a:lnTo>
                      <a:pt x="396" y="541"/>
                    </a:lnTo>
                    <a:lnTo>
                      <a:pt x="396" y="541"/>
                    </a:lnTo>
                    <a:lnTo>
                      <a:pt x="396" y="539"/>
                    </a:lnTo>
                    <a:lnTo>
                      <a:pt x="396" y="539"/>
                    </a:lnTo>
                    <a:lnTo>
                      <a:pt x="398" y="539"/>
                    </a:lnTo>
                    <a:lnTo>
                      <a:pt x="398" y="539"/>
                    </a:lnTo>
                    <a:lnTo>
                      <a:pt x="398" y="539"/>
                    </a:lnTo>
                    <a:lnTo>
                      <a:pt x="398" y="539"/>
                    </a:lnTo>
                    <a:lnTo>
                      <a:pt x="400" y="537"/>
                    </a:lnTo>
                    <a:lnTo>
                      <a:pt x="400" y="537"/>
                    </a:lnTo>
                    <a:lnTo>
                      <a:pt x="400" y="537"/>
                    </a:lnTo>
                    <a:lnTo>
                      <a:pt x="400" y="535"/>
                    </a:lnTo>
                    <a:lnTo>
                      <a:pt x="400" y="535"/>
                    </a:lnTo>
                    <a:lnTo>
                      <a:pt x="402" y="535"/>
                    </a:lnTo>
                    <a:lnTo>
                      <a:pt x="402" y="535"/>
                    </a:lnTo>
                    <a:lnTo>
                      <a:pt x="402" y="535"/>
                    </a:lnTo>
                    <a:lnTo>
                      <a:pt x="402" y="533"/>
                    </a:lnTo>
                    <a:lnTo>
                      <a:pt x="402" y="533"/>
                    </a:lnTo>
                    <a:lnTo>
                      <a:pt x="404" y="533"/>
                    </a:lnTo>
                    <a:lnTo>
                      <a:pt x="404" y="533"/>
                    </a:lnTo>
                    <a:lnTo>
                      <a:pt x="405" y="533"/>
                    </a:lnTo>
                    <a:lnTo>
                      <a:pt x="409" y="533"/>
                    </a:lnTo>
                    <a:lnTo>
                      <a:pt x="409" y="533"/>
                    </a:lnTo>
                    <a:lnTo>
                      <a:pt x="409" y="532"/>
                    </a:lnTo>
                    <a:lnTo>
                      <a:pt x="411" y="532"/>
                    </a:lnTo>
                    <a:lnTo>
                      <a:pt x="411" y="532"/>
                    </a:lnTo>
                    <a:lnTo>
                      <a:pt x="413" y="530"/>
                    </a:lnTo>
                    <a:lnTo>
                      <a:pt x="413" y="530"/>
                    </a:lnTo>
                    <a:lnTo>
                      <a:pt x="413" y="530"/>
                    </a:lnTo>
                    <a:lnTo>
                      <a:pt x="413" y="528"/>
                    </a:lnTo>
                    <a:lnTo>
                      <a:pt x="413" y="528"/>
                    </a:lnTo>
                    <a:lnTo>
                      <a:pt x="413" y="526"/>
                    </a:lnTo>
                    <a:lnTo>
                      <a:pt x="413" y="526"/>
                    </a:lnTo>
                    <a:lnTo>
                      <a:pt x="414" y="526"/>
                    </a:lnTo>
                    <a:lnTo>
                      <a:pt x="414" y="526"/>
                    </a:lnTo>
                    <a:lnTo>
                      <a:pt x="414" y="526"/>
                    </a:lnTo>
                    <a:lnTo>
                      <a:pt x="414" y="524"/>
                    </a:lnTo>
                    <a:lnTo>
                      <a:pt x="414" y="524"/>
                    </a:lnTo>
                    <a:lnTo>
                      <a:pt x="414" y="524"/>
                    </a:lnTo>
                    <a:lnTo>
                      <a:pt x="414" y="522"/>
                    </a:lnTo>
                    <a:lnTo>
                      <a:pt x="414" y="522"/>
                    </a:lnTo>
                    <a:lnTo>
                      <a:pt x="414" y="521"/>
                    </a:lnTo>
                    <a:lnTo>
                      <a:pt x="413" y="521"/>
                    </a:lnTo>
                    <a:lnTo>
                      <a:pt x="413" y="521"/>
                    </a:lnTo>
                    <a:lnTo>
                      <a:pt x="413" y="519"/>
                    </a:lnTo>
                    <a:lnTo>
                      <a:pt x="413" y="517"/>
                    </a:lnTo>
                    <a:lnTo>
                      <a:pt x="413" y="517"/>
                    </a:lnTo>
                    <a:lnTo>
                      <a:pt x="413" y="517"/>
                    </a:lnTo>
                    <a:lnTo>
                      <a:pt x="413" y="515"/>
                    </a:lnTo>
                    <a:lnTo>
                      <a:pt x="411" y="515"/>
                    </a:lnTo>
                    <a:lnTo>
                      <a:pt x="409" y="513"/>
                    </a:lnTo>
                    <a:lnTo>
                      <a:pt x="409" y="513"/>
                    </a:lnTo>
                    <a:lnTo>
                      <a:pt x="409" y="513"/>
                    </a:lnTo>
                    <a:lnTo>
                      <a:pt x="409" y="512"/>
                    </a:lnTo>
                    <a:lnTo>
                      <a:pt x="409" y="512"/>
                    </a:lnTo>
                    <a:lnTo>
                      <a:pt x="411" y="512"/>
                    </a:lnTo>
                    <a:lnTo>
                      <a:pt x="411" y="510"/>
                    </a:lnTo>
                    <a:lnTo>
                      <a:pt x="411" y="510"/>
                    </a:lnTo>
                    <a:lnTo>
                      <a:pt x="411" y="510"/>
                    </a:lnTo>
                    <a:lnTo>
                      <a:pt x="411" y="508"/>
                    </a:lnTo>
                    <a:lnTo>
                      <a:pt x="411" y="508"/>
                    </a:lnTo>
                    <a:lnTo>
                      <a:pt x="411" y="508"/>
                    </a:lnTo>
                    <a:lnTo>
                      <a:pt x="411" y="506"/>
                    </a:lnTo>
                    <a:lnTo>
                      <a:pt x="411" y="506"/>
                    </a:lnTo>
                    <a:lnTo>
                      <a:pt x="411" y="506"/>
                    </a:lnTo>
                    <a:lnTo>
                      <a:pt x="409" y="504"/>
                    </a:lnTo>
                    <a:lnTo>
                      <a:pt x="409" y="504"/>
                    </a:lnTo>
                    <a:lnTo>
                      <a:pt x="409" y="504"/>
                    </a:lnTo>
                    <a:lnTo>
                      <a:pt x="409" y="504"/>
                    </a:lnTo>
                    <a:lnTo>
                      <a:pt x="409" y="503"/>
                    </a:lnTo>
                    <a:lnTo>
                      <a:pt x="409" y="503"/>
                    </a:lnTo>
                    <a:lnTo>
                      <a:pt x="409" y="503"/>
                    </a:lnTo>
                    <a:lnTo>
                      <a:pt x="409" y="501"/>
                    </a:lnTo>
                    <a:lnTo>
                      <a:pt x="409" y="501"/>
                    </a:lnTo>
                    <a:lnTo>
                      <a:pt x="409" y="501"/>
                    </a:lnTo>
                    <a:lnTo>
                      <a:pt x="409" y="499"/>
                    </a:lnTo>
                    <a:lnTo>
                      <a:pt x="409" y="499"/>
                    </a:lnTo>
                    <a:lnTo>
                      <a:pt x="409" y="499"/>
                    </a:lnTo>
                    <a:lnTo>
                      <a:pt x="409" y="499"/>
                    </a:lnTo>
                    <a:lnTo>
                      <a:pt x="407" y="499"/>
                    </a:lnTo>
                    <a:lnTo>
                      <a:pt x="407" y="499"/>
                    </a:lnTo>
                    <a:lnTo>
                      <a:pt x="405" y="497"/>
                    </a:lnTo>
                    <a:lnTo>
                      <a:pt x="405" y="495"/>
                    </a:lnTo>
                    <a:lnTo>
                      <a:pt x="404" y="495"/>
                    </a:lnTo>
                    <a:lnTo>
                      <a:pt x="404" y="495"/>
                    </a:lnTo>
                    <a:lnTo>
                      <a:pt x="404" y="495"/>
                    </a:lnTo>
                    <a:lnTo>
                      <a:pt x="404" y="495"/>
                    </a:lnTo>
                    <a:lnTo>
                      <a:pt x="404" y="494"/>
                    </a:lnTo>
                    <a:lnTo>
                      <a:pt x="404" y="494"/>
                    </a:lnTo>
                    <a:lnTo>
                      <a:pt x="404" y="492"/>
                    </a:lnTo>
                    <a:lnTo>
                      <a:pt x="404" y="492"/>
                    </a:lnTo>
                    <a:lnTo>
                      <a:pt x="404" y="490"/>
                    </a:lnTo>
                    <a:lnTo>
                      <a:pt x="404" y="490"/>
                    </a:lnTo>
                    <a:lnTo>
                      <a:pt x="404" y="490"/>
                    </a:lnTo>
                    <a:lnTo>
                      <a:pt x="404" y="488"/>
                    </a:lnTo>
                    <a:lnTo>
                      <a:pt x="404" y="488"/>
                    </a:lnTo>
                    <a:lnTo>
                      <a:pt x="402" y="486"/>
                    </a:lnTo>
                    <a:lnTo>
                      <a:pt x="402" y="486"/>
                    </a:lnTo>
                    <a:lnTo>
                      <a:pt x="402" y="486"/>
                    </a:lnTo>
                    <a:lnTo>
                      <a:pt x="402" y="484"/>
                    </a:lnTo>
                    <a:lnTo>
                      <a:pt x="402" y="484"/>
                    </a:lnTo>
                    <a:lnTo>
                      <a:pt x="400" y="484"/>
                    </a:lnTo>
                    <a:lnTo>
                      <a:pt x="400" y="484"/>
                    </a:lnTo>
                    <a:lnTo>
                      <a:pt x="400" y="483"/>
                    </a:lnTo>
                    <a:lnTo>
                      <a:pt x="400" y="483"/>
                    </a:lnTo>
                    <a:lnTo>
                      <a:pt x="400" y="483"/>
                    </a:lnTo>
                    <a:lnTo>
                      <a:pt x="400" y="481"/>
                    </a:lnTo>
                    <a:lnTo>
                      <a:pt x="400" y="481"/>
                    </a:lnTo>
                    <a:lnTo>
                      <a:pt x="398" y="481"/>
                    </a:lnTo>
                    <a:lnTo>
                      <a:pt x="398" y="479"/>
                    </a:lnTo>
                    <a:lnTo>
                      <a:pt x="396" y="479"/>
                    </a:lnTo>
                    <a:lnTo>
                      <a:pt x="396" y="479"/>
                    </a:lnTo>
                    <a:lnTo>
                      <a:pt x="396" y="477"/>
                    </a:lnTo>
                    <a:lnTo>
                      <a:pt x="394" y="477"/>
                    </a:lnTo>
                    <a:lnTo>
                      <a:pt x="394" y="475"/>
                    </a:lnTo>
                    <a:lnTo>
                      <a:pt x="393" y="475"/>
                    </a:lnTo>
                    <a:lnTo>
                      <a:pt x="393" y="475"/>
                    </a:lnTo>
                    <a:lnTo>
                      <a:pt x="393" y="474"/>
                    </a:lnTo>
                    <a:lnTo>
                      <a:pt x="393" y="474"/>
                    </a:lnTo>
                    <a:lnTo>
                      <a:pt x="393" y="472"/>
                    </a:lnTo>
                    <a:lnTo>
                      <a:pt x="393" y="472"/>
                    </a:lnTo>
                    <a:lnTo>
                      <a:pt x="393" y="472"/>
                    </a:lnTo>
                    <a:lnTo>
                      <a:pt x="393" y="470"/>
                    </a:lnTo>
                    <a:lnTo>
                      <a:pt x="393" y="470"/>
                    </a:lnTo>
                    <a:lnTo>
                      <a:pt x="393" y="470"/>
                    </a:lnTo>
                    <a:lnTo>
                      <a:pt x="393" y="470"/>
                    </a:lnTo>
                    <a:lnTo>
                      <a:pt x="391" y="470"/>
                    </a:lnTo>
                    <a:lnTo>
                      <a:pt x="391" y="468"/>
                    </a:lnTo>
                    <a:lnTo>
                      <a:pt x="391" y="468"/>
                    </a:lnTo>
                    <a:lnTo>
                      <a:pt x="389" y="468"/>
                    </a:lnTo>
                    <a:lnTo>
                      <a:pt x="389" y="468"/>
                    </a:lnTo>
                    <a:lnTo>
                      <a:pt x="387" y="468"/>
                    </a:lnTo>
                    <a:lnTo>
                      <a:pt x="385" y="466"/>
                    </a:lnTo>
                    <a:lnTo>
                      <a:pt x="385" y="466"/>
                    </a:lnTo>
                    <a:lnTo>
                      <a:pt x="385" y="466"/>
                    </a:lnTo>
                    <a:lnTo>
                      <a:pt x="384" y="466"/>
                    </a:lnTo>
                    <a:lnTo>
                      <a:pt x="384" y="466"/>
                    </a:lnTo>
                    <a:lnTo>
                      <a:pt x="384" y="466"/>
                    </a:lnTo>
                    <a:lnTo>
                      <a:pt x="384" y="466"/>
                    </a:lnTo>
                    <a:lnTo>
                      <a:pt x="384" y="465"/>
                    </a:lnTo>
                    <a:lnTo>
                      <a:pt x="384" y="465"/>
                    </a:lnTo>
                    <a:lnTo>
                      <a:pt x="384" y="465"/>
                    </a:lnTo>
                    <a:lnTo>
                      <a:pt x="384" y="465"/>
                    </a:lnTo>
                    <a:lnTo>
                      <a:pt x="384" y="465"/>
                    </a:lnTo>
                    <a:lnTo>
                      <a:pt x="382" y="465"/>
                    </a:lnTo>
                    <a:lnTo>
                      <a:pt x="382" y="465"/>
                    </a:lnTo>
                    <a:lnTo>
                      <a:pt x="382" y="465"/>
                    </a:lnTo>
                    <a:lnTo>
                      <a:pt x="380" y="465"/>
                    </a:lnTo>
                    <a:lnTo>
                      <a:pt x="380" y="465"/>
                    </a:lnTo>
                    <a:lnTo>
                      <a:pt x="378" y="465"/>
                    </a:lnTo>
                    <a:lnTo>
                      <a:pt x="378" y="465"/>
                    </a:lnTo>
                    <a:lnTo>
                      <a:pt x="378" y="465"/>
                    </a:lnTo>
                    <a:lnTo>
                      <a:pt x="376" y="465"/>
                    </a:lnTo>
                    <a:lnTo>
                      <a:pt x="375" y="465"/>
                    </a:lnTo>
                    <a:lnTo>
                      <a:pt x="375" y="465"/>
                    </a:lnTo>
                    <a:lnTo>
                      <a:pt x="373" y="465"/>
                    </a:lnTo>
                    <a:lnTo>
                      <a:pt x="373" y="465"/>
                    </a:lnTo>
                    <a:lnTo>
                      <a:pt x="373" y="465"/>
                    </a:lnTo>
                    <a:lnTo>
                      <a:pt x="371" y="465"/>
                    </a:lnTo>
                    <a:lnTo>
                      <a:pt x="371" y="463"/>
                    </a:lnTo>
                    <a:lnTo>
                      <a:pt x="371" y="463"/>
                    </a:lnTo>
                    <a:lnTo>
                      <a:pt x="371" y="463"/>
                    </a:lnTo>
                    <a:lnTo>
                      <a:pt x="369" y="463"/>
                    </a:lnTo>
                    <a:lnTo>
                      <a:pt x="369" y="463"/>
                    </a:lnTo>
                    <a:lnTo>
                      <a:pt x="367" y="463"/>
                    </a:lnTo>
                    <a:lnTo>
                      <a:pt x="367" y="463"/>
                    </a:lnTo>
                    <a:lnTo>
                      <a:pt x="367" y="463"/>
                    </a:lnTo>
                    <a:lnTo>
                      <a:pt x="366" y="461"/>
                    </a:lnTo>
                    <a:lnTo>
                      <a:pt x="366" y="461"/>
                    </a:lnTo>
                    <a:lnTo>
                      <a:pt x="364" y="461"/>
                    </a:lnTo>
                    <a:lnTo>
                      <a:pt x="364" y="461"/>
                    </a:lnTo>
                    <a:lnTo>
                      <a:pt x="362" y="463"/>
                    </a:lnTo>
                    <a:lnTo>
                      <a:pt x="362" y="463"/>
                    </a:lnTo>
                    <a:lnTo>
                      <a:pt x="360" y="463"/>
                    </a:lnTo>
                    <a:lnTo>
                      <a:pt x="360" y="463"/>
                    </a:lnTo>
                    <a:lnTo>
                      <a:pt x="358" y="463"/>
                    </a:lnTo>
                    <a:lnTo>
                      <a:pt x="358" y="463"/>
                    </a:lnTo>
                    <a:lnTo>
                      <a:pt x="358" y="463"/>
                    </a:lnTo>
                    <a:lnTo>
                      <a:pt x="358" y="463"/>
                    </a:lnTo>
                    <a:lnTo>
                      <a:pt x="358" y="463"/>
                    </a:lnTo>
                    <a:lnTo>
                      <a:pt x="356" y="463"/>
                    </a:lnTo>
                    <a:lnTo>
                      <a:pt x="356" y="463"/>
                    </a:lnTo>
                    <a:lnTo>
                      <a:pt x="355" y="463"/>
                    </a:lnTo>
                    <a:lnTo>
                      <a:pt x="355" y="465"/>
                    </a:lnTo>
                    <a:lnTo>
                      <a:pt x="353" y="465"/>
                    </a:lnTo>
                    <a:lnTo>
                      <a:pt x="353" y="465"/>
                    </a:lnTo>
                    <a:lnTo>
                      <a:pt x="353" y="465"/>
                    </a:lnTo>
                    <a:lnTo>
                      <a:pt x="353" y="465"/>
                    </a:lnTo>
                    <a:lnTo>
                      <a:pt x="351" y="465"/>
                    </a:lnTo>
                    <a:lnTo>
                      <a:pt x="351" y="465"/>
                    </a:lnTo>
                    <a:lnTo>
                      <a:pt x="351" y="465"/>
                    </a:lnTo>
                    <a:lnTo>
                      <a:pt x="349" y="465"/>
                    </a:lnTo>
                    <a:lnTo>
                      <a:pt x="349" y="465"/>
                    </a:lnTo>
                    <a:lnTo>
                      <a:pt x="349" y="465"/>
                    </a:lnTo>
                    <a:lnTo>
                      <a:pt x="347" y="465"/>
                    </a:lnTo>
                    <a:lnTo>
                      <a:pt x="347" y="465"/>
                    </a:lnTo>
                    <a:lnTo>
                      <a:pt x="347" y="465"/>
                    </a:lnTo>
                    <a:lnTo>
                      <a:pt x="347" y="465"/>
                    </a:lnTo>
                    <a:lnTo>
                      <a:pt x="347" y="465"/>
                    </a:lnTo>
                    <a:lnTo>
                      <a:pt x="346" y="465"/>
                    </a:lnTo>
                    <a:lnTo>
                      <a:pt x="346" y="465"/>
                    </a:lnTo>
                    <a:lnTo>
                      <a:pt x="346" y="465"/>
                    </a:lnTo>
                    <a:lnTo>
                      <a:pt x="346" y="465"/>
                    </a:lnTo>
                    <a:lnTo>
                      <a:pt x="346" y="465"/>
                    </a:lnTo>
                    <a:lnTo>
                      <a:pt x="346" y="465"/>
                    </a:lnTo>
                    <a:lnTo>
                      <a:pt x="346" y="465"/>
                    </a:lnTo>
                    <a:lnTo>
                      <a:pt x="344" y="465"/>
                    </a:lnTo>
                    <a:lnTo>
                      <a:pt x="344" y="465"/>
                    </a:lnTo>
                    <a:lnTo>
                      <a:pt x="344" y="465"/>
                    </a:lnTo>
                    <a:lnTo>
                      <a:pt x="344" y="465"/>
                    </a:lnTo>
                    <a:lnTo>
                      <a:pt x="344" y="465"/>
                    </a:lnTo>
                    <a:lnTo>
                      <a:pt x="344" y="465"/>
                    </a:lnTo>
                    <a:lnTo>
                      <a:pt x="344" y="465"/>
                    </a:lnTo>
                    <a:lnTo>
                      <a:pt x="342" y="465"/>
                    </a:lnTo>
                    <a:lnTo>
                      <a:pt x="342" y="465"/>
                    </a:lnTo>
                    <a:lnTo>
                      <a:pt x="342" y="465"/>
                    </a:lnTo>
                    <a:lnTo>
                      <a:pt x="342" y="465"/>
                    </a:lnTo>
                    <a:lnTo>
                      <a:pt x="342" y="465"/>
                    </a:lnTo>
                    <a:lnTo>
                      <a:pt x="342" y="466"/>
                    </a:lnTo>
                    <a:lnTo>
                      <a:pt x="342" y="466"/>
                    </a:lnTo>
                    <a:lnTo>
                      <a:pt x="340" y="466"/>
                    </a:lnTo>
                    <a:lnTo>
                      <a:pt x="340" y="468"/>
                    </a:lnTo>
                    <a:lnTo>
                      <a:pt x="340" y="468"/>
                    </a:lnTo>
                    <a:lnTo>
                      <a:pt x="338" y="468"/>
                    </a:lnTo>
                    <a:lnTo>
                      <a:pt x="338" y="468"/>
                    </a:lnTo>
                    <a:lnTo>
                      <a:pt x="337" y="470"/>
                    </a:lnTo>
                    <a:lnTo>
                      <a:pt x="337" y="470"/>
                    </a:lnTo>
                    <a:lnTo>
                      <a:pt x="337" y="470"/>
                    </a:lnTo>
                    <a:lnTo>
                      <a:pt x="335" y="472"/>
                    </a:lnTo>
                    <a:lnTo>
                      <a:pt x="335" y="472"/>
                    </a:lnTo>
                    <a:lnTo>
                      <a:pt x="335" y="472"/>
                    </a:lnTo>
                    <a:lnTo>
                      <a:pt x="335" y="472"/>
                    </a:lnTo>
                    <a:lnTo>
                      <a:pt x="333" y="472"/>
                    </a:lnTo>
                    <a:lnTo>
                      <a:pt x="333" y="474"/>
                    </a:lnTo>
                    <a:lnTo>
                      <a:pt x="331" y="474"/>
                    </a:lnTo>
                    <a:lnTo>
                      <a:pt x="331" y="474"/>
                    </a:lnTo>
                    <a:lnTo>
                      <a:pt x="331" y="474"/>
                    </a:lnTo>
                    <a:lnTo>
                      <a:pt x="331" y="474"/>
                    </a:lnTo>
                    <a:lnTo>
                      <a:pt x="329" y="474"/>
                    </a:lnTo>
                    <a:lnTo>
                      <a:pt x="328" y="474"/>
                    </a:lnTo>
                    <a:lnTo>
                      <a:pt x="328" y="474"/>
                    </a:lnTo>
                    <a:lnTo>
                      <a:pt x="328" y="472"/>
                    </a:lnTo>
                    <a:lnTo>
                      <a:pt x="326" y="472"/>
                    </a:lnTo>
                    <a:lnTo>
                      <a:pt x="326" y="472"/>
                    </a:lnTo>
                    <a:lnTo>
                      <a:pt x="326" y="472"/>
                    </a:lnTo>
                    <a:lnTo>
                      <a:pt x="324" y="472"/>
                    </a:lnTo>
                    <a:lnTo>
                      <a:pt x="324" y="472"/>
                    </a:lnTo>
                    <a:lnTo>
                      <a:pt x="324" y="472"/>
                    </a:lnTo>
                    <a:lnTo>
                      <a:pt x="324" y="472"/>
                    </a:lnTo>
                    <a:lnTo>
                      <a:pt x="324" y="472"/>
                    </a:lnTo>
                    <a:lnTo>
                      <a:pt x="322" y="472"/>
                    </a:lnTo>
                    <a:lnTo>
                      <a:pt x="322" y="472"/>
                    </a:lnTo>
                    <a:lnTo>
                      <a:pt x="322" y="472"/>
                    </a:lnTo>
                    <a:lnTo>
                      <a:pt x="322" y="472"/>
                    </a:lnTo>
                    <a:lnTo>
                      <a:pt x="320" y="472"/>
                    </a:lnTo>
                    <a:lnTo>
                      <a:pt x="320" y="472"/>
                    </a:lnTo>
                    <a:lnTo>
                      <a:pt x="320" y="472"/>
                    </a:lnTo>
                    <a:lnTo>
                      <a:pt x="320" y="474"/>
                    </a:lnTo>
                    <a:lnTo>
                      <a:pt x="319" y="474"/>
                    </a:lnTo>
                    <a:lnTo>
                      <a:pt x="319" y="474"/>
                    </a:lnTo>
                    <a:lnTo>
                      <a:pt x="319" y="474"/>
                    </a:lnTo>
                    <a:lnTo>
                      <a:pt x="319" y="475"/>
                    </a:lnTo>
                    <a:lnTo>
                      <a:pt x="317" y="475"/>
                    </a:lnTo>
                    <a:lnTo>
                      <a:pt x="317" y="475"/>
                    </a:lnTo>
                    <a:lnTo>
                      <a:pt x="317" y="475"/>
                    </a:lnTo>
                    <a:lnTo>
                      <a:pt x="315" y="475"/>
                    </a:lnTo>
                    <a:lnTo>
                      <a:pt x="315" y="475"/>
                    </a:lnTo>
                    <a:lnTo>
                      <a:pt x="315" y="474"/>
                    </a:lnTo>
                    <a:lnTo>
                      <a:pt x="315" y="474"/>
                    </a:lnTo>
                    <a:lnTo>
                      <a:pt x="313" y="474"/>
                    </a:lnTo>
                    <a:lnTo>
                      <a:pt x="313" y="474"/>
                    </a:lnTo>
                    <a:lnTo>
                      <a:pt x="313" y="474"/>
                    </a:lnTo>
                    <a:lnTo>
                      <a:pt x="313" y="472"/>
                    </a:lnTo>
                    <a:lnTo>
                      <a:pt x="313" y="472"/>
                    </a:lnTo>
                    <a:lnTo>
                      <a:pt x="311" y="472"/>
                    </a:lnTo>
                    <a:lnTo>
                      <a:pt x="311" y="472"/>
                    </a:lnTo>
                    <a:lnTo>
                      <a:pt x="309" y="470"/>
                    </a:lnTo>
                    <a:lnTo>
                      <a:pt x="309" y="470"/>
                    </a:lnTo>
                    <a:lnTo>
                      <a:pt x="309" y="470"/>
                    </a:lnTo>
                    <a:lnTo>
                      <a:pt x="309" y="470"/>
                    </a:lnTo>
                    <a:lnTo>
                      <a:pt x="309" y="468"/>
                    </a:lnTo>
                    <a:lnTo>
                      <a:pt x="309" y="468"/>
                    </a:lnTo>
                    <a:lnTo>
                      <a:pt x="308" y="468"/>
                    </a:lnTo>
                    <a:lnTo>
                      <a:pt x="308" y="468"/>
                    </a:lnTo>
                    <a:lnTo>
                      <a:pt x="308" y="468"/>
                    </a:lnTo>
                    <a:lnTo>
                      <a:pt x="308" y="466"/>
                    </a:lnTo>
                    <a:lnTo>
                      <a:pt x="308" y="466"/>
                    </a:lnTo>
                    <a:lnTo>
                      <a:pt x="308" y="466"/>
                    </a:lnTo>
                    <a:lnTo>
                      <a:pt x="308" y="466"/>
                    </a:lnTo>
                    <a:lnTo>
                      <a:pt x="308" y="466"/>
                    </a:lnTo>
                    <a:lnTo>
                      <a:pt x="308" y="465"/>
                    </a:lnTo>
                    <a:lnTo>
                      <a:pt x="308" y="465"/>
                    </a:lnTo>
                    <a:lnTo>
                      <a:pt x="306" y="465"/>
                    </a:lnTo>
                    <a:lnTo>
                      <a:pt x="306" y="465"/>
                    </a:lnTo>
                    <a:lnTo>
                      <a:pt x="308" y="463"/>
                    </a:lnTo>
                    <a:lnTo>
                      <a:pt x="308" y="463"/>
                    </a:lnTo>
                    <a:lnTo>
                      <a:pt x="306" y="463"/>
                    </a:lnTo>
                    <a:lnTo>
                      <a:pt x="306" y="461"/>
                    </a:lnTo>
                    <a:lnTo>
                      <a:pt x="306" y="461"/>
                    </a:lnTo>
                    <a:lnTo>
                      <a:pt x="306" y="461"/>
                    </a:lnTo>
                    <a:lnTo>
                      <a:pt x="306" y="461"/>
                    </a:lnTo>
                    <a:lnTo>
                      <a:pt x="304" y="461"/>
                    </a:lnTo>
                    <a:lnTo>
                      <a:pt x="304" y="459"/>
                    </a:lnTo>
                    <a:lnTo>
                      <a:pt x="304" y="459"/>
                    </a:lnTo>
                    <a:lnTo>
                      <a:pt x="304" y="459"/>
                    </a:lnTo>
                    <a:lnTo>
                      <a:pt x="304" y="459"/>
                    </a:lnTo>
                    <a:lnTo>
                      <a:pt x="302" y="459"/>
                    </a:lnTo>
                    <a:lnTo>
                      <a:pt x="302" y="459"/>
                    </a:lnTo>
                    <a:lnTo>
                      <a:pt x="302" y="459"/>
                    </a:lnTo>
                    <a:lnTo>
                      <a:pt x="302" y="459"/>
                    </a:lnTo>
                    <a:lnTo>
                      <a:pt x="302" y="459"/>
                    </a:lnTo>
                    <a:lnTo>
                      <a:pt x="300" y="459"/>
                    </a:lnTo>
                    <a:lnTo>
                      <a:pt x="300" y="457"/>
                    </a:lnTo>
                    <a:lnTo>
                      <a:pt x="300" y="457"/>
                    </a:lnTo>
                    <a:lnTo>
                      <a:pt x="300" y="457"/>
                    </a:lnTo>
                    <a:lnTo>
                      <a:pt x="300" y="457"/>
                    </a:lnTo>
                    <a:lnTo>
                      <a:pt x="299" y="457"/>
                    </a:lnTo>
                    <a:lnTo>
                      <a:pt x="299" y="457"/>
                    </a:lnTo>
                    <a:lnTo>
                      <a:pt x="299" y="457"/>
                    </a:lnTo>
                    <a:lnTo>
                      <a:pt x="299" y="457"/>
                    </a:lnTo>
                    <a:lnTo>
                      <a:pt x="299" y="457"/>
                    </a:lnTo>
                    <a:lnTo>
                      <a:pt x="299" y="457"/>
                    </a:lnTo>
                    <a:lnTo>
                      <a:pt x="299" y="456"/>
                    </a:lnTo>
                    <a:lnTo>
                      <a:pt x="297" y="456"/>
                    </a:lnTo>
                    <a:lnTo>
                      <a:pt x="297" y="454"/>
                    </a:lnTo>
                    <a:lnTo>
                      <a:pt x="297" y="454"/>
                    </a:lnTo>
                    <a:lnTo>
                      <a:pt x="297" y="454"/>
                    </a:lnTo>
                    <a:lnTo>
                      <a:pt x="297" y="454"/>
                    </a:lnTo>
                    <a:lnTo>
                      <a:pt x="295" y="454"/>
                    </a:lnTo>
                    <a:lnTo>
                      <a:pt x="295" y="454"/>
                    </a:lnTo>
                    <a:lnTo>
                      <a:pt x="293" y="454"/>
                    </a:lnTo>
                    <a:lnTo>
                      <a:pt x="293" y="454"/>
                    </a:lnTo>
                    <a:lnTo>
                      <a:pt x="293" y="454"/>
                    </a:lnTo>
                    <a:lnTo>
                      <a:pt x="293" y="454"/>
                    </a:lnTo>
                    <a:lnTo>
                      <a:pt x="293" y="454"/>
                    </a:lnTo>
                    <a:lnTo>
                      <a:pt x="293" y="454"/>
                    </a:lnTo>
                    <a:lnTo>
                      <a:pt x="291" y="454"/>
                    </a:lnTo>
                    <a:lnTo>
                      <a:pt x="291" y="454"/>
                    </a:lnTo>
                    <a:lnTo>
                      <a:pt x="291" y="454"/>
                    </a:lnTo>
                    <a:lnTo>
                      <a:pt x="291" y="454"/>
                    </a:lnTo>
                    <a:lnTo>
                      <a:pt x="290" y="454"/>
                    </a:lnTo>
                    <a:lnTo>
                      <a:pt x="290" y="454"/>
                    </a:lnTo>
                    <a:lnTo>
                      <a:pt x="290" y="454"/>
                    </a:lnTo>
                    <a:lnTo>
                      <a:pt x="290" y="454"/>
                    </a:lnTo>
                    <a:lnTo>
                      <a:pt x="290" y="454"/>
                    </a:lnTo>
                    <a:lnTo>
                      <a:pt x="290" y="452"/>
                    </a:lnTo>
                    <a:lnTo>
                      <a:pt x="290" y="452"/>
                    </a:lnTo>
                    <a:lnTo>
                      <a:pt x="290" y="452"/>
                    </a:lnTo>
                    <a:lnTo>
                      <a:pt x="290" y="452"/>
                    </a:lnTo>
                    <a:lnTo>
                      <a:pt x="288" y="452"/>
                    </a:lnTo>
                    <a:lnTo>
                      <a:pt x="288" y="450"/>
                    </a:lnTo>
                    <a:lnTo>
                      <a:pt x="288" y="450"/>
                    </a:lnTo>
                    <a:lnTo>
                      <a:pt x="288" y="450"/>
                    </a:lnTo>
                    <a:lnTo>
                      <a:pt x="288" y="450"/>
                    </a:lnTo>
                    <a:lnTo>
                      <a:pt x="286" y="450"/>
                    </a:lnTo>
                    <a:lnTo>
                      <a:pt x="286" y="448"/>
                    </a:lnTo>
                    <a:lnTo>
                      <a:pt x="286" y="448"/>
                    </a:lnTo>
                    <a:lnTo>
                      <a:pt x="286" y="446"/>
                    </a:lnTo>
                    <a:lnTo>
                      <a:pt x="286" y="446"/>
                    </a:lnTo>
                    <a:lnTo>
                      <a:pt x="286" y="446"/>
                    </a:lnTo>
                    <a:lnTo>
                      <a:pt x="286" y="446"/>
                    </a:lnTo>
                    <a:lnTo>
                      <a:pt x="286" y="445"/>
                    </a:lnTo>
                    <a:lnTo>
                      <a:pt x="286" y="445"/>
                    </a:lnTo>
                    <a:lnTo>
                      <a:pt x="286" y="445"/>
                    </a:lnTo>
                    <a:lnTo>
                      <a:pt x="286" y="443"/>
                    </a:lnTo>
                    <a:lnTo>
                      <a:pt x="286" y="443"/>
                    </a:lnTo>
                    <a:lnTo>
                      <a:pt x="284" y="443"/>
                    </a:lnTo>
                    <a:lnTo>
                      <a:pt x="284" y="443"/>
                    </a:lnTo>
                    <a:lnTo>
                      <a:pt x="284" y="441"/>
                    </a:lnTo>
                    <a:lnTo>
                      <a:pt x="284" y="441"/>
                    </a:lnTo>
                    <a:lnTo>
                      <a:pt x="284" y="441"/>
                    </a:lnTo>
                    <a:lnTo>
                      <a:pt x="284" y="441"/>
                    </a:lnTo>
                    <a:lnTo>
                      <a:pt x="284" y="441"/>
                    </a:lnTo>
                    <a:lnTo>
                      <a:pt x="284" y="441"/>
                    </a:lnTo>
                    <a:lnTo>
                      <a:pt x="284" y="439"/>
                    </a:lnTo>
                    <a:lnTo>
                      <a:pt x="284" y="439"/>
                    </a:lnTo>
                    <a:lnTo>
                      <a:pt x="284" y="439"/>
                    </a:lnTo>
                    <a:lnTo>
                      <a:pt x="284" y="439"/>
                    </a:lnTo>
                    <a:lnTo>
                      <a:pt x="282" y="437"/>
                    </a:lnTo>
                    <a:lnTo>
                      <a:pt x="282" y="437"/>
                    </a:lnTo>
                    <a:lnTo>
                      <a:pt x="282" y="437"/>
                    </a:lnTo>
                    <a:lnTo>
                      <a:pt x="282" y="437"/>
                    </a:lnTo>
                    <a:lnTo>
                      <a:pt x="282" y="436"/>
                    </a:lnTo>
                    <a:lnTo>
                      <a:pt x="282" y="436"/>
                    </a:lnTo>
                    <a:lnTo>
                      <a:pt x="282" y="436"/>
                    </a:lnTo>
                    <a:lnTo>
                      <a:pt x="282" y="434"/>
                    </a:lnTo>
                    <a:lnTo>
                      <a:pt x="282" y="434"/>
                    </a:lnTo>
                    <a:lnTo>
                      <a:pt x="282" y="434"/>
                    </a:lnTo>
                    <a:lnTo>
                      <a:pt x="282" y="432"/>
                    </a:lnTo>
                    <a:lnTo>
                      <a:pt x="281" y="432"/>
                    </a:lnTo>
                    <a:lnTo>
                      <a:pt x="281" y="432"/>
                    </a:lnTo>
                    <a:lnTo>
                      <a:pt x="279" y="430"/>
                    </a:lnTo>
                    <a:lnTo>
                      <a:pt x="279" y="430"/>
                    </a:lnTo>
                    <a:lnTo>
                      <a:pt x="279" y="430"/>
                    </a:lnTo>
                    <a:lnTo>
                      <a:pt x="279" y="430"/>
                    </a:lnTo>
                    <a:lnTo>
                      <a:pt x="277" y="430"/>
                    </a:lnTo>
                    <a:lnTo>
                      <a:pt x="277" y="430"/>
                    </a:lnTo>
                    <a:lnTo>
                      <a:pt x="277" y="428"/>
                    </a:lnTo>
                    <a:lnTo>
                      <a:pt x="277" y="428"/>
                    </a:lnTo>
                    <a:lnTo>
                      <a:pt x="277" y="428"/>
                    </a:lnTo>
                    <a:lnTo>
                      <a:pt x="277" y="428"/>
                    </a:lnTo>
                    <a:lnTo>
                      <a:pt x="277" y="428"/>
                    </a:lnTo>
                    <a:lnTo>
                      <a:pt x="277" y="427"/>
                    </a:lnTo>
                    <a:lnTo>
                      <a:pt x="275" y="427"/>
                    </a:lnTo>
                    <a:lnTo>
                      <a:pt x="275" y="427"/>
                    </a:lnTo>
                    <a:lnTo>
                      <a:pt x="275" y="427"/>
                    </a:lnTo>
                    <a:lnTo>
                      <a:pt x="275" y="427"/>
                    </a:lnTo>
                    <a:lnTo>
                      <a:pt x="273" y="425"/>
                    </a:lnTo>
                    <a:lnTo>
                      <a:pt x="273" y="425"/>
                    </a:lnTo>
                    <a:lnTo>
                      <a:pt x="273" y="425"/>
                    </a:lnTo>
                    <a:lnTo>
                      <a:pt x="271" y="425"/>
                    </a:lnTo>
                    <a:lnTo>
                      <a:pt x="271" y="425"/>
                    </a:lnTo>
                    <a:lnTo>
                      <a:pt x="270" y="425"/>
                    </a:lnTo>
                    <a:lnTo>
                      <a:pt x="270" y="425"/>
                    </a:lnTo>
                    <a:lnTo>
                      <a:pt x="270" y="425"/>
                    </a:lnTo>
                    <a:lnTo>
                      <a:pt x="268" y="425"/>
                    </a:lnTo>
                    <a:lnTo>
                      <a:pt x="268" y="425"/>
                    </a:lnTo>
                    <a:lnTo>
                      <a:pt x="268" y="425"/>
                    </a:lnTo>
                    <a:lnTo>
                      <a:pt x="266" y="425"/>
                    </a:lnTo>
                    <a:lnTo>
                      <a:pt x="266" y="425"/>
                    </a:lnTo>
                    <a:lnTo>
                      <a:pt x="266" y="425"/>
                    </a:lnTo>
                    <a:lnTo>
                      <a:pt x="266" y="425"/>
                    </a:lnTo>
                    <a:lnTo>
                      <a:pt x="266" y="425"/>
                    </a:lnTo>
                    <a:lnTo>
                      <a:pt x="264" y="425"/>
                    </a:lnTo>
                    <a:lnTo>
                      <a:pt x="262" y="425"/>
                    </a:lnTo>
                    <a:lnTo>
                      <a:pt x="262" y="425"/>
                    </a:lnTo>
                    <a:lnTo>
                      <a:pt x="261" y="425"/>
                    </a:lnTo>
                    <a:lnTo>
                      <a:pt x="261" y="423"/>
                    </a:lnTo>
                    <a:lnTo>
                      <a:pt x="261" y="423"/>
                    </a:lnTo>
                    <a:lnTo>
                      <a:pt x="259" y="423"/>
                    </a:lnTo>
                    <a:lnTo>
                      <a:pt x="259" y="423"/>
                    </a:lnTo>
                    <a:lnTo>
                      <a:pt x="259" y="423"/>
                    </a:lnTo>
                    <a:lnTo>
                      <a:pt x="257" y="421"/>
                    </a:lnTo>
                    <a:lnTo>
                      <a:pt x="257" y="421"/>
                    </a:lnTo>
                    <a:lnTo>
                      <a:pt x="257" y="421"/>
                    </a:lnTo>
                    <a:lnTo>
                      <a:pt x="257" y="421"/>
                    </a:lnTo>
                    <a:lnTo>
                      <a:pt x="257" y="421"/>
                    </a:lnTo>
                    <a:lnTo>
                      <a:pt x="257" y="421"/>
                    </a:lnTo>
                    <a:lnTo>
                      <a:pt x="257" y="421"/>
                    </a:lnTo>
                    <a:lnTo>
                      <a:pt x="257" y="421"/>
                    </a:lnTo>
                    <a:lnTo>
                      <a:pt x="257" y="421"/>
                    </a:lnTo>
                    <a:lnTo>
                      <a:pt x="255" y="421"/>
                    </a:lnTo>
                    <a:lnTo>
                      <a:pt x="255" y="421"/>
                    </a:lnTo>
                    <a:lnTo>
                      <a:pt x="255" y="419"/>
                    </a:lnTo>
                    <a:lnTo>
                      <a:pt x="255" y="419"/>
                    </a:lnTo>
                    <a:lnTo>
                      <a:pt x="253" y="419"/>
                    </a:lnTo>
                    <a:lnTo>
                      <a:pt x="253" y="419"/>
                    </a:lnTo>
                    <a:lnTo>
                      <a:pt x="253" y="421"/>
                    </a:lnTo>
                    <a:lnTo>
                      <a:pt x="253" y="421"/>
                    </a:lnTo>
                    <a:lnTo>
                      <a:pt x="253" y="421"/>
                    </a:lnTo>
                    <a:lnTo>
                      <a:pt x="252" y="421"/>
                    </a:lnTo>
                    <a:lnTo>
                      <a:pt x="252" y="421"/>
                    </a:lnTo>
                    <a:lnTo>
                      <a:pt x="250" y="421"/>
                    </a:lnTo>
                    <a:lnTo>
                      <a:pt x="250" y="421"/>
                    </a:lnTo>
                    <a:lnTo>
                      <a:pt x="250" y="421"/>
                    </a:lnTo>
                    <a:lnTo>
                      <a:pt x="248" y="421"/>
                    </a:lnTo>
                    <a:lnTo>
                      <a:pt x="248" y="421"/>
                    </a:lnTo>
                    <a:lnTo>
                      <a:pt x="246" y="421"/>
                    </a:lnTo>
                    <a:lnTo>
                      <a:pt x="246" y="421"/>
                    </a:lnTo>
                    <a:lnTo>
                      <a:pt x="246" y="421"/>
                    </a:lnTo>
                    <a:lnTo>
                      <a:pt x="244" y="423"/>
                    </a:lnTo>
                    <a:lnTo>
                      <a:pt x="244" y="423"/>
                    </a:lnTo>
                    <a:lnTo>
                      <a:pt x="244" y="423"/>
                    </a:lnTo>
                    <a:lnTo>
                      <a:pt x="243" y="423"/>
                    </a:lnTo>
                    <a:lnTo>
                      <a:pt x="243" y="423"/>
                    </a:lnTo>
                    <a:lnTo>
                      <a:pt x="243" y="423"/>
                    </a:lnTo>
                    <a:lnTo>
                      <a:pt x="243" y="423"/>
                    </a:lnTo>
                    <a:lnTo>
                      <a:pt x="243" y="423"/>
                    </a:lnTo>
                    <a:lnTo>
                      <a:pt x="241" y="421"/>
                    </a:lnTo>
                    <a:lnTo>
                      <a:pt x="241" y="421"/>
                    </a:lnTo>
                    <a:lnTo>
                      <a:pt x="241" y="421"/>
                    </a:lnTo>
                    <a:lnTo>
                      <a:pt x="241" y="421"/>
                    </a:lnTo>
                    <a:lnTo>
                      <a:pt x="241" y="421"/>
                    </a:lnTo>
                    <a:lnTo>
                      <a:pt x="241" y="421"/>
                    </a:lnTo>
                    <a:lnTo>
                      <a:pt x="241" y="421"/>
                    </a:lnTo>
                    <a:lnTo>
                      <a:pt x="241" y="421"/>
                    </a:lnTo>
                    <a:lnTo>
                      <a:pt x="239" y="421"/>
                    </a:lnTo>
                    <a:lnTo>
                      <a:pt x="239" y="419"/>
                    </a:lnTo>
                    <a:lnTo>
                      <a:pt x="237" y="419"/>
                    </a:lnTo>
                    <a:lnTo>
                      <a:pt x="237" y="419"/>
                    </a:lnTo>
                    <a:lnTo>
                      <a:pt x="235" y="419"/>
                    </a:lnTo>
                    <a:lnTo>
                      <a:pt x="235" y="419"/>
                    </a:lnTo>
                    <a:lnTo>
                      <a:pt x="234" y="419"/>
                    </a:lnTo>
                    <a:lnTo>
                      <a:pt x="234" y="419"/>
                    </a:lnTo>
                    <a:lnTo>
                      <a:pt x="232" y="419"/>
                    </a:lnTo>
                    <a:lnTo>
                      <a:pt x="230" y="419"/>
                    </a:lnTo>
                    <a:lnTo>
                      <a:pt x="230" y="419"/>
                    </a:lnTo>
                    <a:lnTo>
                      <a:pt x="228" y="419"/>
                    </a:lnTo>
                    <a:lnTo>
                      <a:pt x="228" y="419"/>
                    </a:lnTo>
                    <a:lnTo>
                      <a:pt x="226" y="419"/>
                    </a:lnTo>
                    <a:lnTo>
                      <a:pt x="226" y="419"/>
                    </a:lnTo>
                    <a:lnTo>
                      <a:pt x="224" y="419"/>
                    </a:lnTo>
                    <a:lnTo>
                      <a:pt x="223" y="419"/>
                    </a:lnTo>
                    <a:lnTo>
                      <a:pt x="223" y="419"/>
                    </a:lnTo>
                    <a:lnTo>
                      <a:pt x="221" y="418"/>
                    </a:lnTo>
                    <a:lnTo>
                      <a:pt x="221" y="418"/>
                    </a:lnTo>
                    <a:lnTo>
                      <a:pt x="219" y="418"/>
                    </a:lnTo>
                    <a:lnTo>
                      <a:pt x="219" y="418"/>
                    </a:lnTo>
                    <a:lnTo>
                      <a:pt x="219" y="416"/>
                    </a:lnTo>
                    <a:lnTo>
                      <a:pt x="219" y="416"/>
                    </a:lnTo>
                    <a:lnTo>
                      <a:pt x="217" y="416"/>
                    </a:lnTo>
                    <a:lnTo>
                      <a:pt x="217" y="416"/>
                    </a:lnTo>
                    <a:lnTo>
                      <a:pt x="217" y="416"/>
                    </a:lnTo>
                    <a:lnTo>
                      <a:pt x="217" y="414"/>
                    </a:lnTo>
                    <a:lnTo>
                      <a:pt x="215" y="414"/>
                    </a:lnTo>
                    <a:lnTo>
                      <a:pt x="215" y="414"/>
                    </a:lnTo>
                    <a:lnTo>
                      <a:pt x="215" y="414"/>
                    </a:lnTo>
                    <a:lnTo>
                      <a:pt x="214" y="414"/>
                    </a:lnTo>
                    <a:lnTo>
                      <a:pt x="214" y="414"/>
                    </a:lnTo>
                    <a:lnTo>
                      <a:pt x="214" y="414"/>
                    </a:lnTo>
                    <a:lnTo>
                      <a:pt x="214" y="414"/>
                    </a:lnTo>
                    <a:lnTo>
                      <a:pt x="214" y="412"/>
                    </a:lnTo>
                    <a:lnTo>
                      <a:pt x="212" y="412"/>
                    </a:lnTo>
                    <a:lnTo>
                      <a:pt x="212" y="412"/>
                    </a:lnTo>
                    <a:lnTo>
                      <a:pt x="212" y="410"/>
                    </a:lnTo>
                    <a:lnTo>
                      <a:pt x="210" y="410"/>
                    </a:lnTo>
                    <a:lnTo>
                      <a:pt x="210" y="410"/>
                    </a:lnTo>
                    <a:lnTo>
                      <a:pt x="210" y="410"/>
                    </a:lnTo>
                    <a:lnTo>
                      <a:pt x="208" y="410"/>
                    </a:lnTo>
                    <a:lnTo>
                      <a:pt x="208" y="408"/>
                    </a:lnTo>
                    <a:lnTo>
                      <a:pt x="208" y="408"/>
                    </a:lnTo>
                    <a:lnTo>
                      <a:pt x="208" y="408"/>
                    </a:lnTo>
                    <a:lnTo>
                      <a:pt x="206" y="408"/>
                    </a:lnTo>
                    <a:lnTo>
                      <a:pt x="206" y="408"/>
                    </a:lnTo>
                    <a:lnTo>
                      <a:pt x="206" y="408"/>
                    </a:lnTo>
                    <a:lnTo>
                      <a:pt x="206" y="408"/>
                    </a:lnTo>
                    <a:lnTo>
                      <a:pt x="206" y="408"/>
                    </a:lnTo>
                    <a:lnTo>
                      <a:pt x="205" y="408"/>
                    </a:lnTo>
                    <a:lnTo>
                      <a:pt x="205" y="407"/>
                    </a:lnTo>
                    <a:lnTo>
                      <a:pt x="203" y="407"/>
                    </a:lnTo>
                    <a:lnTo>
                      <a:pt x="203" y="407"/>
                    </a:lnTo>
                    <a:lnTo>
                      <a:pt x="203" y="407"/>
                    </a:lnTo>
                    <a:lnTo>
                      <a:pt x="203" y="407"/>
                    </a:lnTo>
                    <a:lnTo>
                      <a:pt x="201" y="407"/>
                    </a:lnTo>
                    <a:lnTo>
                      <a:pt x="201" y="407"/>
                    </a:lnTo>
                    <a:lnTo>
                      <a:pt x="201" y="407"/>
                    </a:lnTo>
                    <a:lnTo>
                      <a:pt x="201" y="407"/>
                    </a:lnTo>
                    <a:lnTo>
                      <a:pt x="201" y="405"/>
                    </a:lnTo>
                    <a:lnTo>
                      <a:pt x="201" y="405"/>
                    </a:lnTo>
                    <a:lnTo>
                      <a:pt x="199" y="405"/>
                    </a:lnTo>
                    <a:lnTo>
                      <a:pt x="199" y="405"/>
                    </a:lnTo>
                    <a:lnTo>
                      <a:pt x="197" y="405"/>
                    </a:lnTo>
                    <a:lnTo>
                      <a:pt x="197" y="405"/>
                    </a:lnTo>
                    <a:lnTo>
                      <a:pt x="197" y="405"/>
                    </a:lnTo>
                    <a:lnTo>
                      <a:pt x="197" y="405"/>
                    </a:lnTo>
                    <a:lnTo>
                      <a:pt x="196" y="405"/>
                    </a:lnTo>
                    <a:lnTo>
                      <a:pt x="196" y="403"/>
                    </a:lnTo>
                    <a:lnTo>
                      <a:pt x="196" y="403"/>
                    </a:lnTo>
                    <a:lnTo>
                      <a:pt x="194" y="403"/>
                    </a:lnTo>
                    <a:lnTo>
                      <a:pt x="194" y="403"/>
                    </a:lnTo>
                    <a:lnTo>
                      <a:pt x="194" y="403"/>
                    </a:lnTo>
                    <a:lnTo>
                      <a:pt x="194" y="403"/>
                    </a:lnTo>
                    <a:lnTo>
                      <a:pt x="194" y="403"/>
                    </a:lnTo>
                    <a:lnTo>
                      <a:pt x="194" y="403"/>
                    </a:lnTo>
                    <a:lnTo>
                      <a:pt x="194" y="403"/>
                    </a:lnTo>
                    <a:lnTo>
                      <a:pt x="192" y="401"/>
                    </a:lnTo>
                    <a:lnTo>
                      <a:pt x="192" y="401"/>
                    </a:lnTo>
                    <a:lnTo>
                      <a:pt x="192" y="401"/>
                    </a:lnTo>
                    <a:lnTo>
                      <a:pt x="192" y="401"/>
                    </a:lnTo>
                    <a:lnTo>
                      <a:pt x="190" y="401"/>
                    </a:lnTo>
                    <a:lnTo>
                      <a:pt x="190" y="401"/>
                    </a:lnTo>
                    <a:lnTo>
                      <a:pt x="188" y="401"/>
                    </a:lnTo>
                    <a:lnTo>
                      <a:pt x="188" y="401"/>
                    </a:lnTo>
                    <a:lnTo>
                      <a:pt x="188" y="399"/>
                    </a:lnTo>
                    <a:lnTo>
                      <a:pt x="188" y="399"/>
                    </a:lnTo>
                    <a:lnTo>
                      <a:pt x="188" y="399"/>
                    </a:lnTo>
                    <a:lnTo>
                      <a:pt x="186" y="399"/>
                    </a:lnTo>
                    <a:lnTo>
                      <a:pt x="186" y="398"/>
                    </a:lnTo>
                    <a:lnTo>
                      <a:pt x="185" y="396"/>
                    </a:lnTo>
                    <a:lnTo>
                      <a:pt x="185" y="396"/>
                    </a:lnTo>
                    <a:lnTo>
                      <a:pt x="183" y="396"/>
                    </a:lnTo>
                    <a:lnTo>
                      <a:pt x="183" y="396"/>
                    </a:lnTo>
                    <a:lnTo>
                      <a:pt x="183" y="396"/>
                    </a:lnTo>
                    <a:lnTo>
                      <a:pt x="183" y="396"/>
                    </a:lnTo>
                    <a:lnTo>
                      <a:pt x="183" y="396"/>
                    </a:lnTo>
                    <a:lnTo>
                      <a:pt x="183" y="396"/>
                    </a:lnTo>
                    <a:lnTo>
                      <a:pt x="181" y="394"/>
                    </a:lnTo>
                    <a:lnTo>
                      <a:pt x="181" y="394"/>
                    </a:lnTo>
                    <a:lnTo>
                      <a:pt x="179" y="394"/>
                    </a:lnTo>
                    <a:lnTo>
                      <a:pt x="179" y="394"/>
                    </a:lnTo>
                    <a:lnTo>
                      <a:pt x="179" y="394"/>
                    </a:lnTo>
                    <a:lnTo>
                      <a:pt x="177" y="394"/>
                    </a:lnTo>
                    <a:lnTo>
                      <a:pt x="177" y="394"/>
                    </a:lnTo>
                    <a:lnTo>
                      <a:pt x="177" y="394"/>
                    </a:lnTo>
                    <a:lnTo>
                      <a:pt x="177" y="394"/>
                    </a:lnTo>
                    <a:lnTo>
                      <a:pt x="177" y="394"/>
                    </a:lnTo>
                    <a:lnTo>
                      <a:pt x="177" y="394"/>
                    </a:lnTo>
                    <a:lnTo>
                      <a:pt x="176" y="392"/>
                    </a:lnTo>
                    <a:lnTo>
                      <a:pt x="176" y="392"/>
                    </a:lnTo>
                    <a:lnTo>
                      <a:pt x="176" y="390"/>
                    </a:lnTo>
                    <a:lnTo>
                      <a:pt x="176" y="390"/>
                    </a:lnTo>
                    <a:lnTo>
                      <a:pt x="176" y="390"/>
                    </a:lnTo>
                    <a:lnTo>
                      <a:pt x="176" y="390"/>
                    </a:lnTo>
                    <a:lnTo>
                      <a:pt x="176" y="390"/>
                    </a:lnTo>
                    <a:lnTo>
                      <a:pt x="176" y="390"/>
                    </a:lnTo>
                    <a:lnTo>
                      <a:pt x="176" y="389"/>
                    </a:lnTo>
                    <a:lnTo>
                      <a:pt x="176" y="389"/>
                    </a:lnTo>
                    <a:lnTo>
                      <a:pt x="174" y="389"/>
                    </a:lnTo>
                    <a:lnTo>
                      <a:pt x="174" y="389"/>
                    </a:lnTo>
                    <a:lnTo>
                      <a:pt x="172" y="387"/>
                    </a:lnTo>
                    <a:lnTo>
                      <a:pt x="170" y="387"/>
                    </a:lnTo>
                    <a:lnTo>
                      <a:pt x="170" y="387"/>
                    </a:lnTo>
                    <a:lnTo>
                      <a:pt x="170" y="387"/>
                    </a:lnTo>
                    <a:lnTo>
                      <a:pt x="170" y="387"/>
                    </a:lnTo>
                    <a:lnTo>
                      <a:pt x="168" y="387"/>
                    </a:lnTo>
                    <a:lnTo>
                      <a:pt x="167" y="385"/>
                    </a:lnTo>
                    <a:lnTo>
                      <a:pt x="167" y="385"/>
                    </a:lnTo>
                    <a:lnTo>
                      <a:pt x="165" y="385"/>
                    </a:lnTo>
                    <a:lnTo>
                      <a:pt x="165" y="385"/>
                    </a:lnTo>
                    <a:lnTo>
                      <a:pt x="165" y="385"/>
                    </a:lnTo>
                    <a:lnTo>
                      <a:pt x="163" y="383"/>
                    </a:lnTo>
                    <a:lnTo>
                      <a:pt x="163" y="383"/>
                    </a:lnTo>
                    <a:lnTo>
                      <a:pt x="163" y="383"/>
                    </a:lnTo>
                    <a:lnTo>
                      <a:pt x="163" y="383"/>
                    </a:lnTo>
                    <a:lnTo>
                      <a:pt x="163" y="381"/>
                    </a:lnTo>
                    <a:lnTo>
                      <a:pt x="161" y="381"/>
                    </a:lnTo>
                    <a:lnTo>
                      <a:pt x="161" y="381"/>
                    </a:lnTo>
                    <a:lnTo>
                      <a:pt x="161" y="381"/>
                    </a:lnTo>
                    <a:lnTo>
                      <a:pt x="159" y="381"/>
                    </a:lnTo>
                    <a:lnTo>
                      <a:pt x="158" y="381"/>
                    </a:lnTo>
                    <a:lnTo>
                      <a:pt x="158" y="381"/>
                    </a:lnTo>
                    <a:lnTo>
                      <a:pt x="158" y="381"/>
                    </a:lnTo>
                    <a:lnTo>
                      <a:pt x="158" y="381"/>
                    </a:lnTo>
                    <a:lnTo>
                      <a:pt x="156" y="381"/>
                    </a:lnTo>
                    <a:lnTo>
                      <a:pt x="156" y="380"/>
                    </a:lnTo>
                    <a:lnTo>
                      <a:pt x="156" y="380"/>
                    </a:lnTo>
                    <a:lnTo>
                      <a:pt x="156" y="380"/>
                    </a:lnTo>
                    <a:lnTo>
                      <a:pt x="156" y="380"/>
                    </a:lnTo>
                    <a:lnTo>
                      <a:pt x="156" y="378"/>
                    </a:lnTo>
                    <a:lnTo>
                      <a:pt x="154" y="378"/>
                    </a:lnTo>
                    <a:lnTo>
                      <a:pt x="154" y="378"/>
                    </a:lnTo>
                    <a:lnTo>
                      <a:pt x="154" y="378"/>
                    </a:lnTo>
                    <a:lnTo>
                      <a:pt x="154" y="378"/>
                    </a:lnTo>
                    <a:lnTo>
                      <a:pt x="154" y="378"/>
                    </a:lnTo>
                    <a:lnTo>
                      <a:pt x="154" y="378"/>
                    </a:lnTo>
                    <a:lnTo>
                      <a:pt x="154" y="376"/>
                    </a:lnTo>
                    <a:lnTo>
                      <a:pt x="154" y="376"/>
                    </a:lnTo>
                    <a:lnTo>
                      <a:pt x="152" y="376"/>
                    </a:lnTo>
                    <a:lnTo>
                      <a:pt x="152" y="374"/>
                    </a:lnTo>
                    <a:lnTo>
                      <a:pt x="152" y="374"/>
                    </a:lnTo>
                    <a:lnTo>
                      <a:pt x="152" y="374"/>
                    </a:lnTo>
                    <a:lnTo>
                      <a:pt x="150" y="374"/>
                    </a:lnTo>
                    <a:lnTo>
                      <a:pt x="150" y="374"/>
                    </a:lnTo>
                    <a:lnTo>
                      <a:pt x="150" y="374"/>
                    </a:lnTo>
                    <a:lnTo>
                      <a:pt x="150" y="374"/>
                    </a:lnTo>
                    <a:lnTo>
                      <a:pt x="150" y="374"/>
                    </a:lnTo>
                    <a:lnTo>
                      <a:pt x="149" y="374"/>
                    </a:lnTo>
                    <a:lnTo>
                      <a:pt x="149" y="372"/>
                    </a:lnTo>
                    <a:lnTo>
                      <a:pt x="149" y="372"/>
                    </a:lnTo>
                    <a:lnTo>
                      <a:pt x="149" y="372"/>
                    </a:lnTo>
                    <a:lnTo>
                      <a:pt x="147" y="372"/>
                    </a:lnTo>
                    <a:lnTo>
                      <a:pt x="147" y="372"/>
                    </a:lnTo>
                    <a:lnTo>
                      <a:pt x="147" y="372"/>
                    </a:lnTo>
                    <a:lnTo>
                      <a:pt x="147" y="370"/>
                    </a:lnTo>
                    <a:lnTo>
                      <a:pt x="147" y="370"/>
                    </a:lnTo>
                    <a:lnTo>
                      <a:pt x="145" y="370"/>
                    </a:lnTo>
                    <a:lnTo>
                      <a:pt x="145" y="370"/>
                    </a:lnTo>
                    <a:lnTo>
                      <a:pt x="145" y="370"/>
                    </a:lnTo>
                    <a:lnTo>
                      <a:pt x="143" y="370"/>
                    </a:lnTo>
                    <a:lnTo>
                      <a:pt x="143" y="370"/>
                    </a:lnTo>
                    <a:lnTo>
                      <a:pt x="143" y="370"/>
                    </a:lnTo>
                    <a:lnTo>
                      <a:pt x="143" y="369"/>
                    </a:lnTo>
                    <a:lnTo>
                      <a:pt x="143" y="369"/>
                    </a:lnTo>
                    <a:lnTo>
                      <a:pt x="141" y="369"/>
                    </a:lnTo>
                    <a:lnTo>
                      <a:pt x="141" y="369"/>
                    </a:lnTo>
                    <a:lnTo>
                      <a:pt x="141" y="369"/>
                    </a:lnTo>
                    <a:lnTo>
                      <a:pt x="139" y="369"/>
                    </a:lnTo>
                    <a:lnTo>
                      <a:pt x="139" y="369"/>
                    </a:lnTo>
                    <a:lnTo>
                      <a:pt x="139" y="369"/>
                    </a:lnTo>
                    <a:lnTo>
                      <a:pt x="138" y="367"/>
                    </a:lnTo>
                    <a:lnTo>
                      <a:pt x="138" y="367"/>
                    </a:lnTo>
                    <a:lnTo>
                      <a:pt x="138" y="367"/>
                    </a:lnTo>
                    <a:lnTo>
                      <a:pt x="138" y="367"/>
                    </a:lnTo>
                    <a:lnTo>
                      <a:pt x="136" y="367"/>
                    </a:lnTo>
                    <a:lnTo>
                      <a:pt x="136" y="367"/>
                    </a:lnTo>
                    <a:lnTo>
                      <a:pt x="136" y="367"/>
                    </a:lnTo>
                    <a:lnTo>
                      <a:pt x="136" y="367"/>
                    </a:lnTo>
                    <a:lnTo>
                      <a:pt x="136" y="367"/>
                    </a:lnTo>
                    <a:lnTo>
                      <a:pt x="134" y="367"/>
                    </a:lnTo>
                    <a:lnTo>
                      <a:pt x="134" y="367"/>
                    </a:lnTo>
                    <a:lnTo>
                      <a:pt x="134" y="367"/>
                    </a:lnTo>
                    <a:lnTo>
                      <a:pt x="134" y="367"/>
                    </a:lnTo>
                    <a:lnTo>
                      <a:pt x="134" y="369"/>
                    </a:lnTo>
                    <a:lnTo>
                      <a:pt x="134" y="369"/>
                    </a:lnTo>
                    <a:lnTo>
                      <a:pt x="134" y="369"/>
                    </a:lnTo>
                    <a:lnTo>
                      <a:pt x="132" y="369"/>
                    </a:lnTo>
                    <a:lnTo>
                      <a:pt x="132" y="369"/>
                    </a:lnTo>
                    <a:lnTo>
                      <a:pt x="132" y="369"/>
                    </a:lnTo>
                    <a:lnTo>
                      <a:pt x="132" y="369"/>
                    </a:lnTo>
                    <a:lnTo>
                      <a:pt x="130" y="369"/>
                    </a:lnTo>
                    <a:lnTo>
                      <a:pt x="130" y="370"/>
                    </a:lnTo>
                    <a:lnTo>
                      <a:pt x="130" y="370"/>
                    </a:lnTo>
                    <a:lnTo>
                      <a:pt x="129" y="370"/>
                    </a:lnTo>
                    <a:lnTo>
                      <a:pt x="127" y="370"/>
                    </a:lnTo>
                    <a:lnTo>
                      <a:pt x="125" y="370"/>
                    </a:lnTo>
                    <a:lnTo>
                      <a:pt x="125" y="370"/>
                    </a:lnTo>
                    <a:lnTo>
                      <a:pt x="125" y="370"/>
                    </a:lnTo>
                    <a:lnTo>
                      <a:pt x="123" y="370"/>
                    </a:lnTo>
                    <a:lnTo>
                      <a:pt x="123" y="372"/>
                    </a:lnTo>
                    <a:lnTo>
                      <a:pt x="121" y="372"/>
                    </a:lnTo>
                    <a:lnTo>
                      <a:pt x="120" y="372"/>
                    </a:lnTo>
                    <a:lnTo>
                      <a:pt x="120" y="372"/>
                    </a:lnTo>
                    <a:lnTo>
                      <a:pt x="118" y="372"/>
                    </a:lnTo>
                    <a:lnTo>
                      <a:pt x="118" y="372"/>
                    </a:lnTo>
                    <a:lnTo>
                      <a:pt x="118" y="372"/>
                    </a:lnTo>
                    <a:lnTo>
                      <a:pt x="118" y="374"/>
                    </a:lnTo>
                    <a:lnTo>
                      <a:pt x="116" y="374"/>
                    </a:lnTo>
                    <a:lnTo>
                      <a:pt x="116" y="372"/>
                    </a:lnTo>
                    <a:lnTo>
                      <a:pt x="116" y="372"/>
                    </a:lnTo>
                    <a:lnTo>
                      <a:pt x="116" y="372"/>
                    </a:lnTo>
                    <a:lnTo>
                      <a:pt x="114" y="374"/>
                    </a:lnTo>
                    <a:lnTo>
                      <a:pt x="114" y="374"/>
                    </a:lnTo>
                    <a:lnTo>
                      <a:pt x="112" y="374"/>
                    </a:lnTo>
                    <a:lnTo>
                      <a:pt x="112" y="374"/>
                    </a:lnTo>
                    <a:lnTo>
                      <a:pt x="112" y="374"/>
                    </a:lnTo>
                    <a:lnTo>
                      <a:pt x="112" y="374"/>
                    </a:lnTo>
                    <a:lnTo>
                      <a:pt x="112" y="374"/>
                    </a:lnTo>
                    <a:lnTo>
                      <a:pt x="111" y="374"/>
                    </a:lnTo>
                    <a:lnTo>
                      <a:pt x="109" y="374"/>
                    </a:lnTo>
                    <a:lnTo>
                      <a:pt x="109" y="374"/>
                    </a:lnTo>
                    <a:lnTo>
                      <a:pt x="107" y="374"/>
                    </a:lnTo>
                    <a:lnTo>
                      <a:pt x="107" y="374"/>
                    </a:lnTo>
                    <a:lnTo>
                      <a:pt x="107" y="374"/>
                    </a:lnTo>
                    <a:lnTo>
                      <a:pt x="105" y="374"/>
                    </a:lnTo>
                    <a:lnTo>
                      <a:pt x="105" y="374"/>
                    </a:lnTo>
                    <a:lnTo>
                      <a:pt x="105" y="374"/>
                    </a:lnTo>
                    <a:lnTo>
                      <a:pt x="103" y="374"/>
                    </a:lnTo>
                    <a:lnTo>
                      <a:pt x="103" y="374"/>
                    </a:lnTo>
                    <a:lnTo>
                      <a:pt x="101" y="374"/>
                    </a:lnTo>
                    <a:lnTo>
                      <a:pt x="101" y="374"/>
                    </a:lnTo>
                    <a:lnTo>
                      <a:pt x="101" y="374"/>
                    </a:lnTo>
                    <a:lnTo>
                      <a:pt x="100" y="374"/>
                    </a:lnTo>
                    <a:lnTo>
                      <a:pt x="100" y="374"/>
                    </a:lnTo>
                    <a:lnTo>
                      <a:pt x="98" y="374"/>
                    </a:lnTo>
                    <a:lnTo>
                      <a:pt x="96" y="374"/>
                    </a:lnTo>
                    <a:lnTo>
                      <a:pt x="96" y="374"/>
                    </a:lnTo>
                    <a:lnTo>
                      <a:pt x="96" y="374"/>
                    </a:lnTo>
                    <a:lnTo>
                      <a:pt x="94" y="374"/>
                    </a:lnTo>
                    <a:lnTo>
                      <a:pt x="92" y="374"/>
                    </a:lnTo>
                    <a:lnTo>
                      <a:pt x="92" y="374"/>
                    </a:lnTo>
                    <a:lnTo>
                      <a:pt x="92" y="374"/>
                    </a:lnTo>
                    <a:lnTo>
                      <a:pt x="91" y="374"/>
                    </a:lnTo>
                    <a:lnTo>
                      <a:pt x="91" y="374"/>
                    </a:lnTo>
                    <a:lnTo>
                      <a:pt x="91" y="374"/>
                    </a:lnTo>
                    <a:lnTo>
                      <a:pt x="91" y="374"/>
                    </a:lnTo>
                    <a:lnTo>
                      <a:pt x="91" y="374"/>
                    </a:lnTo>
                    <a:lnTo>
                      <a:pt x="91" y="372"/>
                    </a:lnTo>
                    <a:lnTo>
                      <a:pt x="91" y="372"/>
                    </a:lnTo>
                    <a:lnTo>
                      <a:pt x="91" y="372"/>
                    </a:lnTo>
                    <a:lnTo>
                      <a:pt x="89" y="372"/>
                    </a:lnTo>
                    <a:lnTo>
                      <a:pt x="89" y="372"/>
                    </a:lnTo>
                    <a:lnTo>
                      <a:pt x="89" y="370"/>
                    </a:lnTo>
                    <a:lnTo>
                      <a:pt x="89" y="370"/>
                    </a:lnTo>
                    <a:lnTo>
                      <a:pt x="89" y="370"/>
                    </a:lnTo>
                    <a:lnTo>
                      <a:pt x="89" y="370"/>
                    </a:lnTo>
                    <a:lnTo>
                      <a:pt x="89" y="369"/>
                    </a:lnTo>
                    <a:lnTo>
                      <a:pt x="89" y="369"/>
                    </a:lnTo>
                    <a:lnTo>
                      <a:pt x="89" y="369"/>
                    </a:lnTo>
                    <a:lnTo>
                      <a:pt x="87" y="369"/>
                    </a:lnTo>
                    <a:lnTo>
                      <a:pt x="87" y="369"/>
                    </a:lnTo>
                    <a:lnTo>
                      <a:pt x="87" y="367"/>
                    </a:lnTo>
                    <a:lnTo>
                      <a:pt x="87" y="367"/>
                    </a:lnTo>
                    <a:lnTo>
                      <a:pt x="87" y="367"/>
                    </a:lnTo>
                    <a:lnTo>
                      <a:pt x="87" y="367"/>
                    </a:lnTo>
                    <a:lnTo>
                      <a:pt x="87" y="367"/>
                    </a:lnTo>
                    <a:lnTo>
                      <a:pt x="85" y="365"/>
                    </a:lnTo>
                    <a:lnTo>
                      <a:pt x="85" y="365"/>
                    </a:lnTo>
                    <a:lnTo>
                      <a:pt x="85" y="365"/>
                    </a:lnTo>
                    <a:lnTo>
                      <a:pt x="85" y="365"/>
                    </a:lnTo>
                    <a:lnTo>
                      <a:pt x="85" y="365"/>
                    </a:lnTo>
                    <a:lnTo>
                      <a:pt x="83" y="365"/>
                    </a:lnTo>
                    <a:lnTo>
                      <a:pt x="83" y="365"/>
                    </a:lnTo>
                    <a:lnTo>
                      <a:pt x="82" y="365"/>
                    </a:lnTo>
                    <a:lnTo>
                      <a:pt x="82" y="365"/>
                    </a:lnTo>
                    <a:lnTo>
                      <a:pt x="82" y="365"/>
                    </a:lnTo>
                    <a:lnTo>
                      <a:pt x="80" y="365"/>
                    </a:lnTo>
                    <a:lnTo>
                      <a:pt x="80" y="365"/>
                    </a:lnTo>
                    <a:lnTo>
                      <a:pt x="80" y="365"/>
                    </a:lnTo>
                    <a:lnTo>
                      <a:pt x="80" y="365"/>
                    </a:lnTo>
                    <a:lnTo>
                      <a:pt x="78" y="365"/>
                    </a:lnTo>
                    <a:lnTo>
                      <a:pt x="78" y="365"/>
                    </a:lnTo>
                    <a:lnTo>
                      <a:pt x="78" y="365"/>
                    </a:lnTo>
                    <a:lnTo>
                      <a:pt x="76" y="365"/>
                    </a:lnTo>
                    <a:lnTo>
                      <a:pt x="76" y="363"/>
                    </a:lnTo>
                    <a:lnTo>
                      <a:pt x="76" y="363"/>
                    </a:lnTo>
                    <a:lnTo>
                      <a:pt x="74" y="363"/>
                    </a:lnTo>
                    <a:lnTo>
                      <a:pt x="74" y="363"/>
                    </a:lnTo>
                    <a:lnTo>
                      <a:pt x="73" y="363"/>
                    </a:lnTo>
                    <a:lnTo>
                      <a:pt x="73" y="363"/>
                    </a:lnTo>
                    <a:lnTo>
                      <a:pt x="73" y="363"/>
                    </a:lnTo>
                    <a:lnTo>
                      <a:pt x="73" y="363"/>
                    </a:lnTo>
                    <a:lnTo>
                      <a:pt x="71" y="363"/>
                    </a:lnTo>
                    <a:lnTo>
                      <a:pt x="71" y="363"/>
                    </a:lnTo>
                    <a:lnTo>
                      <a:pt x="71" y="363"/>
                    </a:lnTo>
                    <a:lnTo>
                      <a:pt x="71" y="363"/>
                    </a:lnTo>
                    <a:lnTo>
                      <a:pt x="69" y="361"/>
                    </a:lnTo>
                    <a:lnTo>
                      <a:pt x="69" y="361"/>
                    </a:lnTo>
                    <a:lnTo>
                      <a:pt x="67" y="361"/>
                    </a:lnTo>
                    <a:lnTo>
                      <a:pt x="67" y="361"/>
                    </a:lnTo>
                    <a:lnTo>
                      <a:pt x="67" y="361"/>
                    </a:lnTo>
                    <a:lnTo>
                      <a:pt x="67" y="361"/>
                    </a:lnTo>
                    <a:lnTo>
                      <a:pt x="67" y="360"/>
                    </a:lnTo>
                    <a:lnTo>
                      <a:pt x="67" y="360"/>
                    </a:lnTo>
                    <a:lnTo>
                      <a:pt x="65" y="360"/>
                    </a:lnTo>
                    <a:lnTo>
                      <a:pt x="65" y="360"/>
                    </a:lnTo>
                    <a:lnTo>
                      <a:pt x="65" y="360"/>
                    </a:lnTo>
                    <a:lnTo>
                      <a:pt x="65" y="358"/>
                    </a:lnTo>
                    <a:lnTo>
                      <a:pt x="65" y="358"/>
                    </a:lnTo>
                    <a:lnTo>
                      <a:pt x="65" y="358"/>
                    </a:lnTo>
                    <a:lnTo>
                      <a:pt x="63" y="358"/>
                    </a:lnTo>
                    <a:lnTo>
                      <a:pt x="63" y="358"/>
                    </a:lnTo>
                    <a:lnTo>
                      <a:pt x="63" y="358"/>
                    </a:lnTo>
                    <a:lnTo>
                      <a:pt x="63" y="358"/>
                    </a:lnTo>
                    <a:lnTo>
                      <a:pt x="63" y="358"/>
                    </a:lnTo>
                    <a:lnTo>
                      <a:pt x="62" y="358"/>
                    </a:lnTo>
                    <a:lnTo>
                      <a:pt x="62" y="358"/>
                    </a:lnTo>
                    <a:lnTo>
                      <a:pt x="62" y="358"/>
                    </a:lnTo>
                    <a:lnTo>
                      <a:pt x="62" y="358"/>
                    </a:lnTo>
                    <a:lnTo>
                      <a:pt x="62" y="358"/>
                    </a:lnTo>
                    <a:lnTo>
                      <a:pt x="62" y="356"/>
                    </a:lnTo>
                    <a:lnTo>
                      <a:pt x="62" y="356"/>
                    </a:lnTo>
                    <a:lnTo>
                      <a:pt x="62" y="356"/>
                    </a:lnTo>
                    <a:lnTo>
                      <a:pt x="62" y="356"/>
                    </a:lnTo>
                    <a:lnTo>
                      <a:pt x="62" y="356"/>
                    </a:lnTo>
                    <a:lnTo>
                      <a:pt x="62" y="356"/>
                    </a:lnTo>
                    <a:lnTo>
                      <a:pt x="60" y="356"/>
                    </a:lnTo>
                    <a:lnTo>
                      <a:pt x="60" y="356"/>
                    </a:lnTo>
                    <a:lnTo>
                      <a:pt x="60" y="356"/>
                    </a:lnTo>
                    <a:lnTo>
                      <a:pt x="60" y="356"/>
                    </a:lnTo>
                    <a:lnTo>
                      <a:pt x="60" y="354"/>
                    </a:lnTo>
                    <a:lnTo>
                      <a:pt x="60" y="354"/>
                    </a:lnTo>
                    <a:lnTo>
                      <a:pt x="60" y="354"/>
                    </a:lnTo>
                    <a:lnTo>
                      <a:pt x="60" y="354"/>
                    </a:lnTo>
                    <a:lnTo>
                      <a:pt x="60" y="354"/>
                    </a:lnTo>
                    <a:lnTo>
                      <a:pt x="60" y="354"/>
                    </a:lnTo>
                    <a:lnTo>
                      <a:pt x="60" y="354"/>
                    </a:lnTo>
                    <a:lnTo>
                      <a:pt x="58" y="354"/>
                    </a:lnTo>
                    <a:lnTo>
                      <a:pt x="58" y="354"/>
                    </a:lnTo>
                    <a:lnTo>
                      <a:pt x="58" y="354"/>
                    </a:lnTo>
                    <a:lnTo>
                      <a:pt x="58" y="354"/>
                    </a:lnTo>
                    <a:lnTo>
                      <a:pt x="58" y="354"/>
                    </a:lnTo>
                    <a:lnTo>
                      <a:pt x="56" y="354"/>
                    </a:lnTo>
                    <a:lnTo>
                      <a:pt x="56" y="354"/>
                    </a:lnTo>
                    <a:lnTo>
                      <a:pt x="56" y="354"/>
                    </a:lnTo>
                    <a:lnTo>
                      <a:pt x="56" y="354"/>
                    </a:lnTo>
                    <a:lnTo>
                      <a:pt x="56" y="354"/>
                    </a:lnTo>
                    <a:lnTo>
                      <a:pt x="56" y="354"/>
                    </a:lnTo>
                    <a:lnTo>
                      <a:pt x="56" y="354"/>
                    </a:lnTo>
                    <a:lnTo>
                      <a:pt x="54" y="354"/>
                    </a:lnTo>
                    <a:lnTo>
                      <a:pt x="54" y="352"/>
                    </a:lnTo>
                    <a:lnTo>
                      <a:pt x="54" y="352"/>
                    </a:lnTo>
                    <a:lnTo>
                      <a:pt x="53" y="352"/>
                    </a:lnTo>
                    <a:lnTo>
                      <a:pt x="53" y="352"/>
                    </a:lnTo>
                    <a:lnTo>
                      <a:pt x="53" y="352"/>
                    </a:lnTo>
                    <a:lnTo>
                      <a:pt x="53" y="352"/>
                    </a:lnTo>
                    <a:lnTo>
                      <a:pt x="53" y="352"/>
                    </a:lnTo>
                    <a:lnTo>
                      <a:pt x="53" y="352"/>
                    </a:lnTo>
                    <a:lnTo>
                      <a:pt x="53" y="352"/>
                    </a:lnTo>
                    <a:lnTo>
                      <a:pt x="53" y="351"/>
                    </a:lnTo>
                    <a:lnTo>
                      <a:pt x="53" y="351"/>
                    </a:lnTo>
                    <a:lnTo>
                      <a:pt x="53" y="351"/>
                    </a:lnTo>
                    <a:lnTo>
                      <a:pt x="53" y="351"/>
                    </a:lnTo>
                    <a:lnTo>
                      <a:pt x="51" y="351"/>
                    </a:lnTo>
                    <a:lnTo>
                      <a:pt x="51" y="351"/>
                    </a:lnTo>
                    <a:lnTo>
                      <a:pt x="51" y="351"/>
                    </a:lnTo>
                    <a:lnTo>
                      <a:pt x="51" y="351"/>
                    </a:lnTo>
                    <a:lnTo>
                      <a:pt x="51" y="351"/>
                    </a:lnTo>
                    <a:lnTo>
                      <a:pt x="51" y="349"/>
                    </a:lnTo>
                    <a:lnTo>
                      <a:pt x="51" y="349"/>
                    </a:lnTo>
                    <a:lnTo>
                      <a:pt x="51" y="349"/>
                    </a:lnTo>
                    <a:lnTo>
                      <a:pt x="51" y="349"/>
                    </a:lnTo>
                    <a:lnTo>
                      <a:pt x="51" y="349"/>
                    </a:lnTo>
                    <a:lnTo>
                      <a:pt x="49" y="349"/>
                    </a:lnTo>
                    <a:lnTo>
                      <a:pt x="49" y="349"/>
                    </a:lnTo>
                    <a:lnTo>
                      <a:pt x="49" y="349"/>
                    </a:lnTo>
                    <a:lnTo>
                      <a:pt x="49" y="349"/>
                    </a:lnTo>
                    <a:lnTo>
                      <a:pt x="49" y="349"/>
                    </a:lnTo>
                    <a:lnTo>
                      <a:pt x="49" y="349"/>
                    </a:lnTo>
                    <a:lnTo>
                      <a:pt x="47" y="349"/>
                    </a:lnTo>
                    <a:lnTo>
                      <a:pt x="47" y="349"/>
                    </a:lnTo>
                    <a:lnTo>
                      <a:pt x="47" y="349"/>
                    </a:lnTo>
                    <a:lnTo>
                      <a:pt x="47" y="349"/>
                    </a:lnTo>
                    <a:lnTo>
                      <a:pt x="47" y="349"/>
                    </a:lnTo>
                    <a:lnTo>
                      <a:pt x="47" y="347"/>
                    </a:lnTo>
                    <a:lnTo>
                      <a:pt x="47" y="347"/>
                    </a:lnTo>
                    <a:lnTo>
                      <a:pt x="47" y="347"/>
                    </a:lnTo>
                    <a:lnTo>
                      <a:pt x="47" y="347"/>
                    </a:lnTo>
                    <a:lnTo>
                      <a:pt x="47" y="347"/>
                    </a:lnTo>
                    <a:lnTo>
                      <a:pt x="45" y="347"/>
                    </a:lnTo>
                    <a:lnTo>
                      <a:pt x="45" y="347"/>
                    </a:lnTo>
                    <a:lnTo>
                      <a:pt x="45" y="347"/>
                    </a:lnTo>
                    <a:lnTo>
                      <a:pt x="45" y="347"/>
                    </a:lnTo>
                    <a:lnTo>
                      <a:pt x="45" y="347"/>
                    </a:lnTo>
                    <a:lnTo>
                      <a:pt x="45" y="345"/>
                    </a:lnTo>
                    <a:lnTo>
                      <a:pt x="45" y="345"/>
                    </a:lnTo>
                    <a:lnTo>
                      <a:pt x="45" y="345"/>
                    </a:lnTo>
                    <a:lnTo>
                      <a:pt x="45" y="345"/>
                    </a:lnTo>
                    <a:lnTo>
                      <a:pt x="44" y="345"/>
                    </a:lnTo>
                    <a:lnTo>
                      <a:pt x="44" y="345"/>
                    </a:lnTo>
                    <a:lnTo>
                      <a:pt x="44" y="345"/>
                    </a:lnTo>
                    <a:lnTo>
                      <a:pt x="44" y="343"/>
                    </a:lnTo>
                    <a:lnTo>
                      <a:pt x="44" y="343"/>
                    </a:lnTo>
                    <a:lnTo>
                      <a:pt x="44" y="343"/>
                    </a:lnTo>
                    <a:lnTo>
                      <a:pt x="44" y="343"/>
                    </a:lnTo>
                    <a:lnTo>
                      <a:pt x="44" y="343"/>
                    </a:lnTo>
                    <a:lnTo>
                      <a:pt x="44" y="343"/>
                    </a:lnTo>
                    <a:lnTo>
                      <a:pt x="44" y="343"/>
                    </a:lnTo>
                    <a:lnTo>
                      <a:pt x="44" y="343"/>
                    </a:lnTo>
                    <a:lnTo>
                      <a:pt x="44" y="342"/>
                    </a:lnTo>
                    <a:lnTo>
                      <a:pt x="45" y="342"/>
                    </a:lnTo>
                    <a:lnTo>
                      <a:pt x="45" y="342"/>
                    </a:lnTo>
                    <a:lnTo>
                      <a:pt x="45" y="342"/>
                    </a:lnTo>
                    <a:lnTo>
                      <a:pt x="44" y="342"/>
                    </a:lnTo>
                    <a:lnTo>
                      <a:pt x="44" y="342"/>
                    </a:lnTo>
                    <a:lnTo>
                      <a:pt x="44" y="342"/>
                    </a:lnTo>
                    <a:lnTo>
                      <a:pt x="44" y="340"/>
                    </a:lnTo>
                    <a:lnTo>
                      <a:pt x="44" y="340"/>
                    </a:lnTo>
                    <a:lnTo>
                      <a:pt x="44" y="340"/>
                    </a:lnTo>
                    <a:lnTo>
                      <a:pt x="44" y="340"/>
                    </a:lnTo>
                    <a:lnTo>
                      <a:pt x="44" y="340"/>
                    </a:lnTo>
                    <a:lnTo>
                      <a:pt x="44" y="340"/>
                    </a:lnTo>
                    <a:lnTo>
                      <a:pt x="44" y="340"/>
                    </a:lnTo>
                    <a:lnTo>
                      <a:pt x="44" y="340"/>
                    </a:lnTo>
                    <a:lnTo>
                      <a:pt x="44" y="340"/>
                    </a:lnTo>
                    <a:lnTo>
                      <a:pt x="44" y="340"/>
                    </a:lnTo>
                    <a:lnTo>
                      <a:pt x="44" y="338"/>
                    </a:lnTo>
                    <a:lnTo>
                      <a:pt x="42" y="338"/>
                    </a:lnTo>
                    <a:lnTo>
                      <a:pt x="42" y="338"/>
                    </a:lnTo>
                    <a:lnTo>
                      <a:pt x="42" y="338"/>
                    </a:lnTo>
                    <a:lnTo>
                      <a:pt x="42" y="338"/>
                    </a:lnTo>
                    <a:lnTo>
                      <a:pt x="42" y="338"/>
                    </a:lnTo>
                    <a:lnTo>
                      <a:pt x="42" y="338"/>
                    </a:lnTo>
                    <a:lnTo>
                      <a:pt x="42" y="338"/>
                    </a:lnTo>
                    <a:lnTo>
                      <a:pt x="42" y="338"/>
                    </a:lnTo>
                    <a:lnTo>
                      <a:pt x="42" y="338"/>
                    </a:lnTo>
                    <a:lnTo>
                      <a:pt x="42" y="336"/>
                    </a:lnTo>
                    <a:lnTo>
                      <a:pt x="42" y="336"/>
                    </a:lnTo>
                    <a:lnTo>
                      <a:pt x="42" y="336"/>
                    </a:lnTo>
                    <a:lnTo>
                      <a:pt x="40" y="336"/>
                    </a:lnTo>
                    <a:lnTo>
                      <a:pt x="40" y="336"/>
                    </a:lnTo>
                    <a:lnTo>
                      <a:pt x="40" y="336"/>
                    </a:lnTo>
                    <a:lnTo>
                      <a:pt x="40" y="336"/>
                    </a:lnTo>
                    <a:lnTo>
                      <a:pt x="40" y="334"/>
                    </a:lnTo>
                    <a:lnTo>
                      <a:pt x="40" y="334"/>
                    </a:lnTo>
                    <a:lnTo>
                      <a:pt x="40" y="334"/>
                    </a:lnTo>
                    <a:lnTo>
                      <a:pt x="40" y="334"/>
                    </a:lnTo>
                    <a:lnTo>
                      <a:pt x="38" y="334"/>
                    </a:lnTo>
                    <a:lnTo>
                      <a:pt x="38" y="334"/>
                    </a:lnTo>
                    <a:lnTo>
                      <a:pt x="38" y="333"/>
                    </a:lnTo>
                    <a:lnTo>
                      <a:pt x="38" y="333"/>
                    </a:lnTo>
                    <a:lnTo>
                      <a:pt x="38" y="333"/>
                    </a:lnTo>
                    <a:lnTo>
                      <a:pt x="38" y="333"/>
                    </a:lnTo>
                    <a:lnTo>
                      <a:pt x="36" y="333"/>
                    </a:lnTo>
                    <a:lnTo>
                      <a:pt x="36" y="333"/>
                    </a:lnTo>
                    <a:lnTo>
                      <a:pt x="36" y="333"/>
                    </a:lnTo>
                    <a:lnTo>
                      <a:pt x="36" y="331"/>
                    </a:lnTo>
                    <a:lnTo>
                      <a:pt x="36" y="331"/>
                    </a:lnTo>
                    <a:lnTo>
                      <a:pt x="36" y="331"/>
                    </a:lnTo>
                    <a:lnTo>
                      <a:pt x="36" y="331"/>
                    </a:lnTo>
                    <a:lnTo>
                      <a:pt x="36" y="331"/>
                    </a:lnTo>
                    <a:lnTo>
                      <a:pt x="35" y="331"/>
                    </a:lnTo>
                    <a:lnTo>
                      <a:pt x="35" y="329"/>
                    </a:lnTo>
                    <a:lnTo>
                      <a:pt x="33" y="329"/>
                    </a:lnTo>
                    <a:lnTo>
                      <a:pt x="33" y="329"/>
                    </a:lnTo>
                    <a:lnTo>
                      <a:pt x="33" y="329"/>
                    </a:lnTo>
                    <a:lnTo>
                      <a:pt x="33" y="329"/>
                    </a:lnTo>
                    <a:lnTo>
                      <a:pt x="31" y="329"/>
                    </a:lnTo>
                    <a:lnTo>
                      <a:pt x="31" y="329"/>
                    </a:lnTo>
                    <a:lnTo>
                      <a:pt x="31" y="329"/>
                    </a:lnTo>
                    <a:lnTo>
                      <a:pt x="31" y="329"/>
                    </a:lnTo>
                    <a:lnTo>
                      <a:pt x="31" y="329"/>
                    </a:lnTo>
                    <a:lnTo>
                      <a:pt x="31" y="329"/>
                    </a:lnTo>
                    <a:lnTo>
                      <a:pt x="31" y="329"/>
                    </a:lnTo>
                    <a:lnTo>
                      <a:pt x="31" y="329"/>
                    </a:lnTo>
                    <a:lnTo>
                      <a:pt x="31" y="327"/>
                    </a:lnTo>
                    <a:lnTo>
                      <a:pt x="31" y="327"/>
                    </a:lnTo>
                    <a:lnTo>
                      <a:pt x="29" y="327"/>
                    </a:lnTo>
                    <a:lnTo>
                      <a:pt x="29" y="327"/>
                    </a:lnTo>
                    <a:lnTo>
                      <a:pt x="29" y="327"/>
                    </a:lnTo>
                    <a:lnTo>
                      <a:pt x="29" y="327"/>
                    </a:lnTo>
                    <a:lnTo>
                      <a:pt x="27" y="327"/>
                    </a:lnTo>
                    <a:lnTo>
                      <a:pt x="27" y="327"/>
                    </a:lnTo>
                    <a:lnTo>
                      <a:pt x="27" y="325"/>
                    </a:lnTo>
                    <a:lnTo>
                      <a:pt x="27" y="325"/>
                    </a:lnTo>
                    <a:lnTo>
                      <a:pt x="27" y="325"/>
                    </a:lnTo>
                    <a:lnTo>
                      <a:pt x="27" y="325"/>
                    </a:lnTo>
                    <a:lnTo>
                      <a:pt x="27" y="323"/>
                    </a:lnTo>
                    <a:lnTo>
                      <a:pt x="27" y="323"/>
                    </a:lnTo>
                    <a:lnTo>
                      <a:pt x="27" y="323"/>
                    </a:lnTo>
                    <a:lnTo>
                      <a:pt x="26" y="323"/>
                    </a:lnTo>
                    <a:lnTo>
                      <a:pt x="26" y="323"/>
                    </a:lnTo>
                    <a:lnTo>
                      <a:pt x="26" y="323"/>
                    </a:lnTo>
                    <a:lnTo>
                      <a:pt x="26" y="323"/>
                    </a:lnTo>
                    <a:lnTo>
                      <a:pt x="26" y="322"/>
                    </a:lnTo>
                    <a:lnTo>
                      <a:pt x="26" y="322"/>
                    </a:lnTo>
                    <a:lnTo>
                      <a:pt x="26" y="322"/>
                    </a:lnTo>
                    <a:lnTo>
                      <a:pt x="26" y="322"/>
                    </a:lnTo>
                    <a:lnTo>
                      <a:pt x="26" y="322"/>
                    </a:lnTo>
                    <a:lnTo>
                      <a:pt x="26" y="322"/>
                    </a:lnTo>
                    <a:lnTo>
                      <a:pt x="26" y="322"/>
                    </a:lnTo>
                    <a:lnTo>
                      <a:pt x="26" y="322"/>
                    </a:lnTo>
                    <a:lnTo>
                      <a:pt x="26" y="320"/>
                    </a:lnTo>
                    <a:lnTo>
                      <a:pt x="26" y="320"/>
                    </a:lnTo>
                    <a:lnTo>
                      <a:pt x="26" y="320"/>
                    </a:lnTo>
                    <a:lnTo>
                      <a:pt x="27" y="320"/>
                    </a:lnTo>
                    <a:lnTo>
                      <a:pt x="27" y="320"/>
                    </a:lnTo>
                    <a:lnTo>
                      <a:pt x="27" y="320"/>
                    </a:lnTo>
                    <a:lnTo>
                      <a:pt x="27" y="320"/>
                    </a:lnTo>
                    <a:lnTo>
                      <a:pt x="27" y="320"/>
                    </a:lnTo>
                    <a:lnTo>
                      <a:pt x="27" y="318"/>
                    </a:lnTo>
                    <a:lnTo>
                      <a:pt x="27" y="318"/>
                    </a:lnTo>
                    <a:lnTo>
                      <a:pt x="27" y="318"/>
                    </a:lnTo>
                    <a:lnTo>
                      <a:pt x="27" y="318"/>
                    </a:lnTo>
                    <a:lnTo>
                      <a:pt x="27" y="318"/>
                    </a:lnTo>
                    <a:lnTo>
                      <a:pt x="27" y="318"/>
                    </a:lnTo>
                    <a:lnTo>
                      <a:pt x="29" y="318"/>
                    </a:lnTo>
                    <a:lnTo>
                      <a:pt x="29" y="318"/>
                    </a:lnTo>
                    <a:lnTo>
                      <a:pt x="29" y="318"/>
                    </a:lnTo>
                    <a:lnTo>
                      <a:pt x="29" y="316"/>
                    </a:lnTo>
                    <a:lnTo>
                      <a:pt x="29" y="316"/>
                    </a:lnTo>
                    <a:lnTo>
                      <a:pt x="29" y="316"/>
                    </a:lnTo>
                    <a:lnTo>
                      <a:pt x="29" y="316"/>
                    </a:lnTo>
                    <a:lnTo>
                      <a:pt x="29" y="316"/>
                    </a:lnTo>
                    <a:lnTo>
                      <a:pt x="29" y="316"/>
                    </a:lnTo>
                    <a:lnTo>
                      <a:pt x="29" y="314"/>
                    </a:lnTo>
                    <a:lnTo>
                      <a:pt x="29" y="314"/>
                    </a:lnTo>
                    <a:lnTo>
                      <a:pt x="29" y="314"/>
                    </a:lnTo>
                    <a:lnTo>
                      <a:pt x="29" y="314"/>
                    </a:lnTo>
                    <a:lnTo>
                      <a:pt x="29" y="314"/>
                    </a:lnTo>
                    <a:lnTo>
                      <a:pt x="29" y="314"/>
                    </a:lnTo>
                    <a:lnTo>
                      <a:pt x="27" y="313"/>
                    </a:lnTo>
                    <a:lnTo>
                      <a:pt x="27" y="313"/>
                    </a:lnTo>
                    <a:lnTo>
                      <a:pt x="27" y="313"/>
                    </a:lnTo>
                    <a:lnTo>
                      <a:pt x="27" y="313"/>
                    </a:lnTo>
                    <a:lnTo>
                      <a:pt x="27" y="313"/>
                    </a:lnTo>
                    <a:lnTo>
                      <a:pt x="27" y="311"/>
                    </a:lnTo>
                    <a:lnTo>
                      <a:pt x="27" y="311"/>
                    </a:lnTo>
                    <a:lnTo>
                      <a:pt x="27" y="311"/>
                    </a:lnTo>
                    <a:lnTo>
                      <a:pt x="27" y="311"/>
                    </a:lnTo>
                    <a:lnTo>
                      <a:pt x="27" y="309"/>
                    </a:lnTo>
                    <a:lnTo>
                      <a:pt x="27" y="309"/>
                    </a:lnTo>
                    <a:lnTo>
                      <a:pt x="27" y="309"/>
                    </a:lnTo>
                    <a:lnTo>
                      <a:pt x="27" y="309"/>
                    </a:lnTo>
                    <a:lnTo>
                      <a:pt x="27" y="309"/>
                    </a:lnTo>
                    <a:lnTo>
                      <a:pt x="27" y="309"/>
                    </a:lnTo>
                    <a:lnTo>
                      <a:pt x="27" y="309"/>
                    </a:lnTo>
                    <a:lnTo>
                      <a:pt x="27" y="307"/>
                    </a:lnTo>
                    <a:lnTo>
                      <a:pt x="27" y="307"/>
                    </a:lnTo>
                    <a:lnTo>
                      <a:pt x="27" y="307"/>
                    </a:lnTo>
                    <a:lnTo>
                      <a:pt x="27" y="307"/>
                    </a:lnTo>
                    <a:lnTo>
                      <a:pt x="27" y="307"/>
                    </a:lnTo>
                    <a:lnTo>
                      <a:pt x="27" y="307"/>
                    </a:lnTo>
                    <a:lnTo>
                      <a:pt x="27" y="307"/>
                    </a:lnTo>
                    <a:lnTo>
                      <a:pt x="27" y="307"/>
                    </a:lnTo>
                    <a:lnTo>
                      <a:pt x="27" y="307"/>
                    </a:lnTo>
                    <a:lnTo>
                      <a:pt x="27" y="305"/>
                    </a:lnTo>
                    <a:lnTo>
                      <a:pt x="27" y="305"/>
                    </a:lnTo>
                    <a:lnTo>
                      <a:pt x="27" y="305"/>
                    </a:lnTo>
                    <a:lnTo>
                      <a:pt x="27" y="305"/>
                    </a:lnTo>
                    <a:lnTo>
                      <a:pt x="27" y="305"/>
                    </a:lnTo>
                    <a:lnTo>
                      <a:pt x="27" y="305"/>
                    </a:lnTo>
                    <a:lnTo>
                      <a:pt x="27" y="305"/>
                    </a:lnTo>
                    <a:lnTo>
                      <a:pt x="27" y="305"/>
                    </a:lnTo>
                    <a:lnTo>
                      <a:pt x="27" y="304"/>
                    </a:lnTo>
                    <a:lnTo>
                      <a:pt x="27" y="304"/>
                    </a:lnTo>
                    <a:lnTo>
                      <a:pt x="27" y="304"/>
                    </a:lnTo>
                    <a:lnTo>
                      <a:pt x="27" y="304"/>
                    </a:lnTo>
                    <a:lnTo>
                      <a:pt x="27" y="304"/>
                    </a:lnTo>
                    <a:lnTo>
                      <a:pt x="27" y="304"/>
                    </a:lnTo>
                    <a:lnTo>
                      <a:pt x="27" y="304"/>
                    </a:lnTo>
                    <a:lnTo>
                      <a:pt x="27" y="304"/>
                    </a:lnTo>
                    <a:lnTo>
                      <a:pt x="27" y="304"/>
                    </a:lnTo>
                    <a:lnTo>
                      <a:pt x="27" y="302"/>
                    </a:lnTo>
                    <a:lnTo>
                      <a:pt x="27" y="302"/>
                    </a:lnTo>
                    <a:lnTo>
                      <a:pt x="27" y="302"/>
                    </a:lnTo>
                    <a:lnTo>
                      <a:pt x="26" y="302"/>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298"/>
                    </a:lnTo>
                    <a:lnTo>
                      <a:pt x="26" y="298"/>
                    </a:lnTo>
                    <a:lnTo>
                      <a:pt x="26" y="298"/>
                    </a:lnTo>
                    <a:lnTo>
                      <a:pt x="26" y="298"/>
                    </a:lnTo>
                    <a:lnTo>
                      <a:pt x="26" y="296"/>
                    </a:lnTo>
                    <a:lnTo>
                      <a:pt x="26" y="296"/>
                    </a:lnTo>
                    <a:lnTo>
                      <a:pt x="26" y="296"/>
                    </a:lnTo>
                    <a:lnTo>
                      <a:pt x="26" y="296"/>
                    </a:lnTo>
                    <a:lnTo>
                      <a:pt x="26" y="296"/>
                    </a:lnTo>
                    <a:lnTo>
                      <a:pt x="26" y="296"/>
                    </a:lnTo>
                    <a:lnTo>
                      <a:pt x="26" y="295"/>
                    </a:lnTo>
                    <a:lnTo>
                      <a:pt x="26" y="295"/>
                    </a:lnTo>
                    <a:lnTo>
                      <a:pt x="26" y="295"/>
                    </a:lnTo>
                    <a:lnTo>
                      <a:pt x="27" y="295"/>
                    </a:lnTo>
                    <a:lnTo>
                      <a:pt x="27" y="295"/>
                    </a:lnTo>
                    <a:lnTo>
                      <a:pt x="27" y="293"/>
                    </a:lnTo>
                    <a:lnTo>
                      <a:pt x="27" y="293"/>
                    </a:lnTo>
                    <a:lnTo>
                      <a:pt x="29" y="293"/>
                    </a:lnTo>
                    <a:lnTo>
                      <a:pt x="29" y="293"/>
                    </a:lnTo>
                    <a:lnTo>
                      <a:pt x="29" y="293"/>
                    </a:lnTo>
                    <a:lnTo>
                      <a:pt x="29" y="293"/>
                    </a:lnTo>
                    <a:lnTo>
                      <a:pt x="29" y="293"/>
                    </a:lnTo>
                    <a:lnTo>
                      <a:pt x="29" y="291"/>
                    </a:lnTo>
                    <a:lnTo>
                      <a:pt x="29" y="291"/>
                    </a:lnTo>
                    <a:lnTo>
                      <a:pt x="29" y="291"/>
                    </a:lnTo>
                    <a:lnTo>
                      <a:pt x="29" y="291"/>
                    </a:lnTo>
                    <a:lnTo>
                      <a:pt x="29" y="291"/>
                    </a:lnTo>
                    <a:lnTo>
                      <a:pt x="29" y="291"/>
                    </a:lnTo>
                    <a:lnTo>
                      <a:pt x="29" y="291"/>
                    </a:lnTo>
                    <a:lnTo>
                      <a:pt x="29" y="291"/>
                    </a:lnTo>
                    <a:lnTo>
                      <a:pt x="31" y="289"/>
                    </a:lnTo>
                    <a:lnTo>
                      <a:pt x="31" y="289"/>
                    </a:lnTo>
                    <a:lnTo>
                      <a:pt x="31" y="289"/>
                    </a:lnTo>
                    <a:lnTo>
                      <a:pt x="31" y="289"/>
                    </a:lnTo>
                    <a:lnTo>
                      <a:pt x="31" y="289"/>
                    </a:lnTo>
                    <a:lnTo>
                      <a:pt x="31" y="289"/>
                    </a:lnTo>
                    <a:lnTo>
                      <a:pt x="31" y="289"/>
                    </a:lnTo>
                    <a:lnTo>
                      <a:pt x="31" y="287"/>
                    </a:lnTo>
                    <a:lnTo>
                      <a:pt x="31" y="287"/>
                    </a:lnTo>
                    <a:lnTo>
                      <a:pt x="31" y="287"/>
                    </a:lnTo>
                    <a:lnTo>
                      <a:pt x="31" y="287"/>
                    </a:lnTo>
                    <a:lnTo>
                      <a:pt x="31" y="287"/>
                    </a:lnTo>
                    <a:lnTo>
                      <a:pt x="31" y="287"/>
                    </a:lnTo>
                    <a:lnTo>
                      <a:pt x="31" y="287"/>
                    </a:lnTo>
                    <a:lnTo>
                      <a:pt x="31" y="285"/>
                    </a:lnTo>
                    <a:lnTo>
                      <a:pt x="31" y="285"/>
                    </a:lnTo>
                    <a:lnTo>
                      <a:pt x="31" y="285"/>
                    </a:lnTo>
                    <a:lnTo>
                      <a:pt x="31" y="285"/>
                    </a:lnTo>
                    <a:lnTo>
                      <a:pt x="31" y="285"/>
                    </a:lnTo>
                    <a:lnTo>
                      <a:pt x="31" y="285"/>
                    </a:lnTo>
                    <a:lnTo>
                      <a:pt x="31" y="284"/>
                    </a:lnTo>
                    <a:lnTo>
                      <a:pt x="31" y="284"/>
                    </a:lnTo>
                    <a:lnTo>
                      <a:pt x="31" y="284"/>
                    </a:lnTo>
                    <a:lnTo>
                      <a:pt x="31" y="284"/>
                    </a:lnTo>
                    <a:lnTo>
                      <a:pt x="31" y="284"/>
                    </a:lnTo>
                    <a:lnTo>
                      <a:pt x="31" y="284"/>
                    </a:lnTo>
                    <a:lnTo>
                      <a:pt x="31" y="284"/>
                    </a:lnTo>
                    <a:lnTo>
                      <a:pt x="31" y="282"/>
                    </a:lnTo>
                    <a:lnTo>
                      <a:pt x="31" y="282"/>
                    </a:lnTo>
                    <a:lnTo>
                      <a:pt x="31" y="282"/>
                    </a:lnTo>
                    <a:lnTo>
                      <a:pt x="33" y="282"/>
                    </a:lnTo>
                    <a:lnTo>
                      <a:pt x="33" y="280"/>
                    </a:lnTo>
                    <a:lnTo>
                      <a:pt x="33" y="280"/>
                    </a:lnTo>
                    <a:lnTo>
                      <a:pt x="33" y="280"/>
                    </a:lnTo>
                    <a:lnTo>
                      <a:pt x="33" y="280"/>
                    </a:lnTo>
                    <a:lnTo>
                      <a:pt x="33" y="280"/>
                    </a:lnTo>
                    <a:lnTo>
                      <a:pt x="33" y="280"/>
                    </a:lnTo>
                    <a:lnTo>
                      <a:pt x="33" y="280"/>
                    </a:lnTo>
                    <a:lnTo>
                      <a:pt x="33" y="280"/>
                    </a:lnTo>
                    <a:lnTo>
                      <a:pt x="33" y="280"/>
                    </a:lnTo>
                    <a:lnTo>
                      <a:pt x="33" y="278"/>
                    </a:lnTo>
                    <a:lnTo>
                      <a:pt x="33" y="278"/>
                    </a:lnTo>
                    <a:lnTo>
                      <a:pt x="33" y="278"/>
                    </a:lnTo>
                    <a:lnTo>
                      <a:pt x="33" y="278"/>
                    </a:lnTo>
                    <a:lnTo>
                      <a:pt x="33" y="278"/>
                    </a:lnTo>
                    <a:lnTo>
                      <a:pt x="33" y="276"/>
                    </a:lnTo>
                    <a:lnTo>
                      <a:pt x="33" y="276"/>
                    </a:lnTo>
                    <a:lnTo>
                      <a:pt x="33" y="276"/>
                    </a:lnTo>
                    <a:lnTo>
                      <a:pt x="33" y="276"/>
                    </a:lnTo>
                    <a:lnTo>
                      <a:pt x="33" y="276"/>
                    </a:lnTo>
                    <a:lnTo>
                      <a:pt x="33" y="276"/>
                    </a:lnTo>
                    <a:lnTo>
                      <a:pt x="35" y="276"/>
                    </a:lnTo>
                    <a:lnTo>
                      <a:pt x="35" y="276"/>
                    </a:lnTo>
                    <a:lnTo>
                      <a:pt x="35" y="276"/>
                    </a:lnTo>
                    <a:lnTo>
                      <a:pt x="35" y="276"/>
                    </a:lnTo>
                    <a:lnTo>
                      <a:pt x="33" y="275"/>
                    </a:lnTo>
                    <a:lnTo>
                      <a:pt x="35" y="275"/>
                    </a:lnTo>
                    <a:lnTo>
                      <a:pt x="35" y="275"/>
                    </a:lnTo>
                    <a:lnTo>
                      <a:pt x="35" y="275"/>
                    </a:lnTo>
                    <a:lnTo>
                      <a:pt x="35" y="275"/>
                    </a:lnTo>
                    <a:lnTo>
                      <a:pt x="35" y="275"/>
                    </a:lnTo>
                    <a:lnTo>
                      <a:pt x="35" y="275"/>
                    </a:lnTo>
                    <a:lnTo>
                      <a:pt x="35" y="275"/>
                    </a:lnTo>
                    <a:lnTo>
                      <a:pt x="35" y="273"/>
                    </a:lnTo>
                    <a:lnTo>
                      <a:pt x="35" y="273"/>
                    </a:lnTo>
                    <a:lnTo>
                      <a:pt x="35" y="273"/>
                    </a:lnTo>
                    <a:lnTo>
                      <a:pt x="35" y="273"/>
                    </a:lnTo>
                    <a:lnTo>
                      <a:pt x="35" y="273"/>
                    </a:lnTo>
                    <a:lnTo>
                      <a:pt x="35" y="273"/>
                    </a:lnTo>
                    <a:lnTo>
                      <a:pt x="35" y="273"/>
                    </a:lnTo>
                    <a:lnTo>
                      <a:pt x="35" y="271"/>
                    </a:lnTo>
                    <a:lnTo>
                      <a:pt x="35" y="271"/>
                    </a:lnTo>
                    <a:lnTo>
                      <a:pt x="35" y="271"/>
                    </a:lnTo>
                    <a:lnTo>
                      <a:pt x="35" y="271"/>
                    </a:lnTo>
                    <a:lnTo>
                      <a:pt x="35" y="271"/>
                    </a:lnTo>
                    <a:lnTo>
                      <a:pt x="35" y="271"/>
                    </a:lnTo>
                    <a:lnTo>
                      <a:pt x="35" y="271"/>
                    </a:lnTo>
                    <a:lnTo>
                      <a:pt x="35" y="269"/>
                    </a:lnTo>
                    <a:lnTo>
                      <a:pt x="35" y="269"/>
                    </a:lnTo>
                    <a:lnTo>
                      <a:pt x="35" y="269"/>
                    </a:lnTo>
                    <a:lnTo>
                      <a:pt x="35" y="269"/>
                    </a:lnTo>
                    <a:lnTo>
                      <a:pt x="35" y="269"/>
                    </a:lnTo>
                    <a:lnTo>
                      <a:pt x="35" y="269"/>
                    </a:lnTo>
                    <a:lnTo>
                      <a:pt x="35" y="269"/>
                    </a:lnTo>
                    <a:lnTo>
                      <a:pt x="35" y="267"/>
                    </a:lnTo>
                    <a:lnTo>
                      <a:pt x="36" y="267"/>
                    </a:lnTo>
                    <a:lnTo>
                      <a:pt x="36" y="267"/>
                    </a:lnTo>
                    <a:lnTo>
                      <a:pt x="36" y="267"/>
                    </a:lnTo>
                    <a:lnTo>
                      <a:pt x="36" y="267"/>
                    </a:lnTo>
                    <a:lnTo>
                      <a:pt x="36" y="267"/>
                    </a:lnTo>
                    <a:lnTo>
                      <a:pt x="36" y="267"/>
                    </a:lnTo>
                    <a:lnTo>
                      <a:pt x="36" y="267"/>
                    </a:lnTo>
                    <a:lnTo>
                      <a:pt x="36" y="267"/>
                    </a:lnTo>
                    <a:lnTo>
                      <a:pt x="36" y="267"/>
                    </a:lnTo>
                    <a:lnTo>
                      <a:pt x="36" y="267"/>
                    </a:lnTo>
                    <a:lnTo>
                      <a:pt x="36" y="267"/>
                    </a:lnTo>
                    <a:lnTo>
                      <a:pt x="36" y="266"/>
                    </a:lnTo>
                    <a:lnTo>
                      <a:pt x="36" y="266"/>
                    </a:lnTo>
                    <a:lnTo>
                      <a:pt x="38" y="266"/>
                    </a:lnTo>
                    <a:lnTo>
                      <a:pt x="36" y="266"/>
                    </a:lnTo>
                    <a:lnTo>
                      <a:pt x="36" y="266"/>
                    </a:lnTo>
                    <a:lnTo>
                      <a:pt x="36" y="264"/>
                    </a:lnTo>
                    <a:lnTo>
                      <a:pt x="36" y="264"/>
                    </a:lnTo>
                    <a:lnTo>
                      <a:pt x="36" y="264"/>
                    </a:lnTo>
                    <a:lnTo>
                      <a:pt x="36" y="264"/>
                    </a:lnTo>
                    <a:lnTo>
                      <a:pt x="36" y="264"/>
                    </a:lnTo>
                    <a:lnTo>
                      <a:pt x="36" y="264"/>
                    </a:lnTo>
                    <a:lnTo>
                      <a:pt x="36" y="262"/>
                    </a:lnTo>
                    <a:lnTo>
                      <a:pt x="36" y="262"/>
                    </a:lnTo>
                    <a:lnTo>
                      <a:pt x="38" y="262"/>
                    </a:lnTo>
                    <a:lnTo>
                      <a:pt x="38" y="262"/>
                    </a:lnTo>
                    <a:lnTo>
                      <a:pt x="38" y="262"/>
                    </a:lnTo>
                    <a:lnTo>
                      <a:pt x="38" y="262"/>
                    </a:lnTo>
                    <a:lnTo>
                      <a:pt x="36" y="260"/>
                    </a:lnTo>
                    <a:lnTo>
                      <a:pt x="36" y="260"/>
                    </a:lnTo>
                    <a:lnTo>
                      <a:pt x="36" y="260"/>
                    </a:lnTo>
                    <a:lnTo>
                      <a:pt x="36" y="260"/>
                    </a:lnTo>
                    <a:lnTo>
                      <a:pt x="36" y="260"/>
                    </a:lnTo>
                    <a:lnTo>
                      <a:pt x="36" y="260"/>
                    </a:lnTo>
                    <a:lnTo>
                      <a:pt x="38" y="260"/>
                    </a:lnTo>
                    <a:lnTo>
                      <a:pt x="38" y="258"/>
                    </a:lnTo>
                    <a:lnTo>
                      <a:pt x="38" y="258"/>
                    </a:lnTo>
                    <a:lnTo>
                      <a:pt x="38" y="258"/>
                    </a:lnTo>
                    <a:lnTo>
                      <a:pt x="36" y="258"/>
                    </a:lnTo>
                    <a:lnTo>
                      <a:pt x="36" y="258"/>
                    </a:lnTo>
                    <a:lnTo>
                      <a:pt x="38" y="258"/>
                    </a:lnTo>
                    <a:lnTo>
                      <a:pt x="36" y="257"/>
                    </a:lnTo>
                    <a:lnTo>
                      <a:pt x="38" y="257"/>
                    </a:lnTo>
                    <a:lnTo>
                      <a:pt x="38" y="257"/>
                    </a:lnTo>
                    <a:lnTo>
                      <a:pt x="38" y="257"/>
                    </a:lnTo>
                    <a:lnTo>
                      <a:pt x="36" y="257"/>
                    </a:lnTo>
                    <a:lnTo>
                      <a:pt x="36" y="257"/>
                    </a:lnTo>
                    <a:lnTo>
                      <a:pt x="36" y="257"/>
                    </a:lnTo>
                    <a:lnTo>
                      <a:pt x="36" y="257"/>
                    </a:lnTo>
                    <a:lnTo>
                      <a:pt x="36" y="255"/>
                    </a:lnTo>
                    <a:lnTo>
                      <a:pt x="36" y="255"/>
                    </a:lnTo>
                    <a:lnTo>
                      <a:pt x="36" y="255"/>
                    </a:lnTo>
                    <a:lnTo>
                      <a:pt x="36" y="255"/>
                    </a:lnTo>
                    <a:lnTo>
                      <a:pt x="36" y="255"/>
                    </a:lnTo>
                    <a:lnTo>
                      <a:pt x="36" y="253"/>
                    </a:lnTo>
                    <a:lnTo>
                      <a:pt x="36" y="253"/>
                    </a:lnTo>
                    <a:lnTo>
                      <a:pt x="36" y="253"/>
                    </a:lnTo>
                    <a:lnTo>
                      <a:pt x="36" y="253"/>
                    </a:lnTo>
                    <a:lnTo>
                      <a:pt x="36" y="253"/>
                    </a:lnTo>
                    <a:lnTo>
                      <a:pt x="36" y="253"/>
                    </a:lnTo>
                    <a:lnTo>
                      <a:pt x="36" y="253"/>
                    </a:lnTo>
                    <a:lnTo>
                      <a:pt x="36" y="253"/>
                    </a:lnTo>
                    <a:lnTo>
                      <a:pt x="36" y="253"/>
                    </a:lnTo>
                    <a:lnTo>
                      <a:pt x="36" y="253"/>
                    </a:lnTo>
                    <a:lnTo>
                      <a:pt x="36" y="251"/>
                    </a:lnTo>
                    <a:lnTo>
                      <a:pt x="36" y="251"/>
                    </a:lnTo>
                    <a:lnTo>
                      <a:pt x="36" y="251"/>
                    </a:lnTo>
                    <a:lnTo>
                      <a:pt x="36" y="251"/>
                    </a:lnTo>
                    <a:lnTo>
                      <a:pt x="36" y="251"/>
                    </a:lnTo>
                    <a:lnTo>
                      <a:pt x="36" y="251"/>
                    </a:lnTo>
                    <a:lnTo>
                      <a:pt x="36" y="251"/>
                    </a:lnTo>
                    <a:lnTo>
                      <a:pt x="36" y="251"/>
                    </a:lnTo>
                    <a:lnTo>
                      <a:pt x="36" y="249"/>
                    </a:lnTo>
                    <a:lnTo>
                      <a:pt x="36" y="249"/>
                    </a:lnTo>
                    <a:lnTo>
                      <a:pt x="36" y="249"/>
                    </a:lnTo>
                    <a:lnTo>
                      <a:pt x="36" y="249"/>
                    </a:lnTo>
                    <a:lnTo>
                      <a:pt x="36" y="249"/>
                    </a:lnTo>
                    <a:lnTo>
                      <a:pt x="36" y="249"/>
                    </a:lnTo>
                    <a:lnTo>
                      <a:pt x="36" y="249"/>
                    </a:lnTo>
                    <a:lnTo>
                      <a:pt x="36" y="249"/>
                    </a:lnTo>
                    <a:lnTo>
                      <a:pt x="36" y="247"/>
                    </a:lnTo>
                    <a:lnTo>
                      <a:pt x="36" y="247"/>
                    </a:lnTo>
                    <a:lnTo>
                      <a:pt x="36" y="247"/>
                    </a:lnTo>
                    <a:lnTo>
                      <a:pt x="36" y="247"/>
                    </a:lnTo>
                    <a:lnTo>
                      <a:pt x="36" y="247"/>
                    </a:lnTo>
                    <a:lnTo>
                      <a:pt x="36" y="247"/>
                    </a:lnTo>
                    <a:lnTo>
                      <a:pt x="36" y="246"/>
                    </a:lnTo>
                    <a:lnTo>
                      <a:pt x="36" y="246"/>
                    </a:lnTo>
                    <a:lnTo>
                      <a:pt x="35" y="246"/>
                    </a:lnTo>
                    <a:lnTo>
                      <a:pt x="36" y="246"/>
                    </a:lnTo>
                    <a:lnTo>
                      <a:pt x="36" y="246"/>
                    </a:lnTo>
                    <a:lnTo>
                      <a:pt x="36" y="246"/>
                    </a:lnTo>
                    <a:lnTo>
                      <a:pt x="36" y="246"/>
                    </a:lnTo>
                    <a:lnTo>
                      <a:pt x="36" y="246"/>
                    </a:lnTo>
                    <a:lnTo>
                      <a:pt x="36" y="244"/>
                    </a:lnTo>
                    <a:lnTo>
                      <a:pt x="36" y="244"/>
                    </a:lnTo>
                    <a:lnTo>
                      <a:pt x="36" y="244"/>
                    </a:lnTo>
                    <a:lnTo>
                      <a:pt x="36" y="244"/>
                    </a:lnTo>
                    <a:lnTo>
                      <a:pt x="36" y="244"/>
                    </a:lnTo>
                    <a:lnTo>
                      <a:pt x="36" y="244"/>
                    </a:lnTo>
                    <a:lnTo>
                      <a:pt x="36" y="244"/>
                    </a:lnTo>
                    <a:lnTo>
                      <a:pt x="36" y="244"/>
                    </a:lnTo>
                    <a:lnTo>
                      <a:pt x="35" y="244"/>
                    </a:lnTo>
                    <a:lnTo>
                      <a:pt x="35" y="244"/>
                    </a:lnTo>
                    <a:lnTo>
                      <a:pt x="35" y="244"/>
                    </a:lnTo>
                    <a:lnTo>
                      <a:pt x="35" y="244"/>
                    </a:lnTo>
                    <a:lnTo>
                      <a:pt x="35" y="244"/>
                    </a:lnTo>
                    <a:lnTo>
                      <a:pt x="35" y="244"/>
                    </a:lnTo>
                    <a:lnTo>
                      <a:pt x="35" y="244"/>
                    </a:lnTo>
                    <a:lnTo>
                      <a:pt x="35" y="244"/>
                    </a:lnTo>
                    <a:lnTo>
                      <a:pt x="35" y="244"/>
                    </a:lnTo>
                    <a:lnTo>
                      <a:pt x="35" y="242"/>
                    </a:lnTo>
                    <a:lnTo>
                      <a:pt x="35" y="242"/>
                    </a:lnTo>
                    <a:lnTo>
                      <a:pt x="33" y="242"/>
                    </a:lnTo>
                    <a:lnTo>
                      <a:pt x="33" y="242"/>
                    </a:lnTo>
                    <a:lnTo>
                      <a:pt x="33" y="242"/>
                    </a:lnTo>
                    <a:lnTo>
                      <a:pt x="33" y="242"/>
                    </a:lnTo>
                    <a:lnTo>
                      <a:pt x="33" y="242"/>
                    </a:lnTo>
                    <a:lnTo>
                      <a:pt x="33" y="242"/>
                    </a:lnTo>
                    <a:lnTo>
                      <a:pt x="33" y="242"/>
                    </a:lnTo>
                    <a:lnTo>
                      <a:pt x="33" y="240"/>
                    </a:lnTo>
                    <a:lnTo>
                      <a:pt x="33" y="240"/>
                    </a:lnTo>
                    <a:lnTo>
                      <a:pt x="33" y="240"/>
                    </a:lnTo>
                    <a:lnTo>
                      <a:pt x="33" y="240"/>
                    </a:lnTo>
                    <a:lnTo>
                      <a:pt x="33" y="240"/>
                    </a:lnTo>
                    <a:lnTo>
                      <a:pt x="31" y="240"/>
                    </a:lnTo>
                    <a:lnTo>
                      <a:pt x="31" y="240"/>
                    </a:lnTo>
                    <a:lnTo>
                      <a:pt x="31" y="240"/>
                    </a:lnTo>
                    <a:lnTo>
                      <a:pt x="31" y="240"/>
                    </a:lnTo>
                    <a:lnTo>
                      <a:pt x="31" y="240"/>
                    </a:lnTo>
                    <a:lnTo>
                      <a:pt x="31" y="240"/>
                    </a:lnTo>
                    <a:lnTo>
                      <a:pt x="31" y="240"/>
                    </a:lnTo>
                    <a:lnTo>
                      <a:pt x="31" y="240"/>
                    </a:lnTo>
                    <a:lnTo>
                      <a:pt x="31" y="238"/>
                    </a:lnTo>
                    <a:lnTo>
                      <a:pt x="31" y="238"/>
                    </a:lnTo>
                    <a:lnTo>
                      <a:pt x="31" y="238"/>
                    </a:lnTo>
                    <a:lnTo>
                      <a:pt x="31" y="238"/>
                    </a:lnTo>
                    <a:lnTo>
                      <a:pt x="31" y="238"/>
                    </a:lnTo>
                    <a:lnTo>
                      <a:pt x="29" y="238"/>
                    </a:lnTo>
                    <a:lnTo>
                      <a:pt x="29" y="238"/>
                    </a:lnTo>
                    <a:lnTo>
                      <a:pt x="29" y="237"/>
                    </a:lnTo>
                    <a:lnTo>
                      <a:pt x="29" y="237"/>
                    </a:lnTo>
                    <a:lnTo>
                      <a:pt x="29" y="237"/>
                    </a:lnTo>
                    <a:lnTo>
                      <a:pt x="27" y="237"/>
                    </a:lnTo>
                    <a:lnTo>
                      <a:pt x="27" y="237"/>
                    </a:lnTo>
                    <a:lnTo>
                      <a:pt x="27" y="237"/>
                    </a:lnTo>
                    <a:lnTo>
                      <a:pt x="27" y="237"/>
                    </a:lnTo>
                    <a:lnTo>
                      <a:pt x="27" y="237"/>
                    </a:lnTo>
                    <a:lnTo>
                      <a:pt x="27" y="237"/>
                    </a:lnTo>
                    <a:lnTo>
                      <a:pt x="26" y="237"/>
                    </a:lnTo>
                    <a:lnTo>
                      <a:pt x="26" y="237"/>
                    </a:lnTo>
                    <a:lnTo>
                      <a:pt x="26" y="237"/>
                    </a:lnTo>
                    <a:lnTo>
                      <a:pt x="26" y="237"/>
                    </a:lnTo>
                    <a:lnTo>
                      <a:pt x="26" y="235"/>
                    </a:lnTo>
                    <a:lnTo>
                      <a:pt x="26" y="235"/>
                    </a:lnTo>
                    <a:lnTo>
                      <a:pt x="26" y="235"/>
                    </a:lnTo>
                    <a:lnTo>
                      <a:pt x="26" y="235"/>
                    </a:lnTo>
                    <a:lnTo>
                      <a:pt x="26" y="235"/>
                    </a:lnTo>
                    <a:lnTo>
                      <a:pt x="26" y="235"/>
                    </a:lnTo>
                    <a:lnTo>
                      <a:pt x="26" y="235"/>
                    </a:lnTo>
                    <a:lnTo>
                      <a:pt x="26" y="235"/>
                    </a:lnTo>
                    <a:lnTo>
                      <a:pt x="26" y="235"/>
                    </a:lnTo>
                    <a:lnTo>
                      <a:pt x="26" y="233"/>
                    </a:lnTo>
                    <a:lnTo>
                      <a:pt x="26" y="233"/>
                    </a:lnTo>
                    <a:lnTo>
                      <a:pt x="26" y="233"/>
                    </a:lnTo>
                    <a:lnTo>
                      <a:pt x="26" y="233"/>
                    </a:lnTo>
                    <a:lnTo>
                      <a:pt x="26" y="233"/>
                    </a:lnTo>
                    <a:lnTo>
                      <a:pt x="26" y="233"/>
                    </a:lnTo>
                    <a:lnTo>
                      <a:pt x="26" y="233"/>
                    </a:lnTo>
                    <a:lnTo>
                      <a:pt x="26" y="233"/>
                    </a:lnTo>
                    <a:lnTo>
                      <a:pt x="26" y="233"/>
                    </a:lnTo>
                    <a:lnTo>
                      <a:pt x="26" y="233"/>
                    </a:lnTo>
                    <a:lnTo>
                      <a:pt x="24" y="231"/>
                    </a:lnTo>
                    <a:lnTo>
                      <a:pt x="24" y="231"/>
                    </a:lnTo>
                    <a:lnTo>
                      <a:pt x="24" y="231"/>
                    </a:lnTo>
                    <a:lnTo>
                      <a:pt x="24" y="231"/>
                    </a:lnTo>
                    <a:lnTo>
                      <a:pt x="24" y="231"/>
                    </a:lnTo>
                    <a:lnTo>
                      <a:pt x="24" y="231"/>
                    </a:lnTo>
                    <a:lnTo>
                      <a:pt x="24" y="231"/>
                    </a:lnTo>
                    <a:lnTo>
                      <a:pt x="24" y="231"/>
                    </a:lnTo>
                    <a:lnTo>
                      <a:pt x="24" y="231"/>
                    </a:lnTo>
                    <a:lnTo>
                      <a:pt x="24" y="231"/>
                    </a:lnTo>
                    <a:lnTo>
                      <a:pt x="24" y="229"/>
                    </a:lnTo>
                    <a:lnTo>
                      <a:pt x="24" y="229"/>
                    </a:lnTo>
                    <a:lnTo>
                      <a:pt x="24" y="229"/>
                    </a:lnTo>
                    <a:lnTo>
                      <a:pt x="24" y="229"/>
                    </a:lnTo>
                    <a:lnTo>
                      <a:pt x="22" y="229"/>
                    </a:lnTo>
                    <a:lnTo>
                      <a:pt x="22" y="229"/>
                    </a:lnTo>
                    <a:lnTo>
                      <a:pt x="22" y="229"/>
                    </a:lnTo>
                    <a:lnTo>
                      <a:pt x="22" y="229"/>
                    </a:lnTo>
                    <a:lnTo>
                      <a:pt x="22" y="229"/>
                    </a:lnTo>
                    <a:lnTo>
                      <a:pt x="22" y="229"/>
                    </a:lnTo>
                    <a:lnTo>
                      <a:pt x="22" y="229"/>
                    </a:lnTo>
                    <a:lnTo>
                      <a:pt x="22" y="229"/>
                    </a:lnTo>
                    <a:lnTo>
                      <a:pt x="22" y="229"/>
                    </a:lnTo>
                    <a:lnTo>
                      <a:pt x="22" y="229"/>
                    </a:lnTo>
                    <a:lnTo>
                      <a:pt x="20" y="228"/>
                    </a:lnTo>
                    <a:lnTo>
                      <a:pt x="20" y="228"/>
                    </a:lnTo>
                    <a:lnTo>
                      <a:pt x="20" y="229"/>
                    </a:lnTo>
                    <a:lnTo>
                      <a:pt x="20" y="229"/>
                    </a:lnTo>
                    <a:lnTo>
                      <a:pt x="18" y="228"/>
                    </a:lnTo>
                    <a:lnTo>
                      <a:pt x="18" y="229"/>
                    </a:lnTo>
                    <a:lnTo>
                      <a:pt x="18" y="229"/>
                    </a:lnTo>
                    <a:lnTo>
                      <a:pt x="18" y="229"/>
                    </a:lnTo>
                    <a:lnTo>
                      <a:pt x="18" y="229"/>
                    </a:lnTo>
                    <a:lnTo>
                      <a:pt x="18" y="229"/>
                    </a:lnTo>
                    <a:lnTo>
                      <a:pt x="16" y="229"/>
                    </a:lnTo>
                    <a:lnTo>
                      <a:pt x="16" y="229"/>
                    </a:lnTo>
                    <a:lnTo>
                      <a:pt x="16" y="229"/>
                    </a:lnTo>
                    <a:lnTo>
                      <a:pt x="16" y="229"/>
                    </a:lnTo>
                    <a:lnTo>
                      <a:pt x="16" y="229"/>
                    </a:lnTo>
                    <a:lnTo>
                      <a:pt x="16" y="228"/>
                    </a:lnTo>
                    <a:lnTo>
                      <a:pt x="16" y="228"/>
                    </a:lnTo>
                    <a:lnTo>
                      <a:pt x="16" y="228"/>
                    </a:lnTo>
                    <a:lnTo>
                      <a:pt x="15" y="228"/>
                    </a:lnTo>
                    <a:lnTo>
                      <a:pt x="15" y="229"/>
                    </a:lnTo>
                    <a:lnTo>
                      <a:pt x="15" y="229"/>
                    </a:lnTo>
                    <a:lnTo>
                      <a:pt x="15" y="229"/>
                    </a:lnTo>
                    <a:lnTo>
                      <a:pt x="15" y="229"/>
                    </a:lnTo>
                    <a:lnTo>
                      <a:pt x="15" y="229"/>
                    </a:lnTo>
                    <a:lnTo>
                      <a:pt x="15" y="229"/>
                    </a:lnTo>
                    <a:lnTo>
                      <a:pt x="15" y="229"/>
                    </a:lnTo>
                    <a:lnTo>
                      <a:pt x="15" y="229"/>
                    </a:lnTo>
                    <a:lnTo>
                      <a:pt x="13" y="229"/>
                    </a:lnTo>
                    <a:lnTo>
                      <a:pt x="13" y="229"/>
                    </a:lnTo>
                    <a:lnTo>
                      <a:pt x="13" y="229"/>
                    </a:lnTo>
                    <a:lnTo>
                      <a:pt x="13" y="229"/>
                    </a:lnTo>
                    <a:lnTo>
                      <a:pt x="13" y="229"/>
                    </a:lnTo>
                    <a:lnTo>
                      <a:pt x="13" y="229"/>
                    </a:lnTo>
                    <a:lnTo>
                      <a:pt x="13" y="229"/>
                    </a:lnTo>
                    <a:lnTo>
                      <a:pt x="13" y="229"/>
                    </a:lnTo>
                    <a:lnTo>
                      <a:pt x="11" y="229"/>
                    </a:lnTo>
                    <a:lnTo>
                      <a:pt x="11" y="228"/>
                    </a:lnTo>
                    <a:lnTo>
                      <a:pt x="11" y="228"/>
                    </a:lnTo>
                    <a:lnTo>
                      <a:pt x="11" y="228"/>
                    </a:lnTo>
                    <a:lnTo>
                      <a:pt x="11" y="228"/>
                    </a:lnTo>
                    <a:lnTo>
                      <a:pt x="11" y="228"/>
                    </a:lnTo>
                    <a:lnTo>
                      <a:pt x="11" y="228"/>
                    </a:lnTo>
                    <a:lnTo>
                      <a:pt x="11" y="228"/>
                    </a:lnTo>
                    <a:lnTo>
                      <a:pt x="9" y="228"/>
                    </a:lnTo>
                    <a:lnTo>
                      <a:pt x="9" y="228"/>
                    </a:lnTo>
                    <a:lnTo>
                      <a:pt x="9" y="226"/>
                    </a:lnTo>
                    <a:lnTo>
                      <a:pt x="9" y="226"/>
                    </a:lnTo>
                    <a:lnTo>
                      <a:pt x="9" y="226"/>
                    </a:lnTo>
                    <a:lnTo>
                      <a:pt x="9" y="226"/>
                    </a:lnTo>
                    <a:lnTo>
                      <a:pt x="9" y="226"/>
                    </a:lnTo>
                    <a:lnTo>
                      <a:pt x="9" y="226"/>
                    </a:lnTo>
                    <a:lnTo>
                      <a:pt x="9" y="226"/>
                    </a:lnTo>
                    <a:lnTo>
                      <a:pt x="7" y="226"/>
                    </a:lnTo>
                    <a:lnTo>
                      <a:pt x="7" y="226"/>
                    </a:lnTo>
                    <a:lnTo>
                      <a:pt x="7" y="226"/>
                    </a:lnTo>
                    <a:lnTo>
                      <a:pt x="7" y="226"/>
                    </a:lnTo>
                    <a:lnTo>
                      <a:pt x="7" y="224"/>
                    </a:lnTo>
                    <a:lnTo>
                      <a:pt x="7" y="224"/>
                    </a:lnTo>
                    <a:lnTo>
                      <a:pt x="7" y="224"/>
                    </a:lnTo>
                    <a:lnTo>
                      <a:pt x="7" y="224"/>
                    </a:lnTo>
                    <a:lnTo>
                      <a:pt x="7" y="224"/>
                    </a:lnTo>
                    <a:lnTo>
                      <a:pt x="7" y="224"/>
                    </a:lnTo>
                    <a:lnTo>
                      <a:pt x="7" y="224"/>
                    </a:lnTo>
                    <a:lnTo>
                      <a:pt x="7" y="224"/>
                    </a:lnTo>
                    <a:lnTo>
                      <a:pt x="7" y="224"/>
                    </a:lnTo>
                    <a:lnTo>
                      <a:pt x="7" y="222"/>
                    </a:lnTo>
                    <a:lnTo>
                      <a:pt x="7" y="222"/>
                    </a:lnTo>
                    <a:lnTo>
                      <a:pt x="7" y="222"/>
                    </a:lnTo>
                    <a:lnTo>
                      <a:pt x="7" y="222"/>
                    </a:lnTo>
                    <a:lnTo>
                      <a:pt x="7" y="222"/>
                    </a:lnTo>
                    <a:lnTo>
                      <a:pt x="7" y="222"/>
                    </a:lnTo>
                    <a:lnTo>
                      <a:pt x="7" y="222"/>
                    </a:lnTo>
                    <a:lnTo>
                      <a:pt x="7" y="222"/>
                    </a:lnTo>
                    <a:lnTo>
                      <a:pt x="7" y="222"/>
                    </a:lnTo>
                    <a:lnTo>
                      <a:pt x="6" y="222"/>
                    </a:lnTo>
                    <a:lnTo>
                      <a:pt x="6" y="222"/>
                    </a:lnTo>
                    <a:lnTo>
                      <a:pt x="6" y="222"/>
                    </a:lnTo>
                    <a:lnTo>
                      <a:pt x="6" y="222"/>
                    </a:lnTo>
                    <a:lnTo>
                      <a:pt x="4" y="222"/>
                    </a:lnTo>
                    <a:lnTo>
                      <a:pt x="4" y="222"/>
                    </a:lnTo>
                    <a:lnTo>
                      <a:pt x="4" y="222"/>
                    </a:lnTo>
                    <a:lnTo>
                      <a:pt x="4" y="222"/>
                    </a:lnTo>
                    <a:lnTo>
                      <a:pt x="4" y="222"/>
                    </a:lnTo>
                    <a:lnTo>
                      <a:pt x="4" y="222"/>
                    </a:lnTo>
                    <a:lnTo>
                      <a:pt x="4" y="222"/>
                    </a:lnTo>
                    <a:lnTo>
                      <a:pt x="4" y="222"/>
                    </a:lnTo>
                    <a:lnTo>
                      <a:pt x="4" y="220"/>
                    </a:lnTo>
                    <a:lnTo>
                      <a:pt x="4" y="220"/>
                    </a:lnTo>
                    <a:lnTo>
                      <a:pt x="4" y="220"/>
                    </a:lnTo>
                    <a:lnTo>
                      <a:pt x="4" y="220"/>
                    </a:lnTo>
                    <a:lnTo>
                      <a:pt x="4" y="220"/>
                    </a:lnTo>
                    <a:lnTo>
                      <a:pt x="2" y="220"/>
                    </a:lnTo>
                    <a:lnTo>
                      <a:pt x="2" y="220"/>
                    </a:lnTo>
                    <a:lnTo>
                      <a:pt x="2" y="220"/>
                    </a:lnTo>
                    <a:lnTo>
                      <a:pt x="2" y="219"/>
                    </a:lnTo>
                    <a:lnTo>
                      <a:pt x="2" y="219"/>
                    </a:lnTo>
                    <a:lnTo>
                      <a:pt x="2" y="219"/>
                    </a:lnTo>
                    <a:lnTo>
                      <a:pt x="2" y="219"/>
                    </a:lnTo>
                    <a:lnTo>
                      <a:pt x="2" y="219"/>
                    </a:lnTo>
                    <a:lnTo>
                      <a:pt x="2" y="219"/>
                    </a:lnTo>
                    <a:lnTo>
                      <a:pt x="2" y="219"/>
                    </a:lnTo>
                    <a:lnTo>
                      <a:pt x="4" y="219"/>
                    </a:lnTo>
                    <a:lnTo>
                      <a:pt x="4" y="219"/>
                    </a:lnTo>
                    <a:lnTo>
                      <a:pt x="4" y="217"/>
                    </a:lnTo>
                    <a:lnTo>
                      <a:pt x="4" y="217"/>
                    </a:lnTo>
                    <a:lnTo>
                      <a:pt x="4" y="217"/>
                    </a:lnTo>
                    <a:lnTo>
                      <a:pt x="4" y="215"/>
                    </a:lnTo>
                    <a:lnTo>
                      <a:pt x="4" y="215"/>
                    </a:lnTo>
                    <a:lnTo>
                      <a:pt x="4" y="215"/>
                    </a:lnTo>
                    <a:lnTo>
                      <a:pt x="4" y="215"/>
                    </a:lnTo>
                    <a:lnTo>
                      <a:pt x="4" y="215"/>
                    </a:lnTo>
                    <a:lnTo>
                      <a:pt x="4" y="215"/>
                    </a:lnTo>
                    <a:lnTo>
                      <a:pt x="4" y="215"/>
                    </a:lnTo>
                    <a:lnTo>
                      <a:pt x="4" y="215"/>
                    </a:lnTo>
                    <a:lnTo>
                      <a:pt x="4" y="213"/>
                    </a:lnTo>
                    <a:lnTo>
                      <a:pt x="4" y="213"/>
                    </a:lnTo>
                    <a:lnTo>
                      <a:pt x="4" y="213"/>
                    </a:lnTo>
                    <a:lnTo>
                      <a:pt x="4" y="213"/>
                    </a:lnTo>
                    <a:lnTo>
                      <a:pt x="4" y="213"/>
                    </a:lnTo>
                    <a:lnTo>
                      <a:pt x="4" y="213"/>
                    </a:lnTo>
                    <a:lnTo>
                      <a:pt x="4" y="213"/>
                    </a:lnTo>
                    <a:lnTo>
                      <a:pt x="4" y="211"/>
                    </a:lnTo>
                    <a:lnTo>
                      <a:pt x="4" y="211"/>
                    </a:lnTo>
                    <a:lnTo>
                      <a:pt x="4" y="211"/>
                    </a:lnTo>
                    <a:lnTo>
                      <a:pt x="4" y="209"/>
                    </a:lnTo>
                    <a:lnTo>
                      <a:pt x="4" y="209"/>
                    </a:lnTo>
                    <a:lnTo>
                      <a:pt x="4" y="209"/>
                    </a:lnTo>
                    <a:lnTo>
                      <a:pt x="4" y="209"/>
                    </a:lnTo>
                    <a:lnTo>
                      <a:pt x="4" y="209"/>
                    </a:lnTo>
                    <a:lnTo>
                      <a:pt x="4" y="209"/>
                    </a:lnTo>
                    <a:lnTo>
                      <a:pt x="2" y="209"/>
                    </a:lnTo>
                    <a:lnTo>
                      <a:pt x="2" y="208"/>
                    </a:lnTo>
                    <a:lnTo>
                      <a:pt x="2" y="208"/>
                    </a:lnTo>
                    <a:lnTo>
                      <a:pt x="2" y="208"/>
                    </a:lnTo>
                    <a:lnTo>
                      <a:pt x="2" y="206"/>
                    </a:lnTo>
                    <a:lnTo>
                      <a:pt x="2" y="206"/>
                    </a:lnTo>
                    <a:lnTo>
                      <a:pt x="2" y="206"/>
                    </a:lnTo>
                    <a:lnTo>
                      <a:pt x="2" y="206"/>
                    </a:lnTo>
                    <a:lnTo>
                      <a:pt x="0" y="206"/>
                    </a:lnTo>
                    <a:lnTo>
                      <a:pt x="0" y="206"/>
                    </a:lnTo>
                    <a:lnTo>
                      <a:pt x="0" y="206"/>
                    </a:lnTo>
                    <a:lnTo>
                      <a:pt x="0" y="206"/>
                    </a:lnTo>
                    <a:lnTo>
                      <a:pt x="0" y="204"/>
                    </a:lnTo>
                    <a:lnTo>
                      <a:pt x="0" y="204"/>
                    </a:lnTo>
                    <a:lnTo>
                      <a:pt x="0" y="204"/>
                    </a:lnTo>
                    <a:lnTo>
                      <a:pt x="0" y="204"/>
                    </a:lnTo>
                    <a:lnTo>
                      <a:pt x="0" y="204"/>
                    </a:lnTo>
                    <a:lnTo>
                      <a:pt x="0" y="202"/>
                    </a:lnTo>
                    <a:lnTo>
                      <a:pt x="0" y="202"/>
                    </a:lnTo>
                    <a:lnTo>
                      <a:pt x="0" y="202"/>
                    </a:lnTo>
                    <a:lnTo>
                      <a:pt x="0" y="202"/>
                    </a:lnTo>
                    <a:lnTo>
                      <a:pt x="0" y="202"/>
                    </a:lnTo>
                    <a:lnTo>
                      <a:pt x="0" y="202"/>
                    </a:lnTo>
                    <a:lnTo>
                      <a:pt x="0" y="200"/>
                    </a:lnTo>
                    <a:lnTo>
                      <a:pt x="0" y="200"/>
                    </a:lnTo>
                    <a:lnTo>
                      <a:pt x="0" y="200"/>
                    </a:lnTo>
                    <a:lnTo>
                      <a:pt x="2" y="200"/>
                    </a:lnTo>
                    <a:lnTo>
                      <a:pt x="2" y="200"/>
                    </a:lnTo>
                    <a:lnTo>
                      <a:pt x="2" y="199"/>
                    </a:lnTo>
                    <a:lnTo>
                      <a:pt x="4" y="200"/>
                    </a:lnTo>
                    <a:lnTo>
                      <a:pt x="4" y="199"/>
                    </a:lnTo>
                    <a:lnTo>
                      <a:pt x="4" y="199"/>
                    </a:lnTo>
                    <a:lnTo>
                      <a:pt x="6" y="199"/>
                    </a:lnTo>
                    <a:lnTo>
                      <a:pt x="6" y="197"/>
                    </a:lnTo>
                    <a:lnTo>
                      <a:pt x="7" y="197"/>
                    </a:lnTo>
                    <a:lnTo>
                      <a:pt x="7" y="197"/>
                    </a:lnTo>
                    <a:lnTo>
                      <a:pt x="9" y="197"/>
                    </a:lnTo>
                    <a:lnTo>
                      <a:pt x="9" y="197"/>
                    </a:lnTo>
                    <a:lnTo>
                      <a:pt x="9" y="195"/>
                    </a:lnTo>
                    <a:lnTo>
                      <a:pt x="11" y="195"/>
                    </a:lnTo>
                    <a:lnTo>
                      <a:pt x="9" y="193"/>
                    </a:lnTo>
                    <a:lnTo>
                      <a:pt x="9" y="193"/>
                    </a:lnTo>
                    <a:lnTo>
                      <a:pt x="9" y="193"/>
                    </a:lnTo>
                    <a:lnTo>
                      <a:pt x="9" y="193"/>
                    </a:lnTo>
                    <a:lnTo>
                      <a:pt x="9" y="191"/>
                    </a:lnTo>
                    <a:lnTo>
                      <a:pt x="9" y="191"/>
                    </a:lnTo>
                    <a:lnTo>
                      <a:pt x="9" y="191"/>
                    </a:lnTo>
                    <a:lnTo>
                      <a:pt x="11" y="190"/>
                    </a:lnTo>
                    <a:lnTo>
                      <a:pt x="11" y="190"/>
                    </a:lnTo>
                    <a:lnTo>
                      <a:pt x="13" y="188"/>
                    </a:lnTo>
                    <a:lnTo>
                      <a:pt x="13" y="188"/>
                    </a:lnTo>
                    <a:lnTo>
                      <a:pt x="15" y="186"/>
                    </a:lnTo>
                    <a:lnTo>
                      <a:pt x="15" y="186"/>
                    </a:lnTo>
                    <a:lnTo>
                      <a:pt x="15" y="186"/>
                    </a:lnTo>
                    <a:lnTo>
                      <a:pt x="16" y="186"/>
                    </a:lnTo>
                    <a:lnTo>
                      <a:pt x="16" y="186"/>
                    </a:lnTo>
                    <a:lnTo>
                      <a:pt x="16" y="186"/>
                    </a:lnTo>
                    <a:lnTo>
                      <a:pt x="16" y="186"/>
                    </a:lnTo>
                    <a:lnTo>
                      <a:pt x="18" y="188"/>
                    </a:lnTo>
                    <a:lnTo>
                      <a:pt x="18" y="188"/>
                    </a:lnTo>
                    <a:lnTo>
                      <a:pt x="18" y="188"/>
                    </a:lnTo>
                    <a:lnTo>
                      <a:pt x="20" y="188"/>
                    </a:lnTo>
                    <a:lnTo>
                      <a:pt x="20" y="188"/>
                    </a:lnTo>
                    <a:lnTo>
                      <a:pt x="20" y="188"/>
                    </a:lnTo>
                    <a:lnTo>
                      <a:pt x="22" y="188"/>
                    </a:lnTo>
                    <a:lnTo>
                      <a:pt x="22" y="188"/>
                    </a:lnTo>
                    <a:lnTo>
                      <a:pt x="24" y="188"/>
                    </a:lnTo>
                    <a:lnTo>
                      <a:pt x="24" y="188"/>
                    </a:lnTo>
                    <a:lnTo>
                      <a:pt x="24" y="188"/>
                    </a:lnTo>
                    <a:lnTo>
                      <a:pt x="24" y="188"/>
                    </a:lnTo>
                    <a:lnTo>
                      <a:pt x="26" y="190"/>
                    </a:lnTo>
                    <a:lnTo>
                      <a:pt x="26" y="190"/>
                    </a:lnTo>
                    <a:lnTo>
                      <a:pt x="26" y="188"/>
                    </a:lnTo>
                    <a:lnTo>
                      <a:pt x="26" y="188"/>
                    </a:lnTo>
                    <a:lnTo>
                      <a:pt x="26" y="188"/>
                    </a:lnTo>
                    <a:lnTo>
                      <a:pt x="27" y="188"/>
                    </a:lnTo>
                    <a:lnTo>
                      <a:pt x="27" y="190"/>
                    </a:lnTo>
                    <a:lnTo>
                      <a:pt x="27" y="190"/>
                    </a:lnTo>
                    <a:lnTo>
                      <a:pt x="27" y="190"/>
                    </a:lnTo>
                    <a:lnTo>
                      <a:pt x="27" y="190"/>
                    </a:lnTo>
                    <a:lnTo>
                      <a:pt x="27" y="191"/>
                    </a:lnTo>
                    <a:lnTo>
                      <a:pt x="29" y="191"/>
                    </a:lnTo>
                    <a:lnTo>
                      <a:pt x="29" y="191"/>
                    </a:lnTo>
                    <a:lnTo>
                      <a:pt x="29" y="193"/>
                    </a:lnTo>
                    <a:lnTo>
                      <a:pt x="29" y="193"/>
                    </a:lnTo>
                    <a:lnTo>
                      <a:pt x="29" y="195"/>
                    </a:lnTo>
                    <a:lnTo>
                      <a:pt x="29" y="197"/>
                    </a:lnTo>
                    <a:lnTo>
                      <a:pt x="29" y="197"/>
                    </a:lnTo>
                    <a:lnTo>
                      <a:pt x="29" y="197"/>
                    </a:lnTo>
                    <a:lnTo>
                      <a:pt x="29" y="197"/>
                    </a:lnTo>
                    <a:lnTo>
                      <a:pt x="29" y="197"/>
                    </a:lnTo>
                    <a:lnTo>
                      <a:pt x="31" y="197"/>
                    </a:lnTo>
                    <a:lnTo>
                      <a:pt x="31" y="197"/>
                    </a:lnTo>
                    <a:lnTo>
                      <a:pt x="31" y="197"/>
                    </a:lnTo>
                    <a:lnTo>
                      <a:pt x="31" y="197"/>
                    </a:lnTo>
                    <a:lnTo>
                      <a:pt x="31" y="197"/>
                    </a:lnTo>
                    <a:lnTo>
                      <a:pt x="33" y="197"/>
                    </a:lnTo>
                    <a:lnTo>
                      <a:pt x="33" y="197"/>
                    </a:lnTo>
                    <a:lnTo>
                      <a:pt x="33" y="197"/>
                    </a:lnTo>
                    <a:lnTo>
                      <a:pt x="35" y="199"/>
                    </a:lnTo>
                    <a:lnTo>
                      <a:pt x="36" y="199"/>
                    </a:lnTo>
                    <a:lnTo>
                      <a:pt x="36" y="199"/>
                    </a:lnTo>
                    <a:lnTo>
                      <a:pt x="38" y="199"/>
                    </a:lnTo>
                    <a:lnTo>
                      <a:pt x="38" y="197"/>
                    </a:lnTo>
                    <a:lnTo>
                      <a:pt x="38" y="197"/>
                    </a:lnTo>
                    <a:lnTo>
                      <a:pt x="38" y="197"/>
                    </a:lnTo>
                    <a:lnTo>
                      <a:pt x="38" y="195"/>
                    </a:lnTo>
                    <a:lnTo>
                      <a:pt x="40" y="195"/>
                    </a:lnTo>
                    <a:lnTo>
                      <a:pt x="40" y="195"/>
                    </a:lnTo>
                    <a:lnTo>
                      <a:pt x="40" y="195"/>
                    </a:lnTo>
                    <a:lnTo>
                      <a:pt x="40" y="195"/>
                    </a:lnTo>
                    <a:lnTo>
                      <a:pt x="42" y="195"/>
                    </a:lnTo>
                    <a:lnTo>
                      <a:pt x="42" y="195"/>
                    </a:lnTo>
                    <a:lnTo>
                      <a:pt x="44" y="197"/>
                    </a:lnTo>
                    <a:lnTo>
                      <a:pt x="45" y="197"/>
                    </a:lnTo>
                    <a:lnTo>
                      <a:pt x="47" y="195"/>
                    </a:lnTo>
                    <a:lnTo>
                      <a:pt x="51" y="195"/>
                    </a:lnTo>
                    <a:lnTo>
                      <a:pt x="51" y="193"/>
                    </a:lnTo>
                    <a:lnTo>
                      <a:pt x="53" y="193"/>
                    </a:lnTo>
                    <a:lnTo>
                      <a:pt x="53" y="193"/>
                    </a:lnTo>
                    <a:lnTo>
                      <a:pt x="53" y="195"/>
                    </a:lnTo>
                    <a:lnTo>
                      <a:pt x="53" y="195"/>
                    </a:lnTo>
                    <a:lnTo>
                      <a:pt x="54" y="197"/>
                    </a:lnTo>
                    <a:lnTo>
                      <a:pt x="54" y="197"/>
                    </a:lnTo>
                    <a:lnTo>
                      <a:pt x="54" y="197"/>
                    </a:lnTo>
                    <a:lnTo>
                      <a:pt x="54" y="199"/>
                    </a:lnTo>
                    <a:lnTo>
                      <a:pt x="54" y="199"/>
                    </a:lnTo>
                    <a:lnTo>
                      <a:pt x="53" y="200"/>
                    </a:lnTo>
                    <a:lnTo>
                      <a:pt x="53" y="200"/>
                    </a:lnTo>
                    <a:lnTo>
                      <a:pt x="53" y="202"/>
                    </a:lnTo>
                    <a:lnTo>
                      <a:pt x="53" y="202"/>
                    </a:lnTo>
                    <a:lnTo>
                      <a:pt x="54" y="204"/>
                    </a:lnTo>
                    <a:lnTo>
                      <a:pt x="54" y="206"/>
                    </a:lnTo>
                    <a:lnTo>
                      <a:pt x="54" y="208"/>
                    </a:lnTo>
                    <a:lnTo>
                      <a:pt x="56" y="208"/>
                    </a:lnTo>
                    <a:lnTo>
                      <a:pt x="56" y="208"/>
                    </a:lnTo>
                    <a:lnTo>
                      <a:pt x="56" y="208"/>
                    </a:lnTo>
                    <a:lnTo>
                      <a:pt x="58" y="208"/>
                    </a:lnTo>
                    <a:lnTo>
                      <a:pt x="58" y="208"/>
                    </a:lnTo>
                    <a:lnTo>
                      <a:pt x="60" y="208"/>
                    </a:lnTo>
                    <a:lnTo>
                      <a:pt x="60" y="208"/>
                    </a:lnTo>
                    <a:lnTo>
                      <a:pt x="60" y="206"/>
                    </a:lnTo>
                    <a:lnTo>
                      <a:pt x="60" y="206"/>
                    </a:lnTo>
                    <a:lnTo>
                      <a:pt x="62" y="206"/>
                    </a:lnTo>
                    <a:lnTo>
                      <a:pt x="62" y="206"/>
                    </a:lnTo>
                    <a:lnTo>
                      <a:pt x="62" y="206"/>
                    </a:lnTo>
                    <a:lnTo>
                      <a:pt x="62" y="206"/>
                    </a:lnTo>
                    <a:lnTo>
                      <a:pt x="63" y="206"/>
                    </a:lnTo>
                    <a:lnTo>
                      <a:pt x="63" y="206"/>
                    </a:lnTo>
                    <a:lnTo>
                      <a:pt x="63" y="206"/>
                    </a:lnTo>
                    <a:lnTo>
                      <a:pt x="63" y="206"/>
                    </a:lnTo>
                    <a:lnTo>
                      <a:pt x="63" y="206"/>
                    </a:lnTo>
                    <a:lnTo>
                      <a:pt x="65" y="206"/>
                    </a:lnTo>
                    <a:lnTo>
                      <a:pt x="65" y="206"/>
                    </a:lnTo>
                    <a:lnTo>
                      <a:pt x="65" y="206"/>
                    </a:lnTo>
                    <a:lnTo>
                      <a:pt x="65" y="206"/>
                    </a:lnTo>
                    <a:lnTo>
                      <a:pt x="65" y="206"/>
                    </a:lnTo>
                    <a:lnTo>
                      <a:pt x="65" y="206"/>
                    </a:lnTo>
                    <a:lnTo>
                      <a:pt x="67" y="204"/>
                    </a:lnTo>
                    <a:lnTo>
                      <a:pt x="67" y="204"/>
                    </a:lnTo>
                    <a:lnTo>
                      <a:pt x="67" y="202"/>
                    </a:lnTo>
                    <a:lnTo>
                      <a:pt x="67" y="202"/>
                    </a:lnTo>
                    <a:lnTo>
                      <a:pt x="69" y="202"/>
                    </a:lnTo>
                    <a:lnTo>
                      <a:pt x="69" y="202"/>
                    </a:lnTo>
                    <a:lnTo>
                      <a:pt x="69" y="204"/>
                    </a:lnTo>
                    <a:lnTo>
                      <a:pt x="69" y="204"/>
                    </a:lnTo>
                    <a:lnTo>
                      <a:pt x="69" y="204"/>
                    </a:lnTo>
                    <a:lnTo>
                      <a:pt x="71" y="204"/>
                    </a:lnTo>
                    <a:lnTo>
                      <a:pt x="71" y="204"/>
                    </a:lnTo>
                    <a:lnTo>
                      <a:pt x="71" y="206"/>
                    </a:lnTo>
                    <a:lnTo>
                      <a:pt x="71" y="206"/>
                    </a:lnTo>
                    <a:lnTo>
                      <a:pt x="71" y="206"/>
                    </a:lnTo>
                    <a:lnTo>
                      <a:pt x="73" y="206"/>
                    </a:lnTo>
                    <a:lnTo>
                      <a:pt x="73" y="208"/>
                    </a:lnTo>
                    <a:lnTo>
                      <a:pt x="74" y="208"/>
                    </a:lnTo>
                    <a:lnTo>
                      <a:pt x="74" y="209"/>
                    </a:lnTo>
                    <a:lnTo>
                      <a:pt x="74" y="209"/>
                    </a:lnTo>
                    <a:lnTo>
                      <a:pt x="74" y="209"/>
                    </a:lnTo>
                    <a:lnTo>
                      <a:pt x="74" y="209"/>
                    </a:lnTo>
                    <a:lnTo>
                      <a:pt x="74" y="211"/>
                    </a:lnTo>
                    <a:lnTo>
                      <a:pt x="76" y="211"/>
                    </a:lnTo>
                    <a:lnTo>
                      <a:pt x="78" y="211"/>
                    </a:lnTo>
                    <a:lnTo>
                      <a:pt x="78" y="213"/>
                    </a:lnTo>
                    <a:lnTo>
                      <a:pt x="80" y="213"/>
                    </a:lnTo>
                    <a:lnTo>
                      <a:pt x="80" y="213"/>
                    </a:lnTo>
                    <a:lnTo>
                      <a:pt x="80" y="213"/>
                    </a:lnTo>
                    <a:lnTo>
                      <a:pt x="82" y="213"/>
                    </a:lnTo>
                    <a:lnTo>
                      <a:pt x="82" y="213"/>
                    </a:lnTo>
                    <a:lnTo>
                      <a:pt x="83" y="213"/>
                    </a:lnTo>
                    <a:lnTo>
                      <a:pt x="83" y="215"/>
                    </a:lnTo>
                    <a:lnTo>
                      <a:pt x="85" y="215"/>
                    </a:lnTo>
                    <a:lnTo>
                      <a:pt x="85" y="215"/>
                    </a:lnTo>
                    <a:lnTo>
                      <a:pt x="87" y="217"/>
                    </a:lnTo>
                    <a:lnTo>
                      <a:pt x="87" y="217"/>
                    </a:lnTo>
                    <a:lnTo>
                      <a:pt x="87" y="217"/>
                    </a:lnTo>
                    <a:lnTo>
                      <a:pt x="89" y="217"/>
                    </a:lnTo>
                    <a:lnTo>
                      <a:pt x="89" y="217"/>
                    </a:lnTo>
                    <a:lnTo>
                      <a:pt x="89" y="217"/>
                    </a:lnTo>
                    <a:lnTo>
                      <a:pt x="89" y="217"/>
                    </a:lnTo>
                    <a:lnTo>
                      <a:pt x="91" y="217"/>
                    </a:lnTo>
                    <a:lnTo>
                      <a:pt x="91" y="215"/>
                    </a:lnTo>
                    <a:lnTo>
                      <a:pt x="91" y="215"/>
                    </a:lnTo>
                    <a:lnTo>
                      <a:pt x="91" y="215"/>
                    </a:lnTo>
                    <a:lnTo>
                      <a:pt x="91" y="215"/>
                    </a:lnTo>
                    <a:lnTo>
                      <a:pt x="91" y="215"/>
                    </a:lnTo>
                    <a:lnTo>
                      <a:pt x="92" y="213"/>
                    </a:lnTo>
                    <a:lnTo>
                      <a:pt x="94" y="215"/>
                    </a:lnTo>
                    <a:lnTo>
                      <a:pt x="94" y="215"/>
                    </a:lnTo>
                    <a:lnTo>
                      <a:pt x="94" y="213"/>
                    </a:lnTo>
                    <a:lnTo>
                      <a:pt x="94" y="213"/>
                    </a:lnTo>
                    <a:lnTo>
                      <a:pt x="94" y="211"/>
                    </a:lnTo>
                    <a:lnTo>
                      <a:pt x="96" y="209"/>
                    </a:lnTo>
                    <a:lnTo>
                      <a:pt x="96" y="209"/>
                    </a:lnTo>
                    <a:lnTo>
                      <a:pt x="96" y="209"/>
                    </a:lnTo>
                    <a:lnTo>
                      <a:pt x="98" y="209"/>
                    </a:lnTo>
                    <a:lnTo>
                      <a:pt x="98" y="209"/>
                    </a:lnTo>
                    <a:lnTo>
                      <a:pt x="100" y="209"/>
                    </a:lnTo>
                    <a:lnTo>
                      <a:pt x="100" y="209"/>
                    </a:lnTo>
                    <a:lnTo>
                      <a:pt x="100" y="211"/>
                    </a:lnTo>
                    <a:lnTo>
                      <a:pt x="100" y="211"/>
                    </a:lnTo>
                    <a:lnTo>
                      <a:pt x="101" y="211"/>
                    </a:lnTo>
                    <a:lnTo>
                      <a:pt x="101" y="211"/>
                    </a:lnTo>
                    <a:lnTo>
                      <a:pt x="101" y="211"/>
                    </a:lnTo>
                    <a:lnTo>
                      <a:pt x="103" y="209"/>
                    </a:lnTo>
                    <a:lnTo>
                      <a:pt x="101" y="209"/>
                    </a:lnTo>
                    <a:lnTo>
                      <a:pt x="101" y="208"/>
                    </a:lnTo>
                    <a:lnTo>
                      <a:pt x="101" y="208"/>
                    </a:lnTo>
                    <a:lnTo>
                      <a:pt x="103" y="208"/>
                    </a:lnTo>
                    <a:lnTo>
                      <a:pt x="103" y="206"/>
                    </a:lnTo>
                    <a:lnTo>
                      <a:pt x="103" y="206"/>
                    </a:lnTo>
                    <a:lnTo>
                      <a:pt x="103" y="206"/>
                    </a:lnTo>
                    <a:lnTo>
                      <a:pt x="105" y="206"/>
                    </a:lnTo>
                    <a:lnTo>
                      <a:pt x="105" y="206"/>
                    </a:lnTo>
                    <a:lnTo>
                      <a:pt x="105" y="206"/>
                    </a:lnTo>
                    <a:lnTo>
                      <a:pt x="105" y="206"/>
                    </a:lnTo>
                    <a:lnTo>
                      <a:pt x="107" y="206"/>
                    </a:lnTo>
                    <a:lnTo>
                      <a:pt x="107" y="206"/>
                    </a:lnTo>
                    <a:lnTo>
                      <a:pt x="109" y="206"/>
                    </a:lnTo>
                    <a:lnTo>
                      <a:pt x="109" y="206"/>
                    </a:lnTo>
                    <a:lnTo>
                      <a:pt x="109" y="204"/>
                    </a:lnTo>
                    <a:lnTo>
                      <a:pt x="109" y="204"/>
                    </a:lnTo>
                    <a:lnTo>
                      <a:pt x="109" y="202"/>
                    </a:lnTo>
                    <a:lnTo>
                      <a:pt x="109" y="202"/>
                    </a:lnTo>
                    <a:lnTo>
                      <a:pt x="109" y="202"/>
                    </a:lnTo>
                    <a:lnTo>
                      <a:pt x="109" y="202"/>
                    </a:lnTo>
                    <a:lnTo>
                      <a:pt x="109" y="202"/>
                    </a:lnTo>
                    <a:lnTo>
                      <a:pt x="107" y="202"/>
                    </a:lnTo>
                    <a:lnTo>
                      <a:pt x="107" y="200"/>
                    </a:lnTo>
                    <a:lnTo>
                      <a:pt x="107" y="200"/>
                    </a:lnTo>
                    <a:lnTo>
                      <a:pt x="109" y="200"/>
                    </a:lnTo>
                    <a:lnTo>
                      <a:pt x="109" y="200"/>
                    </a:lnTo>
                    <a:lnTo>
                      <a:pt x="111" y="199"/>
                    </a:lnTo>
                    <a:lnTo>
                      <a:pt x="111" y="199"/>
                    </a:lnTo>
                    <a:lnTo>
                      <a:pt x="111" y="199"/>
                    </a:lnTo>
                    <a:lnTo>
                      <a:pt x="111" y="199"/>
                    </a:lnTo>
                    <a:lnTo>
                      <a:pt x="112" y="200"/>
                    </a:lnTo>
                    <a:lnTo>
                      <a:pt x="112" y="200"/>
                    </a:lnTo>
                    <a:lnTo>
                      <a:pt x="112" y="200"/>
                    </a:lnTo>
                    <a:lnTo>
                      <a:pt x="112" y="200"/>
                    </a:lnTo>
                    <a:lnTo>
                      <a:pt x="112" y="200"/>
                    </a:lnTo>
                    <a:lnTo>
                      <a:pt x="112" y="202"/>
                    </a:lnTo>
                    <a:lnTo>
                      <a:pt x="111" y="206"/>
                    </a:lnTo>
                    <a:lnTo>
                      <a:pt x="111" y="206"/>
                    </a:lnTo>
                    <a:lnTo>
                      <a:pt x="112" y="206"/>
                    </a:lnTo>
                    <a:lnTo>
                      <a:pt x="112" y="206"/>
                    </a:lnTo>
                    <a:lnTo>
                      <a:pt x="114" y="206"/>
                    </a:lnTo>
                    <a:lnTo>
                      <a:pt x="114" y="206"/>
                    </a:lnTo>
                    <a:lnTo>
                      <a:pt x="114" y="206"/>
                    </a:lnTo>
                    <a:lnTo>
                      <a:pt x="114" y="204"/>
                    </a:lnTo>
                    <a:lnTo>
                      <a:pt x="114" y="204"/>
                    </a:lnTo>
                    <a:lnTo>
                      <a:pt x="114" y="204"/>
                    </a:lnTo>
                    <a:lnTo>
                      <a:pt x="114" y="202"/>
                    </a:lnTo>
                    <a:lnTo>
                      <a:pt x="114" y="200"/>
                    </a:lnTo>
                    <a:lnTo>
                      <a:pt x="114" y="200"/>
                    </a:lnTo>
                    <a:lnTo>
                      <a:pt x="114" y="200"/>
                    </a:lnTo>
                    <a:lnTo>
                      <a:pt x="116" y="200"/>
                    </a:lnTo>
                    <a:lnTo>
                      <a:pt x="116" y="200"/>
                    </a:lnTo>
                    <a:lnTo>
                      <a:pt x="116" y="200"/>
                    </a:lnTo>
                    <a:lnTo>
                      <a:pt x="116" y="202"/>
                    </a:lnTo>
                    <a:lnTo>
                      <a:pt x="116" y="202"/>
                    </a:lnTo>
                    <a:lnTo>
                      <a:pt x="116" y="202"/>
                    </a:lnTo>
                    <a:lnTo>
                      <a:pt x="116" y="202"/>
                    </a:lnTo>
                    <a:lnTo>
                      <a:pt x="116" y="204"/>
                    </a:lnTo>
                    <a:lnTo>
                      <a:pt x="116" y="204"/>
                    </a:lnTo>
                    <a:lnTo>
                      <a:pt x="116" y="204"/>
                    </a:lnTo>
                    <a:lnTo>
                      <a:pt x="116" y="204"/>
                    </a:lnTo>
                    <a:lnTo>
                      <a:pt x="118" y="204"/>
                    </a:lnTo>
                    <a:lnTo>
                      <a:pt x="118" y="204"/>
                    </a:lnTo>
                    <a:lnTo>
                      <a:pt x="118" y="204"/>
                    </a:lnTo>
                    <a:lnTo>
                      <a:pt x="118" y="204"/>
                    </a:lnTo>
                    <a:lnTo>
                      <a:pt x="120" y="204"/>
                    </a:lnTo>
                    <a:lnTo>
                      <a:pt x="120" y="204"/>
                    </a:lnTo>
                    <a:lnTo>
                      <a:pt x="120" y="204"/>
                    </a:lnTo>
                    <a:lnTo>
                      <a:pt x="120" y="202"/>
                    </a:lnTo>
                    <a:lnTo>
                      <a:pt x="120" y="202"/>
                    </a:lnTo>
                    <a:lnTo>
                      <a:pt x="120" y="202"/>
                    </a:lnTo>
                    <a:lnTo>
                      <a:pt x="120" y="202"/>
                    </a:lnTo>
                    <a:lnTo>
                      <a:pt x="120" y="202"/>
                    </a:lnTo>
                    <a:lnTo>
                      <a:pt x="118" y="200"/>
                    </a:lnTo>
                    <a:lnTo>
                      <a:pt x="116" y="200"/>
                    </a:lnTo>
                    <a:lnTo>
                      <a:pt x="116" y="199"/>
                    </a:lnTo>
                    <a:lnTo>
                      <a:pt x="116" y="199"/>
                    </a:lnTo>
                    <a:lnTo>
                      <a:pt x="116" y="199"/>
                    </a:lnTo>
                    <a:lnTo>
                      <a:pt x="116" y="199"/>
                    </a:lnTo>
                    <a:lnTo>
                      <a:pt x="118" y="197"/>
                    </a:lnTo>
                    <a:lnTo>
                      <a:pt x="118" y="197"/>
                    </a:lnTo>
                    <a:lnTo>
                      <a:pt x="118" y="197"/>
                    </a:lnTo>
                    <a:lnTo>
                      <a:pt x="120" y="197"/>
                    </a:lnTo>
                    <a:lnTo>
                      <a:pt x="120" y="197"/>
                    </a:lnTo>
                    <a:lnTo>
                      <a:pt x="120" y="197"/>
                    </a:lnTo>
                    <a:lnTo>
                      <a:pt x="120" y="199"/>
                    </a:lnTo>
                    <a:lnTo>
                      <a:pt x="120" y="199"/>
                    </a:lnTo>
                    <a:lnTo>
                      <a:pt x="120" y="199"/>
                    </a:lnTo>
                    <a:lnTo>
                      <a:pt x="120" y="199"/>
                    </a:lnTo>
                    <a:lnTo>
                      <a:pt x="120" y="199"/>
                    </a:lnTo>
                    <a:lnTo>
                      <a:pt x="120" y="199"/>
                    </a:lnTo>
                    <a:lnTo>
                      <a:pt x="120" y="199"/>
                    </a:lnTo>
                    <a:lnTo>
                      <a:pt x="121" y="199"/>
                    </a:lnTo>
                    <a:lnTo>
                      <a:pt x="121" y="197"/>
                    </a:lnTo>
                    <a:lnTo>
                      <a:pt x="121" y="197"/>
                    </a:lnTo>
                    <a:lnTo>
                      <a:pt x="121" y="197"/>
                    </a:lnTo>
                    <a:lnTo>
                      <a:pt x="121" y="197"/>
                    </a:lnTo>
                    <a:lnTo>
                      <a:pt x="121" y="197"/>
                    </a:lnTo>
                    <a:lnTo>
                      <a:pt x="121" y="195"/>
                    </a:lnTo>
                    <a:lnTo>
                      <a:pt x="121" y="195"/>
                    </a:lnTo>
                    <a:lnTo>
                      <a:pt x="121" y="195"/>
                    </a:lnTo>
                    <a:lnTo>
                      <a:pt x="121" y="193"/>
                    </a:lnTo>
                    <a:lnTo>
                      <a:pt x="121" y="193"/>
                    </a:lnTo>
                    <a:lnTo>
                      <a:pt x="123" y="193"/>
                    </a:lnTo>
                    <a:lnTo>
                      <a:pt x="123" y="191"/>
                    </a:lnTo>
                    <a:lnTo>
                      <a:pt x="123" y="191"/>
                    </a:lnTo>
                    <a:lnTo>
                      <a:pt x="121" y="191"/>
                    </a:lnTo>
                    <a:lnTo>
                      <a:pt x="121" y="190"/>
                    </a:lnTo>
                    <a:lnTo>
                      <a:pt x="121" y="190"/>
                    </a:lnTo>
                    <a:lnTo>
                      <a:pt x="121" y="190"/>
                    </a:lnTo>
                    <a:lnTo>
                      <a:pt x="121" y="190"/>
                    </a:lnTo>
                    <a:lnTo>
                      <a:pt x="123" y="190"/>
                    </a:lnTo>
                    <a:lnTo>
                      <a:pt x="123" y="190"/>
                    </a:lnTo>
                    <a:lnTo>
                      <a:pt x="123" y="190"/>
                    </a:lnTo>
                    <a:lnTo>
                      <a:pt x="123" y="188"/>
                    </a:lnTo>
                    <a:lnTo>
                      <a:pt x="123" y="188"/>
                    </a:lnTo>
                    <a:lnTo>
                      <a:pt x="123" y="186"/>
                    </a:lnTo>
                    <a:lnTo>
                      <a:pt x="123" y="186"/>
                    </a:lnTo>
                    <a:lnTo>
                      <a:pt x="123" y="186"/>
                    </a:lnTo>
                    <a:lnTo>
                      <a:pt x="123" y="184"/>
                    </a:lnTo>
                    <a:lnTo>
                      <a:pt x="123" y="184"/>
                    </a:lnTo>
                    <a:lnTo>
                      <a:pt x="123" y="184"/>
                    </a:lnTo>
                    <a:lnTo>
                      <a:pt x="123" y="182"/>
                    </a:lnTo>
                    <a:lnTo>
                      <a:pt x="123" y="182"/>
                    </a:lnTo>
                    <a:lnTo>
                      <a:pt x="123" y="182"/>
                    </a:lnTo>
                    <a:lnTo>
                      <a:pt x="123" y="182"/>
                    </a:lnTo>
                    <a:lnTo>
                      <a:pt x="123" y="182"/>
                    </a:lnTo>
                    <a:lnTo>
                      <a:pt x="125" y="182"/>
                    </a:lnTo>
                    <a:lnTo>
                      <a:pt x="125" y="182"/>
                    </a:lnTo>
                    <a:lnTo>
                      <a:pt x="125" y="184"/>
                    </a:lnTo>
                    <a:lnTo>
                      <a:pt x="127" y="184"/>
                    </a:lnTo>
                    <a:lnTo>
                      <a:pt x="129" y="186"/>
                    </a:lnTo>
                    <a:lnTo>
                      <a:pt x="129" y="186"/>
                    </a:lnTo>
                    <a:lnTo>
                      <a:pt x="129" y="188"/>
                    </a:lnTo>
                    <a:lnTo>
                      <a:pt x="129" y="188"/>
                    </a:lnTo>
                    <a:lnTo>
                      <a:pt x="130" y="188"/>
                    </a:lnTo>
                    <a:lnTo>
                      <a:pt x="130" y="188"/>
                    </a:lnTo>
                    <a:lnTo>
                      <a:pt x="132" y="188"/>
                    </a:lnTo>
                    <a:lnTo>
                      <a:pt x="132" y="188"/>
                    </a:lnTo>
                    <a:lnTo>
                      <a:pt x="132" y="188"/>
                    </a:lnTo>
                    <a:lnTo>
                      <a:pt x="132" y="190"/>
                    </a:lnTo>
                    <a:lnTo>
                      <a:pt x="132" y="190"/>
                    </a:lnTo>
                    <a:lnTo>
                      <a:pt x="130" y="190"/>
                    </a:lnTo>
                    <a:lnTo>
                      <a:pt x="130" y="191"/>
                    </a:lnTo>
                    <a:lnTo>
                      <a:pt x="130" y="191"/>
                    </a:lnTo>
                    <a:lnTo>
                      <a:pt x="130" y="191"/>
                    </a:lnTo>
                    <a:lnTo>
                      <a:pt x="130" y="193"/>
                    </a:lnTo>
                    <a:lnTo>
                      <a:pt x="130" y="193"/>
                    </a:lnTo>
                    <a:lnTo>
                      <a:pt x="130" y="193"/>
                    </a:lnTo>
                    <a:lnTo>
                      <a:pt x="130" y="195"/>
                    </a:lnTo>
                    <a:lnTo>
                      <a:pt x="132" y="195"/>
                    </a:lnTo>
                    <a:lnTo>
                      <a:pt x="132" y="195"/>
                    </a:lnTo>
                    <a:lnTo>
                      <a:pt x="134" y="195"/>
                    </a:lnTo>
                    <a:lnTo>
                      <a:pt x="134" y="195"/>
                    </a:lnTo>
                    <a:lnTo>
                      <a:pt x="134" y="195"/>
                    </a:lnTo>
                    <a:lnTo>
                      <a:pt x="136" y="195"/>
                    </a:lnTo>
                    <a:lnTo>
                      <a:pt x="136" y="195"/>
                    </a:lnTo>
                    <a:lnTo>
                      <a:pt x="136" y="195"/>
                    </a:lnTo>
                    <a:lnTo>
                      <a:pt x="136" y="195"/>
                    </a:lnTo>
                    <a:lnTo>
                      <a:pt x="138" y="195"/>
                    </a:lnTo>
                    <a:lnTo>
                      <a:pt x="138" y="195"/>
                    </a:lnTo>
                    <a:lnTo>
                      <a:pt x="139" y="195"/>
                    </a:lnTo>
                    <a:lnTo>
                      <a:pt x="139" y="195"/>
                    </a:lnTo>
                    <a:lnTo>
                      <a:pt x="141" y="195"/>
                    </a:lnTo>
                    <a:lnTo>
                      <a:pt x="141" y="195"/>
                    </a:lnTo>
                    <a:lnTo>
                      <a:pt x="143" y="195"/>
                    </a:lnTo>
                    <a:lnTo>
                      <a:pt x="143" y="197"/>
                    </a:lnTo>
                    <a:lnTo>
                      <a:pt x="143" y="197"/>
                    </a:lnTo>
                    <a:lnTo>
                      <a:pt x="145" y="197"/>
                    </a:lnTo>
                    <a:lnTo>
                      <a:pt x="145" y="197"/>
                    </a:lnTo>
                    <a:lnTo>
                      <a:pt x="145" y="199"/>
                    </a:lnTo>
                    <a:lnTo>
                      <a:pt x="145" y="199"/>
                    </a:lnTo>
                    <a:lnTo>
                      <a:pt x="147" y="199"/>
                    </a:lnTo>
                    <a:lnTo>
                      <a:pt x="147" y="199"/>
                    </a:lnTo>
                    <a:lnTo>
                      <a:pt x="147" y="200"/>
                    </a:lnTo>
                    <a:lnTo>
                      <a:pt x="149" y="200"/>
                    </a:lnTo>
                    <a:lnTo>
                      <a:pt x="150" y="200"/>
                    </a:lnTo>
                    <a:lnTo>
                      <a:pt x="150" y="200"/>
                    </a:lnTo>
                    <a:lnTo>
                      <a:pt x="152" y="200"/>
                    </a:lnTo>
                    <a:lnTo>
                      <a:pt x="152" y="200"/>
                    </a:lnTo>
                    <a:lnTo>
                      <a:pt x="152" y="200"/>
                    </a:lnTo>
                    <a:lnTo>
                      <a:pt x="152" y="200"/>
                    </a:lnTo>
                    <a:lnTo>
                      <a:pt x="154" y="200"/>
                    </a:lnTo>
                    <a:lnTo>
                      <a:pt x="156" y="200"/>
                    </a:lnTo>
                    <a:lnTo>
                      <a:pt x="156" y="200"/>
                    </a:lnTo>
                    <a:lnTo>
                      <a:pt x="156" y="200"/>
                    </a:lnTo>
                    <a:lnTo>
                      <a:pt x="156" y="202"/>
                    </a:lnTo>
                    <a:lnTo>
                      <a:pt x="158" y="202"/>
                    </a:lnTo>
                    <a:lnTo>
                      <a:pt x="158" y="202"/>
                    </a:lnTo>
                    <a:lnTo>
                      <a:pt x="158" y="202"/>
                    </a:lnTo>
                    <a:lnTo>
                      <a:pt x="158" y="202"/>
                    </a:lnTo>
                    <a:lnTo>
                      <a:pt x="158" y="202"/>
                    </a:lnTo>
                    <a:lnTo>
                      <a:pt x="158" y="202"/>
                    </a:lnTo>
                    <a:lnTo>
                      <a:pt x="158" y="202"/>
                    </a:lnTo>
                    <a:lnTo>
                      <a:pt x="159" y="202"/>
                    </a:lnTo>
                    <a:lnTo>
                      <a:pt x="159" y="202"/>
                    </a:lnTo>
                    <a:lnTo>
                      <a:pt x="161" y="202"/>
                    </a:lnTo>
                    <a:lnTo>
                      <a:pt x="161" y="202"/>
                    </a:lnTo>
                    <a:lnTo>
                      <a:pt x="161" y="202"/>
                    </a:lnTo>
                    <a:lnTo>
                      <a:pt x="161" y="200"/>
                    </a:lnTo>
                    <a:lnTo>
                      <a:pt x="161" y="200"/>
                    </a:lnTo>
                    <a:lnTo>
                      <a:pt x="161" y="200"/>
                    </a:lnTo>
                    <a:lnTo>
                      <a:pt x="161" y="200"/>
                    </a:lnTo>
                    <a:lnTo>
                      <a:pt x="161" y="200"/>
                    </a:lnTo>
                    <a:lnTo>
                      <a:pt x="159" y="200"/>
                    </a:lnTo>
                    <a:lnTo>
                      <a:pt x="159" y="199"/>
                    </a:lnTo>
                    <a:lnTo>
                      <a:pt x="158" y="199"/>
                    </a:lnTo>
                    <a:lnTo>
                      <a:pt x="158" y="199"/>
                    </a:lnTo>
                    <a:lnTo>
                      <a:pt x="158" y="197"/>
                    </a:lnTo>
                    <a:lnTo>
                      <a:pt x="158" y="197"/>
                    </a:lnTo>
                    <a:lnTo>
                      <a:pt x="158" y="197"/>
                    </a:lnTo>
                    <a:lnTo>
                      <a:pt x="158" y="197"/>
                    </a:lnTo>
                    <a:lnTo>
                      <a:pt x="156" y="197"/>
                    </a:lnTo>
                    <a:lnTo>
                      <a:pt x="156" y="197"/>
                    </a:lnTo>
                    <a:lnTo>
                      <a:pt x="156" y="197"/>
                    </a:lnTo>
                    <a:lnTo>
                      <a:pt x="156" y="197"/>
                    </a:lnTo>
                    <a:lnTo>
                      <a:pt x="154" y="197"/>
                    </a:lnTo>
                    <a:lnTo>
                      <a:pt x="154" y="197"/>
                    </a:lnTo>
                    <a:lnTo>
                      <a:pt x="154" y="197"/>
                    </a:lnTo>
                    <a:lnTo>
                      <a:pt x="154" y="195"/>
                    </a:lnTo>
                    <a:lnTo>
                      <a:pt x="154" y="195"/>
                    </a:lnTo>
                    <a:lnTo>
                      <a:pt x="154" y="195"/>
                    </a:lnTo>
                    <a:lnTo>
                      <a:pt x="154" y="195"/>
                    </a:lnTo>
                    <a:lnTo>
                      <a:pt x="154" y="195"/>
                    </a:lnTo>
                    <a:lnTo>
                      <a:pt x="156" y="195"/>
                    </a:lnTo>
                    <a:lnTo>
                      <a:pt x="156" y="193"/>
                    </a:lnTo>
                    <a:lnTo>
                      <a:pt x="158" y="193"/>
                    </a:lnTo>
                    <a:lnTo>
                      <a:pt x="159" y="193"/>
                    </a:lnTo>
                    <a:lnTo>
                      <a:pt x="159" y="193"/>
                    </a:lnTo>
                    <a:lnTo>
                      <a:pt x="161" y="193"/>
                    </a:lnTo>
                    <a:lnTo>
                      <a:pt x="161" y="193"/>
                    </a:lnTo>
                    <a:lnTo>
                      <a:pt x="161" y="193"/>
                    </a:lnTo>
                    <a:lnTo>
                      <a:pt x="161" y="193"/>
                    </a:lnTo>
                    <a:lnTo>
                      <a:pt x="161" y="193"/>
                    </a:lnTo>
                    <a:lnTo>
                      <a:pt x="163" y="193"/>
                    </a:lnTo>
                    <a:lnTo>
                      <a:pt x="163" y="193"/>
                    </a:lnTo>
                    <a:lnTo>
                      <a:pt x="163" y="193"/>
                    </a:lnTo>
                    <a:lnTo>
                      <a:pt x="163" y="193"/>
                    </a:lnTo>
                    <a:lnTo>
                      <a:pt x="163" y="193"/>
                    </a:lnTo>
                    <a:lnTo>
                      <a:pt x="163" y="193"/>
                    </a:lnTo>
                    <a:lnTo>
                      <a:pt x="163" y="191"/>
                    </a:lnTo>
                    <a:lnTo>
                      <a:pt x="165" y="190"/>
                    </a:lnTo>
                    <a:lnTo>
                      <a:pt x="165" y="190"/>
                    </a:lnTo>
                    <a:lnTo>
                      <a:pt x="165" y="188"/>
                    </a:lnTo>
                    <a:lnTo>
                      <a:pt x="167" y="188"/>
                    </a:lnTo>
                    <a:lnTo>
                      <a:pt x="167" y="188"/>
                    </a:lnTo>
                    <a:lnTo>
                      <a:pt x="167" y="188"/>
                    </a:lnTo>
                    <a:lnTo>
                      <a:pt x="167" y="188"/>
                    </a:lnTo>
                    <a:lnTo>
                      <a:pt x="167" y="188"/>
                    </a:lnTo>
                    <a:lnTo>
                      <a:pt x="167" y="188"/>
                    </a:lnTo>
                    <a:lnTo>
                      <a:pt x="167" y="188"/>
                    </a:lnTo>
                    <a:lnTo>
                      <a:pt x="167" y="190"/>
                    </a:lnTo>
                    <a:lnTo>
                      <a:pt x="167" y="190"/>
                    </a:lnTo>
                    <a:lnTo>
                      <a:pt x="167" y="190"/>
                    </a:lnTo>
                    <a:lnTo>
                      <a:pt x="168" y="190"/>
                    </a:lnTo>
                    <a:lnTo>
                      <a:pt x="168" y="190"/>
                    </a:lnTo>
                    <a:lnTo>
                      <a:pt x="168" y="190"/>
                    </a:lnTo>
                    <a:lnTo>
                      <a:pt x="168" y="191"/>
                    </a:lnTo>
                    <a:lnTo>
                      <a:pt x="168" y="191"/>
                    </a:lnTo>
                    <a:lnTo>
                      <a:pt x="168" y="191"/>
                    </a:lnTo>
                    <a:lnTo>
                      <a:pt x="170" y="191"/>
                    </a:lnTo>
                    <a:lnTo>
                      <a:pt x="170" y="191"/>
                    </a:lnTo>
                    <a:lnTo>
                      <a:pt x="170" y="191"/>
                    </a:lnTo>
                    <a:lnTo>
                      <a:pt x="170" y="191"/>
                    </a:lnTo>
                    <a:lnTo>
                      <a:pt x="170" y="190"/>
                    </a:lnTo>
                    <a:lnTo>
                      <a:pt x="170" y="190"/>
                    </a:lnTo>
                    <a:lnTo>
                      <a:pt x="172" y="190"/>
                    </a:lnTo>
                    <a:lnTo>
                      <a:pt x="172" y="188"/>
                    </a:lnTo>
                    <a:lnTo>
                      <a:pt x="174" y="188"/>
                    </a:lnTo>
                    <a:lnTo>
                      <a:pt x="176" y="188"/>
                    </a:lnTo>
                    <a:lnTo>
                      <a:pt x="176" y="188"/>
                    </a:lnTo>
                    <a:lnTo>
                      <a:pt x="177" y="188"/>
                    </a:lnTo>
                    <a:lnTo>
                      <a:pt x="177" y="186"/>
                    </a:lnTo>
                    <a:lnTo>
                      <a:pt x="177" y="186"/>
                    </a:lnTo>
                    <a:lnTo>
                      <a:pt x="177" y="186"/>
                    </a:lnTo>
                    <a:lnTo>
                      <a:pt x="179" y="184"/>
                    </a:lnTo>
                    <a:lnTo>
                      <a:pt x="179" y="184"/>
                    </a:lnTo>
                    <a:lnTo>
                      <a:pt x="181" y="184"/>
                    </a:lnTo>
                    <a:lnTo>
                      <a:pt x="181" y="184"/>
                    </a:lnTo>
                    <a:lnTo>
                      <a:pt x="181" y="184"/>
                    </a:lnTo>
                    <a:lnTo>
                      <a:pt x="181" y="184"/>
                    </a:lnTo>
                    <a:lnTo>
                      <a:pt x="181" y="184"/>
                    </a:lnTo>
                    <a:lnTo>
                      <a:pt x="181" y="184"/>
                    </a:lnTo>
                    <a:lnTo>
                      <a:pt x="181" y="186"/>
                    </a:lnTo>
                    <a:lnTo>
                      <a:pt x="181" y="186"/>
                    </a:lnTo>
                    <a:lnTo>
                      <a:pt x="183" y="186"/>
                    </a:lnTo>
                    <a:lnTo>
                      <a:pt x="183" y="186"/>
                    </a:lnTo>
                    <a:lnTo>
                      <a:pt x="183" y="188"/>
                    </a:lnTo>
                    <a:lnTo>
                      <a:pt x="181" y="188"/>
                    </a:lnTo>
                    <a:lnTo>
                      <a:pt x="181" y="190"/>
                    </a:lnTo>
                    <a:lnTo>
                      <a:pt x="181" y="191"/>
                    </a:lnTo>
                    <a:lnTo>
                      <a:pt x="181" y="191"/>
                    </a:lnTo>
                    <a:lnTo>
                      <a:pt x="181" y="191"/>
                    </a:lnTo>
                    <a:lnTo>
                      <a:pt x="181" y="193"/>
                    </a:lnTo>
                    <a:lnTo>
                      <a:pt x="183" y="193"/>
                    </a:lnTo>
                    <a:lnTo>
                      <a:pt x="183" y="193"/>
                    </a:lnTo>
                    <a:lnTo>
                      <a:pt x="185" y="193"/>
                    </a:lnTo>
                    <a:lnTo>
                      <a:pt x="186" y="193"/>
                    </a:lnTo>
                    <a:lnTo>
                      <a:pt x="186" y="191"/>
                    </a:lnTo>
                    <a:lnTo>
                      <a:pt x="188" y="191"/>
                    </a:lnTo>
                    <a:lnTo>
                      <a:pt x="188" y="191"/>
                    </a:lnTo>
                    <a:lnTo>
                      <a:pt x="190" y="193"/>
                    </a:lnTo>
                    <a:lnTo>
                      <a:pt x="190" y="193"/>
                    </a:lnTo>
                    <a:lnTo>
                      <a:pt x="190" y="193"/>
                    </a:lnTo>
                    <a:lnTo>
                      <a:pt x="190" y="193"/>
                    </a:lnTo>
                    <a:lnTo>
                      <a:pt x="190" y="193"/>
                    </a:lnTo>
                    <a:lnTo>
                      <a:pt x="190" y="195"/>
                    </a:lnTo>
                    <a:lnTo>
                      <a:pt x="190" y="195"/>
                    </a:lnTo>
                    <a:lnTo>
                      <a:pt x="192" y="195"/>
                    </a:lnTo>
                    <a:lnTo>
                      <a:pt x="192" y="195"/>
                    </a:lnTo>
                    <a:lnTo>
                      <a:pt x="192" y="197"/>
                    </a:lnTo>
                    <a:lnTo>
                      <a:pt x="192" y="197"/>
                    </a:lnTo>
                    <a:lnTo>
                      <a:pt x="190" y="197"/>
                    </a:lnTo>
                    <a:lnTo>
                      <a:pt x="190" y="197"/>
                    </a:lnTo>
                    <a:lnTo>
                      <a:pt x="190" y="197"/>
                    </a:lnTo>
                    <a:lnTo>
                      <a:pt x="190" y="197"/>
                    </a:lnTo>
                    <a:lnTo>
                      <a:pt x="190" y="197"/>
                    </a:lnTo>
                    <a:lnTo>
                      <a:pt x="190" y="197"/>
                    </a:lnTo>
                    <a:lnTo>
                      <a:pt x="190" y="197"/>
                    </a:lnTo>
                    <a:lnTo>
                      <a:pt x="190" y="199"/>
                    </a:lnTo>
                    <a:lnTo>
                      <a:pt x="190" y="199"/>
                    </a:lnTo>
                    <a:lnTo>
                      <a:pt x="190" y="199"/>
                    </a:lnTo>
                    <a:lnTo>
                      <a:pt x="190" y="199"/>
                    </a:lnTo>
                    <a:lnTo>
                      <a:pt x="190" y="199"/>
                    </a:lnTo>
                    <a:lnTo>
                      <a:pt x="190" y="199"/>
                    </a:lnTo>
                    <a:lnTo>
                      <a:pt x="190" y="199"/>
                    </a:lnTo>
                    <a:lnTo>
                      <a:pt x="190" y="199"/>
                    </a:lnTo>
                    <a:lnTo>
                      <a:pt x="192" y="199"/>
                    </a:lnTo>
                    <a:lnTo>
                      <a:pt x="192" y="199"/>
                    </a:lnTo>
                    <a:lnTo>
                      <a:pt x="192" y="197"/>
                    </a:lnTo>
                    <a:lnTo>
                      <a:pt x="192" y="197"/>
                    </a:lnTo>
                    <a:lnTo>
                      <a:pt x="194" y="197"/>
                    </a:lnTo>
                    <a:lnTo>
                      <a:pt x="194" y="197"/>
                    </a:lnTo>
                    <a:lnTo>
                      <a:pt x="194" y="197"/>
                    </a:lnTo>
                    <a:lnTo>
                      <a:pt x="196" y="195"/>
                    </a:lnTo>
                    <a:lnTo>
                      <a:pt x="196" y="195"/>
                    </a:lnTo>
                    <a:lnTo>
                      <a:pt x="196" y="193"/>
                    </a:lnTo>
                    <a:lnTo>
                      <a:pt x="197" y="193"/>
                    </a:lnTo>
                    <a:lnTo>
                      <a:pt x="197" y="191"/>
                    </a:lnTo>
                    <a:lnTo>
                      <a:pt x="197" y="191"/>
                    </a:lnTo>
                    <a:lnTo>
                      <a:pt x="197" y="191"/>
                    </a:lnTo>
                    <a:lnTo>
                      <a:pt x="197" y="190"/>
                    </a:lnTo>
                    <a:lnTo>
                      <a:pt x="197" y="190"/>
                    </a:lnTo>
                    <a:lnTo>
                      <a:pt x="199" y="190"/>
                    </a:lnTo>
                    <a:lnTo>
                      <a:pt x="199" y="190"/>
                    </a:lnTo>
                    <a:lnTo>
                      <a:pt x="199" y="188"/>
                    </a:lnTo>
                    <a:lnTo>
                      <a:pt x="199" y="188"/>
                    </a:lnTo>
                    <a:lnTo>
                      <a:pt x="199" y="188"/>
                    </a:lnTo>
                    <a:lnTo>
                      <a:pt x="199" y="188"/>
                    </a:lnTo>
                    <a:lnTo>
                      <a:pt x="199" y="186"/>
                    </a:lnTo>
                    <a:lnTo>
                      <a:pt x="201" y="186"/>
                    </a:lnTo>
                    <a:lnTo>
                      <a:pt x="201" y="186"/>
                    </a:lnTo>
                    <a:lnTo>
                      <a:pt x="201" y="186"/>
                    </a:lnTo>
                    <a:lnTo>
                      <a:pt x="201" y="186"/>
                    </a:lnTo>
                    <a:lnTo>
                      <a:pt x="201" y="186"/>
                    </a:lnTo>
                    <a:lnTo>
                      <a:pt x="201" y="188"/>
                    </a:lnTo>
                    <a:lnTo>
                      <a:pt x="201" y="188"/>
                    </a:lnTo>
                    <a:lnTo>
                      <a:pt x="201" y="188"/>
                    </a:lnTo>
                    <a:lnTo>
                      <a:pt x="203" y="188"/>
                    </a:lnTo>
                    <a:lnTo>
                      <a:pt x="203" y="188"/>
                    </a:lnTo>
                    <a:lnTo>
                      <a:pt x="203" y="188"/>
                    </a:lnTo>
                    <a:lnTo>
                      <a:pt x="203" y="188"/>
                    </a:lnTo>
                    <a:lnTo>
                      <a:pt x="203" y="188"/>
                    </a:lnTo>
                    <a:lnTo>
                      <a:pt x="203" y="186"/>
                    </a:lnTo>
                    <a:lnTo>
                      <a:pt x="203" y="186"/>
                    </a:lnTo>
                    <a:lnTo>
                      <a:pt x="203" y="186"/>
                    </a:lnTo>
                    <a:lnTo>
                      <a:pt x="203" y="186"/>
                    </a:lnTo>
                    <a:lnTo>
                      <a:pt x="203" y="186"/>
                    </a:lnTo>
                    <a:lnTo>
                      <a:pt x="203" y="184"/>
                    </a:lnTo>
                    <a:lnTo>
                      <a:pt x="203" y="184"/>
                    </a:lnTo>
                    <a:lnTo>
                      <a:pt x="203" y="184"/>
                    </a:lnTo>
                    <a:lnTo>
                      <a:pt x="201" y="184"/>
                    </a:lnTo>
                    <a:lnTo>
                      <a:pt x="201" y="184"/>
                    </a:lnTo>
                    <a:lnTo>
                      <a:pt x="201" y="184"/>
                    </a:lnTo>
                    <a:lnTo>
                      <a:pt x="201" y="182"/>
                    </a:lnTo>
                    <a:lnTo>
                      <a:pt x="201" y="182"/>
                    </a:lnTo>
                    <a:lnTo>
                      <a:pt x="201" y="182"/>
                    </a:lnTo>
                    <a:lnTo>
                      <a:pt x="201" y="182"/>
                    </a:lnTo>
                    <a:lnTo>
                      <a:pt x="203" y="182"/>
                    </a:lnTo>
                    <a:lnTo>
                      <a:pt x="203" y="182"/>
                    </a:lnTo>
                    <a:lnTo>
                      <a:pt x="203" y="182"/>
                    </a:lnTo>
                    <a:lnTo>
                      <a:pt x="203" y="182"/>
                    </a:lnTo>
                    <a:lnTo>
                      <a:pt x="203" y="182"/>
                    </a:lnTo>
                    <a:lnTo>
                      <a:pt x="203" y="182"/>
                    </a:lnTo>
                    <a:lnTo>
                      <a:pt x="205" y="182"/>
                    </a:lnTo>
                    <a:lnTo>
                      <a:pt x="205" y="182"/>
                    </a:lnTo>
                    <a:lnTo>
                      <a:pt x="205" y="182"/>
                    </a:lnTo>
                    <a:lnTo>
                      <a:pt x="205" y="182"/>
                    </a:lnTo>
                    <a:lnTo>
                      <a:pt x="205" y="182"/>
                    </a:lnTo>
                    <a:lnTo>
                      <a:pt x="206" y="182"/>
                    </a:lnTo>
                    <a:lnTo>
                      <a:pt x="206" y="182"/>
                    </a:lnTo>
                    <a:lnTo>
                      <a:pt x="206" y="182"/>
                    </a:lnTo>
                    <a:lnTo>
                      <a:pt x="206" y="182"/>
                    </a:lnTo>
                    <a:lnTo>
                      <a:pt x="206" y="182"/>
                    </a:lnTo>
                    <a:lnTo>
                      <a:pt x="206" y="181"/>
                    </a:lnTo>
                    <a:lnTo>
                      <a:pt x="206" y="181"/>
                    </a:lnTo>
                    <a:lnTo>
                      <a:pt x="208" y="181"/>
                    </a:lnTo>
                    <a:lnTo>
                      <a:pt x="208" y="181"/>
                    </a:lnTo>
                    <a:lnTo>
                      <a:pt x="208" y="181"/>
                    </a:lnTo>
                    <a:lnTo>
                      <a:pt x="208" y="179"/>
                    </a:lnTo>
                    <a:lnTo>
                      <a:pt x="208" y="179"/>
                    </a:lnTo>
                    <a:lnTo>
                      <a:pt x="208" y="179"/>
                    </a:lnTo>
                    <a:lnTo>
                      <a:pt x="208" y="179"/>
                    </a:lnTo>
                    <a:lnTo>
                      <a:pt x="208" y="179"/>
                    </a:lnTo>
                    <a:lnTo>
                      <a:pt x="208" y="179"/>
                    </a:lnTo>
                    <a:lnTo>
                      <a:pt x="208" y="179"/>
                    </a:lnTo>
                    <a:lnTo>
                      <a:pt x="208" y="179"/>
                    </a:lnTo>
                    <a:lnTo>
                      <a:pt x="208" y="179"/>
                    </a:lnTo>
                    <a:lnTo>
                      <a:pt x="206" y="179"/>
                    </a:lnTo>
                    <a:lnTo>
                      <a:pt x="206" y="179"/>
                    </a:lnTo>
                    <a:lnTo>
                      <a:pt x="206" y="179"/>
                    </a:lnTo>
                    <a:lnTo>
                      <a:pt x="206" y="179"/>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8" y="177"/>
                    </a:lnTo>
                    <a:lnTo>
                      <a:pt x="208" y="177"/>
                    </a:lnTo>
                    <a:lnTo>
                      <a:pt x="208" y="177"/>
                    </a:lnTo>
                    <a:lnTo>
                      <a:pt x="208" y="177"/>
                    </a:lnTo>
                    <a:lnTo>
                      <a:pt x="210" y="177"/>
                    </a:lnTo>
                    <a:lnTo>
                      <a:pt x="212" y="177"/>
                    </a:lnTo>
                    <a:lnTo>
                      <a:pt x="212" y="177"/>
                    </a:lnTo>
                    <a:lnTo>
                      <a:pt x="212" y="177"/>
                    </a:lnTo>
                    <a:lnTo>
                      <a:pt x="212" y="175"/>
                    </a:lnTo>
                    <a:lnTo>
                      <a:pt x="212" y="175"/>
                    </a:lnTo>
                    <a:lnTo>
                      <a:pt x="214" y="175"/>
                    </a:lnTo>
                    <a:lnTo>
                      <a:pt x="214" y="175"/>
                    </a:lnTo>
                    <a:lnTo>
                      <a:pt x="214" y="175"/>
                    </a:lnTo>
                    <a:lnTo>
                      <a:pt x="214" y="175"/>
                    </a:lnTo>
                    <a:lnTo>
                      <a:pt x="214" y="173"/>
                    </a:lnTo>
                    <a:lnTo>
                      <a:pt x="214" y="173"/>
                    </a:lnTo>
                    <a:lnTo>
                      <a:pt x="214" y="173"/>
                    </a:lnTo>
                    <a:lnTo>
                      <a:pt x="212" y="173"/>
                    </a:lnTo>
                    <a:lnTo>
                      <a:pt x="212" y="173"/>
                    </a:lnTo>
                    <a:lnTo>
                      <a:pt x="212" y="173"/>
                    </a:lnTo>
                    <a:lnTo>
                      <a:pt x="212" y="173"/>
                    </a:lnTo>
                    <a:lnTo>
                      <a:pt x="212" y="173"/>
                    </a:lnTo>
                    <a:lnTo>
                      <a:pt x="212" y="173"/>
                    </a:lnTo>
                    <a:lnTo>
                      <a:pt x="212" y="172"/>
                    </a:lnTo>
                    <a:lnTo>
                      <a:pt x="214" y="173"/>
                    </a:lnTo>
                    <a:lnTo>
                      <a:pt x="214" y="173"/>
                    </a:lnTo>
                    <a:lnTo>
                      <a:pt x="214" y="172"/>
                    </a:lnTo>
                    <a:lnTo>
                      <a:pt x="214" y="172"/>
                    </a:lnTo>
                    <a:lnTo>
                      <a:pt x="214" y="172"/>
                    </a:lnTo>
                    <a:lnTo>
                      <a:pt x="214" y="172"/>
                    </a:lnTo>
                    <a:lnTo>
                      <a:pt x="215" y="172"/>
                    </a:lnTo>
                    <a:lnTo>
                      <a:pt x="215" y="173"/>
                    </a:lnTo>
                    <a:lnTo>
                      <a:pt x="215" y="173"/>
                    </a:lnTo>
                    <a:lnTo>
                      <a:pt x="215" y="173"/>
                    </a:lnTo>
                    <a:lnTo>
                      <a:pt x="215" y="173"/>
                    </a:lnTo>
                    <a:lnTo>
                      <a:pt x="215" y="173"/>
                    </a:lnTo>
                    <a:lnTo>
                      <a:pt x="215" y="173"/>
                    </a:lnTo>
                    <a:lnTo>
                      <a:pt x="215" y="173"/>
                    </a:lnTo>
                    <a:lnTo>
                      <a:pt x="215" y="173"/>
                    </a:lnTo>
                    <a:lnTo>
                      <a:pt x="215" y="173"/>
                    </a:lnTo>
                    <a:lnTo>
                      <a:pt x="215" y="173"/>
                    </a:lnTo>
                    <a:lnTo>
                      <a:pt x="217" y="173"/>
                    </a:lnTo>
                    <a:lnTo>
                      <a:pt x="217" y="173"/>
                    </a:lnTo>
                    <a:lnTo>
                      <a:pt x="217" y="173"/>
                    </a:lnTo>
                    <a:lnTo>
                      <a:pt x="217" y="173"/>
                    </a:lnTo>
                    <a:lnTo>
                      <a:pt x="217" y="173"/>
                    </a:lnTo>
                    <a:lnTo>
                      <a:pt x="219" y="172"/>
                    </a:lnTo>
                    <a:lnTo>
                      <a:pt x="219" y="172"/>
                    </a:lnTo>
                    <a:lnTo>
                      <a:pt x="219" y="172"/>
                    </a:lnTo>
                    <a:lnTo>
                      <a:pt x="217" y="172"/>
                    </a:lnTo>
                    <a:lnTo>
                      <a:pt x="217" y="172"/>
                    </a:lnTo>
                    <a:lnTo>
                      <a:pt x="217" y="170"/>
                    </a:lnTo>
                    <a:lnTo>
                      <a:pt x="217" y="170"/>
                    </a:lnTo>
                    <a:lnTo>
                      <a:pt x="217" y="170"/>
                    </a:lnTo>
                    <a:lnTo>
                      <a:pt x="217" y="170"/>
                    </a:lnTo>
                    <a:lnTo>
                      <a:pt x="217" y="170"/>
                    </a:lnTo>
                    <a:lnTo>
                      <a:pt x="217" y="170"/>
                    </a:lnTo>
                    <a:lnTo>
                      <a:pt x="219" y="170"/>
                    </a:lnTo>
                    <a:lnTo>
                      <a:pt x="219" y="170"/>
                    </a:lnTo>
                    <a:lnTo>
                      <a:pt x="219" y="172"/>
                    </a:lnTo>
                    <a:lnTo>
                      <a:pt x="221" y="172"/>
                    </a:lnTo>
                    <a:lnTo>
                      <a:pt x="221" y="172"/>
                    </a:lnTo>
                    <a:lnTo>
                      <a:pt x="221" y="172"/>
                    </a:lnTo>
                    <a:lnTo>
                      <a:pt x="221" y="170"/>
                    </a:lnTo>
                    <a:lnTo>
                      <a:pt x="223" y="170"/>
                    </a:lnTo>
                    <a:lnTo>
                      <a:pt x="223" y="170"/>
                    </a:lnTo>
                    <a:lnTo>
                      <a:pt x="223" y="170"/>
                    </a:lnTo>
                    <a:lnTo>
                      <a:pt x="223" y="170"/>
                    </a:lnTo>
                    <a:lnTo>
                      <a:pt x="224" y="170"/>
                    </a:lnTo>
                    <a:lnTo>
                      <a:pt x="224" y="170"/>
                    </a:lnTo>
                    <a:lnTo>
                      <a:pt x="224" y="170"/>
                    </a:lnTo>
                    <a:lnTo>
                      <a:pt x="224" y="170"/>
                    </a:lnTo>
                    <a:lnTo>
                      <a:pt x="224" y="170"/>
                    </a:lnTo>
                    <a:lnTo>
                      <a:pt x="224" y="170"/>
                    </a:lnTo>
                    <a:lnTo>
                      <a:pt x="224" y="168"/>
                    </a:lnTo>
                    <a:lnTo>
                      <a:pt x="224" y="168"/>
                    </a:lnTo>
                    <a:lnTo>
                      <a:pt x="224" y="168"/>
                    </a:lnTo>
                    <a:lnTo>
                      <a:pt x="224" y="168"/>
                    </a:lnTo>
                    <a:lnTo>
                      <a:pt x="224" y="168"/>
                    </a:lnTo>
                    <a:lnTo>
                      <a:pt x="224" y="168"/>
                    </a:lnTo>
                    <a:lnTo>
                      <a:pt x="224" y="168"/>
                    </a:lnTo>
                    <a:lnTo>
                      <a:pt x="224" y="166"/>
                    </a:lnTo>
                    <a:lnTo>
                      <a:pt x="224" y="166"/>
                    </a:lnTo>
                    <a:lnTo>
                      <a:pt x="224" y="166"/>
                    </a:lnTo>
                    <a:lnTo>
                      <a:pt x="224" y="166"/>
                    </a:lnTo>
                    <a:lnTo>
                      <a:pt x="224" y="166"/>
                    </a:lnTo>
                    <a:lnTo>
                      <a:pt x="224" y="166"/>
                    </a:lnTo>
                    <a:lnTo>
                      <a:pt x="224" y="166"/>
                    </a:lnTo>
                    <a:lnTo>
                      <a:pt x="224" y="166"/>
                    </a:lnTo>
                    <a:lnTo>
                      <a:pt x="224" y="166"/>
                    </a:lnTo>
                    <a:lnTo>
                      <a:pt x="226" y="166"/>
                    </a:lnTo>
                    <a:lnTo>
                      <a:pt x="226" y="166"/>
                    </a:lnTo>
                    <a:lnTo>
                      <a:pt x="226" y="166"/>
                    </a:lnTo>
                    <a:lnTo>
                      <a:pt x="226" y="166"/>
                    </a:lnTo>
                    <a:lnTo>
                      <a:pt x="226" y="166"/>
                    </a:lnTo>
                    <a:lnTo>
                      <a:pt x="226" y="164"/>
                    </a:lnTo>
                    <a:lnTo>
                      <a:pt x="226" y="164"/>
                    </a:lnTo>
                    <a:lnTo>
                      <a:pt x="226" y="164"/>
                    </a:lnTo>
                    <a:lnTo>
                      <a:pt x="226" y="164"/>
                    </a:lnTo>
                    <a:lnTo>
                      <a:pt x="226" y="162"/>
                    </a:lnTo>
                    <a:lnTo>
                      <a:pt x="226" y="162"/>
                    </a:lnTo>
                    <a:lnTo>
                      <a:pt x="226" y="162"/>
                    </a:lnTo>
                    <a:lnTo>
                      <a:pt x="224" y="162"/>
                    </a:lnTo>
                    <a:lnTo>
                      <a:pt x="224" y="162"/>
                    </a:lnTo>
                    <a:lnTo>
                      <a:pt x="224" y="162"/>
                    </a:lnTo>
                    <a:lnTo>
                      <a:pt x="224" y="162"/>
                    </a:lnTo>
                    <a:lnTo>
                      <a:pt x="224" y="161"/>
                    </a:lnTo>
                    <a:lnTo>
                      <a:pt x="224" y="161"/>
                    </a:lnTo>
                    <a:lnTo>
                      <a:pt x="224" y="161"/>
                    </a:lnTo>
                    <a:lnTo>
                      <a:pt x="224" y="161"/>
                    </a:lnTo>
                    <a:lnTo>
                      <a:pt x="224" y="159"/>
                    </a:lnTo>
                    <a:lnTo>
                      <a:pt x="223" y="159"/>
                    </a:lnTo>
                    <a:lnTo>
                      <a:pt x="223" y="159"/>
                    </a:lnTo>
                    <a:lnTo>
                      <a:pt x="223" y="159"/>
                    </a:lnTo>
                    <a:lnTo>
                      <a:pt x="221" y="159"/>
                    </a:lnTo>
                    <a:lnTo>
                      <a:pt x="221" y="159"/>
                    </a:lnTo>
                    <a:lnTo>
                      <a:pt x="221" y="159"/>
                    </a:lnTo>
                    <a:lnTo>
                      <a:pt x="221" y="157"/>
                    </a:lnTo>
                    <a:lnTo>
                      <a:pt x="221" y="157"/>
                    </a:lnTo>
                    <a:lnTo>
                      <a:pt x="221" y="157"/>
                    </a:lnTo>
                    <a:lnTo>
                      <a:pt x="221" y="157"/>
                    </a:lnTo>
                    <a:lnTo>
                      <a:pt x="219" y="157"/>
                    </a:lnTo>
                    <a:lnTo>
                      <a:pt x="219" y="157"/>
                    </a:lnTo>
                    <a:lnTo>
                      <a:pt x="219" y="155"/>
                    </a:lnTo>
                    <a:lnTo>
                      <a:pt x="219" y="155"/>
                    </a:lnTo>
                    <a:lnTo>
                      <a:pt x="221" y="155"/>
                    </a:lnTo>
                    <a:lnTo>
                      <a:pt x="221" y="155"/>
                    </a:lnTo>
                    <a:lnTo>
                      <a:pt x="221" y="155"/>
                    </a:lnTo>
                    <a:lnTo>
                      <a:pt x="221" y="155"/>
                    </a:lnTo>
                    <a:lnTo>
                      <a:pt x="223" y="155"/>
                    </a:lnTo>
                    <a:lnTo>
                      <a:pt x="223" y="155"/>
                    </a:lnTo>
                    <a:lnTo>
                      <a:pt x="223" y="153"/>
                    </a:lnTo>
                    <a:lnTo>
                      <a:pt x="223" y="153"/>
                    </a:lnTo>
                    <a:lnTo>
                      <a:pt x="223" y="153"/>
                    </a:lnTo>
                    <a:lnTo>
                      <a:pt x="223" y="153"/>
                    </a:lnTo>
                    <a:lnTo>
                      <a:pt x="223" y="153"/>
                    </a:lnTo>
                    <a:lnTo>
                      <a:pt x="223" y="152"/>
                    </a:lnTo>
                    <a:lnTo>
                      <a:pt x="223" y="152"/>
                    </a:lnTo>
                    <a:lnTo>
                      <a:pt x="223" y="152"/>
                    </a:lnTo>
                    <a:lnTo>
                      <a:pt x="223" y="152"/>
                    </a:lnTo>
                    <a:lnTo>
                      <a:pt x="223" y="152"/>
                    </a:lnTo>
                    <a:lnTo>
                      <a:pt x="221" y="152"/>
                    </a:lnTo>
                    <a:lnTo>
                      <a:pt x="221" y="152"/>
                    </a:lnTo>
                    <a:lnTo>
                      <a:pt x="221" y="150"/>
                    </a:lnTo>
                    <a:lnTo>
                      <a:pt x="221" y="150"/>
                    </a:lnTo>
                    <a:lnTo>
                      <a:pt x="221" y="150"/>
                    </a:lnTo>
                    <a:lnTo>
                      <a:pt x="221" y="150"/>
                    </a:lnTo>
                    <a:lnTo>
                      <a:pt x="221" y="150"/>
                    </a:lnTo>
                    <a:lnTo>
                      <a:pt x="221" y="150"/>
                    </a:lnTo>
                    <a:lnTo>
                      <a:pt x="221" y="150"/>
                    </a:lnTo>
                    <a:lnTo>
                      <a:pt x="221" y="148"/>
                    </a:lnTo>
                    <a:lnTo>
                      <a:pt x="221" y="148"/>
                    </a:lnTo>
                    <a:lnTo>
                      <a:pt x="221" y="148"/>
                    </a:lnTo>
                    <a:lnTo>
                      <a:pt x="219" y="146"/>
                    </a:lnTo>
                    <a:lnTo>
                      <a:pt x="219" y="146"/>
                    </a:lnTo>
                    <a:lnTo>
                      <a:pt x="219" y="146"/>
                    </a:lnTo>
                    <a:lnTo>
                      <a:pt x="219" y="144"/>
                    </a:lnTo>
                    <a:lnTo>
                      <a:pt x="219" y="144"/>
                    </a:lnTo>
                    <a:lnTo>
                      <a:pt x="219" y="144"/>
                    </a:lnTo>
                    <a:lnTo>
                      <a:pt x="219" y="144"/>
                    </a:lnTo>
                    <a:lnTo>
                      <a:pt x="219" y="144"/>
                    </a:lnTo>
                    <a:lnTo>
                      <a:pt x="219" y="144"/>
                    </a:lnTo>
                    <a:lnTo>
                      <a:pt x="217" y="144"/>
                    </a:lnTo>
                    <a:lnTo>
                      <a:pt x="217" y="144"/>
                    </a:lnTo>
                    <a:lnTo>
                      <a:pt x="217" y="144"/>
                    </a:lnTo>
                    <a:lnTo>
                      <a:pt x="217" y="143"/>
                    </a:lnTo>
                    <a:lnTo>
                      <a:pt x="217" y="143"/>
                    </a:lnTo>
                    <a:lnTo>
                      <a:pt x="217" y="143"/>
                    </a:lnTo>
                    <a:lnTo>
                      <a:pt x="217" y="143"/>
                    </a:lnTo>
                    <a:lnTo>
                      <a:pt x="217" y="143"/>
                    </a:lnTo>
                    <a:lnTo>
                      <a:pt x="215" y="143"/>
                    </a:lnTo>
                    <a:lnTo>
                      <a:pt x="215" y="143"/>
                    </a:lnTo>
                    <a:lnTo>
                      <a:pt x="215" y="143"/>
                    </a:lnTo>
                    <a:lnTo>
                      <a:pt x="215" y="143"/>
                    </a:lnTo>
                    <a:lnTo>
                      <a:pt x="215" y="143"/>
                    </a:lnTo>
                    <a:lnTo>
                      <a:pt x="215" y="143"/>
                    </a:lnTo>
                    <a:lnTo>
                      <a:pt x="215" y="143"/>
                    </a:lnTo>
                    <a:lnTo>
                      <a:pt x="215" y="141"/>
                    </a:lnTo>
                    <a:lnTo>
                      <a:pt x="215" y="141"/>
                    </a:lnTo>
                    <a:lnTo>
                      <a:pt x="217" y="141"/>
                    </a:lnTo>
                    <a:lnTo>
                      <a:pt x="217" y="143"/>
                    </a:lnTo>
                    <a:lnTo>
                      <a:pt x="217" y="143"/>
                    </a:lnTo>
                    <a:lnTo>
                      <a:pt x="217" y="143"/>
                    </a:lnTo>
                    <a:lnTo>
                      <a:pt x="217" y="143"/>
                    </a:lnTo>
                    <a:lnTo>
                      <a:pt x="219" y="143"/>
                    </a:lnTo>
                    <a:lnTo>
                      <a:pt x="219" y="143"/>
                    </a:lnTo>
                    <a:lnTo>
                      <a:pt x="219" y="143"/>
                    </a:lnTo>
                    <a:lnTo>
                      <a:pt x="219" y="143"/>
                    </a:lnTo>
                    <a:lnTo>
                      <a:pt x="219" y="143"/>
                    </a:lnTo>
                    <a:lnTo>
                      <a:pt x="221" y="143"/>
                    </a:lnTo>
                    <a:lnTo>
                      <a:pt x="221" y="143"/>
                    </a:lnTo>
                    <a:lnTo>
                      <a:pt x="221" y="143"/>
                    </a:lnTo>
                    <a:lnTo>
                      <a:pt x="221" y="144"/>
                    </a:lnTo>
                    <a:lnTo>
                      <a:pt x="221" y="144"/>
                    </a:lnTo>
                    <a:lnTo>
                      <a:pt x="221" y="144"/>
                    </a:lnTo>
                    <a:lnTo>
                      <a:pt x="221" y="144"/>
                    </a:lnTo>
                    <a:lnTo>
                      <a:pt x="221" y="144"/>
                    </a:lnTo>
                    <a:lnTo>
                      <a:pt x="223" y="143"/>
                    </a:lnTo>
                    <a:lnTo>
                      <a:pt x="223" y="143"/>
                    </a:lnTo>
                    <a:lnTo>
                      <a:pt x="223" y="143"/>
                    </a:lnTo>
                    <a:lnTo>
                      <a:pt x="223" y="143"/>
                    </a:lnTo>
                    <a:lnTo>
                      <a:pt x="223" y="143"/>
                    </a:lnTo>
                    <a:lnTo>
                      <a:pt x="223" y="141"/>
                    </a:lnTo>
                    <a:lnTo>
                      <a:pt x="223" y="141"/>
                    </a:lnTo>
                    <a:lnTo>
                      <a:pt x="223" y="141"/>
                    </a:lnTo>
                    <a:lnTo>
                      <a:pt x="223" y="143"/>
                    </a:lnTo>
                    <a:lnTo>
                      <a:pt x="223" y="143"/>
                    </a:lnTo>
                    <a:lnTo>
                      <a:pt x="224" y="143"/>
                    </a:lnTo>
                    <a:lnTo>
                      <a:pt x="224" y="143"/>
                    </a:lnTo>
                    <a:lnTo>
                      <a:pt x="224" y="143"/>
                    </a:lnTo>
                    <a:lnTo>
                      <a:pt x="224" y="143"/>
                    </a:lnTo>
                    <a:lnTo>
                      <a:pt x="224" y="143"/>
                    </a:lnTo>
                    <a:lnTo>
                      <a:pt x="224" y="143"/>
                    </a:lnTo>
                    <a:lnTo>
                      <a:pt x="224" y="143"/>
                    </a:lnTo>
                    <a:lnTo>
                      <a:pt x="224" y="143"/>
                    </a:lnTo>
                    <a:lnTo>
                      <a:pt x="224" y="143"/>
                    </a:lnTo>
                    <a:lnTo>
                      <a:pt x="224" y="141"/>
                    </a:lnTo>
                    <a:lnTo>
                      <a:pt x="224" y="141"/>
                    </a:lnTo>
                    <a:lnTo>
                      <a:pt x="224" y="141"/>
                    </a:lnTo>
                    <a:lnTo>
                      <a:pt x="224" y="141"/>
                    </a:lnTo>
                    <a:lnTo>
                      <a:pt x="224" y="141"/>
                    </a:lnTo>
                    <a:lnTo>
                      <a:pt x="224" y="141"/>
                    </a:lnTo>
                    <a:lnTo>
                      <a:pt x="224" y="141"/>
                    </a:lnTo>
                    <a:lnTo>
                      <a:pt x="224" y="139"/>
                    </a:lnTo>
                    <a:lnTo>
                      <a:pt x="226" y="139"/>
                    </a:lnTo>
                    <a:lnTo>
                      <a:pt x="226" y="139"/>
                    </a:lnTo>
                    <a:lnTo>
                      <a:pt x="226" y="139"/>
                    </a:lnTo>
                    <a:lnTo>
                      <a:pt x="226" y="137"/>
                    </a:lnTo>
                    <a:lnTo>
                      <a:pt x="226" y="137"/>
                    </a:lnTo>
                    <a:lnTo>
                      <a:pt x="226" y="137"/>
                    </a:lnTo>
                    <a:lnTo>
                      <a:pt x="226" y="137"/>
                    </a:lnTo>
                    <a:lnTo>
                      <a:pt x="228" y="137"/>
                    </a:lnTo>
                    <a:lnTo>
                      <a:pt x="228" y="135"/>
                    </a:lnTo>
                    <a:lnTo>
                      <a:pt x="228" y="135"/>
                    </a:lnTo>
                    <a:lnTo>
                      <a:pt x="230" y="135"/>
                    </a:lnTo>
                    <a:lnTo>
                      <a:pt x="230" y="135"/>
                    </a:lnTo>
                    <a:lnTo>
                      <a:pt x="230" y="135"/>
                    </a:lnTo>
                    <a:lnTo>
                      <a:pt x="230" y="135"/>
                    </a:lnTo>
                    <a:lnTo>
                      <a:pt x="230" y="135"/>
                    </a:lnTo>
                    <a:lnTo>
                      <a:pt x="230" y="134"/>
                    </a:lnTo>
                    <a:lnTo>
                      <a:pt x="230" y="134"/>
                    </a:lnTo>
                    <a:lnTo>
                      <a:pt x="232" y="134"/>
                    </a:lnTo>
                    <a:lnTo>
                      <a:pt x="232" y="134"/>
                    </a:lnTo>
                    <a:lnTo>
                      <a:pt x="232" y="134"/>
                    </a:lnTo>
                    <a:lnTo>
                      <a:pt x="232" y="134"/>
                    </a:lnTo>
                    <a:lnTo>
                      <a:pt x="232" y="134"/>
                    </a:lnTo>
                    <a:lnTo>
                      <a:pt x="232" y="134"/>
                    </a:lnTo>
                    <a:lnTo>
                      <a:pt x="234" y="134"/>
                    </a:lnTo>
                    <a:lnTo>
                      <a:pt x="234" y="134"/>
                    </a:lnTo>
                    <a:lnTo>
                      <a:pt x="235" y="134"/>
                    </a:lnTo>
                    <a:lnTo>
                      <a:pt x="235" y="134"/>
                    </a:lnTo>
                    <a:lnTo>
                      <a:pt x="235" y="134"/>
                    </a:lnTo>
                    <a:lnTo>
                      <a:pt x="235" y="134"/>
                    </a:lnTo>
                    <a:lnTo>
                      <a:pt x="235" y="132"/>
                    </a:lnTo>
                    <a:lnTo>
                      <a:pt x="235" y="132"/>
                    </a:lnTo>
                    <a:lnTo>
                      <a:pt x="237" y="132"/>
                    </a:lnTo>
                    <a:lnTo>
                      <a:pt x="237" y="132"/>
                    </a:lnTo>
                    <a:lnTo>
                      <a:pt x="237" y="132"/>
                    </a:lnTo>
                    <a:lnTo>
                      <a:pt x="237" y="132"/>
                    </a:lnTo>
                    <a:lnTo>
                      <a:pt x="237" y="130"/>
                    </a:lnTo>
                    <a:lnTo>
                      <a:pt x="237" y="130"/>
                    </a:lnTo>
                    <a:lnTo>
                      <a:pt x="237" y="130"/>
                    </a:lnTo>
                    <a:lnTo>
                      <a:pt x="237" y="130"/>
                    </a:lnTo>
                    <a:lnTo>
                      <a:pt x="237" y="130"/>
                    </a:lnTo>
                    <a:lnTo>
                      <a:pt x="237" y="130"/>
                    </a:lnTo>
                    <a:lnTo>
                      <a:pt x="237" y="130"/>
                    </a:lnTo>
                    <a:lnTo>
                      <a:pt x="239" y="130"/>
                    </a:lnTo>
                    <a:lnTo>
                      <a:pt x="239" y="130"/>
                    </a:lnTo>
                    <a:lnTo>
                      <a:pt x="239" y="130"/>
                    </a:lnTo>
                    <a:lnTo>
                      <a:pt x="241" y="130"/>
                    </a:lnTo>
                    <a:lnTo>
                      <a:pt x="241" y="130"/>
                    </a:lnTo>
                    <a:lnTo>
                      <a:pt x="241" y="128"/>
                    </a:lnTo>
                    <a:lnTo>
                      <a:pt x="241" y="128"/>
                    </a:lnTo>
                    <a:lnTo>
                      <a:pt x="241" y="128"/>
                    </a:lnTo>
                    <a:lnTo>
                      <a:pt x="241" y="128"/>
                    </a:lnTo>
                    <a:lnTo>
                      <a:pt x="243" y="128"/>
                    </a:lnTo>
                    <a:lnTo>
                      <a:pt x="243" y="130"/>
                    </a:lnTo>
                    <a:lnTo>
                      <a:pt x="243" y="130"/>
                    </a:lnTo>
                    <a:lnTo>
                      <a:pt x="243" y="128"/>
                    </a:lnTo>
                    <a:lnTo>
                      <a:pt x="243" y="128"/>
                    </a:lnTo>
                    <a:lnTo>
                      <a:pt x="243" y="128"/>
                    </a:lnTo>
                    <a:lnTo>
                      <a:pt x="244" y="128"/>
                    </a:lnTo>
                    <a:lnTo>
                      <a:pt x="244" y="128"/>
                    </a:lnTo>
                    <a:lnTo>
                      <a:pt x="244" y="128"/>
                    </a:lnTo>
                    <a:lnTo>
                      <a:pt x="244" y="128"/>
                    </a:lnTo>
                    <a:lnTo>
                      <a:pt x="244" y="128"/>
                    </a:lnTo>
                    <a:lnTo>
                      <a:pt x="244" y="128"/>
                    </a:lnTo>
                    <a:lnTo>
                      <a:pt x="244" y="128"/>
                    </a:lnTo>
                    <a:lnTo>
                      <a:pt x="246" y="128"/>
                    </a:lnTo>
                    <a:lnTo>
                      <a:pt x="244" y="126"/>
                    </a:lnTo>
                    <a:lnTo>
                      <a:pt x="244" y="126"/>
                    </a:lnTo>
                    <a:lnTo>
                      <a:pt x="244" y="124"/>
                    </a:lnTo>
                    <a:lnTo>
                      <a:pt x="244" y="124"/>
                    </a:lnTo>
                    <a:lnTo>
                      <a:pt x="244" y="124"/>
                    </a:lnTo>
                    <a:lnTo>
                      <a:pt x="246" y="124"/>
                    </a:lnTo>
                    <a:lnTo>
                      <a:pt x="246" y="123"/>
                    </a:lnTo>
                    <a:lnTo>
                      <a:pt x="246" y="123"/>
                    </a:lnTo>
                    <a:lnTo>
                      <a:pt x="246" y="123"/>
                    </a:lnTo>
                    <a:lnTo>
                      <a:pt x="246" y="123"/>
                    </a:lnTo>
                    <a:lnTo>
                      <a:pt x="246" y="123"/>
                    </a:lnTo>
                    <a:lnTo>
                      <a:pt x="248" y="123"/>
                    </a:lnTo>
                    <a:lnTo>
                      <a:pt x="248" y="123"/>
                    </a:lnTo>
                    <a:lnTo>
                      <a:pt x="248" y="123"/>
                    </a:lnTo>
                    <a:lnTo>
                      <a:pt x="248" y="124"/>
                    </a:lnTo>
                    <a:lnTo>
                      <a:pt x="248" y="124"/>
                    </a:lnTo>
                    <a:lnTo>
                      <a:pt x="248" y="124"/>
                    </a:lnTo>
                    <a:lnTo>
                      <a:pt x="250" y="124"/>
                    </a:lnTo>
                    <a:lnTo>
                      <a:pt x="250" y="124"/>
                    </a:lnTo>
                    <a:lnTo>
                      <a:pt x="250" y="123"/>
                    </a:lnTo>
                    <a:lnTo>
                      <a:pt x="250" y="123"/>
                    </a:lnTo>
                    <a:lnTo>
                      <a:pt x="250" y="123"/>
                    </a:lnTo>
                    <a:lnTo>
                      <a:pt x="250" y="123"/>
                    </a:lnTo>
                    <a:lnTo>
                      <a:pt x="248" y="123"/>
                    </a:lnTo>
                    <a:lnTo>
                      <a:pt x="248" y="121"/>
                    </a:lnTo>
                    <a:lnTo>
                      <a:pt x="248" y="121"/>
                    </a:lnTo>
                    <a:lnTo>
                      <a:pt x="248" y="121"/>
                    </a:lnTo>
                    <a:lnTo>
                      <a:pt x="248" y="121"/>
                    </a:lnTo>
                    <a:lnTo>
                      <a:pt x="248" y="119"/>
                    </a:lnTo>
                    <a:lnTo>
                      <a:pt x="248" y="119"/>
                    </a:lnTo>
                    <a:lnTo>
                      <a:pt x="248" y="119"/>
                    </a:lnTo>
                    <a:lnTo>
                      <a:pt x="248" y="119"/>
                    </a:lnTo>
                    <a:lnTo>
                      <a:pt x="246" y="117"/>
                    </a:lnTo>
                    <a:lnTo>
                      <a:pt x="246" y="117"/>
                    </a:lnTo>
                    <a:lnTo>
                      <a:pt x="246" y="117"/>
                    </a:lnTo>
                    <a:lnTo>
                      <a:pt x="246" y="117"/>
                    </a:lnTo>
                    <a:lnTo>
                      <a:pt x="248" y="117"/>
                    </a:lnTo>
                    <a:lnTo>
                      <a:pt x="248" y="117"/>
                    </a:lnTo>
                    <a:lnTo>
                      <a:pt x="248" y="117"/>
                    </a:lnTo>
                    <a:lnTo>
                      <a:pt x="248" y="115"/>
                    </a:lnTo>
                    <a:lnTo>
                      <a:pt x="248" y="115"/>
                    </a:lnTo>
                    <a:lnTo>
                      <a:pt x="248" y="115"/>
                    </a:lnTo>
                    <a:lnTo>
                      <a:pt x="250" y="115"/>
                    </a:lnTo>
                    <a:lnTo>
                      <a:pt x="250" y="115"/>
                    </a:lnTo>
                    <a:lnTo>
                      <a:pt x="250" y="115"/>
                    </a:lnTo>
                    <a:lnTo>
                      <a:pt x="252" y="115"/>
                    </a:lnTo>
                    <a:lnTo>
                      <a:pt x="252" y="115"/>
                    </a:lnTo>
                    <a:lnTo>
                      <a:pt x="252" y="115"/>
                    </a:lnTo>
                    <a:lnTo>
                      <a:pt x="252" y="115"/>
                    </a:lnTo>
                    <a:lnTo>
                      <a:pt x="252" y="115"/>
                    </a:lnTo>
                    <a:lnTo>
                      <a:pt x="252" y="115"/>
                    </a:lnTo>
                    <a:lnTo>
                      <a:pt x="252" y="114"/>
                    </a:lnTo>
                    <a:lnTo>
                      <a:pt x="252" y="114"/>
                    </a:lnTo>
                    <a:lnTo>
                      <a:pt x="252" y="114"/>
                    </a:lnTo>
                    <a:lnTo>
                      <a:pt x="252" y="112"/>
                    </a:lnTo>
                    <a:lnTo>
                      <a:pt x="252" y="112"/>
                    </a:lnTo>
                    <a:lnTo>
                      <a:pt x="252" y="112"/>
                    </a:lnTo>
                    <a:lnTo>
                      <a:pt x="252" y="112"/>
                    </a:lnTo>
                    <a:lnTo>
                      <a:pt x="252" y="112"/>
                    </a:lnTo>
                    <a:lnTo>
                      <a:pt x="252" y="110"/>
                    </a:lnTo>
                    <a:lnTo>
                      <a:pt x="252" y="110"/>
                    </a:lnTo>
                    <a:lnTo>
                      <a:pt x="253" y="110"/>
                    </a:lnTo>
                    <a:lnTo>
                      <a:pt x="253" y="110"/>
                    </a:lnTo>
                    <a:lnTo>
                      <a:pt x="253" y="110"/>
                    </a:lnTo>
                    <a:lnTo>
                      <a:pt x="253" y="110"/>
                    </a:lnTo>
                    <a:lnTo>
                      <a:pt x="255" y="110"/>
                    </a:lnTo>
                    <a:lnTo>
                      <a:pt x="255" y="110"/>
                    </a:lnTo>
                    <a:lnTo>
                      <a:pt x="255" y="110"/>
                    </a:lnTo>
                    <a:lnTo>
                      <a:pt x="257" y="110"/>
                    </a:lnTo>
                    <a:lnTo>
                      <a:pt x="257" y="110"/>
                    </a:lnTo>
                    <a:lnTo>
                      <a:pt x="257" y="110"/>
                    </a:lnTo>
                    <a:lnTo>
                      <a:pt x="259" y="110"/>
                    </a:lnTo>
                    <a:lnTo>
                      <a:pt x="259" y="110"/>
                    </a:lnTo>
                    <a:lnTo>
                      <a:pt x="259" y="112"/>
                    </a:lnTo>
                    <a:lnTo>
                      <a:pt x="259" y="112"/>
                    </a:lnTo>
                    <a:lnTo>
                      <a:pt x="259" y="112"/>
                    </a:lnTo>
                    <a:lnTo>
                      <a:pt x="259" y="112"/>
                    </a:lnTo>
                    <a:lnTo>
                      <a:pt x="259" y="112"/>
                    </a:lnTo>
                    <a:lnTo>
                      <a:pt x="261" y="112"/>
                    </a:lnTo>
                    <a:lnTo>
                      <a:pt x="261" y="112"/>
                    </a:lnTo>
                    <a:lnTo>
                      <a:pt x="261" y="114"/>
                    </a:lnTo>
                    <a:lnTo>
                      <a:pt x="261" y="114"/>
                    </a:lnTo>
                    <a:lnTo>
                      <a:pt x="261" y="114"/>
                    </a:lnTo>
                    <a:lnTo>
                      <a:pt x="261" y="114"/>
                    </a:lnTo>
                    <a:lnTo>
                      <a:pt x="261" y="114"/>
                    </a:lnTo>
                    <a:lnTo>
                      <a:pt x="261" y="114"/>
                    </a:lnTo>
                    <a:lnTo>
                      <a:pt x="261" y="114"/>
                    </a:lnTo>
                    <a:lnTo>
                      <a:pt x="261" y="112"/>
                    </a:lnTo>
                    <a:lnTo>
                      <a:pt x="261" y="112"/>
                    </a:lnTo>
                    <a:lnTo>
                      <a:pt x="261" y="112"/>
                    </a:lnTo>
                    <a:lnTo>
                      <a:pt x="262" y="112"/>
                    </a:lnTo>
                    <a:lnTo>
                      <a:pt x="262" y="112"/>
                    </a:lnTo>
                    <a:lnTo>
                      <a:pt x="262" y="112"/>
                    </a:lnTo>
                    <a:lnTo>
                      <a:pt x="262" y="112"/>
                    </a:lnTo>
                    <a:lnTo>
                      <a:pt x="264" y="112"/>
                    </a:lnTo>
                    <a:lnTo>
                      <a:pt x="264" y="110"/>
                    </a:lnTo>
                    <a:lnTo>
                      <a:pt x="264" y="110"/>
                    </a:lnTo>
                    <a:lnTo>
                      <a:pt x="264" y="110"/>
                    </a:lnTo>
                    <a:lnTo>
                      <a:pt x="264" y="110"/>
                    </a:lnTo>
                    <a:lnTo>
                      <a:pt x="264" y="110"/>
                    </a:lnTo>
                    <a:lnTo>
                      <a:pt x="264" y="110"/>
                    </a:lnTo>
                    <a:lnTo>
                      <a:pt x="264" y="110"/>
                    </a:lnTo>
                    <a:lnTo>
                      <a:pt x="264" y="108"/>
                    </a:lnTo>
                    <a:lnTo>
                      <a:pt x="266" y="108"/>
                    </a:lnTo>
                    <a:lnTo>
                      <a:pt x="266" y="110"/>
                    </a:lnTo>
                    <a:lnTo>
                      <a:pt x="266" y="110"/>
                    </a:lnTo>
                    <a:lnTo>
                      <a:pt x="266" y="110"/>
                    </a:lnTo>
                    <a:lnTo>
                      <a:pt x="266" y="110"/>
                    </a:lnTo>
                    <a:lnTo>
                      <a:pt x="268" y="110"/>
                    </a:lnTo>
                    <a:lnTo>
                      <a:pt x="268" y="110"/>
                    </a:lnTo>
                    <a:lnTo>
                      <a:pt x="268" y="110"/>
                    </a:lnTo>
                    <a:lnTo>
                      <a:pt x="268" y="110"/>
                    </a:lnTo>
                    <a:lnTo>
                      <a:pt x="268" y="110"/>
                    </a:lnTo>
                    <a:lnTo>
                      <a:pt x="268" y="110"/>
                    </a:lnTo>
                    <a:lnTo>
                      <a:pt x="268" y="110"/>
                    </a:lnTo>
                    <a:lnTo>
                      <a:pt x="268" y="110"/>
                    </a:lnTo>
                    <a:lnTo>
                      <a:pt x="268" y="110"/>
                    </a:lnTo>
                    <a:lnTo>
                      <a:pt x="268" y="112"/>
                    </a:lnTo>
                    <a:lnTo>
                      <a:pt x="270" y="112"/>
                    </a:lnTo>
                    <a:lnTo>
                      <a:pt x="270" y="110"/>
                    </a:lnTo>
                    <a:lnTo>
                      <a:pt x="270" y="110"/>
                    </a:lnTo>
                    <a:lnTo>
                      <a:pt x="270" y="110"/>
                    </a:lnTo>
                    <a:lnTo>
                      <a:pt x="271" y="110"/>
                    </a:lnTo>
                    <a:lnTo>
                      <a:pt x="271" y="110"/>
                    </a:lnTo>
                    <a:lnTo>
                      <a:pt x="271" y="110"/>
                    </a:lnTo>
                    <a:lnTo>
                      <a:pt x="271" y="110"/>
                    </a:lnTo>
                    <a:lnTo>
                      <a:pt x="271" y="108"/>
                    </a:lnTo>
                    <a:lnTo>
                      <a:pt x="271" y="108"/>
                    </a:lnTo>
                    <a:lnTo>
                      <a:pt x="270" y="108"/>
                    </a:lnTo>
                    <a:lnTo>
                      <a:pt x="271" y="108"/>
                    </a:lnTo>
                    <a:lnTo>
                      <a:pt x="271" y="106"/>
                    </a:lnTo>
                    <a:lnTo>
                      <a:pt x="271" y="106"/>
                    </a:lnTo>
                    <a:lnTo>
                      <a:pt x="271" y="106"/>
                    </a:lnTo>
                    <a:lnTo>
                      <a:pt x="271" y="106"/>
                    </a:lnTo>
                    <a:lnTo>
                      <a:pt x="271" y="106"/>
                    </a:lnTo>
                    <a:lnTo>
                      <a:pt x="271" y="106"/>
                    </a:lnTo>
                    <a:lnTo>
                      <a:pt x="271" y="105"/>
                    </a:lnTo>
                    <a:lnTo>
                      <a:pt x="271" y="105"/>
                    </a:lnTo>
                    <a:lnTo>
                      <a:pt x="271" y="105"/>
                    </a:lnTo>
                    <a:lnTo>
                      <a:pt x="271" y="105"/>
                    </a:lnTo>
                    <a:lnTo>
                      <a:pt x="271" y="105"/>
                    </a:lnTo>
                    <a:lnTo>
                      <a:pt x="271" y="105"/>
                    </a:lnTo>
                    <a:lnTo>
                      <a:pt x="271" y="105"/>
                    </a:lnTo>
                    <a:lnTo>
                      <a:pt x="271" y="103"/>
                    </a:lnTo>
                    <a:lnTo>
                      <a:pt x="271" y="103"/>
                    </a:lnTo>
                    <a:lnTo>
                      <a:pt x="271" y="103"/>
                    </a:lnTo>
                    <a:lnTo>
                      <a:pt x="271" y="103"/>
                    </a:lnTo>
                    <a:lnTo>
                      <a:pt x="271" y="101"/>
                    </a:lnTo>
                    <a:lnTo>
                      <a:pt x="271" y="101"/>
                    </a:lnTo>
                    <a:lnTo>
                      <a:pt x="271" y="101"/>
                    </a:lnTo>
                    <a:lnTo>
                      <a:pt x="271" y="101"/>
                    </a:lnTo>
                    <a:lnTo>
                      <a:pt x="271" y="101"/>
                    </a:lnTo>
                    <a:lnTo>
                      <a:pt x="271" y="101"/>
                    </a:lnTo>
                    <a:lnTo>
                      <a:pt x="271" y="101"/>
                    </a:lnTo>
                    <a:lnTo>
                      <a:pt x="273" y="101"/>
                    </a:lnTo>
                    <a:lnTo>
                      <a:pt x="273" y="101"/>
                    </a:lnTo>
                    <a:lnTo>
                      <a:pt x="273" y="101"/>
                    </a:lnTo>
                    <a:lnTo>
                      <a:pt x="273" y="99"/>
                    </a:lnTo>
                    <a:lnTo>
                      <a:pt x="273" y="99"/>
                    </a:lnTo>
                    <a:lnTo>
                      <a:pt x="273" y="99"/>
                    </a:lnTo>
                    <a:lnTo>
                      <a:pt x="273" y="99"/>
                    </a:lnTo>
                    <a:lnTo>
                      <a:pt x="273" y="99"/>
                    </a:lnTo>
                    <a:lnTo>
                      <a:pt x="273" y="99"/>
                    </a:lnTo>
                    <a:lnTo>
                      <a:pt x="273" y="99"/>
                    </a:lnTo>
                    <a:lnTo>
                      <a:pt x="273" y="99"/>
                    </a:lnTo>
                    <a:lnTo>
                      <a:pt x="273" y="99"/>
                    </a:lnTo>
                    <a:lnTo>
                      <a:pt x="273" y="97"/>
                    </a:lnTo>
                    <a:lnTo>
                      <a:pt x="273" y="97"/>
                    </a:lnTo>
                    <a:lnTo>
                      <a:pt x="273" y="97"/>
                    </a:lnTo>
                    <a:lnTo>
                      <a:pt x="273" y="97"/>
                    </a:lnTo>
                    <a:lnTo>
                      <a:pt x="271" y="97"/>
                    </a:lnTo>
                    <a:lnTo>
                      <a:pt x="271" y="96"/>
                    </a:lnTo>
                    <a:lnTo>
                      <a:pt x="271" y="96"/>
                    </a:lnTo>
                    <a:lnTo>
                      <a:pt x="271" y="96"/>
                    </a:lnTo>
                    <a:lnTo>
                      <a:pt x="271" y="96"/>
                    </a:lnTo>
                    <a:lnTo>
                      <a:pt x="270" y="96"/>
                    </a:lnTo>
                    <a:lnTo>
                      <a:pt x="270" y="96"/>
                    </a:lnTo>
                    <a:lnTo>
                      <a:pt x="270" y="96"/>
                    </a:lnTo>
                    <a:lnTo>
                      <a:pt x="270" y="96"/>
                    </a:lnTo>
                    <a:lnTo>
                      <a:pt x="270" y="94"/>
                    </a:lnTo>
                    <a:lnTo>
                      <a:pt x="270" y="94"/>
                    </a:lnTo>
                    <a:lnTo>
                      <a:pt x="268" y="94"/>
                    </a:lnTo>
                    <a:lnTo>
                      <a:pt x="268" y="94"/>
                    </a:lnTo>
                    <a:lnTo>
                      <a:pt x="268" y="94"/>
                    </a:lnTo>
                    <a:lnTo>
                      <a:pt x="268" y="92"/>
                    </a:lnTo>
                    <a:lnTo>
                      <a:pt x="268" y="92"/>
                    </a:lnTo>
                    <a:lnTo>
                      <a:pt x="268" y="92"/>
                    </a:lnTo>
                    <a:lnTo>
                      <a:pt x="268" y="90"/>
                    </a:lnTo>
                    <a:lnTo>
                      <a:pt x="268" y="90"/>
                    </a:lnTo>
                    <a:lnTo>
                      <a:pt x="268" y="90"/>
                    </a:lnTo>
                    <a:lnTo>
                      <a:pt x="268" y="90"/>
                    </a:lnTo>
                    <a:lnTo>
                      <a:pt x="268" y="90"/>
                    </a:lnTo>
                    <a:lnTo>
                      <a:pt x="268" y="88"/>
                    </a:lnTo>
                    <a:lnTo>
                      <a:pt x="268" y="88"/>
                    </a:lnTo>
                    <a:lnTo>
                      <a:pt x="268" y="88"/>
                    </a:lnTo>
                    <a:lnTo>
                      <a:pt x="268" y="88"/>
                    </a:lnTo>
                    <a:lnTo>
                      <a:pt x="268" y="88"/>
                    </a:lnTo>
                    <a:lnTo>
                      <a:pt x="268" y="88"/>
                    </a:lnTo>
                    <a:lnTo>
                      <a:pt x="268" y="88"/>
                    </a:lnTo>
                    <a:lnTo>
                      <a:pt x="268" y="88"/>
                    </a:lnTo>
                    <a:lnTo>
                      <a:pt x="268" y="88"/>
                    </a:lnTo>
                    <a:lnTo>
                      <a:pt x="270" y="88"/>
                    </a:lnTo>
                    <a:lnTo>
                      <a:pt x="270" y="88"/>
                    </a:lnTo>
                    <a:lnTo>
                      <a:pt x="270" y="88"/>
                    </a:lnTo>
                    <a:lnTo>
                      <a:pt x="270" y="88"/>
                    </a:lnTo>
                    <a:lnTo>
                      <a:pt x="270" y="86"/>
                    </a:lnTo>
                    <a:lnTo>
                      <a:pt x="270" y="86"/>
                    </a:lnTo>
                    <a:lnTo>
                      <a:pt x="270" y="86"/>
                    </a:lnTo>
                    <a:lnTo>
                      <a:pt x="270" y="86"/>
                    </a:lnTo>
                    <a:lnTo>
                      <a:pt x="270" y="86"/>
                    </a:lnTo>
                    <a:lnTo>
                      <a:pt x="271" y="86"/>
                    </a:lnTo>
                    <a:lnTo>
                      <a:pt x="271" y="85"/>
                    </a:lnTo>
                    <a:lnTo>
                      <a:pt x="271" y="85"/>
                    </a:lnTo>
                    <a:lnTo>
                      <a:pt x="271" y="85"/>
                    </a:lnTo>
                    <a:lnTo>
                      <a:pt x="271" y="85"/>
                    </a:lnTo>
                    <a:lnTo>
                      <a:pt x="271" y="85"/>
                    </a:lnTo>
                    <a:lnTo>
                      <a:pt x="271" y="83"/>
                    </a:lnTo>
                    <a:lnTo>
                      <a:pt x="271" y="83"/>
                    </a:lnTo>
                    <a:lnTo>
                      <a:pt x="270" y="83"/>
                    </a:lnTo>
                    <a:lnTo>
                      <a:pt x="270" y="83"/>
                    </a:lnTo>
                    <a:lnTo>
                      <a:pt x="270" y="83"/>
                    </a:lnTo>
                    <a:lnTo>
                      <a:pt x="270" y="83"/>
                    </a:lnTo>
                    <a:lnTo>
                      <a:pt x="270" y="83"/>
                    </a:lnTo>
                    <a:lnTo>
                      <a:pt x="270" y="81"/>
                    </a:lnTo>
                    <a:lnTo>
                      <a:pt x="268" y="81"/>
                    </a:lnTo>
                    <a:lnTo>
                      <a:pt x="268" y="81"/>
                    </a:lnTo>
                    <a:lnTo>
                      <a:pt x="268" y="81"/>
                    </a:lnTo>
                    <a:lnTo>
                      <a:pt x="268" y="81"/>
                    </a:lnTo>
                    <a:lnTo>
                      <a:pt x="268" y="81"/>
                    </a:lnTo>
                    <a:lnTo>
                      <a:pt x="268" y="81"/>
                    </a:lnTo>
                    <a:lnTo>
                      <a:pt x="268" y="81"/>
                    </a:lnTo>
                    <a:lnTo>
                      <a:pt x="268" y="81"/>
                    </a:lnTo>
                    <a:lnTo>
                      <a:pt x="268" y="81"/>
                    </a:lnTo>
                    <a:lnTo>
                      <a:pt x="270" y="79"/>
                    </a:lnTo>
                    <a:lnTo>
                      <a:pt x="270" y="79"/>
                    </a:lnTo>
                    <a:lnTo>
                      <a:pt x="270" y="79"/>
                    </a:lnTo>
                    <a:lnTo>
                      <a:pt x="271" y="81"/>
                    </a:lnTo>
                    <a:lnTo>
                      <a:pt x="271" y="81"/>
                    </a:lnTo>
                    <a:lnTo>
                      <a:pt x="271" y="81"/>
                    </a:lnTo>
                    <a:lnTo>
                      <a:pt x="273" y="79"/>
                    </a:lnTo>
                    <a:lnTo>
                      <a:pt x="273" y="79"/>
                    </a:lnTo>
                    <a:lnTo>
                      <a:pt x="275" y="79"/>
                    </a:lnTo>
                    <a:lnTo>
                      <a:pt x="277" y="77"/>
                    </a:lnTo>
                    <a:lnTo>
                      <a:pt x="277" y="77"/>
                    </a:lnTo>
                    <a:lnTo>
                      <a:pt x="277" y="77"/>
                    </a:lnTo>
                    <a:lnTo>
                      <a:pt x="277" y="77"/>
                    </a:lnTo>
                    <a:lnTo>
                      <a:pt x="279" y="77"/>
                    </a:lnTo>
                    <a:lnTo>
                      <a:pt x="279" y="77"/>
                    </a:lnTo>
                    <a:lnTo>
                      <a:pt x="279" y="76"/>
                    </a:lnTo>
                    <a:lnTo>
                      <a:pt x="279" y="76"/>
                    </a:lnTo>
                    <a:lnTo>
                      <a:pt x="281" y="76"/>
                    </a:lnTo>
                    <a:lnTo>
                      <a:pt x="282" y="76"/>
                    </a:lnTo>
                    <a:lnTo>
                      <a:pt x="282" y="76"/>
                    </a:lnTo>
                    <a:lnTo>
                      <a:pt x="282" y="76"/>
                    </a:lnTo>
                    <a:lnTo>
                      <a:pt x="282" y="77"/>
                    </a:lnTo>
                    <a:lnTo>
                      <a:pt x="282" y="77"/>
                    </a:lnTo>
                    <a:lnTo>
                      <a:pt x="282" y="77"/>
                    </a:lnTo>
                    <a:lnTo>
                      <a:pt x="282" y="77"/>
                    </a:lnTo>
                    <a:lnTo>
                      <a:pt x="282" y="77"/>
                    </a:lnTo>
                    <a:lnTo>
                      <a:pt x="282" y="79"/>
                    </a:lnTo>
                    <a:lnTo>
                      <a:pt x="282" y="79"/>
                    </a:lnTo>
                    <a:lnTo>
                      <a:pt x="282" y="79"/>
                    </a:lnTo>
                    <a:lnTo>
                      <a:pt x="282" y="79"/>
                    </a:lnTo>
                    <a:lnTo>
                      <a:pt x="282" y="79"/>
                    </a:lnTo>
                    <a:lnTo>
                      <a:pt x="282" y="79"/>
                    </a:lnTo>
                    <a:lnTo>
                      <a:pt x="284" y="79"/>
                    </a:lnTo>
                    <a:lnTo>
                      <a:pt x="284" y="81"/>
                    </a:lnTo>
                    <a:lnTo>
                      <a:pt x="284" y="81"/>
                    </a:lnTo>
                    <a:lnTo>
                      <a:pt x="284" y="81"/>
                    </a:lnTo>
                    <a:lnTo>
                      <a:pt x="282" y="81"/>
                    </a:lnTo>
                    <a:lnTo>
                      <a:pt x="282" y="81"/>
                    </a:lnTo>
                    <a:lnTo>
                      <a:pt x="282" y="81"/>
                    </a:lnTo>
                    <a:lnTo>
                      <a:pt x="282" y="81"/>
                    </a:lnTo>
                    <a:lnTo>
                      <a:pt x="284" y="83"/>
                    </a:lnTo>
                    <a:lnTo>
                      <a:pt x="284" y="83"/>
                    </a:lnTo>
                    <a:lnTo>
                      <a:pt x="284" y="83"/>
                    </a:lnTo>
                    <a:lnTo>
                      <a:pt x="284" y="83"/>
                    </a:lnTo>
                    <a:lnTo>
                      <a:pt x="284" y="83"/>
                    </a:lnTo>
                    <a:lnTo>
                      <a:pt x="284" y="83"/>
                    </a:lnTo>
                    <a:lnTo>
                      <a:pt x="284" y="83"/>
                    </a:lnTo>
                    <a:lnTo>
                      <a:pt x="284" y="83"/>
                    </a:lnTo>
                    <a:lnTo>
                      <a:pt x="286" y="83"/>
                    </a:lnTo>
                    <a:lnTo>
                      <a:pt x="286" y="83"/>
                    </a:lnTo>
                    <a:lnTo>
                      <a:pt x="286" y="85"/>
                    </a:lnTo>
                    <a:lnTo>
                      <a:pt x="286" y="85"/>
                    </a:lnTo>
                    <a:lnTo>
                      <a:pt x="286" y="85"/>
                    </a:lnTo>
                    <a:lnTo>
                      <a:pt x="286" y="85"/>
                    </a:lnTo>
                    <a:lnTo>
                      <a:pt x="286" y="85"/>
                    </a:lnTo>
                    <a:lnTo>
                      <a:pt x="286" y="85"/>
                    </a:lnTo>
                    <a:lnTo>
                      <a:pt x="286" y="85"/>
                    </a:lnTo>
                    <a:lnTo>
                      <a:pt x="286" y="85"/>
                    </a:lnTo>
                    <a:lnTo>
                      <a:pt x="288" y="85"/>
                    </a:lnTo>
                    <a:lnTo>
                      <a:pt x="288" y="85"/>
                    </a:lnTo>
                    <a:lnTo>
                      <a:pt x="288" y="85"/>
                    </a:lnTo>
                    <a:lnTo>
                      <a:pt x="290" y="85"/>
                    </a:lnTo>
                    <a:lnTo>
                      <a:pt x="290" y="85"/>
                    </a:lnTo>
                    <a:lnTo>
                      <a:pt x="290" y="85"/>
                    </a:lnTo>
                    <a:lnTo>
                      <a:pt x="290" y="85"/>
                    </a:lnTo>
                    <a:lnTo>
                      <a:pt x="291" y="83"/>
                    </a:lnTo>
                    <a:lnTo>
                      <a:pt x="291" y="83"/>
                    </a:lnTo>
                    <a:lnTo>
                      <a:pt x="291" y="83"/>
                    </a:lnTo>
                    <a:lnTo>
                      <a:pt x="291" y="83"/>
                    </a:lnTo>
                    <a:lnTo>
                      <a:pt x="291" y="83"/>
                    </a:lnTo>
                    <a:lnTo>
                      <a:pt x="291" y="83"/>
                    </a:lnTo>
                    <a:lnTo>
                      <a:pt x="291" y="83"/>
                    </a:lnTo>
                    <a:lnTo>
                      <a:pt x="291" y="83"/>
                    </a:lnTo>
                    <a:lnTo>
                      <a:pt x="293" y="83"/>
                    </a:lnTo>
                    <a:lnTo>
                      <a:pt x="293" y="83"/>
                    </a:lnTo>
                    <a:lnTo>
                      <a:pt x="293" y="83"/>
                    </a:lnTo>
                    <a:lnTo>
                      <a:pt x="293" y="83"/>
                    </a:lnTo>
                    <a:lnTo>
                      <a:pt x="293" y="83"/>
                    </a:lnTo>
                    <a:lnTo>
                      <a:pt x="293" y="85"/>
                    </a:lnTo>
                    <a:lnTo>
                      <a:pt x="293" y="85"/>
                    </a:lnTo>
                    <a:lnTo>
                      <a:pt x="295" y="85"/>
                    </a:lnTo>
                    <a:lnTo>
                      <a:pt x="295" y="85"/>
                    </a:lnTo>
                    <a:lnTo>
                      <a:pt x="295" y="85"/>
                    </a:lnTo>
                    <a:lnTo>
                      <a:pt x="295" y="85"/>
                    </a:lnTo>
                    <a:lnTo>
                      <a:pt x="295" y="85"/>
                    </a:lnTo>
                    <a:lnTo>
                      <a:pt x="295" y="85"/>
                    </a:lnTo>
                    <a:lnTo>
                      <a:pt x="297" y="85"/>
                    </a:lnTo>
                    <a:lnTo>
                      <a:pt x="297" y="85"/>
                    </a:lnTo>
                    <a:lnTo>
                      <a:pt x="297" y="85"/>
                    </a:lnTo>
                    <a:lnTo>
                      <a:pt x="297" y="85"/>
                    </a:lnTo>
                    <a:lnTo>
                      <a:pt x="297" y="85"/>
                    </a:lnTo>
                    <a:lnTo>
                      <a:pt x="297" y="85"/>
                    </a:lnTo>
                    <a:lnTo>
                      <a:pt x="297" y="83"/>
                    </a:lnTo>
                    <a:lnTo>
                      <a:pt x="297" y="83"/>
                    </a:lnTo>
                    <a:lnTo>
                      <a:pt x="297" y="83"/>
                    </a:lnTo>
                    <a:lnTo>
                      <a:pt x="297" y="83"/>
                    </a:lnTo>
                    <a:lnTo>
                      <a:pt x="297" y="83"/>
                    </a:lnTo>
                    <a:lnTo>
                      <a:pt x="297" y="83"/>
                    </a:lnTo>
                    <a:lnTo>
                      <a:pt x="299" y="83"/>
                    </a:lnTo>
                    <a:lnTo>
                      <a:pt x="299" y="83"/>
                    </a:lnTo>
                    <a:lnTo>
                      <a:pt x="299" y="81"/>
                    </a:lnTo>
                    <a:lnTo>
                      <a:pt x="299" y="81"/>
                    </a:lnTo>
                    <a:lnTo>
                      <a:pt x="299" y="83"/>
                    </a:lnTo>
                    <a:lnTo>
                      <a:pt x="299" y="83"/>
                    </a:lnTo>
                    <a:lnTo>
                      <a:pt x="300" y="83"/>
                    </a:lnTo>
                    <a:lnTo>
                      <a:pt x="300" y="83"/>
                    </a:lnTo>
                    <a:lnTo>
                      <a:pt x="300" y="81"/>
                    </a:lnTo>
                    <a:lnTo>
                      <a:pt x="300" y="81"/>
                    </a:lnTo>
                    <a:lnTo>
                      <a:pt x="300" y="81"/>
                    </a:lnTo>
                    <a:lnTo>
                      <a:pt x="302" y="81"/>
                    </a:lnTo>
                    <a:lnTo>
                      <a:pt x="302" y="81"/>
                    </a:lnTo>
                    <a:lnTo>
                      <a:pt x="302" y="81"/>
                    </a:lnTo>
                    <a:lnTo>
                      <a:pt x="302" y="81"/>
                    </a:lnTo>
                    <a:lnTo>
                      <a:pt x="302" y="81"/>
                    </a:lnTo>
                    <a:lnTo>
                      <a:pt x="304" y="79"/>
                    </a:lnTo>
                    <a:lnTo>
                      <a:pt x="304" y="81"/>
                    </a:lnTo>
                    <a:lnTo>
                      <a:pt x="304" y="81"/>
                    </a:lnTo>
                    <a:lnTo>
                      <a:pt x="304" y="81"/>
                    </a:lnTo>
                    <a:lnTo>
                      <a:pt x="304" y="81"/>
                    </a:lnTo>
                    <a:lnTo>
                      <a:pt x="304" y="81"/>
                    </a:lnTo>
                    <a:lnTo>
                      <a:pt x="304" y="81"/>
                    </a:lnTo>
                    <a:lnTo>
                      <a:pt x="304" y="81"/>
                    </a:lnTo>
                    <a:lnTo>
                      <a:pt x="304" y="83"/>
                    </a:lnTo>
                    <a:lnTo>
                      <a:pt x="304" y="83"/>
                    </a:lnTo>
                    <a:lnTo>
                      <a:pt x="304" y="83"/>
                    </a:lnTo>
                    <a:lnTo>
                      <a:pt x="306" y="83"/>
                    </a:lnTo>
                    <a:lnTo>
                      <a:pt x="306" y="83"/>
                    </a:lnTo>
                    <a:lnTo>
                      <a:pt x="306" y="81"/>
                    </a:lnTo>
                    <a:lnTo>
                      <a:pt x="306" y="81"/>
                    </a:lnTo>
                    <a:lnTo>
                      <a:pt x="306" y="79"/>
                    </a:lnTo>
                    <a:lnTo>
                      <a:pt x="306" y="79"/>
                    </a:lnTo>
                    <a:lnTo>
                      <a:pt x="308" y="79"/>
                    </a:lnTo>
                    <a:lnTo>
                      <a:pt x="308" y="77"/>
                    </a:lnTo>
                    <a:lnTo>
                      <a:pt x="308" y="77"/>
                    </a:lnTo>
                    <a:lnTo>
                      <a:pt x="308" y="77"/>
                    </a:lnTo>
                    <a:lnTo>
                      <a:pt x="308" y="77"/>
                    </a:lnTo>
                    <a:lnTo>
                      <a:pt x="308" y="76"/>
                    </a:lnTo>
                    <a:lnTo>
                      <a:pt x="308" y="76"/>
                    </a:lnTo>
                    <a:lnTo>
                      <a:pt x="308" y="76"/>
                    </a:lnTo>
                    <a:lnTo>
                      <a:pt x="309" y="76"/>
                    </a:lnTo>
                    <a:lnTo>
                      <a:pt x="309" y="76"/>
                    </a:lnTo>
                    <a:lnTo>
                      <a:pt x="309" y="76"/>
                    </a:lnTo>
                    <a:lnTo>
                      <a:pt x="309" y="76"/>
                    </a:lnTo>
                    <a:lnTo>
                      <a:pt x="309" y="76"/>
                    </a:lnTo>
                    <a:lnTo>
                      <a:pt x="309" y="74"/>
                    </a:lnTo>
                    <a:lnTo>
                      <a:pt x="311" y="74"/>
                    </a:lnTo>
                    <a:lnTo>
                      <a:pt x="311" y="74"/>
                    </a:lnTo>
                    <a:lnTo>
                      <a:pt x="311" y="74"/>
                    </a:lnTo>
                    <a:lnTo>
                      <a:pt x="311" y="74"/>
                    </a:lnTo>
                    <a:lnTo>
                      <a:pt x="311" y="74"/>
                    </a:lnTo>
                    <a:lnTo>
                      <a:pt x="311" y="74"/>
                    </a:lnTo>
                    <a:lnTo>
                      <a:pt x="311" y="74"/>
                    </a:lnTo>
                    <a:lnTo>
                      <a:pt x="313" y="74"/>
                    </a:lnTo>
                    <a:lnTo>
                      <a:pt x="313" y="74"/>
                    </a:lnTo>
                    <a:lnTo>
                      <a:pt x="313" y="74"/>
                    </a:lnTo>
                    <a:lnTo>
                      <a:pt x="313" y="74"/>
                    </a:lnTo>
                    <a:lnTo>
                      <a:pt x="313" y="74"/>
                    </a:lnTo>
                    <a:lnTo>
                      <a:pt x="313" y="74"/>
                    </a:lnTo>
                    <a:lnTo>
                      <a:pt x="315" y="74"/>
                    </a:lnTo>
                    <a:lnTo>
                      <a:pt x="315" y="74"/>
                    </a:lnTo>
                    <a:lnTo>
                      <a:pt x="315" y="74"/>
                    </a:lnTo>
                    <a:lnTo>
                      <a:pt x="315" y="74"/>
                    </a:lnTo>
                    <a:lnTo>
                      <a:pt x="317" y="74"/>
                    </a:lnTo>
                    <a:lnTo>
                      <a:pt x="317" y="74"/>
                    </a:lnTo>
                    <a:lnTo>
                      <a:pt x="317" y="74"/>
                    </a:lnTo>
                    <a:lnTo>
                      <a:pt x="317" y="74"/>
                    </a:lnTo>
                    <a:lnTo>
                      <a:pt x="317" y="76"/>
                    </a:lnTo>
                    <a:lnTo>
                      <a:pt x="319" y="76"/>
                    </a:lnTo>
                    <a:lnTo>
                      <a:pt x="319" y="76"/>
                    </a:lnTo>
                    <a:lnTo>
                      <a:pt x="319" y="76"/>
                    </a:lnTo>
                    <a:lnTo>
                      <a:pt x="320" y="74"/>
                    </a:lnTo>
                    <a:lnTo>
                      <a:pt x="320" y="74"/>
                    </a:lnTo>
                    <a:lnTo>
                      <a:pt x="320" y="74"/>
                    </a:lnTo>
                    <a:lnTo>
                      <a:pt x="320" y="74"/>
                    </a:lnTo>
                    <a:lnTo>
                      <a:pt x="322" y="74"/>
                    </a:lnTo>
                    <a:lnTo>
                      <a:pt x="322" y="74"/>
                    </a:lnTo>
                    <a:lnTo>
                      <a:pt x="322" y="74"/>
                    </a:lnTo>
                    <a:lnTo>
                      <a:pt x="322" y="74"/>
                    </a:lnTo>
                    <a:lnTo>
                      <a:pt x="322" y="74"/>
                    </a:lnTo>
                    <a:lnTo>
                      <a:pt x="322" y="76"/>
                    </a:lnTo>
                    <a:lnTo>
                      <a:pt x="322" y="76"/>
                    </a:lnTo>
                    <a:lnTo>
                      <a:pt x="322" y="76"/>
                    </a:lnTo>
                    <a:lnTo>
                      <a:pt x="322" y="76"/>
                    </a:lnTo>
                    <a:lnTo>
                      <a:pt x="322" y="76"/>
                    </a:lnTo>
                    <a:lnTo>
                      <a:pt x="322" y="76"/>
                    </a:lnTo>
                    <a:lnTo>
                      <a:pt x="322" y="76"/>
                    </a:lnTo>
                    <a:lnTo>
                      <a:pt x="322" y="76"/>
                    </a:lnTo>
                    <a:lnTo>
                      <a:pt x="324" y="76"/>
                    </a:lnTo>
                    <a:lnTo>
                      <a:pt x="324" y="76"/>
                    </a:lnTo>
                    <a:lnTo>
                      <a:pt x="324" y="76"/>
                    </a:lnTo>
                    <a:lnTo>
                      <a:pt x="324" y="76"/>
                    </a:lnTo>
                    <a:lnTo>
                      <a:pt x="324" y="76"/>
                    </a:lnTo>
                    <a:lnTo>
                      <a:pt x="324" y="76"/>
                    </a:lnTo>
                    <a:lnTo>
                      <a:pt x="324" y="76"/>
                    </a:lnTo>
                    <a:lnTo>
                      <a:pt x="324" y="76"/>
                    </a:lnTo>
                    <a:lnTo>
                      <a:pt x="324" y="74"/>
                    </a:lnTo>
                    <a:lnTo>
                      <a:pt x="324" y="74"/>
                    </a:lnTo>
                    <a:lnTo>
                      <a:pt x="326" y="72"/>
                    </a:lnTo>
                    <a:lnTo>
                      <a:pt x="326" y="72"/>
                    </a:lnTo>
                    <a:lnTo>
                      <a:pt x="326" y="72"/>
                    </a:lnTo>
                    <a:lnTo>
                      <a:pt x="326" y="72"/>
                    </a:lnTo>
                    <a:lnTo>
                      <a:pt x="326" y="72"/>
                    </a:lnTo>
                    <a:lnTo>
                      <a:pt x="326" y="72"/>
                    </a:lnTo>
                    <a:lnTo>
                      <a:pt x="326" y="72"/>
                    </a:lnTo>
                    <a:lnTo>
                      <a:pt x="328" y="72"/>
                    </a:lnTo>
                    <a:lnTo>
                      <a:pt x="328" y="70"/>
                    </a:lnTo>
                    <a:lnTo>
                      <a:pt x="328" y="70"/>
                    </a:lnTo>
                    <a:lnTo>
                      <a:pt x="328" y="70"/>
                    </a:lnTo>
                    <a:lnTo>
                      <a:pt x="328" y="70"/>
                    </a:lnTo>
                    <a:lnTo>
                      <a:pt x="328" y="70"/>
                    </a:lnTo>
                    <a:lnTo>
                      <a:pt x="328" y="70"/>
                    </a:lnTo>
                    <a:lnTo>
                      <a:pt x="329" y="70"/>
                    </a:lnTo>
                    <a:lnTo>
                      <a:pt x="329" y="70"/>
                    </a:lnTo>
                    <a:lnTo>
                      <a:pt x="329" y="70"/>
                    </a:lnTo>
                    <a:lnTo>
                      <a:pt x="329" y="70"/>
                    </a:lnTo>
                    <a:lnTo>
                      <a:pt x="329" y="70"/>
                    </a:lnTo>
                    <a:lnTo>
                      <a:pt x="329" y="72"/>
                    </a:lnTo>
                    <a:lnTo>
                      <a:pt x="329" y="72"/>
                    </a:lnTo>
                    <a:lnTo>
                      <a:pt x="329" y="72"/>
                    </a:lnTo>
                    <a:lnTo>
                      <a:pt x="329" y="72"/>
                    </a:lnTo>
                    <a:lnTo>
                      <a:pt x="329" y="72"/>
                    </a:lnTo>
                    <a:lnTo>
                      <a:pt x="329" y="72"/>
                    </a:lnTo>
                    <a:lnTo>
                      <a:pt x="329" y="74"/>
                    </a:lnTo>
                    <a:lnTo>
                      <a:pt x="329" y="74"/>
                    </a:lnTo>
                    <a:lnTo>
                      <a:pt x="329" y="74"/>
                    </a:lnTo>
                    <a:lnTo>
                      <a:pt x="329" y="74"/>
                    </a:lnTo>
                    <a:lnTo>
                      <a:pt x="331" y="74"/>
                    </a:lnTo>
                    <a:lnTo>
                      <a:pt x="331" y="74"/>
                    </a:lnTo>
                    <a:lnTo>
                      <a:pt x="331" y="74"/>
                    </a:lnTo>
                    <a:lnTo>
                      <a:pt x="331" y="74"/>
                    </a:lnTo>
                    <a:lnTo>
                      <a:pt x="331" y="74"/>
                    </a:lnTo>
                    <a:lnTo>
                      <a:pt x="333" y="72"/>
                    </a:lnTo>
                    <a:lnTo>
                      <a:pt x="333" y="72"/>
                    </a:lnTo>
                    <a:lnTo>
                      <a:pt x="333" y="72"/>
                    </a:lnTo>
                    <a:lnTo>
                      <a:pt x="333" y="72"/>
                    </a:lnTo>
                    <a:lnTo>
                      <a:pt x="333" y="72"/>
                    </a:lnTo>
                    <a:lnTo>
                      <a:pt x="333" y="72"/>
                    </a:lnTo>
                    <a:lnTo>
                      <a:pt x="331" y="72"/>
                    </a:lnTo>
                    <a:lnTo>
                      <a:pt x="331" y="72"/>
                    </a:lnTo>
                    <a:lnTo>
                      <a:pt x="333" y="70"/>
                    </a:lnTo>
                    <a:lnTo>
                      <a:pt x="333" y="70"/>
                    </a:lnTo>
                    <a:lnTo>
                      <a:pt x="331" y="70"/>
                    </a:lnTo>
                    <a:lnTo>
                      <a:pt x="331" y="70"/>
                    </a:lnTo>
                    <a:lnTo>
                      <a:pt x="331" y="70"/>
                    </a:lnTo>
                    <a:lnTo>
                      <a:pt x="331" y="70"/>
                    </a:lnTo>
                    <a:lnTo>
                      <a:pt x="331" y="70"/>
                    </a:lnTo>
                    <a:lnTo>
                      <a:pt x="331" y="68"/>
                    </a:lnTo>
                    <a:lnTo>
                      <a:pt x="331" y="68"/>
                    </a:lnTo>
                    <a:lnTo>
                      <a:pt x="331" y="68"/>
                    </a:lnTo>
                    <a:lnTo>
                      <a:pt x="331" y="68"/>
                    </a:lnTo>
                    <a:lnTo>
                      <a:pt x="333" y="68"/>
                    </a:lnTo>
                    <a:lnTo>
                      <a:pt x="333" y="68"/>
                    </a:lnTo>
                    <a:lnTo>
                      <a:pt x="333" y="68"/>
                    </a:lnTo>
                    <a:lnTo>
                      <a:pt x="333" y="68"/>
                    </a:lnTo>
                    <a:lnTo>
                      <a:pt x="333" y="68"/>
                    </a:lnTo>
                    <a:lnTo>
                      <a:pt x="333" y="68"/>
                    </a:lnTo>
                    <a:lnTo>
                      <a:pt x="335" y="67"/>
                    </a:lnTo>
                    <a:lnTo>
                      <a:pt x="333" y="67"/>
                    </a:lnTo>
                    <a:lnTo>
                      <a:pt x="333" y="67"/>
                    </a:lnTo>
                    <a:lnTo>
                      <a:pt x="335" y="67"/>
                    </a:lnTo>
                    <a:lnTo>
                      <a:pt x="335" y="67"/>
                    </a:lnTo>
                    <a:lnTo>
                      <a:pt x="335" y="67"/>
                    </a:lnTo>
                    <a:lnTo>
                      <a:pt x="335" y="67"/>
                    </a:lnTo>
                    <a:lnTo>
                      <a:pt x="335" y="67"/>
                    </a:lnTo>
                    <a:lnTo>
                      <a:pt x="335" y="67"/>
                    </a:lnTo>
                    <a:lnTo>
                      <a:pt x="335" y="67"/>
                    </a:lnTo>
                    <a:lnTo>
                      <a:pt x="335" y="68"/>
                    </a:lnTo>
                    <a:lnTo>
                      <a:pt x="335" y="68"/>
                    </a:lnTo>
                    <a:lnTo>
                      <a:pt x="335" y="68"/>
                    </a:lnTo>
                    <a:lnTo>
                      <a:pt x="335" y="68"/>
                    </a:lnTo>
                    <a:lnTo>
                      <a:pt x="335" y="68"/>
                    </a:lnTo>
                    <a:lnTo>
                      <a:pt x="335" y="70"/>
                    </a:lnTo>
                    <a:lnTo>
                      <a:pt x="335" y="70"/>
                    </a:lnTo>
                    <a:lnTo>
                      <a:pt x="335" y="70"/>
                    </a:lnTo>
                    <a:lnTo>
                      <a:pt x="335" y="70"/>
                    </a:lnTo>
                    <a:lnTo>
                      <a:pt x="335" y="70"/>
                    </a:lnTo>
                    <a:lnTo>
                      <a:pt x="335" y="70"/>
                    </a:lnTo>
                    <a:lnTo>
                      <a:pt x="337" y="70"/>
                    </a:lnTo>
                    <a:lnTo>
                      <a:pt x="337" y="70"/>
                    </a:lnTo>
                    <a:lnTo>
                      <a:pt x="337" y="70"/>
                    </a:lnTo>
                    <a:lnTo>
                      <a:pt x="337" y="70"/>
                    </a:lnTo>
                    <a:lnTo>
                      <a:pt x="337" y="72"/>
                    </a:lnTo>
                    <a:lnTo>
                      <a:pt x="337" y="72"/>
                    </a:lnTo>
                    <a:lnTo>
                      <a:pt x="337" y="72"/>
                    </a:lnTo>
                    <a:lnTo>
                      <a:pt x="337" y="72"/>
                    </a:lnTo>
                    <a:lnTo>
                      <a:pt x="337" y="72"/>
                    </a:lnTo>
                    <a:lnTo>
                      <a:pt x="337" y="72"/>
                    </a:lnTo>
                    <a:lnTo>
                      <a:pt x="337" y="72"/>
                    </a:lnTo>
                    <a:lnTo>
                      <a:pt x="337" y="72"/>
                    </a:lnTo>
                    <a:lnTo>
                      <a:pt x="337" y="74"/>
                    </a:lnTo>
                    <a:lnTo>
                      <a:pt x="337" y="74"/>
                    </a:lnTo>
                    <a:lnTo>
                      <a:pt x="338" y="72"/>
                    </a:lnTo>
                    <a:lnTo>
                      <a:pt x="338" y="72"/>
                    </a:lnTo>
                    <a:lnTo>
                      <a:pt x="338" y="72"/>
                    </a:lnTo>
                    <a:lnTo>
                      <a:pt x="338" y="72"/>
                    </a:lnTo>
                    <a:lnTo>
                      <a:pt x="338" y="72"/>
                    </a:lnTo>
                    <a:lnTo>
                      <a:pt x="338" y="72"/>
                    </a:lnTo>
                    <a:lnTo>
                      <a:pt x="338" y="72"/>
                    </a:lnTo>
                    <a:lnTo>
                      <a:pt x="338" y="72"/>
                    </a:lnTo>
                    <a:lnTo>
                      <a:pt x="338" y="72"/>
                    </a:lnTo>
                    <a:lnTo>
                      <a:pt x="338" y="72"/>
                    </a:lnTo>
                    <a:lnTo>
                      <a:pt x="338" y="70"/>
                    </a:lnTo>
                    <a:lnTo>
                      <a:pt x="338" y="70"/>
                    </a:lnTo>
                    <a:lnTo>
                      <a:pt x="338" y="70"/>
                    </a:lnTo>
                    <a:lnTo>
                      <a:pt x="338" y="70"/>
                    </a:lnTo>
                    <a:lnTo>
                      <a:pt x="338" y="70"/>
                    </a:lnTo>
                    <a:lnTo>
                      <a:pt x="338" y="70"/>
                    </a:lnTo>
                    <a:lnTo>
                      <a:pt x="338" y="70"/>
                    </a:lnTo>
                    <a:lnTo>
                      <a:pt x="338" y="70"/>
                    </a:lnTo>
                    <a:lnTo>
                      <a:pt x="338" y="70"/>
                    </a:lnTo>
                    <a:lnTo>
                      <a:pt x="338" y="70"/>
                    </a:lnTo>
                    <a:lnTo>
                      <a:pt x="338" y="70"/>
                    </a:lnTo>
                    <a:lnTo>
                      <a:pt x="340" y="70"/>
                    </a:lnTo>
                    <a:lnTo>
                      <a:pt x="340" y="70"/>
                    </a:lnTo>
                    <a:lnTo>
                      <a:pt x="340" y="68"/>
                    </a:lnTo>
                    <a:lnTo>
                      <a:pt x="340" y="68"/>
                    </a:lnTo>
                    <a:lnTo>
                      <a:pt x="340" y="68"/>
                    </a:lnTo>
                    <a:lnTo>
                      <a:pt x="340" y="68"/>
                    </a:lnTo>
                    <a:lnTo>
                      <a:pt x="340" y="68"/>
                    </a:lnTo>
                    <a:lnTo>
                      <a:pt x="342" y="68"/>
                    </a:lnTo>
                    <a:lnTo>
                      <a:pt x="342" y="68"/>
                    </a:lnTo>
                    <a:lnTo>
                      <a:pt x="342" y="68"/>
                    </a:lnTo>
                    <a:lnTo>
                      <a:pt x="342" y="68"/>
                    </a:lnTo>
                    <a:lnTo>
                      <a:pt x="342" y="68"/>
                    </a:lnTo>
                    <a:lnTo>
                      <a:pt x="342" y="68"/>
                    </a:lnTo>
                    <a:lnTo>
                      <a:pt x="342" y="70"/>
                    </a:lnTo>
                    <a:lnTo>
                      <a:pt x="342" y="70"/>
                    </a:lnTo>
                    <a:lnTo>
                      <a:pt x="342" y="70"/>
                    </a:lnTo>
                    <a:lnTo>
                      <a:pt x="342" y="70"/>
                    </a:lnTo>
                    <a:lnTo>
                      <a:pt x="344" y="70"/>
                    </a:lnTo>
                    <a:lnTo>
                      <a:pt x="344" y="70"/>
                    </a:lnTo>
                    <a:lnTo>
                      <a:pt x="344" y="68"/>
                    </a:lnTo>
                    <a:lnTo>
                      <a:pt x="344" y="68"/>
                    </a:lnTo>
                    <a:lnTo>
                      <a:pt x="344" y="68"/>
                    </a:lnTo>
                    <a:lnTo>
                      <a:pt x="344" y="68"/>
                    </a:lnTo>
                    <a:lnTo>
                      <a:pt x="344" y="68"/>
                    </a:lnTo>
                    <a:lnTo>
                      <a:pt x="344" y="68"/>
                    </a:lnTo>
                    <a:lnTo>
                      <a:pt x="344" y="70"/>
                    </a:lnTo>
                    <a:lnTo>
                      <a:pt x="344" y="70"/>
                    </a:lnTo>
                    <a:lnTo>
                      <a:pt x="344" y="70"/>
                    </a:lnTo>
                    <a:lnTo>
                      <a:pt x="344" y="70"/>
                    </a:lnTo>
                    <a:lnTo>
                      <a:pt x="344" y="70"/>
                    </a:lnTo>
                    <a:lnTo>
                      <a:pt x="344" y="70"/>
                    </a:lnTo>
                    <a:lnTo>
                      <a:pt x="344" y="70"/>
                    </a:lnTo>
                    <a:lnTo>
                      <a:pt x="346" y="70"/>
                    </a:lnTo>
                    <a:lnTo>
                      <a:pt x="346" y="72"/>
                    </a:lnTo>
                    <a:lnTo>
                      <a:pt x="346" y="72"/>
                    </a:lnTo>
                    <a:lnTo>
                      <a:pt x="346" y="72"/>
                    </a:lnTo>
                    <a:lnTo>
                      <a:pt x="346" y="72"/>
                    </a:lnTo>
                    <a:lnTo>
                      <a:pt x="346" y="72"/>
                    </a:lnTo>
                    <a:lnTo>
                      <a:pt x="346" y="72"/>
                    </a:lnTo>
                    <a:lnTo>
                      <a:pt x="346" y="72"/>
                    </a:lnTo>
                    <a:lnTo>
                      <a:pt x="346" y="72"/>
                    </a:lnTo>
                    <a:lnTo>
                      <a:pt x="347" y="72"/>
                    </a:lnTo>
                    <a:lnTo>
                      <a:pt x="347" y="72"/>
                    </a:lnTo>
                    <a:lnTo>
                      <a:pt x="347" y="72"/>
                    </a:lnTo>
                    <a:lnTo>
                      <a:pt x="347" y="72"/>
                    </a:lnTo>
                    <a:lnTo>
                      <a:pt x="347" y="72"/>
                    </a:lnTo>
                    <a:lnTo>
                      <a:pt x="349" y="72"/>
                    </a:lnTo>
                    <a:lnTo>
                      <a:pt x="349" y="72"/>
                    </a:lnTo>
                    <a:lnTo>
                      <a:pt x="349" y="70"/>
                    </a:lnTo>
                    <a:lnTo>
                      <a:pt x="349" y="70"/>
                    </a:lnTo>
                    <a:lnTo>
                      <a:pt x="349" y="70"/>
                    </a:lnTo>
                    <a:lnTo>
                      <a:pt x="351" y="70"/>
                    </a:lnTo>
                    <a:lnTo>
                      <a:pt x="351" y="68"/>
                    </a:lnTo>
                    <a:lnTo>
                      <a:pt x="351" y="68"/>
                    </a:lnTo>
                    <a:lnTo>
                      <a:pt x="351" y="67"/>
                    </a:lnTo>
                    <a:lnTo>
                      <a:pt x="351" y="67"/>
                    </a:lnTo>
                    <a:lnTo>
                      <a:pt x="351" y="67"/>
                    </a:lnTo>
                    <a:lnTo>
                      <a:pt x="351" y="65"/>
                    </a:lnTo>
                    <a:lnTo>
                      <a:pt x="351" y="65"/>
                    </a:lnTo>
                    <a:lnTo>
                      <a:pt x="351" y="65"/>
                    </a:lnTo>
                    <a:lnTo>
                      <a:pt x="351" y="65"/>
                    </a:lnTo>
                    <a:lnTo>
                      <a:pt x="351" y="63"/>
                    </a:lnTo>
                    <a:lnTo>
                      <a:pt x="351" y="63"/>
                    </a:lnTo>
                    <a:lnTo>
                      <a:pt x="351" y="63"/>
                    </a:lnTo>
                    <a:lnTo>
                      <a:pt x="353" y="63"/>
                    </a:lnTo>
                    <a:lnTo>
                      <a:pt x="351" y="61"/>
                    </a:lnTo>
                    <a:lnTo>
                      <a:pt x="351" y="61"/>
                    </a:lnTo>
                    <a:lnTo>
                      <a:pt x="351" y="61"/>
                    </a:lnTo>
                    <a:lnTo>
                      <a:pt x="351" y="61"/>
                    </a:lnTo>
                    <a:lnTo>
                      <a:pt x="351" y="61"/>
                    </a:lnTo>
                    <a:lnTo>
                      <a:pt x="351" y="61"/>
                    </a:lnTo>
                    <a:lnTo>
                      <a:pt x="351" y="61"/>
                    </a:lnTo>
                    <a:lnTo>
                      <a:pt x="351" y="61"/>
                    </a:lnTo>
                    <a:lnTo>
                      <a:pt x="353" y="61"/>
                    </a:lnTo>
                    <a:lnTo>
                      <a:pt x="353" y="61"/>
                    </a:lnTo>
                    <a:lnTo>
                      <a:pt x="353" y="61"/>
                    </a:lnTo>
                    <a:lnTo>
                      <a:pt x="353" y="61"/>
                    </a:lnTo>
                    <a:lnTo>
                      <a:pt x="353" y="61"/>
                    </a:lnTo>
                    <a:lnTo>
                      <a:pt x="353" y="61"/>
                    </a:lnTo>
                    <a:lnTo>
                      <a:pt x="355" y="63"/>
                    </a:lnTo>
                    <a:lnTo>
                      <a:pt x="355" y="63"/>
                    </a:lnTo>
                    <a:lnTo>
                      <a:pt x="355" y="63"/>
                    </a:lnTo>
                    <a:lnTo>
                      <a:pt x="355" y="63"/>
                    </a:lnTo>
                    <a:lnTo>
                      <a:pt x="355" y="63"/>
                    </a:lnTo>
                    <a:lnTo>
                      <a:pt x="355" y="63"/>
                    </a:lnTo>
                    <a:lnTo>
                      <a:pt x="355" y="63"/>
                    </a:lnTo>
                    <a:lnTo>
                      <a:pt x="356" y="63"/>
                    </a:lnTo>
                    <a:lnTo>
                      <a:pt x="356" y="65"/>
                    </a:lnTo>
                    <a:lnTo>
                      <a:pt x="356" y="65"/>
                    </a:lnTo>
                    <a:lnTo>
                      <a:pt x="356" y="63"/>
                    </a:lnTo>
                    <a:lnTo>
                      <a:pt x="356" y="63"/>
                    </a:lnTo>
                    <a:lnTo>
                      <a:pt x="358" y="63"/>
                    </a:lnTo>
                    <a:lnTo>
                      <a:pt x="358" y="63"/>
                    </a:lnTo>
                    <a:lnTo>
                      <a:pt x="358" y="63"/>
                    </a:lnTo>
                    <a:lnTo>
                      <a:pt x="358" y="63"/>
                    </a:lnTo>
                    <a:lnTo>
                      <a:pt x="358" y="63"/>
                    </a:lnTo>
                    <a:lnTo>
                      <a:pt x="358" y="63"/>
                    </a:lnTo>
                    <a:lnTo>
                      <a:pt x="358" y="63"/>
                    </a:lnTo>
                    <a:lnTo>
                      <a:pt x="358" y="63"/>
                    </a:lnTo>
                    <a:lnTo>
                      <a:pt x="358" y="63"/>
                    </a:lnTo>
                    <a:lnTo>
                      <a:pt x="358" y="63"/>
                    </a:lnTo>
                    <a:lnTo>
                      <a:pt x="356" y="63"/>
                    </a:lnTo>
                    <a:lnTo>
                      <a:pt x="356" y="63"/>
                    </a:lnTo>
                    <a:lnTo>
                      <a:pt x="356" y="63"/>
                    </a:lnTo>
                    <a:lnTo>
                      <a:pt x="356" y="63"/>
                    </a:lnTo>
                    <a:lnTo>
                      <a:pt x="356" y="63"/>
                    </a:lnTo>
                    <a:lnTo>
                      <a:pt x="356" y="63"/>
                    </a:lnTo>
                    <a:lnTo>
                      <a:pt x="356" y="63"/>
                    </a:lnTo>
                    <a:lnTo>
                      <a:pt x="356" y="61"/>
                    </a:lnTo>
                    <a:lnTo>
                      <a:pt x="356" y="61"/>
                    </a:lnTo>
                    <a:lnTo>
                      <a:pt x="356" y="61"/>
                    </a:lnTo>
                    <a:lnTo>
                      <a:pt x="356" y="61"/>
                    </a:lnTo>
                    <a:lnTo>
                      <a:pt x="355" y="59"/>
                    </a:lnTo>
                    <a:lnTo>
                      <a:pt x="355" y="59"/>
                    </a:lnTo>
                    <a:lnTo>
                      <a:pt x="355" y="59"/>
                    </a:lnTo>
                    <a:lnTo>
                      <a:pt x="355" y="59"/>
                    </a:lnTo>
                    <a:lnTo>
                      <a:pt x="356" y="59"/>
                    </a:lnTo>
                    <a:lnTo>
                      <a:pt x="356" y="59"/>
                    </a:lnTo>
                    <a:lnTo>
                      <a:pt x="356" y="59"/>
                    </a:lnTo>
                    <a:lnTo>
                      <a:pt x="356" y="61"/>
                    </a:lnTo>
                    <a:lnTo>
                      <a:pt x="356" y="61"/>
                    </a:lnTo>
                    <a:lnTo>
                      <a:pt x="358" y="61"/>
                    </a:lnTo>
                    <a:lnTo>
                      <a:pt x="358" y="61"/>
                    </a:lnTo>
                    <a:lnTo>
                      <a:pt x="358" y="61"/>
                    </a:lnTo>
                    <a:lnTo>
                      <a:pt x="358" y="61"/>
                    </a:lnTo>
                    <a:lnTo>
                      <a:pt x="358" y="61"/>
                    </a:lnTo>
                    <a:lnTo>
                      <a:pt x="358" y="61"/>
                    </a:lnTo>
                    <a:lnTo>
                      <a:pt x="358" y="61"/>
                    </a:lnTo>
                    <a:lnTo>
                      <a:pt x="358" y="59"/>
                    </a:lnTo>
                    <a:lnTo>
                      <a:pt x="358" y="59"/>
                    </a:lnTo>
                    <a:lnTo>
                      <a:pt x="360" y="59"/>
                    </a:lnTo>
                    <a:lnTo>
                      <a:pt x="360" y="59"/>
                    </a:lnTo>
                    <a:lnTo>
                      <a:pt x="360" y="59"/>
                    </a:lnTo>
                    <a:lnTo>
                      <a:pt x="360" y="58"/>
                    </a:lnTo>
                    <a:lnTo>
                      <a:pt x="360" y="58"/>
                    </a:lnTo>
                    <a:lnTo>
                      <a:pt x="360" y="58"/>
                    </a:lnTo>
                    <a:lnTo>
                      <a:pt x="360" y="58"/>
                    </a:lnTo>
                    <a:lnTo>
                      <a:pt x="360" y="58"/>
                    </a:lnTo>
                    <a:lnTo>
                      <a:pt x="360" y="58"/>
                    </a:lnTo>
                    <a:lnTo>
                      <a:pt x="360" y="58"/>
                    </a:lnTo>
                    <a:lnTo>
                      <a:pt x="360" y="56"/>
                    </a:lnTo>
                    <a:lnTo>
                      <a:pt x="362" y="56"/>
                    </a:lnTo>
                    <a:lnTo>
                      <a:pt x="362" y="58"/>
                    </a:lnTo>
                    <a:lnTo>
                      <a:pt x="362" y="58"/>
                    </a:lnTo>
                    <a:lnTo>
                      <a:pt x="362" y="58"/>
                    </a:lnTo>
                    <a:lnTo>
                      <a:pt x="362" y="58"/>
                    </a:lnTo>
                    <a:lnTo>
                      <a:pt x="362" y="58"/>
                    </a:lnTo>
                    <a:lnTo>
                      <a:pt x="362" y="58"/>
                    </a:lnTo>
                    <a:lnTo>
                      <a:pt x="362" y="58"/>
                    </a:lnTo>
                    <a:lnTo>
                      <a:pt x="364" y="58"/>
                    </a:lnTo>
                    <a:lnTo>
                      <a:pt x="364" y="58"/>
                    </a:lnTo>
                    <a:lnTo>
                      <a:pt x="364" y="58"/>
                    </a:lnTo>
                    <a:lnTo>
                      <a:pt x="364" y="58"/>
                    </a:lnTo>
                    <a:lnTo>
                      <a:pt x="364" y="58"/>
                    </a:lnTo>
                    <a:lnTo>
                      <a:pt x="364" y="56"/>
                    </a:lnTo>
                    <a:lnTo>
                      <a:pt x="364" y="56"/>
                    </a:lnTo>
                    <a:lnTo>
                      <a:pt x="366" y="56"/>
                    </a:lnTo>
                    <a:lnTo>
                      <a:pt x="366" y="56"/>
                    </a:lnTo>
                    <a:lnTo>
                      <a:pt x="366" y="56"/>
                    </a:lnTo>
                    <a:lnTo>
                      <a:pt x="366" y="56"/>
                    </a:lnTo>
                    <a:lnTo>
                      <a:pt x="366" y="56"/>
                    </a:lnTo>
                    <a:lnTo>
                      <a:pt x="367" y="56"/>
                    </a:lnTo>
                    <a:lnTo>
                      <a:pt x="367" y="56"/>
                    </a:lnTo>
                    <a:lnTo>
                      <a:pt x="367" y="56"/>
                    </a:lnTo>
                    <a:lnTo>
                      <a:pt x="367" y="56"/>
                    </a:lnTo>
                    <a:lnTo>
                      <a:pt x="367" y="58"/>
                    </a:lnTo>
                    <a:lnTo>
                      <a:pt x="367" y="58"/>
                    </a:lnTo>
                    <a:lnTo>
                      <a:pt x="367" y="58"/>
                    </a:lnTo>
                    <a:lnTo>
                      <a:pt x="367" y="58"/>
                    </a:lnTo>
                    <a:lnTo>
                      <a:pt x="367" y="58"/>
                    </a:lnTo>
                    <a:lnTo>
                      <a:pt x="367" y="58"/>
                    </a:lnTo>
                    <a:lnTo>
                      <a:pt x="367" y="58"/>
                    </a:lnTo>
                    <a:lnTo>
                      <a:pt x="369" y="58"/>
                    </a:lnTo>
                    <a:lnTo>
                      <a:pt x="369" y="58"/>
                    </a:lnTo>
                    <a:lnTo>
                      <a:pt x="369" y="58"/>
                    </a:lnTo>
                    <a:lnTo>
                      <a:pt x="369" y="58"/>
                    </a:lnTo>
                    <a:lnTo>
                      <a:pt x="369" y="58"/>
                    </a:lnTo>
                    <a:lnTo>
                      <a:pt x="369" y="58"/>
                    </a:lnTo>
                    <a:lnTo>
                      <a:pt x="371" y="58"/>
                    </a:lnTo>
                    <a:lnTo>
                      <a:pt x="371" y="58"/>
                    </a:lnTo>
                    <a:lnTo>
                      <a:pt x="371" y="58"/>
                    </a:lnTo>
                    <a:lnTo>
                      <a:pt x="371" y="58"/>
                    </a:lnTo>
                    <a:lnTo>
                      <a:pt x="373" y="58"/>
                    </a:lnTo>
                    <a:lnTo>
                      <a:pt x="373" y="58"/>
                    </a:lnTo>
                    <a:lnTo>
                      <a:pt x="373" y="58"/>
                    </a:lnTo>
                    <a:lnTo>
                      <a:pt x="373" y="58"/>
                    </a:lnTo>
                    <a:lnTo>
                      <a:pt x="373" y="56"/>
                    </a:lnTo>
                    <a:lnTo>
                      <a:pt x="373" y="56"/>
                    </a:lnTo>
                    <a:lnTo>
                      <a:pt x="373" y="56"/>
                    </a:lnTo>
                    <a:lnTo>
                      <a:pt x="373" y="56"/>
                    </a:lnTo>
                    <a:lnTo>
                      <a:pt x="373" y="56"/>
                    </a:lnTo>
                    <a:lnTo>
                      <a:pt x="373" y="56"/>
                    </a:lnTo>
                    <a:lnTo>
                      <a:pt x="371" y="54"/>
                    </a:lnTo>
                    <a:lnTo>
                      <a:pt x="371" y="54"/>
                    </a:lnTo>
                    <a:lnTo>
                      <a:pt x="371" y="54"/>
                    </a:lnTo>
                    <a:lnTo>
                      <a:pt x="371" y="54"/>
                    </a:lnTo>
                    <a:lnTo>
                      <a:pt x="373" y="54"/>
                    </a:lnTo>
                    <a:lnTo>
                      <a:pt x="373" y="54"/>
                    </a:lnTo>
                    <a:lnTo>
                      <a:pt x="373" y="54"/>
                    </a:lnTo>
                    <a:lnTo>
                      <a:pt x="373" y="54"/>
                    </a:lnTo>
                    <a:lnTo>
                      <a:pt x="373" y="54"/>
                    </a:lnTo>
                    <a:lnTo>
                      <a:pt x="373" y="54"/>
                    </a:lnTo>
                    <a:lnTo>
                      <a:pt x="375" y="54"/>
                    </a:lnTo>
                    <a:lnTo>
                      <a:pt x="375" y="54"/>
                    </a:lnTo>
                    <a:lnTo>
                      <a:pt x="375" y="54"/>
                    </a:lnTo>
                    <a:lnTo>
                      <a:pt x="375" y="54"/>
                    </a:lnTo>
                    <a:lnTo>
                      <a:pt x="375" y="52"/>
                    </a:lnTo>
                    <a:lnTo>
                      <a:pt x="375" y="52"/>
                    </a:lnTo>
                    <a:lnTo>
                      <a:pt x="375" y="52"/>
                    </a:lnTo>
                    <a:lnTo>
                      <a:pt x="375" y="52"/>
                    </a:lnTo>
                    <a:lnTo>
                      <a:pt x="375" y="52"/>
                    </a:lnTo>
                    <a:lnTo>
                      <a:pt x="376" y="52"/>
                    </a:lnTo>
                    <a:lnTo>
                      <a:pt x="376" y="52"/>
                    </a:lnTo>
                    <a:lnTo>
                      <a:pt x="376" y="50"/>
                    </a:lnTo>
                    <a:lnTo>
                      <a:pt x="376" y="50"/>
                    </a:lnTo>
                    <a:lnTo>
                      <a:pt x="378" y="52"/>
                    </a:lnTo>
                    <a:lnTo>
                      <a:pt x="378" y="52"/>
                    </a:lnTo>
                    <a:lnTo>
                      <a:pt x="378" y="52"/>
                    </a:lnTo>
                    <a:lnTo>
                      <a:pt x="378" y="52"/>
                    </a:lnTo>
                    <a:lnTo>
                      <a:pt x="378" y="52"/>
                    </a:lnTo>
                    <a:lnTo>
                      <a:pt x="378" y="52"/>
                    </a:lnTo>
                    <a:lnTo>
                      <a:pt x="378" y="52"/>
                    </a:lnTo>
                    <a:lnTo>
                      <a:pt x="380" y="52"/>
                    </a:lnTo>
                    <a:lnTo>
                      <a:pt x="380" y="52"/>
                    </a:lnTo>
                    <a:lnTo>
                      <a:pt x="380" y="52"/>
                    </a:lnTo>
                    <a:lnTo>
                      <a:pt x="380" y="52"/>
                    </a:lnTo>
                    <a:lnTo>
                      <a:pt x="380" y="52"/>
                    </a:lnTo>
                    <a:lnTo>
                      <a:pt x="382" y="52"/>
                    </a:lnTo>
                    <a:lnTo>
                      <a:pt x="382" y="52"/>
                    </a:lnTo>
                    <a:lnTo>
                      <a:pt x="382" y="52"/>
                    </a:lnTo>
                    <a:lnTo>
                      <a:pt x="382" y="52"/>
                    </a:lnTo>
                    <a:lnTo>
                      <a:pt x="382" y="52"/>
                    </a:lnTo>
                    <a:lnTo>
                      <a:pt x="382" y="52"/>
                    </a:lnTo>
                    <a:lnTo>
                      <a:pt x="382" y="54"/>
                    </a:lnTo>
                    <a:lnTo>
                      <a:pt x="382" y="54"/>
                    </a:lnTo>
                    <a:lnTo>
                      <a:pt x="382" y="54"/>
                    </a:lnTo>
                    <a:lnTo>
                      <a:pt x="382" y="54"/>
                    </a:lnTo>
                    <a:lnTo>
                      <a:pt x="382" y="56"/>
                    </a:lnTo>
                    <a:lnTo>
                      <a:pt x="382" y="56"/>
                    </a:lnTo>
                    <a:lnTo>
                      <a:pt x="384" y="56"/>
                    </a:lnTo>
                    <a:lnTo>
                      <a:pt x="384" y="56"/>
                    </a:lnTo>
                    <a:lnTo>
                      <a:pt x="384" y="56"/>
                    </a:lnTo>
                    <a:lnTo>
                      <a:pt x="384" y="56"/>
                    </a:lnTo>
                    <a:lnTo>
                      <a:pt x="384" y="58"/>
                    </a:lnTo>
                    <a:lnTo>
                      <a:pt x="384" y="58"/>
                    </a:lnTo>
                    <a:lnTo>
                      <a:pt x="384" y="58"/>
                    </a:lnTo>
                    <a:lnTo>
                      <a:pt x="385" y="58"/>
                    </a:lnTo>
                    <a:lnTo>
                      <a:pt x="385" y="58"/>
                    </a:lnTo>
                    <a:lnTo>
                      <a:pt x="385" y="58"/>
                    </a:lnTo>
                    <a:lnTo>
                      <a:pt x="385" y="58"/>
                    </a:lnTo>
                    <a:lnTo>
                      <a:pt x="385" y="58"/>
                    </a:lnTo>
                    <a:lnTo>
                      <a:pt x="385" y="58"/>
                    </a:lnTo>
                    <a:lnTo>
                      <a:pt x="385" y="58"/>
                    </a:lnTo>
                    <a:lnTo>
                      <a:pt x="385" y="58"/>
                    </a:lnTo>
                    <a:lnTo>
                      <a:pt x="385" y="58"/>
                    </a:lnTo>
                    <a:lnTo>
                      <a:pt x="387" y="58"/>
                    </a:lnTo>
                    <a:lnTo>
                      <a:pt x="387" y="56"/>
                    </a:lnTo>
                    <a:lnTo>
                      <a:pt x="387" y="56"/>
                    </a:lnTo>
                    <a:lnTo>
                      <a:pt x="387" y="56"/>
                    </a:lnTo>
                    <a:lnTo>
                      <a:pt x="387" y="56"/>
                    </a:lnTo>
                    <a:lnTo>
                      <a:pt x="387" y="56"/>
                    </a:lnTo>
                    <a:lnTo>
                      <a:pt x="387" y="54"/>
                    </a:lnTo>
                    <a:lnTo>
                      <a:pt x="387" y="54"/>
                    </a:lnTo>
                    <a:lnTo>
                      <a:pt x="387" y="54"/>
                    </a:lnTo>
                    <a:lnTo>
                      <a:pt x="387" y="56"/>
                    </a:lnTo>
                    <a:lnTo>
                      <a:pt x="389" y="56"/>
                    </a:lnTo>
                    <a:lnTo>
                      <a:pt x="389" y="56"/>
                    </a:lnTo>
                    <a:lnTo>
                      <a:pt x="389" y="56"/>
                    </a:lnTo>
                    <a:lnTo>
                      <a:pt x="391" y="56"/>
                    </a:lnTo>
                    <a:lnTo>
                      <a:pt x="391" y="56"/>
                    </a:lnTo>
                    <a:lnTo>
                      <a:pt x="391" y="56"/>
                    </a:lnTo>
                    <a:lnTo>
                      <a:pt x="391" y="56"/>
                    </a:lnTo>
                    <a:lnTo>
                      <a:pt x="391" y="56"/>
                    </a:lnTo>
                    <a:lnTo>
                      <a:pt x="391" y="56"/>
                    </a:lnTo>
                    <a:lnTo>
                      <a:pt x="391" y="58"/>
                    </a:lnTo>
                    <a:lnTo>
                      <a:pt x="391" y="58"/>
                    </a:lnTo>
                    <a:lnTo>
                      <a:pt x="391" y="58"/>
                    </a:lnTo>
                    <a:lnTo>
                      <a:pt x="393" y="58"/>
                    </a:lnTo>
                    <a:lnTo>
                      <a:pt x="393" y="58"/>
                    </a:lnTo>
                    <a:lnTo>
                      <a:pt x="393" y="59"/>
                    </a:lnTo>
                    <a:lnTo>
                      <a:pt x="393" y="59"/>
                    </a:lnTo>
                    <a:lnTo>
                      <a:pt x="393" y="59"/>
                    </a:lnTo>
                    <a:lnTo>
                      <a:pt x="393" y="59"/>
                    </a:lnTo>
                    <a:lnTo>
                      <a:pt x="393" y="59"/>
                    </a:lnTo>
                    <a:lnTo>
                      <a:pt x="394" y="59"/>
                    </a:lnTo>
                    <a:lnTo>
                      <a:pt x="394" y="59"/>
                    </a:lnTo>
                    <a:lnTo>
                      <a:pt x="394" y="61"/>
                    </a:lnTo>
                    <a:lnTo>
                      <a:pt x="394" y="61"/>
                    </a:lnTo>
                    <a:lnTo>
                      <a:pt x="394" y="61"/>
                    </a:lnTo>
                    <a:lnTo>
                      <a:pt x="396" y="61"/>
                    </a:lnTo>
                    <a:lnTo>
                      <a:pt x="396" y="61"/>
                    </a:lnTo>
                    <a:lnTo>
                      <a:pt x="396" y="61"/>
                    </a:lnTo>
                    <a:lnTo>
                      <a:pt x="396" y="61"/>
                    </a:lnTo>
                    <a:lnTo>
                      <a:pt x="396" y="61"/>
                    </a:lnTo>
                    <a:lnTo>
                      <a:pt x="396" y="63"/>
                    </a:lnTo>
                    <a:lnTo>
                      <a:pt x="396" y="63"/>
                    </a:lnTo>
                    <a:lnTo>
                      <a:pt x="396" y="63"/>
                    </a:lnTo>
                    <a:lnTo>
                      <a:pt x="396" y="61"/>
                    </a:lnTo>
                    <a:lnTo>
                      <a:pt x="396" y="61"/>
                    </a:lnTo>
                    <a:lnTo>
                      <a:pt x="398" y="61"/>
                    </a:lnTo>
                    <a:lnTo>
                      <a:pt x="398" y="61"/>
                    </a:lnTo>
                    <a:lnTo>
                      <a:pt x="398" y="61"/>
                    </a:lnTo>
                    <a:lnTo>
                      <a:pt x="398" y="59"/>
                    </a:lnTo>
                    <a:lnTo>
                      <a:pt x="398" y="59"/>
                    </a:lnTo>
                    <a:lnTo>
                      <a:pt x="400" y="59"/>
                    </a:lnTo>
                    <a:lnTo>
                      <a:pt x="400" y="58"/>
                    </a:lnTo>
                    <a:lnTo>
                      <a:pt x="400" y="58"/>
                    </a:lnTo>
                    <a:lnTo>
                      <a:pt x="400" y="58"/>
                    </a:lnTo>
                    <a:lnTo>
                      <a:pt x="400" y="58"/>
                    </a:lnTo>
                    <a:lnTo>
                      <a:pt x="400" y="58"/>
                    </a:lnTo>
                    <a:lnTo>
                      <a:pt x="400" y="58"/>
                    </a:lnTo>
                    <a:lnTo>
                      <a:pt x="400" y="56"/>
                    </a:lnTo>
                    <a:lnTo>
                      <a:pt x="400" y="56"/>
                    </a:lnTo>
                    <a:lnTo>
                      <a:pt x="400" y="56"/>
                    </a:lnTo>
                    <a:lnTo>
                      <a:pt x="400" y="54"/>
                    </a:lnTo>
                    <a:lnTo>
                      <a:pt x="400" y="54"/>
                    </a:lnTo>
                    <a:lnTo>
                      <a:pt x="400" y="54"/>
                    </a:lnTo>
                    <a:lnTo>
                      <a:pt x="400" y="54"/>
                    </a:lnTo>
                    <a:lnTo>
                      <a:pt x="400" y="54"/>
                    </a:lnTo>
                    <a:lnTo>
                      <a:pt x="402" y="54"/>
                    </a:lnTo>
                    <a:lnTo>
                      <a:pt x="402" y="52"/>
                    </a:lnTo>
                    <a:lnTo>
                      <a:pt x="402" y="52"/>
                    </a:lnTo>
                    <a:lnTo>
                      <a:pt x="402" y="52"/>
                    </a:lnTo>
                    <a:lnTo>
                      <a:pt x="402" y="52"/>
                    </a:lnTo>
                    <a:lnTo>
                      <a:pt x="404" y="52"/>
                    </a:lnTo>
                    <a:lnTo>
                      <a:pt x="404" y="52"/>
                    </a:lnTo>
                    <a:lnTo>
                      <a:pt x="404" y="54"/>
                    </a:lnTo>
                    <a:lnTo>
                      <a:pt x="404" y="54"/>
                    </a:lnTo>
                    <a:lnTo>
                      <a:pt x="405" y="54"/>
                    </a:lnTo>
                    <a:lnTo>
                      <a:pt x="405" y="54"/>
                    </a:lnTo>
                    <a:lnTo>
                      <a:pt x="405" y="54"/>
                    </a:lnTo>
                    <a:lnTo>
                      <a:pt x="405" y="54"/>
                    </a:lnTo>
                    <a:lnTo>
                      <a:pt x="407" y="54"/>
                    </a:lnTo>
                    <a:lnTo>
                      <a:pt x="407" y="54"/>
                    </a:lnTo>
                    <a:lnTo>
                      <a:pt x="407" y="54"/>
                    </a:lnTo>
                    <a:lnTo>
                      <a:pt x="407" y="56"/>
                    </a:lnTo>
                    <a:lnTo>
                      <a:pt x="407" y="56"/>
                    </a:lnTo>
                    <a:lnTo>
                      <a:pt x="409" y="56"/>
                    </a:lnTo>
                    <a:lnTo>
                      <a:pt x="409" y="56"/>
                    </a:lnTo>
                    <a:lnTo>
                      <a:pt x="409" y="56"/>
                    </a:lnTo>
                    <a:lnTo>
                      <a:pt x="409" y="56"/>
                    </a:lnTo>
                    <a:lnTo>
                      <a:pt x="409" y="56"/>
                    </a:lnTo>
                    <a:lnTo>
                      <a:pt x="411" y="56"/>
                    </a:lnTo>
                    <a:lnTo>
                      <a:pt x="411" y="54"/>
                    </a:lnTo>
                    <a:lnTo>
                      <a:pt x="411" y="54"/>
                    </a:lnTo>
                    <a:lnTo>
                      <a:pt x="411" y="54"/>
                    </a:lnTo>
                    <a:lnTo>
                      <a:pt x="411" y="54"/>
                    </a:lnTo>
                    <a:lnTo>
                      <a:pt x="411" y="54"/>
                    </a:lnTo>
                    <a:lnTo>
                      <a:pt x="411" y="54"/>
                    </a:lnTo>
                    <a:lnTo>
                      <a:pt x="411" y="52"/>
                    </a:lnTo>
                    <a:lnTo>
                      <a:pt x="411" y="52"/>
                    </a:lnTo>
                    <a:lnTo>
                      <a:pt x="411" y="52"/>
                    </a:lnTo>
                    <a:lnTo>
                      <a:pt x="411" y="52"/>
                    </a:lnTo>
                    <a:lnTo>
                      <a:pt x="411" y="52"/>
                    </a:lnTo>
                    <a:lnTo>
                      <a:pt x="411" y="52"/>
                    </a:lnTo>
                    <a:lnTo>
                      <a:pt x="411" y="52"/>
                    </a:lnTo>
                    <a:lnTo>
                      <a:pt x="411" y="52"/>
                    </a:lnTo>
                    <a:lnTo>
                      <a:pt x="413" y="52"/>
                    </a:lnTo>
                    <a:lnTo>
                      <a:pt x="413" y="52"/>
                    </a:lnTo>
                    <a:lnTo>
                      <a:pt x="413" y="52"/>
                    </a:lnTo>
                    <a:lnTo>
                      <a:pt x="414" y="54"/>
                    </a:lnTo>
                    <a:lnTo>
                      <a:pt x="414" y="54"/>
                    </a:lnTo>
                    <a:lnTo>
                      <a:pt x="414" y="54"/>
                    </a:lnTo>
                    <a:lnTo>
                      <a:pt x="414" y="54"/>
                    </a:lnTo>
                    <a:lnTo>
                      <a:pt x="414" y="56"/>
                    </a:lnTo>
                    <a:lnTo>
                      <a:pt x="414" y="56"/>
                    </a:lnTo>
                    <a:lnTo>
                      <a:pt x="414" y="56"/>
                    </a:lnTo>
                    <a:lnTo>
                      <a:pt x="414" y="56"/>
                    </a:lnTo>
                    <a:lnTo>
                      <a:pt x="414" y="56"/>
                    </a:lnTo>
                    <a:lnTo>
                      <a:pt x="414" y="56"/>
                    </a:lnTo>
                    <a:lnTo>
                      <a:pt x="414" y="58"/>
                    </a:lnTo>
                    <a:lnTo>
                      <a:pt x="414" y="58"/>
                    </a:lnTo>
                    <a:lnTo>
                      <a:pt x="416" y="58"/>
                    </a:lnTo>
                    <a:lnTo>
                      <a:pt x="416" y="58"/>
                    </a:lnTo>
                    <a:lnTo>
                      <a:pt x="416" y="58"/>
                    </a:lnTo>
                    <a:lnTo>
                      <a:pt x="416" y="58"/>
                    </a:lnTo>
                    <a:lnTo>
                      <a:pt x="416" y="58"/>
                    </a:lnTo>
                    <a:lnTo>
                      <a:pt x="416" y="58"/>
                    </a:lnTo>
                    <a:lnTo>
                      <a:pt x="418" y="58"/>
                    </a:lnTo>
                    <a:lnTo>
                      <a:pt x="418" y="56"/>
                    </a:lnTo>
                    <a:lnTo>
                      <a:pt x="418" y="56"/>
                    </a:lnTo>
                    <a:lnTo>
                      <a:pt x="418" y="56"/>
                    </a:lnTo>
                    <a:lnTo>
                      <a:pt x="418" y="56"/>
                    </a:lnTo>
                    <a:lnTo>
                      <a:pt x="420" y="56"/>
                    </a:lnTo>
                    <a:lnTo>
                      <a:pt x="420" y="54"/>
                    </a:lnTo>
                    <a:lnTo>
                      <a:pt x="422" y="54"/>
                    </a:lnTo>
                    <a:lnTo>
                      <a:pt x="422" y="56"/>
                    </a:lnTo>
                    <a:lnTo>
                      <a:pt x="422" y="58"/>
                    </a:lnTo>
                    <a:lnTo>
                      <a:pt x="422" y="58"/>
                    </a:lnTo>
                    <a:lnTo>
                      <a:pt x="422" y="58"/>
                    </a:lnTo>
                    <a:lnTo>
                      <a:pt x="422" y="58"/>
                    </a:lnTo>
                    <a:lnTo>
                      <a:pt x="422" y="58"/>
                    </a:lnTo>
                    <a:lnTo>
                      <a:pt x="422" y="58"/>
                    </a:lnTo>
                    <a:lnTo>
                      <a:pt x="422" y="59"/>
                    </a:lnTo>
                    <a:lnTo>
                      <a:pt x="420" y="59"/>
                    </a:lnTo>
                    <a:lnTo>
                      <a:pt x="420" y="59"/>
                    </a:lnTo>
                    <a:lnTo>
                      <a:pt x="420" y="59"/>
                    </a:lnTo>
                    <a:lnTo>
                      <a:pt x="420" y="59"/>
                    </a:lnTo>
                    <a:lnTo>
                      <a:pt x="420" y="59"/>
                    </a:lnTo>
                    <a:lnTo>
                      <a:pt x="420" y="61"/>
                    </a:lnTo>
                    <a:lnTo>
                      <a:pt x="420" y="61"/>
                    </a:lnTo>
                    <a:lnTo>
                      <a:pt x="420" y="61"/>
                    </a:lnTo>
                    <a:lnTo>
                      <a:pt x="420" y="61"/>
                    </a:lnTo>
                    <a:lnTo>
                      <a:pt x="420" y="61"/>
                    </a:lnTo>
                    <a:lnTo>
                      <a:pt x="420" y="63"/>
                    </a:lnTo>
                    <a:lnTo>
                      <a:pt x="420" y="63"/>
                    </a:lnTo>
                    <a:lnTo>
                      <a:pt x="420" y="63"/>
                    </a:lnTo>
                    <a:lnTo>
                      <a:pt x="420" y="63"/>
                    </a:lnTo>
                    <a:lnTo>
                      <a:pt x="420" y="63"/>
                    </a:lnTo>
                    <a:lnTo>
                      <a:pt x="420" y="63"/>
                    </a:lnTo>
                    <a:lnTo>
                      <a:pt x="420" y="63"/>
                    </a:lnTo>
                    <a:lnTo>
                      <a:pt x="420" y="63"/>
                    </a:lnTo>
                    <a:lnTo>
                      <a:pt x="422" y="63"/>
                    </a:lnTo>
                    <a:lnTo>
                      <a:pt x="422" y="63"/>
                    </a:lnTo>
                    <a:lnTo>
                      <a:pt x="422" y="63"/>
                    </a:lnTo>
                    <a:lnTo>
                      <a:pt x="422" y="65"/>
                    </a:lnTo>
                    <a:lnTo>
                      <a:pt x="422" y="65"/>
                    </a:lnTo>
                    <a:lnTo>
                      <a:pt x="420" y="65"/>
                    </a:lnTo>
                    <a:lnTo>
                      <a:pt x="420" y="65"/>
                    </a:lnTo>
                    <a:lnTo>
                      <a:pt x="422" y="67"/>
                    </a:lnTo>
                    <a:lnTo>
                      <a:pt x="422" y="67"/>
                    </a:lnTo>
                    <a:lnTo>
                      <a:pt x="422" y="67"/>
                    </a:lnTo>
                    <a:lnTo>
                      <a:pt x="422" y="67"/>
                    </a:lnTo>
                    <a:lnTo>
                      <a:pt x="422" y="67"/>
                    </a:lnTo>
                    <a:lnTo>
                      <a:pt x="423" y="67"/>
                    </a:lnTo>
                    <a:lnTo>
                      <a:pt x="423" y="68"/>
                    </a:lnTo>
                    <a:lnTo>
                      <a:pt x="423" y="68"/>
                    </a:lnTo>
                    <a:lnTo>
                      <a:pt x="423" y="68"/>
                    </a:lnTo>
                    <a:lnTo>
                      <a:pt x="423" y="68"/>
                    </a:lnTo>
                    <a:lnTo>
                      <a:pt x="423" y="68"/>
                    </a:lnTo>
                    <a:lnTo>
                      <a:pt x="425" y="68"/>
                    </a:lnTo>
                    <a:lnTo>
                      <a:pt x="425" y="68"/>
                    </a:lnTo>
                    <a:lnTo>
                      <a:pt x="425" y="70"/>
                    </a:lnTo>
                    <a:lnTo>
                      <a:pt x="425" y="70"/>
                    </a:lnTo>
                    <a:lnTo>
                      <a:pt x="425" y="70"/>
                    </a:lnTo>
                    <a:lnTo>
                      <a:pt x="427" y="70"/>
                    </a:lnTo>
                    <a:lnTo>
                      <a:pt x="427" y="70"/>
                    </a:lnTo>
                    <a:lnTo>
                      <a:pt x="427" y="70"/>
                    </a:lnTo>
                    <a:lnTo>
                      <a:pt x="427" y="70"/>
                    </a:lnTo>
                    <a:lnTo>
                      <a:pt x="429" y="70"/>
                    </a:lnTo>
                    <a:lnTo>
                      <a:pt x="429" y="70"/>
                    </a:lnTo>
                    <a:lnTo>
                      <a:pt x="429" y="70"/>
                    </a:lnTo>
                    <a:lnTo>
                      <a:pt x="429" y="68"/>
                    </a:lnTo>
                    <a:lnTo>
                      <a:pt x="429" y="68"/>
                    </a:lnTo>
                    <a:lnTo>
                      <a:pt x="427" y="67"/>
                    </a:lnTo>
                    <a:lnTo>
                      <a:pt x="427" y="67"/>
                    </a:lnTo>
                    <a:lnTo>
                      <a:pt x="427" y="67"/>
                    </a:lnTo>
                    <a:lnTo>
                      <a:pt x="427" y="67"/>
                    </a:lnTo>
                    <a:lnTo>
                      <a:pt x="427" y="67"/>
                    </a:lnTo>
                    <a:lnTo>
                      <a:pt x="427" y="65"/>
                    </a:lnTo>
                    <a:lnTo>
                      <a:pt x="427" y="65"/>
                    </a:lnTo>
                    <a:lnTo>
                      <a:pt x="427" y="65"/>
                    </a:lnTo>
                    <a:lnTo>
                      <a:pt x="427" y="65"/>
                    </a:lnTo>
                    <a:lnTo>
                      <a:pt x="427" y="65"/>
                    </a:lnTo>
                    <a:lnTo>
                      <a:pt x="429" y="65"/>
                    </a:lnTo>
                    <a:lnTo>
                      <a:pt x="429" y="65"/>
                    </a:lnTo>
                    <a:lnTo>
                      <a:pt x="431" y="65"/>
                    </a:lnTo>
                    <a:lnTo>
                      <a:pt x="431" y="65"/>
                    </a:lnTo>
                    <a:lnTo>
                      <a:pt x="431" y="63"/>
                    </a:lnTo>
                    <a:lnTo>
                      <a:pt x="431" y="63"/>
                    </a:lnTo>
                    <a:lnTo>
                      <a:pt x="431" y="63"/>
                    </a:lnTo>
                    <a:lnTo>
                      <a:pt x="431" y="63"/>
                    </a:lnTo>
                    <a:lnTo>
                      <a:pt x="431" y="61"/>
                    </a:lnTo>
                    <a:lnTo>
                      <a:pt x="431" y="61"/>
                    </a:lnTo>
                    <a:lnTo>
                      <a:pt x="431" y="61"/>
                    </a:lnTo>
                    <a:lnTo>
                      <a:pt x="431" y="61"/>
                    </a:lnTo>
                    <a:lnTo>
                      <a:pt x="432" y="61"/>
                    </a:lnTo>
                    <a:lnTo>
                      <a:pt x="432" y="61"/>
                    </a:lnTo>
                    <a:lnTo>
                      <a:pt x="434" y="61"/>
                    </a:lnTo>
                    <a:lnTo>
                      <a:pt x="434" y="61"/>
                    </a:lnTo>
                    <a:lnTo>
                      <a:pt x="434" y="61"/>
                    </a:lnTo>
                    <a:lnTo>
                      <a:pt x="436" y="61"/>
                    </a:lnTo>
                    <a:lnTo>
                      <a:pt x="436" y="61"/>
                    </a:lnTo>
                    <a:lnTo>
                      <a:pt x="438" y="61"/>
                    </a:lnTo>
                    <a:lnTo>
                      <a:pt x="438" y="61"/>
                    </a:lnTo>
                    <a:lnTo>
                      <a:pt x="438" y="59"/>
                    </a:lnTo>
                    <a:lnTo>
                      <a:pt x="438" y="59"/>
                    </a:lnTo>
                    <a:lnTo>
                      <a:pt x="440" y="59"/>
                    </a:lnTo>
                    <a:lnTo>
                      <a:pt x="440" y="59"/>
                    </a:lnTo>
                    <a:lnTo>
                      <a:pt x="440" y="59"/>
                    </a:lnTo>
                    <a:lnTo>
                      <a:pt x="438" y="59"/>
                    </a:lnTo>
                    <a:lnTo>
                      <a:pt x="438" y="59"/>
                    </a:lnTo>
                    <a:lnTo>
                      <a:pt x="438" y="59"/>
                    </a:lnTo>
                    <a:lnTo>
                      <a:pt x="438" y="58"/>
                    </a:lnTo>
                    <a:lnTo>
                      <a:pt x="438" y="58"/>
                    </a:lnTo>
                    <a:lnTo>
                      <a:pt x="438" y="58"/>
                    </a:lnTo>
                    <a:lnTo>
                      <a:pt x="438" y="58"/>
                    </a:lnTo>
                    <a:lnTo>
                      <a:pt x="440" y="58"/>
                    </a:lnTo>
                    <a:lnTo>
                      <a:pt x="440" y="58"/>
                    </a:lnTo>
                    <a:lnTo>
                      <a:pt x="440" y="58"/>
                    </a:lnTo>
                    <a:lnTo>
                      <a:pt x="440" y="58"/>
                    </a:lnTo>
                    <a:lnTo>
                      <a:pt x="440" y="58"/>
                    </a:lnTo>
                    <a:lnTo>
                      <a:pt x="440" y="58"/>
                    </a:lnTo>
                    <a:lnTo>
                      <a:pt x="441" y="58"/>
                    </a:lnTo>
                    <a:lnTo>
                      <a:pt x="441" y="58"/>
                    </a:lnTo>
                    <a:lnTo>
                      <a:pt x="441" y="56"/>
                    </a:lnTo>
                    <a:lnTo>
                      <a:pt x="441" y="56"/>
                    </a:lnTo>
                    <a:lnTo>
                      <a:pt x="443" y="56"/>
                    </a:lnTo>
                    <a:lnTo>
                      <a:pt x="443" y="56"/>
                    </a:lnTo>
                    <a:lnTo>
                      <a:pt x="445" y="56"/>
                    </a:lnTo>
                    <a:lnTo>
                      <a:pt x="445" y="56"/>
                    </a:lnTo>
                    <a:lnTo>
                      <a:pt x="445" y="58"/>
                    </a:lnTo>
                    <a:lnTo>
                      <a:pt x="445" y="58"/>
                    </a:lnTo>
                    <a:lnTo>
                      <a:pt x="445" y="58"/>
                    </a:lnTo>
                    <a:lnTo>
                      <a:pt x="445" y="58"/>
                    </a:lnTo>
                    <a:lnTo>
                      <a:pt x="447" y="58"/>
                    </a:lnTo>
                    <a:lnTo>
                      <a:pt x="447" y="58"/>
                    </a:lnTo>
                    <a:lnTo>
                      <a:pt x="447" y="56"/>
                    </a:lnTo>
                    <a:lnTo>
                      <a:pt x="447" y="56"/>
                    </a:lnTo>
                    <a:lnTo>
                      <a:pt x="449" y="56"/>
                    </a:lnTo>
                    <a:lnTo>
                      <a:pt x="449" y="56"/>
                    </a:lnTo>
                    <a:lnTo>
                      <a:pt x="449" y="56"/>
                    </a:lnTo>
                    <a:lnTo>
                      <a:pt x="449" y="56"/>
                    </a:lnTo>
                    <a:lnTo>
                      <a:pt x="449" y="56"/>
                    </a:lnTo>
                    <a:lnTo>
                      <a:pt x="449" y="54"/>
                    </a:lnTo>
                    <a:lnTo>
                      <a:pt x="449" y="54"/>
                    </a:lnTo>
                    <a:lnTo>
                      <a:pt x="449" y="54"/>
                    </a:lnTo>
                    <a:lnTo>
                      <a:pt x="449" y="54"/>
                    </a:lnTo>
                    <a:lnTo>
                      <a:pt x="447" y="54"/>
                    </a:lnTo>
                    <a:lnTo>
                      <a:pt x="447" y="54"/>
                    </a:lnTo>
                    <a:lnTo>
                      <a:pt x="447" y="54"/>
                    </a:lnTo>
                    <a:lnTo>
                      <a:pt x="447" y="54"/>
                    </a:lnTo>
                    <a:lnTo>
                      <a:pt x="447" y="54"/>
                    </a:lnTo>
                    <a:lnTo>
                      <a:pt x="447" y="54"/>
                    </a:lnTo>
                    <a:lnTo>
                      <a:pt x="447" y="54"/>
                    </a:lnTo>
                    <a:lnTo>
                      <a:pt x="445" y="54"/>
                    </a:lnTo>
                    <a:lnTo>
                      <a:pt x="445" y="54"/>
                    </a:lnTo>
                    <a:lnTo>
                      <a:pt x="445" y="54"/>
                    </a:lnTo>
                    <a:lnTo>
                      <a:pt x="443" y="54"/>
                    </a:lnTo>
                    <a:lnTo>
                      <a:pt x="443" y="54"/>
                    </a:lnTo>
                    <a:lnTo>
                      <a:pt x="443" y="54"/>
                    </a:lnTo>
                    <a:lnTo>
                      <a:pt x="443" y="54"/>
                    </a:lnTo>
                    <a:lnTo>
                      <a:pt x="443" y="52"/>
                    </a:lnTo>
                    <a:lnTo>
                      <a:pt x="443" y="52"/>
                    </a:lnTo>
                    <a:lnTo>
                      <a:pt x="443" y="52"/>
                    </a:lnTo>
                    <a:lnTo>
                      <a:pt x="443" y="50"/>
                    </a:lnTo>
                    <a:lnTo>
                      <a:pt x="443" y="50"/>
                    </a:lnTo>
                    <a:lnTo>
                      <a:pt x="443" y="50"/>
                    </a:lnTo>
                    <a:lnTo>
                      <a:pt x="443" y="50"/>
                    </a:lnTo>
                    <a:lnTo>
                      <a:pt x="445" y="50"/>
                    </a:lnTo>
                    <a:lnTo>
                      <a:pt x="445" y="50"/>
                    </a:lnTo>
                    <a:lnTo>
                      <a:pt x="445" y="48"/>
                    </a:lnTo>
                    <a:lnTo>
                      <a:pt x="445" y="48"/>
                    </a:lnTo>
                    <a:lnTo>
                      <a:pt x="445" y="48"/>
                    </a:lnTo>
                    <a:lnTo>
                      <a:pt x="445" y="48"/>
                    </a:lnTo>
                    <a:lnTo>
                      <a:pt x="445" y="48"/>
                    </a:lnTo>
                    <a:lnTo>
                      <a:pt x="443" y="48"/>
                    </a:lnTo>
                    <a:lnTo>
                      <a:pt x="443" y="48"/>
                    </a:lnTo>
                    <a:lnTo>
                      <a:pt x="443" y="48"/>
                    </a:lnTo>
                    <a:lnTo>
                      <a:pt x="443" y="48"/>
                    </a:lnTo>
                    <a:lnTo>
                      <a:pt x="443" y="47"/>
                    </a:lnTo>
                    <a:lnTo>
                      <a:pt x="445" y="47"/>
                    </a:lnTo>
                    <a:lnTo>
                      <a:pt x="445" y="47"/>
                    </a:lnTo>
                    <a:lnTo>
                      <a:pt x="445" y="47"/>
                    </a:lnTo>
                    <a:lnTo>
                      <a:pt x="445" y="47"/>
                    </a:lnTo>
                    <a:lnTo>
                      <a:pt x="445" y="48"/>
                    </a:lnTo>
                    <a:lnTo>
                      <a:pt x="447" y="48"/>
                    </a:lnTo>
                    <a:lnTo>
                      <a:pt x="447" y="48"/>
                    </a:lnTo>
                    <a:lnTo>
                      <a:pt x="447" y="48"/>
                    </a:lnTo>
                    <a:lnTo>
                      <a:pt x="447" y="48"/>
                    </a:lnTo>
                    <a:lnTo>
                      <a:pt x="449" y="48"/>
                    </a:lnTo>
                    <a:lnTo>
                      <a:pt x="449" y="48"/>
                    </a:lnTo>
                    <a:lnTo>
                      <a:pt x="449" y="48"/>
                    </a:lnTo>
                    <a:lnTo>
                      <a:pt x="451" y="48"/>
                    </a:lnTo>
                    <a:lnTo>
                      <a:pt x="451" y="48"/>
                    </a:lnTo>
                    <a:lnTo>
                      <a:pt x="451" y="47"/>
                    </a:lnTo>
                    <a:lnTo>
                      <a:pt x="452" y="47"/>
                    </a:lnTo>
                    <a:lnTo>
                      <a:pt x="452" y="47"/>
                    </a:lnTo>
                    <a:lnTo>
                      <a:pt x="452" y="47"/>
                    </a:lnTo>
                    <a:lnTo>
                      <a:pt x="452" y="47"/>
                    </a:lnTo>
                    <a:lnTo>
                      <a:pt x="452" y="47"/>
                    </a:lnTo>
                    <a:lnTo>
                      <a:pt x="452"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6" y="45"/>
                    </a:lnTo>
                    <a:lnTo>
                      <a:pt x="456" y="47"/>
                    </a:lnTo>
                    <a:lnTo>
                      <a:pt x="456" y="47"/>
                    </a:lnTo>
                    <a:lnTo>
                      <a:pt x="456" y="47"/>
                    </a:lnTo>
                    <a:lnTo>
                      <a:pt x="456" y="47"/>
                    </a:lnTo>
                    <a:lnTo>
                      <a:pt x="456" y="47"/>
                    </a:lnTo>
                    <a:lnTo>
                      <a:pt x="456" y="47"/>
                    </a:lnTo>
                    <a:lnTo>
                      <a:pt x="458" y="48"/>
                    </a:lnTo>
                    <a:lnTo>
                      <a:pt x="458" y="48"/>
                    </a:lnTo>
                    <a:lnTo>
                      <a:pt x="458" y="48"/>
                    </a:lnTo>
                    <a:lnTo>
                      <a:pt x="458" y="50"/>
                    </a:lnTo>
                    <a:lnTo>
                      <a:pt x="458" y="50"/>
                    </a:lnTo>
                    <a:lnTo>
                      <a:pt x="456" y="50"/>
                    </a:lnTo>
                    <a:lnTo>
                      <a:pt x="458" y="50"/>
                    </a:lnTo>
                    <a:lnTo>
                      <a:pt x="458" y="52"/>
                    </a:lnTo>
                    <a:lnTo>
                      <a:pt x="458" y="52"/>
                    </a:lnTo>
                    <a:lnTo>
                      <a:pt x="458" y="52"/>
                    </a:lnTo>
                    <a:lnTo>
                      <a:pt x="460" y="52"/>
                    </a:lnTo>
                    <a:lnTo>
                      <a:pt x="460" y="52"/>
                    </a:lnTo>
                    <a:lnTo>
                      <a:pt x="460" y="52"/>
                    </a:lnTo>
                    <a:lnTo>
                      <a:pt x="460" y="52"/>
                    </a:lnTo>
                    <a:lnTo>
                      <a:pt x="460" y="52"/>
                    </a:lnTo>
                    <a:lnTo>
                      <a:pt x="460" y="54"/>
                    </a:lnTo>
                    <a:lnTo>
                      <a:pt x="460" y="54"/>
                    </a:lnTo>
                    <a:lnTo>
                      <a:pt x="461" y="54"/>
                    </a:lnTo>
                    <a:lnTo>
                      <a:pt x="461" y="54"/>
                    </a:lnTo>
                    <a:lnTo>
                      <a:pt x="461" y="54"/>
                    </a:lnTo>
                    <a:lnTo>
                      <a:pt x="461" y="54"/>
                    </a:lnTo>
                    <a:lnTo>
                      <a:pt x="460" y="54"/>
                    </a:lnTo>
                    <a:lnTo>
                      <a:pt x="461" y="56"/>
                    </a:lnTo>
                    <a:lnTo>
                      <a:pt x="460" y="56"/>
                    </a:lnTo>
                    <a:lnTo>
                      <a:pt x="460" y="56"/>
                    </a:lnTo>
                    <a:lnTo>
                      <a:pt x="460" y="56"/>
                    </a:lnTo>
                    <a:lnTo>
                      <a:pt x="460" y="56"/>
                    </a:lnTo>
                    <a:lnTo>
                      <a:pt x="460" y="58"/>
                    </a:lnTo>
                    <a:lnTo>
                      <a:pt x="460" y="58"/>
                    </a:lnTo>
                    <a:lnTo>
                      <a:pt x="460" y="58"/>
                    </a:lnTo>
                    <a:lnTo>
                      <a:pt x="460" y="59"/>
                    </a:lnTo>
                    <a:lnTo>
                      <a:pt x="461" y="59"/>
                    </a:lnTo>
                    <a:lnTo>
                      <a:pt x="461" y="59"/>
                    </a:lnTo>
                    <a:lnTo>
                      <a:pt x="461" y="59"/>
                    </a:lnTo>
                    <a:lnTo>
                      <a:pt x="461" y="59"/>
                    </a:lnTo>
                    <a:lnTo>
                      <a:pt x="461" y="59"/>
                    </a:lnTo>
                    <a:lnTo>
                      <a:pt x="463" y="59"/>
                    </a:lnTo>
                    <a:lnTo>
                      <a:pt x="463" y="59"/>
                    </a:lnTo>
                    <a:lnTo>
                      <a:pt x="463" y="59"/>
                    </a:lnTo>
                    <a:lnTo>
                      <a:pt x="463" y="59"/>
                    </a:lnTo>
                    <a:lnTo>
                      <a:pt x="465" y="59"/>
                    </a:lnTo>
                    <a:lnTo>
                      <a:pt x="465" y="59"/>
                    </a:lnTo>
                    <a:lnTo>
                      <a:pt x="465" y="58"/>
                    </a:lnTo>
                    <a:lnTo>
                      <a:pt x="467" y="58"/>
                    </a:lnTo>
                    <a:lnTo>
                      <a:pt x="467" y="58"/>
                    </a:lnTo>
                    <a:lnTo>
                      <a:pt x="467" y="58"/>
                    </a:lnTo>
                    <a:lnTo>
                      <a:pt x="467" y="58"/>
                    </a:lnTo>
                    <a:lnTo>
                      <a:pt x="467" y="58"/>
                    </a:lnTo>
                    <a:lnTo>
                      <a:pt x="465" y="56"/>
                    </a:lnTo>
                    <a:lnTo>
                      <a:pt x="465" y="56"/>
                    </a:lnTo>
                    <a:lnTo>
                      <a:pt x="465" y="56"/>
                    </a:lnTo>
                    <a:lnTo>
                      <a:pt x="465" y="56"/>
                    </a:lnTo>
                    <a:lnTo>
                      <a:pt x="465" y="56"/>
                    </a:lnTo>
                    <a:lnTo>
                      <a:pt x="465" y="56"/>
                    </a:lnTo>
                    <a:lnTo>
                      <a:pt x="465" y="54"/>
                    </a:lnTo>
                    <a:lnTo>
                      <a:pt x="465" y="54"/>
                    </a:lnTo>
                    <a:lnTo>
                      <a:pt x="467" y="54"/>
                    </a:lnTo>
                    <a:lnTo>
                      <a:pt x="467" y="54"/>
                    </a:lnTo>
                    <a:lnTo>
                      <a:pt x="467" y="54"/>
                    </a:lnTo>
                    <a:lnTo>
                      <a:pt x="467" y="54"/>
                    </a:lnTo>
                    <a:lnTo>
                      <a:pt x="467" y="54"/>
                    </a:lnTo>
                    <a:lnTo>
                      <a:pt x="467" y="54"/>
                    </a:lnTo>
                    <a:lnTo>
                      <a:pt x="467" y="54"/>
                    </a:lnTo>
                    <a:lnTo>
                      <a:pt x="469" y="54"/>
                    </a:lnTo>
                    <a:lnTo>
                      <a:pt x="469" y="54"/>
                    </a:lnTo>
                    <a:lnTo>
                      <a:pt x="469" y="54"/>
                    </a:lnTo>
                    <a:lnTo>
                      <a:pt x="469" y="54"/>
                    </a:lnTo>
                    <a:lnTo>
                      <a:pt x="469" y="54"/>
                    </a:lnTo>
                    <a:lnTo>
                      <a:pt x="469" y="54"/>
                    </a:lnTo>
                    <a:lnTo>
                      <a:pt x="470" y="56"/>
                    </a:lnTo>
                    <a:lnTo>
                      <a:pt x="470" y="56"/>
                    </a:lnTo>
                    <a:lnTo>
                      <a:pt x="470" y="56"/>
                    </a:lnTo>
                    <a:lnTo>
                      <a:pt x="470" y="56"/>
                    </a:lnTo>
                    <a:lnTo>
                      <a:pt x="470" y="56"/>
                    </a:lnTo>
                    <a:lnTo>
                      <a:pt x="472" y="56"/>
                    </a:lnTo>
                    <a:lnTo>
                      <a:pt x="472" y="56"/>
                    </a:lnTo>
                    <a:lnTo>
                      <a:pt x="472" y="54"/>
                    </a:lnTo>
                    <a:lnTo>
                      <a:pt x="472" y="54"/>
                    </a:lnTo>
                    <a:lnTo>
                      <a:pt x="472" y="54"/>
                    </a:lnTo>
                    <a:lnTo>
                      <a:pt x="472" y="54"/>
                    </a:lnTo>
                    <a:lnTo>
                      <a:pt x="472" y="54"/>
                    </a:lnTo>
                    <a:lnTo>
                      <a:pt x="472" y="54"/>
                    </a:lnTo>
                    <a:lnTo>
                      <a:pt x="472" y="52"/>
                    </a:lnTo>
                    <a:lnTo>
                      <a:pt x="472" y="52"/>
                    </a:lnTo>
                    <a:lnTo>
                      <a:pt x="472" y="52"/>
                    </a:lnTo>
                    <a:lnTo>
                      <a:pt x="472" y="52"/>
                    </a:lnTo>
                    <a:lnTo>
                      <a:pt x="474" y="52"/>
                    </a:lnTo>
                    <a:lnTo>
                      <a:pt x="474" y="52"/>
                    </a:lnTo>
                    <a:lnTo>
                      <a:pt x="474" y="52"/>
                    </a:lnTo>
                    <a:lnTo>
                      <a:pt x="474" y="50"/>
                    </a:lnTo>
                    <a:lnTo>
                      <a:pt x="476" y="50"/>
                    </a:lnTo>
                    <a:lnTo>
                      <a:pt x="476" y="50"/>
                    </a:lnTo>
                    <a:lnTo>
                      <a:pt x="476" y="50"/>
                    </a:lnTo>
                    <a:lnTo>
                      <a:pt x="476" y="50"/>
                    </a:lnTo>
                    <a:lnTo>
                      <a:pt x="476" y="50"/>
                    </a:lnTo>
                    <a:lnTo>
                      <a:pt x="478" y="50"/>
                    </a:lnTo>
                    <a:lnTo>
                      <a:pt x="478" y="50"/>
                    </a:lnTo>
                    <a:lnTo>
                      <a:pt x="476" y="50"/>
                    </a:lnTo>
                    <a:lnTo>
                      <a:pt x="476" y="48"/>
                    </a:lnTo>
                    <a:lnTo>
                      <a:pt x="476" y="48"/>
                    </a:lnTo>
                    <a:lnTo>
                      <a:pt x="476" y="48"/>
                    </a:lnTo>
                    <a:lnTo>
                      <a:pt x="476" y="48"/>
                    </a:lnTo>
                    <a:lnTo>
                      <a:pt x="478" y="48"/>
                    </a:lnTo>
                    <a:lnTo>
                      <a:pt x="478" y="48"/>
                    </a:lnTo>
                    <a:lnTo>
                      <a:pt x="478" y="47"/>
                    </a:lnTo>
                    <a:lnTo>
                      <a:pt x="478" y="47"/>
                    </a:lnTo>
                    <a:lnTo>
                      <a:pt x="478" y="47"/>
                    </a:lnTo>
                    <a:lnTo>
                      <a:pt x="478" y="47"/>
                    </a:lnTo>
                    <a:lnTo>
                      <a:pt x="478" y="47"/>
                    </a:lnTo>
                    <a:lnTo>
                      <a:pt x="478" y="47"/>
                    </a:lnTo>
                    <a:lnTo>
                      <a:pt x="479" y="48"/>
                    </a:lnTo>
                    <a:lnTo>
                      <a:pt x="479" y="48"/>
                    </a:lnTo>
                    <a:lnTo>
                      <a:pt x="479" y="48"/>
                    </a:lnTo>
                    <a:lnTo>
                      <a:pt x="479" y="48"/>
                    </a:lnTo>
                    <a:lnTo>
                      <a:pt x="481" y="50"/>
                    </a:lnTo>
                    <a:lnTo>
                      <a:pt x="481" y="50"/>
                    </a:lnTo>
                    <a:lnTo>
                      <a:pt x="481" y="50"/>
                    </a:lnTo>
                    <a:lnTo>
                      <a:pt x="481" y="50"/>
                    </a:lnTo>
                    <a:lnTo>
                      <a:pt x="481" y="50"/>
                    </a:lnTo>
                    <a:lnTo>
                      <a:pt x="481" y="52"/>
                    </a:lnTo>
                    <a:lnTo>
                      <a:pt x="481" y="52"/>
                    </a:lnTo>
                    <a:lnTo>
                      <a:pt x="481" y="54"/>
                    </a:lnTo>
                    <a:lnTo>
                      <a:pt x="481" y="54"/>
                    </a:lnTo>
                    <a:lnTo>
                      <a:pt x="481" y="54"/>
                    </a:lnTo>
                    <a:lnTo>
                      <a:pt x="483" y="54"/>
                    </a:lnTo>
                    <a:lnTo>
                      <a:pt x="483" y="54"/>
                    </a:lnTo>
                    <a:lnTo>
                      <a:pt x="483" y="54"/>
                    </a:lnTo>
                    <a:lnTo>
                      <a:pt x="483" y="54"/>
                    </a:lnTo>
                    <a:lnTo>
                      <a:pt x="485" y="54"/>
                    </a:lnTo>
                    <a:lnTo>
                      <a:pt x="485" y="54"/>
                    </a:lnTo>
                    <a:lnTo>
                      <a:pt x="485" y="54"/>
                    </a:lnTo>
                    <a:lnTo>
                      <a:pt x="487" y="54"/>
                    </a:lnTo>
                    <a:lnTo>
                      <a:pt x="487" y="54"/>
                    </a:lnTo>
                    <a:lnTo>
                      <a:pt x="487" y="54"/>
                    </a:lnTo>
                    <a:lnTo>
                      <a:pt x="487" y="54"/>
                    </a:lnTo>
                    <a:lnTo>
                      <a:pt x="487" y="54"/>
                    </a:lnTo>
                    <a:lnTo>
                      <a:pt x="487" y="54"/>
                    </a:lnTo>
                    <a:lnTo>
                      <a:pt x="489" y="54"/>
                    </a:lnTo>
                    <a:lnTo>
                      <a:pt x="489" y="54"/>
                    </a:lnTo>
                    <a:lnTo>
                      <a:pt x="489" y="54"/>
                    </a:lnTo>
                    <a:lnTo>
                      <a:pt x="489" y="54"/>
                    </a:lnTo>
                    <a:lnTo>
                      <a:pt x="489" y="54"/>
                    </a:lnTo>
                    <a:lnTo>
                      <a:pt x="489" y="56"/>
                    </a:lnTo>
                    <a:lnTo>
                      <a:pt x="489" y="56"/>
                    </a:lnTo>
                    <a:lnTo>
                      <a:pt x="489" y="56"/>
                    </a:lnTo>
                    <a:lnTo>
                      <a:pt x="489" y="56"/>
                    </a:lnTo>
                    <a:lnTo>
                      <a:pt x="489" y="58"/>
                    </a:lnTo>
                    <a:lnTo>
                      <a:pt x="489" y="58"/>
                    </a:lnTo>
                    <a:lnTo>
                      <a:pt x="489" y="58"/>
                    </a:lnTo>
                    <a:lnTo>
                      <a:pt x="490" y="58"/>
                    </a:lnTo>
                    <a:lnTo>
                      <a:pt x="490" y="58"/>
                    </a:lnTo>
                    <a:lnTo>
                      <a:pt x="490" y="58"/>
                    </a:lnTo>
                    <a:lnTo>
                      <a:pt x="490" y="58"/>
                    </a:lnTo>
                    <a:lnTo>
                      <a:pt x="490" y="58"/>
                    </a:lnTo>
                    <a:lnTo>
                      <a:pt x="492" y="58"/>
                    </a:lnTo>
                    <a:lnTo>
                      <a:pt x="492" y="58"/>
                    </a:lnTo>
                    <a:lnTo>
                      <a:pt x="492" y="58"/>
                    </a:lnTo>
                    <a:lnTo>
                      <a:pt x="492" y="56"/>
                    </a:lnTo>
                    <a:lnTo>
                      <a:pt x="492" y="56"/>
                    </a:lnTo>
                    <a:lnTo>
                      <a:pt x="492" y="56"/>
                    </a:lnTo>
                    <a:lnTo>
                      <a:pt x="492" y="56"/>
                    </a:lnTo>
                    <a:lnTo>
                      <a:pt x="490" y="56"/>
                    </a:lnTo>
                    <a:lnTo>
                      <a:pt x="490" y="56"/>
                    </a:lnTo>
                    <a:lnTo>
                      <a:pt x="490" y="56"/>
                    </a:lnTo>
                    <a:lnTo>
                      <a:pt x="490" y="56"/>
                    </a:lnTo>
                    <a:lnTo>
                      <a:pt x="490" y="56"/>
                    </a:lnTo>
                    <a:lnTo>
                      <a:pt x="492" y="54"/>
                    </a:lnTo>
                    <a:lnTo>
                      <a:pt x="492" y="54"/>
                    </a:lnTo>
                    <a:lnTo>
                      <a:pt x="492" y="54"/>
                    </a:lnTo>
                    <a:lnTo>
                      <a:pt x="492" y="54"/>
                    </a:lnTo>
                    <a:lnTo>
                      <a:pt x="494" y="54"/>
                    </a:lnTo>
                    <a:lnTo>
                      <a:pt x="494" y="54"/>
                    </a:lnTo>
                    <a:lnTo>
                      <a:pt x="494" y="54"/>
                    </a:lnTo>
                    <a:lnTo>
                      <a:pt x="494" y="54"/>
                    </a:lnTo>
                    <a:lnTo>
                      <a:pt x="494" y="54"/>
                    </a:lnTo>
                    <a:lnTo>
                      <a:pt x="494" y="54"/>
                    </a:lnTo>
                    <a:lnTo>
                      <a:pt x="496" y="54"/>
                    </a:lnTo>
                    <a:lnTo>
                      <a:pt x="494" y="52"/>
                    </a:lnTo>
                    <a:lnTo>
                      <a:pt x="494" y="52"/>
                    </a:lnTo>
                    <a:lnTo>
                      <a:pt x="494" y="52"/>
                    </a:lnTo>
                    <a:lnTo>
                      <a:pt x="494" y="52"/>
                    </a:lnTo>
                    <a:lnTo>
                      <a:pt x="496" y="52"/>
                    </a:lnTo>
                    <a:lnTo>
                      <a:pt x="496" y="52"/>
                    </a:lnTo>
                    <a:lnTo>
                      <a:pt x="496" y="52"/>
                    </a:lnTo>
                    <a:lnTo>
                      <a:pt x="496" y="52"/>
                    </a:lnTo>
                    <a:lnTo>
                      <a:pt x="498" y="52"/>
                    </a:lnTo>
                    <a:lnTo>
                      <a:pt x="498" y="52"/>
                    </a:lnTo>
                    <a:lnTo>
                      <a:pt x="498" y="54"/>
                    </a:lnTo>
                    <a:lnTo>
                      <a:pt x="498" y="54"/>
                    </a:lnTo>
                    <a:lnTo>
                      <a:pt x="498" y="54"/>
                    </a:lnTo>
                    <a:lnTo>
                      <a:pt x="498" y="54"/>
                    </a:lnTo>
                    <a:lnTo>
                      <a:pt x="498" y="54"/>
                    </a:lnTo>
                    <a:lnTo>
                      <a:pt x="498" y="54"/>
                    </a:lnTo>
                    <a:lnTo>
                      <a:pt x="498" y="52"/>
                    </a:lnTo>
                    <a:lnTo>
                      <a:pt x="498" y="52"/>
                    </a:lnTo>
                    <a:lnTo>
                      <a:pt x="498" y="52"/>
                    </a:lnTo>
                    <a:lnTo>
                      <a:pt x="498" y="50"/>
                    </a:lnTo>
                    <a:lnTo>
                      <a:pt x="499" y="48"/>
                    </a:lnTo>
                    <a:lnTo>
                      <a:pt x="499" y="48"/>
                    </a:lnTo>
                    <a:lnTo>
                      <a:pt x="499" y="48"/>
                    </a:lnTo>
                    <a:lnTo>
                      <a:pt x="499" y="47"/>
                    </a:lnTo>
                    <a:lnTo>
                      <a:pt x="499" y="47"/>
                    </a:lnTo>
                    <a:lnTo>
                      <a:pt x="499" y="47"/>
                    </a:lnTo>
                    <a:lnTo>
                      <a:pt x="501" y="47"/>
                    </a:lnTo>
                    <a:lnTo>
                      <a:pt x="501" y="47"/>
                    </a:lnTo>
                    <a:lnTo>
                      <a:pt x="501" y="47"/>
                    </a:lnTo>
                    <a:lnTo>
                      <a:pt x="501" y="47"/>
                    </a:lnTo>
                    <a:lnTo>
                      <a:pt x="501" y="47"/>
                    </a:lnTo>
                    <a:lnTo>
                      <a:pt x="503" y="48"/>
                    </a:lnTo>
                    <a:lnTo>
                      <a:pt x="503" y="48"/>
                    </a:lnTo>
                    <a:lnTo>
                      <a:pt x="503" y="48"/>
                    </a:lnTo>
                    <a:lnTo>
                      <a:pt x="503" y="48"/>
                    </a:lnTo>
                    <a:lnTo>
                      <a:pt x="503" y="48"/>
                    </a:lnTo>
                    <a:lnTo>
                      <a:pt x="505" y="48"/>
                    </a:lnTo>
                    <a:lnTo>
                      <a:pt x="505" y="48"/>
                    </a:lnTo>
                    <a:lnTo>
                      <a:pt x="505" y="48"/>
                    </a:lnTo>
                    <a:lnTo>
                      <a:pt x="507" y="48"/>
                    </a:lnTo>
                    <a:lnTo>
                      <a:pt x="507" y="50"/>
                    </a:lnTo>
                    <a:lnTo>
                      <a:pt x="507" y="50"/>
                    </a:lnTo>
                    <a:lnTo>
                      <a:pt x="507" y="50"/>
                    </a:lnTo>
                    <a:lnTo>
                      <a:pt x="508" y="50"/>
                    </a:lnTo>
                    <a:lnTo>
                      <a:pt x="508" y="50"/>
                    </a:lnTo>
                    <a:lnTo>
                      <a:pt x="508" y="50"/>
                    </a:lnTo>
                    <a:lnTo>
                      <a:pt x="508" y="50"/>
                    </a:lnTo>
                    <a:lnTo>
                      <a:pt x="508" y="50"/>
                    </a:lnTo>
                    <a:lnTo>
                      <a:pt x="508" y="50"/>
                    </a:lnTo>
                    <a:lnTo>
                      <a:pt x="508" y="50"/>
                    </a:lnTo>
                    <a:lnTo>
                      <a:pt x="510" y="50"/>
                    </a:lnTo>
                    <a:lnTo>
                      <a:pt x="510" y="50"/>
                    </a:lnTo>
                    <a:lnTo>
                      <a:pt x="510" y="50"/>
                    </a:lnTo>
                    <a:lnTo>
                      <a:pt x="510" y="50"/>
                    </a:lnTo>
                    <a:lnTo>
                      <a:pt x="510" y="50"/>
                    </a:lnTo>
                    <a:lnTo>
                      <a:pt x="510" y="50"/>
                    </a:lnTo>
                    <a:lnTo>
                      <a:pt x="510" y="50"/>
                    </a:lnTo>
                    <a:lnTo>
                      <a:pt x="512" y="50"/>
                    </a:lnTo>
                    <a:lnTo>
                      <a:pt x="512" y="50"/>
                    </a:lnTo>
                    <a:lnTo>
                      <a:pt x="512" y="50"/>
                    </a:lnTo>
                    <a:lnTo>
                      <a:pt x="514" y="50"/>
                    </a:lnTo>
                    <a:lnTo>
                      <a:pt x="514" y="50"/>
                    </a:lnTo>
                    <a:lnTo>
                      <a:pt x="514" y="50"/>
                    </a:lnTo>
                    <a:lnTo>
                      <a:pt x="514" y="52"/>
                    </a:lnTo>
                    <a:lnTo>
                      <a:pt x="514" y="52"/>
                    </a:lnTo>
                    <a:lnTo>
                      <a:pt x="514" y="52"/>
                    </a:lnTo>
                    <a:lnTo>
                      <a:pt x="514" y="52"/>
                    </a:lnTo>
                    <a:lnTo>
                      <a:pt x="514" y="54"/>
                    </a:lnTo>
                    <a:lnTo>
                      <a:pt x="516" y="54"/>
                    </a:lnTo>
                    <a:lnTo>
                      <a:pt x="516" y="54"/>
                    </a:lnTo>
                    <a:lnTo>
                      <a:pt x="516" y="54"/>
                    </a:lnTo>
                    <a:lnTo>
                      <a:pt x="516" y="54"/>
                    </a:lnTo>
                    <a:lnTo>
                      <a:pt x="516" y="54"/>
                    </a:lnTo>
                    <a:lnTo>
                      <a:pt x="517" y="54"/>
                    </a:lnTo>
                    <a:lnTo>
                      <a:pt x="517" y="54"/>
                    </a:lnTo>
                    <a:lnTo>
                      <a:pt x="517" y="56"/>
                    </a:lnTo>
                    <a:lnTo>
                      <a:pt x="517" y="56"/>
                    </a:lnTo>
                    <a:lnTo>
                      <a:pt x="517" y="56"/>
                    </a:lnTo>
                    <a:lnTo>
                      <a:pt x="517" y="56"/>
                    </a:lnTo>
                    <a:lnTo>
                      <a:pt x="517" y="56"/>
                    </a:lnTo>
                    <a:lnTo>
                      <a:pt x="517" y="56"/>
                    </a:lnTo>
                    <a:lnTo>
                      <a:pt x="517" y="56"/>
                    </a:lnTo>
                    <a:lnTo>
                      <a:pt x="517" y="56"/>
                    </a:lnTo>
                    <a:lnTo>
                      <a:pt x="517" y="58"/>
                    </a:lnTo>
                    <a:lnTo>
                      <a:pt x="517" y="58"/>
                    </a:lnTo>
                    <a:lnTo>
                      <a:pt x="517" y="58"/>
                    </a:lnTo>
                    <a:lnTo>
                      <a:pt x="517" y="58"/>
                    </a:lnTo>
                    <a:lnTo>
                      <a:pt x="517" y="59"/>
                    </a:lnTo>
                    <a:lnTo>
                      <a:pt x="517" y="59"/>
                    </a:lnTo>
                    <a:lnTo>
                      <a:pt x="517" y="59"/>
                    </a:lnTo>
                    <a:lnTo>
                      <a:pt x="517" y="59"/>
                    </a:lnTo>
                    <a:lnTo>
                      <a:pt x="517" y="59"/>
                    </a:lnTo>
                    <a:lnTo>
                      <a:pt x="517" y="59"/>
                    </a:lnTo>
                    <a:lnTo>
                      <a:pt x="517" y="59"/>
                    </a:lnTo>
                    <a:lnTo>
                      <a:pt x="519" y="59"/>
                    </a:lnTo>
                    <a:lnTo>
                      <a:pt x="519" y="58"/>
                    </a:lnTo>
                    <a:lnTo>
                      <a:pt x="519" y="58"/>
                    </a:lnTo>
                    <a:lnTo>
                      <a:pt x="519" y="58"/>
                    </a:lnTo>
                    <a:lnTo>
                      <a:pt x="519" y="58"/>
                    </a:lnTo>
                    <a:lnTo>
                      <a:pt x="519" y="58"/>
                    </a:lnTo>
                    <a:lnTo>
                      <a:pt x="519" y="56"/>
                    </a:lnTo>
                    <a:lnTo>
                      <a:pt x="519" y="56"/>
                    </a:lnTo>
                    <a:lnTo>
                      <a:pt x="521" y="56"/>
                    </a:lnTo>
                    <a:lnTo>
                      <a:pt x="521" y="56"/>
                    </a:lnTo>
                    <a:lnTo>
                      <a:pt x="521" y="56"/>
                    </a:lnTo>
                    <a:lnTo>
                      <a:pt x="521" y="56"/>
                    </a:lnTo>
                    <a:lnTo>
                      <a:pt x="521" y="56"/>
                    </a:lnTo>
                    <a:lnTo>
                      <a:pt x="521" y="56"/>
                    </a:lnTo>
                    <a:lnTo>
                      <a:pt x="523" y="56"/>
                    </a:lnTo>
                    <a:lnTo>
                      <a:pt x="523" y="56"/>
                    </a:lnTo>
                    <a:lnTo>
                      <a:pt x="523" y="56"/>
                    </a:lnTo>
                    <a:lnTo>
                      <a:pt x="525" y="56"/>
                    </a:lnTo>
                    <a:lnTo>
                      <a:pt x="525" y="56"/>
                    </a:lnTo>
                    <a:lnTo>
                      <a:pt x="525" y="54"/>
                    </a:lnTo>
                    <a:lnTo>
                      <a:pt x="526" y="54"/>
                    </a:lnTo>
                    <a:lnTo>
                      <a:pt x="526" y="54"/>
                    </a:lnTo>
                    <a:lnTo>
                      <a:pt x="526" y="54"/>
                    </a:lnTo>
                    <a:lnTo>
                      <a:pt x="528" y="54"/>
                    </a:lnTo>
                    <a:lnTo>
                      <a:pt x="528" y="56"/>
                    </a:lnTo>
                    <a:lnTo>
                      <a:pt x="528" y="56"/>
                    </a:lnTo>
                    <a:lnTo>
                      <a:pt x="528" y="56"/>
                    </a:lnTo>
                    <a:lnTo>
                      <a:pt x="528" y="58"/>
                    </a:lnTo>
                    <a:lnTo>
                      <a:pt x="528" y="58"/>
                    </a:lnTo>
                    <a:lnTo>
                      <a:pt x="528" y="58"/>
                    </a:lnTo>
                    <a:lnTo>
                      <a:pt x="528" y="58"/>
                    </a:lnTo>
                    <a:lnTo>
                      <a:pt x="528" y="58"/>
                    </a:lnTo>
                    <a:lnTo>
                      <a:pt x="530" y="59"/>
                    </a:lnTo>
                    <a:lnTo>
                      <a:pt x="530" y="59"/>
                    </a:lnTo>
                    <a:lnTo>
                      <a:pt x="530" y="59"/>
                    </a:lnTo>
                    <a:lnTo>
                      <a:pt x="530" y="59"/>
                    </a:lnTo>
                    <a:lnTo>
                      <a:pt x="530" y="59"/>
                    </a:lnTo>
                    <a:lnTo>
                      <a:pt x="530" y="59"/>
                    </a:lnTo>
                    <a:lnTo>
                      <a:pt x="530" y="59"/>
                    </a:lnTo>
                    <a:lnTo>
                      <a:pt x="532" y="59"/>
                    </a:lnTo>
                    <a:lnTo>
                      <a:pt x="532" y="59"/>
                    </a:lnTo>
                    <a:lnTo>
                      <a:pt x="532" y="59"/>
                    </a:lnTo>
                    <a:lnTo>
                      <a:pt x="532" y="58"/>
                    </a:lnTo>
                    <a:lnTo>
                      <a:pt x="532" y="58"/>
                    </a:lnTo>
                    <a:lnTo>
                      <a:pt x="532" y="58"/>
                    </a:lnTo>
                    <a:lnTo>
                      <a:pt x="532" y="56"/>
                    </a:lnTo>
                    <a:lnTo>
                      <a:pt x="532" y="56"/>
                    </a:lnTo>
                    <a:lnTo>
                      <a:pt x="532" y="56"/>
                    </a:lnTo>
                    <a:lnTo>
                      <a:pt x="532" y="56"/>
                    </a:lnTo>
                    <a:lnTo>
                      <a:pt x="532" y="56"/>
                    </a:lnTo>
                    <a:lnTo>
                      <a:pt x="532" y="56"/>
                    </a:lnTo>
                    <a:lnTo>
                      <a:pt x="534" y="56"/>
                    </a:lnTo>
                    <a:lnTo>
                      <a:pt x="534" y="54"/>
                    </a:lnTo>
                    <a:lnTo>
                      <a:pt x="534" y="54"/>
                    </a:lnTo>
                    <a:lnTo>
                      <a:pt x="534" y="52"/>
                    </a:lnTo>
                    <a:lnTo>
                      <a:pt x="534" y="52"/>
                    </a:lnTo>
                    <a:lnTo>
                      <a:pt x="534" y="52"/>
                    </a:lnTo>
                    <a:lnTo>
                      <a:pt x="534" y="52"/>
                    </a:lnTo>
                    <a:lnTo>
                      <a:pt x="534" y="50"/>
                    </a:lnTo>
                    <a:lnTo>
                      <a:pt x="534" y="50"/>
                    </a:lnTo>
                    <a:lnTo>
                      <a:pt x="534" y="50"/>
                    </a:lnTo>
                    <a:lnTo>
                      <a:pt x="534" y="50"/>
                    </a:lnTo>
                    <a:lnTo>
                      <a:pt x="536" y="48"/>
                    </a:lnTo>
                    <a:lnTo>
                      <a:pt x="536" y="48"/>
                    </a:lnTo>
                    <a:lnTo>
                      <a:pt x="536" y="48"/>
                    </a:lnTo>
                    <a:lnTo>
                      <a:pt x="536" y="48"/>
                    </a:lnTo>
                    <a:lnTo>
                      <a:pt x="536" y="48"/>
                    </a:lnTo>
                    <a:lnTo>
                      <a:pt x="536" y="48"/>
                    </a:lnTo>
                    <a:lnTo>
                      <a:pt x="537" y="50"/>
                    </a:lnTo>
                    <a:lnTo>
                      <a:pt x="537" y="50"/>
                    </a:lnTo>
                    <a:lnTo>
                      <a:pt x="537" y="50"/>
                    </a:lnTo>
                    <a:lnTo>
                      <a:pt x="537" y="50"/>
                    </a:lnTo>
                    <a:lnTo>
                      <a:pt x="539" y="50"/>
                    </a:lnTo>
                    <a:lnTo>
                      <a:pt x="539" y="50"/>
                    </a:lnTo>
                    <a:lnTo>
                      <a:pt x="539" y="50"/>
                    </a:lnTo>
                    <a:lnTo>
                      <a:pt x="541" y="50"/>
                    </a:lnTo>
                    <a:lnTo>
                      <a:pt x="543" y="50"/>
                    </a:lnTo>
                    <a:lnTo>
                      <a:pt x="543" y="50"/>
                    </a:lnTo>
                    <a:lnTo>
                      <a:pt x="543" y="50"/>
                    </a:lnTo>
                    <a:lnTo>
                      <a:pt x="543" y="48"/>
                    </a:lnTo>
                    <a:lnTo>
                      <a:pt x="543" y="48"/>
                    </a:lnTo>
                    <a:lnTo>
                      <a:pt x="543" y="48"/>
                    </a:lnTo>
                    <a:lnTo>
                      <a:pt x="543" y="48"/>
                    </a:lnTo>
                    <a:lnTo>
                      <a:pt x="545" y="48"/>
                    </a:lnTo>
                    <a:lnTo>
                      <a:pt x="545" y="50"/>
                    </a:lnTo>
                    <a:lnTo>
                      <a:pt x="545" y="50"/>
                    </a:lnTo>
                    <a:lnTo>
                      <a:pt x="545" y="50"/>
                    </a:lnTo>
                    <a:lnTo>
                      <a:pt x="545" y="52"/>
                    </a:lnTo>
                    <a:lnTo>
                      <a:pt x="545" y="52"/>
                    </a:lnTo>
                    <a:lnTo>
                      <a:pt x="545" y="52"/>
                    </a:lnTo>
                    <a:lnTo>
                      <a:pt x="546" y="52"/>
                    </a:lnTo>
                    <a:lnTo>
                      <a:pt x="546" y="52"/>
                    </a:lnTo>
                    <a:lnTo>
                      <a:pt x="546" y="52"/>
                    </a:lnTo>
                    <a:lnTo>
                      <a:pt x="546" y="52"/>
                    </a:lnTo>
                    <a:lnTo>
                      <a:pt x="546" y="52"/>
                    </a:lnTo>
                    <a:lnTo>
                      <a:pt x="546" y="50"/>
                    </a:lnTo>
                    <a:lnTo>
                      <a:pt x="546" y="50"/>
                    </a:lnTo>
                    <a:lnTo>
                      <a:pt x="548" y="50"/>
                    </a:lnTo>
                    <a:lnTo>
                      <a:pt x="548" y="50"/>
                    </a:lnTo>
                    <a:lnTo>
                      <a:pt x="548" y="50"/>
                    </a:lnTo>
                    <a:lnTo>
                      <a:pt x="548" y="50"/>
                    </a:lnTo>
                    <a:lnTo>
                      <a:pt x="548" y="50"/>
                    </a:lnTo>
                    <a:lnTo>
                      <a:pt x="548" y="50"/>
                    </a:lnTo>
                    <a:lnTo>
                      <a:pt x="550" y="52"/>
                    </a:lnTo>
                    <a:lnTo>
                      <a:pt x="550" y="52"/>
                    </a:lnTo>
                    <a:lnTo>
                      <a:pt x="550" y="52"/>
                    </a:lnTo>
                    <a:lnTo>
                      <a:pt x="550" y="52"/>
                    </a:lnTo>
                    <a:lnTo>
                      <a:pt x="550" y="52"/>
                    </a:lnTo>
                    <a:lnTo>
                      <a:pt x="550" y="52"/>
                    </a:lnTo>
                    <a:lnTo>
                      <a:pt x="550" y="52"/>
                    </a:lnTo>
                    <a:lnTo>
                      <a:pt x="548" y="52"/>
                    </a:lnTo>
                    <a:lnTo>
                      <a:pt x="548" y="52"/>
                    </a:lnTo>
                    <a:lnTo>
                      <a:pt x="548" y="52"/>
                    </a:lnTo>
                    <a:lnTo>
                      <a:pt x="548" y="52"/>
                    </a:lnTo>
                    <a:lnTo>
                      <a:pt x="548" y="52"/>
                    </a:lnTo>
                    <a:lnTo>
                      <a:pt x="548" y="52"/>
                    </a:lnTo>
                    <a:lnTo>
                      <a:pt x="548" y="54"/>
                    </a:lnTo>
                    <a:lnTo>
                      <a:pt x="550" y="54"/>
                    </a:lnTo>
                    <a:lnTo>
                      <a:pt x="550" y="54"/>
                    </a:lnTo>
                    <a:lnTo>
                      <a:pt x="550" y="54"/>
                    </a:lnTo>
                    <a:lnTo>
                      <a:pt x="550" y="54"/>
                    </a:lnTo>
                    <a:lnTo>
                      <a:pt x="550" y="54"/>
                    </a:lnTo>
                    <a:lnTo>
                      <a:pt x="552" y="54"/>
                    </a:lnTo>
                    <a:lnTo>
                      <a:pt x="552" y="54"/>
                    </a:lnTo>
                    <a:lnTo>
                      <a:pt x="552" y="54"/>
                    </a:lnTo>
                    <a:lnTo>
                      <a:pt x="552" y="54"/>
                    </a:lnTo>
                    <a:lnTo>
                      <a:pt x="552" y="54"/>
                    </a:lnTo>
                    <a:lnTo>
                      <a:pt x="552" y="56"/>
                    </a:lnTo>
                    <a:lnTo>
                      <a:pt x="552" y="56"/>
                    </a:lnTo>
                    <a:lnTo>
                      <a:pt x="552" y="56"/>
                    </a:lnTo>
                    <a:lnTo>
                      <a:pt x="552" y="56"/>
                    </a:lnTo>
                    <a:lnTo>
                      <a:pt x="552" y="56"/>
                    </a:lnTo>
                    <a:lnTo>
                      <a:pt x="554" y="56"/>
                    </a:lnTo>
                    <a:lnTo>
                      <a:pt x="554" y="56"/>
                    </a:lnTo>
                    <a:lnTo>
                      <a:pt x="554" y="56"/>
                    </a:lnTo>
                    <a:lnTo>
                      <a:pt x="554" y="56"/>
                    </a:lnTo>
                    <a:lnTo>
                      <a:pt x="554" y="56"/>
                    </a:lnTo>
                    <a:lnTo>
                      <a:pt x="554" y="56"/>
                    </a:lnTo>
                    <a:lnTo>
                      <a:pt x="554" y="56"/>
                    </a:lnTo>
                    <a:lnTo>
                      <a:pt x="554" y="56"/>
                    </a:lnTo>
                    <a:lnTo>
                      <a:pt x="554" y="56"/>
                    </a:lnTo>
                    <a:lnTo>
                      <a:pt x="554" y="54"/>
                    </a:lnTo>
                    <a:lnTo>
                      <a:pt x="554" y="54"/>
                    </a:lnTo>
                    <a:lnTo>
                      <a:pt x="554" y="54"/>
                    </a:lnTo>
                    <a:lnTo>
                      <a:pt x="554" y="54"/>
                    </a:lnTo>
                    <a:lnTo>
                      <a:pt x="554" y="54"/>
                    </a:lnTo>
                    <a:lnTo>
                      <a:pt x="555" y="54"/>
                    </a:lnTo>
                    <a:lnTo>
                      <a:pt x="555" y="54"/>
                    </a:lnTo>
                    <a:lnTo>
                      <a:pt x="555" y="52"/>
                    </a:lnTo>
                    <a:lnTo>
                      <a:pt x="555" y="52"/>
                    </a:lnTo>
                    <a:lnTo>
                      <a:pt x="555" y="52"/>
                    </a:lnTo>
                    <a:lnTo>
                      <a:pt x="557" y="52"/>
                    </a:lnTo>
                    <a:lnTo>
                      <a:pt x="557" y="52"/>
                    </a:lnTo>
                    <a:lnTo>
                      <a:pt x="557" y="52"/>
                    </a:lnTo>
                    <a:lnTo>
                      <a:pt x="557" y="50"/>
                    </a:lnTo>
                    <a:lnTo>
                      <a:pt x="557" y="50"/>
                    </a:lnTo>
                    <a:lnTo>
                      <a:pt x="557" y="50"/>
                    </a:lnTo>
                    <a:lnTo>
                      <a:pt x="557" y="50"/>
                    </a:lnTo>
                    <a:lnTo>
                      <a:pt x="557" y="50"/>
                    </a:lnTo>
                    <a:lnTo>
                      <a:pt x="557" y="50"/>
                    </a:lnTo>
                    <a:lnTo>
                      <a:pt x="557" y="50"/>
                    </a:lnTo>
                    <a:lnTo>
                      <a:pt x="557" y="50"/>
                    </a:lnTo>
                    <a:lnTo>
                      <a:pt x="557" y="50"/>
                    </a:lnTo>
                    <a:lnTo>
                      <a:pt x="559" y="50"/>
                    </a:lnTo>
                    <a:lnTo>
                      <a:pt x="559" y="50"/>
                    </a:lnTo>
                    <a:lnTo>
                      <a:pt x="559" y="48"/>
                    </a:lnTo>
                    <a:lnTo>
                      <a:pt x="559" y="48"/>
                    </a:lnTo>
                    <a:lnTo>
                      <a:pt x="559" y="48"/>
                    </a:lnTo>
                    <a:lnTo>
                      <a:pt x="559" y="48"/>
                    </a:lnTo>
                    <a:lnTo>
                      <a:pt x="559" y="48"/>
                    </a:lnTo>
                    <a:lnTo>
                      <a:pt x="559" y="48"/>
                    </a:lnTo>
                    <a:lnTo>
                      <a:pt x="559" y="48"/>
                    </a:lnTo>
                    <a:lnTo>
                      <a:pt x="557" y="48"/>
                    </a:lnTo>
                    <a:lnTo>
                      <a:pt x="557" y="48"/>
                    </a:lnTo>
                    <a:lnTo>
                      <a:pt x="557" y="47"/>
                    </a:lnTo>
                    <a:lnTo>
                      <a:pt x="557" y="47"/>
                    </a:lnTo>
                    <a:lnTo>
                      <a:pt x="557" y="47"/>
                    </a:lnTo>
                    <a:lnTo>
                      <a:pt x="559" y="47"/>
                    </a:lnTo>
                    <a:lnTo>
                      <a:pt x="559" y="47"/>
                    </a:lnTo>
                    <a:lnTo>
                      <a:pt x="559" y="47"/>
                    </a:lnTo>
                    <a:lnTo>
                      <a:pt x="561" y="47"/>
                    </a:lnTo>
                    <a:lnTo>
                      <a:pt x="561" y="47"/>
                    </a:lnTo>
                    <a:lnTo>
                      <a:pt x="563" y="45"/>
                    </a:lnTo>
                    <a:lnTo>
                      <a:pt x="563" y="45"/>
                    </a:lnTo>
                    <a:lnTo>
                      <a:pt x="563" y="45"/>
                    </a:lnTo>
                    <a:lnTo>
                      <a:pt x="564" y="45"/>
                    </a:lnTo>
                    <a:lnTo>
                      <a:pt x="564" y="45"/>
                    </a:lnTo>
                    <a:lnTo>
                      <a:pt x="564" y="45"/>
                    </a:lnTo>
                    <a:lnTo>
                      <a:pt x="564" y="45"/>
                    </a:lnTo>
                    <a:lnTo>
                      <a:pt x="564" y="47"/>
                    </a:lnTo>
                    <a:lnTo>
                      <a:pt x="564" y="47"/>
                    </a:lnTo>
                    <a:lnTo>
                      <a:pt x="564" y="47"/>
                    </a:lnTo>
                    <a:lnTo>
                      <a:pt x="564" y="47"/>
                    </a:lnTo>
                    <a:lnTo>
                      <a:pt x="564" y="47"/>
                    </a:lnTo>
                    <a:lnTo>
                      <a:pt x="566" y="47"/>
                    </a:lnTo>
                    <a:lnTo>
                      <a:pt x="566" y="47"/>
                    </a:lnTo>
                    <a:lnTo>
                      <a:pt x="566" y="47"/>
                    </a:lnTo>
                    <a:lnTo>
                      <a:pt x="566" y="47"/>
                    </a:lnTo>
                    <a:lnTo>
                      <a:pt x="566" y="47"/>
                    </a:lnTo>
                    <a:lnTo>
                      <a:pt x="568" y="47"/>
                    </a:lnTo>
                    <a:lnTo>
                      <a:pt x="568" y="45"/>
                    </a:lnTo>
                    <a:lnTo>
                      <a:pt x="568" y="45"/>
                    </a:lnTo>
                    <a:lnTo>
                      <a:pt x="568" y="45"/>
                    </a:lnTo>
                    <a:lnTo>
                      <a:pt x="568" y="45"/>
                    </a:lnTo>
                    <a:lnTo>
                      <a:pt x="568" y="45"/>
                    </a:lnTo>
                    <a:lnTo>
                      <a:pt x="568" y="43"/>
                    </a:lnTo>
                    <a:lnTo>
                      <a:pt x="568" y="43"/>
                    </a:lnTo>
                    <a:lnTo>
                      <a:pt x="568" y="43"/>
                    </a:lnTo>
                    <a:lnTo>
                      <a:pt x="570" y="43"/>
                    </a:lnTo>
                    <a:lnTo>
                      <a:pt x="570" y="43"/>
                    </a:lnTo>
                    <a:lnTo>
                      <a:pt x="570" y="43"/>
                    </a:lnTo>
                    <a:lnTo>
                      <a:pt x="570" y="45"/>
                    </a:lnTo>
                    <a:lnTo>
                      <a:pt x="570" y="45"/>
                    </a:lnTo>
                    <a:lnTo>
                      <a:pt x="570" y="45"/>
                    </a:lnTo>
                    <a:lnTo>
                      <a:pt x="572" y="45"/>
                    </a:lnTo>
                    <a:lnTo>
                      <a:pt x="572" y="45"/>
                    </a:lnTo>
                    <a:lnTo>
                      <a:pt x="572" y="45"/>
                    </a:lnTo>
                    <a:lnTo>
                      <a:pt x="574" y="45"/>
                    </a:lnTo>
                    <a:lnTo>
                      <a:pt x="574" y="45"/>
                    </a:lnTo>
                    <a:lnTo>
                      <a:pt x="574" y="45"/>
                    </a:lnTo>
                    <a:lnTo>
                      <a:pt x="574" y="45"/>
                    </a:lnTo>
                    <a:lnTo>
                      <a:pt x="574" y="45"/>
                    </a:lnTo>
                    <a:lnTo>
                      <a:pt x="574" y="43"/>
                    </a:lnTo>
                    <a:lnTo>
                      <a:pt x="574" y="43"/>
                    </a:lnTo>
                    <a:lnTo>
                      <a:pt x="574" y="43"/>
                    </a:lnTo>
                    <a:lnTo>
                      <a:pt x="574" y="43"/>
                    </a:lnTo>
                    <a:lnTo>
                      <a:pt x="574" y="43"/>
                    </a:lnTo>
                    <a:lnTo>
                      <a:pt x="574" y="43"/>
                    </a:lnTo>
                    <a:lnTo>
                      <a:pt x="574" y="43"/>
                    </a:lnTo>
                    <a:lnTo>
                      <a:pt x="574" y="41"/>
                    </a:lnTo>
                    <a:lnTo>
                      <a:pt x="574" y="41"/>
                    </a:lnTo>
                    <a:lnTo>
                      <a:pt x="574" y="41"/>
                    </a:lnTo>
                    <a:lnTo>
                      <a:pt x="574" y="41"/>
                    </a:lnTo>
                    <a:lnTo>
                      <a:pt x="574" y="41"/>
                    </a:lnTo>
                    <a:lnTo>
                      <a:pt x="574" y="41"/>
                    </a:lnTo>
                    <a:lnTo>
                      <a:pt x="574" y="41"/>
                    </a:lnTo>
                    <a:lnTo>
                      <a:pt x="574" y="39"/>
                    </a:lnTo>
                    <a:lnTo>
                      <a:pt x="574" y="39"/>
                    </a:lnTo>
                    <a:lnTo>
                      <a:pt x="575" y="39"/>
                    </a:lnTo>
                    <a:lnTo>
                      <a:pt x="575" y="39"/>
                    </a:lnTo>
                    <a:lnTo>
                      <a:pt x="575" y="39"/>
                    </a:lnTo>
                    <a:lnTo>
                      <a:pt x="577" y="39"/>
                    </a:lnTo>
                    <a:lnTo>
                      <a:pt x="577" y="39"/>
                    </a:lnTo>
                    <a:lnTo>
                      <a:pt x="577" y="39"/>
                    </a:lnTo>
                    <a:lnTo>
                      <a:pt x="577" y="39"/>
                    </a:lnTo>
                    <a:lnTo>
                      <a:pt x="577" y="39"/>
                    </a:lnTo>
                    <a:lnTo>
                      <a:pt x="577" y="39"/>
                    </a:lnTo>
                    <a:lnTo>
                      <a:pt x="577" y="39"/>
                    </a:lnTo>
                    <a:lnTo>
                      <a:pt x="577" y="39"/>
                    </a:lnTo>
                    <a:lnTo>
                      <a:pt x="577" y="39"/>
                    </a:lnTo>
                    <a:lnTo>
                      <a:pt x="577" y="39"/>
                    </a:lnTo>
                    <a:lnTo>
                      <a:pt x="577" y="39"/>
                    </a:lnTo>
                    <a:lnTo>
                      <a:pt x="577" y="38"/>
                    </a:lnTo>
                    <a:lnTo>
                      <a:pt x="577" y="38"/>
                    </a:lnTo>
                    <a:lnTo>
                      <a:pt x="577" y="38"/>
                    </a:lnTo>
                    <a:lnTo>
                      <a:pt x="577" y="38"/>
                    </a:lnTo>
                    <a:lnTo>
                      <a:pt x="577" y="38"/>
                    </a:lnTo>
                    <a:lnTo>
                      <a:pt x="577" y="38"/>
                    </a:lnTo>
                    <a:lnTo>
                      <a:pt x="577" y="38"/>
                    </a:lnTo>
                    <a:lnTo>
                      <a:pt x="579" y="38"/>
                    </a:lnTo>
                    <a:lnTo>
                      <a:pt x="579" y="38"/>
                    </a:lnTo>
                    <a:lnTo>
                      <a:pt x="579" y="38"/>
                    </a:lnTo>
                    <a:lnTo>
                      <a:pt x="579" y="39"/>
                    </a:lnTo>
                    <a:lnTo>
                      <a:pt x="579" y="39"/>
                    </a:lnTo>
                    <a:lnTo>
                      <a:pt x="579" y="39"/>
                    </a:lnTo>
                    <a:lnTo>
                      <a:pt x="579" y="38"/>
                    </a:lnTo>
                    <a:lnTo>
                      <a:pt x="579" y="38"/>
                    </a:lnTo>
                    <a:lnTo>
                      <a:pt x="579" y="38"/>
                    </a:lnTo>
                    <a:lnTo>
                      <a:pt x="579" y="38"/>
                    </a:lnTo>
                    <a:lnTo>
                      <a:pt x="579" y="38"/>
                    </a:lnTo>
                    <a:lnTo>
                      <a:pt x="579" y="36"/>
                    </a:lnTo>
                    <a:lnTo>
                      <a:pt x="579" y="36"/>
                    </a:lnTo>
                    <a:lnTo>
                      <a:pt x="581" y="36"/>
                    </a:lnTo>
                    <a:lnTo>
                      <a:pt x="581" y="36"/>
                    </a:lnTo>
                    <a:lnTo>
                      <a:pt x="581" y="38"/>
                    </a:lnTo>
                    <a:lnTo>
                      <a:pt x="583" y="38"/>
                    </a:lnTo>
                    <a:lnTo>
                      <a:pt x="583" y="38"/>
                    </a:lnTo>
                    <a:lnTo>
                      <a:pt x="583" y="38"/>
                    </a:lnTo>
                    <a:lnTo>
                      <a:pt x="583" y="38"/>
                    </a:lnTo>
                    <a:lnTo>
                      <a:pt x="583" y="38"/>
                    </a:lnTo>
                    <a:lnTo>
                      <a:pt x="583" y="38"/>
                    </a:lnTo>
                    <a:lnTo>
                      <a:pt x="583" y="38"/>
                    </a:lnTo>
                    <a:lnTo>
                      <a:pt x="583" y="38"/>
                    </a:lnTo>
                    <a:lnTo>
                      <a:pt x="584" y="38"/>
                    </a:lnTo>
                    <a:lnTo>
                      <a:pt x="584" y="38"/>
                    </a:lnTo>
                    <a:lnTo>
                      <a:pt x="584" y="39"/>
                    </a:lnTo>
                    <a:lnTo>
                      <a:pt x="584" y="39"/>
                    </a:lnTo>
                    <a:lnTo>
                      <a:pt x="584" y="38"/>
                    </a:lnTo>
                    <a:lnTo>
                      <a:pt x="586" y="38"/>
                    </a:lnTo>
                    <a:lnTo>
                      <a:pt x="586" y="39"/>
                    </a:lnTo>
                    <a:lnTo>
                      <a:pt x="586" y="39"/>
                    </a:lnTo>
                    <a:lnTo>
                      <a:pt x="586" y="39"/>
                    </a:lnTo>
                    <a:lnTo>
                      <a:pt x="586" y="39"/>
                    </a:lnTo>
                    <a:lnTo>
                      <a:pt x="586" y="39"/>
                    </a:lnTo>
                    <a:lnTo>
                      <a:pt x="586" y="39"/>
                    </a:lnTo>
                    <a:lnTo>
                      <a:pt x="588" y="39"/>
                    </a:lnTo>
                    <a:lnTo>
                      <a:pt x="588" y="39"/>
                    </a:lnTo>
                    <a:lnTo>
                      <a:pt x="588" y="39"/>
                    </a:lnTo>
                    <a:lnTo>
                      <a:pt x="586" y="38"/>
                    </a:lnTo>
                    <a:lnTo>
                      <a:pt x="586" y="38"/>
                    </a:lnTo>
                    <a:lnTo>
                      <a:pt x="586" y="38"/>
                    </a:lnTo>
                    <a:lnTo>
                      <a:pt x="586" y="38"/>
                    </a:lnTo>
                    <a:lnTo>
                      <a:pt x="586" y="38"/>
                    </a:lnTo>
                    <a:lnTo>
                      <a:pt x="586" y="38"/>
                    </a:lnTo>
                    <a:lnTo>
                      <a:pt x="586" y="38"/>
                    </a:lnTo>
                    <a:lnTo>
                      <a:pt x="586" y="36"/>
                    </a:lnTo>
                    <a:lnTo>
                      <a:pt x="588" y="36"/>
                    </a:lnTo>
                    <a:lnTo>
                      <a:pt x="588" y="36"/>
                    </a:lnTo>
                    <a:lnTo>
                      <a:pt x="588" y="34"/>
                    </a:lnTo>
                    <a:lnTo>
                      <a:pt x="588" y="34"/>
                    </a:lnTo>
                    <a:lnTo>
                      <a:pt x="588" y="34"/>
                    </a:lnTo>
                    <a:lnTo>
                      <a:pt x="588" y="34"/>
                    </a:lnTo>
                    <a:lnTo>
                      <a:pt x="588" y="34"/>
                    </a:lnTo>
                    <a:lnTo>
                      <a:pt x="588" y="34"/>
                    </a:lnTo>
                    <a:lnTo>
                      <a:pt x="590" y="34"/>
                    </a:lnTo>
                    <a:lnTo>
                      <a:pt x="590" y="34"/>
                    </a:lnTo>
                    <a:lnTo>
                      <a:pt x="590" y="32"/>
                    </a:lnTo>
                    <a:lnTo>
                      <a:pt x="590" y="32"/>
                    </a:lnTo>
                    <a:lnTo>
                      <a:pt x="590" y="32"/>
                    </a:lnTo>
                    <a:lnTo>
                      <a:pt x="590" y="32"/>
                    </a:lnTo>
                    <a:lnTo>
                      <a:pt x="592" y="32"/>
                    </a:lnTo>
                    <a:lnTo>
                      <a:pt x="592" y="32"/>
                    </a:lnTo>
                    <a:lnTo>
                      <a:pt x="592" y="32"/>
                    </a:lnTo>
                    <a:lnTo>
                      <a:pt x="592" y="32"/>
                    </a:lnTo>
                    <a:lnTo>
                      <a:pt x="592" y="32"/>
                    </a:lnTo>
                    <a:lnTo>
                      <a:pt x="592" y="30"/>
                    </a:lnTo>
                    <a:lnTo>
                      <a:pt x="592" y="30"/>
                    </a:lnTo>
                    <a:lnTo>
                      <a:pt x="592" y="30"/>
                    </a:lnTo>
                    <a:lnTo>
                      <a:pt x="592" y="30"/>
                    </a:lnTo>
                    <a:lnTo>
                      <a:pt x="593" y="29"/>
                    </a:lnTo>
                    <a:lnTo>
                      <a:pt x="593" y="29"/>
                    </a:lnTo>
                    <a:lnTo>
                      <a:pt x="593" y="29"/>
                    </a:lnTo>
                    <a:lnTo>
                      <a:pt x="593" y="29"/>
                    </a:lnTo>
                    <a:lnTo>
                      <a:pt x="593" y="29"/>
                    </a:lnTo>
                    <a:lnTo>
                      <a:pt x="593" y="29"/>
                    </a:lnTo>
                    <a:lnTo>
                      <a:pt x="593" y="27"/>
                    </a:lnTo>
                    <a:lnTo>
                      <a:pt x="593" y="27"/>
                    </a:lnTo>
                    <a:lnTo>
                      <a:pt x="593" y="27"/>
                    </a:lnTo>
                    <a:lnTo>
                      <a:pt x="593" y="27"/>
                    </a:lnTo>
                    <a:lnTo>
                      <a:pt x="593" y="27"/>
                    </a:lnTo>
                    <a:lnTo>
                      <a:pt x="593" y="27"/>
                    </a:lnTo>
                    <a:lnTo>
                      <a:pt x="593" y="27"/>
                    </a:lnTo>
                    <a:lnTo>
                      <a:pt x="593" y="27"/>
                    </a:lnTo>
                    <a:lnTo>
                      <a:pt x="593" y="27"/>
                    </a:lnTo>
                    <a:lnTo>
                      <a:pt x="593" y="25"/>
                    </a:lnTo>
                    <a:lnTo>
                      <a:pt x="593" y="25"/>
                    </a:lnTo>
                    <a:lnTo>
                      <a:pt x="593" y="25"/>
                    </a:lnTo>
                    <a:lnTo>
                      <a:pt x="593" y="25"/>
                    </a:lnTo>
                    <a:lnTo>
                      <a:pt x="595" y="25"/>
                    </a:lnTo>
                    <a:lnTo>
                      <a:pt x="595" y="25"/>
                    </a:lnTo>
                    <a:lnTo>
                      <a:pt x="595" y="25"/>
                    </a:lnTo>
                    <a:lnTo>
                      <a:pt x="595" y="25"/>
                    </a:lnTo>
                    <a:lnTo>
                      <a:pt x="595" y="25"/>
                    </a:lnTo>
                    <a:lnTo>
                      <a:pt x="595" y="25"/>
                    </a:lnTo>
                    <a:lnTo>
                      <a:pt x="595" y="25"/>
                    </a:lnTo>
                    <a:lnTo>
                      <a:pt x="595" y="25"/>
                    </a:lnTo>
                    <a:lnTo>
                      <a:pt x="595" y="25"/>
                    </a:lnTo>
                    <a:lnTo>
                      <a:pt x="595" y="23"/>
                    </a:lnTo>
                    <a:lnTo>
                      <a:pt x="595" y="23"/>
                    </a:lnTo>
                    <a:lnTo>
                      <a:pt x="595" y="23"/>
                    </a:lnTo>
                    <a:lnTo>
                      <a:pt x="597" y="23"/>
                    </a:lnTo>
                    <a:lnTo>
                      <a:pt x="597" y="23"/>
                    </a:lnTo>
                    <a:lnTo>
                      <a:pt x="597" y="23"/>
                    </a:lnTo>
                    <a:lnTo>
                      <a:pt x="597" y="23"/>
                    </a:lnTo>
                    <a:lnTo>
                      <a:pt x="597" y="23"/>
                    </a:lnTo>
                    <a:lnTo>
                      <a:pt x="597" y="25"/>
                    </a:lnTo>
                    <a:lnTo>
                      <a:pt x="597" y="25"/>
                    </a:lnTo>
                    <a:lnTo>
                      <a:pt x="597" y="25"/>
                    </a:lnTo>
                    <a:lnTo>
                      <a:pt x="597" y="23"/>
                    </a:lnTo>
                    <a:lnTo>
                      <a:pt x="597" y="23"/>
                    </a:lnTo>
                    <a:lnTo>
                      <a:pt x="597" y="23"/>
                    </a:lnTo>
                    <a:lnTo>
                      <a:pt x="597" y="23"/>
                    </a:lnTo>
                    <a:lnTo>
                      <a:pt x="597" y="23"/>
                    </a:lnTo>
                    <a:lnTo>
                      <a:pt x="597" y="23"/>
                    </a:lnTo>
                    <a:lnTo>
                      <a:pt x="595" y="21"/>
                    </a:lnTo>
                    <a:lnTo>
                      <a:pt x="595" y="21"/>
                    </a:lnTo>
                    <a:lnTo>
                      <a:pt x="597" y="21"/>
                    </a:lnTo>
                    <a:lnTo>
                      <a:pt x="597" y="21"/>
                    </a:lnTo>
                    <a:lnTo>
                      <a:pt x="597" y="21"/>
                    </a:lnTo>
                    <a:lnTo>
                      <a:pt x="599" y="21"/>
                    </a:lnTo>
                    <a:lnTo>
                      <a:pt x="599" y="21"/>
                    </a:lnTo>
                    <a:lnTo>
                      <a:pt x="599" y="21"/>
                    </a:lnTo>
                    <a:lnTo>
                      <a:pt x="599" y="21"/>
                    </a:lnTo>
                    <a:lnTo>
                      <a:pt x="599" y="21"/>
                    </a:lnTo>
                    <a:lnTo>
                      <a:pt x="599" y="21"/>
                    </a:lnTo>
                    <a:lnTo>
                      <a:pt x="599" y="20"/>
                    </a:lnTo>
                    <a:lnTo>
                      <a:pt x="599" y="20"/>
                    </a:lnTo>
                    <a:lnTo>
                      <a:pt x="599" y="20"/>
                    </a:lnTo>
                    <a:lnTo>
                      <a:pt x="599" y="20"/>
                    </a:lnTo>
                    <a:lnTo>
                      <a:pt x="599" y="20"/>
                    </a:lnTo>
                    <a:lnTo>
                      <a:pt x="599" y="18"/>
                    </a:lnTo>
                    <a:lnTo>
                      <a:pt x="599" y="18"/>
                    </a:lnTo>
                    <a:lnTo>
                      <a:pt x="599" y="18"/>
                    </a:lnTo>
                    <a:lnTo>
                      <a:pt x="599" y="18"/>
                    </a:lnTo>
                    <a:lnTo>
                      <a:pt x="599" y="18"/>
                    </a:lnTo>
                    <a:lnTo>
                      <a:pt x="599" y="18"/>
                    </a:lnTo>
                    <a:lnTo>
                      <a:pt x="599" y="18"/>
                    </a:lnTo>
                    <a:lnTo>
                      <a:pt x="599" y="18"/>
                    </a:lnTo>
                    <a:lnTo>
                      <a:pt x="599" y="16"/>
                    </a:lnTo>
                    <a:lnTo>
                      <a:pt x="599" y="16"/>
                    </a:lnTo>
                    <a:lnTo>
                      <a:pt x="599" y="16"/>
                    </a:lnTo>
                    <a:lnTo>
                      <a:pt x="599" y="16"/>
                    </a:lnTo>
                    <a:lnTo>
                      <a:pt x="599" y="16"/>
                    </a:lnTo>
                    <a:lnTo>
                      <a:pt x="599" y="16"/>
                    </a:lnTo>
                    <a:lnTo>
                      <a:pt x="599" y="16"/>
                    </a:lnTo>
                    <a:lnTo>
                      <a:pt x="601" y="16"/>
                    </a:lnTo>
                    <a:lnTo>
                      <a:pt x="601" y="16"/>
                    </a:lnTo>
                    <a:lnTo>
                      <a:pt x="601" y="16"/>
                    </a:lnTo>
                    <a:lnTo>
                      <a:pt x="601" y="14"/>
                    </a:lnTo>
                    <a:lnTo>
                      <a:pt x="601" y="14"/>
                    </a:lnTo>
                    <a:lnTo>
                      <a:pt x="601" y="14"/>
                    </a:lnTo>
                    <a:lnTo>
                      <a:pt x="601" y="14"/>
                    </a:lnTo>
                    <a:lnTo>
                      <a:pt x="601" y="14"/>
                    </a:lnTo>
                    <a:lnTo>
                      <a:pt x="601" y="14"/>
                    </a:lnTo>
                    <a:lnTo>
                      <a:pt x="602" y="14"/>
                    </a:lnTo>
                    <a:lnTo>
                      <a:pt x="602" y="14"/>
                    </a:lnTo>
                    <a:lnTo>
                      <a:pt x="602" y="14"/>
                    </a:lnTo>
                    <a:lnTo>
                      <a:pt x="602" y="14"/>
                    </a:lnTo>
                    <a:lnTo>
                      <a:pt x="602" y="14"/>
                    </a:lnTo>
                    <a:lnTo>
                      <a:pt x="602" y="12"/>
                    </a:lnTo>
                    <a:lnTo>
                      <a:pt x="602" y="12"/>
                    </a:lnTo>
                    <a:lnTo>
                      <a:pt x="602" y="12"/>
                    </a:lnTo>
                    <a:lnTo>
                      <a:pt x="604" y="12"/>
                    </a:lnTo>
                    <a:lnTo>
                      <a:pt x="604" y="12"/>
                    </a:lnTo>
                    <a:lnTo>
                      <a:pt x="604" y="12"/>
                    </a:lnTo>
                    <a:lnTo>
                      <a:pt x="604" y="14"/>
                    </a:lnTo>
                    <a:lnTo>
                      <a:pt x="604" y="14"/>
                    </a:lnTo>
                    <a:lnTo>
                      <a:pt x="604" y="14"/>
                    </a:lnTo>
                    <a:lnTo>
                      <a:pt x="604" y="14"/>
                    </a:lnTo>
                    <a:lnTo>
                      <a:pt x="604" y="14"/>
                    </a:lnTo>
                    <a:lnTo>
                      <a:pt x="604" y="14"/>
                    </a:lnTo>
                    <a:lnTo>
                      <a:pt x="604" y="14"/>
                    </a:lnTo>
                    <a:lnTo>
                      <a:pt x="604" y="14"/>
                    </a:lnTo>
                    <a:lnTo>
                      <a:pt x="606" y="14"/>
                    </a:lnTo>
                    <a:lnTo>
                      <a:pt x="606" y="14"/>
                    </a:lnTo>
                    <a:lnTo>
                      <a:pt x="606" y="14"/>
                    </a:lnTo>
                    <a:lnTo>
                      <a:pt x="606" y="14"/>
                    </a:lnTo>
                    <a:lnTo>
                      <a:pt x="606" y="14"/>
                    </a:lnTo>
                    <a:lnTo>
                      <a:pt x="608" y="14"/>
                    </a:lnTo>
                    <a:lnTo>
                      <a:pt x="608" y="14"/>
                    </a:lnTo>
                    <a:lnTo>
                      <a:pt x="608" y="14"/>
                    </a:lnTo>
                    <a:lnTo>
                      <a:pt x="608" y="14"/>
                    </a:lnTo>
                    <a:lnTo>
                      <a:pt x="610" y="14"/>
                    </a:lnTo>
                    <a:lnTo>
                      <a:pt x="610" y="14"/>
                    </a:lnTo>
                    <a:lnTo>
                      <a:pt x="610" y="16"/>
                    </a:lnTo>
                    <a:lnTo>
                      <a:pt x="610" y="16"/>
                    </a:lnTo>
                    <a:lnTo>
                      <a:pt x="610" y="16"/>
                    </a:lnTo>
                    <a:lnTo>
                      <a:pt x="610" y="14"/>
                    </a:lnTo>
                    <a:lnTo>
                      <a:pt x="610" y="14"/>
                    </a:lnTo>
                    <a:lnTo>
                      <a:pt x="610" y="14"/>
                    </a:lnTo>
                    <a:lnTo>
                      <a:pt x="610" y="14"/>
                    </a:lnTo>
                    <a:lnTo>
                      <a:pt x="610" y="14"/>
                    </a:lnTo>
                    <a:lnTo>
                      <a:pt x="610" y="14"/>
                    </a:lnTo>
                    <a:lnTo>
                      <a:pt x="612" y="14"/>
                    </a:lnTo>
                    <a:lnTo>
                      <a:pt x="612" y="14"/>
                    </a:lnTo>
                    <a:lnTo>
                      <a:pt x="612" y="14"/>
                    </a:lnTo>
                    <a:lnTo>
                      <a:pt x="612" y="14"/>
                    </a:lnTo>
                    <a:lnTo>
                      <a:pt x="612" y="14"/>
                    </a:lnTo>
                    <a:lnTo>
                      <a:pt x="612" y="16"/>
                    </a:lnTo>
                    <a:lnTo>
                      <a:pt x="612" y="16"/>
                    </a:lnTo>
                    <a:lnTo>
                      <a:pt x="612" y="16"/>
                    </a:lnTo>
                    <a:lnTo>
                      <a:pt x="612" y="16"/>
                    </a:lnTo>
                    <a:lnTo>
                      <a:pt x="613" y="16"/>
                    </a:lnTo>
                    <a:lnTo>
                      <a:pt x="613" y="16"/>
                    </a:lnTo>
                    <a:lnTo>
                      <a:pt x="613" y="16"/>
                    </a:lnTo>
                    <a:lnTo>
                      <a:pt x="613" y="16"/>
                    </a:lnTo>
                    <a:lnTo>
                      <a:pt x="613" y="16"/>
                    </a:lnTo>
                    <a:lnTo>
                      <a:pt x="613" y="16"/>
                    </a:lnTo>
                    <a:lnTo>
                      <a:pt x="613" y="16"/>
                    </a:lnTo>
                    <a:lnTo>
                      <a:pt x="613" y="16"/>
                    </a:lnTo>
                    <a:lnTo>
                      <a:pt x="615" y="16"/>
                    </a:lnTo>
                    <a:lnTo>
                      <a:pt x="615" y="16"/>
                    </a:lnTo>
                    <a:lnTo>
                      <a:pt x="615" y="16"/>
                    </a:lnTo>
                    <a:lnTo>
                      <a:pt x="615" y="16"/>
                    </a:lnTo>
                    <a:lnTo>
                      <a:pt x="615" y="16"/>
                    </a:lnTo>
                    <a:lnTo>
                      <a:pt x="615" y="16"/>
                    </a:lnTo>
                    <a:lnTo>
                      <a:pt x="615" y="16"/>
                    </a:lnTo>
                    <a:lnTo>
                      <a:pt x="615" y="18"/>
                    </a:lnTo>
                    <a:lnTo>
                      <a:pt x="615" y="18"/>
                    </a:lnTo>
                    <a:lnTo>
                      <a:pt x="615" y="18"/>
                    </a:lnTo>
                    <a:lnTo>
                      <a:pt x="615" y="18"/>
                    </a:lnTo>
                    <a:lnTo>
                      <a:pt x="617" y="18"/>
                    </a:lnTo>
                    <a:lnTo>
                      <a:pt x="615" y="18"/>
                    </a:lnTo>
                    <a:lnTo>
                      <a:pt x="615" y="18"/>
                    </a:lnTo>
                    <a:lnTo>
                      <a:pt x="615" y="16"/>
                    </a:lnTo>
                    <a:lnTo>
                      <a:pt x="617" y="16"/>
                    </a:lnTo>
                    <a:lnTo>
                      <a:pt x="617" y="16"/>
                    </a:lnTo>
                    <a:lnTo>
                      <a:pt x="617" y="16"/>
                    </a:lnTo>
                    <a:lnTo>
                      <a:pt x="617" y="16"/>
                    </a:lnTo>
                    <a:lnTo>
                      <a:pt x="617" y="16"/>
                    </a:lnTo>
                    <a:lnTo>
                      <a:pt x="617" y="16"/>
                    </a:lnTo>
                    <a:lnTo>
                      <a:pt x="617" y="14"/>
                    </a:lnTo>
                    <a:lnTo>
                      <a:pt x="617" y="14"/>
                    </a:lnTo>
                    <a:lnTo>
                      <a:pt x="617" y="14"/>
                    </a:lnTo>
                    <a:lnTo>
                      <a:pt x="617" y="14"/>
                    </a:lnTo>
                    <a:lnTo>
                      <a:pt x="617" y="14"/>
                    </a:lnTo>
                    <a:lnTo>
                      <a:pt x="617" y="12"/>
                    </a:lnTo>
                    <a:lnTo>
                      <a:pt x="617" y="12"/>
                    </a:lnTo>
                    <a:lnTo>
                      <a:pt x="617" y="12"/>
                    </a:lnTo>
                    <a:lnTo>
                      <a:pt x="617" y="12"/>
                    </a:lnTo>
                    <a:lnTo>
                      <a:pt x="617" y="12"/>
                    </a:lnTo>
                    <a:lnTo>
                      <a:pt x="617" y="12"/>
                    </a:lnTo>
                    <a:lnTo>
                      <a:pt x="617" y="10"/>
                    </a:lnTo>
                    <a:lnTo>
                      <a:pt x="617" y="10"/>
                    </a:lnTo>
                    <a:lnTo>
                      <a:pt x="617" y="10"/>
                    </a:lnTo>
                    <a:lnTo>
                      <a:pt x="617" y="10"/>
                    </a:lnTo>
                    <a:lnTo>
                      <a:pt x="617" y="10"/>
                    </a:lnTo>
                    <a:lnTo>
                      <a:pt x="617" y="10"/>
                    </a:lnTo>
                    <a:lnTo>
                      <a:pt x="619" y="10"/>
                    </a:lnTo>
                    <a:lnTo>
                      <a:pt x="619" y="10"/>
                    </a:lnTo>
                    <a:lnTo>
                      <a:pt x="619" y="10"/>
                    </a:lnTo>
                    <a:lnTo>
                      <a:pt x="619" y="10"/>
                    </a:lnTo>
                    <a:lnTo>
                      <a:pt x="619" y="10"/>
                    </a:lnTo>
                    <a:lnTo>
                      <a:pt x="619" y="12"/>
                    </a:lnTo>
                    <a:lnTo>
                      <a:pt x="621" y="12"/>
                    </a:lnTo>
                    <a:lnTo>
                      <a:pt x="621" y="12"/>
                    </a:lnTo>
                    <a:lnTo>
                      <a:pt x="621" y="10"/>
                    </a:lnTo>
                    <a:lnTo>
                      <a:pt x="621" y="10"/>
                    </a:lnTo>
                    <a:lnTo>
                      <a:pt x="621" y="10"/>
                    </a:lnTo>
                    <a:lnTo>
                      <a:pt x="621" y="9"/>
                    </a:lnTo>
                    <a:lnTo>
                      <a:pt x="621" y="9"/>
                    </a:lnTo>
                    <a:lnTo>
                      <a:pt x="621" y="9"/>
                    </a:lnTo>
                    <a:lnTo>
                      <a:pt x="621" y="9"/>
                    </a:lnTo>
                    <a:lnTo>
                      <a:pt x="621" y="9"/>
                    </a:lnTo>
                    <a:lnTo>
                      <a:pt x="621" y="9"/>
                    </a:lnTo>
                    <a:lnTo>
                      <a:pt x="622" y="7"/>
                    </a:lnTo>
                    <a:lnTo>
                      <a:pt x="622" y="7"/>
                    </a:lnTo>
                    <a:lnTo>
                      <a:pt x="622" y="7"/>
                    </a:lnTo>
                    <a:lnTo>
                      <a:pt x="622" y="7"/>
                    </a:lnTo>
                    <a:lnTo>
                      <a:pt x="622" y="7"/>
                    </a:lnTo>
                    <a:lnTo>
                      <a:pt x="622" y="7"/>
                    </a:lnTo>
                    <a:lnTo>
                      <a:pt x="624" y="5"/>
                    </a:lnTo>
                    <a:lnTo>
                      <a:pt x="624" y="5"/>
                    </a:lnTo>
                    <a:lnTo>
                      <a:pt x="624" y="5"/>
                    </a:lnTo>
                    <a:lnTo>
                      <a:pt x="624" y="7"/>
                    </a:lnTo>
                    <a:lnTo>
                      <a:pt x="624" y="7"/>
                    </a:lnTo>
                    <a:lnTo>
                      <a:pt x="624" y="7"/>
                    </a:lnTo>
                    <a:lnTo>
                      <a:pt x="624" y="7"/>
                    </a:lnTo>
                    <a:lnTo>
                      <a:pt x="624" y="7"/>
                    </a:lnTo>
                    <a:lnTo>
                      <a:pt x="624" y="7"/>
                    </a:lnTo>
                    <a:lnTo>
                      <a:pt x="624" y="7"/>
                    </a:lnTo>
                    <a:lnTo>
                      <a:pt x="624" y="9"/>
                    </a:lnTo>
                    <a:lnTo>
                      <a:pt x="626" y="9"/>
                    </a:lnTo>
                    <a:lnTo>
                      <a:pt x="626" y="9"/>
                    </a:lnTo>
                    <a:lnTo>
                      <a:pt x="626" y="9"/>
                    </a:lnTo>
                    <a:lnTo>
                      <a:pt x="626" y="9"/>
                    </a:lnTo>
                    <a:lnTo>
                      <a:pt x="626" y="9"/>
                    </a:lnTo>
                    <a:lnTo>
                      <a:pt x="626" y="9"/>
                    </a:lnTo>
                    <a:lnTo>
                      <a:pt x="626" y="10"/>
                    </a:lnTo>
                    <a:lnTo>
                      <a:pt x="626" y="10"/>
                    </a:lnTo>
                    <a:lnTo>
                      <a:pt x="626" y="10"/>
                    </a:lnTo>
                    <a:lnTo>
                      <a:pt x="626" y="10"/>
                    </a:lnTo>
                    <a:lnTo>
                      <a:pt x="626" y="10"/>
                    </a:lnTo>
                    <a:lnTo>
                      <a:pt x="626" y="10"/>
                    </a:lnTo>
                    <a:lnTo>
                      <a:pt x="626" y="9"/>
                    </a:lnTo>
                    <a:lnTo>
                      <a:pt x="626" y="9"/>
                    </a:lnTo>
                    <a:lnTo>
                      <a:pt x="626" y="9"/>
                    </a:lnTo>
                    <a:lnTo>
                      <a:pt x="626" y="9"/>
                    </a:lnTo>
                    <a:lnTo>
                      <a:pt x="626" y="9"/>
                    </a:lnTo>
                    <a:lnTo>
                      <a:pt x="626" y="9"/>
                    </a:lnTo>
                    <a:lnTo>
                      <a:pt x="626" y="9"/>
                    </a:lnTo>
                    <a:lnTo>
                      <a:pt x="626" y="9"/>
                    </a:lnTo>
                    <a:lnTo>
                      <a:pt x="626" y="9"/>
                    </a:lnTo>
                    <a:lnTo>
                      <a:pt x="626" y="7"/>
                    </a:lnTo>
                    <a:lnTo>
                      <a:pt x="626" y="7"/>
                    </a:lnTo>
                    <a:lnTo>
                      <a:pt x="626" y="7"/>
                    </a:lnTo>
                    <a:lnTo>
                      <a:pt x="626" y="7"/>
                    </a:lnTo>
                    <a:lnTo>
                      <a:pt x="626" y="7"/>
                    </a:lnTo>
                    <a:lnTo>
                      <a:pt x="626" y="7"/>
                    </a:lnTo>
                    <a:lnTo>
                      <a:pt x="626" y="7"/>
                    </a:lnTo>
                    <a:lnTo>
                      <a:pt x="626" y="7"/>
                    </a:lnTo>
                    <a:lnTo>
                      <a:pt x="626" y="7"/>
                    </a:lnTo>
                    <a:lnTo>
                      <a:pt x="628" y="7"/>
                    </a:lnTo>
                    <a:lnTo>
                      <a:pt x="628" y="7"/>
                    </a:lnTo>
                    <a:lnTo>
                      <a:pt x="628" y="7"/>
                    </a:lnTo>
                    <a:lnTo>
                      <a:pt x="628" y="7"/>
                    </a:lnTo>
                    <a:lnTo>
                      <a:pt x="628" y="7"/>
                    </a:lnTo>
                    <a:lnTo>
                      <a:pt x="628" y="5"/>
                    </a:lnTo>
                    <a:lnTo>
                      <a:pt x="628" y="5"/>
                    </a:lnTo>
                    <a:lnTo>
                      <a:pt x="628" y="7"/>
                    </a:lnTo>
                    <a:lnTo>
                      <a:pt x="628" y="7"/>
                    </a:lnTo>
                    <a:lnTo>
                      <a:pt x="628" y="7"/>
                    </a:lnTo>
                    <a:lnTo>
                      <a:pt x="630" y="7"/>
                    </a:lnTo>
                    <a:lnTo>
                      <a:pt x="630" y="5"/>
                    </a:lnTo>
                    <a:lnTo>
                      <a:pt x="630" y="5"/>
                    </a:lnTo>
                    <a:lnTo>
                      <a:pt x="630" y="5"/>
                    </a:lnTo>
                    <a:lnTo>
                      <a:pt x="630" y="5"/>
                    </a:lnTo>
                    <a:lnTo>
                      <a:pt x="630" y="5"/>
                    </a:lnTo>
                    <a:lnTo>
                      <a:pt x="630" y="5"/>
                    </a:lnTo>
                    <a:lnTo>
                      <a:pt x="631" y="5"/>
                    </a:lnTo>
                    <a:lnTo>
                      <a:pt x="631" y="5"/>
                    </a:lnTo>
                    <a:lnTo>
                      <a:pt x="631" y="5"/>
                    </a:lnTo>
                    <a:lnTo>
                      <a:pt x="631" y="5"/>
                    </a:lnTo>
                    <a:lnTo>
                      <a:pt x="631" y="5"/>
                    </a:lnTo>
                    <a:lnTo>
                      <a:pt x="631" y="5"/>
                    </a:lnTo>
                    <a:lnTo>
                      <a:pt x="631" y="5"/>
                    </a:lnTo>
                    <a:lnTo>
                      <a:pt x="631" y="5"/>
                    </a:lnTo>
                    <a:lnTo>
                      <a:pt x="631" y="5"/>
                    </a:lnTo>
                    <a:lnTo>
                      <a:pt x="631" y="7"/>
                    </a:lnTo>
                    <a:lnTo>
                      <a:pt x="633" y="7"/>
                    </a:lnTo>
                    <a:lnTo>
                      <a:pt x="633" y="5"/>
                    </a:lnTo>
                    <a:lnTo>
                      <a:pt x="633" y="5"/>
                    </a:lnTo>
                    <a:lnTo>
                      <a:pt x="633" y="5"/>
                    </a:lnTo>
                    <a:lnTo>
                      <a:pt x="633" y="5"/>
                    </a:lnTo>
                    <a:lnTo>
                      <a:pt x="633" y="5"/>
                    </a:lnTo>
                    <a:lnTo>
                      <a:pt x="635" y="5"/>
                    </a:lnTo>
                    <a:lnTo>
                      <a:pt x="635" y="5"/>
                    </a:lnTo>
                    <a:lnTo>
                      <a:pt x="633" y="7"/>
                    </a:lnTo>
                    <a:lnTo>
                      <a:pt x="633" y="7"/>
                    </a:lnTo>
                    <a:lnTo>
                      <a:pt x="633" y="7"/>
                    </a:lnTo>
                    <a:lnTo>
                      <a:pt x="635" y="7"/>
                    </a:lnTo>
                    <a:lnTo>
                      <a:pt x="635" y="7"/>
                    </a:lnTo>
                    <a:lnTo>
                      <a:pt x="635" y="7"/>
                    </a:lnTo>
                    <a:lnTo>
                      <a:pt x="635" y="5"/>
                    </a:lnTo>
                    <a:lnTo>
                      <a:pt x="635" y="5"/>
                    </a:lnTo>
                    <a:lnTo>
                      <a:pt x="635" y="5"/>
                    </a:lnTo>
                    <a:lnTo>
                      <a:pt x="635" y="5"/>
                    </a:lnTo>
                    <a:lnTo>
                      <a:pt x="635" y="5"/>
                    </a:lnTo>
                    <a:lnTo>
                      <a:pt x="635" y="5"/>
                    </a:lnTo>
                    <a:lnTo>
                      <a:pt x="635" y="5"/>
                    </a:lnTo>
                    <a:lnTo>
                      <a:pt x="635" y="5"/>
                    </a:lnTo>
                    <a:lnTo>
                      <a:pt x="635" y="5"/>
                    </a:lnTo>
                    <a:lnTo>
                      <a:pt x="635" y="5"/>
                    </a:lnTo>
                    <a:lnTo>
                      <a:pt x="635" y="5"/>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7" y="3"/>
                    </a:lnTo>
                    <a:lnTo>
                      <a:pt x="637" y="3"/>
                    </a:lnTo>
                    <a:lnTo>
                      <a:pt x="637" y="3"/>
                    </a:lnTo>
                    <a:lnTo>
                      <a:pt x="637" y="3"/>
                    </a:lnTo>
                    <a:lnTo>
                      <a:pt x="637" y="3"/>
                    </a:lnTo>
                    <a:lnTo>
                      <a:pt x="639" y="3"/>
                    </a:lnTo>
                    <a:lnTo>
                      <a:pt x="639" y="3"/>
                    </a:lnTo>
                    <a:lnTo>
                      <a:pt x="639" y="3"/>
                    </a:lnTo>
                    <a:lnTo>
                      <a:pt x="639" y="3"/>
                    </a:lnTo>
                    <a:lnTo>
                      <a:pt x="639" y="3"/>
                    </a:lnTo>
                    <a:lnTo>
                      <a:pt x="639" y="3"/>
                    </a:lnTo>
                    <a:lnTo>
                      <a:pt x="639" y="3"/>
                    </a:lnTo>
                    <a:lnTo>
                      <a:pt x="639" y="1"/>
                    </a:lnTo>
                    <a:lnTo>
                      <a:pt x="639" y="1"/>
                    </a:lnTo>
                    <a:lnTo>
                      <a:pt x="639" y="1"/>
                    </a:lnTo>
                    <a:lnTo>
                      <a:pt x="639" y="1"/>
                    </a:lnTo>
                    <a:lnTo>
                      <a:pt x="639" y="1"/>
                    </a:lnTo>
                    <a:lnTo>
                      <a:pt x="639" y="1"/>
                    </a:lnTo>
                    <a:lnTo>
                      <a:pt x="639" y="1"/>
                    </a:lnTo>
                    <a:lnTo>
                      <a:pt x="639" y="1"/>
                    </a:lnTo>
                    <a:lnTo>
                      <a:pt x="639" y="1"/>
                    </a:lnTo>
                    <a:lnTo>
                      <a:pt x="640" y="0"/>
                    </a:lnTo>
                    <a:lnTo>
                      <a:pt x="640" y="0"/>
                    </a:lnTo>
                    <a:lnTo>
                      <a:pt x="640" y="0"/>
                    </a:lnTo>
                    <a:lnTo>
                      <a:pt x="640" y="0"/>
                    </a:lnTo>
                    <a:lnTo>
                      <a:pt x="640" y="0"/>
                    </a:lnTo>
                    <a:lnTo>
                      <a:pt x="640" y="0"/>
                    </a:lnTo>
                    <a:lnTo>
                      <a:pt x="640" y="0"/>
                    </a:lnTo>
                    <a:lnTo>
                      <a:pt x="642" y="0"/>
                    </a:lnTo>
                    <a:lnTo>
                      <a:pt x="642" y="0"/>
                    </a:lnTo>
                    <a:lnTo>
                      <a:pt x="642" y="0"/>
                    </a:lnTo>
                    <a:lnTo>
                      <a:pt x="642" y="0"/>
                    </a:lnTo>
                    <a:lnTo>
                      <a:pt x="642" y="0"/>
                    </a:lnTo>
                    <a:lnTo>
                      <a:pt x="642" y="0"/>
                    </a:lnTo>
                    <a:lnTo>
                      <a:pt x="642" y="0"/>
                    </a:lnTo>
                    <a:lnTo>
                      <a:pt x="642" y="0"/>
                    </a:lnTo>
                    <a:lnTo>
                      <a:pt x="642" y="0"/>
                    </a:lnTo>
                    <a:lnTo>
                      <a:pt x="644" y="0"/>
                    </a:lnTo>
                    <a:lnTo>
                      <a:pt x="644" y="0"/>
                    </a:lnTo>
                    <a:lnTo>
                      <a:pt x="644" y="0"/>
                    </a:lnTo>
                    <a:lnTo>
                      <a:pt x="644" y="0"/>
                    </a:lnTo>
                    <a:lnTo>
                      <a:pt x="646" y="0"/>
                    </a:lnTo>
                    <a:lnTo>
                      <a:pt x="646" y="0"/>
                    </a:lnTo>
                    <a:lnTo>
                      <a:pt x="646" y="0"/>
                    </a:lnTo>
                    <a:lnTo>
                      <a:pt x="646" y="0"/>
                    </a:lnTo>
                    <a:lnTo>
                      <a:pt x="646" y="0"/>
                    </a:lnTo>
                    <a:lnTo>
                      <a:pt x="644" y="0"/>
                    </a:lnTo>
                    <a:lnTo>
                      <a:pt x="644" y="1"/>
                    </a:lnTo>
                    <a:lnTo>
                      <a:pt x="644" y="1"/>
                    </a:lnTo>
                    <a:lnTo>
                      <a:pt x="644" y="1"/>
                    </a:lnTo>
                    <a:lnTo>
                      <a:pt x="644" y="1"/>
                    </a:lnTo>
                    <a:lnTo>
                      <a:pt x="646" y="1"/>
                    </a:lnTo>
                    <a:lnTo>
                      <a:pt x="646" y="1"/>
                    </a:lnTo>
                    <a:lnTo>
                      <a:pt x="644" y="1"/>
                    </a:lnTo>
                    <a:lnTo>
                      <a:pt x="644" y="1"/>
                    </a:lnTo>
                    <a:lnTo>
                      <a:pt x="646" y="1"/>
                    </a:lnTo>
                    <a:lnTo>
                      <a:pt x="646" y="1"/>
                    </a:lnTo>
                    <a:lnTo>
                      <a:pt x="646" y="1"/>
                    </a:lnTo>
                    <a:lnTo>
                      <a:pt x="646" y="3"/>
                    </a:lnTo>
                    <a:lnTo>
                      <a:pt x="646" y="3"/>
                    </a:lnTo>
                    <a:lnTo>
                      <a:pt x="646" y="3"/>
                    </a:lnTo>
                    <a:lnTo>
                      <a:pt x="646" y="3"/>
                    </a:lnTo>
                    <a:lnTo>
                      <a:pt x="646" y="3"/>
                    </a:lnTo>
                    <a:lnTo>
                      <a:pt x="648" y="3"/>
                    </a:lnTo>
                    <a:lnTo>
                      <a:pt x="648" y="3"/>
                    </a:lnTo>
                    <a:lnTo>
                      <a:pt x="648" y="3"/>
                    </a:lnTo>
                    <a:lnTo>
                      <a:pt x="648" y="3"/>
                    </a:lnTo>
                    <a:lnTo>
                      <a:pt x="648" y="3"/>
                    </a:lnTo>
                    <a:lnTo>
                      <a:pt x="648" y="3"/>
                    </a:lnTo>
                    <a:lnTo>
                      <a:pt x="648" y="3"/>
                    </a:lnTo>
                    <a:lnTo>
                      <a:pt x="648" y="3"/>
                    </a:lnTo>
                    <a:lnTo>
                      <a:pt x="648" y="3"/>
                    </a:lnTo>
                    <a:lnTo>
                      <a:pt x="648" y="3"/>
                    </a:lnTo>
                    <a:lnTo>
                      <a:pt x="648" y="3"/>
                    </a:lnTo>
                    <a:lnTo>
                      <a:pt x="649" y="3"/>
                    </a:lnTo>
                    <a:lnTo>
                      <a:pt x="649" y="5"/>
                    </a:lnTo>
                    <a:lnTo>
                      <a:pt x="649" y="5"/>
                    </a:lnTo>
                    <a:lnTo>
                      <a:pt x="649" y="5"/>
                    </a:lnTo>
                    <a:lnTo>
                      <a:pt x="649" y="5"/>
                    </a:lnTo>
                    <a:lnTo>
                      <a:pt x="649" y="5"/>
                    </a:lnTo>
                    <a:lnTo>
                      <a:pt x="649" y="5"/>
                    </a:lnTo>
                    <a:lnTo>
                      <a:pt x="649" y="5"/>
                    </a:lnTo>
                    <a:lnTo>
                      <a:pt x="651" y="5"/>
                    </a:lnTo>
                    <a:lnTo>
                      <a:pt x="651" y="5"/>
                    </a:lnTo>
                    <a:lnTo>
                      <a:pt x="651" y="5"/>
                    </a:lnTo>
                    <a:lnTo>
                      <a:pt x="651" y="5"/>
                    </a:lnTo>
                    <a:lnTo>
                      <a:pt x="651" y="5"/>
                    </a:lnTo>
                    <a:lnTo>
                      <a:pt x="653" y="5"/>
                    </a:lnTo>
                    <a:lnTo>
                      <a:pt x="653" y="5"/>
                    </a:lnTo>
                    <a:lnTo>
                      <a:pt x="653" y="7"/>
                    </a:lnTo>
                    <a:lnTo>
                      <a:pt x="653" y="7"/>
                    </a:lnTo>
                    <a:lnTo>
                      <a:pt x="653" y="7"/>
                    </a:lnTo>
                    <a:lnTo>
                      <a:pt x="655" y="7"/>
                    </a:lnTo>
                    <a:lnTo>
                      <a:pt x="655" y="7"/>
                    </a:lnTo>
                    <a:lnTo>
                      <a:pt x="655" y="7"/>
                    </a:lnTo>
                    <a:lnTo>
                      <a:pt x="655" y="7"/>
                    </a:lnTo>
                    <a:lnTo>
                      <a:pt x="655" y="7"/>
                    </a:lnTo>
                    <a:lnTo>
                      <a:pt x="655" y="7"/>
                    </a:lnTo>
                    <a:lnTo>
                      <a:pt x="655" y="7"/>
                    </a:lnTo>
                    <a:lnTo>
                      <a:pt x="655" y="7"/>
                    </a:lnTo>
                    <a:lnTo>
                      <a:pt x="655" y="7"/>
                    </a:lnTo>
                    <a:lnTo>
                      <a:pt x="655" y="7"/>
                    </a:lnTo>
                    <a:lnTo>
                      <a:pt x="657" y="7"/>
                    </a:lnTo>
                    <a:lnTo>
                      <a:pt x="657" y="7"/>
                    </a:lnTo>
                    <a:lnTo>
                      <a:pt x="657" y="9"/>
                    </a:lnTo>
                    <a:lnTo>
                      <a:pt x="657" y="9"/>
                    </a:lnTo>
                    <a:lnTo>
                      <a:pt x="657" y="9"/>
                    </a:lnTo>
                    <a:lnTo>
                      <a:pt x="657" y="9"/>
                    </a:lnTo>
                    <a:lnTo>
                      <a:pt x="659" y="9"/>
                    </a:lnTo>
                    <a:lnTo>
                      <a:pt x="659" y="9"/>
                    </a:lnTo>
                    <a:lnTo>
                      <a:pt x="659" y="9"/>
                    </a:lnTo>
                    <a:lnTo>
                      <a:pt x="659" y="9"/>
                    </a:lnTo>
                    <a:lnTo>
                      <a:pt x="659" y="10"/>
                    </a:lnTo>
                    <a:lnTo>
                      <a:pt x="659" y="10"/>
                    </a:lnTo>
                    <a:lnTo>
                      <a:pt x="660" y="10"/>
                    </a:lnTo>
                    <a:lnTo>
                      <a:pt x="660" y="10"/>
                    </a:lnTo>
                    <a:lnTo>
                      <a:pt x="660" y="10"/>
                    </a:lnTo>
                    <a:lnTo>
                      <a:pt x="662" y="10"/>
                    </a:lnTo>
                    <a:lnTo>
                      <a:pt x="662" y="10"/>
                    </a:lnTo>
                    <a:lnTo>
                      <a:pt x="662" y="10"/>
                    </a:lnTo>
                    <a:lnTo>
                      <a:pt x="662" y="10"/>
                    </a:lnTo>
                    <a:lnTo>
                      <a:pt x="662" y="9"/>
                    </a:lnTo>
                    <a:lnTo>
                      <a:pt x="662" y="9"/>
                    </a:lnTo>
                    <a:lnTo>
                      <a:pt x="662" y="9"/>
                    </a:lnTo>
                    <a:lnTo>
                      <a:pt x="662" y="9"/>
                    </a:lnTo>
                    <a:lnTo>
                      <a:pt x="664" y="9"/>
                    </a:lnTo>
                    <a:lnTo>
                      <a:pt x="664" y="9"/>
                    </a:lnTo>
                    <a:lnTo>
                      <a:pt x="664" y="9"/>
                    </a:lnTo>
                    <a:lnTo>
                      <a:pt x="664" y="9"/>
                    </a:lnTo>
                    <a:lnTo>
                      <a:pt x="666" y="9"/>
                    </a:lnTo>
                    <a:lnTo>
                      <a:pt x="666" y="9"/>
                    </a:lnTo>
                    <a:lnTo>
                      <a:pt x="666" y="10"/>
                    </a:lnTo>
                    <a:lnTo>
                      <a:pt x="666" y="10"/>
                    </a:lnTo>
                    <a:lnTo>
                      <a:pt x="666" y="10"/>
                    </a:lnTo>
                    <a:lnTo>
                      <a:pt x="666" y="10"/>
                    </a:lnTo>
                    <a:lnTo>
                      <a:pt x="666" y="10"/>
                    </a:lnTo>
                    <a:lnTo>
                      <a:pt x="668" y="10"/>
                    </a:lnTo>
                    <a:lnTo>
                      <a:pt x="668" y="10"/>
                    </a:lnTo>
                    <a:lnTo>
                      <a:pt x="668" y="10"/>
                    </a:lnTo>
                    <a:lnTo>
                      <a:pt x="668" y="10"/>
                    </a:lnTo>
                    <a:lnTo>
                      <a:pt x="666" y="10"/>
                    </a:lnTo>
                    <a:lnTo>
                      <a:pt x="666" y="12"/>
                    </a:lnTo>
                    <a:lnTo>
                      <a:pt x="666" y="12"/>
                    </a:lnTo>
                    <a:lnTo>
                      <a:pt x="666" y="12"/>
                    </a:lnTo>
                    <a:lnTo>
                      <a:pt x="666" y="12"/>
                    </a:lnTo>
                    <a:lnTo>
                      <a:pt x="666" y="12"/>
                    </a:lnTo>
                    <a:lnTo>
                      <a:pt x="666" y="12"/>
                    </a:lnTo>
                    <a:lnTo>
                      <a:pt x="666" y="12"/>
                    </a:lnTo>
                    <a:lnTo>
                      <a:pt x="666" y="12"/>
                    </a:lnTo>
                    <a:lnTo>
                      <a:pt x="666" y="12"/>
                    </a:lnTo>
                    <a:lnTo>
                      <a:pt x="668" y="12"/>
                    </a:lnTo>
                    <a:lnTo>
                      <a:pt x="668" y="12"/>
                    </a:lnTo>
                    <a:lnTo>
                      <a:pt x="668" y="12"/>
                    </a:lnTo>
                    <a:lnTo>
                      <a:pt x="668" y="12"/>
                    </a:lnTo>
                    <a:lnTo>
                      <a:pt x="668" y="12"/>
                    </a:lnTo>
                    <a:lnTo>
                      <a:pt x="669" y="12"/>
                    </a:lnTo>
                    <a:lnTo>
                      <a:pt x="669" y="12"/>
                    </a:lnTo>
                    <a:lnTo>
                      <a:pt x="669" y="12"/>
                    </a:lnTo>
                    <a:lnTo>
                      <a:pt x="669" y="12"/>
                    </a:lnTo>
                    <a:lnTo>
                      <a:pt x="669" y="12"/>
                    </a:lnTo>
                    <a:lnTo>
                      <a:pt x="669" y="12"/>
                    </a:lnTo>
                    <a:lnTo>
                      <a:pt x="669" y="14"/>
                    </a:lnTo>
                    <a:lnTo>
                      <a:pt x="671" y="14"/>
                    </a:lnTo>
                    <a:lnTo>
                      <a:pt x="671" y="14"/>
                    </a:lnTo>
                    <a:lnTo>
                      <a:pt x="671" y="14"/>
                    </a:lnTo>
                    <a:lnTo>
                      <a:pt x="671" y="14"/>
                    </a:lnTo>
                    <a:lnTo>
                      <a:pt x="671" y="14"/>
                    </a:lnTo>
                    <a:lnTo>
                      <a:pt x="671" y="14"/>
                    </a:lnTo>
                    <a:lnTo>
                      <a:pt x="671" y="14"/>
                    </a:lnTo>
                    <a:lnTo>
                      <a:pt x="671" y="14"/>
                    </a:lnTo>
                    <a:lnTo>
                      <a:pt x="671" y="14"/>
                    </a:lnTo>
                    <a:lnTo>
                      <a:pt x="671" y="14"/>
                    </a:lnTo>
                    <a:lnTo>
                      <a:pt x="673" y="14"/>
                    </a:lnTo>
                    <a:lnTo>
                      <a:pt x="673" y="14"/>
                    </a:lnTo>
                    <a:lnTo>
                      <a:pt x="673" y="14"/>
                    </a:lnTo>
                    <a:lnTo>
                      <a:pt x="673" y="16"/>
                    </a:lnTo>
                    <a:lnTo>
                      <a:pt x="673" y="16"/>
                    </a:lnTo>
                    <a:lnTo>
                      <a:pt x="673" y="16"/>
                    </a:lnTo>
                    <a:lnTo>
                      <a:pt x="673" y="16"/>
                    </a:lnTo>
                    <a:lnTo>
                      <a:pt x="673" y="16"/>
                    </a:lnTo>
                    <a:lnTo>
                      <a:pt x="673" y="16"/>
                    </a:lnTo>
                    <a:lnTo>
                      <a:pt x="673" y="16"/>
                    </a:lnTo>
                    <a:lnTo>
                      <a:pt x="673" y="16"/>
                    </a:lnTo>
                    <a:lnTo>
                      <a:pt x="673" y="16"/>
                    </a:lnTo>
                    <a:lnTo>
                      <a:pt x="673" y="18"/>
                    </a:lnTo>
                    <a:lnTo>
                      <a:pt x="673" y="18"/>
                    </a:lnTo>
                    <a:lnTo>
                      <a:pt x="673" y="18"/>
                    </a:lnTo>
                    <a:lnTo>
                      <a:pt x="675" y="18"/>
                    </a:lnTo>
                    <a:lnTo>
                      <a:pt x="675" y="18"/>
                    </a:lnTo>
                    <a:lnTo>
                      <a:pt x="675" y="18"/>
                    </a:lnTo>
                    <a:lnTo>
                      <a:pt x="675" y="18"/>
                    </a:lnTo>
                    <a:lnTo>
                      <a:pt x="675" y="18"/>
                    </a:lnTo>
                    <a:lnTo>
                      <a:pt x="675" y="18"/>
                    </a:lnTo>
                    <a:lnTo>
                      <a:pt x="677" y="18"/>
                    </a:lnTo>
                    <a:lnTo>
                      <a:pt x="677" y="18"/>
                    </a:lnTo>
                    <a:lnTo>
                      <a:pt x="677" y="18"/>
                    </a:lnTo>
                    <a:lnTo>
                      <a:pt x="677" y="18"/>
                    </a:lnTo>
                    <a:lnTo>
                      <a:pt x="677" y="18"/>
                    </a:lnTo>
                    <a:lnTo>
                      <a:pt x="677" y="18"/>
                    </a:lnTo>
                    <a:lnTo>
                      <a:pt x="677" y="18"/>
                    </a:lnTo>
                    <a:lnTo>
                      <a:pt x="677" y="18"/>
                    </a:lnTo>
                    <a:lnTo>
                      <a:pt x="677" y="18"/>
                    </a:lnTo>
                    <a:lnTo>
                      <a:pt x="677" y="20"/>
                    </a:lnTo>
                    <a:lnTo>
                      <a:pt x="677" y="20"/>
                    </a:lnTo>
                    <a:lnTo>
                      <a:pt x="677" y="20"/>
                    </a:lnTo>
                    <a:lnTo>
                      <a:pt x="677" y="21"/>
                    </a:lnTo>
                    <a:lnTo>
                      <a:pt x="678" y="21"/>
                    </a:lnTo>
                    <a:lnTo>
                      <a:pt x="678" y="21"/>
                    </a:lnTo>
                    <a:lnTo>
                      <a:pt x="678" y="21"/>
                    </a:lnTo>
                    <a:lnTo>
                      <a:pt x="678" y="21"/>
                    </a:lnTo>
                    <a:lnTo>
                      <a:pt x="678" y="21"/>
                    </a:lnTo>
                    <a:lnTo>
                      <a:pt x="678" y="21"/>
                    </a:lnTo>
                    <a:lnTo>
                      <a:pt x="680" y="21"/>
                    </a:lnTo>
                    <a:lnTo>
                      <a:pt x="680" y="23"/>
                    </a:lnTo>
                    <a:lnTo>
                      <a:pt x="680" y="23"/>
                    </a:lnTo>
                    <a:lnTo>
                      <a:pt x="680" y="23"/>
                    </a:lnTo>
                    <a:lnTo>
                      <a:pt x="680" y="23"/>
                    </a:lnTo>
                    <a:lnTo>
                      <a:pt x="680" y="23"/>
                    </a:lnTo>
                    <a:lnTo>
                      <a:pt x="680" y="23"/>
                    </a:lnTo>
                    <a:lnTo>
                      <a:pt x="680" y="23"/>
                    </a:lnTo>
                    <a:lnTo>
                      <a:pt x="680" y="23"/>
                    </a:lnTo>
                    <a:lnTo>
                      <a:pt x="682" y="23"/>
                    </a:lnTo>
                    <a:lnTo>
                      <a:pt x="682" y="23"/>
                    </a:lnTo>
                    <a:lnTo>
                      <a:pt x="682" y="23"/>
                    </a:lnTo>
                    <a:lnTo>
                      <a:pt x="682" y="23"/>
                    </a:lnTo>
                    <a:lnTo>
                      <a:pt x="682" y="23"/>
                    </a:lnTo>
                    <a:lnTo>
                      <a:pt x="682" y="23"/>
                    </a:lnTo>
                    <a:lnTo>
                      <a:pt x="682" y="23"/>
                    </a:lnTo>
                    <a:lnTo>
                      <a:pt x="682" y="23"/>
                    </a:lnTo>
                    <a:lnTo>
                      <a:pt x="684" y="23"/>
                    </a:lnTo>
                    <a:lnTo>
                      <a:pt x="684" y="23"/>
                    </a:lnTo>
                    <a:lnTo>
                      <a:pt x="684" y="23"/>
                    </a:lnTo>
                    <a:lnTo>
                      <a:pt x="684" y="25"/>
                    </a:lnTo>
                    <a:lnTo>
                      <a:pt x="684" y="25"/>
                    </a:lnTo>
                    <a:lnTo>
                      <a:pt x="684" y="25"/>
                    </a:lnTo>
                    <a:lnTo>
                      <a:pt x="684"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7" y="25"/>
                    </a:lnTo>
                    <a:lnTo>
                      <a:pt x="687" y="25"/>
                    </a:lnTo>
                    <a:lnTo>
                      <a:pt x="687" y="25"/>
                    </a:lnTo>
                    <a:lnTo>
                      <a:pt x="687" y="27"/>
                    </a:lnTo>
                    <a:lnTo>
                      <a:pt x="687" y="27"/>
                    </a:lnTo>
                    <a:lnTo>
                      <a:pt x="687" y="27"/>
                    </a:lnTo>
                    <a:lnTo>
                      <a:pt x="687" y="27"/>
                    </a:lnTo>
                    <a:lnTo>
                      <a:pt x="689" y="27"/>
                    </a:lnTo>
                    <a:lnTo>
                      <a:pt x="689" y="27"/>
                    </a:lnTo>
                    <a:lnTo>
                      <a:pt x="689" y="27"/>
                    </a:lnTo>
                    <a:lnTo>
                      <a:pt x="689" y="27"/>
                    </a:lnTo>
                    <a:lnTo>
                      <a:pt x="689" y="27"/>
                    </a:lnTo>
                    <a:lnTo>
                      <a:pt x="689" y="27"/>
                    </a:lnTo>
                    <a:lnTo>
                      <a:pt x="689" y="27"/>
                    </a:lnTo>
                    <a:lnTo>
                      <a:pt x="689" y="27"/>
                    </a:lnTo>
                    <a:lnTo>
                      <a:pt x="691" y="27"/>
                    </a:lnTo>
                    <a:lnTo>
                      <a:pt x="691" y="27"/>
                    </a:lnTo>
                    <a:lnTo>
                      <a:pt x="691" y="29"/>
                    </a:lnTo>
                    <a:lnTo>
                      <a:pt x="691" y="29"/>
                    </a:lnTo>
                    <a:lnTo>
                      <a:pt x="691" y="29"/>
                    </a:lnTo>
                    <a:lnTo>
                      <a:pt x="691" y="29"/>
                    </a:lnTo>
                    <a:lnTo>
                      <a:pt x="691" y="29"/>
                    </a:lnTo>
                    <a:lnTo>
                      <a:pt x="693" y="29"/>
                    </a:lnTo>
                    <a:lnTo>
                      <a:pt x="693" y="29"/>
                    </a:lnTo>
                    <a:lnTo>
                      <a:pt x="691" y="29"/>
                    </a:lnTo>
                    <a:lnTo>
                      <a:pt x="691" y="29"/>
                    </a:lnTo>
                    <a:lnTo>
                      <a:pt x="691" y="29"/>
                    </a:lnTo>
                    <a:lnTo>
                      <a:pt x="693" y="29"/>
                    </a:lnTo>
                    <a:lnTo>
                      <a:pt x="693" y="29"/>
                    </a:lnTo>
                    <a:lnTo>
                      <a:pt x="693" y="30"/>
                    </a:lnTo>
                    <a:lnTo>
                      <a:pt x="691" y="30"/>
                    </a:lnTo>
                    <a:lnTo>
                      <a:pt x="691" y="30"/>
                    </a:lnTo>
                    <a:lnTo>
                      <a:pt x="691" y="30"/>
                    </a:lnTo>
                    <a:lnTo>
                      <a:pt x="691" y="30"/>
                    </a:lnTo>
                    <a:lnTo>
                      <a:pt x="691" y="30"/>
                    </a:lnTo>
                    <a:lnTo>
                      <a:pt x="691" y="30"/>
                    </a:lnTo>
                    <a:lnTo>
                      <a:pt x="691" y="30"/>
                    </a:lnTo>
                    <a:lnTo>
                      <a:pt x="691" y="32"/>
                    </a:lnTo>
                    <a:lnTo>
                      <a:pt x="693" y="32"/>
                    </a:lnTo>
                    <a:lnTo>
                      <a:pt x="693" y="32"/>
                    </a:lnTo>
                    <a:lnTo>
                      <a:pt x="691" y="32"/>
                    </a:lnTo>
                    <a:lnTo>
                      <a:pt x="693" y="32"/>
                    </a:lnTo>
                    <a:lnTo>
                      <a:pt x="691" y="34"/>
                    </a:lnTo>
                    <a:lnTo>
                      <a:pt x="691" y="34"/>
                    </a:lnTo>
                    <a:lnTo>
                      <a:pt x="691" y="34"/>
                    </a:lnTo>
                    <a:lnTo>
                      <a:pt x="693" y="34"/>
                    </a:lnTo>
                    <a:lnTo>
                      <a:pt x="693" y="34"/>
                    </a:lnTo>
                    <a:lnTo>
                      <a:pt x="693" y="34"/>
                    </a:lnTo>
                    <a:lnTo>
                      <a:pt x="693" y="34"/>
                    </a:lnTo>
                    <a:lnTo>
                      <a:pt x="693" y="36"/>
                    </a:lnTo>
                    <a:lnTo>
                      <a:pt x="695" y="36"/>
                    </a:lnTo>
                    <a:lnTo>
                      <a:pt x="695" y="36"/>
                    </a:lnTo>
                    <a:lnTo>
                      <a:pt x="695" y="36"/>
                    </a:lnTo>
                    <a:lnTo>
                      <a:pt x="693" y="36"/>
                    </a:lnTo>
                    <a:lnTo>
                      <a:pt x="693" y="36"/>
                    </a:lnTo>
                    <a:lnTo>
                      <a:pt x="695" y="36"/>
                    </a:lnTo>
                    <a:lnTo>
                      <a:pt x="695" y="36"/>
                    </a:lnTo>
                    <a:lnTo>
                      <a:pt x="695" y="36"/>
                    </a:lnTo>
                    <a:lnTo>
                      <a:pt x="695" y="36"/>
                    </a:lnTo>
                    <a:lnTo>
                      <a:pt x="695" y="38"/>
                    </a:lnTo>
                    <a:lnTo>
                      <a:pt x="695" y="38"/>
                    </a:lnTo>
                    <a:lnTo>
                      <a:pt x="695" y="38"/>
                    </a:lnTo>
                    <a:lnTo>
                      <a:pt x="695" y="38"/>
                    </a:lnTo>
                    <a:lnTo>
                      <a:pt x="695" y="38"/>
                    </a:lnTo>
                    <a:lnTo>
                      <a:pt x="695" y="38"/>
                    </a:lnTo>
                    <a:lnTo>
                      <a:pt x="695" y="38"/>
                    </a:lnTo>
                    <a:lnTo>
                      <a:pt x="695" y="39"/>
                    </a:lnTo>
                    <a:lnTo>
                      <a:pt x="695" y="39"/>
                    </a:lnTo>
                    <a:lnTo>
                      <a:pt x="695" y="39"/>
                    </a:lnTo>
                    <a:lnTo>
                      <a:pt x="697" y="39"/>
                    </a:lnTo>
                    <a:lnTo>
                      <a:pt x="697" y="39"/>
                    </a:lnTo>
                    <a:lnTo>
                      <a:pt x="697" y="39"/>
                    </a:lnTo>
                    <a:lnTo>
                      <a:pt x="697" y="39"/>
                    </a:lnTo>
                    <a:lnTo>
                      <a:pt x="697" y="39"/>
                    </a:lnTo>
                    <a:lnTo>
                      <a:pt x="697" y="41"/>
                    </a:lnTo>
                    <a:lnTo>
                      <a:pt x="697" y="41"/>
                    </a:lnTo>
                    <a:lnTo>
                      <a:pt x="697" y="41"/>
                    </a:lnTo>
                    <a:lnTo>
                      <a:pt x="697" y="41"/>
                    </a:lnTo>
                    <a:lnTo>
                      <a:pt x="698" y="41"/>
                    </a:lnTo>
                    <a:lnTo>
                      <a:pt x="698" y="43"/>
                    </a:lnTo>
                    <a:lnTo>
                      <a:pt x="698" y="43"/>
                    </a:lnTo>
                    <a:lnTo>
                      <a:pt x="698" y="43"/>
                    </a:lnTo>
                    <a:lnTo>
                      <a:pt x="698" y="43"/>
                    </a:lnTo>
                    <a:lnTo>
                      <a:pt x="698" y="43"/>
                    </a:lnTo>
                    <a:lnTo>
                      <a:pt x="698" y="43"/>
                    </a:lnTo>
                    <a:lnTo>
                      <a:pt x="698" y="43"/>
                    </a:lnTo>
                    <a:lnTo>
                      <a:pt x="698" y="43"/>
                    </a:lnTo>
                    <a:lnTo>
                      <a:pt x="700" y="43"/>
                    </a:lnTo>
                    <a:lnTo>
                      <a:pt x="700" y="45"/>
                    </a:lnTo>
                    <a:lnTo>
                      <a:pt x="700" y="45"/>
                    </a:lnTo>
                    <a:lnTo>
                      <a:pt x="700" y="45"/>
                    </a:lnTo>
                    <a:lnTo>
                      <a:pt x="700" y="45"/>
                    </a:lnTo>
                    <a:lnTo>
                      <a:pt x="700" y="45"/>
                    </a:lnTo>
                    <a:lnTo>
                      <a:pt x="700" y="45"/>
                    </a:lnTo>
                    <a:lnTo>
                      <a:pt x="702" y="45"/>
                    </a:lnTo>
                    <a:lnTo>
                      <a:pt x="702" y="45"/>
                    </a:lnTo>
                    <a:lnTo>
                      <a:pt x="702" y="45"/>
                    </a:lnTo>
                    <a:lnTo>
                      <a:pt x="702" y="45"/>
                    </a:lnTo>
                    <a:lnTo>
                      <a:pt x="702" y="45"/>
                    </a:lnTo>
                    <a:lnTo>
                      <a:pt x="702" y="47"/>
                    </a:lnTo>
                    <a:lnTo>
                      <a:pt x="702" y="47"/>
                    </a:lnTo>
                    <a:lnTo>
                      <a:pt x="702" y="47"/>
                    </a:lnTo>
                    <a:lnTo>
                      <a:pt x="702" y="47"/>
                    </a:lnTo>
                    <a:lnTo>
                      <a:pt x="702" y="47"/>
                    </a:lnTo>
                    <a:lnTo>
                      <a:pt x="702" y="45"/>
                    </a:lnTo>
                    <a:lnTo>
                      <a:pt x="704" y="45"/>
                    </a:lnTo>
                    <a:lnTo>
                      <a:pt x="704" y="45"/>
                    </a:lnTo>
                    <a:lnTo>
                      <a:pt x="704" y="47"/>
                    </a:lnTo>
                    <a:lnTo>
                      <a:pt x="704" y="47"/>
                    </a:lnTo>
                    <a:lnTo>
                      <a:pt x="704" y="47"/>
                    </a:lnTo>
                    <a:lnTo>
                      <a:pt x="704" y="47"/>
                    </a:lnTo>
                    <a:lnTo>
                      <a:pt x="704" y="47"/>
                    </a:lnTo>
                    <a:lnTo>
                      <a:pt x="704" y="47"/>
                    </a:lnTo>
                    <a:lnTo>
                      <a:pt x="704" y="48"/>
                    </a:lnTo>
                    <a:lnTo>
                      <a:pt x="704" y="48"/>
                    </a:lnTo>
                    <a:lnTo>
                      <a:pt x="704" y="48"/>
                    </a:lnTo>
                    <a:lnTo>
                      <a:pt x="704" y="48"/>
                    </a:lnTo>
                    <a:lnTo>
                      <a:pt x="704" y="48"/>
                    </a:lnTo>
                    <a:lnTo>
                      <a:pt x="704" y="48"/>
                    </a:lnTo>
                    <a:lnTo>
                      <a:pt x="704" y="48"/>
                    </a:lnTo>
                    <a:lnTo>
                      <a:pt x="704" y="48"/>
                    </a:lnTo>
                    <a:lnTo>
                      <a:pt x="704" y="50"/>
                    </a:lnTo>
                    <a:lnTo>
                      <a:pt x="704" y="50"/>
                    </a:lnTo>
                    <a:lnTo>
                      <a:pt x="704" y="48"/>
                    </a:lnTo>
                    <a:lnTo>
                      <a:pt x="704" y="48"/>
                    </a:lnTo>
                    <a:lnTo>
                      <a:pt x="704" y="48"/>
                    </a:lnTo>
                    <a:lnTo>
                      <a:pt x="704" y="48"/>
                    </a:lnTo>
                    <a:lnTo>
                      <a:pt x="706" y="48"/>
                    </a:lnTo>
                    <a:lnTo>
                      <a:pt x="706" y="48"/>
                    </a:lnTo>
                    <a:lnTo>
                      <a:pt x="706" y="48"/>
                    </a:lnTo>
                    <a:lnTo>
                      <a:pt x="706" y="48"/>
                    </a:lnTo>
                    <a:lnTo>
                      <a:pt x="706" y="48"/>
                    </a:lnTo>
                    <a:lnTo>
                      <a:pt x="706" y="48"/>
                    </a:lnTo>
                    <a:lnTo>
                      <a:pt x="706" y="48"/>
                    </a:lnTo>
                    <a:lnTo>
                      <a:pt x="706" y="48"/>
                    </a:lnTo>
                    <a:lnTo>
                      <a:pt x="706" y="48"/>
                    </a:lnTo>
                    <a:lnTo>
                      <a:pt x="707" y="48"/>
                    </a:lnTo>
                    <a:lnTo>
                      <a:pt x="707" y="48"/>
                    </a:lnTo>
                    <a:lnTo>
                      <a:pt x="707" y="48"/>
                    </a:lnTo>
                    <a:lnTo>
                      <a:pt x="707" y="50"/>
                    </a:lnTo>
                    <a:lnTo>
                      <a:pt x="707" y="50"/>
                    </a:lnTo>
                    <a:lnTo>
                      <a:pt x="707" y="50"/>
                    </a:lnTo>
                    <a:lnTo>
                      <a:pt x="707" y="52"/>
                    </a:lnTo>
                    <a:lnTo>
                      <a:pt x="707" y="52"/>
                    </a:lnTo>
                    <a:lnTo>
                      <a:pt x="707" y="52"/>
                    </a:lnTo>
                    <a:lnTo>
                      <a:pt x="707" y="52"/>
                    </a:lnTo>
                    <a:lnTo>
                      <a:pt x="707" y="52"/>
                    </a:lnTo>
                    <a:lnTo>
                      <a:pt x="707" y="52"/>
                    </a:lnTo>
                    <a:lnTo>
                      <a:pt x="707" y="52"/>
                    </a:lnTo>
                    <a:lnTo>
                      <a:pt x="707" y="52"/>
                    </a:lnTo>
                    <a:lnTo>
                      <a:pt x="707" y="52"/>
                    </a:lnTo>
                    <a:lnTo>
                      <a:pt x="707" y="52"/>
                    </a:lnTo>
                    <a:lnTo>
                      <a:pt x="707" y="52"/>
                    </a:lnTo>
                    <a:lnTo>
                      <a:pt x="707" y="54"/>
                    </a:lnTo>
                    <a:lnTo>
                      <a:pt x="707" y="54"/>
                    </a:lnTo>
                    <a:lnTo>
                      <a:pt x="709" y="54"/>
                    </a:lnTo>
                    <a:lnTo>
                      <a:pt x="709" y="54"/>
                    </a:lnTo>
                    <a:lnTo>
                      <a:pt x="709" y="54"/>
                    </a:lnTo>
                    <a:lnTo>
                      <a:pt x="709" y="54"/>
                    </a:lnTo>
                    <a:lnTo>
                      <a:pt x="709" y="54"/>
                    </a:lnTo>
                    <a:lnTo>
                      <a:pt x="709" y="54"/>
                    </a:lnTo>
                    <a:lnTo>
                      <a:pt x="709" y="56"/>
                    </a:lnTo>
                    <a:lnTo>
                      <a:pt x="711" y="56"/>
                    </a:lnTo>
                    <a:lnTo>
                      <a:pt x="711" y="56"/>
                    </a:lnTo>
                    <a:lnTo>
                      <a:pt x="711" y="56"/>
                    </a:lnTo>
                    <a:lnTo>
                      <a:pt x="711" y="54"/>
                    </a:lnTo>
                    <a:lnTo>
                      <a:pt x="711" y="54"/>
                    </a:lnTo>
                    <a:lnTo>
                      <a:pt x="711" y="56"/>
                    </a:lnTo>
                    <a:lnTo>
                      <a:pt x="711" y="56"/>
                    </a:lnTo>
                    <a:lnTo>
                      <a:pt x="713" y="56"/>
                    </a:lnTo>
                    <a:lnTo>
                      <a:pt x="713" y="56"/>
                    </a:lnTo>
                    <a:lnTo>
                      <a:pt x="713" y="56"/>
                    </a:lnTo>
                    <a:lnTo>
                      <a:pt x="713" y="54"/>
                    </a:lnTo>
                    <a:lnTo>
                      <a:pt x="713" y="54"/>
                    </a:lnTo>
                    <a:lnTo>
                      <a:pt x="713" y="54"/>
                    </a:lnTo>
                    <a:lnTo>
                      <a:pt x="715" y="56"/>
                    </a:lnTo>
                    <a:lnTo>
                      <a:pt x="715" y="56"/>
                    </a:lnTo>
                    <a:lnTo>
                      <a:pt x="715" y="58"/>
                    </a:lnTo>
                    <a:lnTo>
                      <a:pt x="715" y="58"/>
                    </a:lnTo>
                    <a:lnTo>
                      <a:pt x="715" y="58"/>
                    </a:lnTo>
                    <a:lnTo>
                      <a:pt x="715" y="59"/>
                    </a:lnTo>
                    <a:lnTo>
                      <a:pt x="715" y="59"/>
                    </a:lnTo>
                    <a:lnTo>
                      <a:pt x="715" y="59"/>
                    </a:lnTo>
                    <a:lnTo>
                      <a:pt x="715" y="59"/>
                    </a:lnTo>
                    <a:lnTo>
                      <a:pt x="715" y="59"/>
                    </a:lnTo>
                    <a:lnTo>
                      <a:pt x="715" y="59"/>
                    </a:lnTo>
                    <a:lnTo>
                      <a:pt x="715" y="59"/>
                    </a:lnTo>
                    <a:lnTo>
                      <a:pt x="715" y="61"/>
                    </a:lnTo>
                    <a:lnTo>
                      <a:pt x="715" y="61"/>
                    </a:lnTo>
                    <a:lnTo>
                      <a:pt x="716" y="61"/>
                    </a:lnTo>
                    <a:lnTo>
                      <a:pt x="716" y="61"/>
                    </a:lnTo>
                    <a:lnTo>
                      <a:pt x="716" y="61"/>
                    </a:lnTo>
                    <a:lnTo>
                      <a:pt x="716" y="63"/>
                    </a:lnTo>
                    <a:lnTo>
                      <a:pt x="716" y="63"/>
                    </a:lnTo>
                    <a:lnTo>
                      <a:pt x="716" y="63"/>
                    </a:lnTo>
                    <a:lnTo>
                      <a:pt x="718" y="63"/>
                    </a:lnTo>
                    <a:lnTo>
                      <a:pt x="718" y="63"/>
                    </a:lnTo>
                    <a:lnTo>
                      <a:pt x="718" y="65"/>
                    </a:lnTo>
                    <a:lnTo>
                      <a:pt x="718" y="65"/>
                    </a:lnTo>
                    <a:lnTo>
                      <a:pt x="718" y="65"/>
                    </a:lnTo>
                    <a:lnTo>
                      <a:pt x="718" y="65"/>
                    </a:lnTo>
                    <a:lnTo>
                      <a:pt x="720" y="65"/>
                    </a:lnTo>
                    <a:lnTo>
                      <a:pt x="720" y="65"/>
                    </a:lnTo>
                    <a:lnTo>
                      <a:pt x="720" y="65"/>
                    </a:lnTo>
                    <a:lnTo>
                      <a:pt x="720" y="65"/>
                    </a:lnTo>
                    <a:lnTo>
                      <a:pt x="720" y="67"/>
                    </a:lnTo>
                    <a:lnTo>
                      <a:pt x="720" y="67"/>
                    </a:lnTo>
                    <a:lnTo>
                      <a:pt x="720" y="67"/>
                    </a:lnTo>
                    <a:lnTo>
                      <a:pt x="720" y="67"/>
                    </a:lnTo>
                    <a:lnTo>
                      <a:pt x="722" y="67"/>
                    </a:lnTo>
                    <a:lnTo>
                      <a:pt x="722" y="67"/>
                    </a:lnTo>
                    <a:lnTo>
                      <a:pt x="722" y="67"/>
                    </a:lnTo>
                    <a:lnTo>
                      <a:pt x="722" y="68"/>
                    </a:lnTo>
                    <a:lnTo>
                      <a:pt x="722" y="68"/>
                    </a:lnTo>
                    <a:lnTo>
                      <a:pt x="722" y="68"/>
                    </a:lnTo>
                    <a:lnTo>
                      <a:pt x="722" y="70"/>
                    </a:lnTo>
                    <a:lnTo>
                      <a:pt x="722" y="70"/>
                    </a:lnTo>
                    <a:lnTo>
                      <a:pt x="724" y="70"/>
                    </a:lnTo>
                    <a:lnTo>
                      <a:pt x="724" y="70"/>
                    </a:lnTo>
                    <a:lnTo>
                      <a:pt x="722" y="72"/>
                    </a:lnTo>
                    <a:lnTo>
                      <a:pt x="722" y="72"/>
                    </a:lnTo>
                    <a:lnTo>
                      <a:pt x="722" y="72"/>
                    </a:lnTo>
                    <a:lnTo>
                      <a:pt x="722" y="72"/>
                    </a:lnTo>
                    <a:lnTo>
                      <a:pt x="724" y="72"/>
                    </a:lnTo>
                    <a:lnTo>
                      <a:pt x="724" y="72"/>
                    </a:lnTo>
                    <a:lnTo>
                      <a:pt x="722" y="74"/>
                    </a:lnTo>
                    <a:lnTo>
                      <a:pt x="722" y="74"/>
                    </a:lnTo>
                    <a:lnTo>
                      <a:pt x="722" y="74"/>
                    </a:lnTo>
                    <a:lnTo>
                      <a:pt x="722" y="74"/>
                    </a:lnTo>
                    <a:lnTo>
                      <a:pt x="720" y="74"/>
                    </a:lnTo>
                    <a:lnTo>
                      <a:pt x="720" y="74"/>
                    </a:lnTo>
                    <a:lnTo>
                      <a:pt x="720" y="74"/>
                    </a:lnTo>
                    <a:lnTo>
                      <a:pt x="720" y="76"/>
                    </a:lnTo>
                    <a:lnTo>
                      <a:pt x="720" y="76"/>
                    </a:lnTo>
                    <a:lnTo>
                      <a:pt x="720" y="76"/>
                    </a:lnTo>
                    <a:lnTo>
                      <a:pt x="720" y="76"/>
                    </a:lnTo>
                    <a:lnTo>
                      <a:pt x="720" y="76"/>
                    </a:lnTo>
                    <a:lnTo>
                      <a:pt x="718" y="77"/>
                    </a:lnTo>
                    <a:lnTo>
                      <a:pt x="718" y="77"/>
                    </a:lnTo>
                    <a:lnTo>
                      <a:pt x="718" y="77"/>
                    </a:lnTo>
                    <a:lnTo>
                      <a:pt x="716" y="79"/>
                    </a:lnTo>
                    <a:lnTo>
                      <a:pt x="716" y="79"/>
                    </a:lnTo>
                    <a:lnTo>
                      <a:pt x="716" y="79"/>
                    </a:lnTo>
                    <a:lnTo>
                      <a:pt x="716" y="79"/>
                    </a:lnTo>
                    <a:lnTo>
                      <a:pt x="716" y="81"/>
                    </a:lnTo>
                    <a:lnTo>
                      <a:pt x="716" y="81"/>
                    </a:lnTo>
                    <a:lnTo>
                      <a:pt x="715" y="81"/>
                    </a:lnTo>
                    <a:lnTo>
                      <a:pt x="715" y="83"/>
                    </a:lnTo>
                    <a:lnTo>
                      <a:pt x="715" y="83"/>
                    </a:lnTo>
                    <a:lnTo>
                      <a:pt x="715" y="83"/>
                    </a:lnTo>
                    <a:lnTo>
                      <a:pt x="715" y="85"/>
                    </a:lnTo>
                    <a:lnTo>
                      <a:pt x="715" y="85"/>
                    </a:lnTo>
                    <a:lnTo>
                      <a:pt x="715" y="86"/>
                    </a:lnTo>
                    <a:lnTo>
                      <a:pt x="715" y="86"/>
                    </a:lnTo>
                    <a:lnTo>
                      <a:pt x="715" y="86"/>
                    </a:lnTo>
                    <a:lnTo>
                      <a:pt x="715" y="86"/>
                    </a:lnTo>
                    <a:lnTo>
                      <a:pt x="716" y="86"/>
                    </a:lnTo>
                    <a:lnTo>
                      <a:pt x="716" y="88"/>
                    </a:lnTo>
                    <a:lnTo>
                      <a:pt x="716" y="88"/>
                    </a:lnTo>
                    <a:lnTo>
                      <a:pt x="716" y="88"/>
                    </a:lnTo>
                    <a:lnTo>
                      <a:pt x="716" y="88"/>
                    </a:lnTo>
                    <a:lnTo>
                      <a:pt x="716" y="90"/>
                    </a:lnTo>
                    <a:lnTo>
                      <a:pt x="716" y="90"/>
                    </a:lnTo>
                    <a:lnTo>
                      <a:pt x="716" y="90"/>
                    </a:lnTo>
                    <a:lnTo>
                      <a:pt x="716" y="90"/>
                    </a:lnTo>
                    <a:lnTo>
                      <a:pt x="716" y="90"/>
                    </a:lnTo>
                    <a:lnTo>
                      <a:pt x="716" y="90"/>
                    </a:lnTo>
                    <a:lnTo>
                      <a:pt x="716" y="92"/>
                    </a:lnTo>
                    <a:lnTo>
                      <a:pt x="716" y="92"/>
                    </a:lnTo>
                    <a:lnTo>
                      <a:pt x="716" y="92"/>
                    </a:lnTo>
                    <a:lnTo>
                      <a:pt x="716" y="92"/>
                    </a:lnTo>
                    <a:lnTo>
                      <a:pt x="716" y="94"/>
                    </a:lnTo>
                    <a:lnTo>
                      <a:pt x="716" y="94"/>
                    </a:lnTo>
                    <a:lnTo>
                      <a:pt x="716" y="94"/>
                    </a:lnTo>
                    <a:lnTo>
                      <a:pt x="716" y="94"/>
                    </a:lnTo>
                    <a:lnTo>
                      <a:pt x="716" y="94"/>
                    </a:lnTo>
                    <a:lnTo>
                      <a:pt x="716" y="94"/>
                    </a:lnTo>
                    <a:lnTo>
                      <a:pt x="716" y="96"/>
                    </a:lnTo>
                    <a:lnTo>
                      <a:pt x="716" y="96"/>
                    </a:lnTo>
                    <a:lnTo>
                      <a:pt x="716" y="96"/>
                    </a:lnTo>
                    <a:lnTo>
                      <a:pt x="718" y="96"/>
                    </a:lnTo>
                    <a:lnTo>
                      <a:pt x="718" y="97"/>
                    </a:lnTo>
                    <a:lnTo>
                      <a:pt x="718" y="97"/>
                    </a:lnTo>
                    <a:lnTo>
                      <a:pt x="718" y="97"/>
                    </a:lnTo>
                    <a:lnTo>
                      <a:pt x="718" y="97"/>
                    </a:lnTo>
                    <a:lnTo>
                      <a:pt x="720" y="97"/>
                    </a:lnTo>
                    <a:lnTo>
                      <a:pt x="720" y="97"/>
                    </a:lnTo>
                    <a:lnTo>
                      <a:pt x="720" y="99"/>
                    </a:lnTo>
                    <a:lnTo>
                      <a:pt x="720" y="99"/>
                    </a:lnTo>
                    <a:lnTo>
                      <a:pt x="720" y="99"/>
                    </a:lnTo>
                    <a:lnTo>
                      <a:pt x="720" y="99"/>
                    </a:lnTo>
                    <a:lnTo>
                      <a:pt x="720" y="101"/>
                    </a:lnTo>
                    <a:lnTo>
                      <a:pt x="720" y="101"/>
                    </a:lnTo>
                    <a:lnTo>
                      <a:pt x="720" y="101"/>
                    </a:lnTo>
                    <a:lnTo>
                      <a:pt x="720" y="101"/>
                    </a:lnTo>
                    <a:lnTo>
                      <a:pt x="718" y="101"/>
                    </a:lnTo>
                    <a:lnTo>
                      <a:pt x="718" y="101"/>
                    </a:lnTo>
                    <a:lnTo>
                      <a:pt x="718" y="101"/>
                    </a:lnTo>
                    <a:lnTo>
                      <a:pt x="718" y="101"/>
                    </a:lnTo>
                    <a:lnTo>
                      <a:pt x="716" y="101"/>
                    </a:lnTo>
                    <a:lnTo>
                      <a:pt x="716" y="101"/>
                    </a:lnTo>
                    <a:lnTo>
                      <a:pt x="716" y="101"/>
                    </a:lnTo>
                    <a:lnTo>
                      <a:pt x="716" y="101"/>
                    </a:lnTo>
                    <a:lnTo>
                      <a:pt x="715" y="103"/>
                    </a:lnTo>
                    <a:lnTo>
                      <a:pt x="715" y="103"/>
                    </a:lnTo>
                    <a:lnTo>
                      <a:pt x="715" y="103"/>
                    </a:lnTo>
                    <a:lnTo>
                      <a:pt x="713" y="103"/>
                    </a:lnTo>
                    <a:lnTo>
                      <a:pt x="713" y="103"/>
                    </a:lnTo>
                    <a:lnTo>
                      <a:pt x="713" y="103"/>
                    </a:lnTo>
                    <a:lnTo>
                      <a:pt x="713" y="103"/>
                    </a:lnTo>
                    <a:lnTo>
                      <a:pt x="713" y="103"/>
                    </a:lnTo>
                    <a:lnTo>
                      <a:pt x="713" y="105"/>
                    </a:lnTo>
                    <a:lnTo>
                      <a:pt x="713" y="105"/>
                    </a:lnTo>
                    <a:lnTo>
                      <a:pt x="713" y="105"/>
                    </a:lnTo>
                    <a:lnTo>
                      <a:pt x="713" y="105"/>
                    </a:lnTo>
                    <a:lnTo>
                      <a:pt x="713" y="106"/>
                    </a:lnTo>
                    <a:lnTo>
                      <a:pt x="713" y="106"/>
                    </a:lnTo>
                    <a:lnTo>
                      <a:pt x="711" y="106"/>
                    </a:lnTo>
                    <a:lnTo>
                      <a:pt x="711" y="108"/>
                    </a:lnTo>
                    <a:lnTo>
                      <a:pt x="711" y="108"/>
                    </a:lnTo>
                    <a:lnTo>
                      <a:pt x="711" y="108"/>
                    </a:lnTo>
                    <a:lnTo>
                      <a:pt x="711" y="108"/>
                    </a:lnTo>
                    <a:lnTo>
                      <a:pt x="711" y="110"/>
                    </a:lnTo>
                    <a:lnTo>
                      <a:pt x="713" y="110"/>
                    </a:lnTo>
                    <a:lnTo>
                      <a:pt x="713" y="110"/>
                    </a:lnTo>
                    <a:lnTo>
                      <a:pt x="715" y="110"/>
                    </a:lnTo>
                    <a:lnTo>
                      <a:pt x="715" y="112"/>
                    </a:lnTo>
                    <a:lnTo>
                      <a:pt x="715" y="112"/>
                    </a:lnTo>
                    <a:lnTo>
                      <a:pt x="715" y="112"/>
                    </a:lnTo>
                    <a:lnTo>
                      <a:pt x="716" y="112"/>
                    </a:lnTo>
                    <a:lnTo>
                      <a:pt x="716" y="112"/>
                    </a:lnTo>
                    <a:lnTo>
                      <a:pt x="716" y="112"/>
                    </a:lnTo>
                    <a:lnTo>
                      <a:pt x="716" y="112"/>
                    </a:lnTo>
                    <a:lnTo>
                      <a:pt x="716" y="112"/>
                    </a:lnTo>
                    <a:lnTo>
                      <a:pt x="716" y="112"/>
                    </a:lnTo>
                    <a:lnTo>
                      <a:pt x="718" y="112"/>
                    </a:lnTo>
                    <a:lnTo>
                      <a:pt x="720" y="112"/>
                    </a:lnTo>
                    <a:lnTo>
                      <a:pt x="720" y="114"/>
                    </a:lnTo>
                    <a:lnTo>
                      <a:pt x="720" y="114"/>
                    </a:lnTo>
                    <a:lnTo>
                      <a:pt x="722" y="114"/>
                    </a:lnTo>
                    <a:lnTo>
                      <a:pt x="722" y="114"/>
                    </a:lnTo>
                    <a:lnTo>
                      <a:pt x="722" y="115"/>
                    </a:lnTo>
                    <a:lnTo>
                      <a:pt x="724" y="115"/>
                    </a:lnTo>
                    <a:lnTo>
                      <a:pt x="724" y="117"/>
                    </a:lnTo>
                    <a:lnTo>
                      <a:pt x="724" y="117"/>
                    </a:lnTo>
                    <a:lnTo>
                      <a:pt x="724" y="117"/>
                    </a:lnTo>
                    <a:lnTo>
                      <a:pt x="724" y="117"/>
                    </a:lnTo>
                    <a:lnTo>
                      <a:pt x="725" y="119"/>
                    </a:lnTo>
                    <a:lnTo>
                      <a:pt x="725" y="119"/>
                    </a:lnTo>
                    <a:lnTo>
                      <a:pt x="725" y="119"/>
                    </a:lnTo>
                    <a:lnTo>
                      <a:pt x="725" y="119"/>
                    </a:lnTo>
                    <a:lnTo>
                      <a:pt x="727" y="119"/>
                    </a:lnTo>
                    <a:lnTo>
                      <a:pt x="727" y="119"/>
                    </a:lnTo>
                    <a:lnTo>
                      <a:pt x="727" y="121"/>
                    </a:lnTo>
                    <a:lnTo>
                      <a:pt x="727" y="121"/>
                    </a:lnTo>
                    <a:lnTo>
                      <a:pt x="727" y="121"/>
                    </a:lnTo>
                    <a:lnTo>
                      <a:pt x="727" y="123"/>
                    </a:lnTo>
                    <a:lnTo>
                      <a:pt x="727" y="123"/>
                    </a:lnTo>
                    <a:lnTo>
                      <a:pt x="729" y="123"/>
                    </a:lnTo>
                    <a:lnTo>
                      <a:pt x="729" y="123"/>
                    </a:lnTo>
                    <a:lnTo>
                      <a:pt x="731" y="123"/>
                    </a:lnTo>
                    <a:lnTo>
                      <a:pt x="731" y="123"/>
                    </a:lnTo>
                    <a:lnTo>
                      <a:pt x="731" y="123"/>
                    </a:lnTo>
                    <a:lnTo>
                      <a:pt x="731" y="124"/>
                    </a:lnTo>
                    <a:lnTo>
                      <a:pt x="731" y="124"/>
                    </a:lnTo>
                    <a:lnTo>
                      <a:pt x="731" y="124"/>
                    </a:lnTo>
                    <a:lnTo>
                      <a:pt x="733" y="124"/>
                    </a:lnTo>
                    <a:lnTo>
                      <a:pt x="733" y="126"/>
                    </a:lnTo>
                    <a:lnTo>
                      <a:pt x="733" y="126"/>
                    </a:lnTo>
                    <a:lnTo>
                      <a:pt x="733" y="126"/>
                    </a:lnTo>
                    <a:lnTo>
                      <a:pt x="731" y="128"/>
                    </a:lnTo>
                    <a:lnTo>
                      <a:pt x="731" y="128"/>
                    </a:lnTo>
                    <a:lnTo>
                      <a:pt x="731" y="128"/>
                    </a:lnTo>
                    <a:lnTo>
                      <a:pt x="731" y="130"/>
                    </a:lnTo>
                    <a:lnTo>
                      <a:pt x="731" y="132"/>
                    </a:lnTo>
                    <a:lnTo>
                      <a:pt x="731" y="132"/>
                    </a:lnTo>
                    <a:lnTo>
                      <a:pt x="731" y="134"/>
                    </a:lnTo>
                    <a:lnTo>
                      <a:pt x="731" y="134"/>
                    </a:lnTo>
                    <a:lnTo>
                      <a:pt x="731" y="135"/>
                    </a:lnTo>
                    <a:lnTo>
                      <a:pt x="733" y="135"/>
                    </a:lnTo>
                    <a:lnTo>
                      <a:pt x="733" y="135"/>
                    </a:lnTo>
                    <a:lnTo>
                      <a:pt x="733" y="135"/>
                    </a:lnTo>
                    <a:lnTo>
                      <a:pt x="733" y="135"/>
                    </a:lnTo>
                    <a:lnTo>
                      <a:pt x="734" y="137"/>
                    </a:lnTo>
                    <a:lnTo>
                      <a:pt x="734" y="137"/>
                    </a:lnTo>
                    <a:lnTo>
                      <a:pt x="734" y="137"/>
                    </a:lnTo>
                    <a:lnTo>
                      <a:pt x="734" y="137"/>
                    </a:lnTo>
                    <a:lnTo>
                      <a:pt x="734" y="139"/>
                    </a:lnTo>
                    <a:lnTo>
                      <a:pt x="733" y="139"/>
                    </a:lnTo>
                    <a:lnTo>
                      <a:pt x="733" y="139"/>
                    </a:lnTo>
                    <a:lnTo>
                      <a:pt x="733" y="139"/>
                    </a:lnTo>
                    <a:lnTo>
                      <a:pt x="733" y="141"/>
                    </a:lnTo>
                    <a:lnTo>
                      <a:pt x="731" y="141"/>
                    </a:lnTo>
                    <a:lnTo>
                      <a:pt x="729" y="141"/>
                    </a:lnTo>
                    <a:lnTo>
                      <a:pt x="729" y="141"/>
                    </a:lnTo>
                    <a:lnTo>
                      <a:pt x="729" y="141"/>
                    </a:lnTo>
                    <a:lnTo>
                      <a:pt x="729" y="143"/>
                    </a:lnTo>
                    <a:lnTo>
                      <a:pt x="729" y="143"/>
                    </a:lnTo>
                    <a:lnTo>
                      <a:pt x="729" y="143"/>
                    </a:lnTo>
                    <a:lnTo>
                      <a:pt x="729" y="144"/>
                    </a:lnTo>
                    <a:lnTo>
                      <a:pt x="729" y="144"/>
                    </a:lnTo>
                    <a:lnTo>
                      <a:pt x="729" y="144"/>
                    </a:lnTo>
                    <a:lnTo>
                      <a:pt x="727" y="146"/>
                    </a:lnTo>
                    <a:lnTo>
                      <a:pt x="727" y="146"/>
                    </a:lnTo>
                    <a:lnTo>
                      <a:pt x="727" y="146"/>
                    </a:lnTo>
                    <a:lnTo>
                      <a:pt x="727" y="148"/>
                    </a:lnTo>
                    <a:lnTo>
                      <a:pt x="727" y="148"/>
                    </a:lnTo>
                    <a:lnTo>
                      <a:pt x="725" y="148"/>
                    </a:lnTo>
                    <a:lnTo>
                      <a:pt x="725" y="150"/>
                    </a:lnTo>
                    <a:lnTo>
                      <a:pt x="725" y="150"/>
                    </a:lnTo>
                    <a:lnTo>
                      <a:pt x="727" y="150"/>
                    </a:lnTo>
                    <a:lnTo>
                      <a:pt x="727" y="152"/>
                    </a:lnTo>
                    <a:lnTo>
                      <a:pt x="727" y="152"/>
                    </a:lnTo>
                    <a:lnTo>
                      <a:pt x="727" y="152"/>
                    </a:lnTo>
                    <a:lnTo>
                      <a:pt x="729" y="153"/>
                    </a:lnTo>
                    <a:lnTo>
                      <a:pt x="729" y="153"/>
                    </a:lnTo>
                    <a:lnTo>
                      <a:pt x="729" y="153"/>
                    </a:lnTo>
                    <a:lnTo>
                      <a:pt x="729" y="153"/>
                    </a:lnTo>
                    <a:lnTo>
                      <a:pt x="729" y="155"/>
                    </a:lnTo>
                    <a:lnTo>
                      <a:pt x="731" y="155"/>
                    </a:lnTo>
                    <a:lnTo>
                      <a:pt x="731" y="155"/>
                    </a:lnTo>
                    <a:lnTo>
                      <a:pt x="733" y="155"/>
                    </a:lnTo>
                    <a:lnTo>
                      <a:pt x="733" y="157"/>
                    </a:lnTo>
                    <a:lnTo>
                      <a:pt x="734" y="157"/>
                    </a:lnTo>
                    <a:lnTo>
                      <a:pt x="734" y="157"/>
                    </a:lnTo>
                    <a:lnTo>
                      <a:pt x="736" y="157"/>
                    </a:lnTo>
                    <a:lnTo>
                      <a:pt x="736" y="157"/>
                    </a:lnTo>
                    <a:lnTo>
                      <a:pt x="736" y="157"/>
                    </a:lnTo>
                    <a:lnTo>
                      <a:pt x="738" y="157"/>
                    </a:lnTo>
                    <a:lnTo>
                      <a:pt x="738" y="157"/>
                    </a:lnTo>
                    <a:lnTo>
                      <a:pt x="740" y="157"/>
                    </a:lnTo>
                    <a:lnTo>
                      <a:pt x="740" y="157"/>
                    </a:lnTo>
                    <a:lnTo>
                      <a:pt x="740" y="157"/>
                    </a:lnTo>
                    <a:lnTo>
                      <a:pt x="740" y="159"/>
                    </a:lnTo>
                    <a:lnTo>
                      <a:pt x="742" y="159"/>
                    </a:lnTo>
                    <a:lnTo>
                      <a:pt x="742" y="159"/>
                    </a:lnTo>
                    <a:lnTo>
                      <a:pt x="742" y="159"/>
                    </a:lnTo>
                    <a:lnTo>
                      <a:pt x="742" y="159"/>
                    </a:lnTo>
                    <a:lnTo>
                      <a:pt x="742" y="161"/>
                    </a:lnTo>
                    <a:lnTo>
                      <a:pt x="744" y="161"/>
                    </a:lnTo>
                    <a:lnTo>
                      <a:pt x="744" y="161"/>
                    </a:lnTo>
                    <a:lnTo>
                      <a:pt x="744" y="161"/>
                    </a:lnTo>
                    <a:lnTo>
                      <a:pt x="744" y="161"/>
                    </a:lnTo>
                    <a:lnTo>
                      <a:pt x="744" y="162"/>
                    </a:lnTo>
                    <a:lnTo>
                      <a:pt x="745" y="162"/>
                    </a:lnTo>
                    <a:lnTo>
                      <a:pt x="745" y="162"/>
                    </a:lnTo>
                    <a:lnTo>
                      <a:pt x="745" y="162"/>
                    </a:lnTo>
                    <a:lnTo>
                      <a:pt x="745" y="162"/>
                    </a:lnTo>
                    <a:lnTo>
                      <a:pt x="745" y="162"/>
                    </a:lnTo>
                    <a:lnTo>
                      <a:pt x="747" y="164"/>
                    </a:lnTo>
                    <a:lnTo>
                      <a:pt x="749" y="164"/>
                    </a:lnTo>
                    <a:lnTo>
                      <a:pt x="749" y="164"/>
                    </a:lnTo>
                    <a:lnTo>
                      <a:pt x="749" y="164"/>
                    </a:lnTo>
                    <a:lnTo>
                      <a:pt x="751" y="164"/>
                    </a:lnTo>
                    <a:lnTo>
                      <a:pt x="751" y="164"/>
                    </a:lnTo>
                    <a:lnTo>
                      <a:pt x="751" y="166"/>
                    </a:lnTo>
                    <a:lnTo>
                      <a:pt x="753" y="166"/>
                    </a:lnTo>
                    <a:lnTo>
                      <a:pt x="753" y="166"/>
                    </a:lnTo>
                    <a:lnTo>
                      <a:pt x="753" y="166"/>
                    </a:lnTo>
                    <a:lnTo>
                      <a:pt x="753" y="166"/>
                    </a:lnTo>
                    <a:lnTo>
                      <a:pt x="754" y="166"/>
                    </a:lnTo>
                    <a:lnTo>
                      <a:pt x="754" y="168"/>
                    </a:lnTo>
                    <a:lnTo>
                      <a:pt x="756" y="168"/>
                    </a:lnTo>
                    <a:lnTo>
                      <a:pt x="756" y="168"/>
                    </a:lnTo>
                    <a:lnTo>
                      <a:pt x="756" y="168"/>
                    </a:lnTo>
                    <a:lnTo>
                      <a:pt x="758" y="170"/>
                    </a:lnTo>
                    <a:lnTo>
                      <a:pt x="758" y="170"/>
                    </a:lnTo>
                    <a:lnTo>
                      <a:pt x="758" y="172"/>
                    </a:lnTo>
                    <a:lnTo>
                      <a:pt x="758" y="172"/>
                    </a:lnTo>
                    <a:lnTo>
                      <a:pt x="758" y="172"/>
                    </a:lnTo>
                    <a:lnTo>
                      <a:pt x="758" y="173"/>
                    </a:lnTo>
                    <a:lnTo>
                      <a:pt x="758" y="173"/>
                    </a:lnTo>
                    <a:lnTo>
                      <a:pt x="758" y="173"/>
                    </a:lnTo>
                    <a:lnTo>
                      <a:pt x="758" y="175"/>
                    </a:lnTo>
                    <a:lnTo>
                      <a:pt x="758" y="175"/>
                    </a:lnTo>
                    <a:lnTo>
                      <a:pt x="758" y="175"/>
                    </a:lnTo>
                    <a:lnTo>
                      <a:pt x="758" y="175"/>
                    </a:lnTo>
                    <a:lnTo>
                      <a:pt x="760" y="175"/>
                    </a:lnTo>
                    <a:lnTo>
                      <a:pt x="760" y="177"/>
                    </a:lnTo>
                    <a:lnTo>
                      <a:pt x="762" y="177"/>
                    </a:lnTo>
                    <a:lnTo>
                      <a:pt x="762" y="177"/>
                    </a:lnTo>
                    <a:lnTo>
                      <a:pt x="762" y="177"/>
                    </a:lnTo>
                    <a:lnTo>
                      <a:pt x="763" y="177"/>
                    </a:lnTo>
                    <a:lnTo>
                      <a:pt x="763" y="177"/>
                    </a:lnTo>
                    <a:lnTo>
                      <a:pt x="763" y="177"/>
                    </a:lnTo>
                    <a:lnTo>
                      <a:pt x="765" y="177"/>
                    </a:lnTo>
                    <a:lnTo>
                      <a:pt x="765" y="177"/>
                    </a:lnTo>
                    <a:lnTo>
                      <a:pt x="765" y="177"/>
                    </a:lnTo>
                    <a:lnTo>
                      <a:pt x="765" y="175"/>
                    </a:lnTo>
                    <a:lnTo>
                      <a:pt x="765" y="175"/>
                    </a:lnTo>
                    <a:lnTo>
                      <a:pt x="767" y="175"/>
                    </a:lnTo>
                    <a:lnTo>
                      <a:pt x="767" y="175"/>
                    </a:lnTo>
                    <a:lnTo>
                      <a:pt x="769" y="175"/>
                    </a:lnTo>
                    <a:lnTo>
                      <a:pt x="769" y="173"/>
                    </a:lnTo>
                    <a:lnTo>
                      <a:pt x="769" y="173"/>
                    </a:lnTo>
                    <a:lnTo>
                      <a:pt x="771" y="173"/>
                    </a:lnTo>
                    <a:lnTo>
                      <a:pt x="771" y="173"/>
                    </a:lnTo>
                    <a:lnTo>
                      <a:pt x="771" y="173"/>
                    </a:lnTo>
                    <a:lnTo>
                      <a:pt x="772" y="175"/>
                    </a:lnTo>
                    <a:lnTo>
                      <a:pt x="772" y="175"/>
                    </a:lnTo>
                    <a:lnTo>
                      <a:pt x="774" y="175"/>
                    </a:lnTo>
                    <a:lnTo>
                      <a:pt x="774" y="175"/>
                    </a:lnTo>
                    <a:lnTo>
                      <a:pt x="776" y="175"/>
                    </a:lnTo>
                    <a:lnTo>
                      <a:pt x="776" y="175"/>
                    </a:lnTo>
                    <a:lnTo>
                      <a:pt x="776" y="175"/>
                    </a:lnTo>
                    <a:lnTo>
                      <a:pt x="778" y="175"/>
                    </a:lnTo>
                    <a:lnTo>
                      <a:pt x="778" y="175"/>
                    </a:lnTo>
                    <a:lnTo>
                      <a:pt x="780" y="175"/>
                    </a:lnTo>
                    <a:lnTo>
                      <a:pt x="780" y="175"/>
                    </a:lnTo>
                    <a:lnTo>
                      <a:pt x="780" y="175"/>
                    </a:lnTo>
                    <a:lnTo>
                      <a:pt x="780" y="175"/>
                    </a:lnTo>
                    <a:lnTo>
                      <a:pt x="782" y="175"/>
                    </a:lnTo>
                    <a:lnTo>
                      <a:pt x="782" y="175"/>
                    </a:lnTo>
                    <a:lnTo>
                      <a:pt x="783" y="175"/>
                    </a:lnTo>
                    <a:lnTo>
                      <a:pt x="785" y="175"/>
                    </a:lnTo>
                    <a:lnTo>
                      <a:pt x="785" y="175"/>
                    </a:lnTo>
                    <a:lnTo>
                      <a:pt x="787" y="173"/>
                    </a:lnTo>
                    <a:lnTo>
                      <a:pt x="787" y="173"/>
                    </a:lnTo>
                    <a:lnTo>
                      <a:pt x="787" y="173"/>
                    </a:lnTo>
                    <a:lnTo>
                      <a:pt x="789" y="173"/>
                    </a:lnTo>
                    <a:lnTo>
                      <a:pt x="791" y="173"/>
                    </a:lnTo>
                    <a:lnTo>
                      <a:pt x="791" y="173"/>
                    </a:lnTo>
                    <a:lnTo>
                      <a:pt x="792" y="173"/>
                    </a:lnTo>
                    <a:lnTo>
                      <a:pt x="794" y="173"/>
                    </a:lnTo>
                    <a:lnTo>
                      <a:pt x="794" y="173"/>
                    </a:lnTo>
                    <a:lnTo>
                      <a:pt x="794" y="172"/>
                    </a:lnTo>
                    <a:lnTo>
                      <a:pt x="794" y="172"/>
                    </a:lnTo>
                    <a:lnTo>
                      <a:pt x="796" y="172"/>
                    </a:lnTo>
                    <a:lnTo>
                      <a:pt x="796" y="172"/>
                    </a:lnTo>
                    <a:lnTo>
                      <a:pt x="796" y="172"/>
                    </a:lnTo>
                    <a:lnTo>
                      <a:pt x="798" y="172"/>
                    </a:lnTo>
                    <a:lnTo>
                      <a:pt x="798" y="170"/>
                    </a:lnTo>
                    <a:lnTo>
                      <a:pt x="798" y="170"/>
                    </a:lnTo>
                    <a:lnTo>
                      <a:pt x="800" y="170"/>
                    </a:lnTo>
                    <a:lnTo>
                      <a:pt x="800" y="170"/>
                    </a:lnTo>
                    <a:lnTo>
                      <a:pt x="800" y="170"/>
                    </a:lnTo>
                    <a:lnTo>
                      <a:pt x="800" y="172"/>
                    </a:lnTo>
                    <a:lnTo>
                      <a:pt x="800" y="172"/>
                    </a:lnTo>
                    <a:lnTo>
                      <a:pt x="800" y="172"/>
                    </a:lnTo>
                    <a:lnTo>
                      <a:pt x="800" y="172"/>
                    </a:lnTo>
                    <a:lnTo>
                      <a:pt x="801" y="172"/>
                    </a:lnTo>
                    <a:lnTo>
                      <a:pt x="801" y="172"/>
                    </a:lnTo>
                    <a:lnTo>
                      <a:pt x="801" y="172"/>
                    </a:lnTo>
                    <a:lnTo>
                      <a:pt x="805" y="172"/>
                    </a:lnTo>
                    <a:lnTo>
                      <a:pt x="805" y="172"/>
                    </a:lnTo>
                    <a:lnTo>
                      <a:pt x="805" y="172"/>
                    </a:lnTo>
                    <a:lnTo>
                      <a:pt x="807" y="173"/>
                    </a:lnTo>
                    <a:lnTo>
                      <a:pt x="807" y="173"/>
                    </a:lnTo>
                    <a:lnTo>
                      <a:pt x="809" y="173"/>
                    </a:lnTo>
                    <a:lnTo>
                      <a:pt x="809" y="175"/>
                    </a:lnTo>
                    <a:lnTo>
                      <a:pt x="809" y="175"/>
                    </a:lnTo>
                    <a:lnTo>
                      <a:pt x="810" y="175"/>
                    </a:lnTo>
                    <a:lnTo>
                      <a:pt x="812" y="175"/>
                    </a:lnTo>
                    <a:lnTo>
                      <a:pt x="814" y="175"/>
                    </a:lnTo>
                    <a:lnTo>
                      <a:pt x="814" y="177"/>
                    </a:lnTo>
                    <a:lnTo>
                      <a:pt x="814" y="177"/>
                    </a:lnTo>
                    <a:lnTo>
                      <a:pt x="814" y="177"/>
                    </a:lnTo>
                    <a:lnTo>
                      <a:pt x="816" y="177"/>
                    </a:lnTo>
                    <a:lnTo>
                      <a:pt x="818" y="179"/>
                    </a:lnTo>
                    <a:lnTo>
                      <a:pt x="818" y="179"/>
                    </a:lnTo>
                    <a:lnTo>
                      <a:pt x="818" y="179"/>
                    </a:lnTo>
                    <a:lnTo>
                      <a:pt x="819" y="179"/>
                    </a:lnTo>
                    <a:lnTo>
                      <a:pt x="821" y="179"/>
                    </a:lnTo>
                    <a:lnTo>
                      <a:pt x="821" y="179"/>
                    </a:lnTo>
                    <a:lnTo>
                      <a:pt x="821" y="181"/>
                    </a:lnTo>
                    <a:lnTo>
                      <a:pt x="823" y="181"/>
                    </a:lnTo>
                    <a:lnTo>
                      <a:pt x="823" y="181"/>
                    </a:lnTo>
                    <a:lnTo>
                      <a:pt x="825" y="181"/>
                    </a:lnTo>
                    <a:lnTo>
                      <a:pt x="825" y="181"/>
                    </a:lnTo>
                    <a:lnTo>
                      <a:pt x="827" y="181"/>
                    </a:lnTo>
                    <a:lnTo>
                      <a:pt x="827" y="181"/>
                    </a:lnTo>
                    <a:lnTo>
                      <a:pt x="827" y="181"/>
                    </a:lnTo>
                    <a:lnTo>
                      <a:pt x="827" y="181"/>
                    </a:lnTo>
                    <a:lnTo>
                      <a:pt x="827" y="181"/>
                    </a:lnTo>
                    <a:lnTo>
                      <a:pt x="827" y="181"/>
                    </a:lnTo>
                    <a:lnTo>
                      <a:pt x="829" y="182"/>
                    </a:lnTo>
                    <a:lnTo>
                      <a:pt x="829" y="182"/>
                    </a:lnTo>
                    <a:lnTo>
                      <a:pt x="827" y="182"/>
                    </a:lnTo>
                    <a:lnTo>
                      <a:pt x="827" y="182"/>
                    </a:lnTo>
                    <a:lnTo>
                      <a:pt x="827" y="184"/>
                    </a:lnTo>
                    <a:lnTo>
                      <a:pt x="827" y="184"/>
                    </a:lnTo>
                    <a:lnTo>
                      <a:pt x="827" y="184"/>
                    </a:lnTo>
                    <a:lnTo>
                      <a:pt x="827" y="184"/>
                    </a:lnTo>
                    <a:lnTo>
                      <a:pt x="827" y="184"/>
                    </a:lnTo>
                    <a:lnTo>
                      <a:pt x="827" y="184"/>
                    </a:lnTo>
                    <a:lnTo>
                      <a:pt x="827" y="186"/>
                    </a:lnTo>
                    <a:lnTo>
                      <a:pt x="827" y="186"/>
                    </a:lnTo>
                    <a:lnTo>
                      <a:pt x="827" y="186"/>
                    </a:lnTo>
                    <a:lnTo>
                      <a:pt x="827" y="186"/>
                    </a:lnTo>
                    <a:lnTo>
                      <a:pt x="827" y="186"/>
                    </a:lnTo>
                    <a:lnTo>
                      <a:pt x="827" y="188"/>
                    </a:lnTo>
                    <a:lnTo>
                      <a:pt x="829" y="188"/>
                    </a:lnTo>
                    <a:lnTo>
                      <a:pt x="829" y="188"/>
                    </a:lnTo>
                    <a:lnTo>
                      <a:pt x="829" y="190"/>
                    </a:lnTo>
                    <a:lnTo>
                      <a:pt x="830" y="188"/>
                    </a:lnTo>
                    <a:lnTo>
                      <a:pt x="830" y="190"/>
                    </a:lnTo>
                    <a:lnTo>
                      <a:pt x="832" y="190"/>
                    </a:lnTo>
                    <a:lnTo>
                      <a:pt x="832" y="190"/>
                    </a:lnTo>
                    <a:lnTo>
                      <a:pt x="832" y="190"/>
                    </a:lnTo>
                    <a:lnTo>
                      <a:pt x="832" y="190"/>
                    </a:lnTo>
                    <a:lnTo>
                      <a:pt x="834" y="191"/>
                    </a:lnTo>
                    <a:lnTo>
                      <a:pt x="834" y="191"/>
                    </a:lnTo>
                    <a:lnTo>
                      <a:pt x="834" y="191"/>
                    </a:lnTo>
                    <a:lnTo>
                      <a:pt x="834" y="191"/>
                    </a:lnTo>
                    <a:lnTo>
                      <a:pt x="834" y="191"/>
                    </a:lnTo>
                    <a:lnTo>
                      <a:pt x="836" y="193"/>
                    </a:lnTo>
                    <a:lnTo>
                      <a:pt x="836" y="193"/>
                    </a:lnTo>
                    <a:lnTo>
                      <a:pt x="836" y="193"/>
                    </a:lnTo>
                    <a:lnTo>
                      <a:pt x="836" y="193"/>
                    </a:lnTo>
                    <a:lnTo>
                      <a:pt x="836" y="193"/>
                    </a:lnTo>
                    <a:lnTo>
                      <a:pt x="836" y="195"/>
                    </a:lnTo>
                    <a:lnTo>
                      <a:pt x="836" y="195"/>
                    </a:lnTo>
                    <a:lnTo>
                      <a:pt x="836" y="195"/>
                    </a:lnTo>
                    <a:lnTo>
                      <a:pt x="838" y="195"/>
                    </a:lnTo>
                    <a:lnTo>
                      <a:pt x="838" y="195"/>
                    </a:lnTo>
                    <a:lnTo>
                      <a:pt x="839" y="195"/>
                    </a:lnTo>
                    <a:lnTo>
                      <a:pt x="839" y="195"/>
                    </a:lnTo>
                    <a:lnTo>
                      <a:pt x="839" y="195"/>
                    </a:lnTo>
                    <a:lnTo>
                      <a:pt x="839" y="197"/>
                    </a:lnTo>
                    <a:lnTo>
                      <a:pt x="841" y="197"/>
                    </a:lnTo>
                    <a:lnTo>
                      <a:pt x="841" y="195"/>
                    </a:lnTo>
                    <a:lnTo>
                      <a:pt x="841" y="195"/>
                    </a:lnTo>
                    <a:lnTo>
                      <a:pt x="841" y="195"/>
                    </a:lnTo>
                    <a:lnTo>
                      <a:pt x="841" y="195"/>
                    </a:lnTo>
                    <a:lnTo>
                      <a:pt x="841" y="195"/>
                    </a:lnTo>
                    <a:lnTo>
                      <a:pt x="841" y="195"/>
                    </a:lnTo>
                    <a:lnTo>
                      <a:pt x="841" y="195"/>
                    </a:lnTo>
                    <a:lnTo>
                      <a:pt x="841" y="195"/>
                    </a:lnTo>
                    <a:lnTo>
                      <a:pt x="841" y="193"/>
                    </a:lnTo>
                    <a:lnTo>
                      <a:pt x="841" y="193"/>
                    </a:lnTo>
                    <a:lnTo>
                      <a:pt x="843" y="193"/>
                    </a:lnTo>
                    <a:lnTo>
                      <a:pt x="843" y="193"/>
                    </a:lnTo>
                    <a:lnTo>
                      <a:pt x="845" y="193"/>
                    </a:lnTo>
                    <a:lnTo>
                      <a:pt x="847" y="195"/>
                    </a:lnTo>
                    <a:lnTo>
                      <a:pt x="847" y="195"/>
                    </a:lnTo>
                    <a:lnTo>
                      <a:pt x="847" y="195"/>
                    </a:lnTo>
                    <a:lnTo>
                      <a:pt x="848" y="195"/>
                    </a:lnTo>
                    <a:lnTo>
                      <a:pt x="848" y="195"/>
                    </a:lnTo>
                    <a:lnTo>
                      <a:pt x="848" y="195"/>
                    </a:lnTo>
                    <a:lnTo>
                      <a:pt x="848" y="195"/>
                    </a:lnTo>
                    <a:lnTo>
                      <a:pt x="848" y="195"/>
                    </a:lnTo>
                    <a:lnTo>
                      <a:pt x="848" y="195"/>
                    </a:lnTo>
                    <a:lnTo>
                      <a:pt x="848" y="193"/>
                    </a:lnTo>
                    <a:lnTo>
                      <a:pt x="848" y="193"/>
                    </a:lnTo>
                    <a:lnTo>
                      <a:pt x="848" y="193"/>
                    </a:lnTo>
                    <a:lnTo>
                      <a:pt x="848" y="193"/>
                    </a:lnTo>
                    <a:lnTo>
                      <a:pt x="850" y="193"/>
                    </a:lnTo>
                    <a:lnTo>
                      <a:pt x="850" y="193"/>
                    </a:lnTo>
                    <a:lnTo>
                      <a:pt x="850" y="193"/>
                    </a:lnTo>
                    <a:lnTo>
                      <a:pt x="852" y="193"/>
                    </a:lnTo>
                    <a:lnTo>
                      <a:pt x="852" y="193"/>
                    </a:lnTo>
                    <a:lnTo>
                      <a:pt x="852" y="193"/>
                    </a:lnTo>
                    <a:lnTo>
                      <a:pt x="852" y="193"/>
                    </a:lnTo>
                    <a:lnTo>
                      <a:pt x="854" y="193"/>
                    </a:lnTo>
                    <a:lnTo>
                      <a:pt x="854" y="191"/>
                    </a:lnTo>
                    <a:lnTo>
                      <a:pt x="856" y="191"/>
                    </a:lnTo>
                    <a:lnTo>
                      <a:pt x="856" y="191"/>
                    </a:lnTo>
                    <a:lnTo>
                      <a:pt x="857" y="191"/>
                    </a:lnTo>
                    <a:lnTo>
                      <a:pt x="857" y="191"/>
                    </a:lnTo>
                    <a:lnTo>
                      <a:pt x="857" y="191"/>
                    </a:lnTo>
                    <a:lnTo>
                      <a:pt x="857" y="191"/>
                    </a:lnTo>
                    <a:lnTo>
                      <a:pt x="859" y="191"/>
                    </a:lnTo>
                    <a:lnTo>
                      <a:pt x="859" y="191"/>
                    </a:lnTo>
                    <a:lnTo>
                      <a:pt x="861" y="191"/>
                    </a:lnTo>
                    <a:lnTo>
                      <a:pt x="861" y="191"/>
                    </a:lnTo>
                    <a:lnTo>
                      <a:pt x="863" y="191"/>
                    </a:lnTo>
                    <a:lnTo>
                      <a:pt x="863" y="191"/>
                    </a:lnTo>
                    <a:lnTo>
                      <a:pt x="863" y="193"/>
                    </a:lnTo>
                    <a:lnTo>
                      <a:pt x="863" y="193"/>
                    </a:lnTo>
                    <a:lnTo>
                      <a:pt x="863" y="193"/>
                    </a:lnTo>
                    <a:lnTo>
                      <a:pt x="863" y="193"/>
                    </a:lnTo>
                    <a:lnTo>
                      <a:pt x="863" y="195"/>
                    </a:lnTo>
                    <a:lnTo>
                      <a:pt x="863" y="195"/>
                    </a:lnTo>
                    <a:lnTo>
                      <a:pt x="863" y="197"/>
                    </a:lnTo>
                    <a:lnTo>
                      <a:pt x="865" y="197"/>
                    </a:lnTo>
                    <a:lnTo>
                      <a:pt x="865" y="197"/>
                    </a:lnTo>
                    <a:lnTo>
                      <a:pt x="865" y="199"/>
                    </a:lnTo>
                    <a:lnTo>
                      <a:pt x="865" y="199"/>
                    </a:lnTo>
                    <a:lnTo>
                      <a:pt x="865" y="199"/>
                    </a:lnTo>
                    <a:lnTo>
                      <a:pt x="865" y="200"/>
                    </a:lnTo>
                    <a:lnTo>
                      <a:pt x="867" y="200"/>
                    </a:lnTo>
                    <a:lnTo>
                      <a:pt x="867" y="200"/>
                    </a:lnTo>
                    <a:lnTo>
                      <a:pt x="867" y="200"/>
                    </a:lnTo>
                    <a:lnTo>
                      <a:pt x="867" y="202"/>
                    </a:lnTo>
                    <a:lnTo>
                      <a:pt x="867" y="202"/>
                    </a:lnTo>
                    <a:lnTo>
                      <a:pt x="868" y="202"/>
                    </a:lnTo>
                    <a:lnTo>
                      <a:pt x="868" y="204"/>
                    </a:lnTo>
                    <a:lnTo>
                      <a:pt x="868" y="204"/>
                    </a:lnTo>
                    <a:lnTo>
                      <a:pt x="868" y="204"/>
                    </a:lnTo>
                    <a:lnTo>
                      <a:pt x="870" y="206"/>
                    </a:lnTo>
                    <a:lnTo>
                      <a:pt x="870" y="206"/>
                    </a:lnTo>
                    <a:lnTo>
                      <a:pt x="870" y="206"/>
                    </a:lnTo>
                    <a:lnTo>
                      <a:pt x="872" y="206"/>
                    </a:lnTo>
                    <a:lnTo>
                      <a:pt x="874" y="206"/>
                    </a:lnTo>
                    <a:lnTo>
                      <a:pt x="874" y="208"/>
                    </a:lnTo>
                    <a:lnTo>
                      <a:pt x="874" y="208"/>
                    </a:lnTo>
                    <a:lnTo>
                      <a:pt x="876" y="208"/>
                    </a:lnTo>
                    <a:lnTo>
                      <a:pt x="876" y="208"/>
                    </a:lnTo>
                    <a:lnTo>
                      <a:pt x="877" y="208"/>
                    </a:lnTo>
                    <a:lnTo>
                      <a:pt x="877" y="208"/>
                    </a:lnTo>
                    <a:lnTo>
                      <a:pt x="879" y="208"/>
                    </a:lnTo>
                    <a:lnTo>
                      <a:pt x="879" y="208"/>
                    </a:lnTo>
                    <a:lnTo>
                      <a:pt x="879" y="208"/>
                    </a:lnTo>
                    <a:lnTo>
                      <a:pt x="879" y="208"/>
                    </a:lnTo>
                    <a:lnTo>
                      <a:pt x="881" y="209"/>
                    </a:lnTo>
                    <a:lnTo>
                      <a:pt x="881" y="209"/>
                    </a:lnTo>
                    <a:lnTo>
                      <a:pt x="881" y="209"/>
                    </a:lnTo>
                    <a:lnTo>
                      <a:pt x="881" y="209"/>
                    </a:lnTo>
                    <a:lnTo>
                      <a:pt x="879" y="209"/>
                    </a:lnTo>
                    <a:lnTo>
                      <a:pt x="879" y="211"/>
                    </a:lnTo>
                    <a:lnTo>
                      <a:pt x="879" y="211"/>
                    </a:lnTo>
                    <a:lnTo>
                      <a:pt x="879" y="213"/>
                    </a:lnTo>
                    <a:lnTo>
                      <a:pt x="881" y="213"/>
                    </a:lnTo>
                    <a:lnTo>
                      <a:pt x="881" y="213"/>
                    </a:lnTo>
                    <a:lnTo>
                      <a:pt x="881" y="215"/>
                    </a:lnTo>
                    <a:lnTo>
                      <a:pt x="881" y="215"/>
                    </a:lnTo>
                    <a:lnTo>
                      <a:pt x="881" y="215"/>
                    </a:lnTo>
                    <a:lnTo>
                      <a:pt x="881" y="217"/>
                    </a:lnTo>
                    <a:lnTo>
                      <a:pt x="881" y="217"/>
                    </a:lnTo>
                    <a:lnTo>
                      <a:pt x="881" y="217"/>
                    </a:lnTo>
                    <a:lnTo>
                      <a:pt x="879" y="217"/>
                    </a:lnTo>
                    <a:lnTo>
                      <a:pt x="879" y="219"/>
                    </a:lnTo>
                    <a:lnTo>
                      <a:pt x="879" y="219"/>
                    </a:lnTo>
                    <a:lnTo>
                      <a:pt x="879" y="220"/>
                    </a:lnTo>
                    <a:lnTo>
                      <a:pt x="879" y="220"/>
                    </a:lnTo>
                    <a:lnTo>
                      <a:pt x="881" y="220"/>
                    </a:lnTo>
                    <a:lnTo>
                      <a:pt x="881" y="222"/>
                    </a:lnTo>
                    <a:lnTo>
                      <a:pt x="881" y="222"/>
                    </a:lnTo>
                    <a:lnTo>
                      <a:pt x="881" y="222"/>
                    </a:lnTo>
                    <a:lnTo>
                      <a:pt x="883" y="222"/>
                    </a:lnTo>
                    <a:lnTo>
                      <a:pt x="883" y="222"/>
                    </a:lnTo>
                    <a:lnTo>
                      <a:pt x="885" y="222"/>
                    </a:lnTo>
                    <a:lnTo>
                      <a:pt x="885" y="222"/>
                    </a:lnTo>
                    <a:lnTo>
                      <a:pt x="886" y="222"/>
                    </a:lnTo>
                    <a:lnTo>
                      <a:pt x="888" y="222"/>
                    </a:lnTo>
                    <a:lnTo>
                      <a:pt x="888" y="224"/>
                    </a:lnTo>
                    <a:lnTo>
                      <a:pt x="888" y="224"/>
                    </a:lnTo>
                    <a:lnTo>
                      <a:pt x="888" y="224"/>
                    </a:lnTo>
                    <a:lnTo>
                      <a:pt x="888" y="224"/>
                    </a:lnTo>
                    <a:lnTo>
                      <a:pt x="888" y="226"/>
                    </a:lnTo>
                    <a:lnTo>
                      <a:pt x="888" y="226"/>
                    </a:lnTo>
                    <a:lnTo>
                      <a:pt x="888" y="226"/>
                    </a:lnTo>
                    <a:lnTo>
                      <a:pt x="886" y="226"/>
                    </a:lnTo>
                    <a:lnTo>
                      <a:pt x="886" y="226"/>
                    </a:lnTo>
                    <a:lnTo>
                      <a:pt x="886" y="226"/>
                    </a:lnTo>
                    <a:lnTo>
                      <a:pt x="886" y="226"/>
                    </a:lnTo>
                    <a:lnTo>
                      <a:pt x="886" y="226"/>
                    </a:lnTo>
                    <a:lnTo>
                      <a:pt x="886" y="228"/>
                    </a:lnTo>
                    <a:lnTo>
                      <a:pt x="885" y="228"/>
                    </a:lnTo>
                    <a:lnTo>
                      <a:pt x="885" y="228"/>
                    </a:lnTo>
                    <a:lnTo>
                      <a:pt x="885" y="228"/>
                    </a:lnTo>
                    <a:lnTo>
                      <a:pt x="885" y="228"/>
                    </a:lnTo>
                    <a:lnTo>
                      <a:pt x="885" y="228"/>
                    </a:lnTo>
                    <a:lnTo>
                      <a:pt x="885" y="228"/>
                    </a:lnTo>
                    <a:lnTo>
                      <a:pt x="885" y="229"/>
                    </a:lnTo>
                    <a:lnTo>
                      <a:pt x="885" y="229"/>
                    </a:lnTo>
                    <a:lnTo>
                      <a:pt x="885" y="229"/>
                    </a:lnTo>
                    <a:lnTo>
                      <a:pt x="885" y="229"/>
                    </a:lnTo>
                    <a:lnTo>
                      <a:pt x="885" y="231"/>
                    </a:lnTo>
                    <a:lnTo>
                      <a:pt x="886" y="231"/>
                    </a:lnTo>
                    <a:lnTo>
                      <a:pt x="886" y="231"/>
                    </a:lnTo>
                    <a:lnTo>
                      <a:pt x="886" y="233"/>
                    </a:lnTo>
                    <a:lnTo>
                      <a:pt x="888" y="235"/>
                    </a:lnTo>
                    <a:lnTo>
                      <a:pt x="888" y="235"/>
                    </a:lnTo>
                    <a:lnTo>
                      <a:pt x="888" y="235"/>
                    </a:lnTo>
                    <a:lnTo>
                      <a:pt x="888" y="237"/>
                    </a:lnTo>
                    <a:lnTo>
                      <a:pt x="888" y="237"/>
                    </a:lnTo>
                    <a:lnTo>
                      <a:pt x="886" y="237"/>
                    </a:lnTo>
                    <a:lnTo>
                      <a:pt x="886" y="237"/>
                    </a:lnTo>
                    <a:lnTo>
                      <a:pt x="885" y="237"/>
                    </a:lnTo>
                    <a:lnTo>
                      <a:pt x="885" y="237"/>
                    </a:lnTo>
                    <a:lnTo>
                      <a:pt x="885" y="237"/>
                    </a:lnTo>
                    <a:lnTo>
                      <a:pt x="883" y="237"/>
                    </a:lnTo>
                    <a:lnTo>
                      <a:pt x="883" y="237"/>
                    </a:lnTo>
                    <a:lnTo>
                      <a:pt x="883" y="238"/>
                    </a:lnTo>
                    <a:lnTo>
                      <a:pt x="883" y="238"/>
                    </a:lnTo>
                    <a:lnTo>
                      <a:pt x="883" y="240"/>
                    </a:lnTo>
                    <a:lnTo>
                      <a:pt x="883" y="240"/>
                    </a:lnTo>
                    <a:lnTo>
                      <a:pt x="883" y="240"/>
                    </a:lnTo>
                    <a:lnTo>
                      <a:pt x="881" y="240"/>
                    </a:lnTo>
                    <a:lnTo>
                      <a:pt x="881" y="242"/>
                    </a:lnTo>
                    <a:lnTo>
                      <a:pt x="881" y="242"/>
                    </a:lnTo>
                    <a:lnTo>
                      <a:pt x="881" y="242"/>
                    </a:lnTo>
                    <a:lnTo>
                      <a:pt x="879" y="240"/>
                    </a:lnTo>
                    <a:lnTo>
                      <a:pt x="879" y="240"/>
                    </a:lnTo>
                    <a:lnTo>
                      <a:pt x="879" y="240"/>
                    </a:lnTo>
                    <a:lnTo>
                      <a:pt x="877" y="240"/>
                    </a:lnTo>
                    <a:lnTo>
                      <a:pt x="877" y="240"/>
                    </a:lnTo>
                    <a:lnTo>
                      <a:pt x="876" y="240"/>
                    </a:lnTo>
                    <a:lnTo>
                      <a:pt x="876" y="242"/>
                    </a:lnTo>
                    <a:lnTo>
                      <a:pt x="876" y="242"/>
                    </a:lnTo>
                    <a:lnTo>
                      <a:pt x="876" y="242"/>
                    </a:lnTo>
                    <a:lnTo>
                      <a:pt x="876" y="242"/>
                    </a:lnTo>
                    <a:lnTo>
                      <a:pt x="876" y="242"/>
                    </a:lnTo>
                    <a:lnTo>
                      <a:pt x="876" y="242"/>
                    </a:lnTo>
                    <a:lnTo>
                      <a:pt x="876" y="242"/>
                    </a:lnTo>
                    <a:lnTo>
                      <a:pt x="876" y="242"/>
                    </a:lnTo>
                    <a:lnTo>
                      <a:pt x="874" y="242"/>
                    </a:lnTo>
                    <a:lnTo>
                      <a:pt x="874" y="242"/>
                    </a:lnTo>
                    <a:lnTo>
                      <a:pt x="874" y="242"/>
                    </a:lnTo>
                    <a:lnTo>
                      <a:pt x="874" y="242"/>
                    </a:lnTo>
                    <a:lnTo>
                      <a:pt x="874" y="244"/>
                    </a:lnTo>
                    <a:lnTo>
                      <a:pt x="874" y="244"/>
                    </a:lnTo>
                    <a:lnTo>
                      <a:pt x="872" y="244"/>
                    </a:lnTo>
                    <a:lnTo>
                      <a:pt x="872" y="244"/>
                    </a:lnTo>
                    <a:lnTo>
                      <a:pt x="872" y="246"/>
                    </a:lnTo>
                    <a:lnTo>
                      <a:pt x="872" y="247"/>
                    </a:lnTo>
                    <a:lnTo>
                      <a:pt x="872" y="249"/>
                    </a:lnTo>
                    <a:lnTo>
                      <a:pt x="872" y="249"/>
                    </a:lnTo>
                    <a:lnTo>
                      <a:pt x="872" y="249"/>
                    </a:lnTo>
                    <a:lnTo>
                      <a:pt x="872" y="249"/>
                    </a:lnTo>
                    <a:lnTo>
                      <a:pt x="872" y="251"/>
                    </a:lnTo>
                    <a:lnTo>
                      <a:pt x="872" y="251"/>
                    </a:lnTo>
                    <a:lnTo>
                      <a:pt x="872" y="251"/>
                    </a:lnTo>
                    <a:lnTo>
                      <a:pt x="872" y="251"/>
                    </a:lnTo>
                    <a:lnTo>
                      <a:pt x="872" y="251"/>
                    </a:lnTo>
                    <a:lnTo>
                      <a:pt x="872" y="253"/>
                    </a:lnTo>
                    <a:lnTo>
                      <a:pt x="872" y="253"/>
                    </a:lnTo>
                    <a:lnTo>
                      <a:pt x="872" y="253"/>
                    </a:lnTo>
                    <a:lnTo>
                      <a:pt x="872" y="253"/>
                    </a:lnTo>
                    <a:lnTo>
                      <a:pt x="872" y="253"/>
                    </a:lnTo>
                    <a:lnTo>
                      <a:pt x="872" y="255"/>
                    </a:lnTo>
                    <a:lnTo>
                      <a:pt x="872" y="255"/>
                    </a:lnTo>
                    <a:lnTo>
                      <a:pt x="872" y="255"/>
                    </a:lnTo>
                    <a:lnTo>
                      <a:pt x="872" y="255"/>
                    </a:lnTo>
                    <a:lnTo>
                      <a:pt x="872" y="255"/>
                    </a:lnTo>
                    <a:lnTo>
                      <a:pt x="872" y="257"/>
                    </a:lnTo>
                    <a:lnTo>
                      <a:pt x="870" y="257"/>
                    </a:lnTo>
                    <a:lnTo>
                      <a:pt x="870" y="257"/>
                    </a:lnTo>
                    <a:lnTo>
                      <a:pt x="870" y="258"/>
                    </a:lnTo>
                    <a:lnTo>
                      <a:pt x="870" y="258"/>
                    </a:lnTo>
                    <a:lnTo>
                      <a:pt x="870" y="258"/>
                    </a:lnTo>
                    <a:lnTo>
                      <a:pt x="870" y="258"/>
                    </a:lnTo>
                    <a:lnTo>
                      <a:pt x="870" y="258"/>
                    </a:lnTo>
                    <a:lnTo>
                      <a:pt x="872" y="258"/>
                    </a:lnTo>
                    <a:lnTo>
                      <a:pt x="872" y="258"/>
                    </a:lnTo>
                    <a:lnTo>
                      <a:pt x="872" y="260"/>
                    </a:lnTo>
                    <a:lnTo>
                      <a:pt x="872" y="260"/>
                    </a:lnTo>
                    <a:lnTo>
                      <a:pt x="872" y="260"/>
                    </a:lnTo>
                    <a:lnTo>
                      <a:pt x="870" y="262"/>
                    </a:lnTo>
                    <a:lnTo>
                      <a:pt x="870" y="262"/>
                    </a:lnTo>
                    <a:lnTo>
                      <a:pt x="870" y="262"/>
                    </a:lnTo>
                    <a:lnTo>
                      <a:pt x="870" y="262"/>
                    </a:lnTo>
                    <a:lnTo>
                      <a:pt x="870" y="262"/>
                    </a:lnTo>
                    <a:lnTo>
                      <a:pt x="872" y="262"/>
                    </a:lnTo>
                    <a:lnTo>
                      <a:pt x="872" y="262"/>
                    </a:lnTo>
                    <a:lnTo>
                      <a:pt x="872" y="262"/>
                    </a:lnTo>
                    <a:lnTo>
                      <a:pt x="874" y="264"/>
                    </a:lnTo>
                    <a:lnTo>
                      <a:pt x="874" y="264"/>
                    </a:lnTo>
                    <a:lnTo>
                      <a:pt x="874" y="264"/>
                    </a:lnTo>
                    <a:lnTo>
                      <a:pt x="876" y="264"/>
                    </a:lnTo>
                    <a:lnTo>
                      <a:pt x="876" y="264"/>
                    </a:lnTo>
                    <a:lnTo>
                      <a:pt x="876" y="264"/>
                    </a:lnTo>
                    <a:lnTo>
                      <a:pt x="876" y="264"/>
                    </a:lnTo>
                    <a:lnTo>
                      <a:pt x="876" y="266"/>
                    </a:lnTo>
                    <a:lnTo>
                      <a:pt x="876" y="266"/>
                    </a:lnTo>
                    <a:lnTo>
                      <a:pt x="876" y="266"/>
                    </a:lnTo>
                    <a:lnTo>
                      <a:pt x="876" y="267"/>
                    </a:lnTo>
                    <a:lnTo>
                      <a:pt x="876" y="267"/>
                    </a:lnTo>
                    <a:lnTo>
                      <a:pt x="874" y="269"/>
                    </a:lnTo>
                    <a:lnTo>
                      <a:pt x="874" y="269"/>
                    </a:lnTo>
                    <a:lnTo>
                      <a:pt x="874" y="271"/>
                    </a:lnTo>
                    <a:lnTo>
                      <a:pt x="874" y="271"/>
                    </a:lnTo>
                    <a:lnTo>
                      <a:pt x="874" y="271"/>
                    </a:lnTo>
                    <a:lnTo>
                      <a:pt x="876" y="271"/>
                    </a:lnTo>
                    <a:lnTo>
                      <a:pt x="876" y="273"/>
                    </a:lnTo>
                    <a:lnTo>
                      <a:pt x="876" y="273"/>
                    </a:lnTo>
                    <a:lnTo>
                      <a:pt x="876" y="273"/>
                    </a:lnTo>
                    <a:lnTo>
                      <a:pt x="876" y="275"/>
                    </a:lnTo>
                    <a:lnTo>
                      <a:pt x="876" y="275"/>
                    </a:lnTo>
                    <a:lnTo>
                      <a:pt x="876" y="276"/>
                    </a:lnTo>
                    <a:lnTo>
                      <a:pt x="876" y="276"/>
                    </a:lnTo>
                    <a:lnTo>
                      <a:pt x="876" y="278"/>
                    </a:lnTo>
                    <a:lnTo>
                      <a:pt x="876" y="278"/>
                    </a:lnTo>
                    <a:lnTo>
                      <a:pt x="876" y="280"/>
                    </a:lnTo>
                    <a:lnTo>
                      <a:pt x="876" y="280"/>
                    </a:lnTo>
                    <a:lnTo>
                      <a:pt x="876" y="282"/>
                    </a:lnTo>
                    <a:lnTo>
                      <a:pt x="876" y="282"/>
                    </a:lnTo>
                    <a:lnTo>
                      <a:pt x="876" y="282"/>
                    </a:lnTo>
                    <a:lnTo>
                      <a:pt x="876" y="282"/>
                    </a:lnTo>
                    <a:lnTo>
                      <a:pt x="876" y="284"/>
                    </a:lnTo>
                    <a:lnTo>
                      <a:pt x="876" y="284"/>
                    </a:lnTo>
                    <a:lnTo>
                      <a:pt x="876" y="284"/>
                    </a:lnTo>
                    <a:lnTo>
                      <a:pt x="876" y="284"/>
                    </a:lnTo>
                    <a:lnTo>
                      <a:pt x="876" y="284"/>
                    </a:lnTo>
                    <a:lnTo>
                      <a:pt x="877" y="284"/>
                    </a:lnTo>
                    <a:lnTo>
                      <a:pt x="877" y="284"/>
                    </a:lnTo>
                    <a:lnTo>
                      <a:pt x="877" y="284"/>
                    </a:lnTo>
                    <a:lnTo>
                      <a:pt x="877" y="285"/>
                    </a:lnTo>
                    <a:lnTo>
                      <a:pt x="879" y="285"/>
                    </a:lnTo>
                    <a:lnTo>
                      <a:pt x="879" y="285"/>
                    </a:lnTo>
                    <a:lnTo>
                      <a:pt x="879" y="287"/>
                    </a:lnTo>
                    <a:lnTo>
                      <a:pt x="879" y="287"/>
                    </a:lnTo>
                    <a:lnTo>
                      <a:pt x="879" y="287"/>
                    </a:lnTo>
                    <a:lnTo>
                      <a:pt x="879" y="287"/>
                    </a:lnTo>
                    <a:lnTo>
                      <a:pt x="881" y="287"/>
                    </a:lnTo>
                    <a:lnTo>
                      <a:pt x="881" y="287"/>
                    </a:lnTo>
                    <a:lnTo>
                      <a:pt x="881" y="289"/>
                    </a:lnTo>
                    <a:lnTo>
                      <a:pt x="881" y="289"/>
                    </a:lnTo>
                    <a:lnTo>
                      <a:pt x="881" y="289"/>
                    </a:lnTo>
                    <a:lnTo>
                      <a:pt x="881" y="291"/>
                    </a:lnTo>
                    <a:lnTo>
                      <a:pt x="881" y="291"/>
                    </a:lnTo>
                    <a:lnTo>
                      <a:pt x="881" y="293"/>
                    </a:lnTo>
                    <a:lnTo>
                      <a:pt x="881" y="293"/>
                    </a:lnTo>
                    <a:lnTo>
                      <a:pt x="881" y="293"/>
                    </a:lnTo>
                    <a:lnTo>
                      <a:pt x="881" y="295"/>
                    </a:lnTo>
                    <a:lnTo>
                      <a:pt x="881" y="295"/>
                    </a:lnTo>
                    <a:lnTo>
                      <a:pt x="881" y="295"/>
                    </a:lnTo>
                    <a:lnTo>
                      <a:pt x="881" y="296"/>
                    </a:lnTo>
                    <a:lnTo>
                      <a:pt x="881" y="296"/>
                    </a:lnTo>
                    <a:lnTo>
                      <a:pt x="883" y="298"/>
                    </a:lnTo>
                    <a:lnTo>
                      <a:pt x="883" y="298"/>
                    </a:lnTo>
                    <a:lnTo>
                      <a:pt x="883" y="298"/>
                    </a:lnTo>
                    <a:lnTo>
                      <a:pt x="883" y="300"/>
                    </a:lnTo>
                    <a:lnTo>
                      <a:pt x="883" y="300"/>
                    </a:lnTo>
                    <a:lnTo>
                      <a:pt x="883" y="300"/>
                    </a:lnTo>
                    <a:lnTo>
                      <a:pt x="883" y="302"/>
                    </a:lnTo>
                    <a:lnTo>
                      <a:pt x="883" y="304"/>
                    </a:lnTo>
                    <a:lnTo>
                      <a:pt x="883" y="304"/>
                    </a:lnTo>
                    <a:lnTo>
                      <a:pt x="883" y="304"/>
                    </a:lnTo>
                    <a:lnTo>
                      <a:pt x="885" y="304"/>
                    </a:lnTo>
                    <a:lnTo>
                      <a:pt x="885" y="304"/>
                    </a:lnTo>
                    <a:lnTo>
                      <a:pt x="885" y="304"/>
                    </a:lnTo>
                    <a:lnTo>
                      <a:pt x="885" y="304"/>
                    </a:lnTo>
                    <a:lnTo>
                      <a:pt x="886" y="304"/>
                    </a:lnTo>
                    <a:lnTo>
                      <a:pt x="886" y="305"/>
                    </a:lnTo>
                    <a:lnTo>
                      <a:pt x="886" y="305"/>
                    </a:lnTo>
                    <a:lnTo>
                      <a:pt x="888" y="305"/>
                    </a:lnTo>
                    <a:lnTo>
                      <a:pt x="888" y="305"/>
                    </a:lnTo>
                    <a:lnTo>
                      <a:pt x="888" y="305"/>
                    </a:lnTo>
                    <a:lnTo>
                      <a:pt x="890" y="305"/>
                    </a:lnTo>
                    <a:lnTo>
                      <a:pt x="890" y="305"/>
                    </a:lnTo>
                    <a:lnTo>
                      <a:pt x="890" y="305"/>
                    </a:lnTo>
                    <a:lnTo>
                      <a:pt x="890" y="305"/>
                    </a:lnTo>
                    <a:lnTo>
                      <a:pt x="890" y="305"/>
                    </a:lnTo>
                    <a:lnTo>
                      <a:pt x="890" y="305"/>
                    </a:lnTo>
                    <a:lnTo>
                      <a:pt x="890" y="305"/>
                    </a:lnTo>
                    <a:lnTo>
                      <a:pt x="890" y="305"/>
                    </a:lnTo>
                    <a:lnTo>
                      <a:pt x="890" y="305"/>
                    </a:lnTo>
                    <a:lnTo>
                      <a:pt x="890" y="305"/>
                    </a:lnTo>
                    <a:lnTo>
                      <a:pt x="890" y="307"/>
                    </a:lnTo>
                    <a:lnTo>
                      <a:pt x="890" y="307"/>
                    </a:lnTo>
                    <a:lnTo>
                      <a:pt x="888" y="307"/>
                    </a:lnTo>
                    <a:lnTo>
                      <a:pt x="888" y="307"/>
                    </a:lnTo>
                    <a:lnTo>
                      <a:pt x="888" y="309"/>
                    </a:lnTo>
                    <a:lnTo>
                      <a:pt x="888" y="311"/>
                    </a:lnTo>
                    <a:lnTo>
                      <a:pt x="888" y="311"/>
                    </a:lnTo>
                    <a:lnTo>
                      <a:pt x="888" y="313"/>
                    </a:lnTo>
                    <a:lnTo>
                      <a:pt x="888" y="313"/>
                    </a:lnTo>
                    <a:lnTo>
                      <a:pt x="888" y="314"/>
                    </a:lnTo>
                    <a:lnTo>
                      <a:pt x="888" y="314"/>
                    </a:lnTo>
                    <a:lnTo>
                      <a:pt x="888" y="314"/>
                    </a:lnTo>
                    <a:lnTo>
                      <a:pt x="888" y="314"/>
                    </a:lnTo>
                    <a:lnTo>
                      <a:pt x="888" y="316"/>
                    </a:lnTo>
                    <a:lnTo>
                      <a:pt x="888" y="316"/>
                    </a:lnTo>
                    <a:lnTo>
                      <a:pt x="888" y="316"/>
                    </a:lnTo>
                    <a:lnTo>
                      <a:pt x="888" y="316"/>
                    </a:lnTo>
                    <a:lnTo>
                      <a:pt x="888" y="316"/>
                    </a:lnTo>
                    <a:lnTo>
                      <a:pt x="888" y="316"/>
                    </a:lnTo>
                    <a:lnTo>
                      <a:pt x="888" y="318"/>
                    </a:lnTo>
                    <a:lnTo>
                      <a:pt x="886" y="318"/>
                    </a:lnTo>
                    <a:lnTo>
                      <a:pt x="886" y="318"/>
                    </a:lnTo>
                    <a:lnTo>
                      <a:pt x="886" y="318"/>
                    </a:lnTo>
                    <a:lnTo>
                      <a:pt x="886" y="318"/>
                    </a:lnTo>
                    <a:lnTo>
                      <a:pt x="886" y="318"/>
                    </a:lnTo>
                    <a:lnTo>
                      <a:pt x="885" y="318"/>
                    </a:lnTo>
                    <a:lnTo>
                      <a:pt x="885" y="318"/>
                    </a:lnTo>
                    <a:lnTo>
                      <a:pt x="885" y="320"/>
                    </a:lnTo>
                    <a:lnTo>
                      <a:pt x="885" y="320"/>
                    </a:lnTo>
                    <a:lnTo>
                      <a:pt x="883" y="320"/>
                    </a:lnTo>
                    <a:lnTo>
                      <a:pt x="883" y="322"/>
                    </a:lnTo>
                    <a:lnTo>
                      <a:pt x="883" y="322"/>
                    </a:lnTo>
                    <a:lnTo>
                      <a:pt x="883" y="323"/>
                    </a:lnTo>
                    <a:lnTo>
                      <a:pt x="883" y="323"/>
                    </a:lnTo>
                    <a:lnTo>
                      <a:pt x="883" y="323"/>
                    </a:lnTo>
                    <a:lnTo>
                      <a:pt x="883" y="323"/>
                    </a:lnTo>
                    <a:lnTo>
                      <a:pt x="883" y="325"/>
                    </a:lnTo>
                    <a:lnTo>
                      <a:pt x="883" y="325"/>
                    </a:lnTo>
                    <a:lnTo>
                      <a:pt x="883" y="325"/>
                    </a:lnTo>
                    <a:lnTo>
                      <a:pt x="883" y="325"/>
                    </a:lnTo>
                    <a:lnTo>
                      <a:pt x="881" y="325"/>
                    </a:lnTo>
                    <a:lnTo>
                      <a:pt x="881" y="325"/>
                    </a:lnTo>
                    <a:lnTo>
                      <a:pt x="881" y="327"/>
                    </a:lnTo>
                    <a:lnTo>
                      <a:pt x="881" y="327"/>
                    </a:lnTo>
                    <a:lnTo>
                      <a:pt x="881" y="327"/>
                    </a:lnTo>
                    <a:lnTo>
                      <a:pt x="881" y="329"/>
                    </a:lnTo>
                    <a:lnTo>
                      <a:pt x="879" y="331"/>
                    </a:lnTo>
                    <a:lnTo>
                      <a:pt x="879" y="331"/>
                    </a:lnTo>
                    <a:lnTo>
                      <a:pt x="879" y="331"/>
                    </a:lnTo>
                    <a:lnTo>
                      <a:pt x="879" y="333"/>
                    </a:lnTo>
                    <a:lnTo>
                      <a:pt x="879" y="334"/>
                    </a:lnTo>
                    <a:lnTo>
                      <a:pt x="879" y="336"/>
                    </a:lnTo>
                    <a:lnTo>
                      <a:pt x="879" y="336"/>
                    </a:lnTo>
                    <a:lnTo>
                      <a:pt x="879" y="336"/>
                    </a:lnTo>
                    <a:lnTo>
                      <a:pt x="879" y="338"/>
                    </a:lnTo>
                    <a:lnTo>
                      <a:pt x="879" y="338"/>
                    </a:lnTo>
                    <a:lnTo>
                      <a:pt x="879" y="338"/>
                    </a:lnTo>
                    <a:lnTo>
                      <a:pt x="879" y="340"/>
                    </a:lnTo>
                    <a:lnTo>
                      <a:pt x="879" y="340"/>
                    </a:lnTo>
                    <a:lnTo>
                      <a:pt x="877" y="340"/>
                    </a:lnTo>
                    <a:lnTo>
                      <a:pt x="877" y="340"/>
                    </a:lnTo>
                    <a:lnTo>
                      <a:pt x="877" y="340"/>
                    </a:lnTo>
                    <a:lnTo>
                      <a:pt x="877" y="342"/>
                    </a:lnTo>
                    <a:lnTo>
                      <a:pt x="877" y="342"/>
                    </a:lnTo>
                    <a:lnTo>
                      <a:pt x="876" y="342"/>
                    </a:lnTo>
                    <a:lnTo>
                      <a:pt x="876" y="342"/>
                    </a:lnTo>
                    <a:lnTo>
                      <a:pt x="876" y="342"/>
                    </a:lnTo>
                    <a:lnTo>
                      <a:pt x="876" y="343"/>
                    </a:lnTo>
                    <a:lnTo>
                      <a:pt x="876" y="343"/>
                    </a:lnTo>
                    <a:lnTo>
                      <a:pt x="876" y="343"/>
                    </a:lnTo>
                    <a:lnTo>
                      <a:pt x="876" y="345"/>
                    </a:lnTo>
                    <a:lnTo>
                      <a:pt x="874" y="345"/>
                    </a:lnTo>
                    <a:lnTo>
                      <a:pt x="874" y="347"/>
                    </a:lnTo>
                    <a:lnTo>
                      <a:pt x="874" y="347"/>
                    </a:lnTo>
                    <a:lnTo>
                      <a:pt x="874" y="347"/>
                    </a:lnTo>
                    <a:lnTo>
                      <a:pt x="874" y="347"/>
                    </a:lnTo>
                    <a:lnTo>
                      <a:pt x="874" y="349"/>
                    </a:lnTo>
                    <a:lnTo>
                      <a:pt x="874" y="351"/>
                    </a:lnTo>
                    <a:lnTo>
                      <a:pt x="874" y="351"/>
                    </a:lnTo>
                    <a:lnTo>
                      <a:pt x="872" y="351"/>
                    </a:lnTo>
                    <a:lnTo>
                      <a:pt x="872" y="352"/>
                    </a:lnTo>
                    <a:lnTo>
                      <a:pt x="872" y="352"/>
                    </a:lnTo>
                    <a:lnTo>
                      <a:pt x="870" y="354"/>
                    </a:lnTo>
                    <a:lnTo>
                      <a:pt x="870" y="356"/>
                    </a:lnTo>
                    <a:lnTo>
                      <a:pt x="868" y="356"/>
                    </a:lnTo>
                    <a:lnTo>
                      <a:pt x="868" y="356"/>
                    </a:lnTo>
                    <a:lnTo>
                      <a:pt x="868" y="356"/>
                    </a:lnTo>
                    <a:lnTo>
                      <a:pt x="867" y="356"/>
                    </a:lnTo>
                    <a:lnTo>
                      <a:pt x="867" y="358"/>
                    </a:lnTo>
                    <a:lnTo>
                      <a:pt x="867" y="358"/>
                    </a:lnTo>
                    <a:lnTo>
                      <a:pt x="867" y="358"/>
                    </a:lnTo>
                    <a:lnTo>
                      <a:pt x="867" y="358"/>
                    </a:lnTo>
                    <a:lnTo>
                      <a:pt x="867" y="360"/>
                    </a:lnTo>
                    <a:lnTo>
                      <a:pt x="867" y="360"/>
                    </a:lnTo>
                    <a:lnTo>
                      <a:pt x="867" y="360"/>
                    </a:lnTo>
                    <a:lnTo>
                      <a:pt x="867" y="361"/>
                    </a:lnTo>
                    <a:lnTo>
                      <a:pt x="867" y="361"/>
                    </a:lnTo>
                    <a:lnTo>
                      <a:pt x="865" y="361"/>
                    </a:lnTo>
                    <a:lnTo>
                      <a:pt x="865" y="363"/>
                    </a:lnTo>
                    <a:lnTo>
                      <a:pt x="865" y="365"/>
                    </a:lnTo>
                    <a:lnTo>
                      <a:pt x="865" y="365"/>
                    </a:lnTo>
                    <a:lnTo>
                      <a:pt x="865" y="365"/>
                    </a:lnTo>
                    <a:lnTo>
                      <a:pt x="865" y="365"/>
                    </a:lnTo>
                    <a:lnTo>
                      <a:pt x="865" y="365"/>
                    </a:lnTo>
                    <a:lnTo>
                      <a:pt x="865" y="367"/>
                    </a:lnTo>
                    <a:lnTo>
                      <a:pt x="865" y="367"/>
                    </a:lnTo>
                    <a:lnTo>
                      <a:pt x="865" y="367"/>
                    </a:lnTo>
                    <a:lnTo>
                      <a:pt x="865" y="367"/>
                    </a:lnTo>
                    <a:lnTo>
                      <a:pt x="865" y="369"/>
                    </a:lnTo>
                    <a:lnTo>
                      <a:pt x="865" y="369"/>
                    </a:lnTo>
                    <a:lnTo>
                      <a:pt x="865" y="370"/>
                    </a:lnTo>
                    <a:lnTo>
                      <a:pt x="865" y="370"/>
                    </a:lnTo>
                    <a:lnTo>
                      <a:pt x="865" y="370"/>
                    </a:lnTo>
                    <a:lnTo>
                      <a:pt x="865" y="372"/>
                    </a:lnTo>
                    <a:lnTo>
                      <a:pt x="865" y="372"/>
                    </a:lnTo>
                    <a:lnTo>
                      <a:pt x="865" y="372"/>
                    </a:lnTo>
                    <a:lnTo>
                      <a:pt x="865" y="372"/>
                    </a:lnTo>
                    <a:lnTo>
                      <a:pt x="865" y="374"/>
                    </a:lnTo>
                    <a:lnTo>
                      <a:pt x="867" y="374"/>
                    </a:lnTo>
                    <a:lnTo>
                      <a:pt x="867" y="374"/>
                    </a:lnTo>
                    <a:lnTo>
                      <a:pt x="867" y="374"/>
                    </a:lnTo>
                    <a:lnTo>
                      <a:pt x="867" y="374"/>
                    </a:lnTo>
                    <a:lnTo>
                      <a:pt x="867" y="374"/>
                    </a:lnTo>
                    <a:lnTo>
                      <a:pt x="867" y="376"/>
                    </a:lnTo>
                    <a:lnTo>
                      <a:pt x="868" y="376"/>
                    </a:lnTo>
                    <a:lnTo>
                      <a:pt x="868" y="376"/>
                    </a:lnTo>
                    <a:lnTo>
                      <a:pt x="870" y="376"/>
                    </a:lnTo>
                    <a:lnTo>
                      <a:pt x="870" y="374"/>
                    </a:lnTo>
                    <a:lnTo>
                      <a:pt x="870" y="376"/>
                    </a:lnTo>
                    <a:lnTo>
                      <a:pt x="870" y="376"/>
                    </a:lnTo>
                    <a:lnTo>
                      <a:pt x="872" y="376"/>
                    </a:lnTo>
                    <a:lnTo>
                      <a:pt x="872" y="376"/>
                    </a:lnTo>
                    <a:lnTo>
                      <a:pt x="872" y="378"/>
                    </a:lnTo>
                    <a:lnTo>
                      <a:pt x="870" y="378"/>
                    </a:lnTo>
                    <a:lnTo>
                      <a:pt x="870" y="378"/>
                    </a:lnTo>
                    <a:lnTo>
                      <a:pt x="870" y="380"/>
                    </a:lnTo>
                    <a:lnTo>
                      <a:pt x="870" y="380"/>
                    </a:lnTo>
                    <a:lnTo>
                      <a:pt x="870" y="380"/>
                    </a:lnTo>
                    <a:lnTo>
                      <a:pt x="870" y="381"/>
                    </a:lnTo>
                    <a:lnTo>
                      <a:pt x="870" y="381"/>
                    </a:lnTo>
                    <a:lnTo>
                      <a:pt x="870" y="383"/>
                    </a:lnTo>
                    <a:lnTo>
                      <a:pt x="870" y="383"/>
                    </a:lnTo>
                    <a:lnTo>
                      <a:pt x="870" y="383"/>
                    </a:lnTo>
                    <a:lnTo>
                      <a:pt x="872" y="383"/>
                    </a:lnTo>
                    <a:lnTo>
                      <a:pt x="872" y="385"/>
                    </a:lnTo>
                    <a:lnTo>
                      <a:pt x="870" y="385"/>
                    </a:lnTo>
                    <a:lnTo>
                      <a:pt x="870" y="387"/>
                    </a:lnTo>
                    <a:lnTo>
                      <a:pt x="870" y="387"/>
                    </a:lnTo>
                    <a:lnTo>
                      <a:pt x="870" y="387"/>
                    </a:lnTo>
                    <a:lnTo>
                      <a:pt x="870" y="389"/>
                    </a:lnTo>
                    <a:lnTo>
                      <a:pt x="870" y="389"/>
                    </a:lnTo>
                    <a:lnTo>
                      <a:pt x="870" y="392"/>
                    </a:lnTo>
                    <a:lnTo>
                      <a:pt x="870" y="392"/>
                    </a:lnTo>
                    <a:lnTo>
                      <a:pt x="870" y="392"/>
                    </a:lnTo>
                    <a:lnTo>
                      <a:pt x="870" y="392"/>
                    </a:lnTo>
                    <a:lnTo>
                      <a:pt x="870" y="394"/>
                    </a:lnTo>
                    <a:lnTo>
                      <a:pt x="870" y="394"/>
                    </a:lnTo>
                    <a:lnTo>
                      <a:pt x="870" y="394"/>
                    </a:lnTo>
                    <a:lnTo>
                      <a:pt x="870" y="396"/>
                    </a:lnTo>
                    <a:lnTo>
                      <a:pt x="868" y="396"/>
                    </a:lnTo>
                    <a:lnTo>
                      <a:pt x="868" y="396"/>
                    </a:lnTo>
                    <a:lnTo>
                      <a:pt x="868" y="398"/>
                    </a:lnTo>
                    <a:lnTo>
                      <a:pt x="867" y="398"/>
                    </a:lnTo>
                    <a:lnTo>
                      <a:pt x="867" y="398"/>
                    </a:lnTo>
                    <a:lnTo>
                      <a:pt x="867" y="401"/>
                    </a:lnTo>
                    <a:lnTo>
                      <a:pt x="867" y="401"/>
                    </a:lnTo>
                    <a:lnTo>
                      <a:pt x="867" y="401"/>
                    </a:lnTo>
                    <a:lnTo>
                      <a:pt x="867" y="403"/>
                    </a:lnTo>
                    <a:lnTo>
                      <a:pt x="867" y="403"/>
                    </a:lnTo>
                    <a:lnTo>
                      <a:pt x="867" y="405"/>
                    </a:lnTo>
                    <a:lnTo>
                      <a:pt x="867" y="405"/>
                    </a:lnTo>
                    <a:lnTo>
                      <a:pt x="868" y="405"/>
                    </a:lnTo>
                    <a:lnTo>
                      <a:pt x="868" y="407"/>
                    </a:lnTo>
                    <a:lnTo>
                      <a:pt x="868" y="408"/>
                    </a:lnTo>
                    <a:lnTo>
                      <a:pt x="868" y="408"/>
                    </a:lnTo>
                    <a:lnTo>
                      <a:pt x="870" y="410"/>
                    </a:lnTo>
                    <a:lnTo>
                      <a:pt x="870" y="410"/>
                    </a:lnTo>
                    <a:lnTo>
                      <a:pt x="870" y="410"/>
                    </a:lnTo>
                    <a:lnTo>
                      <a:pt x="870" y="410"/>
                    </a:lnTo>
                    <a:lnTo>
                      <a:pt x="870" y="412"/>
                    </a:lnTo>
                    <a:lnTo>
                      <a:pt x="870" y="412"/>
                    </a:lnTo>
                    <a:lnTo>
                      <a:pt x="870" y="414"/>
                    </a:lnTo>
                    <a:lnTo>
                      <a:pt x="870" y="414"/>
                    </a:lnTo>
                    <a:lnTo>
                      <a:pt x="870" y="414"/>
                    </a:lnTo>
                    <a:lnTo>
                      <a:pt x="870" y="414"/>
                    </a:lnTo>
                    <a:lnTo>
                      <a:pt x="872" y="414"/>
                    </a:lnTo>
                    <a:lnTo>
                      <a:pt x="872" y="414"/>
                    </a:lnTo>
                    <a:lnTo>
                      <a:pt x="872" y="416"/>
                    </a:lnTo>
                    <a:lnTo>
                      <a:pt x="872" y="416"/>
                    </a:lnTo>
                    <a:lnTo>
                      <a:pt x="872" y="416"/>
                    </a:lnTo>
                    <a:lnTo>
                      <a:pt x="872" y="416"/>
                    </a:lnTo>
                    <a:lnTo>
                      <a:pt x="870" y="416"/>
                    </a:lnTo>
                    <a:lnTo>
                      <a:pt x="870" y="416"/>
                    </a:lnTo>
                    <a:lnTo>
                      <a:pt x="870" y="418"/>
                    </a:lnTo>
                    <a:lnTo>
                      <a:pt x="870" y="418"/>
                    </a:lnTo>
                    <a:lnTo>
                      <a:pt x="870" y="418"/>
                    </a:lnTo>
                    <a:lnTo>
                      <a:pt x="870" y="418"/>
                    </a:lnTo>
                    <a:lnTo>
                      <a:pt x="872" y="418"/>
                    </a:lnTo>
                    <a:lnTo>
                      <a:pt x="872" y="419"/>
                    </a:lnTo>
                    <a:lnTo>
                      <a:pt x="872" y="419"/>
                    </a:lnTo>
                    <a:lnTo>
                      <a:pt x="872" y="419"/>
                    </a:lnTo>
                    <a:lnTo>
                      <a:pt x="874" y="421"/>
                    </a:lnTo>
                    <a:lnTo>
                      <a:pt x="874" y="421"/>
                    </a:lnTo>
                    <a:lnTo>
                      <a:pt x="874" y="421"/>
                    </a:lnTo>
                    <a:lnTo>
                      <a:pt x="874" y="423"/>
                    </a:lnTo>
                    <a:lnTo>
                      <a:pt x="874" y="423"/>
                    </a:lnTo>
                    <a:lnTo>
                      <a:pt x="874" y="423"/>
                    </a:lnTo>
                    <a:lnTo>
                      <a:pt x="874" y="423"/>
                    </a:lnTo>
                    <a:lnTo>
                      <a:pt x="874" y="425"/>
                    </a:lnTo>
                    <a:lnTo>
                      <a:pt x="874" y="425"/>
                    </a:lnTo>
                    <a:lnTo>
                      <a:pt x="876" y="425"/>
                    </a:lnTo>
                    <a:lnTo>
                      <a:pt x="876" y="427"/>
                    </a:lnTo>
                    <a:lnTo>
                      <a:pt x="876" y="427"/>
                    </a:lnTo>
                    <a:lnTo>
                      <a:pt x="876" y="427"/>
                    </a:lnTo>
                    <a:lnTo>
                      <a:pt x="876" y="428"/>
                    </a:lnTo>
                    <a:lnTo>
                      <a:pt x="876" y="428"/>
                    </a:lnTo>
                    <a:lnTo>
                      <a:pt x="876" y="428"/>
                    </a:lnTo>
                    <a:lnTo>
                      <a:pt x="876" y="430"/>
                    </a:lnTo>
                    <a:lnTo>
                      <a:pt x="876" y="430"/>
                    </a:lnTo>
                    <a:lnTo>
                      <a:pt x="877" y="430"/>
                    </a:lnTo>
                    <a:lnTo>
                      <a:pt x="877" y="430"/>
                    </a:lnTo>
                    <a:lnTo>
                      <a:pt x="877" y="430"/>
                    </a:lnTo>
                    <a:lnTo>
                      <a:pt x="877" y="432"/>
                    </a:lnTo>
                    <a:lnTo>
                      <a:pt x="877" y="432"/>
                    </a:lnTo>
                    <a:lnTo>
                      <a:pt x="877" y="434"/>
                    </a:lnTo>
                    <a:lnTo>
                      <a:pt x="877" y="434"/>
                    </a:lnTo>
                    <a:lnTo>
                      <a:pt x="877" y="434"/>
                    </a:lnTo>
                    <a:lnTo>
                      <a:pt x="877" y="434"/>
                    </a:lnTo>
                    <a:lnTo>
                      <a:pt x="879" y="434"/>
                    </a:lnTo>
                    <a:lnTo>
                      <a:pt x="879" y="436"/>
                    </a:lnTo>
                    <a:lnTo>
                      <a:pt x="879" y="436"/>
                    </a:lnTo>
                    <a:lnTo>
                      <a:pt x="879" y="437"/>
                    </a:lnTo>
                    <a:lnTo>
                      <a:pt x="879" y="437"/>
                    </a:lnTo>
                    <a:lnTo>
                      <a:pt x="881" y="437"/>
                    </a:lnTo>
                    <a:lnTo>
                      <a:pt x="881" y="437"/>
                    </a:lnTo>
                    <a:lnTo>
                      <a:pt x="881" y="437"/>
                    </a:lnTo>
                    <a:lnTo>
                      <a:pt x="881" y="439"/>
                    </a:lnTo>
                    <a:lnTo>
                      <a:pt x="881" y="439"/>
                    </a:lnTo>
                    <a:lnTo>
                      <a:pt x="883" y="439"/>
                    </a:lnTo>
                    <a:lnTo>
                      <a:pt x="883" y="439"/>
                    </a:lnTo>
                    <a:lnTo>
                      <a:pt x="883" y="441"/>
                    </a:lnTo>
                    <a:lnTo>
                      <a:pt x="883" y="441"/>
                    </a:lnTo>
                    <a:lnTo>
                      <a:pt x="883" y="441"/>
                    </a:lnTo>
                    <a:lnTo>
                      <a:pt x="883" y="441"/>
                    </a:lnTo>
                    <a:lnTo>
                      <a:pt x="883" y="443"/>
                    </a:lnTo>
                    <a:lnTo>
                      <a:pt x="883" y="443"/>
                    </a:lnTo>
                    <a:lnTo>
                      <a:pt x="883" y="443"/>
                    </a:lnTo>
                    <a:lnTo>
                      <a:pt x="883" y="445"/>
                    </a:lnTo>
                    <a:lnTo>
                      <a:pt x="883" y="445"/>
                    </a:lnTo>
                    <a:lnTo>
                      <a:pt x="883" y="445"/>
                    </a:lnTo>
                    <a:lnTo>
                      <a:pt x="883" y="445"/>
                    </a:lnTo>
                    <a:lnTo>
                      <a:pt x="881" y="445"/>
                    </a:lnTo>
                    <a:lnTo>
                      <a:pt x="881" y="446"/>
                    </a:lnTo>
                    <a:lnTo>
                      <a:pt x="881" y="446"/>
                    </a:lnTo>
                    <a:lnTo>
                      <a:pt x="881" y="446"/>
                    </a:lnTo>
                    <a:lnTo>
                      <a:pt x="881" y="446"/>
                    </a:lnTo>
                    <a:lnTo>
                      <a:pt x="883" y="446"/>
                    </a:lnTo>
                    <a:lnTo>
                      <a:pt x="883" y="448"/>
                    </a:lnTo>
                    <a:lnTo>
                      <a:pt x="883" y="448"/>
                    </a:lnTo>
                    <a:lnTo>
                      <a:pt x="883" y="448"/>
                    </a:lnTo>
                    <a:lnTo>
                      <a:pt x="883" y="448"/>
                    </a:lnTo>
                    <a:lnTo>
                      <a:pt x="885" y="448"/>
                    </a:lnTo>
                    <a:lnTo>
                      <a:pt x="885" y="448"/>
                    </a:lnTo>
                    <a:lnTo>
                      <a:pt x="885" y="448"/>
                    </a:lnTo>
                    <a:lnTo>
                      <a:pt x="886" y="448"/>
                    </a:lnTo>
                    <a:lnTo>
                      <a:pt x="886" y="448"/>
                    </a:lnTo>
                    <a:lnTo>
                      <a:pt x="886" y="448"/>
                    </a:lnTo>
                    <a:lnTo>
                      <a:pt x="888" y="448"/>
                    </a:lnTo>
                    <a:lnTo>
                      <a:pt x="888" y="450"/>
                    </a:lnTo>
                    <a:lnTo>
                      <a:pt x="888" y="452"/>
                    </a:lnTo>
                    <a:lnTo>
                      <a:pt x="888" y="452"/>
                    </a:lnTo>
                    <a:lnTo>
                      <a:pt x="888" y="452"/>
                    </a:lnTo>
                    <a:lnTo>
                      <a:pt x="886" y="452"/>
                    </a:lnTo>
                    <a:lnTo>
                      <a:pt x="886" y="452"/>
                    </a:lnTo>
                    <a:lnTo>
                      <a:pt x="886" y="452"/>
                    </a:lnTo>
                    <a:lnTo>
                      <a:pt x="886" y="454"/>
                    </a:lnTo>
                    <a:lnTo>
                      <a:pt x="886" y="454"/>
                    </a:lnTo>
                    <a:lnTo>
                      <a:pt x="888" y="454"/>
                    </a:lnTo>
                    <a:lnTo>
                      <a:pt x="888" y="454"/>
                    </a:lnTo>
                    <a:lnTo>
                      <a:pt x="886" y="456"/>
                    </a:lnTo>
                    <a:lnTo>
                      <a:pt x="886" y="456"/>
                    </a:lnTo>
                    <a:lnTo>
                      <a:pt x="886" y="456"/>
                    </a:lnTo>
                    <a:lnTo>
                      <a:pt x="886" y="456"/>
                    </a:lnTo>
                    <a:lnTo>
                      <a:pt x="885" y="456"/>
                    </a:lnTo>
                    <a:lnTo>
                      <a:pt x="886" y="456"/>
                    </a:lnTo>
                    <a:lnTo>
                      <a:pt x="886" y="456"/>
                    </a:lnTo>
                    <a:lnTo>
                      <a:pt x="886" y="456"/>
                    </a:lnTo>
                    <a:lnTo>
                      <a:pt x="886" y="457"/>
                    </a:lnTo>
                    <a:lnTo>
                      <a:pt x="888" y="457"/>
                    </a:lnTo>
                    <a:lnTo>
                      <a:pt x="888" y="457"/>
                    </a:lnTo>
                    <a:lnTo>
                      <a:pt x="888" y="457"/>
                    </a:lnTo>
                    <a:lnTo>
                      <a:pt x="886" y="459"/>
                    </a:lnTo>
                    <a:lnTo>
                      <a:pt x="886" y="459"/>
                    </a:lnTo>
                    <a:lnTo>
                      <a:pt x="886" y="459"/>
                    </a:lnTo>
                    <a:lnTo>
                      <a:pt x="886" y="459"/>
                    </a:lnTo>
                    <a:lnTo>
                      <a:pt x="886" y="459"/>
                    </a:lnTo>
                    <a:lnTo>
                      <a:pt x="886" y="459"/>
                    </a:lnTo>
                    <a:lnTo>
                      <a:pt x="886" y="459"/>
                    </a:lnTo>
                    <a:lnTo>
                      <a:pt x="888" y="461"/>
                    </a:lnTo>
                    <a:lnTo>
                      <a:pt x="888" y="461"/>
                    </a:lnTo>
                    <a:lnTo>
                      <a:pt x="888" y="463"/>
                    </a:lnTo>
                    <a:lnTo>
                      <a:pt x="888" y="463"/>
                    </a:lnTo>
                    <a:lnTo>
                      <a:pt x="888" y="463"/>
                    </a:lnTo>
                    <a:lnTo>
                      <a:pt x="888" y="463"/>
                    </a:lnTo>
                    <a:lnTo>
                      <a:pt x="888" y="463"/>
                    </a:lnTo>
                    <a:lnTo>
                      <a:pt x="888" y="463"/>
                    </a:lnTo>
                    <a:lnTo>
                      <a:pt x="888" y="465"/>
                    </a:lnTo>
                    <a:lnTo>
                      <a:pt x="890" y="465"/>
                    </a:lnTo>
                    <a:lnTo>
                      <a:pt x="890" y="465"/>
                    </a:lnTo>
                    <a:lnTo>
                      <a:pt x="890" y="465"/>
                    </a:lnTo>
                    <a:lnTo>
                      <a:pt x="890" y="465"/>
                    </a:lnTo>
                    <a:lnTo>
                      <a:pt x="890" y="466"/>
                    </a:lnTo>
                    <a:lnTo>
                      <a:pt x="890" y="466"/>
                    </a:lnTo>
                    <a:lnTo>
                      <a:pt x="890" y="466"/>
                    </a:lnTo>
                    <a:lnTo>
                      <a:pt x="890" y="466"/>
                    </a:lnTo>
                    <a:lnTo>
                      <a:pt x="890" y="468"/>
                    </a:lnTo>
                    <a:lnTo>
                      <a:pt x="890" y="468"/>
                    </a:lnTo>
                    <a:lnTo>
                      <a:pt x="890" y="468"/>
                    </a:lnTo>
                    <a:lnTo>
                      <a:pt x="890" y="468"/>
                    </a:lnTo>
                    <a:lnTo>
                      <a:pt x="890" y="470"/>
                    </a:lnTo>
                    <a:lnTo>
                      <a:pt x="888" y="470"/>
                    </a:lnTo>
                    <a:lnTo>
                      <a:pt x="888" y="470"/>
                    </a:lnTo>
                    <a:lnTo>
                      <a:pt x="890" y="470"/>
                    </a:lnTo>
                    <a:lnTo>
                      <a:pt x="890" y="472"/>
                    </a:lnTo>
                    <a:lnTo>
                      <a:pt x="890" y="474"/>
                    </a:lnTo>
                    <a:lnTo>
                      <a:pt x="890" y="474"/>
                    </a:lnTo>
                    <a:lnTo>
                      <a:pt x="890" y="474"/>
                    </a:lnTo>
                    <a:lnTo>
                      <a:pt x="890" y="474"/>
                    </a:lnTo>
                    <a:lnTo>
                      <a:pt x="890" y="474"/>
                    </a:lnTo>
                    <a:lnTo>
                      <a:pt x="890" y="475"/>
                    </a:lnTo>
                    <a:lnTo>
                      <a:pt x="890" y="475"/>
                    </a:lnTo>
                    <a:lnTo>
                      <a:pt x="892" y="477"/>
                    </a:lnTo>
                    <a:lnTo>
                      <a:pt x="894" y="477"/>
                    </a:lnTo>
                    <a:lnTo>
                      <a:pt x="894" y="477"/>
                    </a:lnTo>
                    <a:lnTo>
                      <a:pt x="895" y="477"/>
                    </a:lnTo>
                    <a:lnTo>
                      <a:pt x="895" y="479"/>
                    </a:lnTo>
                    <a:lnTo>
                      <a:pt x="895" y="479"/>
                    </a:lnTo>
                    <a:lnTo>
                      <a:pt x="895" y="479"/>
                    </a:lnTo>
                    <a:lnTo>
                      <a:pt x="895" y="483"/>
                    </a:lnTo>
                    <a:lnTo>
                      <a:pt x="895" y="483"/>
                    </a:lnTo>
                    <a:lnTo>
                      <a:pt x="895" y="483"/>
                    </a:lnTo>
                    <a:lnTo>
                      <a:pt x="895" y="484"/>
                    </a:lnTo>
                    <a:lnTo>
                      <a:pt x="895" y="484"/>
                    </a:lnTo>
                    <a:lnTo>
                      <a:pt x="895" y="484"/>
                    </a:lnTo>
                    <a:lnTo>
                      <a:pt x="894" y="484"/>
                    </a:lnTo>
                    <a:lnTo>
                      <a:pt x="894" y="484"/>
                    </a:lnTo>
                    <a:lnTo>
                      <a:pt x="892" y="484"/>
                    </a:lnTo>
                    <a:lnTo>
                      <a:pt x="892" y="484"/>
                    </a:lnTo>
                    <a:lnTo>
                      <a:pt x="892" y="484"/>
                    </a:lnTo>
                    <a:lnTo>
                      <a:pt x="892" y="486"/>
                    </a:lnTo>
                    <a:lnTo>
                      <a:pt x="892" y="486"/>
                    </a:lnTo>
                    <a:lnTo>
                      <a:pt x="890" y="486"/>
                    </a:lnTo>
                    <a:lnTo>
                      <a:pt x="890" y="488"/>
                    </a:lnTo>
                    <a:lnTo>
                      <a:pt x="890" y="488"/>
                    </a:lnTo>
                    <a:lnTo>
                      <a:pt x="890" y="488"/>
                    </a:lnTo>
                    <a:lnTo>
                      <a:pt x="890" y="488"/>
                    </a:lnTo>
                    <a:lnTo>
                      <a:pt x="890" y="488"/>
                    </a:lnTo>
                    <a:lnTo>
                      <a:pt x="888" y="490"/>
                    </a:lnTo>
                    <a:lnTo>
                      <a:pt x="888" y="490"/>
                    </a:lnTo>
                    <a:lnTo>
                      <a:pt x="888" y="490"/>
                    </a:lnTo>
                    <a:lnTo>
                      <a:pt x="888" y="490"/>
                    </a:lnTo>
                    <a:lnTo>
                      <a:pt x="888" y="490"/>
                    </a:lnTo>
                    <a:lnTo>
                      <a:pt x="886" y="490"/>
                    </a:lnTo>
                    <a:lnTo>
                      <a:pt x="886" y="492"/>
                    </a:lnTo>
                    <a:lnTo>
                      <a:pt x="886" y="492"/>
                    </a:lnTo>
                    <a:lnTo>
                      <a:pt x="885" y="494"/>
                    </a:lnTo>
                    <a:lnTo>
                      <a:pt x="885" y="494"/>
                    </a:lnTo>
                    <a:lnTo>
                      <a:pt x="885" y="494"/>
                    </a:lnTo>
                    <a:lnTo>
                      <a:pt x="883" y="494"/>
                    </a:lnTo>
                    <a:lnTo>
                      <a:pt x="883" y="495"/>
                    </a:lnTo>
                    <a:lnTo>
                      <a:pt x="883" y="495"/>
                    </a:lnTo>
                    <a:lnTo>
                      <a:pt x="881" y="497"/>
                    </a:lnTo>
                    <a:lnTo>
                      <a:pt x="881" y="497"/>
                    </a:lnTo>
                    <a:lnTo>
                      <a:pt x="881" y="497"/>
                    </a:lnTo>
                    <a:lnTo>
                      <a:pt x="881" y="499"/>
                    </a:lnTo>
                    <a:lnTo>
                      <a:pt x="879" y="499"/>
                    </a:lnTo>
                    <a:lnTo>
                      <a:pt x="879" y="499"/>
                    </a:lnTo>
                    <a:lnTo>
                      <a:pt x="879" y="501"/>
                    </a:lnTo>
                    <a:lnTo>
                      <a:pt x="877" y="501"/>
                    </a:lnTo>
                    <a:lnTo>
                      <a:pt x="877" y="501"/>
                    </a:lnTo>
                    <a:lnTo>
                      <a:pt x="877" y="501"/>
                    </a:lnTo>
                    <a:lnTo>
                      <a:pt x="876" y="503"/>
                    </a:lnTo>
                    <a:lnTo>
                      <a:pt x="876" y="503"/>
                    </a:lnTo>
                    <a:lnTo>
                      <a:pt x="876" y="504"/>
                    </a:lnTo>
                    <a:lnTo>
                      <a:pt x="876" y="504"/>
                    </a:lnTo>
                    <a:lnTo>
                      <a:pt x="874" y="504"/>
                    </a:lnTo>
                    <a:lnTo>
                      <a:pt x="874" y="504"/>
                    </a:lnTo>
                    <a:lnTo>
                      <a:pt x="874" y="504"/>
                    </a:lnTo>
                    <a:lnTo>
                      <a:pt x="872" y="504"/>
                    </a:lnTo>
                    <a:lnTo>
                      <a:pt x="872" y="504"/>
                    </a:lnTo>
                    <a:lnTo>
                      <a:pt x="872" y="504"/>
                    </a:lnTo>
                    <a:lnTo>
                      <a:pt x="872" y="504"/>
                    </a:lnTo>
                    <a:lnTo>
                      <a:pt x="872" y="506"/>
                    </a:lnTo>
                    <a:lnTo>
                      <a:pt x="870" y="506"/>
                    </a:lnTo>
                    <a:lnTo>
                      <a:pt x="870" y="506"/>
                    </a:lnTo>
                    <a:lnTo>
                      <a:pt x="870" y="506"/>
                    </a:lnTo>
                    <a:lnTo>
                      <a:pt x="870" y="506"/>
                    </a:lnTo>
                    <a:lnTo>
                      <a:pt x="870" y="506"/>
                    </a:lnTo>
                    <a:lnTo>
                      <a:pt x="870" y="506"/>
                    </a:lnTo>
                    <a:lnTo>
                      <a:pt x="868" y="506"/>
                    </a:lnTo>
                    <a:lnTo>
                      <a:pt x="868" y="506"/>
                    </a:lnTo>
                    <a:lnTo>
                      <a:pt x="868" y="506"/>
                    </a:lnTo>
                    <a:lnTo>
                      <a:pt x="868" y="506"/>
                    </a:lnTo>
                    <a:lnTo>
                      <a:pt x="867" y="506"/>
                    </a:lnTo>
                    <a:lnTo>
                      <a:pt x="867" y="506"/>
                    </a:lnTo>
                    <a:lnTo>
                      <a:pt x="867" y="506"/>
                    </a:lnTo>
                    <a:lnTo>
                      <a:pt x="867" y="506"/>
                    </a:lnTo>
                    <a:lnTo>
                      <a:pt x="865" y="506"/>
                    </a:lnTo>
                    <a:lnTo>
                      <a:pt x="865" y="506"/>
                    </a:lnTo>
                    <a:lnTo>
                      <a:pt x="865" y="506"/>
                    </a:lnTo>
                    <a:lnTo>
                      <a:pt x="865" y="506"/>
                    </a:lnTo>
                    <a:lnTo>
                      <a:pt x="865" y="504"/>
                    </a:lnTo>
                    <a:lnTo>
                      <a:pt x="863" y="504"/>
                    </a:lnTo>
                    <a:lnTo>
                      <a:pt x="863" y="504"/>
                    </a:lnTo>
                    <a:lnTo>
                      <a:pt x="863" y="504"/>
                    </a:lnTo>
                    <a:lnTo>
                      <a:pt x="863" y="504"/>
                    </a:lnTo>
                    <a:lnTo>
                      <a:pt x="863" y="504"/>
                    </a:lnTo>
                    <a:lnTo>
                      <a:pt x="861" y="504"/>
                    </a:lnTo>
                    <a:lnTo>
                      <a:pt x="861" y="504"/>
                    </a:lnTo>
                    <a:lnTo>
                      <a:pt x="861" y="504"/>
                    </a:lnTo>
                    <a:lnTo>
                      <a:pt x="861" y="504"/>
                    </a:lnTo>
                    <a:lnTo>
                      <a:pt x="859" y="504"/>
                    </a:lnTo>
                    <a:lnTo>
                      <a:pt x="857" y="504"/>
                    </a:lnTo>
                    <a:lnTo>
                      <a:pt x="857" y="504"/>
                    </a:lnTo>
                    <a:lnTo>
                      <a:pt x="856" y="504"/>
                    </a:lnTo>
                    <a:lnTo>
                      <a:pt x="856" y="504"/>
                    </a:lnTo>
                    <a:lnTo>
                      <a:pt x="852" y="504"/>
                    </a:lnTo>
                    <a:lnTo>
                      <a:pt x="850" y="504"/>
                    </a:lnTo>
                    <a:lnTo>
                      <a:pt x="850" y="504"/>
                    </a:lnTo>
                    <a:lnTo>
                      <a:pt x="850" y="504"/>
                    </a:lnTo>
                    <a:lnTo>
                      <a:pt x="850" y="504"/>
                    </a:lnTo>
                    <a:lnTo>
                      <a:pt x="848" y="504"/>
                    </a:lnTo>
                    <a:lnTo>
                      <a:pt x="847" y="504"/>
                    </a:lnTo>
                    <a:lnTo>
                      <a:pt x="847" y="504"/>
                    </a:lnTo>
                    <a:lnTo>
                      <a:pt x="847" y="504"/>
                    </a:lnTo>
                    <a:lnTo>
                      <a:pt x="847" y="506"/>
                    </a:lnTo>
                    <a:lnTo>
                      <a:pt x="845" y="506"/>
                    </a:lnTo>
                    <a:lnTo>
                      <a:pt x="845" y="506"/>
                    </a:lnTo>
                    <a:lnTo>
                      <a:pt x="845" y="506"/>
                    </a:lnTo>
                    <a:lnTo>
                      <a:pt x="845" y="506"/>
                    </a:lnTo>
                    <a:lnTo>
                      <a:pt x="843" y="508"/>
                    </a:lnTo>
                    <a:lnTo>
                      <a:pt x="843" y="508"/>
                    </a:lnTo>
                    <a:lnTo>
                      <a:pt x="843" y="508"/>
                    </a:lnTo>
                    <a:lnTo>
                      <a:pt x="843" y="508"/>
                    </a:lnTo>
                    <a:lnTo>
                      <a:pt x="843" y="508"/>
                    </a:lnTo>
                    <a:lnTo>
                      <a:pt x="841" y="508"/>
                    </a:lnTo>
                    <a:lnTo>
                      <a:pt x="841" y="508"/>
                    </a:lnTo>
                    <a:lnTo>
                      <a:pt x="841" y="508"/>
                    </a:lnTo>
                    <a:lnTo>
                      <a:pt x="841" y="508"/>
                    </a:lnTo>
                    <a:lnTo>
                      <a:pt x="839" y="508"/>
                    </a:lnTo>
                    <a:lnTo>
                      <a:pt x="838" y="508"/>
                    </a:lnTo>
                    <a:lnTo>
                      <a:pt x="838" y="508"/>
                    </a:lnTo>
                    <a:lnTo>
                      <a:pt x="838" y="508"/>
                    </a:lnTo>
                    <a:lnTo>
                      <a:pt x="838" y="508"/>
                    </a:lnTo>
                    <a:lnTo>
                      <a:pt x="836" y="508"/>
                    </a:lnTo>
                    <a:lnTo>
                      <a:pt x="836" y="508"/>
                    </a:lnTo>
                    <a:lnTo>
                      <a:pt x="836" y="508"/>
                    </a:lnTo>
                    <a:lnTo>
                      <a:pt x="836" y="508"/>
                    </a:lnTo>
                    <a:lnTo>
                      <a:pt x="836" y="508"/>
                    </a:lnTo>
                    <a:lnTo>
                      <a:pt x="836" y="508"/>
                    </a:lnTo>
                    <a:lnTo>
                      <a:pt x="836" y="508"/>
                    </a:lnTo>
                    <a:lnTo>
                      <a:pt x="834" y="508"/>
                    </a:lnTo>
                    <a:lnTo>
                      <a:pt x="834" y="508"/>
                    </a:lnTo>
                    <a:lnTo>
                      <a:pt x="834" y="506"/>
                    </a:lnTo>
                    <a:lnTo>
                      <a:pt x="834" y="506"/>
                    </a:lnTo>
                    <a:lnTo>
                      <a:pt x="832" y="506"/>
                    </a:lnTo>
                    <a:lnTo>
                      <a:pt x="832" y="506"/>
                    </a:lnTo>
                    <a:lnTo>
                      <a:pt x="832" y="506"/>
                    </a:lnTo>
                    <a:lnTo>
                      <a:pt x="830" y="506"/>
                    </a:lnTo>
                    <a:lnTo>
                      <a:pt x="830" y="506"/>
                    </a:lnTo>
                    <a:lnTo>
                      <a:pt x="830" y="504"/>
                    </a:lnTo>
                    <a:lnTo>
                      <a:pt x="829" y="503"/>
                    </a:lnTo>
                    <a:lnTo>
                      <a:pt x="829" y="503"/>
                    </a:lnTo>
                    <a:lnTo>
                      <a:pt x="829" y="503"/>
                    </a:lnTo>
                    <a:lnTo>
                      <a:pt x="827" y="503"/>
                    </a:lnTo>
                    <a:lnTo>
                      <a:pt x="827" y="503"/>
                    </a:lnTo>
                    <a:lnTo>
                      <a:pt x="827" y="503"/>
                    </a:lnTo>
                    <a:lnTo>
                      <a:pt x="827" y="503"/>
                    </a:lnTo>
                    <a:lnTo>
                      <a:pt x="825" y="503"/>
                    </a:lnTo>
                    <a:lnTo>
                      <a:pt x="825" y="503"/>
                    </a:lnTo>
                    <a:lnTo>
                      <a:pt x="825" y="503"/>
                    </a:lnTo>
                    <a:lnTo>
                      <a:pt x="823" y="503"/>
                    </a:lnTo>
                    <a:lnTo>
                      <a:pt x="823" y="503"/>
                    </a:lnTo>
                    <a:lnTo>
                      <a:pt x="821" y="503"/>
                    </a:lnTo>
                    <a:lnTo>
                      <a:pt x="821" y="503"/>
                    </a:lnTo>
                    <a:lnTo>
                      <a:pt x="821" y="503"/>
                    </a:lnTo>
                    <a:lnTo>
                      <a:pt x="819" y="503"/>
                    </a:lnTo>
                    <a:lnTo>
                      <a:pt x="819" y="504"/>
                    </a:lnTo>
                    <a:lnTo>
                      <a:pt x="819" y="504"/>
                    </a:lnTo>
                    <a:lnTo>
                      <a:pt x="818" y="504"/>
                    </a:lnTo>
                    <a:lnTo>
                      <a:pt x="818" y="504"/>
                    </a:lnTo>
                    <a:lnTo>
                      <a:pt x="818" y="504"/>
                    </a:lnTo>
                    <a:lnTo>
                      <a:pt x="818" y="506"/>
                    </a:lnTo>
                    <a:lnTo>
                      <a:pt x="818" y="506"/>
                    </a:lnTo>
                    <a:lnTo>
                      <a:pt x="816" y="506"/>
                    </a:lnTo>
                    <a:lnTo>
                      <a:pt x="816" y="506"/>
                    </a:lnTo>
                    <a:lnTo>
                      <a:pt x="816" y="506"/>
                    </a:lnTo>
                    <a:lnTo>
                      <a:pt x="816" y="506"/>
                    </a:lnTo>
                    <a:lnTo>
                      <a:pt x="816" y="508"/>
                    </a:lnTo>
                    <a:lnTo>
                      <a:pt x="816" y="508"/>
                    </a:lnTo>
                    <a:lnTo>
                      <a:pt x="816" y="508"/>
                    </a:lnTo>
                    <a:lnTo>
                      <a:pt x="816" y="506"/>
                    </a:lnTo>
                    <a:lnTo>
                      <a:pt x="816" y="506"/>
                    </a:lnTo>
                    <a:lnTo>
                      <a:pt x="816" y="506"/>
                    </a:lnTo>
                    <a:lnTo>
                      <a:pt x="814" y="504"/>
                    </a:lnTo>
                    <a:lnTo>
                      <a:pt x="814" y="504"/>
                    </a:lnTo>
                    <a:lnTo>
                      <a:pt x="814" y="503"/>
                    </a:lnTo>
                    <a:lnTo>
                      <a:pt x="814" y="503"/>
                    </a:lnTo>
                    <a:lnTo>
                      <a:pt x="814" y="503"/>
                    </a:lnTo>
                    <a:lnTo>
                      <a:pt x="814" y="503"/>
                    </a:lnTo>
                    <a:lnTo>
                      <a:pt x="812" y="503"/>
                    </a:lnTo>
                    <a:lnTo>
                      <a:pt x="812" y="503"/>
                    </a:lnTo>
                    <a:lnTo>
                      <a:pt x="812" y="503"/>
                    </a:lnTo>
                    <a:lnTo>
                      <a:pt x="812" y="503"/>
                    </a:lnTo>
                    <a:lnTo>
                      <a:pt x="810" y="503"/>
                    </a:lnTo>
                    <a:lnTo>
                      <a:pt x="810" y="503"/>
                    </a:lnTo>
                    <a:lnTo>
                      <a:pt x="810" y="503"/>
                    </a:lnTo>
                    <a:lnTo>
                      <a:pt x="810" y="503"/>
                    </a:lnTo>
                    <a:lnTo>
                      <a:pt x="809" y="501"/>
                    </a:lnTo>
                    <a:lnTo>
                      <a:pt x="809" y="501"/>
                    </a:lnTo>
                    <a:lnTo>
                      <a:pt x="807" y="501"/>
                    </a:lnTo>
                    <a:lnTo>
                      <a:pt x="807" y="501"/>
                    </a:lnTo>
                    <a:lnTo>
                      <a:pt x="807" y="501"/>
                    </a:lnTo>
                    <a:lnTo>
                      <a:pt x="805" y="501"/>
                    </a:lnTo>
                    <a:lnTo>
                      <a:pt x="805" y="501"/>
                    </a:lnTo>
                    <a:lnTo>
                      <a:pt x="805" y="501"/>
                    </a:lnTo>
                    <a:lnTo>
                      <a:pt x="805" y="503"/>
                    </a:lnTo>
                    <a:lnTo>
                      <a:pt x="805" y="503"/>
                    </a:lnTo>
                    <a:lnTo>
                      <a:pt x="803" y="503"/>
                    </a:lnTo>
                    <a:lnTo>
                      <a:pt x="803" y="503"/>
                    </a:lnTo>
                    <a:lnTo>
                      <a:pt x="801" y="504"/>
                    </a:lnTo>
                    <a:lnTo>
                      <a:pt x="801" y="504"/>
                    </a:lnTo>
                    <a:lnTo>
                      <a:pt x="801" y="504"/>
                    </a:lnTo>
                    <a:lnTo>
                      <a:pt x="800" y="504"/>
                    </a:lnTo>
                    <a:lnTo>
                      <a:pt x="800" y="506"/>
                    </a:lnTo>
                    <a:lnTo>
                      <a:pt x="800" y="506"/>
                    </a:lnTo>
                    <a:lnTo>
                      <a:pt x="800" y="506"/>
                    </a:lnTo>
                    <a:lnTo>
                      <a:pt x="798" y="506"/>
                    </a:lnTo>
                    <a:lnTo>
                      <a:pt x="798" y="506"/>
                    </a:lnTo>
                    <a:lnTo>
                      <a:pt x="798" y="508"/>
                    </a:lnTo>
                    <a:lnTo>
                      <a:pt x="798" y="508"/>
                    </a:lnTo>
                    <a:lnTo>
                      <a:pt x="796" y="508"/>
                    </a:lnTo>
                    <a:lnTo>
                      <a:pt x="796" y="508"/>
                    </a:lnTo>
                    <a:lnTo>
                      <a:pt x="796" y="508"/>
                    </a:lnTo>
                    <a:lnTo>
                      <a:pt x="796" y="508"/>
                    </a:lnTo>
                    <a:lnTo>
                      <a:pt x="796" y="510"/>
                    </a:lnTo>
                    <a:lnTo>
                      <a:pt x="794" y="510"/>
                    </a:lnTo>
                    <a:lnTo>
                      <a:pt x="794" y="510"/>
                    </a:lnTo>
                    <a:lnTo>
                      <a:pt x="794" y="510"/>
                    </a:lnTo>
                    <a:lnTo>
                      <a:pt x="794" y="510"/>
                    </a:lnTo>
                    <a:lnTo>
                      <a:pt x="792" y="510"/>
                    </a:lnTo>
                    <a:lnTo>
                      <a:pt x="792" y="510"/>
                    </a:lnTo>
                    <a:lnTo>
                      <a:pt x="791" y="510"/>
                    </a:lnTo>
                    <a:lnTo>
                      <a:pt x="791" y="510"/>
                    </a:lnTo>
                    <a:lnTo>
                      <a:pt x="791" y="512"/>
                    </a:lnTo>
                    <a:lnTo>
                      <a:pt x="791" y="512"/>
                    </a:lnTo>
                    <a:lnTo>
                      <a:pt x="791" y="512"/>
                    </a:lnTo>
                    <a:lnTo>
                      <a:pt x="791" y="512"/>
                    </a:lnTo>
                    <a:lnTo>
                      <a:pt x="791" y="512"/>
                    </a:lnTo>
                    <a:lnTo>
                      <a:pt x="789" y="512"/>
                    </a:lnTo>
                    <a:lnTo>
                      <a:pt x="789" y="513"/>
                    </a:lnTo>
                    <a:lnTo>
                      <a:pt x="789" y="513"/>
                    </a:lnTo>
                    <a:lnTo>
                      <a:pt x="789" y="513"/>
                    </a:lnTo>
                    <a:lnTo>
                      <a:pt x="789" y="513"/>
                    </a:lnTo>
                    <a:lnTo>
                      <a:pt x="789" y="515"/>
                    </a:lnTo>
                    <a:lnTo>
                      <a:pt x="789" y="515"/>
                    </a:lnTo>
                    <a:lnTo>
                      <a:pt x="789" y="515"/>
                    </a:lnTo>
                    <a:lnTo>
                      <a:pt x="789" y="515"/>
                    </a:lnTo>
                    <a:lnTo>
                      <a:pt x="787" y="515"/>
                    </a:lnTo>
                    <a:lnTo>
                      <a:pt x="787" y="517"/>
                    </a:lnTo>
                    <a:lnTo>
                      <a:pt x="787" y="517"/>
                    </a:lnTo>
                    <a:lnTo>
                      <a:pt x="787" y="519"/>
                    </a:lnTo>
                    <a:lnTo>
                      <a:pt x="787" y="521"/>
                    </a:lnTo>
                    <a:lnTo>
                      <a:pt x="787" y="521"/>
                    </a:lnTo>
                    <a:lnTo>
                      <a:pt x="787" y="521"/>
                    </a:lnTo>
                    <a:lnTo>
                      <a:pt x="787" y="522"/>
                    </a:lnTo>
                    <a:lnTo>
                      <a:pt x="787" y="522"/>
                    </a:lnTo>
                    <a:lnTo>
                      <a:pt x="787" y="522"/>
                    </a:lnTo>
                    <a:lnTo>
                      <a:pt x="787" y="524"/>
                    </a:lnTo>
                    <a:lnTo>
                      <a:pt x="787" y="524"/>
                    </a:lnTo>
                    <a:lnTo>
                      <a:pt x="787" y="524"/>
                    </a:lnTo>
                    <a:lnTo>
                      <a:pt x="787" y="524"/>
                    </a:lnTo>
                    <a:lnTo>
                      <a:pt x="785" y="526"/>
                    </a:lnTo>
                    <a:lnTo>
                      <a:pt x="785" y="526"/>
                    </a:lnTo>
                    <a:lnTo>
                      <a:pt x="785" y="526"/>
                    </a:lnTo>
                    <a:lnTo>
                      <a:pt x="785" y="528"/>
                    </a:lnTo>
                    <a:lnTo>
                      <a:pt x="785" y="528"/>
                    </a:lnTo>
                    <a:lnTo>
                      <a:pt x="787" y="528"/>
                    </a:lnTo>
                    <a:lnTo>
                      <a:pt x="787" y="530"/>
                    </a:lnTo>
                    <a:lnTo>
                      <a:pt x="785" y="532"/>
                    </a:lnTo>
                    <a:lnTo>
                      <a:pt x="785" y="532"/>
                    </a:lnTo>
                    <a:lnTo>
                      <a:pt x="785" y="532"/>
                    </a:lnTo>
                    <a:lnTo>
                      <a:pt x="785" y="532"/>
                    </a:lnTo>
                    <a:lnTo>
                      <a:pt x="785" y="533"/>
                    </a:lnTo>
                    <a:lnTo>
                      <a:pt x="783" y="533"/>
                    </a:lnTo>
                    <a:lnTo>
                      <a:pt x="782" y="533"/>
                    </a:lnTo>
                    <a:lnTo>
                      <a:pt x="782" y="533"/>
                    </a:lnTo>
                    <a:lnTo>
                      <a:pt x="782" y="533"/>
                    </a:lnTo>
                    <a:lnTo>
                      <a:pt x="782" y="535"/>
                    </a:lnTo>
                    <a:lnTo>
                      <a:pt x="782" y="535"/>
                    </a:lnTo>
                    <a:lnTo>
                      <a:pt x="782" y="535"/>
                    </a:lnTo>
                    <a:lnTo>
                      <a:pt x="782" y="535"/>
                    </a:lnTo>
                    <a:lnTo>
                      <a:pt x="782" y="535"/>
                    </a:lnTo>
                    <a:lnTo>
                      <a:pt x="782" y="537"/>
                    </a:lnTo>
                    <a:lnTo>
                      <a:pt x="782" y="537"/>
                    </a:lnTo>
                    <a:lnTo>
                      <a:pt x="782" y="537"/>
                    </a:lnTo>
                    <a:lnTo>
                      <a:pt x="782" y="539"/>
                    </a:lnTo>
                    <a:lnTo>
                      <a:pt x="782" y="539"/>
                    </a:lnTo>
                    <a:lnTo>
                      <a:pt x="782" y="541"/>
                    </a:lnTo>
                    <a:lnTo>
                      <a:pt x="782" y="541"/>
                    </a:lnTo>
                    <a:lnTo>
                      <a:pt x="782" y="542"/>
                    </a:lnTo>
                    <a:lnTo>
                      <a:pt x="780" y="542"/>
                    </a:lnTo>
                    <a:lnTo>
                      <a:pt x="780" y="544"/>
                    </a:lnTo>
                    <a:lnTo>
                      <a:pt x="780" y="544"/>
                    </a:lnTo>
                    <a:lnTo>
                      <a:pt x="780" y="544"/>
                    </a:lnTo>
                    <a:lnTo>
                      <a:pt x="778" y="544"/>
                    </a:lnTo>
                    <a:lnTo>
                      <a:pt x="776" y="544"/>
                    </a:lnTo>
                    <a:lnTo>
                      <a:pt x="776" y="544"/>
                    </a:lnTo>
                    <a:lnTo>
                      <a:pt x="776" y="544"/>
                    </a:lnTo>
                    <a:lnTo>
                      <a:pt x="776" y="546"/>
                    </a:lnTo>
                    <a:lnTo>
                      <a:pt x="774" y="546"/>
                    </a:lnTo>
                    <a:lnTo>
                      <a:pt x="774" y="546"/>
                    </a:lnTo>
                    <a:lnTo>
                      <a:pt x="774" y="546"/>
                    </a:lnTo>
                    <a:lnTo>
                      <a:pt x="772" y="546"/>
                    </a:lnTo>
                    <a:lnTo>
                      <a:pt x="772" y="546"/>
                    </a:lnTo>
                    <a:lnTo>
                      <a:pt x="772" y="546"/>
                    </a:lnTo>
                    <a:lnTo>
                      <a:pt x="772" y="546"/>
                    </a:lnTo>
                    <a:lnTo>
                      <a:pt x="772" y="548"/>
                    </a:lnTo>
                    <a:lnTo>
                      <a:pt x="772" y="548"/>
                    </a:lnTo>
                    <a:lnTo>
                      <a:pt x="772" y="548"/>
                    </a:lnTo>
                    <a:lnTo>
                      <a:pt x="772" y="548"/>
                    </a:lnTo>
                    <a:lnTo>
                      <a:pt x="772" y="548"/>
                    </a:lnTo>
                    <a:lnTo>
                      <a:pt x="772" y="550"/>
                    </a:lnTo>
                    <a:lnTo>
                      <a:pt x="772" y="550"/>
                    </a:lnTo>
                    <a:lnTo>
                      <a:pt x="772" y="551"/>
                    </a:lnTo>
                    <a:lnTo>
                      <a:pt x="772" y="551"/>
                    </a:lnTo>
                    <a:lnTo>
                      <a:pt x="772" y="551"/>
                    </a:lnTo>
                    <a:lnTo>
                      <a:pt x="772" y="551"/>
                    </a:lnTo>
                    <a:lnTo>
                      <a:pt x="771" y="551"/>
                    </a:lnTo>
                    <a:lnTo>
                      <a:pt x="771" y="553"/>
                    </a:lnTo>
                    <a:lnTo>
                      <a:pt x="771" y="553"/>
                    </a:lnTo>
                    <a:lnTo>
                      <a:pt x="771" y="553"/>
                    </a:lnTo>
                    <a:lnTo>
                      <a:pt x="771" y="555"/>
                    </a:lnTo>
                    <a:lnTo>
                      <a:pt x="771" y="555"/>
                    </a:lnTo>
                    <a:lnTo>
                      <a:pt x="771" y="555"/>
                    </a:lnTo>
                    <a:lnTo>
                      <a:pt x="771" y="557"/>
                    </a:lnTo>
                    <a:lnTo>
                      <a:pt x="771" y="559"/>
                    </a:lnTo>
                    <a:lnTo>
                      <a:pt x="771" y="559"/>
                    </a:lnTo>
                    <a:lnTo>
                      <a:pt x="771" y="559"/>
                    </a:lnTo>
                    <a:lnTo>
                      <a:pt x="771" y="559"/>
                    </a:lnTo>
                    <a:lnTo>
                      <a:pt x="771" y="560"/>
                    </a:lnTo>
                    <a:lnTo>
                      <a:pt x="771" y="560"/>
                    </a:lnTo>
                    <a:lnTo>
                      <a:pt x="771" y="560"/>
                    </a:lnTo>
                    <a:lnTo>
                      <a:pt x="769" y="562"/>
                    </a:lnTo>
                    <a:lnTo>
                      <a:pt x="769" y="562"/>
                    </a:lnTo>
                    <a:lnTo>
                      <a:pt x="769" y="562"/>
                    </a:lnTo>
                    <a:lnTo>
                      <a:pt x="769" y="562"/>
                    </a:lnTo>
                    <a:lnTo>
                      <a:pt x="769" y="562"/>
                    </a:lnTo>
                    <a:lnTo>
                      <a:pt x="767" y="562"/>
                    </a:lnTo>
                    <a:lnTo>
                      <a:pt x="767" y="562"/>
                    </a:lnTo>
                    <a:lnTo>
                      <a:pt x="765" y="562"/>
                    </a:lnTo>
                    <a:lnTo>
                      <a:pt x="765" y="562"/>
                    </a:lnTo>
                    <a:lnTo>
                      <a:pt x="765" y="562"/>
                    </a:lnTo>
                    <a:lnTo>
                      <a:pt x="763" y="564"/>
                    </a:lnTo>
                    <a:lnTo>
                      <a:pt x="763" y="564"/>
                    </a:lnTo>
                    <a:lnTo>
                      <a:pt x="763" y="564"/>
                    </a:lnTo>
                    <a:lnTo>
                      <a:pt x="763" y="564"/>
                    </a:lnTo>
                    <a:lnTo>
                      <a:pt x="762" y="564"/>
                    </a:lnTo>
                    <a:lnTo>
                      <a:pt x="762" y="564"/>
                    </a:lnTo>
                    <a:lnTo>
                      <a:pt x="762" y="564"/>
                    </a:lnTo>
                    <a:lnTo>
                      <a:pt x="762" y="564"/>
                    </a:lnTo>
                    <a:lnTo>
                      <a:pt x="762" y="564"/>
                    </a:lnTo>
                    <a:lnTo>
                      <a:pt x="762" y="566"/>
                    </a:lnTo>
                    <a:lnTo>
                      <a:pt x="762" y="566"/>
                    </a:lnTo>
                    <a:lnTo>
                      <a:pt x="762" y="568"/>
                    </a:lnTo>
                    <a:lnTo>
                      <a:pt x="762" y="568"/>
                    </a:lnTo>
                    <a:lnTo>
                      <a:pt x="762" y="568"/>
                    </a:lnTo>
                    <a:lnTo>
                      <a:pt x="762" y="569"/>
                    </a:lnTo>
                    <a:lnTo>
                      <a:pt x="762" y="569"/>
                    </a:lnTo>
                    <a:lnTo>
                      <a:pt x="762" y="569"/>
                    </a:lnTo>
                    <a:lnTo>
                      <a:pt x="760" y="569"/>
                    </a:lnTo>
                    <a:lnTo>
                      <a:pt x="760" y="571"/>
                    </a:lnTo>
                    <a:lnTo>
                      <a:pt x="760" y="573"/>
                    </a:lnTo>
                    <a:lnTo>
                      <a:pt x="760" y="573"/>
                    </a:lnTo>
                    <a:lnTo>
                      <a:pt x="760" y="573"/>
                    </a:lnTo>
                    <a:lnTo>
                      <a:pt x="758" y="573"/>
                    </a:lnTo>
                    <a:lnTo>
                      <a:pt x="758" y="573"/>
                    </a:lnTo>
                    <a:lnTo>
                      <a:pt x="758" y="573"/>
                    </a:lnTo>
                    <a:lnTo>
                      <a:pt x="758" y="573"/>
                    </a:lnTo>
                    <a:lnTo>
                      <a:pt x="758" y="573"/>
                    </a:lnTo>
                    <a:lnTo>
                      <a:pt x="756" y="575"/>
                    </a:lnTo>
                    <a:lnTo>
                      <a:pt x="756" y="575"/>
                    </a:lnTo>
                    <a:lnTo>
                      <a:pt x="756" y="575"/>
                    </a:lnTo>
                    <a:lnTo>
                      <a:pt x="756" y="575"/>
                    </a:lnTo>
                    <a:lnTo>
                      <a:pt x="756" y="575"/>
                    </a:lnTo>
                    <a:lnTo>
                      <a:pt x="756" y="575"/>
                    </a:lnTo>
                    <a:lnTo>
                      <a:pt x="756" y="575"/>
                    </a:lnTo>
                    <a:lnTo>
                      <a:pt x="754" y="575"/>
                    </a:lnTo>
                    <a:lnTo>
                      <a:pt x="753" y="575"/>
                    </a:lnTo>
                    <a:lnTo>
                      <a:pt x="753" y="575"/>
                    </a:lnTo>
                    <a:lnTo>
                      <a:pt x="751" y="575"/>
                    </a:lnTo>
                    <a:lnTo>
                      <a:pt x="751" y="575"/>
                    </a:lnTo>
                    <a:lnTo>
                      <a:pt x="751" y="575"/>
                    </a:lnTo>
                    <a:lnTo>
                      <a:pt x="751" y="577"/>
                    </a:lnTo>
                    <a:lnTo>
                      <a:pt x="751" y="577"/>
                    </a:lnTo>
                    <a:lnTo>
                      <a:pt x="751" y="577"/>
                    </a:lnTo>
                    <a:lnTo>
                      <a:pt x="751" y="577"/>
                    </a:lnTo>
                    <a:lnTo>
                      <a:pt x="751" y="577"/>
                    </a:lnTo>
                    <a:lnTo>
                      <a:pt x="751" y="579"/>
                    </a:lnTo>
                    <a:lnTo>
                      <a:pt x="751" y="579"/>
                    </a:lnTo>
                    <a:lnTo>
                      <a:pt x="749" y="580"/>
                    </a:lnTo>
                    <a:lnTo>
                      <a:pt x="749" y="582"/>
                    </a:lnTo>
                    <a:lnTo>
                      <a:pt x="749" y="582"/>
                    </a:lnTo>
                    <a:lnTo>
                      <a:pt x="747" y="582"/>
                    </a:lnTo>
                    <a:lnTo>
                      <a:pt x="747" y="582"/>
                    </a:lnTo>
                    <a:lnTo>
                      <a:pt x="745" y="582"/>
                    </a:lnTo>
                    <a:lnTo>
                      <a:pt x="745" y="582"/>
                    </a:lnTo>
                    <a:lnTo>
                      <a:pt x="745" y="582"/>
                    </a:lnTo>
                    <a:lnTo>
                      <a:pt x="745" y="582"/>
                    </a:lnTo>
                    <a:lnTo>
                      <a:pt x="745" y="584"/>
                    </a:lnTo>
                    <a:lnTo>
                      <a:pt x="745" y="584"/>
                    </a:lnTo>
                    <a:lnTo>
                      <a:pt x="745" y="584"/>
                    </a:lnTo>
                    <a:lnTo>
                      <a:pt x="745" y="584"/>
                    </a:lnTo>
                    <a:lnTo>
                      <a:pt x="745" y="584"/>
                    </a:lnTo>
                    <a:lnTo>
                      <a:pt x="745" y="586"/>
                    </a:lnTo>
                    <a:lnTo>
                      <a:pt x="745" y="586"/>
                    </a:lnTo>
                    <a:lnTo>
                      <a:pt x="745" y="586"/>
                    </a:lnTo>
                    <a:lnTo>
                      <a:pt x="745" y="588"/>
                    </a:lnTo>
                    <a:lnTo>
                      <a:pt x="745" y="588"/>
                    </a:lnTo>
                    <a:lnTo>
                      <a:pt x="745" y="588"/>
                    </a:lnTo>
                    <a:lnTo>
                      <a:pt x="744" y="589"/>
                    </a:lnTo>
                    <a:lnTo>
                      <a:pt x="744" y="589"/>
                    </a:lnTo>
                    <a:lnTo>
                      <a:pt x="744" y="589"/>
                    </a:lnTo>
                    <a:lnTo>
                      <a:pt x="744" y="589"/>
                    </a:lnTo>
                    <a:lnTo>
                      <a:pt x="744" y="591"/>
                    </a:lnTo>
                    <a:lnTo>
                      <a:pt x="744" y="591"/>
                    </a:lnTo>
                    <a:lnTo>
                      <a:pt x="744" y="591"/>
                    </a:lnTo>
                    <a:lnTo>
                      <a:pt x="744" y="591"/>
                    </a:lnTo>
                    <a:lnTo>
                      <a:pt x="744" y="591"/>
                    </a:lnTo>
                    <a:lnTo>
                      <a:pt x="742" y="593"/>
                    </a:lnTo>
                    <a:lnTo>
                      <a:pt x="742" y="593"/>
                    </a:lnTo>
                    <a:lnTo>
                      <a:pt x="742" y="593"/>
                    </a:lnTo>
                    <a:lnTo>
                      <a:pt x="742" y="593"/>
                    </a:lnTo>
                    <a:lnTo>
                      <a:pt x="742" y="593"/>
                    </a:lnTo>
                    <a:lnTo>
                      <a:pt x="740" y="593"/>
                    </a:lnTo>
                    <a:lnTo>
                      <a:pt x="740" y="593"/>
                    </a:lnTo>
                    <a:lnTo>
                      <a:pt x="740" y="593"/>
                    </a:lnTo>
                    <a:lnTo>
                      <a:pt x="738" y="593"/>
                    </a:lnTo>
                    <a:lnTo>
                      <a:pt x="738" y="593"/>
                    </a:lnTo>
                    <a:lnTo>
                      <a:pt x="738" y="593"/>
                    </a:lnTo>
                    <a:lnTo>
                      <a:pt x="738" y="593"/>
                    </a:lnTo>
                    <a:lnTo>
                      <a:pt x="736" y="593"/>
                    </a:lnTo>
                    <a:lnTo>
                      <a:pt x="736" y="593"/>
                    </a:lnTo>
                    <a:lnTo>
                      <a:pt x="736" y="593"/>
                    </a:lnTo>
                    <a:lnTo>
                      <a:pt x="736" y="593"/>
                    </a:lnTo>
                    <a:lnTo>
                      <a:pt x="736" y="593"/>
                    </a:lnTo>
                    <a:lnTo>
                      <a:pt x="736" y="595"/>
                    </a:lnTo>
                    <a:lnTo>
                      <a:pt x="736" y="595"/>
                    </a:lnTo>
                    <a:lnTo>
                      <a:pt x="736" y="597"/>
                    </a:lnTo>
                    <a:lnTo>
                      <a:pt x="736" y="597"/>
                    </a:lnTo>
                    <a:lnTo>
                      <a:pt x="736" y="597"/>
                    </a:lnTo>
                    <a:lnTo>
                      <a:pt x="736" y="597"/>
                    </a:lnTo>
                    <a:lnTo>
                      <a:pt x="736" y="597"/>
                    </a:lnTo>
                    <a:lnTo>
                      <a:pt x="736" y="598"/>
                    </a:lnTo>
                    <a:lnTo>
                      <a:pt x="736" y="598"/>
                    </a:lnTo>
                    <a:lnTo>
                      <a:pt x="736" y="598"/>
                    </a:lnTo>
                    <a:lnTo>
                      <a:pt x="734" y="598"/>
                    </a:lnTo>
                    <a:lnTo>
                      <a:pt x="734" y="600"/>
                    </a:lnTo>
                    <a:lnTo>
                      <a:pt x="733" y="602"/>
                    </a:lnTo>
                    <a:lnTo>
                      <a:pt x="733" y="602"/>
                    </a:lnTo>
                    <a:lnTo>
                      <a:pt x="733" y="602"/>
                    </a:lnTo>
                    <a:lnTo>
                      <a:pt x="733" y="602"/>
                    </a:lnTo>
                    <a:lnTo>
                      <a:pt x="733" y="602"/>
                    </a:lnTo>
                    <a:lnTo>
                      <a:pt x="733" y="604"/>
                    </a:lnTo>
                    <a:lnTo>
                      <a:pt x="733" y="604"/>
                    </a:lnTo>
                    <a:lnTo>
                      <a:pt x="733" y="604"/>
                    </a:lnTo>
                    <a:lnTo>
                      <a:pt x="733" y="604"/>
                    </a:lnTo>
                    <a:lnTo>
                      <a:pt x="733" y="606"/>
                    </a:lnTo>
                    <a:lnTo>
                      <a:pt x="733" y="606"/>
                    </a:lnTo>
                    <a:lnTo>
                      <a:pt x="733" y="606"/>
                    </a:lnTo>
                    <a:lnTo>
                      <a:pt x="733" y="607"/>
                    </a:lnTo>
                    <a:lnTo>
                      <a:pt x="733" y="607"/>
                    </a:lnTo>
                    <a:lnTo>
                      <a:pt x="733" y="607"/>
                    </a:lnTo>
                    <a:lnTo>
                      <a:pt x="733" y="609"/>
                    </a:lnTo>
                    <a:lnTo>
                      <a:pt x="733" y="611"/>
                    </a:lnTo>
                    <a:lnTo>
                      <a:pt x="733" y="611"/>
                    </a:lnTo>
                    <a:lnTo>
                      <a:pt x="733" y="613"/>
                    </a:lnTo>
                    <a:lnTo>
                      <a:pt x="733" y="613"/>
                    </a:lnTo>
                    <a:lnTo>
                      <a:pt x="733" y="613"/>
                    </a:lnTo>
                    <a:lnTo>
                      <a:pt x="733" y="613"/>
                    </a:lnTo>
                    <a:lnTo>
                      <a:pt x="733" y="613"/>
                    </a:lnTo>
                    <a:lnTo>
                      <a:pt x="734" y="613"/>
                    </a:lnTo>
                    <a:lnTo>
                      <a:pt x="734" y="615"/>
                    </a:lnTo>
                    <a:lnTo>
                      <a:pt x="734" y="615"/>
                    </a:lnTo>
                    <a:lnTo>
                      <a:pt x="734" y="615"/>
                    </a:lnTo>
                    <a:lnTo>
                      <a:pt x="734" y="615"/>
                    </a:lnTo>
                    <a:lnTo>
                      <a:pt x="733" y="615"/>
                    </a:lnTo>
                    <a:lnTo>
                      <a:pt x="733" y="617"/>
                    </a:lnTo>
                    <a:lnTo>
                      <a:pt x="731" y="617"/>
                    </a:lnTo>
                    <a:lnTo>
                      <a:pt x="731" y="617"/>
                    </a:lnTo>
                    <a:lnTo>
                      <a:pt x="731" y="618"/>
                    </a:lnTo>
                    <a:lnTo>
                      <a:pt x="731" y="618"/>
                    </a:lnTo>
                    <a:lnTo>
                      <a:pt x="731" y="620"/>
                    </a:lnTo>
                    <a:lnTo>
                      <a:pt x="731" y="620"/>
                    </a:lnTo>
                    <a:lnTo>
                      <a:pt x="731" y="620"/>
                    </a:lnTo>
                    <a:lnTo>
                      <a:pt x="731" y="620"/>
                    </a:lnTo>
                    <a:lnTo>
                      <a:pt x="731" y="620"/>
                    </a:lnTo>
                    <a:lnTo>
                      <a:pt x="731" y="620"/>
                    </a:lnTo>
                    <a:lnTo>
                      <a:pt x="731" y="622"/>
                    </a:lnTo>
                    <a:lnTo>
                      <a:pt x="731" y="624"/>
                    </a:lnTo>
                    <a:lnTo>
                      <a:pt x="731" y="624"/>
                    </a:lnTo>
                    <a:lnTo>
                      <a:pt x="731" y="626"/>
                    </a:lnTo>
                    <a:lnTo>
                      <a:pt x="729" y="626"/>
                    </a:lnTo>
                    <a:lnTo>
                      <a:pt x="729" y="626"/>
                    </a:lnTo>
                    <a:lnTo>
                      <a:pt x="729" y="626"/>
                    </a:lnTo>
                    <a:lnTo>
                      <a:pt x="729" y="627"/>
                    </a:lnTo>
                    <a:lnTo>
                      <a:pt x="729" y="629"/>
                    </a:lnTo>
                    <a:lnTo>
                      <a:pt x="729" y="629"/>
                    </a:lnTo>
                    <a:lnTo>
                      <a:pt x="729" y="631"/>
                    </a:lnTo>
                    <a:lnTo>
                      <a:pt x="729" y="631"/>
                    </a:lnTo>
                    <a:lnTo>
                      <a:pt x="729" y="631"/>
                    </a:lnTo>
                    <a:lnTo>
                      <a:pt x="729" y="633"/>
                    </a:lnTo>
                    <a:lnTo>
                      <a:pt x="727" y="633"/>
                    </a:lnTo>
                    <a:lnTo>
                      <a:pt x="727" y="631"/>
                    </a:lnTo>
                    <a:lnTo>
                      <a:pt x="727" y="631"/>
                    </a:lnTo>
                    <a:lnTo>
                      <a:pt x="727" y="631"/>
                    </a:lnTo>
                    <a:lnTo>
                      <a:pt x="727" y="633"/>
                    </a:lnTo>
                    <a:lnTo>
                      <a:pt x="727" y="633"/>
                    </a:lnTo>
                    <a:lnTo>
                      <a:pt x="725" y="633"/>
                    </a:lnTo>
                    <a:lnTo>
                      <a:pt x="725" y="635"/>
                    </a:lnTo>
                    <a:lnTo>
                      <a:pt x="725" y="635"/>
                    </a:lnTo>
                    <a:lnTo>
                      <a:pt x="725" y="636"/>
                    </a:lnTo>
                    <a:lnTo>
                      <a:pt x="725" y="636"/>
                    </a:lnTo>
                    <a:lnTo>
                      <a:pt x="724" y="636"/>
                    </a:lnTo>
                    <a:lnTo>
                      <a:pt x="724" y="636"/>
                    </a:lnTo>
                    <a:lnTo>
                      <a:pt x="724" y="638"/>
                    </a:lnTo>
                    <a:lnTo>
                      <a:pt x="724" y="638"/>
                    </a:lnTo>
                    <a:lnTo>
                      <a:pt x="724" y="638"/>
                    </a:lnTo>
                    <a:lnTo>
                      <a:pt x="722" y="640"/>
                    </a:lnTo>
                    <a:lnTo>
                      <a:pt x="722" y="642"/>
                    </a:lnTo>
                    <a:lnTo>
                      <a:pt x="722" y="642"/>
                    </a:lnTo>
                    <a:lnTo>
                      <a:pt x="722" y="644"/>
                    </a:lnTo>
                    <a:lnTo>
                      <a:pt x="720" y="645"/>
                    </a:lnTo>
                    <a:lnTo>
                      <a:pt x="720" y="645"/>
                    </a:lnTo>
                    <a:lnTo>
                      <a:pt x="720" y="647"/>
                    </a:lnTo>
                    <a:lnTo>
                      <a:pt x="720" y="647"/>
                    </a:lnTo>
                    <a:lnTo>
                      <a:pt x="720" y="647"/>
                    </a:lnTo>
                    <a:lnTo>
                      <a:pt x="720" y="647"/>
                    </a:lnTo>
                    <a:lnTo>
                      <a:pt x="722" y="647"/>
                    </a:lnTo>
                    <a:lnTo>
                      <a:pt x="722" y="647"/>
                    </a:lnTo>
                    <a:lnTo>
                      <a:pt x="724" y="649"/>
                    </a:lnTo>
                    <a:lnTo>
                      <a:pt x="724" y="649"/>
                    </a:lnTo>
                    <a:lnTo>
                      <a:pt x="724" y="649"/>
                    </a:lnTo>
                    <a:lnTo>
                      <a:pt x="724" y="651"/>
                    </a:lnTo>
                    <a:lnTo>
                      <a:pt x="724" y="651"/>
                    </a:lnTo>
                    <a:lnTo>
                      <a:pt x="725" y="651"/>
                    </a:lnTo>
                    <a:lnTo>
                      <a:pt x="724" y="651"/>
                    </a:lnTo>
                    <a:lnTo>
                      <a:pt x="725" y="653"/>
                    </a:lnTo>
                    <a:lnTo>
                      <a:pt x="725" y="655"/>
                    </a:lnTo>
                    <a:lnTo>
                      <a:pt x="725" y="655"/>
                    </a:lnTo>
                    <a:lnTo>
                      <a:pt x="727" y="655"/>
                    </a:lnTo>
                    <a:lnTo>
                      <a:pt x="727" y="656"/>
                    </a:lnTo>
                    <a:lnTo>
                      <a:pt x="727" y="656"/>
                    </a:lnTo>
                    <a:lnTo>
                      <a:pt x="729" y="656"/>
                    </a:lnTo>
                    <a:lnTo>
                      <a:pt x="729" y="658"/>
                    </a:lnTo>
                    <a:lnTo>
                      <a:pt x="729" y="658"/>
                    </a:lnTo>
                    <a:lnTo>
                      <a:pt x="727" y="658"/>
                    </a:lnTo>
                    <a:lnTo>
                      <a:pt x="727" y="660"/>
                    </a:lnTo>
                    <a:lnTo>
                      <a:pt x="727" y="660"/>
                    </a:lnTo>
                    <a:lnTo>
                      <a:pt x="727" y="664"/>
                    </a:lnTo>
                    <a:lnTo>
                      <a:pt x="725" y="664"/>
                    </a:lnTo>
                    <a:lnTo>
                      <a:pt x="725" y="665"/>
                    </a:lnTo>
                    <a:lnTo>
                      <a:pt x="725" y="665"/>
                    </a:lnTo>
                    <a:lnTo>
                      <a:pt x="724" y="665"/>
                    </a:lnTo>
                    <a:lnTo>
                      <a:pt x="724" y="667"/>
                    </a:lnTo>
                    <a:lnTo>
                      <a:pt x="724" y="667"/>
                    </a:lnTo>
                    <a:lnTo>
                      <a:pt x="724" y="667"/>
                    </a:lnTo>
                    <a:lnTo>
                      <a:pt x="724" y="667"/>
                    </a:lnTo>
                    <a:lnTo>
                      <a:pt x="724" y="669"/>
                    </a:lnTo>
                    <a:lnTo>
                      <a:pt x="724" y="669"/>
                    </a:lnTo>
                    <a:lnTo>
                      <a:pt x="724" y="669"/>
                    </a:lnTo>
                    <a:lnTo>
                      <a:pt x="722" y="671"/>
                    </a:lnTo>
                    <a:lnTo>
                      <a:pt x="722" y="671"/>
                    </a:lnTo>
                    <a:lnTo>
                      <a:pt x="722" y="671"/>
                    </a:lnTo>
                    <a:lnTo>
                      <a:pt x="722" y="671"/>
                    </a:lnTo>
                    <a:lnTo>
                      <a:pt x="722" y="673"/>
                    </a:lnTo>
                    <a:lnTo>
                      <a:pt x="722" y="673"/>
                    </a:lnTo>
                    <a:lnTo>
                      <a:pt x="724" y="673"/>
                    </a:lnTo>
                    <a:lnTo>
                      <a:pt x="724" y="673"/>
                    </a:lnTo>
                    <a:lnTo>
                      <a:pt x="724" y="674"/>
                    </a:lnTo>
                    <a:lnTo>
                      <a:pt x="722" y="674"/>
                    </a:lnTo>
                    <a:lnTo>
                      <a:pt x="722" y="674"/>
                    </a:lnTo>
                    <a:lnTo>
                      <a:pt x="722" y="674"/>
                    </a:lnTo>
                    <a:lnTo>
                      <a:pt x="720" y="676"/>
                    </a:lnTo>
                    <a:lnTo>
                      <a:pt x="720" y="676"/>
                    </a:lnTo>
                    <a:lnTo>
                      <a:pt x="718" y="676"/>
                    </a:lnTo>
                    <a:lnTo>
                      <a:pt x="718" y="676"/>
                    </a:lnTo>
                    <a:lnTo>
                      <a:pt x="718" y="676"/>
                    </a:lnTo>
                    <a:lnTo>
                      <a:pt x="716" y="676"/>
                    </a:lnTo>
                    <a:lnTo>
                      <a:pt x="715" y="676"/>
                    </a:lnTo>
                    <a:lnTo>
                      <a:pt x="715" y="674"/>
                    </a:lnTo>
                    <a:lnTo>
                      <a:pt x="715" y="674"/>
                    </a:lnTo>
                    <a:lnTo>
                      <a:pt x="713" y="674"/>
                    </a:lnTo>
                    <a:lnTo>
                      <a:pt x="713" y="674"/>
                    </a:lnTo>
                    <a:lnTo>
                      <a:pt x="713" y="673"/>
                    </a:lnTo>
                    <a:lnTo>
                      <a:pt x="713" y="673"/>
                    </a:lnTo>
                    <a:lnTo>
                      <a:pt x="711" y="671"/>
                    </a:lnTo>
                    <a:lnTo>
                      <a:pt x="711" y="671"/>
                    </a:lnTo>
                    <a:lnTo>
                      <a:pt x="711" y="671"/>
                    </a:lnTo>
                    <a:lnTo>
                      <a:pt x="711" y="671"/>
                    </a:lnTo>
                    <a:lnTo>
                      <a:pt x="711" y="671"/>
                    </a:lnTo>
                    <a:lnTo>
                      <a:pt x="711" y="671"/>
                    </a:lnTo>
                    <a:lnTo>
                      <a:pt x="711" y="671"/>
                    </a:lnTo>
                    <a:lnTo>
                      <a:pt x="711" y="671"/>
                    </a:lnTo>
                    <a:lnTo>
                      <a:pt x="711" y="673"/>
                    </a:lnTo>
                    <a:lnTo>
                      <a:pt x="711" y="673"/>
                    </a:lnTo>
                    <a:lnTo>
                      <a:pt x="711" y="673"/>
                    </a:lnTo>
                    <a:lnTo>
                      <a:pt x="709" y="673"/>
                    </a:lnTo>
                    <a:lnTo>
                      <a:pt x="709" y="674"/>
                    </a:lnTo>
                    <a:lnTo>
                      <a:pt x="709" y="676"/>
                    </a:lnTo>
                    <a:lnTo>
                      <a:pt x="709" y="676"/>
                    </a:lnTo>
                    <a:lnTo>
                      <a:pt x="709" y="678"/>
                    </a:lnTo>
                    <a:lnTo>
                      <a:pt x="709" y="678"/>
                    </a:lnTo>
                    <a:lnTo>
                      <a:pt x="707" y="678"/>
                    </a:lnTo>
                    <a:lnTo>
                      <a:pt x="707" y="678"/>
                    </a:lnTo>
                    <a:lnTo>
                      <a:pt x="707" y="678"/>
                    </a:lnTo>
                    <a:lnTo>
                      <a:pt x="707" y="680"/>
                    </a:lnTo>
                    <a:lnTo>
                      <a:pt x="707" y="680"/>
                    </a:lnTo>
                    <a:lnTo>
                      <a:pt x="706" y="680"/>
                    </a:lnTo>
                    <a:lnTo>
                      <a:pt x="706" y="680"/>
                    </a:lnTo>
                    <a:lnTo>
                      <a:pt x="706" y="680"/>
                    </a:lnTo>
                    <a:lnTo>
                      <a:pt x="706" y="682"/>
                    </a:lnTo>
                    <a:lnTo>
                      <a:pt x="706" y="682"/>
                    </a:lnTo>
                    <a:lnTo>
                      <a:pt x="706" y="683"/>
                    </a:lnTo>
                    <a:lnTo>
                      <a:pt x="706" y="683"/>
                    </a:lnTo>
                    <a:lnTo>
                      <a:pt x="704" y="683"/>
                    </a:lnTo>
                    <a:lnTo>
                      <a:pt x="704" y="683"/>
                    </a:lnTo>
                    <a:lnTo>
                      <a:pt x="704" y="683"/>
                    </a:lnTo>
                    <a:lnTo>
                      <a:pt x="704" y="683"/>
                    </a:lnTo>
                    <a:lnTo>
                      <a:pt x="704" y="683"/>
                    </a:lnTo>
                    <a:lnTo>
                      <a:pt x="702" y="683"/>
                    </a:lnTo>
                    <a:lnTo>
                      <a:pt x="702" y="683"/>
                    </a:lnTo>
                    <a:lnTo>
                      <a:pt x="702" y="683"/>
                    </a:lnTo>
                    <a:lnTo>
                      <a:pt x="702" y="683"/>
                    </a:lnTo>
                    <a:lnTo>
                      <a:pt x="700" y="683"/>
                    </a:lnTo>
                    <a:lnTo>
                      <a:pt x="700" y="685"/>
                    </a:lnTo>
                    <a:lnTo>
                      <a:pt x="698" y="685"/>
                    </a:lnTo>
                    <a:lnTo>
                      <a:pt x="697" y="685"/>
                    </a:lnTo>
                    <a:lnTo>
                      <a:pt x="697" y="685"/>
                    </a:lnTo>
                    <a:lnTo>
                      <a:pt x="697" y="687"/>
                    </a:lnTo>
                    <a:lnTo>
                      <a:pt x="697" y="687"/>
                    </a:lnTo>
                    <a:lnTo>
                      <a:pt x="697" y="689"/>
                    </a:lnTo>
                    <a:lnTo>
                      <a:pt x="695" y="689"/>
                    </a:lnTo>
                    <a:lnTo>
                      <a:pt x="695" y="689"/>
                    </a:lnTo>
                    <a:lnTo>
                      <a:pt x="695" y="689"/>
                    </a:lnTo>
                    <a:lnTo>
                      <a:pt x="695" y="689"/>
                    </a:lnTo>
                    <a:lnTo>
                      <a:pt x="695" y="689"/>
                    </a:lnTo>
                    <a:lnTo>
                      <a:pt x="695" y="689"/>
                    </a:lnTo>
                    <a:lnTo>
                      <a:pt x="693" y="691"/>
                    </a:lnTo>
                    <a:lnTo>
                      <a:pt x="693" y="691"/>
                    </a:lnTo>
                    <a:lnTo>
                      <a:pt x="693" y="691"/>
                    </a:lnTo>
                    <a:lnTo>
                      <a:pt x="693" y="691"/>
                    </a:lnTo>
                    <a:lnTo>
                      <a:pt x="693" y="693"/>
                    </a:lnTo>
                    <a:lnTo>
                      <a:pt x="693" y="693"/>
                    </a:lnTo>
                    <a:lnTo>
                      <a:pt x="693" y="693"/>
                    </a:lnTo>
                    <a:lnTo>
                      <a:pt x="693" y="693"/>
                    </a:lnTo>
                    <a:lnTo>
                      <a:pt x="693" y="693"/>
                    </a:lnTo>
                    <a:lnTo>
                      <a:pt x="693" y="693"/>
                    </a:lnTo>
                    <a:lnTo>
                      <a:pt x="693" y="694"/>
                    </a:lnTo>
                    <a:lnTo>
                      <a:pt x="691" y="694"/>
                    </a:lnTo>
                    <a:lnTo>
                      <a:pt x="691" y="694"/>
                    </a:lnTo>
                    <a:lnTo>
                      <a:pt x="691" y="694"/>
                    </a:lnTo>
                    <a:lnTo>
                      <a:pt x="689" y="694"/>
                    </a:lnTo>
                    <a:lnTo>
                      <a:pt x="687" y="696"/>
                    </a:lnTo>
                    <a:lnTo>
                      <a:pt x="687" y="696"/>
                    </a:lnTo>
                    <a:lnTo>
                      <a:pt x="687" y="696"/>
                    </a:lnTo>
                    <a:lnTo>
                      <a:pt x="687" y="696"/>
                    </a:lnTo>
                    <a:lnTo>
                      <a:pt x="687" y="696"/>
                    </a:lnTo>
                    <a:lnTo>
                      <a:pt x="687" y="696"/>
                    </a:lnTo>
                    <a:lnTo>
                      <a:pt x="687" y="696"/>
                    </a:lnTo>
                    <a:lnTo>
                      <a:pt x="687" y="698"/>
                    </a:lnTo>
                    <a:lnTo>
                      <a:pt x="686" y="700"/>
                    </a:lnTo>
                    <a:lnTo>
                      <a:pt x="686" y="702"/>
                    </a:lnTo>
                    <a:lnTo>
                      <a:pt x="686" y="702"/>
                    </a:lnTo>
                    <a:lnTo>
                      <a:pt x="686" y="702"/>
                    </a:lnTo>
                    <a:lnTo>
                      <a:pt x="686" y="702"/>
                    </a:lnTo>
                    <a:lnTo>
                      <a:pt x="686" y="702"/>
                    </a:lnTo>
                    <a:lnTo>
                      <a:pt x="686" y="703"/>
                    </a:lnTo>
                    <a:lnTo>
                      <a:pt x="684" y="703"/>
                    </a:lnTo>
                    <a:lnTo>
                      <a:pt x="684" y="703"/>
                    </a:lnTo>
                    <a:lnTo>
                      <a:pt x="684" y="705"/>
                    </a:lnTo>
                    <a:lnTo>
                      <a:pt x="684" y="705"/>
                    </a:lnTo>
                    <a:lnTo>
                      <a:pt x="682" y="705"/>
                    </a:lnTo>
                    <a:lnTo>
                      <a:pt x="682" y="705"/>
                    </a:lnTo>
                    <a:lnTo>
                      <a:pt x="682" y="705"/>
                    </a:lnTo>
                    <a:lnTo>
                      <a:pt x="682" y="705"/>
                    </a:lnTo>
                    <a:lnTo>
                      <a:pt x="682" y="705"/>
                    </a:lnTo>
                    <a:lnTo>
                      <a:pt x="680" y="707"/>
                    </a:lnTo>
                    <a:lnTo>
                      <a:pt x="680" y="707"/>
                    </a:lnTo>
                    <a:lnTo>
                      <a:pt x="680" y="707"/>
                    </a:lnTo>
                    <a:lnTo>
                      <a:pt x="680" y="707"/>
                    </a:lnTo>
                    <a:lnTo>
                      <a:pt x="680" y="707"/>
                    </a:lnTo>
                    <a:lnTo>
                      <a:pt x="678" y="707"/>
                    </a:lnTo>
                    <a:lnTo>
                      <a:pt x="678" y="709"/>
                    </a:lnTo>
                    <a:lnTo>
                      <a:pt x="678" y="709"/>
                    </a:lnTo>
                    <a:lnTo>
                      <a:pt x="678" y="711"/>
                    </a:lnTo>
                    <a:lnTo>
                      <a:pt x="678" y="711"/>
                    </a:lnTo>
                    <a:lnTo>
                      <a:pt x="678" y="711"/>
                    </a:lnTo>
                    <a:lnTo>
                      <a:pt x="678" y="711"/>
                    </a:lnTo>
                    <a:lnTo>
                      <a:pt x="678" y="711"/>
                    </a:lnTo>
                    <a:lnTo>
                      <a:pt x="678" y="712"/>
                    </a:lnTo>
                    <a:lnTo>
                      <a:pt x="680" y="712"/>
                    </a:lnTo>
                    <a:lnTo>
                      <a:pt x="680" y="712"/>
                    </a:lnTo>
                    <a:lnTo>
                      <a:pt x="680" y="712"/>
                    </a:lnTo>
                    <a:lnTo>
                      <a:pt x="680" y="714"/>
                    </a:lnTo>
                    <a:lnTo>
                      <a:pt x="682" y="714"/>
                    </a:lnTo>
                    <a:lnTo>
                      <a:pt x="682" y="714"/>
                    </a:lnTo>
                    <a:lnTo>
                      <a:pt x="682" y="714"/>
                    </a:lnTo>
                    <a:lnTo>
                      <a:pt x="682" y="716"/>
                    </a:lnTo>
                    <a:lnTo>
                      <a:pt x="682" y="716"/>
                    </a:lnTo>
                    <a:lnTo>
                      <a:pt x="682" y="716"/>
                    </a:lnTo>
                    <a:lnTo>
                      <a:pt x="680" y="716"/>
                    </a:lnTo>
                    <a:lnTo>
                      <a:pt x="680" y="716"/>
                    </a:lnTo>
                    <a:lnTo>
                      <a:pt x="680" y="716"/>
                    </a:lnTo>
                    <a:lnTo>
                      <a:pt x="678" y="718"/>
                    </a:lnTo>
                    <a:lnTo>
                      <a:pt x="678" y="718"/>
                    </a:lnTo>
                    <a:lnTo>
                      <a:pt x="678" y="718"/>
                    </a:lnTo>
                    <a:lnTo>
                      <a:pt x="678" y="718"/>
                    </a:lnTo>
                    <a:lnTo>
                      <a:pt x="678" y="718"/>
                    </a:lnTo>
                    <a:lnTo>
                      <a:pt x="677" y="720"/>
                    </a:lnTo>
                    <a:lnTo>
                      <a:pt x="677" y="720"/>
                    </a:lnTo>
                    <a:lnTo>
                      <a:pt x="677" y="720"/>
                    </a:lnTo>
                    <a:lnTo>
                      <a:pt x="675" y="720"/>
                    </a:lnTo>
                    <a:lnTo>
                      <a:pt x="675" y="720"/>
                    </a:lnTo>
                    <a:lnTo>
                      <a:pt x="673" y="721"/>
                    </a:lnTo>
                    <a:lnTo>
                      <a:pt x="673" y="723"/>
                    </a:lnTo>
                    <a:lnTo>
                      <a:pt x="671" y="723"/>
                    </a:lnTo>
                    <a:lnTo>
                      <a:pt x="671" y="723"/>
                    </a:lnTo>
                    <a:lnTo>
                      <a:pt x="669" y="723"/>
                    </a:lnTo>
                    <a:lnTo>
                      <a:pt x="669" y="723"/>
                    </a:lnTo>
                    <a:lnTo>
                      <a:pt x="669" y="723"/>
                    </a:lnTo>
                    <a:lnTo>
                      <a:pt x="666" y="723"/>
                    </a:lnTo>
                    <a:lnTo>
                      <a:pt x="666" y="723"/>
                    </a:lnTo>
                    <a:lnTo>
                      <a:pt x="664" y="723"/>
                    </a:lnTo>
                    <a:lnTo>
                      <a:pt x="664" y="723"/>
                    </a:lnTo>
                    <a:lnTo>
                      <a:pt x="662" y="723"/>
                    </a:lnTo>
                    <a:lnTo>
                      <a:pt x="662" y="723"/>
                    </a:lnTo>
                    <a:lnTo>
                      <a:pt x="660" y="723"/>
                    </a:lnTo>
                    <a:lnTo>
                      <a:pt x="659" y="725"/>
                    </a:lnTo>
                    <a:lnTo>
                      <a:pt x="659" y="725"/>
                    </a:lnTo>
                    <a:lnTo>
                      <a:pt x="659" y="725"/>
                    </a:lnTo>
                    <a:lnTo>
                      <a:pt x="659" y="725"/>
                    </a:lnTo>
                    <a:lnTo>
                      <a:pt x="657" y="727"/>
                    </a:lnTo>
                    <a:lnTo>
                      <a:pt x="657" y="727"/>
                    </a:lnTo>
                    <a:lnTo>
                      <a:pt x="657" y="727"/>
                    </a:lnTo>
                    <a:lnTo>
                      <a:pt x="657" y="727"/>
                    </a:lnTo>
                    <a:lnTo>
                      <a:pt x="655" y="727"/>
                    </a:lnTo>
                    <a:lnTo>
                      <a:pt x="655" y="727"/>
                    </a:lnTo>
                    <a:lnTo>
                      <a:pt x="655" y="727"/>
                    </a:lnTo>
                    <a:lnTo>
                      <a:pt x="653" y="727"/>
                    </a:lnTo>
                    <a:lnTo>
                      <a:pt x="653" y="727"/>
                    </a:lnTo>
                    <a:lnTo>
                      <a:pt x="651" y="727"/>
                    </a:lnTo>
                    <a:lnTo>
                      <a:pt x="649" y="727"/>
                    </a:lnTo>
                    <a:lnTo>
                      <a:pt x="649" y="725"/>
                    </a:lnTo>
                    <a:lnTo>
                      <a:pt x="649" y="725"/>
                    </a:lnTo>
                    <a:lnTo>
                      <a:pt x="648" y="725"/>
                    </a:lnTo>
                    <a:lnTo>
                      <a:pt x="648" y="725"/>
                    </a:lnTo>
                    <a:lnTo>
                      <a:pt x="648" y="725"/>
                    </a:lnTo>
                    <a:lnTo>
                      <a:pt x="648" y="725"/>
                    </a:lnTo>
                    <a:lnTo>
                      <a:pt x="646" y="727"/>
                    </a:lnTo>
                    <a:lnTo>
                      <a:pt x="646" y="727"/>
                    </a:lnTo>
                    <a:lnTo>
                      <a:pt x="646" y="727"/>
                    </a:lnTo>
                    <a:lnTo>
                      <a:pt x="646" y="727"/>
                    </a:lnTo>
                    <a:lnTo>
                      <a:pt x="646" y="727"/>
                    </a:lnTo>
                    <a:lnTo>
                      <a:pt x="646" y="727"/>
                    </a:lnTo>
                    <a:lnTo>
                      <a:pt x="646" y="729"/>
                    </a:lnTo>
                    <a:lnTo>
                      <a:pt x="646" y="729"/>
                    </a:lnTo>
                    <a:lnTo>
                      <a:pt x="644" y="729"/>
                    </a:lnTo>
                    <a:lnTo>
                      <a:pt x="642" y="729"/>
                    </a:lnTo>
                    <a:lnTo>
                      <a:pt x="642" y="729"/>
                    </a:lnTo>
                    <a:lnTo>
                      <a:pt x="642" y="729"/>
                    </a:lnTo>
                    <a:lnTo>
                      <a:pt x="642" y="729"/>
                    </a:lnTo>
                    <a:lnTo>
                      <a:pt x="640" y="729"/>
                    </a:lnTo>
                    <a:lnTo>
                      <a:pt x="640" y="729"/>
                    </a:lnTo>
                    <a:lnTo>
                      <a:pt x="639" y="729"/>
                    </a:lnTo>
                    <a:lnTo>
                      <a:pt x="639" y="729"/>
                    </a:lnTo>
                    <a:lnTo>
                      <a:pt x="639" y="729"/>
                    </a:lnTo>
                    <a:lnTo>
                      <a:pt x="637" y="730"/>
                    </a:lnTo>
                    <a:lnTo>
                      <a:pt x="637" y="730"/>
                    </a:lnTo>
                    <a:lnTo>
                      <a:pt x="637" y="730"/>
                    </a:lnTo>
                    <a:lnTo>
                      <a:pt x="637" y="730"/>
                    </a:lnTo>
                    <a:lnTo>
                      <a:pt x="635" y="730"/>
                    </a:lnTo>
                    <a:lnTo>
                      <a:pt x="633" y="732"/>
                    </a:lnTo>
                    <a:lnTo>
                      <a:pt x="633" y="732"/>
                    </a:lnTo>
                    <a:lnTo>
                      <a:pt x="631" y="730"/>
                    </a:lnTo>
                    <a:lnTo>
                      <a:pt x="631" y="730"/>
                    </a:lnTo>
                    <a:lnTo>
                      <a:pt x="630" y="730"/>
                    </a:lnTo>
                    <a:lnTo>
                      <a:pt x="630" y="730"/>
                    </a:lnTo>
                    <a:lnTo>
                      <a:pt x="630" y="730"/>
                    </a:lnTo>
                    <a:lnTo>
                      <a:pt x="630" y="729"/>
                    </a:lnTo>
                    <a:lnTo>
                      <a:pt x="628" y="729"/>
                    </a:lnTo>
                    <a:lnTo>
                      <a:pt x="628" y="729"/>
                    </a:lnTo>
                    <a:lnTo>
                      <a:pt x="628" y="729"/>
                    </a:lnTo>
                    <a:lnTo>
                      <a:pt x="628" y="729"/>
                    </a:lnTo>
                    <a:lnTo>
                      <a:pt x="628" y="729"/>
                    </a:lnTo>
                    <a:lnTo>
                      <a:pt x="628" y="729"/>
                    </a:lnTo>
                    <a:lnTo>
                      <a:pt x="628" y="730"/>
                    </a:lnTo>
                    <a:lnTo>
                      <a:pt x="628" y="730"/>
                    </a:lnTo>
                    <a:lnTo>
                      <a:pt x="628" y="730"/>
                    </a:lnTo>
                    <a:lnTo>
                      <a:pt x="628" y="730"/>
                    </a:lnTo>
                    <a:lnTo>
                      <a:pt x="628" y="732"/>
                    </a:lnTo>
                    <a:lnTo>
                      <a:pt x="626" y="732"/>
                    </a:lnTo>
                    <a:lnTo>
                      <a:pt x="626" y="732"/>
                    </a:lnTo>
                    <a:lnTo>
                      <a:pt x="626" y="734"/>
                    </a:lnTo>
                    <a:lnTo>
                      <a:pt x="626" y="734"/>
                    </a:lnTo>
                    <a:lnTo>
                      <a:pt x="626" y="734"/>
                    </a:lnTo>
                    <a:lnTo>
                      <a:pt x="626" y="734"/>
                    </a:lnTo>
                    <a:lnTo>
                      <a:pt x="626" y="736"/>
                    </a:lnTo>
                    <a:lnTo>
                      <a:pt x="626" y="736"/>
                    </a:lnTo>
                    <a:lnTo>
                      <a:pt x="626" y="736"/>
                    </a:lnTo>
                    <a:lnTo>
                      <a:pt x="626" y="736"/>
                    </a:lnTo>
                    <a:lnTo>
                      <a:pt x="624" y="736"/>
                    </a:lnTo>
                    <a:lnTo>
                      <a:pt x="624" y="736"/>
                    </a:lnTo>
                    <a:lnTo>
                      <a:pt x="624" y="738"/>
                    </a:lnTo>
                    <a:lnTo>
                      <a:pt x="624" y="738"/>
                    </a:lnTo>
                    <a:lnTo>
                      <a:pt x="622" y="738"/>
                    </a:lnTo>
                    <a:lnTo>
                      <a:pt x="621" y="738"/>
                    </a:lnTo>
                    <a:lnTo>
                      <a:pt x="621" y="738"/>
                    </a:lnTo>
                    <a:lnTo>
                      <a:pt x="621" y="738"/>
                    </a:lnTo>
                    <a:lnTo>
                      <a:pt x="619" y="740"/>
                    </a:lnTo>
                    <a:lnTo>
                      <a:pt x="619" y="740"/>
                    </a:lnTo>
                    <a:lnTo>
                      <a:pt x="619" y="740"/>
                    </a:lnTo>
                    <a:lnTo>
                      <a:pt x="619" y="740"/>
                    </a:lnTo>
                    <a:lnTo>
                      <a:pt x="619" y="741"/>
                    </a:lnTo>
                    <a:lnTo>
                      <a:pt x="619" y="741"/>
                    </a:lnTo>
                    <a:lnTo>
                      <a:pt x="617" y="741"/>
                    </a:lnTo>
                    <a:lnTo>
                      <a:pt x="617" y="741"/>
                    </a:lnTo>
                    <a:lnTo>
                      <a:pt x="617" y="741"/>
                    </a:lnTo>
                    <a:lnTo>
                      <a:pt x="617" y="741"/>
                    </a:lnTo>
                    <a:lnTo>
                      <a:pt x="617" y="743"/>
                    </a:lnTo>
                    <a:lnTo>
                      <a:pt x="615" y="743"/>
                    </a:lnTo>
                    <a:lnTo>
                      <a:pt x="615" y="745"/>
                    </a:lnTo>
                    <a:lnTo>
                      <a:pt x="615" y="745"/>
                    </a:lnTo>
                    <a:lnTo>
                      <a:pt x="615" y="745"/>
                    </a:lnTo>
                    <a:lnTo>
                      <a:pt x="615" y="745"/>
                    </a:lnTo>
                    <a:lnTo>
                      <a:pt x="613" y="745"/>
                    </a:lnTo>
                    <a:lnTo>
                      <a:pt x="613" y="747"/>
                    </a:lnTo>
                    <a:lnTo>
                      <a:pt x="612" y="747"/>
                    </a:lnTo>
                    <a:lnTo>
                      <a:pt x="612" y="749"/>
                    </a:lnTo>
                    <a:lnTo>
                      <a:pt x="610" y="750"/>
                    </a:lnTo>
                    <a:lnTo>
                      <a:pt x="610" y="750"/>
                    </a:lnTo>
                    <a:lnTo>
                      <a:pt x="608" y="750"/>
                    </a:lnTo>
                    <a:lnTo>
                      <a:pt x="608" y="752"/>
                    </a:lnTo>
                    <a:lnTo>
                      <a:pt x="608" y="752"/>
                    </a:lnTo>
                    <a:lnTo>
                      <a:pt x="608" y="752"/>
                    </a:lnTo>
                    <a:lnTo>
                      <a:pt x="606" y="752"/>
                    </a:lnTo>
                    <a:lnTo>
                      <a:pt x="606" y="752"/>
                    </a:lnTo>
                    <a:lnTo>
                      <a:pt x="606" y="752"/>
                    </a:lnTo>
                    <a:lnTo>
                      <a:pt x="604" y="752"/>
                    </a:lnTo>
                    <a:lnTo>
                      <a:pt x="604" y="752"/>
                    </a:lnTo>
                    <a:lnTo>
                      <a:pt x="604" y="752"/>
                    </a:lnTo>
                    <a:lnTo>
                      <a:pt x="604" y="752"/>
                    </a:lnTo>
                    <a:lnTo>
                      <a:pt x="604" y="754"/>
                    </a:lnTo>
                    <a:lnTo>
                      <a:pt x="602" y="754"/>
                    </a:lnTo>
                    <a:lnTo>
                      <a:pt x="602" y="754"/>
                    </a:lnTo>
                    <a:lnTo>
                      <a:pt x="601" y="752"/>
                    </a:lnTo>
                    <a:lnTo>
                      <a:pt x="601" y="752"/>
                    </a:lnTo>
                    <a:lnTo>
                      <a:pt x="599" y="752"/>
                    </a:lnTo>
                    <a:lnTo>
                      <a:pt x="599" y="752"/>
                    </a:lnTo>
                    <a:lnTo>
                      <a:pt x="599" y="752"/>
                    </a:lnTo>
                    <a:lnTo>
                      <a:pt x="599" y="750"/>
                    </a:lnTo>
                    <a:lnTo>
                      <a:pt x="597" y="750"/>
                    </a:lnTo>
                    <a:lnTo>
                      <a:pt x="597" y="750"/>
                    </a:lnTo>
                    <a:lnTo>
                      <a:pt x="595" y="750"/>
                    </a:lnTo>
                    <a:lnTo>
                      <a:pt x="595" y="750"/>
                    </a:lnTo>
                    <a:lnTo>
                      <a:pt x="595" y="750"/>
                    </a:lnTo>
                    <a:lnTo>
                      <a:pt x="595" y="750"/>
                    </a:lnTo>
                    <a:lnTo>
                      <a:pt x="595" y="750"/>
                    </a:lnTo>
                    <a:lnTo>
                      <a:pt x="595" y="750"/>
                    </a:lnTo>
                    <a:lnTo>
                      <a:pt x="593" y="750"/>
                    </a:lnTo>
                    <a:lnTo>
                      <a:pt x="593" y="749"/>
                    </a:lnTo>
                    <a:lnTo>
                      <a:pt x="593" y="749"/>
                    </a:lnTo>
                    <a:lnTo>
                      <a:pt x="592" y="749"/>
                    </a:lnTo>
                    <a:lnTo>
                      <a:pt x="592" y="749"/>
                    </a:lnTo>
                    <a:lnTo>
                      <a:pt x="592" y="749"/>
                    </a:lnTo>
                    <a:lnTo>
                      <a:pt x="590" y="747"/>
                    </a:lnTo>
                    <a:lnTo>
                      <a:pt x="590" y="747"/>
                    </a:lnTo>
                    <a:lnTo>
                      <a:pt x="590" y="745"/>
                    </a:lnTo>
                    <a:lnTo>
                      <a:pt x="590" y="745"/>
                    </a:lnTo>
                    <a:lnTo>
                      <a:pt x="590" y="745"/>
                    </a:lnTo>
                    <a:lnTo>
                      <a:pt x="588" y="743"/>
                    </a:lnTo>
                    <a:lnTo>
                      <a:pt x="588" y="743"/>
                    </a:lnTo>
                    <a:lnTo>
                      <a:pt x="588" y="741"/>
                    </a:lnTo>
                    <a:lnTo>
                      <a:pt x="586" y="741"/>
                    </a:lnTo>
                    <a:lnTo>
                      <a:pt x="586" y="741"/>
                    </a:lnTo>
                    <a:lnTo>
                      <a:pt x="586" y="741"/>
                    </a:lnTo>
                    <a:lnTo>
                      <a:pt x="586" y="740"/>
                    </a:lnTo>
                    <a:lnTo>
                      <a:pt x="584" y="740"/>
                    </a:lnTo>
                    <a:lnTo>
                      <a:pt x="584" y="740"/>
                    </a:lnTo>
                    <a:lnTo>
                      <a:pt x="583" y="740"/>
                    </a:lnTo>
                    <a:lnTo>
                      <a:pt x="583" y="740"/>
                    </a:lnTo>
                    <a:lnTo>
                      <a:pt x="583" y="740"/>
                    </a:lnTo>
                    <a:lnTo>
                      <a:pt x="581" y="740"/>
                    </a:lnTo>
                    <a:lnTo>
                      <a:pt x="579" y="738"/>
                    </a:lnTo>
                    <a:lnTo>
                      <a:pt x="579" y="738"/>
                    </a:lnTo>
                    <a:lnTo>
                      <a:pt x="577" y="738"/>
                    </a:lnTo>
                    <a:lnTo>
                      <a:pt x="577" y="738"/>
                    </a:lnTo>
                    <a:lnTo>
                      <a:pt x="575" y="736"/>
                    </a:lnTo>
                    <a:lnTo>
                      <a:pt x="575" y="736"/>
                    </a:lnTo>
                    <a:lnTo>
                      <a:pt x="574" y="734"/>
                    </a:lnTo>
                    <a:lnTo>
                      <a:pt x="572" y="734"/>
                    </a:lnTo>
                    <a:lnTo>
                      <a:pt x="572" y="732"/>
                    </a:lnTo>
                    <a:lnTo>
                      <a:pt x="572" y="732"/>
                    </a:lnTo>
                    <a:lnTo>
                      <a:pt x="572" y="732"/>
                    </a:lnTo>
                    <a:lnTo>
                      <a:pt x="572" y="730"/>
                    </a:lnTo>
                    <a:lnTo>
                      <a:pt x="572" y="730"/>
                    </a:lnTo>
                    <a:lnTo>
                      <a:pt x="572" y="729"/>
                    </a:lnTo>
                    <a:lnTo>
                      <a:pt x="572" y="729"/>
                    </a:lnTo>
                    <a:lnTo>
                      <a:pt x="572" y="729"/>
                    </a:lnTo>
                    <a:lnTo>
                      <a:pt x="572" y="729"/>
                    </a:lnTo>
                    <a:lnTo>
                      <a:pt x="570" y="729"/>
                    </a:lnTo>
                    <a:lnTo>
                      <a:pt x="570" y="729"/>
                    </a:lnTo>
                    <a:lnTo>
                      <a:pt x="570" y="729"/>
                    </a:lnTo>
                    <a:lnTo>
                      <a:pt x="568" y="729"/>
                    </a:lnTo>
                    <a:lnTo>
                      <a:pt x="568" y="729"/>
                    </a:lnTo>
                    <a:lnTo>
                      <a:pt x="568" y="729"/>
                    </a:lnTo>
                    <a:lnTo>
                      <a:pt x="566" y="729"/>
                    </a:lnTo>
                    <a:lnTo>
                      <a:pt x="566" y="729"/>
                    </a:lnTo>
                    <a:lnTo>
                      <a:pt x="566" y="727"/>
                    </a:lnTo>
                    <a:lnTo>
                      <a:pt x="564" y="727"/>
                    </a:lnTo>
                    <a:lnTo>
                      <a:pt x="564" y="727"/>
                    </a:lnTo>
                    <a:lnTo>
                      <a:pt x="563" y="727"/>
                    </a:lnTo>
                    <a:lnTo>
                      <a:pt x="563" y="727"/>
                    </a:lnTo>
                    <a:lnTo>
                      <a:pt x="563" y="727"/>
                    </a:lnTo>
                    <a:lnTo>
                      <a:pt x="561" y="725"/>
                    </a:lnTo>
                    <a:lnTo>
                      <a:pt x="561" y="725"/>
                    </a:lnTo>
                    <a:lnTo>
                      <a:pt x="561" y="725"/>
                    </a:lnTo>
                    <a:lnTo>
                      <a:pt x="559" y="725"/>
                    </a:lnTo>
                    <a:lnTo>
                      <a:pt x="559" y="723"/>
                    </a:lnTo>
                    <a:lnTo>
                      <a:pt x="559" y="723"/>
                    </a:lnTo>
                    <a:lnTo>
                      <a:pt x="559" y="723"/>
                    </a:lnTo>
                    <a:lnTo>
                      <a:pt x="559" y="723"/>
                    </a:lnTo>
                    <a:lnTo>
                      <a:pt x="557" y="721"/>
                    </a:lnTo>
                    <a:lnTo>
                      <a:pt x="557" y="721"/>
                    </a:lnTo>
                    <a:lnTo>
                      <a:pt x="557" y="721"/>
                    </a:lnTo>
                    <a:lnTo>
                      <a:pt x="557" y="721"/>
                    </a:lnTo>
                    <a:lnTo>
                      <a:pt x="557" y="721"/>
                    </a:lnTo>
                    <a:lnTo>
                      <a:pt x="555" y="721"/>
                    </a:lnTo>
                    <a:lnTo>
                      <a:pt x="555" y="721"/>
                    </a:lnTo>
                    <a:lnTo>
                      <a:pt x="554" y="720"/>
                    </a:lnTo>
                    <a:lnTo>
                      <a:pt x="554" y="720"/>
                    </a:lnTo>
                    <a:lnTo>
                      <a:pt x="552" y="720"/>
                    </a:lnTo>
                    <a:lnTo>
                      <a:pt x="552" y="720"/>
                    </a:lnTo>
                    <a:lnTo>
                      <a:pt x="550" y="720"/>
                    </a:lnTo>
                    <a:lnTo>
                      <a:pt x="550" y="720"/>
                    </a:lnTo>
                    <a:lnTo>
                      <a:pt x="550" y="720"/>
                    </a:lnTo>
                    <a:lnTo>
                      <a:pt x="550" y="720"/>
                    </a:lnTo>
                    <a:lnTo>
                      <a:pt x="548" y="718"/>
                    </a:lnTo>
                    <a:lnTo>
                      <a:pt x="548" y="718"/>
                    </a:lnTo>
                    <a:lnTo>
                      <a:pt x="548" y="718"/>
                    </a:lnTo>
                    <a:lnTo>
                      <a:pt x="548" y="718"/>
                    </a:lnTo>
                    <a:lnTo>
                      <a:pt x="548" y="718"/>
                    </a:lnTo>
                    <a:lnTo>
                      <a:pt x="548" y="718"/>
                    </a:lnTo>
                    <a:lnTo>
                      <a:pt x="546" y="716"/>
                    </a:lnTo>
                    <a:lnTo>
                      <a:pt x="546" y="716"/>
                    </a:lnTo>
                    <a:lnTo>
                      <a:pt x="546" y="714"/>
                    </a:lnTo>
                    <a:lnTo>
                      <a:pt x="546" y="714"/>
                    </a:lnTo>
                    <a:lnTo>
                      <a:pt x="546" y="714"/>
                    </a:lnTo>
                    <a:lnTo>
                      <a:pt x="546" y="714"/>
                    </a:lnTo>
                    <a:lnTo>
                      <a:pt x="545" y="714"/>
                    </a:lnTo>
                    <a:lnTo>
                      <a:pt x="545" y="714"/>
                    </a:lnTo>
                    <a:lnTo>
                      <a:pt x="545" y="712"/>
                    </a:lnTo>
                    <a:lnTo>
                      <a:pt x="545" y="712"/>
                    </a:lnTo>
                    <a:lnTo>
                      <a:pt x="543" y="712"/>
                    </a:lnTo>
                    <a:lnTo>
                      <a:pt x="543" y="712"/>
                    </a:lnTo>
                    <a:lnTo>
                      <a:pt x="543" y="712"/>
                    </a:lnTo>
                    <a:lnTo>
                      <a:pt x="543" y="712"/>
                    </a:lnTo>
                    <a:lnTo>
                      <a:pt x="541" y="712"/>
                    </a:lnTo>
                    <a:lnTo>
                      <a:pt x="541" y="712"/>
                    </a:lnTo>
                    <a:lnTo>
                      <a:pt x="541" y="712"/>
                    </a:lnTo>
                    <a:lnTo>
                      <a:pt x="541" y="712"/>
                    </a:lnTo>
                    <a:lnTo>
                      <a:pt x="541" y="712"/>
                    </a:lnTo>
                    <a:lnTo>
                      <a:pt x="539" y="712"/>
                    </a:lnTo>
                    <a:lnTo>
                      <a:pt x="539" y="712"/>
                    </a:lnTo>
                    <a:lnTo>
                      <a:pt x="539" y="712"/>
                    </a:lnTo>
                    <a:lnTo>
                      <a:pt x="539" y="712"/>
                    </a:lnTo>
                    <a:lnTo>
                      <a:pt x="539" y="712"/>
                    </a:lnTo>
                    <a:lnTo>
                      <a:pt x="537" y="712"/>
                    </a:lnTo>
                    <a:lnTo>
                      <a:pt x="537" y="712"/>
                    </a:lnTo>
                    <a:lnTo>
                      <a:pt x="537" y="712"/>
                    </a:lnTo>
                    <a:lnTo>
                      <a:pt x="536" y="711"/>
                    </a:lnTo>
                    <a:lnTo>
                      <a:pt x="534" y="709"/>
                    </a:lnTo>
                    <a:lnTo>
                      <a:pt x="534" y="709"/>
                    </a:lnTo>
                    <a:lnTo>
                      <a:pt x="534" y="709"/>
                    </a:lnTo>
                    <a:lnTo>
                      <a:pt x="534" y="709"/>
                    </a:lnTo>
                    <a:lnTo>
                      <a:pt x="534" y="709"/>
                    </a:lnTo>
                    <a:lnTo>
                      <a:pt x="534" y="709"/>
                    </a:lnTo>
                    <a:lnTo>
                      <a:pt x="532" y="707"/>
                    </a:lnTo>
                    <a:lnTo>
                      <a:pt x="532" y="707"/>
                    </a:lnTo>
                    <a:lnTo>
                      <a:pt x="532" y="707"/>
                    </a:lnTo>
                    <a:lnTo>
                      <a:pt x="532" y="707"/>
                    </a:lnTo>
                    <a:lnTo>
                      <a:pt x="530" y="705"/>
                    </a:lnTo>
                    <a:lnTo>
                      <a:pt x="530" y="705"/>
                    </a:lnTo>
                    <a:lnTo>
                      <a:pt x="528" y="705"/>
                    </a:lnTo>
                    <a:lnTo>
                      <a:pt x="528" y="705"/>
                    </a:lnTo>
                    <a:lnTo>
                      <a:pt x="526" y="707"/>
                    </a:lnTo>
                    <a:lnTo>
                      <a:pt x="526" y="707"/>
                    </a:lnTo>
                    <a:lnTo>
                      <a:pt x="526" y="707"/>
                    </a:lnTo>
                    <a:lnTo>
                      <a:pt x="526" y="707"/>
                    </a:lnTo>
                    <a:lnTo>
                      <a:pt x="525" y="707"/>
                    </a:lnTo>
                    <a:lnTo>
                      <a:pt x="525" y="707"/>
                    </a:lnTo>
                    <a:lnTo>
                      <a:pt x="525" y="707"/>
                    </a:lnTo>
                    <a:lnTo>
                      <a:pt x="525" y="707"/>
                    </a:lnTo>
                    <a:lnTo>
                      <a:pt x="523" y="707"/>
                    </a:lnTo>
                    <a:lnTo>
                      <a:pt x="523" y="707"/>
                    </a:lnTo>
                    <a:lnTo>
                      <a:pt x="523" y="707"/>
                    </a:lnTo>
                    <a:lnTo>
                      <a:pt x="521" y="707"/>
                    </a:lnTo>
                    <a:lnTo>
                      <a:pt x="521" y="707"/>
                    </a:lnTo>
                    <a:lnTo>
                      <a:pt x="521" y="707"/>
                    </a:lnTo>
                    <a:lnTo>
                      <a:pt x="521" y="707"/>
                    </a:lnTo>
                    <a:lnTo>
                      <a:pt x="519" y="705"/>
                    </a:lnTo>
                    <a:lnTo>
                      <a:pt x="519" y="705"/>
                    </a:lnTo>
                    <a:lnTo>
                      <a:pt x="517" y="705"/>
                    </a:lnTo>
                    <a:lnTo>
                      <a:pt x="517" y="705"/>
                    </a:lnTo>
                    <a:lnTo>
                      <a:pt x="517" y="705"/>
                    </a:lnTo>
                    <a:lnTo>
                      <a:pt x="517" y="705"/>
                    </a:lnTo>
                    <a:lnTo>
                      <a:pt x="517" y="705"/>
                    </a:lnTo>
                    <a:lnTo>
                      <a:pt x="517" y="705"/>
                    </a:lnTo>
                    <a:lnTo>
                      <a:pt x="516" y="705"/>
                    </a:lnTo>
                    <a:lnTo>
                      <a:pt x="516" y="705"/>
                    </a:lnTo>
                    <a:lnTo>
                      <a:pt x="516" y="705"/>
                    </a:lnTo>
                    <a:lnTo>
                      <a:pt x="516" y="705"/>
                    </a:lnTo>
                    <a:lnTo>
                      <a:pt x="516" y="705"/>
                    </a:lnTo>
                    <a:lnTo>
                      <a:pt x="516" y="705"/>
                    </a:lnTo>
                    <a:lnTo>
                      <a:pt x="512" y="705"/>
                    </a:lnTo>
                    <a:lnTo>
                      <a:pt x="512" y="705"/>
                    </a:lnTo>
                    <a:lnTo>
                      <a:pt x="512" y="705"/>
                    </a:lnTo>
                    <a:lnTo>
                      <a:pt x="510" y="705"/>
                    </a:lnTo>
                    <a:lnTo>
                      <a:pt x="510" y="705"/>
                    </a:lnTo>
                    <a:lnTo>
                      <a:pt x="508" y="705"/>
                    </a:lnTo>
                    <a:lnTo>
                      <a:pt x="508" y="705"/>
                    </a:lnTo>
                    <a:lnTo>
                      <a:pt x="508" y="705"/>
                    </a:lnTo>
                    <a:lnTo>
                      <a:pt x="508" y="705"/>
                    </a:lnTo>
                    <a:lnTo>
                      <a:pt x="508" y="705"/>
                    </a:lnTo>
                    <a:lnTo>
                      <a:pt x="508" y="707"/>
                    </a:lnTo>
                    <a:lnTo>
                      <a:pt x="507" y="707"/>
                    </a:lnTo>
                    <a:lnTo>
                      <a:pt x="507" y="707"/>
                    </a:lnTo>
                    <a:lnTo>
                      <a:pt x="507" y="707"/>
                    </a:lnTo>
                    <a:lnTo>
                      <a:pt x="507" y="707"/>
                    </a:lnTo>
                    <a:lnTo>
                      <a:pt x="503" y="707"/>
                    </a:lnTo>
                    <a:lnTo>
                      <a:pt x="501" y="707"/>
                    </a:lnTo>
                    <a:lnTo>
                      <a:pt x="501" y="707"/>
                    </a:lnTo>
                    <a:lnTo>
                      <a:pt x="499" y="707"/>
                    </a:lnTo>
                    <a:lnTo>
                      <a:pt x="499" y="707"/>
                    </a:lnTo>
                    <a:lnTo>
                      <a:pt x="499" y="707"/>
                    </a:lnTo>
                    <a:lnTo>
                      <a:pt x="499" y="707"/>
                    </a:lnTo>
                    <a:lnTo>
                      <a:pt x="499" y="707"/>
                    </a:lnTo>
                    <a:lnTo>
                      <a:pt x="499" y="707"/>
                    </a:lnTo>
                    <a:lnTo>
                      <a:pt x="498" y="705"/>
                    </a:lnTo>
                    <a:lnTo>
                      <a:pt x="498" y="705"/>
                    </a:lnTo>
                    <a:lnTo>
                      <a:pt x="498" y="705"/>
                    </a:lnTo>
                    <a:lnTo>
                      <a:pt x="496" y="705"/>
                    </a:lnTo>
                    <a:lnTo>
                      <a:pt x="496" y="705"/>
                    </a:lnTo>
                    <a:lnTo>
                      <a:pt x="496" y="705"/>
                    </a:lnTo>
                    <a:lnTo>
                      <a:pt x="494" y="705"/>
                    </a:lnTo>
                    <a:lnTo>
                      <a:pt x="494" y="705"/>
                    </a:lnTo>
                    <a:lnTo>
                      <a:pt x="494" y="707"/>
                    </a:lnTo>
                    <a:lnTo>
                      <a:pt x="494" y="707"/>
                    </a:lnTo>
                    <a:lnTo>
                      <a:pt x="494" y="707"/>
                    </a:lnTo>
                    <a:lnTo>
                      <a:pt x="494" y="707"/>
                    </a:lnTo>
                    <a:lnTo>
                      <a:pt x="492" y="707"/>
                    </a:lnTo>
                    <a:lnTo>
                      <a:pt x="492" y="707"/>
                    </a:lnTo>
                    <a:lnTo>
                      <a:pt x="492" y="707"/>
                    </a:lnTo>
                    <a:lnTo>
                      <a:pt x="492" y="707"/>
                    </a:lnTo>
                    <a:lnTo>
                      <a:pt x="492" y="707"/>
                    </a:lnTo>
                    <a:lnTo>
                      <a:pt x="490" y="707"/>
                    </a:lnTo>
                    <a:lnTo>
                      <a:pt x="490" y="707"/>
                    </a:lnTo>
                    <a:lnTo>
                      <a:pt x="490" y="707"/>
                    </a:lnTo>
                    <a:lnTo>
                      <a:pt x="489" y="707"/>
                    </a:lnTo>
                    <a:lnTo>
                      <a:pt x="489" y="707"/>
                    </a:lnTo>
                    <a:lnTo>
                      <a:pt x="489" y="707"/>
                    </a:lnTo>
                    <a:lnTo>
                      <a:pt x="489" y="707"/>
                    </a:lnTo>
                    <a:lnTo>
                      <a:pt x="489" y="707"/>
                    </a:lnTo>
                    <a:lnTo>
                      <a:pt x="489" y="707"/>
                    </a:lnTo>
                    <a:lnTo>
                      <a:pt x="487" y="709"/>
                    </a:lnTo>
                    <a:lnTo>
                      <a:pt x="487" y="709"/>
                    </a:lnTo>
                    <a:lnTo>
                      <a:pt x="487" y="709"/>
                    </a:lnTo>
                    <a:lnTo>
                      <a:pt x="487" y="709"/>
                    </a:lnTo>
                    <a:lnTo>
                      <a:pt x="485" y="709"/>
                    </a:lnTo>
                    <a:lnTo>
                      <a:pt x="485" y="709"/>
                    </a:lnTo>
                    <a:lnTo>
                      <a:pt x="485" y="709"/>
                    </a:lnTo>
                    <a:lnTo>
                      <a:pt x="485" y="709"/>
                    </a:lnTo>
                    <a:lnTo>
                      <a:pt x="485" y="709"/>
                    </a:lnTo>
                    <a:lnTo>
                      <a:pt x="483" y="709"/>
                    </a:lnTo>
                    <a:lnTo>
                      <a:pt x="483" y="709"/>
                    </a:lnTo>
                    <a:lnTo>
                      <a:pt x="483" y="709"/>
                    </a:lnTo>
                    <a:lnTo>
                      <a:pt x="481" y="709"/>
                    </a:lnTo>
                    <a:lnTo>
                      <a:pt x="479" y="707"/>
                    </a:lnTo>
                    <a:lnTo>
                      <a:pt x="479" y="707"/>
                    </a:lnTo>
                    <a:lnTo>
                      <a:pt x="479" y="707"/>
                    </a:lnTo>
                    <a:lnTo>
                      <a:pt x="479" y="707"/>
                    </a:lnTo>
                    <a:lnTo>
                      <a:pt x="479" y="707"/>
                    </a:lnTo>
                    <a:lnTo>
                      <a:pt x="479" y="707"/>
                    </a:lnTo>
                    <a:lnTo>
                      <a:pt x="479" y="705"/>
                    </a:lnTo>
                    <a:lnTo>
                      <a:pt x="479" y="705"/>
                    </a:lnTo>
                    <a:lnTo>
                      <a:pt x="479" y="705"/>
                    </a:lnTo>
                    <a:lnTo>
                      <a:pt x="479" y="705"/>
                    </a:lnTo>
                    <a:lnTo>
                      <a:pt x="479" y="705"/>
                    </a:lnTo>
                    <a:lnTo>
                      <a:pt x="479" y="705"/>
                    </a:lnTo>
                    <a:lnTo>
                      <a:pt x="479" y="705"/>
                    </a:lnTo>
                    <a:lnTo>
                      <a:pt x="479" y="705"/>
                    </a:lnTo>
                    <a:lnTo>
                      <a:pt x="478" y="705"/>
                    </a:lnTo>
                    <a:lnTo>
                      <a:pt x="478" y="703"/>
                    </a:lnTo>
                    <a:lnTo>
                      <a:pt x="478" y="703"/>
                    </a:lnTo>
                    <a:lnTo>
                      <a:pt x="476" y="703"/>
                    </a:lnTo>
                    <a:lnTo>
                      <a:pt x="476" y="703"/>
                    </a:lnTo>
                    <a:lnTo>
                      <a:pt x="476" y="703"/>
                    </a:lnTo>
                    <a:lnTo>
                      <a:pt x="476" y="703"/>
                    </a:lnTo>
                    <a:lnTo>
                      <a:pt x="476" y="703"/>
                    </a:lnTo>
                    <a:lnTo>
                      <a:pt x="476" y="703"/>
                    </a:lnTo>
                    <a:lnTo>
                      <a:pt x="474" y="703"/>
                    </a:lnTo>
                    <a:lnTo>
                      <a:pt x="474" y="703"/>
                    </a:lnTo>
                    <a:lnTo>
                      <a:pt x="474" y="703"/>
                    </a:lnTo>
                    <a:lnTo>
                      <a:pt x="474" y="703"/>
                    </a:lnTo>
                    <a:lnTo>
                      <a:pt x="472" y="703"/>
                    </a:lnTo>
                    <a:lnTo>
                      <a:pt x="472" y="703"/>
                    </a:lnTo>
                    <a:lnTo>
                      <a:pt x="472" y="703"/>
                    </a:lnTo>
                    <a:lnTo>
                      <a:pt x="472" y="703"/>
                    </a:lnTo>
                    <a:lnTo>
                      <a:pt x="470" y="703"/>
                    </a:lnTo>
                    <a:lnTo>
                      <a:pt x="470" y="703"/>
                    </a:lnTo>
                    <a:lnTo>
                      <a:pt x="470" y="705"/>
                    </a:lnTo>
                    <a:lnTo>
                      <a:pt x="470" y="705"/>
                    </a:lnTo>
                    <a:lnTo>
                      <a:pt x="470" y="705"/>
                    </a:lnTo>
                    <a:lnTo>
                      <a:pt x="470" y="705"/>
                    </a:lnTo>
                    <a:lnTo>
                      <a:pt x="470" y="705"/>
                    </a:lnTo>
                    <a:lnTo>
                      <a:pt x="470" y="705"/>
                    </a:lnTo>
                    <a:lnTo>
                      <a:pt x="469" y="707"/>
                    </a:lnTo>
                    <a:lnTo>
                      <a:pt x="469" y="709"/>
                    </a:lnTo>
                    <a:lnTo>
                      <a:pt x="469" y="709"/>
                    </a:lnTo>
                    <a:lnTo>
                      <a:pt x="469" y="709"/>
                    </a:lnTo>
                    <a:lnTo>
                      <a:pt x="469" y="709"/>
                    </a:lnTo>
                    <a:lnTo>
                      <a:pt x="469" y="709"/>
                    </a:lnTo>
                    <a:lnTo>
                      <a:pt x="469" y="711"/>
                    </a:lnTo>
                    <a:lnTo>
                      <a:pt x="469" y="711"/>
                    </a:lnTo>
                    <a:lnTo>
                      <a:pt x="469" y="712"/>
                    </a:lnTo>
                    <a:lnTo>
                      <a:pt x="469" y="712"/>
                    </a:lnTo>
                    <a:lnTo>
                      <a:pt x="469" y="712"/>
                    </a:lnTo>
                    <a:lnTo>
                      <a:pt x="470" y="712"/>
                    </a:lnTo>
                    <a:lnTo>
                      <a:pt x="470" y="714"/>
                    </a:lnTo>
                    <a:lnTo>
                      <a:pt x="470" y="714"/>
                    </a:lnTo>
                    <a:lnTo>
                      <a:pt x="470" y="714"/>
                    </a:lnTo>
                    <a:lnTo>
                      <a:pt x="470" y="714"/>
                    </a:lnTo>
                    <a:lnTo>
                      <a:pt x="470" y="714"/>
                    </a:lnTo>
                    <a:lnTo>
                      <a:pt x="470" y="714"/>
                    </a:lnTo>
                    <a:lnTo>
                      <a:pt x="470" y="714"/>
                    </a:lnTo>
                    <a:lnTo>
                      <a:pt x="470" y="716"/>
                    </a:lnTo>
                    <a:lnTo>
                      <a:pt x="470" y="716"/>
                    </a:lnTo>
                    <a:lnTo>
                      <a:pt x="470" y="716"/>
                    </a:lnTo>
                    <a:lnTo>
                      <a:pt x="470" y="716"/>
                    </a:lnTo>
                    <a:lnTo>
                      <a:pt x="470" y="716"/>
                    </a:lnTo>
                    <a:lnTo>
                      <a:pt x="470" y="716"/>
                    </a:lnTo>
                    <a:lnTo>
                      <a:pt x="470" y="718"/>
                    </a:lnTo>
                    <a:lnTo>
                      <a:pt x="470" y="718"/>
                    </a:lnTo>
                    <a:lnTo>
                      <a:pt x="470" y="718"/>
                    </a:lnTo>
                    <a:lnTo>
                      <a:pt x="470" y="718"/>
                    </a:lnTo>
                    <a:lnTo>
                      <a:pt x="470" y="718"/>
                    </a:lnTo>
                    <a:lnTo>
                      <a:pt x="470" y="718"/>
                    </a:lnTo>
                    <a:lnTo>
                      <a:pt x="469" y="720"/>
                    </a:lnTo>
                    <a:lnTo>
                      <a:pt x="469" y="720"/>
                    </a:lnTo>
                    <a:lnTo>
                      <a:pt x="469" y="720"/>
                    </a:lnTo>
                    <a:lnTo>
                      <a:pt x="469" y="720"/>
                    </a:lnTo>
                    <a:lnTo>
                      <a:pt x="469" y="720"/>
                    </a:lnTo>
                    <a:lnTo>
                      <a:pt x="469" y="720"/>
                    </a:lnTo>
                    <a:lnTo>
                      <a:pt x="467" y="720"/>
                    </a:lnTo>
                    <a:lnTo>
                      <a:pt x="467" y="720"/>
                    </a:lnTo>
                    <a:lnTo>
                      <a:pt x="467" y="720"/>
                    </a:lnTo>
                    <a:lnTo>
                      <a:pt x="467" y="720"/>
                    </a:lnTo>
                    <a:lnTo>
                      <a:pt x="467" y="721"/>
                    </a:lnTo>
                    <a:lnTo>
                      <a:pt x="467" y="721"/>
                    </a:lnTo>
                    <a:lnTo>
                      <a:pt x="465" y="721"/>
                    </a:lnTo>
                    <a:lnTo>
                      <a:pt x="465" y="721"/>
                    </a:lnTo>
                    <a:lnTo>
                      <a:pt x="465" y="721"/>
                    </a:lnTo>
                    <a:lnTo>
                      <a:pt x="463" y="721"/>
                    </a:lnTo>
                    <a:lnTo>
                      <a:pt x="463" y="721"/>
                    </a:lnTo>
                    <a:lnTo>
                      <a:pt x="463" y="721"/>
                    </a:lnTo>
                    <a:lnTo>
                      <a:pt x="461" y="721"/>
                    </a:lnTo>
                    <a:lnTo>
                      <a:pt x="461" y="721"/>
                    </a:lnTo>
                    <a:lnTo>
                      <a:pt x="461" y="721"/>
                    </a:lnTo>
                    <a:lnTo>
                      <a:pt x="461" y="721"/>
                    </a:lnTo>
                    <a:lnTo>
                      <a:pt x="461" y="721"/>
                    </a:lnTo>
                    <a:lnTo>
                      <a:pt x="461" y="721"/>
                    </a:lnTo>
                    <a:lnTo>
                      <a:pt x="461" y="723"/>
                    </a:lnTo>
                    <a:lnTo>
                      <a:pt x="461" y="723"/>
                    </a:lnTo>
                    <a:lnTo>
                      <a:pt x="460" y="723"/>
                    </a:lnTo>
                    <a:lnTo>
                      <a:pt x="460" y="725"/>
                    </a:lnTo>
                    <a:lnTo>
                      <a:pt x="460" y="725"/>
                    </a:lnTo>
                    <a:lnTo>
                      <a:pt x="460" y="727"/>
                    </a:lnTo>
                    <a:lnTo>
                      <a:pt x="461" y="727"/>
                    </a:lnTo>
                    <a:lnTo>
                      <a:pt x="461" y="729"/>
                    </a:lnTo>
                    <a:lnTo>
                      <a:pt x="461" y="729"/>
                    </a:lnTo>
                    <a:lnTo>
                      <a:pt x="463" y="729"/>
                    </a:lnTo>
                    <a:lnTo>
                      <a:pt x="463" y="729"/>
                    </a:lnTo>
                    <a:lnTo>
                      <a:pt x="463" y="729"/>
                    </a:lnTo>
                    <a:lnTo>
                      <a:pt x="463" y="730"/>
                    </a:lnTo>
                    <a:lnTo>
                      <a:pt x="463" y="730"/>
                    </a:lnTo>
                    <a:lnTo>
                      <a:pt x="465" y="732"/>
                    </a:lnTo>
                    <a:lnTo>
                      <a:pt x="465" y="732"/>
                    </a:lnTo>
                    <a:lnTo>
                      <a:pt x="465" y="734"/>
                    </a:lnTo>
                    <a:lnTo>
                      <a:pt x="465" y="736"/>
                    </a:lnTo>
                    <a:lnTo>
                      <a:pt x="467" y="736"/>
                    </a:lnTo>
                    <a:lnTo>
                      <a:pt x="467" y="736"/>
                    </a:lnTo>
                    <a:lnTo>
                      <a:pt x="467" y="736"/>
                    </a:lnTo>
                    <a:lnTo>
                      <a:pt x="467" y="736"/>
                    </a:lnTo>
                    <a:lnTo>
                      <a:pt x="467" y="738"/>
                    </a:lnTo>
                    <a:lnTo>
                      <a:pt x="467" y="738"/>
                    </a:lnTo>
                    <a:lnTo>
                      <a:pt x="467" y="740"/>
                    </a:lnTo>
                    <a:lnTo>
                      <a:pt x="467" y="740"/>
                    </a:lnTo>
                    <a:lnTo>
                      <a:pt x="467" y="740"/>
                    </a:lnTo>
                    <a:lnTo>
                      <a:pt x="467" y="740"/>
                    </a:lnTo>
                    <a:lnTo>
                      <a:pt x="467" y="741"/>
                    </a:lnTo>
                    <a:lnTo>
                      <a:pt x="465" y="741"/>
                    </a:lnTo>
                    <a:lnTo>
                      <a:pt x="465" y="741"/>
                    </a:lnTo>
                    <a:lnTo>
                      <a:pt x="465" y="741"/>
                    </a:lnTo>
                    <a:lnTo>
                      <a:pt x="465" y="741"/>
                    </a:lnTo>
                    <a:lnTo>
                      <a:pt x="463" y="741"/>
                    </a:lnTo>
                    <a:lnTo>
                      <a:pt x="463" y="740"/>
                    </a:lnTo>
                    <a:lnTo>
                      <a:pt x="463" y="740"/>
                    </a:lnTo>
                    <a:lnTo>
                      <a:pt x="461" y="740"/>
                    </a:lnTo>
                    <a:lnTo>
                      <a:pt x="460" y="740"/>
                    </a:lnTo>
                    <a:lnTo>
                      <a:pt x="458" y="738"/>
                    </a:lnTo>
                    <a:lnTo>
                      <a:pt x="458" y="738"/>
                    </a:lnTo>
                    <a:lnTo>
                      <a:pt x="458" y="738"/>
                    </a:lnTo>
                    <a:lnTo>
                      <a:pt x="456" y="736"/>
                    </a:lnTo>
                    <a:lnTo>
                      <a:pt x="456" y="736"/>
                    </a:lnTo>
                    <a:lnTo>
                      <a:pt x="454" y="736"/>
                    </a:lnTo>
                    <a:lnTo>
                      <a:pt x="454" y="734"/>
                    </a:lnTo>
                    <a:lnTo>
                      <a:pt x="454" y="734"/>
                    </a:lnTo>
                    <a:lnTo>
                      <a:pt x="454" y="734"/>
                    </a:lnTo>
                    <a:lnTo>
                      <a:pt x="452" y="734"/>
                    </a:lnTo>
                    <a:lnTo>
                      <a:pt x="452" y="734"/>
                    </a:lnTo>
                    <a:lnTo>
                      <a:pt x="452" y="734"/>
                    </a:lnTo>
                    <a:lnTo>
                      <a:pt x="452" y="734"/>
                    </a:lnTo>
                    <a:lnTo>
                      <a:pt x="451" y="734"/>
                    </a:lnTo>
                    <a:lnTo>
                      <a:pt x="451" y="734"/>
                    </a:lnTo>
                    <a:lnTo>
                      <a:pt x="451" y="734"/>
                    </a:lnTo>
                    <a:lnTo>
                      <a:pt x="451" y="736"/>
                    </a:lnTo>
                    <a:lnTo>
                      <a:pt x="451" y="736"/>
                    </a:lnTo>
                    <a:lnTo>
                      <a:pt x="451" y="736"/>
                    </a:lnTo>
                    <a:lnTo>
                      <a:pt x="451" y="736"/>
                    </a:lnTo>
                    <a:lnTo>
                      <a:pt x="449" y="736"/>
                    </a:lnTo>
                    <a:lnTo>
                      <a:pt x="449" y="736"/>
                    </a:lnTo>
                    <a:lnTo>
                      <a:pt x="449" y="736"/>
                    </a:lnTo>
                    <a:lnTo>
                      <a:pt x="449" y="738"/>
                    </a:lnTo>
                    <a:lnTo>
                      <a:pt x="449" y="738"/>
                    </a:lnTo>
                    <a:lnTo>
                      <a:pt x="449" y="738"/>
                    </a:lnTo>
                    <a:lnTo>
                      <a:pt x="449" y="738"/>
                    </a:lnTo>
                    <a:lnTo>
                      <a:pt x="449" y="738"/>
                    </a:lnTo>
                    <a:lnTo>
                      <a:pt x="449" y="740"/>
                    </a:lnTo>
                    <a:lnTo>
                      <a:pt x="449" y="740"/>
                    </a:lnTo>
                    <a:lnTo>
                      <a:pt x="449" y="740"/>
                    </a:lnTo>
                    <a:lnTo>
                      <a:pt x="449" y="741"/>
                    </a:lnTo>
                    <a:lnTo>
                      <a:pt x="451" y="741"/>
                    </a:lnTo>
                    <a:lnTo>
                      <a:pt x="451" y="741"/>
                    </a:lnTo>
                    <a:lnTo>
                      <a:pt x="451" y="743"/>
                    </a:lnTo>
                    <a:lnTo>
                      <a:pt x="452" y="743"/>
                    </a:lnTo>
                    <a:lnTo>
                      <a:pt x="452" y="743"/>
                    </a:lnTo>
                    <a:lnTo>
                      <a:pt x="452" y="743"/>
                    </a:lnTo>
                    <a:lnTo>
                      <a:pt x="454" y="743"/>
                    </a:lnTo>
                    <a:lnTo>
                      <a:pt x="454" y="743"/>
                    </a:lnTo>
                    <a:lnTo>
                      <a:pt x="454" y="745"/>
                    </a:lnTo>
                    <a:lnTo>
                      <a:pt x="454" y="745"/>
                    </a:lnTo>
                    <a:lnTo>
                      <a:pt x="454" y="745"/>
                    </a:lnTo>
                    <a:lnTo>
                      <a:pt x="456" y="747"/>
                    </a:lnTo>
                    <a:lnTo>
                      <a:pt x="456" y="747"/>
                    </a:lnTo>
                    <a:lnTo>
                      <a:pt x="456" y="747"/>
                    </a:lnTo>
                    <a:lnTo>
                      <a:pt x="456" y="749"/>
                    </a:lnTo>
                    <a:lnTo>
                      <a:pt x="458" y="749"/>
                    </a:lnTo>
                    <a:lnTo>
                      <a:pt x="458" y="750"/>
                    </a:lnTo>
                    <a:lnTo>
                      <a:pt x="458" y="750"/>
                    </a:lnTo>
                    <a:lnTo>
                      <a:pt x="458" y="750"/>
                    </a:lnTo>
                    <a:lnTo>
                      <a:pt x="458" y="752"/>
                    </a:lnTo>
                    <a:lnTo>
                      <a:pt x="458" y="752"/>
                    </a:lnTo>
                    <a:lnTo>
                      <a:pt x="458" y="752"/>
                    </a:lnTo>
                    <a:lnTo>
                      <a:pt x="458" y="752"/>
                    </a:lnTo>
                    <a:lnTo>
                      <a:pt x="456" y="752"/>
                    </a:lnTo>
                    <a:lnTo>
                      <a:pt x="456" y="754"/>
                    </a:lnTo>
                    <a:lnTo>
                      <a:pt x="456" y="754"/>
                    </a:lnTo>
                    <a:lnTo>
                      <a:pt x="456" y="754"/>
                    </a:lnTo>
                    <a:lnTo>
                      <a:pt x="456" y="754"/>
                    </a:lnTo>
                    <a:lnTo>
                      <a:pt x="456" y="754"/>
                    </a:lnTo>
                    <a:lnTo>
                      <a:pt x="456" y="756"/>
                    </a:lnTo>
                    <a:lnTo>
                      <a:pt x="456" y="756"/>
                    </a:lnTo>
                    <a:lnTo>
                      <a:pt x="454" y="756"/>
                    </a:lnTo>
                    <a:lnTo>
                      <a:pt x="454" y="756"/>
                    </a:lnTo>
                    <a:lnTo>
                      <a:pt x="452" y="756"/>
                    </a:lnTo>
                    <a:lnTo>
                      <a:pt x="451" y="756"/>
                    </a:lnTo>
                    <a:lnTo>
                      <a:pt x="449" y="758"/>
                    </a:lnTo>
                    <a:lnTo>
                      <a:pt x="449" y="758"/>
                    </a:lnTo>
                    <a:lnTo>
                      <a:pt x="449" y="758"/>
                    </a:lnTo>
                    <a:lnTo>
                      <a:pt x="447" y="758"/>
                    </a:lnTo>
                    <a:lnTo>
                      <a:pt x="447" y="759"/>
                    </a:lnTo>
                    <a:lnTo>
                      <a:pt x="445" y="759"/>
                    </a:lnTo>
                    <a:lnTo>
                      <a:pt x="445" y="761"/>
                    </a:lnTo>
                    <a:lnTo>
                      <a:pt x="445" y="761"/>
                    </a:lnTo>
                    <a:lnTo>
                      <a:pt x="445" y="761"/>
                    </a:lnTo>
                    <a:lnTo>
                      <a:pt x="445" y="763"/>
                    </a:lnTo>
                    <a:lnTo>
                      <a:pt x="445" y="763"/>
                    </a:lnTo>
                    <a:lnTo>
                      <a:pt x="445" y="765"/>
                    </a:lnTo>
                    <a:lnTo>
                      <a:pt x="445" y="765"/>
                    </a:lnTo>
                    <a:lnTo>
                      <a:pt x="445" y="767"/>
                    </a:lnTo>
                    <a:lnTo>
                      <a:pt x="445" y="767"/>
                    </a:lnTo>
                    <a:lnTo>
                      <a:pt x="445" y="767"/>
                    </a:lnTo>
                    <a:lnTo>
                      <a:pt x="445" y="767"/>
                    </a:lnTo>
                    <a:lnTo>
                      <a:pt x="447" y="767"/>
                    </a:lnTo>
                    <a:lnTo>
                      <a:pt x="447" y="767"/>
                    </a:lnTo>
                    <a:lnTo>
                      <a:pt x="447" y="767"/>
                    </a:lnTo>
                    <a:lnTo>
                      <a:pt x="447" y="768"/>
                    </a:lnTo>
                    <a:lnTo>
                      <a:pt x="447" y="768"/>
                    </a:lnTo>
                    <a:lnTo>
                      <a:pt x="447" y="768"/>
                    </a:lnTo>
                    <a:lnTo>
                      <a:pt x="449" y="770"/>
                    </a:lnTo>
                    <a:lnTo>
                      <a:pt x="449" y="770"/>
                    </a:lnTo>
                    <a:lnTo>
                      <a:pt x="451" y="770"/>
                    </a:lnTo>
                    <a:lnTo>
                      <a:pt x="451" y="772"/>
                    </a:lnTo>
                    <a:lnTo>
                      <a:pt x="451" y="774"/>
                    </a:lnTo>
                    <a:lnTo>
                      <a:pt x="451" y="774"/>
                    </a:lnTo>
                    <a:lnTo>
                      <a:pt x="451" y="776"/>
                    </a:lnTo>
                    <a:lnTo>
                      <a:pt x="451" y="776"/>
                    </a:lnTo>
                    <a:lnTo>
                      <a:pt x="451" y="776"/>
                    </a:lnTo>
                    <a:lnTo>
                      <a:pt x="451" y="776"/>
                    </a:lnTo>
                    <a:lnTo>
                      <a:pt x="449" y="776"/>
                    </a:lnTo>
                    <a:lnTo>
                      <a:pt x="449" y="776"/>
                    </a:lnTo>
                    <a:lnTo>
                      <a:pt x="447" y="776"/>
                    </a:lnTo>
                    <a:lnTo>
                      <a:pt x="445" y="774"/>
                    </a:lnTo>
                    <a:lnTo>
                      <a:pt x="443" y="774"/>
                    </a:lnTo>
                    <a:lnTo>
                      <a:pt x="441" y="774"/>
                    </a:lnTo>
                    <a:lnTo>
                      <a:pt x="441" y="774"/>
                    </a:lnTo>
                    <a:lnTo>
                      <a:pt x="440" y="772"/>
                    </a:lnTo>
                    <a:lnTo>
                      <a:pt x="438" y="772"/>
                    </a:lnTo>
                    <a:lnTo>
                      <a:pt x="436" y="772"/>
                    </a:lnTo>
                    <a:lnTo>
                      <a:pt x="436" y="770"/>
                    </a:lnTo>
                    <a:lnTo>
                      <a:pt x="434" y="770"/>
                    </a:lnTo>
                    <a:lnTo>
                      <a:pt x="432" y="770"/>
                    </a:lnTo>
                    <a:lnTo>
                      <a:pt x="432" y="770"/>
                    </a:lnTo>
                    <a:lnTo>
                      <a:pt x="431" y="770"/>
                    </a:lnTo>
                    <a:lnTo>
                      <a:pt x="429" y="768"/>
                    </a:lnTo>
                    <a:lnTo>
                      <a:pt x="429" y="768"/>
                    </a:lnTo>
                    <a:lnTo>
                      <a:pt x="429" y="768"/>
                    </a:lnTo>
                    <a:lnTo>
                      <a:pt x="427" y="768"/>
                    </a:lnTo>
                    <a:lnTo>
                      <a:pt x="427" y="768"/>
                    </a:lnTo>
                    <a:lnTo>
                      <a:pt x="425" y="770"/>
                    </a:lnTo>
                    <a:lnTo>
                      <a:pt x="425" y="770"/>
                    </a:lnTo>
                    <a:lnTo>
                      <a:pt x="425" y="770"/>
                    </a:lnTo>
                    <a:lnTo>
                      <a:pt x="425" y="770"/>
                    </a:lnTo>
                    <a:lnTo>
                      <a:pt x="425" y="770"/>
                    </a:lnTo>
                    <a:lnTo>
                      <a:pt x="425" y="770"/>
                    </a:lnTo>
                    <a:lnTo>
                      <a:pt x="425" y="770"/>
                    </a:lnTo>
                    <a:lnTo>
                      <a:pt x="423" y="770"/>
                    </a:lnTo>
                    <a:lnTo>
                      <a:pt x="425" y="772"/>
                    </a:lnTo>
                    <a:lnTo>
                      <a:pt x="425" y="772"/>
                    </a:lnTo>
                    <a:lnTo>
                      <a:pt x="425" y="772"/>
                    </a:lnTo>
                    <a:lnTo>
                      <a:pt x="425" y="772"/>
                    </a:lnTo>
                    <a:lnTo>
                      <a:pt x="425" y="772"/>
                    </a:lnTo>
                    <a:lnTo>
                      <a:pt x="425" y="772"/>
                    </a:lnTo>
                    <a:lnTo>
                      <a:pt x="427" y="774"/>
                    </a:lnTo>
                    <a:lnTo>
                      <a:pt x="427" y="774"/>
                    </a:lnTo>
                    <a:lnTo>
                      <a:pt x="425" y="774"/>
                    </a:lnTo>
                    <a:lnTo>
                      <a:pt x="425" y="774"/>
                    </a:lnTo>
                    <a:lnTo>
                      <a:pt x="425" y="774"/>
                    </a:lnTo>
                    <a:lnTo>
                      <a:pt x="425" y="774"/>
                    </a:lnTo>
                    <a:lnTo>
                      <a:pt x="425" y="774"/>
                    </a:lnTo>
                    <a:lnTo>
                      <a:pt x="425" y="774"/>
                    </a:lnTo>
                    <a:lnTo>
                      <a:pt x="425" y="774"/>
                    </a:lnTo>
                    <a:lnTo>
                      <a:pt x="423" y="774"/>
                    </a:lnTo>
                    <a:lnTo>
                      <a:pt x="423" y="774"/>
                    </a:lnTo>
                    <a:lnTo>
                      <a:pt x="423" y="774"/>
                    </a:lnTo>
                    <a:lnTo>
                      <a:pt x="423" y="774"/>
                    </a:lnTo>
                    <a:lnTo>
                      <a:pt x="422" y="774"/>
                    </a:lnTo>
                    <a:lnTo>
                      <a:pt x="422" y="774"/>
                    </a:lnTo>
                    <a:lnTo>
                      <a:pt x="422" y="774"/>
                    </a:lnTo>
                    <a:lnTo>
                      <a:pt x="422" y="774"/>
                    </a:lnTo>
                    <a:lnTo>
                      <a:pt x="420" y="774"/>
                    </a:lnTo>
                    <a:lnTo>
                      <a:pt x="420" y="774"/>
                    </a:lnTo>
                    <a:lnTo>
                      <a:pt x="420" y="774"/>
                    </a:lnTo>
                    <a:lnTo>
                      <a:pt x="420" y="774"/>
                    </a:lnTo>
                    <a:lnTo>
                      <a:pt x="418" y="774"/>
                    </a:lnTo>
                    <a:lnTo>
                      <a:pt x="416" y="772"/>
                    </a:lnTo>
                    <a:lnTo>
                      <a:pt x="414" y="772"/>
                    </a:lnTo>
                    <a:lnTo>
                      <a:pt x="414" y="772"/>
                    </a:lnTo>
                    <a:lnTo>
                      <a:pt x="414" y="772"/>
                    </a:lnTo>
                    <a:lnTo>
                      <a:pt x="413" y="772"/>
                    </a:lnTo>
                    <a:lnTo>
                      <a:pt x="413" y="772"/>
                    </a:lnTo>
                    <a:lnTo>
                      <a:pt x="413" y="772"/>
                    </a:lnTo>
                    <a:lnTo>
                      <a:pt x="411" y="772"/>
                    </a:lnTo>
                    <a:lnTo>
                      <a:pt x="411" y="770"/>
                    </a:lnTo>
                    <a:lnTo>
                      <a:pt x="411" y="770"/>
                    </a:lnTo>
                    <a:lnTo>
                      <a:pt x="411" y="770"/>
                    </a:lnTo>
                    <a:lnTo>
                      <a:pt x="411" y="768"/>
                    </a:lnTo>
                    <a:lnTo>
                      <a:pt x="411" y="768"/>
                    </a:lnTo>
                    <a:lnTo>
                      <a:pt x="411" y="768"/>
                    </a:lnTo>
                    <a:lnTo>
                      <a:pt x="413" y="768"/>
                    </a:lnTo>
                    <a:lnTo>
                      <a:pt x="413" y="768"/>
                    </a:lnTo>
                    <a:lnTo>
                      <a:pt x="413" y="767"/>
                    </a:lnTo>
                    <a:lnTo>
                      <a:pt x="413" y="767"/>
                    </a:lnTo>
                    <a:lnTo>
                      <a:pt x="413" y="767"/>
                    </a:lnTo>
                    <a:lnTo>
                      <a:pt x="413" y="767"/>
                    </a:lnTo>
                    <a:lnTo>
                      <a:pt x="413" y="765"/>
                    </a:lnTo>
                    <a:lnTo>
                      <a:pt x="414" y="765"/>
                    </a:lnTo>
                    <a:lnTo>
                      <a:pt x="414" y="765"/>
                    </a:lnTo>
                    <a:lnTo>
                      <a:pt x="414" y="765"/>
                    </a:lnTo>
                    <a:lnTo>
                      <a:pt x="414" y="763"/>
                    </a:lnTo>
                    <a:lnTo>
                      <a:pt x="413" y="763"/>
                    </a:lnTo>
                    <a:lnTo>
                      <a:pt x="413" y="763"/>
                    </a:lnTo>
                    <a:lnTo>
                      <a:pt x="413" y="763"/>
                    </a:lnTo>
                    <a:lnTo>
                      <a:pt x="413" y="763"/>
                    </a:lnTo>
                    <a:lnTo>
                      <a:pt x="413" y="761"/>
                    </a:lnTo>
                    <a:lnTo>
                      <a:pt x="413" y="761"/>
                    </a:lnTo>
                    <a:lnTo>
                      <a:pt x="413" y="761"/>
                    </a:lnTo>
                    <a:lnTo>
                      <a:pt x="413" y="759"/>
                    </a:lnTo>
                    <a:lnTo>
                      <a:pt x="413" y="759"/>
                    </a:lnTo>
                    <a:lnTo>
                      <a:pt x="413" y="759"/>
                    </a:lnTo>
                    <a:lnTo>
                      <a:pt x="413" y="758"/>
                    </a:lnTo>
                    <a:lnTo>
                      <a:pt x="413" y="758"/>
                    </a:lnTo>
                    <a:lnTo>
                      <a:pt x="411" y="758"/>
                    </a:lnTo>
                    <a:lnTo>
                      <a:pt x="411" y="758"/>
                    </a:lnTo>
                    <a:lnTo>
                      <a:pt x="411" y="758"/>
                    </a:lnTo>
                    <a:lnTo>
                      <a:pt x="411" y="758"/>
                    </a:lnTo>
                    <a:lnTo>
                      <a:pt x="411" y="758"/>
                    </a:lnTo>
                    <a:lnTo>
                      <a:pt x="411" y="756"/>
                    </a:lnTo>
                    <a:lnTo>
                      <a:pt x="411" y="756"/>
                    </a:lnTo>
                    <a:lnTo>
                      <a:pt x="411" y="756"/>
                    </a:lnTo>
                    <a:lnTo>
                      <a:pt x="409" y="756"/>
                    </a:lnTo>
                    <a:lnTo>
                      <a:pt x="409" y="754"/>
                    </a:lnTo>
                    <a:lnTo>
                      <a:pt x="409" y="754"/>
                    </a:lnTo>
                    <a:lnTo>
                      <a:pt x="409" y="754"/>
                    </a:lnTo>
                    <a:lnTo>
                      <a:pt x="409" y="754"/>
                    </a:lnTo>
                    <a:lnTo>
                      <a:pt x="409" y="754"/>
                    </a:lnTo>
                    <a:lnTo>
                      <a:pt x="409" y="752"/>
                    </a:lnTo>
                    <a:lnTo>
                      <a:pt x="407" y="752"/>
                    </a:lnTo>
                    <a:lnTo>
                      <a:pt x="407" y="752"/>
                    </a:lnTo>
                    <a:lnTo>
                      <a:pt x="407" y="752"/>
                    </a:lnTo>
                    <a:lnTo>
                      <a:pt x="407" y="752"/>
                    </a:lnTo>
                    <a:close/>
                  </a:path>
                </a:pathLst>
              </a:custGeom>
              <a:solidFill>
                <a:srgbClr val="163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22">
                <a:extLst>
                  <a:ext uri="{FF2B5EF4-FFF2-40B4-BE49-F238E27FC236}">
                    <a16:creationId xmlns:a16="http://schemas.microsoft.com/office/drawing/2014/main" id="{451AA55A-07B8-9330-1D11-45FBCD977498}"/>
                  </a:ext>
                </a:extLst>
              </p:cNvPr>
              <p:cNvSpPr>
                <a:spLocks/>
              </p:cNvSpPr>
              <p:nvPr/>
            </p:nvSpPr>
            <p:spPr bwMode="auto">
              <a:xfrm>
                <a:off x="3649" y="592"/>
                <a:ext cx="895" cy="776"/>
              </a:xfrm>
              <a:custGeom>
                <a:avLst/>
                <a:gdLst>
                  <a:gd name="T0" fmla="*/ 391 w 895"/>
                  <a:gd name="T1" fmla="*/ 702 h 776"/>
                  <a:gd name="T2" fmla="*/ 402 w 895"/>
                  <a:gd name="T3" fmla="*/ 647 h 776"/>
                  <a:gd name="T4" fmla="*/ 427 w 895"/>
                  <a:gd name="T5" fmla="*/ 591 h 776"/>
                  <a:gd name="T6" fmla="*/ 402 w 895"/>
                  <a:gd name="T7" fmla="*/ 533 h 776"/>
                  <a:gd name="T8" fmla="*/ 384 w 895"/>
                  <a:gd name="T9" fmla="*/ 465 h 776"/>
                  <a:gd name="T10" fmla="*/ 315 w 895"/>
                  <a:gd name="T11" fmla="*/ 475 h 776"/>
                  <a:gd name="T12" fmla="*/ 281 w 895"/>
                  <a:gd name="T13" fmla="*/ 432 h 776"/>
                  <a:gd name="T14" fmla="*/ 212 w 895"/>
                  <a:gd name="T15" fmla="*/ 412 h 776"/>
                  <a:gd name="T16" fmla="*/ 152 w 895"/>
                  <a:gd name="T17" fmla="*/ 376 h 776"/>
                  <a:gd name="T18" fmla="*/ 87 w 895"/>
                  <a:gd name="T19" fmla="*/ 367 h 776"/>
                  <a:gd name="T20" fmla="*/ 47 w 895"/>
                  <a:gd name="T21" fmla="*/ 347 h 776"/>
                  <a:gd name="T22" fmla="*/ 27 w 895"/>
                  <a:gd name="T23" fmla="*/ 318 h 776"/>
                  <a:gd name="T24" fmla="*/ 31 w 895"/>
                  <a:gd name="T25" fmla="*/ 287 h 776"/>
                  <a:gd name="T26" fmla="*/ 36 w 895"/>
                  <a:gd name="T27" fmla="*/ 255 h 776"/>
                  <a:gd name="T28" fmla="*/ 24 w 895"/>
                  <a:gd name="T29" fmla="*/ 231 h 776"/>
                  <a:gd name="T30" fmla="*/ 4 w 895"/>
                  <a:gd name="T31" fmla="*/ 217 h 776"/>
                  <a:gd name="T32" fmla="*/ 33 w 895"/>
                  <a:gd name="T33" fmla="*/ 197 h 776"/>
                  <a:gd name="T34" fmla="*/ 101 w 895"/>
                  <a:gd name="T35" fmla="*/ 211 h 776"/>
                  <a:gd name="T36" fmla="*/ 123 w 895"/>
                  <a:gd name="T37" fmla="*/ 184 h 776"/>
                  <a:gd name="T38" fmla="*/ 167 w 895"/>
                  <a:gd name="T39" fmla="*/ 188 h 776"/>
                  <a:gd name="T40" fmla="*/ 203 w 895"/>
                  <a:gd name="T41" fmla="*/ 184 h 776"/>
                  <a:gd name="T42" fmla="*/ 224 w 895"/>
                  <a:gd name="T43" fmla="*/ 170 h 776"/>
                  <a:gd name="T44" fmla="*/ 221 w 895"/>
                  <a:gd name="T45" fmla="*/ 144 h 776"/>
                  <a:gd name="T46" fmla="*/ 248 w 895"/>
                  <a:gd name="T47" fmla="*/ 119 h 776"/>
                  <a:gd name="T48" fmla="*/ 271 w 895"/>
                  <a:gd name="T49" fmla="*/ 101 h 776"/>
                  <a:gd name="T50" fmla="*/ 284 w 895"/>
                  <a:gd name="T51" fmla="*/ 83 h 776"/>
                  <a:gd name="T52" fmla="*/ 319 w 895"/>
                  <a:gd name="T53" fmla="*/ 76 h 776"/>
                  <a:gd name="T54" fmla="*/ 338 w 895"/>
                  <a:gd name="T55" fmla="*/ 72 h 776"/>
                  <a:gd name="T56" fmla="*/ 356 w 895"/>
                  <a:gd name="T57" fmla="*/ 63 h 776"/>
                  <a:gd name="T58" fmla="*/ 382 w 895"/>
                  <a:gd name="T59" fmla="*/ 52 h 776"/>
                  <a:gd name="T60" fmla="*/ 411 w 895"/>
                  <a:gd name="T61" fmla="*/ 52 h 776"/>
                  <a:gd name="T62" fmla="*/ 438 w 895"/>
                  <a:gd name="T63" fmla="*/ 59 h 776"/>
                  <a:gd name="T64" fmla="*/ 458 w 895"/>
                  <a:gd name="T65" fmla="*/ 52 h 776"/>
                  <a:gd name="T66" fmla="*/ 487 w 895"/>
                  <a:gd name="T67" fmla="*/ 54 h 776"/>
                  <a:gd name="T68" fmla="*/ 517 w 895"/>
                  <a:gd name="T69" fmla="*/ 56 h 776"/>
                  <a:gd name="T70" fmla="*/ 548 w 895"/>
                  <a:gd name="T71" fmla="*/ 52 h 776"/>
                  <a:gd name="T72" fmla="*/ 574 w 895"/>
                  <a:gd name="T73" fmla="*/ 41 h 776"/>
                  <a:gd name="T74" fmla="*/ 595 w 895"/>
                  <a:gd name="T75" fmla="*/ 23 h 776"/>
                  <a:gd name="T76" fmla="*/ 615 w 895"/>
                  <a:gd name="T77" fmla="*/ 18 h 776"/>
                  <a:gd name="T78" fmla="*/ 635 w 895"/>
                  <a:gd name="T79" fmla="*/ 5 h 776"/>
                  <a:gd name="T80" fmla="*/ 655 w 895"/>
                  <a:gd name="T81" fmla="*/ 7 h 776"/>
                  <a:gd name="T82" fmla="*/ 680 w 895"/>
                  <a:gd name="T83" fmla="*/ 23 h 776"/>
                  <a:gd name="T84" fmla="*/ 700 w 895"/>
                  <a:gd name="T85" fmla="*/ 45 h 776"/>
                  <a:gd name="T86" fmla="*/ 722 w 895"/>
                  <a:gd name="T87" fmla="*/ 68 h 776"/>
                  <a:gd name="T88" fmla="*/ 720 w 895"/>
                  <a:gd name="T89" fmla="*/ 114 h 776"/>
                  <a:gd name="T90" fmla="*/ 756 w 895"/>
                  <a:gd name="T91" fmla="*/ 168 h 776"/>
                  <a:gd name="T92" fmla="*/ 827 w 895"/>
                  <a:gd name="T93" fmla="*/ 186 h 776"/>
                  <a:gd name="T94" fmla="*/ 879 w 895"/>
                  <a:gd name="T95" fmla="*/ 211 h 776"/>
                  <a:gd name="T96" fmla="*/ 872 w 895"/>
                  <a:gd name="T97" fmla="*/ 258 h 776"/>
                  <a:gd name="T98" fmla="*/ 888 w 895"/>
                  <a:gd name="T99" fmla="*/ 316 h 776"/>
                  <a:gd name="T100" fmla="*/ 870 w 895"/>
                  <a:gd name="T101" fmla="*/ 383 h 776"/>
                  <a:gd name="T102" fmla="*/ 886 w 895"/>
                  <a:gd name="T103" fmla="*/ 448 h 776"/>
                  <a:gd name="T104" fmla="*/ 872 w 895"/>
                  <a:gd name="T105" fmla="*/ 504 h 776"/>
                  <a:gd name="T106" fmla="*/ 810 w 895"/>
                  <a:gd name="T107" fmla="*/ 503 h 776"/>
                  <a:gd name="T108" fmla="*/ 771 w 895"/>
                  <a:gd name="T109" fmla="*/ 551 h 776"/>
                  <a:gd name="T110" fmla="*/ 736 w 895"/>
                  <a:gd name="T111" fmla="*/ 597 h 776"/>
                  <a:gd name="T112" fmla="*/ 722 w 895"/>
                  <a:gd name="T113" fmla="*/ 673 h 776"/>
                  <a:gd name="T114" fmla="*/ 678 w 895"/>
                  <a:gd name="T115" fmla="*/ 712 h 776"/>
                  <a:gd name="T116" fmla="*/ 619 w 895"/>
                  <a:gd name="T117" fmla="*/ 741 h 776"/>
                  <a:gd name="T118" fmla="*/ 548 w 895"/>
                  <a:gd name="T119" fmla="*/ 718 h 776"/>
                  <a:gd name="T120" fmla="*/ 489 w 895"/>
                  <a:gd name="T121" fmla="*/ 707 h 776"/>
                  <a:gd name="T122" fmla="*/ 465 w 895"/>
                  <a:gd name="T123" fmla="*/ 732 h 776"/>
                  <a:gd name="T124" fmla="*/ 449 w 895"/>
                  <a:gd name="T125"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5" h="776">
                    <a:moveTo>
                      <a:pt x="407" y="752"/>
                    </a:moveTo>
                    <a:lnTo>
                      <a:pt x="407" y="752"/>
                    </a:lnTo>
                    <a:lnTo>
                      <a:pt x="407" y="750"/>
                    </a:lnTo>
                    <a:lnTo>
                      <a:pt x="407" y="750"/>
                    </a:lnTo>
                    <a:lnTo>
                      <a:pt x="407" y="750"/>
                    </a:lnTo>
                    <a:lnTo>
                      <a:pt x="407" y="750"/>
                    </a:lnTo>
                    <a:lnTo>
                      <a:pt x="407" y="750"/>
                    </a:lnTo>
                    <a:lnTo>
                      <a:pt x="407" y="747"/>
                    </a:lnTo>
                    <a:lnTo>
                      <a:pt x="407" y="747"/>
                    </a:lnTo>
                    <a:lnTo>
                      <a:pt x="407" y="747"/>
                    </a:lnTo>
                    <a:lnTo>
                      <a:pt x="407" y="747"/>
                    </a:lnTo>
                    <a:lnTo>
                      <a:pt x="407" y="747"/>
                    </a:lnTo>
                    <a:lnTo>
                      <a:pt x="407" y="745"/>
                    </a:lnTo>
                    <a:lnTo>
                      <a:pt x="407" y="745"/>
                    </a:lnTo>
                    <a:lnTo>
                      <a:pt x="407" y="745"/>
                    </a:lnTo>
                    <a:lnTo>
                      <a:pt x="409" y="745"/>
                    </a:lnTo>
                    <a:lnTo>
                      <a:pt x="409" y="743"/>
                    </a:lnTo>
                    <a:lnTo>
                      <a:pt x="409" y="743"/>
                    </a:lnTo>
                    <a:lnTo>
                      <a:pt x="409" y="741"/>
                    </a:lnTo>
                    <a:lnTo>
                      <a:pt x="409" y="741"/>
                    </a:lnTo>
                    <a:lnTo>
                      <a:pt x="409" y="741"/>
                    </a:lnTo>
                    <a:lnTo>
                      <a:pt x="409" y="741"/>
                    </a:lnTo>
                    <a:lnTo>
                      <a:pt x="409" y="741"/>
                    </a:lnTo>
                    <a:lnTo>
                      <a:pt x="409" y="741"/>
                    </a:lnTo>
                    <a:lnTo>
                      <a:pt x="409" y="740"/>
                    </a:lnTo>
                    <a:lnTo>
                      <a:pt x="409" y="740"/>
                    </a:lnTo>
                    <a:lnTo>
                      <a:pt x="409" y="740"/>
                    </a:lnTo>
                    <a:lnTo>
                      <a:pt x="409" y="740"/>
                    </a:lnTo>
                    <a:lnTo>
                      <a:pt x="409" y="738"/>
                    </a:lnTo>
                    <a:lnTo>
                      <a:pt x="409" y="738"/>
                    </a:lnTo>
                    <a:lnTo>
                      <a:pt x="409" y="738"/>
                    </a:lnTo>
                    <a:lnTo>
                      <a:pt x="409" y="736"/>
                    </a:lnTo>
                    <a:lnTo>
                      <a:pt x="409" y="736"/>
                    </a:lnTo>
                    <a:lnTo>
                      <a:pt x="409" y="736"/>
                    </a:lnTo>
                    <a:lnTo>
                      <a:pt x="409" y="734"/>
                    </a:lnTo>
                    <a:lnTo>
                      <a:pt x="409" y="734"/>
                    </a:lnTo>
                    <a:lnTo>
                      <a:pt x="407" y="734"/>
                    </a:lnTo>
                    <a:lnTo>
                      <a:pt x="407" y="734"/>
                    </a:lnTo>
                    <a:lnTo>
                      <a:pt x="407" y="734"/>
                    </a:lnTo>
                    <a:lnTo>
                      <a:pt x="405" y="732"/>
                    </a:lnTo>
                    <a:lnTo>
                      <a:pt x="405" y="732"/>
                    </a:lnTo>
                    <a:lnTo>
                      <a:pt x="405" y="732"/>
                    </a:lnTo>
                    <a:lnTo>
                      <a:pt x="404" y="732"/>
                    </a:lnTo>
                    <a:lnTo>
                      <a:pt x="404" y="732"/>
                    </a:lnTo>
                    <a:lnTo>
                      <a:pt x="404" y="730"/>
                    </a:lnTo>
                    <a:lnTo>
                      <a:pt x="404" y="730"/>
                    </a:lnTo>
                    <a:lnTo>
                      <a:pt x="404" y="730"/>
                    </a:lnTo>
                    <a:lnTo>
                      <a:pt x="404" y="729"/>
                    </a:lnTo>
                    <a:lnTo>
                      <a:pt x="402" y="729"/>
                    </a:lnTo>
                    <a:lnTo>
                      <a:pt x="402" y="727"/>
                    </a:lnTo>
                    <a:lnTo>
                      <a:pt x="402" y="727"/>
                    </a:lnTo>
                    <a:lnTo>
                      <a:pt x="402" y="727"/>
                    </a:lnTo>
                    <a:lnTo>
                      <a:pt x="402" y="725"/>
                    </a:lnTo>
                    <a:lnTo>
                      <a:pt x="402" y="725"/>
                    </a:lnTo>
                    <a:lnTo>
                      <a:pt x="402" y="725"/>
                    </a:lnTo>
                    <a:lnTo>
                      <a:pt x="402" y="723"/>
                    </a:lnTo>
                    <a:lnTo>
                      <a:pt x="402" y="723"/>
                    </a:lnTo>
                    <a:lnTo>
                      <a:pt x="402" y="723"/>
                    </a:lnTo>
                    <a:lnTo>
                      <a:pt x="402" y="723"/>
                    </a:lnTo>
                    <a:lnTo>
                      <a:pt x="402" y="721"/>
                    </a:lnTo>
                    <a:lnTo>
                      <a:pt x="400" y="721"/>
                    </a:lnTo>
                    <a:lnTo>
                      <a:pt x="400" y="721"/>
                    </a:lnTo>
                    <a:lnTo>
                      <a:pt x="398" y="721"/>
                    </a:lnTo>
                    <a:lnTo>
                      <a:pt x="398" y="721"/>
                    </a:lnTo>
                    <a:lnTo>
                      <a:pt x="398" y="721"/>
                    </a:lnTo>
                    <a:lnTo>
                      <a:pt x="396" y="720"/>
                    </a:lnTo>
                    <a:lnTo>
                      <a:pt x="396" y="720"/>
                    </a:lnTo>
                    <a:lnTo>
                      <a:pt x="396" y="720"/>
                    </a:lnTo>
                    <a:lnTo>
                      <a:pt x="394" y="720"/>
                    </a:lnTo>
                    <a:lnTo>
                      <a:pt x="394" y="720"/>
                    </a:lnTo>
                    <a:lnTo>
                      <a:pt x="394" y="720"/>
                    </a:lnTo>
                    <a:lnTo>
                      <a:pt x="394" y="718"/>
                    </a:lnTo>
                    <a:lnTo>
                      <a:pt x="393" y="718"/>
                    </a:lnTo>
                    <a:lnTo>
                      <a:pt x="393" y="718"/>
                    </a:lnTo>
                    <a:lnTo>
                      <a:pt x="393" y="718"/>
                    </a:lnTo>
                    <a:lnTo>
                      <a:pt x="393" y="718"/>
                    </a:lnTo>
                    <a:lnTo>
                      <a:pt x="391" y="718"/>
                    </a:lnTo>
                    <a:lnTo>
                      <a:pt x="391" y="716"/>
                    </a:lnTo>
                    <a:lnTo>
                      <a:pt x="391" y="716"/>
                    </a:lnTo>
                    <a:lnTo>
                      <a:pt x="391" y="716"/>
                    </a:lnTo>
                    <a:lnTo>
                      <a:pt x="391" y="716"/>
                    </a:lnTo>
                    <a:lnTo>
                      <a:pt x="391" y="714"/>
                    </a:lnTo>
                    <a:lnTo>
                      <a:pt x="391" y="714"/>
                    </a:lnTo>
                    <a:lnTo>
                      <a:pt x="391" y="714"/>
                    </a:lnTo>
                    <a:lnTo>
                      <a:pt x="391" y="714"/>
                    </a:lnTo>
                    <a:lnTo>
                      <a:pt x="391" y="714"/>
                    </a:lnTo>
                    <a:lnTo>
                      <a:pt x="393" y="714"/>
                    </a:lnTo>
                    <a:lnTo>
                      <a:pt x="393" y="712"/>
                    </a:lnTo>
                    <a:lnTo>
                      <a:pt x="391" y="712"/>
                    </a:lnTo>
                    <a:lnTo>
                      <a:pt x="391" y="712"/>
                    </a:lnTo>
                    <a:lnTo>
                      <a:pt x="391" y="712"/>
                    </a:lnTo>
                    <a:lnTo>
                      <a:pt x="391" y="712"/>
                    </a:lnTo>
                    <a:lnTo>
                      <a:pt x="391" y="712"/>
                    </a:lnTo>
                    <a:lnTo>
                      <a:pt x="391" y="711"/>
                    </a:lnTo>
                    <a:lnTo>
                      <a:pt x="393" y="711"/>
                    </a:lnTo>
                    <a:lnTo>
                      <a:pt x="393" y="711"/>
                    </a:lnTo>
                    <a:lnTo>
                      <a:pt x="393" y="711"/>
                    </a:lnTo>
                    <a:lnTo>
                      <a:pt x="393" y="711"/>
                    </a:lnTo>
                    <a:lnTo>
                      <a:pt x="393" y="711"/>
                    </a:lnTo>
                    <a:lnTo>
                      <a:pt x="393" y="711"/>
                    </a:lnTo>
                    <a:lnTo>
                      <a:pt x="391" y="709"/>
                    </a:lnTo>
                    <a:lnTo>
                      <a:pt x="391" y="707"/>
                    </a:lnTo>
                    <a:lnTo>
                      <a:pt x="391" y="707"/>
                    </a:lnTo>
                    <a:lnTo>
                      <a:pt x="391" y="707"/>
                    </a:lnTo>
                    <a:lnTo>
                      <a:pt x="391" y="707"/>
                    </a:lnTo>
                    <a:lnTo>
                      <a:pt x="389" y="705"/>
                    </a:lnTo>
                    <a:lnTo>
                      <a:pt x="389" y="703"/>
                    </a:lnTo>
                    <a:lnTo>
                      <a:pt x="389" y="703"/>
                    </a:lnTo>
                    <a:lnTo>
                      <a:pt x="389" y="703"/>
                    </a:lnTo>
                    <a:lnTo>
                      <a:pt x="389" y="703"/>
                    </a:lnTo>
                    <a:lnTo>
                      <a:pt x="389" y="703"/>
                    </a:lnTo>
                    <a:lnTo>
                      <a:pt x="389" y="703"/>
                    </a:lnTo>
                    <a:lnTo>
                      <a:pt x="389" y="703"/>
                    </a:lnTo>
                    <a:lnTo>
                      <a:pt x="389" y="703"/>
                    </a:lnTo>
                    <a:lnTo>
                      <a:pt x="389" y="702"/>
                    </a:lnTo>
                    <a:lnTo>
                      <a:pt x="391" y="702"/>
                    </a:lnTo>
                    <a:lnTo>
                      <a:pt x="391" y="702"/>
                    </a:lnTo>
                    <a:lnTo>
                      <a:pt x="391" y="702"/>
                    </a:lnTo>
                    <a:lnTo>
                      <a:pt x="391" y="702"/>
                    </a:lnTo>
                    <a:lnTo>
                      <a:pt x="391" y="702"/>
                    </a:lnTo>
                    <a:lnTo>
                      <a:pt x="391" y="702"/>
                    </a:lnTo>
                    <a:lnTo>
                      <a:pt x="391" y="702"/>
                    </a:lnTo>
                    <a:lnTo>
                      <a:pt x="391" y="702"/>
                    </a:lnTo>
                    <a:lnTo>
                      <a:pt x="391" y="702"/>
                    </a:lnTo>
                    <a:lnTo>
                      <a:pt x="391" y="700"/>
                    </a:lnTo>
                    <a:lnTo>
                      <a:pt x="391" y="700"/>
                    </a:lnTo>
                    <a:lnTo>
                      <a:pt x="391" y="700"/>
                    </a:lnTo>
                    <a:lnTo>
                      <a:pt x="391" y="700"/>
                    </a:lnTo>
                    <a:lnTo>
                      <a:pt x="391" y="700"/>
                    </a:lnTo>
                    <a:lnTo>
                      <a:pt x="391" y="700"/>
                    </a:lnTo>
                    <a:lnTo>
                      <a:pt x="391" y="700"/>
                    </a:lnTo>
                    <a:lnTo>
                      <a:pt x="391" y="700"/>
                    </a:lnTo>
                    <a:lnTo>
                      <a:pt x="391" y="700"/>
                    </a:lnTo>
                    <a:lnTo>
                      <a:pt x="391" y="700"/>
                    </a:lnTo>
                    <a:lnTo>
                      <a:pt x="391" y="698"/>
                    </a:lnTo>
                    <a:lnTo>
                      <a:pt x="391"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4" y="698"/>
                    </a:lnTo>
                    <a:lnTo>
                      <a:pt x="394" y="698"/>
                    </a:lnTo>
                    <a:lnTo>
                      <a:pt x="394" y="698"/>
                    </a:lnTo>
                    <a:lnTo>
                      <a:pt x="394" y="698"/>
                    </a:lnTo>
                    <a:lnTo>
                      <a:pt x="394" y="696"/>
                    </a:lnTo>
                    <a:lnTo>
                      <a:pt x="394" y="696"/>
                    </a:lnTo>
                    <a:lnTo>
                      <a:pt x="394" y="696"/>
                    </a:lnTo>
                    <a:lnTo>
                      <a:pt x="394" y="696"/>
                    </a:lnTo>
                    <a:lnTo>
                      <a:pt x="396" y="696"/>
                    </a:lnTo>
                    <a:lnTo>
                      <a:pt x="396" y="696"/>
                    </a:lnTo>
                    <a:lnTo>
                      <a:pt x="396" y="696"/>
                    </a:lnTo>
                    <a:lnTo>
                      <a:pt x="396" y="696"/>
                    </a:lnTo>
                    <a:lnTo>
                      <a:pt x="396" y="696"/>
                    </a:lnTo>
                    <a:lnTo>
                      <a:pt x="396" y="696"/>
                    </a:lnTo>
                    <a:lnTo>
                      <a:pt x="398" y="696"/>
                    </a:lnTo>
                    <a:lnTo>
                      <a:pt x="398" y="696"/>
                    </a:lnTo>
                    <a:lnTo>
                      <a:pt x="398" y="694"/>
                    </a:lnTo>
                    <a:lnTo>
                      <a:pt x="400" y="694"/>
                    </a:lnTo>
                    <a:lnTo>
                      <a:pt x="400" y="694"/>
                    </a:lnTo>
                    <a:lnTo>
                      <a:pt x="402" y="694"/>
                    </a:lnTo>
                    <a:lnTo>
                      <a:pt x="402" y="693"/>
                    </a:lnTo>
                    <a:lnTo>
                      <a:pt x="404" y="693"/>
                    </a:lnTo>
                    <a:lnTo>
                      <a:pt x="404" y="693"/>
                    </a:lnTo>
                    <a:lnTo>
                      <a:pt x="404" y="693"/>
                    </a:lnTo>
                    <a:lnTo>
                      <a:pt x="404" y="693"/>
                    </a:lnTo>
                    <a:lnTo>
                      <a:pt x="404" y="693"/>
                    </a:lnTo>
                    <a:lnTo>
                      <a:pt x="402" y="693"/>
                    </a:lnTo>
                    <a:lnTo>
                      <a:pt x="402" y="693"/>
                    </a:lnTo>
                    <a:lnTo>
                      <a:pt x="400" y="691"/>
                    </a:lnTo>
                    <a:lnTo>
                      <a:pt x="400" y="691"/>
                    </a:lnTo>
                    <a:lnTo>
                      <a:pt x="400" y="691"/>
                    </a:lnTo>
                    <a:lnTo>
                      <a:pt x="398" y="691"/>
                    </a:lnTo>
                    <a:lnTo>
                      <a:pt x="398" y="689"/>
                    </a:lnTo>
                    <a:lnTo>
                      <a:pt x="398" y="689"/>
                    </a:lnTo>
                    <a:lnTo>
                      <a:pt x="396" y="689"/>
                    </a:lnTo>
                    <a:lnTo>
                      <a:pt x="396" y="687"/>
                    </a:lnTo>
                    <a:lnTo>
                      <a:pt x="396" y="687"/>
                    </a:lnTo>
                    <a:lnTo>
                      <a:pt x="396" y="687"/>
                    </a:lnTo>
                    <a:lnTo>
                      <a:pt x="396" y="687"/>
                    </a:lnTo>
                    <a:lnTo>
                      <a:pt x="396" y="685"/>
                    </a:lnTo>
                    <a:lnTo>
                      <a:pt x="394" y="685"/>
                    </a:lnTo>
                    <a:lnTo>
                      <a:pt x="394" y="685"/>
                    </a:lnTo>
                    <a:lnTo>
                      <a:pt x="394" y="685"/>
                    </a:lnTo>
                    <a:lnTo>
                      <a:pt x="394" y="683"/>
                    </a:lnTo>
                    <a:lnTo>
                      <a:pt x="394" y="683"/>
                    </a:lnTo>
                    <a:lnTo>
                      <a:pt x="394" y="682"/>
                    </a:lnTo>
                    <a:lnTo>
                      <a:pt x="394" y="680"/>
                    </a:lnTo>
                    <a:lnTo>
                      <a:pt x="394" y="680"/>
                    </a:lnTo>
                    <a:lnTo>
                      <a:pt x="394" y="680"/>
                    </a:lnTo>
                    <a:lnTo>
                      <a:pt x="394" y="680"/>
                    </a:lnTo>
                    <a:lnTo>
                      <a:pt x="394" y="678"/>
                    </a:lnTo>
                    <a:lnTo>
                      <a:pt x="394" y="678"/>
                    </a:lnTo>
                    <a:lnTo>
                      <a:pt x="394" y="678"/>
                    </a:lnTo>
                    <a:lnTo>
                      <a:pt x="394" y="678"/>
                    </a:lnTo>
                    <a:lnTo>
                      <a:pt x="396" y="676"/>
                    </a:lnTo>
                    <a:lnTo>
                      <a:pt x="396" y="676"/>
                    </a:lnTo>
                    <a:lnTo>
                      <a:pt x="396" y="676"/>
                    </a:lnTo>
                    <a:lnTo>
                      <a:pt x="396" y="673"/>
                    </a:lnTo>
                    <a:lnTo>
                      <a:pt x="396" y="673"/>
                    </a:lnTo>
                    <a:lnTo>
                      <a:pt x="396" y="673"/>
                    </a:lnTo>
                    <a:lnTo>
                      <a:pt x="396" y="673"/>
                    </a:lnTo>
                    <a:lnTo>
                      <a:pt x="396" y="673"/>
                    </a:lnTo>
                    <a:lnTo>
                      <a:pt x="396" y="671"/>
                    </a:lnTo>
                    <a:lnTo>
                      <a:pt x="396" y="671"/>
                    </a:lnTo>
                    <a:lnTo>
                      <a:pt x="396" y="669"/>
                    </a:lnTo>
                    <a:lnTo>
                      <a:pt x="396" y="667"/>
                    </a:lnTo>
                    <a:lnTo>
                      <a:pt x="394" y="667"/>
                    </a:lnTo>
                    <a:lnTo>
                      <a:pt x="394" y="667"/>
                    </a:lnTo>
                    <a:lnTo>
                      <a:pt x="394" y="667"/>
                    </a:lnTo>
                    <a:lnTo>
                      <a:pt x="394" y="667"/>
                    </a:lnTo>
                    <a:lnTo>
                      <a:pt x="394" y="667"/>
                    </a:lnTo>
                    <a:lnTo>
                      <a:pt x="396" y="664"/>
                    </a:lnTo>
                    <a:lnTo>
                      <a:pt x="396" y="664"/>
                    </a:lnTo>
                    <a:lnTo>
                      <a:pt x="396" y="664"/>
                    </a:lnTo>
                    <a:lnTo>
                      <a:pt x="396" y="662"/>
                    </a:lnTo>
                    <a:lnTo>
                      <a:pt x="396" y="662"/>
                    </a:lnTo>
                    <a:lnTo>
                      <a:pt x="396" y="662"/>
                    </a:lnTo>
                    <a:lnTo>
                      <a:pt x="396" y="660"/>
                    </a:lnTo>
                    <a:lnTo>
                      <a:pt x="396" y="660"/>
                    </a:lnTo>
                    <a:lnTo>
                      <a:pt x="398" y="658"/>
                    </a:lnTo>
                    <a:lnTo>
                      <a:pt x="398" y="658"/>
                    </a:lnTo>
                    <a:lnTo>
                      <a:pt x="398" y="658"/>
                    </a:lnTo>
                    <a:lnTo>
                      <a:pt x="398" y="656"/>
                    </a:lnTo>
                    <a:lnTo>
                      <a:pt x="398" y="656"/>
                    </a:lnTo>
                    <a:lnTo>
                      <a:pt x="398" y="656"/>
                    </a:lnTo>
                    <a:lnTo>
                      <a:pt x="398" y="655"/>
                    </a:lnTo>
                    <a:lnTo>
                      <a:pt x="398" y="655"/>
                    </a:lnTo>
                    <a:lnTo>
                      <a:pt x="398" y="655"/>
                    </a:lnTo>
                    <a:lnTo>
                      <a:pt x="398" y="653"/>
                    </a:lnTo>
                    <a:lnTo>
                      <a:pt x="398" y="653"/>
                    </a:lnTo>
                    <a:lnTo>
                      <a:pt x="398" y="653"/>
                    </a:lnTo>
                    <a:lnTo>
                      <a:pt x="398" y="653"/>
                    </a:lnTo>
                    <a:lnTo>
                      <a:pt x="398" y="651"/>
                    </a:lnTo>
                    <a:lnTo>
                      <a:pt x="400" y="651"/>
                    </a:lnTo>
                    <a:lnTo>
                      <a:pt x="400" y="649"/>
                    </a:lnTo>
                    <a:lnTo>
                      <a:pt x="400" y="649"/>
                    </a:lnTo>
                    <a:lnTo>
                      <a:pt x="400" y="649"/>
                    </a:lnTo>
                    <a:lnTo>
                      <a:pt x="402" y="649"/>
                    </a:lnTo>
                    <a:lnTo>
                      <a:pt x="402" y="647"/>
                    </a:lnTo>
                    <a:lnTo>
                      <a:pt x="402" y="647"/>
                    </a:lnTo>
                    <a:lnTo>
                      <a:pt x="404" y="645"/>
                    </a:lnTo>
                    <a:lnTo>
                      <a:pt x="404" y="644"/>
                    </a:lnTo>
                    <a:lnTo>
                      <a:pt x="404" y="644"/>
                    </a:lnTo>
                    <a:lnTo>
                      <a:pt x="404" y="644"/>
                    </a:lnTo>
                    <a:lnTo>
                      <a:pt x="404" y="642"/>
                    </a:lnTo>
                    <a:lnTo>
                      <a:pt x="404" y="642"/>
                    </a:lnTo>
                    <a:lnTo>
                      <a:pt x="404" y="640"/>
                    </a:lnTo>
                    <a:lnTo>
                      <a:pt x="404" y="638"/>
                    </a:lnTo>
                    <a:lnTo>
                      <a:pt x="404" y="638"/>
                    </a:lnTo>
                    <a:lnTo>
                      <a:pt x="404" y="636"/>
                    </a:lnTo>
                    <a:lnTo>
                      <a:pt x="404" y="636"/>
                    </a:lnTo>
                    <a:lnTo>
                      <a:pt x="404" y="636"/>
                    </a:lnTo>
                    <a:lnTo>
                      <a:pt x="404" y="636"/>
                    </a:lnTo>
                    <a:lnTo>
                      <a:pt x="404" y="636"/>
                    </a:lnTo>
                    <a:lnTo>
                      <a:pt x="404" y="635"/>
                    </a:lnTo>
                    <a:lnTo>
                      <a:pt x="404" y="633"/>
                    </a:lnTo>
                    <a:lnTo>
                      <a:pt x="404" y="633"/>
                    </a:lnTo>
                    <a:lnTo>
                      <a:pt x="404" y="631"/>
                    </a:lnTo>
                    <a:lnTo>
                      <a:pt x="404" y="631"/>
                    </a:lnTo>
                    <a:lnTo>
                      <a:pt x="404" y="629"/>
                    </a:lnTo>
                    <a:lnTo>
                      <a:pt x="404" y="629"/>
                    </a:lnTo>
                    <a:lnTo>
                      <a:pt x="404" y="629"/>
                    </a:lnTo>
                    <a:lnTo>
                      <a:pt x="404" y="627"/>
                    </a:lnTo>
                    <a:lnTo>
                      <a:pt x="404" y="627"/>
                    </a:lnTo>
                    <a:lnTo>
                      <a:pt x="404" y="627"/>
                    </a:lnTo>
                    <a:lnTo>
                      <a:pt x="404" y="626"/>
                    </a:lnTo>
                    <a:lnTo>
                      <a:pt x="404" y="626"/>
                    </a:lnTo>
                    <a:lnTo>
                      <a:pt x="404" y="626"/>
                    </a:lnTo>
                    <a:lnTo>
                      <a:pt x="404" y="624"/>
                    </a:lnTo>
                    <a:lnTo>
                      <a:pt x="404" y="624"/>
                    </a:lnTo>
                    <a:lnTo>
                      <a:pt x="404" y="624"/>
                    </a:lnTo>
                    <a:lnTo>
                      <a:pt x="405" y="624"/>
                    </a:lnTo>
                    <a:lnTo>
                      <a:pt x="407" y="622"/>
                    </a:lnTo>
                    <a:lnTo>
                      <a:pt x="407" y="622"/>
                    </a:lnTo>
                    <a:lnTo>
                      <a:pt x="407" y="622"/>
                    </a:lnTo>
                    <a:lnTo>
                      <a:pt x="409" y="620"/>
                    </a:lnTo>
                    <a:lnTo>
                      <a:pt x="411" y="620"/>
                    </a:lnTo>
                    <a:lnTo>
                      <a:pt x="411" y="618"/>
                    </a:lnTo>
                    <a:lnTo>
                      <a:pt x="411" y="618"/>
                    </a:lnTo>
                    <a:lnTo>
                      <a:pt x="411" y="618"/>
                    </a:lnTo>
                    <a:lnTo>
                      <a:pt x="411" y="617"/>
                    </a:lnTo>
                    <a:lnTo>
                      <a:pt x="411" y="617"/>
                    </a:lnTo>
                    <a:lnTo>
                      <a:pt x="411" y="615"/>
                    </a:lnTo>
                    <a:lnTo>
                      <a:pt x="411" y="615"/>
                    </a:lnTo>
                    <a:lnTo>
                      <a:pt x="411" y="615"/>
                    </a:lnTo>
                    <a:lnTo>
                      <a:pt x="413" y="613"/>
                    </a:lnTo>
                    <a:lnTo>
                      <a:pt x="413" y="613"/>
                    </a:lnTo>
                    <a:lnTo>
                      <a:pt x="413" y="613"/>
                    </a:lnTo>
                    <a:lnTo>
                      <a:pt x="414" y="613"/>
                    </a:lnTo>
                    <a:lnTo>
                      <a:pt x="414" y="613"/>
                    </a:lnTo>
                    <a:lnTo>
                      <a:pt x="416" y="615"/>
                    </a:lnTo>
                    <a:lnTo>
                      <a:pt x="416" y="615"/>
                    </a:lnTo>
                    <a:lnTo>
                      <a:pt x="416" y="615"/>
                    </a:lnTo>
                    <a:lnTo>
                      <a:pt x="418" y="615"/>
                    </a:lnTo>
                    <a:lnTo>
                      <a:pt x="418" y="615"/>
                    </a:lnTo>
                    <a:lnTo>
                      <a:pt x="420" y="615"/>
                    </a:lnTo>
                    <a:lnTo>
                      <a:pt x="420" y="615"/>
                    </a:lnTo>
                    <a:lnTo>
                      <a:pt x="420" y="615"/>
                    </a:lnTo>
                    <a:lnTo>
                      <a:pt x="422" y="615"/>
                    </a:lnTo>
                    <a:lnTo>
                      <a:pt x="422" y="613"/>
                    </a:lnTo>
                    <a:lnTo>
                      <a:pt x="422" y="613"/>
                    </a:lnTo>
                    <a:lnTo>
                      <a:pt x="423" y="611"/>
                    </a:lnTo>
                    <a:lnTo>
                      <a:pt x="423" y="611"/>
                    </a:lnTo>
                    <a:lnTo>
                      <a:pt x="425" y="611"/>
                    </a:lnTo>
                    <a:lnTo>
                      <a:pt x="425" y="611"/>
                    </a:lnTo>
                    <a:lnTo>
                      <a:pt x="427" y="611"/>
                    </a:lnTo>
                    <a:lnTo>
                      <a:pt x="427" y="611"/>
                    </a:lnTo>
                    <a:lnTo>
                      <a:pt x="427" y="611"/>
                    </a:lnTo>
                    <a:lnTo>
                      <a:pt x="429" y="609"/>
                    </a:lnTo>
                    <a:lnTo>
                      <a:pt x="429" y="609"/>
                    </a:lnTo>
                    <a:lnTo>
                      <a:pt x="429" y="609"/>
                    </a:lnTo>
                    <a:lnTo>
                      <a:pt x="431" y="609"/>
                    </a:lnTo>
                    <a:lnTo>
                      <a:pt x="431" y="607"/>
                    </a:lnTo>
                    <a:lnTo>
                      <a:pt x="431" y="607"/>
                    </a:lnTo>
                    <a:lnTo>
                      <a:pt x="431" y="607"/>
                    </a:lnTo>
                    <a:lnTo>
                      <a:pt x="429" y="606"/>
                    </a:lnTo>
                    <a:lnTo>
                      <a:pt x="429" y="606"/>
                    </a:lnTo>
                    <a:lnTo>
                      <a:pt x="429" y="606"/>
                    </a:lnTo>
                    <a:lnTo>
                      <a:pt x="427" y="606"/>
                    </a:lnTo>
                    <a:lnTo>
                      <a:pt x="427" y="606"/>
                    </a:lnTo>
                    <a:lnTo>
                      <a:pt x="427" y="606"/>
                    </a:lnTo>
                    <a:lnTo>
                      <a:pt x="427" y="606"/>
                    </a:lnTo>
                    <a:lnTo>
                      <a:pt x="425" y="604"/>
                    </a:lnTo>
                    <a:lnTo>
                      <a:pt x="425" y="604"/>
                    </a:lnTo>
                    <a:lnTo>
                      <a:pt x="425" y="604"/>
                    </a:lnTo>
                    <a:lnTo>
                      <a:pt x="425" y="604"/>
                    </a:lnTo>
                    <a:lnTo>
                      <a:pt x="423" y="602"/>
                    </a:lnTo>
                    <a:lnTo>
                      <a:pt x="423" y="602"/>
                    </a:lnTo>
                    <a:lnTo>
                      <a:pt x="423" y="602"/>
                    </a:lnTo>
                    <a:lnTo>
                      <a:pt x="423" y="602"/>
                    </a:lnTo>
                    <a:lnTo>
                      <a:pt x="423" y="602"/>
                    </a:lnTo>
                    <a:lnTo>
                      <a:pt x="423" y="602"/>
                    </a:lnTo>
                    <a:lnTo>
                      <a:pt x="423" y="602"/>
                    </a:lnTo>
                    <a:lnTo>
                      <a:pt x="423" y="600"/>
                    </a:lnTo>
                    <a:lnTo>
                      <a:pt x="423" y="600"/>
                    </a:lnTo>
                    <a:lnTo>
                      <a:pt x="423" y="600"/>
                    </a:lnTo>
                    <a:lnTo>
                      <a:pt x="423" y="600"/>
                    </a:lnTo>
                    <a:lnTo>
                      <a:pt x="423" y="600"/>
                    </a:lnTo>
                    <a:lnTo>
                      <a:pt x="423" y="598"/>
                    </a:lnTo>
                    <a:lnTo>
                      <a:pt x="422" y="598"/>
                    </a:lnTo>
                    <a:lnTo>
                      <a:pt x="422" y="598"/>
                    </a:lnTo>
                    <a:lnTo>
                      <a:pt x="422" y="597"/>
                    </a:lnTo>
                    <a:lnTo>
                      <a:pt x="422" y="597"/>
                    </a:lnTo>
                    <a:lnTo>
                      <a:pt x="422" y="597"/>
                    </a:lnTo>
                    <a:lnTo>
                      <a:pt x="422" y="597"/>
                    </a:lnTo>
                    <a:lnTo>
                      <a:pt x="423" y="597"/>
                    </a:lnTo>
                    <a:lnTo>
                      <a:pt x="423" y="595"/>
                    </a:lnTo>
                    <a:lnTo>
                      <a:pt x="423" y="595"/>
                    </a:lnTo>
                    <a:lnTo>
                      <a:pt x="423" y="595"/>
                    </a:lnTo>
                    <a:lnTo>
                      <a:pt x="425" y="595"/>
                    </a:lnTo>
                    <a:lnTo>
                      <a:pt x="425" y="595"/>
                    </a:lnTo>
                    <a:lnTo>
                      <a:pt x="427" y="593"/>
                    </a:lnTo>
                    <a:lnTo>
                      <a:pt x="427" y="593"/>
                    </a:lnTo>
                    <a:lnTo>
                      <a:pt x="427" y="593"/>
                    </a:lnTo>
                    <a:lnTo>
                      <a:pt x="427" y="593"/>
                    </a:lnTo>
                    <a:lnTo>
                      <a:pt x="427" y="593"/>
                    </a:lnTo>
                    <a:lnTo>
                      <a:pt x="427" y="593"/>
                    </a:lnTo>
                    <a:lnTo>
                      <a:pt x="427" y="591"/>
                    </a:lnTo>
                    <a:lnTo>
                      <a:pt x="427" y="591"/>
                    </a:lnTo>
                    <a:lnTo>
                      <a:pt x="427" y="591"/>
                    </a:lnTo>
                    <a:lnTo>
                      <a:pt x="427" y="591"/>
                    </a:lnTo>
                    <a:lnTo>
                      <a:pt x="427" y="591"/>
                    </a:lnTo>
                    <a:lnTo>
                      <a:pt x="427" y="591"/>
                    </a:lnTo>
                    <a:lnTo>
                      <a:pt x="425" y="591"/>
                    </a:lnTo>
                    <a:lnTo>
                      <a:pt x="425" y="591"/>
                    </a:lnTo>
                    <a:lnTo>
                      <a:pt x="425" y="591"/>
                    </a:lnTo>
                    <a:lnTo>
                      <a:pt x="425" y="589"/>
                    </a:lnTo>
                    <a:lnTo>
                      <a:pt x="425" y="589"/>
                    </a:lnTo>
                    <a:lnTo>
                      <a:pt x="425" y="589"/>
                    </a:lnTo>
                    <a:lnTo>
                      <a:pt x="425" y="589"/>
                    </a:lnTo>
                    <a:lnTo>
                      <a:pt x="425" y="589"/>
                    </a:lnTo>
                    <a:lnTo>
                      <a:pt x="425" y="589"/>
                    </a:lnTo>
                    <a:lnTo>
                      <a:pt x="425" y="588"/>
                    </a:lnTo>
                    <a:lnTo>
                      <a:pt x="425" y="588"/>
                    </a:lnTo>
                    <a:lnTo>
                      <a:pt x="425" y="588"/>
                    </a:lnTo>
                    <a:lnTo>
                      <a:pt x="425" y="588"/>
                    </a:lnTo>
                    <a:lnTo>
                      <a:pt x="425" y="586"/>
                    </a:lnTo>
                    <a:lnTo>
                      <a:pt x="425" y="586"/>
                    </a:lnTo>
                    <a:lnTo>
                      <a:pt x="425" y="586"/>
                    </a:lnTo>
                    <a:lnTo>
                      <a:pt x="427" y="586"/>
                    </a:lnTo>
                    <a:lnTo>
                      <a:pt x="427" y="586"/>
                    </a:lnTo>
                    <a:lnTo>
                      <a:pt x="429" y="584"/>
                    </a:lnTo>
                    <a:lnTo>
                      <a:pt x="431" y="584"/>
                    </a:lnTo>
                    <a:lnTo>
                      <a:pt x="431" y="584"/>
                    </a:lnTo>
                    <a:lnTo>
                      <a:pt x="431" y="584"/>
                    </a:lnTo>
                    <a:lnTo>
                      <a:pt x="431" y="582"/>
                    </a:lnTo>
                    <a:lnTo>
                      <a:pt x="431" y="582"/>
                    </a:lnTo>
                    <a:lnTo>
                      <a:pt x="432" y="582"/>
                    </a:lnTo>
                    <a:lnTo>
                      <a:pt x="432" y="582"/>
                    </a:lnTo>
                    <a:lnTo>
                      <a:pt x="432" y="579"/>
                    </a:lnTo>
                    <a:lnTo>
                      <a:pt x="432" y="579"/>
                    </a:lnTo>
                    <a:lnTo>
                      <a:pt x="432" y="577"/>
                    </a:lnTo>
                    <a:lnTo>
                      <a:pt x="432" y="577"/>
                    </a:lnTo>
                    <a:lnTo>
                      <a:pt x="432" y="577"/>
                    </a:lnTo>
                    <a:lnTo>
                      <a:pt x="432" y="575"/>
                    </a:lnTo>
                    <a:lnTo>
                      <a:pt x="432" y="575"/>
                    </a:lnTo>
                    <a:lnTo>
                      <a:pt x="431" y="575"/>
                    </a:lnTo>
                    <a:lnTo>
                      <a:pt x="431" y="575"/>
                    </a:lnTo>
                    <a:lnTo>
                      <a:pt x="429" y="573"/>
                    </a:lnTo>
                    <a:lnTo>
                      <a:pt x="427" y="571"/>
                    </a:lnTo>
                    <a:lnTo>
                      <a:pt x="427" y="571"/>
                    </a:lnTo>
                    <a:lnTo>
                      <a:pt x="427" y="569"/>
                    </a:lnTo>
                    <a:lnTo>
                      <a:pt x="427" y="569"/>
                    </a:lnTo>
                    <a:lnTo>
                      <a:pt x="425" y="569"/>
                    </a:lnTo>
                    <a:lnTo>
                      <a:pt x="425" y="569"/>
                    </a:lnTo>
                    <a:lnTo>
                      <a:pt x="425" y="569"/>
                    </a:lnTo>
                    <a:lnTo>
                      <a:pt x="425" y="569"/>
                    </a:lnTo>
                    <a:lnTo>
                      <a:pt x="423" y="569"/>
                    </a:lnTo>
                    <a:lnTo>
                      <a:pt x="422" y="569"/>
                    </a:lnTo>
                    <a:lnTo>
                      <a:pt x="422" y="569"/>
                    </a:lnTo>
                    <a:lnTo>
                      <a:pt x="422" y="568"/>
                    </a:lnTo>
                    <a:lnTo>
                      <a:pt x="422" y="568"/>
                    </a:lnTo>
                    <a:lnTo>
                      <a:pt x="422" y="568"/>
                    </a:lnTo>
                    <a:lnTo>
                      <a:pt x="420" y="568"/>
                    </a:lnTo>
                    <a:lnTo>
                      <a:pt x="420" y="568"/>
                    </a:lnTo>
                    <a:lnTo>
                      <a:pt x="418" y="568"/>
                    </a:lnTo>
                    <a:lnTo>
                      <a:pt x="416" y="566"/>
                    </a:lnTo>
                    <a:lnTo>
                      <a:pt x="416" y="566"/>
                    </a:lnTo>
                    <a:lnTo>
                      <a:pt x="414" y="566"/>
                    </a:lnTo>
                    <a:lnTo>
                      <a:pt x="414" y="566"/>
                    </a:lnTo>
                    <a:lnTo>
                      <a:pt x="413" y="564"/>
                    </a:lnTo>
                    <a:lnTo>
                      <a:pt x="413" y="564"/>
                    </a:lnTo>
                    <a:lnTo>
                      <a:pt x="413" y="564"/>
                    </a:lnTo>
                    <a:lnTo>
                      <a:pt x="413" y="564"/>
                    </a:lnTo>
                    <a:lnTo>
                      <a:pt x="411" y="564"/>
                    </a:lnTo>
                    <a:lnTo>
                      <a:pt x="411" y="564"/>
                    </a:lnTo>
                    <a:lnTo>
                      <a:pt x="409" y="562"/>
                    </a:lnTo>
                    <a:lnTo>
                      <a:pt x="409" y="562"/>
                    </a:lnTo>
                    <a:lnTo>
                      <a:pt x="409" y="562"/>
                    </a:lnTo>
                    <a:lnTo>
                      <a:pt x="409" y="562"/>
                    </a:lnTo>
                    <a:lnTo>
                      <a:pt x="407" y="560"/>
                    </a:lnTo>
                    <a:lnTo>
                      <a:pt x="404" y="560"/>
                    </a:lnTo>
                    <a:lnTo>
                      <a:pt x="404" y="559"/>
                    </a:lnTo>
                    <a:lnTo>
                      <a:pt x="402" y="559"/>
                    </a:lnTo>
                    <a:lnTo>
                      <a:pt x="402" y="559"/>
                    </a:lnTo>
                    <a:lnTo>
                      <a:pt x="402" y="559"/>
                    </a:lnTo>
                    <a:lnTo>
                      <a:pt x="402" y="559"/>
                    </a:lnTo>
                    <a:lnTo>
                      <a:pt x="402" y="557"/>
                    </a:lnTo>
                    <a:lnTo>
                      <a:pt x="402" y="557"/>
                    </a:lnTo>
                    <a:lnTo>
                      <a:pt x="402" y="557"/>
                    </a:lnTo>
                    <a:lnTo>
                      <a:pt x="400" y="557"/>
                    </a:lnTo>
                    <a:lnTo>
                      <a:pt x="400" y="555"/>
                    </a:lnTo>
                    <a:lnTo>
                      <a:pt x="400" y="555"/>
                    </a:lnTo>
                    <a:lnTo>
                      <a:pt x="400" y="555"/>
                    </a:lnTo>
                    <a:lnTo>
                      <a:pt x="400" y="555"/>
                    </a:lnTo>
                    <a:lnTo>
                      <a:pt x="400" y="555"/>
                    </a:lnTo>
                    <a:lnTo>
                      <a:pt x="400" y="553"/>
                    </a:lnTo>
                    <a:lnTo>
                      <a:pt x="400" y="553"/>
                    </a:lnTo>
                    <a:lnTo>
                      <a:pt x="398" y="553"/>
                    </a:lnTo>
                    <a:lnTo>
                      <a:pt x="398" y="553"/>
                    </a:lnTo>
                    <a:lnTo>
                      <a:pt x="398" y="553"/>
                    </a:lnTo>
                    <a:lnTo>
                      <a:pt x="398" y="551"/>
                    </a:lnTo>
                    <a:lnTo>
                      <a:pt x="398" y="551"/>
                    </a:lnTo>
                    <a:lnTo>
                      <a:pt x="398" y="551"/>
                    </a:lnTo>
                    <a:lnTo>
                      <a:pt x="398" y="551"/>
                    </a:lnTo>
                    <a:lnTo>
                      <a:pt x="398" y="550"/>
                    </a:lnTo>
                    <a:lnTo>
                      <a:pt x="398" y="550"/>
                    </a:lnTo>
                    <a:lnTo>
                      <a:pt x="396" y="550"/>
                    </a:lnTo>
                    <a:lnTo>
                      <a:pt x="396" y="550"/>
                    </a:lnTo>
                    <a:lnTo>
                      <a:pt x="396" y="548"/>
                    </a:lnTo>
                    <a:lnTo>
                      <a:pt x="396" y="548"/>
                    </a:lnTo>
                    <a:lnTo>
                      <a:pt x="394" y="548"/>
                    </a:lnTo>
                    <a:lnTo>
                      <a:pt x="394" y="546"/>
                    </a:lnTo>
                    <a:lnTo>
                      <a:pt x="394" y="546"/>
                    </a:lnTo>
                    <a:lnTo>
                      <a:pt x="394" y="546"/>
                    </a:lnTo>
                    <a:lnTo>
                      <a:pt x="394" y="546"/>
                    </a:lnTo>
                    <a:lnTo>
                      <a:pt x="396" y="544"/>
                    </a:lnTo>
                    <a:lnTo>
                      <a:pt x="396" y="542"/>
                    </a:lnTo>
                    <a:lnTo>
                      <a:pt x="396" y="542"/>
                    </a:lnTo>
                    <a:lnTo>
                      <a:pt x="396" y="541"/>
                    </a:lnTo>
                    <a:lnTo>
                      <a:pt x="396" y="541"/>
                    </a:lnTo>
                    <a:lnTo>
                      <a:pt x="396" y="539"/>
                    </a:lnTo>
                    <a:lnTo>
                      <a:pt x="396" y="539"/>
                    </a:lnTo>
                    <a:lnTo>
                      <a:pt x="398" y="539"/>
                    </a:lnTo>
                    <a:lnTo>
                      <a:pt x="398" y="539"/>
                    </a:lnTo>
                    <a:lnTo>
                      <a:pt x="398" y="539"/>
                    </a:lnTo>
                    <a:lnTo>
                      <a:pt x="398" y="539"/>
                    </a:lnTo>
                    <a:lnTo>
                      <a:pt x="400" y="537"/>
                    </a:lnTo>
                    <a:lnTo>
                      <a:pt x="400" y="537"/>
                    </a:lnTo>
                    <a:lnTo>
                      <a:pt x="400" y="537"/>
                    </a:lnTo>
                    <a:lnTo>
                      <a:pt x="400" y="535"/>
                    </a:lnTo>
                    <a:lnTo>
                      <a:pt x="400" y="535"/>
                    </a:lnTo>
                    <a:lnTo>
                      <a:pt x="402" y="535"/>
                    </a:lnTo>
                    <a:lnTo>
                      <a:pt x="402" y="535"/>
                    </a:lnTo>
                    <a:lnTo>
                      <a:pt x="402" y="535"/>
                    </a:lnTo>
                    <a:lnTo>
                      <a:pt x="402" y="533"/>
                    </a:lnTo>
                    <a:lnTo>
                      <a:pt x="402" y="533"/>
                    </a:lnTo>
                    <a:lnTo>
                      <a:pt x="404" y="533"/>
                    </a:lnTo>
                    <a:lnTo>
                      <a:pt x="404" y="533"/>
                    </a:lnTo>
                    <a:lnTo>
                      <a:pt x="405" y="533"/>
                    </a:lnTo>
                    <a:lnTo>
                      <a:pt x="409" y="533"/>
                    </a:lnTo>
                    <a:lnTo>
                      <a:pt x="409" y="533"/>
                    </a:lnTo>
                    <a:lnTo>
                      <a:pt x="409" y="532"/>
                    </a:lnTo>
                    <a:lnTo>
                      <a:pt x="411" y="532"/>
                    </a:lnTo>
                    <a:lnTo>
                      <a:pt x="411" y="532"/>
                    </a:lnTo>
                    <a:lnTo>
                      <a:pt x="413" y="530"/>
                    </a:lnTo>
                    <a:lnTo>
                      <a:pt x="413" y="530"/>
                    </a:lnTo>
                    <a:lnTo>
                      <a:pt x="413" y="530"/>
                    </a:lnTo>
                    <a:lnTo>
                      <a:pt x="413" y="528"/>
                    </a:lnTo>
                    <a:lnTo>
                      <a:pt x="413" y="528"/>
                    </a:lnTo>
                    <a:lnTo>
                      <a:pt x="413" y="526"/>
                    </a:lnTo>
                    <a:lnTo>
                      <a:pt x="413" y="526"/>
                    </a:lnTo>
                    <a:lnTo>
                      <a:pt x="414" y="526"/>
                    </a:lnTo>
                    <a:lnTo>
                      <a:pt x="414" y="526"/>
                    </a:lnTo>
                    <a:lnTo>
                      <a:pt x="414" y="526"/>
                    </a:lnTo>
                    <a:lnTo>
                      <a:pt x="414" y="524"/>
                    </a:lnTo>
                    <a:lnTo>
                      <a:pt x="414" y="524"/>
                    </a:lnTo>
                    <a:lnTo>
                      <a:pt x="414" y="524"/>
                    </a:lnTo>
                    <a:lnTo>
                      <a:pt x="414" y="522"/>
                    </a:lnTo>
                    <a:lnTo>
                      <a:pt x="414" y="522"/>
                    </a:lnTo>
                    <a:lnTo>
                      <a:pt x="414" y="521"/>
                    </a:lnTo>
                    <a:lnTo>
                      <a:pt x="413" y="521"/>
                    </a:lnTo>
                    <a:lnTo>
                      <a:pt x="413" y="521"/>
                    </a:lnTo>
                    <a:lnTo>
                      <a:pt x="413" y="519"/>
                    </a:lnTo>
                    <a:lnTo>
                      <a:pt x="413" y="517"/>
                    </a:lnTo>
                    <a:lnTo>
                      <a:pt x="413" y="517"/>
                    </a:lnTo>
                    <a:lnTo>
                      <a:pt x="413" y="517"/>
                    </a:lnTo>
                    <a:lnTo>
                      <a:pt x="413" y="515"/>
                    </a:lnTo>
                    <a:lnTo>
                      <a:pt x="411" y="515"/>
                    </a:lnTo>
                    <a:lnTo>
                      <a:pt x="409" y="513"/>
                    </a:lnTo>
                    <a:lnTo>
                      <a:pt x="409" y="513"/>
                    </a:lnTo>
                    <a:lnTo>
                      <a:pt x="409" y="513"/>
                    </a:lnTo>
                    <a:lnTo>
                      <a:pt x="409" y="512"/>
                    </a:lnTo>
                    <a:lnTo>
                      <a:pt x="409" y="512"/>
                    </a:lnTo>
                    <a:lnTo>
                      <a:pt x="411" y="512"/>
                    </a:lnTo>
                    <a:lnTo>
                      <a:pt x="411" y="510"/>
                    </a:lnTo>
                    <a:lnTo>
                      <a:pt x="411" y="510"/>
                    </a:lnTo>
                    <a:lnTo>
                      <a:pt x="411" y="510"/>
                    </a:lnTo>
                    <a:lnTo>
                      <a:pt x="411" y="508"/>
                    </a:lnTo>
                    <a:lnTo>
                      <a:pt x="411" y="508"/>
                    </a:lnTo>
                    <a:lnTo>
                      <a:pt x="411" y="508"/>
                    </a:lnTo>
                    <a:lnTo>
                      <a:pt x="411" y="506"/>
                    </a:lnTo>
                    <a:lnTo>
                      <a:pt x="411" y="506"/>
                    </a:lnTo>
                    <a:lnTo>
                      <a:pt x="411" y="506"/>
                    </a:lnTo>
                    <a:lnTo>
                      <a:pt x="409" y="504"/>
                    </a:lnTo>
                    <a:lnTo>
                      <a:pt x="409" y="504"/>
                    </a:lnTo>
                    <a:lnTo>
                      <a:pt x="409" y="504"/>
                    </a:lnTo>
                    <a:lnTo>
                      <a:pt x="409" y="504"/>
                    </a:lnTo>
                    <a:lnTo>
                      <a:pt x="409" y="503"/>
                    </a:lnTo>
                    <a:lnTo>
                      <a:pt x="409" y="503"/>
                    </a:lnTo>
                    <a:lnTo>
                      <a:pt x="409" y="503"/>
                    </a:lnTo>
                    <a:lnTo>
                      <a:pt x="409" y="501"/>
                    </a:lnTo>
                    <a:lnTo>
                      <a:pt x="409" y="501"/>
                    </a:lnTo>
                    <a:lnTo>
                      <a:pt x="409" y="501"/>
                    </a:lnTo>
                    <a:lnTo>
                      <a:pt x="409" y="499"/>
                    </a:lnTo>
                    <a:lnTo>
                      <a:pt x="409" y="499"/>
                    </a:lnTo>
                    <a:lnTo>
                      <a:pt x="409" y="499"/>
                    </a:lnTo>
                    <a:lnTo>
                      <a:pt x="409" y="499"/>
                    </a:lnTo>
                    <a:lnTo>
                      <a:pt x="407" y="499"/>
                    </a:lnTo>
                    <a:lnTo>
                      <a:pt x="407" y="499"/>
                    </a:lnTo>
                    <a:lnTo>
                      <a:pt x="405" y="497"/>
                    </a:lnTo>
                    <a:lnTo>
                      <a:pt x="405" y="495"/>
                    </a:lnTo>
                    <a:lnTo>
                      <a:pt x="404" y="495"/>
                    </a:lnTo>
                    <a:lnTo>
                      <a:pt x="404" y="495"/>
                    </a:lnTo>
                    <a:lnTo>
                      <a:pt x="404" y="495"/>
                    </a:lnTo>
                    <a:lnTo>
                      <a:pt x="404" y="495"/>
                    </a:lnTo>
                    <a:lnTo>
                      <a:pt x="404" y="494"/>
                    </a:lnTo>
                    <a:lnTo>
                      <a:pt x="404" y="494"/>
                    </a:lnTo>
                    <a:lnTo>
                      <a:pt x="404" y="492"/>
                    </a:lnTo>
                    <a:lnTo>
                      <a:pt x="404" y="492"/>
                    </a:lnTo>
                    <a:lnTo>
                      <a:pt x="404" y="490"/>
                    </a:lnTo>
                    <a:lnTo>
                      <a:pt x="404" y="490"/>
                    </a:lnTo>
                    <a:lnTo>
                      <a:pt x="404" y="490"/>
                    </a:lnTo>
                    <a:lnTo>
                      <a:pt x="404" y="488"/>
                    </a:lnTo>
                    <a:lnTo>
                      <a:pt x="404" y="488"/>
                    </a:lnTo>
                    <a:lnTo>
                      <a:pt x="402" y="486"/>
                    </a:lnTo>
                    <a:lnTo>
                      <a:pt x="402" y="486"/>
                    </a:lnTo>
                    <a:lnTo>
                      <a:pt x="402" y="486"/>
                    </a:lnTo>
                    <a:lnTo>
                      <a:pt x="402" y="484"/>
                    </a:lnTo>
                    <a:lnTo>
                      <a:pt x="402" y="484"/>
                    </a:lnTo>
                    <a:lnTo>
                      <a:pt x="400" y="484"/>
                    </a:lnTo>
                    <a:lnTo>
                      <a:pt x="400" y="484"/>
                    </a:lnTo>
                    <a:lnTo>
                      <a:pt x="400" y="483"/>
                    </a:lnTo>
                    <a:lnTo>
                      <a:pt x="400" y="483"/>
                    </a:lnTo>
                    <a:lnTo>
                      <a:pt x="400" y="483"/>
                    </a:lnTo>
                    <a:lnTo>
                      <a:pt x="400" y="481"/>
                    </a:lnTo>
                    <a:lnTo>
                      <a:pt x="400" y="481"/>
                    </a:lnTo>
                    <a:lnTo>
                      <a:pt x="398" y="481"/>
                    </a:lnTo>
                    <a:lnTo>
                      <a:pt x="398" y="479"/>
                    </a:lnTo>
                    <a:lnTo>
                      <a:pt x="396" y="479"/>
                    </a:lnTo>
                    <a:lnTo>
                      <a:pt x="396" y="479"/>
                    </a:lnTo>
                    <a:lnTo>
                      <a:pt x="396" y="477"/>
                    </a:lnTo>
                    <a:lnTo>
                      <a:pt x="394" y="477"/>
                    </a:lnTo>
                    <a:lnTo>
                      <a:pt x="394" y="475"/>
                    </a:lnTo>
                    <a:lnTo>
                      <a:pt x="393" y="475"/>
                    </a:lnTo>
                    <a:lnTo>
                      <a:pt x="393" y="475"/>
                    </a:lnTo>
                    <a:lnTo>
                      <a:pt x="393" y="474"/>
                    </a:lnTo>
                    <a:lnTo>
                      <a:pt x="393" y="474"/>
                    </a:lnTo>
                    <a:lnTo>
                      <a:pt x="393" y="472"/>
                    </a:lnTo>
                    <a:lnTo>
                      <a:pt x="393" y="472"/>
                    </a:lnTo>
                    <a:lnTo>
                      <a:pt x="393" y="472"/>
                    </a:lnTo>
                    <a:lnTo>
                      <a:pt x="393" y="470"/>
                    </a:lnTo>
                    <a:lnTo>
                      <a:pt x="393" y="470"/>
                    </a:lnTo>
                    <a:lnTo>
                      <a:pt x="393" y="470"/>
                    </a:lnTo>
                    <a:lnTo>
                      <a:pt x="393" y="470"/>
                    </a:lnTo>
                    <a:lnTo>
                      <a:pt x="391" y="470"/>
                    </a:lnTo>
                    <a:lnTo>
                      <a:pt x="391" y="468"/>
                    </a:lnTo>
                    <a:lnTo>
                      <a:pt x="391" y="468"/>
                    </a:lnTo>
                    <a:lnTo>
                      <a:pt x="389" y="468"/>
                    </a:lnTo>
                    <a:lnTo>
                      <a:pt x="389" y="468"/>
                    </a:lnTo>
                    <a:lnTo>
                      <a:pt x="387" y="468"/>
                    </a:lnTo>
                    <a:lnTo>
                      <a:pt x="385" y="466"/>
                    </a:lnTo>
                    <a:lnTo>
                      <a:pt x="385" y="466"/>
                    </a:lnTo>
                    <a:lnTo>
                      <a:pt x="385" y="466"/>
                    </a:lnTo>
                    <a:lnTo>
                      <a:pt x="384" y="466"/>
                    </a:lnTo>
                    <a:lnTo>
                      <a:pt x="384" y="466"/>
                    </a:lnTo>
                    <a:lnTo>
                      <a:pt x="384" y="466"/>
                    </a:lnTo>
                    <a:lnTo>
                      <a:pt x="384" y="466"/>
                    </a:lnTo>
                    <a:lnTo>
                      <a:pt x="384" y="465"/>
                    </a:lnTo>
                    <a:lnTo>
                      <a:pt x="384" y="465"/>
                    </a:lnTo>
                    <a:lnTo>
                      <a:pt x="384" y="465"/>
                    </a:lnTo>
                    <a:lnTo>
                      <a:pt x="384" y="465"/>
                    </a:lnTo>
                    <a:lnTo>
                      <a:pt x="384" y="465"/>
                    </a:lnTo>
                    <a:lnTo>
                      <a:pt x="382" y="465"/>
                    </a:lnTo>
                    <a:lnTo>
                      <a:pt x="382" y="465"/>
                    </a:lnTo>
                    <a:lnTo>
                      <a:pt x="382" y="465"/>
                    </a:lnTo>
                    <a:lnTo>
                      <a:pt x="380" y="465"/>
                    </a:lnTo>
                    <a:lnTo>
                      <a:pt x="380" y="465"/>
                    </a:lnTo>
                    <a:lnTo>
                      <a:pt x="378" y="465"/>
                    </a:lnTo>
                    <a:lnTo>
                      <a:pt x="378" y="465"/>
                    </a:lnTo>
                    <a:lnTo>
                      <a:pt x="378" y="465"/>
                    </a:lnTo>
                    <a:lnTo>
                      <a:pt x="376" y="465"/>
                    </a:lnTo>
                    <a:lnTo>
                      <a:pt x="375" y="465"/>
                    </a:lnTo>
                    <a:lnTo>
                      <a:pt x="375" y="465"/>
                    </a:lnTo>
                    <a:lnTo>
                      <a:pt x="373" y="465"/>
                    </a:lnTo>
                    <a:lnTo>
                      <a:pt x="373" y="465"/>
                    </a:lnTo>
                    <a:lnTo>
                      <a:pt x="373" y="465"/>
                    </a:lnTo>
                    <a:lnTo>
                      <a:pt x="371" y="465"/>
                    </a:lnTo>
                    <a:lnTo>
                      <a:pt x="371" y="463"/>
                    </a:lnTo>
                    <a:lnTo>
                      <a:pt x="371" y="463"/>
                    </a:lnTo>
                    <a:lnTo>
                      <a:pt x="371" y="463"/>
                    </a:lnTo>
                    <a:lnTo>
                      <a:pt x="369" y="463"/>
                    </a:lnTo>
                    <a:lnTo>
                      <a:pt x="369" y="463"/>
                    </a:lnTo>
                    <a:lnTo>
                      <a:pt x="367" y="463"/>
                    </a:lnTo>
                    <a:lnTo>
                      <a:pt x="367" y="463"/>
                    </a:lnTo>
                    <a:lnTo>
                      <a:pt x="367" y="463"/>
                    </a:lnTo>
                    <a:lnTo>
                      <a:pt x="366" y="461"/>
                    </a:lnTo>
                    <a:lnTo>
                      <a:pt x="366" y="461"/>
                    </a:lnTo>
                    <a:lnTo>
                      <a:pt x="364" y="461"/>
                    </a:lnTo>
                    <a:lnTo>
                      <a:pt x="364" y="461"/>
                    </a:lnTo>
                    <a:lnTo>
                      <a:pt x="362" y="463"/>
                    </a:lnTo>
                    <a:lnTo>
                      <a:pt x="362" y="463"/>
                    </a:lnTo>
                    <a:lnTo>
                      <a:pt x="360" y="463"/>
                    </a:lnTo>
                    <a:lnTo>
                      <a:pt x="360" y="463"/>
                    </a:lnTo>
                    <a:lnTo>
                      <a:pt x="358" y="463"/>
                    </a:lnTo>
                    <a:lnTo>
                      <a:pt x="358" y="463"/>
                    </a:lnTo>
                    <a:lnTo>
                      <a:pt x="358" y="463"/>
                    </a:lnTo>
                    <a:lnTo>
                      <a:pt x="358" y="463"/>
                    </a:lnTo>
                    <a:lnTo>
                      <a:pt x="358" y="463"/>
                    </a:lnTo>
                    <a:lnTo>
                      <a:pt x="356" y="463"/>
                    </a:lnTo>
                    <a:lnTo>
                      <a:pt x="356" y="463"/>
                    </a:lnTo>
                    <a:lnTo>
                      <a:pt x="355" y="463"/>
                    </a:lnTo>
                    <a:lnTo>
                      <a:pt x="355" y="465"/>
                    </a:lnTo>
                    <a:lnTo>
                      <a:pt x="353" y="465"/>
                    </a:lnTo>
                    <a:lnTo>
                      <a:pt x="353" y="465"/>
                    </a:lnTo>
                    <a:lnTo>
                      <a:pt x="353" y="465"/>
                    </a:lnTo>
                    <a:lnTo>
                      <a:pt x="353" y="465"/>
                    </a:lnTo>
                    <a:lnTo>
                      <a:pt x="351" y="465"/>
                    </a:lnTo>
                    <a:lnTo>
                      <a:pt x="351" y="465"/>
                    </a:lnTo>
                    <a:lnTo>
                      <a:pt x="351" y="465"/>
                    </a:lnTo>
                    <a:lnTo>
                      <a:pt x="349" y="465"/>
                    </a:lnTo>
                    <a:lnTo>
                      <a:pt x="349" y="465"/>
                    </a:lnTo>
                    <a:lnTo>
                      <a:pt x="349" y="465"/>
                    </a:lnTo>
                    <a:lnTo>
                      <a:pt x="347" y="465"/>
                    </a:lnTo>
                    <a:lnTo>
                      <a:pt x="347" y="465"/>
                    </a:lnTo>
                    <a:lnTo>
                      <a:pt x="347" y="465"/>
                    </a:lnTo>
                    <a:lnTo>
                      <a:pt x="347" y="465"/>
                    </a:lnTo>
                    <a:lnTo>
                      <a:pt x="347" y="465"/>
                    </a:lnTo>
                    <a:lnTo>
                      <a:pt x="346" y="465"/>
                    </a:lnTo>
                    <a:lnTo>
                      <a:pt x="346" y="465"/>
                    </a:lnTo>
                    <a:lnTo>
                      <a:pt x="346" y="465"/>
                    </a:lnTo>
                    <a:lnTo>
                      <a:pt x="346" y="465"/>
                    </a:lnTo>
                    <a:lnTo>
                      <a:pt x="346" y="465"/>
                    </a:lnTo>
                    <a:lnTo>
                      <a:pt x="346" y="465"/>
                    </a:lnTo>
                    <a:lnTo>
                      <a:pt x="346" y="465"/>
                    </a:lnTo>
                    <a:lnTo>
                      <a:pt x="344" y="465"/>
                    </a:lnTo>
                    <a:lnTo>
                      <a:pt x="344" y="465"/>
                    </a:lnTo>
                    <a:lnTo>
                      <a:pt x="344" y="465"/>
                    </a:lnTo>
                    <a:lnTo>
                      <a:pt x="344" y="465"/>
                    </a:lnTo>
                    <a:lnTo>
                      <a:pt x="344" y="465"/>
                    </a:lnTo>
                    <a:lnTo>
                      <a:pt x="344" y="465"/>
                    </a:lnTo>
                    <a:lnTo>
                      <a:pt x="344" y="465"/>
                    </a:lnTo>
                    <a:lnTo>
                      <a:pt x="342" y="465"/>
                    </a:lnTo>
                    <a:lnTo>
                      <a:pt x="342" y="465"/>
                    </a:lnTo>
                    <a:lnTo>
                      <a:pt x="342" y="465"/>
                    </a:lnTo>
                    <a:lnTo>
                      <a:pt x="342" y="465"/>
                    </a:lnTo>
                    <a:lnTo>
                      <a:pt x="342" y="465"/>
                    </a:lnTo>
                    <a:lnTo>
                      <a:pt x="342" y="466"/>
                    </a:lnTo>
                    <a:lnTo>
                      <a:pt x="342" y="466"/>
                    </a:lnTo>
                    <a:lnTo>
                      <a:pt x="340" y="466"/>
                    </a:lnTo>
                    <a:lnTo>
                      <a:pt x="340" y="468"/>
                    </a:lnTo>
                    <a:lnTo>
                      <a:pt x="340" y="468"/>
                    </a:lnTo>
                    <a:lnTo>
                      <a:pt x="338" y="468"/>
                    </a:lnTo>
                    <a:lnTo>
                      <a:pt x="338" y="468"/>
                    </a:lnTo>
                    <a:lnTo>
                      <a:pt x="337" y="470"/>
                    </a:lnTo>
                    <a:lnTo>
                      <a:pt x="337" y="470"/>
                    </a:lnTo>
                    <a:lnTo>
                      <a:pt x="337" y="470"/>
                    </a:lnTo>
                    <a:lnTo>
                      <a:pt x="335" y="472"/>
                    </a:lnTo>
                    <a:lnTo>
                      <a:pt x="335" y="472"/>
                    </a:lnTo>
                    <a:lnTo>
                      <a:pt x="335" y="472"/>
                    </a:lnTo>
                    <a:lnTo>
                      <a:pt x="335" y="472"/>
                    </a:lnTo>
                    <a:lnTo>
                      <a:pt x="333" y="472"/>
                    </a:lnTo>
                    <a:lnTo>
                      <a:pt x="333" y="474"/>
                    </a:lnTo>
                    <a:lnTo>
                      <a:pt x="331" y="474"/>
                    </a:lnTo>
                    <a:lnTo>
                      <a:pt x="331" y="474"/>
                    </a:lnTo>
                    <a:lnTo>
                      <a:pt x="331" y="474"/>
                    </a:lnTo>
                    <a:lnTo>
                      <a:pt x="331" y="474"/>
                    </a:lnTo>
                    <a:lnTo>
                      <a:pt x="329" y="474"/>
                    </a:lnTo>
                    <a:lnTo>
                      <a:pt x="328" y="474"/>
                    </a:lnTo>
                    <a:lnTo>
                      <a:pt x="328" y="474"/>
                    </a:lnTo>
                    <a:lnTo>
                      <a:pt x="328" y="472"/>
                    </a:lnTo>
                    <a:lnTo>
                      <a:pt x="326" y="472"/>
                    </a:lnTo>
                    <a:lnTo>
                      <a:pt x="326" y="472"/>
                    </a:lnTo>
                    <a:lnTo>
                      <a:pt x="326" y="472"/>
                    </a:lnTo>
                    <a:lnTo>
                      <a:pt x="324" y="472"/>
                    </a:lnTo>
                    <a:lnTo>
                      <a:pt x="324" y="472"/>
                    </a:lnTo>
                    <a:lnTo>
                      <a:pt x="324" y="472"/>
                    </a:lnTo>
                    <a:lnTo>
                      <a:pt x="324" y="472"/>
                    </a:lnTo>
                    <a:lnTo>
                      <a:pt x="324" y="472"/>
                    </a:lnTo>
                    <a:lnTo>
                      <a:pt x="322" y="472"/>
                    </a:lnTo>
                    <a:lnTo>
                      <a:pt x="322" y="472"/>
                    </a:lnTo>
                    <a:lnTo>
                      <a:pt x="322" y="472"/>
                    </a:lnTo>
                    <a:lnTo>
                      <a:pt x="322" y="472"/>
                    </a:lnTo>
                    <a:lnTo>
                      <a:pt x="320" y="472"/>
                    </a:lnTo>
                    <a:lnTo>
                      <a:pt x="320" y="472"/>
                    </a:lnTo>
                    <a:lnTo>
                      <a:pt x="320" y="472"/>
                    </a:lnTo>
                    <a:lnTo>
                      <a:pt x="320" y="474"/>
                    </a:lnTo>
                    <a:lnTo>
                      <a:pt x="319" y="474"/>
                    </a:lnTo>
                    <a:lnTo>
                      <a:pt x="319" y="474"/>
                    </a:lnTo>
                    <a:lnTo>
                      <a:pt x="319" y="474"/>
                    </a:lnTo>
                    <a:lnTo>
                      <a:pt x="319" y="475"/>
                    </a:lnTo>
                    <a:lnTo>
                      <a:pt x="317" y="475"/>
                    </a:lnTo>
                    <a:lnTo>
                      <a:pt x="317" y="475"/>
                    </a:lnTo>
                    <a:lnTo>
                      <a:pt x="317" y="475"/>
                    </a:lnTo>
                    <a:lnTo>
                      <a:pt x="315" y="475"/>
                    </a:lnTo>
                    <a:lnTo>
                      <a:pt x="315" y="475"/>
                    </a:lnTo>
                    <a:lnTo>
                      <a:pt x="315" y="474"/>
                    </a:lnTo>
                    <a:lnTo>
                      <a:pt x="315" y="474"/>
                    </a:lnTo>
                    <a:lnTo>
                      <a:pt x="313" y="474"/>
                    </a:lnTo>
                    <a:lnTo>
                      <a:pt x="313" y="474"/>
                    </a:lnTo>
                    <a:lnTo>
                      <a:pt x="313" y="474"/>
                    </a:lnTo>
                    <a:lnTo>
                      <a:pt x="313" y="472"/>
                    </a:lnTo>
                    <a:lnTo>
                      <a:pt x="313" y="472"/>
                    </a:lnTo>
                    <a:lnTo>
                      <a:pt x="311" y="472"/>
                    </a:lnTo>
                    <a:lnTo>
                      <a:pt x="311" y="472"/>
                    </a:lnTo>
                    <a:lnTo>
                      <a:pt x="309" y="470"/>
                    </a:lnTo>
                    <a:lnTo>
                      <a:pt x="309" y="470"/>
                    </a:lnTo>
                    <a:lnTo>
                      <a:pt x="309" y="470"/>
                    </a:lnTo>
                    <a:lnTo>
                      <a:pt x="309" y="470"/>
                    </a:lnTo>
                    <a:lnTo>
                      <a:pt x="309" y="468"/>
                    </a:lnTo>
                    <a:lnTo>
                      <a:pt x="309" y="468"/>
                    </a:lnTo>
                    <a:lnTo>
                      <a:pt x="308" y="468"/>
                    </a:lnTo>
                    <a:lnTo>
                      <a:pt x="308" y="468"/>
                    </a:lnTo>
                    <a:lnTo>
                      <a:pt x="308" y="468"/>
                    </a:lnTo>
                    <a:lnTo>
                      <a:pt x="308" y="466"/>
                    </a:lnTo>
                    <a:lnTo>
                      <a:pt x="308" y="466"/>
                    </a:lnTo>
                    <a:lnTo>
                      <a:pt x="308" y="466"/>
                    </a:lnTo>
                    <a:lnTo>
                      <a:pt x="308" y="466"/>
                    </a:lnTo>
                    <a:lnTo>
                      <a:pt x="308" y="466"/>
                    </a:lnTo>
                    <a:lnTo>
                      <a:pt x="308" y="465"/>
                    </a:lnTo>
                    <a:lnTo>
                      <a:pt x="308" y="465"/>
                    </a:lnTo>
                    <a:lnTo>
                      <a:pt x="306" y="465"/>
                    </a:lnTo>
                    <a:lnTo>
                      <a:pt x="306" y="465"/>
                    </a:lnTo>
                    <a:lnTo>
                      <a:pt x="308" y="463"/>
                    </a:lnTo>
                    <a:lnTo>
                      <a:pt x="308" y="463"/>
                    </a:lnTo>
                    <a:lnTo>
                      <a:pt x="306" y="463"/>
                    </a:lnTo>
                    <a:lnTo>
                      <a:pt x="306" y="461"/>
                    </a:lnTo>
                    <a:lnTo>
                      <a:pt x="306" y="461"/>
                    </a:lnTo>
                    <a:lnTo>
                      <a:pt x="306" y="461"/>
                    </a:lnTo>
                    <a:lnTo>
                      <a:pt x="306" y="461"/>
                    </a:lnTo>
                    <a:lnTo>
                      <a:pt x="304" y="461"/>
                    </a:lnTo>
                    <a:lnTo>
                      <a:pt x="304" y="459"/>
                    </a:lnTo>
                    <a:lnTo>
                      <a:pt x="304" y="459"/>
                    </a:lnTo>
                    <a:lnTo>
                      <a:pt x="304" y="459"/>
                    </a:lnTo>
                    <a:lnTo>
                      <a:pt x="304" y="459"/>
                    </a:lnTo>
                    <a:lnTo>
                      <a:pt x="302" y="459"/>
                    </a:lnTo>
                    <a:lnTo>
                      <a:pt x="302" y="459"/>
                    </a:lnTo>
                    <a:lnTo>
                      <a:pt x="302" y="459"/>
                    </a:lnTo>
                    <a:lnTo>
                      <a:pt x="302" y="459"/>
                    </a:lnTo>
                    <a:lnTo>
                      <a:pt x="302" y="459"/>
                    </a:lnTo>
                    <a:lnTo>
                      <a:pt x="300" y="459"/>
                    </a:lnTo>
                    <a:lnTo>
                      <a:pt x="300" y="457"/>
                    </a:lnTo>
                    <a:lnTo>
                      <a:pt x="300" y="457"/>
                    </a:lnTo>
                    <a:lnTo>
                      <a:pt x="300" y="457"/>
                    </a:lnTo>
                    <a:lnTo>
                      <a:pt x="300" y="457"/>
                    </a:lnTo>
                    <a:lnTo>
                      <a:pt x="299" y="457"/>
                    </a:lnTo>
                    <a:lnTo>
                      <a:pt x="299" y="457"/>
                    </a:lnTo>
                    <a:lnTo>
                      <a:pt x="299" y="457"/>
                    </a:lnTo>
                    <a:lnTo>
                      <a:pt x="299" y="457"/>
                    </a:lnTo>
                    <a:lnTo>
                      <a:pt x="299" y="457"/>
                    </a:lnTo>
                    <a:lnTo>
                      <a:pt x="299" y="457"/>
                    </a:lnTo>
                    <a:lnTo>
                      <a:pt x="299" y="456"/>
                    </a:lnTo>
                    <a:lnTo>
                      <a:pt x="297" y="456"/>
                    </a:lnTo>
                    <a:lnTo>
                      <a:pt x="297" y="454"/>
                    </a:lnTo>
                    <a:lnTo>
                      <a:pt x="297" y="454"/>
                    </a:lnTo>
                    <a:lnTo>
                      <a:pt x="297" y="454"/>
                    </a:lnTo>
                    <a:lnTo>
                      <a:pt x="297" y="454"/>
                    </a:lnTo>
                    <a:lnTo>
                      <a:pt x="295" y="454"/>
                    </a:lnTo>
                    <a:lnTo>
                      <a:pt x="295" y="454"/>
                    </a:lnTo>
                    <a:lnTo>
                      <a:pt x="293" y="454"/>
                    </a:lnTo>
                    <a:lnTo>
                      <a:pt x="293" y="454"/>
                    </a:lnTo>
                    <a:lnTo>
                      <a:pt x="293" y="454"/>
                    </a:lnTo>
                    <a:lnTo>
                      <a:pt x="293" y="454"/>
                    </a:lnTo>
                    <a:lnTo>
                      <a:pt x="293" y="454"/>
                    </a:lnTo>
                    <a:lnTo>
                      <a:pt x="293" y="454"/>
                    </a:lnTo>
                    <a:lnTo>
                      <a:pt x="291" y="454"/>
                    </a:lnTo>
                    <a:lnTo>
                      <a:pt x="291" y="454"/>
                    </a:lnTo>
                    <a:lnTo>
                      <a:pt x="291" y="454"/>
                    </a:lnTo>
                    <a:lnTo>
                      <a:pt x="291" y="454"/>
                    </a:lnTo>
                    <a:lnTo>
                      <a:pt x="290" y="454"/>
                    </a:lnTo>
                    <a:lnTo>
                      <a:pt x="290" y="454"/>
                    </a:lnTo>
                    <a:lnTo>
                      <a:pt x="290" y="454"/>
                    </a:lnTo>
                    <a:lnTo>
                      <a:pt x="290" y="454"/>
                    </a:lnTo>
                    <a:lnTo>
                      <a:pt x="290" y="454"/>
                    </a:lnTo>
                    <a:lnTo>
                      <a:pt x="290" y="452"/>
                    </a:lnTo>
                    <a:lnTo>
                      <a:pt x="290" y="452"/>
                    </a:lnTo>
                    <a:lnTo>
                      <a:pt x="290" y="452"/>
                    </a:lnTo>
                    <a:lnTo>
                      <a:pt x="290" y="452"/>
                    </a:lnTo>
                    <a:lnTo>
                      <a:pt x="288" y="452"/>
                    </a:lnTo>
                    <a:lnTo>
                      <a:pt x="288" y="450"/>
                    </a:lnTo>
                    <a:lnTo>
                      <a:pt x="288" y="450"/>
                    </a:lnTo>
                    <a:lnTo>
                      <a:pt x="288" y="450"/>
                    </a:lnTo>
                    <a:lnTo>
                      <a:pt x="288" y="450"/>
                    </a:lnTo>
                    <a:lnTo>
                      <a:pt x="286" y="450"/>
                    </a:lnTo>
                    <a:lnTo>
                      <a:pt x="286" y="448"/>
                    </a:lnTo>
                    <a:lnTo>
                      <a:pt x="286" y="448"/>
                    </a:lnTo>
                    <a:lnTo>
                      <a:pt x="286" y="446"/>
                    </a:lnTo>
                    <a:lnTo>
                      <a:pt x="286" y="446"/>
                    </a:lnTo>
                    <a:lnTo>
                      <a:pt x="286" y="446"/>
                    </a:lnTo>
                    <a:lnTo>
                      <a:pt x="286" y="446"/>
                    </a:lnTo>
                    <a:lnTo>
                      <a:pt x="286" y="445"/>
                    </a:lnTo>
                    <a:lnTo>
                      <a:pt x="286" y="445"/>
                    </a:lnTo>
                    <a:lnTo>
                      <a:pt x="286" y="445"/>
                    </a:lnTo>
                    <a:lnTo>
                      <a:pt x="286" y="443"/>
                    </a:lnTo>
                    <a:lnTo>
                      <a:pt x="286" y="443"/>
                    </a:lnTo>
                    <a:lnTo>
                      <a:pt x="284" y="443"/>
                    </a:lnTo>
                    <a:lnTo>
                      <a:pt x="284" y="443"/>
                    </a:lnTo>
                    <a:lnTo>
                      <a:pt x="284" y="441"/>
                    </a:lnTo>
                    <a:lnTo>
                      <a:pt x="284" y="441"/>
                    </a:lnTo>
                    <a:lnTo>
                      <a:pt x="284" y="441"/>
                    </a:lnTo>
                    <a:lnTo>
                      <a:pt x="284" y="441"/>
                    </a:lnTo>
                    <a:lnTo>
                      <a:pt x="284" y="441"/>
                    </a:lnTo>
                    <a:lnTo>
                      <a:pt x="284" y="441"/>
                    </a:lnTo>
                    <a:lnTo>
                      <a:pt x="284" y="439"/>
                    </a:lnTo>
                    <a:lnTo>
                      <a:pt x="284" y="439"/>
                    </a:lnTo>
                    <a:lnTo>
                      <a:pt x="284" y="439"/>
                    </a:lnTo>
                    <a:lnTo>
                      <a:pt x="284" y="439"/>
                    </a:lnTo>
                    <a:lnTo>
                      <a:pt x="282" y="437"/>
                    </a:lnTo>
                    <a:lnTo>
                      <a:pt x="282" y="437"/>
                    </a:lnTo>
                    <a:lnTo>
                      <a:pt x="282" y="437"/>
                    </a:lnTo>
                    <a:lnTo>
                      <a:pt x="282" y="437"/>
                    </a:lnTo>
                    <a:lnTo>
                      <a:pt x="282" y="436"/>
                    </a:lnTo>
                    <a:lnTo>
                      <a:pt x="282" y="436"/>
                    </a:lnTo>
                    <a:lnTo>
                      <a:pt x="282" y="436"/>
                    </a:lnTo>
                    <a:lnTo>
                      <a:pt x="282" y="434"/>
                    </a:lnTo>
                    <a:lnTo>
                      <a:pt x="282" y="434"/>
                    </a:lnTo>
                    <a:lnTo>
                      <a:pt x="282" y="434"/>
                    </a:lnTo>
                    <a:lnTo>
                      <a:pt x="282" y="432"/>
                    </a:lnTo>
                    <a:lnTo>
                      <a:pt x="281" y="432"/>
                    </a:lnTo>
                    <a:lnTo>
                      <a:pt x="281" y="432"/>
                    </a:lnTo>
                    <a:lnTo>
                      <a:pt x="279" y="430"/>
                    </a:lnTo>
                    <a:lnTo>
                      <a:pt x="279" y="430"/>
                    </a:lnTo>
                    <a:lnTo>
                      <a:pt x="279" y="430"/>
                    </a:lnTo>
                    <a:lnTo>
                      <a:pt x="279" y="430"/>
                    </a:lnTo>
                    <a:lnTo>
                      <a:pt x="277" y="430"/>
                    </a:lnTo>
                    <a:lnTo>
                      <a:pt x="277" y="430"/>
                    </a:lnTo>
                    <a:lnTo>
                      <a:pt x="277" y="428"/>
                    </a:lnTo>
                    <a:lnTo>
                      <a:pt x="277" y="428"/>
                    </a:lnTo>
                    <a:lnTo>
                      <a:pt x="277" y="428"/>
                    </a:lnTo>
                    <a:lnTo>
                      <a:pt x="277" y="428"/>
                    </a:lnTo>
                    <a:lnTo>
                      <a:pt x="277" y="428"/>
                    </a:lnTo>
                    <a:lnTo>
                      <a:pt x="277" y="427"/>
                    </a:lnTo>
                    <a:lnTo>
                      <a:pt x="275" y="427"/>
                    </a:lnTo>
                    <a:lnTo>
                      <a:pt x="275" y="427"/>
                    </a:lnTo>
                    <a:lnTo>
                      <a:pt x="275" y="427"/>
                    </a:lnTo>
                    <a:lnTo>
                      <a:pt x="275" y="427"/>
                    </a:lnTo>
                    <a:lnTo>
                      <a:pt x="273" y="425"/>
                    </a:lnTo>
                    <a:lnTo>
                      <a:pt x="273" y="425"/>
                    </a:lnTo>
                    <a:lnTo>
                      <a:pt x="273" y="425"/>
                    </a:lnTo>
                    <a:lnTo>
                      <a:pt x="271" y="425"/>
                    </a:lnTo>
                    <a:lnTo>
                      <a:pt x="271" y="425"/>
                    </a:lnTo>
                    <a:lnTo>
                      <a:pt x="270" y="425"/>
                    </a:lnTo>
                    <a:lnTo>
                      <a:pt x="270" y="425"/>
                    </a:lnTo>
                    <a:lnTo>
                      <a:pt x="270" y="425"/>
                    </a:lnTo>
                    <a:lnTo>
                      <a:pt x="268" y="425"/>
                    </a:lnTo>
                    <a:lnTo>
                      <a:pt x="268" y="425"/>
                    </a:lnTo>
                    <a:lnTo>
                      <a:pt x="268" y="425"/>
                    </a:lnTo>
                    <a:lnTo>
                      <a:pt x="266" y="425"/>
                    </a:lnTo>
                    <a:lnTo>
                      <a:pt x="266" y="425"/>
                    </a:lnTo>
                    <a:lnTo>
                      <a:pt x="266" y="425"/>
                    </a:lnTo>
                    <a:lnTo>
                      <a:pt x="266" y="425"/>
                    </a:lnTo>
                    <a:lnTo>
                      <a:pt x="266" y="425"/>
                    </a:lnTo>
                    <a:lnTo>
                      <a:pt x="264" y="425"/>
                    </a:lnTo>
                    <a:lnTo>
                      <a:pt x="262" y="425"/>
                    </a:lnTo>
                    <a:lnTo>
                      <a:pt x="262" y="425"/>
                    </a:lnTo>
                    <a:lnTo>
                      <a:pt x="261" y="425"/>
                    </a:lnTo>
                    <a:lnTo>
                      <a:pt x="261" y="423"/>
                    </a:lnTo>
                    <a:lnTo>
                      <a:pt x="261" y="423"/>
                    </a:lnTo>
                    <a:lnTo>
                      <a:pt x="259" y="423"/>
                    </a:lnTo>
                    <a:lnTo>
                      <a:pt x="259" y="423"/>
                    </a:lnTo>
                    <a:lnTo>
                      <a:pt x="259" y="423"/>
                    </a:lnTo>
                    <a:lnTo>
                      <a:pt x="257" y="421"/>
                    </a:lnTo>
                    <a:lnTo>
                      <a:pt x="257" y="421"/>
                    </a:lnTo>
                    <a:lnTo>
                      <a:pt x="257" y="421"/>
                    </a:lnTo>
                    <a:lnTo>
                      <a:pt x="257" y="421"/>
                    </a:lnTo>
                    <a:lnTo>
                      <a:pt x="257" y="421"/>
                    </a:lnTo>
                    <a:lnTo>
                      <a:pt x="257" y="421"/>
                    </a:lnTo>
                    <a:lnTo>
                      <a:pt x="257" y="421"/>
                    </a:lnTo>
                    <a:lnTo>
                      <a:pt x="257" y="421"/>
                    </a:lnTo>
                    <a:lnTo>
                      <a:pt x="257" y="421"/>
                    </a:lnTo>
                    <a:lnTo>
                      <a:pt x="255" y="421"/>
                    </a:lnTo>
                    <a:lnTo>
                      <a:pt x="255" y="421"/>
                    </a:lnTo>
                    <a:lnTo>
                      <a:pt x="255" y="419"/>
                    </a:lnTo>
                    <a:lnTo>
                      <a:pt x="255" y="419"/>
                    </a:lnTo>
                    <a:lnTo>
                      <a:pt x="253" y="419"/>
                    </a:lnTo>
                    <a:lnTo>
                      <a:pt x="253" y="419"/>
                    </a:lnTo>
                    <a:lnTo>
                      <a:pt x="253" y="421"/>
                    </a:lnTo>
                    <a:lnTo>
                      <a:pt x="253" y="421"/>
                    </a:lnTo>
                    <a:lnTo>
                      <a:pt x="253" y="421"/>
                    </a:lnTo>
                    <a:lnTo>
                      <a:pt x="252" y="421"/>
                    </a:lnTo>
                    <a:lnTo>
                      <a:pt x="252" y="421"/>
                    </a:lnTo>
                    <a:lnTo>
                      <a:pt x="250" y="421"/>
                    </a:lnTo>
                    <a:lnTo>
                      <a:pt x="250" y="421"/>
                    </a:lnTo>
                    <a:lnTo>
                      <a:pt x="250" y="421"/>
                    </a:lnTo>
                    <a:lnTo>
                      <a:pt x="248" y="421"/>
                    </a:lnTo>
                    <a:lnTo>
                      <a:pt x="248" y="421"/>
                    </a:lnTo>
                    <a:lnTo>
                      <a:pt x="246" y="421"/>
                    </a:lnTo>
                    <a:lnTo>
                      <a:pt x="246" y="421"/>
                    </a:lnTo>
                    <a:lnTo>
                      <a:pt x="246" y="421"/>
                    </a:lnTo>
                    <a:lnTo>
                      <a:pt x="244" y="423"/>
                    </a:lnTo>
                    <a:lnTo>
                      <a:pt x="244" y="423"/>
                    </a:lnTo>
                    <a:lnTo>
                      <a:pt x="244" y="423"/>
                    </a:lnTo>
                    <a:lnTo>
                      <a:pt x="243" y="423"/>
                    </a:lnTo>
                    <a:lnTo>
                      <a:pt x="243" y="423"/>
                    </a:lnTo>
                    <a:lnTo>
                      <a:pt x="243" y="423"/>
                    </a:lnTo>
                    <a:lnTo>
                      <a:pt x="243" y="423"/>
                    </a:lnTo>
                    <a:lnTo>
                      <a:pt x="243" y="423"/>
                    </a:lnTo>
                    <a:lnTo>
                      <a:pt x="241" y="421"/>
                    </a:lnTo>
                    <a:lnTo>
                      <a:pt x="241" y="421"/>
                    </a:lnTo>
                    <a:lnTo>
                      <a:pt x="241" y="421"/>
                    </a:lnTo>
                    <a:lnTo>
                      <a:pt x="241" y="421"/>
                    </a:lnTo>
                    <a:lnTo>
                      <a:pt x="241" y="421"/>
                    </a:lnTo>
                    <a:lnTo>
                      <a:pt x="241" y="421"/>
                    </a:lnTo>
                    <a:lnTo>
                      <a:pt x="241" y="421"/>
                    </a:lnTo>
                    <a:lnTo>
                      <a:pt x="241" y="421"/>
                    </a:lnTo>
                    <a:lnTo>
                      <a:pt x="239" y="421"/>
                    </a:lnTo>
                    <a:lnTo>
                      <a:pt x="239" y="419"/>
                    </a:lnTo>
                    <a:lnTo>
                      <a:pt x="237" y="419"/>
                    </a:lnTo>
                    <a:lnTo>
                      <a:pt x="237" y="419"/>
                    </a:lnTo>
                    <a:lnTo>
                      <a:pt x="235" y="419"/>
                    </a:lnTo>
                    <a:lnTo>
                      <a:pt x="235" y="419"/>
                    </a:lnTo>
                    <a:lnTo>
                      <a:pt x="234" y="419"/>
                    </a:lnTo>
                    <a:lnTo>
                      <a:pt x="234" y="419"/>
                    </a:lnTo>
                    <a:lnTo>
                      <a:pt x="232" y="419"/>
                    </a:lnTo>
                    <a:lnTo>
                      <a:pt x="230" y="419"/>
                    </a:lnTo>
                    <a:lnTo>
                      <a:pt x="230" y="419"/>
                    </a:lnTo>
                    <a:lnTo>
                      <a:pt x="228" y="419"/>
                    </a:lnTo>
                    <a:lnTo>
                      <a:pt x="228" y="419"/>
                    </a:lnTo>
                    <a:lnTo>
                      <a:pt x="226" y="419"/>
                    </a:lnTo>
                    <a:lnTo>
                      <a:pt x="226" y="419"/>
                    </a:lnTo>
                    <a:lnTo>
                      <a:pt x="224" y="419"/>
                    </a:lnTo>
                    <a:lnTo>
                      <a:pt x="223" y="419"/>
                    </a:lnTo>
                    <a:lnTo>
                      <a:pt x="223" y="419"/>
                    </a:lnTo>
                    <a:lnTo>
                      <a:pt x="221" y="418"/>
                    </a:lnTo>
                    <a:lnTo>
                      <a:pt x="221" y="418"/>
                    </a:lnTo>
                    <a:lnTo>
                      <a:pt x="219" y="418"/>
                    </a:lnTo>
                    <a:lnTo>
                      <a:pt x="219" y="418"/>
                    </a:lnTo>
                    <a:lnTo>
                      <a:pt x="219" y="416"/>
                    </a:lnTo>
                    <a:lnTo>
                      <a:pt x="219" y="416"/>
                    </a:lnTo>
                    <a:lnTo>
                      <a:pt x="217" y="416"/>
                    </a:lnTo>
                    <a:lnTo>
                      <a:pt x="217" y="416"/>
                    </a:lnTo>
                    <a:lnTo>
                      <a:pt x="217" y="416"/>
                    </a:lnTo>
                    <a:lnTo>
                      <a:pt x="217" y="414"/>
                    </a:lnTo>
                    <a:lnTo>
                      <a:pt x="215" y="414"/>
                    </a:lnTo>
                    <a:lnTo>
                      <a:pt x="215" y="414"/>
                    </a:lnTo>
                    <a:lnTo>
                      <a:pt x="215" y="414"/>
                    </a:lnTo>
                    <a:lnTo>
                      <a:pt x="214" y="414"/>
                    </a:lnTo>
                    <a:lnTo>
                      <a:pt x="214" y="414"/>
                    </a:lnTo>
                    <a:lnTo>
                      <a:pt x="214" y="414"/>
                    </a:lnTo>
                    <a:lnTo>
                      <a:pt x="214" y="414"/>
                    </a:lnTo>
                    <a:lnTo>
                      <a:pt x="214" y="412"/>
                    </a:lnTo>
                    <a:lnTo>
                      <a:pt x="212" y="412"/>
                    </a:lnTo>
                    <a:lnTo>
                      <a:pt x="212" y="412"/>
                    </a:lnTo>
                    <a:lnTo>
                      <a:pt x="212" y="410"/>
                    </a:lnTo>
                    <a:lnTo>
                      <a:pt x="210" y="410"/>
                    </a:lnTo>
                    <a:lnTo>
                      <a:pt x="210" y="410"/>
                    </a:lnTo>
                    <a:lnTo>
                      <a:pt x="210" y="410"/>
                    </a:lnTo>
                    <a:lnTo>
                      <a:pt x="208" y="410"/>
                    </a:lnTo>
                    <a:lnTo>
                      <a:pt x="208" y="408"/>
                    </a:lnTo>
                    <a:lnTo>
                      <a:pt x="208" y="408"/>
                    </a:lnTo>
                    <a:lnTo>
                      <a:pt x="208" y="408"/>
                    </a:lnTo>
                    <a:lnTo>
                      <a:pt x="206" y="408"/>
                    </a:lnTo>
                    <a:lnTo>
                      <a:pt x="206" y="408"/>
                    </a:lnTo>
                    <a:lnTo>
                      <a:pt x="206" y="408"/>
                    </a:lnTo>
                    <a:lnTo>
                      <a:pt x="206" y="408"/>
                    </a:lnTo>
                    <a:lnTo>
                      <a:pt x="206" y="408"/>
                    </a:lnTo>
                    <a:lnTo>
                      <a:pt x="205" y="408"/>
                    </a:lnTo>
                    <a:lnTo>
                      <a:pt x="205" y="407"/>
                    </a:lnTo>
                    <a:lnTo>
                      <a:pt x="203" y="407"/>
                    </a:lnTo>
                    <a:lnTo>
                      <a:pt x="203" y="407"/>
                    </a:lnTo>
                    <a:lnTo>
                      <a:pt x="203" y="407"/>
                    </a:lnTo>
                    <a:lnTo>
                      <a:pt x="203" y="407"/>
                    </a:lnTo>
                    <a:lnTo>
                      <a:pt x="201" y="407"/>
                    </a:lnTo>
                    <a:lnTo>
                      <a:pt x="201" y="407"/>
                    </a:lnTo>
                    <a:lnTo>
                      <a:pt x="201" y="407"/>
                    </a:lnTo>
                    <a:lnTo>
                      <a:pt x="201" y="407"/>
                    </a:lnTo>
                    <a:lnTo>
                      <a:pt x="201" y="405"/>
                    </a:lnTo>
                    <a:lnTo>
                      <a:pt x="201" y="405"/>
                    </a:lnTo>
                    <a:lnTo>
                      <a:pt x="199" y="405"/>
                    </a:lnTo>
                    <a:lnTo>
                      <a:pt x="199" y="405"/>
                    </a:lnTo>
                    <a:lnTo>
                      <a:pt x="197" y="405"/>
                    </a:lnTo>
                    <a:lnTo>
                      <a:pt x="197" y="405"/>
                    </a:lnTo>
                    <a:lnTo>
                      <a:pt x="197" y="405"/>
                    </a:lnTo>
                    <a:lnTo>
                      <a:pt x="197" y="405"/>
                    </a:lnTo>
                    <a:lnTo>
                      <a:pt x="196" y="405"/>
                    </a:lnTo>
                    <a:lnTo>
                      <a:pt x="196" y="403"/>
                    </a:lnTo>
                    <a:lnTo>
                      <a:pt x="196" y="403"/>
                    </a:lnTo>
                    <a:lnTo>
                      <a:pt x="194" y="403"/>
                    </a:lnTo>
                    <a:lnTo>
                      <a:pt x="194" y="403"/>
                    </a:lnTo>
                    <a:lnTo>
                      <a:pt x="194" y="403"/>
                    </a:lnTo>
                    <a:lnTo>
                      <a:pt x="194" y="403"/>
                    </a:lnTo>
                    <a:lnTo>
                      <a:pt x="194" y="403"/>
                    </a:lnTo>
                    <a:lnTo>
                      <a:pt x="194" y="403"/>
                    </a:lnTo>
                    <a:lnTo>
                      <a:pt x="194" y="403"/>
                    </a:lnTo>
                    <a:lnTo>
                      <a:pt x="192" y="401"/>
                    </a:lnTo>
                    <a:lnTo>
                      <a:pt x="192" y="401"/>
                    </a:lnTo>
                    <a:lnTo>
                      <a:pt x="192" y="401"/>
                    </a:lnTo>
                    <a:lnTo>
                      <a:pt x="192" y="401"/>
                    </a:lnTo>
                    <a:lnTo>
                      <a:pt x="190" y="401"/>
                    </a:lnTo>
                    <a:lnTo>
                      <a:pt x="190" y="401"/>
                    </a:lnTo>
                    <a:lnTo>
                      <a:pt x="188" y="401"/>
                    </a:lnTo>
                    <a:lnTo>
                      <a:pt x="188" y="401"/>
                    </a:lnTo>
                    <a:lnTo>
                      <a:pt x="188" y="399"/>
                    </a:lnTo>
                    <a:lnTo>
                      <a:pt x="188" y="399"/>
                    </a:lnTo>
                    <a:lnTo>
                      <a:pt x="188" y="399"/>
                    </a:lnTo>
                    <a:lnTo>
                      <a:pt x="186" y="399"/>
                    </a:lnTo>
                    <a:lnTo>
                      <a:pt x="186" y="398"/>
                    </a:lnTo>
                    <a:lnTo>
                      <a:pt x="185" y="396"/>
                    </a:lnTo>
                    <a:lnTo>
                      <a:pt x="185" y="396"/>
                    </a:lnTo>
                    <a:lnTo>
                      <a:pt x="183" y="396"/>
                    </a:lnTo>
                    <a:lnTo>
                      <a:pt x="183" y="396"/>
                    </a:lnTo>
                    <a:lnTo>
                      <a:pt x="183" y="396"/>
                    </a:lnTo>
                    <a:lnTo>
                      <a:pt x="183" y="396"/>
                    </a:lnTo>
                    <a:lnTo>
                      <a:pt x="183" y="396"/>
                    </a:lnTo>
                    <a:lnTo>
                      <a:pt x="183" y="396"/>
                    </a:lnTo>
                    <a:lnTo>
                      <a:pt x="181" y="394"/>
                    </a:lnTo>
                    <a:lnTo>
                      <a:pt x="181" y="394"/>
                    </a:lnTo>
                    <a:lnTo>
                      <a:pt x="179" y="394"/>
                    </a:lnTo>
                    <a:lnTo>
                      <a:pt x="179" y="394"/>
                    </a:lnTo>
                    <a:lnTo>
                      <a:pt x="179" y="394"/>
                    </a:lnTo>
                    <a:lnTo>
                      <a:pt x="177" y="394"/>
                    </a:lnTo>
                    <a:lnTo>
                      <a:pt x="177" y="394"/>
                    </a:lnTo>
                    <a:lnTo>
                      <a:pt x="177" y="394"/>
                    </a:lnTo>
                    <a:lnTo>
                      <a:pt x="177" y="394"/>
                    </a:lnTo>
                    <a:lnTo>
                      <a:pt x="177" y="394"/>
                    </a:lnTo>
                    <a:lnTo>
                      <a:pt x="177" y="394"/>
                    </a:lnTo>
                    <a:lnTo>
                      <a:pt x="176" y="392"/>
                    </a:lnTo>
                    <a:lnTo>
                      <a:pt x="176" y="392"/>
                    </a:lnTo>
                    <a:lnTo>
                      <a:pt x="176" y="390"/>
                    </a:lnTo>
                    <a:lnTo>
                      <a:pt x="176" y="390"/>
                    </a:lnTo>
                    <a:lnTo>
                      <a:pt x="176" y="390"/>
                    </a:lnTo>
                    <a:lnTo>
                      <a:pt x="176" y="390"/>
                    </a:lnTo>
                    <a:lnTo>
                      <a:pt x="176" y="390"/>
                    </a:lnTo>
                    <a:lnTo>
                      <a:pt x="176" y="390"/>
                    </a:lnTo>
                    <a:lnTo>
                      <a:pt x="176" y="389"/>
                    </a:lnTo>
                    <a:lnTo>
                      <a:pt x="176" y="389"/>
                    </a:lnTo>
                    <a:lnTo>
                      <a:pt x="174" y="389"/>
                    </a:lnTo>
                    <a:lnTo>
                      <a:pt x="174" y="389"/>
                    </a:lnTo>
                    <a:lnTo>
                      <a:pt x="172" y="387"/>
                    </a:lnTo>
                    <a:lnTo>
                      <a:pt x="170" y="387"/>
                    </a:lnTo>
                    <a:lnTo>
                      <a:pt x="170" y="387"/>
                    </a:lnTo>
                    <a:lnTo>
                      <a:pt x="170" y="387"/>
                    </a:lnTo>
                    <a:lnTo>
                      <a:pt x="170" y="387"/>
                    </a:lnTo>
                    <a:lnTo>
                      <a:pt x="168" y="387"/>
                    </a:lnTo>
                    <a:lnTo>
                      <a:pt x="167" y="385"/>
                    </a:lnTo>
                    <a:lnTo>
                      <a:pt x="167" y="385"/>
                    </a:lnTo>
                    <a:lnTo>
                      <a:pt x="165" y="385"/>
                    </a:lnTo>
                    <a:lnTo>
                      <a:pt x="165" y="385"/>
                    </a:lnTo>
                    <a:lnTo>
                      <a:pt x="165" y="385"/>
                    </a:lnTo>
                    <a:lnTo>
                      <a:pt x="163" y="383"/>
                    </a:lnTo>
                    <a:lnTo>
                      <a:pt x="163" y="383"/>
                    </a:lnTo>
                    <a:lnTo>
                      <a:pt x="163" y="383"/>
                    </a:lnTo>
                    <a:lnTo>
                      <a:pt x="163" y="383"/>
                    </a:lnTo>
                    <a:lnTo>
                      <a:pt x="163" y="381"/>
                    </a:lnTo>
                    <a:lnTo>
                      <a:pt x="161" y="381"/>
                    </a:lnTo>
                    <a:lnTo>
                      <a:pt x="161" y="381"/>
                    </a:lnTo>
                    <a:lnTo>
                      <a:pt x="161" y="381"/>
                    </a:lnTo>
                    <a:lnTo>
                      <a:pt x="159" y="381"/>
                    </a:lnTo>
                    <a:lnTo>
                      <a:pt x="158" y="381"/>
                    </a:lnTo>
                    <a:lnTo>
                      <a:pt x="158" y="381"/>
                    </a:lnTo>
                    <a:lnTo>
                      <a:pt x="158" y="381"/>
                    </a:lnTo>
                    <a:lnTo>
                      <a:pt x="158" y="381"/>
                    </a:lnTo>
                    <a:lnTo>
                      <a:pt x="156" y="381"/>
                    </a:lnTo>
                    <a:lnTo>
                      <a:pt x="156" y="380"/>
                    </a:lnTo>
                    <a:lnTo>
                      <a:pt x="156" y="380"/>
                    </a:lnTo>
                    <a:lnTo>
                      <a:pt x="156" y="380"/>
                    </a:lnTo>
                    <a:lnTo>
                      <a:pt x="156" y="380"/>
                    </a:lnTo>
                    <a:lnTo>
                      <a:pt x="156" y="378"/>
                    </a:lnTo>
                    <a:lnTo>
                      <a:pt x="154" y="378"/>
                    </a:lnTo>
                    <a:lnTo>
                      <a:pt x="154" y="378"/>
                    </a:lnTo>
                    <a:lnTo>
                      <a:pt x="154" y="378"/>
                    </a:lnTo>
                    <a:lnTo>
                      <a:pt x="154" y="378"/>
                    </a:lnTo>
                    <a:lnTo>
                      <a:pt x="154" y="378"/>
                    </a:lnTo>
                    <a:lnTo>
                      <a:pt x="154" y="378"/>
                    </a:lnTo>
                    <a:lnTo>
                      <a:pt x="154" y="376"/>
                    </a:lnTo>
                    <a:lnTo>
                      <a:pt x="154" y="376"/>
                    </a:lnTo>
                    <a:lnTo>
                      <a:pt x="152" y="376"/>
                    </a:lnTo>
                    <a:lnTo>
                      <a:pt x="152" y="374"/>
                    </a:lnTo>
                    <a:lnTo>
                      <a:pt x="152" y="374"/>
                    </a:lnTo>
                    <a:lnTo>
                      <a:pt x="152" y="374"/>
                    </a:lnTo>
                    <a:lnTo>
                      <a:pt x="150" y="374"/>
                    </a:lnTo>
                    <a:lnTo>
                      <a:pt x="150" y="374"/>
                    </a:lnTo>
                    <a:lnTo>
                      <a:pt x="150" y="374"/>
                    </a:lnTo>
                    <a:lnTo>
                      <a:pt x="150" y="374"/>
                    </a:lnTo>
                    <a:lnTo>
                      <a:pt x="150" y="374"/>
                    </a:lnTo>
                    <a:lnTo>
                      <a:pt x="149" y="374"/>
                    </a:lnTo>
                    <a:lnTo>
                      <a:pt x="149" y="372"/>
                    </a:lnTo>
                    <a:lnTo>
                      <a:pt x="149" y="372"/>
                    </a:lnTo>
                    <a:lnTo>
                      <a:pt x="149" y="372"/>
                    </a:lnTo>
                    <a:lnTo>
                      <a:pt x="147" y="372"/>
                    </a:lnTo>
                    <a:lnTo>
                      <a:pt x="147" y="372"/>
                    </a:lnTo>
                    <a:lnTo>
                      <a:pt x="147" y="372"/>
                    </a:lnTo>
                    <a:lnTo>
                      <a:pt x="147" y="370"/>
                    </a:lnTo>
                    <a:lnTo>
                      <a:pt x="147" y="370"/>
                    </a:lnTo>
                    <a:lnTo>
                      <a:pt x="145" y="370"/>
                    </a:lnTo>
                    <a:lnTo>
                      <a:pt x="145" y="370"/>
                    </a:lnTo>
                    <a:lnTo>
                      <a:pt x="145" y="370"/>
                    </a:lnTo>
                    <a:lnTo>
                      <a:pt x="143" y="370"/>
                    </a:lnTo>
                    <a:lnTo>
                      <a:pt x="143" y="370"/>
                    </a:lnTo>
                    <a:lnTo>
                      <a:pt x="143" y="370"/>
                    </a:lnTo>
                    <a:lnTo>
                      <a:pt x="143" y="369"/>
                    </a:lnTo>
                    <a:lnTo>
                      <a:pt x="143" y="369"/>
                    </a:lnTo>
                    <a:lnTo>
                      <a:pt x="141" y="369"/>
                    </a:lnTo>
                    <a:lnTo>
                      <a:pt x="141" y="369"/>
                    </a:lnTo>
                    <a:lnTo>
                      <a:pt x="141" y="369"/>
                    </a:lnTo>
                    <a:lnTo>
                      <a:pt x="139" y="369"/>
                    </a:lnTo>
                    <a:lnTo>
                      <a:pt x="139" y="369"/>
                    </a:lnTo>
                    <a:lnTo>
                      <a:pt x="139" y="369"/>
                    </a:lnTo>
                    <a:lnTo>
                      <a:pt x="138" y="367"/>
                    </a:lnTo>
                    <a:lnTo>
                      <a:pt x="138" y="367"/>
                    </a:lnTo>
                    <a:lnTo>
                      <a:pt x="138" y="367"/>
                    </a:lnTo>
                    <a:lnTo>
                      <a:pt x="138" y="367"/>
                    </a:lnTo>
                    <a:lnTo>
                      <a:pt x="136" y="367"/>
                    </a:lnTo>
                    <a:lnTo>
                      <a:pt x="136" y="367"/>
                    </a:lnTo>
                    <a:lnTo>
                      <a:pt x="136" y="367"/>
                    </a:lnTo>
                    <a:lnTo>
                      <a:pt x="136" y="367"/>
                    </a:lnTo>
                    <a:lnTo>
                      <a:pt x="136" y="367"/>
                    </a:lnTo>
                    <a:lnTo>
                      <a:pt x="134" y="367"/>
                    </a:lnTo>
                    <a:lnTo>
                      <a:pt x="134" y="367"/>
                    </a:lnTo>
                    <a:lnTo>
                      <a:pt x="134" y="367"/>
                    </a:lnTo>
                    <a:lnTo>
                      <a:pt x="134" y="367"/>
                    </a:lnTo>
                    <a:lnTo>
                      <a:pt x="134" y="369"/>
                    </a:lnTo>
                    <a:lnTo>
                      <a:pt x="134" y="369"/>
                    </a:lnTo>
                    <a:lnTo>
                      <a:pt x="134" y="369"/>
                    </a:lnTo>
                    <a:lnTo>
                      <a:pt x="132" y="369"/>
                    </a:lnTo>
                    <a:lnTo>
                      <a:pt x="132" y="369"/>
                    </a:lnTo>
                    <a:lnTo>
                      <a:pt x="132" y="369"/>
                    </a:lnTo>
                    <a:lnTo>
                      <a:pt x="132" y="369"/>
                    </a:lnTo>
                    <a:lnTo>
                      <a:pt x="130" y="369"/>
                    </a:lnTo>
                    <a:lnTo>
                      <a:pt x="130" y="370"/>
                    </a:lnTo>
                    <a:lnTo>
                      <a:pt x="130" y="370"/>
                    </a:lnTo>
                    <a:lnTo>
                      <a:pt x="129" y="370"/>
                    </a:lnTo>
                    <a:lnTo>
                      <a:pt x="127" y="370"/>
                    </a:lnTo>
                    <a:lnTo>
                      <a:pt x="125" y="370"/>
                    </a:lnTo>
                    <a:lnTo>
                      <a:pt x="125" y="370"/>
                    </a:lnTo>
                    <a:lnTo>
                      <a:pt x="125" y="370"/>
                    </a:lnTo>
                    <a:lnTo>
                      <a:pt x="123" y="370"/>
                    </a:lnTo>
                    <a:lnTo>
                      <a:pt x="123" y="372"/>
                    </a:lnTo>
                    <a:lnTo>
                      <a:pt x="121" y="372"/>
                    </a:lnTo>
                    <a:lnTo>
                      <a:pt x="120" y="372"/>
                    </a:lnTo>
                    <a:lnTo>
                      <a:pt x="120" y="372"/>
                    </a:lnTo>
                    <a:lnTo>
                      <a:pt x="118" y="372"/>
                    </a:lnTo>
                    <a:lnTo>
                      <a:pt x="118" y="372"/>
                    </a:lnTo>
                    <a:lnTo>
                      <a:pt x="118" y="372"/>
                    </a:lnTo>
                    <a:lnTo>
                      <a:pt x="118" y="374"/>
                    </a:lnTo>
                    <a:lnTo>
                      <a:pt x="116" y="374"/>
                    </a:lnTo>
                    <a:lnTo>
                      <a:pt x="116" y="372"/>
                    </a:lnTo>
                    <a:lnTo>
                      <a:pt x="116" y="372"/>
                    </a:lnTo>
                    <a:lnTo>
                      <a:pt x="116" y="372"/>
                    </a:lnTo>
                    <a:lnTo>
                      <a:pt x="114" y="374"/>
                    </a:lnTo>
                    <a:lnTo>
                      <a:pt x="114" y="374"/>
                    </a:lnTo>
                    <a:lnTo>
                      <a:pt x="112" y="374"/>
                    </a:lnTo>
                    <a:lnTo>
                      <a:pt x="112" y="374"/>
                    </a:lnTo>
                    <a:lnTo>
                      <a:pt x="112" y="374"/>
                    </a:lnTo>
                    <a:lnTo>
                      <a:pt x="112" y="374"/>
                    </a:lnTo>
                    <a:lnTo>
                      <a:pt x="112" y="374"/>
                    </a:lnTo>
                    <a:lnTo>
                      <a:pt x="111" y="374"/>
                    </a:lnTo>
                    <a:lnTo>
                      <a:pt x="109" y="374"/>
                    </a:lnTo>
                    <a:lnTo>
                      <a:pt x="109" y="374"/>
                    </a:lnTo>
                    <a:lnTo>
                      <a:pt x="107" y="374"/>
                    </a:lnTo>
                    <a:lnTo>
                      <a:pt x="107" y="374"/>
                    </a:lnTo>
                    <a:lnTo>
                      <a:pt x="107" y="374"/>
                    </a:lnTo>
                    <a:lnTo>
                      <a:pt x="105" y="374"/>
                    </a:lnTo>
                    <a:lnTo>
                      <a:pt x="105" y="374"/>
                    </a:lnTo>
                    <a:lnTo>
                      <a:pt x="105" y="374"/>
                    </a:lnTo>
                    <a:lnTo>
                      <a:pt x="103" y="374"/>
                    </a:lnTo>
                    <a:lnTo>
                      <a:pt x="103" y="374"/>
                    </a:lnTo>
                    <a:lnTo>
                      <a:pt x="101" y="374"/>
                    </a:lnTo>
                    <a:lnTo>
                      <a:pt x="101" y="374"/>
                    </a:lnTo>
                    <a:lnTo>
                      <a:pt x="101" y="374"/>
                    </a:lnTo>
                    <a:lnTo>
                      <a:pt x="100" y="374"/>
                    </a:lnTo>
                    <a:lnTo>
                      <a:pt x="100" y="374"/>
                    </a:lnTo>
                    <a:lnTo>
                      <a:pt x="98" y="374"/>
                    </a:lnTo>
                    <a:lnTo>
                      <a:pt x="96" y="374"/>
                    </a:lnTo>
                    <a:lnTo>
                      <a:pt x="96" y="374"/>
                    </a:lnTo>
                    <a:lnTo>
                      <a:pt x="96" y="374"/>
                    </a:lnTo>
                    <a:lnTo>
                      <a:pt x="94" y="374"/>
                    </a:lnTo>
                    <a:lnTo>
                      <a:pt x="92" y="374"/>
                    </a:lnTo>
                    <a:lnTo>
                      <a:pt x="92" y="374"/>
                    </a:lnTo>
                    <a:lnTo>
                      <a:pt x="92" y="374"/>
                    </a:lnTo>
                    <a:lnTo>
                      <a:pt x="91" y="374"/>
                    </a:lnTo>
                    <a:lnTo>
                      <a:pt x="91" y="374"/>
                    </a:lnTo>
                    <a:lnTo>
                      <a:pt x="91" y="374"/>
                    </a:lnTo>
                    <a:lnTo>
                      <a:pt x="91" y="374"/>
                    </a:lnTo>
                    <a:lnTo>
                      <a:pt x="91" y="374"/>
                    </a:lnTo>
                    <a:lnTo>
                      <a:pt x="91" y="372"/>
                    </a:lnTo>
                    <a:lnTo>
                      <a:pt x="91" y="372"/>
                    </a:lnTo>
                    <a:lnTo>
                      <a:pt x="91" y="372"/>
                    </a:lnTo>
                    <a:lnTo>
                      <a:pt x="89" y="372"/>
                    </a:lnTo>
                    <a:lnTo>
                      <a:pt x="89" y="372"/>
                    </a:lnTo>
                    <a:lnTo>
                      <a:pt x="89" y="370"/>
                    </a:lnTo>
                    <a:lnTo>
                      <a:pt x="89" y="370"/>
                    </a:lnTo>
                    <a:lnTo>
                      <a:pt x="89" y="370"/>
                    </a:lnTo>
                    <a:lnTo>
                      <a:pt x="89" y="370"/>
                    </a:lnTo>
                    <a:lnTo>
                      <a:pt x="89" y="369"/>
                    </a:lnTo>
                    <a:lnTo>
                      <a:pt x="89" y="369"/>
                    </a:lnTo>
                    <a:lnTo>
                      <a:pt x="89" y="369"/>
                    </a:lnTo>
                    <a:lnTo>
                      <a:pt x="87" y="369"/>
                    </a:lnTo>
                    <a:lnTo>
                      <a:pt x="87" y="369"/>
                    </a:lnTo>
                    <a:lnTo>
                      <a:pt x="87" y="367"/>
                    </a:lnTo>
                    <a:lnTo>
                      <a:pt x="87" y="367"/>
                    </a:lnTo>
                    <a:lnTo>
                      <a:pt x="87" y="367"/>
                    </a:lnTo>
                    <a:lnTo>
                      <a:pt x="87" y="367"/>
                    </a:lnTo>
                    <a:lnTo>
                      <a:pt x="87" y="367"/>
                    </a:lnTo>
                    <a:lnTo>
                      <a:pt x="85" y="365"/>
                    </a:lnTo>
                    <a:lnTo>
                      <a:pt x="85" y="365"/>
                    </a:lnTo>
                    <a:lnTo>
                      <a:pt x="85" y="365"/>
                    </a:lnTo>
                    <a:lnTo>
                      <a:pt x="85" y="365"/>
                    </a:lnTo>
                    <a:lnTo>
                      <a:pt x="85" y="365"/>
                    </a:lnTo>
                    <a:lnTo>
                      <a:pt x="83" y="365"/>
                    </a:lnTo>
                    <a:lnTo>
                      <a:pt x="83" y="365"/>
                    </a:lnTo>
                    <a:lnTo>
                      <a:pt x="82" y="365"/>
                    </a:lnTo>
                    <a:lnTo>
                      <a:pt x="82" y="365"/>
                    </a:lnTo>
                    <a:lnTo>
                      <a:pt x="82" y="365"/>
                    </a:lnTo>
                    <a:lnTo>
                      <a:pt x="80" y="365"/>
                    </a:lnTo>
                    <a:lnTo>
                      <a:pt x="80" y="365"/>
                    </a:lnTo>
                    <a:lnTo>
                      <a:pt x="80" y="365"/>
                    </a:lnTo>
                    <a:lnTo>
                      <a:pt x="80" y="365"/>
                    </a:lnTo>
                    <a:lnTo>
                      <a:pt x="78" y="365"/>
                    </a:lnTo>
                    <a:lnTo>
                      <a:pt x="78" y="365"/>
                    </a:lnTo>
                    <a:lnTo>
                      <a:pt x="78" y="365"/>
                    </a:lnTo>
                    <a:lnTo>
                      <a:pt x="76" y="365"/>
                    </a:lnTo>
                    <a:lnTo>
                      <a:pt x="76" y="363"/>
                    </a:lnTo>
                    <a:lnTo>
                      <a:pt x="76" y="363"/>
                    </a:lnTo>
                    <a:lnTo>
                      <a:pt x="74" y="363"/>
                    </a:lnTo>
                    <a:lnTo>
                      <a:pt x="74" y="363"/>
                    </a:lnTo>
                    <a:lnTo>
                      <a:pt x="73" y="363"/>
                    </a:lnTo>
                    <a:lnTo>
                      <a:pt x="73" y="363"/>
                    </a:lnTo>
                    <a:lnTo>
                      <a:pt x="73" y="363"/>
                    </a:lnTo>
                    <a:lnTo>
                      <a:pt x="73" y="363"/>
                    </a:lnTo>
                    <a:lnTo>
                      <a:pt x="71" y="363"/>
                    </a:lnTo>
                    <a:lnTo>
                      <a:pt x="71" y="363"/>
                    </a:lnTo>
                    <a:lnTo>
                      <a:pt x="71" y="363"/>
                    </a:lnTo>
                    <a:lnTo>
                      <a:pt x="71" y="363"/>
                    </a:lnTo>
                    <a:lnTo>
                      <a:pt x="69" y="361"/>
                    </a:lnTo>
                    <a:lnTo>
                      <a:pt x="69" y="361"/>
                    </a:lnTo>
                    <a:lnTo>
                      <a:pt x="67" y="361"/>
                    </a:lnTo>
                    <a:lnTo>
                      <a:pt x="67" y="361"/>
                    </a:lnTo>
                    <a:lnTo>
                      <a:pt x="67" y="361"/>
                    </a:lnTo>
                    <a:lnTo>
                      <a:pt x="67" y="361"/>
                    </a:lnTo>
                    <a:lnTo>
                      <a:pt x="67" y="360"/>
                    </a:lnTo>
                    <a:lnTo>
                      <a:pt x="67" y="360"/>
                    </a:lnTo>
                    <a:lnTo>
                      <a:pt x="65" y="360"/>
                    </a:lnTo>
                    <a:lnTo>
                      <a:pt x="65" y="360"/>
                    </a:lnTo>
                    <a:lnTo>
                      <a:pt x="65" y="360"/>
                    </a:lnTo>
                    <a:lnTo>
                      <a:pt x="65" y="358"/>
                    </a:lnTo>
                    <a:lnTo>
                      <a:pt x="65" y="358"/>
                    </a:lnTo>
                    <a:lnTo>
                      <a:pt x="65" y="358"/>
                    </a:lnTo>
                    <a:lnTo>
                      <a:pt x="63" y="358"/>
                    </a:lnTo>
                    <a:lnTo>
                      <a:pt x="63" y="358"/>
                    </a:lnTo>
                    <a:lnTo>
                      <a:pt x="63" y="358"/>
                    </a:lnTo>
                    <a:lnTo>
                      <a:pt x="63" y="358"/>
                    </a:lnTo>
                    <a:lnTo>
                      <a:pt x="63" y="358"/>
                    </a:lnTo>
                    <a:lnTo>
                      <a:pt x="62" y="358"/>
                    </a:lnTo>
                    <a:lnTo>
                      <a:pt x="62" y="358"/>
                    </a:lnTo>
                    <a:lnTo>
                      <a:pt x="62" y="358"/>
                    </a:lnTo>
                    <a:lnTo>
                      <a:pt x="62" y="358"/>
                    </a:lnTo>
                    <a:lnTo>
                      <a:pt x="62" y="358"/>
                    </a:lnTo>
                    <a:lnTo>
                      <a:pt x="62" y="356"/>
                    </a:lnTo>
                    <a:lnTo>
                      <a:pt x="62" y="356"/>
                    </a:lnTo>
                    <a:lnTo>
                      <a:pt x="62" y="356"/>
                    </a:lnTo>
                    <a:lnTo>
                      <a:pt x="62" y="356"/>
                    </a:lnTo>
                    <a:lnTo>
                      <a:pt x="62" y="356"/>
                    </a:lnTo>
                    <a:lnTo>
                      <a:pt x="62" y="356"/>
                    </a:lnTo>
                    <a:lnTo>
                      <a:pt x="60" y="356"/>
                    </a:lnTo>
                    <a:lnTo>
                      <a:pt x="60" y="356"/>
                    </a:lnTo>
                    <a:lnTo>
                      <a:pt x="60" y="356"/>
                    </a:lnTo>
                    <a:lnTo>
                      <a:pt x="60" y="356"/>
                    </a:lnTo>
                    <a:lnTo>
                      <a:pt x="60" y="354"/>
                    </a:lnTo>
                    <a:lnTo>
                      <a:pt x="60" y="354"/>
                    </a:lnTo>
                    <a:lnTo>
                      <a:pt x="60" y="354"/>
                    </a:lnTo>
                    <a:lnTo>
                      <a:pt x="60" y="354"/>
                    </a:lnTo>
                    <a:lnTo>
                      <a:pt x="60" y="354"/>
                    </a:lnTo>
                    <a:lnTo>
                      <a:pt x="60" y="354"/>
                    </a:lnTo>
                    <a:lnTo>
                      <a:pt x="60" y="354"/>
                    </a:lnTo>
                    <a:lnTo>
                      <a:pt x="58" y="354"/>
                    </a:lnTo>
                    <a:lnTo>
                      <a:pt x="58" y="354"/>
                    </a:lnTo>
                    <a:lnTo>
                      <a:pt x="58" y="354"/>
                    </a:lnTo>
                    <a:lnTo>
                      <a:pt x="58" y="354"/>
                    </a:lnTo>
                    <a:lnTo>
                      <a:pt x="58" y="354"/>
                    </a:lnTo>
                    <a:lnTo>
                      <a:pt x="56" y="354"/>
                    </a:lnTo>
                    <a:lnTo>
                      <a:pt x="56" y="354"/>
                    </a:lnTo>
                    <a:lnTo>
                      <a:pt x="56" y="354"/>
                    </a:lnTo>
                    <a:lnTo>
                      <a:pt x="56" y="354"/>
                    </a:lnTo>
                    <a:lnTo>
                      <a:pt x="56" y="354"/>
                    </a:lnTo>
                    <a:lnTo>
                      <a:pt x="56" y="354"/>
                    </a:lnTo>
                    <a:lnTo>
                      <a:pt x="56" y="354"/>
                    </a:lnTo>
                    <a:lnTo>
                      <a:pt x="54" y="354"/>
                    </a:lnTo>
                    <a:lnTo>
                      <a:pt x="54" y="352"/>
                    </a:lnTo>
                    <a:lnTo>
                      <a:pt x="54" y="352"/>
                    </a:lnTo>
                    <a:lnTo>
                      <a:pt x="53" y="352"/>
                    </a:lnTo>
                    <a:lnTo>
                      <a:pt x="53" y="352"/>
                    </a:lnTo>
                    <a:lnTo>
                      <a:pt x="53" y="352"/>
                    </a:lnTo>
                    <a:lnTo>
                      <a:pt x="53" y="352"/>
                    </a:lnTo>
                    <a:lnTo>
                      <a:pt x="53" y="352"/>
                    </a:lnTo>
                    <a:lnTo>
                      <a:pt x="53" y="352"/>
                    </a:lnTo>
                    <a:lnTo>
                      <a:pt x="53" y="352"/>
                    </a:lnTo>
                    <a:lnTo>
                      <a:pt x="53" y="351"/>
                    </a:lnTo>
                    <a:lnTo>
                      <a:pt x="53" y="351"/>
                    </a:lnTo>
                    <a:lnTo>
                      <a:pt x="53" y="351"/>
                    </a:lnTo>
                    <a:lnTo>
                      <a:pt x="53" y="351"/>
                    </a:lnTo>
                    <a:lnTo>
                      <a:pt x="51" y="351"/>
                    </a:lnTo>
                    <a:lnTo>
                      <a:pt x="51" y="351"/>
                    </a:lnTo>
                    <a:lnTo>
                      <a:pt x="51" y="351"/>
                    </a:lnTo>
                    <a:lnTo>
                      <a:pt x="51" y="351"/>
                    </a:lnTo>
                    <a:lnTo>
                      <a:pt x="51" y="351"/>
                    </a:lnTo>
                    <a:lnTo>
                      <a:pt x="51" y="349"/>
                    </a:lnTo>
                    <a:lnTo>
                      <a:pt x="51" y="349"/>
                    </a:lnTo>
                    <a:lnTo>
                      <a:pt x="51" y="349"/>
                    </a:lnTo>
                    <a:lnTo>
                      <a:pt x="51" y="349"/>
                    </a:lnTo>
                    <a:lnTo>
                      <a:pt x="51" y="349"/>
                    </a:lnTo>
                    <a:lnTo>
                      <a:pt x="49" y="349"/>
                    </a:lnTo>
                    <a:lnTo>
                      <a:pt x="49" y="349"/>
                    </a:lnTo>
                    <a:lnTo>
                      <a:pt x="49" y="349"/>
                    </a:lnTo>
                    <a:lnTo>
                      <a:pt x="49" y="349"/>
                    </a:lnTo>
                    <a:lnTo>
                      <a:pt x="49" y="349"/>
                    </a:lnTo>
                    <a:lnTo>
                      <a:pt x="49" y="349"/>
                    </a:lnTo>
                    <a:lnTo>
                      <a:pt x="47" y="349"/>
                    </a:lnTo>
                    <a:lnTo>
                      <a:pt x="47" y="349"/>
                    </a:lnTo>
                    <a:lnTo>
                      <a:pt x="47" y="349"/>
                    </a:lnTo>
                    <a:lnTo>
                      <a:pt x="47" y="349"/>
                    </a:lnTo>
                    <a:lnTo>
                      <a:pt x="47" y="349"/>
                    </a:lnTo>
                    <a:lnTo>
                      <a:pt x="47" y="347"/>
                    </a:lnTo>
                    <a:lnTo>
                      <a:pt x="47" y="347"/>
                    </a:lnTo>
                    <a:lnTo>
                      <a:pt x="47" y="347"/>
                    </a:lnTo>
                    <a:lnTo>
                      <a:pt x="47" y="347"/>
                    </a:lnTo>
                    <a:lnTo>
                      <a:pt x="47" y="347"/>
                    </a:lnTo>
                    <a:lnTo>
                      <a:pt x="45" y="347"/>
                    </a:lnTo>
                    <a:lnTo>
                      <a:pt x="45" y="347"/>
                    </a:lnTo>
                    <a:lnTo>
                      <a:pt x="45" y="347"/>
                    </a:lnTo>
                    <a:lnTo>
                      <a:pt x="45" y="347"/>
                    </a:lnTo>
                    <a:lnTo>
                      <a:pt x="45" y="347"/>
                    </a:lnTo>
                    <a:lnTo>
                      <a:pt x="45" y="345"/>
                    </a:lnTo>
                    <a:lnTo>
                      <a:pt x="45" y="345"/>
                    </a:lnTo>
                    <a:lnTo>
                      <a:pt x="45" y="345"/>
                    </a:lnTo>
                    <a:lnTo>
                      <a:pt x="45" y="345"/>
                    </a:lnTo>
                    <a:lnTo>
                      <a:pt x="44" y="345"/>
                    </a:lnTo>
                    <a:lnTo>
                      <a:pt x="44" y="345"/>
                    </a:lnTo>
                    <a:lnTo>
                      <a:pt x="44" y="345"/>
                    </a:lnTo>
                    <a:lnTo>
                      <a:pt x="44" y="343"/>
                    </a:lnTo>
                    <a:lnTo>
                      <a:pt x="44" y="343"/>
                    </a:lnTo>
                    <a:lnTo>
                      <a:pt x="44" y="343"/>
                    </a:lnTo>
                    <a:lnTo>
                      <a:pt x="44" y="343"/>
                    </a:lnTo>
                    <a:lnTo>
                      <a:pt x="44" y="343"/>
                    </a:lnTo>
                    <a:lnTo>
                      <a:pt x="44" y="343"/>
                    </a:lnTo>
                    <a:lnTo>
                      <a:pt x="44" y="343"/>
                    </a:lnTo>
                    <a:lnTo>
                      <a:pt x="44" y="343"/>
                    </a:lnTo>
                    <a:lnTo>
                      <a:pt x="44" y="342"/>
                    </a:lnTo>
                    <a:lnTo>
                      <a:pt x="45" y="342"/>
                    </a:lnTo>
                    <a:lnTo>
                      <a:pt x="45" y="342"/>
                    </a:lnTo>
                    <a:lnTo>
                      <a:pt x="45" y="342"/>
                    </a:lnTo>
                    <a:lnTo>
                      <a:pt x="44" y="342"/>
                    </a:lnTo>
                    <a:lnTo>
                      <a:pt x="44" y="342"/>
                    </a:lnTo>
                    <a:lnTo>
                      <a:pt x="44" y="342"/>
                    </a:lnTo>
                    <a:lnTo>
                      <a:pt x="44" y="340"/>
                    </a:lnTo>
                    <a:lnTo>
                      <a:pt x="44" y="340"/>
                    </a:lnTo>
                    <a:lnTo>
                      <a:pt x="44" y="340"/>
                    </a:lnTo>
                    <a:lnTo>
                      <a:pt x="44" y="340"/>
                    </a:lnTo>
                    <a:lnTo>
                      <a:pt x="44" y="340"/>
                    </a:lnTo>
                    <a:lnTo>
                      <a:pt x="44" y="340"/>
                    </a:lnTo>
                    <a:lnTo>
                      <a:pt x="44" y="340"/>
                    </a:lnTo>
                    <a:lnTo>
                      <a:pt x="44" y="340"/>
                    </a:lnTo>
                    <a:lnTo>
                      <a:pt x="44" y="340"/>
                    </a:lnTo>
                    <a:lnTo>
                      <a:pt x="44" y="340"/>
                    </a:lnTo>
                    <a:lnTo>
                      <a:pt x="44" y="338"/>
                    </a:lnTo>
                    <a:lnTo>
                      <a:pt x="42" y="338"/>
                    </a:lnTo>
                    <a:lnTo>
                      <a:pt x="42" y="338"/>
                    </a:lnTo>
                    <a:lnTo>
                      <a:pt x="42" y="338"/>
                    </a:lnTo>
                    <a:lnTo>
                      <a:pt x="42" y="338"/>
                    </a:lnTo>
                    <a:lnTo>
                      <a:pt x="42" y="338"/>
                    </a:lnTo>
                    <a:lnTo>
                      <a:pt x="42" y="338"/>
                    </a:lnTo>
                    <a:lnTo>
                      <a:pt x="42" y="338"/>
                    </a:lnTo>
                    <a:lnTo>
                      <a:pt x="42" y="338"/>
                    </a:lnTo>
                    <a:lnTo>
                      <a:pt x="42" y="338"/>
                    </a:lnTo>
                    <a:lnTo>
                      <a:pt x="42" y="336"/>
                    </a:lnTo>
                    <a:lnTo>
                      <a:pt x="42" y="336"/>
                    </a:lnTo>
                    <a:lnTo>
                      <a:pt x="42" y="336"/>
                    </a:lnTo>
                    <a:lnTo>
                      <a:pt x="40" y="336"/>
                    </a:lnTo>
                    <a:lnTo>
                      <a:pt x="40" y="336"/>
                    </a:lnTo>
                    <a:lnTo>
                      <a:pt x="40" y="336"/>
                    </a:lnTo>
                    <a:lnTo>
                      <a:pt x="40" y="336"/>
                    </a:lnTo>
                    <a:lnTo>
                      <a:pt x="40" y="334"/>
                    </a:lnTo>
                    <a:lnTo>
                      <a:pt x="40" y="334"/>
                    </a:lnTo>
                    <a:lnTo>
                      <a:pt x="40" y="334"/>
                    </a:lnTo>
                    <a:lnTo>
                      <a:pt x="40" y="334"/>
                    </a:lnTo>
                    <a:lnTo>
                      <a:pt x="38" y="334"/>
                    </a:lnTo>
                    <a:lnTo>
                      <a:pt x="38" y="334"/>
                    </a:lnTo>
                    <a:lnTo>
                      <a:pt x="38" y="333"/>
                    </a:lnTo>
                    <a:lnTo>
                      <a:pt x="38" y="333"/>
                    </a:lnTo>
                    <a:lnTo>
                      <a:pt x="38" y="333"/>
                    </a:lnTo>
                    <a:lnTo>
                      <a:pt x="38" y="333"/>
                    </a:lnTo>
                    <a:lnTo>
                      <a:pt x="36" y="333"/>
                    </a:lnTo>
                    <a:lnTo>
                      <a:pt x="36" y="333"/>
                    </a:lnTo>
                    <a:lnTo>
                      <a:pt x="36" y="333"/>
                    </a:lnTo>
                    <a:lnTo>
                      <a:pt x="36" y="331"/>
                    </a:lnTo>
                    <a:lnTo>
                      <a:pt x="36" y="331"/>
                    </a:lnTo>
                    <a:lnTo>
                      <a:pt x="36" y="331"/>
                    </a:lnTo>
                    <a:lnTo>
                      <a:pt x="36" y="331"/>
                    </a:lnTo>
                    <a:lnTo>
                      <a:pt x="36" y="331"/>
                    </a:lnTo>
                    <a:lnTo>
                      <a:pt x="35" y="331"/>
                    </a:lnTo>
                    <a:lnTo>
                      <a:pt x="35" y="329"/>
                    </a:lnTo>
                    <a:lnTo>
                      <a:pt x="33" y="329"/>
                    </a:lnTo>
                    <a:lnTo>
                      <a:pt x="33" y="329"/>
                    </a:lnTo>
                    <a:lnTo>
                      <a:pt x="33" y="329"/>
                    </a:lnTo>
                    <a:lnTo>
                      <a:pt x="33" y="329"/>
                    </a:lnTo>
                    <a:lnTo>
                      <a:pt x="31" y="329"/>
                    </a:lnTo>
                    <a:lnTo>
                      <a:pt x="31" y="329"/>
                    </a:lnTo>
                    <a:lnTo>
                      <a:pt x="31" y="329"/>
                    </a:lnTo>
                    <a:lnTo>
                      <a:pt x="31" y="329"/>
                    </a:lnTo>
                    <a:lnTo>
                      <a:pt x="31" y="329"/>
                    </a:lnTo>
                    <a:lnTo>
                      <a:pt x="31" y="329"/>
                    </a:lnTo>
                    <a:lnTo>
                      <a:pt x="31" y="329"/>
                    </a:lnTo>
                    <a:lnTo>
                      <a:pt x="31" y="329"/>
                    </a:lnTo>
                    <a:lnTo>
                      <a:pt x="31" y="327"/>
                    </a:lnTo>
                    <a:lnTo>
                      <a:pt x="31" y="327"/>
                    </a:lnTo>
                    <a:lnTo>
                      <a:pt x="29" y="327"/>
                    </a:lnTo>
                    <a:lnTo>
                      <a:pt x="29" y="327"/>
                    </a:lnTo>
                    <a:lnTo>
                      <a:pt x="29" y="327"/>
                    </a:lnTo>
                    <a:lnTo>
                      <a:pt x="29" y="327"/>
                    </a:lnTo>
                    <a:lnTo>
                      <a:pt x="27" y="327"/>
                    </a:lnTo>
                    <a:lnTo>
                      <a:pt x="27" y="327"/>
                    </a:lnTo>
                    <a:lnTo>
                      <a:pt x="27" y="325"/>
                    </a:lnTo>
                    <a:lnTo>
                      <a:pt x="27" y="325"/>
                    </a:lnTo>
                    <a:lnTo>
                      <a:pt x="27" y="325"/>
                    </a:lnTo>
                    <a:lnTo>
                      <a:pt x="27" y="325"/>
                    </a:lnTo>
                    <a:lnTo>
                      <a:pt x="27" y="323"/>
                    </a:lnTo>
                    <a:lnTo>
                      <a:pt x="27" y="323"/>
                    </a:lnTo>
                    <a:lnTo>
                      <a:pt x="27" y="323"/>
                    </a:lnTo>
                    <a:lnTo>
                      <a:pt x="26" y="323"/>
                    </a:lnTo>
                    <a:lnTo>
                      <a:pt x="26" y="323"/>
                    </a:lnTo>
                    <a:lnTo>
                      <a:pt x="26" y="323"/>
                    </a:lnTo>
                    <a:lnTo>
                      <a:pt x="26" y="323"/>
                    </a:lnTo>
                    <a:lnTo>
                      <a:pt x="26" y="322"/>
                    </a:lnTo>
                    <a:lnTo>
                      <a:pt x="26" y="322"/>
                    </a:lnTo>
                    <a:lnTo>
                      <a:pt x="26" y="322"/>
                    </a:lnTo>
                    <a:lnTo>
                      <a:pt x="26" y="322"/>
                    </a:lnTo>
                    <a:lnTo>
                      <a:pt x="26" y="322"/>
                    </a:lnTo>
                    <a:lnTo>
                      <a:pt x="26" y="322"/>
                    </a:lnTo>
                    <a:lnTo>
                      <a:pt x="26" y="322"/>
                    </a:lnTo>
                    <a:lnTo>
                      <a:pt x="26" y="322"/>
                    </a:lnTo>
                    <a:lnTo>
                      <a:pt x="26" y="320"/>
                    </a:lnTo>
                    <a:lnTo>
                      <a:pt x="26" y="320"/>
                    </a:lnTo>
                    <a:lnTo>
                      <a:pt x="26" y="320"/>
                    </a:lnTo>
                    <a:lnTo>
                      <a:pt x="27" y="320"/>
                    </a:lnTo>
                    <a:lnTo>
                      <a:pt x="27" y="320"/>
                    </a:lnTo>
                    <a:lnTo>
                      <a:pt x="27" y="320"/>
                    </a:lnTo>
                    <a:lnTo>
                      <a:pt x="27" y="320"/>
                    </a:lnTo>
                    <a:lnTo>
                      <a:pt x="27" y="320"/>
                    </a:lnTo>
                    <a:lnTo>
                      <a:pt x="27" y="318"/>
                    </a:lnTo>
                    <a:lnTo>
                      <a:pt x="27" y="318"/>
                    </a:lnTo>
                    <a:lnTo>
                      <a:pt x="27" y="318"/>
                    </a:lnTo>
                    <a:lnTo>
                      <a:pt x="27" y="318"/>
                    </a:lnTo>
                    <a:lnTo>
                      <a:pt x="27" y="318"/>
                    </a:lnTo>
                    <a:lnTo>
                      <a:pt x="27" y="318"/>
                    </a:lnTo>
                    <a:lnTo>
                      <a:pt x="29" y="318"/>
                    </a:lnTo>
                    <a:lnTo>
                      <a:pt x="29" y="318"/>
                    </a:lnTo>
                    <a:lnTo>
                      <a:pt x="29" y="318"/>
                    </a:lnTo>
                    <a:lnTo>
                      <a:pt x="29" y="316"/>
                    </a:lnTo>
                    <a:lnTo>
                      <a:pt x="29" y="316"/>
                    </a:lnTo>
                    <a:lnTo>
                      <a:pt x="29" y="316"/>
                    </a:lnTo>
                    <a:lnTo>
                      <a:pt x="29" y="316"/>
                    </a:lnTo>
                    <a:lnTo>
                      <a:pt x="29" y="316"/>
                    </a:lnTo>
                    <a:lnTo>
                      <a:pt x="29" y="316"/>
                    </a:lnTo>
                    <a:lnTo>
                      <a:pt x="29" y="314"/>
                    </a:lnTo>
                    <a:lnTo>
                      <a:pt x="29" y="314"/>
                    </a:lnTo>
                    <a:lnTo>
                      <a:pt x="29" y="314"/>
                    </a:lnTo>
                    <a:lnTo>
                      <a:pt x="29" y="314"/>
                    </a:lnTo>
                    <a:lnTo>
                      <a:pt x="29" y="314"/>
                    </a:lnTo>
                    <a:lnTo>
                      <a:pt x="29" y="314"/>
                    </a:lnTo>
                    <a:lnTo>
                      <a:pt x="27" y="313"/>
                    </a:lnTo>
                    <a:lnTo>
                      <a:pt x="27" y="313"/>
                    </a:lnTo>
                    <a:lnTo>
                      <a:pt x="27" y="313"/>
                    </a:lnTo>
                    <a:lnTo>
                      <a:pt x="27" y="313"/>
                    </a:lnTo>
                    <a:lnTo>
                      <a:pt x="27" y="313"/>
                    </a:lnTo>
                    <a:lnTo>
                      <a:pt x="27" y="311"/>
                    </a:lnTo>
                    <a:lnTo>
                      <a:pt x="27" y="311"/>
                    </a:lnTo>
                    <a:lnTo>
                      <a:pt x="27" y="311"/>
                    </a:lnTo>
                    <a:lnTo>
                      <a:pt x="27" y="311"/>
                    </a:lnTo>
                    <a:lnTo>
                      <a:pt x="27" y="309"/>
                    </a:lnTo>
                    <a:lnTo>
                      <a:pt x="27" y="309"/>
                    </a:lnTo>
                    <a:lnTo>
                      <a:pt x="27" y="309"/>
                    </a:lnTo>
                    <a:lnTo>
                      <a:pt x="27" y="309"/>
                    </a:lnTo>
                    <a:lnTo>
                      <a:pt x="27" y="309"/>
                    </a:lnTo>
                    <a:lnTo>
                      <a:pt x="27" y="309"/>
                    </a:lnTo>
                    <a:lnTo>
                      <a:pt x="27" y="309"/>
                    </a:lnTo>
                    <a:lnTo>
                      <a:pt x="27" y="307"/>
                    </a:lnTo>
                    <a:lnTo>
                      <a:pt x="27" y="307"/>
                    </a:lnTo>
                    <a:lnTo>
                      <a:pt x="27" y="307"/>
                    </a:lnTo>
                    <a:lnTo>
                      <a:pt x="27" y="307"/>
                    </a:lnTo>
                    <a:lnTo>
                      <a:pt x="27" y="307"/>
                    </a:lnTo>
                    <a:lnTo>
                      <a:pt x="27" y="307"/>
                    </a:lnTo>
                    <a:lnTo>
                      <a:pt x="27" y="307"/>
                    </a:lnTo>
                    <a:lnTo>
                      <a:pt x="27" y="307"/>
                    </a:lnTo>
                    <a:lnTo>
                      <a:pt x="27" y="307"/>
                    </a:lnTo>
                    <a:lnTo>
                      <a:pt x="27" y="305"/>
                    </a:lnTo>
                    <a:lnTo>
                      <a:pt x="27" y="305"/>
                    </a:lnTo>
                    <a:lnTo>
                      <a:pt x="27" y="305"/>
                    </a:lnTo>
                    <a:lnTo>
                      <a:pt x="27" y="305"/>
                    </a:lnTo>
                    <a:lnTo>
                      <a:pt x="27" y="305"/>
                    </a:lnTo>
                    <a:lnTo>
                      <a:pt x="27" y="305"/>
                    </a:lnTo>
                    <a:lnTo>
                      <a:pt x="27" y="305"/>
                    </a:lnTo>
                    <a:lnTo>
                      <a:pt x="27" y="305"/>
                    </a:lnTo>
                    <a:lnTo>
                      <a:pt x="27" y="304"/>
                    </a:lnTo>
                    <a:lnTo>
                      <a:pt x="27" y="304"/>
                    </a:lnTo>
                    <a:lnTo>
                      <a:pt x="27" y="304"/>
                    </a:lnTo>
                    <a:lnTo>
                      <a:pt x="27" y="304"/>
                    </a:lnTo>
                    <a:lnTo>
                      <a:pt x="27" y="304"/>
                    </a:lnTo>
                    <a:lnTo>
                      <a:pt x="27" y="304"/>
                    </a:lnTo>
                    <a:lnTo>
                      <a:pt x="27" y="304"/>
                    </a:lnTo>
                    <a:lnTo>
                      <a:pt x="27" y="304"/>
                    </a:lnTo>
                    <a:lnTo>
                      <a:pt x="27" y="304"/>
                    </a:lnTo>
                    <a:lnTo>
                      <a:pt x="27" y="302"/>
                    </a:lnTo>
                    <a:lnTo>
                      <a:pt x="27" y="302"/>
                    </a:lnTo>
                    <a:lnTo>
                      <a:pt x="27" y="302"/>
                    </a:lnTo>
                    <a:lnTo>
                      <a:pt x="26" y="302"/>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298"/>
                    </a:lnTo>
                    <a:lnTo>
                      <a:pt x="26" y="298"/>
                    </a:lnTo>
                    <a:lnTo>
                      <a:pt x="26" y="298"/>
                    </a:lnTo>
                    <a:lnTo>
                      <a:pt x="26" y="298"/>
                    </a:lnTo>
                    <a:lnTo>
                      <a:pt x="26" y="296"/>
                    </a:lnTo>
                    <a:lnTo>
                      <a:pt x="26" y="296"/>
                    </a:lnTo>
                    <a:lnTo>
                      <a:pt x="26" y="296"/>
                    </a:lnTo>
                    <a:lnTo>
                      <a:pt x="26" y="296"/>
                    </a:lnTo>
                    <a:lnTo>
                      <a:pt x="26" y="296"/>
                    </a:lnTo>
                    <a:lnTo>
                      <a:pt x="26" y="296"/>
                    </a:lnTo>
                    <a:lnTo>
                      <a:pt x="26" y="295"/>
                    </a:lnTo>
                    <a:lnTo>
                      <a:pt x="26" y="295"/>
                    </a:lnTo>
                    <a:lnTo>
                      <a:pt x="26" y="295"/>
                    </a:lnTo>
                    <a:lnTo>
                      <a:pt x="27" y="295"/>
                    </a:lnTo>
                    <a:lnTo>
                      <a:pt x="27" y="295"/>
                    </a:lnTo>
                    <a:lnTo>
                      <a:pt x="27" y="293"/>
                    </a:lnTo>
                    <a:lnTo>
                      <a:pt x="27" y="293"/>
                    </a:lnTo>
                    <a:lnTo>
                      <a:pt x="29" y="293"/>
                    </a:lnTo>
                    <a:lnTo>
                      <a:pt x="29" y="293"/>
                    </a:lnTo>
                    <a:lnTo>
                      <a:pt x="29" y="293"/>
                    </a:lnTo>
                    <a:lnTo>
                      <a:pt x="29" y="293"/>
                    </a:lnTo>
                    <a:lnTo>
                      <a:pt x="29" y="293"/>
                    </a:lnTo>
                    <a:lnTo>
                      <a:pt x="29" y="291"/>
                    </a:lnTo>
                    <a:lnTo>
                      <a:pt x="29" y="291"/>
                    </a:lnTo>
                    <a:lnTo>
                      <a:pt x="29" y="291"/>
                    </a:lnTo>
                    <a:lnTo>
                      <a:pt x="29" y="291"/>
                    </a:lnTo>
                    <a:lnTo>
                      <a:pt x="29" y="291"/>
                    </a:lnTo>
                    <a:lnTo>
                      <a:pt x="29" y="291"/>
                    </a:lnTo>
                    <a:lnTo>
                      <a:pt x="29" y="291"/>
                    </a:lnTo>
                    <a:lnTo>
                      <a:pt x="29" y="291"/>
                    </a:lnTo>
                    <a:lnTo>
                      <a:pt x="31" y="289"/>
                    </a:lnTo>
                    <a:lnTo>
                      <a:pt x="31" y="289"/>
                    </a:lnTo>
                    <a:lnTo>
                      <a:pt x="31" y="289"/>
                    </a:lnTo>
                    <a:lnTo>
                      <a:pt x="31" y="289"/>
                    </a:lnTo>
                    <a:lnTo>
                      <a:pt x="31" y="289"/>
                    </a:lnTo>
                    <a:lnTo>
                      <a:pt x="31" y="289"/>
                    </a:lnTo>
                    <a:lnTo>
                      <a:pt x="31" y="289"/>
                    </a:lnTo>
                    <a:lnTo>
                      <a:pt x="31" y="287"/>
                    </a:lnTo>
                    <a:lnTo>
                      <a:pt x="31" y="287"/>
                    </a:lnTo>
                    <a:lnTo>
                      <a:pt x="31" y="287"/>
                    </a:lnTo>
                    <a:lnTo>
                      <a:pt x="31" y="287"/>
                    </a:lnTo>
                    <a:lnTo>
                      <a:pt x="31" y="287"/>
                    </a:lnTo>
                    <a:lnTo>
                      <a:pt x="31" y="287"/>
                    </a:lnTo>
                    <a:lnTo>
                      <a:pt x="31" y="287"/>
                    </a:lnTo>
                    <a:lnTo>
                      <a:pt x="31" y="285"/>
                    </a:lnTo>
                    <a:lnTo>
                      <a:pt x="31" y="285"/>
                    </a:lnTo>
                    <a:lnTo>
                      <a:pt x="31" y="285"/>
                    </a:lnTo>
                    <a:lnTo>
                      <a:pt x="31" y="285"/>
                    </a:lnTo>
                    <a:lnTo>
                      <a:pt x="31" y="285"/>
                    </a:lnTo>
                    <a:lnTo>
                      <a:pt x="31" y="285"/>
                    </a:lnTo>
                    <a:lnTo>
                      <a:pt x="31" y="284"/>
                    </a:lnTo>
                    <a:lnTo>
                      <a:pt x="31" y="284"/>
                    </a:lnTo>
                    <a:lnTo>
                      <a:pt x="31" y="284"/>
                    </a:lnTo>
                    <a:lnTo>
                      <a:pt x="31" y="284"/>
                    </a:lnTo>
                    <a:lnTo>
                      <a:pt x="31" y="284"/>
                    </a:lnTo>
                    <a:lnTo>
                      <a:pt x="31" y="284"/>
                    </a:lnTo>
                    <a:lnTo>
                      <a:pt x="31" y="284"/>
                    </a:lnTo>
                    <a:lnTo>
                      <a:pt x="31" y="282"/>
                    </a:lnTo>
                    <a:lnTo>
                      <a:pt x="31" y="282"/>
                    </a:lnTo>
                    <a:lnTo>
                      <a:pt x="31" y="282"/>
                    </a:lnTo>
                    <a:lnTo>
                      <a:pt x="33" y="282"/>
                    </a:lnTo>
                    <a:lnTo>
                      <a:pt x="33" y="280"/>
                    </a:lnTo>
                    <a:lnTo>
                      <a:pt x="33" y="280"/>
                    </a:lnTo>
                    <a:lnTo>
                      <a:pt x="33" y="280"/>
                    </a:lnTo>
                    <a:lnTo>
                      <a:pt x="33" y="280"/>
                    </a:lnTo>
                    <a:lnTo>
                      <a:pt x="33" y="280"/>
                    </a:lnTo>
                    <a:lnTo>
                      <a:pt x="33" y="280"/>
                    </a:lnTo>
                    <a:lnTo>
                      <a:pt x="33" y="280"/>
                    </a:lnTo>
                    <a:lnTo>
                      <a:pt x="33" y="280"/>
                    </a:lnTo>
                    <a:lnTo>
                      <a:pt x="33" y="280"/>
                    </a:lnTo>
                    <a:lnTo>
                      <a:pt x="33" y="278"/>
                    </a:lnTo>
                    <a:lnTo>
                      <a:pt x="33" y="278"/>
                    </a:lnTo>
                    <a:lnTo>
                      <a:pt x="33" y="278"/>
                    </a:lnTo>
                    <a:lnTo>
                      <a:pt x="33" y="278"/>
                    </a:lnTo>
                    <a:lnTo>
                      <a:pt x="33" y="278"/>
                    </a:lnTo>
                    <a:lnTo>
                      <a:pt x="33" y="276"/>
                    </a:lnTo>
                    <a:lnTo>
                      <a:pt x="33" y="276"/>
                    </a:lnTo>
                    <a:lnTo>
                      <a:pt x="33" y="276"/>
                    </a:lnTo>
                    <a:lnTo>
                      <a:pt x="33" y="276"/>
                    </a:lnTo>
                    <a:lnTo>
                      <a:pt x="33" y="276"/>
                    </a:lnTo>
                    <a:lnTo>
                      <a:pt x="33" y="276"/>
                    </a:lnTo>
                    <a:lnTo>
                      <a:pt x="35" y="276"/>
                    </a:lnTo>
                    <a:lnTo>
                      <a:pt x="35" y="276"/>
                    </a:lnTo>
                    <a:lnTo>
                      <a:pt x="35" y="276"/>
                    </a:lnTo>
                    <a:lnTo>
                      <a:pt x="35" y="276"/>
                    </a:lnTo>
                    <a:lnTo>
                      <a:pt x="33" y="275"/>
                    </a:lnTo>
                    <a:lnTo>
                      <a:pt x="35" y="275"/>
                    </a:lnTo>
                    <a:lnTo>
                      <a:pt x="35" y="275"/>
                    </a:lnTo>
                    <a:lnTo>
                      <a:pt x="35" y="275"/>
                    </a:lnTo>
                    <a:lnTo>
                      <a:pt x="35" y="275"/>
                    </a:lnTo>
                    <a:lnTo>
                      <a:pt x="35" y="275"/>
                    </a:lnTo>
                    <a:lnTo>
                      <a:pt x="35" y="275"/>
                    </a:lnTo>
                    <a:lnTo>
                      <a:pt x="35" y="275"/>
                    </a:lnTo>
                    <a:lnTo>
                      <a:pt x="35" y="273"/>
                    </a:lnTo>
                    <a:lnTo>
                      <a:pt x="35" y="273"/>
                    </a:lnTo>
                    <a:lnTo>
                      <a:pt x="35" y="273"/>
                    </a:lnTo>
                    <a:lnTo>
                      <a:pt x="35" y="273"/>
                    </a:lnTo>
                    <a:lnTo>
                      <a:pt x="35" y="273"/>
                    </a:lnTo>
                    <a:lnTo>
                      <a:pt x="35" y="273"/>
                    </a:lnTo>
                    <a:lnTo>
                      <a:pt x="35" y="273"/>
                    </a:lnTo>
                    <a:lnTo>
                      <a:pt x="35" y="271"/>
                    </a:lnTo>
                    <a:lnTo>
                      <a:pt x="35" y="271"/>
                    </a:lnTo>
                    <a:lnTo>
                      <a:pt x="35" y="271"/>
                    </a:lnTo>
                    <a:lnTo>
                      <a:pt x="35" y="271"/>
                    </a:lnTo>
                    <a:lnTo>
                      <a:pt x="35" y="271"/>
                    </a:lnTo>
                    <a:lnTo>
                      <a:pt x="35" y="271"/>
                    </a:lnTo>
                    <a:lnTo>
                      <a:pt x="35" y="271"/>
                    </a:lnTo>
                    <a:lnTo>
                      <a:pt x="35" y="269"/>
                    </a:lnTo>
                    <a:lnTo>
                      <a:pt x="35" y="269"/>
                    </a:lnTo>
                    <a:lnTo>
                      <a:pt x="35" y="269"/>
                    </a:lnTo>
                    <a:lnTo>
                      <a:pt x="35" y="269"/>
                    </a:lnTo>
                    <a:lnTo>
                      <a:pt x="35" y="269"/>
                    </a:lnTo>
                    <a:lnTo>
                      <a:pt x="35" y="269"/>
                    </a:lnTo>
                    <a:lnTo>
                      <a:pt x="35" y="269"/>
                    </a:lnTo>
                    <a:lnTo>
                      <a:pt x="35" y="267"/>
                    </a:lnTo>
                    <a:lnTo>
                      <a:pt x="36" y="267"/>
                    </a:lnTo>
                    <a:lnTo>
                      <a:pt x="36" y="267"/>
                    </a:lnTo>
                    <a:lnTo>
                      <a:pt x="36" y="267"/>
                    </a:lnTo>
                    <a:lnTo>
                      <a:pt x="36" y="267"/>
                    </a:lnTo>
                    <a:lnTo>
                      <a:pt x="36" y="267"/>
                    </a:lnTo>
                    <a:lnTo>
                      <a:pt x="36" y="267"/>
                    </a:lnTo>
                    <a:lnTo>
                      <a:pt x="36" y="267"/>
                    </a:lnTo>
                    <a:lnTo>
                      <a:pt x="36" y="267"/>
                    </a:lnTo>
                    <a:lnTo>
                      <a:pt x="36" y="267"/>
                    </a:lnTo>
                    <a:lnTo>
                      <a:pt x="36" y="267"/>
                    </a:lnTo>
                    <a:lnTo>
                      <a:pt x="36" y="267"/>
                    </a:lnTo>
                    <a:lnTo>
                      <a:pt x="36" y="266"/>
                    </a:lnTo>
                    <a:lnTo>
                      <a:pt x="36" y="266"/>
                    </a:lnTo>
                    <a:lnTo>
                      <a:pt x="38" y="266"/>
                    </a:lnTo>
                    <a:lnTo>
                      <a:pt x="36" y="266"/>
                    </a:lnTo>
                    <a:lnTo>
                      <a:pt x="36" y="266"/>
                    </a:lnTo>
                    <a:lnTo>
                      <a:pt x="36" y="264"/>
                    </a:lnTo>
                    <a:lnTo>
                      <a:pt x="36" y="264"/>
                    </a:lnTo>
                    <a:lnTo>
                      <a:pt x="36" y="264"/>
                    </a:lnTo>
                    <a:lnTo>
                      <a:pt x="36" y="264"/>
                    </a:lnTo>
                    <a:lnTo>
                      <a:pt x="36" y="264"/>
                    </a:lnTo>
                    <a:lnTo>
                      <a:pt x="36" y="264"/>
                    </a:lnTo>
                    <a:lnTo>
                      <a:pt x="36" y="262"/>
                    </a:lnTo>
                    <a:lnTo>
                      <a:pt x="36" y="262"/>
                    </a:lnTo>
                    <a:lnTo>
                      <a:pt x="38" y="262"/>
                    </a:lnTo>
                    <a:lnTo>
                      <a:pt x="38" y="262"/>
                    </a:lnTo>
                    <a:lnTo>
                      <a:pt x="38" y="262"/>
                    </a:lnTo>
                    <a:lnTo>
                      <a:pt x="38" y="262"/>
                    </a:lnTo>
                    <a:lnTo>
                      <a:pt x="36" y="260"/>
                    </a:lnTo>
                    <a:lnTo>
                      <a:pt x="36" y="260"/>
                    </a:lnTo>
                    <a:lnTo>
                      <a:pt x="36" y="260"/>
                    </a:lnTo>
                    <a:lnTo>
                      <a:pt x="36" y="260"/>
                    </a:lnTo>
                    <a:lnTo>
                      <a:pt x="36" y="260"/>
                    </a:lnTo>
                    <a:lnTo>
                      <a:pt x="36" y="260"/>
                    </a:lnTo>
                    <a:lnTo>
                      <a:pt x="38" y="260"/>
                    </a:lnTo>
                    <a:lnTo>
                      <a:pt x="38" y="258"/>
                    </a:lnTo>
                    <a:lnTo>
                      <a:pt x="38" y="258"/>
                    </a:lnTo>
                    <a:lnTo>
                      <a:pt x="38" y="258"/>
                    </a:lnTo>
                    <a:lnTo>
                      <a:pt x="36" y="258"/>
                    </a:lnTo>
                    <a:lnTo>
                      <a:pt x="36" y="258"/>
                    </a:lnTo>
                    <a:lnTo>
                      <a:pt x="38" y="258"/>
                    </a:lnTo>
                    <a:lnTo>
                      <a:pt x="36" y="257"/>
                    </a:lnTo>
                    <a:lnTo>
                      <a:pt x="38" y="257"/>
                    </a:lnTo>
                    <a:lnTo>
                      <a:pt x="38" y="257"/>
                    </a:lnTo>
                    <a:lnTo>
                      <a:pt x="38" y="257"/>
                    </a:lnTo>
                    <a:lnTo>
                      <a:pt x="36" y="257"/>
                    </a:lnTo>
                    <a:lnTo>
                      <a:pt x="36" y="257"/>
                    </a:lnTo>
                    <a:lnTo>
                      <a:pt x="36" y="257"/>
                    </a:lnTo>
                    <a:lnTo>
                      <a:pt x="36" y="257"/>
                    </a:lnTo>
                    <a:lnTo>
                      <a:pt x="36" y="255"/>
                    </a:lnTo>
                    <a:lnTo>
                      <a:pt x="36" y="255"/>
                    </a:lnTo>
                    <a:lnTo>
                      <a:pt x="36" y="255"/>
                    </a:lnTo>
                    <a:lnTo>
                      <a:pt x="36" y="255"/>
                    </a:lnTo>
                    <a:lnTo>
                      <a:pt x="36" y="255"/>
                    </a:lnTo>
                    <a:lnTo>
                      <a:pt x="36" y="253"/>
                    </a:lnTo>
                    <a:lnTo>
                      <a:pt x="36" y="253"/>
                    </a:lnTo>
                    <a:lnTo>
                      <a:pt x="36" y="253"/>
                    </a:lnTo>
                    <a:lnTo>
                      <a:pt x="36" y="253"/>
                    </a:lnTo>
                    <a:lnTo>
                      <a:pt x="36" y="253"/>
                    </a:lnTo>
                    <a:lnTo>
                      <a:pt x="36" y="253"/>
                    </a:lnTo>
                    <a:lnTo>
                      <a:pt x="36" y="253"/>
                    </a:lnTo>
                    <a:lnTo>
                      <a:pt x="36" y="253"/>
                    </a:lnTo>
                    <a:lnTo>
                      <a:pt x="36" y="253"/>
                    </a:lnTo>
                    <a:lnTo>
                      <a:pt x="36" y="253"/>
                    </a:lnTo>
                    <a:lnTo>
                      <a:pt x="36" y="251"/>
                    </a:lnTo>
                    <a:lnTo>
                      <a:pt x="36" y="251"/>
                    </a:lnTo>
                    <a:lnTo>
                      <a:pt x="36" y="251"/>
                    </a:lnTo>
                    <a:lnTo>
                      <a:pt x="36" y="251"/>
                    </a:lnTo>
                    <a:lnTo>
                      <a:pt x="36" y="251"/>
                    </a:lnTo>
                    <a:lnTo>
                      <a:pt x="36" y="251"/>
                    </a:lnTo>
                    <a:lnTo>
                      <a:pt x="36" y="251"/>
                    </a:lnTo>
                    <a:lnTo>
                      <a:pt x="36" y="251"/>
                    </a:lnTo>
                    <a:lnTo>
                      <a:pt x="36" y="249"/>
                    </a:lnTo>
                    <a:lnTo>
                      <a:pt x="36" y="249"/>
                    </a:lnTo>
                    <a:lnTo>
                      <a:pt x="36" y="249"/>
                    </a:lnTo>
                    <a:lnTo>
                      <a:pt x="36" y="249"/>
                    </a:lnTo>
                    <a:lnTo>
                      <a:pt x="36" y="249"/>
                    </a:lnTo>
                    <a:lnTo>
                      <a:pt x="36" y="249"/>
                    </a:lnTo>
                    <a:lnTo>
                      <a:pt x="36" y="249"/>
                    </a:lnTo>
                    <a:lnTo>
                      <a:pt x="36" y="249"/>
                    </a:lnTo>
                    <a:lnTo>
                      <a:pt x="36" y="247"/>
                    </a:lnTo>
                    <a:lnTo>
                      <a:pt x="36" y="247"/>
                    </a:lnTo>
                    <a:lnTo>
                      <a:pt x="36" y="247"/>
                    </a:lnTo>
                    <a:lnTo>
                      <a:pt x="36" y="247"/>
                    </a:lnTo>
                    <a:lnTo>
                      <a:pt x="36" y="247"/>
                    </a:lnTo>
                    <a:lnTo>
                      <a:pt x="36" y="247"/>
                    </a:lnTo>
                    <a:lnTo>
                      <a:pt x="36" y="246"/>
                    </a:lnTo>
                    <a:lnTo>
                      <a:pt x="36" y="246"/>
                    </a:lnTo>
                    <a:lnTo>
                      <a:pt x="35" y="246"/>
                    </a:lnTo>
                    <a:lnTo>
                      <a:pt x="36" y="246"/>
                    </a:lnTo>
                    <a:lnTo>
                      <a:pt x="36" y="246"/>
                    </a:lnTo>
                    <a:lnTo>
                      <a:pt x="36" y="246"/>
                    </a:lnTo>
                    <a:lnTo>
                      <a:pt x="36" y="246"/>
                    </a:lnTo>
                    <a:lnTo>
                      <a:pt x="36" y="246"/>
                    </a:lnTo>
                    <a:lnTo>
                      <a:pt x="36" y="244"/>
                    </a:lnTo>
                    <a:lnTo>
                      <a:pt x="36" y="244"/>
                    </a:lnTo>
                    <a:lnTo>
                      <a:pt x="36" y="244"/>
                    </a:lnTo>
                    <a:lnTo>
                      <a:pt x="36" y="244"/>
                    </a:lnTo>
                    <a:lnTo>
                      <a:pt x="36" y="244"/>
                    </a:lnTo>
                    <a:lnTo>
                      <a:pt x="36" y="244"/>
                    </a:lnTo>
                    <a:lnTo>
                      <a:pt x="36" y="244"/>
                    </a:lnTo>
                    <a:lnTo>
                      <a:pt x="36" y="244"/>
                    </a:lnTo>
                    <a:lnTo>
                      <a:pt x="35" y="244"/>
                    </a:lnTo>
                    <a:lnTo>
                      <a:pt x="35" y="244"/>
                    </a:lnTo>
                    <a:lnTo>
                      <a:pt x="35" y="244"/>
                    </a:lnTo>
                    <a:lnTo>
                      <a:pt x="35" y="244"/>
                    </a:lnTo>
                    <a:lnTo>
                      <a:pt x="35" y="244"/>
                    </a:lnTo>
                    <a:lnTo>
                      <a:pt x="35" y="244"/>
                    </a:lnTo>
                    <a:lnTo>
                      <a:pt x="35" y="244"/>
                    </a:lnTo>
                    <a:lnTo>
                      <a:pt x="35" y="244"/>
                    </a:lnTo>
                    <a:lnTo>
                      <a:pt x="35" y="244"/>
                    </a:lnTo>
                    <a:lnTo>
                      <a:pt x="35" y="242"/>
                    </a:lnTo>
                    <a:lnTo>
                      <a:pt x="35" y="242"/>
                    </a:lnTo>
                    <a:lnTo>
                      <a:pt x="33" y="242"/>
                    </a:lnTo>
                    <a:lnTo>
                      <a:pt x="33" y="242"/>
                    </a:lnTo>
                    <a:lnTo>
                      <a:pt x="33" y="242"/>
                    </a:lnTo>
                    <a:lnTo>
                      <a:pt x="33" y="242"/>
                    </a:lnTo>
                    <a:lnTo>
                      <a:pt x="33" y="242"/>
                    </a:lnTo>
                    <a:lnTo>
                      <a:pt x="33" y="242"/>
                    </a:lnTo>
                    <a:lnTo>
                      <a:pt x="33" y="242"/>
                    </a:lnTo>
                    <a:lnTo>
                      <a:pt x="33" y="240"/>
                    </a:lnTo>
                    <a:lnTo>
                      <a:pt x="33" y="240"/>
                    </a:lnTo>
                    <a:lnTo>
                      <a:pt x="33" y="240"/>
                    </a:lnTo>
                    <a:lnTo>
                      <a:pt x="33" y="240"/>
                    </a:lnTo>
                    <a:lnTo>
                      <a:pt x="33" y="240"/>
                    </a:lnTo>
                    <a:lnTo>
                      <a:pt x="31" y="240"/>
                    </a:lnTo>
                    <a:lnTo>
                      <a:pt x="31" y="240"/>
                    </a:lnTo>
                    <a:lnTo>
                      <a:pt x="31" y="240"/>
                    </a:lnTo>
                    <a:lnTo>
                      <a:pt x="31" y="240"/>
                    </a:lnTo>
                    <a:lnTo>
                      <a:pt x="31" y="240"/>
                    </a:lnTo>
                    <a:lnTo>
                      <a:pt x="31" y="240"/>
                    </a:lnTo>
                    <a:lnTo>
                      <a:pt x="31" y="240"/>
                    </a:lnTo>
                    <a:lnTo>
                      <a:pt x="31" y="240"/>
                    </a:lnTo>
                    <a:lnTo>
                      <a:pt x="31" y="238"/>
                    </a:lnTo>
                    <a:lnTo>
                      <a:pt x="31" y="238"/>
                    </a:lnTo>
                    <a:lnTo>
                      <a:pt x="31" y="238"/>
                    </a:lnTo>
                    <a:lnTo>
                      <a:pt x="31" y="238"/>
                    </a:lnTo>
                    <a:lnTo>
                      <a:pt x="31" y="238"/>
                    </a:lnTo>
                    <a:lnTo>
                      <a:pt x="29" y="238"/>
                    </a:lnTo>
                    <a:lnTo>
                      <a:pt x="29" y="238"/>
                    </a:lnTo>
                    <a:lnTo>
                      <a:pt x="29" y="237"/>
                    </a:lnTo>
                    <a:lnTo>
                      <a:pt x="29" y="237"/>
                    </a:lnTo>
                    <a:lnTo>
                      <a:pt x="29" y="237"/>
                    </a:lnTo>
                    <a:lnTo>
                      <a:pt x="27" y="237"/>
                    </a:lnTo>
                    <a:lnTo>
                      <a:pt x="27" y="237"/>
                    </a:lnTo>
                    <a:lnTo>
                      <a:pt x="27" y="237"/>
                    </a:lnTo>
                    <a:lnTo>
                      <a:pt x="27" y="237"/>
                    </a:lnTo>
                    <a:lnTo>
                      <a:pt x="27" y="237"/>
                    </a:lnTo>
                    <a:lnTo>
                      <a:pt x="27" y="237"/>
                    </a:lnTo>
                    <a:lnTo>
                      <a:pt x="26" y="237"/>
                    </a:lnTo>
                    <a:lnTo>
                      <a:pt x="26" y="237"/>
                    </a:lnTo>
                    <a:lnTo>
                      <a:pt x="26" y="237"/>
                    </a:lnTo>
                    <a:lnTo>
                      <a:pt x="26" y="237"/>
                    </a:lnTo>
                    <a:lnTo>
                      <a:pt x="26" y="235"/>
                    </a:lnTo>
                    <a:lnTo>
                      <a:pt x="26" y="235"/>
                    </a:lnTo>
                    <a:lnTo>
                      <a:pt x="26" y="235"/>
                    </a:lnTo>
                    <a:lnTo>
                      <a:pt x="26" y="235"/>
                    </a:lnTo>
                    <a:lnTo>
                      <a:pt x="26" y="235"/>
                    </a:lnTo>
                    <a:lnTo>
                      <a:pt x="26" y="235"/>
                    </a:lnTo>
                    <a:lnTo>
                      <a:pt x="26" y="235"/>
                    </a:lnTo>
                    <a:lnTo>
                      <a:pt x="26" y="235"/>
                    </a:lnTo>
                    <a:lnTo>
                      <a:pt x="26" y="235"/>
                    </a:lnTo>
                    <a:lnTo>
                      <a:pt x="26" y="233"/>
                    </a:lnTo>
                    <a:lnTo>
                      <a:pt x="26" y="233"/>
                    </a:lnTo>
                    <a:lnTo>
                      <a:pt x="26" y="233"/>
                    </a:lnTo>
                    <a:lnTo>
                      <a:pt x="26" y="233"/>
                    </a:lnTo>
                    <a:lnTo>
                      <a:pt x="26" y="233"/>
                    </a:lnTo>
                    <a:lnTo>
                      <a:pt x="26" y="233"/>
                    </a:lnTo>
                    <a:lnTo>
                      <a:pt x="26" y="233"/>
                    </a:lnTo>
                    <a:lnTo>
                      <a:pt x="26" y="233"/>
                    </a:lnTo>
                    <a:lnTo>
                      <a:pt x="26" y="233"/>
                    </a:lnTo>
                    <a:lnTo>
                      <a:pt x="26" y="233"/>
                    </a:lnTo>
                    <a:lnTo>
                      <a:pt x="24" y="231"/>
                    </a:lnTo>
                    <a:lnTo>
                      <a:pt x="24" y="231"/>
                    </a:lnTo>
                    <a:lnTo>
                      <a:pt x="24" y="231"/>
                    </a:lnTo>
                    <a:lnTo>
                      <a:pt x="24" y="231"/>
                    </a:lnTo>
                    <a:lnTo>
                      <a:pt x="24" y="231"/>
                    </a:lnTo>
                    <a:lnTo>
                      <a:pt x="24" y="231"/>
                    </a:lnTo>
                    <a:lnTo>
                      <a:pt x="24" y="231"/>
                    </a:lnTo>
                    <a:lnTo>
                      <a:pt x="24" y="231"/>
                    </a:lnTo>
                    <a:lnTo>
                      <a:pt x="24" y="231"/>
                    </a:lnTo>
                    <a:lnTo>
                      <a:pt x="24" y="231"/>
                    </a:lnTo>
                    <a:lnTo>
                      <a:pt x="24" y="229"/>
                    </a:lnTo>
                    <a:lnTo>
                      <a:pt x="24" y="229"/>
                    </a:lnTo>
                    <a:lnTo>
                      <a:pt x="24" y="229"/>
                    </a:lnTo>
                    <a:lnTo>
                      <a:pt x="24" y="229"/>
                    </a:lnTo>
                    <a:lnTo>
                      <a:pt x="22" y="229"/>
                    </a:lnTo>
                    <a:lnTo>
                      <a:pt x="22" y="229"/>
                    </a:lnTo>
                    <a:lnTo>
                      <a:pt x="22" y="229"/>
                    </a:lnTo>
                    <a:lnTo>
                      <a:pt x="22" y="229"/>
                    </a:lnTo>
                    <a:lnTo>
                      <a:pt x="22" y="229"/>
                    </a:lnTo>
                    <a:lnTo>
                      <a:pt x="22" y="229"/>
                    </a:lnTo>
                    <a:lnTo>
                      <a:pt x="22" y="229"/>
                    </a:lnTo>
                    <a:lnTo>
                      <a:pt x="22" y="229"/>
                    </a:lnTo>
                    <a:lnTo>
                      <a:pt x="22" y="229"/>
                    </a:lnTo>
                    <a:lnTo>
                      <a:pt x="22" y="229"/>
                    </a:lnTo>
                    <a:lnTo>
                      <a:pt x="20" y="228"/>
                    </a:lnTo>
                    <a:lnTo>
                      <a:pt x="20" y="228"/>
                    </a:lnTo>
                    <a:lnTo>
                      <a:pt x="20" y="229"/>
                    </a:lnTo>
                    <a:lnTo>
                      <a:pt x="20" y="229"/>
                    </a:lnTo>
                    <a:lnTo>
                      <a:pt x="18" y="228"/>
                    </a:lnTo>
                    <a:lnTo>
                      <a:pt x="18" y="229"/>
                    </a:lnTo>
                    <a:lnTo>
                      <a:pt x="18" y="229"/>
                    </a:lnTo>
                    <a:lnTo>
                      <a:pt x="18" y="229"/>
                    </a:lnTo>
                    <a:lnTo>
                      <a:pt x="18" y="229"/>
                    </a:lnTo>
                    <a:lnTo>
                      <a:pt x="18" y="229"/>
                    </a:lnTo>
                    <a:lnTo>
                      <a:pt x="16" y="229"/>
                    </a:lnTo>
                    <a:lnTo>
                      <a:pt x="16" y="229"/>
                    </a:lnTo>
                    <a:lnTo>
                      <a:pt x="16" y="229"/>
                    </a:lnTo>
                    <a:lnTo>
                      <a:pt x="16" y="229"/>
                    </a:lnTo>
                    <a:lnTo>
                      <a:pt x="16" y="229"/>
                    </a:lnTo>
                    <a:lnTo>
                      <a:pt x="16" y="228"/>
                    </a:lnTo>
                    <a:lnTo>
                      <a:pt x="16" y="228"/>
                    </a:lnTo>
                    <a:lnTo>
                      <a:pt x="16" y="228"/>
                    </a:lnTo>
                    <a:lnTo>
                      <a:pt x="15" y="228"/>
                    </a:lnTo>
                    <a:lnTo>
                      <a:pt x="15" y="229"/>
                    </a:lnTo>
                    <a:lnTo>
                      <a:pt x="15" y="229"/>
                    </a:lnTo>
                    <a:lnTo>
                      <a:pt x="15" y="229"/>
                    </a:lnTo>
                    <a:lnTo>
                      <a:pt x="15" y="229"/>
                    </a:lnTo>
                    <a:lnTo>
                      <a:pt x="15" y="229"/>
                    </a:lnTo>
                    <a:lnTo>
                      <a:pt x="15" y="229"/>
                    </a:lnTo>
                    <a:lnTo>
                      <a:pt x="15" y="229"/>
                    </a:lnTo>
                    <a:lnTo>
                      <a:pt x="15" y="229"/>
                    </a:lnTo>
                    <a:lnTo>
                      <a:pt x="13" y="229"/>
                    </a:lnTo>
                    <a:lnTo>
                      <a:pt x="13" y="229"/>
                    </a:lnTo>
                    <a:lnTo>
                      <a:pt x="13" y="229"/>
                    </a:lnTo>
                    <a:lnTo>
                      <a:pt x="13" y="229"/>
                    </a:lnTo>
                    <a:lnTo>
                      <a:pt x="13" y="229"/>
                    </a:lnTo>
                    <a:lnTo>
                      <a:pt x="13" y="229"/>
                    </a:lnTo>
                    <a:lnTo>
                      <a:pt x="13" y="229"/>
                    </a:lnTo>
                    <a:lnTo>
                      <a:pt x="13" y="229"/>
                    </a:lnTo>
                    <a:lnTo>
                      <a:pt x="11" y="229"/>
                    </a:lnTo>
                    <a:lnTo>
                      <a:pt x="11" y="228"/>
                    </a:lnTo>
                    <a:lnTo>
                      <a:pt x="11" y="228"/>
                    </a:lnTo>
                    <a:lnTo>
                      <a:pt x="11" y="228"/>
                    </a:lnTo>
                    <a:lnTo>
                      <a:pt x="11" y="228"/>
                    </a:lnTo>
                    <a:lnTo>
                      <a:pt x="11" y="228"/>
                    </a:lnTo>
                    <a:lnTo>
                      <a:pt x="11" y="228"/>
                    </a:lnTo>
                    <a:lnTo>
                      <a:pt x="11" y="228"/>
                    </a:lnTo>
                    <a:lnTo>
                      <a:pt x="9" y="228"/>
                    </a:lnTo>
                    <a:lnTo>
                      <a:pt x="9" y="228"/>
                    </a:lnTo>
                    <a:lnTo>
                      <a:pt x="9" y="226"/>
                    </a:lnTo>
                    <a:lnTo>
                      <a:pt x="9" y="226"/>
                    </a:lnTo>
                    <a:lnTo>
                      <a:pt x="9" y="226"/>
                    </a:lnTo>
                    <a:lnTo>
                      <a:pt x="9" y="226"/>
                    </a:lnTo>
                    <a:lnTo>
                      <a:pt x="9" y="226"/>
                    </a:lnTo>
                    <a:lnTo>
                      <a:pt x="9" y="226"/>
                    </a:lnTo>
                    <a:lnTo>
                      <a:pt x="9" y="226"/>
                    </a:lnTo>
                    <a:lnTo>
                      <a:pt x="7" y="226"/>
                    </a:lnTo>
                    <a:lnTo>
                      <a:pt x="7" y="226"/>
                    </a:lnTo>
                    <a:lnTo>
                      <a:pt x="7" y="226"/>
                    </a:lnTo>
                    <a:lnTo>
                      <a:pt x="7" y="226"/>
                    </a:lnTo>
                    <a:lnTo>
                      <a:pt x="7" y="224"/>
                    </a:lnTo>
                    <a:lnTo>
                      <a:pt x="7" y="224"/>
                    </a:lnTo>
                    <a:lnTo>
                      <a:pt x="7" y="224"/>
                    </a:lnTo>
                    <a:lnTo>
                      <a:pt x="7" y="224"/>
                    </a:lnTo>
                    <a:lnTo>
                      <a:pt x="7" y="224"/>
                    </a:lnTo>
                    <a:lnTo>
                      <a:pt x="7" y="224"/>
                    </a:lnTo>
                    <a:lnTo>
                      <a:pt x="7" y="224"/>
                    </a:lnTo>
                    <a:lnTo>
                      <a:pt x="7" y="224"/>
                    </a:lnTo>
                    <a:lnTo>
                      <a:pt x="7" y="224"/>
                    </a:lnTo>
                    <a:lnTo>
                      <a:pt x="7" y="222"/>
                    </a:lnTo>
                    <a:lnTo>
                      <a:pt x="7" y="222"/>
                    </a:lnTo>
                    <a:lnTo>
                      <a:pt x="7" y="222"/>
                    </a:lnTo>
                    <a:lnTo>
                      <a:pt x="7" y="222"/>
                    </a:lnTo>
                    <a:lnTo>
                      <a:pt x="7" y="222"/>
                    </a:lnTo>
                    <a:lnTo>
                      <a:pt x="7" y="222"/>
                    </a:lnTo>
                    <a:lnTo>
                      <a:pt x="7" y="222"/>
                    </a:lnTo>
                    <a:lnTo>
                      <a:pt x="7" y="222"/>
                    </a:lnTo>
                    <a:lnTo>
                      <a:pt x="7" y="222"/>
                    </a:lnTo>
                    <a:lnTo>
                      <a:pt x="6" y="222"/>
                    </a:lnTo>
                    <a:lnTo>
                      <a:pt x="6" y="222"/>
                    </a:lnTo>
                    <a:lnTo>
                      <a:pt x="6" y="222"/>
                    </a:lnTo>
                    <a:lnTo>
                      <a:pt x="6" y="222"/>
                    </a:lnTo>
                    <a:lnTo>
                      <a:pt x="4" y="222"/>
                    </a:lnTo>
                    <a:lnTo>
                      <a:pt x="4" y="222"/>
                    </a:lnTo>
                    <a:lnTo>
                      <a:pt x="4" y="222"/>
                    </a:lnTo>
                    <a:lnTo>
                      <a:pt x="4" y="222"/>
                    </a:lnTo>
                    <a:lnTo>
                      <a:pt x="4" y="222"/>
                    </a:lnTo>
                    <a:lnTo>
                      <a:pt x="4" y="222"/>
                    </a:lnTo>
                    <a:lnTo>
                      <a:pt x="4" y="222"/>
                    </a:lnTo>
                    <a:lnTo>
                      <a:pt x="4" y="222"/>
                    </a:lnTo>
                    <a:lnTo>
                      <a:pt x="4" y="220"/>
                    </a:lnTo>
                    <a:lnTo>
                      <a:pt x="4" y="220"/>
                    </a:lnTo>
                    <a:lnTo>
                      <a:pt x="4" y="220"/>
                    </a:lnTo>
                    <a:lnTo>
                      <a:pt x="4" y="220"/>
                    </a:lnTo>
                    <a:lnTo>
                      <a:pt x="4" y="220"/>
                    </a:lnTo>
                    <a:lnTo>
                      <a:pt x="2" y="220"/>
                    </a:lnTo>
                    <a:lnTo>
                      <a:pt x="2" y="220"/>
                    </a:lnTo>
                    <a:lnTo>
                      <a:pt x="2" y="220"/>
                    </a:lnTo>
                    <a:lnTo>
                      <a:pt x="2" y="219"/>
                    </a:lnTo>
                    <a:lnTo>
                      <a:pt x="2" y="219"/>
                    </a:lnTo>
                    <a:lnTo>
                      <a:pt x="2" y="219"/>
                    </a:lnTo>
                    <a:lnTo>
                      <a:pt x="2" y="219"/>
                    </a:lnTo>
                    <a:lnTo>
                      <a:pt x="2" y="219"/>
                    </a:lnTo>
                    <a:lnTo>
                      <a:pt x="2" y="219"/>
                    </a:lnTo>
                    <a:lnTo>
                      <a:pt x="2" y="219"/>
                    </a:lnTo>
                    <a:lnTo>
                      <a:pt x="4" y="219"/>
                    </a:lnTo>
                    <a:lnTo>
                      <a:pt x="4" y="219"/>
                    </a:lnTo>
                    <a:lnTo>
                      <a:pt x="4" y="217"/>
                    </a:lnTo>
                    <a:lnTo>
                      <a:pt x="4" y="217"/>
                    </a:lnTo>
                    <a:lnTo>
                      <a:pt x="4" y="217"/>
                    </a:lnTo>
                    <a:lnTo>
                      <a:pt x="4" y="215"/>
                    </a:lnTo>
                    <a:lnTo>
                      <a:pt x="4" y="215"/>
                    </a:lnTo>
                    <a:lnTo>
                      <a:pt x="4" y="215"/>
                    </a:lnTo>
                    <a:lnTo>
                      <a:pt x="4" y="215"/>
                    </a:lnTo>
                    <a:lnTo>
                      <a:pt x="4" y="215"/>
                    </a:lnTo>
                    <a:lnTo>
                      <a:pt x="4" y="215"/>
                    </a:lnTo>
                    <a:lnTo>
                      <a:pt x="4" y="215"/>
                    </a:lnTo>
                    <a:lnTo>
                      <a:pt x="4" y="215"/>
                    </a:lnTo>
                    <a:lnTo>
                      <a:pt x="4" y="213"/>
                    </a:lnTo>
                    <a:lnTo>
                      <a:pt x="4" y="213"/>
                    </a:lnTo>
                    <a:lnTo>
                      <a:pt x="4" y="213"/>
                    </a:lnTo>
                    <a:lnTo>
                      <a:pt x="4" y="213"/>
                    </a:lnTo>
                    <a:lnTo>
                      <a:pt x="4" y="213"/>
                    </a:lnTo>
                    <a:lnTo>
                      <a:pt x="4" y="213"/>
                    </a:lnTo>
                    <a:lnTo>
                      <a:pt x="4" y="213"/>
                    </a:lnTo>
                    <a:lnTo>
                      <a:pt x="4" y="211"/>
                    </a:lnTo>
                    <a:lnTo>
                      <a:pt x="4" y="211"/>
                    </a:lnTo>
                    <a:lnTo>
                      <a:pt x="4" y="211"/>
                    </a:lnTo>
                    <a:lnTo>
                      <a:pt x="4" y="209"/>
                    </a:lnTo>
                    <a:lnTo>
                      <a:pt x="4" y="209"/>
                    </a:lnTo>
                    <a:lnTo>
                      <a:pt x="4" y="209"/>
                    </a:lnTo>
                    <a:lnTo>
                      <a:pt x="4" y="209"/>
                    </a:lnTo>
                    <a:lnTo>
                      <a:pt x="4" y="209"/>
                    </a:lnTo>
                    <a:lnTo>
                      <a:pt x="4" y="209"/>
                    </a:lnTo>
                    <a:lnTo>
                      <a:pt x="2" y="209"/>
                    </a:lnTo>
                    <a:lnTo>
                      <a:pt x="2" y="208"/>
                    </a:lnTo>
                    <a:lnTo>
                      <a:pt x="2" y="208"/>
                    </a:lnTo>
                    <a:lnTo>
                      <a:pt x="2" y="208"/>
                    </a:lnTo>
                    <a:lnTo>
                      <a:pt x="2" y="206"/>
                    </a:lnTo>
                    <a:lnTo>
                      <a:pt x="2" y="206"/>
                    </a:lnTo>
                    <a:lnTo>
                      <a:pt x="2" y="206"/>
                    </a:lnTo>
                    <a:lnTo>
                      <a:pt x="2" y="206"/>
                    </a:lnTo>
                    <a:lnTo>
                      <a:pt x="0" y="206"/>
                    </a:lnTo>
                    <a:lnTo>
                      <a:pt x="0" y="206"/>
                    </a:lnTo>
                    <a:lnTo>
                      <a:pt x="0" y="206"/>
                    </a:lnTo>
                    <a:lnTo>
                      <a:pt x="0" y="206"/>
                    </a:lnTo>
                    <a:lnTo>
                      <a:pt x="0" y="204"/>
                    </a:lnTo>
                    <a:lnTo>
                      <a:pt x="0" y="204"/>
                    </a:lnTo>
                    <a:lnTo>
                      <a:pt x="0" y="204"/>
                    </a:lnTo>
                    <a:lnTo>
                      <a:pt x="0" y="204"/>
                    </a:lnTo>
                    <a:lnTo>
                      <a:pt x="0" y="204"/>
                    </a:lnTo>
                    <a:lnTo>
                      <a:pt x="0" y="202"/>
                    </a:lnTo>
                    <a:lnTo>
                      <a:pt x="0" y="202"/>
                    </a:lnTo>
                    <a:lnTo>
                      <a:pt x="0" y="202"/>
                    </a:lnTo>
                    <a:lnTo>
                      <a:pt x="0" y="202"/>
                    </a:lnTo>
                    <a:lnTo>
                      <a:pt x="0" y="202"/>
                    </a:lnTo>
                    <a:lnTo>
                      <a:pt x="0" y="202"/>
                    </a:lnTo>
                    <a:lnTo>
                      <a:pt x="0" y="200"/>
                    </a:lnTo>
                    <a:lnTo>
                      <a:pt x="0" y="200"/>
                    </a:lnTo>
                    <a:lnTo>
                      <a:pt x="0" y="200"/>
                    </a:lnTo>
                    <a:lnTo>
                      <a:pt x="2" y="200"/>
                    </a:lnTo>
                    <a:lnTo>
                      <a:pt x="2" y="200"/>
                    </a:lnTo>
                    <a:lnTo>
                      <a:pt x="2" y="199"/>
                    </a:lnTo>
                    <a:lnTo>
                      <a:pt x="4" y="200"/>
                    </a:lnTo>
                    <a:lnTo>
                      <a:pt x="4" y="199"/>
                    </a:lnTo>
                    <a:lnTo>
                      <a:pt x="4" y="199"/>
                    </a:lnTo>
                    <a:lnTo>
                      <a:pt x="6" y="199"/>
                    </a:lnTo>
                    <a:lnTo>
                      <a:pt x="6" y="197"/>
                    </a:lnTo>
                    <a:lnTo>
                      <a:pt x="7" y="197"/>
                    </a:lnTo>
                    <a:lnTo>
                      <a:pt x="7" y="197"/>
                    </a:lnTo>
                    <a:lnTo>
                      <a:pt x="9" y="197"/>
                    </a:lnTo>
                    <a:lnTo>
                      <a:pt x="9" y="197"/>
                    </a:lnTo>
                    <a:lnTo>
                      <a:pt x="9" y="195"/>
                    </a:lnTo>
                    <a:lnTo>
                      <a:pt x="11" y="195"/>
                    </a:lnTo>
                    <a:lnTo>
                      <a:pt x="9" y="193"/>
                    </a:lnTo>
                    <a:lnTo>
                      <a:pt x="9" y="193"/>
                    </a:lnTo>
                    <a:lnTo>
                      <a:pt x="9" y="193"/>
                    </a:lnTo>
                    <a:lnTo>
                      <a:pt x="9" y="193"/>
                    </a:lnTo>
                    <a:lnTo>
                      <a:pt x="9" y="191"/>
                    </a:lnTo>
                    <a:lnTo>
                      <a:pt x="9" y="191"/>
                    </a:lnTo>
                    <a:lnTo>
                      <a:pt x="9" y="191"/>
                    </a:lnTo>
                    <a:lnTo>
                      <a:pt x="11" y="190"/>
                    </a:lnTo>
                    <a:lnTo>
                      <a:pt x="11" y="190"/>
                    </a:lnTo>
                    <a:lnTo>
                      <a:pt x="13" y="188"/>
                    </a:lnTo>
                    <a:lnTo>
                      <a:pt x="13" y="188"/>
                    </a:lnTo>
                    <a:lnTo>
                      <a:pt x="15" y="186"/>
                    </a:lnTo>
                    <a:lnTo>
                      <a:pt x="15" y="186"/>
                    </a:lnTo>
                    <a:lnTo>
                      <a:pt x="15" y="186"/>
                    </a:lnTo>
                    <a:lnTo>
                      <a:pt x="16" y="186"/>
                    </a:lnTo>
                    <a:lnTo>
                      <a:pt x="16" y="186"/>
                    </a:lnTo>
                    <a:lnTo>
                      <a:pt x="16" y="186"/>
                    </a:lnTo>
                    <a:lnTo>
                      <a:pt x="16" y="186"/>
                    </a:lnTo>
                    <a:lnTo>
                      <a:pt x="18" y="188"/>
                    </a:lnTo>
                    <a:lnTo>
                      <a:pt x="18" y="188"/>
                    </a:lnTo>
                    <a:lnTo>
                      <a:pt x="18" y="188"/>
                    </a:lnTo>
                    <a:lnTo>
                      <a:pt x="20" y="188"/>
                    </a:lnTo>
                    <a:lnTo>
                      <a:pt x="20" y="188"/>
                    </a:lnTo>
                    <a:lnTo>
                      <a:pt x="20" y="188"/>
                    </a:lnTo>
                    <a:lnTo>
                      <a:pt x="22" y="188"/>
                    </a:lnTo>
                    <a:lnTo>
                      <a:pt x="22" y="188"/>
                    </a:lnTo>
                    <a:lnTo>
                      <a:pt x="24" y="188"/>
                    </a:lnTo>
                    <a:lnTo>
                      <a:pt x="24" y="188"/>
                    </a:lnTo>
                    <a:lnTo>
                      <a:pt x="24" y="188"/>
                    </a:lnTo>
                    <a:lnTo>
                      <a:pt x="24" y="188"/>
                    </a:lnTo>
                    <a:lnTo>
                      <a:pt x="26" y="190"/>
                    </a:lnTo>
                    <a:lnTo>
                      <a:pt x="26" y="190"/>
                    </a:lnTo>
                    <a:lnTo>
                      <a:pt x="26" y="188"/>
                    </a:lnTo>
                    <a:lnTo>
                      <a:pt x="26" y="188"/>
                    </a:lnTo>
                    <a:lnTo>
                      <a:pt x="26" y="188"/>
                    </a:lnTo>
                    <a:lnTo>
                      <a:pt x="27" y="188"/>
                    </a:lnTo>
                    <a:lnTo>
                      <a:pt x="27" y="190"/>
                    </a:lnTo>
                    <a:lnTo>
                      <a:pt x="27" y="190"/>
                    </a:lnTo>
                    <a:lnTo>
                      <a:pt x="27" y="190"/>
                    </a:lnTo>
                    <a:lnTo>
                      <a:pt x="27" y="190"/>
                    </a:lnTo>
                    <a:lnTo>
                      <a:pt x="27" y="191"/>
                    </a:lnTo>
                    <a:lnTo>
                      <a:pt x="29" y="191"/>
                    </a:lnTo>
                    <a:lnTo>
                      <a:pt x="29" y="191"/>
                    </a:lnTo>
                    <a:lnTo>
                      <a:pt x="29" y="193"/>
                    </a:lnTo>
                    <a:lnTo>
                      <a:pt x="29" y="193"/>
                    </a:lnTo>
                    <a:lnTo>
                      <a:pt x="29" y="195"/>
                    </a:lnTo>
                    <a:lnTo>
                      <a:pt x="29" y="197"/>
                    </a:lnTo>
                    <a:lnTo>
                      <a:pt x="29" y="197"/>
                    </a:lnTo>
                    <a:lnTo>
                      <a:pt x="29" y="197"/>
                    </a:lnTo>
                    <a:lnTo>
                      <a:pt x="29" y="197"/>
                    </a:lnTo>
                    <a:lnTo>
                      <a:pt x="29" y="197"/>
                    </a:lnTo>
                    <a:lnTo>
                      <a:pt x="31" y="197"/>
                    </a:lnTo>
                    <a:lnTo>
                      <a:pt x="31" y="197"/>
                    </a:lnTo>
                    <a:lnTo>
                      <a:pt x="31" y="197"/>
                    </a:lnTo>
                    <a:lnTo>
                      <a:pt x="31" y="197"/>
                    </a:lnTo>
                    <a:lnTo>
                      <a:pt x="31" y="197"/>
                    </a:lnTo>
                    <a:lnTo>
                      <a:pt x="33" y="197"/>
                    </a:lnTo>
                    <a:lnTo>
                      <a:pt x="33" y="197"/>
                    </a:lnTo>
                    <a:lnTo>
                      <a:pt x="33" y="197"/>
                    </a:lnTo>
                    <a:lnTo>
                      <a:pt x="35" y="199"/>
                    </a:lnTo>
                    <a:lnTo>
                      <a:pt x="36" y="199"/>
                    </a:lnTo>
                    <a:lnTo>
                      <a:pt x="36" y="199"/>
                    </a:lnTo>
                    <a:lnTo>
                      <a:pt x="38" y="199"/>
                    </a:lnTo>
                    <a:lnTo>
                      <a:pt x="38" y="197"/>
                    </a:lnTo>
                    <a:lnTo>
                      <a:pt x="38" y="197"/>
                    </a:lnTo>
                    <a:lnTo>
                      <a:pt x="38" y="197"/>
                    </a:lnTo>
                    <a:lnTo>
                      <a:pt x="38" y="195"/>
                    </a:lnTo>
                    <a:lnTo>
                      <a:pt x="40" y="195"/>
                    </a:lnTo>
                    <a:lnTo>
                      <a:pt x="40" y="195"/>
                    </a:lnTo>
                    <a:lnTo>
                      <a:pt x="40" y="195"/>
                    </a:lnTo>
                    <a:lnTo>
                      <a:pt x="40" y="195"/>
                    </a:lnTo>
                    <a:lnTo>
                      <a:pt x="42" y="195"/>
                    </a:lnTo>
                    <a:lnTo>
                      <a:pt x="42" y="195"/>
                    </a:lnTo>
                    <a:lnTo>
                      <a:pt x="44" y="197"/>
                    </a:lnTo>
                    <a:lnTo>
                      <a:pt x="45" y="197"/>
                    </a:lnTo>
                    <a:lnTo>
                      <a:pt x="47" y="195"/>
                    </a:lnTo>
                    <a:lnTo>
                      <a:pt x="51" y="195"/>
                    </a:lnTo>
                    <a:lnTo>
                      <a:pt x="51" y="193"/>
                    </a:lnTo>
                    <a:lnTo>
                      <a:pt x="53" y="193"/>
                    </a:lnTo>
                    <a:lnTo>
                      <a:pt x="53" y="193"/>
                    </a:lnTo>
                    <a:lnTo>
                      <a:pt x="53" y="195"/>
                    </a:lnTo>
                    <a:lnTo>
                      <a:pt x="53" y="195"/>
                    </a:lnTo>
                    <a:lnTo>
                      <a:pt x="54" y="197"/>
                    </a:lnTo>
                    <a:lnTo>
                      <a:pt x="54" y="197"/>
                    </a:lnTo>
                    <a:lnTo>
                      <a:pt x="54" y="197"/>
                    </a:lnTo>
                    <a:lnTo>
                      <a:pt x="54" y="199"/>
                    </a:lnTo>
                    <a:lnTo>
                      <a:pt x="54" y="199"/>
                    </a:lnTo>
                    <a:lnTo>
                      <a:pt x="53" y="200"/>
                    </a:lnTo>
                    <a:lnTo>
                      <a:pt x="53" y="200"/>
                    </a:lnTo>
                    <a:lnTo>
                      <a:pt x="53" y="202"/>
                    </a:lnTo>
                    <a:lnTo>
                      <a:pt x="53" y="202"/>
                    </a:lnTo>
                    <a:lnTo>
                      <a:pt x="54" y="204"/>
                    </a:lnTo>
                    <a:lnTo>
                      <a:pt x="54" y="206"/>
                    </a:lnTo>
                    <a:lnTo>
                      <a:pt x="54" y="208"/>
                    </a:lnTo>
                    <a:lnTo>
                      <a:pt x="56" y="208"/>
                    </a:lnTo>
                    <a:lnTo>
                      <a:pt x="56" y="208"/>
                    </a:lnTo>
                    <a:lnTo>
                      <a:pt x="56" y="208"/>
                    </a:lnTo>
                    <a:lnTo>
                      <a:pt x="58" y="208"/>
                    </a:lnTo>
                    <a:lnTo>
                      <a:pt x="58" y="208"/>
                    </a:lnTo>
                    <a:lnTo>
                      <a:pt x="60" y="208"/>
                    </a:lnTo>
                    <a:lnTo>
                      <a:pt x="60" y="208"/>
                    </a:lnTo>
                    <a:lnTo>
                      <a:pt x="60" y="206"/>
                    </a:lnTo>
                    <a:lnTo>
                      <a:pt x="60" y="206"/>
                    </a:lnTo>
                    <a:lnTo>
                      <a:pt x="62" y="206"/>
                    </a:lnTo>
                    <a:lnTo>
                      <a:pt x="62" y="206"/>
                    </a:lnTo>
                    <a:lnTo>
                      <a:pt x="62" y="206"/>
                    </a:lnTo>
                    <a:lnTo>
                      <a:pt x="62" y="206"/>
                    </a:lnTo>
                    <a:lnTo>
                      <a:pt x="63" y="206"/>
                    </a:lnTo>
                    <a:lnTo>
                      <a:pt x="63" y="206"/>
                    </a:lnTo>
                    <a:lnTo>
                      <a:pt x="63" y="206"/>
                    </a:lnTo>
                    <a:lnTo>
                      <a:pt x="63" y="206"/>
                    </a:lnTo>
                    <a:lnTo>
                      <a:pt x="63" y="206"/>
                    </a:lnTo>
                    <a:lnTo>
                      <a:pt x="65" y="206"/>
                    </a:lnTo>
                    <a:lnTo>
                      <a:pt x="65" y="206"/>
                    </a:lnTo>
                    <a:lnTo>
                      <a:pt x="65" y="206"/>
                    </a:lnTo>
                    <a:lnTo>
                      <a:pt x="65" y="206"/>
                    </a:lnTo>
                    <a:lnTo>
                      <a:pt x="65" y="206"/>
                    </a:lnTo>
                    <a:lnTo>
                      <a:pt x="65" y="206"/>
                    </a:lnTo>
                    <a:lnTo>
                      <a:pt x="67" y="204"/>
                    </a:lnTo>
                    <a:lnTo>
                      <a:pt x="67" y="204"/>
                    </a:lnTo>
                    <a:lnTo>
                      <a:pt x="67" y="202"/>
                    </a:lnTo>
                    <a:lnTo>
                      <a:pt x="67" y="202"/>
                    </a:lnTo>
                    <a:lnTo>
                      <a:pt x="69" y="202"/>
                    </a:lnTo>
                    <a:lnTo>
                      <a:pt x="69" y="202"/>
                    </a:lnTo>
                    <a:lnTo>
                      <a:pt x="69" y="204"/>
                    </a:lnTo>
                    <a:lnTo>
                      <a:pt x="69" y="204"/>
                    </a:lnTo>
                    <a:lnTo>
                      <a:pt x="69" y="204"/>
                    </a:lnTo>
                    <a:lnTo>
                      <a:pt x="71" y="204"/>
                    </a:lnTo>
                    <a:lnTo>
                      <a:pt x="71" y="204"/>
                    </a:lnTo>
                    <a:lnTo>
                      <a:pt x="71" y="206"/>
                    </a:lnTo>
                    <a:lnTo>
                      <a:pt x="71" y="206"/>
                    </a:lnTo>
                    <a:lnTo>
                      <a:pt x="71" y="206"/>
                    </a:lnTo>
                    <a:lnTo>
                      <a:pt x="73" y="206"/>
                    </a:lnTo>
                    <a:lnTo>
                      <a:pt x="73" y="208"/>
                    </a:lnTo>
                    <a:lnTo>
                      <a:pt x="74" y="208"/>
                    </a:lnTo>
                    <a:lnTo>
                      <a:pt x="74" y="209"/>
                    </a:lnTo>
                    <a:lnTo>
                      <a:pt x="74" y="209"/>
                    </a:lnTo>
                    <a:lnTo>
                      <a:pt x="74" y="209"/>
                    </a:lnTo>
                    <a:lnTo>
                      <a:pt x="74" y="209"/>
                    </a:lnTo>
                    <a:lnTo>
                      <a:pt x="74" y="211"/>
                    </a:lnTo>
                    <a:lnTo>
                      <a:pt x="76" y="211"/>
                    </a:lnTo>
                    <a:lnTo>
                      <a:pt x="78" y="211"/>
                    </a:lnTo>
                    <a:lnTo>
                      <a:pt x="78" y="213"/>
                    </a:lnTo>
                    <a:lnTo>
                      <a:pt x="80" y="213"/>
                    </a:lnTo>
                    <a:lnTo>
                      <a:pt x="80" y="213"/>
                    </a:lnTo>
                    <a:lnTo>
                      <a:pt x="80" y="213"/>
                    </a:lnTo>
                    <a:lnTo>
                      <a:pt x="82" y="213"/>
                    </a:lnTo>
                    <a:lnTo>
                      <a:pt x="82" y="213"/>
                    </a:lnTo>
                    <a:lnTo>
                      <a:pt x="83" y="213"/>
                    </a:lnTo>
                    <a:lnTo>
                      <a:pt x="83" y="215"/>
                    </a:lnTo>
                    <a:lnTo>
                      <a:pt x="85" y="215"/>
                    </a:lnTo>
                    <a:lnTo>
                      <a:pt x="85" y="215"/>
                    </a:lnTo>
                    <a:lnTo>
                      <a:pt x="87" y="217"/>
                    </a:lnTo>
                    <a:lnTo>
                      <a:pt x="87" y="217"/>
                    </a:lnTo>
                    <a:lnTo>
                      <a:pt x="87" y="217"/>
                    </a:lnTo>
                    <a:lnTo>
                      <a:pt x="89" y="217"/>
                    </a:lnTo>
                    <a:lnTo>
                      <a:pt x="89" y="217"/>
                    </a:lnTo>
                    <a:lnTo>
                      <a:pt x="89" y="217"/>
                    </a:lnTo>
                    <a:lnTo>
                      <a:pt x="89" y="217"/>
                    </a:lnTo>
                    <a:lnTo>
                      <a:pt x="91" y="217"/>
                    </a:lnTo>
                    <a:lnTo>
                      <a:pt x="91" y="215"/>
                    </a:lnTo>
                    <a:lnTo>
                      <a:pt x="91" y="215"/>
                    </a:lnTo>
                    <a:lnTo>
                      <a:pt x="91" y="215"/>
                    </a:lnTo>
                    <a:lnTo>
                      <a:pt x="91" y="215"/>
                    </a:lnTo>
                    <a:lnTo>
                      <a:pt x="91" y="215"/>
                    </a:lnTo>
                    <a:lnTo>
                      <a:pt x="92" y="213"/>
                    </a:lnTo>
                    <a:lnTo>
                      <a:pt x="94" y="215"/>
                    </a:lnTo>
                    <a:lnTo>
                      <a:pt x="94" y="215"/>
                    </a:lnTo>
                    <a:lnTo>
                      <a:pt x="94" y="213"/>
                    </a:lnTo>
                    <a:lnTo>
                      <a:pt x="94" y="213"/>
                    </a:lnTo>
                    <a:lnTo>
                      <a:pt x="94" y="211"/>
                    </a:lnTo>
                    <a:lnTo>
                      <a:pt x="96" y="209"/>
                    </a:lnTo>
                    <a:lnTo>
                      <a:pt x="96" y="209"/>
                    </a:lnTo>
                    <a:lnTo>
                      <a:pt x="96" y="209"/>
                    </a:lnTo>
                    <a:lnTo>
                      <a:pt x="98" y="209"/>
                    </a:lnTo>
                    <a:lnTo>
                      <a:pt x="98" y="209"/>
                    </a:lnTo>
                    <a:lnTo>
                      <a:pt x="100" y="209"/>
                    </a:lnTo>
                    <a:lnTo>
                      <a:pt x="100" y="209"/>
                    </a:lnTo>
                    <a:lnTo>
                      <a:pt x="100" y="211"/>
                    </a:lnTo>
                    <a:lnTo>
                      <a:pt x="100" y="211"/>
                    </a:lnTo>
                    <a:lnTo>
                      <a:pt x="101" y="211"/>
                    </a:lnTo>
                    <a:lnTo>
                      <a:pt x="101" y="211"/>
                    </a:lnTo>
                    <a:lnTo>
                      <a:pt x="101" y="211"/>
                    </a:lnTo>
                    <a:lnTo>
                      <a:pt x="103" y="209"/>
                    </a:lnTo>
                    <a:lnTo>
                      <a:pt x="101" y="209"/>
                    </a:lnTo>
                    <a:lnTo>
                      <a:pt x="101" y="208"/>
                    </a:lnTo>
                    <a:lnTo>
                      <a:pt x="101" y="208"/>
                    </a:lnTo>
                    <a:lnTo>
                      <a:pt x="103" y="208"/>
                    </a:lnTo>
                    <a:lnTo>
                      <a:pt x="103" y="206"/>
                    </a:lnTo>
                    <a:lnTo>
                      <a:pt x="103" y="206"/>
                    </a:lnTo>
                    <a:lnTo>
                      <a:pt x="103" y="206"/>
                    </a:lnTo>
                    <a:lnTo>
                      <a:pt x="105" y="206"/>
                    </a:lnTo>
                    <a:lnTo>
                      <a:pt x="105" y="206"/>
                    </a:lnTo>
                    <a:lnTo>
                      <a:pt x="105" y="206"/>
                    </a:lnTo>
                    <a:lnTo>
                      <a:pt x="105" y="206"/>
                    </a:lnTo>
                    <a:lnTo>
                      <a:pt x="107" y="206"/>
                    </a:lnTo>
                    <a:lnTo>
                      <a:pt x="107" y="206"/>
                    </a:lnTo>
                    <a:lnTo>
                      <a:pt x="109" y="206"/>
                    </a:lnTo>
                    <a:lnTo>
                      <a:pt x="109" y="206"/>
                    </a:lnTo>
                    <a:lnTo>
                      <a:pt x="109" y="204"/>
                    </a:lnTo>
                    <a:lnTo>
                      <a:pt x="109" y="204"/>
                    </a:lnTo>
                    <a:lnTo>
                      <a:pt x="109" y="202"/>
                    </a:lnTo>
                    <a:lnTo>
                      <a:pt x="109" y="202"/>
                    </a:lnTo>
                    <a:lnTo>
                      <a:pt x="109" y="202"/>
                    </a:lnTo>
                    <a:lnTo>
                      <a:pt x="109" y="202"/>
                    </a:lnTo>
                    <a:lnTo>
                      <a:pt x="109" y="202"/>
                    </a:lnTo>
                    <a:lnTo>
                      <a:pt x="107" y="202"/>
                    </a:lnTo>
                    <a:lnTo>
                      <a:pt x="107" y="200"/>
                    </a:lnTo>
                    <a:lnTo>
                      <a:pt x="107" y="200"/>
                    </a:lnTo>
                    <a:lnTo>
                      <a:pt x="109" y="200"/>
                    </a:lnTo>
                    <a:lnTo>
                      <a:pt x="109" y="200"/>
                    </a:lnTo>
                    <a:lnTo>
                      <a:pt x="111" y="199"/>
                    </a:lnTo>
                    <a:lnTo>
                      <a:pt x="111" y="199"/>
                    </a:lnTo>
                    <a:lnTo>
                      <a:pt x="111" y="199"/>
                    </a:lnTo>
                    <a:lnTo>
                      <a:pt x="111" y="199"/>
                    </a:lnTo>
                    <a:lnTo>
                      <a:pt x="112" y="200"/>
                    </a:lnTo>
                    <a:lnTo>
                      <a:pt x="112" y="200"/>
                    </a:lnTo>
                    <a:lnTo>
                      <a:pt x="112" y="200"/>
                    </a:lnTo>
                    <a:lnTo>
                      <a:pt x="112" y="200"/>
                    </a:lnTo>
                    <a:lnTo>
                      <a:pt x="112" y="200"/>
                    </a:lnTo>
                    <a:lnTo>
                      <a:pt x="112" y="202"/>
                    </a:lnTo>
                    <a:lnTo>
                      <a:pt x="111" y="206"/>
                    </a:lnTo>
                    <a:lnTo>
                      <a:pt x="111" y="206"/>
                    </a:lnTo>
                    <a:lnTo>
                      <a:pt x="112" y="206"/>
                    </a:lnTo>
                    <a:lnTo>
                      <a:pt x="112" y="206"/>
                    </a:lnTo>
                    <a:lnTo>
                      <a:pt x="114" y="206"/>
                    </a:lnTo>
                    <a:lnTo>
                      <a:pt x="114" y="206"/>
                    </a:lnTo>
                    <a:lnTo>
                      <a:pt x="114" y="206"/>
                    </a:lnTo>
                    <a:lnTo>
                      <a:pt x="114" y="204"/>
                    </a:lnTo>
                    <a:lnTo>
                      <a:pt x="114" y="204"/>
                    </a:lnTo>
                    <a:lnTo>
                      <a:pt x="114" y="204"/>
                    </a:lnTo>
                    <a:lnTo>
                      <a:pt x="114" y="202"/>
                    </a:lnTo>
                    <a:lnTo>
                      <a:pt x="114" y="200"/>
                    </a:lnTo>
                    <a:lnTo>
                      <a:pt x="114" y="200"/>
                    </a:lnTo>
                    <a:lnTo>
                      <a:pt x="114" y="200"/>
                    </a:lnTo>
                    <a:lnTo>
                      <a:pt x="116" y="200"/>
                    </a:lnTo>
                    <a:lnTo>
                      <a:pt x="116" y="200"/>
                    </a:lnTo>
                    <a:lnTo>
                      <a:pt x="116" y="200"/>
                    </a:lnTo>
                    <a:lnTo>
                      <a:pt x="116" y="202"/>
                    </a:lnTo>
                    <a:lnTo>
                      <a:pt x="116" y="202"/>
                    </a:lnTo>
                    <a:lnTo>
                      <a:pt x="116" y="202"/>
                    </a:lnTo>
                    <a:lnTo>
                      <a:pt x="116" y="202"/>
                    </a:lnTo>
                    <a:lnTo>
                      <a:pt x="116" y="204"/>
                    </a:lnTo>
                    <a:lnTo>
                      <a:pt x="116" y="204"/>
                    </a:lnTo>
                    <a:lnTo>
                      <a:pt x="116" y="204"/>
                    </a:lnTo>
                    <a:lnTo>
                      <a:pt x="116" y="204"/>
                    </a:lnTo>
                    <a:lnTo>
                      <a:pt x="118" y="204"/>
                    </a:lnTo>
                    <a:lnTo>
                      <a:pt x="118" y="204"/>
                    </a:lnTo>
                    <a:lnTo>
                      <a:pt x="118" y="204"/>
                    </a:lnTo>
                    <a:lnTo>
                      <a:pt x="118" y="204"/>
                    </a:lnTo>
                    <a:lnTo>
                      <a:pt x="120" y="204"/>
                    </a:lnTo>
                    <a:lnTo>
                      <a:pt x="120" y="204"/>
                    </a:lnTo>
                    <a:lnTo>
                      <a:pt x="120" y="204"/>
                    </a:lnTo>
                    <a:lnTo>
                      <a:pt x="120" y="202"/>
                    </a:lnTo>
                    <a:lnTo>
                      <a:pt x="120" y="202"/>
                    </a:lnTo>
                    <a:lnTo>
                      <a:pt x="120" y="202"/>
                    </a:lnTo>
                    <a:lnTo>
                      <a:pt x="120" y="202"/>
                    </a:lnTo>
                    <a:lnTo>
                      <a:pt x="120" y="202"/>
                    </a:lnTo>
                    <a:lnTo>
                      <a:pt x="118" y="200"/>
                    </a:lnTo>
                    <a:lnTo>
                      <a:pt x="116" y="200"/>
                    </a:lnTo>
                    <a:lnTo>
                      <a:pt x="116" y="199"/>
                    </a:lnTo>
                    <a:lnTo>
                      <a:pt x="116" y="199"/>
                    </a:lnTo>
                    <a:lnTo>
                      <a:pt x="116" y="199"/>
                    </a:lnTo>
                    <a:lnTo>
                      <a:pt x="116" y="199"/>
                    </a:lnTo>
                    <a:lnTo>
                      <a:pt x="118" y="197"/>
                    </a:lnTo>
                    <a:lnTo>
                      <a:pt x="118" y="197"/>
                    </a:lnTo>
                    <a:lnTo>
                      <a:pt x="118" y="197"/>
                    </a:lnTo>
                    <a:lnTo>
                      <a:pt x="120" y="197"/>
                    </a:lnTo>
                    <a:lnTo>
                      <a:pt x="120" y="197"/>
                    </a:lnTo>
                    <a:lnTo>
                      <a:pt x="120" y="197"/>
                    </a:lnTo>
                    <a:lnTo>
                      <a:pt x="120" y="199"/>
                    </a:lnTo>
                    <a:lnTo>
                      <a:pt x="120" y="199"/>
                    </a:lnTo>
                    <a:lnTo>
                      <a:pt x="120" y="199"/>
                    </a:lnTo>
                    <a:lnTo>
                      <a:pt x="120" y="199"/>
                    </a:lnTo>
                    <a:lnTo>
                      <a:pt x="120" y="199"/>
                    </a:lnTo>
                    <a:lnTo>
                      <a:pt x="120" y="199"/>
                    </a:lnTo>
                    <a:lnTo>
                      <a:pt x="120" y="199"/>
                    </a:lnTo>
                    <a:lnTo>
                      <a:pt x="121" y="199"/>
                    </a:lnTo>
                    <a:lnTo>
                      <a:pt x="121" y="197"/>
                    </a:lnTo>
                    <a:lnTo>
                      <a:pt x="121" y="197"/>
                    </a:lnTo>
                    <a:lnTo>
                      <a:pt x="121" y="197"/>
                    </a:lnTo>
                    <a:lnTo>
                      <a:pt x="121" y="197"/>
                    </a:lnTo>
                    <a:lnTo>
                      <a:pt x="121" y="197"/>
                    </a:lnTo>
                    <a:lnTo>
                      <a:pt x="121" y="195"/>
                    </a:lnTo>
                    <a:lnTo>
                      <a:pt x="121" y="195"/>
                    </a:lnTo>
                    <a:lnTo>
                      <a:pt x="121" y="195"/>
                    </a:lnTo>
                    <a:lnTo>
                      <a:pt x="121" y="193"/>
                    </a:lnTo>
                    <a:lnTo>
                      <a:pt x="121" y="193"/>
                    </a:lnTo>
                    <a:lnTo>
                      <a:pt x="123" y="193"/>
                    </a:lnTo>
                    <a:lnTo>
                      <a:pt x="123" y="191"/>
                    </a:lnTo>
                    <a:lnTo>
                      <a:pt x="123" y="191"/>
                    </a:lnTo>
                    <a:lnTo>
                      <a:pt x="121" y="191"/>
                    </a:lnTo>
                    <a:lnTo>
                      <a:pt x="121" y="190"/>
                    </a:lnTo>
                    <a:lnTo>
                      <a:pt x="121" y="190"/>
                    </a:lnTo>
                    <a:lnTo>
                      <a:pt x="121" y="190"/>
                    </a:lnTo>
                    <a:lnTo>
                      <a:pt x="121" y="190"/>
                    </a:lnTo>
                    <a:lnTo>
                      <a:pt x="123" y="190"/>
                    </a:lnTo>
                    <a:lnTo>
                      <a:pt x="123" y="190"/>
                    </a:lnTo>
                    <a:lnTo>
                      <a:pt x="123" y="190"/>
                    </a:lnTo>
                    <a:lnTo>
                      <a:pt x="123" y="188"/>
                    </a:lnTo>
                    <a:lnTo>
                      <a:pt x="123" y="188"/>
                    </a:lnTo>
                    <a:lnTo>
                      <a:pt x="123" y="186"/>
                    </a:lnTo>
                    <a:lnTo>
                      <a:pt x="123" y="186"/>
                    </a:lnTo>
                    <a:lnTo>
                      <a:pt x="123" y="186"/>
                    </a:lnTo>
                    <a:lnTo>
                      <a:pt x="123" y="184"/>
                    </a:lnTo>
                    <a:lnTo>
                      <a:pt x="123" y="184"/>
                    </a:lnTo>
                    <a:lnTo>
                      <a:pt x="123" y="184"/>
                    </a:lnTo>
                    <a:lnTo>
                      <a:pt x="123" y="182"/>
                    </a:lnTo>
                    <a:lnTo>
                      <a:pt x="123" y="182"/>
                    </a:lnTo>
                    <a:lnTo>
                      <a:pt x="123" y="182"/>
                    </a:lnTo>
                    <a:lnTo>
                      <a:pt x="123" y="182"/>
                    </a:lnTo>
                    <a:lnTo>
                      <a:pt x="123" y="182"/>
                    </a:lnTo>
                    <a:lnTo>
                      <a:pt x="125" y="182"/>
                    </a:lnTo>
                    <a:lnTo>
                      <a:pt x="125" y="182"/>
                    </a:lnTo>
                    <a:lnTo>
                      <a:pt x="125" y="184"/>
                    </a:lnTo>
                    <a:lnTo>
                      <a:pt x="127" y="184"/>
                    </a:lnTo>
                    <a:lnTo>
                      <a:pt x="129" y="186"/>
                    </a:lnTo>
                    <a:lnTo>
                      <a:pt x="129" y="186"/>
                    </a:lnTo>
                    <a:lnTo>
                      <a:pt x="129" y="188"/>
                    </a:lnTo>
                    <a:lnTo>
                      <a:pt x="129" y="188"/>
                    </a:lnTo>
                    <a:lnTo>
                      <a:pt x="130" y="188"/>
                    </a:lnTo>
                    <a:lnTo>
                      <a:pt x="130" y="188"/>
                    </a:lnTo>
                    <a:lnTo>
                      <a:pt x="132" y="188"/>
                    </a:lnTo>
                    <a:lnTo>
                      <a:pt x="132" y="188"/>
                    </a:lnTo>
                    <a:lnTo>
                      <a:pt x="132" y="188"/>
                    </a:lnTo>
                    <a:lnTo>
                      <a:pt x="132" y="190"/>
                    </a:lnTo>
                    <a:lnTo>
                      <a:pt x="132" y="190"/>
                    </a:lnTo>
                    <a:lnTo>
                      <a:pt x="130" y="190"/>
                    </a:lnTo>
                    <a:lnTo>
                      <a:pt x="130" y="191"/>
                    </a:lnTo>
                    <a:lnTo>
                      <a:pt x="130" y="191"/>
                    </a:lnTo>
                    <a:lnTo>
                      <a:pt x="130" y="191"/>
                    </a:lnTo>
                    <a:lnTo>
                      <a:pt x="130" y="193"/>
                    </a:lnTo>
                    <a:lnTo>
                      <a:pt x="130" y="193"/>
                    </a:lnTo>
                    <a:lnTo>
                      <a:pt x="130" y="193"/>
                    </a:lnTo>
                    <a:lnTo>
                      <a:pt x="130" y="195"/>
                    </a:lnTo>
                    <a:lnTo>
                      <a:pt x="132" y="195"/>
                    </a:lnTo>
                    <a:lnTo>
                      <a:pt x="132" y="195"/>
                    </a:lnTo>
                    <a:lnTo>
                      <a:pt x="134" y="195"/>
                    </a:lnTo>
                    <a:lnTo>
                      <a:pt x="134" y="195"/>
                    </a:lnTo>
                    <a:lnTo>
                      <a:pt x="134" y="195"/>
                    </a:lnTo>
                    <a:lnTo>
                      <a:pt x="136" y="195"/>
                    </a:lnTo>
                    <a:lnTo>
                      <a:pt x="136" y="195"/>
                    </a:lnTo>
                    <a:lnTo>
                      <a:pt x="136" y="195"/>
                    </a:lnTo>
                    <a:lnTo>
                      <a:pt x="136" y="195"/>
                    </a:lnTo>
                    <a:lnTo>
                      <a:pt x="138" y="195"/>
                    </a:lnTo>
                    <a:lnTo>
                      <a:pt x="138" y="195"/>
                    </a:lnTo>
                    <a:lnTo>
                      <a:pt x="139" y="195"/>
                    </a:lnTo>
                    <a:lnTo>
                      <a:pt x="139" y="195"/>
                    </a:lnTo>
                    <a:lnTo>
                      <a:pt x="141" y="195"/>
                    </a:lnTo>
                    <a:lnTo>
                      <a:pt x="141" y="195"/>
                    </a:lnTo>
                    <a:lnTo>
                      <a:pt x="143" y="195"/>
                    </a:lnTo>
                    <a:lnTo>
                      <a:pt x="143" y="197"/>
                    </a:lnTo>
                    <a:lnTo>
                      <a:pt x="143" y="197"/>
                    </a:lnTo>
                    <a:lnTo>
                      <a:pt x="145" y="197"/>
                    </a:lnTo>
                    <a:lnTo>
                      <a:pt x="145" y="197"/>
                    </a:lnTo>
                    <a:lnTo>
                      <a:pt x="145" y="199"/>
                    </a:lnTo>
                    <a:lnTo>
                      <a:pt x="145" y="199"/>
                    </a:lnTo>
                    <a:lnTo>
                      <a:pt x="147" y="199"/>
                    </a:lnTo>
                    <a:lnTo>
                      <a:pt x="147" y="199"/>
                    </a:lnTo>
                    <a:lnTo>
                      <a:pt x="147" y="200"/>
                    </a:lnTo>
                    <a:lnTo>
                      <a:pt x="149" y="200"/>
                    </a:lnTo>
                    <a:lnTo>
                      <a:pt x="150" y="200"/>
                    </a:lnTo>
                    <a:lnTo>
                      <a:pt x="150" y="200"/>
                    </a:lnTo>
                    <a:lnTo>
                      <a:pt x="152" y="200"/>
                    </a:lnTo>
                    <a:lnTo>
                      <a:pt x="152" y="200"/>
                    </a:lnTo>
                    <a:lnTo>
                      <a:pt x="152" y="200"/>
                    </a:lnTo>
                    <a:lnTo>
                      <a:pt x="152" y="200"/>
                    </a:lnTo>
                    <a:lnTo>
                      <a:pt x="154" y="200"/>
                    </a:lnTo>
                    <a:lnTo>
                      <a:pt x="156" y="200"/>
                    </a:lnTo>
                    <a:lnTo>
                      <a:pt x="156" y="200"/>
                    </a:lnTo>
                    <a:lnTo>
                      <a:pt x="156" y="200"/>
                    </a:lnTo>
                    <a:lnTo>
                      <a:pt x="156" y="202"/>
                    </a:lnTo>
                    <a:lnTo>
                      <a:pt x="158" y="202"/>
                    </a:lnTo>
                    <a:lnTo>
                      <a:pt x="158" y="202"/>
                    </a:lnTo>
                    <a:lnTo>
                      <a:pt x="158" y="202"/>
                    </a:lnTo>
                    <a:lnTo>
                      <a:pt x="158" y="202"/>
                    </a:lnTo>
                    <a:lnTo>
                      <a:pt x="158" y="202"/>
                    </a:lnTo>
                    <a:lnTo>
                      <a:pt x="158" y="202"/>
                    </a:lnTo>
                    <a:lnTo>
                      <a:pt x="158" y="202"/>
                    </a:lnTo>
                    <a:lnTo>
                      <a:pt x="159" y="202"/>
                    </a:lnTo>
                    <a:lnTo>
                      <a:pt x="159" y="202"/>
                    </a:lnTo>
                    <a:lnTo>
                      <a:pt x="161" y="202"/>
                    </a:lnTo>
                    <a:lnTo>
                      <a:pt x="161" y="202"/>
                    </a:lnTo>
                    <a:lnTo>
                      <a:pt x="161" y="202"/>
                    </a:lnTo>
                    <a:lnTo>
                      <a:pt x="161" y="200"/>
                    </a:lnTo>
                    <a:lnTo>
                      <a:pt x="161" y="200"/>
                    </a:lnTo>
                    <a:lnTo>
                      <a:pt x="161" y="200"/>
                    </a:lnTo>
                    <a:lnTo>
                      <a:pt x="161" y="200"/>
                    </a:lnTo>
                    <a:lnTo>
                      <a:pt x="161" y="200"/>
                    </a:lnTo>
                    <a:lnTo>
                      <a:pt x="159" y="200"/>
                    </a:lnTo>
                    <a:lnTo>
                      <a:pt x="159" y="199"/>
                    </a:lnTo>
                    <a:lnTo>
                      <a:pt x="158" y="199"/>
                    </a:lnTo>
                    <a:lnTo>
                      <a:pt x="158" y="199"/>
                    </a:lnTo>
                    <a:lnTo>
                      <a:pt x="158" y="197"/>
                    </a:lnTo>
                    <a:lnTo>
                      <a:pt x="158" y="197"/>
                    </a:lnTo>
                    <a:lnTo>
                      <a:pt x="158" y="197"/>
                    </a:lnTo>
                    <a:lnTo>
                      <a:pt x="158" y="197"/>
                    </a:lnTo>
                    <a:lnTo>
                      <a:pt x="156" y="197"/>
                    </a:lnTo>
                    <a:lnTo>
                      <a:pt x="156" y="197"/>
                    </a:lnTo>
                    <a:lnTo>
                      <a:pt x="156" y="197"/>
                    </a:lnTo>
                    <a:lnTo>
                      <a:pt x="156" y="197"/>
                    </a:lnTo>
                    <a:lnTo>
                      <a:pt x="154" y="197"/>
                    </a:lnTo>
                    <a:lnTo>
                      <a:pt x="154" y="197"/>
                    </a:lnTo>
                    <a:lnTo>
                      <a:pt x="154" y="197"/>
                    </a:lnTo>
                    <a:lnTo>
                      <a:pt x="154" y="195"/>
                    </a:lnTo>
                    <a:lnTo>
                      <a:pt x="154" y="195"/>
                    </a:lnTo>
                    <a:lnTo>
                      <a:pt x="154" y="195"/>
                    </a:lnTo>
                    <a:lnTo>
                      <a:pt x="154" y="195"/>
                    </a:lnTo>
                    <a:lnTo>
                      <a:pt x="154" y="195"/>
                    </a:lnTo>
                    <a:lnTo>
                      <a:pt x="156" y="195"/>
                    </a:lnTo>
                    <a:lnTo>
                      <a:pt x="156" y="193"/>
                    </a:lnTo>
                    <a:lnTo>
                      <a:pt x="158" y="193"/>
                    </a:lnTo>
                    <a:lnTo>
                      <a:pt x="159" y="193"/>
                    </a:lnTo>
                    <a:lnTo>
                      <a:pt x="159" y="193"/>
                    </a:lnTo>
                    <a:lnTo>
                      <a:pt x="161" y="193"/>
                    </a:lnTo>
                    <a:lnTo>
                      <a:pt x="161" y="193"/>
                    </a:lnTo>
                    <a:lnTo>
                      <a:pt x="161" y="193"/>
                    </a:lnTo>
                    <a:lnTo>
                      <a:pt x="161" y="193"/>
                    </a:lnTo>
                    <a:lnTo>
                      <a:pt x="161" y="193"/>
                    </a:lnTo>
                    <a:lnTo>
                      <a:pt x="163" y="193"/>
                    </a:lnTo>
                    <a:lnTo>
                      <a:pt x="163" y="193"/>
                    </a:lnTo>
                    <a:lnTo>
                      <a:pt x="163" y="193"/>
                    </a:lnTo>
                    <a:lnTo>
                      <a:pt x="163" y="193"/>
                    </a:lnTo>
                    <a:lnTo>
                      <a:pt x="163" y="193"/>
                    </a:lnTo>
                    <a:lnTo>
                      <a:pt x="163" y="193"/>
                    </a:lnTo>
                    <a:lnTo>
                      <a:pt x="163" y="191"/>
                    </a:lnTo>
                    <a:lnTo>
                      <a:pt x="165" y="190"/>
                    </a:lnTo>
                    <a:lnTo>
                      <a:pt x="165" y="190"/>
                    </a:lnTo>
                    <a:lnTo>
                      <a:pt x="165" y="188"/>
                    </a:lnTo>
                    <a:lnTo>
                      <a:pt x="167" y="188"/>
                    </a:lnTo>
                    <a:lnTo>
                      <a:pt x="167" y="188"/>
                    </a:lnTo>
                    <a:lnTo>
                      <a:pt x="167" y="188"/>
                    </a:lnTo>
                    <a:lnTo>
                      <a:pt x="167" y="188"/>
                    </a:lnTo>
                    <a:lnTo>
                      <a:pt x="167" y="188"/>
                    </a:lnTo>
                    <a:lnTo>
                      <a:pt x="167" y="188"/>
                    </a:lnTo>
                    <a:lnTo>
                      <a:pt x="167" y="188"/>
                    </a:lnTo>
                    <a:lnTo>
                      <a:pt x="167" y="190"/>
                    </a:lnTo>
                    <a:lnTo>
                      <a:pt x="167" y="190"/>
                    </a:lnTo>
                    <a:lnTo>
                      <a:pt x="167" y="190"/>
                    </a:lnTo>
                    <a:lnTo>
                      <a:pt x="168" y="190"/>
                    </a:lnTo>
                    <a:lnTo>
                      <a:pt x="168" y="190"/>
                    </a:lnTo>
                    <a:lnTo>
                      <a:pt x="168" y="190"/>
                    </a:lnTo>
                    <a:lnTo>
                      <a:pt x="168" y="191"/>
                    </a:lnTo>
                    <a:lnTo>
                      <a:pt x="168" y="191"/>
                    </a:lnTo>
                    <a:lnTo>
                      <a:pt x="168" y="191"/>
                    </a:lnTo>
                    <a:lnTo>
                      <a:pt x="170" y="191"/>
                    </a:lnTo>
                    <a:lnTo>
                      <a:pt x="170" y="191"/>
                    </a:lnTo>
                    <a:lnTo>
                      <a:pt x="170" y="191"/>
                    </a:lnTo>
                    <a:lnTo>
                      <a:pt x="170" y="191"/>
                    </a:lnTo>
                    <a:lnTo>
                      <a:pt x="170" y="190"/>
                    </a:lnTo>
                    <a:lnTo>
                      <a:pt x="170" y="190"/>
                    </a:lnTo>
                    <a:lnTo>
                      <a:pt x="172" y="190"/>
                    </a:lnTo>
                    <a:lnTo>
                      <a:pt x="172" y="188"/>
                    </a:lnTo>
                    <a:lnTo>
                      <a:pt x="174" y="188"/>
                    </a:lnTo>
                    <a:lnTo>
                      <a:pt x="176" y="188"/>
                    </a:lnTo>
                    <a:lnTo>
                      <a:pt x="176" y="188"/>
                    </a:lnTo>
                    <a:lnTo>
                      <a:pt x="177" y="188"/>
                    </a:lnTo>
                    <a:lnTo>
                      <a:pt x="177" y="186"/>
                    </a:lnTo>
                    <a:lnTo>
                      <a:pt x="177" y="186"/>
                    </a:lnTo>
                    <a:lnTo>
                      <a:pt x="177" y="186"/>
                    </a:lnTo>
                    <a:lnTo>
                      <a:pt x="179" y="184"/>
                    </a:lnTo>
                    <a:lnTo>
                      <a:pt x="179" y="184"/>
                    </a:lnTo>
                    <a:lnTo>
                      <a:pt x="181" y="184"/>
                    </a:lnTo>
                    <a:lnTo>
                      <a:pt x="181" y="184"/>
                    </a:lnTo>
                    <a:lnTo>
                      <a:pt x="181" y="184"/>
                    </a:lnTo>
                    <a:lnTo>
                      <a:pt x="181" y="184"/>
                    </a:lnTo>
                    <a:lnTo>
                      <a:pt x="181" y="184"/>
                    </a:lnTo>
                    <a:lnTo>
                      <a:pt x="181" y="184"/>
                    </a:lnTo>
                    <a:lnTo>
                      <a:pt x="181" y="186"/>
                    </a:lnTo>
                    <a:lnTo>
                      <a:pt x="181" y="186"/>
                    </a:lnTo>
                    <a:lnTo>
                      <a:pt x="183" y="186"/>
                    </a:lnTo>
                    <a:lnTo>
                      <a:pt x="183" y="186"/>
                    </a:lnTo>
                    <a:lnTo>
                      <a:pt x="183" y="188"/>
                    </a:lnTo>
                    <a:lnTo>
                      <a:pt x="181" y="188"/>
                    </a:lnTo>
                    <a:lnTo>
                      <a:pt x="181" y="190"/>
                    </a:lnTo>
                    <a:lnTo>
                      <a:pt x="181" y="191"/>
                    </a:lnTo>
                    <a:lnTo>
                      <a:pt x="181" y="191"/>
                    </a:lnTo>
                    <a:lnTo>
                      <a:pt x="181" y="191"/>
                    </a:lnTo>
                    <a:lnTo>
                      <a:pt x="181" y="193"/>
                    </a:lnTo>
                    <a:lnTo>
                      <a:pt x="183" y="193"/>
                    </a:lnTo>
                    <a:lnTo>
                      <a:pt x="183" y="193"/>
                    </a:lnTo>
                    <a:lnTo>
                      <a:pt x="185" y="193"/>
                    </a:lnTo>
                    <a:lnTo>
                      <a:pt x="186" y="193"/>
                    </a:lnTo>
                    <a:lnTo>
                      <a:pt x="186" y="191"/>
                    </a:lnTo>
                    <a:lnTo>
                      <a:pt x="188" y="191"/>
                    </a:lnTo>
                    <a:lnTo>
                      <a:pt x="188" y="191"/>
                    </a:lnTo>
                    <a:lnTo>
                      <a:pt x="190" y="193"/>
                    </a:lnTo>
                    <a:lnTo>
                      <a:pt x="190" y="193"/>
                    </a:lnTo>
                    <a:lnTo>
                      <a:pt x="190" y="193"/>
                    </a:lnTo>
                    <a:lnTo>
                      <a:pt x="190" y="193"/>
                    </a:lnTo>
                    <a:lnTo>
                      <a:pt x="190" y="193"/>
                    </a:lnTo>
                    <a:lnTo>
                      <a:pt x="190" y="195"/>
                    </a:lnTo>
                    <a:lnTo>
                      <a:pt x="190" y="195"/>
                    </a:lnTo>
                    <a:lnTo>
                      <a:pt x="192" y="195"/>
                    </a:lnTo>
                    <a:lnTo>
                      <a:pt x="192" y="195"/>
                    </a:lnTo>
                    <a:lnTo>
                      <a:pt x="192" y="197"/>
                    </a:lnTo>
                    <a:lnTo>
                      <a:pt x="192" y="197"/>
                    </a:lnTo>
                    <a:lnTo>
                      <a:pt x="190" y="197"/>
                    </a:lnTo>
                    <a:lnTo>
                      <a:pt x="190" y="197"/>
                    </a:lnTo>
                    <a:lnTo>
                      <a:pt x="190" y="197"/>
                    </a:lnTo>
                    <a:lnTo>
                      <a:pt x="190" y="197"/>
                    </a:lnTo>
                    <a:lnTo>
                      <a:pt x="190" y="197"/>
                    </a:lnTo>
                    <a:lnTo>
                      <a:pt x="190" y="197"/>
                    </a:lnTo>
                    <a:lnTo>
                      <a:pt x="190" y="197"/>
                    </a:lnTo>
                    <a:lnTo>
                      <a:pt x="190" y="199"/>
                    </a:lnTo>
                    <a:lnTo>
                      <a:pt x="190" y="199"/>
                    </a:lnTo>
                    <a:lnTo>
                      <a:pt x="190" y="199"/>
                    </a:lnTo>
                    <a:lnTo>
                      <a:pt x="190" y="199"/>
                    </a:lnTo>
                    <a:lnTo>
                      <a:pt x="190" y="199"/>
                    </a:lnTo>
                    <a:lnTo>
                      <a:pt x="190" y="199"/>
                    </a:lnTo>
                    <a:lnTo>
                      <a:pt x="190" y="199"/>
                    </a:lnTo>
                    <a:lnTo>
                      <a:pt x="190" y="199"/>
                    </a:lnTo>
                    <a:lnTo>
                      <a:pt x="192" y="199"/>
                    </a:lnTo>
                    <a:lnTo>
                      <a:pt x="192" y="199"/>
                    </a:lnTo>
                    <a:lnTo>
                      <a:pt x="192" y="197"/>
                    </a:lnTo>
                    <a:lnTo>
                      <a:pt x="192" y="197"/>
                    </a:lnTo>
                    <a:lnTo>
                      <a:pt x="194" y="197"/>
                    </a:lnTo>
                    <a:lnTo>
                      <a:pt x="194" y="197"/>
                    </a:lnTo>
                    <a:lnTo>
                      <a:pt x="194" y="197"/>
                    </a:lnTo>
                    <a:lnTo>
                      <a:pt x="196" y="195"/>
                    </a:lnTo>
                    <a:lnTo>
                      <a:pt x="196" y="195"/>
                    </a:lnTo>
                    <a:lnTo>
                      <a:pt x="196" y="193"/>
                    </a:lnTo>
                    <a:lnTo>
                      <a:pt x="197" y="193"/>
                    </a:lnTo>
                    <a:lnTo>
                      <a:pt x="197" y="191"/>
                    </a:lnTo>
                    <a:lnTo>
                      <a:pt x="197" y="191"/>
                    </a:lnTo>
                    <a:lnTo>
                      <a:pt x="197" y="191"/>
                    </a:lnTo>
                    <a:lnTo>
                      <a:pt x="197" y="190"/>
                    </a:lnTo>
                    <a:lnTo>
                      <a:pt x="197" y="190"/>
                    </a:lnTo>
                    <a:lnTo>
                      <a:pt x="199" y="190"/>
                    </a:lnTo>
                    <a:lnTo>
                      <a:pt x="199" y="190"/>
                    </a:lnTo>
                    <a:lnTo>
                      <a:pt x="199" y="188"/>
                    </a:lnTo>
                    <a:lnTo>
                      <a:pt x="199" y="188"/>
                    </a:lnTo>
                    <a:lnTo>
                      <a:pt x="199" y="188"/>
                    </a:lnTo>
                    <a:lnTo>
                      <a:pt x="199" y="188"/>
                    </a:lnTo>
                    <a:lnTo>
                      <a:pt x="199" y="186"/>
                    </a:lnTo>
                    <a:lnTo>
                      <a:pt x="201" y="186"/>
                    </a:lnTo>
                    <a:lnTo>
                      <a:pt x="201" y="186"/>
                    </a:lnTo>
                    <a:lnTo>
                      <a:pt x="201" y="186"/>
                    </a:lnTo>
                    <a:lnTo>
                      <a:pt x="201" y="186"/>
                    </a:lnTo>
                    <a:lnTo>
                      <a:pt x="201" y="186"/>
                    </a:lnTo>
                    <a:lnTo>
                      <a:pt x="201" y="188"/>
                    </a:lnTo>
                    <a:lnTo>
                      <a:pt x="201" y="188"/>
                    </a:lnTo>
                    <a:lnTo>
                      <a:pt x="201" y="188"/>
                    </a:lnTo>
                    <a:lnTo>
                      <a:pt x="203" y="188"/>
                    </a:lnTo>
                    <a:lnTo>
                      <a:pt x="203" y="188"/>
                    </a:lnTo>
                    <a:lnTo>
                      <a:pt x="203" y="188"/>
                    </a:lnTo>
                    <a:lnTo>
                      <a:pt x="203" y="188"/>
                    </a:lnTo>
                    <a:lnTo>
                      <a:pt x="203" y="188"/>
                    </a:lnTo>
                    <a:lnTo>
                      <a:pt x="203" y="186"/>
                    </a:lnTo>
                    <a:lnTo>
                      <a:pt x="203" y="186"/>
                    </a:lnTo>
                    <a:lnTo>
                      <a:pt x="203" y="186"/>
                    </a:lnTo>
                    <a:lnTo>
                      <a:pt x="203" y="186"/>
                    </a:lnTo>
                    <a:lnTo>
                      <a:pt x="203" y="186"/>
                    </a:lnTo>
                    <a:lnTo>
                      <a:pt x="203" y="184"/>
                    </a:lnTo>
                    <a:lnTo>
                      <a:pt x="203" y="184"/>
                    </a:lnTo>
                    <a:lnTo>
                      <a:pt x="203" y="184"/>
                    </a:lnTo>
                    <a:lnTo>
                      <a:pt x="201" y="184"/>
                    </a:lnTo>
                    <a:lnTo>
                      <a:pt x="201" y="184"/>
                    </a:lnTo>
                    <a:lnTo>
                      <a:pt x="201" y="184"/>
                    </a:lnTo>
                    <a:lnTo>
                      <a:pt x="201" y="182"/>
                    </a:lnTo>
                    <a:lnTo>
                      <a:pt x="201" y="182"/>
                    </a:lnTo>
                    <a:lnTo>
                      <a:pt x="201" y="182"/>
                    </a:lnTo>
                    <a:lnTo>
                      <a:pt x="201" y="182"/>
                    </a:lnTo>
                    <a:lnTo>
                      <a:pt x="203" y="182"/>
                    </a:lnTo>
                    <a:lnTo>
                      <a:pt x="203" y="182"/>
                    </a:lnTo>
                    <a:lnTo>
                      <a:pt x="203" y="182"/>
                    </a:lnTo>
                    <a:lnTo>
                      <a:pt x="203" y="182"/>
                    </a:lnTo>
                    <a:lnTo>
                      <a:pt x="203" y="182"/>
                    </a:lnTo>
                    <a:lnTo>
                      <a:pt x="203" y="182"/>
                    </a:lnTo>
                    <a:lnTo>
                      <a:pt x="205" y="182"/>
                    </a:lnTo>
                    <a:lnTo>
                      <a:pt x="205" y="182"/>
                    </a:lnTo>
                    <a:lnTo>
                      <a:pt x="205" y="182"/>
                    </a:lnTo>
                    <a:lnTo>
                      <a:pt x="205" y="182"/>
                    </a:lnTo>
                    <a:lnTo>
                      <a:pt x="205" y="182"/>
                    </a:lnTo>
                    <a:lnTo>
                      <a:pt x="206" y="182"/>
                    </a:lnTo>
                    <a:lnTo>
                      <a:pt x="206" y="182"/>
                    </a:lnTo>
                    <a:lnTo>
                      <a:pt x="206" y="182"/>
                    </a:lnTo>
                    <a:lnTo>
                      <a:pt x="206" y="182"/>
                    </a:lnTo>
                    <a:lnTo>
                      <a:pt x="206" y="182"/>
                    </a:lnTo>
                    <a:lnTo>
                      <a:pt x="206" y="181"/>
                    </a:lnTo>
                    <a:lnTo>
                      <a:pt x="206" y="181"/>
                    </a:lnTo>
                    <a:lnTo>
                      <a:pt x="208" y="181"/>
                    </a:lnTo>
                    <a:lnTo>
                      <a:pt x="208" y="181"/>
                    </a:lnTo>
                    <a:lnTo>
                      <a:pt x="208" y="181"/>
                    </a:lnTo>
                    <a:lnTo>
                      <a:pt x="208" y="179"/>
                    </a:lnTo>
                    <a:lnTo>
                      <a:pt x="208" y="179"/>
                    </a:lnTo>
                    <a:lnTo>
                      <a:pt x="208" y="179"/>
                    </a:lnTo>
                    <a:lnTo>
                      <a:pt x="208" y="179"/>
                    </a:lnTo>
                    <a:lnTo>
                      <a:pt x="208" y="179"/>
                    </a:lnTo>
                    <a:lnTo>
                      <a:pt x="208" y="179"/>
                    </a:lnTo>
                    <a:lnTo>
                      <a:pt x="208" y="179"/>
                    </a:lnTo>
                    <a:lnTo>
                      <a:pt x="208" y="179"/>
                    </a:lnTo>
                    <a:lnTo>
                      <a:pt x="208" y="179"/>
                    </a:lnTo>
                    <a:lnTo>
                      <a:pt x="206" y="179"/>
                    </a:lnTo>
                    <a:lnTo>
                      <a:pt x="206" y="179"/>
                    </a:lnTo>
                    <a:lnTo>
                      <a:pt x="206" y="179"/>
                    </a:lnTo>
                    <a:lnTo>
                      <a:pt x="206" y="179"/>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8" y="177"/>
                    </a:lnTo>
                    <a:lnTo>
                      <a:pt x="208" y="177"/>
                    </a:lnTo>
                    <a:lnTo>
                      <a:pt x="208" y="177"/>
                    </a:lnTo>
                    <a:lnTo>
                      <a:pt x="208" y="177"/>
                    </a:lnTo>
                    <a:lnTo>
                      <a:pt x="210" y="177"/>
                    </a:lnTo>
                    <a:lnTo>
                      <a:pt x="212" y="177"/>
                    </a:lnTo>
                    <a:lnTo>
                      <a:pt x="212" y="177"/>
                    </a:lnTo>
                    <a:lnTo>
                      <a:pt x="212" y="177"/>
                    </a:lnTo>
                    <a:lnTo>
                      <a:pt x="212" y="175"/>
                    </a:lnTo>
                    <a:lnTo>
                      <a:pt x="212" y="175"/>
                    </a:lnTo>
                    <a:lnTo>
                      <a:pt x="214" y="175"/>
                    </a:lnTo>
                    <a:lnTo>
                      <a:pt x="214" y="175"/>
                    </a:lnTo>
                    <a:lnTo>
                      <a:pt x="214" y="175"/>
                    </a:lnTo>
                    <a:lnTo>
                      <a:pt x="214" y="175"/>
                    </a:lnTo>
                    <a:lnTo>
                      <a:pt x="214" y="173"/>
                    </a:lnTo>
                    <a:lnTo>
                      <a:pt x="214" y="173"/>
                    </a:lnTo>
                    <a:lnTo>
                      <a:pt x="214" y="173"/>
                    </a:lnTo>
                    <a:lnTo>
                      <a:pt x="212" y="173"/>
                    </a:lnTo>
                    <a:lnTo>
                      <a:pt x="212" y="173"/>
                    </a:lnTo>
                    <a:lnTo>
                      <a:pt x="212" y="173"/>
                    </a:lnTo>
                    <a:lnTo>
                      <a:pt x="212" y="173"/>
                    </a:lnTo>
                    <a:lnTo>
                      <a:pt x="212" y="173"/>
                    </a:lnTo>
                    <a:lnTo>
                      <a:pt x="212" y="173"/>
                    </a:lnTo>
                    <a:lnTo>
                      <a:pt x="212" y="172"/>
                    </a:lnTo>
                    <a:lnTo>
                      <a:pt x="214" y="173"/>
                    </a:lnTo>
                    <a:lnTo>
                      <a:pt x="214" y="173"/>
                    </a:lnTo>
                    <a:lnTo>
                      <a:pt x="214" y="172"/>
                    </a:lnTo>
                    <a:lnTo>
                      <a:pt x="214" y="172"/>
                    </a:lnTo>
                    <a:lnTo>
                      <a:pt x="214" y="172"/>
                    </a:lnTo>
                    <a:lnTo>
                      <a:pt x="214" y="172"/>
                    </a:lnTo>
                    <a:lnTo>
                      <a:pt x="215" y="172"/>
                    </a:lnTo>
                    <a:lnTo>
                      <a:pt x="215" y="173"/>
                    </a:lnTo>
                    <a:lnTo>
                      <a:pt x="215" y="173"/>
                    </a:lnTo>
                    <a:lnTo>
                      <a:pt x="215" y="173"/>
                    </a:lnTo>
                    <a:lnTo>
                      <a:pt x="215" y="173"/>
                    </a:lnTo>
                    <a:lnTo>
                      <a:pt x="215" y="173"/>
                    </a:lnTo>
                    <a:lnTo>
                      <a:pt x="215" y="173"/>
                    </a:lnTo>
                    <a:lnTo>
                      <a:pt x="215" y="173"/>
                    </a:lnTo>
                    <a:lnTo>
                      <a:pt x="215" y="173"/>
                    </a:lnTo>
                    <a:lnTo>
                      <a:pt x="215" y="173"/>
                    </a:lnTo>
                    <a:lnTo>
                      <a:pt x="215" y="173"/>
                    </a:lnTo>
                    <a:lnTo>
                      <a:pt x="217" y="173"/>
                    </a:lnTo>
                    <a:lnTo>
                      <a:pt x="217" y="173"/>
                    </a:lnTo>
                    <a:lnTo>
                      <a:pt x="217" y="173"/>
                    </a:lnTo>
                    <a:lnTo>
                      <a:pt x="217" y="173"/>
                    </a:lnTo>
                    <a:lnTo>
                      <a:pt x="217" y="173"/>
                    </a:lnTo>
                    <a:lnTo>
                      <a:pt x="219" y="172"/>
                    </a:lnTo>
                    <a:lnTo>
                      <a:pt x="219" y="172"/>
                    </a:lnTo>
                    <a:lnTo>
                      <a:pt x="219" y="172"/>
                    </a:lnTo>
                    <a:lnTo>
                      <a:pt x="217" y="172"/>
                    </a:lnTo>
                    <a:lnTo>
                      <a:pt x="217" y="172"/>
                    </a:lnTo>
                    <a:lnTo>
                      <a:pt x="217" y="170"/>
                    </a:lnTo>
                    <a:lnTo>
                      <a:pt x="217" y="170"/>
                    </a:lnTo>
                    <a:lnTo>
                      <a:pt x="217" y="170"/>
                    </a:lnTo>
                    <a:lnTo>
                      <a:pt x="217" y="170"/>
                    </a:lnTo>
                    <a:lnTo>
                      <a:pt x="217" y="170"/>
                    </a:lnTo>
                    <a:lnTo>
                      <a:pt x="217" y="170"/>
                    </a:lnTo>
                    <a:lnTo>
                      <a:pt x="219" y="170"/>
                    </a:lnTo>
                    <a:lnTo>
                      <a:pt x="219" y="170"/>
                    </a:lnTo>
                    <a:lnTo>
                      <a:pt x="219" y="172"/>
                    </a:lnTo>
                    <a:lnTo>
                      <a:pt x="221" y="172"/>
                    </a:lnTo>
                    <a:lnTo>
                      <a:pt x="221" y="172"/>
                    </a:lnTo>
                    <a:lnTo>
                      <a:pt x="221" y="172"/>
                    </a:lnTo>
                    <a:lnTo>
                      <a:pt x="221" y="170"/>
                    </a:lnTo>
                    <a:lnTo>
                      <a:pt x="223" y="170"/>
                    </a:lnTo>
                    <a:lnTo>
                      <a:pt x="223" y="170"/>
                    </a:lnTo>
                    <a:lnTo>
                      <a:pt x="223" y="170"/>
                    </a:lnTo>
                    <a:lnTo>
                      <a:pt x="223" y="170"/>
                    </a:lnTo>
                    <a:lnTo>
                      <a:pt x="224" y="170"/>
                    </a:lnTo>
                    <a:lnTo>
                      <a:pt x="224" y="170"/>
                    </a:lnTo>
                    <a:lnTo>
                      <a:pt x="224" y="170"/>
                    </a:lnTo>
                    <a:lnTo>
                      <a:pt x="224" y="170"/>
                    </a:lnTo>
                    <a:lnTo>
                      <a:pt x="224" y="170"/>
                    </a:lnTo>
                    <a:lnTo>
                      <a:pt x="224" y="170"/>
                    </a:lnTo>
                    <a:lnTo>
                      <a:pt x="224" y="168"/>
                    </a:lnTo>
                    <a:lnTo>
                      <a:pt x="224" y="168"/>
                    </a:lnTo>
                    <a:lnTo>
                      <a:pt x="224" y="168"/>
                    </a:lnTo>
                    <a:lnTo>
                      <a:pt x="224" y="168"/>
                    </a:lnTo>
                    <a:lnTo>
                      <a:pt x="224" y="168"/>
                    </a:lnTo>
                    <a:lnTo>
                      <a:pt x="224" y="168"/>
                    </a:lnTo>
                    <a:lnTo>
                      <a:pt x="224" y="168"/>
                    </a:lnTo>
                    <a:lnTo>
                      <a:pt x="224" y="166"/>
                    </a:lnTo>
                    <a:lnTo>
                      <a:pt x="224" y="166"/>
                    </a:lnTo>
                    <a:lnTo>
                      <a:pt x="224" y="166"/>
                    </a:lnTo>
                    <a:lnTo>
                      <a:pt x="224" y="166"/>
                    </a:lnTo>
                    <a:lnTo>
                      <a:pt x="224" y="166"/>
                    </a:lnTo>
                    <a:lnTo>
                      <a:pt x="224" y="166"/>
                    </a:lnTo>
                    <a:lnTo>
                      <a:pt x="224" y="166"/>
                    </a:lnTo>
                    <a:lnTo>
                      <a:pt x="224" y="166"/>
                    </a:lnTo>
                    <a:lnTo>
                      <a:pt x="224" y="166"/>
                    </a:lnTo>
                    <a:lnTo>
                      <a:pt x="226" y="166"/>
                    </a:lnTo>
                    <a:lnTo>
                      <a:pt x="226" y="166"/>
                    </a:lnTo>
                    <a:lnTo>
                      <a:pt x="226" y="166"/>
                    </a:lnTo>
                    <a:lnTo>
                      <a:pt x="226" y="166"/>
                    </a:lnTo>
                    <a:lnTo>
                      <a:pt x="226" y="166"/>
                    </a:lnTo>
                    <a:lnTo>
                      <a:pt x="226" y="164"/>
                    </a:lnTo>
                    <a:lnTo>
                      <a:pt x="226" y="164"/>
                    </a:lnTo>
                    <a:lnTo>
                      <a:pt x="226" y="164"/>
                    </a:lnTo>
                    <a:lnTo>
                      <a:pt x="226" y="164"/>
                    </a:lnTo>
                    <a:lnTo>
                      <a:pt x="226" y="162"/>
                    </a:lnTo>
                    <a:lnTo>
                      <a:pt x="226" y="162"/>
                    </a:lnTo>
                    <a:lnTo>
                      <a:pt x="226" y="162"/>
                    </a:lnTo>
                    <a:lnTo>
                      <a:pt x="224" y="162"/>
                    </a:lnTo>
                    <a:lnTo>
                      <a:pt x="224" y="162"/>
                    </a:lnTo>
                    <a:lnTo>
                      <a:pt x="224" y="162"/>
                    </a:lnTo>
                    <a:lnTo>
                      <a:pt x="224" y="162"/>
                    </a:lnTo>
                    <a:lnTo>
                      <a:pt x="224" y="161"/>
                    </a:lnTo>
                    <a:lnTo>
                      <a:pt x="224" y="161"/>
                    </a:lnTo>
                    <a:lnTo>
                      <a:pt x="224" y="161"/>
                    </a:lnTo>
                    <a:lnTo>
                      <a:pt x="224" y="161"/>
                    </a:lnTo>
                    <a:lnTo>
                      <a:pt x="224" y="159"/>
                    </a:lnTo>
                    <a:lnTo>
                      <a:pt x="223" y="159"/>
                    </a:lnTo>
                    <a:lnTo>
                      <a:pt x="223" y="159"/>
                    </a:lnTo>
                    <a:lnTo>
                      <a:pt x="223" y="159"/>
                    </a:lnTo>
                    <a:lnTo>
                      <a:pt x="221" y="159"/>
                    </a:lnTo>
                    <a:lnTo>
                      <a:pt x="221" y="159"/>
                    </a:lnTo>
                    <a:lnTo>
                      <a:pt x="221" y="159"/>
                    </a:lnTo>
                    <a:lnTo>
                      <a:pt x="221" y="157"/>
                    </a:lnTo>
                    <a:lnTo>
                      <a:pt x="221" y="157"/>
                    </a:lnTo>
                    <a:lnTo>
                      <a:pt x="221" y="157"/>
                    </a:lnTo>
                    <a:lnTo>
                      <a:pt x="221" y="157"/>
                    </a:lnTo>
                    <a:lnTo>
                      <a:pt x="219" y="157"/>
                    </a:lnTo>
                    <a:lnTo>
                      <a:pt x="219" y="157"/>
                    </a:lnTo>
                    <a:lnTo>
                      <a:pt x="219" y="155"/>
                    </a:lnTo>
                    <a:lnTo>
                      <a:pt x="219" y="155"/>
                    </a:lnTo>
                    <a:lnTo>
                      <a:pt x="221" y="155"/>
                    </a:lnTo>
                    <a:lnTo>
                      <a:pt x="221" y="155"/>
                    </a:lnTo>
                    <a:lnTo>
                      <a:pt x="221" y="155"/>
                    </a:lnTo>
                    <a:lnTo>
                      <a:pt x="221" y="155"/>
                    </a:lnTo>
                    <a:lnTo>
                      <a:pt x="223" y="155"/>
                    </a:lnTo>
                    <a:lnTo>
                      <a:pt x="223" y="155"/>
                    </a:lnTo>
                    <a:lnTo>
                      <a:pt x="223" y="153"/>
                    </a:lnTo>
                    <a:lnTo>
                      <a:pt x="223" y="153"/>
                    </a:lnTo>
                    <a:lnTo>
                      <a:pt x="223" y="153"/>
                    </a:lnTo>
                    <a:lnTo>
                      <a:pt x="223" y="153"/>
                    </a:lnTo>
                    <a:lnTo>
                      <a:pt x="223" y="153"/>
                    </a:lnTo>
                    <a:lnTo>
                      <a:pt x="223" y="152"/>
                    </a:lnTo>
                    <a:lnTo>
                      <a:pt x="223" y="152"/>
                    </a:lnTo>
                    <a:lnTo>
                      <a:pt x="223" y="152"/>
                    </a:lnTo>
                    <a:lnTo>
                      <a:pt x="223" y="152"/>
                    </a:lnTo>
                    <a:lnTo>
                      <a:pt x="223" y="152"/>
                    </a:lnTo>
                    <a:lnTo>
                      <a:pt x="221" y="152"/>
                    </a:lnTo>
                    <a:lnTo>
                      <a:pt x="221" y="152"/>
                    </a:lnTo>
                    <a:lnTo>
                      <a:pt x="221" y="150"/>
                    </a:lnTo>
                    <a:lnTo>
                      <a:pt x="221" y="150"/>
                    </a:lnTo>
                    <a:lnTo>
                      <a:pt x="221" y="150"/>
                    </a:lnTo>
                    <a:lnTo>
                      <a:pt x="221" y="150"/>
                    </a:lnTo>
                    <a:lnTo>
                      <a:pt x="221" y="150"/>
                    </a:lnTo>
                    <a:lnTo>
                      <a:pt x="221" y="150"/>
                    </a:lnTo>
                    <a:lnTo>
                      <a:pt x="221" y="150"/>
                    </a:lnTo>
                    <a:lnTo>
                      <a:pt x="221" y="148"/>
                    </a:lnTo>
                    <a:lnTo>
                      <a:pt x="221" y="148"/>
                    </a:lnTo>
                    <a:lnTo>
                      <a:pt x="221" y="148"/>
                    </a:lnTo>
                    <a:lnTo>
                      <a:pt x="219" y="146"/>
                    </a:lnTo>
                    <a:lnTo>
                      <a:pt x="219" y="146"/>
                    </a:lnTo>
                    <a:lnTo>
                      <a:pt x="219" y="146"/>
                    </a:lnTo>
                    <a:lnTo>
                      <a:pt x="219" y="144"/>
                    </a:lnTo>
                    <a:lnTo>
                      <a:pt x="219" y="144"/>
                    </a:lnTo>
                    <a:lnTo>
                      <a:pt x="219" y="144"/>
                    </a:lnTo>
                    <a:lnTo>
                      <a:pt x="219" y="144"/>
                    </a:lnTo>
                    <a:lnTo>
                      <a:pt x="219" y="144"/>
                    </a:lnTo>
                    <a:lnTo>
                      <a:pt x="219" y="144"/>
                    </a:lnTo>
                    <a:lnTo>
                      <a:pt x="217" y="144"/>
                    </a:lnTo>
                    <a:lnTo>
                      <a:pt x="217" y="144"/>
                    </a:lnTo>
                    <a:lnTo>
                      <a:pt x="217" y="144"/>
                    </a:lnTo>
                    <a:lnTo>
                      <a:pt x="217" y="143"/>
                    </a:lnTo>
                    <a:lnTo>
                      <a:pt x="217" y="143"/>
                    </a:lnTo>
                    <a:lnTo>
                      <a:pt x="217" y="143"/>
                    </a:lnTo>
                    <a:lnTo>
                      <a:pt x="217" y="143"/>
                    </a:lnTo>
                    <a:lnTo>
                      <a:pt x="217" y="143"/>
                    </a:lnTo>
                    <a:lnTo>
                      <a:pt x="215" y="143"/>
                    </a:lnTo>
                    <a:lnTo>
                      <a:pt x="215" y="143"/>
                    </a:lnTo>
                    <a:lnTo>
                      <a:pt x="215" y="143"/>
                    </a:lnTo>
                    <a:lnTo>
                      <a:pt x="215" y="143"/>
                    </a:lnTo>
                    <a:lnTo>
                      <a:pt x="215" y="143"/>
                    </a:lnTo>
                    <a:lnTo>
                      <a:pt x="215" y="143"/>
                    </a:lnTo>
                    <a:lnTo>
                      <a:pt x="215" y="143"/>
                    </a:lnTo>
                    <a:lnTo>
                      <a:pt x="215" y="141"/>
                    </a:lnTo>
                    <a:lnTo>
                      <a:pt x="215" y="141"/>
                    </a:lnTo>
                    <a:lnTo>
                      <a:pt x="217" y="141"/>
                    </a:lnTo>
                    <a:lnTo>
                      <a:pt x="217" y="143"/>
                    </a:lnTo>
                    <a:lnTo>
                      <a:pt x="217" y="143"/>
                    </a:lnTo>
                    <a:lnTo>
                      <a:pt x="217" y="143"/>
                    </a:lnTo>
                    <a:lnTo>
                      <a:pt x="217" y="143"/>
                    </a:lnTo>
                    <a:lnTo>
                      <a:pt x="219" y="143"/>
                    </a:lnTo>
                    <a:lnTo>
                      <a:pt x="219" y="143"/>
                    </a:lnTo>
                    <a:lnTo>
                      <a:pt x="219" y="143"/>
                    </a:lnTo>
                    <a:lnTo>
                      <a:pt x="219" y="143"/>
                    </a:lnTo>
                    <a:lnTo>
                      <a:pt x="219" y="143"/>
                    </a:lnTo>
                    <a:lnTo>
                      <a:pt x="221" y="143"/>
                    </a:lnTo>
                    <a:lnTo>
                      <a:pt x="221" y="143"/>
                    </a:lnTo>
                    <a:lnTo>
                      <a:pt x="221" y="143"/>
                    </a:lnTo>
                    <a:lnTo>
                      <a:pt x="221" y="144"/>
                    </a:lnTo>
                    <a:lnTo>
                      <a:pt x="221" y="144"/>
                    </a:lnTo>
                    <a:lnTo>
                      <a:pt x="221" y="144"/>
                    </a:lnTo>
                    <a:lnTo>
                      <a:pt x="221" y="144"/>
                    </a:lnTo>
                    <a:lnTo>
                      <a:pt x="221" y="144"/>
                    </a:lnTo>
                    <a:lnTo>
                      <a:pt x="223" y="143"/>
                    </a:lnTo>
                    <a:lnTo>
                      <a:pt x="223" y="143"/>
                    </a:lnTo>
                    <a:lnTo>
                      <a:pt x="223" y="143"/>
                    </a:lnTo>
                    <a:lnTo>
                      <a:pt x="223" y="143"/>
                    </a:lnTo>
                    <a:lnTo>
                      <a:pt x="223" y="143"/>
                    </a:lnTo>
                    <a:lnTo>
                      <a:pt x="223" y="141"/>
                    </a:lnTo>
                    <a:lnTo>
                      <a:pt x="223" y="141"/>
                    </a:lnTo>
                    <a:lnTo>
                      <a:pt x="223" y="141"/>
                    </a:lnTo>
                    <a:lnTo>
                      <a:pt x="223" y="143"/>
                    </a:lnTo>
                    <a:lnTo>
                      <a:pt x="223" y="143"/>
                    </a:lnTo>
                    <a:lnTo>
                      <a:pt x="224" y="143"/>
                    </a:lnTo>
                    <a:lnTo>
                      <a:pt x="224" y="143"/>
                    </a:lnTo>
                    <a:lnTo>
                      <a:pt x="224" y="143"/>
                    </a:lnTo>
                    <a:lnTo>
                      <a:pt x="224" y="143"/>
                    </a:lnTo>
                    <a:lnTo>
                      <a:pt x="224" y="143"/>
                    </a:lnTo>
                    <a:lnTo>
                      <a:pt x="224" y="143"/>
                    </a:lnTo>
                    <a:lnTo>
                      <a:pt x="224" y="143"/>
                    </a:lnTo>
                    <a:lnTo>
                      <a:pt x="224" y="143"/>
                    </a:lnTo>
                    <a:lnTo>
                      <a:pt x="224" y="143"/>
                    </a:lnTo>
                    <a:lnTo>
                      <a:pt x="224" y="141"/>
                    </a:lnTo>
                    <a:lnTo>
                      <a:pt x="224" y="141"/>
                    </a:lnTo>
                    <a:lnTo>
                      <a:pt x="224" y="141"/>
                    </a:lnTo>
                    <a:lnTo>
                      <a:pt x="224" y="141"/>
                    </a:lnTo>
                    <a:lnTo>
                      <a:pt x="224" y="141"/>
                    </a:lnTo>
                    <a:lnTo>
                      <a:pt x="224" y="141"/>
                    </a:lnTo>
                    <a:lnTo>
                      <a:pt x="224" y="141"/>
                    </a:lnTo>
                    <a:lnTo>
                      <a:pt x="224" y="139"/>
                    </a:lnTo>
                    <a:lnTo>
                      <a:pt x="226" y="139"/>
                    </a:lnTo>
                    <a:lnTo>
                      <a:pt x="226" y="139"/>
                    </a:lnTo>
                    <a:lnTo>
                      <a:pt x="226" y="139"/>
                    </a:lnTo>
                    <a:lnTo>
                      <a:pt x="226" y="137"/>
                    </a:lnTo>
                    <a:lnTo>
                      <a:pt x="226" y="137"/>
                    </a:lnTo>
                    <a:lnTo>
                      <a:pt x="226" y="137"/>
                    </a:lnTo>
                    <a:lnTo>
                      <a:pt x="226" y="137"/>
                    </a:lnTo>
                    <a:lnTo>
                      <a:pt x="228" y="137"/>
                    </a:lnTo>
                    <a:lnTo>
                      <a:pt x="228" y="135"/>
                    </a:lnTo>
                    <a:lnTo>
                      <a:pt x="228" y="135"/>
                    </a:lnTo>
                    <a:lnTo>
                      <a:pt x="230" y="135"/>
                    </a:lnTo>
                    <a:lnTo>
                      <a:pt x="230" y="135"/>
                    </a:lnTo>
                    <a:lnTo>
                      <a:pt x="230" y="135"/>
                    </a:lnTo>
                    <a:lnTo>
                      <a:pt x="230" y="135"/>
                    </a:lnTo>
                    <a:lnTo>
                      <a:pt x="230" y="135"/>
                    </a:lnTo>
                    <a:lnTo>
                      <a:pt x="230" y="134"/>
                    </a:lnTo>
                    <a:lnTo>
                      <a:pt x="230" y="134"/>
                    </a:lnTo>
                    <a:lnTo>
                      <a:pt x="232" y="134"/>
                    </a:lnTo>
                    <a:lnTo>
                      <a:pt x="232" y="134"/>
                    </a:lnTo>
                    <a:lnTo>
                      <a:pt x="232" y="134"/>
                    </a:lnTo>
                    <a:lnTo>
                      <a:pt x="232" y="134"/>
                    </a:lnTo>
                    <a:lnTo>
                      <a:pt x="232" y="134"/>
                    </a:lnTo>
                    <a:lnTo>
                      <a:pt x="232" y="134"/>
                    </a:lnTo>
                    <a:lnTo>
                      <a:pt x="234" y="134"/>
                    </a:lnTo>
                    <a:lnTo>
                      <a:pt x="234" y="134"/>
                    </a:lnTo>
                    <a:lnTo>
                      <a:pt x="235" y="134"/>
                    </a:lnTo>
                    <a:lnTo>
                      <a:pt x="235" y="134"/>
                    </a:lnTo>
                    <a:lnTo>
                      <a:pt x="235" y="134"/>
                    </a:lnTo>
                    <a:lnTo>
                      <a:pt x="235" y="134"/>
                    </a:lnTo>
                    <a:lnTo>
                      <a:pt x="235" y="132"/>
                    </a:lnTo>
                    <a:lnTo>
                      <a:pt x="235" y="132"/>
                    </a:lnTo>
                    <a:lnTo>
                      <a:pt x="237" y="132"/>
                    </a:lnTo>
                    <a:lnTo>
                      <a:pt x="237" y="132"/>
                    </a:lnTo>
                    <a:lnTo>
                      <a:pt x="237" y="132"/>
                    </a:lnTo>
                    <a:lnTo>
                      <a:pt x="237" y="132"/>
                    </a:lnTo>
                    <a:lnTo>
                      <a:pt x="237" y="130"/>
                    </a:lnTo>
                    <a:lnTo>
                      <a:pt x="237" y="130"/>
                    </a:lnTo>
                    <a:lnTo>
                      <a:pt x="237" y="130"/>
                    </a:lnTo>
                    <a:lnTo>
                      <a:pt x="237" y="130"/>
                    </a:lnTo>
                    <a:lnTo>
                      <a:pt x="237" y="130"/>
                    </a:lnTo>
                    <a:lnTo>
                      <a:pt x="237" y="130"/>
                    </a:lnTo>
                    <a:lnTo>
                      <a:pt x="237" y="130"/>
                    </a:lnTo>
                    <a:lnTo>
                      <a:pt x="239" y="130"/>
                    </a:lnTo>
                    <a:lnTo>
                      <a:pt x="239" y="130"/>
                    </a:lnTo>
                    <a:lnTo>
                      <a:pt x="239" y="130"/>
                    </a:lnTo>
                    <a:lnTo>
                      <a:pt x="241" y="130"/>
                    </a:lnTo>
                    <a:lnTo>
                      <a:pt x="241" y="130"/>
                    </a:lnTo>
                    <a:lnTo>
                      <a:pt x="241" y="128"/>
                    </a:lnTo>
                    <a:lnTo>
                      <a:pt x="241" y="128"/>
                    </a:lnTo>
                    <a:lnTo>
                      <a:pt x="241" y="128"/>
                    </a:lnTo>
                    <a:lnTo>
                      <a:pt x="241" y="128"/>
                    </a:lnTo>
                    <a:lnTo>
                      <a:pt x="243" y="128"/>
                    </a:lnTo>
                    <a:lnTo>
                      <a:pt x="243" y="130"/>
                    </a:lnTo>
                    <a:lnTo>
                      <a:pt x="243" y="130"/>
                    </a:lnTo>
                    <a:lnTo>
                      <a:pt x="243" y="128"/>
                    </a:lnTo>
                    <a:lnTo>
                      <a:pt x="243" y="128"/>
                    </a:lnTo>
                    <a:lnTo>
                      <a:pt x="243" y="128"/>
                    </a:lnTo>
                    <a:lnTo>
                      <a:pt x="244" y="128"/>
                    </a:lnTo>
                    <a:lnTo>
                      <a:pt x="244" y="128"/>
                    </a:lnTo>
                    <a:lnTo>
                      <a:pt x="244" y="128"/>
                    </a:lnTo>
                    <a:lnTo>
                      <a:pt x="244" y="128"/>
                    </a:lnTo>
                    <a:lnTo>
                      <a:pt x="244" y="128"/>
                    </a:lnTo>
                    <a:lnTo>
                      <a:pt x="244" y="128"/>
                    </a:lnTo>
                    <a:lnTo>
                      <a:pt x="244" y="128"/>
                    </a:lnTo>
                    <a:lnTo>
                      <a:pt x="246" y="128"/>
                    </a:lnTo>
                    <a:lnTo>
                      <a:pt x="244" y="126"/>
                    </a:lnTo>
                    <a:lnTo>
                      <a:pt x="244" y="126"/>
                    </a:lnTo>
                    <a:lnTo>
                      <a:pt x="244" y="124"/>
                    </a:lnTo>
                    <a:lnTo>
                      <a:pt x="244" y="124"/>
                    </a:lnTo>
                    <a:lnTo>
                      <a:pt x="244" y="124"/>
                    </a:lnTo>
                    <a:lnTo>
                      <a:pt x="246" y="124"/>
                    </a:lnTo>
                    <a:lnTo>
                      <a:pt x="246" y="123"/>
                    </a:lnTo>
                    <a:lnTo>
                      <a:pt x="246" y="123"/>
                    </a:lnTo>
                    <a:lnTo>
                      <a:pt x="246" y="123"/>
                    </a:lnTo>
                    <a:lnTo>
                      <a:pt x="246" y="123"/>
                    </a:lnTo>
                    <a:lnTo>
                      <a:pt x="246" y="123"/>
                    </a:lnTo>
                    <a:lnTo>
                      <a:pt x="248" y="123"/>
                    </a:lnTo>
                    <a:lnTo>
                      <a:pt x="248" y="123"/>
                    </a:lnTo>
                    <a:lnTo>
                      <a:pt x="248" y="123"/>
                    </a:lnTo>
                    <a:lnTo>
                      <a:pt x="248" y="124"/>
                    </a:lnTo>
                    <a:lnTo>
                      <a:pt x="248" y="124"/>
                    </a:lnTo>
                    <a:lnTo>
                      <a:pt x="248" y="124"/>
                    </a:lnTo>
                    <a:lnTo>
                      <a:pt x="250" y="124"/>
                    </a:lnTo>
                    <a:lnTo>
                      <a:pt x="250" y="124"/>
                    </a:lnTo>
                    <a:lnTo>
                      <a:pt x="250" y="123"/>
                    </a:lnTo>
                    <a:lnTo>
                      <a:pt x="250" y="123"/>
                    </a:lnTo>
                    <a:lnTo>
                      <a:pt x="250" y="123"/>
                    </a:lnTo>
                    <a:lnTo>
                      <a:pt x="250" y="123"/>
                    </a:lnTo>
                    <a:lnTo>
                      <a:pt x="248" y="123"/>
                    </a:lnTo>
                    <a:lnTo>
                      <a:pt x="248" y="121"/>
                    </a:lnTo>
                    <a:lnTo>
                      <a:pt x="248" y="121"/>
                    </a:lnTo>
                    <a:lnTo>
                      <a:pt x="248" y="121"/>
                    </a:lnTo>
                    <a:lnTo>
                      <a:pt x="248" y="121"/>
                    </a:lnTo>
                    <a:lnTo>
                      <a:pt x="248" y="119"/>
                    </a:lnTo>
                    <a:lnTo>
                      <a:pt x="248" y="119"/>
                    </a:lnTo>
                    <a:lnTo>
                      <a:pt x="248" y="119"/>
                    </a:lnTo>
                    <a:lnTo>
                      <a:pt x="248" y="119"/>
                    </a:lnTo>
                    <a:lnTo>
                      <a:pt x="246" y="117"/>
                    </a:lnTo>
                    <a:lnTo>
                      <a:pt x="246" y="117"/>
                    </a:lnTo>
                    <a:lnTo>
                      <a:pt x="246" y="117"/>
                    </a:lnTo>
                    <a:lnTo>
                      <a:pt x="246" y="117"/>
                    </a:lnTo>
                    <a:lnTo>
                      <a:pt x="248" y="117"/>
                    </a:lnTo>
                    <a:lnTo>
                      <a:pt x="248" y="117"/>
                    </a:lnTo>
                    <a:lnTo>
                      <a:pt x="248" y="117"/>
                    </a:lnTo>
                    <a:lnTo>
                      <a:pt x="248" y="115"/>
                    </a:lnTo>
                    <a:lnTo>
                      <a:pt x="248" y="115"/>
                    </a:lnTo>
                    <a:lnTo>
                      <a:pt x="248" y="115"/>
                    </a:lnTo>
                    <a:lnTo>
                      <a:pt x="250" y="115"/>
                    </a:lnTo>
                    <a:lnTo>
                      <a:pt x="250" y="115"/>
                    </a:lnTo>
                    <a:lnTo>
                      <a:pt x="250" y="115"/>
                    </a:lnTo>
                    <a:lnTo>
                      <a:pt x="252" y="115"/>
                    </a:lnTo>
                    <a:lnTo>
                      <a:pt x="252" y="115"/>
                    </a:lnTo>
                    <a:lnTo>
                      <a:pt x="252" y="115"/>
                    </a:lnTo>
                    <a:lnTo>
                      <a:pt x="252" y="115"/>
                    </a:lnTo>
                    <a:lnTo>
                      <a:pt x="252" y="115"/>
                    </a:lnTo>
                    <a:lnTo>
                      <a:pt x="252" y="115"/>
                    </a:lnTo>
                    <a:lnTo>
                      <a:pt x="252" y="114"/>
                    </a:lnTo>
                    <a:lnTo>
                      <a:pt x="252" y="114"/>
                    </a:lnTo>
                    <a:lnTo>
                      <a:pt x="252" y="114"/>
                    </a:lnTo>
                    <a:lnTo>
                      <a:pt x="252" y="112"/>
                    </a:lnTo>
                    <a:lnTo>
                      <a:pt x="252" y="112"/>
                    </a:lnTo>
                    <a:lnTo>
                      <a:pt x="252" y="112"/>
                    </a:lnTo>
                    <a:lnTo>
                      <a:pt x="252" y="112"/>
                    </a:lnTo>
                    <a:lnTo>
                      <a:pt x="252" y="112"/>
                    </a:lnTo>
                    <a:lnTo>
                      <a:pt x="252" y="110"/>
                    </a:lnTo>
                    <a:lnTo>
                      <a:pt x="252" y="110"/>
                    </a:lnTo>
                    <a:lnTo>
                      <a:pt x="253" y="110"/>
                    </a:lnTo>
                    <a:lnTo>
                      <a:pt x="253" y="110"/>
                    </a:lnTo>
                    <a:lnTo>
                      <a:pt x="253" y="110"/>
                    </a:lnTo>
                    <a:lnTo>
                      <a:pt x="253" y="110"/>
                    </a:lnTo>
                    <a:lnTo>
                      <a:pt x="255" y="110"/>
                    </a:lnTo>
                    <a:lnTo>
                      <a:pt x="255" y="110"/>
                    </a:lnTo>
                    <a:lnTo>
                      <a:pt x="255" y="110"/>
                    </a:lnTo>
                    <a:lnTo>
                      <a:pt x="257" y="110"/>
                    </a:lnTo>
                    <a:lnTo>
                      <a:pt x="257" y="110"/>
                    </a:lnTo>
                    <a:lnTo>
                      <a:pt x="257" y="110"/>
                    </a:lnTo>
                    <a:lnTo>
                      <a:pt x="259" y="110"/>
                    </a:lnTo>
                    <a:lnTo>
                      <a:pt x="259" y="110"/>
                    </a:lnTo>
                    <a:lnTo>
                      <a:pt x="259" y="112"/>
                    </a:lnTo>
                    <a:lnTo>
                      <a:pt x="259" y="112"/>
                    </a:lnTo>
                    <a:lnTo>
                      <a:pt x="259" y="112"/>
                    </a:lnTo>
                    <a:lnTo>
                      <a:pt x="259" y="112"/>
                    </a:lnTo>
                    <a:lnTo>
                      <a:pt x="259" y="112"/>
                    </a:lnTo>
                    <a:lnTo>
                      <a:pt x="261" y="112"/>
                    </a:lnTo>
                    <a:lnTo>
                      <a:pt x="261" y="112"/>
                    </a:lnTo>
                    <a:lnTo>
                      <a:pt x="261" y="114"/>
                    </a:lnTo>
                    <a:lnTo>
                      <a:pt x="261" y="114"/>
                    </a:lnTo>
                    <a:lnTo>
                      <a:pt x="261" y="114"/>
                    </a:lnTo>
                    <a:lnTo>
                      <a:pt x="261" y="114"/>
                    </a:lnTo>
                    <a:lnTo>
                      <a:pt x="261" y="114"/>
                    </a:lnTo>
                    <a:lnTo>
                      <a:pt x="261" y="114"/>
                    </a:lnTo>
                    <a:lnTo>
                      <a:pt x="261" y="114"/>
                    </a:lnTo>
                    <a:lnTo>
                      <a:pt x="261" y="112"/>
                    </a:lnTo>
                    <a:lnTo>
                      <a:pt x="261" y="112"/>
                    </a:lnTo>
                    <a:lnTo>
                      <a:pt x="261" y="112"/>
                    </a:lnTo>
                    <a:lnTo>
                      <a:pt x="262" y="112"/>
                    </a:lnTo>
                    <a:lnTo>
                      <a:pt x="262" y="112"/>
                    </a:lnTo>
                    <a:lnTo>
                      <a:pt x="262" y="112"/>
                    </a:lnTo>
                    <a:lnTo>
                      <a:pt x="262" y="112"/>
                    </a:lnTo>
                    <a:lnTo>
                      <a:pt x="264" y="112"/>
                    </a:lnTo>
                    <a:lnTo>
                      <a:pt x="264" y="110"/>
                    </a:lnTo>
                    <a:lnTo>
                      <a:pt x="264" y="110"/>
                    </a:lnTo>
                    <a:lnTo>
                      <a:pt x="264" y="110"/>
                    </a:lnTo>
                    <a:lnTo>
                      <a:pt x="264" y="110"/>
                    </a:lnTo>
                    <a:lnTo>
                      <a:pt x="264" y="110"/>
                    </a:lnTo>
                    <a:lnTo>
                      <a:pt x="264" y="110"/>
                    </a:lnTo>
                    <a:lnTo>
                      <a:pt x="264" y="110"/>
                    </a:lnTo>
                    <a:lnTo>
                      <a:pt x="264" y="108"/>
                    </a:lnTo>
                    <a:lnTo>
                      <a:pt x="266" y="108"/>
                    </a:lnTo>
                    <a:lnTo>
                      <a:pt x="266" y="110"/>
                    </a:lnTo>
                    <a:lnTo>
                      <a:pt x="266" y="110"/>
                    </a:lnTo>
                    <a:lnTo>
                      <a:pt x="266" y="110"/>
                    </a:lnTo>
                    <a:lnTo>
                      <a:pt x="266" y="110"/>
                    </a:lnTo>
                    <a:lnTo>
                      <a:pt x="268" y="110"/>
                    </a:lnTo>
                    <a:lnTo>
                      <a:pt x="268" y="110"/>
                    </a:lnTo>
                    <a:lnTo>
                      <a:pt x="268" y="110"/>
                    </a:lnTo>
                    <a:lnTo>
                      <a:pt x="268" y="110"/>
                    </a:lnTo>
                    <a:lnTo>
                      <a:pt x="268" y="110"/>
                    </a:lnTo>
                    <a:lnTo>
                      <a:pt x="268" y="110"/>
                    </a:lnTo>
                    <a:lnTo>
                      <a:pt x="268" y="110"/>
                    </a:lnTo>
                    <a:lnTo>
                      <a:pt x="268" y="110"/>
                    </a:lnTo>
                    <a:lnTo>
                      <a:pt x="268" y="110"/>
                    </a:lnTo>
                    <a:lnTo>
                      <a:pt x="268" y="112"/>
                    </a:lnTo>
                    <a:lnTo>
                      <a:pt x="270" y="112"/>
                    </a:lnTo>
                    <a:lnTo>
                      <a:pt x="270" y="110"/>
                    </a:lnTo>
                    <a:lnTo>
                      <a:pt x="270" y="110"/>
                    </a:lnTo>
                    <a:lnTo>
                      <a:pt x="270" y="110"/>
                    </a:lnTo>
                    <a:lnTo>
                      <a:pt x="271" y="110"/>
                    </a:lnTo>
                    <a:lnTo>
                      <a:pt x="271" y="110"/>
                    </a:lnTo>
                    <a:lnTo>
                      <a:pt x="271" y="110"/>
                    </a:lnTo>
                    <a:lnTo>
                      <a:pt x="271" y="110"/>
                    </a:lnTo>
                    <a:lnTo>
                      <a:pt x="271" y="108"/>
                    </a:lnTo>
                    <a:lnTo>
                      <a:pt x="271" y="108"/>
                    </a:lnTo>
                    <a:lnTo>
                      <a:pt x="270" y="108"/>
                    </a:lnTo>
                    <a:lnTo>
                      <a:pt x="271" y="108"/>
                    </a:lnTo>
                    <a:lnTo>
                      <a:pt x="271" y="106"/>
                    </a:lnTo>
                    <a:lnTo>
                      <a:pt x="271" y="106"/>
                    </a:lnTo>
                    <a:lnTo>
                      <a:pt x="271" y="106"/>
                    </a:lnTo>
                    <a:lnTo>
                      <a:pt x="271" y="106"/>
                    </a:lnTo>
                    <a:lnTo>
                      <a:pt x="271" y="106"/>
                    </a:lnTo>
                    <a:lnTo>
                      <a:pt x="271" y="106"/>
                    </a:lnTo>
                    <a:lnTo>
                      <a:pt x="271" y="105"/>
                    </a:lnTo>
                    <a:lnTo>
                      <a:pt x="271" y="105"/>
                    </a:lnTo>
                    <a:lnTo>
                      <a:pt x="271" y="105"/>
                    </a:lnTo>
                    <a:lnTo>
                      <a:pt x="271" y="105"/>
                    </a:lnTo>
                    <a:lnTo>
                      <a:pt x="271" y="105"/>
                    </a:lnTo>
                    <a:lnTo>
                      <a:pt x="271" y="105"/>
                    </a:lnTo>
                    <a:lnTo>
                      <a:pt x="271" y="105"/>
                    </a:lnTo>
                    <a:lnTo>
                      <a:pt x="271" y="103"/>
                    </a:lnTo>
                    <a:lnTo>
                      <a:pt x="271" y="103"/>
                    </a:lnTo>
                    <a:lnTo>
                      <a:pt x="271" y="103"/>
                    </a:lnTo>
                    <a:lnTo>
                      <a:pt x="271" y="103"/>
                    </a:lnTo>
                    <a:lnTo>
                      <a:pt x="271" y="101"/>
                    </a:lnTo>
                    <a:lnTo>
                      <a:pt x="271" y="101"/>
                    </a:lnTo>
                    <a:lnTo>
                      <a:pt x="271" y="101"/>
                    </a:lnTo>
                    <a:lnTo>
                      <a:pt x="271" y="101"/>
                    </a:lnTo>
                    <a:lnTo>
                      <a:pt x="271" y="101"/>
                    </a:lnTo>
                    <a:lnTo>
                      <a:pt x="271" y="101"/>
                    </a:lnTo>
                    <a:lnTo>
                      <a:pt x="271" y="101"/>
                    </a:lnTo>
                    <a:lnTo>
                      <a:pt x="273" y="101"/>
                    </a:lnTo>
                    <a:lnTo>
                      <a:pt x="273" y="101"/>
                    </a:lnTo>
                    <a:lnTo>
                      <a:pt x="273" y="101"/>
                    </a:lnTo>
                    <a:lnTo>
                      <a:pt x="273" y="99"/>
                    </a:lnTo>
                    <a:lnTo>
                      <a:pt x="273" y="99"/>
                    </a:lnTo>
                    <a:lnTo>
                      <a:pt x="273" y="99"/>
                    </a:lnTo>
                    <a:lnTo>
                      <a:pt x="273" y="99"/>
                    </a:lnTo>
                    <a:lnTo>
                      <a:pt x="273" y="99"/>
                    </a:lnTo>
                    <a:lnTo>
                      <a:pt x="273" y="99"/>
                    </a:lnTo>
                    <a:lnTo>
                      <a:pt x="273" y="99"/>
                    </a:lnTo>
                    <a:lnTo>
                      <a:pt x="273" y="99"/>
                    </a:lnTo>
                    <a:lnTo>
                      <a:pt x="273" y="99"/>
                    </a:lnTo>
                    <a:lnTo>
                      <a:pt x="273" y="97"/>
                    </a:lnTo>
                    <a:lnTo>
                      <a:pt x="273" y="97"/>
                    </a:lnTo>
                    <a:lnTo>
                      <a:pt x="273" y="97"/>
                    </a:lnTo>
                    <a:lnTo>
                      <a:pt x="273" y="97"/>
                    </a:lnTo>
                    <a:lnTo>
                      <a:pt x="271" y="97"/>
                    </a:lnTo>
                    <a:lnTo>
                      <a:pt x="271" y="96"/>
                    </a:lnTo>
                    <a:lnTo>
                      <a:pt x="271" y="96"/>
                    </a:lnTo>
                    <a:lnTo>
                      <a:pt x="271" y="96"/>
                    </a:lnTo>
                    <a:lnTo>
                      <a:pt x="271" y="96"/>
                    </a:lnTo>
                    <a:lnTo>
                      <a:pt x="270" y="96"/>
                    </a:lnTo>
                    <a:lnTo>
                      <a:pt x="270" y="96"/>
                    </a:lnTo>
                    <a:lnTo>
                      <a:pt x="270" y="96"/>
                    </a:lnTo>
                    <a:lnTo>
                      <a:pt x="270" y="96"/>
                    </a:lnTo>
                    <a:lnTo>
                      <a:pt x="270" y="94"/>
                    </a:lnTo>
                    <a:lnTo>
                      <a:pt x="270" y="94"/>
                    </a:lnTo>
                    <a:lnTo>
                      <a:pt x="268" y="94"/>
                    </a:lnTo>
                    <a:lnTo>
                      <a:pt x="268" y="94"/>
                    </a:lnTo>
                    <a:lnTo>
                      <a:pt x="268" y="94"/>
                    </a:lnTo>
                    <a:lnTo>
                      <a:pt x="268" y="92"/>
                    </a:lnTo>
                    <a:lnTo>
                      <a:pt x="268" y="92"/>
                    </a:lnTo>
                    <a:lnTo>
                      <a:pt x="268" y="92"/>
                    </a:lnTo>
                    <a:lnTo>
                      <a:pt x="268" y="90"/>
                    </a:lnTo>
                    <a:lnTo>
                      <a:pt x="268" y="90"/>
                    </a:lnTo>
                    <a:lnTo>
                      <a:pt x="268" y="90"/>
                    </a:lnTo>
                    <a:lnTo>
                      <a:pt x="268" y="90"/>
                    </a:lnTo>
                    <a:lnTo>
                      <a:pt x="268" y="90"/>
                    </a:lnTo>
                    <a:lnTo>
                      <a:pt x="268" y="88"/>
                    </a:lnTo>
                    <a:lnTo>
                      <a:pt x="268" y="88"/>
                    </a:lnTo>
                    <a:lnTo>
                      <a:pt x="268" y="88"/>
                    </a:lnTo>
                    <a:lnTo>
                      <a:pt x="268" y="88"/>
                    </a:lnTo>
                    <a:lnTo>
                      <a:pt x="268" y="88"/>
                    </a:lnTo>
                    <a:lnTo>
                      <a:pt x="268" y="88"/>
                    </a:lnTo>
                    <a:lnTo>
                      <a:pt x="268" y="88"/>
                    </a:lnTo>
                    <a:lnTo>
                      <a:pt x="268" y="88"/>
                    </a:lnTo>
                    <a:lnTo>
                      <a:pt x="268" y="88"/>
                    </a:lnTo>
                    <a:lnTo>
                      <a:pt x="270" y="88"/>
                    </a:lnTo>
                    <a:lnTo>
                      <a:pt x="270" y="88"/>
                    </a:lnTo>
                    <a:lnTo>
                      <a:pt x="270" y="88"/>
                    </a:lnTo>
                    <a:lnTo>
                      <a:pt x="270" y="88"/>
                    </a:lnTo>
                    <a:lnTo>
                      <a:pt x="270" y="86"/>
                    </a:lnTo>
                    <a:lnTo>
                      <a:pt x="270" y="86"/>
                    </a:lnTo>
                    <a:lnTo>
                      <a:pt x="270" y="86"/>
                    </a:lnTo>
                    <a:lnTo>
                      <a:pt x="270" y="86"/>
                    </a:lnTo>
                    <a:lnTo>
                      <a:pt x="270" y="86"/>
                    </a:lnTo>
                    <a:lnTo>
                      <a:pt x="271" y="86"/>
                    </a:lnTo>
                    <a:lnTo>
                      <a:pt x="271" y="85"/>
                    </a:lnTo>
                    <a:lnTo>
                      <a:pt x="271" y="85"/>
                    </a:lnTo>
                    <a:lnTo>
                      <a:pt x="271" y="85"/>
                    </a:lnTo>
                    <a:lnTo>
                      <a:pt x="271" y="85"/>
                    </a:lnTo>
                    <a:lnTo>
                      <a:pt x="271" y="85"/>
                    </a:lnTo>
                    <a:lnTo>
                      <a:pt x="271" y="83"/>
                    </a:lnTo>
                    <a:lnTo>
                      <a:pt x="271" y="83"/>
                    </a:lnTo>
                    <a:lnTo>
                      <a:pt x="270" y="83"/>
                    </a:lnTo>
                    <a:lnTo>
                      <a:pt x="270" y="83"/>
                    </a:lnTo>
                    <a:lnTo>
                      <a:pt x="270" y="83"/>
                    </a:lnTo>
                    <a:lnTo>
                      <a:pt x="270" y="83"/>
                    </a:lnTo>
                    <a:lnTo>
                      <a:pt x="270" y="83"/>
                    </a:lnTo>
                    <a:lnTo>
                      <a:pt x="270" y="81"/>
                    </a:lnTo>
                    <a:lnTo>
                      <a:pt x="268" y="81"/>
                    </a:lnTo>
                    <a:lnTo>
                      <a:pt x="268" y="81"/>
                    </a:lnTo>
                    <a:lnTo>
                      <a:pt x="268" y="81"/>
                    </a:lnTo>
                    <a:lnTo>
                      <a:pt x="268" y="81"/>
                    </a:lnTo>
                    <a:lnTo>
                      <a:pt x="268" y="81"/>
                    </a:lnTo>
                    <a:lnTo>
                      <a:pt x="268" y="81"/>
                    </a:lnTo>
                    <a:lnTo>
                      <a:pt x="268" y="81"/>
                    </a:lnTo>
                    <a:lnTo>
                      <a:pt x="268" y="81"/>
                    </a:lnTo>
                    <a:lnTo>
                      <a:pt x="268" y="81"/>
                    </a:lnTo>
                    <a:lnTo>
                      <a:pt x="270" y="79"/>
                    </a:lnTo>
                    <a:lnTo>
                      <a:pt x="270" y="79"/>
                    </a:lnTo>
                    <a:lnTo>
                      <a:pt x="270" y="79"/>
                    </a:lnTo>
                    <a:lnTo>
                      <a:pt x="271" y="81"/>
                    </a:lnTo>
                    <a:lnTo>
                      <a:pt x="271" y="81"/>
                    </a:lnTo>
                    <a:lnTo>
                      <a:pt x="271" y="81"/>
                    </a:lnTo>
                    <a:lnTo>
                      <a:pt x="273" y="79"/>
                    </a:lnTo>
                    <a:lnTo>
                      <a:pt x="273" y="79"/>
                    </a:lnTo>
                    <a:lnTo>
                      <a:pt x="275" y="79"/>
                    </a:lnTo>
                    <a:lnTo>
                      <a:pt x="277" y="77"/>
                    </a:lnTo>
                    <a:lnTo>
                      <a:pt x="277" y="77"/>
                    </a:lnTo>
                    <a:lnTo>
                      <a:pt x="277" y="77"/>
                    </a:lnTo>
                    <a:lnTo>
                      <a:pt x="277" y="77"/>
                    </a:lnTo>
                    <a:lnTo>
                      <a:pt x="279" y="77"/>
                    </a:lnTo>
                    <a:lnTo>
                      <a:pt x="279" y="77"/>
                    </a:lnTo>
                    <a:lnTo>
                      <a:pt x="279" y="76"/>
                    </a:lnTo>
                    <a:lnTo>
                      <a:pt x="279" y="76"/>
                    </a:lnTo>
                    <a:lnTo>
                      <a:pt x="281" y="76"/>
                    </a:lnTo>
                    <a:lnTo>
                      <a:pt x="282" y="76"/>
                    </a:lnTo>
                    <a:lnTo>
                      <a:pt x="282" y="76"/>
                    </a:lnTo>
                    <a:lnTo>
                      <a:pt x="282" y="76"/>
                    </a:lnTo>
                    <a:lnTo>
                      <a:pt x="282" y="77"/>
                    </a:lnTo>
                    <a:lnTo>
                      <a:pt x="282" y="77"/>
                    </a:lnTo>
                    <a:lnTo>
                      <a:pt x="282" y="77"/>
                    </a:lnTo>
                    <a:lnTo>
                      <a:pt x="282" y="77"/>
                    </a:lnTo>
                    <a:lnTo>
                      <a:pt x="282" y="77"/>
                    </a:lnTo>
                    <a:lnTo>
                      <a:pt x="282" y="79"/>
                    </a:lnTo>
                    <a:lnTo>
                      <a:pt x="282" y="79"/>
                    </a:lnTo>
                    <a:lnTo>
                      <a:pt x="282" y="79"/>
                    </a:lnTo>
                    <a:lnTo>
                      <a:pt x="282" y="79"/>
                    </a:lnTo>
                    <a:lnTo>
                      <a:pt x="282" y="79"/>
                    </a:lnTo>
                    <a:lnTo>
                      <a:pt x="282" y="79"/>
                    </a:lnTo>
                    <a:lnTo>
                      <a:pt x="284" y="79"/>
                    </a:lnTo>
                    <a:lnTo>
                      <a:pt x="284" y="81"/>
                    </a:lnTo>
                    <a:lnTo>
                      <a:pt x="284" y="81"/>
                    </a:lnTo>
                    <a:lnTo>
                      <a:pt x="284" y="81"/>
                    </a:lnTo>
                    <a:lnTo>
                      <a:pt x="282" y="81"/>
                    </a:lnTo>
                    <a:lnTo>
                      <a:pt x="282" y="81"/>
                    </a:lnTo>
                    <a:lnTo>
                      <a:pt x="282" y="81"/>
                    </a:lnTo>
                    <a:lnTo>
                      <a:pt x="282" y="81"/>
                    </a:lnTo>
                    <a:lnTo>
                      <a:pt x="284" y="83"/>
                    </a:lnTo>
                    <a:lnTo>
                      <a:pt x="284" y="83"/>
                    </a:lnTo>
                    <a:lnTo>
                      <a:pt x="284" y="83"/>
                    </a:lnTo>
                    <a:lnTo>
                      <a:pt x="284" y="83"/>
                    </a:lnTo>
                    <a:lnTo>
                      <a:pt x="284" y="83"/>
                    </a:lnTo>
                    <a:lnTo>
                      <a:pt x="284" y="83"/>
                    </a:lnTo>
                    <a:lnTo>
                      <a:pt x="284" y="83"/>
                    </a:lnTo>
                    <a:lnTo>
                      <a:pt x="284" y="83"/>
                    </a:lnTo>
                    <a:lnTo>
                      <a:pt x="286" y="83"/>
                    </a:lnTo>
                    <a:lnTo>
                      <a:pt x="286" y="83"/>
                    </a:lnTo>
                    <a:lnTo>
                      <a:pt x="286" y="85"/>
                    </a:lnTo>
                    <a:lnTo>
                      <a:pt x="286" y="85"/>
                    </a:lnTo>
                    <a:lnTo>
                      <a:pt x="286" y="85"/>
                    </a:lnTo>
                    <a:lnTo>
                      <a:pt x="286" y="85"/>
                    </a:lnTo>
                    <a:lnTo>
                      <a:pt x="286" y="85"/>
                    </a:lnTo>
                    <a:lnTo>
                      <a:pt x="286" y="85"/>
                    </a:lnTo>
                    <a:lnTo>
                      <a:pt x="286" y="85"/>
                    </a:lnTo>
                    <a:lnTo>
                      <a:pt x="286" y="85"/>
                    </a:lnTo>
                    <a:lnTo>
                      <a:pt x="288" y="85"/>
                    </a:lnTo>
                    <a:lnTo>
                      <a:pt x="288" y="85"/>
                    </a:lnTo>
                    <a:lnTo>
                      <a:pt x="288" y="85"/>
                    </a:lnTo>
                    <a:lnTo>
                      <a:pt x="290" y="85"/>
                    </a:lnTo>
                    <a:lnTo>
                      <a:pt x="290" y="85"/>
                    </a:lnTo>
                    <a:lnTo>
                      <a:pt x="290" y="85"/>
                    </a:lnTo>
                    <a:lnTo>
                      <a:pt x="290" y="85"/>
                    </a:lnTo>
                    <a:lnTo>
                      <a:pt x="291" y="83"/>
                    </a:lnTo>
                    <a:lnTo>
                      <a:pt x="291" y="83"/>
                    </a:lnTo>
                    <a:lnTo>
                      <a:pt x="291" y="83"/>
                    </a:lnTo>
                    <a:lnTo>
                      <a:pt x="291" y="83"/>
                    </a:lnTo>
                    <a:lnTo>
                      <a:pt x="291" y="83"/>
                    </a:lnTo>
                    <a:lnTo>
                      <a:pt x="291" y="83"/>
                    </a:lnTo>
                    <a:lnTo>
                      <a:pt x="291" y="83"/>
                    </a:lnTo>
                    <a:lnTo>
                      <a:pt x="291" y="83"/>
                    </a:lnTo>
                    <a:lnTo>
                      <a:pt x="293" y="83"/>
                    </a:lnTo>
                    <a:lnTo>
                      <a:pt x="293" y="83"/>
                    </a:lnTo>
                    <a:lnTo>
                      <a:pt x="293" y="83"/>
                    </a:lnTo>
                    <a:lnTo>
                      <a:pt x="293" y="83"/>
                    </a:lnTo>
                    <a:lnTo>
                      <a:pt x="293" y="83"/>
                    </a:lnTo>
                    <a:lnTo>
                      <a:pt x="293" y="85"/>
                    </a:lnTo>
                    <a:lnTo>
                      <a:pt x="293" y="85"/>
                    </a:lnTo>
                    <a:lnTo>
                      <a:pt x="295" y="85"/>
                    </a:lnTo>
                    <a:lnTo>
                      <a:pt x="295" y="85"/>
                    </a:lnTo>
                    <a:lnTo>
                      <a:pt x="295" y="85"/>
                    </a:lnTo>
                    <a:lnTo>
                      <a:pt x="295" y="85"/>
                    </a:lnTo>
                    <a:lnTo>
                      <a:pt x="295" y="85"/>
                    </a:lnTo>
                    <a:lnTo>
                      <a:pt x="295" y="85"/>
                    </a:lnTo>
                    <a:lnTo>
                      <a:pt x="297" y="85"/>
                    </a:lnTo>
                    <a:lnTo>
                      <a:pt x="297" y="85"/>
                    </a:lnTo>
                    <a:lnTo>
                      <a:pt x="297" y="85"/>
                    </a:lnTo>
                    <a:lnTo>
                      <a:pt x="297" y="85"/>
                    </a:lnTo>
                    <a:lnTo>
                      <a:pt x="297" y="85"/>
                    </a:lnTo>
                    <a:lnTo>
                      <a:pt x="297" y="85"/>
                    </a:lnTo>
                    <a:lnTo>
                      <a:pt x="297" y="83"/>
                    </a:lnTo>
                    <a:lnTo>
                      <a:pt x="297" y="83"/>
                    </a:lnTo>
                    <a:lnTo>
                      <a:pt x="297" y="83"/>
                    </a:lnTo>
                    <a:lnTo>
                      <a:pt x="297" y="83"/>
                    </a:lnTo>
                    <a:lnTo>
                      <a:pt x="297" y="83"/>
                    </a:lnTo>
                    <a:lnTo>
                      <a:pt x="297" y="83"/>
                    </a:lnTo>
                    <a:lnTo>
                      <a:pt x="299" y="83"/>
                    </a:lnTo>
                    <a:lnTo>
                      <a:pt x="299" y="83"/>
                    </a:lnTo>
                    <a:lnTo>
                      <a:pt x="299" y="81"/>
                    </a:lnTo>
                    <a:lnTo>
                      <a:pt x="299" y="81"/>
                    </a:lnTo>
                    <a:lnTo>
                      <a:pt x="299" y="83"/>
                    </a:lnTo>
                    <a:lnTo>
                      <a:pt x="299" y="83"/>
                    </a:lnTo>
                    <a:lnTo>
                      <a:pt x="300" y="83"/>
                    </a:lnTo>
                    <a:lnTo>
                      <a:pt x="300" y="83"/>
                    </a:lnTo>
                    <a:lnTo>
                      <a:pt x="300" y="81"/>
                    </a:lnTo>
                    <a:lnTo>
                      <a:pt x="300" y="81"/>
                    </a:lnTo>
                    <a:lnTo>
                      <a:pt x="300" y="81"/>
                    </a:lnTo>
                    <a:lnTo>
                      <a:pt x="302" y="81"/>
                    </a:lnTo>
                    <a:lnTo>
                      <a:pt x="302" y="81"/>
                    </a:lnTo>
                    <a:lnTo>
                      <a:pt x="302" y="81"/>
                    </a:lnTo>
                    <a:lnTo>
                      <a:pt x="302" y="81"/>
                    </a:lnTo>
                    <a:lnTo>
                      <a:pt x="302" y="81"/>
                    </a:lnTo>
                    <a:lnTo>
                      <a:pt x="304" y="79"/>
                    </a:lnTo>
                    <a:lnTo>
                      <a:pt x="304" y="81"/>
                    </a:lnTo>
                    <a:lnTo>
                      <a:pt x="304" y="81"/>
                    </a:lnTo>
                    <a:lnTo>
                      <a:pt x="304" y="81"/>
                    </a:lnTo>
                    <a:lnTo>
                      <a:pt x="304" y="81"/>
                    </a:lnTo>
                    <a:lnTo>
                      <a:pt x="304" y="81"/>
                    </a:lnTo>
                    <a:lnTo>
                      <a:pt x="304" y="81"/>
                    </a:lnTo>
                    <a:lnTo>
                      <a:pt x="304" y="81"/>
                    </a:lnTo>
                    <a:lnTo>
                      <a:pt x="304" y="83"/>
                    </a:lnTo>
                    <a:lnTo>
                      <a:pt x="304" y="83"/>
                    </a:lnTo>
                    <a:lnTo>
                      <a:pt x="304" y="83"/>
                    </a:lnTo>
                    <a:lnTo>
                      <a:pt x="306" y="83"/>
                    </a:lnTo>
                    <a:lnTo>
                      <a:pt x="306" y="83"/>
                    </a:lnTo>
                    <a:lnTo>
                      <a:pt x="306" y="81"/>
                    </a:lnTo>
                    <a:lnTo>
                      <a:pt x="306" y="81"/>
                    </a:lnTo>
                    <a:lnTo>
                      <a:pt x="306" y="79"/>
                    </a:lnTo>
                    <a:lnTo>
                      <a:pt x="306" y="79"/>
                    </a:lnTo>
                    <a:lnTo>
                      <a:pt x="308" y="79"/>
                    </a:lnTo>
                    <a:lnTo>
                      <a:pt x="308" y="77"/>
                    </a:lnTo>
                    <a:lnTo>
                      <a:pt x="308" y="77"/>
                    </a:lnTo>
                    <a:lnTo>
                      <a:pt x="308" y="77"/>
                    </a:lnTo>
                    <a:lnTo>
                      <a:pt x="308" y="77"/>
                    </a:lnTo>
                    <a:lnTo>
                      <a:pt x="308" y="76"/>
                    </a:lnTo>
                    <a:lnTo>
                      <a:pt x="308" y="76"/>
                    </a:lnTo>
                    <a:lnTo>
                      <a:pt x="308" y="76"/>
                    </a:lnTo>
                    <a:lnTo>
                      <a:pt x="309" y="76"/>
                    </a:lnTo>
                    <a:lnTo>
                      <a:pt x="309" y="76"/>
                    </a:lnTo>
                    <a:lnTo>
                      <a:pt x="309" y="76"/>
                    </a:lnTo>
                    <a:lnTo>
                      <a:pt x="309" y="76"/>
                    </a:lnTo>
                    <a:lnTo>
                      <a:pt x="309" y="76"/>
                    </a:lnTo>
                    <a:lnTo>
                      <a:pt x="309" y="74"/>
                    </a:lnTo>
                    <a:lnTo>
                      <a:pt x="311" y="74"/>
                    </a:lnTo>
                    <a:lnTo>
                      <a:pt x="311" y="74"/>
                    </a:lnTo>
                    <a:lnTo>
                      <a:pt x="311" y="74"/>
                    </a:lnTo>
                    <a:lnTo>
                      <a:pt x="311" y="74"/>
                    </a:lnTo>
                    <a:lnTo>
                      <a:pt x="311" y="74"/>
                    </a:lnTo>
                    <a:lnTo>
                      <a:pt x="311" y="74"/>
                    </a:lnTo>
                    <a:lnTo>
                      <a:pt x="311" y="74"/>
                    </a:lnTo>
                    <a:lnTo>
                      <a:pt x="313" y="74"/>
                    </a:lnTo>
                    <a:lnTo>
                      <a:pt x="313" y="74"/>
                    </a:lnTo>
                    <a:lnTo>
                      <a:pt x="313" y="74"/>
                    </a:lnTo>
                    <a:lnTo>
                      <a:pt x="313" y="74"/>
                    </a:lnTo>
                    <a:lnTo>
                      <a:pt x="313" y="74"/>
                    </a:lnTo>
                    <a:lnTo>
                      <a:pt x="313" y="74"/>
                    </a:lnTo>
                    <a:lnTo>
                      <a:pt x="315" y="74"/>
                    </a:lnTo>
                    <a:lnTo>
                      <a:pt x="315" y="74"/>
                    </a:lnTo>
                    <a:lnTo>
                      <a:pt x="315" y="74"/>
                    </a:lnTo>
                    <a:lnTo>
                      <a:pt x="315" y="74"/>
                    </a:lnTo>
                    <a:lnTo>
                      <a:pt x="317" y="74"/>
                    </a:lnTo>
                    <a:lnTo>
                      <a:pt x="317" y="74"/>
                    </a:lnTo>
                    <a:lnTo>
                      <a:pt x="317" y="74"/>
                    </a:lnTo>
                    <a:lnTo>
                      <a:pt x="317" y="74"/>
                    </a:lnTo>
                    <a:lnTo>
                      <a:pt x="317" y="76"/>
                    </a:lnTo>
                    <a:lnTo>
                      <a:pt x="319" y="76"/>
                    </a:lnTo>
                    <a:lnTo>
                      <a:pt x="319" y="76"/>
                    </a:lnTo>
                    <a:lnTo>
                      <a:pt x="319" y="76"/>
                    </a:lnTo>
                    <a:lnTo>
                      <a:pt x="320" y="74"/>
                    </a:lnTo>
                    <a:lnTo>
                      <a:pt x="320" y="74"/>
                    </a:lnTo>
                    <a:lnTo>
                      <a:pt x="320" y="74"/>
                    </a:lnTo>
                    <a:lnTo>
                      <a:pt x="320" y="74"/>
                    </a:lnTo>
                    <a:lnTo>
                      <a:pt x="322" y="74"/>
                    </a:lnTo>
                    <a:lnTo>
                      <a:pt x="322" y="74"/>
                    </a:lnTo>
                    <a:lnTo>
                      <a:pt x="322" y="74"/>
                    </a:lnTo>
                    <a:lnTo>
                      <a:pt x="322" y="74"/>
                    </a:lnTo>
                    <a:lnTo>
                      <a:pt x="322" y="74"/>
                    </a:lnTo>
                    <a:lnTo>
                      <a:pt x="322" y="76"/>
                    </a:lnTo>
                    <a:lnTo>
                      <a:pt x="322" y="76"/>
                    </a:lnTo>
                    <a:lnTo>
                      <a:pt x="322" y="76"/>
                    </a:lnTo>
                    <a:lnTo>
                      <a:pt x="322" y="76"/>
                    </a:lnTo>
                    <a:lnTo>
                      <a:pt x="322" y="76"/>
                    </a:lnTo>
                    <a:lnTo>
                      <a:pt x="322" y="76"/>
                    </a:lnTo>
                    <a:lnTo>
                      <a:pt x="322" y="76"/>
                    </a:lnTo>
                    <a:lnTo>
                      <a:pt x="322" y="76"/>
                    </a:lnTo>
                    <a:lnTo>
                      <a:pt x="324" y="76"/>
                    </a:lnTo>
                    <a:lnTo>
                      <a:pt x="324" y="76"/>
                    </a:lnTo>
                    <a:lnTo>
                      <a:pt x="324" y="76"/>
                    </a:lnTo>
                    <a:lnTo>
                      <a:pt x="324" y="76"/>
                    </a:lnTo>
                    <a:lnTo>
                      <a:pt x="324" y="76"/>
                    </a:lnTo>
                    <a:lnTo>
                      <a:pt x="324" y="76"/>
                    </a:lnTo>
                    <a:lnTo>
                      <a:pt x="324" y="76"/>
                    </a:lnTo>
                    <a:lnTo>
                      <a:pt x="324" y="76"/>
                    </a:lnTo>
                    <a:lnTo>
                      <a:pt x="324" y="74"/>
                    </a:lnTo>
                    <a:lnTo>
                      <a:pt x="324" y="74"/>
                    </a:lnTo>
                    <a:lnTo>
                      <a:pt x="326" y="72"/>
                    </a:lnTo>
                    <a:lnTo>
                      <a:pt x="326" y="72"/>
                    </a:lnTo>
                    <a:lnTo>
                      <a:pt x="326" y="72"/>
                    </a:lnTo>
                    <a:lnTo>
                      <a:pt x="326" y="72"/>
                    </a:lnTo>
                    <a:lnTo>
                      <a:pt x="326" y="72"/>
                    </a:lnTo>
                    <a:lnTo>
                      <a:pt x="326" y="72"/>
                    </a:lnTo>
                    <a:lnTo>
                      <a:pt x="326" y="72"/>
                    </a:lnTo>
                    <a:lnTo>
                      <a:pt x="328" y="72"/>
                    </a:lnTo>
                    <a:lnTo>
                      <a:pt x="328" y="70"/>
                    </a:lnTo>
                    <a:lnTo>
                      <a:pt x="328" y="70"/>
                    </a:lnTo>
                    <a:lnTo>
                      <a:pt x="328" y="70"/>
                    </a:lnTo>
                    <a:lnTo>
                      <a:pt x="328" y="70"/>
                    </a:lnTo>
                    <a:lnTo>
                      <a:pt x="328" y="70"/>
                    </a:lnTo>
                    <a:lnTo>
                      <a:pt x="328" y="70"/>
                    </a:lnTo>
                    <a:lnTo>
                      <a:pt x="329" y="70"/>
                    </a:lnTo>
                    <a:lnTo>
                      <a:pt x="329" y="70"/>
                    </a:lnTo>
                    <a:lnTo>
                      <a:pt x="329" y="70"/>
                    </a:lnTo>
                    <a:lnTo>
                      <a:pt x="329" y="70"/>
                    </a:lnTo>
                    <a:lnTo>
                      <a:pt x="329" y="70"/>
                    </a:lnTo>
                    <a:lnTo>
                      <a:pt x="329" y="72"/>
                    </a:lnTo>
                    <a:lnTo>
                      <a:pt x="329" y="72"/>
                    </a:lnTo>
                    <a:lnTo>
                      <a:pt x="329" y="72"/>
                    </a:lnTo>
                    <a:lnTo>
                      <a:pt x="329" y="72"/>
                    </a:lnTo>
                    <a:lnTo>
                      <a:pt x="329" y="72"/>
                    </a:lnTo>
                    <a:lnTo>
                      <a:pt x="329" y="72"/>
                    </a:lnTo>
                    <a:lnTo>
                      <a:pt x="329" y="74"/>
                    </a:lnTo>
                    <a:lnTo>
                      <a:pt x="329" y="74"/>
                    </a:lnTo>
                    <a:lnTo>
                      <a:pt x="329" y="74"/>
                    </a:lnTo>
                    <a:lnTo>
                      <a:pt x="329" y="74"/>
                    </a:lnTo>
                    <a:lnTo>
                      <a:pt x="331" y="74"/>
                    </a:lnTo>
                    <a:lnTo>
                      <a:pt x="331" y="74"/>
                    </a:lnTo>
                    <a:lnTo>
                      <a:pt x="331" y="74"/>
                    </a:lnTo>
                    <a:lnTo>
                      <a:pt x="331" y="74"/>
                    </a:lnTo>
                    <a:lnTo>
                      <a:pt x="331" y="74"/>
                    </a:lnTo>
                    <a:lnTo>
                      <a:pt x="333" y="72"/>
                    </a:lnTo>
                    <a:lnTo>
                      <a:pt x="333" y="72"/>
                    </a:lnTo>
                    <a:lnTo>
                      <a:pt x="333" y="72"/>
                    </a:lnTo>
                    <a:lnTo>
                      <a:pt x="333" y="72"/>
                    </a:lnTo>
                    <a:lnTo>
                      <a:pt x="333" y="72"/>
                    </a:lnTo>
                    <a:lnTo>
                      <a:pt x="333" y="72"/>
                    </a:lnTo>
                    <a:lnTo>
                      <a:pt x="331" y="72"/>
                    </a:lnTo>
                    <a:lnTo>
                      <a:pt x="331" y="72"/>
                    </a:lnTo>
                    <a:lnTo>
                      <a:pt x="333" y="70"/>
                    </a:lnTo>
                    <a:lnTo>
                      <a:pt x="333" y="70"/>
                    </a:lnTo>
                    <a:lnTo>
                      <a:pt x="331" y="70"/>
                    </a:lnTo>
                    <a:lnTo>
                      <a:pt x="331" y="70"/>
                    </a:lnTo>
                    <a:lnTo>
                      <a:pt x="331" y="70"/>
                    </a:lnTo>
                    <a:lnTo>
                      <a:pt x="331" y="70"/>
                    </a:lnTo>
                    <a:lnTo>
                      <a:pt x="331" y="70"/>
                    </a:lnTo>
                    <a:lnTo>
                      <a:pt x="331" y="68"/>
                    </a:lnTo>
                    <a:lnTo>
                      <a:pt x="331" y="68"/>
                    </a:lnTo>
                    <a:lnTo>
                      <a:pt x="331" y="68"/>
                    </a:lnTo>
                    <a:lnTo>
                      <a:pt x="331" y="68"/>
                    </a:lnTo>
                    <a:lnTo>
                      <a:pt x="333" y="68"/>
                    </a:lnTo>
                    <a:lnTo>
                      <a:pt x="333" y="68"/>
                    </a:lnTo>
                    <a:lnTo>
                      <a:pt x="333" y="68"/>
                    </a:lnTo>
                    <a:lnTo>
                      <a:pt x="333" y="68"/>
                    </a:lnTo>
                    <a:lnTo>
                      <a:pt x="333" y="68"/>
                    </a:lnTo>
                    <a:lnTo>
                      <a:pt x="333" y="68"/>
                    </a:lnTo>
                    <a:lnTo>
                      <a:pt x="335" y="67"/>
                    </a:lnTo>
                    <a:lnTo>
                      <a:pt x="333" y="67"/>
                    </a:lnTo>
                    <a:lnTo>
                      <a:pt x="333" y="67"/>
                    </a:lnTo>
                    <a:lnTo>
                      <a:pt x="335" y="67"/>
                    </a:lnTo>
                    <a:lnTo>
                      <a:pt x="335" y="67"/>
                    </a:lnTo>
                    <a:lnTo>
                      <a:pt x="335" y="67"/>
                    </a:lnTo>
                    <a:lnTo>
                      <a:pt x="335" y="67"/>
                    </a:lnTo>
                    <a:lnTo>
                      <a:pt x="335" y="67"/>
                    </a:lnTo>
                    <a:lnTo>
                      <a:pt x="335" y="67"/>
                    </a:lnTo>
                    <a:lnTo>
                      <a:pt x="335" y="67"/>
                    </a:lnTo>
                    <a:lnTo>
                      <a:pt x="335" y="68"/>
                    </a:lnTo>
                    <a:lnTo>
                      <a:pt x="335" y="68"/>
                    </a:lnTo>
                    <a:lnTo>
                      <a:pt x="335" y="68"/>
                    </a:lnTo>
                    <a:lnTo>
                      <a:pt x="335" y="68"/>
                    </a:lnTo>
                    <a:lnTo>
                      <a:pt x="335" y="68"/>
                    </a:lnTo>
                    <a:lnTo>
                      <a:pt x="335" y="70"/>
                    </a:lnTo>
                    <a:lnTo>
                      <a:pt x="335" y="70"/>
                    </a:lnTo>
                    <a:lnTo>
                      <a:pt x="335" y="70"/>
                    </a:lnTo>
                    <a:lnTo>
                      <a:pt x="335" y="70"/>
                    </a:lnTo>
                    <a:lnTo>
                      <a:pt x="335" y="70"/>
                    </a:lnTo>
                    <a:lnTo>
                      <a:pt x="335" y="70"/>
                    </a:lnTo>
                    <a:lnTo>
                      <a:pt x="337" y="70"/>
                    </a:lnTo>
                    <a:lnTo>
                      <a:pt x="337" y="70"/>
                    </a:lnTo>
                    <a:lnTo>
                      <a:pt x="337" y="70"/>
                    </a:lnTo>
                    <a:lnTo>
                      <a:pt x="337" y="70"/>
                    </a:lnTo>
                    <a:lnTo>
                      <a:pt x="337" y="72"/>
                    </a:lnTo>
                    <a:lnTo>
                      <a:pt x="337" y="72"/>
                    </a:lnTo>
                    <a:lnTo>
                      <a:pt x="337" y="72"/>
                    </a:lnTo>
                    <a:lnTo>
                      <a:pt x="337" y="72"/>
                    </a:lnTo>
                    <a:lnTo>
                      <a:pt x="337" y="72"/>
                    </a:lnTo>
                    <a:lnTo>
                      <a:pt x="337" y="72"/>
                    </a:lnTo>
                    <a:lnTo>
                      <a:pt x="337" y="72"/>
                    </a:lnTo>
                    <a:lnTo>
                      <a:pt x="337" y="72"/>
                    </a:lnTo>
                    <a:lnTo>
                      <a:pt x="337" y="74"/>
                    </a:lnTo>
                    <a:lnTo>
                      <a:pt x="337" y="74"/>
                    </a:lnTo>
                    <a:lnTo>
                      <a:pt x="338" y="72"/>
                    </a:lnTo>
                    <a:lnTo>
                      <a:pt x="338" y="72"/>
                    </a:lnTo>
                    <a:lnTo>
                      <a:pt x="338" y="72"/>
                    </a:lnTo>
                    <a:lnTo>
                      <a:pt x="338" y="72"/>
                    </a:lnTo>
                    <a:lnTo>
                      <a:pt x="338" y="72"/>
                    </a:lnTo>
                    <a:lnTo>
                      <a:pt x="338" y="72"/>
                    </a:lnTo>
                    <a:lnTo>
                      <a:pt x="338" y="72"/>
                    </a:lnTo>
                    <a:lnTo>
                      <a:pt x="338" y="72"/>
                    </a:lnTo>
                    <a:lnTo>
                      <a:pt x="338" y="72"/>
                    </a:lnTo>
                    <a:lnTo>
                      <a:pt x="338" y="72"/>
                    </a:lnTo>
                    <a:lnTo>
                      <a:pt x="338" y="70"/>
                    </a:lnTo>
                    <a:lnTo>
                      <a:pt x="338" y="70"/>
                    </a:lnTo>
                    <a:lnTo>
                      <a:pt x="338" y="70"/>
                    </a:lnTo>
                    <a:lnTo>
                      <a:pt x="338" y="70"/>
                    </a:lnTo>
                    <a:lnTo>
                      <a:pt x="338" y="70"/>
                    </a:lnTo>
                    <a:lnTo>
                      <a:pt x="338" y="70"/>
                    </a:lnTo>
                    <a:lnTo>
                      <a:pt x="338" y="70"/>
                    </a:lnTo>
                    <a:lnTo>
                      <a:pt x="338" y="70"/>
                    </a:lnTo>
                    <a:lnTo>
                      <a:pt x="338" y="70"/>
                    </a:lnTo>
                    <a:lnTo>
                      <a:pt x="338" y="70"/>
                    </a:lnTo>
                    <a:lnTo>
                      <a:pt x="338" y="70"/>
                    </a:lnTo>
                    <a:lnTo>
                      <a:pt x="340" y="70"/>
                    </a:lnTo>
                    <a:lnTo>
                      <a:pt x="340" y="70"/>
                    </a:lnTo>
                    <a:lnTo>
                      <a:pt x="340" y="68"/>
                    </a:lnTo>
                    <a:lnTo>
                      <a:pt x="340" y="68"/>
                    </a:lnTo>
                    <a:lnTo>
                      <a:pt x="340" y="68"/>
                    </a:lnTo>
                    <a:lnTo>
                      <a:pt x="340" y="68"/>
                    </a:lnTo>
                    <a:lnTo>
                      <a:pt x="340" y="68"/>
                    </a:lnTo>
                    <a:lnTo>
                      <a:pt x="342" y="68"/>
                    </a:lnTo>
                    <a:lnTo>
                      <a:pt x="342" y="68"/>
                    </a:lnTo>
                    <a:lnTo>
                      <a:pt x="342" y="68"/>
                    </a:lnTo>
                    <a:lnTo>
                      <a:pt x="342" y="68"/>
                    </a:lnTo>
                    <a:lnTo>
                      <a:pt x="342" y="68"/>
                    </a:lnTo>
                    <a:lnTo>
                      <a:pt x="342" y="68"/>
                    </a:lnTo>
                    <a:lnTo>
                      <a:pt x="342" y="70"/>
                    </a:lnTo>
                    <a:lnTo>
                      <a:pt x="342" y="70"/>
                    </a:lnTo>
                    <a:lnTo>
                      <a:pt x="342" y="70"/>
                    </a:lnTo>
                    <a:lnTo>
                      <a:pt x="342" y="70"/>
                    </a:lnTo>
                    <a:lnTo>
                      <a:pt x="344" y="70"/>
                    </a:lnTo>
                    <a:lnTo>
                      <a:pt x="344" y="70"/>
                    </a:lnTo>
                    <a:lnTo>
                      <a:pt x="344" y="68"/>
                    </a:lnTo>
                    <a:lnTo>
                      <a:pt x="344" y="68"/>
                    </a:lnTo>
                    <a:lnTo>
                      <a:pt x="344" y="68"/>
                    </a:lnTo>
                    <a:lnTo>
                      <a:pt x="344" y="68"/>
                    </a:lnTo>
                    <a:lnTo>
                      <a:pt x="344" y="68"/>
                    </a:lnTo>
                    <a:lnTo>
                      <a:pt x="344" y="68"/>
                    </a:lnTo>
                    <a:lnTo>
                      <a:pt x="344" y="70"/>
                    </a:lnTo>
                    <a:lnTo>
                      <a:pt x="344" y="70"/>
                    </a:lnTo>
                    <a:lnTo>
                      <a:pt x="344" y="70"/>
                    </a:lnTo>
                    <a:lnTo>
                      <a:pt x="344" y="70"/>
                    </a:lnTo>
                    <a:lnTo>
                      <a:pt x="344" y="70"/>
                    </a:lnTo>
                    <a:lnTo>
                      <a:pt x="344" y="70"/>
                    </a:lnTo>
                    <a:lnTo>
                      <a:pt x="344" y="70"/>
                    </a:lnTo>
                    <a:lnTo>
                      <a:pt x="346" y="70"/>
                    </a:lnTo>
                    <a:lnTo>
                      <a:pt x="346" y="72"/>
                    </a:lnTo>
                    <a:lnTo>
                      <a:pt x="346" y="72"/>
                    </a:lnTo>
                    <a:lnTo>
                      <a:pt x="346" y="72"/>
                    </a:lnTo>
                    <a:lnTo>
                      <a:pt x="346" y="72"/>
                    </a:lnTo>
                    <a:lnTo>
                      <a:pt x="346" y="72"/>
                    </a:lnTo>
                    <a:lnTo>
                      <a:pt x="346" y="72"/>
                    </a:lnTo>
                    <a:lnTo>
                      <a:pt x="346" y="72"/>
                    </a:lnTo>
                    <a:lnTo>
                      <a:pt x="346" y="72"/>
                    </a:lnTo>
                    <a:lnTo>
                      <a:pt x="347" y="72"/>
                    </a:lnTo>
                    <a:lnTo>
                      <a:pt x="347" y="72"/>
                    </a:lnTo>
                    <a:lnTo>
                      <a:pt x="347" y="72"/>
                    </a:lnTo>
                    <a:lnTo>
                      <a:pt x="347" y="72"/>
                    </a:lnTo>
                    <a:lnTo>
                      <a:pt x="347" y="72"/>
                    </a:lnTo>
                    <a:lnTo>
                      <a:pt x="349" y="72"/>
                    </a:lnTo>
                    <a:lnTo>
                      <a:pt x="349" y="72"/>
                    </a:lnTo>
                    <a:lnTo>
                      <a:pt x="349" y="70"/>
                    </a:lnTo>
                    <a:lnTo>
                      <a:pt x="349" y="70"/>
                    </a:lnTo>
                    <a:lnTo>
                      <a:pt x="349" y="70"/>
                    </a:lnTo>
                    <a:lnTo>
                      <a:pt x="351" y="70"/>
                    </a:lnTo>
                    <a:lnTo>
                      <a:pt x="351" y="68"/>
                    </a:lnTo>
                    <a:lnTo>
                      <a:pt x="351" y="68"/>
                    </a:lnTo>
                    <a:lnTo>
                      <a:pt x="351" y="67"/>
                    </a:lnTo>
                    <a:lnTo>
                      <a:pt x="351" y="67"/>
                    </a:lnTo>
                    <a:lnTo>
                      <a:pt x="351" y="67"/>
                    </a:lnTo>
                    <a:lnTo>
                      <a:pt x="351" y="65"/>
                    </a:lnTo>
                    <a:lnTo>
                      <a:pt x="351" y="65"/>
                    </a:lnTo>
                    <a:lnTo>
                      <a:pt x="351" y="65"/>
                    </a:lnTo>
                    <a:lnTo>
                      <a:pt x="351" y="65"/>
                    </a:lnTo>
                    <a:lnTo>
                      <a:pt x="351" y="63"/>
                    </a:lnTo>
                    <a:lnTo>
                      <a:pt x="351" y="63"/>
                    </a:lnTo>
                    <a:lnTo>
                      <a:pt x="351" y="63"/>
                    </a:lnTo>
                    <a:lnTo>
                      <a:pt x="353" y="63"/>
                    </a:lnTo>
                    <a:lnTo>
                      <a:pt x="351" y="61"/>
                    </a:lnTo>
                    <a:lnTo>
                      <a:pt x="351" y="61"/>
                    </a:lnTo>
                    <a:lnTo>
                      <a:pt x="351" y="61"/>
                    </a:lnTo>
                    <a:lnTo>
                      <a:pt x="351" y="61"/>
                    </a:lnTo>
                    <a:lnTo>
                      <a:pt x="351" y="61"/>
                    </a:lnTo>
                    <a:lnTo>
                      <a:pt x="351" y="61"/>
                    </a:lnTo>
                    <a:lnTo>
                      <a:pt x="351" y="61"/>
                    </a:lnTo>
                    <a:lnTo>
                      <a:pt x="351" y="61"/>
                    </a:lnTo>
                    <a:lnTo>
                      <a:pt x="353" y="61"/>
                    </a:lnTo>
                    <a:lnTo>
                      <a:pt x="353" y="61"/>
                    </a:lnTo>
                    <a:lnTo>
                      <a:pt x="353" y="61"/>
                    </a:lnTo>
                    <a:lnTo>
                      <a:pt x="353" y="61"/>
                    </a:lnTo>
                    <a:lnTo>
                      <a:pt x="353" y="61"/>
                    </a:lnTo>
                    <a:lnTo>
                      <a:pt x="353" y="61"/>
                    </a:lnTo>
                    <a:lnTo>
                      <a:pt x="355" y="63"/>
                    </a:lnTo>
                    <a:lnTo>
                      <a:pt x="355" y="63"/>
                    </a:lnTo>
                    <a:lnTo>
                      <a:pt x="355" y="63"/>
                    </a:lnTo>
                    <a:lnTo>
                      <a:pt x="355" y="63"/>
                    </a:lnTo>
                    <a:lnTo>
                      <a:pt x="355" y="63"/>
                    </a:lnTo>
                    <a:lnTo>
                      <a:pt x="355" y="63"/>
                    </a:lnTo>
                    <a:lnTo>
                      <a:pt x="355" y="63"/>
                    </a:lnTo>
                    <a:lnTo>
                      <a:pt x="356" y="63"/>
                    </a:lnTo>
                    <a:lnTo>
                      <a:pt x="356" y="65"/>
                    </a:lnTo>
                    <a:lnTo>
                      <a:pt x="356" y="65"/>
                    </a:lnTo>
                    <a:lnTo>
                      <a:pt x="356" y="63"/>
                    </a:lnTo>
                    <a:lnTo>
                      <a:pt x="356" y="63"/>
                    </a:lnTo>
                    <a:lnTo>
                      <a:pt x="358" y="63"/>
                    </a:lnTo>
                    <a:lnTo>
                      <a:pt x="358" y="63"/>
                    </a:lnTo>
                    <a:lnTo>
                      <a:pt x="358" y="63"/>
                    </a:lnTo>
                    <a:lnTo>
                      <a:pt x="358" y="63"/>
                    </a:lnTo>
                    <a:lnTo>
                      <a:pt x="358" y="63"/>
                    </a:lnTo>
                    <a:lnTo>
                      <a:pt x="358" y="63"/>
                    </a:lnTo>
                    <a:lnTo>
                      <a:pt x="358" y="63"/>
                    </a:lnTo>
                    <a:lnTo>
                      <a:pt x="358" y="63"/>
                    </a:lnTo>
                    <a:lnTo>
                      <a:pt x="358" y="63"/>
                    </a:lnTo>
                    <a:lnTo>
                      <a:pt x="358" y="63"/>
                    </a:lnTo>
                    <a:lnTo>
                      <a:pt x="356" y="63"/>
                    </a:lnTo>
                    <a:lnTo>
                      <a:pt x="356" y="63"/>
                    </a:lnTo>
                    <a:lnTo>
                      <a:pt x="356" y="63"/>
                    </a:lnTo>
                    <a:lnTo>
                      <a:pt x="356" y="63"/>
                    </a:lnTo>
                    <a:lnTo>
                      <a:pt x="356" y="63"/>
                    </a:lnTo>
                    <a:lnTo>
                      <a:pt x="356" y="63"/>
                    </a:lnTo>
                    <a:lnTo>
                      <a:pt x="356" y="63"/>
                    </a:lnTo>
                    <a:lnTo>
                      <a:pt x="356" y="61"/>
                    </a:lnTo>
                    <a:lnTo>
                      <a:pt x="356" y="61"/>
                    </a:lnTo>
                    <a:lnTo>
                      <a:pt x="356" y="61"/>
                    </a:lnTo>
                    <a:lnTo>
                      <a:pt x="356" y="61"/>
                    </a:lnTo>
                    <a:lnTo>
                      <a:pt x="355" y="59"/>
                    </a:lnTo>
                    <a:lnTo>
                      <a:pt x="355" y="59"/>
                    </a:lnTo>
                    <a:lnTo>
                      <a:pt x="355" y="59"/>
                    </a:lnTo>
                    <a:lnTo>
                      <a:pt x="355" y="59"/>
                    </a:lnTo>
                    <a:lnTo>
                      <a:pt x="356" y="59"/>
                    </a:lnTo>
                    <a:lnTo>
                      <a:pt x="356" y="59"/>
                    </a:lnTo>
                    <a:lnTo>
                      <a:pt x="356" y="59"/>
                    </a:lnTo>
                    <a:lnTo>
                      <a:pt x="356" y="61"/>
                    </a:lnTo>
                    <a:lnTo>
                      <a:pt x="356" y="61"/>
                    </a:lnTo>
                    <a:lnTo>
                      <a:pt x="358" y="61"/>
                    </a:lnTo>
                    <a:lnTo>
                      <a:pt x="358" y="61"/>
                    </a:lnTo>
                    <a:lnTo>
                      <a:pt x="358" y="61"/>
                    </a:lnTo>
                    <a:lnTo>
                      <a:pt x="358" y="61"/>
                    </a:lnTo>
                    <a:lnTo>
                      <a:pt x="358" y="61"/>
                    </a:lnTo>
                    <a:lnTo>
                      <a:pt x="358" y="61"/>
                    </a:lnTo>
                    <a:lnTo>
                      <a:pt x="358" y="61"/>
                    </a:lnTo>
                    <a:lnTo>
                      <a:pt x="358" y="59"/>
                    </a:lnTo>
                    <a:lnTo>
                      <a:pt x="358" y="59"/>
                    </a:lnTo>
                    <a:lnTo>
                      <a:pt x="360" y="59"/>
                    </a:lnTo>
                    <a:lnTo>
                      <a:pt x="360" y="59"/>
                    </a:lnTo>
                    <a:lnTo>
                      <a:pt x="360" y="59"/>
                    </a:lnTo>
                    <a:lnTo>
                      <a:pt x="360" y="58"/>
                    </a:lnTo>
                    <a:lnTo>
                      <a:pt x="360" y="58"/>
                    </a:lnTo>
                    <a:lnTo>
                      <a:pt x="360" y="58"/>
                    </a:lnTo>
                    <a:lnTo>
                      <a:pt x="360" y="58"/>
                    </a:lnTo>
                    <a:lnTo>
                      <a:pt x="360" y="58"/>
                    </a:lnTo>
                    <a:lnTo>
                      <a:pt x="360" y="58"/>
                    </a:lnTo>
                    <a:lnTo>
                      <a:pt x="360" y="58"/>
                    </a:lnTo>
                    <a:lnTo>
                      <a:pt x="360" y="56"/>
                    </a:lnTo>
                    <a:lnTo>
                      <a:pt x="362" y="56"/>
                    </a:lnTo>
                    <a:lnTo>
                      <a:pt x="362" y="58"/>
                    </a:lnTo>
                    <a:lnTo>
                      <a:pt x="362" y="58"/>
                    </a:lnTo>
                    <a:lnTo>
                      <a:pt x="362" y="58"/>
                    </a:lnTo>
                    <a:lnTo>
                      <a:pt x="362" y="58"/>
                    </a:lnTo>
                    <a:lnTo>
                      <a:pt x="362" y="58"/>
                    </a:lnTo>
                    <a:lnTo>
                      <a:pt x="362" y="58"/>
                    </a:lnTo>
                    <a:lnTo>
                      <a:pt x="362" y="58"/>
                    </a:lnTo>
                    <a:lnTo>
                      <a:pt x="364" y="58"/>
                    </a:lnTo>
                    <a:lnTo>
                      <a:pt x="364" y="58"/>
                    </a:lnTo>
                    <a:lnTo>
                      <a:pt x="364" y="58"/>
                    </a:lnTo>
                    <a:lnTo>
                      <a:pt x="364" y="58"/>
                    </a:lnTo>
                    <a:lnTo>
                      <a:pt x="364" y="58"/>
                    </a:lnTo>
                    <a:lnTo>
                      <a:pt x="364" y="56"/>
                    </a:lnTo>
                    <a:lnTo>
                      <a:pt x="364" y="56"/>
                    </a:lnTo>
                    <a:lnTo>
                      <a:pt x="366" y="56"/>
                    </a:lnTo>
                    <a:lnTo>
                      <a:pt x="366" y="56"/>
                    </a:lnTo>
                    <a:lnTo>
                      <a:pt x="366" y="56"/>
                    </a:lnTo>
                    <a:lnTo>
                      <a:pt x="366" y="56"/>
                    </a:lnTo>
                    <a:lnTo>
                      <a:pt x="366" y="56"/>
                    </a:lnTo>
                    <a:lnTo>
                      <a:pt x="367" y="56"/>
                    </a:lnTo>
                    <a:lnTo>
                      <a:pt x="367" y="56"/>
                    </a:lnTo>
                    <a:lnTo>
                      <a:pt x="367" y="56"/>
                    </a:lnTo>
                    <a:lnTo>
                      <a:pt x="367" y="56"/>
                    </a:lnTo>
                    <a:lnTo>
                      <a:pt x="367" y="58"/>
                    </a:lnTo>
                    <a:lnTo>
                      <a:pt x="367" y="58"/>
                    </a:lnTo>
                    <a:lnTo>
                      <a:pt x="367" y="58"/>
                    </a:lnTo>
                    <a:lnTo>
                      <a:pt x="367" y="58"/>
                    </a:lnTo>
                    <a:lnTo>
                      <a:pt x="367" y="58"/>
                    </a:lnTo>
                    <a:lnTo>
                      <a:pt x="367" y="58"/>
                    </a:lnTo>
                    <a:lnTo>
                      <a:pt x="367" y="58"/>
                    </a:lnTo>
                    <a:lnTo>
                      <a:pt x="369" y="58"/>
                    </a:lnTo>
                    <a:lnTo>
                      <a:pt x="369" y="58"/>
                    </a:lnTo>
                    <a:lnTo>
                      <a:pt x="369" y="58"/>
                    </a:lnTo>
                    <a:lnTo>
                      <a:pt x="369" y="58"/>
                    </a:lnTo>
                    <a:lnTo>
                      <a:pt x="369" y="58"/>
                    </a:lnTo>
                    <a:lnTo>
                      <a:pt x="369" y="58"/>
                    </a:lnTo>
                    <a:lnTo>
                      <a:pt x="371" y="58"/>
                    </a:lnTo>
                    <a:lnTo>
                      <a:pt x="371" y="58"/>
                    </a:lnTo>
                    <a:lnTo>
                      <a:pt x="371" y="58"/>
                    </a:lnTo>
                    <a:lnTo>
                      <a:pt x="371" y="58"/>
                    </a:lnTo>
                    <a:lnTo>
                      <a:pt x="373" y="58"/>
                    </a:lnTo>
                    <a:lnTo>
                      <a:pt x="373" y="58"/>
                    </a:lnTo>
                    <a:lnTo>
                      <a:pt x="373" y="58"/>
                    </a:lnTo>
                    <a:lnTo>
                      <a:pt x="373" y="58"/>
                    </a:lnTo>
                    <a:lnTo>
                      <a:pt x="373" y="56"/>
                    </a:lnTo>
                    <a:lnTo>
                      <a:pt x="373" y="56"/>
                    </a:lnTo>
                    <a:lnTo>
                      <a:pt x="373" y="56"/>
                    </a:lnTo>
                    <a:lnTo>
                      <a:pt x="373" y="56"/>
                    </a:lnTo>
                    <a:lnTo>
                      <a:pt x="373" y="56"/>
                    </a:lnTo>
                    <a:lnTo>
                      <a:pt x="373" y="56"/>
                    </a:lnTo>
                    <a:lnTo>
                      <a:pt x="371" y="54"/>
                    </a:lnTo>
                    <a:lnTo>
                      <a:pt x="371" y="54"/>
                    </a:lnTo>
                    <a:lnTo>
                      <a:pt x="371" y="54"/>
                    </a:lnTo>
                    <a:lnTo>
                      <a:pt x="371" y="54"/>
                    </a:lnTo>
                    <a:lnTo>
                      <a:pt x="373" y="54"/>
                    </a:lnTo>
                    <a:lnTo>
                      <a:pt x="373" y="54"/>
                    </a:lnTo>
                    <a:lnTo>
                      <a:pt x="373" y="54"/>
                    </a:lnTo>
                    <a:lnTo>
                      <a:pt x="373" y="54"/>
                    </a:lnTo>
                    <a:lnTo>
                      <a:pt x="373" y="54"/>
                    </a:lnTo>
                    <a:lnTo>
                      <a:pt x="373" y="54"/>
                    </a:lnTo>
                    <a:lnTo>
                      <a:pt x="375" y="54"/>
                    </a:lnTo>
                    <a:lnTo>
                      <a:pt x="375" y="54"/>
                    </a:lnTo>
                    <a:lnTo>
                      <a:pt x="375" y="54"/>
                    </a:lnTo>
                    <a:lnTo>
                      <a:pt x="375" y="54"/>
                    </a:lnTo>
                    <a:lnTo>
                      <a:pt x="375" y="52"/>
                    </a:lnTo>
                    <a:lnTo>
                      <a:pt x="375" y="52"/>
                    </a:lnTo>
                    <a:lnTo>
                      <a:pt x="375" y="52"/>
                    </a:lnTo>
                    <a:lnTo>
                      <a:pt x="375" y="52"/>
                    </a:lnTo>
                    <a:lnTo>
                      <a:pt x="375" y="52"/>
                    </a:lnTo>
                    <a:lnTo>
                      <a:pt x="376" y="52"/>
                    </a:lnTo>
                    <a:lnTo>
                      <a:pt x="376" y="52"/>
                    </a:lnTo>
                    <a:lnTo>
                      <a:pt x="376" y="50"/>
                    </a:lnTo>
                    <a:lnTo>
                      <a:pt x="376" y="50"/>
                    </a:lnTo>
                    <a:lnTo>
                      <a:pt x="378" y="52"/>
                    </a:lnTo>
                    <a:lnTo>
                      <a:pt x="378" y="52"/>
                    </a:lnTo>
                    <a:lnTo>
                      <a:pt x="378" y="52"/>
                    </a:lnTo>
                    <a:lnTo>
                      <a:pt x="378" y="52"/>
                    </a:lnTo>
                    <a:lnTo>
                      <a:pt x="378" y="52"/>
                    </a:lnTo>
                    <a:lnTo>
                      <a:pt x="378" y="52"/>
                    </a:lnTo>
                    <a:lnTo>
                      <a:pt x="378" y="52"/>
                    </a:lnTo>
                    <a:lnTo>
                      <a:pt x="380" y="52"/>
                    </a:lnTo>
                    <a:lnTo>
                      <a:pt x="380" y="52"/>
                    </a:lnTo>
                    <a:lnTo>
                      <a:pt x="380" y="52"/>
                    </a:lnTo>
                    <a:lnTo>
                      <a:pt x="380" y="52"/>
                    </a:lnTo>
                    <a:lnTo>
                      <a:pt x="380" y="52"/>
                    </a:lnTo>
                    <a:lnTo>
                      <a:pt x="382" y="52"/>
                    </a:lnTo>
                    <a:lnTo>
                      <a:pt x="382" y="52"/>
                    </a:lnTo>
                    <a:lnTo>
                      <a:pt x="382" y="52"/>
                    </a:lnTo>
                    <a:lnTo>
                      <a:pt x="382" y="52"/>
                    </a:lnTo>
                    <a:lnTo>
                      <a:pt x="382" y="52"/>
                    </a:lnTo>
                    <a:lnTo>
                      <a:pt x="382" y="52"/>
                    </a:lnTo>
                    <a:lnTo>
                      <a:pt x="382" y="54"/>
                    </a:lnTo>
                    <a:lnTo>
                      <a:pt x="382" y="54"/>
                    </a:lnTo>
                    <a:lnTo>
                      <a:pt x="382" y="54"/>
                    </a:lnTo>
                    <a:lnTo>
                      <a:pt x="382" y="54"/>
                    </a:lnTo>
                    <a:lnTo>
                      <a:pt x="382" y="56"/>
                    </a:lnTo>
                    <a:lnTo>
                      <a:pt x="382" y="56"/>
                    </a:lnTo>
                    <a:lnTo>
                      <a:pt x="384" y="56"/>
                    </a:lnTo>
                    <a:lnTo>
                      <a:pt x="384" y="56"/>
                    </a:lnTo>
                    <a:lnTo>
                      <a:pt x="384" y="56"/>
                    </a:lnTo>
                    <a:lnTo>
                      <a:pt x="384" y="56"/>
                    </a:lnTo>
                    <a:lnTo>
                      <a:pt x="384" y="58"/>
                    </a:lnTo>
                    <a:lnTo>
                      <a:pt x="384" y="58"/>
                    </a:lnTo>
                    <a:lnTo>
                      <a:pt x="384" y="58"/>
                    </a:lnTo>
                    <a:lnTo>
                      <a:pt x="385" y="58"/>
                    </a:lnTo>
                    <a:lnTo>
                      <a:pt x="385" y="58"/>
                    </a:lnTo>
                    <a:lnTo>
                      <a:pt x="385" y="58"/>
                    </a:lnTo>
                    <a:lnTo>
                      <a:pt x="385" y="58"/>
                    </a:lnTo>
                    <a:lnTo>
                      <a:pt x="385" y="58"/>
                    </a:lnTo>
                    <a:lnTo>
                      <a:pt x="385" y="58"/>
                    </a:lnTo>
                    <a:lnTo>
                      <a:pt x="385" y="58"/>
                    </a:lnTo>
                    <a:lnTo>
                      <a:pt x="385" y="58"/>
                    </a:lnTo>
                    <a:lnTo>
                      <a:pt x="385" y="58"/>
                    </a:lnTo>
                    <a:lnTo>
                      <a:pt x="387" y="58"/>
                    </a:lnTo>
                    <a:lnTo>
                      <a:pt x="387" y="56"/>
                    </a:lnTo>
                    <a:lnTo>
                      <a:pt x="387" y="56"/>
                    </a:lnTo>
                    <a:lnTo>
                      <a:pt x="387" y="56"/>
                    </a:lnTo>
                    <a:lnTo>
                      <a:pt x="387" y="56"/>
                    </a:lnTo>
                    <a:lnTo>
                      <a:pt x="387" y="56"/>
                    </a:lnTo>
                    <a:lnTo>
                      <a:pt x="387" y="54"/>
                    </a:lnTo>
                    <a:lnTo>
                      <a:pt x="387" y="54"/>
                    </a:lnTo>
                    <a:lnTo>
                      <a:pt x="387" y="54"/>
                    </a:lnTo>
                    <a:lnTo>
                      <a:pt x="387" y="56"/>
                    </a:lnTo>
                    <a:lnTo>
                      <a:pt x="389" y="56"/>
                    </a:lnTo>
                    <a:lnTo>
                      <a:pt x="389" y="56"/>
                    </a:lnTo>
                    <a:lnTo>
                      <a:pt x="389" y="56"/>
                    </a:lnTo>
                    <a:lnTo>
                      <a:pt x="391" y="56"/>
                    </a:lnTo>
                    <a:lnTo>
                      <a:pt x="391" y="56"/>
                    </a:lnTo>
                    <a:lnTo>
                      <a:pt x="391" y="56"/>
                    </a:lnTo>
                    <a:lnTo>
                      <a:pt x="391" y="56"/>
                    </a:lnTo>
                    <a:lnTo>
                      <a:pt x="391" y="56"/>
                    </a:lnTo>
                    <a:lnTo>
                      <a:pt x="391" y="56"/>
                    </a:lnTo>
                    <a:lnTo>
                      <a:pt x="391" y="58"/>
                    </a:lnTo>
                    <a:lnTo>
                      <a:pt x="391" y="58"/>
                    </a:lnTo>
                    <a:lnTo>
                      <a:pt x="391" y="58"/>
                    </a:lnTo>
                    <a:lnTo>
                      <a:pt x="393" y="58"/>
                    </a:lnTo>
                    <a:lnTo>
                      <a:pt x="393" y="58"/>
                    </a:lnTo>
                    <a:lnTo>
                      <a:pt x="393" y="59"/>
                    </a:lnTo>
                    <a:lnTo>
                      <a:pt x="393" y="59"/>
                    </a:lnTo>
                    <a:lnTo>
                      <a:pt x="393" y="59"/>
                    </a:lnTo>
                    <a:lnTo>
                      <a:pt x="393" y="59"/>
                    </a:lnTo>
                    <a:lnTo>
                      <a:pt x="393" y="59"/>
                    </a:lnTo>
                    <a:lnTo>
                      <a:pt x="394" y="59"/>
                    </a:lnTo>
                    <a:lnTo>
                      <a:pt x="394" y="59"/>
                    </a:lnTo>
                    <a:lnTo>
                      <a:pt x="394" y="61"/>
                    </a:lnTo>
                    <a:lnTo>
                      <a:pt x="394" y="61"/>
                    </a:lnTo>
                    <a:lnTo>
                      <a:pt x="394" y="61"/>
                    </a:lnTo>
                    <a:lnTo>
                      <a:pt x="396" y="61"/>
                    </a:lnTo>
                    <a:lnTo>
                      <a:pt x="396" y="61"/>
                    </a:lnTo>
                    <a:lnTo>
                      <a:pt x="396" y="61"/>
                    </a:lnTo>
                    <a:lnTo>
                      <a:pt x="396" y="61"/>
                    </a:lnTo>
                    <a:lnTo>
                      <a:pt x="396" y="61"/>
                    </a:lnTo>
                    <a:lnTo>
                      <a:pt x="396" y="63"/>
                    </a:lnTo>
                    <a:lnTo>
                      <a:pt x="396" y="63"/>
                    </a:lnTo>
                    <a:lnTo>
                      <a:pt x="396" y="63"/>
                    </a:lnTo>
                    <a:lnTo>
                      <a:pt x="396" y="61"/>
                    </a:lnTo>
                    <a:lnTo>
                      <a:pt x="396" y="61"/>
                    </a:lnTo>
                    <a:lnTo>
                      <a:pt x="398" y="61"/>
                    </a:lnTo>
                    <a:lnTo>
                      <a:pt x="398" y="61"/>
                    </a:lnTo>
                    <a:lnTo>
                      <a:pt x="398" y="61"/>
                    </a:lnTo>
                    <a:lnTo>
                      <a:pt x="398" y="59"/>
                    </a:lnTo>
                    <a:lnTo>
                      <a:pt x="398" y="59"/>
                    </a:lnTo>
                    <a:lnTo>
                      <a:pt x="400" y="59"/>
                    </a:lnTo>
                    <a:lnTo>
                      <a:pt x="400" y="58"/>
                    </a:lnTo>
                    <a:lnTo>
                      <a:pt x="400" y="58"/>
                    </a:lnTo>
                    <a:lnTo>
                      <a:pt x="400" y="58"/>
                    </a:lnTo>
                    <a:lnTo>
                      <a:pt x="400" y="58"/>
                    </a:lnTo>
                    <a:lnTo>
                      <a:pt x="400" y="58"/>
                    </a:lnTo>
                    <a:lnTo>
                      <a:pt x="400" y="58"/>
                    </a:lnTo>
                    <a:lnTo>
                      <a:pt x="400" y="56"/>
                    </a:lnTo>
                    <a:lnTo>
                      <a:pt x="400" y="56"/>
                    </a:lnTo>
                    <a:lnTo>
                      <a:pt x="400" y="56"/>
                    </a:lnTo>
                    <a:lnTo>
                      <a:pt x="400" y="54"/>
                    </a:lnTo>
                    <a:lnTo>
                      <a:pt x="400" y="54"/>
                    </a:lnTo>
                    <a:lnTo>
                      <a:pt x="400" y="54"/>
                    </a:lnTo>
                    <a:lnTo>
                      <a:pt x="400" y="54"/>
                    </a:lnTo>
                    <a:lnTo>
                      <a:pt x="400" y="54"/>
                    </a:lnTo>
                    <a:lnTo>
                      <a:pt x="402" y="54"/>
                    </a:lnTo>
                    <a:lnTo>
                      <a:pt x="402" y="52"/>
                    </a:lnTo>
                    <a:lnTo>
                      <a:pt x="402" y="52"/>
                    </a:lnTo>
                    <a:lnTo>
                      <a:pt x="402" y="52"/>
                    </a:lnTo>
                    <a:lnTo>
                      <a:pt x="402" y="52"/>
                    </a:lnTo>
                    <a:lnTo>
                      <a:pt x="404" y="52"/>
                    </a:lnTo>
                    <a:lnTo>
                      <a:pt x="404" y="52"/>
                    </a:lnTo>
                    <a:lnTo>
                      <a:pt x="404" y="54"/>
                    </a:lnTo>
                    <a:lnTo>
                      <a:pt x="404" y="54"/>
                    </a:lnTo>
                    <a:lnTo>
                      <a:pt x="405" y="54"/>
                    </a:lnTo>
                    <a:lnTo>
                      <a:pt x="405" y="54"/>
                    </a:lnTo>
                    <a:lnTo>
                      <a:pt x="405" y="54"/>
                    </a:lnTo>
                    <a:lnTo>
                      <a:pt x="405" y="54"/>
                    </a:lnTo>
                    <a:lnTo>
                      <a:pt x="407" y="54"/>
                    </a:lnTo>
                    <a:lnTo>
                      <a:pt x="407" y="54"/>
                    </a:lnTo>
                    <a:lnTo>
                      <a:pt x="407" y="54"/>
                    </a:lnTo>
                    <a:lnTo>
                      <a:pt x="407" y="56"/>
                    </a:lnTo>
                    <a:lnTo>
                      <a:pt x="407" y="56"/>
                    </a:lnTo>
                    <a:lnTo>
                      <a:pt x="409" y="56"/>
                    </a:lnTo>
                    <a:lnTo>
                      <a:pt x="409" y="56"/>
                    </a:lnTo>
                    <a:lnTo>
                      <a:pt x="409" y="56"/>
                    </a:lnTo>
                    <a:lnTo>
                      <a:pt x="409" y="56"/>
                    </a:lnTo>
                    <a:lnTo>
                      <a:pt x="409" y="56"/>
                    </a:lnTo>
                    <a:lnTo>
                      <a:pt x="411" y="56"/>
                    </a:lnTo>
                    <a:lnTo>
                      <a:pt x="411" y="54"/>
                    </a:lnTo>
                    <a:lnTo>
                      <a:pt x="411" y="54"/>
                    </a:lnTo>
                    <a:lnTo>
                      <a:pt x="411" y="54"/>
                    </a:lnTo>
                    <a:lnTo>
                      <a:pt x="411" y="54"/>
                    </a:lnTo>
                    <a:lnTo>
                      <a:pt x="411" y="54"/>
                    </a:lnTo>
                    <a:lnTo>
                      <a:pt x="411" y="54"/>
                    </a:lnTo>
                    <a:lnTo>
                      <a:pt x="411" y="52"/>
                    </a:lnTo>
                    <a:lnTo>
                      <a:pt x="411" y="52"/>
                    </a:lnTo>
                    <a:lnTo>
                      <a:pt x="411" y="52"/>
                    </a:lnTo>
                    <a:lnTo>
                      <a:pt x="411" y="52"/>
                    </a:lnTo>
                    <a:lnTo>
                      <a:pt x="411" y="52"/>
                    </a:lnTo>
                    <a:lnTo>
                      <a:pt x="411" y="52"/>
                    </a:lnTo>
                    <a:lnTo>
                      <a:pt x="411" y="52"/>
                    </a:lnTo>
                    <a:lnTo>
                      <a:pt x="411" y="52"/>
                    </a:lnTo>
                    <a:lnTo>
                      <a:pt x="413" y="52"/>
                    </a:lnTo>
                    <a:lnTo>
                      <a:pt x="413" y="52"/>
                    </a:lnTo>
                    <a:lnTo>
                      <a:pt x="413" y="52"/>
                    </a:lnTo>
                    <a:lnTo>
                      <a:pt x="414" y="54"/>
                    </a:lnTo>
                    <a:lnTo>
                      <a:pt x="414" y="54"/>
                    </a:lnTo>
                    <a:lnTo>
                      <a:pt x="414" y="54"/>
                    </a:lnTo>
                    <a:lnTo>
                      <a:pt x="414" y="54"/>
                    </a:lnTo>
                    <a:lnTo>
                      <a:pt x="414" y="56"/>
                    </a:lnTo>
                    <a:lnTo>
                      <a:pt x="414" y="56"/>
                    </a:lnTo>
                    <a:lnTo>
                      <a:pt x="414" y="56"/>
                    </a:lnTo>
                    <a:lnTo>
                      <a:pt x="414" y="56"/>
                    </a:lnTo>
                    <a:lnTo>
                      <a:pt x="414" y="56"/>
                    </a:lnTo>
                    <a:lnTo>
                      <a:pt x="414" y="56"/>
                    </a:lnTo>
                    <a:lnTo>
                      <a:pt x="414" y="58"/>
                    </a:lnTo>
                    <a:lnTo>
                      <a:pt x="414" y="58"/>
                    </a:lnTo>
                    <a:lnTo>
                      <a:pt x="416" y="58"/>
                    </a:lnTo>
                    <a:lnTo>
                      <a:pt x="416" y="58"/>
                    </a:lnTo>
                    <a:lnTo>
                      <a:pt x="416" y="58"/>
                    </a:lnTo>
                    <a:lnTo>
                      <a:pt x="416" y="58"/>
                    </a:lnTo>
                    <a:lnTo>
                      <a:pt x="416" y="58"/>
                    </a:lnTo>
                    <a:lnTo>
                      <a:pt x="416" y="58"/>
                    </a:lnTo>
                    <a:lnTo>
                      <a:pt x="418" y="58"/>
                    </a:lnTo>
                    <a:lnTo>
                      <a:pt x="418" y="56"/>
                    </a:lnTo>
                    <a:lnTo>
                      <a:pt x="418" y="56"/>
                    </a:lnTo>
                    <a:lnTo>
                      <a:pt x="418" y="56"/>
                    </a:lnTo>
                    <a:lnTo>
                      <a:pt x="418" y="56"/>
                    </a:lnTo>
                    <a:lnTo>
                      <a:pt x="420" y="56"/>
                    </a:lnTo>
                    <a:lnTo>
                      <a:pt x="420" y="54"/>
                    </a:lnTo>
                    <a:lnTo>
                      <a:pt x="422" y="54"/>
                    </a:lnTo>
                    <a:lnTo>
                      <a:pt x="422" y="56"/>
                    </a:lnTo>
                    <a:lnTo>
                      <a:pt x="422" y="58"/>
                    </a:lnTo>
                    <a:lnTo>
                      <a:pt x="422" y="58"/>
                    </a:lnTo>
                    <a:lnTo>
                      <a:pt x="422" y="58"/>
                    </a:lnTo>
                    <a:lnTo>
                      <a:pt x="422" y="58"/>
                    </a:lnTo>
                    <a:lnTo>
                      <a:pt x="422" y="58"/>
                    </a:lnTo>
                    <a:lnTo>
                      <a:pt x="422" y="58"/>
                    </a:lnTo>
                    <a:lnTo>
                      <a:pt x="422" y="59"/>
                    </a:lnTo>
                    <a:lnTo>
                      <a:pt x="420" y="59"/>
                    </a:lnTo>
                    <a:lnTo>
                      <a:pt x="420" y="59"/>
                    </a:lnTo>
                    <a:lnTo>
                      <a:pt x="420" y="59"/>
                    </a:lnTo>
                    <a:lnTo>
                      <a:pt x="420" y="59"/>
                    </a:lnTo>
                    <a:lnTo>
                      <a:pt x="420" y="59"/>
                    </a:lnTo>
                    <a:lnTo>
                      <a:pt x="420" y="61"/>
                    </a:lnTo>
                    <a:lnTo>
                      <a:pt x="420" y="61"/>
                    </a:lnTo>
                    <a:lnTo>
                      <a:pt x="420" y="61"/>
                    </a:lnTo>
                    <a:lnTo>
                      <a:pt x="420" y="61"/>
                    </a:lnTo>
                    <a:lnTo>
                      <a:pt x="420" y="61"/>
                    </a:lnTo>
                    <a:lnTo>
                      <a:pt x="420" y="63"/>
                    </a:lnTo>
                    <a:lnTo>
                      <a:pt x="420" y="63"/>
                    </a:lnTo>
                    <a:lnTo>
                      <a:pt x="420" y="63"/>
                    </a:lnTo>
                    <a:lnTo>
                      <a:pt x="420" y="63"/>
                    </a:lnTo>
                    <a:lnTo>
                      <a:pt x="420" y="63"/>
                    </a:lnTo>
                    <a:lnTo>
                      <a:pt x="420" y="63"/>
                    </a:lnTo>
                    <a:lnTo>
                      <a:pt x="420" y="63"/>
                    </a:lnTo>
                    <a:lnTo>
                      <a:pt x="420" y="63"/>
                    </a:lnTo>
                    <a:lnTo>
                      <a:pt x="422" y="63"/>
                    </a:lnTo>
                    <a:lnTo>
                      <a:pt x="422" y="63"/>
                    </a:lnTo>
                    <a:lnTo>
                      <a:pt x="422" y="63"/>
                    </a:lnTo>
                    <a:lnTo>
                      <a:pt x="422" y="65"/>
                    </a:lnTo>
                    <a:lnTo>
                      <a:pt x="422" y="65"/>
                    </a:lnTo>
                    <a:lnTo>
                      <a:pt x="420" y="65"/>
                    </a:lnTo>
                    <a:lnTo>
                      <a:pt x="420" y="65"/>
                    </a:lnTo>
                    <a:lnTo>
                      <a:pt x="422" y="67"/>
                    </a:lnTo>
                    <a:lnTo>
                      <a:pt x="422" y="67"/>
                    </a:lnTo>
                    <a:lnTo>
                      <a:pt x="422" y="67"/>
                    </a:lnTo>
                    <a:lnTo>
                      <a:pt x="422" y="67"/>
                    </a:lnTo>
                    <a:lnTo>
                      <a:pt x="422" y="67"/>
                    </a:lnTo>
                    <a:lnTo>
                      <a:pt x="423" y="67"/>
                    </a:lnTo>
                    <a:lnTo>
                      <a:pt x="423" y="68"/>
                    </a:lnTo>
                    <a:lnTo>
                      <a:pt x="423" y="68"/>
                    </a:lnTo>
                    <a:lnTo>
                      <a:pt x="423" y="68"/>
                    </a:lnTo>
                    <a:lnTo>
                      <a:pt x="423" y="68"/>
                    </a:lnTo>
                    <a:lnTo>
                      <a:pt x="423" y="68"/>
                    </a:lnTo>
                    <a:lnTo>
                      <a:pt x="425" y="68"/>
                    </a:lnTo>
                    <a:lnTo>
                      <a:pt x="425" y="68"/>
                    </a:lnTo>
                    <a:lnTo>
                      <a:pt x="425" y="70"/>
                    </a:lnTo>
                    <a:lnTo>
                      <a:pt x="425" y="70"/>
                    </a:lnTo>
                    <a:lnTo>
                      <a:pt x="425" y="70"/>
                    </a:lnTo>
                    <a:lnTo>
                      <a:pt x="427" y="70"/>
                    </a:lnTo>
                    <a:lnTo>
                      <a:pt x="427" y="70"/>
                    </a:lnTo>
                    <a:lnTo>
                      <a:pt x="427" y="70"/>
                    </a:lnTo>
                    <a:lnTo>
                      <a:pt x="427" y="70"/>
                    </a:lnTo>
                    <a:lnTo>
                      <a:pt x="429" y="70"/>
                    </a:lnTo>
                    <a:lnTo>
                      <a:pt x="429" y="70"/>
                    </a:lnTo>
                    <a:lnTo>
                      <a:pt x="429" y="70"/>
                    </a:lnTo>
                    <a:lnTo>
                      <a:pt x="429" y="68"/>
                    </a:lnTo>
                    <a:lnTo>
                      <a:pt x="429" y="68"/>
                    </a:lnTo>
                    <a:lnTo>
                      <a:pt x="427" y="67"/>
                    </a:lnTo>
                    <a:lnTo>
                      <a:pt x="427" y="67"/>
                    </a:lnTo>
                    <a:lnTo>
                      <a:pt x="427" y="67"/>
                    </a:lnTo>
                    <a:lnTo>
                      <a:pt x="427" y="67"/>
                    </a:lnTo>
                    <a:lnTo>
                      <a:pt x="427" y="67"/>
                    </a:lnTo>
                    <a:lnTo>
                      <a:pt x="427" y="65"/>
                    </a:lnTo>
                    <a:lnTo>
                      <a:pt x="427" y="65"/>
                    </a:lnTo>
                    <a:lnTo>
                      <a:pt x="427" y="65"/>
                    </a:lnTo>
                    <a:lnTo>
                      <a:pt x="427" y="65"/>
                    </a:lnTo>
                    <a:lnTo>
                      <a:pt x="427" y="65"/>
                    </a:lnTo>
                    <a:lnTo>
                      <a:pt x="429" y="65"/>
                    </a:lnTo>
                    <a:lnTo>
                      <a:pt x="429" y="65"/>
                    </a:lnTo>
                    <a:lnTo>
                      <a:pt x="431" y="65"/>
                    </a:lnTo>
                    <a:lnTo>
                      <a:pt x="431" y="65"/>
                    </a:lnTo>
                    <a:lnTo>
                      <a:pt x="431" y="63"/>
                    </a:lnTo>
                    <a:lnTo>
                      <a:pt x="431" y="63"/>
                    </a:lnTo>
                    <a:lnTo>
                      <a:pt x="431" y="63"/>
                    </a:lnTo>
                    <a:lnTo>
                      <a:pt x="431" y="63"/>
                    </a:lnTo>
                    <a:lnTo>
                      <a:pt x="431" y="61"/>
                    </a:lnTo>
                    <a:lnTo>
                      <a:pt x="431" y="61"/>
                    </a:lnTo>
                    <a:lnTo>
                      <a:pt x="431" y="61"/>
                    </a:lnTo>
                    <a:lnTo>
                      <a:pt x="431" y="61"/>
                    </a:lnTo>
                    <a:lnTo>
                      <a:pt x="432" y="61"/>
                    </a:lnTo>
                    <a:lnTo>
                      <a:pt x="432" y="61"/>
                    </a:lnTo>
                    <a:lnTo>
                      <a:pt x="434" y="61"/>
                    </a:lnTo>
                    <a:lnTo>
                      <a:pt x="434" y="61"/>
                    </a:lnTo>
                    <a:lnTo>
                      <a:pt x="434" y="61"/>
                    </a:lnTo>
                    <a:lnTo>
                      <a:pt x="436" y="61"/>
                    </a:lnTo>
                    <a:lnTo>
                      <a:pt x="436" y="61"/>
                    </a:lnTo>
                    <a:lnTo>
                      <a:pt x="438" y="61"/>
                    </a:lnTo>
                    <a:lnTo>
                      <a:pt x="438" y="61"/>
                    </a:lnTo>
                    <a:lnTo>
                      <a:pt x="438" y="59"/>
                    </a:lnTo>
                    <a:lnTo>
                      <a:pt x="438" y="59"/>
                    </a:lnTo>
                    <a:lnTo>
                      <a:pt x="440" y="59"/>
                    </a:lnTo>
                    <a:lnTo>
                      <a:pt x="440" y="59"/>
                    </a:lnTo>
                    <a:lnTo>
                      <a:pt x="440" y="59"/>
                    </a:lnTo>
                    <a:lnTo>
                      <a:pt x="438" y="59"/>
                    </a:lnTo>
                    <a:lnTo>
                      <a:pt x="438" y="59"/>
                    </a:lnTo>
                    <a:lnTo>
                      <a:pt x="438" y="59"/>
                    </a:lnTo>
                    <a:lnTo>
                      <a:pt x="438" y="58"/>
                    </a:lnTo>
                    <a:lnTo>
                      <a:pt x="438" y="58"/>
                    </a:lnTo>
                    <a:lnTo>
                      <a:pt x="438" y="58"/>
                    </a:lnTo>
                    <a:lnTo>
                      <a:pt x="438" y="58"/>
                    </a:lnTo>
                    <a:lnTo>
                      <a:pt x="440" y="58"/>
                    </a:lnTo>
                    <a:lnTo>
                      <a:pt x="440" y="58"/>
                    </a:lnTo>
                    <a:lnTo>
                      <a:pt x="440" y="58"/>
                    </a:lnTo>
                    <a:lnTo>
                      <a:pt x="440" y="58"/>
                    </a:lnTo>
                    <a:lnTo>
                      <a:pt x="440" y="58"/>
                    </a:lnTo>
                    <a:lnTo>
                      <a:pt x="440" y="58"/>
                    </a:lnTo>
                    <a:lnTo>
                      <a:pt x="441" y="58"/>
                    </a:lnTo>
                    <a:lnTo>
                      <a:pt x="441" y="58"/>
                    </a:lnTo>
                    <a:lnTo>
                      <a:pt x="441" y="56"/>
                    </a:lnTo>
                    <a:lnTo>
                      <a:pt x="441" y="56"/>
                    </a:lnTo>
                    <a:lnTo>
                      <a:pt x="443" y="56"/>
                    </a:lnTo>
                    <a:lnTo>
                      <a:pt x="443" y="56"/>
                    </a:lnTo>
                    <a:lnTo>
                      <a:pt x="445" y="56"/>
                    </a:lnTo>
                    <a:lnTo>
                      <a:pt x="445" y="56"/>
                    </a:lnTo>
                    <a:lnTo>
                      <a:pt x="445" y="58"/>
                    </a:lnTo>
                    <a:lnTo>
                      <a:pt x="445" y="58"/>
                    </a:lnTo>
                    <a:lnTo>
                      <a:pt x="445" y="58"/>
                    </a:lnTo>
                    <a:lnTo>
                      <a:pt x="445" y="58"/>
                    </a:lnTo>
                    <a:lnTo>
                      <a:pt x="447" y="58"/>
                    </a:lnTo>
                    <a:lnTo>
                      <a:pt x="447" y="58"/>
                    </a:lnTo>
                    <a:lnTo>
                      <a:pt x="447" y="56"/>
                    </a:lnTo>
                    <a:lnTo>
                      <a:pt x="447" y="56"/>
                    </a:lnTo>
                    <a:lnTo>
                      <a:pt x="449" y="56"/>
                    </a:lnTo>
                    <a:lnTo>
                      <a:pt x="449" y="56"/>
                    </a:lnTo>
                    <a:lnTo>
                      <a:pt x="449" y="56"/>
                    </a:lnTo>
                    <a:lnTo>
                      <a:pt x="449" y="56"/>
                    </a:lnTo>
                    <a:lnTo>
                      <a:pt x="449" y="56"/>
                    </a:lnTo>
                    <a:lnTo>
                      <a:pt x="449" y="54"/>
                    </a:lnTo>
                    <a:lnTo>
                      <a:pt x="449" y="54"/>
                    </a:lnTo>
                    <a:lnTo>
                      <a:pt x="449" y="54"/>
                    </a:lnTo>
                    <a:lnTo>
                      <a:pt x="449" y="54"/>
                    </a:lnTo>
                    <a:lnTo>
                      <a:pt x="447" y="54"/>
                    </a:lnTo>
                    <a:lnTo>
                      <a:pt x="447" y="54"/>
                    </a:lnTo>
                    <a:lnTo>
                      <a:pt x="447" y="54"/>
                    </a:lnTo>
                    <a:lnTo>
                      <a:pt x="447" y="54"/>
                    </a:lnTo>
                    <a:lnTo>
                      <a:pt x="447" y="54"/>
                    </a:lnTo>
                    <a:lnTo>
                      <a:pt x="447" y="54"/>
                    </a:lnTo>
                    <a:lnTo>
                      <a:pt x="447" y="54"/>
                    </a:lnTo>
                    <a:lnTo>
                      <a:pt x="445" y="54"/>
                    </a:lnTo>
                    <a:lnTo>
                      <a:pt x="445" y="54"/>
                    </a:lnTo>
                    <a:lnTo>
                      <a:pt x="445" y="54"/>
                    </a:lnTo>
                    <a:lnTo>
                      <a:pt x="443" y="54"/>
                    </a:lnTo>
                    <a:lnTo>
                      <a:pt x="443" y="54"/>
                    </a:lnTo>
                    <a:lnTo>
                      <a:pt x="443" y="54"/>
                    </a:lnTo>
                    <a:lnTo>
                      <a:pt x="443" y="54"/>
                    </a:lnTo>
                    <a:lnTo>
                      <a:pt x="443" y="52"/>
                    </a:lnTo>
                    <a:lnTo>
                      <a:pt x="443" y="52"/>
                    </a:lnTo>
                    <a:lnTo>
                      <a:pt x="443" y="52"/>
                    </a:lnTo>
                    <a:lnTo>
                      <a:pt x="443" y="50"/>
                    </a:lnTo>
                    <a:lnTo>
                      <a:pt x="443" y="50"/>
                    </a:lnTo>
                    <a:lnTo>
                      <a:pt x="443" y="50"/>
                    </a:lnTo>
                    <a:lnTo>
                      <a:pt x="443" y="50"/>
                    </a:lnTo>
                    <a:lnTo>
                      <a:pt x="445" y="50"/>
                    </a:lnTo>
                    <a:lnTo>
                      <a:pt x="445" y="50"/>
                    </a:lnTo>
                    <a:lnTo>
                      <a:pt x="445" y="48"/>
                    </a:lnTo>
                    <a:lnTo>
                      <a:pt x="445" y="48"/>
                    </a:lnTo>
                    <a:lnTo>
                      <a:pt x="445" y="48"/>
                    </a:lnTo>
                    <a:lnTo>
                      <a:pt x="445" y="48"/>
                    </a:lnTo>
                    <a:lnTo>
                      <a:pt x="445" y="48"/>
                    </a:lnTo>
                    <a:lnTo>
                      <a:pt x="443" y="48"/>
                    </a:lnTo>
                    <a:lnTo>
                      <a:pt x="443" y="48"/>
                    </a:lnTo>
                    <a:lnTo>
                      <a:pt x="443" y="48"/>
                    </a:lnTo>
                    <a:lnTo>
                      <a:pt x="443" y="48"/>
                    </a:lnTo>
                    <a:lnTo>
                      <a:pt x="443" y="47"/>
                    </a:lnTo>
                    <a:lnTo>
                      <a:pt x="445" y="47"/>
                    </a:lnTo>
                    <a:lnTo>
                      <a:pt x="445" y="47"/>
                    </a:lnTo>
                    <a:lnTo>
                      <a:pt x="445" y="47"/>
                    </a:lnTo>
                    <a:lnTo>
                      <a:pt x="445" y="47"/>
                    </a:lnTo>
                    <a:lnTo>
                      <a:pt x="445" y="48"/>
                    </a:lnTo>
                    <a:lnTo>
                      <a:pt x="447" y="48"/>
                    </a:lnTo>
                    <a:lnTo>
                      <a:pt x="447" y="48"/>
                    </a:lnTo>
                    <a:lnTo>
                      <a:pt x="447" y="48"/>
                    </a:lnTo>
                    <a:lnTo>
                      <a:pt x="447" y="48"/>
                    </a:lnTo>
                    <a:lnTo>
                      <a:pt x="449" y="48"/>
                    </a:lnTo>
                    <a:lnTo>
                      <a:pt x="449" y="48"/>
                    </a:lnTo>
                    <a:lnTo>
                      <a:pt x="449" y="48"/>
                    </a:lnTo>
                    <a:lnTo>
                      <a:pt x="451" y="48"/>
                    </a:lnTo>
                    <a:lnTo>
                      <a:pt x="451" y="48"/>
                    </a:lnTo>
                    <a:lnTo>
                      <a:pt x="451" y="47"/>
                    </a:lnTo>
                    <a:lnTo>
                      <a:pt x="452" y="47"/>
                    </a:lnTo>
                    <a:lnTo>
                      <a:pt x="452" y="47"/>
                    </a:lnTo>
                    <a:lnTo>
                      <a:pt x="452" y="47"/>
                    </a:lnTo>
                    <a:lnTo>
                      <a:pt x="452" y="47"/>
                    </a:lnTo>
                    <a:lnTo>
                      <a:pt x="452" y="47"/>
                    </a:lnTo>
                    <a:lnTo>
                      <a:pt x="452"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6" y="45"/>
                    </a:lnTo>
                    <a:lnTo>
                      <a:pt x="456" y="47"/>
                    </a:lnTo>
                    <a:lnTo>
                      <a:pt x="456" y="47"/>
                    </a:lnTo>
                    <a:lnTo>
                      <a:pt x="456" y="47"/>
                    </a:lnTo>
                    <a:lnTo>
                      <a:pt x="456" y="47"/>
                    </a:lnTo>
                    <a:lnTo>
                      <a:pt x="456" y="47"/>
                    </a:lnTo>
                    <a:lnTo>
                      <a:pt x="456" y="47"/>
                    </a:lnTo>
                    <a:lnTo>
                      <a:pt x="458" y="48"/>
                    </a:lnTo>
                    <a:lnTo>
                      <a:pt x="458" y="48"/>
                    </a:lnTo>
                    <a:lnTo>
                      <a:pt x="458" y="48"/>
                    </a:lnTo>
                    <a:lnTo>
                      <a:pt x="458" y="50"/>
                    </a:lnTo>
                    <a:lnTo>
                      <a:pt x="458" y="50"/>
                    </a:lnTo>
                    <a:lnTo>
                      <a:pt x="456" y="50"/>
                    </a:lnTo>
                    <a:lnTo>
                      <a:pt x="458" y="50"/>
                    </a:lnTo>
                    <a:lnTo>
                      <a:pt x="458" y="52"/>
                    </a:lnTo>
                    <a:lnTo>
                      <a:pt x="458" y="52"/>
                    </a:lnTo>
                    <a:lnTo>
                      <a:pt x="458" y="52"/>
                    </a:lnTo>
                    <a:lnTo>
                      <a:pt x="460" y="52"/>
                    </a:lnTo>
                    <a:lnTo>
                      <a:pt x="460" y="52"/>
                    </a:lnTo>
                    <a:lnTo>
                      <a:pt x="460" y="52"/>
                    </a:lnTo>
                    <a:lnTo>
                      <a:pt x="460" y="52"/>
                    </a:lnTo>
                    <a:lnTo>
                      <a:pt x="460" y="52"/>
                    </a:lnTo>
                    <a:lnTo>
                      <a:pt x="460" y="54"/>
                    </a:lnTo>
                    <a:lnTo>
                      <a:pt x="460" y="54"/>
                    </a:lnTo>
                    <a:lnTo>
                      <a:pt x="461" y="54"/>
                    </a:lnTo>
                    <a:lnTo>
                      <a:pt x="461" y="54"/>
                    </a:lnTo>
                    <a:lnTo>
                      <a:pt x="461" y="54"/>
                    </a:lnTo>
                    <a:lnTo>
                      <a:pt x="461" y="54"/>
                    </a:lnTo>
                    <a:lnTo>
                      <a:pt x="460" y="54"/>
                    </a:lnTo>
                    <a:lnTo>
                      <a:pt x="461" y="56"/>
                    </a:lnTo>
                    <a:lnTo>
                      <a:pt x="460" y="56"/>
                    </a:lnTo>
                    <a:lnTo>
                      <a:pt x="460" y="56"/>
                    </a:lnTo>
                    <a:lnTo>
                      <a:pt x="460" y="56"/>
                    </a:lnTo>
                    <a:lnTo>
                      <a:pt x="460" y="56"/>
                    </a:lnTo>
                    <a:lnTo>
                      <a:pt x="460" y="58"/>
                    </a:lnTo>
                    <a:lnTo>
                      <a:pt x="460" y="58"/>
                    </a:lnTo>
                    <a:lnTo>
                      <a:pt x="460" y="58"/>
                    </a:lnTo>
                    <a:lnTo>
                      <a:pt x="460" y="59"/>
                    </a:lnTo>
                    <a:lnTo>
                      <a:pt x="461" y="59"/>
                    </a:lnTo>
                    <a:lnTo>
                      <a:pt x="461" y="59"/>
                    </a:lnTo>
                    <a:lnTo>
                      <a:pt x="461" y="59"/>
                    </a:lnTo>
                    <a:lnTo>
                      <a:pt x="461" y="59"/>
                    </a:lnTo>
                    <a:lnTo>
                      <a:pt x="461" y="59"/>
                    </a:lnTo>
                    <a:lnTo>
                      <a:pt x="463" y="59"/>
                    </a:lnTo>
                    <a:lnTo>
                      <a:pt x="463" y="59"/>
                    </a:lnTo>
                    <a:lnTo>
                      <a:pt x="463" y="59"/>
                    </a:lnTo>
                    <a:lnTo>
                      <a:pt x="463" y="59"/>
                    </a:lnTo>
                    <a:lnTo>
                      <a:pt x="465" y="59"/>
                    </a:lnTo>
                    <a:lnTo>
                      <a:pt x="465" y="59"/>
                    </a:lnTo>
                    <a:lnTo>
                      <a:pt x="465" y="58"/>
                    </a:lnTo>
                    <a:lnTo>
                      <a:pt x="467" y="58"/>
                    </a:lnTo>
                    <a:lnTo>
                      <a:pt x="467" y="58"/>
                    </a:lnTo>
                    <a:lnTo>
                      <a:pt x="467" y="58"/>
                    </a:lnTo>
                    <a:lnTo>
                      <a:pt x="467" y="58"/>
                    </a:lnTo>
                    <a:lnTo>
                      <a:pt x="467" y="58"/>
                    </a:lnTo>
                    <a:lnTo>
                      <a:pt x="465" y="56"/>
                    </a:lnTo>
                    <a:lnTo>
                      <a:pt x="465" y="56"/>
                    </a:lnTo>
                    <a:lnTo>
                      <a:pt x="465" y="56"/>
                    </a:lnTo>
                    <a:lnTo>
                      <a:pt x="465" y="56"/>
                    </a:lnTo>
                    <a:lnTo>
                      <a:pt x="465" y="56"/>
                    </a:lnTo>
                    <a:lnTo>
                      <a:pt x="465" y="56"/>
                    </a:lnTo>
                    <a:lnTo>
                      <a:pt x="465" y="54"/>
                    </a:lnTo>
                    <a:lnTo>
                      <a:pt x="465" y="54"/>
                    </a:lnTo>
                    <a:lnTo>
                      <a:pt x="467" y="54"/>
                    </a:lnTo>
                    <a:lnTo>
                      <a:pt x="467" y="54"/>
                    </a:lnTo>
                    <a:lnTo>
                      <a:pt x="467" y="54"/>
                    </a:lnTo>
                    <a:lnTo>
                      <a:pt x="467" y="54"/>
                    </a:lnTo>
                    <a:lnTo>
                      <a:pt x="467" y="54"/>
                    </a:lnTo>
                    <a:lnTo>
                      <a:pt x="467" y="54"/>
                    </a:lnTo>
                    <a:lnTo>
                      <a:pt x="467" y="54"/>
                    </a:lnTo>
                    <a:lnTo>
                      <a:pt x="469" y="54"/>
                    </a:lnTo>
                    <a:lnTo>
                      <a:pt x="469" y="54"/>
                    </a:lnTo>
                    <a:lnTo>
                      <a:pt x="469" y="54"/>
                    </a:lnTo>
                    <a:lnTo>
                      <a:pt x="469" y="54"/>
                    </a:lnTo>
                    <a:lnTo>
                      <a:pt x="469" y="54"/>
                    </a:lnTo>
                    <a:lnTo>
                      <a:pt x="469" y="54"/>
                    </a:lnTo>
                    <a:lnTo>
                      <a:pt x="470" y="56"/>
                    </a:lnTo>
                    <a:lnTo>
                      <a:pt x="470" y="56"/>
                    </a:lnTo>
                    <a:lnTo>
                      <a:pt x="470" y="56"/>
                    </a:lnTo>
                    <a:lnTo>
                      <a:pt x="470" y="56"/>
                    </a:lnTo>
                    <a:lnTo>
                      <a:pt x="470" y="56"/>
                    </a:lnTo>
                    <a:lnTo>
                      <a:pt x="472" y="56"/>
                    </a:lnTo>
                    <a:lnTo>
                      <a:pt x="472" y="56"/>
                    </a:lnTo>
                    <a:lnTo>
                      <a:pt x="472" y="54"/>
                    </a:lnTo>
                    <a:lnTo>
                      <a:pt x="472" y="54"/>
                    </a:lnTo>
                    <a:lnTo>
                      <a:pt x="472" y="54"/>
                    </a:lnTo>
                    <a:lnTo>
                      <a:pt x="472" y="54"/>
                    </a:lnTo>
                    <a:lnTo>
                      <a:pt x="472" y="54"/>
                    </a:lnTo>
                    <a:lnTo>
                      <a:pt x="472" y="54"/>
                    </a:lnTo>
                    <a:lnTo>
                      <a:pt x="472" y="52"/>
                    </a:lnTo>
                    <a:lnTo>
                      <a:pt x="472" y="52"/>
                    </a:lnTo>
                    <a:lnTo>
                      <a:pt x="472" y="52"/>
                    </a:lnTo>
                    <a:lnTo>
                      <a:pt x="472" y="52"/>
                    </a:lnTo>
                    <a:lnTo>
                      <a:pt x="474" y="52"/>
                    </a:lnTo>
                    <a:lnTo>
                      <a:pt x="474" y="52"/>
                    </a:lnTo>
                    <a:lnTo>
                      <a:pt x="474" y="52"/>
                    </a:lnTo>
                    <a:lnTo>
                      <a:pt x="474" y="50"/>
                    </a:lnTo>
                    <a:lnTo>
                      <a:pt x="476" y="50"/>
                    </a:lnTo>
                    <a:lnTo>
                      <a:pt x="476" y="50"/>
                    </a:lnTo>
                    <a:lnTo>
                      <a:pt x="476" y="50"/>
                    </a:lnTo>
                    <a:lnTo>
                      <a:pt x="476" y="50"/>
                    </a:lnTo>
                    <a:lnTo>
                      <a:pt x="476" y="50"/>
                    </a:lnTo>
                    <a:lnTo>
                      <a:pt x="478" y="50"/>
                    </a:lnTo>
                    <a:lnTo>
                      <a:pt x="478" y="50"/>
                    </a:lnTo>
                    <a:lnTo>
                      <a:pt x="476" y="50"/>
                    </a:lnTo>
                    <a:lnTo>
                      <a:pt x="476" y="48"/>
                    </a:lnTo>
                    <a:lnTo>
                      <a:pt x="476" y="48"/>
                    </a:lnTo>
                    <a:lnTo>
                      <a:pt x="476" y="48"/>
                    </a:lnTo>
                    <a:lnTo>
                      <a:pt x="476" y="48"/>
                    </a:lnTo>
                    <a:lnTo>
                      <a:pt x="478" y="48"/>
                    </a:lnTo>
                    <a:lnTo>
                      <a:pt x="478" y="48"/>
                    </a:lnTo>
                    <a:lnTo>
                      <a:pt x="478" y="47"/>
                    </a:lnTo>
                    <a:lnTo>
                      <a:pt x="478" y="47"/>
                    </a:lnTo>
                    <a:lnTo>
                      <a:pt x="478" y="47"/>
                    </a:lnTo>
                    <a:lnTo>
                      <a:pt x="478" y="47"/>
                    </a:lnTo>
                    <a:lnTo>
                      <a:pt x="478" y="47"/>
                    </a:lnTo>
                    <a:lnTo>
                      <a:pt x="478" y="47"/>
                    </a:lnTo>
                    <a:lnTo>
                      <a:pt x="479" y="48"/>
                    </a:lnTo>
                    <a:lnTo>
                      <a:pt x="479" y="48"/>
                    </a:lnTo>
                    <a:lnTo>
                      <a:pt x="479" y="48"/>
                    </a:lnTo>
                    <a:lnTo>
                      <a:pt x="479" y="48"/>
                    </a:lnTo>
                    <a:lnTo>
                      <a:pt x="481" y="50"/>
                    </a:lnTo>
                    <a:lnTo>
                      <a:pt x="481" y="50"/>
                    </a:lnTo>
                    <a:lnTo>
                      <a:pt x="481" y="50"/>
                    </a:lnTo>
                    <a:lnTo>
                      <a:pt x="481" y="50"/>
                    </a:lnTo>
                    <a:lnTo>
                      <a:pt x="481" y="50"/>
                    </a:lnTo>
                    <a:lnTo>
                      <a:pt x="481" y="52"/>
                    </a:lnTo>
                    <a:lnTo>
                      <a:pt x="481" y="52"/>
                    </a:lnTo>
                    <a:lnTo>
                      <a:pt x="481" y="54"/>
                    </a:lnTo>
                    <a:lnTo>
                      <a:pt x="481" y="54"/>
                    </a:lnTo>
                    <a:lnTo>
                      <a:pt x="481" y="54"/>
                    </a:lnTo>
                    <a:lnTo>
                      <a:pt x="483" y="54"/>
                    </a:lnTo>
                    <a:lnTo>
                      <a:pt x="483" y="54"/>
                    </a:lnTo>
                    <a:lnTo>
                      <a:pt x="483" y="54"/>
                    </a:lnTo>
                    <a:lnTo>
                      <a:pt x="483" y="54"/>
                    </a:lnTo>
                    <a:lnTo>
                      <a:pt x="485" y="54"/>
                    </a:lnTo>
                    <a:lnTo>
                      <a:pt x="485" y="54"/>
                    </a:lnTo>
                    <a:lnTo>
                      <a:pt x="485" y="54"/>
                    </a:lnTo>
                    <a:lnTo>
                      <a:pt x="487" y="54"/>
                    </a:lnTo>
                    <a:lnTo>
                      <a:pt x="487" y="54"/>
                    </a:lnTo>
                    <a:lnTo>
                      <a:pt x="487" y="54"/>
                    </a:lnTo>
                    <a:lnTo>
                      <a:pt x="487" y="54"/>
                    </a:lnTo>
                    <a:lnTo>
                      <a:pt x="487" y="54"/>
                    </a:lnTo>
                    <a:lnTo>
                      <a:pt x="487" y="54"/>
                    </a:lnTo>
                    <a:lnTo>
                      <a:pt x="489" y="54"/>
                    </a:lnTo>
                    <a:lnTo>
                      <a:pt x="489" y="54"/>
                    </a:lnTo>
                    <a:lnTo>
                      <a:pt x="489" y="54"/>
                    </a:lnTo>
                    <a:lnTo>
                      <a:pt x="489" y="54"/>
                    </a:lnTo>
                    <a:lnTo>
                      <a:pt x="489" y="54"/>
                    </a:lnTo>
                    <a:lnTo>
                      <a:pt x="489" y="56"/>
                    </a:lnTo>
                    <a:lnTo>
                      <a:pt x="489" y="56"/>
                    </a:lnTo>
                    <a:lnTo>
                      <a:pt x="489" y="56"/>
                    </a:lnTo>
                    <a:lnTo>
                      <a:pt x="489" y="56"/>
                    </a:lnTo>
                    <a:lnTo>
                      <a:pt x="489" y="58"/>
                    </a:lnTo>
                    <a:lnTo>
                      <a:pt x="489" y="58"/>
                    </a:lnTo>
                    <a:lnTo>
                      <a:pt x="489" y="58"/>
                    </a:lnTo>
                    <a:lnTo>
                      <a:pt x="490" y="58"/>
                    </a:lnTo>
                    <a:lnTo>
                      <a:pt x="490" y="58"/>
                    </a:lnTo>
                    <a:lnTo>
                      <a:pt x="490" y="58"/>
                    </a:lnTo>
                    <a:lnTo>
                      <a:pt x="490" y="58"/>
                    </a:lnTo>
                    <a:lnTo>
                      <a:pt x="490" y="58"/>
                    </a:lnTo>
                    <a:lnTo>
                      <a:pt x="492" y="58"/>
                    </a:lnTo>
                    <a:lnTo>
                      <a:pt x="492" y="58"/>
                    </a:lnTo>
                    <a:lnTo>
                      <a:pt x="492" y="58"/>
                    </a:lnTo>
                    <a:lnTo>
                      <a:pt x="492" y="56"/>
                    </a:lnTo>
                    <a:lnTo>
                      <a:pt x="492" y="56"/>
                    </a:lnTo>
                    <a:lnTo>
                      <a:pt x="492" y="56"/>
                    </a:lnTo>
                    <a:lnTo>
                      <a:pt x="492" y="56"/>
                    </a:lnTo>
                    <a:lnTo>
                      <a:pt x="490" y="56"/>
                    </a:lnTo>
                    <a:lnTo>
                      <a:pt x="490" y="56"/>
                    </a:lnTo>
                    <a:lnTo>
                      <a:pt x="490" y="56"/>
                    </a:lnTo>
                    <a:lnTo>
                      <a:pt x="490" y="56"/>
                    </a:lnTo>
                    <a:lnTo>
                      <a:pt x="490" y="56"/>
                    </a:lnTo>
                    <a:lnTo>
                      <a:pt x="492" y="54"/>
                    </a:lnTo>
                    <a:lnTo>
                      <a:pt x="492" y="54"/>
                    </a:lnTo>
                    <a:lnTo>
                      <a:pt x="492" y="54"/>
                    </a:lnTo>
                    <a:lnTo>
                      <a:pt x="492" y="54"/>
                    </a:lnTo>
                    <a:lnTo>
                      <a:pt x="494" y="54"/>
                    </a:lnTo>
                    <a:lnTo>
                      <a:pt x="494" y="54"/>
                    </a:lnTo>
                    <a:lnTo>
                      <a:pt x="494" y="54"/>
                    </a:lnTo>
                    <a:lnTo>
                      <a:pt x="494" y="54"/>
                    </a:lnTo>
                    <a:lnTo>
                      <a:pt x="494" y="54"/>
                    </a:lnTo>
                    <a:lnTo>
                      <a:pt x="494" y="54"/>
                    </a:lnTo>
                    <a:lnTo>
                      <a:pt x="496" y="54"/>
                    </a:lnTo>
                    <a:lnTo>
                      <a:pt x="494" y="52"/>
                    </a:lnTo>
                    <a:lnTo>
                      <a:pt x="494" y="52"/>
                    </a:lnTo>
                    <a:lnTo>
                      <a:pt x="494" y="52"/>
                    </a:lnTo>
                    <a:lnTo>
                      <a:pt x="494" y="52"/>
                    </a:lnTo>
                    <a:lnTo>
                      <a:pt x="496" y="52"/>
                    </a:lnTo>
                    <a:lnTo>
                      <a:pt x="496" y="52"/>
                    </a:lnTo>
                    <a:lnTo>
                      <a:pt x="496" y="52"/>
                    </a:lnTo>
                    <a:lnTo>
                      <a:pt x="496" y="52"/>
                    </a:lnTo>
                    <a:lnTo>
                      <a:pt x="498" y="52"/>
                    </a:lnTo>
                    <a:lnTo>
                      <a:pt x="498" y="52"/>
                    </a:lnTo>
                    <a:lnTo>
                      <a:pt x="498" y="54"/>
                    </a:lnTo>
                    <a:lnTo>
                      <a:pt x="498" y="54"/>
                    </a:lnTo>
                    <a:lnTo>
                      <a:pt x="498" y="54"/>
                    </a:lnTo>
                    <a:lnTo>
                      <a:pt x="498" y="54"/>
                    </a:lnTo>
                    <a:lnTo>
                      <a:pt x="498" y="54"/>
                    </a:lnTo>
                    <a:lnTo>
                      <a:pt x="498" y="54"/>
                    </a:lnTo>
                    <a:lnTo>
                      <a:pt x="498" y="52"/>
                    </a:lnTo>
                    <a:lnTo>
                      <a:pt x="498" y="52"/>
                    </a:lnTo>
                    <a:lnTo>
                      <a:pt x="498" y="52"/>
                    </a:lnTo>
                    <a:lnTo>
                      <a:pt x="498" y="50"/>
                    </a:lnTo>
                    <a:lnTo>
                      <a:pt x="499" y="48"/>
                    </a:lnTo>
                    <a:lnTo>
                      <a:pt x="499" y="48"/>
                    </a:lnTo>
                    <a:lnTo>
                      <a:pt x="499" y="48"/>
                    </a:lnTo>
                    <a:lnTo>
                      <a:pt x="499" y="47"/>
                    </a:lnTo>
                    <a:lnTo>
                      <a:pt x="499" y="47"/>
                    </a:lnTo>
                    <a:lnTo>
                      <a:pt x="499" y="47"/>
                    </a:lnTo>
                    <a:lnTo>
                      <a:pt x="501" y="47"/>
                    </a:lnTo>
                    <a:lnTo>
                      <a:pt x="501" y="47"/>
                    </a:lnTo>
                    <a:lnTo>
                      <a:pt x="501" y="47"/>
                    </a:lnTo>
                    <a:lnTo>
                      <a:pt x="501" y="47"/>
                    </a:lnTo>
                    <a:lnTo>
                      <a:pt x="501" y="47"/>
                    </a:lnTo>
                    <a:lnTo>
                      <a:pt x="503" y="48"/>
                    </a:lnTo>
                    <a:lnTo>
                      <a:pt x="503" y="48"/>
                    </a:lnTo>
                    <a:lnTo>
                      <a:pt x="503" y="48"/>
                    </a:lnTo>
                    <a:lnTo>
                      <a:pt x="503" y="48"/>
                    </a:lnTo>
                    <a:lnTo>
                      <a:pt x="503" y="48"/>
                    </a:lnTo>
                    <a:lnTo>
                      <a:pt x="505" y="48"/>
                    </a:lnTo>
                    <a:lnTo>
                      <a:pt x="505" y="48"/>
                    </a:lnTo>
                    <a:lnTo>
                      <a:pt x="505" y="48"/>
                    </a:lnTo>
                    <a:lnTo>
                      <a:pt x="507" y="48"/>
                    </a:lnTo>
                    <a:lnTo>
                      <a:pt x="507" y="50"/>
                    </a:lnTo>
                    <a:lnTo>
                      <a:pt x="507" y="50"/>
                    </a:lnTo>
                    <a:lnTo>
                      <a:pt x="507" y="50"/>
                    </a:lnTo>
                    <a:lnTo>
                      <a:pt x="508" y="50"/>
                    </a:lnTo>
                    <a:lnTo>
                      <a:pt x="508" y="50"/>
                    </a:lnTo>
                    <a:lnTo>
                      <a:pt x="508" y="50"/>
                    </a:lnTo>
                    <a:lnTo>
                      <a:pt x="508" y="50"/>
                    </a:lnTo>
                    <a:lnTo>
                      <a:pt x="508" y="50"/>
                    </a:lnTo>
                    <a:lnTo>
                      <a:pt x="508" y="50"/>
                    </a:lnTo>
                    <a:lnTo>
                      <a:pt x="508" y="50"/>
                    </a:lnTo>
                    <a:lnTo>
                      <a:pt x="510" y="50"/>
                    </a:lnTo>
                    <a:lnTo>
                      <a:pt x="510" y="50"/>
                    </a:lnTo>
                    <a:lnTo>
                      <a:pt x="510" y="50"/>
                    </a:lnTo>
                    <a:lnTo>
                      <a:pt x="510" y="50"/>
                    </a:lnTo>
                    <a:lnTo>
                      <a:pt x="510" y="50"/>
                    </a:lnTo>
                    <a:lnTo>
                      <a:pt x="510" y="50"/>
                    </a:lnTo>
                    <a:lnTo>
                      <a:pt x="510" y="50"/>
                    </a:lnTo>
                    <a:lnTo>
                      <a:pt x="512" y="50"/>
                    </a:lnTo>
                    <a:lnTo>
                      <a:pt x="512" y="50"/>
                    </a:lnTo>
                    <a:lnTo>
                      <a:pt x="512" y="50"/>
                    </a:lnTo>
                    <a:lnTo>
                      <a:pt x="514" y="50"/>
                    </a:lnTo>
                    <a:lnTo>
                      <a:pt x="514" y="50"/>
                    </a:lnTo>
                    <a:lnTo>
                      <a:pt x="514" y="50"/>
                    </a:lnTo>
                    <a:lnTo>
                      <a:pt x="514" y="52"/>
                    </a:lnTo>
                    <a:lnTo>
                      <a:pt x="514" y="52"/>
                    </a:lnTo>
                    <a:lnTo>
                      <a:pt x="514" y="52"/>
                    </a:lnTo>
                    <a:lnTo>
                      <a:pt x="514" y="52"/>
                    </a:lnTo>
                    <a:lnTo>
                      <a:pt x="514" y="54"/>
                    </a:lnTo>
                    <a:lnTo>
                      <a:pt x="516" y="54"/>
                    </a:lnTo>
                    <a:lnTo>
                      <a:pt x="516" y="54"/>
                    </a:lnTo>
                    <a:lnTo>
                      <a:pt x="516" y="54"/>
                    </a:lnTo>
                    <a:lnTo>
                      <a:pt x="516" y="54"/>
                    </a:lnTo>
                    <a:lnTo>
                      <a:pt x="516" y="54"/>
                    </a:lnTo>
                    <a:lnTo>
                      <a:pt x="517" y="54"/>
                    </a:lnTo>
                    <a:lnTo>
                      <a:pt x="517" y="54"/>
                    </a:lnTo>
                    <a:lnTo>
                      <a:pt x="517" y="56"/>
                    </a:lnTo>
                    <a:lnTo>
                      <a:pt x="517" y="56"/>
                    </a:lnTo>
                    <a:lnTo>
                      <a:pt x="517" y="56"/>
                    </a:lnTo>
                    <a:lnTo>
                      <a:pt x="517" y="56"/>
                    </a:lnTo>
                    <a:lnTo>
                      <a:pt x="517" y="56"/>
                    </a:lnTo>
                    <a:lnTo>
                      <a:pt x="517" y="56"/>
                    </a:lnTo>
                    <a:lnTo>
                      <a:pt x="517" y="56"/>
                    </a:lnTo>
                    <a:lnTo>
                      <a:pt x="517" y="56"/>
                    </a:lnTo>
                    <a:lnTo>
                      <a:pt x="517" y="58"/>
                    </a:lnTo>
                    <a:lnTo>
                      <a:pt x="517" y="58"/>
                    </a:lnTo>
                    <a:lnTo>
                      <a:pt x="517" y="58"/>
                    </a:lnTo>
                    <a:lnTo>
                      <a:pt x="517" y="58"/>
                    </a:lnTo>
                    <a:lnTo>
                      <a:pt x="517" y="59"/>
                    </a:lnTo>
                    <a:lnTo>
                      <a:pt x="517" y="59"/>
                    </a:lnTo>
                    <a:lnTo>
                      <a:pt x="517" y="59"/>
                    </a:lnTo>
                    <a:lnTo>
                      <a:pt x="517" y="59"/>
                    </a:lnTo>
                    <a:lnTo>
                      <a:pt x="517" y="59"/>
                    </a:lnTo>
                    <a:lnTo>
                      <a:pt x="517" y="59"/>
                    </a:lnTo>
                    <a:lnTo>
                      <a:pt x="517" y="59"/>
                    </a:lnTo>
                    <a:lnTo>
                      <a:pt x="519" y="59"/>
                    </a:lnTo>
                    <a:lnTo>
                      <a:pt x="519" y="58"/>
                    </a:lnTo>
                    <a:lnTo>
                      <a:pt x="519" y="58"/>
                    </a:lnTo>
                    <a:lnTo>
                      <a:pt x="519" y="58"/>
                    </a:lnTo>
                    <a:lnTo>
                      <a:pt x="519" y="58"/>
                    </a:lnTo>
                    <a:lnTo>
                      <a:pt x="519" y="58"/>
                    </a:lnTo>
                    <a:lnTo>
                      <a:pt x="519" y="56"/>
                    </a:lnTo>
                    <a:lnTo>
                      <a:pt x="519" y="56"/>
                    </a:lnTo>
                    <a:lnTo>
                      <a:pt x="521" y="56"/>
                    </a:lnTo>
                    <a:lnTo>
                      <a:pt x="521" y="56"/>
                    </a:lnTo>
                    <a:lnTo>
                      <a:pt x="521" y="56"/>
                    </a:lnTo>
                    <a:lnTo>
                      <a:pt x="521" y="56"/>
                    </a:lnTo>
                    <a:lnTo>
                      <a:pt x="521" y="56"/>
                    </a:lnTo>
                    <a:lnTo>
                      <a:pt x="521" y="56"/>
                    </a:lnTo>
                    <a:lnTo>
                      <a:pt x="523" y="56"/>
                    </a:lnTo>
                    <a:lnTo>
                      <a:pt x="523" y="56"/>
                    </a:lnTo>
                    <a:lnTo>
                      <a:pt x="523" y="56"/>
                    </a:lnTo>
                    <a:lnTo>
                      <a:pt x="525" y="56"/>
                    </a:lnTo>
                    <a:lnTo>
                      <a:pt x="525" y="56"/>
                    </a:lnTo>
                    <a:lnTo>
                      <a:pt x="525" y="54"/>
                    </a:lnTo>
                    <a:lnTo>
                      <a:pt x="526" y="54"/>
                    </a:lnTo>
                    <a:lnTo>
                      <a:pt x="526" y="54"/>
                    </a:lnTo>
                    <a:lnTo>
                      <a:pt x="526" y="54"/>
                    </a:lnTo>
                    <a:lnTo>
                      <a:pt x="528" y="54"/>
                    </a:lnTo>
                    <a:lnTo>
                      <a:pt x="528" y="56"/>
                    </a:lnTo>
                    <a:lnTo>
                      <a:pt x="528" y="56"/>
                    </a:lnTo>
                    <a:lnTo>
                      <a:pt x="528" y="56"/>
                    </a:lnTo>
                    <a:lnTo>
                      <a:pt x="528" y="58"/>
                    </a:lnTo>
                    <a:lnTo>
                      <a:pt x="528" y="58"/>
                    </a:lnTo>
                    <a:lnTo>
                      <a:pt x="528" y="58"/>
                    </a:lnTo>
                    <a:lnTo>
                      <a:pt x="528" y="58"/>
                    </a:lnTo>
                    <a:lnTo>
                      <a:pt x="528" y="58"/>
                    </a:lnTo>
                    <a:lnTo>
                      <a:pt x="530" y="59"/>
                    </a:lnTo>
                    <a:lnTo>
                      <a:pt x="530" y="59"/>
                    </a:lnTo>
                    <a:lnTo>
                      <a:pt x="530" y="59"/>
                    </a:lnTo>
                    <a:lnTo>
                      <a:pt x="530" y="59"/>
                    </a:lnTo>
                    <a:lnTo>
                      <a:pt x="530" y="59"/>
                    </a:lnTo>
                    <a:lnTo>
                      <a:pt x="530" y="59"/>
                    </a:lnTo>
                    <a:lnTo>
                      <a:pt x="530" y="59"/>
                    </a:lnTo>
                    <a:lnTo>
                      <a:pt x="532" y="59"/>
                    </a:lnTo>
                    <a:lnTo>
                      <a:pt x="532" y="59"/>
                    </a:lnTo>
                    <a:lnTo>
                      <a:pt x="532" y="59"/>
                    </a:lnTo>
                    <a:lnTo>
                      <a:pt x="532" y="58"/>
                    </a:lnTo>
                    <a:lnTo>
                      <a:pt x="532" y="58"/>
                    </a:lnTo>
                    <a:lnTo>
                      <a:pt x="532" y="58"/>
                    </a:lnTo>
                    <a:lnTo>
                      <a:pt x="532" y="56"/>
                    </a:lnTo>
                    <a:lnTo>
                      <a:pt x="532" y="56"/>
                    </a:lnTo>
                    <a:lnTo>
                      <a:pt x="532" y="56"/>
                    </a:lnTo>
                    <a:lnTo>
                      <a:pt x="532" y="56"/>
                    </a:lnTo>
                    <a:lnTo>
                      <a:pt x="532" y="56"/>
                    </a:lnTo>
                    <a:lnTo>
                      <a:pt x="532" y="56"/>
                    </a:lnTo>
                    <a:lnTo>
                      <a:pt x="534" y="56"/>
                    </a:lnTo>
                    <a:lnTo>
                      <a:pt x="534" y="54"/>
                    </a:lnTo>
                    <a:lnTo>
                      <a:pt x="534" y="54"/>
                    </a:lnTo>
                    <a:lnTo>
                      <a:pt x="534" y="52"/>
                    </a:lnTo>
                    <a:lnTo>
                      <a:pt x="534" y="52"/>
                    </a:lnTo>
                    <a:lnTo>
                      <a:pt x="534" y="52"/>
                    </a:lnTo>
                    <a:lnTo>
                      <a:pt x="534" y="52"/>
                    </a:lnTo>
                    <a:lnTo>
                      <a:pt x="534" y="50"/>
                    </a:lnTo>
                    <a:lnTo>
                      <a:pt x="534" y="50"/>
                    </a:lnTo>
                    <a:lnTo>
                      <a:pt x="534" y="50"/>
                    </a:lnTo>
                    <a:lnTo>
                      <a:pt x="534" y="50"/>
                    </a:lnTo>
                    <a:lnTo>
                      <a:pt x="536" y="48"/>
                    </a:lnTo>
                    <a:lnTo>
                      <a:pt x="536" y="48"/>
                    </a:lnTo>
                    <a:lnTo>
                      <a:pt x="536" y="48"/>
                    </a:lnTo>
                    <a:lnTo>
                      <a:pt x="536" y="48"/>
                    </a:lnTo>
                    <a:lnTo>
                      <a:pt x="536" y="48"/>
                    </a:lnTo>
                    <a:lnTo>
                      <a:pt x="536" y="48"/>
                    </a:lnTo>
                    <a:lnTo>
                      <a:pt x="537" y="50"/>
                    </a:lnTo>
                    <a:lnTo>
                      <a:pt x="537" y="50"/>
                    </a:lnTo>
                    <a:lnTo>
                      <a:pt x="537" y="50"/>
                    </a:lnTo>
                    <a:lnTo>
                      <a:pt x="537" y="50"/>
                    </a:lnTo>
                    <a:lnTo>
                      <a:pt x="539" y="50"/>
                    </a:lnTo>
                    <a:lnTo>
                      <a:pt x="539" y="50"/>
                    </a:lnTo>
                    <a:lnTo>
                      <a:pt x="539" y="50"/>
                    </a:lnTo>
                    <a:lnTo>
                      <a:pt x="541" y="50"/>
                    </a:lnTo>
                    <a:lnTo>
                      <a:pt x="543" y="50"/>
                    </a:lnTo>
                    <a:lnTo>
                      <a:pt x="543" y="50"/>
                    </a:lnTo>
                    <a:lnTo>
                      <a:pt x="543" y="50"/>
                    </a:lnTo>
                    <a:lnTo>
                      <a:pt x="543" y="48"/>
                    </a:lnTo>
                    <a:lnTo>
                      <a:pt x="543" y="48"/>
                    </a:lnTo>
                    <a:lnTo>
                      <a:pt x="543" y="48"/>
                    </a:lnTo>
                    <a:lnTo>
                      <a:pt x="543" y="48"/>
                    </a:lnTo>
                    <a:lnTo>
                      <a:pt x="545" y="48"/>
                    </a:lnTo>
                    <a:lnTo>
                      <a:pt x="545" y="50"/>
                    </a:lnTo>
                    <a:lnTo>
                      <a:pt x="545" y="50"/>
                    </a:lnTo>
                    <a:lnTo>
                      <a:pt x="545" y="50"/>
                    </a:lnTo>
                    <a:lnTo>
                      <a:pt x="545" y="52"/>
                    </a:lnTo>
                    <a:lnTo>
                      <a:pt x="545" y="52"/>
                    </a:lnTo>
                    <a:lnTo>
                      <a:pt x="545" y="52"/>
                    </a:lnTo>
                    <a:lnTo>
                      <a:pt x="546" y="52"/>
                    </a:lnTo>
                    <a:lnTo>
                      <a:pt x="546" y="52"/>
                    </a:lnTo>
                    <a:lnTo>
                      <a:pt x="546" y="52"/>
                    </a:lnTo>
                    <a:lnTo>
                      <a:pt x="546" y="52"/>
                    </a:lnTo>
                    <a:lnTo>
                      <a:pt x="546" y="52"/>
                    </a:lnTo>
                    <a:lnTo>
                      <a:pt x="546" y="50"/>
                    </a:lnTo>
                    <a:lnTo>
                      <a:pt x="546" y="50"/>
                    </a:lnTo>
                    <a:lnTo>
                      <a:pt x="548" y="50"/>
                    </a:lnTo>
                    <a:lnTo>
                      <a:pt x="548" y="50"/>
                    </a:lnTo>
                    <a:lnTo>
                      <a:pt x="548" y="50"/>
                    </a:lnTo>
                    <a:lnTo>
                      <a:pt x="548" y="50"/>
                    </a:lnTo>
                    <a:lnTo>
                      <a:pt x="548" y="50"/>
                    </a:lnTo>
                    <a:lnTo>
                      <a:pt x="548" y="50"/>
                    </a:lnTo>
                    <a:lnTo>
                      <a:pt x="550" y="52"/>
                    </a:lnTo>
                    <a:lnTo>
                      <a:pt x="550" y="52"/>
                    </a:lnTo>
                    <a:lnTo>
                      <a:pt x="550" y="52"/>
                    </a:lnTo>
                    <a:lnTo>
                      <a:pt x="550" y="52"/>
                    </a:lnTo>
                    <a:lnTo>
                      <a:pt x="550" y="52"/>
                    </a:lnTo>
                    <a:lnTo>
                      <a:pt x="550" y="52"/>
                    </a:lnTo>
                    <a:lnTo>
                      <a:pt x="550" y="52"/>
                    </a:lnTo>
                    <a:lnTo>
                      <a:pt x="548" y="52"/>
                    </a:lnTo>
                    <a:lnTo>
                      <a:pt x="548" y="52"/>
                    </a:lnTo>
                    <a:lnTo>
                      <a:pt x="548" y="52"/>
                    </a:lnTo>
                    <a:lnTo>
                      <a:pt x="548" y="52"/>
                    </a:lnTo>
                    <a:lnTo>
                      <a:pt x="548" y="52"/>
                    </a:lnTo>
                    <a:lnTo>
                      <a:pt x="548" y="52"/>
                    </a:lnTo>
                    <a:lnTo>
                      <a:pt x="548" y="54"/>
                    </a:lnTo>
                    <a:lnTo>
                      <a:pt x="550" y="54"/>
                    </a:lnTo>
                    <a:lnTo>
                      <a:pt x="550" y="54"/>
                    </a:lnTo>
                    <a:lnTo>
                      <a:pt x="550" y="54"/>
                    </a:lnTo>
                    <a:lnTo>
                      <a:pt x="550" y="54"/>
                    </a:lnTo>
                    <a:lnTo>
                      <a:pt x="550" y="54"/>
                    </a:lnTo>
                    <a:lnTo>
                      <a:pt x="552" y="54"/>
                    </a:lnTo>
                    <a:lnTo>
                      <a:pt x="552" y="54"/>
                    </a:lnTo>
                    <a:lnTo>
                      <a:pt x="552" y="54"/>
                    </a:lnTo>
                    <a:lnTo>
                      <a:pt x="552" y="54"/>
                    </a:lnTo>
                    <a:lnTo>
                      <a:pt x="552" y="54"/>
                    </a:lnTo>
                    <a:lnTo>
                      <a:pt x="552" y="56"/>
                    </a:lnTo>
                    <a:lnTo>
                      <a:pt x="552" y="56"/>
                    </a:lnTo>
                    <a:lnTo>
                      <a:pt x="552" y="56"/>
                    </a:lnTo>
                    <a:lnTo>
                      <a:pt x="552" y="56"/>
                    </a:lnTo>
                    <a:lnTo>
                      <a:pt x="552" y="56"/>
                    </a:lnTo>
                    <a:lnTo>
                      <a:pt x="554" y="56"/>
                    </a:lnTo>
                    <a:lnTo>
                      <a:pt x="554" y="56"/>
                    </a:lnTo>
                    <a:lnTo>
                      <a:pt x="554" y="56"/>
                    </a:lnTo>
                    <a:lnTo>
                      <a:pt x="554" y="56"/>
                    </a:lnTo>
                    <a:lnTo>
                      <a:pt x="554" y="56"/>
                    </a:lnTo>
                    <a:lnTo>
                      <a:pt x="554" y="56"/>
                    </a:lnTo>
                    <a:lnTo>
                      <a:pt x="554" y="56"/>
                    </a:lnTo>
                    <a:lnTo>
                      <a:pt x="554" y="56"/>
                    </a:lnTo>
                    <a:lnTo>
                      <a:pt x="554" y="56"/>
                    </a:lnTo>
                    <a:lnTo>
                      <a:pt x="554" y="54"/>
                    </a:lnTo>
                    <a:lnTo>
                      <a:pt x="554" y="54"/>
                    </a:lnTo>
                    <a:lnTo>
                      <a:pt x="554" y="54"/>
                    </a:lnTo>
                    <a:lnTo>
                      <a:pt x="554" y="54"/>
                    </a:lnTo>
                    <a:lnTo>
                      <a:pt x="554" y="54"/>
                    </a:lnTo>
                    <a:lnTo>
                      <a:pt x="555" y="54"/>
                    </a:lnTo>
                    <a:lnTo>
                      <a:pt x="555" y="54"/>
                    </a:lnTo>
                    <a:lnTo>
                      <a:pt x="555" y="52"/>
                    </a:lnTo>
                    <a:lnTo>
                      <a:pt x="555" y="52"/>
                    </a:lnTo>
                    <a:lnTo>
                      <a:pt x="555" y="52"/>
                    </a:lnTo>
                    <a:lnTo>
                      <a:pt x="557" y="52"/>
                    </a:lnTo>
                    <a:lnTo>
                      <a:pt x="557" y="52"/>
                    </a:lnTo>
                    <a:lnTo>
                      <a:pt x="557" y="52"/>
                    </a:lnTo>
                    <a:lnTo>
                      <a:pt x="557" y="50"/>
                    </a:lnTo>
                    <a:lnTo>
                      <a:pt x="557" y="50"/>
                    </a:lnTo>
                    <a:lnTo>
                      <a:pt x="557" y="50"/>
                    </a:lnTo>
                    <a:lnTo>
                      <a:pt x="557" y="50"/>
                    </a:lnTo>
                    <a:lnTo>
                      <a:pt x="557" y="50"/>
                    </a:lnTo>
                    <a:lnTo>
                      <a:pt x="557" y="50"/>
                    </a:lnTo>
                    <a:lnTo>
                      <a:pt x="557" y="50"/>
                    </a:lnTo>
                    <a:lnTo>
                      <a:pt x="557" y="50"/>
                    </a:lnTo>
                    <a:lnTo>
                      <a:pt x="557" y="50"/>
                    </a:lnTo>
                    <a:lnTo>
                      <a:pt x="559" y="50"/>
                    </a:lnTo>
                    <a:lnTo>
                      <a:pt x="559" y="50"/>
                    </a:lnTo>
                    <a:lnTo>
                      <a:pt x="559" y="48"/>
                    </a:lnTo>
                    <a:lnTo>
                      <a:pt x="559" y="48"/>
                    </a:lnTo>
                    <a:lnTo>
                      <a:pt x="559" y="48"/>
                    </a:lnTo>
                    <a:lnTo>
                      <a:pt x="559" y="48"/>
                    </a:lnTo>
                    <a:lnTo>
                      <a:pt x="559" y="48"/>
                    </a:lnTo>
                    <a:lnTo>
                      <a:pt x="559" y="48"/>
                    </a:lnTo>
                    <a:lnTo>
                      <a:pt x="559" y="48"/>
                    </a:lnTo>
                    <a:lnTo>
                      <a:pt x="557" y="48"/>
                    </a:lnTo>
                    <a:lnTo>
                      <a:pt x="557" y="48"/>
                    </a:lnTo>
                    <a:lnTo>
                      <a:pt x="557" y="47"/>
                    </a:lnTo>
                    <a:lnTo>
                      <a:pt x="557" y="47"/>
                    </a:lnTo>
                    <a:lnTo>
                      <a:pt x="557" y="47"/>
                    </a:lnTo>
                    <a:lnTo>
                      <a:pt x="559" y="47"/>
                    </a:lnTo>
                    <a:lnTo>
                      <a:pt x="559" y="47"/>
                    </a:lnTo>
                    <a:lnTo>
                      <a:pt x="559" y="47"/>
                    </a:lnTo>
                    <a:lnTo>
                      <a:pt x="561" y="47"/>
                    </a:lnTo>
                    <a:lnTo>
                      <a:pt x="561" y="47"/>
                    </a:lnTo>
                    <a:lnTo>
                      <a:pt x="563" y="45"/>
                    </a:lnTo>
                    <a:lnTo>
                      <a:pt x="563" y="45"/>
                    </a:lnTo>
                    <a:lnTo>
                      <a:pt x="563" y="45"/>
                    </a:lnTo>
                    <a:lnTo>
                      <a:pt x="564" y="45"/>
                    </a:lnTo>
                    <a:lnTo>
                      <a:pt x="564" y="45"/>
                    </a:lnTo>
                    <a:lnTo>
                      <a:pt x="564" y="45"/>
                    </a:lnTo>
                    <a:lnTo>
                      <a:pt x="564" y="45"/>
                    </a:lnTo>
                    <a:lnTo>
                      <a:pt x="564" y="47"/>
                    </a:lnTo>
                    <a:lnTo>
                      <a:pt x="564" y="47"/>
                    </a:lnTo>
                    <a:lnTo>
                      <a:pt x="564" y="47"/>
                    </a:lnTo>
                    <a:lnTo>
                      <a:pt x="564" y="47"/>
                    </a:lnTo>
                    <a:lnTo>
                      <a:pt x="564" y="47"/>
                    </a:lnTo>
                    <a:lnTo>
                      <a:pt x="566" y="47"/>
                    </a:lnTo>
                    <a:lnTo>
                      <a:pt x="566" y="47"/>
                    </a:lnTo>
                    <a:lnTo>
                      <a:pt x="566" y="47"/>
                    </a:lnTo>
                    <a:lnTo>
                      <a:pt x="566" y="47"/>
                    </a:lnTo>
                    <a:lnTo>
                      <a:pt x="566" y="47"/>
                    </a:lnTo>
                    <a:lnTo>
                      <a:pt x="568" y="47"/>
                    </a:lnTo>
                    <a:lnTo>
                      <a:pt x="568" y="45"/>
                    </a:lnTo>
                    <a:lnTo>
                      <a:pt x="568" y="45"/>
                    </a:lnTo>
                    <a:lnTo>
                      <a:pt x="568" y="45"/>
                    </a:lnTo>
                    <a:lnTo>
                      <a:pt x="568" y="45"/>
                    </a:lnTo>
                    <a:lnTo>
                      <a:pt x="568" y="45"/>
                    </a:lnTo>
                    <a:lnTo>
                      <a:pt x="568" y="43"/>
                    </a:lnTo>
                    <a:lnTo>
                      <a:pt x="568" y="43"/>
                    </a:lnTo>
                    <a:lnTo>
                      <a:pt x="568" y="43"/>
                    </a:lnTo>
                    <a:lnTo>
                      <a:pt x="570" y="43"/>
                    </a:lnTo>
                    <a:lnTo>
                      <a:pt x="570" y="43"/>
                    </a:lnTo>
                    <a:lnTo>
                      <a:pt x="570" y="43"/>
                    </a:lnTo>
                    <a:lnTo>
                      <a:pt x="570" y="45"/>
                    </a:lnTo>
                    <a:lnTo>
                      <a:pt x="570" y="45"/>
                    </a:lnTo>
                    <a:lnTo>
                      <a:pt x="570" y="45"/>
                    </a:lnTo>
                    <a:lnTo>
                      <a:pt x="572" y="45"/>
                    </a:lnTo>
                    <a:lnTo>
                      <a:pt x="572" y="45"/>
                    </a:lnTo>
                    <a:lnTo>
                      <a:pt x="572" y="45"/>
                    </a:lnTo>
                    <a:lnTo>
                      <a:pt x="574" y="45"/>
                    </a:lnTo>
                    <a:lnTo>
                      <a:pt x="574" y="45"/>
                    </a:lnTo>
                    <a:lnTo>
                      <a:pt x="574" y="45"/>
                    </a:lnTo>
                    <a:lnTo>
                      <a:pt x="574" y="45"/>
                    </a:lnTo>
                    <a:lnTo>
                      <a:pt x="574" y="45"/>
                    </a:lnTo>
                    <a:lnTo>
                      <a:pt x="574" y="43"/>
                    </a:lnTo>
                    <a:lnTo>
                      <a:pt x="574" y="43"/>
                    </a:lnTo>
                    <a:lnTo>
                      <a:pt x="574" y="43"/>
                    </a:lnTo>
                    <a:lnTo>
                      <a:pt x="574" y="43"/>
                    </a:lnTo>
                    <a:lnTo>
                      <a:pt x="574" y="43"/>
                    </a:lnTo>
                    <a:lnTo>
                      <a:pt x="574" y="43"/>
                    </a:lnTo>
                    <a:lnTo>
                      <a:pt x="574" y="43"/>
                    </a:lnTo>
                    <a:lnTo>
                      <a:pt x="574" y="41"/>
                    </a:lnTo>
                    <a:lnTo>
                      <a:pt x="574" y="41"/>
                    </a:lnTo>
                    <a:lnTo>
                      <a:pt x="574" y="41"/>
                    </a:lnTo>
                    <a:lnTo>
                      <a:pt x="574" y="41"/>
                    </a:lnTo>
                    <a:lnTo>
                      <a:pt x="574" y="41"/>
                    </a:lnTo>
                    <a:lnTo>
                      <a:pt x="574" y="41"/>
                    </a:lnTo>
                    <a:lnTo>
                      <a:pt x="574" y="41"/>
                    </a:lnTo>
                    <a:lnTo>
                      <a:pt x="574" y="39"/>
                    </a:lnTo>
                    <a:lnTo>
                      <a:pt x="574" y="39"/>
                    </a:lnTo>
                    <a:lnTo>
                      <a:pt x="575" y="39"/>
                    </a:lnTo>
                    <a:lnTo>
                      <a:pt x="575" y="39"/>
                    </a:lnTo>
                    <a:lnTo>
                      <a:pt x="575" y="39"/>
                    </a:lnTo>
                    <a:lnTo>
                      <a:pt x="577" y="39"/>
                    </a:lnTo>
                    <a:lnTo>
                      <a:pt x="577" y="39"/>
                    </a:lnTo>
                    <a:lnTo>
                      <a:pt x="577" y="39"/>
                    </a:lnTo>
                    <a:lnTo>
                      <a:pt x="577" y="39"/>
                    </a:lnTo>
                    <a:lnTo>
                      <a:pt x="577" y="39"/>
                    </a:lnTo>
                    <a:lnTo>
                      <a:pt x="577" y="39"/>
                    </a:lnTo>
                    <a:lnTo>
                      <a:pt x="577" y="39"/>
                    </a:lnTo>
                    <a:lnTo>
                      <a:pt x="577" y="39"/>
                    </a:lnTo>
                    <a:lnTo>
                      <a:pt x="577" y="39"/>
                    </a:lnTo>
                    <a:lnTo>
                      <a:pt x="577" y="39"/>
                    </a:lnTo>
                    <a:lnTo>
                      <a:pt x="577" y="39"/>
                    </a:lnTo>
                    <a:lnTo>
                      <a:pt x="577" y="38"/>
                    </a:lnTo>
                    <a:lnTo>
                      <a:pt x="577" y="38"/>
                    </a:lnTo>
                    <a:lnTo>
                      <a:pt x="577" y="38"/>
                    </a:lnTo>
                    <a:lnTo>
                      <a:pt x="577" y="38"/>
                    </a:lnTo>
                    <a:lnTo>
                      <a:pt x="577" y="38"/>
                    </a:lnTo>
                    <a:lnTo>
                      <a:pt x="577" y="38"/>
                    </a:lnTo>
                    <a:lnTo>
                      <a:pt x="577" y="38"/>
                    </a:lnTo>
                    <a:lnTo>
                      <a:pt x="579" y="38"/>
                    </a:lnTo>
                    <a:lnTo>
                      <a:pt x="579" y="38"/>
                    </a:lnTo>
                    <a:lnTo>
                      <a:pt x="579" y="38"/>
                    </a:lnTo>
                    <a:lnTo>
                      <a:pt x="579" y="39"/>
                    </a:lnTo>
                    <a:lnTo>
                      <a:pt x="579" y="39"/>
                    </a:lnTo>
                    <a:lnTo>
                      <a:pt x="579" y="39"/>
                    </a:lnTo>
                    <a:lnTo>
                      <a:pt x="579" y="38"/>
                    </a:lnTo>
                    <a:lnTo>
                      <a:pt x="579" y="38"/>
                    </a:lnTo>
                    <a:lnTo>
                      <a:pt x="579" y="38"/>
                    </a:lnTo>
                    <a:lnTo>
                      <a:pt x="579" y="38"/>
                    </a:lnTo>
                    <a:lnTo>
                      <a:pt x="579" y="38"/>
                    </a:lnTo>
                    <a:lnTo>
                      <a:pt x="579" y="36"/>
                    </a:lnTo>
                    <a:lnTo>
                      <a:pt x="579" y="36"/>
                    </a:lnTo>
                    <a:lnTo>
                      <a:pt x="581" y="36"/>
                    </a:lnTo>
                    <a:lnTo>
                      <a:pt x="581" y="36"/>
                    </a:lnTo>
                    <a:lnTo>
                      <a:pt x="581" y="38"/>
                    </a:lnTo>
                    <a:lnTo>
                      <a:pt x="583" y="38"/>
                    </a:lnTo>
                    <a:lnTo>
                      <a:pt x="583" y="38"/>
                    </a:lnTo>
                    <a:lnTo>
                      <a:pt x="583" y="38"/>
                    </a:lnTo>
                    <a:lnTo>
                      <a:pt x="583" y="38"/>
                    </a:lnTo>
                    <a:lnTo>
                      <a:pt x="583" y="38"/>
                    </a:lnTo>
                    <a:lnTo>
                      <a:pt x="583" y="38"/>
                    </a:lnTo>
                    <a:lnTo>
                      <a:pt x="583" y="38"/>
                    </a:lnTo>
                    <a:lnTo>
                      <a:pt x="583" y="38"/>
                    </a:lnTo>
                    <a:lnTo>
                      <a:pt x="584" y="38"/>
                    </a:lnTo>
                    <a:lnTo>
                      <a:pt x="584" y="38"/>
                    </a:lnTo>
                    <a:lnTo>
                      <a:pt x="584" y="39"/>
                    </a:lnTo>
                    <a:lnTo>
                      <a:pt x="584" y="39"/>
                    </a:lnTo>
                    <a:lnTo>
                      <a:pt x="584" y="38"/>
                    </a:lnTo>
                    <a:lnTo>
                      <a:pt x="586" y="38"/>
                    </a:lnTo>
                    <a:lnTo>
                      <a:pt x="586" y="39"/>
                    </a:lnTo>
                    <a:lnTo>
                      <a:pt x="586" y="39"/>
                    </a:lnTo>
                    <a:lnTo>
                      <a:pt x="586" y="39"/>
                    </a:lnTo>
                    <a:lnTo>
                      <a:pt x="586" y="39"/>
                    </a:lnTo>
                    <a:lnTo>
                      <a:pt x="586" y="39"/>
                    </a:lnTo>
                    <a:lnTo>
                      <a:pt x="586" y="39"/>
                    </a:lnTo>
                    <a:lnTo>
                      <a:pt x="588" y="39"/>
                    </a:lnTo>
                    <a:lnTo>
                      <a:pt x="588" y="39"/>
                    </a:lnTo>
                    <a:lnTo>
                      <a:pt x="588" y="39"/>
                    </a:lnTo>
                    <a:lnTo>
                      <a:pt x="586" y="38"/>
                    </a:lnTo>
                    <a:lnTo>
                      <a:pt x="586" y="38"/>
                    </a:lnTo>
                    <a:lnTo>
                      <a:pt x="586" y="38"/>
                    </a:lnTo>
                    <a:lnTo>
                      <a:pt x="586" y="38"/>
                    </a:lnTo>
                    <a:lnTo>
                      <a:pt x="586" y="38"/>
                    </a:lnTo>
                    <a:lnTo>
                      <a:pt x="586" y="38"/>
                    </a:lnTo>
                    <a:lnTo>
                      <a:pt x="586" y="38"/>
                    </a:lnTo>
                    <a:lnTo>
                      <a:pt x="586" y="36"/>
                    </a:lnTo>
                    <a:lnTo>
                      <a:pt x="588" y="36"/>
                    </a:lnTo>
                    <a:lnTo>
                      <a:pt x="588" y="36"/>
                    </a:lnTo>
                    <a:lnTo>
                      <a:pt x="588" y="34"/>
                    </a:lnTo>
                    <a:lnTo>
                      <a:pt x="588" y="34"/>
                    </a:lnTo>
                    <a:lnTo>
                      <a:pt x="588" y="34"/>
                    </a:lnTo>
                    <a:lnTo>
                      <a:pt x="588" y="34"/>
                    </a:lnTo>
                    <a:lnTo>
                      <a:pt x="588" y="34"/>
                    </a:lnTo>
                    <a:lnTo>
                      <a:pt x="588" y="34"/>
                    </a:lnTo>
                    <a:lnTo>
                      <a:pt x="590" y="34"/>
                    </a:lnTo>
                    <a:lnTo>
                      <a:pt x="590" y="34"/>
                    </a:lnTo>
                    <a:lnTo>
                      <a:pt x="590" y="32"/>
                    </a:lnTo>
                    <a:lnTo>
                      <a:pt x="590" y="32"/>
                    </a:lnTo>
                    <a:lnTo>
                      <a:pt x="590" y="32"/>
                    </a:lnTo>
                    <a:lnTo>
                      <a:pt x="590" y="32"/>
                    </a:lnTo>
                    <a:lnTo>
                      <a:pt x="592" y="32"/>
                    </a:lnTo>
                    <a:lnTo>
                      <a:pt x="592" y="32"/>
                    </a:lnTo>
                    <a:lnTo>
                      <a:pt x="592" y="32"/>
                    </a:lnTo>
                    <a:lnTo>
                      <a:pt x="592" y="32"/>
                    </a:lnTo>
                    <a:lnTo>
                      <a:pt x="592" y="32"/>
                    </a:lnTo>
                    <a:lnTo>
                      <a:pt x="592" y="30"/>
                    </a:lnTo>
                    <a:lnTo>
                      <a:pt x="592" y="30"/>
                    </a:lnTo>
                    <a:lnTo>
                      <a:pt x="592" y="30"/>
                    </a:lnTo>
                    <a:lnTo>
                      <a:pt x="592" y="30"/>
                    </a:lnTo>
                    <a:lnTo>
                      <a:pt x="593" y="29"/>
                    </a:lnTo>
                    <a:lnTo>
                      <a:pt x="593" y="29"/>
                    </a:lnTo>
                    <a:lnTo>
                      <a:pt x="593" y="29"/>
                    </a:lnTo>
                    <a:lnTo>
                      <a:pt x="593" y="29"/>
                    </a:lnTo>
                    <a:lnTo>
                      <a:pt x="593" y="29"/>
                    </a:lnTo>
                    <a:lnTo>
                      <a:pt x="593" y="29"/>
                    </a:lnTo>
                    <a:lnTo>
                      <a:pt x="593" y="27"/>
                    </a:lnTo>
                    <a:lnTo>
                      <a:pt x="593" y="27"/>
                    </a:lnTo>
                    <a:lnTo>
                      <a:pt x="593" y="27"/>
                    </a:lnTo>
                    <a:lnTo>
                      <a:pt x="593" y="27"/>
                    </a:lnTo>
                    <a:lnTo>
                      <a:pt x="593" y="27"/>
                    </a:lnTo>
                    <a:lnTo>
                      <a:pt x="593" y="27"/>
                    </a:lnTo>
                    <a:lnTo>
                      <a:pt x="593" y="27"/>
                    </a:lnTo>
                    <a:lnTo>
                      <a:pt x="593" y="27"/>
                    </a:lnTo>
                    <a:lnTo>
                      <a:pt x="593" y="27"/>
                    </a:lnTo>
                    <a:lnTo>
                      <a:pt x="593" y="25"/>
                    </a:lnTo>
                    <a:lnTo>
                      <a:pt x="593" y="25"/>
                    </a:lnTo>
                    <a:lnTo>
                      <a:pt x="593" y="25"/>
                    </a:lnTo>
                    <a:lnTo>
                      <a:pt x="593" y="25"/>
                    </a:lnTo>
                    <a:lnTo>
                      <a:pt x="595" y="25"/>
                    </a:lnTo>
                    <a:lnTo>
                      <a:pt x="595" y="25"/>
                    </a:lnTo>
                    <a:lnTo>
                      <a:pt x="595" y="25"/>
                    </a:lnTo>
                    <a:lnTo>
                      <a:pt x="595" y="25"/>
                    </a:lnTo>
                    <a:lnTo>
                      <a:pt x="595" y="25"/>
                    </a:lnTo>
                    <a:lnTo>
                      <a:pt x="595" y="25"/>
                    </a:lnTo>
                    <a:lnTo>
                      <a:pt x="595" y="25"/>
                    </a:lnTo>
                    <a:lnTo>
                      <a:pt x="595" y="25"/>
                    </a:lnTo>
                    <a:lnTo>
                      <a:pt x="595" y="25"/>
                    </a:lnTo>
                    <a:lnTo>
                      <a:pt x="595" y="23"/>
                    </a:lnTo>
                    <a:lnTo>
                      <a:pt x="595" y="23"/>
                    </a:lnTo>
                    <a:lnTo>
                      <a:pt x="595" y="23"/>
                    </a:lnTo>
                    <a:lnTo>
                      <a:pt x="597" y="23"/>
                    </a:lnTo>
                    <a:lnTo>
                      <a:pt x="597" y="23"/>
                    </a:lnTo>
                    <a:lnTo>
                      <a:pt x="597" y="23"/>
                    </a:lnTo>
                    <a:lnTo>
                      <a:pt x="597" y="23"/>
                    </a:lnTo>
                    <a:lnTo>
                      <a:pt x="597" y="23"/>
                    </a:lnTo>
                    <a:lnTo>
                      <a:pt x="597" y="25"/>
                    </a:lnTo>
                    <a:lnTo>
                      <a:pt x="597" y="25"/>
                    </a:lnTo>
                    <a:lnTo>
                      <a:pt x="597" y="25"/>
                    </a:lnTo>
                    <a:lnTo>
                      <a:pt x="597" y="23"/>
                    </a:lnTo>
                    <a:lnTo>
                      <a:pt x="597" y="23"/>
                    </a:lnTo>
                    <a:lnTo>
                      <a:pt x="597" y="23"/>
                    </a:lnTo>
                    <a:lnTo>
                      <a:pt x="597" y="23"/>
                    </a:lnTo>
                    <a:lnTo>
                      <a:pt x="597" y="23"/>
                    </a:lnTo>
                    <a:lnTo>
                      <a:pt x="597" y="23"/>
                    </a:lnTo>
                    <a:lnTo>
                      <a:pt x="595" y="21"/>
                    </a:lnTo>
                    <a:lnTo>
                      <a:pt x="595" y="21"/>
                    </a:lnTo>
                    <a:lnTo>
                      <a:pt x="597" y="21"/>
                    </a:lnTo>
                    <a:lnTo>
                      <a:pt x="597" y="21"/>
                    </a:lnTo>
                    <a:lnTo>
                      <a:pt x="597" y="21"/>
                    </a:lnTo>
                    <a:lnTo>
                      <a:pt x="599" y="21"/>
                    </a:lnTo>
                    <a:lnTo>
                      <a:pt x="599" y="21"/>
                    </a:lnTo>
                    <a:lnTo>
                      <a:pt x="599" y="21"/>
                    </a:lnTo>
                    <a:lnTo>
                      <a:pt x="599" y="21"/>
                    </a:lnTo>
                    <a:lnTo>
                      <a:pt x="599" y="21"/>
                    </a:lnTo>
                    <a:lnTo>
                      <a:pt x="599" y="21"/>
                    </a:lnTo>
                    <a:lnTo>
                      <a:pt x="599" y="20"/>
                    </a:lnTo>
                    <a:lnTo>
                      <a:pt x="599" y="20"/>
                    </a:lnTo>
                    <a:lnTo>
                      <a:pt x="599" y="20"/>
                    </a:lnTo>
                    <a:lnTo>
                      <a:pt x="599" y="20"/>
                    </a:lnTo>
                    <a:lnTo>
                      <a:pt x="599" y="20"/>
                    </a:lnTo>
                    <a:lnTo>
                      <a:pt x="599" y="18"/>
                    </a:lnTo>
                    <a:lnTo>
                      <a:pt x="599" y="18"/>
                    </a:lnTo>
                    <a:lnTo>
                      <a:pt x="599" y="18"/>
                    </a:lnTo>
                    <a:lnTo>
                      <a:pt x="599" y="18"/>
                    </a:lnTo>
                    <a:lnTo>
                      <a:pt x="599" y="18"/>
                    </a:lnTo>
                    <a:lnTo>
                      <a:pt x="599" y="18"/>
                    </a:lnTo>
                    <a:lnTo>
                      <a:pt x="599" y="18"/>
                    </a:lnTo>
                    <a:lnTo>
                      <a:pt x="599" y="18"/>
                    </a:lnTo>
                    <a:lnTo>
                      <a:pt x="599" y="16"/>
                    </a:lnTo>
                    <a:lnTo>
                      <a:pt x="599" y="16"/>
                    </a:lnTo>
                    <a:lnTo>
                      <a:pt x="599" y="16"/>
                    </a:lnTo>
                    <a:lnTo>
                      <a:pt x="599" y="16"/>
                    </a:lnTo>
                    <a:lnTo>
                      <a:pt x="599" y="16"/>
                    </a:lnTo>
                    <a:lnTo>
                      <a:pt x="599" y="16"/>
                    </a:lnTo>
                    <a:lnTo>
                      <a:pt x="599" y="16"/>
                    </a:lnTo>
                    <a:lnTo>
                      <a:pt x="601" y="16"/>
                    </a:lnTo>
                    <a:lnTo>
                      <a:pt x="601" y="16"/>
                    </a:lnTo>
                    <a:lnTo>
                      <a:pt x="601" y="16"/>
                    </a:lnTo>
                    <a:lnTo>
                      <a:pt x="601" y="14"/>
                    </a:lnTo>
                    <a:lnTo>
                      <a:pt x="601" y="14"/>
                    </a:lnTo>
                    <a:lnTo>
                      <a:pt x="601" y="14"/>
                    </a:lnTo>
                    <a:lnTo>
                      <a:pt x="601" y="14"/>
                    </a:lnTo>
                    <a:lnTo>
                      <a:pt x="601" y="14"/>
                    </a:lnTo>
                    <a:lnTo>
                      <a:pt x="601" y="14"/>
                    </a:lnTo>
                    <a:lnTo>
                      <a:pt x="602" y="14"/>
                    </a:lnTo>
                    <a:lnTo>
                      <a:pt x="602" y="14"/>
                    </a:lnTo>
                    <a:lnTo>
                      <a:pt x="602" y="14"/>
                    </a:lnTo>
                    <a:lnTo>
                      <a:pt x="602" y="14"/>
                    </a:lnTo>
                    <a:lnTo>
                      <a:pt x="602" y="14"/>
                    </a:lnTo>
                    <a:lnTo>
                      <a:pt x="602" y="12"/>
                    </a:lnTo>
                    <a:lnTo>
                      <a:pt x="602" y="12"/>
                    </a:lnTo>
                    <a:lnTo>
                      <a:pt x="602" y="12"/>
                    </a:lnTo>
                    <a:lnTo>
                      <a:pt x="604" y="12"/>
                    </a:lnTo>
                    <a:lnTo>
                      <a:pt x="604" y="12"/>
                    </a:lnTo>
                    <a:lnTo>
                      <a:pt x="604" y="12"/>
                    </a:lnTo>
                    <a:lnTo>
                      <a:pt x="604" y="14"/>
                    </a:lnTo>
                    <a:lnTo>
                      <a:pt x="604" y="14"/>
                    </a:lnTo>
                    <a:lnTo>
                      <a:pt x="604" y="14"/>
                    </a:lnTo>
                    <a:lnTo>
                      <a:pt x="604" y="14"/>
                    </a:lnTo>
                    <a:lnTo>
                      <a:pt x="604" y="14"/>
                    </a:lnTo>
                    <a:lnTo>
                      <a:pt x="604" y="14"/>
                    </a:lnTo>
                    <a:lnTo>
                      <a:pt x="604" y="14"/>
                    </a:lnTo>
                    <a:lnTo>
                      <a:pt x="604" y="14"/>
                    </a:lnTo>
                    <a:lnTo>
                      <a:pt x="606" y="14"/>
                    </a:lnTo>
                    <a:lnTo>
                      <a:pt x="606" y="14"/>
                    </a:lnTo>
                    <a:lnTo>
                      <a:pt x="606" y="14"/>
                    </a:lnTo>
                    <a:lnTo>
                      <a:pt x="606" y="14"/>
                    </a:lnTo>
                    <a:lnTo>
                      <a:pt x="606" y="14"/>
                    </a:lnTo>
                    <a:lnTo>
                      <a:pt x="608" y="14"/>
                    </a:lnTo>
                    <a:lnTo>
                      <a:pt x="608" y="14"/>
                    </a:lnTo>
                    <a:lnTo>
                      <a:pt x="608" y="14"/>
                    </a:lnTo>
                    <a:lnTo>
                      <a:pt x="608" y="14"/>
                    </a:lnTo>
                    <a:lnTo>
                      <a:pt x="610" y="14"/>
                    </a:lnTo>
                    <a:lnTo>
                      <a:pt x="610" y="14"/>
                    </a:lnTo>
                    <a:lnTo>
                      <a:pt x="610" y="16"/>
                    </a:lnTo>
                    <a:lnTo>
                      <a:pt x="610" y="16"/>
                    </a:lnTo>
                    <a:lnTo>
                      <a:pt x="610" y="16"/>
                    </a:lnTo>
                    <a:lnTo>
                      <a:pt x="610" y="14"/>
                    </a:lnTo>
                    <a:lnTo>
                      <a:pt x="610" y="14"/>
                    </a:lnTo>
                    <a:lnTo>
                      <a:pt x="610" y="14"/>
                    </a:lnTo>
                    <a:lnTo>
                      <a:pt x="610" y="14"/>
                    </a:lnTo>
                    <a:lnTo>
                      <a:pt x="610" y="14"/>
                    </a:lnTo>
                    <a:lnTo>
                      <a:pt x="610" y="14"/>
                    </a:lnTo>
                    <a:lnTo>
                      <a:pt x="612" y="14"/>
                    </a:lnTo>
                    <a:lnTo>
                      <a:pt x="612" y="14"/>
                    </a:lnTo>
                    <a:lnTo>
                      <a:pt x="612" y="14"/>
                    </a:lnTo>
                    <a:lnTo>
                      <a:pt x="612" y="14"/>
                    </a:lnTo>
                    <a:lnTo>
                      <a:pt x="612" y="14"/>
                    </a:lnTo>
                    <a:lnTo>
                      <a:pt x="612" y="16"/>
                    </a:lnTo>
                    <a:lnTo>
                      <a:pt x="612" y="16"/>
                    </a:lnTo>
                    <a:lnTo>
                      <a:pt x="612" y="16"/>
                    </a:lnTo>
                    <a:lnTo>
                      <a:pt x="612" y="16"/>
                    </a:lnTo>
                    <a:lnTo>
                      <a:pt x="613" y="16"/>
                    </a:lnTo>
                    <a:lnTo>
                      <a:pt x="613" y="16"/>
                    </a:lnTo>
                    <a:lnTo>
                      <a:pt x="613" y="16"/>
                    </a:lnTo>
                    <a:lnTo>
                      <a:pt x="613" y="16"/>
                    </a:lnTo>
                    <a:lnTo>
                      <a:pt x="613" y="16"/>
                    </a:lnTo>
                    <a:lnTo>
                      <a:pt x="613" y="16"/>
                    </a:lnTo>
                    <a:lnTo>
                      <a:pt x="613" y="16"/>
                    </a:lnTo>
                    <a:lnTo>
                      <a:pt x="613" y="16"/>
                    </a:lnTo>
                    <a:lnTo>
                      <a:pt x="615" y="16"/>
                    </a:lnTo>
                    <a:lnTo>
                      <a:pt x="615" y="16"/>
                    </a:lnTo>
                    <a:lnTo>
                      <a:pt x="615" y="16"/>
                    </a:lnTo>
                    <a:lnTo>
                      <a:pt x="615" y="16"/>
                    </a:lnTo>
                    <a:lnTo>
                      <a:pt x="615" y="16"/>
                    </a:lnTo>
                    <a:lnTo>
                      <a:pt x="615" y="16"/>
                    </a:lnTo>
                    <a:lnTo>
                      <a:pt x="615" y="16"/>
                    </a:lnTo>
                    <a:lnTo>
                      <a:pt x="615" y="18"/>
                    </a:lnTo>
                    <a:lnTo>
                      <a:pt x="615" y="18"/>
                    </a:lnTo>
                    <a:lnTo>
                      <a:pt x="615" y="18"/>
                    </a:lnTo>
                    <a:lnTo>
                      <a:pt x="615" y="18"/>
                    </a:lnTo>
                    <a:lnTo>
                      <a:pt x="617" y="18"/>
                    </a:lnTo>
                    <a:lnTo>
                      <a:pt x="615" y="18"/>
                    </a:lnTo>
                    <a:lnTo>
                      <a:pt x="615" y="18"/>
                    </a:lnTo>
                    <a:lnTo>
                      <a:pt x="615" y="16"/>
                    </a:lnTo>
                    <a:lnTo>
                      <a:pt x="617" y="16"/>
                    </a:lnTo>
                    <a:lnTo>
                      <a:pt x="617" y="16"/>
                    </a:lnTo>
                    <a:lnTo>
                      <a:pt x="617" y="16"/>
                    </a:lnTo>
                    <a:lnTo>
                      <a:pt x="617" y="16"/>
                    </a:lnTo>
                    <a:lnTo>
                      <a:pt x="617" y="16"/>
                    </a:lnTo>
                    <a:lnTo>
                      <a:pt x="617" y="16"/>
                    </a:lnTo>
                    <a:lnTo>
                      <a:pt x="617" y="14"/>
                    </a:lnTo>
                    <a:lnTo>
                      <a:pt x="617" y="14"/>
                    </a:lnTo>
                    <a:lnTo>
                      <a:pt x="617" y="14"/>
                    </a:lnTo>
                    <a:lnTo>
                      <a:pt x="617" y="14"/>
                    </a:lnTo>
                    <a:lnTo>
                      <a:pt x="617" y="14"/>
                    </a:lnTo>
                    <a:lnTo>
                      <a:pt x="617" y="12"/>
                    </a:lnTo>
                    <a:lnTo>
                      <a:pt x="617" y="12"/>
                    </a:lnTo>
                    <a:lnTo>
                      <a:pt x="617" y="12"/>
                    </a:lnTo>
                    <a:lnTo>
                      <a:pt x="617" y="12"/>
                    </a:lnTo>
                    <a:lnTo>
                      <a:pt x="617" y="12"/>
                    </a:lnTo>
                    <a:lnTo>
                      <a:pt x="617" y="12"/>
                    </a:lnTo>
                    <a:lnTo>
                      <a:pt x="617" y="10"/>
                    </a:lnTo>
                    <a:lnTo>
                      <a:pt x="617" y="10"/>
                    </a:lnTo>
                    <a:lnTo>
                      <a:pt x="617" y="10"/>
                    </a:lnTo>
                    <a:lnTo>
                      <a:pt x="617" y="10"/>
                    </a:lnTo>
                    <a:lnTo>
                      <a:pt x="617" y="10"/>
                    </a:lnTo>
                    <a:lnTo>
                      <a:pt x="617" y="10"/>
                    </a:lnTo>
                    <a:lnTo>
                      <a:pt x="619" y="10"/>
                    </a:lnTo>
                    <a:lnTo>
                      <a:pt x="619" y="10"/>
                    </a:lnTo>
                    <a:lnTo>
                      <a:pt x="619" y="10"/>
                    </a:lnTo>
                    <a:lnTo>
                      <a:pt x="619" y="10"/>
                    </a:lnTo>
                    <a:lnTo>
                      <a:pt x="619" y="10"/>
                    </a:lnTo>
                    <a:lnTo>
                      <a:pt x="619" y="12"/>
                    </a:lnTo>
                    <a:lnTo>
                      <a:pt x="621" y="12"/>
                    </a:lnTo>
                    <a:lnTo>
                      <a:pt x="621" y="12"/>
                    </a:lnTo>
                    <a:lnTo>
                      <a:pt x="621" y="10"/>
                    </a:lnTo>
                    <a:lnTo>
                      <a:pt x="621" y="10"/>
                    </a:lnTo>
                    <a:lnTo>
                      <a:pt x="621" y="10"/>
                    </a:lnTo>
                    <a:lnTo>
                      <a:pt x="621" y="9"/>
                    </a:lnTo>
                    <a:lnTo>
                      <a:pt x="621" y="9"/>
                    </a:lnTo>
                    <a:lnTo>
                      <a:pt x="621" y="9"/>
                    </a:lnTo>
                    <a:lnTo>
                      <a:pt x="621" y="9"/>
                    </a:lnTo>
                    <a:lnTo>
                      <a:pt x="621" y="9"/>
                    </a:lnTo>
                    <a:lnTo>
                      <a:pt x="621" y="9"/>
                    </a:lnTo>
                    <a:lnTo>
                      <a:pt x="622" y="7"/>
                    </a:lnTo>
                    <a:lnTo>
                      <a:pt x="622" y="7"/>
                    </a:lnTo>
                    <a:lnTo>
                      <a:pt x="622" y="7"/>
                    </a:lnTo>
                    <a:lnTo>
                      <a:pt x="622" y="7"/>
                    </a:lnTo>
                    <a:lnTo>
                      <a:pt x="622" y="7"/>
                    </a:lnTo>
                    <a:lnTo>
                      <a:pt x="622" y="7"/>
                    </a:lnTo>
                    <a:lnTo>
                      <a:pt x="624" y="5"/>
                    </a:lnTo>
                    <a:lnTo>
                      <a:pt x="624" y="5"/>
                    </a:lnTo>
                    <a:lnTo>
                      <a:pt x="624" y="5"/>
                    </a:lnTo>
                    <a:lnTo>
                      <a:pt x="624" y="7"/>
                    </a:lnTo>
                    <a:lnTo>
                      <a:pt x="624" y="7"/>
                    </a:lnTo>
                    <a:lnTo>
                      <a:pt x="624" y="7"/>
                    </a:lnTo>
                    <a:lnTo>
                      <a:pt x="624" y="7"/>
                    </a:lnTo>
                    <a:lnTo>
                      <a:pt x="624" y="7"/>
                    </a:lnTo>
                    <a:lnTo>
                      <a:pt x="624" y="7"/>
                    </a:lnTo>
                    <a:lnTo>
                      <a:pt x="624" y="7"/>
                    </a:lnTo>
                    <a:lnTo>
                      <a:pt x="624" y="9"/>
                    </a:lnTo>
                    <a:lnTo>
                      <a:pt x="626" y="9"/>
                    </a:lnTo>
                    <a:lnTo>
                      <a:pt x="626" y="9"/>
                    </a:lnTo>
                    <a:lnTo>
                      <a:pt x="626" y="9"/>
                    </a:lnTo>
                    <a:lnTo>
                      <a:pt x="626" y="9"/>
                    </a:lnTo>
                    <a:lnTo>
                      <a:pt x="626" y="9"/>
                    </a:lnTo>
                    <a:lnTo>
                      <a:pt x="626" y="9"/>
                    </a:lnTo>
                    <a:lnTo>
                      <a:pt x="626" y="10"/>
                    </a:lnTo>
                    <a:lnTo>
                      <a:pt x="626" y="10"/>
                    </a:lnTo>
                    <a:lnTo>
                      <a:pt x="626" y="10"/>
                    </a:lnTo>
                    <a:lnTo>
                      <a:pt x="626" y="10"/>
                    </a:lnTo>
                    <a:lnTo>
                      <a:pt x="626" y="10"/>
                    </a:lnTo>
                    <a:lnTo>
                      <a:pt x="626" y="10"/>
                    </a:lnTo>
                    <a:lnTo>
                      <a:pt x="626" y="9"/>
                    </a:lnTo>
                    <a:lnTo>
                      <a:pt x="626" y="9"/>
                    </a:lnTo>
                    <a:lnTo>
                      <a:pt x="626" y="9"/>
                    </a:lnTo>
                    <a:lnTo>
                      <a:pt x="626" y="9"/>
                    </a:lnTo>
                    <a:lnTo>
                      <a:pt x="626" y="9"/>
                    </a:lnTo>
                    <a:lnTo>
                      <a:pt x="626" y="9"/>
                    </a:lnTo>
                    <a:lnTo>
                      <a:pt x="626" y="9"/>
                    </a:lnTo>
                    <a:lnTo>
                      <a:pt x="626" y="9"/>
                    </a:lnTo>
                    <a:lnTo>
                      <a:pt x="626" y="9"/>
                    </a:lnTo>
                    <a:lnTo>
                      <a:pt x="626" y="7"/>
                    </a:lnTo>
                    <a:lnTo>
                      <a:pt x="626" y="7"/>
                    </a:lnTo>
                    <a:lnTo>
                      <a:pt x="626" y="7"/>
                    </a:lnTo>
                    <a:lnTo>
                      <a:pt x="626" y="7"/>
                    </a:lnTo>
                    <a:lnTo>
                      <a:pt x="626" y="7"/>
                    </a:lnTo>
                    <a:lnTo>
                      <a:pt x="626" y="7"/>
                    </a:lnTo>
                    <a:lnTo>
                      <a:pt x="626" y="7"/>
                    </a:lnTo>
                    <a:lnTo>
                      <a:pt x="626" y="7"/>
                    </a:lnTo>
                    <a:lnTo>
                      <a:pt x="626" y="7"/>
                    </a:lnTo>
                    <a:lnTo>
                      <a:pt x="628" y="7"/>
                    </a:lnTo>
                    <a:lnTo>
                      <a:pt x="628" y="7"/>
                    </a:lnTo>
                    <a:lnTo>
                      <a:pt x="628" y="7"/>
                    </a:lnTo>
                    <a:lnTo>
                      <a:pt x="628" y="7"/>
                    </a:lnTo>
                    <a:lnTo>
                      <a:pt x="628" y="7"/>
                    </a:lnTo>
                    <a:lnTo>
                      <a:pt x="628" y="5"/>
                    </a:lnTo>
                    <a:lnTo>
                      <a:pt x="628" y="5"/>
                    </a:lnTo>
                    <a:lnTo>
                      <a:pt x="628" y="7"/>
                    </a:lnTo>
                    <a:lnTo>
                      <a:pt x="628" y="7"/>
                    </a:lnTo>
                    <a:lnTo>
                      <a:pt x="628" y="7"/>
                    </a:lnTo>
                    <a:lnTo>
                      <a:pt x="630" y="7"/>
                    </a:lnTo>
                    <a:lnTo>
                      <a:pt x="630" y="5"/>
                    </a:lnTo>
                    <a:lnTo>
                      <a:pt x="630" y="5"/>
                    </a:lnTo>
                    <a:lnTo>
                      <a:pt x="630" y="5"/>
                    </a:lnTo>
                    <a:lnTo>
                      <a:pt x="630" y="5"/>
                    </a:lnTo>
                    <a:lnTo>
                      <a:pt x="630" y="5"/>
                    </a:lnTo>
                    <a:lnTo>
                      <a:pt x="630" y="5"/>
                    </a:lnTo>
                    <a:lnTo>
                      <a:pt x="631" y="5"/>
                    </a:lnTo>
                    <a:lnTo>
                      <a:pt x="631" y="5"/>
                    </a:lnTo>
                    <a:lnTo>
                      <a:pt x="631" y="5"/>
                    </a:lnTo>
                    <a:lnTo>
                      <a:pt x="631" y="5"/>
                    </a:lnTo>
                    <a:lnTo>
                      <a:pt x="631" y="5"/>
                    </a:lnTo>
                    <a:lnTo>
                      <a:pt x="631" y="5"/>
                    </a:lnTo>
                    <a:lnTo>
                      <a:pt x="631" y="5"/>
                    </a:lnTo>
                    <a:lnTo>
                      <a:pt x="631" y="5"/>
                    </a:lnTo>
                    <a:lnTo>
                      <a:pt x="631" y="5"/>
                    </a:lnTo>
                    <a:lnTo>
                      <a:pt x="631" y="7"/>
                    </a:lnTo>
                    <a:lnTo>
                      <a:pt x="633" y="7"/>
                    </a:lnTo>
                    <a:lnTo>
                      <a:pt x="633" y="5"/>
                    </a:lnTo>
                    <a:lnTo>
                      <a:pt x="633" y="5"/>
                    </a:lnTo>
                    <a:lnTo>
                      <a:pt x="633" y="5"/>
                    </a:lnTo>
                    <a:lnTo>
                      <a:pt x="633" y="5"/>
                    </a:lnTo>
                    <a:lnTo>
                      <a:pt x="633" y="5"/>
                    </a:lnTo>
                    <a:lnTo>
                      <a:pt x="635" y="5"/>
                    </a:lnTo>
                    <a:lnTo>
                      <a:pt x="635" y="5"/>
                    </a:lnTo>
                    <a:lnTo>
                      <a:pt x="633" y="7"/>
                    </a:lnTo>
                    <a:lnTo>
                      <a:pt x="633" y="7"/>
                    </a:lnTo>
                    <a:lnTo>
                      <a:pt x="633" y="7"/>
                    </a:lnTo>
                    <a:lnTo>
                      <a:pt x="635" y="7"/>
                    </a:lnTo>
                    <a:lnTo>
                      <a:pt x="635" y="7"/>
                    </a:lnTo>
                    <a:lnTo>
                      <a:pt x="635" y="7"/>
                    </a:lnTo>
                    <a:lnTo>
                      <a:pt x="635" y="5"/>
                    </a:lnTo>
                    <a:lnTo>
                      <a:pt x="635" y="5"/>
                    </a:lnTo>
                    <a:lnTo>
                      <a:pt x="635" y="5"/>
                    </a:lnTo>
                    <a:lnTo>
                      <a:pt x="635" y="5"/>
                    </a:lnTo>
                    <a:lnTo>
                      <a:pt x="635" y="5"/>
                    </a:lnTo>
                    <a:lnTo>
                      <a:pt x="635" y="5"/>
                    </a:lnTo>
                    <a:lnTo>
                      <a:pt x="635" y="5"/>
                    </a:lnTo>
                    <a:lnTo>
                      <a:pt x="635" y="5"/>
                    </a:lnTo>
                    <a:lnTo>
                      <a:pt x="635" y="5"/>
                    </a:lnTo>
                    <a:lnTo>
                      <a:pt x="635" y="5"/>
                    </a:lnTo>
                    <a:lnTo>
                      <a:pt x="635" y="5"/>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7" y="3"/>
                    </a:lnTo>
                    <a:lnTo>
                      <a:pt x="637" y="3"/>
                    </a:lnTo>
                    <a:lnTo>
                      <a:pt x="637" y="3"/>
                    </a:lnTo>
                    <a:lnTo>
                      <a:pt x="637" y="3"/>
                    </a:lnTo>
                    <a:lnTo>
                      <a:pt x="637" y="3"/>
                    </a:lnTo>
                    <a:lnTo>
                      <a:pt x="639" y="3"/>
                    </a:lnTo>
                    <a:lnTo>
                      <a:pt x="639" y="3"/>
                    </a:lnTo>
                    <a:lnTo>
                      <a:pt x="639" y="3"/>
                    </a:lnTo>
                    <a:lnTo>
                      <a:pt x="639" y="3"/>
                    </a:lnTo>
                    <a:lnTo>
                      <a:pt x="639" y="3"/>
                    </a:lnTo>
                    <a:lnTo>
                      <a:pt x="639" y="3"/>
                    </a:lnTo>
                    <a:lnTo>
                      <a:pt x="639" y="3"/>
                    </a:lnTo>
                    <a:lnTo>
                      <a:pt x="639" y="1"/>
                    </a:lnTo>
                    <a:lnTo>
                      <a:pt x="639" y="1"/>
                    </a:lnTo>
                    <a:lnTo>
                      <a:pt x="639" y="1"/>
                    </a:lnTo>
                    <a:lnTo>
                      <a:pt x="639" y="1"/>
                    </a:lnTo>
                    <a:lnTo>
                      <a:pt x="639" y="1"/>
                    </a:lnTo>
                    <a:lnTo>
                      <a:pt x="639" y="1"/>
                    </a:lnTo>
                    <a:lnTo>
                      <a:pt x="639" y="1"/>
                    </a:lnTo>
                    <a:lnTo>
                      <a:pt x="639" y="1"/>
                    </a:lnTo>
                    <a:lnTo>
                      <a:pt x="639" y="1"/>
                    </a:lnTo>
                    <a:lnTo>
                      <a:pt x="640" y="0"/>
                    </a:lnTo>
                    <a:lnTo>
                      <a:pt x="640" y="0"/>
                    </a:lnTo>
                    <a:lnTo>
                      <a:pt x="640" y="0"/>
                    </a:lnTo>
                    <a:lnTo>
                      <a:pt x="640" y="0"/>
                    </a:lnTo>
                    <a:lnTo>
                      <a:pt x="640" y="0"/>
                    </a:lnTo>
                    <a:lnTo>
                      <a:pt x="640" y="0"/>
                    </a:lnTo>
                    <a:lnTo>
                      <a:pt x="640" y="0"/>
                    </a:lnTo>
                    <a:lnTo>
                      <a:pt x="642" y="0"/>
                    </a:lnTo>
                    <a:lnTo>
                      <a:pt x="642" y="0"/>
                    </a:lnTo>
                    <a:lnTo>
                      <a:pt x="642" y="0"/>
                    </a:lnTo>
                    <a:lnTo>
                      <a:pt x="642" y="0"/>
                    </a:lnTo>
                    <a:lnTo>
                      <a:pt x="642" y="0"/>
                    </a:lnTo>
                    <a:lnTo>
                      <a:pt x="642" y="0"/>
                    </a:lnTo>
                    <a:lnTo>
                      <a:pt x="642" y="0"/>
                    </a:lnTo>
                    <a:lnTo>
                      <a:pt x="642" y="0"/>
                    </a:lnTo>
                    <a:lnTo>
                      <a:pt x="642" y="0"/>
                    </a:lnTo>
                    <a:lnTo>
                      <a:pt x="644" y="0"/>
                    </a:lnTo>
                    <a:lnTo>
                      <a:pt x="644" y="0"/>
                    </a:lnTo>
                    <a:lnTo>
                      <a:pt x="644" y="0"/>
                    </a:lnTo>
                    <a:lnTo>
                      <a:pt x="644" y="0"/>
                    </a:lnTo>
                    <a:lnTo>
                      <a:pt x="646" y="0"/>
                    </a:lnTo>
                    <a:lnTo>
                      <a:pt x="646" y="0"/>
                    </a:lnTo>
                    <a:lnTo>
                      <a:pt x="646" y="0"/>
                    </a:lnTo>
                    <a:lnTo>
                      <a:pt x="646" y="0"/>
                    </a:lnTo>
                    <a:lnTo>
                      <a:pt x="646" y="0"/>
                    </a:lnTo>
                    <a:lnTo>
                      <a:pt x="644" y="0"/>
                    </a:lnTo>
                    <a:lnTo>
                      <a:pt x="644" y="1"/>
                    </a:lnTo>
                    <a:lnTo>
                      <a:pt x="644" y="1"/>
                    </a:lnTo>
                    <a:lnTo>
                      <a:pt x="644" y="1"/>
                    </a:lnTo>
                    <a:lnTo>
                      <a:pt x="644" y="1"/>
                    </a:lnTo>
                    <a:lnTo>
                      <a:pt x="646" y="1"/>
                    </a:lnTo>
                    <a:lnTo>
                      <a:pt x="646" y="1"/>
                    </a:lnTo>
                    <a:lnTo>
                      <a:pt x="644" y="1"/>
                    </a:lnTo>
                    <a:lnTo>
                      <a:pt x="644" y="1"/>
                    </a:lnTo>
                    <a:lnTo>
                      <a:pt x="646" y="1"/>
                    </a:lnTo>
                    <a:lnTo>
                      <a:pt x="646" y="1"/>
                    </a:lnTo>
                    <a:lnTo>
                      <a:pt x="646" y="1"/>
                    </a:lnTo>
                    <a:lnTo>
                      <a:pt x="646" y="3"/>
                    </a:lnTo>
                    <a:lnTo>
                      <a:pt x="646" y="3"/>
                    </a:lnTo>
                    <a:lnTo>
                      <a:pt x="646" y="3"/>
                    </a:lnTo>
                    <a:lnTo>
                      <a:pt x="646" y="3"/>
                    </a:lnTo>
                    <a:lnTo>
                      <a:pt x="646" y="3"/>
                    </a:lnTo>
                    <a:lnTo>
                      <a:pt x="648" y="3"/>
                    </a:lnTo>
                    <a:lnTo>
                      <a:pt x="648" y="3"/>
                    </a:lnTo>
                    <a:lnTo>
                      <a:pt x="648" y="3"/>
                    </a:lnTo>
                    <a:lnTo>
                      <a:pt x="648" y="3"/>
                    </a:lnTo>
                    <a:lnTo>
                      <a:pt x="648" y="3"/>
                    </a:lnTo>
                    <a:lnTo>
                      <a:pt x="648" y="3"/>
                    </a:lnTo>
                    <a:lnTo>
                      <a:pt x="648" y="3"/>
                    </a:lnTo>
                    <a:lnTo>
                      <a:pt x="648" y="3"/>
                    </a:lnTo>
                    <a:lnTo>
                      <a:pt x="648" y="3"/>
                    </a:lnTo>
                    <a:lnTo>
                      <a:pt x="648" y="3"/>
                    </a:lnTo>
                    <a:lnTo>
                      <a:pt x="648" y="3"/>
                    </a:lnTo>
                    <a:lnTo>
                      <a:pt x="649" y="3"/>
                    </a:lnTo>
                    <a:lnTo>
                      <a:pt x="649" y="5"/>
                    </a:lnTo>
                    <a:lnTo>
                      <a:pt x="649" y="5"/>
                    </a:lnTo>
                    <a:lnTo>
                      <a:pt x="649" y="5"/>
                    </a:lnTo>
                    <a:lnTo>
                      <a:pt x="649" y="5"/>
                    </a:lnTo>
                    <a:lnTo>
                      <a:pt x="649" y="5"/>
                    </a:lnTo>
                    <a:lnTo>
                      <a:pt x="649" y="5"/>
                    </a:lnTo>
                    <a:lnTo>
                      <a:pt x="649" y="5"/>
                    </a:lnTo>
                    <a:lnTo>
                      <a:pt x="651" y="5"/>
                    </a:lnTo>
                    <a:lnTo>
                      <a:pt x="651" y="5"/>
                    </a:lnTo>
                    <a:lnTo>
                      <a:pt x="651" y="5"/>
                    </a:lnTo>
                    <a:lnTo>
                      <a:pt x="651" y="5"/>
                    </a:lnTo>
                    <a:lnTo>
                      <a:pt x="651" y="5"/>
                    </a:lnTo>
                    <a:lnTo>
                      <a:pt x="653" y="5"/>
                    </a:lnTo>
                    <a:lnTo>
                      <a:pt x="653" y="5"/>
                    </a:lnTo>
                    <a:lnTo>
                      <a:pt x="653" y="7"/>
                    </a:lnTo>
                    <a:lnTo>
                      <a:pt x="653" y="7"/>
                    </a:lnTo>
                    <a:lnTo>
                      <a:pt x="653" y="7"/>
                    </a:lnTo>
                    <a:lnTo>
                      <a:pt x="655" y="7"/>
                    </a:lnTo>
                    <a:lnTo>
                      <a:pt x="655" y="7"/>
                    </a:lnTo>
                    <a:lnTo>
                      <a:pt x="655" y="7"/>
                    </a:lnTo>
                    <a:lnTo>
                      <a:pt x="655" y="7"/>
                    </a:lnTo>
                    <a:lnTo>
                      <a:pt x="655" y="7"/>
                    </a:lnTo>
                    <a:lnTo>
                      <a:pt x="655" y="7"/>
                    </a:lnTo>
                    <a:lnTo>
                      <a:pt x="655" y="7"/>
                    </a:lnTo>
                    <a:lnTo>
                      <a:pt x="655" y="7"/>
                    </a:lnTo>
                    <a:lnTo>
                      <a:pt x="655" y="7"/>
                    </a:lnTo>
                    <a:lnTo>
                      <a:pt x="655" y="7"/>
                    </a:lnTo>
                    <a:lnTo>
                      <a:pt x="657" y="7"/>
                    </a:lnTo>
                    <a:lnTo>
                      <a:pt x="657" y="7"/>
                    </a:lnTo>
                    <a:lnTo>
                      <a:pt x="657" y="9"/>
                    </a:lnTo>
                    <a:lnTo>
                      <a:pt x="657" y="9"/>
                    </a:lnTo>
                    <a:lnTo>
                      <a:pt x="657" y="9"/>
                    </a:lnTo>
                    <a:lnTo>
                      <a:pt x="657" y="9"/>
                    </a:lnTo>
                    <a:lnTo>
                      <a:pt x="659" y="9"/>
                    </a:lnTo>
                    <a:lnTo>
                      <a:pt x="659" y="9"/>
                    </a:lnTo>
                    <a:lnTo>
                      <a:pt x="659" y="9"/>
                    </a:lnTo>
                    <a:lnTo>
                      <a:pt x="659" y="9"/>
                    </a:lnTo>
                    <a:lnTo>
                      <a:pt x="659" y="10"/>
                    </a:lnTo>
                    <a:lnTo>
                      <a:pt x="659" y="10"/>
                    </a:lnTo>
                    <a:lnTo>
                      <a:pt x="660" y="10"/>
                    </a:lnTo>
                    <a:lnTo>
                      <a:pt x="660" y="10"/>
                    </a:lnTo>
                    <a:lnTo>
                      <a:pt x="660" y="10"/>
                    </a:lnTo>
                    <a:lnTo>
                      <a:pt x="662" y="10"/>
                    </a:lnTo>
                    <a:lnTo>
                      <a:pt x="662" y="10"/>
                    </a:lnTo>
                    <a:lnTo>
                      <a:pt x="662" y="10"/>
                    </a:lnTo>
                    <a:lnTo>
                      <a:pt x="662" y="10"/>
                    </a:lnTo>
                    <a:lnTo>
                      <a:pt x="662" y="9"/>
                    </a:lnTo>
                    <a:lnTo>
                      <a:pt x="662" y="9"/>
                    </a:lnTo>
                    <a:lnTo>
                      <a:pt x="662" y="9"/>
                    </a:lnTo>
                    <a:lnTo>
                      <a:pt x="662" y="9"/>
                    </a:lnTo>
                    <a:lnTo>
                      <a:pt x="664" y="9"/>
                    </a:lnTo>
                    <a:lnTo>
                      <a:pt x="664" y="9"/>
                    </a:lnTo>
                    <a:lnTo>
                      <a:pt x="664" y="9"/>
                    </a:lnTo>
                    <a:lnTo>
                      <a:pt x="664" y="9"/>
                    </a:lnTo>
                    <a:lnTo>
                      <a:pt x="666" y="9"/>
                    </a:lnTo>
                    <a:lnTo>
                      <a:pt x="666" y="9"/>
                    </a:lnTo>
                    <a:lnTo>
                      <a:pt x="666" y="10"/>
                    </a:lnTo>
                    <a:lnTo>
                      <a:pt x="666" y="10"/>
                    </a:lnTo>
                    <a:lnTo>
                      <a:pt x="666" y="10"/>
                    </a:lnTo>
                    <a:lnTo>
                      <a:pt x="666" y="10"/>
                    </a:lnTo>
                    <a:lnTo>
                      <a:pt x="666" y="10"/>
                    </a:lnTo>
                    <a:lnTo>
                      <a:pt x="668" y="10"/>
                    </a:lnTo>
                    <a:lnTo>
                      <a:pt x="668" y="10"/>
                    </a:lnTo>
                    <a:lnTo>
                      <a:pt x="668" y="10"/>
                    </a:lnTo>
                    <a:lnTo>
                      <a:pt x="668" y="10"/>
                    </a:lnTo>
                    <a:lnTo>
                      <a:pt x="666" y="10"/>
                    </a:lnTo>
                    <a:lnTo>
                      <a:pt x="666" y="12"/>
                    </a:lnTo>
                    <a:lnTo>
                      <a:pt x="666" y="12"/>
                    </a:lnTo>
                    <a:lnTo>
                      <a:pt x="666" y="12"/>
                    </a:lnTo>
                    <a:lnTo>
                      <a:pt x="666" y="12"/>
                    </a:lnTo>
                    <a:lnTo>
                      <a:pt x="666" y="12"/>
                    </a:lnTo>
                    <a:lnTo>
                      <a:pt x="666" y="12"/>
                    </a:lnTo>
                    <a:lnTo>
                      <a:pt x="666" y="12"/>
                    </a:lnTo>
                    <a:lnTo>
                      <a:pt x="666" y="12"/>
                    </a:lnTo>
                    <a:lnTo>
                      <a:pt x="666" y="12"/>
                    </a:lnTo>
                    <a:lnTo>
                      <a:pt x="668" y="12"/>
                    </a:lnTo>
                    <a:lnTo>
                      <a:pt x="668" y="12"/>
                    </a:lnTo>
                    <a:lnTo>
                      <a:pt x="668" y="12"/>
                    </a:lnTo>
                    <a:lnTo>
                      <a:pt x="668" y="12"/>
                    </a:lnTo>
                    <a:lnTo>
                      <a:pt x="668" y="12"/>
                    </a:lnTo>
                    <a:lnTo>
                      <a:pt x="669" y="12"/>
                    </a:lnTo>
                    <a:lnTo>
                      <a:pt x="669" y="12"/>
                    </a:lnTo>
                    <a:lnTo>
                      <a:pt x="669" y="12"/>
                    </a:lnTo>
                    <a:lnTo>
                      <a:pt x="669" y="12"/>
                    </a:lnTo>
                    <a:lnTo>
                      <a:pt x="669" y="12"/>
                    </a:lnTo>
                    <a:lnTo>
                      <a:pt x="669" y="12"/>
                    </a:lnTo>
                    <a:lnTo>
                      <a:pt x="669" y="14"/>
                    </a:lnTo>
                    <a:lnTo>
                      <a:pt x="671" y="14"/>
                    </a:lnTo>
                    <a:lnTo>
                      <a:pt x="671" y="14"/>
                    </a:lnTo>
                    <a:lnTo>
                      <a:pt x="671" y="14"/>
                    </a:lnTo>
                    <a:lnTo>
                      <a:pt x="671" y="14"/>
                    </a:lnTo>
                    <a:lnTo>
                      <a:pt x="671" y="14"/>
                    </a:lnTo>
                    <a:lnTo>
                      <a:pt x="671" y="14"/>
                    </a:lnTo>
                    <a:lnTo>
                      <a:pt x="671" y="14"/>
                    </a:lnTo>
                    <a:lnTo>
                      <a:pt x="671" y="14"/>
                    </a:lnTo>
                    <a:lnTo>
                      <a:pt x="671" y="14"/>
                    </a:lnTo>
                    <a:lnTo>
                      <a:pt x="671" y="14"/>
                    </a:lnTo>
                    <a:lnTo>
                      <a:pt x="673" y="14"/>
                    </a:lnTo>
                    <a:lnTo>
                      <a:pt x="673" y="14"/>
                    </a:lnTo>
                    <a:lnTo>
                      <a:pt x="673" y="14"/>
                    </a:lnTo>
                    <a:lnTo>
                      <a:pt x="673" y="16"/>
                    </a:lnTo>
                    <a:lnTo>
                      <a:pt x="673" y="16"/>
                    </a:lnTo>
                    <a:lnTo>
                      <a:pt x="673" y="16"/>
                    </a:lnTo>
                    <a:lnTo>
                      <a:pt x="673" y="16"/>
                    </a:lnTo>
                    <a:lnTo>
                      <a:pt x="673" y="16"/>
                    </a:lnTo>
                    <a:lnTo>
                      <a:pt x="673" y="16"/>
                    </a:lnTo>
                    <a:lnTo>
                      <a:pt x="673" y="16"/>
                    </a:lnTo>
                    <a:lnTo>
                      <a:pt x="673" y="16"/>
                    </a:lnTo>
                    <a:lnTo>
                      <a:pt x="673" y="16"/>
                    </a:lnTo>
                    <a:lnTo>
                      <a:pt x="673" y="18"/>
                    </a:lnTo>
                    <a:lnTo>
                      <a:pt x="673" y="18"/>
                    </a:lnTo>
                    <a:lnTo>
                      <a:pt x="673" y="18"/>
                    </a:lnTo>
                    <a:lnTo>
                      <a:pt x="675" y="18"/>
                    </a:lnTo>
                    <a:lnTo>
                      <a:pt x="675" y="18"/>
                    </a:lnTo>
                    <a:lnTo>
                      <a:pt x="675" y="18"/>
                    </a:lnTo>
                    <a:lnTo>
                      <a:pt x="675" y="18"/>
                    </a:lnTo>
                    <a:lnTo>
                      <a:pt x="675" y="18"/>
                    </a:lnTo>
                    <a:lnTo>
                      <a:pt x="675" y="18"/>
                    </a:lnTo>
                    <a:lnTo>
                      <a:pt x="677" y="18"/>
                    </a:lnTo>
                    <a:lnTo>
                      <a:pt x="677" y="18"/>
                    </a:lnTo>
                    <a:lnTo>
                      <a:pt x="677" y="18"/>
                    </a:lnTo>
                    <a:lnTo>
                      <a:pt x="677" y="18"/>
                    </a:lnTo>
                    <a:lnTo>
                      <a:pt x="677" y="18"/>
                    </a:lnTo>
                    <a:lnTo>
                      <a:pt x="677" y="18"/>
                    </a:lnTo>
                    <a:lnTo>
                      <a:pt x="677" y="18"/>
                    </a:lnTo>
                    <a:lnTo>
                      <a:pt x="677" y="18"/>
                    </a:lnTo>
                    <a:lnTo>
                      <a:pt x="677" y="18"/>
                    </a:lnTo>
                    <a:lnTo>
                      <a:pt x="677" y="20"/>
                    </a:lnTo>
                    <a:lnTo>
                      <a:pt x="677" y="20"/>
                    </a:lnTo>
                    <a:lnTo>
                      <a:pt x="677" y="20"/>
                    </a:lnTo>
                    <a:lnTo>
                      <a:pt x="677" y="21"/>
                    </a:lnTo>
                    <a:lnTo>
                      <a:pt x="678" y="21"/>
                    </a:lnTo>
                    <a:lnTo>
                      <a:pt x="678" y="21"/>
                    </a:lnTo>
                    <a:lnTo>
                      <a:pt x="678" y="21"/>
                    </a:lnTo>
                    <a:lnTo>
                      <a:pt x="678" y="21"/>
                    </a:lnTo>
                    <a:lnTo>
                      <a:pt x="678" y="21"/>
                    </a:lnTo>
                    <a:lnTo>
                      <a:pt x="678" y="21"/>
                    </a:lnTo>
                    <a:lnTo>
                      <a:pt x="680" y="21"/>
                    </a:lnTo>
                    <a:lnTo>
                      <a:pt x="680" y="23"/>
                    </a:lnTo>
                    <a:lnTo>
                      <a:pt x="680" y="23"/>
                    </a:lnTo>
                    <a:lnTo>
                      <a:pt x="680" y="23"/>
                    </a:lnTo>
                    <a:lnTo>
                      <a:pt x="680" y="23"/>
                    </a:lnTo>
                    <a:lnTo>
                      <a:pt x="680" y="23"/>
                    </a:lnTo>
                    <a:lnTo>
                      <a:pt x="680" y="23"/>
                    </a:lnTo>
                    <a:lnTo>
                      <a:pt x="680" y="23"/>
                    </a:lnTo>
                    <a:lnTo>
                      <a:pt x="680" y="23"/>
                    </a:lnTo>
                    <a:lnTo>
                      <a:pt x="682" y="23"/>
                    </a:lnTo>
                    <a:lnTo>
                      <a:pt x="682" y="23"/>
                    </a:lnTo>
                    <a:lnTo>
                      <a:pt x="682" y="23"/>
                    </a:lnTo>
                    <a:lnTo>
                      <a:pt x="682" y="23"/>
                    </a:lnTo>
                    <a:lnTo>
                      <a:pt x="682" y="23"/>
                    </a:lnTo>
                    <a:lnTo>
                      <a:pt x="682" y="23"/>
                    </a:lnTo>
                    <a:lnTo>
                      <a:pt x="682" y="23"/>
                    </a:lnTo>
                    <a:lnTo>
                      <a:pt x="682" y="23"/>
                    </a:lnTo>
                    <a:lnTo>
                      <a:pt x="684" y="23"/>
                    </a:lnTo>
                    <a:lnTo>
                      <a:pt x="684" y="23"/>
                    </a:lnTo>
                    <a:lnTo>
                      <a:pt x="684" y="23"/>
                    </a:lnTo>
                    <a:lnTo>
                      <a:pt x="684" y="25"/>
                    </a:lnTo>
                    <a:lnTo>
                      <a:pt x="684" y="25"/>
                    </a:lnTo>
                    <a:lnTo>
                      <a:pt x="684" y="25"/>
                    </a:lnTo>
                    <a:lnTo>
                      <a:pt x="684"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7" y="25"/>
                    </a:lnTo>
                    <a:lnTo>
                      <a:pt x="687" y="25"/>
                    </a:lnTo>
                    <a:lnTo>
                      <a:pt x="687" y="25"/>
                    </a:lnTo>
                    <a:lnTo>
                      <a:pt x="687" y="27"/>
                    </a:lnTo>
                    <a:lnTo>
                      <a:pt x="687" y="27"/>
                    </a:lnTo>
                    <a:lnTo>
                      <a:pt x="687" y="27"/>
                    </a:lnTo>
                    <a:lnTo>
                      <a:pt x="687" y="27"/>
                    </a:lnTo>
                    <a:lnTo>
                      <a:pt x="689" y="27"/>
                    </a:lnTo>
                    <a:lnTo>
                      <a:pt x="689" y="27"/>
                    </a:lnTo>
                    <a:lnTo>
                      <a:pt x="689" y="27"/>
                    </a:lnTo>
                    <a:lnTo>
                      <a:pt x="689" y="27"/>
                    </a:lnTo>
                    <a:lnTo>
                      <a:pt x="689" y="27"/>
                    </a:lnTo>
                    <a:lnTo>
                      <a:pt x="689" y="27"/>
                    </a:lnTo>
                    <a:lnTo>
                      <a:pt x="689" y="27"/>
                    </a:lnTo>
                    <a:lnTo>
                      <a:pt x="689" y="27"/>
                    </a:lnTo>
                    <a:lnTo>
                      <a:pt x="691" y="27"/>
                    </a:lnTo>
                    <a:lnTo>
                      <a:pt x="691" y="27"/>
                    </a:lnTo>
                    <a:lnTo>
                      <a:pt x="691" y="29"/>
                    </a:lnTo>
                    <a:lnTo>
                      <a:pt x="691" y="29"/>
                    </a:lnTo>
                    <a:lnTo>
                      <a:pt x="691" y="29"/>
                    </a:lnTo>
                    <a:lnTo>
                      <a:pt x="691" y="29"/>
                    </a:lnTo>
                    <a:lnTo>
                      <a:pt x="691" y="29"/>
                    </a:lnTo>
                    <a:lnTo>
                      <a:pt x="693" y="29"/>
                    </a:lnTo>
                    <a:lnTo>
                      <a:pt x="693" y="29"/>
                    </a:lnTo>
                    <a:lnTo>
                      <a:pt x="691" y="29"/>
                    </a:lnTo>
                    <a:lnTo>
                      <a:pt x="691" y="29"/>
                    </a:lnTo>
                    <a:lnTo>
                      <a:pt x="691" y="29"/>
                    </a:lnTo>
                    <a:lnTo>
                      <a:pt x="693" y="29"/>
                    </a:lnTo>
                    <a:lnTo>
                      <a:pt x="693" y="29"/>
                    </a:lnTo>
                    <a:lnTo>
                      <a:pt x="693" y="30"/>
                    </a:lnTo>
                    <a:lnTo>
                      <a:pt x="691" y="30"/>
                    </a:lnTo>
                    <a:lnTo>
                      <a:pt x="691" y="30"/>
                    </a:lnTo>
                    <a:lnTo>
                      <a:pt x="691" y="30"/>
                    </a:lnTo>
                    <a:lnTo>
                      <a:pt x="691" y="30"/>
                    </a:lnTo>
                    <a:lnTo>
                      <a:pt x="691" y="30"/>
                    </a:lnTo>
                    <a:lnTo>
                      <a:pt x="691" y="30"/>
                    </a:lnTo>
                    <a:lnTo>
                      <a:pt x="691" y="30"/>
                    </a:lnTo>
                    <a:lnTo>
                      <a:pt x="691" y="32"/>
                    </a:lnTo>
                    <a:lnTo>
                      <a:pt x="693" y="32"/>
                    </a:lnTo>
                    <a:lnTo>
                      <a:pt x="693" y="32"/>
                    </a:lnTo>
                    <a:lnTo>
                      <a:pt x="691" y="32"/>
                    </a:lnTo>
                    <a:lnTo>
                      <a:pt x="693" y="32"/>
                    </a:lnTo>
                    <a:lnTo>
                      <a:pt x="691" y="34"/>
                    </a:lnTo>
                    <a:lnTo>
                      <a:pt x="691" y="34"/>
                    </a:lnTo>
                    <a:lnTo>
                      <a:pt x="691" y="34"/>
                    </a:lnTo>
                    <a:lnTo>
                      <a:pt x="693" y="34"/>
                    </a:lnTo>
                    <a:lnTo>
                      <a:pt x="693" y="34"/>
                    </a:lnTo>
                    <a:lnTo>
                      <a:pt x="693" y="34"/>
                    </a:lnTo>
                    <a:lnTo>
                      <a:pt x="693" y="34"/>
                    </a:lnTo>
                    <a:lnTo>
                      <a:pt x="693" y="36"/>
                    </a:lnTo>
                    <a:lnTo>
                      <a:pt x="695" y="36"/>
                    </a:lnTo>
                    <a:lnTo>
                      <a:pt x="695" y="36"/>
                    </a:lnTo>
                    <a:lnTo>
                      <a:pt x="695" y="36"/>
                    </a:lnTo>
                    <a:lnTo>
                      <a:pt x="693" y="36"/>
                    </a:lnTo>
                    <a:lnTo>
                      <a:pt x="693" y="36"/>
                    </a:lnTo>
                    <a:lnTo>
                      <a:pt x="695" y="36"/>
                    </a:lnTo>
                    <a:lnTo>
                      <a:pt x="695" y="36"/>
                    </a:lnTo>
                    <a:lnTo>
                      <a:pt x="695" y="36"/>
                    </a:lnTo>
                    <a:lnTo>
                      <a:pt x="695" y="36"/>
                    </a:lnTo>
                    <a:lnTo>
                      <a:pt x="695" y="38"/>
                    </a:lnTo>
                    <a:lnTo>
                      <a:pt x="695" y="38"/>
                    </a:lnTo>
                    <a:lnTo>
                      <a:pt x="695" y="38"/>
                    </a:lnTo>
                    <a:lnTo>
                      <a:pt x="695" y="38"/>
                    </a:lnTo>
                    <a:lnTo>
                      <a:pt x="695" y="38"/>
                    </a:lnTo>
                    <a:lnTo>
                      <a:pt x="695" y="38"/>
                    </a:lnTo>
                    <a:lnTo>
                      <a:pt x="695" y="38"/>
                    </a:lnTo>
                    <a:lnTo>
                      <a:pt x="695" y="39"/>
                    </a:lnTo>
                    <a:lnTo>
                      <a:pt x="695" y="39"/>
                    </a:lnTo>
                    <a:lnTo>
                      <a:pt x="695" y="39"/>
                    </a:lnTo>
                    <a:lnTo>
                      <a:pt x="697" y="39"/>
                    </a:lnTo>
                    <a:lnTo>
                      <a:pt x="697" y="39"/>
                    </a:lnTo>
                    <a:lnTo>
                      <a:pt x="697" y="39"/>
                    </a:lnTo>
                    <a:lnTo>
                      <a:pt x="697" y="39"/>
                    </a:lnTo>
                    <a:lnTo>
                      <a:pt x="697" y="39"/>
                    </a:lnTo>
                    <a:lnTo>
                      <a:pt x="697" y="41"/>
                    </a:lnTo>
                    <a:lnTo>
                      <a:pt x="697" y="41"/>
                    </a:lnTo>
                    <a:lnTo>
                      <a:pt x="697" y="41"/>
                    </a:lnTo>
                    <a:lnTo>
                      <a:pt x="697" y="41"/>
                    </a:lnTo>
                    <a:lnTo>
                      <a:pt x="698" y="41"/>
                    </a:lnTo>
                    <a:lnTo>
                      <a:pt x="698" y="43"/>
                    </a:lnTo>
                    <a:lnTo>
                      <a:pt x="698" y="43"/>
                    </a:lnTo>
                    <a:lnTo>
                      <a:pt x="698" y="43"/>
                    </a:lnTo>
                    <a:lnTo>
                      <a:pt x="698" y="43"/>
                    </a:lnTo>
                    <a:lnTo>
                      <a:pt x="698" y="43"/>
                    </a:lnTo>
                    <a:lnTo>
                      <a:pt x="698" y="43"/>
                    </a:lnTo>
                    <a:lnTo>
                      <a:pt x="698" y="43"/>
                    </a:lnTo>
                    <a:lnTo>
                      <a:pt x="698" y="43"/>
                    </a:lnTo>
                    <a:lnTo>
                      <a:pt x="700" y="43"/>
                    </a:lnTo>
                    <a:lnTo>
                      <a:pt x="700" y="45"/>
                    </a:lnTo>
                    <a:lnTo>
                      <a:pt x="700" y="45"/>
                    </a:lnTo>
                    <a:lnTo>
                      <a:pt x="700" y="45"/>
                    </a:lnTo>
                    <a:lnTo>
                      <a:pt x="700" y="45"/>
                    </a:lnTo>
                    <a:lnTo>
                      <a:pt x="700" y="45"/>
                    </a:lnTo>
                    <a:lnTo>
                      <a:pt x="700" y="45"/>
                    </a:lnTo>
                    <a:lnTo>
                      <a:pt x="702" y="45"/>
                    </a:lnTo>
                    <a:lnTo>
                      <a:pt x="702" y="45"/>
                    </a:lnTo>
                    <a:lnTo>
                      <a:pt x="702" y="45"/>
                    </a:lnTo>
                    <a:lnTo>
                      <a:pt x="702" y="45"/>
                    </a:lnTo>
                    <a:lnTo>
                      <a:pt x="702" y="45"/>
                    </a:lnTo>
                    <a:lnTo>
                      <a:pt x="702" y="47"/>
                    </a:lnTo>
                    <a:lnTo>
                      <a:pt x="702" y="47"/>
                    </a:lnTo>
                    <a:lnTo>
                      <a:pt x="702" y="47"/>
                    </a:lnTo>
                    <a:lnTo>
                      <a:pt x="702" y="47"/>
                    </a:lnTo>
                    <a:lnTo>
                      <a:pt x="702" y="47"/>
                    </a:lnTo>
                    <a:lnTo>
                      <a:pt x="702" y="45"/>
                    </a:lnTo>
                    <a:lnTo>
                      <a:pt x="704" y="45"/>
                    </a:lnTo>
                    <a:lnTo>
                      <a:pt x="704" y="45"/>
                    </a:lnTo>
                    <a:lnTo>
                      <a:pt x="704" y="47"/>
                    </a:lnTo>
                    <a:lnTo>
                      <a:pt x="704" y="47"/>
                    </a:lnTo>
                    <a:lnTo>
                      <a:pt x="704" y="47"/>
                    </a:lnTo>
                    <a:lnTo>
                      <a:pt x="704" y="47"/>
                    </a:lnTo>
                    <a:lnTo>
                      <a:pt x="704" y="47"/>
                    </a:lnTo>
                    <a:lnTo>
                      <a:pt x="704" y="47"/>
                    </a:lnTo>
                    <a:lnTo>
                      <a:pt x="704" y="48"/>
                    </a:lnTo>
                    <a:lnTo>
                      <a:pt x="704" y="48"/>
                    </a:lnTo>
                    <a:lnTo>
                      <a:pt x="704" y="48"/>
                    </a:lnTo>
                    <a:lnTo>
                      <a:pt x="704" y="48"/>
                    </a:lnTo>
                    <a:lnTo>
                      <a:pt x="704" y="48"/>
                    </a:lnTo>
                    <a:lnTo>
                      <a:pt x="704" y="48"/>
                    </a:lnTo>
                    <a:lnTo>
                      <a:pt x="704" y="48"/>
                    </a:lnTo>
                    <a:lnTo>
                      <a:pt x="704" y="48"/>
                    </a:lnTo>
                    <a:lnTo>
                      <a:pt x="704" y="50"/>
                    </a:lnTo>
                    <a:lnTo>
                      <a:pt x="704" y="50"/>
                    </a:lnTo>
                    <a:lnTo>
                      <a:pt x="704" y="48"/>
                    </a:lnTo>
                    <a:lnTo>
                      <a:pt x="704" y="48"/>
                    </a:lnTo>
                    <a:lnTo>
                      <a:pt x="704" y="48"/>
                    </a:lnTo>
                    <a:lnTo>
                      <a:pt x="704" y="48"/>
                    </a:lnTo>
                    <a:lnTo>
                      <a:pt x="706" y="48"/>
                    </a:lnTo>
                    <a:lnTo>
                      <a:pt x="706" y="48"/>
                    </a:lnTo>
                    <a:lnTo>
                      <a:pt x="706" y="48"/>
                    </a:lnTo>
                    <a:lnTo>
                      <a:pt x="706" y="48"/>
                    </a:lnTo>
                    <a:lnTo>
                      <a:pt x="706" y="48"/>
                    </a:lnTo>
                    <a:lnTo>
                      <a:pt x="706" y="48"/>
                    </a:lnTo>
                    <a:lnTo>
                      <a:pt x="706" y="48"/>
                    </a:lnTo>
                    <a:lnTo>
                      <a:pt x="706" y="48"/>
                    </a:lnTo>
                    <a:lnTo>
                      <a:pt x="706" y="48"/>
                    </a:lnTo>
                    <a:lnTo>
                      <a:pt x="707" y="48"/>
                    </a:lnTo>
                    <a:lnTo>
                      <a:pt x="707" y="48"/>
                    </a:lnTo>
                    <a:lnTo>
                      <a:pt x="707" y="48"/>
                    </a:lnTo>
                    <a:lnTo>
                      <a:pt x="707" y="50"/>
                    </a:lnTo>
                    <a:lnTo>
                      <a:pt x="707" y="50"/>
                    </a:lnTo>
                    <a:lnTo>
                      <a:pt x="707" y="50"/>
                    </a:lnTo>
                    <a:lnTo>
                      <a:pt x="707" y="52"/>
                    </a:lnTo>
                    <a:lnTo>
                      <a:pt x="707" y="52"/>
                    </a:lnTo>
                    <a:lnTo>
                      <a:pt x="707" y="52"/>
                    </a:lnTo>
                    <a:lnTo>
                      <a:pt x="707" y="52"/>
                    </a:lnTo>
                    <a:lnTo>
                      <a:pt x="707" y="52"/>
                    </a:lnTo>
                    <a:lnTo>
                      <a:pt x="707" y="52"/>
                    </a:lnTo>
                    <a:lnTo>
                      <a:pt x="707" y="52"/>
                    </a:lnTo>
                    <a:lnTo>
                      <a:pt x="707" y="52"/>
                    </a:lnTo>
                    <a:lnTo>
                      <a:pt x="707" y="52"/>
                    </a:lnTo>
                    <a:lnTo>
                      <a:pt x="707" y="52"/>
                    </a:lnTo>
                    <a:lnTo>
                      <a:pt x="707" y="52"/>
                    </a:lnTo>
                    <a:lnTo>
                      <a:pt x="707" y="54"/>
                    </a:lnTo>
                    <a:lnTo>
                      <a:pt x="707" y="54"/>
                    </a:lnTo>
                    <a:lnTo>
                      <a:pt x="709" y="54"/>
                    </a:lnTo>
                    <a:lnTo>
                      <a:pt x="709" y="54"/>
                    </a:lnTo>
                    <a:lnTo>
                      <a:pt x="709" y="54"/>
                    </a:lnTo>
                    <a:lnTo>
                      <a:pt x="709" y="54"/>
                    </a:lnTo>
                    <a:lnTo>
                      <a:pt x="709" y="54"/>
                    </a:lnTo>
                    <a:lnTo>
                      <a:pt x="709" y="54"/>
                    </a:lnTo>
                    <a:lnTo>
                      <a:pt x="709" y="56"/>
                    </a:lnTo>
                    <a:lnTo>
                      <a:pt x="711" y="56"/>
                    </a:lnTo>
                    <a:lnTo>
                      <a:pt x="711" y="56"/>
                    </a:lnTo>
                    <a:lnTo>
                      <a:pt x="711" y="56"/>
                    </a:lnTo>
                    <a:lnTo>
                      <a:pt x="711" y="54"/>
                    </a:lnTo>
                    <a:lnTo>
                      <a:pt x="711" y="54"/>
                    </a:lnTo>
                    <a:lnTo>
                      <a:pt x="711" y="56"/>
                    </a:lnTo>
                    <a:lnTo>
                      <a:pt x="711" y="56"/>
                    </a:lnTo>
                    <a:lnTo>
                      <a:pt x="713" y="56"/>
                    </a:lnTo>
                    <a:lnTo>
                      <a:pt x="713" y="56"/>
                    </a:lnTo>
                    <a:lnTo>
                      <a:pt x="713" y="56"/>
                    </a:lnTo>
                    <a:lnTo>
                      <a:pt x="713" y="54"/>
                    </a:lnTo>
                    <a:lnTo>
                      <a:pt x="713" y="54"/>
                    </a:lnTo>
                    <a:lnTo>
                      <a:pt x="713" y="54"/>
                    </a:lnTo>
                    <a:lnTo>
                      <a:pt x="715" y="56"/>
                    </a:lnTo>
                    <a:lnTo>
                      <a:pt x="715" y="56"/>
                    </a:lnTo>
                    <a:lnTo>
                      <a:pt x="715" y="58"/>
                    </a:lnTo>
                    <a:lnTo>
                      <a:pt x="715" y="58"/>
                    </a:lnTo>
                    <a:lnTo>
                      <a:pt x="715" y="58"/>
                    </a:lnTo>
                    <a:lnTo>
                      <a:pt x="715" y="59"/>
                    </a:lnTo>
                    <a:lnTo>
                      <a:pt x="715" y="59"/>
                    </a:lnTo>
                    <a:lnTo>
                      <a:pt x="715" y="59"/>
                    </a:lnTo>
                    <a:lnTo>
                      <a:pt x="715" y="59"/>
                    </a:lnTo>
                    <a:lnTo>
                      <a:pt x="715" y="59"/>
                    </a:lnTo>
                    <a:lnTo>
                      <a:pt x="715" y="59"/>
                    </a:lnTo>
                    <a:lnTo>
                      <a:pt x="715" y="59"/>
                    </a:lnTo>
                    <a:lnTo>
                      <a:pt x="715" y="61"/>
                    </a:lnTo>
                    <a:lnTo>
                      <a:pt x="715" y="61"/>
                    </a:lnTo>
                    <a:lnTo>
                      <a:pt x="716" y="61"/>
                    </a:lnTo>
                    <a:lnTo>
                      <a:pt x="716" y="61"/>
                    </a:lnTo>
                    <a:lnTo>
                      <a:pt x="716" y="61"/>
                    </a:lnTo>
                    <a:lnTo>
                      <a:pt x="716" y="63"/>
                    </a:lnTo>
                    <a:lnTo>
                      <a:pt x="716" y="63"/>
                    </a:lnTo>
                    <a:lnTo>
                      <a:pt x="716" y="63"/>
                    </a:lnTo>
                    <a:lnTo>
                      <a:pt x="718" y="63"/>
                    </a:lnTo>
                    <a:lnTo>
                      <a:pt x="718" y="63"/>
                    </a:lnTo>
                    <a:lnTo>
                      <a:pt x="718" y="65"/>
                    </a:lnTo>
                    <a:lnTo>
                      <a:pt x="718" y="65"/>
                    </a:lnTo>
                    <a:lnTo>
                      <a:pt x="718" y="65"/>
                    </a:lnTo>
                    <a:lnTo>
                      <a:pt x="718" y="65"/>
                    </a:lnTo>
                    <a:lnTo>
                      <a:pt x="720" y="65"/>
                    </a:lnTo>
                    <a:lnTo>
                      <a:pt x="720" y="65"/>
                    </a:lnTo>
                    <a:lnTo>
                      <a:pt x="720" y="65"/>
                    </a:lnTo>
                    <a:lnTo>
                      <a:pt x="720" y="65"/>
                    </a:lnTo>
                    <a:lnTo>
                      <a:pt x="720" y="67"/>
                    </a:lnTo>
                    <a:lnTo>
                      <a:pt x="720" y="67"/>
                    </a:lnTo>
                    <a:lnTo>
                      <a:pt x="720" y="67"/>
                    </a:lnTo>
                    <a:lnTo>
                      <a:pt x="720" y="67"/>
                    </a:lnTo>
                    <a:lnTo>
                      <a:pt x="722" y="67"/>
                    </a:lnTo>
                    <a:lnTo>
                      <a:pt x="722" y="67"/>
                    </a:lnTo>
                    <a:lnTo>
                      <a:pt x="722" y="67"/>
                    </a:lnTo>
                    <a:lnTo>
                      <a:pt x="722" y="68"/>
                    </a:lnTo>
                    <a:lnTo>
                      <a:pt x="722" y="68"/>
                    </a:lnTo>
                    <a:lnTo>
                      <a:pt x="722" y="68"/>
                    </a:lnTo>
                    <a:lnTo>
                      <a:pt x="722" y="70"/>
                    </a:lnTo>
                    <a:lnTo>
                      <a:pt x="722" y="70"/>
                    </a:lnTo>
                    <a:lnTo>
                      <a:pt x="724" y="70"/>
                    </a:lnTo>
                    <a:lnTo>
                      <a:pt x="724" y="70"/>
                    </a:lnTo>
                    <a:lnTo>
                      <a:pt x="722" y="72"/>
                    </a:lnTo>
                    <a:lnTo>
                      <a:pt x="722" y="72"/>
                    </a:lnTo>
                    <a:lnTo>
                      <a:pt x="722" y="72"/>
                    </a:lnTo>
                    <a:lnTo>
                      <a:pt x="722" y="72"/>
                    </a:lnTo>
                    <a:lnTo>
                      <a:pt x="724" y="72"/>
                    </a:lnTo>
                    <a:lnTo>
                      <a:pt x="724" y="72"/>
                    </a:lnTo>
                    <a:lnTo>
                      <a:pt x="722" y="74"/>
                    </a:lnTo>
                    <a:lnTo>
                      <a:pt x="722" y="74"/>
                    </a:lnTo>
                    <a:lnTo>
                      <a:pt x="722" y="74"/>
                    </a:lnTo>
                    <a:lnTo>
                      <a:pt x="722" y="74"/>
                    </a:lnTo>
                    <a:lnTo>
                      <a:pt x="720" y="74"/>
                    </a:lnTo>
                    <a:lnTo>
                      <a:pt x="720" y="74"/>
                    </a:lnTo>
                    <a:lnTo>
                      <a:pt x="720" y="74"/>
                    </a:lnTo>
                    <a:lnTo>
                      <a:pt x="720" y="76"/>
                    </a:lnTo>
                    <a:lnTo>
                      <a:pt x="720" y="76"/>
                    </a:lnTo>
                    <a:lnTo>
                      <a:pt x="720" y="76"/>
                    </a:lnTo>
                    <a:lnTo>
                      <a:pt x="720" y="76"/>
                    </a:lnTo>
                    <a:lnTo>
                      <a:pt x="720" y="76"/>
                    </a:lnTo>
                    <a:lnTo>
                      <a:pt x="718" y="77"/>
                    </a:lnTo>
                    <a:lnTo>
                      <a:pt x="718" y="77"/>
                    </a:lnTo>
                    <a:lnTo>
                      <a:pt x="718" y="77"/>
                    </a:lnTo>
                    <a:lnTo>
                      <a:pt x="716" y="79"/>
                    </a:lnTo>
                    <a:lnTo>
                      <a:pt x="716" y="79"/>
                    </a:lnTo>
                    <a:lnTo>
                      <a:pt x="716" y="79"/>
                    </a:lnTo>
                    <a:lnTo>
                      <a:pt x="716" y="79"/>
                    </a:lnTo>
                    <a:lnTo>
                      <a:pt x="716" y="81"/>
                    </a:lnTo>
                    <a:lnTo>
                      <a:pt x="716" y="81"/>
                    </a:lnTo>
                    <a:lnTo>
                      <a:pt x="715" y="81"/>
                    </a:lnTo>
                    <a:lnTo>
                      <a:pt x="715" y="83"/>
                    </a:lnTo>
                    <a:lnTo>
                      <a:pt x="715" y="83"/>
                    </a:lnTo>
                    <a:lnTo>
                      <a:pt x="715" y="83"/>
                    </a:lnTo>
                    <a:lnTo>
                      <a:pt x="715" y="85"/>
                    </a:lnTo>
                    <a:lnTo>
                      <a:pt x="715" y="85"/>
                    </a:lnTo>
                    <a:lnTo>
                      <a:pt x="715" y="86"/>
                    </a:lnTo>
                    <a:lnTo>
                      <a:pt x="715" y="86"/>
                    </a:lnTo>
                    <a:lnTo>
                      <a:pt x="715" y="86"/>
                    </a:lnTo>
                    <a:lnTo>
                      <a:pt x="715" y="86"/>
                    </a:lnTo>
                    <a:lnTo>
                      <a:pt x="716" y="86"/>
                    </a:lnTo>
                    <a:lnTo>
                      <a:pt x="716" y="88"/>
                    </a:lnTo>
                    <a:lnTo>
                      <a:pt x="716" y="88"/>
                    </a:lnTo>
                    <a:lnTo>
                      <a:pt x="716" y="88"/>
                    </a:lnTo>
                    <a:lnTo>
                      <a:pt x="716" y="88"/>
                    </a:lnTo>
                    <a:lnTo>
                      <a:pt x="716" y="90"/>
                    </a:lnTo>
                    <a:lnTo>
                      <a:pt x="716" y="90"/>
                    </a:lnTo>
                    <a:lnTo>
                      <a:pt x="716" y="90"/>
                    </a:lnTo>
                    <a:lnTo>
                      <a:pt x="716" y="90"/>
                    </a:lnTo>
                    <a:lnTo>
                      <a:pt x="716" y="90"/>
                    </a:lnTo>
                    <a:lnTo>
                      <a:pt x="716" y="90"/>
                    </a:lnTo>
                    <a:lnTo>
                      <a:pt x="716" y="92"/>
                    </a:lnTo>
                    <a:lnTo>
                      <a:pt x="716" y="92"/>
                    </a:lnTo>
                    <a:lnTo>
                      <a:pt x="716" y="92"/>
                    </a:lnTo>
                    <a:lnTo>
                      <a:pt x="716" y="92"/>
                    </a:lnTo>
                    <a:lnTo>
                      <a:pt x="716" y="94"/>
                    </a:lnTo>
                    <a:lnTo>
                      <a:pt x="716" y="94"/>
                    </a:lnTo>
                    <a:lnTo>
                      <a:pt x="716" y="94"/>
                    </a:lnTo>
                    <a:lnTo>
                      <a:pt x="716" y="94"/>
                    </a:lnTo>
                    <a:lnTo>
                      <a:pt x="716" y="94"/>
                    </a:lnTo>
                    <a:lnTo>
                      <a:pt x="716" y="94"/>
                    </a:lnTo>
                    <a:lnTo>
                      <a:pt x="716" y="96"/>
                    </a:lnTo>
                    <a:lnTo>
                      <a:pt x="716" y="96"/>
                    </a:lnTo>
                    <a:lnTo>
                      <a:pt x="716" y="96"/>
                    </a:lnTo>
                    <a:lnTo>
                      <a:pt x="718" y="96"/>
                    </a:lnTo>
                    <a:lnTo>
                      <a:pt x="718" y="97"/>
                    </a:lnTo>
                    <a:lnTo>
                      <a:pt x="718" y="97"/>
                    </a:lnTo>
                    <a:lnTo>
                      <a:pt x="718" y="97"/>
                    </a:lnTo>
                    <a:lnTo>
                      <a:pt x="718" y="97"/>
                    </a:lnTo>
                    <a:lnTo>
                      <a:pt x="720" y="97"/>
                    </a:lnTo>
                    <a:lnTo>
                      <a:pt x="720" y="97"/>
                    </a:lnTo>
                    <a:lnTo>
                      <a:pt x="720" y="99"/>
                    </a:lnTo>
                    <a:lnTo>
                      <a:pt x="720" y="99"/>
                    </a:lnTo>
                    <a:lnTo>
                      <a:pt x="720" y="99"/>
                    </a:lnTo>
                    <a:lnTo>
                      <a:pt x="720" y="99"/>
                    </a:lnTo>
                    <a:lnTo>
                      <a:pt x="720" y="101"/>
                    </a:lnTo>
                    <a:lnTo>
                      <a:pt x="720" y="101"/>
                    </a:lnTo>
                    <a:lnTo>
                      <a:pt x="720" y="101"/>
                    </a:lnTo>
                    <a:lnTo>
                      <a:pt x="720" y="101"/>
                    </a:lnTo>
                    <a:lnTo>
                      <a:pt x="718" y="101"/>
                    </a:lnTo>
                    <a:lnTo>
                      <a:pt x="718" y="101"/>
                    </a:lnTo>
                    <a:lnTo>
                      <a:pt x="718" y="101"/>
                    </a:lnTo>
                    <a:lnTo>
                      <a:pt x="718" y="101"/>
                    </a:lnTo>
                    <a:lnTo>
                      <a:pt x="716" y="101"/>
                    </a:lnTo>
                    <a:lnTo>
                      <a:pt x="716" y="101"/>
                    </a:lnTo>
                    <a:lnTo>
                      <a:pt x="716" y="101"/>
                    </a:lnTo>
                    <a:lnTo>
                      <a:pt x="716" y="101"/>
                    </a:lnTo>
                    <a:lnTo>
                      <a:pt x="715" y="103"/>
                    </a:lnTo>
                    <a:lnTo>
                      <a:pt x="715" y="103"/>
                    </a:lnTo>
                    <a:lnTo>
                      <a:pt x="715" y="103"/>
                    </a:lnTo>
                    <a:lnTo>
                      <a:pt x="713" y="103"/>
                    </a:lnTo>
                    <a:lnTo>
                      <a:pt x="713" y="103"/>
                    </a:lnTo>
                    <a:lnTo>
                      <a:pt x="713" y="103"/>
                    </a:lnTo>
                    <a:lnTo>
                      <a:pt x="713" y="103"/>
                    </a:lnTo>
                    <a:lnTo>
                      <a:pt x="713" y="103"/>
                    </a:lnTo>
                    <a:lnTo>
                      <a:pt x="713" y="105"/>
                    </a:lnTo>
                    <a:lnTo>
                      <a:pt x="713" y="105"/>
                    </a:lnTo>
                    <a:lnTo>
                      <a:pt x="713" y="105"/>
                    </a:lnTo>
                    <a:lnTo>
                      <a:pt x="713" y="105"/>
                    </a:lnTo>
                    <a:lnTo>
                      <a:pt x="713" y="106"/>
                    </a:lnTo>
                    <a:lnTo>
                      <a:pt x="713" y="106"/>
                    </a:lnTo>
                    <a:lnTo>
                      <a:pt x="711" y="106"/>
                    </a:lnTo>
                    <a:lnTo>
                      <a:pt x="711" y="108"/>
                    </a:lnTo>
                    <a:lnTo>
                      <a:pt x="711" y="108"/>
                    </a:lnTo>
                    <a:lnTo>
                      <a:pt x="711" y="108"/>
                    </a:lnTo>
                    <a:lnTo>
                      <a:pt x="711" y="108"/>
                    </a:lnTo>
                    <a:lnTo>
                      <a:pt x="711" y="110"/>
                    </a:lnTo>
                    <a:lnTo>
                      <a:pt x="713" y="110"/>
                    </a:lnTo>
                    <a:lnTo>
                      <a:pt x="713" y="110"/>
                    </a:lnTo>
                    <a:lnTo>
                      <a:pt x="715" y="110"/>
                    </a:lnTo>
                    <a:lnTo>
                      <a:pt x="715" y="112"/>
                    </a:lnTo>
                    <a:lnTo>
                      <a:pt x="715" y="112"/>
                    </a:lnTo>
                    <a:lnTo>
                      <a:pt x="715" y="112"/>
                    </a:lnTo>
                    <a:lnTo>
                      <a:pt x="716" y="112"/>
                    </a:lnTo>
                    <a:lnTo>
                      <a:pt x="716" y="112"/>
                    </a:lnTo>
                    <a:lnTo>
                      <a:pt x="716" y="112"/>
                    </a:lnTo>
                    <a:lnTo>
                      <a:pt x="716" y="112"/>
                    </a:lnTo>
                    <a:lnTo>
                      <a:pt x="716" y="112"/>
                    </a:lnTo>
                    <a:lnTo>
                      <a:pt x="716" y="112"/>
                    </a:lnTo>
                    <a:lnTo>
                      <a:pt x="718" y="112"/>
                    </a:lnTo>
                    <a:lnTo>
                      <a:pt x="720" y="112"/>
                    </a:lnTo>
                    <a:lnTo>
                      <a:pt x="720" y="114"/>
                    </a:lnTo>
                    <a:lnTo>
                      <a:pt x="720" y="114"/>
                    </a:lnTo>
                    <a:lnTo>
                      <a:pt x="722" y="114"/>
                    </a:lnTo>
                    <a:lnTo>
                      <a:pt x="722" y="114"/>
                    </a:lnTo>
                    <a:lnTo>
                      <a:pt x="722" y="115"/>
                    </a:lnTo>
                    <a:lnTo>
                      <a:pt x="724" y="115"/>
                    </a:lnTo>
                    <a:lnTo>
                      <a:pt x="724" y="117"/>
                    </a:lnTo>
                    <a:lnTo>
                      <a:pt x="724" y="117"/>
                    </a:lnTo>
                    <a:lnTo>
                      <a:pt x="724" y="117"/>
                    </a:lnTo>
                    <a:lnTo>
                      <a:pt x="724" y="117"/>
                    </a:lnTo>
                    <a:lnTo>
                      <a:pt x="725" y="119"/>
                    </a:lnTo>
                    <a:lnTo>
                      <a:pt x="725" y="119"/>
                    </a:lnTo>
                    <a:lnTo>
                      <a:pt x="725" y="119"/>
                    </a:lnTo>
                    <a:lnTo>
                      <a:pt x="725" y="119"/>
                    </a:lnTo>
                    <a:lnTo>
                      <a:pt x="727" y="119"/>
                    </a:lnTo>
                    <a:lnTo>
                      <a:pt x="727" y="119"/>
                    </a:lnTo>
                    <a:lnTo>
                      <a:pt x="727" y="121"/>
                    </a:lnTo>
                    <a:lnTo>
                      <a:pt x="727" y="121"/>
                    </a:lnTo>
                    <a:lnTo>
                      <a:pt x="727" y="121"/>
                    </a:lnTo>
                    <a:lnTo>
                      <a:pt x="727" y="123"/>
                    </a:lnTo>
                    <a:lnTo>
                      <a:pt x="727" y="123"/>
                    </a:lnTo>
                    <a:lnTo>
                      <a:pt x="729" y="123"/>
                    </a:lnTo>
                    <a:lnTo>
                      <a:pt x="729" y="123"/>
                    </a:lnTo>
                    <a:lnTo>
                      <a:pt x="731" y="123"/>
                    </a:lnTo>
                    <a:lnTo>
                      <a:pt x="731" y="123"/>
                    </a:lnTo>
                    <a:lnTo>
                      <a:pt x="731" y="123"/>
                    </a:lnTo>
                    <a:lnTo>
                      <a:pt x="731" y="124"/>
                    </a:lnTo>
                    <a:lnTo>
                      <a:pt x="731" y="124"/>
                    </a:lnTo>
                    <a:lnTo>
                      <a:pt x="731" y="124"/>
                    </a:lnTo>
                    <a:lnTo>
                      <a:pt x="733" y="124"/>
                    </a:lnTo>
                    <a:lnTo>
                      <a:pt x="733" y="126"/>
                    </a:lnTo>
                    <a:lnTo>
                      <a:pt x="733" y="126"/>
                    </a:lnTo>
                    <a:lnTo>
                      <a:pt x="733" y="126"/>
                    </a:lnTo>
                    <a:lnTo>
                      <a:pt x="731" y="128"/>
                    </a:lnTo>
                    <a:lnTo>
                      <a:pt x="731" y="128"/>
                    </a:lnTo>
                    <a:lnTo>
                      <a:pt x="731" y="128"/>
                    </a:lnTo>
                    <a:lnTo>
                      <a:pt x="731" y="130"/>
                    </a:lnTo>
                    <a:lnTo>
                      <a:pt x="731" y="132"/>
                    </a:lnTo>
                    <a:lnTo>
                      <a:pt x="731" y="132"/>
                    </a:lnTo>
                    <a:lnTo>
                      <a:pt x="731" y="134"/>
                    </a:lnTo>
                    <a:lnTo>
                      <a:pt x="731" y="134"/>
                    </a:lnTo>
                    <a:lnTo>
                      <a:pt x="731" y="135"/>
                    </a:lnTo>
                    <a:lnTo>
                      <a:pt x="733" y="135"/>
                    </a:lnTo>
                    <a:lnTo>
                      <a:pt x="733" y="135"/>
                    </a:lnTo>
                    <a:lnTo>
                      <a:pt x="733" y="135"/>
                    </a:lnTo>
                    <a:lnTo>
                      <a:pt x="733" y="135"/>
                    </a:lnTo>
                    <a:lnTo>
                      <a:pt x="734" y="137"/>
                    </a:lnTo>
                    <a:lnTo>
                      <a:pt x="734" y="137"/>
                    </a:lnTo>
                    <a:lnTo>
                      <a:pt x="734" y="137"/>
                    </a:lnTo>
                    <a:lnTo>
                      <a:pt x="734" y="137"/>
                    </a:lnTo>
                    <a:lnTo>
                      <a:pt x="734" y="139"/>
                    </a:lnTo>
                    <a:lnTo>
                      <a:pt x="733" y="139"/>
                    </a:lnTo>
                    <a:lnTo>
                      <a:pt x="733" y="139"/>
                    </a:lnTo>
                    <a:lnTo>
                      <a:pt x="733" y="139"/>
                    </a:lnTo>
                    <a:lnTo>
                      <a:pt x="733" y="141"/>
                    </a:lnTo>
                    <a:lnTo>
                      <a:pt x="731" y="141"/>
                    </a:lnTo>
                    <a:lnTo>
                      <a:pt x="729" y="141"/>
                    </a:lnTo>
                    <a:lnTo>
                      <a:pt x="729" y="141"/>
                    </a:lnTo>
                    <a:lnTo>
                      <a:pt x="729" y="141"/>
                    </a:lnTo>
                    <a:lnTo>
                      <a:pt x="729" y="143"/>
                    </a:lnTo>
                    <a:lnTo>
                      <a:pt x="729" y="143"/>
                    </a:lnTo>
                    <a:lnTo>
                      <a:pt x="729" y="143"/>
                    </a:lnTo>
                    <a:lnTo>
                      <a:pt x="729" y="144"/>
                    </a:lnTo>
                    <a:lnTo>
                      <a:pt x="729" y="144"/>
                    </a:lnTo>
                    <a:lnTo>
                      <a:pt x="729" y="144"/>
                    </a:lnTo>
                    <a:lnTo>
                      <a:pt x="727" y="146"/>
                    </a:lnTo>
                    <a:lnTo>
                      <a:pt x="727" y="146"/>
                    </a:lnTo>
                    <a:lnTo>
                      <a:pt x="727" y="146"/>
                    </a:lnTo>
                    <a:lnTo>
                      <a:pt x="727" y="148"/>
                    </a:lnTo>
                    <a:lnTo>
                      <a:pt x="727" y="148"/>
                    </a:lnTo>
                    <a:lnTo>
                      <a:pt x="725" y="148"/>
                    </a:lnTo>
                    <a:lnTo>
                      <a:pt x="725" y="150"/>
                    </a:lnTo>
                    <a:lnTo>
                      <a:pt x="725" y="150"/>
                    </a:lnTo>
                    <a:lnTo>
                      <a:pt x="727" y="150"/>
                    </a:lnTo>
                    <a:lnTo>
                      <a:pt x="727" y="152"/>
                    </a:lnTo>
                    <a:lnTo>
                      <a:pt x="727" y="152"/>
                    </a:lnTo>
                    <a:lnTo>
                      <a:pt x="727" y="152"/>
                    </a:lnTo>
                    <a:lnTo>
                      <a:pt x="729" y="153"/>
                    </a:lnTo>
                    <a:lnTo>
                      <a:pt x="729" y="153"/>
                    </a:lnTo>
                    <a:lnTo>
                      <a:pt x="729" y="153"/>
                    </a:lnTo>
                    <a:lnTo>
                      <a:pt x="729" y="153"/>
                    </a:lnTo>
                    <a:lnTo>
                      <a:pt x="729" y="155"/>
                    </a:lnTo>
                    <a:lnTo>
                      <a:pt x="731" y="155"/>
                    </a:lnTo>
                    <a:lnTo>
                      <a:pt x="731" y="155"/>
                    </a:lnTo>
                    <a:lnTo>
                      <a:pt x="733" y="155"/>
                    </a:lnTo>
                    <a:lnTo>
                      <a:pt x="733" y="157"/>
                    </a:lnTo>
                    <a:lnTo>
                      <a:pt x="734" y="157"/>
                    </a:lnTo>
                    <a:lnTo>
                      <a:pt x="734" y="157"/>
                    </a:lnTo>
                    <a:lnTo>
                      <a:pt x="736" y="157"/>
                    </a:lnTo>
                    <a:lnTo>
                      <a:pt x="736" y="157"/>
                    </a:lnTo>
                    <a:lnTo>
                      <a:pt x="736" y="157"/>
                    </a:lnTo>
                    <a:lnTo>
                      <a:pt x="738" y="157"/>
                    </a:lnTo>
                    <a:lnTo>
                      <a:pt x="738" y="157"/>
                    </a:lnTo>
                    <a:lnTo>
                      <a:pt x="740" y="157"/>
                    </a:lnTo>
                    <a:lnTo>
                      <a:pt x="740" y="157"/>
                    </a:lnTo>
                    <a:lnTo>
                      <a:pt x="740" y="157"/>
                    </a:lnTo>
                    <a:lnTo>
                      <a:pt x="740" y="159"/>
                    </a:lnTo>
                    <a:lnTo>
                      <a:pt x="742" y="159"/>
                    </a:lnTo>
                    <a:lnTo>
                      <a:pt x="742" y="159"/>
                    </a:lnTo>
                    <a:lnTo>
                      <a:pt x="742" y="159"/>
                    </a:lnTo>
                    <a:lnTo>
                      <a:pt x="742" y="159"/>
                    </a:lnTo>
                    <a:lnTo>
                      <a:pt x="742" y="161"/>
                    </a:lnTo>
                    <a:lnTo>
                      <a:pt x="744" y="161"/>
                    </a:lnTo>
                    <a:lnTo>
                      <a:pt x="744" y="161"/>
                    </a:lnTo>
                    <a:lnTo>
                      <a:pt x="744" y="161"/>
                    </a:lnTo>
                    <a:lnTo>
                      <a:pt x="744" y="161"/>
                    </a:lnTo>
                    <a:lnTo>
                      <a:pt x="744" y="162"/>
                    </a:lnTo>
                    <a:lnTo>
                      <a:pt x="745" y="162"/>
                    </a:lnTo>
                    <a:lnTo>
                      <a:pt x="745" y="162"/>
                    </a:lnTo>
                    <a:lnTo>
                      <a:pt x="745" y="162"/>
                    </a:lnTo>
                    <a:lnTo>
                      <a:pt x="745" y="162"/>
                    </a:lnTo>
                    <a:lnTo>
                      <a:pt x="745" y="162"/>
                    </a:lnTo>
                    <a:lnTo>
                      <a:pt x="747" y="164"/>
                    </a:lnTo>
                    <a:lnTo>
                      <a:pt x="749" y="164"/>
                    </a:lnTo>
                    <a:lnTo>
                      <a:pt x="749" y="164"/>
                    </a:lnTo>
                    <a:lnTo>
                      <a:pt x="749" y="164"/>
                    </a:lnTo>
                    <a:lnTo>
                      <a:pt x="751" y="164"/>
                    </a:lnTo>
                    <a:lnTo>
                      <a:pt x="751" y="164"/>
                    </a:lnTo>
                    <a:lnTo>
                      <a:pt x="751" y="166"/>
                    </a:lnTo>
                    <a:lnTo>
                      <a:pt x="753" y="166"/>
                    </a:lnTo>
                    <a:lnTo>
                      <a:pt x="753" y="166"/>
                    </a:lnTo>
                    <a:lnTo>
                      <a:pt x="753" y="166"/>
                    </a:lnTo>
                    <a:lnTo>
                      <a:pt x="753" y="166"/>
                    </a:lnTo>
                    <a:lnTo>
                      <a:pt x="754" y="166"/>
                    </a:lnTo>
                    <a:lnTo>
                      <a:pt x="754" y="168"/>
                    </a:lnTo>
                    <a:lnTo>
                      <a:pt x="756" y="168"/>
                    </a:lnTo>
                    <a:lnTo>
                      <a:pt x="756" y="168"/>
                    </a:lnTo>
                    <a:lnTo>
                      <a:pt x="756" y="168"/>
                    </a:lnTo>
                    <a:lnTo>
                      <a:pt x="758" y="170"/>
                    </a:lnTo>
                    <a:lnTo>
                      <a:pt x="758" y="170"/>
                    </a:lnTo>
                    <a:lnTo>
                      <a:pt x="758" y="172"/>
                    </a:lnTo>
                    <a:lnTo>
                      <a:pt x="758" y="172"/>
                    </a:lnTo>
                    <a:lnTo>
                      <a:pt x="758" y="172"/>
                    </a:lnTo>
                    <a:lnTo>
                      <a:pt x="758" y="173"/>
                    </a:lnTo>
                    <a:lnTo>
                      <a:pt x="758" y="173"/>
                    </a:lnTo>
                    <a:lnTo>
                      <a:pt x="758" y="173"/>
                    </a:lnTo>
                    <a:lnTo>
                      <a:pt x="758" y="175"/>
                    </a:lnTo>
                    <a:lnTo>
                      <a:pt x="758" y="175"/>
                    </a:lnTo>
                    <a:lnTo>
                      <a:pt x="758" y="175"/>
                    </a:lnTo>
                    <a:lnTo>
                      <a:pt x="758" y="175"/>
                    </a:lnTo>
                    <a:lnTo>
                      <a:pt x="760" y="175"/>
                    </a:lnTo>
                    <a:lnTo>
                      <a:pt x="760" y="177"/>
                    </a:lnTo>
                    <a:lnTo>
                      <a:pt x="762" y="177"/>
                    </a:lnTo>
                    <a:lnTo>
                      <a:pt x="762" y="177"/>
                    </a:lnTo>
                    <a:lnTo>
                      <a:pt x="762" y="177"/>
                    </a:lnTo>
                    <a:lnTo>
                      <a:pt x="763" y="177"/>
                    </a:lnTo>
                    <a:lnTo>
                      <a:pt x="763" y="177"/>
                    </a:lnTo>
                    <a:lnTo>
                      <a:pt x="763" y="177"/>
                    </a:lnTo>
                    <a:lnTo>
                      <a:pt x="765" y="177"/>
                    </a:lnTo>
                    <a:lnTo>
                      <a:pt x="765" y="177"/>
                    </a:lnTo>
                    <a:lnTo>
                      <a:pt x="765" y="177"/>
                    </a:lnTo>
                    <a:lnTo>
                      <a:pt x="765" y="175"/>
                    </a:lnTo>
                    <a:lnTo>
                      <a:pt x="765" y="175"/>
                    </a:lnTo>
                    <a:lnTo>
                      <a:pt x="767" y="175"/>
                    </a:lnTo>
                    <a:lnTo>
                      <a:pt x="767" y="175"/>
                    </a:lnTo>
                    <a:lnTo>
                      <a:pt x="769" y="175"/>
                    </a:lnTo>
                    <a:lnTo>
                      <a:pt x="769" y="173"/>
                    </a:lnTo>
                    <a:lnTo>
                      <a:pt x="769" y="173"/>
                    </a:lnTo>
                    <a:lnTo>
                      <a:pt x="771" y="173"/>
                    </a:lnTo>
                    <a:lnTo>
                      <a:pt x="771" y="173"/>
                    </a:lnTo>
                    <a:lnTo>
                      <a:pt x="771" y="173"/>
                    </a:lnTo>
                    <a:lnTo>
                      <a:pt x="772" y="175"/>
                    </a:lnTo>
                    <a:lnTo>
                      <a:pt x="772" y="175"/>
                    </a:lnTo>
                    <a:lnTo>
                      <a:pt x="774" y="175"/>
                    </a:lnTo>
                    <a:lnTo>
                      <a:pt x="774" y="175"/>
                    </a:lnTo>
                    <a:lnTo>
                      <a:pt x="776" y="175"/>
                    </a:lnTo>
                    <a:lnTo>
                      <a:pt x="776" y="175"/>
                    </a:lnTo>
                    <a:lnTo>
                      <a:pt x="776" y="175"/>
                    </a:lnTo>
                    <a:lnTo>
                      <a:pt x="778" y="175"/>
                    </a:lnTo>
                    <a:lnTo>
                      <a:pt x="778" y="175"/>
                    </a:lnTo>
                    <a:lnTo>
                      <a:pt x="780" y="175"/>
                    </a:lnTo>
                    <a:lnTo>
                      <a:pt x="780" y="175"/>
                    </a:lnTo>
                    <a:lnTo>
                      <a:pt x="780" y="175"/>
                    </a:lnTo>
                    <a:lnTo>
                      <a:pt x="780" y="175"/>
                    </a:lnTo>
                    <a:lnTo>
                      <a:pt x="782" y="175"/>
                    </a:lnTo>
                    <a:lnTo>
                      <a:pt x="782" y="175"/>
                    </a:lnTo>
                    <a:lnTo>
                      <a:pt x="783" y="175"/>
                    </a:lnTo>
                    <a:lnTo>
                      <a:pt x="785" y="175"/>
                    </a:lnTo>
                    <a:lnTo>
                      <a:pt x="785" y="175"/>
                    </a:lnTo>
                    <a:lnTo>
                      <a:pt x="787" y="173"/>
                    </a:lnTo>
                    <a:lnTo>
                      <a:pt x="787" y="173"/>
                    </a:lnTo>
                    <a:lnTo>
                      <a:pt x="787" y="173"/>
                    </a:lnTo>
                    <a:lnTo>
                      <a:pt x="789" y="173"/>
                    </a:lnTo>
                    <a:lnTo>
                      <a:pt x="791" y="173"/>
                    </a:lnTo>
                    <a:lnTo>
                      <a:pt x="791" y="173"/>
                    </a:lnTo>
                    <a:lnTo>
                      <a:pt x="792" y="173"/>
                    </a:lnTo>
                    <a:lnTo>
                      <a:pt x="794" y="173"/>
                    </a:lnTo>
                    <a:lnTo>
                      <a:pt x="794" y="173"/>
                    </a:lnTo>
                    <a:lnTo>
                      <a:pt x="794" y="172"/>
                    </a:lnTo>
                    <a:lnTo>
                      <a:pt x="794" y="172"/>
                    </a:lnTo>
                    <a:lnTo>
                      <a:pt x="796" y="172"/>
                    </a:lnTo>
                    <a:lnTo>
                      <a:pt x="796" y="172"/>
                    </a:lnTo>
                    <a:lnTo>
                      <a:pt x="796" y="172"/>
                    </a:lnTo>
                    <a:lnTo>
                      <a:pt x="798" y="172"/>
                    </a:lnTo>
                    <a:lnTo>
                      <a:pt x="798" y="170"/>
                    </a:lnTo>
                    <a:lnTo>
                      <a:pt x="798" y="170"/>
                    </a:lnTo>
                    <a:lnTo>
                      <a:pt x="800" y="170"/>
                    </a:lnTo>
                    <a:lnTo>
                      <a:pt x="800" y="170"/>
                    </a:lnTo>
                    <a:lnTo>
                      <a:pt x="800" y="170"/>
                    </a:lnTo>
                    <a:lnTo>
                      <a:pt x="800" y="172"/>
                    </a:lnTo>
                    <a:lnTo>
                      <a:pt x="800" y="172"/>
                    </a:lnTo>
                    <a:lnTo>
                      <a:pt x="800" y="172"/>
                    </a:lnTo>
                    <a:lnTo>
                      <a:pt x="800" y="172"/>
                    </a:lnTo>
                    <a:lnTo>
                      <a:pt x="801" y="172"/>
                    </a:lnTo>
                    <a:lnTo>
                      <a:pt x="801" y="172"/>
                    </a:lnTo>
                    <a:lnTo>
                      <a:pt x="801" y="172"/>
                    </a:lnTo>
                    <a:lnTo>
                      <a:pt x="805" y="172"/>
                    </a:lnTo>
                    <a:lnTo>
                      <a:pt x="805" y="172"/>
                    </a:lnTo>
                    <a:lnTo>
                      <a:pt x="805" y="172"/>
                    </a:lnTo>
                    <a:lnTo>
                      <a:pt x="807" y="173"/>
                    </a:lnTo>
                    <a:lnTo>
                      <a:pt x="807" y="173"/>
                    </a:lnTo>
                    <a:lnTo>
                      <a:pt x="809" y="173"/>
                    </a:lnTo>
                    <a:lnTo>
                      <a:pt x="809" y="175"/>
                    </a:lnTo>
                    <a:lnTo>
                      <a:pt x="809" y="175"/>
                    </a:lnTo>
                    <a:lnTo>
                      <a:pt x="810" y="175"/>
                    </a:lnTo>
                    <a:lnTo>
                      <a:pt x="812" y="175"/>
                    </a:lnTo>
                    <a:lnTo>
                      <a:pt x="814" y="175"/>
                    </a:lnTo>
                    <a:lnTo>
                      <a:pt x="814" y="177"/>
                    </a:lnTo>
                    <a:lnTo>
                      <a:pt x="814" y="177"/>
                    </a:lnTo>
                    <a:lnTo>
                      <a:pt x="814" y="177"/>
                    </a:lnTo>
                    <a:lnTo>
                      <a:pt x="816" y="177"/>
                    </a:lnTo>
                    <a:lnTo>
                      <a:pt x="818" y="179"/>
                    </a:lnTo>
                    <a:lnTo>
                      <a:pt x="818" y="179"/>
                    </a:lnTo>
                    <a:lnTo>
                      <a:pt x="818" y="179"/>
                    </a:lnTo>
                    <a:lnTo>
                      <a:pt x="819" y="179"/>
                    </a:lnTo>
                    <a:lnTo>
                      <a:pt x="821" y="179"/>
                    </a:lnTo>
                    <a:lnTo>
                      <a:pt x="821" y="179"/>
                    </a:lnTo>
                    <a:lnTo>
                      <a:pt x="821" y="181"/>
                    </a:lnTo>
                    <a:lnTo>
                      <a:pt x="823" y="181"/>
                    </a:lnTo>
                    <a:lnTo>
                      <a:pt x="823" y="181"/>
                    </a:lnTo>
                    <a:lnTo>
                      <a:pt x="825" y="181"/>
                    </a:lnTo>
                    <a:lnTo>
                      <a:pt x="825" y="181"/>
                    </a:lnTo>
                    <a:lnTo>
                      <a:pt x="827" y="181"/>
                    </a:lnTo>
                    <a:lnTo>
                      <a:pt x="827" y="181"/>
                    </a:lnTo>
                    <a:lnTo>
                      <a:pt x="827" y="181"/>
                    </a:lnTo>
                    <a:lnTo>
                      <a:pt x="827" y="181"/>
                    </a:lnTo>
                    <a:lnTo>
                      <a:pt x="827" y="181"/>
                    </a:lnTo>
                    <a:lnTo>
                      <a:pt x="827" y="181"/>
                    </a:lnTo>
                    <a:lnTo>
                      <a:pt x="829" y="182"/>
                    </a:lnTo>
                    <a:lnTo>
                      <a:pt x="829" y="182"/>
                    </a:lnTo>
                    <a:lnTo>
                      <a:pt x="827" y="182"/>
                    </a:lnTo>
                    <a:lnTo>
                      <a:pt x="827" y="182"/>
                    </a:lnTo>
                    <a:lnTo>
                      <a:pt x="827" y="184"/>
                    </a:lnTo>
                    <a:lnTo>
                      <a:pt x="827" y="184"/>
                    </a:lnTo>
                    <a:lnTo>
                      <a:pt x="827" y="184"/>
                    </a:lnTo>
                    <a:lnTo>
                      <a:pt x="827" y="184"/>
                    </a:lnTo>
                    <a:lnTo>
                      <a:pt x="827" y="184"/>
                    </a:lnTo>
                    <a:lnTo>
                      <a:pt x="827" y="184"/>
                    </a:lnTo>
                    <a:lnTo>
                      <a:pt x="827" y="186"/>
                    </a:lnTo>
                    <a:lnTo>
                      <a:pt x="827" y="186"/>
                    </a:lnTo>
                    <a:lnTo>
                      <a:pt x="827" y="186"/>
                    </a:lnTo>
                    <a:lnTo>
                      <a:pt x="827" y="186"/>
                    </a:lnTo>
                    <a:lnTo>
                      <a:pt x="827" y="186"/>
                    </a:lnTo>
                    <a:lnTo>
                      <a:pt x="827" y="188"/>
                    </a:lnTo>
                    <a:lnTo>
                      <a:pt x="829" y="188"/>
                    </a:lnTo>
                    <a:lnTo>
                      <a:pt x="829" y="188"/>
                    </a:lnTo>
                    <a:lnTo>
                      <a:pt x="829" y="190"/>
                    </a:lnTo>
                    <a:lnTo>
                      <a:pt x="830" y="188"/>
                    </a:lnTo>
                    <a:lnTo>
                      <a:pt x="830" y="190"/>
                    </a:lnTo>
                    <a:lnTo>
                      <a:pt x="832" y="190"/>
                    </a:lnTo>
                    <a:lnTo>
                      <a:pt x="832" y="190"/>
                    </a:lnTo>
                    <a:lnTo>
                      <a:pt x="832" y="190"/>
                    </a:lnTo>
                    <a:lnTo>
                      <a:pt x="832" y="190"/>
                    </a:lnTo>
                    <a:lnTo>
                      <a:pt x="834" y="191"/>
                    </a:lnTo>
                    <a:lnTo>
                      <a:pt x="834" y="191"/>
                    </a:lnTo>
                    <a:lnTo>
                      <a:pt x="834" y="191"/>
                    </a:lnTo>
                    <a:lnTo>
                      <a:pt x="834" y="191"/>
                    </a:lnTo>
                    <a:lnTo>
                      <a:pt x="834" y="191"/>
                    </a:lnTo>
                    <a:lnTo>
                      <a:pt x="836" y="193"/>
                    </a:lnTo>
                    <a:lnTo>
                      <a:pt x="836" y="193"/>
                    </a:lnTo>
                    <a:lnTo>
                      <a:pt x="836" y="193"/>
                    </a:lnTo>
                    <a:lnTo>
                      <a:pt x="836" y="193"/>
                    </a:lnTo>
                    <a:lnTo>
                      <a:pt x="836" y="193"/>
                    </a:lnTo>
                    <a:lnTo>
                      <a:pt x="836" y="195"/>
                    </a:lnTo>
                    <a:lnTo>
                      <a:pt x="836" y="195"/>
                    </a:lnTo>
                    <a:lnTo>
                      <a:pt x="836" y="195"/>
                    </a:lnTo>
                    <a:lnTo>
                      <a:pt x="838" y="195"/>
                    </a:lnTo>
                    <a:lnTo>
                      <a:pt x="838" y="195"/>
                    </a:lnTo>
                    <a:lnTo>
                      <a:pt x="839" y="195"/>
                    </a:lnTo>
                    <a:lnTo>
                      <a:pt x="839" y="195"/>
                    </a:lnTo>
                    <a:lnTo>
                      <a:pt x="839" y="195"/>
                    </a:lnTo>
                    <a:lnTo>
                      <a:pt x="839" y="197"/>
                    </a:lnTo>
                    <a:lnTo>
                      <a:pt x="841" y="197"/>
                    </a:lnTo>
                    <a:lnTo>
                      <a:pt x="841" y="195"/>
                    </a:lnTo>
                    <a:lnTo>
                      <a:pt x="841" y="195"/>
                    </a:lnTo>
                    <a:lnTo>
                      <a:pt x="841" y="195"/>
                    </a:lnTo>
                    <a:lnTo>
                      <a:pt x="841" y="195"/>
                    </a:lnTo>
                    <a:lnTo>
                      <a:pt x="841" y="195"/>
                    </a:lnTo>
                    <a:lnTo>
                      <a:pt x="841" y="195"/>
                    </a:lnTo>
                    <a:lnTo>
                      <a:pt x="841" y="195"/>
                    </a:lnTo>
                    <a:lnTo>
                      <a:pt x="841" y="195"/>
                    </a:lnTo>
                    <a:lnTo>
                      <a:pt x="841" y="193"/>
                    </a:lnTo>
                    <a:lnTo>
                      <a:pt x="841" y="193"/>
                    </a:lnTo>
                    <a:lnTo>
                      <a:pt x="843" y="193"/>
                    </a:lnTo>
                    <a:lnTo>
                      <a:pt x="843" y="193"/>
                    </a:lnTo>
                    <a:lnTo>
                      <a:pt x="845" y="193"/>
                    </a:lnTo>
                    <a:lnTo>
                      <a:pt x="847" y="195"/>
                    </a:lnTo>
                    <a:lnTo>
                      <a:pt x="847" y="195"/>
                    </a:lnTo>
                    <a:lnTo>
                      <a:pt x="847" y="195"/>
                    </a:lnTo>
                    <a:lnTo>
                      <a:pt x="848" y="195"/>
                    </a:lnTo>
                    <a:lnTo>
                      <a:pt x="848" y="195"/>
                    </a:lnTo>
                    <a:lnTo>
                      <a:pt x="848" y="195"/>
                    </a:lnTo>
                    <a:lnTo>
                      <a:pt x="848" y="195"/>
                    </a:lnTo>
                    <a:lnTo>
                      <a:pt x="848" y="195"/>
                    </a:lnTo>
                    <a:lnTo>
                      <a:pt x="848" y="195"/>
                    </a:lnTo>
                    <a:lnTo>
                      <a:pt x="848" y="193"/>
                    </a:lnTo>
                    <a:lnTo>
                      <a:pt x="848" y="193"/>
                    </a:lnTo>
                    <a:lnTo>
                      <a:pt x="848" y="193"/>
                    </a:lnTo>
                    <a:lnTo>
                      <a:pt x="848" y="193"/>
                    </a:lnTo>
                    <a:lnTo>
                      <a:pt x="850" y="193"/>
                    </a:lnTo>
                    <a:lnTo>
                      <a:pt x="850" y="193"/>
                    </a:lnTo>
                    <a:lnTo>
                      <a:pt x="850" y="193"/>
                    </a:lnTo>
                    <a:lnTo>
                      <a:pt x="852" y="193"/>
                    </a:lnTo>
                    <a:lnTo>
                      <a:pt x="852" y="193"/>
                    </a:lnTo>
                    <a:lnTo>
                      <a:pt x="852" y="193"/>
                    </a:lnTo>
                    <a:lnTo>
                      <a:pt x="852" y="193"/>
                    </a:lnTo>
                    <a:lnTo>
                      <a:pt x="854" y="193"/>
                    </a:lnTo>
                    <a:lnTo>
                      <a:pt x="854" y="191"/>
                    </a:lnTo>
                    <a:lnTo>
                      <a:pt x="856" y="191"/>
                    </a:lnTo>
                    <a:lnTo>
                      <a:pt x="856" y="191"/>
                    </a:lnTo>
                    <a:lnTo>
                      <a:pt x="857" y="191"/>
                    </a:lnTo>
                    <a:lnTo>
                      <a:pt x="857" y="191"/>
                    </a:lnTo>
                    <a:lnTo>
                      <a:pt x="857" y="191"/>
                    </a:lnTo>
                    <a:lnTo>
                      <a:pt x="857" y="191"/>
                    </a:lnTo>
                    <a:lnTo>
                      <a:pt x="859" y="191"/>
                    </a:lnTo>
                    <a:lnTo>
                      <a:pt x="859" y="191"/>
                    </a:lnTo>
                    <a:lnTo>
                      <a:pt x="861" y="191"/>
                    </a:lnTo>
                    <a:lnTo>
                      <a:pt x="861" y="191"/>
                    </a:lnTo>
                    <a:lnTo>
                      <a:pt x="863" y="191"/>
                    </a:lnTo>
                    <a:lnTo>
                      <a:pt x="863" y="191"/>
                    </a:lnTo>
                    <a:lnTo>
                      <a:pt x="863" y="193"/>
                    </a:lnTo>
                    <a:lnTo>
                      <a:pt x="863" y="193"/>
                    </a:lnTo>
                    <a:lnTo>
                      <a:pt x="863" y="193"/>
                    </a:lnTo>
                    <a:lnTo>
                      <a:pt x="863" y="193"/>
                    </a:lnTo>
                    <a:lnTo>
                      <a:pt x="863" y="195"/>
                    </a:lnTo>
                    <a:lnTo>
                      <a:pt x="863" y="195"/>
                    </a:lnTo>
                    <a:lnTo>
                      <a:pt x="863" y="197"/>
                    </a:lnTo>
                    <a:lnTo>
                      <a:pt x="865" y="197"/>
                    </a:lnTo>
                    <a:lnTo>
                      <a:pt x="865" y="197"/>
                    </a:lnTo>
                    <a:lnTo>
                      <a:pt x="865" y="199"/>
                    </a:lnTo>
                    <a:lnTo>
                      <a:pt x="865" y="199"/>
                    </a:lnTo>
                    <a:lnTo>
                      <a:pt x="865" y="199"/>
                    </a:lnTo>
                    <a:lnTo>
                      <a:pt x="865" y="200"/>
                    </a:lnTo>
                    <a:lnTo>
                      <a:pt x="867" y="200"/>
                    </a:lnTo>
                    <a:lnTo>
                      <a:pt x="867" y="200"/>
                    </a:lnTo>
                    <a:lnTo>
                      <a:pt x="867" y="200"/>
                    </a:lnTo>
                    <a:lnTo>
                      <a:pt x="867" y="202"/>
                    </a:lnTo>
                    <a:lnTo>
                      <a:pt x="867" y="202"/>
                    </a:lnTo>
                    <a:lnTo>
                      <a:pt x="868" y="202"/>
                    </a:lnTo>
                    <a:lnTo>
                      <a:pt x="868" y="204"/>
                    </a:lnTo>
                    <a:lnTo>
                      <a:pt x="868" y="204"/>
                    </a:lnTo>
                    <a:lnTo>
                      <a:pt x="868" y="204"/>
                    </a:lnTo>
                    <a:lnTo>
                      <a:pt x="870" y="206"/>
                    </a:lnTo>
                    <a:lnTo>
                      <a:pt x="870" y="206"/>
                    </a:lnTo>
                    <a:lnTo>
                      <a:pt x="870" y="206"/>
                    </a:lnTo>
                    <a:lnTo>
                      <a:pt x="872" y="206"/>
                    </a:lnTo>
                    <a:lnTo>
                      <a:pt x="874" y="206"/>
                    </a:lnTo>
                    <a:lnTo>
                      <a:pt x="874" y="208"/>
                    </a:lnTo>
                    <a:lnTo>
                      <a:pt x="874" y="208"/>
                    </a:lnTo>
                    <a:lnTo>
                      <a:pt x="876" y="208"/>
                    </a:lnTo>
                    <a:lnTo>
                      <a:pt x="876" y="208"/>
                    </a:lnTo>
                    <a:lnTo>
                      <a:pt x="877" y="208"/>
                    </a:lnTo>
                    <a:lnTo>
                      <a:pt x="877" y="208"/>
                    </a:lnTo>
                    <a:lnTo>
                      <a:pt x="879" y="208"/>
                    </a:lnTo>
                    <a:lnTo>
                      <a:pt x="879" y="208"/>
                    </a:lnTo>
                    <a:lnTo>
                      <a:pt x="879" y="208"/>
                    </a:lnTo>
                    <a:lnTo>
                      <a:pt x="879" y="208"/>
                    </a:lnTo>
                    <a:lnTo>
                      <a:pt x="881" y="209"/>
                    </a:lnTo>
                    <a:lnTo>
                      <a:pt x="881" y="209"/>
                    </a:lnTo>
                    <a:lnTo>
                      <a:pt x="881" y="209"/>
                    </a:lnTo>
                    <a:lnTo>
                      <a:pt x="881" y="209"/>
                    </a:lnTo>
                    <a:lnTo>
                      <a:pt x="879" y="209"/>
                    </a:lnTo>
                    <a:lnTo>
                      <a:pt x="879" y="211"/>
                    </a:lnTo>
                    <a:lnTo>
                      <a:pt x="879" y="211"/>
                    </a:lnTo>
                    <a:lnTo>
                      <a:pt x="879" y="213"/>
                    </a:lnTo>
                    <a:lnTo>
                      <a:pt x="881" y="213"/>
                    </a:lnTo>
                    <a:lnTo>
                      <a:pt x="881" y="213"/>
                    </a:lnTo>
                    <a:lnTo>
                      <a:pt x="881" y="215"/>
                    </a:lnTo>
                    <a:lnTo>
                      <a:pt x="881" y="215"/>
                    </a:lnTo>
                    <a:lnTo>
                      <a:pt x="881" y="215"/>
                    </a:lnTo>
                    <a:lnTo>
                      <a:pt x="881" y="217"/>
                    </a:lnTo>
                    <a:lnTo>
                      <a:pt x="881" y="217"/>
                    </a:lnTo>
                    <a:lnTo>
                      <a:pt x="881" y="217"/>
                    </a:lnTo>
                    <a:lnTo>
                      <a:pt x="879" y="217"/>
                    </a:lnTo>
                    <a:lnTo>
                      <a:pt x="879" y="219"/>
                    </a:lnTo>
                    <a:lnTo>
                      <a:pt x="879" y="219"/>
                    </a:lnTo>
                    <a:lnTo>
                      <a:pt x="879" y="220"/>
                    </a:lnTo>
                    <a:lnTo>
                      <a:pt x="879" y="220"/>
                    </a:lnTo>
                    <a:lnTo>
                      <a:pt x="881" y="220"/>
                    </a:lnTo>
                    <a:lnTo>
                      <a:pt x="881" y="222"/>
                    </a:lnTo>
                    <a:lnTo>
                      <a:pt x="881" y="222"/>
                    </a:lnTo>
                    <a:lnTo>
                      <a:pt x="881" y="222"/>
                    </a:lnTo>
                    <a:lnTo>
                      <a:pt x="883" y="222"/>
                    </a:lnTo>
                    <a:lnTo>
                      <a:pt x="883" y="222"/>
                    </a:lnTo>
                    <a:lnTo>
                      <a:pt x="885" y="222"/>
                    </a:lnTo>
                    <a:lnTo>
                      <a:pt x="885" y="222"/>
                    </a:lnTo>
                    <a:lnTo>
                      <a:pt x="886" y="222"/>
                    </a:lnTo>
                    <a:lnTo>
                      <a:pt x="888" y="222"/>
                    </a:lnTo>
                    <a:lnTo>
                      <a:pt x="888" y="224"/>
                    </a:lnTo>
                    <a:lnTo>
                      <a:pt x="888" y="224"/>
                    </a:lnTo>
                    <a:lnTo>
                      <a:pt x="888" y="224"/>
                    </a:lnTo>
                    <a:lnTo>
                      <a:pt x="888" y="224"/>
                    </a:lnTo>
                    <a:lnTo>
                      <a:pt x="888" y="226"/>
                    </a:lnTo>
                    <a:lnTo>
                      <a:pt x="888" y="226"/>
                    </a:lnTo>
                    <a:lnTo>
                      <a:pt x="888" y="226"/>
                    </a:lnTo>
                    <a:lnTo>
                      <a:pt x="886" y="226"/>
                    </a:lnTo>
                    <a:lnTo>
                      <a:pt x="886" y="226"/>
                    </a:lnTo>
                    <a:lnTo>
                      <a:pt x="886" y="226"/>
                    </a:lnTo>
                    <a:lnTo>
                      <a:pt x="886" y="226"/>
                    </a:lnTo>
                    <a:lnTo>
                      <a:pt x="886" y="226"/>
                    </a:lnTo>
                    <a:lnTo>
                      <a:pt x="886" y="228"/>
                    </a:lnTo>
                    <a:lnTo>
                      <a:pt x="885" y="228"/>
                    </a:lnTo>
                    <a:lnTo>
                      <a:pt x="885" y="228"/>
                    </a:lnTo>
                    <a:lnTo>
                      <a:pt x="885" y="228"/>
                    </a:lnTo>
                    <a:lnTo>
                      <a:pt x="885" y="228"/>
                    </a:lnTo>
                    <a:lnTo>
                      <a:pt x="885" y="228"/>
                    </a:lnTo>
                    <a:lnTo>
                      <a:pt x="885" y="228"/>
                    </a:lnTo>
                    <a:lnTo>
                      <a:pt x="885" y="229"/>
                    </a:lnTo>
                    <a:lnTo>
                      <a:pt x="885" y="229"/>
                    </a:lnTo>
                    <a:lnTo>
                      <a:pt x="885" y="229"/>
                    </a:lnTo>
                    <a:lnTo>
                      <a:pt x="885" y="229"/>
                    </a:lnTo>
                    <a:lnTo>
                      <a:pt x="885" y="231"/>
                    </a:lnTo>
                    <a:lnTo>
                      <a:pt x="886" y="231"/>
                    </a:lnTo>
                    <a:lnTo>
                      <a:pt x="886" y="231"/>
                    </a:lnTo>
                    <a:lnTo>
                      <a:pt x="886" y="233"/>
                    </a:lnTo>
                    <a:lnTo>
                      <a:pt x="888" y="235"/>
                    </a:lnTo>
                    <a:lnTo>
                      <a:pt x="888" y="235"/>
                    </a:lnTo>
                    <a:lnTo>
                      <a:pt x="888" y="235"/>
                    </a:lnTo>
                    <a:lnTo>
                      <a:pt x="888" y="237"/>
                    </a:lnTo>
                    <a:lnTo>
                      <a:pt x="888" y="237"/>
                    </a:lnTo>
                    <a:lnTo>
                      <a:pt x="886" y="237"/>
                    </a:lnTo>
                    <a:lnTo>
                      <a:pt x="886" y="237"/>
                    </a:lnTo>
                    <a:lnTo>
                      <a:pt x="885" y="237"/>
                    </a:lnTo>
                    <a:lnTo>
                      <a:pt x="885" y="237"/>
                    </a:lnTo>
                    <a:lnTo>
                      <a:pt x="885" y="237"/>
                    </a:lnTo>
                    <a:lnTo>
                      <a:pt x="883" y="237"/>
                    </a:lnTo>
                    <a:lnTo>
                      <a:pt x="883" y="237"/>
                    </a:lnTo>
                    <a:lnTo>
                      <a:pt x="883" y="238"/>
                    </a:lnTo>
                    <a:lnTo>
                      <a:pt x="883" y="238"/>
                    </a:lnTo>
                    <a:lnTo>
                      <a:pt x="883" y="240"/>
                    </a:lnTo>
                    <a:lnTo>
                      <a:pt x="883" y="240"/>
                    </a:lnTo>
                    <a:lnTo>
                      <a:pt x="883" y="240"/>
                    </a:lnTo>
                    <a:lnTo>
                      <a:pt x="881" y="240"/>
                    </a:lnTo>
                    <a:lnTo>
                      <a:pt x="881" y="242"/>
                    </a:lnTo>
                    <a:lnTo>
                      <a:pt x="881" y="242"/>
                    </a:lnTo>
                    <a:lnTo>
                      <a:pt x="881" y="242"/>
                    </a:lnTo>
                    <a:lnTo>
                      <a:pt x="879" y="240"/>
                    </a:lnTo>
                    <a:lnTo>
                      <a:pt x="879" y="240"/>
                    </a:lnTo>
                    <a:lnTo>
                      <a:pt x="879" y="240"/>
                    </a:lnTo>
                    <a:lnTo>
                      <a:pt x="877" y="240"/>
                    </a:lnTo>
                    <a:lnTo>
                      <a:pt x="877" y="240"/>
                    </a:lnTo>
                    <a:lnTo>
                      <a:pt x="876" y="240"/>
                    </a:lnTo>
                    <a:lnTo>
                      <a:pt x="876" y="242"/>
                    </a:lnTo>
                    <a:lnTo>
                      <a:pt x="876" y="242"/>
                    </a:lnTo>
                    <a:lnTo>
                      <a:pt x="876" y="242"/>
                    </a:lnTo>
                    <a:lnTo>
                      <a:pt x="876" y="242"/>
                    </a:lnTo>
                    <a:lnTo>
                      <a:pt x="876" y="242"/>
                    </a:lnTo>
                    <a:lnTo>
                      <a:pt x="876" y="242"/>
                    </a:lnTo>
                    <a:lnTo>
                      <a:pt x="876" y="242"/>
                    </a:lnTo>
                    <a:lnTo>
                      <a:pt x="876" y="242"/>
                    </a:lnTo>
                    <a:lnTo>
                      <a:pt x="874" y="242"/>
                    </a:lnTo>
                    <a:lnTo>
                      <a:pt x="874" y="242"/>
                    </a:lnTo>
                    <a:lnTo>
                      <a:pt x="874" y="242"/>
                    </a:lnTo>
                    <a:lnTo>
                      <a:pt x="874" y="242"/>
                    </a:lnTo>
                    <a:lnTo>
                      <a:pt x="874" y="244"/>
                    </a:lnTo>
                    <a:lnTo>
                      <a:pt x="874" y="244"/>
                    </a:lnTo>
                    <a:lnTo>
                      <a:pt x="872" y="244"/>
                    </a:lnTo>
                    <a:lnTo>
                      <a:pt x="872" y="244"/>
                    </a:lnTo>
                    <a:lnTo>
                      <a:pt x="872" y="246"/>
                    </a:lnTo>
                    <a:lnTo>
                      <a:pt x="872" y="247"/>
                    </a:lnTo>
                    <a:lnTo>
                      <a:pt x="872" y="249"/>
                    </a:lnTo>
                    <a:lnTo>
                      <a:pt x="872" y="249"/>
                    </a:lnTo>
                    <a:lnTo>
                      <a:pt x="872" y="249"/>
                    </a:lnTo>
                    <a:lnTo>
                      <a:pt x="872" y="249"/>
                    </a:lnTo>
                    <a:lnTo>
                      <a:pt x="872" y="251"/>
                    </a:lnTo>
                    <a:lnTo>
                      <a:pt x="872" y="251"/>
                    </a:lnTo>
                    <a:lnTo>
                      <a:pt x="872" y="251"/>
                    </a:lnTo>
                    <a:lnTo>
                      <a:pt x="872" y="251"/>
                    </a:lnTo>
                    <a:lnTo>
                      <a:pt x="872" y="251"/>
                    </a:lnTo>
                    <a:lnTo>
                      <a:pt x="872" y="253"/>
                    </a:lnTo>
                    <a:lnTo>
                      <a:pt x="872" y="253"/>
                    </a:lnTo>
                    <a:lnTo>
                      <a:pt x="872" y="253"/>
                    </a:lnTo>
                    <a:lnTo>
                      <a:pt x="872" y="253"/>
                    </a:lnTo>
                    <a:lnTo>
                      <a:pt x="872" y="253"/>
                    </a:lnTo>
                    <a:lnTo>
                      <a:pt x="872" y="255"/>
                    </a:lnTo>
                    <a:lnTo>
                      <a:pt x="872" y="255"/>
                    </a:lnTo>
                    <a:lnTo>
                      <a:pt x="872" y="255"/>
                    </a:lnTo>
                    <a:lnTo>
                      <a:pt x="872" y="255"/>
                    </a:lnTo>
                    <a:lnTo>
                      <a:pt x="872" y="255"/>
                    </a:lnTo>
                    <a:lnTo>
                      <a:pt x="872" y="257"/>
                    </a:lnTo>
                    <a:lnTo>
                      <a:pt x="870" y="257"/>
                    </a:lnTo>
                    <a:lnTo>
                      <a:pt x="870" y="257"/>
                    </a:lnTo>
                    <a:lnTo>
                      <a:pt x="870" y="258"/>
                    </a:lnTo>
                    <a:lnTo>
                      <a:pt x="870" y="258"/>
                    </a:lnTo>
                    <a:lnTo>
                      <a:pt x="870" y="258"/>
                    </a:lnTo>
                    <a:lnTo>
                      <a:pt x="870" y="258"/>
                    </a:lnTo>
                    <a:lnTo>
                      <a:pt x="870" y="258"/>
                    </a:lnTo>
                    <a:lnTo>
                      <a:pt x="872" y="258"/>
                    </a:lnTo>
                    <a:lnTo>
                      <a:pt x="872" y="258"/>
                    </a:lnTo>
                    <a:lnTo>
                      <a:pt x="872" y="260"/>
                    </a:lnTo>
                    <a:lnTo>
                      <a:pt x="872" y="260"/>
                    </a:lnTo>
                    <a:lnTo>
                      <a:pt x="872" y="260"/>
                    </a:lnTo>
                    <a:lnTo>
                      <a:pt x="870" y="262"/>
                    </a:lnTo>
                    <a:lnTo>
                      <a:pt x="870" y="262"/>
                    </a:lnTo>
                    <a:lnTo>
                      <a:pt x="870" y="262"/>
                    </a:lnTo>
                    <a:lnTo>
                      <a:pt x="870" y="262"/>
                    </a:lnTo>
                    <a:lnTo>
                      <a:pt x="870" y="262"/>
                    </a:lnTo>
                    <a:lnTo>
                      <a:pt x="872" y="262"/>
                    </a:lnTo>
                    <a:lnTo>
                      <a:pt x="872" y="262"/>
                    </a:lnTo>
                    <a:lnTo>
                      <a:pt x="872" y="262"/>
                    </a:lnTo>
                    <a:lnTo>
                      <a:pt x="874" y="264"/>
                    </a:lnTo>
                    <a:lnTo>
                      <a:pt x="874" y="264"/>
                    </a:lnTo>
                    <a:lnTo>
                      <a:pt x="874" y="264"/>
                    </a:lnTo>
                    <a:lnTo>
                      <a:pt x="876" y="264"/>
                    </a:lnTo>
                    <a:lnTo>
                      <a:pt x="876" y="264"/>
                    </a:lnTo>
                    <a:lnTo>
                      <a:pt x="876" y="264"/>
                    </a:lnTo>
                    <a:lnTo>
                      <a:pt x="876" y="264"/>
                    </a:lnTo>
                    <a:lnTo>
                      <a:pt x="876" y="266"/>
                    </a:lnTo>
                    <a:lnTo>
                      <a:pt x="876" y="266"/>
                    </a:lnTo>
                    <a:lnTo>
                      <a:pt x="876" y="266"/>
                    </a:lnTo>
                    <a:lnTo>
                      <a:pt x="876" y="267"/>
                    </a:lnTo>
                    <a:lnTo>
                      <a:pt x="876" y="267"/>
                    </a:lnTo>
                    <a:lnTo>
                      <a:pt x="874" y="269"/>
                    </a:lnTo>
                    <a:lnTo>
                      <a:pt x="874" y="269"/>
                    </a:lnTo>
                    <a:lnTo>
                      <a:pt x="874" y="271"/>
                    </a:lnTo>
                    <a:lnTo>
                      <a:pt x="874" y="271"/>
                    </a:lnTo>
                    <a:lnTo>
                      <a:pt x="874" y="271"/>
                    </a:lnTo>
                    <a:lnTo>
                      <a:pt x="876" y="271"/>
                    </a:lnTo>
                    <a:lnTo>
                      <a:pt x="876" y="273"/>
                    </a:lnTo>
                    <a:lnTo>
                      <a:pt x="876" y="273"/>
                    </a:lnTo>
                    <a:lnTo>
                      <a:pt x="876" y="273"/>
                    </a:lnTo>
                    <a:lnTo>
                      <a:pt x="876" y="275"/>
                    </a:lnTo>
                    <a:lnTo>
                      <a:pt x="876" y="275"/>
                    </a:lnTo>
                    <a:lnTo>
                      <a:pt x="876" y="276"/>
                    </a:lnTo>
                    <a:lnTo>
                      <a:pt x="876" y="276"/>
                    </a:lnTo>
                    <a:lnTo>
                      <a:pt x="876" y="278"/>
                    </a:lnTo>
                    <a:lnTo>
                      <a:pt x="876" y="278"/>
                    </a:lnTo>
                    <a:lnTo>
                      <a:pt x="876" y="280"/>
                    </a:lnTo>
                    <a:lnTo>
                      <a:pt x="876" y="280"/>
                    </a:lnTo>
                    <a:lnTo>
                      <a:pt x="876" y="282"/>
                    </a:lnTo>
                    <a:lnTo>
                      <a:pt x="876" y="282"/>
                    </a:lnTo>
                    <a:lnTo>
                      <a:pt x="876" y="282"/>
                    </a:lnTo>
                    <a:lnTo>
                      <a:pt x="876" y="282"/>
                    </a:lnTo>
                    <a:lnTo>
                      <a:pt x="876" y="284"/>
                    </a:lnTo>
                    <a:lnTo>
                      <a:pt x="876" y="284"/>
                    </a:lnTo>
                    <a:lnTo>
                      <a:pt x="876" y="284"/>
                    </a:lnTo>
                    <a:lnTo>
                      <a:pt x="876" y="284"/>
                    </a:lnTo>
                    <a:lnTo>
                      <a:pt x="876" y="284"/>
                    </a:lnTo>
                    <a:lnTo>
                      <a:pt x="877" y="284"/>
                    </a:lnTo>
                    <a:lnTo>
                      <a:pt x="877" y="284"/>
                    </a:lnTo>
                    <a:lnTo>
                      <a:pt x="877" y="284"/>
                    </a:lnTo>
                    <a:lnTo>
                      <a:pt x="877" y="285"/>
                    </a:lnTo>
                    <a:lnTo>
                      <a:pt x="879" y="285"/>
                    </a:lnTo>
                    <a:lnTo>
                      <a:pt x="879" y="285"/>
                    </a:lnTo>
                    <a:lnTo>
                      <a:pt x="879" y="287"/>
                    </a:lnTo>
                    <a:lnTo>
                      <a:pt x="879" y="287"/>
                    </a:lnTo>
                    <a:lnTo>
                      <a:pt x="879" y="287"/>
                    </a:lnTo>
                    <a:lnTo>
                      <a:pt x="879" y="287"/>
                    </a:lnTo>
                    <a:lnTo>
                      <a:pt x="881" y="287"/>
                    </a:lnTo>
                    <a:lnTo>
                      <a:pt x="881" y="287"/>
                    </a:lnTo>
                    <a:lnTo>
                      <a:pt x="881" y="289"/>
                    </a:lnTo>
                    <a:lnTo>
                      <a:pt x="881" y="289"/>
                    </a:lnTo>
                    <a:lnTo>
                      <a:pt x="881" y="289"/>
                    </a:lnTo>
                    <a:lnTo>
                      <a:pt x="881" y="291"/>
                    </a:lnTo>
                    <a:lnTo>
                      <a:pt x="881" y="291"/>
                    </a:lnTo>
                    <a:lnTo>
                      <a:pt x="881" y="293"/>
                    </a:lnTo>
                    <a:lnTo>
                      <a:pt x="881" y="293"/>
                    </a:lnTo>
                    <a:lnTo>
                      <a:pt x="881" y="293"/>
                    </a:lnTo>
                    <a:lnTo>
                      <a:pt x="881" y="295"/>
                    </a:lnTo>
                    <a:lnTo>
                      <a:pt x="881" y="295"/>
                    </a:lnTo>
                    <a:lnTo>
                      <a:pt x="881" y="295"/>
                    </a:lnTo>
                    <a:lnTo>
                      <a:pt x="881" y="296"/>
                    </a:lnTo>
                    <a:lnTo>
                      <a:pt x="881" y="296"/>
                    </a:lnTo>
                    <a:lnTo>
                      <a:pt x="883" y="298"/>
                    </a:lnTo>
                    <a:lnTo>
                      <a:pt x="883" y="298"/>
                    </a:lnTo>
                    <a:lnTo>
                      <a:pt x="883" y="298"/>
                    </a:lnTo>
                    <a:lnTo>
                      <a:pt x="883" y="300"/>
                    </a:lnTo>
                    <a:lnTo>
                      <a:pt x="883" y="300"/>
                    </a:lnTo>
                    <a:lnTo>
                      <a:pt x="883" y="300"/>
                    </a:lnTo>
                    <a:lnTo>
                      <a:pt x="883" y="302"/>
                    </a:lnTo>
                    <a:lnTo>
                      <a:pt x="883" y="304"/>
                    </a:lnTo>
                    <a:lnTo>
                      <a:pt x="883" y="304"/>
                    </a:lnTo>
                    <a:lnTo>
                      <a:pt x="883" y="304"/>
                    </a:lnTo>
                    <a:lnTo>
                      <a:pt x="885" y="304"/>
                    </a:lnTo>
                    <a:lnTo>
                      <a:pt x="885" y="304"/>
                    </a:lnTo>
                    <a:lnTo>
                      <a:pt x="885" y="304"/>
                    </a:lnTo>
                    <a:lnTo>
                      <a:pt x="885" y="304"/>
                    </a:lnTo>
                    <a:lnTo>
                      <a:pt x="886" y="304"/>
                    </a:lnTo>
                    <a:lnTo>
                      <a:pt x="886" y="305"/>
                    </a:lnTo>
                    <a:lnTo>
                      <a:pt x="886" y="305"/>
                    </a:lnTo>
                    <a:lnTo>
                      <a:pt x="888" y="305"/>
                    </a:lnTo>
                    <a:lnTo>
                      <a:pt x="888" y="305"/>
                    </a:lnTo>
                    <a:lnTo>
                      <a:pt x="888" y="305"/>
                    </a:lnTo>
                    <a:lnTo>
                      <a:pt x="890" y="305"/>
                    </a:lnTo>
                    <a:lnTo>
                      <a:pt x="890" y="305"/>
                    </a:lnTo>
                    <a:lnTo>
                      <a:pt x="890" y="305"/>
                    </a:lnTo>
                    <a:lnTo>
                      <a:pt x="890" y="305"/>
                    </a:lnTo>
                    <a:lnTo>
                      <a:pt x="890" y="305"/>
                    </a:lnTo>
                    <a:lnTo>
                      <a:pt x="890" y="305"/>
                    </a:lnTo>
                    <a:lnTo>
                      <a:pt x="890" y="305"/>
                    </a:lnTo>
                    <a:lnTo>
                      <a:pt x="890" y="305"/>
                    </a:lnTo>
                    <a:lnTo>
                      <a:pt x="890" y="305"/>
                    </a:lnTo>
                    <a:lnTo>
                      <a:pt x="890" y="305"/>
                    </a:lnTo>
                    <a:lnTo>
                      <a:pt x="890" y="307"/>
                    </a:lnTo>
                    <a:lnTo>
                      <a:pt x="890" y="307"/>
                    </a:lnTo>
                    <a:lnTo>
                      <a:pt x="888" y="307"/>
                    </a:lnTo>
                    <a:lnTo>
                      <a:pt x="888" y="307"/>
                    </a:lnTo>
                    <a:lnTo>
                      <a:pt x="888" y="309"/>
                    </a:lnTo>
                    <a:lnTo>
                      <a:pt x="888" y="311"/>
                    </a:lnTo>
                    <a:lnTo>
                      <a:pt x="888" y="311"/>
                    </a:lnTo>
                    <a:lnTo>
                      <a:pt x="888" y="313"/>
                    </a:lnTo>
                    <a:lnTo>
                      <a:pt x="888" y="313"/>
                    </a:lnTo>
                    <a:lnTo>
                      <a:pt x="888" y="314"/>
                    </a:lnTo>
                    <a:lnTo>
                      <a:pt x="888" y="314"/>
                    </a:lnTo>
                    <a:lnTo>
                      <a:pt x="888" y="314"/>
                    </a:lnTo>
                    <a:lnTo>
                      <a:pt x="888" y="314"/>
                    </a:lnTo>
                    <a:lnTo>
                      <a:pt x="888" y="316"/>
                    </a:lnTo>
                    <a:lnTo>
                      <a:pt x="888" y="316"/>
                    </a:lnTo>
                    <a:lnTo>
                      <a:pt x="888" y="316"/>
                    </a:lnTo>
                    <a:lnTo>
                      <a:pt x="888" y="316"/>
                    </a:lnTo>
                    <a:lnTo>
                      <a:pt x="888" y="316"/>
                    </a:lnTo>
                    <a:lnTo>
                      <a:pt x="888" y="316"/>
                    </a:lnTo>
                    <a:lnTo>
                      <a:pt x="888" y="318"/>
                    </a:lnTo>
                    <a:lnTo>
                      <a:pt x="886" y="318"/>
                    </a:lnTo>
                    <a:lnTo>
                      <a:pt x="886" y="318"/>
                    </a:lnTo>
                    <a:lnTo>
                      <a:pt x="886" y="318"/>
                    </a:lnTo>
                    <a:lnTo>
                      <a:pt x="886" y="318"/>
                    </a:lnTo>
                    <a:lnTo>
                      <a:pt x="886" y="318"/>
                    </a:lnTo>
                    <a:lnTo>
                      <a:pt x="885" y="318"/>
                    </a:lnTo>
                    <a:lnTo>
                      <a:pt x="885" y="318"/>
                    </a:lnTo>
                    <a:lnTo>
                      <a:pt x="885" y="320"/>
                    </a:lnTo>
                    <a:lnTo>
                      <a:pt x="885" y="320"/>
                    </a:lnTo>
                    <a:lnTo>
                      <a:pt x="883" y="320"/>
                    </a:lnTo>
                    <a:lnTo>
                      <a:pt x="883" y="322"/>
                    </a:lnTo>
                    <a:lnTo>
                      <a:pt x="883" y="322"/>
                    </a:lnTo>
                    <a:lnTo>
                      <a:pt x="883" y="323"/>
                    </a:lnTo>
                    <a:lnTo>
                      <a:pt x="883" y="323"/>
                    </a:lnTo>
                    <a:lnTo>
                      <a:pt x="883" y="323"/>
                    </a:lnTo>
                    <a:lnTo>
                      <a:pt x="883" y="323"/>
                    </a:lnTo>
                    <a:lnTo>
                      <a:pt x="883" y="325"/>
                    </a:lnTo>
                    <a:lnTo>
                      <a:pt x="883" y="325"/>
                    </a:lnTo>
                    <a:lnTo>
                      <a:pt x="883" y="325"/>
                    </a:lnTo>
                    <a:lnTo>
                      <a:pt x="883" y="325"/>
                    </a:lnTo>
                    <a:lnTo>
                      <a:pt x="881" y="325"/>
                    </a:lnTo>
                    <a:lnTo>
                      <a:pt x="881" y="325"/>
                    </a:lnTo>
                    <a:lnTo>
                      <a:pt x="881" y="327"/>
                    </a:lnTo>
                    <a:lnTo>
                      <a:pt x="881" y="327"/>
                    </a:lnTo>
                    <a:lnTo>
                      <a:pt x="881" y="327"/>
                    </a:lnTo>
                    <a:lnTo>
                      <a:pt x="881" y="329"/>
                    </a:lnTo>
                    <a:lnTo>
                      <a:pt x="879" y="331"/>
                    </a:lnTo>
                    <a:lnTo>
                      <a:pt x="879" y="331"/>
                    </a:lnTo>
                    <a:lnTo>
                      <a:pt x="879" y="331"/>
                    </a:lnTo>
                    <a:lnTo>
                      <a:pt x="879" y="333"/>
                    </a:lnTo>
                    <a:lnTo>
                      <a:pt x="879" y="334"/>
                    </a:lnTo>
                    <a:lnTo>
                      <a:pt x="879" y="336"/>
                    </a:lnTo>
                    <a:lnTo>
                      <a:pt x="879" y="336"/>
                    </a:lnTo>
                    <a:lnTo>
                      <a:pt x="879" y="336"/>
                    </a:lnTo>
                    <a:lnTo>
                      <a:pt x="879" y="338"/>
                    </a:lnTo>
                    <a:lnTo>
                      <a:pt x="879" y="338"/>
                    </a:lnTo>
                    <a:lnTo>
                      <a:pt x="879" y="338"/>
                    </a:lnTo>
                    <a:lnTo>
                      <a:pt x="879" y="340"/>
                    </a:lnTo>
                    <a:lnTo>
                      <a:pt x="879" y="340"/>
                    </a:lnTo>
                    <a:lnTo>
                      <a:pt x="877" y="340"/>
                    </a:lnTo>
                    <a:lnTo>
                      <a:pt x="877" y="340"/>
                    </a:lnTo>
                    <a:lnTo>
                      <a:pt x="877" y="340"/>
                    </a:lnTo>
                    <a:lnTo>
                      <a:pt x="877" y="342"/>
                    </a:lnTo>
                    <a:lnTo>
                      <a:pt x="877" y="342"/>
                    </a:lnTo>
                    <a:lnTo>
                      <a:pt x="876" y="342"/>
                    </a:lnTo>
                    <a:lnTo>
                      <a:pt x="876" y="342"/>
                    </a:lnTo>
                    <a:lnTo>
                      <a:pt x="876" y="342"/>
                    </a:lnTo>
                    <a:lnTo>
                      <a:pt x="876" y="343"/>
                    </a:lnTo>
                    <a:lnTo>
                      <a:pt x="876" y="343"/>
                    </a:lnTo>
                    <a:lnTo>
                      <a:pt x="876" y="343"/>
                    </a:lnTo>
                    <a:lnTo>
                      <a:pt x="876" y="345"/>
                    </a:lnTo>
                    <a:lnTo>
                      <a:pt x="874" y="345"/>
                    </a:lnTo>
                    <a:lnTo>
                      <a:pt x="874" y="347"/>
                    </a:lnTo>
                    <a:lnTo>
                      <a:pt x="874" y="347"/>
                    </a:lnTo>
                    <a:lnTo>
                      <a:pt x="874" y="347"/>
                    </a:lnTo>
                    <a:lnTo>
                      <a:pt x="874" y="347"/>
                    </a:lnTo>
                    <a:lnTo>
                      <a:pt x="874" y="349"/>
                    </a:lnTo>
                    <a:lnTo>
                      <a:pt x="874" y="351"/>
                    </a:lnTo>
                    <a:lnTo>
                      <a:pt x="874" y="351"/>
                    </a:lnTo>
                    <a:lnTo>
                      <a:pt x="872" y="351"/>
                    </a:lnTo>
                    <a:lnTo>
                      <a:pt x="872" y="352"/>
                    </a:lnTo>
                    <a:lnTo>
                      <a:pt x="872" y="352"/>
                    </a:lnTo>
                    <a:lnTo>
                      <a:pt x="870" y="354"/>
                    </a:lnTo>
                    <a:lnTo>
                      <a:pt x="870" y="356"/>
                    </a:lnTo>
                    <a:lnTo>
                      <a:pt x="868" y="356"/>
                    </a:lnTo>
                    <a:lnTo>
                      <a:pt x="868" y="356"/>
                    </a:lnTo>
                    <a:lnTo>
                      <a:pt x="868" y="356"/>
                    </a:lnTo>
                    <a:lnTo>
                      <a:pt x="867" y="356"/>
                    </a:lnTo>
                    <a:lnTo>
                      <a:pt x="867" y="358"/>
                    </a:lnTo>
                    <a:lnTo>
                      <a:pt x="867" y="358"/>
                    </a:lnTo>
                    <a:lnTo>
                      <a:pt x="867" y="358"/>
                    </a:lnTo>
                    <a:lnTo>
                      <a:pt x="867" y="358"/>
                    </a:lnTo>
                    <a:lnTo>
                      <a:pt x="867" y="360"/>
                    </a:lnTo>
                    <a:lnTo>
                      <a:pt x="867" y="360"/>
                    </a:lnTo>
                    <a:lnTo>
                      <a:pt x="867" y="360"/>
                    </a:lnTo>
                    <a:lnTo>
                      <a:pt x="867" y="361"/>
                    </a:lnTo>
                    <a:lnTo>
                      <a:pt x="867" y="361"/>
                    </a:lnTo>
                    <a:lnTo>
                      <a:pt x="865" y="361"/>
                    </a:lnTo>
                    <a:lnTo>
                      <a:pt x="865" y="363"/>
                    </a:lnTo>
                    <a:lnTo>
                      <a:pt x="865" y="365"/>
                    </a:lnTo>
                    <a:lnTo>
                      <a:pt x="865" y="365"/>
                    </a:lnTo>
                    <a:lnTo>
                      <a:pt x="865" y="365"/>
                    </a:lnTo>
                    <a:lnTo>
                      <a:pt x="865" y="365"/>
                    </a:lnTo>
                    <a:lnTo>
                      <a:pt x="865" y="365"/>
                    </a:lnTo>
                    <a:lnTo>
                      <a:pt x="865" y="367"/>
                    </a:lnTo>
                    <a:lnTo>
                      <a:pt x="865" y="367"/>
                    </a:lnTo>
                    <a:lnTo>
                      <a:pt x="865" y="367"/>
                    </a:lnTo>
                    <a:lnTo>
                      <a:pt x="865" y="367"/>
                    </a:lnTo>
                    <a:lnTo>
                      <a:pt x="865" y="369"/>
                    </a:lnTo>
                    <a:lnTo>
                      <a:pt x="865" y="369"/>
                    </a:lnTo>
                    <a:lnTo>
                      <a:pt x="865" y="370"/>
                    </a:lnTo>
                    <a:lnTo>
                      <a:pt x="865" y="370"/>
                    </a:lnTo>
                    <a:lnTo>
                      <a:pt x="865" y="370"/>
                    </a:lnTo>
                    <a:lnTo>
                      <a:pt x="865" y="372"/>
                    </a:lnTo>
                    <a:lnTo>
                      <a:pt x="865" y="372"/>
                    </a:lnTo>
                    <a:lnTo>
                      <a:pt x="865" y="372"/>
                    </a:lnTo>
                    <a:lnTo>
                      <a:pt x="865" y="372"/>
                    </a:lnTo>
                    <a:lnTo>
                      <a:pt x="865" y="374"/>
                    </a:lnTo>
                    <a:lnTo>
                      <a:pt x="867" y="374"/>
                    </a:lnTo>
                    <a:lnTo>
                      <a:pt x="867" y="374"/>
                    </a:lnTo>
                    <a:lnTo>
                      <a:pt x="867" y="374"/>
                    </a:lnTo>
                    <a:lnTo>
                      <a:pt x="867" y="374"/>
                    </a:lnTo>
                    <a:lnTo>
                      <a:pt x="867" y="374"/>
                    </a:lnTo>
                    <a:lnTo>
                      <a:pt x="867" y="376"/>
                    </a:lnTo>
                    <a:lnTo>
                      <a:pt x="868" y="376"/>
                    </a:lnTo>
                    <a:lnTo>
                      <a:pt x="868" y="376"/>
                    </a:lnTo>
                    <a:lnTo>
                      <a:pt x="870" y="376"/>
                    </a:lnTo>
                    <a:lnTo>
                      <a:pt x="870" y="374"/>
                    </a:lnTo>
                    <a:lnTo>
                      <a:pt x="870" y="376"/>
                    </a:lnTo>
                    <a:lnTo>
                      <a:pt x="870" y="376"/>
                    </a:lnTo>
                    <a:lnTo>
                      <a:pt x="872" y="376"/>
                    </a:lnTo>
                    <a:lnTo>
                      <a:pt x="872" y="376"/>
                    </a:lnTo>
                    <a:lnTo>
                      <a:pt x="872" y="378"/>
                    </a:lnTo>
                    <a:lnTo>
                      <a:pt x="870" y="378"/>
                    </a:lnTo>
                    <a:lnTo>
                      <a:pt x="870" y="378"/>
                    </a:lnTo>
                    <a:lnTo>
                      <a:pt x="870" y="380"/>
                    </a:lnTo>
                    <a:lnTo>
                      <a:pt x="870" y="380"/>
                    </a:lnTo>
                    <a:lnTo>
                      <a:pt x="870" y="380"/>
                    </a:lnTo>
                    <a:lnTo>
                      <a:pt x="870" y="381"/>
                    </a:lnTo>
                    <a:lnTo>
                      <a:pt x="870" y="381"/>
                    </a:lnTo>
                    <a:lnTo>
                      <a:pt x="870" y="383"/>
                    </a:lnTo>
                    <a:lnTo>
                      <a:pt x="870" y="383"/>
                    </a:lnTo>
                    <a:lnTo>
                      <a:pt x="870" y="383"/>
                    </a:lnTo>
                    <a:lnTo>
                      <a:pt x="872" y="383"/>
                    </a:lnTo>
                    <a:lnTo>
                      <a:pt x="872" y="385"/>
                    </a:lnTo>
                    <a:lnTo>
                      <a:pt x="870" y="385"/>
                    </a:lnTo>
                    <a:lnTo>
                      <a:pt x="870" y="387"/>
                    </a:lnTo>
                    <a:lnTo>
                      <a:pt x="870" y="387"/>
                    </a:lnTo>
                    <a:lnTo>
                      <a:pt x="870" y="387"/>
                    </a:lnTo>
                    <a:lnTo>
                      <a:pt x="870" y="389"/>
                    </a:lnTo>
                    <a:lnTo>
                      <a:pt x="870" y="389"/>
                    </a:lnTo>
                    <a:lnTo>
                      <a:pt x="870" y="392"/>
                    </a:lnTo>
                    <a:lnTo>
                      <a:pt x="870" y="392"/>
                    </a:lnTo>
                    <a:lnTo>
                      <a:pt x="870" y="392"/>
                    </a:lnTo>
                    <a:lnTo>
                      <a:pt x="870" y="392"/>
                    </a:lnTo>
                    <a:lnTo>
                      <a:pt x="870" y="394"/>
                    </a:lnTo>
                    <a:lnTo>
                      <a:pt x="870" y="394"/>
                    </a:lnTo>
                    <a:lnTo>
                      <a:pt x="870" y="394"/>
                    </a:lnTo>
                    <a:lnTo>
                      <a:pt x="870" y="396"/>
                    </a:lnTo>
                    <a:lnTo>
                      <a:pt x="868" y="396"/>
                    </a:lnTo>
                    <a:lnTo>
                      <a:pt x="868" y="396"/>
                    </a:lnTo>
                    <a:lnTo>
                      <a:pt x="868" y="398"/>
                    </a:lnTo>
                    <a:lnTo>
                      <a:pt x="867" y="398"/>
                    </a:lnTo>
                    <a:lnTo>
                      <a:pt x="867" y="398"/>
                    </a:lnTo>
                    <a:lnTo>
                      <a:pt x="867" y="401"/>
                    </a:lnTo>
                    <a:lnTo>
                      <a:pt x="867" y="401"/>
                    </a:lnTo>
                    <a:lnTo>
                      <a:pt x="867" y="401"/>
                    </a:lnTo>
                    <a:lnTo>
                      <a:pt x="867" y="403"/>
                    </a:lnTo>
                    <a:lnTo>
                      <a:pt x="867" y="403"/>
                    </a:lnTo>
                    <a:lnTo>
                      <a:pt x="867" y="405"/>
                    </a:lnTo>
                    <a:lnTo>
                      <a:pt x="867" y="405"/>
                    </a:lnTo>
                    <a:lnTo>
                      <a:pt x="868" y="405"/>
                    </a:lnTo>
                    <a:lnTo>
                      <a:pt x="868" y="407"/>
                    </a:lnTo>
                    <a:lnTo>
                      <a:pt x="868" y="408"/>
                    </a:lnTo>
                    <a:lnTo>
                      <a:pt x="868" y="408"/>
                    </a:lnTo>
                    <a:lnTo>
                      <a:pt x="870" y="410"/>
                    </a:lnTo>
                    <a:lnTo>
                      <a:pt x="870" y="410"/>
                    </a:lnTo>
                    <a:lnTo>
                      <a:pt x="870" y="410"/>
                    </a:lnTo>
                    <a:lnTo>
                      <a:pt x="870" y="410"/>
                    </a:lnTo>
                    <a:lnTo>
                      <a:pt x="870" y="412"/>
                    </a:lnTo>
                    <a:lnTo>
                      <a:pt x="870" y="412"/>
                    </a:lnTo>
                    <a:lnTo>
                      <a:pt x="870" y="414"/>
                    </a:lnTo>
                    <a:lnTo>
                      <a:pt x="870" y="414"/>
                    </a:lnTo>
                    <a:lnTo>
                      <a:pt x="870" y="414"/>
                    </a:lnTo>
                    <a:lnTo>
                      <a:pt x="870" y="414"/>
                    </a:lnTo>
                    <a:lnTo>
                      <a:pt x="872" y="414"/>
                    </a:lnTo>
                    <a:lnTo>
                      <a:pt x="872" y="414"/>
                    </a:lnTo>
                    <a:lnTo>
                      <a:pt x="872" y="416"/>
                    </a:lnTo>
                    <a:lnTo>
                      <a:pt x="872" y="416"/>
                    </a:lnTo>
                    <a:lnTo>
                      <a:pt x="872" y="416"/>
                    </a:lnTo>
                    <a:lnTo>
                      <a:pt x="872" y="416"/>
                    </a:lnTo>
                    <a:lnTo>
                      <a:pt x="870" y="416"/>
                    </a:lnTo>
                    <a:lnTo>
                      <a:pt x="870" y="416"/>
                    </a:lnTo>
                    <a:lnTo>
                      <a:pt x="870" y="418"/>
                    </a:lnTo>
                    <a:lnTo>
                      <a:pt x="870" y="418"/>
                    </a:lnTo>
                    <a:lnTo>
                      <a:pt x="870" y="418"/>
                    </a:lnTo>
                    <a:lnTo>
                      <a:pt x="870" y="418"/>
                    </a:lnTo>
                    <a:lnTo>
                      <a:pt x="872" y="418"/>
                    </a:lnTo>
                    <a:lnTo>
                      <a:pt x="872" y="419"/>
                    </a:lnTo>
                    <a:lnTo>
                      <a:pt x="872" y="419"/>
                    </a:lnTo>
                    <a:lnTo>
                      <a:pt x="872" y="419"/>
                    </a:lnTo>
                    <a:lnTo>
                      <a:pt x="874" y="421"/>
                    </a:lnTo>
                    <a:lnTo>
                      <a:pt x="874" y="421"/>
                    </a:lnTo>
                    <a:lnTo>
                      <a:pt x="874" y="421"/>
                    </a:lnTo>
                    <a:lnTo>
                      <a:pt x="874" y="423"/>
                    </a:lnTo>
                    <a:lnTo>
                      <a:pt x="874" y="423"/>
                    </a:lnTo>
                    <a:lnTo>
                      <a:pt x="874" y="423"/>
                    </a:lnTo>
                    <a:lnTo>
                      <a:pt x="874" y="423"/>
                    </a:lnTo>
                    <a:lnTo>
                      <a:pt x="874" y="425"/>
                    </a:lnTo>
                    <a:lnTo>
                      <a:pt x="874" y="425"/>
                    </a:lnTo>
                    <a:lnTo>
                      <a:pt x="876" y="425"/>
                    </a:lnTo>
                    <a:lnTo>
                      <a:pt x="876" y="427"/>
                    </a:lnTo>
                    <a:lnTo>
                      <a:pt x="876" y="427"/>
                    </a:lnTo>
                    <a:lnTo>
                      <a:pt x="876" y="427"/>
                    </a:lnTo>
                    <a:lnTo>
                      <a:pt x="876" y="428"/>
                    </a:lnTo>
                    <a:lnTo>
                      <a:pt x="876" y="428"/>
                    </a:lnTo>
                    <a:lnTo>
                      <a:pt x="876" y="428"/>
                    </a:lnTo>
                    <a:lnTo>
                      <a:pt x="876" y="430"/>
                    </a:lnTo>
                    <a:lnTo>
                      <a:pt x="876" y="430"/>
                    </a:lnTo>
                    <a:lnTo>
                      <a:pt x="877" y="430"/>
                    </a:lnTo>
                    <a:lnTo>
                      <a:pt x="877" y="430"/>
                    </a:lnTo>
                    <a:lnTo>
                      <a:pt x="877" y="430"/>
                    </a:lnTo>
                    <a:lnTo>
                      <a:pt x="877" y="432"/>
                    </a:lnTo>
                    <a:lnTo>
                      <a:pt x="877" y="432"/>
                    </a:lnTo>
                    <a:lnTo>
                      <a:pt x="877" y="434"/>
                    </a:lnTo>
                    <a:lnTo>
                      <a:pt x="877" y="434"/>
                    </a:lnTo>
                    <a:lnTo>
                      <a:pt x="877" y="434"/>
                    </a:lnTo>
                    <a:lnTo>
                      <a:pt x="877" y="434"/>
                    </a:lnTo>
                    <a:lnTo>
                      <a:pt x="879" y="434"/>
                    </a:lnTo>
                    <a:lnTo>
                      <a:pt x="879" y="436"/>
                    </a:lnTo>
                    <a:lnTo>
                      <a:pt x="879" y="436"/>
                    </a:lnTo>
                    <a:lnTo>
                      <a:pt x="879" y="437"/>
                    </a:lnTo>
                    <a:lnTo>
                      <a:pt x="879" y="437"/>
                    </a:lnTo>
                    <a:lnTo>
                      <a:pt x="881" y="437"/>
                    </a:lnTo>
                    <a:lnTo>
                      <a:pt x="881" y="437"/>
                    </a:lnTo>
                    <a:lnTo>
                      <a:pt x="881" y="437"/>
                    </a:lnTo>
                    <a:lnTo>
                      <a:pt x="881" y="439"/>
                    </a:lnTo>
                    <a:lnTo>
                      <a:pt x="881" y="439"/>
                    </a:lnTo>
                    <a:lnTo>
                      <a:pt x="883" y="439"/>
                    </a:lnTo>
                    <a:lnTo>
                      <a:pt x="883" y="439"/>
                    </a:lnTo>
                    <a:lnTo>
                      <a:pt x="883" y="441"/>
                    </a:lnTo>
                    <a:lnTo>
                      <a:pt x="883" y="441"/>
                    </a:lnTo>
                    <a:lnTo>
                      <a:pt x="883" y="441"/>
                    </a:lnTo>
                    <a:lnTo>
                      <a:pt x="883" y="441"/>
                    </a:lnTo>
                    <a:lnTo>
                      <a:pt x="883" y="443"/>
                    </a:lnTo>
                    <a:lnTo>
                      <a:pt x="883" y="443"/>
                    </a:lnTo>
                    <a:lnTo>
                      <a:pt x="883" y="443"/>
                    </a:lnTo>
                    <a:lnTo>
                      <a:pt x="883" y="445"/>
                    </a:lnTo>
                    <a:lnTo>
                      <a:pt x="883" y="445"/>
                    </a:lnTo>
                    <a:lnTo>
                      <a:pt x="883" y="445"/>
                    </a:lnTo>
                    <a:lnTo>
                      <a:pt x="883" y="445"/>
                    </a:lnTo>
                    <a:lnTo>
                      <a:pt x="881" y="445"/>
                    </a:lnTo>
                    <a:lnTo>
                      <a:pt x="881" y="446"/>
                    </a:lnTo>
                    <a:lnTo>
                      <a:pt x="881" y="446"/>
                    </a:lnTo>
                    <a:lnTo>
                      <a:pt x="881" y="446"/>
                    </a:lnTo>
                    <a:lnTo>
                      <a:pt x="881" y="446"/>
                    </a:lnTo>
                    <a:lnTo>
                      <a:pt x="883" y="446"/>
                    </a:lnTo>
                    <a:lnTo>
                      <a:pt x="883" y="448"/>
                    </a:lnTo>
                    <a:lnTo>
                      <a:pt x="883" y="448"/>
                    </a:lnTo>
                    <a:lnTo>
                      <a:pt x="883" y="448"/>
                    </a:lnTo>
                    <a:lnTo>
                      <a:pt x="883" y="448"/>
                    </a:lnTo>
                    <a:lnTo>
                      <a:pt x="885" y="448"/>
                    </a:lnTo>
                    <a:lnTo>
                      <a:pt x="885" y="448"/>
                    </a:lnTo>
                    <a:lnTo>
                      <a:pt x="885" y="448"/>
                    </a:lnTo>
                    <a:lnTo>
                      <a:pt x="886" y="448"/>
                    </a:lnTo>
                    <a:lnTo>
                      <a:pt x="886" y="448"/>
                    </a:lnTo>
                    <a:lnTo>
                      <a:pt x="886" y="448"/>
                    </a:lnTo>
                    <a:lnTo>
                      <a:pt x="888" y="448"/>
                    </a:lnTo>
                    <a:lnTo>
                      <a:pt x="888" y="450"/>
                    </a:lnTo>
                    <a:lnTo>
                      <a:pt x="888" y="452"/>
                    </a:lnTo>
                    <a:lnTo>
                      <a:pt x="888" y="452"/>
                    </a:lnTo>
                    <a:lnTo>
                      <a:pt x="888" y="452"/>
                    </a:lnTo>
                    <a:lnTo>
                      <a:pt x="886" y="452"/>
                    </a:lnTo>
                    <a:lnTo>
                      <a:pt x="886" y="452"/>
                    </a:lnTo>
                    <a:lnTo>
                      <a:pt x="886" y="452"/>
                    </a:lnTo>
                    <a:lnTo>
                      <a:pt x="886" y="454"/>
                    </a:lnTo>
                    <a:lnTo>
                      <a:pt x="886" y="454"/>
                    </a:lnTo>
                    <a:lnTo>
                      <a:pt x="888" y="454"/>
                    </a:lnTo>
                    <a:lnTo>
                      <a:pt x="888" y="454"/>
                    </a:lnTo>
                    <a:lnTo>
                      <a:pt x="886" y="456"/>
                    </a:lnTo>
                    <a:lnTo>
                      <a:pt x="886" y="456"/>
                    </a:lnTo>
                    <a:lnTo>
                      <a:pt x="886" y="456"/>
                    </a:lnTo>
                    <a:lnTo>
                      <a:pt x="886" y="456"/>
                    </a:lnTo>
                    <a:lnTo>
                      <a:pt x="885" y="456"/>
                    </a:lnTo>
                    <a:lnTo>
                      <a:pt x="886" y="456"/>
                    </a:lnTo>
                    <a:lnTo>
                      <a:pt x="886" y="456"/>
                    </a:lnTo>
                    <a:lnTo>
                      <a:pt x="886" y="456"/>
                    </a:lnTo>
                    <a:lnTo>
                      <a:pt x="886" y="457"/>
                    </a:lnTo>
                    <a:lnTo>
                      <a:pt x="888" y="457"/>
                    </a:lnTo>
                    <a:lnTo>
                      <a:pt x="888" y="457"/>
                    </a:lnTo>
                    <a:lnTo>
                      <a:pt x="888" y="457"/>
                    </a:lnTo>
                    <a:lnTo>
                      <a:pt x="886" y="459"/>
                    </a:lnTo>
                    <a:lnTo>
                      <a:pt x="886" y="459"/>
                    </a:lnTo>
                    <a:lnTo>
                      <a:pt x="886" y="459"/>
                    </a:lnTo>
                    <a:lnTo>
                      <a:pt x="886" y="459"/>
                    </a:lnTo>
                    <a:lnTo>
                      <a:pt x="886" y="459"/>
                    </a:lnTo>
                    <a:lnTo>
                      <a:pt x="886" y="459"/>
                    </a:lnTo>
                    <a:lnTo>
                      <a:pt x="886" y="459"/>
                    </a:lnTo>
                    <a:lnTo>
                      <a:pt x="888" y="461"/>
                    </a:lnTo>
                    <a:lnTo>
                      <a:pt x="888" y="461"/>
                    </a:lnTo>
                    <a:lnTo>
                      <a:pt x="888" y="463"/>
                    </a:lnTo>
                    <a:lnTo>
                      <a:pt x="888" y="463"/>
                    </a:lnTo>
                    <a:lnTo>
                      <a:pt x="888" y="463"/>
                    </a:lnTo>
                    <a:lnTo>
                      <a:pt x="888" y="463"/>
                    </a:lnTo>
                    <a:lnTo>
                      <a:pt x="888" y="463"/>
                    </a:lnTo>
                    <a:lnTo>
                      <a:pt x="888" y="463"/>
                    </a:lnTo>
                    <a:lnTo>
                      <a:pt x="888" y="465"/>
                    </a:lnTo>
                    <a:lnTo>
                      <a:pt x="890" y="465"/>
                    </a:lnTo>
                    <a:lnTo>
                      <a:pt x="890" y="465"/>
                    </a:lnTo>
                    <a:lnTo>
                      <a:pt x="890" y="465"/>
                    </a:lnTo>
                    <a:lnTo>
                      <a:pt x="890" y="465"/>
                    </a:lnTo>
                    <a:lnTo>
                      <a:pt x="890" y="466"/>
                    </a:lnTo>
                    <a:lnTo>
                      <a:pt x="890" y="466"/>
                    </a:lnTo>
                    <a:lnTo>
                      <a:pt x="890" y="466"/>
                    </a:lnTo>
                    <a:lnTo>
                      <a:pt x="890" y="466"/>
                    </a:lnTo>
                    <a:lnTo>
                      <a:pt x="890" y="468"/>
                    </a:lnTo>
                    <a:lnTo>
                      <a:pt x="890" y="468"/>
                    </a:lnTo>
                    <a:lnTo>
                      <a:pt x="890" y="468"/>
                    </a:lnTo>
                    <a:lnTo>
                      <a:pt x="890" y="468"/>
                    </a:lnTo>
                    <a:lnTo>
                      <a:pt x="890" y="470"/>
                    </a:lnTo>
                    <a:lnTo>
                      <a:pt x="888" y="470"/>
                    </a:lnTo>
                    <a:lnTo>
                      <a:pt x="888" y="470"/>
                    </a:lnTo>
                    <a:lnTo>
                      <a:pt x="890" y="470"/>
                    </a:lnTo>
                    <a:lnTo>
                      <a:pt x="890" y="472"/>
                    </a:lnTo>
                    <a:lnTo>
                      <a:pt x="890" y="474"/>
                    </a:lnTo>
                    <a:lnTo>
                      <a:pt x="890" y="474"/>
                    </a:lnTo>
                    <a:lnTo>
                      <a:pt x="890" y="474"/>
                    </a:lnTo>
                    <a:lnTo>
                      <a:pt x="890" y="474"/>
                    </a:lnTo>
                    <a:lnTo>
                      <a:pt x="890" y="474"/>
                    </a:lnTo>
                    <a:lnTo>
                      <a:pt x="890" y="475"/>
                    </a:lnTo>
                    <a:lnTo>
                      <a:pt x="890" y="475"/>
                    </a:lnTo>
                    <a:lnTo>
                      <a:pt x="892" y="477"/>
                    </a:lnTo>
                    <a:lnTo>
                      <a:pt x="894" y="477"/>
                    </a:lnTo>
                    <a:lnTo>
                      <a:pt x="894" y="477"/>
                    </a:lnTo>
                    <a:lnTo>
                      <a:pt x="895" y="477"/>
                    </a:lnTo>
                    <a:lnTo>
                      <a:pt x="895" y="479"/>
                    </a:lnTo>
                    <a:lnTo>
                      <a:pt x="895" y="479"/>
                    </a:lnTo>
                    <a:lnTo>
                      <a:pt x="895" y="479"/>
                    </a:lnTo>
                    <a:lnTo>
                      <a:pt x="895" y="483"/>
                    </a:lnTo>
                    <a:lnTo>
                      <a:pt x="895" y="483"/>
                    </a:lnTo>
                    <a:lnTo>
                      <a:pt x="895" y="483"/>
                    </a:lnTo>
                    <a:lnTo>
                      <a:pt x="895" y="484"/>
                    </a:lnTo>
                    <a:lnTo>
                      <a:pt x="895" y="484"/>
                    </a:lnTo>
                    <a:lnTo>
                      <a:pt x="895" y="484"/>
                    </a:lnTo>
                    <a:lnTo>
                      <a:pt x="894" y="484"/>
                    </a:lnTo>
                    <a:lnTo>
                      <a:pt x="894" y="484"/>
                    </a:lnTo>
                    <a:lnTo>
                      <a:pt x="892" y="484"/>
                    </a:lnTo>
                    <a:lnTo>
                      <a:pt x="892" y="484"/>
                    </a:lnTo>
                    <a:lnTo>
                      <a:pt x="892" y="484"/>
                    </a:lnTo>
                    <a:lnTo>
                      <a:pt x="892" y="486"/>
                    </a:lnTo>
                    <a:lnTo>
                      <a:pt x="892" y="486"/>
                    </a:lnTo>
                    <a:lnTo>
                      <a:pt x="890" y="486"/>
                    </a:lnTo>
                    <a:lnTo>
                      <a:pt x="890" y="488"/>
                    </a:lnTo>
                    <a:lnTo>
                      <a:pt x="890" y="488"/>
                    </a:lnTo>
                    <a:lnTo>
                      <a:pt x="890" y="488"/>
                    </a:lnTo>
                    <a:lnTo>
                      <a:pt x="890" y="488"/>
                    </a:lnTo>
                    <a:lnTo>
                      <a:pt x="890" y="488"/>
                    </a:lnTo>
                    <a:lnTo>
                      <a:pt x="888" y="490"/>
                    </a:lnTo>
                    <a:lnTo>
                      <a:pt x="888" y="490"/>
                    </a:lnTo>
                    <a:lnTo>
                      <a:pt x="888" y="490"/>
                    </a:lnTo>
                    <a:lnTo>
                      <a:pt x="888" y="490"/>
                    </a:lnTo>
                    <a:lnTo>
                      <a:pt x="888" y="490"/>
                    </a:lnTo>
                    <a:lnTo>
                      <a:pt x="886" y="490"/>
                    </a:lnTo>
                    <a:lnTo>
                      <a:pt x="886" y="492"/>
                    </a:lnTo>
                    <a:lnTo>
                      <a:pt x="886" y="492"/>
                    </a:lnTo>
                    <a:lnTo>
                      <a:pt x="885" y="494"/>
                    </a:lnTo>
                    <a:lnTo>
                      <a:pt x="885" y="494"/>
                    </a:lnTo>
                    <a:lnTo>
                      <a:pt x="885" y="494"/>
                    </a:lnTo>
                    <a:lnTo>
                      <a:pt x="883" y="494"/>
                    </a:lnTo>
                    <a:lnTo>
                      <a:pt x="883" y="495"/>
                    </a:lnTo>
                    <a:lnTo>
                      <a:pt x="883" y="495"/>
                    </a:lnTo>
                    <a:lnTo>
                      <a:pt x="881" y="497"/>
                    </a:lnTo>
                    <a:lnTo>
                      <a:pt x="881" y="497"/>
                    </a:lnTo>
                    <a:lnTo>
                      <a:pt x="881" y="497"/>
                    </a:lnTo>
                    <a:lnTo>
                      <a:pt x="881" y="499"/>
                    </a:lnTo>
                    <a:lnTo>
                      <a:pt x="879" y="499"/>
                    </a:lnTo>
                    <a:lnTo>
                      <a:pt x="879" y="499"/>
                    </a:lnTo>
                    <a:lnTo>
                      <a:pt x="879" y="501"/>
                    </a:lnTo>
                    <a:lnTo>
                      <a:pt x="877" y="501"/>
                    </a:lnTo>
                    <a:lnTo>
                      <a:pt x="877" y="501"/>
                    </a:lnTo>
                    <a:lnTo>
                      <a:pt x="877" y="501"/>
                    </a:lnTo>
                    <a:lnTo>
                      <a:pt x="876" y="503"/>
                    </a:lnTo>
                    <a:lnTo>
                      <a:pt x="876" y="503"/>
                    </a:lnTo>
                    <a:lnTo>
                      <a:pt x="876" y="504"/>
                    </a:lnTo>
                    <a:lnTo>
                      <a:pt x="876" y="504"/>
                    </a:lnTo>
                    <a:lnTo>
                      <a:pt x="874" y="504"/>
                    </a:lnTo>
                    <a:lnTo>
                      <a:pt x="874" y="504"/>
                    </a:lnTo>
                    <a:lnTo>
                      <a:pt x="874" y="504"/>
                    </a:lnTo>
                    <a:lnTo>
                      <a:pt x="872" y="504"/>
                    </a:lnTo>
                    <a:lnTo>
                      <a:pt x="872" y="504"/>
                    </a:lnTo>
                    <a:lnTo>
                      <a:pt x="872" y="504"/>
                    </a:lnTo>
                    <a:lnTo>
                      <a:pt x="872" y="504"/>
                    </a:lnTo>
                    <a:lnTo>
                      <a:pt x="872" y="506"/>
                    </a:lnTo>
                    <a:lnTo>
                      <a:pt x="870" y="506"/>
                    </a:lnTo>
                    <a:lnTo>
                      <a:pt x="870" y="506"/>
                    </a:lnTo>
                    <a:lnTo>
                      <a:pt x="870" y="506"/>
                    </a:lnTo>
                    <a:lnTo>
                      <a:pt x="870" y="506"/>
                    </a:lnTo>
                    <a:lnTo>
                      <a:pt x="870" y="506"/>
                    </a:lnTo>
                    <a:lnTo>
                      <a:pt x="870" y="506"/>
                    </a:lnTo>
                    <a:lnTo>
                      <a:pt x="868" y="506"/>
                    </a:lnTo>
                    <a:lnTo>
                      <a:pt x="868" y="506"/>
                    </a:lnTo>
                    <a:lnTo>
                      <a:pt x="868" y="506"/>
                    </a:lnTo>
                    <a:lnTo>
                      <a:pt x="868" y="506"/>
                    </a:lnTo>
                    <a:lnTo>
                      <a:pt x="867" y="506"/>
                    </a:lnTo>
                    <a:lnTo>
                      <a:pt x="867" y="506"/>
                    </a:lnTo>
                    <a:lnTo>
                      <a:pt x="867" y="506"/>
                    </a:lnTo>
                    <a:lnTo>
                      <a:pt x="867" y="506"/>
                    </a:lnTo>
                    <a:lnTo>
                      <a:pt x="865" y="506"/>
                    </a:lnTo>
                    <a:lnTo>
                      <a:pt x="865" y="506"/>
                    </a:lnTo>
                    <a:lnTo>
                      <a:pt x="865" y="506"/>
                    </a:lnTo>
                    <a:lnTo>
                      <a:pt x="865" y="506"/>
                    </a:lnTo>
                    <a:lnTo>
                      <a:pt x="865" y="504"/>
                    </a:lnTo>
                    <a:lnTo>
                      <a:pt x="863" y="504"/>
                    </a:lnTo>
                    <a:lnTo>
                      <a:pt x="863" y="504"/>
                    </a:lnTo>
                    <a:lnTo>
                      <a:pt x="863" y="504"/>
                    </a:lnTo>
                    <a:lnTo>
                      <a:pt x="863" y="504"/>
                    </a:lnTo>
                    <a:lnTo>
                      <a:pt x="863" y="504"/>
                    </a:lnTo>
                    <a:lnTo>
                      <a:pt x="861" y="504"/>
                    </a:lnTo>
                    <a:lnTo>
                      <a:pt x="861" y="504"/>
                    </a:lnTo>
                    <a:lnTo>
                      <a:pt x="861" y="504"/>
                    </a:lnTo>
                    <a:lnTo>
                      <a:pt x="861" y="504"/>
                    </a:lnTo>
                    <a:lnTo>
                      <a:pt x="859" y="504"/>
                    </a:lnTo>
                    <a:lnTo>
                      <a:pt x="857" y="504"/>
                    </a:lnTo>
                    <a:lnTo>
                      <a:pt x="857" y="504"/>
                    </a:lnTo>
                    <a:lnTo>
                      <a:pt x="856" y="504"/>
                    </a:lnTo>
                    <a:lnTo>
                      <a:pt x="856" y="504"/>
                    </a:lnTo>
                    <a:lnTo>
                      <a:pt x="852" y="504"/>
                    </a:lnTo>
                    <a:lnTo>
                      <a:pt x="850" y="504"/>
                    </a:lnTo>
                    <a:lnTo>
                      <a:pt x="850" y="504"/>
                    </a:lnTo>
                    <a:lnTo>
                      <a:pt x="850" y="504"/>
                    </a:lnTo>
                    <a:lnTo>
                      <a:pt x="850" y="504"/>
                    </a:lnTo>
                    <a:lnTo>
                      <a:pt x="848" y="504"/>
                    </a:lnTo>
                    <a:lnTo>
                      <a:pt x="847" y="504"/>
                    </a:lnTo>
                    <a:lnTo>
                      <a:pt x="847" y="504"/>
                    </a:lnTo>
                    <a:lnTo>
                      <a:pt x="847" y="504"/>
                    </a:lnTo>
                    <a:lnTo>
                      <a:pt x="847" y="506"/>
                    </a:lnTo>
                    <a:lnTo>
                      <a:pt x="845" y="506"/>
                    </a:lnTo>
                    <a:lnTo>
                      <a:pt x="845" y="506"/>
                    </a:lnTo>
                    <a:lnTo>
                      <a:pt x="845" y="506"/>
                    </a:lnTo>
                    <a:lnTo>
                      <a:pt x="845" y="506"/>
                    </a:lnTo>
                    <a:lnTo>
                      <a:pt x="843" y="508"/>
                    </a:lnTo>
                    <a:lnTo>
                      <a:pt x="843" y="508"/>
                    </a:lnTo>
                    <a:lnTo>
                      <a:pt x="843" y="508"/>
                    </a:lnTo>
                    <a:lnTo>
                      <a:pt x="843" y="508"/>
                    </a:lnTo>
                    <a:lnTo>
                      <a:pt x="843" y="508"/>
                    </a:lnTo>
                    <a:lnTo>
                      <a:pt x="841" y="508"/>
                    </a:lnTo>
                    <a:lnTo>
                      <a:pt x="841" y="508"/>
                    </a:lnTo>
                    <a:lnTo>
                      <a:pt x="841" y="508"/>
                    </a:lnTo>
                    <a:lnTo>
                      <a:pt x="841" y="508"/>
                    </a:lnTo>
                    <a:lnTo>
                      <a:pt x="839" y="508"/>
                    </a:lnTo>
                    <a:lnTo>
                      <a:pt x="838" y="508"/>
                    </a:lnTo>
                    <a:lnTo>
                      <a:pt x="838" y="508"/>
                    </a:lnTo>
                    <a:lnTo>
                      <a:pt x="838" y="508"/>
                    </a:lnTo>
                    <a:lnTo>
                      <a:pt x="838" y="508"/>
                    </a:lnTo>
                    <a:lnTo>
                      <a:pt x="836" y="508"/>
                    </a:lnTo>
                    <a:lnTo>
                      <a:pt x="836" y="508"/>
                    </a:lnTo>
                    <a:lnTo>
                      <a:pt x="836" y="508"/>
                    </a:lnTo>
                    <a:lnTo>
                      <a:pt x="836" y="508"/>
                    </a:lnTo>
                    <a:lnTo>
                      <a:pt x="836" y="508"/>
                    </a:lnTo>
                    <a:lnTo>
                      <a:pt x="836" y="508"/>
                    </a:lnTo>
                    <a:lnTo>
                      <a:pt x="836" y="508"/>
                    </a:lnTo>
                    <a:lnTo>
                      <a:pt x="834" y="508"/>
                    </a:lnTo>
                    <a:lnTo>
                      <a:pt x="834" y="508"/>
                    </a:lnTo>
                    <a:lnTo>
                      <a:pt x="834" y="506"/>
                    </a:lnTo>
                    <a:lnTo>
                      <a:pt x="834" y="506"/>
                    </a:lnTo>
                    <a:lnTo>
                      <a:pt x="832" y="506"/>
                    </a:lnTo>
                    <a:lnTo>
                      <a:pt x="832" y="506"/>
                    </a:lnTo>
                    <a:lnTo>
                      <a:pt x="832" y="506"/>
                    </a:lnTo>
                    <a:lnTo>
                      <a:pt x="830" y="506"/>
                    </a:lnTo>
                    <a:lnTo>
                      <a:pt x="830" y="506"/>
                    </a:lnTo>
                    <a:lnTo>
                      <a:pt x="830" y="504"/>
                    </a:lnTo>
                    <a:lnTo>
                      <a:pt x="829" y="503"/>
                    </a:lnTo>
                    <a:lnTo>
                      <a:pt x="829" y="503"/>
                    </a:lnTo>
                    <a:lnTo>
                      <a:pt x="829" y="503"/>
                    </a:lnTo>
                    <a:lnTo>
                      <a:pt x="827" y="503"/>
                    </a:lnTo>
                    <a:lnTo>
                      <a:pt x="827" y="503"/>
                    </a:lnTo>
                    <a:lnTo>
                      <a:pt x="827" y="503"/>
                    </a:lnTo>
                    <a:lnTo>
                      <a:pt x="827" y="503"/>
                    </a:lnTo>
                    <a:lnTo>
                      <a:pt x="825" y="503"/>
                    </a:lnTo>
                    <a:lnTo>
                      <a:pt x="825" y="503"/>
                    </a:lnTo>
                    <a:lnTo>
                      <a:pt x="825" y="503"/>
                    </a:lnTo>
                    <a:lnTo>
                      <a:pt x="823" y="503"/>
                    </a:lnTo>
                    <a:lnTo>
                      <a:pt x="823" y="503"/>
                    </a:lnTo>
                    <a:lnTo>
                      <a:pt x="821" y="503"/>
                    </a:lnTo>
                    <a:lnTo>
                      <a:pt x="821" y="503"/>
                    </a:lnTo>
                    <a:lnTo>
                      <a:pt x="821" y="503"/>
                    </a:lnTo>
                    <a:lnTo>
                      <a:pt x="819" y="503"/>
                    </a:lnTo>
                    <a:lnTo>
                      <a:pt x="819" y="504"/>
                    </a:lnTo>
                    <a:lnTo>
                      <a:pt x="819" y="504"/>
                    </a:lnTo>
                    <a:lnTo>
                      <a:pt x="818" y="504"/>
                    </a:lnTo>
                    <a:lnTo>
                      <a:pt x="818" y="504"/>
                    </a:lnTo>
                    <a:lnTo>
                      <a:pt x="818" y="504"/>
                    </a:lnTo>
                    <a:lnTo>
                      <a:pt x="818" y="506"/>
                    </a:lnTo>
                    <a:lnTo>
                      <a:pt x="818" y="506"/>
                    </a:lnTo>
                    <a:lnTo>
                      <a:pt x="816" y="506"/>
                    </a:lnTo>
                    <a:lnTo>
                      <a:pt x="816" y="506"/>
                    </a:lnTo>
                    <a:lnTo>
                      <a:pt x="816" y="506"/>
                    </a:lnTo>
                    <a:lnTo>
                      <a:pt x="816" y="506"/>
                    </a:lnTo>
                    <a:lnTo>
                      <a:pt x="816" y="508"/>
                    </a:lnTo>
                    <a:lnTo>
                      <a:pt x="816" y="508"/>
                    </a:lnTo>
                    <a:lnTo>
                      <a:pt x="816" y="508"/>
                    </a:lnTo>
                    <a:lnTo>
                      <a:pt x="816" y="506"/>
                    </a:lnTo>
                    <a:lnTo>
                      <a:pt x="816" y="506"/>
                    </a:lnTo>
                    <a:lnTo>
                      <a:pt x="816" y="506"/>
                    </a:lnTo>
                    <a:lnTo>
                      <a:pt x="814" y="504"/>
                    </a:lnTo>
                    <a:lnTo>
                      <a:pt x="814" y="504"/>
                    </a:lnTo>
                    <a:lnTo>
                      <a:pt x="814" y="503"/>
                    </a:lnTo>
                    <a:lnTo>
                      <a:pt x="814" y="503"/>
                    </a:lnTo>
                    <a:lnTo>
                      <a:pt x="814" y="503"/>
                    </a:lnTo>
                    <a:lnTo>
                      <a:pt x="814" y="503"/>
                    </a:lnTo>
                    <a:lnTo>
                      <a:pt x="812" y="503"/>
                    </a:lnTo>
                    <a:lnTo>
                      <a:pt x="812" y="503"/>
                    </a:lnTo>
                    <a:lnTo>
                      <a:pt x="812" y="503"/>
                    </a:lnTo>
                    <a:lnTo>
                      <a:pt x="812" y="503"/>
                    </a:lnTo>
                    <a:lnTo>
                      <a:pt x="810" y="503"/>
                    </a:lnTo>
                    <a:lnTo>
                      <a:pt x="810" y="503"/>
                    </a:lnTo>
                    <a:lnTo>
                      <a:pt x="810" y="503"/>
                    </a:lnTo>
                    <a:lnTo>
                      <a:pt x="810" y="503"/>
                    </a:lnTo>
                    <a:lnTo>
                      <a:pt x="809" y="501"/>
                    </a:lnTo>
                    <a:lnTo>
                      <a:pt x="809" y="501"/>
                    </a:lnTo>
                    <a:lnTo>
                      <a:pt x="807" y="501"/>
                    </a:lnTo>
                    <a:lnTo>
                      <a:pt x="807" y="501"/>
                    </a:lnTo>
                    <a:lnTo>
                      <a:pt x="807" y="501"/>
                    </a:lnTo>
                    <a:lnTo>
                      <a:pt x="805" y="501"/>
                    </a:lnTo>
                    <a:lnTo>
                      <a:pt x="805" y="501"/>
                    </a:lnTo>
                    <a:lnTo>
                      <a:pt x="805" y="501"/>
                    </a:lnTo>
                    <a:lnTo>
                      <a:pt x="805" y="503"/>
                    </a:lnTo>
                    <a:lnTo>
                      <a:pt x="805" y="503"/>
                    </a:lnTo>
                    <a:lnTo>
                      <a:pt x="803" y="503"/>
                    </a:lnTo>
                    <a:lnTo>
                      <a:pt x="803" y="503"/>
                    </a:lnTo>
                    <a:lnTo>
                      <a:pt x="801" y="504"/>
                    </a:lnTo>
                    <a:lnTo>
                      <a:pt x="801" y="504"/>
                    </a:lnTo>
                    <a:lnTo>
                      <a:pt x="801" y="504"/>
                    </a:lnTo>
                    <a:lnTo>
                      <a:pt x="800" y="504"/>
                    </a:lnTo>
                    <a:lnTo>
                      <a:pt x="800" y="506"/>
                    </a:lnTo>
                    <a:lnTo>
                      <a:pt x="800" y="506"/>
                    </a:lnTo>
                    <a:lnTo>
                      <a:pt x="800" y="506"/>
                    </a:lnTo>
                    <a:lnTo>
                      <a:pt x="798" y="506"/>
                    </a:lnTo>
                    <a:lnTo>
                      <a:pt x="798" y="506"/>
                    </a:lnTo>
                    <a:lnTo>
                      <a:pt x="798" y="508"/>
                    </a:lnTo>
                    <a:lnTo>
                      <a:pt x="798" y="508"/>
                    </a:lnTo>
                    <a:lnTo>
                      <a:pt x="796" y="508"/>
                    </a:lnTo>
                    <a:lnTo>
                      <a:pt x="796" y="508"/>
                    </a:lnTo>
                    <a:lnTo>
                      <a:pt x="796" y="508"/>
                    </a:lnTo>
                    <a:lnTo>
                      <a:pt x="796" y="508"/>
                    </a:lnTo>
                    <a:lnTo>
                      <a:pt x="796" y="510"/>
                    </a:lnTo>
                    <a:lnTo>
                      <a:pt x="794" y="510"/>
                    </a:lnTo>
                    <a:lnTo>
                      <a:pt x="794" y="510"/>
                    </a:lnTo>
                    <a:lnTo>
                      <a:pt x="794" y="510"/>
                    </a:lnTo>
                    <a:lnTo>
                      <a:pt x="794" y="510"/>
                    </a:lnTo>
                    <a:lnTo>
                      <a:pt x="792" y="510"/>
                    </a:lnTo>
                    <a:lnTo>
                      <a:pt x="792" y="510"/>
                    </a:lnTo>
                    <a:lnTo>
                      <a:pt x="791" y="510"/>
                    </a:lnTo>
                    <a:lnTo>
                      <a:pt x="791" y="510"/>
                    </a:lnTo>
                    <a:lnTo>
                      <a:pt x="791" y="512"/>
                    </a:lnTo>
                    <a:lnTo>
                      <a:pt x="791" y="512"/>
                    </a:lnTo>
                    <a:lnTo>
                      <a:pt x="791" y="512"/>
                    </a:lnTo>
                    <a:lnTo>
                      <a:pt x="791" y="512"/>
                    </a:lnTo>
                    <a:lnTo>
                      <a:pt x="791" y="512"/>
                    </a:lnTo>
                    <a:lnTo>
                      <a:pt x="789" y="512"/>
                    </a:lnTo>
                    <a:lnTo>
                      <a:pt x="789" y="513"/>
                    </a:lnTo>
                    <a:lnTo>
                      <a:pt x="789" y="513"/>
                    </a:lnTo>
                    <a:lnTo>
                      <a:pt x="789" y="513"/>
                    </a:lnTo>
                    <a:lnTo>
                      <a:pt x="789" y="513"/>
                    </a:lnTo>
                    <a:lnTo>
                      <a:pt x="789" y="515"/>
                    </a:lnTo>
                    <a:lnTo>
                      <a:pt x="789" y="515"/>
                    </a:lnTo>
                    <a:lnTo>
                      <a:pt x="789" y="515"/>
                    </a:lnTo>
                    <a:lnTo>
                      <a:pt x="789" y="515"/>
                    </a:lnTo>
                    <a:lnTo>
                      <a:pt x="787" y="515"/>
                    </a:lnTo>
                    <a:lnTo>
                      <a:pt x="787" y="517"/>
                    </a:lnTo>
                    <a:lnTo>
                      <a:pt x="787" y="517"/>
                    </a:lnTo>
                    <a:lnTo>
                      <a:pt x="787" y="519"/>
                    </a:lnTo>
                    <a:lnTo>
                      <a:pt x="787" y="521"/>
                    </a:lnTo>
                    <a:lnTo>
                      <a:pt x="787" y="521"/>
                    </a:lnTo>
                    <a:lnTo>
                      <a:pt x="787" y="521"/>
                    </a:lnTo>
                    <a:lnTo>
                      <a:pt x="787" y="522"/>
                    </a:lnTo>
                    <a:lnTo>
                      <a:pt x="787" y="522"/>
                    </a:lnTo>
                    <a:lnTo>
                      <a:pt x="787" y="522"/>
                    </a:lnTo>
                    <a:lnTo>
                      <a:pt x="787" y="524"/>
                    </a:lnTo>
                    <a:lnTo>
                      <a:pt x="787" y="524"/>
                    </a:lnTo>
                    <a:lnTo>
                      <a:pt x="787" y="524"/>
                    </a:lnTo>
                    <a:lnTo>
                      <a:pt x="787" y="524"/>
                    </a:lnTo>
                    <a:lnTo>
                      <a:pt x="785" y="526"/>
                    </a:lnTo>
                    <a:lnTo>
                      <a:pt x="785" y="526"/>
                    </a:lnTo>
                    <a:lnTo>
                      <a:pt x="785" y="526"/>
                    </a:lnTo>
                    <a:lnTo>
                      <a:pt x="785" y="528"/>
                    </a:lnTo>
                    <a:lnTo>
                      <a:pt x="785" y="528"/>
                    </a:lnTo>
                    <a:lnTo>
                      <a:pt x="787" y="528"/>
                    </a:lnTo>
                    <a:lnTo>
                      <a:pt x="787" y="530"/>
                    </a:lnTo>
                    <a:lnTo>
                      <a:pt x="785" y="532"/>
                    </a:lnTo>
                    <a:lnTo>
                      <a:pt x="785" y="532"/>
                    </a:lnTo>
                    <a:lnTo>
                      <a:pt x="785" y="532"/>
                    </a:lnTo>
                    <a:lnTo>
                      <a:pt x="785" y="532"/>
                    </a:lnTo>
                    <a:lnTo>
                      <a:pt x="785" y="533"/>
                    </a:lnTo>
                    <a:lnTo>
                      <a:pt x="783" y="533"/>
                    </a:lnTo>
                    <a:lnTo>
                      <a:pt x="782" y="533"/>
                    </a:lnTo>
                    <a:lnTo>
                      <a:pt x="782" y="533"/>
                    </a:lnTo>
                    <a:lnTo>
                      <a:pt x="782" y="533"/>
                    </a:lnTo>
                    <a:lnTo>
                      <a:pt x="782" y="535"/>
                    </a:lnTo>
                    <a:lnTo>
                      <a:pt x="782" y="535"/>
                    </a:lnTo>
                    <a:lnTo>
                      <a:pt x="782" y="535"/>
                    </a:lnTo>
                    <a:lnTo>
                      <a:pt x="782" y="535"/>
                    </a:lnTo>
                    <a:lnTo>
                      <a:pt x="782" y="535"/>
                    </a:lnTo>
                    <a:lnTo>
                      <a:pt x="782" y="537"/>
                    </a:lnTo>
                    <a:lnTo>
                      <a:pt x="782" y="537"/>
                    </a:lnTo>
                    <a:lnTo>
                      <a:pt x="782" y="537"/>
                    </a:lnTo>
                    <a:lnTo>
                      <a:pt x="782" y="539"/>
                    </a:lnTo>
                    <a:lnTo>
                      <a:pt x="782" y="539"/>
                    </a:lnTo>
                    <a:lnTo>
                      <a:pt x="782" y="541"/>
                    </a:lnTo>
                    <a:lnTo>
                      <a:pt x="782" y="541"/>
                    </a:lnTo>
                    <a:lnTo>
                      <a:pt x="782" y="542"/>
                    </a:lnTo>
                    <a:lnTo>
                      <a:pt x="780" y="542"/>
                    </a:lnTo>
                    <a:lnTo>
                      <a:pt x="780" y="544"/>
                    </a:lnTo>
                    <a:lnTo>
                      <a:pt x="780" y="544"/>
                    </a:lnTo>
                    <a:lnTo>
                      <a:pt x="780" y="544"/>
                    </a:lnTo>
                    <a:lnTo>
                      <a:pt x="778" y="544"/>
                    </a:lnTo>
                    <a:lnTo>
                      <a:pt x="776" y="544"/>
                    </a:lnTo>
                    <a:lnTo>
                      <a:pt x="776" y="544"/>
                    </a:lnTo>
                    <a:lnTo>
                      <a:pt x="776" y="544"/>
                    </a:lnTo>
                    <a:lnTo>
                      <a:pt x="776" y="546"/>
                    </a:lnTo>
                    <a:lnTo>
                      <a:pt x="774" y="546"/>
                    </a:lnTo>
                    <a:lnTo>
                      <a:pt x="774" y="546"/>
                    </a:lnTo>
                    <a:lnTo>
                      <a:pt x="774" y="546"/>
                    </a:lnTo>
                    <a:lnTo>
                      <a:pt x="772" y="546"/>
                    </a:lnTo>
                    <a:lnTo>
                      <a:pt x="772" y="546"/>
                    </a:lnTo>
                    <a:lnTo>
                      <a:pt x="772" y="546"/>
                    </a:lnTo>
                    <a:lnTo>
                      <a:pt x="772" y="546"/>
                    </a:lnTo>
                    <a:lnTo>
                      <a:pt x="772" y="548"/>
                    </a:lnTo>
                    <a:lnTo>
                      <a:pt x="772" y="548"/>
                    </a:lnTo>
                    <a:lnTo>
                      <a:pt x="772" y="548"/>
                    </a:lnTo>
                    <a:lnTo>
                      <a:pt x="772" y="548"/>
                    </a:lnTo>
                    <a:lnTo>
                      <a:pt x="772" y="548"/>
                    </a:lnTo>
                    <a:lnTo>
                      <a:pt x="772" y="550"/>
                    </a:lnTo>
                    <a:lnTo>
                      <a:pt x="772" y="550"/>
                    </a:lnTo>
                    <a:lnTo>
                      <a:pt x="772" y="551"/>
                    </a:lnTo>
                    <a:lnTo>
                      <a:pt x="772" y="551"/>
                    </a:lnTo>
                    <a:lnTo>
                      <a:pt x="772" y="551"/>
                    </a:lnTo>
                    <a:lnTo>
                      <a:pt x="772" y="551"/>
                    </a:lnTo>
                    <a:lnTo>
                      <a:pt x="771" y="551"/>
                    </a:lnTo>
                    <a:lnTo>
                      <a:pt x="771" y="553"/>
                    </a:lnTo>
                    <a:lnTo>
                      <a:pt x="771" y="553"/>
                    </a:lnTo>
                    <a:lnTo>
                      <a:pt x="771" y="553"/>
                    </a:lnTo>
                    <a:lnTo>
                      <a:pt x="771" y="555"/>
                    </a:lnTo>
                    <a:lnTo>
                      <a:pt x="771" y="555"/>
                    </a:lnTo>
                    <a:lnTo>
                      <a:pt x="771" y="555"/>
                    </a:lnTo>
                    <a:lnTo>
                      <a:pt x="771" y="557"/>
                    </a:lnTo>
                    <a:lnTo>
                      <a:pt x="771" y="559"/>
                    </a:lnTo>
                    <a:lnTo>
                      <a:pt x="771" y="559"/>
                    </a:lnTo>
                    <a:lnTo>
                      <a:pt x="771" y="559"/>
                    </a:lnTo>
                    <a:lnTo>
                      <a:pt x="771" y="559"/>
                    </a:lnTo>
                    <a:lnTo>
                      <a:pt x="771" y="560"/>
                    </a:lnTo>
                    <a:lnTo>
                      <a:pt x="771" y="560"/>
                    </a:lnTo>
                    <a:lnTo>
                      <a:pt x="771" y="560"/>
                    </a:lnTo>
                    <a:lnTo>
                      <a:pt x="769" y="562"/>
                    </a:lnTo>
                    <a:lnTo>
                      <a:pt x="769" y="562"/>
                    </a:lnTo>
                    <a:lnTo>
                      <a:pt x="769" y="562"/>
                    </a:lnTo>
                    <a:lnTo>
                      <a:pt x="769" y="562"/>
                    </a:lnTo>
                    <a:lnTo>
                      <a:pt x="769" y="562"/>
                    </a:lnTo>
                    <a:lnTo>
                      <a:pt x="767" y="562"/>
                    </a:lnTo>
                    <a:lnTo>
                      <a:pt x="767" y="562"/>
                    </a:lnTo>
                    <a:lnTo>
                      <a:pt x="765" y="562"/>
                    </a:lnTo>
                    <a:lnTo>
                      <a:pt x="765" y="562"/>
                    </a:lnTo>
                    <a:lnTo>
                      <a:pt x="765" y="562"/>
                    </a:lnTo>
                    <a:lnTo>
                      <a:pt x="763" y="564"/>
                    </a:lnTo>
                    <a:lnTo>
                      <a:pt x="763" y="564"/>
                    </a:lnTo>
                    <a:lnTo>
                      <a:pt x="763" y="564"/>
                    </a:lnTo>
                    <a:lnTo>
                      <a:pt x="763" y="564"/>
                    </a:lnTo>
                    <a:lnTo>
                      <a:pt x="762" y="564"/>
                    </a:lnTo>
                    <a:lnTo>
                      <a:pt x="762" y="564"/>
                    </a:lnTo>
                    <a:lnTo>
                      <a:pt x="762" y="564"/>
                    </a:lnTo>
                    <a:lnTo>
                      <a:pt x="762" y="564"/>
                    </a:lnTo>
                    <a:lnTo>
                      <a:pt x="762" y="564"/>
                    </a:lnTo>
                    <a:lnTo>
                      <a:pt x="762" y="566"/>
                    </a:lnTo>
                    <a:lnTo>
                      <a:pt x="762" y="566"/>
                    </a:lnTo>
                    <a:lnTo>
                      <a:pt x="762" y="568"/>
                    </a:lnTo>
                    <a:lnTo>
                      <a:pt x="762" y="568"/>
                    </a:lnTo>
                    <a:lnTo>
                      <a:pt x="762" y="568"/>
                    </a:lnTo>
                    <a:lnTo>
                      <a:pt x="762" y="569"/>
                    </a:lnTo>
                    <a:lnTo>
                      <a:pt x="762" y="569"/>
                    </a:lnTo>
                    <a:lnTo>
                      <a:pt x="762" y="569"/>
                    </a:lnTo>
                    <a:lnTo>
                      <a:pt x="760" y="569"/>
                    </a:lnTo>
                    <a:lnTo>
                      <a:pt x="760" y="571"/>
                    </a:lnTo>
                    <a:lnTo>
                      <a:pt x="760" y="573"/>
                    </a:lnTo>
                    <a:lnTo>
                      <a:pt x="760" y="573"/>
                    </a:lnTo>
                    <a:lnTo>
                      <a:pt x="760" y="573"/>
                    </a:lnTo>
                    <a:lnTo>
                      <a:pt x="758" y="573"/>
                    </a:lnTo>
                    <a:lnTo>
                      <a:pt x="758" y="573"/>
                    </a:lnTo>
                    <a:lnTo>
                      <a:pt x="758" y="573"/>
                    </a:lnTo>
                    <a:lnTo>
                      <a:pt x="758" y="573"/>
                    </a:lnTo>
                    <a:lnTo>
                      <a:pt x="758" y="573"/>
                    </a:lnTo>
                    <a:lnTo>
                      <a:pt x="756" y="575"/>
                    </a:lnTo>
                    <a:lnTo>
                      <a:pt x="756" y="575"/>
                    </a:lnTo>
                    <a:lnTo>
                      <a:pt x="756" y="575"/>
                    </a:lnTo>
                    <a:lnTo>
                      <a:pt x="756" y="575"/>
                    </a:lnTo>
                    <a:lnTo>
                      <a:pt x="756" y="575"/>
                    </a:lnTo>
                    <a:lnTo>
                      <a:pt x="756" y="575"/>
                    </a:lnTo>
                    <a:lnTo>
                      <a:pt x="756" y="575"/>
                    </a:lnTo>
                    <a:lnTo>
                      <a:pt x="754" y="575"/>
                    </a:lnTo>
                    <a:lnTo>
                      <a:pt x="753" y="575"/>
                    </a:lnTo>
                    <a:lnTo>
                      <a:pt x="753" y="575"/>
                    </a:lnTo>
                    <a:lnTo>
                      <a:pt x="751" y="575"/>
                    </a:lnTo>
                    <a:lnTo>
                      <a:pt x="751" y="575"/>
                    </a:lnTo>
                    <a:lnTo>
                      <a:pt x="751" y="575"/>
                    </a:lnTo>
                    <a:lnTo>
                      <a:pt x="751" y="577"/>
                    </a:lnTo>
                    <a:lnTo>
                      <a:pt x="751" y="577"/>
                    </a:lnTo>
                    <a:lnTo>
                      <a:pt x="751" y="577"/>
                    </a:lnTo>
                    <a:lnTo>
                      <a:pt x="751" y="577"/>
                    </a:lnTo>
                    <a:lnTo>
                      <a:pt x="751" y="577"/>
                    </a:lnTo>
                    <a:lnTo>
                      <a:pt x="751" y="579"/>
                    </a:lnTo>
                    <a:lnTo>
                      <a:pt x="751" y="579"/>
                    </a:lnTo>
                    <a:lnTo>
                      <a:pt x="749" y="580"/>
                    </a:lnTo>
                    <a:lnTo>
                      <a:pt x="749" y="582"/>
                    </a:lnTo>
                    <a:lnTo>
                      <a:pt x="749" y="582"/>
                    </a:lnTo>
                    <a:lnTo>
                      <a:pt x="747" y="582"/>
                    </a:lnTo>
                    <a:lnTo>
                      <a:pt x="747" y="582"/>
                    </a:lnTo>
                    <a:lnTo>
                      <a:pt x="745" y="582"/>
                    </a:lnTo>
                    <a:lnTo>
                      <a:pt x="745" y="582"/>
                    </a:lnTo>
                    <a:lnTo>
                      <a:pt x="745" y="582"/>
                    </a:lnTo>
                    <a:lnTo>
                      <a:pt x="745" y="582"/>
                    </a:lnTo>
                    <a:lnTo>
                      <a:pt x="745" y="584"/>
                    </a:lnTo>
                    <a:lnTo>
                      <a:pt x="745" y="584"/>
                    </a:lnTo>
                    <a:lnTo>
                      <a:pt x="745" y="584"/>
                    </a:lnTo>
                    <a:lnTo>
                      <a:pt x="745" y="584"/>
                    </a:lnTo>
                    <a:lnTo>
                      <a:pt x="745" y="584"/>
                    </a:lnTo>
                    <a:lnTo>
                      <a:pt x="745" y="586"/>
                    </a:lnTo>
                    <a:lnTo>
                      <a:pt x="745" y="586"/>
                    </a:lnTo>
                    <a:lnTo>
                      <a:pt x="745" y="586"/>
                    </a:lnTo>
                    <a:lnTo>
                      <a:pt x="745" y="588"/>
                    </a:lnTo>
                    <a:lnTo>
                      <a:pt x="745" y="588"/>
                    </a:lnTo>
                    <a:lnTo>
                      <a:pt x="745" y="588"/>
                    </a:lnTo>
                    <a:lnTo>
                      <a:pt x="744" y="589"/>
                    </a:lnTo>
                    <a:lnTo>
                      <a:pt x="744" y="589"/>
                    </a:lnTo>
                    <a:lnTo>
                      <a:pt x="744" y="589"/>
                    </a:lnTo>
                    <a:lnTo>
                      <a:pt x="744" y="589"/>
                    </a:lnTo>
                    <a:lnTo>
                      <a:pt x="744" y="591"/>
                    </a:lnTo>
                    <a:lnTo>
                      <a:pt x="744" y="591"/>
                    </a:lnTo>
                    <a:lnTo>
                      <a:pt x="744" y="591"/>
                    </a:lnTo>
                    <a:lnTo>
                      <a:pt x="744" y="591"/>
                    </a:lnTo>
                    <a:lnTo>
                      <a:pt x="744" y="591"/>
                    </a:lnTo>
                    <a:lnTo>
                      <a:pt x="742" y="593"/>
                    </a:lnTo>
                    <a:lnTo>
                      <a:pt x="742" y="593"/>
                    </a:lnTo>
                    <a:lnTo>
                      <a:pt x="742" y="593"/>
                    </a:lnTo>
                    <a:lnTo>
                      <a:pt x="742" y="593"/>
                    </a:lnTo>
                    <a:lnTo>
                      <a:pt x="742" y="593"/>
                    </a:lnTo>
                    <a:lnTo>
                      <a:pt x="740" y="593"/>
                    </a:lnTo>
                    <a:lnTo>
                      <a:pt x="740" y="593"/>
                    </a:lnTo>
                    <a:lnTo>
                      <a:pt x="740" y="593"/>
                    </a:lnTo>
                    <a:lnTo>
                      <a:pt x="738" y="593"/>
                    </a:lnTo>
                    <a:lnTo>
                      <a:pt x="738" y="593"/>
                    </a:lnTo>
                    <a:lnTo>
                      <a:pt x="738" y="593"/>
                    </a:lnTo>
                    <a:lnTo>
                      <a:pt x="738" y="593"/>
                    </a:lnTo>
                    <a:lnTo>
                      <a:pt x="736" y="593"/>
                    </a:lnTo>
                    <a:lnTo>
                      <a:pt x="736" y="593"/>
                    </a:lnTo>
                    <a:lnTo>
                      <a:pt x="736" y="593"/>
                    </a:lnTo>
                    <a:lnTo>
                      <a:pt x="736" y="593"/>
                    </a:lnTo>
                    <a:lnTo>
                      <a:pt x="736" y="593"/>
                    </a:lnTo>
                    <a:lnTo>
                      <a:pt x="736" y="595"/>
                    </a:lnTo>
                    <a:lnTo>
                      <a:pt x="736" y="595"/>
                    </a:lnTo>
                    <a:lnTo>
                      <a:pt x="736" y="597"/>
                    </a:lnTo>
                    <a:lnTo>
                      <a:pt x="736" y="597"/>
                    </a:lnTo>
                    <a:lnTo>
                      <a:pt x="736" y="597"/>
                    </a:lnTo>
                    <a:lnTo>
                      <a:pt x="736" y="597"/>
                    </a:lnTo>
                    <a:lnTo>
                      <a:pt x="736" y="597"/>
                    </a:lnTo>
                    <a:lnTo>
                      <a:pt x="736" y="598"/>
                    </a:lnTo>
                    <a:lnTo>
                      <a:pt x="736" y="598"/>
                    </a:lnTo>
                    <a:lnTo>
                      <a:pt x="736" y="598"/>
                    </a:lnTo>
                    <a:lnTo>
                      <a:pt x="734" y="598"/>
                    </a:lnTo>
                    <a:lnTo>
                      <a:pt x="734" y="600"/>
                    </a:lnTo>
                    <a:lnTo>
                      <a:pt x="733" y="602"/>
                    </a:lnTo>
                    <a:lnTo>
                      <a:pt x="733" y="602"/>
                    </a:lnTo>
                    <a:lnTo>
                      <a:pt x="733" y="602"/>
                    </a:lnTo>
                    <a:lnTo>
                      <a:pt x="733" y="602"/>
                    </a:lnTo>
                    <a:lnTo>
                      <a:pt x="733" y="602"/>
                    </a:lnTo>
                    <a:lnTo>
                      <a:pt x="733" y="604"/>
                    </a:lnTo>
                    <a:lnTo>
                      <a:pt x="733" y="604"/>
                    </a:lnTo>
                    <a:lnTo>
                      <a:pt x="733" y="604"/>
                    </a:lnTo>
                    <a:lnTo>
                      <a:pt x="733" y="604"/>
                    </a:lnTo>
                    <a:lnTo>
                      <a:pt x="733" y="606"/>
                    </a:lnTo>
                    <a:lnTo>
                      <a:pt x="733" y="606"/>
                    </a:lnTo>
                    <a:lnTo>
                      <a:pt x="733" y="606"/>
                    </a:lnTo>
                    <a:lnTo>
                      <a:pt x="733" y="607"/>
                    </a:lnTo>
                    <a:lnTo>
                      <a:pt x="733" y="607"/>
                    </a:lnTo>
                    <a:lnTo>
                      <a:pt x="733" y="607"/>
                    </a:lnTo>
                    <a:lnTo>
                      <a:pt x="733" y="609"/>
                    </a:lnTo>
                    <a:lnTo>
                      <a:pt x="733" y="611"/>
                    </a:lnTo>
                    <a:lnTo>
                      <a:pt x="733" y="611"/>
                    </a:lnTo>
                    <a:lnTo>
                      <a:pt x="733" y="613"/>
                    </a:lnTo>
                    <a:lnTo>
                      <a:pt x="733" y="613"/>
                    </a:lnTo>
                    <a:lnTo>
                      <a:pt x="733" y="613"/>
                    </a:lnTo>
                    <a:lnTo>
                      <a:pt x="733" y="613"/>
                    </a:lnTo>
                    <a:lnTo>
                      <a:pt x="733" y="613"/>
                    </a:lnTo>
                    <a:lnTo>
                      <a:pt x="734" y="613"/>
                    </a:lnTo>
                    <a:lnTo>
                      <a:pt x="734" y="615"/>
                    </a:lnTo>
                    <a:lnTo>
                      <a:pt x="734" y="615"/>
                    </a:lnTo>
                    <a:lnTo>
                      <a:pt x="734" y="615"/>
                    </a:lnTo>
                    <a:lnTo>
                      <a:pt x="734" y="615"/>
                    </a:lnTo>
                    <a:lnTo>
                      <a:pt x="733" y="615"/>
                    </a:lnTo>
                    <a:lnTo>
                      <a:pt x="733" y="617"/>
                    </a:lnTo>
                    <a:lnTo>
                      <a:pt x="731" y="617"/>
                    </a:lnTo>
                    <a:lnTo>
                      <a:pt x="731" y="617"/>
                    </a:lnTo>
                    <a:lnTo>
                      <a:pt x="731" y="618"/>
                    </a:lnTo>
                    <a:lnTo>
                      <a:pt x="731" y="618"/>
                    </a:lnTo>
                    <a:lnTo>
                      <a:pt x="731" y="620"/>
                    </a:lnTo>
                    <a:lnTo>
                      <a:pt x="731" y="620"/>
                    </a:lnTo>
                    <a:lnTo>
                      <a:pt x="731" y="620"/>
                    </a:lnTo>
                    <a:lnTo>
                      <a:pt x="731" y="620"/>
                    </a:lnTo>
                    <a:lnTo>
                      <a:pt x="731" y="620"/>
                    </a:lnTo>
                    <a:lnTo>
                      <a:pt x="731" y="620"/>
                    </a:lnTo>
                    <a:lnTo>
                      <a:pt x="731" y="622"/>
                    </a:lnTo>
                    <a:lnTo>
                      <a:pt x="731" y="624"/>
                    </a:lnTo>
                    <a:lnTo>
                      <a:pt x="731" y="624"/>
                    </a:lnTo>
                    <a:lnTo>
                      <a:pt x="731" y="626"/>
                    </a:lnTo>
                    <a:lnTo>
                      <a:pt x="729" y="626"/>
                    </a:lnTo>
                    <a:lnTo>
                      <a:pt x="729" y="626"/>
                    </a:lnTo>
                    <a:lnTo>
                      <a:pt x="729" y="626"/>
                    </a:lnTo>
                    <a:lnTo>
                      <a:pt x="729" y="627"/>
                    </a:lnTo>
                    <a:lnTo>
                      <a:pt x="729" y="629"/>
                    </a:lnTo>
                    <a:lnTo>
                      <a:pt x="729" y="629"/>
                    </a:lnTo>
                    <a:lnTo>
                      <a:pt x="729" y="631"/>
                    </a:lnTo>
                    <a:lnTo>
                      <a:pt x="729" y="631"/>
                    </a:lnTo>
                    <a:lnTo>
                      <a:pt x="729" y="631"/>
                    </a:lnTo>
                    <a:lnTo>
                      <a:pt x="729" y="633"/>
                    </a:lnTo>
                    <a:lnTo>
                      <a:pt x="727" y="633"/>
                    </a:lnTo>
                    <a:lnTo>
                      <a:pt x="727" y="631"/>
                    </a:lnTo>
                    <a:lnTo>
                      <a:pt x="727" y="631"/>
                    </a:lnTo>
                    <a:lnTo>
                      <a:pt x="727" y="631"/>
                    </a:lnTo>
                    <a:lnTo>
                      <a:pt x="727" y="633"/>
                    </a:lnTo>
                    <a:lnTo>
                      <a:pt x="727" y="633"/>
                    </a:lnTo>
                    <a:lnTo>
                      <a:pt x="725" y="633"/>
                    </a:lnTo>
                    <a:lnTo>
                      <a:pt x="725" y="635"/>
                    </a:lnTo>
                    <a:lnTo>
                      <a:pt x="725" y="635"/>
                    </a:lnTo>
                    <a:lnTo>
                      <a:pt x="725" y="636"/>
                    </a:lnTo>
                    <a:lnTo>
                      <a:pt x="725" y="636"/>
                    </a:lnTo>
                    <a:lnTo>
                      <a:pt x="724" y="636"/>
                    </a:lnTo>
                    <a:lnTo>
                      <a:pt x="724" y="636"/>
                    </a:lnTo>
                    <a:lnTo>
                      <a:pt x="724" y="638"/>
                    </a:lnTo>
                    <a:lnTo>
                      <a:pt x="724" y="638"/>
                    </a:lnTo>
                    <a:lnTo>
                      <a:pt x="724" y="638"/>
                    </a:lnTo>
                    <a:lnTo>
                      <a:pt x="722" y="640"/>
                    </a:lnTo>
                    <a:lnTo>
                      <a:pt x="722" y="642"/>
                    </a:lnTo>
                    <a:lnTo>
                      <a:pt x="722" y="642"/>
                    </a:lnTo>
                    <a:lnTo>
                      <a:pt x="722" y="644"/>
                    </a:lnTo>
                    <a:lnTo>
                      <a:pt x="720" y="645"/>
                    </a:lnTo>
                    <a:lnTo>
                      <a:pt x="720" y="645"/>
                    </a:lnTo>
                    <a:lnTo>
                      <a:pt x="720" y="647"/>
                    </a:lnTo>
                    <a:lnTo>
                      <a:pt x="720" y="647"/>
                    </a:lnTo>
                    <a:lnTo>
                      <a:pt x="720" y="647"/>
                    </a:lnTo>
                    <a:lnTo>
                      <a:pt x="720" y="647"/>
                    </a:lnTo>
                    <a:lnTo>
                      <a:pt x="722" y="647"/>
                    </a:lnTo>
                    <a:lnTo>
                      <a:pt x="722" y="647"/>
                    </a:lnTo>
                    <a:lnTo>
                      <a:pt x="724" y="649"/>
                    </a:lnTo>
                    <a:lnTo>
                      <a:pt x="724" y="649"/>
                    </a:lnTo>
                    <a:lnTo>
                      <a:pt x="724" y="649"/>
                    </a:lnTo>
                    <a:lnTo>
                      <a:pt x="724" y="651"/>
                    </a:lnTo>
                    <a:lnTo>
                      <a:pt x="724" y="651"/>
                    </a:lnTo>
                    <a:lnTo>
                      <a:pt x="725" y="651"/>
                    </a:lnTo>
                    <a:lnTo>
                      <a:pt x="724" y="651"/>
                    </a:lnTo>
                    <a:lnTo>
                      <a:pt x="725" y="653"/>
                    </a:lnTo>
                    <a:lnTo>
                      <a:pt x="725" y="655"/>
                    </a:lnTo>
                    <a:lnTo>
                      <a:pt x="725" y="655"/>
                    </a:lnTo>
                    <a:lnTo>
                      <a:pt x="727" y="655"/>
                    </a:lnTo>
                    <a:lnTo>
                      <a:pt x="727" y="656"/>
                    </a:lnTo>
                    <a:lnTo>
                      <a:pt x="727" y="656"/>
                    </a:lnTo>
                    <a:lnTo>
                      <a:pt x="729" y="656"/>
                    </a:lnTo>
                    <a:lnTo>
                      <a:pt x="729" y="658"/>
                    </a:lnTo>
                    <a:lnTo>
                      <a:pt x="729" y="658"/>
                    </a:lnTo>
                    <a:lnTo>
                      <a:pt x="727" y="658"/>
                    </a:lnTo>
                    <a:lnTo>
                      <a:pt x="727" y="660"/>
                    </a:lnTo>
                    <a:lnTo>
                      <a:pt x="727" y="660"/>
                    </a:lnTo>
                    <a:lnTo>
                      <a:pt x="727" y="664"/>
                    </a:lnTo>
                    <a:lnTo>
                      <a:pt x="725" y="664"/>
                    </a:lnTo>
                    <a:lnTo>
                      <a:pt x="725" y="665"/>
                    </a:lnTo>
                    <a:lnTo>
                      <a:pt x="725" y="665"/>
                    </a:lnTo>
                    <a:lnTo>
                      <a:pt x="724" y="665"/>
                    </a:lnTo>
                    <a:lnTo>
                      <a:pt x="724" y="667"/>
                    </a:lnTo>
                    <a:lnTo>
                      <a:pt x="724" y="667"/>
                    </a:lnTo>
                    <a:lnTo>
                      <a:pt x="724" y="667"/>
                    </a:lnTo>
                    <a:lnTo>
                      <a:pt x="724" y="667"/>
                    </a:lnTo>
                    <a:lnTo>
                      <a:pt x="724" y="669"/>
                    </a:lnTo>
                    <a:lnTo>
                      <a:pt x="724" y="669"/>
                    </a:lnTo>
                    <a:lnTo>
                      <a:pt x="724" y="669"/>
                    </a:lnTo>
                    <a:lnTo>
                      <a:pt x="722" y="671"/>
                    </a:lnTo>
                    <a:lnTo>
                      <a:pt x="722" y="671"/>
                    </a:lnTo>
                    <a:lnTo>
                      <a:pt x="722" y="671"/>
                    </a:lnTo>
                    <a:lnTo>
                      <a:pt x="722" y="671"/>
                    </a:lnTo>
                    <a:lnTo>
                      <a:pt x="722" y="673"/>
                    </a:lnTo>
                    <a:lnTo>
                      <a:pt x="722" y="673"/>
                    </a:lnTo>
                    <a:lnTo>
                      <a:pt x="724" y="673"/>
                    </a:lnTo>
                    <a:lnTo>
                      <a:pt x="724" y="673"/>
                    </a:lnTo>
                    <a:lnTo>
                      <a:pt x="724" y="674"/>
                    </a:lnTo>
                    <a:lnTo>
                      <a:pt x="722" y="674"/>
                    </a:lnTo>
                    <a:lnTo>
                      <a:pt x="722" y="674"/>
                    </a:lnTo>
                    <a:lnTo>
                      <a:pt x="722" y="674"/>
                    </a:lnTo>
                    <a:lnTo>
                      <a:pt x="720" y="676"/>
                    </a:lnTo>
                    <a:lnTo>
                      <a:pt x="720" y="676"/>
                    </a:lnTo>
                    <a:lnTo>
                      <a:pt x="718" y="676"/>
                    </a:lnTo>
                    <a:lnTo>
                      <a:pt x="718" y="676"/>
                    </a:lnTo>
                    <a:lnTo>
                      <a:pt x="718" y="676"/>
                    </a:lnTo>
                    <a:lnTo>
                      <a:pt x="716" y="676"/>
                    </a:lnTo>
                    <a:lnTo>
                      <a:pt x="715" y="676"/>
                    </a:lnTo>
                    <a:lnTo>
                      <a:pt x="715" y="674"/>
                    </a:lnTo>
                    <a:lnTo>
                      <a:pt x="715" y="674"/>
                    </a:lnTo>
                    <a:lnTo>
                      <a:pt x="713" y="674"/>
                    </a:lnTo>
                    <a:lnTo>
                      <a:pt x="713" y="674"/>
                    </a:lnTo>
                    <a:lnTo>
                      <a:pt x="713" y="673"/>
                    </a:lnTo>
                    <a:lnTo>
                      <a:pt x="713" y="673"/>
                    </a:lnTo>
                    <a:lnTo>
                      <a:pt x="711" y="671"/>
                    </a:lnTo>
                    <a:lnTo>
                      <a:pt x="711" y="671"/>
                    </a:lnTo>
                    <a:lnTo>
                      <a:pt x="711" y="671"/>
                    </a:lnTo>
                    <a:lnTo>
                      <a:pt x="711" y="671"/>
                    </a:lnTo>
                    <a:lnTo>
                      <a:pt x="711" y="671"/>
                    </a:lnTo>
                    <a:lnTo>
                      <a:pt x="711" y="671"/>
                    </a:lnTo>
                    <a:lnTo>
                      <a:pt x="711" y="671"/>
                    </a:lnTo>
                    <a:lnTo>
                      <a:pt x="711" y="671"/>
                    </a:lnTo>
                    <a:lnTo>
                      <a:pt x="711" y="673"/>
                    </a:lnTo>
                    <a:lnTo>
                      <a:pt x="711" y="673"/>
                    </a:lnTo>
                    <a:lnTo>
                      <a:pt x="711" y="673"/>
                    </a:lnTo>
                    <a:lnTo>
                      <a:pt x="709" y="673"/>
                    </a:lnTo>
                    <a:lnTo>
                      <a:pt x="709" y="674"/>
                    </a:lnTo>
                    <a:lnTo>
                      <a:pt x="709" y="676"/>
                    </a:lnTo>
                    <a:lnTo>
                      <a:pt x="709" y="676"/>
                    </a:lnTo>
                    <a:lnTo>
                      <a:pt x="709" y="678"/>
                    </a:lnTo>
                    <a:lnTo>
                      <a:pt x="709" y="678"/>
                    </a:lnTo>
                    <a:lnTo>
                      <a:pt x="707" y="678"/>
                    </a:lnTo>
                    <a:lnTo>
                      <a:pt x="707" y="678"/>
                    </a:lnTo>
                    <a:lnTo>
                      <a:pt x="707" y="678"/>
                    </a:lnTo>
                    <a:lnTo>
                      <a:pt x="707" y="680"/>
                    </a:lnTo>
                    <a:lnTo>
                      <a:pt x="707" y="680"/>
                    </a:lnTo>
                    <a:lnTo>
                      <a:pt x="706" y="680"/>
                    </a:lnTo>
                    <a:lnTo>
                      <a:pt x="706" y="680"/>
                    </a:lnTo>
                    <a:lnTo>
                      <a:pt x="706" y="680"/>
                    </a:lnTo>
                    <a:lnTo>
                      <a:pt x="706" y="682"/>
                    </a:lnTo>
                    <a:lnTo>
                      <a:pt x="706" y="682"/>
                    </a:lnTo>
                    <a:lnTo>
                      <a:pt x="706" y="683"/>
                    </a:lnTo>
                    <a:lnTo>
                      <a:pt x="706" y="683"/>
                    </a:lnTo>
                    <a:lnTo>
                      <a:pt x="704" y="683"/>
                    </a:lnTo>
                    <a:lnTo>
                      <a:pt x="704" y="683"/>
                    </a:lnTo>
                    <a:lnTo>
                      <a:pt x="704" y="683"/>
                    </a:lnTo>
                    <a:lnTo>
                      <a:pt x="704" y="683"/>
                    </a:lnTo>
                    <a:lnTo>
                      <a:pt x="704" y="683"/>
                    </a:lnTo>
                    <a:lnTo>
                      <a:pt x="702" y="683"/>
                    </a:lnTo>
                    <a:lnTo>
                      <a:pt x="702" y="683"/>
                    </a:lnTo>
                    <a:lnTo>
                      <a:pt x="702" y="683"/>
                    </a:lnTo>
                    <a:lnTo>
                      <a:pt x="702" y="683"/>
                    </a:lnTo>
                    <a:lnTo>
                      <a:pt x="700" y="683"/>
                    </a:lnTo>
                    <a:lnTo>
                      <a:pt x="700" y="685"/>
                    </a:lnTo>
                    <a:lnTo>
                      <a:pt x="698" y="685"/>
                    </a:lnTo>
                    <a:lnTo>
                      <a:pt x="697" y="685"/>
                    </a:lnTo>
                    <a:lnTo>
                      <a:pt x="697" y="685"/>
                    </a:lnTo>
                    <a:lnTo>
                      <a:pt x="697" y="687"/>
                    </a:lnTo>
                    <a:lnTo>
                      <a:pt x="697" y="687"/>
                    </a:lnTo>
                    <a:lnTo>
                      <a:pt x="697" y="689"/>
                    </a:lnTo>
                    <a:lnTo>
                      <a:pt x="695" y="689"/>
                    </a:lnTo>
                    <a:lnTo>
                      <a:pt x="695" y="689"/>
                    </a:lnTo>
                    <a:lnTo>
                      <a:pt x="695" y="689"/>
                    </a:lnTo>
                    <a:lnTo>
                      <a:pt x="695" y="689"/>
                    </a:lnTo>
                    <a:lnTo>
                      <a:pt x="695" y="689"/>
                    </a:lnTo>
                    <a:lnTo>
                      <a:pt x="695" y="689"/>
                    </a:lnTo>
                    <a:lnTo>
                      <a:pt x="693" y="691"/>
                    </a:lnTo>
                    <a:lnTo>
                      <a:pt x="693" y="691"/>
                    </a:lnTo>
                    <a:lnTo>
                      <a:pt x="693" y="691"/>
                    </a:lnTo>
                    <a:lnTo>
                      <a:pt x="693" y="691"/>
                    </a:lnTo>
                    <a:lnTo>
                      <a:pt x="693" y="693"/>
                    </a:lnTo>
                    <a:lnTo>
                      <a:pt x="693" y="693"/>
                    </a:lnTo>
                    <a:lnTo>
                      <a:pt x="693" y="693"/>
                    </a:lnTo>
                    <a:lnTo>
                      <a:pt x="693" y="693"/>
                    </a:lnTo>
                    <a:lnTo>
                      <a:pt x="693" y="693"/>
                    </a:lnTo>
                    <a:lnTo>
                      <a:pt x="693" y="693"/>
                    </a:lnTo>
                    <a:lnTo>
                      <a:pt x="693" y="694"/>
                    </a:lnTo>
                    <a:lnTo>
                      <a:pt x="691" y="694"/>
                    </a:lnTo>
                    <a:lnTo>
                      <a:pt x="691" y="694"/>
                    </a:lnTo>
                    <a:lnTo>
                      <a:pt x="691" y="694"/>
                    </a:lnTo>
                    <a:lnTo>
                      <a:pt x="689" y="694"/>
                    </a:lnTo>
                    <a:lnTo>
                      <a:pt x="687" y="696"/>
                    </a:lnTo>
                    <a:lnTo>
                      <a:pt x="687" y="696"/>
                    </a:lnTo>
                    <a:lnTo>
                      <a:pt x="687" y="696"/>
                    </a:lnTo>
                    <a:lnTo>
                      <a:pt x="687" y="696"/>
                    </a:lnTo>
                    <a:lnTo>
                      <a:pt x="687" y="696"/>
                    </a:lnTo>
                    <a:lnTo>
                      <a:pt x="687" y="696"/>
                    </a:lnTo>
                    <a:lnTo>
                      <a:pt x="687" y="696"/>
                    </a:lnTo>
                    <a:lnTo>
                      <a:pt x="687" y="698"/>
                    </a:lnTo>
                    <a:lnTo>
                      <a:pt x="686" y="700"/>
                    </a:lnTo>
                    <a:lnTo>
                      <a:pt x="686" y="702"/>
                    </a:lnTo>
                    <a:lnTo>
                      <a:pt x="686" y="702"/>
                    </a:lnTo>
                    <a:lnTo>
                      <a:pt x="686" y="702"/>
                    </a:lnTo>
                    <a:lnTo>
                      <a:pt x="686" y="702"/>
                    </a:lnTo>
                    <a:lnTo>
                      <a:pt x="686" y="702"/>
                    </a:lnTo>
                    <a:lnTo>
                      <a:pt x="686" y="703"/>
                    </a:lnTo>
                    <a:lnTo>
                      <a:pt x="684" y="703"/>
                    </a:lnTo>
                    <a:lnTo>
                      <a:pt x="684" y="703"/>
                    </a:lnTo>
                    <a:lnTo>
                      <a:pt x="684" y="705"/>
                    </a:lnTo>
                    <a:lnTo>
                      <a:pt x="684" y="705"/>
                    </a:lnTo>
                    <a:lnTo>
                      <a:pt x="682" y="705"/>
                    </a:lnTo>
                    <a:lnTo>
                      <a:pt x="682" y="705"/>
                    </a:lnTo>
                    <a:lnTo>
                      <a:pt x="682" y="705"/>
                    </a:lnTo>
                    <a:lnTo>
                      <a:pt x="682" y="705"/>
                    </a:lnTo>
                    <a:lnTo>
                      <a:pt x="682" y="705"/>
                    </a:lnTo>
                    <a:lnTo>
                      <a:pt x="680" y="707"/>
                    </a:lnTo>
                    <a:lnTo>
                      <a:pt x="680" y="707"/>
                    </a:lnTo>
                    <a:lnTo>
                      <a:pt x="680" y="707"/>
                    </a:lnTo>
                    <a:lnTo>
                      <a:pt x="680" y="707"/>
                    </a:lnTo>
                    <a:lnTo>
                      <a:pt x="680" y="707"/>
                    </a:lnTo>
                    <a:lnTo>
                      <a:pt x="678" y="707"/>
                    </a:lnTo>
                    <a:lnTo>
                      <a:pt x="678" y="709"/>
                    </a:lnTo>
                    <a:lnTo>
                      <a:pt x="678" y="709"/>
                    </a:lnTo>
                    <a:lnTo>
                      <a:pt x="678" y="711"/>
                    </a:lnTo>
                    <a:lnTo>
                      <a:pt x="678" y="711"/>
                    </a:lnTo>
                    <a:lnTo>
                      <a:pt x="678" y="711"/>
                    </a:lnTo>
                    <a:lnTo>
                      <a:pt x="678" y="711"/>
                    </a:lnTo>
                    <a:lnTo>
                      <a:pt x="678" y="711"/>
                    </a:lnTo>
                    <a:lnTo>
                      <a:pt x="678" y="712"/>
                    </a:lnTo>
                    <a:lnTo>
                      <a:pt x="680" y="712"/>
                    </a:lnTo>
                    <a:lnTo>
                      <a:pt x="680" y="712"/>
                    </a:lnTo>
                    <a:lnTo>
                      <a:pt x="680" y="712"/>
                    </a:lnTo>
                    <a:lnTo>
                      <a:pt x="680" y="714"/>
                    </a:lnTo>
                    <a:lnTo>
                      <a:pt x="682" y="714"/>
                    </a:lnTo>
                    <a:lnTo>
                      <a:pt x="682" y="714"/>
                    </a:lnTo>
                    <a:lnTo>
                      <a:pt x="682" y="714"/>
                    </a:lnTo>
                    <a:lnTo>
                      <a:pt x="682" y="716"/>
                    </a:lnTo>
                    <a:lnTo>
                      <a:pt x="682" y="716"/>
                    </a:lnTo>
                    <a:lnTo>
                      <a:pt x="682" y="716"/>
                    </a:lnTo>
                    <a:lnTo>
                      <a:pt x="680" y="716"/>
                    </a:lnTo>
                    <a:lnTo>
                      <a:pt x="680" y="716"/>
                    </a:lnTo>
                    <a:lnTo>
                      <a:pt x="680" y="716"/>
                    </a:lnTo>
                    <a:lnTo>
                      <a:pt x="678" y="718"/>
                    </a:lnTo>
                    <a:lnTo>
                      <a:pt x="678" y="718"/>
                    </a:lnTo>
                    <a:lnTo>
                      <a:pt x="678" y="718"/>
                    </a:lnTo>
                    <a:lnTo>
                      <a:pt x="678" y="718"/>
                    </a:lnTo>
                    <a:lnTo>
                      <a:pt x="678" y="718"/>
                    </a:lnTo>
                    <a:lnTo>
                      <a:pt x="677" y="720"/>
                    </a:lnTo>
                    <a:lnTo>
                      <a:pt x="677" y="720"/>
                    </a:lnTo>
                    <a:lnTo>
                      <a:pt x="677" y="720"/>
                    </a:lnTo>
                    <a:lnTo>
                      <a:pt x="675" y="720"/>
                    </a:lnTo>
                    <a:lnTo>
                      <a:pt x="675" y="720"/>
                    </a:lnTo>
                    <a:lnTo>
                      <a:pt x="673" y="721"/>
                    </a:lnTo>
                    <a:lnTo>
                      <a:pt x="673" y="723"/>
                    </a:lnTo>
                    <a:lnTo>
                      <a:pt x="671" y="723"/>
                    </a:lnTo>
                    <a:lnTo>
                      <a:pt x="671" y="723"/>
                    </a:lnTo>
                    <a:lnTo>
                      <a:pt x="669" y="723"/>
                    </a:lnTo>
                    <a:lnTo>
                      <a:pt x="669" y="723"/>
                    </a:lnTo>
                    <a:lnTo>
                      <a:pt x="669" y="723"/>
                    </a:lnTo>
                    <a:lnTo>
                      <a:pt x="666" y="723"/>
                    </a:lnTo>
                    <a:lnTo>
                      <a:pt x="666" y="723"/>
                    </a:lnTo>
                    <a:lnTo>
                      <a:pt x="664" y="723"/>
                    </a:lnTo>
                    <a:lnTo>
                      <a:pt x="664" y="723"/>
                    </a:lnTo>
                    <a:lnTo>
                      <a:pt x="662" y="723"/>
                    </a:lnTo>
                    <a:lnTo>
                      <a:pt x="662" y="723"/>
                    </a:lnTo>
                    <a:lnTo>
                      <a:pt x="660" y="723"/>
                    </a:lnTo>
                    <a:lnTo>
                      <a:pt x="659" y="725"/>
                    </a:lnTo>
                    <a:lnTo>
                      <a:pt x="659" y="725"/>
                    </a:lnTo>
                    <a:lnTo>
                      <a:pt x="659" y="725"/>
                    </a:lnTo>
                    <a:lnTo>
                      <a:pt x="659" y="725"/>
                    </a:lnTo>
                    <a:lnTo>
                      <a:pt x="657" y="727"/>
                    </a:lnTo>
                    <a:lnTo>
                      <a:pt x="657" y="727"/>
                    </a:lnTo>
                    <a:lnTo>
                      <a:pt x="657" y="727"/>
                    </a:lnTo>
                    <a:lnTo>
                      <a:pt x="657" y="727"/>
                    </a:lnTo>
                    <a:lnTo>
                      <a:pt x="655" y="727"/>
                    </a:lnTo>
                    <a:lnTo>
                      <a:pt x="655" y="727"/>
                    </a:lnTo>
                    <a:lnTo>
                      <a:pt x="655" y="727"/>
                    </a:lnTo>
                    <a:lnTo>
                      <a:pt x="653" y="727"/>
                    </a:lnTo>
                    <a:lnTo>
                      <a:pt x="653" y="727"/>
                    </a:lnTo>
                    <a:lnTo>
                      <a:pt x="651" y="727"/>
                    </a:lnTo>
                    <a:lnTo>
                      <a:pt x="649" y="727"/>
                    </a:lnTo>
                    <a:lnTo>
                      <a:pt x="649" y="725"/>
                    </a:lnTo>
                    <a:lnTo>
                      <a:pt x="649" y="725"/>
                    </a:lnTo>
                    <a:lnTo>
                      <a:pt x="648" y="725"/>
                    </a:lnTo>
                    <a:lnTo>
                      <a:pt x="648" y="725"/>
                    </a:lnTo>
                    <a:lnTo>
                      <a:pt x="648" y="725"/>
                    </a:lnTo>
                    <a:lnTo>
                      <a:pt x="648" y="725"/>
                    </a:lnTo>
                    <a:lnTo>
                      <a:pt x="646" y="727"/>
                    </a:lnTo>
                    <a:lnTo>
                      <a:pt x="646" y="727"/>
                    </a:lnTo>
                    <a:lnTo>
                      <a:pt x="646" y="727"/>
                    </a:lnTo>
                    <a:lnTo>
                      <a:pt x="646" y="727"/>
                    </a:lnTo>
                    <a:lnTo>
                      <a:pt x="646" y="727"/>
                    </a:lnTo>
                    <a:lnTo>
                      <a:pt x="646" y="727"/>
                    </a:lnTo>
                    <a:lnTo>
                      <a:pt x="646" y="729"/>
                    </a:lnTo>
                    <a:lnTo>
                      <a:pt x="646" y="729"/>
                    </a:lnTo>
                    <a:lnTo>
                      <a:pt x="644" y="729"/>
                    </a:lnTo>
                    <a:lnTo>
                      <a:pt x="642" y="729"/>
                    </a:lnTo>
                    <a:lnTo>
                      <a:pt x="642" y="729"/>
                    </a:lnTo>
                    <a:lnTo>
                      <a:pt x="642" y="729"/>
                    </a:lnTo>
                    <a:lnTo>
                      <a:pt x="642" y="729"/>
                    </a:lnTo>
                    <a:lnTo>
                      <a:pt x="640" y="729"/>
                    </a:lnTo>
                    <a:lnTo>
                      <a:pt x="640" y="729"/>
                    </a:lnTo>
                    <a:lnTo>
                      <a:pt x="639" y="729"/>
                    </a:lnTo>
                    <a:lnTo>
                      <a:pt x="639" y="729"/>
                    </a:lnTo>
                    <a:lnTo>
                      <a:pt x="639" y="729"/>
                    </a:lnTo>
                    <a:lnTo>
                      <a:pt x="637" y="730"/>
                    </a:lnTo>
                    <a:lnTo>
                      <a:pt x="637" y="730"/>
                    </a:lnTo>
                    <a:lnTo>
                      <a:pt x="637" y="730"/>
                    </a:lnTo>
                    <a:lnTo>
                      <a:pt x="637" y="730"/>
                    </a:lnTo>
                    <a:lnTo>
                      <a:pt x="635" y="730"/>
                    </a:lnTo>
                    <a:lnTo>
                      <a:pt x="633" y="732"/>
                    </a:lnTo>
                    <a:lnTo>
                      <a:pt x="633" y="732"/>
                    </a:lnTo>
                    <a:lnTo>
                      <a:pt x="631" y="730"/>
                    </a:lnTo>
                    <a:lnTo>
                      <a:pt x="631" y="730"/>
                    </a:lnTo>
                    <a:lnTo>
                      <a:pt x="630" y="730"/>
                    </a:lnTo>
                    <a:lnTo>
                      <a:pt x="630" y="730"/>
                    </a:lnTo>
                    <a:lnTo>
                      <a:pt x="630" y="730"/>
                    </a:lnTo>
                    <a:lnTo>
                      <a:pt x="630" y="729"/>
                    </a:lnTo>
                    <a:lnTo>
                      <a:pt x="628" y="729"/>
                    </a:lnTo>
                    <a:lnTo>
                      <a:pt x="628" y="729"/>
                    </a:lnTo>
                    <a:lnTo>
                      <a:pt x="628" y="729"/>
                    </a:lnTo>
                    <a:lnTo>
                      <a:pt x="628" y="729"/>
                    </a:lnTo>
                    <a:lnTo>
                      <a:pt x="628" y="729"/>
                    </a:lnTo>
                    <a:lnTo>
                      <a:pt x="628" y="729"/>
                    </a:lnTo>
                    <a:lnTo>
                      <a:pt x="628" y="730"/>
                    </a:lnTo>
                    <a:lnTo>
                      <a:pt x="628" y="730"/>
                    </a:lnTo>
                    <a:lnTo>
                      <a:pt x="628" y="730"/>
                    </a:lnTo>
                    <a:lnTo>
                      <a:pt x="628" y="730"/>
                    </a:lnTo>
                    <a:lnTo>
                      <a:pt x="628" y="732"/>
                    </a:lnTo>
                    <a:lnTo>
                      <a:pt x="626" y="732"/>
                    </a:lnTo>
                    <a:lnTo>
                      <a:pt x="626" y="732"/>
                    </a:lnTo>
                    <a:lnTo>
                      <a:pt x="626" y="734"/>
                    </a:lnTo>
                    <a:lnTo>
                      <a:pt x="626" y="734"/>
                    </a:lnTo>
                    <a:lnTo>
                      <a:pt x="626" y="734"/>
                    </a:lnTo>
                    <a:lnTo>
                      <a:pt x="626" y="734"/>
                    </a:lnTo>
                    <a:lnTo>
                      <a:pt x="626" y="736"/>
                    </a:lnTo>
                    <a:lnTo>
                      <a:pt x="626" y="736"/>
                    </a:lnTo>
                    <a:lnTo>
                      <a:pt x="626" y="736"/>
                    </a:lnTo>
                    <a:lnTo>
                      <a:pt x="626" y="736"/>
                    </a:lnTo>
                    <a:lnTo>
                      <a:pt x="624" y="736"/>
                    </a:lnTo>
                    <a:lnTo>
                      <a:pt x="624" y="736"/>
                    </a:lnTo>
                    <a:lnTo>
                      <a:pt x="624" y="738"/>
                    </a:lnTo>
                    <a:lnTo>
                      <a:pt x="624" y="738"/>
                    </a:lnTo>
                    <a:lnTo>
                      <a:pt x="622" y="738"/>
                    </a:lnTo>
                    <a:lnTo>
                      <a:pt x="621" y="738"/>
                    </a:lnTo>
                    <a:lnTo>
                      <a:pt x="621" y="738"/>
                    </a:lnTo>
                    <a:lnTo>
                      <a:pt x="621" y="738"/>
                    </a:lnTo>
                    <a:lnTo>
                      <a:pt x="619" y="740"/>
                    </a:lnTo>
                    <a:lnTo>
                      <a:pt x="619" y="740"/>
                    </a:lnTo>
                    <a:lnTo>
                      <a:pt x="619" y="740"/>
                    </a:lnTo>
                    <a:lnTo>
                      <a:pt x="619" y="740"/>
                    </a:lnTo>
                    <a:lnTo>
                      <a:pt x="619" y="741"/>
                    </a:lnTo>
                    <a:lnTo>
                      <a:pt x="619" y="741"/>
                    </a:lnTo>
                    <a:lnTo>
                      <a:pt x="617" y="741"/>
                    </a:lnTo>
                    <a:lnTo>
                      <a:pt x="617" y="741"/>
                    </a:lnTo>
                    <a:lnTo>
                      <a:pt x="617" y="741"/>
                    </a:lnTo>
                    <a:lnTo>
                      <a:pt x="617" y="741"/>
                    </a:lnTo>
                    <a:lnTo>
                      <a:pt x="617" y="743"/>
                    </a:lnTo>
                    <a:lnTo>
                      <a:pt x="615" y="743"/>
                    </a:lnTo>
                    <a:lnTo>
                      <a:pt x="615" y="745"/>
                    </a:lnTo>
                    <a:lnTo>
                      <a:pt x="615" y="745"/>
                    </a:lnTo>
                    <a:lnTo>
                      <a:pt x="615" y="745"/>
                    </a:lnTo>
                    <a:lnTo>
                      <a:pt x="615" y="745"/>
                    </a:lnTo>
                    <a:lnTo>
                      <a:pt x="613" y="745"/>
                    </a:lnTo>
                    <a:lnTo>
                      <a:pt x="613" y="747"/>
                    </a:lnTo>
                    <a:lnTo>
                      <a:pt x="612" y="747"/>
                    </a:lnTo>
                    <a:lnTo>
                      <a:pt x="612" y="749"/>
                    </a:lnTo>
                    <a:lnTo>
                      <a:pt x="610" y="750"/>
                    </a:lnTo>
                    <a:lnTo>
                      <a:pt x="610" y="750"/>
                    </a:lnTo>
                    <a:lnTo>
                      <a:pt x="608" y="750"/>
                    </a:lnTo>
                    <a:lnTo>
                      <a:pt x="608" y="752"/>
                    </a:lnTo>
                    <a:lnTo>
                      <a:pt x="608" y="752"/>
                    </a:lnTo>
                    <a:lnTo>
                      <a:pt x="608" y="752"/>
                    </a:lnTo>
                    <a:lnTo>
                      <a:pt x="606" y="752"/>
                    </a:lnTo>
                    <a:lnTo>
                      <a:pt x="606" y="752"/>
                    </a:lnTo>
                    <a:lnTo>
                      <a:pt x="606" y="752"/>
                    </a:lnTo>
                    <a:lnTo>
                      <a:pt x="604" y="752"/>
                    </a:lnTo>
                    <a:lnTo>
                      <a:pt x="604" y="752"/>
                    </a:lnTo>
                    <a:lnTo>
                      <a:pt x="604" y="752"/>
                    </a:lnTo>
                    <a:lnTo>
                      <a:pt x="604" y="752"/>
                    </a:lnTo>
                    <a:lnTo>
                      <a:pt x="604" y="754"/>
                    </a:lnTo>
                    <a:lnTo>
                      <a:pt x="602" y="754"/>
                    </a:lnTo>
                    <a:lnTo>
                      <a:pt x="602" y="754"/>
                    </a:lnTo>
                    <a:lnTo>
                      <a:pt x="601" y="752"/>
                    </a:lnTo>
                    <a:lnTo>
                      <a:pt x="601" y="752"/>
                    </a:lnTo>
                    <a:lnTo>
                      <a:pt x="599" y="752"/>
                    </a:lnTo>
                    <a:lnTo>
                      <a:pt x="599" y="752"/>
                    </a:lnTo>
                    <a:lnTo>
                      <a:pt x="599" y="752"/>
                    </a:lnTo>
                    <a:lnTo>
                      <a:pt x="599" y="750"/>
                    </a:lnTo>
                    <a:lnTo>
                      <a:pt x="597" y="750"/>
                    </a:lnTo>
                    <a:lnTo>
                      <a:pt x="597" y="750"/>
                    </a:lnTo>
                    <a:lnTo>
                      <a:pt x="595" y="750"/>
                    </a:lnTo>
                    <a:lnTo>
                      <a:pt x="595" y="750"/>
                    </a:lnTo>
                    <a:lnTo>
                      <a:pt x="595" y="750"/>
                    </a:lnTo>
                    <a:lnTo>
                      <a:pt x="595" y="750"/>
                    </a:lnTo>
                    <a:lnTo>
                      <a:pt x="595" y="750"/>
                    </a:lnTo>
                    <a:lnTo>
                      <a:pt x="595" y="750"/>
                    </a:lnTo>
                    <a:lnTo>
                      <a:pt x="593" y="750"/>
                    </a:lnTo>
                    <a:lnTo>
                      <a:pt x="593" y="749"/>
                    </a:lnTo>
                    <a:lnTo>
                      <a:pt x="593" y="749"/>
                    </a:lnTo>
                    <a:lnTo>
                      <a:pt x="592" y="749"/>
                    </a:lnTo>
                    <a:lnTo>
                      <a:pt x="592" y="749"/>
                    </a:lnTo>
                    <a:lnTo>
                      <a:pt x="592" y="749"/>
                    </a:lnTo>
                    <a:lnTo>
                      <a:pt x="590" y="747"/>
                    </a:lnTo>
                    <a:lnTo>
                      <a:pt x="590" y="747"/>
                    </a:lnTo>
                    <a:lnTo>
                      <a:pt x="590" y="745"/>
                    </a:lnTo>
                    <a:lnTo>
                      <a:pt x="590" y="745"/>
                    </a:lnTo>
                    <a:lnTo>
                      <a:pt x="590" y="745"/>
                    </a:lnTo>
                    <a:lnTo>
                      <a:pt x="588" y="743"/>
                    </a:lnTo>
                    <a:lnTo>
                      <a:pt x="588" y="743"/>
                    </a:lnTo>
                    <a:lnTo>
                      <a:pt x="588" y="741"/>
                    </a:lnTo>
                    <a:lnTo>
                      <a:pt x="586" y="741"/>
                    </a:lnTo>
                    <a:lnTo>
                      <a:pt x="586" y="741"/>
                    </a:lnTo>
                    <a:lnTo>
                      <a:pt x="586" y="741"/>
                    </a:lnTo>
                    <a:lnTo>
                      <a:pt x="586" y="740"/>
                    </a:lnTo>
                    <a:lnTo>
                      <a:pt x="584" y="740"/>
                    </a:lnTo>
                    <a:lnTo>
                      <a:pt x="584" y="740"/>
                    </a:lnTo>
                    <a:lnTo>
                      <a:pt x="583" y="740"/>
                    </a:lnTo>
                    <a:lnTo>
                      <a:pt x="583" y="740"/>
                    </a:lnTo>
                    <a:lnTo>
                      <a:pt x="583" y="740"/>
                    </a:lnTo>
                    <a:lnTo>
                      <a:pt x="581" y="740"/>
                    </a:lnTo>
                    <a:lnTo>
                      <a:pt x="579" y="738"/>
                    </a:lnTo>
                    <a:lnTo>
                      <a:pt x="579" y="738"/>
                    </a:lnTo>
                    <a:lnTo>
                      <a:pt x="577" y="738"/>
                    </a:lnTo>
                    <a:lnTo>
                      <a:pt x="577" y="738"/>
                    </a:lnTo>
                    <a:lnTo>
                      <a:pt x="575" y="736"/>
                    </a:lnTo>
                    <a:lnTo>
                      <a:pt x="575" y="736"/>
                    </a:lnTo>
                    <a:lnTo>
                      <a:pt x="574" y="734"/>
                    </a:lnTo>
                    <a:lnTo>
                      <a:pt x="572" y="734"/>
                    </a:lnTo>
                    <a:lnTo>
                      <a:pt x="572" y="732"/>
                    </a:lnTo>
                    <a:lnTo>
                      <a:pt x="572" y="732"/>
                    </a:lnTo>
                    <a:lnTo>
                      <a:pt x="572" y="732"/>
                    </a:lnTo>
                    <a:lnTo>
                      <a:pt x="572" y="730"/>
                    </a:lnTo>
                    <a:lnTo>
                      <a:pt x="572" y="730"/>
                    </a:lnTo>
                    <a:lnTo>
                      <a:pt x="572" y="729"/>
                    </a:lnTo>
                    <a:lnTo>
                      <a:pt x="572" y="729"/>
                    </a:lnTo>
                    <a:lnTo>
                      <a:pt x="572" y="729"/>
                    </a:lnTo>
                    <a:lnTo>
                      <a:pt x="572" y="729"/>
                    </a:lnTo>
                    <a:lnTo>
                      <a:pt x="570" y="729"/>
                    </a:lnTo>
                    <a:lnTo>
                      <a:pt x="570" y="729"/>
                    </a:lnTo>
                    <a:lnTo>
                      <a:pt x="570" y="729"/>
                    </a:lnTo>
                    <a:lnTo>
                      <a:pt x="568" y="729"/>
                    </a:lnTo>
                    <a:lnTo>
                      <a:pt x="568" y="729"/>
                    </a:lnTo>
                    <a:lnTo>
                      <a:pt x="568" y="729"/>
                    </a:lnTo>
                    <a:lnTo>
                      <a:pt x="566" y="729"/>
                    </a:lnTo>
                    <a:lnTo>
                      <a:pt x="566" y="729"/>
                    </a:lnTo>
                    <a:lnTo>
                      <a:pt x="566" y="727"/>
                    </a:lnTo>
                    <a:lnTo>
                      <a:pt x="564" y="727"/>
                    </a:lnTo>
                    <a:lnTo>
                      <a:pt x="564" y="727"/>
                    </a:lnTo>
                    <a:lnTo>
                      <a:pt x="563" y="727"/>
                    </a:lnTo>
                    <a:lnTo>
                      <a:pt x="563" y="727"/>
                    </a:lnTo>
                    <a:lnTo>
                      <a:pt x="563" y="727"/>
                    </a:lnTo>
                    <a:lnTo>
                      <a:pt x="561" y="725"/>
                    </a:lnTo>
                    <a:lnTo>
                      <a:pt x="561" y="725"/>
                    </a:lnTo>
                    <a:lnTo>
                      <a:pt x="561" y="725"/>
                    </a:lnTo>
                    <a:lnTo>
                      <a:pt x="559" y="725"/>
                    </a:lnTo>
                    <a:lnTo>
                      <a:pt x="559" y="723"/>
                    </a:lnTo>
                    <a:lnTo>
                      <a:pt x="559" y="723"/>
                    </a:lnTo>
                    <a:lnTo>
                      <a:pt x="559" y="723"/>
                    </a:lnTo>
                    <a:lnTo>
                      <a:pt x="559" y="723"/>
                    </a:lnTo>
                    <a:lnTo>
                      <a:pt x="557" y="721"/>
                    </a:lnTo>
                    <a:lnTo>
                      <a:pt x="557" y="721"/>
                    </a:lnTo>
                    <a:lnTo>
                      <a:pt x="557" y="721"/>
                    </a:lnTo>
                    <a:lnTo>
                      <a:pt x="557" y="721"/>
                    </a:lnTo>
                    <a:lnTo>
                      <a:pt x="557" y="721"/>
                    </a:lnTo>
                    <a:lnTo>
                      <a:pt x="555" y="721"/>
                    </a:lnTo>
                    <a:lnTo>
                      <a:pt x="555" y="721"/>
                    </a:lnTo>
                    <a:lnTo>
                      <a:pt x="554" y="720"/>
                    </a:lnTo>
                    <a:lnTo>
                      <a:pt x="554" y="720"/>
                    </a:lnTo>
                    <a:lnTo>
                      <a:pt x="552" y="720"/>
                    </a:lnTo>
                    <a:lnTo>
                      <a:pt x="552" y="720"/>
                    </a:lnTo>
                    <a:lnTo>
                      <a:pt x="550" y="720"/>
                    </a:lnTo>
                    <a:lnTo>
                      <a:pt x="550" y="720"/>
                    </a:lnTo>
                    <a:lnTo>
                      <a:pt x="550" y="720"/>
                    </a:lnTo>
                    <a:lnTo>
                      <a:pt x="550" y="720"/>
                    </a:lnTo>
                    <a:lnTo>
                      <a:pt x="548" y="718"/>
                    </a:lnTo>
                    <a:lnTo>
                      <a:pt x="548" y="718"/>
                    </a:lnTo>
                    <a:lnTo>
                      <a:pt x="548" y="718"/>
                    </a:lnTo>
                    <a:lnTo>
                      <a:pt x="548" y="718"/>
                    </a:lnTo>
                    <a:lnTo>
                      <a:pt x="548" y="718"/>
                    </a:lnTo>
                    <a:lnTo>
                      <a:pt x="548" y="718"/>
                    </a:lnTo>
                    <a:lnTo>
                      <a:pt x="546" y="716"/>
                    </a:lnTo>
                    <a:lnTo>
                      <a:pt x="546" y="716"/>
                    </a:lnTo>
                    <a:lnTo>
                      <a:pt x="546" y="714"/>
                    </a:lnTo>
                    <a:lnTo>
                      <a:pt x="546" y="714"/>
                    </a:lnTo>
                    <a:lnTo>
                      <a:pt x="546" y="714"/>
                    </a:lnTo>
                    <a:lnTo>
                      <a:pt x="546" y="714"/>
                    </a:lnTo>
                    <a:lnTo>
                      <a:pt x="545" y="714"/>
                    </a:lnTo>
                    <a:lnTo>
                      <a:pt x="545" y="714"/>
                    </a:lnTo>
                    <a:lnTo>
                      <a:pt x="545" y="712"/>
                    </a:lnTo>
                    <a:lnTo>
                      <a:pt x="545" y="712"/>
                    </a:lnTo>
                    <a:lnTo>
                      <a:pt x="543" y="712"/>
                    </a:lnTo>
                    <a:lnTo>
                      <a:pt x="543" y="712"/>
                    </a:lnTo>
                    <a:lnTo>
                      <a:pt x="543" y="712"/>
                    </a:lnTo>
                    <a:lnTo>
                      <a:pt x="543" y="712"/>
                    </a:lnTo>
                    <a:lnTo>
                      <a:pt x="541" y="712"/>
                    </a:lnTo>
                    <a:lnTo>
                      <a:pt x="541" y="712"/>
                    </a:lnTo>
                    <a:lnTo>
                      <a:pt x="541" y="712"/>
                    </a:lnTo>
                    <a:lnTo>
                      <a:pt x="541" y="712"/>
                    </a:lnTo>
                    <a:lnTo>
                      <a:pt x="541" y="712"/>
                    </a:lnTo>
                    <a:lnTo>
                      <a:pt x="539" y="712"/>
                    </a:lnTo>
                    <a:lnTo>
                      <a:pt x="539" y="712"/>
                    </a:lnTo>
                    <a:lnTo>
                      <a:pt x="539" y="712"/>
                    </a:lnTo>
                    <a:lnTo>
                      <a:pt x="539" y="712"/>
                    </a:lnTo>
                    <a:lnTo>
                      <a:pt x="539" y="712"/>
                    </a:lnTo>
                    <a:lnTo>
                      <a:pt x="537" y="712"/>
                    </a:lnTo>
                    <a:lnTo>
                      <a:pt x="537" y="712"/>
                    </a:lnTo>
                    <a:lnTo>
                      <a:pt x="537" y="712"/>
                    </a:lnTo>
                    <a:lnTo>
                      <a:pt x="536" y="711"/>
                    </a:lnTo>
                    <a:lnTo>
                      <a:pt x="534" y="709"/>
                    </a:lnTo>
                    <a:lnTo>
                      <a:pt x="534" y="709"/>
                    </a:lnTo>
                    <a:lnTo>
                      <a:pt x="534" y="709"/>
                    </a:lnTo>
                    <a:lnTo>
                      <a:pt x="534" y="709"/>
                    </a:lnTo>
                    <a:lnTo>
                      <a:pt x="534" y="709"/>
                    </a:lnTo>
                    <a:lnTo>
                      <a:pt x="534" y="709"/>
                    </a:lnTo>
                    <a:lnTo>
                      <a:pt x="532" y="707"/>
                    </a:lnTo>
                    <a:lnTo>
                      <a:pt x="532" y="707"/>
                    </a:lnTo>
                    <a:lnTo>
                      <a:pt x="532" y="707"/>
                    </a:lnTo>
                    <a:lnTo>
                      <a:pt x="532" y="707"/>
                    </a:lnTo>
                    <a:lnTo>
                      <a:pt x="530" y="705"/>
                    </a:lnTo>
                    <a:lnTo>
                      <a:pt x="530" y="705"/>
                    </a:lnTo>
                    <a:lnTo>
                      <a:pt x="528" y="705"/>
                    </a:lnTo>
                    <a:lnTo>
                      <a:pt x="528" y="705"/>
                    </a:lnTo>
                    <a:lnTo>
                      <a:pt x="526" y="707"/>
                    </a:lnTo>
                    <a:lnTo>
                      <a:pt x="526" y="707"/>
                    </a:lnTo>
                    <a:lnTo>
                      <a:pt x="526" y="707"/>
                    </a:lnTo>
                    <a:lnTo>
                      <a:pt x="526" y="707"/>
                    </a:lnTo>
                    <a:lnTo>
                      <a:pt x="525" y="707"/>
                    </a:lnTo>
                    <a:lnTo>
                      <a:pt x="525" y="707"/>
                    </a:lnTo>
                    <a:lnTo>
                      <a:pt x="525" y="707"/>
                    </a:lnTo>
                    <a:lnTo>
                      <a:pt x="525" y="707"/>
                    </a:lnTo>
                    <a:lnTo>
                      <a:pt x="523" y="707"/>
                    </a:lnTo>
                    <a:lnTo>
                      <a:pt x="523" y="707"/>
                    </a:lnTo>
                    <a:lnTo>
                      <a:pt x="523" y="707"/>
                    </a:lnTo>
                    <a:lnTo>
                      <a:pt x="521" y="707"/>
                    </a:lnTo>
                    <a:lnTo>
                      <a:pt x="521" y="707"/>
                    </a:lnTo>
                    <a:lnTo>
                      <a:pt x="521" y="707"/>
                    </a:lnTo>
                    <a:lnTo>
                      <a:pt x="521" y="707"/>
                    </a:lnTo>
                    <a:lnTo>
                      <a:pt x="519" y="705"/>
                    </a:lnTo>
                    <a:lnTo>
                      <a:pt x="519" y="705"/>
                    </a:lnTo>
                    <a:lnTo>
                      <a:pt x="517" y="705"/>
                    </a:lnTo>
                    <a:lnTo>
                      <a:pt x="517" y="705"/>
                    </a:lnTo>
                    <a:lnTo>
                      <a:pt x="517" y="705"/>
                    </a:lnTo>
                    <a:lnTo>
                      <a:pt x="517" y="705"/>
                    </a:lnTo>
                    <a:lnTo>
                      <a:pt x="517" y="705"/>
                    </a:lnTo>
                    <a:lnTo>
                      <a:pt x="517" y="705"/>
                    </a:lnTo>
                    <a:lnTo>
                      <a:pt x="516" y="705"/>
                    </a:lnTo>
                    <a:lnTo>
                      <a:pt x="516" y="705"/>
                    </a:lnTo>
                    <a:lnTo>
                      <a:pt x="516" y="705"/>
                    </a:lnTo>
                    <a:lnTo>
                      <a:pt x="516" y="705"/>
                    </a:lnTo>
                    <a:lnTo>
                      <a:pt x="516" y="705"/>
                    </a:lnTo>
                    <a:lnTo>
                      <a:pt x="516" y="705"/>
                    </a:lnTo>
                    <a:lnTo>
                      <a:pt x="512" y="705"/>
                    </a:lnTo>
                    <a:lnTo>
                      <a:pt x="512" y="705"/>
                    </a:lnTo>
                    <a:lnTo>
                      <a:pt x="512" y="705"/>
                    </a:lnTo>
                    <a:lnTo>
                      <a:pt x="510" y="705"/>
                    </a:lnTo>
                    <a:lnTo>
                      <a:pt x="510" y="705"/>
                    </a:lnTo>
                    <a:lnTo>
                      <a:pt x="508" y="705"/>
                    </a:lnTo>
                    <a:lnTo>
                      <a:pt x="508" y="705"/>
                    </a:lnTo>
                    <a:lnTo>
                      <a:pt x="508" y="705"/>
                    </a:lnTo>
                    <a:lnTo>
                      <a:pt x="508" y="705"/>
                    </a:lnTo>
                    <a:lnTo>
                      <a:pt x="508" y="705"/>
                    </a:lnTo>
                    <a:lnTo>
                      <a:pt x="508" y="707"/>
                    </a:lnTo>
                    <a:lnTo>
                      <a:pt x="507" y="707"/>
                    </a:lnTo>
                    <a:lnTo>
                      <a:pt x="507" y="707"/>
                    </a:lnTo>
                    <a:lnTo>
                      <a:pt x="507" y="707"/>
                    </a:lnTo>
                    <a:lnTo>
                      <a:pt x="507" y="707"/>
                    </a:lnTo>
                    <a:lnTo>
                      <a:pt x="503" y="707"/>
                    </a:lnTo>
                    <a:lnTo>
                      <a:pt x="501" y="707"/>
                    </a:lnTo>
                    <a:lnTo>
                      <a:pt x="501" y="707"/>
                    </a:lnTo>
                    <a:lnTo>
                      <a:pt x="499" y="707"/>
                    </a:lnTo>
                    <a:lnTo>
                      <a:pt x="499" y="707"/>
                    </a:lnTo>
                    <a:lnTo>
                      <a:pt x="499" y="707"/>
                    </a:lnTo>
                    <a:lnTo>
                      <a:pt x="499" y="707"/>
                    </a:lnTo>
                    <a:lnTo>
                      <a:pt x="499" y="707"/>
                    </a:lnTo>
                    <a:lnTo>
                      <a:pt x="499" y="707"/>
                    </a:lnTo>
                    <a:lnTo>
                      <a:pt x="498" y="705"/>
                    </a:lnTo>
                    <a:lnTo>
                      <a:pt x="498" y="705"/>
                    </a:lnTo>
                    <a:lnTo>
                      <a:pt x="498" y="705"/>
                    </a:lnTo>
                    <a:lnTo>
                      <a:pt x="496" y="705"/>
                    </a:lnTo>
                    <a:lnTo>
                      <a:pt x="496" y="705"/>
                    </a:lnTo>
                    <a:lnTo>
                      <a:pt x="496" y="705"/>
                    </a:lnTo>
                    <a:lnTo>
                      <a:pt x="494" y="705"/>
                    </a:lnTo>
                    <a:lnTo>
                      <a:pt x="494" y="705"/>
                    </a:lnTo>
                    <a:lnTo>
                      <a:pt x="494" y="707"/>
                    </a:lnTo>
                    <a:lnTo>
                      <a:pt x="494" y="707"/>
                    </a:lnTo>
                    <a:lnTo>
                      <a:pt x="494" y="707"/>
                    </a:lnTo>
                    <a:lnTo>
                      <a:pt x="494" y="707"/>
                    </a:lnTo>
                    <a:lnTo>
                      <a:pt x="492" y="707"/>
                    </a:lnTo>
                    <a:lnTo>
                      <a:pt x="492" y="707"/>
                    </a:lnTo>
                    <a:lnTo>
                      <a:pt x="492" y="707"/>
                    </a:lnTo>
                    <a:lnTo>
                      <a:pt x="492" y="707"/>
                    </a:lnTo>
                    <a:lnTo>
                      <a:pt x="492" y="707"/>
                    </a:lnTo>
                    <a:lnTo>
                      <a:pt x="490" y="707"/>
                    </a:lnTo>
                    <a:lnTo>
                      <a:pt x="490" y="707"/>
                    </a:lnTo>
                    <a:lnTo>
                      <a:pt x="490" y="707"/>
                    </a:lnTo>
                    <a:lnTo>
                      <a:pt x="489" y="707"/>
                    </a:lnTo>
                    <a:lnTo>
                      <a:pt x="489" y="707"/>
                    </a:lnTo>
                    <a:lnTo>
                      <a:pt x="489" y="707"/>
                    </a:lnTo>
                    <a:lnTo>
                      <a:pt x="489" y="707"/>
                    </a:lnTo>
                    <a:lnTo>
                      <a:pt x="489" y="707"/>
                    </a:lnTo>
                    <a:lnTo>
                      <a:pt x="489" y="707"/>
                    </a:lnTo>
                    <a:lnTo>
                      <a:pt x="487" y="709"/>
                    </a:lnTo>
                    <a:lnTo>
                      <a:pt x="487" y="709"/>
                    </a:lnTo>
                    <a:lnTo>
                      <a:pt x="487" y="709"/>
                    </a:lnTo>
                    <a:lnTo>
                      <a:pt x="487" y="709"/>
                    </a:lnTo>
                    <a:lnTo>
                      <a:pt x="485" y="709"/>
                    </a:lnTo>
                    <a:lnTo>
                      <a:pt x="485" y="709"/>
                    </a:lnTo>
                    <a:lnTo>
                      <a:pt x="485" y="709"/>
                    </a:lnTo>
                    <a:lnTo>
                      <a:pt x="485" y="709"/>
                    </a:lnTo>
                    <a:lnTo>
                      <a:pt x="485" y="709"/>
                    </a:lnTo>
                    <a:lnTo>
                      <a:pt x="483" y="709"/>
                    </a:lnTo>
                    <a:lnTo>
                      <a:pt x="483" y="709"/>
                    </a:lnTo>
                    <a:lnTo>
                      <a:pt x="483" y="709"/>
                    </a:lnTo>
                    <a:lnTo>
                      <a:pt x="481" y="709"/>
                    </a:lnTo>
                    <a:lnTo>
                      <a:pt x="479" y="707"/>
                    </a:lnTo>
                    <a:lnTo>
                      <a:pt x="479" y="707"/>
                    </a:lnTo>
                    <a:lnTo>
                      <a:pt x="479" y="707"/>
                    </a:lnTo>
                    <a:lnTo>
                      <a:pt x="479" y="707"/>
                    </a:lnTo>
                    <a:lnTo>
                      <a:pt x="479" y="707"/>
                    </a:lnTo>
                    <a:lnTo>
                      <a:pt x="479" y="707"/>
                    </a:lnTo>
                    <a:lnTo>
                      <a:pt x="479" y="705"/>
                    </a:lnTo>
                    <a:lnTo>
                      <a:pt x="479" y="705"/>
                    </a:lnTo>
                    <a:lnTo>
                      <a:pt x="479" y="705"/>
                    </a:lnTo>
                    <a:lnTo>
                      <a:pt x="479" y="705"/>
                    </a:lnTo>
                    <a:lnTo>
                      <a:pt x="479" y="705"/>
                    </a:lnTo>
                    <a:lnTo>
                      <a:pt x="479" y="705"/>
                    </a:lnTo>
                    <a:lnTo>
                      <a:pt x="479" y="705"/>
                    </a:lnTo>
                    <a:lnTo>
                      <a:pt x="479" y="705"/>
                    </a:lnTo>
                    <a:lnTo>
                      <a:pt x="478" y="705"/>
                    </a:lnTo>
                    <a:lnTo>
                      <a:pt x="478" y="703"/>
                    </a:lnTo>
                    <a:lnTo>
                      <a:pt x="478" y="703"/>
                    </a:lnTo>
                    <a:lnTo>
                      <a:pt x="476" y="703"/>
                    </a:lnTo>
                    <a:lnTo>
                      <a:pt x="476" y="703"/>
                    </a:lnTo>
                    <a:lnTo>
                      <a:pt x="476" y="703"/>
                    </a:lnTo>
                    <a:lnTo>
                      <a:pt x="476" y="703"/>
                    </a:lnTo>
                    <a:lnTo>
                      <a:pt x="476" y="703"/>
                    </a:lnTo>
                    <a:lnTo>
                      <a:pt x="476" y="703"/>
                    </a:lnTo>
                    <a:lnTo>
                      <a:pt x="474" y="703"/>
                    </a:lnTo>
                    <a:lnTo>
                      <a:pt x="474" y="703"/>
                    </a:lnTo>
                    <a:lnTo>
                      <a:pt x="474" y="703"/>
                    </a:lnTo>
                    <a:lnTo>
                      <a:pt x="474" y="703"/>
                    </a:lnTo>
                    <a:lnTo>
                      <a:pt x="472" y="703"/>
                    </a:lnTo>
                    <a:lnTo>
                      <a:pt x="472" y="703"/>
                    </a:lnTo>
                    <a:lnTo>
                      <a:pt x="472" y="703"/>
                    </a:lnTo>
                    <a:lnTo>
                      <a:pt x="472" y="703"/>
                    </a:lnTo>
                    <a:lnTo>
                      <a:pt x="470" y="703"/>
                    </a:lnTo>
                    <a:lnTo>
                      <a:pt x="470" y="703"/>
                    </a:lnTo>
                    <a:lnTo>
                      <a:pt x="470" y="705"/>
                    </a:lnTo>
                    <a:lnTo>
                      <a:pt x="470" y="705"/>
                    </a:lnTo>
                    <a:lnTo>
                      <a:pt x="470" y="705"/>
                    </a:lnTo>
                    <a:lnTo>
                      <a:pt x="470" y="705"/>
                    </a:lnTo>
                    <a:lnTo>
                      <a:pt x="470" y="705"/>
                    </a:lnTo>
                    <a:lnTo>
                      <a:pt x="470" y="705"/>
                    </a:lnTo>
                    <a:lnTo>
                      <a:pt x="469" y="707"/>
                    </a:lnTo>
                    <a:lnTo>
                      <a:pt x="469" y="709"/>
                    </a:lnTo>
                    <a:lnTo>
                      <a:pt x="469" y="709"/>
                    </a:lnTo>
                    <a:lnTo>
                      <a:pt x="469" y="709"/>
                    </a:lnTo>
                    <a:lnTo>
                      <a:pt x="469" y="709"/>
                    </a:lnTo>
                    <a:lnTo>
                      <a:pt x="469" y="709"/>
                    </a:lnTo>
                    <a:lnTo>
                      <a:pt x="469" y="711"/>
                    </a:lnTo>
                    <a:lnTo>
                      <a:pt x="469" y="711"/>
                    </a:lnTo>
                    <a:lnTo>
                      <a:pt x="469" y="712"/>
                    </a:lnTo>
                    <a:lnTo>
                      <a:pt x="469" y="712"/>
                    </a:lnTo>
                    <a:lnTo>
                      <a:pt x="469" y="712"/>
                    </a:lnTo>
                    <a:lnTo>
                      <a:pt x="470" y="712"/>
                    </a:lnTo>
                    <a:lnTo>
                      <a:pt x="470" y="714"/>
                    </a:lnTo>
                    <a:lnTo>
                      <a:pt x="470" y="714"/>
                    </a:lnTo>
                    <a:lnTo>
                      <a:pt x="470" y="714"/>
                    </a:lnTo>
                    <a:lnTo>
                      <a:pt x="470" y="714"/>
                    </a:lnTo>
                    <a:lnTo>
                      <a:pt x="470" y="714"/>
                    </a:lnTo>
                    <a:lnTo>
                      <a:pt x="470" y="714"/>
                    </a:lnTo>
                    <a:lnTo>
                      <a:pt x="470" y="714"/>
                    </a:lnTo>
                    <a:lnTo>
                      <a:pt x="470" y="716"/>
                    </a:lnTo>
                    <a:lnTo>
                      <a:pt x="470" y="716"/>
                    </a:lnTo>
                    <a:lnTo>
                      <a:pt x="470" y="716"/>
                    </a:lnTo>
                    <a:lnTo>
                      <a:pt x="470" y="716"/>
                    </a:lnTo>
                    <a:lnTo>
                      <a:pt x="470" y="716"/>
                    </a:lnTo>
                    <a:lnTo>
                      <a:pt x="470" y="716"/>
                    </a:lnTo>
                    <a:lnTo>
                      <a:pt x="470" y="718"/>
                    </a:lnTo>
                    <a:lnTo>
                      <a:pt x="470" y="718"/>
                    </a:lnTo>
                    <a:lnTo>
                      <a:pt x="470" y="718"/>
                    </a:lnTo>
                    <a:lnTo>
                      <a:pt x="470" y="718"/>
                    </a:lnTo>
                    <a:lnTo>
                      <a:pt x="470" y="718"/>
                    </a:lnTo>
                    <a:lnTo>
                      <a:pt x="470" y="718"/>
                    </a:lnTo>
                    <a:lnTo>
                      <a:pt x="469" y="720"/>
                    </a:lnTo>
                    <a:lnTo>
                      <a:pt x="469" y="720"/>
                    </a:lnTo>
                    <a:lnTo>
                      <a:pt x="469" y="720"/>
                    </a:lnTo>
                    <a:lnTo>
                      <a:pt x="469" y="720"/>
                    </a:lnTo>
                    <a:lnTo>
                      <a:pt x="469" y="720"/>
                    </a:lnTo>
                    <a:lnTo>
                      <a:pt x="469" y="720"/>
                    </a:lnTo>
                    <a:lnTo>
                      <a:pt x="467" y="720"/>
                    </a:lnTo>
                    <a:lnTo>
                      <a:pt x="467" y="720"/>
                    </a:lnTo>
                    <a:lnTo>
                      <a:pt x="467" y="720"/>
                    </a:lnTo>
                    <a:lnTo>
                      <a:pt x="467" y="720"/>
                    </a:lnTo>
                    <a:lnTo>
                      <a:pt x="467" y="721"/>
                    </a:lnTo>
                    <a:lnTo>
                      <a:pt x="467" y="721"/>
                    </a:lnTo>
                    <a:lnTo>
                      <a:pt x="465" y="721"/>
                    </a:lnTo>
                    <a:lnTo>
                      <a:pt x="465" y="721"/>
                    </a:lnTo>
                    <a:lnTo>
                      <a:pt x="465" y="721"/>
                    </a:lnTo>
                    <a:lnTo>
                      <a:pt x="463" y="721"/>
                    </a:lnTo>
                    <a:lnTo>
                      <a:pt x="463" y="721"/>
                    </a:lnTo>
                    <a:lnTo>
                      <a:pt x="463" y="721"/>
                    </a:lnTo>
                    <a:lnTo>
                      <a:pt x="461" y="721"/>
                    </a:lnTo>
                    <a:lnTo>
                      <a:pt x="461" y="721"/>
                    </a:lnTo>
                    <a:lnTo>
                      <a:pt x="461" y="721"/>
                    </a:lnTo>
                    <a:lnTo>
                      <a:pt x="461" y="721"/>
                    </a:lnTo>
                    <a:lnTo>
                      <a:pt x="461" y="721"/>
                    </a:lnTo>
                    <a:lnTo>
                      <a:pt x="461" y="721"/>
                    </a:lnTo>
                    <a:lnTo>
                      <a:pt x="461" y="723"/>
                    </a:lnTo>
                    <a:lnTo>
                      <a:pt x="461" y="723"/>
                    </a:lnTo>
                    <a:lnTo>
                      <a:pt x="460" y="723"/>
                    </a:lnTo>
                    <a:lnTo>
                      <a:pt x="460" y="725"/>
                    </a:lnTo>
                    <a:lnTo>
                      <a:pt x="460" y="725"/>
                    </a:lnTo>
                    <a:lnTo>
                      <a:pt x="460" y="727"/>
                    </a:lnTo>
                    <a:lnTo>
                      <a:pt x="461" y="727"/>
                    </a:lnTo>
                    <a:lnTo>
                      <a:pt x="461" y="729"/>
                    </a:lnTo>
                    <a:lnTo>
                      <a:pt x="461" y="729"/>
                    </a:lnTo>
                    <a:lnTo>
                      <a:pt x="463" y="729"/>
                    </a:lnTo>
                    <a:lnTo>
                      <a:pt x="463" y="729"/>
                    </a:lnTo>
                    <a:lnTo>
                      <a:pt x="463" y="729"/>
                    </a:lnTo>
                    <a:lnTo>
                      <a:pt x="463" y="730"/>
                    </a:lnTo>
                    <a:lnTo>
                      <a:pt x="463" y="730"/>
                    </a:lnTo>
                    <a:lnTo>
                      <a:pt x="465" y="732"/>
                    </a:lnTo>
                    <a:lnTo>
                      <a:pt x="465" y="732"/>
                    </a:lnTo>
                    <a:lnTo>
                      <a:pt x="465" y="734"/>
                    </a:lnTo>
                    <a:lnTo>
                      <a:pt x="465" y="736"/>
                    </a:lnTo>
                    <a:lnTo>
                      <a:pt x="467" y="736"/>
                    </a:lnTo>
                    <a:lnTo>
                      <a:pt x="467" y="736"/>
                    </a:lnTo>
                    <a:lnTo>
                      <a:pt x="467" y="736"/>
                    </a:lnTo>
                    <a:lnTo>
                      <a:pt x="467" y="736"/>
                    </a:lnTo>
                    <a:lnTo>
                      <a:pt x="467" y="738"/>
                    </a:lnTo>
                    <a:lnTo>
                      <a:pt x="467" y="738"/>
                    </a:lnTo>
                    <a:lnTo>
                      <a:pt x="467" y="740"/>
                    </a:lnTo>
                    <a:lnTo>
                      <a:pt x="467" y="740"/>
                    </a:lnTo>
                    <a:lnTo>
                      <a:pt x="467" y="740"/>
                    </a:lnTo>
                    <a:lnTo>
                      <a:pt x="467" y="740"/>
                    </a:lnTo>
                    <a:lnTo>
                      <a:pt x="467" y="741"/>
                    </a:lnTo>
                    <a:lnTo>
                      <a:pt x="465" y="741"/>
                    </a:lnTo>
                    <a:lnTo>
                      <a:pt x="465" y="741"/>
                    </a:lnTo>
                    <a:lnTo>
                      <a:pt x="465" y="741"/>
                    </a:lnTo>
                    <a:lnTo>
                      <a:pt x="465" y="741"/>
                    </a:lnTo>
                    <a:lnTo>
                      <a:pt x="463" y="741"/>
                    </a:lnTo>
                    <a:lnTo>
                      <a:pt x="463" y="740"/>
                    </a:lnTo>
                    <a:lnTo>
                      <a:pt x="463" y="740"/>
                    </a:lnTo>
                    <a:lnTo>
                      <a:pt x="461" y="740"/>
                    </a:lnTo>
                    <a:lnTo>
                      <a:pt x="460" y="740"/>
                    </a:lnTo>
                    <a:lnTo>
                      <a:pt x="458" y="738"/>
                    </a:lnTo>
                    <a:lnTo>
                      <a:pt x="458" y="738"/>
                    </a:lnTo>
                    <a:lnTo>
                      <a:pt x="458" y="738"/>
                    </a:lnTo>
                    <a:lnTo>
                      <a:pt x="456" y="736"/>
                    </a:lnTo>
                    <a:lnTo>
                      <a:pt x="456" y="736"/>
                    </a:lnTo>
                    <a:lnTo>
                      <a:pt x="454" y="736"/>
                    </a:lnTo>
                    <a:lnTo>
                      <a:pt x="454" y="734"/>
                    </a:lnTo>
                    <a:lnTo>
                      <a:pt x="454" y="734"/>
                    </a:lnTo>
                    <a:lnTo>
                      <a:pt x="454" y="734"/>
                    </a:lnTo>
                    <a:lnTo>
                      <a:pt x="452" y="734"/>
                    </a:lnTo>
                    <a:lnTo>
                      <a:pt x="452" y="734"/>
                    </a:lnTo>
                    <a:lnTo>
                      <a:pt x="452" y="734"/>
                    </a:lnTo>
                    <a:lnTo>
                      <a:pt x="452" y="734"/>
                    </a:lnTo>
                    <a:lnTo>
                      <a:pt x="451" y="734"/>
                    </a:lnTo>
                    <a:lnTo>
                      <a:pt x="451" y="734"/>
                    </a:lnTo>
                    <a:lnTo>
                      <a:pt x="451" y="734"/>
                    </a:lnTo>
                    <a:lnTo>
                      <a:pt x="451" y="736"/>
                    </a:lnTo>
                    <a:lnTo>
                      <a:pt x="451" y="736"/>
                    </a:lnTo>
                    <a:lnTo>
                      <a:pt x="451" y="736"/>
                    </a:lnTo>
                    <a:lnTo>
                      <a:pt x="451" y="736"/>
                    </a:lnTo>
                    <a:lnTo>
                      <a:pt x="449" y="736"/>
                    </a:lnTo>
                    <a:lnTo>
                      <a:pt x="449" y="736"/>
                    </a:lnTo>
                    <a:lnTo>
                      <a:pt x="449" y="736"/>
                    </a:lnTo>
                    <a:lnTo>
                      <a:pt x="449" y="738"/>
                    </a:lnTo>
                    <a:lnTo>
                      <a:pt x="449" y="738"/>
                    </a:lnTo>
                    <a:lnTo>
                      <a:pt x="449" y="738"/>
                    </a:lnTo>
                    <a:lnTo>
                      <a:pt x="449" y="738"/>
                    </a:lnTo>
                    <a:lnTo>
                      <a:pt x="449" y="738"/>
                    </a:lnTo>
                    <a:lnTo>
                      <a:pt x="449" y="740"/>
                    </a:lnTo>
                    <a:lnTo>
                      <a:pt x="449" y="740"/>
                    </a:lnTo>
                    <a:lnTo>
                      <a:pt x="449" y="740"/>
                    </a:lnTo>
                    <a:lnTo>
                      <a:pt x="449" y="741"/>
                    </a:lnTo>
                    <a:lnTo>
                      <a:pt x="451" y="741"/>
                    </a:lnTo>
                    <a:lnTo>
                      <a:pt x="451" y="741"/>
                    </a:lnTo>
                    <a:lnTo>
                      <a:pt x="451" y="743"/>
                    </a:lnTo>
                    <a:lnTo>
                      <a:pt x="452" y="743"/>
                    </a:lnTo>
                    <a:lnTo>
                      <a:pt x="452" y="743"/>
                    </a:lnTo>
                    <a:lnTo>
                      <a:pt x="452" y="743"/>
                    </a:lnTo>
                    <a:lnTo>
                      <a:pt x="454" y="743"/>
                    </a:lnTo>
                    <a:lnTo>
                      <a:pt x="454" y="743"/>
                    </a:lnTo>
                    <a:lnTo>
                      <a:pt x="454" y="745"/>
                    </a:lnTo>
                    <a:lnTo>
                      <a:pt x="454" y="745"/>
                    </a:lnTo>
                    <a:lnTo>
                      <a:pt x="454" y="745"/>
                    </a:lnTo>
                    <a:lnTo>
                      <a:pt x="456" y="747"/>
                    </a:lnTo>
                    <a:lnTo>
                      <a:pt x="456" y="747"/>
                    </a:lnTo>
                    <a:lnTo>
                      <a:pt x="456" y="747"/>
                    </a:lnTo>
                    <a:lnTo>
                      <a:pt x="456" y="749"/>
                    </a:lnTo>
                    <a:lnTo>
                      <a:pt x="458" y="749"/>
                    </a:lnTo>
                    <a:lnTo>
                      <a:pt x="458" y="750"/>
                    </a:lnTo>
                    <a:lnTo>
                      <a:pt x="458" y="750"/>
                    </a:lnTo>
                    <a:lnTo>
                      <a:pt x="458" y="750"/>
                    </a:lnTo>
                    <a:lnTo>
                      <a:pt x="458" y="752"/>
                    </a:lnTo>
                    <a:lnTo>
                      <a:pt x="458" y="752"/>
                    </a:lnTo>
                    <a:lnTo>
                      <a:pt x="458" y="752"/>
                    </a:lnTo>
                    <a:lnTo>
                      <a:pt x="458" y="752"/>
                    </a:lnTo>
                    <a:lnTo>
                      <a:pt x="456" y="752"/>
                    </a:lnTo>
                    <a:lnTo>
                      <a:pt x="456" y="754"/>
                    </a:lnTo>
                    <a:lnTo>
                      <a:pt x="456" y="754"/>
                    </a:lnTo>
                    <a:lnTo>
                      <a:pt x="456" y="754"/>
                    </a:lnTo>
                    <a:lnTo>
                      <a:pt x="456" y="754"/>
                    </a:lnTo>
                    <a:lnTo>
                      <a:pt x="456" y="754"/>
                    </a:lnTo>
                    <a:lnTo>
                      <a:pt x="456" y="756"/>
                    </a:lnTo>
                    <a:lnTo>
                      <a:pt x="456" y="756"/>
                    </a:lnTo>
                    <a:lnTo>
                      <a:pt x="454" y="756"/>
                    </a:lnTo>
                    <a:lnTo>
                      <a:pt x="454" y="756"/>
                    </a:lnTo>
                    <a:lnTo>
                      <a:pt x="452" y="756"/>
                    </a:lnTo>
                    <a:lnTo>
                      <a:pt x="451" y="756"/>
                    </a:lnTo>
                    <a:lnTo>
                      <a:pt x="449" y="758"/>
                    </a:lnTo>
                    <a:lnTo>
                      <a:pt x="449" y="758"/>
                    </a:lnTo>
                    <a:lnTo>
                      <a:pt x="449" y="758"/>
                    </a:lnTo>
                    <a:lnTo>
                      <a:pt x="447" y="758"/>
                    </a:lnTo>
                    <a:lnTo>
                      <a:pt x="447" y="759"/>
                    </a:lnTo>
                    <a:lnTo>
                      <a:pt x="445" y="759"/>
                    </a:lnTo>
                    <a:lnTo>
                      <a:pt x="445" y="761"/>
                    </a:lnTo>
                    <a:lnTo>
                      <a:pt x="445" y="761"/>
                    </a:lnTo>
                    <a:lnTo>
                      <a:pt x="445" y="761"/>
                    </a:lnTo>
                    <a:lnTo>
                      <a:pt x="445" y="763"/>
                    </a:lnTo>
                    <a:lnTo>
                      <a:pt x="445" y="763"/>
                    </a:lnTo>
                    <a:lnTo>
                      <a:pt x="445" y="765"/>
                    </a:lnTo>
                    <a:lnTo>
                      <a:pt x="445" y="765"/>
                    </a:lnTo>
                    <a:lnTo>
                      <a:pt x="445" y="767"/>
                    </a:lnTo>
                    <a:lnTo>
                      <a:pt x="445" y="767"/>
                    </a:lnTo>
                    <a:lnTo>
                      <a:pt x="445" y="767"/>
                    </a:lnTo>
                    <a:lnTo>
                      <a:pt x="445" y="767"/>
                    </a:lnTo>
                    <a:lnTo>
                      <a:pt x="447" y="767"/>
                    </a:lnTo>
                    <a:lnTo>
                      <a:pt x="447" y="767"/>
                    </a:lnTo>
                    <a:lnTo>
                      <a:pt x="447" y="767"/>
                    </a:lnTo>
                    <a:lnTo>
                      <a:pt x="447" y="768"/>
                    </a:lnTo>
                    <a:lnTo>
                      <a:pt x="447" y="768"/>
                    </a:lnTo>
                    <a:lnTo>
                      <a:pt x="447" y="768"/>
                    </a:lnTo>
                    <a:lnTo>
                      <a:pt x="449" y="770"/>
                    </a:lnTo>
                    <a:lnTo>
                      <a:pt x="449" y="770"/>
                    </a:lnTo>
                    <a:lnTo>
                      <a:pt x="451" y="770"/>
                    </a:lnTo>
                    <a:lnTo>
                      <a:pt x="451" y="772"/>
                    </a:lnTo>
                    <a:lnTo>
                      <a:pt x="451" y="774"/>
                    </a:lnTo>
                    <a:lnTo>
                      <a:pt x="451" y="774"/>
                    </a:lnTo>
                    <a:lnTo>
                      <a:pt x="451" y="776"/>
                    </a:lnTo>
                    <a:lnTo>
                      <a:pt x="451" y="776"/>
                    </a:lnTo>
                    <a:lnTo>
                      <a:pt x="451" y="776"/>
                    </a:lnTo>
                    <a:lnTo>
                      <a:pt x="451" y="776"/>
                    </a:lnTo>
                    <a:lnTo>
                      <a:pt x="449" y="776"/>
                    </a:lnTo>
                    <a:lnTo>
                      <a:pt x="449" y="776"/>
                    </a:lnTo>
                    <a:lnTo>
                      <a:pt x="447" y="776"/>
                    </a:lnTo>
                    <a:lnTo>
                      <a:pt x="445" y="774"/>
                    </a:lnTo>
                    <a:lnTo>
                      <a:pt x="443" y="774"/>
                    </a:lnTo>
                    <a:lnTo>
                      <a:pt x="441" y="774"/>
                    </a:lnTo>
                    <a:lnTo>
                      <a:pt x="441" y="774"/>
                    </a:lnTo>
                    <a:lnTo>
                      <a:pt x="440" y="772"/>
                    </a:lnTo>
                    <a:lnTo>
                      <a:pt x="438" y="772"/>
                    </a:lnTo>
                    <a:lnTo>
                      <a:pt x="436" y="772"/>
                    </a:lnTo>
                    <a:lnTo>
                      <a:pt x="436" y="770"/>
                    </a:lnTo>
                    <a:lnTo>
                      <a:pt x="434" y="770"/>
                    </a:lnTo>
                    <a:lnTo>
                      <a:pt x="432" y="770"/>
                    </a:lnTo>
                    <a:lnTo>
                      <a:pt x="432" y="770"/>
                    </a:lnTo>
                    <a:lnTo>
                      <a:pt x="431" y="770"/>
                    </a:lnTo>
                    <a:lnTo>
                      <a:pt x="429" y="768"/>
                    </a:lnTo>
                    <a:lnTo>
                      <a:pt x="429" y="768"/>
                    </a:lnTo>
                    <a:lnTo>
                      <a:pt x="429" y="768"/>
                    </a:lnTo>
                    <a:lnTo>
                      <a:pt x="427" y="768"/>
                    </a:lnTo>
                    <a:lnTo>
                      <a:pt x="427" y="768"/>
                    </a:lnTo>
                    <a:lnTo>
                      <a:pt x="425" y="770"/>
                    </a:lnTo>
                    <a:lnTo>
                      <a:pt x="425" y="770"/>
                    </a:lnTo>
                    <a:lnTo>
                      <a:pt x="425" y="770"/>
                    </a:lnTo>
                    <a:lnTo>
                      <a:pt x="425" y="770"/>
                    </a:lnTo>
                    <a:lnTo>
                      <a:pt x="425" y="770"/>
                    </a:lnTo>
                    <a:lnTo>
                      <a:pt x="425" y="770"/>
                    </a:lnTo>
                    <a:lnTo>
                      <a:pt x="425" y="770"/>
                    </a:lnTo>
                    <a:lnTo>
                      <a:pt x="423" y="770"/>
                    </a:lnTo>
                    <a:lnTo>
                      <a:pt x="425" y="772"/>
                    </a:lnTo>
                    <a:lnTo>
                      <a:pt x="425" y="772"/>
                    </a:lnTo>
                    <a:lnTo>
                      <a:pt x="425" y="772"/>
                    </a:lnTo>
                    <a:lnTo>
                      <a:pt x="425" y="772"/>
                    </a:lnTo>
                    <a:lnTo>
                      <a:pt x="425" y="772"/>
                    </a:lnTo>
                    <a:lnTo>
                      <a:pt x="425" y="772"/>
                    </a:lnTo>
                    <a:lnTo>
                      <a:pt x="427" y="774"/>
                    </a:lnTo>
                    <a:lnTo>
                      <a:pt x="427" y="774"/>
                    </a:lnTo>
                    <a:lnTo>
                      <a:pt x="425" y="774"/>
                    </a:lnTo>
                    <a:lnTo>
                      <a:pt x="425" y="774"/>
                    </a:lnTo>
                    <a:lnTo>
                      <a:pt x="425" y="774"/>
                    </a:lnTo>
                    <a:lnTo>
                      <a:pt x="425" y="774"/>
                    </a:lnTo>
                    <a:lnTo>
                      <a:pt x="425" y="774"/>
                    </a:lnTo>
                    <a:lnTo>
                      <a:pt x="425" y="774"/>
                    </a:lnTo>
                    <a:lnTo>
                      <a:pt x="425" y="774"/>
                    </a:lnTo>
                    <a:lnTo>
                      <a:pt x="423" y="774"/>
                    </a:lnTo>
                    <a:lnTo>
                      <a:pt x="423" y="774"/>
                    </a:lnTo>
                    <a:lnTo>
                      <a:pt x="423" y="774"/>
                    </a:lnTo>
                    <a:lnTo>
                      <a:pt x="423" y="774"/>
                    </a:lnTo>
                    <a:lnTo>
                      <a:pt x="422" y="774"/>
                    </a:lnTo>
                    <a:lnTo>
                      <a:pt x="422" y="774"/>
                    </a:lnTo>
                    <a:lnTo>
                      <a:pt x="422" y="774"/>
                    </a:lnTo>
                    <a:lnTo>
                      <a:pt x="422" y="774"/>
                    </a:lnTo>
                    <a:lnTo>
                      <a:pt x="420" y="774"/>
                    </a:lnTo>
                    <a:lnTo>
                      <a:pt x="420" y="774"/>
                    </a:lnTo>
                    <a:lnTo>
                      <a:pt x="420" y="774"/>
                    </a:lnTo>
                    <a:lnTo>
                      <a:pt x="420" y="774"/>
                    </a:lnTo>
                    <a:lnTo>
                      <a:pt x="418" y="774"/>
                    </a:lnTo>
                    <a:lnTo>
                      <a:pt x="416" y="772"/>
                    </a:lnTo>
                    <a:lnTo>
                      <a:pt x="414" y="772"/>
                    </a:lnTo>
                    <a:lnTo>
                      <a:pt x="414" y="772"/>
                    </a:lnTo>
                    <a:lnTo>
                      <a:pt x="414" y="772"/>
                    </a:lnTo>
                    <a:lnTo>
                      <a:pt x="413" y="772"/>
                    </a:lnTo>
                    <a:lnTo>
                      <a:pt x="413" y="772"/>
                    </a:lnTo>
                    <a:lnTo>
                      <a:pt x="413" y="772"/>
                    </a:lnTo>
                    <a:lnTo>
                      <a:pt x="411" y="772"/>
                    </a:lnTo>
                    <a:lnTo>
                      <a:pt x="411" y="770"/>
                    </a:lnTo>
                    <a:lnTo>
                      <a:pt x="411" y="770"/>
                    </a:lnTo>
                    <a:lnTo>
                      <a:pt x="411" y="770"/>
                    </a:lnTo>
                    <a:lnTo>
                      <a:pt x="411" y="768"/>
                    </a:lnTo>
                    <a:lnTo>
                      <a:pt x="411" y="768"/>
                    </a:lnTo>
                    <a:lnTo>
                      <a:pt x="411" y="768"/>
                    </a:lnTo>
                    <a:lnTo>
                      <a:pt x="413" y="768"/>
                    </a:lnTo>
                    <a:lnTo>
                      <a:pt x="413" y="768"/>
                    </a:lnTo>
                    <a:lnTo>
                      <a:pt x="413" y="767"/>
                    </a:lnTo>
                    <a:lnTo>
                      <a:pt x="413" y="767"/>
                    </a:lnTo>
                    <a:lnTo>
                      <a:pt x="413" y="767"/>
                    </a:lnTo>
                    <a:lnTo>
                      <a:pt x="413" y="767"/>
                    </a:lnTo>
                    <a:lnTo>
                      <a:pt x="413" y="765"/>
                    </a:lnTo>
                    <a:lnTo>
                      <a:pt x="414" y="765"/>
                    </a:lnTo>
                    <a:lnTo>
                      <a:pt x="414" y="765"/>
                    </a:lnTo>
                    <a:lnTo>
                      <a:pt x="414" y="765"/>
                    </a:lnTo>
                    <a:lnTo>
                      <a:pt x="414" y="763"/>
                    </a:lnTo>
                    <a:lnTo>
                      <a:pt x="413" y="763"/>
                    </a:lnTo>
                    <a:lnTo>
                      <a:pt x="413" y="763"/>
                    </a:lnTo>
                    <a:lnTo>
                      <a:pt x="413" y="763"/>
                    </a:lnTo>
                    <a:lnTo>
                      <a:pt x="413" y="763"/>
                    </a:lnTo>
                    <a:lnTo>
                      <a:pt x="413" y="761"/>
                    </a:lnTo>
                    <a:lnTo>
                      <a:pt x="413" y="761"/>
                    </a:lnTo>
                    <a:lnTo>
                      <a:pt x="413" y="761"/>
                    </a:lnTo>
                    <a:lnTo>
                      <a:pt x="413" y="759"/>
                    </a:lnTo>
                    <a:lnTo>
                      <a:pt x="413" y="759"/>
                    </a:lnTo>
                    <a:lnTo>
                      <a:pt x="413" y="759"/>
                    </a:lnTo>
                    <a:lnTo>
                      <a:pt x="413" y="758"/>
                    </a:lnTo>
                    <a:lnTo>
                      <a:pt x="413" y="758"/>
                    </a:lnTo>
                    <a:lnTo>
                      <a:pt x="411" y="758"/>
                    </a:lnTo>
                    <a:lnTo>
                      <a:pt x="411" y="758"/>
                    </a:lnTo>
                    <a:lnTo>
                      <a:pt x="411" y="758"/>
                    </a:lnTo>
                    <a:lnTo>
                      <a:pt x="411" y="758"/>
                    </a:lnTo>
                    <a:lnTo>
                      <a:pt x="411" y="758"/>
                    </a:lnTo>
                    <a:lnTo>
                      <a:pt x="411" y="756"/>
                    </a:lnTo>
                    <a:lnTo>
                      <a:pt x="411" y="756"/>
                    </a:lnTo>
                    <a:lnTo>
                      <a:pt x="411" y="756"/>
                    </a:lnTo>
                    <a:lnTo>
                      <a:pt x="409" y="756"/>
                    </a:lnTo>
                    <a:lnTo>
                      <a:pt x="409" y="754"/>
                    </a:lnTo>
                    <a:lnTo>
                      <a:pt x="409" y="754"/>
                    </a:lnTo>
                    <a:lnTo>
                      <a:pt x="409" y="754"/>
                    </a:lnTo>
                    <a:lnTo>
                      <a:pt x="409" y="754"/>
                    </a:lnTo>
                    <a:lnTo>
                      <a:pt x="409" y="754"/>
                    </a:lnTo>
                    <a:lnTo>
                      <a:pt x="409" y="752"/>
                    </a:lnTo>
                    <a:lnTo>
                      <a:pt x="407" y="752"/>
                    </a:lnTo>
                    <a:lnTo>
                      <a:pt x="407" y="752"/>
                    </a:lnTo>
                    <a:lnTo>
                      <a:pt x="407" y="752"/>
                    </a:lnTo>
                    <a:lnTo>
                      <a:pt x="407" y="7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8" name="Freeform 23">
                <a:extLst>
                  <a:ext uri="{FF2B5EF4-FFF2-40B4-BE49-F238E27FC236}">
                    <a16:creationId xmlns:a16="http://schemas.microsoft.com/office/drawing/2014/main" id="{877B2DD3-8FE6-6A06-B06E-D0B1C28D9F45}"/>
                  </a:ext>
                </a:extLst>
              </p:cNvPr>
              <p:cNvSpPr>
                <a:spLocks/>
              </p:cNvSpPr>
              <p:nvPr/>
            </p:nvSpPr>
            <p:spPr bwMode="auto">
              <a:xfrm>
                <a:off x="3649" y="592"/>
                <a:ext cx="895" cy="776"/>
              </a:xfrm>
              <a:custGeom>
                <a:avLst/>
                <a:gdLst>
                  <a:gd name="T0" fmla="*/ 391 w 895"/>
                  <a:gd name="T1" fmla="*/ 702 h 776"/>
                  <a:gd name="T2" fmla="*/ 402 w 895"/>
                  <a:gd name="T3" fmla="*/ 647 h 776"/>
                  <a:gd name="T4" fmla="*/ 427 w 895"/>
                  <a:gd name="T5" fmla="*/ 591 h 776"/>
                  <a:gd name="T6" fmla="*/ 402 w 895"/>
                  <a:gd name="T7" fmla="*/ 533 h 776"/>
                  <a:gd name="T8" fmla="*/ 384 w 895"/>
                  <a:gd name="T9" fmla="*/ 465 h 776"/>
                  <a:gd name="T10" fmla="*/ 315 w 895"/>
                  <a:gd name="T11" fmla="*/ 475 h 776"/>
                  <a:gd name="T12" fmla="*/ 281 w 895"/>
                  <a:gd name="T13" fmla="*/ 432 h 776"/>
                  <a:gd name="T14" fmla="*/ 212 w 895"/>
                  <a:gd name="T15" fmla="*/ 412 h 776"/>
                  <a:gd name="T16" fmla="*/ 152 w 895"/>
                  <a:gd name="T17" fmla="*/ 376 h 776"/>
                  <a:gd name="T18" fmla="*/ 87 w 895"/>
                  <a:gd name="T19" fmla="*/ 367 h 776"/>
                  <a:gd name="T20" fmla="*/ 47 w 895"/>
                  <a:gd name="T21" fmla="*/ 347 h 776"/>
                  <a:gd name="T22" fmla="*/ 27 w 895"/>
                  <a:gd name="T23" fmla="*/ 318 h 776"/>
                  <a:gd name="T24" fmla="*/ 31 w 895"/>
                  <a:gd name="T25" fmla="*/ 287 h 776"/>
                  <a:gd name="T26" fmla="*/ 36 w 895"/>
                  <a:gd name="T27" fmla="*/ 255 h 776"/>
                  <a:gd name="T28" fmla="*/ 24 w 895"/>
                  <a:gd name="T29" fmla="*/ 231 h 776"/>
                  <a:gd name="T30" fmla="*/ 4 w 895"/>
                  <a:gd name="T31" fmla="*/ 217 h 776"/>
                  <a:gd name="T32" fmla="*/ 33 w 895"/>
                  <a:gd name="T33" fmla="*/ 197 h 776"/>
                  <a:gd name="T34" fmla="*/ 101 w 895"/>
                  <a:gd name="T35" fmla="*/ 211 h 776"/>
                  <a:gd name="T36" fmla="*/ 123 w 895"/>
                  <a:gd name="T37" fmla="*/ 184 h 776"/>
                  <a:gd name="T38" fmla="*/ 167 w 895"/>
                  <a:gd name="T39" fmla="*/ 188 h 776"/>
                  <a:gd name="T40" fmla="*/ 203 w 895"/>
                  <a:gd name="T41" fmla="*/ 184 h 776"/>
                  <a:gd name="T42" fmla="*/ 224 w 895"/>
                  <a:gd name="T43" fmla="*/ 170 h 776"/>
                  <a:gd name="T44" fmla="*/ 221 w 895"/>
                  <a:gd name="T45" fmla="*/ 144 h 776"/>
                  <a:gd name="T46" fmla="*/ 248 w 895"/>
                  <a:gd name="T47" fmla="*/ 119 h 776"/>
                  <a:gd name="T48" fmla="*/ 271 w 895"/>
                  <a:gd name="T49" fmla="*/ 101 h 776"/>
                  <a:gd name="T50" fmla="*/ 284 w 895"/>
                  <a:gd name="T51" fmla="*/ 83 h 776"/>
                  <a:gd name="T52" fmla="*/ 319 w 895"/>
                  <a:gd name="T53" fmla="*/ 76 h 776"/>
                  <a:gd name="T54" fmla="*/ 338 w 895"/>
                  <a:gd name="T55" fmla="*/ 72 h 776"/>
                  <a:gd name="T56" fmla="*/ 356 w 895"/>
                  <a:gd name="T57" fmla="*/ 63 h 776"/>
                  <a:gd name="T58" fmla="*/ 382 w 895"/>
                  <a:gd name="T59" fmla="*/ 52 h 776"/>
                  <a:gd name="T60" fmla="*/ 411 w 895"/>
                  <a:gd name="T61" fmla="*/ 52 h 776"/>
                  <a:gd name="T62" fmla="*/ 438 w 895"/>
                  <a:gd name="T63" fmla="*/ 59 h 776"/>
                  <a:gd name="T64" fmla="*/ 458 w 895"/>
                  <a:gd name="T65" fmla="*/ 52 h 776"/>
                  <a:gd name="T66" fmla="*/ 487 w 895"/>
                  <a:gd name="T67" fmla="*/ 54 h 776"/>
                  <a:gd name="T68" fmla="*/ 517 w 895"/>
                  <a:gd name="T69" fmla="*/ 56 h 776"/>
                  <a:gd name="T70" fmla="*/ 548 w 895"/>
                  <a:gd name="T71" fmla="*/ 52 h 776"/>
                  <a:gd name="T72" fmla="*/ 574 w 895"/>
                  <a:gd name="T73" fmla="*/ 41 h 776"/>
                  <a:gd name="T74" fmla="*/ 595 w 895"/>
                  <a:gd name="T75" fmla="*/ 23 h 776"/>
                  <a:gd name="T76" fmla="*/ 615 w 895"/>
                  <a:gd name="T77" fmla="*/ 18 h 776"/>
                  <a:gd name="T78" fmla="*/ 635 w 895"/>
                  <a:gd name="T79" fmla="*/ 5 h 776"/>
                  <a:gd name="T80" fmla="*/ 655 w 895"/>
                  <a:gd name="T81" fmla="*/ 7 h 776"/>
                  <a:gd name="T82" fmla="*/ 680 w 895"/>
                  <a:gd name="T83" fmla="*/ 23 h 776"/>
                  <a:gd name="T84" fmla="*/ 700 w 895"/>
                  <a:gd name="T85" fmla="*/ 45 h 776"/>
                  <a:gd name="T86" fmla="*/ 722 w 895"/>
                  <a:gd name="T87" fmla="*/ 68 h 776"/>
                  <a:gd name="T88" fmla="*/ 720 w 895"/>
                  <a:gd name="T89" fmla="*/ 114 h 776"/>
                  <a:gd name="T90" fmla="*/ 756 w 895"/>
                  <a:gd name="T91" fmla="*/ 168 h 776"/>
                  <a:gd name="T92" fmla="*/ 827 w 895"/>
                  <a:gd name="T93" fmla="*/ 186 h 776"/>
                  <a:gd name="T94" fmla="*/ 879 w 895"/>
                  <a:gd name="T95" fmla="*/ 211 h 776"/>
                  <a:gd name="T96" fmla="*/ 872 w 895"/>
                  <a:gd name="T97" fmla="*/ 258 h 776"/>
                  <a:gd name="T98" fmla="*/ 888 w 895"/>
                  <a:gd name="T99" fmla="*/ 316 h 776"/>
                  <a:gd name="T100" fmla="*/ 870 w 895"/>
                  <a:gd name="T101" fmla="*/ 383 h 776"/>
                  <a:gd name="T102" fmla="*/ 886 w 895"/>
                  <a:gd name="T103" fmla="*/ 448 h 776"/>
                  <a:gd name="T104" fmla="*/ 872 w 895"/>
                  <a:gd name="T105" fmla="*/ 504 h 776"/>
                  <a:gd name="T106" fmla="*/ 810 w 895"/>
                  <a:gd name="T107" fmla="*/ 503 h 776"/>
                  <a:gd name="T108" fmla="*/ 771 w 895"/>
                  <a:gd name="T109" fmla="*/ 551 h 776"/>
                  <a:gd name="T110" fmla="*/ 736 w 895"/>
                  <a:gd name="T111" fmla="*/ 597 h 776"/>
                  <a:gd name="T112" fmla="*/ 722 w 895"/>
                  <a:gd name="T113" fmla="*/ 673 h 776"/>
                  <a:gd name="T114" fmla="*/ 678 w 895"/>
                  <a:gd name="T115" fmla="*/ 712 h 776"/>
                  <a:gd name="T116" fmla="*/ 619 w 895"/>
                  <a:gd name="T117" fmla="*/ 741 h 776"/>
                  <a:gd name="T118" fmla="*/ 548 w 895"/>
                  <a:gd name="T119" fmla="*/ 718 h 776"/>
                  <a:gd name="T120" fmla="*/ 489 w 895"/>
                  <a:gd name="T121" fmla="*/ 707 h 776"/>
                  <a:gd name="T122" fmla="*/ 465 w 895"/>
                  <a:gd name="T123" fmla="*/ 732 h 776"/>
                  <a:gd name="T124" fmla="*/ 449 w 895"/>
                  <a:gd name="T125"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5" h="776">
                    <a:moveTo>
                      <a:pt x="407" y="752"/>
                    </a:moveTo>
                    <a:lnTo>
                      <a:pt x="407" y="752"/>
                    </a:lnTo>
                    <a:lnTo>
                      <a:pt x="407" y="750"/>
                    </a:lnTo>
                    <a:lnTo>
                      <a:pt x="407" y="750"/>
                    </a:lnTo>
                    <a:lnTo>
                      <a:pt x="407" y="750"/>
                    </a:lnTo>
                    <a:lnTo>
                      <a:pt x="407" y="750"/>
                    </a:lnTo>
                    <a:lnTo>
                      <a:pt x="407" y="750"/>
                    </a:lnTo>
                    <a:lnTo>
                      <a:pt x="407" y="747"/>
                    </a:lnTo>
                    <a:lnTo>
                      <a:pt x="407" y="747"/>
                    </a:lnTo>
                    <a:lnTo>
                      <a:pt x="407" y="747"/>
                    </a:lnTo>
                    <a:lnTo>
                      <a:pt x="407" y="747"/>
                    </a:lnTo>
                    <a:lnTo>
                      <a:pt x="407" y="747"/>
                    </a:lnTo>
                    <a:lnTo>
                      <a:pt x="407" y="745"/>
                    </a:lnTo>
                    <a:lnTo>
                      <a:pt x="407" y="745"/>
                    </a:lnTo>
                    <a:lnTo>
                      <a:pt x="407" y="745"/>
                    </a:lnTo>
                    <a:lnTo>
                      <a:pt x="409" y="745"/>
                    </a:lnTo>
                    <a:lnTo>
                      <a:pt x="409" y="743"/>
                    </a:lnTo>
                    <a:lnTo>
                      <a:pt x="409" y="743"/>
                    </a:lnTo>
                    <a:lnTo>
                      <a:pt x="409" y="741"/>
                    </a:lnTo>
                    <a:lnTo>
                      <a:pt x="409" y="741"/>
                    </a:lnTo>
                    <a:lnTo>
                      <a:pt x="409" y="741"/>
                    </a:lnTo>
                    <a:lnTo>
                      <a:pt x="409" y="741"/>
                    </a:lnTo>
                    <a:lnTo>
                      <a:pt x="409" y="741"/>
                    </a:lnTo>
                    <a:lnTo>
                      <a:pt x="409" y="741"/>
                    </a:lnTo>
                    <a:lnTo>
                      <a:pt x="409" y="740"/>
                    </a:lnTo>
                    <a:lnTo>
                      <a:pt x="409" y="740"/>
                    </a:lnTo>
                    <a:lnTo>
                      <a:pt x="409" y="740"/>
                    </a:lnTo>
                    <a:lnTo>
                      <a:pt x="409" y="740"/>
                    </a:lnTo>
                    <a:lnTo>
                      <a:pt x="409" y="738"/>
                    </a:lnTo>
                    <a:lnTo>
                      <a:pt x="409" y="738"/>
                    </a:lnTo>
                    <a:lnTo>
                      <a:pt x="409" y="738"/>
                    </a:lnTo>
                    <a:lnTo>
                      <a:pt x="409" y="736"/>
                    </a:lnTo>
                    <a:lnTo>
                      <a:pt x="409" y="736"/>
                    </a:lnTo>
                    <a:lnTo>
                      <a:pt x="409" y="736"/>
                    </a:lnTo>
                    <a:lnTo>
                      <a:pt x="409" y="734"/>
                    </a:lnTo>
                    <a:lnTo>
                      <a:pt x="409" y="734"/>
                    </a:lnTo>
                    <a:lnTo>
                      <a:pt x="407" y="734"/>
                    </a:lnTo>
                    <a:lnTo>
                      <a:pt x="407" y="734"/>
                    </a:lnTo>
                    <a:lnTo>
                      <a:pt x="407" y="734"/>
                    </a:lnTo>
                    <a:lnTo>
                      <a:pt x="405" y="732"/>
                    </a:lnTo>
                    <a:lnTo>
                      <a:pt x="405" y="732"/>
                    </a:lnTo>
                    <a:lnTo>
                      <a:pt x="405" y="732"/>
                    </a:lnTo>
                    <a:lnTo>
                      <a:pt x="404" y="732"/>
                    </a:lnTo>
                    <a:lnTo>
                      <a:pt x="404" y="732"/>
                    </a:lnTo>
                    <a:lnTo>
                      <a:pt x="404" y="730"/>
                    </a:lnTo>
                    <a:lnTo>
                      <a:pt x="404" y="730"/>
                    </a:lnTo>
                    <a:lnTo>
                      <a:pt x="404" y="730"/>
                    </a:lnTo>
                    <a:lnTo>
                      <a:pt x="404" y="729"/>
                    </a:lnTo>
                    <a:lnTo>
                      <a:pt x="402" y="729"/>
                    </a:lnTo>
                    <a:lnTo>
                      <a:pt x="402" y="727"/>
                    </a:lnTo>
                    <a:lnTo>
                      <a:pt x="402" y="727"/>
                    </a:lnTo>
                    <a:lnTo>
                      <a:pt x="402" y="727"/>
                    </a:lnTo>
                    <a:lnTo>
                      <a:pt x="402" y="725"/>
                    </a:lnTo>
                    <a:lnTo>
                      <a:pt x="402" y="725"/>
                    </a:lnTo>
                    <a:lnTo>
                      <a:pt x="402" y="725"/>
                    </a:lnTo>
                    <a:lnTo>
                      <a:pt x="402" y="723"/>
                    </a:lnTo>
                    <a:lnTo>
                      <a:pt x="402" y="723"/>
                    </a:lnTo>
                    <a:lnTo>
                      <a:pt x="402" y="723"/>
                    </a:lnTo>
                    <a:lnTo>
                      <a:pt x="402" y="723"/>
                    </a:lnTo>
                    <a:lnTo>
                      <a:pt x="402" y="721"/>
                    </a:lnTo>
                    <a:lnTo>
                      <a:pt x="400" y="721"/>
                    </a:lnTo>
                    <a:lnTo>
                      <a:pt x="400" y="721"/>
                    </a:lnTo>
                    <a:lnTo>
                      <a:pt x="398" y="721"/>
                    </a:lnTo>
                    <a:lnTo>
                      <a:pt x="398" y="721"/>
                    </a:lnTo>
                    <a:lnTo>
                      <a:pt x="398" y="721"/>
                    </a:lnTo>
                    <a:lnTo>
                      <a:pt x="396" y="720"/>
                    </a:lnTo>
                    <a:lnTo>
                      <a:pt x="396" y="720"/>
                    </a:lnTo>
                    <a:lnTo>
                      <a:pt x="396" y="720"/>
                    </a:lnTo>
                    <a:lnTo>
                      <a:pt x="394" y="720"/>
                    </a:lnTo>
                    <a:lnTo>
                      <a:pt x="394" y="720"/>
                    </a:lnTo>
                    <a:lnTo>
                      <a:pt x="394" y="720"/>
                    </a:lnTo>
                    <a:lnTo>
                      <a:pt x="394" y="718"/>
                    </a:lnTo>
                    <a:lnTo>
                      <a:pt x="393" y="718"/>
                    </a:lnTo>
                    <a:lnTo>
                      <a:pt x="393" y="718"/>
                    </a:lnTo>
                    <a:lnTo>
                      <a:pt x="393" y="718"/>
                    </a:lnTo>
                    <a:lnTo>
                      <a:pt x="393" y="718"/>
                    </a:lnTo>
                    <a:lnTo>
                      <a:pt x="391" y="718"/>
                    </a:lnTo>
                    <a:lnTo>
                      <a:pt x="391" y="716"/>
                    </a:lnTo>
                    <a:lnTo>
                      <a:pt x="391" y="716"/>
                    </a:lnTo>
                    <a:lnTo>
                      <a:pt x="391" y="716"/>
                    </a:lnTo>
                    <a:lnTo>
                      <a:pt x="391" y="716"/>
                    </a:lnTo>
                    <a:lnTo>
                      <a:pt x="391" y="714"/>
                    </a:lnTo>
                    <a:lnTo>
                      <a:pt x="391" y="714"/>
                    </a:lnTo>
                    <a:lnTo>
                      <a:pt x="391" y="714"/>
                    </a:lnTo>
                    <a:lnTo>
                      <a:pt x="391" y="714"/>
                    </a:lnTo>
                    <a:lnTo>
                      <a:pt x="391" y="714"/>
                    </a:lnTo>
                    <a:lnTo>
                      <a:pt x="393" y="714"/>
                    </a:lnTo>
                    <a:lnTo>
                      <a:pt x="393" y="712"/>
                    </a:lnTo>
                    <a:lnTo>
                      <a:pt x="391" y="712"/>
                    </a:lnTo>
                    <a:lnTo>
                      <a:pt x="391" y="712"/>
                    </a:lnTo>
                    <a:lnTo>
                      <a:pt x="391" y="712"/>
                    </a:lnTo>
                    <a:lnTo>
                      <a:pt x="391" y="712"/>
                    </a:lnTo>
                    <a:lnTo>
                      <a:pt x="391" y="712"/>
                    </a:lnTo>
                    <a:lnTo>
                      <a:pt x="391" y="711"/>
                    </a:lnTo>
                    <a:lnTo>
                      <a:pt x="393" y="711"/>
                    </a:lnTo>
                    <a:lnTo>
                      <a:pt x="393" y="711"/>
                    </a:lnTo>
                    <a:lnTo>
                      <a:pt x="393" y="711"/>
                    </a:lnTo>
                    <a:lnTo>
                      <a:pt x="393" y="711"/>
                    </a:lnTo>
                    <a:lnTo>
                      <a:pt x="393" y="711"/>
                    </a:lnTo>
                    <a:lnTo>
                      <a:pt x="393" y="711"/>
                    </a:lnTo>
                    <a:lnTo>
                      <a:pt x="391" y="709"/>
                    </a:lnTo>
                    <a:lnTo>
                      <a:pt x="391" y="707"/>
                    </a:lnTo>
                    <a:lnTo>
                      <a:pt x="391" y="707"/>
                    </a:lnTo>
                    <a:lnTo>
                      <a:pt x="391" y="707"/>
                    </a:lnTo>
                    <a:lnTo>
                      <a:pt x="391" y="707"/>
                    </a:lnTo>
                    <a:lnTo>
                      <a:pt x="389" y="705"/>
                    </a:lnTo>
                    <a:lnTo>
                      <a:pt x="389" y="703"/>
                    </a:lnTo>
                    <a:lnTo>
                      <a:pt x="389" y="703"/>
                    </a:lnTo>
                    <a:lnTo>
                      <a:pt x="389" y="703"/>
                    </a:lnTo>
                    <a:lnTo>
                      <a:pt x="389" y="703"/>
                    </a:lnTo>
                    <a:lnTo>
                      <a:pt x="389" y="703"/>
                    </a:lnTo>
                    <a:lnTo>
                      <a:pt x="389" y="703"/>
                    </a:lnTo>
                    <a:lnTo>
                      <a:pt x="389" y="703"/>
                    </a:lnTo>
                    <a:lnTo>
                      <a:pt x="389" y="703"/>
                    </a:lnTo>
                    <a:lnTo>
                      <a:pt x="389" y="702"/>
                    </a:lnTo>
                    <a:lnTo>
                      <a:pt x="391" y="702"/>
                    </a:lnTo>
                    <a:lnTo>
                      <a:pt x="391" y="702"/>
                    </a:lnTo>
                    <a:lnTo>
                      <a:pt x="391" y="702"/>
                    </a:lnTo>
                    <a:lnTo>
                      <a:pt x="391" y="702"/>
                    </a:lnTo>
                    <a:lnTo>
                      <a:pt x="391" y="702"/>
                    </a:lnTo>
                    <a:lnTo>
                      <a:pt x="391" y="702"/>
                    </a:lnTo>
                    <a:lnTo>
                      <a:pt x="391" y="702"/>
                    </a:lnTo>
                    <a:lnTo>
                      <a:pt x="391" y="702"/>
                    </a:lnTo>
                    <a:lnTo>
                      <a:pt x="391" y="702"/>
                    </a:lnTo>
                    <a:lnTo>
                      <a:pt x="391" y="700"/>
                    </a:lnTo>
                    <a:lnTo>
                      <a:pt x="391" y="700"/>
                    </a:lnTo>
                    <a:lnTo>
                      <a:pt x="391" y="700"/>
                    </a:lnTo>
                    <a:lnTo>
                      <a:pt x="391" y="700"/>
                    </a:lnTo>
                    <a:lnTo>
                      <a:pt x="391" y="700"/>
                    </a:lnTo>
                    <a:lnTo>
                      <a:pt x="391" y="700"/>
                    </a:lnTo>
                    <a:lnTo>
                      <a:pt x="391" y="700"/>
                    </a:lnTo>
                    <a:lnTo>
                      <a:pt x="391" y="700"/>
                    </a:lnTo>
                    <a:lnTo>
                      <a:pt x="391" y="700"/>
                    </a:lnTo>
                    <a:lnTo>
                      <a:pt x="391" y="700"/>
                    </a:lnTo>
                    <a:lnTo>
                      <a:pt x="391" y="698"/>
                    </a:lnTo>
                    <a:lnTo>
                      <a:pt x="391"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4" y="698"/>
                    </a:lnTo>
                    <a:lnTo>
                      <a:pt x="394" y="698"/>
                    </a:lnTo>
                    <a:lnTo>
                      <a:pt x="394" y="698"/>
                    </a:lnTo>
                    <a:lnTo>
                      <a:pt x="394" y="698"/>
                    </a:lnTo>
                    <a:lnTo>
                      <a:pt x="394" y="696"/>
                    </a:lnTo>
                    <a:lnTo>
                      <a:pt x="394" y="696"/>
                    </a:lnTo>
                    <a:lnTo>
                      <a:pt x="394" y="696"/>
                    </a:lnTo>
                    <a:lnTo>
                      <a:pt x="394" y="696"/>
                    </a:lnTo>
                    <a:lnTo>
                      <a:pt x="396" y="696"/>
                    </a:lnTo>
                    <a:lnTo>
                      <a:pt x="396" y="696"/>
                    </a:lnTo>
                    <a:lnTo>
                      <a:pt x="396" y="696"/>
                    </a:lnTo>
                    <a:lnTo>
                      <a:pt x="396" y="696"/>
                    </a:lnTo>
                    <a:lnTo>
                      <a:pt x="396" y="696"/>
                    </a:lnTo>
                    <a:lnTo>
                      <a:pt x="396" y="696"/>
                    </a:lnTo>
                    <a:lnTo>
                      <a:pt x="398" y="696"/>
                    </a:lnTo>
                    <a:lnTo>
                      <a:pt x="398" y="696"/>
                    </a:lnTo>
                    <a:lnTo>
                      <a:pt x="398" y="694"/>
                    </a:lnTo>
                    <a:lnTo>
                      <a:pt x="400" y="694"/>
                    </a:lnTo>
                    <a:lnTo>
                      <a:pt x="400" y="694"/>
                    </a:lnTo>
                    <a:lnTo>
                      <a:pt x="402" y="694"/>
                    </a:lnTo>
                    <a:lnTo>
                      <a:pt x="402" y="693"/>
                    </a:lnTo>
                    <a:lnTo>
                      <a:pt x="404" y="693"/>
                    </a:lnTo>
                    <a:lnTo>
                      <a:pt x="404" y="693"/>
                    </a:lnTo>
                    <a:lnTo>
                      <a:pt x="404" y="693"/>
                    </a:lnTo>
                    <a:lnTo>
                      <a:pt x="404" y="693"/>
                    </a:lnTo>
                    <a:lnTo>
                      <a:pt x="404" y="693"/>
                    </a:lnTo>
                    <a:lnTo>
                      <a:pt x="402" y="693"/>
                    </a:lnTo>
                    <a:lnTo>
                      <a:pt x="402" y="693"/>
                    </a:lnTo>
                    <a:lnTo>
                      <a:pt x="400" y="691"/>
                    </a:lnTo>
                    <a:lnTo>
                      <a:pt x="400" y="691"/>
                    </a:lnTo>
                    <a:lnTo>
                      <a:pt x="400" y="691"/>
                    </a:lnTo>
                    <a:lnTo>
                      <a:pt x="398" y="691"/>
                    </a:lnTo>
                    <a:lnTo>
                      <a:pt x="398" y="689"/>
                    </a:lnTo>
                    <a:lnTo>
                      <a:pt x="398" y="689"/>
                    </a:lnTo>
                    <a:lnTo>
                      <a:pt x="396" y="689"/>
                    </a:lnTo>
                    <a:lnTo>
                      <a:pt x="396" y="687"/>
                    </a:lnTo>
                    <a:lnTo>
                      <a:pt x="396" y="687"/>
                    </a:lnTo>
                    <a:lnTo>
                      <a:pt x="396" y="687"/>
                    </a:lnTo>
                    <a:lnTo>
                      <a:pt x="396" y="687"/>
                    </a:lnTo>
                    <a:lnTo>
                      <a:pt x="396" y="685"/>
                    </a:lnTo>
                    <a:lnTo>
                      <a:pt x="394" y="685"/>
                    </a:lnTo>
                    <a:lnTo>
                      <a:pt x="394" y="685"/>
                    </a:lnTo>
                    <a:lnTo>
                      <a:pt x="394" y="685"/>
                    </a:lnTo>
                    <a:lnTo>
                      <a:pt x="394" y="683"/>
                    </a:lnTo>
                    <a:lnTo>
                      <a:pt x="394" y="683"/>
                    </a:lnTo>
                    <a:lnTo>
                      <a:pt x="394" y="682"/>
                    </a:lnTo>
                    <a:lnTo>
                      <a:pt x="394" y="680"/>
                    </a:lnTo>
                    <a:lnTo>
                      <a:pt x="394" y="680"/>
                    </a:lnTo>
                    <a:lnTo>
                      <a:pt x="394" y="680"/>
                    </a:lnTo>
                    <a:lnTo>
                      <a:pt x="394" y="680"/>
                    </a:lnTo>
                    <a:lnTo>
                      <a:pt x="394" y="678"/>
                    </a:lnTo>
                    <a:lnTo>
                      <a:pt x="394" y="678"/>
                    </a:lnTo>
                    <a:lnTo>
                      <a:pt x="394" y="678"/>
                    </a:lnTo>
                    <a:lnTo>
                      <a:pt x="394" y="678"/>
                    </a:lnTo>
                    <a:lnTo>
                      <a:pt x="396" y="676"/>
                    </a:lnTo>
                    <a:lnTo>
                      <a:pt x="396" y="676"/>
                    </a:lnTo>
                    <a:lnTo>
                      <a:pt x="396" y="676"/>
                    </a:lnTo>
                    <a:lnTo>
                      <a:pt x="396" y="673"/>
                    </a:lnTo>
                    <a:lnTo>
                      <a:pt x="396" y="673"/>
                    </a:lnTo>
                    <a:lnTo>
                      <a:pt x="396" y="673"/>
                    </a:lnTo>
                    <a:lnTo>
                      <a:pt x="396" y="673"/>
                    </a:lnTo>
                    <a:lnTo>
                      <a:pt x="396" y="673"/>
                    </a:lnTo>
                    <a:lnTo>
                      <a:pt x="396" y="671"/>
                    </a:lnTo>
                    <a:lnTo>
                      <a:pt x="396" y="671"/>
                    </a:lnTo>
                    <a:lnTo>
                      <a:pt x="396" y="669"/>
                    </a:lnTo>
                    <a:lnTo>
                      <a:pt x="396" y="667"/>
                    </a:lnTo>
                    <a:lnTo>
                      <a:pt x="394" y="667"/>
                    </a:lnTo>
                    <a:lnTo>
                      <a:pt x="394" y="667"/>
                    </a:lnTo>
                    <a:lnTo>
                      <a:pt x="394" y="667"/>
                    </a:lnTo>
                    <a:lnTo>
                      <a:pt x="394" y="667"/>
                    </a:lnTo>
                    <a:lnTo>
                      <a:pt x="394" y="667"/>
                    </a:lnTo>
                    <a:lnTo>
                      <a:pt x="396" y="664"/>
                    </a:lnTo>
                    <a:lnTo>
                      <a:pt x="396" y="664"/>
                    </a:lnTo>
                    <a:lnTo>
                      <a:pt x="396" y="664"/>
                    </a:lnTo>
                    <a:lnTo>
                      <a:pt x="396" y="662"/>
                    </a:lnTo>
                    <a:lnTo>
                      <a:pt x="396" y="662"/>
                    </a:lnTo>
                    <a:lnTo>
                      <a:pt x="396" y="662"/>
                    </a:lnTo>
                    <a:lnTo>
                      <a:pt x="396" y="660"/>
                    </a:lnTo>
                    <a:lnTo>
                      <a:pt x="396" y="660"/>
                    </a:lnTo>
                    <a:lnTo>
                      <a:pt x="398" y="658"/>
                    </a:lnTo>
                    <a:lnTo>
                      <a:pt x="398" y="658"/>
                    </a:lnTo>
                    <a:lnTo>
                      <a:pt x="398" y="658"/>
                    </a:lnTo>
                    <a:lnTo>
                      <a:pt x="398" y="656"/>
                    </a:lnTo>
                    <a:lnTo>
                      <a:pt x="398" y="656"/>
                    </a:lnTo>
                    <a:lnTo>
                      <a:pt x="398" y="656"/>
                    </a:lnTo>
                    <a:lnTo>
                      <a:pt x="398" y="655"/>
                    </a:lnTo>
                    <a:lnTo>
                      <a:pt x="398" y="655"/>
                    </a:lnTo>
                    <a:lnTo>
                      <a:pt x="398" y="655"/>
                    </a:lnTo>
                    <a:lnTo>
                      <a:pt x="398" y="653"/>
                    </a:lnTo>
                    <a:lnTo>
                      <a:pt x="398" y="653"/>
                    </a:lnTo>
                    <a:lnTo>
                      <a:pt x="398" y="653"/>
                    </a:lnTo>
                    <a:lnTo>
                      <a:pt x="398" y="653"/>
                    </a:lnTo>
                    <a:lnTo>
                      <a:pt x="398" y="651"/>
                    </a:lnTo>
                    <a:lnTo>
                      <a:pt x="400" y="651"/>
                    </a:lnTo>
                    <a:lnTo>
                      <a:pt x="400" y="649"/>
                    </a:lnTo>
                    <a:lnTo>
                      <a:pt x="400" y="649"/>
                    </a:lnTo>
                    <a:lnTo>
                      <a:pt x="400" y="649"/>
                    </a:lnTo>
                    <a:lnTo>
                      <a:pt x="402" y="649"/>
                    </a:lnTo>
                    <a:lnTo>
                      <a:pt x="402" y="647"/>
                    </a:lnTo>
                    <a:lnTo>
                      <a:pt x="402" y="647"/>
                    </a:lnTo>
                    <a:lnTo>
                      <a:pt x="404" y="645"/>
                    </a:lnTo>
                    <a:lnTo>
                      <a:pt x="404" y="644"/>
                    </a:lnTo>
                    <a:lnTo>
                      <a:pt x="404" y="644"/>
                    </a:lnTo>
                    <a:lnTo>
                      <a:pt x="404" y="644"/>
                    </a:lnTo>
                    <a:lnTo>
                      <a:pt x="404" y="642"/>
                    </a:lnTo>
                    <a:lnTo>
                      <a:pt x="404" y="642"/>
                    </a:lnTo>
                    <a:lnTo>
                      <a:pt x="404" y="640"/>
                    </a:lnTo>
                    <a:lnTo>
                      <a:pt x="404" y="638"/>
                    </a:lnTo>
                    <a:lnTo>
                      <a:pt x="404" y="638"/>
                    </a:lnTo>
                    <a:lnTo>
                      <a:pt x="404" y="636"/>
                    </a:lnTo>
                    <a:lnTo>
                      <a:pt x="404" y="636"/>
                    </a:lnTo>
                    <a:lnTo>
                      <a:pt x="404" y="636"/>
                    </a:lnTo>
                    <a:lnTo>
                      <a:pt x="404" y="636"/>
                    </a:lnTo>
                    <a:lnTo>
                      <a:pt x="404" y="636"/>
                    </a:lnTo>
                    <a:lnTo>
                      <a:pt x="404" y="635"/>
                    </a:lnTo>
                    <a:lnTo>
                      <a:pt x="404" y="633"/>
                    </a:lnTo>
                    <a:lnTo>
                      <a:pt x="404" y="633"/>
                    </a:lnTo>
                    <a:lnTo>
                      <a:pt x="404" y="631"/>
                    </a:lnTo>
                    <a:lnTo>
                      <a:pt x="404" y="631"/>
                    </a:lnTo>
                    <a:lnTo>
                      <a:pt x="404" y="629"/>
                    </a:lnTo>
                    <a:lnTo>
                      <a:pt x="404" y="629"/>
                    </a:lnTo>
                    <a:lnTo>
                      <a:pt x="404" y="629"/>
                    </a:lnTo>
                    <a:lnTo>
                      <a:pt x="404" y="627"/>
                    </a:lnTo>
                    <a:lnTo>
                      <a:pt x="404" y="627"/>
                    </a:lnTo>
                    <a:lnTo>
                      <a:pt x="404" y="627"/>
                    </a:lnTo>
                    <a:lnTo>
                      <a:pt x="404" y="626"/>
                    </a:lnTo>
                    <a:lnTo>
                      <a:pt x="404" y="626"/>
                    </a:lnTo>
                    <a:lnTo>
                      <a:pt x="404" y="626"/>
                    </a:lnTo>
                    <a:lnTo>
                      <a:pt x="404" y="624"/>
                    </a:lnTo>
                    <a:lnTo>
                      <a:pt x="404" y="624"/>
                    </a:lnTo>
                    <a:lnTo>
                      <a:pt x="404" y="624"/>
                    </a:lnTo>
                    <a:lnTo>
                      <a:pt x="405" y="624"/>
                    </a:lnTo>
                    <a:lnTo>
                      <a:pt x="407" y="622"/>
                    </a:lnTo>
                    <a:lnTo>
                      <a:pt x="407" y="622"/>
                    </a:lnTo>
                    <a:lnTo>
                      <a:pt x="407" y="622"/>
                    </a:lnTo>
                    <a:lnTo>
                      <a:pt x="409" y="620"/>
                    </a:lnTo>
                    <a:lnTo>
                      <a:pt x="411" y="620"/>
                    </a:lnTo>
                    <a:lnTo>
                      <a:pt x="411" y="618"/>
                    </a:lnTo>
                    <a:lnTo>
                      <a:pt x="411" y="618"/>
                    </a:lnTo>
                    <a:lnTo>
                      <a:pt x="411" y="618"/>
                    </a:lnTo>
                    <a:lnTo>
                      <a:pt x="411" y="617"/>
                    </a:lnTo>
                    <a:lnTo>
                      <a:pt x="411" y="617"/>
                    </a:lnTo>
                    <a:lnTo>
                      <a:pt x="411" y="615"/>
                    </a:lnTo>
                    <a:lnTo>
                      <a:pt x="411" y="615"/>
                    </a:lnTo>
                    <a:lnTo>
                      <a:pt x="411" y="615"/>
                    </a:lnTo>
                    <a:lnTo>
                      <a:pt x="413" y="613"/>
                    </a:lnTo>
                    <a:lnTo>
                      <a:pt x="413" y="613"/>
                    </a:lnTo>
                    <a:lnTo>
                      <a:pt x="413" y="613"/>
                    </a:lnTo>
                    <a:lnTo>
                      <a:pt x="414" y="613"/>
                    </a:lnTo>
                    <a:lnTo>
                      <a:pt x="414" y="613"/>
                    </a:lnTo>
                    <a:lnTo>
                      <a:pt x="416" y="615"/>
                    </a:lnTo>
                    <a:lnTo>
                      <a:pt x="416" y="615"/>
                    </a:lnTo>
                    <a:lnTo>
                      <a:pt x="416" y="615"/>
                    </a:lnTo>
                    <a:lnTo>
                      <a:pt x="418" y="615"/>
                    </a:lnTo>
                    <a:lnTo>
                      <a:pt x="418" y="615"/>
                    </a:lnTo>
                    <a:lnTo>
                      <a:pt x="420" y="615"/>
                    </a:lnTo>
                    <a:lnTo>
                      <a:pt x="420" y="615"/>
                    </a:lnTo>
                    <a:lnTo>
                      <a:pt x="420" y="615"/>
                    </a:lnTo>
                    <a:lnTo>
                      <a:pt x="422" y="615"/>
                    </a:lnTo>
                    <a:lnTo>
                      <a:pt x="422" y="613"/>
                    </a:lnTo>
                    <a:lnTo>
                      <a:pt x="422" y="613"/>
                    </a:lnTo>
                    <a:lnTo>
                      <a:pt x="423" y="611"/>
                    </a:lnTo>
                    <a:lnTo>
                      <a:pt x="423" y="611"/>
                    </a:lnTo>
                    <a:lnTo>
                      <a:pt x="425" y="611"/>
                    </a:lnTo>
                    <a:lnTo>
                      <a:pt x="425" y="611"/>
                    </a:lnTo>
                    <a:lnTo>
                      <a:pt x="427" y="611"/>
                    </a:lnTo>
                    <a:lnTo>
                      <a:pt x="427" y="611"/>
                    </a:lnTo>
                    <a:lnTo>
                      <a:pt x="427" y="611"/>
                    </a:lnTo>
                    <a:lnTo>
                      <a:pt x="429" y="609"/>
                    </a:lnTo>
                    <a:lnTo>
                      <a:pt x="429" y="609"/>
                    </a:lnTo>
                    <a:lnTo>
                      <a:pt x="429" y="609"/>
                    </a:lnTo>
                    <a:lnTo>
                      <a:pt x="431" y="609"/>
                    </a:lnTo>
                    <a:lnTo>
                      <a:pt x="431" y="607"/>
                    </a:lnTo>
                    <a:lnTo>
                      <a:pt x="431" y="607"/>
                    </a:lnTo>
                    <a:lnTo>
                      <a:pt x="431" y="607"/>
                    </a:lnTo>
                    <a:lnTo>
                      <a:pt x="429" y="606"/>
                    </a:lnTo>
                    <a:lnTo>
                      <a:pt x="429" y="606"/>
                    </a:lnTo>
                    <a:lnTo>
                      <a:pt x="429" y="606"/>
                    </a:lnTo>
                    <a:lnTo>
                      <a:pt x="427" y="606"/>
                    </a:lnTo>
                    <a:lnTo>
                      <a:pt x="427" y="606"/>
                    </a:lnTo>
                    <a:lnTo>
                      <a:pt x="427" y="606"/>
                    </a:lnTo>
                    <a:lnTo>
                      <a:pt x="427" y="606"/>
                    </a:lnTo>
                    <a:lnTo>
                      <a:pt x="425" y="604"/>
                    </a:lnTo>
                    <a:lnTo>
                      <a:pt x="425" y="604"/>
                    </a:lnTo>
                    <a:lnTo>
                      <a:pt x="425" y="604"/>
                    </a:lnTo>
                    <a:lnTo>
                      <a:pt x="425" y="604"/>
                    </a:lnTo>
                    <a:lnTo>
                      <a:pt x="423" y="602"/>
                    </a:lnTo>
                    <a:lnTo>
                      <a:pt x="423" y="602"/>
                    </a:lnTo>
                    <a:lnTo>
                      <a:pt x="423" y="602"/>
                    </a:lnTo>
                    <a:lnTo>
                      <a:pt x="423" y="602"/>
                    </a:lnTo>
                    <a:lnTo>
                      <a:pt x="423" y="602"/>
                    </a:lnTo>
                    <a:lnTo>
                      <a:pt x="423" y="602"/>
                    </a:lnTo>
                    <a:lnTo>
                      <a:pt x="423" y="602"/>
                    </a:lnTo>
                    <a:lnTo>
                      <a:pt x="423" y="600"/>
                    </a:lnTo>
                    <a:lnTo>
                      <a:pt x="423" y="600"/>
                    </a:lnTo>
                    <a:lnTo>
                      <a:pt x="423" y="600"/>
                    </a:lnTo>
                    <a:lnTo>
                      <a:pt x="423" y="600"/>
                    </a:lnTo>
                    <a:lnTo>
                      <a:pt x="423" y="600"/>
                    </a:lnTo>
                    <a:lnTo>
                      <a:pt x="423" y="598"/>
                    </a:lnTo>
                    <a:lnTo>
                      <a:pt x="422" y="598"/>
                    </a:lnTo>
                    <a:lnTo>
                      <a:pt x="422" y="598"/>
                    </a:lnTo>
                    <a:lnTo>
                      <a:pt x="422" y="597"/>
                    </a:lnTo>
                    <a:lnTo>
                      <a:pt x="422" y="597"/>
                    </a:lnTo>
                    <a:lnTo>
                      <a:pt x="422" y="597"/>
                    </a:lnTo>
                    <a:lnTo>
                      <a:pt x="422" y="597"/>
                    </a:lnTo>
                    <a:lnTo>
                      <a:pt x="423" y="597"/>
                    </a:lnTo>
                    <a:lnTo>
                      <a:pt x="423" y="595"/>
                    </a:lnTo>
                    <a:lnTo>
                      <a:pt x="423" y="595"/>
                    </a:lnTo>
                    <a:lnTo>
                      <a:pt x="423" y="595"/>
                    </a:lnTo>
                    <a:lnTo>
                      <a:pt x="425" y="595"/>
                    </a:lnTo>
                    <a:lnTo>
                      <a:pt x="425" y="595"/>
                    </a:lnTo>
                    <a:lnTo>
                      <a:pt x="427" y="593"/>
                    </a:lnTo>
                    <a:lnTo>
                      <a:pt x="427" y="593"/>
                    </a:lnTo>
                    <a:lnTo>
                      <a:pt x="427" y="593"/>
                    </a:lnTo>
                    <a:lnTo>
                      <a:pt x="427" y="593"/>
                    </a:lnTo>
                    <a:lnTo>
                      <a:pt x="427" y="593"/>
                    </a:lnTo>
                    <a:lnTo>
                      <a:pt x="427" y="593"/>
                    </a:lnTo>
                    <a:lnTo>
                      <a:pt x="427" y="591"/>
                    </a:lnTo>
                    <a:lnTo>
                      <a:pt x="427" y="591"/>
                    </a:lnTo>
                    <a:lnTo>
                      <a:pt x="427" y="591"/>
                    </a:lnTo>
                    <a:lnTo>
                      <a:pt x="427" y="591"/>
                    </a:lnTo>
                    <a:lnTo>
                      <a:pt x="427" y="591"/>
                    </a:lnTo>
                    <a:lnTo>
                      <a:pt x="427" y="591"/>
                    </a:lnTo>
                    <a:lnTo>
                      <a:pt x="425" y="591"/>
                    </a:lnTo>
                    <a:lnTo>
                      <a:pt x="425" y="591"/>
                    </a:lnTo>
                    <a:lnTo>
                      <a:pt x="425" y="591"/>
                    </a:lnTo>
                    <a:lnTo>
                      <a:pt x="425" y="589"/>
                    </a:lnTo>
                    <a:lnTo>
                      <a:pt x="425" y="589"/>
                    </a:lnTo>
                    <a:lnTo>
                      <a:pt x="425" y="589"/>
                    </a:lnTo>
                    <a:lnTo>
                      <a:pt x="425" y="589"/>
                    </a:lnTo>
                    <a:lnTo>
                      <a:pt x="425" y="589"/>
                    </a:lnTo>
                    <a:lnTo>
                      <a:pt x="425" y="589"/>
                    </a:lnTo>
                    <a:lnTo>
                      <a:pt x="425" y="588"/>
                    </a:lnTo>
                    <a:lnTo>
                      <a:pt x="425" y="588"/>
                    </a:lnTo>
                    <a:lnTo>
                      <a:pt x="425" y="588"/>
                    </a:lnTo>
                    <a:lnTo>
                      <a:pt x="425" y="588"/>
                    </a:lnTo>
                    <a:lnTo>
                      <a:pt x="425" y="586"/>
                    </a:lnTo>
                    <a:lnTo>
                      <a:pt x="425" y="586"/>
                    </a:lnTo>
                    <a:lnTo>
                      <a:pt x="425" y="586"/>
                    </a:lnTo>
                    <a:lnTo>
                      <a:pt x="427" y="586"/>
                    </a:lnTo>
                    <a:lnTo>
                      <a:pt x="427" y="586"/>
                    </a:lnTo>
                    <a:lnTo>
                      <a:pt x="429" y="584"/>
                    </a:lnTo>
                    <a:lnTo>
                      <a:pt x="431" y="584"/>
                    </a:lnTo>
                    <a:lnTo>
                      <a:pt x="431" y="584"/>
                    </a:lnTo>
                    <a:lnTo>
                      <a:pt x="431" y="584"/>
                    </a:lnTo>
                    <a:lnTo>
                      <a:pt x="431" y="582"/>
                    </a:lnTo>
                    <a:lnTo>
                      <a:pt x="431" y="582"/>
                    </a:lnTo>
                    <a:lnTo>
                      <a:pt x="432" y="582"/>
                    </a:lnTo>
                    <a:lnTo>
                      <a:pt x="432" y="582"/>
                    </a:lnTo>
                    <a:lnTo>
                      <a:pt x="432" y="579"/>
                    </a:lnTo>
                    <a:lnTo>
                      <a:pt x="432" y="579"/>
                    </a:lnTo>
                    <a:lnTo>
                      <a:pt x="432" y="577"/>
                    </a:lnTo>
                    <a:lnTo>
                      <a:pt x="432" y="577"/>
                    </a:lnTo>
                    <a:lnTo>
                      <a:pt x="432" y="577"/>
                    </a:lnTo>
                    <a:lnTo>
                      <a:pt x="432" y="575"/>
                    </a:lnTo>
                    <a:lnTo>
                      <a:pt x="432" y="575"/>
                    </a:lnTo>
                    <a:lnTo>
                      <a:pt x="431" y="575"/>
                    </a:lnTo>
                    <a:lnTo>
                      <a:pt x="431" y="575"/>
                    </a:lnTo>
                    <a:lnTo>
                      <a:pt x="429" y="573"/>
                    </a:lnTo>
                    <a:lnTo>
                      <a:pt x="427" y="571"/>
                    </a:lnTo>
                    <a:lnTo>
                      <a:pt x="427" y="571"/>
                    </a:lnTo>
                    <a:lnTo>
                      <a:pt x="427" y="569"/>
                    </a:lnTo>
                    <a:lnTo>
                      <a:pt x="427" y="569"/>
                    </a:lnTo>
                    <a:lnTo>
                      <a:pt x="425" y="569"/>
                    </a:lnTo>
                    <a:lnTo>
                      <a:pt x="425" y="569"/>
                    </a:lnTo>
                    <a:lnTo>
                      <a:pt x="425" y="569"/>
                    </a:lnTo>
                    <a:lnTo>
                      <a:pt x="425" y="569"/>
                    </a:lnTo>
                    <a:lnTo>
                      <a:pt x="423" y="569"/>
                    </a:lnTo>
                    <a:lnTo>
                      <a:pt x="422" y="569"/>
                    </a:lnTo>
                    <a:lnTo>
                      <a:pt x="422" y="569"/>
                    </a:lnTo>
                    <a:lnTo>
                      <a:pt x="422" y="568"/>
                    </a:lnTo>
                    <a:lnTo>
                      <a:pt x="422" y="568"/>
                    </a:lnTo>
                    <a:lnTo>
                      <a:pt x="422" y="568"/>
                    </a:lnTo>
                    <a:lnTo>
                      <a:pt x="420" y="568"/>
                    </a:lnTo>
                    <a:lnTo>
                      <a:pt x="420" y="568"/>
                    </a:lnTo>
                    <a:lnTo>
                      <a:pt x="418" y="568"/>
                    </a:lnTo>
                    <a:lnTo>
                      <a:pt x="416" y="566"/>
                    </a:lnTo>
                    <a:lnTo>
                      <a:pt x="416" y="566"/>
                    </a:lnTo>
                    <a:lnTo>
                      <a:pt x="414" y="566"/>
                    </a:lnTo>
                    <a:lnTo>
                      <a:pt x="414" y="566"/>
                    </a:lnTo>
                    <a:lnTo>
                      <a:pt x="413" y="564"/>
                    </a:lnTo>
                    <a:lnTo>
                      <a:pt x="413" y="564"/>
                    </a:lnTo>
                    <a:lnTo>
                      <a:pt x="413" y="564"/>
                    </a:lnTo>
                    <a:lnTo>
                      <a:pt x="413" y="564"/>
                    </a:lnTo>
                    <a:lnTo>
                      <a:pt x="411" y="564"/>
                    </a:lnTo>
                    <a:lnTo>
                      <a:pt x="411" y="564"/>
                    </a:lnTo>
                    <a:lnTo>
                      <a:pt x="409" y="562"/>
                    </a:lnTo>
                    <a:lnTo>
                      <a:pt x="409" y="562"/>
                    </a:lnTo>
                    <a:lnTo>
                      <a:pt x="409" y="562"/>
                    </a:lnTo>
                    <a:lnTo>
                      <a:pt x="409" y="562"/>
                    </a:lnTo>
                    <a:lnTo>
                      <a:pt x="407" y="560"/>
                    </a:lnTo>
                    <a:lnTo>
                      <a:pt x="404" y="560"/>
                    </a:lnTo>
                    <a:lnTo>
                      <a:pt x="404" y="559"/>
                    </a:lnTo>
                    <a:lnTo>
                      <a:pt x="402" y="559"/>
                    </a:lnTo>
                    <a:lnTo>
                      <a:pt x="402" y="559"/>
                    </a:lnTo>
                    <a:lnTo>
                      <a:pt x="402" y="559"/>
                    </a:lnTo>
                    <a:lnTo>
                      <a:pt x="402" y="559"/>
                    </a:lnTo>
                    <a:lnTo>
                      <a:pt x="402" y="557"/>
                    </a:lnTo>
                    <a:lnTo>
                      <a:pt x="402" y="557"/>
                    </a:lnTo>
                    <a:lnTo>
                      <a:pt x="402" y="557"/>
                    </a:lnTo>
                    <a:lnTo>
                      <a:pt x="400" y="557"/>
                    </a:lnTo>
                    <a:lnTo>
                      <a:pt x="400" y="555"/>
                    </a:lnTo>
                    <a:lnTo>
                      <a:pt x="400" y="555"/>
                    </a:lnTo>
                    <a:lnTo>
                      <a:pt x="400" y="555"/>
                    </a:lnTo>
                    <a:lnTo>
                      <a:pt x="400" y="555"/>
                    </a:lnTo>
                    <a:lnTo>
                      <a:pt x="400" y="555"/>
                    </a:lnTo>
                    <a:lnTo>
                      <a:pt x="400" y="553"/>
                    </a:lnTo>
                    <a:lnTo>
                      <a:pt x="400" y="553"/>
                    </a:lnTo>
                    <a:lnTo>
                      <a:pt x="398" y="553"/>
                    </a:lnTo>
                    <a:lnTo>
                      <a:pt x="398" y="553"/>
                    </a:lnTo>
                    <a:lnTo>
                      <a:pt x="398" y="553"/>
                    </a:lnTo>
                    <a:lnTo>
                      <a:pt x="398" y="551"/>
                    </a:lnTo>
                    <a:lnTo>
                      <a:pt x="398" y="551"/>
                    </a:lnTo>
                    <a:lnTo>
                      <a:pt x="398" y="551"/>
                    </a:lnTo>
                    <a:lnTo>
                      <a:pt x="398" y="551"/>
                    </a:lnTo>
                    <a:lnTo>
                      <a:pt x="398" y="550"/>
                    </a:lnTo>
                    <a:lnTo>
                      <a:pt x="398" y="550"/>
                    </a:lnTo>
                    <a:lnTo>
                      <a:pt x="396" y="550"/>
                    </a:lnTo>
                    <a:lnTo>
                      <a:pt x="396" y="550"/>
                    </a:lnTo>
                    <a:lnTo>
                      <a:pt x="396" y="548"/>
                    </a:lnTo>
                    <a:lnTo>
                      <a:pt x="396" y="548"/>
                    </a:lnTo>
                    <a:lnTo>
                      <a:pt x="394" y="548"/>
                    </a:lnTo>
                    <a:lnTo>
                      <a:pt x="394" y="546"/>
                    </a:lnTo>
                    <a:lnTo>
                      <a:pt x="394" y="546"/>
                    </a:lnTo>
                    <a:lnTo>
                      <a:pt x="394" y="546"/>
                    </a:lnTo>
                    <a:lnTo>
                      <a:pt x="394" y="546"/>
                    </a:lnTo>
                    <a:lnTo>
                      <a:pt x="396" y="544"/>
                    </a:lnTo>
                    <a:lnTo>
                      <a:pt x="396" y="542"/>
                    </a:lnTo>
                    <a:lnTo>
                      <a:pt x="396" y="542"/>
                    </a:lnTo>
                    <a:lnTo>
                      <a:pt x="396" y="541"/>
                    </a:lnTo>
                    <a:lnTo>
                      <a:pt x="396" y="541"/>
                    </a:lnTo>
                    <a:lnTo>
                      <a:pt x="396" y="539"/>
                    </a:lnTo>
                    <a:lnTo>
                      <a:pt x="396" y="539"/>
                    </a:lnTo>
                    <a:lnTo>
                      <a:pt x="398" y="539"/>
                    </a:lnTo>
                    <a:lnTo>
                      <a:pt x="398" y="539"/>
                    </a:lnTo>
                    <a:lnTo>
                      <a:pt x="398" y="539"/>
                    </a:lnTo>
                    <a:lnTo>
                      <a:pt x="398" y="539"/>
                    </a:lnTo>
                    <a:lnTo>
                      <a:pt x="400" y="537"/>
                    </a:lnTo>
                    <a:lnTo>
                      <a:pt x="400" y="537"/>
                    </a:lnTo>
                    <a:lnTo>
                      <a:pt x="400" y="537"/>
                    </a:lnTo>
                    <a:lnTo>
                      <a:pt x="400" y="535"/>
                    </a:lnTo>
                    <a:lnTo>
                      <a:pt x="400" y="535"/>
                    </a:lnTo>
                    <a:lnTo>
                      <a:pt x="402" y="535"/>
                    </a:lnTo>
                    <a:lnTo>
                      <a:pt x="402" y="535"/>
                    </a:lnTo>
                    <a:lnTo>
                      <a:pt x="402" y="535"/>
                    </a:lnTo>
                    <a:lnTo>
                      <a:pt x="402" y="533"/>
                    </a:lnTo>
                    <a:lnTo>
                      <a:pt x="402" y="533"/>
                    </a:lnTo>
                    <a:lnTo>
                      <a:pt x="404" y="533"/>
                    </a:lnTo>
                    <a:lnTo>
                      <a:pt x="404" y="533"/>
                    </a:lnTo>
                    <a:lnTo>
                      <a:pt x="405" y="533"/>
                    </a:lnTo>
                    <a:lnTo>
                      <a:pt x="409" y="533"/>
                    </a:lnTo>
                    <a:lnTo>
                      <a:pt x="409" y="533"/>
                    </a:lnTo>
                    <a:lnTo>
                      <a:pt x="409" y="532"/>
                    </a:lnTo>
                    <a:lnTo>
                      <a:pt x="411" y="532"/>
                    </a:lnTo>
                    <a:lnTo>
                      <a:pt x="411" y="532"/>
                    </a:lnTo>
                    <a:lnTo>
                      <a:pt x="413" y="530"/>
                    </a:lnTo>
                    <a:lnTo>
                      <a:pt x="413" y="530"/>
                    </a:lnTo>
                    <a:lnTo>
                      <a:pt x="413" y="530"/>
                    </a:lnTo>
                    <a:lnTo>
                      <a:pt x="413" y="528"/>
                    </a:lnTo>
                    <a:lnTo>
                      <a:pt x="413" y="528"/>
                    </a:lnTo>
                    <a:lnTo>
                      <a:pt x="413" y="526"/>
                    </a:lnTo>
                    <a:lnTo>
                      <a:pt x="413" y="526"/>
                    </a:lnTo>
                    <a:lnTo>
                      <a:pt x="414" y="526"/>
                    </a:lnTo>
                    <a:lnTo>
                      <a:pt x="414" y="526"/>
                    </a:lnTo>
                    <a:lnTo>
                      <a:pt x="414" y="526"/>
                    </a:lnTo>
                    <a:lnTo>
                      <a:pt x="414" y="524"/>
                    </a:lnTo>
                    <a:lnTo>
                      <a:pt x="414" y="524"/>
                    </a:lnTo>
                    <a:lnTo>
                      <a:pt x="414" y="524"/>
                    </a:lnTo>
                    <a:lnTo>
                      <a:pt x="414" y="522"/>
                    </a:lnTo>
                    <a:lnTo>
                      <a:pt x="414" y="522"/>
                    </a:lnTo>
                    <a:lnTo>
                      <a:pt x="414" y="521"/>
                    </a:lnTo>
                    <a:lnTo>
                      <a:pt x="413" y="521"/>
                    </a:lnTo>
                    <a:lnTo>
                      <a:pt x="413" y="521"/>
                    </a:lnTo>
                    <a:lnTo>
                      <a:pt x="413" y="519"/>
                    </a:lnTo>
                    <a:lnTo>
                      <a:pt x="413" y="517"/>
                    </a:lnTo>
                    <a:lnTo>
                      <a:pt x="413" y="517"/>
                    </a:lnTo>
                    <a:lnTo>
                      <a:pt x="413" y="517"/>
                    </a:lnTo>
                    <a:lnTo>
                      <a:pt x="413" y="515"/>
                    </a:lnTo>
                    <a:lnTo>
                      <a:pt x="411" y="515"/>
                    </a:lnTo>
                    <a:lnTo>
                      <a:pt x="409" y="513"/>
                    </a:lnTo>
                    <a:lnTo>
                      <a:pt x="409" y="513"/>
                    </a:lnTo>
                    <a:lnTo>
                      <a:pt x="409" y="513"/>
                    </a:lnTo>
                    <a:lnTo>
                      <a:pt x="409" y="512"/>
                    </a:lnTo>
                    <a:lnTo>
                      <a:pt x="409" y="512"/>
                    </a:lnTo>
                    <a:lnTo>
                      <a:pt x="411" y="512"/>
                    </a:lnTo>
                    <a:lnTo>
                      <a:pt x="411" y="510"/>
                    </a:lnTo>
                    <a:lnTo>
                      <a:pt x="411" y="510"/>
                    </a:lnTo>
                    <a:lnTo>
                      <a:pt x="411" y="510"/>
                    </a:lnTo>
                    <a:lnTo>
                      <a:pt x="411" y="508"/>
                    </a:lnTo>
                    <a:lnTo>
                      <a:pt x="411" y="508"/>
                    </a:lnTo>
                    <a:lnTo>
                      <a:pt x="411" y="508"/>
                    </a:lnTo>
                    <a:lnTo>
                      <a:pt x="411" y="506"/>
                    </a:lnTo>
                    <a:lnTo>
                      <a:pt x="411" y="506"/>
                    </a:lnTo>
                    <a:lnTo>
                      <a:pt x="411" y="506"/>
                    </a:lnTo>
                    <a:lnTo>
                      <a:pt x="409" y="504"/>
                    </a:lnTo>
                    <a:lnTo>
                      <a:pt x="409" y="504"/>
                    </a:lnTo>
                    <a:lnTo>
                      <a:pt x="409" y="504"/>
                    </a:lnTo>
                    <a:lnTo>
                      <a:pt x="409" y="504"/>
                    </a:lnTo>
                    <a:lnTo>
                      <a:pt x="409" y="503"/>
                    </a:lnTo>
                    <a:lnTo>
                      <a:pt x="409" y="503"/>
                    </a:lnTo>
                    <a:lnTo>
                      <a:pt x="409" y="503"/>
                    </a:lnTo>
                    <a:lnTo>
                      <a:pt x="409" y="501"/>
                    </a:lnTo>
                    <a:lnTo>
                      <a:pt x="409" y="501"/>
                    </a:lnTo>
                    <a:lnTo>
                      <a:pt x="409" y="501"/>
                    </a:lnTo>
                    <a:lnTo>
                      <a:pt x="409" y="499"/>
                    </a:lnTo>
                    <a:lnTo>
                      <a:pt x="409" y="499"/>
                    </a:lnTo>
                    <a:lnTo>
                      <a:pt x="409" y="499"/>
                    </a:lnTo>
                    <a:lnTo>
                      <a:pt x="409" y="499"/>
                    </a:lnTo>
                    <a:lnTo>
                      <a:pt x="407" y="499"/>
                    </a:lnTo>
                    <a:lnTo>
                      <a:pt x="407" y="499"/>
                    </a:lnTo>
                    <a:lnTo>
                      <a:pt x="405" y="497"/>
                    </a:lnTo>
                    <a:lnTo>
                      <a:pt x="405" y="495"/>
                    </a:lnTo>
                    <a:lnTo>
                      <a:pt x="404" y="495"/>
                    </a:lnTo>
                    <a:lnTo>
                      <a:pt x="404" y="495"/>
                    </a:lnTo>
                    <a:lnTo>
                      <a:pt x="404" y="495"/>
                    </a:lnTo>
                    <a:lnTo>
                      <a:pt x="404" y="495"/>
                    </a:lnTo>
                    <a:lnTo>
                      <a:pt x="404" y="494"/>
                    </a:lnTo>
                    <a:lnTo>
                      <a:pt x="404" y="494"/>
                    </a:lnTo>
                    <a:lnTo>
                      <a:pt x="404" y="492"/>
                    </a:lnTo>
                    <a:lnTo>
                      <a:pt x="404" y="492"/>
                    </a:lnTo>
                    <a:lnTo>
                      <a:pt x="404" y="490"/>
                    </a:lnTo>
                    <a:lnTo>
                      <a:pt x="404" y="490"/>
                    </a:lnTo>
                    <a:lnTo>
                      <a:pt x="404" y="490"/>
                    </a:lnTo>
                    <a:lnTo>
                      <a:pt x="404" y="488"/>
                    </a:lnTo>
                    <a:lnTo>
                      <a:pt x="404" y="488"/>
                    </a:lnTo>
                    <a:lnTo>
                      <a:pt x="402" y="486"/>
                    </a:lnTo>
                    <a:lnTo>
                      <a:pt x="402" y="486"/>
                    </a:lnTo>
                    <a:lnTo>
                      <a:pt x="402" y="486"/>
                    </a:lnTo>
                    <a:lnTo>
                      <a:pt x="402" y="484"/>
                    </a:lnTo>
                    <a:lnTo>
                      <a:pt x="402" y="484"/>
                    </a:lnTo>
                    <a:lnTo>
                      <a:pt x="400" y="484"/>
                    </a:lnTo>
                    <a:lnTo>
                      <a:pt x="400" y="484"/>
                    </a:lnTo>
                    <a:lnTo>
                      <a:pt x="400" y="483"/>
                    </a:lnTo>
                    <a:lnTo>
                      <a:pt x="400" y="483"/>
                    </a:lnTo>
                    <a:lnTo>
                      <a:pt x="400" y="483"/>
                    </a:lnTo>
                    <a:lnTo>
                      <a:pt x="400" y="481"/>
                    </a:lnTo>
                    <a:lnTo>
                      <a:pt x="400" y="481"/>
                    </a:lnTo>
                    <a:lnTo>
                      <a:pt x="398" y="481"/>
                    </a:lnTo>
                    <a:lnTo>
                      <a:pt x="398" y="479"/>
                    </a:lnTo>
                    <a:lnTo>
                      <a:pt x="396" y="479"/>
                    </a:lnTo>
                    <a:lnTo>
                      <a:pt x="396" y="479"/>
                    </a:lnTo>
                    <a:lnTo>
                      <a:pt x="396" y="477"/>
                    </a:lnTo>
                    <a:lnTo>
                      <a:pt x="394" y="477"/>
                    </a:lnTo>
                    <a:lnTo>
                      <a:pt x="394" y="475"/>
                    </a:lnTo>
                    <a:lnTo>
                      <a:pt x="393" y="475"/>
                    </a:lnTo>
                    <a:lnTo>
                      <a:pt x="393" y="475"/>
                    </a:lnTo>
                    <a:lnTo>
                      <a:pt x="393" y="474"/>
                    </a:lnTo>
                    <a:lnTo>
                      <a:pt x="393" y="474"/>
                    </a:lnTo>
                    <a:lnTo>
                      <a:pt x="393" y="472"/>
                    </a:lnTo>
                    <a:lnTo>
                      <a:pt x="393" y="472"/>
                    </a:lnTo>
                    <a:lnTo>
                      <a:pt x="393" y="472"/>
                    </a:lnTo>
                    <a:lnTo>
                      <a:pt x="393" y="470"/>
                    </a:lnTo>
                    <a:lnTo>
                      <a:pt x="393" y="470"/>
                    </a:lnTo>
                    <a:lnTo>
                      <a:pt x="393" y="470"/>
                    </a:lnTo>
                    <a:lnTo>
                      <a:pt x="393" y="470"/>
                    </a:lnTo>
                    <a:lnTo>
                      <a:pt x="391" y="470"/>
                    </a:lnTo>
                    <a:lnTo>
                      <a:pt x="391" y="468"/>
                    </a:lnTo>
                    <a:lnTo>
                      <a:pt x="391" y="468"/>
                    </a:lnTo>
                    <a:lnTo>
                      <a:pt x="389" y="468"/>
                    </a:lnTo>
                    <a:lnTo>
                      <a:pt x="389" y="468"/>
                    </a:lnTo>
                    <a:lnTo>
                      <a:pt x="387" y="468"/>
                    </a:lnTo>
                    <a:lnTo>
                      <a:pt x="385" y="466"/>
                    </a:lnTo>
                    <a:lnTo>
                      <a:pt x="385" y="466"/>
                    </a:lnTo>
                    <a:lnTo>
                      <a:pt x="385" y="466"/>
                    </a:lnTo>
                    <a:lnTo>
                      <a:pt x="384" y="466"/>
                    </a:lnTo>
                    <a:lnTo>
                      <a:pt x="384" y="466"/>
                    </a:lnTo>
                    <a:lnTo>
                      <a:pt x="384" y="466"/>
                    </a:lnTo>
                    <a:lnTo>
                      <a:pt x="384" y="466"/>
                    </a:lnTo>
                    <a:lnTo>
                      <a:pt x="384" y="465"/>
                    </a:lnTo>
                    <a:lnTo>
                      <a:pt x="384" y="465"/>
                    </a:lnTo>
                    <a:lnTo>
                      <a:pt x="384" y="465"/>
                    </a:lnTo>
                    <a:lnTo>
                      <a:pt x="384" y="465"/>
                    </a:lnTo>
                    <a:lnTo>
                      <a:pt x="384" y="465"/>
                    </a:lnTo>
                    <a:lnTo>
                      <a:pt x="382" y="465"/>
                    </a:lnTo>
                    <a:lnTo>
                      <a:pt x="382" y="465"/>
                    </a:lnTo>
                    <a:lnTo>
                      <a:pt x="382" y="465"/>
                    </a:lnTo>
                    <a:lnTo>
                      <a:pt x="380" y="465"/>
                    </a:lnTo>
                    <a:lnTo>
                      <a:pt x="380" y="465"/>
                    </a:lnTo>
                    <a:lnTo>
                      <a:pt x="378" y="465"/>
                    </a:lnTo>
                    <a:lnTo>
                      <a:pt x="378" y="465"/>
                    </a:lnTo>
                    <a:lnTo>
                      <a:pt x="378" y="465"/>
                    </a:lnTo>
                    <a:lnTo>
                      <a:pt x="376" y="465"/>
                    </a:lnTo>
                    <a:lnTo>
                      <a:pt x="375" y="465"/>
                    </a:lnTo>
                    <a:lnTo>
                      <a:pt x="375" y="465"/>
                    </a:lnTo>
                    <a:lnTo>
                      <a:pt x="373" y="465"/>
                    </a:lnTo>
                    <a:lnTo>
                      <a:pt x="373" y="465"/>
                    </a:lnTo>
                    <a:lnTo>
                      <a:pt x="373" y="465"/>
                    </a:lnTo>
                    <a:lnTo>
                      <a:pt x="371" y="465"/>
                    </a:lnTo>
                    <a:lnTo>
                      <a:pt x="371" y="463"/>
                    </a:lnTo>
                    <a:lnTo>
                      <a:pt x="371" y="463"/>
                    </a:lnTo>
                    <a:lnTo>
                      <a:pt x="371" y="463"/>
                    </a:lnTo>
                    <a:lnTo>
                      <a:pt x="369" y="463"/>
                    </a:lnTo>
                    <a:lnTo>
                      <a:pt x="369" y="463"/>
                    </a:lnTo>
                    <a:lnTo>
                      <a:pt x="367" y="463"/>
                    </a:lnTo>
                    <a:lnTo>
                      <a:pt x="367" y="463"/>
                    </a:lnTo>
                    <a:lnTo>
                      <a:pt x="367" y="463"/>
                    </a:lnTo>
                    <a:lnTo>
                      <a:pt x="366" y="461"/>
                    </a:lnTo>
                    <a:lnTo>
                      <a:pt x="366" y="461"/>
                    </a:lnTo>
                    <a:lnTo>
                      <a:pt x="364" y="461"/>
                    </a:lnTo>
                    <a:lnTo>
                      <a:pt x="364" y="461"/>
                    </a:lnTo>
                    <a:lnTo>
                      <a:pt x="362" y="463"/>
                    </a:lnTo>
                    <a:lnTo>
                      <a:pt x="362" y="463"/>
                    </a:lnTo>
                    <a:lnTo>
                      <a:pt x="360" y="463"/>
                    </a:lnTo>
                    <a:lnTo>
                      <a:pt x="360" y="463"/>
                    </a:lnTo>
                    <a:lnTo>
                      <a:pt x="358" y="463"/>
                    </a:lnTo>
                    <a:lnTo>
                      <a:pt x="358" y="463"/>
                    </a:lnTo>
                    <a:lnTo>
                      <a:pt x="358" y="463"/>
                    </a:lnTo>
                    <a:lnTo>
                      <a:pt x="358" y="463"/>
                    </a:lnTo>
                    <a:lnTo>
                      <a:pt x="358" y="463"/>
                    </a:lnTo>
                    <a:lnTo>
                      <a:pt x="356" y="463"/>
                    </a:lnTo>
                    <a:lnTo>
                      <a:pt x="356" y="463"/>
                    </a:lnTo>
                    <a:lnTo>
                      <a:pt x="355" y="463"/>
                    </a:lnTo>
                    <a:lnTo>
                      <a:pt x="355" y="465"/>
                    </a:lnTo>
                    <a:lnTo>
                      <a:pt x="353" y="465"/>
                    </a:lnTo>
                    <a:lnTo>
                      <a:pt x="353" y="465"/>
                    </a:lnTo>
                    <a:lnTo>
                      <a:pt x="353" y="465"/>
                    </a:lnTo>
                    <a:lnTo>
                      <a:pt x="353" y="465"/>
                    </a:lnTo>
                    <a:lnTo>
                      <a:pt x="351" y="465"/>
                    </a:lnTo>
                    <a:lnTo>
                      <a:pt x="351" y="465"/>
                    </a:lnTo>
                    <a:lnTo>
                      <a:pt x="351" y="465"/>
                    </a:lnTo>
                    <a:lnTo>
                      <a:pt x="349" y="465"/>
                    </a:lnTo>
                    <a:lnTo>
                      <a:pt x="349" y="465"/>
                    </a:lnTo>
                    <a:lnTo>
                      <a:pt x="349" y="465"/>
                    </a:lnTo>
                    <a:lnTo>
                      <a:pt x="347" y="465"/>
                    </a:lnTo>
                    <a:lnTo>
                      <a:pt x="347" y="465"/>
                    </a:lnTo>
                    <a:lnTo>
                      <a:pt x="347" y="465"/>
                    </a:lnTo>
                    <a:lnTo>
                      <a:pt x="347" y="465"/>
                    </a:lnTo>
                    <a:lnTo>
                      <a:pt x="347" y="465"/>
                    </a:lnTo>
                    <a:lnTo>
                      <a:pt x="346" y="465"/>
                    </a:lnTo>
                    <a:lnTo>
                      <a:pt x="346" y="465"/>
                    </a:lnTo>
                    <a:lnTo>
                      <a:pt x="346" y="465"/>
                    </a:lnTo>
                    <a:lnTo>
                      <a:pt x="346" y="465"/>
                    </a:lnTo>
                    <a:lnTo>
                      <a:pt x="346" y="465"/>
                    </a:lnTo>
                    <a:lnTo>
                      <a:pt x="346" y="465"/>
                    </a:lnTo>
                    <a:lnTo>
                      <a:pt x="346" y="465"/>
                    </a:lnTo>
                    <a:lnTo>
                      <a:pt x="344" y="465"/>
                    </a:lnTo>
                    <a:lnTo>
                      <a:pt x="344" y="465"/>
                    </a:lnTo>
                    <a:lnTo>
                      <a:pt x="344" y="465"/>
                    </a:lnTo>
                    <a:lnTo>
                      <a:pt x="344" y="465"/>
                    </a:lnTo>
                    <a:lnTo>
                      <a:pt x="344" y="465"/>
                    </a:lnTo>
                    <a:lnTo>
                      <a:pt x="344" y="465"/>
                    </a:lnTo>
                    <a:lnTo>
                      <a:pt x="344" y="465"/>
                    </a:lnTo>
                    <a:lnTo>
                      <a:pt x="342" y="465"/>
                    </a:lnTo>
                    <a:lnTo>
                      <a:pt x="342" y="465"/>
                    </a:lnTo>
                    <a:lnTo>
                      <a:pt x="342" y="465"/>
                    </a:lnTo>
                    <a:lnTo>
                      <a:pt x="342" y="465"/>
                    </a:lnTo>
                    <a:lnTo>
                      <a:pt x="342" y="465"/>
                    </a:lnTo>
                    <a:lnTo>
                      <a:pt x="342" y="466"/>
                    </a:lnTo>
                    <a:lnTo>
                      <a:pt x="342" y="466"/>
                    </a:lnTo>
                    <a:lnTo>
                      <a:pt x="340" y="466"/>
                    </a:lnTo>
                    <a:lnTo>
                      <a:pt x="340" y="468"/>
                    </a:lnTo>
                    <a:lnTo>
                      <a:pt x="340" y="468"/>
                    </a:lnTo>
                    <a:lnTo>
                      <a:pt x="338" y="468"/>
                    </a:lnTo>
                    <a:lnTo>
                      <a:pt x="338" y="468"/>
                    </a:lnTo>
                    <a:lnTo>
                      <a:pt x="337" y="470"/>
                    </a:lnTo>
                    <a:lnTo>
                      <a:pt x="337" y="470"/>
                    </a:lnTo>
                    <a:lnTo>
                      <a:pt x="337" y="470"/>
                    </a:lnTo>
                    <a:lnTo>
                      <a:pt x="335" y="472"/>
                    </a:lnTo>
                    <a:lnTo>
                      <a:pt x="335" y="472"/>
                    </a:lnTo>
                    <a:lnTo>
                      <a:pt x="335" y="472"/>
                    </a:lnTo>
                    <a:lnTo>
                      <a:pt x="335" y="472"/>
                    </a:lnTo>
                    <a:lnTo>
                      <a:pt x="333" y="472"/>
                    </a:lnTo>
                    <a:lnTo>
                      <a:pt x="333" y="474"/>
                    </a:lnTo>
                    <a:lnTo>
                      <a:pt x="331" y="474"/>
                    </a:lnTo>
                    <a:lnTo>
                      <a:pt x="331" y="474"/>
                    </a:lnTo>
                    <a:lnTo>
                      <a:pt x="331" y="474"/>
                    </a:lnTo>
                    <a:lnTo>
                      <a:pt x="331" y="474"/>
                    </a:lnTo>
                    <a:lnTo>
                      <a:pt x="329" y="474"/>
                    </a:lnTo>
                    <a:lnTo>
                      <a:pt x="328" y="474"/>
                    </a:lnTo>
                    <a:lnTo>
                      <a:pt x="328" y="474"/>
                    </a:lnTo>
                    <a:lnTo>
                      <a:pt x="328" y="472"/>
                    </a:lnTo>
                    <a:lnTo>
                      <a:pt x="326" y="472"/>
                    </a:lnTo>
                    <a:lnTo>
                      <a:pt x="326" y="472"/>
                    </a:lnTo>
                    <a:lnTo>
                      <a:pt x="326" y="472"/>
                    </a:lnTo>
                    <a:lnTo>
                      <a:pt x="324" y="472"/>
                    </a:lnTo>
                    <a:lnTo>
                      <a:pt x="324" y="472"/>
                    </a:lnTo>
                    <a:lnTo>
                      <a:pt x="324" y="472"/>
                    </a:lnTo>
                    <a:lnTo>
                      <a:pt x="324" y="472"/>
                    </a:lnTo>
                    <a:lnTo>
                      <a:pt x="324" y="472"/>
                    </a:lnTo>
                    <a:lnTo>
                      <a:pt x="322" y="472"/>
                    </a:lnTo>
                    <a:lnTo>
                      <a:pt x="322" y="472"/>
                    </a:lnTo>
                    <a:lnTo>
                      <a:pt x="322" y="472"/>
                    </a:lnTo>
                    <a:lnTo>
                      <a:pt x="322" y="472"/>
                    </a:lnTo>
                    <a:lnTo>
                      <a:pt x="320" y="472"/>
                    </a:lnTo>
                    <a:lnTo>
                      <a:pt x="320" y="472"/>
                    </a:lnTo>
                    <a:lnTo>
                      <a:pt x="320" y="472"/>
                    </a:lnTo>
                    <a:lnTo>
                      <a:pt x="320" y="474"/>
                    </a:lnTo>
                    <a:lnTo>
                      <a:pt x="319" y="474"/>
                    </a:lnTo>
                    <a:lnTo>
                      <a:pt x="319" y="474"/>
                    </a:lnTo>
                    <a:lnTo>
                      <a:pt x="319" y="474"/>
                    </a:lnTo>
                    <a:lnTo>
                      <a:pt x="319" y="475"/>
                    </a:lnTo>
                    <a:lnTo>
                      <a:pt x="317" y="475"/>
                    </a:lnTo>
                    <a:lnTo>
                      <a:pt x="317" y="475"/>
                    </a:lnTo>
                    <a:lnTo>
                      <a:pt x="317" y="475"/>
                    </a:lnTo>
                    <a:lnTo>
                      <a:pt x="315" y="475"/>
                    </a:lnTo>
                    <a:lnTo>
                      <a:pt x="315" y="475"/>
                    </a:lnTo>
                    <a:lnTo>
                      <a:pt x="315" y="474"/>
                    </a:lnTo>
                    <a:lnTo>
                      <a:pt x="315" y="474"/>
                    </a:lnTo>
                    <a:lnTo>
                      <a:pt x="313" y="474"/>
                    </a:lnTo>
                    <a:lnTo>
                      <a:pt x="313" y="474"/>
                    </a:lnTo>
                    <a:lnTo>
                      <a:pt x="313" y="474"/>
                    </a:lnTo>
                    <a:lnTo>
                      <a:pt x="313" y="472"/>
                    </a:lnTo>
                    <a:lnTo>
                      <a:pt x="313" y="472"/>
                    </a:lnTo>
                    <a:lnTo>
                      <a:pt x="311" y="472"/>
                    </a:lnTo>
                    <a:lnTo>
                      <a:pt x="311" y="472"/>
                    </a:lnTo>
                    <a:lnTo>
                      <a:pt x="309" y="470"/>
                    </a:lnTo>
                    <a:lnTo>
                      <a:pt x="309" y="470"/>
                    </a:lnTo>
                    <a:lnTo>
                      <a:pt x="309" y="470"/>
                    </a:lnTo>
                    <a:lnTo>
                      <a:pt x="309" y="470"/>
                    </a:lnTo>
                    <a:lnTo>
                      <a:pt x="309" y="468"/>
                    </a:lnTo>
                    <a:lnTo>
                      <a:pt x="309" y="468"/>
                    </a:lnTo>
                    <a:lnTo>
                      <a:pt x="308" y="468"/>
                    </a:lnTo>
                    <a:lnTo>
                      <a:pt x="308" y="468"/>
                    </a:lnTo>
                    <a:lnTo>
                      <a:pt x="308" y="468"/>
                    </a:lnTo>
                    <a:lnTo>
                      <a:pt x="308" y="466"/>
                    </a:lnTo>
                    <a:lnTo>
                      <a:pt x="308" y="466"/>
                    </a:lnTo>
                    <a:lnTo>
                      <a:pt x="308" y="466"/>
                    </a:lnTo>
                    <a:lnTo>
                      <a:pt x="308" y="466"/>
                    </a:lnTo>
                    <a:lnTo>
                      <a:pt x="308" y="466"/>
                    </a:lnTo>
                    <a:lnTo>
                      <a:pt x="308" y="465"/>
                    </a:lnTo>
                    <a:lnTo>
                      <a:pt x="308" y="465"/>
                    </a:lnTo>
                    <a:lnTo>
                      <a:pt x="306" y="465"/>
                    </a:lnTo>
                    <a:lnTo>
                      <a:pt x="306" y="465"/>
                    </a:lnTo>
                    <a:lnTo>
                      <a:pt x="308" y="463"/>
                    </a:lnTo>
                    <a:lnTo>
                      <a:pt x="308" y="463"/>
                    </a:lnTo>
                    <a:lnTo>
                      <a:pt x="306" y="463"/>
                    </a:lnTo>
                    <a:lnTo>
                      <a:pt x="306" y="461"/>
                    </a:lnTo>
                    <a:lnTo>
                      <a:pt x="306" y="461"/>
                    </a:lnTo>
                    <a:lnTo>
                      <a:pt x="306" y="461"/>
                    </a:lnTo>
                    <a:lnTo>
                      <a:pt x="306" y="461"/>
                    </a:lnTo>
                    <a:lnTo>
                      <a:pt x="304" y="461"/>
                    </a:lnTo>
                    <a:lnTo>
                      <a:pt x="304" y="459"/>
                    </a:lnTo>
                    <a:lnTo>
                      <a:pt x="304" y="459"/>
                    </a:lnTo>
                    <a:lnTo>
                      <a:pt x="304" y="459"/>
                    </a:lnTo>
                    <a:lnTo>
                      <a:pt x="304" y="459"/>
                    </a:lnTo>
                    <a:lnTo>
                      <a:pt x="302" y="459"/>
                    </a:lnTo>
                    <a:lnTo>
                      <a:pt x="302" y="459"/>
                    </a:lnTo>
                    <a:lnTo>
                      <a:pt x="302" y="459"/>
                    </a:lnTo>
                    <a:lnTo>
                      <a:pt x="302" y="459"/>
                    </a:lnTo>
                    <a:lnTo>
                      <a:pt x="302" y="459"/>
                    </a:lnTo>
                    <a:lnTo>
                      <a:pt x="300" y="459"/>
                    </a:lnTo>
                    <a:lnTo>
                      <a:pt x="300" y="457"/>
                    </a:lnTo>
                    <a:lnTo>
                      <a:pt x="300" y="457"/>
                    </a:lnTo>
                    <a:lnTo>
                      <a:pt x="300" y="457"/>
                    </a:lnTo>
                    <a:lnTo>
                      <a:pt x="300" y="457"/>
                    </a:lnTo>
                    <a:lnTo>
                      <a:pt x="299" y="457"/>
                    </a:lnTo>
                    <a:lnTo>
                      <a:pt x="299" y="457"/>
                    </a:lnTo>
                    <a:lnTo>
                      <a:pt x="299" y="457"/>
                    </a:lnTo>
                    <a:lnTo>
                      <a:pt x="299" y="457"/>
                    </a:lnTo>
                    <a:lnTo>
                      <a:pt x="299" y="457"/>
                    </a:lnTo>
                    <a:lnTo>
                      <a:pt x="299" y="457"/>
                    </a:lnTo>
                    <a:lnTo>
                      <a:pt x="299" y="456"/>
                    </a:lnTo>
                    <a:lnTo>
                      <a:pt x="297" y="456"/>
                    </a:lnTo>
                    <a:lnTo>
                      <a:pt x="297" y="454"/>
                    </a:lnTo>
                    <a:lnTo>
                      <a:pt x="297" y="454"/>
                    </a:lnTo>
                    <a:lnTo>
                      <a:pt x="297" y="454"/>
                    </a:lnTo>
                    <a:lnTo>
                      <a:pt x="297" y="454"/>
                    </a:lnTo>
                    <a:lnTo>
                      <a:pt x="295" y="454"/>
                    </a:lnTo>
                    <a:lnTo>
                      <a:pt x="295" y="454"/>
                    </a:lnTo>
                    <a:lnTo>
                      <a:pt x="293" y="454"/>
                    </a:lnTo>
                    <a:lnTo>
                      <a:pt x="293" y="454"/>
                    </a:lnTo>
                    <a:lnTo>
                      <a:pt x="293" y="454"/>
                    </a:lnTo>
                    <a:lnTo>
                      <a:pt x="293" y="454"/>
                    </a:lnTo>
                    <a:lnTo>
                      <a:pt x="293" y="454"/>
                    </a:lnTo>
                    <a:lnTo>
                      <a:pt x="293" y="454"/>
                    </a:lnTo>
                    <a:lnTo>
                      <a:pt x="291" y="454"/>
                    </a:lnTo>
                    <a:lnTo>
                      <a:pt x="291" y="454"/>
                    </a:lnTo>
                    <a:lnTo>
                      <a:pt x="291" y="454"/>
                    </a:lnTo>
                    <a:lnTo>
                      <a:pt x="291" y="454"/>
                    </a:lnTo>
                    <a:lnTo>
                      <a:pt x="290" y="454"/>
                    </a:lnTo>
                    <a:lnTo>
                      <a:pt x="290" y="454"/>
                    </a:lnTo>
                    <a:lnTo>
                      <a:pt x="290" y="454"/>
                    </a:lnTo>
                    <a:lnTo>
                      <a:pt x="290" y="454"/>
                    </a:lnTo>
                    <a:lnTo>
                      <a:pt x="290" y="454"/>
                    </a:lnTo>
                    <a:lnTo>
                      <a:pt x="290" y="452"/>
                    </a:lnTo>
                    <a:lnTo>
                      <a:pt x="290" y="452"/>
                    </a:lnTo>
                    <a:lnTo>
                      <a:pt x="290" y="452"/>
                    </a:lnTo>
                    <a:lnTo>
                      <a:pt x="290" y="452"/>
                    </a:lnTo>
                    <a:lnTo>
                      <a:pt x="288" y="452"/>
                    </a:lnTo>
                    <a:lnTo>
                      <a:pt x="288" y="450"/>
                    </a:lnTo>
                    <a:lnTo>
                      <a:pt x="288" y="450"/>
                    </a:lnTo>
                    <a:lnTo>
                      <a:pt x="288" y="450"/>
                    </a:lnTo>
                    <a:lnTo>
                      <a:pt x="288" y="450"/>
                    </a:lnTo>
                    <a:lnTo>
                      <a:pt x="286" y="450"/>
                    </a:lnTo>
                    <a:lnTo>
                      <a:pt x="286" y="448"/>
                    </a:lnTo>
                    <a:lnTo>
                      <a:pt x="286" y="448"/>
                    </a:lnTo>
                    <a:lnTo>
                      <a:pt x="286" y="446"/>
                    </a:lnTo>
                    <a:lnTo>
                      <a:pt x="286" y="446"/>
                    </a:lnTo>
                    <a:lnTo>
                      <a:pt x="286" y="446"/>
                    </a:lnTo>
                    <a:lnTo>
                      <a:pt x="286" y="446"/>
                    </a:lnTo>
                    <a:lnTo>
                      <a:pt x="286" y="445"/>
                    </a:lnTo>
                    <a:lnTo>
                      <a:pt x="286" y="445"/>
                    </a:lnTo>
                    <a:lnTo>
                      <a:pt x="286" y="445"/>
                    </a:lnTo>
                    <a:lnTo>
                      <a:pt x="286" y="443"/>
                    </a:lnTo>
                    <a:lnTo>
                      <a:pt x="286" y="443"/>
                    </a:lnTo>
                    <a:lnTo>
                      <a:pt x="284" y="443"/>
                    </a:lnTo>
                    <a:lnTo>
                      <a:pt x="284" y="443"/>
                    </a:lnTo>
                    <a:lnTo>
                      <a:pt x="284" y="441"/>
                    </a:lnTo>
                    <a:lnTo>
                      <a:pt x="284" y="441"/>
                    </a:lnTo>
                    <a:lnTo>
                      <a:pt x="284" y="441"/>
                    </a:lnTo>
                    <a:lnTo>
                      <a:pt x="284" y="441"/>
                    </a:lnTo>
                    <a:lnTo>
                      <a:pt x="284" y="441"/>
                    </a:lnTo>
                    <a:lnTo>
                      <a:pt x="284" y="441"/>
                    </a:lnTo>
                    <a:lnTo>
                      <a:pt x="284" y="439"/>
                    </a:lnTo>
                    <a:lnTo>
                      <a:pt x="284" y="439"/>
                    </a:lnTo>
                    <a:lnTo>
                      <a:pt x="284" y="439"/>
                    </a:lnTo>
                    <a:lnTo>
                      <a:pt x="284" y="439"/>
                    </a:lnTo>
                    <a:lnTo>
                      <a:pt x="282" y="437"/>
                    </a:lnTo>
                    <a:lnTo>
                      <a:pt x="282" y="437"/>
                    </a:lnTo>
                    <a:lnTo>
                      <a:pt x="282" y="437"/>
                    </a:lnTo>
                    <a:lnTo>
                      <a:pt x="282" y="437"/>
                    </a:lnTo>
                    <a:lnTo>
                      <a:pt x="282" y="436"/>
                    </a:lnTo>
                    <a:lnTo>
                      <a:pt x="282" y="436"/>
                    </a:lnTo>
                    <a:lnTo>
                      <a:pt x="282" y="436"/>
                    </a:lnTo>
                    <a:lnTo>
                      <a:pt x="282" y="434"/>
                    </a:lnTo>
                    <a:lnTo>
                      <a:pt x="282" y="434"/>
                    </a:lnTo>
                    <a:lnTo>
                      <a:pt x="282" y="434"/>
                    </a:lnTo>
                    <a:lnTo>
                      <a:pt x="282" y="432"/>
                    </a:lnTo>
                    <a:lnTo>
                      <a:pt x="281" y="432"/>
                    </a:lnTo>
                    <a:lnTo>
                      <a:pt x="281" y="432"/>
                    </a:lnTo>
                    <a:lnTo>
                      <a:pt x="279" y="430"/>
                    </a:lnTo>
                    <a:lnTo>
                      <a:pt x="279" y="430"/>
                    </a:lnTo>
                    <a:lnTo>
                      <a:pt x="279" y="430"/>
                    </a:lnTo>
                    <a:lnTo>
                      <a:pt x="279" y="430"/>
                    </a:lnTo>
                    <a:lnTo>
                      <a:pt x="277" y="430"/>
                    </a:lnTo>
                    <a:lnTo>
                      <a:pt x="277" y="430"/>
                    </a:lnTo>
                    <a:lnTo>
                      <a:pt x="277" y="428"/>
                    </a:lnTo>
                    <a:lnTo>
                      <a:pt x="277" y="428"/>
                    </a:lnTo>
                    <a:lnTo>
                      <a:pt x="277" y="428"/>
                    </a:lnTo>
                    <a:lnTo>
                      <a:pt x="277" y="428"/>
                    </a:lnTo>
                    <a:lnTo>
                      <a:pt x="277" y="428"/>
                    </a:lnTo>
                    <a:lnTo>
                      <a:pt x="277" y="427"/>
                    </a:lnTo>
                    <a:lnTo>
                      <a:pt x="275" y="427"/>
                    </a:lnTo>
                    <a:lnTo>
                      <a:pt x="275" y="427"/>
                    </a:lnTo>
                    <a:lnTo>
                      <a:pt x="275" y="427"/>
                    </a:lnTo>
                    <a:lnTo>
                      <a:pt x="275" y="427"/>
                    </a:lnTo>
                    <a:lnTo>
                      <a:pt x="273" y="425"/>
                    </a:lnTo>
                    <a:lnTo>
                      <a:pt x="273" y="425"/>
                    </a:lnTo>
                    <a:lnTo>
                      <a:pt x="273" y="425"/>
                    </a:lnTo>
                    <a:lnTo>
                      <a:pt x="271" y="425"/>
                    </a:lnTo>
                    <a:lnTo>
                      <a:pt x="271" y="425"/>
                    </a:lnTo>
                    <a:lnTo>
                      <a:pt x="270" y="425"/>
                    </a:lnTo>
                    <a:lnTo>
                      <a:pt x="270" y="425"/>
                    </a:lnTo>
                    <a:lnTo>
                      <a:pt x="270" y="425"/>
                    </a:lnTo>
                    <a:lnTo>
                      <a:pt x="268" y="425"/>
                    </a:lnTo>
                    <a:lnTo>
                      <a:pt x="268" y="425"/>
                    </a:lnTo>
                    <a:lnTo>
                      <a:pt x="268" y="425"/>
                    </a:lnTo>
                    <a:lnTo>
                      <a:pt x="266" y="425"/>
                    </a:lnTo>
                    <a:lnTo>
                      <a:pt x="266" y="425"/>
                    </a:lnTo>
                    <a:lnTo>
                      <a:pt x="266" y="425"/>
                    </a:lnTo>
                    <a:lnTo>
                      <a:pt x="266" y="425"/>
                    </a:lnTo>
                    <a:lnTo>
                      <a:pt x="266" y="425"/>
                    </a:lnTo>
                    <a:lnTo>
                      <a:pt x="264" y="425"/>
                    </a:lnTo>
                    <a:lnTo>
                      <a:pt x="262" y="425"/>
                    </a:lnTo>
                    <a:lnTo>
                      <a:pt x="262" y="425"/>
                    </a:lnTo>
                    <a:lnTo>
                      <a:pt x="261" y="425"/>
                    </a:lnTo>
                    <a:lnTo>
                      <a:pt x="261" y="423"/>
                    </a:lnTo>
                    <a:lnTo>
                      <a:pt x="261" y="423"/>
                    </a:lnTo>
                    <a:lnTo>
                      <a:pt x="259" y="423"/>
                    </a:lnTo>
                    <a:lnTo>
                      <a:pt x="259" y="423"/>
                    </a:lnTo>
                    <a:lnTo>
                      <a:pt x="259" y="423"/>
                    </a:lnTo>
                    <a:lnTo>
                      <a:pt x="257" y="421"/>
                    </a:lnTo>
                    <a:lnTo>
                      <a:pt x="257" y="421"/>
                    </a:lnTo>
                    <a:lnTo>
                      <a:pt x="257" y="421"/>
                    </a:lnTo>
                    <a:lnTo>
                      <a:pt x="257" y="421"/>
                    </a:lnTo>
                    <a:lnTo>
                      <a:pt x="257" y="421"/>
                    </a:lnTo>
                    <a:lnTo>
                      <a:pt x="257" y="421"/>
                    </a:lnTo>
                    <a:lnTo>
                      <a:pt x="257" y="421"/>
                    </a:lnTo>
                    <a:lnTo>
                      <a:pt x="257" y="421"/>
                    </a:lnTo>
                    <a:lnTo>
                      <a:pt x="257" y="421"/>
                    </a:lnTo>
                    <a:lnTo>
                      <a:pt x="255" y="421"/>
                    </a:lnTo>
                    <a:lnTo>
                      <a:pt x="255" y="421"/>
                    </a:lnTo>
                    <a:lnTo>
                      <a:pt x="255" y="419"/>
                    </a:lnTo>
                    <a:lnTo>
                      <a:pt x="255" y="419"/>
                    </a:lnTo>
                    <a:lnTo>
                      <a:pt x="253" y="419"/>
                    </a:lnTo>
                    <a:lnTo>
                      <a:pt x="253" y="419"/>
                    </a:lnTo>
                    <a:lnTo>
                      <a:pt x="253" y="421"/>
                    </a:lnTo>
                    <a:lnTo>
                      <a:pt x="253" y="421"/>
                    </a:lnTo>
                    <a:lnTo>
                      <a:pt x="253" y="421"/>
                    </a:lnTo>
                    <a:lnTo>
                      <a:pt x="252" y="421"/>
                    </a:lnTo>
                    <a:lnTo>
                      <a:pt x="252" y="421"/>
                    </a:lnTo>
                    <a:lnTo>
                      <a:pt x="250" y="421"/>
                    </a:lnTo>
                    <a:lnTo>
                      <a:pt x="250" y="421"/>
                    </a:lnTo>
                    <a:lnTo>
                      <a:pt x="250" y="421"/>
                    </a:lnTo>
                    <a:lnTo>
                      <a:pt x="248" y="421"/>
                    </a:lnTo>
                    <a:lnTo>
                      <a:pt x="248" y="421"/>
                    </a:lnTo>
                    <a:lnTo>
                      <a:pt x="246" y="421"/>
                    </a:lnTo>
                    <a:lnTo>
                      <a:pt x="246" y="421"/>
                    </a:lnTo>
                    <a:lnTo>
                      <a:pt x="246" y="421"/>
                    </a:lnTo>
                    <a:lnTo>
                      <a:pt x="244" y="423"/>
                    </a:lnTo>
                    <a:lnTo>
                      <a:pt x="244" y="423"/>
                    </a:lnTo>
                    <a:lnTo>
                      <a:pt x="244" y="423"/>
                    </a:lnTo>
                    <a:lnTo>
                      <a:pt x="243" y="423"/>
                    </a:lnTo>
                    <a:lnTo>
                      <a:pt x="243" y="423"/>
                    </a:lnTo>
                    <a:lnTo>
                      <a:pt x="243" y="423"/>
                    </a:lnTo>
                    <a:lnTo>
                      <a:pt x="243" y="423"/>
                    </a:lnTo>
                    <a:lnTo>
                      <a:pt x="243" y="423"/>
                    </a:lnTo>
                    <a:lnTo>
                      <a:pt x="241" y="421"/>
                    </a:lnTo>
                    <a:lnTo>
                      <a:pt x="241" y="421"/>
                    </a:lnTo>
                    <a:lnTo>
                      <a:pt x="241" y="421"/>
                    </a:lnTo>
                    <a:lnTo>
                      <a:pt x="241" y="421"/>
                    </a:lnTo>
                    <a:lnTo>
                      <a:pt x="241" y="421"/>
                    </a:lnTo>
                    <a:lnTo>
                      <a:pt x="241" y="421"/>
                    </a:lnTo>
                    <a:lnTo>
                      <a:pt x="241" y="421"/>
                    </a:lnTo>
                    <a:lnTo>
                      <a:pt x="241" y="421"/>
                    </a:lnTo>
                    <a:lnTo>
                      <a:pt x="239" y="421"/>
                    </a:lnTo>
                    <a:lnTo>
                      <a:pt x="239" y="419"/>
                    </a:lnTo>
                    <a:lnTo>
                      <a:pt x="237" y="419"/>
                    </a:lnTo>
                    <a:lnTo>
                      <a:pt x="237" y="419"/>
                    </a:lnTo>
                    <a:lnTo>
                      <a:pt x="235" y="419"/>
                    </a:lnTo>
                    <a:lnTo>
                      <a:pt x="235" y="419"/>
                    </a:lnTo>
                    <a:lnTo>
                      <a:pt x="234" y="419"/>
                    </a:lnTo>
                    <a:lnTo>
                      <a:pt x="234" y="419"/>
                    </a:lnTo>
                    <a:lnTo>
                      <a:pt x="232" y="419"/>
                    </a:lnTo>
                    <a:lnTo>
                      <a:pt x="230" y="419"/>
                    </a:lnTo>
                    <a:lnTo>
                      <a:pt x="230" y="419"/>
                    </a:lnTo>
                    <a:lnTo>
                      <a:pt x="228" y="419"/>
                    </a:lnTo>
                    <a:lnTo>
                      <a:pt x="228" y="419"/>
                    </a:lnTo>
                    <a:lnTo>
                      <a:pt x="226" y="419"/>
                    </a:lnTo>
                    <a:lnTo>
                      <a:pt x="226" y="419"/>
                    </a:lnTo>
                    <a:lnTo>
                      <a:pt x="224" y="419"/>
                    </a:lnTo>
                    <a:lnTo>
                      <a:pt x="223" y="419"/>
                    </a:lnTo>
                    <a:lnTo>
                      <a:pt x="223" y="419"/>
                    </a:lnTo>
                    <a:lnTo>
                      <a:pt x="221" y="418"/>
                    </a:lnTo>
                    <a:lnTo>
                      <a:pt x="221" y="418"/>
                    </a:lnTo>
                    <a:lnTo>
                      <a:pt x="219" y="418"/>
                    </a:lnTo>
                    <a:lnTo>
                      <a:pt x="219" y="418"/>
                    </a:lnTo>
                    <a:lnTo>
                      <a:pt x="219" y="416"/>
                    </a:lnTo>
                    <a:lnTo>
                      <a:pt x="219" y="416"/>
                    </a:lnTo>
                    <a:lnTo>
                      <a:pt x="217" y="416"/>
                    </a:lnTo>
                    <a:lnTo>
                      <a:pt x="217" y="416"/>
                    </a:lnTo>
                    <a:lnTo>
                      <a:pt x="217" y="416"/>
                    </a:lnTo>
                    <a:lnTo>
                      <a:pt x="217" y="414"/>
                    </a:lnTo>
                    <a:lnTo>
                      <a:pt x="215" y="414"/>
                    </a:lnTo>
                    <a:lnTo>
                      <a:pt x="215" y="414"/>
                    </a:lnTo>
                    <a:lnTo>
                      <a:pt x="215" y="414"/>
                    </a:lnTo>
                    <a:lnTo>
                      <a:pt x="214" y="414"/>
                    </a:lnTo>
                    <a:lnTo>
                      <a:pt x="214" y="414"/>
                    </a:lnTo>
                    <a:lnTo>
                      <a:pt x="214" y="414"/>
                    </a:lnTo>
                    <a:lnTo>
                      <a:pt x="214" y="414"/>
                    </a:lnTo>
                    <a:lnTo>
                      <a:pt x="214" y="412"/>
                    </a:lnTo>
                    <a:lnTo>
                      <a:pt x="212" y="412"/>
                    </a:lnTo>
                    <a:lnTo>
                      <a:pt x="212" y="412"/>
                    </a:lnTo>
                    <a:lnTo>
                      <a:pt x="212" y="410"/>
                    </a:lnTo>
                    <a:lnTo>
                      <a:pt x="210" y="410"/>
                    </a:lnTo>
                    <a:lnTo>
                      <a:pt x="210" y="410"/>
                    </a:lnTo>
                    <a:lnTo>
                      <a:pt x="210" y="410"/>
                    </a:lnTo>
                    <a:lnTo>
                      <a:pt x="208" y="410"/>
                    </a:lnTo>
                    <a:lnTo>
                      <a:pt x="208" y="408"/>
                    </a:lnTo>
                    <a:lnTo>
                      <a:pt x="208" y="408"/>
                    </a:lnTo>
                    <a:lnTo>
                      <a:pt x="208" y="408"/>
                    </a:lnTo>
                    <a:lnTo>
                      <a:pt x="206" y="408"/>
                    </a:lnTo>
                    <a:lnTo>
                      <a:pt x="206" y="408"/>
                    </a:lnTo>
                    <a:lnTo>
                      <a:pt x="206" y="408"/>
                    </a:lnTo>
                    <a:lnTo>
                      <a:pt x="206" y="408"/>
                    </a:lnTo>
                    <a:lnTo>
                      <a:pt x="206" y="408"/>
                    </a:lnTo>
                    <a:lnTo>
                      <a:pt x="205" y="408"/>
                    </a:lnTo>
                    <a:lnTo>
                      <a:pt x="205" y="407"/>
                    </a:lnTo>
                    <a:lnTo>
                      <a:pt x="203" y="407"/>
                    </a:lnTo>
                    <a:lnTo>
                      <a:pt x="203" y="407"/>
                    </a:lnTo>
                    <a:lnTo>
                      <a:pt x="203" y="407"/>
                    </a:lnTo>
                    <a:lnTo>
                      <a:pt x="203" y="407"/>
                    </a:lnTo>
                    <a:lnTo>
                      <a:pt x="201" y="407"/>
                    </a:lnTo>
                    <a:lnTo>
                      <a:pt x="201" y="407"/>
                    </a:lnTo>
                    <a:lnTo>
                      <a:pt x="201" y="407"/>
                    </a:lnTo>
                    <a:lnTo>
                      <a:pt x="201" y="407"/>
                    </a:lnTo>
                    <a:lnTo>
                      <a:pt x="201" y="405"/>
                    </a:lnTo>
                    <a:lnTo>
                      <a:pt x="201" y="405"/>
                    </a:lnTo>
                    <a:lnTo>
                      <a:pt x="199" y="405"/>
                    </a:lnTo>
                    <a:lnTo>
                      <a:pt x="199" y="405"/>
                    </a:lnTo>
                    <a:lnTo>
                      <a:pt x="197" y="405"/>
                    </a:lnTo>
                    <a:lnTo>
                      <a:pt x="197" y="405"/>
                    </a:lnTo>
                    <a:lnTo>
                      <a:pt x="197" y="405"/>
                    </a:lnTo>
                    <a:lnTo>
                      <a:pt x="197" y="405"/>
                    </a:lnTo>
                    <a:lnTo>
                      <a:pt x="196" y="405"/>
                    </a:lnTo>
                    <a:lnTo>
                      <a:pt x="196" y="403"/>
                    </a:lnTo>
                    <a:lnTo>
                      <a:pt x="196" y="403"/>
                    </a:lnTo>
                    <a:lnTo>
                      <a:pt x="194" y="403"/>
                    </a:lnTo>
                    <a:lnTo>
                      <a:pt x="194" y="403"/>
                    </a:lnTo>
                    <a:lnTo>
                      <a:pt x="194" y="403"/>
                    </a:lnTo>
                    <a:lnTo>
                      <a:pt x="194" y="403"/>
                    </a:lnTo>
                    <a:lnTo>
                      <a:pt x="194" y="403"/>
                    </a:lnTo>
                    <a:lnTo>
                      <a:pt x="194" y="403"/>
                    </a:lnTo>
                    <a:lnTo>
                      <a:pt x="194" y="403"/>
                    </a:lnTo>
                    <a:lnTo>
                      <a:pt x="192" y="401"/>
                    </a:lnTo>
                    <a:lnTo>
                      <a:pt x="192" y="401"/>
                    </a:lnTo>
                    <a:lnTo>
                      <a:pt x="192" y="401"/>
                    </a:lnTo>
                    <a:lnTo>
                      <a:pt x="192" y="401"/>
                    </a:lnTo>
                    <a:lnTo>
                      <a:pt x="190" y="401"/>
                    </a:lnTo>
                    <a:lnTo>
                      <a:pt x="190" y="401"/>
                    </a:lnTo>
                    <a:lnTo>
                      <a:pt x="188" y="401"/>
                    </a:lnTo>
                    <a:lnTo>
                      <a:pt x="188" y="401"/>
                    </a:lnTo>
                    <a:lnTo>
                      <a:pt x="188" y="399"/>
                    </a:lnTo>
                    <a:lnTo>
                      <a:pt x="188" y="399"/>
                    </a:lnTo>
                    <a:lnTo>
                      <a:pt x="188" y="399"/>
                    </a:lnTo>
                    <a:lnTo>
                      <a:pt x="186" y="399"/>
                    </a:lnTo>
                    <a:lnTo>
                      <a:pt x="186" y="398"/>
                    </a:lnTo>
                    <a:lnTo>
                      <a:pt x="185" y="396"/>
                    </a:lnTo>
                    <a:lnTo>
                      <a:pt x="185" y="396"/>
                    </a:lnTo>
                    <a:lnTo>
                      <a:pt x="183" y="396"/>
                    </a:lnTo>
                    <a:lnTo>
                      <a:pt x="183" y="396"/>
                    </a:lnTo>
                    <a:lnTo>
                      <a:pt x="183" y="396"/>
                    </a:lnTo>
                    <a:lnTo>
                      <a:pt x="183" y="396"/>
                    </a:lnTo>
                    <a:lnTo>
                      <a:pt x="183" y="396"/>
                    </a:lnTo>
                    <a:lnTo>
                      <a:pt x="183" y="396"/>
                    </a:lnTo>
                    <a:lnTo>
                      <a:pt x="181" y="394"/>
                    </a:lnTo>
                    <a:lnTo>
                      <a:pt x="181" y="394"/>
                    </a:lnTo>
                    <a:lnTo>
                      <a:pt x="179" y="394"/>
                    </a:lnTo>
                    <a:lnTo>
                      <a:pt x="179" y="394"/>
                    </a:lnTo>
                    <a:lnTo>
                      <a:pt x="179" y="394"/>
                    </a:lnTo>
                    <a:lnTo>
                      <a:pt x="177" y="394"/>
                    </a:lnTo>
                    <a:lnTo>
                      <a:pt x="177" y="394"/>
                    </a:lnTo>
                    <a:lnTo>
                      <a:pt x="177" y="394"/>
                    </a:lnTo>
                    <a:lnTo>
                      <a:pt x="177" y="394"/>
                    </a:lnTo>
                    <a:lnTo>
                      <a:pt x="177" y="394"/>
                    </a:lnTo>
                    <a:lnTo>
                      <a:pt x="177" y="394"/>
                    </a:lnTo>
                    <a:lnTo>
                      <a:pt x="176" y="392"/>
                    </a:lnTo>
                    <a:lnTo>
                      <a:pt x="176" y="392"/>
                    </a:lnTo>
                    <a:lnTo>
                      <a:pt x="176" y="390"/>
                    </a:lnTo>
                    <a:lnTo>
                      <a:pt x="176" y="390"/>
                    </a:lnTo>
                    <a:lnTo>
                      <a:pt x="176" y="390"/>
                    </a:lnTo>
                    <a:lnTo>
                      <a:pt x="176" y="390"/>
                    </a:lnTo>
                    <a:lnTo>
                      <a:pt x="176" y="390"/>
                    </a:lnTo>
                    <a:lnTo>
                      <a:pt x="176" y="390"/>
                    </a:lnTo>
                    <a:lnTo>
                      <a:pt x="176" y="389"/>
                    </a:lnTo>
                    <a:lnTo>
                      <a:pt x="176" y="389"/>
                    </a:lnTo>
                    <a:lnTo>
                      <a:pt x="174" y="389"/>
                    </a:lnTo>
                    <a:lnTo>
                      <a:pt x="174" y="389"/>
                    </a:lnTo>
                    <a:lnTo>
                      <a:pt x="172" y="387"/>
                    </a:lnTo>
                    <a:lnTo>
                      <a:pt x="170" y="387"/>
                    </a:lnTo>
                    <a:lnTo>
                      <a:pt x="170" y="387"/>
                    </a:lnTo>
                    <a:lnTo>
                      <a:pt x="170" y="387"/>
                    </a:lnTo>
                    <a:lnTo>
                      <a:pt x="170" y="387"/>
                    </a:lnTo>
                    <a:lnTo>
                      <a:pt x="168" y="387"/>
                    </a:lnTo>
                    <a:lnTo>
                      <a:pt x="167" y="385"/>
                    </a:lnTo>
                    <a:lnTo>
                      <a:pt x="167" y="385"/>
                    </a:lnTo>
                    <a:lnTo>
                      <a:pt x="165" y="385"/>
                    </a:lnTo>
                    <a:lnTo>
                      <a:pt x="165" y="385"/>
                    </a:lnTo>
                    <a:lnTo>
                      <a:pt x="165" y="385"/>
                    </a:lnTo>
                    <a:lnTo>
                      <a:pt x="163" y="383"/>
                    </a:lnTo>
                    <a:lnTo>
                      <a:pt x="163" y="383"/>
                    </a:lnTo>
                    <a:lnTo>
                      <a:pt x="163" y="383"/>
                    </a:lnTo>
                    <a:lnTo>
                      <a:pt x="163" y="383"/>
                    </a:lnTo>
                    <a:lnTo>
                      <a:pt x="163" y="381"/>
                    </a:lnTo>
                    <a:lnTo>
                      <a:pt x="161" y="381"/>
                    </a:lnTo>
                    <a:lnTo>
                      <a:pt x="161" y="381"/>
                    </a:lnTo>
                    <a:lnTo>
                      <a:pt x="161" y="381"/>
                    </a:lnTo>
                    <a:lnTo>
                      <a:pt x="159" y="381"/>
                    </a:lnTo>
                    <a:lnTo>
                      <a:pt x="158" y="381"/>
                    </a:lnTo>
                    <a:lnTo>
                      <a:pt x="158" y="381"/>
                    </a:lnTo>
                    <a:lnTo>
                      <a:pt x="158" y="381"/>
                    </a:lnTo>
                    <a:lnTo>
                      <a:pt x="158" y="381"/>
                    </a:lnTo>
                    <a:lnTo>
                      <a:pt x="156" y="381"/>
                    </a:lnTo>
                    <a:lnTo>
                      <a:pt x="156" y="380"/>
                    </a:lnTo>
                    <a:lnTo>
                      <a:pt x="156" y="380"/>
                    </a:lnTo>
                    <a:lnTo>
                      <a:pt x="156" y="380"/>
                    </a:lnTo>
                    <a:lnTo>
                      <a:pt x="156" y="380"/>
                    </a:lnTo>
                    <a:lnTo>
                      <a:pt x="156" y="378"/>
                    </a:lnTo>
                    <a:lnTo>
                      <a:pt x="154" y="378"/>
                    </a:lnTo>
                    <a:lnTo>
                      <a:pt x="154" y="378"/>
                    </a:lnTo>
                    <a:lnTo>
                      <a:pt x="154" y="378"/>
                    </a:lnTo>
                    <a:lnTo>
                      <a:pt x="154" y="378"/>
                    </a:lnTo>
                    <a:lnTo>
                      <a:pt x="154" y="378"/>
                    </a:lnTo>
                    <a:lnTo>
                      <a:pt x="154" y="378"/>
                    </a:lnTo>
                    <a:lnTo>
                      <a:pt x="154" y="376"/>
                    </a:lnTo>
                    <a:lnTo>
                      <a:pt x="154" y="376"/>
                    </a:lnTo>
                    <a:lnTo>
                      <a:pt x="152" y="376"/>
                    </a:lnTo>
                    <a:lnTo>
                      <a:pt x="152" y="374"/>
                    </a:lnTo>
                    <a:lnTo>
                      <a:pt x="152" y="374"/>
                    </a:lnTo>
                    <a:lnTo>
                      <a:pt x="152" y="374"/>
                    </a:lnTo>
                    <a:lnTo>
                      <a:pt x="150" y="374"/>
                    </a:lnTo>
                    <a:lnTo>
                      <a:pt x="150" y="374"/>
                    </a:lnTo>
                    <a:lnTo>
                      <a:pt x="150" y="374"/>
                    </a:lnTo>
                    <a:lnTo>
                      <a:pt x="150" y="374"/>
                    </a:lnTo>
                    <a:lnTo>
                      <a:pt x="150" y="374"/>
                    </a:lnTo>
                    <a:lnTo>
                      <a:pt x="149" y="374"/>
                    </a:lnTo>
                    <a:lnTo>
                      <a:pt x="149" y="372"/>
                    </a:lnTo>
                    <a:lnTo>
                      <a:pt x="149" y="372"/>
                    </a:lnTo>
                    <a:lnTo>
                      <a:pt x="149" y="372"/>
                    </a:lnTo>
                    <a:lnTo>
                      <a:pt x="147" y="372"/>
                    </a:lnTo>
                    <a:lnTo>
                      <a:pt x="147" y="372"/>
                    </a:lnTo>
                    <a:lnTo>
                      <a:pt x="147" y="372"/>
                    </a:lnTo>
                    <a:lnTo>
                      <a:pt x="147" y="370"/>
                    </a:lnTo>
                    <a:lnTo>
                      <a:pt x="147" y="370"/>
                    </a:lnTo>
                    <a:lnTo>
                      <a:pt x="145" y="370"/>
                    </a:lnTo>
                    <a:lnTo>
                      <a:pt x="145" y="370"/>
                    </a:lnTo>
                    <a:lnTo>
                      <a:pt x="145" y="370"/>
                    </a:lnTo>
                    <a:lnTo>
                      <a:pt x="143" y="370"/>
                    </a:lnTo>
                    <a:lnTo>
                      <a:pt x="143" y="370"/>
                    </a:lnTo>
                    <a:lnTo>
                      <a:pt x="143" y="370"/>
                    </a:lnTo>
                    <a:lnTo>
                      <a:pt x="143" y="369"/>
                    </a:lnTo>
                    <a:lnTo>
                      <a:pt x="143" y="369"/>
                    </a:lnTo>
                    <a:lnTo>
                      <a:pt x="141" y="369"/>
                    </a:lnTo>
                    <a:lnTo>
                      <a:pt x="141" y="369"/>
                    </a:lnTo>
                    <a:lnTo>
                      <a:pt x="141" y="369"/>
                    </a:lnTo>
                    <a:lnTo>
                      <a:pt x="139" y="369"/>
                    </a:lnTo>
                    <a:lnTo>
                      <a:pt x="139" y="369"/>
                    </a:lnTo>
                    <a:lnTo>
                      <a:pt x="139" y="369"/>
                    </a:lnTo>
                    <a:lnTo>
                      <a:pt x="138" y="367"/>
                    </a:lnTo>
                    <a:lnTo>
                      <a:pt x="138" y="367"/>
                    </a:lnTo>
                    <a:lnTo>
                      <a:pt x="138" y="367"/>
                    </a:lnTo>
                    <a:lnTo>
                      <a:pt x="138" y="367"/>
                    </a:lnTo>
                    <a:lnTo>
                      <a:pt x="136" y="367"/>
                    </a:lnTo>
                    <a:lnTo>
                      <a:pt x="136" y="367"/>
                    </a:lnTo>
                    <a:lnTo>
                      <a:pt x="136" y="367"/>
                    </a:lnTo>
                    <a:lnTo>
                      <a:pt x="136" y="367"/>
                    </a:lnTo>
                    <a:lnTo>
                      <a:pt x="136" y="367"/>
                    </a:lnTo>
                    <a:lnTo>
                      <a:pt x="134" y="367"/>
                    </a:lnTo>
                    <a:lnTo>
                      <a:pt x="134" y="367"/>
                    </a:lnTo>
                    <a:lnTo>
                      <a:pt x="134" y="367"/>
                    </a:lnTo>
                    <a:lnTo>
                      <a:pt x="134" y="367"/>
                    </a:lnTo>
                    <a:lnTo>
                      <a:pt x="134" y="369"/>
                    </a:lnTo>
                    <a:lnTo>
                      <a:pt x="134" y="369"/>
                    </a:lnTo>
                    <a:lnTo>
                      <a:pt x="134" y="369"/>
                    </a:lnTo>
                    <a:lnTo>
                      <a:pt x="132" y="369"/>
                    </a:lnTo>
                    <a:lnTo>
                      <a:pt x="132" y="369"/>
                    </a:lnTo>
                    <a:lnTo>
                      <a:pt x="132" y="369"/>
                    </a:lnTo>
                    <a:lnTo>
                      <a:pt x="132" y="369"/>
                    </a:lnTo>
                    <a:lnTo>
                      <a:pt x="130" y="369"/>
                    </a:lnTo>
                    <a:lnTo>
                      <a:pt x="130" y="370"/>
                    </a:lnTo>
                    <a:lnTo>
                      <a:pt x="130" y="370"/>
                    </a:lnTo>
                    <a:lnTo>
                      <a:pt x="129" y="370"/>
                    </a:lnTo>
                    <a:lnTo>
                      <a:pt x="127" y="370"/>
                    </a:lnTo>
                    <a:lnTo>
                      <a:pt x="125" y="370"/>
                    </a:lnTo>
                    <a:lnTo>
                      <a:pt x="125" y="370"/>
                    </a:lnTo>
                    <a:lnTo>
                      <a:pt x="125" y="370"/>
                    </a:lnTo>
                    <a:lnTo>
                      <a:pt x="123" y="370"/>
                    </a:lnTo>
                    <a:lnTo>
                      <a:pt x="123" y="372"/>
                    </a:lnTo>
                    <a:lnTo>
                      <a:pt x="121" y="372"/>
                    </a:lnTo>
                    <a:lnTo>
                      <a:pt x="120" y="372"/>
                    </a:lnTo>
                    <a:lnTo>
                      <a:pt x="120" y="372"/>
                    </a:lnTo>
                    <a:lnTo>
                      <a:pt x="118" y="372"/>
                    </a:lnTo>
                    <a:lnTo>
                      <a:pt x="118" y="372"/>
                    </a:lnTo>
                    <a:lnTo>
                      <a:pt x="118" y="372"/>
                    </a:lnTo>
                    <a:lnTo>
                      <a:pt x="118" y="374"/>
                    </a:lnTo>
                    <a:lnTo>
                      <a:pt x="116" y="374"/>
                    </a:lnTo>
                    <a:lnTo>
                      <a:pt x="116" y="372"/>
                    </a:lnTo>
                    <a:lnTo>
                      <a:pt x="116" y="372"/>
                    </a:lnTo>
                    <a:lnTo>
                      <a:pt x="116" y="372"/>
                    </a:lnTo>
                    <a:lnTo>
                      <a:pt x="114" y="374"/>
                    </a:lnTo>
                    <a:lnTo>
                      <a:pt x="114" y="374"/>
                    </a:lnTo>
                    <a:lnTo>
                      <a:pt x="112" y="374"/>
                    </a:lnTo>
                    <a:lnTo>
                      <a:pt x="112" y="374"/>
                    </a:lnTo>
                    <a:lnTo>
                      <a:pt x="112" y="374"/>
                    </a:lnTo>
                    <a:lnTo>
                      <a:pt x="112" y="374"/>
                    </a:lnTo>
                    <a:lnTo>
                      <a:pt x="112" y="374"/>
                    </a:lnTo>
                    <a:lnTo>
                      <a:pt x="111" y="374"/>
                    </a:lnTo>
                    <a:lnTo>
                      <a:pt x="109" y="374"/>
                    </a:lnTo>
                    <a:lnTo>
                      <a:pt x="109" y="374"/>
                    </a:lnTo>
                    <a:lnTo>
                      <a:pt x="107" y="374"/>
                    </a:lnTo>
                    <a:lnTo>
                      <a:pt x="107" y="374"/>
                    </a:lnTo>
                    <a:lnTo>
                      <a:pt x="107" y="374"/>
                    </a:lnTo>
                    <a:lnTo>
                      <a:pt x="105" y="374"/>
                    </a:lnTo>
                    <a:lnTo>
                      <a:pt x="105" y="374"/>
                    </a:lnTo>
                    <a:lnTo>
                      <a:pt x="105" y="374"/>
                    </a:lnTo>
                    <a:lnTo>
                      <a:pt x="103" y="374"/>
                    </a:lnTo>
                    <a:lnTo>
                      <a:pt x="103" y="374"/>
                    </a:lnTo>
                    <a:lnTo>
                      <a:pt x="101" y="374"/>
                    </a:lnTo>
                    <a:lnTo>
                      <a:pt x="101" y="374"/>
                    </a:lnTo>
                    <a:lnTo>
                      <a:pt x="101" y="374"/>
                    </a:lnTo>
                    <a:lnTo>
                      <a:pt x="100" y="374"/>
                    </a:lnTo>
                    <a:lnTo>
                      <a:pt x="100" y="374"/>
                    </a:lnTo>
                    <a:lnTo>
                      <a:pt x="98" y="374"/>
                    </a:lnTo>
                    <a:lnTo>
                      <a:pt x="96" y="374"/>
                    </a:lnTo>
                    <a:lnTo>
                      <a:pt x="96" y="374"/>
                    </a:lnTo>
                    <a:lnTo>
                      <a:pt x="96" y="374"/>
                    </a:lnTo>
                    <a:lnTo>
                      <a:pt x="94" y="374"/>
                    </a:lnTo>
                    <a:lnTo>
                      <a:pt x="92" y="374"/>
                    </a:lnTo>
                    <a:lnTo>
                      <a:pt x="92" y="374"/>
                    </a:lnTo>
                    <a:lnTo>
                      <a:pt x="92" y="374"/>
                    </a:lnTo>
                    <a:lnTo>
                      <a:pt x="91" y="374"/>
                    </a:lnTo>
                    <a:lnTo>
                      <a:pt x="91" y="374"/>
                    </a:lnTo>
                    <a:lnTo>
                      <a:pt x="91" y="374"/>
                    </a:lnTo>
                    <a:lnTo>
                      <a:pt x="91" y="374"/>
                    </a:lnTo>
                    <a:lnTo>
                      <a:pt x="91" y="374"/>
                    </a:lnTo>
                    <a:lnTo>
                      <a:pt x="91" y="372"/>
                    </a:lnTo>
                    <a:lnTo>
                      <a:pt x="91" y="372"/>
                    </a:lnTo>
                    <a:lnTo>
                      <a:pt x="91" y="372"/>
                    </a:lnTo>
                    <a:lnTo>
                      <a:pt x="89" y="372"/>
                    </a:lnTo>
                    <a:lnTo>
                      <a:pt x="89" y="372"/>
                    </a:lnTo>
                    <a:lnTo>
                      <a:pt x="89" y="370"/>
                    </a:lnTo>
                    <a:lnTo>
                      <a:pt x="89" y="370"/>
                    </a:lnTo>
                    <a:lnTo>
                      <a:pt x="89" y="370"/>
                    </a:lnTo>
                    <a:lnTo>
                      <a:pt x="89" y="370"/>
                    </a:lnTo>
                    <a:lnTo>
                      <a:pt x="89" y="369"/>
                    </a:lnTo>
                    <a:lnTo>
                      <a:pt x="89" y="369"/>
                    </a:lnTo>
                    <a:lnTo>
                      <a:pt x="89" y="369"/>
                    </a:lnTo>
                    <a:lnTo>
                      <a:pt x="87" y="369"/>
                    </a:lnTo>
                    <a:lnTo>
                      <a:pt x="87" y="369"/>
                    </a:lnTo>
                    <a:lnTo>
                      <a:pt x="87" y="367"/>
                    </a:lnTo>
                    <a:lnTo>
                      <a:pt x="87" y="367"/>
                    </a:lnTo>
                    <a:lnTo>
                      <a:pt x="87" y="367"/>
                    </a:lnTo>
                    <a:lnTo>
                      <a:pt x="87" y="367"/>
                    </a:lnTo>
                    <a:lnTo>
                      <a:pt x="87" y="367"/>
                    </a:lnTo>
                    <a:lnTo>
                      <a:pt x="85" y="365"/>
                    </a:lnTo>
                    <a:lnTo>
                      <a:pt x="85" y="365"/>
                    </a:lnTo>
                    <a:lnTo>
                      <a:pt x="85" y="365"/>
                    </a:lnTo>
                    <a:lnTo>
                      <a:pt x="85" y="365"/>
                    </a:lnTo>
                    <a:lnTo>
                      <a:pt x="85" y="365"/>
                    </a:lnTo>
                    <a:lnTo>
                      <a:pt x="83" y="365"/>
                    </a:lnTo>
                    <a:lnTo>
                      <a:pt x="83" y="365"/>
                    </a:lnTo>
                    <a:lnTo>
                      <a:pt x="82" y="365"/>
                    </a:lnTo>
                    <a:lnTo>
                      <a:pt x="82" y="365"/>
                    </a:lnTo>
                    <a:lnTo>
                      <a:pt x="82" y="365"/>
                    </a:lnTo>
                    <a:lnTo>
                      <a:pt x="80" y="365"/>
                    </a:lnTo>
                    <a:lnTo>
                      <a:pt x="80" y="365"/>
                    </a:lnTo>
                    <a:lnTo>
                      <a:pt x="80" y="365"/>
                    </a:lnTo>
                    <a:lnTo>
                      <a:pt x="80" y="365"/>
                    </a:lnTo>
                    <a:lnTo>
                      <a:pt x="78" y="365"/>
                    </a:lnTo>
                    <a:lnTo>
                      <a:pt x="78" y="365"/>
                    </a:lnTo>
                    <a:lnTo>
                      <a:pt x="78" y="365"/>
                    </a:lnTo>
                    <a:lnTo>
                      <a:pt x="76" y="365"/>
                    </a:lnTo>
                    <a:lnTo>
                      <a:pt x="76" y="363"/>
                    </a:lnTo>
                    <a:lnTo>
                      <a:pt x="76" y="363"/>
                    </a:lnTo>
                    <a:lnTo>
                      <a:pt x="74" y="363"/>
                    </a:lnTo>
                    <a:lnTo>
                      <a:pt x="74" y="363"/>
                    </a:lnTo>
                    <a:lnTo>
                      <a:pt x="73" y="363"/>
                    </a:lnTo>
                    <a:lnTo>
                      <a:pt x="73" y="363"/>
                    </a:lnTo>
                    <a:lnTo>
                      <a:pt x="73" y="363"/>
                    </a:lnTo>
                    <a:lnTo>
                      <a:pt x="73" y="363"/>
                    </a:lnTo>
                    <a:lnTo>
                      <a:pt x="71" y="363"/>
                    </a:lnTo>
                    <a:lnTo>
                      <a:pt x="71" y="363"/>
                    </a:lnTo>
                    <a:lnTo>
                      <a:pt x="71" y="363"/>
                    </a:lnTo>
                    <a:lnTo>
                      <a:pt x="71" y="363"/>
                    </a:lnTo>
                    <a:lnTo>
                      <a:pt x="69" y="361"/>
                    </a:lnTo>
                    <a:lnTo>
                      <a:pt x="69" y="361"/>
                    </a:lnTo>
                    <a:lnTo>
                      <a:pt x="67" y="361"/>
                    </a:lnTo>
                    <a:lnTo>
                      <a:pt x="67" y="361"/>
                    </a:lnTo>
                    <a:lnTo>
                      <a:pt x="67" y="361"/>
                    </a:lnTo>
                    <a:lnTo>
                      <a:pt x="67" y="361"/>
                    </a:lnTo>
                    <a:lnTo>
                      <a:pt x="67" y="360"/>
                    </a:lnTo>
                    <a:lnTo>
                      <a:pt x="67" y="360"/>
                    </a:lnTo>
                    <a:lnTo>
                      <a:pt x="65" y="360"/>
                    </a:lnTo>
                    <a:lnTo>
                      <a:pt x="65" y="360"/>
                    </a:lnTo>
                    <a:lnTo>
                      <a:pt x="65" y="360"/>
                    </a:lnTo>
                    <a:lnTo>
                      <a:pt x="65" y="358"/>
                    </a:lnTo>
                    <a:lnTo>
                      <a:pt x="65" y="358"/>
                    </a:lnTo>
                    <a:lnTo>
                      <a:pt x="65" y="358"/>
                    </a:lnTo>
                    <a:lnTo>
                      <a:pt x="63" y="358"/>
                    </a:lnTo>
                    <a:lnTo>
                      <a:pt x="63" y="358"/>
                    </a:lnTo>
                    <a:lnTo>
                      <a:pt x="63" y="358"/>
                    </a:lnTo>
                    <a:lnTo>
                      <a:pt x="63" y="358"/>
                    </a:lnTo>
                    <a:lnTo>
                      <a:pt x="63" y="358"/>
                    </a:lnTo>
                    <a:lnTo>
                      <a:pt x="62" y="358"/>
                    </a:lnTo>
                    <a:lnTo>
                      <a:pt x="62" y="358"/>
                    </a:lnTo>
                    <a:lnTo>
                      <a:pt x="62" y="358"/>
                    </a:lnTo>
                    <a:lnTo>
                      <a:pt x="62" y="358"/>
                    </a:lnTo>
                    <a:lnTo>
                      <a:pt x="62" y="358"/>
                    </a:lnTo>
                    <a:lnTo>
                      <a:pt x="62" y="356"/>
                    </a:lnTo>
                    <a:lnTo>
                      <a:pt x="62" y="356"/>
                    </a:lnTo>
                    <a:lnTo>
                      <a:pt x="62" y="356"/>
                    </a:lnTo>
                    <a:lnTo>
                      <a:pt x="62" y="356"/>
                    </a:lnTo>
                    <a:lnTo>
                      <a:pt x="62" y="356"/>
                    </a:lnTo>
                    <a:lnTo>
                      <a:pt x="62" y="356"/>
                    </a:lnTo>
                    <a:lnTo>
                      <a:pt x="60" y="356"/>
                    </a:lnTo>
                    <a:lnTo>
                      <a:pt x="60" y="356"/>
                    </a:lnTo>
                    <a:lnTo>
                      <a:pt x="60" y="356"/>
                    </a:lnTo>
                    <a:lnTo>
                      <a:pt x="60" y="356"/>
                    </a:lnTo>
                    <a:lnTo>
                      <a:pt x="60" y="354"/>
                    </a:lnTo>
                    <a:lnTo>
                      <a:pt x="60" y="354"/>
                    </a:lnTo>
                    <a:lnTo>
                      <a:pt x="60" y="354"/>
                    </a:lnTo>
                    <a:lnTo>
                      <a:pt x="60" y="354"/>
                    </a:lnTo>
                    <a:lnTo>
                      <a:pt x="60" y="354"/>
                    </a:lnTo>
                    <a:lnTo>
                      <a:pt x="60" y="354"/>
                    </a:lnTo>
                    <a:lnTo>
                      <a:pt x="60" y="354"/>
                    </a:lnTo>
                    <a:lnTo>
                      <a:pt x="58" y="354"/>
                    </a:lnTo>
                    <a:lnTo>
                      <a:pt x="58" y="354"/>
                    </a:lnTo>
                    <a:lnTo>
                      <a:pt x="58" y="354"/>
                    </a:lnTo>
                    <a:lnTo>
                      <a:pt x="58" y="354"/>
                    </a:lnTo>
                    <a:lnTo>
                      <a:pt x="58" y="354"/>
                    </a:lnTo>
                    <a:lnTo>
                      <a:pt x="56" y="354"/>
                    </a:lnTo>
                    <a:lnTo>
                      <a:pt x="56" y="354"/>
                    </a:lnTo>
                    <a:lnTo>
                      <a:pt x="56" y="354"/>
                    </a:lnTo>
                    <a:lnTo>
                      <a:pt x="56" y="354"/>
                    </a:lnTo>
                    <a:lnTo>
                      <a:pt x="56" y="354"/>
                    </a:lnTo>
                    <a:lnTo>
                      <a:pt x="56" y="354"/>
                    </a:lnTo>
                    <a:lnTo>
                      <a:pt x="56" y="354"/>
                    </a:lnTo>
                    <a:lnTo>
                      <a:pt x="54" y="354"/>
                    </a:lnTo>
                    <a:lnTo>
                      <a:pt x="54" y="352"/>
                    </a:lnTo>
                    <a:lnTo>
                      <a:pt x="54" y="352"/>
                    </a:lnTo>
                    <a:lnTo>
                      <a:pt x="53" y="352"/>
                    </a:lnTo>
                    <a:lnTo>
                      <a:pt x="53" y="352"/>
                    </a:lnTo>
                    <a:lnTo>
                      <a:pt x="53" y="352"/>
                    </a:lnTo>
                    <a:lnTo>
                      <a:pt x="53" y="352"/>
                    </a:lnTo>
                    <a:lnTo>
                      <a:pt x="53" y="352"/>
                    </a:lnTo>
                    <a:lnTo>
                      <a:pt x="53" y="352"/>
                    </a:lnTo>
                    <a:lnTo>
                      <a:pt x="53" y="352"/>
                    </a:lnTo>
                    <a:lnTo>
                      <a:pt x="53" y="351"/>
                    </a:lnTo>
                    <a:lnTo>
                      <a:pt x="53" y="351"/>
                    </a:lnTo>
                    <a:lnTo>
                      <a:pt x="53" y="351"/>
                    </a:lnTo>
                    <a:lnTo>
                      <a:pt x="53" y="351"/>
                    </a:lnTo>
                    <a:lnTo>
                      <a:pt x="51" y="351"/>
                    </a:lnTo>
                    <a:lnTo>
                      <a:pt x="51" y="351"/>
                    </a:lnTo>
                    <a:lnTo>
                      <a:pt x="51" y="351"/>
                    </a:lnTo>
                    <a:lnTo>
                      <a:pt x="51" y="351"/>
                    </a:lnTo>
                    <a:lnTo>
                      <a:pt x="51" y="351"/>
                    </a:lnTo>
                    <a:lnTo>
                      <a:pt x="51" y="349"/>
                    </a:lnTo>
                    <a:lnTo>
                      <a:pt x="51" y="349"/>
                    </a:lnTo>
                    <a:lnTo>
                      <a:pt x="51" y="349"/>
                    </a:lnTo>
                    <a:lnTo>
                      <a:pt x="51" y="349"/>
                    </a:lnTo>
                    <a:lnTo>
                      <a:pt x="51" y="349"/>
                    </a:lnTo>
                    <a:lnTo>
                      <a:pt x="49" y="349"/>
                    </a:lnTo>
                    <a:lnTo>
                      <a:pt x="49" y="349"/>
                    </a:lnTo>
                    <a:lnTo>
                      <a:pt x="49" y="349"/>
                    </a:lnTo>
                    <a:lnTo>
                      <a:pt x="49" y="349"/>
                    </a:lnTo>
                    <a:lnTo>
                      <a:pt x="49" y="349"/>
                    </a:lnTo>
                    <a:lnTo>
                      <a:pt x="49" y="349"/>
                    </a:lnTo>
                    <a:lnTo>
                      <a:pt x="47" y="349"/>
                    </a:lnTo>
                    <a:lnTo>
                      <a:pt x="47" y="349"/>
                    </a:lnTo>
                    <a:lnTo>
                      <a:pt x="47" y="349"/>
                    </a:lnTo>
                    <a:lnTo>
                      <a:pt x="47" y="349"/>
                    </a:lnTo>
                    <a:lnTo>
                      <a:pt x="47" y="349"/>
                    </a:lnTo>
                    <a:lnTo>
                      <a:pt x="47" y="347"/>
                    </a:lnTo>
                    <a:lnTo>
                      <a:pt x="47" y="347"/>
                    </a:lnTo>
                    <a:lnTo>
                      <a:pt x="47" y="347"/>
                    </a:lnTo>
                    <a:lnTo>
                      <a:pt x="47" y="347"/>
                    </a:lnTo>
                    <a:lnTo>
                      <a:pt x="47" y="347"/>
                    </a:lnTo>
                    <a:lnTo>
                      <a:pt x="45" y="347"/>
                    </a:lnTo>
                    <a:lnTo>
                      <a:pt x="45" y="347"/>
                    </a:lnTo>
                    <a:lnTo>
                      <a:pt x="45" y="347"/>
                    </a:lnTo>
                    <a:lnTo>
                      <a:pt x="45" y="347"/>
                    </a:lnTo>
                    <a:lnTo>
                      <a:pt x="45" y="347"/>
                    </a:lnTo>
                    <a:lnTo>
                      <a:pt x="45" y="345"/>
                    </a:lnTo>
                    <a:lnTo>
                      <a:pt x="45" y="345"/>
                    </a:lnTo>
                    <a:lnTo>
                      <a:pt x="45" y="345"/>
                    </a:lnTo>
                    <a:lnTo>
                      <a:pt x="45" y="345"/>
                    </a:lnTo>
                    <a:lnTo>
                      <a:pt x="44" y="345"/>
                    </a:lnTo>
                    <a:lnTo>
                      <a:pt x="44" y="345"/>
                    </a:lnTo>
                    <a:lnTo>
                      <a:pt x="44" y="345"/>
                    </a:lnTo>
                    <a:lnTo>
                      <a:pt x="44" y="343"/>
                    </a:lnTo>
                    <a:lnTo>
                      <a:pt x="44" y="343"/>
                    </a:lnTo>
                    <a:lnTo>
                      <a:pt x="44" y="343"/>
                    </a:lnTo>
                    <a:lnTo>
                      <a:pt x="44" y="343"/>
                    </a:lnTo>
                    <a:lnTo>
                      <a:pt x="44" y="343"/>
                    </a:lnTo>
                    <a:lnTo>
                      <a:pt x="44" y="343"/>
                    </a:lnTo>
                    <a:lnTo>
                      <a:pt x="44" y="343"/>
                    </a:lnTo>
                    <a:lnTo>
                      <a:pt x="44" y="343"/>
                    </a:lnTo>
                    <a:lnTo>
                      <a:pt x="44" y="342"/>
                    </a:lnTo>
                    <a:lnTo>
                      <a:pt x="45" y="342"/>
                    </a:lnTo>
                    <a:lnTo>
                      <a:pt x="45" y="342"/>
                    </a:lnTo>
                    <a:lnTo>
                      <a:pt x="45" y="342"/>
                    </a:lnTo>
                    <a:lnTo>
                      <a:pt x="44" y="342"/>
                    </a:lnTo>
                    <a:lnTo>
                      <a:pt x="44" y="342"/>
                    </a:lnTo>
                    <a:lnTo>
                      <a:pt x="44" y="342"/>
                    </a:lnTo>
                    <a:lnTo>
                      <a:pt x="44" y="340"/>
                    </a:lnTo>
                    <a:lnTo>
                      <a:pt x="44" y="340"/>
                    </a:lnTo>
                    <a:lnTo>
                      <a:pt x="44" y="340"/>
                    </a:lnTo>
                    <a:lnTo>
                      <a:pt x="44" y="340"/>
                    </a:lnTo>
                    <a:lnTo>
                      <a:pt x="44" y="340"/>
                    </a:lnTo>
                    <a:lnTo>
                      <a:pt x="44" y="340"/>
                    </a:lnTo>
                    <a:lnTo>
                      <a:pt x="44" y="340"/>
                    </a:lnTo>
                    <a:lnTo>
                      <a:pt x="44" y="340"/>
                    </a:lnTo>
                    <a:lnTo>
                      <a:pt x="44" y="340"/>
                    </a:lnTo>
                    <a:lnTo>
                      <a:pt x="44" y="340"/>
                    </a:lnTo>
                    <a:lnTo>
                      <a:pt x="44" y="338"/>
                    </a:lnTo>
                    <a:lnTo>
                      <a:pt x="42" y="338"/>
                    </a:lnTo>
                    <a:lnTo>
                      <a:pt x="42" y="338"/>
                    </a:lnTo>
                    <a:lnTo>
                      <a:pt x="42" y="338"/>
                    </a:lnTo>
                    <a:lnTo>
                      <a:pt x="42" y="338"/>
                    </a:lnTo>
                    <a:lnTo>
                      <a:pt x="42" y="338"/>
                    </a:lnTo>
                    <a:lnTo>
                      <a:pt x="42" y="338"/>
                    </a:lnTo>
                    <a:lnTo>
                      <a:pt x="42" y="338"/>
                    </a:lnTo>
                    <a:lnTo>
                      <a:pt x="42" y="338"/>
                    </a:lnTo>
                    <a:lnTo>
                      <a:pt x="42" y="338"/>
                    </a:lnTo>
                    <a:lnTo>
                      <a:pt x="42" y="336"/>
                    </a:lnTo>
                    <a:lnTo>
                      <a:pt x="42" y="336"/>
                    </a:lnTo>
                    <a:lnTo>
                      <a:pt x="42" y="336"/>
                    </a:lnTo>
                    <a:lnTo>
                      <a:pt x="40" y="336"/>
                    </a:lnTo>
                    <a:lnTo>
                      <a:pt x="40" y="336"/>
                    </a:lnTo>
                    <a:lnTo>
                      <a:pt x="40" y="336"/>
                    </a:lnTo>
                    <a:lnTo>
                      <a:pt x="40" y="336"/>
                    </a:lnTo>
                    <a:lnTo>
                      <a:pt x="40" y="334"/>
                    </a:lnTo>
                    <a:lnTo>
                      <a:pt x="40" y="334"/>
                    </a:lnTo>
                    <a:lnTo>
                      <a:pt x="40" y="334"/>
                    </a:lnTo>
                    <a:lnTo>
                      <a:pt x="40" y="334"/>
                    </a:lnTo>
                    <a:lnTo>
                      <a:pt x="38" y="334"/>
                    </a:lnTo>
                    <a:lnTo>
                      <a:pt x="38" y="334"/>
                    </a:lnTo>
                    <a:lnTo>
                      <a:pt x="38" y="333"/>
                    </a:lnTo>
                    <a:lnTo>
                      <a:pt x="38" y="333"/>
                    </a:lnTo>
                    <a:lnTo>
                      <a:pt x="38" y="333"/>
                    </a:lnTo>
                    <a:lnTo>
                      <a:pt x="38" y="333"/>
                    </a:lnTo>
                    <a:lnTo>
                      <a:pt x="36" y="333"/>
                    </a:lnTo>
                    <a:lnTo>
                      <a:pt x="36" y="333"/>
                    </a:lnTo>
                    <a:lnTo>
                      <a:pt x="36" y="333"/>
                    </a:lnTo>
                    <a:lnTo>
                      <a:pt x="36" y="331"/>
                    </a:lnTo>
                    <a:lnTo>
                      <a:pt x="36" y="331"/>
                    </a:lnTo>
                    <a:lnTo>
                      <a:pt x="36" y="331"/>
                    </a:lnTo>
                    <a:lnTo>
                      <a:pt x="36" y="331"/>
                    </a:lnTo>
                    <a:lnTo>
                      <a:pt x="36" y="331"/>
                    </a:lnTo>
                    <a:lnTo>
                      <a:pt x="35" y="331"/>
                    </a:lnTo>
                    <a:lnTo>
                      <a:pt x="35" y="329"/>
                    </a:lnTo>
                    <a:lnTo>
                      <a:pt x="33" y="329"/>
                    </a:lnTo>
                    <a:lnTo>
                      <a:pt x="33" y="329"/>
                    </a:lnTo>
                    <a:lnTo>
                      <a:pt x="33" y="329"/>
                    </a:lnTo>
                    <a:lnTo>
                      <a:pt x="33" y="329"/>
                    </a:lnTo>
                    <a:lnTo>
                      <a:pt x="31" y="329"/>
                    </a:lnTo>
                    <a:lnTo>
                      <a:pt x="31" y="329"/>
                    </a:lnTo>
                    <a:lnTo>
                      <a:pt x="31" y="329"/>
                    </a:lnTo>
                    <a:lnTo>
                      <a:pt x="31" y="329"/>
                    </a:lnTo>
                    <a:lnTo>
                      <a:pt x="31" y="329"/>
                    </a:lnTo>
                    <a:lnTo>
                      <a:pt x="31" y="329"/>
                    </a:lnTo>
                    <a:lnTo>
                      <a:pt x="31" y="329"/>
                    </a:lnTo>
                    <a:lnTo>
                      <a:pt x="31" y="329"/>
                    </a:lnTo>
                    <a:lnTo>
                      <a:pt x="31" y="327"/>
                    </a:lnTo>
                    <a:lnTo>
                      <a:pt x="31" y="327"/>
                    </a:lnTo>
                    <a:lnTo>
                      <a:pt x="29" y="327"/>
                    </a:lnTo>
                    <a:lnTo>
                      <a:pt x="29" y="327"/>
                    </a:lnTo>
                    <a:lnTo>
                      <a:pt x="29" y="327"/>
                    </a:lnTo>
                    <a:lnTo>
                      <a:pt x="29" y="327"/>
                    </a:lnTo>
                    <a:lnTo>
                      <a:pt x="27" y="327"/>
                    </a:lnTo>
                    <a:lnTo>
                      <a:pt x="27" y="327"/>
                    </a:lnTo>
                    <a:lnTo>
                      <a:pt x="27" y="325"/>
                    </a:lnTo>
                    <a:lnTo>
                      <a:pt x="27" y="325"/>
                    </a:lnTo>
                    <a:lnTo>
                      <a:pt x="27" y="325"/>
                    </a:lnTo>
                    <a:lnTo>
                      <a:pt x="27" y="325"/>
                    </a:lnTo>
                    <a:lnTo>
                      <a:pt x="27" y="323"/>
                    </a:lnTo>
                    <a:lnTo>
                      <a:pt x="27" y="323"/>
                    </a:lnTo>
                    <a:lnTo>
                      <a:pt x="27" y="323"/>
                    </a:lnTo>
                    <a:lnTo>
                      <a:pt x="26" y="323"/>
                    </a:lnTo>
                    <a:lnTo>
                      <a:pt x="26" y="323"/>
                    </a:lnTo>
                    <a:lnTo>
                      <a:pt x="26" y="323"/>
                    </a:lnTo>
                    <a:lnTo>
                      <a:pt x="26" y="323"/>
                    </a:lnTo>
                    <a:lnTo>
                      <a:pt x="26" y="322"/>
                    </a:lnTo>
                    <a:lnTo>
                      <a:pt x="26" y="322"/>
                    </a:lnTo>
                    <a:lnTo>
                      <a:pt x="26" y="322"/>
                    </a:lnTo>
                    <a:lnTo>
                      <a:pt x="26" y="322"/>
                    </a:lnTo>
                    <a:lnTo>
                      <a:pt x="26" y="322"/>
                    </a:lnTo>
                    <a:lnTo>
                      <a:pt x="26" y="322"/>
                    </a:lnTo>
                    <a:lnTo>
                      <a:pt x="26" y="322"/>
                    </a:lnTo>
                    <a:lnTo>
                      <a:pt x="26" y="322"/>
                    </a:lnTo>
                    <a:lnTo>
                      <a:pt x="26" y="320"/>
                    </a:lnTo>
                    <a:lnTo>
                      <a:pt x="26" y="320"/>
                    </a:lnTo>
                    <a:lnTo>
                      <a:pt x="26" y="320"/>
                    </a:lnTo>
                    <a:lnTo>
                      <a:pt x="27" y="320"/>
                    </a:lnTo>
                    <a:lnTo>
                      <a:pt x="27" y="320"/>
                    </a:lnTo>
                    <a:lnTo>
                      <a:pt x="27" y="320"/>
                    </a:lnTo>
                    <a:lnTo>
                      <a:pt x="27" y="320"/>
                    </a:lnTo>
                    <a:lnTo>
                      <a:pt x="27" y="320"/>
                    </a:lnTo>
                    <a:lnTo>
                      <a:pt x="27" y="318"/>
                    </a:lnTo>
                    <a:lnTo>
                      <a:pt x="27" y="318"/>
                    </a:lnTo>
                    <a:lnTo>
                      <a:pt x="27" y="318"/>
                    </a:lnTo>
                    <a:lnTo>
                      <a:pt x="27" y="318"/>
                    </a:lnTo>
                    <a:lnTo>
                      <a:pt x="27" y="318"/>
                    </a:lnTo>
                    <a:lnTo>
                      <a:pt x="27" y="318"/>
                    </a:lnTo>
                    <a:lnTo>
                      <a:pt x="29" y="318"/>
                    </a:lnTo>
                    <a:lnTo>
                      <a:pt x="29" y="318"/>
                    </a:lnTo>
                    <a:lnTo>
                      <a:pt x="29" y="318"/>
                    </a:lnTo>
                    <a:lnTo>
                      <a:pt x="29" y="316"/>
                    </a:lnTo>
                    <a:lnTo>
                      <a:pt x="29" y="316"/>
                    </a:lnTo>
                    <a:lnTo>
                      <a:pt x="29" y="316"/>
                    </a:lnTo>
                    <a:lnTo>
                      <a:pt x="29" y="316"/>
                    </a:lnTo>
                    <a:lnTo>
                      <a:pt x="29" y="316"/>
                    </a:lnTo>
                    <a:lnTo>
                      <a:pt x="29" y="316"/>
                    </a:lnTo>
                    <a:lnTo>
                      <a:pt x="29" y="314"/>
                    </a:lnTo>
                    <a:lnTo>
                      <a:pt x="29" y="314"/>
                    </a:lnTo>
                    <a:lnTo>
                      <a:pt x="29" y="314"/>
                    </a:lnTo>
                    <a:lnTo>
                      <a:pt x="29" y="314"/>
                    </a:lnTo>
                    <a:lnTo>
                      <a:pt x="29" y="314"/>
                    </a:lnTo>
                    <a:lnTo>
                      <a:pt x="29" y="314"/>
                    </a:lnTo>
                    <a:lnTo>
                      <a:pt x="27" y="313"/>
                    </a:lnTo>
                    <a:lnTo>
                      <a:pt x="27" y="313"/>
                    </a:lnTo>
                    <a:lnTo>
                      <a:pt x="27" y="313"/>
                    </a:lnTo>
                    <a:lnTo>
                      <a:pt x="27" y="313"/>
                    </a:lnTo>
                    <a:lnTo>
                      <a:pt x="27" y="313"/>
                    </a:lnTo>
                    <a:lnTo>
                      <a:pt x="27" y="311"/>
                    </a:lnTo>
                    <a:lnTo>
                      <a:pt x="27" y="311"/>
                    </a:lnTo>
                    <a:lnTo>
                      <a:pt x="27" y="311"/>
                    </a:lnTo>
                    <a:lnTo>
                      <a:pt x="27" y="311"/>
                    </a:lnTo>
                    <a:lnTo>
                      <a:pt x="27" y="309"/>
                    </a:lnTo>
                    <a:lnTo>
                      <a:pt x="27" y="309"/>
                    </a:lnTo>
                    <a:lnTo>
                      <a:pt x="27" y="309"/>
                    </a:lnTo>
                    <a:lnTo>
                      <a:pt x="27" y="309"/>
                    </a:lnTo>
                    <a:lnTo>
                      <a:pt x="27" y="309"/>
                    </a:lnTo>
                    <a:lnTo>
                      <a:pt x="27" y="309"/>
                    </a:lnTo>
                    <a:lnTo>
                      <a:pt x="27" y="309"/>
                    </a:lnTo>
                    <a:lnTo>
                      <a:pt x="27" y="307"/>
                    </a:lnTo>
                    <a:lnTo>
                      <a:pt x="27" y="307"/>
                    </a:lnTo>
                    <a:lnTo>
                      <a:pt x="27" y="307"/>
                    </a:lnTo>
                    <a:lnTo>
                      <a:pt x="27" y="307"/>
                    </a:lnTo>
                    <a:lnTo>
                      <a:pt x="27" y="307"/>
                    </a:lnTo>
                    <a:lnTo>
                      <a:pt x="27" y="307"/>
                    </a:lnTo>
                    <a:lnTo>
                      <a:pt x="27" y="307"/>
                    </a:lnTo>
                    <a:lnTo>
                      <a:pt x="27" y="307"/>
                    </a:lnTo>
                    <a:lnTo>
                      <a:pt x="27" y="307"/>
                    </a:lnTo>
                    <a:lnTo>
                      <a:pt x="27" y="305"/>
                    </a:lnTo>
                    <a:lnTo>
                      <a:pt x="27" y="305"/>
                    </a:lnTo>
                    <a:lnTo>
                      <a:pt x="27" y="305"/>
                    </a:lnTo>
                    <a:lnTo>
                      <a:pt x="27" y="305"/>
                    </a:lnTo>
                    <a:lnTo>
                      <a:pt x="27" y="305"/>
                    </a:lnTo>
                    <a:lnTo>
                      <a:pt x="27" y="305"/>
                    </a:lnTo>
                    <a:lnTo>
                      <a:pt x="27" y="305"/>
                    </a:lnTo>
                    <a:lnTo>
                      <a:pt x="27" y="305"/>
                    </a:lnTo>
                    <a:lnTo>
                      <a:pt x="27" y="304"/>
                    </a:lnTo>
                    <a:lnTo>
                      <a:pt x="27" y="304"/>
                    </a:lnTo>
                    <a:lnTo>
                      <a:pt x="27" y="304"/>
                    </a:lnTo>
                    <a:lnTo>
                      <a:pt x="27" y="304"/>
                    </a:lnTo>
                    <a:lnTo>
                      <a:pt x="27" y="304"/>
                    </a:lnTo>
                    <a:lnTo>
                      <a:pt x="27" y="304"/>
                    </a:lnTo>
                    <a:lnTo>
                      <a:pt x="27" y="304"/>
                    </a:lnTo>
                    <a:lnTo>
                      <a:pt x="27" y="304"/>
                    </a:lnTo>
                    <a:lnTo>
                      <a:pt x="27" y="304"/>
                    </a:lnTo>
                    <a:lnTo>
                      <a:pt x="27" y="302"/>
                    </a:lnTo>
                    <a:lnTo>
                      <a:pt x="27" y="302"/>
                    </a:lnTo>
                    <a:lnTo>
                      <a:pt x="27" y="302"/>
                    </a:lnTo>
                    <a:lnTo>
                      <a:pt x="26" y="302"/>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298"/>
                    </a:lnTo>
                    <a:lnTo>
                      <a:pt x="26" y="298"/>
                    </a:lnTo>
                    <a:lnTo>
                      <a:pt x="26" y="298"/>
                    </a:lnTo>
                    <a:lnTo>
                      <a:pt x="26" y="298"/>
                    </a:lnTo>
                    <a:lnTo>
                      <a:pt x="26" y="296"/>
                    </a:lnTo>
                    <a:lnTo>
                      <a:pt x="26" y="296"/>
                    </a:lnTo>
                    <a:lnTo>
                      <a:pt x="26" y="296"/>
                    </a:lnTo>
                    <a:lnTo>
                      <a:pt x="26" y="296"/>
                    </a:lnTo>
                    <a:lnTo>
                      <a:pt x="26" y="296"/>
                    </a:lnTo>
                    <a:lnTo>
                      <a:pt x="26" y="296"/>
                    </a:lnTo>
                    <a:lnTo>
                      <a:pt x="26" y="295"/>
                    </a:lnTo>
                    <a:lnTo>
                      <a:pt x="26" y="295"/>
                    </a:lnTo>
                    <a:lnTo>
                      <a:pt x="26" y="295"/>
                    </a:lnTo>
                    <a:lnTo>
                      <a:pt x="27" y="295"/>
                    </a:lnTo>
                    <a:lnTo>
                      <a:pt x="27" y="295"/>
                    </a:lnTo>
                    <a:lnTo>
                      <a:pt x="27" y="293"/>
                    </a:lnTo>
                    <a:lnTo>
                      <a:pt x="27" y="293"/>
                    </a:lnTo>
                    <a:lnTo>
                      <a:pt x="29" y="293"/>
                    </a:lnTo>
                    <a:lnTo>
                      <a:pt x="29" y="293"/>
                    </a:lnTo>
                    <a:lnTo>
                      <a:pt x="29" y="293"/>
                    </a:lnTo>
                    <a:lnTo>
                      <a:pt x="29" y="293"/>
                    </a:lnTo>
                    <a:lnTo>
                      <a:pt x="29" y="293"/>
                    </a:lnTo>
                    <a:lnTo>
                      <a:pt x="29" y="291"/>
                    </a:lnTo>
                    <a:lnTo>
                      <a:pt x="29" y="291"/>
                    </a:lnTo>
                    <a:lnTo>
                      <a:pt x="29" y="291"/>
                    </a:lnTo>
                    <a:lnTo>
                      <a:pt x="29" y="291"/>
                    </a:lnTo>
                    <a:lnTo>
                      <a:pt x="29" y="291"/>
                    </a:lnTo>
                    <a:lnTo>
                      <a:pt x="29" y="291"/>
                    </a:lnTo>
                    <a:lnTo>
                      <a:pt x="29" y="291"/>
                    </a:lnTo>
                    <a:lnTo>
                      <a:pt x="29" y="291"/>
                    </a:lnTo>
                    <a:lnTo>
                      <a:pt x="31" y="289"/>
                    </a:lnTo>
                    <a:lnTo>
                      <a:pt x="31" y="289"/>
                    </a:lnTo>
                    <a:lnTo>
                      <a:pt x="31" y="289"/>
                    </a:lnTo>
                    <a:lnTo>
                      <a:pt x="31" y="289"/>
                    </a:lnTo>
                    <a:lnTo>
                      <a:pt x="31" y="289"/>
                    </a:lnTo>
                    <a:lnTo>
                      <a:pt x="31" y="289"/>
                    </a:lnTo>
                    <a:lnTo>
                      <a:pt x="31" y="289"/>
                    </a:lnTo>
                    <a:lnTo>
                      <a:pt x="31" y="287"/>
                    </a:lnTo>
                    <a:lnTo>
                      <a:pt x="31" y="287"/>
                    </a:lnTo>
                    <a:lnTo>
                      <a:pt x="31" y="287"/>
                    </a:lnTo>
                    <a:lnTo>
                      <a:pt x="31" y="287"/>
                    </a:lnTo>
                    <a:lnTo>
                      <a:pt x="31" y="287"/>
                    </a:lnTo>
                    <a:lnTo>
                      <a:pt x="31" y="287"/>
                    </a:lnTo>
                    <a:lnTo>
                      <a:pt x="31" y="287"/>
                    </a:lnTo>
                    <a:lnTo>
                      <a:pt x="31" y="285"/>
                    </a:lnTo>
                    <a:lnTo>
                      <a:pt x="31" y="285"/>
                    </a:lnTo>
                    <a:lnTo>
                      <a:pt x="31" y="285"/>
                    </a:lnTo>
                    <a:lnTo>
                      <a:pt x="31" y="285"/>
                    </a:lnTo>
                    <a:lnTo>
                      <a:pt x="31" y="285"/>
                    </a:lnTo>
                    <a:lnTo>
                      <a:pt x="31" y="285"/>
                    </a:lnTo>
                    <a:lnTo>
                      <a:pt x="31" y="284"/>
                    </a:lnTo>
                    <a:lnTo>
                      <a:pt x="31" y="284"/>
                    </a:lnTo>
                    <a:lnTo>
                      <a:pt x="31" y="284"/>
                    </a:lnTo>
                    <a:lnTo>
                      <a:pt x="31" y="284"/>
                    </a:lnTo>
                    <a:lnTo>
                      <a:pt x="31" y="284"/>
                    </a:lnTo>
                    <a:lnTo>
                      <a:pt x="31" y="284"/>
                    </a:lnTo>
                    <a:lnTo>
                      <a:pt x="31" y="284"/>
                    </a:lnTo>
                    <a:lnTo>
                      <a:pt x="31" y="282"/>
                    </a:lnTo>
                    <a:lnTo>
                      <a:pt x="31" y="282"/>
                    </a:lnTo>
                    <a:lnTo>
                      <a:pt x="31" y="282"/>
                    </a:lnTo>
                    <a:lnTo>
                      <a:pt x="33" y="282"/>
                    </a:lnTo>
                    <a:lnTo>
                      <a:pt x="33" y="280"/>
                    </a:lnTo>
                    <a:lnTo>
                      <a:pt x="33" y="280"/>
                    </a:lnTo>
                    <a:lnTo>
                      <a:pt x="33" y="280"/>
                    </a:lnTo>
                    <a:lnTo>
                      <a:pt x="33" y="280"/>
                    </a:lnTo>
                    <a:lnTo>
                      <a:pt x="33" y="280"/>
                    </a:lnTo>
                    <a:lnTo>
                      <a:pt x="33" y="280"/>
                    </a:lnTo>
                    <a:lnTo>
                      <a:pt x="33" y="280"/>
                    </a:lnTo>
                    <a:lnTo>
                      <a:pt x="33" y="280"/>
                    </a:lnTo>
                    <a:lnTo>
                      <a:pt x="33" y="280"/>
                    </a:lnTo>
                    <a:lnTo>
                      <a:pt x="33" y="278"/>
                    </a:lnTo>
                    <a:lnTo>
                      <a:pt x="33" y="278"/>
                    </a:lnTo>
                    <a:lnTo>
                      <a:pt x="33" y="278"/>
                    </a:lnTo>
                    <a:lnTo>
                      <a:pt x="33" y="278"/>
                    </a:lnTo>
                    <a:lnTo>
                      <a:pt x="33" y="278"/>
                    </a:lnTo>
                    <a:lnTo>
                      <a:pt x="33" y="276"/>
                    </a:lnTo>
                    <a:lnTo>
                      <a:pt x="33" y="276"/>
                    </a:lnTo>
                    <a:lnTo>
                      <a:pt x="33" y="276"/>
                    </a:lnTo>
                    <a:lnTo>
                      <a:pt x="33" y="276"/>
                    </a:lnTo>
                    <a:lnTo>
                      <a:pt x="33" y="276"/>
                    </a:lnTo>
                    <a:lnTo>
                      <a:pt x="33" y="276"/>
                    </a:lnTo>
                    <a:lnTo>
                      <a:pt x="35" y="276"/>
                    </a:lnTo>
                    <a:lnTo>
                      <a:pt x="35" y="276"/>
                    </a:lnTo>
                    <a:lnTo>
                      <a:pt x="35" y="276"/>
                    </a:lnTo>
                    <a:lnTo>
                      <a:pt x="35" y="276"/>
                    </a:lnTo>
                    <a:lnTo>
                      <a:pt x="33" y="275"/>
                    </a:lnTo>
                    <a:lnTo>
                      <a:pt x="35" y="275"/>
                    </a:lnTo>
                    <a:lnTo>
                      <a:pt x="35" y="275"/>
                    </a:lnTo>
                    <a:lnTo>
                      <a:pt x="35" y="275"/>
                    </a:lnTo>
                    <a:lnTo>
                      <a:pt x="35" y="275"/>
                    </a:lnTo>
                    <a:lnTo>
                      <a:pt x="35" y="275"/>
                    </a:lnTo>
                    <a:lnTo>
                      <a:pt x="35" y="275"/>
                    </a:lnTo>
                    <a:lnTo>
                      <a:pt x="35" y="275"/>
                    </a:lnTo>
                    <a:lnTo>
                      <a:pt x="35" y="273"/>
                    </a:lnTo>
                    <a:lnTo>
                      <a:pt x="35" y="273"/>
                    </a:lnTo>
                    <a:lnTo>
                      <a:pt x="35" y="273"/>
                    </a:lnTo>
                    <a:lnTo>
                      <a:pt x="35" y="273"/>
                    </a:lnTo>
                    <a:lnTo>
                      <a:pt x="35" y="273"/>
                    </a:lnTo>
                    <a:lnTo>
                      <a:pt x="35" y="273"/>
                    </a:lnTo>
                    <a:lnTo>
                      <a:pt x="35" y="273"/>
                    </a:lnTo>
                    <a:lnTo>
                      <a:pt x="35" y="271"/>
                    </a:lnTo>
                    <a:lnTo>
                      <a:pt x="35" y="271"/>
                    </a:lnTo>
                    <a:lnTo>
                      <a:pt x="35" y="271"/>
                    </a:lnTo>
                    <a:lnTo>
                      <a:pt x="35" y="271"/>
                    </a:lnTo>
                    <a:lnTo>
                      <a:pt x="35" y="271"/>
                    </a:lnTo>
                    <a:lnTo>
                      <a:pt x="35" y="271"/>
                    </a:lnTo>
                    <a:lnTo>
                      <a:pt x="35" y="271"/>
                    </a:lnTo>
                    <a:lnTo>
                      <a:pt x="35" y="269"/>
                    </a:lnTo>
                    <a:lnTo>
                      <a:pt x="35" y="269"/>
                    </a:lnTo>
                    <a:lnTo>
                      <a:pt x="35" y="269"/>
                    </a:lnTo>
                    <a:lnTo>
                      <a:pt x="35" y="269"/>
                    </a:lnTo>
                    <a:lnTo>
                      <a:pt x="35" y="269"/>
                    </a:lnTo>
                    <a:lnTo>
                      <a:pt x="35" y="269"/>
                    </a:lnTo>
                    <a:lnTo>
                      <a:pt x="35" y="269"/>
                    </a:lnTo>
                    <a:lnTo>
                      <a:pt x="35" y="267"/>
                    </a:lnTo>
                    <a:lnTo>
                      <a:pt x="36" y="267"/>
                    </a:lnTo>
                    <a:lnTo>
                      <a:pt x="36" y="267"/>
                    </a:lnTo>
                    <a:lnTo>
                      <a:pt x="36" y="267"/>
                    </a:lnTo>
                    <a:lnTo>
                      <a:pt x="36" y="267"/>
                    </a:lnTo>
                    <a:lnTo>
                      <a:pt x="36" y="267"/>
                    </a:lnTo>
                    <a:lnTo>
                      <a:pt x="36" y="267"/>
                    </a:lnTo>
                    <a:lnTo>
                      <a:pt x="36" y="267"/>
                    </a:lnTo>
                    <a:lnTo>
                      <a:pt x="36" y="267"/>
                    </a:lnTo>
                    <a:lnTo>
                      <a:pt x="36" y="267"/>
                    </a:lnTo>
                    <a:lnTo>
                      <a:pt x="36" y="267"/>
                    </a:lnTo>
                    <a:lnTo>
                      <a:pt x="36" y="267"/>
                    </a:lnTo>
                    <a:lnTo>
                      <a:pt x="36" y="266"/>
                    </a:lnTo>
                    <a:lnTo>
                      <a:pt x="36" y="266"/>
                    </a:lnTo>
                    <a:lnTo>
                      <a:pt x="38" y="266"/>
                    </a:lnTo>
                    <a:lnTo>
                      <a:pt x="36" y="266"/>
                    </a:lnTo>
                    <a:lnTo>
                      <a:pt x="36" y="266"/>
                    </a:lnTo>
                    <a:lnTo>
                      <a:pt x="36" y="264"/>
                    </a:lnTo>
                    <a:lnTo>
                      <a:pt x="36" y="264"/>
                    </a:lnTo>
                    <a:lnTo>
                      <a:pt x="36" y="264"/>
                    </a:lnTo>
                    <a:lnTo>
                      <a:pt x="36" y="264"/>
                    </a:lnTo>
                    <a:lnTo>
                      <a:pt x="36" y="264"/>
                    </a:lnTo>
                    <a:lnTo>
                      <a:pt x="36" y="264"/>
                    </a:lnTo>
                    <a:lnTo>
                      <a:pt x="36" y="262"/>
                    </a:lnTo>
                    <a:lnTo>
                      <a:pt x="36" y="262"/>
                    </a:lnTo>
                    <a:lnTo>
                      <a:pt x="38" y="262"/>
                    </a:lnTo>
                    <a:lnTo>
                      <a:pt x="38" y="262"/>
                    </a:lnTo>
                    <a:lnTo>
                      <a:pt x="38" y="262"/>
                    </a:lnTo>
                    <a:lnTo>
                      <a:pt x="38" y="262"/>
                    </a:lnTo>
                    <a:lnTo>
                      <a:pt x="36" y="260"/>
                    </a:lnTo>
                    <a:lnTo>
                      <a:pt x="36" y="260"/>
                    </a:lnTo>
                    <a:lnTo>
                      <a:pt x="36" y="260"/>
                    </a:lnTo>
                    <a:lnTo>
                      <a:pt x="36" y="260"/>
                    </a:lnTo>
                    <a:lnTo>
                      <a:pt x="36" y="260"/>
                    </a:lnTo>
                    <a:lnTo>
                      <a:pt x="36" y="260"/>
                    </a:lnTo>
                    <a:lnTo>
                      <a:pt x="38" y="260"/>
                    </a:lnTo>
                    <a:lnTo>
                      <a:pt x="38" y="258"/>
                    </a:lnTo>
                    <a:lnTo>
                      <a:pt x="38" y="258"/>
                    </a:lnTo>
                    <a:lnTo>
                      <a:pt x="38" y="258"/>
                    </a:lnTo>
                    <a:lnTo>
                      <a:pt x="36" y="258"/>
                    </a:lnTo>
                    <a:lnTo>
                      <a:pt x="36" y="258"/>
                    </a:lnTo>
                    <a:lnTo>
                      <a:pt x="38" y="258"/>
                    </a:lnTo>
                    <a:lnTo>
                      <a:pt x="36" y="257"/>
                    </a:lnTo>
                    <a:lnTo>
                      <a:pt x="38" y="257"/>
                    </a:lnTo>
                    <a:lnTo>
                      <a:pt x="38" y="257"/>
                    </a:lnTo>
                    <a:lnTo>
                      <a:pt x="38" y="257"/>
                    </a:lnTo>
                    <a:lnTo>
                      <a:pt x="36" y="257"/>
                    </a:lnTo>
                    <a:lnTo>
                      <a:pt x="36" y="257"/>
                    </a:lnTo>
                    <a:lnTo>
                      <a:pt x="36" y="257"/>
                    </a:lnTo>
                    <a:lnTo>
                      <a:pt x="36" y="257"/>
                    </a:lnTo>
                    <a:lnTo>
                      <a:pt x="36" y="255"/>
                    </a:lnTo>
                    <a:lnTo>
                      <a:pt x="36" y="255"/>
                    </a:lnTo>
                    <a:lnTo>
                      <a:pt x="36" y="255"/>
                    </a:lnTo>
                    <a:lnTo>
                      <a:pt x="36" y="255"/>
                    </a:lnTo>
                    <a:lnTo>
                      <a:pt x="36" y="255"/>
                    </a:lnTo>
                    <a:lnTo>
                      <a:pt x="36" y="253"/>
                    </a:lnTo>
                    <a:lnTo>
                      <a:pt x="36" y="253"/>
                    </a:lnTo>
                    <a:lnTo>
                      <a:pt x="36" y="253"/>
                    </a:lnTo>
                    <a:lnTo>
                      <a:pt x="36" y="253"/>
                    </a:lnTo>
                    <a:lnTo>
                      <a:pt x="36" y="253"/>
                    </a:lnTo>
                    <a:lnTo>
                      <a:pt x="36" y="253"/>
                    </a:lnTo>
                    <a:lnTo>
                      <a:pt x="36" y="253"/>
                    </a:lnTo>
                    <a:lnTo>
                      <a:pt x="36" y="253"/>
                    </a:lnTo>
                    <a:lnTo>
                      <a:pt x="36" y="253"/>
                    </a:lnTo>
                    <a:lnTo>
                      <a:pt x="36" y="253"/>
                    </a:lnTo>
                    <a:lnTo>
                      <a:pt x="36" y="251"/>
                    </a:lnTo>
                    <a:lnTo>
                      <a:pt x="36" y="251"/>
                    </a:lnTo>
                    <a:lnTo>
                      <a:pt x="36" y="251"/>
                    </a:lnTo>
                    <a:lnTo>
                      <a:pt x="36" y="251"/>
                    </a:lnTo>
                    <a:lnTo>
                      <a:pt x="36" y="251"/>
                    </a:lnTo>
                    <a:lnTo>
                      <a:pt x="36" y="251"/>
                    </a:lnTo>
                    <a:lnTo>
                      <a:pt x="36" y="251"/>
                    </a:lnTo>
                    <a:lnTo>
                      <a:pt x="36" y="251"/>
                    </a:lnTo>
                    <a:lnTo>
                      <a:pt x="36" y="249"/>
                    </a:lnTo>
                    <a:lnTo>
                      <a:pt x="36" y="249"/>
                    </a:lnTo>
                    <a:lnTo>
                      <a:pt x="36" y="249"/>
                    </a:lnTo>
                    <a:lnTo>
                      <a:pt x="36" y="249"/>
                    </a:lnTo>
                    <a:lnTo>
                      <a:pt x="36" y="249"/>
                    </a:lnTo>
                    <a:lnTo>
                      <a:pt x="36" y="249"/>
                    </a:lnTo>
                    <a:lnTo>
                      <a:pt x="36" y="249"/>
                    </a:lnTo>
                    <a:lnTo>
                      <a:pt x="36" y="249"/>
                    </a:lnTo>
                    <a:lnTo>
                      <a:pt x="36" y="247"/>
                    </a:lnTo>
                    <a:lnTo>
                      <a:pt x="36" y="247"/>
                    </a:lnTo>
                    <a:lnTo>
                      <a:pt x="36" y="247"/>
                    </a:lnTo>
                    <a:lnTo>
                      <a:pt x="36" y="247"/>
                    </a:lnTo>
                    <a:lnTo>
                      <a:pt x="36" y="247"/>
                    </a:lnTo>
                    <a:lnTo>
                      <a:pt x="36" y="247"/>
                    </a:lnTo>
                    <a:lnTo>
                      <a:pt x="36" y="246"/>
                    </a:lnTo>
                    <a:lnTo>
                      <a:pt x="36" y="246"/>
                    </a:lnTo>
                    <a:lnTo>
                      <a:pt x="35" y="246"/>
                    </a:lnTo>
                    <a:lnTo>
                      <a:pt x="36" y="246"/>
                    </a:lnTo>
                    <a:lnTo>
                      <a:pt x="36" y="246"/>
                    </a:lnTo>
                    <a:lnTo>
                      <a:pt x="36" y="246"/>
                    </a:lnTo>
                    <a:lnTo>
                      <a:pt x="36" y="246"/>
                    </a:lnTo>
                    <a:lnTo>
                      <a:pt x="36" y="246"/>
                    </a:lnTo>
                    <a:lnTo>
                      <a:pt x="36" y="244"/>
                    </a:lnTo>
                    <a:lnTo>
                      <a:pt x="36" y="244"/>
                    </a:lnTo>
                    <a:lnTo>
                      <a:pt x="36" y="244"/>
                    </a:lnTo>
                    <a:lnTo>
                      <a:pt x="36" y="244"/>
                    </a:lnTo>
                    <a:lnTo>
                      <a:pt x="36" y="244"/>
                    </a:lnTo>
                    <a:lnTo>
                      <a:pt x="36" y="244"/>
                    </a:lnTo>
                    <a:lnTo>
                      <a:pt x="36" y="244"/>
                    </a:lnTo>
                    <a:lnTo>
                      <a:pt x="36" y="244"/>
                    </a:lnTo>
                    <a:lnTo>
                      <a:pt x="35" y="244"/>
                    </a:lnTo>
                    <a:lnTo>
                      <a:pt x="35" y="244"/>
                    </a:lnTo>
                    <a:lnTo>
                      <a:pt x="35" y="244"/>
                    </a:lnTo>
                    <a:lnTo>
                      <a:pt x="35" y="244"/>
                    </a:lnTo>
                    <a:lnTo>
                      <a:pt x="35" y="244"/>
                    </a:lnTo>
                    <a:lnTo>
                      <a:pt x="35" y="244"/>
                    </a:lnTo>
                    <a:lnTo>
                      <a:pt x="35" y="244"/>
                    </a:lnTo>
                    <a:lnTo>
                      <a:pt x="35" y="244"/>
                    </a:lnTo>
                    <a:lnTo>
                      <a:pt x="35" y="244"/>
                    </a:lnTo>
                    <a:lnTo>
                      <a:pt x="35" y="242"/>
                    </a:lnTo>
                    <a:lnTo>
                      <a:pt x="35" y="242"/>
                    </a:lnTo>
                    <a:lnTo>
                      <a:pt x="33" y="242"/>
                    </a:lnTo>
                    <a:lnTo>
                      <a:pt x="33" y="242"/>
                    </a:lnTo>
                    <a:lnTo>
                      <a:pt x="33" y="242"/>
                    </a:lnTo>
                    <a:lnTo>
                      <a:pt x="33" y="242"/>
                    </a:lnTo>
                    <a:lnTo>
                      <a:pt x="33" y="242"/>
                    </a:lnTo>
                    <a:lnTo>
                      <a:pt x="33" y="242"/>
                    </a:lnTo>
                    <a:lnTo>
                      <a:pt x="33" y="242"/>
                    </a:lnTo>
                    <a:lnTo>
                      <a:pt x="33" y="240"/>
                    </a:lnTo>
                    <a:lnTo>
                      <a:pt x="33" y="240"/>
                    </a:lnTo>
                    <a:lnTo>
                      <a:pt x="33" y="240"/>
                    </a:lnTo>
                    <a:lnTo>
                      <a:pt x="33" y="240"/>
                    </a:lnTo>
                    <a:lnTo>
                      <a:pt x="33" y="240"/>
                    </a:lnTo>
                    <a:lnTo>
                      <a:pt x="31" y="240"/>
                    </a:lnTo>
                    <a:lnTo>
                      <a:pt x="31" y="240"/>
                    </a:lnTo>
                    <a:lnTo>
                      <a:pt x="31" y="240"/>
                    </a:lnTo>
                    <a:lnTo>
                      <a:pt x="31" y="240"/>
                    </a:lnTo>
                    <a:lnTo>
                      <a:pt x="31" y="240"/>
                    </a:lnTo>
                    <a:lnTo>
                      <a:pt x="31" y="240"/>
                    </a:lnTo>
                    <a:lnTo>
                      <a:pt x="31" y="240"/>
                    </a:lnTo>
                    <a:lnTo>
                      <a:pt x="31" y="240"/>
                    </a:lnTo>
                    <a:lnTo>
                      <a:pt x="31" y="238"/>
                    </a:lnTo>
                    <a:lnTo>
                      <a:pt x="31" y="238"/>
                    </a:lnTo>
                    <a:lnTo>
                      <a:pt x="31" y="238"/>
                    </a:lnTo>
                    <a:lnTo>
                      <a:pt x="31" y="238"/>
                    </a:lnTo>
                    <a:lnTo>
                      <a:pt x="31" y="238"/>
                    </a:lnTo>
                    <a:lnTo>
                      <a:pt x="29" y="238"/>
                    </a:lnTo>
                    <a:lnTo>
                      <a:pt x="29" y="238"/>
                    </a:lnTo>
                    <a:lnTo>
                      <a:pt x="29" y="237"/>
                    </a:lnTo>
                    <a:lnTo>
                      <a:pt x="29" y="237"/>
                    </a:lnTo>
                    <a:lnTo>
                      <a:pt x="29" y="237"/>
                    </a:lnTo>
                    <a:lnTo>
                      <a:pt x="27" y="237"/>
                    </a:lnTo>
                    <a:lnTo>
                      <a:pt x="27" y="237"/>
                    </a:lnTo>
                    <a:lnTo>
                      <a:pt x="27" y="237"/>
                    </a:lnTo>
                    <a:lnTo>
                      <a:pt x="27" y="237"/>
                    </a:lnTo>
                    <a:lnTo>
                      <a:pt x="27" y="237"/>
                    </a:lnTo>
                    <a:lnTo>
                      <a:pt x="27" y="237"/>
                    </a:lnTo>
                    <a:lnTo>
                      <a:pt x="26" y="237"/>
                    </a:lnTo>
                    <a:lnTo>
                      <a:pt x="26" y="237"/>
                    </a:lnTo>
                    <a:lnTo>
                      <a:pt x="26" y="237"/>
                    </a:lnTo>
                    <a:lnTo>
                      <a:pt x="26" y="237"/>
                    </a:lnTo>
                    <a:lnTo>
                      <a:pt x="26" y="235"/>
                    </a:lnTo>
                    <a:lnTo>
                      <a:pt x="26" y="235"/>
                    </a:lnTo>
                    <a:lnTo>
                      <a:pt x="26" y="235"/>
                    </a:lnTo>
                    <a:lnTo>
                      <a:pt x="26" y="235"/>
                    </a:lnTo>
                    <a:lnTo>
                      <a:pt x="26" y="235"/>
                    </a:lnTo>
                    <a:lnTo>
                      <a:pt x="26" y="235"/>
                    </a:lnTo>
                    <a:lnTo>
                      <a:pt x="26" y="235"/>
                    </a:lnTo>
                    <a:lnTo>
                      <a:pt x="26" y="235"/>
                    </a:lnTo>
                    <a:lnTo>
                      <a:pt x="26" y="235"/>
                    </a:lnTo>
                    <a:lnTo>
                      <a:pt x="26" y="233"/>
                    </a:lnTo>
                    <a:lnTo>
                      <a:pt x="26" y="233"/>
                    </a:lnTo>
                    <a:lnTo>
                      <a:pt x="26" y="233"/>
                    </a:lnTo>
                    <a:lnTo>
                      <a:pt x="26" y="233"/>
                    </a:lnTo>
                    <a:lnTo>
                      <a:pt x="26" y="233"/>
                    </a:lnTo>
                    <a:lnTo>
                      <a:pt x="26" y="233"/>
                    </a:lnTo>
                    <a:lnTo>
                      <a:pt x="26" y="233"/>
                    </a:lnTo>
                    <a:lnTo>
                      <a:pt x="26" y="233"/>
                    </a:lnTo>
                    <a:lnTo>
                      <a:pt x="26" y="233"/>
                    </a:lnTo>
                    <a:lnTo>
                      <a:pt x="26" y="233"/>
                    </a:lnTo>
                    <a:lnTo>
                      <a:pt x="24" y="231"/>
                    </a:lnTo>
                    <a:lnTo>
                      <a:pt x="24" y="231"/>
                    </a:lnTo>
                    <a:lnTo>
                      <a:pt x="24" y="231"/>
                    </a:lnTo>
                    <a:lnTo>
                      <a:pt x="24" y="231"/>
                    </a:lnTo>
                    <a:lnTo>
                      <a:pt x="24" y="231"/>
                    </a:lnTo>
                    <a:lnTo>
                      <a:pt x="24" y="231"/>
                    </a:lnTo>
                    <a:lnTo>
                      <a:pt x="24" y="231"/>
                    </a:lnTo>
                    <a:lnTo>
                      <a:pt x="24" y="231"/>
                    </a:lnTo>
                    <a:lnTo>
                      <a:pt x="24" y="231"/>
                    </a:lnTo>
                    <a:lnTo>
                      <a:pt x="24" y="231"/>
                    </a:lnTo>
                    <a:lnTo>
                      <a:pt x="24" y="229"/>
                    </a:lnTo>
                    <a:lnTo>
                      <a:pt x="24" y="229"/>
                    </a:lnTo>
                    <a:lnTo>
                      <a:pt x="24" y="229"/>
                    </a:lnTo>
                    <a:lnTo>
                      <a:pt x="24" y="229"/>
                    </a:lnTo>
                    <a:lnTo>
                      <a:pt x="22" y="229"/>
                    </a:lnTo>
                    <a:lnTo>
                      <a:pt x="22" y="229"/>
                    </a:lnTo>
                    <a:lnTo>
                      <a:pt x="22" y="229"/>
                    </a:lnTo>
                    <a:lnTo>
                      <a:pt x="22" y="229"/>
                    </a:lnTo>
                    <a:lnTo>
                      <a:pt x="22" y="229"/>
                    </a:lnTo>
                    <a:lnTo>
                      <a:pt x="22" y="229"/>
                    </a:lnTo>
                    <a:lnTo>
                      <a:pt x="22" y="229"/>
                    </a:lnTo>
                    <a:lnTo>
                      <a:pt x="22" y="229"/>
                    </a:lnTo>
                    <a:lnTo>
                      <a:pt x="22" y="229"/>
                    </a:lnTo>
                    <a:lnTo>
                      <a:pt x="22" y="229"/>
                    </a:lnTo>
                    <a:lnTo>
                      <a:pt x="20" y="228"/>
                    </a:lnTo>
                    <a:lnTo>
                      <a:pt x="20" y="228"/>
                    </a:lnTo>
                    <a:lnTo>
                      <a:pt x="20" y="229"/>
                    </a:lnTo>
                    <a:lnTo>
                      <a:pt x="20" y="229"/>
                    </a:lnTo>
                    <a:lnTo>
                      <a:pt x="18" y="228"/>
                    </a:lnTo>
                    <a:lnTo>
                      <a:pt x="18" y="229"/>
                    </a:lnTo>
                    <a:lnTo>
                      <a:pt x="18" y="229"/>
                    </a:lnTo>
                    <a:lnTo>
                      <a:pt x="18" y="229"/>
                    </a:lnTo>
                    <a:lnTo>
                      <a:pt x="18" y="229"/>
                    </a:lnTo>
                    <a:lnTo>
                      <a:pt x="18" y="229"/>
                    </a:lnTo>
                    <a:lnTo>
                      <a:pt x="16" y="229"/>
                    </a:lnTo>
                    <a:lnTo>
                      <a:pt x="16" y="229"/>
                    </a:lnTo>
                    <a:lnTo>
                      <a:pt x="16" y="229"/>
                    </a:lnTo>
                    <a:lnTo>
                      <a:pt x="16" y="229"/>
                    </a:lnTo>
                    <a:lnTo>
                      <a:pt x="16" y="229"/>
                    </a:lnTo>
                    <a:lnTo>
                      <a:pt x="16" y="228"/>
                    </a:lnTo>
                    <a:lnTo>
                      <a:pt x="16" y="228"/>
                    </a:lnTo>
                    <a:lnTo>
                      <a:pt x="16" y="228"/>
                    </a:lnTo>
                    <a:lnTo>
                      <a:pt x="15" y="228"/>
                    </a:lnTo>
                    <a:lnTo>
                      <a:pt x="15" y="229"/>
                    </a:lnTo>
                    <a:lnTo>
                      <a:pt x="15" y="229"/>
                    </a:lnTo>
                    <a:lnTo>
                      <a:pt x="15" y="229"/>
                    </a:lnTo>
                    <a:lnTo>
                      <a:pt x="15" y="229"/>
                    </a:lnTo>
                    <a:lnTo>
                      <a:pt x="15" y="229"/>
                    </a:lnTo>
                    <a:lnTo>
                      <a:pt x="15" y="229"/>
                    </a:lnTo>
                    <a:lnTo>
                      <a:pt x="15" y="229"/>
                    </a:lnTo>
                    <a:lnTo>
                      <a:pt x="15" y="229"/>
                    </a:lnTo>
                    <a:lnTo>
                      <a:pt x="13" y="229"/>
                    </a:lnTo>
                    <a:lnTo>
                      <a:pt x="13" y="229"/>
                    </a:lnTo>
                    <a:lnTo>
                      <a:pt x="13" y="229"/>
                    </a:lnTo>
                    <a:lnTo>
                      <a:pt x="13" y="229"/>
                    </a:lnTo>
                    <a:lnTo>
                      <a:pt x="13" y="229"/>
                    </a:lnTo>
                    <a:lnTo>
                      <a:pt x="13" y="229"/>
                    </a:lnTo>
                    <a:lnTo>
                      <a:pt x="13" y="229"/>
                    </a:lnTo>
                    <a:lnTo>
                      <a:pt x="13" y="229"/>
                    </a:lnTo>
                    <a:lnTo>
                      <a:pt x="11" y="229"/>
                    </a:lnTo>
                    <a:lnTo>
                      <a:pt x="11" y="228"/>
                    </a:lnTo>
                    <a:lnTo>
                      <a:pt x="11" y="228"/>
                    </a:lnTo>
                    <a:lnTo>
                      <a:pt x="11" y="228"/>
                    </a:lnTo>
                    <a:lnTo>
                      <a:pt x="11" y="228"/>
                    </a:lnTo>
                    <a:lnTo>
                      <a:pt x="11" y="228"/>
                    </a:lnTo>
                    <a:lnTo>
                      <a:pt x="11" y="228"/>
                    </a:lnTo>
                    <a:lnTo>
                      <a:pt x="11" y="228"/>
                    </a:lnTo>
                    <a:lnTo>
                      <a:pt x="9" y="228"/>
                    </a:lnTo>
                    <a:lnTo>
                      <a:pt x="9" y="228"/>
                    </a:lnTo>
                    <a:lnTo>
                      <a:pt x="9" y="226"/>
                    </a:lnTo>
                    <a:lnTo>
                      <a:pt x="9" y="226"/>
                    </a:lnTo>
                    <a:lnTo>
                      <a:pt x="9" y="226"/>
                    </a:lnTo>
                    <a:lnTo>
                      <a:pt x="9" y="226"/>
                    </a:lnTo>
                    <a:lnTo>
                      <a:pt x="9" y="226"/>
                    </a:lnTo>
                    <a:lnTo>
                      <a:pt x="9" y="226"/>
                    </a:lnTo>
                    <a:lnTo>
                      <a:pt x="9" y="226"/>
                    </a:lnTo>
                    <a:lnTo>
                      <a:pt x="7" y="226"/>
                    </a:lnTo>
                    <a:lnTo>
                      <a:pt x="7" y="226"/>
                    </a:lnTo>
                    <a:lnTo>
                      <a:pt x="7" y="226"/>
                    </a:lnTo>
                    <a:lnTo>
                      <a:pt x="7" y="226"/>
                    </a:lnTo>
                    <a:lnTo>
                      <a:pt x="7" y="224"/>
                    </a:lnTo>
                    <a:lnTo>
                      <a:pt x="7" y="224"/>
                    </a:lnTo>
                    <a:lnTo>
                      <a:pt x="7" y="224"/>
                    </a:lnTo>
                    <a:lnTo>
                      <a:pt x="7" y="224"/>
                    </a:lnTo>
                    <a:lnTo>
                      <a:pt x="7" y="224"/>
                    </a:lnTo>
                    <a:lnTo>
                      <a:pt x="7" y="224"/>
                    </a:lnTo>
                    <a:lnTo>
                      <a:pt x="7" y="224"/>
                    </a:lnTo>
                    <a:lnTo>
                      <a:pt x="7" y="224"/>
                    </a:lnTo>
                    <a:lnTo>
                      <a:pt x="7" y="224"/>
                    </a:lnTo>
                    <a:lnTo>
                      <a:pt x="7" y="222"/>
                    </a:lnTo>
                    <a:lnTo>
                      <a:pt x="7" y="222"/>
                    </a:lnTo>
                    <a:lnTo>
                      <a:pt x="7" y="222"/>
                    </a:lnTo>
                    <a:lnTo>
                      <a:pt x="7" y="222"/>
                    </a:lnTo>
                    <a:lnTo>
                      <a:pt x="7" y="222"/>
                    </a:lnTo>
                    <a:lnTo>
                      <a:pt x="7" y="222"/>
                    </a:lnTo>
                    <a:lnTo>
                      <a:pt x="7" y="222"/>
                    </a:lnTo>
                    <a:lnTo>
                      <a:pt x="7" y="222"/>
                    </a:lnTo>
                    <a:lnTo>
                      <a:pt x="7" y="222"/>
                    </a:lnTo>
                    <a:lnTo>
                      <a:pt x="6" y="222"/>
                    </a:lnTo>
                    <a:lnTo>
                      <a:pt x="6" y="222"/>
                    </a:lnTo>
                    <a:lnTo>
                      <a:pt x="6" y="222"/>
                    </a:lnTo>
                    <a:lnTo>
                      <a:pt x="6" y="222"/>
                    </a:lnTo>
                    <a:lnTo>
                      <a:pt x="4" y="222"/>
                    </a:lnTo>
                    <a:lnTo>
                      <a:pt x="4" y="222"/>
                    </a:lnTo>
                    <a:lnTo>
                      <a:pt x="4" y="222"/>
                    </a:lnTo>
                    <a:lnTo>
                      <a:pt x="4" y="222"/>
                    </a:lnTo>
                    <a:lnTo>
                      <a:pt x="4" y="222"/>
                    </a:lnTo>
                    <a:lnTo>
                      <a:pt x="4" y="222"/>
                    </a:lnTo>
                    <a:lnTo>
                      <a:pt x="4" y="222"/>
                    </a:lnTo>
                    <a:lnTo>
                      <a:pt x="4" y="222"/>
                    </a:lnTo>
                    <a:lnTo>
                      <a:pt x="4" y="220"/>
                    </a:lnTo>
                    <a:lnTo>
                      <a:pt x="4" y="220"/>
                    </a:lnTo>
                    <a:lnTo>
                      <a:pt x="4" y="220"/>
                    </a:lnTo>
                    <a:lnTo>
                      <a:pt x="4" y="220"/>
                    </a:lnTo>
                    <a:lnTo>
                      <a:pt x="4" y="220"/>
                    </a:lnTo>
                    <a:lnTo>
                      <a:pt x="2" y="220"/>
                    </a:lnTo>
                    <a:lnTo>
                      <a:pt x="2" y="220"/>
                    </a:lnTo>
                    <a:lnTo>
                      <a:pt x="2" y="220"/>
                    </a:lnTo>
                    <a:lnTo>
                      <a:pt x="2" y="219"/>
                    </a:lnTo>
                    <a:lnTo>
                      <a:pt x="2" y="219"/>
                    </a:lnTo>
                    <a:lnTo>
                      <a:pt x="2" y="219"/>
                    </a:lnTo>
                    <a:lnTo>
                      <a:pt x="2" y="219"/>
                    </a:lnTo>
                    <a:lnTo>
                      <a:pt x="2" y="219"/>
                    </a:lnTo>
                    <a:lnTo>
                      <a:pt x="2" y="219"/>
                    </a:lnTo>
                    <a:lnTo>
                      <a:pt x="2" y="219"/>
                    </a:lnTo>
                    <a:lnTo>
                      <a:pt x="4" y="219"/>
                    </a:lnTo>
                    <a:lnTo>
                      <a:pt x="4" y="219"/>
                    </a:lnTo>
                    <a:lnTo>
                      <a:pt x="4" y="217"/>
                    </a:lnTo>
                    <a:lnTo>
                      <a:pt x="4" y="217"/>
                    </a:lnTo>
                    <a:lnTo>
                      <a:pt x="4" y="217"/>
                    </a:lnTo>
                    <a:lnTo>
                      <a:pt x="4" y="215"/>
                    </a:lnTo>
                    <a:lnTo>
                      <a:pt x="4" y="215"/>
                    </a:lnTo>
                    <a:lnTo>
                      <a:pt x="4" y="215"/>
                    </a:lnTo>
                    <a:lnTo>
                      <a:pt x="4" y="215"/>
                    </a:lnTo>
                    <a:lnTo>
                      <a:pt x="4" y="215"/>
                    </a:lnTo>
                    <a:lnTo>
                      <a:pt x="4" y="215"/>
                    </a:lnTo>
                    <a:lnTo>
                      <a:pt x="4" y="215"/>
                    </a:lnTo>
                    <a:lnTo>
                      <a:pt x="4" y="215"/>
                    </a:lnTo>
                    <a:lnTo>
                      <a:pt x="4" y="213"/>
                    </a:lnTo>
                    <a:lnTo>
                      <a:pt x="4" y="213"/>
                    </a:lnTo>
                    <a:lnTo>
                      <a:pt x="4" y="213"/>
                    </a:lnTo>
                    <a:lnTo>
                      <a:pt x="4" y="213"/>
                    </a:lnTo>
                    <a:lnTo>
                      <a:pt x="4" y="213"/>
                    </a:lnTo>
                    <a:lnTo>
                      <a:pt x="4" y="213"/>
                    </a:lnTo>
                    <a:lnTo>
                      <a:pt x="4" y="213"/>
                    </a:lnTo>
                    <a:lnTo>
                      <a:pt x="4" y="211"/>
                    </a:lnTo>
                    <a:lnTo>
                      <a:pt x="4" y="211"/>
                    </a:lnTo>
                    <a:lnTo>
                      <a:pt x="4" y="211"/>
                    </a:lnTo>
                    <a:lnTo>
                      <a:pt x="4" y="209"/>
                    </a:lnTo>
                    <a:lnTo>
                      <a:pt x="4" y="209"/>
                    </a:lnTo>
                    <a:lnTo>
                      <a:pt x="4" y="209"/>
                    </a:lnTo>
                    <a:lnTo>
                      <a:pt x="4" y="209"/>
                    </a:lnTo>
                    <a:lnTo>
                      <a:pt x="4" y="209"/>
                    </a:lnTo>
                    <a:lnTo>
                      <a:pt x="4" y="209"/>
                    </a:lnTo>
                    <a:lnTo>
                      <a:pt x="2" y="209"/>
                    </a:lnTo>
                    <a:lnTo>
                      <a:pt x="2" y="208"/>
                    </a:lnTo>
                    <a:lnTo>
                      <a:pt x="2" y="208"/>
                    </a:lnTo>
                    <a:lnTo>
                      <a:pt x="2" y="208"/>
                    </a:lnTo>
                    <a:lnTo>
                      <a:pt x="2" y="206"/>
                    </a:lnTo>
                    <a:lnTo>
                      <a:pt x="2" y="206"/>
                    </a:lnTo>
                    <a:lnTo>
                      <a:pt x="2" y="206"/>
                    </a:lnTo>
                    <a:lnTo>
                      <a:pt x="2" y="206"/>
                    </a:lnTo>
                    <a:lnTo>
                      <a:pt x="0" y="206"/>
                    </a:lnTo>
                    <a:lnTo>
                      <a:pt x="0" y="206"/>
                    </a:lnTo>
                    <a:lnTo>
                      <a:pt x="0" y="206"/>
                    </a:lnTo>
                    <a:lnTo>
                      <a:pt x="0" y="206"/>
                    </a:lnTo>
                    <a:lnTo>
                      <a:pt x="0" y="204"/>
                    </a:lnTo>
                    <a:lnTo>
                      <a:pt x="0" y="204"/>
                    </a:lnTo>
                    <a:lnTo>
                      <a:pt x="0" y="204"/>
                    </a:lnTo>
                    <a:lnTo>
                      <a:pt x="0" y="204"/>
                    </a:lnTo>
                    <a:lnTo>
                      <a:pt x="0" y="204"/>
                    </a:lnTo>
                    <a:lnTo>
                      <a:pt x="0" y="202"/>
                    </a:lnTo>
                    <a:lnTo>
                      <a:pt x="0" y="202"/>
                    </a:lnTo>
                    <a:lnTo>
                      <a:pt x="0" y="202"/>
                    </a:lnTo>
                    <a:lnTo>
                      <a:pt x="0" y="202"/>
                    </a:lnTo>
                    <a:lnTo>
                      <a:pt x="0" y="202"/>
                    </a:lnTo>
                    <a:lnTo>
                      <a:pt x="0" y="202"/>
                    </a:lnTo>
                    <a:lnTo>
                      <a:pt x="0" y="200"/>
                    </a:lnTo>
                    <a:lnTo>
                      <a:pt x="0" y="200"/>
                    </a:lnTo>
                    <a:lnTo>
                      <a:pt x="0" y="200"/>
                    </a:lnTo>
                    <a:lnTo>
                      <a:pt x="2" y="200"/>
                    </a:lnTo>
                    <a:lnTo>
                      <a:pt x="2" y="200"/>
                    </a:lnTo>
                    <a:lnTo>
                      <a:pt x="2" y="199"/>
                    </a:lnTo>
                    <a:lnTo>
                      <a:pt x="4" y="200"/>
                    </a:lnTo>
                    <a:lnTo>
                      <a:pt x="4" y="199"/>
                    </a:lnTo>
                    <a:lnTo>
                      <a:pt x="4" y="199"/>
                    </a:lnTo>
                    <a:lnTo>
                      <a:pt x="6" y="199"/>
                    </a:lnTo>
                    <a:lnTo>
                      <a:pt x="6" y="197"/>
                    </a:lnTo>
                    <a:lnTo>
                      <a:pt x="7" y="197"/>
                    </a:lnTo>
                    <a:lnTo>
                      <a:pt x="7" y="197"/>
                    </a:lnTo>
                    <a:lnTo>
                      <a:pt x="9" y="197"/>
                    </a:lnTo>
                    <a:lnTo>
                      <a:pt x="9" y="197"/>
                    </a:lnTo>
                    <a:lnTo>
                      <a:pt x="9" y="195"/>
                    </a:lnTo>
                    <a:lnTo>
                      <a:pt x="11" y="195"/>
                    </a:lnTo>
                    <a:lnTo>
                      <a:pt x="9" y="193"/>
                    </a:lnTo>
                    <a:lnTo>
                      <a:pt x="9" y="193"/>
                    </a:lnTo>
                    <a:lnTo>
                      <a:pt x="9" y="193"/>
                    </a:lnTo>
                    <a:lnTo>
                      <a:pt x="9" y="193"/>
                    </a:lnTo>
                    <a:lnTo>
                      <a:pt x="9" y="191"/>
                    </a:lnTo>
                    <a:lnTo>
                      <a:pt x="9" y="191"/>
                    </a:lnTo>
                    <a:lnTo>
                      <a:pt x="9" y="191"/>
                    </a:lnTo>
                    <a:lnTo>
                      <a:pt x="11" y="190"/>
                    </a:lnTo>
                    <a:lnTo>
                      <a:pt x="11" y="190"/>
                    </a:lnTo>
                    <a:lnTo>
                      <a:pt x="13" y="188"/>
                    </a:lnTo>
                    <a:lnTo>
                      <a:pt x="13" y="188"/>
                    </a:lnTo>
                    <a:lnTo>
                      <a:pt x="15" y="186"/>
                    </a:lnTo>
                    <a:lnTo>
                      <a:pt x="15" y="186"/>
                    </a:lnTo>
                    <a:lnTo>
                      <a:pt x="15" y="186"/>
                    </a:lnTo>
                    <a:lnTo>
                      <a:pt x="16" y="186"/>
                    </a:lnTo>
                    <a:lnTo>
                      <a:pt x="16" y="186"/>
                    </a:lnTo>
                    <a:lnTo>
                      <a:pt x="16" y="186"/>
                    </a:lnTo>
                    <a:lnTo>
                      <a:pt x="16" y="186"/>
                    </a:lnTo>
                    <a:lnTo>
                      <a:pt x="18" y="188"/>
                    </a:lnTo>
                    <a:lnTo>
                      <a:pt x="18" y="188"/>
                    </a:lnTo>
                    <a:lnTo>
                      <a:pt x="18" y="188"/>
                    </a:lnTo>
                    <a:lnTo>
                      <a:pt x="20" y="188"/>
                    </a:lnTo>
                    <a:lnTo>
                      <a:pt x="20" y="188"/>
                    </a:lnTo>
                    <a:lnTo>
                      <a:pt x="20" y="188"/>
                    </a:lnTo>
                    <a:lnTo>
                      <a:pt x="22" y="188"/>
                    </a:lnTo>
                    <a:lnTo>
                      <a:pt x="22" y="188"/>
                    </a:lnTo>
                    <a:lnTo>
                      <a:pt x="24" y="188"/>
                    </a:lnTo>
                    <a:lnTo>
                      <a:pt x="24" y="188"/>
                    </a:lnTo>
                    <a:lnTo>
                      <a:pt x="24" y="188"/>
                    </a:lnTo>
                    <a:lnTo>
                      <a:pt x="24" y="188"/>
                    </a:lnTo>
                    <a:lnTo>
                      <a:pt x="26" y="190"/>
                    </a:lnTo>
                    <a:lnTo>
                      <a:pt x="26" y="190"/>
                    </a:lnTo>
                    <a:lnTo>
                      <a:pt x="26" y="188"/>
                    </a:lnTo>
                    <a:lnTo>
                      <a:pt x="26" y="188"/>
                    </a:lnTo>
                    <a:lnTo>
                      <a:pt x="26" y="188"/>
                    </a:lnTo>
                    <a:lnTo>
                      <a:pt x="27" y="188"/>
                    </a:lnTo>
                    <a:lnTo>
                      <a:pt x="27" y="190"/>
                    </a:lnTo>
                    <a:lnTo>
                      <a:pt x="27" y="190"/>
                    </a:lnTo>
                    <a:lnTo>
                      <a:pt x="27" y="190"/>
                    </a:lnTo>
                    <a:lnTo>
                      <a:pt x="27" y="190"/>
                    </a:lnTo>
                    <a:lnTo>
                      <a:pt x="27" y="191"/>
                    </a:lnTo>
                    <a:lnTo>
                      <a:pt x="29" y="191"/>
                    </a:lnTo>
                    <a:lnTo>
                      <a:pt x="29" y="191"/>
                    </a:lnTo>
                    <a:lnTo>
                      <a:pt x="29" y="193"/>
                    </a:lnTo>
                    <a:lnTo>
                      <a:pt x="29" y="193"/>
                    </a:lnTo>
                    <a:lnTo>
                      <a:pt x="29" y="195"/>
                    </a:lnTo>
                    <a:lnTo>
                      <a:pt x="29" y="197"/>
                    </a:lnTo>
                    <a:lnTo>
                      <a:pt x="29" y="197"/>
                    </a:lnTo>
                    <a:lnTo>
                      <a:pt x="29" y="197"/>
                    </a:lnTo>
                    <a:lnTo>
                      <a:pt x="29" y="197"/>
                    </a:lnTo>
                    <a:lnTo>
                      <a:pt x="29" y="197"/>
                    </a:lnTo>
                    <a:lnTo>
                      <a:pt x="31" y="197"/>
                    </a:lnTo>
                    <a:lnTo>
                      <a:pt x="31" y="197"/>
                    </a:lnTo>
                    <a:lnTo>
                      <a:pt x="31" y="197"/>
                    </a:lnTo>
                    <a:lnTo>
                      <a:pt x="31" y="197"/>
                    </a:lnTo>
                    <a:lnTo>
                      <a:pt x="31" y="197"/>
                    </a:lnTo>
                    <a:lnTo>
                      <a:pt x="33" y="197"/>
                    </a:lnTo>
                    <a:lnTo>
                      <a:pt x="33" y="197"/>
                    </a:lnTo>
                    <a:lnTo>
                      <a:pt x="33" y="197"/>
                    </a:lnTo>
                    <a:lnTo>
                      <a:pt x="35" y="199"/>
                    </a:lnTo>
                    <a:lnTo>
                      <a:pt x="36" y="199"/>
                    </a:lnTo>
                    <a:lnTo>
                      <a:pt x="36" y="199"/>
                    </a:lnTo>
                    <a:lnTo>
                      <a:pt x="38" y="199"/>
                    </a:lnTo>
                    <a:lnTo>
                      <a:pt x="38" y="197"/>
                    </a:lnTo>
                    <a:lnTo>
                      <a:pt x="38" y="197"/>
                    </a:lnTo>
                    <a:lnTo>
                      <a:pt x="38" y="197"/>
                    </a:lnTo>
                    <a:lnTo>
                      <a:pt x="38" y="195"/>
                    </a:lnTo>
                    <a:lnTo>
                      <a:pt x="40" y="195"/>
                    </a:lnTo>
                    <a:lnTo>
                      <a:pt x="40" y="195"/>
                    </a:lnTo>
                    <a:lnTo>
                      <a:pt x="40" y="195"/>
                    </a:lnTo>
                    <a:lnTo>
                      <a:pt x="40" y="195"/>
                    </a:lnTo>
                    <a:lnTo>
                      <a:pt x="42" y="195"/>
                    </a:lnTo>
                    <a:lnTo>
                      <a:pt x="42" y="195"/>
                    </a:lnTo>
                    <a:lnTo>
                      <a:pt x="44" y="197"/>
                    </a:lnTo>
                    <a:lnTo>
                      <a:pt x="45" y="197"/>
                    </a:lnTo>
                    <a:lnTo>
                      <a:pt x="47" y="195"/>
                    </a:lnTo>
                    <a:lnTo>
                      <a:pt x="51" y="195"/>
                    </a:lnTo>
                    <a:lnTo>
                      <a:pt x="51" y="193"/>
                    </a:lnTo>
                    <a:lnTo>
                      <a:pt x="53" y="193"/>
                    </a:lnTo>
                    <a:lnTo>
                      <a:pt x="53" y="193"/>
                    </a:lnTo>
                    <a:lnTo>
                      <a:pt x="53" y="195"/>
                    </a:lnTo>
                    <a:lnTo>
                      <a:pt x="53" y="195"/>
                    </a:lnTo>
                    <a:lnTo>
                      <a:pt x="54" y="197"/>
                    </a:lnTo>
                    <a:lnTo>
                      <a:pt x="54" y="197"/>
                    </a:lnTo>
                    <a:lnTo>
                      <a:pt x="54" y="197"/>
                    </a:lnTo>
                    <a:lnTo>
                      <a:pt x="54" y="199"/>
                    </a:lnTo>
                    <a:lnTo>
                      <a:pt x="54" y="199"/>
                    </a:lnTo>
                    <a:lnTo>
                      <a:pt x="53" y="200"/>
                    </a:lnTo>
                    <a:lnTo>
                      <a:pt x="53" y="200"/>
                    </a:lnTo>
                    <a:lnTo>
                      <a:pt x="53" y="202"/>
                    </a:lnTo>
                    <a:lnTo>
                      <a:pt x="53" y="202"/>
                    </a:lnTo>
                    <a:lnTo>
                      <a:pt x="54" y="204"/>
                    </a:lnTo>
                    <a:lnTo>
                      <a:pt x="54" y="206"/>
                    </a:lnTo>
                    <a:lnTo>
                      <a:pt x="54" y="208"/>
                    </a:lnTo>
                    <a:lnTo>
                      <a:pt x="56" y="208"/>
                    </a:lnTo>
                    <a:lnTo>
                      <a:pt x="56" y="208"/>
                    </a:lnTo>
                    <a:lnTo>
                      <a:pt x="56" y="208"/>
                    </a:lnTo>
                    <a:lnTo>
                      <a:pt x="58" y="208"/>
                    </a:lnTo>
                    <a:lnTo>
                      <a:pt x="58" y="208"/>
                    </a:lnTo>
                    <a:lnTo>
                      <a:pt x="60" y="208"/>
                    </a:lnTo>
                    <a:lnTo>
                      <a:pt x="60" y="208"/>
                    </a:lnTo>
                    <a:lnTo>
                      <a:pt x="60" y="206"/>
                    </a:lnTo>
                    <a:lnTo>
                      <a:pt x="60" y="206"/>
                    </a:lnTo>
                    <a:lnTo>
                      <a:pt x="62" y="206"/>
                    </a:lnTo>
                    <a:lnTo>
                      <a:pt x="62" y="206"/>
                    </a:lnTo>
                    <a:lnTo>
                      <a:pt x="62" y="206"/>
                    </a:lnTo>
                    <a:lnTo>
                      <a:pt x="62" y="206"/>
                    </a:lnTo>
                    <a:lnTo>
                      <a:pt x="63" y="206"/>
                    </a:lnTo>
                    <a:lnTo>
                      <a:pt x="63" y="206"/>
                    </a:lnTo>
                    <a:lnTo>
                      <a:pt x="63" y="206"/>
                    </a:lnTo>
                    <a:lnTo>
                      <a:pt x="63" y="206"/>
                    </a:lnTo>
                    <a:lnTo>
                      <a:pt x="63" y="206"/>
                    </a:lnTo>
                    <a:lnTo>
                      <a:pt x="65" y="206"/>
                    </a:lnTo>
                    <a:lnTo>
                      <a:pt x="65" y="206"/>
                    </a:lnTo>
                    <a:lnTo>
                      <a:pt x="65" y="206"/>
                    </a:lnTo>
                    <a:lnTo>
                      <a:pt x="65" y="206"/>
                    </a:lnTo>
                    <a:lnTo>
                      <a:pt x="65" y="206"/>
                    </a:lnTo>
                    <a:lnTo>
                      <a:pt x="65" y="206"/>
                    </a:lnTo>
                    <a:lnTo>
                      <a:pt x="67" y="204"/>
                    </a:lnTo>
                    <a:lnTo>
                      <a:pt x="67" y="204"/>
                    </a:lnTo>
                    <a:lnTo>
                      <a:pt x="67" y="202"/>
                    </a:lnTo>
                    <a:lnTo>
                      <a:pt x="67" y="202"/>
                    </a:lnTo>
                    <a:lnTo>
                      <a:pt x="69" y="202"/>
                    </a:lnTo>
                    <a:lnTo>
                      <a:pt x="69" y="202"/>
                    </a:lnTo>
                    <a:lnTo>
                      <a:pt x="69" y="204"/>
                    </a:lnTo>
                    <a:lnTo>
                      <a:pt x="69" y="204"/>
                    </a:lnTo>
                    <a:lnTo>
                      <a:pt x="69" y="204"/>
                    </a:lnTo>
                    <a:lnTo>
                      <a:pt x="71" y="204"/>
                    </a:lnTo>
                    <a:lnTo>
                      <a:pt x="71" y="204"/>
                    </a:lnTo>
                    <a:lnTo>
                      <a:pt x="71" y="206"/>
                    </a:lnTo>
                    <a:lnTo>
                      <a:pt x="71" y="206"/>
                    </a:lnTo>
                    <a:lnTo>
                      <a:pt x="71" y="206"/>
                    </a:lnTo>
                    <a:lnTo>
                      <a:pt x="73" y="206"/>
                    </a:lnTo>
                    <a:lnTo>
                      <a:pt x="73" y="208"/>
                    </a:lnTo>
                    <a:lnTo>
                      <a:pt x="74" y="208"/>
                    </a:lnTo>
                    <a:lnTo>
                      <a:pt x="74" y="209"/>
                    </a:lnTo>
                    <a:lnTo>
                      <a:pt x="74" y="209"/>
                    </a:lnTo>
                    <a:lnTo>
                      <a:pt x="74" y="209"/>
                    </a:lnTo>
                    <a:lnTo>
                      <a:pt x="74" y="209"/>
                    </a:lnTo>
                    <a:lnTo>
                      <a:pt x="74" y="211"/>
                    </a:lnTo>
                    <a:lnTo>
                      <a:pt x="76" y="211"/>
                    </a:lnTo>
                    <a:lnTo>
                      <a:pt x="78" y="211"/>
                    </a:lnTo>
                    <a:lnTo>
                      <a:pt x="78" y="213"/>
                    </a:lnTo>
                    <a:lnTo>
                      <a:pt x="80" y="213"/>
                    </a:lnTo>
                    <a:lnTo>
                      <a:pt x="80" y="213"/>
                    </a:lnTo>
                    <a:lnTo>
                      <a:pt x="80" y="213"/>
                    </a:lnTo>
                    <a:lnTo>
                      <a:pt x="82" y="213"/>
                    </a:lnTo>
                    <a:lnTo>
                      <a:pt x="82" y="213"/>
                    </a:lnTo>
                    <a:lnTo>
                      <a:pt x="83" y="213"/>
                    </a:lnTo>
                    <a:lnTo>
                      <a:pt x="83" y="215"/>
                    </a:lnTo>
                    <a:lnTo>
                      <a:pt x="85" y="215"/>
                    </a:lnTo>
                    <a:lnTo>
                      <a:pt x="85" y="215"/>
                    </a:lnTo>
                    <a:lnTo>
                      <a:pt x="87" y="217"/>
                    </a:lnTo>
                    <a:lnTo>
                      <a:pt x="87" y="217"/>
                    </a:lnTo>
                    <a:lnTo>
                      <a:pt x="87" y="217"/>
                    </a:lnTo>
                    <a:lnTo>
                      <a:pt x="89" y="217"/>
                    </a:lnTo>
                    <a:lnTo>
                      <a:pt x="89" y="217"/>
                    </a:lnTo>
                    <a:lnTo>
                      <a:pt x="89" y="217"/>
                    </a:lnTo>
                    <a:lnTo>
                      <a:pt x="89" y="217"/>
                    </a:lnTo>
                    <a:lnTo>
                      <a:pt x="91" y="217"/>
                    </a:lnTo>
                    <a:lnTo>
                      <a:pt x="91" y="215"/>
                    </a:lnTo>
                    <a:lnTo>
                      <a:pt x="91" y="215"/>
                    </a:lnTo>
                    <a:lnTo>
                      <a:pt x="91" y="215"/>
                    </a:lnTo>
                    <a:lnTo>
                      <a:pt x="91" y="215"/>
                    </a:lnTo>
                    <a:lnTo>
                      <a:pt x="91" y="215"/>
                    </a:lnTo>
                    <a:lnTo>
                      <a:pt x="92" y="213"/>
                    </a:lnTo>
                    <a:lnTo>
                      <a:pt x="94" y="215"/>
                    </a:lnTo>
                    <a:lnTo>
                      <a:pt x="94" y="215"/>
                    </a:lnTo>
                    <a:lnTo>
                      <a:pt x="94" y="213"/>
                    </a:lnTo>
                    <a:lnTo>
                      <a:pt x="94" y="213"/>
                    </a:lnTo>
                    <a:lnTo>
                      <a:pt x="94" y="211"/>
                    </a:lnTo>
                    <a:lnTo>
                      <a:pt x="96" y="209"/>
                    </a:lnTo>
                    <a:lnTo>
                      <a:pt x="96" y="209"/>
                    </a:lnTo>
                    <a:lnTo>
                      <a:pt x="96" y="209"/>
                    </a:lnTo>
                    <a:lnTo>
                      <a:pt x="98" y="209"/>
                    </a:lnTo>
                    <a:lnTo>
                      <a:pt x="98" y="209"/>
                    </a:lnTo>
                    <a:lnTo>
                      <a:pt x="100" y="209"/>
                    </a:lnTo>
                    <a:lnTo>
                      <a:pt x="100" y="209"/>
                    </a:lnTo>
                    <a:lnTo>
                      <a:pt x="100" y="211"/>
                    </a:lnTo>
                    <a:lnTo>
                      <a:pt x="100" y="211"/>
                    </a:lnTo>
                    <a:lnTo>
                      <a:pt x="101" y="211"/>
                    </a:lnTo>
                    <a:lnTo>
                      <a:pt x="101" y="211"/>
                    </a:lnTo>
                    <a:lnTo>
                      <a:pt x="101" y="211"/>
                    </a:lnTo>
                    <a:lnTo>
                      <a:pt x="103" y="209"/>
                    </a:lnTo>
                    <a:lnTo>
                      <a:pt x="101" y="209"/>
                    </a:lnTo>
                    <a:lnTo>
                      <a:pt x="101" y="208"/>
                    </a:lnTo>
                    <a:lnTo>
                      <a:pt x="101" y="208"/>
                    </a:lnTo>
                    <a:lnTo>
                      <a:pt x="103" y="208"/>
                    </a:lnTo>
                    <a:lnTo>
                      <a:pt x="103" y="206"/>
                    </a:lnTo>
                    <a:lnTo>
                      <a:pt x="103" y="206"/>
                    </a:lnTo>
                    <a:lnTo>
                      <a:pt x="103" y="206"/>
                    </a:lnTo>
                    <a:lnTo>
                      <a:pt x="105" y="206"/>
                    </a:lnTo>
                    <a:lnTo>
                      <a:pt x="105" y="206"/>
                    </a:lnTo>
                    <a:lnTo>
                      <a:pt x="105" y="206"/>
                    </a:lnTo>
                    <a:lnTo>
                      <a:pt x="105" y="206"/>
                    </a:lnTo>
                    <a:lnTo>
                      <a:pt x="107" y="206"/>
                    </a:lnTo>
                    <a:lnTo>
                      <a:pt x="107" y="206"/>
                    </a:lnTo>
                    <a:lnTo>
                      <a:pt x="109" y="206"/>
                    </a:lnTo>
                    <a:lnTo>
                      <a:pt x="109" y="206"/>
                    </a:lnTo>
                    <a:lnTo>
                      <a:pt x="109" y="204"/>
                    </a:lnTo>
                    <a:lnTo>
                      <a:pt x="109" y="204"/>
                    </a:lnTo>
                    <a:lnTo>
                      <a:pt x="109" y="202"/>
                    </a:lnTo>
                    <a:lnTo>
                      <a:pt x="109" y="202"/>
                    </a:lnTo>
                    <a:lnTo>
                      <a:pt x="109" y="202"/>
                    </a:lnTo>
                    <a:lnTo>
                      <a:pt x="109" y="202"/>
                    </a:lnTo>
                    <a:lnTo>
                      <a:pt x="109" y="202"/>
                    </a:lnTo>
                    <a:lnTo>
                      <a:pt x="107" y="202"/>
                    </a:lnTo>
                    <a:lnTo>
                      <a:pt x="107" y="200"/>
                    </a:lnTo>
                    <a:lnTo>
                      <a:pt x="107" y="200"/>
                    </a:lnTo>
                    <a:lnTo>
                      <a:pt x="109" y="200"/>
                    </a:lnTo>
                    <a:lnTo>
                      <a:pt x="109" y="200"/>
                    </a:lnTo>
                    <a:lnTo>
                      <a:pt x="111" y="199"/>
                    </a:lnTo>
                    <a:lnTo>
                      <a:pt x="111" y="199"/>
                    </a:lnTo>
                    <a:lnTo>
                      <a:pt x="111" y="199"/>
                    </a:lnTo>
                    <a:lnTo>
                      <a:pt x="111" y="199"/>
                    </a:lnTo>
                    <a:lnTo>
                      <a:pt x="112" y="200"/>
                    </a:lnTo>
                    <a:lnTo>
                      <a:pt x="112" y="200"/>
                    </a:lnTo>
                    <a:lnTo>
                      <a:pt x="112" y="200"/>
                    </a:lnTo>
                    <a:lnTo>
                      <a:pt x="112" y="200"/>
                    </a:lnTo>
                    <a:lnTo>
                      <a:pt x="112" y="200"/>
                    </a:lnTo>
                    <a:lnTo>
                      <a:pt x="112" y="202"/>
                    </a:lnTo>
                    <a:lnTo>
                      <a:pt x="111" y="206"/>
                    </a:lnTo>
                    <a:lnTo>
                      <a:pt x="111" y="206"/>
                    </a:lnTo>
                    <a:lnTo>
                      <a:pt x="112" y="206"/>
                    </a:lnTo>
                    <a:lnTo>
                      <a:pt x="112" y="206"/>
                    </a:lnTo>
                    <a:lnTo>
                      <a:pt x="114" y="206"/>
                    </a:lnTo>
                    <a:lnTo>
                      <a:pt x="114" y="206"/>
                    </a:lnTo>
                    <a:lnTo>
                      <a:pt x="114" y="206"/>
                    </a:lnTo>
                    <a:lnTo>
                      <a:pt x="114" y="204"/>
                    </a:lnTo>
                    <a:lnTo>
                      <a:pt x="114" y="204"/>
                    </a:lnTo>
                    <a:lnTo>
                      <a:pt x="114" y="204"/>
                    </a:lnTo>
                    <a:lnTo>
                      <a:pt x="114" y="202"/>
                    </a:lnTo>
                    <a:lnTo>
                      <a:pt x="114" y="200"/>
                    </a:lnTo>
                    <a:lnTo>
                      <a:pt x="114" y="200"/>
                    </a:lnTo>
                    <a:lnTo>
                      <a:pt x="114" y="200"/>
                    </a:lnTo>
                    <a:lnTo>
                      <a:pt x="116" y="200"/>
                    </a:lnTo>
                    <a:lnTo>
                      <a:pt x="116" y="200"/>
                    </a:lnTo>
                    <a:lnTo>
                      <a:pt x="116" y="200"/>
                    </a:lnTo>
                    <a:lnTo>
                      <a:pt x="116" y="202"/>
                    </a:lnTo>
                    <a:lnTo>
                      <a:pt x="116" y="202"/>
                    </a:lnTo>
                    <a:lnTo>
                      <a:pt x="116" y="202"/>
                    </a:lnTo>
                    <a:lnTo>
                      <a:pt x="116" y="202"/>
                    </a:lnTo>
                    <a:lnTo>
                      <a:pt x="116" y="204"/>
                    </a:lnTo>
                    <a:lnTo>
                      <a:pt x="116" y="204"/>
                    </a:lnTo>
                    <a:lnTo>
                      <a:pt x="116" y="204"/>
                    </a:lnTo>
                    <a:lnTo>
                      <a:pt x="116" y="204"/>
                    </a:lnTo>
                    <a:lnTo>
                      <a:pt x="118" y="204"/>
                    </a:lnTo>
                    <a:lnTo>
                      <a:pt x="118" y="204"/>
                    </a:lnTo>
                    <a:lnTo>
                      <a:pt x="118" y="204"/>
                    </a:lnTo>
                    <a:lnTo>
                      <a:pt x="118" y="204"/>
                    </a:lnTo>
                    <a:lnTo>
                      <a:pt x="120" y="204"/>
                    </a:lnTo>
                    <a:lnTo>
                      <a:pt x="120" y="204"/>
                    </a:lnTo>
                    <a:lnTo>
                      <a:pt x="120" y="204"/>
                    </a:lnTo>
                    <a:lnTo>
                      <a:pt x="120" y="202"/>
                    </a:lnTo>
                    <a:lnTo>
                      <a:pt x="120" y="202"/>
                    </a:lnTo>
                    <a:lnTo>
                      <a:pt x="120" y="202"/>
                    </a:lnTo>
                    <a:lnTo>
                      <a:pt x="120" y="202"/>
                    </a:lnTo>
                    <a:lnTo>
                      <a:pt x="120" y="202"/>
                    </a:lnTo>
                    <a:lnTo>
                      <a:pt x="118" y="200"/>
                    </a:lnTo>
                    <a:lnTo>
                      <a:pt x="116" y="200"/>
                    </a:lnTo>
                    <a:lnTo>
                      <a:pt x="116" y="199"/>
                    </a:lnTo>
                    <a:lnTo>
                      <a:pt x="116" y="199"/>
                    </a:lnTo>
                    <a:lnTo>
                      <a:pt x="116" y="199"/>
                    </a:lnTo>
                    <a:lnTo>
                      <a:pt x="116" y="199"/>
                    </a:lnTo>
                    <a:lnTo>
                      <a:pt x="118" y="197"/>
                    </a:lnTo>
                    <a:lnTo>
                      <a:pt x="118" y="197"/>
                    </a:lnTo>
                    <a:lnTo>
                      <a:pt x="118" y="197"/>
                    </a:lnTo>
                    <a:lnTo>
                      <a:pt x="120" y="197"/>
                    </a:lnTo>
                    <a:lnTo>
                      <a:pt x="120" y="197"/>
                    </a:lnTo>
                    <a:lnTo>
                      <a:pt x="120" y="197"/>
                    </a:lnTo>
                    <a:lnTo>
                      <a:pt x="120" y="199"/>
                    </a:lnTo>
                    <a:lnTo>
                      <a:pt x="120" y="199"/>
                    </a:lnTo>
                    <a:lnTo>
                      <a:pt x="120" y="199"/>
                    </a:lnTo>
                    <a:lnTo>
                      <a:pt x="120" y="199"/>
                    </a:lnTo>
                    <a:lnTo>
                      <a:pt x="120" y="199"/>
                    </a:lnTo>
                    <a:lnTo>
                      <a:pt x="120" y="199"/>
                    </a:lnTo>
                    <a:lnTo>
                      <a:pt x="120" y="199"/>
                    </a:lnTo>
                    <a:lnTo>
                      <a:pt x="121" y="199"/>
                    </a:lnTo>
                    <a:lnTo>
                      <a:pt x="121" y="197"/>
                    </a:lnTo>
                    <a:lnTo>
                      <a:pt x="121" y="197"/>
                    </a:lnTo>
                    <a:lnTo>
                      <a:pt x="121" y="197"/>
                    </a:lnTo>
                    <a:lnTo>
                      <a:pt x="121" y="197"/>
                    </a:lnTo>
                    <a:lnTo>
                      <a:pt x="121" y="197"/>
                    </a:lnTo>
                    <a:lnTo>
                      <a:pt x="121" y="195"/>
                    </a:lnTo>
                    <a:lnTo>
                      <a:pt x="121" y="195"/>
                    </a:lnTo>
                    <a:lnTo>
                      <a:pt x="121" y="195"/>
                    </a:lnTo>
                    <a:lnTo>
                      <a:pt x="121" y="193"/>
                    </a:lnTo>
                    <a:lnTo>
                      <a:pt x="121" y="193"/>
                    </a:lnTo>
                    <a:lnTo>
                      <a:pt x="123" y="193"/>
                    </a:lnTo>
                    <a:lnTo>
                      <a:pt x="123" y="191"/>
                    </a:lnTo>
                    <a:lnTo>
                      <a:pt x="123" y="191"/>
                    </a:lnTo>
                    <a:lnTo>
                      <a:pt x="121" y="191"/>
                    </a:lnTo>
                    <a:lnTo>
                      <a:pt x="121" y="190"/>
                    </a:lnTo>
                    <a:lnTo>
                      <a:pt x="121" y="190"/>
                    </a:lnTo>
                    <a:lnTo>
                      <a:pt x="121" y="190"/>
                    </a:lnTo>
                    <a:lnTo>
                      <a:pt x="121" y="190"/>
                    </a:lnTo>
                    <a:lnTo>
                      <a:pt x="123" y="190"/>
                    </a:lnTo>
                    <a:lnTo>
                      <a:pt x="123" y="190"/>
                    </a:lnTo>
                    <a:lnTo>
                      <a:pt x="123" y="190"/>
                    </a:lnTo>
                    <a:lnTo>
                      <a:pt x="123" y="188"/>
                    </a:lnTo>
                    <a:lnTo>
                      <a:pt x="123" y="188"/>
                    </a:lnTo>
                    <a:lnTo>
                      <a:pt x="123" y="186"/>
                    </a:lnTo>
                    <a:lnTo>
                      <a:pt x="123" y="186"/>
                    </a:lnTo>
                    <a:lnTo>
                      <a:pt x="123" y="186"/>
                    </a:lnTo>
                    <a:lnTo>
                      <a:pt x="123" y="184"/>
                    </a:lnTo>
                    <a:lnTo>
                      <a:pt x="123" y="184"/>
                    </a:lnTo>
                    <a:lnTo>
                      <a:pt x="123" y="184"/>
                    </a:lnTo>
                    <a:lnTo>
                      <a:pt x="123" y="182"/>
                    </a:lnTo>
                    <a:lnTo>
                      <a:pt x="123" y="182"/>
                    </a:lnTo>
                    <a:lnTo>
                      <a:pt x="123" y="182"/>
                    </a:lnTo>
                    <a:lnTo>
                      <a:pt x="123" y="182"/>
                    </a:lnTo>
                    <a:lnTo>
                      <a:pt x="123" y="182"/>
                    </a:lnTo>
                    <a:lnTo>
                      <a:pt x="125" y="182"/>
                    </a:lnTo>
                    <a:lnTo>
                      <a:pt x="125" y="182"/>
                    </a:lnTo>
                    <a:lnTo>
                      <a:pt x="125" y="184"/>
                    </a:lnTo>
                    <a:lnTo>
                      <a:pt x="127" y="184"/>
                    </a:lnTo>
                    <a:lnTo>
                      <a:pt x="129" y="186"/>
                    </a:lnTo>
                    <a:lnTo>
                      <a:pt x="129" y="186"/>
                    </a:lnTo>
                    <a:lnTo>
                      <a:pt x="129" y="188"/>
                    </a:lnTo>
                    <a:lnTo>
                      <a:pt x="129" y="188"/>
                    </a:lnTo>
                    <a:lnTo>
                      <a:pt x="130" y="188"/>
                    </a:lnTo>
                    <a:lnTo>
                      <a:pt x="130" y="188"/>
                    </a:lnTo>
                    <a:lnTo>
                      <a:pt x="132" y="188"/>
                    </a:lnTo>
                    <a:lnTo>
                      <a:pt x="132" y="188"/>
                    </a:lnTo>
                    <a:lnTo>
                      <a:pt x="132" y="188"/>
                    </a:lnTo>
                    <a:lnTo>
                      <a:pt x="132" y="190"/>
                    </a:lnTo>
                    <a:lnTo>
                      <a:pt x="132" y="190"/>
                    </a:lnTo>
                    <a:lnTo>
                      <a:pt x="130" y="190"/>
                    </a:lnTo>
                    <a:lnTo>
                      <a:pt x="130" y="191"/>
                    </a:lnTo>
                    <a:lnTo>
                      <a:pt x="130" y="191"/>
                    </a:lnTo>
                    <a:lnTo>
                      <a:pt x="130" y="191"/>
                    </a:lnTo>
                    <a:lnTo>
                      <a:pt x="130" y="193"/>
                    </a:lnTo>
                    <a:lnTo>
                      <a:pt x="130" y="193"/>
                    </a:lnTo>
                    <a:lnTo>
                      <a:pt x="130" y="193"/>
                    </a:lnTo>
                    <a:lnTo>
                      <a:pt x="130" y="195"/>
                    </a:lnTo>
                    <a:lnTo>
                      <a:pt x="132" y="195"/>
                    </a:lnTo>
                    <a:lnTo>
                      <a:pt x="132" y="195"/>
                    </a:lnTo>
                    <a:lnTo>
                      <a:pt x="134" y="195"/>
                    </a:lnTo>
                    <a:lnTo>
                      <a:pt x="134" y="195"/>
                    </a:lnTo>
                    <a:lnTo>
                      <a:pt x="134" y="195"/>
                    </a:lnTo>
                    <a:lnTo>
                      <a:pt x="136" y="195"/>
                    </a:lnTo>
                    <a:lnTo>
                      <a:pt x="136" y="195"/>
                    </a:lnTo>
                    <a:lnTo>
                      <a:pt x="136" y="195"/>
                    </a:lnTo>
                    <a:lnTo>
                      <a:pt x="136" y="195"/>
                    </a:lnTo>
                    <a:lnTo>
                      <a:pt x="138" y="195"/>
                    </a:lnTo>
                    <a:lnTo>
                      <a:pt x="138" y="195"/>
                    </a:lnTo>
                    <a:lnTo>
                      <a:pt x="139" y="195"/>
                    </a:lnTo>
                    <a:lnTo>
                      <a:pt x="139" y="195"/>
                    </a:lnTo>
                    <a:lnTo>
                      <a:pt x="141" y="195"/>
                    </a:lnTo>
                    <a:lnTo>
                      <a:pt x="141" y="195"/>
                    </a:lnTo>
                    <a:lnTo>
                      <a:pt x="143" y="195"/>
                    </a:lnTo>
                    <a:lnTo>
                      <a:pt x="143" y="197"/>
                    </a:lnTo>
                    <a:lnTo>
                      <a:pt x="143" y="197"/>
                    </a:lnTo>
                    <a:lnTo>
                      <a:pt x="145" y="197"/>
                    </a:lnTo>
                    <a:lnTo>
                      <a:pt x="145" y="197"/>
                    </a:lnTo>
                    <a:lnTo>
                      <a:pt x="145" y="199"/>
                    </a:lnTo>
                    <a:lnTo>
                      <a:pt x="145" y="199"/>
                    </a:lnTo>
                    <a:lnTo>
                      <a:pt x="147" y="199"/>
                    </a:lnTo>
                    <a:lnTo>
                      <a:pt x="147" y="199"/>
                    </a:lnTo>
                    <a:lnTo>
                      <a:pt x="147" y="200"/>
                    </a:lnTo>
                    <a:lnTo>
                      <a:pt x="149" y="200"/>
                    </a:lnTo>
                    <a:lnTo>
                      <a:pt x="150" y="200"/>
                    </a:lnTo>
                    <a:lnTo>
                      <a:pt x="150" y="200"/>
                    </a:lnTo>
                    <a:lnTo>
                      <a:pt x="152" y="200"/>
                    </a:lnTo>
                    <a:lnTo>
                      <a:pt x="152" y="200"/>
                    </a:lnTo>
                    <a:lnTo>
                      <a:pt x="152" y="200"/>
                    </a:lnTo>
                    <a:lnTo>
                      <a:pt x="152" y="200"/>
                    </a:lnTo>
                    <a:lnTo>
                      <a:pt x="154" y="200"/>
                    </a:lnTo>
                    <a:lnTo>
                      <a:pt x="156" y="200"/>
                    </a:lnTo>
                    <a:lnTo>
                      <a:pt x="156" y="200"/>
                    </a:lnTo>
                    <a:lnTo>
                      <a:pt x="156" y="200"/>
                    </a:lnTo>
                    <a:lnTo>
                      <a:pt x="156" y="202"/>
                    </a:lnTo>
                    <a:lnTo>
                      <a:pt x="158" y="202"/>
                    </a:lnTo>
                    <a:lnTo>
                      <a:pt x="158" y="202"/>
                    </a:lnTo>
                    <a:lnTo>
                      <a:pt x="158" y="202"/>
                    </a:lnTo>
                    <a:lnTo>
                      <a:pt x="158" y="202"/>
                    </a:lnTo>
                    <a:lnTo>
                      <a:pt x="158" y="202"/>
                    </a:lnTo>
                    <a:lnTo>
                      <a:pt x="158" y="202"/>
                    </a:lnTo>
                    <a:lnTo>
                      <a:pt x="158" y="202"/>
                    </a:lnTo>
                    <a:lnTo>
                      <a:pt x="159" y="202"/>
                    </a:lnTo>
                    <a:lnTo>
                      <a:pt x="159" y="202"/>
                    </a:lnTo>
                    <a:lnTo>
                      <a:pt x="161" y="202"/>
                    </a:lnTo>
                    <a:lnTo>
                      <a:pt x="161" y="202"/>
                    </a:lnTo>
                    <a:lnTo>
                      <a:pt x="161" y="202"/>
                    </a:lnTo>
                    <a:lnTo>
                      <a:pt x="161" y="200"/>
                    </a:lnTo>
                    <a:lnTo>
                      <a:pt x="161" y="200"/>
                    </a:lnTo>
                    <a:lnTo>
                      <a:pt x="161" y="200"/>
                    </a:lnTo>
                    <a:lnTo>
                      <a:pt x="161" y="200"/>
                    </a:lnTo>
                    <a:lnTo>
                      <a:pt x="161" y="200"/>
                    </a:lnTo>
                    <a:lnTo>
                      <a:pt x="159" y="200"/>
                    </a:lnTo>
                    <a:lnTo>
                      <a:pt x="159" y="199"/>
                    </a:lnTo>
                    <a:lnTo>
                      <a:pt x="158" y="199"/>
                    </a:lnTo>
                    <a:lnTo>
                      <a:pt x="158" y="199"/>
                    </a:lnTo>
                    <a:lnTo>
                      <a:pt x="158" y="197"/>
                    </a:lnTo>
                    <a:lnTo>
                      <a:pt x="158" y="197"/>
                    </a:lnTo>
                    <a:lnTo>
                      <a:pt x="158" y="197"/>
                    </a:lnTo>
                    <a:lnTo>
                      <a:pt x="158" y="197"/>
                    </a:lnTo>
                    <a:lnTo>
                      <a:pt x="156" y="197"/>
                    </a:lnTo>
                    <a:lnTo>
                      <a:pt x="156" y="197"/>
                    </a:lnTo>
                    <a:lnTo>
                      <a:pt x="156" y="197"/>
                    </a:lnTo>
                    <a:lnTo>
                      <a:pt x="156" y="197"/>
                    </a:lnTo>
                    <a:lnTo>
                      <a:pt x="154" y="197"/>
                    </a:lnTo>
                    <a:lnTo>
                      <a:pt x="154" y="197"/>
                    </a:lnTo>
                    <a:lnTo>
                      <a:pt x="154" y="197"/>
                    </a:lnTo>
                    <a:lnTo>
                      <a:pt x="154" y="195"/>
                    </a:lnTo>
                    <a:lnTo>
                      <a:pt x="154" y="195"/>
                    </a:lnTo>
                    <a:lnTo>
                      <a:pt x="154" y="195"/>
                    </a:lnTo>
                    <a:lnTo>
                      <a:pt x="154" y="195"/>
                    </a:lnTo>
                    <a:lnTo>
                      <a:pt x="154" y="195"/>
                    </a:lnTo>
                    <a:lnTo>
                      <a:pt x="156" y="195"/>
                    </a:lnTo>
                    <a:lnTo>
                      <a:pt x="156" y="193"/>
                    </a:lnTo>
                    <a:lnTo>
                      <a:pt x="158" y="193"/>
                    </a:lnTo>
                    <a:lnTo>
                      <a:pt x="159" y="193"/>
                    </a:lnTo>
                    <a:lnTo>
                      <a:pt x="159" y="193"/>
                    </a:lnTo>
                    <a:lnTo>
                      <a:pt x="161" y="193"/>
                    </a:lnTo>
                    <a:lnTo>
                      <a:pt x="161" y="193"/>
                    </a:lnTo>
                    <a:lnTo>
                      <a:pt x="161" y="193"/>
                    </a:lnTo>
                    <a:lnTo>
                      <a:pt x="161" y="193"/>
                    </a:lnTo>
                    <a:lnTo>
                      <a:pt x="161" y="193"/>
                    </a:lnTo>
                    <a:lnTo>
                      <a:pt x="163" y="193"/>
                    </a:lnTo>
                    <a:lnTo>
                      <a:pt x="163" y="193"/>
                    </a:lnTo>
                    <a:lnTo>
                      <a:pt x="163" y="193"/>
                    </a:lnTo>
                    <a:lnTo>
                      <a:pt x="163" y="193"/>
                    </a:lnTo>
                    <a:lnTo>
                      <a:pt x="163" y="193"/>
                    </a:lnTo>
                    <a:lnTo>
                      <a:pt x="163" y="193"/>
                    </a:lnTo>
                    <a:lnTo>
                      <a:pt x="163" y="191"/>
                    </a:lnTo>
                    <a:lnTo>
                      <a:pt x="165" y="190"/>
                    </a:lnTo>
                    <a:lnTo>
                      <a:pt x="165" y="190"/>
                    </a:lnTo>
                    <a:lnTo>
                      <a:pt x="165" y="188"/>
                    </a:lnTo>
                    <a:lnTo>
                      <a:pt x="167" y="188"/>
                    </a:lnTo>
                    <a:lnTo>
                      <a:pt x="167" y="188"/>
                    </a:lnTo>
                    <a:lnTo>
                      <a:pt x="167" y="188"/>
                    </a:lnTo>
                    <a:lnTo>
                      <a:pt x="167" y="188"/>
                    </a:lnTo>
                    <a:lnTo>
                      <a:pt x="167" y="188"/>
                    </a:lnTo>
                    <a:lnTo>
                      <a:pt x="167" y="188"/>
                    </a:lnTo>
                    <a:lnTo>
                      <a:pt x="167" y="188"/>
                    </a:lnTo>
                    <a:lnTo>
                      <a:pt x="167" y="190"/>
                    </a:lnTo>
                    <a:lnTo>
                      <a:pt x="167" y="190"/>
                    </a:lnTo>
                    <a:lnTo>
                      <a:pt x="167" y="190"/>
                    </a:lnTo>
                    <a:lnTo>
                      <a:pt x="168" y="190"/>
                    </a:lnTo>
                    <a:lnTo>
                      <a:pt x="168" y="190"/>
                    </a:lnTo>
                    <a:lnTo>
                      <a:pt x="168" y="190"/>
                    </a:lnTo>
                    <a:lnTo>
                      <a:pt x="168" y="191"/>
                    </a:lnTo>
                    <a:lnTo>
                      <a:pt x="168" y="191"/>
                    </a:lnTo>
                    <a:lnTo>
                      <a:pt x="168" y="191"/>
                    </a:lnTo>
                    <a:lnTo>
                      <a:pt x="170" y="191"/>
                    </a:lnTo>
                    <a:lnTo>
                      <a:pt x="170" y="191"/>
                    </a:lnTo>
                    <a:lnTo>
                      <a:pt x="170" y="191"/>
                    </a:lnTo>
                    <a:lnTo>
                      <a:pt x="170" y="191"/>
                    </a:lnTo>
                    <a:lnTo>
                      <a:pt x="170" y="190"/>
                    </a:lnTo>
                    <a:lnTo>
                      <a:pt x="170" y="190"/>
                    </a:lnTo>
                    <a:lnTo>
                      <a:pt x="172" y="190"/>
                    </a:lnTo>
                    <a:lnTo>
                      <a:pt x="172" y="188"/>
                    </a:lnTo>
                    <a:lnTo>
                      <a:pt x="174" y="188"/>
                    </a:lnTo>
                    <a:lnTo>
                      <a:pt x="176" y="188"/>
                    </a:lnTo>
                    <a:lnTo>
                      <a:pt x="176" y="188"/>
                    </a:lnTo>
                    <a:lnTo>
                      <a:pt x="177" y="188"/>
                    </a:lnTo>
                    <a:lnTo>
                      <a:pt x="177" y="186"/>
                    </a:lnTo>
                    <a:lnTo>
                      <a:pt x="177" y="186"/>
                    </a:lnTo>
                    <a:lnTo>
                      <a:pt x="177" y="186"/>
                    </a:lnTo>
                    <a:lnTo>
                      <a:pt x="179" y="184"/>
                    </a:lnTo>
                    <a:lnTo>
                      <a:pt x="179" y="184"/>
                    </a:lnTo>
                    <a:lnTo>
                      <a:pt x="181" y="184"/>
                    </a:lnTo>
                    <a:lnTo>
                      <a:pt x="181" y="184"/>
                    </a:lnTo>
                    <a:lnTo>
                      <a:pt x="181" y="184"/>
                    </a:lnTo>
                    <a:lnTo>
                      <a:pt x="181" y="184"/>
                    </a:lnTo>
                    <a:lnTo>
                      <a:pt x="181" y="184"/>
                    </a:lnTo>
                    <a:lnTo>
                      <a:pt x="181" y="184"/>
                    </a:lnTo>
                    <a:lnTo>
                      <a:pt x="181" y="186"/>
                    </a:lnTo>
                    <a:lnTo>
                      <a:pt x="181" y="186"/>
                    </a:lnTo>
                    <a:lnTo>
                      <a:pt x="183" y="186"/>
                    </a:lnTo>
                    <a:lnTo>
                      <a:pt x="183" y="186"/>
                    </a:lnTo>
                    <a:lnTo>
                      <a:pt x="183" y="188"/>
                    </a:lnTo>
                    <a:lnTo>
                      <a:pt x="181" y="188"/>
                    </a:lnTo>
                    <a:lnTo>
                      <a:pt x="181" y="190"/>
                    </a:lnTo>
                    <a:lnTo>
                      <a:pt x="181" y="191"/>
                    </a:lnTo>
                    <a:lnTo>
                      <a:pt x="181" y="191"/>
                    </a:lnTo>
                    <a:lnTo>
                      <a:pt x="181" y="191"/>
                    </a:lnTo>
                    <a:lnTo>
                      <a:pt x="181" y="193"/>
                    </a:lnTo>
                    <a:lnTo>
                      <a:pt x="183" y="193"/>
                    </a:lnTo>
                    <a:lnTo>
                      <a:pt x="183" y="193"/>
                    </a:lnTo>
                    <a:lnTo>
                      <a:pt x="185" y="193"/>
                    </a:lnTo>
                    <a:lnTo>
                      <a:pt x="186" y="193"/>
                    </a:lnTo>
                    <a:lnTo>
                      <a:pt x="186" y="191"/>
                    </a:lnTo>
                    <a:lnTo>
                      <a:pt x="188" y="191"/>
                    </a:lnTo>
                    <a:lnTo>
                      <a:pt x="188" y="191"/>
                    </a:lnTo>
                    <a:lnTo>
                      <a:pt x="190" y="193"/>
                    </a:lnTo>
                    <a:lnTo>
                      <a:pt x="190" y="193"/>
                    </a:lnTo>
                    <a:lnTo>
                      <a:pt x="190" y="193"/>
                    </a:lnTo>
                    <a:lnTo>
                      <a:pt x="190" y="193"/>
                    </a:lnTo>
                    <a:lnTo>
                      <a:pt x="190" y="193"/>
                    </a:lnTo>
                    <a:lnTo>
                      <a:pt x="190" y="195"/>
                    </a:lnTo>
                    <a:lnTo>
                      <a:pt x="190" y="195"/>
                    </a:lnTo>
                    <a:lnTo>
                      <a:pt x="192" y="195"/>
                    </a:lnTo>
                    <a:lnTo>
                      <a:pt x="192" y="195"/>
                    </a:lnTo>
                    <a:lnTo>
                      <a:pt x="192" y="197"/>
                    </a:lnTo>
                    <a:lnTo>
                      <a:pt x="192" y="197"/>
                    </a:lnTo>
                    <a:lnTo>
                      <a:pt x="190" y="197"/>
                    </a:lnTo>
                    <a:lnTo>
                      <a:pt x="190" y="197"/>
                    </a:lnTo>
                    <a:lnTo>
                      <a:pt x="190" y="197"/>
                    </a:lnTo>
                    <a:lnTo>
                      <a:pt x="190" y="197"/>
                    </a:lnTo>
                    <a:lnTo>
                      <a:pt x="190" y="197"/>
                    </a:lnTo>
                    <a:lnTo>
                      <a:pt x="190" y="197"/>
                    </a:lnTo>
                    <a:lnTo>
                      <a:pt x="190" y="197"/>
                    </a:lnTo>
                    <a:lnTo>
                      <a:pt x="190" y="199"/>
                    </a:lnTo>
                    <a:lnTo>
                      <a:pt x="190" y="199"/>
                    </a:lnTo>
                    <a:lnTo>
                      <a:pt x="190" y="199"/>
                    </a:lnTo>
                    <a:lnTo>
                      <a:pt x="190" y="199"/>
                    </a:lnTo>
                    <a:lnTo>
                      <a:pt x="190" y="199"/>
                    </a:lnTo>
                    <a:lnTo>
                      <a:pt x="190" y="199"/>
                    </a:lnTo>
                    <a:lnTo>
                      <a:pt x="190" y="199"/>
                    </a:lnTo>
                    <a:lnTo>
                      <a:pt x="190" y="199"/>
                    </a:lnTo>
                    <a:lnTo>
                      <a:pt x="192" y="199"/>
                    </a:lnTo>
                    <a:lnTo>
                      <a:pt x="192" y="199"/>
                    </a:lnTo>
                    <a:lnTo>
                      <a:pt x="192" y="197"/>
                    </a:lnTo>
                    <a:lnTo>
                      <a:pt x="192" y="197"/>
                    </a:lnTo>
                    <a:lnTo>
                      <a:pt x="194" y="197"/>
                    </a:lnTo>
                    <a:lnTo>
                      <a:pt x="194" y="197"/>
                    </a:lnTo>
                    <a:lnTo>
                      <a:pt x="194" y="197"/>
                    </a:lnTo>
                    <a:lnTo>
                      <a:pt x="196" y="195"/>
                    </a:lnTo>
                    <a:lnTo>
                      <a:pt x="196" y="195"/>
                    </a:lnTo>
                    <a:lnTo>
                      <a:pt x="196" y="193"/>
                    </a:lnTo>
                    <a:lnTo>
                      <a:pt x="197" y="193"/>
                    </a:lnTo>
                    <a:lnTo>
                      <a:pt x="197" y="191"/>
                    </a:lnTo>
                    <a:lnTo>
                      <a:pt x="197" y="191"/>
                    </a:lnTo>
                    <a:lnTo>
                      <a:pt x="197" y="191"/>
                    </a:lnTo>
                    <a:lnTo>
                      <a:pt x="197" y="190"/>
                    </a:lnTo>
                    <a:lnTo>
                      <a:pt x="197" y="190"/>
                    </a:lnTo>
                    <a:lnTo>
                      <a:pt x="199" y="190"/>
                    </a:lnTo>
                    <a:lnTo>
                      <a:pt x="199" y="190"/>
                    </a:lnTo>
                    <a:lnTo>
                      <a:pt x="199" y="188"/>
                    </a:lnTo>
                    <a:lnTo>
                      <a:pt x="199" y="188"/>
                    </a:lnTo>
                    <a:lnTo>
                      <a:pt x="199" y="188"/>
                    </a:lnTo>
                    <a:lnTo>
                      <a:pt x="199" y="188"/>
                    </a:lnTo>
                    <a:lnTo>
                      <a:pt x="199" y="186"/>
                    </a:lnTo>
                    <a:lnTo>
                      <a:pt x="201" y="186"/>
                    </a:lnTo>
                    <a:lnTo>
                      <a:pt x="201" y="186"/>
                    </a:lnTo>
                    <a:lnTo>
                      <a:pt x="201" y="186"/>
                    </a:lnTo>
                    <a:lnTo>
                      <a:pt x="201" y="186"/>
                    </a:lnTo>
                    <a:lnTo>
                      <a:pt x="201" y="186"/>
                    </a:lnTo>
                    <a:lnTo>
                      <a:pt x="201" y="188"/>
                    </a:lnTo>
                    <a:lnTo>
                      <a:pt x="201" y="188"/>
                    </a:lnTo>
                    <a:lnTo>
                      <a:pt x="201" y="188"/>
                    </a:lnTo>
                    <a:lnTo>
                      <a:pt x="203" y="188"/>
                    </a:lnTo>
                    <a:lnTo>
                      <a:pt x="203" y="188"/>
                    </a:lnTo>
                    <a:lnTo>
                      <a:pt x="203" y="188"/>
                    </a:lnTo>
                    <a:lnTo>
                      <a:pt x="203" y="188"/>
                    </a:lnTo>
                    <a:lnTo>
                      <a:pt x="203" y="188"/>
                    </a:lnTo>
                    <a:lnTo>
                      <a:pt x="203" y="186"/>
                    </a:lnTo>
                    <a:lnTo>
                      <a:pt x="203" y="186"/>
                    </a:lnTo>
                    <a:lnTo>
                      <a:pt x="203" y="186"/>
                    </a:lnTo>
                    <a:lnTo>
                      <a:pt x="203" y="186"/>
                    </a:lnTo>
                    <a:lnTo>
                      <a:pt x="203" y="186"/>
                    </a:lnTo>
                    <a:lnTo>
                      <a:pt x="203" y="184"/>
                    </a:lnTo>
                    <a:lnTo>
                      <a:pt x="203" y="184"/>
                    </a:lnTo>
                    <a:lnTo>
                      <a:pt x="203" y="184"/>
                    </a:lnTo>
                    <a:lnTo>
                      <a:pt x="201" y="184"/>
                    </a:lnTo>
                    <a:lnTo>
                      <a:pt x="201" y="184"/>
                    </a:lnTo>
                    <a:lnTo>
                      <a:pt x="201" y="184"/>
                    </a:lnTo>
                    <a:lnTo>
                      <a:pt x="201" y="182"/>
                    </a:lnTo>
                    <a:lnTo>
                      <a:pt x="201" y="182"/>
                    </a:lnTo>
                    <a:lnTo>
                      <a:pt x="201" y="182"/>
                    </a:lnTo>
                    <a:lnTo>
                      <a:pt x="201" y="182"/>
                    </a:lnTo>
                    <a:lnTo>
                      <a:pt x="203" y="182"/>
                    </a:lnTo>
                    <a:lnTo>
                      <a:pt x="203" y="182"/>
                    </a:lnTo>
                    <a:lnTo>
                      <a:pt x="203" y="182"/>
                    </a:lnTo>
                    <a:lnTo>
                      <a:pt x="203" y="182"/>
                    </a:lnTo>
                    <a:lnTo>
                      <a:pt x="203" y="182"/>
                    </a:lnTo>
                    <a:lnTo>
                      <a:pt x="203" y="182"/>
                    </a:lnTo>
                    <a:lnTo>
                      <a:pt x="205" y="182"/>
                    </a:lnTo>
                    <a:lnTo>
                      <a:pt x="205" y="182"/>
                    </a:lnTo>
                    <a:lnTo>
                      <a:pt x="205" y="182"/>
                    </a:lnTo>
                    <a:lnTo>
                      <a:pt x="205" y="182"/>
                    </a:lnTo>
                    <a:lnTo>
                      <a:pt x="205" y="182"/>
                    </a:lnTo>
                    <a:lnTo>
                      <a:pt x="206" y="182"/>
                    </a:lnTo>
                    <a:lnTo>
                      <a:pt x="206" y="182"/>
                    </a:lnTo>
                    <a:lnTo>
                      <a:pt x="206" y="182"/>
                    </a:lnTo>
                    <a:lnTo>
                      <a:pt x="206" y="182"/>
                    </a:lnTo>
                    <a:lnTo>
                      <a:pt x="206" y="182"/>
                    </a:lnTo>
                    <a:lnTo>
                      <a:pt x="206" y="181"/>
                    </a:lnTo>
                    <a:lnTo>
                      <a:pt x="206" y="181"/>
                    </a:lnTo>
                    <a:lnTo>
                      <a:pt x="208" y="181"/>
                    </a:lnTo>
                    <a:lnTo>
                      <a:pt x="208" y="181"/>
                    </a:lnTo>
                    <a:lnTo>
                      <a:pt x="208" y="181"/>
                    </a:lnTo>
                    <a:lnTo>
                      <a:pt x="208" y="179"/>
                    </a:lnTo>
                    <a:lnTo>
                      <a:pt x="208" y="179"/>
                    </a:lnTo>
                    <a:lnTo>
                      <a:pt x="208" y="179"/>
                    </a:lnTo>
                    <a:lnTo>
                      <a:pt x="208" y="179"/>
                    </a:lnTo>
                    <a:lnTo>
                      <a:pt x="208" y="179"/>
                    </a:lnTo>
                    <a:lnTo>
                      <a:pt x="208" y="179"/>
                    </a:lnTo>
                    <a:lnTo>
                      <a:pt x="208" y="179"/>
                    </a:lnTo>
                    <a:lnTo>
                      <a:pt x="208" y="179"/>
                    </a:lnTo>
                    <a:lnTo>
                      <a:pt x="208" y="179"/>
                    </a:lnTo>
                    <a:lnTo>
                      <a:pt x="206" y="179"/>
                    </a:lnTo>
                    <a:lnTo>
                      <a:pt x="206" y="179"/>
                    </a:lnTo>
                    <a:lnTo>
                      <a:pt x="206" y="179"/>
                    </a:lnTo>
                    <a:lnTo>
                      <a:pt x="206" y="179"/>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8" y="177"/>
                    </a:lnTo>
                    <a:lnTo>
                      <a:pt x="208" y="177"/>
                    </a:lnTo>
                    <a:lnTo>
                      <a:pt x="208" y="177"/>
                    </a:lnTo>
                    <a:lnTo>
                      <a:pt x="208" y="177"/>
                    </a:lnTo>
                    <a:lnTo>
                      <a:pt x="210" y="177"/>
                    </a:lnTo>
                    <a:lnTo>
                      <a:pt x="212" y="177"/>
                    </a:lnTo>
                    <a:lnTo>
                      <a:pt x="212" y="177"/>
                    </a:lnTo>
                    <a:lnTo>
                      <a:pt x="212" y="177"/>
                    </a:lnTo>
                    <a:lnTo>
                      <a:pt x="212" y="175"/>
                    </a:lnTo>
                    <a:lnTo>
                      <a:pt x="212" y="175"/>
                    </a:lnTo>
                    <a:lnTo>
                      <a:pt x="214" y="175"/>
                    </a:lnTo>
                    <a:lnTo>
                      <a:pt x="214" y="175"/>
                    </a:lnTo>
                    <a:lnTo>
                      <a:pt x="214" y="175"/>
                    </a:lnTo>
                    <a:lnTo>
                      <a:pt x="214" y="175"/>
                    </a:lnTo>
                    <a:lnTo>
                      <a:pt x="214" y="173"/>
                    </a:lnTo>
                    <a:lnTo>
                      <a:pt x="214" y="173"/>
                    </a:lnTo>
                    <a:lnTo>
                      <a:pt x="214" y="173"/>
                    </a:lnTo>
                    <a:lnTo>
                      <a:pt x="212" y="173"/>
                    </a:lnTo>
                    <a:lnTo>
                      <a:pt x="212" y="173"/>
                    </a:lnTo>
                    <a:lnTo>
                      <a:pt x="212" y="173"/>
                    </a:lnTo>
                    <a:lnTo>
                      <a:pt x="212" y="173"/>
                    </a:lnTo>
                    <a:lnTo>
                      <a:pt x="212" y="173"/>
                    </a:lnTo>
                    <a:lnTo>
                      <a:pt x="212" y="173"/>
                    </a:lnTo>
                    <a:lnTo>
                      <a:pt x="212" y="172"/>
                    </a:lnTo>
                    <a:lnTo>
                      <a:pt x="214" y="173"/>
                    </a:lnTo>
                    <a:lnTo>
                      <a:pt x="214" y="173"/>
                    </a:lnTo>
                    <a:lnTo>
                      <a:pt x="214" y="172"/>
                    </a:lnTo>
                    <a:lnTo>
                      <a:pt x="214" y="172"/>
                    </a:lnTo>
                    <a:lnTo>
                      <a:pt x="214" y="172"/>
                    </a:lnTo>
                    <a:lnTo>
                      <a:pt x="214" y="172"/>
                    </a:lnTo>
                    <a:lnTo>
                      <a:pt x="215" y="172"/>
                    </a:lnTo>
                    <a:lnTo>
                      <a:pt x="215" y="173"/>
                    </a:lnTo>
                    <a:lnTo>
                      <a:pt x="215" y="173"/>
                    </a:lnTo>
                    <a:lnTo>
                      <a:pt x="215" y="173"/>
                    </a:lnTo>
                    <a:lnTo>
                      <a:pt x="215" y="173"/>
                    </a:lnTo>
                    <a:lnTo>
                      <a:pt x="215" y="173"/>
                    </a:lnTo>
                    <a:lnTo>
                      <a:pt x="215" y="173"/>
                    </a:lnTo>
                    <a:lnTo>
                      <a:pt x="215" y="173"/>
                    </a:lnTo>
                    <a:lnTo>
                      <a:pt x="215" y="173"/>
                    </a:lnTo>
                    <a:lnTo>
                      <a:pt x="215" y="173"/>
                    </a:lnTo>
                    <a:lnTo>
                      <a:pt x="215" y="173"/>
                    </a:lnTo>
                    <a:lnTo>
                      <a:pt x="217" y="173"/>
                    </a:lnTo>
                    <a:lnTo>
                      <a:pt x="217" y="173"/>
                    </a:lnTo>
                    <a:lnTo>
                      <a:pt x="217" y="173"/>
                    </a:lnTo>
                    <a:lnTo>
                      <a:pt x="217" y="173"/>
                    </a:lnTo>
                    <a:lnTo>
                      <a:pt x="217" y="173"/>
                    </a:lnTo>
                    <a:lnTo>
                      <a:pt x="219" y="172"/>
                    </a:lnTo>
                    <a:lnTo>
                      <a:pt x="219" y="172"/>
                    </a:lnTo>
                    <a:lnTo>
                      <a:pt x="219" y="172"/>
                    </a:lnTo>
                    <a:lnTo>
                      <a:pt x="217" y="172"/>
                    </a:lnTo>
                    <a:lnTo>
                      <a:pt x="217" y="172"/>
                    </a:lnTo>
                    <a:lnTo>
                      <a:pt x="217" y="170"/>
                    </a:lnTo>
                    <a:lnTo>
                      <a:pt x="217" y="170"/>
                    </a:lnTo>
                    <a:lnTo>
                      <a:pt x="217" y="170"/>
                    </a:lnTo>
                    <a:lnTo>
                      <a:pt x="217" y="170"/>
                    </a:lnTo>
                    <a:lnTo>
                      <a:pt x="217" y="170"/>
                    </a:lnTo>
                    <a:lnTo>
                      <a:pt x="217" y="170"/>
                    </a:lnTo>
                    <a:lnTo>
                      <a:pt x="219" y="170"/>
                    </a:lnTo>
                    <a:lnTo>
                      <a:pt x="219" y="170"/>
                    </a:lnTo>
                    <a:lnTo>
                      <a:pt x="219" y="172"/>
                    </a:lnTo>
                    <a:lnTo>
                      <a:pt x="221" y="172"/>
                    </a:lnTo>
                    <a:lnTo>
                      <a:pt x="221" y="172"/>
                    </a:lnTo>
                    <a:lnTo>
                      <a:pt x="221" y="172"/>
                    </a:lnTo>
                    <a:lnTo>
                      <a:pt x="221" y="170"/>
                    </a:lnTo>
                    <a:lnTo>
                      <a:pt x="223" y="170"/>
                    </a:lnTo>
                    <a:lnTo>
                      <a:pt x="223" y="170"/>
                    </a:lnTo>
                    <a:lnTo>
                      <a:pt x="223" y="170"/>
                    </a:lnTo>
                    <a:lnTo>
                      <a:pt x="223" y="170"/>
                    </a:lnTo>
                    <a:lnTo>
                      <a:pt x="224" y="170"/>
                    </a:lnTo>
                    <a:lnTo>
                      <a:pt x="224" y="170"/>
                    </a:lnTo>
                    <a:lnTo>
                      <a:pt x="224" y="170"/>
                    </a:lnTo>
                    <a:lnTo>
                      <a:pt x="224" y="170"/>
                    </a:lnTo>
                    <a:lnTo>
                      <a:pt x="224" y="170"/>
                    </a:lnTo>
                    <a:lnTo>
                      <a:pt x="224" y="170"/>
                    </a:lnTo>
                    <a:lnTo>
                      <a:pt x="224" y="168"/>
                    </a:lnTo>
                    <a:lnTo>
                      <a:pt x="224" y="168"/>
                    </a:lnTo>
                    <a:lnTo>
                      <a:pt x="224" y="168"/>
                    </a:lnTo>
                    <a:lnTo>
                      <a:pt x="224" y="168"/>
                    </a:lnTo>
                    <a:lnTo>
                      <a:pt x="224" y="168"/>
                    </a:lnTo>
                    <a:lnTo>
                      <a:pt x="224" y="168"/>
                    </a:lnTo>
                    <a:lnTo>
                      <a:pt x="224" y="168"/>
                    </a:lnTo>
                    <a:lnTo>
                      <a:pt x="224" y="166"/>
                    </a:lnTo>
                    <a:lnTo>
                      <a:pt x="224" y="166"/>
                    </a:lnTo>
                    <a:lnTo>
                      <a:pt x="224" y="166"/>
                    </a:lnTo>
                    <a:lnTo>
                      <a:pt x="224" y="166"/>
                    </a:lnTo>
                    <a:lnTo>
                      <a:pt x="224" y="166"/>
                    </a:lnTo>
                    <a:lnTo>
                      <a:pt x="224" y="166"/>
                    </a:lnTo>
                    <a:lnTo>
                      <a:pt x="224" y="166"/>
                    </a:lnTo>
                    <a:lnTo>
                      <a:pt x="224" y="166"/>
                    </a:lnTo>
                    <a:lnTo>
                      <a:pt x="224" y="166"/>
                    </a:lnTo>
                    <a:lnTo>
                      <a:pt x="226" y="166"/>
                    </a:lnTo>
                    <a:lnTo>
                      <a:pt x="226" y="166"/>
                    </a:lnTo>
                    <a:lnTo>
                      <a:pt x="226" y="166"/>
                    </a:lnTo>
                    <a:lnTo>
                      <a:pt x="226" y="166"/>
                    </a:lnTo>
                    <a:lnTo>
                      <a:pt x="226" y="166"/>
                    </a:lnTo>
                    <a:lnTo>
                      <a:pt x="226" y="164"/>
                    </a:lnTo>
                    <a:lnTo>
                      <a:pt x="226" y="164"/>
                    </a:lnTo>
                    <a:lnTo>
                      <a:pt x="226" y="164"/>
                    </a:lnTo>
                    <a:lnTo>
                      <a:pt x="226" y="164"/>
                    </a:lnTo>
                    <a:lnTo>
                      <a:pt x="226" y="162"/>
                    </a:lnTo>
                    <a:lnTo>
                      <a:pt x="226" y="162"/>
                    </a:lnTo>
                    <a:lnTo>
                      <a:pt x="226" y="162"/>
                    </a:lnTo>
                    <a:lnTo>
                      <a:pt x="224" y="162"/>
                    </a:lnTo>
                    <a:lnTo>
                      <a:pt x="224" y="162"/>
                    </a:lnTo>
                    <a:lnTo>
                      <a:pt x="224" y="162"/>
                    </a:lnTo>
                    <a:lnTo>
                      <a:pt x="224" y="162"/>
                    </a:lnTo>
                    <a:lnTo>
                      <a:pt x="224" y="161"/>
                    </a:lnTo>
                    <a:lnTo>
                      <a:pt x="224" y="161"/>
                    </a:lnTo>
                    <a:lnTo>
                      <a:pt x="224" y="161"/>
                    </a:lnTo>
                    <a:lnTo>
                      <a:pt x="224" y="161"/>
                    </a:lnTo>
                    <a:lnTo>
                      <a:pt x="224" y="159"/>
                    </a:lnTo>
                    <a:lnTo>
                      <a:pt x="223" y="159"/>
                    </a:lnTo>
                    <a:lnTo>
                      <a:pt x="223" y="159"/>
                    </a:lnTo>
                    <a:lnTo>
                      <a:pt x="223" y="159"/>
                    </a:lnTo>
                    <a:lnTo>
                      <a:pt x="221" y="159"/>
                    </a:lnTo>
                    <a:lnTo>
                      <a:pt x="221" y="159"/>
                    </a:lnTo>
                    <a:lnTo>
                      <a:pt x="221" y="159"/>
                    </a:lnTo>
                    <a:lnTo>
                      <a:pt x="221" y="157"/>
                    </a:lnTo>
                    <a:lnTo>
                      <a:pt x="221" y="157"/>
                    </a:lnTo>
                    <a:lnTo>
                      <a:pt x="221" y="157"/>
                    </a:lnTo>
                    <a:lnTo>
                      <a:pt x="221" y="157"/>
                    </a:lnTo>
                    <a:lnTo>
                      <a:pt x="219" y="157"/>
                    </a:lnTo>
                    <a:lnTo>
                      <a:pt x="219" y="157"/>
                    </a:lnTo>
                    <a:lnTo>
                      <a:pt x="219" y="155"/>
                    </a:lnTo>
                    <a:lnTo>
                      <a:pt x="219" y="155"/>
                    </a:lnTo>
                    <a:lnTo>
                      <a:pt x="221" y="155"/>
                    </a:lnTo>
                    <a:lnTo>
                      <a:pt x="221" y="155"/>
                    </a:lnTo>
                    <a:lnTo>
                      <a:pt x="221" y="155"/>
                    </a:lnTo>
                    <a:lnTo>
                      <a:pt x="221" y="155"/>
                    </a:lnTo>
                    <a:lnTo>
                      <a:pt x="223" y="155"/>
                    </a:lnTo>
                    <a:lnTo>
                      <a:pt x="223" y="155"/>
                    </a:lnTo>
                    <a:lnTo>
                      <a:pt x="223" y="153"/>
                    </a:lnTo>
                    <a:lnTo>
                      <a:pt x="223" y="153"/>
                    </a:lnTo>
                    <a:lnTo>
                      <a:pt x="223" y="153"/>
                    </a:lnTo>
                    <a:lnTo>
                      <a:pt x="223" y="153"/>
                    </a:lnTo>
                    <a:lnTo>
                      <a:pt x="223" y="153"/>
                    </a:lnTo>
                    <a:lnTo>
                      <a:pt x="223" y="152"/>
                    </a:lnTo>
                    <a:lnTo>
                      <a:pt x="223" y="152"/>
                    </a:lnTo>
                    <a:lnTo>
                      <a:pt x="223" y="152"/>
                    </a:lnTo>
                    <a:lnTo>
                      <a:pt x="223" y="152"/>
                    </a:lnTo>
                    <a:lnTo>
                      <a:pt x="223" y="152"/>
                    </a:lnTo>
                    <a:lnTo>
                      <a:pt x="221" y="152"/>
                    </a:lnTo>
                    <a:lnTo>
                      <a:pt x="221" y="152"/>
                    </a:lnTo>
                    <a:lnTo>
                      <a:pt x="221" y="150"/>
                    </a:lnTo>
                    <a:lnTo>
                      <a:pt x="221" y="150"/>
                    </a:lnTo>
                    <a:lnTo>
                      <a:pt x="221" y="150"/>
                    </a:lnTo>
                    <a:lnTo>
                      <a:pt x="221" y="150"/>
                    </a:lnTo>
                    <a:lnTo>
                      <a:pt x="221" y="150"/>
                    </a:lnTo>
                    <a:lnTo>
                      <a:pt x="221" y="150"/>
                    </a:lnTo>
                    <a:lnTo>
                      <a:pt x="221" y="150"/>
                    </a:lnTo>
                    <a:lnTo>
                      <a:pt x="221" y="148"/>
                    </a:lnTo>
                    <a:lnTo>
                      <a:pt x="221" y="148"/>
                    </a:lnTo>
                    <a:lnTo>
                      <a:pt x="221" y="148"/>
                    </a:lnTo>
                    <a:lnTo>
                      <a:pt x="219" y="146"/>
                    </a:lnTo>
                    <a:lnTo>
                      <a:pt x="219" y="146"/>
                    </a:lnTo>
                    <a:lnTo>
                      <a:pt x="219" y="146"/>
                    </a:lnTo>
                    <a:lnTo>
                      <a:pt x="219" y="144"/>
                    </a:lnTo>
                    <a:lnTo>
                      <a:pt x="219" y="144"/>
                    </a:lnTo>
                    <a:lnTo>
                      <a:pt x="219" y="144"/>
                    </a:lnTo>
                    <a:lnTo>
                      <a:pt x="219" y="144"/>
                    </a:lnTo>
                    <a:lnTo>
                      <a:pt x="219" y="144"/>
                    </a:lnTo>
                    <a:lnTo>
                      <a:pt x="219" y="144"/>
                    </a:lnTo>
                    <a:lnTo>
                      <a:pt x="217" y="144"/>
                    </a:lnTo>
                    <a:lnTo>
                      <a:pt x="217" y="144"/>
                    </a:lnTo>
                    <a:lnTo>
                      <a:pt x="217" y="144"/>
                    </a:lnTo>
                    <a:lnTo>
                      <a:pt x="217" y="143"/>
                    </a:lnTo>
                    <a:lnTo>
                      <a:pt x="217" y="143"/>
                    </a:lnTo>
                    <a:lnTo>
                      <a:pt x="217" y="143"/>
                    </a:lnTo>
                    <a:lnTo>
                      <a:pt x="217" y="143"/>
                    </a:lnTo>
                    <a:lnTo>
                      <a:pt x="217" y="143"/>
                    </a:lnTo>
                    <a:lnTo>
                      <a:pt x="215" y="143"/>
                    </a:lnTo>
                    <a:lnTo>
                      <a:pt x="215" y="143"/>
                    </a:lnTo>
                    <a:lnTo>
                      <a:pt x="215" y="143"/>
                    </a:lnTo>
                    <a:lnTo>
                      <a:pt x="215" y="143"/>
                    </a:lnTo>
                    <a:lnTo>
                      <a:pt x="215" y="143"/>
                    </a:lnTo>
                    <a:lnTo>
                      <a:pt x="215" y="143"/>
                    </a:lnTo>
                    <a:lnTo>
                      <a:pt x="215" y="143"/>
                    </a:lnTo>
                    <a:lnTo>
                      <a:pt x="215" y="141"/>
                    </a:lnTo>
                    <a:lnTo>
                      <a:pt x="215" y="141"/>
                    </a:lnTo>
                    <a:lnTo>
                      <a:pt x="217" y="141"/>
                    </a:lnTo>
                    <a:lnTo>
                      <a:pt x="217" y="143"/>
                    </a:lnTo>
                    <a:lnTo>
                      <a:pt x="217" y="143"/>
                    </a:lnTo>
                    <a:lnTo>
                      <a:pt x="217" y="143"/>
                    </a:lnTo>
                    <a:lnTo>
                      <a:pt x="217" y="143"/>
                    </a:lnTo>
                    <a:lnTo>
                      <a:pt x="219" y="143"/>
                    </a:lnTo>
                    <a:lnTo>
                      <a:pt x="219" y="143"/>
                    </a:lnTo>
                    <a:lnTo>
                      <a:pt x="219" y="143"/>
                    </a:lnTo>
                    <a:lnTo>
                      <a:pt x="219" y="143"/>
                    </a:lnTo>
                    <a:lnTo>
                      <a:pt x="219" y="143"/>
                    </a:lnTo>
                    <a:lnTo>
                      <a:pt x="221" y="143"/>
                    </a:lnTo>
                    <a:lnTo>
                      <a:pt x="221" y="143"/>
                    </a:lnTo>
                    <a:lnTo>
                      <a:pt x="221" y="143"/>
                    </a:lnTo>
                    <a:lnTo>
                      <a:pt x="221" y="144"/>
                    </a:lnTo>
                    <a:lnTo>
                      <a:pt x="221" y="144"/>
                    </a:lnTo>
                    <a:lnTo>
                      <a:pt x="221" y="144"/>
                    </a:lnTo>
                    <a:lnTo>
                      <a:pt x="221" y="144"/>
                    </a:lnTo>
                    <a:lnTo>
                      <a:pt x="221" y="144"/>
                    </a:lnTo>
                    <a:lnTo>
                      <a:pt x="223" y="143"/>
                    </a:lnTo>
                    <a:lnTo>
                      <a:pt x="223" y="143"/>
                    </a:lnTo>
                    <a:lnTo>
                      <a:pt x="223" y="143"/>
                    </a:lnTo>
                    <a:lnTo>
                      <a:pt x="223" y="143"/>
                    </a:lnTo>
                    <a:lnTo>
                      <a:pt x="223" y="143"/>
                    </a:lnTo>
                    <a:lnTo>
                      <a:pt x="223" y="141"/>
                    </a:lnTo>
                    <a:lnTo>
                      <a:pt x="223" y="141"/>
                    </a:lnTo>
                    <a:lnTo>
                      <a:pt x="223" y="141"/>
                    </a:lnTo>
                    <a:lnTo>
                      <a:pt x="223" y="143"/>
                    </a:lnTo>
                    <a:lnTo>
                      <a:pt x="223" y="143"/>
                    </a:lnTo>
                    <a:lnTo>
                      <a:pt x="224" y="143"/>
                    </a:lnTo>
                    <a:lnTo>
                      <a:pt x="224" y="143"/>
                    </a:lnTo>
                    <a:lnTo>
                      <a:pt x="224" y="143"/>
                    </a:lnTo>
                    <a:lnTo>
                      <a:pt x="224" y="143"/>
                    </a:lnTo>
                    <a:lnTo>
                      <a:pt x="224" y="143"/>
                    </a:lnTo>
                    <a:lnTo>
                      <a:pt x="224" y="143"/>
                    </a:lnTo>
                    <a:lnTo>
                      <a:pt x="224" y="143"/>
                    </a:lnTo>
                    <a:lnTo>
                      <a:pt x="224" y="143"/>
                    </a:lnTo>
                    <a:lnTo>
                      <a:pt x="224" y="143"/>
                    </a:lnTo>
                    <a:lnTo>
                      <a:pt x="224" y="141"/>
                    </a:lnTo>
                    <a:lnTo>
                      <a:pt x="224" y="141"/>
                    </a:lnTo>
                    <a:lnTo>
                      <a:pt x="224" y="141"/>
                    </a:lnTo>
                    <a:lnTo>
                      <a:pt x="224" y="141"/>
                    </a:lnTo>
                    <a:lnTo>
                      <a:pt x="224" y="141"/>
                    </a:lnTo>
                    <a:lnTo>
                      <a:pt x="224" y="141"/>
                    </a:lnTo>
                    <a:lnTo>
                      <a:pt x="224" y="141"/>
                    </a:lnTo>
                    <a:lnTo>
                      <a:pt x="224" y="139"/>
                    </a:lnTo>
                    <a:lnTo>
                      <a:pt x="226" y="139"/>
                    </a:lnTo>
                    <a:lnTo>
                      <a:pt x="226" y="139"/>
                    </a:lnTo>
                    <a:lnTo>
                      <a:pt x="226" y="139"/>
                    </a:lnTo>
                    <a:lnTo>
                      <a:pt x="226" y="137"/>
                    </a:lnTo>
                    <a:lnTo>
                      <a:pt x="226" y="137"/>
                    </a:lnTo>
                    <a:lnTo>
                      <a:pt x="226" y="137"/>
                    </a:lnTo>
                    <a:lnTo>
                      <a:pt x="226" y="137"/>
                    </a:lnTo>
                    <a:lnTo>
                      <a:pt x="228" y="137"/>
                    </a:lnTo>
                    <a:lnTo>
                      <a:pt x="228" y="135"/>
                    </a:lnTo>
                    <a:lnTo>
                      <a:pt x="228" y="135"/>
                    </a:lnTo>
                    <a:lnTo>
                      <a:pt x="230" y="135"/>
                    </a:lnTo>
                    <a:lnTo>
                      <a:pt x="230" y="135"/>
                    </a:lnTo>
                    <a:lnTo>
                      <a:pt x="230" y="135"/>
                    </a:lnTo>
                    <a:lnTo>
                      <a:pt x="230" y="135"/>
                    </a:lnTo>
                    <a:lnTo>
                      <a:pt x="230" y="135"/>
                    </a:lnTo>
                    <a:lnTo>
                      <a:pt x="230" y="134"/>
                    </a:lnTo>
                    <a:lnTo>
                      <a:pt x="230" y="134"/>
                    </a:lnTo>
                    <a:lnTo>
                      <a:pt x="232" y="134"/>
                    </a:lnTo>
                    <a:lnTo>
                      <a:pt x="232" y="134"/>
                    </a:lnTo>
                    <a:lnTo>
                      <a:pt x="232" y="134"/>
                    </a:lnTo>
                    <a:lnTo>
                      <a:pt x="232" y="134"/>
                    </a:lnTo>
                    <a:lnTo>
                      <a:pt x="232" y="134"/>
                    </a:lnTo>
                    <a:lnTo>
                      <a:pt x="232" y="134"/>
                    </a:lnTo>
                    <a:lnTo>
                      <a:pt x="234" y="134"/>
                    </a:lnTo>
                    <a:lnTo>
                      <a:pt x="234" y="134"/>
                    </a:lnTo>
                    <a:lnTo>
                      <a:pt x="235" y="134"/>
                    </a:lnTo>
                    <a:lnTo>
                      <a:pt x="235" y="134"/>
                    </a:lnTo>
                    <a:lnTo>
                      <a:pt x="235" y="134"/>
                    </a:lnTo>
                    <a:lnTo>
                      <a:pt x="235" y="134"/>
                    </a:lnTo>
                    <a:lnTo>
                      <a:pt x="235" y="132"/>
                    </a:lnTo>
                    <a:lnTo>
                      <a:pt x="235" y="132"/>
                    </a:lnTo>
                    <a:lnTo>
                      <a:pt x="237" y="132"/>
                    </a:lnTo>
                    <a:lnTo>
                      <a:pt x="237" y="132"/>
                    </a:lnTo>
                    <a:lnTo>
                      <a:pt x="237" y="132"/>
                    </a:lnTo>
                    <a:lnTo>
                      <a:pt x="237" y="132"/>
                    </a:lnTo>
                    <a:lnTo>
                      <a:pt x="237" y="130"/>
                    </a:lnTo>
                    <a:lnTo>
                      <a:pt x="237" y="130"/>
                    </a:lnTo>
                    <a:lnTo>
                      <a:pt x="237" y="130"/>
                    </a:lnTo>
                    <a:lnTo>
                      <a:pt x="237" y="130"/>
                    </a:lnTo>
                    <a:lnTo>
                      <a:pt x="237" y="130"/>
                    </a:lnTo>
                    <a:lnTo>
                      <a:pt x="237" y="130"/>
                    </a:lnTo>
                    <a:lnTo>
                      <a:pt x="237" y="130"/>
                    </a:lnTo>
                    <a:lnTo>
                      <a:pt x="239" y="130"/>
                    </a:lnTo>
                    <a:lnTo>
                      <a:pt x="239" y="130"/>
                    </a:lnTo>
                    <a:lnTo>
                      <a:pt x="239" y="130"/>
                    </a:lnTo>
                    <a:lnTo>
                      <a:pt x="241" y="130"/>
                    </a:lnTo>
                    <a:lnTo>
                      <a:pt x="241" y="130"/>
                    </a:lnTo>
                    <a:lnTo>
                      <a:pt x="241" y="128"/>
                    </a:lnTo>
                    <a:lnTo>
                      <a:pt x="241" y="128"/>
                    </a:lnTo>
                    <a:lnTo>
                      <a:pt x="241" y="128"/>
                    </a:lnTo>
                    <a:lnTo>
                      <a:pt x="241" y="128"/>
                    </a:lnTo>
                    <a:lnTo>
                      <a:pt x="243" y="128"/>
                    </a:lnTo>
                    <a:lnTo>
                      <a:pt x="243" y="130"/>
                    </a:lnTo>
                    <a:lnTo>
                      <a:pt x="243" y="130"/>
                    </a:lnTo>
                    <a:lnTo>
                      <a:pt x="243" y="128"/>
                    </a:lnTo>
                    <a:lnTo>
                      <a:pt x="243" y="128"/>
                    </a:lnTo>
                    <a:lnTo>
                      <a:pt x="243" y="128"/>
                    </a:lnTo>
                    <a:lnTo>
                      <a:pt x="244" y="128"/>
                    </a:lnTo>
                    <a:lnTo>
                      <a:pt x="244" y="128"/>
                    </a:lnTo>
                    <a:lnTo>
                      <a:pt x="244" y="128"/>
                    </a:lnTo>
                    <a:lnTo>
                      <a:pt x="244" y="128"/>
                    </a:lnTo>
                    <a:lnTo>
                      <a:pt x="244" y="128"/>
                    </a:lnTo>
                    <a:lnTo>
                      <a:pt x="244" y="128"/>
                    </a:lnTo>
                    <a:lnTo>
                      <a:pt x="244" y="128"/>
                    </a:lnTo>
                    <a:lnTo>
                      <a:pt x="246" y="128"/>
                    </a:lnTo>
                    <a:lnTo>
                      <a:pt x="244" y="126"/>
                    </a:lnTo>
                    <a:lnTo>
                      <a:pt x="244" y="126"/>
                    </a:lnTo>
                    <a:lnTo>
                      <a:pt x="244" y="124"/>
                    </a:lnTo>
                    <a:lnTo>
                      <a:pt x="244" y="124"/>
                    </a:lnTo>
                    <a:lnTo>
                      <a:pt x="244" y="124"/>
                    </a:lnTo>
                    <a:lnTo>
                      <a:pt x="246" y="124"/>
                    </a:lnTo>
                    <a:lnTo>
                      <a:pt x="246" y="123"/>
                    </a:lnTo>
                    <a:lnTo>
                      <a:pt x="246" y="123"/>
                    </a:lnTo>
                    <a:lnTo>
                      <a:pt x="246" y="123"/>
                    </a:lnTo>
                    <a:lnTo>
                      <a:pt x="246" y="123"/>
                    </a:lnTo>
                    <a:lnTo>
                      <a:pt x="246" y="123"/>
                    </a:lnTo>
                    <a:lnTo>
                      <a:pt x="248" y="123"/>
                    </a:lnTo>
                    <a:lnTo>
                      <a:pt x="248" y="123"/>
                    </a:lnTo>
                    <a:lnTo>
                      <a:pt x="248" y="123"/>
                    </a:lnTo>
                    <a:lnTo>
                      <a:pt x="248" y="124"/>
                    </a:lnTo>
                    <a:lnTo>
                      <a:pt x="248" y="124"/>
                    </a:lnTo>
                    <a:lnTo>
                      <a:pt x="248" y="124"/>
                    </a:lnTo>
                    <a:lnTo>
                      <a:pt x="250" y="124"/>
                    </a:lnTo>
                    <a:lnTo>
                      <a:pt x="250" y="124"/>
                    </a:lnTo>
                    <a:lnTo>
                      <a:pt x="250" y="123"/>
                    </a:lnTo>
                    <a:lnTo>
                      <a:pt x="250" y="123"/>
                    </a:lnTo>
                    <a:lnTo>
                      <a:pt x="250" y="123"/>
                    </a:lnTo>
                    <a:lnTo>
                      <a:pt x="250" y="123"/>
                    </a:lnTo>
                    <a:lnTo>
                      <a:pt x="248" y="123"/>
                    </a:lnTo>
                    <a:lnTo>
                      <a:pt x="248" y="121"/>
                    </a:lnTo>
                    <a:lnTo>
                      <a:pt x="248" y="121"/>
                    </a:lnTo>
                    <a:lnTo>
                      <a:pt x="248" y="121"/>
                    </a:lnTo>
                    <a:lnTo>
                      <a:pt x="248" y="121"/>
                    </a:lnTo>
                    <a:lnTo>
                      <a:pt x="248" y="119"/>
                    </a:lnTo>
                    <a:lnTo>
                      <a:pt x="248" y="119"/>
                    </a:lnTo>
                    <a:lnTo>
                      <a:pt x="248" y="119"/>
                    </a:lnTo>
                    <a:lnTo>
                      <a:pt x="248" y="119"/>
                    </a:lnTo>
                    <a:lnTo>
                      <a:pt x="246" y="117"/>
                    </a:lnTo>
                    <a:lnTo>
                      <a:pt x="246" y="117"/>
                    </a:lnTo>
                    <a:lnTo>
                      <a:pt x="246" y="117"/>
                    </a:lnTo>
                    <a:lnTo>
                      <a:pt x="246" y="117"/>
                    </a:lnTo>
                    <a:lnTo>
                      <a:pt x="248" y="117"/>
                    </a:lnTo>
                    <a:lnTo>
                      <a:pt x="248" y="117"/>
                    </a:lnTo>
                    <a:lnTo>
                      <a:pt x="248" y="117"/>
                    </a:lnTo>
                    <a:lnTo>
                      <a:pt x="248" y="115"/>
                    </a:lnTo>
                    <a:lnTo>
                      <a:pt x="248" y="115"/>
                    </a:lnTo>
                    <a:lnTo>
                      <a:pt x="248" y="115"/>
                    </a:lnTo>
                    <a:lnTo>
                      <a:pt x="250" y="115"/>
                    </a:lnTo>
                    <a:lnTo>
                      <a:pt x="250" y="115"/>
                    </a:lnTo>
                    <a:lnTo>
                      <a:pt x="250" y="115"/>
                    </a:lnTo>
                    <a:lnTo>
                      <a:pt x="252" y="115"/>
                    </a:lnTo>
                    <a:lnTo>
                      <a:pt x="252" y="115"/>
                    </a:lnTo>
                    <a:lnTo>
                      <a:pt x="252" y="115"/>
                    </a:lnTo>
                    <a:lnTo>
                      <a:pt x="252" y="115"/>
                    </a:lnTo>
                    <a:lnTo>
                      <a:pt x="252" y="115"/>
                    </a:lnTo>
                    <a:lnTo>
                      <a:pt x="252" y="115"/>
                    </a:lnTo>
                    <a:lnTo>
                      <a:pt x="252" y="114"/>
                    </a:lnTo>
                    <a:lnTo>
                      <a:pt x="252" y="114"/>
                    </a:lnTo>
                    <a:lnTo>
                      <a:pt x="252" y="114"/>
                    </a:lnTo>
                    <a:lnTo>
                      <a:pt x="252" y="112"/>
                    </a:lnTo>
                    <a:lnTo>
                      <a:pt x="252" y="112"/>
                    </a:lnTo>
                    <a:lnTo>
                      <a:pt x="252" y="112"/>
                    </a:lnTo>
                    <a:lnTo>
                      <a:pt x="252" y="112"/>
                    </a:lnTo>
                    <a:lnTo>
                      <a:pt x="252" y="112"/>
                    </a:lnTo>
                    <a:lnTo>
                      <a:pt x="252" y="110"/>
                    </a:lnTo>
                    <a:lnTo>
                      <a:pt x="252" y="110"/>
                    </a:lnTo>
                    <a:lnTo>
                      <a:pt x="253" y="110"/>
                    </a:lnTo>
                    <a:lnTo>
                      <a:pt x="253" y="110"/>
                    </a:lnTo>
                    <a:lnTo>
                      <a:pt x="253" y="110"/>
                    </a:lnTo>
                    <a:lnTo>
                      <a:pt x="253" y="110"/>
                    </a:lnTo>
                    <a:lnTo>
                      <a:pt x="255" y="110"/>
                    </a:lnTo>
                    <a:lnTo>
                      <a:pt x="255" y="110"/>
                    </a:lnTo>
                    <a:lnTo>
                      <a:pt x="255" y="110"/>
                    </a:lnTo>
                    <a:lnTo>
                      <a:pt x="257" y="110"/>
                    </a:lnTo>
                    <a:lnTo>
                      <a:pt x="257" y="110"/>
                    </a:lnTo>
                    <a:lnTo>
                      <a:pt x="257" y="110"/>
                    </a:lnTo>
                    <a:lnTo>
                      <a:pt x="259" y="110"/>
                    </a:lnTo>
                    <a:lnTo>
                      <a:pt x="259" y="110"/>
                    </a:lnTo>
                    <a:lnTo>
                      <a:pt x="259" y="112"/>
                    </a:lnTo>
                    <a:lnTo>
                      <a:pt x="259" y="112"/>
                    </a:lnTo>
                    <a:lnTo>
                      <a:pt x="259" y="112"/>
                    </a:lnTo>
                    <a:lnTo>
                      <a:pt x="259" y="112"/>
                    </a:lnTo>
                    <a:lnTo>
                      <a:pt x="259" y="112"/>
                    </a:lnTo>
                    <a:lnTo>
                      <a:pt x="261" y="112"/>
                    </a:lnTo>
                    <a:lnTo>
                      <a:pt x="261" y="112"/>
                    </a:lnTo>
                    <a:lnTo>
                      <a:pt x="261" y="114"/>
                    </a:lnTo>
                    <a:lnTo>
                      <a:pt x="261" y="114"/>
                    </a:lnTo>
                    <a:lnTo>
                      <a:pt x="261" y="114"/>
                    </a:lnTo>
                    <a:lnTo>
                      <a:pt x="261" y="114"/>
                    </a:lnTo>
                    <a:lnTo>
                      <a:pt x="261" y="114"/>
                    </a:lnTo>
                    <a:lnTo>
                      <a:pt x="261" y="114"/>
                    </a:lnTo>
                    <a:lnTo>
                      <a:pt x="261" y="114"/>
                    </a:lnTo>
                    <a:lnTo>
                      <a:pt x="261" y="112"/>
                    </a:lnTo>
                    <a:lnTo>
                      <a:pt x="261" y="112"/>
                    </a:lnTo>
                    <a:lnTo>
                      <a:pt x="261" y="112"/>
                    </a:lnTo>
                    <a:lnTo>
                      <a:pt x="262" y="112"/>
                    </a:lnTo>
                    <a:lnTo>
                      <a:pt x="262" y="112"/>
                    </a:lnTo>
                    <a:lnTo>
                      <a:pt x="262" y="112"/>
                    </a:lnTo>
                    <a:lnTo>
                      <a:pt x="262" y="112"/>
                    </a:lnTo>
                    <a:lnTo>
                      <a:pt x="264" y="112"/>
                    </a:lnTo>
                    <a:lnTo>
                      <a:pt x="264" y="110"/>
                    </a:lnTo>
                    <a:lnTo>
                      <a:pt x="264" y="110"/>
                    </a:lnTo>
                    <a:lnTo>
                      <a:pt x="264" y="110"/>
                    </a:lnTo>
                    <a:lnTo>
                      <a:pt x="264" y="110"/>
                    </a:lnTo>
                    <a:lnTo>
                      <a:pt x="264" y="110"/>
                    </a:lnTo>
                    <a:lnTo>
                      <a:pt x="264" y="110"/>
                    </a:lnTo>
                    <a:lnTo>
                      <a:pt x="264" y="110"/>
                    </a:lnTo>
                    <a:lnTo>
                      <a:pt x="264" y="108"/>
                    </a:lnTo>
                    <a:lnTo>
                      <a:pt x="266" y="108"/>
                    </a:lnTo>
                    <a:lnTo>
                      <a:pt x="266" y="110"/>
                    </a:lnTo>
                    <a:lnTo>
                      <a:pt x="266" y="110"/>
                    </a:lnTo>
                    <a:lnTo>
                      <a:pt x="266" y="110"/>
                    </a:lnTo>
                    <a:lnTo>
                      <a:pt x="266" y="110"/>
                    </a:lnTo>
                    <a:lnTo>
                      <a:pt x="268" y="110"/>
                    </a:lnTo>
                    <a:lnTo>
                      <a:pt x="268" y="110"/>
                    </a:lnTo>
                    <a:lnTo>
                      <a:pt x="268" y="110"/>
                    </a:lnTo>
                    <a:lnTo>
                      <a:pt x="268" y="110"/>
                    </a:lnTo>
                    <a:lnTo>
                      <a:pt x="268" y="110"/>
                    </a:lnTo>
                    <a:lnTo>
                      <a:pt x="268" y="110"/>
                    </a:lnTo>
                    <a:lnTo>
                      <a:pt x="268" y="110"/>
                    </a:lnTo>
                    <a:lnTo>
                      <a:pt x="268" y="110"/>
                    </a:lnTo>
                    <a:lnTo>
                      <a:pt x="268" y="110"/>
                    </a:lnTo>
                    <a:lnTo>
                      <a:pt x="268" y="112"/>
                    </a:lnTo>
                    <a:lnTo>
                      <a:pt x="270" y="112"/>
                    </a:lnTo>
                    <a:lnTo>
                      <a:pt x="270" y="110"/>
                    </a:lnTo>
                    <a:lnTo>
                      <a:pt x="270" y="110"/>
                    </a:lnTo>
                    <a:lnTo>
                      <a:pt x="270" y="110"/>
                    </a:lnTo>
                    <a:lnTo>
                      <a:pt x="271" y="110"/>
                    </a:lnTo>
                    <a:lnTo>
                      <a:pt x="271" y="110"/>
                    </a:lnTo>
                    <a:lnTo>
                      <a:pt x="271" y="110"/>
                    </a:lnTo>
                    <a:lnTo>
                      <a:pt x="271" y="110"/>
                    </a:lnTo>
                    <a:lnTo>
                      <a:pt x="271" y="108"/>
                    </a:lnTo>
                    <a:lnTo>
                      <a:pt x="271" y="108"/>
                    </a:lnTo>
                    <a:lnTo>
                      <a:pt x="270" y="108"/>
                    </a:lnTo>
                    <a:lnTo>
                      <a:pt x="271" y="108"/>
                    </a:lnTo>
                    <a:lnTo>
                      <a:pt x="271" y="106"/>
                    </a:lnTo>
                    <a:lnTo>
                      <a:pt x="271" y="106"/>
                    </a:lnTo>
                    <a:lnTo>
                      <a:pt x="271" y="106"/>
                    </a:lnTo>
                    <a:lnTo>
                      <a:pt x="271" y="106"/>
                    </a:lnTo>
                    <a:lnTo>
                      <a:pt x="271" y="106"/>
                    </a:lnTo>
                    <a:lnTo>
                      <a:pt x="271" y="106"/>
                    </a:lnTo>
                    <a:lnTo>
                      <a:pt x="271" y="105"/>
                    </a:lnTo>
                    <a:lnTo>
                      <a:pt x="271" y="105"/>
                    </a:lnTo>
                    <a:lnTo>
                      <a:pt x="271" y="105"/>
                    </a:lnTo>
                    <a:lnTo>
                      <a:pt x="271" y="105"/>
                    </a:lnTo>
                    <a:lnTo>
                      <a:pt x="271" y="105"/>
                    </a:lnTo>
                    <a:lnTo>
                      <a:pt x="271" y="105"/>
                    </a:lnTo>
                    <a:lnTo>
                      <a:pt x="271" y="105"/>
                    </a:lnTo>
                    <a:lnTo>
                      <a:pt x="271" y="103"/>
                    </a:lnTo>
                    <a:lnTo>
                      <a:pt x="271" y="103"/>
                    </a:lnTo>
                    <a:lnTo>
                      <a:pt x="271" y="103"/>
                    </a:lnTo>
                    <a:lnTo>
                      <a:pt x="271" y="103"/>
                    </a:lnTo>
                    <a:lnTo>
                      <a:pt x="271" y="101"/>
                    </a:lnTo>
                    <a:lnTo>
                      <a:pt x="271" y="101"/>
                    </a:lnTo>
                    <a:lnTo>
                      <a:pt x="271" y="101"/>
                    </a:lnTo>
                    <a:lnTo>
                      <a:pt x="271" y="101"/>
                    </a:lnTo>
                    <a:lnTo>
                      <a:pt x="271" y="101"/>
                    </a:lnTo>
                    <a:lnTo>
                      <a:pt x="271" y="101"/>
                    </a:lnTo>
                    <a:lnTo>
                      <a:pt x="271" y="101"/>
                    </a:lnTo>
                    <a:lnTo>
                      <a:pt x="273" y="101"/>
                    </a:lnTo>
                    <a:lnTo>
                      <a:pt x="273" y="101"/>
                    </a:lnTo>
                    <a:lnTo>
                      <a:pt x="273" y="101"/>
                    </a:lnTo>
                    <a:lnTo>
                      <a:pt x="273" y="99"/>
                    </a:lnTo>
                    <a:lnTo>
                      <a:pt x="273" y="99"/>
                    </a:lnTo>
                    <a:lnTo>
                      <a:pt x="273" y="99"/>
                    </a:lnTo>
                    <a:lnTo>
                      <a:pt x="273" y="99"/>
                    </a:lnTo>
                    <a:lnTo>
                      <a:pt x="273" y="99"/>
                    </a:lnTo>
                    <a:lnTo>
                      <a:pt x="273" y="99"/>
                    </a:lnTo>
                    <a:lnTo>
                      <a:pt x="273" y="99"/>
                    </a:lnTo>
                    <a:lnTo>
                      <a:pt x="273" y="99"/>
                    </a:lnTo>
                    <a:lnTo>
                      <a:pt x="273" y="99"/>
                    </a:lnTo>
                    <a:lnTo>
                      <a:pt x="273" y="97"/>
                    </a:lnTo>
                    <a:lnTo>
                      <a:pt x="273" y="97"/>
                    </a:lnTo>
                    <a:lnTo>
                      <a:pt x="273" y="97"/>
                    </a:lnTo>
                    <a:lnTo>
                      <a:pt x="273" y="97"/>
                    </a:lnTo>
                    <a:lnTo>
                      <a:pt x="271" y="97"/>
                    </a:lnTo>
                    <a:lnTo>
                      <a:pt x="271" y="96"/>
                    </a:lnTo>
                    <a:lnTo>
                      <a:pt x="271" y="96"/>
                    </a:lnTo>
                    <a:lnTo>
                      <a:pt x="271" y="96"/>
                    </a:lnTo>
                    <a:lnTo>
                      <a:pt x="271" y="96"/>
                    </a:lnTo>
                    <a:lnTo>
                      <a:pt x="270" y="96"/>
                    </a:lnTo>
                    <a:lnTo>
                      <a:pt x="270" y="96"/>
                    </a:lnTo>
                    <a:lnTo>
                      <a:pt x="270" y="96"/>
                    </a:lnTo>
                    <a:lnTo>
                      <a:pt x="270" y="96"/>
                    </a:lnTo>
                    <a:lnTo>
                      <a:pt x="270" y="94"/>
                    </a:lnTo>
                    <a:lnTo>
                      <a:pt x="270" y="94"/>
                    </a:lnTo>
                    <a:lnTo>
                      <a:pt x="268" y="94"/>
                    </a:lnTo>
                    <a:lnTo>
                      <a:pt x="268" y="94"/>
                    </a:lnTo>
                    <a:lnTo>
                      <a:pt x="268" y="94"/>
                    </a:lnTo>
                    <a:lnTo>
                      <a:pt x="268" y="92"/>
                    </a:lnTo>
                    <a:lnTo>
                      <a:pt x="268" y="92"/>
                    </a:lnTo>
                    <a:lnTo>
                      <a:pt x="268" y="92"/>
                    </a:lnTo>
                    <a:lnTo>
                      <a:pt x="268" y="90"/>
                    </a:lnTo>
                    <a:lnTo>
                      <a:pt x="268" y="90"/>
                    </a:lnTo>
                    <a:lnTo>
                      <a:pt x="268" y="90"/>
                    </a:lnTo>
                    <a:lnTo>
                      <a:pt x="268" y="90"/>
                    </a:lnTo>
                    <a:lnTo>
                      <a:pt x="268" y="90"/>
                    </a:lnTo>
                    <a:lnTo>
                      <a:pt x="268" y="88"/>
                    </a:lnTo>
                    <a:lnTo>
                      <a:pt x="268" y="88"/>
                    </a:lnTo>
                    <a:lnTo>
                      <a:pt x="268" y="88"/>
                    </a:lnTo>
                    <a:lnTo>
                      <a:pt x="268" y="88"/>
                    </a:lnTo>
                    <a:lnTo>
                      <a:pt x="268" y="88"/>
                    </a:lnTo>
                    <a:lnTo>
                      <a:pt x="268" y="88"/>
                    </a:lnTo>
                    <a:lnTo>
                      <a:pt x="268" y="88"/>
                    </a:lnTo>
                    <a:lnTo>
                      <a:pt x="268" y="88"/>
                    </a:lnTo>
                    <a:lnTo>
                      <a:pt x="268" y="88"/>
                    </a:lnTo>
                    <a:lnTo>
                      <a:pt x="270" y="88"/>
                    </a:lnTo>
                    <a:lnTo>
                      <a:pt x="270" y="88"/>
                    </a:lnTo>
                    <a:lnTo>
                      <a:pt x="270" y="88"/>
                    </a:lnTo>
                    <a:lnTo>
                      <a:pt x="270" y="88"/>
                    </a:lnTo>
                    <a:lnTo>
                      <a:pt x="270" y="86"/>
                    </a:lnTo>
                    <a:lnTo>
                      <a:pt x="270" y="86"/>
                    </a:lnTo>
                    <a:lnTo>
                      <a:pt x="270" y="86"/>
                    </a:lnTo>
                    <a:lnTo>
                      <a:pt x="270" y="86"/>
                    </a:lnTo>
                    <a:lnTo>
                      <a:pt x="270" y="86"/>
                    </a:lnTo>
                    <a:lnTo>
                      <a:pt x="271" y="86"/>
                    </a:lnTo>
                    <a:lnTo>
                      <a:pt x="271" y="85"/>
                    </a:lnTo>
                    <a:lnTo>
                      <a:pt x="271" y="85"/>
                    </a:lnTo>
                    <a:lnTo>
                      <a:pt x="271" y="85"/>
                    </a:lnTo>
                    <a:lnTo>
                      <a:pt x="271" y="85"/>
                    </a:lnTo>
                    <a:lnTo>
                      <a:pt x="271" y="85"/>
                    </a:lnTo>
                    <a:lnTo>
                      <a:pt x="271" y="83"/>
                    </a:lnTo>
                    <a:lnTo>
                      <a:pt x="271" y="83"/>
                    </a:lnTo>
                    <a:lnTo>
                      <a:pt x="270" y="83"/>
                    </a:lnTo>
                    <a:lnTo>
                      <a:pt x="270" y="83"/>
                    </a:lnTo>
                    <a:lnTo>
                      <a:pt x="270" y="83"/>
                    </a:lnTo>
                    <a:lnTo>
                      <a:pt x="270" y="83"/>
                    </a:lnTo>
                    <a:lnTo>
                      <a:pt x="270" y="83"/>
                    </a:lnTo>
                    <a:lnTo>
                      <a:pt x="270" y="81"/>
                    </a:lnTo>
                    <a:lnTo>
                      <a:pt x="268" y="81"/>
                    </a:lnTo>
                    <a:lnTo>
                      <a:pt x="268" y="81"/>
                    </a:lnTo>
                    <a:lnTo>
                      <a:pt x="268" y="81"/>
                    </a:lnTo>
                    <a:lnTo>
                      <a:pt x="268" y="81"/>
                    </a:lnTo>
                    <a:lnTo>
                      <a:pt x="268" y="81"/>
                    </a:lnTo>
                    <a:lnTo>
                      <a:pt x="268" y="81"/>
                    </a:lnTo>
                    <a:lnTo>
                      <a:pt x="268" y="81"/>
                    </a:lnTo>
                    <a:lnTo>
                      <a:pt x="268" y="81"/>
                    </a:lnTo>
                    <a:lnTo>
                      <a:pt x="268" y="81"/>
                    </a:lnTo>
                    <a:lnTo>
                      <a:pt x="270" y="79"/>
                    </a:lnTo>
                    <a:lnTo>
                      <a:pt x="270" y="79"/>
                    </a:lnTo>
                    <a:lnTo>
                      <a:pt x="270" y="79"/>
                    </a:lnTo>
                    <a:lnTo>
                      <a:pt x="271" y="81"/>
                    </a:lnTo>
                    <a:lnTo>
                      <a:pt x="271" y="81"/>
                    </a:lnTo>
                    <a:lnTo>
                      <a:pt x="271" y="81"/>
                    </a:lnTo>
                    <a:lnTo>
                      <a:pt x="273" y="79"/>
                    </a:lnTo>
                    <a:lnTo>
                      <a:pt x="273" y="79"/>
                    </a:lnTo>
                    <a:lnTo>
                      <a:pt x="275" y="79"/>
                    </a:lnTo>
                    <a:lnTo>
                      <a:pt x="277" y="77"/>
                    </a:lnTo>
                    <a:lnTo>
                      <a:pt x="277" y="77"/>
                    </a:lnTo>
                    <a:lnTo>
                      <a:pt x="277" y="77"/>
                    </a:lnTo>
                    <a:lnTo>
                      <a:pt x="277" y="77"/>
                    </a:lnTo>
                    <a:lnTo>
                      <a:pt x="279" y="77"/>
                    </a:lnTo>
                    <a:lnTo>
                      <a:pt x="279" y="77"/>
                    </a:lnTo>
                    <a:lnTo>
                      <a:pt x="279" y="76"/>
                    </a:lnTo>
                    <a:lnTo>
                      <a:pt x="279" y="76"/>
                    </a:lnTo>
                    <a:lnTo>
                      <a:pt x="281" y="76"/>
                    </a:lnTo>
                    <a:lnTo>
                      <a:pt x="282" y="76"/>
                    </a:lnTo>
                    <a:lnTo>
                      <a:pt x="282" y="76"/>
                    </a:lnTo>
                    <a:lnTo>
                      <a:pt x="282" y="76"/>
                    </a:lnTo>
                    <a:lnTo>
                      <a:pt x="282" y="77"/>
                    </a:lnTo>
                    <a:lnTo>
                      <a:pt x="282" y="77"/>
                    </a:lnTo>
                    <a:lnTo>
                      <a:pt x="282" y="77"/>
                    </a:lnTo>
                    <a:lnTo>
                      <a:pt x="282" y="77"/>
                    </a:lnTo>
                    <a:lnTo>
                      <a:pt x="282" y="77"/>
                    </a:lnTo>
                    <a:lnTo>
                      <a:pt x="282" y="79"/>
                    </a:lnTo>
                    <a:lnTo>
                      <a:pt x="282" y="79"/>
                    </a:lnTo>
                    <a:lnTo>
                      <a:pt x="282" y="79"/>
                    </a:lnTo>
                    <a:lnTo>
                      <a:pt x="282" y="79"/>
                    </a:lnTo>
                    <a:lnTo>
                      <a:pt x="282" y="79"/>
                    </a:lnTo>
                    <a:lnTo>
                      <a:pt x="282" y="79"/>
                    </a:lnTo>
                    <a:lnTo>
                      <a:pt x="284" y="79"/>
                    </a:lnTo>
                    <a:lnTo>
                      <a:pt x="284" y="81"/>
                    </a:lnTo>
                    <a:lnTo>
                      <a:pt x="284" y="81"/>
                    </a:lnTo>
                    <a:lnTo>
                      <a:pt x="284" y="81"/>
                    </a:lnTo>
                    <a:lnTo>
                      <a:pt x="282" y="81"/>
                    </a:lnTo>
                    <a:lnTo>
                      <a:pt x="282" y="81"/>
                    </a:lnTo>
                    <a:lnTo>
                      <a:pt x="282" y="81"/>
                    </a:lnTo>
                    <a:lnTo>
                      <a:pt x="282" y="81"/>
                    </a:lnTo>
                    <a:lnTo>
                      <a:pt x="284" y="83"/>
                    </a:lnTo>
                    <a:lnTo>
                      <a:pt x="284" y="83"/>
                    </a:lnTo>
                    <a:lnTo>
                      <a:pt x="284" y="83"/>
                    </a:lnTo>
                    <a:lnTo>
                      <a:pt x="284" y="83"/>
                    </a:lnTo>
                    <a:lnTo>
                      <a:pt x="284" y="83"/>
                    </a:lnTo>
                    <a:lnTo>
                      <a:pt x="284" y="83"/>
                    </a:lnTo>
                    <a:lnTo>
                      <a:pt x="284" y="83"/>
                    </a:lnTo>
                    <a:lnTo>
                      <a:pt x="284" y="83"/>
                    </a:lnTo>
                    <a:lnTo>
                      <a:pt x="286" y="83"/>
                    </a:lnTo>
                    <a:lnTo>
                      <a:pt x="286" y="83"/>
                    </a:lnTo>
                    <a:lnTo>
                      <a:pt x="286" y="85"/>
                    </a:lnTo>
                    <a:lnTo>
                      <a:pt x="286" y="85"/>
                    </a:lnTo>
                    <a:lnTo>
                      <a:pt x="286" y="85"/>
                    </a:lnTo>
                    <a:lnTo>
                      <a:pt x="286" y="85"/>
                    </a:lnTo>
                    <a:lnTo>
                      <a:pt x="286" y="85"/>
                    </a:lnTo>
                    <a:lnTo>
                      <a:pt x="286" y="85"/>
                    </a:lnTo>
                    <a:lnTo>
                      <a:pt x="286" y="85"/>
                    </a:lnTo>
                    <a:lnTo>
                      <a:pt x="286" y="85"/>
                    </a:lnTo>
                    <a:lnTo>
                      <a:pt x="288" y="85"/>
                    </a:lnTo>
                    <a:lnTo>
                      <a:pt x="288" y="85"/>
                    </a:lnTo>
                    <a:lnTo>
                      <a:pt x="288" y="85"/>
                    </a:lnTo>
                    <a:lnTo>
                      <a:pt x="290" y="85"/>
                    </a:lnTo>
                    <a:lnTo>
                      <a:pt x="290" y="85"/>
                    </a:lnTo>
                    <a:lnTo>
                      <a:pt x="290" y="85"/>
                    </a:lnTo>
                    <a:lnTo>
                      <a:pt x="290" y="85"/>
                    </a:lnTo>
                    <a:lnTo>
                      <a:pt x="291" y="83"/>
                    </a:lnTo>
                    <a:lnTo>
                      <a:pt x="291" y="83"/>
                    </a:lnTo>
                    <a:lnTo>
                      <a:pt x="291" y="83"/>
                    </a:lnTo>
                    <a:lnTo>
                      <a:pt x="291" y="83"/>
                    </a:lnTo>
                    <a:lnTo>
                      <a:pt x="291" y="83"/>
                    </a:lnTo>
                    <a:lnTo>
                      <a:pt x="291" y="83"/>
                    </a:lnTo>
                    <a:lnTo>
                      <a:pt x="291" y="83"/>
                    </a:lnTo>
                    <a:lnTo>
                      <a:pt x="291" y="83"/>
                    </a:lnTo>
                    <a:lnTo>
                      <a:pt x="293" y="83"/>
                    </a:lnTo>
                    <a:lnTo>
                      <a:pt x="293" y="83"/>
                    </a:lnTo>
                    <a:lnTo>
                      <a:pt x="293" y="83"/>
                    </a:lnTo>
                    <a:lnTo>
                      <a:pt x="293" y="83"/>
                    </a:lnTo>
                    <a:lnTo>
                      <a:pt x="293" y="83"/>
                    </a:lnTo>
                    <a:lnTo>
                      <a:pt x="293" y="85"/>
                    </a:lnTo>
                    <a:lnTo>
                      <a:pt x="293" y="85"/>
                    </a:lnTo>
                    <a:lnTo>
                      <a:pt x="295" y="85"/>
                    </a:lnTo>
                    <a:lnTo>
                      <a:pt x="295" y="85"/>
                    </a:lnTo>
                    <a:lnTo>
                      <a:pt x="295" y="85"/>
                    </a:lnTo>
                    <a:lnTo>
                      <a:pt x="295" y="85"/>
                    </a:lnTo>
                    <a:lnTo>
                      <a:pt x="295" y="85"/>
                    </a:lnTo>
                    <a:lnTo>
                      <a:pt x="295" y="85"/>
                    </a:lnTo>
                    <a:lnTo>
                      <a:pt x="297" y="85"/>
                    </a:lnTo>
                    <a:lnTo>
                      <a:pt x="297" y="85"/>
                    </a:lnTo>
                    <a:lnTo>
                      <a:pt x="297" y="85"/>
                    </a:lnTo>
                    <a:lnTo>
                      <a:pt x="297" y="85"/>
                    </a:lnTo>
                    <a:lnTo>
                      <a:pt x="297" y="85"/>
                    </a:lnTo>
                    <a:lnTo>
                      <a:pt x="297" y="85"/>
                    </a:lnTo>
                    <a:lnTo>
                      <a:pt x="297" y="83"/>
                    </a:lnTo>
                    <a:lnTo>
                      <a:pt x="297" y="83"/>
                    </a:lnTo>
                    <a:lnTo>
                      <a:pt x="297" y="83"/>
                    </a:lnTo>
                    <a:lnTo>
                      <a:pt x="297" y="83"/>
                    </a:lnTo>
                    <a:lnTo>
                      <a:pt x="297" y="83"/>
                    </a:lnTo>
                    <a:lnTo>
                      <a:pt x="297" y="83"/>
                    </a:lnTo>
                    <a:lnTo>
                      <a:pt x="299" y="83"/>
                    </a:lnTo>
                    <a:lnTo>
                      <a:pt x="299" y="83"/>
                    </a:lnTo>
                    <a:lnTo>
                      <a:pt x="299" y="81"/>
                    </a:lnTo>
                    <a:lnTo>
                      <a:pt x="299" y="81"/>
                    </a:lnTo>
                    <a:lnTo>
                      <a:pt x="299" y="83"/>
                    </a:lnTo>
                    <a:lnTo>
                      <a:pt x="299" y="83"/>
                    </a:lnTo>
                    <a:lnTo>
                      <a:pt x="300" y="83"/>
                    </a:lnTo>
                    <a:lnTo>
                      <a:pt x="300" y="83"/>
                    </a:lnTo>
                    <a:lnTo>
                      <a:pt x="300" y="81"/>
                    </a:lnTo>
                    <a:lnTo>
                      <a:pt x="300" y="81"/>
                    </a:lnTo>
                    <a:lnTo>
                      <a:pt x="300" y="81"/>
                    </a:lnTo>
                    <a:lnTo>
                      <a:pt x="302" y="81"/>
                    </a:lnTo>
                    <a:lnTo>
                      <a:pt x="302" y="81"/>
                    </a:lnTo>
                    <a:lnTo>
                      <a:pt x="302" y="81"/>
                    </a:lnTo>
                    <a:lnTo>
                      <a:pt x="302" y="81"/>
                    </a:lnTo>
                    <a:lnTo>
                      <a:pt x="302" y="81"/>
                    </a:lnTo>
                    <a:lnTo>
                      <a:pt x="304" y="79"/>
                    </a:lnTo>
                    <a:lnTo>
                      <a:pt x="304" y="81"/>
                    </a:lnTo>
                    <a:lnTo>
                      <a:pt x="304" y="81"/>
                    </a:lnTo>
                    <a:lnTo>
                      <a:pt x="304" y="81"/>
                    </a:lnTo>
                    <a:lnTo>
                      <a:pt x="304" y="81"/>
                    </a:lnTo>
                    <a:lnTo>
                      <a:pt x="304" y="81"/>
                    </a:lnTo>
                    <a:lnTo>
                      <a:pt x="304" y="81"/>
                    </a:lnTo>
                    <a:lnTo>
                      <a:pt x="304" y="81"/>
                    </a:lnTo>
                    <a:lnTo>
                      <a:pt x="304" y="83"/>
                    </a:lnTo>
                    <a:lnTo>
                      <a:pt x="304" y="83"/>
                    </a:lnTo>
                    <a:lnTo>
                      <a:pt x="304" y="83"/>
                    </a:lnTo>
                    <a:lnTo>
                      <a:pt x="306" y="83"/>
                    </a:lnTo>
                    <a:lnTo>
                      <a:pt x="306" y="83"/>
                    </a:lnTo>
                    <a:lnTo>
                      <a:pt x="306" y="81"/>
                    </a:lnTo>
                    <a:lnTo>
                      <a:pt x="306" y="81"/>
                    </a:lnTo>
                    <a:lnTo>
                      <a:pt x="306" y="79"/>
                    </a:lnTo>
                    <a:lnTo>
                      <a:pt x="306" y="79"/>
                    </a:lnTo>
                    <a:lnTo>
                      <a:pt x="308" y="79"/>
                    </a:lnTo>
                    <a:lnTo>
                      <a:pt x="308" y="77"/>
                    </a:lnTo>
                    <a:lnTo>
                      <a:pt x="308" y="77"/>
                    </a:lnTo>
                    <a:lnTo>
                      <a:pt x="308" y="77"/>
                    </a:lnTo>
                    <a:lnTo>
                      <a:pt x="308" y="77"/>
                    </a:lnTo>
                    <a:lnTo>
                      <a:pt x="308" y="76"/>
                    </a:lnTo>
                    <a:lnTo>
                      <a:pt x="308" y="76"/>
                    </a:lnTo>
                    <a:lnTo>
                      <a:pt x="308" y="76"/>
                    </a:lnTo>
                    <a:lnTo>
                      <a:pt x="309" y="76"/>
                    </a:lnTo>
                    <a:lnTo>
                      <a:pt x="309" y="76"/>
                    </a:lnTo>
                    <a:lnTo>
                      <a:pt x="309" y="76"/>
                    </a:lnTo>
                    <a:lnTo>
                      <a:pt x="309" y="76"/>
                    </a:lnTo>
                    <a:lnTo>
                      <a:pt x="309" y="76"/>
                    </a:lnTo>
                    <a:lnTo>
                      <a:pt x="309" y="74"/>
                    </a:lnTo>
                    <a:lnTo>
                      <a:pt x="311" y="74"/>
                    </a:lnTo>
                    <a:lnTo>
                      <a:pt x="311" y="74"/>
                    </a:lnTo>
                    <a:lnTo>
                      <a:pt x="311" y="74"/>
                    </a:lnTo>
                    <a:lnTo>
                      <a:pt x="311" y="74"/>
                    </a:lnTo>
                    <a:lnTo>
                      <a:pt x="311" y="74"/>
                    </a:lnTo>
                    <a:lnTo>
                      <a:pt x="311" y="74"/>
                    </a:lnTo>
                    <a:lnTo>
                      <a:pt x="311" y="74"/>
                    </a:lnTo>
                    <a:lnTo>
                      <a:pt x="313" y="74"/>
                    </a:lnTo>
                    <a:lnTo>
                      <a:pt x="313" y="74"/>
                    </a:lnTo>
                    <a:lnTo>
                      <a:pt x="313" y="74"/>
                    </a:lnTo>
                    <a:lnTo>
                      <a:pt x="313" y="74"/>
                    </a:lnTo>
                    <a:lnTo>
                      <a:pt x="313" y="74"/>
                    </a:lnTo>
                    <a:lnTo>
                      <a:pt x="313" y="74"/>
                    </a:lnTo>
                    <a:lnTo>
                      <a:pt x="315" y="74"/>
                    </a:lnTo>
                    <a:lnTo>
                      <a:pt x="315" y="74"/>
                    </a:lnTo>
                    <a:lnTo>
                      <a:pt x="315" y="74"/>
                    </a:lnTo>
                    <a:lnTo>
                      <a:pt x="315" y="74"/>
                    </a:lnTo>
                    <a:lnTo>
                      <a:pt x="317" y="74"/>
                    </a:lnTo>
                    <a:lnTo>
                      <a:pt x="317" y="74"/>
                    </a:lnTo>
                    <a:lnTo>
                      <a:pt x="317" y="74"/>
                    </a:lnTo>
                    <a:lnTo>
                      <a:pt x="317" y="74"/>
                    </a:lnTo>
                    <a:lnTo>
                      <a:pt x="317" y="76"/>
                    </a:lnTo>
                    <a:lnTo>
                      <a:pt x="319" y="76"/>
                    </a:lnTo>
                    <a:lnTo>
                      <a:pt x="319" y="76"/>
                    </a:lnTo>
                    <a:lnTo>
                      <a:pt x="319" y="76"/>
                    </a:lnTo>
                    <a:lnTo>
                      <a:pt x="320" y="74"/>
                    </a:lnTo>
                    <a:lnTo>
                      <a:pt x="320" y="74"/>
                    </a:lnTo>
                    <a:lnTo>
                      <a:pt x="320" y="74"/>
                    </a:lnTo>
                    <a:lnTo>
                      <a:pt x="320" y="74"/>
                    </a:lnTo>
                    <a:lnTo>
                      <a:pt x="322" y="74"/>
                    </a:lnTo>
                    <a:lnTo>
                      <a:pt x="322" y="74"/>
                    </a:lnTo>
                    <a:lnTo>
                      <a:pt x="322" y="74"/>
                    </a:lnTo>
                    <a:lnTo>
                      <a:pt x="322" y="74"/>
                    </a:lnTo>
                    <a:lnTo>
                      <a:pt x="322" y="74"/>
                    </a:lnTo>
                    <a:lnTo>
                      <a:pt x="322" y="76"/>
                    </a:lnTo>
                    <a:lnTo>
                      <a:pt x="322" y="76"/>
                    </a:lnTo>
                    <a:lnTo>
                      <a:pt x="322" y="76"/>
                    </a:lnTo>
                    <a:lnTo>
                      <a:pt x="322" y="76"/>
                    </a:lnTo>
                    <a:lnTo>
                      <a:pt x="322" y="76"/>
                    </a:lnTo>
                    <a:lnTo>
                      <a:pt x="322" y="76"/>
                    </a:lnTo>
                    <a:lnTo>
                      <a:pt x="322" y="76"/>
                    </a:lnTo>
                    <a:lnTo>
                      <a:pt x="322" y="76"/>
                    </a:lnTo>
                    <a:lnTo>
                      <a:pt x="324" y="76"/>
                    </a:lnTo>
                    <a:lnTo>
                      <a:pt x="324" y="76"/>
                    </a:lnTo>
                    <a:lnTo>
                      <a:pt x="324" y="76"/>
                    </a:lnTo>
                    <a:lnTo>
                      <a:pt x="324" y="76"/>
                    </a:lnTo>
                    <a:lnTo>
                      <a:pt x="324" y="76"/>
                    </a:lnTo>
                    <a:lnTo>
                      <a:pt x="324" y="76"/>
                    </a:lnTo>
                    <a:lnTo>
                      <a:pt x="324" y="76"/>
                    </a:lnTo>
                    <a:lnTo>
                      <a:pt x="324" y="76"/>
                    </a:lnTo>
                    <a:lnTo>
                      <a:pt x="324" y="74"/>
                    </a:lnTo>
                    <a:lnTo>
                      <a:pt x="324" y="74"/>
                    </a:lnTo>
                    <a:lnTo>
                      <a:pt x="326" y="72"/>
                    </a:lnTo>
                    <a:lnTo>
                      <a:pt x="326" y="72"/>
                    </a:lnTo>
                    <a:lnTo>
                      <a:pt x="326" y="72"/>
                    </a:lnTo>
                    <a:lnTo>
                      <a:pt x="326" y="72"/>
                    </a:lnTo>
                    <a:lnTo>
                      <a:pt x="326" y="72"/>
                    </a:lnTo>
                    <a:lnTo>
                      <a:pt x="326" y="72"/>
                    </a:lnTo>
                    <a:lnTo>
                      <a:pt x="326" y="72"/>
                    </a:lnTo>
                    <a:lnTo>
                      <a:pt x="328" y="72"/>
                    </a:lnTo>
                    <a:lnTo>
                      <a:pt x="328" y="70"/>
                    </a:lnTo>
                    <a:lnTo>
                      <a:pt x="328" y="70"/>
                    </a:lnTo>
                    <a:lnTo>
                      <a:pt x="328" y="70"/>
                    </a:lnTo>
                    <a:lnTo>
                      <a:pt x="328" y="70"/>
                    </a:lnTo>
                    <a:lnTo>
                      <a:pt x="328" y="70"/>
                    </a:lnTo>
                    <a:lnTo>
                      <a:pt x="328" y="70"/>
                    </a:lnTo>
                    <a:lnTo>
                      <a:pt x="329" y="70"/>
                    </a:lnTo>
                    <a:lnTo>
                      <a:pt x="329" y="70"/>
                    </a:lnTo>
                    <a:lnTo>
                      <a:pt x="329" y="70"/>
                    </a:lnTo>
                    <a:lnTo>
                      <a:pt x="329" y="70"/>
                    </a:lnTo>
                    <a:lnTo>
                      <a:pt x="329" y="70"/>
                    </a:lnTo>
                    <a:lnTo>
                      <a:pt x="329" y="72"/>
                    </a:lnTo>
                    <a:lnTo>
                      <a:pt x="329" y="72"/>
                    </a:lnTo>
                    <a:lnTo>
                      <a:pt x="329" y="72"/>
                    </a:lnTo>
                    <a:lnTo>
                      <a:pt x="329" y="72"/>
                    </a:lnTo>
                    <a:lnTo>
                      <a:pt x="329" y="72"/>
                    </a:lnTo>
                    <a:lnTo>
                      <a:pt x="329" y="72"/>
                    </a:lnTo>
                    <a:lnTo>
                      <a:pt x="329" y="74"/>
                    </a:lnTo>
                    <a:lnTo>
                      <a:pt x="329" y="74"/>
                    </a:lnTo>
                    <a:lnTo>
                      <a:pt x="329" y="74"/>
                    </a:lnTo>
                    <a:lnTo>
                      <a:pt x="329" y="74"/>
                    </a:lnTo>
                    <a:lnTo>
                      <a:pt x="331" y="74"/>
                    </a:lnTo>
                    <a:lnTo>
                      <a:pt x="331" y="74"/>
                    </a:lnTo>
                    <a:lnTo>
                      <a:pt x="331" y="74"/>
                    </a:lnTo>
                    <a:lnTo>
                      <a:pt x="331" y="74"/>
                    </a:lnTo>
                    <a:lnTo>
                      <a:pt x="331" y="74"/>
                    </a:lnTo>
                    <a:lnTo>
                      <a:pt x="333" y="72"/>
                    </a:lnTo>
                    <a:lnTo>
                      <a:pt x="333" y="72"/>
                    </a:lnTo>
                    <a:lnTo>
                      <a:pt x="333" y="72"/>
                    </a:lnTo>
                    <a:lnTo>
                      <a:pt x="333" y="72"/>
                    </a:lnTo>
                    <a:lnTo>
                      <a:pt x="333" y="72"/>
                    </a:lnTo>
                    <a:lnTo>
                      <a:pt x="333" y="72"/>
                    </a:lnTo>
                    <a:lnTo>
                      <a:pt x="331" y="72"/>
                    </a:lnTo>
                    <a:lnTo>
                      <a:pt x="331" y="72"/>
                    </a:lnTo>
                    <a:lnTo>
                      <a:pt x="333" y="70"/>
                    </a:lnTo>
                    <a:lnTo>
                      <a:pt x="333" y="70"/>
                    </a:lnTo>
                    <a:lnTo>
                      <a:pt x="331" y="70"/>
                    </a:lnTo>
                    <a:lnTo>
                      <a:pt x="331" y="70"/>
                    </a:lnTo>
                    <a:lnTo>
                      <a:pt x="331" y="70"/>
                    </a:lnTo>
                    <a:lnTo>
                      <a:pt x="331" y="70"/>
                    </a:lnTo>
                    <a:lnTo>
                      <a:pt x="331" y="70"/>
                    </a:lnTo>
                    <a:lnTo>
                      <a:pt x="331" y="68"/>
                    </a:lnTo>
                    <a:lnTo>
                      <a:pt x="331" y="68"/>
                    </a:lnTo>
                    <a:lnTo>
                      <a:pt x="331" y="68"/>
                    </a:lnTo>
                    <a:lnTo>
                      <a:pt x="331" y="68"/>
                    </a:lnTo>
                    <a:lnTo>
                      <a:pt x="333" y="68"/>
                    </a:lnTo>
                    <a:lnTo>
                      <a:pt x="333" y="68"/>
                    </a:lnTo>
                    <a:lnTo>
                      <a:pt x="333" y="68"/>
                    </a:lnTo>
                    <a:lnTo>
                      <a:pt x="333" y="68"/>
                    </a:lnTo>
                    <a:lnTo>
                      <a:pt x="333" y="68"/>
                    </a:lnTo>
                    <a:lnTo>
                      <a:pt x="333" y="68"/>
                    </a:lnTo>
                    <a:lnTo>
                      <a:pt x="335" y="67"/>
                    </a:lnTo>
                    <a:lnTo>
                      <a:pt x="333" y="67"/>
                    </a:lnTo>
                    <a:lnTo>
                      <a:pt x="333" y="67"/>
                    </a:lnTo>
                    <a:lnTo>
                      <a:pt x="335" y="67"/>
                    </a:lnTo>
                    <a:lnTo>
                      <a:pt x="335" y="67"/>
                    </a:lnTo>
                    <a:lnTo>
                      <a:pt x="335" y="67"/>
                    </a:lnTo>
                    <a:lnTo>
                      <a:pt x="335" y="67"/>
                    </a:lnTo>
                    <a:lnTo>
                      <a:pt x="335" y="67"/>
                    </a:lnTo>
                    <a:lnTo>
                      <a:pt x="335" y="67"/>
                    </a:lnTo>
                    <a:lnTo>
                      <a:pt x="335" y="67"/>
                    </a:lnTo>
                    <a:lnTo>
                      <a:pt x="335" y="68"/>
                    </a:lnTo>
                    <a:lnTo>
                      <a:pt x="335" y="68"/>
                    </a:lnTo>
                    <a:lnTo>
                      <a:pt x="335" y="68"/>
                    </a:lnTo>
                    <a:lnTo>
                      <a:pt x="335" y="68"/>
                    </a:lnTo>
                    <a:lnTo>
                      <a:pt x="335" y="68"/>
                    </a:lnTo>
                    <a:lnTo>
                      <a:pt x="335" y="70"/>
                    </a:lnTo>
                    <a:lnTo>
                      <a:pt x="335" y="70"/>
                    </a:lnTo>
                    <a:lnTo>
                      <a:pt x="335" y="70"/>
                    </a:lnTo>
                    <a:lnTo>
                      <a:pt x="335" y="70"/>
                    </a:lnTo>
                    <a:lnTo>
                      <a:pt x="335" y="70"/>
                    </a:lnTo>
                    <a:lnTo>
                      <a:pt x="335" y="70"/>
                    </a:lnTo>
                    <a:lnTo>
                      <a:pt x="337" y="70"/>
                    </a:lnTo>
                    <a:lnTo>
                      <a:pt x="337" y="70"/>
                    </a:lnTo>
                    <a:lnTo>
                      <a:pt x="337" y="70"/>
                    </a:lnTo>
                    <a:lnTo>
                      <a:pt x="337" y="70"/>
                    </a:lnTo>
                    <a:lnTo>
                      <a:pt x="337" y="72"/>
                    </a:lnTo>
                    <a:lnTo>
                      <a:pt x="337" y="72"/>
                    </a:lnTo>
                    <a:lnTo>
                      <a:pt x="337" y="72"/>
                    </a:lnTo>
                    <a:lnTo>
                      <a:pt x="337" y="72"/>
                    </a:lnTo>
                    <a:lnTo>
                      <a:pt x="337" y="72"/>
                    </a:lnTo>
                    <a:lnTo>
                      <a:pt x="337" y="72"/>
                    </a:lnTo>
                    <a:lnTo>
                      <a:pt x="337" y="72"/>
                    </a:lnTo>
                    <a:lnTo>
                      <a:pt x="337" y="72"/>
                    </a:lnTo>
                    <a:lnTo>
                      <a:pt x="337" y="74"/>
                    </a:lnTo>
                    <a:lnTo>
                      <a:pt x="337" y="74"/>
                    </a:lnTo>
                    <a:lnTo>
                      <a:pt x="338" y="72"/>
                    </a:lnTo>
                    <a:lnTo>
                      <a:pt x="338" y="72"/>
                    </a:lnTo>
                    <a:lnTo>
                      <a:pt x="338" y="72"/>
                    </a:lnTo>
                    <a:lnTo>
                      <a:pt x="338" y="72"/>
                    </a:lnTo>
                    <a:lnTo>
                      <a:pt x="338" y="72"/>
                    </a:lnTo>
                    <a:lnTo>
                      <a:pt x="338" y="72"/>
                    </a:lnTo>
                    <a:lnTo>
                      <a:pt x="338" y="72"/>
                    </a:lnTo>
                    <a:lnTo>
                      <a:pt x="338" y="72"/>
                    </a:lnTo>
                    <a:lnTo>
                      <a:pt x="338" y="72"/>
                    </a:lnTo>
                    <a:lnTo>
                      <a:pt x="338" y="72"/>
                    </a:lnTo>
                    <a:lnTo>
                      <a:pt x="338" y="70"/>
                    </a:lnTo>
                    <a:lnTo>
                      <a:pt x="338" y="70"/>
                    </a:lnTo>
                    <a:lnTo>
                      <a:pt x="338" y="70"/>
                    </a:lnTo>
                    <a:lnTo>
                      <a:pt x="338" y="70"/>
                    </a:lnTo>
                    <a:lnTo>
                      <a:pt x="338" y="70"/>
                    </a:lnTo>
                    <a:lnTo>
                      <a:pt x="338" y="70"/>
                    </a:lnTo>
                    <a:lnTo>
                      <a:pt x="338" y="70"/>
                    </a:lnTo>
                    <a:lnTo>
                      <a:pt x="338" y="70"/>
                    </a:lnTo>
                    <a:lnTo>
                      <a:pt x="338" y="70"/>
                    </a:lnTo>
                    <a:lnTo>
                      <a:pt x="338" y="70"/>
                    </a:lnTo>
                    <a:lnTo>
                      <a:pt x="338" y="70"/>
                    </a:lnTo>
                    <a:lnTo>
                      <a:pt x="340" y="70"/>
                    </a:lnTo>
                    <a:lnTo>
                      <a:pt x="340" y="70"/>
                    </a:lnTo>
                    <a:lnTo>
                      <a:pt x="340" y="68"/>
                    </a:lnTo>
                    <a:lnTo>
                      <a:pt x="340" y="68"/>
                    </a:lnTo>
                    <a:lnTo>
                      <a:pt x="340" y="68"/>
                    </a:lnTo>
                    <a:lnTo>
                      <a:pt x="340" y="68"/>
                    </a:lnTo>
                    <a:lnTo>
                      <a:pt x="340" y="68"/>
                    </a:lnTo>
                    <a:lnTo>
                      <a:pt x="342" y="68"/>
                    </a:lnTo>
                    <a:lnTo>
                      <a:pt x="342" y="68"/>
                    </a:lnTo>
                    <a:lnTo>
                      <a:pt x="342" y="68"/>
                    </a:lnTo>
                    <a:lnTo>
                      <a:pt x="342" y="68"/>
                    </a:lnTo>
                    <a:lnTo>
                      <a:pt x="342" y="68"/>
                    </a:lnTo>
                    <a:lnTo>
                      <a:pt x="342" y="68"/>
                    </a:lnTo>
                    <a:lnTo>
                      <a:pt x="342" y="70"/>
                    </a:lnTo>
                    <a:lnTo>
                      <a:pt x="342" y="70"/>
                    </a:lnTo>
                    <a:lnTo>
                      <a:pt x="342" y="70"/>
                    </a:lnTo>
                    <a:lnTo>
                      <a:pt x="342" y="70"/>
                    </a:lnTo>
                    <a:lnTo>
                      <a:pt x="344" y="70"/>
                    </a:lnTo>
                    <a:lnTo>
                      <a:pt x="344" y="70"/>
                    </a:lnTo>
                    <a:lnTo>
                      <a:pt x="344" y="68"/>
                    </a:lnTo>
                    <a:lnTo>
                      <a:pt x="344" y="68"/>
                    </a:lnTo>
                    <a:lnTo>
                      <a:pt x="344" y="68"/>
                    </a:lnTo>
                    <a:lnTo>
                      <a:pt x="344" y="68"/>
                    </a:lnTo>
                    <a:lnTo>
                      <a:pt x="344" y="68"/>
                    </a:lnTo>
                    <a:lnTo>
                      <a:pt x="344" y="68"/>
                    </a:lnTo>
                    <a:lnTo>
                      <a:pt x="344" y="70"/>
                    </a:lnTo>
                    <a:lnTo>
                      <a:pt x="344" y="70"/>
                    </a:lnTo>
                    <a:lnTo>
                      <a:pt x="344" y="70"/>
                    </a:lnTo>
                    <a:lnTo>
                      <a:pt x="344" y="70"/>
                    </a:lnTo>
                    <a:lnTo>
                      <a:pt x="344" y="70"/>
                    </a:lnTo>
                    <a:lnTo>
                      <a:pt x="344" y="70"/>
                    </a:lnTo>
                    <a:lnTo>
                      <a:pt x="344" y="70"/>
                    </a:lnTo>
                    <a:lnTo>
                      <a:pt x="346" y="70"/>
                    </a:lnTo>
                    <a:lnTo>
                      <a:pt x="346" y="72"/>
                    </a:lnTo>
                    <a:lnTo>
                      <a:pt x="346" y="72"/>
                    </a:lnTo>
                    <a:lnTo>
                      <a:pt x="346" y="72"/>
                    </a:lnTo>
                    <a:lnTo>
                      <a:pt x="346" y="72"/>
                    </a:lnTo>
                    <a:lnTo>
                      <a:pt x="346" y="72"/>
                    </a:lnTo>
                    <a:lnTo>
                      <a:pt x="346" y="72"/>
                    </a:lnTo>
                    <a:lnTo>
                      <a:pt x="346" y="72"/>
                    </a:lnTo>
                    <a:lnTo>
                      <a:pt x="346" y="72"/>
                    </a:lnTo>
                    <a:lnTo>
                      <a:pt x="347" y="72"/>
                    </a:lnTo>
                    <a:lnTo>
                      <a:pt x="347" y="72"/>
                    </a:lnTo>
                    <a:lnTo>
                      <a:pt x="347" y="72"/>
                    </a:lnTo>
                    <a:lnTo>
                      <a:pt x="347" y="72"/>
                    </a:lnTo>
                    <a:lnTo>
                      <a:pt x="347" y="72"/>
                    </a:lnTo>
                    <a:lnTo>
                      <a:pt x="349" y="72"/>
                    </a:lnTo>
                    <a:lnTo>
                      <a:pt x="349" y="72"/>
                    </a:lnTo>
                    <a:lnTo>
                      <a:pt x="349" y="70"/>
                    </a:lnTo>
                    <a:lnTo>
                      <a:pt x="349" y="70"/>
                    </a:lnTo>
                    <a:lnTo>
                      <a:pt x="349" y="70"/>
                    </a:lnTo>
                    <a:lnTo>
                      <a:pt x="351" y="70"/>
                    </a:lnTo>
                    <a:lnTo>
                      <a:pt x="351" y="68"/>
                    </a:lnTo>
                    <a:lnTo>
                      <a:pt x="351" y="68"/>
                    </a:lnTo>
                    <a:lnTo>
                      <a:pt x="351" y="67"/>
                    </a:lnTo>
                    <a:lnTo>
                      <a:pt x="351" y="67"/>
                    </a:lnTo>
                    <a:lnTo>
                      <a:pt x="351" y="67"/>
                    </a:lnTo>
                    <a:lnTo>
                      <a:pt x="351" y="65"/>
                    </a:lnTo>
                    <a:lnTo>
                      <a:pt x="351" y="65"/>
                    </a:lnTo>
                    <a:lnTo>
                      <a:pt x="351" y="65"/>
                    </a:lnTo>
                    <a:lnTo>
                      <a:pt x="351" y="65"/>
                    </a:lnTo>
                    <a:lnTo>
                      <a:pt x="351" y="63"/>
                    </a:lnTo>
                    <a:lnTo>
                      <a:pt x="351" y="63"/>
                    </a:lnTo>
                    <a:lnTo>
                      <a:pt x="351" y="63"/>
                    </a:lnTo>
                    <a:lnTo>
                      <a:pt x="353" y="63"/>
                    </a:lnTo>
                    <a:lnTo>
                      <a:pt x="351" y="61"/>
                    </a:lnTo>
                    <a:lnTo>
                      <a:pt x="351" y="61"/>
                    </a:lnTo>
                    <a:lnTo>
                      <a:pt x="351" y="61"/>
                    </a:lnTo>
                    <a:lnTo>
                      <a:pt x="351" y="61"/>
                    </a:lnTo>
                    <a:lnTo>
                      <a:pt x="351" y="61"/>
                    </a:lnTo>
                    <a:lnTo>
                      <a:pt x="351" y="61"/>
                    </a:lnTo>
                    <a:lnTo>
                      <a:pt x="351" y="61"/>
                    </a:lnTo>
                    <a:lnTo>
                      <a:pt x="351" y="61"/>
                    </a:lnTo>
                    <a:lnTo>
                      <a:pt x="353" y="61"/>
                    </a:lnTo>
                    <a:lnTo>
                      <a:pt x="353" y="61"/>
                    </a:lnTo>
                    <a:lnTo>
                      <a:pt x="353" y="61"/>
                    </a:lnTo>
                    <a:lnTo>
                      <a:pt x="353" y="61"/>
                    </a:lnTo>
                    <a:lnTo>
                      <a:pt x="353" y="61"/>
                    </a:lnTo>
                    <a:lnTo>
                      <a:pt x="353" y="61"/>
                    </a:lnTo>
                    <a:lnTo>
                      <a:pt x="355" y="63"/>
                    </a:lnTo>
                    <a:lnTo>
                      <a:pt x="355" y="63"/>
                    </a:lnTo>
                    <a:lnTo>
                      <a:pt x="355" y="63"/>
                    </a:lnTo>
                    <a:lnTo>
                      <a:pt x="355" y="63"/>
                    </a:lnTo>
                    <a:lnTo>
                      <a:pt x="355" y="63"/>
                    </a:lnTo>
                    <a:lnTo>
                      <a:pt x="355" y="63"/>
                    </a:lnTo>
                    <a:lnTo>
                      <a:pt x="355" y="63"/>
                    </a:lnTo>
                    <a:lnTo>
                      <a:pt x="356" y="63"/>
                    </a:lnTo>
                    <a:lnTo>
                      <a:pt x="356" y="65"/>
                    </a:lnTo>
                    <a:lnTo>
                      <a:pt x="356" y="65"/>
                    </a:lnTo>
                    <a:lnTo>
                      <a:pt x="356" y="63"/>
                    </a:lnTo>
                    <a:lnTo>
                      <a:pt x="356" y="63"/>
                    </a:lnTo>
                    <a:lnTo>
                      <a:pt x="358" y="63"/>
                    </a:lnTo>
                    <a:lnTo>
                      <a:pt x="358" y="63"/>
                    </a:lnTo>
                    <a:lnTo>
                      <a:pt x="358" y="63"/>
                    </a:lnTo>
                    <a:lnTo>
                      <a:pt x="358" y="63"/>
                    </a:lnTo>
                    <a:lnTo>
                      <a:pt x="358" y="63"/>
                    </a:lnTo>
                    <a:lnTo>
                      <a:pt x="358" y="63"/>
                    </a:lnTo>
                    <a:lnTo>
                      <a:pt x="358" y="63"/>
                    </a:lnTo>
                    <a:lnTo>
                      <a:pt x="358" y="63"/>
                    </a:lnTo>
                    <a:lnTo>
                      <a:pt x="358" y="63"/>
                    </a:lnTo>
                    <a:lnTo>
                      <a:pt x="358" y="63"/>
                    </a:lnTo>
                    <a:lnTo>
                      <a:pt x="356" y="63"/>
                    </a:lnTo>
                    <a:lnTo>
                      <a:pt x="356" y="63"/>
                    </a:lnTo>
                    <a:lnTo>
                      <a:pt x="356" y="63"/>
                    </a:lnTo>
                    <a:lnTo>
                      <a:pt x="356" y="63"/>
                    </a:lnTo>
                    <a:lnTo>
                      <a:pt x="356" y="63"/>
                    </a:lnTo>
                    <a:lnTo>
                      <a:pt x="356" y="63"/>
                    </a:lnTo>
                    <a:lnTo>
                      <a:pt x="356" y="63"/>
                    </a:lnTo>
                    <a:lnTo>
                      <a:pt x="356" y="61"/>
                    </a:lnTo>
                    <a:lnTo>
                      <a:pt x="356" y="61"/>
                    </a:lnTo>
                    <a:lnTo>
                      <a:pt x="356" y="61"/>
                    </a:lnTo>
                    <a:lnTo>
                      <a:pt x="356" y="61"/>
                    </a:lnTo>
                    <a:lnTo>
                      <a:pt x="355" y="59"/>
                    </a:lnTo>
                    <a:lnTo>
                      <a:pt x="355" y="59"/>
                    </a:lnTo>
                    <a:lnTo>
                      <a:pt x="355" y="59"/>
                    </a:lnTo>
                    <a:lnTo>
                      <a:pt x="355" y="59"/>
                    </a:lnTo>
                    <a:lnTo>
                      <a:pt x="356" y="59"/>
                    </a:lnTo>
                    <a:lnTo>
                      <a:pt x="356" y="59"/>
                    </a:lnTo>
                    <a:lnTo>
                      <a:pt x="356" y="59"/>
                    </a:lnTo>
                    <a:lnTo>
                      <a:pt x="356" y="61"/>
                    </a:lnTo>
                    <a:lnTo>
                      <a:pt x="356" y="61"/>
                    </a:lnTo>
                    <a:lnTo>
                      <a:pt x="358" y="61"/>
                    </a:lnTo>
                    <a:lnTo>
                      <a:pt x="358" y="61"/>
                    </a:lnTo>
                    <a:lnTo>
                      <a:pt x="358" y="61"/>
                    </a:lnTo>
                    <a:lnTo>
                      <a:pt x="358" y="61"/>
                    </a:lnTo>
                    <a:lnTo>
                      <a:pt x="358" y="61"/>
                    </a:lnTo>
                    <a:lnTo>
                      <a:pt x="358" y="61"/>
                    </a:lnTo>
                    <a:lnTo>
                      <a:pt x="358" y="61"/>
                    </a:lnTo>
                    <a:lnTo>
                      <a:pt x="358" y="59"/>
                    </a:lnTo>
                    <a:lnTo>
                      <a:pt x="358" y="59"/>
                    </a:lnTo>
                    <a:lnTo>
                      <a:pt x="360" y="59"/>
                    </a:lnTo>
                    <a:lnTo>
                      <a:pt x="360" y="59"/>
                    </a:lnTo>
                    <a:lnTo>
                      <a:pt x="360" y="59"/>
                    </a:lnTo>
                    <a:lnTo>
                      <a:pt x="360" y="58"/>
                    </a:lnTo>
                    <a:lnTo>
                      <a:pt x="360" y="58"/>
                    </a:lnTo>
                    <a:lnTo>
                      <a:pt x="360" y="58"/>
                    </a:lnTo>
                    <a:lnTo>
                      <a:pt x="360" y="58"/>
                    </a:lnTo>
                    <a:lnTo>
                      <a:pt x="360" y="58"/>
                    </a:lnTo>
                    <a:lnTo>
                      <a:pt x="360" y="58"/>
                    </a:lnTo>
                    <a:lnTo>
                      <a:pt x="360" y="58"/>
                    </a:lnTo>
                    <a:lnTo>
                      <a:pt x="360" y="56"/>
                    </a:lnTo>
                    <a:lnTo>
                      <a:pt x="362" y="56"/>
                    </a:lnTo>
                    <a:lnTo>
                      <a:pt x="362" y="58"/>
                    </a:lnTo>
                    <a:lnTo>
                      <a:pt x="362" y="58"/>
                    </a:lnTo>
                    <a:lnTo>
                      <a:pt x="362" y="58"/>
                    </a:lnTo>
                    <a:lnTo>
                      <a:pt x="362" y="58"/>
                    </a:lnTo>
                    <a:lnTo>
                      <a:pt x="362" y="58"/>
                    </a:lnTo>
                    <a:lnTo>
                      <a:pt x="362" y="58"/>
                    </a:lnTo>
                    <a:lnTo>
                      <a:pt x="362" y="58"/>
                    </a:lnTo>
                    <a:lnTo>
                      <a:pt x="364" y="58"/>
                    </a:lnTo>
                    <a:lnTo>
                      <a:pt x="364" y="58"/>
                    </a:lnTo>
                    <a:lnTo>
                      <a:pt x="364" y="58"/>
                    </a:lnTo>
                    <a:lnTo>
                      <a:pt x="364" y="58"/>
                    </a:lnTo>
                    <a:lnTo>
                      <a:pt x="364" y="58"/>
                    </a:lnTo>
                    <a:lnTo>
                      <a:pt x="364" y="56"/>
                    </a:lnTo>
                    <a:lnTo>
                      <a:pt x="364" y="56"/>
                    </a:lnTo>
                    <a:lnTo>
                      <a:pt x="366" y="56"/>
                    </a:lnTo>
                    <a:lnTo>
                      <a:pt x="366" y="56"/>
                    </a:lnTo>
                    <a:lnTo>
                      <a:pt x="366" y="56"/>
                    </a:lnTo>
                    <a:lnTo>
                      <a:pt x="366" y="56"/>
                    </a:lnTo>
                    <a:lnTo>
                      <a:pt x="366" y="56"/>
                    </a:lnTo>
                    <a:lnTo>
                      <a:pt x="367" y="56"/>
                    </a:lnTo>
                    <a:lnTo>
                      <a:pt x="367" y="56"/>
                    </a:lnTo>
                    <a:lnTo>
                      <a:pt x="367" y="56"/>
                    </a:lnTo>
                    <a:lnTo>
                      <a:pt x="367" y="56"/>
                    </a:lnTo>
                    <a:lnTo>
                      <a:pt x="367" y="58"/>
                    </a:lnTo>
                    <a:lnTo>
                      <a:pt x="367" y="58"/>
                    </a:lnTo>
                    <a:lnTo>
                      <a:pt x="367" y="58"/>
                    </a:lnTo>
                    <a:lnTo>
                      <a:pt x="367" y="58"/>
                    </a:lnTo>
                    <a:lnTo>
                      <a:pt x="367" y="58"/>
                    </a:lnTo>
                    <a:lnTo>
                      <a:pt x="367" y="58"/>
                    </a:lnTo>
                    <a:lnTo>
                      <a:pt x="367" y="58"/>
                    </a:lnTo>
                    <a:lnTo>
                      <a:pt x="369" y="58"/>
                    </a:lnTo>
                    <a:lnTo>
                      <a:pt x="369" y="58"/>
                    </a:lnTo>
                    <a:lnTo>
                      <a:pt x="369" y="58"/>
                    </a:lnTo>
                    <a:lnTo>
                      <a:pt x="369" y="58"/>
                    </a:lnTo>
                    <a:lnTo>
                      <a:pt x="369" y="58"/>
                    </a:lnTo>
                    <a:lnTo>
                      <a:pt x="369" y="58"/>
                    </a:lnTo>
                    <a:lnTo>
                      <a:pt x="371" y="58"/>
                    </a:lnTo>
                    <a:lnTo>
                      <a:pt x="371" y="58"/>
                    </a:lnTo>
                    <a:lnTo>
                      <a:pt x="371" y="58"/>
                    </a:lnTo>
                    <a:lnTo>
                      <a:pt x="371" y="58"/>
                    </a:lnTo>
                    <a:lnTo>
                      <a:pt x="373" y="58"/>
                    </a:lnTo>
                    <a:lnTo>
                      <a:pt x="373" y="58"/>
                    </a:lnTo>
                    <a:lnTo>
                      <a:pt x="373" y="58"/>
                    </a:lnTo>
                    <a:lnTo>
                      <a:pt x="373" y="58"/>
                    </a:lnTo>
                    <a:lnTo>
                      <a:pt x="373" y="56"/>
                    </a:lnTo>
                    <a:lnTo>
                      <a:pt x="373" y="56"/>
                    </a:lnTo>
                    <a:lnTo>
                      <a:pt x="373" y="56"/>
                    </a:lnTo>
                    <a:lnTo>
                      <a:pt x="373" y="56"/>
                    </a:lnTo>
                    <a:lnTo>
                      <a:pt x="373" y="56"/>
                    </a:lnTo>
                    <a:lnTo>
                      <a:pt x="373" y="56"/>
                    </a:lnTo>
                    <a:lnTo>
                      <a:pt x="371" y="54"/>
                    </a:lnTo>
                    <a:lnTo>
                      <a:pt x="371" y="54"/>
                    </a:lnTo>
                    <a:lnTo>
                      <a:pt x="371" y="54"/>
                    </a:lnTo>
                    <a:lnTo>
                      <a:pt x="371" y="54"/>
                    </a:lnTo>
                    <a:lnTo>
                      <a:pt x="373" y="54"/>
                    </a:lnTo>
                    <a:lnTo>
                      <a:pt x="373" y="54"/>
                    </a:lnTo>
                    <a:lnTo>
                      <a:pt x="373" y="54"/>
                    </a:lnTo>
                    <a:lnTo>
                      <a:pt x="373" y="54"/>
                    </a:lnTo>
                    <a:lnTo>
                      <a:pt x="373" y="54"/>
                    </a:lnTo>
                    <a:lnTo>
                      <a:pt x="373" y="54"/>
                    </a:lnTo>
                    <a:lnTo>
                      <a:pt x="375" y="54"/>
                    </a:lnTo>
                    <a:lnTo>
                      <a:pt x="375" y="54"/>
                    </a:lnTo>
                    <a:lnTo>
                      <a:pt x="375" y="54"/>
                    </a:lnTo>
                    <a:lnTo>
                      <a:pt x="375" y="54"/>
                    </a:lnTo>
                    <a:lnTo>
                      <a:pt x="375" y="52"/>
                    </a:lnTo>
                    <a:lnTo>
                      <a:pt x="375" y="52"/>
                    </a:lnTo>
                    <a:lnTo>
                      <a:pt x="375" y="52"/>
                    </a:lnTo>
                    <a:lnTo>
                      <a:pt x="375" y="52"/>
                    </a:lnTo>
                    <a:lnTo>
                      <a:pt x="375" y="52"/>
                    </a:lnTo>
                    <a:lnTo>
                      <a:pt x="376" y="52"/>
                    </a:lnTo>
                    <a:lnTo>
                      <a:pt x="376" y="52"/>
                    </a:lnTo>
                    <a:lnTo>
                      <a:pt x="376" y="50"/>
                    </a:lnTo>
                    <a:lnTo>
                      <a:pt x="376" y="50"/>
                    </a:lnTo>
                    <a:lnTo>
                      <a:pt x="378" y="52"/>
                    </a:lnTo>
                    <a:lnTo>
                      <a:pt x="378" y="52"/>
                    </a:lnTo>
                    <a:lnTo>
                      <a:pt x="378" y="52"/>
                    </a:lnTo>
                    <a:lnTo>
                      <a:pt x="378" y="52"/>
                    </a:lnTo>
                    <a:lnTo>
                      <a:pt x="378" y="52"/>
                    </a:lnTo>
                    <a:lnTo>
                      <a:pt x="378" y="52"/>
                    </a:lnTo>
                    <a:lnTo>
                      <a:pt x="378" y="52"/>
                    </a:lnTo>
                    <a:lnTo>
                      <a:pt x="380" y="52"/>
                    </a:lnTo>
                    <a:lnTo>
                      <a:pt x="380" y="52"/>
                    </a:lnTo>
                    <a:lnTo>
                      <a:pt x="380" y="52"/>
                    </a:lnTo>
                    <a:lnTo>
                      <a:pt x="380" y="52"/>
                    </a:lnTo>
                    <a:lnTo>
                      <a:pt x="380" y="52"/>
                    </a:lnTo>
                    <a:lnTo>
                      <a:pt x="382" y="52"/>
                    </a:lnTo>
                    <a:lnTo>
                      <a:pt x="382" y="52"/>
                    </a:lnTo>
                    <a:lnTo>
                      <a:pt x="382" y="52"/>
                    </a:lnTo>
                    <a:lnTo>
                      <a:pt x="382" y="52"/>
                    </a:lnTo>
                    <a:lnTo>
                      <a:pt x="382" y="52"/>
                    </a:lnTo>
                    <a:lnTo>
                      <a:pt x="382" y="52"/>
                    </a:lnTo>
                    <a:lnTo>
                      <a:pt x="382" y="54"/>
                    </a:lnTo>
                    <a:lnTo>
                      <a:pt x="382" y="54"/>
                    </a:lnTo>
                    <a:lnTo>
                      <a:pt x="382" y="54"/>
                    </a:lnTo>
                    <a:lnTo>
                      <a:pt x="382" y="54"/>
                    </a:lnTo>
                    <a:lnTo>
                      <a:pt x="382" y="56"/>
                    </a:lnTo>
                    <a:lnTo>
                      <a:pt x="382" y="56"/>
                    </a:lnTo>
                    <a:lnTo>
                      <a:pt x="384" y="56"/>
                    </a:lnTo>
                    <a:lnTo>
                      <a:pt x="384" y="56"/>
                    </a:lnTo>
                    <a:lnTo>
                      <a:pt x="384" y="56"/>
                    </a:lnTo>
                    <a:lnTo>
                      <a:pt x="384" y="56"/>
                    </a:lnTo>
                    <a:lnTo>
                      <a:pt x="384" y="58"/>
                    </a:lnTo>
                    <a:lnTo>
                      <a:pt x="384" y="58"/>
                    </a:lnTo>
                    <a:lnTo>
                      <a:pt x="384" y="58"/>
                    </a:lnTo>
                    <a:lnTo>
                      <a:pt x="385" y="58"/>
                    </a:lnTo>
                    <a:lnTo>
                      <a:pt x="385" y="58"/>
                    </a:lnTo>
                    <a:lnTo>
                      <a:pt x="385" y="58"/>
                    </a:lnTo>
                    <a:lnTo>
                      <a:pt x="385" y="58"/>
                    </a:lnTo>
                    <a:lnTo>
                      <a:pt x="385" y="58"/>
                    </a:lnTo>
                    <a:lnTo>
                      <a:pt x="385" y="58"/>
                    </a:lnTo>
                    <a:lnTo>
                      <a:pt x="385" y="58"/>
                    </a:lnTo>
                    <a:lnTo>
                      <a:pt x="385" y="58"/>
                    </a:lnTo>
                    <a:lnTo>
                      <a:pt x="385" y="58"/>
                    </a:lnTo>
                    <a:lnTo>
                      <a:pt x="387" y="58"/>
                    </a:lnTo>
                    <a:lnTo>
                      <a:pt x="387" y="56"/>
                    </a:lnTo>
                    <a:lnTo>
                      <a:pt x="387" y="56"/>
                    </a:lnTo>
                    <a:lnTo>
                      <a:pt x="387" y="56"/>
                    </a:lnTo>
                    <a:lnTo>
                      <a:pt x="387" y="56"/>
                    </a:lnTo>
                    <a:lnTo>
                      <a:pt x="387" y="56"/>
                    </a:lnTo>
                    <a:lnTo>
                      <a:pt x="387" y="54"/>
                    </a:lnTo>
                    <a:lnTo>
                      <a:pt x="387" y="54"/>
                    </a:lnTo>
                    <a:lnTo>
                      <a:pt x="387" y="54"/>
                    </a:lnTo>
                    <a:lnTo>
                      <a:pt x="387" y="56"/>
                    </a:lnTo>
                    <a:lnTo>
                      <a:pt x="389" y="56"/>
                    </a:lnTo>
                    <a:lnTo>
                      <a:pt x="389" y="56"/>
                    </a:lnTo>
                    <a:lnTo>
                      <a:pt x="389" y="56"/>
                    </a:lnTo>
                    <a:lnTo>
                      <a:pt x="391" y="56"/>
                    </a:lnTo>
                    <a:lnTo>
                      <a:pt x="391" y="56"/>
                    </a:lnTo>
                    <a:lnTo>
                      <a:pt x="391" y="56"/>
                    </a:lnTo>
                    <a:lnTo>
                      <a:pt x="391" y="56"/>
                    </a:lnTo>
                    <a:lnTo>
                      <a:pt x="391" y="56"/>
                    </a:lnTo>
                    <a:lnTo>
                      <a:pt x="391" y="56"/>
                    </a:lnTo>
                    <a:lnTo>
                      <a:pt x="391" y="58"/>
                    </a:lnTo>
                    <a:lnTo>
                      <a:pt x="391" y="58"/>
                    </a:lnTo>
                    <a:lnTo>
                      <a:pt x="391" y="58"/>
                    </a:lnTo>
                    <a:lnTo>
                      <a:pt x="393" y="58"/>
                    </a:lnTo>
                    <a:lnTo>
                      <a:pt x="393" y="58"/>
                    </a:lnTo>
                    <a:lnTo>
                      <a:pt x="393" y="59"/>
                    </a:lnTo>
                    <a:lnTo>
                      <a:pt x="393" y="59"/>
                    </a:lnTo>
                    <a:lnTo>
                      <a:pt x="393" y="59"/>
                    </a:lnTo>
                    <a:lnTo>
                      <a:pt x="393" y="59"/>
                    </a:lnTo>
                    <a:lnTo>
                      <a:pt x="393" y="59"/>
                    </a:lnTo>
                    <a:lnTo>
                      <a:pt x="394" y="59"/>
                    </a:lnTo>
                    <a:lnTo>
                      <a:pt x="394" y="59"/>
                    </a:lnTo>
                    <a:lnTo>
                      <a:pt x="394" y="61"/>
                    </a:lnTo>
                    <a:lnTo>
                      <a:pt x="394" y="61"/>
                    </a:lnTo>
                    <a:lnTo>
                      <a:pt x="394" y="61"/>
                    </a:lnTo>
                    <a:lnTo>
                      <a:pt x="396" y="61"/>
                    </a:lnTo>
                    <a:lnTo>
                      <a:pt x="396" y="61"/>
                    </a:lnTo>
                    <a:lnTo>
                      <a:pt x="396" y="61"/>
                    </a:lnTo>
                    <a:lnTo>
                      <a:pt x="396" y="61"/>
                    </a:lnTo>
                    <a:lnTo>
                      <a:pt x="396" y="61"/>
                    </a:lnTo>
                    <a:lnTo>
                      <a:pt x="396" y="63"/>
                    </a:lnTo>
                    <a:lnTo>
                      <a:pt x="396" y="63"/>
                    </a:lnTo>
                    <a:lnTo>
                      <a:pt x="396" y="63"/>
                    </a:lnTo>
                    <a:lnTo>
                      <a:pt x="396" y="61"/>
                    </a:lnTo>
                    <a:lnTo>
                      <a:pt x="396" y="61"/>
                    </a:lnTo>
                    <a:lnTo>
                      <a:pt x="398" y="61"/>
                    </a:lnTo>
                    <a:lnTo>
                      <a:pt x="398" y="61"/>
                    </a:lnTo>
                    <a:lnTo>
                      <a:pt x="398" y="61"/>
                    </a:lnTo>
                    <a:lnTo>
                      <a:pt x="398" y="59"/>
                    </a:lnTo>
                    <a:lnTo>
                      <a:pt x="398" y="59"/>
                    </a:lnTo>
                    <a:lnTo>
                      <a:pt x="400" y="59"/>
                    </a:lnTo>
                    <a:lnTo>
                      <a:pt x="400" y="58"/>
                    </a:lnTo>
                    <a:lnTo>
                      <a:pt x="400" y="58"/>
                    </a:lnTo>
                    <a:lnTo>
                      <a:pt x="400" y="58"/>
                    </a:lnTo>
                    <a:lnTo>
                      <a:pt x="400" y="58"/>
                    </a:lnTo>
                    <a:lnTo>
                      <a:pt x="400" y="58"/>
                    </a:lnTo>
                    <a:lnTo>
                      <a:pt x="400" y="58"/>
                    </a:lnTo>
                    <a:lnTo>
                      <a:pt x="400" y="56"/>
                    </a:lnTo>
                    <a:lnTo>
                      <a:pt x="400" y="56"/>
                    </a:lnTo>
                    <a:lnTo>
                      <a:pt x="400" y="56"/>
                    </a:lnTo>
                    <a:lnTo>
                      <a:pt x="400" y="54"/>
                    </a:lnTo>
                    <a:lnTo>
                      <a:pt x="400" y="54"/>
                    </a:lnTo>
                    <a:lnTo>
                      <a:pt x="400" y="54"/>
                    </a:lnTo>
                    <a:lnTo>
                      <a:pt x="400" y="54"/>
                    </a:lnTo>
                    <a:lnTo>
                      <a:pt x="400" y="54"/>
                    </a:lnTo>
                    <a:lnTo>
                      <a:pt x="402" y="54"/>
                    </a:lnTo>
                    <a:lnTo>
                      <a:pt x="402" y="52"/>
                    </a:lnTo>
                    <a:lnTo>
                      <a:pt x="402" y="52"/>
                    </a:lnTo>
                    <a:lnTo>
                      <a:pt x="402" y="52"/>
                    </a:lnTo>
                    <a:lnTo>
                      <a:pt x="402" y="52"/>
                    </a:lnTo>
                    <a:lnTo>
                      <a:pt x="404" y="52"/>
                    </a:lnTo>
                    <a:lnTo>
                      <a:pt x="404" y="52"/>
                    </a:lnTo>
                    <a:lnTo>
                      <a:pt x="404" y="54"/>
                    </a:lnTo>
                    <a:lnTo>
                      <a:pt x="404" y="54"/>
                    </a:lnTo>
                    <a:lnTo>
                      <a:pt x="405" y="54"/>
                    </a:lnTo>
                    <a:lnTo>
                      <a:pt x="405" y="54"/>
                    </a:lnTo>
                    <a:lnTo>
                      <a:pt x="405" y="54"/>
                    </a:lnTo>
                    <a:lnTo>
                      <a:pt x="405" y="54"/>
                    </a:lnTo>
                    <a:lnTo>
                      <a:pt x="407" y="54"/>
                    </a:lnTo>
                    <a:lnTo>
                      <a:pt x="407" y="54"/>
                    </a:lnTo>
                    <a:lnTo>
                      <a:pt x="407" y="54"/>
                    </a:lnTo>
                    <a:lnTo>
                      <a:pt x="407" y="56"/>
                    </a:lnTo>
                    <a:lnTo>
                      <a:pt x="407" y="56"/>
                    </a:lnTo>
                    <a:lnTo>
                      <a:pt x="409" y="56"/>
                    </a:lnTo>
                    <a:lnTo>
                      <a:pt x="409" y="56"/>
                    </a:lnTo>
                    <a:lnTo>
                      <a:pt x="409" y="56"/>
                    </a:lnTo>
                    <a:lnTo>
                      <a:pt x="409" y="56"/>
                    </a:lnTo>
                    <a:lnTo>
                      <a:pt x="409" y="56"/>
                    </a:lnTo>
                    <a:lnTo>
                      <a:pt x="411" y="56"/>
                    </a:lnTo>
                    <a:lnTo>
                      <a:pt x="411" y="54"/>
                    </a:lnTo>
                    <a:lnTo>
                      <a:pt x="411" y="54"/>
                    </a:lnTo>
                    <a:lnTo>
                      <a:pt x="411" y="54"/>
                    </a:lnTo>
                    <a:lnTo>
                      <a:pt x="411" y="54"/>
                    </a:lnTo>
                    <a:lnTo>
                      <a:pt x="411" y="54"/>
                    </a:lnTo>
                    <a:lnTo>
                      <a:pt x="411" y="54"/>
                    </a:lnTo>
                    <a:lnTo>
                      <a:pt x="411" y="52"/>
                    </a:lnTo>
                    <a:lnTo>
                      <a:pt x="411" y="52"/>
                    </a:lnTo>
                    <a:lnTo>
                      <a:pt x="411" y="52"/>
                    </a:lnTo>
                    <a:lnTo>
                      <a:pt x="411" y="52"/>
                    </a:lnTo>
                    <a:lnTo>
                      <a:pt x="411" y="52"/>
                    </a:lnTo>
                    <a:lnTo>
                      <a:pt x="411" y="52"/>
                    </a:lnTo>
                    <a:lnTo>
                      <a:pt x="411" y="52"/>
                    </a:lnTo>
                    <a:lnTo>
                      <a:pt x="411" y="52"/>
                    </a:lnTo>
                    <a:lnTo>
                      <a:pt x="413" y="52"/>
                    </a:lnTo>
                    <a:lnTo>
                      <a:pt x="413" y="52"/>
                    </a:lnTo>
                    <a:lnTo>
                      <a:pt x="413" y="52"/>
                    </a:lnTo>
                    <a:lnTo>
                      <a:pt x="414" y="54"/>
                    </a:lnTo>
                    <a:lnTo>
                      <a:pt x="414" y="54"/>
                    </a:lnTo>
                    <a:lnTo>
                      <a:pt x="414" y="54"/>
                    </a:lnTo>
                    <a:lnTo>
                      <a:pt x="414" y="54"/>
                    </a:lnTo>
                    <a:lnTo>
                      <a:pt x="414" y="56"/>
                    </a:lnTo>
                    <a:lnTo>
                      <a:pt x="414" y="56"/>
                    </a:lnTo>
                    <a:lnTo>
                      <a:pt x="414" y="56"/>
                    </a:lnTo>
                    <a:lnTo>
                      <a:pt x="414" y="56"/>
                    </a:lnTo>
                    <a:lnTo>
                      <a:pt x="414" y="56"/>
                    </a:lnTo>
                    <a:lnTo>
                      <a:pt x="414" y="56"/>
                    </a:lnTo>
                    <a:lnTo>
                      <a:pt x="414" y="58"/>
                    </a:lnTo>
                    <a:lnTo>
                      <a:pt x="414" y="58"/>
                    </a:lnTo>
                    <a:lnTo>
                      <a:pt x="416" y="58"/>
                    </a:lnTo>
                    <a:lnTo>
                      <a:pt x="416" y="58"/>
                    </a:lnTo>
                    <a:lnTo>
                      <a:pt x="416" y="58"/>
                    </a:lnTo>
                    <a:lnTo>
                      <a:pt x="416" y="58"/>
                    </a:lnTo>
                    <a:lnTo>
                      <a:pt x="416" y="58"/>
                    </a:lnTo>
                    <a:lnTo>
                      <a:pt x="416" y="58"/>
                    </a:lnTo>
                    <a:lnTo>
                      <a:pt x="418" y="58"/>
                    </a:lnTo>
                    <a:lnTo>
                      <a:pt x="418" y="56"/>
                    </a:lnTo>
                    <a:lnTo>
                      <a:pt x="418" y="56"/>
                    </a:lnTo>
                    <a:lnTo>
                      <a:pt x="418" y="56"/>
                    </a:lnTo>
                    <a:lnTo>
                      <a:pt x="418" y="56"/>
                    </a:lnTo>
                    <a:lnTo>
                      <a:pt x="420" y="56"/>
                    </a:lnTo>
                    <a:lnTo>
                      <a:pt x="420" y="54"/>
                    </a:lnTo>
                    <a:lnTo>
                      <a:pt x="422" y="54"/>
                    </a:lnTo>
                    <a:lnTo>
                      <a:pt x="422" y="56"/>
                    </a:lnTo>
                    <a:lnTo>
                      <a:pt x="422" y="58"/>
                    </a:lnTo>
                    <a:lnTo>
                      <a:pt x="422" y="58"/>
                    </a:lnTo>
                    <a:lnTo>
                      <a:pt x="422" y="58"/>
                    </a:lnTo>
                    <a:lnTo>
                      <a:pt x="422" y="58"/>
                    </a:lnTo>
                    <a:lnTo>
                      <a:pt x="422" y="58"/>
                    </a:lnTo>
                    <a:lnTo>
                      <a:pt x="422" y="58"/>
                    </a:lnTo>
                    <a:lnTo>
                      <a:pt x="422" y="59"/>
                    </a:lnTo>
                    <a:lnTo>
                      <a:pt x="420" y="59"/>
                    </a:lnTo>
                    <a:lnTo>
                      <a:pt x="420" y="59"/>
                    </a:lnTo>
                    <a:lnTo>
                      <a:pt x="420" y="59"/>
                    </a:lnTo>
                    <a:lnTo>
                      <a:pt x="420" y="59"/>
                    </a:lnTo>
                    <a:lnTo>
                      <a:pt x="420" y="59"/>
                    </a:lnTo>
                    <a:lnTo>
                      <a:pt x="420" y="61"/>
                    </a:lnTo>
                    <a:lnTo>
                      <a:pt x="420" y="61"/>
                    </a:lnTo>
                    <a:lnTo>
                      <a:pt x="420" y="61"/>
                    </a:lnTo>
                    <a:lnTo>
                      <a:pt x="420" y="61"/>
                    </a:lnTo>
                    <a:lnTo>
                      <a:pt x="420" y="61"/>
                    </a:lnTo>
                    <a:lnTo>
                      <a:pt x="420" y="63"/>
                    </a:lnTo>
                    <a:lnTo>
                      <a:pt x="420" y="63"/>
                    </a:lnTo>
                    <a:lnTo>
                      <a:pt x="420" y="63"/>
                    </a:lnTo>
                    <a:lnTo>
                      <a:pt x="420" y="63"/>
                    </a:lnTo>
                    <a:lnTo>
                      <a:pt x="420" y="63"/>
                    </a:lnTo>
                    <a:lnTo>
                      <a:pt x="420" y="63"/>
                    </a:lnTo>
                    <a:lnTo>
                      <a:pt x="420" y="63"/>
                    </a:lnTo>
                    <a:lnTo>
                      <a:pt x="420" y="63"/>
                    </a:lnTo>
                    <a:lnTo>
                      <a:pt x="422" y="63"/>
                    </a:lnTo>
                    <a:lnTo>
                      <a:pt x="422" y="63"/>
                    </a:lnTo>
                    <a:lnTo>
                      <a:pt x="422" y="63"/>
                    </a:lnTo>
                    <a:lnTo>
                      <a:pt x="422" y="65"/>
                    </a:lnTo>
                    <a:lnTo>
                      <a:pt x="422" y="65"/>
                    </a:lnTo>
                    <a:lnTo>
                      <a:pt x="420" y="65"/>
                    </a:lnTo>
                    <a:lnTo>
                      <a:pt x="420" y="65"/>
                    </a:lnTo>
                    <a:lnTo>
                      <a:pt x="422" y="67"/>
                    </a:lnTo>
                    <a:lnTo>
                      <a:pt x="422" y="67"/>
                    </a:lnTo>
                    <a:lnTo>
                      <a:pt x="422" y="67"/>
                    </a:lnTo>
                    <a:lnTo>
                      <a:pt x="422" y="67"/>
                    </a:lnTo>
                    <a:lnTo>
                      <a:pt x="422" y="67"/>
                    </a:lnTo>
                    <a:lnTo>
                      <a:pt x="423" y="67"/>
                    </a:lnTo>
                    <a:lnTo>
                      <a:pt x="423" y="68"/>
                    </a:lnTo>
                    <a:lnTo>
                      <a:pt x="423" y="68"/>
                    </a:lnTo>
                    <a:lnTo>
                      <a:pt x="423" y="68"/>
                    </a:lnTo>
                    <a:lnTo>
                      <a:pt x="423" y="68"/>
                    </a:lnTo>
                    <a:lnTo>
                      <a:pt x="423" y="68"/>
                    </a:lnTo>
                    <a:lnTo>
                      <a:pt x="425" y="68"/>
                    </a:lnTo>
                    <a:lnTo>
                      <a:pt x="425" y="68"/>
                    </a:lnTo>
                    <a:lnTo>
                      <a:pt x="425" y="70"/>
                    </a:lnTo>
                    <a:lnTo>
                      <a:pt x="425" y="70"/>
                    </a:lnTo>
                    <a:lnTo>
                      <a:pt x="425" y="70"/>
                    </a:lnTo>
                    <a:lnTo>
                      <a:pt x="427" y="70"/>
                    </a:lnTo>
                    <a:lnTo>
                      <a:pt x="427" y="70"/>
                    </a:lnTo>
                    <a:lnTo>
                      <a:pt x="427" y="70"/>
                    </a:lnTo>
                    <a:lnTo>
                      <a:pt x="427" y="70"/>
                    </a:lnTo>
                    <a:lnTo>
                      <a:pt x="429" y="70"/>
                    </a:lnTo>
                    <a:lnTo>
                      <a:pt x="429" y="70"/>
                    </a:lnTo>
                    <a:lnTo>
                      <a:pt x="429" y="70"/>
                    </a:lnTo>
                    <a:lnTo>
                      <a:pt x="429" y="68"/>
                    </a:lnTo>
                    <a:lnTo>
                      <a:pt x="429" y="68"/>
                    </a:lnTo>
                    <a:lnTo>
                      <a:pt x="427" y="67"/>
                    </a:lnTo>
                    <a:lnTo>
                      <a:pt x="427" y="67"/>
                    </a:lnTo>
                    <a:lnTo>
                      <a:pt x="427" y="67"/>
                    </a:lnTo>
                    <a:lnTo>
                      <a:pt x="427" y="67"/>
                    </a:lnTo>
                    <a:lnTo>
                      <a:pt x="427" y="67"/>
                    </a:lnTo>
                    <a:lnTo>
                      <a:pt x="427" y="65"/>
                    </a:lnTo>
                    <a:lnTo>
                      <a:pt x="427" y="65"/>
                    </a:lnTo>
                    <a:lnTo>
                      <a:pt x="427" y="65"/>
                    </a:lnTo>
                    <a:lnTo>
                      <a:pt x="427" y="65"/>
                    </a:lnTo>
                    <a:lnTo>
                      <a:pt x="427" y="65"/>
                    </a:lnTo>
                    <a:lnTo>
                      <a:pt x="429" y="65"/>
                    </a:lnTo>
                    <a:lnTo>
                      <a:pt x="429" y="65"/>
                    </a:lnTo>
                    <a:lnTo>
                      <a:pt x="431" y="65"/>
                    </a:lnTo>
                    <a:lnTo>
                      <a:pt x="431" y="65"/>
                    </a:lnTo>
                    <a:lnTo>
                      <a:pt x="431" y="63"/>
                    </a:lnTo>
                    <a:lnTo>
                      <a:pt x="431" y="63"/>
                    </a:lnTo>
                    <a:lnTo>
                      <a:pt x="431" y="63"/>
                    </a:lnTo>
                    <a:lnTo>
                      <a:pt x="431" y="63"/>
                    </a:lnTo>
                    <a:lnTo>
                      <a:pt x="431" y="61"/>
                    </a:lnTo>
                    <a:lnTo>
                      <a:pt x="431" y="61"/>
                    </a:lnTo>
                    <a:lnTo>
                      <a:pt x="431" y="61"/>
                    </a:lnTo>
                    <a:lnTo>
                      <a:pt x="431" y="61"/>
                    </a:lnTo>
                    <a:lnTo>
                      <a:pt x="432" y="61"/>
                    </a:lnTo>
                    <a:lnTo>
                      <a:pt x="432" y="61"/>
                    </a:lnTo>
                    <a:lnTo>
                      <a:pt x="434" y="61"/>
                    </a:lnTo>
                    <a:lnTo>
                      <a:pt x="434" y="61"/>
                    </a:lnTo>
                    <a:lnTo>
                      <a:pt x="434" y="61"/>
                    </a:lnTo>
                    <a:lnTo>
                      <a:pt x="436" y="61"/>
                    </a:lnTo>
                    <a:lnTo>
                      <a:pt x="436" y="61"/>
                    </a:lnTo>
                    <a:lnTo>
                      <a:pt x="438" y="61"/>
                    </a:lnTo>
                    <a:lnTo>
                      <a:pt x="438" y="61"/>
                    </a:lnTo>
                    <a:lnTo>
                      <a:pt x="438" y="59"/>
                    </a:lnTo>
                    <a:lnTo>
                      <a:pt x="438" y="59"/>
                    </a:lnTo>
                    <a:lnTo>
                      <a:pt x="440" y="59"/>
                    </a:lnTo>
                    <a:lnTo>
                      <a:pt x="440" y="59"/>
                    </a:lnTo>
                    <a:lnTo>
                      <a:pt x="440" y="59"/>
                    </a:lnTo>
                    <a:lnTo>
                      <a:pt x="438" y="59"/>
                    </a:lnTo>
                    <a:lnTo>
                      <a:pt x="438" y="59"/>
                    </a:lnTo>
                    <a:lnTo>
                      <a:pt x="438" y="59"/>
                    </a:lnTo>
                    <a:lnTo>
                      <a:pt x="438" y="58"/>
                    </a:lnTo>
                    <a:lnTo>
                      <a:pt x="438" y="58"/>
                    </a:lnTo>
                    <a:lnTo>
                      <a:pt x="438" y="58"/>
                    </a:lnTo>
                    <a:lnTo>
                      <a:pt x="438" y="58"/>
                    </a:lnTo>
                    <a:lnTo>
                      <a:pt x="440" y="58"/>
                    </a:lnTo>
                    <a:lnTo>
                      <a:pt x="440" y="58"/>
                    </a:lnTo>
                    <a:lnTo>
                      <a:pt x="440" y="58"/>
                    </a:lnTo>
                    <a:lnTo>
                      <a:pt x="440" y="58"/>
                    </a:lnTo>
                    <a:lnTo>
                      <a:pt x="440" y="58"/>
                    </a:lnTo>
                    <a:lnTo>
                      <a:pt x="440" y="58"/>
                    </a:lnTo>
                    <a:lnTo>
                      <a:pt x="441" y="58"/>
                    </a:lnTo>
                    <a:lnTo>
                      <a:pt x="441" y="58"/>
                    </a:lnTo>
                    <a:lnTo>
                      <a:pt x="441" y="56"/>
                    </a:lnTo>
                    <a:lnTo>
                      <a:pt x="441" y="56"/>
                    </a:lnTo>
                    <a:lnTo>
                      <a:pt x="443" y="56"/>
                    </a:lnTo>
                    <a:lnTo>
                      <a:pt x="443" y="56"/>
                    </a:lnTo>
                    <a:lnTo>
                      <a:pt x="445" y="56"/>
                    </a:lnTo>
                    <a:lnTo>
                      <a:pt x="445" y="56"/>
                    </a:lnTo>
                    <a:lnTo>
                      <a:pt x="445" y="58"/>
                    </a:lnTo>
                    <a:lnTo>
                      <a:pt x="445" y="58"/>
                    </a:lnTo>
                    <a:lnTo>
                      <a:pt x="445" y="58"/>
                    </a:lnTo>
                    <a:lnTo>
                      <a:pt x="445" y="58"/>
                    </a:lnTo>
                    <a:lnTo>
                      <a:pt x="447" y="58"/>
                    </a:lnTo>
                    <a:lnTo>
                      <a:pt x="447" y="58"/>
                    </a:lnTo>
                    <a:lnTo>
                      <a:pt x="447" y="56"/>
                    </a:lnTo>
                    <a:lnTo>
                      <a:pt x="447" y="56"/>
                    </a:lnTo>
                    <a:lnTo>
                      <a:pt x="449" y="56"/>
                    </a:lnTo>
                    <a:lnTo>
                      <a:pt x="449" y="56"/>
                    </a:lnTo>
                    <a:lnTo>
                      <a:pt x="449" y="56"/>
                    </a:lnTo>
                    <a:lnTo>
                      <a:pt x="449" y="56"/>
                    </a:lnTo>
                    <a:lnTo>
                      <a:pt x="449" y="56"/>
                    </a:lnTo>
                    <a:lnTo>
                      <a:pt x="449" y="54"/>
                    </a:lnTo>
                    <a:lnTo>
                      <a:pt x="449" y="54"/>
                    </a:lnTo>
                    <a:lnTo>
                      <a:pt x="449" y="54"/>
                    </a:lnTo>
                    <a:lnTo>
                      <a:pt x="449" y="54"/>
                    </a:lnTo>
                    <a:lnTo>
                      <a:pt x="447" y="54"/>
                    </a:lnTo>
                    <a:lnTo>
                      <a:pt x="447" y="54"/>
                    </a:lnTo>
                    <a:lnTo>
                      <a:pt x="447" y="54"/>
                    </a:lnTo>
                    <a:lnTo>
                      <a:pt x="447" y="54"/>
                    </a:lnTo>
                    <a:lnTo>
                      <a:pt x="447" y="54"/>
                    </a:lnTo>
                    <a:lnTo>
                      <a:pt x="447" y="54"/>
                    </a:lnTo>
                    <a:lnTo>
                      <a:pt x="447" y="54"/>
                    </a:lnTo>
                    <a:lnTo>
                      <a:pt x="445" y="54"/>
                    </a:lnTo>
                    <a:lnTo>
                      <a:pt x="445" y="54"/>
                    </a:lnTo>
                    <a:lnTo>
                      <a:pt x="445" y="54"/>
                    </a:lnTo>
                    <a:lnTo>
                      <a:pt x="443" y="54"/>
                    </a:lnTo>
                    <a:lnTo>
                      <a:pt x="443" y="54"/>
                    </a:lnTo>
                    <a:lnTo>
                      <a:pt x="443" y="54"/>
                    </a:lnTo>
                    <a:lnTo>
                      <a:pt x="443" y="54"/>
                    </a:lnTo>
                    <a:lnTo>
                      <a:pt x="443" y="52"/>
                    </a:lnTo>
                    <a:lnTo>
                      <a:pt x="443" y="52"/>
                    </a:lnTo>
                    <a:lnTo>
                      <a:pt x="443" y="52"/>
                    </a:lnTo>
                    <a:lnTo>
                      <a:pt x="443" y="50"/>
                    </a:lnTo>
                    <a:lnTo>
                      <a:pt x="443" y="50"/>
                    </a:lnTo>
                    <a:lnTo>
                      <a:pt x="443" y="50"/>
                    </a:lnTo>
                    <a:lnTo>
                      <a:pt x="443" y="50"/>
                    </a:lnTo>
                    <a:lnTo>
                      <a:pt x="445" y="50"/>
                    </a:lnTo>
                    <a:lnTo>
                      <a:pt x="445" y="50"/>
                    </a:lnTo>
                    <a:lnTo>
                      <a:pt x="445" y="48"/>
                    </a:lnTo>
                    <a:lnTo>
                      <a:pt x="445" y="48"/>
                    </a:lnTo>
                    <a:lnTo>
                      <a:pt x="445" y="48"/>
                    </a:lnTo>
                    <a:lnTo>
                      <a:pt x="445" y="48"/>
                    </a:lnTo>
                    <a:lnTo>
                      <a:pt x="445" y="48"/>
                    </a:lnTo>
                    <a:lnTo>
                      <a:pt x="443" y="48"/>
                    </a:lnTo>
                    <a:lnTo>
                      <a:pt x="443" y="48"/>
                    </a:lnTo>
                    <a:lnTo>
                      <a:pt x="443" y="48"/>
                    </a:lnTo>
                    <a:lnTo>
                      <a:pt x="443" y="48"/>
                    </a:lnTo>
                    <a:lnTo>
                      <a:pt x="443" y="47"/>
                    </a:lnTo>
                    <a:lnTo>
                      <a:pt x="445" y="47"/>
                    </a:lnTo>
                    <a:lnTo>
                      <a:pt x="445" y="47"/>
                    </a:lnTo>
                    <a:lnTo>
                      <a:pt x="445" y="47"/>
                    </a:lnTo>
                    <a:lnTo>
                      <a:pt x="445" y="47"/>
                    </a:lnTo>
                    <a:lnTo>
                      <a:pt x="445" y="48"/>
                    </a:lnTo>
                    <a:lnTo>
                      <a:pt x="447" y="48"/>
                    </a:lnTo>
                    <a:lnTo>
                      <a:pt x="447" y="48"/>
                    </a:lnTo>
                    <a:lnTo>
                      <a:pt x="447" y="48"/>
                    </a:lnTo>
                    <a:lnTo>
                      <a:pt x="447" y="48"/>
                    </a:lnTo>
                    <a:lnTo>
                      <a:pt x="449" y="48"/>
                    </a:lnTo>
                    <a:lnTo>
                      <a:pt x="449" y="48"/>
                    </a:lnTo>
                    <a:lnTo>
                      <a:pt x="449" y="48"/>
                    </a:lnTo>
                    <a:lnTo>
                      <a:pt x="451" y="48"/>
                    </a:lnTo>
                    <a:lnTo>
                      <a:pt x="451" y="48"/>
                    </a:lnTo>
                    <a:lnTo>
                      <a:pt x="451" y="47"/>
                    </a:lnTo>
                    <a:lnTo>
                      <a:pt x="452" y="47"/>
                    </a:lnTo>
                    <a:lnTo>
                      <a:pt x="452" y="47"/>
                    </a:lnTo>
                    <a:lnTo>
                      <a:pt x="452" y="47"/>
                    </a:lnTo>
                    <a:lnTo>
                      <a:pt x="452" y="47"/>
                    </a:lnTo>
                    <a:lnTo>
                      <a:pt x="452" y="47"/>
                    </a:lnTo>
                    <a:lnTo>
                      <a:pt x="452"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6" y="45"/>
                    </a:lnTo>
                    <a:lnTo>
                      <a:pt x="456" y="47"/>
                    </a:lnTo>
                    <a:lnTo>
                      <a:pt x="456" y="47"/>
                    </a:lnTo>
                    <a:lnTo>
                      <a:pt x="456" y="47"/>
                    </a:lnTo>
                    <a:lnTo>
                      <a:pt x="456" y="47"/>
                    </a:lnTo>
                    <a:lnTo>
                      <a:pt x="456" y="47"/>
                    </a:lnTo>
                    <a:lnTo>
                      <a:pt x="456" y="47"/>
                    </a:lnTo>
                    <a:lnTo>
                      <a:pt x="458" y="48"/>
                    </a:lnTo>
                    <a:lnTo>
                      <a:pt x="458" y="48"/>
                    </a:lnTo>
                    <a:lnTo>
                      <a:pt x="458" y="48"/>
                    </a:lnTo>
                    <a:lnTo>
                      <a:pt x="458" y="50"/>
                    </a:lnTo>
                    <a:lnTo>
                      <a:pt x="458" y="50"/>
                    </a:lnTo>
                    <a:lnTo>
                      <a:pt x="456" y="50"/>
                    </a:lnTo>
                    <a:lnTo>
                      <a:pt x="458" y="50"/>
                    </a:lnTo>
                    <a:lnTo>
                      <a:pt x="458" y="52"/>
                    </a:lnTo>
                    <a:lnTo>
                      <a:pt x="458" y="52"/>
                    </a:lnTo>
                    <a:lnTo>
                      <a:pt x="458" y="52"/>
                    </a:lnTo>
                    <a:lnTo>
                      <a:pt x="460" y="52"/>
                    </a:lnTo>
                    <a:lnTo>
                      <a:pt x="460" y="52"/>
                    </a:lnTo>
                    <a:lnTo>
                      <a:pt x="460" y="52"/>
                    </a:lnTo>
                    <a:lnTo>
                      <a:pt x="460" y="52"/>
                    </a:lnTo>
                    <a:lnTo>
                      <a:pt x="460" y="52"/>
                    </a:lnTo>
                    <a:lnTo>
                      <a:pt x="460" y="54"/>
                    </a:lnTo>
                    <a:lnTo>
                      <a:pt x="460" y="54"/>
                    </a:lnTo>
                    <a:lnTo>
                      <a:pt x="461" y="54"/>
                    </a:lnTo>
                    <a:lnTo>
                      <a:pt x="461" y="54"/>
                    </a:lnTo>
                    <a:lnTo>
                      <a:pt x="461" y="54"/>
                    </a:lnTo>
                    <a:lnTo>
                      <a:pt x="461" y="54"/>
                    </a:lnTo>
                    <a:lnTo>
                      <a:pt x="460" y="54"/>
                    </a:lnTo>
                    <a:lnTo>
                      <a:pt x="461" y="56"/>
                    </a:lnTo>
                    <a:lnTo>
                      <a:pt x="460" y="56"/>
                    </a:lnTo>
                    <a:lnTo>
                      <a:pt x="460" y="56"/>
                    </a:lnTo>
                    <a:lnTo>
                      <a:pt x="460" y="56"/>
                    </a:lnTo>
                    <a:lnTo>
                      <a:pt x="460" y="56"/>
                    </a:lnTo>
                    <a:lnTo>
                      <a:pt x="460" y="58"/>
                    </a:lnTo>
                    <a:lnTo>
                      <a:pt x="460" y="58"/>
                    </a:lnTo>
                    <a:lnTo>
                      <a:pt x="460" y="58"/>
                    </a:lnTo>
                    <a:lnTo>
                      <a:pt x="460" y="59"/>
                    </a:lnTo>
                    <a:lnTo>
                      <a:pt x="461" y="59"/>
                    </a:lnTo>
                    <a:lnTo>
                      <a:pt x="461" y="59"/>
                    </a:lnTo>
                    <a:lnTo>
                      <a:pt x="461" y="59"/>
                    </a:lnTo>
                    <a:lnTo>
                      <a:pt x="461" y="59"/>
                    </a:lnTo>
                    <a:lnTo>
                      <a:pt x="461" y="59"/>
                    </a:lnTo>
                    <a:lnTo>
                      <a:pt x="463" y="59"/>
                    </a:lnTo>
                    <a:lnTo>
                      <a:pt x="463" y="59"/>
                    </a:lnTo>
                    <a:lnTo>
                      <a:pt x="463" y="59"/>
                    </a:lnTo>
                    <a:lnTo>
                      <a:pt x="463" y="59"/>
                    </a:lnTo>
                    <a:lnTo>
                      <a:pt x="465" y="59"/>
                    </a:lnTo>
                    <a:lnTo>
                      <a:pt x="465" y="59"/>
                    </a:lnTo>
                    <a:lnTo>
                      <a:pt x="465" y="58"/>
                    </a:lnTo>
                    <a:lnTo>
                      <a:pt x="467" y="58"/>
                    </a:lnTo>
                    <a:lnTo>
                      <a:pt x="467" y="58"/>
                    </a:lnTo>
                    <a:lnTo>
                      <a:pt x="467" y="58"/>
                    </a:lnTo>
                    <a:lnTo>
                      <a:pt x="467" y="58"/>
                    </a:lnTo>
                    <a:lnTo>
                      <a:pt x="467" y="58"/>
                    </a:lnTo>
                    <a:lnTo>
                      <a:pt x="465" y="56"/>
                    </a:lnTo>
                    <a:lnTo>
                      <a:pt x="465" y="56"/>
                    </a:lnTo>
                    <a:lnTo>
                      <a:pt x="465" y="56"/>
                    </a:lnTo>
                    <a:lnTo>
                      <a:pt x="465" y="56"/>
                    </a:lnTo>
                    <a:lnTo>
                      <a:pt x="465" y="56"/>
                    </a:lnTo>
                    <a:lnTo>
                      <a:pt x="465" y="56"/>
                    </a:lnTo>
                    <a:lnTo>
                      <a:pt x="465" y="54"/>
                    </a:lnTo>
                    <a:lnTo>
                      <a:pt x="465" y="54"/>
                    </a:lnTo>
                    <a:lnTo>
                      <a:pt x="467" y="54"/>
                    </a:lnTo>
                    <a:lnTo>
                      <a:pt x="467" y="54"/>
                    </a:lnTo>
                    <a:lnTo>
                      <a:pt x="467" y="54"/>
                    </a:lnTo>
                    <a:lnTo>
                      <a:pt x="467" y="54"/>
                    </a:lnTo>
                    <a:lnTo>
                      <a:pt x="467" y="54"/>
                    </a:lnTo>
                    <a:lnTo>
                      <a:pt x="467" y="54"/>
                    </a:lnTo>
                    <a:lnTo>
                      <a:pt x="467" y="54"/>
                    </a:lnTo>
                    <a:lnTo>
                      <a:pt x="469" y="54"/>
                    </a:lnTo>
                    <a:lnTo>
                      <a:pt x="469" y="54"/>
                    </a:lnTo>
                    <a:lnTo>
                      <a:pt x="469" y="54"/>
                    </a:lnTo>
                    <a:lnTo>
                      <a:pt x="469" y="54"/>
                    </a:lnTo>
                    <a:lnTo>
                      <a:pt x="469" y="54"/>
                    </a:lnTo>
                    <a:lnTo>
                      <a:pt x="469" y="54"/>
                    </a:lnTo>
                    <a:lnTo>
                      <a:pt x="470" y="56"/>
                    </a:lnTo>
                    <a:lnTo>
                      <a:pt x="470" y="56"/>
                    </a:lnTo>
                    <a:lnTo>
                      <a:pt x="470" y="56"/>
                    </a:lnTo>
                    <a:lnTo>
                      <a:pt x="470" y="56"/>
                    </a:lnTo>
                    <a:lnTo>
                      <a:pt x="470" y="56"/>
                    </a:lnTo>
                    <a:lnTo>
                      <a:pt x="472" y="56"/>
                    </a:lnTo>
                    <a:lnTo>
                      <a:pt x="472" y="56"/>
                    </a:lnTo>
                    <a:lnTo>
                      <a:pt x="472" y="54"/>
                    </a:lnTo>
                    <a:lnTo>
                      <a:pt x="472" y="54"/>
                    </a:lnTo>
                    <a:lnTo>
                      <a:pt x="472" y="54"/>
                    </a:lnTo>
                    <a:lnTo>
                      <a:pt x="472" y="54"/>
                    </a:lnTo>
                    <a:lnTo>
                      <a:pt x="472" y="54"/>
                    </a:lnTo>
                    <a:lnTo>
                      <a:pt x="472" y="54"/>
                    </a:lnTo>
                    <a:lnTo>
                      <a:pt x="472" y="52"/>
                    </a:lnTo>
                    <a:lnTo>
                      <a:pt x="472" y="52"/>
                    </a:lnTo>
                    <a:lnTo>
                      <a:pt x="472" y="52"/>
                    </a:lnTo>
                    <a:lnTo>
                      <a:pt x="472" y="52"/>
                    </a:lnTo>
                    <a:lnTo>
                      <a:pt x="474" y="52"/>
                    </a:lnTo>
                    <a:lnTo>
                      <a:pt x="474" y="52"/>
                    </a:lnTo>
                    <a:lnTo>
                      <a:pt x="474" y="52"/>
                    </a:lnTo>
                    <a:lnTo>
                      <a:pt x="474" y="50"/>
                    </a:lnTo>
                    <a:lnTo>
                      <a:pt x="476" y="50"/>
                    </a:lnTo>
                    <a:lnTo>
                      <a:pt x="476" y="50"/>
                    </a:lnTo>
                    <a:lnTo>
                      <a:pt x="476" y="50"/>
                    </a:lnTo>
                    <a:lnTo>
                      <a:pt x="476" y="50"/>
                    </a:lnTo>
                    <a:lnTo>
                      <a:pt x="476" y="50"/>
                    </a:lnTo>
                    <a:lnTo>
                      <a:pt x="478" y="50"/>
                    </a:lnTo>
                    <a:lnTo>
                      <a:pt x="478" y="50"/>
                    </a:lnTo>
                    <a:lnTo>
                      <a:pt x="476" y="50"/>
                    </a:lnTo>
                    <a:lnTo>
                      <a:pt x="476" y="48"/>
                    </a:lnTo>
                    <a:lnTo>
                      <a:pt x="476" y="48"/>
                    </a:lnTo>
                    <a:lnTo>
                      <a:pt x="476" y="48"/>
                    </a:lnTo>
                    <a:lnTo>
                      <a:pt x="476" y="48"/>
                    </a:lnTo>
                    <a:lnTo>
                      <a:pt x="478" y="48"/>
                    </a:lnTo>
                    <a:lnTo>
                      <a:pt x="478" y="48"/>
                    </a:lnTo>
                    <a:lnTo>
                      <a:pt x="478" y="47"/>
                    </a:lnTo>
                    <a:lnTo>
                      <a:pt x="478" y="47"/>
                    </a:lnTo>
                    <a:lnTo>
                      <a:pt x="478" y="47"/>
                    </a:lnTo>
                    <a:lnTo>
                      <a:pt x="478" y="47"/>
                    </a:lnTo>
                    <a:lnTo>
                      <a:pt x="478" y="47"/>
                    </a:lnTo>
                    <a:lnTo>
                      <a:pt x="478" y="47"/>
                    </a:lnTo>
                    <a:lnTo>
                      <a:pt x="479" y="48"/>
                    </a:lnTo>
                    <a:lnTo>
                      <a:pt x="479" y="48"/>
                    </a:lnTo>
                    <a:lnTo>
                      <a:pt x="479" y="48"/>
                    </a:lnTo>
                    <a:lnTo>
                      <a:pt x="479" y="48"/>
                    </a:lnTo>
                    <a:lnTo>
                      <a:pt x="481" y="50"/>
                    </a:lnTo>
                    <a:lnTo>
                      <a:pt x="481" y="50"/>
                    </a:lnTo>
                    <a:lnTo>
                      <a:pt x="481" y="50"/>
                    </a:lnTo>
                    <a:lnTo>
                      <a:pt x="481" y="50"/>
                    </a:lnTo>
                    <a:lnTo>
                      <a:pt x="481" y="50"/>
                    </a:lnTo>
                    <a:lnTo>
                      <a:pt x="481" y="52"/>
                    </a:lnTo>
                    <a:lnTo>
                      <a:pt x="481" y="52"/>
                    </a:lnTo>
                    <a:lnTo>
                      <a:pt x="481" y="54"/>
                    </a:lnTo>
                    <a:lnTo>
                      <a:pt x="481" y="54"/>
                    </a:lnTo>
                    <a:lnTo>
                      <a:pt x="481" y="54"/>
                    </a:lnTo>
                    <a:lnTo>
                      <a:pt x="483" y="54"/>
                    </a:lnTo>
                    <a:lnTo>
                      <a:pt x="483" y="54"/>
                    </a:lnTo>
                    <a:lnTo>
                      <a:pt x="483" y="54"/>
                    </a:lnTo>
                    <a:lnTo>
                      <a:pt x="483" y="54"/>
                    </a:lnTo>
                    <a:lnTo>
                      <a:pt x="485" y="54"/>
                    </a:lnTo>
                    <a:lnTo>
                      <a:pt x="485" y="54"/>
                    </a:lnTo>
                    <a:lnTo>
                      <a:pt x="485" y="54"/>
                    </a:lnTo>
                    <a:lnTo>
                      <a:pt x="487" y="54"/>
                    </a:lnTo>
                    <a:lnTo>
                      <a:pt x="487" y="54"/>
                    </a:lnTo>
                    <a:lnTo>
                      <a:pt x="487" y="54"/>
                    </a:lnTo>
                    <a:lnTo>
                      <a:pt x="487" y="54"/>
                    </a:lnTo>
                    <a:lnTo>
                      <a:pt x="487" y="54"/>
                    </a:lnTo>
                    <a:lnTo>
                      <a:pt x="487" y="54"/>
                    </a:lnTo>
                    <a:lnTo>
                      <a:pt x="489" y="54"/>
                    </a:lnTo>
                    <a:lnTo>
                      <a:pt x="489" y="54"/>
                    </a:lnTo>
                    <a:lnTo>
                      <a:pt x="489" y="54"/>
                    </a:lnTo>
                    <a:lnTo>
                      <a:pt x="489" y="54"/>
                    </a:lnTo>
                    <a:lnTo>
                      <a:pt x="489" y="54"/>
                    </a:lnTo>
                    <a:lnTo>
                      <a:pt x="489" y="56"/>
                    </a:lnTo>
                    <a:lnTo>
                      <a:pt x="489" y="56"/>
                    </a:lnTo>
                    <a:lnTo>
                      <a:pt x="489" y="56"/>
                    </a:lnTo>
                    <a:lnTo>
                      <a:pt x="489" y="56"/>
                    </a:lnTo>
                    <a:lnTo>
                      <a:pt x="489" y="58"/>
                    </a:lnTo>
                    <a:lnTo>
                      <a:pt x="489" y="58"/>
                    </a:lnTo>
                    <a:lnTo>
                      <a:pt x="489" y="58"/>
                    </a:lnTo>
                    <a:lnTo>
                      <a:pt x="490" y="58"/>
                    </a:lnTo>
                    <a:lnTo>
                      <a:pt x="490" y="58"/>
                    </a:lnTo>
                    <a:lnTo>
                      <a:pt x="490" y="58"/>
                    </a:lnTo>
                    <a:lnTo>
                      <a:pt x="490" y="58"/>
                    </a:lnTo>
                    <a:lnTo>
                      <a:pt x="490" y="58"/>
                    </a:lnTo>
                    <a:lnTo>
                      <a:pt x="492" y="58"/>
                    </a:lnTo>
                    <a:lnTo>
                      <a:pt x="492" y="58"/>
                    </a:lnTo>
                    <a:lnTo>
                      <a:pt x="492" y="58"/>
                    </a:lnTo>
                    <a:lnTo>
                      <a:pt x="492" y="56"/>
                    </a:lnTo>
                    <a:lnTo>
                      <a:pt x="492" y="56"/>
                    </a:lnTo>
                    <a:lnTo>
                      <a:pt x="492" y="56"/>
                    </a:lnTo>
                    <a:lnTo>
                      <a:pt x="492" y="56"/>
                    </a:lnTo>
                    <a:lnTo>
                      <a:pt x="490" y="56"/>
                    </a:lnTo>
                    <a:lnTo>
                      <a:pt x="490" y="56"/>
                    </a:lnTo>
                    <a:lnTo>
                      <a:pt x="490" y="56"/>
                    </a:lnTo>
                    <a:lnTo>
                      <a:pt x="490" y="56"/>
                    </a:lnTo>
                    <a:lnTo>
                      <a:pt x="490" y="56"/>
                    </a:lnTo>
                    <a:lnTo>
                      <a:pt x="492" y="54"/>
                    </a:lnTo>
                    <a:lnTo>
                      <a:pt x="492" y="54"/>
                    </a:lnTo>
                    <a:lnTo>
                      <a:pt x="492" y="54"/>
                    </a:lnTo>
                    <a:lnTo>
                      <a:pt x="492" y="54"/>
                    </a:lnTo>
                    <a:lnTo>
                      <a:pt x="494" y="54"/>
                    </a:lnTo>
                    <a:lnTo>
                      <a:pt x="494" y="54"/>
                    </a:lnTo>
                    <a:lnTo>
                      <a:pt x="494" y="54"/>
                    </a:lnTo>
                    <a:lnTo>
                      <a:pt x="494" y="54"/>
                    </a:lnTo>
                    <a:lnTo>
                      <a:pt x="494" y="54"/>
                    </a:lnTo>
                    <a:lnTo>
                      <a:pt x="494" y="54"/>
                    </a:lnTo>
                    <a:lnTo>
                      <a:pt x="496" y="54"/>
                    </a:lnTo>
                    <a:lnTo>
                      <a:pt x="494" y="52"/>
                    </a:lnTo>
                    <a:lnTo>
                      <a:pt x="494" y="52"/>
                    </a:lnTo>
                    <a:lnTo>
                      <a:pt x="494" y="52"/>
                    </a:lnTo>
                    <a:lnTo>
                      <a:pt x="494" y="52"/>
                    </a:lnTo>
                    <a:lnTo>
                      <a:pt x="496" y="52"/>
                    </a:lnTo>
                    <a:lnTo>
                      <a:pt x="496" y="52"/>
                    </a:lnTo>
                    <a:lnTo>
                      <a:pt x="496" y="52"/>
                    </a:lnTo>
                    <a:lnTo>
                      <a:pt x="496" y="52"/>
                    </a:lnTo>
                    <a:lnTo>
                      <a:pt x="498" y="52"/>
                    </a:lnTo>
                    <a:lnTo>
                      <a:pt x="498" y="52"/>
                    </a:lnTo>
                    <a:lnTo>
                      <a:pt x="498" y="54"/>
                    </a:lnTo>
                    <a:lnTo>
                      <a:pt x="498" y="54"/>
                    </a:lnTo>
                    <a:lnTo>
                      <a:pt x="498" y="54"/>
                    </a:lnTo>
                    <a:lnTo>
                      <a:pt x="498" y="54"/>
                    </a:lnTo>
                    <a:lnTo>
                      <a:pt x="498" y="54"/>
                    </a:lnTo>
                    <a:lnTo>
                      <a:pt x="498" y="54"/>
                    </a:lnTo>
                    <a:lnTo>
                      <a:pt x="498" y="52"/>
                    </a:lnTo>
                    <a:lnTo>
                      <a:pt x="498" y="52"/>
                    </a:lnTo>
                    <a:lnTo>
                      <a:pt x="498" y="52"/>
                    </a:lnTo>
                    <a:lnTo>
                      <a:pt x="498" y="50"/>
                    </a:lnTo>
                    <a:lnTo>
                      <a:pt x="499" y="48"/>
                    </a:lnTo>
                    <a:lnTo>
                      <a:pt x="499" y="48"/>
                    </a:lnTo>
                    <a:lnTo>
                      <a:pt x="499" y="48"/>
                    </a:lnTo>
                    <a:lnTo>
                      <a:pt x="499" y="47"/>
                    </a:lnTo>
                    <a:lnTo>
                      <a:pt x="499" y="47"/>
                    </a:lnTo>
                    <a:lnTo>
                      <a:pt x="499" y="47"/>
                    </a:lnTo>
                    <a:lnTo>
                      <a:pt x="501" y="47"/>
                    </a:lnTo>
                    <a:lnTo>
                      <a:pt x="501" y="47"/>
                    </a:lnTo>
                    <a:lnTo>
                      <a:pt x="501" y="47"/>
                    </a:lnTo>
                    <a:lnTo>
                      <a:pt x="501" y="47"/>
                    </a:lnTo>
                    <a:lnTo>
                      <a:pt x="501" y="47"/>
                    </a:lnTo>
                    <a:lnTo>
                      <a:pt x="503" y="48"/>
                    </a:lnTo>
                    <a:lnTo>
                      <a:pt x="503" y="48"/>
                    </a:lnTo>
                    <a:lnTo>
                      <a:pt x="503" y="48"/>
                    </a:lnTo>
                    <a:lnTo>
                      <a:pt x="503" y="48"/>
                    </a:lnTo>
                    <a:lnTo>
                      <a:pt x="503" y="48"/>
                    </a:lnTo>
                    <a:lnTo>
                      <a:pt x="505" y="48"/>
                    </a:lnTo>
                    <a:lnTo>
                      <a:pt x="505" y="48"/>
                    </a:lnTo>
                    <a:lnTo>
                      <a:pt x="505" y="48"/>
                    </a:lnTo>
                    <a:lnTo>
                      <a:pt x="507" y="48"/>
                    </a:lnTo>
                    <a:lnTo>
                      <a:pt x="507" y="50"/>
                    </a:lnTo>
                    <a:lnTo>
                      <a:pt x="507" y="50"/>
                    </a:lnTo>
                    <a:lnTo>
                      <a:pt x="507" y="50"/>
                    </a:lnTo>
                    <a:lnTo>
                      <a:pt x="508" y="50"/>
                    </a:lnTo>
                    <a:lnTo>
                      <a:pt x="508" y="50"/>
                    </a:lnTo>
                    <a:lnTo>
                      <a:pt x="508" y="50"/>
                    </a:lnTo>
                    <a:lnTo>
                      <a:pt x="508" y="50"/>
                    </a:lnTo>
                    <a:lnTo>
                      <a:pt x="508" y="50"/>
                    </a:lnTo>
                    <a:lnTo>
                      <a:pt x="508" y="50"/>
                    </a:lnTo>
                    <a:lnTo>
                      <a:pt x="508" y="50"/>
                    </a:lnTo>
                    <a:lnTo>
                      <a:pt x="510" y="50"/>
                    </a:lnTo>
                    <a:lnTo>
                      <a:pt x="510" y="50"/>
                    </a:lnTo>
                    <a:lnTo>
                      <a:pt x="510" y="50"/>
                    </a:lnTo>
                    <a:lnTo>
                      <a:pt x="510" y="50"/>
                    </a:lnTo>
                    <a:lnTo>
                      <a:pt x="510" y="50"/>
                    </a:lnTo>
                    <a:lnTo>
                      <a:pt x="510" y="50"/>
                    </a:lnTo>
                    <a:lnTo>
                      <a:pt x="510" y="50"/>
                    </a:lnTo>
                    <a:lnTo>
                      <a:pt x="512" y="50"/>
                    </a:lnTo>
                    <a:lnTo>
                      <a:pt x="512" y="50"/>
                    </a:lnTo>
                    <a:lnTo>
                      <a:pt x="512" y="50"/>
                    </a:lnTo>
                    <a:lnTo>
                      <a:pt x="514" y="50"/>
                    </a:lnTo>
                    <a:lnTo>
                      <a:pt x="514" y="50"/>
                    </a:lnTo>
                    <a:lnTo>
                      <a:pt x="514" y="50"/>
                    </a:lnTo>
                    <a:lnTo>
                      <a:pt x="514" y="52"/>
                    </a:lnTo>
                    <a:lnTo>
                      <a:pt x="514" y="52"/>
                    </a:lnTo>
                    <a:lnTo>
                      <a:pt x="514" y="52"/>
                    </a:lnTo>
                    <a:lnTo>
                      <a:pt x="514" y="52"/>
                    </a:lnTo>
                    <a:lnTo>
                      <a:pt x="514" y="54"/>
                    </a:lnTo>
                    <a:lnTo>
                      <a:pt x="516" y="54"/>
                    </a:lnTo>
                    <a:lnTo>
                      <a:pt x="516" y="54"/>
                    </a:lnTo>
                    <a:lnTo>
                      <a:pt x="516" y="54"/>
                    </a:lnTo>
                    <a:lnTo>
                      <a:pt x="516" y="54"/>
                    </a:lnTo>
                    <a:lnTo>
                      <a:pt x="516" y="54"/>
                    </a:lnTo>
                    <a:lnTo>
                      <a:pt x="517" y="54"/>
                    </a:lnTo>
                    <a:lnTo>
                      <a:pt x="517" y="54"/>
                    </a:lnTo>
                    <a:lnTo>
                      <a:pt x="517" y="56"/>
                    </a:lnTo>
                    <a:lnTo>
                      <a:pt x="517" y="56"/>
                    </a:lnTo>
                    <a:lnTo>
                      <a:pt x="517" y="56"/>
                    </a:lnTo>
                    <a:lnTo>
                      <a:pt x="517" y="56"/>
                    </a:lnTo>
                    <a:lnTo>
                      <a:pt x="517" y="56"/>
                    </a:lnTo>
                    <a:lnTo>
                      <a:pt x="517" y="56"/>
                    </a:lnTo>
                    <a:lnTo>
                      <a:pt x="517" y="56"/>
                    </a:lnTo>
                    <a:lnTo>
                      <a:pt x="517" y="56"/>
                    </a:lnTo>
                    <a:lnTo>
                      <a:pt x="517" y="58"/>
                    </a:lnTo>
                    <a:lnTo>
                      <a:pt x="517" y="58"/>
                    </a:lnTo>
                    <a:lnTo>
                      <a:pt x="517" y="58"/>
                    </a:lnTo>
                    <a:lnTo>
                      <a:pt x="517" y="58"/>
                    </a:lnTo>
                    <a:lnTo>
                      <a:pt x="517" y="59"/>
                    </a:lnTo>
                    <a:lnTo>
                      <a:pt x="517" y="59"/>
                    </a:lnTo>
                    <a:lnTo>
                      <a:pt x="517" y="59"/>
                    </a:lnTo>
                    <a:lnTo>
                      <a:pt x="517" y="59"/>
                    </a:lnTo>
                    <a:lnTo>
                      <a:pt x="517" y="59"/>
                    </a:lnTo>
                    <a:lnTo>
                      <a:pt x="517" y="59"/>
                    </a:lnTo>
                    <a:lnTo>
                      <a:pt x="517" y="59"/>
                    </a:lnTo>
                    <a:lnTo>
                      <a:pt x="519" y="59"/>
                    </a:lnTo>
                    <a:lnTo>
                      <a:pt x="519" y="58"/>
                    </a:lnTo>
                    <a:lnTo>
                      <a:pt x="519" y="58"/>
                    </a:lnTo>
                    <a:lnTo>
                      <a:pt x="519" y="58"/>
                    </a:lnTo>
                    <a:lnTo>
                      <a:pt x="519" y="58"/>
                    </a:lnTo>
                    <a:lnTo>
                      <a:pt x="519" y="58"/>
                    </a:lnTo>
                    <a:lnTo>
                      <a:pt x="519" y="56"/>
                    </a:lnTo>
                    <a:lnTo>
                      <a:pt x="519" y="56"/>
                    </a:lnTo>
                    <a:lnTo>
                      <a:pt x="521" y="56"/>
                    </a:lnTo>
                    <a:lnTo>
                      <a:pt x="521" y="56"/>
                    </a:lnTo>
                    <a:lnTo>
                      <a:pt x="521" y="56"/>
                    </a:lnTo>
                    <a:lnTo>
                      <a:pt x="521" y="56"/>
                    </a:lnTo>
                    <a:lnTo>
                      <a:pt x="521" y="56"/>
                    </a:lnTo>
                    <a:lnTo>
                      <a:pt x="521" y="56"/>
                    </a:lnTo>
                    <a:lnTo>
                      <a:pt x="523" y="56"/>
                    </a:lnTo>
                    <a:lnTo>
                      <a:pt x="523" y="56"/>
                    </a:lnTo>
                    <a:lnTo>
                      <a:pt x="523" y="56"/>
                    </a:lnTo>
                    <a:lnTo>
                      <a:pt x="525" y="56"/>
                    </a:lnTo>
                    <a:lnTo>
                      <a:pt x="525" y="56"/>
                    </a:lnTo>
                    <a:lnTo>
                      <a:pt x="525" y="54"/>
                    </a:lnTo>
                    <a:lnTo>
                      <a:pt x="526" y="54"/>
                    </a:lnTo>
                    <a:lnTo>
                      <a:pt x="526" y="54"/>
                    </a:lnTo>
                    <a:lnTo>
                      <a:pt x="526" y="54"/>
                    </a:lnTo>
                    <a:lnTo>
                      <a:pt x="528" y="54"/>
                    </a:lnTo>
                    <a:lnTo>
                      <a:pt x="528" y="56"/>
                    </a:lnTo>
                    <a:lnTo>
                      <a:pt x="528" y="56"/>
                    </a:lnTo>
                    <a:lnTo>
                      <a:pt x="528" y="56"/>
                    </a:lnTo>
                    <a:lnTo>
                      <a:pt x="528" y="58"/>
                    </a:lnTo>
                    <a:lnTo>
                      <a:pt x="528" y="58"/>
                    </a:lnTo>
                    <a:lnTo>
                      <a:pt x="528" y="58"/>
                    </a:lnTo>
                    <a:lnTo>
                      <a:pt x="528" y="58"/>
                    </a:lnTo>
                    <a:lnTo>
                      <a:pt x="528" y="58"/>
                    </a:lnTo>
                    <a:lnTo>
                      <a:pt x="530" y="59"/>
                    </a:lnTo>
                    <a:lnTo>
                      <a:pt x="530" y="59"/>
                    </a:lnTo>
                    <a:lnTo>
                      <a:pt x="530" y="59"/>
                    </a:lnTo>
                    <a:lnTo>
                      <a:pt x="530" y="59"/>
                    </a:lnTo>
                    <a:lnTo>
                      <a:pt x="530" y="59"/>
                    </a:lnTo>
                    <a:lnTo>
                      <a:pt x="530" y="59"/>
                    </a:lnTo>
                    <a:lnTo>
                      <a:pt x="530" y="59"/>
                    </a:lnTo>
                    <a:lnTo>
                      <a:pt x="532" y="59"/>
                    </a:lnTo>
                    <a:lnTo>
                      <a:pt x="532" y="59"/>
                    </a:lnTo>
                    <a:lnTo>
                      <a:pt x="532" y="59"/>
                    </a:lnTo>
                    <a:lnTo>
                      <a:pt x="532" y="58"/>
                    </a:lnTo>
                    <a:lnTo>
                      <a:pt x="532" y="58"/>
                    </a:lnTo>
                    <a:lnTo>
                      <a:pt x="532" y="58"/>
                    </a:lnTo>
                    <a:lnTo>
                      <a:pt x="532" y="56"/>
                    </a:lnTo>
                    <a:lnTo>
                      <a:pt x="532" y="56"/>
                    </a:lnTo>
                    <a:lnTo>
                      <a:pt x="532" y="56"/>
                    </a:lnTo>
                    <a:lnTo>
                      <a:pt x="532" y="56"/>
                    </a:lnTo>
                    <a:lnTo>
                      <a:pt x="532" y="56"/>
                    </a:lnTo>
                    <a:lnTo>
                      <a:pt x="532" y="56"/>
                    </a:lnTo>
                    <a:lnTo>
                      <a:pt x="534" y="56"/>
                    </a:lnTo>
                    <a:lnTo>
                      <a:pt x="534" y="54"/>
                    </a:lnTo>
                    <a:lnTo>
                      <a:pt x="534" y="54"/>
                    </a:lnTo>
                    <a:lnTo>
                      <a:pt x="534" y="52"/>
                    </a:lnTo>
                    <a:lnTo>
                      <a:pt x="534" y="52"/>
                    </a:lnTo>
                    <a:lnTo>
                      <a:pt x="534" y="52"/>
                    </a:lnTo>
                    <a:lnTo>
                      <a:pt x="534" y="52"/>
                    </a:lnTo>
                    <a:lnTo>
                      <a:pt x="534" y="50"/>
                    </a:lnTo>
                    <a:lnTo>
                      <a:pt x="534" y="50"/>
                    </a:lnTo>
                    <a:lnTo>
                      <a:pt x="534" y="50"/>
                    </a:lnTo>
                    <a:lnTo>
                      <a:pt x="534" y="50"/>
                    </a:lnTo>
                    <a:lnTo>
                      <a:pt x="536" y="48"/>
                    </a:lnTo>
                    <a:lnTo>
                      <a:pt x="536" y="48"/>
                    </a:lnTo>
                    <a:lnTo>
                      <a:pt x="536" y="48"/>
                    </a:lnTo>
                    <a:lnTo>
                      <a:pt x="536" y="48"/>
                    </a:lnTo>
                    <a:lnTo>
                      <a:pt x="536" y="48"/>
                    </a:lnTo>
                    <a:lnTo>
                      <a:pt x="536" y="48"/>
                    </a:lnTo>
                    <a:lnTo>
                      <a:pt x="537" y="50"/>
                    </a:lnTo>
                    <a:lnTo>
                      <a:pt x="537" y="50"/>
                    </a:lnTo>
                    <a:lnTo>
                      <a:pt x="537" y="50"/>
                    </a:lnTo>
                    <a:lnTo>
                      <a:pt x="537" y="50"/>
                    </a:lnTo>
                    <a:lnTo>
                      <a:pt x="539" y="50"/>
                    </a:lnTo>
                    <a:lnTo>
                      <a:pt x="539" y="50"/>
                    </a:lnTo>
                    <a:lnTo>
                      <a:pt x="539" y="50"/>
                    </a:lnTo>
                    <a:lnTo>
                      <a:pt x="541" y="50"/>
                    </a:lnTo>
                    <a:lnTo>
                      <a:pt x="543" y="50"/>
                    </a:lnTo>
                    <a:lnTo>
                      <a:pt x="543" y="50"/>
                    </a:lnTo>
                    <a:lnTo>
                      <a:pt x="543" y="50"/>
                    </a:lnTo>
                    <a:lnTo>
                      <a:pt x="543" y="48"/>
                    </a:lnTo>
                    <a:lnTo>
                      <a:pt x="543" y="48"/>
                    </a:lnTo>
                    <a:lnTo>
                      <a:pt x="543" y="48"/>
                    </a:lnTo>
                    <a:lnTo>
                      <a:pt x="543" y="48"/>
                    </a:lnTo>
                    <a:lnTo>
                      <a:pt x="545" y="48"/>
                    </a:lnTo>
                    <a:lnTo>
                      <a:pt x="545" y="50"/>
                    </a:lnTo>
                    <a:lnTo>
                      <a:pt x="545" y="50"/>
                    </a:lnTo>
                    <a:lnTo>
                      <a:pt x="545" y="50"/>
                    </a:lnTo>
                    <a:lnTo>
                      <a:pt x="545" y="52"/>
                    </a:lnTo>
                    <a:lnTo>
                      <a:pt x="545" y="52"/>
                    </a:lnTo>
                    <a:lnTo>
                      <a:pt x="545" y="52"/>
                    </a:lnTo>
                    <a:lnTo>
                      <a:pt x="546" y="52"/>
                    </a:lnTo>
                    <a:lnTo>
                      <a:pt x="546" y="52"/>
                    </a:lnTo>
                    <a:lnTo>
                      <a:pt x="546" y="52"/>
                    </a:lnTo>
                    <a:lnTo>
                      <a:pt x="546" y="52"/>
                    </a:lnTo>
                    <a:lnTo>
                      <a:pt x="546" y="52"/>
                    </a:lnTo>
                    <a:lnTo>
                      <a:pt x="546" y="50"/>
                    </a:lnTo>
                    <a:lnTo>
                      <a:pt x="546" y="50"/>
                    </a:lnTo>
                    <a:lnTo>
                      <a:pt x="548" y="50"/>
                    </a:lnTo>
                    <a:lnTo>
                      <a:pt x="548" y="50"/>
                    </a:lnTo>
                    <a:lnTo>
                      <a:pt x="548" y="50"/>
                    </a:lnTo>
                    <a:lnTo>
                      <a:pt x="548" y="50"/>
                    </a:lnTo>
                    <a:lnTo>
                      <a:pt x="548" y="50"/>
                    </a:lnTo>
                    <a:lnTo>
                      <a:pt x="548" y="50"/>
                    </a:lnTo>
                    <a:lnTo>
                      <a:pt x="550" y="52"/>
                    </a:lnTo>
                    <a:lnTo>
                      <a:pt x="550" y="52"/>
                    </a:lnTo>
                    <a:lnTo>
                      <a:pt x="550" y="52"/>
                    </a:lnTo>
                    <a:lnTo>
                      <a:pt x="550" y="52"/>
                    </a:lnTo>
                    <a:lnTo>
                      <a:pt x="550" y="52"/>
                    </a:lnTo>
                    <a:lnTo>
                      <a:pt x="550" y="52"/>
                    </a:lnTo>
                    <a:lnTo>
                      <a:pt x="550" y="52"/>
                    </a:lnTo>
                    <a:lnTo>
                      <a:pt x="548" y="52"/>
                    </a:lnTo>
                    <a:lnTo>
                      <a:pt x="548" y="52"/>
                    </a:lnTo>
                    <a:lnTo>
                      <a:pt x="548" y="52"/>
                    </a:lnTo>
                    <a:lnTo>
                      <a:pt x="548" y="52"/>
                    </a:lnTo>
                    <a:lnTo>
                      <a:pt x="548" y="52"/>
                    </a:lnTo>
                    <a:lnTo>
                      <a:pt x="548" y="52"/>
                    </a:lnTo>
                    <a:lnTo>
                      <a:pt x="548" y="54"/>
                    </a:lnTo>
                    <a:lnTo>
                      <a:pt x="550" y="54"/>
                    </a:lnTo>
                    <a:lnTo>
                      <a:pt x="550" y="54"/>
                    </a:lnTo>
                    <a:lnTo>
                      <a:pt x="550" y="54"/>
                    </a:lnTo>
                    <a:lnTo>
                      <a:pt x="550" y="54"/>
                    </a:lnTo>
                    <a:lnTo>
                      <a:pt x="550" y="54"/>
                    </a:lnTo>
                    <a:lnTo>
                      <a:pt x="552" y="54"/>
                    </a:lnTo>
                    <a:lnTo>
                      <a:pt x="552" y="54"/>
                    </a:lnTo>
                    <a:lnTo>
                      <a:pt x="552" y="54"/>
                    </a:lnTo>
                    <a:lnTo>
                      <a:pt x="552" y="54"/>
                    </a:lnTo>
                    <a:lnTo>
                      <a:pt x="552" y="54"/>
                    </a:lnTo>
                    <a:lnTo>
                      <a:pt x="552" y="56"/>
                    </a:lnTo>
                    <a:lnTo>
                      <a:pt x="552" y="56"/>
                    </a:lnTo>
                    <a:lnTo>
                      <a:pt x="552" y="56"/>
                    </a:lnTo>
                    <a:lnTo>
                      <a:pt x="552" y="56"/>
                    </a:lnTo>
                    <a:lnTo>
                      <a:pt x="552" y="56"/>
                    </a:lnTo>
                    <a:lnTo>
                      <a:pt x="554" y="56"/>
                    </a:lnTo>
                    <a:lnTo>
                      <a:pt x="554" y="56"/>
                    </a:lnTo>
                    <a:lnTo>
                      <a:pt x="554" y="56"/>
                    </a:lnTo>
                    <a:lnTo>
                      <a:pt x="554" y="56"/>
                    </a:lnTo>
                    <a:lnTo>
                      <a:pt x="554" y="56"/>
                    </a:lnTo>
                    <a:lnTo>
                      <a:pt x="554" y="56"/>
                    </a:lnTo>
                    <a:lnTo>
                      <a:pt x="554" y="56"/>
                    </a:lnTo>
                    <a:lnTo>
                      <a:pt x="554" y="56"/>
                    </a:lnTo>
                    <a:lnTo>
                      <a:pt x="554" y="56"/>
                    </a:lnTo>
                    <a:lnTo>
                      <a:pt x="554" y="54"/>
                    </a:lnTo>
                    <a:lnTo>
                      <a:pt x="554" y="54"/>
                    </a:lnTo>
                    <a:lnTo>
                      <a:pt x="554" y="54"/>
                    </a:lnTo>
                    <a:lnTo>
                      <a:pt x="554" y="54"/>
                    </a:lnTo>
                    <a:lnTo>
                      <a:pt x="554" y="54"/>
                    </a:lnTo>
                    <a:lnTo>
                      <a:pt x="555" y="54"/>
                    </a:lnTo>
                    <a:lnTo>
                      <a:pt x="555" y="54"/>
                    </a:lnTo>
                    <a:lnTo>
                      <a:pt x="555" y="52"/>
                    </a:lnTo>
                    <a:lnTo>
                      <a:pt x="555" y="52"/>
                    </a:lnTo>
                    <a:lnTo>
                      <a:pt x="555" y="52"/>
                    </a:lnTo>
                    <a:lnTo>
                      <a:pt x="557" y="52"/>
                    </a:lnTo>
                    <a:lnTo>
                      <a:pt x="557" y="52"/>
                    </a:lnTo>
                    <a:lnTo>
                      <a:pt x="557" y="52"/>
                    </a:lnTo>
                    <a:lnTo>
                      <a:pt x="557" y="50"/>
                    </a:lnTo>
                    <a:lnTo>
                      <a:pt x="557" y="50"/>
                    </a:lnTo>
                    <a:lnTo>
                      <a:pt x="557" y="50"/>
                    </a:lnTo>
                    <a:lnTo>
                      <a:pt x="557" y="50"/>
                    </a:lnTo>
                    <a:lnTo>
                      <a:pt x="557" y="50"/>
                    </a:lnTo>
                    <a:lnTo>
                      <a:pt x="557" y="50"/>
                    </a:lnTo>
                    <a:lnTo>
                      <a:pt x="557" y="50"/>
                    </a:lnTo>
                    <a:lnTo>
                      <a:pt x="557" y="50"/>
                    </a:lnTo>
                    <a:lnTo>
                      <a:pt x="557" y="50"/>
                    </a:lnTo>
                    <a:lnTo>
                      <a:pt x="559" y="50"/>
                    </a:lnTo>
                    <a:lnTo>
                      <a:pt x="559" y="50"/>
                    </a:lnTo>
                    <a:lnTo>
                      <a:pt x="559" y="48"/>
                    </a:lnTo>
                    <a:lnTo>
                      <a:pt x="559" y="48"/>
                    </a:lnTo>
                    <a:lnTo>
                      <a:pt x="559" y="48"/>
                    </a:lnTo>
                    <a:lnTo>
                      <a:pt x="559" y="48"/>
                    </a:lnTo>
                    <a:lnTo>
                      <a:pt x="559" y="48"/>
                    </a:lnTo>
                    <a:lnTo>
                      <a:pt x="559" y="48"/>
                    </a:lnTo>
                    <a:lnTo>
                      <a:pt x="559" y="48"/>
                    </a:lnTo>
                    <a:lnTo>
                      <a:pt x="557" y="48"/>
                    </a:lnTo>
                    <a:lnTo>
                      <a:pt x="557" y="48"/>
                    </a:lnTo>
                    <a:lnTo>
                      <a:pt x="557" y="47"/>
                    </a:lnTo>
                    <a:lnTo>
                      <a:pt x="557" y="47"/>
                    </a:lnTo>
                    <a:lnTo>
                      <a:pt x="557" y="47"/>
                    </a:lnTo>
                    <a:lnTo>
                      <a:pt x="559" y="47"/>
                    </a:lnTo>
                    <a:lnTo>
                      <a:pt x="559" y="47"/>
                    </a:lnTo>
                    <a:lnTo>
                      <a:pt x="559" y="47"/>
                    </a:lnTo>
                    <a:lnTo>
                      <a:pt x="561" y="47"/>
                    </a:lnTo>
                    <a:lnTo>
                      <a:pt x="561" y="47"/>
                    </a:lnTo>
                    <a:lnTo>
                      <a:pt x="563" y="45"/>
                    </a:lnTo>
                    <a:lnTo>
                      <a:pt x="563" y="45"/>
                    </a:lnTo>
                    <a:lnTo>
                      <a:pt x="563" y="45"/>
                    </a:lnTo>
                    <a:lnTo>
                      <a:pt x="564" y="45"/>
                    </a:lnTo>
                    <a:lnTo>
                      <a:pt x="564" y="45"/>
                    </a:lnTo>
                    <a:lnTo>
                      <a:pt x="564" y="45"/>
                    </a:lnTo>
                    <a:lnTo>
                      <a:pt x="564" y="45"/>
                    </a:lnTo>
                    <a:lnTo>
                      <a:pt x="564" y="47"/>
                    </a:lnTo>
                    <a:lnTo>
                      <a:pt x="564" y="47"/>
                    </a:lnTo>
                    <a:lnTo>
                      <a:pt x="564" y="47"/>
                    </a:lnTo>
                    <a:lnTo>
                      <a:pt x="564" y="47"/>
                    </a:lnTo>
                    <a:lnTo>
                      <a:pt x="564" y="47"/>
                    </a:lnTo>
                    <a:lnTo>
                      <a:pt x="566" y="47"/>
                    </a:lnTo>
                    <a:lnTo>
                      <a:pt x="566" y="47"/>
                    </a:lnTo>
                    <a:lnTo>
                      <a:pt x="566" y="47"/>
                    </a:lnTo>
                    <a:lnTo>
                      <a:pt x="566" y="47"/>
                    </a:lnTo>
                    <a:lnTo>
                      <a:pt x="566" y="47"/>
                    </a:lnTo>
                    <a:lnTo>
                      <a:pt x="568" y="47"/>
                    </a:lnTo>
                    <a:lnTo>
                      <a:pt x="568" y="45"/>
                    </a:lnTo>
                    <a:lnTo>
                      <a:pt x="568" y="45"/>
                    </a:lnTo>
                    <a:lnTo>
                      <a:pt x="568" y="45"/>
                    </a:lnTo>
                    <a:lnTo>
                      <a:pt x="568" y="45"/>
                    </a:lnTo>
                    <a:lnTo>
                      <a:pt x="568" y="45"/>
                    </a:lnTo>
                    <a:lnTo>
                      <a:pt x="568" y="43"/>
                    </a:lnTo>
                    <a:lnTo>
                      <a:pt x="568" y="43"/>
                    </a:lnTo>
                    <a:lnTo>
                      <a:pt x="568" y="43"/>
                    </a:lnTo>
                    <a:lnTo>
                      <a:pt x="570" y="43"/>
                    </a:lnTo>
                    <a:lnTo>
                      <a:pt x="570" y="43"/>
                    </a:lnTo>
                    <a:lnTo>
                      <a:pt x="570" y="43"/>
                    </a:lnTo>
                    <a:lnTo>
                      <a:pt x="570" y="45"/>
                    </a:lnTo>
                    <a:lnTo>
                      <a:pt x="570" y="45"/>
                    </a:lnTo>
                    <a:lnTo>
                      <a:pt x="570" y="45"/>
                    </a:lnTo>
                    <a:lnTo>
                      <a:pt x="572" y="45"/>
                    </a:lnTo>
                    <a:lnTo>
                      <a:pt x="572" y="45"/>
                    </a:lnTo>
                    <a:lnTo>
                      <a:pt x="572" y="45"/>
                    </a:lnTo>
                    <a:lnTo>
                      <a:pt x="574" y="45"/>
                    </a:lnTo>
                    <a:lnTo>
                      <a:pt x="574" y="45"/>
                    </a:lnTo>
                    <a:lnTo>
                      <a:pt x="574" y="45"/>
                    </a:lnTo>
                    <a:lnTo>
                      <a:pt x="574" y="45"/>
                    </a:lnTo>
                    <a:lnTo>
                      <a:pt x="574" y="45"/>
                    </a:lnTo>
                    <a:lnTo>
                      <a:pt x="574" y="43"/>
                    </a:lnTo>
                    <a:lnTo>
                      <a:pt x="574" y="43"/>
                    </a:lnTo>
                    <a:lnTo>
                      <a:pt x="574" y="43"/>
                    </a:lnTo>
                    <a:lnTo>
                      <a:pt x="574" y="43"/>
                    </a:lnTo>
                    <a:lnTo>
                      <a:pt x="574" y="43"/>
                    </a:lnTo>
                    <a:lnTo>
                      <a:pt x="574" y="43"/>
                    </a:lnTo>
                    <a:lnTo>
                      <a:pt x="574" y="43"/>
                    </a:lnTo>
                    <a:lnTo>
                      <a:pt x="574" y="41"/>
                    </a:lnTo>
                    <a:lnTo>
                      <a:pt x="574" y="41"/>
                    </a:lnTo>
                    <a:lnTo>
                      <a:pt x="574" y="41"/>
                    </a:lnTo>
                    <a:lnTo>
                      <a:pt x="574" y="41"/>
                    </a:lnTo>
                    <a:lnTo>
                      <a:pt x="574" y="41"/>
                    </a:lnTo>
                    <a:lnTo>
                      <a:pt x="574" y="41"/>
                    </a:lnTo>
                    <a:lnTo>
                      <a:pt x="574" y="41"/>
                    </a:lnTo>
                    <a:lnTo>
                      <a:pt x="574" y="39"/>
                    </a:lnTo>
                    <a:lnTo>
                      <a:pt x="574" y="39"/>
                    </a:lnTo>
                    <a:lnTo>
                      <a:pt x="575" y="39"/>
                    </a:lnTo>
                    <a:lnTo>
                      <a:pt x="575" y="39"/>
                    </a:lnTo>
                    <a:lnTo>
                      <a:pt x="575" y="39"/>
                    </a:lnTo>
                    <a:lnTo>
                      <a:pt x="577" y="39"/>
                    </a:lnTo>
                    <a:lnTo>
                      <a:pt x="577" y="39"/>
                    </a:lnTo>
                    <a:lnTo>
                      <a:pt x="577" y="39"/>
                    </a:lnTo>
                    <a:lnTo>
                      <a:pt x="577" y="39"/>
                    </a:lnTo>
                    <a:lnTo>
                      <a:pt x="577" y="39"/>
                    </a:lnTo>
                    <a:lnTo>
                      <a:pt x="577" y="39"/>
                    </a:lnTo>
                    <a:lnTo>
                      <a:pt x="577" y="39"/>
                    </a:lnTo>
                    <a:lnTo>
                      <a:pt x="577" y="39"/>
                    </a:lnTo>
                    <a:lnTo>
                      <a:pt x="577" y="39"/>
                    </a:lnTo>
                    <a:lnTo>
                      <a:pt x="577" y="39"/>
                    </a:lnTo>
                    <a:lnTo>
                      <a:pt x="577" y="39"/>
                    </a:lnTo>
                    <a:lnTo>
                      <a:pt x="577" y="38"/>
                    </a:lnTo>
                    <a:lnTo>
                      <a:pt x="577" y="38"/>
                    </a:lnTo>
                    <a:lnTo>
                      <a:pt x="577" y="38"/>
                    </a:lnTo>
                    <a:lnTo>
                      <a:pt x="577" y="38"/>
                    </a:lnTo>
                    <a:lnTo>
                      <a:pt x="577" y="38"/>
                    </a:lnTo>
                    <a:lnTo>
                      <a:pt x="577" y="38"/>
                    </a:lnTo>
                    <a:lnTo>
                      <a:pt x="577" y="38"/>
                    </a:lnTo>
                    <a:lnTo>
                      <a:pt x="579" y="38"/>
                    </a:lnTo>
                    <a:lnTo>
                      <a:pt x="579" y="38"/>
                    </a:lnTo>
                    <a:lnTo>
                      <a:pt x="579" y="38"/>
                    </a:lnTo>
                    <a:lnTo>
                      <a:pt x="579" y="39"/>
                    </a:lnTo>
                    <a:lnTo>
                      <a:pt x="579" y="39"/>
                    </a:lnTo>
                    <a:lnTo>
                      <a:pt x="579" y="39"/>
                    </a:lnTo>
                    <a:lnTo>
                      <a:pt x="579" y="38"/>
                    </a:lnTo>
                    <a:lnTo>
                      <a:pt x="579" y="38"/>
                    </a:lnTo>
                    <a:lnTo>
                      <a:pt x="579" y="38"/>
                    </a:lnTo>
                    <a:lnTo>
                      <a:pt x="579" y="38"/>
                    </a:lnTo>
                    <a:lnTo>
                      <a:pt x="579" y="38"/>
                    </a:lnTo>
                    <a:lnTo>
                      <a:pt x="579" y="36"/>
                    </a:lnTo>
                    <a:lnTo>
                      <a:pt x="579" y="36"/>
                    </a:lnTo>
                    <a:lnTo>
                      <a:pt x="581" y="36"/>
                    </a:lnTo>
                    <a:lnTo>
                      <a:pt x="581" y="36"/>
                    </a:lnTo>
                    <a:lnTo>
                      <a:pt x="581" y="38"/>
                    </a:lnTo>
                    <a:lnTo>
                      <a:pt x="583" y="38"/>
                    </a:lnTo>
                    <a:lnTo>
                      <a:pt x="583" y="38"/>
                    </a:lnTo>
                    <a:lnTo>
                      <a:pt x="583" y="38"/>
                    </a:lnTo>
                    <a:lnTo>
                      <a:pt x="583" y="38"/>
                    </a:lnTo>
                    <a:lnTo>
                      <a:pt x="583" y="38"/>
                    </a:lnTo>
                    <a:lnTo>
                      <a:pt x="583" y="38"/>
                    </a:lnTo>
                    <a:lnTo>
                      <a:pt x="583" y="38"/>
                    </a:lnTo>
                    <a:lnTo>
                      <a:pt x="583" y="38"/>
                    </a:lnTo>
                    <a:lnTo>
                      <a:pt x="584" y="38"/>
                    </a:lnTo>
                    <a:lnTo>
                      <a:pt x="584" y="38"/>
                    </a:lnTo>
                    <a:lnTo>
                      <a:pt x="584" y="39"/>
                    </a:lnTo>
                    <a:lnTo>
                      <a:pt x="584" y="39"/>
                    </a:lnTo>
                    <a:lnTo>
                      <a:pt x="584" y="38"/>
                    </a:lnTo>
                    <a:lnTo>
                      <a:pt x="586" y="38"/>
                    </a:lnTo>
                    <a:lnTo>
                      <a:pt x="586" y="39"/>
                    </a:lnTo>
                    <a:lnTo>
                      <a:pt x="586" y="39"/>
                    </a:lnTo>
                    <a:lnTo>
                      <a:pt x="586" y="39"/>
                    </a:lnTo>
                    <a:lnTo>
                      <a:pt x="586" y="39"/>
                    </a:lnTo>
                    <a:lnTo>
                      <a:pt x="586" y="39"/>
                    </a:lnTo>
                    <a:lnTo>
                      <a:pt x="586" y="39"/>
                    </a:lnTo>
                    <a:lnTo>
                      <a:pt x="588" y="39"/>
                    </a:lnTo>
                    <a:lnTo>
                      <a:pt x="588" y="39"/>
                    </a:lnTo>
                    <a:lnTo>
                      <a:pt x="588" y="39"/>
                    </a:lnTo>
                    <a:lnTo>
                      <a:pt x="586" y="38"/>
                    </a:lnTo>
                    <a:lnTo>
                      <a:pt x="586" y="38"/>
                    </a:lnTo>
                    <a:lnTo>
                      <a:pt x="586" y="38"/>
                    </a:lnTo>
                    <a:lnTo>
                      <a:pt x="586" y="38"/>
                    </a:lnTo>
                    <a:lnTo>
                      <a:pt x="586" y="38"/>
                    </a:lnTo>
                    <a:lnTo>
                      <a:pt x="586" y="38"/>
                    </a:lnTo>
                    <a:lnTo>
                      <a:pt x="586" y="38"/>
                    </a:lnTo>
                    <a:lnTo>
                      <a:pt x="586" y="36"/>
                    </a:lnTo>
                    <a:lnTo>
                      <a:pt x="588" y="36"/>
                    </a:lnTo>
                    <a:lnTo>
                      <a:pt x="588" y="36"/>
                    </a:lnTo>
                    <a:lnTo>
                      <a:pt x="588" y="34"/>
                    </a:lnTo>
                    <a:lnTo>
                      <a:pt x="588" y="34"/>
                    </a:lnTo>
                    <a:lnTo>
                      <a:pt x="588" y="34"/>
                    </a:lnTo>
                    <a:lnTo>
                      <a:pt x="588" y="34"/>
                    </a:lnTo>
                    <a:lnTo>
                      <a:pt x="588" y="34"/>
                    </a:lnTo>
                    <a:lnTo>
                      <a:pt x="588" y="34"/>
                    </a:lnTo>
                    <a:lnTo>
                      <a:pt x="590" y="34"/>
                    </a:lnTo>
                    <a:lnTo>
                      <a:pt x="590" y="34"/>
                    </a:lnTo>
                    <a:lnTo>
                      <a:pt x="590" y="32"/>
                    </a:lnTo>
                    <a:lnTo>
                      <a:pt x="590" y="32"/>
                    </a:lnTo>
                    <a:lnTo>
                      <a:pt x="590" y="32"/>
                    </a:lnTo>
                    <a:lnTo>
                      <a:pt x="590" y="32"/>
                    </a:lnTo>
                    <a:lnTo>
                      <a:pt x="592" y="32"/>
                    </a:lnTo>
                    <a:lnTo>
                      <a:pt x="592" y="32"/>
                    </a:lnTo>
                    <a:lnTo>
                      <a:pt x="592" y="32"/>
                    </a:lnTo>
                    <a:lnTo>
                      <a:pt x="592" y="32"/>
                    </a:lnTo>
                    <a:lnTo>
                      <a:pt x="592" y="32"/>
                    </a:lnTo>
                    <a:lnTo>
                      <a:pt x="592" y="30"/>
                    </a:lnTo>
                    <a:lnTo>
                      <a:pt x="592" y="30"/>
                    </a:lnTo>
                    <a:lnTo>
                      <a:pt x="592" y="30"/>
                    </a:lnTo>
                    <a:lnTo>
                      <a:pt x="592" y="30"/>
                    </a:lnTo>
                    <a:lnTo>
                      <a:pt x="593" y="29"/>
                    </a:lnTo>
                    <a:lnTo>
                      <a:pt x="593" y="29"/>
                    </a:lnTo>
                    <a:lnTo>
                      <a:pt x="593" y="29"/>
                    </a:lnTo>
                    <a:lnTo>
                      <a:pt x="593" y="29"/>
                    </a:lnTo>
                    <a:lnTo>
                      <a:pt x="593" y="29"/>
                    </a:lnTo>
                    <a:lnTo>
                      <a:pt x="593" y="29"/>
                    </a:lnTo>
                    <a:lnTo>
                      <a:pt x="593" y="27"/>
                    </a:lnTo>
                    <a:lnTo>
                      <a:pt x="593" y="27"/>
                    </a:lnTo>
                    <a:lnTo>
                      <a:pt x="593" y="27"/>
                    </a:lnTo>
                    <a:lnTo>
                      <a:pt x="593" y="27"/>
                    </a:lnTo>
                    <a:lnTo>
                      <a:pt x="593" y="27"/>
                    </a:lnTo>
                    <a:lnTo>
                      <a:pt x="593" y="27"/>
                    </a:lnTo>
                    <a:lnTo>
                      <a:pt x="593" y="27"/>
                    </a:lnTo>
                    <a:lnTo>
                      <a:pt x="593" y="27"/>
                    </a:lnTo>
                    <a:lnTo>
                      <a:pt x="593" y="27"/>
                    </a:lnTo>
                    <a:lnTo>
                      <a:pt x="593" y="25"/>
                    </a:lnTo>
                    <a:lnTo>
                      <a:pt x="593" y="25"/>
                    </a:lnTo>
                    <a:lnTo>
                      <a:pt x="593" y="25"/>
                    </a:lnTo>
                    <a:lnTo>
                      <a:pt x="593" y="25"/>
                    </a:lnTo>
                    <a:lnTo>
                      <a:pt x="595" y="25"/>
                    </a:lnTo>
                    <a:lnTo>
                      <a:pt x="595" y="25"/>
                    </a:lnTo>
                    <a:lnTo>
                      <a:pt x="595" y="25"/>
                    </a:lnTo>
                    <a:lnTo>
                      <a:pt x="595" y="25"/>
                    </a:lnTo>
                    <a:lnTo>
                      <a:pt x="595" y="25"/>
                    </a:lnTo>
                    <a:lnTo>
                      <a:pt x="595" y="25"/>
                    </a:lnTo>
                    <a:lnTo>
                      <a:pt x="595" y="25"/>
                    </a:lnTo>
                    <a:lnTo>
                      <a:pt x="595" y="25"/>
                    </a:lnTo>
                    <a:lnTo>
                      <a:pt x="595" y="25"/>
                    </a:lnTo>
                    <a:lnTo>
                      <a:pt x="595" y="23"/>
                    </a:lnTo>
                    <a:lnTo>
                      <a:pt x="595" y="23"/>
                    </a:lnTo>
                    <a:lnTo>
                      <a:pt x="595" y="23"/>
                    </a:lnTo>
                    <a:lnTo>
                      <a:pt x="597" y="23"/>
                    </a:lnTo>
                    <a:lnTo>
                      <a:pt x="597" y="23"/>
                    </a:lnTo>
                    <a:lnTo>
                      <a:pt x="597" y="23"/>
                    </a:lnTo>
                    <a:lnTo>
                      <a:pt x="597" y="23"/>
                    </a:lnTo>
                    <a:lnTo>
                      <a:pt x="597" y="23"/>
                    </a:lnTo>
                    <a:lnTo>
                      <a:pt x="597" y="25"/>
                    </a:lnTo>
                    <a:lnTo>
                      <a:pt x="597" y="25"/>
                    </a:lnTo>
                    <a:lnTo>
                      <a:pt x="597" y="25"/>
                    </a:lnTo>
                    <a:lnTo>
                      <a:pt x="597" y="23"/>
                    </a:lnTo>
                    <a:lnTo>
                      <a:pt x="597" y="23"/>
                    </a:lnTo>
                    <a:lnTo>
                      <a:pt x="597" y="23"/>
                    </a:lnTo>
                    <a:lnTo>
                      <a:pt x="597" y="23"/>
                    </a:lnTo>
                    <a:lnTo>
                      <a:pt x="597" y="23"/>
                    </a:lnTo>
                    <a:lnTo>
                      <a:pt x="597" y="23"/>
                    </a:lnTo>
                    <a:lnTo>
                      <a:pt x="595" y="21"/>
                    </a:lnTo>
                    <a:lnTo>
                      <a:pt x="595" y="21"/>
                    </a:lnTo>
                    <a:lnTo>
                      <a:pt x="597" y="21"/>
                    </a:lnTo>
                    <a:lnTo>
                      <a:pt x="597" y="21"/>
                    </a:lnTo>
                    <a:lnTo>
                      <a:pt x="597" y="21"/>
                    </a:lnTo>
                    <a:lnTo>
                      <a:pt x="599" y="21"/>
                    </a:lnTo>
                    <a:lnTo>
                      <a:pt x="599" y="21"/>
                    </a:lnTo>
                    <a:lnTo>
                      <a:pt x="599" y="21"/>
                    </a:lnTo>
                    <a:lnTo>
                      <a:pt x="599" y="21"/>
                    </a:lnTo>
                    <a:lnTo>
                      <a:pt x="599" y="21"/>
                    </a:lnTo>
                    <a:lnTo>
                      <a:pt x="599" y="21"/>
                    </a:lnTo>
                    <a:lnTo>
                      <a:pt x="599" y="20"/>
                    </a:lnTo>
                    <a:lnTo>
                      <a:pt x="599" y="20"/>
                    </a:lnTo>
                    <a:lnTo>
                      <a:pt x="599" y="20"/>
                    </a:lnTo>
                    <a:lnTo>
                      <a:pt x="599" y="20"/>
                    </a:lnTo>
                    <a:lnTo>
                      <a:pt x="599" y="20"/>
                    </a:lnTo>
                    <a:lnTo>
                      <a:pt x="599" y="18"/>
                    </a:lnTo>
                    <a:lnTo>
                      <a:pt x="599" y="18"/>
                    </a:lnTo>
                    <a:lnTo>
                      <a:pt x="599" y="18"/>
                    </a:lnTo>
                    <a:lnTo>
                      <a:pt x="599" y="18"/>
                    </a:lnTo>
                    <a:lnTo>
                      <a:pt x="599" y="18"/>
                    </a:lnTo>
                    <a:lnTo>
                      <a:pt x="599" y="18"/>
                    </a:lnTo>
                    <a:lnTo>
                      <a:pt x="599" y="18"/>
                    </a:lnTo>
                    <a:lnTo>
                      <a:pt x="599" y="18"/>
                    </a:lnTo>
                    <a:lnTo>
                      <a:pt x="599" y="16"/>
                    </a:lnTo>
                    <a:lnTo>
                      <a:pt x="599" y="16"/>
                    </a:lnTo>
                    <a:lnTo>
                      <a:pt x="599" y="16"/>
                    </a:lnTo>
                    <a:lnTo>
                      <a:pt x="599" y="16"/>
                    </a:lnTo>
                    <a:lnTo>
                      <a:pt x="599" y="16"/>
                    </a:lnTo>
                    <a:lnTo>
                      <a:pt x="599" y="16"/>
                    </a:lnTo>
                    <a:lnTo>
                      <a:pt x="599" y="16"/>
                    </a:lnTo>
                    <a:lnTo>
                      <a:pt x="601" y="16"/>
                    </a:lnTo>
                    <a:lnTo>
                      <a:pt x="601" y="16"/>
                    </a:lnTo>
                    <a:lnTo>
                      <a:pt x="601" y="16"/>
                    </a:lnTo>
                    <a:lnTo>
                      <a:pt x="601" y="14"/>
                    </a:lnTo>
                    <a:lnTo>
                      <a:pt x="601" y="14"/>
                    </a:lnTo>
                    <a:lnTo>
                      <a:pt x="601" y="14"/>
                    </a:lnTo>
                    <a:lnTo>
                      <a:pt x="601" y="14"/>
                    </a:lnTo>
                    <a:lnTo>
                      <a:pt x="601" y="14"/>
                    </a:lnTo>
                    <a:lnTo>
                      <a:pt x="601" y="14"/>
                    </a:lnTo>
                    <a:lnTo>
                      <a:pt x="602" y="14"/>
                    </a:lnTo>
                    <a:lnTo>
                      <a:pt x="602" y="14"/>
                    </a:lnTo>
                    <a:lnTo>
                      <a:pt x="602" y="14"/>
                    </a:lnTo>
                    <a:lnTo>
                      <a:pt x="602" y="14"/>
                    </a:lnTo>
                    <a:lnTo>
                      <a:pt x="602" y="14"/>
                    </a:lnTo>
                    <a:lnTo>
                      <a:pt x="602" y="12"/>
                    </a:lnTo>
                    <a:lnTo>
                      <a:pt x="602" y="12"/>
                    </a:lnTo>
                    <a:lnTo>
                      <a:pt x="602" y="12"/>
                    </a:lnTo>
                    <a:lnTo>
                      <a:pt x="604" y="12"/>
                    </a:lnTo>
                    <a:lnTo>
                      <a:pt x="604" y="12"/>
                    </a:lnTo>
                    <a:lnTo>
                      <a:pt x="604" y="12"/>
                    </a:lnTo>
                    <a:lnTo>
                      <a:pt x="604" y="14"/>
                    </a:lnTo>
                    <a:lnTo>
                      <a:pt x="604" y="14"/>
                    </a:lnTo>
                    <a:lnTo>
                      <a:pt x="604" y="14"/>
                    </a:lnTo>
                    <a:lnTo>
                      <a:pt x="604" y="14"/>
                    </a:lnTo>
                    <a:lnTo>
                      <a:pt x="604" y="14"/>
                    </a:lnTo>
                    <a:lnTo>
                      <a:pt x="604" y="14"/>
                    </a:lnTo>
                    <a:lnTo>
                      <a:pt x="604" y="14"/>
                    </a:lnTo>
                    <a:lnTo>
                      <a:pt x="604" y="14"/>
                    </a:lnTo>
                    <a:lnTo>
                      <a:pt x="606" y="14"/>
                    </a:lnTo>
                    <a:lnTo>
                      <a:pt x="606" y="14"/>
                    </a:lnTo>
                    <a:lnTo>
                      <a:pt x="606" y="14"/>
                    </a:lnTo>
                    <a:lnTo>
                      <a:pt x="606" y="14"/>
                    </a:lnTo>
                    <a:lnTo>
                      <a:pt x="606" y="14"/>
                    </a:lnTo>
                    <a:lnTo>
                      <a:pt x="608" y="14"/>
                    </a:lnTo>
                    <a:lnTo>
                      <a:pt x="608" y="14"/>
                    </a:lnTo>
                    <a:lnTo>
                      <a:pt x="608" y="14"/>
                    </a:lnTo>
                    <a:lnTo>
                      <a:pt x="608" y="14"/>
                    </a:lnTo>
                    <a:lnTo>
                      <a:pt x="610" y="14"/>
                    </a:lnTo>
                    <a:lnTo>
                      <a:pt x="610" y="14"/>
                    </a:lnTo>
                    <a:lnTo>
                      <a:pt x="610" y="16"/>
                    </a:lnTo>
                    <a:lnTo>
                      <a:pt x="610" y="16"/>
                    </a:lnTo>
                    <a:lnTo>
                      <a:pt x="610" y="16"/>
                    </a:lnTo>
                    <a:lnTo>
                      <a:pt x="610" y="14"/>
                    </a:lnTo>
                    <a:lnTo>
                      <a:pt x="610" y="14"/>
                    </a:lnTo>
                    <a:lnTo>
                      <a:pt x="610" y="14"/>
                    </a:lnTo>
                    <a:lnTo>
                      <a:pt x="610" y="14"/>
                    </a:lnTo>
                    <a:lnTo>
                      <a:pt x="610" y="14"/>
                    </a:lnTo>
                    <a:lnTo>
                      <a:pt x="610" y="14"/>
                    </a:lnTo>
                    <a:lnTo>
                      <a:pt x="612" y="14"/>
                    </a:lnTo>
                    <a:lnTo>
                      <a:pt x="612" y="14"/>
                    </a:lnTo>
                    <a:lnTo>
                      <a:pt x="612" y="14"/>
                    </a:lnTo>
                    <a:lnTo>
                      <a:pt x="612" y="14"/>
                    </a:lnTo>
                    <a:lnTo>
                      <a:pt x="612" y="14"/>
                    </a:lnTo>
                    <a:lnTo>
                      <a:pt x="612" y="16"/>
                    </a:lnTo>
                    <a:lnTo>
                      <a:pt x="612" y="16"/>
                    </a:lnTo>
                    <a:lnTo>
                      <a:pt x="612" y="16"/>
                    </a:lnTo>
                    <a:lnTo>
                      <a:pt x="612" y="16"/>
                    </a:lnTo>
                    <a:lnTo>
                      <a:pt x="613" y="16"/>
                    </a:lnTo>
                    <a:lnTo>
                      <a:pt x="613" y="16"/>
                    </a:lnTo>
                    <a:lnTo>
                      <a:pt x="613" y="16"/>
                    </a:lnTo>
                    <a:lnTo>
                      <a:pt x="613" y="16"/>
                    </a:lnTo>
                    <a:lnTo>
                      <a:pt x="613" y="16"/>
                    </a:lnTo>
                    <a:lnTo>
                      <a:pt x="613" y="16"/>
                    </a:lnTo>
                    <a:lnTo>
                      <a:pt x="613" y="16"/>
                    </a:lnTo>
                    <a:lnTo>
                      <a:pt x="613" y="16"/>
                    </a:lnTo>
                    <a:lnTo>
                      <a:pt x="615" y="16"/>
                    </a:lnTo>
                    <a:lnTo>
                      <a:pt x="615" y="16"/>
                    </a:lnTo>
                    <a:lnTo>
                      <a:pt x="615" y="16"/>
                    </a:lnTo>
                    <a:lnTo>
                      <a:pt x="615" y="16"/>
                    </a:lnTo>
                    <a:lnTo>
                      <a:pt x="615" y="16"/>
                    </a:lnTo>
                    <a:lnTo>
                      <a:pt x="615" y="16"/>
                    </a:lnTo>
                    <a:lnTo>
                      <a:pt x="615" y="16"/>
                    </a:lnTo>
                    <a:lnTo>
                      <a:pt x="615" y="18"/>
                    </a:lnTo>
                    <a:lnTo>
                      <a:pt x="615" y="18"/>
                    </a:lnTo>
                    <a:lnTo>
                      <a:pt x="615" y="18"/>
                    </a:lnTo>
                    <a:lnTo>
                      <a:pt x="615" y="18"/>
                    </a:lnTo>
                    <a:lnTo>
                      <a:pt x="617" y="18"/>
                    </a:lnTo>
                    <a:lnTo>
                      <a:pt x="615" y="18"/>
                    </a:lnTo>
                    <a:lnTo>
                      <a:pt x="615" y="18"/>
                    </a:lnTo>
                    <a:lnTo>
                      <a:pt x="615" y="16"/>
                    </a:lnTo>
                    <a:lnTo>
                      <a:pt x="617" y="16"/>
                    </a:lnTo>
                    <a:lnTo>
                      <a:pt x="617" y="16"/>
                    </a:lnTo>
                    <a:lnTo>
                      <a:pt x="617" y="16"/>
                    </a:lnTo>
                    <a:lnTo>
                      <a:pt x="617" y="16"/>
                    </a:lnTo>
                    <a:lnTo>
                      <a:pt x="617" y="16"/>
                    </a:lnTo>
                    <a:lnTo>
                      <a:pt x="617" y="16"/>
                    </a:lnTo>
                    <a:lnTo>
                      <a:pt x="617" y="14"/>
                    </a:lnTo>
                    <a:lnTo>
                      <a:pt x="617" y="14"/>
                    </a:lnTo>
                    <a:lnTo>
                      <a:pt x="617" y="14"/>
                    </a:lnTo>
                    <a:lnTo>
                      <a:pt x="617" y="14"/>
                    </a:lnTo>
                    <a:lnTo>
                      <a:pt x="617" y="14"/>
                    </a:lnTo>
                    <a:lnTo>
                      <a:pt x="617" y="12"/>
                    </a:lnTo>
                    <a:lnTo>
                      <a:pt x="617" y="12"/>
                    </a:lnTo>
                    <a:lnTo>
                      <a:pt x="617" y="12"/>
                    </a:lnTo>
                    <a:lnTo>
                      <a:pt x="617" y="12"/>
                    </a:lnTo>
                    <a:lnTo>
                      <a:pt x="617" y="12"/>
                    </a:lnTo>
                    <a:lnTo>
                      <a:pt x="617" y="12"/>
                    </a:lnTo>
                    <a:lnTo>
                      <a:pt x="617" y="10"/>
                    </a:lnTo>
                    <a:lnTo>
                      <a:pt x="617" y="10"/>
                    </a:lnTo>
                    <a:lnTo>
                      <a:pt x="617" y="10"/>
                    </a:lnTo>
                    <a:lnTo>
                      <a:pt x="617" y="10"/>
                    </a:lnTo>
                    <a:lnTo>
                      <a:pt x="617" y="10"/>
                    </a:lnTo>
                    <a:lnTo>
                      <a:pt x="617" y="10"/>
                    </a:lnTo>
                    <a:lnTo>
                      <a:pt x="619" y="10"/>
                    </a:lnTo>
                    <a:lnTo>
                      <a:pt x="619" y="10"/>
                    </a:lnTo>
                    <a:lnTo>
                      <a:pt x="619" y="10"/>
                    </a:lnTo>
                    <a:lnTo>
                      <a:pt x="619" y="10"/>
                    </a:lnTo>
                    <a:lnTo>
                      <a:pt x="619" y="10"/>
                    </a:lnTo>
                    <a:lnTo>
                      <a:pt x="619" y="12"/>
                    </a:lnTo>
                    <a:lnTo>
                      <a:pt x="621" y="12"/>
                    </a:lnTo>
                    <a:lnTo>
                      <a:pt x="621" y="12"/>
                    </a:lnTo>
                    <a:lnTo>
                      <a:pt x="621" y="10"/>
                    </a:lnTo>
                    <a:lnTo>
                      <a:pt x="621" y="10"/>
                    </a:lnTo>
                    <a:lnTo>
                      <a:pt x="621" y="10"/>
                    </a:lnTo>
                    <a:lnTo>
                      <a:pt x="621" y="9"/>
                    </a:lnTo>
                    <a:lnTo>
                      <a:pt x="621" y="9"/>
                    </a:lnTo>
                    <a:lnTo>
                      <a:pt x="621" y="9"/>
                    </a:lnTo>
                    <a:lnTo>
                      <a:pt x="621" y="9"/>
                    </a:lnTo>
                    <a:lnTo>
                      <a:pt x="621" y="9"/>
                    </a:lnTo>
                    <a:lnTo>
                      <a:pt x="621" y="9"/>
                    </a:lnTo>
                    <a:lnTo>
                      <a:pt x="622" y="7"/>
                    </a:lnTo>
                    <a:lnTo>
                      <a:pt x="622" y="7"/>
                    </a:lnTo>
                    <a:lnTo>
                      <a:pt x="622" y="7"/>
                    </a:lnTo>
                    <a:lnTo>
                      <a:pt x="622" y="7"/>
                    </a:lnTo>
                    <a:lnTo>
                      <a:pt x="622" y="7"/>
                    </a:lnTo>
                    <a:lnTo>
                      <a:pt x="622" y="7"/>
                    </a:lnTo>
                    <a:lnTo>
                      <a:pt x="624" y="5"/>
                    </a:lnTo>
                    <a:lnTo>
                      <a:pt x="624" y="5"/>
                    </a:lnTo>
                    <a:lnTo>
                      <a:pt x="624" y="5"/>
                    </a:lnTo>
                    <a:lnTo>
                      <a:pt x="624" y="7"/>
                    </a:lnTo>
                    <a:lnTo>
                      <a:pt x="624" y="7"/>
                    </a:lnTo>
                    <a:lnTo>
                      <a:pt x="624" y="7"/>
                    </a:lnTo>
                    <a:lnTo>
                      <a:pt x="624" y="7"/>
                    </a:lnTo>
                    <a:lnTo>
                      <a:pt x="624" y="7"/>
                    </a:lnTo>
                    <a:lnTo>
                      <a:pt x="624" y="7"/>
                    </a:lnTo>
                    <a:lnTo>
                      <a:pt x="624" y="7"/>
                    </a:lnTo>
                    <a:lnTo>
                      <a:pt x="624" y="9"/>
                    </a:lnTo>
                    <a:lnTo>
                      <a:pt x="626" y="9"/>
                    </a:lnTo>
                    <a:lnTo>
                      <a:pt x="626" y="9"/>
                    </a:lnTo>
                    <a:lnTo>
                      <a:pt x="626" y="9"/>
                    </a:lnTo>
                    <a:lnTo>
                      <a:pt x="626" y="9"/>
                    </a:lnTo>
                    <a:lnTo>
                      <a:pt x="626" y="9"/>
                    </a:lnTo>
                    <a:lnTo>
                      <a:pt x="626" y="9"/>
                    </a:lnTo>
                    <a:lnTo>
                      <a:pt x="626" y="10"/>
                    </a:lnTo>
                    <a:lnTo>
                      <a:pt x="626" y="10"/>
                    </a:lnTo>
                    <a:lnTo>
                      <a:pt x="626" y="10"/>
                    </a:lnTo>
                    <a:lnTo>
                      <a:pt x="626" y="10"/>
                    </a:lnTo>
                    <a:lnTo>
                      <a:pt x="626" y="10"/>
                    </a:lnTo>
                    <a:lnTo>
                      <a:pt x="626" y="10"/>
                    </a:lnTo>
                    <a:lnTo>
                      <a:pt x="626" y="9"/>
                    </a:lnTo>
                    <a:lnTo>
                      <a:pt x="626" y="9"/>
                    </a:lnTo>
                    <a:lnTo>
                      <a:pt x="626" y="9"/>
                    </a:lnTo>
                    <a:lnTo>
                      <a:pt x="626" y="9"/>
                    </a:lnTo>
                    <a:lnTo>
                      <a:pt x="626" y="9"/>
                    </a:lnTo>
                    <a:lnTo>
                      <a:pt x="626" y="9"/>
                    </a:lnTo>
                    <a:lnTo>
                      <a:pt x="626" y="9"/>
                    </a:lnTo>
                    <a:lnTo>
                      <a:pt x="626" y="9"/>
                    </a:lnTo>
                    <a:lnTo>
                      <a:pt x="626" y="9"/>
                    </a:lnTo>
                    <a:lnTo>
                      <a:pt x="626" y="7"/>
                    </a:lnTo>
                    <a:lnTo>
                      <a:pt x="626" y="7"/>
                    </a:lnTo>
                    <a:lnTo>
                      <a:pt x="626" y="7"/>
                    </a:lnTo>
                    <a:lnTo>
                      <a:pt x="626" y="7"/>
                    </a:lnTo>
                    <a:lnTo>
                      <a:pt x="626" y="7"/>
                    </a:lnTo>
                    <a:lnTo>
                      <a:pt x="626" y="7"/>
                    </a:lnTo>
                    <a:lnTo>
                      <a:pt x="626" y="7"/>
                    </a:lnTo>
                    <a:lnTo>
                      <a:pt x="626" y="7"/>
                    </a:lnTo>
                    <a:lnTo>
                      <a:pt x="626" y="7"/>
                    </a:lnTo>
                    <a:lnTo>
                      <a:pt x="628" y="7"/>
                    </a:lnTo>
                    <a:lnTo>
                      <a:pt x="628" y="7"/>
                    </a:lnTo>
                    <a:lnTo>
                      <a:pt x="628" y="7"/>
                    </a:lnTo>
                    <a:lnTo>
                      <a:pt x="628" y="7"/>
                    </a:lnTo>
                    <a:lnTo>
                      <a:pt x="628" y="7"/>
                    </a:lnTo>
                    <a:lnTo>
                      <a:pt x="628" y="5"/>
                    </a:lnTo>
                    <a:lnTo>
                      <a:pt x="628" y="5"/>
                    </a:lnTo>
                    <a:lnTo>
                      <a:pt x="628" y="7"/>
                    </a:lnTo>
                    <a:lnTo>
                      <a:pt x="628" y="7"/>
                    </a:lnTo>
                    <a:lnTo>
                      <a:pt x="628" y="7"/>
                    </a:lnTo>
                    <a:lnTo>
                      <a:pt x="630" y="7"/>
                    </a:lnTo>
                    <a:lnTo>
                      <a:pt x="630" y="5"/>
                    </a:lnTo>
                    <a:lnTo>
                      <a:pt x="630" y="5"/>
                    </a:lnTo>
                    <a:lnTo>
                      <a:pt x="630" y="5"/>
                    </a:lnTo>
                    <a:lnTo>
                      <a:pt x="630" y="5"/>
                    </a:lnTo>
                    <a:lnTo>
                      <a:pt x="630" y="5"/>
                    </a:lnTo>
                    <a:lnTo>
                      <a:pt x="630" y="5"/>
                    </a:lnTo>
                    <a:lnTo>
                      <a:pt x="631" y="5"/>
                    </a:lnTo>
                    <a:lnTo>
                      <a:pt x="631" y="5"/>
                    </a:lnTo>
                    <a:lnTo>
                      <a:pt x="631" y="5"/>
                    </a:lnTo>
                    <a:lnTo>
                      <a:pt x="631" y="5"/>
                    </a:lnTo>
                    <a:lnTo>
                      <a:pt x="631" y="5"/>
                    </a:lnTo>
                    <a:lnTo>
                      <a:pt x="631" y="5"/>
                    </a:lnTo>
                    <a:lnTo>
                      <a:pt x="631" y="5"/>
                    </a:lnTo>
                    <a:lnTo>
                      <a:pt x="631" y="5"/>
                    </a:lnTo>
                    <a:lnTo>
                      <a:pt x="631" y="5"/>
                    </a:lnTo>
                    <a:lnTo>
                      <a:pt x="631" y="7"/>
                    </a:lnTo>
                    <a:lnTo>
                      <a:pt x="633" y="7"/>
                    </a:lnTo>
                    <a:lnTo>
                      <a:pt x="633" y="5"/>
                    </a:lnTo>
                    <a:lnTo>
                      <a:pt x="633" y="5"/>
                    </a:lnTo>
                    <a:lnTo>
                      <a:pt x="633" y="5"/>
                    </a:lnTo>
                    <a:lnTo>
                      <a:pt x="633" y="5"/>
                    </a:lnTo>
                    <a:lnTo>
                      <a:pt x="633" y="5"/>
                    </a:lnTo>
                    <a:lnTo>
                      <a:pt x="635" y="5"/>
                    </a:lnTo>
                    <a:lnTo>
                      <a:pt x="635" y="5"/>
                    </a:lnTo>
                    <a:lnTo>
                      <a:pt x="633" y="7"/>
                    </a:lnTo>
                    <a:lnTo>
                      <a:pt x="633" y="7"/>
                    </a:lnTo>
                    <a:lnTo>
                      <a:pt x="633" y="7"/>
                    </a:lnTo>
                    <a:lnTo>
                      <a:pt x="635" y="7"/>
                    </a:lnTo>
                    <a:lnTo>
                      <a:pt x="635" y="7"/>
                    </a:lnTo>
                    <a:lnTo>
                      <a:pt x="635" y="7"/>
                    </a:lnTo>
                    <a:lnTo>
                      <a:pt x="635" y="5"/>
                    </a:lnTo>
                    <a:lnTo>
                      <a:pt x="635" y="5"/>
                    </a:lnTo>
                    <a:lnTo>
                      <a:pt x="635" y="5"/>
                    </a:lnTo>
                    <a:lnTo>
                      <a:pt x="635" y="5"/>
                    </a:lnTo>
                    <a:lnTo>
                      <a:pt x="635" y="5"/>
                    </a:lnTo>
                    <a:lnTo>
                      <a:pt x="635" y="5"/>
                    </a:lnTo>
                    <a:lnTo>
                      <a:pt x="635" y="5"/>
                    </a:lnTo>
                    <a:lnTo>
                      <a:pt x="635" y="5"/>
                    </a:lnTo>
                    <a:lnTo>
                      <a:pt x="635" y="5"/>
                    </a:lnTo>
                    <a:lnTo>
                      <a:pt x="635" y="5"/>
                    </a:lnTo>
                    <a:lnTo>
                      <a:pt x="635" y="5"/>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7" y="3"/>
                    </a:lnTo>
                    <a:lnTo>
                      <a:pt x="637" y="3"/>
                    </a:lnTo>
                    <a:lnTo>
                      <a:pt x="637" y="3"/>
                    </a:lnTo>
                    <a:lnTo>
                      <a:pt x="637" y="3"/>
                    </a:lnTo>
                    <a:lnTo>
                      <a:pt x="637" y="3"/>
                    </a:lnTo>
                    <a:lnTo>
                      <a:pt x="639" y="3"/>
                    </a:lnTo>
                    <a:lnTo>
                      <a:pt x="639" y="3"/>
                    </a:lnTo>
                    <a:lnTo>
                      <a:pt x="639" y="3"/>
                    </a:lnTo>
                    <a:lnTo>
                      <a:pt x="639" y="3"/>
                    </a:lnTo>
                    <a:lnTo>
                      <a:pt x="639" y="3"/>
                    </a:lnTo>
                    <a:lnTo>
                      <a:pt x="639" y="3"/>
                    </a:lnTo>
                    <a:lnTo>
                      <a:pt x="639" y="3"/>
                    </a:lnTo>
                    <a:lnTo>
                      <a:pt x="639" y="1"/>
                    </a:lnTo>
                    <a:lnTo>
                      <a:pt x="639" y="1"/>
                    </a:lnTo>
                    <a:lnTo>
                      <a:pt x="639" y="1"/>
                    </a:lnTo>
                    <a:lnTo>
                      <a:pt x="639" y="1"/>
                    </a:lnTo>
                    <a:lnTo>
                      <a:pt x="639" y="1"/>
                    </a:lnTo>
                    <a:lnTo>
                      <a:pt x="639" y="1"/>
                    </a:lnTo>
                    <a:lnTo>
                      <a:pt x="639" y="1"/>
                    </a:lnTo>
                    <a:lnTo>
                      <a:pt x="639" y="1"/>
                    </a:lnTo>
                    <a:lnTo>
                      <a:pt x="639" y="1"/>
                    </a:lnTo>
                    <a:lnTo>
                      <a:pt x="640" y="0"/>
                    </a:lnTo>
                    <a:lnTo>
                      <a:pt x="640" y="0"/>
                    </a:lnTo>
                    <a:lnTo>
                      <a:pt x="640" y="0"/>
                    </a:lnTo>
                    <a:lnTo>
                      <a:pt x="640" y="0"/>
                    </a:lnTo>
                    <a:lnTo>
                      <a:pt x="640" y="0"/>
                    </a:lnTo>
                    <a:lnTo>
                      <a:pt x="640" y="0"/>
                    </a:lnTo>
                    <a:lnTo>
                      <a:pt x="640" y="0"/>
                    </a:lnTo>
                    <a:lnTo>
                      <a:pt x="642" y="0"/>
                    </a:lnTo>
                    <a:lnTo>
                      <a:pt x="642" y="0"/>
                    </a:lnTo>
                    <a:lnTo>
                      <a:pt x="642" y="0"/>
                    </a:lnTo>
                    <a:lnTo>
                      <a:pt x="642" y="0"/>
                    </a:lnTo>
                    <a:lnTo>
                      <a:pt x="642" y="0"/>
                    </a:lnTo>
                    <a:lnTo>
                      <a:pt x="642" y="0"/>
                    </a:lnTo>
                    <a:lnTo>
                      <a:pt x="642" y="0"/>
                    </a:lnTo>
                    <a:lnTo>
                      <a:pt x="642" y="0"/>
                    </a:lnTo>
                    <a:lnTo>
                      <a:pt x="642" y="0"/>
                    </a:lnTo>
                    <a:lnTo>
                      <a:pt x="644" y="0"/>
                    </a:lnTo>
                    <a:lnTo>
                      <a:pt x="644" y="0"/>
                    </a:lnTo>
                    <a:lnTo>
                      <a:pt x="644" y="0"/>
                    </a:lnTo>
                    <a:lnTo>
                      <a:pt x="644" y="0"/>
                    </a:lnTo>
                    <a:lnTo>
                      <a:pt x="646" y="0"/>
                    </a:lnTo>
                    <a:lnTo>
                      <a:pt x="646" y="0"/>
                    </a:lnTo>
                    <a:lnTo>
                      <a:pt x="646" y="0"/>
                    </a:lnTo>
                    <a:lnTo>
                      <a:pt x="646" y="0"/>
                    </a:lnTo>
                    <a:lnTo>
                      <a:pt x="646" y="0"/>
                    </a:lnTo>
                    <a:lnTo>
                      <a:pt x="644" y="0"/>
                    </a:lnTo>
                    <a:lnTo>
                      <a:pt x="644" y="1"/>
                    </a:lnTo>
                    <a:lnTo>
                      <a:pt x="644" y="1"/>
                    </a:lnTo>
                    <a:lnTo>
                      <a:pt x="644" y="1"/>
                    </a:lnTo>
                    <a:lnTo>
                      <a:pt x="644" y="1"/>
                    </a:lnTo>
                    <a:lnTo>
                      <a:pt x="646" y="1"/>
                    </a:lnTo>
                    <a:lnTo>
                      <a:pt x="646" y="1"/>
                    </a:lnTo>
                    <a:lnTo>
                      <a:pt x="644" y="1"/>
                    </a:lnTo>
                    <a:lnTo>
                      <a:pt x="644" y="1"/>
                    </a:lnTo>
                    <a:lnTo>
                      <a:pt x="646" y="1"/>
                    </a:lnTo>
                    <a:lnTo>
                      <a:pt x="646" y="1"/>
                    </a:lnTo>
                    <a:lnTo>
                      <a:pt x="646" y="1"/>
                    </a:lnTo>
                    <a:lnTo>
                      <a:pt x="646" y="3"/>
                    </a:lnTo>
                    <a:lnTo>
                      <a:pt x="646" y="3"/>
                    </a:lnTo>
                    <a:lnTo>
                      <a:pt x="646" y="3"/>
                    </a:lnTo>
                    <a:lnTo>
                      <a:pt x="646" y="3"/>
                    </a:lnTo>
                    <a:lnTo>
                      <a:pt x="646" y="3"/>
                    </a:lnTo>
                    <a:lnTo>
                      <a:pt x="648" y="3"/>
                    </a:lnTo>
                    <a:lnTo>
                      <a:pt x="648" y="3"/>
                    </a:lnTo>
                    <a:lnTo>
                      <a:pt x="648" y="3"/>
                    </a:lnTo>
                    <a:lnTo>
                      <a:pt x="648" y="3"/>
                    </a:lnTo>
                    <a:lnTo>
                      <a:pt x="648" y="3"/>
                    </a:lnTo>
                    <a:lnTo>
                      <a:pt x="648" y="3"/>
                    </a:lnTo>
                    <a:lnTo>
                      <a:pt x="648" y="3"/>
                    </a:lnTo>
                    <a:lnTo>
                      <a:pt x="648" y="3"/>
                    </a:lnTo>
                    <a:lnTo>
                      <a:pt x="648" y="3"/>
                    </a:lnTo>
                    <a:lnTo>
                      <a:pt x="648" y="3"/>
                    </a:lnTo>
                    <a:lnTo>
                      <a:pt x="648" y="3"/>
                    </a:lnTo>
                    <a:lnTo>
                      <a:pt x="649" y="3"/>
                    </a:lnTo>
                    <a:lnTo>
                      <a:pt x="649" y="5"/>
                    </a:lnTo>
                    <a:lnTo>
                      <a:pt x="649" y="5"/>
                    </a:lnTo>
                    <a:lnTo>
                      <a:pt x="649" y="5"/>
                    </a:lnTo>
                    <a:lnTo>
                      <a:pt x="649" y="5"/>
                    </a:lnTo>
                    <a:lnTo>
                      <a:pt x="649" y="5"/>
                    </a:lnTo>
                    <a:lnTo>
                      <a:pt x="649" y="5"/>
                    </a:lnTo>
                    <a:lnTo>
                      <a:pt x="649" y="5"/>
                    </a:lnTo>
                    <a:lnTo>
                      <a:pt x="651" y="5"/>
                    </a:lnTo>
                    <a:lnTo>
                      <a:pt x="651" y="5"/>
                    </a:lnTo>
                    <a:lnTo>
                      <a:pt x="651" y="5"/>
                    </a:lnTo>
                    <a:lnTo>
                      <a:pt x="651" y="5"/>
                    </a:lnTo>
                    <a:lnTo>
                      <a:pt x="651" y="5"/>
                    </a:lnTo>
                    <a:lnTo>
                      <a:pt x="653" y="5"/>
                    </a:lnTo>
                    <a:lnTo>
                      <a:pt x="653" y="5"/>
                    </a:lnTo>
                    <a:lnTo>
                      <a:pt x="653" y="7"/>
                    </a:lnTo>
                    <a:lnTo>
                      <a:pt x="653" y="7"/>
                    </a:lnTo>
                    <a:lnTo>
                      <a:pt x="653" y="7"/>
                    </a:lnTo>
                    <a:lnTo>
                      <a:pt x="655" y="7"/>
                    </a:lnTo>
                    <a:lnTo>
                      <a:pt x="655" y="7"/>
                    </a:lnTo>
                    <a:lnTo>
                      <a:pt x="655" y="7"/>
                    </a:lnTo>
                    <a:lnTo>
                      <a:pt x="655" y="7"/>
                    </a:lnTo>
                    <a:lnTo>
                      <a:pt x="655" y="7"/>
                    </a:lnTo>
                    <a:lnTo>
                      <a:pt x="655" y="7"/>
                    </a:lnTo>
                    <a:lnTo>
                      <a:pt x="655" y="7"/>
                    </a:lnTo>
                    <a:lnTo>
                      <a:pt x="655" y="7"/>
                    </a:lnTo>
                    <a:lnTo>
                      <a:pt x="655" y="7"/>
                    </a:lnTo>
                    <a:lnTo>
                      <a:pt x="655" y="7"/>
                    </a:lnTo>
                    <a:lnTo>
                      <a:pt x="657" y="7"/>
                    </a:lnTo>
                    <a:lnTo>
                      <a:pt x="657" y="7"/>
                    </a:lnTo>
                    <a:lnTo>
                      <a:pt x="657" y="9"/>
                    </a:lnTo>
                    <a:lnTo>
                      <a:pt x="657" y="9"/>
                    </a:lnTo>
                    <a:lnTo>
                      <a:pt x="657" y="9"/>
                    </a:lnTo>
                    <a:lnTo>
                      <a:pt x="657" y="9"/>
                    </a:lnTo>
                    <a:lnTo>
                      <a:pt x="659" y="9"/>
                    </a:lnTo>
                    <a:lnTo>
                      <a:pt x="659" y="9"/>
                    </a:lnTo>
                    <a:lnTo>
                      <a:pt x="659" y="9"/>
                    </a:lnTo>
                    <a:lnTo>
                      <a:pt x="659" y="9"/>
                    </a:lnTo>
                    <a:lnTo>
                      <a:pt x="659" y="10"/>
                    </a:lnTo>
                    <a:lnTo>
                      <a:pt x="659" y="10"/>
                    </a:lnTo>
                    <a:lnTo>
                      <a:pt x="660" y="10"/>
                    </a:lnTo>
                    <a:lnTo>
                      <a:pt x="660" y="10"/>
                    </a:lnTo>
                    <a:lnTo>
                      <a:pt x="660" y="10"/>
                    </a:lnTo>
                    <a:lnTo>
                      <a:pt x="662" y="10"/>
                    </a:lnTo>
                    <a:lnTo>
                      <a:pt x="662" y="10"/>
                    </a:lnTo>
                    <a:lnTo>
                      <a:pt x="662" y="10"/>
                    </a:lnTo>
                    <a:lnTo>
                      <a:pt x="662" y="10"/>
                    </a:lnTo>
                    <a:lnTo>
                      <a:pt x="662" y="9"/>
                    </a:lnTo>
                    <a:lnTo>
                      <a:pt x="662" y="9"/>
                    </a:lnTo>
                    <a:lnTo>
                      <a:pt x="662" y="9"/>
                    </a:lnTo>
                    <a:lnTo>
                      <a:pt x="662" y="9"/>
                    </a:lnTo>
                    <a:lnTo>
                      <a:pt x="664" y="9"/>
                    </a:lnTo>
                    <a:lnTo>
                      <a:pt x="664" y="9"/>
                    </a:lnTo>
                    <a:lnTo>
                      <a:pt x="664" y="9"/>
                    </a:lnTo>
                    <a:lnTo>
                      <a:pt x="664" y="9"/>
                    </a:lnTo>
                    <a:lnTo>
                      <a:pt x="666" y="9"/>
                    </a:lnTo>
                    <a:lnTo>
                      <a:pt x="666" y="9"/>
                    </a:lnTo>
                    <a:lnTo>
                      <a:pt x="666" y="10"/>
                    </a:lnTo>
                    <a:lnTo>
                      <a:pt x="666" y="10"/>
                    </a:lnTo>
                    <a:lnTo>
                      <a:pt x="666" y="10"/>
                    </a:lnTo>
                    <a:lnTo>
                      <a:pt x="666" y="10"/>
                    </a:lnTo>
                    <a:lnTo>
                      <a:pt x="666" y="10"/>
                    </a:lnTo>
                    <a:lnTo>
                      <a:pt x="668" y="10"/>
                    </a:lnTo>
                    <a:lnTo>
                      <a:pt x="668" y="10"/>
                    </a:lnTo>
                    <a:lnTo>
                      <a:pt x="668" y="10"/>
                    </a:lnTo>
                    <a:lnTo>
                      <a:pt x="668" y="10"/>
                    </a:lnTo>
                    <a:lnTo>
                      <a:pt x="666" y="10"/>
                    </a:lnTo>
                    <a:lnTo>
                      <a:pt x="666" y="12"/>
                    </a:lnTo>
                    <a:lnTo>
                      <a:pt x="666" y="12"/>
                    </a:lnTo>
                    <a:lnTo>
                      <a:pt x="666" y="12"/>
                    </a:lnTo>
                    <a:lnTo>
                      <a:pt x="666" y="12"/>
                    </a:lnTo>
                    <a:lnTo>
                      <a:pt x="666" y="12"/>
                    </a:lnTo>
                    <a:lnTo>
                      <a:pt x="666" y="12"/>
                    </a:lnTo>
                    <a:lnTo>
                      <a:pt x="666" y="12"/>
                    </a:lnTo>
                    <a:lnTo>
                      <a:pt x="666" y="12"/>
                    </a:lnTo>
                    <a:lnTo>
                      <a:pt x="666" y="12"/>
                    </a:lnTo>
                    <a:lnTo>
                      <a:pt x="668" y="12"/>
                    </a:lnTo>
                    <a:lnTo>
                      <a:pt x="668" y="12"/>
                    </a:lnTo>
                    <a:lnTo>
                      <a:pt x="668" y="12"/>
                    </a:lnTo>
                    <a:lnTo>
                      <a:pt x="668" y="12"/>
                    </a:lnTo>
                    <a:lnTo>
                      <a:pt x="668" y="12"/>
                    </a:lnTo>
                    <a:lnTo>
                      <a:pt x="669" y="12"/>
                    </a:lnTo>
                    <a:lnTo>
                      <a:pt x="669" y="12"/>
                    </a:lnTo>
                    <a:lnTo>
                      <a:pt x="669" y="12"/>
                    </a:lnTo>
                    <a:lnTo>
                      <a:pt x="669" y="12"/>
                    </a:lnTo>
                    <a:lnTo>
                      <a:pt x="669" y="12"/>
                    </a:lnTo>
                    <a:lnTo>
                      <a:pt x="669" y="12"/>
                    </a:lnTo>
                    <a:lnTo>
                      <a:pt x="669" y="14"/>
                    </a:lnTo>
                    <a:lnTo>
                      <a:pt x="671" y="14"/>
                    </a:lnTo>
                    <a:lnTo>
                      <a:pt x="671" y="14"/>
                    </a:lnTo>
                    <a:lnTo>
                      <a:pt x="671" y="14"/>
                    </a:lnTo>
                    <a:lnTo>
                      <a:pt x="671" y="14"/>
                    </a:lnTo>
                    <a:lnTo>
                      <a:pt x="671" y="14"/>
                    </a:lnTo>
                    <a:lnTo>
                      <a:pt x="671" y="14"/>
                    </a:lnTo>
                    <a:lnTo>
                      <a:pt x="671" y="14"/>
                    </a:lnTo>
                    <a:lnTo>
                      <a:pt x="671" y="14"/>
                    </a:lnTo>
                    <a:lnTo>
                      <a:pt x="671" y="14"/>
                    </a:lnTo>
                    <a:lnTo>
                      <a:pt x="671" y="14"/>
                    </a:lnTo>
                    <a:lnTo>
                      <a:pt x="673" y="14"/>
                    </a:lnTo>
                    <a:lnTo>
                      <a:pt x="673" y="14"/>
                    </a:lnTo>
                    <a:lnTo>
                      <a:pt x="673" y="14"/>
                    </a:lnTo>
                    <a:lnTo>
                      <a:pt x="673" y="16"/>
                    </a:lnTo>
                    <a:lnTo>
                      <a:pt x="673" y="16"/>
                    </a:lnTo>
                    <a:lnTo>
                      <a:pt x="673" y="16"/>
                    </a:lnTo>
                    <a:lnTo>
                      <a:pt x="673" y="16"/>
                    </a:lnTo>
                    <a:lnTo>
                      <a:pt x="673" y="16"/>
                    </a:lnTo>
                    <a:lnTo>
                      <a:pt x="673" y="16"/>
                    </a:lnTo>
                    <a:lnTo>
                      <a:pt x="673" y="16"/>
                    </a:lnTo>
                    <a:lnTo>
                      <a:pt x="673" y="16"/>
                    </a:lnTo>
                    <a:lnTo>
                      <a:pt x="673" y="16"/>
                    </a:lnTo>
                    <a:lnTo>
                      <a:pt x="673" y="18"/>
                    </a:lnTo>
                    <a:lnTo>
                      <a:pt x="673" y="18"/>
                    </a:lnTo>
                    <a:lnTo>
                      <a:pt x="673" y="18"/>
                    </a:lnTo>
                    <a:lnTo>
                      <a:pt x="675" y="18"/>
                    </a:lnTo>
                    <a:lnTo>
                      <a:pt x="675" y="18"/>
                    </a:lnTo>
                    <a:lnTo>
                      <a:pt x="675" y="18"/>
                    </a:lnTo>
                    <a:lnTo>
                      <a:pt x="675" y="18"/>
                    </a:lnTo>
                    <a:lnTo>
                      <a:pt x="675" y="18"/>
                    </a:lnTo>
                    <a:lnTo>
                      <a:pt x="675" y="18"/>
                    </a:lnTo>
                    <a:lnTo>
                      <a:pt x="677" y="18"/>
                    </a:lnTo>
                    <a:lnTo>
                      <a:pt x="677" y="18"/>
                    </a:lnTo>
                    <a:lnTo>
                      <a:pt x="677" y="18"/>
                    </a:lnTo>
                    <a:lnTo>
                      <a:pt x="677" y="18"/>
                    </a:lnTo>
                    <a:lnTo>
                      <a:pt x="677" y="18"/>
                    </a:lnTo>
                    <a:lnTo>
                      <a:pt x="677" y="18"/>
                    </a:lnTo>
                    <a:lnTo>
                      <a:pt x="677" y="18"/>
                    </a:lnTo>
                    <a:lnTo>
                      <a:pt x="677" y="18"/>
                    </a:lnTo>
                    <a:lnTo>
                      <a:pt x="677" y="18"/>
                    </a:lnTo>
                    <a:lnTo>
                      <a:pt x="677" y="20"/>
                    </a:lnTo>
                    <a:lnTo>
                      <a:pt x="677" y="20"/>
                    </a:lnTo>
                    <a:lnTo>
                      <a:pt x="677" y="20"/>
                    </a:lnTo>
                    <a:lnTo>
                      <a:pt x="677" y="21"/>
                    </a:lnTo>
                    <a:lnTo>
                      <a:pt x="678" y="21"/>
                    </a:lnTo>
                    <a:lnTo>
                      <a:pt x="678" y="21"/>
                    </a:lnTo>
                    <a:lnTo>
                      <a:pt x="678" y="21"/>
                    </a:lnTo>
                    <a:lnTo>
                      <a:pt x="678" y="21"/>
                    </a:lnTo>
                    <a:lnTo>
                      <a:pt x="678" y="21"/>
                    </a:lnTo>
                    <a:lnTo>
                      <a:pt x="678" y="21"/>
                    </a:lnTo>
                    <a:lnTo>
                      <a:pt x="680" y="21"/>
                    </a:lnTo>
                    <a:lnTo>
                      <a:pt x="680" y="23"/>
                    </a:lnTo>
                    <a:lnTo>
                      <a:pt x="680" y="23"/>
                    </a:lnTo>
                    <a:lnTo>
                      <a:pt x="680" y="23"/>
                    </a:lnTo>
                    <a:lnTo>
                      <a:pt x="680" y="23"/>
                    </a:lnTo>
                    <a:lnTo>
                      <a:pt x="680" y="23"/>
                    </a:lnTo>
                    <a:lnTo>
                      <a:pt x="680" y="23"/>
                    </a:lnTo>
                    <a:lnTo>
                      <a:pt x="680" y="23"/>
                    </a:lnTo>
                    <a:lnTo>
                      <a:pt x="680" y="23"/>
                    </a:lnTo>
                    <a:lnTo>
                      <a:pt x="682" y="23"/>
                    </a:lnTo>
                    <a:lnTo>
                      <a:pt x="682" y="23"/>
                    </a:lnTo>
                    <a:lnTo>
                      <a:pt x="682" y="23"/>
                    </a:lnTo>
                    <a:lnTo>
                      <a:pt x="682" y="23"/>
                    </a:lnTo>
                    <a:lnTo>
                      <a:pt x="682" y="23"/>
                    </a:lnTo>
                    <a:lnTo>
                      <a:pt x="682" y="23"/>
                    </a:lnTo>
                    <a:lnTo>
                      <a:pt x="682" y="23"/>
                    </a:lnTo>
                    <a:lnTo>
                      <a:pt x="682" y="23"/>
                    </a:lnTo>
                    <a:lnTo>
                      <a:pt x="684" y="23"/>
                    </a:lnTo>
                    <a:lnTo>
                      <a:pt x="684" y="23"/>
                    </a:lnTo>
                    <a:lnTo>
                      <a:pt x="684" y="23"/>
                    </a:lnTo>
                    <a:lnTo>
                      <a:pt x="684" y="25"/>
                    </a:lnTo>
                    <a:lnTo>
                      <a:pt x="684" y="25"/>
                    </a:lnTo>
                    <a:lnTo>
                      <a:pt x="684" y="25"/>
                    </a:lnTo>
                    <a:lnTo>
                      <a:pt x="684"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7" y="25"/>
                    </a:lnTo>
                    <a:lnTo>
                      <a:pt x="687" y="25"/>
                    </a:lnTo>
                    <a:lnTo>
                      <a:pt x="687" y="25"/>
                    </a:lnTo>
                    <a:lnTo>
                      <a:pt x="687" y="27"/>
                    </a:lnTo>
                    <a:lnTo>
                      <a:pt x="687" y="27"/>
                    </a:lnTo>
                    <a:lnTo>
                      <a:pt x="687" y="27"/>
                    </a:lnTo>
                    <a:lnTo>
                      <a:pt x="687" y="27"/>
                    </a:lnTo>
                    <a:lnTo>
                      <a:pt x="689" y="27"/>
                    </a:lnTo>
                    <a:lnTo>
                      <a:pt x="689" y="27"/>
                    </a:lnTo>
                    <a:lnTo>
                      <a:pt x="689" y="27"/>
                    </a:lnTo>
                    <a:lnTo>
                      <a:pt x="689" y="27"/>
                    </a:lnTo>
                    <a:lnTo>
                      <a:pt x="689" y="27"/>
                    </a:lnTo>
                    <a:lnTo>
                      <a:pt x="689" y="27"/>
                    </a:lnTo>
                    <a:lnTo>
                      <a:pt x="689" y="27"/>
                    </a:lnTo>
                    <a:lnTo>
                      <a:pt x="689" y="27"/>
                    </a:lnTo>
                    <a:lnTo>
                      <a:pt x="691" y="27"/>
                    </a:lnTo>
                    <a:lnTo>
                      <a:pt x="691" y="27"/>
                    </a:lnTo>
                    <a:lnTo>
                      <a:pt x="691" y="29"/>
                    </a:lnTo>
                    <a:lnTo>
                      <a:pt x="691" y="29"/>
                    </a:lnTo>
                    <a:lnTo>
                      <a:pt x="691" y="29"/>
                    </a:lnTo>
                    <a:lnTo>
                      <a:pt x="691" y="29"/>
                    </a:lnTo>
                    <a:lnTo>
                      <a:pt x="691" y="29"/>
                    </a:lnTo>
                    <a:lnTo>
                      <a:pt x="693" y="29"/>
                    </a:lnTo>
                    <a:lnTo>
                      <a:pt x="693" y="29"/>
                    </a:lnTo>
                    <a:lnTo>
                      <a:pt x="691" y="29"/>
                    </a:lnTo>
                    <a:lnTo>
                      <a:pt x="691" y="29"/>
                    </a:lnTo>
                    <a:lnTo>
                      <a:pt x="691" y="29"/>
                    </a:lnTo>
                    <a:lnTo>
                      <a:pt x="693" y="29"/>
                    </a:lnTo>
                    <a:lnTo>
                      <a:pt x="693" y="29"/>
                    </a:lnTo>
                    <a:lnTo>
                      <a:pt x="693" y="30"/>
                    </a:lnTo>
                    <a:lnTo>
                      <a:pt x="691" y="30"/>
                    </a:lnTo>
                    <a:lnTo>
                      <a:pt x="691" y="30"/>
                    </a:lnTo>
                    <a:lnTo>
                      <a:pt x="691" y="30"/>
                    </a:lnTo>
                    <a:lnTo>
                      <a:pt x="691" y="30"/>
                    </a:lnTo>
                    <a:lnTo>
                      <a:pt x="691" y="30"/>
                    </a:lnTo>
                    <a:lnTo>
                      <a:pt x="691" y="30"/>
                    </a:lnTo>
                    <a:lnTo>
                      <a:pt x="691" y="30"/>
                    </a:lnTo>
                    <a:lnTo>
                      <a:pt x="691" y="32"/>
                    </a:lnTo>
                    <a:lnTo>
                      <a:pt x="693" y="32"/>
                    </a:lnTo>
                    <a:lnTo>
                      <a:pt x="693" y="32"/>
                    </a:lnTo>
                    <a:lnTo>
                      <a:pt x="691" y="32"/>
                    </a:lnTo>
                    <a:lnTo>
                      <a:pt x="693" y="32"/>
                    </a:lnTo>
                    <a:lnTo>
                      <a:pt x="691" y="34"/>
                    </a:lnTo>
                    <a:lnTo>
                      <a:pt x="691" y="34"/>
                    </a:lnTo>
                    <a:lnTo>
                      <a:pt x="691" y="34"/>
                    </a:lnTo>
                    <a:lnTo>
                      <a:pt x="693" y="34"/>
                    </a:lnTo>
                    <a:lnTo>
                      <a:pt x="693" y="34"/>
                    </a:lnTo>
                    <a:lnTo>
                      <a:pt x="693" y="34"/>
                    </a:lnTo>
                    <a:lnTo>
                      <a:pt x="693" y="34"/>
                    </a:lnTo>
                    <a:lnTo>
                      <a:pt x="693" y="36"/>
                    </a:lnTo>
                    <a:lnTo>
                      <a:pt x="695" y="36"/>
                    </a:lnTo>
                    <a:lnTo>
                      <a:pt x="695" y="36"/>
                    </a:lnTo>
                    <a:lnTo>
                      <a:pt x="695" y="36"/>
                    </a:lnTo>
                    <a:lnTo>
                      <a:pt x="693" y="36"/>
                    </a:lnTo>
                    <a:lnTo>
                      <a:pt x="693" y="36"/>
                    </a:lnTo>
                    <a:lnTo>
                      <a:pt x="695" y="36"/>
                    </a:lnTo>
                    <a:lnTo>
                      <a:pt x="695" y="36"/>
                    </a:lnTo>
                    <a:lnTo>
                      <a:pt x="695" y="36"/>
                    </a:lnTo>
                    <a:lnTo>
                      <a:pt x="695" y="36"/>
                    </a:lnTo>
                    <a:lnTo>
                      <a:pt x="695" y="38"/>
                    </a:lnTo>
                    <a:lnTo>
                      <a:pt x="695" y="38"/>
                    </a:lnTo>
                    <a:lnTo>
                      <a:pt x="695" y="38"/>
                    </a:lnTo>
                    <a:lnTo>
                      <a:pt x="695" y="38"/>
                    </a:lnTo>
                    <a:lnTo>
                      <a:pt x="695" y="38"/>
                    </a:lnTo>
                    <a:lnTo>
                      <a:pt x="695" y="38"/>
                    </a:lnTo>
                    <a:lnTo>
                      <a:pt x="695" y="38"/>
                    </a:lnTo>
                    <a:lnTo>
                      <a:pt x="695" y="39"/>
                    </a:lnTo>
                    <a:lnTo>
                      <a:pt x="695" y="39"/>
                    </a:lnTo>
                    <a:lnTo>
                      <a:pt x="695" y="39"/>
                    </a:lnTo>
                    <a:lnTo>
                      <a:pt x="697" y="39"/>
                    </a:lnTo>
                    <a:lnTo>
                      <a:pt x="697" y="39"/>
                    </a:lnTo>
                    <a:lnTo>
                      <a:pt x="697" y="39"/>
                    </a:lnTo>
                    <a:lnTo>
                      <a:pt x="697" y="39"/>
                    </a:lnTo>
                    <a:lnTo>
                      <a:pt x="697" y="39"/>
                    </a:lnTo>
                    <a:lnTo>
                      <a:pt x="697" y="41"/>
                    </a:lnTo>
                    <a:lnTo>
                      <a:pt x="697" y="41"/>
                    </a:lnTo>
                    <a:lnTo>
                      <a:pt x="697" y="41"/>
                    </a:lnTo>
                    <a:lnTo>
                      <a:pt x="697" y="41"/>
                    </a:lnTo>
                    <a:lnTo>
                      <a:pt x="698" y="41"/>
                    </a:lnTo>
                    <a:lnTo>
                      <a:pt x="698" y="43"/>
                    </a:lnTo>
                    <a:lnTo>
                      <a:pt x="698" y="43"/>
                    </a:lnTo>
                    <a:lnTo>
                      <a:pt x="698" y="43"/>
                    </a:lnTo>
                    <a:lnTo>
                      <a:pt x="698" y="43"/>
                    </a:lnTo>
                    <a:lnTo>
                      <a:pt x="698" y="43"/>
                    </a:lnTo>
                    <a:lnTo>
                      <a:pt x="698" y="43"/>
                    </a:lnTo>
                    <a:lnTo>
                      <a:pt x="698" y="43"/>
                    </a:lnTo>
                    <a:lnTo>
                      <a:pt x="698" y="43"/>
                    </a:lnTo>
                    <a:lnTo>
                      <a:pt x="700" y="43"/>
                    </a:lnTo>
                    <a:lnTo>
                      <a:pt x="700" y="45"/>
                    </a:lnTo>
                    <a:lnTo>
                      <a:pt x="700" y="45"/>
                    </a:lnTo>
                    <a:lnTo>
                      <a:pt x="700" y="45"/>
                    </a:lnTo>
                    <a:lnTo>
                      <a:pt x="700" y="45"/>
                    </a:lnTo>
                    <a:lnTo>
                      <a:pt x="700" y="45"/>
                    </a:lnTo>
                    <a:lnTo>
                      <a:pt x="700" y="45"/>
                    </a:lnTo>
                    <a:lnTo>
                      <a:pt x="702" y="45"/>
                    </a:lnTo>
                    <a:lnTo>
                      <a:pt x="702" y="45"/>
                    </a:lnTo>
                    <a:lnTo>
                      <a:pt x="702" y="45"/>
                    </a:lnTo>
                    <a:lnTo>
                      <a:pt x="702" y="45"/>
                    </a:lnTo>
                    <a:lnTo>
                      <a:pt x="702" y="45"/>
                    </a:lnTo>
                    <a:lnTo>
                      <a:pt x="702" y="47"/>
                    </a:lnTo>
                    <a:lnTo>
                      <a:pt x="702" y="47"/>
                    </a:lnTo>
                    <a:lnTo>
                      <a:pt x="702" y="47"/>
                    </a:lnTo>
                    <a:lnTo>
                      <a:pt x="702" y="47"/>
                    </a:lnTo>
                    <a:lnTo>
                      <a:pt x="702" y="47"/>
                    </a:lnTo>
                    <a:lnTo>
                      <a:pt x="702" y="45"/>
                    </a:lnTo>
                    <a:lnTo>
                      <a:pt x="704" y="45"/>
                    </a:lnTo>
                    <a:lnTo>
                      <a:pt x="704" y="45"/>
                    </a:lnTo>
                    <a:lnTo>
                      <a:pt x="704" y="47"/>
                    </a:lnTo>
                    <a:lnTo>
                      <a:pt x="704" y="47"/>
                    </a:lnTo>
                    <a:lnTo>
                      <a:pt x="704" y="47"/>
                    </a:lnTo>
                    <a:lnTo>
                      <a:pt x="704" y="47"/>
                    </a:lnTo>
                    <a:lnTo>
                      <a:pt x="704" y="47"/>
                    </a:lnTo>
                    <a:lnTo>
                      <a:pt x="704" y="47"/>
                    </a:lnTo>
                    <a:lnTo>
                      <a:pt x="704" y="48"/>
                    </a:lnTo>
                    <a:lnTo>
                      <a:pt x="704" y="48"/>
                    </a:lnTo>
                    <a:lnTo>
                      <a:pt x="704" y="48"/>
                    </a:lnTo>
                    <a:lnTo>
                      <a:pt x="704" y="48"/>
                    </a:lnTo>
                    <a:lnTo>
                      <a:pt x="704" y="48"/>
                    </a:lnTo>
                    <a:lnTo>
                      <a:pt x="704" y="48"/>
                    </a:lnTo>
                    <a:lnTo>
                      <a:pt x="704" y="48"/>
                    </a:lnTo>
                    <a:lnTo>
                      <a:pt x="704" y="48"/>
                    </a:lnTo>
                    <a:lnTo>
                      <a:pt x="704" y="50"/>
                    </a:lnTo>
                    <a:lnTo>
                      <a:pt x="704" y="50"/>
                    </a:lnTo>
                    <a:lnTo>
                      <a:pt x="704" y="48"/>
                    </a:lnTo>
                    <a:lnTo>
                      <a:pt x="704" y="48"/>
                    </a:lnTo>
                    <a:lnTo>
                      <a:pt x="704" y="48"/>
                    </a:lnTo>
                    <a:lnTo>
                      <a:pt x="704" y="48"/>
                    </a:lnTo>
                    <a:lnTo>
                      <a:pt x="706" y="48"/>
                    </a:lnTo>
                    <a:lnTo>
                      <a:pt x="706" y="48"/>
                    </a:lnTo>
                    <a:lnTo>
                      <a:pt x="706" y="48"/>
                    </a:lnTo>
                    <a:lnTo>
                      <a:pt x="706" y="48"/>
                    </a:lnTo>
                    <a:lnTo>
                      <a:pt x="706" y="48"/>
                    </a:lnTo>
                    <a:lnTo>
                      <a:pt x="706" y="48"/>
                    </a:lnTo>
                    <a:lnTo>
                      <a:pt x="706" y="48"/>
                    </a:lnTo>
                    <a:lnTo>
                      <a:pt x="706" y="48"/>
                    </a:lnTo>
                    <a:lnTo>
                      <a:pt x="706" y="48"/>
                    </a:lnTo>
                    <a:lnTo>
                      <a:pt x="707" y="48"/>
                    </a:lnTo>
                    <a:lnTo>
                      <a:pt x="707" y="48"/>
                    </a:lnTo>
                    <a:lnTo>
                      <a:pt x="707" y="48"/>
                    </a:lnTo>
                    <a:lnTo>
                      <a:pt x="707" y="50"/>
                    </a:lnTo>
                    <a:lnTo>
                      <a:pt x="707" y="50"/>
                    </a:lnTo>
                    <a:lnTo>
                      <a:pt x="707" y="50"/>
                    </a:lnTo>
                    <a:lnTo>
                      <a:pt x="707" y="52"/>
                    </a:lnTo>
                    <a:lnTo>
                      <a:pt x="707" y="52"/>
                    </a:lnTo>
                    <a:lnTo>
                      <a:pt x="707" y="52"/>
                    </a:lnTo>
                    <a:lnTo>
                      <a:pt x="707" y="52"/>
                    </a:lnTo>
                    <a:lnTo>
                      <a:pt x="707" y="52"/>
                    </a:lnTo>
                    <a:lnTo>
                      <a:pt x="707" y="52"/>
                    </a:lnTo>
                    <a:lnTo>
                      <a:pt x="707" y="52"/>
                    </a:lnTo>
                    <a:lnTo>
                      <a:pt x="707" y="52"/>
                    </a:lnTo>
                    <a:lnTo>
                      <a:pt x="707" y="52"/>
                    </a:lnTo>
                    <a:lnTo>
                      <a:pt x="707" y="52"/>
                    </a:lnTo>
                    <a:lnTo>
                      <a:pt x="707" y="52"/>
                    </a:lnTo>
                    <a:lnTo>
                      <a:pt x="707" y="54"/>
                    </a:lnTo>
                    <a:lnTo>
                      <a:pt x="707" y="54"/>
                    </a:lnTo>
                    <a:lnTo>
                      <a:pt x="709" y="54"/>
                    </a:lnTo>
                    <a:lnTo>
                      <a:pt x="709" y="54"/>
                    </a:lnTo>
                    <a:lnTo>
                      <a:pt x="709" y="54"/>
                    </a:lnTo>
                    <a:lnTo>
                      <a:pt x="709" y="54"/>
                    </a:lnTo>
                    <a:lnTo>
                      <a:pt x="709" y="54"/>
                    </a:lnTo>
                    <a:lnTo>
                      <a:pt x="709" y="54"/>
                    </a:lnTo>
                    <a:lnTo>
                      <a:pt x="709" y="56"/>
                    </a:lnTo>
                    <a:lnTo>
                      <a:pt x="711" y="56"/>
                    </a:lnTo>
                    <a:lnTo>
                      <a:pt x="711" y="56"/>
                    </a:lnTo>
                    <a:lnTo>
                      <a:pt x="711" y="56"/>
                    </a:lnTo>
                    <a:lnTo>
                      <a:pt x="711" y="54"/>
                    </a:lnTo>
                    <a:lnTo>
                      <a:pt x="711" y="54"/>
                    </a:lnTo>
                    <a:lnTo>
                      <a:pt x="711" y="56"/>
                    </a:lnTo>
                    <a:lnTo>
                      <a:pt x="711" y="56"/>
                    </a:lnTo>
                    <a:lnTo>
                      <a:pt x="713" y="56"/>
                    </a:lnTo>
                    <a:lnTo>
                      <a:pt x="713" y="56"/>
                    </a:lnTo>
                    <a:lnTo>
                      <a:pt x="713" y="56"/>
                    </a:lnTo>
                    <a:lnTo>
                      <a:pt x="713" y="54"/>
                    </a:lnTo>
                    <a:lnTo>
                      <a:pt x="713" y="54"/>
                    </a:lnTo>
                    <a:lnTo>
                      <a:pt x="713" y="54"/>
                    </a:lnTo>
                    <a:lnTo>
                      <a:pt x="715" y="56"/>
                    </a:lnTo>
                    <a:lnTo>
                      <a:pt x="715" y="56"/>
                    </a:lnTo>
                    <a:lnTo>
                      <a:pt x="715" y="58"/>
                    </a:lnTo>
                    <a:lnTo>
                      <a:pt x="715" y="58"/>
                    </a:lnTo>
                    <a:lnTo>
                      <a:pt x="715" y="58"/>
                    </a:lnTo>
                    <a:lnTo>
                      <a:pt x="715" y="59"/>
                    </a:lnTo>
                    <a:lnTo>
                      <a:pt x="715" y="59"/>
                    </a:lnTo>
                    <a:lnTo>
                      <a:pt x="715" y="59"/>
                    </a:lnTo>
                    <a:lnTo>
                      <a:pt x="715" y="59"/>
                    </a:lnTo>
                    <a:lnTo>
                      <a:pt x="715" y="59"/>
                    </a:lnTo>
                    <a:lnTo>
                      <a:pt x="715" y="59"/>
                    </a:lnTo>
                    <a:lnTo>
                      <a:pt x="715" y="59"/>
                    </a:lnTo>
                    <a:lnTo>
                      <a:pt x="715" y="61"/>
                    </a:lnTo>
                    <a:lnTo>
                      <a:pt x="715" y="61"/>
                    </a:lnTo>
                    <a:lnTo>
                      <a:pt x="716" y="61"/>
                    </a:lnTo>
                    <a:lnTo>
                      <a:pt x="716" y="61"/>
                    </a:lnTo>
                    <a:lnTo>
                      <a:pt x="716" y="61"/>
                    </a:lnTo>
                    <a:lnTo>
                      <a:pt x="716" y="63"/>
                    </a:lnTo>
                    <a:lnTo>
                      <a:pt x="716" y="63"/>
                    </a:lnTo>
                    <a:lnTo>
                      <a:pt x="716" y="63"/>
                    </a:lnTo>
                    <a:lnTo>
                      <a:pt x="718" y="63"/>
                    </a:lnTo>
                    <a:lnTo>
                      <a:pt x="718" y="63"/>
                    </a:lnTo>
                    <a:lnTo>
                      <a:pt x="718" y="65"/>
                    </a:lnTo>
                    <a:lnTo>
                      <a:pt x="718" y="65"/>
                    </a:lnTo>
                    <a:lnTo>
                      <a:pt x="718" y="65"/>
                    </a:lnTo>
                    <a:lnTo>
                      <a:pt x="718" y="65"/>
                    </a:lnTo>
                    <a:lnTo>
                      <a:pt x="720" y="65"/>
                    </a:lnTo>
                    <a:lnTo>
                      <a:pt x="720" y="65"/>
                    </a:lnTo>
                    <a:lnTo>
                      <a:pt x="720" y="65"/>
                    </a:lnTo>
                    <a:lnTo>
                      <a:pt x="720" y="65"/>
                    </a:lnTo>
                    <a:lnTo>
                      <a:pt x="720" y="67"/>
                    </a:lnTo>
                    <a:lnTo>
                      <a:pt x="720" y="67"/>
                    </a:lnTo>
                    <a:lnTo>
                      <a:pt x="720" y="67"/>
                    </a:lnTo>
                    <a:lnTo>
                      <a:pt x="720" y="67"/>
                    </a:lnTo>
                    <a:lnTo>
                      <a:pt x="722" y="67"/>
                    </a:lnTo>
                    <a:lnTo>
                      <a:pt x="722" y="67"/>
                    </a:lnTo>
                    <a:lnTo>
                      <a:pt x="722" y="67"/>
                    </a:lnTo>
                    <a:lnTo>
                      <a:pt x="722" y="68"/>
                    </a:lnTo>
                    <a:lnTo>
                      <a:pt x="722" y="68"/>
                    </a:lnTo>
                    <a:lnTo>
                      <a:pt x="722" y="68"/>
                    </a:lnTo>
                    <a:lnTo>
                      <a:pt x="722" y="70"/>
                    </a:lnTo>
                    <a:lnTo>
                      <a:pt x="722" y="70"/>
                    </a:lnTo>
                    <a:lnTo>
                      <a:pt x="724" y="70"/>
                    </a:lnTo>
                    <a:lnTo>
                      <a:pt x="724" y="70"/>
                    </a:lnTo>
                    <a:lnTo>
                      <a:pt x="722" y="72"/>
                    </a:lnTo>
                    <a:lnTo>
                      <a:pt x="722" y="72"/>
                    </a:lnTo>
                    <a:lnTo>
                      <a:pt x="722" y="72"/>
                    </a:lnTo>
                    <a:lnTo>
                      <a:pt x="722" y="72"/>
                    </a:lnTo>
                    <a:lnTo>
                      <a:pt x="724" y="72"/>
                    </a:lnTo>
                    <a:lnTo>
                      <a:pt x="724" y="72"/>
                    </a:lnTo>
                    <a:lnTo>
                      <a:pt x="722" y="74"/>
                    </a:lnTo>
                    <a:lnTo>
                      <a:pt x="722" y="74"/>
                    </a:lnTo>
                    <a:lnTo>
                      <a:pt x="722" y="74"/>
                    </a:lnTo>
                    <a:lnTo>
                      <a:pt x="722" y="74"/>
                    </a:lnTo>
                    <a:lnTo>
                      <a:pt x="720" y="74"/>
                    </a:lnTo>
                    <a:lnTo>
                      <a:pt x="720" y="74"/>
                    </a:lnTo>
                    <a:lnTo>
                      <a:pt x="720" y="74"/>
                    </a:lnTo>
                    <a:lnTo>
                      <a:pt x="720" y="76"/>
                    </a:lnTo>
                    <a:lnTo>
                      <a:pt x="720" y="76"/>
                    </a:lnTo>
                    <a:lnTo>
                      <a:pt x="720" y="76"/>
                    </a:lnTo>
                    <a:lnTo>
                      <a:pt x="720" y="76"/>
                    </a:lnTo>
                    <a:lnTo>
                      <a:pt x="720" y="76"/>
                    </a:lnTo>
                    <a:lnTo>
                      <a:pt x="718" y="77"/>
                    </a:lnTo>
                    <a:lnTo>
                      <a:pt x="718" y="77"/>
                    </a:lnTo>
                    <a:lnTo>
                      <a:pt x="718" y="77"/>
                    </a:lnTo>
                    <a:lnTo>
                      <a:pt x="716" y="79"/>
                    </a:lnTo>
                    <a:lnTo>
                      <a:pt x="716" y="79"/>
                    </a:lnTo>
                    <a:lnTo>
                      <a:pt x="716" y="79"/>
                    </a:lnTo>
                    <a:lnTo>
                      <a:pt x="716" y="79"/>
                    </a:lnTo>
                    <a:lnTo>
                      <a:pt x="716" y="81"/>
                    </a:lnTo>
                    <a:lnTo>
                      <a:pt x="716" y="81"/>
                    </a:lnTo>
                    <a:lnTo>
                      <a:pt x="715" y="81"/>
                    </a:lnTo>
                    <a:lnTo>
                      <a:pt x="715" y="83"/>
                    </a:lnTo>
                    <a:lnTo>
                      <a:pt x="715" y="83"/>
                    </a:lnTo>
                    <a:lnTo>
                      <a:pt x="715" y="83"/>
                    </a:lnTo>
                    <a:lnTo>
                      <a:pt x="715" y="85"/>
                    </a:lnTo>
                    <a:lnTo>
                      <a:pt x="715" y="85"/>
                    </a:lnTo>
                    <a:lnTo>
                      <a:pt x="715" y="86"/>
                    </a:lnTo>
                    <a:lnTo>
                      <a:pt x="715" y="86"/>
                    </a:lnTo>
                    <a:lnTo>
                      <a:pt x="715" y="86"/>
                    </a:lnTo>
                    <a:lnTo>
                      <a:pt x="715" y="86"/>
                    </a:lnTo>
                    <a:lnTo>
                      <a:pt x="716" y="86"/>
                    </a:lnTo>
                    <a:lnTo>
                      <a:pt x="716" y="88"/>
                    </a:lnTo>
                    <a:lnTo>
                      <a:pt x="716" y="88"/>
                    </a:lnTo>
                    <a:lnTo>
                      <a:pt x="716" y="88"/>
                    </a:lnTo>
                    <a:lnTo>
                      <a:pt x="716" y="88"/>
                    </a:lnTo>
                    <a:lnTo>
                      <a:pt x="716" y="90"/>
                    </a:lnTo>
                    <a:lnTo>
                      <a:pt x="716" y="90"/>
                    </a:lnTo>
                    <a:lnTo>
                      <a:pt x="716" y="90"/>
                    </a:lnTo>
                    <a:lnTo>
                      <a:pt x="716" y="90"/>
                    </a:lnTo>
                    <a:lnTo>
                      <a:pt x="716" y="90"/>
                    </a:lnTo>
                    <a:lnTo>
                      <a:pt x="716" y="90"/>
                    </a:lnTo>
                    <a:lnTo>
                      <a:pt x="716" y="92"/>
                    </a:lnTo>
                    <a:lnTo>
                      <a:pt x="716" y="92"/>
                    </a:lnTo>
                    <a:lnTo>
                      <a:pt x="716" y="92"/>
                    </a:lnTo>
                    <a:lnTo>
                      <a:pt x="716" y="92"/>
                    </a:lnTo>
                    <a:lnTo>
                      <a:pt x="716" y="94"/>
                    </a:lnTo>
                    <a:lnTo>
                      <a:pt x="716" y="94"/>
                    </a:lnTo>
                    <a:lnTo>
                      <a:pt x="716" y="94"/>
                    </a:lnTo>
                    <a:lnTo>
                      <a:pt x="716" y="94"/>
                    </a:lnTo>
                    <a:lnTo>
                      <a:pt x="716" y="94"/>
                    </a:lnTo>
                    <a:lnTo>
                      <a:pt x="716" y="94"/>
                    </a:lnTo>
                    <a:lnTo>
                      <a:pt x="716" y="96"/>
                    </a:lnTo>
                    <a:lnTo>
                      <a:pt x="716" y="96"/>
                    </a:lnTo>
                    <a:lnTo>
                      <a:pt x="716" y="96"/>
                    </a:lnTo>
                    <a:lnTo>
                      <a:pt x="718" y="96"/>
                    </a:lnTo>
                    <a:lnTo>
                      <a:pt x="718" y="97"/>
                    </a:lnTo>
                    <a:lnTo>
                      <a:pt x="718" y="97"/>
                    </a:lnTo>
                    <a:lnTo>
                      <a:pt x="718" y="97"/>
                    </a:lnTo>
                    <a:lnTo>
                      <a:pt x="718" y="97"/>
                    </a:lnTo>
                    <a:lnTo>
                      <a:pt x="720" y="97"/>
                    </a:lnTo>
                    <a:lnTo>
                      <a:pt x="720" y="97"/>
                    </a:lnTo>
                    <a:lnTo>
                      <a:pt x="720" y="99"/>
                    </a:lnTo>
                    <a:lnTo>
                      <a:pt x="720" y="99"/>
                    </a:lnTo>
                    <a:lnTo>
                      <a:pt x="720" y="99"/>
                    </a:lnTo>
                    <a:lnTo>
                      <a:pt x="720" y="99"/>
                    </a:lnTo>
                    <a:lnTo>
                      <a:pt x="720" y="101"/>
                    </a:lnTo>
                    <a:lnTo>
                      <a:pt x="720" y="101"/>
                    </a:lnTo>
                    <a:lnTo>
                      <a:pt x="720" y="101"/>
                    </a:lnTo>
                    <a:lnTo>
                      <a:pt x="720" y="101"/>
                    </a:lnTo>
                    <a:lnTo>
                      <a:pt x="718" y="101"/>
                    </a:lnTo>
                    <a:lnTo>
                      <a:pt x="718" y="101"/>
                    </a:lnTo>
                    <a:lnTo>
                      <a:pt x="718" y="101"/>
                    </a:lnTo>
                    <a:lnTo>
                      <a:pt x="718" y="101"/>
                    </a:lnTo>
                    <a:lnTo>
                      <a:pt x="716" y="101"/>
                    </a:lnTo>
                    <a:lnTo>
                      <a:pt x="716" y="101"/>
                    </a:lnTo>
                    <a:lnTo>
                      <a:pt x="716" y="101"/>
                    </a:lnTo>
                    <a:lnTo>
                      <a:pt x="716" y="101"/>
                    </a:lnTo>
                    <a:lnTo>
                      <a:pt x="715" y="103"/>
                    </a:lnTo>
                    <a:lnTo>
                      <a:pt x="715" y="103"/>
                    </a:lnTo>
                    <a:lnTo>
                      <a:pt x="715" y="103"/>
                    </a:lnTo>
                    <a:lnTo>
                      <a:pt x="713" y="103"/>
                    </a:lnTo>
                    <a:lnTo>
                      <a:pt x="713" y="103"/>
                    </a:lnTo>
                    <a:lnTo>
                      <a:pt x="713" y="103"/>
                    </a:lnTo>
                    <a:lnTo>
                      <a:pt x="713" y="103"/>
                    </a:lnTo>
                    <a:lnTo>
                      <a:pt x="713" y="103"/>
                    </a:lnTo>
                    <a:lnTo>
                      <a:pt x="713" y="105"/>
                    </a:lnTo>
                    <a:lnTo>
                      <a:pt x="713" y="105"/>
                    </a:lnTo>
                    <a:lnTo>
                      <a:pt x="713" y="105"/>
                    </a:lnTo>
                    <a:lnTo>
                      <a:pt x="713" y="105"/>
                    </a:lnTo>
                    <a:lnTo>
                      <a:pt x="713" y="106"/>
                    </a:lnTo>
                    <a:lnTo>
                      <a:pt x="713" y="106"/>
                    </a:lnTo>
                    <a:lnTo>
                      <a:pt x="711" y="106"/>
                    </a:lnTo>
                    <a:lnTo>
                      <a:pt x="711" y="108"/>
                    </a:lnTo>
                    <a:lnTo>
                      <a:pt x="711" y="108"/>
                    </a:lnTo>
                    <a:lnTo>
                      <a:pt x="711" y="108"/>
                    </a:lnTo>
                    <a:lnTo>
                      <a:pt x="711" y="108"/>
                    </a:lnTo>
                    <a:lnTo>
                      <a:pt x="711" y="110"/>
                    </a:lnTo>
                    <a:lnTo>
                      <a:pt x="713" y="110"/>
                    </a:lnTo>
                    <a:lnTo>
                      <a:pt x="713" y="110"/>
                    </a:lnTo>
                    <a:lnTo>
                      <a:pt x="715" y="110"/>
                    </a:lnTo>
                    <a:lnTo>
                      <a:pt x="715" y="112"/>
                    </a:lnTo>
                    <a:lnTo>
                      <a:pt x="715" y="112"/>
                    </a:lnTo>
                    <a:lnTo>
                      <a:pt x="715" y="112"/>
                    </a:lnTo>
                    <a:lnTo>
                      <a:pt x="716" y="112"/>
                    </a:lnTo>
                    <a:lnTo>
                      <a:pt x="716" y="112"/>
                    </a:lnTo>
                    <a:lnTo>
                      <a:pt x="716" y="112"/>
                    </a:lnTo>
                    <a:lnTo>
                      <a:pt x="716" y="112"/>
                    </a:lnTo>
                    <a:lnTo>
                      <a:pt x="716" y="112"/>
                    </a:lnTo>
                    <a:lnTo>
                      <a:pt x="716" y="112"/>
                    </a:lnTo>
                    <a:lnTo>
                      <a:pt x="718" y="112"/>
                    </a:lnTo>
                    <a:lnTo>
                      <a:pt x="720" y="112"/>
                    </a:lnTo>
                    <a:lnTo>
                      <a:pt x="720" y="114"/>
                    </a:lnTo>
                    <a:lnTo>
                      <a:pt x="720" y="114"/>
                    </a:lnTo>
                    <a:lnTo>
                      <a:pt x="722" y="114"/>
                    </a:lnTo>
                    <a:lnTo>
                      <a:pt x="722" y="114"/>
                    </a:lnTo>
                    <a:lnTo>
                      <a:pt x="722" y="115"/>
                    </a:lnTo>
                    <a:lnTo>
                      <a:pt x="724" y="115"/>
                    </a:lnTo>
                    <a:lnTo>
                      <a:pt x="724" y="117"/>
                    </a:lnTo>
                    <a:lnTo>
                      <a:pt x="724" y="117"/>
                    </a:lnTo>
                    <a:lnTo>
                      <a:pt x="724" y="117"/>
                    </a:lnTo>
                    <a:lnTo>
                      <a:pt x="724" y="117"/>
                    </a:lnTo>
                    <a:lnTo>
                      <a:pt x="725" y="119"/>
                    </a:lnTo>
                    <a:lnTo>
                      <a:pt x="725" y="119"/>
                    </a:lnTo>
                    <a:lnTo>
                      <a:pt x="725" y="119"/>
                    </a:lnTo>
                    <a:lnTo>
                      <a:pt x="725" y="119"/>
                    </a:lnTo>
                    <a:lnTo>
                      <a:pt x="727" y="119"/>
                    </a:lnTo>
                    <a:lnTo>
                      <a:pt x="727" y="119"/>
                    </a:lnTo>
                    <a:lnTo>
                      <a:pt x="727" y="121"/>
                    </a:lnTo>
                    <a:lnTo>
                      <a:pt x="727" y="121"/>
                    </a:lnTo>
                    <a:lnTo>
                      <a:pt x="727" y="121"/>
                    </a:lnTo>
                    <a:lnTo>
                      <a:pt x="727" y="123"/>
                    </a:lnTo>
                    <a:lnTo>
                      <a:pt x="727" y="123"/>
                    </a:lnTo>
                    <a:lnTo>
                      <a:pt x="729" y="123"/>
                    </a:lnTo>
                    <a:lnTo>
                      <a:pt x="729" y="123"/>
                    </a:lnTo>
                    <a:lnTo>
                      <a:pt x="731" y="123"/>
                    </a:lnTo>
                    <a:lnTo>
                      <a:pt x="731" y="123"/>
                    </a:lnTo>
                    <a:lnTo>
                      <a:pt x="731" y="123"/>
                    </a:lnTo>
                    <a:lnTo>
                      <a:pt x="731" y="124"/>
                    </a:lnTo>
                    <a:lnTo>
                      <a:pt x="731" y="124"/>
                    </a:lnTo>
                    <a:lnTo>
                      <a:pt x="731" y="124"/>
                    </a:lnTo>
                    <a:lnTo>
                      <a:pt x="733" y="124"/>
                    </a:lnTo>
                    <a:lnTo>
                      <a:pt x="733" y="126"/>
                    </a:lnTo>
                    <a:lnTo>
                      <a:pt x="733" y="126"/>
                    </a:lnTo>
                    <a:lnTo>
                      <a:pt x="733" y="126"/>
                    </a:lnTo>
                    <a:lnTo>
                      <a:pt x="731" y="128"/>
                    </a:lnTo>
                    <a:lnTo>
                      <a:pt x="731" y="128"/>
                    </a:lnTo>
                    <a:lnTo>
                      <a:pt x="731" y="128"/>
                    </a:lnTo>
                    <a:lnTo>
                      <a:pt x="731" y="130"/>
                    </a:lnTo>
                    <a:lnTo>
                      <a:pt x="731" y="132"/>
                    </a:lnTo>
                    <a:lnTo>
                      <a:pt x="731" y="132"/>
                    </a:lnTo>
                    <a:lnTo>
                      <a:pt x="731" y="134"/>
                    </a:lnTo>
                    <a:lnTo>
                      <a:pt x="731" y="134"/>
                    </a:lnTo>
                    <a:lnTo>
                      <a:pt x="731" y="135"/>
                    </a:lnTo>
                    <a:lnTo>
                      <a:pt x="733" y="135"/>
                    </a:lnTo>
                    <a:lnTo>
                      <a:pt x="733" y="135"/>
                    </a:lnTo>
                    <a:lnTo>
                      <a:pt x="733" y="135"/>
                    </a:lnTo>
                    <a:lnTo>
                      <a:pt x="733" y="135"/>
                    </a:lnTo>
                    <a:lnTo>
                      <a:pt x="734" y="137"/>
                    </a:lnTo>
                    <a:lnTo>
                      <a:pt x="734" y="137"/>
                    </a:lnTo>
                    <a:lnTo>
                      <a:pt x="734" y="137"/>
                    </a:lnTo>
                    <a:lnTo>
                      <a:pt x="734" y="137"/>
                    </a:lnTo>
                    <a:lnTo>
                      <a:pt x="734" y="139"/>
                    </a:lnTo>
                    <a:lnTo>
                      <a:pt x="733" y="139"/>
                    </a:lnTo>
                    <a:lnTo>
                      <a:pt x="733" y="139"/>
                    </a:lnTo>
                    <a:lnTo>
                      <a:pt x="733" y="139"/>
                    </a:lnTo>
                    <a:lnTo>
                      <a:pt x="733" y="141"/>
                    </a:lnTo>
                    <a:lnTo>
                      <a:pt x="731" y="141"/>
                    </a:lnTo>
                    <a:lnTo>
                      <a:pt x="729" y="141"/>
                    </a:lnTo>
                    <a:lnTo>
                      <a:pt x="729" y="141"/>
                    </a:lnTo>
                    <a:lnTo>
                      <a:pt x="729" y="141"/>
                    </a:lnTo>
                    <a:lnTo>
                      <a:pt x="729" y="143"/>
                    </a:lnTo>
                    <a:lnTo>
                      <a:pt x="729" y="143"/>
                    </a:lnTo>
                    <a:lnTo>
                      <a:pt x="729" y="143"/>
                    </a:lnTo>
                    <a:lnTo>
                      <a:pt x="729" y="144"/>
                    </a:lnTo>
                    <a:lnTo>
                      <a:pt x="729" y="144"/>
                    </a:lnTo>
                    <a:lnTo>
                      <a:pt x="729" y="144"/>
                    </a:lnTo>
                    <a:lnTo>
                      <a:pt x="727" y="146"/>
                    </a:lnTo>
                    <a:lnTo>
                      <a:pt x="727" y="146"/>
                    </a:lnTo>
                    <a:lnTo>
                      <a:pt x="727" y="146"/>
                    </a:lnTo>
                    <a:lnTo>
                      <a:pt x="727" y="148"/>
                    </a:lnTo>
                    <a:lnTo>
                      <a:pt x="727" y="148"/>
                    </a:lnTo>
                    <a:lnTo>
                      <a:pt x="725" y="148"/>
                    </a:lnTo>
                    <a:lnTo>
                      <a:pt x="725" y="150"/>
                    </a:lnTo>
                    <a:lnTo>
                      <a:pt x="725" y="150"/>
                    </a:lnTo>
                    <a:lnTo>
                      <a:pt x="727" y="150"/>
                    </a:lnTo>
                    <a:lnTo>
                      <a:pt x="727" y="152"/>
                    </a:lnTo>
                    <a:lnTo>
                      <a:pt x="727" y="152"/>
                    </a:lnTo>
                    <a:lnTo>
                      <a:pt x="727" y="152"/>
                    </a:lnTo>
                    <a:lnTo>
                      <a:pt x="729" y="153"/>
                    </a:lnTo>
                    <a:lnTo>
                      <a:pt x="729" y="153"/>
                    </a:lnTo>
                    <a:lnTo>
                      <a:pt x="729" y="153"/>
                    </a:lnTo>
                    <a:lnTo>
                      <a:pt x="729" y="153"/>
                    </a:lnTo>
                    <a:lnTo>
                      <a:pt x="729" y="155"/>
                    </a:lnTo>
                    <a:lnTo>
                      <a:pt x="731" y="155"/>
                    </a:lnTo>
                    <a:lnTo>
                      <a:pt x="731" y="155"/>
                    </a:lnTo>
                    <a:lnTo>
                      <a:pt x="733" y="155"/>
                    </a:lnTo>
                    <a:lnTo>
                      <a:pt x="733" y="157"/>
                    </a:lnTo>
                    <a:lnTo>
                      <a:pt x="734" y="157"/>
                    </a:lnTo>
                    <a:lnTo>
                      <a:pt x="734" y="157"/>
                    </a:lnTo>
                    <a:lnTo>
                      <a:pt x="736" y="157"/>
                    </a:lnTo>
                    <a:lnTo>
                      <a:pt x="736" y="157"/>
                    </a:lnTo>
                    <a:lnTo>
                      <a:pt x="736" y="157"/>
                    </a:lnTo>
                    <a:lnTo>
                      <a:pt x="738" y="157"/>
                    </a:lnTo>
                    <a:lnTo>
                      <a:pt x="738" y="157"/>
                    </a:lnTo>
                    <a:lnTo>
                      <a:pt x="740" y="157"/>
                    </a:lnTo>
                    <a:lnTo>
                      <a:pt x="740" y="157"/>
                    </a:lnTo>
                    <a:lnTo>
                      <a:pt x="740" y="157"/>
                    </a:lnTo>
                    <a:lnTo>
                      <a:pt x="740" y="159"/>
                    </a:lnTo>
                    <a:lnTo>
                      <a:pt x="742" y="159"/>
                    </a:lnTo>
                    <a:lnTo>
                      <a:pt x="742" y="159"/>
                    </a:lnTo>
                    <a:lnTo>
                      <a:pt x="742" y="159"/>
                    </a:lnTo>
                    <a:lnTo>
                      <a:pt x="742" y="159"/>
                    </a:lnTo>
                    <a:lnTo>
                      <a:pt x="742" y="161"/>
                    </a:lnTo>
                    <a:lnTo>
                      <a:pt x="744" y="161"/>
                    </a:lnTo>
                    <a:lnTo>
                      <a:pt x="744" y="161"/>
                    </a:lnTo>
                    <a:lnTo>
                      <a:pt x="744" y="161"/>
                    </a:lnTo>
                    <a:lnTo>
                      <a:pt x="744" y="161"/>
                    </a:lnTo>
                    <a:lnTo>
                      <a:pt x="744" y="162"/>
                    </a:lnTo>
                    <a:lnTo>
                      <a:pt x="745" y="162"/>
                    </a:lnTo>
                    <a:lnTo>
                      <a:pt x="745" y="162"/>
                    </a:lnTo>
                    <a:lnTo>
                      <a:pt x="745" y="162"/>
                    </a:lnTo>
                    <a:lnTo>
                      <a:pt x="745" y="162"/>
                    </a:lnTo>
                    <a:lnTo>
                      <a:pt x="745" y="162"/>
                    </a:lnTo>
                    <a:lnTo>
                      <a:pt x="747" y="164"/>
                    </a:lnTo>
                    <a:lnTo>
                      <a:pt x="749" y="164"/>
                    </a:lnTo>
                    <a:lnTo>
                      <a:pt x="749" y="164"/>
                    </a:lnTo>
                    <a:lnTo>
                      <a:pt x="749" y="164"/>
                    </a:lnTo>
                    <a:lnTo>
                      <a:pt x="751" y="164"/>
                    </a:lnTo>
                    <a:lnTo>
                      <a:pt x="751" y="164"/>
                    </a:lnTo>
                    <a:lnTo>
                      <a:pt x="751" y="166"/>
                    </a:lnTo>
                    <a:lnTo>
                      <a:pt x="753" y="166"/>
                    </a:lnTo>
                    <a:lnTo>
                      <a:pt x="753" y="166"/>
                    </a:lnTo>
                    <a:lnTo>
                      <a:pt x="753" y="166"/>
                    </a:lnTo>
                    <a:lnTo>
                      <a:pt x="753" y="166"/>
                    </a:lnTo>
                    <a:lnTo>
                      <a:pt x="754" y="166"/>
                    </a:lnTo>
                    <a:lnTo>
                      <a:pt x="754" y="168"/>
                    </a:lnTo>
                    <a:lnTo>
                      <a:pt x="756" y="168"/>
                    </a:lnTo>
                    <a:lnTo>
                      <a:pt x="756" y="168"/>
                    </a:lnTo>
                    <a:lnTo>
                      <a:pt x="756" y="168"/>
                    </a:lnTo>
                    <a:lnTo>
                      <a:pt x="758" y="170"/>
                    </a:lnTo>
                    <a:lnTo>
                      <a:pt x="758" y="170"/>
                    </a:lnTo>
                    <a:lnTo>
                      <a:pt x="758" y="172"/>
                    </a:lnTo>
                    <a:lnTo>
                      <a:pt x="758" y="172"/>
                    </a:lnTo>
                    <a:lnTo>
                      <a:pt x="758" y="172"/>
                    </a:lnTo>
                    <a:lnTo>
                      <a:pt x="758" y="173"/>
                    </a:lnTo>
                    <a:lnTo>
                      <a:pt x="758" y="173"/>
                    </a:lnTo>
                    <a:lnTo>
                      <a:pt x="758" y="173"/>
                    </a:lnTo>
                    <a:lnTo>
                      <a:pt x="758" y="175"/>
                    </a:lnTo>
                    <a:lnTo>
                      <a:pt x="758" y="175"/>
                    </a:lnTo>
                    <a:lnTo>
                      <a:pt x="758" y="175"/>
                    </a:lnTo>
                    <a:lnTo>
                      <a:pt x="758" y="175"/>
                    </a:lnTo>
                    <a:lnTo>
                      <a:pt x="760" y="175"/>
                    </a:lnTo>
                    <a:lnTo>
                      <a:pt x="760" y="177"/>
                    </a:lnTo>
                    <a:lnTo>
                      <a:pt x="762" y="177"/>
                    </a:lnTo>
                    <a:lnTo>
                      <a:pt x="762" y="177"/>
                    </a:lnTo>
                    <a:lnTo>
                      <a:pt x="762" y="177"/>
                    </a:lnTo>
                    <a:lnTo>
                      <a:pt x="763" y="177"/>
                    </a:lnTo>
                    <a:lnTo>
                      <a:pt x="763" y="177"/>
                    </a:lnTo>
                    <a:lnTo>
                      <a:pt x="763" y="177"/>
                    </a:lnTo>
                    <a:lnTo>
                      <a:pt x="765" y="177"/>
                    </a:lnTo>
                    <a:lnTo>
                      <a:pt x="765" y="177"/>
                    </a:lnTo>
                    <a:lnTo>
                      <a:pt x="765" y="177"/>
                    </a:lnTo>
                    <a:lnTo>
                      <a:pt x="765" y="175"/>
                    </a:lnTo>
                    <a:lnTo>
                      <a:pt x="765" y="175"/>
                    </a:lnTo>
                    <a:lnTo>
                      <a:pt x="767" y="175"/>
                    </a:lnTo>
                    <a:lnTo>
                      <a:pt x="767" y="175"/>
                    </a:lnTo>
                    <a:lnTo>
                      <a:pt x="769" y="175"/>
                    </a:lnTo>
                    <a:lnTo>
                      <a:pt x="769" y="173"/>
                    </a:lnTo>
                    <a:lnTo>
                      <a:pt x="769" y="173"/>
                    </a:lnTo>
                    <a:lnTo>
                      <a:pt x="771" y="173"/>
                    </a:lnTo>
                    <a:lnTo>
                      <a:pt x="771" y="173"/>
                    </a:lnTo>
                    <a:lnTo>
                      <a:pt x="771" y="173"/>
                    </a:lnTo>
                    <a:lnTo>
                      <a:pt x="772" y="175"/>
                    </a:lnTo>
                    <a:lnTo>
                      <a:pt x="772" y="175"/>
                    </a:lnTo>
                    <a:lnTo>
                      <a:pt x="774" y="175"/>
                    </a:lnTo>
                    <a:lnTo>
                      <a:pt x="774" y="175"/>
                    </a:lnTo>
                    <a:lnTo>
                      <a:pt x="776" y="175"/>
                    </a:lnTo>
                    <a:lnTo>
                      <a:pt x="776" y="175"/>
                    </a:lnTo>
                    <a:lnTo>
                      <a:pt x="776" y="175"/>
                    </a:lnTo>
                    <a:lnTo>
                      <a:pt x="778" y="175"/>
                    </a:lnTo>
                    <a:lnTo>
                      <a:pt x="778" y="175"/>
                    </a:lnTo>
                    <a:lnTo>
                      <a:pt x="780" y="175"/>
                    </a:lnTo>
                    <a:lnTo>
                      <a:pt x="780" y="175"/>
                    </a:lnTo>
                    <a:lnTo>
                      <a:pt x="780" y="175"/>
                    </a:lnTo>
                    <a:lnTo>
                      <a:pt x="780" y="175"/>
                    </a:lnTo>
                    <a:lnTo>
                      <a:pt x="782" y="175"/>
                    </a:lnTo>
                    <a:lnTo>
                      <a:pt x="782" y="175"/>
                    </a:lnTo>
                    <a:lnTo>
                      <a:pt x="783" y="175"/>
                    </a:lnTo>
                    <a:lnTo>
                      <a:pt x="785" y="175"/>
                    </a:lnTo>
                    <a:lnTo>
                      <a:pt x="785" y="175"/>
                    </a:lnTo>
                    <a:lnTo>
                      <a:pt x="787" y="173"/>
                    </a:lnTo>
                    <a:lnTo>
                      <a:pt x="787" y="173"/>
                    </a:lnTo>
                    <a:lnTo>
                      <a:pt x="787" y="173"/>
                    </a:lnTo>
                    <a:lnTo>
                      <a:pt x="789" y="173"/>
                    </a:lnTo>
                    <a:lnTo>
                      <a:pt x="791" y="173"/>
                    </a:lnTo>
                    <a:lnTo>
                      <a:pt x="791" y="173"/>
                    </a:lnTo>
                    <a:lnTo>
                      <a:pt x="792" y="173"/>
                    </a:lnTo>
                    <a:lnTo>
                      <a:pt x="794" y="173"/>
                    </a:lnTo>
                    <a:lnTo>
                      <a:pt x="794" y="173"/>
                    </a:lnTo>
                    <a:lnTo>
                      <a:pt x="794" y="172"/>
                    </a:lnTo>
                    <a:lnTo>
                      <a:pt x="794" y="172"/>
                    </a:lnTo>
                    <a:lnTo>
                      <a:pt x="796" y="172"/>
                    </a:lnTo>
                    <a:lnTo>
                      <a:pt x="796" y="172"/>
                    </a:lnTo>
                    <a:lnTo>
                      <a:pt x="796" y="172"/>
                    </a:lnTo>
                    <a:lnTo>
                      <a:pt x="798" y="172"/>
                    </a:lnTo>
                    <a:lnTo>
                      <a:pt x="798" y="170"/>
                    </a:lnTo>
                    <a:lnTo>
                      <a:pt x="798" y="170"/>
                    </a:lnTo>
                    <a:lnTo>
                      <a:pt x="800" y="170"/>
                    </a:lnTo>
                    <a:lnTo>
                      <a:pt x="800" y="170"/>
                    </a:lnTo>
                    <a:lnTo>
                      <a:pt x="800" y="170"/>
                    </a:lnTo>
                    <a:lnTo>
                      <a:pt x="800" y="172"/>
                    </a:lnTo>
                    <a:lnTo>
                      <a:pt x="800" y="172"/>
                    </a:lnTo>
                    <a:lnTo>
                      <a:pt x="800" y="172"/>
                    </a:lnTo>
                    <a:lnTo>
                      <a:pt x="800" y="172"/>
                    </a:lnTo>
                    <a:lnTo>
                      <a:pt x="801" y="172"/>
                    </a:lnTo>
                    <a:lnTo>
                      <a:pt x="801" y="172"/>
                    </a:lnTo>
                    <a:lnTo>
                      <a:pt x="801" y="172"/>
                    </a:lnTo>
                    <a:lnTo>
                      <a:pt x="805" y="172"/>
                    </a:lnTo>
                    <a:lnTo>
                      <a:pt x="805" y="172"/>
                    </a:lnTo>
                    <a:lnTo>
                      <a:pt x="805" y="172"/>
                    </a:lnTo>
                    <a:lnTo>
                      <a:pt x="807" y="173"/>
                    </a:lnTo>
                    <a:lnTo>
                      <a:pt x="807" y="173"/>
                    </a:lnTo>
                    <a:lnTo>
                      <a:pt x="809" y="173"/>
                    </a:lnTo>
                    <a:lnTo>
                      <a:pt x="809" y="175"/>
                    </a:lnTo>
                    <a:lnTo>
                      <a:pt x="809" y="175"/>
                    </a:lnTo>
                    <a:lnTo>
                      <a:pt x="810" y="175"/>
                    </a:lnTo>
                    <a:lnTo>
                      <a:pt x="812" y="175"/>
                    </a:lnTo>
                    <a:lnTo>
                      <a:pt x="814" y="175"/>
                    </a:lnTo>
                    <a:lnTo>
                      <a:pt x="814" y="177"/>
                    </a:lnTo>
                    <a:lnTo>
                      <a:pt x="814" y="177"/>
                    </a:lnTo>
                    <a:lnTo>
                      <a:pt x="814" y="177"/>
                    </a:lnTo>
                    <a:lnTo>
                      <a:pt x="816" y="177"/>
                    </a:lnTo>
                    <a:lnTo>
                      <a:pt x="818" y="179"/>
                    </a:lnTo>
                    <a:lnTo>
                      <a:pt x="818" y="179"/>
                    </a:lnTo>
                    <a:lnTo>
                      <a:pt x="818" y="179"/>
                    </a:lnTo>
                    <a:lnTo>
                      <a:pt x="819" y="179"/>
                    </a:lnTo>
                    <a:lnTo>
                      <a:pt x="821" y="179"/>
                    </a:lnTo>
                    <a:lnTo>
                      <a:pt x="821" y="179"/>
                    </a:lnTo>
                    <a:lnTo>
                      <a:pt x="821" y="181"/>
                    </a:lnTo>
                    <a:lnTo>
                      <a:pt x="823" y="181"/>
                    </a:lnTo>
                    <a:lnTo>
                      <a:pt x="823" y="181"/>
                    </a:lnTo>
                    <a:lnTo>
                      <a:pt x="825" y="181"/>
                    </a:lnTo>
                    <a:lnTo>
                      <a:pt x="825" y="181"/>
                    </a:lnTo>
                    <a:lnTo>
                      <a:pt x="827" y="181"/>
                    </a:lnTo>
                    <a:lnTo>
                      <a:pt x="827" y="181"/>
                    </a:lnTo>
                    <a:lnTo>
                      <a:pt x="827" y="181"/>
                    </a:lnTo>
                    <a:lnTo>
                      <a:pt x="827" y="181"/>
                    </a:lnTo>
                    <a:lnTo>
                      <a:pt x="827" y="181"/>
                    </a:lnTo>
                    <a:lnTo>
                      <a:pt x="827" y="181"/>
                    </a:lnTo>
                    <a:lnTo>
                      <a:pt x="829" y="182"/>
                    </a:lnTo>
                    <a:lnTo>
                      <a:pt x="829" y="182"/>
                    </a:lnTo>
                    <a:lnTo>
                      <a:pt x="827" y="182"/>
                    </a:lnTo>
                    <a:lnTo>
                      <a:pt x="827" y="182"/>
                    </a:lnTo>
                    <a:lnTo>
                      <a:pt x="827" y="184"/>
                    </a:lnTo>
                    <a:lnTo>
                      <a:pt x="827" y="184"/>
                    </a:lnTo>
                    <a:lnTo>
                      <a:pt x="827" y="184"/>
                    </a:lnTo>
                    <a:lnTo>
                      <a:pt x="827" y="184"/>
                    </a:lnTo>
                    <a:lnTo>
                      <a:pt x="827" y="184"/>
                    </a:lnTo>
                    <a:lnTo>
                      <a:pt x="827" y="184"/>
                    </a:lnTo>
                    <a:lnTo>
                      <a:pt x="827" y="186"/>
                    </a:lnTo>
                    <a:lnTo>
                      <a:pt x="827" y="186"/>
                    </a:lnTo>
                    <a:lnTo>
                      <a:pt x="827" y="186"/>
                    </a:lnTo>
                    <a:lnTo>
                      <a:pt x="827" y="186"/>
                    </a:lnTo>
                    <a:lnTo>
                      <a:pt x="827" y="186"/>
                    </a:lnTo>
                    <a:lnTo>
                      <a:pt x="827" y="188"/>
                    </a:lnTo>
                    <a:lnTo>
                      <a:pt x="829" y="188"/>
                    </a:lnTo>
                    <a:lnTo>
                      <a:pt x="829" y="188"/>
                    </a:lnTo>
                    <a:lnTo>
                      <a:pt x="829" y="190"/>
                    </a:lnTo>
                    <a:lnTo>
                      <a:pt x="830" y="188"/>
                    </a:lnTo>
                    <a:lnTo>
                      <a:pt x="830" y="190"/>
                    </a:lnTo>
                    <a:lnTo>
                      <a:pt x="832" y="190"/>
                    </a:lnTo>
                    <a:lnTo>
                      <a:pt x="832" y="190"/>
                    </a:lnTo>
                    <a:lnTo>
                      <a:pt x="832" y="190"/>
                    </a:lnTo>
                    <a:lnTo>
                      <a:pt x="832" y="190"/>
                    </a:lnTo>
                    <a:lnTo>
                      <a:pt x="834" y="191"/>
                    </a:lnTo>
                    <a:lnTo>
                      <a:pt x="834" y="191"/>
                    </a:lnTo>
                    <a:lnTo>
                      <a:pt x="834" y="191"/>
                    </a:lnTo>
                    <a:lnTo>
                      <a:pt x="834" y="191"/>
                    </a:lnTo>
                    <a:lnTo>
                      <a:pt x="834" y="191"/>
                    </a:lnTo>
                    <a:lnTo>
                      <a:pt x="836" y="193"/>
                    </a:lnTo>
                    <a:lnTo>
                      <a:pt x="836" y="193"/>
                    </a:lnTo>
                    <a:lnTo>
                      <a:pt x="836" y="193"/>
                    </a:lnTo>
                    <a:lnTo>
                      <a:pt x="836" y="193"/>
                    </a:lnTo>
                    <a:lnTo>
                      <a:pt x="836" y="193"/>
                    </a:lnTo>
                    <a:lnTo>
                      <a:pt x="836" y="195"/>
                    </a:lnTo>
                    <a:lnTo>
                      <a:pt x="836" y="195"/>
                    </a:lnTo>
                    <a:lnTo>
                      <a:pt x="836" y="195"/>
                    </a:lnTo>
                    <a:lnTo>
                      <a:pt x="838" y="195"/>
                    </a:lnTo>
                    <a:lnTo>
                      <a:pt x="838" y="195"/>
                    </a:lnTo>
                    <a:lnTo>
                      <a:pt x="839" y="195"/>
                    </a:lnTo>
                    <a:lnTo>
                      <a:pt x="839" y="195"/>
                    </a:lnTo>
                    <a:lnTo>
                      <a:pt x="839" y="195"/>
                    </a:lnTo>
                    <a:lnTo>
                      <a:pt x="839" y="197"/>
                    </a:lnTo>
                    <a:lnTo>
                      <a:pt x="841" y="197"/>
                    </a:lnTo>
                    <a:lnTo>
                      <a:pt x="841" y="195"/>
                    </a:lnTo>
                    <a:lnTo>
                      <a:pt x="841" y="195"/>
                    </a:lnTo>
                    <a:lnTo>
                      <a:pt x="841" y="195"/>
                    </a:lnTo>
                    <a:lnTo>
                      <a:pt x="841" y="195"/>
                    </a:lnTo>
                    <a:lnTo>
                      <a:pt x="841" y="195"/>
                    </a:lnTo>
                    <a:lnTo>
                      <a:pt x="841" y="195"/>
                    </a:lnTo>
                    <a:lnTo>
                      <a:pt x="841" y="195"/>
                    </a:lnTo>
                    <a:lnTo>
                      <a:pt x="841" y="195"/>
                    </a:lnTo>
                    <a:lnTo>
                      <a:pt x="841" y="193"/>
                    </a:lnTo>
                    <a:lnTo>
                      <a:pt x="841" y="193"/>
                    </a:lnTo>
                    <a:lnTo>
                      <a:pt x="843" y="193"/>
                    </a:lnTo>
                    <a:lnTo>
                      <a:pt x="843" y="193"/>
                    </a:lnTo>
                    <a:lnTo>
                      <a:pt x="845" y="193"/>
                    </a:lnTo>
                    <a:lnTo>
                      <a:pt x="847" y="195"/>
                    </a:lnTo>
                    <a:lnTo>
                      <a:pt x="847" y="195"/>
                    </a:lnTo>
                    <a:lnTo>
                      <a:pt x="847" y="195"/>
                    </a:lnTo>
                    <a:lnTo>
                      <a:pt x="848" y="195"/>
                    </a:lnTo>
                    <a:lnTo>
                      <a:pt x="848" y="195"/>
                    </a:lnTo>
                    <a:lnTo>
                      <a:pt x="848" y="195"/>
                    </a:lnTo>
                    <a:lnTo>
                      <a:pt x="848" y="195"/>
                    </a:lnTo>
                    <a:lnTo>
                      <a:pt x="848" y="195"/>
                    </a:lnTo>
                    <a:lnTo>
                      <a:pt x="848" y="195"/>
                    </a:lnTo>
                    <a:lnTo>
                      <a:pt x="848" y="193"/>
                    </a:lnTo>
                    <a:lnTo>
                      <a:pt x="848" y="193"/>
                    </a:lnTo>
                    <a:lnTo>
                      <a:pt x="848" y="193"/>
                    </a:lnTo>
                    <a:lnTo>
                      <a:pt x="848" y="193"/>
                    </a:lnTo>
                    <a:lnTo>
                      <a:pt x="850" y="193"/>
                    </a:lnTo>
                    <a:lnTo>
                      <a:pt x="850" y="193"/>
                    </a:lnTo>
                    <a:lnTo>
                      <a:pt x="850" y="193"/>
                    </a:lnTo>
                    <a:lnTo>
                      <a:pt x="852" y="193"/>
                    </a:lnTo>
                    <a:lnTo>
                      <a:pt x="852" y="193"/>
                    </a:lnTo>
                    <a:lnTo>
                      <a:pt x="852" y="193"/>
                    </a:lnTo>
                    <a:lnTo>
                      <a:pt x="852" y="193"/>
                    </a:lnTo>
                    <a:lnTo>
                      <a:pt x="854" y="193"/>
                    </a:lnTo>
                    <a:lnTo>
                      <a:pt x="854" y="191"/>
                    </a:lnTo>
                    <a:lnTo>
                      <a:pt x="856" y="191"/>
                    </a:lnTo>
                    <a:lnTo>
                      <a:pt x="856" y="191"/>
                    </a:lnTo>
                    <a:lnTo>
                      <a:pt x="857" y="191"/>
                    </a:lnTo>
                    <a:lnTo>
                      <a:pt x="857" y="191"/>
                    </a:lnTo>
                    <a:lnTo>
                      <a:pt x="857" y="191"/>
                    </a:lnTo>
                    <a:lnTo>
                      <a:pt x="857" y="191"/>
                    </a:lnTo>
                    <a:lnTo>
                      <a:pt x="859" y="191"/>
                    </a:lnTo>
                    <a:lnTo>
                      <a:pt x="859" y="191"/>
                    </a:lnTo>
                    <a:lnTo>
                      <a:pt x="861" y="191"/>
                    </a:lnTo>
                    <a:lnTo>
                      <a:pt x="861" y="191"/>
                    </a:lnTo>
                    <a:lnTo>
                      <a:pt x="863" y="191"/>
                    </a:lnTo>
                    <a:lnTo>
                      <a:pt x="863" y="191"/>
                    </a:lnTo>
                    <a:lnTo>
                      <a:pt x="863" y="193"/>
                    </a:lnTo>
                    <a:lnTo>
                      <a:pt x="863" y="193"/>
                    </a:lnTo>
                    <a:lnTo>
                      <a:pt x="863" y="193"/>
                    </a:lnTo>
                    <a:lnTo>
                      <a:pt x="863" y="193"/>
                    </a:lnTo>
                    <a:lnTo>
                      <a:pt x="863" y="195"/>
                    </a:lnTo>
                    <a:lnTo>
                      <a:pt x="863" y="195"/>
                    </a:lnTo>
                    <a:lnTo>
                      <a:pt x="863" y="197"/>
                    </a:lnTo>
                    <a:lnTo>
                      <a:pt x="865" y="197"/>
                    </a:lnTo>
                    <a:lnTo>
                      <a:pt x="865" y="197"/>
                    </a:lnTo>
                    <a:lnTo>
                      <a:pt x="865" y="199"/>
                    </a:lnTo>
                    <a:lnTo>
                      <a:pt x="865" y="199"/>
                    </a:lnTo>
                    <a:lnTo>
                      <a:pt x="865" y="199"/>
                    </a:lnTo>
                    <a:lnTo>
                      <a:pt x="865" y="200"/>
                    </a:lnTo>
                    <a:lnTo>
                      <a:pt x="867" y="200"/>
                    </a:lnTo>
                    <a:lnTo>
                      <a:pt x="867" y="200"/>
                    </a:lnTo>
                    <a:lnTo>
                      <a:pt x="867" y="200"/>
                    </a:lnTo>
                    <a:lnTo>
                      <a:pt x="867" y="202"/>
                    </a:lnTo>
                    <a:lnTo>
                      <a:pt x="867" y="202"/>
                    </a:lnTo>
                    <a:lnTo>
                      <a:pt x="868" y="202"/>
                    </a:lnTo>
                    <a:lnTo>
                      <a:pt x="868" y="204"/>
                    </a:lnTo>
                    <a:lnTo>
                      <a:pt x="868" y="204"/>
                    </a:lnTo>
                    <a:lnTo>
                      <a:pt x="868" y="204"/>
                    </a:lnTo>
                    <a:lnTo>
                      <a:pt x="870" y="206"/>
                    </a:lnTo>
                    <a:lnTo>
                      <a:pt x="870" y="206"/>
                    </a:lnTo>
                    <a:lnTo>
                      <a:pt x="870" y="206"/>
                    </a:lnTo>
                    <a:lnTo>
                      <a:pt x="872" y="206"/>
                    </a:lnTo>
                    <a:lnTo>
                      <a:pt x="874" y="206"/>
                    </a:lnTo>
                    <a:lnTo>
                      <a:pt x="874" y="208"/>
                    </a:lnTo>
                    <a:lnTo>
                      <a:pt x="874" y="208"/>
                    </a:lnTo>
                    <a:lnTo>
                      <a:pt x="876" y="208"/>
                    </a:lnTo>
                    <a:lnTo>
                      <a:pt x="876" y="208"/>
                    </a:lnTo>
                    <a:lnTo>
                      <a:pt x="877" y="208"/>
                    </a:lnTo>
                    <a:lnTo>
                      <a:pt x="877" y="208"/>
                    </a:lnTo>
                    <a:lnTo>
                      <a:pt x="879" y="208"/>
                    </a:lnTo>
                    <a:lnTo>
                      <a:pt x="879" y="208"/>
                    </a:lnTo>
                    <a:lnTo>
                      <a:pt x="879" y="208"/>
                    </a:lnTo>
                    <a:lnTo>
                      <a:pt x="879" y="208"/>
                    </a:lnTo>
                    <a:lnTo>
                      <a:pt x="881" y="209"/>
                    </a:lnTo>
                    <a:lnTo>
                      <a:pt x="881" y="209"/>
                    </a:lnTo>
                    <a:lnTo>
                      <a:pt x="881" y="209"/>
                    </a:lnTo>
                    <a:lnTo>
                      <a:pt x="881" y="209"/>
                    </a:lnTo>
                    <a:lnTo>
                      <a:pt x="879" y="209"/>
                    </a:lnTo>
                    <a:lnTo>
                      <a:pt x="879" y="211"/>
                    </a:lnTo>
                    <a:lnTo>
                      <a:pt x="879" y="211"/>
                    </a:lnTo>
                    <a:lnTo>
                      <a:pt x="879" y="213"/>
                    </a:lnTo>
                    <a:lnTo>
                      <a:pt x="881" y="213"/>
                    </a:lnTo>
                    <a:lnTo>
                      <a:pt x="881" y="213"/>
                    </a:lnTo>
                    <a:lnTo>
                      <a:pt x="881" y="215"/>
                    </a:lnTo>
                    <a:lnTo>
                      <a:pt x="881" y="215"/>
                    </a:lnTo>
                    <a:lnTo>
                      <a:pt x="881" y="215"/>
                    </a:lnTo>
                    <a:lnTo>
                      <a:pt x="881" y="217"/>
                    </a:lnTo>
                    <a:lnTo>
                      <a:pt x="881" y="217"/>
                    </a:lnTo>
                    <a:lnTo>
                      <a:pt x="881" y="217"/>
                    </a:lnTo>
                    <a:lnTo>
                      <a:pt x="879" y="217"/>
                    </a:lnTo>
                    <a:lnTo>
                      <a:pt x="879" y="219"/>
                    </a:lnTo>
                    <a:lnTo>
                      <a:pt x="879" y="219"/>
                    </a:lnTo>
                    <a:lnTo>
                      <a:pt x="879" y="220"/>
                    </a:lnTo>
                    <a:lnTo>
                      <a:pt x="879" y="220"/>
                    </a:lnTo>
                    <a:lnTo>
                      <a:pt x="881" y="220"/>
                    </a:lnTo>
                    <a:lnTo>
                      <a:pt x="881" y="222"/>
                    </a:lnTo>
                    <a:lnTo>
                      <a:pt x="881" y="222"/>
                    </a:lnTo>
                    <a:lnTo>
                      <a:pt x="881" y="222"/>
                    </a:lnTo>
                    <a:lnTo>
                      <a:pt x="883" y="222"/>
                    </a:lnTo>
                    <a:lnTo>
                      <a:pt x="883" y="222"/>
                    </a:lnTo>
                    <a:lnTo>
                      <a:pt x="885" y="222"/>
                    </a:lnTo>
                    <a:lnTo>
                      <a:pt x="885" y="222"/>
                    </a:lnTo>
                    <a:lnTo>
                      <a:pt x="886" y="222"/>
                    </a:lnTo>
                    <a:lnTo>
                      <a:pt x="888" y="222"/>
                    </a:lnTo>
                    <a:lnTo>
                      <a:pt x="888" y="224"/>
                    </a:lnTo>
                    <a:lnTo>
                      <a:pt x="888" y="224"/>
                    </a:lnTo>
                    <a:lnTo>
                      <a:pt x="888" y="224"/>
                    </a:lnTo>
                    <a:lnTo>
                      <a:pt x="888" y="224"/>
                    </a:lnTo>
                    <a:lnTo>
                      <a:pt x="888" y="226"/>
                    </a:lnTo>
                    <a:lnTo>
                      <a:pt x="888" y="226"/>
                    </a:lnTo>
                    <a:lnTo>
                      <a:pt x="888" y="226"/>
                    </a:lnTo>
                    <a:lnTo>
                      <a:pt x="886" y="226"/>
                    </a:lnTo>
                    <a:lnTo>
                      <a:pt x="886" y="226"/>
                    </a:lnTo>
                    <a:lnTo>
                      <a:pt x="886" y="226"/>
                    </a:lnTo>
                    <a:lnTo>
                      <a:pt x="886" y="226"/>
                    </a:lnTo>
                    <a:lnTo>
                      <a:pt x="886" y="226"/>
                    </a:lnTo>
                    <a:lnTo>
                      <a:pt x="886" y="228"/>
                    </a:lnTo>
                    <a:lnTo>
                      <a:pt x="885" y="228"/>
                    </a:lnTo>
                    <a:lnTo>
                      <a:pt x="885" y="228"/>
                    </a:lnTo>
                    <a:lnTo>
                      <a:pt x="885" y="228"/>
                    </a:lnTo>
                    <a:lnTo>
                      <a:pt x="885" y="228"/>
                    </a:lnTo>
                    <a:lnTo>
                      <a:pt x="885" y="228"/>
                    </a:lnTo>
                    <a:lnTo>
                      <a:pt x="885" y="228"/>
                    </a:lnTo>
                    <a:lnTo>
                      <a:pt x="885" y="229"/>
                    </a:lnTo>
                    <a:lnTo>
                      <a:pt x="885" y="229"/>
                    </a:lnTo>
                    <a:lnTo>
                      <a:pt x="885" y="229"/>
                    </a:lnTo>
                    <a:lnTo>
                      <a:pt x="885" y="229"/>
                    </a:lnTo>
                    <a:lnTo>
                      <a:pt x="885" y="231"/>
                    </a:lnTo>
                    <a:lnTo>
                      <a:pt x="886" y="231"/>
                    </a:lnTo>
                    <a:lnTo>
                      <a:pt x="886" y="231"/>
                    </a:lnTo>
                    <a:lnTo>
                      <a:pt x="886" y="233"/>
                    </a:lnTo>
                    <a:lnTo>
                      <a:pt x="888" y="235"/>
                    </a:lnTo>
                    <a:lnTo>
                      <a:pt x="888" y="235"/>
                    </a:lnTo>
                    <a:lnTo>
                      <a:pt x="888" y="235"/>
                    </a:lnTo>
                    <a:lnTo>
                      <a:pt x="888" y="237"/>
                    </a:lnTo>
                    <a:lnTo>
                      <a:pt x="888" y="237"/>
                    </a:lnTo>
                    <a:lnTo>
                      <a:pt x="886" y="237"/>
                    </a:lnTo>
                    <a:lnTo>
                      <a:pt x="886" y="237"/>
                    </a:lnTo>
                    <a:lnTo>
                      <a:pt x="885" y="237"/>
                    </a:lnTo>
                    <a:lnTo>
                      <a:pt x="885" y="237"/>
                    </a:lnTo>
                    <a:lnTo>
                      <a:pt x="885" y="237"/>
                    </a:lnTo>
                    <a:lnTo>
                      <a:pt x="883" y="237"/>
                    </a:lnTo>
                    <a:lnTo>
                      <a:pt x="883" y="237"/>
                    </a:lnTo>
                    <a:lnTo>
                      <a:pt x="883" y="238"/>
                    </a:lnTo>
                    <a:lnTo>
                      <a:pt x="883" y="238"/>
                    </a:lnTo>
                    <a:lnTo>
                      <a:pt x="883" y="240"/>
                    </a:lnTo>
                    <a:lnTo>
                      <a:pt x="883" y="240"/>
                    </a:lnTo>
                    <a:lnTo>
                      <a:pt x="883" y="240"/>
                    </a:lnTo>
                    <a:lnTo>
                      <a:pt x="881" y="240"/>
                    </a:lnTo>
                    <a:lnTo>
                      <a:pt x="881" y="242"/>
                    </a:lnTo>
                    <a:lnTo>
                      <a:pt x="881" y="242"/>
                    </a:lnTo>
                    <a:lnTo>
                      <a:pt x="881" y="242"/>
                    </a:lnTo>
                    <a:lnTo>
                      <a:pt x="879" y="240"/>
                    </a:lnTo>
                    <a:lnTo>
                      <a:pt x="879" y="240"/>
                    </a:lnTo>
                    <a:lnTo>
                      <a:pt x="879" y="240"/>
                    </a:lnTo>
                    <a:lnTo>
                      <a:pt x="877" y="240"/>
                    </a:lnTo>
                    <a:lnTo>
                      <a:pt x="877" y="240"/>
                    </a:lnTo>
                    <a:lnTo>
                      <a:pt x="876" y="240"/>
                    </a:lnTo>
                    <a:lnTo>
                      <a:pt x="876" y="242"/>
                    </a:lnTo>
                    <a:lnTo>
                      <a:pt x="876" y="242"/>
                    </a:lnTo>
                    <a:lnTo>
                      <a:pt x="876" y="242"/>
                    </a:lnTo>
                    <a:lnTo>
                      <a:pt x="876" y="242"/>
                    </a:lnTo>
                    <a:lnTo>
                      <a:pt x="876" y="242"/>
                    </a:lnTo>
                    <a:lnTo>
                      <a:pt x="876" y="242"/>
                    </a:lnTo>
                    <a:lnTo>
                      <a:pt x="876" y="242"/>
                    </a:lnTo>
                    <a:lnTo>
                      <a:pt x="876" y="242"/>
                    </a:lnTo>
                    <a:lnTo>
                      <a:pt x="874" y="242"/>
                    </a:lnTo>
                    <a:lnTo>
                      <a:pt x="874" y="242"/>
                    </a:lnTo>
                    <a:lnTo>
                      <a:pt x="874" y="242"/>
                    </a:lnTo>
                    <a:lnTo>
                      <a:pt x="874" y="242"/>
                    </a:lnTo>
                    <a:lnTo>
                      <a:pt x="874" y="244"/>
                    </a:lnTo>
                    <a:lnTo>
                      <a:pt x="874" y="244"/>
                    </a:lnTo>
                    <a:lnTo>
                      <a:pt x="872" y="244"/>
                    </a:lnTo>
                    <a:lnTo>
                      <a:pt x="872" y="244"/>
                    </a:lnTo>
                    <a:lnTo>
                      <a:pt x="872" y="246"/>
                    </a:lnTo>
                    <a:lnTo>
                      <a:pt x="872" y="247"/>
                    </a:lnTo>
                    <a:lnTo>
                      <a:pt x="872" y="249"/>
                    </a:lnTo>
                    <a:lnTo>
                      <a:pt x="872" y="249"/>
                    </a:lnTo>
                    <a:lnTo>
                      <a:pt x="872" y="249"/>
                    </a:lnTo>
                    <a:lnTo>
                      <a:pt x="872" y="249"/>
                    </a:lnTo>
                    <a:lnTo>
                      <a:pt x="872" y="251"/>
                    </a:lnTo>
                    <a:lnTo>
                      <a:pt x="872" y="251"/>
                    </a:lnTo>
                    <a:lnTo>
                      <a:pt x="872" y="251"/>
                    </a:lnTo>
                    <a:lnTo>
                      <a:pt x="872" y="251"/>
                    </a:lnTo>
                    <a:lnTo>
                      <a:pt x="872" y="251"/>
                    </a:lnTo>
                    <a:lnTo>
                      <a:pt x="872" y="253"/>
                    </a:lnTo>
                    <a:lnTo>
                      <a:pt x="872" y="253"/>
                    </a:lnTo>
                    <a:lnTo>
                      <a:pt x="872" y="253"/>
                    </a:lnTo>
                    <a:lnTo>
                      <a:pt x="872" y="253"/>
                    </a:lnTo>
                    <a:lnTo>
                      <a:pt x="872" y="253"/>
                    </a:lnTo>
                    <a:lnTo>
                      <a:pt x="872" y="255"/>
                    </a:lnTo>
                    <a:lnTo>
                      <a:pt x="872" y="255"/>
                    </a:lnTo>
                    <a:lnTo>
                      <a:pt x="872" y="255"/>
                    </a:lnTo>
                    <a:lnTo>
                      <a:pt x="872" y="255"/>
                    </a:lnTo>
                    <a:lnTo>
                      <a:pt x="872" y="255"/>
                    </a:lnTo>
                    <a:lnTo>
                      <a:pt x="872" y="257"/>
                    </a:lnTo>
                    <a:lnTo>
                      <a:pt x="870" y="257"/>
                    </a:lnTo>
                    <a:lnTo>
                      <a:pt x="870" y="257"/>
                    </a:lnTo>
                    <a:lnTo>
                      <a:pt x="870" y="258"/>
                    </a:lnTo>
                    <a:lnTo>
                      <a:pt x="870" y="258"/>
                    </a:lnTo>
                    <a:lnTo>
                      <a:pt x="870" y="258"/>
                    </a:lnTo>
                    <a:lnTo>
                      <a:pt x="870" y="258"/>
                    </a:lnTo>
                    <a:lnTo>
                      <a:pt x="870" y="258"/>
                    </a:lnTo>
                    <a:lnTo>
                      <a:pt x="872" y="258"/>
                    </a:lnTo>
                    <a:lnTo>
                      <a:pt x="872" y="258"/>
                    </a:lnTo>
                    <a:lnTo>
                      <a:pt x="872" y="260"/>
                    </a:lnTo>
                    <a:lnTo>
                      <a:pt x="872" y="260"/>
                    </a:lnTo>
                    <a:lnTo>
                      <a:pt x="872" y="260"/>
                    </a:lnTo>
                    <a:lnTo>
                      <a:pt x="870" y="262"/>
                    </a:lnTo>
                    <a:lnTo>
                      <a:pt x="870" y="262"/>
                    </a:lnTo>
                    <a:lnTo>
                      <a:pt x="870" y="262"/>
                    </a:lnTo>
                    <a:lnTo>
                      <a:pt x="870" y="262"/>
                    </a:lnTo>
                    <a:lnTo>
                      <a:pt x="870" y="262"/>
                    </a:lnTo>
                    <a:lnTo>
                      <a:pt x="872" y="262"/>
                    </a:lnTo>
                    <a:lnTo>
                      <a:pt x="872" y="262"/>
                    </a:lnTo>
                    <a:lnTo>
                      <a:pt x="872" y="262"/>
                    </a:lnTo>
                    <a:lnTo>
                      <a:pt x="874" y="264"/>
                    </a:lnTo>
                    <a:lnTo>
                      <a:pt x="874" y="264"/>
                    </a:lnTo>
                    <a:lnTo>
                      <a:pt x="874" y="264"/>
                    </a:lnTo>
                    <a:lnTo>
                      <a:pt x="876" y="264"/>
                    </a:lnTo>
                    <a:lnTo>
                      <a:pt x="876" y="264"/>
                    </a:lnTo>
                    <a:lnTo>
                      <a:pt x="876" y="264"/>
                    </a:lnTo>
                    <a:lnTo>
                      <a:pt x="876" y="264"/>
                    </a:lnTo>
                    <a:lnTo>
                      <a:pt x="876" y="266"/>
                    </a:lnTo>
                    <a:lnTo>
                      <a:pt x="876" y="266"/>
                    </a:lnTo>
                    <a:lnTo>
                      <a:pt x="876" y="266"/>
                    </a:lnTo>
                    <a:lnTo>
                      <a:pt x="876" y="267"/>
                    </a:lnTo>
                    <a:lnTo>
                      <a:pt x="876" y="267"/>
                    </a:lnTo>
                    <a:lnTo>
                      <a:pt x="874" y="269"/>
                    </a:lnTo>
                    <a:lnTo>
                      <a:pt x="874" y="269"/>
                    </a:lnTo>
                    <a:lnTo>
                      <a:pt x="874" y="271"/>
                    </a:lnTo>
                    <a:lnTo>
                      <a:pt x="874" y="271"/>
                    </a:lnTo>
                    <a:lnTo>
                      <a:pt x="874" y="271"/>
                    </a:lnTo>
                    <a:lnTo>
                      <a:pt x="876" y="271"/>
                    </a:lnTo>
                    <a:lnTo>
                      <a:pt x="876" y="273"/>
                    </a:lnTo>
                    <a:lnTo>
                      <a:pt x="876" y="273"/>
                    </a:lnTo>
                    <a:lnTo>
                      <a:pt x="876" y="273"/>
                    </a:lnTo>
                    <a:lnTo>
                      <a:pt x="876" y="275"/>
                    </a:lnTo>
                    <a:lnTo>
                      <a:pt x="876" y="275"/>
                    </a:lnTo>
                    <a:lnTo>
                      <a:pt x="876" y="276"/>
                    </a:lnTo>
                    <a:lnTo>
                      <a:pt x="876" y="276"/>
                    </a:lnTo>
                    <a:lnTo>
                      <a:pt x="876" y="278"/>
                    </a:lnTo>
                    <a:lnTo>
                      <a:pt x="876" y="278"/>
                    </a:lnTo>
                    <a:lnTo>
                      <a:pt x="876" y="280"/>
                    </a:lnTo>
                    <a:lnTo>
                      <a:pt x="876" y="280"/>
                    </a:lnTo>
                    <a:lnTo>
                      <a:pt x="876" y="282"/>
                    </a:lnTo>
                    <a:lnTo>
                      <a:pt x="876" y="282"/>
                    </a:lnTo>
                    <a:lnTo>
                      <a:pt x="876" y="282"/>
                    </a:lnTo>
                    <a:lnTo>
                      <a:pt x="876" y="282"/>
                    </a:lnTo>
                    <a:lnTo>
                      <a:pt x="876" y="284"/>
                    </a:lnTo>
                    <a:lnTo>
                      <a:pt x="876" y="284"/>
                    </a:lnTo>
                    <a:lnTo>
                      <a:pt x="876" y="284"/>
                    </a:lnTo>
                    <a:lnTo>
                      <a:pt x="876" y="284"/>
                    </a:lnTo>
                    <a:lnTo>
                      <a:pt x="876" y="284"/>
                    </a:lnTo>
                    <a:lnTo>
                      <a:pt x="877" y="284"/>
                    </a:lnTo>
                    <a:lnTo>
                      <a:pt x="877" y="284"/>
                    </a:lnTo>
                    <a:lnTo>
                      <a:pt x="877" y="284"/>
                    </a:lnTo>
                    <a:lnTo>
                      <a:pt x="877" y="285"/>
                    </a:lnTo>
                    <a:lnTo>
                      <a:pt x="879" y="285"/>
                    </a:lnTo>
                    <a:lnTo>
                      <a:pt x="879" y="285"/>
                    </a:lnTo>
                    <a:lnTo>
                      <a:pt x="879" y="287"/>
                    </a:lnTo>
                    <a:lnTo>
                      <a:pt x="879" y="287"/>
                    </a:lnTo>
                    <a:lnTo>
                      <a:pt x="879" y="287"/>
                    </a:lnTo>
                    <a:lnTo>
                      <a:pt x="879" y="287"/>
                    </a:lnTo>
                    <a:lnTo>
                      <a:pt x="881" y="287"/>
                    </a:lnTo>
                    <a:lnTo>
                      <a:pt x="881" y="287"/>
                    </a:lnTo>
                    <a:lnTo>
                      <a:pt x="881" y="289"/>
                    </a:lnTo>
                    <a:lnTo>
                      <a:pt x="881" y="289"/>
                    </a:lnTo>
                    <a:lnTo>
                      <a:pt x="881" y="289"/>
                    </a:lnTo>
                    <a:lnTo>
                      <a:pt x="881" y="291"/>
                    </a:lnTo>
                    <a:lnTo>
                      <a:pt x="881" y="291"/>
                    </a:lnTo>
                    <a:lnTo>
                      <a:pt x="881" y="293"/>
                    </a:lnTo>
                    <a:lnTo>
                      <a:pt x="881" y="293"/>
                    </a:lnTo>
                    <a:lnTo>
                      <a:pt x="881" y="293"/>
                    </a:lnTo>
                    <a:lnTo>
                      <a:pt x="881" y="295"/>
                    </a:lnTo>
                    <a:lnTo>
                      <a:pt x="881" y="295"/>
                    </a:lnTo>
                    <a:lnTo>
                      <a:pt x="881" y="295"/>
                    </a:lnTo>
                    <a:lnTo>
                      <a:pt x="881" y="296"/>
                    </a:lnTo>
                    <a:lnTo>
                      <a:pt x="881" y="296"/>
                    </a:lnTo>
                    <a:lnTo>
                      <a:pt x="883" y="298"/>
                    </a:lnTo>
                    <a:lnTo>
                      <a:pt x="883" y="298"/>
                    </a:lnTo>
                    <a:lnTo>
                      <a:pt x="883" y="298"/>
                    </a:lnTo>
                    <a:lnTo>
                      <a:pt x="883" y="300"/>
                    </a:lnTo>
                    <a:lnTo>
                      <a:pt x="883" y="300"/>
                    </a:lnTo>
                    <a:lnTo>
                      <a:pt x="883" y="300"/>
                    </a:lnTo>
                    <a:lnTo>
                      <a:pt x="883" y="302"/>
                    </a:lnTo>
                    <a:lnTo>
                      <a:pt x="883" y="304"/>
                    </a:lnTo>
                    <a:lnTo>
                      <a:pt x="883" y="304"/>
                    </a:lnTo>
                    <a:lnTo>
                      <a:pt x="883" y="304"/>
                    </a:lnTo>
                    <a:lnTo>
                      <a:pt x="885" y="304"/>
                    </a:lnTo>
                    <a:lnTo>
                      <a:pt x="885" y="304"/>
                    </a:lnTo>
                    <a:lnTo>
                      <a:pt x="885" y="304"/>
                    </a:lnTo>
                    <a:lnTo>
                      <a:pt x="885" y="304"/>
                    </a:lnTo>
                    <a:lnTo>
                      <a:pt x="886" y="304"/>
                    </a:lnTo>
                    <a:lnTo>
                      <a:pt x="886" y="305"/>
                    </a:lnTo>
                    <a:lnTo>
                      <a:pt x="886" y="305"/>
                    </a:lnTo>
                    <a:lnTo>
                      <a:pt x="888" y="305"/>
                    </a:lnTo>
                    <a:lnTo>
                      <a:pt x="888" y="305"/>
                    </a:lnTo>
                    <a:lnTo>
                      <a:pt x="888" y="305"/>
                    </a:lnTo>
                    <a:lnTo>
                      <a:pt x="890" y="305"/>
                    </a:lnTo>
                    <a:lnTo>
                      <a:pt x="890" y="305"/>
                    </a:lnTo>
                    <a:lnTo>
                      <a:pt x="890" y="305"/>
                    </a:lnTo>
                    <a:lnTo>
                      <a:pt x="890" y="305"/>
                    </a:lnTo>
                    <a:lnTo>
                      <a:pt x="890" y="305"/>
                    </a:lnTo>
                    <a:lnTo>
                      <a:pt x="890" y="305"/>
                    </a:lnTo>
                    <a:lnTo>
                      <a:pt x="890" y="305"/>
                    </a:lnTo>
                    <a:lnTo>
                      <a:pt x="890" y="305"/>
                    </a:lnTo>
                    <a:lnTo>
                      <a:pt x="890" y="305"/>
                    </a:lnTo>
                    <a:lnTo>
                      <a:pt x="890" y="305"/>
                    </a:lnTo>
                    <a:lnTo>
                      <a:pt x="890" y="307"/>
                    </a:lnTo>
                    <a:lnTo>
                      <a:pt x="890" y="307"/>
                    </a:lnTo>
                    <a:lnTo>
                      <a:pt x="888" y="307"/>
                    </a:lnTo>
                    <a:lnTo>
                      <a:pt x="888" y="307"/>
                    </a:lnTo>
                    <a:lnTo>
                      <a:pt x="888" y="309"/>
                    </a:lnTo>
                    <a:lnTo>
                      <a:pt x="888" y="311"/>
                    </a:lnTo>
                    <a:lnTo>
                      <a:pt x="888" y="311"/>
                    </a:lnTo>
                    <a:lnTo>
                      <a:pt x="888" y="313"/>
                    </a:lnTo>
                    <a:lnTo>
                      <a:pt x="888" y="313"/>
                    </a:lnTo>
                    <a:lnTo>
                      <a:pt x="888" y="314"/>
                    </a:lnTo>
                    <a:lnTo>
                      <a:pt x="888" y="314"/>
                    </a:lnTo>
                    <a:lnTo>
                      <a:pt x="888" y="314"/>
                    </a:lnTo>
                    <a:lnTo>
                      <a:pt x="888" y="314"/>
                    </a:lnTo>
                    <a:lnTo>
                      <a:pt x="888" y="316"/>
                    </a:lnTo>
                    <a:lnTo>
                      <a:pt x="888" y="316"/>
                    </a:lnTo>
                    <a:lnTo>
                      <a:pt x="888" y="316"/>
                    </a:lnTo>
                    <a:lnTo>
                      <a:pt x="888" y="316"/>
                    </a:lnTo>
                    <a:lnTo>
                      <a:pt x="888" y="316"/>
                    </a:lnTo>
                    <a:lnTo>
                      <a:pt x="888" y="316"/>
                    </a:lnTo>
                    <a:lnTo>
                      <a:pt x="888" y="318"/>
                    </a:lnTo>
                    <a:lnTo>
                      <a:pt x="886" y="318"/>
                    </a:lnTo>
                    <a:lnTo>
                      <a:pt x="886" y="318"/>
                    </a:lnTo>
                    <a:lnTo>
                      <a:pt x="886" y="318"/>
                    </a:lnTo>
                    <a:lnTo>
                      <a:pt x="886" y="318"/>
                    </a:lnTo>
                    <a:lnTo>
                      <a:pt x="886" y="318"/>
                    </a:lnTo>
                    <a:lnTo>
                      <a:pt x="885" y="318"/>
                    </a:lnTo>
                    <a:lnTo>
                      <a:pt x="885" y="318"/>
                    </a:lnTo>
                    <a:lnTo>
                      <a:pt x="885" y="320"/>
                    </a:lnTo>
                    <a:lnTo>
                      <a:pt x="885" y="320"/>
                    </a:lnTo>
                    <a:lnTo>
                      <a:pt x="883" y="320"/>
                    </a:lnTo>
                    <a:lnTo>
                      <a:pt x="883" y="322"/>
                    </a:lnTo>
                    <a:lnTo>
                      <a:pt x="883" y="322"/>
                    </a:lnTo>
                    <a:lnTo>
                      <a:pt x="883" y="323"/>
                    </a:lnTo>
                    <a:lnTo>
                      <a:pt x="883" y="323"/>
                    </a:lnTo>
                    <a:lnTo>
                      <a:pt x="883" y="323"/>
                    </a:lnTo>
                    <a:lnTo>
                      <a:pt x="883" y="323"/>
                    </a:lnTo>
                    <a:lnTo>
                      <a:pt x="883" y="325"/>
                    </a:lnTo>
                    <a:lnTo>
                      <a:pt x="883" y="325"/>
                    </a:lnTo>
                    <a:lnTo>
                      <a:pt x="883" y="325"/>
                    </a:lnTo>
                    <a:lnTo>
                      <a:pt x="883" y="325"/>
                    </a:lnTo>
                    <a:lnTo>
                      <a:pt x="881" y="325"/>
                    </a:lnTo>
                    <a:lnTo>
                      <a:pt x="881" y="325"/>
                    </a:lnTo>
                    <a:lnTo>
                      <a:pt x="881" y="327"/>
                    </a:lnTo>
                    <a:lnTo>
                      <a:pt x="881" y="327"/>
                    </a:lnTo>
                    <a:lnTo>
                      <a:pt x="881" y="327"/>
                    </a:lnTo>
                    <a:lnTo>
                      <a:pt x="881" y="329"/>
                    </a:lnTo>
                    <a:lnTo>
                      <a:pt x="879" y="331"/>
                    </a:lnTo>
                    <a:lnTo>
                      <a:pt x="879" y="331"/>
                    </a:lnTo>
                    <a:lnTo>
                      <a:pt x="879" y="331"/>
                    </a:lnTo>
                    <a:lnTo>
                      <a:pt x="879" y="333"/>
                    </a:lnTo>
                    <a:lnTo>
                      <a:pt x="879" y="334"/>
                    </a:lnTo>
                    <a:lnTo>
                      <a:pt x="879" y="336"/>
                    </a:lnTo>
                    <a:lnTo>
                      <a:pt x="879" y="336"/>
                    </a:lnTo>
                    <a:lnTo>
                      <a:pt x="879" y="336"/>
                    </a:lnTo>
                    <a:lnTo>
                      <a:pt x="879" y="338"/>
                    </a:lnTo>
                    <a:lnTo>
                      <a:pt x="879" y="338"/>
                    </a:lnTo>
                    <a:lnTo>
                      <a:pt x="879" y="338"/>
                    </a:lnTo>
                    <a:lnTo>
                      <a:pt x="879" y="340"/>
                    </a:lnTo>
                    <a:lnTo>
                      <a:pt x="879" y="340"/>
                    </a:lnTo>
                    <a:lnTo>
                      <a:pt x="877" y="340"/>
                    </a:lnTo>
                    <a:lnTo>
                      <a:pt x="877" y="340"/>
                    </a:lnTo>
                    <a:lnTo>
                      <a:pt x="877" y="340"/>
                    </a:lnTo>
                    <a:lnTo>
                      <a:pt x="877" y="342"/>
                    </a:lnTo>
                    <a:lnTo>
                      <a:pt x="877" y="342"/>
                    </a:lnTo>
                    <a:lnTo>
                      <a:pt x="876" y="342"/>
                    </a:lnTo>
                    <a:lnTo>
                      <a:pt x="876" y="342"/>
                    </a:lnTo>
                    <a:lnTo>
                      <a:pt x="876" y="342"/>
                    </a:lnTo>
                    <a:lnTo>
                      <a:pt x="876" y="343"/>
                    </a:lnTo>
                    <a:lnTo>
                      <a:pt x="876" y="343"/>
                    </a:lnTo>
                    <a:lnTo>
                      <a:pt x="876" y="343"/>
                    </a:lnTo>
                    <a:lnTo>
                      <a:pt x="876" y="345"/>
                    </a:lnTo>
                    <a:lnTo>
                      <a:pt x="874" y="345"/>
                    </a:lnTo>
                    <a:lnTo>
                      <a:pt x="874" y="347"/>
                    </a:lnTo>
                    <a:lnTo>
                      <a:pt x="874" y="347"/>
                    </a:lnTo>
                    <a:lnTo>
                      <a:pt x="874" y="347"/>
                    </a:lnTo>
                    <a:lnTo>
                      <a:pt x="874" y="347"/>
                    </a:lnTo>
                    <a:lnTo>
                      <a:pt x="874" y="349"/>
                    </a:lnTo>
                    <a:lnTo>
                      <a:pt x="874" y="351"/>
                    </a:lnTo>
                    <a:lnTo>
                      <a:pt x="874" y="351"/>
                    </a:lnTo>
                    <a:lnTo>
                      <a:pt x="872" y="351"/>
                    </a:lnTo>
                    <a:lnTo>
                      <a:pt x="872" y="352"/>
                    </a:lnTo>
                    <a:lnTo>
                      <a:pt x="872" y="352"/>
                    </a:lnTo>
                    <a:lnTo>
                      <a:pt x="870" y="354"/>
                    </a:lnTo>
                    <a:lnTo>
                      <a:pt x="870" y="356"/>
                    </a:lnTo>
                    <a:lnTo>
                      <a:pt x="868" y="356"/>
                    </a:lnTo>
                    <a:lnTo>
                      <a:pt x="868" y="356"/>
                    </a:lnTo>
                    <a:lnTo>
                      <a:pt x="868" y="356"/>
                    </a:lnTo>
                    <a:lnTo>
                      <a:pt x="867" y="356"/>
                    </a:lnTo>
                    <a:lnTo>
                      <a:pt x="867" y="358"/>
                    </a:lnTo>
                    <a:lnTo>
                      <a:pt x="867" y="358"/>
                    </a:lnTo>
                    <a:lnTo>
                      <a:pt x="867" y="358"/>
                    </a:lnTo>
                    <a:lnTo>
                      <a:pt x="867" y="358"/>
                    </a:lnTo>
                    <a:lnTo>
                      <a:pt x="867" y="360"/>
                    </a:lnTo>
                    <a:lnTo>
                      <a:pt x="867" y="360"/>
                    </a:lnTo>
                    <a:lnTo>
                      <a:pt x="867" y="360"/>
                    </a:lnTo>
                    <a:lnTo>
                      <a:pt x="867" y="361"/>
                    </a:lnTo>
                    <a:lnTo>
                      <a:pt x="867" y="361"/>
                    </a:lnTo>
                    <a:lnTo>
                      <a:pt x="865" y="361"/>
                    </a:lnTo>
                    <a:lnTo>
                      <a:pt x="865" y="363"/>
                    </a:lnTo>
                    <a:lnTo>
                      <a:pt x="865" y="365"/>
                    </a:lnTo>
                    <a:lnTo>
                      <a:pt x="865" y="365"/>
                    </a:lnTo>
                    <a:lnTo>
                      <a:pt x="865" y="365"/>
                    </a:lnTo>
                    <a:lnTo>
                      <a:pt x="865" y="365"/>
                    </a:lnTo>
                    <a:lnTo>
                      <a:pt x="865" y="365"/>
                    </a:lnTo>
                    <a:lnTo>
                      <a:pt x="865" y="367"/>
                    </a:lnTo>
                    <a:lnTo>
                      <a:pt x="865" y="367"/>
                    </a:lnTo>
                    <a:lnTo>
                      <a:pt x="865" y="367"/>
                    </a:lnTo>
                    <a:lnTo>
                      <a:pt x="865" y="367"/>
                    </a:lnTo>
                    <a:lnTo>
                      <a:pt x="865" y="369"/>
                    </a:lnTo>
                    <a:lnTo>
                      <a:pt x="865" y="369"/>
                    </a:lnTo>
                    <a:lnTo>
                      <a:pt x="865" y="370"/>
                    </a:lnTo>
                    <a:lnTo>
                      <a:pt x="865" y="370"/>
                    </a:lnTo>
                    <a:lnTo>
                      <a:pt x="865" y="370"/>
                    </a:lnTo>
                    <a:lnTo>
                      <a:pt x="865" y="372"/>
                    </a:lnTo>
                    <a:lnTo>
                      <a:pt x="865" y="372"/>
                    </a:lnTo>
                    <a:lnTo>
                      <a:pt x="865" y="372"/>
                    </a:lnTo>
                    <a:lnTo>
                      <a:pt x="865" y="372"/>
                    </a:lnTo>
                    <a:lnTo>
                      <a:pt x="865" y="374"/>
                    </a:lnTo>
                    <a:lnTo>
                      <a:pt x="867" y="374"/>
                    </a:lnTo>
                    <a:lnTo>
                      <a:pt x="867" y="374"/>
                    </a:lnTo>
                    <a:lnTo>
                      <a:pt x="867" y="374"/>
                    </a:lnTo>
                    <a:lnTo>
                      <a:pt x="867" y="374"/>
                    </a:lnTo>
                    <a:lnTo>
                      <a:pt x="867" y="374"/>
                    </a:lnTo>
                    <a:lnTo>
                      <a:pt x="867" y="376"/>
                    </a:lnTo>
                    <a:lnTo>
                      <a:pt x="868" y="376"/>
                    </a:lnTo>
                    <a:lnTo>
                      <a:pt x="868" y="376"/>
                    </a:lnTo>
                    <a:lnTo>
                      <a:pt x="870" y="376"/>
                    </a:lnTo>
                    <a:lnTo>
                      <a:pt x="870" y="374"/>
                    </a:lnTo>
                    <a:lnTo>
                      <a:pt x="870" y="376"/>
                    </a:lnTo>
                    <a:lnTo>
                      <a:pt x="870" y="376"/>
                    </a:lnTo>
                    <a:lnTo>
                      <a:pt x="872" y="376"/>
                    </a:lnTo>
                    <a:lnTo>
                      <a:pt x="872" y="376"/>
                    </a:lnTo>
                    <a:lnTo>
                      <a:pt x="872" y="378"/>
                    </a:lnTo>
                    <a:lnTo>
                      <a:pt x="870" y="378"/>
                    </a:lnTo>
                    <a:lnTo>
                      <a:pt x="870" y="378"/>
                    </a:lnTo>
                    <a:lnTo>
                      <a:pt x="870" y="380"/>
                    </a:lnTo>
                    <a:lnTo>
                      <a:pt x="870" y="380"/>
                    </a:lnTo>
                    <a:lnTo>
                      <a:pt x="870" y="380"/>
                    </a:lnTo>
                    <a:lnTo>
                      <a:pt x="870" y="381"/>
                    </a:lnTo>
                    <a:lnTo>
                      <a:pt x="870" y="381"/>
                    </a:lnTo>
                    <a:lnTo>
                      <a:pt x="870" y="383"/>
                    </a:lnTo>
                    <a:lnTo>
                      <a:pt x="870" y="383"/>
                    </a:lnTo>
                    <a:lnTo>
                      <a:pt x="870" y="383"/>
                    </a:lnTo>
                    <a:lnTo>
                      <a:pt x="872" y="383"/>
                    </a:lnTo>
                    <a:lnTo>
                      <a:pt x="872" y="385"/>
                    </a:lnTo>
                    <a:lnTo>
                      <a:pt x="870" y="385"/>
                    </a:lnTo>
                    <a:lnTo>
                      <a:pt x="870" y="387"/>
                    </a:lnTo>
                    <a:lnTo>
                      <a:pt x="870" y="387"/>
                    </a:lnTo>
                    <a:lnTo>
                      <a:pt x="870" y="387"/>
                    </a:lnTo>
                    <a:lnTo>
                      <a:pt x="870" y="389"/>
                    </a:lnTo>
                    <a:lnTo>
                      <a:pt x="870" y="389"/>
                    </a:lnTo>
                    <a:lnTo>
                      <a:pt x="870" y="392"/>
                    </a:lnTo>
                    <a:lnTo>
                      <a:pt x="870" y="392"/>
                    </a:lnTo>
                    <a:lnTo>
                      <a:pt x="870" y="392"/>
                    </a:lnTo>
                    <a:lnTo>
                      <a:pt x="870" y="392"/>
                    </a:lnTo>
                    <a:lnTo>
                      <a:pt x="870" y="394"/>
                    </a:lnTo>
                    <a:lnTo>
                      <a:pt x="870" y="394"/>
                    </a:lnTo>
                    <a:lnTo>
                      <a:pt x="870" y="394"/>
                    </a:lnTo>
                    <a:lnTo>
                      <a:pt x="870" y="396"/>
                    </a:lnTo>
                    <a:lnTo>
                      <a:pt x="868" y="396"/>
                    </a:lnTo>
                    <a:lnTo>
                      <a:pt x="868" y="396"/>
                    </a:lnTo>
                    <a:lnTo>
                      <a:pt x="868" y="398"/>
                    </a:lnTo>
                    <a:lnTo>
                      <a:pt x="867" y="398"/>
                    </a:lnTo>
                    <a:lnTo>
                      <a:pt x="867" y="398"/>
                    </a:lnTo>
                    <a:lnTo>
                      <a:pt x="867" y="401"/>
                    </a:lnTo>
                    <a:lnTo>
                      <a:pt x="867" y="401"/>
                    </a:lnTo>
                    <a:lnTo>
                      <a:pt x="867" y="401"/>
                    </a:lnTo>
                    <a:lnTo>
                      <a:pt x="867" y="403"/>
                    </a:lnTo>
                    <a:lnTo>
                      <a:pt x="867" y="403"/>
                    </a:lnTo>
                    <a:lnTo>
                      <a:pt x="867" y="405"/>
                    </a:lnTo>
                    <a:lnTo>
                      <a:pt x="867" y="405"/>
                    </a:lnTo>
                    <a:lnTo>
                      <a:pt x="868" y="405"/>
                    </a:lnTo>
                    <a:lnTo>
                      <a:pt x="868" y="407"/>
                    </a:lnTo>
                    <a:lnTo>
                      <a:pt x="868" y="408"/>
                    </a:lnTo>
                    <a:lnTo>
                      <a:pt x="868" y="408"/>
                    </a:lnTo>
                    <a:lnTo>
                      <a:pt x="870" y="410"/>
                    </a:lnTo>
                    <a:lnTo>
                      <a:pt x="870" y="410"/>
                    </a:lnTo>
                    <a:lnTo>
                      <a:pt x="870" y="410"/>
                    </a:lnTo>
                    <a:lnTo>
                      <a:pt x="870" y="410"/>
                    </a:lnTo>
                    <a:lnTo>
                      <a:pt x="870" y="412"/>
                    </a:lnTo>
                    <a:lnTo>
                      <a:pt x="870" y="412"/>
                    </a:lnTo>
                    <a:lnTo>
                      <a:pt x="870" y="414"/>
                    </a:lnTo>
                    <a:lnTo>
                      <a:pt x="870" y="414"/>
                    </a:lnTo>
                    <a:lnTo>
                      <a:pt x="870" y="414"/>
                    </a:lnTo>
                    <a:lnTo>
                      <a:pt x="870" y="414"/>
                    </a:lnTo>
                    <a:lnTo>
                      <a:pt x="872" y="414"/>
                    </a:lnTo>
                    <a:lnTo>
                      <a:pt x="872" y="414"/>
                    </a:lnTo>
                    <a:lnTo>
                      <a:pt x="872" y="416"/>
                    </a:lnTo>
                    <a:lnTo>
                      <a:pt x="872" y="416"/>
                    </a:lnTo>
                    <a:lnTo>
                      <a:pt x="872" y="416"/>
                    </a:lnTo>
                    <a:lnTo>
                      <a:pt x="872" y="416"/>
                    </a:lnTo>
                    <a:lnTo>
                      <a:pt x="870" y="416"/>
                    </a:lnTo>
                    <a:lnTo>
                      <a:pt x="870" y="416"/>
                    </a:lnTo>
                    <a:lnTo>
                      <a:pt x="870" y="418"/>
                    </a:lnTo>
                    <a:lnTo>
                      <a:pt x="870" y="418"/>
                    </a:lnTo>
                    <a:lnTo>
                      <a:pt x="870" y="418"/>
                    </a:lnTo>
                    <a:lnTo>
                      <a:pt x="870" y="418"/>
                    </a:lnTo>
                    <a:lnTo>
                      <a:pt x="872" y="418"/>
                    </a:lnTo>
                    <a:lnTo>
                      <a:pt x="872" y="419"/>
                    </a:lnTo>
                    <a:lnTo>
                      <a:pt x="872" y="419"/>
                    </a:lnTo>
                    <a:lnTo>
                      <a:pt x="872" y="419"/>
                    </a:lnTo>
                    <a:lnTo>
                      <a:pt x="874" y="421"/>
                    </a:lnTo>
                    <a:lnTo>
                      <a:pt x="874" y="421"/>
                    </a:lnTo>
                    <a:lnTo>
                      <a:pt x="874" y="421"/>
                    </a:lnTo>
                    <a:lnTo>
                      <a:pt x="874" y="423"/>
                    </a:lnTo>
                    <a:lnTo>
                      <a:pt x="874" y="423"/>
                    </a:lnTo>
                    <a:lnTo>
                      <a:pt x="874" y="423"/>
                    </a:lnTo>
                    <a:lnTo>
                      <a:pt x="874" y="423"/>
                    </a:lnTo>
                    <a:lnTo>
                      <a:pt x="874" y="425"/>
                    </a:lnTo>
                    <a:lnTo>
                      <a:pt x="874" y="425"/>
                    </a:lnTo>
                    <a:lnTo>
                      <a:pt x="876" y="425"/>
                    </a:lnTo>
                    <a:lnTo>
                      <a:pt x="876" y="427"/>
                    </a:lnTo>
                    <a:lnTo>
                      <a:pt x="876" y="427"/>
                    </a:lnTo>
                    <a:lnTo>
                      <a:pt x="876" y="427"/>
                    </a:lnTo>
                    <a:lnTo>
                      <a:pt x="876" y="428"/>
                    </a:lnTo>
                    <a:lnTo>
                      <a:pt x="876" y="428"/>
                    </a:lnTo>
                    <a:lnTo>
                      <a:pt x="876" y="428"/>
                    </a:lnTo>
                    <a:lnTo>
                      <a:pt x="876" y="430"/>
                    </a:lnTo>
                    <a:lnTo>
                      <a:pt x="876" y="430"/>
                    </a:lnTo>
                    <a:lnTo>
                      <a:pt x="877" y="430"/>
                    </a:lnTo>
                    <a:lnTo>
                      <a:pt x="877" y="430"/>
                    </a:lnTo>
                    <a:lnTo>
                      <a:pt x="877" y="430"/>
                    </a:lnTo>
                    <a:lnTo>
                      <a:pt x="877" y="432"/>
                    </a:lnTo>
                    <a:lnTo>
                      <a:pt x="877" y="432"/>
                    </a:lnTo>
                    <a:lnTo>
                      <a:pt x="877" y="434"/>
                    </a:lnTo>
                    <a:lnTo>
                      <a:pt x="877" y="434"/>
                    </a:lnTo>
                    <a:lnTo>
                      <a:pt x="877" y="434"/>
                    </a:lnTo>
                    <a:lnTo>
                      <a:pt x="877" y="434"/>
                    </a:lnTo>
                    <a:lnTo>
                      <a:pt x="879" y="434"/>
                    </a:lnTo>
                    <a:lnTo>
                      <a:pt x="879" y="436"/>
                    </a:lnTo>
                    <a:lnTo>
                      <a:pt x="879" y="436"/>
                    </a:lnTo>
                    <a:lnTo>
                      <a:pt x="879" y="437"/>
                    </a:lnTo>
                    <a:lnTo>
                      <a:pt x="879" y="437"/>
                    </a:lnTo>
                    <a:lnTo>
                      <a:pt x="881" y="437"/>
                    </a:lnTo>
                    <a:lnTo>
                      <a:pt x="881" y="437"/>
                    </a:lnTo>
                    <a:lnTo>
                      <a:pt x="881" y="437"/>
                    </a:lnTo>
                    <a:lnTo>
                      <a:pt x="881" y="439"/>
                    </a:lnTo>
                    <a:lnTo>
                      <a:pt x="881" y="439"/>
                    </a:lnTo>
                    <a:lnTo>
                      <a:pt x="883" y="439"/>
                    </a:lnTo>
                    <a:lnTo>
                      <a:pt x="883" y="439"/>
                    </a:lnTo>
                    <a:lnTo>
                      <a:pt x="883" y="441"/>
                    </a:lnTo>
                    <a:lnTo>
                      <a:pt x="883" y="441"/>
                    </a:lnTo>
                    <a:lnTo>
                      <a:pt x="883" y="441"/>
                    </a:lnTo>
                    <a:lnTo>
                      <a:pt x="883" y="441"/>
                    </a:lnTo>
                    <a:lnTo>
                      <a:pt x="883" y="443"/>
                    </a:lnTo>
                    <a:lnTo>
                      <a:pt x="883" y="443"/>
                    </a:lnTo>
                    <a:lnTo>
                      <a:pt x="883" y="443"/>
                    </a:lnTo>
                    <a:lnTo>
                      <a:pt x="883" y="445"/>
                    </a:lnTo>
                    <a:lnTo>
                      <a:pt x="883" y="445"/>
                    </a:lnTo>
                    <a:lnTo>
                      <a:pt x="883" y="445"/>
                    </a:lnTo>
                    <a:lnTo>
                      <a:pt x="883" y="445"/>
                    </a:lnTo>
                    <a:lnTo>
                      <a:pt x="881" y="445"/>
                    </a:lnTo>
                    <a:lnTo>
                      <a:pt x="881" y="446"/>
                    </a:lnTo>
                    <a:lnTo>
                      <a:pt x="881" y="446"/>
                    </a:lnTo>
                    <a:lnTo>
                      <a:pt x="881" y="446"/>
                    </a:lnTo>
                    <a:lnTo>
                      <a:pt x="881" y="446"/>
                    </a:lnTo>
                    <a:lnTo>
                      <a:pt x="883" y="446"/>
                    </a:lnTo>
                    <a:lnTo>
                      <a:pt x="883" y="448"/>
                    </a:lnTo>
                    <a:lnTo>
                      <a:pt x="883" y="448"/>
                    </a:lnTo>
                    <a:lnTo>
                      <a:pt x="883" y="448"/>
                    </a:lnTo>
                    <a:lnTo>
                      <a:pt x="883" y="448"/>
                    </a:lnTo>
                    <a:lnTo>
                      <a:pt x="885" y="448"/>
                    </a:lnTo>
                    <a:lnTo>
                      <a:pt x="885" y="448"/>
                    </a:lnTo>
                    <a:lnTo>
                      <a:pt x="885" y="448"/>
                    </a:lnTo>
                    <a:lnTo>
                      <a:pt x="886" y="448"/>
                    </a:lnTo>
                    <a:lnTo>
                      <a:pt x="886" y="448"/>
                    </a:lnTo>
                    <a:lnTo>
                      <a:pt x="886" y="448"/>
                    </a:lnTo>
                    <a:lnTo>
                      <a:pt x="888" y="448"/>
                    </a:lnTo>
                    <a:lnTo>
                      <a:pt x="888" y="450"/>
                    </a:lnTo>
                    <a:lnTo>
                      <a:pt x="888" y="452"/>
                    </a:lnTo>
                    <a:lnTo>
                      <a:pt x="888" y="452"/>
                    </a:lnTo>
                    <a:lnTo>
                      <a:pt x="888" y="452"/>
                    </a:lnTo>
                    <a:lnTo>
                      <a:pt x="886" y="452"/>
                    </a:lnTo>
                    <a:lnTo>
                      <a:pt x="886" y="452"/>
                    </a:lnTo>
                    <a:lnTo>
                      <a:pt x="886" y="452"/>
                    </a:lnTo>
                    <a:lnTo>
                      <a:pt x="886" y="454"/>
                    </a:lnTo>
                    <a:lnTo>
                      <a:pt x="886" y="454"/>
                    </a:lnTo>
                    <a:lnTo>
                      <a:pt x="888" y="454"/>
                    </a:lnTo>
                    <a:lnTo>
                      <a:pt x="888" y="454"/>
                    </a:lnTo>
                    <a:lnTo>
                      <a:pt x="886" y="456"/>
                    </a:lnTo>
                    <a:lnTo>
                      <a:pt x="886" y="456"/>
                    </a:lnTo>
                    <a:lnTo>
                      <a:pt x="886" y="456"/>
                    </a:lnTo>
                    <a:lnTo>
                      <a:pt x="886" y="456"/>
                    </a:lnTo>
                    <a:lnTo>
                      <a:pt x="885" y="456"/>
                    </a:lnTo>
                    <a:lnTo>
                      <a:pt x="886" y="456"/>
                    </a:lnTo>
                    <a:lnTo>
                      <a:pt x="886" y="456"/>
                    </a:lnTo>
                    <a:lnTo>
                      <a:pt x="886" y="456"/>
                    </a:lnTo>
                    <a:lnTo>
                      <a:pt x="886" y="457"/>
                    </a:lnTo>
                    <a:lnTo>
                      <a:pt x="888" y="457"/>
                    </a:lnTo>
                    <a:lnTo>
                      <a:pt x="888" y="457"/>
                    </a:lnTo>
                    <a:lnTo>
                      <a:pt x="888" y="457"/>
                    </a:lnTo>
                    <a:lnTo>
                      <a:pt x="886" y="459"/>
                    </a:lnTo>
                    <a:lnTo>
                      <a:pt x="886" y="459"/>
                    </a:lnTo>
                    <a:lnTo>
                      <a:pt x="886" y="459"/>
                    </a:lnTo>
                    <a:lnTo>
                      <a:pt x="886" y="459"/>
                    </a:lnTo>
                    <a:lnTo>
                      <a:pt x="886" y="459"/>
                    </a:lnTo>
                    <a:lnTo>
                      <a:pt x="886" y="459"/>
                    </a:lnTo>
                    <a:lnTo>
                      <a:pt x="886" y="459"/>
                    </a:lnTo>
                    <a:lnTo>
                      <a:pt x="888" y="461"/>
                    </a:lnTo>
                    <a:lnTo>
                      <a:pt x="888" y="461"/>
                    </a:lnTo>
                    <a:lnTo>
                      <a:pt x="888" y="463"/>
                    </a:lnTo>
                    <a:lnTo>
                      <a:pt x="888" y="463"/>
                    </a:lnTo>
                    <a:lnTo>
                      <a:pt x="888" y="463"/>
                    </a:lnTo>
                    <a:lnTo>
                      <a:pt x="888" y="463"/>
                    </a:lnTo>
                    <a:lnTo>
                      <a:pt x="888" y="463"/>
                    </a:lnTo>
                    <a:lnTo>
                      <a:pt x="888" y="463"/>
                    </a:lnTo>
                    <a:lnTo>
                      <a:pt x="888" y="465"/>
                    </a:lnTo>
                    <a:lnTo>
                      <a:pt x="890" y="465"/>
                    </a:lnTo>
                    <a:lnTo>
                      <a:pt x="890" y="465"/>
                    </a:lnTo>
                    <a:lnTo>
                      <a:pt x="890" y="465"/>
                    </a:lnTo>
                    <a:lnTo>
                      <a:pt x="890" y="465"/>
                    </a:lnTo>
                    <a:lnTo>
                      <a:pt x="890" y="466"/>
                    </a:lnTo>
                    <a:lnTo>
                      <a:pt x="890" y="466"/>
                    </a:lnTo>
                    <a:lnTo>
                      <a:pt x="890" y="466"/>
                    </a:lnTo>
                    <a:lnTo>
                      <a:pt x="890" y="466"/>
                    </a:lnTo>
                    <a:lnTo>
                      <a:pt x="890" y="468"/>
                    </a:lnTo>
                    <a:lnTo>
                      <a:pt x="890" y="468"/>
                    </a:lnTo>
                    <a:lnTo>
                      <a:pt x="890" y="468"/>
                    </a:lnTo>
                    <a:lnTo>
                      <a:pt x="890" y="468"/>
                    </a:lnTo>
                    <a:lnTo>
                      <a:pt x="890" y="470"/>
                    </a:lnTo>
                    <a:lnTo>
                      <a:pt x="888" y="470"/>
                    </a:lnTo>
                    <a:lnTo>
                      <a:pt x="888" y="470"/>
                    </a:lnTo>
                    <a:lnTo>
                      <a:pt x="890" y="470"/>
                    </a:lnTo>
                    <a:lnTo>
                      <a:pt x="890" y="472"/>
                    </a:lnTo>
                    <a:lnTo>
                      <a:pt x="890" y="474"/>
                    </a:lnTo>
                    <a:lnTo>
                      <a:pt x="890" y="474"/>
                    </a:lnTo>
                    <a:lnTo>
                      <a:pt x="890" y="474"/>
                    </a:lnTo>
                    <a:lnTo>
                      <a:pt x="890" y="474"/>
                    </a:lnTo>
                    <a:lnTo>
                      <a:pt x="890" y="474"/>
                    </a:lnTo>
                    <a:lnTo>
                      <a:pt x="890" y="475"/>
                    </a:lnTo>
                    <a:lnTo>
                      <a:pt x="890" y="475"/>
                    </a:lnTo>
                    <a:lnTo>
                      <a:pt x="892" y="477"/>
                    </a:lnTo>
                    <a:lnTo>
                      <a:pt x="894" y="477"/>
                    </a:lnTo>
                    <a:lnTo>
                      <a:pt x="894" y="477"/>
                    </a:lnTo>
                    <a:lnTo>
                      <a:pt x="895" y="477"/>
                    </a:lnTo>
                    <a:lnTo>
                      <a:pt x="895" y="479"/>
                    </a:lnTo>
                    <a:lnTo>
                      <a:pt x="895" y="479"/>
                    </a:lnTo>
                    <a:lnTo>
                      <a:pt x="895" y="479"/>
                    </a:lnTo>
                    <a:lnTo>
                      <a:pt x="895" y="483"/>
                    </a:lnTo>
                    <a:lnTo>
                      <a:pt x="895" y="483"/>
                    </a:lnTo>
                    <a:lnTo>
                      <a:pt x="895" y="483"/>
                    </a:lnTo>
                    <a:lnTo>
                      <a:pt x="895" y="484"/>
                    </a:lnTo>
                    <a:lnTo>
                      <a:pt x="895" y="484"/>
                    </a:lnTo>
                    <a:lnTo>
                      <a:pt x="895" y="484"/>
                    </a:lnTo>
                    <a:lnTo>
                      <a:pt x="894" y="484"/>
                    </a:lnTo>
                    <a:lnTo>
                      <a:pt x="894" y="484"/>
                    </a:lnTo>
                    <a:lnTo>
                      <a:pt x="892" y="484"/>
                    </a:lnTo>
                    <a:lnTo>
                      <a:pt x="892" y="484"/>
                    </a:lnTo>
                    <a:lnTo>
                      <a:pt x="892" y="484"/>
                    </a:lnTo>
                    <a:lnTo>
                      <a:pt x="892" y="486"/>
                    </a:lnTo>
                    <a:lnTo>
                      <a:pt x="892" y="486"/>
                    </a:lnTo>
                    <a:lnTo>
                      <a:pt x="890" y="486"/>
                    </a:lnTo>
                    <a:lnTo>
                      <a:pt x="890" y="488"/>
                    </a:lnTo>
                    <a:lnTo>
                      <a:pt x="890" y="488"/>
                    </a:lnTo>
                    <a:lnTo>
                      <a:pt x="890" y="488"/>
                    </a:lnTo>
                    <a:lnTo>
                      <a:pt x="890" y="488"/>
                    </a:lnTo>
                    <a:lnTo>
                      <a:pt x="890" y="488"/>
                    </a:lnTo>
                    <a:lnTo>
                      <a:pt x="888" y="490"/>
                    </a:lnTo>
                    <a:lnTo>
                      <a:pt x="888" y="490"/>
                    </a:lnTo>
                    <a:lnTo>
                      <a:pt x="888" y="490"/>
                    </a:lnTo>
                    <a:lnTo>
                      <a:pt x="888" y="490"/>
                    </a:lnTo>
                    <a:lnTo>
                      <a:pt x="888" y="490"/>
                    </a:lnTo>
                    <a:lnTo>
                      <a:pt x="886" y="490"/>
                    </a:lnTo>
                    <a:lnTo>
                      <a:pt x="886" y="492"/>
                    </a:lnTo>
                    <a:lnTo>
                      <a:pt x="886" y="492"/>
                    </a:lnTo>
                    <a:lnTo>
                      <a:pt x="885" y="494"/>
                    </a:lnTo>
                    <a:lnTo>
                      <a:pt x="885" y="494"/>
                    </a:lnTo>
                    <a:lnTo>
                      <a:pt x="885" y="494"/>
                    </a:lnTo>
                    <a:lnTo>
                      <a:pt x="883" y="494"/>
                    </a:lnTo>
                    <a:lnTo>
                      <a:pt x="883" y="495"/>
                    </a:lnTo>
                    <a:lnTo>
                      <a:pt x="883" y="495"/>
                    </a:lnTo>
                    <a:lnTo>
                      <a:pt x="881" y="497"/>
                    </a:lnTo>
                    <a:lnTo>
                      <a:pt x="881" y="497"/>
                    </a:lnTo>
                    <a:lnTo>
                      <a:pt x="881" y="497"/>
                    </a:lnTo>
                    <a:lnTo>
                      <a:pt x="881" y="499"/>
                    </a:lnTo>
                    <a:lnTo>
                      <a:pt x="879" y="499"/>
                    </a:lnTo>
                    <a:lnTo>
                      <a:pt x="879" y="499"/>
                    </a:lnTo>
                    <a:lnTo>
                      <a:pt x="879" y="501"/>
                    </a:lnTo>
                    <a:lnTo>
                      <a:pt x="877" y="501"/>
                    </a:lnTo>
                    <a:lnTo>
                      <a:pt x="877" y="501"/>
                    </a:lnTo>
                    <a:lnTo>
                      <a:pt x="877" y="501"/>
                    </a:lnTo>
                    <a:lnTo>
                      <a:pt x="876" y="503"/>
                    </a:lnTo>
                    <a:lnTo>
                      <a:pt x="876" y="503"/>
                    </a:lnTo>
                    <a:lnTo>
                      <a:pt x="876" y="504"/>
                    </a:lnTo>
                    <a:lnTo>
                      <a:pt x="876" y="504"/>
                    </a:lnTo>
                    <a:lnTo>
                      <a:pt x="874" y="504"/>
                    </a:lnTo>
                    <a:lnTo>
                      <a:pt x="874" y="504"/>
                    </a:lnTo>
                    <a:lnTo>
                      <a:pt x="874" y="504"/>
                    </a:lnTo>
                    <a:lnTo>
                      <a:pt x="872" y="504"/>
                    </a:lnTo>
                    <a:lnTo>
                      <a:pt x="872" y="504"/>
                    </a:lnTo>
                    <a:lnTo>
                      <a:pt x="872" y="504"/>
                    </a:lnTo>
                    <a:lnTo>
                      <a:pt x="872" y="504"/>
                    </a:lnTo>
                    <a:lnTo>
                      <a:pt x="872" y="506"/>
                    </a:lnTo>
                    <a:lnTo>
                      <a:pt x="870" y="506"/>
                    </a:lnTo>
                    <a:lnTo>
                      <a:pt x="870" y="506"/>
                    </a:lnTo>
                    <a:lnTo>
                      <a:pt x="870" y="506"/>
                    </a:lnTo>
                    <a:lnTo>
                      <a:pt x="870" y="506"/>
                    </a:lnTo>
                    <a:lnTo>
                      <a:pt x="870" y="506"/>
                    </a:lnTo>
                    <a:lnTo>
                      <a:pt x="870" y="506"/>
                    </a:lnTo>
                    <a:lnTo>
                      <a:pt x="868" y="506"/>
                    </a:lnTo>
                    <a:lnTo>
                      <a:pt x="868" y="506"/>
                    </a:lnTo>
                    <a:lnTo>
                      <a:pt x="868" y="506"/>
                    </a:lnTo>
                    <a:lnTo>
                      <a:pt x="868" y="506"/>
                    </a:lnTo>
                    <a:lnTo>
                      <a:pt x="867" y="506"/>
                    </a:lnTo>
                    <a:lnTo>
                      <a:pt x="867" y="506"/>
                    </a:lnTo>
                    <a:lnTo>
                      <a:pt x="867" y="506"/>
                    </a:lnTo>
                    <a:lnTo>
                      <a:pt x="867" y="506"/>
                    </a:lnTo>
                    <a:lnTo>
                      <a:pt x="865" y="506"/>
                    </a:lnTo>
                    <a:lnTo>
                      <a:pt x="865" y="506"/>
                    </a:lnTo>
                    <a:lnTo>
                      <a:pt x="865" y="506"/>
                    </a:lnTo>
                    <a:lnTo>
                      <a:pt x="865" y="506"/>
                    </a:lnTo>
                    <a:lnTo>
                      <a:pt x="865" y="504"/>
                    </a:lnTo>
                    <a:lnTo>
                      <a:pt x="863" y="504"/>
                    </a:lnTo>
                    <a:lnTo>
                      <a:pt x="863" y="504"/>
                    </a:lnTo>
                    <a:lnTo>
                      <a:pt x="863" y="504"/>
                    </a:lnTo>
                    <a:lnTo>
                      <a:pt x="863" y="504"/>
                    </a:lnTo>
                    <a:lnTo>
                      <a:pt x="863" y="504"/>
                    </a:lnTo>
                    <a:lnTo>
                      <a:pt x="861" y="504"/>
                    </a:lnTo>
                    <a:lnTo>
                      <a:pt x="861" y="504"/>
                    </a:lnTo>
                    <a:lnTo>
                      <a:pt x="861" y="504"/>
                    </a:lnTo>
                    <a:lnTo>
                      <a:pt x="861" y="504"/>
                    </a:lnTo>
                    <a:lnTo>
                      <a:pt x="859" y="504"/>
                    </a:lnTo>
                    <a:lnTo>
                      <a:pt x="857" y="504"/>
                    </a:lnTo>
                    <a:lnTo>
                      <a:pt x="857" y="504"/>
                    </a:lnTo>
                    <a:lnTo>
                      <a:pt x="856" y="504"/>
                    </a:lnTo>
                    <a:lnTo>
                      <a:pt x="856" y="504"/>
                    </a:lnTo>
                    <a:lnTo>
                      <a:pt x="852" y="504"/>
                    </a:lnTo>
                    <a:lnTo>
                      <a:pt x="850" y="504"/>
                    </a:lnTo>
                    <a:lnTo>
                      <a:pt x="850" y="504"/>
                    </a:lnTo>
                    <a:lnTo>
                      <a:pt x="850" y="504"/>
                    </a:lnTo>
                    <a:lnTo>
                      <a:pt x="850" y="504"/>
                    </a:lnTo>
                    <a:lnTo>
                      <a:pt x="848" y="504"/>
                    </a:lnTo>
                    <a:lnTo>
                      <a:pt x="847" y="504"/>
                    </a:lnTo>
                    <a:lnTo>
                      <a:pt x="847" y="504"/>
                    </a:lnTo>
                    <a:lnTo>
                      <a:pt x="847" y="504"/>
                    </a:lnTo>
                    <a:lnTo>
                      <a:pt x="847" y="506"/>
                    </a:lnTo>
                    <a:lnTo>
                      <a:pt x="845" y="506"/>
                    </a:lnTo>
                    <a:lnTo>
                      <a:pt x="845" y="506"/>
                    </a:lnTo>
                    <a:lnTo>
                      <a:pt x="845" y="506"/>
                    </a:lnTo>
                    <a:lnTo>
                      <a:pt x="845" y="506"/>
                    </a:lnTo>
                    <a:lnTo>
                      <a:pt x="843" y="508"/>
                    </a:lnTo>
                    <a:lnTo>
                      <a:pt x="843" y="508"/>
                    </a:lnTo>
                    <a:lnTo>
                      <a:pt x="843" y="508"/>
                    </a:lnTo>
                    <a:lnTo>
                      <a:pt x="843" y="508"/>
                    </a:lnTo>
                    <a:lnTo>
                      <a:pt x="843" y="508"/>
                    </a:lnTo>
                    <a:lnTo>
                      <a:pt x="841" y="508"/>
                    </a:lnTo>
                    <a:lnTo>
                      <a:pt x="841" y="508"/>
                    </a:lnTo>
                    <a:lnTo>
                      <a:pt x="841" y="508"/>
                    </a:lnTo>
                    <a:lnTo>
                      <a:pt x="841" y="508"/>
                    </a:lnTo>
                    <a:lnTo>
                      <a:pt x="839" y="508"/>
                    </a:lnTo>
                    <a:lnTo>
                      <a:pt x="838" y="508"/>
                    </a:lnTo>
                    <a:lnTo>
                      <a:pt x="838" y="508"/>
                    </a:lnTo>
                    <a:lnTo>
                      <a:pt x="838" y="508"/>
                    </a:lnTo>
                    <a:lnTo>
                      <a:pt x="838" y="508"/>
                    </a:lnTo>
                    <a:lnTo>
                      <a:pt x="836" y="508"/>
                    </a:lnTo>
                    <a:lnTo>
                      <a:pt x="836" y="508"/>
                    </a:lnTo>
                    <a:lnTo>
                      <a:pt x="836" y="508"/>
                    </a:lnTo>
                    <a:lnTo>
                      <a:pt x="836" y="508"/>
                    </a:lnTo>
                    <a:lnTo>
                      <a:pt x="836" y="508"/>
                    </a:lnTo>
                    <a:lnTo>
                      <a:pt x="836" y="508"/>
                    </a:lnTo>
                    <a:lnTo>
                      <a:pt x="836" y="508"/>
                    </a:lnTo>
                    <a:lnTo>
                      <a:pt x="834" y="508"/>
                    </a:lnTo>
                    <a:lnTo>
                      <a:pt x="834" y="508"/>
                    </a:lnTo>
                    <a:lnTo>
                      <a:pt x="834" y="506"/>
                    </a:lnTo>
                    <a:lnTo>
                      <a:pt x="834" y="506"/>
                    </a:lnTo>
                    <a:lnTo>
                      <a:pt x="832" y="506"/>
                    </a:lnTo>
                    <a:lnTo>
                      <a:pt x="832" y="506"/>
                    </a:lnTo>
                    <a:lnTo>
                      <a:pt x="832" y="506"/>
                    </a:lnTo>
                    <a:lnTo>
                      <a:pt x="830" y="506"/>
                    </a:lnTo>
                    <a:lnTo>
                      <a:pt x="830" y="506"/>
                    </a:lnTo>
                    <a:lnTo>
                      <a:pt x="830" y="504"/>
                    </a:lnTo>
                    <a:lnTo>
                      <a:pt x="829" y="503"/>
                    </a:lnTo>
                    <a:lnTo>
                      <a:pt x="829" y="503"/>
                    </a:lnTo>
                    <a:lnTo>
                      <a:pt x="829" y="503"/>
                    </a:lnTo>
                    <a:lnTo>
                      <a:pt x="827" y="503"/>
                    </a:lnTo>
                    <a:lnTo>
                      <a:pt x="827" y="503"/>
                    </a:lnTo>
                    <a:lnTo>
                      <a:pt x="827" y="503"/>
                    </a:lnTo>
                    <a:lnTo>
                      <a:pt x="827" y="503"/>
                    </a:lnTo>
                    <a:lnTo>
                      <a:pt x="825" y="503"/>
                    </a:lnTo>
                    <a:lnTo>
                      <a:pt x="825" y="503"/>
                    </a:lnTo>
                    <a:lnTo>
                      <a:pt x="825" y="503"/>
                    </a:lnTo>
                    <a:lnTo>
                      <a:pt x="823" y="503"/>
                    </a:lnTo>
                    <a:lnTo>
                      <a:pt x="823" y="503"/>
                    </a:lnTo>
                    <a:lnTo>
                      <a:pt x="821" y="503"/>
                    </a:lnTo>
                    <a:lnTo>
                      <a:pt x="821" y="503"/>
                    </a:lnTo>
                    <a:lnTo>
                      <a:pt x="821" y="503"/>
                    </a:lnTo>
                    <a:lnTo>
                      <a:pt x="819" y="503"/>
                    </a:lnTo>
                    <a:lnTo>
                      <a:pt x="819" y="504"/>
                    </a:lnTo>
                    <a:lnTo>
                      <a:pt x="819" y="504"/>
                    </a:lnTo>
                    <a:lnTo>
                      <a:pt x="818" y="504"/>
                    </a:lnTo>
                    <a:lnTo>
                      <a:pt x="818" y="504"/>
                    </a:lnTo>
                    <a:lnTo>
                      <a:pt x="818" y="504"/>
                    </a:lnTo>
                    <a:lnTo>
                      <a:pt x="818" y="506"/>
                    </a:lnTo>
                    <a:lnTo>
                      <a:pt x="818" y="506"/>
                    </a:lnTo>
                    <a:lnTo>
                      <a:pt x="816" y="506"/>
                    </a:lnTo>
                    <a:lnTo>
                      <a:pt x="816" y="506"/>
                    </a:lnTo>
                    <a:lnTo>
                      <a:pt x="816" y="506"/>
                    </a:lnTo>
                    <a:lnTo>
                      <a:pt x="816" y="506"/>
                    </a:lnTo>
                    <a:lnTo>
                      <a:pt x="816" y="508"/>
                    </a:lnTo>
                    <a:lnTo>
                      <a:pt x="816" y="508"/>
                    </a:lnTo>
                    <a:lnTo>
                      <a:pt x="816" y="508"/>
                    </a:lnTo>
                    <a:lnTo>
                      <a:pt x="816" y="506"/>
                    </a:lnTo>
                    <a:lnTo>
                      <a:pt x="816" y="506"/>
                    </a:lnTo>
                    <a:lnTo>
                      <a:pt x="816" y="506"/>
                    </a:lnTo>
                    <a:lnTo>
                      <a:pt x="814" y="504"/>
                    </a:lnTo>
                    <a:lnTo>
                      <a:pt x="814" y="504"/>
                    </a:lnTo>
                    <a:lnTo>
                      <a:pt x="814" y="503"/>
                    </a:lnTo>
                    <a:lnTo>
                      <a:pt x="814" y="503"/>
                    </a:lnTo>
                    <a:lnTo>
                      <a:pt x="814" y="503"/>
                    </a:lnTo>
                    <a:lnTo>
                      <a:pt x="814" y="503"/>
                    </a:lnTo>
                    <a:lnTo>
                      <a:pt x="812" y="503"/>
                    </a:lnTo>
                    <a:lnTo>
                      <a:pt x="812" y="503"/>
                    </a:lnTo>
                    <a:lnTo>
                      <a:pt x="812" y="503"/>
                    </a:lnTo>
                    <a:lnTo>
                      <a:pt x="812" y="503"/>
                    </a:lnTo>
                    <a:lnTo>
                      <a:pt x="810" y="503"/>
                    </a:lnTo>
                    <a:lnTo>
                      <a:pt x="810" y="503"/>
                    </a:lnTo>
                    <a:lnTo>
                      <a:pt x="810" y="503"/>
                    </a:lnTo>
                    <a:lnTo>
                      <a:pt x="810" y="503"/>
                    </a:lnTo>
                    <a:lnTo>
                      <a:pt x="809" y="501"/>
                    </a:lnTo>
                    <a:lnTo>
                      <a:pt x="809" y="501"/>
                    </a:lnTo>
                    <a:lnTo>
                      <a:pt x="807" y="501"/>
                    </a:lnTo>
                    <a:lnTo>
                      <a:pt x="807" y="501"/>
                    </a:lnTo>
                    <a:lnTo>
                      <a:pt x="807" y="501"/>
                    </a:lnTo>
                    <a:lnTo>
                      <a:pt x="805" y="501"/>
                    </a:lnTo>
                    <a:lnTo>
                      <a:pt x="805" y="501"/>
                    </a:lnTo>
                    <a:lnTo>
                      <a:pt x="805" y="501"/>
                    </a:lnTo>
                    <a:lnTo>
                      <a:pt x="805" y="503"/>
                    </a:lnTo>
                    <a:lnTo>
                      <a:pt x="805" y="503"/>
                    </a:lnTo>
                    <a:lnTo>
                      <a:pt x="803" y="503"/>
                    </a:lnTo>
                    <a:lnTo>
                      <a:pt x="803" y="503"/>
                    </a:lnTo>
                    <a:lnTo>
                      <a:pt x="801" y="504"/>
                    </a:lnTo>
                    <a:lnTo>
                      <a:pt x="801" y="504"/>
                    </a:lnTo>
                    <a:lnTo>
                      <a:pt x="801" y="504"/>
                    </a:lnTo>
                    <a:lnTo>
                      <a:pt x="800" y="504"/>
                    </a:lnTo>
                    <a:lnTo>
                      <a:pt x="800" y="506"/>
                    </a:lnTo>
                    <a:lnTo>
                      <a:pt x="800" y="506"/>
                    </a:lnTo>
                    <a:lnTo>
                      <a:pt x="800" y="506"/>
                    </a:lnTo>
                    <a:lnTo>
                      <a:pt x="798" y="506"/>
                    </a:lnTo>
                    <a:lnTo>
                      <a:pt x="798" y="506"/>
                    </a:lnTo>
                    <a:lnTo>
                      <a:pt x="798" y="508"/>
                    </a:lnTo>
                    <a:lnTo>
                      <a:pt x="798" y="508"/>
                    </a:lnTo>
                    <a:lnTo>
                      <a:pt x="796" y="508"/>
                    </a:lnTo>
                    <a:lnTo>
                      <a:pt x="796" y="508"/>
                    </a:lnTo>
                    <a:lnTo>
                      <a:pt x="796" y="508"/>
                    </a:lnTo>
                    <a:lnTo>
                      <a:pt x="796" y="508"/>
                    </a:lnTo>
                    <a:lnTo>
                      <a:pt x="796" y="510"/>
                    </a:lnTo>
                    <a:lnTo>
                      <a:pt x="794" y="510"/>
                    </a:lnTo>
                    <a:lnTo>
                      <a:pt x="794" y="510"/>
                    </a:lnTo>
                    <a:lnTo>
                      <a:pt x="794" y="510"/>
                    </a:lnTo>
                    <a:lnTo>
                      <a:pt x="794" y="510"/>
                    </a:lnTo>
                    <a:lnTo>
                      <a:pt x="792" y="510"/>
                    </a:lnTo>
                    <a:lnTo>
                      <a:pt x="792" y="510"/>
                    </a:lnTo>
                    <a:lnTo>
                      <a:pt x="791" y="510"/>
                    </a:lnTo>
                    <a:lnTo>
                      <a:pt x="791" y="510"/>
                    </a:lnTo>
                    <a:lnTo>
                      <a:pt x="791" y="512"/>
                    </a:lnTo>
                    <a:lnTo>
                      <a:pt x="791" y="512"/>
                    </a:lnTo>
                    <a:lnTo>
                      <a:pt x="791" y="512"/>
                    </a:lnTo>
                    <a:lnTo>
                      <a:pt x="791" y="512"/>
                    </a:lnTo>
                    <a:lnTo>
                      <a:pt x="791" y="512"/>
                    </a:lnTo>
                    <a:lnTo>
                      <a:pt x="789" y="512"/>
                    </a:lnTo>
                    <a:lnTo>
                      <a:pt x="789" y="513"/>
                    </a:lnTo>
                    <a:lnTo>
                      <a:pt x="789" y="513"/>
                    </a:lnTo>
                    <a:lnTo>
                      <a:pt x="789" y="513"/>
                    </a:lnTo>
                    <a:lnTo>
                      <a:pt x="789" y="513"/>
                    </a:lnTo>
                    <a:lnTo>
                      <a:pt x="789" y="515"/>
                    </a:lnTo>
                    <a:lnTo>
                      <a:pt x="789" y="515"/>
                    </a:lnTo>
                    <a:lnTo>
                      <a:pt x="789" y="515"/>
                    </a:lnTo>
                    <a:lnTo>
                      <a:pt x="789" y="515"/>
                    </a:lnTo>
                    <a:lnTo>
                      <a:pt x="787" y="515"/>
                    </a:lnTo>
                    <a:lnTo>
                      <a:pt x="787" y="517"/>
                    </a:lnTo>
                    <a:lnTo>
                      <a:pt x="787" y="517"/>
                    </a:lnTo>
                    <a:lnTo>
                      <a:pt x="787" y="519"/>
                    </a:lnTo>
                    <a:lnTo>
                      <a:pt x="787" y="521"/>
                    </a:lnTo>
                    <a:lnTo>
                      <a:pt x="787" y="521"/>
                    </a:lnTo>
                    <a:lnTo>
                      <a:pt x="787" y="521"/>
                    </a:lnTo>
                    <a:lnTo>
                      <a:pt x="787" y="522"/>
                    </a:lnTo>
                    <a:lnTo>
                      <a:pt x="787" y="522"/>
                    </a:lnTo>
                    <a:lnTo>
                      <a:pt x="787" y="522"/>
                    </a:lnTo>
                    <a:lnTo>
                      <a:pt x="787" y="524"/>
                    </a:lnTo>
                    <a:lnTo>
                      <a:pt x="787" y="524"/>
                    </a:lnTo>
                    <a:lnTo>
                      <a:pt x="787" y="524"/>
                    </a:lnTo>
                    <a:lnTo>
                      <a:pt x="787" y="524"/>
                    </a:lnTo>
                    <a:lnTo>
                      <a:pt x="785" y="526"/>
                    </a:lnTo>
                    <a:lnTo>
                      <a:pt x="785" y="526"/>
                    </a:lnTo>
                    <a:lnTo>
                      <a:pt x="785" y="526"/>
                    </a:lnTo>
                    <a:lnTo>
                      <a:pt x="785" y="528"/>
                    </a:lnTo>
                    <a:lnTo>
                      <a:pt x="785" y="528"/>
                    </a:lnTo>
                    <a:lnTo>
                      <a:pt x="787" y="528"/>
                    </a:lnTo>
                    <a:lnTo>
                      <a:pt x="787" y="530"/>
                    </a:lnTo>
                    <a:lnTo>
                      <a:pt x="785" y="532"/>
                    </a:lnTo>
                    <a:lnTo>
                      <a:pt x="785" y="532"/>
                    </a:lnTo>
                    <a:lnTo>
                      <a:pt x="785" y="532"/>
                    </a:lnTo>
                    <a:lnTo>
                      <a:pt x="785" y="532"/>
                    </a:lnTo>
                    <a:lnTo>
                      <a:pt x="785" y="533"/>
                    </a:lnTo>
                    <a:lnTo>
                      <a:pt x="783" y="533"/>
                    </a:lnTo>
                    <a:lnTo>
                      <a:pt x="782" y="533"/>
                    </a:lnTo>
                    <a:lnTo>
                      <a:pt x="782" y="533"/>
                    </a:lnTo>
                    <a:lnTo>
                      <a:pt x="782" y="533"/>
                    </a:lnTo>
                    <a:lnTo>
                      <a:pt x="782" y="535"/>
                    </a:lnTo>
                    <a:lnTo>
                      <a:pt x="782" y="535"/>
                    </a:lnTo>
                    <a:lnTo>
                      <a:pt x="782" y="535"/>
                    </a:lnTo>
                    <a:lnTo>
                      <a:pt x="782" y="535"/>
                    </a:lnTo>
                    <a:lnTo>
                      <a:pt x="782" y="535"/>
                    </a:lnTo>
                    <a:lnTo>
                      <a:pt x="782" y="537"/>
                    </a:lnTo>
                    <a:lnTo>
                      <a:pt x="782" y="537"/>
                    </a:lnTo>
                    <a:lnTo>
                      <a:pt x="782" y="537"/>
                    </a:lnTo>
                    <a:lnTo>
                      <a:pt x="782" y="539"/>
                    </a:lnTo>
                    <a:lnTo>
                      <a:pt x="782" y="539"/>
                    </a:lnTo>
                    <a:lnTo>
                      <a:pt x="782" y="541"/>
                    </a:lnTo>
                    <a:lnTo>
                      <a:pt x="782" y="541"/>
                    </a:lnTo>
                    <a:lnTo>
                      <a:pt x="782" y="542"/>
                    </a:lnTo>
                    <a:lnTo>
                      <a:pt x="780" y="542"/>
                    </a:lnTo>
                    <a:lnTo>
                      <a:pt x="780" y="544"/>
                    </a:lnTo>
                    <a:lnTo>
                      <a:pt x="780" y="544"/>
                    </a:lnTo>
                    <a:lnTo>
                      <a:pt x="780" y="544"/>
                    </a:lnTo>
                    <a:lnTo>
                      <a:pt x="778" y="544"/>
                    </a:lnTo>
                    <a:lnTo>
                      <a:pt x="776" y="544"/>
                    </a:lnTo>
                    <a:lnTo>
                      <a:pt x="776" y="544"/>
                    </a:lnTo>
                    <a:lnTo>
                      <a:pt x="776" y="544"/>
                    </a:lnTo>
                    <a:lnTo>
                      <a:pt x="776" y="546"/>
                    </a:lnTo>
                    <a:lnTo>
                      <a:pt x="774" y="546"/>
                    </a:lnTo>
                    <a:lnTo>
                      <a:pt x="774" y="546"/>
                    </a:lnTo>
                    <a:lnTo>
                      <a:pt x="774" y="546"/>
                    </a:lnTo>
                    <a:lnTo>
                      <a:pt x="772" y="546"/>
                    </a:lnTo>
                    <a:lnTo>
                      <a:pt x="772" y="546"/>
                    </a:lnTo>
                    <a:lnTo>
                      <a:pt x="772" y="546"/>
                    </a:lnTo>
                    <a:lnTo>
                      <a:pt x="772" y="546"/>
                    </a:lnTo>
                    <a:lnTo>
                      <a:pt x="772" y="548"/>
                    </a:lnTo>
                    <a:lnTo>
                      <a:pt x="772" y="548"/>
                    </a:lnTo>
                    <a:lnTo>
                      <a:pt x="772" y="548"/>
                    </a:lnTo>
                    <a:lnTo>
                      <a:pt x="772" y="548"/>
                    </a:lnTo>
                    <a:lnTo>
                      <a:pt x="772" y="548"/>
                    </a:lnTo>
                    <a:lnTo>
                      <a:pt x="772" y="550"/>
                    </a:lnTo>
                    <a:lnTo>
                      <a:pt x="772" y="550"/>
                    </a:lnTo>
                    <a:lnTo>
                      <a:pt x="772" y="551"/>
                    </a:lnTo>
                    <a:lnTo>
                      <a:pt x="772" y="551"/>
                    </a:lnTo>
                    <a:lnTo>
                      <a:pt x="772" y="551"/>
                    </a:lnTo>
                    <a:lnTo>
                      <a:pt x="772" y="551"/>
                    </a:lnTo>
                    <a:lnTo>
                      <a:pt x="771" y="551"/>
                    </a:lnTo>
                    <a:lnTo>
                      <a:pt x="771" y="553"/>
                    </a:lnTo>
                    <a:lnTo>
                      <a:pt x="771" y="553"/>
                    </a:lnTo>
                    <a:lnTo>
                      <a:pt x="771" y="553"/>
                    </a:lnTo>
                    <a:lnTo>
                      <a:pt x="771" y="555"/>
                    </a:lnTo>
                    <a:lnTo>
                      <a:pt x="771" y="555"/>
                    </a:lnTo>
                    <a:lnTo>
                      <a:pt x="771" y="555"/>
                    </a:lnTo>
                    <a:lnTo>
                      <a:pt x="771" y="557"/>
                    </a:lnTo>
                    <a:lnTo>
                      <a:pt x="771" y="559"/>
                    </a:lnTo>
                    <a:lnTo>
                      <a:pt x="771" y="559"/>
                    </a:lnTo>
                    <a:lnTo>
                      <a:pt x="771" y="559"/>
                    </a:lnTo>
                    <a:lnTo>
                      <a:pt x="771" y="559"/>
                    </a:lnTo>
                    <a:lnTo>
                      <a:pt x="771" y="560"/>
                    </a:lnTo>
                    <a:lnTo>
                      <a:pt x="771" y="560"/>
                    </a:lnTo>
                    <a:lnTo>
                      <a:pt x="771" y="560"/>
                    </a:lnTo>
                    <a:lnTo>
                      <a:pt x="769" y="562"/>
                    </a:lnTo>
                    <a:lnTo>
                      <a:pt x="769" y="562"/>
                    </a:lnTo>
                    <a:lnTo>
                      <a:pt x="769" y="562"/>
                    </a:lnTo>
                    <a:lnTo>
                      <a:pt x="769" y="562"/>
                    </a:lnTo>
                    <a:lnTo>
                      <a:pt x="769" y="562"/>
                    </a:lnTo>
                    <a:lnTo>
                      <a:pt x="767" y="562"/>
                    </a:lnTo>
                    <a:lnTo>
                      <a:pt x="767" y="562"/>
                    </a:lnTo>
                    <a:lnTo>
                      <a:pt x="765" y="562"/>
                    </a:lnTo>
                    <a:lnTo>
                      <a:pt x="765" y="562"/>
                    </a:lnTo>
                    <a:lnTo>
                      <a:pt x="765" y="562"/>
                    </a:lnTo>
                    <a:lnTo>
                      <a:pt x="763" y="564"/>
                    </a:lnTo>
                    <a:lnTo>
                      <a:pt x="763" y="564"/>
                    </a:lnTo>
                    <a:lnTo>
                      <a:pt x="763" y="564"/>
                    </a:lnTo>
                    <a:lnTo>
                      <a:pt x="763" y="564"/>
                    </a:lnTo>
                    <a:lnTo>
                      <a:pt x="762" y="564"/>
                    </a:lnTo>
                    <a:lnTo>
                      <a:pt x="762" y="564"/>
                    </a:lnTo>
                    <a:lnTo>
                      <a:pt x="762" y="564"/>
                    </a:lnTo>
                    <a:lnTo>
                      <a:pt x="762" y="564"/>
                    </a:lnTo>
                    <a:lnTo>
                      <a:pt x="762" y="564"/>
                    </a:lnTo>
                    <a:lnTo>
                      <a:pt x="762" y="566"/>
                    </a:lnTo>
                    <a:lnTo>
                      <a:pt x="762" y="566"/>
                    </a:lnTo>
                    <a:lnTo>
                      <a:pt x="762" y="568"/>
                    </a:lnTo>
                    <a:lnTo>
                      <a:pt x="762" y="568"/>
                    </a:lnTo>
                    <a:lnTo>
                      <a:pt x="762" y="568"/>
                    </a:lnTo>
                    <a:lnTo>
                      <a:pt x="762" y="569"/>
                    </a:lnTo>
                    <a:lnTo>
                      <a:pt x="762" y="569"/>
                    </a:lnTo>
                    <a:lnTo>
                      <a:pt x="762" y="569"/>
                    </a:lnTo>
                    <a:lnTo>
                      <a:pt x="760" y="569"/>
                    </a:lnTo>
                    <a:lnTo>
                      <a:pt x="760" y="571"/>
                    </a:lnTo>
                    <a:lnTo>
                      <a:pt x="760" y="573"/>
                    </a:lnTo>
                    <a:lnTo>
                      <a:pt x="760" y="573"/>
                    </a:lnTo>
                    <a:lnTo>
                      <a:pt x="760" y="573"/>
                    </a:lnTo>
                    <a:lnTo>
                      <a:pt x="758" y="573"/>
                    </a:lnTo>
                    <a:lnTo>
                      <a:pt x="758" y="573"/>
                    </a:lnTo>
                    <a:lnTo>
                      <a:pt x="758" y="573"/>
                    </a:lnTo>
                    <a:lnTo>
                      <a:pt x="758" y="573"/>
                    </a:lnTo>
                    <a:lnTo>
                      <a:pt x="758" y="573"/>
                    </a:lnTo>
                    <a:lnTo>
                      <a:pt x="756" y="575"/>
                    </a:lnTo>
                    <a:lnTo>
                      <a:pt x="756" y="575"/>
                    </a:lnTo>
                    <a:lnTo>
                      <a:pt x="756" y="575"/>
                    </a:lnTo>
                    <a:lnTo>
                      <a:pt x="756" y="575"/>
                    </a:lnTo>
                    <a:lnTo>
                      <a:pt x="756" y="575"/>
                    </a:lnTo>
                    <a:lnTo>
                      <a:pt x="756" y="575"/>
                    </a:lnTo>
                    <a:lnTo>
                      <a:pt x="756" y="575"/>
                    </a:lnTo>
                    <a:lnTo>
                      <a:pt x="754" y="575"/>
                    </a:lnTo>
                    <a:lnTo>
                      <a:pt x="753" y="575"/>
                    </a:lnTo>
                    <a:lnTo>
                      <a:pt x="753" y="575"/>
                    </a:lnTo>
                    <a:lnTo>
                      <a:pt x="751" y="575"/>
                    </a:lnTo>
                    <a:lnTo>
                      <a:pt x="751" y="575"/>
                    </a:lnTo>
                    <a:lnTo>
                      <a:pt x="751" y="575"/>
                    </a:lnTo>
                    <a:lnTo>
                      <a:pt x="751" y="577"/>
                    </a:lnTo>
                    <a:lnTo>
                      <a:pt x="751" y="577"/>
                    </a:lnTo>
                    <a:lnTo>
                      <a:pt x="751" y="577"/>
                    </a:lnTo>
                    <a:lnTo>
                      <a:pt x="751" y="577"/>
                    </a:lnTo>
                    <a:lnTo>
                      <a:pt x="751" y="577"/>
                    </a:lnTo>
                    <a:lnTo>
                      <a:pt x="751" y="579"/>
                    </a:lnTo>
                    <a:lnTo>
                      <a:pt x="751" y="579"/>
                    </a:lnTo>
                    <a:lnTo>
                      <a:pt x="749" y="580"/>
                    </a:lnTo>
                    <a:lnTo>
                      <a:pt x="749" y="582"/>
                    </a:lnTo>
                    <a:lnTo>
                      <a:pt x="749" y="582"/>
                    </a:lnTo>
                    <a:lnTo>
                      <a:pt x="747" y="582"/>
                    </a:lnTo>
                    <a:lnTo>
                      <a:pt x="747" y="582"/>
                    </a:lnTo>
                    <a:lnTo>
                      <a:pt x="745" y="582"/>
                    </a:lnTo>
                    <a:lnTo>
                      <a:pt x="745" y="582"/>
                    </a:lnTo>
                    <a:lnTo>
                      <a:pt x="745" y="582"/>
                    </a:lnTo>
                    <a:lnTo>
                      <a:pt x="745" y="582"/>
                    </a:lnTo>
                    <a:lnTo>
                      <a:pt x="745" y="584"/>
                    </a:lnTo>
                    <a:lnTo>
                      <a:pt x="745" y="584"/>
                    </a:lnTo>
                    <a:lnTo>
                      <a:pt x="745" y="584"/>
                    </a:lnTo>
                    <a:lnTo>
                      <a:pt x="745" y="584"/>
                    </a:lnTo>
                    <a:lnTo>
                      <a:pt x="745" y="584"/>
                    </a:lnTo>
                    <a:lnTo>
                      <a:pt x="745" y="586"/>
                    </a:lnTo>
                    <a:lnTo>
                      <a:pt x="745" y="586"/>
                    </a:lnTo>
                    <a:lnTo>
                      <a:pt x="745" y="586"/>
                    </a:lnTo>
                    <a:lnTo>
                      <a:pt x="745" y="588"/>
                    </a:lnTo>
                    <a:lnTo>
                      <a:pt x="745" y="588"/>
                    </a:lnTo>
                    <a:lnTo>
                      <a:pt x="745" y="588"/>
                    </a:lnTo>
                    <a:lnTo>
                      <a:pt x="744" y="589"/>
                    </a:lnTo>
                    <a:lnTo>
                      <a:pt x="744" y="589"/>
                    </a:lnTo>
                    <a:lnTo>
                      <a:pt x="744" y="589"/>
                    </a:lnTo>
                    <a:lnTo>
                      <a:pt x="744" y="589"/>
                    </a:lnTo>
                    <a:lnTo>
                      <a:pt x="744" y="591"/>
                    </a:lnTo>
                    <a:lnTo>
                      <a:pt x="744" y="591"/>
                    </a:lnTo>
                    <a:lnTo>
                      <a:pt x="744" y="591"/>
                    </a:lnTo>
                    <a:lnTo>
                      <a:pt x="744" y="591"/>
                    </a:lnTo>
                    <a:lnTo>
                      <a:pt x="744" y="591"/>
                    </a:lnTo>
                    <a:lnTo>
                      <a:pt x="742" y="593"/>
                    </a:lnTo>
                    <a:lnTo>
                      <a:pt x="742" y="593"/>
                    </a:lnTo>
                    <a:lnTo>
                      <a:pt x="742" y="593"/>
                    </a:lnTo>
                    <a:lnTo>
                      <a:pt x="742" y="593"/>
                    </a:lnTo>
                    <a:lnTo>
                      <a:pt x="742" y="593"/>
                    </a:lnTo>
                    <a:lnTo>
                      <a:pt x="740" y="593"/>
                    </a:lnTo>
                    <a:lnTo>
                      <a:pt x="740" y="593"/>
                    </a:lnTo>
                    <a:lnTo>
                      <a:pt x="740" y="593"/>
                    </a:lnTo>
                    <a:lnTo>
                      <a:pt x="738" y="593"/>
                    </a:lnTo>
                    <a:lnTo>
                      <a:pt x="738" y="593"/>
                    </a:lnTo>
                    <a:lnTo>
                      <a:pt x="738" y="593"/>
                    </a:lnTo>
                    <a:lnTo>
                      <a:pt x="738" y="593"/>
                    </a:lnTo>
                    <a:lnTo>
                      <a:pt x="736" y="593"/>
                    </a:lnTo>
                    <a:lnTo>
                      <a:pt x="736" y="593"/>
                    </a:lnTo>
                    <a:lnTo>
                      <a:pt x="736" y="593"/>
                    </a:lnTo>
                    <a:lnTo>
                      <a:pt x="736" y="593"/>
                    </a:lnTo>
                    <a:lnTo>
                      <a:pt x="736" y="593"/>
                    </a:lnTo>
                    <a:lnTo>
                      <a:pt x="736" y="595"/>
                    </a:lnTo>
                    <a:lnTo>
                      <a:pt x="736" y="595"/>
                    </a:lnTo>
                    <a:lnTo>
                      <a:pt x="736" y="597"/>
                    </a:lnTo>
                    <a:lnTo>
                      <a:pt x="736" y="597"/>
                    </a:lnTo>
                    <a:lnTo>
                      <a:pt x="736" y="597"/>
                    </a:lnTo>
                    <a:lnTo>
                      <a:pt x="736" y="597"/>
                    </a:lnTo>
                    <a:lnTo>
                      <a:pt x="736" y="597"/>
                    </a:lnTo>
                    <a:lnTo>
                      <a:pt x="736" y="598"/>
                    </a:lnTo>
                    <a:lnTo>
                      <a:pt x="736" y="598"/>
                    </a:lnTo>
                    <a:lnTo>
                      <a:pt x="736" y="598"/>
                    </a:lnTo>
                    <a:lnTo>
                      <a:pt x="734" y="598"/>
                    </a:lnTo>
                    <a:lnTo>
                      <a:pt x="734" y="600"/>
                    </a:lnTo>
                    <a:lnTo>
                      <a:pt x="733" y="602"/>
                    </a:lnTo>
                    <a:lnTo>
                      <a:pt x="733" y="602"/>
                    </a:lnTo>
                    <a:lnTo>
                      <a:pt x="733" y="602"/>
                    </a:lnTo>
                    <a:lnTo>
                      <a:pt x="733" y="602"/>
                    </a:lnTo>
                    <a:lnTo>
                      <a:pt x="733" y="602"/>
                    </a:lnTo>
                    <a:lnTo>
                      <a:pt x="733" y="604"/>
                    </a:lnTo>
                    <a:lnTo>
                      <a:pt x="733" y="604"/>
                    </a:lnTo>
                    <a:lnTo>
                      <a:pt x="733" y="604"/>
                    </a:lnTo>
                    <a:lnTo>
                      <a:pt x="733" y="604"/>
                    </a:lnTo>
                    <a:lnTo>
                      <a:pt x="733" y="606"/>
                    </a:lnTo>
                    <a:lnTo>
                      <a:pt x="733" y="606"/>
                    </a:lnTo>
                    <a:lnTo>
                      <a:pt x="733" y="606"/>
                    </a:lnTo>
                    <a:lnTo>
                      <a:pt x="733" y="607"/>
                    </a:lnTo>
                    <a:lnTo>
                      <a:pt x="733" y="607"/>
                    </a:lnTo>
                    <a:lnTo>
                      <a:pt x="733" y="607"/>
                    </a:lnTo>
                    <a:lnTo>
                      <a:pt x="733" y="609"/>
                    </a:lnTo>
                    <a:lnTo>
                      <a:pt x="733" y="611"/>
                    </a:lnTo>
                    <a:lnTo>
                      <a:pt x="733" y="611"/>
                    </a:lnTo>
                    <a:lnTo>
                      <a:pt x="733" y="613"/>
                    </a:lnTo>
                    <a:lnTo>
                      <a:pt x="733" y="613"/>
                    </a:lnTo>
                    <a:lnTo>
                      <a:pt x="733" y="613"/>
                    </a:lnTo>
                    <a:lnTo>
                      <a:pt x="733" y="613"/>
                    </a:lnTo>
                    <a:lnTo>
                      <a:pt x="733" y="613"/>
                    </a:lnTo>
                    <a:lnTo>
                      <a:pt x="734" y="613"/>
                    </a:lnTo>
                    <a:lnTo>
                      <a:pt x="734" y="615"/>
                    </a:lnTo>
                    <a:lnTo>
                      <a:pt x="734" y="615"/>
                    </a:lnTo>
                    <a:lnTo>
                      <a:pt x="734" y="615"/>
                    </a:lnTo>
                    <a:lnTo>
                      <a:pt x="734" y="615"/>
                    </a:lnTo>
                    <a:lnTo>
                      <a:pt x="733" y="615"/>
                    </a:lnTo>
                    <a:lnTo>
                      <a:pt x="733" y="617"/>
                    </a:lnTo>
                    <a:lnTo>
                      <a:pt x="731" y="617"/>
                    </a:lnTo>
                    <a:lnTo>
                      <a:pt x="731" y="617"/>
                    </a:lnTo>
                    <a:lnTo>
                      <a:pt x="731" y="618"/>
                    </a:lnTo>
                    <a:lnTo>
                      <a:pt x="731" y="618"/>
                    </a:lnTo>
                    <a:lnTo>
                      <a:pt x="731" y="620"/>
                    </a:lnTo>
                    <a:lnTo>
                      <a:pt x="731" y="620"/>
                    </a:lnTo>
                    <a:lnTo>
                      <a:pt x="731" y="620"/>
                    </a:lnTo>
                    <a:lnTo>
                      <a:pt x="731" y="620"/>
                    </a:lnTo>
                    <a:lnTo>
                      <a:pt x="731" y="620"/>
                    </a:lnTo>
                    <a:lnTo>
                      <a:pt x="731" y="620"/>
                    </a:lnTo>
                    <a:lnTo>
                      <a:pt x="731" y="622"/>
                    </a:lnTo>
                    <a:lnTo>
                      <a:pt x="731" y="624"/>
                    </a:lnTo>
                    <a:lnTo>
                      <a:pt x="731" y="624"/>
                    </a:lnTo>
                    <a:lnTo>
                      <a:pt x="731" y="626"/>
                    </a:lnTo>
                    <a:lnTo>
                      <a:pt x="729" y="626"/>
                    </a:lnTo>
                    <a:lnTo>
                      <a:pt x="729" y="626"/>
                    </a:lnTo>
                    <a:lnTo>
                      <a:pt x="729" y="626"/>
                    </a:lnTo>
                    <a:lnTo>
                      <a:pt x="729" y="627"/>
                    </a:lnTo>
                    <a:lnTo>
                      <a:pt x="729" y="629"/>
                    </a:lnTo>
                    <a:lnTo>
                      <a:pt x="729" y="629"/>
                    </a:lnTo>
                    <a:lnTo>
                      <a:pt x="729" y="631"/>
                    </a:lnTo>
                    <a:lnTo>
                      <a:pt x="729" y="631"/>
                    </a:lnTo>
                    <a:lnTo>
                      <a:pt x="729" y="631"/>
                    </a:lnTo>
                    <a:lnTo>
                      <a:pt x="729" y="633"/>
                    </a:lnTo>
                    <a:lnTo>
                      <a:pt x="727" y="633"/>
                    </a:lnTo>
                    <a:lnTo>
                      <a:pt x="727" y="631"/>
                    </a:lnTo>
                    <a:lnTo>
                      <a:pt x="727" y="631"/>
                    </a:lnTo>
                    <a:lnTo>
                      <a:pt x="727" y="631"/>
                    </a:lnTo>
                    <a:lnTo>
                      <a:pt x="727" y="633"/>
                    </a:lnTo>
                    <a:lnTo>
                      <a:pt x="727" y="633"/>
                    </a:lnTo>
                    <a:lnTo>
                      <a:pt x="725" y="633"/>
                    </a:lnTo>
                    <a:lnTo>
                      <a:pt x="725" y="635"/>
                    </a:lnTo>
                    <a:lnTo>
                      <a:pt x="725" y="635"/>
                    </a:lnTo>
                    <a:lnTo>
                      <a:pt x="725" y="636"/>
                    </a:lnTo>
                    <a:lnTo>
                      <a:pt x="725" y="636"/>
                    </a:lnTo>
                    <a:lnTo>
                      <a:pt x="724" y="636"/>
                    </a:lnTo>
                    <a:lnTo>
                      <a:pt x="724" y="636"/>
                    </a:lnTo>
                    <a:lnTo>
                      <a:pt x="724" y="638"/>
                    </a:lnTo>
                    <a:lnTo>
                      <a:pt x="724" y="638"/>
                    </a:lnTo>
                    <a:lnTo>
                      <a:pt x="724" y="638"/>
                    </a:lnTo>
                    <a:lnTo>
                      <a:pt x="722" y="640"/>
                    </a:lnTo>
                    <a:lnTo>
                      <a:pt x="722" y="642"/>
                    </a:lnTo>
                    <a:lnTo>
                      <a:pt x="722" y="642"/>
                    </a:lnTo>
                    <a:lnTo>
                      <a:pt x="722" y="644"/>
                    </a:lnTo>
                    <a:lnTo>
                      <a:pt x="720" y="645"/>
                    </a:lnTo>
                    <a:lnTo>
                      <a:pt x="720" y="645"/>
                    </a:lnTo>
                    <a:lnTo>
                      <a:pt x="720" y="647"/>
                    </a:lnTo>
                    <a:lnTo>
                      <a:pt x="720" y="647"/>
                    </a:lnTo>
                    <a:lnTo>
                      <a:pt x="720" y="647"/>
                    </a:lnTo>
                    <a:lnTo>
                      <a:pt x="720" y="647"/>
                    </a:lnTo>
                    <a:lnTo>
                      <a:pt x="722" y="647"/>
                    </a:lnTo>
                    <a:lnTo>
                      <a:pt x="722" y="647"/>
                    </a:lnTo>
                    <a:lnTo>
                      <a:pt x="724" y="649"/>
                    </a:lnTo>
                    <a:lnTo>
                      <a:pt x="724" y="649"/>
                    </a:lnTo>
                    <a:lnTo>
                      <a:pt x="724" y="649"/>
                    </a:lnTo>
                    <a:lnTo>
                      <a:pt x="724" y="651"/>
                    </a:lnTo>
                    <a:lnTo>
                      <a:pt x="724" y="651"/>
                    </a:lnTo>
                    <a:lnTo>
                      <a:pt x="725" y="651"/>
                    </a:lnTo>
                    <a:lnTo>
                      <a:pt x="724" y="651"/>
                    </a:lnTo>
                    <a:lnTo>
                      <a:pt x="725" y="653"/>
                    </a:lnTo>
                    <a:lnTo>
                      <a:pt x="725" y="655"/>
                    </a:lnTo>
                    <a:lnTo>
                      <a:pt x="725" y="655"/>
                    </a:lnTo>
                    <a:lnTo>
                      <a:pt x="727" y="655"/>
                    </a:lnTo>
                    <a:lnTo>
                      <a:pt x="727" y="656"/>
                    </a:lnTo>
                    <a:lnTo>
                      <a:pt x="727" y="656"/>
                    </a:lnTo>
                    <a:lnTo>
                      <a:pt x="729" y="656"/>
                    </a:lnTo>
                    <a:lnTo>
                      <a:pt x="729" y="658"/>
                    </a:lnTo>
                    <a:lnTo>
                      <a:pt x="729" y="658"/>
                    </a:lnTo>
                    <a:lnTo>
                      <a:pt x="727" y="658"/>
                    </a:lnTo>
                    <a:lnTo>
                      <a:pt x="727" y="660"/>
                    </a:lnTo>
                    <a:lnTo>
                      <a:pt x="727" y="660"/>
                    </a:lnTo>
                    <a:lnTo>
                      <a:pt x="727" y="664"/>
                    </a:lnTo>
                    <a:lnTo>
                      <a:pt x="725" y="664"/>
                    </a:lnTo>
                    <a:lnTo>
                      <a:pt x="725" y="665"/>
                    </a:lnTo>
                    <a:lnTo>
                      <a:pt x="725" y="665"/>
                    </a:lnTo>
                    <a:lnTo>
                      <a:pt x="724" y="665"/>
                    </a:lnTo>
                    <a:lnTo>
                      <a:pt x="724" y="667"/>
                    </a:lnTo>
                    <a:lnTo>
                      <a:pt x="724" y="667"/>
                    </a:lnTo>
                    <a:lnTo>
                      <a:pt x="724" y="667"/>
                    </a:lnTo>
                    <a:lnTo>
                      <a:pt x="724" y="667"/>
                    </a:lnTo>
                    <a:lnTo>
                      <a:pt x="724" y="669"/>
                    </a:lnTo>
                    <a:lnTo>
                      <a:pt x="724" y="669"/>
                    </a:lnTo>
                    <a:lnTo>
                      <a:pt x="724" y="669"/>
                    </a:lnTo>
                    <a:lnTo>
                      <a:pt x="722" y="671"/>
                    </a:lnTo>
                    <a:lnTo>
                      <a:pt x="722" y="671"/>
                    </a:lnTo>
                    <a:lnTo>
                      <a:pt x="722" y="671"/>
                    </a:lnTo>
                    <a:lnTo>
                      <a:pt x="722" y="671"/>
                    </a:lnTo>
                    <a:lnTo>
                      <a:pt x="722" y="673"/>
                    </a:lnTo>
                    <a:lnTo>
                      <a:pt x="722" y="673"/>
                    </a:lnTo>
                    <a:lnTo>
                      <a:pt x="724" y="673"/>
                    </a:lnTo>
                    <a:lnTo>
                      <a:pt x="724" y="673"/>
                    </a:lnTo>
                    <a:lnTo>
                      <a:pt x="724" y="674"/>
                    </a:lnTo>
                    <a:lnTo>
                      <a:pt x="722" y="674"/>
                    </a:lnTo>
                    <a:lnTo>
                      <a:pt x="722" y="674"/>
                    </a:lnTo>
                    <a:lnTo>
                      <a:pt x="722" y="674"/>
                    </a:lnTo>
                    <a:lnTo>
                      <a:pt x="720" y="676"/>
                    </a:lnTo>
                    <a:lnTo>
                      <a:pt x="720" y="676"/>
                    </a:lnTo>
                    <a:lnTo>
                      <a:pt x="718" y="676"/>
                    </a:lnTo>
                    <a:lnTo>
                      <a:pt x="718" y="676"/>
                    </a:lnTo>
                    <a:lnTo>
                      <a:pt x="718" y="676"/>
                    </a:lnTo>
                    <a:lnTo>
                      <a:pt x="716" y="676"/>
                    </a:lnTo>
                    <a:lnTo>
                      <a:pt x="715" y="676"/>
                    </a:lnTo>
                    <a:lnTo>
                      <a:pt x="715" y="674"/>
                    </a:lnTo>
                    <a:lnTo>
                      <a:pt x="715" y="674"/>
                    </a:lnTo>
                    <a:lnTo>
                      <a:pt x="713" y="674"/>
                    </a:lnTo>
                    <a:lnTo>
                      <a:pt x="713" y="674"/>
                    </a:lnTo>
                    <a:lnTo>
                      <a:pt x="713" y="673"/>
                    </a:lnTo>
                    <a:lnTo>
                      <a:pt x="713" y="673"/>
                    </a:lnTo>
                    <a:lnTo>
                      <a:pt x="711" y="671"/>
                    </a:lnTo>
                    <a:lnTo>
                      <a:pt x="711" y="671"/>
                    </a:lnTo>
                    <a:lnTo>
                      <a:pt x="711" y="671"/>
                    </a:lnTo>
                    <a:lnTo>
                      <a:pt x="711" y="671"/>
                    </a:lnTo>
                    <a:lnTo>
                      <a:pt x="711" y="671"/>
                    </a:lnTo>
                    <a:lnTo>
                      <a:pt x="711" y="671"/>
                    </a:lnTo>
                    <a:lnTo>
                      <a:pt x="711" y="671"/>
                    </a:lnTo>
                    <a:lnTo>
                      <a:pt x="711" y="671"/>
                    </a:lnTo>
                    <a:lnTo>
                      <a:pt x="711" y="673"/>
                    </a:lnTo>
                    <a:lnTo>
                      <a:pt x="711" y="673"/>
                    </a:lnTo>
                    <a:lnTo>
                      <a:pt x="711" y="673"/>
                    </a:lnTo>
                    <a:lnTo>
                      <a:pt x="709" y="673"/>
                    </a:lnTo>
                    <a:lnTo>
                      <a:pt x="709" y="674"/>
                    </a:lnTo>
                    <a:lnTo>
                      <a:pt x="709" y="676"/>
                    </a:lnTo>
                    <a:lnTo>
                      <a:pt x="709" y="676"/>
                    </a:lnTo>
                    <a:lnTo>
                      <a:pt x="709" y="678"/>
                    </a:lnTo>
                    <a:lnTo>
                      <a:pt x="709" y="678"/>
                    </a:lnTo>
                    <a:lnTo>
                      <a:pt x="707" y="678"/>
                    </a:lnTo>
                    <a:lnTo>
                      <a:pt x="707" y="678"/>
                    </a:lnTo>
                    <a:lnTo>
                      <a:pt x="707" y="678"/>
                    </a:lnTo>
                    <a:lnTo>
                      <a:pt x="707" y="680"/>
                    </a:lnTo>
                    <a:lnTo>
                      <a:pt x="707" y="680"/>
                    </a:lnTo>
                    <a:lnTo>
                      <a:pt x="706" y="680"/>
                    </a:lnTo>
                    <a:lnTo>
                      <a:pt x="706" y="680"/>
                    </a:lnTo>
                    <a:lnTo>
                      <a:pt x="706" y="680"/>
                    </a:lnTo>
                    <a:lnTo>
                      <a:pt x="706" y="682"/>
                    </a:lnTo>
                    <a:lnTo>
                      <a:pt x="706" y="682"/>
                    </a:lnTo>
                    <a:lnTo>
                      <a:pt x="706" y="683"/>
                    </a:lnTo>
                    <a:lnTo>
                      <a:pt x="706" y="683"/>
                    </a:lnTo>
                    <a:lnTo>
                      <a:pt x="704" y="683"/>
                    </a:lnTo>
                    <a:lnTo>
                      <a:pt x="704" y="683"/>
                    </a:lnTo>
                    <a:lnTo>
                      <a:pt x="704" y="683"/>
                    </a:lnTo>
                    <a:lnTo>
                      <a:pt x="704" y="683"/>
                    </a:lnTo>
                    <a:lnTo>
                      <a:pt x="704" y="683"/>
                    </a:lnTo>
                    <a:lnTo>
                      <a:pt x="702" y="683"/>
                    </a:lnTo>
                    <a:lnTo>
                      <a:pt x="702" y="683"/>
                    </a:lnTo>
                    <a:lnTo>
                      <a:pt x="702" y="683"/>
                    </a:lnTo>
                    <a:lnTo>
                      <a:pt x="702" y="683"/>
                    </a:lnTo>
                    <a:lnTo>
                      <a:pt x="700" y="683"/>
                    </a:lnTo>
                    <a:lnTo>
                      <a:pt x="700" y="685"/>
                    </a:lnTo>
                    <a:lnTo>
                      <a:pt x="698" y="685"/>
                    </a:lnTo>
                    <a:lnTo>
                      <a:pt x="697" y="685"/>
                    </a:lnTo>
                    <a:lnTo>
                      <a:pt x="697" y="685"/>
                    </a:lnTo>
                    <a:lnTo>
                      <a:pt x="697" y="687"/>
                    </a:lnTo>
                    <a:lnTo>
                      <a:pt x="697" y="687"/>
                    </a:lnTo>
                    <a:lnTo>
                      <a:pt x="697" y="689"/>
                    </a:lnTo>
                    <a:lnTo>
                      <a:pt x="695" y="689"/>
                    </a:lnTo>
                    <a:lnTo>
                      <a:pt x="695" y="689"/>
                    </a:lnTo>
                    <a:lnTo>
                      <a:pt x="695" y="689"/>
                    </a:lnTo>
                    <a:lnTo>
                      <a:pt x="695" y="689"/>
                    </a:lnTo>
                    <a:lnTo>
                      <a:pt x="695" y="689"/>
                    </a:lnTo>
                    <a:lnTo>
                      <a:pt x="695" y="689"/>
                    </a:lnTo>
                    <a:lnTo>
                      <a:pt x="693" y="691"/>
                    </a:lnTo>
                    <a:lnTo>
                      <a:pt x="693" y="691"/>
                    </a:lnTo>
                    <a:lnTo>
                      <a:pt x="693" y="691"/>
                    </a:lnTo>
                    <a:lnTo>
                      <a:pt x="693" y="691"/>
                    </a:lnTo>
                    <a:lnTo>
                      <a:pt x="693" y="693"/>
                    </a:lnTo>
                    <a:lnTo>
                      <a:pt x="693" y="693"/>
                    </a:lnTo>
                    <a:lnTo>
                      <a:pt x="693" y="693"/>
                    </a:lnTo>
                    <a:lnTo>
                      <a:pt x="693" y="693"/>
                    </a:lnTo>
                    <a:lnTo>
                      <a:pt x="693" y="693"/>
                    </a:lnTo>
                    <a:lnTo>
                      <a:pt x="693" y="693"/>
                    </a:lnTo>
                    <a:lnTo>
                      <a:pt x="693" y="694"/>
                    </a:lnTo>
                    <a:lnTo>
                      <a:pt x="691" y="694"/>
                    </a:lnTo>
                    <a:lnTo>
                      <a:pt x="691" y="694"/>
                    </a:lnTo>
                    <a:lnTo>
                      <a:pt x="691" y="694"/>
                    </a:lnTo>
                    <a:lnTo>
                      <a:pt x="689" y="694"/>
                    </a:lnTo>
                    <a:lnTo>
                      <a:pt x="687" y="696"/>
                    </a:lnTo>
                    <a:lnTo>
                      <a:pt x="687" y="696"/>
                    </a:lnTo>
                    <a:lnTo>
                      <a:pt x="687" y="696"/>
                    </a:lnTo>
                    <a:lnTo>
                      <a:pt x="687" y="696"/>
                    </a:lnTo>
                    <a:lnTo>
                      <a:pt x="687" y="696"/>
                    </a:lnTo>
                    <a:lnTo>
                      <a:pt x="687" y="696"/>
                    </a:lnTo>
                    <a:lnTo>
                      <a:pt x="687" y="696"/>
                    </a:lnTo>
                    <a:lnTo>
                      <a:pt x="687" y="698"/>
                    </a:lnTo>
                    <a:lnTo>
                      <a:pt x="686" y="700"/>
                    </a:lnTo>
                    <a:lnTo>
                      <a:pt x="686" y="702"/>
                    </a:lnTo>
                    <a:lnTo>
                      <a:pt x="686" y="702"/>
                    </a:lnTo>
                    <a:lnTo>
                      <a:pt x="686" y="702"/>
                    </a:lnTo>
                    <a:lnTo>
                      <a:pt x="686" y="702"/>
                    </a:lnTo>
                    <a:lnTo>
                      <a:pt x="686" y="702"/>
                    </a:lnTo>
                    <a:lnTo>
                      <a:pt x="686" y="703"/>
                    </a:lnTo>
                    <a:lnTo>
                      <a:pt x="684" y="703"/>
                    </a:lnTo>
                    <a:lnTo>
                      <a:pt x="684" y="703"/>
                    </a:lnTo>
                    <a:lnTo>
                      <a:pt x="684" y="705"/>
                    </a:lnTo>
                    <a:lnTo>
                      <a:pt x="684" y="705"/>
                    </a:lnTo>
                    <a:lnTo>
                      <a:pt x="682" y="705"/>
                    </a:lnTo>
                    <a:lnTo>
                      <a:pt x="682" y="705"/>
                    </a:lnTo>
                    <a:lnTo>
                      <a:pt x="682" y="705"/>
                    </a:lnTo>
                    <a:lnTo>
                      <a:pt x="682" y="705"/>
                    </a:lnTo>
                    <a:lnTo>
                      <a:pt x="682" y="705"/>
                    </a:lnTo>
                    <a:lnTo>
                      <a:pt x="680" y="707"/>
                    </a:lnTo>
                    <a:lnTo>
                      <a:pt x="680" y="707"/>
                    </a:lnTo>
                    <a:lnTo>
                      <a:pt x="680" y="707"/>
                    </a:lnTo>
                    <a:lnTo>
                      <a:pt x="680" y="707"/>
                    </a:lnTo>
                    <a:lnTo>
                      <a:pt x="680" y="707"/>
                    </a:lnTo>
                    <a:lnTo>
                      <a:pt x="678" y="707"/>
                    </a:lnTo>
                    <a:lnTo>
                      <a:pt x="678" y="709"/>
                    </a:lnTo>
                    <a:lnTo>
                      <a:pt x="678" y="709"/>
                    </a:lnTo>
                    <a:lnTo>
                      <a:pt x="678" y="711"/>
                    </a:lnTo>
                    <a:lnTo>
                      <a:pt x="678" y="711"/>
                    </a:lnTo>
                    <a:lnTo>
                      <a:pt x="678" y="711"/>
                    </a:lnTo>
                    <a:lnTo>
                      <a:pt x="678" y="711"/>
                    </a:lnTo>
                    <a:lnTo>
                      <a:pt x="678" y="711"/>
                    </a:lnTo>
                    <a:lnTo>
                      <a:pt x="678" y="712"/>
                    </a:lnTo>
                    <a:lnTo>
                      <a:pt x="680" y="712"/>
                    </a:lnTo>
                    <a:lnTo>
                      <a:pt x="680" y="712"/>
                    </a:lnTo>
                    <a:lnTo>
                      <a:pt x="680" y="712"/>
                    </a:lnTo>
                    <a:lnTo>
                      <a:pt x="680" y="714"/>
                    </a:lnTo>
                    <a:lnTo>
                      <a:pt x="682" y="714"/>
                    </a:lnTo>
                    <a:lnTo>
                      <a:pt x="682" y="714"/>
                    </a:lnTo>
                    <a:lnTo>
                      <a:pt x="682" y="714"/>
                    </a:lnTo>
                    <a:lnTo>
                      <a:pt x="682" y="716"/>
                    </a:lnTo>
                    <a:lnTo>
                      <a:pt x="682" y="716"/>
                    </a:lnTo>
                    <a:lnTo>
                      <a:pt x="682" y="716"/>
                    </a:lnTo>
                    <a:lnTo>
                      <a:pt x="680" y="716"/>
                    </a:lnTo>
                    <a:lnTo>
                      <a:pt x="680" y="716"/>
                    </a:lnTo>
                    <a:lnTo>
                      <a:pt x="680" y="716"/>
                    </a:lnTo>
                    <a:lnTo>
                      <a:pt x="678" y="718"/>
                    </a:lnTo>
                    <a:lnTo>
                      <a:pt x="678" y="718"/>
                    </a:lnTo>
                    <a:lnTo>
                      <a:pt x="678" y="718"/>
                    </a:lnTo>
                    <a:lnTo>
                      <a:pt x="678" y="718"/>
                    </a:lnTo>
                    <a:lnTo>
                      <a:pt x="678" y="718"/>
                    </a:lnTo>
                    <a:lnTo>
                      <a:pt x="677" y="720"/>
                    </a:lnTo>
                    <a:lnTo>
                      <a:pt x="677" y="720"/>
                    </a:lnTo>
                    <a:lnTo>
                      <a:pt x="677" y="720"/>
                    </a:lnTo>
                    <a:lnTo>
                      <a:pt x="675" y="720"/>
                    </a:lnTo>
                    <a:lnTo>
                      <a:pt x="675" y="720"/>
                    </a:lnTo>
                    <a:lnTo>
                      <a:pt x="673" y="721"/>
                    </a:lnTo>
                    <a:lnTo>
                      <a:pt x="673" y="723"/>
                    </a:lnTo>
                    <a:lnTo>
                      <a:pt x="671" y="723"/>
                    </a:lnTo>
                    <a:lnTo>
                      <a:pt x="671" y="723"/>
                    </a:lnTo>
                    <a:lnTo>
                      <a:pt x="669" y="723"/>
                    </a:lnTo>
                    <a:lnTo>
                      <a:pt x="669" y="723"/>
                    </a:lnTo>
                    <a:lnTo>
                      <a:pt x="669" y="723"/>
                    </a:lnTo>
                    <a:lnTo>
                      <a:pt x="666" y="723"/>
                    </a:lnTo>
                    <a:lnTo>
                      <a:pt x="666" y="723"/>
                    </a:lnTo>
                    <a:lnTo>
                      <a:pt x="664" y="723"/>
                    </a:lnTo>
                    <a:lnTo>
                      <a:pt x="664" y="723"/>
                    </a:lnTo>
                    <a:lnTo>
                      <a:pt x="662" y="723"/>
                    </a:lnTo>
                    <a:lnTo>
                      <a:pt x="662" y="723"/>
                    </a:lnTo>
                    <a:lnTo>
                      <a:pt x="660" y="723"/>
                    </a:lnTo>
                    <a:lnTo>
                      <a:pt x="659" y="725"/>
                    </a:lnTo>
                    <a:lnTo>
                      <a:pt x="659" y="725"/>
                    </a:lnTo>
                    <a:lnTo>
                      <a:pt x="659" y="725"/>
                    </a:lnTo>
                    <a:lnTo>
                      <a:pt x="659" y="725"/>
                    </a:lnTo>
                    <a:lnTo>
                      <a:pt x="657" y="727"/>
                    </a:lnTo>
                    <a:lnTo>
                      <a:pt x="657" y="727"/>
                    </a:lnTo>
                    <a:lnTo>
                      <a:pt x="657" y="727"/>
                    </a:lnTo>
                    <a:lnTo>
                      <a:pt x="657" y="727"/>
                    </a:lnTo>
                    <a:lnTo>
                      <a:pt x="655" y="727"/>
                    </a:lnTo>
                    <a:lnTo>
                      <a:pt x="655" y="727"/>
                    </a:lnTo>
                    <a:lnTo>
                      <a:pt x="655" y="727"/>
                    </a:lnTo>
                    <a:lnTo>
                      <a:pt x="653" y="727"/>
                    </a:lnTo>
                    <a:lnTo>
                      <a:pt x="653" y="727"/>
                    </a:lnTo>
                    <a:lnTo>
                      <a:pt x="651" y="727"/>
                    </a:lnTo>
                    <a:lnTo>
                      <a:pt x="649" y="727"/>
                    </a:lnTo>
                    <a:lnTo>
                      <a:pt x="649" y="725"/>
                    </a:lnTo>
                    <a:lnTo>
                      <a:pt x="649" y="725"/>
                    </a:lnTo>
                    <a:lnTo>
                      <a:pt x="648" y="725"/>
                    </a:lnTo>
                    <a:lnTo>
                      <a:pt x="648" y="725"/>
                    </a:lnTo>
                    <a:lnTo>
                      <a:pt x="648" y="725"/>
                    </a:lnTo>
                    <a:lnTo>
                      <a:pt x="648" y="725"/>
                    </a:lnTo>
                    <a:lnTo>
                      <a:pt x="646" y="727"/>
                    </a:lnTo>
                    <a:lnTo>
                      <a:pt x="646" y="727"/>
                    </a:lnTo>
                    <a:lnTo>
                      <a:pt x="646" y="727"/>
                    </a:lnTo>
                    <a:lnTo>
                      <a:pt x="646" y="727"/>
                    </a:lnTo>
                    <a:lnTo>
                      <a:pt x="646" y="727"/>
                    </a:lnTo>
                    <a:lnTo>
                      <a:pt x="646" y="727"/>
                    </a:lnTo>
                    <a:lnTo>
                      <a:pt x="646" y="729"/>
                    </a:lnTo>
                    <a:lnTo>
                      <a:pt x="646" y="729"/>
                    </a:lnTo>
                    <a:lnTo>
                      <a:pt x="644" y="729"/>
                    </a:lnTo>
                    <a:lnTo>
                      <a:pt x="642" y="729"/>
                    </a:lnTo>
                    <a:lnTo>
                      <a:pt x="642" y="729"/>
                    </a:lnTo>
                    <a:lnTo>
                      <a:pt x="642" y="729"/>
                    </a:lnTo>
                    <a:lnTo>
                      <a:pt x="642" y="729"/>
                    </a:lnTo>
                    <a:lnTo>
                      <a:pt x="640" y="729"/>
                    </a:lnTo>
                    <a:lnTo>
                      <a:pt x="640" y="729"/>
                    </a:lnTo>
                    <a:lnTo>
                      <a:pt x="639" y="729"/>
                    </a:lnTo>
                    <a:lnTo>
                      <a:pt x="639" y="729"/>
                    </a:lnTo>
                    <a:lnTo>
                      <a:pt x="639" y="729"/>
                    </a:lnTo>
                    <a:lnTo>
                      <a:pt x="637" y="730"/>
                    </a:lnTo>
                    <a:lnTo>
                      <a:pt x="637" y="730"/>
                    </a:lnTo>
                    <a:lnTo>
                      <a:pt x="637" y="730"/>
                    </a:lnTo>
                    <a:lnTo>
                      <a:pt x="637" y="730"/>
                    </a:lnTo>
                    <a:lnTo>
                      <a:pt x="635" y="730"/>
                    </a:lnTo>
                    <a:lnTo>
                      <a:pt x="633" y="732"/>
                    </a:lnTo>
                    <a:lnTo>
                      <a:pt x="633" y="732"/>
                    </a:lnTo>
                    <a:lnTo>
                      <a:pt x="631" y="730"/>
                    </a:lnTo>
                    <a:lnTo>
                      <a:pt x="631" y="730"/>
                    </a:lnTo>
                    <a:lnTo>
                      <a:pt x="630" y="730"/>
                    </a:lnTo>
                    <a:lnTo>
                      <a:pt x="630" y="730"/>
                    </a:lnTo>
                    <a:lnTo>
                      <a:pt x="630" y="730"/>
                    </a:lnTo>
                    <a:lnTo>
                      <a:pt x="630" y="729"/>
                    </a:lnTo>
                    <a:lnTo>
                      <a:pt x="628" y="729"/>
                    </a:lnTo>
                    <a:lnTo>
                      <a:pt x="628" y="729"/>
                    </a:lnTo>
                    <a:lnTo>
                      <a:pt x="628" y="729"/>
                    </a:lnTo>
                    <a:lnTo>
                      <a:pt x="628" y="729"/>
                    </a:lnTo>
                    <a:lnTo>
                      <a:pt x="628" y="729"/>
                    </a:lnTo>
                    <a:lnTo>
                      <a:pt x="628" y="729"/>
                    </a:lnTo>
                    <a:lnTo>
                      <a:pt x="628" y="730"/>
                    </a:lnTo>
                    <a:lnTo>
                      <a:pt x="628" y="730"/>
                    </a:lnTo>
                    <a:lnTo>
                      <a:pt x="628" y="730"/>
                    </a:lnTo>
                    <a:lnTo>
                      <a:pt x="628" y="730"/>
                    </a:lnTo>
                    <a:lnTo>
                      <a:pt x="628" y="732"/>
                    </a:lnTo>
                    <a:lnTo>
                      <a:pt x="626" y="732"/>
                    </a:lnTo>
                    <a:lnTo>
                      <a:pt x="626" y="732"/>
                    </a:lnTo>
                    <a:lnTo>
                      <a:pt x="626" y="734"/>
                    </a:lnTo>
                    <a:lnTo>
                      <a:pt x="626" y="734"/>
                    </a:lnTo>
                    <a:lnTo>
                      <a:pt x="626" y="734"/>
                    </a:lnTo>
                    <a:lnTo>
                      <a:pt x="626" y="734"/>
                    </a:lnTo>
                    <a:lnTo>
                      <a:pt x="626" y="736"/>
                    </a:lnTo>
                    <a:lnTo>
                      <a:pt x="626" y="736"/>
                    </a:lnTo>
                    <a:lnTo>
                      <a:pt x="626" y="736"/>
                    </a:lnTo>
                    <a:lnTo>
                      <a:pt x="626" y="736"/>
                    </a:lnTo>
                    <a:lnTo>
                      <a:pt x="624" y="736"/>
                    </a:lnTo>
                    <a:lnTo>
                      <a:pt x="624" y="736"/>
                    </a:lnTo>
                    <a:lnTo>
                      <a:pt x="624" y="738"/>
                    </a:lnTo>
                    <a:lnTo>
                      <a:pt x="624" y="738"/>
                    </a:lnTo>
                    <a:lnTo>
                      <a:pt x="622" y="738"/>
                    </a:lnTo>
                    <a:lnTo>
                      <a:pt x="621" y="738"/>
                    </a:lnTo>
                    <a:lnTo>
                      <a:pt x="621" y="738"/>
                    </a:lnTo>
                    <a:lnTo>
                      <a:pt x="621" y="738"/>
                    </a:lnTo>
                    <a:lnTo>
                      <a:pt x="619" y="740"/>
                    </a:lnTo>
                    <a:lnTo>
                      <a:pt x="619" y="740"/>
                    </a:lnTo>
                    <a:lnTo>
                      <a:pt x="619" y="740"/>
                    </a:lnTo>
                    <a:lnTo>
                      <a:pt x="619" y="740"/>
                    </a:lnTo>
                    <a:lnTo>
                      <a:pt x="619" y="741"/>
                    </a:lnTo>
                    <a:lnTo>
                      <a:pt x="619" y="741"/>
                    </a:lnTo>
                    <a:lnTo>
                      <a:pt x="617" y="741"/>
                    </a:lnTo>
                    <a:lnTo>
                      <a:pt x="617" y="741"/>
                    </a:lnTo>
                    <a:lnTo>
                      <a:pt x="617" y="741"/>
                    </a:lnTo>
                    <a:lnTo>
                      <a:pt x="617" y="741"/>
                    </a:lnTo>
                    <a:lnTo>
                      <a:pt x="617" y="743"/>
                    </a:lnTo>
                    <a:lnTo>
                      <a:pt x="615" y="743"/>
                    </a:lnTo>
                    <a:lnTo>
                      <a:pt x="615" y="745"/>
                    </a:lnTo>
                    <a:lnTo>
                      <a:pt x="615" y="745"/>
                    </a:lnTo>
                    <a:lnTo>
                      <a:pt x="615" y="745"/>
                    </a:lnTo>
                    <a:lnTo>
                      <a:pt x="615" y="745"/>
                    </a:lnTo>
                    <a:lnTo>
                      <a:pt x="613" y="745"/>
                    </a:lnTo>
                    <a:lnTo>
                      <a:pt x="613" y="747"/>
                    </a:lnTo>
                    <a:lnTo>
                      <a:pt x="612" y="747"/>
                    </a:lnTo>
                    <a:lnTo>
                      <a:pt x="612" y="749"/>
                    </a:lnTo>
                    <a:lnTo>
                      <a:pt x="610" y="750"/>
                    </a:lnTo>
                    <a:lnTo>
                      <a:pt x="610" y="750"/>
                    </a:lnTo>
                    <a:lnTo>
                      <a:pt x="608" y="750"/>
                    </a:lnTo>
                    <a:lnTo>
                      <a:pt x="608" y="752"/>
                    </a:lnTo>
                    <a:lnTo>
                      <a:pt x="608" y="752"/>
                    </a:lnTo>
                    <a:lnTo>
                      <a:pt x="608" y="752"/>
                    </a:lnTo>
                    <a:lnTo>
                      <a:pt x="606" y="752"/>
                    </a:lnTo>
                    <a:lnTo>
                      <a:pt x="606" y="752"/>
                    </a:lnTo>
                    <a:lnTo>
                      <a:pt x="606" y="752"/>
                    </a:lnTo>
                    <a:lnTo>
                      <a:pt x="604" y="752"/>
                    </a:lnTo>
                    <a:lnTo>
                      <a:pt x="604" y="752"/>
                    </a:lnTo>
                    <a:lnTo>
                      <a:pt x="604" y="752"/>
                    </a:lnTo>
                    <a:lnTo>
                      <a:pt x="604" y="752"/>
                    </a:lnTo>
                    <a:lnTo>
                      <a:pt x="604" y="754"/>
                    </a:lnTo>
                    <a:lnTo>
                      <a:pt x="602" y="754"/>
                    </a:lnTo>
                    <a:lnTo>
                      <a:pt x="602" y="754"/>
                    </a:lnTo>
                    <a:lnTo>
                      <a:pt x="601" y="752"/>
                    </a:lnTo>
                    <a:lnTo>
                      <a:pt x="601" y="752"/>
                    </a:lnTo>
                    <a:lnTo>
                      <a:pt x="599" y="752"/>
                    </a:lnTo>
                    <a:lnTo>
                      <a:pt x="599" y="752"/>
                    </a:lnTo>
                    <a:lnTo>
                      <a:pt x="599" y="752"/>
                    </a:lnTo>
                    <a:lnTo>
                      <a:pt x="599" y="750"/>
                    </a:lnTo>
                    <a:lnTo>
                      <a:pt x="597" y="750"/>
                    </a:lnTo>
                    <a:lnTo>
                      <a:pt x="597" y="750"/>
                    </a:lnTo>
                    <a:lnTo>
                      <a:pt x="595" y="750"/>
                    </a:lnTo>
                    <a:lnTo>
                      <a:pt x="595" y="750"/>
                    </a:lnTo>
                    <a:lnTo>
                      <a:pt x="595" y="750"/>
                    </a:lnTo>
                    <a:lnTo>
                      <a:pt x="595" y="750"/>
                    </a:lnTo>
                    <a:lnTo>
                      <a:pt x="595" y="750"/>
                    </a:lnTo>
                    <a:lnTo>
                      <a:pt x="595" y="750"/>
                    </a:lnTo>
                    <a:lnTo>
                      <a:pt x="593" y="750"/>
                    </a:lnTo>
                    <a:lnTo>
                      <a:pt x="593" y="749"/>
                    </a:lnTo>
                    <a:lnTo>
                      <a:pt x="593" y="749"/>
                    </a:lnTo>
                    <a:lnTo>
                      <a:pt x="592" y="749"/>
                    </a:lnTo>
                    <a:lnTo>
                      <a:pt x="592" y="749"/>
                    </a:lnTo>
                    <a:lnTo>
                      <a:pt x="592" y="749"/>
                    </a:lnTo>
                    <a:lnTo>
                      <a:pt x="590" y="747"/>
                    </a:lnTo>
                    <a:lnTo>
                      <a:pt x="590" y="747"/>
                    </a:lnTo>
                    <a:lnTo>
                      <a:pt x="590" y="745"/>
                    </a:lnTo>
                    <a:lnTo>
                      <a:pt x="590" y="745"/>
                    </a:lnTo>
                    <a:lnTo>
                      <a:pt x="590" y="745"/>
                    </a:lnTo>
                    <a:lnTo>
                      <a:pt x="588" y="743"/>
                    </a:lnTo>
                    <a:lnTo>
                      <a:pt x="588" y="743"/>
                    </a:lnTo>
                    <a:lnTo>
                      <a:pt x="588" y="741"/>
                    </a:lnTo>
                    <a:lnTo>
                      <a:pt x="586" y="741"/>
                    </a:lnTo>
                    <a:lnTo>
                      <a:pt x="586" y="741"/>
                    </a:lnTo>
                    <a:lnTo>
                      <a:pt x="586" y="741"/>
                    </a:lnTo>
                    <a:lnTo>
                      <a:pt x="586" y="740"/>
                    </a:lnTo>
                    <a:lnTo>
                      <a:pt x="584" y="740"/>
                    </a:lnTo>
                    <a:lnTo>
                      <a:pt x="584" y="740"/>
                    </a:lnTo>
                    <a:lnTo>
                      <a:pt x="583" y="740"/>
                    </a:lnTo>
                    <a:lnTo>
                      <a:pt x="583" y="740"/>
                    </a:lnTo>
                    <a:lnTo>
                      <a:pt x="583" y="740"/>
                    </a:lnTo>
                    <a:lnTo>
                      <a:pt x="581" y="740"/>
                    </a:lnTo>
                    <a:lnTo>
                      <a:pt x="579" y="738"/>
                    </a:lnTo>
                    <a:lnTo>
                      <a:pt x="579" y="738"/>
                    </a:lnTo>
                    <a:lnTo>
                      <a:pt x="577" y="738"/>
                    </a:lnTo>
                    <a:lnTo>
                      <a:pt x="577" y="738"/>
                    </a:lnTo>
                    <a:lnTo>
                      <a:pt x="575" y="736"/>
                    </a:lnTo>
                    <a:lnTo>
                      <a:pt x="575" y="736"/>
                    </a:lnTo>
                    <a:lnTo>
                      <a:pt x="574" y="734"/>
                    </a:lnTo>
                    <a:lnTo>
                      <a:pt x="572" y="734"/>
                    </a:lnTo>
                    <a:lnTo>
                      <a:pt x="572" y="732"/>
                    </a:lnTo>
                    <a:lnTo>
                      <a:pt x="572" y="732"/>
                    </a:lnTo>
                    <a:lnTo>
                      <a:pt x="572" y="732"/>
                    </a:lnTo>
                    <a:lnTo>
                      <a:pt x="572" y="730"/>
                    </a:lnTo>
                    <a:lnTo>
                      <a:pt x="572" y="730"/>
                    </a:lnTo>
                    <a:lnTo>
                      <a:pt x="572" y="729"/>
                    </a:lnTo>
                    <a:lnTo>
                      <a:pt x="572" y="729"/>
                    </a:lnTo>
                    <a:lnTo>
                      <a:pt x="572" y="729"/>
                    </a:lnTo>
                    <a:lnTo>
                      <a:pt x="572" y="729"/>
                    </a:lnTo>
                    <a:lnTo>
                      <a:pt x="570" y="729"/>
                    </a:lnTo>
                    <a:lnTo>
                      <a:pt x="570" y="729"/>
                    </a:lnTo>
                    <a:lnTo>
                      <a:pt x="570" y="729"/>
                    </a:lnTo>
                    <a:lnTo>
                      <a:pt x="568" y="729"/>
                    </a:lnTo>
                    <a:lnTo>
                      <a:pt x="568" y="729"/>
                    </a:lnTo>
                    <a:lnTo>
                      <a:pt x="568" y="729"/>
                    </a:lnTo>
                    <a:lnTo>
                      <a:pt x="566" y="729"/>
                    </a:lnTo>
                    <a:lnTo>
                      <a:pt x="566" y="729"/>
                    </a:lnTo>
                    <a:lnTo>
                      <a:pt x="566" y="727"/>
                    </a:lnTo>
                    <a:lnTo>
                      <a:pt x="564" y="727"/>
                    </a:lnTo>
                    <a:lnTo>
                      <a:pt x="564" y="727"/>
                    </a:lnTo>
                    <a:lnTo>
                      <a:pt x="563" y="727"/>
                    </a:lnTo>
                    <a:lnTo>
                      <a:pt x="563" y="727"/>
                    </a:lnTo>
                    <a:lnTo>
                      <a:pt x="563" y="727"/>
                    </a:lnTo>
                    <a:lnTo>
                      <a:pt x="561" y="725"/>
                    </a:lnTo>
                    <a:lnTo>
                      <a:pt x="561" y="725"/>
                    </a:lnTo>
                    <a:lnTo>
                      <a:pt x="561" y="725"/>
                    </a:lnTo>
                    <a:lnTo>
                      <a:pt x="559" y="725"/>
                    </a:lnTo>
                    <a:lnTo>
                      <a:pt x="559" y="723"/>
                    </a:lnTo>
                    <a:lnTo>
                      <a:pt x="559" y="723"/>
                    </a:lnTo>
                    <a:lnTo>
                      <a:pt x="559" y="723"/>
                    </a:lnTo>
                    <a:lnTo>
                      <a:pt x="559" y="723"/>
                    </a:lnTo>
                    <a:lnTo>
                      <a:pt x="557" y="721"/>
                    </a:lnTo>
                    <a:lnTo>
                      <a:pt x="557" y="721"/>
                    </a:lnTo>
                    <a:lnTo>
                      <a:pt x="557" y="721"/>
                    </a:lnTo>
                    <a:lnTo>
                      <a:pt x="557" y="721"/>
                    </a:lnTo>
                    <a:lnTo>
                      <a:pt x="557" y="721"/>
                    </a:lnTo>
                    <a:lnTo>
                      <a:pt x="555" y="721"/>
                    </a:lnTo>
                    <a:lnTo>
                      <a:pt x="555" y="721"/>
                    </a:lnTo>
                    <a:lnTo>
                      <a:pt x="554" y="720"/>
                    </a:lnTo>
                    <a:lnTo>
                      <a:pt x="554" y="720"/>
                    </a:lnTo>
                    <a:lnTo>
                      <a:pt x="552" y="720"/>
                    </a:lnTo>
                    <a:lnTo>
                      <a:pt x="552" y="720"/>
                    </a:lnTo>
                    <a:lnTo>
                      <a:pt x="550" y="720"/>
                    </a:lnTo>
                    <a:lnTo>
                      <a:pt x="550" y="720"/>
                    </a:lnTo>
                    <a:lnTo>
                      <a:pt x="550" y="720"/>
                    </a:lnTo>
                    <a:lnTo>
                      <a:pt x="550" y="720"/>
                    </a:lnTo>
                    <a:lnTo>
                      <a:pt x="548" y="718"/>
                    </a:lnTo>
                    <a:lnTo>
                      <a:pt x="548" y="718"/>
                    </a:lnTo>
                    <a:lnTo>
                      <a:pt x="548" y="718"/>
                    </a:lnTo>
                    <a:lnTo>
                      <a:pt x="548" y="718"/>
                    </a:lnTo>
                    <a:lnTo>
                      <a:pt x="548" y="718"/>
                    </a:lnTo>
                    <a:lnTo>
                      <a:pt x="548" y="718"/>
                    </a:lnTo>
                    <a:lnTo>
                      <a:pt x="546" y="716"/>
                    </a:lnTo>
                    <a:lnTo>
                      <a:pt x="546" y="716"/>
                    </a:lnTo>
                    <a:lnTo>
                      <a:pt x="546" y="714"/>
                    </a:lnTo>
                    <a:lnTo>
                      <a:pt x="546" y="714"/>
                    </a:lnTo>
                    <a:lnTo>
                      <a:pt x="546" y="714"/>
                    </a:lnTo>
                    <a:lnTo>
                      <a:pt x="546" y="714"/>
                    </a:lnTo>
                    <a:lnTo>
                      <a:pt x="545" y="714"/>
                    </a:lnTo>
                    <a:lnTo>
                      <a:pt x="545" y="714"/>
                    </a:lnTo>
                    <a:lnTo>
                      <a:pt x="545" y="712"/>
                    </a:lnTo>
                    <a:lnTo>
                      <a:pt x="545" y="712"/>
                    </a:lnTo>
                    <a:lnTo>
                      <a:pt x="543" y="712"/>
                    </a:lnTo>
                    <a:lnTo>
                      <a:pt x="543" y="712"/>
                    </a:lnTo>
                    <a:lnTo>
                      <a:pt x="543" y="712"/>
                    </a:lnTo>
                    <a:lnTo>
                      <a:pt x="543" y="712"/>
                    </a:lnTo>
                    <a:lnTo>
                      <a:pt x="541" y="712"/>
                    </a:lnTo>
                    <a:lnTo>
                      <a:pt x="541" y="712"/>
                    </a:lnTo>
                    <a:lnTo>
                      <a:pt x="541" y="712"/>
                    </a:lnTo>
                    <a:lnTo>
                      <a:pt x="541" y="712"/>
                    </a:lnTo>
                    <a:lnTo>
                      <a:pt x="541" y="712"/>
                    </a:lnTo>
                    <a:lnTo>
                      <a:pt x="539" y="712"/>
                    </a:lnTo>
                    <a:lnTo>
                      <a:pt x="539" y="712"/>
                    </a:lnTo>
                    <a:lnTo>
                      <a:pt x="539" y="712"/>
                    </a:lnTo>
                    <a:lnTo>
                      <a:pt x="539" y="712"/>
                    </a:lnTo>
                    <a:lnTo>
                      <a:pt x="539" y="712"/>
                    </a:lnTo>
                    <a:lnTo>
                      <a:pt x="537" y="712"/>
                    </a:lnTo>
                    <a:lnTo>
                      <a:pt x="537" y="712"/>
                    </a:lnTo>
                    <a:lnTo>
                      <a:pt x="537" y="712"/>
                    </a:lnTo>
                    <a:lnTo>
                      <a:pt x="536" y="711"/>
                    </a:lnTo>
                    <a:lnTo>
                      <a:pt x="534" y="709"/>
                    </a:lnTo>
                    <a:lnTo>
                      <a:pt x="534" y="709"/>
                    </a:lnTo>
                    <a:lnTo>
                      <a:pt x="534" y="709"/>
                    </a:lnTo>
                    <a:lnTo>
                      <a:pt x="534" y="709"/>
                    </a:lnTo>
                    <a:lnTo>
                      <a:pt x="534" y="709"/>
                    </a:lnTo>
                    <a:lnTo>
                      <a:pt x="534" y="709"/>
                    </a:lnTo>
                    <a:lnTo>
                      <a:pt x="532" y="707"/>
                    </a:lnTo>
                    <a:lnTo>
                      <a:pt x="532" y="707"/>
                    </a:lnTo>
                    <a:lnTo>
                      <a:pt x="532" y="707"/>
                    </a:lnTo>
                    <a:lnTo>
                      <a:pt x="532" y="707"/>
                    </a:lnTo>
                    <a:lnTo>
                      <a:pt x="530" y="705"/>
                    </a:lnTo>
                    <a:lnTo>
                      <a:pt x="530" y="705"/>
                    </a:lnTo>
                    <a:lnTo>
                      <a:pt x="528" y="705"/>
                    </a:lnTo>
                    <a:lnTo>
                      <a:pt x="528" y="705"/>
                    </a:lnTo>
                    <a:lnTo>
                      <a:pt x="526" y="707"/>
                    </a:lnTo>
                    <a:lnTo>
                      <a:pt x="526" y="707"/>
                    </a:lnTo>
                    <a:lnTo>
                      <a:pt x="526" y="707"/>
                    </a:lnTo>
                    <a:lnTo>
                      <a:pt x="526" y="707"/>
                    </a:lnTo>
                    <a:lnTo>
                      <a:pt x="525" y="707"/>
                    </a:lnTo>
                    <a:lnTo>
                      <a:pt x="525" y="707"/>
                    </a:lnTo>
                    <a:lnTo>
                      <a:pt x="525" y="707"/>
                    </a:lnTo>
                    <a:lnTo>
                      <a:pt x="525" y="707"/>
                    </a:lnTo>
                    <a:lnTo>
                      <a:pt x="523" y="707"/>
                    </a:lnTo>
                    <a:lnTo>
                      <a:pt x="523" y="707"/>
                    </a:lnTo>
                    <a:lnTo>
                      <a:pt x="523" y="707"/>
                    </a:lnTo>
                    <a:lnTo>
                      <a:pt x="521" y="707"/>
                    </a:lnTo>
                    <a:lnTo>
                      <a:pt x="521" y="707"/>
                    </a:lnTo>
                    <a:lnTo>
                      <a:pt x="521" y="707"/>
                    </a:lnTo>
                    <a:lnTo>
                      <a:pt x="521" y="707"/>
                    </a:lnTo>
                    <a:lnTo>
                      <a:pt x="519" y="705"/>
                    </a:lnTo>
                    <a:lnTo>
                      <a:pt x="519" y="705"/>
                    </a:lnTo>
                    <a:lnTo>
                      <a:pt x="517" y="705"/>
                    </a:lnTo>
                    <a:lnTo>
                      <a:pt x="517" y="705"/>
                    </a:lnTo>
                    <a:lnTo>
                      <a:pt x="517" y="705"/>
                    </a:lnTo>
                    <a:lnTo>
                      <a:pt x="517" y="705"/>
                    </a:lnTo>
                    <a:lnTo>
                      <a:pt x="517" y="705"/>
                    </a:lnTo>
                    <a:lnTo>
                      <a:pt x="517" y="705"/>
                    </a:lnTo>
                    <a:lnTo>
                      <a:pt x="516" y="705"/>
                    </a:lnTo>
                    <a:lnTo>
                      <a:pt x="516" y="705"/>
                    </a:lnTo>
                    <a:lnTo>
                      <a:pt x="516" y="705"/>
                    </a:lnTo>
                    <a:lnTo>
                      <a:pt x="516" y="705"/>
                    </a:lnTo>
                    <a:lnTo>
                      <a:pt x="516" y="705"/>
                    </a:lnTo>
                    <a:lnTo>
                      <a:pt x="516" y="705"/>
                    </a:lnTo>
                    <a:lnTo>
                      <a:pt x="512" y="705"/>
                    </a:lnTo>
                    <a:lnTo>
                      <a:pt x="512" y="705"/>
                    </a:lnTo>
                    <a:lnTo>
                      <a:pt x="512" y="705"/>
                    </a:lnTo>
                    <a:lnTo>
                      <a:pt x="510" y="705"/>
                    </a:lnTo>
                    <a:lnTo>
                      <a:pt x="510" y="705"/>
                    </a:lnTo>
                    <a:lnTo>
                      <a:pt x="508" y="705"/>
                    </a:lnTo>
                    <a:lnTo>
                      <a:pt x="508" y="705"/>
                    </a:lnTo>
                    <a:lnTo>
                      <a:pt x="508" y="705"/>
                    </a:lnTo>
                    <a:lnTo>
                      <a:pt x="508" y="705"/>
                    </a:lnTo>
                    <a:lnTo>
                      <a:pt x="508" y="705"/>
                    </a:lnTo>
                    <a:lnTo>
                      <a:pt x="508" y="707"/>
                    </a:lnTo>
                    <a:lnTo>
                      <a:pt x="507" y="707"/>
                    </a:lnTo>
                    <a:lnTo>
                      <a:pt x="507" y="707"/>
                    </a:lnTo>
                    <a:lnTo>
                      <a:pt x="507" y="707"/>
                    </a:lnTo>
                    <a:lnTo>
                      <a:pt x="507" y="707"/>
                    </a:lnTo>
                    <a:lnTo>
                      <a:pt x="503" y="707"/>
                    </a:lnTo>
                    <a:lnTo>
                      <a:pt x="501" y="707"/>
                    </a:lnTo>
                    <a:lnTo>
                      <a:pt x="501" y="707"/>
                    </a:lnTo>
                    <a:lnTo>
                      <a:pt x="499" y="707"/>
                    </a:lnTo>
                    <a:lnTo>
                      <a:pt x="499" y="707"/>
                    </a:lnTo>
                    <a:lnTo>
                      <a:pt x="499" y="707"/>
                    </a:lnTo>
                    <a:lnTo>
                      <a:pt x="499" y="707"/>
                    </a:lnTo>
                    <a:lnTo>
                      <a:pt x="499" y="707"/>
                    </a:lnTo>
                    <a:lnTo>
                      <a:pt x="499" y="707"/>
                    </a:lnTo>
                    <a:lnTo>
                      <a:pt x="498" y="705"/>
                    </a:lnTo>
                    <a:lnTo>
                      <a:pt x="498" y="705"/>
                    </a:lnTo>
                    <a:lnTo>
                      <a:pt x="498" y="705"/>
                    </a:lnTo>
                    <a:lnTo>
                      <a:pt x="496" y="705"/>
                    </a:lnTo>
                    <a:lnTo>
                      <a:pt x="496" y="705"/>
                    </a:lnTo>
                    <a:lnTo>
                      <a:pt x="496" y="705"/>
                    </a:lnTo>
                    <a:lnTo>
                      <a:pt x="494" y="705"/>
                    </a:lnTo>
                    <a:lnTo>
                      <a:pt x="494" y="705"/>
                    </a:lnTo>
                    <a:lnTo>
                      <a:pt x="494" y="707"/>
                    </a:lnTo>
                    <a:lnTo>
                      <a:pt x="494" y="707"/>
                    </a:lnTo>
                    <a:lnTo>
                      <a:pt x="494" y="707"/>
                    </a:lnTo>
                    <a:lnTo>
                      <a:pt x="494" y="707"/>
                    </a:lnTo>
                    <a:lnTo>
                      <a:pt x="492" y="707"/>
                    </a:lnTo>
                    <a:lnTo>
                      <a:pt x="492" y="707"/>
                    </a:lnTo>
                    <a:lnTo>
                      <a:pt x="492" y="707"/>
                    </a:lnTo>
                    <a:lnTo>
                      <a:pt x="492" y="707"/>
                    </a:lnTo>
                    <a:lnTo>
                      <a:pt x="492" y="707"/>
                    </a:lnTo>
                    <a:lnTo>
                      <a:pt x="490" y="707"/>
                    </a:lnTo>
                    <a:lnTo>
                      <a:pt x="490" y="707"/>
                    </a:lnTo>
                    <a:lnTo>
                      <a:pt x="490" y="707"/>
                    </a:lnTo>
                    <a:lnTo>
                      <a:pt x="489" y="707"/>
                    </a:lnTo>
                    <a:lnTo>
                      <a:pt x="489" y="707"/>
                    </a:lnTo>
                    <a:lnTo>
                      <a:pt x="489" y="707"/>
                    </a:lnTo>
                    <a:lnTo>
                      <a:pt x="489" y="707"/>
                    </a:lnTo>
                    <a:lnTo>
                      <a:pt x="489" y="707"/>
                    </a:lnTo>
                    <a:lnTo>
                      <a:pt x="489" y="707"/>
                    </a:lnTo>
                    <a:lnTo>
                      <a:pt x="487" y="709"/>
                    </a:lnTo>
                    <a:lnTo>
                      <a:pt x="487" y="709"/>
                    </a:lnTo>
                    <a:lnTo>
                      <a:pt x="487" y="709"/>
                    </a:lnTo>
                    <a:lnTo>
                      <a:pt x="487" y="709"/>
                    </a:lnTo>
                    <a:lnTo>
                      <a:pt x="485" y="709"/>
                    </a:lnTo>
                    <a:lnTo>
                      <a:pt x="485" y="709"/>
                    </a:lnTo>
                    <a:lnTo>
                      <a:pt x="485" y="709"/>
                    </a:lnTo>
                    <a:lnTo>
                      <a:pt x="485" y="709"/>
                    </a:lnTo>
                    <a:lnTo>
                      <a:pt x="485" y="709"/>
                    </a:lnTo>
                    <a:lnTo>
                      <a:pt x="483" y="709"/>
                    </a:lnTo>
                    <a:lnTo>
                      <a:pt x="483" y="709"/>
                    </a:lnTo>
                    <a:lnTo>
                      <a:pt x="483" y="709"/>
                    </a:lnTo>
                    <a:lnTo>
                      <a:pt x="481" y="709"/>
                    </a:lnTo>
                    <a:lnTo>
                      <a:pt x="479" y="707"/>
                    </a:lnTo>
                    <a:lnTo>
                      <a:pt x="479" y="707"/>
                    </a:lnTo>
                    <a:lnTo>
                      <a:pt x="479" y="707"/>
                    </a:lnTo>
                    <a:lnTo>
                      <a:pt x="479" y="707"/>
                    </a:lnTo>
                    <a:lnTo>
                      <a:pt x="479" y="707"/>
                    </a:lnTo>
                    <a:lnTo>
                      <a:pt x="479" y="707"/>
                    </a:lnTo>
                    <a:lnTo>
                      <a:pt x="479" y="705"/>
                    </a:lnTo>
                    <a:lnTo>
                      <a:pt x="479" y="705"/>
                    </a:lnTo>
                    <a:lnTo>
                      <a:pt x="479" y="705"/>
                    </a:lnTo>
                    <a:lnTo>
                      <a:pt x="479" y="705"/>
                    </a:lnTo>
                    <a:lnTo>
                      <a:pt x="479" y="705"/>
                    </a:lnTo>
                    <a:lnTo>
                      <a:pt x="479" y="705"/>
                    </a:lnTo>
                    <a:lnTo>
                      <a:pt x="479" y="705"/>
                    </a:lnTo>
                    <a:lnTo>
                      <a:pt x="479" y="705"/>
                    </a:lnTo>
                    <a:lnTo>
                      <a:pt x="478" y="705"/>
                    </a:lnTo>
                    <a:lnTo>
                      <a:pt x="478" y="703"/>
                    </a:lnTo>
                    <a:lnTo>
                      <a:pt x="478" y="703"/>
                    </a:lnTo>
                    <a:lnTo>
                      <a:pt x="476" y="703"/>
                    </a:lnTo>
                    <a:lnTo>
                      <a:pt x="476" y="703"/>
                    </a:lnTo>
                    <a:lnTo>
                      <a:pt x="476" y="703"/>
                    </a:lnTo>
                    <a:lnTo>
                      <a:pt x="476" y="703"/>
                    </a:lnTo>
                    <a:lnTo>
                      <a:pt x="476" y="703"/>
                    </a:lnTo>
                    <a:lnTo>
                      <a:pt x="476" y="703"/>
                    </a:lnTo>
                    <a:lnTo>
                      <a:pt x="474" y="703"/>
                    </a:lnTo>
                    <a:lnTo>
                      <a:pt x="474" y="703"/>
                    </a:lnTo>
                    <a:lnTo>
                      <a:pt x="474" y="703"/>
                    </a:lnTo>
                    <a:lnTo>
                      <a:pt x="474" y="703"/>
                    </a:lnTo>
                    <a:lnTo>
                      <a:pt x="472" y="703"/>
                    </a:lnTo>
                    <a:lnTo>
                      <a:pt x="472" y="703"/>
                    </a:lnTo>
                    <a:lnTo>
                      <a:pt x="472" y="703"/>
                    </a:lnTo>
                    <a:lnTo>
                      <a:pt x="472" y="703"/>
                    </a:lnTo>
                    <a:lnTo>
                      <a:pt x="470" y="703"/>
                    </a:lnTo>
                    <a:lnTo>
                      <a:pt x="470" y="703"/>
                    </a:lnTo>
                    <a:lnTo>
                      <a:pt x="470" y="705"/>
                    </a:lnTo>
                    <a:lnTo>
                      <a:pt x="470" y="705"/>
                    </a:lnTo>
                    <a:lnTo>
                      <a:pt x="470" y="705"/>
                    </a:lnTo>
                    <a:lnTo>
                      <a:pt x="470" y="705"/>
                    </a:lnTo>
                    <a:lnTo>
                      <a:pt x="470" y="705"/>
                    </a:lnTo>
                    <a:lnTo>
                      <a:pt x="470" y="705"/>
                    </a:lnTo>
                    <a:lnTo>
                      <a:pt x="469" y="707"/>
                    </a:lnTo>
                    <a:lnTo>
                      <a:pt x="469" y="709"/>
                    </a:lnTo>
                    <a:lnTo>
                      <a:pt x="469" y="709"/>
                    </a:lnTo>
                    <a:lnTo>
                      <a:pt x="469" y="709"/>
                    </a:lnTo>
                    <a:lnTo>
                      <a:pt x="469" y="709"/>
                    </a:lnTo>
                    <a:lnTo>
                      <a:pt x="469" y="709"/>
                    </a:lnTo>
                    <a:lnTo>
                      <a:pt x="469" y="711"/>
                    </a:lnTo>
                    <a:lnTo>
                      <a:pt x="469" y="711"/>
                    </a:lnTo>
                    <a:lnTo>
                      <a:pt x="469" y="712"/>
                    </a:lnTo>
                    <a:lnTo>
                      <a:pt x="469" y="712"/>
                    </a:lnTo>
                    <a:lnTo>
                      <a:pt x="469" y="712"/>
                    </a:lnTo>
                    <a:lnTo>
                      <a:pt x="470" y="712"/>
                    </a:lnTo>
                    <a:lnTo>
                      <a:pt x="470" y="714"/>
                    </a:lnTo>
                    <a:lnTo>
                      <a:pt x="470" y="714"/>
                    </a:lnTo>
                    <a:lnTo>
                      <a:pt x="470" y="714"/>
                    </a:lnTo>
                    <a:lnTo>
                      <a:pt x="470" y="714"/>
                    </a:lnTo>
                    <a:lnTo>
                      <a:pt x="470" y="714"/>
                    </a:lnTo>
                    <a:lnTo>
                      <a:pt x="470" y="714"/>
                    </a:lnTo>
                    <a:lnTo>
                      <a:pt x="470" y="714"/>
                    </a:lnTo>
                    <a:lnTo>
                      <a:pt x="470" y="716"/>
                    </a:lnTo>
                    <a:lnTo>
                      <a:pt x="470" y="716"/>
                    </a:lnTo>
                    <a:lnTo>
                      <a:pt x="470" y="716"/>
                    </a:lnTo>
                    <a:lnTo>
                      <a:pt x="470" y="716"/>
                    </a:lnTo>
                    <a:lnTo>
                      <a:pt x="470" y="716"/>
                    </a:lnTo>
                    <a:lnTo>
                      <a:pt x="470" y="716"/>
                    </a:lnTo>
                    <a:lnTo>
                      <a:pt x="470" y="718"/>
                    </a:lnTo>
                    <a:lnTo>
                      <a:pt x="470" y="718"/>
                    </a:lnTo>
                    <a:lnTo>
                      <a:pt x="470" y="718"/>
                    </a:lnTo>
                    <a:lnTo>
                      <a:pt x="470" y="718"/>
                    </a:lnTo>
                    <a:lnTo>
                      <a:pt x="470" y="718"/>
                    </a:lnTo>
                    <a:lnTo>
                      <a:pt x="470" y="718"/>
                    </a:lnTo>
                    <a:lnTo>
                      <a:pt x="469" y="720"/>
                    </a:lnTo>
                    <a:lnTo>
                      <a:pt x="469" y="720"/>
                    </a:lnTo>
                    <a:lnTo>
                      <a:pt x="469" y="720"/>
                    </a:lnTo>
                    <a:lnTo>
                      <a:pt x="469" y="720"/>
                    </a:lnTo>
                    <a:lnTo>
                      <a:pt x="469" y="720"/>
                    </a:lnTo>
                    <a:lnTo>
                      <a:pt x="469" y="720"/>
                    </a:lnTo>
                    <a:lnTo>
                      <a:pt x="467" y="720"/>
                    </a:lnTo>
                    <a:lnTo>
                      <a:pt x="467" y="720"/>
                    </a:lnTo>
                    <a:lnTo>
                      <a:pt x="467" y="720"/>
                    </a:lnTo>
                    <a:lnTo>
                      <a:pt x="467" y="720"/>
                    </a:lnTo>
                    <a:lnTo>
                      <a:pt x="467" y="721"/>
                    </a:lnTo>
                    <a:lnTo>
                      <a:pt x="467" y="721"/>
                    </a:lnTo>
                    <a:lnTo>
                      <a:pt x="465" y="721"/>
                    </a:lnTo>
                    <a:lnTo>
                      <a:pt x="465" y="721"/>
                    </a:lnTo>
                    <a:lnTo>
                      <a:pt x="465" y="721"/>
                    </a:lnTo>
                    <a:lnTo>
                      <a:pt x="463" y="721"/>
                    </a:lnTo>
                    <a:lnTo>
                      <a:pt x="463" y="721"/>
                    </a:lnTo>
                    <a:lnTo>
                      <a:pt x="463" y="721"/>
                    </a:lnTo>
                    <a:lnTo>
                      <a:pt x="461" y="721"/>
                    </a:lnTo>
                    <a:lnTo>
                      <a:pt x="461" y="721"/>
                    </a:lnTo>
                    <a:lnTo>
                      <a:pt x="461" y="721"/>
                    </a:lnTo>
                    <a:lnTo>
                      <a:pt x="461" y="721"/>
                    </a:lnTo>
                    <a:lnTo>
                      <a:pt x="461" y="721"/>
                    </a:lnTo>
                    <a:lnTo>
                      <a:pt x="461" y="721"/>
                    </a:lnTo>
                    <a:lnTo>
                      <a:pt x="461" y="723"/>
                    </a:lnTo>
                    <a:lnTo>
                      <a:pt x="461" y="723"/>
                    </a:lnTo>
                    <a:lnTo>
                      <a:pt x="460" y="723"/>
                    </a:lnTo>
                    <a:lnTo>
                      <a:pt x="460" y="725"/>
                    </a:lnTo>
                    <a:lnTo>
                      <a:pt x="460" y="725"/>
                    </a:lnTo>
                    <a:lnTo>
                      <a:pt x="460" y="727"/>
                    </a:lnTo>
                    <a:lnTo>
                      <a:pt x="461" y="727"/>
                    </a:lnTo>
                    <a:lnTo>
                      <a:pt x="461" y="729"/>
                    </a:lnTo>
                    <a:lnTo>
                      <a:pt x="461" y="729"/>
                    </a:lnTo>
                    <a:lnTo>
                      <a:pt x="463" y="729"/>
                    </a:lnTo>
                    <a:lnTo>
                      <a:pt x="463" y="729"/>
                    </a:lnTo>
                    <a:lnTo>
                      <a:pt x="463" y="729"/>
                    </a:lnTo>
                    <a:lnTo>
                      <a:pt x="463" y="730"/>
                    </a:lnTo>
                    <a:lnTo>
                      <a:pt x="463" y="730"/>
                    </a:lnTo>
                    <a:lnTo>
                      <a:pt x="465" y="732"/>
                    </a:lnTo>
                    <a:lnTo>
                      <a:pt x="465" y="732"/>
                    </a:lnTo>
                    <a:lnTo>
                      <a:pt x="465" y="734"/>
                    </a:lnTo>
                    <a:lnTo>
                      <a:pt x="465" y="736"/>
                    </a:lnTo>
                    <a:lnTo>
                      <a:pt x="467" y="736"/>
                    </a:lnTo>
                    <a:lnTo>
                      <a:pt x="467" y="736"/>
                    </a:lnTo>
                    <a:lnTo>
                      <a:pt x="467" y="736"/>
                    </a:lnTo>
                    <a:lnTo>
                      <a:pt x="467" y="736"/>
                    </a:lnTo>
                    <a:lnTo>
                      <a:pt x="467" y="738"/>
                    </a:lnTo>
                    <a:lnTo>
                      <a:pt x="467" y="738"/>
                    </a:lnTo>
                    <a:lnTo>
                      <a:pt x="467" y="740"/>
                    </a:lnTo>
                    <a:lnTo>
                      <a:pt x="467" y="740"/>
                    </a:lnTo>
                    <a:lnTo>
                      <a:pt x="467" y="740"/>
                    </a:lnTo>
                    <a:lnTo>
                      <a:pt x="467" y="740"/>
                    </a:lnTo>
                    <a:lnTo>
                      <a:pt x="467" y="741"/>
                    </a:lnTo>
                    <a:lnTo>
                      <a:pt x="465" y="741"/>
                    </a:lnTo>
                    <a:lnTo>
                      <a:pt x="465" y="741"/>
                    </a:lnTo>
                    <a:lnTo>
                      <a:pt x="465" y="741"/>
                    </a:lnTo>
                    <a:lnTo>
                      <a:pt x="465" y="741"/>
                    </a:lnTo>
                    <a:lnTo>
                      <a:pt x="463" y="741"/>
                    </a:lnTo>
                    <a:lnTo>
                      <a:pt x="463" y="740"/>
                    </a:lnTo>
                    <a:lnTo>
                      <a:pt x="463" y="740"/>
                    </a:lnTo>
                    <a:lnTo>
                      <a:pt x="461" y="740"/>
                    </a:lnTo>
                    <a:lnTo>
                      <a:pt x="460" y="740"/>
                    </a:lnTo>
                    <a:lnTo>
                      <a:pt x="458" y="738"/>
                    </a:lnTo>
                    <a:lnTo>
                      <a:pt x="458" y="738"/>
                    </a:lnTo>
                    <a:lnTo>
                      <a:pt x="458" y="738"/>
                    </a:lnTo>
                    <a:lnTo>
                      <a:pt x="456" y="736"/>
                    </a:lnTo>
                    <a:lnTo>
                      <a:pt x="456" y="736"/>
                    </a:lnTo>
                    <a:lnTo>
                      <a:pt x="454" y="736"/>
                    </a:lnTo>
                    <a:lnTo>
                      <a:pt x="454" y="734"/>
                    </a:lnTo>
                    <a:lnTo>
                      <a:pt x="454" y="734"/>
                    </a:lnTo>
                    <a:lnTo>
                      <a:pt x="454" y="734"/>
                    </a:lnTo>
                    <a:lnTo>
                      <a:pt x="452" y="734"/>
                    </a:lnTo>
                    <a:lnTo>
                      <a:pt x="452" y="734"/>
                    </a:lnTo>
                    <a:lnTo>
                      <a:pt x="452" y="734"/>
                    </a:lnTo>
                    <a:lnTo>
                      <a:pt x="452" y="734"/>
                    </a:lnTo>
                    <a:lnTo>
                      <a:pt x="451" y="734"/>
                    </a:lnTo>
                    <a:lnTo>
                      <a:pt x="451" y="734"/>
                    </a:lnTo>
                    <a:lnTo>
                      <a:pt x="451" y="734"/>
                    </a:lnTo>
                    <a:lnTo>
                      <a:pt x="451" y="736"/>
                    </a:lnTo>
                    <a:lnTo>
                      <a:pt x="451" y="736"/>
                    </a:lnTo>
                    <a:lnTo>
                      <a:pt x="451" y="736"/>
                    </a:lnTo>
                    <a:lnTo>
                      <a:pt x="451" y="736"/>
                    </a:lnTo>
                    <a:lnTo>
                      <a:pt x="449" y="736"/>
                    </a:lnTo>
                    <a:lnTo>
                      <a:pt x="449" y="736"/>
                    </a:lnTo>
                    <a:lnTo>
                      <a:pt x="449" y="736"/>
                    </a:lnTo>
                    <a:lnTo>
                      <a:pt x="449" y="738"/>
                    </a:lnTo>
                    <a:lnTo>
                      <a:pt x="449" y="738"/>
                    </a:lnTo>
                    <a:lnTo>
                      <a:pt x="449" y="738"/>
                    </a:lnTo>
                    <a:lnTo>
                      <a:pt x="449" y="738"/>
                    </a:lnTo>
                    <a:lnTo>
                      <a:pt x="449" y="738"/>
                    </a:lnTo>
                    <a:lnTo>
                      <a:pt x="449" y="740"/>
                    </a:lnTo>
                    <a:lnTo>
                      <a:pt x="449" y="740"/>
                    </a:lnTo>
                    <a:lnTo>
                      <a:pt x="449" y="740"/>
                    </a:lnTo>
                    <a:lnTo>
                      <a:pt x="449" y="741"/>
                    </a:lnTo>
                    <a:lnTo>
                      <a:pt x="451" y="741"/>
                    </a:lnTo>
                    <a:lnTo>
                      <a:pt x="451" y="741"/>
                    </a:lnTo>
                    <a:lnTo>
                      <a:pt x="451" y="743"/>
                    </a:lnTo>
                    <a:lnTo>
                      <a:pt x="452" y="743"/>
                    </a:lnTo>
                    <a:lnTo>
                      <a:pt x="452" y="743"/>
                    </a:lnTo>
                    <a:lnTo>
                      <a:pt x="452" y="743"/>
                    </a:lnTo>
                    <a:lnTo>
                      <a:pt x="454" y="743"/>
                    </a:lnTo>
                    <a:lnTo>
                      <a:pt x="454" y="743"/>
                    </a:lnTo>
                    <a:lnTo>
                      <a:pt x="454" y="745"/>
                    </a:lnTo>
                    <a:lnTo>
                      <a:pt x="454" y="745"/>
                    </a:lnTo>
                    <a:lnTo>
                      <a:pt x="454" y="745"/>
                    </a:lnTo>
                    <a:lnTo>
                      <a:pt x="456" y="747"/>
                    </a:lnTo>
                    <a:lnTo>
                      <a:pt x="456" y="747"/>
                    </a:lnTo>
                    <a:lnTo>
                      <a:pt x="456" y="747"/>
                    </a:lnTo>
                    <a:lnTo>
                      <a:pt x="456" y="749"/>
                    </a:lnTo>
                    <a:lnTo>
                      <a:pt x="458" y="749"/>
                    </a:lnTo>
                    <a:lnTo>
                      <a:pt x="458" y="750"/>
                    </a:lnTo>
                    <a:lnTo>
                      <a:pt x="458" y="750"/>
                    </a:lnTo>
                    <a:lnTo>
                      <a:pt x="458" y="750"/>
                    </a:lnTo>
                    <a:lnTo>
                      <a:pt x="458" y="752"/>
                    </a:lnTo>
                    <a:lnTo>
                      <a:pt x="458" y="752"/>
                    </a:lnTo>
                    <a:lnTo>
                      <a:pt x="458" y="752"/>
                    </a:lnTo>
                    <a:lnTo>
                      <a:pt x="458" y="752"/>
                    </a:lnTo>
                    <a:lnTo>
                      <a:pt x="456" y="752"/>
                    </a:lnTo>
                    <a:lnTo>
                      <a:pt x="456" y="754"/>
                    </a:lnTo>
                    <a:lnTo>
                      <a:pt x="456" y="754"/>
                    </a:lnTo>
                    <a:lnTo>
                      <a:pt x="456" y="754"/>
                    </a:lnTo>
                    <a:lnTo>
                      <a:pt x="456" y="754"/>
                    </a:lnTo>
                    <a:lnTo>
                      <a:pt x="456" y="754"/>
                    </a:lnTo>
                    <a:lnTo>
                      <a:pt x="456" y="756"/>
                    </a:lnTo>
                    <a:lnTo>
                      <a:pt x="456" y="756"/>
                    </a:lnTo>
                    <a:lnTo>
                      <a:pt x="454" y="756"/>
                    </a:lnTo>
                    <a:lnTo>
                      <a:pt x="454" y="756"/>
                    </a:lnTo>
                    <a:lnTo>
                      <a:pt x="452" y="756"/>
                    </a:lnTo>
                    <a:lnTo>
                      <a:pt x="451" y="756"/>
                    </a:lnTo>
                    <a:lnTo>
                      <a:pt x="449" y="758"/>
                    </a:lnTo>
                    <a:lnTo>
                      <a:pt x="449" y="758"/>
                    </a:lnTo>
                    <a:lnTo>
                      <a:pt x="449" y="758"/>
                    </a:lnTo>
                    <a:lnTo>
                      <a:pt x="447" y="758"/>
                    </a:lnTo>
                    <a:lnTo>
                      <a:pt x="447" y="759"/>
                    </a:lnTo>
                    <a:lnTo>
                      <a:pt x="445" y="759"/>
                    </a:lnTo>
                    <a:lnTo>
                      <a:pt x="445" y="761"/>
                    </a:lnTo>
                    <a:lnTo>
                      <a:pt x="445" y="761"/>
                    </a:lnTo>
                    <a:lnTo>
                      <a:pt x="445" y="761"/>
                    </a:lnTo>
                    <a:lnTo>
                      <a:pt x="445" y="763"/>
                    </a:lnTo>
                    <a:lnTo>
                      <a:pt x="445" y="763"/>
                    </a:lnTo>
                    <a:lnTo>
                      <a:pt x="445" y="765"/>
                    </a:lnTo>
                    <a:lnTo>
                      <a:pt x="445" y="765"/>
                    </a:lnTo>
                    <a:lnTo>
                      <a:pt x="445" y="767"/>
                    </a:lnTo>
                    <a:lnTo>
                      <a:pt x="445" y="767"/>
                    </a:lnTo>
                    <a:lnTo>
                      <a:pt x="445" y="767"/>
                    </a:lnTo>
                    <a:lnTo>
                      <a:pt x="445" y="767"/>
                    </a:lnTo>
                    <a:lnTo>
                      <a:pt x="447" y="767"/>
                    </a:lnTo>
                    <a:lnTo>
                      <a:pt x="447" y="767"/>
                    </a:lnTo>
                    <a:lnTo>
                      <a:pt x="447" y="767"/>
                    </a:lnTo>
                    <a:lnTo>
                      <a:pt x="447" y="768"/>
                    </a:lnTo>
                    <a:lnTo>
                      <a:pt x="447" y="768"/>
                    </a:lnTo>
                    <a:lnTo>
                      <a:pt x="447" y="768"/>
                    </a:lnTo>
                    <a:lnTo>
                      <a:pt x="449" y="770"/>
                    </a:lnTo>
                    <a:lnTo>
                      <a:pt x="449" y="770"/>
                    </a:lnTo>
                    <a:lnTo>
                      <a:pt x="451" y="770"/>
                    </a:lnTo>
                    <a:lnTo>
                      <a:pt x="451" y="772"/>
                    </a:lnTo>
                    <a:lnTo>
                      <a:pt x="451" y="774"/>
                    </a:lnTo>
                    <a:lnTo>
                      <a:pt x="451" y="774"/>
                    </a:lnTo>
                    <a:lnTo>
                      <a:pt x="451" y="776"/>
                    </a:lnTo>
                    <a:lnTo>
                      <a:pt x="451" y="776"/>
                    </a:lnTo>
                    <a:lnTo>
                      <a:pt x="451" y="776"/>
                    </a:lnTo>
                    <a:lnTo>
                      <a:pt x="451" y="776"/>
                    </a:lnTo>
                    <a:lnTo>
                      <a:pt x="449" y="776"/>
                    </a:lnTo>
                    <a:lnTo>
                      <a:pt x="449" y="776"/>
                    </a:lnTo>
                    <a:lnTo>
                      <a:pt x="447" y="776"/>
                    </a:lnTo>
                    <a:lnTo>
                      <a:pt x="445" y="774"/>
                    </a:lnTo>
                    <a:lnTo>
                      <a:pt x="443" y="774"/>
                    </a:lnTo>
                    <a:lnTo>
                      <a:pt x="441" y="774"/>
                    </a:lnTo>
                    <a:lnTo>
                      <a:pt x="441" y="774"/>
                    </a:lnTo>
                    <a:lnTo>
                      <a:pt x="440" y="772"/>
                    </a:lnTo>
                    <a:lnTo>
                      <a:pt x="438" y="772"/>
                    </a:lnTo>
                    <a:lnTo>
                      <a:pt x="436" y="772"/>
                    </a:lnTo>
                    <a:lnTo>
                      <a:pt x="436" y="770"/>
                    </a:lnTo>
                    <a:lnTo>
                      <a:pt x="434" y="770"/>
                    </a:lnTo>
                    <a:lnTo>
                      <a:pt x="432" y="770"/>
                    </a:lnTo>
                    <a:lnTo>
                      <a:pt x="432" y="770"/>
                    </a:lnTo>
                    <a:lnTo>
                      <a:pt x="431" y="770"/>
                    </a:lnTo>
                    <a:lnTo>
                      <a:pt x="429" y="768"/>
                    </a:lnTo>
                    <a:lnTo>
                      <a:pt x="429" y="768"/>
                    </a:lnTo>
                    <a:lnTo>
                      <a:pt x="429" y="768"/>
                    </a:lnTo>
                    <a:lnTo>
                      <a:pt x="427" y="768"/>
                    </a:lnTo>
                    <a:lnTo>
                      <a:pt x="427" y="768"/>
                    </a:lnTo>
                    <a:lnTo>
                      <a:pt x="425" y="770"/>
                    </a:lnTo>
                    <a:lnTo>
                      <a:pt x="425" y="770"/>
                    </a:lnTo>
                    <a:lnTo>
                      <a:pt x="425" y="770"/>
                    </a:lnTo>
                    <a:lnTo>
                      <a:pt x="425" y="770"/>
                    </a:lnTo>
                    <a:lnTo>
                      <a:pt x="425" y="770"/>
                    </a:lnTo>
                    <a:lnTo>
                      <a:pt x="425" y="770"/>
                    </a:lnTo>
                    <a:lnTo>
                      <a:pt x="425" y="770"/>
                    </a:lnTo>
                    <a:lnTo>
                      <a:pt x="423" y="770"/>
                    </a:lnTo>
                    <a:lnTo>
                      <a:pt x="425" y="772"/>
                    </a:lnTo>
                    <a:lnTo>
                      <a:pt x="425" y="772"/>
                    </a:lnTo>
                    <a:lnTo>
                      <a:pt x="425" y="772"/>
                    </a:lnTo>
                    <a:lnTo>
                      <a:pt x="425" y="772"/>
                    </a:lnTo>
                    <a:lnTo>
                      <a:pt x="425" y="772"/>
                    </a:lnTo>
                    <a:lnTo>
                      <a:pt x="425" y="772"/>
                    </a:lnTo>
                    <a:lnTo>
                      <a:pt x="427" y="774"/>
                    </a:lnTo>
                    <a:lnTo>
                      <a:pt x="427" y="774"/>
                    </a:lnTo>
                    <a:lnTo>
                      <a:pt x="425" y="774"/>
                    </a:lnTo>
                    <a:lnTo>
                      <a:pt x="425" y="774"/>
                    </a:lnTo>
                    <a:lnTo>
                      <a:pt x="425" y="774"/>
                    </a:lnTo>
                    <a:lnTo>
                      <a:pt x="425" y="774"/>
                    </a:lnTo>
                    <a:lnTo>
                      <a:pt x="425" y="774"/>
                    </a:lnTo>
                    <a:lnTo>
                      <a:pt x="425" y="774"/>
                    </a:lnTo>
                    <a:lnTo>
                      <a:pt x="425" y="774"/>
                    </a:lnTo>
                    <a:lnTo>
                      <a:pt x="423" y="774"/>
                    </a:lnTo>
                    <a:lnTo>
                      <a:pt x="423" y="774"/>
                    </a:lnTo>
                    <a:lnTo>
                      <a:pt x="423" y="774"/>
                    </a:lnTo>
                    <a:lnTo>
                      <a:pt x="423" y="774"/>
                    </a:lnTo>
                    <a:lnTo>
                      <a:pt x="422" y="774"/>
                    </a:lnTo>
                    <a:lnTo>
                      <a:pt x="422" y="774"/>
                    </a:lnTo>
                    <a:lnTo>
                      <a:pt x="422" y="774"/>
                    </a:lnTo>
                    <a:lnTo>
                      <a:pt x="422" y="774"/>
                    </a:lnTo>
                    <a:lnTo>
                      <a:pt x="420" y="774"/>
                    </a:lnTo>
                    <a:lnTo>
                      <a:pt x="420" y="774"/>
                    </a:lnTo>
                    <a:lnTo>
                      <a:pt x="420" y="774"/>
                    </a:lnTo>
                    <a:lnTo>
                      <a:pt x="420" y="774"/>
                    </a:lnTo>
                    <a:lnTo>
                      <a:pt x="418" y="774"/>
                    </a:lnTo>
                    <a:lnTo>
                      <a:pt x="416" y="772"/>
                    </a:lnTo>
                    <a:lnTo>
                      <a:pt x="414" y="772"/>
                    </a:lnTo>
                    <a:lnTo>
                      <a:pt x="414" y="772"/>
                    </a:lnTo>
                    <a:lnTo>
                      <a:pt x="414" y="772"/>
                    </a:lnTo>
                    <a:lnTo>
                      <a:pt x="413" y="772"/>
                    </a:lnTo>
                    <a:lnTo>
                      <a:pt x="413" y="772"/>
                    </a:lnTo>
                    <a:lnTo>
                      <a:pt x="413" y="772"/>
                    </a:lnTo>
                    <a:lnTo>
                      <a:pt x="411" y="772"/>
                    </a:lnTo>
                    <a:lnTo>
                      <a:pt x="411" y="770"/>
                    </a:lnTo>
                    <a:lnTo>
                      <a:pt x="411" y="770"/>
                    </a:lnTo>
                    <a:lnTo>
                      <a:pt x="411" y="770"/>
                    </a:lnTo>
                    <a:lnTo>
                      <a:pt x="411" y="768"/>
                    </a:lnTo>
                    <a:lnTo>
                      <a:pt x="411" y="768"/>
                    </a:lnTo>
                    <a:lnTo>
                      <a:pt x="411" y="768"/>
                    </a:lnTo>
                    <a:lnTo>
                      <a:pt x="413" y="768"/>
                    </a:lnTo>
                    <a:lnTo>
                      <a:pt x="413" y="768"/>
                    </a:lnTo>
                    <a:lnTo>
                      <a:pt x="413" y="767"/>
                    </a:lnTo>
                    <a:lnTo>
                      <a:pt x="413" y="767"/>
                    </a:lnTo>
                    <a:lnTo>
                      <a:pt x="413" y="767"/>
                    </a:lnTo>
                    <a:lnTo>
                      <a:pt x="413" y="767"/>
                    </a:lnTo>
                    <a:lnTo>
                      <a:pt x="413" y="765"/>
                    </a:lnTo>
                    <a:lnTo>
                      <a:pt x="414" y="765"/>
                    </a:lnTo>
                    <a:lnTo>
                      <a:pt x="414" y="765"/>
                    </a:lnTo>
                    <a:lnTo>
                      <a:pt x="414" y="765"/>
                    </a:lnTo>
                    <a:lnTo>
                      <a:pt x="414" y="763"/>
                    </a:lnTo>
                    <a:lnTo>
                      <a:pt x="413" y="763"/>
                    </a:lnTo>
                    <a:lnTo>
                      <a:pt x="413" y="763"/>
                    </a:lnTo>
                    <a:lnTo>
                      <a:pt x="413" y="763"/>
                    </a:lnTo>
                    <a:lnTo>
                      <a:pt x="413" y="763"/>
                    </a:lnTo>
                    <a:lnTo>
                      <a:pt x="413" y="761"/>
                    </a:lnTo>
                    <a:lnTo>
                      <a:pt x="413" y="761"/>
                    </a:lnTo>
                    <a:lnTo>
                      <a:pt x="413" y="761"/>
                    </a:lnTo>
                    <a:lnTo>
                      <a:pt x="413" y="759"/>
                    </a:lnTo>
                    <a:lnTo>
                      <a:pt x="413" y="759"/>
                    </a:lnTo>
                    <a:lnTo>
                      <a:pt x="413" y="759"/>
                    </a:lnTo>
                    <a:lnTo>
                      <a:pt x="413" y="758"/>
                    </a:lnTo>
                    <a:lnTo>
                      <a:pt x="413" y="758"/>
                    </a:lnTo>
                    <a:lnTo>
                      <a:pt x="411" y="758"/>
                    </a:lnTo>
                    <a:lnTo>
                      <a:pt x="411" y="758"/>
                    </a:lnTo>
                    <a:lnTo>
                      <a:pt x="411" y="758"/>
                    </a:lnTo>
                    <a:lnTo>
                      <a:pt x="411" y="758"/>
                    </a:lnTo>
                    <a:lnTo>
                      <a:pt x="411" y="758"/>
                    </a:lnTo>
                    <a:lnTo>
                      <a:pt x="411" y="756"/>
                    </a:lnTo>
                    <a:lnTo>
                      <a:pt x="411" y="756"/>
                    </a:lnTo>
                    <a:lnTo>
                      <a:pt x="411" y="756"/>
                    </a:lnTo>
                    <a:lnTo>
                      <a:pt x="409" y="756"/>
                    </a:lnTo>
                    <a:lnTo>
                      <a:pt x="409" y="754"/>
                    </a:lnTo>
                    <a:lnTo>
                      <a:pt x="409" y="754"/>
                    </a:lnTo>
                    <a:lnTo>
                      <a:pt x="409" y="754"/>
                    </a:lnTo>
                    <a:lnTo>
                      <a:pt x="409" y="754"/>
                    </a:lnTo>
                    <a:lnTo>
                      <a:pt x="409" y="754"/>
                    </a:lnTo>
                    <a:lnTo>
                      <a:pt x="409" y="752"/>
                    </a:lnTo>
                    <a:lnTo>
                      <a:pt x="407" y="752"/>
                    </a:lnTo>
                    <a:lnTo>
                      <a:pt x="407" y="752"/>
                    </a:lnTo>
                    <a:lnTo>
                      <a:pt x="407" y="752"/>
                    </a:lnTo>
                    <a:lnTo>
                      <a:pt x="407" y="752"/>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9" name="Freeform 24">
                <a:extLst>
                  <a:ext uri="{FF2B5EF4-FFF2-40B4-BE49-F238E27FC236}">
                    <a16:creationId xmlns:a16="http://schemas.microsoft.com/office/drawing/2014/main" id="{41CB3040-8D45-6B5A-777D-177A2A5E948E}"/>
                  </a:ext>
                </a:extLst>
              </p:cNvPr>
              <p:cNvSpPr>
                <a:spLocks/>
              </p:cNvSpPr>
              <p:nvPr/>
            </p:nvSpPr>
            <p:spPr bwMode="auto">
              <a:xfrm>
                <a:off x="2768" y="776"/>
                <a:ext cx="1746" cy="1020"/>
              </a:xfrm>
              <a:custGeom>
                <a:avLst/>
                <a:gdLst>
                  <a:gd name="T0" fmla="*/ 1268 w 1746"/>
                  <a:gd name="T1" fmla="*/ 954 h 1020"/>
                  <a:gd name="T2" fmla="*/ 1154 w 1746"/>
                  <a:gd name="T3" fmla="*/ 939 h 1020"/>
                  <a:gd name="T4" fmla="*/ 1118 w 1746"/>
                  <a:gd name="T5" fmla="*/ 869 h 1020"/>
                  <a:gd name="T6" fmla="*/ 1078 w 1746"/>
                  <a:gd name="T7" fmla="*/ 782 h 1020"/>
                  <a:gd name="T8" fmla="*/ 1057 w 1746"/>
                  <a:gd name="T9" fmla="*/ 729 h 1020"/>
                  <a:gd name="T10" fmla="*/ 1037 w 1746"/>
                  <a:gd name="T11" fmla="*/ 664 h 1020"/>
                  <a:gd name="T12" fmla="*/ 950 w 1746"/>
                  <a:gd name="T13" fmla="*/ 655 h 1020"/>
                  <a:gd name="T14" fmla="*/ 888 w 1746"/>
                  <a:gd name="T15" fmla="*/ 666 h 1020"/>
                  <a:gd name="T16" fmla="*/ 829 w 1746"/>
                  <a:gd name="T17" fmla="*/ 624 h 1020"/>
                  <a:gd name="T18" fmla="*/ 767 w 1746"/>
                  <a:gd name="T19" fmla="*/ 584 h 1020"/>
                  <a:gd name="T20" fmla="*/ 706 w 1746"/>
                  <a:gd name="T21" fmla="*/ 588 h 1020"/>
                  <a:gd name="T22" fmla="*/ 699 w 1746"/>
                  <a:gd name="T23" fmla="*/ 548 h 1020"/>
                  <a:gd name="T24" fmla="*/ 666 w 1746"/>
                  <a:gd name="T25" fmla="*/ 490 h 1020"/>
                  <a:gd name="T26" fmla="*/ 632 w 1746"/>
                  <a:gd name="T27" fmla="*/ 454 h 1020"/>
                  <a:gd name="T28" fmla="*/ 592 w 1746"/>
                  <a:gd name="T29" fmla="*/ 427 h 1020"/>
                  <a:gd name="T30" fmla="*/ 565 w 1746"/>
                  <a:gd name="T31" fmla="*/ 398 h 1020"/>
                  <a:gd name="T32" fmla="*/ 518 w 1746"/>
                  <a:gd name="T33" fmla="*/ 389 h 1020"/>
                  <a:gd name="T34" fmla="*/ 472 w 1746"/>
                  <a:gd name="T35" fmla="*/ 438 h 1020"/>
                  <a:gd name="T36" fmla="*/ 462 w 1746"/>
                  <a:gd name="T37" fmla="*/ 507 h 1020"/>
                  <a:gd name="T38" fmla="*/ 413 w 1746"/>
                  <a:gd name="T39" fmla="*/ 546 h 1020"/>
                  <a:gd name="T40" fmla="*/ 368 w 1746"/>
                  <a:gd name="T41" fmla="*/ 583 h 1020"/>
                  <a:gd name="T42" fmla="*/ 295 w 1746"/>
                  <a:gd name="T43" fmla="*/ 536 h 1020"/>
                  <a:gd name="T44" fmla="*/ 248 w 1746"/>
                  <a:gd name="T45" fmla="*/ 548 h 1020"/>
                  <a:gd name="T46" fmla="*/ 216 w 1746"/>
                  <a:gd name="T47" fmla="*/ 579 h 1020"/>
                  <a:gd name="T48" fmla="*/ 172 w 1746"/>
                  <a:gd name="T49" fmla="*/ 590 h 1020"/>
                  <a:gd name="T50" fmla="*/ 109 w 1746"/>
                  <a:gd name="T51" fmla="*/ 637 h 1020"/>
                  <a:gd name="T52" fmla="*/ 55 w 1746"/>
                  <a:gd name="T53" fmla="*/ 608 h 1020"/>
                  <a:gd name="T54" fmla="*/ 55 w 1746"/>
                  <a:gd name="T55" fmla="*/ 568 h 1020"/>
                  <a:gd name="T56" fmla="*/ 105 w 1746"/>
                  <a:gd name="T57" fmla="*/ 443 h 1020"/>
                  <a:gd name="T58" fmla="*/ 192 w 1746"/>
                  <a:gd name="T59" fmla="*/ 311 h 1020"/>
                  <a:gd name="T60" fmla="*/ 387 w 1746"/>
                  <a:gd name="T61" fmla="*/ 297 h 1020"/>
                  <a:gd name="T62" fmla="*/ 489 w 1746"/>
                  <a:gd name="T63" fmla="*/ 259 h 1020"/>
                  <a:gd name="T64" fmla="*/ 588 w 1746"/>
                  <a:gd name="T65" fmla="*/ 261 h 1020"/>
                  <a:gd name="T66" fmla="*/ 662 w 1746"/>
                  <a:gd name="T67" fmla="*/ 172 h 1020"/>
                  <a:gd name="T68" fmla="*/ 751 w 1746"/>
                  <a:gd name="T69" fmla="*/ 63 h 1020"/>
                  <a:gd name="T70" fmla="*/ 822 w 1746"/>
                  <a:gd name="T71" fmla="*/ 24 h 1020"/>
                  <a:gd name="T72" fmla="*/ 890 w 1746"/>
                  <a:gd name="T73" fmla="*/ 42 h 1020"/>
                  <a:gd name="T74" fmla="*/ 917 w 1746"/>
                  <a:gd name="T75" fmla="*/ 80 h 1020"/>
                  <a:gd name="T76" fmla="*/ 907 w 1746"/>
                  <a:gd name="T77" fmla="*/ 139 h 1020"/>
                  <a:gd name="T78" fmla="*/ 968 w 1746"/>
                  <a:gd name="T79" fmla="*/ 183 h 1020"/>
                  <a:gd name="T80" fmla="*/ 1084 w 1746"/>
                  <a:gd name="T81" fmla="*/ 223 h 1020"/>
                  <a:gd name="T82" fmla="*/ 1187 w 1746"/>
                  <a:gd name="T83" fmla="*/ 277 h 1020"/>
                  <a:gd name="T84" fmla="*/ 1290 w 1746"/>
                  <a:gd name="T85" fmla="*/ 320 h 1020"/>
                  <a:gd name="T86" fmla="*/ 1308 w 1746"/>
                  <a:gd name="T87" fmla="*/ 427 h 1020"/>
                  <a:gd name="T88" fmla="*/ 1272 w 1746"/>
                  <a:gd name="T89" fmla="*/ 530 h 1020"/>
                  <a:gd name="T90" fmla="*/ 1339 w 1746"/>
                  <a:gd name="T91" fmla="*/ 568 h 1020"/>
                  <a:gd name="T92" fmla="*/ 1380 w 1746"/>
                  <a:gd name="T93" fmla="*/ 523 h 1020"/>
                  <a:gd name="T94" fmla="*/ 1505 w 1746"/>
                  <a:gd name="T95" fmla="*/ 552 h 1020"/>
                  <a:gd name="T96" fmla="*/ 1605 w 1746"/>
                  <a:gd name="T97" fmla="*/ 489 h 1020"/>
                  <a:gd name="T98" fmla="*/ 1650 w 1746"/>
                  <a:gd name="T99" fmla="*/ 378 h 1020"/>
                  <a:gd name="T100" fmla="*/ 1733 w 1746"/>
                  <a:gd name="T101" fmla="*/ 320 h 1020"/>
                  <a:gd name="T102" fmla="*/ 1686 w 1746"/>
                  <a:gd name="T103" fmla="*/ 398 h 1020"/>
                  <a:gd name="T104" fmla="*/ 1688 w 1746"/>
                  <a:gd name="T105" fmla="*/ 489 h 1020"/>
                  <a:gd name="T106" fmla="*/ 1675 w 1746"/>
                  <a:gd name="T107" fmla="*/ 561 h 1020"/>
                  <a:gd name="T108" fmla="*/ 1621 w 1746"/>
                  <a:gd name="T109" fmla="*/ 637 h 1020"/>
                  <a:gd name="T110" fmla="*/ 1565 w 1746"/>
                  <a:gd name="T111" fmla="*/ 677 h 1020"/>
                  <a:gd name="T112" fmla="*/ 1480 w 1746"/>
                  <a:gd name="T113" fmla="*/ 733 h 1020"/>
                  <a:gd name="T114" fmla="*/ 1422 w 1746"/>
                  <a:gd name="T115" fmla="*/ 765 h 1020"/>
                  <a:gd name="T116" fmla="*/ 1393 w 1746"/>
                  <a:gd name="T117" fmla="*/ 831 h 1020"/>
                  <a:gd name="T118" fmla="*/ 1393 w 1746"/>
                  <a:gd name="T119" fmla="*/ 883 h 1020"/>
                  <a:gd name="T120" fmla="*/ 1429 w 1746"/>
                  <a:gd name="T121" fmla="*/ 926 h 1020"/>
                  <a:gd name="T122" fmla="*/ 1455 w 1746"/>
                  <a:gd name="T123" fmla="*/ 981 h 1020"/>
                  <a:gd name="T124" fmla="*/ 1469 w 1746"/>
                  <a:gd name="T125" fmla="*/ 1013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6" h="1020">
                    <a:moveTo>
                      <a:pt x="1411" y="1020"/>
                    </a:moveTo>
                    <a:lnTo>
                      <a:pt x="1411" y="1020"/>
                    </a:lnTo>
                    <a:lnTo>
                      <a:pt x="1411" y="1020"/>
                    </a:lnTo>
                    <a:lnTo>
                      <a:pt x="1409" y="1020"/>
                    </a:lnTo>
                    <a:lnTo>
                      <a:pt x="1409" y="1019"/>
                    </a:lnTo>
                    <a:lnTo>
                      <a:pt x="1407" y="1019"/>
                    </a:lnTo>
                    <a:lnTo>
                      <a:pt x="1407" y="1019"/>
                    </a:lnTo>
                    <a:lnTo>
                      <a:pt x="1407" y="1017"/>
                    </a:lnTo>
                    <a:lnTo>
                      <a:pt x="1406" y="1017"/>
                    </a:lnTo>
                    <a:lnTo>
                      <a:pt x="1406" y="1017"/>
                    </a:lnTo>
                    <a:lnTo>
                      <a:pt x="1404" y="1015"/>
                    </a:lnTo>
                    <a:lnTo>
                      <a:pt x="1404" y="1015"/>
                    </a:lnTo>
                    <a:lnTo>
                      <a:pt x="1404" y="1015"/>
                    </a:lnTo>
                    <a:lnTo>
                      <a:pt x="1404" y="1015"/>
                    </a:lnTo>
                    <a:lnTo>
                      <a:pt x="1404" y="1013"/>
                    </a:lnTo>
                    <a:lnTo>
                      <a:pt x="1402" y="1013"/>
                    </a:lnTo>
                    <a:lnTo>
                      <a:pt x="1402" y="1013"/>
                    </a:lnTo>
                    <a:lnTo>
                      <a:pt x="1402" y="1013"/>
                    </a:lnTo>
                    <a:lnTo>
                      <a:pt x="1402" y="1013"/>
                    </a:lnTo>
                    <a:lnTo>
                      <a:pt x="1400" y="1013"/>
                    </a:lnTo>
                    <a:lnTo>
                      <a:pt x="1400" y="1011"/>
                    </a:lnTo>
                    <a:lnTo>
                      <a:pt x="1400" y="1011"/>
                    </a:lnTo>
                    <a:lnTo>
                      <a:pt x="1400" y="1011"/>
                    </a:lnTo>
                    <a:lnTo>
                      <a:pt x="1398" y="1011"/>
                    </a:lnTo>
                    <a:lnTo>
                      <a:pt x="1398" y="1011"/>
                    </a:lnTo>
                    <a:lnTo>
                      <a:pt x="1397" y="1011"/>
                    </a:lnTo>
                    <a:lnTo>
                      <a:pt x="1397" y="1010"/>
                    </a:lnTo>
                    <a:lnTo>
                      <a:pt x="1397" y="1010"/>
                    </a:lnTo>
                    <a:lnTo>
                      <a:pt x="1397" y="1010"/>
                    </a:lnTo>
                    <a:lnTo>
                      <a:pt x="1395" y="1010"/>
                    </a:lnTo>
                    <a:lnTo>
                      <a:pt x="1393" y="1010"/>
                    </a:lnTo>
                    <a:lnTo>
                      <a:pt x="1393" y="1010"/>
                    </a:lnTo>
                    <a:lnTo>
                      <a:pt x="1391" y="1010"/>
                    </a:lnTo>
                    <a:lnTo>
                      <a:pt x="1391" y="1010"/>
                    </a:lnTo>
                    <a:lnTo>
                      <a:pt x="1391" y="1010"/>
                    </a:lnTo>
                    <a:lnTo>
                      <a:pt x="1389" y="1010"/>
                    </a:lnTo>
                    <a:lnTo>
                      <a:pt x="1389" y="1010"/>
                    </a:lnTo>
                    <a:lnTo>
                      <a:pt x="1388" y="1010"/>
                    </a:lnTo>
                    <a:lnTo>
                      <a:pt x="1388" y="1010"/>
                    </a:lnTo>
                    <a:lnTo>
                      <a:pt x="1388" y="1010"/>
                    </a:lnTo>
                    <a:lnTo>
                      <a:pt x="1386" y="1010"/>
                    </a:lnTo>
                    <a:lnTo>
                      <a:pt x="1386" y="1010"/>
                    </a:lnTo>
                    <a:lnTo>
                      <a:pt x="1384" y="1010"/>
                    </a:lnTo>
                    <a:lnTo>
                      <a:pt x="1382" y="1010"/>
                    </a:lnTo>
                    <a:lnTo>
                      <a:pt x="1382" y="1010"/>
                    </a:lnTo>
                    <a:lnTo>
                      <a:pt x="1382" y="1010"/>
                    </a:lnTo>
                    <a:lnTo>
                      <a:pt x="1380" y="1011"/>
                    </a:lnTo>
                    <a:lnTo>
                      <a:pt x="1380" y="1011"/>
                    </a:lnTo>
                    <a:lnTo>
                      <a:pt x="1380" y="1011"/>
                    </a:lnTo>
                    <a:lnTo>
                      <a:pt x="1379" y="1011"/>
                    </a:lnTo>
                    <a:lnTo>
                      <a:pt x="1379" y="1010"/>
                    </a:lnTo>
                    <a:lnTo>
                      <a:pt x="1379" y="1010"/>
                    </a:lnTo>
                    <a:lnTo>
                      <a:pt x="1377" y="1010"/>
                    </a:lnTo>
                    <a:lnTo>
                      <a:pt x="1377" y="1010"/>
                    </a:lnTo>
                    <a:lnTo>
                      <a:pt x="1375" y="1011"/>
                    </a:lnTo>
                    <a:lnTo>
                      <a:pt x="1375" y="1011"/>
                    </a:lnTo>
                    <a:lnTo>
                      <a:pt x="1373" y="1011"/>
                    </a:lnTo>
                    <a:lnTo>
                      <a:pt x="1373" y="1010"/>
                    </a:lnTo>
                    <a:lnTo>
                      <a:pt x="1371" y="1010"/>
                    </a:lnTo>
                    <a:lnTo>
                      <a:pt x="1371" y="1008"/>
                    </a:lnTo>
                    <a:lnTo>
                      <a:pt x="1371" y="1008"/>
                    </a:lnTo>
                    <a:lnTo>
                      <a:pt x="1371" y="1008"/>
                    </a:lnTo>
                    <a:lnTo>
                      <a:pt x="1371" y="1008"/>
                    </a:lnTo>
                    <a:lnTo>
                      <a:pt x="1370" y="1008"/>
                    </a:lnTo>
                    <a:lnTo>
                      <a:pt x="1370" y="1006"/>
                    </a:lnTo>
                    <a:lnTo>
                      <a:pt x="1370" y="1006"/>
                    </a:lnTo>
                    <a:lnTo>
                      <a:pt x="1368" y="1006"/>
                    </a:lnTo>
                    <a:lnTo>
                      <a:pt x="1368" y="1006"/>
                    </a:lnTo>
                    <a:lnTo>
                      <a:pt x="1368" y="1004"/>
                    </a:lnTo>
                    <a:lnTo>
                      <a:pt x="1368" y="1004"/>
                    </a:lnTo>
                    <a:lnTo>
                      <a:pt x="1366" y="1004"/>
                    </a:lnTo>
                    <a:lnTo>
                      <a:pt x="1364" y="1004"/>
                    </a:lnTo>
                    <a:lnTo>
                      <a:pt x="1364" y="1004"/>
                    </a:lnTo>
                    <a:lnTo>
                      <a:pt x="1364" y="1004"/>
                    </a:lnTo>
                    <a:lnTo>
                      <a:pt x="1364" y="1004"/>
                    </a:lnTo>
                    <a:lnTo>
                      <a:pt x="1362" y="1002"/>
                    </a:lnTo>
                    <a:lnTo>
                      <a:pt x="1360" y="1002"/>
                    </a:lnTo>
                    <a:lnTo>
                      <a:pt x="1360" y="1001"/>
                    </a:lnTo>
                    <a:lnTo>
                      <a:pt x="1360" y="1001"/>
                    </a:lnTo>
                    <a:lnTo>
                      <a:pt x="1360" y="999"/>
                    </a:lnTo>
                    <a:lnTo>
                      <a:pt x="1362" y="999"/>
                    </a:lnTo>
                    <a:lnTo>
                      <a:pt x="1360" y="997"/>
                    </a:lnTo>
                    <a:lnTo>
                      <a:pt x="1360" y="997"/>
                    </a:lnTo>
                    <a:lnTo>
                      <a:pt x="1360" y="997"/>
                    </a:lnTo>
                    <a:lnTo>
                      <a:pt x="1360" y="997"/>
                    </a:lnTo>
                    <a:lnTo>
                      <a:pt x="1360" y="997"/>
                    </a:lnTo>
                    <a:lnTo>
                      <a:pt x="1359" y="995"/>
                    </a:lnTo>
                    <a:lnTo>
                      <a:pt x="1359" y="995"/>
                    </a:lnTo>
                    <a:lnTo>
                      <a:pt x="1357" y="995"/>
                    </a:lnTo>
                    <a:lnTo>
                      <a:pt x="1357" y="995"/>
                    </a:lnTo>
                    <a:lnTo>
                      <a:pt x="1357" y="995"/>
                    </a:lnTo>
                    <a:lnTo>
                      <a:pt x="1357" y="995"/>
                    </a:lnTo>
                    <a:lnTo>
                      <a:pt x="1355" y="995"/>
                    </a:lnTo>
                    <a:lnTo>
                      <a:pt x="1355" y="995"/>
                    </a:lnTo>
                    <a:lnTo>
                      <a:pt x="1355" y="995"/>
                    </a:lnTo>
                    <a:lnTo>
                      <a:pt x="1355" y="995"/>
                    </a:lnTo>
                    <a:lnTo>
                      <a:pt x="1355" y="995"/>
                    </a:lnTo>
                    <a:lnTo>
                      <a:pt x="1355" y="995"/>
                    </a:lnTo>
                    <a:lnTo>
                      <a:pt x="1355" y="995"/>
                    </a:lnTo>
                    <a:lnTo>
                      <a:pt x="1353" y="995"/>
                    </a:lnTo>
                    <a:lnTo>
                      <a:pt x="1353" y="995"/>
                    </a:lnTo>
                    <a:lnTo>
                      <a:pt x="1351" y="995"/>
                    </a:lnTo>
                    <a:lnTo>
                      <a:pt x="1351" y="995"/>
                    </a:lnTo>
                    <a:lnTo>
                      <a:pt x="1350" y="995"/>
                    </a:lnTo>
                    <a:lnTo>
                      <a:pt x="1350" y="995"/>
                    </a:lnTo>
                    <a:lnTo>
                      <a:pt x="1350" y="995"/>
                    </a:lnTo>
                    <a:lnTo>
                      <a:pt x="1350" y="995"/>
                    </a:lnTo>
                    <a:lnTo>
                      <a:pt x="1348" y="995"/>
                    </a:lnTo>
                    <a:lnTo>
                      <a:pt x="1348" y="995"/>
                    </a:lnTo>
                    <a:lnTo>
                      <a:pt x="1346" y="995"/>
                    </a:lnTo>
                    <a:lnTo>
                      <a:pt x="1346" y="995"/>
                    </a:lnTo>
                    <a:lnTo>
                      <a:pt x="1342" y="995"/>
                    </a:lnTo>
                    <a:lnTo>
                      <a:pt x="1341" y="995"/>
                    </a:lnTo>
                    <a:lnTo>
                      <a:pt x="1339" y="995"/>
                    </a:lnTo>
                    <a:lnTo>
                      <a:pt x="1337" y="995"/>
                    </a:lnTo>
                    <a:lnTo>
                      <a:pt x="1335" y="995"/>
                    </a:lnTo>
                    <a:lnTo>
                      <a:pt x="1333" y="995"/>
                    </a:lnTo>
                    <a:lnTo>
                      <a:pt x="1333" y="995"/>
                    </a:lnTo>
                    <a:lnTo>
                      <a:pt x="1332" y="995"/>
                    </a:lnTo>
                    <a:lnTo>
                      <a:pt x="1332" y="995"/>
                    </a:lnTo>
                    <a:lnTo>
                      <a:pt x="1332" y="993"/>
                    </a:lnTo>
                    <a:lnTo>
                      <a:pt x="1330" y="993"/>
                    </a:lnTo>
                    <a:lnTo>
                      <a:pt x="1330" y="993"/>
                    </a:lnTo>
                    <a:lnTo>
                      <a:pt x="1330" y="993"/>
                    </a:lnTo>
                    <a:lnTo>
                      <a:pt x="1328" y="992"/>
                    </a:lnTo>
                    <a:lnTo>
                      <a:pt x="1328" y="992"/>
                    </a:lnTo>
                    <a:lnTo>
                      <a:pt x="1328" y="992"/>
                    </a:lnTo>
                    <a:lnTo>
                      <a:pt x="1328" y="992"/>
                    </a:lnTo>
                    <a:lnTo>
                      <a:pt x="1326" y="992"/>
                    </a:lnTo>
                    <a:lnTo>
                      <a:pt x="1326" y="990"/>
                    </a:lnTo>
                    <a:lnTo>
                      <a:pt x="1326" y="990"/>
                    </a:lnTo>
                    <a:lnTo>
                      <a:pt x="1326" y="990"/>
                    </a:lnTo>
                    <a:lnTo>
                      <a:pt x="1326" y="990"/>
                    </a:lnTo>
                    <a:lnTo>
                      <a:pt x="1326" y="990"/>
                    </a:lnTo>
                    <a:lnTo>
                      <a:pt x="1324" y="990"/>
                    </a:lnTo>
                    <a:lnTo>
                      <a:pt x="1324" y="990"/>
                    </a:lnTo>
                    <a:lnTo>
                      <a:pt x="1324" y="990"/>
                    </a:lnTo>
                    <a:lnTo>
                      <a:pt x="1324" y="990"/>
                    </a:lnTo>
                    <a:lnTo>
                      <a:pt x="1324" y="990"/>
                    </a:lnTo>
                    <a:lnTo>
                      <a:pt x="1324" y="990"/>
                    </a:lnTo>
                    <a:lnTo>
                      <a:pt x="1324" y="990"/>
                    </a:lnTo>
                    <a:lnTo>
                      <a:pt x="1324" y="990"/>
                    </a:lnTo>
                    <a:lnTo>
                      <a:pt x="1324" y="990"/>
                    </a:lnTo>
                    <a:lnTo>
                      <a:pt x="1324" y="990"/>
                    </a:lnTo>
                    <a:lnTo>
                      <a:pt x="1324" y="988"/>
                    </a:lnTo>
                    <a:lnTo>
                      <a:pt x="1324" y="988"/>
                    </a:lnTo>
                    <a:lnTo>
                      <a:pt x="1324" y="986"/>
                    </a:lnTo>
                    <a:lnTo>
                      <a:pt x="1324" y="986"/>
                    </a:lnTo>
                    <a:lnTo>
                      <a:pt x="1326" y="984"/>
                    </a:lnTo>
                    <a:lnTo>
                      <a:pt x="1326" y="984"/>
                    </a:lnTo>
                    <a:lnTo>
                      <a:pt x="1328" y="982"/>
                    </a:lnTo>
                    <a:lnTo>
                      <a:pt x="1328" y="982"/>
                    </a:lnTo>
                    <a:lnTo>
                      <a:pt x="1328" y="981"/>
                    </a:lnTo>
                    <a:lnTo>
                      <a:pt x="1328" y="981"/>
                    </a:lnTo>
                    <a:lnTo>
                      <a:pt x="1326" y="979"/>
                    </a:lnTo>
                    <a:lnTo>
                      <a:pt x="1326" y="979"/>
                    </a:lnTo>
                    <a:lnTo>
                      <a:pt x="1326" y="979"/>
                    </a:lnTo>
                    <a:lnTo>
                      <a:pt x="1324" y="977"/>
                    </a:lnTo>
                    <a:lnTo>
                      <a:pt x="1322" y="977"/>
                    </a:lnTo>
                    <a:lnTo>
                      <a:pt x="1321" y="975"/>
                    </a:lnTo>
                    <a:lnTo>
                      <a:pt x="1321" y="975"/>
                    </a:lnTo>
                    <a:lnTo>
                      <a:pt x="1319" y="975"/>
                    </a:lnTo>
                    <a:lnTo>
                      <a:pt x="1319" y="975"/>
                    </a:lnTo>
                    <a:lnTo>
                      <a:pt x="1317" y="975"/>
                    </a:lnTo>
                    <a:lnTo>
                      <a:pt x="1317" y="975"/>
                    </a:lnTo>
                    <a:lnTo>
                      <a:pt x="1315" y="975"/>
                    </a:lnTo>
                    <a:lnTo>
                      <a:pt x="1315" y="975"/>
                    </a:lnTo>
                    <a:lnTo>
                      <a:pt x="1315" y="975"/>
                    </a:lnTo>
                    <a:lnTo>
                      <a:pt x="1313" y="975"/>
                    </a:lnTo>
                    <a:lnTo>
                      <a:pt x="1313" y="975"/>
                    </a:lnTo>
                    <a:lnTo>
                      <a:pt x="1312" y="975"/>
                    </a:lnTo>
                    <a:lnTo>
                      <a:pt x="1312" y="975"/>
                    </a:lnTo>
                    <a:lnTo>
                      <a:pt x="1312" y="975"/>
                    </a:lnTo>
                    <a:lnTo>
                      <a:pt x="1310" y="975"/>
                    </a:lnTo>
                    <a:lnTo>
                      <a:pt x="1310" y="973"/>
                    </a:lnTo>
                    <a:lnTo>
                      <a:pt x="1308" y="973"/>
                    </a:lnTo>
                    <a:lnTo>
                      <a:pt x="1308" y="972"/>
                    </a:lnTo>
                    <a:lnTo>
                      <a:pt x="1308" y="972"/>
                    </a:lnTo>
                    <a:lnTo>
                      <a:pt x="1308" y="972"/>
                    </a:lnTo>
                    <a:lnTo>
                      <a:pt x="1308" y="970"/>
                    </a:lnTo>
                    <a:lnTo>
                      <a:pt x="1308" y="970"/>
                    </a:lnTo>
                    <a:lnTo>
                      <a:pt x="1308" y="970"/>
                    </a:lnTo>
                    <a:lnTo>
                      <a:pt x="1308" y="968"/>
                    </a:lnTo>
                    <a:lnTo>
                      <a:pt x="1308" y="968"/>
                    </a:lnTo>
                    <a:lnTo>
                      <a:pt x="1308" y="966"/>
                    </a:lnTo>
                    <a:lnTo>
                      <a:pt x="1308" y="966"/>
                    </a:lnTo>
                    <a:lnTo>
                      <a:pt x="1306" y="964"/>
                    </a:lnTo>
                    <a:lnTo>
                      <a:pt x="1306" y="964"/>
                    </a:lnTo>
                    <a:lnTo>
                      <a:pt x="1306" y="963"/>
                    </a:lnTo>
                    <a:lnTo>
                      <a:pt x="1306" y="961"/>
                    </a:lnTo>
                    <a:lnTo>
                      <a:pt x="1306" y="961"/>
                    </a:lnTo>
                    <a:lnTo>
                      <a:pt x="1304" y="957"/>
                    </a:lnTo>
                    <a:lnTo>
                      <a:pt x="1303" y="957"/>
                    </a:lnTo>
                    <a:lnTo>
                      <a:pt x="1303" y="957"/>
                    </a:lnTo>
                    <a:lnTo>
                      <a:pt x="1303" y="955"/>
                    </a:lnTo>
                    <a:lnTo>
                      <a:pt x="1303" y="955"/>
                    </a:lnTo>
                    <a:lnTo>
                      <a:pt x="1301" y="955"/>
                    </a:lnTo>
                    <a:lnTo>
                      <a:pt x="1299" y="955"/>
                    </a:lnTo>
                    <a:lnTo>
                      <a:pt x="1299" y="955"/>
                    </a:lnTo>
                    <a:lnTo>
                      <a:pt x="1297" y="955"/>
                    </a:lnTo>
                    <a:lnTo>
                      <a:pt x="1294" y="955"/>
                    </a:lnTo>
                    <a:lnTo>
                      <a:pt x="1294" y="955"/>
                    </a:lnTo>
                    <a:lnTo>
                      <a:pt x="1292" y="955"/>
                    </a:lnTo>
                    <a:lnTo>
                      <a:pt x="1292" y="955"/>
                    </a:lnTo>
                    <a:lnTo>
                      <a:pt x="1290" y="955"/>
                    </a:lnTo>
                    <a:lnTo>
                      <a:pt x="1290" y="957"/>
                    </a:lnTo>
                    <a:lnTo>
                      <a:pt x="1290" y="957"/>
                    </a:lnTo>
                    <a:lnTo>
                      <a:pt x="1288" y="957"/>
                    </a:lnTo>
                    <a:lnTo>
                      <a:pt x="1288" y="959"/>
                    </a:lnTo>
                    <a:lnTo>
                      <a:pt x="1286" y="959"/>
                    </a:lnTo>
                    <a:lnTo>
                      <a:pt x="1286" y="959"/>
                    </a:lnTo>
                    <a:lnTo>
                      <a:pt x="1286" y="961"/>
                    </a:lnTo>
                    <a:lnTo>
                      <a:pt x="1285" y="961"/>
                    </a:lnTo>
                    <a:lnTo>
                      <a:pt x="1283" y="961"/>
                    </a:lnTo>
                    <a:lnTo>
                      <a:pt x="1281" y="961"/>
                    </a:lnTo>
                    <a:lnTo>
                      <a:pt x="1279" y="961"/>
                    </a:lnTo>
                    <a:lnTo>
                      <a:pt x="1279" y="961"/>
                    </a:lnTo>
                    <a:lnTo>
                      <a:pt x="1277" y="959"/>
                    </a:lnTo>
                    <a:lnTo>
                      <a:pt x="1275" y="957"/>
                    </a:lnTo>
                    <a:lnTo>
                      <a:pt x="1274" y="957"/>
                    </a:lnTo>
                    <a:lnTo>
                      <a:pt x="1274" y="955"/>
                    </a:lnTo>
                    <a:lnTo>
                      <a:pt x="1274" y="955"/>
                    </a:lnTo>
                    <a:lnTo>
                      <a:pt x="1272" y="954"/>
                    </a:lnTo>
                    <a:lnTo>
                      <a:pt x="1272" y="954"/>
                    </a:lnTo>
                    <a:lnTo>
                      <a:pt x="1272" y="954"/>
                    </a:lnTo>
                    <a:lnTo>
                      <a:pt x="1272" y="954"/>
                    </a:lnTo>
                    <a:lnTo>
                      <a:pt x="1270" y="954"/>
                    </a:lnTo>
                    <a:lnTo>
                      <a:pt x="1270" y="954"/>
                    </a:lnTo>
                    <a:lnTo>
                      <a:pt x="1270" y="954"/>
                    </a:lnTo>
                    <a:lnTo>
                      <a:pt x="1268" y="954"/>
                    </a:lnTo>
                    <a:lnTo>
                      <a:pt x="1268" y="954"/>
                    </a:lnTo>
                    <a:lnTo>
                      <a:pt x="1266" y="954"/>
                    </a:lnTo>
                    <a:lnTo>
                      <a:pt x="1265" y="955"/>
                    </a:lnTo>
                    <a:lnTo>
                      <a:pt x="1263" y="957"/>
                    </a:lnTo>
                    <a:lnTo>
                      <a:pt x="1263" y="957"/>
                    </a:lnTo>
                    <a:lnTo>
                      <a:pt x="1263" y="957"/>
                    </a:lnTo>
                    <a:lnTo>
                      <a:pt x="1263" y="957"/>
                    </a:lnTo>
                    <a:lnTo>
                      <a:pt x="1263" y="959"/>
                    </a:lnTo>
                    <a:lnTo>
                      <a:pt x="1261" y="959"/>
                    </a:lnTo>
                    <a:lnTo>
                      <a:pt x="1261" y="959"/>
                    </a:lnTo>
                    <a:lnTo>
                      <a:pt x="1261" y="961"/>
                    </a:lnTo>
                    <a:lnTo>
                      <a:pt x="1259" y="961"/>
                    </a:lnTo>
                    <a:lnTo>
                      <a:pt x="1259" y="961"/>
                    </a:lnTo>
                    <a:lnTo>
                      <a:pt x="1259" y="961"/>
                    </a:lnTo>
                    <a:lnTo>
                      <a:pt x="1259" y="961"/>
                    </a:lnTo>
                    <a:lnTo>
                      <a:pt x="1257" y="961"/>
                    </a:lnTo>
                    <a:lnTo>
                      <a:pt x="1257" y="961"/>
                    </a:lnTo>
                    <a:lnTo>
                      <a:pt x="1257" y="961"/>
                    </a:lnTo>
                    <a:lnTo>
                      <a:pt x="1256" y="961"/>
                    </a:lnTo>
                    <a:lnTo>
                      <a:pt x="1256" y="961"/>
                    </a:lnTo>
                    <a:lnTo>
                      <a:pt x="1256" y="959"/>
                    </a:lnTo>
                    <a:lnTo>
                      <a:pt x="1254" y="959"/>
                    </a:lnTo>
                    <a:lnTo>
                      <a:pt x="1254" y="957"/>
                    </a:lnTo>
                    <a:lnTo>
                      <a:pt x="1254" y="957"/>
                    </a:lnTo>
                    <a:lnTo>
                      <a:pt x="1254" y="957"/>
                    </a:lnTo>
                    <a:lnTo>
                      <a:pt x="1254" y="957"/>
                    </a:lnTo>
                    <a:lnTo>
                      <a:pt x="1252" y="955"/>
                    </a:lnTo>
                    <a:lnTo>
                      <a:pt x="1252" y="955"/>
                    </a:lnTo>
                    <a:lnTo>
                      <a:pt x="1252" y="955"/>
                    </a:lnTo>
                    <a:lnTo>
                      <a:pt x="1252" y="955"/>
                    </a:lnTo>
                    <a:lnTo>
                      <a:pt x="1252" y="954"/>
                    </a:lnTo>
                    <a:lnTo>
                      <a:pt x="1252" y="954"/>
                    </a:lnTo>
                    <a:lnTo>
                      <a:pt x="1252" y="954"/>
                    </a:lnTo>
                    <a:lnTo>
                      <a:pt x="1252" y="954"/>
                    </a:lnTo>
                    <a:lnTo>
                      <a:pt x="1252" y="954"/>
                    </a:lnTo>
                    <a:lnTo>
                      <a:pt x="1252" y="954"/>
                    </a:lnTo>
                    <a:lnTo>
                      <a:pt x="1252" y="952"/>
                    </a:lnTo>
                    <a:lnTo>
                      <a:pt x="1250" y="952"/>
                    </a:lnTo>
                    <a:lnTo>
                      <a:pt x="1250" y="952"/>
                    </a:lnTo>
                    <a:lnTo>
                      <a:pt x="1250" y="952"/>
                    </a:lnTo>
                    <a:lnTo>
                      <a:pt x="1250" y="952"/>
                    </a:lnTo>
                    <a:lnTo>
                      <a:pt x="1248" y="952"/>
                    </a:lnTo>
                    <a:lnTo>
                      <a:pt x="1247" y="952"/>
                    </a:lnTo>
                    <a:lnTo>
                      <a:pt x="1247" y="952"/>
                    </a:lnTo>
                    <a:lnTo>
                      <a:pt x="1245" y="954"/>
                    </a:lnTo>
                    <a:lnTo>
                      <a:pt x="1245" y="954"/>
                    </a:lnTo>
                    <a:lnTo>
                      <a:pt x="1245" y="954"/>
                    </a:lnTo>
                    <a:lnTo>
                      <a:pt x="1243" y="954"/>
                    </a:lnTo>
                    <a:lnTo>
                      <a:pt x="1243" y="955"/>
                    </a:lnTo>
                    <a:lnTo>
                      <a:pt x="1241" y="955"/>
                    </a:lnTo>
                    <a:lnTo>
                      <a:pt x="1239" y="955"/>
                    </a:lnTo>
                    <a:lnTo>
                      <a:pt x="1237" y="955"/>
                    </a:lnTo>
                    <a:lnTo>
                      <a:pt x="1237" y="955"/>
                    </a:lnTo>
                    <a:lnTo>
                      <a:pt x="1236" y="955"/>
                    </a:lnTo>
                    <a:lnTo>
                      <a:pt x="1236" y="955"/>
                    </a:lnTo>
                    <a:lnTo>
                      <a:pt x="1236" y="955"/>
                    </a:lnTo>
                    <a:lnTo>
                      <a:pt x="1234" y="955"/>
                    </a:lnTo>
                    <a:lnTo>
                      <a:pt x="1234" y="955"/>
                    </a:lnTo>
                    <a:lnTo>
                      <a:pt x="1232" y="954"/>
                    </a:lnTo>
                    <a:lnTo>
                      <a:pt x="1232" y="954"/>
                    </a:lnTo>
                    <a:lnTo>
                      <a:pt x="1232" y="954"/>
                    </a:lnTo>
                    <a:lnTo>
                      <a:pt x="1230" y="954"/>
                    </a:lnTo>
                    <a:lnTo>
                      <a:pt x="1227" y="954"/>
                    </a:lnTo>
                    <a:lnTo>
                      <a:pt x="1227" y="954"/>
                    </a:lnTo>
                    <a:lnTo>
                      <a:pt x="1227" y="954"/>
                    </a:lnTo>
                    <a:lnTo>
                      <a:pt x="1223" y="954"/>
                    </a:lnTo>
                    <a:lnTo>
                      <a:pt x="1223" y="954"/>
                    </a:lnTo>
                    <a:lnTo>
                      <a:pt x="1219" y="954"/>
                    </a:lnTo>
                    <a:lnTo>
                      <a:pt x="1219" y="954"/>
                    </a:lnTo>
                    <a:lnTo>
                      <a:pt x="1218" y="954"/>
                    </a:lnTo>
                    <a:lnTo>
                      <a:pt x="1218" y="954"/>
                    </a:lnTo>
                    <a:lnTo>
                      <a:pt x="1218" y="954"/>
                    </a:lnTo>
                    <a:lnTo>
                      <a:pt x="1216" y="954"/>
                    </a:lnTo>
                    <a:lnTo>
                      <a:pt x="1216" y="954"/>
                    </a:lnTo>
                    <a:lnTo>
                      <a:pt x="1216" y="954"/>
                    </a:lnTo>
                    <a:lnTo>
                      <a:pt x="1216" y="954"/>
                    </a:lnTo>
                    <a:lnTo>
                      <a:pt x="1214" y="952"/>
                    </a:lnTo>
                    <a:lnTo>
                      <a:pt x="1214" y="952"/>
                    </a:lnTo>
                    <a:lnTo>
                      <a:pt x="1214" y="952"/>
                    </a:lnTo>
                    <a:lnTo>
                      <a:pt x="1214" y="952"/>
                    </a:lnTo>
                    <a:lnTo>
                      <a:pt x="1214" y="952"/>
                    </a:lnTo>
                    <a:lnTo>
                      <a:pt x="1212" y="952"/>
                    </a:lnTo>
                    <a:lnTo>
                      <a:pt x="1212" y="950"/>
                    </a:lnTo>
                    <a:lnTo>
                      <a:pt x="1212" y="950"/>
                    </a:lnTo>
                    <a:lnTo>
                      <a:pt x="1210" y="950"/>
                    </a:lnTo>
                    <a:lnTo>
                      <a:pt x="1210" y="950"/>
                    </a:lnTo>
                    <a:lnTo>
                      <a:pt x="1210" y="950"/>
                    </a:lnTo>
                    <a:lnTo>
                      <a:pt x="1210" y="948"/>
                    </a:lnTo>
                    <a:lnTo>
                      <a:pt x="1210" y="948"/>
                    </a:lnTo>
                    <a:lnTo>
                      <a:pt x="1210" y="948"/>
                    </a:lnTo>
                    <a:lnTo>
                      <a:pt x="1210" y="948"/>
                    </a:lnTo>
                    <a:lnTo>
                      <a:pt x="1210" y="948"/>
                    </a:lnTo>
                    <a:lnTo>
                      <a:pt x="1209" y="946"/>
                    </a:lnTo>
                    <a:lnTo>
                      <a:pt x="1209" y="946"/>
                    </a:lnTo>
                    <a:lnTo>
                      <a:pt x="1209" y="946"/>
                    </a:lnTo>
                    <a:lnTo>
                      <a:pt x="1209" y="946"/>
                    </a:lnTo>
                    <a:lnTo>
                      <a:pt x="1209" y="946"/>
                    </a:lnTo>
                    <a:lnTo>
                      <a:pt x="1209" y="946"/>
                    </a:lnTo>
                    <a:lnTo>
                      <a:pt x="1207" y="944"/>
                    </a:lnTo>
                    <a:lnTo>
                      <a:pt x="1207" y="944"/>
                    </a:lnTo>
                    <a:lnTo>
                      <a:pt x="1205" y="944"/>
                    </a:lnTo>
                    <a:lnTo>
                      <a:pt x="1205" y="944"/>
                    </a:lnTo>
                    <a:lnTo>
                      <a:pt x="1203" y="944"/>
                    </a:lnTo>
                    <a:lnTo>
                      <a:pt x="1201" y="944"/>
                    </a:lnTo>
                    <a:lnTo>
                      <a:pt x="1200" y="946"/>
                    </a:lnTo>
                    <a:lnTo>
                      <a:pt x="1200" y="946"/>
                    </a:lnTo>
                    <a:lnTo>
                      <a:pt x="1200" y="946"/>
                    </a:lnTo>
                    <a:lnTo>
                      <a:pt x="1200" y="946"/>
                    </a:lnTo>
                    <a:lnTo>
                      <a:pt x="1200" y="946"/>
                    </a:lnTo>
                    <a:lnTo>
                      <a:pt x="1200" y="946"/>
                    </a:lnTo>
                    <a:lnTo>
                      <a:pt x="1200" y="946"/>
                    </a:lnTo>
                    <a:lnTo>
                      <a:pt x="1198" y="948"/>
                    </a:lnTo>
                    <a:lnTo>
                      <a:pt x="1198" y="948"/>
                    </a:lnTo>
                    <a:lnTo>
                      <a:pt x="1196" y="948"/>
                    </a:lnTo>
                    <a:lnTo>
                      <a:pt x="1196" y="948"/>
                    </a:lnTo>
                    <a:lnTo>
                      <a:pt x="1194" y="948"/>
                    </a:lnTo>
                    <a:lnTo>
                      <a:pt x="1194" y="948"/>
                    </a:lnTo>
                    <a:lnTo>
                      <a:pt x="1194" y="948"/>
                    </a:lnTo>
                    <a:lnTo>
                      <a:pt x="1194" y="948"/>
                    </a:lnTo>
                    <a:lnTo>
                      <a:pt x="1194" y="948"/>
                    </a:lnTo>
                    <a:lnTo>
                      <a:pt x="1192" y="948"/>
                    </a:lnTo>
                    <a:lnTo>
                      <a:pt x="1192" y="948"/>
                    </a:lnTo>
                    <a:lnTo>
                      <a:pt x="1192" y="948"/>
                    </a:lnTo>
                    <a:lnTo>
                      <a:pt x="1192" y="946"/>
                    </a:lnTo>
                    <a:lnTo>
                      <a:pt x="1192" y="946"/>
                    </a:lnTo>
                    <a:lnTo>
                      <a:pt x="1192" y="946"/>
                    </a:lnTo>
                    <a:lnTo>
                      <a:pt x="1192" y="946"/>
                    </a:lnTo>
                    <a:lnTo>
                      <a:pt x="1192" y="946"/>
                    </a:lnTo>
                    <a:lnTo>
                      <a:pt x="1192" y="944"/>
                    </a:lnTo>
                    <a:lnTo>
                      <a:pt x="1192" y="944"/>
                    </a:lnTo>
                    <a:lnTo>
                      <a:pt x="1192" y="943"/>
                    </a:lnTo>
                    <a:lnTo>
                      <a:pt x="1192" y="943"/>
                    </a:lnTo>
                    <a:lnTo>
                      <a:pt x="1192" y="943"/>
                    </a:lnTo>
                    <a:lnTo>
                      <a:pt x="1192" y="941"/>
                    </a:lnTo>
                    <a:lnTo>
                      <a:pt x="1190" y="941"/>
                    </a:lnTo>
                    <a:lnTo>
                      <a:pt x="1190" y="941"/>
                    </a:lnTo>
                    <a:lnTo>
                      <a:pt x="1190" y="941"/>
                    </a:lnTo>
                    <a:lnTo>
                      <a:pt x="1190" y="939"/>
                    </a:lnTo>
                    <a:lnTo>
                      <a:pt x="1190" y="939"/>
                    </a:lnTo>
                    <a:lnTo>
                      <a:pt x="1190" y="939"/>
                    </a:lnTo>
                    <a:lnTo>
                      <a:pt x="1189" y="939"/>
                    </a:lnTo>
                    <a:lnTo>
                      <a:pt x="1189" y="939"/>
                    </a:lnTo>
                    <a:lnTo>
                      <a:pt x="1187" y="939"/>
                    </a:lnTo>
                    <a:lnTo>
                      <a:pt x="1185" y="939"/>
                    </a:lnTo>
                    <a:lnTo>
                      <a:pt x="1185" y="939"/>
                    </a:lnTo>
                    <a:lnTo>
                      <a:pt x="1185" y="941"/>
                    </a:lnTo>
                    <a:lnTo>
                      <a:pt x="1183" y="941"/>
                    </a:lnTo>
                    <a:lnTo>
                      <a:pt x="1183" y="941"/>
                    </a:lnTo>
                    <a:lnTo>
                      <a:pt x="1183" y="941"/>
                    </a:lnTo>
                    <a:lnTo>
                      <a:pt x="1183" y="941"/>
                    </a:lnTo>
                    <a:lnTo>
                      <a:pt x="1183" y="941"/>
                    </a:lnTo>
                    <a:lnTo>
                      <a:pt x="1183" y="943"/>
                    </a:lnTo>
                    <a:lnTo>
                      <a:pt x="1183" y="943"/>
                    </a:lnTo>
                    <a:lnTo>
                      <a:pt x="1181" y="944"/>
                    </a:lnTo>
                    <a:lnTo>
                      <a:pt x="1181" y="944"/>
                    </a:lnTo>
                    <a:lnTo>
                      <a:pt x="1181" y="944"/>
                    </a:lnTo>
                    <a:lnTo>
                      <a:pt x="1181" y="944"/>
                    </a:lnTo>
                    <a:lnTo>
                      <a:pt x="1180" y="946"/>
                    </a:lnTo>
                    <a:lnTo>
                      <a:pt x="1178" y="946"/>
                    </a:lnTo>
                    <a:lnTo>
                      <a:pt x="1178" y="948"/>
                    </a:lnTo>
                    <a:lnTo>
                      <a:pt x="1176" y="948"/>
                    </a:lnTo>
                    <a:lnTo>
                      <a:pt x="1176" y="948"/>
                    </a:lnTo>
                    <a:lnTo>
                      <a:pt x="1174" y="948"/>
                    </a:lnTo>
                    <a:lnTo>
                      <a:pt x="1174" y="948"/>
                    </a:lnTo>
                    <a:lnTo>
                      <a:pt x="1174" y="948"/>
                    </a:lnTo>
                    <a:lnTo>
                      <a:pt x="1174" y="948"/>
                    </a:lnTo>
                    <a:lnTo>
                      <a:pt x="1174" y="948"/>
                    </a:lnTo>
                    <a:lnTo>
                      <a:pt x="1174" y="946"/>
                    </a:lnTo>
                    <a:lnTo>
                      <a:pt x="1172" y="946"/>
                    </a:lnTo>
                    <a:lnTo>
                      <a:pt x="1172" y="946"/>
                    </a:lnTo>
                    <a:lnTo>
                      <a:pt x="1172" y="946"/>
                    </a:lnTo>
                    <a:lnTo>
                      <a:pt x="1172" y="946"/>
                    </a:lnTo>
                    <a:lnTo>
                      <a:pt x="1172" y="944"/>
                    </a:lnTo>
                    <a:lnTo>
                      <a:pt x="1174" y="944"/>
                    </a:lnTo>
                    <a:lnTo>
                      <a:pt x="1174" y="944"/>
                    </a:lnTo>
                    <a:lnTo>
                      <a:pt x="1174" y="943"/>
                    </a:lnTo>
                    <a:lnTo>
                      <a:pt x="1174" y="943"/>
                    </a:lnTo>
                    <a:lnTo>
                      <a:pt x="1176" y="943"/>
                    </a:lnTo>
                    <a:lnTo>
                      <a:pt x="1176" y="941"/>
                    </a:lnTo>
                    <a:lnTo>
                      <a:pt x="1176" y="941"/>
                    </a:lnTo>
                    <a:lnTo>
                      <a:pt x="1176" y="939"/>
                    </a:lnTo>
                    <a:lnTo>
                      <a:pt x="1174" y="939"/>
                    </a:lnTo>
                    <a:lnTo>
                      <a:pt x="1174" y="939"/>
                    </a:lnTo>
                    <a:lnTo>
                      <a:pt x="1174" y="939"/>
                    </a:lnTo>
                    <a:lnTo>
                      <a:pt x="1174" y="939"/>
                    </a:lnTo>
                    <a:lnTo>
                      <a:pt x="1174" y="939"/>
                    </a:lnTo>
                    <a:lnTo>
                      <a:pt x="1172" y="939"/>
                    </a:lnTo>
                    <a:lnTo>
                      <a:pt x="1172" y="939"/>
                    </a:lnTo>
                    <a:lnTo>
                      <a:pt x="1172" y="939"/>
                    </a:lnTo>
                    <a:lnTo>
                      <a:pt x="1172" y="939"/>
                    </a:lnTo>
                    <a:lnTo>
                      <a:pt x="1172" y="941"/>
                    </a:lnTo>
                    <a:lnTo>
                      <a:pt x="1172" y="941"/>
                    </a:lnTo>
                    <a:lnTo>
                      <a:pt x="1172" y="943"/>
                    </a:lnTo>
                    <a:lnTo>
                      <a:pt x="1171" y="943"/>
                    </a:lnTo>
                    <a:lnTo>
                      <a:pt x="1171" y="943"/>
                    </a:lnTo>
                    <a:lnTo>
                      <a:pt x="1169" y="943"/>
                    </a:lnTo>
                    <a:lnTo>
                      <a:pt x="1169" y="943"/>
                    </a:lnTo>
                    <a:lnTo>
                      <a:pt x="1169" y="943"/>
                    </a:lnTo>
                    <a:lnTo>
                      <a:pt x="1169" y="941"/>
                    </a:lnTo>
                    <a:lnTo>
                      <a:pt x="1169" y="941"/>
                    </a:lnTo>
                    <a:lnTo>
                      <a:pt x="1169" y="941"/>
                    </a:lnTo>
                    <a:lnTo>
                      <a:pt x="1169" y="941"/>
                    </a:lnTo>
                    <a:lnTo>
                      <a:pt x="1167" y="941"/>
                    </a:lnTo>
                    <a:lnTo>
                      <a:pt x="1167" y="939"/>
                    </a:lnTo>
                    <a:lnTo>
                      <a:pt x="1167" y="939"/>
                    </a:lnTo>
                    <a:lnTo>
                      <a:pt x="1167" y="939"/>
                    </a:lnTo>
                    <a:lnTo>
                      <a:pt x="1165" y="939"/>
                    </a:lnTo>
                    <a:lnTo>
                      <a:pt x="1165" y="939"/>
                    </a:lnTo>
                    <a:lnTo>
                      <a:pt x="1165" y="939"/>
                    </a:lnTo>
                    <a:lnTo>
                      <a:pt x="1165" y="939"/>
                    </a:lnTo>
                    <a:lnTo>
                      <a:pt x="1165" y="939"/>
                    </a:lnTo>
                    <a:lnTo>
                      <a:pt x="1163" y="939"/>
                    </a:lnTo>
                    <a:lnTo>
                      <a:pt x="1163" y="939"/>
                    </a:lnTo>
                    <a:lnTo>
                      <a:pt x="1163" y="939"/>
                    </a:lnTo>
                    <a:lnTo>
                      <a:pt x="1162" y="939"/>
                    </a:lnTo>
                    <a:lnTo>
                      <a:pt x="1162" y="939"/>
                    </a:lnTo>
                    <a:lnTo>
                      <a:pt x="1162" y="941"/>
                    </a:lnTo>
                    <a:lnTo>
                      <a:pt x="1162" y="941"/>
                    </a:lnTo>
                    <a:lnTo>
                      <a:pt x="1162" y="941"/>
                    </a:lnTo>
                    <a:lnTo>
                      <a:pt x="1162" y="941"/>
                    </a:lnTo>
                    <a:lnTo>
                      <a:pt x="1160" y="941"/>
                    </a:lnTo>
                    <a:lnTo>
                      <a:pt x="1160" y="941"/>
                    </a:lnTo>
                    <a:lnTo>
                      <a:pt x="1160" y="941"/>
                    </a:lnTo>
                    <a:lnTo>
                      <a:pt x="1158" y="941"/>
                    </a:lnTo>
                    <a:lnTo>
                      <a:pt x="1156" y="941"/>
                    </a:lnTo>
                    <a:lnTo>
                      <a:pt x="1156" y="941"/>
                    </a:lnTo>
                    <a:lnTo>
                      <a:pt x="1156" y="941"/>
                    </a:lnTo>
                    <a:lnTo>
                      <a:pt x="1156" y="941"/>
                    </a:lnTo>
                    <a:lnTo>
                      <a:pt x="1156" y="941"/>
                    </a:lnTo>
                    <a:lnTo>
                      <a:pt x="1156" y="939"/>
                    </a:lnTo>
                    <a:lnTo>
                      <a:pt x="1154" y="939"/>
                    </a:lnTo>
                    <a:lnTo>
                      <a:pt x="1154" y="939"/>
                    </a:lnTo>
                    <a:lnTo>
                      <a:pt x="1154" y="939"/>
                    </a:lnTo>
                    <a:lnTo>
                      <a:pt x="1154" y="939"/>
                    </a:lnTo>
                    <a:lnTo>
                      <a:pt x="1154" y="939"/>
                    </a:lnTo>
                    <a:lnTo>
                      <a:pt x="1154" y="939"/>
                    </a:lnTo>
                    <a:lnTo>
                      <a:pt x="1152" y="937"/>
                    </a:lnTo>
                    <a:lnTo>
                      <a:pt x="1152" y="937"/>
                    </a:lnTo>
                    <a:lnTo>
                      <a:pt x="1152" y="937"/>
                    </a:lnTo>
                    <a:lnTo>
                      <a:pt x="1151" y="935"/>
                    </a:lnTo>
                    <a:lnTo>
                      <a:pt x="1149" y="935"/>
                    </a:lnTo>
                    <a:lnTo>
                      <a:pt x="1149" y="935"/>
                    </a:lnTo>
                    <a:lnTo>
                      <a:pt x="1149" y="935"/>
                    </a:lnTo>
                    <a:lnTo>
                      <a:pt x="1149" y="935"/>
                    </a:lnTo>
                    <a:lnTo>
                      <a:pt x="1147" y="935"/>
                    </a:lnTo>
                    <a:lnTo>
                      <a:pt x="1147" y="935"/>
                    </a:lnTo>
                    <a:lnTo>
                      <a:pt x="1147" y="935"/>
                    </a:lnTo>
                    <a:lnTo>
                      <a:pt x="1145" y="935"/>
                    </a:lnTo>
                    <a:lnTo>
                      <a:pt x="1142" y="935"/>
                    </a:lnTo>
                    <a:lnTo>
                      <a:pt x="1140" y="935"/>
                    </a:lnTo>
                    <a:lnTo>
                      <a:pt x="1140" y="935"/>
                    </a:lnTo>
                    <a:lnTo>
                      <a:pt x="1140" y="935"/>
                    </a:lnTo>
                    <a:lnTo>
                      <a:pt x="1140" y="935"/>
                    </a:lnTo>
                    <a:lnTo>
                      <a:pt x="1140" y="935"/>
                    </a:lnTo>
                    <a:lnTo>
                      <a:pt x="1140" y="935"/>
                    </a:lnTo>
                    <a:lnTo>
                      <a:pt x="1140" y="935"/>
                    </a:lnTo>
                    <a:lnTo>
                      <a:pt x="1140" y="935"/>
                    </a:lnTo>
                    <a:lnTo>
                      <a:pt x="1140" y="935"/>
                    </a:lnTo>
                    <a:lnTo>
                      <a:pt x="1140" y="934"/>
                    </a:lnTo>
                    <a:lnTo>
                      <a:pt x="1140" y="934"/>
                    </a:lnTo>
                    <a:lnTo>
                      <a:pt x="1140" y="934"/>
                    </a:lnTo>
                    <a:lnTo>
                      <a:pt x="1140" y="934"/>
                    </a:lnTo>
                    <a:lnTo>
                      <a:pt x="1140" y="934"/>
                    </a:lnTo>
                    <a:lnTo>
                      <a:pt x="1140" y="934"/>
                    </a:lnTo>
                    <a:lnTo>
                      <a:pt x="1140" y="934"/>
                    </a:lnTo>
                    <a:lnTo>
                      <a:pt x="1142" y="934"/>
                    </a:lnTo>
                    <a:lnTo>
                      <a:pt x="1142" y="934"/>
                    </a:lnTo>
                    <a:lnTo>
                      <a:pt x="1142" y="932"/>
                    </a:lnTo>
                    <a:lnTo>
                      <a:pt x="1142" y="932"/>
                    </a:lnTo>
                    <a:lnTo>
                      <a:pt x="1143" y="932"/>
                    </a:lnTo>
                    <a:lnTo>
                      <a:pt x="1143" y="932"/>
                    </a:lnTo>
                    <a:lnTo>
                      <a:pt x="1149" y="928"/>
                    </a:lnTo>
                    <a:lnTo>
                      <a:pt x="1149" y="928"/>
                    </a:lnTo>
                    <a:lnTo>
                      <a:pt x="1149" y="926"/>
                    </a:lnTo>
                    <a:lnTo>
                      <a:pt x="1149" y="926"/>
                    </a:lnTo>
                    <a:lnTo>
                      <a:pt x="1151" y="926"/>
                    </a:lnTo>
                    <a:lnTo>
                      <a:pt x="1151" y="926"/>
                    </a:lnTo>
                    <a:lnTo>
                      <a:pt x="1151" y="926"/>
                    </a:lnTo>
                    <a:lnTo>
                      <a:pt x="1151" y="925"/>
                    </a:lnTo>
                    <a:lnTo>
                      <a:pt x="1151" y="925"/>
                    </a:lnTo>
                    <a:lnTo>
                      <a:pt x="1154" y="923"/>
                    </a:lnTo>
                    <a:lnTo>
                      <a:pt x="1154" y="923"/>
                    </a:lnTo>
                    <a:lnTo>
                      <a:pt x="1154" y="923"/>
                    </a:lnTo>
                    <a:lnTo>
                      <a:pt x="1154" y="921"/>
                    </a:lnTo>
                    <a:lnTo>
                      <a:pt x="1154" y="921"/>
                    </a:lnTo>
                    <a:lnTo>
                      <a:pt x="1154" y="921"/>
                    </a:lnTo>
                    <a:lnTo>
                      <a:pt x="1154" y="921"/>
                    </a:lnTo>
                    <a:lnTo>
                      <a:pt x="1154" y="919"/>
                    </a:lnTo>
                    <a:lnTo>
                      <a:pt x="1152" y="919"/>
                    </a:lnTo>
                    <a:lnTo>
                      <a:pt x="1151" y="919"/>
                    </a:lnTo>
                    <a:lnTo>
                      <a:pt x="1151" y="919"/>
                    </a:lnTo>
                    <a:lnTo>
                      <a:pt x="1149" y="921"/>
                    </a:lnTo>
                    <a:lnTo>
                      <a:pt x="1147" y="921"/>
                    </a:lnTo>
                    <a:lnTo>
                      <a:pt x="1147" y="921"/>
                    </a:lnTo>
                    <a:lnTo>
                      <a:pt x="1147" y="919"/>
                    </a:lnTo>
                    <a:lnTo>
                      <a:pt x="1145" y="919"/>
                    </a:lnTo>
                    <a:lnTo>
                      <a:pt x="1145" y="919"/>
                    </a:lnTo>
                    <a:lnTo>
                      <a:pt x="1145" y="919"/>
                    </a:lnTo>
                    <a:lnTo>
                      <a:pt x="1145" y="919"/>
                    </a:lnTo>
                    <a:lnTo>
                      <a:pt x="1145" y="917"/>
                    </a:lnTo>
                    <a:lnTo>
                      <a:pt x="1145" y="917"/>
                    </a:lnTo>
                    <a:lnTo>
                      <a:pt x="1143" y="917"/>
                    </a:lnTo>
                    <a:lnTo>
                      <a:pt x="1143" y="917"/>
                    </a:lnTo>
                    <a:lnTo>
                      <a:pt x="1143" y="917"/>
                    </a:lnTo>
                    <a:lnTo>
                      <a:pt x="1143" y="916"/>
                    </a:lnTo>
                    <a:lnTo>
                      <a:pt x="1143" y="916"/>
                    </a:lnTo>
                    <a:lnTo>
                      <a:pt x="1143" y="914"/>
                    </a:lnTo>
                    <a:lnTo>
                      <a:pt x="1143" y="914"/>
                    </a:lnTo>
                    <a:lnTo>
                      <a:pt x="1143" y="914"/>
                    </a:lnTo>
                    <a:lnTo>
                      <a:pt x="1143" y="914"/>
                    </a:lnTo>
                    <a:lnTo>
                      <a:pt x="1143" y="912"/>
                    </a:lnTo>
                    <a:lnTo>
                      <a:pt x="1143" y="912"/>
                    </a:lnTo>
                    <a:lnTo>
                      <a:pt x="1143" y="912"/>
                    </a:lnTo>
                    <a:lnTo>
                      <a:pt x="1142" y="912"/>
                    </a:lnTo>
                    <a:lnTo>
                      <a:pt x="1142" y="912"/>
                    </a:lnTo>
                    <a:lnTo>
                      <a:pt x="1142" y="912"/>
                    </a:lnTo>
                    <a:lnTo>
                      <a:pt x="1142" y="912"/>
                    </a:lnTo>
                    <a:lnTo>
                      <a:pt x="1140" y="910"/>
                    </a:lnTo>
                    <a:lnTo>
                      <a:pt x="1140" y="910"/>
                    </a:lnTo>
                    <a:lnTo>
                      <a:pt x="1140" y="910"/>
                    </a:lnTo>
                    <a:lnTo>
                      <a:pt x="1140" y="910"/>
                    </a:lnTo>
                    <a:lnTo>
                      <a:pt x="1138" y="910"/>
                    </a:lnTo>
                    <a:lnTo>
                      <a:pt x="1138" y="910"/>
                    </a:lnTo>
                    <a:lnTo>
                      <a:pt x="1136" y="910"/>
                    </a:lnTo>
                    <a:lnTo>
                      <a:pt x="1136" y="912"/>
                    </a:lnTo>
                    <a:lnTo>
                      <a:pt x="1136" y="912"/>
                    </a:lnTo>
                    <a:lnTo>
                      <a:pt x="1134" y="912"/>
                    </a:lnTo>
                    <a:lnTo>
                      <a:pt x="1134" y="912"/>
                    </a:lnTo>
                    <a:lnTo>
                      <a:pt x="1134" y="912"/>
                    </a:lnTo>
                    <a:lnTo>
                      <a:pt x="1131" y="912"/>
                    </a:lnTo>
                    <a:lnTo>
                      <a:pt x="1131" y="912"/>
                    </a:lnTo>
                    <a:lnTo>
                      <a:pt x="1129" y="910"/>
                    </a:lnTo>
                    <a:lnTo>
                      <a:pt x="1129" y="910"/>
                    </a:lnTo>
                    <a:lnTo>
                      <a:pt x="1129" y="908"/>
                    </a:lnTo>
                    <a:lnTo>
                      <a:pt x="1129" y="908"/>
                    </a:lnTo>
                    <a:lnTo>
                      <a:pt x="1129" y="908"/>
                    </a:lnTo>
                    <a:lnTo>
                      <a:pt x="1129" y="906"/>
                    </a:lnTo>
                    <a:lnTo>
                      <a:pt x="1129" y="906"/>
                    </a:lnTo>
                    <a:lnTo>
                      <a:pt x="1129" y="905"/>
                    </a:lnTo>
                    <a:lnTo>
                      <a:pt x="1129" y="905"/>
                    </a:lnTo>
                    <a:lnTo>
                      <a:pt x="1129" y="905"/>
                    </a:lnTo>
                    <a:lnTo>
                      <a:pt x="1129" y="905"/>
                    </a:lnTo>
                    <a:lnTo>
                      <a:pt x="1129" y="903"/>
                    </a:lnTo>
                    <a:lnTo>
                      <a:pt x="1127" y="903"/>
                    </a:lnTo>
                    <a:lnTo>
                      <a:pt x="1127" y="903"/>
                    </a:lnTo>
                    <a:lnTo>
                      <a:pt x="1125" y="903"/>
                    </a:lnTo>
                    <a:lnTo>
                      <a:pt x="1125" y="903"/>
                    </a:lnTo>
                    <a:lnTo>
                      <a:pt x="1124" y="903"/>
                    </a:lnTo>
                    <a:lnTo>
                      <a:pt x="1122" y="905"/>
                    </a:lnTo>
                    <a:lnTo>
                      <a:pt x="1120" y="905"/>
                    </a:lnTo>
                    <a:lnTo>
                      <a:pt x="1118" y="903"/>
                    </a:lnTo>
                    <a:lnTo>
                      <a:pt x="1118" y="903"/>
                    </a:lnTo>
                    <a:lnTo>
                      <a:pt x="1116" y="901"/>
                    </a:lnTo>
                    <a:lnTo>
                      <a:pt x="1116" y="899"/>
                    </a:lnTo>
                    <a:lnTo>
                      <a:pt x="1115" y="899"/>
                    </a:lnTo>
                    <a:lnTo>
                      <a:pt x="1115" y="899"/>
                    </a:lnTo>
                    <a:lnTo>
                      <a:pt x="1115" y="897"/>
                    </a:lnTo>
                    <a:lnTo>
                      <a:pt x="1115" y="896"/>
                    </a:lnTo>
                    <a:lnTo>
                      <a:pt x="1115" y="896"/>
                    </a:lnTo>
                    <a:lnTo>
                      <a:pt x="1115" y="894"/>
                    </a:lnTo>
                    <a:lnTo>
                      <a:pt x="1115" y="894"/>
                    </a:lnTo>
                    <a:lnTo>
                      <a:pt x="1115" y="894"/>
                    </a:lnTo>
                    <a:lnTo>
                      <a:pt x="1116" y="892"/>
                    </a:lnTo>
                    <a:lnTo>
                      <a:pt x="1116" y="892"/>
                    </a:lnTo>
                    <a:lnTo>
                      <a:pt x="1116" y="892"/>
                    </a:lnTo>
                    <a:lnTo>
                      <a:pt x="1116" y="892"/>
                    </a:lnTo>
                    <a:lnTo>
                      <a:pt x="1116" y="892"/>
                    </a:lnTo>
                    <a:lnTo>
                      <a:pt x="1116" y="890"/>
                    </a:lnTo>
                    <a:lnTo>
                      <a:pt x="1118" y="890"/>
                    </a:lnTo>
                    <a:lnTo>
                      <a:pt x="1118" y="890"/>
                    </a:lnTo>
                    <a:lnTo>
                      <a:pt x="1118" y="890"/>
                    </a:lnTo>
                    <a:lnTo>
                      <a:pt x="1118" y="888"/>
                    </a:lnTo>
                    <a:lnTo>
                      <a:pt x="1118" y="888"/>
                    </a:lnTo>
                    <a:lnTo>
                      <a:pt x="1118" y="888"/>
                    </a:lnTo>
                    <a:lnTo>
                      <a:pt x="1120" y="888"/>
                    </a:lnTo>
                    <a:lnTo>
                      <a:pt x="1120" y="888"/>
                    </a:lnTo>
                    <a:lnTo>
                      <a:pt x="1120" y="888"/>
                    </a:lnTo>
                    <a:lnTo>
                      <a:pt x="1120" y="888"/>
                    </a:lnTo>
                    <a:lnTo>
                      <a:pt x="1122" y="888"/>
                    </a:lnTo>
                    <a:lnTo>
                      <a:pt x="1122" y="888"/>
                    </a:lnTo>
                    <a:lnTo>
                      <a:pt x="1122" y="888"/>
                    </a:lnTo>
                    <a:lnTo>
                      <a:pt x="1122" y="888"/>
                    </a:lnTo>
                    <a:lnTo>
                      <a:pt x="1122" y="888"/>
                    </a:lnTo>
                    <a:lnTo>
                      <a:pt x="1124" y="888"/>
                    </a:lnTo>
                    <a:lnTo>
                      <a:pt x="1124" y="888"/>
                    </a:lnTo>
                    <a:lnTo>
                      <a:pt x="1125" y="888"/>
                    </a:lnTo>
                    <a:lnTo>
                      <a:pt x="1125" y="888"/>
                    </a:lnTo>
                    <a:lnTo>
                      <a:pt x="1127" y="888"/>
                    </a:lnTo>
                    <a:lnTo>
                      <a:pt x="1127" y="888"/>
                    </a:lnTo>
                    <a:lnTo>
                      <a:pt x="1129" y="888"/>
                    </a:lnTo>
                    <a:lnTo>
                      <a:pt x="1129" y="888"/>
                    </a:lnTo>
                    <a:lnTo>
                      <a:pt x="1131" y="887"/>
                    </a:lnTo>
                    <a:lnTo>
                      <a:pt x="1131" y="887"/>
                    </a:lnTo>
                    <a:lnTo>
                      <a:pt x="1131" y="885"/>
                    </a:lnTo>
                    <a:lnTo>
                      <a:pt x="1131" y="885"/>
                    </a:lnTo>
                    <a:lnTo>
                      <a:pt x="1131" y="885"/>
                    </a:lnTo>
                    <a:lnTo>
                      <a:pt x="1131" y="885"/>
                    </a:lnTo>
                    <a:lnTo>
                      <a:pt x="1131" y="885"/>
                    </a:lnTo>
                    <a:lnTo>
                      <a:pt x="1129" y="885"/>
                    </a:lnTo>
                    <a:lnTo>
                      <a:pt x="1129" y="885"/>
                    </a:lnTo>
                    <a:lnTo>
                      <a:pt x="1129" y="885"/>
                    </a:lnTo>
                    <a:lnTo>
                      <a:pt x="1127" y="885"/>
                    </a:lnTo>
                    <a:lnTo>
                      <a:pt x="1127" y="883"/>
                    </a:lnTo>
                    <a:lnTo>
                      <a:pt x="1127" y="883"/>
                    </a:lnTo>
                    <a:lnTo>
                      <a:pt x="1127" y="883"/>
                    </a:lnTo>
                    <a:lnTo>
                      <a:pt x="1125" y="883"/>
                    </a:lnTo>
                    <a:lnTo>
                      <a:pt x="1125" y="883"/>
                    </a:lnTo>
                    <a:lnTo>
                      <a:pt x="1125" y="883"/>
                    </a:lnTo>
                    <a:lnTo>
                      <a:pt x="1125" y="883"/>
                    </a:lnTo>
                    <a:lnTo>
                      <a:pt x="1124" y="883"/>
                    </a:lnTo>
                    <a:lnTo>
                      <a:pt x="1124" y="883"/>
                    </a:lnTo>
                    <a:lnTo>
                      <a:pt x="1124" y="883"/>
                    </a:lnTo>
                    <a:lnTo>
                      <a:pt x="1124" y="885"/>
                    </a:lnTo>
                    <a:lnTo>
                      <a:pt x="1124" y="885"/>
                    </a:lnTo>
                    <a:lnTo>
                      <a:pt x="1124" y="885"/>
                    </a:lnTo>
                    <a:lnTo>
                      <a:pt x="1122" y="885"/>
                    </a:lnTo>
                    <a:lnTo>
                      <a:pt x="1122" y="885"/>
                    </a:lnTo>
                    <a:lnTo>
                      <a:pt x="1122" y="883"/>
                    </a:lnTo>
                    <a:lnTo>
                      <a:pt x="1122" y="883"/>
                    </a:lnTo>
                    <a:lnTo>
                      <a:pt x="1122" y="883"/>
                    </a:lnTo>
                    <a:lnTo>
                      <a:pt x="1120" y="881"/>
                    </a:lnTo>
                    <a:lnTo>
                      <a:pt x="1120" y="881"/>
                    </a:lnTo>
                    <a:lnTo>
                      <a:pt x="1120" y="881"/>
                    </a:lnTo>
                    <a:lnTo>
                      <a:pt x="1120" y="879"/>
                    </a:lnTo>
                    <a:lnTo>
                      <a:pt x="1120" y="879"/>
                    </a:lnTo>
                    <a:lnTo>
                      <a:pt x="1120" y="879"/>
                    </a:lnTo>
                    <a:lnTo>
                      <a:pt x="1120" y="879"/>
                    </a:lnTo>
                    <a:lnTo>
                      <a:pt x="1122" y="879"/>
                    </a:lnTo>
                    <a:lnTo>
                      <a:pt x="1122" y="879"/>
                    </a:lnTo>
                    <a:lnTo>
                      <a:pt x="1122" y="878"/>
                    </a:lnTo>
                    <a:lnTo>
                      <a:pt x="1124" y="878"/>
                    </a:lnTo>
                    <a:lnTo>
                      <a:pt x="1124" y="878"/>
                    </a:lnTo>
                    <a:lnTo>
                      <a:pt x="1125" y="878"/>
                    </a:lnTo>
                    <a:lnTo>
                      <a:pt x="1125" y="878"/>
                    </a:lnTo>
                    <a:lnTo>
                      <a:pt x="1125" y="878"/>
                    </a:lnTo>
                    <a:lnTo>
                      <a:pt x="1125" y="876"/>
                    </a:lnTo>
                    <a:lnTo>
                      <a:pt x="1125" y="876"/>
                    </a:lnTo>
                    <a:lnTo>
                      <a:pt x="1125" y="876"/>
                    </a:lnTo>
                    <a:lnTo>
                      <a:pt x="1125" y="876"/>
                    </a:lnTo>
                    <a:lnTo>
                      <a:pt x="1125" y="876"/>
                    </a:lnTo>
                    <a:lnTo>
                      <a:pt x="1125" y="876"/>
                    </a:lnTo>
                    <a:lnTo>
                      <a:pt x="1125" y="876"/>
                    </a:lnTo>
                    <a:lnTo>
                      <a:pt x="1125" y="876"/>
                    </a:lnTo>
                    <a:lnTo>
                      <a:pt x="1124" y="876"/>
                    </a:lnTo>
                    <a:lnTo>
                      <a:pt x="1124" y="876"/>
                    </a:lnTo>
                    <a:lnTo>
                      <a:pt x="1124" y="876"/>
                    </a:lnTo>
                    <a:lnTo>
                      <a:pt x="1122" y="876"/>
                    </a:lnTo>
                    <a:lnTo>
                      <a:pt x="1122" y="876"/>
                    </a:lnTo>
                    <a:lnTo>
                      <a:pt x="1122" y="876"/>
                    </a:lnTo>
                    <a:lnTo>
                      <a:pt x="1120" y="876"/>
                    </a:lnTo>
                    <a:lnTo>
                      <a:pt x="1120" y="876"/>
                    </a:lnTo>
                    <a:lnTo>
                      <a:pt x="1118" y="876"/>
                    </a:lnTo>
                    <a:lnTo>
                      <a:pt x="1118" y="874"/>
                    </a:lnTo>
                    <a:lnTo>
                      <a:pt x="1118" y="874"/>
                    </a:lnTo>
                    <a:lnTo>
                      <a:pt x="1118" y="874"/>
                    </a:lnTo>
                    <a:lnTo>
                      <a:pt x="1116" y="872"/>
                    </a:lnTo>
                    <a:lnTo>
                      <a:pt x="1116" y="872"/>
                    </a:lnTo>
                    <a:lnTo>
                      <a:pt x="1118" y="872"/>
                    </a:lnTo>
                    <a:lnTo>
                      <a:pt x="1118" y="870"/>
                    </a:lnTo>
                    <a:lnTo>
                      <a:pt x="1118" y="870"/>
                    </a:lnTo>
                    <a:lnTo>
                      <a:pt x="1118" y="870"/>
                    </a:lnTo>
                    <a:lnTo>
                      <a:pt x="1118" y="869"/>
                    </a:lnTo>
                    <a:lnTo>
                      <a:pt x="1118" y="869"/>
                    </a:lnTo>
                    <a:lnTo>
                      <a:pt x="1116" y="869"/>
                    </a:lnTo>
                    <a:lnTo>
                      <a:pt x="1116" y="867"/>
                    </a:lnTo>
                    <a:lnTo>
                      <a:pt x="1115" y="867"/>
                    </a:lnTo>
                    <a:lnTo>
                      <a:pt x="1115" y="865"/>
                    </a:lnTo>
                    <a:lnTo>
                      <a:pt x="1113" y="865"/>
                    </a:lnTo>
                    <a:lnTo>
                      <a:pt x="1111" y="865"/>
                    </a:lnTo>
                    <a:lnTo>
                      <a:pt x="1109" y="863"/>
                    </a:lnTo>
                    <a:lnTo>
                      <a:pt x="1109" y="863"/>
                    </a:lnTo>
                    <a:lnTo>
                      <a:pt x="1109" y="863"/>
                    </a:lnTo>
                    <a:lnTo>
                      <a:pt x="1109" y="863"/>
                    </a:lnTo>
                    <a:lnTo>
                      <a:pt x="1109" y="863"/>
                    </a:lnTo>
                    <a:lnTo>
                      <a:pt x="1109" y="863"/>
                    </a:lnTo>
                    <a:lnTo>
                      <a:pt x="1109" y="861"/>
                    </a:lnTo>
                    <a:lnTo>
                      <a:pt x="1109" y="861"/>
                    </a:lnTo>
                    <a:lnTo>
                      <a:pt x="1111" y="861"/>
                    </a:lnTo>
                    <a:lnTo>
                      <a:pt x="1111" y="861"/>
                    </a:lnTo>
                    <a:lnTo>
                      <a:pt x="1111" y="861"/>
                    </a:lnTo>
                    <a:lnTo>
                      <a:pt x="1111" y="861"/>
                    </a:lnTo>
                    <a:lnTo>
                      <a:pt x="1111" y="861"/>
                    </a:lnTo>
                    <a:lnTo>
                      <a:pt x="1111" y="859"/>
                    </a:lnTo>
                    <a:lnTo>
                      <a:pt x="1111" y="859"/>
                    </a:lnTo>
                    <a:lnTo>
                      <a:pt x="1113" y="859"/>
                    </a:lnTo>
                    <a:lnTo>
                      <a:pt x="1113" y="859"/>
                    </a:lnTo>
                    <a:lnTo>
                      <a:pt x="1113" y="859"/>
                    </a:lnTo>
                    <a:lnTo>
                      <a:pt x="1113" y="859"/>
                    </a:lnTo>
                    <a:lnTo>
                      <a:pt x="1113" y="859"/>
                    </a:lnTo>
                    <a:lnTo>
                      <a:pt x="1113" y="858"/>
                    </a:lnTo>
                    <a:lnTo>
                      <a:pt x="1113" y="856"/>
                    </a:lnTo>
                    <a:lnTo>
                      <a:pt x="1113" y="856"/>
                    </a:lnTo>
                    <a:lnTo>
                      <a:pt x="1113" y="854"/>
                    </a:lnTo>
                    <a:lnTo>
                      <a:pt x="1111" y="854"/>
                    </a:lnTo>
                    <a:lnTo>
                      <a:pt x="1111" y="852"/>
                    </a:lnTo>
                    <a:lnTo>
                      <a:pt x="1111" y="852"/>
                    </a:lnTo>
                    <a:lnTo>
                      <a:pt x="1113" y="852"/>
                    </a:lnTo>
                    <a:lnTo>
                      <a:pt x="1113" y="850"/>
                    </a:lnTo>
                    <a:lnTo>
                      <a:pt x="1113" y="850"/>
                    </a:lnTo>
                    <a:lnTo>
                      <a:pt x="1113" y="849"/>
                    </a:lnTo>
                    <a:lnTo>
                      <a:pt x="1113" y="849"/>
                    </a:lnTo>
                    <a:lnTo>
                      <a:pt x="1111" y="845"/>
                    </a:lnTo>
                    <a:lnTo>
                      <a:pt x="1109" y="845"/>
                    </a:lnTo>
                    <a:lnTo>
                      <a:pt x="1109" y="845"/>
                    </a:lnTo>
                    <a:lnTo>
                      <a:pt x="1107" y="845"/>
                    </a:lnTo>
                    <a:lnTo>
                      <a:pt x="1105" y="845"/>
                    </a:lnTo>
                    <a:lnTo>
                      <a:pt x="1105" y="845"/>
                    </a:lnTo>
                    <a:lnTo>
                      <a:pt x="1104" y="845"/>
                    </a:lnTo>
                    <a:lnTo>
                      <a:pt x="1104" y="845"/>
                    </a:lnTo>
                    <a:lnTo>
                      <a:pt x="1104" y="843"/>
                    </a:lnTo>
                    <a:lnTo>
                      <a:pt x="1104" y="843"/>
                    </a:lnTo>
                    <a:lnTo>
                      <a:pt x="1104" y="843"/>
                    </a:lnTo>
                    <a:lnTo>
                      <a:pt x="1102" y="841"/>
                    </a:lnTo>
                    <a:lnTo>
                      <a:pt x="1102" y="841"/>
                    </a:lnTo>
                    <a:lnTo>
                      <a:pt x="1102" y="841"/>
                    </a:lnTo>
                    <a:lnTo>
                      <a:pt x="1100" y="841"/>
                    </a:lnTo>
                    <a:lnTo>
                      <a:pt x="1100" y="841"/>
                    </a:lnTo>
                    <a:lnTo>
                      <a:pt x="1100" y="841"/>
                    </a:lnTo>
                    <a:lnTo>
                      <a:pt x="1098" y="841"/>
                    </a:lnTo>
                    <a:lnTo>
                      <a:pt x="1098" y="841"/>
                    </a:lnTo>
                    <a:lnTo>
                      <a:pt x="1095" y="840"/>
                    </a:lnTo>
                    <a:lnTo>
                      <a:pt x="1095" y="840"/>
                    </a:lnTo>
                    <a:lnTo>
                      <a:pt x="1095" y="840"/>
                    </a:lnTo>
                    <a:lnTo>
                      <a:pt x="1093" y="840"/>
                    </a:lnTo>
                    <a:lnTo>
                      <a:pt x="1093" y="840"/>
                    </a:lnTo>
                    <a:lnTo>
                      <a:pt x="1093" y="840"/>
                    </a:lnTo>
                    <a:lnTo>
                      <a:pt x="1091" y="840"/>
                    </a:lnTo>
                    <a:lnTo>
                      <a:pt x="1091" y="840"/>
                    </a:lnTo>
                    <a:lnTo>
                      <a:pt x="1091" y="840"/>
                    </a:lnTo>
                    <a:lnTo>
                      <a:pt x="1091" y="838"/>
                    </a:lnTo>
                    <a:lnTo>
                      <a:pt x="1091" y="838"/>
                    </a:lnTo>
                    <a:lnTo>
                      <a:pt x="1091" y="838"/>
                    </a:lnTo>
                    <a:lnTo>
                      <a:pt x="1091" y="836"/>
                    </a:lnTo>
                    <a:lnTo>
                      <a:pt x="1091" y="836"/>
                    </a:lnTo>
                    <a:lnTo>
                      <a:pt x="1091" y="836"/>
                    </a:lnTo>
                    <a:lnTo>
                      <a:pt x="1093" y="834"/>
                    </a:lnTo>
                    <a:lnTo>
                      <a:pt x="1095" y="834"/>
                    </a:lnTo>
                    <a:lnTo>
                      <a:pt x="1096" y="832"/>
                    </a:lnTo>
                    <a:lnTo>
                      <a:pt x="1096" y="832"/>
                    </a:lnTo>
                    <a:lnTo>
                      <a:pt x="1098" y="832"/>
                    </a:lnTo>
                    <a:lnTo>
                      <a:pt x="1100" y="831"/>
                    </a:lnTo>
                    <a:lnTo>
                      <a:pt x="1100" y="829"/>
                    </a:lnTo>
                    <a:lnTo>
                      <a:pt x="1100" y="829"/>
                    </a:lnTo>
                    <a:lnTo>
                      <a:pt x="1100" y="827"/>
                    </a:lnTo>
                    <a:lnTo>
                      <a:pt x="1098" y="827"/>
                    </a:lnTo>
                    <a:lnTo>
                      <a:pt x="1098" y="827"/>
                    </a:lnTo>
                    <a:lnTo>
                      <a:pt x="1098" y="827"/>
                    </a:lnTo>
                    <a:lnTo>
                      <a:pt x="1096" y="827"/>
                    </a:lnTo>
                    <a:lnTo>
                      <a:pt x="1096" y="827"/>
                    </a:lnTo>
                    <a:lnTo>
                      <a:pt x="1096" y="827"/>
                    </a:lnTo>
                    <a:lnTo>
                      <a:pt x="1095" y="827"/>
                    </a:lnTo>
                    <a:lnTo>
                      <a:pt x="1095" y="827"/>
                    </a:lnTo>
                    <a:lnTo>
                      <a:pt x="1095" y="827"/>
                    </a:lnTo>
                    <a:lnTo>
                      <a:pt x="1095" y="829"/>
                    </a:lnTo>
                    <a:lnTo>
                      <a:pt x="1093" y="829"/>
                    </a:lnTo>
                    <a:lnTo>
                      <a:pt x="1093" y="829"/>
                    </a:lnTo>
                    <a:lnTo>
                      <a:pt x="1091" y="829"/>
                    </a:lnTo>
                    <a:lnTo>
                      <a:pt x="1089" y="829"/>
                    </a:lnTo>
                    <a:lnTo>
                      <a:pt x="1089" y="827"/>
                    </a:lnTo>
                    <a:lnTo>
                      <a:pt x="1089" y="827"/>
                    </a:lnTo>
                    <a:lnTo>
                      <a:pt x="1089" y="827"/>
                    </a:lnTo>
                    <a:lnTo>
                      <a:pt x="1089" y="827"/>
                    </a:lnTo>
                    <a:lnTo>
                      <a:pt x="1089" y="825"/>
                    </a:lnTo>
                    <a:lnTo>
                      <a:pt x="1091" y="825"/>
                    </a:lnTo>
                    <a:lnTo>
                      <a:pt x="1091" y="823"/>
                    </a:lnTo>
                    <a:lnTo>
                      <a:pt x="1093" y="823"/>
                    </a:lnTo>
                    <a:lnTo>
                      <a:pt x="1095" y="823"/>
                    </a:lnTo>
                    <a:lnTo>
                      <a:pt x="1095" y="821"/>
                    </a:lnTo>
                    <a:lnTo>
                      <a:pt x="1095" y="821"/>
                    </a:lnTo>
                    <a:lnTo>
                      <a:pt x="1095" y="821"/>
                    </a:lnTo>
                    <a:lnTo>
                      <a:pt x="1095" y="821"/>
                    </a:lnTo>
                    <a:lnTo>
                      <a:pt x="1095" y="820"/>
                    </a:lnTo>
                    <a:lnTo>
                      <a:pt x="1095" y="820"/>
                    </a:lnTo>
                    <a:lnTo>
                      <a:pt x="1095" y="820"/>
                    </a:lnTo>
                    <a:lnTo>
                      <a:pt x="1093" y="820"/>
                    </a:lnTo>
                    <a:lnTo>
                      <a:pt x="1093" y="820"/>
                    </a:lnTo>
                    <a:lnTo>
                      <a:pt x="1093" y="820"/>
                    </a:lnTo>
                    <a:lnTo>
                      <a:pt x="1091" y="820"/>
                    </a:lnTo>
                    <a:lnTo>
                      <a:pt x="1089" y="820"/>
                    </a:lnTo>
                    <a:lnTo>
                      <a:pt x="1087" y="820"/>
                    </a:lnTo>
                    <a:lnTo>
                      <a:pt x="1087" y="820"/>
                    </a:lnTo>
                    <a:lnTo>
                      <a:pt x="1086" y="820"/>
                    </a:lnTo>
                    <a:lnTo>
                      <a:pt x="1086" y="820"/>
                    </a:lnTo>
                    <a:lnTo>
                      <a:pt x="1086" y="820"/>
                    </a:lnTo>
                    <a:lnTo>
                      <a:pt x="1084" y="820"/>
                    </a:lnTo>
                    <a:lnTo>
                      <a:pt x="1084" y="820"/>
                    </a:lnTo>
                    <a:lnTo>
                      <a:pt x="1084" y="818"/>
                    </a:lnTo>
                    <a:lnTo>
                      <a:pt x="1082" y="818"/>
                    </a:lnTo>
                    <a:lnTo>
                      <a:pt x="1082" y="818"/>
                    </a:lnTo>
                    <a:lnTo>
                      <a:pt x="1082" y="816"/>
                    </a:lnTo>
                    <a:lnTo>
                      <a:pt x="1082" y="816"/>
                    </a:lnTo>
                    <a:lnTo>
                      <a:pt x="1082" y="816"/>
                    </a:lnTo>
                    <a:lnTo>
                      <a:pt x="1084" y="816"/>
                    </a:lnTo>
                    <a:lnTo>
                      <a:pt x="1084" y="816"/>
                    </a:lnTo>
                    <a:lnTo>
                      <a:pt x="1084" y="814"/>
                    </a:lnTo>
                    <a:lnTo>
                      <a:pt x="1086" y="814"/>
                    </a:lnTo>
                    <a:lnTo>
                      <a:pt x="1086" y="814"/>
                    </a:lnTo>
                    <a:lnTo>
                      <a:pt x="1086" y="812"/>
                    </a:lnTo>
                    <a:lnTo>
                      <a:pt x="1087" y="812"/>
                    </a:lnTo>
                    <a:lnTo>
                      <a:pt x="1087" y="812"/>
                    </a:lnTo>
                    <a:lnTo>
                      <a:pt x="1087" y="811"/>
                    </a:lnTo>
                    <a:lnTo>
                      <a:pt x="1087" y="811"/>
                    </a:lnTo>
                    <a:lnTo>
                      <a:pt x="1087" y="811"/>
                    </a:lnTo>
                    <a:lnTo>
                      <a:pt x="1086" y="809"/>
                    </a:lnTo>
                    <a:lnTo>
                      <a:pt x="1086" y="809"/>
                    </a:lnTo>
                    <a:lnTo>
                      <a:pt x="1086" y="809"/>
                    </a:lnTo>
                    <a:lnTo>
                      <a:pt x="1086" y="809"/>
                    </a:lnTo>
                    <a:lnTo>
                      <a:pt x="1086" y="807"/>
                    </a:lnTo>
                    <a:lnTo>
                      <a:pt x="1084" y="807"/>
                    </a:lnTo>
                    <a:lnTo>
                      <a:pt x="1084" y="807"/>
                    </a:lnTo>
                    <a:lnTo>
                      <a:pt x="1086" y="805"/>
                    </a:lnTo>
                    <a:lnTo>
                      <a:pt x="1086" y="805"/>
                    </a:lnTo>
                    <a:lnTo>
                      <a:pt x="1086" y="805"/>
                    </a:lnTo>
                    <a:lnTo>
                      <a:pt x="1086" y="805"/>
                    </a:lnTo>
                    <a:lnTo>
                      <a:pt x="1086" y="803"/>
                    </a:lnTo>
                    <a:lnTo>
                      <a:pt x="1086" y="803"/>
                    </a:lnTo>
                    <a:lnTo>
                      <a:pt x="1087" y="803"/>
                    </a:lnTo>
                    <a:lnTo>
                      <a:pt x="1087" y="802"/>
                    </a:lnTo>
                    <a:lnTo>
                      <a:pt x="1087" y="802"/>
                    </a:lnTo>
                    <a:lnTo>
                      <a:pt x="1087" y="800"/>
                    </a:lnTo>
                    <a:lnTo>
                      <a:pt x="1087" y="800"/>
                    </a:lnTo>
                    <a:lnTo>
                      <a:pt x="1087" y="800"/>
                    </a:lnTo>
                    <a:lnTo>
                      <a:pt x="1087" y="798"/>
                    </a:lnTo>
                    <a:lnTo>
                      <a:pt x="1087" y="798"/>
                    </a:lnTo>
                    <a:lnTo>
                      <a:pt x="1087" y="798"/>
                    </a:lnTo>
                    <a:lnTo>
                      <a:pt x="1087" y="798"/>
                    </a:lnTo>
                    <a:lnTo>
                      <a:pt x="1087" y="796"/>
                    </a:lnTo>
                    <a:lnTo>
                      <a:pt x="1086" y="796"/>
                    </a:lnTo>
                    <a:lnTo>
                      <a:pt x="1086" y="796"/>
                    </a:lnTo>
                    <a:lnTo>
                      <a:pt x="1086" y="796"/>
                    </a:lnTo>
                    <a:lnTo>
                      <a:pt x="1084" y="796"/>
                    </a:lnTo>
                    <a:lnTo>
                      <a:pt x="1084" y="794"/>
                    </a:lnTo>
                    <a:lnTo>
                      <a:pt x="1082" y="794"/>
                    </a:lnTo>
                    <a:lnTo>
                      <a:pt x="1082" y="794"/>
                    </a:lnTo>
                    <a:lnTo>
                      <a:pt x="1082" y="794"/>
                    </a:lnTo>
                    <a:lnTo>
                      <a:pt x="1082" y="794"/>
                    </a:lnTo>
                    <a:lnTo>
                      <a:pt x="1082" y="794"/>
                    </a:lnTo>
                    <a:lnTo>
                      <a:pt x="1082" y="794"/>
                    </a:lnTo>
                    <a:lnTo>
                      <a:pt x="1082" y="793"/>
                    </a:lnTo>
                    <a:lnTo>
                      <a:pt x="1082" y="793"/>
                    </a:lnTo>
                    <a:lnTo>
                      <a:pt x="1082" y="793"/>
                    </a:lnTo>
                    <a:lnTo>
                      <a:pt x="1082" y="793"/>
                    </a:lnTo>
                    <a:lnTo>
                      <a:pt x="1084" y="793"/>
                    </a:lnTo>
                    <a:lnTo>
                      <a:pt x="1084" y="793"/>
                    </a:lnTo>
                    <a:lnTo>
                      <a:pt x="1084" y="793"/>
                    </a:lnTo>
                    <a:lnTo>
                      <a:pt x="1084" y="793"/>
                    </a:lnTo>
                    <a:lnTo>
                      <a:pt x="1086" y="793"/>
                    </a:lnTo>
                    <a:lnTo>
                      <a:pt x="1086" y="793"/>
                    </a:lnTo>
                    <a:lnTo>
                      <a:pt x="1086" y="794"/>
                    </a:lnTo>
                    <a:lnTo>
                      <a:pt x="1086" y="794"/>
                    </a:lnTo>
                    <a:lnTo>
                      <a:pt x="1087" y="794"/>
                    </a:lnTo>
                    <a:lnTo>
                      <a:pt x="1087" y="794"/>
                    </a:lnTo>
                    <a:lnTo>
                      <a:pt x="1087" y="794"/>
                    </a:lnTo>
                    <a:lnTo>
                      <a:pt x="1087" y="794"/>
                    </a:lnTo>
                    <a:lnTo>
                      <a:pt x="1089" y="794"/>
                    </a:lnTo>
                    <a:lnTo>
                      <a:pt x="1089" y="794"/>
                    </a:lnTo>
                    <a:lnTo>
                      <a:pt x="1089" y="794"/>
                    </a:lnTo>
                    <a:lnTo>
                      <a:pt x="1089" y="793"/>
                    </a:lnTo>
                    <a:lnTo>
                      <a:pt x="1089" y="793"/>
                    </a:lnTo>
                    <a:lnTo>
                      <a:pt x="1089" y="793"/>
                    </a:lnTo>
                    <a:lnTo>
                      <a:pt x="1089" y="793"/>
                    </a:lnTo>
                    <a:lnTo>
                      <a:pt x="1089" y="793"/>
                    </a:lnTo>
                    <a:lnTo>
                      <a:pt x="1089" y="793"/>
                    </a:lnTo>
                    <a:lnTo>
                      <a:pt x="1089" y="793"/>
                    </a:lnTo>
                    <a:lnTo>
                      <a:pt x="1091" y="793"/>
                    </a:lnTo>
                    <a:lnTo>
                      <a:pt x="1091" y="791"/>
                    </a:lnTo>
                    <a:lnTo>
                      <a:pt x="1091" y="791"/>
                    </a:lnTo>
                    <a:lnTo>
                      <a:pt x="1089" y="789"/>
                    </a:lnTo>
                    <a:lnTo>
                      <a:pt x="1089" y="789"/>
                    </a:lnTo>
                    <a:lnTo>
                      <a:pt x="1087" y="789"/>
                    </a:lnTo>
                    <a:lnTo>
                      <a:pt x="1087" y="787"/>
                    </a:lnTo>
                    <a:lnTo>
                      <a:pt x="1087" y="787"/>
                    </a:lnTo>
                    <a:lnTo>
                      <a:pt x="1087" y="785"/>
                    </a:lnTo>
                    <a:lnTo>
                      <a:pt x="1087" y="785"/>
                    </a:lnTo>
                    <a:lnTo>
                      <a:pt x="1086" y="783"/>
                    </a:lnTo>
                    <a:lnTo>
                      <a:pt x="1086" y="783"/>
                    </a:lnTo>
                    <a:lnTo>
                      <a:pt x="1086" y="783"/>
                    </a:lnTo>
                    <a:lnTo>
                      <a:pt x="1084" y="782"/>
                    </a:lnTo>
                    <a:lnTo>
                      <a:pt x="1084" y="782"/>
                    </a:lnTo>
                    <a:lnTo>
                      <a:pt x="1084" y="782"/>
                    </a:lnTo>
                    <a:lnTo>
                      <a:pt x="1084" y="782"/>
                    </a:lnTo>
                    <a:lnTo>
                      <a:pt x="1082" y="782"/>
                    </a:lnTo>
                    <a:lnTo>
                      <a:pt x="1082" y="782"/>
                    </a:lnTo>
                    <a:lnTo>
                      <a:pt x="1082" y="782"/>
                    </a:lnTo>
                    <a:lnTo>
                      <a:pt x="1082" y="782"/>
                    </a:lnTo>
                    <a:lnTo>
                      <a:pt x="1080" y="782"/>
                    </a:lnTo>
                    <a:lnTo>
                      <a:pt x="1080" y="782"/>
                    </a:lnTo>
                    <a:lnTo>
                      <a:pt x="1080" y="782"/>
                    </a:lnTo>
                    <a:lnTo>
                      <a:pt x="1080" y="782"/>
                    </a:lnTo>
                    <a:lnTo>
                      <a:pt x="1080" y="782"/>
                    </a:lnTo>
                    <a:lnTo>
                      <a:pt x="1080" y="782"/>
                    </a:lnTo>
                    <a:lnTo>
                      <a:pt x="1080" y="782"/>
                    </a:lnTo>
                    <a:lnTo>
                      <a:pt x="1080" y="782"/>
                    </a:lnTo>
                    <a:lnTo>
                      <a:pt x="1078" y="782"/>
                    </a:lnTo>
                    <a:lnTo>
                      <a:pt x="1078" y="782"/>
                    </a:lnTo>
                    <a:lnTo>
                      <a:pt x="1078" y="782"/>
                    </a:lnTo>
                    <a:lnTo>
                      <a:pt x="1078" y="782"/>
                    </a:lnTo>
                    <a:lnTo>
                      <a:pt x="1078" y="782"/>
                    </a:lnTo>
                    <a:lnTo>
                      <a:pt x="1078" y="782"/>
                    </a:lnTo>
                    <a:lnTo>
                      <a:pt x="1078" y="780"/>
                    </a:lnTo>
                    <a:lnTo>
                      <a:pt x="1078" y="780"/>
                    </a:lnTo>
                    <a:lnTo>
                      <a:pt x="1078" y="780"/>
                    </a:lnTo>
                    <a:lnTo>
                      <a:pt x="1078" y="780"/>
                    </a:lnTo>
                    <a:lnTo>
                      <a:pt x="1078" y="778"/>
                    </a:lnTo>
                    <a:lnTo>
                      <a:pt x="1078" y="778"/>
                    </a:lnTo>
                    <a:lnTo>
                      <a:pt x="1078" y="778"/>
                    </a:lnTo>
                    <a:lnTo>
                      <a:pt x="1078" y="778"/>
                    </a:lnTo>
                    <a:lnTo>
                      <a:pt x="1078" y="776"/>
                    </a:lnTo>
                    <a:lnTo>
                      <a:pt x="1078" y="776"/>
                    </a:lnTo>
                    <a:lnTo>
                      <a:pt x="1078" y="776"/>
                    </a:lnTo>
                    <a:lnTo>
                      <a:pt x="1078" y="776"/>
                    </a:lnTo>
                    <a:lnTo>
                      <a:pt x="1080" y="776"/>
                    </a:lnTo>
                    <a:lnTo>
                      <a:pt x="1080" y="776"/>
                    </a:lnTo>
                    <a:lnTo>
                      <a:pt x="1080" y="776"/>
                    </a:lnTo>
                    <a:lnTo>
                      <a:pt x="1082" y="778"/>
                    </a:lnTo>
                    <a:lnTo>
                      <a:pt x="1084" y="778"/>
                    </a:lnTo>
                    <a:lnTo>
                      <a:pt x="1084" y="778"/>
                    </a:lnTo>
                    <a:lnTo>
                      <a:pt x="1084" y="778"/>
                    </a:lnTo>
                    <a:lnTo>
                      <a:pt x="1084" y="778"/>
                    </a:lnTo>
                    <a:lnTo>
                      <a:pt x="1084" y="778"/>
                    </a:lnTo>
                    <a:lnTo>
                      <a:pt x="1084" y="778"/>
                    </a:lnTo>
                    <a:lnTo>
                      <a:pt x="1084" y="778"/>
                    </a:lnTo>
                    <a:lnTo>
                      <a:pt x="1084" y="776"/>
                    </a:lnTo>
                    <a:lnTo>
                      <a:pt x="1084" y="776"/>
                    </a:lnTo>
                    <a:lnTo>
                      <a:pt x="1084" y="774"/>
                    </a:lnTo>
                    <a:lnTo>
                      <a:pt x="1084" y="774"/>
                    </a:lnTo>
                    <a:lnTo>
                      <a:pt x="1084" y="774"/>
                    </a:lnTo>
                    <a:lnTo>
                      <a:pt x="1084" y="773"/>
                    </a:lnTo>
                    <a:lnTo>
                      <a:pt x="1084" y="773"/>
                    </a:lnTo>
                    <a:lnTo>
                      <a:pt x="1084" y="773"/>
                    </a:lnTo>
                    <a:lnTo>
                      <a:pt x="1084" y="773"/>
                    </a:lnTo>
                    <a:lnTo>
                      <a:pt x="1084" y="773"/>
                    </a:lnTo>
                    <a:lnTo>
                      <a:pt x="1084" y="771"/>
                    </a:lnTo>
                    <a:lnTo>
                      <a:pt x="1084" y="771"/>
                    </a:lnTo>
                    <a:lnTo>
                      <a:pt x="1084" y="771"/>
                    </a:lnTo>
                    <a:lnTo>
                      <a:pt x="1084" y="771"/>
                    </a:lnTo>
                    <a:lnTo>
                      <a:pt x="1084" y="769"/>
                    </a:lnTo>
                    <a:lnTo>
                      <a:pt x="1084" y="769"/>
                    </a:lnTo>
                    <a:lnTo>
                      <a:pt x="1086" y="769"/>
                    </a:lnTo>
                    <a:lnTo>
                      <a:pt x="1086" y="769"/>
                    </a:lnTo>
                    <a:lnTo>
                      <a:pt x="1086" y="769"/>
                    </a:lnTo>
                    <a:lnTo>
                      <a:pt x="1086" y="769"/>
                    </a:lnTo>
                    <a:lnTo>
                      <a:pt x="1086" y="767"/>
                    </a:lnTo>
                    <a:lnTo>
                      <a:pt x="1086" y="767"/>
                    </a:lnTo>
                    <a:lnTo>
                      <a:pt x="1086" y="767"/>
                    </a:lnTo>
                    <a:lnTo>
                      <a:pt x="1086" y="767"/>
                    </a:lnTo>
                    <a:lnTo>
                      <a:pt x="1084" y="767"/>
                    </a:lnTo>
                    <a:lnTo>
                      <a:pt x="1082" y="765"/>
                    </a:lnTo>
                    <a:lnTo>
                      <a:pt x="1082" y="765"/>
                    </a:lnTo>
                    <a:lnTo>
                      <a:pt x="1082" y="765"/>
                    </a:lnTo>
                    <a:lnTo>
                      <a:pt x="1080" y="765"/>
                    </a:lnTo>
                    <a:lnTo>
                      <a:pt x="1080" y="765"/>
                    </a:lnTo>
                    <a:lnTo>
                      <a:pt x="1078" y="765"/>
                    </a:lnTo>
                    <a:lnTo>
                      <a:pt x="1078" y="767"/>
                    </a:lnTo>
                    <a:lnTo>
                      <a:pt x="1078" y="767"/>
                    </a:lnTo>
                    <a:lnTo>
                      <a:pt x="1077" y="767"/>
                    </a:lnTo>
                    <a:lnTo>
                      <a:pt x="1077" y="769"/>
                    </a:lnTo>
                    <a:lnTo>
                      <a:pt x="1077" y="769"/>
                    </a:lnTo>
                    <a:lnTo>
                      <a:pt x="1077" y="769"/>
                    </a:lnTo>
                    <a:lnTo>
                      <a:pt x="1075" y="769"/>
                    </a:lnTo>
                    <a:lnTo>
                      <a:pt x="1075" y="771"/>
                    </a:lnTo>
                    <a:lnTo>
                      <a:pt x="1075" y="769"/>
                    </a:lnTo>
                    <a:lnTo>
                      <a:pt x="1075" y="769"/>
                    </a:lnTo>
                    <a:lnTo>
                      <a:pt x="1075" y="769"/>
                    </a:lnTo>
                    <a:lnTo>
                      <a:pt x="1073" y="769"/>
                    </a:lnTo>
                    <a:lnTo>
                      <a:pt x="1073" y="769"/>
                    </a:lnTo>
                    <a:lnTo>
                      <a:pt x="1073" y="769"/>
                    </a:lnTo>
                    <a:lnTo>
                      <a:pt x="1075" y="767"/>
                    </a:lnTo>
                    <a:lnTo>
                      <a:pt x="1075" y="767"/>
                    </a:lnTo>
                    <a:lnTo>
                      <a:pt x="1075" y="767"/>
                    </a:lnTo>
                    <a:lnTo>
                      <a:pt x="1075" y="767"/>
                    </a:lnTo>
                    <a:lnTo>
                      <a:pt x="1075" y="767"/>
                    </a:lnTo>
                    <a:lnTo>
                      <a:pt x="1075" y="765"/>
                    </a:lnTo>
                    <a:lnTo>
                      <a:pt x="1075" y="765"/>
                    </a:lnTo>
                    <a:lnTo>
                      <a:pt x="1075" y="765"/>
                    </a:lnTo>
                    <a:lnTo>
                      <a:pt x="1075" y="765"/>
                    </a:lnTo>
                    <a:lnTo>
                      <a:pt x="1077" y="765"/>
                    </a:lnTo>
                    <a:lnTo>
                      <a:pt x="1077" y="765"/>
                    </a:lnTo>
                    <a:lnTo>
                      <a:pt x="1077" y="764"/>
                    </a:lnTo>
                    <a:lnTo>
                      <a:pt x="1077" y="764"/>
                    </a:lnTo>
                    <a:lnTo>
                      <a:pt x="1077" y="764"/>
                    </a:lnTo>
                    <a:lnTo>
                      <a:pt x="1077" y="762"/>
                    </a:lnTo>
                    <a:lnTo>
                      <a:pt x="1077" y="762"/>
                    </a:lnTo>
                    <a:lnTo>
                      <a:pt x="1077" y="762"/>
                    </a:lnTo>
                    <a:lnTo>
                      <a:pt x="1077" y="762"/>
                    </a:lnTo>
                    <a:lnTo>
                      <a:pt x="1077" y="762"/>
                    </a:lnTo>
                    <a:lnTo>
                      <a:pt x="1077" y="762"/>
                    </a:lnTo>
                    <a:lnTo>
                      <a:pt x="1077" y="762"/>
                    </a:lnTo>
                    <a:lnTo>
                      <a:pt x="1077" y="762"/>
                    </a:lnTo>
                    <a:lnTo>
                      <a:pt x="1077" y="762"/>
                    </a:lnTo>
                    <a:lnTo>
                      <a:pt x="1075" y="762"/>
                    </a:lnTo>
                    <a:lnTo>
                      <a:pt x="1075" y="760"/>
                    </a:lnTo>
                    <a:lnTo>
                      <a:pt x="1075" y="760"/>
                    </a:lnTo>
                    <a:lnTo>
                      <a:pt x="1075" y="760"/>
                    </a:lnTo>
                    <a:lnTo>
                      <a:pt x="1075" y="760"/>
                    </a:lnTo>
                    <a:lnTo>
                      <a:pt x="1073" y="760"/>
                    </a:lnTo>
                    <a:lnTo>
                      <a:pt x="1073" y="760"/>
                    </a:lnTo>
                    <a:lnTo>
                      <a:pt x="1073" y="760"/>
                    </a:lnTo>
                    <a:lnTo>
                      <a:pt x="1071" y="762"/>
                    </a:lnTo>
                    <a:lnTo>
                      <a:pt x="1071" y="762"/>
                    </a:lnTo>
                    <a:lnTo>
                      <a:pt x="1071" y="762"/>
                    </a:lnTo>
                    <a:lnTo>
                      <a:pt x="1069" y="762"/>
                    </a:lnTo>
                    <a:lnTo>
                      <a:pt x="1069" y="762"/>
                    </a:lnTo>
                    <a:lnTo>
                      <a:pt x="1069" y="762"/>
                    </a:lnTo>
                    <a:lnTo>
                      <a:pt x="1067" y="762"/>
                    </a:lnTo>
                    <a:lnTo>
                      <a:pt x="1067" y="762"/>
                    </a:lnTo>
                    <a:lnTo>
                      <a:pt x="1067" y="762"/>
                    </a:lnTo>
                    <a:lnTo>
                      <a:pt x="1066" y="762"/>
                    </a:lnTo>
                    <a:lnTo>
                      <a:pt x="1066" y="764"/>
                    </a:lnTo>
                    <a:lnTo>
                      <a:pt x="1066" y="764"/>
                    </a:lnTo>
                    <a:lnTo>
                      <a:pt x="1064" y="764"/>
                    </a:lnTo>
                    <a:lnTo>
                      <a:pt x="1064" y="762"/>
                    </a:lnTo>
                    <a:lnTo>
                      <a:pt x="1064" y="762"/>
                    </a:lnTo>
                    <a:lnTo>
                      <a:pt x="1064" y="762"/>
                    </a:lnTo>
                    <a:lnTo>
                      <a:pt x="1064" y="762"/>
                    </a:lnTo>
                    <a:lnTo>
                      <a:pt x="1064" y="762"/>
                    </a:lnTo>
                    <a:lnTo>
                      <a:pt x="1064" y="762"/>
                    </a:lnTo>
                    <a:lnTo>
                      <a:pt x="1064" y="760"/>
                    </a:lnTo>
                    <a:lnTo>
                      <a:pt x="1064" y="760"/>
                    </a:lnTo>
                    <a:lnTo>
                      <a:pt x="1064" y="760"/>
                    </a:lnTo>
                    <a:lnTo>
                      <a:pt x="1064" y="760"/>
                    </a:lnTo>
                    <a:lnTo>
                      <a:pt x="1066" y="760"/>
                    </a:lnTo>
                    <a:lnTo>
                      <a:pt x="1066" y="760"/>
                    </a:lnTo>
                    <a:lnTo>
                      <a:pt x="1066" y="760"/>
                    </a:lnTo>
                    <a:lnTo>
                      <a:pt x="1066" y="760"/>
                    </a:lnTo>
                    <a:lnTo>
                      <a:pt x="1066" y="760"/>
                    </a:lnTo>
                    <a:lnTo>
                      <a:pt x="1067" y="760"/>
                    </a:lnTo>
                    <a:lnTo>
                      <a:pt x="1067" y="760"/>
                    </a:lnTo>
                    <a:lnTo>
                      <a:pt x="1067" y="760"/>
                    </a:lnTo>
                    <a:lnTo>
                      <a:pt x="1067" y="760"/>
                    </a:lnTo>
                    <a:lnTo>
                      <a:pt x="1069" y="758"/>
                    </a:lnTo>
                    <a:lnTo>
                      <a:pt x="1069" y="758"/>
                    </a:lnTo>
                    <a:lnTo>
                      <a:pt x="1069" y="758"/>
                    </a:lnTo>
                    <a:lnTo>
                      <a:pt x="1069" y="758"/>
                    </a:lnTo>
                    <a:lnTo>
                      <a:pt x="1069" y="758"/>
                    </a:lnTo>
                    <a:lnTo>
                      <a:pt x="1067" y="758"/>
                    </a:lnTo>
                    <a:lnTo>
                      <a:pt x="1067" y="758"/>
                    </a:lnTo>
                    <a:lnTo>
                      <a:pt x="1067" y="756"/>
                    </a:lnTo>
                    <a:lnTo>
                      <a:pt x="1067" y="756"/>
                    </a:lnTo>
                    <a:lnTo>
                      <a:pt x="1067" y="756"/>
                    </a:lnTo>
                    <a:lnTo>
                      <a:pt x="1067" y="756"/>
                    </a:lnTo>
                    <a:lnTo>
                      <a:pt x="1067" y="756"/>
                    </a:lnTo>
                    <a:lnTo>
                      <a:pt x="1066" y="756"/>
                    </a:lnTo>
                    <a:lnTo>
                      <a:pt x="1066" y="756"/>
                    </a:lnTo>
                    <a:lnTo>
                      <a:pt x="1066" y="756"/>
                    </a:lnTo>
                    <a:lnTo>
                      <a:pt x="1066" y="758"/>
                    </a:lnTo>
                    <a:lnTo>
                      <a:pt x="1066" y="758"/>
                    </a:lnTo>
                    <a:lnTo>
                      <a:pt x="1066" y="758"/>
                    </a:lnTo>
                    <a:lnTo>
                      <a:pt x="1066" y="756"/>
                    </a:lnTo>
                    <a:lnTo>
                      <a:pt x="1064" y="756"/>
                    </a:lnTo>
                    <a:lnTo>
                      <a:pt x="1064" y="756"/>
                    </a:lnTo>
                    <a:lnTo>
                      <a:pt x="1064" y="756"/>
                    </a:lnTo>
                    <a:lnTo>
                      <a:pt x="1064" y="756"/>
                    </a:lnTo>
                    <a:lnTo>
                      <a:pt x="1064" y="756"/>
                    </a:lnTo>
                    <a:lnTo>
                      <a:pt x="1064" y="756"/>
                    </a:lnTo>
                    <a:lnTo>
                      <a:pt x="1064" y="756"/>
                    </a:lnTo>
                    <a:lnTo>
                      <a:pt x="1064" y="756"/>
                    </a:lnTo>
                    <a:lnTo>
                      <a:pt x="1064" y="756"/>
                    </a:lnTo>
                    <a:lnTo>
                      <a:pt x="1064" y="756"/>
                    </a:lnTo>
                    <a:lnTo>
                      <a:pt x="1064" y="755"/>
                    </a:lnTo>
                    <a:lnTo>
                      <a:pt x="1064" y="755"/>
                    </a:lnTo>
                    <a:lnTo>
                      <a:pt x="1064" y="755"/>
                    </a:lnTo>
                    <a:lnTo>
                      <a:pt x="1066" y="755"/>
                    </a:lnTo>
                    <a:lnTo>
                      <a:pt x="1066" y="755"/>
                    </a:lnTo>
                    <a:lnTo>
                      <a:pt x="1066" y="755"/>
                    </a:lnTo>
                    <a:lnTo>
                      <a:pt x="1066" y="753"/>
                    </a:lnTo>
                    <a:lnTo>
                      <a:pt x="1066" y="753"/>
                    </a:lnTo>
                    <a:lnTo>
                      <a:pt x="1066" y="753"/>
                    </a:lnTo>
                    <a:lnTo>
                      <a:pt x="1066" y="753"/>
                    </a:lnTo>
                    <a:lnTo>
                      <a:pt x="1064" y="753"/>
                    </a:lnTo>
                    <a:lnTo>
                      <a:pt x="1064" y="753"/>
                    </a:lnTo>
                    <a:lnTo>
                      <a:pt x="1064" y="751"/>
                    </a:lnTo>
                    <a:lnTo>
                      <a:pt x="1064" y="751"/>
                    </a:lnTo>
                    <a:lnTo>
                      <a:pt x="1062" y="751"/>
                    </a:lnTo>
                    <a:lnTo>
                      <a:pt x="1062" y="751"/>
                    </a:lnTo>
                    <a:lnTo>
                      <a:pt x="1062" y="751"/>
                    </a:lnTo>
                    <a:lnTo>
                      <a:pt x="1062" y="751"/>
                    </a:lnTo>
                    <a:lnTo>
                      <a:pt x="1062" y="749"/>
                    </a:lnTo>
                    <a:lnTo>
                      <a:pt x="1062" y="747"/>
                    </a:lnTo>
                    <a:lnTo>
                      <a:pt x="1062" y="747"/>
                    </a:lnTo>
                    <a:lnTo>
                      <a:pt x="1060" y="745"/>
                    </a:lnTo>
                    <a:lnTo>
                      <a:pt x="1060" y="745"/>
                    </a:lnTo>
                    <a:lnTo>
                      <a:pt x="1060" y="745"/>
                    </a:lnTo>
                    <a:lnTo>
                      <a:pt x="1060" y="745"/>
                    </a:lnTo>
                    <a:lnTo>
                      <a:pt x="1058" y="745"/>
                    </a:lnTo>
                    <a:lnTo>
                      <a:pt x="1058" y="745"/>
                    </a:lnTo>
                    <a:lnTo>
                      <a:pt x="1057" y="745"/>
                    </a:lnTo>
                    <a:lnTo>
                      <a:pt x="1055" y="745"/>
                    </a:lnTo>
                    <a:lnTo>
                      <a:pt x="1055" y="745"/>
                    </a:lnTo>
                    <a:lnTo>
                      <a:pt x="1053" y="745"/>
                    </a:lnTo>
                    <a:lnTo>
                      <a:pt x="1053" y="744"/>
                    </a:lnTo>
                    <a:lnTo>
                      <a:pt x="1053" y="744"/>
                    </a:lnTo>
                    <a:lnTo>
                      <a:pt x="1053" y="742"/>
                    </a:lnTo>
                    <a:lnTo>
                      <a:pt x="1053" y="742"/>
                    </a:lnTo>
                    <a:lnTo>
                      <a:pt x="1055" y="740"/>
                    </a:lnTo>
                    <a:lnTo>
                      <a:pt x="1055" y="740"/>
                    </a:lnTo>
                    <a:lnTo>
                      <a:pt x="1055" y="740"/>
                    </a:lnTo>
                    <a:lnTo>
                      <a:pt x="1057" y="740"/>
                    </a:lnTo>
                    <a:lnTo>
                      <a:pt x="1057" y="740"/>
                    </a:lnTo>
                    <a:lnTo>
                      <a:pt x="1057" y="740"/>
                    </a:lnTo>
                    <a:lnTo>
                      <a:pt x="1057" y="740"/>
                    </a:lnTo>
                    <a:lnTo>
                      <a:pt x="1057" y="740"/>
                    </a:lnTo>
                    <a:lnTo>
                      <a:pt x="1058" y="738"/>
                    </a:lnTo>
                    <a:lnTo>
                      <a:pt x="1058" y="738"/>
                    </a:lnTo>
                    <a:lnTo>
                      <a:pt x="1058" y="736"/>
                    </a:lnTo>
                    <a:lnTo>
                      <a:pt x="1057" y="736"/>
                    </a:lnTo>
                    <a:lnTo>
                      <a:pt x="1055" y="736"/>
                    </a:lnTo>
                    <a:lnTo>
                      <a:pt x="1055" y="736"/>
                    </a:lnTo>
                    <a:lnTo>
                      <a:pt x="1055" y="736"/>
                    </a:lnTo>
                    <a:lnTo>
                      <a:pt x="1053" y="735"/>
                    </a:lnTo>
                    <a:lnTo>
                      <a:pt x="1053" y="735"/>
                    </a:lnTo>
                    <a:lnTo>
                      <a:pt x="1053" y="735"/>
                    </a:lnTo>
                    <a:lnTo>
                      <a:pt x="1053" y="735"/>
                    </a:lnTo>
                    <a:lnTo>
                      <a:pt x="1053" y="733"/>
                    </a:lnTo>
                    <a:lnTo>
                      <a:pt x="1053" y="733"/>
                    </a:lnTo>
                    <a:lnTo>
                      <a:pt x="1053" y="733"/>
                    </a:lnTo>
                    <a:lnTo>
                      <a:pt x="1053" y="733"/>
                    </a:lnTo>
                    <a:lnTo>
                      <a:pt x="1053" y="733"/>
                    </a:lnTo>
                    <a:lnTo>
                      <a:pt x="1053" y="731"/>
                    </a:lnTo>
                    <a:lnTo>
                      <a:pt x="1055" y="731"/>
                    </a:lnTo>
                    <a:lnTo>
                      <a:pt x="1055" y="731"/>
                    </a:lnTo>
                    <a:lnTo>
                      <a:pt x="1055" y="731"/>
                    </a:lnTo>
                    <a:lnTo>
                      <a:pt x="1055" y="729"/>
                    </a:lnTo>
                    <a:lnTo>
                      <a:pt x="1057" y="729"/>
                    </a:lnTo>
                    <a:lnTo>
                      <a:pt x="1057" y="729"/>
                    </a:lnTo>
                    <a:lnTo>
                      <a:pt x="1057" y="729"/>
                    </a:lnTo>
                    <a:lnTo>
                      <a:pt x="1057" y="729"/>
                    </a:lnTo>
                    <a:lnTo>
                      <a:pt x="1057" y="729"/>
                    </a:lnTo>
                    <a:lnTo>
                      <a:pt x="1057" y="727"/>
                    </a:lnTo>
                    <a:lnTo>
                      <a:pt x="1057" y="727"/>
                    </a:lnTo>
                    <a:lnTo>
                      <a:pt x="1057" y="727"/>
                    </a:lnTo>
                    <a:lnTo>
                      <a:pt x="1055" y="727"/>
                    </a:lnTo>
                    <a:lnTo>
                      <a:pt x="1055" y="727"/>
                    </a:lnTo>
                    <a:lnTo>
                      <a:pt x="1053" y="727"/>
                    </a:lnTo>
                    <a:lnTo>
                      <a:pt x="1053" y="727"/>
                    </a:lnTo>
                    <a:lnTo>
                      <a:pt x="1053" y="729"/>
                    </a:lnTo>
                    <a:lnTo>
                      <a:pt x="1051" y="729"/>
                    </a:lnTo>
                    <a:lnTo>
                      <a:pt x="1051" y="729"/>
                    </a:lnTo>
                    <a:lnTo>
                      <a:pt x="1049" y="729"/>
                    </a:lnTo>
                    <a:lnTo>
                      <a:pt x="1049" y="727"/>
                    </a:lnTo>
                    <a:lnTo>
                      <a:pt x="1049" y="727"/>
                    </a:lnTo>
                    <a:lnTo>
                      <a:pt x="1049" y="729"/>
                    </a:lnTo>
                    <a:lnTo>
                      <a:pt x="1048" y="729"/>
                    </a:lnTo>
                    <a:lnTo>
                      <a:pt x="1048" y="729"/>
                    </a:lnTo>
                    <a:lnTo>
                      <a:pt x="1046" y="729"/>
                    </a:lnTo>
                    <a:lnTo>
                      <a:pt x="1046" y="727"/>
                    </a:lnTo>
                    <a:lnTo>
                      <a:pt x="1046" y="727"/>
                    </a:lnTo>
                    <a:lnTo>
                      <a:pt x="1046" y="726"/>
                    </a:lnTo>
                    <a:lnTo>
                      <a:pt x="1046" y="726"/>
                    </a:lnTo>
                    <a:lnTo>
                      <a:pt x="1048" y="724"/>
                    </a:lnTo>
                    <a:lnTo>
                      <a:pt x="1049" y="722"/>
                    </a:lnTo>
                    <a:lnTo>
                      <a:pt x="1049" y="720"/>
                    </a:lnTo>
                    <a:lnTo>
                      <a:pt x="1049" y="720"/>
                    </a:lnTo>
                    <a:lnTo>
                      <a:pt x="1049" y="720"/>
                    </a:lnTo>
                    <a:lnTo>
                      <a:pt x="1051" y="720"/>
                    </a:lnTo>
                    <a:lnTo>
                      <a:pt x="1051" y="720"/>
                    </a:lnTo>
                    <a:lnTo>
                      <a:pt x="1049" y="718"/>
                    </a:lnTo>
                    <a:lnTo>
                      <a:pt x="1048" y="718"/>
                    </a:lnTo>
                    <a:lnTo>
                      <a:pt x="1048" y="717"/>
                    </a:lnTo>
                    <a:lnTo>
                      <a:pt x="1046" y="717"/>
                    </a:lnTo>
                    <a:lnTo>
                      <a:pt x="1044" y="718"/>
                    </a:lnTo>
                    <a:lnTo>
                      <a:pt x="1044" y="718"/>
                    </a:lnTo>
                    <a:lnTo>
                      <a:pt x="1042" y="718"/>
                    </a:lnTo>
                    <a:lnTo>
                      <a:pt x="1042" y="718"/>
                    </a:lnTo>
                    <a:lnTo>
                      <a:pt x="1042" y="718"/>
                    </a:lnTo>
                    <a:lnTo>
                      <a:pt x="1040" y="718"/>
                    </a:lnTo>
                    <a:lnTo>
                      <a:pt x="1040" y="718"/>
                    </a:lnTo>
                    <a:lnTo>
                      <a:pt x="1040" y="717"/>
                    </a:lnTo>
                    <a:lnTo>
                      <a:pt x="1040" y="717"/>
                    </a:lnTo>
                    <a:lnTo>
                      <a:pt x="1040" y="717"/>
                    </a:lnTo>
                    <a:lnTo>
                      <a:pt x="1040" y="717"/>
                    </a:lnTo>
                    <a:lnTo>
                      <a:pt x="1042" y="715"/>
                    </a:lnTo>
                    <a:lnTo>
                      <a:pt x="1042" y="715"/>
                    </a:lnTo>
                    <a:lnTo>
                      <a:pt x="1044" y="715"/>
                    </a:lnTo>
                    <a:lnTo>
                      <a:pt x="1044" y="715"/>
                    </a:lnTo>
                    <a:lnTo>
                      <a:pt x="1044" y="715"/>
                    </a:lnTo>
                    <a:lnTo>
                      <a:pt x="1044" y="715"/>
                    </a:lnTo>
                    <a:lnTo>
                      <a:pt x="1044" y="713"/>
                    </a:lnTo>
                    <a:lnTo>
                      <a:pt x="1044" y="711"/>
                    </a:lnTo>
                    <a:lnTo>
                      <a:pt x="1044" y="711"/>
                    </a:lnTo>
                    <a:lnTo>
                      <a:pt x="1044" y="711"/>
                    </a:lnTo>
                    <a:lnTo>
                      <a:pt x="1042" y="709"/>
                    </a:lnTo>
                    <a:lnTo>
                      <a:pt x="1042" y="708"/>
                    </a:lnTo>
                    <a:lnTo>
                      <a:pt x="1040" y="706"/>
                    </a:lnTo>
                    <a:lnTo>
                      <a:pt x="1040" y="706"/>
                    </a:lnTo>
                    <a:lnTo>
                      <a:pt x="1040" y="704"/>
                    </a:lnTo>
                    <a:lnTo>
                      <a:pt x="1040" y="704"/>
                    </a:lnTo>
                    <a:lnTo>
                      <a:pt x="1040" y="704"/>
                    </a:lnTo>
                    <a:lnTo>
                      <a:pt x="1040" y="704"/>
                    </a:lnTo>
                    <a:lnTo>
                      <a:pt x="1040" y="704"/>
                    </a:lnTo>
                    <a:lnTo>
                      <a:pt x="1040" y="704"/>
                    </a:lnTo>
                    <a:lnTo>
                      <a:pt x="1040" y="702"/>
                    </a:lnTo>
                    <a:lnTo>
                      <a:pt x="1042" y="702"/>
                    </a:lnTo>
                    <a:lnTo>
                      <a:pt x="1042" y="702"/>
                    </a:lnTo>
                    <a:lnTo>
                      <a:pt x="1042" y="702"/>
                    </a:lnTo>
                    <a:lnTo>
                      <a:pt x="1042" y="702"/>
                    </a:lnTo>
                    <a:lnTo>
                      <a:pt x="1044" y="702"/>
                    </a:lnTo>
                    <a:lnTo>
                      <a:pt x="1044" y="700"/>
                    </a:lnTo>
                    <a:lnTo>
                      <a:pt x="1044" y="700"/>
                    </a:lnTo>
                    <a:lnTo>
                      <a:pt x="1046" y="698"/>
                    </a:lnTo>
                    <a:lnTo>
                      <a:pt x="1046" y="697"/>
                    </a:lnTo>
                    <a:lnTo>
                      <a:pt x="1046" y="695"/>
                    </a:lnTo>
                    <a:lnTo>
                      <a:pt x="1046" y="695"/>
                    </a:lnTo>
                    <a:lnTo>
                      <a:pt x="1044" y="693"/>
                    </a:lnTo>
                    <a:lnTo>
                      <a:pt x="1044" y="693"/>
                    </a:lnTo>
                    <a:lnTo>
                      <a:pt x="1044" y="693"/>
                    </a:lnTo>
                    <a:lnTo>
                      <a:pt x="1044" y="693"/>
                    </a:lnTo>
                    <a:lnTo>
                      <a:pt x="1044" y="691"/>
                    </a:lnTo>
                    <a:lnTo>
                      <a:pt x="1044" y="691"/>
                    </a:lnTo>
                    <a:lnTo>
                      <a:pt x="1044" y="691"/>
                    </a:lnTo>
                    <a:lnTo>
                      <a:pt x="1044" y="691"/>
                    </a:lnTo>
                    <a:lnTo>
                      <a:pt x="1044" y="691"/>
                    </a:lnTo>
                    <a:lnTo>
                      <a:pt x="1044" y="691"/>
                    </a:lnTo>
                    <a:lnTo>
                      <a:pt x="1044" y="691"/>
                    </a:lnTo>
                    <a:lnTo>
                      <a:pt x="1046" y="689"/>
                    </a:lnTo>
                    <a:lnTo>
                      <a:pt x="1046" y="689"/>
                    </a:lnTo>
                    <a:lnTo>
                      <a:pt x="1046" y="689"/>
                    </a:lnTo>
                    <a:lnTo>
                      <a:pt x="1046" y="689"/>
                    </a:lnTo>
                    <a:lnTo>
                      <a:pt x="1048" y="689"/>
                    </a:lnTo>
                    <a:lnTo>
                      <a:pt x="1048" y="689"/>
                    </a:lnTo>
                    <a:lnTo>
                      <a:pt x="1048" y="688"/>
                    </a:lnTo>
                    <a:lnTo>
                      <a:pt x="1048" y="688"/>
                    </a:lnTo>
                    <a:lnTo>
                      <a:pt x="1048" y="688"/>
                    </a:lnTo>
                    <a:lnTo>
                      <a:pt x="1049" y="688"/>
                    </a:lnTo>
                    <a:lnTo>
                      <a:pt x="1049" y="688"/>
                    </a:lnTo>
                    <a:lnTo>
                      <a:pt x="1049" y="686"/>
                    </a:lnTo>
                    <a:lnTo>
                      <a:pt x="1049" y="686"/>
                    </a:lnTo>
                    <a:lnTo>
                      <a:pt x="1049" y="684"/>
                    </a:lnTo>
                    <a:lnTo>
                      <a:pt x="1048" y="684"/>
                    </a:lnTo>
                    <a:lnTo>
                      <a:pt x="1048" y="684"/>
                    </a:lnTo>
                    <a:lnTo>
                      <a:pt x="1048" y="684"/>
                    </a:lnTo>
                    <a:lnTo>
                      <a:pt x="1048" y="684"/>
                    </a:lnTo>
                    <a:lnTo>
                      <a:pt x="1049" y="682"/>
                    </a:lnTo>
                    <a:lnTo>
                      <a:pt x="1049" y="682"/>
                    </a:lnTo>
                    <a:lnTo>
                      <a:pt x="1049" y="682"/>
                    </a:lnTo>
                    <a:lnTo>
                      <a:pt x="1049" y="682"/>
                    </a:lnTo>
                    <a:lnTo>
                      <a:pt x="1049" y="682"/>
                    </a:lnTo>
                    <a:lnTo>
                      <a:pt x="1049" y="682"/>
                    </a:lnTo>
                    <a:lnTo>
                      <a:pt x="1051" y="682"/>
                    </a:lnTo>
                    <a:lnTo>
                      <a:pt x="1051" y="682"/>
                    </a:lnTo>
                    <a:lnTo>
                      <a:pt x="1051" y="682"/>
                    </a:lnTo>
                    <a:lnTo>
                      <a:pt x="1053" y="682"/>
                    </a:lnTo>
                    <a:lnTo>
                      <a:pt x="1053" y="684"/>
                    </a:lnTo>
                    <a:lnTo>
                      <a:pt x="1053" y="684"/>
                    </a:lnTo>
                    <a:lnTo>
                      <a:pt x="1053" y="684"/>
                    </a:lnTo>
                    <a:lnTo>
                      <a:pt x="1055" y="684"/>
                    </a:lnTo>
                    <a:lnTo>
                      <a:pt x="1055" y="684"/>
                    </a:lnTo>
                    <a:lnTo>
                      <a:pt x="1055" y="684"/>
                    </a:lnTo>
                    <a:lnTo>
                      <a:pt x="1055" y="684"/>
                    </a:lnTo>
                    <a:lnTo>
                      <a:pt x="1055" y="684"/>
                    </a:lnTo>
                    <a:lnTo>
                      <a:pt x="1055" y="682"/>
                    </a:lnTo>
                    <a:lnTo>
                      <a:pt x="1055" y="682"/>
                    </a:lnTo>
                    <a:lnTo>
                      <a:pt x="1055" y="680"/>
                    </a:lnTo>
                    <a:lnTo>
                      <a:pt x="1055" y="680"/>
                    </a:lnTo>
                    <a:lnTo>
                      <a:pt x="1055" y="680"/>
                    </a:lnTo>
                    <a:lnTo>
                      <a:pt x="1055" y="679"/>
                    </a:lnTo>
                    <a:lnTo>
                      <a:pt x="1057" y="679"/>
                    </a:lnTo>
                    <a:lnTo>
                      <a:pt x="1057" y="679"/>
                    </a:lnTo>
                    <a:lnTo>
                      <a:pt x="1057" y="679"/>
                    </a:lnTo>
                    <a:lnTo>
                      <a:pt x="1057" y="679"/>
                    </a:lnTo>
                    <a:lnTo>
                      <a:pt x="1057" y="679"/>
                    </a:lnTo>
                    <a:lnTo>
                      <a:pt x="1057" y="679"/>
                    </a:lnTo>
                    <a:lnTo>
                      <a:pt x="1058" y="679"/>
                    </a:lnTo>
                    <a:lnTo>
                      <a:pt x="1058" y="679"/>
                    </a:lnTo>
                    <a:lnTo>
                      <a:pt x="1058" y="677"/>
                    </a:lnTo>
                    <a:lnTo>
                      <a:pt x="1058" y="677"/>
                    </a:lnTo>
                    <a:lnTo>
                      <a:pt x="1058" y="677"/>
                    </a:lnTo>
                    <a:lnTo>
                      <a:pt x="1058" y="677"/>
                    </a:lnTo>
                    <a:lnTo>
                      <a:pt x="1058" y="677"/>
                    </a:lnTo>
                    <a:lnTo>
                      <a:pt x="1058" y="675"/>
                    </a:lnTo>
                    <a:lnTo>
                      <a:pt x="1058" y="675"/>
                    </a:lnTo>
                    <a:lnTo>
                      <a:pt x="1057" y="675"/>
                    </a:lnTo>
                    <a:lnTo>
                      <a:pt x="1057" y="675"/>
                    </a:lnTo>
                    <a:lnTo>
                      <a:pt x="1057" y="675"/>
                    </a:lnTo>
                    <a:lnTo>
                      <a:pt x="1057" y="675"/>
                    </a:lnTo>
                    <a:lnTo>
                      <a:pt x="1057" y="675"/>
                    </a:lnTo>
                    <a:lnTo>
                      <a:pt x="1057" y="675"/>
                    </a:lnTo>
                    <a:lnTo>
                      <a:pt x="1057" y="673"/>
                    </a:lnTo>
                    <a:lnTo>
                      <a:pt x="1055" y="673"/>
                    </a:lnTo>
                    <a:lnTo>
                      <a:pt x="1055" y="673"/>
                    </a:lnTo>
                    <a:lnTo>
                      <a:pt x="1055" y="673"/>
                    </a:lnTo>
                    <a:lnTo>
                      <a:pt x="1055" y="673"/>
                    </a:lnTo>
                    <a:lnTo>
                      <a:pt x="1053" y="673"/>
                    </a:lnTo>
                    <a:lnTo>
                      <a:pt x="1053" y="673"/>
                    </a:lnTo>
                    <a:lnTo>
                      <a:pt x="1053" y="673"/>
                    </a:lnTo>
                    <a:lnTo>
                      <a:pt x="1053" y="673"/>
                    </a:lnTo>
                    <a:lnTo>
                      <a:pt x="1053" y="671"/>
                    </a:lnTo>
                    <a:lnTo>
                      <a:pt x="1053" y="671"/>
                    </a:lnTo>
                    <a:lnTo>
                      <a:pt x="1053" y="671"/>
                    </a:lnTo>
                    <a:lnTo>
                      <a:pt x="1053" y="671"/>
                    </a:lnTo>
                    <a:lnTo>
                      <a:pt x="1055" y="670"/>
                    </a:lnTo>
                    <a:lnTo>
                      <a:pt x="1055" y="670"/>
                    </a:lnTo>
                    <a:lnTo>
                      <a:pt x="1055" y="670"/>
                    </a:lnTo>
                    <a:lnTo>
                      <a:pt x="1055" y="670"/>
                    </a:lnTo>
                    <a:lnTo>
                      <a:pt x="1055" y="668"/>
                    </a:lnTo>
                    <a:lnTo>
                      <a:pt x="1055" y="668"/>
                    </a:lnTo>
                    <a:lnTo>
                      <a:pt x="1055" y="668"/>
                    </a:lnTo>
                    <a:lnTo>
                      <a:pt x="1055" y="668"/>
                    </a:lnTo>
                    <a:lnTo>
                      <a:pt x="1053" y="668"/>
                    </a:lnTo>
                    <a:lnTo>
                      <a:pt x="1051" y="670"/>
                    </a:lnTo>
                    <a:lnTo>
                      <a:pt x="1051" y="668"/>
                    </a:lnTo>
                    <a:lnTo>
                      <a:pt x="1051" y="668"/>
                    </a:lnTo>
                    <a:lnTo>
                      <a:pt x="1051" y="668"/>
                    </a:lnTo>
                    <a:lnTo>
                      <a:pt x="1051" y="668"/>
                    </a:lnTo>
                    <a:lnTo>
                      <a:pt x="1051" y="668"/>
                    </a:lnTo>
                    <a:lnTo>
                      <a:pt x="1051" y="666"/>
                    </a:lnTo>
                    <a:lnTo>
                      <a:pt x="1051" y="666"/>
                    </a:lnTo>
                    <a:lnTo>
                      <a:pt x="1051" y="666"/>
                    </a:lnTo>
                    <a:lnTo>
                      <a:pt x="1051" y="666"/>
                    </a:lnTo>
                    <a:lnTo>
                      <a:pt x="1051" y="666"/>
                    </a:lnTo>
                    <a:lnTo>
                      <a:pt x="1049" y="664"/>
                    </a:lnTo>
                    <a:lnTo>
                      <a:pt x="1049" y="664"/>
                    </a:lnTo>
                    <a:lnTo>
                      <a:pt x="1049" y="664"/>
                    </a:lnTo>
                    <a:lnTo>
                      <a:pt x="1049" y="666"/>
                    </a:lnTo>
                    <a:lnTo>
                      <a:pt x="1049" y="666"/>
                    </a:lnTo>
                    <a:lnTo>
                      <a:pt x="1049" y="666"/>
                    </a:lnTo>
                    <a:lnTo>
                      <a:pt x="1049" y="666"/>
                    </a:lnTo>
                    <a:lnTo>
                      <a:pt x="1049" y="666"/>
                    </a:lnTo>
                    <a:lnTo>
                      <a:pt x="1049" y="666"/>
                    </a:lnTo>
                    <a:lnTo>
                      <a:pt x="1048" y="666"/>
                    </a:lnTo>
                    <a:lnTo>
                      <a:pt x="1048" y="666"/>
                    </a:lnTo>
                    <a:lnTo>
                      <a:pt x="1048" y="666"/>
                    </a:lnTo>
                    <a:lnTo>
                      <a:pt x="1048" y="666"/>
                    </a:lnTo>
                    <a:lnTo>
                      <a:pt x="1048" y="666"/>
                    </a:lnTo>
                    <a:lnTo>
                      <a:pt x="1048" y="666"/>
                    </a:lnTo>
                    <a:lnTo>
                      <a:pt x="1046" y="666"/>
                    </a:lnTo>
                    <a:lnTo>
                      <a:pt x="1046" y="666"/>
                    </a:lnTo>
                    <a:lnTo>
                      <a:pt x="1046" y="666"/>
                    </a:lnTo>
                    <a:lnTo>
                      <a:pt x="1046" y="666"/>
                    </a:lnTo>
                    <a:lnTo>
                      <a:pt x="1044" y="664"/>
                    </a:lnTo>
                    <a:lnTo>
                      <a:pt x="1044" y="664"/>
                    </a:lnTo>
                    <a:lnTo>
                      <a:pt x="1044" y="664"/>
                    </a:lnTo>
                    <a:lnTo>
                      <a:pt x="1042" y="664"/>
                    </a:lnTo>
                    <a:lnTo>
                      <a:pt x="1042" y="664"/>
                    </a:lnTo>
                    <a:lnTo>
                      <a:pt x="1042" y="664"/>
                    </a:lnTo>
                    <a:lnTo>
                      <a:pt x="1042" y="664"/>
                    </a:lnTo>
                    <a:lnTo>
                      <a:pt x="1042" y="664"/>
                    </a:lnTo>
                    <a:lnTo>
                      <a:pt x="1042" y="664"/>
                    </a:lnTo>
                    <a:lnTo>
                      <a:pt x="1042" y="664"/>
                    </a:lnTo>
                    <a:lnTo>
                      <a:pt x="1042" y="666"/>
                    </a:lnTo>
                    <a:lnTo>
                      <a:pt x="1042" y="666"/>
                    </a:lnTo>
                    <a:lnTo>
                      <a:pt x="1042" y="666"/>
                    </a:lnTo>
                    <a:lnTo>
                      <a:pt x="1042" y="666"/>
                    </a:lnTo>
                    <a:lnTo>
                      <a:pt x="1042" y="666"/>
                    </a:lnTo>
                    <a:lnTo>
                      <a:pt x="1040" y="668"/>
                    </a:lnTo>
                    <a:lnTo>
                      <a:pt x="1040" y="668"/>
                    </a:lnTo>
                    <a:lnTo>
                      <a:pt x="1040" y="666"/>
                    </a:lnTo>
                    <a:lnTo>
                      <a:pt x="1040" y="666"/>
                    </a:lnTo>
                    <a:lnTo>
                      <a:pt x="1039" y="666"/>
                    </a:lnTo>
                    <a:lnTo>
                      <a:pt x="1039" y="666"/>
                    </a:lnTo>
                    <a:lnTo>
                      <a:pt x="1037" y="666"/>
                    </a:lnTo>
                    <a:lnTo>
                      <a:pt x="1037" y="664"/>
                    </a:lnTo>
                    <a:lnTo>
                      <a:pt x="1037" y="664"/>
                    </a:lnTo>
                    <a:lnTo>
                      <a:pt x="1037" y="664"/>
                    </a:lnTo>
                    <a:lnTo>
                      <a:pt x="1037" y="664"/>
                    </a:lnTo>
                    <a:lnTo>
                      <a:pt x="1037" y="664"/>
                    </a:lnTo>
                    <a:lnTo>
                      <a:pt x="1037" y="664"/>
                    </a:lnTo>
                    <a:lnTo>
                      <a:pt x="1037" y="662"/>
                    </a:lnTo>
                    <a:lnTo>
                      <a:pt x="1037" y="662"/>
                    </a:lnTo>
                    <a:lnTo>
                      <a:pt x="1037" y="662"/>
                    </a:lnTo>
                    <a:lnTo>
                      <a:pt x="1037" y="664"/>
                    </a:lnTo>
                    <a:lnTo>
                      <a:pt x="1035" y="664"/>
                    </a:lnTo>
                    <a:lnTo>
                      <a:pt x="1035" y="664"/>
                    </a:lnTo>
                    <a:lnTo>
                      <a:pt x="1035" y="664"/>
                    </a:lnTo>
                    <a:lnTo>
                      <a:pt x="1033" y="664"/>
                    </a:lnTo>
                    <a:lnTo>
                      <a:pt x="1033" y="664"/>
                    </a:lnTo>
                    <a:lnTo>
                      <a:pt x="1033" y="664"/>
                    </a:lnTo>
                    <a:lnTo>
                      <a:pt x="1033" y="664"/>
                    </a:lnTo>
                    <a:lnTo>
                      <a:pt x="1031" y="664"/>
                    </a:lnTo>
                    <a:lnTo>
                      <a:pt x="1031" y="664"/>
                    </a:lnTo>
                    <a:lnTo>
                      <a:pt x="1031" y="664"/>
                    </a:lnTo>
                    <a:lnTo>
                      <a:pt x="1031" y="664"/>
                    </a:lnTo>
                    <a:lnTo>
                      <a:pt x="1031" y="662"/>
                    </a:lnTo>
                    <a:lnTo>
                      <a:pt x="1031" y="662"/>
                    </a:lnTo>
                    <a:lnTo>
                      <a:pt x="1031" y="662"/>
                    </a:lnTo>
                    <a:lnTo>
                      <a:pt x="1033" y="662"/>
                    </a:lnTo>
                    <a:lnTo>
                      <a:pt x="1033" y="662"/>
                    </a:lnTo>
                    <a:lnTo>
                      <a:pt x="1033" y="660"/>
                    </a:lnTo>
                    <a:lnTo>
                      <a:pt x="1033" y="660"/>
                    </a:lnTo>
                    <a:lnTo>
                      <a:pt x="1031" y="660"/>
                    </a:lnTo>
                    <a:lnTo>
                      <a:pt x="1031" y="660"/>
                    </a:lnTo>
                    <a:lnTo>
                      <a:pt x="1031" y="660"/>
                    </a:lnTo>
                    <a:lnTo>
                      <a:pt x="1031" y="660"/>
                    </a:lnTo>
                    <a:lnTo>
                      <a:pt x="1030" y="662"/>
                    </a:lnTo>
                    <a:lnTo>
                      <a:pt x="1030" y="662"/>
                    </a:lnTo>
                    <a:lnTo>
                      <a:pt x="1030" y="660"/>
                    </a:lnTo>
                    <a:lnTo>
                      <a:pt x="1030" y="660"/>
                    </a:lnTo>
                    <a:lnTo>
                      <a:pt x="1030" y="659"/>
                    </a:lnTo>
                    <a:lnTo>
                      <a:pt x="1030" y="659"/>
                    </a:lnTo>
                    <a:lnTo>
                      <a:pt x="1030" y="659"/>
                    </a:lnTo>
                    <a:lnTo>
                      <a:pt x="1030" y="659"/>
                    </a:lnTo>
                    <a:lnTo>
                      <a:pt x="1030" y="659"/>
                    </a:lnTo>
                    <a:lnTo>
                      <a:pt x="1030" y="659"/>
                    </a:lnTo>
                    <a:lnTo>
                      <a:pt x="1028" y="659"/>
                    </a:lnTo>
                    <a:lnTo>
                      <a:pt x="1028" y="659"/>
                    </a:lnTo>
                    <a:lnTo>
                      <a:pt x="1028" y="659"/>
                    </a:lnTo>
                    <a:lnTo>
                      <a:pt x="1026" y="659"/>
                    </a:lnTo>
                    <a:lnTo>
                      <a:pt x="1026" y="659"/>
                    </a:lnTo>
                    <a:lnTo>
                      <a:pt x="1026" y="659"/>
                    </a:lnTo>
                    <a:lnTo>
                      <a:pt x="1024" y="659"/>
                    </a:lnTo>
                    <a:lnTo>
                      <a:pt x="1024" y="659"/>
                    </a:lnTo>
                    <a:lnTo>
                      <a:pt x="1024" y="659"/>
                    </a:lnTo>
                    <a:lnTo>
                      <a:pt x="1024" y="657"/>
                    </a:lnTo>
                    <a:lnTo>
                      <a:pt x="1024" y="657"/>
                    </a:lnTo>
                    <a:lnTo>
                      <a:pt x="1024" y="657"/>
                    </a:lnTo>
                    <a:lnTo>
                      <a:pt x="1024" y="655"/>
                    </a:lnTo>
                    <a:lnTo>
                      <a:pt x="1024" y="655"/>
                    </a:lnTo>
                    <a:lnTo>
                      <a:pt x="1024" y="655"/>
                    </a:lnTo>
                    <a:lnTo>
                      <a:pt x="1024" y="653"/>
                    </a:lnTo>
                    <a:lnTo>
                      <a:pt x="1024" y="653"/>
                    </a:lnTo>
                    <a:lnTo>
                      <a:pt x="1022" y="653"/>
                    </a:lnTo>
                    <a:lnTo>
                      <a:pt x="1022" y="653"/>
                    </a:lnTo>
                    <a:lnTo>
                      <a:pt x="1022" y="653"/>
                    </a:lnTo>
                    <a:lnTo>
                      <a:pt x="1022" y="653"/>
                    </a:lnTo>
                    <a:lnTo>
                      <a:pt x="1020" y="653"/>
                    </a:lnTo>
                    <a:lnTo>
                      <a:pt x="1020" y="655"/>
                    </a:lnTo>
                    <a:lnTo>
                      <a:pt x="1020" y="655"/>
                    </a:lnTo>
                    <a:lnTo>
                      <a:pt x="1020" y="657"/>
                    </a:lnTo>
                    <a:lnTo>
                      <a:pt x="1019" y="657"/>
                    </a:lnTo>
                    <a:lnTo>
                      <a:pt x="1019" y="657"/>
                    </a:lnTo>
                    <a:lnTo>
                      <a:pt x="1019" y="657"/>
                    </a:lnTo>
                    <a:lnTo>
                      <a:pt x="1019" y="657"/>
                    </a:lnTo>
                    <a:lnTo>
                      <a:pt x="1019" y="657"/>
                    </a:lnTo>
                    <a:lnTo>
                      <a:pt x="1019" y="655"/>
                    </a:lnTo>
                    <a:lnTo>
                      <a:pt x="1017" y="655"/>
                    </a:lnTo>
                    <a:lnTo>
                      <a:pt x="1017" y="655"/>
                    </a:lnTo>
                    <a:lnTo>
                      <a:pt x="1017" y="655"/>
                    </a:lnTo>
                    <a:lnTo>
                      <a:pt x="1017" y="653"/>
                    </a:lnTo>
                    <a:lnTo>
                      <a:pt x="1017" y="653"/>
                    </a:lnTo>
                    <a:lnTo>
                      <a:pt x="1017" y="653"/>
                    </a:lnTo>
                    <a:lnTo>
                      <a:pt x="1017" y="653"/>
                    </a:lnTo>
                    <a:lnTo>
                      <a:pt x="1017" y="651"/>
                    </a:lnTo>
                    <a:lnTo>
                      <a:pt x="1017" y="651"/>
                    </a:lnTo>
                    <a:lnTo>
                      <a:pt x="1017" y="653"/>
                    </a:lnTo>
                    <a:lnTo>
                      <a:pt x="1017" y="653"/>
                    </a:lnTo>
                    <a:lnTo>
                      <a:pt x="1015" y="653"/>
                    </a:lnTo>
                    <a:lnTo>
                      <a:pt x="1015" y="653"/>
                    </a:lnTo>
                    <a:lnTo>
                      <a:pt x="1015" y="653"/>
                    </a:lnTo>
                    <a:lnTo>
                      <a:pt x="1015" y="655"/>
                    </a:lnTo>
                    <a:lnTo>
                      <a:pt x="1013" y="655"/>
                    </a:lnTo>
                    <a:lnTo>
                      <a:pt x="1013" y="655"/>
                    </a:lnTo>
                    <a:lnTo>
                      <a:pt x="1013" y="655"/>
                    </a:lnTo>
                    <a:lnTo>
                      <a:pt x="1011" y="655"/>
                    </a:lnTo>
                    <a:lnTo>
                      <a:pt x="1011" y="655"/>
                    </a:lnTo>
                    <a:lnTo>
                      <a:pt x="1011" y="655"/>
                    </a:lnTo>
                    <a:lnTo>
                      <a:pt x="1011" y="653"/>
                    </a:lnTo>
                    <a:lnTo>
                      <a:pt x="1011" y="653"/>
                    </a:lnTo>
                    <a:lnTo>
                      <a:pt x="1011" y="653"/>
                    </a:lnTo>
                    <a:lnTo>
                      <a:pt x="1011" y="653"/>
                    </a:lnTo>
                    <a:lnTo>
                      <a:pt x="1011" y="653"/>
                    </a:lnTo>
                    <a:lnTo>
                      <a:pt x="1010" y="651"/>
                    </a:lnTo>
                    <a:lnTo>
                      <a:pt x="1010" y="651"/>
                    </a:lnTo>
                    <a:lnTo>
                      <a:pt x="1010" y="651"/>
                    </a:lnTo>
                    <a:lnTo>
                      <a:pt x="1010" y="651"/>
                    </a:lnTo>
                    <a:lnTo>
                      <a:pt x="1008" y="651"/>
                    </a:lnTo>
                    <a:lnTo>
                      <a:pt x="1008" y="651"/>
                    </a:lnTo>
                    <a:lnTo>
                      <a:pt x="1008" y="650"/>
                    </a:lnTo>
                    <a:lnTo>
                      <a:pt x="1008" y="650"/>
                    </a:lnTo>
                    <a:lnTo>
                      <a:pt x="1006" y="650"/>
                    </a:lnTo>
                    <a:lnTo>
                      <a:pt x="1006" y="650"/>
                    </a:lnTo>
                    <a:lnTo>
                      <a:pt x="1006" y="650"/>
                    </a:lnTo>
                    <a:lnTo>
                      <a:pt x="1006" y="650"/>
                    </a:lnTo>
                    <a:lnTo>
                      <a:pt x="1004" y="650"/>
                    </a:lnTo>
                    <a:lnTo>
                      <a:pt x="1004" y="650"/>
                    </a:lnTo>
                    <a:lnTo>
                      <a:pt x="1004" y="648"/>
                    </a:lnTo>
                    <a:lnTo>
                      <a:pt x="1004" y="648"/>
                    </a:lnTo>
                    <a:lnTo>
                      <a:pt x="1002" y="648"/>
                    </a:lnTo>
                    <a:lnTo>
                      <a:pt x="1002" y="648"/>
                    </a:lnTo>
                    <a:lnTo>
                      <a:pt x="1002" y="648"/>
                    </a:lnTo>
                    <a:lnTo>
                      <a:pt x="1002" y="648"/>
                    </a:lnTo>
                    <a:lnTo>
                      <a:pt x="1001" y="648"/>
                    </a:lnTo>
                    <a:lnTo>
                      <a:pt x="1001" y="648"/>
                    </a:lnTo>
                    <a:lnTo>
                      <a:pt x="1001" y="648"/>
                    </a:lnTo>
                    <a:lnTo>
                      <a:pt x="1001" y="646"/>
                    </a:lnTo>
                    <a:lnTo>
                      <a:pt x="1001" y="646"/>
                    </a:lnTo>
                    <a:lnTo>
                      <a:pt x="999" y="646"/>
                    </a:lnTo>
                    <a:lnTo>
                      <a:pt x="999" y="646"/>
                    </a:lnTo>
                    <a:lnTo>
                      <a:pt x="999" y="648"/>
                    </a:lnTo>
                    <a:lnTo>
                      <a:pt x="997" y="648"/>
                    </a:lnTo>
                    <a:lnTo>
                      <a:pt x="997" y="648"/>
                    </a:lnTo>
                    <a:lnTo>
                      <a:pt x="997" y="648"/>
                    </a:lnTo>
                    <a:lnTo>
                      <a:pt x="995" y="646"/>
                    </a:lnTo>
                    <a:lnTo>
                      <a:pt x="995" y="646"/>
                    </a:lnTo>
                    <a:lnTo>
                      <a:pt x="993" y="646"/>
                    </a:lnTo>
                    <a:lnTo>
                      <a:pt x="993" y="646"/>
                    </a:lnTo>
                    <a:lnTo>
                      <a:pt x="992" y="646"/>
                    </a:lnTo>
                    <a:lnTo>
                      <a:pt x="992" y="646"/>
                    </a:lnTo>
                    <a:lnTo>
                      <a:pt x="992" y="646"/>
                    </a:lnTo>
                    <a:lnTo>
                      <a:pt x="992" y="646"/>
                    </a:lnTo>
                    <a:lnTo>
                      <a:pt x="990" y="644"/>
                    </a:lnTo>
                    <a:lnTo>
                      <a:pt x="990" y="644"/>
                    </a:lnTo>
                    <a:lnTo>
                      <a:pt x="990" y="644"/>
                    </a:lnTo>
                    <a:lnTo>
                      <a:pt x="990" y="644"/>
                    </a:lnTo>
                    <a:lnTo>
                      <a:pt x="988" y="644"/>
                    </a:lnTo>
                    <a:lnTo>
                      <a:pt x="988" y="646"/>
                    </a:lnTo>
                    <a:lnTo>
                      <a:pt x="988" y="646"/>
                    </a:lnTo>
                    <a:lnTo>
                      <a:pt x="988" y="646"/>
                    </a:lnTo>
                    <a:lnTo>
                      <a:pt x="986" y="644"/>
                    </a:lnTo>
                    <a:lnTo>
                      <a:pt x="986" y="644"/>
                    </a:lnTo>
                    <a:lnTo>
                      <a:pt x="984" y="644"/>
                    </a:lnTo>
                    <a:lnTo>
                      <a:pt x="984" y="644"/>
                    </a:lnTo>
                    <a:lnTo>
                      <a:pt x="984" y="644"/>
                    </a:lnTo>
                    <a:lnTo>
                      <a:pt x="982" y="644"/>
                    </a:lnTo>
                    <a:lnTo>
                      <a:pt x="982" y="644"/>
                    </a:lnTo>
                    <a:lnTo>
                      <a:pt x="981" y="644"/>
                    </a:lnTo>
                    <a:lnTo>
                      <a:pt x="981" y="644"/>
                    </a:lnTo>
                    <a:lnTo>
                      <a:pt x="981" y="644"/>
                    </a:lnTo>
                    <a:lnTo>
                      <a:pt x="981" y="644"/>
                    </a:lnTo>
                    <a:lnTo>
                      <a:pt x="979" y="644"/>
                    </a:lnTo>
                    <a:lnTo>
                      <a:pt x="979" y="644"/>
                    </a:lnTo>
                    <a:lnTo>
                      <a:pt x="979" y="642"/>
                    </a:lnTo>
                    <a:lnTo>
                      <a:pt x="979" y="642"/>
                    </a:lnTo>
                    <a:lnTo>
                      <a:pt x="979" y="642"/>
                    </a:lnTo>
                    <a:lnTo>
                      <a:pt x="979" y="642"/>
                    </a:lnTo>
                    <a:lnTo>
                      <a:pt x="979" y="642"/>
                    </a:lnTo>
                    <a:lnTo>
                      <a:pt x="977" y="642"/>
                    </a:lnTo>
                    <a:lnTo>
                      <a:pt x="977" y="642"/>
                    </a:lnTo>
                    <a:lnTo>
                      <a:pt x="975" y="642"/>
                    </a:lnTo>
                    <a:lnTo>
                      <a:pt x="975" y="642"/>
                    </a:lnTo>
                    <a:lnTo>
                      <a:pt x="975" y="642"/>
                    </a:lnTo>
                    <a:lnTo>
                      <a:pt x="975" y="641"/>
                    </a:lnTo>
                    <a:lnTo>
                      <a:pt x="975" y="641"/>
                    </a:lnTo>
                    <a:lnTo>
                      <a:pt x="975" y="641"/>
                    </a:lnTo>
                    <a:lnTo>
                      <a:pt x="973" y="641"/>
                    </a:lnTo>
                    <a:lnTo>
                      <a:pt x="973" y="641"/>
                    </a:lnTo>
                    <a:lnTo>
                      <a:pt x="973" y="641"/>
                    </a:lnTo>
                    <a:lnTo>
                      <a:pt x="973" y="641"/>
                    </a:lnTo>
                    <a:lnTo>
                      <a:pt x="973" y="641"/>
                    </a:lnTo>
                    <a:lnTo>
                      <a:pt x="972" y="642"/>
                    </a:lnTo>
                    <a:lnTo>
                      <a:pt x="972" y="642"/>
                    </a:lnTo>
                    <a:lnTo>
                      <a:pt x="970" y="642"/>
                    </a:lnTo>
                    <a:lnTo>
                      <a:pt x="970" y="642"/>
                    </a:lnTo>
                    <a:lnTo>
                      <a:pt x="970" y="642"/>
                    </a:lnTo>
                    <a:lnTo>
                      <a:pt x="968" y="642"/>
                    </a:lnTo>
                    <a:lnTo>
                      <a:pt x="968" y="642"/>
                    </a:lnTo>
                    <a:lnTo>
                      <a:pt x="968" y="642"/>
                    </a:lnTo>
                    <a:lnTo>
                      <a:pt x="968" y="642"/>
                    </a:lnTo>
                    <a:lnTo>
                      <a:pt x="966" y="642"/>
                    </a:lnTo>
                    <a:lnTo>
                      <a:pt x="966" y="642"/>
                    </a:lnTo>
                    <a:lnTo>
                      <a:pt x="964" y="642"/>
                    </a:lnTo>
                    <a:lnTo>
                      <a:pt x="963" y="642"/>
                    </a:lnTo>
                    <a:lnTo>
                      <a:pt x="963" y="642"/>
                    </a:lnTo>
                    <a:lnTo>
                      <a:pt x="963" y="642"/>
                    </a:lnTo>
                    <a:lnTo>
                      <a:pt x="963" y="642"/>
                    </a:lnTo>
                    <a:lnTo>
                      <a:pt x="963" y="644"/>
                    </a:lnTo>
                    <a:lnTo>
                      <a:pt x="963" y="644"/>
                    </a:lnTo>
                    <a:lnTo>
                      <a:pt x="963" y="644"/>
                    </a:lnTo>
                    <a:lnTo>
                      <a:pt x="964" y="646"/>
                    </a:lnTo>
                    <a:lnTo>
                      <a:pt x="966" y="646"/>
                    </a:lnTo>
                    <a:lnTo>
                      <a:pt x="966" y="646"/>
                    </a:lnTo>
                    <a:lnTo>
                      <a:pt x="966" y="648"/>
                    </a:lnTo>
                    <a:lnTo>
                      <a:pt x="966" y="648"/>
                    </a:lnTo>
                    <a:lnTo>
                      <a:pt x="966" y="648"/>
                    </a:lnTo>
                    <a:lnTo>
                      <a:pt x="966" y="648"/>
                    </a:lnTo>
                    <a:lnTo>
                      <a:pt x="964" y="650"/>
                    </a:lnTo>
                    <a:lnTo>
                      <a:pt x="963" y="650"/>
                    </a:lnTo>
                    <a:lnTo>
                      <a:pt x="961" y="650"/>
                    </a:lnTo>
                    <a:lnTo>
                      <a:pt x="959" y="650"/>
                    </a:lnTo>
                    <a:lnTo>
                      <a:pt x="959" y="651"/>
                    </a:lnTo>
                    <a:lnTo>
                      <a:pt x="959" y="651"/>
                    </a:lnTo>
                    <a:lnTo>
                      <a:pt x="957" y="651"/>
                    </a:lnTo>
                    <a:lnTo>
                      <a:pt x="957" y="651"/>
                    </a:lnTo>
                    <a:lnTo>
                      <a:pt x="955" y="651"/>
                    </a:lnTo>
                    <a:lnTo>
                      <a:pt x="955" y="651"/>
                    </a:lnTo>
                    <a:lnTo>
                      <a:pt x="954" y="651"/>
                    </a:lnTo>
                    <a:lnTo>
                      <a:pt x="954" y="651"/>
                    </a:lnTo>
                    <a:lnTo>
                      <a:pt x="952" y="653"/>
                    </a:lnTo>
                    <a:lnTo>
                      <a:pt x="952" y="653"/>
                    </a:lnTo>
                    <a:lnTo>
                      <a:pt x="952" y="653"/>
                    </a:lnTo>
                    <a:lnTo>
                      <a:pt x="952" y="653"/>
                    </a:lnTo>
                    <a:lnTo>
                      <a:pt x="952" y="653"/>
                    </a:lnTo>
                    <a:lnTo>
                      <a:pt x="952" y="653"/>
                    </a:lnTo>
                    <a:lnTo>
                      <a:pt x="950" y="653"/>
                    </a:lnTo>
                    <a:lnTo>
                      <a:pt x="950" y="653"/>
                    </a:lnTo>
                    <a:lnTo>
                      <a:pt x="950" y="653"/>
                    </a:lnTo>
                    <a:lnTo>
                      <a:pt x="948" y="653"/>
                    </a:lnTo>
                    <a:lnTo>
                      <a:pt x="948" y="653"/>
                    </a:lnTo>
                    <a:lnTo>
                      <a:pt x="946" y="653"/>
                    </a:lnTo>
                    <a:lnTo>
                      <a:pt x="946" y="651"/>
                    </a:lnTo>
                    <a:lnTo>
                      <a:pt x="946" y="653"/>
                    </a:lnTo>
                    <a:lnTo>
                      <a:pt x="946" y="653"/>
                    </a:lnTo>
                    <a:lnTo>
                      <a:pt x="944" y="653"/>
                    </a:lnTo>
                    <a:lnTo>
                      <a:pt x="944" y="655"/>
                    </a:lnTo>
                    <a:lnTo>
                      <a:pt x="946" y="655"/>
                    </a:lnTo>
                    <a:lnTo>
                      <a:pt x="948" y="655"/>
                    </a:lnTo>
                    <a:lnTo>
                      <a:pt x="948" y="655"/>
                    </a:lnTo>
                    <a:lnTo>
                      <a:pt x="950" y="655"/>
                    </a:lnTo>
                    <a:lnTo>
                      <a:pt x="950" y="657"/>
                    </a:lnTo>
                    <a:lnTo>
                      <a:pt x="950" y="657"/>
                    </a:lnTo>
                    <a:lnTo>
                      <a:pt x="950" y="659"/>
                    </a:lnTo>
                    <a:lnTo>
                      <a:pt x="950" y="659"/>
                    </a:lnTo>
                    <a:lnTo>
                      <a:pt x="950" y="660"/>
                    </a:lnTo>
                    <a:lnTo>
                      <a:pt x="950" y="660"/>
                    </a:lnTo>
                    <a:lnTo>
                      <a:pt x="950" y="660"/>
                    </a:lnTo>
                    <a:lnTo>
                      <a:pt x="950" y="660"/>
                    </a:lnTo>
                    <a:lnTo>
                      <a:pt x="950" y="662"/>
                    </a:lnTo>
                    <a:lnTo>
                      <a:pt x="950" y="662"/>
                    </a:lnTo>
                    <a:lnTo>
                      <a:pt x="950" y="662"/>
                    </a:lnTo>
                    <a:lnTo>
                      <a:pt x="950" y="664"/>
                    </a:lnTo>
                    <a:lnTo>
                      <a:pt x="952" y="664"/>
                    </a:lnTo>
                    <a:lnTo>
                      <a:pt x="952" y="666"/>
                    </a:lnTo>
                    <a:lnTo>
                      <a:pt x="952" y="666"/>
                    </a:lnTo>
                    <a:lnTo>
                      <a:pt x="952" y="666"/>
                    </a:lnTo>
                    <a:lnTo>
                      <a:pt x="952" y="668"/>
                    </a:lnTo>
                    <a:lnTo>
                      <a:pt x="954" y="668"/>
                    </a:lnTo>
                    <a:lnTo>
                      <a:pt x="954" y="668"/>
                    </a:lnTo>
                    <a:lnTo>
                      <a:pt x="954" y="670"/>
                    </a:lnTo>
                    <a:lnTo>
                      <a:pt x="954" y="670"/>
                    </a:lnTo>
                    <a:lnTo>
                      <a:pt x="954" y="671"/>
                    </a:lnTo>
                    <a:lnTo>
                      <a:pt x="954" y="671"/>
                    </a:lnTo>
                    <a:lnTo>
                      <a:pt x="952" y="671"/>
                    </a:lnTo>
                    <a:lnTo>
                      <a:pt x="952" y="671"/>
                    </a:lnTo>
                    <a:lnTo>
                      <a:pt x="952" y="673"/>
                    </a:lnTo>
                    <a:lnTo>
                      <a:pt x="952" y="673"/>
                    </a:lnTo>
                    <a:lnTo>
                      <a:pt x="952" y="673"/>
                    </a:lnTo>
                    <a:lnTo>
                      <a:pt x="950" y="673"/>
                    </a:lnTo>
                    <a:lnTo>
                      <a:pt x="950" y="673"/>
                    </a:lnTo>
                    <a:lnTo>
                      <a:pt x="950" y="673"/>
                    </a:lnTo>
                    <a:lnTo>
                      <a:pt x="950" y="673"/>
                    </a:lnTo>
                    <a:lnTo>
                      <a:pt x="950" y="673"/>
                    </a:lnTo>
                    <a:lnTo>
                      <a:pt x="948" y="673"/>
                    </a:lnTo>
                    <a:lnTo>
                      <a:pt x="948" y="673"/>
                    </a:lnTo>
                    <a:lnTo>
                      <a:pt x="948" y="675"/>
                    </a:lnTo>
                    <a:lnTo>
                      <a:pt x="946" y="675"/>
                    </a:lnTo>
                    <a:lnTo>
                      <a:pt x="946" y="675"/>
                    </a:lnTo>
                    <a:lnTo>
                      <a:pt x="946" y="677"/>
                    </a:lnTo>
                    <a:lnTo>
                      <a:pt x="946" y="677"/>
                    </a:lnTo>
                    <a:lnTo>
                      <a:pt x="946" y="677"/>
                    </a:lnTo>
                    <a:lnTo>
                      <a:pt x="944" y="677"/>
                    </a:lnTo>
                    <a:lnTo>
                      <a:pt x="944" y="677"/>
                    </a:lnTo>
                    <a:lnTo>
                      <a:pt x="944" y="677"/>
                    </a:lnTo>
                    <a:lnTo>
                      <a:pt x="943" y="677"/>
                    </a:lnTo>
                    <a:lnTo>
                      <a:pt x="943" y="677"/>
                    </a:lnTo>
                    <a:lnTo>
                      <a:pt x="943" y="677"/>
                    </a:lnTo>
                    <a:lnTo>
                      <a:pt x="943" y="677"/>
                    </a:lnTo>
                    <a:lnTo>
                      <a:pt x="943" y="677"/>
                    </a:lnTo>
                    <a:lnTo>
                      <a:pt x="941" y="677"/>
                    </a:lnTo>
                    <a:lnTo>
                      <a:pt x="941" y="679"/>
                    </a:lnTo>
                    <a:lnTo>
                      <a:pt x="941" y="679"/>
                    </a:lnTo>
                    <a:lnTo>
                      <a:pt x="941" y="680"/>
                    </a:lnTo>
                    <a:lnTo>
                      <a:pt x="941" y="680"/>
                    </a:lnTo>
                    <a:lnTo>
                      <a:pt x="939" y="680"/>
                    </a:lnTo>
                    <a:lnTo>
                      <a:pt x="939" y="680"/>
                    </a:lnTo>
                    <a:lnTo>
                      <a:pt x="939" y="680"/>
                    </a:lnTo>
                    <a:lnTo>
                      <a:pt x="937" y="680"/>
                    </a:lnTo>
                    <a:lnTo>
                      <a:pt x="937" y="680"/>
                    </a:lnTo>
                    <a:lnTo>
                      <a:pt x="937" y="680"/>
                    </a:lnTo>
                    <a:lnTo>
                      <a:pt x="937" y="680"/>
                    </a:lnTo>
                    <a:lnTo>
                      <a:pt x="937" y="680"/>
                    </a:lnTo>
                    <a:lnTo>
                      <a:pt x="935" y="680"/>
                    </a:lnTo>
                    <a:lnTo>
                      <a:pt x="935" y="680"/>
                    </a:lnTo>
                    <a:lnTo>
                      <a:pt x="935" y="680"/>
                    </a:lnTo>
                    <a:lnTo>
                      <a:pt x="935" y="682"/>
                    </a:lnTo>
                    <a:lnTo>
                      <a:pt x="934" y="682"/>
                    </a:lnTo>
                    <a:lnTo>
                      <a:pt x="934" y="682"/>
                    </a:lnTo>
                    <a:lnTo>
                      <a:pt x="932" y="682"/>
                    </a:lnTo>
                    <a:lnTo>
                      <a:pt x="932" y="682"/>
                    </a:lnTo>
                    <a:lnTo>
                      <a:pt x="932" y="682"/>
                    </a:lnTo>
                    <a:lnTo>
                      <a:pt x="932" y="682"/>
                    </a:lnTo>
                    <a:lnTo>
                      <a:pt x="932" y="682"/>
                    </a:lnTo>
                    <a:lnTo>
                      <a:pt x="932" y="682"/>
                    </a:lnTo>
                    <a:lnTo>
                      <a:pt x="930" y="682"/>
                    </a:lnTo>
                    <a:lnTo>
                      <a:pt x="930" y="682"/>
                    </a:lnTo>
                    <a:lnTo>
                      <a:pt x="930" y="682"/>
                    </a:lnTo>
                    <a:lnTo>
                      <a:pt x="928" y="682"/>
                    </a:lnTo>
                    <a:lnTo>
                      <a:pt x="928" y="682"/>
                    </a:lnTo>
                    <a:lnTo>
                      <a:pt x="928" y="682"/>
                    </a:lnTo>
                    <a:lnTo>
                      <a:pt x="928" y="682"/>
                    </a:lnTo>
                    <a:lnTo>
                      <a:pt x="928" y="682"/>
                    </a:lnTo>
                    <a:lnTo>
                      <a:pt x="928" y="682"/>
                    </a:lnTo>
                    <a:lnTo>
                      <a:pt x="926" y="682"/>
                    </a:lnTo>
                    <a:lnTo>
                      <a:pt x="926" y="682"/>
                    </a:lnTo>
                    <a:lnTo>
                      <a:pt x="926" y="684"/>
                    </a:lnTo>
                    <a:lnTo>
                      <a:pt x="925" y="684"/>
                    </a:lnTo>
                    <a:lnTo>
                      <a:pt x="925" y="684"/>
                    </a:lnTo>
                    <a:lnTo>
                      <a:pt x="925" y="684"/>
                    </a:lnTo>
                    <a:lnTo>
                      <a:pt x="925" y="684"/>
                    </a:lnTo>
                    <a:lnTo>
                      <a:pt x="925" y="684"/>
                    </a:lnTo>
                    <a:lnTo>
                      <a:pt x="925" y="684"/>
                    </a:lnTo>
                    <a:lnTo>
                      <a:pt x="925" y="684"/>
                    </a:lnTo>
                    <a:lnTo>
                      <a:pt x="925" y="684"/>
                    </a:lnTo>
                    <a:lnTo>
                      <a:pt x="925" y="684"/>
                    </a:lnTo>
                    <a:lnTo>
                      <a:pt x="925" y="684"/>
                    </a:lnTo>
                    <a:lnTo>
                      <a:pt x="923" y="686"/>
                    </a:lnTo>
                    <a:lnTo>
                      <a:pt x="923" y="686"/>
                    </a:lnTo>
                    <a:lnTo>
                      <a:pt x="923" y="686"/>
                    </a:lnTo>
                    <a:lnTo>
                      <a:pt x="923" y="686"/>
                    </a:lnTo>
                    <a:lnTo>
                      <a:pt x="923" y="686"/>
                    </a:lnTo>
                    <a:lnTo>
                      <a:pt x="923" y="686"/>
                    </a:lnTo>
                    <a:lnTo>
                      <a:pt x="921" y="686"/>
                    </a:lnTo>
                    <a:lnTo>
                      <a:pt x="921" y="686"/>
                    </a:lnTo>
                    <a:lnTo>
                      <a:pt x="921" y="686"/>
                    </a:lnTo>
                    <a:lnTo>
                      <a:pt x="921" y="686"/>
                    </a:lnTo>
                    <a:lnTo>
                      <a:pt x="921" y="686"/>
                    </a:lnTo>
                    <a:lnTo>
                      <a:pt x="921" y="686"/>
                    </a:lnTo>
                    <a:lnTo>
                      <a:pt x="921" y="686"/>
                    </a:lnTo>
                    <a:lnTo>
                      <a:pt x="919" y="686"/>
                    </a:lnTo>
                    <a:lnTo>
                      <a:pt x="919" y="688"/>
                    </a:lnTo>
                    <a:lnTo>
                      <a:pt x="919" y="688"/>
                    </a:lnTo>
                    <a:lnTo>
                      <a:pt x="919" y="688"/>
                    </a:lnTo>
                    <a:lnTo>
                      <a:pt x="917" y="688"/>
                    </a:lnTo>
                    <a:lnTo>
                      <a:pt x="917" y="688"/>
                    </a:lnTo>
                    <a:lnTo>
                      <a:pt x="917" y="688"/>
                    </a:lnTo>
                    <a:lnTo>
                      <a:pt x="916" y="688"/>
                    </a:lnTo>
                    <a:lnTo>
                      <a:pt x="916" y="688"/>
                    </a:lnTo>
                    <a:lnTo>
                      <a:pt x="916" y="688"/>
                    </a:lnTo>
                    <a:lnTo>
                      <a:pt x="916" y="688"/>
                    </a:lnTo>
                    <a:lnTo>
                      <a:pt x="916" y="688"/>
                    </a:lnTo>
                    <a:lnTo>
                      <a:pt x="914" y="689"/>
                    </a:lnTo>
                    <a:lnTo>
                      <a:pt x="914" y="689"/>
                    </a:lnTo>
                    <a:lnTo>
                      <a:pt x="914" y="689"/>
                    </a:lnTo>
                    <a:lnTo>
                      <a:pt x="914" y="689"/>
                    </a:lnTo>
                    <a:lnTo>
                      <a:pt x="912" y="689"/>
                    </a:lnTo>
                    <a:lnTo>
                      <a:pt x="912" y="689"/>
                    </a:lnTo>
                    <a:lnTo>
                      <a:pt x="914" y="689"/>
                    </a:lnTo>
                    <a:lnTo>
                      <a:pt x="914" y="689"/>
                    </a:lnTo>
                    <a:lnTo>
                      <a:pt x="914" y="691"/>
                    </a:lnTo>
                    <a:lnTo>
                      <a:pt x="912" y="691"/>
                    </a:lnTo>
                    <a:lnTo>
                      <a:pt x="912" y="691"/>
                    </a:lnTo>
                    <a:lnTo>
                      <a:pt x="912" y="691"/>
                    </a:lnTo>
                    <a:lnTo>
                      <a:pt x="912" y="693"/>
                    </a:lnTo>
                    <a:lnTo>
                      <a:pt x="912" y="693"/>
                    </a:lnTo>
                    <a:lnTo>
                      <a:pt x="912" y="693"/>
                    </a:lnTo>
                    <a:lnTo>
                      <a:pt x="910" y="693"/>
                    </a:lnTo>
                    <a:lnTo>
                      <a:pt x="910" y="695"/>
                    </a:lnTo>
                    <a:lnTo>
                      <a:pt x="910" y="695"/>
                    </a:lnTo>
                    <a:lnTo>
                      <a:pt x="910" y="695"/>
                    </a:lnTo>
                    <a:lnTo>
                      <a:pt x="910" y="695"/>
                    </a:lnTo>
                    <a:lnTo>
                      <a:pt x="908" y="693"/>
                    </a:lnTo>
                    <a:lnTo>
                      <a:pt x="908" y="693"/>
                    </a:lnTo>
                    <a:lnTo>
                      <a:pt x="907" y="693"/>
                    </a:lnTo>
                    <a:lnTo>
                      <a:pt x="907" y="691"/>
                    </a:lnTo>
                    <a:lnTo>
                      <a:pt x="907" y="691"/>
                    </a:lnTo>
                    <a:lnTo>
                      <a:pt x="907" y="691"/>
                    </a:lnTo>
                    <a:lnTo>
                      <a:pt x="907" y="691"/>
                    </a:lnTo>
                    <a:lnTo>
                      <a:pt x="907" y="691"/>
                    </a:lnTo>
                    <a:lnTo>
                      <a:pt x="905" y="691"/>
                    </a:lnTo>
                    <a:lnTo>
                      <a:pt x="905" y="691"/>
                    </a:lnTo>
                    <a:lnTo>
                      <a:pt x="905" y="691"/>
                    </a:lnTo>
                    <a:lnTo>
                      <a:pt x="903" y="691"/>
                    </a:lnTo>
                    <a:lnTo>
                      <a:pt x="903" y="691"/>
                    </a:lnTo>
                    <a:lnTo>
                      <a:pt x="903" y="691"/>
                    </a:lnTo>
                    <a:lnTo>
                      <a:pt x="903" y="691"/>
                    </a:lnTo>
                    <a:lnTo>
                      <a:pt x="903" y="691"/>
                    </a:lnTo>
                    <a:lnTo>
                      <a:pt x="901" y="691"/>
                    </a:lnTo>
                    <a:lnTo>
                      <a:pt x="901" y="689"/>
                    </a:lnTo>
                    <a:lnTo>
                      <a:pt x="901" y="689"/>
                    </a:lnTo>
                    <a:lnTo>
                      <a:pt x="901" y="689"/>
                    </a:lnTo>
                    <a:lnTo>
                      <a:pt x="899" y="688"/>
                    </a:lnTo>
                    <a:lnTo>
                      <a:pt x="899" y="688"/>
                    </a:lnTo>
                    <a:lnTo>
                      <a:pt x="899" y="688"/>
                    </a:lnTo>
                    <a:lnTo>
                      <a:pt x="899" y="688"/>
                    </a:lnTo>
                    <a:lnTo>
                      <a:pt x="897" y="688"/>
                    </a:lnTo>
                    <a:lnTo>
                      <a:pt x="897" y="688"/>
                    </a:lnTo>
                    <a:lnTo>
                      <a:pt x="897" y="688"/>
                    </a:lnTo>
                    <a:lnTo>
                      <a:pt x="896" y="688"/>
                    </a:lnTo>
                    <a:lnTo>
                      <a:pt x="896" y="688"/>
                    </a:lnTo>
                    <a:lnTo>
                      <a:pt x="896" y="688"/>
                    </a:lnTo>
                    <a:lnTo>
                      <a:pt x="896" y="688"/>
                    </a:lnTo>
                    <a:lnTo>
                      <a:pt x="894" y="688"/>
                    </a:lnTo>
                    <a:lnTo>
                      <a:pt x="894" y="688"/>
                    </a:lnTo>
                    <a:lnTo>
                      <a:pt x="894" y="686"/>
                    </a:lnTo>
                    <a:lnTo>
                      <a:pt x="894" y="686"/>
                    </a:lnTo>
                    <a:lnTo>
                      <a:pt x="892" y="686"/>
                    </a:lnTo>
                    <a:lnTo>
                      <a:pt x="892" y="686"/>
                    </a:lnTo>
                    <a:lnTo>
                      <a:pt x="892" y="688"/>
                    </a:lnTo>
                    <a:lnTo>
                      <a:pt x="890" y="688"/>
                    </a:lnTo>
                    <a:lnTo>
                      <a:pt x="890" y="688"/>
                    </a:lnTo>
                    <a:lnTo>
                      <a:pt x="890" y="688"/>
                    </a:lnTo>
                    <a:lnTo>
                      <a:pt x="890" y="688"/>
                    </a:lnTo>
                    <a:lnTo>
                      <a:pt x="890" y="688"/>
                    </a:lnTo>
                    <a:lnTo>
                      <a:pt x="890" y="688"/>
                    </a:lnTo>
                    <a:lnTo>
                      <a:pt x="890" y="688"/>
                    </a:lnTo>
                    <a:lnTo>
                      <a:pt x="888" y="686"/>
                    </a:lnTo>
                    <a:lnTo>
                      <a:pt x="890" y="686"/>
                    </a:lnTo>
                    <a:lnTo>
                      <a:pt x="890" y="686"/>
                    </a:lnTo>
                    <a:lnTo>
                      <a:pt x="888" y="686"/>
                    </a:lnTo>
                    <a:lnTo>
                      <a:pt x="888" y="686"/>
                    </a:lnTo>
                    <a:lnTo>
                      <a:pt x="888" y="684"/>
                    </a:lnTo>
                    <a:lnTo>
                      <a:pt x="888" y="684"/>
                    </a:lnTo>
                    <a:lnTo>
                      <a:pt x="888" y="684"/>
                    </a:lnTo>
                    <a:lnTo>
                      <a:pt x="888" y="682"/>
                    </a:lnTo>
                    <a:lnTo>
                      <a:pt x="888" y="682"/>
                    </a:lnTo>
                    <a:lnTo>
                      <a:pt x="888" y="682"/>
                    </a:lnTo>
                    <a:lnTo>
                      <a:pt x="888" y="682"/>
                    </a:lnTo>
                    <a:lnTo>
                      <a:pt x="888" y="682"/>
                    </a:lnTo>
                    <a:lnTo>
                      <a:pt x="888" y="680"/>
                    </a:lnTo>
                    <a:lnTo>
                      <a:pt x="888" y="680"/>
                    </a:lnTo>
                    <a:lnTo>
                      <a:pt x="888" y="680"/>
                    </a:lnTo>
                    <a:lnTo>
                      <a:pt x="887" y="680"/>
                    </a:lnTo>
                    <a:lnTo>
                      <a:pt x="887" y="679"/>
                    </a:lnTo>
                    <a:lnTo>
                      <a:pt x="887" y="679"/>
                    </a:lnTo>
                    <a:lnTo>
                      <a:pt x="887" y="679"/>
                    </a:lnTo>
                    <a:lnTo>
                      <a:pt x="885" y="679"/>
                    </a:lnTo>
                    <a:lnTo>
                      <a:pt x="885" y="679"/>
                    </a:lnTo>
                    <a:lnTo>
                      <a:pt x="885" y="679"/>
                    </a:lnTo>
                    <a:lnTo>
                      <a:pt x="885" y="679"/>
                    </a:lnTo>
                    <a:lnTo>
                      <a:pt x="887" y="679"/>
                    </a:lnTo>
                    <a:lnTo>
                      <a:pt x="887" y="679"/>
                    </a:lnTo>
                    <a:lnTo>
                      <a:pt x="887" y="677"/>
                    </a:lnTo>
                    <a:lnTo>
                      <a:pt x="887" y="677"/>
                    </a:lnTo>
                    <a:lnTo>
                      <a:pt x="887" y="675"/>
                    </a:lnTo>
                    <a:lnTo>
                      <a:pt x="888" y="675"/>
                    </a:lnTo>
                    <a:lnTo>
                      <a:pt x="888" y="673"/>
                    </a:lnTo>
                    <a:lnTo>
                      <a:pt x="888" y="673"/>
                    </a:lnTo>
                    <a:lnTo>
                      <a:pt x="888" y="673"/>
                    </a:lnTo>
                    <a:lnTo>
                      <a:pt x="888" y="671"/>
                    </a:lnTo>
                    <a:lnTo>
                      <a:pt x="888" y="671"/>
                    </a:lnTo>
                    <a:lnTo>
                      <a:pt x="888" y="671"/>
                    </a:lnTo>
                    <a:lnTo>
                      <a:pt x="888" y="670"/>
                    </a:lnTo>
                    <a:lnTo>
                      <a:pt x="888" y="670"/>
                    </a:lnTo>
                    <a:lnTo>
                      <a:pt x="888" y="670"/>
                    </a:lnTo>
                    <a:lnTo>
                      <a:pt x="888" y="670"/>
                    </a:lnTo>
                    <a:lnTo>
                      <a:pt x="888" y="668"/>
                    </a:lnTo>
                    <a:lnTo>
                      <a:pt x="888" y="668"/>
                    </a:lnTo>
                    <a:lnTo>
                      <a:pt x="888" y="668"/>
                    </a:lnTo>
                    <a:lnTo>
                      <a:pt x="888" y="668"/>
                    </a:lnTo>
                    <a:lnTo>
                      <a:pt x="888" y="666"/>
                    </a:lnTo>
                    <a:lnTo>
                      <a:pt x="888" y="666"/>
                    </a:lnTo>
                    <a:lnTo>
                      <a:pt x="888" y="666"/>
                    </a:lnTo>
                    <a:lnTo>
                      <a:pt x="888" y="666"/>
                    </a:lnTo>
                    <a:lnTo>
                      <a:pt x="888" y="666"/>
                    </a:lnTo>
                    <a:lnTo>
                      <a:pt x="888" y="664"/>
                    </a:lnTo>
                    <a:lnTo>
                      <a:pt x="888" y="664"/>
                    </a:lnTo>
                    <a:lnTo>
                      <a:pt x="888" y="664"/>
                    </a:lnTo>
                    <a:lnTo>
                      <a:pt x="888" y="664"/>
                    </a:lnTo>
                    <a:lnTo>
                      <a:pt x="888" y="664"/>
                    </a:lnTo>
                    <a:lnTo>
                      <a:pt x="888" y="664"/>
                    </a:lnTo>
                    <a:lnTo>
                      <a:pt x="888" y="664"/>
                    </a:lnTo>
                    <a:lnTo>
                      <a:pt x="888" y="662"/>
                    </a:lnTo>
                    <a:lnTo>
                      <a:pt x="888" y="662"/>
                    </a:lnTo>
                    <a:lnTo>
                      <a:pt x="888" y="662"/>
                    </a:lnTo>
                    <a:lnTo>
                      <a:pt x="887" y="662"/>
                    </a:lnTo>
                    <a:lnTo>
                      <a:pt x="888" y="662"/>
                    </a:lnTo>
                    <a:lnTo>
                      <a:pt x="888" y="660"/>
                    </a:lnTo>
                    <a:lnTo>
                      <a:pt x="888" y="660"/>
                    </a:lnTo>
                    <a:lnTo>
                      <a:pt x="887" y="660"/>
                    </a:lnTo>
                    <a:lnTo>
                      <a:pt x="887" y="660"/>
                    </a:lnTo>
                    <a:lnTo>
                      <a:pt x="887" y="660"/>
                    </a:lnTo>
                    <a:lnTo>
                      <a:pt x="887" y="659"/>
                    </a:lnTo>
                    <a:lnTo>
                      <a:pt x="887" y="659"/>
                    </a:lnTo>
                    <a:lnTo>
                      <a:pt x="887" y="659"/>
                    </a:lnTo>
                    <a:lnTo>
                      <a:pt x="887" y="659"/>
                    </a:lnTo>
                    <a:lnTo>
                      <a:pt x="887" y="657"/>
                    </a:lnTo>
                    <a:lnTo>
                      <a:pt x="887" y="657"/>
                    </a:lnTo>
                    <a:lnTo>
                      <a:pt x="887" y="655"/>
                    </a:lnTo>
                    <a:lnTo>
                      <a:pt x="887" y="655"/>
                    </a:lnTo>
                    <a:lnTo>
                      <a:pt x="887" y="655"/>
                    </a:lnTo>
                    <a:lnTo>
                      <a:pt x="887" y="655"/>
                    </a:lnTo>
                    <a:lnTo>
                      <a:pt x="887" y="655"/>
                    </a:lnTo>
                    <a:lnTo>
                      <a:pt x="885" y="653"/>
                    </a:lnTo>
                    <a:lnTo>
                      <a:pt x="885" y="653"/>
                    </a:lnTo>
                    <a:lnTo>
                      <a:pt x="885" y="651"/>
                    </a:lnTo>
                    <a:lnTo>
                      <a:pt x="885" y="651"/>
                    </a:lnTo>
                    <a:lnTo>
                      <a:pt x="885" y="651"/>
                    </a:lnTo>
                    <a:lnTo>
                      <a:pt x="885" y="651"/>
                    </a:lnTo>
                    <a:lnTo>
                      <a:pt x="885" y="650"/>
                    </a:lnTo>
                    <a:lnTo>
                      <a:pt x="885" y="650"/>
                    </a:lnTo>
                    <a:lnTo>
                      <a:pt x="885" y="650"/>
                    </a:lnTo>
                    <a:lnTo>
                      <a:pt x="885" y="648"/>
                    </a:lnTo>
                    <a:lnTo>
                      <a:pt x="885" y="648"/>
                    </a:lnTo>
                    <a:lnTo>
                      <a:pt x="885" y="648"/>
                    </a:lnTo>
                    <a:lnTo>
                      <a:pt x="883" y="648"/>
                    </a:lnTo>
                    <a:lnTo>
                      <a:pt x="883" y="648"/>
                    </a:lnTo>
                    <a:lnTo>
                      <a:pt x="883" y="646"/>
                    </a:lnTo>
                    <a:lnTo>
                      <a:pt x="883" y="646"/>
                    </a:lnTo>
                    <a:lnTo>
                      <a:pt x="883" y="646"/>
                    </a:lnTo>
                    <a:lnTo>
                      <a:pt x="883" y="646"/>
                    </a:lnTo>
                    <a:lnTo>
                      <a:pt x="883" y="646"/>
                    </a:lnTo>
                    <a:lnTo>
                      <a:pt x="883" y="644"/>
                    </a:lnTo>
                    <a:lnTo>
                      <a:pt x="883" y="644"/>
                    </a:lnTo>
                    <a:lnTo>
                      <a:pt x="883" y="644"/>
                    </a:lnTo>
                    <a:lnTo>
                      <a:pt x="883" y="644"/>
                    </a:lnTo>
                    <a:lnTo>
                      <a:pt x="883" y="644"/>
                    </a:lnTo>
                    <a:lnTo>
                      <a:pt x="881" y="642"/>
                    </a:lnTo>
                    <a:lnTo>
                      <a:pt x="881" y="642"/>
                    </a:lnTo>
                    <a:lnTo>
                      <a:pt x="881" y="642"/>
                    </a:lnTo>
                    <a:lnTo>
                      <a:pt x="881" y="642"/>
                    </a:lnTo>
                    <a:lnTo>
                      <a:pt x="879" y="642"/>
                    </a:lnTo>
                    <a:lnTo>
                      <a:pt x="879" y="642"/>
                    </a:lnTo>
                    <a:lnTo>
                      <a:pt x="879" y="642"/>
                    </a:lnTo>
                    <a:lnTo>
                      <a:pt x="879" y="641"/>
                    </a:lnTo>
                    <a:lnTo>
                      <a:pt x="879" y="641"/>
                    </a:lnTo>
                    <a:lnTo>
                      <a:pt x="879" y="641"/>
                    </a:lnTo>
                    <a:lnTo>
                      <a:pt x="879" y="639"/>
                    </a:lnTo>
                    <a:lnTo>
                      <a:pt x="878" y="639"/>
                    </a:lnTo>
                    <a:lnTo>
                      <a:pt x="878" y="639"/>
                    </a:lnTo>
                    <a:lnTo>
                      <a:pt x="878" y="639"/>
                    </a:lnTo>
                    <a:lnTo>
                      <a:pt x="878" y="639"/>
                    </a:lnTo>
                    <a:lnTo>
                      <a:pt x="878" y="639"/>
                    </a:lnTo>
                    <a:lnTo>
                      <a:pt x="878" y="639"/>
                    </a:lnTo>
                    <a:lnTo>
                      <a:pt x="878" y="639"/>
                    </a:lnTo>
                    <a:lnTo>
                      <a:pt x="876" y="639"/>
                    </a:lnTo>
                    <a:lnTo>
                      <a:pt x="876" y="639"/>
                    </a:lnTo>
                    <a:lnTo>
                      <a:pt x="876" y="639"/>
                    </a:lnTo>
                    <a:lnTo>
                      <a:pt x="876" y="639"/>
                    </a:lnTo>
                    <a:lnTo>
                      <a:pt x="876" y="639"/>
                    </a:lnTo>
                    <a:lnTo>
                      <a:pt x="874" y="639"/>
                    </a:lnTo>
                    <a:lnTo>
                      <a:pt x="874" y="639"/>
                    </a:lnTo>
                    <a:lnTo>
                      <a:pt x="874" y="639"/>
                    </a:lnTo>
                    <a:lnTo>
                      <a:pt x="874" y="639"/>
                    </a:lnTo>
                    <a:lnTo>
                      <a:pt x="874" y="639"/>
                    </a:lnTo>
                    <a:lnTo>
                      <a:pt x="874" y="639"/>
                    </a:lnTo>
                    <a:lnTo>
                      <a:pt x="874" y="639"/>
                    </a:lnTo>
                    <a:lnTo>
                      <a:pt x="872" y="639"/>
                    </a:lnTo>
                    <a:lnTo>
                      <a:pt x="872" y="639"/>
                    </a:lnTo>
                    <a:lnTo>
                      <a:pt x="872" y="639"/>
                    </a:lnTo>
                    <a:lnTo>
                      <a:pt x="872" y="639"/>
                    </a:lnTo>
                    <a:lnTo>
                      <a:pt x="872" y="639"/>
                    </a:lnTo>
                    <a:lnTo>
                      <a:pt x="870" y="639"/>
                    </a:lnTo>
                    <a:lnTo>
                      <a:pt x="870" y="639"/>
                    </a:lnTo>
                    <a:lnTo>
                      <a:pt x="870" y="639"/>
                    </a:lnTo>
                    <a:lnTo>
                      <a:pt x="870" y="639"/>
                    </a:lnTo>
                    <a:lnTo>
                      <a:pt x="870" y="639"/>
                    </a:lnTo>
                    <a:lnTo>
                      <a:pt x="869" y="639"/>
                    </a:lnTo>
                    <a:lnTo>
                      <a:pt x="869" y="639"/>
                    </a:lnTo>
                    <a:lnTo>
                      <a:pt x="869" y="639"/>
                    </a:lnTo>
                    <a:lnTo>
                      <a:pt x="869" y="639"/>
                    </a:lnTo>
                    <a:lnTo>
                      <a:pt x="867" y="639"/>
                    </a:lnTo>
                    <a:lnTo>
                      <a:pt x="867" y="639"/>
                    </a:lnTo>
                    <a:lnTo>
                      <a:pt x="867" y="639"/>
                    </a:lnTo>
                    <a:lnTo>
                      <a:pt x="867" y="639"/>
                    </a:lnTo>
                    <a:lnTo>
                      <a:pt x="867" y="639"/>
                    </a:lnTo>
                    <a:lnTo>
                      <a:pt x="865" y="639"/>
                    </a:lnTo>
                    <a:lnTo>
                      <a:pt x="865" y="639"/>
                    </a:lnTo>
                    <a:lnTo>
                      <a:pt x="865" y="639"/>
                    </a:lnTo>
                    <a:lnTo>
                      <a:pt x="865" y="639"/>
                    </a:lnTo>
                    <a:lnTo>
                      <a:pt x="863" y="637"/>
                    </a:lnTo>
                    <a:lnTo>
                      <a:pt x="863" y="637"/>
                    </a:lnTo>
                    <a:lnTo>
                      <a:pt x="863" y="637"/>
                    </a:lnTo>
                    <a:lnTo>
                      <a:pt x="863" y="637"/>
                    </a:lnTo>
                    <a:lnTo>
                      <a:pt x="861" y="637"/>
                    </a:lnTo>
                    <a:lnTo>
                      <a:pt x="861" y="637"/>
                    </a:lnTo>
                    <a:lnTo>
                      <a:pt x="861" y="637"/>
                    </a:lnTo>
                    <a:lnTo>
                      <a:pt x="861" y="637"/>
                    </a:lnTo>
                    <a:lnTo>
                      <a:pt x="861" y="637"/>
                    </a:lnTo>
                    <a:lnTo>
                      <a:pt x="859" y="637"/>
                    </a:lnTo>
                    <a:lnTo>
                      <a:pt x="859" y="637"/>
                    </a:lnTo>
                    <a:lnTo>
                      <a:pt x="859" y="637"/>
                    </a:lnTo>
                    <a:lnTo>
                      <a:pt x="859" y="637"/>
                    </a:lnTo>
                    <a:lnTo>
                      <a:pt x="859" y="637"/>
                    </a:lnTo>
                    <a:lnTo>
                      <a:pt x="858" y="637"/>
                    </a:lnTo>
                    <a:lnTo>
                      <a:pt x="858" y="637"/>
                    </a:lnTo>
                    <a:lnTo>
                      <a:pt x="858" y="637"/>
                    </a:lnTo>
                    <a:lnTo>
                      <a:pt x="858" y="637"/>
                    </a:lnTo>
                    <a:lnTo>
                      <a:pt x="856" y="637"/>
                    </a:lnTo>
                    <a:lnTo>
                      <a:pt x="856" y="637"/>
                    </a:lnTo>
                    <a:lnTo>
                      <a:pt x="856" y="637"/>
                    </a:lnTo>
                    <a:lnTo>
                      <a:pt x="856" y="637"/>
                    </a:lnTo>
                    <a:lnTo>
                      <a:pt x="856" y="637"/>
                    </a:lnTo>
                    <a:lnTo>
                      <a:pt x="854" y="637"/>
                    </a:lnTo>
                    <a:lnTo>
                      <a:pt x="854" y="637"/>
                    </a:lnTo>
                    <a:lnTo>
                      <a:pt x="854" y="637"/>
                    </a:lnTo>
                    <a:lnTo>
                      <a:pt x="854" y="637"/>
                    </a:lnTo>
                    <a:lnTo>
                      <a:pt x="852" y="637"/>
                    </a:lnTo>
                    <a:lnTo>
                      <a:pt x="852" y="637"/>
                    </a:lnTo>
                    <a:lnTo>
                      <a:pt x="852" y="637"/>
                    </a:lnTo>
                    <a:lnTo>
                      <a:pt x="852" y="637"/>
                    </a:lnTo>
                    <a:lnTo>
                      <a:pt x="852" y="637"/>
                    </a:lnTo>
                    <a:lnTo>
                      <a:pt x="852" y="637"/>
                    </a:lnTo>
                    <a:lnTo>
                      <a:pt x="850" y="637"/>
                    </a:lnTo>
                    <a:lnTo>
                      <a:pt x="850" y="637"/>
                    </a:lnTo>
                    <a:lnTo>
                      <a:pt x="850" y="637"/>
                    </a:lnTo>
                    <a:lnTo>
                      <a:pt x="850" y="637"/>
                    </a:lnTo>
                    <a:lnTo>
                      <a:pt x="850" y="637"/>
                    </a:lnTo>
                    <a:lnTo>
                      <a:pt x="850" y="639"/>
                    </a:lnTo>
                    <a:lnTo>
                      <a:pt x="850" y="639"/>
                    </a:lnTo>
                    <a:lnTo>
                      <a:pt x="849" y="639"/>
                    </a:lnTo>
                    <a:lnTo>
                      <a:pt x="849" y="639"/>
                    </a:lnTo>
                    <a:lnTo>
                      <a:pt x="849" y="639"/>
                    </a:lnTo>
                    <a:lnTo>
                      <a:pt x="849" y="637"/>
                    </a:lnTo>
                    <a:lnTo>
                      <a:pt x="849" y="637"/>
                    </a:lnTo>
                    <a:lnTo>
                      <a:pt x="847" y="637"/>
                    </a:lnTo>
                    <a:lnTo>
                      <a:pt x="847" y="637"/>
                    </a:lnTo>
                    <a:lnTo>
                      <a:pt x="847" y="637"/>
                    </a:lnTo>
                    <a:lnTo>
                      <a:pt x="847" y="637"/>
                    </a:lnTo>
                    <a:lnTo>
                      <a:pt x="847" y="637"/>
                    </a:lnTo>
                    <a:lnTo>
                      <a:pt x="847" y="637"/>
                    </a:lnTo>
                    <a:lnTo>
                      <a:pt x="847" y="637"/>
                    </a:lnTo>
                    <a:lnTo>
                      <a:pt x="845" y="637"/>
                    </a:lnTo>
                    <a:lnTo>
                      <a:pt x="845" y="637"/>
                    </a:lnTo>
                    <a:lnTo>
                      <a:pt x="845" y="637"/>
                    </a:lnTo>
                    <a:lnTo>
                      <a:pt x="845" y="637"/>
                    </a:lnTo>
                    <a:lnTo>
                      <a:pt x="845" y="637"/>
                    </a:lnTo>
                    <a:lnTo>
                      <a:pt x="845" y="637"/>
                    </a:lnTo>
                    <a:lnTo>
                      <a:pt x="843" y="637"/>
                    </a:lnTo>
                    <a:lnTo>
                      <a:pt x="843" y="637"/>
                    </a:lnTo>
                    <a:lnTo>
                      <a:pt x="843" y="637"/>
                    </a:lnTo>
                    <a:lnTo>
                      <a:pt x="843" y="637"/>
                    </a:lnTo>
                    <a:lnTo>
                      <a:pt x="843" y="637"/>
                    </a:lnTo>
                    <a:lnTo>
                      <a:pt x="843" y="637"/>
                    </a:lnTo>
                    <a:lnTo>
                      <a:pt x="841" y="635"/>
                    </a:lnTo>
                    <a:lnTo>
                      <a:pt x="841" y="635"/>
                    </a:lnTo>
                    <a:lnTo>
                      <a:pt x="841" y="635"/>
                    </a:lnTo>
                    <a:lnTo>
                      <a:pt x="841" y="635"/>
                    </a:lnTo>
                    <a:lnTo>
                      <a:pt x="841" y="635"/>
                    </a:lnTo>
                    <a:lnTo>
                      <a:pt x="841" y="635"/>
                    </a:lnTo>
                    <a:lnTo>
                      <a:pt x="840" y="635"/>
                    </a:lnTo>
                    <a:lnTo>
                      <a:pt x="840" y="635"/>
                    </a:lnTo>
                    <a:lnTo>
                      <a:pt x="840" y="635"/>
                    </a:lnTo>
                    <a:lnTo>
                      <a:pt x="840" y="635"/>
                    </a:lnTo>
                    <a:lnTo>
                      <a:pt x="840" y="635"/>
                    </a:lnTo>
                    <a:lnTo>
                      <a:pt x="840" y="635"/>
                    </a:lnTo>
                    <a:lnTo>
                      <a:pt x="840" y="635"/>
                    </a:lnTo>
                    <a:lnTo>
                      <a:pt x="838" y="635"/>
                    </a:lnTo>
                    <a:lnTo>
                      <a:pt x="838" y="635"/>
                    </a:lnTo>
                    <a:lnTo>
                      <a:pt x="838" y="635"/>
                    </a:lnTo>
                    <a:lnTo>
                      <a:pt x="838" y="635"/>
                    </a:lnTo>
                    <a:lnTo>
                      <a:pt x="838" y="633"/>
                    </a:lnTo>
                    <a:lnTo>
                      <a:pt x="838" y="633"/>
                    </a:lnTo>
                    <a:lnTo>
                      <a:pt x="838" y="633"/>
                    </a:lnTo>
                    <a:lnTo>
                      <a:pt x="838" y="633"/>
                    </a:lnTo>
                    <a:lnTo>
                      <a:pt x="836" y="633"/>
                    </a:lnTo>
                    <a:lnTo>
                      <a:pt x="836" y="633"/>
                    </a:lnTo>
                    <a:lnTo>
                      <a:pt x="836" y="633"/>
                    </a:lnTo>
                    <a:lnTo>
                      <a:pt x="836" y="632"/>
                    </a:lnTo>
                    <a:lnTo>
                      <a:pt x="836" y="632"/>
                    </a:lnTo>
                    <a:lnTo>
                      <a:pt x="834" y="632"/>
                    </a:lnTo>
                    <a:lnTo>
                      <a:pt x="834" y="632"/>
                    </a:lnTo>
                    <a:lnTo>
                      <a:pt x="834" y="632"/>
                    </a:lnTo>
                    <a:lnTo>
                      <a:pt x="832" y="630"/>
                    </a:lnTo>
                    <a:lnTo>
                      <a:pt x="832" y="630"/>
                    </a:lnTo>
                    <a:lnTo>
                      <a:pt x="832" y="630"/>
                    </a:lnTo>
                    <a:lnTo>
                      <a:pt x="832" y="630"/>
                    </a:lnTo>
                    <a:lnTo>
                      <a:pt x="832" y="630"/>
                    </a:lnTo>
                    <a:lnTo>
                      <a:pt x="832" y="630"/>
                    </a:lnTo>
                    <a:lnTo>
                      <a:pt x="832" y="630"/>
                    </a:lnTo>
                    <a:lnTo>
                      <a:pt x="832" y="628"/>
                    </a:lnTo>
                    <a:lnTo>
                      <a:pt x="831" y="628"/>
                    </a:lnTo>
                    <a:lnTo>
                      <a:pt x="831" y="628"/>
                    </a:lnTo>
                    <a:lnTo>
                      <a:pt x="831" y="628"/>
                    </a:lnTo>
                    <a:lnTo>
                      <a:pt x="831" y="628"/>
                    </a:lnTo>
                    <a:lnTo>
                      <a:pt x="831" y="626"/>
                    </a:lnTo>
                    <a:lnTo>
                      <a:pt x="831" y="626"/>
                    </a:lnTo>
                    <a:lnTo>
                      <a:pt x="831" y="626"/>
                    </a:lnTo>
                    <a:lnTo>
                      <a:pt x="831" y="626"/>
                    </a:lnTo>
                    <a:lnTo>
                      <a:pt x="831" y="626"/>
                    </a:lnTo>
                    <a:lnTo>
                      <a:pt x="831" y="626"/>
                    </a:lnTo>
                    <a:lnTo>
                      <a:pt x="831" y="626"/>
                    </a:lnTo>
                    <a:lnTo>
                      <a:pt x="829" y="626"/>
                    </a:lnTo>
                    <a:lnTo>
                      <a:pt x="829" y="624"/>
                    </a:lnTo>
                    <a:lnTo>
                      <a:pt x="829" y="624"/>
                    </a:lnTo>
                    <a:lnTo>
                      <a:pt x="829" y="624"/>
                    </a:lnTo>
                    <a:lnTo>
                      <a:pt x="829" y="624"/>
                    </a:lnTo>
                    <a:lnTo>
                      <a:pt x="829" y="624"/>
                    </a:lnTo>
                    <a:lnTo>
                      <a:pt x="829" y="624"/>
                    </a:lnTo>
                    <a:lnTo>
                      <a:pt x="829" y="624"/>
                    </a:lnTo>
                    <a:lnTo>
                      <a:pt x="829" y="624"/>
                    </a:lnTo>
                    <a:lnTo>
                      <a:pt x="829" y="624"/>
                    </a:lnTo>
                    <a:lnTo>
                      <a:pt x="829" y="624"/>
                    </a:lnTo>
                    <a:lnTo>
                      <a:pt x="827" y="624"/>
                    </a:lnTo>
                    <a:lnTo>
                      <a:pt x="827" y="624"/>
                    </a:lnTo>
                    <a:lnTo>
                      <a:pt x="827" y="622"/>
                    </a:lnTo>
                    <a:lnTo>
                      <a:pt x="827" y="622"/>
                    </a:lnTo>
                    <a:lnTo>
                      <a:pt x="827" y="622"/>
                    </a:lnTo>
                    <a:lnTo>
                      <a:pt x="827" y="622"/>
                    </a:lnTo>
                    <a:lnTo>
                      <a:pt x="827" y="622"/>
                    </a:lnTo>
                    <a:lnTo>
                      <a:pt x="827" y="622"/>
                    </a:lnTo>
                    <a:lnTo>
                      <a:pt x="827" y="622"/>
                    </a:lnTo>
                    <a:lnTo>
                      <a:pt x="827" y="622"/>
                    </a:lnTo>
                    <a:lnTo>
                      <a:pt x="827" y="621"/>
                    </a:lnTo>
                    <a:lnTo>
                      <a:pt x="827" y="621"/>
                    </a:lnTo>
                    <a:lnTo>
                      <a:pt x="827" y="621"/>
                    </a:lnTo>
                    <a:lnTo>
                      <a:pt x="827" y="621"/>
                    </a:lnTo>
                    <a:lnTo>
                      <a:pt x="825" y="621"/>
                    </a:lnTo>
                    <a:lnTo>
                      <a:pt x="825" y="621"/>
                    </a:lnTo>
                    <a:lnTo>
                      <a:pt x="825" y="621"/>
                    </a:lnTo>
                    <a:lnTo>
                      <a:pt x="825" y="621"/>
                    </a:lnTo>
                    <a:lnTo>
                      <a:pt x="825" y="619"/>
                    </a:lnTo>
                    <a:lnTo>
                      <a:pt x="825" y="619"/>
                    </a:lnTo>
                    <a:lnTo>
                      <a:pt x="825" y="619"/>
                    </a:lnTo>
                    <a:lnTo>
                      <a:pt x="825" y="619"/>
                    </a:lnTo>
                    <a:lnTo>
                      <a:pt x="825" y="619"/>
                    </a:lnTo>
                    <a:lnTo>
                      <a:pt x="825" y="617"/>
                    </a:lnTo>
                    <a:lnTo>
                      <a:pt x="825" y="617"/>
                    </a:lnTo>
                    <a:lnTo>
                      <a:pt x="825" y="617"/>
                    </a:lnTo>
                    <a:lnTo>
                      <a:pt x="825" y="617"/>
                    </a:lnTo>
                    <a:lnTo>
                      <a:pt x="825" y="617"/>
                    </a:lnTo>
                    <a:lnTo>
                      <a:pt x="825" y="617"/>
                    </a:lnTo>
                    <a:lnTo>
                      <a:pt x="823" y="617"/>
                    </a:lnTo>
                    <a:lnTo>
                      <a:pt x="823" y="615"/>
                    </a:lnTo>
                    <a:lnTo>
                      <a:pt x="823" y="615"/>
                    </a:lnTo>
                    <a:lnTo>
                      <a:pt x="823" y="615"/>
                    </a:lnTo>
                    <a:lnTo>
                      <a:pt x="823" y="615"/>
                    </a:lnTo>
                    <a:lnTo>
                      <a:pt x="823" y="615"/>
                    </a:lnTo>
                    <a:lnTo>
                      <a:pt x="823" y="613"/>
                    </a:lnTo>
                    <a:lnTo>
                      <a:pt x="823" y="613"/>
                    </a:lnTo>
                    <a:lnTo>
                      <a:pt x="823" y="613"/>
                    </a:lnTo>
                    <a:lnTo>
                      <a:pt x="823" y="613"/>
                    </a:lnTo>
                    <a:lnTo>
                      <a:pt x="823" y="613"/>
                    </a:lnTo>
                    <a:lnTo>
                      <a:pt x="822" y="613"/>
                    </a:lnTo>
                    <a:lnTo>
                      <a:pt x="822" y="612"/>
                    </a:lnTo>
                    <a:lnTo>
                      <a:pt x="822" y="612"/>
                    </a:lnTo>
                    <a:lnTo>
                      <a:pt x="822" y="612"/>
                    </a:lnTo>
                    <a:lnTo>
                      <a:pt x="822" y="612"/>
                    </a:lnTo>
                    <a:lnTo>
                      <a:pt x="822" y="612"/>
                    </a:lnTo>
                    <a:lnTo>
                      <a:pt x="820" y="612"/>
                    </a:lnTo>
                    <a:lnTo>
                      <a:pt x="820" y="612"/>
                    </a:lnTo>
                    <a:lnTo>
                      <a:pt x="820" y="612"/>
                    </a:lnTo>
                    <a:lnTo>
                      <a:pt x="820" y="612"/>
                    </a:lnTo>
                    <a:lnTo>
                      <a:pt x="820" y="612"/>
                    </a:lnTo>
                    <a:lnTo>
                      <a:pt x="820" y="612"/>
                    </a:lnTo>
                    <a:lnTo>
                      <a:pt x="820" y="610"/>
                    </a:lnTo>
                    <a:lnTo>
                      <a:pt x="818" y="610"/>
                    </a:lnTo>
                    <a:lnTo>
                      <a:pt x="818" y="610"/>
                    </a:lnTo>
                    <a:lnTo>
                      <a:pt x="818" y="610"/>
                    </a:lnTo>
                    <a:lnTo>
                      <a:pt x="818" y="610"/>
                    </a:lnTo>
                    <a:lnTo>
                      <a:pt x="818" y="610"/>
                    </a:lnTo>
                    <a:lnTo>
                      <a:pt x="818" y="608"/>
                    </a:lnTo>
                    <a:lnTo>
                      <a:pt x="816" y="608"/>
                    </a:lnTo>
                    <a:lnTo>
                      <a:pt x="816" y="608"/>
                    </a:lnTo>
                    <a:lnTo>
                      <a:pt x="816" y="608"/>
                    </a:lnTo>
                    <a:lnTo>
                      <a:pt x="816" y="608"/>
                    </a:lnTo>
                    <a:lnTo>
                      <a:pt x="816" y="608"/>
                    </a:lnTo>
                    <a:lnTo>
                      <a:pt x="816" y="608"/>
                    </a:lnTo>
                    <a:lnTo>
                      <a:pt x="816" y="608"/>
                    </a:lnTo>
                    <a:lnTo>
                      <a:pt x="814" y="608"/>
                    </a:lnTo>
                    <a:lnTo>
                      <a:pt x="814" y="608"/>
                    </a:lnTo>
                    <a:lnTo>
                      <a:pt x="814" y="608"/>
                    </a:lnTo>
                    <a:lnTo>
                      <a:pt x="814" y="608"/>
                    </a:lnTo>
                    <a:lnTo>
                      <a:pt x="814" y="608"/>
                    </a:lnTo>
                    <a:lnTo>
                      <a:pt x="814" y="608"/>
                    </a:lnTo>
                    <a:lnTo>
                      <a:pt x="814" y="608"/>
                    </a:lnTo>
                    <a:lnTo>
                      <a:pt x="814" y="608"/>
                    </a:lnTo>
                    <a:lnTo>
                      <a:pt x="812" y="608"/>
                    </a:lnTo>
                    <a:lnTo>
                      <a:pt x="812" y="608"/>
                    </a:lnTo>
                    <a:lnTo>
                      <a:pt x="811" y="608"/>
                    </a:lnTo>
                    <a:lnTo>
                      <a:pt x="811" y="608"/>
                    </a:lnTo>
                    <a:lnTo>
                      <a:pt x="811" y="608"/>
                    </a:lnTo>
                    <a:lnTo>
                      <a:pt x="811" y="608"/>
                    </a:lnTo>
                    <a:lnTo>
                      <a:pt x="811" y="608"/>
                    </a:lnTo>
                    <a:lnTo>
                      <a:pt x="811" y="608"/>
                    </a:lnTo>
                    <a:lnTo>
                      <a:pt x="811" y="608"/>
                    </a:lnTo>
                    <a:lnTo>
                      <a:pt x="809" y="608"/>
                    </a:lnTo>
                    <a:lnTo>
                      <a:pt x="809" y="608"/>
                    </a:lnTo>
                    <a:lnTo>
                      <a:pt x="809" y="608"/>
                    </a:lnTo>
                    <a:lnTo>
                      <a:pt x="809" y="608"/>
                    </a:lnTo>
                    <a:lnTo>
                      <a:pt x="809" y="608"/>
                    </a:lnTo>
                    <a:lnTo>
                      <a:pt x="809" y="608"/>
                    </a:lnTo>
                    <a:lnTo>
                      <a:pt x="807" y="608"/>
                    </a:lnTo>
                    <a:lnTo>
                      <a:pt x="807" y="608"/>
                    </a:lnTo>
                    <a:lnTo>
                      <a:pt x="807" y="608"/>
                    </a:lnTo>
                    <a:lnTo>
                      <a:pt x="807" y="608"/>
                    </a:lnTo>
                    <a:lnTo>
                      <a:pt x="805" y="608"/>
                    </a:lnTo>
                    <a:lnTo>
                      <a:pt x="805" y="608"/>
                    </a:lnTo>
                    <a:lnTo>
                      <a:pt x="805" y="606"/>
                    </a:lnTo>
                    <a:lnTo>
                      <a:pt x="805" y="606"/>
                    </a:lnTo>
                    <a:lnTo>
                      <a:pt x="805" y="606"/>
                    </a:lnTo>
                    <a:lnTo>
                      <a:pt x="805" y="606"/>
                    </a:lnTo>
                    <a:lnTo>
                      <a:pt x="805" y="606"/>
                    </a:lnTo>
                    <a:lnTo>
                      <a:pt x="803" y="606"/>
                    </a:lnTo>
                    <a:lnTo>
                      <a:pt x="803" y="606"/>
                    </a:lnTo>
                    <a:lnTo>
                      <a:pt x="803" y="606"/>
                    </a:lnTo>
                    <a:lnTo>
                      <a:pt x="803" y="606"/>
                    </a:lnTo>
                    <a:lnTo>
                      <a:pt x="803" y="606"/>
                    </a:lnTo>
                    <a:lnTo>
                      <a:pt x="803" y="604"/>
                    </a:lnTo>
                    <a:lnTo>
                      <a:pt x="803" y="604"/>
                    </a:lnTo>
                    <a:lnTo>
                      <a:pt x="803" y="604"/>
                    </a:lnTo>
                    <a:lnTo>
                      <a:pt x="802" y="604"/>
                    </a:lnTo>
                    <a:lnTo>
                      <a:pt x="802" y="604"/>
                    </a:lnTo>
                    <a:lnTo>
                      <a:pt x="802" y="604"/>
                    </a:lnTo>
                    <a:lnTo>
                      <a:pt x="800" y="604"/>
                    </a:lnTo>
                    <a:lnTo>
                      <a:pt x="800" y="604"/>
                    </a:lnTo>
                    <a:lnTo>
                      <a:pt x="800" y="603"/>
                    </a:lnTo>
                    <a:lnTo>
                      <a:pt x="800" y="603"/>
                    </a:lnTo>
                    <a:lnTo>
                      <a:pt x="800" y="603"/>
                    </a:lnTo>
                    <a:lnTo>
                      <a:pt x="800" y="603"/>
                    </a:lnTo>
                    <a:lnTo>
                      <a:pt x="798" y="603"/>
                    </a:lnTo>
                    <a:lnTo>
                      <a:pt x="798" y="603"/>
                    </a:lnTo>
                    <a:lnTo>
                      <a:pt x="798" y="603"/>
                    </a:lnTo>
                    <a:lnTo>
                      <a:pt x="798" y="603"/>
                    </a:lnTo>
                    <a:lnTo>
                      <a:pt x="798" y="603"/>
                    </a:lnTo>
                    <a:lnTo>
                      <a:pt x="796" y="601"/>
                    </a:lnTo>
                    <a:lnTo>
                      <a:pt x="796" y="603"/>
                    </a:lnTo>
                    <a:lnTo>
                      <a:pt x="794" y="601"/>
                    </a:lnTo>
                    <a:lnTo>
                      <a:pt x="794" y="601"/>
                    </a:lnTo>
                    <a:lnTo>
                      <a:pt x="793" y="601"/>
                    </a:lnTo>
                    <a:lnTo>
                      <a:pt x="793" y="601"/>
                    </a:lnTo>
                    <a:lnTo>
                      <a:pt x="793" y="601"/>
                    </a:lnTo>
                    <a:lnTo>
                      <a:pt x="793" y="601"/>
                    </a:lnTo>
                    <a:lnTo>
                      <a:pt x="793" y="601"/>
                    </a:lnTo>
                    <a:lnTo>
                      <a:pt x="791" y="601"/>
                    </a:lnTo>
                    <a:lnTo>
                      <a:pt x="791" y="601"/>
                    </a:lnTo>
                    <a:lnTo>
                      <a:pt x="791" y="601"/>
                    </a:lnTo>
                    <a:lnTo>
                      <a:pt x="791" y="601"/>
                    </a:lnTo>
                    <a:lnTo>
                      <a:pt x="791" y="601"/>
                    </a:lnTo>
                    <a:lnTo>
                      <a:pt x="791" y="599"/>
                    </a:lnTo>
                    <a:lnTo>
                      <a:pt x="789" y="599"/>
                    </a:lnTo>
                    <a:lnTo>
                      <a:pt x="789" y="599"/>
                    </a:lnTo>
                    <a:lnTo>
                      <a:pt x="789" y="599"/>
                    </a:lnTo>
                    <a:lnTo>
                      <a:pt x="789" y="599"/>
                    </a:lnTo>
                    <a:lnTo>
                      <a:pt x="789" y="599"/>
                    </a:lnTo>
                    <a:lnTo>
                      <a:pt x="789" y="599"/>
                    </a:lnTo>
                    <a:lnTo>
                      <a:pt x="787" y="597"/>
                    </a:lnTo>
                    <a:lnTo>
                      <a:pt x="787" y="597"/>
                    </a:lnTo>
                    <a:lnTo>
                      <a:pt x="787" y="597"/>
                    </a:lnTo>
                    <a:lnTo>
                      <a:pt x="787" y="599"/>
                    </a:lnTo>
                    <a:lnTo>
                      <a:pt x="785" y="599"/>
                    </a:lnTo>
                    <a:lnTo>
                      <a:pt x="785" y="599"/>
                    </a:lnTo>
                    <a:lnTo>
                      <a:pt x="785" y="599"/>
                    </a:lnTo>
                    <a:lnTo>
                      <a:pt x="785" y="597"/>
                    </a:lnTo>
                    <a:lnTo>
                      <a:pt x="785" y="597"/>
                    </a:lnTo>
                    <a:lnTo>
                      <a:pt x="785" y="597"/>
                    </a:lnTo>
                    <a:lnTo>
                      <a:pt x="785" y="597"/>
                    </a:lnTo>
                    <a:lnTo>
                      <a:pt x="784" y="597"/>
                    </a:lnTo>
                    <a:lnTo>
                      <a:pt x="784" y="597"/>
                    </a:lnTo>
                    <a:lnTo>
                      <a:pt x="784" y="597"/>
                    </a:lnTo>
                    <a:lnTo>
                      <a:pt x="784" y="597"/>
                    </a:lnTo>
                    <a:lnTo>
                      <a:pt x="784" y="597"/>
                    </a:lnTo>
                    <a:lnTo>
                      <a:pt x="784" y="597"/>
                    </a:lnTo>
                    <a:lnTo>
                      <a:pt x="782" y="597"/>
                    </a:lnTo>
                    <a:lnTo>
                      <a:pt x="782" y="597"/>
                    </a:lnTo>
                    <a:lnTo>
                      <a:pt x="782" y="597"/>
                    </a:lnTo>
                    <a:lnTo>
                      <a:pt x="782" y="597"/>
                    </a:lnTo>
                    <a:lnTo>
                      <a:pt x="782" y="597"/>
                    </a:lnTo>
                    <a:lnTo>
                      <a:pt x="782" y="597"/>
                    </a:lnTo>
                    <a:lnTo>
                      <a:pt x="782" y="595"/>
                    </a:lnTo>
                    <a:lnTo>
                      <a:pt x="782" y="595"/>
                    </a:lnTo>
                    <a:lnTo>
                      <a:pt x="782" y="595"/>
                    </a:lnTo>
                    <a:lnTo>
                      <a:pt x="780" y="595"/>
                    </a:lnTo>
                    <a:lnTo>
                      <a:pt x="780" y="594"/>
                    </a:lnTo>
                    <a:lnTo>
                      <a:pt x="780" y="594"/>
                    </a:lnTo>
                    <a:lnTo>
                      <a:pt x="780" y="594"/>
                    </a:lnTo>
                    <a:lnTo>
                      <a:pt x="780" y="594"/>
                    </a:lnTo>
                    <a:lnTo>
                      <a:pt x="780" y="594"/>
                    </a:lnTo>
                    <a:lnTo>
                      <a:pt x="780" y="594"/>
                    </a:lnTo>
                    <a:lnTo>
                      <a:pt x="780" y="594"/>
                    </a:lnTo>
                    <a:lnTo>
                      <a:pt x="780" y="592"/>
                    </a:lnTo>
                    <a:lnTo>
                      <a:pt x="780" y="592"/>
                    </a:lnTo>
                    <a:lnTo>
                      <a:pt x="780" y="592"/>
                    </a:lnTo>
                    <a:lnTo>
                      <a:pt x="778" y="592"/>
                    </a:lnTo>
                    <a:lnTo>
                      <a:pt x="778" y="592"/>
                    </a:lnTo>
                    <a:lnTo>
                      <a:pt x="778" y="592"/>
                    </a:lnTo>
                    <a:lnTo>
                      <a:pt x="778" y="592"/>
                    </a:lnTo>
                    <a:lnTo>
                      <a:pt x="778" y="592"/>
                    </a:lnTo>
                    <a:lnTo>
                      <a:pt x="778" y="592"/>
                    </a:lnTo>
                    <a:lnTo>
                      <a:pt x="776" y="590"/>
                    </a:lnTo>
                    <a:lnTo>
                      <a:pt x="776" y="590"/>
                    </a:lnTo>
                    <a:lnTo>
                      <a:pt x="776" y="592"/>
                    </a:lnTo>
                    <a:lnTo>
                      <a:pt x="776" y="592"/>
                    </a:lnTo>
                    <a:lnTo>
                      <a:pt x="776" y="592"/>
                    </a:lnTo>
                    <a:lnTo>
                      <a:pt x="776" y="592"/>
                    </a:lnTo>
                    <a:lnTo>
                      <a:pt x="776" y="592"/>
                    </a:lnTo>
                    <a:lnTo>
                      <a:pt x="776" y="592"/>
                    </a:lnTo>
                    <a:lnTo>
                      <a:pt x="774" y="592"/>
                    </a:lnTo>
                    <a:lnTo>
                      <a:pt x="774" y="594"/>
                    </a:lnTo>
                    <a:lnTo>
                      <a:pt x="774" y="594"/>
                    </a:lnTo>
                    <a:lnTo>
                      <a:pt x="774" y="594"/>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0"/>
                    </a:lnTo>
                    <a:lnTo>
                      <a:pt x="773" y="590"/>
                    </a:lnTo>
                    <a:lnTo>
                      <a:pt x="771" y="590"/>
                    </a:lnTo>
                    <a:lnTo>
                      <a:pt x="771" y="590"/>
                    </a:lnTo>
                    <a:lnTo>
                      <a:pt x="771" y="590"/>
                    </a:lnTo>
                    <a:lnTo>
                      <a:pt x="771" y="590"/>
                    </a:lnTo>
                    <a:lnTo>
                      <a:pt x="771" y="588"/>
                    </a:lnTo>
                    <a:lnTo>
                      <a:pt x="769" y="588"/>
                    </a:lnTo>
                    <a:lnTo>
                      <a:pt x="769" y="588"/>
                    </a:lnTo>
                    <a:lnTo>
                      <a:pt x="769" y="588"/>
                    </a:lnTo>
                    <a:lnTo>
                      <a:pt x="769" y="588"/>
                    </a:lnTo>
                    <a:lnTo>
                      <a:pt x="769" y="586"/>
                    </a:lnTo>
                    <a:lnTo>
                      <a:pt x="769" y="586"/>
                    </a:lnTo>
                    <a:lnTo>
                      <a:pt x="769" y="586"/>
                    </a:lnTo>
                    <a:lnTo>
                      <a:pt x="769" y="586"/>
                    </a:lnTo>
                    <a:lnTo>
                      <a:pt x="769" y="586"/>
                    </a:lnTo>
                    <a:lnTo>
                      <a:pt x="769" y="586"/>
                    </a:lnTo>
                    <a:lnTo>
                      <a:pt x="769" y="586"/>
                    </a:lnTo>
                    <a:lnTo>
                      <a:pt x="769" y="584"/>
                    </a:lnTo>
                    <a:lnTo>
                      <a:pt x="767" y="584"/>
                    </a:lnTo>
                    <a:lnTo>
                      <a:pt x="767" y="584"/>
                    </a:lnTo>
                    <a:lnTo>
                      <a:pt x="767" y="584"/>
                    </a:lnTo>
                    <a:lnTo>
                      <a:pt x="767" y="584"/>
                    </a:lnTo>
                    <a:lnTo>
                      <a:pt x="767" y="584"/>
                    </a:lnTo>
                    <a:lnTo>
                      <a:pt x="765" y="584"/>
                    </a:lnTo>
                    <a:lnTo>
                      <a:pt x="765" y="583"/>
                    </a:lnTo>
                    <a:lnTo>
                      <a:pt x="765" y="583"/>
                    </a:lnTo>
                    <a:lnTo>
                      <a:pt x="765" y="583"/>
                    </a:lnTo>
                    <a:lnTo>
                      <a:pt x="765" y="583"/>
                    </a:lnTo>
                    <a:lnTo>
                      <a:pt x="767" y="583"/>
                    </a:lnTo>
                    <a:lnTo>
                      <a:pt x="765" y="583"/>
                    </a:lnTo>
                    <a:lnTo>
                      <a:pt x="765" y="583"/>
                    </a:lnTo>
                    <a:lnTo>
                      <a:pt x="765" y="583"/>
                    </a:lnTo>
                    <a:lnTo>
                      <a:pt x="765" y="583"/>
                    </a:lnTo>
                    <a:lnTo>
                      <a:pt x="765" y="581"/>
                    </a:lnTo>
                    <a:lnTo>
                      <a:pt x="765" y="581"/>
                    </a:lnTo>
                    <a:lnTo>
                      <a:pt x="765" y="581"/>
                    </a:lnTo>
                    <a:lnTo>
                      <a:pt x="765" y="581"/>
                    </a:lnTo>
                    <a:lnTo>
                      <a:pt x="764" y="581"/>
                    </a:lnTo>
                    <a:lnTo>
                      <a:pt x="764" y="581"/>
                    </a:lnTo>
                    <a:lnTo>
                      <a:pt x="764" y="581"/>
                    </a:lnTo>
                    <a:lnTo>
                      <a:pt x="764" y="581"/>
                    </a:lnTo>
                    <a:lnTo>
                      <a:pt x="764" y="581"/>
                    </a:lnTo>
                    <a:lnTo>
                      <a:pt x="762" y="579"/>
                    </a:lnTo>
                    <a:lnTo>
                      <a:pt x="762" y="579"/>
                    </a:lnTo>
                    <a:lnTo>
                      <a:pt x="762" y="579"/>
                    </a:lnTo>
                    <a:lnTo>
                      <a:pt x="762" y="579"/>
                    </a:lnTo>
                    <a:lnTo>
                      <a:pt x="762" y="579"/>
                    </a:lnTo>
                    <a:lnTo>
                      <a:pt x="762" y="579"/>
                    </a:lnTo>
                    <a:lnTo>
                      <a:pt x="762" y="579"/>
                    </a:lnTo>
                    <a:lnTo>
                      <a:pt x="762" y="579"/>
                    </a:lnTo>
                    <a:lnTo>
                      <a:pt x="762" y="577"/>
                    </a:lnTo>
                    <a:lnTo>
                      <a:pt x="762" y="577"/>
                    </a:lnTo>
                    <a:lnTo>
                      <a:pt x="760" y="577"/>
                    </a:lnTo>
                    <a:lnTo>
                      <a:pt x="760" y="577"/>
                    </a:lnTo>
                    <a:lnTo>
                      <a:pt x="762" y="577"/>
                    </a:lnTo>
                    <a:lnTo>
                      <a:pt x="762" y="577"/>
                    </a:lnTo>
                    <a:lnTo>
                      <a:pt x="762" y="577"/>
                    </a:lnTo>
                    <a:lnTo>
                      <a:pt x="760" y="577"/>
                    </a:lnTo>
                    <a:lnTo>
                      <a:pt x="760" y="575"/>
                    </a:lnTo>
                    <a:lnTo>
                      <a:pt x="760" y="575"/>
                    </a:lnTo>
                    <a:lnTo>
                      <a:pt x="760" y="575"/>
                    </a:lnTo>
                    <a:lnTo>
                      <a:pt x="760" y="575"/>
                    </a:lnTo>
                    <a:lnTo>
                      <a:pt x="760" y="575"/>
                    </a:lnTo>
                    <a:lnTo>
                      <a:pt x="760" y="575"/>
                    </a:lnTo>
                    <a:lnTo>
                      <a:pt x="760" y="575"/>
                    </a:lnTo>
                    <a:lnTo>
                      <a:pt x="760" y="575"/>
                    </a:lnTo>
                    <a:lnTo>
                      <a:pt x="760" y="575"/>
                    </a:lnTo>
                    <a:lnTo>
                      <a:pt x="760" y="575"/>
                    </a:lnTo>
                    <a:lnTo>
                      <a:pt x="760" y="574"/>
                    </a:lnTo>
                    <a:lnTo>
                      <a:pt x="760" y="574"/>
                    </a:lnTo>
                    <a:lnTo>
                      <a:pt x="760" y="574"/>
                    </a:lnTo>
                    <a:lnTo>
                      <a:pt x="760" y="574"/>
                    </a:lnTo>
                    <a:lnTo>
                      <a:pt x="758" y="574"/>
                    </a:lnTo>
                    <a:lnTo>
                      <a:pt x="758" y="574"/>
                    </a:lnTo>
                    <a:lnTo>
                      <a:pt x="758" y="574"/>
                    </a:lnTo>
                    <a:lnTo>
                      <a:pt x="758" y="574"/>
                    </a:lnTo>
                    <a:lnTo>
                      <a:pt x="756" y="574"/>
                    </a:lnTo>
                    <a:lnTo>
                      <a:pt x="756" y="574"/>
                    </a:lnTo>
                    <a:lnTo>
                      <a:pt x="756" y="574"/>
                    </a:lnTo>
                    <a:lnTo>
                      <a:pt x="756" y="574"/>
                    </a:lnTo>
                    <a:lnTo>
                      <a:pt x="755" y="574"/>
                    </a:lnTo>
                    <a:lnTo>
                      <a:pt x="755" y="572"/>
                    </a:lnTo>
                    <a:lnTo>
                      <a:pt x="755" y="572"/>
                    </a:lnTo>
                    <a:lnTo>
                      <a:pt x="755" y="572"/>
                    </a:lnTo>
                    <a:lnTo>
                      <a:pt x="755" y="572"/>
                    </a:lnTo>
                    <a:lnTo>
                      <a:pt x="755" y="572"/>
                    </a:lnTo>
                    <a:lnTo>
                      <a:pt x="753" y="572"/>
                    </a:lnTo>
                    <a:lnTo>
                      <a:pt x="753" y="572"/>
                    </a:lnTo>
                    <a:lnTo>
                      <a:pt x="753" y="572"/>
                    </a:lnTo>
                    <a:lnTo>
                      <a:pt x="753" y="572"/>
                    </a:lnTo>
                    <a:lnTo>
                      <a:pt x="753" y="572"/>
                    </a:lnTo>
                    <a:lnTo>
                      <a:pt x="753" y="572"/>
                    </a:lnTo>
                    <a:lnTo>
                      <a:pt x="753" y="572"/>
                    </a:lnTo>
                    <a:lnTo>
                      <a:pt x="751" y="572"/>
                    </a:lnTo>
                    <a:lnTo>
                      <a:pt x="751" y="572"/>
                    </a:lnTo>
                    <a:lnTo>
                      <a:pt x="751" y="572"/>
                    </a:lnTo>
                    <a:lnTo>
                      <a:pt x="751" y="570"/>
                    </a:lnTo>
                    <a:lnTo>
                      <a:pt x="751" y="570"/>
                    </a:lnTo>
                    <a:lnTo>
                      <a:pt x="751" y="570"/>
                    </a:lnTo>
                    <a:lnTo>
                      <a:pt x="749" y="570"/>
                    </a:lnTo>
                    <a:lnTo>
                      <a:pt x="749" y="570"/>
                    </a:lnTo>
                    <a:lnTo>
                      <a:pt x="749" y="570"/>
                    </a:lnTo>
                    <a:lnTo>
                      <a:pt x="749" y="570"/>
                    </a:lnTo>
                    <a:lnTo>
                      <a:pt x="749" y="570"/>
                    </a:lnTo>
                    <a:lnTo>
                      <a:pt x="749" y="570"/>
                    </a:lnTo>
                    <a:lnTo>
                      <a:pt x="747" y="570"/>
                    </a:lnTo>
                    <a:lnTo>
                      <a:pt x="747" y="570"/>
                    </a:lnTo>
                    <a:lnTo>
                      <a:pt x="747" y="570"/>
                    </a:lnTo>
                    <a:lnTo>
                      <a:pt x="747" y="570"/>
                    </a:lnTo>
                    <a:lnTo>
                      <a:pt x="747" y="570"/>
                    </a:lnTo>
                    <a:lnTo>
                      <a:pt x="746" y="570"/>
                    </a:lnTo>
                    <a:lnTo>
                      <a:pt x="746" y="570"/>
                    </a:lnTo>
                    <a:lnTo>
                      <a:pt x="746" y="570"/>
                    </a:lnTo>
                    <a:lnTo>
                      <a:pt x="746" y="570"/>
                    </a:lnTo>
                    <a:lnTo>
                      <a:pt x="744" y="570"/>
                    </a:lnTo>
                    <a:lnTo>
                      <a:pt x="744" y="570"/>
                    </a:lnTo>
                    <a:lnTo>
                      <a:pt x="744" y="570"/>
                    </a:lnTo>
                    <a:lnTo>
                      <a:pt x="744" y="572"/>
                    </a:lnTo>
                    <a:lnTo>
                      <a:pt x="744" y="572"/>
                    </a:lnTo>
                    <a:lnTo>
                      <a:pt x="744" y="570"/>
                    </a:lnTo>
                    <a:lnTo>
                      <a:pt x="742" y="570"/>
                    </a:lnTo>
                    <a:lnTo>
                      <a:pt x="742" y="570"/>
                    </a:lnTo>
                    <a:lnTo>
                      <a:pt x="742" y="570"/>
                    </a:lnTo>
                    <a:lnTo>
                      <a:pt x="742" y="570"/>
                    </a:lnTo>
                    <a:lnTo>
                      <a:pt x="742" y="570"/>
                    </a:lnTo>
                    <a:lnTo>
                      <a:pt x="740" y="570"/>
                    </a:lnTo>
                    <a:lnTo>
                      <a:pt x="740" y="570"/>
                    </a:lnTo>
                    <a:lnTo>
                      <a:pt x="740" y="570"/>
                    </a:lnTo>
                    <a:lnTo>
                      <a:pt x="740" y="572"/>
                    </a:lnTo>
                    <a:lnTo>
                      <a:pt x="740" y="572"/>
                    </a:lnTo>
                    <a:lnTo>
                      <a:pt x="737" y="572"/>
                    </a:lnTo>
                    <a:lnTo>
                      <a:pt x="737" y="572"/>
                    </a:lnTo>
                    <a:lnTo>
                      <a:pt x="737" y="570"/>
                    </a:lnTo>
                    <a:lnTo>
                      <a:pt x="737" y="570"/>
                    </a:lnTo>
                    <a:lnTo>
                      <a:pt x="737" y="570"/>
                    </a:lnTo>
                    <a:lnTo>
                      <a:pt x="737" y="570"/>
                    </a:lnTo>
                    <a:lnTo>
                      <a:pt x="737" y="570"/>
                    </a:lnTo>
                    <a:lnTo>
                      <a:pt x="735" y="570"/>
                    </a:lnTo>
                    <a:lnTo>
                      <a:pt x="735" y="572"/>
                    </a:lnTo>
                    <a:lnTo>
                      <a:pt x="735" y="572"/>
                    </a:lnTo>
                    <a:lnTo>
                      <a:pt x="735" y="572"/>
                    </a:lnTo>
                    <a:lnTo>
                      <a:pt x="735" y="572"/>
                    </a:lnTo>
                    <a:lnTo>
                      <a:pt x="735" y="572"/>
                    </a:lnTo>
                    <a:lnTo>
                      <a:pt x="735" y="574"/>
                    </a:lnTo>
                    <a:lnTo>
                      <a:pt x="735" y="574"/>
                    </a:lnTo>
                    <a:lnTo>
                      <a:pt x="735" y="574"/>
                    </a:lnTo>
                    <a:lnTo>
                      <a:pt x="735" y="575"/>
                    </a:lnTo>
                    <a:lnTo>
                      <a:pt x="735" y="575"/>
                    </a:lnTo>
                    <a:lnTo>
                      <a:pt x="735" y="575"/>
                    </a:lnTo>
                    <a:lnTo>
                      <a:pt x="735" y="577"/>
                    </a:lnTo>
                    <a:lnTo>
                      <a:pt x="733" y="575"/>
                    </a:lnTo>
                    <a:lnTo>
                      <a:pt x="733" y="575"/>
                    </a:lnTo>
                    <a:lnTo>
                      <a:pt x="733" y="575"/>
                    </a:lnTo>
                    <a:lnTo>
                      <a:pt x="733" y="577"/>
                    </a:lnTo>
                    <a:lnTo>
                      <a:pt x="733" y="577"/>
                    </a:lnTo>
                    <a:lnTo>
                      <a:pt x="733" y="577"/>
                    </a:lnTo>
                    <a:lnTo>
                      <a:pt x="733" y="577"/>
                    </a:lnTo>
                    <a:lnTo>
                      <a:pt x="733" y="577"/>
                    </a:lnTo>
                    <a:lnTo>
                      <a:pt x="731" y="577"/>
                    </a:lnTo>
                    <a:lnTo>
                      <a:pt x="731" y="577"/>
                    </a:lnTo>
                    <a:lnTo>
                      <a:pt x="731" y="577"/>
                    </a:lnTo>
                    <a:lnTo>
                      <a:pt x="731" y="577"/>
                    </a:lnTo>
                    <a:lnTo>
                      <a:pt x="731" y="577"/>
                    </a:lnTo>
                    <a:lnTo>
                      <a:pt x="731" y="577"/>
                    </a:lnTo>
                    <a:lnTo>
                      <a:pt x="731" y="577"/>
                    </a:lnTo>
                    <a:lnTo>
                      <a:pt x="731" y="577"/>
                    </a:lnTo>
                    <a:lnTo>
                      <a:pt x="729" y="577"/>
                    </a:lnTo>
                    <a:lnTo>
                      <a:pt x="729" y="577"/>
                    </a:lnTo>
                    <a:lnTo>
                      <a:pt x="729" y="577"/>
                    </a:lnTo>
                    <a:lnTo>
                      <a:pt x="729" y="575"/>
                    </a:lnTo>
                    <a:lnTo>
                      <a:pt x="729" y="575"/>
                    </a:lnTo>
                    <a:lnTo>
                      <a:pt x="729" y="575"/>
                    </a:lnTo>
                    <a:lnTo>
                      <a:pt x="729" y="575"/>
                    </a:lnTo>
                    <a:lnTo>
                      <a:pt x="727" y="575"/>
                    </a:lnTo>
                    <a:lnTo>
                      <a:pt x="727" y="575"/>
                    </a:lnTo>
                    <a:lnTo>
                      <a:pt x="727" y="575"/>
                    </a:lnTo>
                    <a:lnTo>
                      <a:pt x="727" y="575"/>
                    </a:lnTo>
                    <a:lnTo>
                      <a:pt x="727" y="575"/>
                    </a:lnTo>
                    <a:lnTo>
                      <a:pt x="727" y="575"/>
                    </a:lnTo>
                    <a:lnTo>
                      <a:pt x="727" y="575"/>
                    </a:lnTo>
                    <a:lnTo>
                      <a:pt x="726" y="575"/>
                    </a:lnTo>
                    <a:lnTo>
                      <a:pt x="726" y="577"/>
                    </a:lnTo>
                    <a:lnTo>
                      <a:pt x="726" y="577"/>
                    </a:lnTo>
                    <a:lnTo>
                      <a:pt x="726" y="577"/>
                    </a:lnTo>
                    <a:lnTo>
                      <a:pt x="726" y="577"/>
                    </a:lnTo>
                    <a:lnTo>
                      <a:pt x="726" y="577"/>
                    </a:lnTo>
                    <a:lnTo>
                      <a:pt x="726" y="577"/>
                    </a:lnTo>
                    <a:lnTo>
                      <a:pt x="726" y="577"/>
                    </a:lnTo>
                    <a:lnTo>
                      <a:pt x="726" y="579"/>
                    </a:lnTo>
                    <a:lnTo>
                      <a:pt x="726" y="579"/>
                    </a:lnTo>
                    <a:lnTo>
                      <a:pt x="726" y="579"/>
                    </a:lnTo>
                    <a:lnTo>
                      <a:pt x="724" y="579"/>
                    </a:lnTo>
                    <a:lnTo>
                      <a:pt x="724" y="579"/>
                    </a:lnTo>
                    <a:lnTo>
                      <a:pt x="724" y="579"/>
                    </a:lnTo>
                    <a:lnTo>
                      <a:pt x="724" y="579"/>
                    </a:lnTo>
                    <a:lnTo>
                      <a:pt x="724" y="579"/>
                    </a:lnTo>
                    <a:lnTo>
                      <a:pt x="722" y="579"/>
                    </a:lnTo>
                    <a:lnTo>
                      <a:pt x="722" y="579"/>
                    </a:lnTo>
                    <a:lnTo>
                      <a:pt x="722" y="579"/>
                    </a:lnTo>
                    <a:lnTo>
                      <a:pt x="722" y="581"/>
                    </a:lnTo>
                    <a:lnTo>
                      <a:pt x="720" y="583"/>
                    </a:lnTo>
                    <a:lnTo>
                      <a:pt x="720" y="583"/>
                    </a:lnTo>
                    <a:lnTo>
                      <a:pt x="720" y="583"/>
                    </a:lnTo>
                    <a:lnTo>
                      <a:pt x="720" y="583"/>
                    </a:lnTo>
                    <a:lnTo>
                      <a:pt x="720" y="583"/>
                    </a:lnTo>
                    <a:lnTo>
                      <a:pt x="720" y="583"/>
                    </a:lnTo>
                    <a:lnTo>
                      <a:pt x="718" y="583"/>
                    </a:lnTo>
                    <a:lnTo>
                      <a:pt x="718" y="583"/>
                    </a:lnTo>
                    <a:lnTo>
                      <a:pt x="718" y="583"/>
                    </a:lnTo>
                    <a:lnTo>
                      <a:pt x="718" y="583"/>
                    </a:lnTo>
                    <a:lnTo>
                      <a:pt x="718" y="583"/>
                    </a:lnTo>
                    <a:lnTo>
                      <a:pt x="718" y="583"/>
                    </a:lnTo>
                    <a:lnTo>
                      <a:pt x="717" y="583"/>
                    </a:lnTo>
                    <a:lnTo>
                      <a:pt x="717" y="584"/>
                    </a:lnTo>
                    <a:lnTo>
                      <a:pt x="717" y="584"/>
                    </a:lnTo>
                    <a:lnTo>
                      <a:pt x="715" y="586"/>
                    </a:lnTo>
                    <a:lnTo>
                      <a:pt x="715" y="586"/>
                    </a:lnTo>
                    <a:lnTo>
                      <a:pt x="715" y="586"/>
                    </a:lnTo>
                    <a:lnTo>
                      <a:pt x="715" y="586"/>
                    </a:lnTo>
                    <a:lnTo>
                      <a:pt x="713" y="586"/>
                    </a:lnTo>
                    <a:lnTo>
                      <a:pt x="713" y="586"/>
                    </a:lnTo>
                    <a:lnTo>
                      <a:pt x="713" y="586"/>
                    </a:lnTo>
                    <a:lnTo>
                      <a:pt x="713" y="586"/>
                    </a:lnTo>
                    <a:lnTo>
                      <a:pt x="713" y="586"/>
                    </a:lnTo>
                    <a:lnTo>
                      <a:pt x="711" y="586"/>
                    </a:lnTo>
                    <a:lnTo>
                      <a:pt x="711" y="586"/>
                    </a:lnTo>
                    <a:lnTo>
                      <a:pt x="711" y="586"/>
                    </a:lnTo>
                    <a:lnTo>
                      <a:pt x="711" y="586"/>
                    </a:lnTo>
                    <a:lnTo>
                      <a:pt x="709" y="586"/>
                    </a:lnTo>
                    <a:lnTo>
                      <a:pt x="709" y="586"/>
                    </a:lnTo>
                    <a:lnTo>
                      <a:pt x="709" y="586"/>
                    </a:lnTo>
                    <a:lnTo>
                      <a:pt x="708" y="586"/>
                    </a:lnTo>
                    <a:lnTo>
                      <a:pt x="708" y="586"/>
                    </a:lnTo>
                    <a:lnTo>
                      <a:pt x="708" y="586"/>
                    </a:lnTo>
                    <a:lnTo>
                      <a:pt x="708" y="586"/>
                    </a:lnTo>
                    <a:lnTo>
                      <a:pt x="708" y="586"/>
                    </a:lnTo>
                    <a:lnTo>
                      <a:pt x="708" y="586"/>
                    </a:lnTo>
                    <a:lnTo>
                      <a:pt x="708" y="586"/>
                    </a:lnTo>
                    <a:lnTo>
                      <a:pt x="708" y="586"/>
                    </a:lnTo>
                    <a:lnTo>
                      <a:pt x="708" y="588"/>
                    </a:lnTo>
                    <a:lnTo>
                      <a:pt x="708" y="588"/>
                    </a:lnTo>
                    <a:lnTo>
                      <a:pt x="708" y="588"/>
                    </a:lnTo>
                    <a:lnTo>
                      <a:pt x="708" y="588"/>
                    </a:lnTo>
                    <a:lnTo>
                      <a:pt x="708" y="588"/>
                    </a:lnTo>
                    <a:lnTo>
                      <a:pt x="708" y="588"/>
                    </a:lnTo>
                    <a:lnTo>
                      <a:pt x="708" y="588"/>
                    </a:lnTo>
                    <a:lnTo>
                      <a:pt x="706" y="588"/>
                    </a:lnTo>
                    <a:lnTo>
                      <a:pt x="706" y="588"/>
                    </a:lnTo>
                    <a:lnTo>
                      <a:pt x="706" y="588"/>
                    </a:lnTo>
                    <a:lnTo>
                      <a:pt x="706" y="588"/>
                    </a:lnTo>
                    <a:lnTo>
                      <a:pt x="706" y="588"/>
                    </a:lnTo>
                    <a:lnTo>
                      <a:pt x="706" y="588"/>
                    </a:lnTo>
                    <a:lnTo>
                      <a:pt x="704" y="588"/>
                    </a:lnTo>
                    <a:lnTo>
                      <a:pt x="704" y="588"/>
                    </a:lnTo>
                    <a:lnTo>
                      <a:pt x="704" y="588"/>
                    </a:lnTo>
                    <a:lnTo>
                      <a:pt x="704" y="586"/>
                    </a:lnTo>
                    <a:lnTo>
                      <a:pt x="704" y="586"/>
                    </a:lnTo>
                    <a:lnTo>
                      <a:pt x="704" y="586"/>
                    </a:lnTo>
                    <a:lnTo>
                      <a:pt x="704" y="586"/>
                    </a:lnTo>
                    <a:lnTo>
                      <a:pt x="704" y="586"/>
                    </a:lnTo>
                    <a:lnTo>
                      <a:pt x="704" y="586"/>
                    </a:lnTo>
                    <a:lnTo>
                      <a:pt x="704" y="584"/>
                    </a:lnTo>
                    <a:lnTo>
                      <a:pt x="702" y="584"/>
                    </a:lnTo>
                    <a:lnTo>
                      <a:pt x="702" y="584"/>
                    </a:lnTo>
                    <a:lnTo>
                      <a:pt x="702" y="584"/>
                    </a:lnTo>
                    <a:lnTo>
                      <a:pt x="702" y="584"/>
                    </a:lnTo>
                    <a:lnTo>
                      <a:pt x="700" y="584"/>
                    </a:lnTo>
                    <a:lnTo>
                      <a:pt x="700" y="584"/>
                    </a:lnTo>
                    <a:lnTo>
                      <a:pt x="700" y="584"/>
                    </a:lnTo>
                    <a:lnTo>
                      <a:pt x="700" y="584"/>
                    </a:lnTo>
                    <a:lnTo>
                      <a:pt x="700" y="584"/>
                    </a:lnTo>
                    <a:lnTo>
                      <a:pt x="699" y="584"/>
                    </a:lnTo>
                    <a:lnTo>
                      <a:pt x="699" y="584"/>
                    </a:lnTo>
                    <a:lnTo>
                      <a:pt x="699" y="583"/>
                    </a:lnTo>
                    <a:lnTo>
                      <a:pt x="699" y="583"/>
                    </a:lnTo>
                    <a:lnTo>
                      <a:pt x="699" y="583"/>
                    </a:lnTo>
                    <a:lnTo>
                      <a:pt x="699" y="583"/>
                    </a:lnTo>
                    <a:lnTo>
                      <a:pt x="699" y="583"/>
                    </a:lnTo>
                    <a:lnTo>
                      <a:pt x="699" y="583"/>
                    </a:lnTo>
                    <a:lnTo>
                      <a:pt x="697" y="583"/>
                    </a:lnTo>
                    <a:lnTo>
                      <a:pt x="697" y="583"/>
                    </a:lnTo>
                    <a:lnTo>
                      <a:pt x="697" y="583"/>
                    </a:lnTo>
                    <a:lnTo>
                      <a:pt x="697" y="583"/>
                    </a:lnTo>
                    <a:lnTo>
                      <a:pt x="697" y="583"/>
                    </a:lnTo>
                    <a:lnTo>
                      <a:pt x="697" y="583"/>
                    </a:lnTo>
                    <a:lnTo>
                      <a:pt x="697" y="583"/>
                    </a:lnTo>
                    <a:lnTo>
                      <a:pt x="697" y="583"/>
                    </a:lnTo>
                    <a:lnTo>
                      <a:pt x="695" y="583"/>
                    </a:lnTo>
                    <a:lnTo>
                      <a:pt x="695" y="583"/>
                    </a:lnTo>
                    <a:lnTo>
                      <a:pt x="695" y="583"/>
                    </a:lnTo>
                    <a:lnTo>
                      <a:pt x="695" y="583"/>
                    </a:lnTo>
                    <a:lnTo>
                      <a:pt x="695" y="583"/>
                    </a:lnTo>
                    <a:lnTo>
                      <a:pt x="697" y="581"/>
                    </a:lnTo>
                    <a:lnTo>
                      <a:pt x="697" y="581"/>
                    </a:lnTo>
                    <a:lnTo>
                      <a:pt x="697" y="581"/>
                    </a:lnTo>
                    <a:lnTo>
                      <a:pt x="697" y="581"/>
                    </a:lnTo>
                    <a:lnTo>
                      <a:pt x="697" y="581"/>
                    </a:lnTo>
                    <a:lnTo>
                      <a:pt x="697" y="579"/>
                    </a:lnTo>
                    <a:lnTo>
                      <a:pt x="697" y="579"/>
                    </a:lnTo>
                    <a:lnTo>
                      <a:pt x="697" y="579"/>
                    </a:lnTo>
                    <a:lnTo>
                      <a:pt x="697" y="579"/>
                    </a:lnTo>
                    <a:lnTo>
                      <a:pt x="697" y="579"/>
                    </a:lnTo>
                    <a:lnTo>
                      <a:pt x="697" y="579"/>
                    </a:lnTo>
                    <a:lnTo>
                      <a:pt x="697" y="579"/>
                    </a:lnTo>
                    <a:lnTo>
                      <a:pt x="697" y="579"/>
                    </a:lnTo>
                    <a:lnTo>
                      <a:pt x="697" y="579"/>
                    </a:lnTo>
                    <a:lnTo>
                      <a:pt x="695" y="577"/>
                    </a:lnTo>
                    <a:lnTo>
                      <a:pt x="695" y="577"/>
                    </a:lnTo>
                    <a:lnTo>
                      <a:pt x="695" y="577"/>
                    </a:lnTo>
                    <a:lnTo>
                      <a:pt x="695" y="577"/>
                    </a:lnTo>
                    <a:lnTo>
                      <a:pt x="695" y="577"/>
                    </a:lnTo>
                    <a:lnTo>
                      <a:pt x="695" y="577"/>
                    </a:lnTo>
                    <a:lnTo>
                      <a:pt x="693" y="577"/>
                    </a:lnTo>
                    <a:lnTo>
                      <a:pt x="693" y="577"/>
                    </a:lnTo>
                    <a:lnTo>
                      <a:pt x="693" y="577"/>
                    </a:lnTo>
                    <a:lnTo>
                      <a:pt x="693" y="579"/>
                    </a:lnTo>
                    <a:lnTo>
                      <a:pt x="693" y="579"/>
                    </a:lnTo>
                    <a:lnTo>
                      <a:pt x="693" y="579"/>
                    </a:lnTo>
                    <a:lnTo>
                      <a:pt x="693" y="579"/>
                    </a:lnTo>
                    <a:lnTo>
                      <a:pt x="691" y="579"/>
                    </a:lnTo>
                    <a:lnTo>
                      <a:pt x="691" y="579"/>
                    </a:lnTo>
                    <a:lnTo>
                      <a:pt x="691" y="581"/>
                    </a:lnTo>
                    <a:lnTo>
                      <a:pt x="691" y="581"/>
                    </a:lnTo>
                    <a:lnTo>
                      <a:pt x="689" y="581"/>
                    </a:lnTo>
                    <a:lnTo>
                      <a:pt x="689" y="579"/>
                    </a:lnTo>
                    <a:lnTo>
                      <a:pt x="689" y="579"/>
                    </a:lnTo>
                    <a:lnTo>
                      <a:pt x="689" y="579"/>
                    </a:lnTo>
                    <a:lnTo>
                      <a:pt x="689" y="579"/>
                    </a:lnTo>
                    <a:lnTo>
                      <a:pt x="691" y="579"/>
                    </a:lnTo>
                    <a:lnTo>
                      <a:pt x="691" y="579"/>
                    </a:lnTo>
                    <a:lnTo>
                      <a:pt x="691" y="579"/>
                    </a:lnTo>
                    <a:lnTo>
                      <a:pt x="691" y="579"/>
                    </a:lnTo>
                    <a:lnTo>
                      <a:pt x="691" y="579"/>
                    </a:lnTo>
                    <a:lnTo>
                      <a:pt x="689" y="577"/>
                    </a:lnTo>
                    <a:lnTo>
                      <a:pt x="689" y="579"/>
                    </a:lnTo>
                    <a:lnTo>
                      <a:pt x="689" y="579"/>
                    </a:lnTo>
                    <a:lnTo>
                      <a:pt x="688" y="579"/>
                    </a:lnTo>
                    <a:lnTo>
                      <a:pt x="688" y="579"/>
                    </a:lnTo>
                    <a:lnTo>
                      <a:pt x="688" y="579"/>
                    </a:lnTo>
                    <a:lnTo>
                      <a:pt x="688" y="579"/>
                    </a:lnTo>
                    <a:lnTo>
                      <a:pt x="688" y="579"/>
                    </a:lnTo>
                    <a:lnTo>
                      <a:pt x="688" y="579"/>
                    </a:lnTo>
                    <a:lnTo>
                      <a:pt x="688" y="579"/>
                    </a:lnTo>
                    <a:lnTo>
                      <a:pt x="688" y="579"/>
                    </a:lnTo>
                    <a:lnTo>
                      <a:pt x="686" y="579"/>
                    </a:lnTo>
                    <a:lnTo>
                      <a:pt x="686" y="579"/>
                    </a:lnTo>
                    <a:lnTo>
                      <a:pt x="686" y="577"/>
                    </a:lnTo>
                    <a:lnTo>
                      <a:pt x="686" y="577"/>
                    </a:lnTo>
                    <a:lnTo>
                      <a:pt x="686" y="577"/>
                    </a:lnTo>
                    <a:lnTo>
                      <a:pt x="686" y="577"/>
                    </a:lnTo>
                    <a:lnTo>
                      <a:pt x="686" y="577"/>
                    </a:lnTo>
                    <a:lnTo>
                      <a:pt x="686" y="577"/>
                    </a:lnTo>
                    <a:lnTo>
                      <a:pt x="688" y="577"/>
                    </a:lnTo>
                    <a:lnTo>
                      <a:pt x="688" y="577"/>
                    </a:lnTo>
                    <a:lnTo>
                      <a:pt x="688" y="577"/>
                    </a:lnTo>
                    <a:lnTo>
                      <a:pt x="688" y="577"/>
                    </a:lnTo>
                    <a:lnTo>
                      <a:pt x="688" y="575"/>
                    </a:lnTo>
                    <a:lnTo>
                      <a:pt x="688" y="575"/>
                    </a:lnTo>
                    <a:lnTo>
                      <a:pt x="688" y="575"/>
                    </a:lnTo>
                    <a:lnTo>
                      <a:pt x="688" y="575"/>
                    </a:lnTo>
                    <a:lnTo>
                      <a:pt x="688" y="575"/>
                    </a:lnTo>
                    <a:lnTo>
                      <a:pt x="688" y="575"/>
                    </a:lnTo>
                    <a:lnTo>
                      <a:pt x="688" y="575"/>
                    </a:lnTo>
                    <a:lnTo>
                      <a:pt x="688" y="574"/>
                    </a:lnTo>
                    <a:lnTo>
                      <a:pt x="688" y="574"/>
                    </a:lnTo>
                    <a:lnTo>
                      <a:pt x="688" y="574"/>
                    </a:lnTo>
                    <a:lnTo>
                      <a:pt x="688" y="574"/>
                    </a:lnTo>
                    <a:lnTo>
                      <a:pt x="688" y="574"/>
                    </a:lnTo>
                    <a:lnTo>
                      <a:pt x="688" y="574"/>
                    </a:lnTo>
                    <a:lnTo>
                      <a:pt x="688" y="574"/>
                    </a:lnTo>
                    <a:lnTo>
                      <a:pt x="688" y="572"/>
                    </a:lnTo>
                    <a:lnTo>
                      <a:pt x="688" y="572"/>
                    </a:lnTo>
                    <a:lnTo>
                      <a:pt x="688" y="572"/>
                    </a:lnTo>
                    <a:lnTo>
                      <a:pt x="688" y="572"/>
                    </a:lnTo>
                    <a:lnTo>
                      <a:pt x="689" y="572"/>
                    </a:lnTo>
                    <a:lnTo>
                      <a:pt x="689" y="572"/>
                    </a:lnTo>
                    <a:lnTo>
                      <a:pt x="689" y="570"/>
                    </a:lnTo>
                    <a:lnTo>
                      <a:pt x="689" y="570"/>
                    </a:lnTo>
                    <a:lnTo>
                      <a:pt x="688" y="570"/>
                    </a:lnTo>
                    <a:lnTo>
                      <a:pt x="688" y="570"/>
                    </a:lnTo>
                    <a:lnTo>
                      <a:pt x="688" y="570"/>
                    </a:lnTo>
                    <a:lnTo>
                      <a:pt x="688" y="570"/>
                    </a:lnTo>
                    <a:lnTo>
                      <a:pt x="689" y="570"/>
                    </a:lnTo>
                    <a:lnTo>
                      <a:pt x="689" y="568"/>
                    </a:lnTo>
                    <a:lnTo>
                      <a:pt x="689" y="568"/>
                    </a:lnTo>
                    <a:lnTo>
                      <a:pt x="689" y="568"/>
                    </a:lnTo>
                    <a:lnTo>
                      <a:pt x="688" y="568"/>
                    </a:lnTo>
                    <a:lnTo>
                      <a:pt x="689" y="568"/>
                    </a:lnTo>
                    <a:lnTo>
                      <a:pt x="689" y="568"/>
                    </a:lnTo>
                    <a:lnTo>
                      <a:pt x="689" y="568"/>
                    </a:lnTo>
                    <a:lnTo>
                      <a:pt x="689" y="568"/>
                    </a:lnTo>
                    <a:lnTo>
                      <a:pt x="689" y="566"/>
                    </a:lnTo>
                    <a:lnTo>
                      <a:pt x="689" y="566"/>
                    </a:lnTo>
                    <a:lnTo>
                      <a:pt x="691" y="566"/>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3" y="565"/>
                    </a:lnTo>
                    <a:lnTo>
                      <a:pt x="693" y="565"/>
                    </a:lnTo>
                    <a:lnTo>
                      <a:pt x="693" y="565"/>
                    </a:lnTo>
                    <a:lnTo>
                      <a:pt x="693" y="565"/>
                    </a:lnTo>
                    <a:lnTo>
                      <a:pt x="693" y="565"/>
                    </a:lnTo>
                    <a:lnTo>
                      <a:pt x="693" y="565"/>
                    </a:lnTo>
                    <a:lnTo>
                      <a:pt x="693" y="565"/>
                    </a:lnTo>
                    <a:lnTo>
                      <a:pt x="693" y="565"/>
                    </a:lnTo>
                    <a:lnTo>
                      <a:pt x="693" y="565"/>
                    </a:lnTo>
                    <a:lnTo>
                      <a:pt x="695" y="565"/>
                    </a:lnTo>
                    <a:lnTo>
                      <a:pt x="695" y="563"/>
                    </a:lnTo>
                    <a:lnTo>
                      <a:pt x="695" y="563"/>
                    </a:lnTo>
                    <a:lnTo>
                      <a:pt x="695" y="563"/>
                    </a:lnTo>
                    <a:lnTo>
                      <a:pt x="695" y="563"/>
                    </a:lnTo>
                    <a:lnTo>
                      <a:pt x="695" y="561"/>
                    </a:lnTo>
                    <a:lnTo>
                      <a:pt x="695" y="561"/>
                    </a:lnTo>
                    <a:lnTo>
                      <a:pt x="695" y="561"/>
                    </a:lnTo>
                    <a:lnTo>
                      <a:pt x="695" y="561"/>
                    </a:lnTo>
                    <a:lnTo>
                      <a:pt x="695" y="561"/>
                    </a:lnTo>
                    <a:lnTo>
                      <a:pt x="695" y="561"/>
                    </a:lnTo>
                    <a:lnTo>
                      <a:pt x="695" y="561"/>
                    </a:lnTo>
                    <a:lnTo>
                      <a:pt x="695" y="559"/>
                    </a:lnTo>
                    <a:lnTo>
                      <a:pt x="695" y="559"/>
                    </a:lnTo>
                    <a:lnTo>
                      <a:pt x="695" y="559"/>
                    </a:lnTo>
                    <a:lnTo>
                      <a:pt x="695" y="559"/>
                    </a:lnTo>
                    <a:lnTo>
                      <a:pt x="695" y="559"/>
                    </a:lnTo>
                    <a:lnTo>
                      <a:pt x="695" y="559"/>
                    </a:lnTo>
                    <a:lnTo>
                      <a:pt x="695" y="559"/>
                    </a:lnTo>
                    <a:lnTo>
                      <a:pt x="695" y="559"/>
                    </a:lnTo>
                    <a:lnTo>
                      <a:pt x="695" y="559"/>
                    </a:lnTo>
                    <a:lnTo>
                      <a:pt x="695" y="559"/>
                    </a:lnTo>
                    <a:lnTo>
                      <a:pt x="695" y="557"/>
                    </a:lnTo>
                    <a:lnTo>
                      <a:pt x="695" y="557"/>
                    </a:lnTo>
                    <a:lnTo>
                      <a:pt x="695" y="557"/>
                    </a:lnTo>
                    <a:lnTo>
                      <a:pt x="695" y="557"/>
                    </a:lnTo>
                    <a:lnTo>
                      <a:pt x="695" y="557"/>
                    </a:lnTo>
                    <a:lnTo>
                      <a:pt x="695" y="557"/>
                    </a:lnTo>
                    <a:lnTo>
                      <a:pt x="695" y="557"/>
                    </a:lnTo>
                    <a:lnTo>
                      <a:pt x="695" y="557"/>
                    </a:lnTo>
                    <a:lnTo>
                      <a:pt x="695" y="556"/>
                    </a:lnTo>
                    <a:lnTo>
                      <a:pt x="695" y="556"/>
                    </a:lnTo>
                    <a:lnTo>
                      <a:pt x="695" y="556"/>
                    </a:lnTo>
                    <a:lnTo>
                      <a:pt x="695" y="556"/>
                    </a:lnTo>
                    <a:lnTo>
                      <a:pt x="695" y="556"/>
                    </a:lnTo>
                    <a:lnTo>
                      <a:pt x="697" y="556"/>
                    </a:lnTo>
                    <a:lnTo>
                      <a:pt x="697" y="556"/>
                    </a:lnTo>
                    <a:lnTo>
                      <a:pt x="695" y="556"/>
                    </a:lnTo>
                    <a:lnTo>
                      <a:pt x="695" y="556"/>
                    </a:lnTo>
                    <a:lnTo>
                      <a:pt x="695" y="554"/>
                    </a:lnTo>
                    <a:lnTo>
                      <a:pt x="695" y="554"/>
                    </a:lnTo>
                    <a:lnTo>
                      <a:pt x="695" y="554"/>
                    </a:lnTo>
                    <a:lnTo>
                      <a:pt x="695" y="554"/>
                    </a:lnTo>
                    <a:lnTo>
                      <a:pt x="695" y="554"/>
                    </a:lnTo>
                    <a:lnTo>
                      <a:pt x="695" y="552"/>
                    </a:lnTo>
                    <a:lnTo>
                      <a:pt x="695" y="552"/>
                    </a:lnTo>
                    <a:lnTo>
                      <a:pt x="695" y="552"/>
                    </a:lnTo>
                    <a:lnTo>
                      <a:pt x="697" y="552"/>
                    </a:lnTo>
                    <a:lnTo>
                      <a:pt x="697" y="552"/>
                    </a:lnTo>
                    <a:lnTo>
                      <a:pt x="697" y="552"/>
                    </a:lnTo>
                    <a:lnTo>
                      <a:pt x="697" y="552"/>
                    </a:lnTo>
                    <a:lnTo>
                      <a:pt x="697" y="552"/>
                    </a:lnTo>
                    <a:lnTo>
                      <a:pt x="697" y="552"/>
                    </a:lnTo>
                    <a:lnTo>
                      <a:pt x="697" y="552"/>
                    </a:lnTo>
                    <a:lnTo>
                      <a:pt x="697" y="550"/>
                    </a:lnTo>
                    <a:lnTo>
                      <a:pt x="697" y="550"/>
                    </a:lnTo>
                    <a:lnTo>
                      <a:pt x="697" y="550"/>
                    </a:lnTo>
                    <a:lnTo>
                      <a:pt x="697" y="550"/>
                    </a:lnTo>
                    <a:lnTo>
                      <a:pt x="697" y="550"/>
                    </a:lnTo>
                    <a:lnTo>
                      <a:pt x="697" y="550"/>
                    </a:lnTo>
                    <a:lnTo>
                      <a:pt x="699" y="550"/>
                    </a:lnTo>
                    <a:lnTo>
                      <a:pt x="699" y="550"/>
                    </a:lnTo>
                    <a:lnTo>
                      <a:pt x="699" y="550"/>
                    </a:lnTo>
                    <a:lnTo>
                      <a:pt x="699" y="550"/>
                    </a:lnTo>
                    <a:lnTo>
                      <a:pt x="699" y="548"/>
                    </a:lnTo>
                    <a:lnTo>
                      <a:pt x="699" y="548"/>
                    </a:lnTo>
                    <a:lnTo>
                      <a:pt x="699" y="548"/>
                    </a:lnTo>
                    <a:lnTo>
                      <a:pt x="699" y="548"/>
                    </a:lnTo>
                    <a:lnTo>
                      <a:pt x="699" y="548"/>
                    </a:lnTo>
                    <a:lnTo>
                      <a:pt x="699" y="548"/>
                    </a:lnTo>
                    <a:lnTo>
                      <a:pt x="699" y="546"/>
                    </a:lnTo>
                    <a:lnTo>
                      <a:pt x="699" y="546"/>
                    </a:lnTo>
                    <a:lnTo>
                      <a:pt x="699" y="546"/>
                    </a:lnTo>
                    <a:lnTo>
                      <a:pt x="699" y="546"/>
                    </a:lnTo>
                    <a:lnTo>
                      <a:pt x="699" y="546"/>
                    </a:lnTo>
                    <a:lnTo>
                      <a:pt x="699" y="546"/>
                    </a:lnTo>
                    <a:lnTo>
                      <a:pt x="699" y="545"/>
                    </a:lnTo>
                    <a:lnTo>
                      <a:pt x="699" y="545"/>
                    </a:lnTo>
                    <a:lnTo>
                      <a:pt x="697" y="545"/>
                    </a:lnTo>
                    <a:lnTo>
                      <a:pt x="697" y="545"/>
                    </a:lnTo>
                    <a:lnTo>
                      <a:pt x="697" y="545"/>
                    </a:lnTo>
                    <a:lnTo>
                      <a:pt x="697" y="545"/>
                    </a:lnTo>
                    <a:lnTo>
                      <a:pt x="697" y="545"/>
                    </a:lnTo>
                    <a:lnTo>
                      <a:pt x="697" y="543"/>
                    </a:lnTo>
                    <a:lnTo>
                      <a:pt x="697" y="543"/>
                    </a:lnTo>
                    <a:lnTo>
                      <a:pt x="697" y="543"/>
                    </a:lnTo>
                    <a:lnTo>
                      <a:pt x="695" y="543"/>
                    </a:lnTo>
                    <a:lnTo>
                      <a:pt x="695" y="543"/>
                    </a:lnTo>
                    <a:lnTo>
                      <a:pt x="695" y="543"/>
                    </a:lnTo>
                    <a:lnTo>
                      <a:pt x="695" y="543"/>
                    </a:lnTo>
                    <a:lnTo>
                      <a:pt x="695" y="543"/>
                    </a:lnTo>
                    <a:lnTo>
                      <a:pt x="695" y="541"/>
                    </a:lnTo>
                    <a:lnTo>
                      <a:pt x="695" y="541"/>
                    </a:lnTo>
                    <a:lnTo>
                      <a:pt x="695" y="541"/>
                    </a:lnTo>
                    <a:lnTo>
                      <a:pt x="695" y="541"/>
                    </a:lnTo>
                    <a:lnTo>
                      <a:pt x="695" y="541"/>
                    </a:lnTo>
                    <a:lnTo>
                      <a:pt x="695" y="541"/>
                    </a:lnTo>
                    <a:lnTo>
                      <a:pt x="695" y="541"/>
                    </a:lnTo>
                    <a:lnTo>
                      <a:pt x="695" y="541"/>
                    </a:lnTo>
                    <a:lnTo>
                      <a:pt x="695" y="539"/>
                    </a:lnTo>
                    <a:lnTo>
                      <a:pt x="693" y="539"/>
                    </a:lnTo>
                    <a:lnTo>
                      <a:pt x="693" y="539"/>
                    </a:lnTo>
                    <a:lnTo>
                      <a:pt x="693" y="539"/>
                    </a:lnTo>
                    <a:lnTo>
                      <a:pt x="693" y="539"/>
                    </a:lnTo>
                    <a:lnTo>
                      <a:pt x="693" y="537"/>
                    </a:lnTo>
                    <a:lnTo>
                      <a:pt x="693" y="537"/>
                    </a:lnTo>
                    <a:lnTo>
                      <a:pt x="693" y="537"/>
                    </a:lnTo>
                    <a:lnTo>
                      <a:pt x="693" y="537"/>
                    </a:lnTo>
                    <a:lnTo>
                      <a:pt x="693" y="537"/>
                    </a:lnTo>
                    <a:lnTo>
                      <a:pt x="693" y="537"/>
                    </a:lnTo>
                    <a:lnTo>
                      <a:pt x="693" y="537"/>
                    </a:lnTo>
                    <a:lnTo>
                      <a:pt x="693" y="536"/>
                    </a:lnTo>
                    <a:lnTo>
                      <a:pt x="693" y="536"/>
                    </a:lnTo>
                    <a:lnTo>
                      <a:pt x="693" y="536"/>
                    </a:lnTo>
                    <a:lnTo>
                      <a:pt x="693" y="536"/>
                    </a:lnTo>
                    <a:lnTo>
                      <a:pt x="693" y="536"/>
                    </a:lnTo>
                    <a:lnTo>
                      <a:pt x="693" y="536"/>
                    </a:lnTo>
                    <a:lnTo>
                      <a:pt x="693" y="536"/>
                    </a:lnTo>
                    <a:lnTo>
                      <a:pt x="693" y="534"/>
                    </a:lnTo>
                    <a:lnTo>
                      <a:pt x="691" y="534"/>
                    </a:lnTo>
                    <a:lnTo>
                      <a:pt x="691" y="534"/>
                    </a:lnTo>
                    <a:lnTo>
                      <a:pt x="691" y="534"/>
                    </a:lnTo>
                    <a:lnTo>
                      <a:pt x="691" y="534"/>
                    </a:lnTo>
                    <a:lnTo>
                      <a:pt x="691" y="534"/>
                    </a:lnTo>
                    <a:lnTo>
                      <a:pt x="691" y="534"/>
                    </a:lnTo>
                    <a:lnTo>
                      <a:pt x="691" y="534"/>
                    </a:lnTo>
                    <a:lnTo>
                      <a:pt x="691" y="534"/>
                    </a:lnTo>
                    <a:lnTo>
                      <a:pt x="691" y="534"/>
                    </a:lnTo>
                    <a:lnTo>
                      <a:pt x="691" y="534"/>
                    </a:lnTo>
                    <a:lnTo>
                      <a:pt x="689" y="534"/>
                    </a:lnTo>
                    <a:lnTo>
                      <a:pt x="689" y="534"/>
                    </a:lnTo>
                    <a:lnTo>
                      <a:pt x="689" y="534"/>
                    </a:lnTo>
                    <a:lnTo>
                      <a:pt x="689" y="534"/>
                    </a:lnTo>
                    <a:lnTo>
                      <a:pt x="689" y="534"/>
                    </a:lnTo>
                    <a:lnTo>
                      <a:pt x="689" y="534"/>
                    </a:lnTo>
                    <a:lnTo>
                      <a:pt x="689" y="534"/>
                    </a:lnTo>
                    <a:lnTo>
                      <a:pt x="689" y="532"/>
                    </a:lnTo>
                    <a:lnTo>
                      <a:pt x="689" y="532"/>
                    </a:lnTo>
                    <a:lnTo>
                      <a:pt x="689" y="532"/>
                    </a:lnTo>
                    <a:lnTo>
                      <a:pt x="689" y="532"/>
                    </a:lnTo>
                    <a:lnTo>
                      <a:pt x="689" y="532"/>
                    </a:lnTo>
                    <a:lnTo>
                      <a:pt x="689" y="532"/>
                    </a:lnTo>
                    <a:lnTo>
                      <a:pt x="689" y="532"/>
                    </a:lnTo>
                    <a:lnTo>
                      <a:pt x="689" y="532"/>
                    </a:lnTo>
                    <a:lnTo>
                      <a:pt x="689" y="532"/>
                    </a:lnTo>
                    <a:lnTo>
                      <a:pt x="689" y="532"/>
                    </a:lnTo>
                    <a:lnTo>
                      <a:pt x="689" y="530"/>
                    </a:lnTo>
                    <a:lnTo>
                      <a:pt x="689" y="530"/>
                    </a:lnTo>
                    <a:lnTo>
                      <a:pt x="688" y="530"/>
                    </a:lnTo>
                    <a:lnTo>
                      <a:pt x="688" y="530"/>
                    </a:lnTo>
                    <a:lnTo>
                      <a:pt x="688" y="530"/>
                    </a:lnTo>
                    <a:lnTo>
                      <a:pt x="688" y="530"/>
                    </a:lnTo>
                    <a:lnTo>
                      <a:pt x="688" y="530"/>
                    </a:lnTo>
                    <a:lnTo>
                      <a:pt x="688" y="528"/>
                    </a:lnTo>
                    <a:lnTo>
                      <a:pt x="686" y="528"/>
                    </a:lnTo>
                    <a:lnTo>
                      <a:pt x="686" y="528"/>
                    </a:lnTo>
                    <a:lnTo>
                      <a:pt x="686" y="528"/>
                    </a:lnTo>
                    <a:lnTo>
                      <a:pt x="686" y="528"/>
                    </a:lnTo>
                    <a:lnTo>
                      <a:pt x="686" y="528"/>
                    </a:lnTo>
                    <a:lnTo>
                      <a:pt x="686" y="528"/>
                    </a:lnTo>
                    <a:lnTo>
                      <a:pt x="686" y="528"/>
                    </a:lnTo>
                    <a:lnTo>
                      <a:pt x="684" y="528"/>
                    </a:lnTo>
                    <a:lnTo>
                      <a:pt x="684" y="527"/>
                    </a:lnTo>
                    <a:lnTo>
                      <a:pt x="684" y="527"/>
                    </a:lnTo>
                    <a:lnTo>
                      <a:pt x="684" y="527"/>
                    </a:lnTo>
                    <a:lnTo>
                      <a:pt x="684" y="527"/>
                    </a:lnTo>
                    <a:lnTo>
                      <a:pt x="684" y="527"/>
                    </a:lnTo>
                    <a:lnTo>
                      <a:pt x="684" y="527"/>
                    </a:lnTo>
                    <a:lnTo>
                      <a:pt x="684" y="527"/>
                    </a:lnTo>
                    <a:lnTo>
                      <a:pt x="684" y="527"/>
                    </a:lnTo>
                    <a:lnTo>
                      <a:pt x="682" y="527"/>
                    </a:lnTo>
                    <a:lnTo>
                      <a:pt x="682" y="527"/>
                    </a:lnTo>
                    <a:lnTo>
                      <a:pt x="682" y="527"/>
                    </a:lnTo>
                    <a:lnTo>
                      <a:pt x="682" y="525"/>
                    </a:lnTo>
                    <a:lnTo>
                      <a:pt x="682" y="525"/>
                    </a:lnTo>
                    <a:lnTo>
                      <a:pt x="682" y="525"/>
                    </a:lnTo>
                    <a:lnTo>
                      <a:pt x="682" y="523"/>
                    </a:lnTo>
                    <a:lnTo>
                      <a:pt x="682" y="521"/>
                    </a:lnTo>
                    <a:lnTo>
                      <a:pt x="682" y="521"/>
                    </a:lnTo>
                    <a:lnTo>
                      <a:pt x="682" y="521"/>
                    </a:lnTo>
                    <a:lnTo>
                      <a:pt x="680" y="519"/>
                    </a:lnTo>
                    <a:lnTo>
                      <a:pt x="680" y="519"/>
                    </a:lnTo>
                    <a:lnTo>
                      <a:pt x="680" y="519"/>
                    </a:lnTo>
                    <a:lnTo>
                      <a:pt x="680" y="519"/>
                    </a:lnTo>
                    <a:lnTo>
                      <a:pt x="679" y="521"/>
                    </a:lnTo>
                    <a:lnTo>
                      <a:pt x="679" y="521"/>
                    </a:lnTo>
                    <a:lnTo>
                      <a:pt x="679" y="521"/>
                    </a:lnTo>
                    <a:lnTo>
                      <a:pt x="679" y="521"/>
                    </a:lnTo>
                    <a:lnTo>
                      <a:pt x="679" y="521"/>
                    </a:lnTo>
                    <a:lnTo>
                      <a:pt x="679" y="521"/>
                    </a:lnTo>
                    <a:lnTo>
                      <a:pt x="679" y="521"/>
                    </a:lnTo>
                    <a:lnTo>
                      <a:pt x="679" y="521"/>
                    </a:lnTo>
                    <a:lnTo>
                      <a:pt x="679" y="521"/>
                    </a:lnTo>
                    <a:lnTo>
                      <a:pt x="679" y="519"/>
                    </a:lnTo>
                    <a:lnTo>
                      <a:pt x="679" y="519"/>
                    </a:lnTo>
                    <a:lnTo>
                      <a:pt x="679" y="519"/>
                    </a:lnTo>
                    <a:lnTo>
                      <a:pt x="679" y="518"/>
                    </a:lnTo>
                    <a:lnTo>
                      <a:pt x="679" y="518"/>
                    </a:lnTo>
                    <a:lnTo>
                      <a:pt x="679" y="518"/>
                    </a:lnTo>
                    <a:lnTo>
                      <a:pt x="679" y="518"/>
                    </a:lnTo>
                    <a:lnTo>
                      <a:pt x="679" y="518"/>
                    </a:lnTo>
                    <a:lnTo>
                      <a:pt x="677" y="518"/>
                    </a:lnTo>
                    <a:lnTo>
                      <a:pt x="677" y="518"/>
                    </a:lnTo>
                    <a:lnTo>
                      <a:pt x="677" y="518"/>
                    </a:lnTo>
                    <a:lnTo>
                      <a:pt x="677" y="518"/>
                    </a:lnTo>
                    <a:lnTo>
                      <a:pt x="677" y="516"/>
                    </a:lnTo>
                    <a:lnTo>
                      <a:pt x="675" y="516"/>
                    </a:lnTo>
                    <a:lnTo>
                      <a:pt x="675" y="516"/>
                    </a:lnTo>
                    <a:lnTo>
                      <a:pt x="675" y="516"/>
                    </a:lnTo>
                    <a:lnTo>
                      <a:pt x="675" y="516"/>
                    </a:lnTo>
                    <a:lnTo>
                      <a:pt x="675" y="516"/>
                    </a:lnTo>
                    <a:lnTo>
                      <a:pt x="673" y="516"/>
                    </a:lnTo>
                    <a:lnTo>
                      <a:pt x="673" y="516"/>
                    </a:lnTo>
                    <a:lnTo>
                      <a:pt x="673" y="516"/>
                    </a:lnTo>
                    <a:lnTo>
                      <a:pt x="673" y="518"/>
                    </a:lnTo>
                    <a:lnTo>
                      <a:pt x="673" y="518"/>
                    </a:lnTo>
                    <a:lnTo>
                      <a:pt x="671" y="518"/>
                    </a:lnTo>
                    <a:lnTo>
                      <a:pt x="671" y="518"/>
                    </a:lnTo>
                    <a:lnTo>
                      <a:pt x="671" y="518"/>
                    </a:lnTo>
                    <a:lnTo>
                      <a:pt x="671" y="518"/>
                    </a:lnTo>
                    <a:lnTo>
                      <a:pt x="671" y="518"/>
                    </a:lnTo>
                    <a:lnTo>
                      <a:pt x="671" y="518"/>
                    </a:lnTo>
                    <a:lnTo>
                      <a:pt x="671" y="516"/>
                    </a:lnTo>
                    <a:lnTo>
                      <a:pt x="671" y="516"/>
                    </a:lnTo>
                    <a:lnTo>
                      <a:pt x="671" y="516"/>
                    </a:lnTo>
                    <a:lnTo>
                      <a:pt x="671" y="516"/>
                    </a:lnTo>
                    <a:lnTo>
                      <a:pt x="671" y="514"/>
                    </a:lnTo>
                    <a:lnTo>
                      <a:pt x="670" y="514"/>
                    </a:lnTo>
                    <a:lnTo>
                      <a:pt x="670" y="514"/>
                    </a:lnTo>
                    <a:lnTo>
                      <a:pt x="670" y="514"/>
                    </a:lnTo>
                    <a:lnTo>
                      <a:pt x="670" y="514"/>
                    </a:lnTo>
                    <a:lnTo>
                      <a:pt x="670" y="512"/>
                    </a:lnTo>
                    <a:lnTo>
                      <a:pt x="670" y="512"/>
                    </a:lnTo>
                    <a:lnTo>
                      <a:pt x="670" y="512"/>
                    </a:lnTo>
                    <a:lnTo>
                      <a:pt x="670" y="512"/>
                    </a:lnTo>
                    <a:lnTo>
                      <a:pt x="670" y="512"/>
                    </a:lnTo>
                    <a:lnTo>
                      <a:pt x="670" y="512"/>
                    </a:lnTo>
                    <a:lnTo>
                      <a:pt x="670" y="512"/>
                    </a:lnTo>
                    <a:lnTo>
                      <a:pt x="670" y="510"/>
                    </a:lnTo>
                    <a:lnTo>
                      <a:pt x="670" y="510"/>
                    </a:lnTo>
                    <a:lnTo>
                      <a:pt x="670" y="510"/>
                    </a:lnTo>
                    <a:lnTo>
                      <a:pt x="670" y="510"/>
                    </a:lnTo>
                    <a:lnTo>
                      <a:pt x="670" y="509"/>
                    </a:lnTo>
                    <a:lnTo>
                      <a:pt x="670" y="509"/>
                    </a:lnTo>
                    <a:lnTo>
                      <a:pt x="670" y="509"/>
                    </a:lnTo>
                    <a:lnTo>
                      <a:pt x="670" y="509"/>
                    </a:lnTo>
                    <a:lnTo>
                      <a:pt x="670" y="509"/>
                    </a:lnTo>
                    <a:lnTo>
                      <a:pt x="670" y="509"/>
                    </a:lnTo>
                    <a:lnTo>
                      <a:pt x="670" y="507"/>
                    </a:lnTo>
                    <a:lnTo>
                      <a:pt x="670" y="507"/>
                    </a:lnTo>
                    <a:lnTo>
                      <a:pt x="670" y="507"/>
                    </a:lnTo>
                    <a:lnTo>
                      <a:pt x="670" y="507"/>
                    </a:lnTo>
                    <a:lnTo>
                      <a:pt x="670" y="507"/>
                    </a:lnTo>
                    <a:lnTo>
                      <a:pt x="670" y="505"/>
                    </a:lnTo>
                    <a:lnTo>
                      <a:pt x="670" y="505"/>
                    </a:lnTo>
                    <a:lnTo>
                      <a:pt x="670" y="505"/>
                    </a:lnTo>
                    <a:lnTo>
                      <a:pt x="670" y="505"/>
                    </a:lnTo>
                    <a:lnTo>
                      <a:pt x="668" y="505"/>
                    </a:lnTo>
                    <a:lnTo>
                      <a:pt x="668" y="505"/>
                    </a:lnTo>
                    <a:lnTo>
                      <a:pt x="666" y="505"/>
                    </a:lnTo>
                    <a:lnTo>
                      <a:pt x="666" y="505"/>
                    </a:lnTo>
                    <a:lnTo>
                      <a:pt x="666" y="505"/>
                    </a:lnTo>
                    <a:lnTo>
                      <a:pt x="666" y="503"/>
                    </a:lnTo>
                    <a:lnTo>
                      <a:pt x="666" y="503"/>
                    </a:lnTo>
                    <a:lnTo>
                      <a:pt x="666" y="501"/>
                    </a:lnTo>
                    <a:lnTo>
                      <a:pt x="666" y="501"/>
                    </a:lnTo>
                    <a:lnTo>
                      <a:pt x="666" y="501"/>
                    </a:lnTo>
                    <a:lnTo>
                      <a:pt x="664" y="501"/>
                    </a:lnTo>
                    <a:lnTo>
                      <a:pt x="664" y="501"/>
                    </a:lnTo>
                    <a:lnTo>
                      <a:pt x="664" y="501"/>
                    </a:lnTo>
                    <a:lnTo>
                      <a:pt x="664" y="501"/>
                    </a:lnTo>
                    <a:lnTo>
                      <a:pt x="664" y="499"/>
                    </a:lnTo>
                    <a:lnTo>
                      <a:pt x="664" y="499"/>
                    </a:lnTo>
                    <a:lnTo>
                      <a:pt x="662" y="498"/>
                    </a:lnTo>
                    <a:lnTo>
                      <a:pt x="662" y="498"/>
                    </a:lnTo>
                    <a:lnTo>
                      <a:pt x="662" y="498"/>
                    </a:lnTo>
                    <a:lnTo>
                      <a:pt x="662" y="498"/>
                    </a:lnTo>
                    <a:lnTo>
                      <a:pt x="662" y="498"/>
                    </a:lnTo>
                    <a:lnTo>
                      <a:pt x="662" y="498"/>
                    </a:lnTo>
                    <a:lnTo>
                      <a:pt x="662" y="498"/>
                    </a:lnTo>
                    <a:lnTo>
                      <a:pt x="664" y="496"/>
                    </a:lnTo>
                    <a:lnTo>
                      <a:pt x="664" y="496"/>
                    </a:lnTo>
                    <a:lnTo>
                      <a:pt x="664" y="496"/>
                    </a:lnTo>
                    <a:lnTo>
                      <a:pt x="664" y="496"/>
                    </a:lnTo>
                    <a:lnTo>
                      <a:pt x="664" y="496"/>
                    </a:lnTo>
                    <a:lnTo>
                      <a:pt x="664" y="496"/>
                    </a:lnTo>
                    <a:lnTo>
                      <a:pt x="664" y="494"/>
                    </a:lnTo>
                    <a:lnTo>
                      <a:pt x="664" y="494"/>
                    </a:lnTo>
                    <a:lnTo>
                      <a:pt x="664" y="494"/>
                    </a:lnTo>
                    <a:lnTo>
                      <a:pt x="664" y="494"/>
                    </a:lnTo>
                    <a:lnTo>
                      <a:pt x="664" y="492"/>
                    </a:lnTo>
                    <a:lnTo>
                      <a:pt x="666" y="492"/>
                    </a:lnTo>
                    <a:lnTo>
                      <a:pt x="666" y="492"/>
                    </a:lnTo>
                    <a:lnTo>
                      <a:pt x="666" y="492"/>
                    </a:lnTo>
                    <a:lnTo>
                      <a:pt x="666" y="492"/>
                    </a:lnTo>
                    <a:lnTo>
                      <a:pt x="666" y="492"/>
                    </a:lnTo>
                    <a:lnTo>
                      <a:pt x="666" y="492"/>
                    </a:lnTo>
                    <a:lnTo>
                      <a:pt x="666" y="490"/>
                    </a:lnTo>
                    <a:lnTo>
                      <a:pt x="666" y="490"/>
                    </a:lnTo>
                    <a:lnTo>
                      <a:pt x="666" y="489"/>
                    </a:lnTo>
                    <a:lnTo>
                      <a:pt x="666" y="489"/>
                    </a:lnTo>
                    <a:lnTo>
                      <a:pt x="666" y="489"/>
                    </a:lnTo>
                    <a:lnTo>
                      <a:pt x="666" y="489"/>
                    </a:lnTo>
                    <a:lnTo>
                      <a:pt x="666" y="489"/>
                    </a:lnTo>
                    <a:lnTo>
                      <a:pt x="668" y="489"/>
                    </a:lnTo>
                    <a:lnTo>
                      <a:pt x="668" y="489"/>
                    </a:lnTo>
                    <a:lnTo>
                      <a:pt x="668" y="489"/>
                    </a:lnTo>
                    <a:lnTo>
                      <a:pt x="668" y="489"/>
                    </a:lnTo>
                    <a:lnTo>
                      <a:pt x="668" y="487"/>
                    </a:lnTo>
                    <a:lnTo>
                      <a:pt x="668" y="487"/>
                    </a:lnTo>
                    <a:lnTo>
                      <a:pt x="668" y="487"/>
                    </a:lnTo>
                    <a:lnTo>
                      <a:pt x="668" y="487"/>
                    </a:lnTo>
                    <a:lnTo>
                      <a:pt x="668" y="487"/>
                    </a:lnTo>
                    <a:lnTo>
                      <a:pt x="668" y="487"/>
                    </a:lnTo>
                    <a:lnTo>
                      <a:pt x="668" y="485"/>
                    </a:lnTo>
                    <a:lnTo>
                      <a:pt x="668" y="485"/>
                    </a:lnTo>
                    <a:lnTo>
                      <a:pt x="668" y="485"/>
                    </a:lnTo>
                    <a:lnTo>
                      <a:pt x="668" y="485"/>
                    </a:lnTo>
                    <a:lnTo>
                      <a:pt x="668" y="485"/>
                    </a:lnTo>
                    <a:lnTo>
                      <a:pt x="668" y="485"/>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1"/>
                    </a:lnTo>
                    <a:lnTo>
                      <a:pt x="668" y="481"/>
                    </a:lnTo>
                    <a:lnTo>
                      <a:pt x="668" y="481"/>
                    </a:lnTo>
                    <a:lnTo>
                      <a:pt x="668" y="481"/>
                    </a:lnTo>
                    <a:lnTo>
                      <a:pt x="668" y="481"/>
                    </a:lnTo>
                    <a:lnTo>
                      <a:pt x="668" y="481"/>
                    </a:lnTo>
                    <a:lnTo>
                      <a:pt x="668" y="481"/>
                    </a:lnTo>
                    <a:lnTo>
                      <a:pt x="668" y="481"/>
                    </a:lnTo>
                    <a:lnTo>
                      <a:pt x="666" y="481"/>
                    </a:lnTo>
                    <a:lnTo>
                      <a:pt x="666" y="481"/>
                    </a:lnTo>
                    <a:lnTo>
                      <a:pt x="666" y="481"/>
                    </a:lnTo>
                    <a:lnTo>
                      <a:pt x="666" y="481"/>
                    </a:lnTo>
                    <a:lnTo>
                      <a:pt x="666" y="480"/>
                    </a:lnTo>
                    <a:lnTo>
                      <a:pt x="666" y="480"/>
                    </a:lnTo>
                    <a:lnTo>
                      <a:pt x="666" y="480"/>
                    </a:lnTo>
                    <a:lnTo>
                      <a:pt x="666" y="480"/>
                    </a:lnTo>
                    <a:lnTo>
                      <a:pt x="666" y="480"/>
                    </a:lnTo>
                    <a:lnTo>
                      <a:pt x="666"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2" y="480"/>
                    </a:lnTo>
                    <a:lnTo>
                      <a:pt x="662" y="480"/>
                    </a:lnTo>
                    <a:lnTo>
                      <a:pt x="662" y="480"/>
                    </a:lnTo>
                    <a:lnTo>
                      <a:pt x="662" y="480"/>
                    </a:lnTo>
                    <a:lnTo>
                      <a:pt x="662" y="480"/>
                    </a:lnTo>
                    <a:lnTo>
                      <a:pt x="662" y="480"/>
                    </a:lnTo>
                    <a:lnTo>
                      <a:pt x="662" y="480"/>
                    </a:lnTo>
                    <a:lnTo>
                      <a:pt x="662" y="480"/>
                    </a:lnTo>
                    <a:lnTo>
                      <a:pt x="662" y="480"/>
                    </a:lnTo>
                    <a:lnTo>
                      <a:pt x="662" y="480"/>
                    </a:lnTo>
                    <a:lnTo>
                      <a:pt x="661" y="480"/>
                    </a:lnTo>
                    <a:lnTo>
                      <a:pt x="661" y="480"/>
                    </a:lnTo>
                    <a:lnTo>
                      <a:pt x="661" y="480"/>
                    </a:lnTo>
                    <a:lnTo>
                      <a:pt x="661" y="478"/>
                    </a:lnTo>
                    <a:lnTo>
                      <a:pt x="661" y="478"/>
                    </a:lnTo>
                    <a:lnTo>
                      <a:pt x="661" y="478"/>
                    </a:lnTo>
                    <a:lnTo>
                      <a:pt x="661" y="478"/>
                    </a:lnTo>
                    <a:lnTo>
                      <a:pt x="659" y="478"/>
                    </a:lnTo>
                    <a:lnTo>
                      <a:pt x="659" y="480"/>
                    </a:lnTo>
                    <a:lnTo>
                      <a:pt x="659" y="480"/>
                    </a:lnTo>
                    <a:lnTo>
                      <a:pt x="659" y="480"/>
                    </a:lnTo>
                    <a:lnTo>
                      <a:pt x="659" y="480"/>
                    </a:lnTo>
                    <a:lnTo>
                      <a:pt x="659" y="480"/>
                    </a:lnTo>
                    <a:lnTo>
                      <a:pt x="659"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78"/>
                    </a:lnTo>
                    <a:lnTo>
                      <a:pt x="657" y="478"/>
                    </a:lnTo>
                    <a:lnTo>
                      <a:pt x="657" y="478"/>
                    </a:lnTo>
                    <a:lnTo>
                      <a:pt x="657" y="478"/>
                    </a:lnTo>
                    <a:lnTo>
                      <a:pt x="657" y="478"/>
                    </a:lnTo>
                    <a:lnTo>
                      <a:pt x="657" y="478"/>
                    </a:lnTo>
                    <a:lnTo>
                      <a:pt x="657" y="478"/>
                    </a:lnTo>
                    <a:lnTo>
                      <a:pt x="657" y="478"/>
                    </a:lnTo>
                    <a:lnTo>
                      <a:pt x="657" y="478"/>
                    </a:lnTo>
                    <a:lnTo>
                      <a:pt x="657" y="478"/>
                    </a:lnTo>
                    <a:lnTo>
                      <a:pt x="655" y="478"/>
                    </a:lnTo>
                    <a:lnTo>
                      <a:pt x="655" y="478"/>
                    </a:lnTo>
                    <a:lnTo>
                      <a:pt x="655" y="478"/>
                    </a:lnTo>
                    <a:lnTo>
                      <a:pt x="655" y="478"/>
                    </a:lnTo>
                    <a:lnTo>
                      <a:pt x="655" y="478"/>
                    </a:lnTo>
                    <a:lnTo>
                      <a:pt x="653" y="480"/>
                    </a:lnTo>
                    <a:lnTo>
                      <a:pt x="653" y="480"/>
                    </a:lnTo>
                    <a:lnTo>
                      <a:pt x="653" y="478"/>
                    </a:lnTo>
                    <a:lnTo>
                      <a:pt x="652" y="478"/>
                    </a:lnTo>
                    <a:lnTo>
                      <a:pt x="652" y="478"/>
                    </a:lnTo>
                    <a:lnTo>
                      <a:pt x="652" y="478"/>
                    </a:lnTo>
                    <a:lnTo>
                      <a:pt x="650" y="478"/>
                    </a:lnTo>
                    <a:lnTo>
                      <a:pt x="650" y="478"/>
                    </a:lnTo>
                    <a:lnTo>
                      <a:pt x="650" y="478"/>
                    </a:lnTo>
                    <a:lnTo>
                      <a:pt x="650" y="476"/>
                    </a:lnTo>
                    <a:lnTo>
                      <a:pt x="650" y="476"/>
                    </a:lnTo>
                    <a:lnTo>
                      <a:pt x="650" y="476"/>
                    </a:lnTo>
                    <a:lnTo>
                      <a:pt x="650" y="476"/>
                    </a:lnTo>
                    <a:lnTo>
                      <a:pt x="648" y="476"/>
                    </a:lnTo>
                    <a:lnTo>
                      <a:pt x="648" y="474"/>
                    </a:lnTo>
                    <a:lnTo>
                      <a:pt x="648" y="474"/>
                    </a:lnTo>
                    <a:lnTo>
                      <a:pt x="648" y="474"/>
                    </a:lnTo>
                    <a:lnTo>
                      <a:pt x="648" y="474"/>
                    </a:lnTo>
                    <a:lnTo>
                      <a:pt x="648" y="474"/>
                    </a:lnTo>
                    <a:lnTo>
                      <a:pt x="648" y="474"/>
                    </a:lnTo>
                    <a:lnTo>
                      <a:pt x="648" y="474"/>
                    </a:lnTo>
                    <a:lnTo>
                      <a:pt x="648" y="474"/>
                    </a:lnTo>
                    <a:lnTo>
                      <a:pt x="648" y="472"/>
                    </a:lnTo>
                    <a:lnTo>
                      <a:pt x="648" y="472"/>
                    </a:lnTo>
                    <a:lnTo>
                      <a:pt x="648" y="472"/>
                    </a:lnTo>
                    <a:lnTo>
                      <a:pt x="648" y="471"/>
                    </a:lnTo>
                    <a:lnTo>
                      <a:pt x="648" y="471"/>
                    </a:lnTo>
                    <a:lnTo>
                      <a:pt x="648" y="471"/>
                    </a:lnTo>
                    <a:lnTo>
                      <a:pt x="646" y="471"/>
                    </a:lnTo>
                    <a:lnTo>
                      <a:pt x="644" y="469"/>
                    </a:lnTo>
                    <a:lnTo>
                      <a:pt x="644" y="469"/>
                    </a:lnTo>
                    <a:lnTo>
                      <a:pt x="642" y="469"/>
                    </a:lnTo>
                    <a:lnTo>
                      <a:pt x="642" y="469"/>
                    </a:lnTo>
                    <a:lnTo>
                      <a:pt x="642" y="469"/>
                    </a:lnTo>
                    <a:lnTo>
                      <a:pt x="642" y="469"/>
                    </a:lnTo>
                    <a:lnTo>
                      <a:pt x="642" y="469"/>
                    </a:lnTo>
                    <a:lnTo>
                      <a:pt x="641" y="469"/>
                    </a:lnTo>
                    <a:lnTo>
                      <a:pt x="641" y="469"/>
                    </a:lnTo>
                    <a:lnTo>
                      <a:pt x="641" y="469"/>
                    </a:lnTo>
                    <a:lnTo>
                      <a:pt x="641" y="469"/>
                    </a:lnTo>
                    <a:lnTo>
                      <a:pt x="641" y="469"/>
                    </a:lnTo>
                    <a:lnTo>
                      <a:pt x="641" y="469"/>
                    </a:lnTo>
                    <a:lnTo>
                      <a:pt x="641" y="469"/>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3"/>
                    </a:lnTo>
                    <a:lnTo>
                      <a:pt x="639" y="463"/>
                    </a:lnTo>
                    <a:lnTo>
                      <a:pt x="639" y="463"/>
                    </a:lnTo>
                    <a:lnTo>
                      <a:pt x="639" y="463"/>
                    </a:lnTo>
                    <a:lnTo>
                      <a:pt x="639" y="463"/>
                    </a:lnTo>
                    <a:lnTo>
                      <a:pt x="639" y="463"/>
                    </a:lnTo>
                    <a:lnTo>
                      <a:pt x="639" y="463"/>
                    </a:lnTo>
                    <a:lnTo>
                      <a:pt x="639" y="461"/>
                    </a:lnTo>
                    <a:lnTo>
                      <a:pt x="639" y="461"/>
                    </a:lnTo>
                    <a:lnTo>
                      <a:pt x="639" y="461"/>
                    </a:lnTo>
                    <a:lnTo>
                      <a:pt x="641" y="461"/>
                    </a:lnTo>
                    <a:lnTo>
                      <a:pt x="641" y="461"/>
                    </a:lnTo>
                    <a:lnTo>
                      <a:pt x="641" y="461"/>
                    </a:lnTo>
                    <a:lnTo>
                      <a:pt x="641" y="461"/>
                    </a:lnTo>
                    <a:lnTo>
                      <a:pt x="641" y="461"/>
                    </a:lnTo>
                    <a:lnTo>
                      <a:pt x="639" y="461"/>
                    </a:lnTo>
                    <a:lnTo>
                      <a:pt x="639" y="460"/>
                    </a:lnTo>
                    <a:lnTo>
                      <a:pt x="639" y="460"/>
                    </a:lnTo>
                    <a:lnTo>
                      <a:pt x="641" y="460"/>
                    </a:lnTo>
                    <a:lnTo>
                      <a:pt x="641" y="458"/>
                    </a:lnTo>
                    <a:lnTo>
                      <a:pt x="641" y="458"/>
                    </a:lnTo>
                    <a:lnTo>
                      <a:pt x="639" y="458"/>
                    </a:lnTo>
                    <a:lnTo>
                      <a:pt x="639" y="458"/>
                    </a:lnTo>
                    <a:lnTo>
                      <a:pt x="639" y="458"/>
                    </a:lnTo>
                    <a:lnTo>
                      <a:pt x="639" y="458"/>
                    </a:lnTo>
                    <a:lnTo>
                      <a:pt x="637" y="458"/>
                    </a:lnTo>
                    <a:lnTo>
                      <a:pt x="637" y="458"/>
                    </a:lnTo>
                    <a:lnTo>
                      <a:pt x="637" y="458"/>
                    </a:lnTo>
                    <a:lnTo>
                      <a:pt x="637" y="458"/>
                    </a:lnTo>
                    <a:lnTo>
                      <a:pt x="637" y="458"/>
                    </a:lnTo>
                    <a:lnTo>
                      <a:pt x="637" y="458"/>
                    </a:lnTo>
                    <a:lnTo>
                      <a:pt x="637" y="458"/>
                    </a:lnTo>
                    <a:lnTo>
                      <a:pt x="637" y="456"/>
                    </a:lnTo>
                    <a:lnTo>
                      <a:pt x="637" y="456"/>
                    </a:lnTo>
                    <a:lnTo>
                      <a:pt x="637" y="456"/>
                    </a:lnTo>
                    <a:lnTo>
                      <a:pt x="637" y="456"/>
                    </a:lnTo>
                    <a:lnTo>
                      <a:pt x="637" y="456"/>
                    </a:lnTo>
                    <a:lnTo>
                      <a:pt x="637" y="454"/>
                    </a:lnTo>
                    <a:lnTo>
                      <a:pt x="637" y="454"/>
                    </a:lnTo>
                    <a:lnTo>
                      <a:pt x="635" y="454"/>
                    </a:lnTo>
                    <a:lnTo>
                      <a:pt x="635" y="454"/>
                    </a:lnTo>
                    <a:lnTo>
                      <a:pt x="635" y="454"/>
                    </a:lnTo>
                    <a:lnTo>
                      <a:pt x="635" y="454"/>
                    </a:lnTo>
                    <a:lnTo>
                      <a:pt x="635" y="454"/>
                    </a:lnTo>
                    <a:lnTo>
                      <a:pt x="633" y="454"/>
                    </a:lnTo>
                    <a:lnTo>
                      <a:pt x="633" y="454"/>
                    </a:lnTo>
                    <a:lnTo>
                      <a:pt x="633" y="454"/>
                    </a:lnTo>
                    <a:lnTo>
                      <a:pt x="632" y="454"/>
                    </a:lnTo>
                    <a:lnTo>
                      <a:pt x="632" y="454"/>
                    </a:lnTo>
                    <a:lnTo>
                      <a:pt x="632" y="454"/>
                    </a:lnTo>
                    <a:lnTo>
                      <a:pt x="632" y="454"/>
                    </a:lnTo>
                    <a:lnTo>
                      <a:pt x="632" y="454"/>
                    </a:lnTo>
                    <a:lnTo>
                      <a:pt x="632" y="454"/>
                    </a:lnTo>
                    <a:lnTo>
                      <a:pt x="633" y="454"/>
                    </a:lnTo>
                    <a:lnTo>
                      <a:pt x="633" y="454"/>
                    </a:lnTo>
                    <a:lnTo>
                      <a:pt x="633" y="456"/>
                    </a:lnTo>
                    <a:lnTo>
                      <a:pt x="633" y="456"/>
                    </a:lnTo>
                    <a:lnTo>
                      <a:pt x="633" y="456"/>
                    </a:lnTo>
                    <a:lnTo>
                      <a:pt x="632" y="454"/>
                    </a:lnTo>
                    <a:lnTo>
                      <a:pt x="632" y="454"/>
                    </a:lnTo>
                    <a:lnTo>
                      <a:pt x="632" y="454"/>
                    </a:lnTo>
                    <a:lnTo>
                      <a:pt x="630" y="454"/>
                    </a:lnTo>
                    <a:lnTo>
                      <a:pt x="630" y="454"/>
                    </a:lnTo>
                    <a:lnTo>
                      <a:pt x="630" y="454"/>
                    </a:lnTo>
                    <a:lnTo>
                      <a:pt x="630" y="454"/>
                    </a:lnTo>
                    <a:lnTo>
                      <a:pt x="630" y="454"/>
                    </a:lnTo>
                    <a:lnTo>
                      <a:pt x="630" y="454"/>
                    </a:lnTo>
                    <a:lnTo>
                      <a:pt x="630" y="454"/>
                    </a:lnTo>
                    <a:lnTo>
                      <a:pt x="628" y="454"/>
                    </a:lnTo>
                    <a:lnTo>
                      <a:pt x="628" y="454"/>
                    </a:lnTo>
                    <a:lnTo>
                      <a:pt x="626" y="454"/>
                    </a:lnTo>
                    <a:lnTo>
                      <a:pt x="626" y="454"/>
                    </a:lnTo>
                    <a:lnTo>
                      <a:pt x="626" y="452"/>
                    </a:lnTo>
                    <a:lnTo>
                      <a:pt x="626" y="452"/>
                    </a:lnTo>
                    <a:lnTo>
                      <a:pt x="624" y="452"/>
                    </a:lnTo>
                    <a:lnTo>
                      <a:pt x="624" y="452"/>
                    </a:lnTo>
                    <a:lnTo>
                      <a:pt x="624" y="452"/>
                    </a:lnTo>
                    <a:lnTo>
                      <a:pt x="624" y="452"/>
                    </a:lnTo>
                    <a:lnTo>
                      <a:pt x="624" y="452"/>
                    </a:lnTo>
                    <a:lnTo>
                      <a:pt x="624" y="452"/>
                    </a:lnTo>
                    <a:lnTo>
                      <a:pt x="623" y="452"/>
                    </a:lnTo>
                    <a:lnTo>
                      <a:pt x="623" y="452"/>
                    </a:lnTo>
                    <a:lnTo>
                      <a:pt x="623" y="451"/>
                    </a:lnTo>
                    <a:lnTo>
                      <a:pt x="623" y="451"/>
                    </a:lnTo>
                    <a:lnTo>
                      <a:pt x="623" y="451"/>
                    </a:lnTo>
                    <a:lnTo>
                      <a:pt x="623" y="451"/>
                    </a:lnTo>
                    <a:lnTo>
                      <a:pt x="623" y="449"/>
                    </a:lnTo>
                    <a:lnTo>
                      <a:pt x="623" y="449"/>
                    </a:lnTo>
                    <a:lnTo>
                      <a:pt x="621" y="449"/>
                    </a:lnTo>
                    <a:lnTo>
                      <a:pt x="621" y="449"/>
                    </a:lnTo>
                    <a:lnTo>
                      <a:pt x="621" y="449"/>
                    </a:lnTo>
                    <a:lnTo>
                      <a:pt x="621" y="447"/>
                    </a:lnTo>
                    <a:lnTo>
                      <a:pt x="621" y="447"/>
                    </a:lnTo>
                    <a:lnTo>
                      <a:pt x="621" y="447"/>
                    </a:lnTo>
                    <a:lnTo>
                      <a:pt x="621" y="447"/>
                    </a:lnTo>
                    <a:lnTo>
                      <a:pt x="619" y="447"/>
                    </a:lnTo>
                    <a:lnTo>
                      <a:pt x="619" y="447"/>
                    </a:lnTo>
                    <a:lnTo>
                      <a:pt x="619" y="447"/>
                    </a:lnTo>
                    <a:lnTo>
                      <a:pt x="619" y="445"/>
                    </a:lnTo>
                    <a:lnTo>
                      <a:pt x="619" y="445"/>
                    </a:lnTo>
                    <a:lnTo>
                      <a:pt x="619" y="445"/>
                    </a:lnTo>
                    <a:lnTo>
                      <a:pt x="619" y="445"/>
                    </a:lnTo>
                    <a:lnTo>
                      <a:pt x="617" y="445"/>
                    </a:lnTo>
                    <a:lnTo>
                      <a:pt x="617" y="443"/>
                    </a:lnTo>
                    <a:lnTo>
                      <a:pt x="617" y="443"/>
                    </a:lnTo>
                    <a:lnTo>
                      <a:pt x="617" y="443"/>
                    </a:lnTo>
                    <a:lnTo>
                      <a:pt x="617" y="443"/>
                    </a:lnTo>
                    <a:lnTo>
                      <a:pt x="617" y="443"/>
                    </a:lnTo>
                    <a:lnTo>
                      <a:pt x="617" y="443"/>
                    </a:lnTo>
                    <a:lnTo>
                      <a:pt x="617" y="443"/>
                    </a:lnTo>
                    <a:lnTo>
                      <a:pt x="617" y="442"/>
                    </a:lnTo>
                    <a:lnTo>
                      <a:pt x="617" y="442"/>
                    </a:lnTo>
                    <a:lnTo>
                      <a:pt x="617" y="442"/>
                    </a:lnTo>
                    <a:lnTo>
                      <a:pt x="617" y="442"/>
                    </a:lnTo>
                    <a:lnTo>
                      <a:pt x="617" y="442"/>
                    </a:lnTo>
                    <a:lnTo>
                      <a:pt x="615" y="442"/>
                    </a:lnTo>
                    <a:lnTo>
                      <a:pt x="615" y="442"/>
                    </a:lnTo>
                    <a:lnTo>
                      <a:pt x="615" y="442"/>
                    </a:lnTo>
                    <a:lnTo>
                      <a:pt x="615" y="442"/>
                    </a:lnTo>
                    <a:lnTo>
                      <a:pt x="615" y="442"/>
                    </a:lnTo>
                    <a:lnTo>
                      <a:pt x="614" y="442"/>
                    </a:lnTo>
                    <a:lnTo>
                      <a:pt x="614" y="442"/>
                    </a:lnTo>
                    <a:lnTo>
                      <a:pt x="614" y="442"/>
                    </a:lnTo>
                    <a:lnTo>
                      <a:pt x="614" y="443"/>
                    </a:lnTo>
                    <a:lnTo>
                      <a:pt x="614" y="443"/>
                    </a:lnTo>
                    <a:lnTo>
                      <a:pt x="614" y="443"/>
                    </a:lnTo>
                    <a:lnTo>
                      <a:pt x="612" y="443"/>
                    </a:lnTo>
                    <a:lnTo>
                      <a:pt x="612" y="443"/>
                    </a:lnTo>
                    <a:lnTo>
                      <a:pt x="612" y="442"/>
                    </a:lnTo>
                    <a:lnTo>
                      <a:pt x="612" y="442"/>
                    </a:lnTo>
                    <a:lnTo>
                      <a:pt x="612" y="442"/>
                    </a:lnTo>
                    <a:lnTo>
                      <a:pt x="612" y="442"/>
                    </a:lnTo>
                    <a:lnTo>
                      <a:pt x="612" y="442"/>
                    </a:lnTo>
                    <a:lnTo>
                      <a:pt x="610" y="442"/>
                    </a:lnTo>
                    <a:lnTo>
                      <a:pt x="610" y="442"/>
                    </a:lnTo>
                    <a:lnTo>
                      <a:pt x="612" y="442"/>
                    </a:lnTo>
                    <a:lnTo>
                      <a:pt x="612" y="442"/>
                    </a:lnTo>
                    <a:lnTo>
                      <a:pt x="610" y="443"/>
                    </a:lnTo>
                    <a:lnTo>
                      <a:pt x="610" y="443"/>
                    </a:lnTo>
                    <a:lnTo>
                      <a:pt x="610" y="443"/>
                    </a:lnTo>
                    <a:lnTo>
                      <a:pt x="610" y="443"/>
                    </a:lnTo>
                    <a:lnTo>
                      <a:pt x="610" y="443"/>
                    </a:lnTo>
                    <a:lnTo>
                      <a:pt x="610" y="443"/>
                    </a:lnTo>
                    <a:lnTo>
                      <a:pt x="610" y="443"/>
                    </a:lnTo>
                    <a:lnTo>
                      <a:pt x="610" y="443"/>
                    </a:lnTo>
                    <a:lnTo>
                      <a:pt x="608" y="443"/>
                    </a:lnTo>
                    <a:lnTo>
                      <a:pt x="610" y="443"/>
                    </a:lnTo>
                    <a:lnTo>
                      <a:pt x="610" y="443"/>
                    </a:lnTo>
                    <a:lnTo>
                      <a:pt x="610" y="443"/>
                    </a:lnTo>
                    <a:lnTo>
                      <a:pt x="610" y="443"/>
                    </a:lnTo>
                    <a:lnTo>
                      <a:pt x="610" y="443"/>
                    </a:lnTo>
                    <a:lnTo>
                      <a:pt x="610" y="442"/>
                    </a:lnTo>
                    <a:lnTo>
                      <a:pt x="610" y="442"/>
                    </a:lnTo>
                    <a:lnTo>
                      <a:pt x="610" y="442"/>
                    </a:lnTo>
                    <a:lnTo>
                      <a:pt x="610" y="442"/>
                    </a:lnTo>
                    <a:lnTo>
                      <a:pt x="610" y="442"/>
                    </a:lnTo>
                    <a:lnTo>
                      <a:pt x="608" y="442"/>
                    </a:lnTo>
                    <a:lnTo>
                      <a:pt x="608" y="442"/>
                    </a:lnTo>
                    <a:lnTo>
                      <a:pt x="608" y="442"/>
                    </a:lnTo>
                    <a:lnTo>
                      <a:pt x="608" y="442"/>
                    </a:lnTo>
                    <a:lnTo>
                      <a:pt x="608" y="443"/>
                    </a:lnTo>
                    <a:lnTo>
                      <a:pt x="608" y="443"/>
                    </a:lnTo>
                    <a:lnTo>
                      <a:pt x="608" y="443"/>
                    </a:lnTo>
                    <a:lnTo>
                      <a:pt x="608" y="443"/>
                    </a:lnTo>
                    <a:lnTo>
                      <a:pt x="608" y="443"/>
                    </a:lnTo>
                    <a:lnTo>
                      <a:pt x="608" y="443"/>
                    </a:lnTo>
                    <a:lnTo>
                      <a:pt x="608" y="442"/>
                    </a:lnTo>
                    <a:lnTo>
                      <a:pt x="606" y="442"/>
                    </a:lnTo>
                    <a:lnTo>
                      <a:pt x="606" y="442"/>
                    </a:lnTo>
                    <a:lnTo>
                      <a:pt x="606" y="442"/>
                    </a:lnTo>
                    <a:lnTo>
                      <a:pt x="606" y="442"/>
                    </a:lnTo>
                    <a:lnTo>
                      <a:pt x="606" y="442"/>
                    </a:lnTo>
                    <a:lnTo>
                      <a:pt x="604" y="442"/>
                    </a:lnTo>
                    <a:lnTo>
                      <a:pt x="604" y="442"/>
                    </a:lnTo>
                    <a:lnTo>
                      <a:pt x="604" y="442"/>
                    </a:lnTo>
                    <a:lnTo>
                      <a:pt x="604" y="442"/>
                    </a:lnTo>
                    <a:lnTo>
                      <a:pt x="604" y="442"/>
                    </a:lnTo>
                    <a:lnTo>
                      <a:pt x="606" y="442"/>
                    </a:lnTo>
                    <a:lnTo>
                      <a:pt x="606" y="442"/>
                    </a:lnTo>
                    <a:lnTo>
                      <a:pt x="606" y="442"/>
                    </a:lnTo>
                    <a:lnTo>
                      <a:pt x="606" y="442"/>
                    </a:lnTo>
                    <a:lnTo>
                      <a:pt x="606" y="442"/>
                    </a:lnTo>
                    <a:lnTo>
                      <a:pt x="606" y="443"/>
                    </a:lnTo>
                    <a:lnTo>
                      <a:pt x="606" y="443"/>
                    </a:lnTo>
                    <a:lnTo>
                      <a:pt x="606" y="443"/>
                    </a:lnTo>
                    <a:lnTo>
                      <a:pt x="606" y="443"/>
                    </a:lnTo>
                    <a:lnTo>
                      <a:pt x="606" y="443"/>
                    </a:lnTo>
                    <a:lnTo>
                      <a:pt x="606" y="443"/>
                    </a:lnTo>
                    <a:lnTo>
                      <a:pt x="606" y="443"/>
                    </a:lnTo>
                    <a:lnTo>
                      <a:pt x="606" y="443"/>
                    </a:lnTo>
                    <a:lnTo>
                      <a:pt x="604" y="443"/>
                    </a:lnTo>
                    <a:lnTo>
                      <a:pt x="604" y="443"/>
                    </a:lnTo>
                    <a:lnTo>
                      <a:pt x="604" y="443"/>
                    </a:lnTo>
                    <a:lnTo>
                      <a:pt x="604" y="445"/>
                    </a:lnTo>
                    <a:lnTo>
                      <a:pt x="604" y="445"/>
                    </a:lnTo>
                    <a:lnTo>
                      <a:pt x="604" y="445"/>
                    </a:lnTo>
                    <a:lnTo>
                      <a:pt x="604" y="445"/>
                    </a:lnTo>
                    <a:lnTo>
                      <a:pt x="604" y="445"/>
                    </a:lnTo>
                    <a:lnTo>
                      <a:pt x="603" y="445"/>
                    </a:lnTo>
                    <a:lnTo>
                      <a:pt x="603" y="445"/>
                    </a:lnTo>
                    <a:lnTo>
                      <a:pt x="603" y="445"/>
                    </a:lnTo>
                    <a:lnTo>
                      <a:pt x="603" y="445"/>
                    </a:lnTo>
                    <a:lnTo>
                      <a:pt x="603" y="443"/>
                    </a:lnTo>
                    <a:lnTo>
                      <a:pt x="603" y="443"/>
                    </a:lnTo>
                    <a:lnTo>
                      <a:pt x="603" y="443"/>
                    </a:lnTo>
                    <a:lnTo>
                      <a:pt x="603" y="443"/>
                    </a:lnTo>
                    <a:lnTo>
                      <a:pt x="603" y="443"/>
                    </a:lnTo>
                    <a:lnTo>
                      <a:pt x="603" y="443"/>
                    </a:lnTo>
                    <a:lnTo>
                      <a:pt x="603" y="443"/>
                    </a:lnTo>
                    <a:lnTo>
                      <a:pt x="601" y="443"/>
                    </a:lnTo>
                    <a:lnTo>
                      <a:pt x="601" y="443"/>
                    </a:lnTo>
                    <a:lnTo>
                      <a:pt x="601" y="443"/>
                    </a:lnTo>
                    <a:lnTo>
                      <a:pt x="601" y="443"/>
                    </a:lnTo>
                    <a:lnTo>
                      <a:pt x="601" y="442"/>
                    </a:lnTo>
                    <a:lnTo>
                      <a:pt x="601" y="442"/>
                    </a:lnTo>
                    <a:lnTo>
                      <a:pt x="601" y="442"/>
                    </a:lnTo>
                    <a:lnTo>
                      <a:pt x="601" y="442"/>
                    </a:lnTo>
                    <a:lnTo>
                      <a:pt x="601" y="442"/>
                    </a:lnTo>
                    <a:lnTo>
                      <a:pt x="601" y="442"/>
                    </a:lnTo>
                    <a:lnTo>
                      <a:pt x="601" y="440"/>
                    </a:lnTo>
                    <a:lnTo>
                      <a:pt x="601" y="440"/>
                    </a:lnTo>
                    <a:lnTo>
                      <a:pt x="601" y="440"/>
                    </a:lnTo>
                    <a:lnTo>
                      <a:pt x="599" y="440"/>
                    </a:lnTo>
                    <a:lnTo>
                      <a:pt x="599" y="440"/>
                    </a:lnTo>
                    <a:lnTo>
                      <a:pt x="599" y="440"/>
                    </a:lnTo>
                    <a:lnTo>
                      <a:pt x="599" y="440"/>
                    </a:lnTo>
                    <a:lnTo>
                      <a:pt x="599" y="440"/>
                    </a:lnTo>
                    <a:lnTo>
                      <a:pt x="599" y="440"/>
                    </a:lnTo>
                    <a:lnTo>
                      <a:pt x="599" y="440"/>
                    </a:lnTo>
                    <a:lnTo>
                      <a:pt x="599" y="440"/>
                    </a:lnTo>
                    <a:lnTo>
                      <a:pt x="599" y="440"/>
                    </a:lnTo>
                    <a:lnTo>
                      <a:pt x="599" y="440"/>
                    </a:lnTo>
                    <a:lnTo>
                      <a:pt x="597" y="440"/>
                    </a:lnTo>
                    <a:lnTo>
                      <a:pt x="597" y="438"/>
                    </a:lnTo>
                    <a:lnTo>
                      <a:pt x="597" y="438"/>
                    </a:lnTo>
                    <a:lnTo>
                      <a:pt x="597" y="438"/>
                    </a:lnTo>
                    <a:lnTo>
                      <a:pt x="597" y="438"/>
                    </a:lnTo>
                    <a:lnTo>
                      <a:pt x="597" y="438"/>
                    </a:lnTo>
                    <a:lnTo>
                      <a:pt x="597" y="438"/>
                    </a:lnTo>
                    <a:lnTo>
                      <a:pt x="597" y="436"/>
                    </a:lnTo>
                    <a:lnTo>
                      <a:pt x="597" y="436"/>
                    </a:lnTo>
                    <a:lnTo>
                      <a:pt x="595" y="436"/>
                    </a:lnTo>
                    <a:lnTo>
                      <a:pt x="595" y="436"/>
                    </a:lnTo>
                    <a:lnTo>
                      <a:pt x="595" y="436"/>
                    </a:lnTo>
                    <a:lnTo>
                      <a:pt x="595" y="436"/>
                    </a:lnTo>
                    <a:lnTo>
                      <a:pt x="595" y="436"/>
                    </a:lnTo>
                    <a:lnTo>
                      <a:pt x="594" y="434"/>
                    </a:lnTo>
                    <a:lnTo>
                      <a:pt x="594" y="434"/>
                    </a:lnTo>
                    <a:lnTo>
                      <a:pt x="594" y="434"/>
                    </a:lnTo>
                    <a:lnTo>
                      <a:pt x="594" y="434"/>
                    </a:lnTo>
                    <a:lnTo>
                      <a:pt x="594" y="434"/>
                    </a:lnTo>
                    <a:lnTo>
                      <a:pt x="594" y="433"/>
                    </a:lnTo>
                    <a:lnTo>
                      <a:pt x="594" y="433"/>
                    </a:lnTo>
                    <a:lnTo>
                      <a:pt x="595" y="433"/>
                    </a:lnTo>
                    <a:lnTo>
                      <a:pt x="595" y="433"/>
                    </a:lnTo>
                    <a:lnTo>
                      <a:pt x="594" y="433"/>
                    </a:lnTo>
                    <a:lnTo>
                      <a:pt x="594" y="433"/>
                    </a:lnTo>
                    <a:lnTo>
                      <a:pt x="594" y="433"/>
                    </a:lnTo>
                    <a:lnTo>
                      <a:pt x="594" y="431"/>
                    </a:lnTo>
                    <a:lnTo>
                      <a:pt x="594" y="431"/>
                    </a:lnTo>
                    <a:lnTo>
                      <a:pt x="594" y="431"/>
                    </a:lnTo>
                    <a:lnTo>
                      <a:pt x="594" y="431"/>
                    </a:lnTo>
                    <a:lnTo>
                      <a:pt x="594" y="431"/>
                    </a:lnTo>
                    <a:lnTo>
                      <a:pt x="594" y="431"/>
                    </a:lnTo>
                    <a:lnTo>
                      <a:pt x="594" y="431"/>
                    </a:lnTo>
                    <a:lnTo>
                      <a:pt x="594" y="431"/>
                    </a:lnTo>
                    <a:lnTo>
                      <a:pt x="594" y="431"/>
                    </a:lnTo>
                    <a:lnTo>
                      <a:pt x="595" y="431"/>
                    </a:lnTo>
                    <a:lnTo>
                      <a:pt x="595" y="431"/>
                    </a:lnTo>
                    <a:lnTo>
                      <a:pt x="595" y="431"/>
                    </a:lnTo>
                    <a:lnTo>
                      <a:pt x="595" y="431"/>
                    </a:lnTo>
                    <a:lnTo>
                      <a:pt x="594" y="431"/>
                    </a:lnTo>
                    <a:lnTo>
                      <a:pt x="594" y="431"/>
                    </a:lnTo>
                    <a:lnTo>
                      <a:pt x="594" y="429"/>
                    </a:lnTo>
                    <a:lnTo>
                      <a:pt x="594" y="429"/>
                    </a:lnTo>
                    <a:lnTo>
                      <a:pt x="594" y="429"/>
                    </a:lnTo>
                    <a:lnTo>
                      <a:pt x="594" y="429"/>
                    </a:lnTo>
                    <a:lnTo>
                      <a:pt x="594" y="427"/>
                    </a:lnTo>
                    <a:lnTo>
                      <a:pt x="592" y="427"/>
                    </a:lnTo>
                    <a:lnTo>
                      <a:pt x="592" y="427"/>
                    </a:lnTo>
                    <a:lnTo>
                      <a:pt x="592" y="427"/>
                    </a:lnTo>
                    <a:lnTo>
                      <a:pt x="594" y="427"/>
                    </a:lnTo>
                    <a:lnTo>
                      <a:pt x="594" y="427"/>
                    </a:lnTo>
                    <a:lnTo>
                      <a:pt x="594" y="425"/>
                    </a:lnTo>
                    <a:lnTo>
                      <a:pt x="594" y="425"/>
                    </a:lnTo>
                    <a:lnTo>
                      <a:pt x="592" y="425"/>
                    </a:lnTo>
                    <a:lnTo>
                      <a:pt x="592" y="425"/>
                    </a:lnTo>
                    <a:lnTo>
                      <a:pt x="592" y="425"/>
                    </a:lnTo>
                    <a:lnTo>
                      <a:pt x="592" y="423"/>
                    </a:lnTo>
                    <a:lnTo>
                      <a:pt x="592" y="423"/>
                    </a:lnTo>
                    <a:lnTo>
                      <a:pt x="592" y="423"/>
                    </a:lnTo>
                    <a:lnTo>
                      <a:pt x="592" y="423"/>
                    </a:lnTo>
                    <a:lnTo>
                      <a:pt x="592" y="423"/>
                    </a:lnTo>
                    <a:lnTo>
                      <a:pt x="590" y="422"/>
                    </a:lnTo>
                    <a:lnTo>
                      <a:pt x="590"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0"/>
                    </a:lnTo>
                    <a:lnTo>
                      <a:pt x="594" y="420"/>
                    </a:lnTo>
                    <a:lnTo>
                      <a:pt x="594" y="420"/>
                    </a:lnTo>
                    <a:lnTo>
                      <a:pt x="594" y="420"/>
                    </a:lnTo>
                    <a:lnTo>
                      <a:pt x="594" y="420"/>
                    </a:lnTo>
                    <a:lnTo>
                      <a:pt x="594" y="420"/>
                    </a:lnTo>
                    <a:lnTo>
                      <a:pt x="594" y="418"/>
                    </a:lnTo>
                    <a:lnTo>
                      <a:pt x="594" y="418"/>
                    </a:lnTo>
                    <a:lnTo>
                      <a:pt x="594" y="418"/>
                    </a:lnTo>
                    <a:lnTo>
                      <a:pt x="594" y="418"/>
                    </a:lnTo>
                    <a:lnTo>
                      <a:pt x="594" y="418"/>
                    </a:lnTo>
                    <a:lnTo>
                      <a:pt x="594" y="418"/>
                    </a:lnTo>
                    <a:lnTo>
                      <a:pt x="592" y="418"/>
                    </a:lnTo>
                    <a:lnTo>
                      <a:pt x="592" y="418"/>
                    </a:lnTo>
                    <a:lnTo>
                      <a:pt x="592" y="418"/>
                    </a:lnTo>
                    <a:lnTo>
                      <a:pt x="592" y="418"/>
                    </a:lnTo>
                    <a:lnTo>
                      <a:pt x="592" y="418"/>
                    </a:lnTo>
                    <a:lnTo>
                      <a:pt x="592" y="420"/>
                    </a:lnTo>
                    <a:lnTo>
                      <a:pt x="592" y="420"/>
                    </a:lnTo>
                    <a:lnTo>
                      <a:pt x="592" y="418"/>
                    </a:lnTo>
                    <a:lnTo>
                      <a:pt x="590" y="418"/>
                    </a:lnTo>
                    <a:lnTo>
                      <a:pt x="590" y="418"/>
                    </a:lnTo>
                    <a:lnTo>
                      <a:pt x="590" y="418"/>
                    </a:lnTo>
                    <a:lnTo>
                      <a:pt x="590" y="418"/>
                    </a:lnTo>
                    <a:lnTo>
                      <a:pt x="590" y="418"/>
                    </a:lnTo>
                    <a:lnTo>
                      <a:pt x="590" y="416"/>
                    </a:lnTo>
                    <a:lnTo>
                      <a:pt x="590" y="416"/>
                    </a:lnTo>
                    <a:lnTo>
                      <a:pt x="590" y="416"/>
                    </a:lnTo>
                    <a:lnTo>
                      <a:pt x="590" y="416"/>
                    </a:lnTo>
                    <a:lnTo>
                      <a:pt x="590" y="414"/>
                    </a:lnTo>
                    <a:lnTo>
                      <a:pt x="590" y="414"/>
                    </a:lnTo>
                    <a:lnTo>
                      <a:pt x="592" y="414"/>
                    </a:lnTo>
                    <a:lnTo>
                      <a:pt x="592" y="414"/>
                    </a:lnTo>
                    <a:lnTo>
                      <a:pt x="592" y="414"/>
                    </a:lnTo>
                    <a:lnTo>
                      <a:pt x="592" y="414"/>
                    </a:lnTo>
                    <a:lnTo>
                      <a:pt x="592" y="414"/>
                    </a:lnTo>
                    <a:lnTo>
                      <a:pt x="592" y="414"/>
                    </a:lnTo>
                    <a:lnTo>
                      <a:pt x="592" y="414"/>
                    </a:lnTo>
                    <a:lnTo>
                      <a:pt x="592" y="414"/>
                    </a:lnTo>
                    <a:lnTo>
                      <a:pt x="592" y="414"/>
                    </a:lnTo>
                    <a:lnTo>
                      <a:pt x="592" y="414"/>
                    </a:lnTo>
                    <a:lnTo>
                      <a:pt x="594" y="414"/>
                    </a:lnTo>
                    <a:lnTo>
                      <a:pt x="592" y="413"/>
                    </a:lnTo>
                    <a:lnTo>
                      <a:pt x="592" y="413"/>
                    </a:lnTo>
                    <a:lnTo>
                      <a:pt x="592" y="413"/>
                    </a:lnTo>
                    <a:lnTo>
                      <a:pt x="592" y="411"/>
                    </a:lnTo>
                    <a:lnTo>
                      <a:pt x="592" y="411"/>
                    </a:lnTo>
                    <a:lnTo>
                      <a:pt x="592" y="411"/>
                    </a:lnTo>
                    <a:lnTo>
                      <a:pt x="592" y="411"/>
                    </a:lnTo>
                    <a:lnTo>
                      <a:pt x="592" y="411"/>
                    </a:lnTo>
                    <a:lnTo>
                      <a:pt x="592" y="411"/>
                    </a:lnTo>
                    <a:lnTo>
                      <a:pt x="592" y="411"/>
                    </a:lnTo>
                    <a:lnTo>
                      <a:pt x="592" y="411"/>
                    </a:lnTo>
                    <a:lnTo>
                      <a:pt x="592" y="411"/>
                    </a:lnTo>
                    <a:lnTo>
                      <a:pt x="592" y="411"/>
                    </a:lnTo>
                    <a:lnTo>
                      <a:pt x="594" y="411"/>
                    </a:lnTo>
                    <a:lnTo>
                      <a:pt x="594" y="411"/>
                    </a:lnTo>
                    <a:lnTo>
                      <a:pt x="594" y="411"/>
                    </a:lnTo>
                    <a:lnTo>
                      <a:pt x="594" y="411"/>
                    </a:lnTo>
                    <a:lnTo>
                      <a:pt x="594" y="411"/>
                    </a:lnTo>
                    <a:lnTo>
                      <a:pt x="592" y="409"/>
                    </a:lnTo>
                    <a:lnTo>
                      <a:pt x="592" y="409"/>
                    </a:lnTo>
                    <a:lnTo>
                      <a:pt x="592" y="409"/>
                    </a:lnTo>
                    <a:lnTo>
                      <a:pt x="592" y="409"/>
                    </a:lnTo>
                    <a:lnTo>
                      <a:pt x="592" y="409"/>
                    </a:lnTo>
                    <a:lnTo>
                      <a:pt x="592" y="409"/>
                    </a:lnTo>
                    <a:lnTo>
                      <a:pt x="592" y="409"/>
                    </a:lnTo>
                    <a:lnTo>
                      <a:pt x="590" y="409"/>
                    </a:lnTo>
                    <a:lnTo>
                      <a:pt x="590" y="409"/>
                    </a:lnTo>
                    <a:lnTo>
                      <a:pt x="590" y="409"/>
                    </a:lnTo>
                    <a:lnTo>
                      <a:pt x="590" y="409"/>
                    </a:lnTo>
                    <a:lnTo>
                      <a:pt x="590" y="409"/>
                    </a:lnTo>
                    <a:lnTo>
                      <a:pt x="590" y="409"/>
                    </a:lnTo>
                    <a:lnTo>
                      <a:pt x="590" y="409"/>
                    </a:lnTo>
                    <a:lnTo>
                      <a:pt x="590" y="407"/>
                    </a:lnTo>
                    <a:lnTo>
                      <a:pt x="590" y="407"/>
                    </a:lnTo>
                    <a:lnTo>
                      <a:pt x="590" y="407"/>
                    </a:lnTo>
                    <a:lnTo>
                      <a:pt x="590" y="407"/>
                    </a:lnTo>
                    <a:lnTo>
                      <a:pt x="590"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6" y="407"/>
                    </a:lnTo>
                    <a:lnTo>
                      <a:pt x="586" y="407"/>
                    </a:lnTo>
                    <a:lnTo>
                      <a:pt x="586" y="407"/>
                    </a:lnTo>
                    <a:lnTo>
                      <a:pt x="586" y="407"/>
                    </a:lnTo>
                    <a:lnTo>
                      <a:pt x="586" y="407"/>
                    </a:lnTo>
                    <a:lnTo>
                      <a:pt x="586" y="407"/>
                    </a:lnTo>
                    <a:lnTo>
                      <a:pt x="586" y="407"/>
                    </a:lnTo>
                    <a:lnTo>
                      <a:pt x="586" y="407"/>
                    </a:lnTo>
                    <a:lnTo>
                      <a:pt x="585" y="407"/>
                    </a:lnTo>
                    <a:lnTo>
                      <a:pt x="585" y="407"/>
                    </a:lnTo>
                    <a:lnTo>
                      <a:pt x="585" y="407"/>
                    </a:lnTo>
                    <a:lnTo>
                      <a:pt x="585" y="407"/>
                    </a:lnTo>
                    <a:lnTo>
                      <a:pt x="585" y="407"/>
                    </a:lnTo>
                    <a:lnTo>
                      <a:pt x="585" y="407"/>
                    </a:lnTo>
                    <a:lnTo>
                      <a:pt x="585" y="407"/>
                    </a:lnTo>
                    <a:lnTo>
                      <a:pt x="583" y="407"/>
                    </a:lnTo>
                    <a:lnTo>
                      <a:pt x="583" y="407"/>
                    </a:lnTo>
                    <a:lnTo>
                      <a:pt x="583" y="409"/>
                    </a:lnTo>
                    <a:lnTo>
                      <a:pt x="583" y="409"/>
                    </a:lnTo>
                    <a:lnTo>
                      <a:pt x="583" y="409"/>
                    </a:lnTo>
                    <a:lnTo>
                      <a:pt x="583" y="407"/>
                    </a:lnTo>
                    <a:lnTo>
                      <a:pt x="583" y="407"/>
                    </a:lnTo>
                    <a:lnTo>
                      <a:pt x="583"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79" y="407"/>
                    </a:lnTo>
                    <a:lnTo>
                      <a:pt x="579" y="407"/>
                    </a:lnTo>
                    <a:lnTo>
                      <a:pt x="579" y="407"/>
                    </a:lnTo>
                    <a:lnTo>
                      <a:pt x="579" y="407"/>
                    </a:lnTo>
                    <a:lnTo>
                      <a:pt x="579" y="407"/>
                    </a:lnTo>
                    <a:lnTo>
                      <a:pt x="579" y="405"/>
                    </a:lnTo>
                    <a:lnTo>
                      <a:pt x="579" y="405"/>
                    </a:lnTo>
                    <a:lnTo>
                      <a:pt x="579" y="405"/>
                    </a:lnTo>
                    <a:lnTo>
                      <a:pt x="579" y="405"/>
                    </a:lnTo>
                    <a:lnTo>
                      <a:pt x="579" y="405"/>
                    </a:lnTo>
                    <a:lnTo>
                      <a:pt x="579" y="405"/>
                    </a:lnTo>
                    <a:lnTo>
                      <a:pt x="579" y="405"/>
                    </a:lnTo>
                    <a:lnTo>
                      <a:pt x="579" y="405"/>
                    </a:lnTo>
                    <a:lnTo>
                      <a:pt x="579" y="405"/>
                    </a:lnTo>
                    <a:lnTo>
                      <a:pt x="579" y="405"/>
                    </a:lnTo>
                    <a:lnTo>
                      <a:pt x="577" y="405"/>
                    </a:lnTo>
                    <a:lnTo>
                      <a:pt x="577" y="405"/>
                    </a:lnTo>
                    <a:lnTo>
                      <a:pt x="577" y="405"/>
                    </a:lnTo>
                    <a:lnTo>
                      <a:pt x="577" y="405"/>
                    </a:lnTo>
                    <a:lnTo>
                      <a:pt x="577" y="405"/>
                    </a:lnTo>
                    <a:lnTo>
                      <a:pt x="577" y="407"/>
                    </a:lnTo>
                    <a:lnTo>
                      <a:pt x="577" y="407"/>
                    </a:lnTo>
                    <a:lnTo>
                      <a:pt x="577" y="407"/>
                    </a:lnTo>
                    <a:lnTo>
                      <a:pt x="577" y="407"/>
                    </a:lnTo>
                    <a:lnTo>
                      <a:pt x="577" y="407"/>
                    </a:lnTo>
                    <a:lnTo>
                      <a:pt x="577" y="407"/>
                    </a:lnTo>
                    <a:lnTo>
                      <a:pt x="577" y="407"/>
                    </a:lnTo>
                    <a:lnTo>
                      <a:pt x="576" y="407"/>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4" y="404"/>
                    </a:lnTo>
                    <a:lnTo>
                      <a:pt x="574" y="404"/>
                    </a:lnTo>
                    <a:lnTo>
                      <a:pt x="574" y="404"/>
                    </a:lnTo>
                    <a:lnTo>
                      <a:pt x="574" y="404"/>
                    </a:lnTo>
                    <a:lnTo>
                      <a:pt x="574" y="404"/>
                    </a:lnTo>
                    <a:lnTo>
                      <a:pt x="574" y="404"/>
                    </a:lnTo>
                    <a:lnTo>
                      <a:pt x="574" y="404"/>
                    </a:lnTo>
                    <a:lnTo>
                      <a:pt x="572" y="404"/>
                    </a:lnTo>
                    <a:lnTo>
                      <a:pt x="572" y="404"/>
                    </a:lnTo>
                    <a:lnTo>
                      <a:pt x="572" y="404"/>
                    </a:lnTo>
                    <a:lnTo>
                      <a:pt x="572" y="402"/>
                    </a:lnTo>
                    <a:lnTo>
                      <a:pt x="572" y="402"/>
                    </a:lnTo>
                    <a:lnTo>
                      <a:pt x="572" y="402"/>
                    </a:lnTo>
                    <a:lnTo>
                      <a:pt x="572" y="402"/>
                    </a:lnTo>
                    <a:lnTo>
                      <a:pt x="570" y="402"/>
                    </a:lnTo>
                    <a:lnTo>
                      <a:pt x="570" y="402"/>
                    </a:lnTo>
                    <a:lnTo>
                      <a:pt x="570" y="402"/>
                    </a:lnTo>
                    <a:lnTo>
                      <a:pt x="570" y="402"/>
                    </a:lnTo>
                    <a:lnTo>
                      <a:pt x="570" y="402"/>
                    </a:lnTo>
                    <a:lnTo>
                      <a:pt x="570" y="402"/>
                    </a:lnTo>
                    <a:lnTo>
                      <a:pt x="570" y="402"/>
                    </a:lnTo>
                    <a:lnTo>
                      <a:pt x="570" y="402"/>
                    </a:lnTo>
                    <a:lnTo>
                      <a:pt x="570" y="400"/>
                    </a:lnTo>
                    <a:lnTo>
                      <a:pt x="570" y="400"/>
                    </a:lnTo>
                    <a:lnTo>
                      <a:pt x="570" y="400"/>
                    </a:lnTo>
                    <a:lnTo>
                      <a:pt x="568" y="400"/>
                    </a:lnTo>
                    <a:lnTo>
                      <a:pt x="568" y="400"/>
                    </a:lnTo>
                    <a:lnTo>
                      <a:pt x="568" y="400"/>
                    </a:lnTo>
                    <a:lnTo>
                      <a:pt x="568" y="400"/>
                    </a:lnTo>
                    <a:lnTo>
                      <a:pt x="568" y="400"/>
                    </a:lnTo>
                    <a:lnTo>
                      <a:pt x="568" y="400"/>
                    </a:lnTo>
                    <a:lnTo>
                      <a:pt x="568" y="400"/>
                    </a:lnTo>
                    <a:lnTo>
                      <a:pt x="568" y="400"/>
                    </a:lnTo>
                    <a:lnTo>
                      <a:pt x="566" y="400"/>
                    </a:lnTo>
                    <a:lnTo>
                      <a:pt x="566" y="400"/>
                    </a:lnTo>
                    <a:lnTo>
                      <a:pt x="566" y="400"/>
                    </a:lnTo>
                    <a:lnTo>
                      <a:pt x="566" y="400"/>
                    </a:lnTo>
                    <a:lnTo>
                      <a:pt x="565" y="398"/>
                    </a:lnTo>
                    <a:lnTo>
                      <a:pt x="565" y="398"/>
                    </a:lnTo>
                    <a:lnTo>
                      <a:pt x="565" y="398"/>
                    </a:lnTo>
                    <a:lnTo>
                      <a:pt x="565" y="398"/>
                    </a:lnTo>
                    <a:lnTo>
                      <a:pt x="565" y="398"/>
                    </a:lnTo>
                    <a:lnTo>
                      <a:pt x="565" y="398"/>
                    </a:lnTo>
                    <a:lnTo>
                      <a:pt x="565" y="398"/>
                    </a:lnTo>
                    <a:lnTo>
                      <a:pt x="565" y="398"/>
                    </a:lnTo>
                    <a:lnTo>
                      <a:pt x="565" y="398"/>
                    </a:lnTo>
                    <a:lnTo>
                      <a:pt x="565" y="396"/>
                    </a:lnTo>
                    <a:lnTo>
                      <a:pt x="563" y="396"/>
                    </a:lnTo>
                    <a:lnTo>
                      <a:pt x="563" y="396"/>
                    </a:lnTo>
                    <a:lnTo>
                      <a:pt x="563" y="396"/>
                    </a:lnTo>
                    <a:lnTo>
                      <a:pt x="563" y="396"/>
                    </a:lnTo>
                    <a:lnTo>
                      <a:pt x="563" y="396"/>
                    </a:lnTo>
                    <a:lnTo>
                      <a:pt x="563" y="396"/>
                    </a:lnTo>
                    <a:lnTo>
                      <a:pt x="563" y="395"/>
                    </a:lnTo>
                    <a:lnTo>
                      <a:pt x="561" y="395"/>
                    </a:lnTo>
                    <a:lnTo>
                      <a:pt x="561" y="395"/>
                    </a:lnTo>
                    <a:lnTo>
                      <a:pt x="561" y="395"/>
                    </a:lnTo>
                    <a:lnTo>
                      <a:pt x="561" y="395"/>
                    </a:lnTo>
                    <a:lnTo>
                      <a:pt x="561" y="396"/>
                    </a:lnTo>
                    <a:lnTo>
                      <a:pt x="561" y="396"/>
                    </a:lnTo>
                    <a:lnTo>
                      <a:pt x="561" y="396"/>
                    </a:lnTo>
                    <a:lnTo>
                      <a:pt x="561" y="396"/>
                    </a:lnTo>
                    <a:lnTo>
                      <a:pt x="561" y="396"/>
                    </a:lnTo>
                    <a:lnTo>
                      <a:pt x="559" y="396"/>
                    </a:lnTo>
                    <a:lnTo>
                      <a:pt x="559" y="396"/>
                    </a:lnTo>
                    <a:lnTo>
                      <a:pt x="559" y="396"/>
                    </a:lnTo>
                    <a:lnTo>
                      <a:pt x="559" y="396"/>
                    </a:lnTo>
                    <a:lnTo>
                      <a:pt x="559" y="396"/>
                    </a:lnTo>
                    <a:lnTo>
                      <a:pt x="559" y="398"/>
                    </a:lnTo>
                    <a:lnTo>
                      <a:pt x="559" y="398"/>
                    </a:lnTo>
                    <a:lnTo>
                      <a:pt x="559" y="398"/>
                    </a:lnTo>
                    <a:lnTo>
                      <a:pt x="559" y="398"/>
                    </a:lnTo>
                    <a:lnTo>
                      <a:pt x="559" y="398"/>
                    </a:lnTo>
                    <a:lnTo>
                      <a:pt x="559" y="400"/>
                    </a:lnTo>
                    <a:lnTo>
                      <a:pt x="557" y="400"/>
                    </a:lnTo>
                    <a:lnTo>
                      <a:pt x="557" y="400"/>
                    </a:lnTo>
                    <a:lnTo>
                      <a:pt x="557" y="400"/>
                    </a:lnTo>
                    <a:lnTo>
                      <a:pt x="557" y="400"/>
                    </a:lnTo>
                    <a:lnTo>
                      <a:pt x="557" y="402"/>
                    </a:lnTo>
                    <a:lnTo>
                      <a:pt x="557" y="402"/>
                    </a:lnTo>
                    <a:lnTo>
                      <a:pt x="556" y="402"/>
                    </a:lnTo>
                    <a:lnTo>
                      <a:pt x="556" y="402"/>
                    </a:lnTo>
                    <a:lnTo>
                      <a:pt x="556" y="402"/>
                    </a:lnTo>
                    <a:lnTo>
                      <a:pt x="556" y="402"/>
                    </a:lnTo>
                    <a:lnTo>
                      <a:pt x="556" y="402"/>
                    </a:lnTo>
                    <a:lnTo>
                      <a:pt x="556" y="402"/>
                    </a:lnTo>
                    <a:lnTo>
                      <a:pt x="556" y="402"/>
                    </a:lnTo>
                    <a:lnTo>
                      <a:pt x="556" y="402"/>
                    </a:lnTo>
                    <a:lnTo>
                      <a:pt x="556" y="402"/>
                    </a:lnTo>
                    <a:lnTo>
                      <a:pt x="556" y="402"/>
                    </a:lnTo>
                    <a:lnTo>
                      <a:pt x="556" y="404"/>
                    </a:lnTo>
                    <a:lnTo>
                      <a:pt x="554" y="404"/>
                    </a:lnTo>
                    <a:lnTo>
                      <a:pt x="554" y="404"/>
                    </a:lnTo>
                    <a:lnTo>
                      <a:pt x="554" y="404"/>
                    </a:lnTo>
                    <a:lnTo>
                      <a:pt x="554" y="404"/>
                    </a:lnTo>
                    <a:lnTo>
                      <a:pt x="554" y="404"/>
                    </a:lnTo>
                    <a:lnTo>
                      <a:pt x="554" y="404"/>
                    </a:lnTo>
                    <a:lnTo>
                      <a:pt x="554" y="404"/>
                    </a:lnTo>
                    <a:lnTo>
                      <a:pt x="552" y="404"/>
                    </a:lnTo>
                    <a:lnTo>
                      <a:pt x="552" y="404"/>
                    </a:lnTo>
                    <a:lnTo>
                      <a:pt x="552" y="404"/>
                    </a:lnTo>
                    <a:lnTo>
                      <a:pt x="552" y="404"/>
                    </a:lnTo>
                    <a:lnTo>
                      <a:pt x="552" y="404"/>
                    </a:lnTo>
                    <a:lnTo>
                      <a:pt x="552" y="404"/>
                    </a:lnTo>
                    <a:lnTo>
                      <a:pt x="552" y="404"/>
                    </a:lnTo>
                    <a:lnTo>
                      <a:pt x="550" y="404"/>
                    </a:lnTo>
                    <a:lnTo>
                      <a:pt x="550" y="404"/>
                    </a:lnTo>
                    <a:lnTo>
                      <a:pt x="550" y="404"/>
                    </a:lnTo>
                    <a:lnTo>
                      <a:pt x="550" y="404"/>
                    </a:lnTo>
                    <a:lnTo>
                      <a:pt x="550" y="404"/>
                    </a:lnTo>
                    <a:lnTo>
                      <a:pt x="550" y="404"/>
                    </a:lnTo>
                    <a:lnTo>
                      <a:pt x="550" y="404"/>
                    </a:lnTo>
                    <a:lnTo>
                      <a:pt x="550" y="404"/>
                    </a:lnTo>
                    <a:lnTo>
                      <a:pt x="548" y="404"/>
                    </a:lnTo>
                    <a:lnTo>
                      <a:pt x="548" y="404"/>
                    </a:lnTo>
                    <a:lnTo>
                      <a:pt x="548" y="404"/>
                    </a:lnTo>
                    <a:lnTo>
                      <a:pt x="548" y="402"/>
                    </a:lnTo>
                    <a:lnTo>
                      <a:pt x="547" y="402"/>
                    </a:lnTo>
                    <a:lnTo>
                      <a:pt x="547" y="402"/>
                    </a:lnTo>
                    <a:lnTo>
                      <a:pt x="547" y="402"/>
                    </a:lnTo>
                    <a:lnTo>
                      <a:pt x="547" y="402"/>
                    </a:lnTo>
                    <a:lnTo>
                      <a:pt x="547" y="404"/>
                    </a:lnTo>
                    <a:lnTo>
                      <a:pt x="547" y="402"/>
                    </a:lnTo>
                    <a:lnTo>
                      <a:pt x="547" y="402"/>
                    </a:lnTo>
                    <a:lnTo>
                      <a:pt x="547" y="402"/>
                    </a:lnTo>
                    <a:lnTo>
                      <a:pt x="547" y="402"/>
                    </a:lnTo>
                    <a:lnTo>
                      <a:pt x="547" y="402"/>
                    </a:lnTo>
                    <a:lnTo>
                      <a:pt x="545" y="402"/>
                    </a:lnTo>
                    <a:lnTo>
                      <a:pt x="545" y="402"/>
                    </a:lnTo>
                    <a:lnTo>
                      <a:pt x="545" y="402"/>
                    </a:lnTo>
                    <a:lnTo>
                      <a:pt x="545" y="402"/>
                    </a:lnTo>
                    <a:lnTo>
                      <a:pt x="545" y="400"/>
                    </a:lnTo>
                    <a:lnTo>
                      <a:pt x="543" y="400"/>
                    </a:lnTo>
                    <a:lnTo>
                      <a:pt x="543" y="400"/>
                    </a:lnTo>
                    <a:lnTo>
                      <a:pt x="543" y="400"/>
                    </a:lnTo>
                    <a:lnTo>
                      <a:pt x="543" y="400"/>
                    </a:lnTo>
                    <a:lnTo>
                      <a:pt x="543" y="398"/>
                    </a:lnTo>
                    <a:lnTo>
                      <a:pt x="543" y="398"/>
                    </a:lnTo>
                    <a:lnTo>
                      <a:pt x="543" y="398"/>
                    </a:lnTo>
                    <a:lnTo>
                      <a:pt x="543" y="398"/>
                    </a:lnTo>
                    <a:lnTo>
                      <a:pt x="541" y="398"/>
                    </a:lnTo>
                    <a:lnTo>
                      <a:pt x="541" y="398"/>
                    </a:lnTo>
                    <a:lnTo>
                      <a:pt x="541" y="398"/>
                    </a:lnTo>
                    <a:lnTo>
                      <a:pt x="541" y="398"/>
                    </a:lnTo>
                    <a:lnTo>
                      <a:pt x="541" y="398"/>
                    </a:lnTo>
                    <a:lnTo>
                      <a:pt x="541" y="400"/>
                    </a:lnTo>
                    <a:lnTo>
                      <a:pt x="541" y="400"/>
                    </a:lnTo>
                    <a:lnTo>
                      <a:pt x="541" y="400"/>
                    </a:lnTo>
                    <a:lnTo>
                      <a:pt x="541" y="398"/>
                    </a:lnTo>
                    <a:lnTo>
                      <a:pt x="541" y="398"/>
                    </a:lnTo>
                    <a:lnTo>
                      <a:pt x="541" y="398"/>
                    </a:lnTo>
                    <a:lnTo>
                      <a:pt x="541" y="398"/>
                    </a:lnTo>
                    <a:lnTo>
                      <a:pt x="539" y="398"/>
                    </a:lnTo>
                    <a:lnTo>
                      <a:pt x="539" y="398"/>
                    </a:lnTo>
                    <a:lnTo>
                      <a:pt x="539" y="398"/>
                    </a:lnTo>
                    <a:lnTo>
                      <a:pt x="539" y="398"/>
                    </a:lnTo>
                    <a:lnTo>
                      <a:pt x="539" y="400"/>
                    </a:lnTo>
                    <a:lnTo>
                      <a:pt x="539" y="400"/>
                    </a:lnTo>
                    <a:lnTo>
                      <a:pt x="539" y="400"/>
                    </a:lnTo>
                    <a:lnTo>
                      <a:pt x="539" y="400"/>
                    </a:lnTo>
                    <a:lnTo>
                      <a:pt x="539" y="400"/>
                    </a:lnTo>
                    <a:lnTo>
                      <a:pt x="539" y="400"/>
                    </a:lnTo>
                    <a:lnTo>
                      <a:pt x="538" y="400"/>
                    </a:lnTo>
                    <a:lnTo>
                      <a:pt x="538" y="400"/>
                    </a:lnTo>
                    <a:lnTo>
                      <a:pt x="538" y="400"/>
                    </a:lnTo>
                    <a:lnTo>
                      <a:pt x="538" y="400"/>
                    </a:lnTo>
                    <a:lnTo>
                      <a:pt x="538" y="400"/>
                    </a:lnTo>
                    <a:lnTo>
                      <a:pt x="536" y="400"/>
                    </a:lnTo>
                    <a:lnTo>
                      <a:pt x="536" y="400"/>
                    </a:lnTo>
                    <a:lnTo>
                      <a:pt x="536" y="400"/>
                    </a:lnTo>
                    <a:lnTo>
                      <a:pt x="536" y="400"/>
                    </a:lnTo>
                    <a:lnTo>
                      <a:pt x="536" y="400"/>
                    </a:lnTo>
                    <a:lnTo>
                      <a:pt x="536" y="400"/>
                    </a:lnTo>
                    <a:lnTo>
                      <a:pt x="534" y="398"/>
                    </a:lnTo>
                    <a:lnTo>
                      <a:pt x="534" y="398"/>
                    </a:lnTo>
                    <a:lnTo>
                      <a:pt x="534" y="398"/>
                    </a:lnTo>
                    <a:lnTo>
                      <a:pt x="534" y="398"/>
                    </a:lnTo>
                    <a:lnTo>
                      <a:pt x="534" y="398"/>
                    </a:lnTo>
                    <a:lnTo>
                      <a:pt x="534" y="398"/>
                    </a:lnTo>
                    <a:lnTo>
                      <a:pt x="534" y="398"/>
                    </a:lnTo>
                    <a:lnTo>
                      <a:pt x="534" y="396"/>
                    </a:lnTo>
                    <a:lnTo>
                      <a:pt x="534" y="396"/>
                    </a:lnTo>
                    <a:lnTo>
                      <a:pt x="534" y="396"/>
                    </a:lnTo>
                    <a:lnTo>
                      <a:pt x="534" y="396"/>
                    </a:lnTo>
                    <a:lnTo>
                      <a:pt x="534" y="396"/>
                    </a:lnTo>
                    <a:lnTo>
                      <a:pt x="534" y="396"/>
                    </a:lnTo>
                    <a:lnTo>
                      <a:pt x="534" y="395"/>
                    </a:lnTo>
                    <a:lnTo>
                      <a:pt x="534" y="395"/>
                    </a:lnTo>
                    <a:lnTo>
                      <a:pt x="532" y="395"/>
                    </a:lnTo>
                    <a:lnTo>
                      <a:pt x="532" y="395"/>
                    </a:lnTo>
                    <a:lnTo>
                      <a:pt x="532" y="393"/>
                    </a:lnTo>
                    <a:lnTo>
                      <a:pt x="532" y="393"/>
                    </a:lnTo>
                    <a:lnTo>
                      <a:pt x="532" y="393"/>
                    </a:lnTo>
                    <a:lnTo>
                      <a:pt x="532" y="393"/>
                    </a:lnTo>
                    <a:lnTo>
                      <a:pt x="532" y="391"/>
                    </a:lnTo>
                    <a:lnTo>
                      <a:pt x="532" y="391"/>
                    </a:lnTo>
                    <a:lnTo>
                      <a:pt x="532" y="389"/>
                    </a:lnTo>
                    <a:lnTo>
                      <a:pt x="530" y="389"/>
                    </a:lnTo>
                    <a:lnTo>
                      <a:pt x="530" y="389"/>
                    </a:lnTo>
                    <a:lnTo>
                      <a:pt x="530" y="389"/>
                    </a:lnTo>
                    <a:lnTo>
                      <a:pt x="530" y="389"/>
                    </a:lnTo>
                    <a:lnTo>
                      <a:pt x="530" y="387"/>
                    </a:lnTo>
                    <a:lnTo>
                      <a:pt x="530" y="387"/>
                    </a:lnTo>
                    <a:lnTo>
                      <a:pt x="530" y="387"/>
                    </a:lnTo>
                    <a:lnTo>
                      <a:pt x="530" y="385"/>
                    </a:lnTo>
                    <a:lnTo>
                      <a:pt x="530" y="385"/>
                    </a:lnTo>
                    <a:lnTo>
                      <a:pt x="529" y="385"/>
                    </a:lnTo>
                    <a:lnTo>
                      <a:pt x="529" y="385"/>
                    </a:lnTo>
                    <a:lnTo>
                      <a:pt x="529" y="385"/>
                    </a:lnTo>
                    <a:lnTo>
                      <a:pt x="529" y="385"/>
                    </a:lnTo>
                    <a:lnTo>
                      <a:pt x="529" y="385"/>
                    </a:lnTo>
                    <a:lnTo>
                      <a:pt x="527" y="385"/>
                    </a:lnTo>
                    <a:lnTo>
                      <a:pt x="527" y="385"/>
                    </a:lnTo>
                    <a:lnTo>
                      <a:pt x="527" y="385"/>
                    </a:lnTo>
                    <a:lnTo>
                      <a:pt x="527" y="385"/>
                    </a:lnTo>
                    <a:lnTo>
                      <a:pt x="527" y="384"/>
                    </a:lnTo>
                    <a:lnTo>
                      <a:pt x="527" y="384"/>
                    </a:lnTo>
                    <a:lnTo>
                      <a:pt x="529" y="384"/>
                    </a:lnTo>
                    <a:lnTo>
                      <a:pt x="529" y="384"/>
                    </a:lnTo>
                    <a:lnTo>
                      <a:pt x="529" y="384"/>
                    </a:lnTo>
                    <a:lnTo>
                      <a:pt x="527" y="384"/>
                    </a:lnTo>
                    <a:lnTo>
                      <a:pt x="527" y="384"/>
                    </a:lnTo>
                    <a:lnTo>
                      <a:pt x="527" y="384"/>
                    </a:lnTo>
                    <a:lnTo>
                      <a:pt x="527" y="384"/>
                    </a:lnTo>
                    <a:lnTo>
                      <a:pt x="527" y="384"/>
                    </a:lnTo>
                    <a:lnTo>
                      <a:pt x="527" y="384"/>
                    </a:lnTo>
                    <a:lnTo>
                      <a:pt x="525" y="384"/>
                    </a:lnTo>
                    <a:lnTo>
                      <a:pt x="525" y="384"/>
                    </a:lnTo>
                    <a:lnTo>
                      <a:pt x="525" y="384"/>
                    </a:lnTo>
                    <a:lnTo>
                      <a:pt x="525" y="384"/>
                    </a:lnTo>
                    <a:lnTo>
                      <a:pt x="525" y="384"/>
                    </a:lnTo>
                    <a:lnTo>
                      <a:pt x="523" y="384"/>
                    </a:lnTo>
                    <a:lnTo>
                      <a:pt x="523" y="382"/>
                    </a:lnTo>
                    <a:lnTo>
                      <a:pt x="523" y="382"/>
                    </a:lnTo>
                    <a:lnTo>
                      <a:pt x="523" y="382"/>
                    </a:lnTo>
                    <a:lnTo>
                      <a:pt x="523" y="382"/>
                    </a:lnTo>
                    <a:lnTo>
                      <a:pt x="523" y="382"/>
                    </a:lnTo>
                    <a:lnTo>
                      <a:pt x="523" y="382"/>
                    </a:lnTo>
                    <a:lnTo>
                      <a:pt x="523" y="382"/>
                    </a:lnTo>
                    <a:lnTo>
                      <a:pt x="523" y="382"/>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5"/>
                    </a:lnTo>
                    <a:lnTo>
                      <a:pt x="521" y="385"/>
                    </a:lnTo>
                    <a:lnTo>
                      <a:pt x="521" y="385"/>
                    </a:lnTo>
                    <a:lnTo>
                      <a:pt x="521" y="385"/>
                    </a:lnTo>
                    <a:lnTo>
                      <a:pt x="521" y="385"/>
                    </a:lnTo>
                    <a:lnTo>
                      <a:pt x="521" y="385"/>
                    </a:lnTo>
                    <a:lnTo>
                      <a:pt x="521" y="387"/>
                    </a:lnTo>
                    <a:lnTo>
                      <a:pt x="519" y="387"/>
                    </a:lnTo>
                    <a:lnTo>
                      <a:pt x="519" y="387"/>
                    </a:lnTo>
                    <a:lnTo>
                      <a:pt x="519" y="387"/>
                    </a:lnTo>
                    <a:lnTo>
                      <a:pt x="519" y="387"/>
                    </a:lnTo>
                    <a:lnTo>
                      <a:pt x="519" y="387"/>
                    </a:lnTo>
                    <a:lnTo>
                      <a:pt x="519" y="387"/>
                    </a:lnTo>
                    <a:lnTo>
                      <a:pt x="518" y="387"/>
                    </a:lnTo>
                    <a:lnTo>
                      <a:pt x="518" y="387"/>
                    </a:lnTo>
                    <a:lnTo>
                      <a:pt x="518" y="387"/>
                    </a:lnTo>
                    <a:lnTo>
                      <a:pt x="518" y="387"/>
                    </a:lnTo>
                    <a:lnTo>
                      <a:pt x="518" y="387"/>
                    </a:lnTo>
                    <a:lnTo>
                      <a:pt x="518" y="389"/>
                    </a:lnTo>
                    <a:lnTo>
                      <a:pt x="518" y="389"/>
                    </a:lnTo>
                    <a:lnTo>
                      <a:pt x="518" y="389"/>
                    </a:lnTo>
                    <a:lnTo>
                      <a:pt x="518" y="389"/>
                    </a:lnTo>
                    <a:lnTo>
                      <a:pt x="518" y="389"/>
                    </a:lnTo>
                    <a:lnTo>
                      <a:pt x="518" y="389"/>
                    </a:lnTo>
                    <a:lnTo>
                      <a:pt x="518" y="389"/>
                    </a:lnTo>
                    <a:lnTo>
                      <a:pt x="516" y="391"/>
                    </a:lnTo>
                    <a:lnTo>
                      <a:pt x="516" y="391"/>
                    </a:lnTo>
                    <a:lnTo>
                      <a:pt x="516" y="391"/>
                    </a:lnTo>
                    <a:lnTo>
                      <a:pt x="516" y="391"/>
                    </a:lnTo>
                    <a:lnTo>
                      <a:pt x="516" y="391"/>
                    </a:lnTo>
                    <a:lnTo>
                      <a:pt x="516" y="391"/>
                    </a:lnTo>
                    <a:lnTo>
                      <a:pt x="516" y="389"/>
                    </a:lnTo>
                    <a:lnTo>
                      <a:pt x="516" y="389"/>
                    </a:lnTo>
                    <a:lnTo>
                      <a:pt x="516" y="389"/>
                    </a:lnTo>
                    <a:lnTo>
                      <a:pt x="516" y="389"/>
                    </a:lnTo>
                    <a:lnTo>
                      <a:pt x="514" y="389"/>
                    </a:lnTo>
                    <a:lnTo>
                      <a:pt x="514" y="389"/>
                    </a:lnTo>
                    <a:lnTo>
                      <a:pt x="514" y="391"/>
                    </a:lnTo>
                    <a:lnTo>
                      <a:pt x="514" y="391"/>
                    </a:lnTo>
                    <a:lnTo>
                      <a:pt x="514" y="391"/>
                    </a:lnTo>
                    <a:lnTo>
                      <a:pt x="514" y="391"/>
                    </a:lnTo>
                    <a:lnTo>
                      <a:pt x="514" y="391"/>
                    </a:lnTo>
                    <a:lnTo>
                      <a:pt x="514" y="391"/>
                    </a:lnTo>
                    <a:lnTo>
                      <a:pt x="516" y="391"/>
                    </a:lnTo>
                    <a:lnTo>
                      <a:pt x="516" y="393"/>
                    </a:lnTo>
                    <a:lnTo>
                      <a:pt x="516" y="393"/>
                    </a:lnTo>
                    <a:lnTo>
                      <a:pt x="516" y="393"/>
                    </a:lnTo>
                    <a:lnTo>
                      <a:pt x="514" y="393"/>
                    </a:lnTo>
                    <a:lnTo>
                      <a:pt x="514" y="393"/>
                    </a:lnTo>
                    <a:lnTo>
                      <a:pt x="514" y="393"/>
                    </a:lnTo>
                    <a:lnTo>
                      <a:pt x="514" y="393"/>
                    </a:lnTo>
                    <a:lnTo>
                      <a:pt x="514" y="393"/>
                    </a:lnTo>
                    <a:lnTo>
                      <a:pt x="514" y="393"/>
                    </a:lnTo>
                    <a:lnTo>
                      <a:pt x="514" y="395"/>
                    </a:lnTo>
                    <a:lnTo>
                      <a:pt x="514" y="395"/>
                    </a:lnTo>
                    <a:lnTo>
                      <a:pt x="514" y="395"/>
                    </a:lnTo>
                    <a:lnTo>
                      <a:pt x="512" y="395"/>
                    </a:lnTo>
                    <a:lnTo>
                      <a:pt x="512" y="395"/>
                    </a:lnTo>
                    <a:lnTo>
                      <a:pt x="512" y="395"/>
                    </a:lnTo>
                    <a:lnTo>
                      <a:pt x="512" y="395"/>
                    </a:lnTo>
                    <a:lnTo>
                      <a:pt x="510" y="396"/>
                    </a:lnTo>
                    <a:lnTo>
                      <a:pt x="510" y="396"/>
                    </a:lnTo>
                    <a:lnTo>
                      <a:pt x="510" y="396"/>
                    </a:lnTo>
                    <a:lnTo>
                      <a:pt x="510" y="396"/>
                    </a:lnTo>
                    <a:lnTo>
                      <a:pt x="510" y="396"/>
                    </a:lnTo>
                    <a:lnTo>
                      <a:pt x="510" y="396"/>
                    </a:lnTo>
                    <a:lnTo>
                      <a:pt x="510" y="396"/>
                    </a:lnTo>
                    <a:lnTo>
                      <a:pt x="510" y="396"/>
                    </a:lnTo>
                    <a:lnTo>
                      <a:pt x="510" y="396"/>
                    </a:lnTo>
                    <a:lnTo>
                      <a:pt x="510" y="396"/>
                    </a:lnTo>
                    <a:lnTo>
                      <a:pt x="510" y="398"/>
                    </a:lnTo>
                    <a:lnTo>
                      <a:pt x="510" y="398"/>
                    </a:lnTo>
                    <a:lnTo>
                      <a:pt x="510" y="398"/>
                    </a:lnTo>
                    <a:lnTo>
                      <a:pt x="512" y="398"/>
                    </a:lnTo>
                    <a:lnTo>
                      <a:pt x="512" y="398"/>
                    </a:lnTo>
                    <a:lnTo>
                      <a:pt x="512" y="398"/>
                    </a:lnTo>
                    <a:lnTo>
                      <a:pt x="514" y="398"/>
                    </a:lnTo>
                    <a:lnTo>
                      <a:pt x="514" y="398"/>
                    </a:lnTo>
                    <a:lnTo>
                      <a:pt x="514" y="400"/>
                    </a:lnTo>
                    <a:lnTo>
                      <a:pt x="514" y="400"/>
                    </a:lnTo>
                    <a:lnTo>
                      <a:pt x="514" y="400"/>
                    </a:lnTo>
                    <a:lnTo>
                      <a:pt x="514" y="400"/>
                    </a:lnTo>
                    <a:lnTo>
                      <a:pt x="512" y="400"/>
                    </a:lnTo>
                    <a:lnTo>
                      <a:pt x="512" y="400"/>
                    </a:lnTo>
                    <a:lnTo>
                      <a:pt x="512" y="400"/>
                    </a:lnTo>
                    <a:lnTo>
                      <a:pt x="510" y="400"/>
                    </a:lnTo>
                    <a:lnTo>
                      <a:pt x="510" y="400"/>
                    </a:lnTo>
                    <a:lnTo>
                      <a:pt x="510" y="400"/>
                    </a:lnTo>
                    <a:lnTo>
                      <a:pt x="510" y="400"/>
                    </a:lnTo>
                    <a:lnTo>
                      <a:pt x="510" y="400"/>
                    </a:lnTo>
                    <a:lnTo>
                      <a:pt x="510" y="400"/>
                    </a:lnTo>
                    <a:lnTo>
                      <a:pt x="510" y="400"/>
                    </a:lnTo>
                    <a:lnTo>
                      <a:pt x="510" y="402"/>
                    </a:lnTo>
                    <a:lnTo>
                      <a:pt x="510" y="402"/>
                    </a:lnTo>
                    <a:lnTo>
                      <a:pt x="509" y="402"/>
                    </a:lnTo>
                    <a:lnTo>
                      <a:pt x="509" y="402"/>
                    </a:lnTo>
                    <a:lnTo>
                      <a:pt x="509" y="402"/>
                    </a:lnTo>
                    <a:lnTo>
                      <a:pt x="509" y="402"/>
                    </a:lnTo>
                    <a:lnTo>
                      <a:pt x="509" y="402"/>
                    </a:lnTo>
                    <a:lnTo>
                      <a:pt x="507" y="402"/>
                    </a:lnTo>
                    <a:lnTo>
                      <a:pt x="507" y="402"/>
                    </a:lnTo>
                    <a:lnTo>
                      <a:pt x="507" y="402"/>
                    </a:lnTo>
                    <a:lnTo>
                      <a:pt x="507" y="402"/>
                    </a:lnTo>
                    <a:lnTo>
                      <a:pt x="505" y="402"/>
                    </a:lnTo>
                    <a:lnTo>
                      <a:pt x="505" y="400"/>
                    </a:lnTo>
                    <a:lnTo>
                      <a:pt x="505" y="400"/>
                    </a:lnTo>
                    <a:lnTo>
                      <a:pt x="505" y="400"/>
                    </a:lnTo>
                    <a:lnTo>
                      <a:pt x="507" y="400"/>
                    </a:lnTo>
                    <a:lnTo>
                      <a:pt x="507" y="400"/>
                    </a:lnTo>
                    <a:lnTo>
                      <a:pt x="507" y="398"/>
                    </a:lnTo>
                    <a:lnTo>
                      <a:pt x="505" y="398"/>
                    </a:lnTo>
                    <a:lnTo>
                      <a:pt x="505" y="398"/>
                    </a:lnTo>
                    <a:lnTo>
                      <a:pt x="505" y="398"/>
                    </a:lnTo>
                    <a:lnTo>
                      <a:pt x="505" y="398"/>
                    </a:lnTo>
                    <a:lnTo>
                      <a:pt x="505" y="398"/>
                    </a:lnTo>
                    <a:lnTo>
                      <a:pt x="503" y="398"/>
                    </a:lnTo>
                    <a:lnTo>
                      <a:pt x="503" y="398"/>
                    </a:lnTo>
                    <a:lnTo>
                      <a:pt x="503" y="398"/>
                    </a:lnTo>
                    <a:lnTo>
                      <a:pt x="501" y="398"/>
                    </a:lnTo>
                    <a:lnTo>
                      <a:pt x="501" y="398"/>
                    </a:lnTo>
                    <a:lnTo>
                      <a:pt x="501" y="398"/>
                    </a:lnTo>
                    <a:lnTo>
                      <a:pt x="500" y="398"/>
                    </a:lnTo>
                    <a:lnTo>
                      <a:pt x="500" y="396"/>
                    </a:lnTo>
                    <a:lnTo>
                      <a:pt x="500" y="396"/>
                    </a:lnTo>
                    <a:lnTo>
                      <a:pt x="498" y="396"/>
                    </a:lnTo>
                    <a:lnTo>
                      <a:pt x="498" y="396"/>
                    </a:lnTo>
                    <a:lnTo>
                      <a:pt x="498" y="396"/>
                    </a:lnTo>
                    <a:lnTo>
                      <a:pt x="498" y="396"/>
                    </a:lnTo>
                    <a:lnTo>
                      <a:pt x="498" y="396"/>
                    </a:lnTo>
                    <a:lnTo>
                      <a:pt x="498" y="396"/>
                    </a:lnTo>
                    <a:lnTo>
                      <a:pt x="498" y="396"/>
                    </a:lnTo>
                    <a:lnTo>
                      <a:pt x="498" y="396"/>
                    </a:lnTo>
                    <a:lnTo>
                      <a:pt x="498" y="398"/>
                    </a:lnTo>
                    <a:lnTo>
                      <a:pt x="498" y="398"/>
                    </a:lnTo>
                    <a:lnTo>
                      <a:pt x="498" y="398"/>
                    </a:lnTo>
                    <a:lnTo>
                      <a:pt x="498" y="398"/>
                    </a:lnTo>
                    <a:lnTo>
                      <a:pt x="496" y="398"/>
                    </a:lnTo>
                    <a:lnTo>
                      <a:pt x="496" y="398"/>
                    </a:lnTo>
                    <a:lnTo>
                      <a:pt x="496" y="398"/>
                    </a:lnTo>
                    <a:lnTo>
                      <a:pt x="496" y="398"/>
                    </a:lnTo>
                    <a:lnTo>
                      <a:pt x="496" y="398"/>
                    </a:lnTo>
                    <a:lnTo>
                      <a:pt x="496" y="398"/>
                    </a:lnTo>
                    <a:lnTo>
                      <a:pt x="496" y="398"/>
                    </a:lnTo>
                    <a:lnTo>
                      <a:pt x="496" y="398"/>
                    </a:lnTo>
                    <a:lnTo>
                      <a:pt x="496" y="400"/>
                    </a:lnTo>
                    <a:lnTo>
                      <a:pt x="496" y="400"/>
                    </a:lnTo>
                    <a:lnTo>
                      <a:pt x="496" y="400"/>
                    </a:lnTo>
                    <a:lnTo>
                      <a:pt x="496" y="400"/>
                    </a:lnTo>
                    <a:lnTo>
                      <a:pt x="496" y="402"/>
                    </a:lnTo>
                    <a:lnTo>
                      <a:pt x="494" y="402"/>
                    </a:lnTo>
                    <a:lnTo>
                      <a:pt x="494" y="402"/>
                    </a:lnTo>
                    <a:lnTo>
                      <a:pt x="494" y="402"/>
                    </a:lnTo>
                    <a:lnTo>
                      <a:pt x="494" y="402"/>
                    </a:lnTo>
                    <a:lnTo>
                      <a:pt x="494" y="402"/>
                    </a:lnTo>
                    <a:lnTo>
                      <a:pt x="494" y="402"/>
                    </a:lnTo>
                    <a:lnTo>
                      <a:pt x="494" y="404"/>
                    </a:lnTo>
                    <a:lnTo>
                      <a:pt x="494" y="404"/>
                    </a:lnTo>
                    <a:lnTo>
                      <a:pt x="494" y="404"/>
                    </a:lnTo>
                    <a:lnTo>
                      <a:pt x="494" y="404"/>
                    </a:lnTo>
                    <a:lnTo>
                      <a:pt x="494" y="404"/>
                    </a:lnTo>
                    <a:lnTo>
                      <a:pt x="494" y="404"/>
                    </a:lnTo>
                    <a:lnTo>
                      <a:pt x="494" y="404"/>
                    </a:lnTo>
                    <a:lnTo>
                      <a:pt x="494" y="404"/>
                    </a:lnTo>
                    <a:lnTo>
                      <a:pt x="494" y="405"/>
                    </a:lnTo>
                    <a:lnTo>
                      <a:pt x="494" y="405"/>
                    </a:lnTo>
                    <a:lnTo>
                      <a:pt x="494" y="405"/>
                    </a:lnTo>
                    <a:lnTo>
                      <a:pt x="494" y="405"/>
                    </a:lnTo>
                    <a:lnTo>
                      <a:pt x="494" y="405"/>
                    </a:lnTo>
                    <a:lnTo>
                      <a:pt x="494" y="405"/>
                    </a:lnTo>
                    <a:lnTo>
                      <a:pt x="494" y="407"/>
                    </a:lnTo>
                    <a:lnTo>
                      <a:pt x="494" y="407"/>
                    </a:lnTo>
                    <a:lnTo>
                      <a:pt x="494" y="407"/>
                    </a:lnTo>
                    <a:lnTo>
                      <a:pt x="494" y="407"/>
                    </a:lnTo>
                    <a:lnTo>
                      <a:pt x="494" y="407"/>
                    </a:lnTo>
                    <a:lnTo>
                      <a:pt x="494" y="407"/>
                    </a:lnTo>
                    <a:lnTo>
                      <a:pt x="494" y="409"/>
                    </a:lnTo>
                    <a:lnTo>
                      <a:pt x="494" y="409"/>
                    </a:lnTo>
                    <a:lnTo>
                      <a:pt x="494" y="409"/>
                    </a:lnTo>
                    <a:lnTo>
                      <a:pt x="494" y="409"/>
                    </a:lnTo>
                    <a:lnTo>
                      <a:pt x="494" y="409"/>
                    </a:lnTo>
                    <a:lnTo>
                      <a:pt x="494" y="411"/>
                    </a:lnTo>
                    <a:lnTo>
                      <a:pt x="494" y="411"/>
                    </a:lnTo>
                    <a:lnTo>
                      <a:pt x="494" y="411"/>
                    </a:lnTo>
                    <a:lnTo>
                      <a:pt x="494" y="411"/>
                    </a:lnTo>
                    <a:lnTo>
                      <a:pt x="494" y="411"/>
                    </a:lnTo>
                    <a:lnTo>
                      <a:pt x="494" y="413"/>
                    </a:lnTo>
                    <a:lnTo>
                      <a:pt x="492" y="413"/>
                    </a:lnTo>
                    <a:lnTo>
                      <a:pt x="492" y="413"/>
                    </a:lnTo>
                    <a:lnTo>
                      <a:pt x="492" y="413"/>
                    </a:lnTo>
                    <a:lnTo>
                      <a:pt x="492" y="413"/>
                    </a:lnTo>
                    <a:lnTo>
                      <a:pt x="489" y="411"/>
                    </a:lnTo>
                    <a:lnTo>
                      <a:pt x="489" y="411"/>
                    </a:lnTo>
                    <a:lnTo>
                      <a:pt x="489" y="411"/>
                    </a:lnTo>
                    <a:lnTo>
                      <a:pt x="489" y="411"/>
                    </a:lnTo>
                    <a:lnTo>
                      <a:pt x="489" y="411"/>
                    </a:lnTo>
                    <a:lnTo>
                      <a:pt x="489" y="411"/>
                    </a:lnTo>
                    <a:lnTo>
                      <a:pt x="489" y="411"/>
                    </a:lnTo>
                    <a:lnTo>
                      <a:pt x="487" y="411"/>
                    </a:lnTo>
                    <a:lnTo>
                      <a:pt x="487" y="411"/>
                    </a:lnTo>
                    <a:lnTo>
                      <a:pt x="487" y="413"/>
                    </a:lnTo>
                    <a:lnTo>
                      <a:pt x="487" y="413"/>
                    </a:lnTo>
                    <a:lnTo>
                      <a:pt x="487" y="413"/>
                    </a:lnTo>
                    <a:lnTo>
                      <a:pt x="487" y="413"/>
                    </a:lnTo>
                    <a:lnTo>
                      <a:pt x="487" y="413"/>
                    </a:lnTo>
                    <a:lnTo>
                      <a:pt x="487" y="413"/>
                    </a:lnTo>
                    <a:lnTo>
                      <a:pt x="485" y="414"/>
                    </a:lnTo>
                    <a:lnTo>
                      <a:pt x="485" y="414"/>
                    </a:lnTo>
                    <a:lnTo>
                      <a:pt x="485" y="414"/>
                    </a:lnTo>
                    <a:lnTo>
                      <a:pt x="485" y="416"/>
                    </a:lnTo>
                    <a:lnTo>
                      <a:pt x="485" y="416"/>
                    </a:lnTo>
                    <a:lnTo>
                      <a:pt x="485" y="416"/>
                    </a:lnTo>
                    <a:lnTo>
                      <a:pt x="483" y="416"/>
                    </a:lnTo>
                    <a:lnTo>
                      <a:pt x="483" y="416"/>
                    </a:lnTo>
                    <a:lnTo>
                      <a:pt x="483" y="418"/>
                    </a:lnTo>
                    <a:lnTo>
                      <a:pt x="483" y="418"/>
                    </a:lnTo>
                    <a:lnTo>
                      <a:pt x="483" y="418"/>
                    </a:lnTo>
                    <a:lnTo>
                      <a:pt x="483" y="420"/>
                    </a:lnTo>
                    <a:lnTo>
                      <a:pt x="481" y="422"/>
                    </a:lnTo>
                    <a:lnTo>
                      <a:pt x="481" y="423"/>
                    </a:lnTo>
                    <a:lnTo>
                      <a:pt x="481" y="423"/>
                    </a:lnTo>
                    <a:lnTo>
                      <a:pt x="481" y="425"/>
                    </a:lnTo>
                    <a:lnTo>
                      <a:pt x="480" y="425"/>
                    </a:lnTo>
                    <a:lnTo>
                      <a:pt x="480" y="425"/>
                    </a:lnTo>
                    <a:lnTo>
                      <a:pt x="480" y="427"/>
                    </a:lnTo>
                    <a:lnTo>
                      <a:pt x="480" y="427"/>
                    </a:lnTo>
                    <a:lnTo>
                      <a:pt x="480" y="427"/>
                    </a:lnTo>
                    <a:lnTo>
                      <a:pt x="480" y="427"/>
                    </a:lnTo>
                    <a:lnTo>
                      <a:pt x="480" y="427"/>
                    </a:lnTo>
                    <a:lnTo>
                      <a:pt x="480" y="429"/>
                    </a:lnTo>
                    <a:lnTo>
                      <a:pt x="480" y="429"/>
                    </a:lnTo>
                    <a:lnTo>
                      <a:pt x="480" y="429"/>
                    </a:lnTo>
                    <a:lnTo>
                      <a:pt x="480" y="429"/>
                    </a:lnTo>
                    <a:lnTo>
                      <a:pt x="480" y="429"/>
                    </a:lnTo>
                    <a:lnTo>
                      <a:pt x="480" y="429"/>
                    </a:lnTo>
                    <a:lnTo>
                      <a:pt x="478" y="431"/>
                    </a:lnTo>
                    <a:lnTo>
                      <a:pt x="478" y="431"/>
                    </a:lnTo>
                    <a:lnTo>
                      <a:pt x="478" y="431"/>
                    </a:lnTo>
                    <a:lnTo>
                      <a:pt x="478" y="431"/>
                    </a:lnTo>
                    <a:lnTo>
                      <a:pt x="478" y="431"/>
                    </a:lnTo>
                    <a:lnTo>
                      <a:pt x="478" y="431"/>
                    </a:lnTo>
                    <a:lnTo>
                      <a:pt x="478" y="431"/>
                    </a:lnTo>
                    <a:lnTo>
                      <a:pt x="478" y="433"/>
                    </a:lnTo>
                    <a:lnTo>
                      <a:pt x="478" y="433"/>
                    </a:lnTo>
                    <a:lnTo>
                      <a:pt x="476" y="433"/>
                    </a:lnTo>
                    <a:lnTo>
                      <a:pt x="476" y="434"/>
                    </a:lnTo>
                    <a:lnTo>
                      <a:pt x="476" y="434"/>
                    </a:lnTo>
                    <a:lnTo>
                      <a:pt x="474" y="436"/>
                    </a:lnTo>
                    <a:lnTo>
                      <a:pt x="474" y="436"/>
                    </a:lnTo>
                    <a:lnTo>
                      <a:pt x="474" y="438"/>
                    </a:lnTo>
                    <a:lnTo>
                      <a:pt x="474" y="438"/>
                    </a:lnTo>
                    <a:lnTo>
                      <a:pt x="472" y="438"/>
                    </a:lnTo>
                    <a:lnTo>
                      <a:pt x="472" y="438"/>
                    </a:lnTo>
                    <a:lnTo>
                      <a:pt x="472" y="438"/>
                    </a:lnTo>
                    <a:lnTo>
                      <a:pt x="472" y="440"/>
                    </a:lnTo>
                    <a:lnTo>
                      <a:pt x="472" y="440"/>
                    </a:lnTo>
                    <a:lnTo>
                      <a:pt x="472" y="440"/>
                    </a:lnTo>
                    <a:lnTo>
                      <a:pt x="471" y="440"/>
                    </a:lnTo>
                    <a:lnTo>
                      <a:pt x="471" y="442"/>
                    </a:lnTo>
                    <a:lnTo>
                      <a:pt x="471" y="442"/>
                    </a:lnTo>
                    <a:lnTo>
                      <a:pt x="471" y="443"/>
                    </a:lnTo>
                    <a:lnTo>
                      <a:pt x="471" y="443"/>
                    </a:lnTo>
                    <a:lnTo>
                      <a:pt x="469" y="443"/>
                    </a:lnTo>
                    <a:lnTo>
                      <a:pt x="469" y="443"/>
                    </a:lnTo>
                    <a:lnTo>
                      <a:pt x="469" y="443"/>
                    </a:lnTo>
                    <a:lnTo>
                      <a:pt x="469" y="445"/>
                    </a:lnTo>
                    <a:lnTo>
                      <a:pt x="469" y="445"/>
                    </a:lnTo>
                    <a:lnTo>
                      <a:pt x="469" y="445"/>
                    </a:lnTo>
                    <a:lnTo>
                      <a:pt x="467" y="447"/>
                    </a:lnTo>
                    <a:lnTo>
                      <a:pt x="467" y="449"/>
                    </a:lnTo>
                    <a:lnTo>
                      <a:pt x="467" y="449"/>
                    </a:lnTo>
                    <a:lnTo>
                      <a:pt x="467" y="451"/>
                    </a:lnTo>
                    <a:lnTo>
                      <a:pt x="467" y="451"/>
                    </a:lnTo>
                    <a:lnTo>
                      <a:pt x="465" y="451"/>
                    </a:lnTo>
                    <a:lnTo>
                      <a:pt x="465" y="451"/>
                    </a:lnTo>
                    <a:lnTo>
                      <a:pt x="465" y="451"/>
                    </a:lnTo>
                    <a:lnTo>
                      <a:pt x="465" y="452"/>
                    </a:lnTo>
                    <a:lnTo>
                      <a:pt x="465" y="452"/>
                    </a:lnTo>
                    <a:lnTo>
                      <a:pt x="463" y="452"/>
                    </a:lnTo>
                    <a:lnTo>
                      <a:pt x="463" y="452"/>
                    </a:lnTo>
                    <a:lnTo>
                      <a:pt x="463" y="452"/>
                    </a:lnTo>
                    <a:lnTo>
                      <a:pt x="463" y="454"/>
                    </a:lnTo>
                    <a:lnTo>
                      <a:pt x="463" y="454"/>
                    </a:lnTo>
                    <a:lnTo>
                      <a:pt x="463" y="454"/>
                    </a:lnTo>
                    <a:lnTo>
                      <a:pt x="463" y="454"/>
                    </a:lnTo>
                    <a:lnTo>
                      <a:pt x="463" y="454"/>
                    </a:lnTo>
                    <a:lnTo>
                      <a:pt x="463" y="454"/>
                    </a:lnTo>
                    <a:lnTo>
                      <a:pt x="462" y="454"/>
                    </a:lnTo>
                    <a:lnTo>
                      <a:pt x="462" y="454"/>
                    </a:lnTo>
                    <a:lnTo>
                      <a:pt x="462" y="456"/>
                    </a:lnTo>
                    <a:lnTo>
                      <a:pt x="462" y="456"/>
                    </a:lnTo>
                    <a:lnTo>
                      <a:pt x="462" y="456"/>
                    </a:lnTo>
                    <a:lnTo>
                      <a:pt x="462" y="456"/>
                    </a:lnTo>
                    <a:lnTo>
                      <a:pt x="462" y="456"/>
                    </a:lnTo>
                    <a:lnTo>
                      <a:pt x="462" y="456"/>
                    </a:lnTo>
                    <a:lnTo>
                      <a:pt x="462" y="456"/>
                    </a:lnTo>
                    <a:lnTo>
                      <a:pt x="460" y="456"/>
                    </a:lnTo>
                    <a:lnTo>
                      <a:pt x="460" y="458"/>
                    </a:lnTo>
                    <a:lnTo>
                      <a:pt x="460" y="458"/>
                    </a:lnTo>
                    <a:lnTo>
                      <a:pt x="460" y="458"/>
                    </a:lnTo>
                    <a:lnTo>
                      <a:pt x="458" y="460"/>
                    </a:lnTo>
                    <a:lnTo>
                      <a:pt x="458" y="460"/>
                    </a:lnTo>
                    <a:lnTo>
                      <a:pt x="458" y="460"/>
                    </a:lnTo>
                    <a:lnTo>
                      <a:pt x="458" y="460"/>
                    </a:lnTo>
                    <a:lnTo>
                      <a:pt x="458" y="460"/>
                    </a:lnTo>
                    <a:lnTo>
                      <a:pt x="456" y="461"/>
                    </a:lnTo>
                    <a:lnTo>
                      <a:pt x="456" y="461"/>
                    </a:lnTo>
                    <a:lnTo>
                      <a:pt x="456" y="461"/>
                    </a:lnTo>
                    <a:lnTo>
                      <a:pt x="456" y="461"/>
                    </a:lnTo>
                    <a:lnTo>
                      <a:pt x="456" y="461"/>
                    </a:lnTo>
                    <a:lnTo>
                      <a:pt x="454" y="461"/>
                    </a:lnTo>
                    <a:lnTo>
                      <a:pt x="454" y="461"/>
                    </a:lnTo>
                    <a:lnTo>
                      <a:pt x="454" y="461"/>
                    </a:lnTo>
                    <a:lnTo>
                      <a:pt x="456" y="463"/>
                    </a:lnTo>
                    <a:lnTo>
                      <a:pt x="456" y="463"/>
                    </a:lnTo>
                    <a:lnTo>
                      <a:pt x="456" y="463"/>
                    </a:lnTo>
                    <a:lnTo>
                      <a:pt x="456" y="463"/>
                    </a:lnTo>
                    <a:lnTo>
                      <a:pt x="456" y="463"/>
                    </a:lnTo>
                    <a:lnTo>
                      <a:pt x="456" y="463"/>
                    </a:lnTo>
                    <a:lnTo>
                      <a:pt x="456" y="463"/>
                    </a:lnTo>
                    <a:lnTo>
                      <a:pt x="456" y="465"/>
                    </a:lnTo>
                    <a:lnTo>
                      <a:pt x="456" y="465"/>
                    </a:lnTo>
                    <a:lnTo>
                      <a:pt x="456" y="465"/>
                    </a:lnTo>
                    <a:lnTo>
                      <a:pt x="456" y="465"/>
                    </a:lnTo>
                    <a:lnTo>
                      <a:pt x="456" y="465"/>
                    </a:lnTo>
                    <a:lnTo>
                      <a:pt x="454" y="465"/>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9"/>
                    </a:lnTo>
                    <a:lnTo>
                      <a:pt x="454" y="469"/>
                    </a:lnTo>
                    <a:lnTo>
                      <a:pt x="456" y="469"/>
                    </a:lnTo>
                    <a:lnTo>
                      <a:pt x="456" y="469"/>
                    </a:lnTo>
                    <a:lnTo>
                      <a:pt x="456" y="471"/>
                    </a:lnTo>
                    <a:lnTo>
                      <a:pt x="456" y="471"/>
                    </a:lnTo>
                    <a:lnTo>
                      <a:pt x="456" y="471"/>
                    </a:lnTo>
                    <a:lnTo>
                      <a:pt x="456" y="471"/>
                    </a:lnTo>
                    <a:lnTo>
                      <a:pt x="456" y="471"/>
                    </a:lnTo>
                    <a:lnTo>
                      <a:pt x="456" y="471"/>
                    </a:lnTo>
                    <a:lnTo>
                      <a:pt x="456" y="471"/>
                    </a:lnTo>
                    <a:lnTo>
                      <a:pt x="456" y="472"/>
                    </a:lnTo>
                    <a:lnTo>
                      <a:pt x="456" y="472"/>
                    </a:lnTo>
                    <a:lnTo>
                      <a:pt x="456" y="472"/>
                    </a:lnTo>
                    <a:lnTo>
                      <a:pt x="456" y="472"/>
                    </a:lnTo>
                    <a:lnTo>
                      <a:pt x="454" y="472"/>
                    </a:lnTo>
                    <a:lnTo>
                      <a:pt x="454" y="472"/>
                    </a:lnTo>
                    <a:lnTo>
                      <a:pt x="454" y="474"/>
                    </a:lnTo>
                    <a:lnTo>
                      <a:pt x="454" y="474"/>
                    </a:lnTo>
                    <a:lnTo>
                      <a:pt x="456" y="474"/>
                    </a:lnTo>
                    <a:lnTo>
                      <a:pt x="456" y="474"/>
                    </a:lnTo>
                    <a:lnTo>
                      <a:pt x="456" y="474"/>
                    </a:lnTo>
                    <a:lnTo>
                      <a:pt x="456" y="476"/>
                    </a:lnTo>
                    <a:lnTo>
                      <a:pt x="456" y="476"/>
                    </a:lnTo>
                    <a:lnTo>
                      <a:pt x="456" y="476"/>
                    </a:lnTo>
                    <a:lnTo>
                      <a:pt x="456" y="476"/>
                    </a:lnTo>
                    <a:lnTo>
                      <a:pt x="456" y="476"/>
                    </a:lnTo>
                    <a:lnTo>
                      <a:pt x="458" y="476"/>
                    </a:lnTo>
                    <a:lnTo>
                      <a:pt x="458" y="476"/>
                    </a:lnTo>
                    <a:lnTo>
                      <a:pt x="458" y="476"/>
                    </a:lnTo>
                    <a:lnTo>
                      <a:pt x="458" y="478"/>
                    </a:lnTo>
                    <a:lnTo>
                      <a:pt x="458" y="478"/>
                    </a:lnTo>
                    <a:lnTo>
                      <a:pt x="458" y="478"/>
                    </a:lnTo>
                    <a:lnTo>
                      <a:pt x="458" y="478"/>
                    </a:lnTo>
                    <a:lnTo>
                      <a:pt x="458" y="478"/>
                    </a:lnTo>
                    <a:lnTo>
                      <a:pt x="460" y="478"/>
                    </a:lnTo>
                    <a:lnTo>
                      <a:pt x="460" y="478"/>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2" y="480"/>
                    </a:lnTo>
                    <a:lnTo>
                      <a:pt x="462" y="480"/>
                    </a:lnTo>
                    <a:lnTo>
                      <a:pt x="462" y="480"/>
                    </a:lnTo>
                    <a:lnTo>
                      <a:pt x="462" y="480"/>
                    </a:lnTo>
                    <a:lnTo>
                      <a:pt x="462" y="480"/>
                    </a:lnTo>
                    <a:lnTo>
                      <a:pt x="462" y="481"/>
                    </a:lnTo>
                    <a:lnTo>
                      <a:pt x="462" y="481"/>
                    </a:lnTo>
                    <a:lnTo>
                      <a:pt x="460" y="481"/>
                    </a:lnTo>
                    <a:lnTo>
                      <a:pt x="460" y="481"/>
                    </a:lnTo>
                    <a:lnTo>
                      <a:pt x="460" y="481"/>
                    </a:lnTo>
                    <a:lnTo>
                      <a:pt x="460" y="481"/>
                    </a:lnTo>
                    <a:lnTo>
                      <a:pt x="460" y="483"/>
                    </a:lnTo>
                    <a:lnTo>
                      <a:pt x="460" y="483"/>
                    </a:lnTo>
                    <a:lnTo>
                      <a:pt x="460" y="483"/>
                    </a:lnTo>
                    <a:lnTo>
                      <a:pt x="460" y="483"/>
                    </a:lnTo>
                    <a:lnTo>
                      <a:pt x="462" y="485"/>
                    </a:lnTo>
                    <a:lnTo>
                      <a:pt x="462" y="485"/>
                    </a:lnTo>
                    <a:lnTo>
                      <a:pt x="462" y="485"/>
                    </a:lnTo>
                    <a:lnTo>
                      <a:pt x="462" y="485"/>
                    </a:lnTo>
                    <a:lnTo>
                      <a:pt x="462" y="485"/>
                    </a:lnTo>
                    <a:lnTo>
                      <a:pt x="462" y="487"/>
                    </a:lnTo>
                    <a:lnTo>
                      <a:pt x="462" y="487"/>
                    </a:lnTo>
                    <a:lnTo>
                      <a:pt x="462" y="487"/>
                    </a:lnTo>
                    <a:lnTo>
                      <a:pt x="460" y="489"/>
                    </a:lnTo>
                    <a:lnTo>
                      <a:pt x="460" y="489"/>
                    </a:lnTo>
                    <a:lnTo>
                      <a:pt x="460" y="489"/>
                    </a:lnTo>
                    <a:lnTo>
                      <a:pt x="460" y="489"/>
                    </a:lnTo>
                    <a:lnTo>
                      <a:pt x="460" y="489"/>
                    </a:lnTo>
                    <a:lnTo>
                      <a:pt x="460" y="490"/>
                    </a:lnTo>
                    <a:lnTo>
                      <a:pt x="460" y="490"/>
                    </a:lnTo>
                    <a:lnTo>
                      <a:pt x="460" y="490"/>
                    </a:lnTo>
                    <a:lnTo>
                      <a:pt x="460" y="490"/>
                    </a:lnTo>
                    <a:lnTo>
                      <a:pt x="460" y="492"/>
                    </a:lnTo>
                    <a:lnTo>
                      <a:pt x="458" y="492"/>
                    </a:lnTo>
                    <a:lnTo>
                      <a:pt x="458" y="492"/>
                    </a:lnTo>
                    <a:lnTo>
                      <a:pt x="458" y="492"/>
                    </a:lnTo>
                    <a:lnTo>
                      <a:pt x="458" y="492"/>
                    </a:lnTo>
                    <a:lnTo>
                      <a:pt x="458" y="492"/>
                    </a:lnTo>
                    <a:lnTo>
                      <a:pt x="458" y="494"/>
                    </a:lnTo>
                    <a:lnTo>
                      <a:pt x="458" y="494"/>
                    </a:lnTo>
                    <a:lnTo>
                      <a:pt x="458" y="494"/>
                    </a:lnTo>
                    <a:lnTo>
                      <a:pt x="456" y="496"/>
                    </a:lnTo>
                    <a:lnTo>
                      <a:pt x="456" y="496"/>
                    </a:lnTo>
                    <a:lnTo>
                      <a:pt x="454" y="496"/>
                    </a:lnTo>
                    <a:lnTo>
                      <a:pt x="454" y="496"/>
                    </a:lnTo>
                    <a:lnTo>
                      <a:pt x="454" y="496"/>
                    </a:lnTo>
                    <a:lnTo>
                      <a:pt x="454" y="498"/>
                    </a:lnTo>
                    <a:lnTo>
                      <a:pt x="454" y="498"/>
                    </a:lnTo>
                    <a:lnTo>
                      <a:pt x="454" y="498"/>
                    </a:lnTo>
                    <a:lnTo>
                      <a:pt x="454" y="498"/>
                    </a:lnTo>
                    <a:lnTo>
                      <a:pt x="454" y="498"/>
                    </a:lnTo>
                    <a:lnTo>
                      <a:pt x="456" y="498"/>
                    </a:lnTo>
                    <a:lnTo>
                      <a:pt x="456" y="499"/>
                    </a:lnTo>
                    <a:lnTo>
                      <a:pt x="454" y="499"/>
                    </a:lnTo>
                    <a:lnTo>
                      <a:pt x="456" y="499"/>
                    </a:lnTo>
                    <a:lnTo>
                      <a:pt x="456" y="499"/>
                    </a:lnTo>
                    <a:lnTo>
                      <a:pt x="456" y="499"/>
                    </a:lnTo>
                    <a:lnTo>
                      <a:pt x="456" y="499"/>
                    </a:lnTo>
                    <a:lnTo>
                      <a:pt x="456" y="501"/>
                    </a:lnTo>
                    <a:lnTo>
                      <a:pt x="456" y="501"/>
                    </a:lnTo>
                    <a:lnTo>
                      <a:pt x="456" y="501"/>
                    </a:lnTo>
                    <a:lnTo>
                      <a:pt x="456" y="501"/>
                    </a:lnTo>
                    <a:lnTo>
                      <a:pt x="456" y="501"/>
                    </a:lnTo>
                    <a:lnTo>
                      <a:pt x="456" y="501"/>
                    </a:lnTo>
                    <a:lnTo>
                      <a:pt x="456" y="503"/>
                    </a:lnTo>
                    <a:lnTo>
                      <a:pt x="456" y="503"/>
                    </a:lnTo>
                    <a:lnTo>
                      <a:pt x="456" y="503"/>
                    </a:lnTo>
                    <a:lnTo>
                      <a:pt x="456" y="503"/>
                    </a:lnTo>
                    <a:lnTo>
                      <a:pt x="454" y="503"/>
                    </a:lnTo>
                    <a:lnTo>
                      <a:pt x="454" y="503"/>
                    </a:lnTo>
                    <a:lnTo>
                      <a:pt x="456" y="503"/>
                    </a:lnTo>
                    <a:lnTo>
                      <a:pt x="456" y="503"/>
                    </a:lnTo>
                    <a:lnTo>
                      <a:pt x="456" y="503"/>
                    </a:lnTo>
                    <a:lnTo>
                      <a:pt x="456" y="503"/>
                    </a:lnTo>
                    <a:lnTo>
                      <a:pt x="456" y="505"/>
                    </a:lnTo>
                    <a:lnTo>
                      <a:pt x="458" y="505"/>
                    </a:lnTo>
                    <a:lnTo>
                      <a:pt x="458" y="505"/>
                    </a:lnTo>
                    <a:lnTo>
                      <a:pt x="458" y="505"/>
                    </a:lnTo>
                    <a:lnTo>
                      <a:pt x="458" y="505"/>
                    </a:lnTo>
                    <a:lnTo>
                      <a:pt x="458" y="505"/>
                    </a:lnTo>
                    <a:lnTo>
                      <a:pt x="460" y="505"/>
                    </a:lnTo>
                    <a:lnTo>
                      <a:pt x="460" y="507"/>
                    </a:lnTo>
                    <a:lnTo>
                      <a:pt x="460" y="507"/>
                    </a:lnTo>
                    <a:lnTo>
                      <a:pt x="460" y="507"/>
                    </a:lnTo>
                    <a:lnTo>
                      <a:pt x="460" y="507"/>
                    </a:lnTo>
                    <a:lnTo>
                      <a:pt x="460" y="507"/>
                    </a:lnTo>
                    <a:lnTo>
                      <a:pt x="460" y="509"/>
                    </a:lnTo>
                    <a:lnTo>
                      <a:pt x="460" y="509"/>
                    </a:lnTo>
                    <a:lnTo>
                      <a:pt x="460" y="509"/>
                    </a:lnTo>
                    <a:lnTo>
                      <a:pt x="462" y="507"/>
                    </a:lnTo>
                    <a:lnTo>
                      <a:pt x="462" y="507"/>
                    </a:lnTo>
                    <a:lnTo>
                      <a:pt x="462" y="507"/>
                    </a:lnTo>
                    <a:lnTo>
                      <a:pt x="462" y="507"/>
                    </a:lnTo>
                    <a:lnTo>
                      <a:pt x="462" y="507"/>
                    </a:lnTo>
                    <a:lnTo>
                      <a:pt x="462" y="507"/>
                    </a:lnTo>
                    <a:lnTo>
                      <a:pt x="462" y="507"/>
                    </a:lnTo>
                    <a:lnTo>
                      <a:pt x="462" y="507"/>
                    </a:lnTo>
                    <a:lnTo>
                      <a:pt x="462"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2" y="507"/>
                    </a:lnTo>
                    <a:lnTo>
                      <a:pt x="462" y="509"/>
                    </a:lnTo>
                    <a:lnTo>
                      <a:pt x="462" y="509"/>
                    </a:lnTo>
                    <a:lnTo>
                      <a:pt x="462" y="509"/>
                    </a:lnTo>
                    <a:lnTo>
                      <a:pt x="462" y="509"/>
                    </a:lnTo>
                    <a:lnTo>
                      <a:pt x="462" y="509"/>
                    </a:lnTo>
                    <a:lnTo>
                      <a:pt x="462" y="509"/>
                    </a:lnTo>
                    <a:lnTo>
                      <a:pt x="462" y="509"/>
                    </a:lnTo>
                    <a:lnTo>
                      <a:pt x="462" y="509"/>
                    </a:lnTo>
                    <a:lnTo>
                      <a:pt x="462" y="509"/>
                    </a:lnTo>
                    <a:lnTo>
                      <a:pt x="460" y="509"/>
                    </a:lnTo>
                    <a:lnTo>
                      <a:pt x="460" y="509"/>
                    </a:lnTo>
                    <a:lnTo>
                      <a:pt x="460" y="510"/>
                    </a:lnTo>
                    <a:lnTo>
                      <a:pt x="460" y="510"/>
                    </a:lnTo>
                    <a:lnTo>
                      <a:pt x="460" y="510"/>
                    </a:lnTo>
                    <a:lnTo>
                      <a:pt x="460" y="510"/>
                    </a:lnTo>
                    <a:lnTo>
                      <a:pt x="460" y="510"/>
                    </a:lnTo>
                    <a:lnTo>
                      <a:pt x="458" y="510"/>
                    </a:lnTo>
                    <a:lnTo>
                      <a:pt x="458" y="510"/>
                    </a:lnTo>
                    <a:lnTo>
                      <a:pt x="458" y="510"/>
                    </a:lnTo>
                    <a:lnTo>
                      <a:pt x="458" y="512"/>
                    </a:lnTo>
                    <a:lnTo>
                      <a:pt x="458" y="512"/>
                    </a:lnTo>
                    <a:lnTo>
                      <a:pt x="458" y="512"/>
                    </a:lnTo>
                    <a:lnTo>
                      <a:pt x="458" y="512"/>
                    </a:lnTo>
                    <a:lnTo>
                      <a:pt x="458" y="512"/>
                    </a:lnTo>
                    <a:lnTo>
                      <a:pt x="458" y="512"/>
                    </a:lnTo>
                    <a:lnTo>
                      <a:pt x="458" y="512"/>
                    </a:lnTo>
                    <a:lnTo>
                      <a:pt x="458" y="512"/>
                    </a:lnTo>
                    <a:lnTo>
                      <a:pt x="458" y="512"/>
                    </a:lnTo>
                    <a:lnTo>
                      <a:pt x="456" y="512"/>
                    </a:lnTo>
                    <a:lnTo>
                      <a:pt x="456" y="514"/>
                    </a:lnTo>
                    <a:lnTo>
                      <a:pt x="456" y="514"/>
                    </a:lnTo>
                    <a:lnTo>
                      <a:pt x="456" y="516"/>
                    </a:lnTo>
                    <a:lnTo>
                      <a:pt x="458" y="516"/>
                    </a:lnTo>
                    <a:lnTo>
                      <a:pt x="456" y="516"/>
                    </a:lnTo>
                    <a:lnTo>
                      <a:pt x="456" y="516"/>
                    </a:lnTo>
                    <a:lnTo>
                      <a:pt x="456" y="516"/>
                    </a:lnTo>
                    <a:lnTo>
                      <a:pt x="456" y="516"/>
                    </a:lnTo>
                    <a:lnTo>
                      <a:pt x="454" y="516"/>
                    </a:lnTo>
                    <a:lnTo>
                      <a:pt x="454" y="516"/>
                    </a:lnTo>
                    <a:lnTo>
                      <a:pt x="453" y="516"/>
                    </a:lnTo>
                    <a:lnTo>
                      <a:pt x="453" y="516"/>
                    </a:lnTo>
                    <a:lnTo>
                      <a:pt x="453" y="516"/>
                    </a:lnTo>
                    <a:lnTo>
                      <a:pt x="453" y="516"/>
                    </a:lnTo>
                    <a:lnTo>
                      <a:pt x="451" y="514"/>
                    </a:lnTo>
                    <a:lnTo>
                      <a:pt x="451" y="514"/>
                    </a:lnTo>
                    <a:lnTo>
                      <a:pt x="449" y="514"/>
                    </a:lnTo>
                    <a:lnTo>
                      <a:pt x="449" y="514"/>
                    </a:lnTo>
                    <a:lnTo>
                      <a:pt x="449" y="512"/>
                    </a:lnTo>
                    <a:lnTo>
                      <a:pt x="449" y="512"/>
                    </a:lnTo>
                    <a:lnTo>
                      <a:pt x="449" y="514"/>
                    </a:lnTo>
                    <a:lnTo>
                      <a:pt x="447" y="514"/>
                    </a:lnTo>
                    <a:lnTo>
                      <a:pt x="447" y="514"/>
                    </a:lnTo>
                    <a:lnTo>
                      <a:pt x="447" y="514"/>
                    </a:lnTo>
                    <a:lnTo>
                      <a:pt x="445" y="514"/>
                    </a:lnTo>
                    <a:lnTo>
                      <a:pt x="445" y="514"/>
                    </a:lnTo>
                    <a:lnTo>
                      <a:pt x="445" y="514"/>
                    </a:lnTo>
                    <a:lnTo>
                      <a:pt x="445" y="516"/>
                    </a:lnTo>
                    <a:lnTo>
                      <a:pt x="445" y="516"/>
                    </a:lnTo>
                    <a:lnTo>
                      <a:pt x="447" y="516"/>
                    </a:lnTo>
                    <a:lnTo>
                      <a:pt x="447" y="516"/>
                    </a:lnTo>
                    <a:lnTo>
                      <a:pt x="447" y="518"/>
                    </a:lnTo>
                    <a:lnTo>
                      <a:pt x="447" y="518"/>
                    </a:lnTo>
                    <a:lnTo>
                      <a:pt x="445" y="518"/>
                    </a:lnTo>
                    <a:lnTo>
                      <a:pt x="445" y="518"/>
                    </a:lnTo>
                    <a:lnTo>
                      <a:pt x="445" y="518"/>
                    </a:lnTo>
                    <a:lnTo>
                      <a:pt x="445" y="518"/>
                    </a:lnTo>
                    <a:lnTo>
                      <a:pt x="445" y="518"/>
                    </a:lnTo>
                    <a:lnTo>
                      <a:pt x="445" y="518"/>
                    </a:lnTo>
                    <a:lnTo>
                      <a:pt x="444" y="518"/>
                    </a:lnTo>
                    <a:lnTo>
                      <a:pt x="444" y="518"/>
                    </a:lnTo>
                    <a:lnTo>
                      <a:pt x="444" y="518"/>
                    </a:lnTo>
                    <a:lnTo>
                      <a:pt x="444" y="518"/>
                    </a:lnTo>
                    <a:lnTo>
                      <a:pt x="444" y="518"/>
                    </a:lnTo>
                    <a:lnTo>
                      <a:pt x="444" y="518"/>
                    </a:lnTo>
                    <a:lnTo>
                      <a:pt x="442" y="519"/>
                    </a:lnTo>
                    <a:lnTo>
                      <a:pt x="442" y="519"/>
                    </a:lnTo>
                    <a:lnTo>
                      <a:pt x="442" y="519"/>
                    </a:lnTo>
                    <a:lnTo>
                      <a:pt x="442" y="519"/>
                    </a:lnTo>
                    <a:lnTo>
                      <a:pt x="442" y="519"/>
                    </a:lnTo>
                    <a:lnTo>
                      <a:pt x="440" y="519"/>
                    </a:lnTo>
                    <a:lnTo>
                      <a:pt x="440" y="519"/>
                    </a:lnTo>
                    <a:lnTo>
                      <a:pt x="440" y="519"/>
                    </a:lnTo>
                    <a:lnTo>
                      <a:pt x="440" y="519"/>
                    </a:lnTo>
                    <a:lnTo>
                      <a:pt x="438" y="519"/>
                    </a:lnTo>
                    <a:lnTo>
                      <a:pt x="438" y="519"/>
                    </a:lnTo>
                    <a:lnTo>
                      <a:pt x="438" y="519"/>
                    </a:lnTo>
                    <a:lnTo>
                      <a:pt x="438" y="519"/>
                    </a:lnTo>
                    <a:lnTo>
                      <a:pt x="438" y="519"/>
                    </a:lnTo>
                    <a:lnTo>
                      <a:pt x="438" y="519"/>
                    </a:lnTo>
                    <a:lnTo>
                      <a:pt x="438" y="519"/>
                    </a:lnTo>
                    <a:lnTo>
                      <a:pt x="438" y="519"/>
                    </a:lnTo>
                    <a:lnTo>
                      <a:pt x="436" y="521"/>
                    </a:lnTo>
                    <a:lnTo>
                      <a:pt x="436" y="521"/>
                    </a:lnTo>
                    <a:lnTo>
                      <a:pt x="436" y="521"/>
                    </a:lnTo>
                    <a:lnTo>
                      <a:pt x="436" y="521"/>
                    </a:lnTo>
                    <a:lnTo>
                      <a:pt x="436" y="521"/>
                    </a:lnTo>
                    <a:lnTo>
                      <a:pt x="436" y="521"/>
                    </a:lnTo>
                    <a:lnTo>
                      <a:pt x="436" y="521"/>
                    </a:lnTo>
                    <a:lnTo>
                      <a:pt x="434" y="521"/>
                    </a:lnTo>
                    <a:lnTo>
                      <a:pt x="434" y="521"/>
                    </a:lnTo>
                    <a:lnTo>
                      <a:pt x="434" y="521"/>
                    </a:lnTo>
                    <a:lnTo>
                      <a:pt x="434" y="521"/>
                    </a:lnTo>
                    <a:lnTo>
                      <a:pt x="434" y="521"/>
                    </a:lnTo>
                    <a:lnTo>
                      <a:pt x="434" y="521"/>
                    </a:lnTo>
                    <a:lnTo>
                      <a:pt x="434" y="523"/>
                    </a:lnTo>
                    <a:lnTo>
                      <a:pt x="434" y="523"/>
                    </a:lnTo>
                    <a:lnTo>
                      <a:pt x="434" y="523"/>
                    </a:lnTo>
                    <a:lnTo>
                      <a:pt x="434" y="523"/>
                    </a:lnTo>
                    <a:lnTo>
                      <a:pt x="433" y="523"/>
                    </a:lnTo>
                    <a:lnTo>
                      <a:pt x="434" y="523"/>
                    </a:lnTo>
                    <a:lnTo>
                      <a:pt x="434" y="523"/>
                    </a:lnTo>
                    <a:lnTo>
                      <a:pt x="434" y="523"/>
                    </a:lnTo>
                    <a:lnTo>
                      <a:pt x="434" y="523"/>
                    </a:lnTo>
                    <a:lnTo>
                      <a:pt x="434" y="523"/>
                    </a:lnTo>
                    <a:lnTo>
                      <a:pt x="434" y="525"/>
                    </a:lnTo>
                    <a:lnTo>
                      <a:pt x="434" y="525"/>
                    </a:lnTo>
                    <a:lnTo>
                      <a:pt x="434" y="525"/>
                    </a:lnTo>
                    <a:lnTo>
                      <a:pt x="434" y="525"/>
                    </a:lnTo>
                    <a:lnTo>
                      <a:pt x="434" y="527"/>
                    </a:lnTo>
                    <a:lnTo>
                      <a:pt x="434" y="527"/>
                    </a:lnTo>
                    <a:lnTo>
                      <a:pt x="434" y="527"/>
                    </a:lnTo>
                    <a:lnTo>
                      <a:pt x="433" y="527"/>
                    </a:lnTo>
                    <a:lnTo>
                      <a:pt x="433" y="527"/>
                    </a:lnTo>
                    <a:lnTo>
                      <a:pt x="433" y="527"/>
                    </a:lnTo>
                    <a:lnTo>
                      <a:pt x="433" y="527"/>
                    </a:lnTo>
                    <a:lnTo>
                      <a:pt x="433" y="527"/>
                    </a:lnTo>
                    <a:lnTo>
                      <a:pt x="433" y="528"/>
                    </a:lnTo>
                    <a:lnTo>
                      <a:pt x="433" y="528"/>
                    </a:lnTo>
                    <a:lnTo>
                      <a:pt x="433" y="528"/>
                    </a:lnTo>
                    <a:lnTo>
                      <a:pt x="433" y="528"/>
                    </a:lnTo>
                    <a:lnTo>
                      <a:pt x="433" y="528"/>
                    </a:lnTo>
                    <a:lnTo>
                      <a:pt x="433" y="528"/>
                    </a:lnTo>
                    <a:lnTo>
                      <a:pt x="433" y="528"/>
                    </a:lnTo>
                    <a:lnTo>
                      <a:pt x="433" y="528"/>
                    </a:lnTo>
                    <a:lnTo>
                      <a:pt x="431" y="528"/>
                    </a:lnTo>
                    <a:lnTo>
                      <a:pt x="431" y="528"/>
                    </a:lnTo>
                    <a:lnTo>
                      <a:pt x="431" y="528"/>
                    </a:lnTo>
                    <a:lnTo>
                      <a:pt x="429" y="528"/>
                    </a:lnTo>
                    <a:lnTo>
                      <a:pt x="429" y="528"/>
                    </a:lnTo>
                    <a:lnTo>
                      <a:pt x="429" y="528"/>
                    </a:lnTo>
                    <a:lnTo>
                      <a:pt x="427" y="528"/>
                    </a:lnTo>
                    <a:lnTo>
                      <a:pt x="427" y="528"/>
                    </a:lnTo>
                    <a:lnTo>
                      <a:pt x="427" y="528"/>
                    </a:lnTo>
                    <a:lnTo>
                      <a:pt x="427" y="528"/>
                    </a:lnTo>
                    <a:lnTo>
                      <a:pt x="427" y="528"/>
                    </a:lnTo>
                    <a:lnTo>
                      <a:pt x="427" y="528"/>
                    </a:lnTo>
                    <a:lnTo>
                      <a:pt x="425" y="528"/>
                    </a:lnTo>
                    <a:lnTo>
                      <a:pt x="425" y="528"/>
                    </a:lnTo>
                    <a:lnTo>
                      <a:pt x="425" y="528"/>
                    </a:lnTo>
                    <a:lnTo>
                      <a:pt x="425" y="528"/>
                    </a:lnTo>
                    <a:lnTo>
                      <a:pt x="424" y="528"/>
                    </a:lnTo>
                    <a:lnTo>
                      <a:pt x="424" y="528"/>
                    </a:lnTo>
                    <a:lnTo>
                      <a:pt x="424" y="528"/>
                    </a:lnTo>
                    <a:lnTo>
                      <a:pt x="424" y="528"/>
                    </a:lnTo>
                    <a:lnTo>
                      <a:pt x="424" y="530"/>
                    </a:lnTo>
                    <a:lnTo>
                      <a:pt x="424" y="530"/>
                    </a:lnTo>
                    <a:lnTo>
                      <a:pt x="424" y="530"/>
                    </a:lnTo>
                    <a:lnTo>
                      <a:pt x="424" y="530"/>
                    </a:lnTo>
                    <a:lnTo>
                      <a:pt x="424" y="530"/>
                    </a:lnTo>
                    <a:lnTo>
                      <a:pt x="424" y="530"/>
                    </a:lnTo>
                    <a:lnTo>
                      <a:pt x="424" y="530"/>
                    </a:lnTo>
                    <a:lnTo>
                      <a:pt x="424" y="530"/>
                    </a:lnTo>
                    <a:lnTo>
                      <a:pt x="424" y="530"/>
                    </a:lnTo>
                    <a:lnTo>
                      <a:pt x="422" y="530"/>
                    </a:lnTo>
                    <a:lnTo>
                      <a:pt x="422" y="532"/>
                    </a:lnTo>
                    <a:lnTo>
                      <a:pt x="422" y="532"/>
                    </a:lnTo>
                    <a:lnTo>
                      <a:pt x="422" y="532"/>
                    </a:lnTo>
                    <a:lnTo>
                      <a:pt x="422" y="532"/>
                    </a:lnTo>
                    <a:lnTo>
                      <a:pt x="422" y="532"/>
                    </a:lnTo>
                    <a:lnTo>
                      <a:pt x="422" y="532"/>
                    </a:lnTo>
                    <a:lnTo>
                      <a:pt x="422" y="532"/>
                    </a:lnTo>
                    <a:lnTo>
                      <a:pt x="422" y="532"/>
                    </a:lnTo>
                    <a:lnTo>
                      <a:pt x="422" y="532"/>
                    </a:lnTo>
                    <a:lnTo>
                      <a:pt x="422" y="534"/>
                    </a:lnTo>
                    <a:lnTo>
                      <a:pt x="422" y="534"/>
                    </a:lnTo>
                    <a:lnTo>
                      <a:pt x="422" y="534"/>
                    </a:lnTo>
                    <a:lnTo>
                      <a:pt x="422" y="536"/>
                    </a:lnTo>
                    <a:lnTo>
                      <a:pt x="420" y="536"/>
                    </a:lnTo>
                    <a:lnTo>
                      <a:pt x="420" y="536"/>
                    </a:lnTo>
                    <a:lnTo>
                      <a:pt x="420" y="537"/>
                    </a:lnTo>
                    <a:lnTo>
                      <a:pt x="420" y="537"/>
                    </a:lnTo>
                    <a:lnTo>
                      <a:pt x="420" y="537"/>
                    </a:lnTo>
                    <a:lnTo>
                      <a:pt x="420" y="537"/>
                    </a:lnTo>
                    <a:lnTo>
                      <a:pt x="420" y="537"/>
                    </a:lnTo>
                    <a:lnTo>
                      <a:pt x="420" y="539"/>
                    </a:lnTo>
                    <a:lnTo>
                      <a:pt x="420" y="539"/>
                    </a:lnTo>
                    <a:lnTo>
                      <a:pt x="420" y="539"/>
                    </a:lnTo>
                    <a:lnTo>
                      <a:pt x="420" y="539"/>
                    </a:lnTo>
                    <a:lnTo>
                      <a:pt x="420" y="539"/>
                    </a:lnTo>
                    <a:lnTo>
                      <a:pt x="420" y="541"/>
                    </a:lnTo>
                    <a:lnTo>
                      <a:pt x="420" y="541"/>
                    </a:lnTo>
                    <a:lnTo>
                      <a:pt x="420" y="541"/>
                    </a:lnTo>
                    <a:lnTo>
                      <a:pt x="420" y="541"/>
                    </a:lnTo>
                    <a:lnTo>
                      <a:pt x="418" y="543"/>
                    </a:lnTo>
                    <a:lnTo>
                      <a:pt x="418" y="543"/>
                    </a:lnTo>
                    <a:lnTo>
                      <a:pt x="418" y="543"/>
                    </a:lnTo>
                    <a:lnTo>
                      <a:pt x="418" y="543"/>
                    </a:lnTo>
                    <a:lnTo>
                      <a:pt x="418" y="543"/>
                    </a:lnTo>
                    <a:lnTo>
                      <a:pt x="418" y="543"/>
                    </a:lnTo>
                    <a:lnTo>
                      <a:pt x="418" y="543"/>
                    </a:lnTo>
                    <a:lnTo>
                      <a:pt x="418" y="543"/>
                    </a:lnTo>
                    <a:lnTo>
                      <a:pt x="416" y="543"/>
                    </a:lnTo>
                    <a:lnTo>
                      <a:pt x="416" y="543"/>
                    </a:lnTo>
                    <a:lnTo>
                      <a:pt x="416" y="543"/>
                    </a:lnTo>
                    <a:lnTo>
                      <a:pt x="416" y="545"/>
                    </a:lnTo>
                    <a:lnTo>
                      <a:pt x="416" y="545"/>
                    </a:lnTo>
                    <a:lnTo>
                      <a:pt x="416" y="545"/>
                    </a:lnTo>
                    <a:lnTo>
                      <a:pt x="415" y="545"/>
                    </a:lnTo>
                    <a:lnTo>
                      <a:pt x="415" y="545"/>
                    </a:lnTo>
                    <a:lnTo>
                      <a:pt x="415" y="546"/>
                    </a:lnTo>
                    <a:lnTo>
                      <a:pt x="415" y="546"/>
                    </a:lnTo>
                    <a:lnTo>
                      <a:pt x="413" y="546"/>
                    </a:lnTo>
                    <a:lnTo>
                      <a:pt x="413" y="546"/>
                    </a:lnTo>
                    <a:lnTo>
                      <a:pt x="413" y="546"/>
                    </a:lnTo>
                    <a:lnTo>
                      <a:pt x="413" y="546"/>
                    </a:lnTo>
                    <a:lnTo>
                      <a:pt x="413" y="546"/>
                    </a:lnTo>
                    <a:lnTo>
                      <a:pt x="413" y="546"/>
                    </a:lnTo>
                    <a:lnTo>
                      <a:pt x="413" y="548"/>
                    </a:lnTo>
                    <a:lnTo>
                      <a:pt x="413" y="548"/>
                    </a:lnTo>
                    <a:lnTo>
                      <a:pt x="413" y="548"/>
                    </a:lnTo>
                    <a:lnTo>
                      <a:pt x="413" y="548"/>
                    </a:lnTo>
                    <a:lnTo>
                      <a:pt x="413" y="548"/>
                    </a:lnTo>
                    <a:lnTo>
                      <a:pt x="411" y="548"/>
                    </a:lnTo>
                    <a:lnTo>
                      <a:pt x="411" y="548"/>
                    </a:lnTo>
                    <a:lnTo>
                      <a:pt x="411" y="548"/>
                    </a:lnTo>
                    <a:lnTo>
                      <a:pt x="411" y="550"/>
                    </a:lnTo>
                    <a:lnTo>
                      <a:pt x="411" y="550"/>
                    </a:lnTo>
                    <a:lnTo>
                      <a:pt x="411" y="550"/>
                    </a:lnTo>
                    <a:lnTo>
                      <a:pt x="411" y="550"/>
                    </a:lnTo>
                    <a:lnTo>
                      <a:pt x="411" y="552"/>
                    </a:lnTo>
                    <a:lnTo>
                      <a:pt x="411" y="552"/>
                    </a:lnTo>
                    <a:lnTo>
                      <a:pt x="411" y="552"/>
                    </a:lnTo>
                    <a:lnTo>
                      <a:pt x="411" y="552"/>
                    </a:lnTo>
                    <a:lnTo>
                      <a:pt x="411" y="552"/>
                    </a:lnTo>
                    <a:lnTo>
                      <a:pt x="411" y="552"/>
                    </a:lnTo>
                    <a:lnTo>
                      <a:pt x="409" y="552"/>
                    </a:lnTo>
                    <a:lnTo>
                      <a:pt x="409" y="552"/>
                    </a:lnTo>
                    <a:lnTo>
                      <a:pt x="409" y="552"/>
                    </a:lnTo>
                    <a:lnTo>
                      <a:pt x="409" y="552"/>
                    </a:lnTo>
                    <a:lnTo>
                      <a:pt x="409" y="552"/>
                    </a:lnTo>
                    <a:lnTo>
                      <a:pt x="409" y="554"/>
                    </a:lnTo>
                    <a:lnTo>
                      <a:pt x="409" y="554"/>
                    </a:lnTo>
                    <a:lnTo>
                      <a:pt x="409" y="554"/>
                    </a:lnTo>
                    <a:lnTo>
                      <a:pt x="409" y="554"/>
                    </a:lnTo>
                    <a:lnTo>
                      <a:pt x="409" y="554"/>
                    </a:lnTo>
                    <a:lnTo>
                      <a:pt x="409" y="554"/>
                    </a:lnTo>
                    <a:lnTo>
                      <a:pt x="409" y="556"/>
                    </a:lnTo>
                    <a:lnTo>
                      <a:pt x="409" y="556"/>
                    </a:lnTo>
                    <a:lnTo>
                      <a:pt x="409" y="556"/>
                    </a:lnTo>
                    <a:lnTo>
                      <a:pt x="409" y="556"/>
                    </a:lnTo>
                    <a:lnTo>
                      <a:pt x="409" y="556"/>
                    </a:lnTo>
                    <a:lnTo>
                      <a:pt x="409" y="556"/>
                    </a:lnTo>
                    <a:lnTo>
                      <a:pt x="409" y="556"/>
                    </a:lnTo>
                    <a:lnTo>
                      <a:pt x="409" y="556"/>
                    </a:lnTo>
                    <a:lnTo>
                      <a:pt x="409" y="556"/>
                    </a:lnTo>
                    <a:lnTo>
                      <a:pt x="407" y="557"/>
                    </a:lnTo>
                    <a:lnTo>
                      <a:pt x="407" y="557"/>
                    </a:lnTo>
                    <a:lnTo>
                      <a:pt x="407" y="557"/>
                    </a:lnTo>
                    <a:lnTo>
                      <a:pt x="409" y="557"/>
                    </a:lnTo>
                    <a:lnTo>
                      <a:pt x="409" y="557"/>
                    </a:lnTo>
                    <a:lnTo>
                      <a:pt x="407" y="559"/>
                    </a:lnTo>
                    <a:lnTo>
                      <a:pt x="407" y="559"/>
                    </a:lnTo>
                    <a:lnTo>
                      <a:pt x="407" y="559"/>
                    </a:lnTo>
                    <a:lnTo>
                      <a:pt x="407" y="559"/>
                    </a:lnTo>
                    <a:lnTo>
                      <a:pt x="407" y="559"/>
                    </a:lnTo>
                    <a:lnTo>
                      <a:pt x="407" y="559"/>
                    </a:lnTo>
                    <a:lnTo>
                      <a:pt x="407" y="559"/>
                    </a:lnTo>
                    <a:lnTo>
                      <a:pt x="406" y="559"/>
                    </a:lnTo>
                    <a:lnTo>
                      <a:pt x="406" y="559"/>
                    </a:lnTo>
                    <a:lnTo>
                      <a:pt x="407" y="559"/>
                    </a:lnTo>
                    <a:lnTo>
                      <a:pt x="406" y="559"/>
                    </a:lnTo>
                    <a:lnTo>
                      <a:pt x="406" y="561"/>
                    </a:lnTo>
                    <a:lnTo>
                      <a:pt x="406" y="561"/>
                    </a:lnTo>
                    <a:lnTo>
                      <a:pt x="406" y="561"/>
                    </a:lnTo>
                    <a:lnTo>
                      <a:pt x="406" y="561"/>
                    </a:lnTo>
                    <a:lnTo>
                      <a:pt x="406" y="561"/>
                    </a:lnTo>
                    <a:lnTo>
                      <a:pt x="406" y="561"/>
                    </a:lnTo>
                    <a:lnTo>
                      <a:pt x="406" y="561"/>
                    </a:lnTo>
                    <a:lnTo>
                      <a:pt x="406" y="561"/>
                    </a:lnTo>
                    <a:lnTo>
                      <a:pt x="404" y="561"/>
                    </a:lnTo>
                    <a:lnTo>
                      <a:pt x="404" y="561"/>
                    </a:lnTo>
                    <a:lnTo>
                      <a:pt x="404" y="561"/>
                    </a:lnTo>
                    <a:lnTo>
                      <a:pt x="404" y="561"/>
                    </a:lnTo>
                    <a:lnTo>
                      <a:pt x="404" y="563"/>
                    </a:lnTo>
                    <a:lnTo>
                      <a:pt x="404" y="563"/>
                    </a:lnTo>
                    <a:lnTo>
                      <a:pt x="404" y="563"/>
                    </a:lnTo>
                    <a:lnTo>
                      <a:pt x="404" y="563"/>
                    </a:lnTo>
                    <a:lnTo>
                      <a:pt x="404" y="563"/>
                    </a:lnTo>
                    <a:lnTo>
                      <a:pt x="404" y="563"/>
                    </a:lnTo>
                    <a:lnTo>
                      <a:pt x="402" y="565"/>
                    </a:lnTo>
                    <a:lnTo>
                      <a:pt x="402" y="565"/>
                    </a:lnTo>
                    <a:lnTo>
                      <a:pt x="402" y="565"/>
                    </a:lnTo>
                    <a:lnTo>
                      <a:pt x="402" y="565"/>
                    </a:lnTo>
                    <a:lnTo>
                      <a:pt x="402" y="565"/>
                    </a:lnTo>
                    <a:lnTo>
                      <a:pt x="402" y="565"/>
                    </a:lnTo>
                    <a:lnTo>
                      <a:pt x="400" y="565"/>
                    </a:lnTo>
                    <a:lnTo>
                      <a:pt x="400" y="565"/>
                    </a:lnTo>
                    <a:lnTo>
                      <a:pt x="400" y="565"/>
                    </a:lnTo>
                    <a:lnTo>
                      <a:pt x="400" y="565"/>
                    </a:lnTo>
                    <a:lnTo>
                      <a:pt x="400" y="565"/>
                    </a:lnTo>
                    <a:lnTo>
                      <a:pt x="400" y="565"/>
                    </a:lnTo>
                    <a:lnTo>
                      <a:pt x="400" y="565"/>
                    </a:lnTo>
                    <a:lnTo>
                      <a:pt x="400" y="565"/>
                    </a:lnTo>
                    <a:lnTo>
                      <a:pt x="400" y="566"/>
                    </a:lnTo>
                    <a:lnTo>
                      <a:pt x="400" y="566"/>
                    </a:lnTo>
                    <a:lnTo>
                      <a:pt x="400" y="566"/>
                    </a:lnTo>
                    <a:lnTo>
                      <a:pt x="400" y="566"/>
                    </a:lnTo>
                    <a:lnTo>
                      <a:pt x="400" y="566"/>
                    </a:lnTo>
                    <a:lnTo>
                      <a:pt x="400" y="568"/>
                    </a:lnTo>
                    <a:lnTo>
                      <a:pt x="400" y="568"/>
                    </a:lnTo>
                    <a:lnTo>
                      <a:pt x="400" y="568"/>
                    </a:lnTo>
                    <a:lnTo>
                      <a:pt x="400" y="568"/>
                    </a:lnTo>
                    <a:lnTo>
                      <a:pt x="400" y="568"/>
                    </a:lnTo>
                    <a:lnTo>
                      <a:pt x="400" y="568"/>
                    </a:lnTo>
                    <a:lnTo>
                      <a:pt x="400" y="570"/>
                    </a:lnTo>
                    <a:lnTo>
                      <a:pt x="400" y="570"/>
                    </a:lnTo>
                    <a:lnTo>
                      <a:pt x="400" y="570"/>
                    </a:lnTo>
                    <a:lnTo>
                      <a:pt x="400" y="570"/>
                    </a:lnTo>
                    <a:lnTo>
                      <a:pt x="400" y="570"/>
                    </a:lnTo>
                    <a:lnTo>
                      <a:pt x="400" y="570"/>
                    </a:lnTo>
                    <a:lnTo>
                      <a:pt x="400" y="570"/>
                    </a:lnTo>
                    <a:lnTo>
                      <a:pt x="400" y="572"/>
                    </a:lnTo>
                    <a:lnTo>
                      <a:pt x="400" y="572"/>
                    </a:lnTo>
                    <a:lnTo>
                      <a:pt x="400" y="572"/>
                    </a:lnTo>
                    <a:lnTo>
                      <a:pt x="400" y="572"/>
                    </a:lnTo>
                    <a:lnTo>
                      <a:pt x="400" y="572"/>
                    </a:lnTo>
                    <a:lnTo>
                      <a:pt x="398" y="574"/>
                    </a:lnTo>
                    <a:lnTo>
                      <a:pt x="398" y="574"/>
                    </a:lnTo>
                    <a:lnTo>
                      <a:pt x="398" y="574"/>
                    </a:lnTo>
                    <a:lnTo>
                      <a:pt x="398" y="574"/>
                    </a:lnTo>
                    <a:lnTo>
                      <a:pt x="398" y="574"/>
                    </a:lnTo>
                    <a:lnTo>
                      <a:pt x="398" y="574"/>
                    </a:lnTo>
                    <a:lnTo>
                      <a:pt x="396" y="574"/>
                    </a:lnTo>
                    <a:lnTo>
                      <a:pt x="396" y="574"/>
                    </a:lnTo>
                    <a:lnTo>
                      <a:pt x="396" y="574"/>
                    </a:lnTo>
                    <a:lnTo>
                      <a:pt x="396" y="574"/>
                    </a:lnTo>
                    <a:lnTo>
                      <a:pt x="396" y="574"/>
                    </a:lnTo>
                    <a:lnTo>
                      <a:pt x="395" y="574"/>
                    </a:lnTo>
                    <a:lnTo>
                      <a:pt x="393" y="574"/>
                    </a:lnTo>
                    <a:lnTo>
                      <a:pt x="393" y="574"/>
                    </a:lnTo>
                    <a:lnTo>
                      <a:pt x="393" y="574"/>
                    </a:lnTo>
                    <a:lnTo>
                      <a:pt x="393" y="574"/>
                    </a:lnTo>
                    <a:lnTo>
                      <a:pt x="393" y="574"/>
                    </a:lnTo>
                    <a:lnTo>
                      <a:pt x="391" y="574"/>
                    </a:lnTo>
                    <a:lnTo>
                      <a:pt x="391" y="575"/>
                    </a:lnTo>
                    <a:lnTo>
                      <a:pt x="391" y="575"/>
                    </a:lnTo>
                    <a:lnTo>
                      <a:pt x="391" y="575"/>
                    </a:lnTo>
                    <a:lnTo>
                      <a:pt x="391" y="575"/>
                    </a:lnTo>
                    <a:lnTo>
                      <a:pt x="391" y="577"/>
                    </a:lnTo>
                    <a:lnTo>
                      <a:pt x="391" y="577"/>
                    </a:lnTo>
                    <a:lnTo>
                      <a:pt x="391" y="577"/>
                    </a:lnTo>
                    <a:lnTo>
                      <a:pt x="391" y="577"/>
                    </a:lnTo>
                    <a:lnTo>
                      <a:pt x="391" y="577"/>
                    </a:lnTo>
                    <a:lnTo>
                      <a:pt x="391" y="577"/>
                    </a:lnTo>
                    <a:lnTo>
                      <a:pt x="391" y="577"/>
                    </a:lnTo>
                    <a:lnTo>
                      <a:pt x="391" y="577"/>
                    </a:lnTo>
                    <a:lnTo>
                      <a:pt x="393" y="579"/>
                    </a:lnTo>
                    <a:lnTo>
                      <a:pt x="393" y="579"/>
                    </a:lnTo>
                    <a:lnTo>
                      <a:pt x="393" y="579"/>
                    </a:lnTo>
                    <a:lnTo>
                      <a:pt x="395" y="579"/>
                    </a:lnTo>
                    <a:lnTo>
                      <a:pt x="395" y="579"/>
                    </a:lnTo>
                    <a:lnTo>
                      <a:pt x="395" y="579"/>
                    </a:lnTo>
                    <a:lnTo>
                      <a:pt x="395" y="579"/>
                    </a:lnTo>
                    <a:lnTo>
                      <a:pt x="395" y="581"/>
                    </a:lnTo>
                    <a:lnTo>
                      <a:pt x="393" y="581"/>
                    </a:lnTo>
                    <a:lnTo>
                      <a:pt x="393" y="581"/>
                    </a:lnTo>
                    <a:lnTo>
                      <a:pt x="391" y="581"/>
                    </a:lnTo>
                    <a:lnTo>
                      <a:pt x="391" y="581"/>
                    </a:lnTo>
                    <a:lnTo>
                      <a:pt x="391" y="581"/>
                    </a:lnTo>
                    <a:lnTo>
                      <a:pt x="391" y="581"/>
                    </a:lnTo>
                    <a:lnTo>
                      <a:pt x="391" y="581"/>
                    </a:lnTo>
                    <a:lnTo>
                      <a:pt x="391" y="581"/>
                    </a:lnTo>
                    <a:lnTo>
                      <a:pt x="389" y="583"/>
                    </a:lnTo>
                    <a:lnTo>
                      <a:pt x="387" y="584"/>
                    </a:lnTo>
                    <a:lnTo>
                      <a:pt x="387" y="584"/>
                    </a:lnTo>
                    <a:lnTo>
                      <a:pt x="387" y="584"/>
                    </a:lnTo>
                    <a:lnTo>
                      <a:pt x="387" y="584"/>
                    </a:lnTo>
                    <a:lnTo>
                      <a:pt x="386" y="584"/>
                    </a:lnTo>
                    <a:lnTo>
                      <a:pt x="386" y="584"/>
                    </a:lnTo>
                    <a:lnTo>
                      <a:pt x="386" y="584"/>
                    </a:lnTo>
                    <a:lnTo>
                      <a:pt x="386" y="584"/>
                    </a:lnTo>
                    <a:lnTo>
                      <a:pt x="384" y="584"/>
                    </a:lnTo>
                    <a:lnTo>
                      <a:pt x="384" y="584"/>
                    </a:lnTo>
                    <a:lnTo>
                      <a:pt x="384" y="584"/>
                    </a:lnTo>
                    <a:lnTo>
                      <a:pt x="384" y="583"/>
                    </a:lnTo>
                    <a:lnTo>
                      <a:pt x="384" y="583"/>
                    </a:lnTo>
                    <a:lnTo>
                      <a:pt x="384" y="583"/>
                    </a:lnTo>
                    <a:lnTo>
                      <a:pt x="384" y="583"/>
                    </a:lnTo>
                    <a:lnTo>
                      <a:pt x="384" y="581"/>
                    </a:lnTo>
                    <a:lnTo>
                      <a:pt x="384" y="581"/>
                    </a:lnTo>
                    <a:lnTo>
                      <a:pt x="384" y="581"/>
                    </a:lnTo>
                    <a:lnTo>
                      <a:pt x="384" y="581"/>
                    </a:lnTo>
                    <a:lnTo>
                      <a:pt x="384" y="581"/>
                    </a:lnTo>
                    <a:lnTo>
                      <a:pt x="382" y="579"/>
                    </a:lnTo>
                    <a:lnTo>
                      <a:pt x="380" y="579"/>
                    </a:lnTo>
                    <a:lnTo>
                      <a:pt x="380" y="577"/>
                    </a:lnTo>
                    <a:lnTo>
                      <a:pt x="380" y="577"/>
                    </a:lnTo>
                    <a:lnTo>
                      <a:pt x="380" y="577"/>
                    </a:lnTo>
                    <a:lnTo>
                      <a:pt x="380" y="577"/>
                    </a:lnTo>
                    <a:lnTo>
                      <a:pt x="380" y="575"/>
                    </a:lnTo>
                    <a:lnTo>
                      <a:pt x="380" y="575"/>
                    </a:lnTo>
                    <a:lnTo>
                      <a:pt x="380" y="575"/>
                    </a:lnTo>
                    <a:lnTo>
                      <a:pt x="380" y="574"/>
                    </a:lnTo>
                    <a:lnTo>
                      <a:pt x="380" y="574"/>
                    </a:lnTo>
                    <a:lnTo>
                      <a:pt x="380" y="572"/>
                    </a:lnTo>
                    <a:lnTo>
                      <a:pt x="378" y="572"/>
                    </a:lnTo>
                    <a:lnTo>
                      <a:pt x="378" y="572"/>
                    </a:lnTo>
                    <a:lnTo>
                      <a:pt x="378" y="572"/>
                    </a:lnTo>
                    <a:lnTo>
                      <a:pt x="378" y="572"/>
                    </a:lnTo>
                    <a:lnTo>
                      <a:pt x="377" y="572"/>
                    </a:lnTo>
                    <a:lnTo>
                      <a:pt x="375" y="572"/>
                    </a:lnTo>
                    <a:lnTo>
                      <a:pt x="375" y="572"/>
                    </a:lnTo>
                    <a:lnTo>
                      <a:pt x="375" y="572"/>
                    </a:lnTo>
                    <a:lnTo>
                      <a:pt x="375" y="572"/>
                    </a:lnTo>
                    <a:lnTo>
                      <a:pt x="375" y="572"/>
                    </a:lnTo>
                    <a:lnTo>
                      <a:pt x="375" y="574"/>
                    </a:lnTo>
                    <a:lnTo>
                      <a:pt x="375" y="574"/>
                    </a:lnTo>
                    <a:lnTo>
                      <a:pt x="375" y="575"/>
                    </a:lnTo>
                    <a:lnTo>
                      <a:pt x="373" y="575"/>
                    </a:lnTo>
                    <a:lnTo>
                      <a:pt x="373" y="577"/>
                    </a:lnTo>
                    <a:lnTo>
                      <a:pt x="371" y="577"/>
                    </a:lnTo>
                    <a:lnTo>
                      <a:pt x="371" y="575"/>
                    </a:lnTo>
                    <a:lnTo>
                      <a:pt x="371" y="575"/>
                    </a:lnTo>
                    <a:lnTo>
                      <a:pt x="369" y="575"/>
                    </a:lnTo>
                    <a:lnTo>
                      <a:pt x="369" y="575"/>
                    </a:lnTo>
                    <a:lnTo>
                      <a:pt x="369" y="575"/>
                    </a:lnTo>
                    <a:lnTo>
                      <a:pt x="369" y="575"/>
                    </a:lnTo>
                    <a:lnTo>
                      <a:pt x="368" y="577"/>
                    </a:lnTo>
                    <a:lnTo>
                      <a:pt x="368" y="577"/>
                    </a:lnTo>
                    <a:lnTo>
                      <a:pt x="368" y="577"/>
                    </a:lnTo>
                    <a:lnTo>
                      <a:pt x="368" y="577"/>
                    </a:lnTo>
                    <a:lnTo>
                      <a:pt x="368" y="577"/>
                    </a:lnTo>
                    <a:lnTo>
                      <a:pt x="368" y="577"/>
                    </a:lnTo>
                    <a:lnTo>
                      <a:pt x="368" y="577"/>
                    </a:lnTo>
                    <a:lnTo>
                      <a:pt x="368" y="579"/>
                    </a:lnTo>
                    <a:lnTo>
                      <a:pt x="368" y="579"/>
                    </a:lnTo>
                    <a:lnTo>
                      <a:pt x="368" y="579"/>
                    </a:lnTo>
                    <a:lnTo>
                      <a:pt x="368" y="579"/>
                    </a:lnTo>
                    <a:lnTo>
                      <a:pt x="368" y="581"/>
                    </a:lnTo>
                    <a:lnTo>
                      <a:pt x="368" y="581"/>
                    </a:lnTo>
                    <a:lnTo>
                      <a:pt x="369" y="581"/>
                    </a:lnTo>
                    <a:lnTo>
                      <a:pt x="368" y="581"/>
                    </a:lnTo>
                    <a:lnTo>
                      <a:pt x="368" y="581"/>
                    </a:lnTo>
                    <a:lnTo>
                      <a:pt x="368" y="581"/>
                    </a:lnTo>
                    <a:lnTo>
                      <a:pt x="368" y="583"/>
                    </a:lnTo>
                    <a:lnTo>
                      <a:pt x="368" y="583"/>
                    </a:lnTo>
                    <a:lnTo>
                      <a:pt x="368" y="583"/>
                    </a:lnTo>
                    <a:lnTo>
                      <a:pt x="368" y="583"/>
                    </a:lnTo>
                    <a:lnTo>
                      <a:pt x="366" y="581"/>
                    </a:lnTo>
                    <a:lnTo>
                      <a:pt x="366" y="581"/>
                    </a:lnTo>
                    <a:lnTo>
                      <a:pt x="366" y="581"/>
                    </a:lnTo>
                    <a:lnTo>
                      <a:pt x="366" y="581"/>
                    </a:lnTo>
                    <a:lnTo>
                      <a:pt x="366" y="581"/>
                    </a:lnTo>
                    <a:lnTo>
                      <a:pt x="364" y="579"/>
                    </a:lnTo>
                    <a:lnTo>
                      <a:pt x="364" y="579"/>
                    </a:lnTo>
                    <a:lnTo>
                      <a:pt x="364" y="579"/>
                    </a:lnTo>
                    <a:lnTo>
                      <a:pt x="364" y="579"/>
                    </a:lnTo>
                    <a:lnTo>
                      <a:pt x="362" y="577"/>
                    </a:lnTo>
                    <a:lnTo>
                      <a:pt x="362" y="577"/>
                    </a:lnTo>
                    <a:lnTo>
                      <a:pt x="362" y="577"/>
                    </a:lnTo>
                    <a:lnTo>
                      <a:pt x="360" y="577"/>
                    </a:lnTo>
                    <a:lnTo>
                      <a:pt x="360" y="575"/>
                    </a:lnTo>
                    <a:lnTo>
                      <a:pt x="360" y="575"/>
                    </a:lnTo>
                    <a:lnTo>
                      <a:pt x="360" y="575"/>
                    </a:lnTo>
                    <a:lnTo>
                      <a:pt x="360" y="575"/>
                    </a:lnTo>
                    <a:lnTo>
                      <a:pt x="360" y="574"/>
                    </a:lnTo>
                    <a:lnTo>
                      <a:pt x="360" y="574"/>
                    </a:lnTo>
                    <a:lnTo>
                      <a:pt x="360" y="574"/>
                    </a:lnTo>
                    <a:lnTo>
                      <a:pt x="359" y="572"/>
                    </a:lnTo>
                    <a:lnTo>
                      <a:pt x="359" y="572"/>
                    </a:lnTo>
                    <a:lnTo>
                      <a:pt x="359" y="572"/>
                    </a:lnTo>
                    <a:lnTo>
                      <a:pt x="359" y="572"/>
                    </a:lnTo>
                    <a:lnTo>
                      <a:pt x="357" y="572"/>
                    </a:lnTo>
                    <a:lnTo>
                      <a:pt x="357" y="572"/>
                    </a:lnTo>
                    <a:lnTo>
                      <a:pt x="357" y="572"/>
                    </a:lnTo>
                    <a:lnTo>
                      <a:pt x="357" y="572"/>
                    </a:lnTo>
                    <a:lnTo>
                      <a:pt x="357" y="572"/>
                    </a:lnTo>
                    <a:lnTo>
                      <a:pt x="357" y="572"/>
                    </a:lnTo>
                    <a:lnTo>
                      <a:pt x="357" y="574"/>
                    </a:lnTo>
                    <a:lnTo>
                      <a:pt x="357" y="574"/>
                    </a:lnTo>
                    <a:lnTo>
                      <a:pt x="357" y="574"/>
                    </a:lnTo>
                    <a:lnTo>
                      <a:pt x="357" y="574"/>
                    </a:lnTo>
                    <a:lnTo>
                      <a:pt x="357" y="574"/>
                    </a:lnTo>
                    <a:lnTo>
                      <a:pt x="357" y="574"/>
                    </a:lnTo>
                    <a:lnTo>
                      <a:pt x="357" y="575"/>
                    </a:lnTo>
                    <a:lnTo>
                      <a:pt x="357" y="575"/>
                    </a:lnTo>
                    <a:lnTo>
                      <a:pt x="357" y="575"/>
                    </a:lnTo>
                    <a:lnTo>
                      <a:pt x="357" y="575"/>
                    </a:lnTo>
                    <a:lnTo>
                      <a:pt x="357" y="575"/>
                    </a:lnTo>
                    <a:lnTo>
                      <a:pt x="357" y="575"/>
                    </a:lnTo>
                    <a:lnTo>
                      <a:pt x="357" y="575"/>
                    </a:lnTo>
                    <a:lnTo>
                      <a:pt x="355" y="575"/>
                    </a:lnTo>
                    <a:lnTo>
                      <a:pt x="355" y="575"/>
                    </a:lnTo>
                    <a:lnTo>
                      <a:pt x="355" y="574"/>
                    </a:lnTo>
                    <a:lnTo>
                      <a:pt x="355" y="574"/>
                    </a:lnTo>
                    <a:lnTo>
                      <a:pt x="355" y="574"/>
                    </a:lnTo>
                    <a:lnTo>
                      <a:pt x="355" y="572"/>
                    </a:lnTo>
                    <a:lnTo>
                      <a:pt x="355" y="572"/>
                    </a:lnTo>
                    <a:lnTo>
                      <a:pt x="353" y="572"/>
                    </a:lnTo>
                    <a:lnTo>
                      <a:pt x="353" y="572"/>
                    </a:lnTo>
                    <a:lnTo>
                      <a:pt x="353" y="572"/>
                    </a:lnTo>
                    <a:lnTo>
                      <a:pt x="351" y="572"/>
                    </a:lnTo>
                    <a:lnTo>
                      <a:pt x="351" y="572"/>
                    </a:lnTo>
                    <a:lnTo>
                      <a:pt x="351" y="572"/>
                    </a:lnTo>
                    <a:lnTo>
                      <a:pt x="351" y="572"/>
                    </a:lnTo>
                    <a:lnTo>
                      <a:pt x="351" y="574"/>
                    </a:lnTo>
                    <a:lnTo>
                      <a:pt x="349" y="574"/>
                    </a:lnTo>
                    <a:lnTo>
                      <a:pt x="349" y="574"/>
                    </a:lnTo>
                    <a:lnTo>
                      <a:pt x="349" y="574"/>
                    </a:lnTo>
                    <a:lnTo>
                      <a:pt x="348" y="572"/>
                    </a:lnTo>
                    <a:lnTo>
                      <a:pt x="348" y="572"/>
                    </a:lnTo>
                    <a:lnTo>
                      <a:pt x="348" y="572"/>
                    </a:lnTo>
                    <a:lnTo>
                      <a:pt x="348" y="572"/>
                    </a:lnTo>
                    <a:lnTo>
                      <a:pt x="348" y="572"/>
                    </a:lnTo>
                    <a:lnTo>
                      <a:pt x="348" y="572"/>
                    </a:lnTo>
                    <a:lnTo>
                      <a:pt x="348" y="572"/>
                    </a:lnTo>
                    <a:lnTo>
                      <a:pt x="348" y="572"/>
                    </a:lnTo>
                    <a:lnTo>
                      <a:pt x="348" y="572"/>
                    </a:lnTo>
                    <a:lnTo>
                      <a:pt x="348" y="570"/>
                    </a:lnTo>
                    <a:lnTo>
                      <a:pt x="348" y="570"/>
                    </a:lnTo>
                    <a:lnTo>
                      <a:pt x="348" y="570"/>
                    </a:lnTo>
                    <a:lnTo>
                      <a:pt x="346" y="572"/>
                    </a:lnTo>
                    <a:lnTo>
                      <a:pt x="346" y="572"/>
                    </a:lnTo>
                    <a:lnTo>
                      <a:pt x="346" y="572"/>
                    </a:lnTo>
                    <a:lnTo>
                      <a:pt x="344" y="572"/>
                    </a:lnTo>
                    <a:lnTo>
                      <a:pt x="344" y="572"/>
                    </a:lnTo>
                    <a:lnTo>
                      <a:pt x="344" y="572"/>
                    </a:lnTo>
                    <a:lnTo>
                      <a:pt x="342" y="572"/>
                    </a:lnTo>
                    <a:lnTo>
                      <a:pt x="342" y="572"/>
                    </a:lnTo>
                    <a:lnTo>
                      <a:pt x="342" y="574"/>
                    </a:lnTo>
                    <a:lnTo>
                      <a:pt x="340" y="574"/>
                    </a:lnTo>
                    <a:lnTo>
                      <a:pt x="340" y="574"/>
                    </a:lnTo>
                    <a:lnTo>
                      <a:pt x="340" y="574"/>
                    </a:lnTo>
                    <a:lnTo>
                      <a:pt x="340" y="574"/>
                    </a:lnTo>
                    <a:lnTo>
                      <a:pt x="340" y="574"/>
                    </a:lnTo>
                    <a:lnTo>
                      <a:pt x="339" y="574"/>
                    </a:lnTo>
                    <a:lnTo>
                      <a:pt x="337" y="574"/>
                    </a:lnTo>
                    <a:lnTo>
                      <a:pt x="337" y="574"/>
                    </a:lnTo>
                    <a:lnTo>
                      <a:pt x="337" y="574"/>
                    </a:lnTo>
                    <a:lnTo>
                      <a:pt x="337" y="574"/>
                    </a:lnTo>
                    <a:lnTo>
                      <a:pt x="335" y="574"/>
                    </a:lnTo>
                    <a:lnTo>
                      <a:pt x="333" y="574"/>
                    </a:lnTo>
                    <a:lnTo>
                      <a:pt x="333" y="574"/>
                    </a:lnTo>
                    <a:lnTo>
                      <a:pt x="333" y="574"/>
                    </a:lnTo>
                    <a:lnTo>
                      <a:pt x="333" y="574"/>
                    </a:lnTo>
                    <a:lnTo>
                      <a:pt x="333" y="572"/>
                    </a:lnTo>
                    <a:lnTo>
                      <a:pt x="333" y="572"/>
                    </a:lnTo>
                    <a:lnTo>
                      <a:pt x="330" y="570"/>
                    </a:lnTo>
                    <a:lnTo>
                      <a:pt x="330" y="570"/>
                    </a:lnTo>
                    <a:lnTo>
                      <a:pt x="330" y="570"/>
                    </a:lnTo>
                    <a:lnTo>
                      <a:pt x="330" y="570"/>
                    </a:lnTo>
                    <a:lnTo>
                      <a:pt x="330" y="568"/>
                    </a:lnTo>
                    <a:lnTo>
                      <a:pt x="328" y="568"/>
                    </a:lnTo>
                    <a:lnTo>
                      <a:pt x="328" y="568"/>
                    </a:lnTo>
                    <a:lnTo>
                      <a:pt x="328" y="568"/>
                    </a:lnTo>
                    <a:lnTo>
                      <a:pt x="328" y="568"/>
                    </a:lnTo>
                    <a:lnTo>
                      <a:pt x="328" y="568"/>
                    </a:lnTo>
                    <a:lnTo>
                      <a:pt x="328" y="568"/>
                    </a:lnTo>
                    <a:lnTo>
                      <a:pt x="326" y="566"/>
                    </a:lnTo>
                    <a:lnTo>
                      <a:pt x="326" y="566"/>
                    </a:lnTo>
                    <a:lnTo>
                      <a:pt x="326" y="566"/>
                    </a:lnTo>
                    <a:lnTo>
                      <a:pt x="322" y="566"/>
                    </a:lnTo>
                    <a:lnTo>
                      <a:pt x="322" y="565"/>
                    </a:lnTo>
                    <a:lnTo>
                      <a:pt x="322" y="565"/>
                    </a:lnTo>
                    <a:lnTo>
                      <a:pt x="322" y="565"/>
                    </a:lnTo>
                    <a:lnTo>
                      <a:pt x="322" y="565"/>
                    </a:lnTo>
                    <a:lnTo>
                      <a:pt x="322" y="565"/>
                    </a:lnTo>
                    <a:lnTo>
                      <a:pt x="322" y="565"/>
                    </a:lnTo>
                    <a:lnTo>
                      <a:pt x="324" y="563"/>
                    </a:lnTo>
                    <a:lnTo>
                      <a:pt x="324" y="563"/>
                    </a:lnTo>
                    <a:lnTo>
                      <a:pt x="324" y="563"/>
                    </a:lnTo>
                    <a:lnTo>
                      <a:pt x="324" y="563"/>
                    </a:lnTo>
                    <a:lnTo>
                      <a:pt x="324" y="561"/>
                    </a:lnTo>
                    <a:lnTo>
                      <a:pt x="322" y="561"/>
                    </a:lnTo>
                    <a:lnTo>
                      <a:pt x="322" y="561"/>
                    </a:lnTo>
                    <a:lnTo>
                      <a:pt x="321" y="561"/>
                    </a:lnTo>
                    <a:lnTo>
                      <a:pt x="321" y="561"/>
                    </a:lnTo>
                    <a:lnTo>
                      <a:pt x="321" y="561"/>
                    </a:lnTo>
                    <a:lnTo>
                      <a:pt x="321" y="561"/>
                    </a:lnTo>
                    <a:lnTo>
                      <a:pt x="321" y="561"/>
                    </a:lnTo>
                    <a:lnTo>
                      <a:pt x="321" y="559"/>
                    </a:lnTo>
                    <a:lnTo>
                      <a:pt x="321" y="559"/>
                    </a:lnTo>
                    <a:lnTo>
                      <a:pt x="321" y="559"/>
                    </a:lnTo>
                    <a:lnTo>
                      <a:pt x="319" y="557"/>
                    </a:lnTo>
                    <a:lnTo>
                      <a:pt x="319" y="557"/>
                    </a:lnTo>
                    <a:lnTo>
                      <a:pt x="317" y="557"/>
                    </a:lnTo>
                    <a:lnTo>
                      <a:pt x="317" y="557"/>
                    </a:lnTo>
                    <a:lnTo>
                      <a:pt x="315" y="557"/>
                    </a:lnTo>
                    <a:lnTo>
                      <a:pt x="315" y="557"/>
                    </a:lnTo>
                    <a:lnTo>
                      <a:pt x="313" y="557"/>
                    </a:lnTo>
                    <a:lnTo>
                      <a:pt x="310" y="557"/>
                    </a:lnTo>
                    <a:lnTo>
                      <a:pt x="308" y="557"/>
                    </a:lnTo>
                    <a:lnTo>
                      <a:pt x="306" y="557"/>
                    </a:lnTo>
                    <a:lnTo>
                      <a:pt x="306" y="557"/>
                    </a:lnTo>
                    <a:lnTo>
                      <a:pt x="304" y="557"/>
                    </a:lnTo>
                    <a:lnTo>
                      <a:pt x="304" y="557"/>
                    </a:lnTo>
                    <a:lnTo>
                      <a:pt x="304" y="557"/>
                    </a:lnTo>
                    <a:lnTo>
                      <a:pt x="304" y="557"/>
                    </a:lnTo>
                    <a:lnTo>
                      <a:pt x="304" y="557"/>
                    </a:lnTo>
                    <a:lnTo>
                      <a:pt x="304" y="557"/>
                    </a:lnTo>
                    <a:lnTo>
                      <a:pt x="302" y="557"/>
                    </a:lnTo>
                    <a:lnTo>
                      <a:pt x="302" y="557"/>
                    </a:lnTo>
                    <a:lnTo>
                      <a:pt x="302" y="557"/>
                    </a:lnTo>
                    <a:lnTo>
                      <a:pt x="302" y="557"/>
                    </a:lnTo>
                    <a:lnTo>
                      <a:pt x="302" y="556"/>
                    </a:lnTo>
                    <a:lnTo>
                      <a:pt x="302" y="556"/>
                    </a:lnTo>
                    <a:lnTo>
                      <a:pt x="302" y="556"/>
                    </a:lnTo>
                    <a:lnTo>
                      <a:pt x="304" y="556"/>
                    </a:lnTo>
                    <a:lnTo>
                      <a:pt x="304" y="554"/>
                    </a:lnTo>
                    <a:lnTo>
                      <a:pt x="304" y="554"/>
                    </a:lnTo>
                    <a:lnTo>
                      <a:pt x="304" y="554"/>
                    </a:lnTo>
                    <a:lnTo>
                      <a:pt x="304" y="552"/>
                    </a:lnTo>
                    <a:lnTo>
                      <a:pt x="304" y="552"/>
                    </a:lnTo>
                    <a:lnTo>
                      <a:pt x="304" y="552"/>
                    </a:lnTo>
                    <a:lnTo>
                      <a:pt x="304" y="550"/>
                    </a:lnTo>
                    <a:lnTo>
                      <a:pt x="302" y="550"/>
                    </a:lnTo>
                    <a:lnTo>
                      <a:pt x="302" y="550"/>
                    </a:lnTo>
                    <a:lnTo>
                      <a:pt x="302" y="550"/>
                    </a:lnTo>
                    <a:lnTo>
                      <a:pt x="302" y="548"/>
                    </a:lnTo>
                    <a:lnTo>
                      <a:pt x="302" y="548"/>
                    </a:lnTo>
                    <a:lnTo>
                      <a:pt x="302" y="548"/>
                    </a:lnTo>
                    <a:lnTo>
                      <a:pt x="302" y="546"/>
                    </a:lnTo>
                    <a:lnTo>
                      <a:pt x="302" y="546"/>
                    </a:lnTo>
                    <a:lnTo>
                      <a:pt x="302" y="546"/>
                    </a:lnTo>
                    <a:lnTo>
                      <a:pt x="302" y="546"/>
                    </a:lnTo>
                    <a:lnTo>
                      <a:pt x="302" y="546"/>
                    </a:lnTo>
                    <a:lnTo>
                      <a:pt x="301" y="546"/>
                    </a:lnTo>
                    <a:lnTo>
                      <a:pt x="299" y="546"/>
                    </a:lnTo>
                    <a:lnTo>
                      <a:pt x="299" y="545"/>
                    </a:lnTo>
                    <a:lnTo>
                      <a:pt x="299" y="545"/>
                    </a:lnTo>
                    <a:lnTo>
                      <a:pt x="299" y="545"/>
                    </a:lnTo>
                    <a:lnTo>
                      <a:pt x="299" y="545"/>
                    </a:lnTo>
                    <a:lnTo>
                      <a:pt x="299" y="545"/>
                    </a:lnTo>
                    <a:lnTo>
                      <a:pt x="299" y="545"/>
                    </a:lnTo>
                    <a:lnTo>
                      <a:pt x="299" y="545"/>
                    </a:lnTo>
                    <a:lnTo>
                      <a:pt x="299" y="545"/>
                    </a:lnTo>
                    <a:lnTo>
                      <a:pt x="301" y="545"/>
                    </a:lnTo>
                    <a:lnTo>
                      <a:pt x="301" y="543"/>
                    </a:lnTo>
                    <a:lnTo>
                      <a:pt x="301" y="543"/>
                    </a:lnTo>
                    <a:lnTo>
                      <a:pt x="301" y="543"/>
                    </a:lnTo>
                    <a:lnTo>
                      <a:pt x="301" y="543"/>
                    </a:lnTo>
                    <a:lnTo>
                      <a:pt x="301" y="543"/>
                    </a:lnTo>
                    <a:lnTo>
                      <a:pt x="301" y="543"/>
                    </a:lnTo>
                    <a:lnTo>
                      <a:pt x="301" y="543"/>
                    </a:lnTo>
                    <a:lnTo>
                      <a:pt x="301" y="543"/>
                    </a:lnTo>
                    <a:lnTo>
                      <a:pt x="299" y="543"/>
                    </a:lnTo>
                    <a:lnTo>
                      <a:pt x="299" y="543"/>
                    </a:lnTo>
                    <a:lnTo>
                      <a:pt x="299" y="543"/>
                    </a:lnTo>
                    <a:lnTo>
                      <a:pt x="299" y="543"/>
                    </a:lnTo>
                    <a:lnTo>
                      <a:pt x="297" y="543"/>
                    </a:lnTo>
                    <a:lnTo>
                      <a:pt x="297" y="543"/>
                    </a:lnTo>
                    <a:lnTo>
                      <a:pt x="297" y="541"/>
                    </a:lnTo>
                    <a:lnTo>
                      <a:pt x="297" y="541"/>
                    </a:lnTo>
                    <a:lnTo>
                      <a:pt x="297" y="541"/>
                    </a:lnTo>
                    <a:lnTo>
                      <a:pt x="297" y="541"/>
                    </a:lnTo>
                    <a:lnTo>
                      <a:pt x="297" y="539"/>
                    </a:lnTo>
                    <a:lnTo>
                      <a:pt x="299" y="539"/>
                    </a:lnTo>
                    <a:lnTo>
                      <a:pt x="299" y="539"/>
                    </a:lnTo>
                    <a:lnTo>
                      <a:pt x="299" y="539"/>
                    </a:lnTo>
                    <a:lnTo>
                      <a:pt x="299" y="539"/>
                    </a:lnTo>
                    <a:lnTo>
                      <a:pt x="301" y="539"/>
                    </a:lnTo>
                    <a:lnTo>
                      <a:pt x="301" y="539"/>
                    </a:lnTo>
                    <a:lnTo>
                      <a:pt x="301" y="539"/>
                    </a:lnTo>
                    <a:lnTo>
                      <a:pt x="301" y="537"/>
                    </a:lnTo>
                    <a:lnTo>
                      <a:pt x="301" y="537"/>
                    </a:lnTo>
                    <a:lnTo>
                      <a:pt x="302" y="537"/>
                    </a:lnTo>
                    <a:lnTo>
                      <a:pt x="301" y="537"/>
                    </a:lnTo>
                    <a:lnTo>
                      <a:pt x="301" y="537"/>
                    </a:lnTo>
                    <a:lnTo>
                      <a:pt x="301" y="537"/>
                    </a:lnTo>
                    <a:lnTo>
                      <a:pt x="299" y="537"/>
                    </a:lnTo>
                    <a:lnTo>
                      <a:pt x="299" y="537"/>
                    </a:lnTo>
                    <a:lnTo>
                      <a:pt x="297" y="537"/>
                    </a:lnTo>
                    <a:lnTo>
                      <a:pt x="297" y="537"/>
                    </a:lnTo>
                    <a:lnTo>
                      <a:pt x="295" y="537"/>
                    </a:lnTo>
                    <a:lnTo>
                      <a:pt x="295" y="537"/>
                    </a:lnTo>
                    <a:lnTo>
                      <a:pt x="295" y="537"/>
                    </a:lnTo>
                    <a:lnTo>
                      <a:pt x="295" y="536"/>
                    </a:lnTo>
                    <a:lnTo>
                      <a:pt x="295" y="536"/>
                    </a:lnTo>
                    <a:lnTo>
                      <a:pt x="297" y="536"/>
                    </a:lnTo>
                    <a:lnTo>
                      <a:pt x="297" y="536"/>
                    </a:lnTo>
                    <a:lnTo>
                      <a:pt x="297" y="536"/>
                    </a:lnTo>
                    <a:lnTo>
                      <a:pt x="297" y="536"/>
                    </a:lnTo>
                    <a:lnTo>
                      <a:pt x="297" y="536"/>
                    </a:lnTo>
                    <a:lnTo>
                      <a:pt x="297" y="536"/>
                    </a:lnTo>
                    <a:lnTo>
                      <a:pt x="299" y="536"/>
                    </a:lnTo>
                    <a:lnTo>
                      <a:pt x="299" y="534"/>
                    </a:lnTo>
                    <a:lnTo>
                      <a:pt x="299" y="534"/>
                    </a:lnTo>
                    <a:lnTo>
                      <a:pt x="299" y="534"/>
                    </a:lnTo>
                    <a:lnTo>
                      <a:pt x="297" y="534"/>
                    </a:lnTo>
                    <a:lnTo>
                      <a:pt x="297" y="534"/>
                    </a:lnTo>
                    <a:lnTo>
                      <a:pt x="297" y="534"/>
                    </a:lnTo>
                    <a:lnTo>
                      <a:pt x="297" y="532"/>
                    </a:lnTo>
                    <a:lnTo>
                      <a:pt x="295" y="532"/>
                    </a:lnTo>
                    <a:lnTo>
                      <a:pt x="293" y="532"/>
                    </a:lnTo>
                    <a:lnTo>
                      <a:pt x="293" y="530"/>
                    </a:lnTo>
                    <a:lnTo>
                      <a:pt x="292" y="530"/>
                    </a:lnTo>
                    <a:lnTo>
                      <a:pt x="290" y="530"/>
                    </a:lnTo>
                    <a:lnTo>
                      <a:pt x="290" y="530"/>
                    </a:lnTo>
                    <a:lnTo>
                      <a:pt x="288" y="528"/>
                    </a:lnTo>
                    <a:lnTo>
                      <a:pt x="288" y="528"/>
                    </a:lnTo>
                    <a:lnTo>
                      <a:pt x="288" y="528"/>
                    </a:lnTo>
                    <a:lnTo>
                      <a:pt x="286" y="528"/>
                    </a:lnTo>
                    <a:lnTo>
                      <a:pt x="286" y="528"/>
                    </a:lnTo>
                    <a:lnTo>
                      <a:pt x="286" y="528"/>
                    </a:lnTo>
                    <a:lnTo>
                      <a:pt x="286" y="528"/>
                    </a:lnTo>
                    <a:lnTo>
                      <a:pt x="284" y="528"/>
                    </a:lnTo>
                    <a:lnTo>
                      <a:pt x="284" y="528"/>
                    </a:lnTo>
                    <a:lnTo>
                      <a:pt x="284" y="528"/>
                    </a:lnTo>
                    <a:lnTo>
                      <a:pt x="283" y="530"/>
                    </a:lnTo>
                    <a:lnTo>
                      <a:pt x="283" y="530"/>
                    </a:lnTo>
                    <a:lnTo>
                      <a:pt x="281" y="532"/>
                    </a:lnTo>
                    <a:lnTo>
                      <a:pt x="281" y="532"/>
                    </a:lnTo>
                    <a:lnTo>
                      <a:pt x="281" y="532"/>
                    </a:lnTo>
                    <a:lnTo>
                      <a:pt x="281" y="532"/>
                    </a:lnTo>
                    <a:lnTo>
                      <a:pt x="281" y="532"/>
                    </a:lnTo>
                    <a:lnTo>
                      <a:pt x="281" y="532"/>
                    </a:lnTo>
                    <a:lnTo>
                      <a:pt x="281" y="532"/>
                    </a:lnTo>
                    <a:lnTo>
                      <a:pt x="281" y="532"/>
                    </a:lnTo>
                    <a:lnTo>
                      <a:pt x="279" y="532"/>
                    </a:lnTo>
                    <a:lnTo>
                      <a:pt x="279" y="532"/>
                    </a:lnTo>
                    <a:lnTo>
                      <a:pt x="279" y="532"/>
                    </a:lnTo>
                    <a:lnTo>
                      <a:pt x="279" y="532"/>
                    </a:lnTo>
                    <a:lnTo>
                      <a:pt x="277" y="532"/>
                    </a:lnTo>
                    <a:lnTo>
                      <a:pt x="277" y="532"/>
                    </a:lnTo>
                    <a:lnTo>
                      <a:pt x="274" y="534"/>
                    </a:lnTo>
                    <a:lnTo>
                      <a:pt x="274" y="534"/>
                    </a:lnTo>
                    <a:lnTo>
                      <a:pt x="274" y="534"/>
                    </a:lnTo>
                    <a:lnTo>
                      <a:pt x="272" y="534"/>
                    </a:lnTo>
                    <a:lnTo>
                      <a:pt x="272" y="534"/>
                    </a:lnTo>
                    <a:lnTo>
                      <a:pt x="272" y="534"/>
                    </a:lnTo>
                    <a:lnTo>
                      <a:pt x="272" y="534"/>
                    </a:lnTo>
                    <a:lnTo>
                      <a:pt x="272" y="534"/>
                    </a:lnTo>
                    <a:lnTo>
                      <a:pt x="272" y="532"/>
                    </a:lnTo>
                    <a:lnTo>
                      <a:pt x="272" y="532"/>
                    </a:lnTo>
                    <a:lnTo>
                      <a:pt x="272" y="530"/>
                    </a:lnTo>
                    <a:lnTo>
                      <a:pt x="270" y="530"/>
                    </a:lnTo>
                    <a:lnTo>
                      <a:pt x="270" y="530"/>
                    </a:lnTo>
                    <a:lnTo>
                      <a:pt x="270" y="530"/>
                    </a:lnTo>
                    <a:lnTo>
                      <a:pt x="270" y="530"/>
                    </a:lnTo>
                    <a:lnTo>
                      <a:pt x="270" y="532"/>
                    </a:lnTo>
                    <a:lnTo>
                      <a:pt x="270" y="532"/>
                    </a:lnTo>
                    <a:lnTo>
                      <a:pt x="270" y="532"/>
                    </a:lnTo>
                    <a:lnTo>
                      <a:pt x="270" y="532"/>
                    </a:lnTo>
                    <a:lnTo>
                      <a:pt x="270" y="534"/>
                    </a:lnTo>
                    <a:lnTo>
                      <a:pt x="270" y="534"/>
                    </a:lnTo>
                    <a:lnTo>
                      <a:pt x="270" y="534"/>
                    </a:lnTo>
                    <a:lnTo>
                      <a:pt x="270" y="534"/>
                    </a:lnTo>
                    <a:lnTo>
                      <a:pt x="270" y="534"/>
                    </a:lnTo>
                    <a:lnTo>
                      <a:pt x="270" y="534"/>
                    </a:lnTo>
                    <a:lnTo>
                      <a:pt x="270" y="534"/>
                    </a:lnTo>
                    <a:lnTo>
                      <a:pt x="270" y="536"/>
                    </a:lnTo>
                    <a:lnTo>
                      <a:pt x="270" y="536"/>
                    </a:lnTo>
                    <a:lnTo>
                      <a:pt x="268" y="536"/>
                    </a:lnTo>
                    <a:lnTo>
                      <a:pt x="268" y="536"/>
                    </a:lnTo>
                    <a:lnTo>
                      <a:pt x="268" y="536"/>
                    </a:lnTo>
                    <a:lnTo>
                      <a:pt x="268" y="536"/>
                    </a:lnTo>
                    <a:lnTo>
                      <a:pt x="268" y="536"/>
                    </a:lnTo>
                    <a:lnTo>
                      <a:pt x="268" y="536"/>
                    </a:lnTo>
                    <a:lnTo>
                      <a:pt x="268" y="536"/>
                    </a:lnTo>
                    <a:lnTo>
                      <a:pt x="268" y="536"/>
                    </a:lnTo>
                    <a:lnTo>
                      <a:pt x="266" y="536"/>
                    </a:lnTo>
                    <a:lnTo>
                      <a:pt x="266" y="536"/>
                    </a:lnTo>
                    <a:lnTo>
                      <a:pt x="266" y="536"/>
                    </a:lnTo>
                    <a:lnTo>
                      <a:pt x="266" y="537"/>
                    </a:lnTo>
                    <a:lnTo>
                      <a:pt x="266" y="537"/>
                    </a:lnTo>
                    <a:lnTo>
                      <a:pt x="268" y="537"/>
                    </a:lnTo>
                    <a:lnTo>
                      <a:pt x="268" y="539"/>
                    </a:lnTo>
                    <a:lnTo>
                      <a:pt x="268" y="539"/>
                    </a:lnTo>
                    <a:lnTo>
                      <a:pt x="268" y="539"/>
                    </a:lnTo>
                    <a:lnTo>
                      <a:pt x="268" y="539"/>
                    </a:lnTo>
                    <a:lnTo>
                      <a:pt x="268" y="539"/>
                    </a:lnTo>
                    <a:lnTo>
                      <a:pt x="266" y="539"/>
                    </a:lnTo>
                    <a:lnTo>
                      <a:pt x="266" y="539"/>
                    </a:lnTo>
                    <a:lnTo>
                      <a:pt x="266" y="539"/>
                    </a:lnTo>
                    <a:lnTo>
                      <a:pt x="266" y="539"/>
                    </a:lnTo>
                    <a:lnTo>
                      <a:pt x="266" y="539"/>
                    </a:lnTo>
                    <a:lnTo>
                      <a:pt x="266" y="539"/>
                    </a:lnTo>
                    <a:lnTo>
                      <a:pt x="266" y="539"/>
                    </a:lnTo>
                    <a:lnTo>
                      <a:pt x="264" y="537"/>
                    </a:lnTo>
                    <a:lnTo>
                      <a:pt x="264" y="537"/>
                    </a:lnTo>
                    <a:lnTo>
                      <a:pt x="264" y="537"/>
                    </a:lnTo>
                    <a:lnTo>
                      <a:pt x="264" y="537"/>
                    </a:lnTo>
                    <a:lnTo>
                      <a:pt x="264" y="537"/>
                    </a:lnTo>
                    <a:lnTo>
                      <a:pt x="264" y="536"/>
                    </a:lnTo>
                    <a:lnTo>
                      <a:pt x="264" y="536"/>
                    </a:lnTo>
                    <a:lnTo>
                      <a:pt x="263" y="536"/>
                    </a:lnTo>
                    <a:lnTo>
                      <a:pt x="263" y="536"/>
                    </a:lnTo>
                    <a:lnTo>
                      <a:pt x="263" y="536"/>
                    </a:lnTo>
                    <a:lnTo>
                      <a:pt x="263" y="536"/>
                    </a:lnTo>
                    <a:lnTo>
                      <a:pt x="263" y="534"/>
                    </a:lnTo>
                    <a:lnTo>
                      <a:pt x="263" y="534"/>
                    </a:lnTo>
                    <a:lnTo>
                      <a:pt x="263" y="534"/>
                    </a:lnTo>
                    <a:lnTo>
                      <a:pt x="261" y="532"/>
                    </a:lnTo>
                    <a:lnTo>
                      <a:pt x="261" y="532"/>
                    </a:lnTo>
                    <a:lnTo>
                      <a:pt x="261" y="532"/>
                    </a:lnTo>
                    <a:lnTo>
                      <a:pt x="261" y="532"/>
                    </a:lnTo>
                    <a:lnTo>
                      <a:pt x="261" y="532"/>
                    </a:lnTo>
                    <a:lnTo>
                      <a:pt x="261" y="532"/>
                    </a:lnTo>
                    <a:lnTo>
                      <a:pt x="261" y="532"/>
                    </a:lnTo>
                    <a:lnTo>
                      <a:pt x="261" y="532"/>
                    </a:lnTo>
                    <a:lnTo>
                      <a:pt x="261" y="532"/>
                    </a:lnTo>
                    <a:lnTo>
                      <a:pt x="259" y="532"/>
                    </a:lnTo>
                    <a:lnTo>
                      <a:pt x="259" y="532"/>
                    </a:lnTo>
                    <a:lnTo>
                      <a:pt x="259" y="532"/>
                    </a:lnTo>
                    <a:lnTo>
                      <a:pt x="259" y="532"/>
                    </a:lnTo>
                    <a:lnTo>
                      <a:pt x="259" y="532"/>
                    </a:lnTo>
                    <a:lnTo>
                      <a:pt x="259" y="532"/>
                    </a:lnTo>
                    <a:lnTo>
                      <a:pt x="259" y="534"/>
                    </a:lnTo>
                    <a:lnTo>
                      <a:pt x="259" y="534"/>
                    </a:lnTo>
                    <a:lnTo>
                      <a:pt x="259" y="534"/>
                    </a:lnTo>
                    <a:lnTo>
                      <a:pt x="259" y="534"/>
                    </a:lnTo>
                    <a:lnTo>
                      <a:pt x="259" y="536"/>
                    </a:lnTo>
                    <a:lnTo>
                      <a:pt x="259" y="536"/>
                    </a:lnTo>
                    <a:lnTo>
                      <a:pt x="259" y="536"/>
                    </a:lnTo>
                    <a:lnTo>
                      <a:pt x="259" y="536"/>
                    </a:lnTo>
                    <a:lnTo>
                      <a:pt x="259" y="536"/>
                    </a:lnTo>
                    <a:lnTo>
                      <a:pt x="259" y="537"/>
                    </a:lnTo>
                    <a:lnTo>
                      <a:pt x="259" y="537"/>
                    </a:lnTo>
                    <a:lnTo>
                      <a:pt x="259" y="537"/>
                    </a:lnTo>
                    <a:lnTo>
                      <a:pt x="259" y="537"/>
                    </a:lnTo>
                    <a:lnTo>
                      <a:pt x="259" y="537"/>
                    </a:lnTo>
                    <a:lnTo>
                      <a:pt x="261" y="539"/>
                    </a:lnTo>
                    <a:lnTo>
                      <a:pt x="261" y="539"/>
                    </a:lnTo>
                    <a:lnTo>
                      <a:pt x="261" y="539"/>
                    </a:lnTo>
                    <a:lnTo>
                      <a:pt x="261" y="539"/>
                    </a:lnTo>
                    <a:lnTo>
                      <a:pt x="261" y="539"/>
                    </a:lnTo>
                    <a:lnTo>
                      <a:pt x="261" y="539"/>
                    </a:lnTo>
                    <a:lnTo>
                      <a:pt x="259" y="539"/>
                    </a:lnTo>
                    <a:lnTo>
                      <a:pt x="259" y="541"/>
                    </a:lnTo>
                    <a:lnTo>
                      <a:pt x="259" y="541"/>
                    </a:lnTo>
                    <a:lnTo>
                      <a:pt x="259" y="541"/>
                    </a:lnTo>
                    <a:lnTo>
                      <a:pt x="259" y="541"/>
                    </a:lnTo>
                    <a:lnTo>
                      <a:pt x="259" y="541"/>
                    </a:lnTo>
                    <a:lnTo>
                      <a:pt x="259" y="541"/>
                    </a:lnTo>
                    <a:lnTo>
                      <a:pt x="259" y="543"/>
                    </a:lnTo>
                    <a:lnTo>
                      <a:pt x="259" y="543"/>
                    </a:lnTo>
                    <a:lnTo>
                      <a:pt x="259" y="543"/>
                    </a:lnTo>
                    <a:lnTo>
                      <a:pt x="259" y="543"/>
                    </a:lnTo>
                    <a:lnTo>
                      <a:pt x="259" y="545"/>
                    </a:lnTo>
                    <a:lnTo>
                      <a:pt x="261" y="545"/>
                    </a:lnTo>
                    <a:lnTo>
                      <a:pt x="261" y="545"/>
                    </a:lnTo>
                    <a:lnTo>
                      <a:pt x="261" y="545"/>
                    </a:lnTo>
                    <a:lnTo>
                      <a:pt x="261" y="545"/>
                    </a:lnTo>
                    <a:lnTo>
                      <a:pt x="261" y="546"/>
                    </a:lnTo>
                    <a:lnTo>
                      <a:pt x="261" y="546"/>
                    </a:lnTo>
                    <a:lnTo>
                      <a:pt x="261" y="546"/>
                    </a:lnTo>
                    <a:lnTo>
                      <a:pt x="261" y="546"/>
                    </a:lnTo>
                    <a:lnTo>
                      <a:pt x="261" y="546"/>
                    </a:lnTo>
                    <a:lnTo>
                      <a:pt x="261" y="546"/>
                    </a:lnTo>
                    <a:lnTo>
                      <a:pt x="261" y="546"/>
                    </a:lnTo>
                    <a:lnTo>
                      <a:pt x="261" y="546"/>
                    </a:lnTo>
                    <a:lnTo>
                      <a:pt x="261" y="546"/>
                    </a:lnTo>
                    <a:lnTo>
                      <a:pt x="261" y="548"/>
                    </a:lnTo>
                    <a:lnTo>
                      <a:pt x="261" y="548"/>
                    </a:lnTo>
                    <a:lnTo>
                      <a:pt x="261" y="548"/>
                    </a:lnTo>
                    <a:lnTo>
                      <a:pt x="259" y="548"/>
                    </a:lnTo>
                    <a:lnTo>
                      <a:pt x="259" y="548"/>
                    </a:lnTo>
                    <a:lnTo>
                      <a:pt x="259" y="548"/>
                    </a:lnTo>
                    <a:lnTo>
                      <a:pt x="259" y="548"/>
                    </a:lnTo>
                    <a:lnTo>
                      <a:pt x="257" y="546"/>
                    </a:lnTo>
                    <a:lnTo>
                      <a:pt x="257" y="546"/>
                    </a:lnTo>
                    <a:lnTo>
                      <a:pt x="257" y="546"/>
                    </a:lnTo>
                    <a:lnTo>
                      <a:pt x="257" y="546"/>
                    </a:lnTo>
                    <a:lnTo>
                      <a:pt x="255" y="546"/>
                    </a:lnTo>
                    <a:lnTo>
                      <a:pt x="255" y="546"/>
                    </a:lnTo>
                    <a:lnTo>
                      <a:pt x="255" y="546"/>
                    </a:lnTo>
                    <a:lnTo>
                      <a:pt x="255" y="546"/>
                    </a:lnTo>
                    <a:lnTo>
                      <a:pt x="255" y="546"/>
                    </a:lnTo>
                    <a:lnTo>
                      <a:pt x="255" y="546"/>
                    </a:lnTo>
                    <a:lnTo>
                      <a:pt x="255" y="546"/>
                    </a:lnTo>
                    <a:lnTo>
                      <a:pt x="255" y="548"/>
                    </a:lnTo>
                    <a:lnTo>
                      <a:pt x="254" y="548"/>
                    </a:lnTo>
                    <a:lnTo>
                      <a:pt x="254" y="548"/>
                    </a:lnTo>
                    <a:lnTo>
                      <a:pt x="254" y="548"/>
                    </a:lnTo>
                    <a:lnTo>
                      <a:pt x="254" y="548"/>
                    </a:lnTo>
                    <a:lnTo>
                      <a:pt x="254" y="548"/>
                    </a:lnTo>
                    <a:lnTo>
                      <a:pt x="254" y="550"/>
                    </a:lnTo>
                    <a:lnTo>
                      <a:pt x="254" y="550"/>
                    </a:lnTo>
                    <a:lnTo>
                      <a:pt x="254" y="550"/>
                    </a:lnTo>
                    <a:lnTo>
                      <a:pt x="254" y="550"/>
                    </a:lnTo>
                    <a:lnTo>
                      <a:pt x="254" y="550"/>
                    </a:lnTo>
                    <a:lnTo>
                      <a:pt x="254" y="552"/>
                    </a:lnTo>
                    <a:lnTo>
                      <a:pt x="254" y="552"/>
                    </a:lnTo>
                    <a:lnTo>
                      <a:pt x="254" y="552"/>
                    </a:lnTo>
                    <a:lnTo>
                      <a:pt x="254" y="552"/>
                    </a:lnTo>
                    <a:lnTo>
                      <a:pt x="254" y="552"/>
                    </a:lnTo>
                    <a:lnTo>
                      <a:pt x="254" y="552"/>
                    </a:lnTo>
                    <a:lnTo>
                      <a:pt x="254" y="552"/>
                    </a:lnTo>
                    <a:lnTo>
                      <a:pt x="252" y="552"/>
                    </a:lnTo>
                    <a:lnTo>
                      <a:pt x="252" y="550"/>
                    </a:lnTo>
                    <a:lnTo>
                      <a:pt x="252" y="550"/>
                    </a:lnTo>
                    <a:lnTo>
                      <a:pt x="252" y="550"/>
                    </a:lnTo>
                    <a:lnTo>
                      <a:pt x="252" y="548"/>
                    </a:lnTo>
                    <a:lnTo>
                      <a:pt x="252" y="548"/>
                    </a:lnTo>
                    <a:lnTo>
                      <a:pt x="252" y="548"/>
                    </a:lnTo>
                    <a:lnTo>
                      <a:pt x="252" y="548"/>
                    </a:lnTo>
                    <a:lnTo>
                      <a:pt x="250" y="548"/>
                    </a:lnTo>
                    <a:lnTo>
                      <a:pt x="250" y="548"/>
                    </a:lnTo>
                    <a:lnTo>
                      <a:pt x="250" y="548"/>
                    </a:lnTo>
                    <a:lnTo>
                      <a:pt x="250" y="548"/>
                    </a:lnTo>
                    <a:lnTo>
                      <a:pt x="250" y="548"/>
                    </a:lnTo>
                    <a:lnTo>
                      <a:pt x="250" y="548"/>
                    </a:lnTo>
                    <a:lnTo>
                      <a:pt x="250" y="548"/>
                    </a:lnTo>
                    <a:lnTo>
                      <a:pt x="250" y="548"/>
                    </a:lnTo>
                    <a:lnTo>
                      <a:pt x="248" y="548"/>
                    </a:lnTo>
                    <a:lnTo>
                      <a:pt x="248" y="548"/>
                    </a:lnTo>
                    <a:lnTo>
                      <a:pt x="248" y="548"/>
                    </a:lnTo>
                    <a:lnTo>
                      <a:pt x="248" y="548"/>
                    </a:lnTo>
                    <a:lnTo>
                      <a:pt x="248" y="548"/>
                    </a:lnTo>
                    <a:lnTo>
                      <a:pt x="248" y="550"/>
                    </a:lnTo>
                    <a:lnTo>
                      <a:pt x="248" y="550"/>
                    </a:lnTo>
                    <a:lnTo>
                      <a:pt x="248" y="550"/>
                    </a:lnTo>
                    <a:lnTo>
                      <a:pt x="248" y="550"/>
                    </a:lnTo>
                    <a:lnTo>
                      <a:pt x="248" y="550"/>
                    </a:lnTo>
                    <a:lnTo>
                      <a:pt x="248" y="552"/>
                    </a:lnTo>
                    <a:lnTo>
                      <a:pt x="248" y="552"/>
                    </a:lnTo>
                    <a:lnTo>
                      <a:pt x="248" y="552"/>
                    </a:lnTo>
                    <a:lnTo>
                      <a:pt x="248" y="552"/>
                    </a:lnTo>
                    <a:lnTo>
                      <a:pt x="248" y="552"/>
                    </a:lnTo>
                    <a:lnTo>
                      <a:pt x="248" y="552"/>
                    </a:lnTo>
                    <a:lnTo>
                      <a:pt x="248" y="552"/>
                    </a:lnTo>
                    <a:lnTo>
                      <a:pt x="248" y="552"/>
                    </a:lnTo>
                    <a:lnTo>
                      <a:pt x="250" y="552"/>
                    </a:lnTo>
                    <a:lnTo>
                      <a:pt x="250" y="552"/>
                    </a:lnTo>
                    <a:lnTo>
                      <a:pt x="250" y="552"/>
                    </a:lnTo>
                    <a:lnTo>
                      <a:pt x="250" y="552"/>
                    </a:lnTo>
                    <a:lnTo>
                      <a:pt x="250" y="554"/>
                    </a:lnTo>
                    <a:lnTo>
                      <a:pt x="250" y="554"/>
                    </a:lnTo>
                    <a:lnTo>
                      <a:pt x="250" y="554"/>
                    </a:lnTo>
                    <a:lnTo>
                      <a:pt x="250" y="554"/>
                    </a:lnTo>
                    <a:lnTo>
                      <a:pt x="250" y="554"/>
                    </a:lnTo>
                    <a:lnTo>
                      <a:pt x="250" y="554"/>
                    </a:lnTo>
                    <a:lnTo>
                      <a:pt x="250" y="554"/>
                    </a:lnTo>
                    <a:lnTo>
                      <a:pt x="250" y="556"/>
                    </a:lnTo>
                    <a:lnTo>
                      <a:pt x="250" y="556"/>
                    </a:lnTo>
                    <a:lnTo>
                      <a:pt x="250" y="556"/>
                    </a:lnTo>
                    <a:lnTo>
                      <a:pt x="250" y="556"/>
                    </a:lnTo>
                    <a:lnTo>
                      <a:pt x="248" y="557"/>
                    </a:lnTo>
                    <a:lnTo>
                      <a:pt x="248" y="557"/>
                    </a:lnTo>
                    <a:lnTo>
                      <a:pt x="248" y="557"/>
                    </a:lnTo>
                    <a:lnTo>
                      <a:pt x="248" y="557"/>
                    </a:lnTo>
                    <a:lnTo>
                      <a:pt x="248" y="557"/>
                    </a:lnTo>
                    <a:lnTo>
                      <a:pt x="248" y="557"/>
                    </a:lnTo>
                    <a:lnTo>
                      <a:pt x="246" y="557"/>
                    </a:lnTo>
                    <a:lnTo>
                      <a:pt x="246" y="559"/>
                    </a:lnTo>
                    <a:lnTo>
                      <a:pt x="246" y="559"/>
                    </a:lnTo>
                    <a:lnTo>
                      <a:pt x="246" y="559"/>
                    </a:lnTo>
                    <a:lnTo>
                      <a:pt x="248" y="559"/>
                    </a:lnTo>
                    <a:lnTo>
                      <a:pt x="248" y="559"/>
                    </a:lnTo>
                    <a:lnTo>
                      <a:pt x="248" y="559"/>
                    </a:lnTo>
                    <a:lnTo>
                      <a:pt x="248" y="559"/>
                    </a:lnTo>
                    <a:lnTo>
                      <a:pt x="248" y="559"/>
                    </a:lnTo>
                    <a:lnTo>
                      <a:pt x="248" y="559"/>
                    </a:lnTo>
                    <a:lnTo>
                      <a:pt x="248" y="561"/>
                    </a:lnTo>
                    <a:lnTo>
                      <a:pt x="248" y="561"/>
                    </a:lnTo>
                    <a:lnTo>
                      <a:pt x="248" y="561"/>
                    </a:lnTo>
                    <a:lnTo>
                      <a:pt x="248" y="561"/>
                    </a:lnTo>
                    <a:lnTo>
                      <a:pt x="246" y="563"/>
                    </a:lnTo>
                    <a:lnTo>
                      <a:pt x="246" y="563"/>
                    </a:lnTo>
                    <a:lnTo>
                      <a:pt x="246" y="563"/>
                    </a:lnTo>
                    <a:lnTo>
                      <a:pt x="246" y="563"/>
                    </a:lnTo>
                    <a:lnTo>
                      <a:pt x="246" y="563"/>
                    </a:lnTo>
                    <a:lnTo>
                      <a:pt x="246" y="563"/>
                    </a:lnTo>
                    <a:lnTo>
                      <a:pt x="246" y="565"/>
                    </a:lnTo>
                    <a:lnTo>
                      <a:pt x="246" y="565"/>
                    </a:lnTo>
                    <a:lnTo>
                      <a:pt x="245" y="565"/>
                    </a:lnTo>
                    <a:lnTo>
                      <a:pt x="245" y="565"/>
                    </a:lnTo>
                    <a:lnTo>
                      <a:pt x="245" y="565"/>
                    </a:lnTo>
                    <a:lnTo>
                      <a:pt x="243" y="565"/>
                    </a:lnTo>
                    <a:lnTo>
                      <a:pt x="243" y="565"/>
                    </a:lnTo>
                    <a:lnTo>
                      <a:pt x="243" y="563"/>
                    </a:lnTo>
                    <a:lnTo>
                      <a:pt x="243" y="563"/>
                    </a:lnTo>
                    <a:lnTo>
                      <a:pt x="243" y="563"/>
                    </a:lnTo>
                    <a:lnTo>
                      <a:pt x="243" y="561"/>
                    </a:lnTo>
                    <a:lnTo>
                      <a:pt x="243" y="561"/>
                    </a:lnTo>
                    <a:lnTo>
                      <a:pt x="243" y="561"/>
                    </a:lnTo>
                    <a:lnTo>
                      <a:pt x="243" y="561"/>
                    </a:lnTo>
                    <a:lnTo>
                      <a:pt x="243" y="561"/>
                    </a:lnTo>
                    <a:lnTo>
                      <a:pt x="243" y="561"/>
                    </a:lnTo>
                    <a:lnTo>
                      <a:pt x="243" y="561"/>
                    </a:lnTo>
                    <a:lnTo>
                      <a:pt x="241" y="563"/>
                    </a:lnTo>
                    <a:lnTo>
                      <a:pt x="241" y="563"/>
                    </a:lnTo>
                    <a:lnTo>
                      <a:pt x="241" y="563"/>
                    </a:lnTo>
                    <a:lnTo>
                      <a:pt x="241" y="563"/>
                    </a:lnTo>
                    <a:lnTo>
                      <a:pt x="239" y="563"/>
                    </a:lnTo>
                    <a:lnTo>
                      <a:pt x="239" y="563"/>
                    </a:lnTo>
                    <a:lnTo>
                      <a:pt x="237" y="563"/>
                    </a:lnTo>
                    <a:lnTo>
                      <a:pt x="237" y="563"/>
                    </a:lnTo>
                    <a:lnTo>
                      <a:pt x="237" y="563"/>
                    </a:lnTo>
                    <a:lnTo>
                      <a:pt x="236" y="565"/>
                    </a:lnTo>
                    <a:lnTo>
                      <a:pt x="236" y="565"/>
                    </a:lnTo>
                    <a:lnTo>
                      <a:pt x="234" y="565"/>
                    </a:lnTo>
                    <a:lnTo>
                      <a:pt x="234" y="566"/>
                    </a:lnTo>
                    <a:lnTo>
                      <a:pt x="234" y="566"/>
                    </a:lnTo>
                    <a:lnTo>
                      <a:pt x="234" y="566"/>
                    </a:lnTo>
                    <a:lnTo>
                      <a:pt x="232" y="566"/>
                    </a:lnTo>
                    <a:lnTo>
                      <a:pt x="232" y="566"/>
                    </a:lnTo>
                    <a:lnTo>
                      <a:pt x="232" y="566"/>
                    </a:lnTo>
                    <a:lnTo>
                      <a:pt x="232" y="566"/>
                    </a:lnTo>
                    <a:lnTo>
                      <a:pt x="232" y="566"/>
                    </a:lnTo>
                    <a:lnTo>
                      <a:pt x="232" y="566"/>
                    </a:lnTo>
                    <a:lnTo>
                      <a:pt x="230" y="566"/>
                    </a:lnTo>
                    <a:lnTo>
                      <a:pt x="230" y="565"/>
                    </a:lnTo>
                    <a:lnTo>
                      <a:pt x="230" y="565"/>
                    </a:lnTo>
                    <a:lnTo>
                      <a:pt x="230" y="565"/>
                    </a:lnTo>
                    <a:lnTo>
                      <a:pt x="230" y="565"/>
                    </a:lnTo>
                    <a:lnTo>
                      <a:pt x="230" y="565"/>
                    </a:lnTo>
                    <a:lnTo>
                      <a:pt x="230" y="565"/>
                    </a:lnTo>
                    <a:lnTo>
                      <a:pt x="230" y="563"/>
                    </a:lnTo>
                    <a:lnTo>
                      <a:pt x="230" y="563"/>
                    </a:lnTo>
                    <a:lnTo>
                      <a:pt x="230" y="563"/>
                    </a:lnTo>
                    <a:lnTo>
                      <a:pt x="232" y="563"/>
                    </a:lnTo>
                    <a:lnTo>
                      <a:pt x="232" y="563"/>
                    </a:lnTo>
                    <a:lnTo>
                      <a:pt x="230" y="561"/>
                    </a:lnTo>
                    <a:lnTo>
                      <a:pt x="230" y="561"/>
                    </a:lnTo>
                    <a:lnTo>
                      <a:pt x="230" y="561"/>
                    </a:lnTo>
                    <a:lnTo>
                      <a:pt x="230" y="561"/>
                    </a:lnTo>
                    <a:lnTo>
                      <a:pt x="230" y="561"/>
                    </a:lnTo>
                    <a:lnTo>
                      <a:pt x="228" y="559"/>
                    </a:lnTo>
                    <a:lnTo>
                      <a:pt x="228" y="559"/>
                    </a:lnTo>
                    <a:lnTo>
                      <a:pt x="228" y="559"/>
                    </a:lnTo>
                    <a:lnTo>
                      <a:pt x="228" y="559"/>
                    </a:lnTo>
                    <a:lnTo>
                      <a:pt x="228" y="559"/>
                    </a:lnTo>
                    <a:lnTo>
                      <a:pt x="228" y="559"/>
                    </a:lnTo>
                    <a:lnTo>
                      <a:pt x="228" y="559"/>
                    </a:lnTo>
                    <a:lnTo>
                      <a:pt x="228" y="559"/>
                    </a:lnTo>
                    <a:lnTo>
                      <a:pt x="228" y="557"/>
                    </a:lnTo>
                    <a:lnTo>
                      <a:pt x="228" y="557"/>
                    </a:lnTo>
                    <a:lnTo>
                      <a:pt x="228" y="557"/>
                    </a:lnTo>
                    <a:lnTo>
                      <a:pt x="228" y="557"/>
                    </a:lnTo>
                    <a:lnTo>
                      <a:pt x="228" y="557"/>
                    </a:lnTo>
                    <a:lnTo>
                      <a:pt x="228" y="557"/>
                    </a:lnTo>
                    <a:lnTo>
                      <a:pt x="226" y="556"/>
                    </a:lnTo>
                    <a:lnTo>
                      <a:pt x="226" y="556"/>
                    </a:lnTo>
                    <a:lnTo>
                      <a:pt x="226" y="556"/>
                    </a:lnTo>
                    <a:lnTo>
                      <a:pt x="226" y="556"/>
                    </a:lnTo>
                    <a:lnTo>
                      <a:pt x="225" y="556"/>
                    </a:lnTo>
                    <a:lnTo>
                      <a:pt x="225" y="556"/>
                    </a:lnTo>
                    <a:lnTo>
                      <a:pt x="225" y="556"/>
                    </a:lnTo>
                    <a:lnTo>
                      <a:pt x="225" y="556"/>
                    </a:lnTo>
                    <a:lnTo>
                      <a:pt x="225" y="556"/>
                    </a:lnTo>
                    <a:lnTo>
                      <a:pt x="225" y="557"/>
                    </a:lnTo>
                    <a:lnTo>
                      <a:pt x="225" y="557"/>
                    </a:lnTo>
                    <a:lnTo>
                      <a:pt x="225" y="557"/>
                    </a:lnTo>
                    <a:lnTo>
                      <a:pt x="226" y="559"/>
                    </a:lnTo>
                    <a:lnTo>
                      <a:pt x="226" y="559"/>
                    </a:lnTo>
                    <a:lnTo>
                      <a:pt x="226" y="559"/>
                    </a:lnTo>
                    <a:lnTo>
                      <a:pt x="226" y="559"/>
                    </a:lnTo>
                    <a:lnTo>
                      <a:pt x="226" y="559"/>
                    </a:lnTo>
                    <a:lnTo>
                      <a:pt x="226" y="559"/>
                    </a:lnTo>
                    <a:lnTo>
                      <a:pt x="226" y="561"/>
                    </a:lnTo>
                    <a:lnTo>
                      <a:pt x="225" y="561"/>
                    </a:lnTo>
                    <a:lnTo>
                      <a:pt x="225" y="563"/>
                    </a:lnTo>
                    <a:lnTo>
                      <a:pt x="225" y="563"/>
                    </a:lnTo>
                    <a:lnTo>
                      <a:pt x="225" y="563"/>
                    </a:lnTo>
                    <a:lnTo>
                      <a:pt x="225" y="563"/>
                    </a:lnTo>
                    <a:lnTo>
                      <a:pt x="225" y="563"/>
                    </a:lnTo>
                    <a:lnTo>
                      <a:pt x="225" y="561"/>
                    </a:lnTo>
                    <a:lnTo>
                      <a:pt x="223" y="561"/>
                    </a:lnTo>
                    <a:lnTo>
                      <a:pt x="223" y="561"/>
                    </a:lnTo>
                    <a:lnTo>
                      <a:pt x="223" y="561"/>
                    </a:lnTo>
                    <a:lnTo>
                      <a:pt x="223" y="561"/>
                    </a:lnTo>
                    <a:lnTo>
                      <a:pt x="221" y="561"/>
                    </a:lnTo>
                    <a:lnTo>
                      <a:pt x="221" y="561"/>
                    </a:lnTo>
                    <a:lnTo>
                      <a:pt x="221" y="561"/>
                    </a:lnTo>
                    <a:lnTo>
                      <a:pt x="221" y="561"/>
                    </a:lnTo>
                    <a:lnTo>
                      <a:pt x="221" y="563"/>
                    </a:lnTo>
                    <a:lnTo>
                      <a:pt x="221" y="563"/>
                    </a:lnTo>
                    <a:lnTo>
                      <a:pt x="221" y="563"/>
                    </a:lnTo>
                    <a:lnTo>
                      <a:pt x="221" y="563"/>
                    </a:lnTo>
                    <a:lnTo>
                      <a:pt x="221" y="563"/>
                    </a:lnTo>
                    <a:lnTo>
                      <a:pt x="221" y="563"/>
                    </a:lnTo>
                    <a:lnTo>
                      <a:pt x="221" y="563"/>
                    </a:lnTo>
                    <a:lnTo>
                      <a:pt x="221" y="563"/>
                    </a:lnTo>
                    <a:lnTo>
                      <a:pt x="221" y="563"/>
                    </a:lnTo>
                    <a:lnTo>
                      <a:pt x="223" y="563"/>
                    </a:lnTo>
                    <a:lnTo>
                      <a:pt x="223" y="563"/>
                    </a:lnTo>
                    <a:lnTo>
                      <a:pt x="223" y="563"/>
                    </a:lnTo>
                    <a:lnTo>
                      <a:pt x="223" y="563"/>
                    </a:lnTo>
                    <a:lnTo>
                      <a:pt x="223" y="563"/>
                    </a:lnTo>
                    <a:lnTo>
                      <a:pt x="223" y="563"/>
                    </a:lnTo>
                    <a:lnTo>
                      <a:pt x="225" y="563"/>
                    </a:lnTo>
                    <a:lnTo>
                      <a:pt x="225" y="563"/>
                    </a:lnTo>
                    <a:lnTo>
                      <a:pt x="225" y="563"/>
                    </a:lnTo>
                    <a:lnTo>
                      <a:pt x="225" y="563"/>
                    </a:lnTo>
                    <a:lnTo>
                      <a:pt x="225" y="563"/>
                    </a:lnTo>
                    <a:lnTo>
                      <a:pt x="225" y="563"/>
                    </a:lnTo>
                    <a:lnTo>
                      <a:pt x="225" y="565"/>
                    </a:lnTo>
                    <a:lnTo>
                      <a:pt x="225" y="565"/>
                    </a:lnTo>
                    <a:lnTo>
                      <a:pt x="223" y="565"/>
                    </a:lnTo>
                    <a:lnTo>
                      <a:pt x="223" y="565"/>
                    </a:lnTo>
                    <a:lnTo>
                      <a:pt x="223" y="565"/>
                    </a:lnTo>
                    <a:lnTo>
                      <a:pt x="223" y="565"/>
                    </a:lnTo>
                    <a:lnTo>
                      <a:pt x="221" y="565"/>
                    </a:lnTo>
                    <a:lnTo>
                      <a:pt x="221" y="565"/>
                    </a:lnTo>
                    <a:lnTo>
                      <a:pt x="221" y="565"/>
                    </a:lnTo>
                    <a:lnTo>
                      <a:pt x="221" y="565"/>
                    </a:lnTo>
                    <a:lnTo>
                      <a:pt x="221" y="566"/>
                    </a:lnTo>
                    <a:lnTo>
                      <a:pt x="219" y="566"/>
                    </a:lnTo>
                    <a:lnTo>
                      <a:pt x="219" y="566"/>
                    </a:lnTo>
                    <a:lnTo>
                      <a:pt x="219" y="566"/>
                    </a:lnTo>
                    <a:lnTo>
                      <a:pt x="219" y="568"/>
                    </a:lnTo>
                    <a:lnTo>
                      <a:pt x="219" y="568"/>
                    </a:lnTo>
                    <a:lnTo>
                      <a:pt x="219" y="568"/>
                    </a:lnTo>
                    <a:lnTo>
                      <a:pt x="217" y="570"/>
                    </a:lnTo>
                    <a:lnTo>
                      <a:pt x="217" y="570"/>
                    </a:lnTo>
                    <a:lnTo>
                      <a:pt x="217" y="570"/>
                    </a:lnTo>
                    <a:lnTo>
                      <a:pt x="217" y="570"/>
                    </a:lnTo>
                    <a:lnTo>
                      <a:pt x="217" y="570"/>
                    </a:lnTo>
                    <a:lnTo>
                      <a:pt x="217" y="570"/>
                    </a:lnTo>
                    <a:lnTo>
                      <a:pt x="216" y="572"/>
                    </a:lnTo>
                    <a:lnTo>
                      <a:pt x="216" y="572"/>
                    </a:lnTo>
                    <a:lnTo>
                      <a:pt x="216" y="572"/>
                    </a:lnTo>
                    <a:lnTo>
                      <a:pt x="217" y="572"/>
                    </a:lnTo>
                    <a:lnTo>
                      <a:pt x="217" y="572"/>
                    </a:lnTo>
                    <a:lnTo>
                      <a:pt x="217" y="574"/>
                    </a:lnTo>
                    <a:lnTo>
                      <a:pt x="217" y="574"/>
                    </a:lnTo>
                    <a:lnTo>
                      <a:pt x="217" y="574"/>
                    </a:lnTo>
                    <a:lnTo>
                      <a:pt x="217" y="574"/>
                    </a:lnTo>
                    <a:lnTo>
                      <a:pt x="217" y="574"/>
                    </a:lnTo>
                    <a:lnTo>
                      <a:pt x="217" y="574"/>
                    </a:lnTo>
                    <a:lnTo>
                      <a:pt x="217" y="574"/>
                    </a:lnTo>
                    <a:lnTo>
                      <a:pt x="217" y="574"/>
                    </a:lnTo>
                    <a:lnTo>
                      <a:pt x="216" y="574"/>
                    </a:lnTo>
                    <a:lnTo>
                      <a:pt x="216" y="574"/>
                    </a:lnTo>
                    <a:lnTo>
                      <a:pt x="216" y="574"/>
                    </a:lnTo>
                    <a:lnTo>
                      <a:pt x="216" y="574"/>
                    </a:lnTo>
                    <a:lnTo>
                      <a:pt x="216" y="574"/>
                    </a:lnTo>
                    <a:lnTo>
                      <a:pt x="214" y="574"/>
                    </a:lnTo>
                    <a:lnTo>
                      <a:pt x="214" y="575"/>
                    </a:lnTo>
                    <a:lnTo>
                      <a:pt x="214" y="575"/>
                    </a:lnTo>
                    <a:lnTo>
                      <a:pt x="214" y="575"/>
                    </a:lnTo>
                    <a:lnTo>
                      <a:pt x="216" y="577"/>
                    </a:lnTo>
                    <a:lnTo>
                      <a:pt x="216" y="577"/>
                    </a:lnTo>
                    <a:lnTo>
                      <a:pt x="216" y="577"/>
                    </a:lnTo>
                    <a:lnTo>
                      <a:pt x="216" y="579"/>
                    </a:lnTo>
                    <a:lnTo>
                      <a:pt x="216" y="579"/>
                    </a:lnTo>
                    <a:lnTo>
                      <a:pt x="216" y="579"/>
                    </a:lnTo>
                    <a:lnTo>
                      <a:pt x="216" y="579"/>
                    </a:lnTo>
                    <a:lnTo>
                      <a:pt x="216" y="579"/>
                    </a:lnTo>
                    <a:lnTo>
                      <a:pt x="214" y="581"/>
                    </a:lnTo>
                    <a:lnTo>
                      <a:pt x="214" y="581"/>
                    </a:lnTo>
                    <a:lnTo>
                      <a:pt x="214" y="581"/>
                    </a:lnTo>
                    <a:lnTo>
                      <a:pt x="214" y="581"/>
                    </a:lnTo>
                    <a:lnTo>
                      <a:pt x="214" y="581"/>
                    </a:lnTo>
                    <a:lnTo>
                      <a:pt x="214" y="581"/>
                    </a:lnTo>
                    <a:lnTo>
                      <a:pt x="214" y="581"/>
                    </a:lnTo>
                    <a:lnTo>
                      <a:pt x="214" y="581"/>
                    </a:lnTo>
                    <a:lnTo>
                      <a:pt x="214" y="581"/>
                    </a:lnTo>
                    <a:lnTo>
                      <a:pt x="216" y="581"/>
                    </a:lnTo>
                    <a:lnTo>
                      <a:pt x="216" y="581"/>
                    </a:lnTo>
                    <a:lnTo>
                      <a:pt x="216" y="581"/>
                    </a:lnTo>
                    <a:lnTo>
                      <a:pt x="217" y="583"/>
                    </a:lnTo>
                    <a:lnTo>
                      <a:pt x="217" y="583"/>
                    </a:lnTo>
                    <a:lnTo>
                      <a:pt x="216" y="584"/>
                    </a:lnTo>
                    <a:lnTo>
                      <a:pt x="216" y="584"/>
                    </a:lnTo>
                    <a:lnTo>
                      <a:pt x="216" y="584"/>
                    </a:lnTo>
                    <a:lnTo>
                      <a:pt x="216" y="584"/>
                    </a:lnTo>
                    <a:lnTo>
                      <a:pt x="216" y="586"/>
                    </a:lnTo>
                    <a:lnTo>
                      <a:pt x="216" y="586"/>
                    </a:lnTo>
                    <a:lnTo>
                      <a:pt x="216" y="586"/>
                    </a:lnTo>
                    <a:lnTo>
                      <a:pt x="216" y="586"/>
                    </a:lnTo>
                    <a:lnTo>
                      <a:pt x="216" y="586"/>
                    </a:lnTo>
                    <a:lnTo>
                      <a:pt x="216" y="586"/>
                    </a:lnTo>
                    <a:lnTo>
                      <a:pt x="216" y="586"/>
                    </a:lnTo>
                    <a:lnTo>
                      <a:pt x="216" y="586"/>
                    </a:lnTo>
                    <a:lnTo>
                      <a:pt x="216" y="586"/>
                    </a:lnTo>
                    <a:lnTo>
                      <a:pt x="216" y="586"/>
                    </a:lnTo>
                    <a:lnTo>
                      <a:pt x="216" y="588"/>
                    </a:lnTo>
                    <a:lnTo>
                      <a:pt x="216" y="588"/>
                    </a:lnTo>
                    <a:lnTo>
                      <a:pt x="216" y="588"/>
                    </a:lnTo>
                    <a:lnTo>
                      <a:pt x="216" y="588"/>
                    </a:lnTo>
                    <a:lnTo>
                      <a:pt x="216" y="588"/>
                    </a:lnTo>
                    <a:lnTo>
                      <a:pt x="216" y="588"/>
                    </a:lnTo>
                    <a:lnTo>
                      <a:pt x="216" y="588"/>
                    </a:lnTo>
                    <a:lnTo>
                      <a:pt x="216" y="588"/>
                    </a:lnTo>
                    <a:lnTo>
                      <a:pt x="214" y="588"/>
                    </a:lnTo>
                    <a:lnTo>
                      <a:pt x="214" y="588"/>
                    </a:lnTo>
                    <a:lnTo>
                      <a:pt x="214" y="588"/>
                    </a:lnTo>
                    <a:lnTo>
                      <a:pt x="214" y="588"/>
                    </a:lnTo>
                    <a:lnTo>
                      <a:pt x="212" y="586"/>
                    </a:lnTo>
                    <a:lnTo>
                      <a:pt x="212" y="586"/>
                    </a:lnTo>
                    <a:lnTo>
                      <a:pt x="212" y="586"/>
                    </a:lnTo>
                    <a:lnTo>
                      <a:pt x="212" y="586"/>
                    </a:lnTo>
                    <a:lnTo>
                      <a:pt x="210" y="584"/>
                    </a:lnTo>
                    <a:lnTo>
                      <a:pt x="208" y="583"/>
                    </a:lnTo>
                    <a:lnTo>
                      <a:pt x="208" y="583"/>
                    </a:lnTo>
                    <a:lnTo>
                      <a:pt x="208" y="583"/>
                    </a:lnTo>
                    <a:lnTo>
                      <a:pt x="208" y="583"/>
                    </a:lnTo>
                    <a:lnTo>
                      <a:pt x="208" y="583"/>
                    </a:lnTo>
                    <a:lnTo>
                      <a:pt x="208" y="583"/>
                    </a:lnTo>
                    <a:lnTo>
                      <a:pt x="208" y="583"/>
                    </a:lnTo>
                    <a:lnTo>
                      <a:pt x="207" y="583"/>
                    </a:lnTo>
                    <a:lnTo>
                      <a:pt x="205" y="583"/>
                    </a:lnTo>
                    <a:lnTo>
                      <a:pt x="205" y="583"/>
                    </a:lnTo>
                    <a:lnTo>
                      <a:pt x="205" y="583"/>
                    </a:lnTo>
                    <a:lnTo>
                      <a:pt x="203" y="581"/>
                    </a:lnTo>
                    <a:lnTo>
                      <a:pt x="203" y="581"/>
                    </a:lnTo>
                    <a:lnTo>
                      <a:pt x="203" y="581"/>
                    </a:lnTo>
                    <a:lnTo>
                      <a:pt x="201" y="579"/>
                    </a:lnTo>
                    <a:lnTo>
                      <a:pt x="201" y="579"/>
                    </a:lnTo>
                    <a:lnTo>
                      <a:pt x="201" y="579"/>
                    </a:lnTo>
                    <a:lnTo>
                      <a:pt x="201" y="579"/>
                    </a:lnTo>
                    <a:lnTo>
                      <a:pt x="201" y="577"/>
                    </a:lnTo>
                    <a:lnTo>
                      <a:pt x="203" y="577"/>
                    </a:lnTo>
                    <a:lnTo>
                      <a:pt x="203" y="577"/>
                    </a:lnTo>
                    <a:lnTo>
                      <a:pt x="203" y="577"/>
                    </a:lnTo>
                    <a:lnTo>
                      <a:pt x="203" y="577"/>
                    </a:lnTo>
                    <a:lnTo>
                      <a:pt x="203" y="577"/>
                    </a:lnTo>
                    <a:lnTo>
                      <a:pt x="203" y="577"/>
                    </a:lnTo>
                    <a:lnTo>
                      <a:pt x="203" y="575"/>
                    </a:lnTo>
                    <a:lnTo>
                      <a:pt x="201" y="575"/>
                    </a:lnTo>
                    <a:lnTo>
                      <a:pt x="201" y="577"/>
                    </a:lnTo>
                    <a:lnTo>
                      <a:pt x="199" y="577"/>
                    </a:lnTo>
                    <a:lnTo>
                      <a:pt x="199" y="577"/>
                    </a:lnTo>
                    <a:lnTo>
                      <a:pt x="199" y="577"/>
                    </a:lnTo>
                    <a:lnTo>
                      <a:pt x="199" y="575"/>
                    </a:lnTo>
                    <a:lnTo>
                      <a:pt x="199" y="575"/>
                    </a:lnTo>
                    <a:lnTo>
                      <a:pt x="199" y="575"/>
                    </a:lnTo>
                    <a:lnTo>
                      <a:pt x="199" y="575"/>
                    </a:lnTo>
                    <a:lnTo>
                      <a:pt x="199" y="575"/>
                    </a:lnTo>
                    <a:lnTo>
                      <a:pt x="199" y="575"/>
                    </a:lnTo>
                    <a:lnTo>
                      <a:pt x="198" y="575"/>
                    </a:lnTo>
                    <a:lnTo>
                      <a:pt x="198" y="574"/>
                    </a:lnTo>
                    <a:lnTo>
                      <a:pt x="198" y="574"/>
                    </a:lnTo>
                    <a:lnTo>
                      <a:pt x="198" y="574"/>
                    </a:lnTo>
                    <a:lnTo>
                      <a:pt x="198" y="572"/>
                    </a:lnTo>
                    <a:lnTo>
                      <a:pt x="198" y="572"/>
                    </a:lnTo>
                    <a:lnTo>
                      <a:pt x="198" y="572"/>
                    </a:lnTo>
                    <a:lnTo>
                      <a:pt x="196" y="572"/>
                    </a:lnTo>
                    <a:lnTo>
                      <a:pt x="196" y="572"/>
                    </a:lnTo>
                    <a:lnTo>
                      <a:pt x="196" y="572"/>
                    </a:lnTo>
                    <a:lnTo>
                      <a:pt x="196" y="572"/>
                    </a:lnTo>
                    <a:lnTo>
                      <a:pt x="196" y="574"/>
                    </a:lnTo>
                    <a:lnTo>
                      <a:pt x="196" y="574"/>
                    </a:lnTo>
                    <a:lnTo>
                      <a:pt x="194" y="574"/>
                    </a:lnTo>
                    <a:lnTo>
                      <a:pt x="194" y="574"/>
                    </a:lnTo>
                    <a:lnTo>
                      <a:pt x="194" y="574"/>
                    </a:lnTo>
                    <a:lnTo>
                      <a:pt x="194" y="575"/>
                    </a:lnTo>
                    <a:lnTo>
                      <a:pt x="194" y="575"/>
                    </a:lnTo>
                    <a:lnTo>
                      <a:pt x="194" y="575"/>
                    </a:lnTo>
                    <a:lnTo>
                      <a:pt x="192" y="575"/>
                    </a:lnTo>
                    <a:lnTo>
                      <a:pt x="192" y="575"/>
                    </a:lnTo>
                    <a:lnTo>
                      <a:pt x="192" y="574"/>
                    </a:lnTo>
                    <a:lnTo>
                      <a:pt x="190" y="574"/>
                    </a:lnTo>
                    <a:lnTo>
                      <a:pt x="190" y="574"/>
                    </a:lnTo>
                    <a:lnTo>
                      <a:pt x="190" y="574"/>
                    </a:lnTo>
                    <a:lnTo>
                      <a:pt x="190" y="572"/>
                    </a:lnTo>
                    <a:lnTo>
                      <a:pt x="190" y="572"/>
                    </a:lnTo>
                    <a:lnTo>
                      <a:pt x="190" y="572"/>
                    </a:lnTo>
                    <a:lnTo>
                      <a:pt x="190" y="572"/>
                    </a:lnTo>
                    <a:lnTo>
                      <a:pt x="190" y="572"/>
                    </a:lnTo>
                    <a:lnTo>
                      <a:pt x="188" y="572"/>
                    </a:lnTo>
                    <a:lnTo>
                      <a:pt x="188" y="572"/>
                    </a:lnTo>
                    <a:lnTo>
                      <a:pt x="188" y="572"/>
                    </a:lnTo>
                    <a:lnTo>
                      <a:pt x="188" y="574"/>
                    </a:lnTo>
                    <a:lnTo>
                      <a:pt x="188" y="574"/>
                    </a:lnTo>
                    <a:lnTo>
                      <a:pt x="188" y="574"/>
                    </a:lnTo>
                    <a:lnTo>
                      <a:pt x="188" y="574"/>
                    </a:lnTo>
                    <a:lnTo>
                      <a:pt x="187" y="574"/>
                    </a:lnTo>
                    <a:lnTo>
                      <a:pt x="187" y="574"/>
                    </a:lnTo>
                    <a:lnTo>
                      <a:pt x="187" y="574"/>
                    </a:lnTo>
                    <a:lnTo>
                      <a:pt x="187" y="574"/>
                    </a:lnTo>
                    <a:lnTo>
                      <a:pt x="187" y="574"/>
                    </a:lnTo>
                    <a:lnTo>
                      <a:pt x="187" y="574"/>
                    </a:lnTo>
                    <a:lnTo>
                      <a:pt x="187" y="575"/>
                    </a:lnTo>
                    <a:lnTo>
                      <a:pt x="188" y="575"/>
                    </a:lnTo>
                    <a:lnTo>
                      <a:pt x="188" y="575"/>
                    </a:lnTo>
                    <a:lnTo>
                      <a:pt x="188" y="575"/>
                    </a:lnTo>
                    <a:lnTo>
                      <a:pt x="188" y="575"/>
                    </a:lnTo>
                    <a:lnTo>
                      <a:pt x="188" y="577"/>
                    </a:lnTo>
                    <a:lnTo>
                      <a:pt x="188" y="577"/>
                    </a:lnTo>
                    <a:lnTo>
                      <a:pt x="188" y="577"/>
                    </a:lnTo>
                    <a:lnTo>
                      <a:pt x="188" y="577"/>
                    </a:lnTo>
                    <a:lnTo>
                      <a:pt x="188" y="577"/>
                    </a:lnTo>
                    <a:lnTo>
                      <a:pt x="188" y="577"/>
                    </a:lnTo>
                    <a:lnTo>
                      <a:pt x="187" y="577"/>
                    </a:lnTo>
                    <a:lnTo>
                      <a:pt x="187" y="575"/>
                    </a:lnTo>
                    <a:lnTo>
                      <a:pt x="187" y="575"/>
                    </a:lnTo>
                    <a:lnTo>
                      <a:pt x="185" y="574"/>
                    </a:lnTo>
                    <a:lnTo>
                      <a:pt x="185" y="574"/>
                    </a:lnTo>
                    <a:lnTo>
                      <a:pt x="185" y="574"/>
                    </a:lnTo>
                    <a:lnTo>
                      <a:pt x="185" y="574"/>
                    </a:lnTo>
                    <a:lnTo>
                      <a:pt x="185" y="574"/>
                    </a:lnTo>
                    <a:lnTo>
                      <a:pt x="183" y="574"/>
                    </a:lnTo>
                    <a:lnTo>
                      <a:pt x="183" y="574"/>
                    </a:lnTo>
                    <a:lnTo>
                      <a:pt x="183" y="574"/>
                    </a:lnTo>
                    <a:lnTo>
                      <a:pt x="183" y="574"/>
                    </a:lnTo>
                    <a:lnTo>
                      <a:pt x="183" y="574"/>
                    </a:lnTo>
                    <a:lnTo>
                      <a:pt x="183" y="575"/>
                    </a:lnTo>
                    <a:lnTo>
                      <a:pt x="183" y="575"/>
                    </a:lnTo>
                    <a:lnTo>
                      <a:pt x="183" y="575"/>
                    </a:lnTo>
                    <a:lnTo>
                      <a:pt x="183" y="575"/>
                    </a:lnTo>
                    <a:lnTo>
                      <a:pt x="183" y="577"/>
                    </a:lnTo>
                    <a:lnTo>
                      <a:pt x="183" y="577"/>
                    </a:lnTo>
                    <a:lnTo>
                      <a:pt x="183" y="577"/>
                    </a:lnTo>
                    <a:lnTo>
                      <a:pt x="185" y="577"/>
                    </a:lnTo>
                    <a:lnTo>
                      <a:pt x="185" y="577"/>
                    </a:lnTo>
                    <a:lnTo>
                      <a:pt x="185" y="577"/>
                    </a:lnTo>
                    <a:lnTo>
                      <a:pt x="185" y="579"/>
                    </a:lnTo>
                    <a:lnTo>
                      <a:pt x="185" y="579"/>
                    </a:lnTo>
                    <a:lnTo>
                      <a:pt x="183" y="579"/>
                    </a:lnTo>
                    <a:lnTo>
                      <a:pt x="183" y="579"/>
                    </a:lnTo>
                    <a:lnTo>
                      <a:pt x="183" y="579"/>
                    </a:lnTo>
                    <a:lnTo>
                      <a:pt x="183" y="579"/>
                    </a:lnTo>
                    <a:lnTo>
                      <a:pt x="183" y="579"/>
                    </a:lnTo>
                    <a:lnTo>
                      <a:pt x="183" y="579"/>
                    </a:lnTo>
                    <a:lnTo>
                      <a:pt x="183" y="579"/>
                    </a:lnTo>
                    <a:lnTo>
                      <a:pt x="183" y="579"/>
                    </a:lnTo>
                    <a:lnTo>
                      <a:pt x="183" y="577"/>
                    </a:lnTo>
                    <a:lnTo>
                      <a:pt x="181" y="577"/>
                    </a:lnTo>
                    <a:lnTo>
                      <a:pt x="181" y="577"/>
                    </a:lnTo>
                    <a:lnTo>
                      <a:pt x="181" y="577"/>
                    </a:lnTo>
                    <a:lnTo>
                      <a:pt x="178" y="575"/>
                    </a:lnTo>
                    <a:lnTo>
                      <a:pt x="178" y="575"/>
                    </a:lnTo>
                    <a:lnTo>
                      <a:pt x="178" y="575"/>
                    </a:lnTo>
                    <a:lnTo>
                      <a:pt x="178" y="575"/>
                    </a:lnTo>
                    <a:lnTo>
                      <a:pt x="178" y="577"/>
                    </a:lnTo>
                    <a:lnTo>
                      <a:pt x="178" y="577"/>
                    </a:lnTo>
                    <a:lnTo>
                      <a:pt x="178" y="577"/>
                    </a:lnTo>
                    <a:lnTo>
                      <a:pt x="178" y="577"/>
                    </a:lnTo>
                    <a:lnTo>
                      <a:pt x="178" y="577"/>
                    </a:lnTo>
                    <a:lnTo>
                      <a:pt x="178" y="577"/>
                    </a:lnTo>
                    <a:lnTo>
                      <a:pt x="178" y="579"/>
                    </a:lnTo>
                    <a:lnTo>
                      <a:pt x="176" y="579"/>
                    </a:lnTo>
                    <a:lnTo>
                      <a:pt x="176" y="579"/>
                    </a:lnTo>
                    <a:lnTo>
                      <a:pt x="176" y="579"/>
                    </a:lnTo>
                    <a:lnTo>
                      <a:pt x="176" y="581"/>
                    </a:lnTo>
                    <a:lnTo>
                      <a:pt x="174" y="581"/>
                    </a:lnTo>
                    <a:lnTo>
                      <a:pt x="174" y="581"/>
                    </a:lnTo>
                    <a:lnTo>
                      <a:pt x="174" y="581"/>
                    </a:lnTo>
                    <a:lnTo>
                      <a:pt x="174" y="581"/>
                    </a:lnTo>
                    <a:lnTo>
                      <a:pt x="174" y="581"/>
                    </a:lnTo>
                    <a:lnTo>
                      <a:pt x="172" y="581"/>
                    </a:lnTo>
                    <a:lnTo>
                      <a:pt x="172" y="581"/>
                    </a:lnTo>
                    <a:lnTo>
                      <a:pt x="172" y="581"/>
                    </a:lnTo>
                    <a:lnTo>
                      <a:pt x="172" y="581"/>
                    </a:lnTo>
                    <a:lnTo>
                      <a:pt x="170" y="581"/>
                    </a:lnTo>
                    <a:lnTo>
                      <a:pt x="170" y="581"/>
                    </a:lnTo>
                    <a:lnTo>
                      <a:pt x="170" y="583"/>
                    </a:lnTo>
                    <a:lnTo>
                      <a:pt x="170" y="583"/>
                    </a:lnTo>
                    <a:lnTo>
                      <a:pt x="170" y="583"/>
                    </a:lnTo>
                    <a:lnTo>
                      <a:pt x="170" y="583"/>
                    </a:lnTo>
                    <a:lnTo>
                      <a:pt x="172" y="583"/>
                    </a:lnTo>
                    <a:lnTo>
                      <a:pt x="172" y="583"/>
                    </a:lnTo>
                    <a:lnTo>
                      <a:pt x="172" y="583"/>
                    </a:lnTo>
                    <a:lnTo>
                      <a:pt x="172" y="584"/>
                    </a:lnTo>
                    <a:lnTo>
                      <a:pt x="172" y="584"/>
                    </a:lnTo>
                    <a:lnTo>
                      <a:pt x="172" y="584"/>
                    </a:lnTo>
                    <a:lnTo>
                      <a:pt x="172" y="584"/>
                    </a:lnTo>
                    <a:lnTo>
                      <a:pt x="172" y="584"/>
                    </a:lnTo>
                    <a:lnTo>
                      <a:pt x="172" y="584"/>
                    </a:lnTo>
                    <a:lnTo>
                      <a:pt x="172" y="584"/>
                    </a:lnTo>
                    <a:lnTo>
                      <a:pt x="172" y="586"/>
                    </a:lnTo>
                    <a:lnTo>
                      <a:pt x="172" y="586"/>
                    </a:lnTo>
                    <a:lnTo>
                      <a:pt x="172" y="586"/>
                    </a:lnTo>
                    <a:lnTo>
                      <a:pt x="172" y="586"/>
                    </a:lnTo>
                    <a:lnTo>
                      <a:pt x="170" y="586"/>
                    </a:lnTo>
                    <a:lnTo>
                      <a:pt x="170" y="586"/>
                    </a:lnTo>
                    <a:lnTo>
                      <a:pt x="170" y="586"/>
                    </a:lnTo>
                    <a:lnTo>
                      <a:pt x="170" y="588"/>
                    </a:lnTo>
                    <a:lnTo>
                      <a:pt x="170" y="588"/>
                    </a:lnTo>
                    <a:lnTo>
                      <a:pt x="172" y="588"/>
                    </a:lnTo>
                    <a:lnTo>
                      <a:pt x="172" y="588"/>
                    </a:lnTo>
                    <a:lnTo>
                      <a:pt x="172" y="590"/>
                    </a:lnTo>
                    <a:lnTo>
                      <a:pt x="174" y="590"/>
                    </a:lnTo>
                    <a:lnTo>
                      <a:pt x="174" y="590"/>
                    </a:lnTo>
                    <a:lnTo>
                      <a:pt x="174" y="590"/>
                    </a:lnTo>
                    <a:lnTo>
                      <a:pt x="172" y="590"/>
                    </a:lnTo>
                    <a:lnTo>
                      <a:pt x="172" y="590"/>
                    </a:lnTo>
                    <a:lnTo>
                      <a:pt x="172" y="590"/>
                    </a:lnTo>
                    <a:lnTo>
                      <a:pt x="170" y="590"/>
                    </a:lnTo>
                    <a:lnTo>
                      <a:pt x="170" y="590"/>
                    </a:lnTo>
                    <a:lnTo>
                      <a:pt x="170" y="590"/>
                    </a:lnTo>
                    <a:lnTo>
                      <a:pt x="169" y="590"/>
                    </a:lnTo>
                    <a:lnTo>
                      <a:pt x="169" y="590"/>
                    </a:lnTo>
                    <a:lnTo>
                      <a:pt x="169" y="590"/>
                    </a:lnTo>
                    <a:lnTo>
                      <a:pt x="169" y="590"/>
                    </a:lnTo>
                    <a:lnTo>
                      <a:pt x="169" y="590"/>
                    </a:lnTo>
                    <a:lnTo>
                      <a:pt x="169" y="592"/>
                    </a:lnTo>
                    <a:lnTo>
                      <a:pt x="169" y="592"/>
                    </a:lnTo>
                    <a:lnTo>
                      <a:pt x="169" y="592"/>
                    </a:lnTo>
                    <a:lnTo>
                      <a:pt x="169" y="594"/>
                    </a:lnTo>
                    <a:lnTo>
                      <a:pt x="169" y="594"/>
                    </a:lnTo>
                    <a:lnTo>
                      <a:pt x="169" y="594"/>
                    </a:lnTo>
                    <a:lnTo>
                      <a:pt x="169" y="594"/>
                    </a:lnTo>
                    <a:lnTo>
                      <a:pt x="169" y="594"/>
                    </a:lnTo>
                    <a:lnTo>
                      <a:pt x="169" y="594"/>
                    </a:lnTo>
                    <a:lnTo>
                      <a:pt x="169" y="594"/>
                    </a:lnTo>
                    <a:lnTo>
                      <a:pt x="169" y="594"/>
                    </a:lnTo>
                    <a:lnTo>
                      <a:pt x="167" y="594"/>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5" y="595"/>
                    </a:lnTo>
                    <a:lnTo>
                      <a:pt x="165" y="595"/>
                    </a:lnTo>
                    <a:lnTo>
                      <a:pt x="165" y="595"/>
                    </a:lnTo>
                    <a:lnTo>
                      <a:pt x="165" y="595"/>
                    </a:lnTo>
                    <a:lnTo>
                      <a:pt x="163" y="595"/>
                    </a:lnTo>
                    <a:lnTo>
                      <a:pt x="163" y="595"/>
                    </a:lnTo>
                    <a:lnTo>
                      <a:pt x="161" y="595"/>
                    </a:lnTo>
                    <a:lnTo>
                      <a:pt x="161" y="595"/>
                    </a:lnTo>
                    <a:lnTo>
                      <a:pt x="160" y="597"/>
                    </a:lnTo>
                    <a:lnTo>
                      <a:pt x="160" y="597"/>
                    </a:lnTo>
                    <a:lnTo>
                      <a:pt x="160" y="597"/>
                    </a:lnTo>
                    <a:lnTo>
                      <a:pt x="158" y="597"/>
                    </a:lnTo>
                    <a:lnTo>
                      <a:pt x="156" y="597"/>
                    </a:lnTo>
                    <a:lnTo>
                      <a:pt x="154" y="597"/>
                    </a:lnTo>
                    <a:lnTo>
                      <a:pt x="152" y="597"/>
                    </a:lnTo>
                    <a:lnTo>
                      <a:pt x="152" y="597"/>
                    </a:lnTo>
                    <a:lnTo>
                      <a:pt x="152" y="597"/>
                    </a:lnTo>
                    <a:lnTo>
                      <a:pt x="152" y="597"/>
                    </a:lnTo>
                    <a:lnTo>
                      <a:pt x="152" y="597"/>
                    </a:lnTo>
                    <a:lnTo>
                      <a:pt x="152" y="597"/>
                    </a:lnTo>
                    <a:lnTo>
                      <a:pt x="151" y="597"/>
                    </a:lnTo>
                    <a:lnTo>
                      <a:pt x="151" y="597"/>
                    </a:lnTo>
                    <a:lnTo>
                      <a:pt x="151" y="597"/>
                    </a:lnTo>
                    <a:lnTo>
                      <a:pt x="151" y="597"/>
                    </a:lnTo>
                    <a:lnTo>
                      <a:pt x="151" y="597"/>
                    </a:lnTo>
                    <a:lnTo>
                      <a:pt x="151" y="597"/>
                    </a:lnTo>
                    <a:lnTo>
                      <a:pt x="151" y="597"/>
                    </a:lnTo>
                    <a:lnTo>
                      <a:pt x="151" y="599"/>
                    </a:lnTo>
                    <a:lnTo>
                      <a:pt x="151" y="599"/>
                    </a:lnTo>
                    <a:lnTo>
                      <a:pt x="151" y="599"/>
                    </a:lnTo>
                    <a:lnTo>
                      <a:pt x="151" y="599"/>
                    </a:lnTo>
                    <a:lnTo>
                      <a:pt x="151" y="599"/>
                    </a:lnTo>
                    <a:lnTo>
                      <a:pt x="151" y="599"/>
                    </a:lnTo>
                    <a:lnTo>
                      <a:pt x="151" y="601"/>
                    </a:lnTo>
                    <a:lnTo>
                      <a:pt x="149" y="601"/>
                    </a:lnTo>
                    <a:lnTo>
                      <a:pt x="149" y="601"/>
                    </a:lnTo>
                    <a:lnTo>
                      <a:pt x="147" y="601"/>
                    </a:lnTo>
                    <a:lnTo>
                      <a:pt x="147" y="601"/>
                    </a:lnTo>
                    <a:lnTo>
                      <a:pt x="147" y="601"/>
                    </a:lnTo>
                    <a:lnTo>
                      <a:pt x="147" y="603"/>
                    </a:lnTo>
                    <a:lnTo>
                      <a:pt x="147" y="603"/>
                    </a:lnTo>
                    <a:lnTo>
                      <a:pt x="145" y="604"/>
                    </a:lnTo>
                    <a:lnTo>
                      <a:pt x="145" y="604"/>
                    </a:lnTo>
                    <a:lnTo>
                      <a:pt x="145" y="604"/>
                    </a:lnTo>
                    <a:lnTo>
                      <a:pt x="145" y="604"/>
                    </a:lnTo>
                    <a:lnTo>
                      <a:pt x="145" y="604"/>
                    </a:lnTo>
                    <a:lnTo>
                      <a:pt x="145" y="604"/>
                    </a:lnTo>
                    <a:lnTo>
                      <a:pt x="145" y="604"/>
                    </a:lnTo>
                    <a:lnTo>
                      <a:pt x="145" y="604"/>
                    </a:lnTo>
                    <a:lnTo>
                      <a:pt x="145" y="604"/>
                    </a:lnTo>
                    <a:lnTo>
                      <a:pt x="143" y="604"/>
                    </a:lnTo>
                    <a:lnTo>
                      <a:pt x="143" y="604"/>
                    </a:lnTo>
                    <a:lnTo>
                      <a:pt x="143" y="604"/>
                    </a:lnTo>
                    <a:lnTo>
                      <a:pt x="141" y="604"/>
                    </a:lnTo>
                    <a:lnTo>
                      <a:pt x="141" y="604"/>
                    </a:lnTo>
                    <a:lnTo>
                      <a:pt x="141" y="604"/>
                    </a:lnTo>
                    <a:lnTo>
                      <a:pt x="141" y="606"/>
                    </a:lnTo>
                    <a:lnTo>
                      <a:pt x="143" y="606"/>
                    </a:lnTo>
                    <a:lnTo>
                      <a:pt x="143" y="606"/>
                    </a:lnTo>
                    <a:lnTo>
                      <a:pt x="143" y="608"/>
                    </a:lnTo>
                    <a:lnTo>
                      <a:pt x="143" y="608"/>
                    </a:lnTo>
                    <a:lnTo>
                      <a:pt x="143" y="608"/>
                    </a:lnTo>
                    <a:lnTo>
                      <a:pt x="143" y="608"/>
                    </a:lnTo>
                    <a:lnTo>
                      <a:pt x="143" y="610"/>
                    </a:lnTo>
                    <a:lnTo>
                      <a:pt x="143" y="612"/>
                    </a:lnTo>
                    <a:lnTo>
                      <a:pt x="143" y="612"/>
                    </a:lnTo>
                    <a:lnTo>
                      <a:pt x="143" y="612"/>
                    </a:lnTo>
                    <a:lnTo>
                      <a:pt x="143" y="612"/>
                    </a:lnTo>
                    <a:lnTo>
                      <a:pt x="143" y="613"/>
                    </a:lnTo>
                    <a:lnTo>
                      <a:pt x="143" y="613"/>
                    </a:lnTo>
                    <a:lnTo>
                      <a:pt x="143" y="613"/>
                    </a:lnTo>
                    <a:lnTo>
                      <a:pt x="141" y="613"/>
                    </a:lnTo>
                    <a:lnTo>
                      <a:pt x="141" y="613"/>
                    </a:lnTo>
                    <a:lnTo>
                      <a:pt x="141" y="613"/>
                    </a:lnTo>
                    <a:lnTo>
                      <a:pt x="140" y="610"/>
                    </a:lnTo>
                    <a:lnTo>
                      <a:pt x="140" y="608"/>
                    </a:lnTo>
                    <a:lnTo>
                      <a:pt x="140" y="608"/>
                    </a:lnTo>
                    <a:lnTo>
                      <a:pt x="140" y="608"/>
                    </a:lnTo>
                    <a:lnTo>
                      <a:pt x="138" y="610"/>
                    </a:lnTo>
                    <a:lnTo>
                      <a:pt x="138" y="610"/>
                    </a:lnTo>
                    <a:lnTo>
                      <a:pt x="138" y="610"/>
                    </a:lnTo>
                    <a:lnTo>
                      <a:pt x="138" y="610"/>
                    </a:lnTo>
                    <a:lnTo>
                      <a:pt x="138" y="610"/>
                    </a:lnTo>
                    <a:lnTo>
                      <a:pt x="138" y="612"/>
                    </a:lnTo>
                    <a:lnTo>
                      <a:pt x="138" y="612"/>
                    </a:lnTo>
                    <a:lnTo>
                      <a:pt x="136" y="612"/>
                    </a:lnTo>
                    <a:lnTo>
                      <a:pt x="136" y="612"/>
                    </a:lnTo>
                    <a:lnTo>
                      <a:pt x="136" y="612"/>
                    </a:lnTo>
                    <a:lnTo>
                      <a:pt x="136" y="612"/>
                    </a:lnTo>
                    <a:lnTo>
                      <a:pt x="136" y="612"/>
                    </a:lnTo>
                    <a:lnTo>
                      <a:pt x="134" y="612"/>
                    </a:lnTo>
                    <a:lnTo>
                      <a:pt x="134" y="613"/>
                    </a:lnTo>
                    <a:lnTo>
                      <a:pt x="134" y="613"/>
                    </a:lnTo>
                    <a:lnTo>
                      <a:pt x="134" y="613"/>
                    </a:lnTo>
                    <a:lnTo>
                      <a:pt x="134" y="615"/>
                    </a:lnTo>
                    <a:lnTo>
                      <a:pt x="134" y="615"/>
                    </a:lnTo>
                    <a:lnTo>
                      <a:pt x="134" y="617"/>
                    </a:lnTo>
                    <a:lnTo>
                      <a:pt x="134" y="617"/>
                    </a:lnTo>
                    <a:lnTo>
                      <a:pt x="134" y="617"/>
                    </a:lnTo>
                    <a:lnTo>
                      <a:pt x="134" y="619"/>
                    </a:lnTo>
                    <a:lnTo>
                      <a:pt x="134" y="621"/>
                    </a:lnTo>
                    <a:lnTo>
                      <a:pt x="132" y="621"/>
                    </a:lnTo>
                    <a:lnTo>
                      <a:pt x="132" y="621"/>
                    </a:lnTo>
                    <a:lnTo>
                      <a:pt x="132" y="622"/>
                    </a:lnTo>
                    <a:lnTo>
                      <a:pt x="132" y="622"/>
                    </a:lnTo>
                    <a:lnTo>
                      <a:pt x="132" y="622"/>
                    </a:lnTo>
                    <a:lnTo>
                      <a:pt x="132" y="624"/>
                    </a:lnTo>
                    <a:lnTo>
                      <a:pt x="132" y="624"/>
                    </a:lnTo>
                    <a:lnTo>
                      <a:pt x="132" y="624"/>
                    </a:lnTo>
                    <a:lnTo>
                      <a:pt x="131" y="622"/>
                    </a:lnTo>
                    <a:lnTo>
                      <a:pt x="131" y="622"/>
                    </a:lnTo>
                    <a:lnTo>
                      <a:pt x="131" y="622"/>
                    </a:lnTo>
                    <a:lnTo>
                      <a:pt x="131" y="622"/>
                    </a:lnTo>
                    <a:lnTo>
                      <a:pt x="131" y="624"/>
                    </a:lnTo>
                    <a:lnTo>
                      <a:pt x="131" y="624"/>
                    </a:lnTo>
                    <a:lnTo>
                      <a:pt x="129" y="626"/>
                    </a:lnTo>
                    <a:lnTo>
                      <a:pt x="129" y="626"/>
                    </a:lnTo>
                    <a:lnTo>
                      <a:pt x="129" y="628"/>
                    </a:lnTo>
                    <a:lnTo>
                      <a:pt x="129" y="628"/>
                    </a:lnTo>
                    <a:lnTo>
                      <a:pt x="129" y="628"/>
                    </a:lnTo>
                    <a:lnTo>
                      <a:pt x="129" y="630"/>
                    </a:lnTo>
                    <a:lnTo>
                      <a:pt x="129" y="630"/>
                    </a:lnTo>
                    <a:lnTo>
                      <a:pt x="131" y="630"/>
                    </a:lnTo>
                    <a:lnTo>
                      <a:pt x="131" y="630"/>
                    </a:lnTo>
                    <a:lnTo>
                      <a:pt x="131" y="630"/>
                    </a:lnTo>
                    <a:lnTo>
                      <a:pt x="131" y="630"/>
                    </a:lnTo>
                    <a:lnTo>
                      <a:pt x="132" y="630"/>
                    </a:lnTo>
                    <a:lnTo>
                      <a:pt x="132" y="630"/>
                    </a:lnTo>
                    <a:lnTo>
                      <a:pt x="132" y="630"/>
                    </a:lnTo>
                    <a:lnTo>
                      <a:pt x="131" y="632"/>
                    </a:lnTo>
                    <a:lnTo>
                      <a:pt x="131" y="632"/>
                    </a:lnTo>
                    <a:lnTo>
                      <a:pt x="131" y="632"/>
                    </a:lnTo>
                    <a:lnTo>
                      <a:pt x="131" y="632"/>
                    </a:lnTo>
                    <a:lnTo>
                      <a:pt x="131" y="632"/>
                    </a:lnTo>
                    <a:lnTo>
                      <a:pt x="129" y="632"/>
                    </a:lnTo>
                    <a:lnTo>
                      <a:pt x="129" y="632"/>
                    </a:lnTo>
                    <a:lnTo>
                      <a:pt x="129" y="633"/>
                    </a:lnTo>
                    <a:lnTo>
                      <a:pt x="129" y="633"/>
                    </a:lnTo>
                    <a:lnTo>
                      <a:pt x="129" y="633"/>
                    </a:lnTo>
                    <a:lnTo>
                      <a:pt x="129" y="633"/>
                    </a:lnTo>
                    <a:lnTo>
                      <a:pt x="129" y="633"/>
                    </a:lnTo>
                    <a:lnTo>
                      <a:pt x="129" y="635"/>
                    </a:lnTo>
                    <a:lnTo>
                      <a:pt x="127" y="635"/>
                    </a:lnTo>
                    <a:lnTo>
                      <a:pt x="127" y="635"/>
                    </a:lnTo>
                    <a:lnTo>
                      <a:pt x="127" y="635"/>
                    </a:lnTo>
                    <a:lnTo>
                      <a:pt x="127" y="635"/>
                    </a:lnTo>
                    <a:lnTo>
                      <a:pt x="127" y="635"/>
                    </a:lnTo>
                    <a:lnTo>
                      <a:pt x="125" y="635"/>
                    </a:lnTo>
                    <a:lnTo>
                      <a:pt x="125" y="633"/>
                    </a:lnTo>
                    <a:lnTo>
                      <a:pt x="125" y="633"/>
                    </a:lnTo>
                    <a:lnTo>
                      <a:pt x="125" y="633"/>
                    </a:lnTo>
                    <a:lnTo>
                      <a:pt x="125" y="632"/>
                    </a:lnTo>
                    <a:lnTo>
                      <a:pt x="123" y="632"/>
                    </a:lnTo>
                    <a:lnTo>
                      <a:pt x="123" y="632"/>
                    </a:lnTo>
                    <a:lnTo>
                      <a:pt x="123" y="632"/>
                    </a:lnTo>
                    <a:lnTo>
                      <a:pt x="123" y="632"/>
                    </a:lnTo>
                    <a:lnTo>
                      <a:pt x="123" y="633"/>
                    </a:lnTo>
                    <a:lnTo>
                      <a:pt x="123" y="633"/>
                    </a:lnTo>
                    <a:lnTo>
                      <a:pt x="123" y="633"/>
                    </a:lnTo>
                    <a:lnTo>
                      <a:pt x="123" y="635"/>
                    </a:lnTo>
                    <a:lnTo>
                      <a:pt x="123" y="635"/>
                    </a:lnTo>
                    <a:lnTo>
                      <a:pt x="123" y="635"/>
                    </a:lnTo>
                    <a:lnTo>
                      <a:pt x="122" y="635"/>
                    </a:lnTo>
                    <a:lnTo>
                      <a:pt x="122" y="635"/>
                    </a:lnTo>
                    <a:lnTo>
                      <a:pt x="122" y="635"/>
                    </a:lnTo>
                    <a:lnTo>
                      <a:pt x="122" y="635"/>
                    </a:lnTo>
                    <a:lnTo>
                      <a:pt x="122" y="635"/>
                    </a:lnTo>
                    <a:lnTo>
                      <a:pt x="120" y="635"/>
                    </a:lnTo>
                    <a:lnTo>
                      <a:pt x="120" y="635"/>
                    </a:lnTo>
                    <a:lnTo>
                      <a:pt x="120" y="635"/>
                    </a:lnTo>
                    <a:lnTo>
                      <a:pt x="120" y="635"/>
                    </a:lnTo>
                    <a:lnTo>
                      <a:pt x="120" y="637"/>
                    </a:lnTo>
                    <a:lnTo>
                      <a:pt x="120" y="637"/>
                    </a:lnTo>
                    <a:lnTo>
                      <a:pt x="120" y="637"/>
                    </a:lnTo>
                    <a:lnTo>
                      <a:pt x="120" y="639"/>
                    </a:lnTo>
                    <a:lnTo>
                      <a:pt x="120" y="639"/>
                    </a:lnTo>
                    <a:lnTo>
                      <a:pt x="120" y="639"/>
                    </a:lnTo>
                    <a:lnTo>
                      <a:pt x="120" y="639"/>
                    </a:lnTo>
                    <a:lnTo>
                      <a:pt x="120" y="639"/>
                    </a:lnTo>
                    <a:lnTo>
                      <a:pt x="120" y="639"/>
                    </a:lnTo>
                    <a:lnTo>
                      <a:pt x="118" y="639"/>
                    </a:lnTo>
                    <a:lnTo>
                      <a:pt x="118" y="637"/>
                    </a:lnTo>
                    <a:lnTo>
                      <a:pt x="118" y="637"/>
                    </a:lnTo>
                    <a:lnTo>
                      <a:pt x="118" y="637"/>
                    </a:lnTo>
                    <a:lnTo>
                      <a:pt x="116" y="637"/>
                    </a:lnTo>
                    <a:lnTo>
                      <a:pt x="116" y="637"/>
                    </a:lnTo>
                    <a:lnTo>
                      <a:pt x="116" y="635"/>
                    </a:lnTo>
                    <a:lnTo>
                      <a:pt x="118" y="635"/>
                    </a:lnTo>
                    <a:lnTo>
                      <a:pt x="116" y="635"/>
                    </a:lnTo>
                    <a:lnTo>
                      <a:pt x="116" y="635"/>
                    </a:lnTo>
                    <a:lnTo>
                      <a:pt x="116" y="635"/>
                    </a:lnTo>
                    <a:lnTo>
                      <a:pt x="114" y="635"/>
                    </a:lnTo>
                    <a:lnTo>
                      <a:pt x="114" y="635"/>
                    </a:lnTo>
                    <a:lnTo>
                      <a:pt x="113" y="635"/>
                    </a:lnTo>
                    <a:lnTo>
                      <a:pt x="111" y="637"/>
                    </a:lnTo>
                    <a:lnTo>
                      <a:pt x="111" y="637"/>
                    </a:lnTo>
                    <a:lnTo>
                      <a:pt x="109" y="637"/>
                    </a:lnTo>
                    <a:lnTo>
                      <a:pt x="109" y="637"/>
                    </a:lnTo>
                    <a:lnTo>
                      <a:pt x="107" y="637"/>
                    </a:lnTo>
                    <a:lnTo>
                      <a:pt x="107" y="635"/>
                    </a:lnTo>
                    <a:lnTo>
                      <a:pt x="107" y="633"/>
                    </a:lnTo>
                    <a:lnTo>
                      <a:pt x="107" y="633"/>
                    </a:lnTo>
                    <a:lnTo>
                      <a:pt x="107" y="633"/>
                    </a:lnTo>
                    <a:lnTo>
                      <a:pt x="107" y="632"/>
                    </a:lnTo>
                    <a:lnTo>
                      <a:pt x="107" y="632"/>
                    </a:lnTo>
                    <a:lnTo>
                      <a:pt x="105" y="630"/>
                    </a:lnTo>
                    <a:lnTo>
                      <a:pt x="105" y="630"/>
                    </a:lnTo>
                    <a:lnTo>
                      <a:pt x="105" y="630"/>
                    </a:lnTo>
                    <a:lnTo>
                      <a:pt x="103" y="630"/>
                    </a:lnTo>
                    <a:lnTo>
                      <a:pt x="103" y="630"/>
                    </a:lnTo>
                    <a:lnTo>
                      <a:pt x="102" y="630"/>
                    </a:lnTo>
                    <a:lnTo>
                      <a:pt x="102" y="628"/>
                    </a:lnTo>
                    <a:lnTo>
                      <a:pt x="102" y="628"/>
                    </a:lnTo>
                    <a:lnTo>
                      <a:pt x="102" y="626"/>
                    </a:lnTo>
                    <a:lnTo>
                      <a:pt x="102" y="626"/>
                    </a:lnTo>
                    <a:lnTo>
                      <a:pt x="100" y="626"/>
                    </a:lnTo>
                    <a:lnTo>
                      <a:pt x="100" y="626"/>
                    </a:lnTo>
                    <a:lnTo>
                      <a:pt x="100" y="624"/>
                    </a:lnTo>
                    <a:lnTo>
                      <a:pt x="98" y="624"/>
                    </a:lnTo>
                    <a:lnTo>
                      <a:pt x="98" y="622"/>
                    </a:lnTo>
                    <a:lnTo>
                      <a:pt x="98" y="622"/>
                    </a:lnTo>
                    <a:lnTo>
                      <a:pt x="96" y="621"/>
                    </a:lnTo>
                    <a:lnTo>
                      <a:pt x="96" y="621"/>
                    </a:lnTo>
                    <a:lnTo>
                      <a:pt x="96" y="621"/>
                    </a:lnTo>
                    <a:lnTo>
                      <a:pt x="96" y="619"/>
                    </a:lnTo>
                    <a:lnTo>
                      <a:pt x="96" y="619"/>
                    </a:lnTo>
                    <a:lnTo>
                      <a:pt x="98" y="617"/>
                    </a:lnTo>
                    <a:lnTo>
                      <a:pt x="98" y="617"/>
                    </a:lnTo>
                    <a:lnTo>
                      <a:pt x="98" y="617"/>
                    </a:lnTo>
                    <a:lnTo>
                      <a:pt x="98" y="617"/>
                    </a:lnTo>
                    <a:lnTo>
                      <a:pt x="100" y="617"/>
                    </a:lnTo>
                    <a:lnTo>
                      <a:pt x="100" y="615"/>
                    </a:lnTo>
                    <a:lnTo>
                      <a:pt x="100" y="615"/>
                    </a:lnTo>
                    <a:lnTo>
                      <a:pt x="100" y="615"/>
                    </a:lnTo>
                    <a:lnTo>
                      <a:pt x="102" y="613"/>
                    </a:lnTo>
                    <a:lnTo>
                      <a:pt x="102" y="613"/>
                    </a:lnTo>
                    <a:lnTo>
                      <a:pt x="102" y="612"/>
                    </a:lnTo>
                    <a:lnTo>
                      <a:pt x="102" y="612"/>
                    </a:lnTo>
                    <a:lnTo>
                      <a:pt x="102" y="612"/>
                    </a:lnTo>
                    <a:lnTo>
                      <a:pt x="100" y="612"/>
                    </a:lnTo>
                    <a:lnTo>
                      <a:pt x="100" y="610"/>
                    </a:lnTo>
                    <a:lnTo>
                      <a:pt x="98" y="610"/>
                    </a:lnTo>
                    <a:lnTo>
                      <a:pt x="98" y="610"/>
                    </a:lnTo>
                    <a:lnTo>
                      <a:pt x="96" y="610"/>
                    </a:lnTo>
                    <a:lnTo>
                      <a:pt x="96" y="610"/>
                    </a:lnTo>
                    <a:lnTo>
                      <a:pt x="96" y="610"/>
                    </a:lnTo>
                    <a:lnTo>
                      <a:pt x="96" y="610"/>
                    </a:lnTo>
                    <a:lnTo>
                      <a:pt x="96" y="610"/>
                    </a:lnTo>
                    <a:lnTo>
                      <a:pt x="96" y="610"/>
                    </a:lnTo>
                    <a:lnTo>
                      <a:pt x="96" y="608"/>
                    </a:lnTo>
                    <a:lnTo>
                      <a:pt x="96" y="608"/>
                    </a:lnTo>
                    <a:lnTo>
                      <a:pt x="94" y="608"/>
                    </a:lnTo>
                    <a:lnTo>
                      <a:pt x="94" y="606"/>
                    </a:lnTo>
                    <a:lnTo>
                      <a:pt x="94" y="606"/>
                    </a:lnTo>
                    <a:lnTo>
                      <a:pt x="94" y="606"/>
                    </a:lnTo>
                    <a:lnTo>
                      <a:pt x="94" y="606"/>
                    </a:lnTo>
                    <a:lnTo>
                      <a:pt x="94" y="606"/>
                    </a:lnTo>
                    <a:lnTo>
                      <a:pt x="94" y="606"/>
                    </a:lnTo>
                    <a:lnTo>
                      <a:pt x="94" y="606"/>
                    </a:lnTo>
                    <a:lnTo>
                      <a:pt x="93" y="606"/>
                    </a:lnTo>
                    <a:lnTo>
                      <a:pt x="93" y="606"/>
                    </a:lnTo>
                    <a:lnTo>
                      <a:pt x="93" y="606"/>
                    </a:lnTo>
                    <a:lnTo>
                      <a:pt x="93" y="606"/>
                    </a:lnTo>
                    <a:lnTo>
                      <a:pt x="93" y="606"/>
                    </a:lnTo>
                    <a:lnTo>
                      <a:pt x="93" y="606"/>
                    </a:lnTo>
                    <a:lnTo>
                      <a:pt x="93" y="606"/>
                    </a:lnTo>
                    <a:lnTo>
                      <a:pt x="91" y="606"/>
                    </a:lnTo>
                    <a:lnTo>
                      <a:pt x="91" y="608"/>
                    </a:lnTo>
                    <a:lnTo>
                      <a:pt x="91" y="608"/>
                    </a:lnTo>
                    <a:lnTo>
                      <a:pt x="91" y="608"/>
                    </a:lnTo>
                    <a:lnTo>
                      <a:pt x="91" y="608"/>
                    </a:lnTo>
                    <a:lnTo>
                      <a:pt x="91" y="608"/>
                    </a:lnTo>
                    <a:lnTo>
                      <a:pt x="91" y="608"/>
                    </a:lnTo>
                    <a:lnTo>
                      <a:pt x="89" y="610"/>
                    </a:lnTo>
                    <a:lnTo>
                      <a:pt x="89" y="610"/>
                    </a:lnTo>
                    <a:lnTo>
                      <a:pt x="89" y="610"/>
                    </a:lnTo>
                    <a:lnTo>
                      <a:pt x="89" y="610"/>
                    </a:lnTo>
                    <a:lnTo>
                      <a:pt x="89" y="610"/>
                    </a:lnTo>
                    <a:lnTo>
                      <a:pt x="89" y="612"/>
                    </a:lnTo>
                    <a:lnTo>
                      <a:pt x="89" y="612"/>
                    </a:lnTo>
                    <a:lnTo>
                      <a:pt x="91" y="612"/>
                    </a:lnTo>
                    <a:lnTo>
                      <a:pt x="91" y="612"/>
                    </a:lnTo>
                    <a:lnTo>
                      <a:pt x="91" y="612"/>
                    </a:lnTo>
                    <a:lnTo>
                      <a:pt x="91" y="612"/>
                    </a:lnTo>
                    <a:lnTo>
                      <a:pt x="91" y="612"/>
                    </a:lnTo>
                    <a:lnTo>
                      <a:pt x="91" y="612"/>
                    </a:lnTo>
                    <a:lnTo>
                      <a:pt x="91" y="612"/>
                    </a:lnTo>
                    <a:lnTo>
                      <a:pt x="91" y="612"/>
                    </a:lnTo>
                    <a:lnTo>
                      <a:pt x="91" y="612"/>
                    </a:lnTo>
                    <a:lnTo>
                      <a:pt x="93" y="612"/>
                    </a:lnTo>
                    <a:lnTo>
                      <a:pt x="93" y="612"/>
                    </a:lnTo>
                    <a:lnTo>
                      <a:pt x="93" y="612"/>
                    </a:lnTo>
                    <a:lnTo>
                      <a:pt x="93" y="612"/>
                    </a:lnTo>
                    <a:lnTo>
                      <a:pt x="93" y="612"/>
                    </a:lnTo>
                    <a:lnTo>
                      <a:pt x="93" y="612"/>
                    </a:lnTo>
                    <a:lnTo>
                      <a:pt x="93" y="612"/>
                    </a:lnTo>
                    <a:lnTo>
                      <a:pt x="93" y="612"/>
                    </a:lnTo>
                    <a:lnTo>
                      <a:pt x="93" y="613"/>
                    </a:lnTo>
                    <a:lnTo>
                      <a:pt x="93" y="613"/>
                    </a:lnTo>
                    <a:lnTo>
                      <a:pt x="94" y="613"/>
                    </a:lnTo>
                    <a:lnTo>
                      <a:pt x="94" y="615"/>
                    </a:lnTo>
                    <a:lnTo>
                      <a:pt x="94" y="615"/>
                    </a:lnTo>
                    <a:lnTo>
                      <a:pt x="94" y="615"/>
                    </a:lnTo>
                    <a:lnTo>
                      <a:pt x="93" y="615"/>
                    </a:lnTo>
                    <a:lnTo>
                      <a:pt x="93" y="617"/>
                    </a:lnTo>
                    <a:lnTo>
                      <a:pt x="93" y="617"/>
                    </a:lnTo>
                    <a:lnTo>
                      <a:pt x="91" y="617"/>
                    </a:lnTo>
                    <a:lnTo>
                      <a:pt x="91" y="615"/>
                    </a:lnTo>
                    <a:lnTo>
                      <a:pt x="91" y="615"/>
                    </a:lnTo>
                    <a:lnTo>
                      <a:pt x="91" y="617"/>
                    </a:lnTo>
                    <a:lnTo>
                      <a:pt x="91" y="617"/>
                    </a:lnTo>
                    <a:lnTo>
                      <a:pt x="91" y="617"/>
                    </a:lnTo>
                    <a:lnTo>
                      <a:pt x="89" y="617"/>
                    </a:lnTo>
                    <a:lnTo>
                      <a:pt x="89" y="617"/>
                    </a:lnTo>
                    <a:lnTo>
                      <a:pt x="91" y="617"/>
                    </a:lnTo>
                    <a:lnTo>
                      <a:pt x="91" y="617"/>
                    </a:lnTo>
                    <a:lnTo>
                      <a:pt x="91" y="619"/>
                    </a:lnTo>
                    <a:lnTo>
                      <a:pt x="91" y="619"/>
                    </a:lnTo>
                    <a:lnTo>
                      <a:pt x="91" y="619"/>
                    </a:lnTo>
                    <a:lnTo>
                      <a:pt x="93" y="619"/>
                    </a:lnTo>
                    <a:lnTo>
                      <a:pt x="91" y="621"/>
                    </a:lnTo>
                    <a:lnTo>
                      <a:pt x="91" y="621"/>
                    </a:lnTo>
                    <a:lnTo>
                      <a:pt x="91" y="621"/>
                    </a:lnTo>
                    <a:lnTo>
                      <a:pt x="91" y="621"/>
                    </a:lnTo>
                    <a:lnTo>
                      <a:pt x="91" y="621"/>
                    </a:lnTo>
                    <a:lnTo>
                      <a:pt x="89" y="621"/>
                    </a:lnTo>
                    <a:lnTo>
                      <a:pt x="89" y="621"/>
                    </a:lnTo>
                    <a:lnTo>
                      <a:pt x="89" y="619"/>
                    </a:lnTo>
                    <a:lnTo>
                      <a:pt x="87" y="619"/>
                    </a:lnTo>
                    <a:lnTo>
                      <a:pt x="87" y="617"/>
                    </a:lnTo>
                    <a:lnTo>
                      <a:pt x="87" y="617"/>
                    </a:lnTo>
                    <a:lnTo>
                      <a:pt x="87" y="617"/>
                    </a:lnTo>
                    <a:lnTo>
                      <a:pt x="87" y="617"/>
                    </a:lnTo>
                    <a:lnTo>
                      <a:pt x="85" y="617"/>
                    </a:lnTo>
                    <a:lnTo>
                      <a:pt x="85" y="617"/>
                    </a:lnTo>
                    <a:lnTo>
                      <a:pt x="85" y="617"/>
                    </a:lnTo>
                    <a:lnTo>
                      <a:pt x="84" y="615"/>
                    </a:lnTo>
                    <a:lnTo>
                      <a:pt x="84" y="613"/>
                    </a:lnTo>
                    <a:lnTo>
                      <a:pt x="82" y="613"/>
                    </a:lnTo>
                    <a:lnTo>
                      <a:pt x="82" y="613"/>
                    </a:lnTo>
                    <a:lnTo>
                      <a:pt x="82" y="612"/>
                    </a:lnTo>
                    <a:lnTo>
                      <a:pt x="80" y="612"/>
                    </a:lnTo>
                    <a:lnTo>
                      <a:pt x="80" y="612"/>
                    </a:lnTo>
                    <a:lnTo>
                      <a:pt x="80" y="612"/>
                    </a:lnTo>
                    <a:lnTo>
                      <a:pt x="78" y="612"/>
                    </a:lnTo>
                    <a:lnTo>
                      <a:pt x="78" y="612"/>
                    </a:lnTo>
                    <a:lnTo>
                      <a:pt x="78" y="612"/>
                    </a:lnTo>
                    <a:lnTo>
                      <a:pt x="78" y="612"/>
                    </a:lnTo>
                    <a:lnTo>
                      <a:pt x="78" y="612"/>
                    </a:lnTo>
                    <a:lnTo>
                      <a:pt x="78" y="610"/>
                    </a:lnTo>
                    <a:lnTo>
                      <a:pt x="78" y="610"/>
                    </a:lnTo>
                    <a:lnTo>
                      <a:pt x="76" y="610"/>
                    </a:lnTo>
                    <a:lnTo>
                      <a:pt x="76" y="610"/>
                    </a:lnTo>
                    <a:lnTo>
                      <a:pt x="76" y="610"/>
                    </a:lnTo>
                    <a:lnTo>
                      <a:pt x="76" y="610"/>
                    </a:lnTo>
                    <a:lnTo>
                      <a:pt x="75" y="612"/>
                    </a:lnTo>
                    <a:lnTo>
                      <a:pt x="73" y="612"/>
                    </a:lnTo>
                    <a:lnTo>
                      <a:pt x="71" y="612"/>
                    </a:lnTo>
                    <a:lnTo>
                      <a:pt x="69" y="613"/>
                    </a:lnTo>
                    <a:lnTo>
                      <a:pt x="69" y="613"/>
                    </a:lnTo>
                    <a:lnTo>
                      <a:pt x="69" y="613"/>
                    </a:lnTo>
                    <a:lnTo>
                      <a:pt x="69" y="613"/>
                    </a:lnTo>
                    <a:lnTo>
                      <a:pt x="69" y="613"/>
                    </a:lnTo>
                    <a:lnTo>
                      <a:pt x="69" y="615"/>
                    </a:lnTo>
                    <a:lnTo>
                      <a:pt x="67" y="615"/>
                    </a:lnTo>
                    <a:lnTo>
                      <a:pt x="67" y="615"/>
                    </a:lnTo>
                    <a:lnTo>
                      <a:pt x="67" y="615"/>
                    </a:lnTo>
                    <a:lnTo>
                      <a:pt x="67" y="617"/>
                    </a:lnTo>
                    <a:lnTo>
                      <a:pt x="69" y="617"/>
                    </a:lnTo>
                    <a:lnTo>
                      <a:pt x="69" y="617"/>
                    </a:lnTo>
                    <a:lnTo>
                      <a:pt x="69" y="617"/>
                    </a:lnTo>
                    <a:lnTo>
                      <a:pt x="71" y="617"/>
                    </a:lnTo>
                    <a:lnTo>
                      <a:pt x="71" y="617"/>
                    </a:lnTo>
                    <a:lnTo>
                      <a:pt x="71" y="619"/>
                    </a:lnTo>
                    <a:lnTo>
                      <a:pt x="71" y="619"/>
                    </a:lnTo>
                    <a:lnTo>
                      <a:pt x="69" y="619"/>
                    </a:lnTo>
                    <a:lnTo>
                      <a:pt x="69" y="619"/>
                    </a:lnTo>
                    <a:lnTo>
                      <a:pt x="67" y="619"/>
                    </a:lnTo>
                    <a:lnTo>
                      <a:pt x="67" y="619"/>
                    </a:lnTo>
                    <a:lnTo>
                      <a:pt x="67" y="619"/>
                    </a:lnTo>
                    <a:lnTo>
                      <a:pt x="67" y="619"/>
                    </a:lnTo>
                    <a:lnTo>
                      <a:pt x="67" y="619"/>
                    </a:lnTo>
                    <a:lnTo>
                      <a:pt x="67" y="619"/>
                    </a:lnTo>
                    <a:lnTo>
                      <a:pt x="66" y="621"/>
                    </a:lnTo>
                    <a:lnTo>
                      <a:pt x="66" y="621"/>
                    </a:lnTo>
                    <a:lnTo>
                      <a:pt x="66" y="621"/>
                    </a:lnTo>
                    <a:lnTo>
                      <a:pt x="66" y="622"/>
                    </a:lnTo>
                    <a:lnTo>
                      <a:pt x="67" y="622"/>
                    </a:lnTo>
                    <a:lnTo>
                      <a:pt x="67" y="624"/>
                    </a:lnTo>
                    <a:lnTo>
                      <a:pt x="67" y="624"/>
                    </a:lnTo>
                    <a:lnTo>
                      <a:pt x="67" y="624"/>
                    </a:lnTo>
                    <a:lnTo>
                      <a:pt x="67" y="626"/>
                    </a:lnTo>
                    <a:lnTo>
                      <a:pt x="67" y="626"/>
                    </a:lnTo>
                    <a:lnTo>
                      <a:pt x="66" y="626"/>
                    </a:lnTo>
                    <a:lnTo>
                      <a:pt x="66" y="626"/>
                    </a:lnTo>
                    <a:lnTo>
                      <a:pt x="64" y="626"/>
                    </a:lnTo>
                    <a:lnTo>
                      <a:pt x="64" y="626"/>
                    </a:lnTo>
                    <a:lnTo>
                      <a:pt x="64" y="626"/>
                    </a:lnTo>
                    <a:lnTo>
                      <a:pt x="64" y="626"/>
                    </a:lnTo>
                    <a:lnTo>
                      <a:pt x="64" y="626"/>
                    </a:lnTo>
                    <a:lnTo>
                      <a:pt x="62" y="626"/>
                    </a:lnTo>
                    <a:lnTo>
                      <a:pt x="62" y="624"/>
                    </a:lnTo>
                    <a:lnTo>
                      <a:pt x="60" y="622"/>
                    </a:lnTo>
                    <a:lnTo>
                      <a:pt x="60" y="622"/>
                    </a:lnTo>
                    <a:lnTo>
                      <a:pt x="60" y="621"/>
                    </a:lnTo>
                    <a:lnTo>
                      <a:pt x="60" y="621"/>
                    </a:lnTo>
                    <a:lnTo>
                      <a:pt x="60" y="621"/>
                    </a:lnTo>
                    <a:lnTo>
                      <a:pt x="58" y="619"/>
                    </a:lnTo>
                    <a:lnTo>
                      <a:pt x="58" y="619"/>
                    </a:lnTo>
                    <a:lnTo>
                      <a:pt x="58" y="619"/>
                    </a:lnTo>
                    <a:lnTo>
                      <a:pt x="58" y="619"/>
                    </a:lnTo>
                    <a:lnTo>
                      <a:pt x="58" y="617"/>
                    </a:lnTo>
                    <a:lnTo>
                      <a:pt x="58" y="617"/>
                    </a:lnTo>
                    <a:lnTo>
                      <a:pt x="58" y="617"/>
                    </a:lnTo>
                    <a:lnTo>
                      <a:pt x="58" y="617"/>
                    </a:lnTo>
                    <a:lnTo>
                      <a:pt x="58" y="615"/>
                    </a:lnTo>
                    <a:lnTo>
                      <a:pt x="58" y="615"/>
                    </a:lnTo>
                    <a:lnTo>
                      <a:pt x="58" y="615"/>
                    </a:lnTo>
                    <a:lnTo>
                      <a:pt x="58" y="615"/>
                    </a:lnTo>
                    <a:lnTo>
                      <a:pt x="58" y="613"/>
                    </a:lnTo>
                    <a:lnTo>
                      <a:pt x="58" y="613"/>
                    </a:lnTo>
                    <a:lnTo>
                      <a:pt x="58" y="613"/>
                    </a:lnTo>
                    <a:lnTo>
                      <a:pt x="58" y="613"/>
                    </a:lnTo>
                    <a:lnTo>
                      <a:pt x="56" y="612"/>
                    </a:lnTo>
                    <a:lnTo>
                      <a:pt x="56" y="612"/>
                    </a:lnTo>
                    <a:lnTo>
                      <a:pt x="56" y="610"/>
                    </a:lnTo>
                    <a:lnTo>
                      <a:pt x="56" y="610"/>
                    </a:lnTo>
                    <a:lnTo>
                      <a:pt x="55" y="610"/>
                    </a:lnTo>
                    <a:lnTo>
                      <a:pt x="55" y="608"/>
                    </a:lnTo>
                    <a:lnTo>
                      <a:pt x="55" y="608"/>
                    </a:lnTo>
                    <a:lnTo>
                      <a:pt x="55" y="608"/>
                    </a:lnTo>
                    <a:lnTo>
                      <a:pt x="53" y="608"/>
                    </a:lnTo>
                    <a:lnTo>
                      <a:pt x="53" y="608"/>
                    </a:lnTo>
                    <a:lnTo>
                      <a:pt x="53" y="610"/>
                    </a:lnTo>
                    <a:lnTo>
                      <a:pt x="53" y="610"/>
                    </a:lnTo>
                    <a:lnTo>
                      <a:pt x="51" y="610"/>
                    </a:lnTo>
                    <a:lnTo>
                      <a:pt x="49" y="612"/>
                    </a:lnTo>
                    <a:lnTo>
                      <a:pt x="49" y="612"/>
                    </a:lnTo>
                    <a:lnTo>
                      <a:pt x="47" y="612"/>
                    </a:lnTo>
                    <a:lnTo>
                      <a:pt x="47" y="612"/>
                    </a:lnTo>
                    <a:lnTo>
                      <a:pt x="47" y="613"/>
                    </a:lnTo>
                    <a:lnTo>
                      <a:pt x="47" y="613"/>
                    </a:lnTo>
                    <a:lnTo>
                      <a:pt x="47" y="613"/>
                    </a:lnTo>
                    <a:lnTo>
                      <a:pt x="49" y="615"/>
                    </a:lnTo>
                    <a:lnTo>
                      <a:pt x="49" y="615"/>
                    </a:lnTo>
                    <a:lnTo>
                      <a:pt x="51" y="615"/>
                    </a:lnTo>
                    <a:lnTo>
                      <a:pt x="51" y="617"/>
                    </a:lnTo>
                    <a:lnTo>
                      <a:pt x="51" y="617"/>
                    </a:lnTo>
                    <a:lnTo>
                      <a:pt x="51" y="617"/>
                    </a:lnTo>
                    <a:lnTo>
                      <a:pt x="51" y="617"/>
                    </a:lnTo>
                    <a:lnTo>
                      <a:pt x="51" y="619"/>
                    </a:lnTo>
                    <a:lnTo>
                      <a:pt x="51" y="619"/>
                    </a:lnTo>
                    <a:lnTo>
                      <a:pt x="49" y="619"/>
                    </a:lnTo>
                    <a:lnTo>
                      <a:pt x="49" y="619"/>
                    </a:lnTo>
                    <a:lnTo>
                      <a:pt x="49" y="619"/>
                    </a:lnTo>
                    <a:lnTo>
                      <a:pt x="49" y="619"/>
                    </a:lnTo>
                    <a:lnTo>
                      <a:pt x="47" y="619"/>
                    </a:lnTo>
                    <a:lnTo>
                      <a:pt x="47" y="619"/>
                    </a:lnTo>
                    <a:lnTo>
                      <a:pt x="46" y="619"/>
                    </a:lnTo>
                    <a:lnTo>
                      <a:pt x="46" y="619"/>
                    </a:lnTo>
                    <a:lnTo>
                      <a:pt x="46" y="619"/>
                    </a:lnTo>
                    <a:lnTo>
                      <a:pt x="44" y="619"/>
                    </a:lnTo>
                    <a:lnTo>
                      <a:pt x="44" y="617"/>
                    </a:lnTo>
                    <a:lnTo>
                      <a:pt x="44" y="617"/>
                    </a:lnTo>
                    <a:lnTo>
                      <a:pt x="44" y="617"/>
                    </a:lnTo>
                    <a:lnTo>
                      <a:pt x="44" y="617"/>
                    </a:lnTo>
                    <a:lnTo>
                      <a:pt x="42" y="615"/>
                    </a:lnTo>
                    <a:lnTo>
                      <a:pt x="42" y="615"/>
                    </a:lnTo>
                    <a:lnTo>
                      <a:pt x="42" y="615"/>
                    </a:lnTo>
                    <a:lnTo>
                      <a:pt x="42" y="615"/>
                    </a:lnTo>
                    <a:lnTo>
                      <a:pt x="42" y="615"/>
                    </a:lnTo>
                    <a:lnTo>
                      <a:pt x="40" y="615"/>
                    </a:lnTo>
                    <a:lnTo>
                      <a:pt x="40" y="615"/>
                    </a:lnTo>
                    <a:lnTo>
                      <a:pt x="40" y="613"/>
                    </a:lnTo>
                    <a:lnTo>
                      <a:pt x="38" y="613"/>
                    </a:lnTo>
                    <a:lnTo>
                      <a:pt x="38" y="612"/>
                    </a:lnTo>
                    <a:lnTo>
                      <a:pt x="38" y="612"/>
                    </a:lnTo>
                    <a:lnTo>
                      <a:pt x="37" y="612"/>
                    </a:lnTo>
                    <a:lnTo>
                      <a:pt x="37" y="610"/>
                    </a:lnTo>
                    <a:lnTo>
                      <a:pt x="37" y="610"/>
                    </a:lnTo>
                    <a:lnTo>
                      <a:pt x="37" y="610"/>
                    </a:lnTo>
                    <a:lnTo>
                      <a:pt x="35" y="608"/>
                    </a:lnTo>
                    <a:lnTo>
                      <a:pt x="35" y="608"/>
                    </a:lnTo>
                    <a:lnTo>
                      <a:pt x="35" y="608"/>
                    </a:lnTo>
                    <a:lnTo>
                      <a:pt x="33" y="608"/>
                    </a:lnTo>
                    <a:lnTo>
                      <a:pt x="33" y="608"/>
                    </a:lnTo>
                    <a:lnTo>
                      <a:pt x="33" y="608"/>
                    </a:lnTo>
                    <a:lnTo>
                      <a:pt x="31" y="608"/>
                    </a:lnTo>
                    <a:lnTo>
                      <a:pt x="31" y="608"/>
                    </a:lnTo>
                    <a:lnTo>
                      <a:pt x="31" y="608"/>
                    </a:lnTo>
                    <a:lnTo>
                      <a:pt x="31" y="610"/>
                    </a:lnTo>
                    <a:lnTo>
                      <a:pt x="29" y="610"/>
                    </a:lnTo>
                    <a:lnTo>
                      <a:pt x="29" y="612"/>
                    </a:lnTo>
                    <a:lnTo>
                      <a:pt x="28" y="612"/>
                    </a:lnTo>
                    <a:lnTo>
                      <a:pt x="26" y="613"/>
                    </a:lnTo>
                    <a:lnTo>
                      <a:pt x="26" y="613"/>
                    </a:lnTo>
                    <a:lnTo>
                      <a:pt x="26" y="613"/>
                    </a:lnTo>
                    <a:lnTo>
                      <a:pt x="26" y="617"/>
                    </a:lnTo>
                    <a:lnTo>
                      <a:pt x="28" y="619"/>
                    </a:lnTo>
                    <a:lnTo>
                      <a:pt x="28" y="621"/>
                    </a:lnTo>
                    <a:lnTo>
                      <a:pt x="28" y="621"/>
                    </a:lnTo>
                    <a:lnTo>
                      <a:pt x="29" y="621"/>
                    </a:lnTo>
                    <a:lnTo>
                      <a:pt x="29" y="622"/>
                    </a:lnTo>
                    <a:lnTo>
                      <a:pt x="29" y="622"/>
                    </a:lnTo>
                    <a:lnTo>
                      <a:pt x="29" y="622"/>
                    </a:lnTo>
                    <a:lnTo>
                      <a:pt x="29" y="622"/>
                    </a:lnTo>
                    <a:lnTo>
                      <a:pt x="29" y="622"/>
                    </a:lnTo>
                    <a:lnTo>
                      <a:pt x="29" y="622"/>
                    </a:lnTo>
                    <a:lnTo>
                      <a:pt x="29" y="622"/>
                    </a:lnTo>
                    <a:lnTo>
                      <a:pt x="31" y="622"/>
                    </a:lnTo>
                    <a:lnTo>
                      <a:pt x="31" y="622"/>
                    </a:lnTo>
                    <a:lnTo>
                      <a:pt x="31" y="622"/>
                    </a:lnTo>
                    <a:lnTo>
                      <a:pt x="31" y="622"/>
                    </a:lnTo>
                    <a:lnTo>
                      <a:pt x="33" y="622"/>
                    </a:lnTo>
                    <a:lnTo>
                      <a:pt x="33" y="622"/>
                    </a:lnTo>
                    <a:lnTo>
                      <a:pt x="33" y="624"/>
                    </a:lnTo>
                    <a:lnTo>
                      <a:pt x="31" y="626"/>
                    </a:lnTo>
                    <a:lnTo>
                      <a:pt x="31" y="626"/>
                    </a:lnTo>
                    <a:lnTo>
                      <a:pt x="31" y="626"/>
                    </a:lnTo>
                    <a:lnTo>
                      <a:pt x="31" y="626"/>
                    </a:lnTo>
                    <a:lnTo>
                      <a:pt x="31" y="626"/>
                    </a:lnTo>
                    <a:lnTo>
                      <a:pt x="31" y="626"/>
                    </a:lnTo>
                    <a:lnTo>
                      <a:pt x="31" y="626"/>
                    </a:lnTo>
                    <a:lnTo>
                      <a:pt x="31" y="626"/>
                    </a:lnTo>
                    <a:lnTo>
                      <a:pt x="29" y="626"/>
                    </a:lnTo>
                    <a:lnTo>
                      <a:pt x="29" y="624"/>
                    </a:lnTo>
                    <a:lnTo>
                      <a:pt x="29" y="624"/>
                    </a:lnTo>
                    <a:lnTo>
                      <a:pt x="29" y="624"/>
                    </a:lnTo>
                    <a:lnTo>
                      <a:pt x="29" y="624"/>
                    </a:lnTo>
                    <a:lnTo>
                      <a:pt x="28" y="624"/>
                    </a:lnTo>
                    <a:lnTo>
                      <a:pt x="28" y="624"/>
                    </a:lnTo>
                    <a:lnTo>
                      <a:pt x="26" y="624"/>
                    </a:lnTo>
                    <a:lnTo>
                      <a:pt x="26" y="624"/>
                    </a:lnTo>
                    <a:lnTo>
                      <a:pt x="26" y="624"/>
                    </a:lnTo>
                    <a:lnTo>
                      <a:pt x="26" y="624"/>
                    </a:lnTo>
                    <a:lnTo>
                      <a:pt x="26" y="624"/>
                    </a:lnTo>
                    <a:lnTo>
                      <a:pt x="26" y="624"/>
                    </a:lnTo>
                    <a:lnTo>
                      <a:pt x="26" y="622"/>
                    </a:lnTo>
                    <a:lnTo>
                      <a:pt x="26" y="622"/>
                    </a:lnTo>
                    <a:lnTo>
                      <a:pt x="24" y="622"/>
                    </a:lnTo>
                    <a:lnTo>
                      <a:pt x="24" y="622"/>
                    </a:lnTo>
                    <a:lnTo>
                      <a:pt x="24" y="622"/>
                    </a:lnTo>
                    <a:lnTo>
                      <a:pt x="24" y="622"/>
                    </a:lnTo>
                    <a:lnTo>
                      <a:pt x="24" y="622"/>
                    </a:lnTo>
                    <a:lnTo>
                      <a:pt x="22" y="624"/>
                    </a:lnTo>
                    <a:lnTo>
                      <a:pt x="22" y="624"/>
                    </a:lnTo>
                    <a:lnTo>
                      <a:pt x="22" y="624"/>
                    </a:lnTo>
                    <a:lnTo>
                      <a:pt x="20" y="624"/>
                    </a:lnTo>
                    <a:lnTo>
                      <a:pt x="20" y="624"/>
                    </a:lnTo>
                    <a:lnTo>
                      <a:pt x="20" y="624"/>
                    </a:lnTo>
                    <a:lnTo>
                      <a:pt x="20" y="624"/>
                    </a:lnTo>
                    <a:lnTo>
                      <a:pt x="20" y="624"/>
                    </a:lnTo>
                    <a:lnTo>
                      <a:pt x="18" y="624"/>
                    </a:lnTo>
                    <a:lnTo>
                      <a:pt x="18" y="624"/>
                    </a:lnTo>
                    <a:lnTo>
                      <a:pt x="18" y="624"/>
                    </a:lnTo>
                    <a:lnTo>
                      <a:pt x="18" y="624"/>
                    </a:lnTo>
                    <a:lnTo>
                      <a:pt x="17" y="622"/>
                    </a:lnTo>
                    <a:lnTo>
                      <a:pt x="17" y="622"/>
                    </a:lnTo>
                    <a:lnTo>
                      <a:pt x="17" y="621"/>
                    </a:lnTo>
                    <a:lnTo>
                      <a:pt x="17" y="619"/>
                    </a:lnTo>
                    <a:lnTo>
                      <a:pt x="18" y="617"/>
                    </a:lnTo>
                    <a:lnTo>
                      <a:pt x="20" y="615"/>
                    </a:lnTo>
                    <a:lnTo>
                      <a:pt x="20" y="613"/>
                    </a:lnTo>
                    <a:lnTo>
                      <a:pt x="20" y="613"/>
                    </a:lnTo>
                    <a:lnTo>
                      <a:pt x="20" y="613"/>
                    </a:lnTo>
                    <a:lnTo>
                      <a:pt x="20" y="613"/>
                    </a:lnTo>
                    <a:lnTo>
                      <a:pt x="20" y="613"/>
                    </a:lnTo>
                    <a:lnTo>
                      <a:pt x="18" y="612"/>
                    </a:lnTo>
                    <a:lnTo>
                      <a:pt x="17" y="608"/>
                    </a:lnTo>
                    <a:lnTo>
                      <a:pt x="15" y="608"/>
                    </a:lnTo>
                    <a:lnTo>
                      <a:pt x="15" y="606"/>
                    </a:lnTo>
                    <a:lnTo>
                      <a:pt x="15" y="604"/>
                    </a:lnTo>
                    <a:lnTo>
                      <a:pt x="15" y="604"/>
                    </a:lnTo>
                    <a:lnTo>
                      <a:pt x="18" y="601"/>
                    </a:lnTo>
                    <a:lnTo>
                      <a:pt x="18" y="599"/>
                    </a:lnTo>
                    <a:lnTo>
                      <a:pt x="18" y="599"/>
                    </a:lnTo>
                    <a:lnTo>
                      <a:pt x="18" y="599"/>
                    </a:lnTo>
                    <a:lnTo>
                      <a:pt x="18" y="599"/>
                    </a:lnTo>
                    <a:lnTo>
                      <a:pt x="18" y="597"/>
                    </a:lnTo>
                    <a:lnTo>
                      <a:pt x="15" y="594"/>
                    </a:lnTo>
                    <a:lnTo>
                      <a:pt x="13" y="592"/>
                    </a:lnTo>
                    <a:lnTo>
                      <a:pt x="13" y="590"/>
                    </a:lnTo>
                    <a:lnTo>
                      <a:pt x="11" y="590"/>
                    </a:lnTo>
                    <a:lnTo>
                      <a:pt x="8" y="590"/>
                    </a:lnTo>
                    <a:lnTo>
                      <a:pt x="6" y="590"/>
                    </a:lnTo>
                    <a:lnTo>
                      <a:pt x="2" y="590"/>
                    </a:lnTo>
                    <a:lnTo>
                      <a:pt x="2" y="592"/>
                    </a:lnTo>
                    <a:lnTo>
                      <a:pt x="2" y="592"/>
                    </a:lnTo>
                    <a:lnTo>
                      <a:pt x="2" y="590"/>
                    </a:lnTo>
                    <a:lnTo>
                      <a:pt x="2" y="590"/>
                    </a:lnTo>
                    <a:lnTo>
                      <a:pt x="2" y="590"/>
                    </a:lnTo>
                    <a:lnTo>
                      <a:pt x="0" y="590"/>
                    </a:lnTo>
                    <a:lnTo>
                      <a:pt x="0" y="588"/>
                    </a:lnTo>
                    <a:lnTo>
                      <a:pt x="2" y="586"/>
                    </a:lnTo>
                    <a:lnTo>
                      <a:pt x="2" y="584"/>
                    </a:lnTo>
                    <a:lnTo>
                      <a:pt x="4" y="583"/>
                    </a:lnTo>
                    <a:lnTo>
                      <a:pt x="6" y="583"/>
                    </a:lnTo>
                    <a:lnTo>
                      <a:pt x="11" y="581"/>
                    </a:lnTo>
                    <a:lnTo>
                      <a:pt x="15" y="579"/>
                    </a:lnTo>
                    <a:lnTo>
                      <a:pt x="15" y="579"/>
                    </a:lnTo>
                    <a:lnTo>
                      <a:pt x="17" y="579"/>
                    </a:lnTo>
                    <a:lnTo>
                      <a:pt x="17" y="579"/>
                    </a:lnTo>
                    <a:lnTo>
                      <a:pt x="17" y="581"/>
                    </a:lnTo>
                    <a:lnTo>
                      <a:pt x="18" y="581"/>
                    </a:lnTo>
                    <a:lnTo>
                      <a:pt x="22" y="583"/>
                    </a:lnTo>
                    <a:lnTo>
                      <a:pt x="24" y="584"/>
                    </a:lnTo>
                    <a:lnTo>
                      <a:pt x="24" y="584"/>
                    </a:lnTo>
                    <a:lnTo>
                      <a:pt x="26" y="586"/>
                    </a:lnTo>
                    <a:lnTo>
                      <a:pt x="28" y="588"/>
                    </a:lnTo>
                    <a:lnTo>
                      <a:pt x="28" y="590"/>
                    </a:lnTo>
                    <a:lnTo>
                      <a:pt x="29" y="592"/>
                    </a:lnTo>
                    <a:lnTo>
                      <a:pt x="29" y="592"/>
                    </a:lnTo>
                    <a:lnTo>
                      <a:pt x="31" y="592"/>
                    </a:lnTo>
                    <a:lnTo>
                      <a:pt x="33" y="592"/>
                    </a:lnTo>
                    <a:lnTo>
                      <a:pt x="35" y="592"/>
                    </a:lnTo>
                    <a:lnTo>
                      <a:pt x="35" y="592"/>
                    </a:lnTo>
                    <a:lnTo>
                      <a:pt x="35" y="590"/>
                    </a:lnTo>
                    <a:lnTo>
                      <a:pt x="35" y="590"/>
                    </a:lnTo>
                    <a:lnTo>
                      <a:pt x="37" y="586"/>
                    </a:lnTo>
                    <a:lnTo>
                      <a:pt x="37" y="586"/>
                    </a:lnTo>
                    <a:lnTo>
                      <a:pt x="37" y="584"/>
                    </a:lnTo>
                    <a:lnTo>
                      <a:pt x="38" y="583"/>
                    </a:lnTo>
                    <a:lnTo>
                      <a:pt x="38" y="583"/>
                    </a:lnTo>
                    <a:lnTo>
                      <a:pt x="40" y="579"/>
                    </a:lnTo>
                    <a:lnTo>
                      <a:pt x="40" y="579"/>
                    </a:lnTo>
                    <a:lnTo>
                      <a:pt x="40" y="579"/>
                    </a:lnTo>
                    <a:lnTo>
                      <a:pt x="42" y="579"/>
                    </a:lnTo>
                    <a:lnTo>
                      <a:pt x="42" y="579"/>
                    </a:lnTo>
                    <a:lnTo>
                      <a:pt x="44" y="579"/>
                    </a:lnTo>
                    <a:lnTo>
                      <a:pt x="44" y="579"/>
                    </a:lnTo>
                    <a:lnTo>
                      <a:pt x="44" y="579"/>
                    </a:lnTo>
                    <a:lnTo>
                      <a:pt x="44" y="579"/>
                    </a:lnTo>
                    <a:lnTo>
                      <a:pt x="44" y="579"/>
                    </a:lnTo>
                    <a:lnTo>
                      <a:pt x="44" y="581"/>
                    </a:lnTo>
                    <a:lnTo>
                      <a:pt x="44" y="581"/>
                    </a:lnTo>
                    <a:lnTo>
                      <a:pt x="44" y="581"/>
                    </a:lnTo>
                    <a:lnTo>
                      <a:pt x="44" y="581"/>
                    </a:lnTo>
                    <a:lnTo>
                      <a:pt x="46" y="581"/>
                    </a:lnTo>
                    <a:lnTo>
                      <a:pt x="49" y="581"/>
                    </a:lnTo>
                    <a:lnTo>
                      <a:pt x="51" y="581"/>
                    </a:lnTo>
                    <a:lnTo>
                      <a:pt x="53" y="581"/>
                    </a:lnTo>
                    <a:lnTo>
                      <a:pt x="53" y="581"/>
                    </a:lnTo>
                    <a:lnTo>
                      <a:pt x="53" y="581"/>
                    </a:lnTo>
                    <a:lnTo>
                      <a:pt x="53" y="581"/>
                    </a:lnTo>
                    <a:lnTo>
                      <a:pt x="55" y="581"/>
                    </a:lnTo>
                    <a:lnTo>
                      <a:pt x="55" y="579"/>
                    </a:lnTo>
                    <a:lnTo>
                      <a:pt x="55" y="579"/>
                    </a:lnTo>
                    <a:lnTo>
                      <a:pt x="55" y="579"/>
                    </a:lnTo>
                    <a:lnTo>
                      <a:pt x="56" y="577"/>
                    </a:lnTo>
                    <a:lnTo>
                      <a:pt x="56" y="577"/>
                    </a:lnTo>
                    <a:lnTo>
                      <a:pt x="56" y="574"/>
                    </a:lnTo>
                    <a:lnTo>
                      <a:pt x="58" y="572"/>
                    </a:lnTo>
                    <a:lnTo>
                      <a:pt x="58" y="572"/>
                    </a:lnTo>
                    <a:lnTo>
                      <a:pt x="58" y="572"/>
                    </a:lnTo>
                    <a:lnTo>
                      <a:pt x="58" y="572"/>
                    </a:lnTo>
                    <a:lnTo>
                      <a:pt x="56" y="572"/>
                    </a:lnTo>
                    <a:lnTo>
                      <a:pt x="56" y="570"/>
                    </a:lnTo>
                    <a:lnTo>
                      <a:pt x="55" y="570"/>
                    </a:lnTo>
                    <a:lnTo>
                      <a:pt x="55" y="568"/>
                    </a:lnTo>
                    <a:lnTo>
                      <a:pt x="55" y="568"/>
                    </a:lnTo>
                    <a:lnTo>
                      <a:pt x="55" y="566"/>
                    </a:lnTo>
                    <a:lnTo>
                      <a:pt x="55" y="566"/>
                    </a:lnTo>
                    <a:lnTo>
                      <a:pt x="55" y="565"/>
                    </a:lnTo>
                    <a:lnTo>
                      <a:pt x="55" y="565"/>
                    </a:lnTo>
                    <a:lnTo>
                      <a:pt x="56" y="563"/>
                    </a:lnTo>
                    <a:lnTo>
                      <a:pt x="56" y="563"/>
                    </a:lnTo>
                    <a:lnTo>
                      <a:pt x="56" y="563"/>
                    </a:lnTo>
                    <a:lnTo>
                      <a:pt x="56" y="563"/>
                    </a:lnTo>
                    <a:lnTo>
                      <a:pt x="56" y="563"/>
                    </a:lnTo>
                    <a:lnTo>
                      <a:pt x="56" y="561"/>
                    </a:lnTo>
                    <a:lnTo>
                      <a:pt x="56" y="561"/>
                    </a:lnTo>
                    <a:lnTo>
                      <a:pt x="55" y="561"/>
                    </a:lnTo>
                    <a:lnTo>
                      <a:pt x="53" y="559"/>
                    </a:lnTo>
                    <a:lnTo>
                      <a:pt x="53" y="559"/>
                    </a:lnTo>
                    <a:lnTo>
                      <a:pt x="51" y="557"/>
                    </a:lnTo>
                    <a:lnTo>
                      <a:pt x="46" y="559"/>
                    </a:lnTo>
                    <a:lnTo>
                      <a:pt x="44" y="557"/>
                    </a:lnTo>
                    <a:lnTo>
                      <a:pt x="42" y="557"/>
                    </a:lnTo>
                    <a:lnTo>
                      <a:pt x="42" y="557"/>
                    </a:lnTo>
                    <a:lnTo>
                      <a:pt x="40" y="556"/>
                    </a:lnTo>
                    <a:lnTo>
                      <a:pt x="37" y="550"/>
                    </a:lnTo>
                    <a:lnTo>
                      <a:pt x="35" y="548"/>
                    </a:lnTo>
                    <a:lnTo>
                      <a:pt x="35" y="546"/>
                    </a:lnTo>
                    <a:lnTo>
                      <a:pt x="33" y="546"/>
                    </a:lnTo>
                    <a:lnTo>
                      <a:pt x="31" y="546"/>
                    </a:lnTo>
                    <a:lnTo>
                      <a:pt x="31" y="546"/>
                    </a:lnTo>
                    <a:lnTo>
                      <a:pt x="29" y="548"/>
                    </a:lnTo>
                    <a:lnTo>
                      <a:pt x="24" y="554"/>
                    </a:lnTo>
                    <a:lnTo>
                      <a:pt x="24" y="556"/>
                    </a:lnTo>
                    <a:lnTo>
                      <a:pt x="22" y="556"/>
                    </a:lnTo>
                    <a:lnTo>
                      <a:pt x="22" y="556"/>
                    </a:lnTo>
                    <a:lnTo>
                      <a:pt x="20" y="554"/>
                    </a:lnTo>
                    <a:lnTo>
                      <a:pt x="20" y="554"/>
                    </a:lnTo>
                    <a:lnTo>
                      <a:pt x="20" y="552"/>
                    </a:lnTo>
                    <a:lnTo>
                      <a:pt x="20" y="550"/>
                    </a:lnTo>
                    <a:lnTo>
                      <a:pt x="22" y="548"/>
                    </a:lnTo>
                    <a:lnTo>
                      <a:pt x="22" y="546"/>
                    </a:lnTo>
                    <a:lnTo>
                      <a:pt x="20" y="546"/>
                    </a:lnTo>
                    <a:lnTo>
                      <a:pt x="20" y="546"/>
                    </a:lnTo>
                    <a:lnTo>
                      <a:pt x="17" y="546"/>
                    </a:lnTo>
                    <a:lnTo>
                      <a:pt x="17" y="546"/>
                    </a:lnTo>
                    <a:lnTo>
                      <a:pt x="13" y="546"/>
                    </a:lnTo>
                    <a:lnTo>
                      <a:pt x="11" y="546"/>
                    </a:lnTo>
                    <a:lnTo>
                      <a:pt x="11" y="548"/>
                    </a:lnTo>
                    <a:lnTo>
                      <a:pt x="9" y="546"/>
                    </a:lnTo>
                    <a:lnTo>
                      <a:pt x="9" y="546"/>
                    </a:lnTo>
                    <a:lnTo>
                      <a:pt x="8" y="546"/>
                    </a:lnTo>
                    <a:lnTo>
                      <a:pt x="8" y="545"/>
                    </a:lnTo>
                    <a:lnTo>
                      <a:pt x="8" y="543"/>
                    </a:lnTo>
                    <a:lnTo>
                      <a:pt x="8" y="541"/>
                    </a:lnTo>
                    <a:lnTo>
                      <a:pt x="6" y="537"/>
                    </a:lnTo>
                    <a:lnTo>
                      <a:pt x="6" y="534"/>
                    </a:lnTo>
                    <a:lnTo>
                      <a:pt x="4" y="532"/>
                    </a:lnTo>
                    <a:lnTo>
                      <a:pt x="4" y="530"/>
                    </a:lnTo>
                    <a:lnTo>
                      <a:pt x="4" y="530"/>
                    </a:lnTo>
                    <a:lnTo>
                      <a:pt x="4" y="530"/>
                    </a:lnTo>
                    <a:lnTo>
                      <a:pt x="6" y="530"/>
                    </a:lnTo>
                    <a:lnTo>
                      <a:pt x="8" y="530"/>
                    </a:lnTo>
                    <a:lnTo>
                      <a:pt x="9" y="530"/>
                    </a:lnTo>
                    <a:lnTo>
                      <a:pt x="13" y="528"/>
                    </a:lnTo>
                    <a:lnTo>
                      <a:pt x="15" y="527"/>
                    </a:lnTo>
                    <a:lnTo>
                      <a:pt x="15" y="527"/>
                    </a:lnTo>
                    <a:lnTo>
                      <a:pt x="15" y="527"/>
                    </a:lnTo>
                    <a:lnTo>
                      <a:pt x="15" y="527"/>
                    </a:lnTo>
                    <a:lnTo>
                      <a:pt x="15" y="525"/>
                    </a:lnTo>
                    <a:lnTo>
                      <a:pt x="17" y="525"/>
                    </a:lnTo>
                    <a:lnTo>
                      <a:pt x="18" y="525"/>
                    </a:lnTo>
                    <a:lnTo>
                      <a:pt x="20" y="525"/>
                    </a:lnTo>
                    <a:lnTo>
                      <a:pt x="20" y="525"/>
                    </a:lnTo>
                    <a:lnTo>
                      <a:pt x="22" y="528"/>
                    </a:lnTo>
                    <a:lnTo>
                      <a:pt x="22" y="528"/>
                    </a:lnTo>
                    <a:lnTo>
                      <a:pt x="22" y="530"/>
                    </a:lnTo>
                    <a:lnTo>
                      <a:pt x="24" y="532"/>
                    </a:lnTo>
                    <a:lnTo>
                      <a:pt x="26" y="534"/>
                    </a:lnTo>
                    <a:lnTo>
                      <a:pt x="28" y="536"/>
                    </a:lnTo>
                    <a:lnTo>
                      <a:pt x="29" y="536"/>
                    </a:lnTo>
                    <a:lnTo>
                      <a:pt x="31" y="536"/>
                    </a:lnTo>
                    <a:lnTo>
                      <a:pt x="31" y="534"/>
                    </a:lnTo>
                    <a:lnTo>
                      <a:pt x="35" y="532"/>
                    </a:lnTo>
                    <a:lnTo>
                      <a:pt x="35" y="532"/>
                    </a:lnTo>
                    <a:lnTo>
                      <a:pt x="37" y="532"/>
                    </a:lnTo>
                    <a:lnTo>
                      <a:pt x="38" y="532"/>
                    </a:lnTo>
                    <a:lnTo>
                      <a:pt x="40" y="530"/>
                    </a:lnTo>
                    <a:lnTo>
                      <a:pt x="42" y="530"/>
                    </a:lnTo>
                    <a:lnTo>
                      <a:pt x="46" y="530"/>
                    </a:lnTo>
                    <a:lnTo>
                      <a:pt x="46" y="530"/>
                    </a:lnTo>
                    <a:lnTo>
                      <a:pt x="47" y="530"/>
                    </a:lnTo>
                    <a:lnTo>
                      <a:pt x="51" y="528"/>
                    </a:lnTo>
                    <a:lnTo>
                      <a:pt x="51" y="528"/>
                    </a:lnTo>
                    <a:lnTo>
                      <a:pt x="53" y="527"/>
                    </a:lnTo>
                    <a:lnTo>
                      <a:pt x="55" y="523"/>
                    </a:lnTo>
                    <a:lnTo>
                      <a:pt x="55" y="523"/>
                    </a:lnTo>
                    <a:lnTo>
                      <a:pt x="55" y="523"/>
                    </a:lnTo>
                    <a:lnTo>
                      <a:pt x="55" y="521"/>
                    </a:lnTo>
                    <a:lnTo>
                      <a:pt x="55" y="521"/>
                    </a:lnTo>
                    <a:lnTo>
                      <a:pt x="56" y="521"/>
                    </a:lnTo>
                    <a:lnTo>
                      <a:pt x="56" y="521"/>
                    </a:lnTo>
                    <a:lnTo>
                      <a:pt x="56" y="519"/>
                    </a:lnTo>
                    <a:lnTo>
                      <a:pt x="56" y="518"/>
                    </a:lnTo>
                    <a:lnTo>
                      <a:pt x="56" y="518"/>
                    </a:lnTo>
                    <a:lnTo>
                      <a:pt x="56" y="514"/>
                    </a:lnTo>
                    <a:lnTo>
                      <a:pt x="55" y="512"/>
                    </a:lnTo>
                    <a:lnTo>
                      <a:pt x="55" y="510"/>
                    </a:lnTo>
                    <a:lnTo>
                      <a:pt x="53" y="509"/>
                    </a:lnTo>
                    <a:lnTo>
                      <a:pt x="51" y="509"/>
                    </a:lnTo>
                    <a:lnTo>
                      <a:pt x="49" y="509"/>
                    </a:lnTo>
                    <a:lnTo>
                      <a:pt x="47" y="507"/>
                    </a:lnTo>
                    <a:lnTo>
                      <a:pt x="47" y="507"/>
                    </a:lnTo>
                    <a:lnTo>
                      <a:pt x="47" y="505"/>
                    </a:lnTo>
                    <a:lnTo>
                      <a:pt x="47" y="503"/>
                    </a:lnTo>
                    <a:lnTo>
                      <a:pt x="49" y="503"/>
                    </a:lnTo>
                    <a:lnTo>
                      <a:pt x="49" y="503"/>
                    </a:lnTo>
                    <a:lnTo>
                      <a:pt x="53" y="501"/>
                    </a:lnTo>
                    <a:lnTo>
                      <a:pt x="55" y="501"/>
                    </a:lnTo>
                    <a:lnTo>
                      <a:pt x="55" y="501"/>
                    </a:lnTo>
                    <a:lnTo>
                      <a:pt x="56" y="501"/>
                    </a:lnTo>
                    <a:lnTo>
                      <a:pt x="56" y="501"/>
                    </a:lnTo>
                    <a:lnTo>
                      <a:pt x="56" y="501"/>
                    </a:lnTo>
                    <a:lnTo>
                      <a:pt x="58" y="503"/>
                    </a:lnTo>
                    <a:lnTo>
                      <a:pt x="58" y="505"/>
                    </a:lnTo>
                    <a:lnTo>
                      <a:pt x="62" y="505"/>
                    </a:lnTo>
                    <a:lnTo>
                      <a:pt x="64" y="505"/>
                    </a:lnTo>
                    <a:lnTo>
                      <a:pt x="66" y="505"/>
                    </a:lnTo>
                    <a:lnTo>
                      <a:pt x="66" y="505"/>
                    </a:lnTo>
                    <a:lnTo>
                      <a:pt x="66" y="503"/>
                    </a:lnTo>
                    <a:lnTo>
                      <a:pt x="66" y="503"/>
                    </a:lnTo>
                    <a:lnTo>
                      <a:pt x="66" y="503"/>
                    </a:lnTo>
                    <a:lnTo>
                      <a:pt x="66" y="503"/>
                    </a:lnTo>
                    <a:lnTo>
                      <a:pt x="66" y="501"/>
                    </a:lnTo>
                    <a:lnTo>
                      <a:pt x="66" y="499"/>
                    </a:lnTo>
                    <a:lnTo>
                      <a:pt x="66" y="498"/>
                    </a:lnTo>
                    <a:lnTo>
                      <a:pt x="66" y="498"/>
                    </a:lnTo>
                    <a:lnTo>
                      <a:pt x="67" y="498"/>
                    </a:lnTo>
                    <a:lnTo>
                      <a:pt x="69" y="499"/>
                    </a:lnTo>
                    <a:lnTo>
                      <a:pt x="71" y="499"/>
                    </a:lnTo>
                    <a:lnTo>
                      <a:pt x="71" y="499"/>
                    </a:lnTo>
                    <a:lnTo>
                      <a:pt x="73" y="499"/>
                    </a:lnTo>
                    <a:lnTo>
                      <a:pt x="75" y="499"/>
                    </a:lnTo>
                    <a:lnTo>
                      <a:pt x="75" y="498"/>
                    </a:lnTo>
                    <a:lnTo>
                      <a:pt x="75" y="498"/>
                    </a:lnTo>
                    <a:lnTo>
                      <a:pt x="75" y="498"/>
                    </a:lnTo>
                    <a:lnTo>
                      <a:pt x="75" y="496"/>
                    </a:lnTo>
                    <a:lnTo>
                      <a:pt x="75" y="496"/>
                    </a:lnTo>
                    <a:lnTo>
                      <a:pt x="75" y="494"/>
                    </a:lnTo>
                    <a:lnTo>
                      <a:pt x="75" y="494"/>
                    </a:lnTo>
                    <a:lnTo>
                      <a:pt x="75" y="494"/>
                    </a:lnTo>
                    <a:lnTo>
                      <a:pt x="73" y="494"/>
                    </a:lnTo>
                    <a:lnTo>
                      <a:pt x="73" y="492"/>
                    </a:lnTo>
                    <a:lnTo>
                      <a:pt x="71" y="492"/>
                    </a:lnTo>
                    <a:lnTo>
                      <a:pt x="69" y="490"/>
                    </a:lnTo>
                    <a:lnTo>
                      <a:pt x="66" y="489"/>
                    </a:lnTo>
                    <a:lnTo>
                      <a:pt x="66" y="489"/>
                    </a:lnTo>
                    <a:lnTo>
                      <a:pt x="64" y="487"/>
                    </a:lnTo>
                    <a:lnTo>
                      <a:pt x="64" y="487"/>
                    </a:lnTo>
                    <a:lnTo>
                      <a:pt x="64" y="485"/>
                    </a:lnTo>
                    <a:lnTo>
                      <a:pt x="66" y="481"/>
                    </a:lnTo>
                    <a:lnTo>
                      <a:pt x="66" y="480"/>
                    </a:lnTo>
                    <a:lnTo>
                      <a:pt x="66" y="478"/>
                    </a:lnTo>
                    <a:lnTo>
                      <a:pt x="66" y="474"/>
                    </a:lnTo>
                    <a:lnTo>
                      <a:pt x="67" y="472"/>
                    </a:lnTo>
                    <a:lnTo>
                      <a:pt x="67" y="469"/>
                    </a:lnTo>
                    <a:lnTo>
                      <a:pt x="69" y="469"/>
                    </a:lnTo>
                    <a:lnTo>
                      <a:pt x="71" y="467"/>
                    </a:lnTo>
                    <a:lnTo>
                      <a:pt x="73" y="467"/>
                    </a:lnTo>
                    <a:lnTo>
                      <a:pt x="75" y="467"/>
                    </a:lnTo>
                    <a:lnTo>
                      <a:pt x="76" y="469"/>
                    </a:lnTo>
                    <a:lnTo>
                      <a:pt x="78" y="469"/>
                    </a:lnTo>
                    <a:lnTo>
                      <a:pt x="80" y="471"/>
                    </a:lnTo>
                    <a:lnTo>
                      <a:pt x="82" y="471"/>
                    </a:lnTo>
                    <a:lnTo>
                      <a:pt x="82" y="471"/>
                    </a:lnTo>
                    <a:lnTo>
                      <a:pt x="84" y="472"/>
                    </a:lnTo>
                    <a:lnTo>
                      <a:pt x="85" y="472"/>
                    </a:lnTo>
                    <a:lnTo>
                      <a:pt x="85" y="472"/>
                    </a:lnTo>
                    <a:lnTo>
                      <a:pt x="87" y="472"/>
                    </a:lnTo>
                    <a:lnTo>
                      <a:pt x="91" y="474"/>
                    </a:lnTo>
                    <a:lnTo>
                      <a:pt x="91" y="474"/>
                    </a:lnTo>
                    <a:lnTo>
                      <a:pt x="91" y="474"/>
                    </a:lnTo>
                    <a:lnTo>
                      <a:pt x="93" y="474"/>
                    </a:lnTo>
                    <a:lnTo>
                      <a:pt x="93" y="474"/>
                    </a:lnTo>
                    <a:lnTo>
                      <a:pt x="94" y="474"/>
                    </a:lnTo>
                    <a:lnTo>
                      <a:pt x="94" y="474"/>
                    </a:lnTo>
                    <a:lnTo>
                      <a:pt x="94" y="476"/>
                    </a:lnTo>
                    <a:lnTo>
                      <a:pt x="96" y="476"/>
                    </a:lnTo>
                    <a:lnTo>
                      <a:pt x="96" y="478"/>
                    </a:lnTo>
                    <a:lnTo>
                      <a:pt x="98" y="478"/>
                    </a:lnTo>
                    <a:lnTo>
                      <a:pt x="98" y="478"/>
                    </a:lnTo>
                    <a:lnTo>
                      <a:pt x="100" y="480"/>
                    </a:lnTo>
                    <a:lnTo>
                      <a:pt x="100" y="480"/>
                    </a:lnTo>
                    <a:lnTo>
                      <a:pt x="103" y="480"/>
                    </a:lnTo>
                    <a:lnTo>
                      <a:pt x="105" y="480"/>
                    </a:lnTo>
                    <a:lnTo>
                      <a:pt x="105" y="480"/>
                    </a:lnTo>
                    <a:lnTo>
                      <a:pt x="105" y="480"/>
                    </a:lnTo>
                    <a:lnTo>
                      <a:pt x="107" y="480"/>
                    </a:lnTo>
                    <a:lnTo>
                      <a:pt x="107" y="480"/>
                    </a:lnTo>
                    <a:lnTo>
                      <a:pt x="111" y="480"/>
                    </a:lnTo>
                    <a:lnTo>
                      <a:pt x="111" y="480"/>
                    </a:lnTo>
                    <a:lnTo>
                      <a:pt x="113" y="480"/>
                    </a:lnTo>
                    <a:lnTo>
                      <a:pt x="114" y="476"/>
                    </a:lnTo>
                    <a:lnTo>
                      <a:pt x="114" y="476"/>
                    </a:lnTo>
                    <a:lnTo>
                      <a:pt x="114" y="474"/>
                    </a:lnTo>
                    <a:lnTo>
                      <a:pt x="116" y="474"/>
                    </a:lnTo>
                    <a:lnTo>
                      <a:pt x="116" y="472"/>
                    </a:lnTo>
                    <a:lnTo>
                      <a:pt x="118" y="469"/>
                    </a:lnTo>
                    <a:lnTo>
                      <a:pt x="118" y="467"/>
                    </a:lnTo>
                    <a:lnTo>
                      <a:pt x="118" y="461"/>
                    </a:lnTo>
                    <a:lnTo>
                      <a:pt x="118" y="461"/>
                    </a:lnTo>
                    <a:lnTo>
                      <a:pt x="118" y="461"/>
                    </a:lnTo>
                    <a:lnTo>
                      <a:pt x="118" y="460"/>
                    </a:lnTo>
                    <a:lnTo>
                      <a:pt x="116" y="460"/>
                    </a:lnTo>
                    <a:lnTo>
                      <a:pt x="114" y="458"/>
                    </a:lnTo>
                    <a:lnTo>
                      <a:pt x="114" y="458"/>
                    </a:lnTo>
                    <a:lnTo>
                      <a:pt x="114" y="458"/>
                    </a:lnTo>
                    <a:lnTo>
                      <a:pt x="114" y="456"/>
                    </a:lnTo>
                    <a:lnTo>
                      <a:pt x="116" y="454"/>
                    </a:lnTo>
                    <a:lnTo>
                      <a:pt x="118" y="451"/>
                    </a:lnTo>
                    <a:lnTo>
                      <a:pt x="118" y="449"/>
                    </a:lnTo>
                    <a:lnTo>
                      <a:pt x="118" y="449"/>
                    </a:lnTo>
                    <a:lnTo>
                      <a:pt x="116" y="449"/>
                    </a:lnTo>
                    <a:lnTo>
                      <a:pt x="116" y="449"/>
                    </a:lnTo>
                    <a:lnTo>
                      <a:pt x="114" y="449"/>
                    </a:lnTo>
                    <a:lnTo>
                      <a:pt x="113" y="449"/>
                    </a:lnTo>
                    <a:lnTo>
                      <a:pt x="113" y="449"/>
                    </a:lnTo>
                    <a:lnTo>
                      <a:pt x="111" y="449"/>
                    </a:lnTo>
                    <a:lnTo>
                      <a:pt x="111" y="449"/>
                    </a:lnTo>
                    <a:lnTo>
                      <a:pt x="109" y="449"/>
                    </a:lnTo>
                    <a:lnTo>
                      <a:pt x="109" y="449"/>
                    </a:lnTo>
                    <a:lnTo>
                      <a:pt x="107" y="449"/>
                    </a:lnTo>
                    <a:lnTo>
                      <a:pt x="107" y="447"/>
                    </a:lnTo>
                    <a:lnTo>
                      <a:pt x="107" y="445"/>
                    </a:lnTo>
                    <a:lnTo>
                      <a:pt x="107" y="445"/>
                    </a:lnTo>
                    <a:lnTo>
                      <a:pt x="105" y="443"/>
                    </a:lnTo>
                    <a:lnTo>
                      <a:pt x="105" y="442"/>
                    </a:lnTo>
                    <a:lnTo>
                      <a:pt x="103" y="438"/>
                    </a:lnTo>
                    <a:lnTo>
                      <a:pt x="103" y="436"/>
                    </a:lnTo>
                    <a:lnTo>
                      <a:pt x="103" y="436"/>
                    </a:lnTo>
                    <a:lnTo>
                      <a:pt x="103" y="434"/>
                    </a:lnTo>
                    <a:lnTo>
                      <a:pt x="103" y="434"/>
                    </a:lnTo>
                    <a:lnTo>
                      <a:pt x="103" y="434"/>
                    </a:lnTo>
                    <a:lnTo>
                      <a:pt x="105" y="434"/>
                    </a:lnTo>
                    <a:lnTo>
                      <a:pt x="107" y="434"/>
                    </a:lnTo>
                    <a:lnTo>
                      <a:pt x="107" y="434"/>
                    </a:lnTo>
                    <a:lnTo>
                      <a:pt x="109" y="434"/>
                    </a:lnTo>
                    <a:lnTo>
                      <a:pt x="113" y="436"/>
                    </a:lnTo>
                    <a:lnTo>
                      <a:pt x="114" y="436"/>
                    </a:lnTo>
                    <a:lnTo>
                      <a:pt x="116" y="436"/>
                    </a:lnTo>
                    <a:lnTo>
                      <a:pt x="118" y="436"/>
                    </a:lnTo>
                    <a:lnTo>
                      <a:pt x="118" y="436"/>
                    </a:lnTo>
                    <a:lnTo>
                      <a:pt x="120" y="433"/>
                    </a:lnTo>
                    <a:lnTo>
                      <a:pt x="122" y="431"/>
                    </a:lnTo>
                    <a:lnTo>
                      <a:pt x="122" y="431"/>
                    </a:lnTo>
                    <a:lnTo>
                      <a:pt x="123" y="429"/>
                    </a:lnTo>
                    <a:lnTo>
                      <a:pt x="125" y="427"/>
                    </a:lnTo>
                    <a:lnTo>
                      <a:pt x="127" y="425"/>
                    </a:lnTo>
                    <a:lnTo>
                      <a:pt x="127" y="423"/>
                    </a:lnTo>
                    <a:lnTo>
                      <a:pt x="129" y="423"/>
                    </a:lnTo>
                    <a:lnTo>
                      <a:pt x="129" y="423"/>
                    </a:lnTo>
                    <a:lnTo>
                      <a:pt x="129" y="422"/>
                    </a:lnTo>
                    <a:lnTo>
                      <a:pt x="129" y="418"/>
                    </a:lnTo>
                    <a:lnTo>
                      <a:pt x="129" y="416"/>
                    </a:lnTo>
                    <a:lnTo>
                      <a:pt x="129" y="416"/>
                    </a:lnTo>
                    <a:lnTo>
                      <a:pt x="131" y="414"/>
                    </a:lnTo>
                    <a:lnTo>
                      <a:pt x="131" y="413"/>
                    </a:lnTo>
                    <a:lnTo>
                      <a:pt x="131" y="413"/>
                    </a:lnTo>
                    <a:lnTo>
                      <a:pt x="131" y="413"/>
                    </a:lnTo>
                    <a:lnTo>
                      <a:pt x="131" y="411"/>
                    </a:lnTo>
                    <a:lnTo>
                      <a:pt x="131" y="411"/>
                    </a:lnTo>
                    <a:lnTo>
                      <a:pt x="129" y="411"/>
                    </a:lnTo>
                    <a:lnTo>
                      <a:pt x="129" y="411"/>
                    </a:lnTo>
                    <a:lnTo>
                      <a:pt x="127" y="409"/>
                    </a:lnTo>
                    <a:lnTo>
                      <a:pt x="125" y="409"/>
                    </a:lnTo>
                    <a:lnTo>
                      <a:pt x="123" y="407"/>
                    </a:lnTo>
                    <a:lnTo>
                      <a:pt x="123" y="407"/>
                    </a:lnTo>
                    <a:lnTo>
                      <a:pt x="123" y="405"/>
                    </a:lnTo>
                    <a:lnTo>
                      <a:pt x="123" y="405"/>
                    </a:lnTo>
                    <a:lnTo>
                      <a:pt x="123" y="402"/>
                    </a:lnTo>
                    <a:lnTo>
                      <a:pt x="123" y="402"/>
                    </a:lnTo>
                    <a:lnTo>
                      <a:pt x="123" y="400"/>
                    </a:lnTo>
                    <a:lnTo>
                      <a:pt x="123" y="398"/>
                    </a:lnTo>
                    <a:lnTo>
                      <a:pt x="125" y="398"/>
                    </a:lnTo>
                    <a:lnTo>
                      <a:pt x="125" y="398"/>
                    </a:lnTo>
                    <a:lnTo>
                      <a:pt x="127" y="398"/>
                    </a:lnTo>
                    <a:lnTo>
                      <a:pt x="129" y="398"/>
                    </a:lnTo>
                    <a:lnTo>
                      <a:pt x="131" y="398"/>
                    </a:lnTo>
                    <a:lnTo>
                      <a:pt x="131" y="398"/>
                    </a:lnTo>
                    <a:lnTo>
                      <a:pt x="131" y="396"/>
                    </a:lnTo>
                    <a:lnTo>
                      <a:pt x="131" y="396"/>
                    </a:lnTo>
                    <a:lnTo>
                      <a:pt x="132" y="396"/>
                    </a:lnTo>
                    <a:lnTo>
                      <a:pt x="132" y="395"/>
                    </a:lnTo>
                    <a:lnTo>
                      <a:pt x="132" y="393"/>
                    </a:lnTo>
                    <a:lnTo>
                      <a:pt x="132" y="391"/>
                    </a:lnTo>
                    <a:lnTo>
                      <a:pt x="132" y="391"/>
                    </a:lnTo>
                    <a:lnTo>
                      <a:pt x="131" y="391"/>
                    </a:lnTo>
                    <a:lnTo>
                      <a:pt x="131" y="391"/>
                    </a:lnTo>
                    <a:lnTo>
                      <a:pt x="129" y="391"/>
                    </a:lnTo>
                    <a:lnTo>
                      <a:pt x="129" y="389"/>
                    </a:lnTo>
                    <a:lnTo>
                      <a:pt x="127" y="389"/>
                    </a:lnTo>
                    <a:lnTo>
                      <a:pt x="127" y="387"/>
                    </a:lnTo>
                    <a:lnTo>
                      <a:pt x="127" y="385"/>
                    </a:lnTo>
                    <a:lnTo>
                      <a:pt x="127" y="385"/>
                    </a:lnTo>
                    <a:lnTo>
                      <a:pt x="129" y="385"/>
                    </a:lnTo>
                    <a:lnTo>
                      <a:pt x="129" y="385"/>
                    </a:lnTo>
                    <a:lnTo>
                      <a:pt x="129" y="385"/>
                    </a:lnTo>
                    <a:lnTo>
                      <a:pt x="131" y="385"/>
                    </a:lnTo>
                    <a:lnTo>
                      <a:pt x="131" y="387"/>
                    </a:lnTo>
                    <a:lnTo>
                      <a:pt x="132" y="387"/>
                    </a:lnTo>
                    <a:lnTo>
                      <a:pt x="134" y="389"/>
                    </a:lnTo>
                    <a:lnTo>
                      <a:pt x="134" y="389"/>
                    </a:lnTo>
                    <a:lnTo>
                      <a:pt x="136" y="387"/>
                    </a:lnTo>
                    <a:lnTo>
                      <a:pt x="136" y="387"/>
                    </a:lnTo>
                    <a:lnTo>
                      <a:pt x="136" y="385"/>
                    </a:lnTo>
                    <a:lnTo>
                      <a:pt x="136" y="384"/>
                    </a:lnTo>
                    <a:lnTo>
                      <a:pt x="138" y="382"/>
                    </a:lnTo>
                    <a:lnTo>
                      <a:pt x="140" y="380"/>
                    </a:lnTo>
                    <a:lnTo>
                      <a:pt x="141" y="380"/>
                    </a:lnTo>
                    <a:lnTo>
                      <a:pt x="143" y="380"/>
                    </a:lnTo>
                    <a:lnTo>
                      <a:pt x="145" y="378"/>
                    </a:lnTo>
                    <a:lnTo>
                      <a:pt x="145" y="378"/>
                    </a:lnTo>
                    <a:lnTo>
                      <a:pt x="147" y="378"/>
                    </a:lnTo>
                    <a:lnTo>
                      <a:pt x="147" y="376"/>
                    </a:lnTo>
                    <a:lnTo>
                      <a:pt x="147" y="376"/>
                    </a:lnTo>
                    <a:lnTo>
                      <a:pt x="147" y="375"/>
                    </a:lnTo>
                    <a:lnTo>
                      <a:pt x="149" y="373"/>
                    </a:lnTo>
                    <a:lnTo>
                      <a:pt x="151" y="371"/>
                    </a:lnTo>
                    <a:lnTo>
                      <a:pt x="151" y="369"/>
                    </a:lnTo>
                    <a:lnTo>
                      <a:pt x="152" y="369"/>
                    </a:lnTo>
                    <a:lnTo>
                      <a:pt x="152" y="369"/>
                    </a:lnTo>
                    <a:lnTo>
                      <a:pt x="152" y="369"/>
                    </a:lnTo>
                    <a:lnTo>
                      <a:pt x="152" y="369"/>
                    </a:lnTo>
                    <a:lnTo>
                      <a:pt x="152" y="369"/>
                    </a:lnTo>
                    <a:lnTo>
                      <a:pt x="154" y="369"/>
                    </a:lnTo>
                    <a:lnTo>
                      <a:pt x="156" y="373"/>
                    </a:lnTo>
                    <a:lnTo>
                      <a:pt x="156" y="375"/>
                    </a:lnTo>
                    <a:lnTo>
                      <a:pt x="158" y="375"/>
                    </a:lnTo>
                    <a:lnTo>
                      <a:pt x="160" y="375"/>
                    </a:lnTo>
                    <a:lnTo>
                      <a:pt x="160" y="375"/>
                    </a:lnTo>
                    <a:lnTo>
                      <a:pt x="160" y="375"/>
                    </a:lnTo>
                    <a:lnTo>
                      <a:pt x="161" y="375"/>
                    </a:lnTo>
                    <a:lnTo>
                      <a:pt x="161" y="375"/>
                    </a:lnTo>
                    <a:lnTo>
                      <a:pt x="163" y="375"/>
                    </a:lnTo>
                    <a:lnTo>
                      <a:pt x="163" y="375"/>
                    </a:lnTo>
                    <a:lnTo>
                      <a:pt x="163" y="375"/>
                    </a:lnTo>
                    <a:lnTo>
                      <a:pt x="163" y="375"/>
                    </a:lnTo>
                    <a:lnTo>
                      <a:pt x="163" y="373"/>
                    </a:lnTo>
                    <a:lnTo>
                      <a:pt x="163" y="373"/>
                    </a:lnTo>
                    <a:lnTo>
                      <a:pt x="161" y="371"/>
                    </a:lnTo>
                    <a:lnTo>
                      <a:pt x="160" y="371"/>
                    </a:lnTo>
                    <a:lnTo>
                      <a:pt x="158" y="369"/>
                    </a:lnTo>
                    <a:lnTo>
                      <a:pt x="158" y="367"/>
                    </a:lnTo>
                    <a:lnTo>
                      <a:pt x="158" y="367"/>
                    </a:lnTo>
                    <a:lnTo>
                      <a:pt x="158" y="366"/>
                    </a:lnTo>
                    <a:lnTo>
                      <a:pt x="158" y="366"/>
                    </a:lnTo>
                    <a:lnTo>
                      <a:pt x="158" y="366"/>
                    </a:lnTo>
                    <a:lnTo>
                      <a:pt x="158" y="366"/>
                    </a:lnTo>
                    <a:lnTo>
                      <a:pt x="160" y="366"/>
                    </a:lnTo>
                    <a:lnTo>
                      <a:pt x="160" y="366"/>
                    </a:lnTo>
                    <a:lnTo>
                      <a:pt x="161" y="367"/>
                    </a:lnTo>
                    <a:lnTo>
                      <a:pt x="163" y="369"/>
                    </a:lnTo>
                    <a:lnTo>
                      <a:pt x="165" y="369"/>
                    </a:lnTo>
                    <a:lnTo>
                      <a:pt x="165" y="371"/>
                    </a:lnTo>
                    <a:lnTo>
                      <a:pt x="165" y="371"/>
                    </a:lnTo>
                    <a:lnTo>
                      <a:pt x="165" y="371"/>
                    </a:lnTo>
                    <a:lnTo>
                      <a:pt x="165" y="371"/>
                    </a:lnTo>
                    <a:lnTo>
                      <a:pt x="163" y="371"/>
                    </a:lnTo>
                    <a:lnTo>
                      <a:pt x="163" y="373"/>
                    </a:lnTo>
                    <a:lnTo>
                      <a:pt x="165" y="373"/>
                    </a:lnTo>
                    <a:lnTo>
                      <a:pt x="165" y="375"/>
                    </a:lnTo>
                    <a:lnTo>
                      <a:pt x="165" y="375"/>
                    </a:lnTo>
                    <a:lnTo>
                      <a:pt x="165" y="375"/>
                    </a:lnTo>
                    <a:lnTo>
                      <a:pt x="167" y="375"/>
                    </a:lnTo>
                    <a:lnTo>
                      <a:pt x="170" y="375"/>
                    </a:lnTo>
                    <a:lnTo>
                      <a:pt x="174" y="375"/>
                    </a:lnTo>
                    <a:lnTo>
                      <a:pt x="176" y="375"/>
                    </a:lnTo>
                    <a:lnTo>
                      <a:pt x="178" y="375"/>
                    </a:lnTo>
                    <a:lnTo>
                      <a:pt x="179" y="375"/>
                    </a:lnTo>
                    <a:lnTo>
                      <a:pt x="181" y="375"/>
                    </a:lnTo>
                    <a:lnTo>
                      <a:pt x="181" y="375"/>
                    </a:lnTo>
                    <a:lnTo>
                      <a:pt x="181" y="375"/>
                    </a:lnTo>
                    <a:lnTo>
                      <a:pt x="183" y="375"/>
                    </a:lnTo>
                    <a:lnTo>
                      <a:pt x="183" y="373"/>
                    </a:lnTo>
                    <a:lnTo>
                      <a:pt x="183" y="373"/>
                    </a:lnTo>
                    <a:lnTo>
                      <a:pt x="183" y="373"/>
                    </a:lnTo>
                    <a:lnTo>
                      <a:pt x="185" y="371"/>
                    </a:lnTo>
                    <a:lnTo>
                      <a:pt x="187" y="369"/>
                    </a:lnTo>
                    <a:lnTo>
                      <a:pt x="187" y="369"/>
                    </a:lnTo>
                    <a:lnTo>
                      <a:pt x="187" y="367"/>
                    </a:lnTo>
                    <a:lnTo>
                      <a:pt x="187" y="367"/>
                    </a:lnTo>
                    <a:lnTo>
                      <a:pt x="187" y="367"/>
                    </a:lnTo>
                    <a:lnTo>
                      <a:pt x="185" y="367"/>
                    </a:lnTo>
                    <a:lnTo>
                      <a:pt x="185" y="366"/>
                    </a:lnTo>
                    <a:lnTo>
                      <a:pt x="183" y="366"/>
                    </a:lnTo>
                    <a:lnTo>
                      <a:pt x="181" y="366"/>
                    </a:lnTo>
                    <a:lnTo>
                      <a:pt x="181" y="364"/>
                    </a:lnTo>
                    <a:lnTo>
                      <a:pt x="179" y="364"/>
                    </a:lnTo>
                    <a:lnTo>
                      <a:pt x="179" y="364"/>
                    </a:lnTo>
                    <a:lnTo>
                      <a:pt x="178" y="364"/>
                    </a:lnTo>
                    <a:lnTo>
                      <a:pt x="178" y="364"/>
                    </a:lnTo>
                    <a:lnTo>
                      <a:pt x="178" y="364"/>
                    </a:lnTo>
                    <a:lnTo>
                      <a:pt x="179" y="362"/>
                    </a:lnTo>
                    <a:lnTo>
                      <a:pt x="179" y="362"/>
                    </a:lnTo>
                    <a:lnTo>
                      <a:pt x="179" y="362"/>
                    </a:lnTo>
                    <a:lnTo>
                      <a:pt x="179" y="362"/>
                    </a:lnTo>
                    <a:lnTo>
                      <a:pt x="181" y="360"/>
                    </a:lnTo>
                    <a:lnTo>
                      <a:pt x="183" y="360"/>
                    </a:lnTo>
                    <a:lnTo>
                      <a:pt x="185" y="358"/>
                    </a:lnTo>
                    <a:lnTo>
                      <a:pt x="185" y="358"/>
                    </a:lnTo>
                    <a:lnTo>
                      <a:pt x="185" y="358"/>
                    </a:lnTo>
                    <a:lnTo>
                      <a:pt x="187" y="355"/>
                    </a:lnTo>
                    <a:lnTo>
                      <a:pt x="188" y="353"/>
                    </a:lnTo>
                    <a:lnTo>
                      <a:pt x="188" y="353"/>
                    </a:lnTo>
                    <a:lnTo>
                      <a:pt x="188" y="351"/>
                    </a:lnTo>
                    <a:lnTo>
                      <a:pt x="190" y="349"/>
                    </a:lnTo>
                    <a:lnTo>
                      <a:pt x="192" y="348"/>
                    </a:lnTo>
                    <a:lnTo>
                      <a:pt x="192" y="348"/>
                    </a:lnTo>
                    <a:lnTo>
                      <a:pt x="192" y="344"/>
                    </a:lnTo>
                    <a:lnTo>
                      <a:pt x="192" y="342"/>
                    </a:lnTo>
                    <a:lnTo>
                      <a:pt x="192" y="340"/>
                    </a:lnTo>
                    <a:lnTo>
                      <a:pt x="194" y="338"/>
                    </a:lnTo>
                    <a:lnTo>
                      <a:pt x="194" y="338"/>
                    </a:lnTo>
                    <a:lnTo>
                      <a:pt x="192" y="337"/>
                    </a:lnTo>
                    <a:lnTo>
                      <a:pt x="192" y="335"/>
                    </a:lnTo>
                    <a:lnTo>
                      <a:pt x="192" y="335"/>
                    </a:lnTo>
                    <a:lnTo>
                      <a:pt x="190" y="333"/>
                    </a:lnTo>
                    <a:lnTo>
                      <a:pt x="190" y="333"/>
                    </a:lnTo>
                    <a:lnTo>
                      <a:pt x="190" y="333"/>
                    </a:lnTo>
                    <a:lnTo>
                      <a:pt x="188" y="331"/>
                    </a:lnTo>
                    <a:lnTo>
                      <a:pt x="188" y="331"/>
                    </a:lnTo>
                    <a:lnTo>
                      <a:pt x="188" y="331"/>
                    </a:lnTo>
                    <a:lnTo>
                      <a:pt x="187" y="331"/>
                    </a:lnTo>
                    <a:lnTo>
                      <a:pt x="187" y="329"/>
                    </a:lnTo>
                    <a:lnTo>
                      <a:pt x="185" y="329"/>
                    </a:lnTo>
                    <a:lnTo>
                      <a:pt x="183" y="329"/>
                    </a:lnTo>
                    <a:lnTo>
                      <a:pt x="183" y="329"/>
                    </a:lnTo>
                    <a:lnTo>
                      <a:pt x="181" y="331"/>
                    </a:lnTo>
                    <a:lnTo>
                      <a:pt x="179" y="331"/>
                    </a:lnTo>
                    <a:lnTo>
                      <a:pt x="179" y="331"/>
                    </a:lnTo>
                    <a:lnTo>
                      <a:pt x="179" y="331"/>
                    </a:lnTo>
                    <a:lnTo>
                      <a:pt x="179" y="331"/>
                    </a:lnTo>
                    <a:lnTo>
                      <a:pt x="178" y="329"/>
                    </a:lnTo>
                    <a:lnTo>
                      <a:pt x="178" y="328"/>
                    </a:lnTo>
                    <a:lnTo>
                      <a:pt x="178" y="326"/>
                    </a:lnTo>
                    <a:lnTo>
                      <a:pt x="178" y="326"/>
                    </a:lnTo>
                    <a:lnTo>
                      <a:pt x="176" y="326"/>
                    </a:lnTo>
                    <a:lnTo>
                      <a:pt x="176" y="324"/>
                    </a:lnTo>
                    <a:lnTo>
                      <a:pt x="176" y="322"/>
                    </a:lnTo>
                    <a:lnTo>
                      <a:pt x="176" y="320"/>
                    </a:lnTo>
                    <a:lnTo>
                      <a:pt x="174" y="319"/>
                    </a:lnTo>
                    <a:lnTo>
                      <a:pt x="174" y="315"/>
                    </a:lnTo>
                    <a:lnTo>
                      <a:pt x="174" y="313"/>
                    </a:lnTo>
                    <a:lnTo>
                      <a:pt x="174" y="311"/>
                    </a:lnTo>
                    <a:lnTo>
                      <a:pt x="174" y="310"/>
                    </a:lnTo>
                    <a:lnTo>
                      <a:pt x="174" y="308"/>
                    </a:lnTo>
                    <a:lnTo>
                      <a:pt x="174" y="308"/>
                    </a:lnTo>
                    <a:lnTo>
                      <a:pt x="174" y="308"/>
                    </a:lnTo>
                    <a:lnTo>
                      <a:pt x="176" y="308"/>
                    </a:lnTo>
                    <a:lnTo>
                      <a:pt x="176" y="308"/>
                    </a:lnTo>
                    <a:lnTo>
                      <a:pt x="178" y="308"/>
                    </a:lnTo>
                    <a:lnTo>
                      <a:pt x="179" y="308"/>
                    </a:lnTo>
                    <a:lnTo>
                      <a:pt x="183" y="308"/>
                    </a:lnTo>
                    <a:lnTo>
                      <a:pt x="185" y="308"/>
                    </a:lnTo>
                    <a:lnTo>
                      <a:pt x="188" y="308"/>
                    </a:lnTo>
                    <a:lnTo>
                      <a:pt x="190" y="310"/>
                    </a:lnTo>
                    <a:lnTo>
                      <a:pt x="192" y="311"/>
                    </a:lnTo>
                    <a:lnTo>
                      <a:pt x="194" y="311"/>
                    </a:lnTo>
                    <a:lnTo>
                      <a:pt x="194" y="311"/>
                    </a:lnTo>
                    <a:lnTo>
                      <a:pt x="196" y="313"/>
                    </a:lnTo>
                    <a:lnTo>
                      <a:pt x="199" y="315"/>
                    </a:lnTo>
                    <a:lnTo>
                      <a:pt x="201" y="317"/>
                    </a:lnTo>
                    <a:lnTo>
                      <a:pt x="203" y="317"/>
                    </a:lnTo>
                    <a:lnTo>
                      <a:pt x="203" y="319"/>
                    </a:lnTo>
                    <a:lnTo>
                      <a:pt x="205" y="320"/>
                    </a:lnTo>
                    <a:lnTo>
                      <a:pt x="205" y="320"/>
                    </a:lnTo>
                    <a:lnTo>
                      <a:pt x="210" y="322"/>
                    </a:lnTo>
                    <a:lnTo>
                      <a:pt x="212" y="322"/>
                    </a:lnTo>
                    <a:lnTo>
                      <a:pt x="214" y="322"/>
                    </a:lnTo>
                    <a:lnTo>
                      <a:pt x="216" y="324"/>
                    </a:lnTo>
                    <a:lnTo>
                      <a:pt x="219" y="324"/>
                    </a:lnTo>
                    <a:lnTo>
                      <a:pt x="219" y="324"/>
                    </a:lnTo>
                    <a:lnTo>
                      <a:pt x="221" y="324"/>
                    </a:lnTo>
                    <a:lnTo>
                      <a:pt x="223" y="326"/>
                    </a:lnTo>
                    <a:lnTo>
                      <a:pt x="225" y="326"/>
                    </a:lnTo>
                    <a:lnTo>
                      <a:pt x="226" y="326"/>
                    </a:lnTo>
                    <a:lnTo>
                      <a:pt x="226" y="326"/>
                    </a:lnTo>
                    <a:lnTo>
                      <a:pt x="230" y="326"/>
                    </a:lnTo>
                    <a:lnTo>
                      <a:pt x="232" y="326"/>
                    </a:lnTo>
                    <a:lnTo>
                      <a:pt x="234" y="326"/>
                    </a:lnTo>
                    <a:lnTo>
                      <a:pt x="234" y="326"/>
                    </a:lnTo>
                    <a:lnTo>
                      <a:pt x="234" y="326"/>
                    </a:lnTo>
                    <a:lnTo>
                      <a:pt x="234" y="328"/>
                    </a:lnTo>
                    <a:lnTo>
                      <a:pt x="234" y="328"/>
                    </a:lnTo>
                    <a:lnTo>
                      <a:pt x="234" y="329"/>
                    </a:lnTo>
                    <a:lnTo>
                      <a:pt x="232" y="331"/>
                    </a:lnTo>
                    <a:lnTo>
                      <a:pt x="232" y="333"/>
                    </a:lnTo>
                    <a:lnTo>
                      <a:pt x="232" y="333"/>
                    </a:lnTo>
                    <a:lnTo>
                      <a:pt x="232" y="335"/>
                    </a:lnTo>
                    <a:lnTo>
                      <a:pt x="241" y="340"/>
                    </a:lnTo>
                    <a:lnTo>
                      <a:pt x="243" y="340"/>
                    </a:lnTo>
                    <a:lnTo>
                      <a:pt x="243" y="340"/>
                    </a:lnTo>
                    <a:lnTo>
                      <a:pt x="245" y="340"/>
                    </a:lnTo>
                    <a:lnTo>
                      <a:pt x="248" y="340"/>
                    </a:lnTo>
                    <a:lnTo>
                      <a:pt x="248" y="340"/>
                    </a:lnTo>
                    <a:lnTo>
                      <a:pt x="248" y="340"/>
                    </a:lnTo>
                    <a:lnTo>
                      <a:pt x="250" y="338"/>
                    </a:lnTo>
                    <a:lnTo>
                      <a:pt x="250" y="338"/>
                    </a:lnTo>
                    <a:lnTo>
                      <a:pt x="252" y="337"/>
                    </a:lnTo>
                    <a:lnTo>
                      <a:pt x="254" y="337"/>
                    </a:lnTo>
                    <a:lnTo>
                      <a:pt x="255" y="337"/>
                    </a:lnTo>
                    <a:lnTo>
                      <a:pt x="257" y="338"/>
                    </a:lnTo>
                    <a:lnTo>
                      <a:pt x="259" y="338"/>
                    </a:lnTo>
                    <a:lnTo>
                      <a:pt x="259" y="340"/>
                    </a:lnTo>
                    <a:lnTo>
                      <a:pt x="263" y="342"/>
                    </a:lnTo>
                    <a:lnTo>
                      <a:pt x="264" y="342"/>
                    </a:lnTo>
                    <a:lnTo>
                      <a:pt x="266" y="344"/>
                    </a:lnTo>
                    <a:lnTo>
                      <a:pt x="266" y="344"/>
                    </a:lnTo>
                    <a:lnTo>
                      <a:pt x="268" y="344"/>
                    </a:lnTo>
                    <a:lnTo>
                      <a:pt x="268" y="344"/>
                    </a:lnTo>
                    <a:lnTo>
                      <a:pt x="270" y="344"/>
                    </a:lnTo>
                    <a:lnTo>
                      <a:pt x="272" y="342"/>
                    </a:lnTo>
                    <a:lnTo>
                      <a:pt x="274" y="340"/>
                    </a:lnTo>
                    <a:lnTo>
                      <a:pt x="274" y="340"/>
                    </a:lnTo>
                    <a:lnTo>
                      <a:pt x="274" y="340"/>
                    </a:lnTo>
                    <a:lnTo>
                      <a:pt x="274" y="340"/>
                    </a:lnTo>
                    <a:lnTo>
                      <a:pt x="275" y="338"/>
                    </a:lnTo>
                    <a:lnTo>
                      <a:pt x="277" y="337"/>
                    </a:lnTo>
                    <a:lnTo>
                      <a:pt x="281" y="335"/>
                    </a:lnTo>
                    <a:lnTo>
                      <a:pt x="283" y="333"/>
                    </a:lnTo>
                    <a:lnTo>
                      <a:pt x="284" y="331"/>
                    </a:lnTo>
                    <a:lnTo>
                      <a:pt x="284" y="329"/>
                    </a:lnTo>
                    <a:lnTo>
                      <a:pt x="288" y="331"/>
                    </a:lnTo>
                    <a:lnTo>
                      <a:pt x="290" y="331"/>
                    </a:lnTo>
                    <a:lnTo>
                      <a:pt x="290" y="331"/>
                    </a:lnTo>
                    <a:lnTo>
                      <a:pt x="290" y="331"/>
                    </a:lnTo>
                    <a:lnTo>
                      <a:pt x="290" y="329"/>
                    </a:lnTo>
                    <a:lnTo>
                      <a:pt x="290" y="329"/>
                    </a:lnTo>
                    <a:lnTo>
                      <a:pt x="290" y="329"/>
                    </a:lnTo>
                    <a:lnTo>
                      <a:pt x="290" y="328"/>
                    </a:lnTo>
                    <a:lnTo>
                      <a:pt x="288" y="326"/>
                    </a:lnTo>
                    <a:lnTo>
                      <a:pt x="288" y="324"/>
                    </a:lnTo>
                    <a:lnTo>
                      <a:pt x="288" y="322"/>
                    </a:lnTo>
                    <a:lnTo>
                      <a:pt x="288" y="320"/>
                    </a:lnTo>
                    <a:lnTo>
                      <a:pt x="288" y="319"/>
                    </a:lnTo>
                    <a:lnTo>
                      <a:pt x="288" y="317"/>
                    </a:lnTo>
                    <a:lnTo>
                      <a:pt x="288" y="317"/>
                    </a:lnTo>
                    <a:lnTo>
                      <a:pt x="290" y="317"/>
                    </a:lnTo>
                    <a:lnTo>
                      <a:pt x="290" y="319"/>
                    </a:lnTo>
                    <a:lnTo>
                      <a:pt x="292" y="320"/>
                    </a:lnTo>
                    <a:lnTo>
                      <a:pt x="293" y="322"/>
                    </a:lnTo>
                    <a:lnTo>
                      <a:pt x="297" y="326"/>
                    </a:lnTo>
                    <a:lnTo>
                      <a:pt x="297" y="328"/>
                    </a:lnTo>
                    <a:lnTo>
                      <a:pt x="299" y="329"/>
                    </a:lnTo>
                    <a:lnTo>
                      <a:pt x="299" y="329"/>
                    </a:lnTo>
                    <a:lnTo>
                      <a:pt x="301" y="333"/>
                    </a:lnTo>
                    <a:lnTo>
                      <a:pt x="301" y="333"/>
                    </a:lnTo>
                    <a:lnTo>
                      <a:pt x="301" y="333"/>
                    </a:lnTo>
                    <a:lnTo>
                      <a:pt x="299" y="333"/>
                    </a:lnTo>
                    <a:lnTo>
                      <a:pt x="299" y="333"/>
                    </a:lnTo>
                    <a:lnTo>
                      <a:pt x="299" y="333"/>
                    </a:lnTo>
                    <a:lnTo>
                      <a:pt x="299" y="333"/>
                    </a:lnTo>
                    <a:lnTo>
                      <a:pt x="299" y="335"/>
                    </a:lnTo>
                    <a:lnTo>
                      <a:pt x="299" y="335"/>
                    </a:lnTo>
                    <a:lnTo>
                      <a:pt x="299" y="335"/>
                    </a:lnTo>
                    <a:lnTo>
                      <a:pt x="299" y="333"/>
                    </a:lnTo>
                    <a:lnTo>
                      <a:pt x="299" y="333"/>
                    </a:lnTo>
                    <a:lnTo>
                      <a:pt x="299" y="333"/>
                    </a:lnTo>
                    <a:lnTo>
                      <a:pt x="299" y="333"/>
                    </a:lnTo>
                    <a:lnTo>
                      <a:pt x="301" y="333"/>
                    </a:lnTo>
                    <a:lnTo>
                      <a:pt x="301" y="333"/>
                    </a:lnTo>
                    <a:lnTo>
                      <a:pt x="301" y="333"/>
                    </a:lnTo>
                    <a:lnTo>
                      <a:pt x="301" y="333"/>
                    </a:lnTo>
                    <a:lnTo>
                      <a:pt x="302" y="335"/>
                    </a:lnTo>
                    <a:lnTo>
                      <a:pt x="304" y="335"/>
                    </a:lnTo>
                    <a:lnTo>
                      <a:pt x="304" y="335"/>
                    </a:lnTo>
                    <a:lnTo>
                      <a:pt x="306" y="333"/>
                    </a:lnTo>
                    <a:lnTo>
                      <a:pt x="308" y="331"/>
                    </a:lnTo>
                    <a:lnTo>
                      <a:pt x="310" y="329"/>
                    </a:lnTo>
                    <a:lnTo>
                      <a:pt x="311" y="329"/>
                    </a:lnTo>
                    <a:lnTo>
                      <a:pt x="315" y="328"/>
                    </a:lnTo>
                    <a:lnTo>
                      <a:pt x="315" y="326"/>
                    </a:lnTo>
                    <a:lnTo>
                      <a:pt x="315" y="326"/>
                    </a:lnTo>
                    <a:lnTo>
                      <a:pt x="317" y="324"/>
                    </a:lnTo>
                    <a:lnTo>
                      <a:pt x="317" y="324"/>
                    </a:lnTo>
                    <a:lnTo>
                      <a:pt x="315" y="324"/>
                    </a:lnTo>
                    <a:lnTo>
                      <a:pt x="315" y="322"/>
                    </a:lnTo>
                    <a:lnTo>
                      <a:pt x="315" y="319"/>
                    </a:lnTo>
                    <a:lnTo>
                      <a:pt x="315" y="317"/>
                    </a:lnTo>
                    <a:lnTo>
                      <a:pt x="315" y="317"/>
                    </a:lnTo>
                    <a:lnTo>
                      <a:pt x="317" y="317"/>
                    </a:lnTo>
                    <a:lnTo>
                      <a:pt x="321" y="317"/>
                    </a:lnTo>
                    <a:lnTo>
                      <a:pt x="322" y="317"/>
                    </a:lnTo>
                    <a:lnTo>
                      <a:pt x="322" y="317"/>
                    </a:lnTo>
                    <a:lnTo>
                      <a:pt x="324" y="319"/>
                    </a:lnTo>
                    <a:lnTo>
                      <a:pt x="324" y="320"/>
                    </a:lnTo>
                    <a:lnTo>
                      <a:pt x="324" y="322"/>
                    </a:lnTo>
                    <a:lnTo>
                      <a:pt x="324" y="324"/>
                    </a:lnTo>
                    <a:lnTo>
                      <a:pt x="324" y="326"/>
                    </a:lnTo>
                    <a:lnTo>
                      <a:pt x="324" y="326"/>
                    </a:lnTo>
                    <a:lnTo>
                      <a:pt x="324" y="326"/>
                    </a:lnTo>
                    <a:lnTo>
                      <a:pt x="324" y="326"/>
                    </a:lnTo>
                    <a:lnTo>
                      <a:pt x="326" y="326"/>
                    </a:lnTo>
                    <a:lnTo>
                      <a:pt x="326" y="326"/>
                    </a:lnTo>
                    <a:lnTo>
                      <a:pt x="328" y="326"/>
                    </a:lnTo>
                    <a:lnTo>
                      <a:pt x="330" y="328"/>
                    </a:lnTo>
                    <a:lnTo>
                      <a:pt x="331" y="328"/>
                    </a:lnTo>
                    <a:lnTo>
                      <a:pt x="331" y="328"/>
                    </a:lnTo>
                    <a:lnTo>
                      <a:pt x="331" y="328"/>
                    </a:lnTo>
                    <a:lnTo>
                      <a:pt x="333" y="329"/>
                    </a:lnTo>
                    <a:lnTo>
                      <a:pt x="331" y="331"/>
                    </a:lnTo>
                    <a:lnTo>
                      <a:pt x="331" y="331"/>
                    </a:lnTo>
                    <a:lnTo>
                      <a:pt x="333" y="331"/>
                    </a:lnTo>
                    <a:lnTo>
                      <a:pt x="333" y="333"/>
                    </a:lnTo>
                    <a:lnTo>
                      <a:pt x="333" y="333"/>
                    </a:lnTo>
                    <a:lnTo>
                      <a:pt x="333" y="333"/>
                    </a:lnTo>
                    <a:lnTo>
                      <a:pt x="333" y="333"/>
                    </a:lnTo>
                    <a:lnTo>
                      <a:pt x="333" y="333"/>
                    </a:lnTo>
                    <a:lnTo>
                      <a:pt x="337" y="331"/>
                    </a:lnTo>
                    <a:lnTo>
                      <a:pt x="337" y="331"/>
                    </a:lnTo>
                    <a:lnTo>
                      <a:pt x="339" y="331"/>
                    </a:lnTo>
                    <a:lnTo>
                      <a:pt x="340" y="331"/>
                    </a:lnTo>
                    <a:lnTo>
                      <a:pt x="340" y="333"/>
                    </a:lnTo>
                    <a:lnTo>
                      <a:pt x="340" y="335"/>
                    </a:lnTo>
                    <a:lnTo>
                      <a:pt x="340" y="337"/>
                    </a:lnTo>
                    <a:lnTo>
                      <a:pt x="342" y="337"/>
                    </a:lnTo>
                    <a:lnTo>
                      <a:pt x="344" y="338"/>
                    </a:lnTo>
                    <a:lnTo>
                      <a:pt x="344" y="338"/>
                    </a:lnTo>
                    <a:lnTo>
                      <a:pt x="344" y="338"/>
                    </a:lnTo>
                    <a:lnTo>
                      <a:pt x="346" y="340"/>
                    </a:lnTo>
                    <a:lnTo>
                      <a:pt x="348" y="342"/>
                    </a:lnTo>
                    <a:lnTo>
                      <a:pt x="349" y="342"/>
                    </a:lnTo>
                    <a:lnTo>
                      <a:pt x="351" y="340"/>
                    </a:lnTo>
                    <a:lnTo>
                      <a:pt x="359" y="338"/>
                    </a:lnTo>
                    <a:lnTo>
                      <a:pt x="360" y="338"/>
                    </a:lnTo>
                    <a:lnTo>
                      <a:pt x="362" y="338"/>
                    </a:lnTo>
                    <a:lnTo>
                      <a:pt x="362" y="337"/>
                    </a:lnTo>
                    <a:lnTo>
                      <a:pt x="364" y="337"/>
                    </a:lnTo>
                    <a:lnTo>
                      <a:pt x="368" y="335"/>
                    </a:lnTo>
                    <a:lnTo>
                      <a:pt x="369" y="335"/>
                    </a:lnTo>
                    <a:lnTo>
                      <a:pt x="369" y="333"/>
                    </a:lnTo>
                    <a:lnTo>
                      <a:pt x="369" y="333"/>
                    </a:lnTo>
                    <a:lnTo>
                      <a:pt x="371" y="333"/>
                    </a:lnTo>
                    <a:lnTo>
                      <a:pt x="371" y="335"/>
                    </a:lnTo>
                    <a:lnTo>
                      <a:pt x="375" y="337"/>
                    </a:lnTo>
                    <a:lnTo>
                      <a:pt x="375" y="337"/>
                    </a:lnTo>
                    <a:lnTo>
                      <a:pt x="377" y="337"/>
                    </a:lnTo>
                    <a:lnTo>
                      <a:pt x="378" y="335"/>
                    </a:lnTo>
                    <a:lnTo>
                      <a:pt x="380" y="333"/>
                    </a:lnTo>
                    <a:lnTo>
                      <a:pt x="380" y="331"/>
                    </a:lnTo>
                    <a:lnTo>
                      <a:pt x="380" y="328"/>
                    </a:lnTo>
                    <a:lnTo>
                      <a:pt x="380" y="328"/>
                    </a:lnTo>
                    <a:lnTo>
                      <a:pt x="380" y="328"/>
                    </a:lnTo>
                    <a:lnTo>
                      <a:pt x="382" y="328"/>
                    </a:lnTo>
                    <a:lnTo>
                      <a:pt x="382" y="328"/>
                    </a:lnTo>
                    <a:lnTo>
                      <a:pt x="384" y="328"/>
                    </a:lnTo>
                    <a:lnTo>
                      <a:pt x="384" y="328"/>
                    </a:lnTo>
                    <a:lnTo>
                      <a:pt x="386" y="326"/>
                    </a:lnTo>
                    <a:lnTo>
                      <a:pt x="387" y="326"/>
                    </a:lnTo>
                    <a:lnTo>
                      <a:pt x="389" y="324"/>
                    </a:lnTo>
                    <a:lnTo>
                      <a:pt x="389" y="324"/>
                    </a:lnTo>
                    <a:lnTo>
                      <a:pt x="389" y="324"/>
                    </a:lnTo>
                    <a:lnTo>
                      <a:pt x="389" y="324"/>
                    </a:lnTo>
                    <a:lnTo>
                      <a:pt x="391" y="319"/>
                    </a:lnTo>
                    <a:lnTo>
                      <a:pt x="391" y="319"/>
                    </a:lnTo>
                    <a:lnTo>
                      <a:pt x="391" y="317"/>
                    </a:lnTo>
                    <a:lnTo>
                      <a:pt x="391" y="315"/>
                    </a:lnTo>
                    <a:lnTo>
                      <a:pt x="391" y="313"/>
                    </a:lnTo>
                    <a:lnTo>
                      <a:pt x="391" y="313"/>
                    </a:lnTo>
                    <a:lnTo>
                      <a:pt x="391" y="311"/>
                    </a:lnTo>
                    <a:lnTo>
                      <a:pt x="391" y="310"/>
                    </a:lnTo>
                    <a:lnTo>
                      <a:pt x="391" y="308"/>
                    </a:lnTo>
                    <a:lnTo>
                      <a:pt x="391" y="308"/>
                    </a:lnTo>
                    <a:lnTo>
                      <a:pt x="391" y="308"/>
                    </a:lnTo>
                    <a:lnTo>
                      <a:pt x="391" y="308"/>
                    </a:lnTo>
                    <a:lnTo>
                      <a:pt x="391" y="306"/>
                    </a:lnTo>
                    <a:lnTo>
                      <a:pt x="391" y="306"/>
                    </a:lnTo>
                    <a:lnTo>
                      <a:pt x="393" y="304"/>
                    </a:lnTo>
                    <a:lnTo>
                      <a:pt x="393" y="304"/>
                    </a:lnTo>
                    <a:lnTo>
                      <a:pt x="393" y="304"/>
                    </a:lnTo>
                    <a:lnTo>
                      <a:pt x="395" y="302"/>
                    </a:lnTo>
                    <a:lnTo>
                      <a:pt x="395" y="302"/>
                    </a:lnTo>
                    <a:lnTo>
                      <a:pt x="395" y="302"/>
                    </a:lnTo>
                    <a:lnTo>
                      <a:pt x="395" y="302"/>
                    </a:lnTo>
                    <a:lnTo>
                      <a:pt x="393" y="300"/>
                    </a:lnTo>
                    <a:lnTo>
                      <a:pt x="393" y="300"/>
                    </a:lnTo>
                    <a:lnTo>
                      <a:pt x="393" y="300"/>
                    </a:lnTo>
                    <a:lnTo>
                      <a:pt x="393" y="299"/>
                    </a:lnTo>
                    <a:lnTo>
                      <a:pt x="393" y="299"/>
                    </a:lnTo>
                    <a:lnTo>
                      <a:pt x="393" y="299"/>
                    </a:lnTo>
                    <a:lnTo>
                      <a:pt x="391" y="297"/>
                    </a:lnTo>
                    <a:lnTo>
                      <a:pt x="391" y="297"/>
                    </a:lnTo>
                    <a:lnTo>
                      <a:pt x="391" y="297"/>
                    </a:lnTo>
                    <a:lnTo>
                      <a:pt x="389" y="297"/>
                    </a:lnTo>
                    <a:lnTo>
                      <a:pt x="389" y="297"/>
                    </a:lnTo>
                    <a:lnTo>
                      <a:pt x="389" y="297"/>
                    </a:lnTo>
                    <a:lnTo>
                      <a:pt x="389" y="297"/>
                    </a:lnTo>
                    <a:lnTo>
                      <a:pt x="387" y="297"/>
                    </a:lnTo>
                    <a:lnTo>
                      <a:pt x="386" y="297"/>
                    </a:lnTo>
                    <a:lnTo>
                      <a:pt x="386" y="297"/>
                    </a:lnTo>
                    <a:lnTo>
                      <a:pt x="384" y="297"/>
                    </a:lnTo>
                    <a:lnTo>
                      <a:pt x="384" y="297"/>
                    </a:lnTo>
                    <a:lnTo>
                      <a:pt x="384" y="297"/>
                    </a:lnTo>
                    <a:lnTo>
                      <a:pt x="382" y="297"/>
                    </a:lnTo>
                    <a:lnTo>
                      <a:pt x="382" y="297"/>
                    </a:lnTo>
                    <a:lnTo>
                      <a:pt x="382" y="297"/>
                    </a:lnTo>
                    <a:lnTo>
                      <a:pt x="380" y="297"/>
                    </a:lnTo>
                    <a:lnTo>
                      <a:pt x="380" y="297"/>
                    </a:lnTo>
                    <a:lnTo>
                      <a:pt x="380" y="297"/>
                    </a:lnTo>
                    <a:lnTo>
                      <a:pt x="378" y="297"/>
                    </a:lnTo>
                    <a:lnTo>
                      <a:pt x="378" y="297"/>
                    </a:lnTo>
                    <a:lnTo>
                      <a:pt x="378" y="295"/>
                    </a:lnTo>
                    <a:lnTo>
                      <a:pt x="377" y="295"/>
                    </a:lnTo>
                    <a:lnTo>
                      <a:pt x="377" y="293"/>
                    </a:lnTo>
                    <a:lnTo>
                      <a:pt x="375" y="293"/>
                    </a:lnTo>
                    <a:lnTo>
                      <a:pt x="377" y="291"/>
                    </a:lnTo>
                    <a:lnTo>
                      <a:pt x="377" y="291"/>
                    </a:lnTo>
                    <a:lnTo>
                      <a:pt x="377" y="290"/>
                    </a:lnTo>
                    <a:lnTo>
                      <a:pt x="378" y="288"/>
                    </a:lnTo>
                    <a:lnTo>
                      <a:pt x="380" y="288"/>
                    </a:lnTo>
                    <a:lnTo>
                      <a:pt x="380" y="286"/>
                    </a:lnTo>
                    <a:lnTo>
                      <a:pt x="380" y="286"/>
                    </a:lnTo>
                    <a:lnTo>
                      <a:pt x="382" y="284"/>
                    </a:lnTo>
                    <a:lnTo>
                      <a:pt x="384" y="284"/>
                    </a:lnTo>
                    <a:lnTo>
                      <a:pt x="384" y="282"/>
                    </a:lnTo>
                    <a:lnTo>
                      <a:pt x="384" y="282"/>
                    </a:lnTo>
                    <a:lnTo>
                      <a:pt x="384" y="282"/>
                    </a:lnTo>
                    <a:lnTo>
                      <a:pt x="384" y="282"/>
                    </a:lnTo>
                    <a:lnTo>
                      <a:pt x="384" y="282"/>
                    </a:lnTo>
                    <a:lnTo>
                      <a:pt x="384" y="281"/>
                    </a:lnTo>
                    <a:lnTo>
                      <a:pt x="384" y="281"/>
                    </a:lnTo>
                    <a:lnTo>
                      <a:pt x="384" y="281"/>
                    </a:lnTo>
                    <a:lnTo>
                      <a:pt x="384" y="281"/>
                    </a:lnTo>
                    <a:lnTo>
                      <a:pt x="384" y="281"/>
                    </a:lnTo>
                    <a:lnTo>
                      <a:pt x="384" y="281"/>
                    </a:lnTo>
                    <a:lnTo>
                      <a:pt x="384" y="281"/>
                    </a:lnTo>
                    <a:lnTo>
                      <a:pt x="384" y="279"/>
                    </a:lnTo>
                    <a:lnTo>
                      <a:pt x="384" y="279"/>
                    </a:lnTo>
                    <a:lnTo>
                      <a:pt x="386" y="279"/>
                    </a:lnTo>
                    <a:lnTo>
                      <a:pt x="386" y="279"/>
                    </a:lnTo>
                    <a:lnTo>
                      <a:pt x="389" y="281"/>
                    </a:lnTo>
                    <a:lnTo>
                      <a:pt x="389" y="281"/>
                    </a:lnTo>
                    <a:lnTo>
                      <a:pt x="393" y="279"/>
                    </a:lnTo>
                    <a:lnTo>
                      <a:pt x="393" y="279"/>
                    </a:lnTo>
                    <a:lnTo>
                      <a:pt x="395" y="279"/>
                    </a:lnTo>
                    <a:lnTo>
                      <a:pt x="396" y="281"/>
                    </a:lnTo>
                    <a:lnTo>
                      <a:pt x="396" y="281"/>
                    </a:lnTo>
                    <a:lnTo>
                      <a:pt x="400" y="281"/>
                    </a:lnTo>
                    <a:lnTo>
                      <a:pt x="402" y="281"/>
                    </a:lnTo>
                    <a:lnTo>
                      <a:pt x="402" y="282"/>
                    </a:lnTo>
                    <a:lnTo>
                      <a:pt x="402" y="282"/>
                    </a:lnTo>
                    <a:lnTo>
                      <a:pt x="404" y="282"/>
                    </a:lnTo>
                    <a:lnTo>
                      <a:pt x="404" y="282"/>
                    </a:lnTo>
                    <a:lnTo>
                      <a:pt x="404" y="282"/>
                    </a:lnTo>
                    <a:lnTo>
                      <a:pt x="406" y="284"/>
                    </a:lnTo>
                    <a:lnTo>
                      <a:pt x="406" y="284"/>
                    </a:lnTo>
                    <a:lnTo>
                      <a:pt x="406" y="284"/>
                    </a:lnTo>
                    <a:lnTo>
                      <a:pt x="409" y="284"/>
                    </a:lnTo>
                    <a:lnTo>
                      <a:pt x="411" y="282"/>
                    </a:lnTo>
                    <a:lnTo>
                      <a:pt x="413" y="282"/>
                    </a:lnTo>
                    <a:lnTo>
                      <a:pt x="415" y="282"/>
                    </a:lnTo>
                    <a:lnTo>
                      <a:pt x="415" y="282"/>
                    </a:lnTo>
                    <a:lnTo>
                      <a:pt x="415" y="282"/>
                    </a:lnTo>
                    <a:lnTo>
                      <a:pt x="416" y="281"/>
                    </a:lnTo>
                    <a:lnTo>
                      <a:pt x="418" y="281"/>
                    </a:lnTo>
                    <a:lnTo>
                      <a:pt x="418" y="281"/>
                    </a:lnTo>
                    <a:lnTo>
                      <a:pt x="418" y="281"/>
                    </a:lnTo>
                    <a:lnTo>
                      <a:pt x="422" y="279"/>
                    </a:lnTo>
                    <a:lnTo>
                      <a:pt x="422" y="279"/>
                    </a:lnTo>
                    <a:lnTo>
                      <a:pt x="422" y="279"/>
                    </a:lnTo>
                    <a:lnTo>
                      <a:pt x="422" y="279"/>
                    </a:lnTo>
                    <a:lnTo>
                      <a:pt x="424" y="277"/>
                    </a:lnTo>
                    <a:lnTo>
                      <a:pt x="424" y="277"/>
                    </a:lnTo>
                    <a:lnTo>
                      <a:pt x="424" y="277"/>
                    </a:lnTo>
                    <a:lnTo>
                      <a:pt x="424" y="277"/>
                    </a:lnTo>
                    <a:lnTo>
                      <a:pt x="425" y="277"/>
                    </a:lnTo>
                    <a:lnTo>
                      <a:pt x="425" y="277"/>
                    </a:lnTo>
                    <a:lnTo>
                      <a:pt x="425" y="277"/>
                    </a:lnTo>
                    <a:lnTo>
                      <a:pt x="425" y="275"/>
                    </a:lnTo>
                    <a:lnTo>
                      <a:pt x="425" y="275"/>
                    </a:lnTo>
                    <a:lnTo>
                      <a:pt x="425" y="275"/>
                    </a:lnTo>
                    <a:lnTo>
                      <a:pt x="425" y="273"/>
                    </a:lnTo>
                    <a:lnTo>
                      <a:pt x="425" y="272"/>
                    </a:lnTo>
                    <a:lnTo>
                      <a:pt x="425" y="272"/>
                    </a:lnTo>
                    <a:lnTo>
                      <a:pt x="425" y="270"/>
                    </a:lnTo>
                    <a:lnTo>
                      <a:pt x="425" y="270"/>
                    </a:lnTo>
                    <a:lnTo>
                      <a:pt x="424" y="268"/>
                    </a:lnTo>
                    <a:lnTo>
                      <a:pt x="424" y="268"/>
                    </a:lnTo>
                    <a:lnTo>
                      <a:pt x="422" y="266"/>
                    </a:lnTo>
                    <a:lnTo>
                      <a:pt x="422" y="266"/>
                    </a:lnTo>
                    <a:lnTo>
                      <a:pt x="422" y="266"/>
                    </a:lnTo>
                    <a:lnTo>
                      <a:pt x="420" y="264"/>
                    </a:lnTo>
                    <a:lnTo>
                      <a:pt x="420" y="264"/>
                    </a:lnTo>
                    <a:lnTo>
                      <a:pt x="420" y="264"/>
                    </a:lnTo>
                    <a:lnTo>
                      <a:pt x="420" y="262"/>
                    </a:lnTo>
                    <a:lnTo>
                      <a:pt x="418" y="262"/>
                    </a:lnTo>
                    <a:lnTo>
                      <a:pt x="418" y="261"/>
                    </a:lnTo>
                    <a:lnTo>
                      <a:pt x="418" y="261"/>
                    </a:lnTo>
                    <a:lnTo>
                      <a:pt x="418" y="259"/>
                    </a:lnTo>
                    <a:lnTo>
                      <a:pt x="422" y="253"/>
                    </a:lnTo>
                    <a:lnTo>
                      <a:pt x="422" y="253"/>
                    </a:lnTo>
                    <a:lnTo>
                      <a:pt x="422" y="252"/>
                    </a:lnTo>
                    <a:lnTo>
                      <a:pt x="422" y="252"/>
                    </a:lnTo>
                    <a:lnTo>
                      <a:pt x="424" y="250"/>
                    </a:lnTo>
                    <a:lnTo>
                      <a:pt x="424" y="250"/>
                    </a:lnTo>
                    <a:lnTo>
                      <a:pt x="425" y="250"/>
                    </a:lnTo>
                    <a:lnTo>
                      <a:pt x="425" y="250"/>
                    </a:lnTo>
                    <a:lnTo>
                      <a:pt x="425" y="250"/>
                    </a:lnTo>
                    <a:lnTo>
                      <a:pt x="425" y="250"/>
                    </a:lnTo>
                    <a:lnTo>
                      <a:pt x="427" y="250"/>
                    </a:lnTo>
                    <a:lnTo>
                      <a:pt x="431" y="250"/>
                    </a:lnTo>
                    <a:lnTo>
                      <a:pt x="431" y="252"/>
                    </a:lnTo>
                    <a:lnTo>
                      <a:pt x="431" y="252"/>
                    </a:lnTo>
                    <a:lnTo>
                      <a:pt x="431" y="252"/>
                    </a:lnTo>
                    <a:lnTo>
                      <a:pt x="433" y="252"/>
                    </a:lnTo>
                    <a:lnTo>
                      <a:pt x="433" y="252"/>
                    </a:lnTo>
                    <a:lnTo>
                      <a:pt x="433" y="252"/>
                    </a:lnTo>
                    <a:lnTo>
                      <a:pt x="433" y="253"/>
                    </a:lnTo>
                    <a:lnTo>
                      <a:pt x="433" y="253"/>
                    </a:lnTo>
                    <a:lnTo>
                      <a:pt x="433" y="255"/>
                    </a:lnTo>
                    <a:lnTo>
                      <a:pt x="434" y="255"/>
                    </a:lnTo>
                    <a:lnTo>
                      <a:pt x="436" y="253"/>
                    </a:lnTo>
                    <a:lnTo>
                      <a:pt x="436" y="253"/>
                    </a:lnTo>
                    <a:lnTo>
                      <a:pt x="436" y="252"/>
                    </a:lnTo>
                    <a:lnTo>
                      <a:pt x="436" y="252"/>
                    </a:lnTo>
                    <a:lnTo>
                      <a:pt x="438" y="252"/>
                    </a:lnTo>
                    <a:lnTo>
                      <a:pt x="436" y="252"/>
                    </a:lnTo>
                    <a:lnTo>
                      <a:pt x="436" y="252"/>
                    </a:lnTo>
                    <a:lnTo>
                      <a:pt x="436" y="252"/>
                    </a:lnTo>
                    <a:lnTo>
                      <a:pt x="436" y="250"/>
                    </a:lnTo>
                    <a:lnTo>
                      <a:pt x="434" y="248"/>
                    </a:lnTo>
                    <a:lnTo>
                      <a:pt x="434" y="248"/>
                    </a:lnTo>
                    <a:lnTo>
                      <a:pt x="434" y="246"/>
                    </a:lnTo>
                    <a:lnTo>
                      <a:pt x="434" y="246"/>
                    </a:lnTo>
                    <a:lnTo>
                      <a:pt x="434" y="246"/>
                    </a:lnTo>
                    <a:lnTo>
                      <a:pt x="436" y="244"/>
                    </a:lnTo>
                    <a:lnTo>
                      <a:pt x="436" y="244"/>
                    </a:lnTo>
                    <a:lnTo>
                      <a:pt x="436" y="244"/>
                    </a:lnTo>
                    <a:lnTo>
                      <a:pt x="438" y="243"/>
                    </a:lnTo>
                    <a:lnTo>
                      <a:pt x="438" y="243"/>
                    </a:lnTo>
                    <a:lnTo>
                      <a:pt x="438" y="243"/>
                    </a:lnTo>
                    <a:lnTo>
                      <a:pt x="440" y="241"/>
                    </a:lnTo>
                    <a:lnTo>
                      <a:pt x="440" y="241"/>
                    </a:lnTo>
                    <a:lnTo>
                      <a:pt x="440" y="241"/>
                    </a:lnTo>
                    <a:lnTo>
                      <a:pt x="440" y="241"/>
                    </a:lnTo>
                    <a:lnTo>
                      <a:pt x="442" y="241"/>
                    </a:lnTo>
                    <a:lnTo>
                      <a:pt x="442" y="241"/>
                    </a:lnTo>
                    <a:lnTo>
                      <a:pt x="444" y="241"/>
                    </a:lnTo>
                    <a:lnTo>
                      <a:pt x="444" y="241"/>
                    </a:lnTo>
                    <a:lnTo>
                      <a:pt x="445" y="241"/>
                    </a:lnTo>
                    <a:lnTo>
                      <a:pt x="447" y="241"/>
                    </a:lnTo>
                    <a:lnTo>
                      <a:pt x="447" y="241"/>
                    </a:lnTo>
                    <a:lnTo>
                      <a:pt x="447" y="241"/>
                    </a:lnTo>
                    <a:lnTo>
                      <a:pt x="449" y="241"/>
                    </a:lnTo>
                    <a:lnTo>
                      <a:pt x="449" y="241"/>
                    </a:lnTo>
                    <a:lnTo>
                      <a:pt x="449" y="241"/>
                    </a:lnTo>
                    <a:lnTo>
                      <a:pt x="451" y="241"/>
                    </a:lnTo>
                    <a:lnTo>
                      <a:pt x="451" y="241"/>
                    </a:lnTo>
                    <a:lnTo>
                      <a:pt x="451" y="241"/>
                    </a:lnTo>
                    <a:lnTo>
                      <a:pt x="451" y="241"/>
                    </a:lnTo>
                    <a:lnTo>
                      <a:pt x="451" y="241"/>
                    </a:lnTo>
                    <a:lnTo>
                      <a:pt x="453" y="239"/>
                    </a:lnTo>
                    <a:lnTo>
                      <a:pt x="453" y="239"/>
                    </a:lnTo>
                    <a:lnTo>
                      <a:pt x="453" y="239"/>
                    </a:lnTo>
                    <a:lnTo>
                      <a:pt x="453" y="239"/>
                    </a:lnTo>
                    <a:lnTo>
                      <a:pt x="453" y="237"/>
                    </a:lnTo>
                    <a:lnTo>
                      <a:pt x="451" y="235"/>
                    </a:lnTo>
                    <a:lnTo>
                      <a:pt x="451" y="235"/>
                    </a:lnTo>
                    <a:lnTo>
                      <a:pt x="451" y="234"/>
                    </a:lnTo>
                    <a:lnTo>
                      <a:pt x="451" y="234"/>
                    </a:lnTo>
                    <a:lnTo>
                      <a:pt x="453" y="234"/>
                    </a:lnTo>
                    <a:lnTo>
                      <a:pt x="454" y="234"/>
                    </a:lnTo>
                    <a:lnTo>
                      <a:pt x="454" y="234"/>
                    </a:lnTo>
                    <a:lnTo>
                      <a:pt x="456" y="235"/>
                    </a:lnTo>
                    <a:lnTo>
                      <a:pt x="456" y="235"/>
                    </a:lnTo>
                    <a:lnTo>
                      <a:pt x="458" y="235"/>
                    </a:lnTo>
                    <a:lnTo>
                      <a:pt x="458" y="237"/>
                    </a:lnTo>
                    <a:lnTo>
                      <a:pt x="458" y="237"/>
                    </a:lnTo>
                    <a:lnTo>
                      <a:pt x="460" y="237"/>
                    </a:lnTo>
                    <a:lnTo>
                      <a:pt x="460" y="237"/>
                    </a:lnTo>
                    <a:lnTo>
                      <a:pt x="462" y="237"/>
                    </a:lnTo>
                    <a:lnTo>
                      <a:pt x="462" y="239"/>
                    </a:lnTo>
                    <a:lnTo>
                      <a:pt x="463" y="239"/>
                    </a:lnTo>
                    <a:lnTo>
                      <a:pt x="463" y="239"/>
                    </a:lnTo>
                    <a:lnTo>
                      <a:pt x="465" y="239"/>
                    </a:lnTo>
                    <a:lnTo>
                      <a:pt x="467" y="239"/>
                    </a:lnTo>
                    <a:lnTo>
                      <a:pt x="467" y="239"/>
                    </a:lnTo>
                    <a:lnTo>
                      <a:pt x="467" y="241"/>
                    </a:lnTo>
                    <a:lnTo>
                      <a:pt x="467" y="241"/>
                    </a:lnTo>
                    <a:lnTo>
                      <a:pt x="467" y="241"/>
                    </a:lnTo>
                    <a:lnTo>
                      <a:pt x="469" y="241"/>
                    </a:lnTo>
                    <a:lnTo>
                      <a:pt x="469" y="241"/>
                    </a:lnTo>
                    <a:lnTo>
                      <a:pt x="471" y="243"/>
                    </a:lnTo>
                    <a:lnTo>
                      <a:pt x="471" y="244"/>
                    </a:lnTo>
                    <a:lnTo>
                      <a:pt x="472" y="244"/>
                    </a:lnTo>
                    <a:lnTo>
                      <a:pt x="472" y="244"/>
                    </a:lnTo>
                    <a:lnTo>
                      <a:pt x="474" y="246"/>
                    </a:lnTo>
                    <a:lnTo>
                      <a:pt x="474" y="246"/>
                    </a:lnTo>
                    <a:lnTo>
                      <a:pt x="476" y="248"/>
                    </a:lnTo>
                    <a:lnTo>
                      <a:pt x="478" y="248"/>
                    </a:lnTo>
                    <a:lnTo>
                      <a:pt x="478" y="248"/>
                    </a:lnTo>
                    <a:lnTo>
                      <a:pt x="480" y="250"/>
                    </a:lnTo>
                    <a:lnTo>
                      <a:pt x="481" y="250"/>
                    </a:lnTo>
                    <a:lnTo>
                      <a:pt x="481" y="250"/>
                    </a:lnTo>
                    <a:lnTo>
                      <a:pt x="481" y="250"/>
                    </a:lnTo>
                    <a:lnTo>
                      <a:pt x="483" y="250"/>
                    </a:lnTo>
                    <a:lnTo>
                      <a:pt x="483" y="250"/>
                    </a:lnTo>
                    <a:lnTo>
                      <a:pt x="485" y="250"/>
                    </a:lnTo>
                    <a:lnTo>
                      <a:pt x="485" y="250"/>
                    </a:lnTo>
                    <a:lnTo>
                      <a:pt x="487" y="250"/>
                    </a:lnTo>
                    <a:lnTo>
                      <a:pt x="487" y="250"/>
                    </a:lnTo>
                    <a:lnTo>
                      <a:pt x="487" y="252"/>
                    </a:lnTo>
                    <a:lnTo>
                      <a:pt x="487" y="252"/>
                    </a:lnTo>
                    <a:lnTo>
                      <a:pt x="487" y="252"/>
                    </a:lnTo>
                    <a:lnTo>
                      <a:pt x="489" y="252"/>
                    </a:lnTo>
                    <a:lnTo>
                      <a:pt x="489" y="252"/>
                    </a:lnTo>
                    <a:lnTo>
                      <a:pt x="489" y="253"/>
                    </a:lnTo>
                    <a:lnTo>
                      <a:pt x="489" y="253"/>
                    </a:lnTo>
                    <a:lnTo>
                      <a:pt x="489" y="253"/>
                    </a:lnTo>
                    <a:lnTo>
                      <a:pt x="489" y="253"/>
                    </a:lnTo>
                    <a:lnTo>
                      <a:pt x="489" y="253"/>
                    </a:lnTo>
                    <a:lnTo>
                      <a:pt x="489" y="255"/>
                    </a:lnTo>
                    <a:lnTo>
                      <a:pt x="489" y="255"/>
                    </a:lnTo>
                    <a:lnTo>
                      <a:pt x="489" y="255"/>
                    </a:lnTo>
                    <a:lnTo>
                      <a:pt x="489" y="257"/>
                    </a:lnTo>
                    <a:lnTo>
                      <a:pt x="489" y="257"/>
                    </a:lnTo>
                    <a:lnTo>
                      <a:pt x="489" y="257"/>
                    </a:lnTo>
                    <a:lnTo>
                      <a:pt x="489" y="259"/>
                    </a:lnTo>
                    <a:lnTo>
                      <a:pt x="489" y="259"/>
                    </a:lnTo>
                    <a:lnTo>
                      <a:pt x="489" y="261"/>
                    </a:lnTo>
                    <a:lnTo>
                      <a:pt x="489" y="261"/>
                    </a:lnTo>
                    <a:lnTo>
                      <a:pt x="491" y="261"/>
                    </a:lnTo>
                    <a:lnTo>
                      <a:pt x="491" y="262"/>
                    </a:lnTo>
                    <a:lnTo>
                      <a:pt x="492" y="262"/>
                    </a:lnTo>
                    <a:lnTo>
                      <a:pt x="492" y="262"/>
                    </a:lnTo>
                    <a:lnTo>
                      <a:pt x="492" y="264"/>
                    </a:lnTo>
                    <a:lnTo>
                      <a:pt x="492" y="264"/>
                    </a:lnTo>
                    <a:lnTo>
                      <a:pt x="492" y="266"/>
                    </a:lnTo>
                    <a:lnTo>
                      <a:pt x="492" y="266"/>
                    </a:lnTo>
                    <a:lnTo>
                      <a:pt x="492" y="266"/>
                    </a:lnTo>
                    <a:lnTo>
                      <a:pt x="492" y="266"/>
                    </a:lnTo>
                    <a:lnTo>
                      <a:pt x="492" y="268"/>
                    </a:lnTo>
                    <a:lnTo>
                      <a:pt x="494" y="268"/>
                    </a:lnTo>
                    <a:lnTo>
                      <a:pt x="494" y="268"/>
                    </a:lnTo>
                    <a:lnTo>
                      <a:pt x="496" y="268"/>
                    </a:lnTo>
                    <a:lnTo>
                      <a:pt x="496" y="270"/>
                    </a:lnTo>
                    <a:lnTo>
                      <a:pt x="498" y="272"/>
                    </a:lnTo>
                    <a:lnTo>
                      <a:pt x="498" y="272"/>
                    </a:lnTo>
                    <a:lnTo>
                      <a:pt x="498" y="272"/>
                    </a:lnTo>
                    <a:lnTo>
                      <a:pt x="498" y="272"/>
                    </a:lnTo>
                    <a:lnTo>
                      <a:pt x="498" y="272"/>
                    </a:lnTo>
                    <a:lnTo>
                      <a:pt x="498" y="272"/>
                    </a:lnTo>
                    <a:lnTo>
                      <a:pt x="500" y="272"/>
                    </a:lnTo>
                    <a:lnTo>
                      <a:pt x="500" y="273"/>
                    </a:lnTo>
                    <a:lnTo>
                      <a:pt x="501" y="273"/>
                    </a:lnTo>
                    <a:lnTo>
                      <a:pt x="501" y="273"/>
                    </a:lnTo>
                    <a:lnTo>
                      <a:pt x="501" y="273"/>
                    </a:lnTo>
                    <a:lnTo>
                      <a:pt x="501" y="273"/>
                    </a:lnTo>
                    <a:lnTo>
                      <a:pt x="503" y="273"/>
                    </a:lnTo>
                    <a:lnTo>
                      <a:pt x="503" y="273"/>
                    </a:lnTo>
                    <a:lnTo>
                      <a:pt x="503" y="273"/>
                    </a:lnTo>
                    <a:lnTo>
                      <a:pt x="505" y="273"/>
                    </a:lnTo>
                    <a:lnTo>
                      <a:pt x="505" y="273"/>
                    </a:lnTo>
                    <a:lnTo>
                      <a:pt x="507" y="273"/>
                    </a:lnTo>
                    <a:lnTo>
                      <a:pt x="509" y="273"/>
                    </a:lnTo>
                    <a:lnTo>
                      <a:pt x="512" y="275"/>
                    </a:lnTo>
                    <a:lnTo>
                      <a:pt x="514" y="275"/>
                    </a:lnTo>
                    <a:lnTo>
                      <a:pt x="514" y="275"/>
                    </a:lnTo>
                    <a:lnTo>
                      <a:pt x="516" y="277"/>
                    </a:lnTo>
                    <a:lnTo>
                      <a:pt x="518" y="277"/>
                    </a:lnTo>
                    <a:lnTo>
                      <a:pt x="518" y="277"/>
                    </a:lnTo>
                    <a:lnTo>
                      <a:pt x="519" y="277"/>
                    </a:lnTo>
                    <a:lnTo>
                      <a:pt x="519" y="277"/>
                    </a:lnTo>
                    <a:lnTo>
                      <a:pt x="519" y="277"/>
                    </a:lnTo>
                    <a:lnTo>
                      <a:pt x="521" y="277"/>
                    </a:lnTo>
                    <a:lnTo>
                      <a:pt x="523" y="279"/>
                    </a:lnTo>
                    <a:lnTo>
                      <a:pt x="525" y="281"/>
                    </a:lnTo>
                    <a:lnTo>
                      <a:pt x="527" y="281"/>
                    </a:lnTo>
                    <a:lnTo>
                      <a:pt x="527" y="282"/>
                    </a:lnTo>
                    <a:lnTo>
                      <a:pt x="527" y="284"/>
                    </a:lnTo>
                    <a:lnTo>
                      <a:pt x="529" y="284"/>
                    </a:lnTo>
                    <a:lnTo>
                      <a:pt x="529" y="284"/>
                    </a:lnTo>
                    <a:lnTo>
                      <a:pt x="530" y="286"/>
                    </a:lnTo>
                    <a:lnTo>
                      <a:pt x="530" y="286"/>
                    </a:lnTo>
                    <a:lnTo>
                      <a:pt x="530" y="286"/>
                    </a:lnTo>
                    <a:lnTo>
                      <a:pt x="532" y="286"/>
                    </a:lnTo>
                    <a:lnTo>
                      <a:pt x="532" y="286"/>
                    </a:lnTo>
                    <a:lnTo>
                      <a:pt x="532" y="284"/>
                    </a:lnTo>
                    <a:lnTo>
                      <a:pt x="532" y="284"/>
                    </a:lnTo>
                    <a:lnTo>
                      <a:pt x="532" y="284"/>
                    </a:lnTo>
                    <a:lnTo>
                      <a:pt x="534" y="284"/>
                    </a:lnTo>
                    <a:lnTo>
                      <a:pt x="534" y="284"/>
                    </a:lnTo>
                    <a:lnTo>
                      <a:pt x="534" y="284"/>
                    </a:lnTo>
                    <a:lnTo>
                      <a:pt x="532" y="282"/>
                    </a:lnTo>
                    <a:lnTo>
                      <a:pt x="532" y="281"/>
                    </a:lnTo>
                    <a:lnTo>
                      <a:pt x="532" y="281"/>
                    </a:lnTo>
                    <a:lnTo>
                      <a:pt x="532" y="281"/>
                    </a:lnTo>
                    <a:lnTo>
                      <a:pt x="532" y="281"/>
                    </a:lnTo>
                    <a:lnTo>
                      <a:pt x="530" y="281"/>
                    </a:lnTo>
                    <a:lnTo>
                      <a:pt x="530" y="281"/>
                    </a:lnTo>
                    <a:lnTo>
                      <a:pt x="530" y="281"/>
                    </a:lnTo>
                    <a:lnTo>
                      <a:pt x="529" y="279"/>
                    </a:lnTo>
                    <a:lnTo>
                      <a:pt x="527" y="279"/>
                    </a:lnTo>
                    <a:lnTo>
                      <a:pt x="527" y="279"/>
                    </a:lnTo>
                    <a:lnTo>
                      <a:pt x="527" y="279"/>
                    </a:lnTo>
                    <a:lnTo>
                      <a:pt x="525" y="277"/>
                    </a:lnTo>
                    <a:lnTo>
                      <a:pt x="525" y="277"/>
                    </a:lnTo>
                    <a:lnTo>
                      <a:pt x="525" y="277"/>
                    </a:lnTo>
                    <a:lnTo>
                      <a:pt x="525" y="277"/>
                    </a:lnTo>
                    <a:lnTo>
                      <a:pt x="527" y="275"/>
                    </a:lnTo>
                    <a:lnTo>
                      <a:pt x="529" y="275"/>
                    </a:lnTo>
                    <a:lnTo>
                      <a:pt x="530" y="275"/>
                    </a:lnTo>
                    <a:lnTo>
                      <a:pt x="532" y="277"/>
                    </a:lnTo>
                    <a:lnTo>
                      <a:pt x="532" y="275"/>
                    </a:lnTo>
                    <a:lnTo>
                      <a:pt x="534" y="275"/>
                    </a:lnTo>
                    <a:lnTo>
                      <a:pt x="534" y="275"/>
                    </a:lnTo>
                    <a:lnTo>
                      <a:pt x="536" y="275"/>
                    </a:lnTo>
                    <a:lnTo>
                      <a:pt x="536" y="273"/>
                    </a:lnTo>
                    <a:lnTo>
                      <a:pt x="536" y="272"/>
                    </a:lnTo>
                    <a:lnTo>
                      <a:pt x="536" y="272"/>
                    </a:lnTo>
                    <a:lnTo>
                      <a:pt x="536" y="270"/>
                    </a:lnTo>
                    <a:lnTo>
                      <a:pt x="536" y="270"/>
                    </a:lnTo>
                    <a:lnTo>
                      <a:pt x="538" y="270"/>
                    </a:lnTo>
                    <a:lnTo>
                      <a:pt x="538" y="270"/>
                    </a:lnTo>
                    <a:lnTo>
                      <a:pt x="539" y="270"/>
                    </a:lnTo>
                    <a:lnTo>
                      <a:pt x="539" y="270"/>
                    </a:lnTo>
                    <a:lnTo>
                      <a:pt x="539" y="270"/>
                    </a:lnTo>
                    <a:lnTo>
                      <a:pt x="541" y="272"/>
                    </a:lnTo>
                    <a:lnTo>
                      <a:pt x="543" y="273"/>
                    </a:lnTo>
                    <a:lnTo>
                      <a:pt x="543" y="275"/>
                    </a:lnTo>
                    <a:lnTo>
                      <a:pt x="543" y="275"/>
                    </a:lnTo>
                    <a:lnTo>
                      <a:pt x="543" y="277"/>
                    </a:lnTo>
                    <a:lnTo>
                      <a:pt x="545" y="277"/>
                    </a:lnTo>
                    <a:lnTo>
                      <a:pt x="545" y="277"/>
                    </a:lnTo>
                    <a:lnTo>
                      <a:pt x="545" y="277"/>
                    </a:lnTo>
                    <a:lnTo>
                      <a:pt x="547" y="277"/>
                    </a:lnTo>
                    <a:lnTo>
                      <a:pt x="547" y="277"/>
                    </a:lnTo>
                    <a:lnTo>
                      <a:pt x="548" y="277"/>
                    </a:lnTo>
                    <a:lnTo>
                      <a:pt x="548" y="275"/>
                    </a:lnTo>
                    <a:lnTo>
                      <a:pt x="550" y="273"/>
                    </a:lnTo>
                    <a:lnTo>
                      <a:pt x="550" y="273"/>
                    </a:lnTo>
                    <a:lnTo>
                      <a:pt x="550" y="272"/>
                    </a:lnTo>
                    <a:lnTo>
                      <a:pt x="552" y="272"/>
                    </a:lnTo>
                    <a:lnTo>
                      <a:pt x="550" y="272"/>
                    </a:lnTo>
                    <a:lnTo>
                      <a:pt x="550" y="270"/>
                    </a:lnTo>
                    <a:lnTo>
                      <a:pt x="550" y="270"/>
                    </a:lnTo>
                    <a:lnTo>
                      <a:pt x="550" y="270"/>
                    </a:lnTo>
                    <a:lnTo>
                      <a:pt x="550" y="270"/>
                    </a:lnTo>
                    <a:lnTo>
                      <a:pt x="550" y="268"/>
                    </a:lnTo>
                    <a:lnTo>
                      <a:pt x="552" y="268"/>
                    </a:lnTo>
                    <a:lnTo>
                      <a:pt x="552" y="268"/>
                    </a:lnTo>
                    <a:lnTo>
                      <a:pt x="554" y="268"/>
                    </a:lnTo>
                    <a:lnTo>
                      <a:pt x="554" y="268"/>
                    </a:lnTo>
                    <a:lnTo>
                      <a:pt x="556" y="270"/>
                    </a:lnTo>
                    <a:lnTo>
                      <a:pt x="556" y="270"/>
                    </a:lnTo>
                    <a:lnTo>
                      <a:pt x="557" y="270"/>
                    </a:lnTo>
                    <a:lnTo>
                      <a:pt x="557" y="272"/>
                    </a:lnTo>
                    <a:lnTo>
                      <a:pt x="557" y="272"/>
                    </a:lnTo>
                    <a:lnTo>
                      <a:pt x="559" y="273"/>
                    </a:lnTo>
                    <a:lnTo>
                      <a:pt x="559" y="273"/>
                    </a:lnTo>
                    <a:lnTo>
                      <a:pt x="559" y="275"/>
                    </a:lnTo>
                    <a:lnTo>
                      <a:pt x="561" y="277"/>
                    </a:lnTo>
                    <a:lnTo>
                      <a:pt x="563" y="279"/>
                    </a:lnTo>
                    <a:lnTo>
                      <a:pt x="563" y="281"/>
                    </a:lnTo>
                    <a:lnTo>
                      <a:pt x="565" y="281"/>
                    </a:lnTo>
                    <a:lnTo>
                      <a:pt x="565" y="281"/>
                    </a:lnTo>
                    <a:lnTo>
                      <a:pt x="565" y="281"/>
                    </a:lnTo>
                    <a:lnTo>
                      <a:pt x="565" y="281"/>
                    </a:lnTo>
                    <a:lnTo>
                      <a:pt x="565" y="281"/>
                    </a:lnTo>
                    <a:lnTo>
                      <a:pt x="566" y="281"/>
                    </a:lnTo>
                    <a:lnTo>
                      <a:pt x="566" y="281"/>
                    </a:lnTo>
                    <a:lnTo>
                      <a:pt x="566" y="281"/>
                    </a:lnTo>
                    <a:lnTo>
                      <a:pt x="568" y="279"/>
                    </a:lnTo>
                    <a:lnTo>
                      <a:pt x="568" y="277"/>
                    </a:lnTo>
                    <a:lnTo>
                      <a:pt x="570" y="275"/>
                    </a:lnTo>
                    <a:lnTo>
                      <a:pt x="572" y="275"/>
                    </a:lnTo>
                    <a:lnTo>
                      <a:pt x="572" y="275"/>
                    </a:lnTo>
                    <a:lnTo>
                      <a:pt x="572" y="275"/>
                    </a:lnTo>
                    <a:lnTo>
                      <a:pt x="574" y="273"/>
                    </a:lnTo>
                    <a:lnTo>
                      <a:pt x="574" y="273"/>
                    </a:lnTo>
                    <a:lnTo>
                      <a:pt x="576" y="273"/>
                    </a:lnTo>
                    <a:lnTo>
                      <a:pt x="577" y="273"/>
                    </a:lnTo>
                    <a:lnTo>
                      <a:pt x="577" y="273"/>
                    </a:lnTo>
                    <a:lnTo>
                      <a:pt x="579" y="273"/>
                    </a:lnTo>
                    <a:lnTo>
                      <a:pt x="579" y="273"/>
                    </a:lnTo>
                    <a:lnTo>
                      <a:pt x="579" y="273"/>
                    </a:lnTo>
                    <a:lnTo>
                      <a:pt x="581" y="273"/>
                    </a:lnTo>
                    <a:lnTo>
                      <a:pt x="581" y="272"/>
                    </a:lnTo>
                    <a:lnTo>
                      <a:pt x="581" y="272"/>
                    </a:lnTo>
                    <a:lnTo>
                      <a:pt x="583" y="272"/>
                    </a:lnTo>
                    <a:lnTo>
                      <a:pt x="583" y="272"/>
                    </a:lnTo>
                    <a:lnTo>
                      <a:pt x="583" y="272"/>
                    </a:lnTo>
                    <a:lnTo>
                      <a:pt x="585" y="273"/>
                    </a:lnTo>
                    <a:lnTo>
                      <a:pt x="585" y="275"/>
                    </a:lnTo>
                    <a:lnTo>
                      <a:pt x="586" y="275"/>
                    </a:lnTo>
                    <a:lnTo>
                      <a:pt x="586" y="277"/>
                    </a:lnTo>
                    <a:lnTo>
                      <a:pt x="586" y="279"/>
                    </a:lnTo>
                    <a:lnTo>
                      <a:pt x="586" y="279"/>
                    </a:lnTo>
                    <a:lnTo>
                      <a:pt x="586" y="279"/>
                    </a:lnTo>
                    <a:lnTo>
                      <a:pt x="586" y="279"/>
                    </a:lnTo>
                    <a:lnTo>
                      <a:pt x="586" y="279"/>
                    </a:lnTo>
                    <a:lnTo>
                      <a:pt x="588" y="279"/>
                    </a:lnTo>
                    <a:lnTo>
                      <a:pt x="588" y="279"/>
                    </a:lnTo>
                    <a:lnTo>
                      <a:pt x="590" y="279"/>
                    </a:lnTo>
                    <a:lnTo>
                      <a:pt x="590" y="279"/>
                    </a:lnTo>
                    <a:lnTo>
                      <a:pt x="590" y="277"/>
                    </a:lnTo>
                    <a:lnTo>
                      <a:pt x="590" y="277"/>
                    </a:lnTo>
                    <a:lnTo>
                      <a:pt x="592" y="277"/>
                    </a:lnTo>
                    <a:lnTo>
                      <a:pt x="592" y="275"/>
                    </a:lnTo>
                    <a:lnTo>
                      <a:pt x="590" y="275"/>
                    </a:lnTo>
                    <a:lnTo>
                      <a:pt x="590" y="275"/>
                    </a:lnTo>
                    <a:lnTo>
                      <a:pt x="590" y="275"/>
                    </a:lnTo>
                    <a:lnTo>
                      <a:pt x="590" y="273"/>
                    </a:lnTo>
                    <a:lnTo>
                      <a:pt x="588" y="273"/>
                    </a:lnTo>
                    <a:lnTo>
                      <a:pt x="588" y="273"/>
                    </a:lnTo>
                    <a:lnTo>
                      <a:pt x="588" y="272"/>
                    </a:lnTo>
                    <a:lnTo>
                      <a:pt x="588" y="272"/>
                    </a:lnTo>
                    <a:lnTo>
                      <a:pt x="588" y="272"/>
                    </a:lnTo>
                    <a:lnTo>
                      <a:pt x="588" y="272"/>
                    </a:lnTo>
                    <a:lnTo>
                      <a:pt x="590" y="272"/>
                    </a:lnTo>
                    <a:lnTo>
                      <a:pt x="590" y="272"/>
                    </a:lnTo>
                    <a:lnTo>
                      <a:pt x="592" y="272"/>
                    </a:lnTo>
                    <a:lnTo>
                      <a:pt x="594" y="272"/>
                    </a:lnTo>
                    <a:lnTo>
                      <a:pt x="594" y="272"/>
                    </a:lnTo>
                    <a:lnTo>
                      <a:pt x="595" y="273"/>
                    </a:lnTo>
                    <a:lnTo>
                      <a:pt x="595" y="273"/>
                    </a:lnTo>
                    <a:lnTo>
                      <a:pt x="595" y="273"/>
                    </a:lnTo>
                    <a:lnTo>
                      <a:pt x="595" y="272"/>
                    </a:lnTo>
                    <a:lnTo>
                      <a:pt x="595" y="272"/>
                    </a:lnTo>
                    <a:lnTo>
                      <a:pt x="595" y="272"/>
                    </a:lnTo>
                    <a:lnTo>
                      <a:pt x="595" y="272"/>
                    </a:lnTo>
                    <a:lnTo>
                      <a:pt x="595" y="272"/>
                    </a:lnTo>
                    <a:lnTo>
                      <a:pt x="595" y="272"/>
                    </a:lnTo>
                    <a:lnTo>
                      <a:pt x="595" y="272"/>
                    </a:lnTo>
                    <a:lnTo>
                      <a:pt x="594" y="272"/>
                    </a:lnTo>
                    <a:lnTo>
                      <a:pt x="594" y="270"/>
                    </a:lnTo>
                    <a:lnTo>
                      <a:pt x="592" y="270"/>
                    </a:lnTo>
                    <a:lnTo>
                      <a:pt x="592" y="270"/>
                    </a:lnTo>
                    <a:lnTo>
                      <a:pt x="592" y="270"/>
                    </a:lnTo>
                    <a:lnTo>
                      <a:pt x="592" y="268"/>
                    </a:lnTo>
                    <a:lnTo>
                      <a:pt x="592" y="268"/>
                    </a:lnTo>
                    <a:lnTo>
                      <a:pt x="592" y="266"/>
                    </a:lnTo>
                    <a:lnTo>
                      <a:pt x="594" y="264"/>
                    </a:lnTo>
                    <a:lnTo>
                      <a:pt x="594" y="262"/>
                    </a:lnTo>
                    <a:lnTo>
                      <a:pt x="594" y="262"/>
                    </a:lnTo>
                    <a:lnTo>
                      <a:pt x="594" y="262"/>
                    </a:lnTo>
                    <a:lnTo>
                      <a:pt x="594" y="262"/>
                    </a:lnTo>
                    <a:lnTo>
                      <a:pt x="594" y="261"/>
                    </a:lnTo>
                    <a:lnTo>
                      <a:pt x="594" y="261"/>
                    </a:lnTo>
                    <a:lnTo>
                      <a:pt x="594" y="261"/>
                    </a:lnTo>
                    <a:lnTo>
                      <a:pt x="592" y="261"/>
                    </a:lnTo>
                    <a:lnTo>
                      <a:pt x="592" y="261"/>
                    </a:lnTo>
                    <a:lnTo>
                      <a:pt x="592" y="261"/>
                    </a:lnTo>
                    <a:lnTo>
                      <a:pt x="590" y="262"/>
                    </a:lnTo>
                    <a:lnTo>
                      <a:pt x="588" y="262"/>
                    </a:lnTo>
                    <a:lnTo>
                      <a:pt x="588" y="261"/>
                    </a:lnTo>
                    <a:lnTo>
                      <a:pt x="586" y="261"/>
                    </a:lnTo>
                    <a:lnTo>
                      <a:pt x="588" y="261"/>
                    </a:lnTo>
                    <a:lnTo>
                      <a:pt x="588" y="261"/>
                    </a:lnTo>
                    <a:lnTo>
                      <a:pt x="588" y="261"/>
                    </a:lnTo>
                    <a:lnTo>
                      <a:pt x="588" y="261"/>
                    </a:lnTo>
                    <a:lnTo>
                      <a:pt x="590" y="259"/>
                    </a:lnTo>
                    <a:lnTo>
                      <a:pt x="590" y="259"/>
                    </a:lnTo>
                    <a:lnTo>
                      <a:pt x="590" y="259"/>
                    </a:lnTo>
                    <a:lnTo>
                      <a:pt x="590" y="259"/>
                    </a:lnTo>
                    <a:lnTo>
                      <a:pt x="590" y="257"/>
                    </a:lnTo>
                    <a:lnTo>
                      <a:pt x="590" y="257"/>
                    </a:lnTo>
                    <a:lnTo>
                      <a:pt x="592" y="255"/>
                    </a:lnTo>
                    <a:lnTo>
                      <a:pt x="592" y="255"/>
                    </a:lnTo>
                    <a:lnTo>
                      <a:pt x="592" y="253"/>
                    </a:lnTo>
                    <a:lnTo>
                      <a:pt x="590" y="253"/>
                    </a:lnTo>
                    <a:lnTo>
                      <a:pt x="590" y="252"/>
                    </a:lnTo>
                    <a:lnTo>
                      <a:pt x="590" y="250"/>
                    </a:lnTo>
                    <a:lnTo>
                      <a:pt x="590" y="250"/>
                    </a:lnTo>
                    <a:lnTo>
                      <a:pt x="588" y="250"/>
                    </a:lnTo>
                    <a:lnTo>
                      <a:pt x="588" y="250"/>
                    </a:lnTo>
                    <a:lnTo>
                      <a:pt x="588" y="250"/>
                    </a:lnTo>
                    <a:lnTo>
                      <a:pt x="588" y="252"/>
                    </a:lnTo>
                    <a:lnTo>
                      <a:pt x="586" y="252"/>
                    </a:lnTo>
                    <a:lnTo>
                      <a:pt x="586" y="253"/>
                    </a:lnTo>
                    <a:lnTo>
                      <a:pt x="586" y="253"/>
                    </a:lnTo>
                    <a:lnTo>
                      <a:pt x="585" y="253"/>
                    </a:lnTo>
                    <a:lnTo>
                      <a:pt x="583" y="255"/>
                    </a:lnTo>
                    <a:lnTo>
                      <a:pt x="583" y="253"/>
                    </a:lnTo>
                    <a:lnTo>
                      <a:pt x="581" y="253"/>
                    </a:lnTo>
                    <a:lnTo>
                      <a:pt x="581" y="252"/>
                    </a:lnTo>
                    <a:lnTo>
                      <a:pt x="581" y="252"/>
                    </a:lnTo>
                    <a:lnTo>
                      <a:pt x="581" y="250"/>
                    </a:lnTo>
                    <a:lnTo>
                      <a:pt x="581" y="250"/>
                    </a:lnTo>
                    <a:lnTo>
                      <a:pt x="581" y="250"/>
                    </a:lnTo>
                    <a:lnTo>
                      <a:pt x="583" y="250"/>
                    </a:lnTo>
                    <a:lnTo>
                      <a:pt x="583" y="250"/>
                    </a:lnTo>
                    <a:lnTo>
                      <a:pt x="583" y="250"/>
                    </a:lnTo>
                    <a:lnTo>
                      <a:pt x="583" y="248"/>
                    </a:lnTo>
                    <a:lnTo>
                      <a:pt x="585" y="248"/>
                    </a:lnTo>
                    <a:lnTo>
                      <a:pt x="585" y="246"/>
                    </a:lnTo>
                    <a:lnTo>
                      <a:pt x="585" y="246"/>
                    </a:lnTo>
                    <a:lnTo>
                      <a:pt x="586" y="244"/>
                    </a:lnTo>
                    <a:lnTo>
                      <a:pt x="588" y="244"/>
                    </a:lnTo>
                    <a:lnTo>
                      <a:pt x="588" y="244"/>
                    </a:lnTo>
                    <a:lnTo>
                      <a:pt x="588" y="243"/>
                    </a:lnTo>
                    <a:lnTo>
                      <a:pt x="590" y="244"/>
                    </a:lnTo>
                    <a:lnTo>
                      <a:pt x="590" y="244"/>
                    </a:lnTo>
                    <a:lnTo>
                      <a:pt x="590" y="244"/>
                    </a:lnTo>
                    <a:lnTo>
                      <a:pt x="590" y="244"/>
                    </a:lnTo>
                    <a:lnTo>
                      <a:pt x="592" y="244"/>
                    </a:lnTo>
                    <a:lnTo>
                      <a:pt x="592" y="244"/>
                    </a:lnTo>
                    <a:lnTo>
                      <a:pt x="592" y="244"/>
                    </a:lnTo>
                    <a:lnTo>
                      <a:pt x="594" y="244"/>
                    </a:lnTo>
                    <a:lnTo>
                      <a:pt x="594" y="243"/>
                    </a:lnTo>
                    <a:lnTo>
                      <a:pt x="594" y="243"/>
                    </a:lnTo>
                    <a:lnTo>
                      <a:pt x="594" y="241"/>
                    </a:lnTo>
                    <a:lnTo>
                      <a:pt x="595" y="241"/>
                    </a:lnTo>
                    <a:lnTo>
                      <a:pt x="595" y="239"/>
                    </a:lnTo>
                    <a:lnTo>
                      <a:pt x="595" y="239"/>
                    </a:lnTo>
                    <a:lnTo>
                      <a:pt x="595" y="239"/>
                    </a:lnTo>
                    <a:lnTo>
                      <a:pt x="595" y="239"/>
                    </a:lnTo>
                    <a:lnTo>
                      <a:pt x="597" y="239"/>
                    </a:lnTo>
                    <a:lnTo>
                      <a:pt x="599" y="239"/>
                    </a:lnTo>
                    <a:lnTo>
                      <a:pt x="599" y="239"/>
                    </a:lnTo>
                    <a:lnTo>
                      <a:pt x="599" y="239"/>
                    </a:lnTo>
                    <a:lnTo>
                      <a:pt x="599" y="239"/>
                    </a:lnTo>
                    <a:lnTo>
                      <a:pt x="599" y="237"/>
                    </a:lnTo>
                    <a:lnTo>
                      <a:pt x="599" y="237"/>
                    </a:lnTo>
                    <a:lnTo>
                      <a:pt x="599" y="235"/>
                    </a:lnTo>
                    <a:lnTo>
                      <a:pt x="599" y="235"/>
                    </a:lnTo>
                    <a:lnTo>
                      <a:pt x="601" y="235"/>
                    </a:lnTo>
                    <a:lnTo>
                      <a:pt x="601" y="235"/>
                    </a:lnTo>
                    <a:lnTo>
                      <a:pt x="601" y="235"/>
                    </a:lnTo>
                    <a:lnTo>
                      <a:pt x="603" y="237"/>
                    </a:lnTo>
                    <a:lnTo>
                      <a:pt x="603" y="237"/>
                    </a:lnTo>
                    <a:lnTo>
                      <a:pt x="604" y="237"/>
                    </a:lnTo>
                    <a:lnTo>
                      <a:pt x="604" y="237"/>
                    </a:lnTo>
                    <a:lnTo>
                      <a:pt x="604" y="237"/>
                    </a:lnTo>
                    <a:lnTo>
                      <a:pt x="604" y="237"/>
                    </a:lnTo>
                    <a:lnTo>
                      <a:pt x="606" y="237"/>
                    </a:lnTo>
                    <a:lnTo>
                      <a:pt x="606" y="237"/>
                    </a:lnTo>
                    <a:lnTo>
                      <a:pt x="606" y="237"/>
                    </a:lnTo>
                    <a:lnTo>
                      <a:pt x="606" y="235"/>
                    </a:lnTo>
                    <a:lnTo>
                      <a:pt x="606" y="235"/>
                    </a:lnTo>
                    <a:lnTo>
                      <a:pt x="606" y="234"/>
                    </a:lnTo>
                    <a:lnTo>
                      <a:pt x="606" y="232"/>
                    </a:lnTo>
                    <a:lnTo>
                      <a:pt x="606" y="230"/>
                    </a:lnTo>
                    <a:lnTo>
                      <a:pt x="608" y="230"/>
                    </a:lnTo>
                    <a:lnTo>
                      <a:pt x="608" y="230"/>
                    </a:lnTo>
                    <a:lnTo>
                      <a:pt x="608" y="230"/>
                    </a:lnTo>
                    <a:lnTo>
                      <a:pt x="608" y="230"/>
                    </a:lnTo>
                    <a:lnTo>
                      <a:pt x="610" y="230"/>
                    </a:lnTo>
                    <a:lnTo>
                      <a:pt x="610" y="230"/>
                    </a:lnTo>
                    <a:lnTo>
                      <a:pt x="610" y="230"/>
                    </a:lnTo>
                    <a:lnTo>
                      <a:pt x="614" y="228"/>
                    </a:lnTo>
                    <a:lnTo>
                      <a:pt x="615" y="228"/>
                    </a:lnTo>
                    <a:lnTo>
                      <a:pt x="615" y="226"/>
                    </a:lnTo>
                    <a:lnTo>
                      <a:pt x="615" y="224"/>
                    </a:lnTo>
                    <a:lnTo>
                      <a:pt x="617" y="224"/>
                    </a:lnTo>
                    <a:lnTo>
                      <a:pt x="617" y="224"/>
                    </a:lnTo>
                    <a:lnTo>
                      <a:pt x="617" y="224"/>
                    </a:lnTo>
                    <a:lnTo>
                      <a:pt x="617" y="223"/>
                    </a:lnTo>
                    <a:lnTo>
                      <a:pt x="617" y="223"/>
                    </a:lnTo>
                    <a:lnTo>
                      <a:pt x="619" y="223"/>
                    </a:lnTo>
                    <a:lnTo>
                      <a:pt x="621" y="224"/>
                    </a:lnTo>
                    <a:lnTo>
                      <a:pt x="621" y="224"/>
                    </a:lnTo>
                    <a:lnTo>
                      <a:pt x="621" y="224"/>
                    </a:lnTo>
                    <a:lnTo>
                      <a:pt x="621" y="226"/>
                    </a:lnTo>
                    <a:lnTo>
                      <a:pt x="623" y="228"/>
                    </a:lnTo>
                    <a:lnTo>
                      <a:pt x="623" y="228"/>
                    </a:lnTo>
                    <a:lnTo>
                      <a:pt x="623" y="228"/>
                    </a:lnTo>
                    <a:lnTo>
                      <a:pt x="624" y="226"/>
                    </a:lnTo>
                    <a:lnTo>
                      <a:pt x="624" y="226"/>
                    </a:lnTo>
                    <a:lnTo>
                      <a:pt x="624" y="226"/>
                    </a:lnTo>
                    <a:lnTo>
                      <a:pt x="624" y="226"/>
                    </a:lnTo>
                    <a:lnTo>
                      <a:pt x="624" y="226"/>
                    </a:lnTo>
                    <a:lnTo>
                      <a:pt x="626" y="224"/>
                    </a:lnTo>
                    <a:lnTo>
                      <a:pt x="626" y="224"/>
                    </a:lnTo>
                    <a:lnTo>
                      <a:pt x="626" y="224"/>
                    </a:lnTo>
                    <a:lnTo>
                      <a:pt x="628" y="224"/>
                    </a:lnTo>
                    <a:lnTo>
                      <a:pt x="628" y="223"/>
                    </a:lnTo>
                    <a:lnTo>
                      <a:pt x="628" y="223"/>
                    </a:lnTo>
                    <a:lnTo>
                      <a:pt x="626" y="223"/>
                    </a:lnTo>
                    <a:lnTo>
                      <a:pt x="626" y="221"/>
                    </a:lnTo>
                    <a:lnTo>
                      <a:pt x="626" y="221"/>
                    </a:lnTo>
                    <a:lnTo>
                      <a:pt x="626" y="219"/>
                    </a:lnTo>
                    <a:lnTo>
                      <a:pt x="626" y="217"/>
                    </a:lnTo>
                    <a:lnTo>
                      <a:pt x="628" y="215"/>
                    </a:lnTo>
                    <a:lnTo>
                      <a:pt x="628" y="214"/>
                    </a:lnTo>
                    <a:lnTo>
                      <a:pt x="628" y="214"/>
                    </a:lnTo>
                    <a:lnTo>
                      <a:pt x="628" y="214"/>
                    </a:lnTo>
                    <a:lnTo>
                      <a:pt x="628" y="212"/>
                    </a:lnTo>
                    <a:lnTo>
                      <a:pt x="626" y="212"/>
                    </a:lnTo>
                    <a:lnTo>
                      <a:pt x="626" y="212"/>
                    </a:lnTo>
                    <a:lnTo>
                      <a:pt x="626" y="212"/>
                    </a:lnTo>
                    <a:lnTo>
                      <a:pt x="626" y="212"/>
                    </a:lnTo>
                    <a:lnTo>
                      <a:pt x="624" y="210"/>
                    </a:lnTo>
                    <a:lnTo>
                      <a:pt x="624" y="210"/>
                    </a:lnTo>
                    <a:lnTo>
                      <a:pt x="624" y="210"/>
                    </a:lnTo>
                    <a:lnTo>
                      <a:pt x="623" y="208"/>
                    </a:lnTo>
                    <a:lnTo>
                      <a:pt x="623" y="208"/>
                    </a:lnTo>
                    <a:lnTo>
                      <a:pt x="621" y="206"/>
                    </a:lnTo>
                    <a:lnTo>
                      <a:pt x="621" y="206"/>
                    </a:lnTo>
                    <a:lnTo>
                      <a:pt x="621" y="206"/>
                    </a:lnTo>
                    <a:lnTo>
                      <a:pt x="621" y="205"/>
                    </a:lnTo>
                    <a:lnTo>
                      <a:pt x="621" y="205"/>
                    </a:lnTo>
                    <a:lnTo>
                      <a:pt x="623" y="205"/>
                    </a:lnTo>
                    <a:lnTo>
                      <a:pt x="623" y="203"/>
                    </a:lnTo>
                    <a:lnTo>
                      <a:pt x="623" y="203"/>
                    </a:lnTo>
                    <a:lnTo>
                      <a:pt x="623" y="201"/>
                    </a:lnTo>
                    <a:lnTo>
                      <a:pt x="624" y="201"/>
                    </a:lnTo>
                    <a:lnTo>
                      <a:pt x="624" y="201"/>
                    </a:lnTo>
                    <a:lnTo>
                      <a:pt x="623" y="199"/>
                    </a:lnTo>
                    <a:lnTo>
                      <a:pt x="623" y="199"/>
                    </a:lnTo>
                    <a:lnTo>
                      <a:pt x="623" y="197"/>
                    </a:lnTo>
                    <a:lnTo>
                      <a:pt x="623" y="196"/>
                    </a:lnTo>
                    <a:lnTo>
                      <a:pt x="623" y="196"/>
                    </a:lnTo>
                    <a:lnTo>
                      <a:pt x="623" y="194"/>
                    </a:lnTo>
                    <a:lnTo>
                      <a:pt x="623" y="194"/>
                    </a:lnTo>
                    <a:lnTo>
                      <a:pt x="623" y="192"/>
                    </a:lnTo>
                    <a:lnTo>
                      <a:pt x="621" y="190"/>
                    </a:lnTo>
                    <a:lnTo>
                      <a:pt x="621" y="190"/>
                    </a:lnTo>
                    <a:lnTo>
                      <a:pt x="621" y="190"/>
                    </a:lnTo>
                    <a:lnTo>
                      <a:pt x="621" y="188"/>
                    </a:lnTo>
                    <a:lnTo>
                      <a:pt x="623" y="186"/>
                    </a:lnTo>
                    <a:lnTo>
                      <a:pt x="623" y="186"/>
                    </a:lnTo>
                    <a:lnTo>
                      <a:pt x="623" y="186"/>
                    </a:lnTo>
                    <a:lnTo>
                      <a:pt x="623" y="186"/>
                    </a:lnTo>
                    <a:lnTo>
                      <a:pt x="624" y="186"/>
                    </a:lnTo>
                    <a:lnTo>
                      <a:pt x="626" y="186"/>
                    </a:lnTo>
                    <a:lnTo>
                      <a:pt x="626" y="186"/>
                    </a:lnTo>
                    <a:lnTo>
                      <a:pt x="626" y="186"/>
                    </a:lnTo>
                    <a:lnTo>
                      <a:pt x="628" y="186"/>
                    </a:lnTo>
                    <a:lnTo>
                      <a:pt x="628" y="185"/>
                    </a:lnTo>
                    <a:lnTo>
                      <a:pt x="628" y="185"/>
                    </a:lnTo>
                    <a:lnTo>
                      <a:pt x="628" y="185"/>
                    </a:lnTo>
                    <a:lnTo>
                      <a:pt x="630" y="185"/>
                    </a:lnTo>
                    <a:lnTo>
                      <a:pt x="630" y="185"/>
                    </a:lnTo>
                    <a:lnTo>
                      <a:pt x="630" y="185"/>
                    </a:lnTo>
                    <a:lnTo>
                      <a:pt x="630" y="183"/>
                    </a:lnTo>
                    <a:lnTo>
                      <a:pt x="632" y="183"/>
                    </a:lnTo>
                    <a:lnTo>
                      <a:pt x="632" y="183"/>
                    </a:lnTo>
                    <a:lnTo>
                      <a:pt x="633" y="183"/>
                    </a:lnTo>
                    <a:lnTo>
                      <a:pt x="633" y="183"/>
                    </a:lnTo>
                    <a:lnTo>
                      <a:pt x="635" y="183"/>
                    </a:lnTo>
                    <a:lnTo>
                      <a:pt x="635" y="183"/>
                    </a:lnTo>
                    <a:lnTo>
                      <a:pt x="637" y="181"/>
                    </a:lnTo>
                    <a:lnTo>
                      <a:pt x="639" y="181"/>
                    </a:lnTo>
                    <a:lnTo>
                      <a:pt x="641" y="183"/>
                    </a:lnTo>
                    <a:lnTo>
                      <a:pt x="642" y="183"/>
                    </a:lnTo>
                    <a:lnTo>
                      <a:pt x="642" y="183"/>
                    </a:lnTo>
                    <a:lnTo>
                      <a:pt x="644" y="183"/>
                    </a:lnTo>
                    <a:lnTo>
                      <a:pt x="646" y="183"/>
                    </a:lnTo>
                    <a:lnTo>
                      <a:pt x="646" y="183"/>
                    </a:lnTo>
                    <a:lnTo>
                      <a:pt x="648" y="183"/>
                    </a:lnTo>
                    <a:lnTo>
                      <a:pt x="648" y="183"/>
                    </a:lnTo>
                    <a:lnTo>
                      <a:pt x="650" y="183"/>
                    </a:lnTo>
                    <a:lnTo>
                      <a:pt x="650" y="183"/>
                    </a:lnTo>
                    <a:lnTo>
                      <a:pt x="650" y="183"/>
                    </a:lnTo>
                    <a:lnTo>
                      <a:pt x="652" y="185"/>
                    </a:lnTo>
                    <a:lnTo>
                      <a:pt x="652" y="185"/>
                    </a:lnTo>
                    <a:lnTo>
                      <a:pt x="653" y="185"/>
                    </a:lnTo>
                    <a:lnTo>
                      <a:pt x="653" y="185"/>
                    </a:lnTo>
                    <a:lnTo>
                      <a:pt x="653" y="185"/>
                    </a:lnTo>
                    <a:lnTo>
                      <a:pt x="653" y="185"/>
                    </a:lnTo>
                    <a:lnTo>
                      <a:pt x="655" y="185"/>
                    </a:lnTo>
                    <a:lnTo>
                      <a:pt x="655" y="185"/>
                    </a:lnTo>
                    <a:lnTo>
                      <a:pt x="655" y="185"/>
                    </a:lnTo>
                    <a:lnTo>
                      <a:pt x="657" y="185"/>
                    </a:lnTo>
                    <a:lnTo>
                      <a:pt x="659" y="183"/>
                    </a:lnTo>
                    <a:lnTo>
                      <a:pt x="659" y="183"/>
                    </a:lnTo>
                    <a:lnTo>
                      <a:pt x="659" y="183"/>
                    </a:lnTo>
                    <a:lnTo>
                      <a:pt x="659" y="179"/>
                    </a:lnTo>
                    <a:lnTo>
                      <a:pt x="659" y="177"/>
                    </a:lnTo>
                    <a:lnTo>
                      <a:pt x="659" y="177"/>
                    </a:lnTo>
                    <a:lnTo>
                      <a:pt x="659" y="177"/>
                    </a:lnTo>
                    <a:lnTo>
                      <a:pt x="661" y="177"/>
                    </a:lnTo>
                    <a:lnTo>
                      <a:pt x="661" y="177"/>
                    </a:lnTo>
                    <a:lnTo>
                      <a:pt x="662" y="177"/>
                    </a:lnTo>
                    <a:lnTo>
                      <a:pt x="662" y="177"/>
                    </a:lnTo>
                    <a:lnTo>
                      <a:pt x="662" y="177"/>
                    </a:lnTo>
                    <a:lnTo>
                      <a:pt x="662" y="177"/>
                    </a:lnTo>
                    <a:lnTo>
                      <a:pt x="662" y="177"/>
                    </a:lnTo>
                    <a:lnTo>
                      <a:pt x="664" y="176"/>
                    </a:lnTo>
                    <a:lnTo>
                      <a:pt x="664" y="176"/>
                    </a:lnTo>
                    <a:lnTo>
                      <a:pt x="664" y="176"/>
                    </a:lnTo>
                    <a:lnTo>
                      <a:pt x="664" y="176"/>
                    </a:lnTo>
                    <a:lnTo>
                      <a:pt x="664" y="176"/>
                    </a:lnTo>
                    <a:lnTo>
                      <a:pt x="664" y="176"/>
                    </a:lnTo>
                    <a:lnTo>
                      <a:pt x="664" y="176"/>
                    </a:lnTo>
                    <a:lnTo>
                      <a:pt x="662" y="174"/>
                    </a:lnTo>
                    <a:lnTo>
                      <a:pt x="662" y="174"/>
                    </a:lnTo>
                    <a:lnTo>
                      <a:pt x="661" y="172"/>
                    </a:lnTo>
                    <a:lnTo>
                      <a:pt x="661" y="172"/>
                    </a:lnTo>
                    <a:lnTo>
                      <a:pt x="662" y="172"/>
                    </a:lnTo>
                    <a:lnTo>
                      <a:pt x="662" y="172"/>
                    </a:lnTo>
                    <a:lnTo>
                      <a:pt x="662" y="172"/>
                    </a:lnTo>
                    <a:lnTo>
                      <a:pt x="664" y="172"/>
                    </a:lnTo>
                    <a:lnTo>
                      <a:pt x="666" y="170"/>
                    </a:lnTo>
                    <a:lnTo>
                      <a:pt x="666" y="170"/>
                    </a:lnTo>
                    <a:lnTo>
                      <a:pt x="668" y="168"/>
                    </a:lnTo>
                    <a:lnTo>
                      <a:pt x="668" y="168"/>
                    </a:lnTo>
                    <a:lnTo>
                      <a:pt x="668" y="167"/>
                    </a:lnTo>
                    <a:lnTo>
                      <a:pt x="668" y="167"/>
                    </a:lnTo>
                    <a:lnTo>
                      <a:pt x="668" y="167"/>
                    </a:lnTo>
                    <a:lnTo>
                      <a:pt x="670" y="167"/>
                    </a:lnTo>
                    <a:lnTo>
                      <a:pt x="670" y="167"/>
                    </a:lnTo>
                    <a:lnTo>
                      <a:pt x="671" y="165"/>
                    </a:lnTo>
                    <a:lnTo>
                      <a:pt x="671" y="165"/>
                    </a:lnTo>
                    <a:lnTo>
                      <a:pt x="673" y="163"/>
                    </a:lnTo>
                    <a:lnTo>
                      <a:pt x="673" y="161"/>
                    </a:lnTo>
                    <a:lnTo>
                      <a:pt x="675" y="161"/>
                    </a:lnTo>
                    <a:lnTo>
                      <a:pt x="675" y="161"/>
                    </a:lnTo>
                    <a:lnTo>
                      <a:pt x="675" y="161"/>
                    </a:lnTo>
                    <a:lnTo>
                      <a:pt x="675" y="161"/>
                    </a:lnTo>
                    <a:lnTo>
                      <a:pt x="677" y="161"/>
                    </a:lnTo>
                    <a:lnTo>
                      <a:pt x="677" y="159"/>
                    </a:lnTo>
                    <a:lnTo>
                      <a:pt x="675" y="159"/>
                    </a:lnTo>
                    <a:lnTo>
                      <a:pt x="675" y="159"/>
                    </a:lnTo>
                    <a:lnTo>
                      <a:pt x="675" y="158"/>
                    </a:lnTo>
                    <a:lnTo>
                      <a:pt x="673" y="158"/>
                    </a:lnTo>
                    <a:lnTo>
                      <a:pt x="673" y="156"/>
                    </a:lnTo>
                    <a:lnTo>
                      <a:pt x="675" y="154"/>
                    </a:lnTo>
                    <a:lnTo>
                      <a:pt x="675" y="152"/>
                    </a:lnTo>
                    <a:lnTo>
                      <a:pt x="675" y="152"/>
                    </a:lnTo>
                    <a:lnTo>
                      <a:pt x="673" y="152"/>
                    </a:lnTo>
                    <a:lnTo>
                      <a:pt x="673" y="152"/>
                    </a:lnTo>
                    <a:lnTo>
                      <a:pt x="673" y="152"/>
                    </a:lnTo>
                    <a:lnTo>
                      <a:pt x="671" y="152"/>
                    </a:lnTo>
                    <a:lnTo>
                      <a:pt x="671" y="152"/>
                    </a:lnTo>
                    <a:lnTo>
                      <a:pt x="670" y="152"/>
                    </a:lnTo>
                    <a:lnTo>
                      <a:pt x="670" y="152"/>
                    </a:lnTo>
                    <a:lnTo>
                      <a:pt x="670" y="152"/>
                    </a:lnTo>
                    <a:lnTo>
                      <a:pt x="670" y="152"/>
                    </a:lnTo>
                    <a:lnTo>
                      <a:pt x="670" y="150"/>
                    </a:lnTo>
                    <a:lnTo>
                      <a:pt x="670" y="149"/>
                    </a:lnTo>
                    <a:lnTo>
                      <a:pt x="671" y="149"/>
                    </a:lnTo>
                    <a:lnTo>
                      <a:pt x="671" y="149"/>
                    </a:lnTo>
                    <a:lnTo>
                      <a:pt x="673" y="150"/>
                    </a:lnTo>
                    <a:lnTo>
                      <a:pt x="675" y="150"/>
                    </a:lnTo>
                    <a:lnTo>
                      <a:pt x="677" y="150"/>
                    </a:lnTo>
                    <a:lnTo>
                      <a:pt x="677" y="150"/>
                    </a:lnTo>
                    <a:lnTo>
                      <a:pt x="679" y="150"/>
                    </a:lnTo>
                    <a:lnTo>
                      <a:pt x="679" y="150"/>
                    </a:lnTo>
                    <a:lnTo>
                      <a:pt x="680" y="149"/>
                    </a:lnTo>
                    <a:lnTo>
                      <a:pt x="680" y="149"/>
                    </a:lnTo>
                    <a:lnTo>
                      <a:pt x="680" y="149"/>
                    </a:lnTo>
                    <a:lnTo>
                      <a:pt x="682" y="147"/>
                    </a:lnTo>
                    <a:lnTo>
                      <a:pt x="684" y="147"/>
                    </a:lnTo>
                    <a:lnTo>
                      <a:pt x="684" y="145"/>
                    </a:lnTo>
                    <a:lnTo>
                      <a:pt x="684" y="145"/>
                    </a:lnTo>
                    <a:lnTo>
                      <a:pt x="686" y="143"/>
                    </a:lnTo>
                    <a:lnTo>
                      <a:pt x="686" y="143"/>
                    </a:lnTo>
                    <a:lnTo>
                      <a:pt x="686" y="143"/>
                    </a:lnTo>
                    <a:lnTo>
                      <a:pt x="686" y="141"/>
                    </a:lnTo>
                    <a:lnTo>
                      <a:pt x="686" y="141"/>
                    </a:lnTo>
                    <a:lnTo>
                      <a:pt x="686" y="139"/>
                    </a:lnTo>
                    <a:lnTo>
                      <a:pt x="688" y="139"/>
                    </a:lnTo>
                    <a:lnTo>
                      <a:pt x="688" y="139"/>
                    </a:lnTo>
                    <a:lnTo>
                      <a:pt x="688" y="138"/>
                    </a:lnTo>
                    <a:lnTo>
                      <a:pt x="689" y="138"/>
                    </a:lnTo>
                    <a:lnTo>
                      <a:pt x="689" y="138"/>
                    </a:lnTo>
                    <a:lnTo>
                      <a:pt x="688" y="138"/>
                    </a:lnTo>
                    <a:lnTo>
                      <a:pt x="688" y="138"/>
                    </a:lnTo>
                    <a:lnTo>
                      <a:pt x="688" y="138"/>
                    </a:lnTo>
                    <a:lnTo>
                      <a:pt x="688" y="136"/>
                    </a:lnTo>
                    <a:lnTo>
                      <a:pt x="688" y="136"/>
                    </a:lnTo>
                    <a:lnTo>
                      <a:pt x="688" y="136"/>
                    </a:lnTo>
                    <a:lnTo>
                      <a:pt x="688" y="136"/>
                    </a:lnTo>
                    <a:lnTo>
                      <a:pt x="688" y="136"/>
                    </a:lnTo>
                    <a:lnTo>
                      <a:pt x="688" y="136"/>
                    </a:lnTo>
                    <a:lnTo>
                      <a:pt x="688" y="134"/>
                    </a:lnTo>
                    <a:lnTo>
                      <a:pt x="689" y="134"/>
                    </a:lnTo>
                    <a:lnTo>
                      <a:pt x="689" y="134"/>
                    </a:lnTo>
                    <a:lnTo>
                      <a:pt x="691" y="134"/>
                    </a:lnTo>
                    <a:lnTo>
                      <a:pt x="691" y="134"/>
                    </a:lnTo>
                    <a:lnTo>
                      <a:pt x="691" y="134"/>
                    </a:lnTo>
                    <a:lnTo>
                      <a:pt x="691" y="132"/>
                    </a:lnTo>
                    <a:lnTo>
                      <a:pt x="691" y="132"/>
                    </a:lnTo>
                    <a:lnTo>
                      <a:pt x="689" y="129"/>
                    </a:lnTo>
                    <a:lnTo>
                      <a:pt x="689" y="129"/>
                    </a:lnTo>
                    <a:lnTo>
                      <a:pt x="689" y="127"/>
                    </a:lnTo>
                    <a:lnTo>
                      <a:pt x="689" y="127"/>
                    </a:lnTo>
                    <a:lnTo>
                      <a:pt x="689" y="127"/>
                    </a:lnTo>
                    <a:lnTo>
                      <a:pt x="691" y="125"/>
                    </a:lnTo>
                    <a:lnTo>
                      <a:pt x="691" y="125"/>
                    </a:lnTo>
                    <a:lnTo>
                      <a:pt x="691" y="123"/>
                    </a:lnTo>
                    <a:lnTo>
                      <a:pt x="691" y="121"/>
                    </a:lnTo>
                    <a:lnTo>
                      <a:pt x="691" y="121"/>
                    </a:lnTo>
                    <a:lnTo>
                      <a:pt x="691" y="120"/>
                    </a:lnTo>
                    <a:lnTo>
                      <a:pt x="691" y="120"/>
                    </a:lnTo>
                    <a:lnTo>
                      <a:pt x="693" y="118"/>
                    </a:lnTo>
                    <a:lnTo>
                      <a:pt x="695" y="116"/>
                    </a:lnTo>
                    <a:lnTo>
                      <a:pt x="695" y="114"/>
                    </a:lnTo>
                    <a:lnTo>
                      <a:pt x="695" y="114"/>
                    </a:lnTo>
                    <a:lnTo>
                      <a:pt x="697" y="112"/>
                    </a:lnTo>
                    <a:lnTo>
                      <a:pt x="697" y="112"/>
                    </a:lnTo>
                    <a:lnTo>
                      <a:pt x="697" y="112"/>
                    </a:lnTo>
                    <a:lnTo>
                      <a:pt x="699" y="112"/>
                    </a:lnTo>
                    <a:lnTo>
                      <a:pt x="699" y="111"/>
                    </a:lnTo>
                    <a:lnTo>
                      <a:pt x="699" y="111"/>
                    </a:lnTo>
                    <a:lnTo>
                      <a:pt x="699" y="111"/>
                    </a:lnTo>
                    <a:lnTo>
                      <a:pt x="699" y="109"/>
                    </a:lnTo>
                    <a:lnTo>
                      <a:pt x="699" y="109"/>
                    </a:lnTo>
                    <a:lnTo>
                      <a:pt x="700" y="109"/>
                    </a:lnTo>
                    <a:lnTo>
                      <a:pt x="702" y="111"/>
                    </a:lnTo>
                    <a:lnTo>
                      <a:pt x="704" y="111"/>
                    </a:lnTo>
                    <a:lnTo>
                      <a:pt x="704" y="111"/>
                    </a:lnTo>
                    <a:lnTo>
                      <a:pt x="706" y="111"/>
                    </a:lnTo>
                    <a:lnTo>
                      <a:pt x="708" y="109"/>
                    </a:lnTo>
                    <a:lnTo>
                      <a:pt x="708" y="109"/>
                    </a:lnTo>
                    <a:lnTo>
                      <a:pt x="708" y="109"/>
                    </a:lnTo>
                    <a:lnTo>
                      <a:pt x="709" y="107"/>
                    </a:lnTo>
                    <a:lnTo>
                      <a:pt x="711" y="105"/>
                    </a:lnTo>
                    <a:lnTo>
                      <a:pt x="711" y="105"/>
                    </a:lnTo>
                    <a:lnTo>
                      <a:pt x="713" y="103"/>
                    </a:lnTo>
                    <a:lnTo>
                      <a:pt x="713" y="101"/>
                    </a:lnTo>
                    <a:lnTo>
                      <a:pt x="715" y="101"/>
                    </a:lnTo>
                    <a:lnTo>
                      <a:pt x="715" y="100"/>
                    </a:lnTo>
                    <a:lnTo>
                      <a:pt x="715" y="98"/>
                    </a:lnTo>
                    <a:lnTo>
                      <a:pt x="715" y="98"/>
                    </a:lnTo>
                    <a:lnTo>
                      <a:pt x="717" y="96"/>
                    </a:lnTo>
                    <a:lnTo>
                      <a:pt x="717" y="96"/>
                    </a:lnTo>
                    <a:lnTo>
                      <a:pt x="718" y="96"/>
                    </a:lnTo>
                    <a:lnTo>
                      <a:pt x="720" y="98"/>
                    </a:lnTo>
                    <a:lnTo>
                      <a:pt x="722" y="98"/>
                    </a:lnTo>
                    <a:lnTo>
                      <a:pt x="722" y="98"/>
                    </a:lnTo>
                    <a:lnTo>
                      <a:pt x="724" y="98"/>
                    </a:lnTo>
                    <a:lnTo>
                      <a:pt x="724" y="98"/>
                    </a:lnTo>
                    <a:lnTo>
                      <a:pt x="726" y="98"/>
                    </a:lnTo>
                    <a:lnTo>
                      <a:pt x="726" y="96"/>
                    </a:lnTo>
                    <a:lnTo>
                      <a:pt x="726" y="96"/>
                    </a:lnTo>
                    <a:lnTo>
                      <a:pt x="726" y="96"/>
                    </a:lnTo>
                    <a:lnTo>
                      <a:pt x="726" y="94"/>
                    </a:lnTo>
                    <a:lnTo>
                      <a:pt x="726" y="92"/>
                    </a:lnTo>
                    <a:lnTo>
                      <a:pt x="726" y="92"/>
                    </a:lnTo>
                    <a:lnTo>
                      <a:pt x="726" y="91"/>
                    </a:lnTo>
                    <a:lnTo>
                      <a:pt x="726" y="89"/>
                    </a:lnTo>
                    <a:lnTo>
                      <a:pt x="726" y="89"/>
                    </a:lnTo>
                    <a:lnTo>
                      <a:pt x="726" y="89"/>
                    </a:lnTo>
                    <a:lnTo>
                      <a:pt x="726" y="87"/>
                    </a:lnTo>
                    <a:lnTo>
                      <a:pt x="726" y="87"/>
                    </a:lnTo>
                    <a:lnTo>
                      <a:pt x="726" y="85"/>
                    </a:lnTo>
                    <a:lnTo>
                      <a:pt x="724" y="83"/>
                    </a:lnTo>
                    <a:lnTo>
                      <a:pt x="724" y="83"/>
                    </a:lnTo>
                    <a:lnTo>
                      <a:pt x="726" y="82"/>
                    </a:lnTo>
                    <a:lnTo>
                      <a:pt x="726" y="80"/>
                    </a:lnTo>
                    <a:lnTo>
                      <a:pt x="726" y="78"/>
                    </a:lnTo>
                    <a:lnTo>
                      <a:pt x="726" y="78"/>
                    </a:lnTo>
                    <a:lnTo>
                      <a:pt x="726" y="78"/>
                    </a:lnTo>
                    <a:lnTo>
                      <a:pt x="726" y="78"/>
                    </a:lnTo>
                    <a:lnTo>
                      <a:pt x="724" y="76"/>
                    </a:lnTo>
                    <a:lnTo>
                      <a:pt x="724" y="74"/>
                    </a:lnTo>
                    <a:lnTo>
                      <a:pt x="724" y="73"/>
                    </a:lnTo>
                    <a:lnTo>
                      <a:pt x="724" y="73"/>
                    </a:lnTo>
                    <a:lnTo>
                      <a:pt x="724" y="73"/>
                    </a:lnTo>
                    <a:lnTo>
                      <a:pt x="724" y="73"/>
                    </a:lnTo>
                    <a:lnTo>
                      <a:pt x="726" y="73"/>
                    </a:lnTo>
                    <a:lnTo>
                      <a:pt x="727" y="71"/>
                    </a:lnTo>
                    <a:lnTo>
                      <a:pt x="727" y="71"/>
                    </a:lnTo>
                    <a:lnTo>
                      <a:pt x="727" y="71"/>
                    </a:lnTo>
                    <a:lnTo>
                      <a:pt x="727" y="71"/>
                    </a:lnTo>
                    <a:lnTo>
                      <a:pt x="727" y="71"/>
                    </a:lnTo>
                    <a:lnTo>
                      <a:pt x="729" y="71"/>
                    </a:lnTo>
                    <a:lnTo>
                      <a:pt x="729" y="73"/>
                    </a:lnTo>
                    <a:lnTo>
                      <a:pt x="731" y="74"/>
                    </a:lnTo>
                    <a:lnTo>
                      <a:pt x="731" y="74"/>
                    </a:lnTo>
                    <a:lnTo>
                      <a:pt x="731" y="76"/>
                    </a:lnTo>
                    <a:lnTo>
                      <a:pt x="731" y="76"/>
                    </a:lnTo>
                    <a:lnTo>
                      <a:pt x="731" y="76"/>
                    </a:lnTo>
                    <a:lnTo>
                      <a:pt x="733" y="78"/>
                    </a:lnTo>
                    <a:lnTo>
                      <a:pt x="733" y="78"/>
                    </a:lnTo>
                    <a:lnTo>
                      <a:pt x="733" y="78"/>
                    </a:lnTo>
                    <a:lnTo>
                      <a:pt x="735" y="78"/>
                    </a:lnTo>
                    <a:lnTo>
                      <a:pt x="737" y="80"/>
                    </a:lnTo>
                    <a:lnTo>
                      <a:pt x="737" y="80"/>
                    </a:lnTo>
                    <a:lnTo>
                      <a:pt x="738" y="80"/>
                    </a:lnTo>
                    <a:lnTo>
                      <a:pt x="738" y="80"/>
                    </a:lnTo>
                    <a:lnTo>
                      <a:pt x="738" y="80"/>
                    </a:lnTo>
                    <a:lnTo>
                      <a:pt x="738" y="80"/>
                    </a:lnTo>
                    <a:lnTo>
                      <a:pt x="738" y="80"/>
                    </a:lnTo>
                    <a:lnTo>
                      <a:pt x="738" y="80"/>
                    </a:lnTo>
                    <a:lnTo>
                      <a:pt x="738" y="80"/>
                    </a:lnTo>
                    <a:lnTo>
                      <a:pt x="738" y="80"/>
                    </a:lnTo>
                    <a:lnTo>
                      <a:pt x="740" y="80"/>
                    </a:lnTo>
                    <a:lnTo>
                      <a:pt x="740" y="80"/>
                    </a:lnTo>
                    <a:lnTo>
                      <a:pt x="740" y="80"/>
                    </a:lnTo>
                    <a:lnTo>
                      <a:pt x="740" y="80"/>
                    </a:lnTo>
                    <a:lnTo>
                      <a:pt x="742" y="80"/>
                    </a:lnTo>
                    <a:lnTo>
                      <a:pt x="742" y="80"/>
                    </a:lnTo>
                    <a:lnTo>
                      <a:pt x="742" y="80"/>
                    </a:lnTo>
                    <a:lnTo>
                      <a:pt x="742" y="78"/>
                    </a:lnTo>
                    <a:lnTo>
                      <a:pt x="742" y="78"/>
                    </a:lnTo>
                    <a:lnTo>
                      <a:pt x="744" y="78"/>
                    </a:lnTo>
                    <a:lnTo>
                      <a:pt x="744" y="78"/>
                    </a:lnTo>
                    <a:lnTo>
                      <a:pt x="742" y="78"/>
                    </a:lnTo>
                    <a:lnTo>
                      <a:pt x="742" y="76"/>
                    </a:lnTo>
                    <a:lnTo>
                      <a:pt x="742" y="76"/>
                    </a:lnTo>
                    <a:lnTo>
                      <a:pt x="742" y="76"/>
                    </a:lnTo>
                    <a:lnTo>
                      <a:pt x="740" y="74"/>
                    </a:lnTo>
                    <a:lnTo>
                      <a:pt x="740" y="73"/>
                    </a:lnTo>
                    <a:lnTo>
                      <a:pt x="740" y="73"/>
                    </a:lnTo>
                    <a:lnTo>
                      <a:pt x="740" y="73"/>
                    </a:lnTo>
                    <a:lnTo>
                      <a:pt x="740" y="71"/>
                    </a:lnTo>
                    <a:lnTo>
                      <a:pt x="740" y="71"/>
                    </a:lnTo>
                    <a:lnTo>
                      <a:pt x="742" y="71"/>
                    </a:lnTo>
                    <a:lnTo>
                      <a:pt x="742" y="71"/>
                    </a:lnTo>
                    <a:lnTo>
                      <a:pt x="742" y="71"/>
                    </a:lnTo>
                    <a:lnTo>
                      <a:pt x="742" y="71"/>
                    </a:lnTo>
                    <a:lnTo>
                      <a:pt x="744" y="71"/>
                    </a:lnTo>
                    <a:lnTo>
                      <a:pt x="744" y="69"/>
                    </a:lnTo>
                    <a:lnTo>
                      <a:pt x="744" y="69"/>
                    </a:lnTo>
                    <a:lnTo>
                      <a:pt x="744" y="69"/>
                    </a:lnTo>
                    <a:lnTo>
                      <a:pt x="746" y="69"/>
                    </a:lnTo>
                    <a:lnTo>
                      <a:pt x="746" y="69"/>
                    </a:lnTo>
                    <a:lnTo>
                      <a:pt x="746" y="69"/>
                    </a:lnTo>
                    <a:lnTo>
                      <a:pt x="746" y="69"/>
                    </a:lnTo>
                    <a:lnTo>
                      <a:pt x="747" y="69"/>
                    </a:lnTo>
                    <a:lnTo>
                      <a:pt x="747" y="69"/>
                    </a:lnTo>
                    <a:lnTo>
                      <a:pt x="747" y="69"/>
                    </a:lnTo>
                    <a:lnTo>
                      <a:pt x="747" y="69"/>
                    </a:lnTo>
                    <a:lnTo>
                      <a:pt x="747" y="69"/>
                    </a:lnTo>
                    <a:lnTo>
                      <a:pt x="749" y="67"/>
                    </a:lnTo>
                    <a:lnTo>
                      <a:pt x="749" y="67"/>
                    </a:lnTo>
                    <a:lnTo>
                      <a:pt x="749" y="65"/>
                    </a:lnTo>
                    <a:lnTo>
                      <a:pt x="751" y="63"/>
                    </a:lnTo>
                    <a:lnTo>
                      <a:pt x="753" y="62"/>
                    </a:lnTo>
                    <a:lnTo>
                      <a:pt x="753" y="62"/>
                    </a:lnTo>
                    <a:lnTo>
                      <a:pt x="753" y="62"/>
                    </a:lnTo>
                    <a:lnTo>
                      <a:pt x="755" y="62"/>
                    </a:lnTo>
                    <a:lnTo>
                      <a:pt x="755" y="62"/>
                    </a:lnTo>
                    <a:lnTo>
                      <a:pt x="755" y="62"/>
                    </a:lnTo>
                    <a:lnTo>
                      <a:pt x="755" y="63"/>
                    </a:lnTo>
                    <a:lnTo>
                      <a:pt x="755" y="63"/>
                    </a:lnTo>
                    <a:lnTo>
                      <a:pt x="756" y="65"/>
                    </a:lnTo>
                    <a:lnTo>
                      <a:pt x="756" y="65"/>
                    </a:lnTo>
                    <a:lnTo>
                      <a:pt x="756" y="65"/>
                    </a:lnTo>
                    <a:lnTo>
                      <a:pt x="756" y="65"/>
                    </a:lnTo>
                    <a:lnTo>
                      <a:pt x="756" y="67"/>
                    </a:lnTo>
                    <a:lnTo>
                      <a:pt x="758" y="67"/>
                    </a:lnTo>
                    <a:lnTo>
                      <a:pt x="758" y="67"/>
                    </a:lnTo>
                    <a:lnTo>
                      <a:pt x="758" y="67"/>
                    </a:lnTo>
                    <a:lnTo>
                      <a:pt x="758" y="67"/>
                    </a:lnTo>
                    <a:lnTo>
                      <a:pt x="758" y="67"/>
                    </a:lnTo>
                    <a:lnTo>
                      <a:pt x="760" y="67"/>
                    </a:lnTo>
                    <a:lnTo>
                      <a:pt x="760" y="67"/>
                    </a:lnTo>
                    <a:lnTo>
                      <a:pt x="760" y="67"/>
                    </a:lnTo>
                    <a:lnTo>
                      <a:pt x="760" y="65"/>
                    </a:lnTo>
                    <a:lnTo>
                      <a:pt x="758" y="65"/>
                    </a:lnTo>
                    <a:lnTo>
                      <a:pt x="758" y="65"/>
                    </a:lnTo>
                    <a:lnTo>
                      <a:pt x="758" y="63"/>
                    </a:lnTo>
                    <a:lnTo>
                      <a:pt x="758" y="63"/>
                    </a:lnTo>
                    <a:lnTo>
                      <a:pt x="760" y="63"/>
                    </a:lnTo>
                    <a:lnTo>
                      <a:pt x="760" y="62"/>
                    </a:lnTo>
                    <a:lnTo>
                      <a:pt x="760" y="62"/>
                    </a:lnTo>
                    <a:lnTo>
                      <a:pt x="760" y="62"/>
                    </a:lnTo>
                    <a:lnTo>
                      <a:pt x="758" y="60"/>
                    </a:lnTo>
                    <a:lnTo>
                      <a:pt x="758" y="60"/>
                    </a:lnTo>
                    <a:lnTo>
                      <a:pt x="758" y="60"/>
                    </a:lnTo>
                    <a:lnTo>
                      <a:pt x="758" y="60"/>
                    </a:lnTo>
                    <a:lnTo>
                      <a:pt x="760" y="60"/>
                    </a:lnTo>
                    <a:lnTo>
                      <a:pt x="760" y="60"/>
                    </a:lnTo>
                    <a:lnTo>
                      <a:pt x="760" y="58"/>
                    </a:lnTo>
                    <a:lnTo>
                      <a:pt x="762" y="58"/>
                    </a:lnTo>
                    <a:lnTo>
                      <a:pt x="762" y="56"/>
                    </a:lnTo>
                    <a:lnTo>
                      <a:pt x="762" y="56"/>
                    </a:lnTo>
                    <a:lnTo>
                      <a:pt x="762" y="56"/>
                    </a:lnTo>
                    <a:lnTo>
                      <a:pt x="760" y="56"/>
                    </a:lnTo>
                    <a:lnTo>
                      <a:pt x="760" y="54"/>
                    </a:lnTo>
                    <a:lnTo>
                      <a:pt x="760" y="54"/>
                    </a:lnTo>
                    <a:lnTo>
                      <a:pt x="762" y="53"/>
                    </a:lnTo>
                    <a:lnTo>
                      <a:pt x="762" y="53"/>
                    </a:lnTo>
                    <a:lnTo>
                      <a:pt x="762" y="53"/>
                    </a:lnTo>
                    <a:lnTo>
                      <a:pt x="764" y="53"/>
                    </a:lnTo>
                    <a:lnTo>
                      <a:pt x="765" y="51"/>
                    </a:lnTo>
                    <a:lnTo>
                      <a:pt x="765" y="51"/>
                    </a:lnTo>
                    <a:lnTo>
                      <a:pt x="765" y="51"/>
                    </a:lnTo>
                    <a:lnTo>
                      <a:pt x="767" y="49"/>
                    </a:lnTo>
                    <a:lnTo>
                      <a:pt x="767" y="49"/>
                    </a:lnTo>
                    <a:lnTo>
                      <a:pt x="769" y="47"/>
                    </a:lnTo>
                    <a:lnTo>
                      <a:pt x="769" y="47"/>
                    </a:lnTo>
                    <a:lnTo>
                      <a:pt x="769" y="45"/>
                    </a:lnTo>
                    <a:lnTo>
                      <a:pt x="769" y="45"/>
                    </a:lnTo>
                    <a:lnTo>
                      <a:pt x="769" y="45"/>
                    </a:lnTo>
                    <a:lnTo>
                      <a:pt x="771" y="44"/>
                    </a:lnTo>
                    <a:lnTo>
                      <a:pt x="771" y="44"/>
                    </a:lnTo>
                    <a:lnTo>
                      <a:pt x="773" y="44"/>
                    </a:lnTo>
                    <a:lnTo>
                      <a:pt x="773" y="44"/>
                    </a:lnTo>
                    <a:lnTo>
                      <a:pt x="773" y="44"/>
                    </a:lnTo>
                    <a:lnTo>
                      <a:pt x="773" y="45"/>
                    </a:lnTo>
                    <a:lnTo>
                      <a:pt x="773" y="45"/>
                    </a:lnTo>
                    <a:lnTo>
                      <a:pt x="773" y="47"/>
                    </a:lnTo>
                    <a:lnTo>
                      <a:pt x="773" y="47"/>
                    </a:lnTo>
                    <a:lnTo>
                      <a:pt x="773" y="49"/>
                    </a:lnTo>
                    <a:lnTo>
                      <a:pt x="773" y="49"/>
                    </a:lnTo>
                    <a:lnTo>
                      <a:pt x="773" y="49"/>
                    </a:lnTo>
                    <a:lnTo>
                      <a:pt x="774" y="51"/>
                    </a:lnTo>
                    <a:lnTo>
                      <a:pt x="776" y="51"/>
                    </a:lnTo>
                    <a:lnTo>
                      <a:pt x="776" y="53"/>
                    </a:lnTo>
                    <a:lnTo>
                      <a:pt x="776" y="53"/>
                    </a:lnTo>
                    <a:lnTo>
                      <a:pt x="778" y="54"/>
                    </a:lnTo>
                    <a:lnTo>
                      <a:pt x="778" y="54"/>
                    </a:lnTo>
                    <a:lnTo>
                      <a:pt x="778" y="54"/>
                    </a:lnTo>
                    <a:lnTo>
                      <a:pt x="778" y="54"/>
                    </a:lnTo>
                    <a:lnTo>
                      <a:pt x="778" y="56"/>
                    </a:lnTo>
                    <a:lnTo>
                      <a:pt x="778" y="56"/>
                    </a:lnTo>
                    <a:lnTo>
                      <a:pt x="778" y="56"/>
                    </a:lnTo>
                    <a:lnTo>
                      <a:pt x="778" y="56"/>
                    </a:lnTo>
                    <a:lnTo>
                      <a:pt x="778" y="56"/>
                    </a:lnTo>
                    <a:lnTo>
                      <a:pt x="780" y="56"/>
                    </a:lnTo>
                    <a:lnTo>
                      <a:pt x="780" y="56"/>
                    </a:lnTo>
                    <a:lnTo>
                      <a:pt x="782" y="56"/>
                    </a:lnTo>
                    <a:lnTo>
                      <a:pt x="782" y="56"/>
                    </a:lnTo>
                    <a:lnTo>
                      <a:pt x="782" y="56"/>
                    </a:lnTo>
                    <a:lnTo>
                      <a:pt x="782" y="56"/>
                    </a:lnTo>
                    <a:lnTo>
                      <a:pt x="782" y="56"/>
                    </a:lnTo>
                    <a:lnTo>
                      <a:pt x="782" y="54"/>
                    </a:lnTo>
                    <a:lnTo>
                      <a:pt x="782" y="54"/>
                    </a:lnTo>
                    <a:lnTo>
                      <a:pt x="782" y="54"/>
                    </a:lnTo>
                    <a:lnTo>
                      <a:pt x="782" y="54"/>
                    </a:lnTo>
                    <a:lnTo>
                      <a:pt x="782" y="54"/>
                    </a:lnTo>
                    <a:lnTo>
                      <a:pt x="782" y="53"/>
                    </a:lnTo>
                    <a:lnTo>
                      <a:pt x="780" y="53"/>
                    </a:lnTo>
                    <a:lnTo>
                      <a:pt x="780" y="53"/>
                    </a:lnTo>
                    <a:lnTo>
                      <a:pt x="780" y="51"/>
                    </a:lnTo>
                    <a:lnTo>
                      <a:pt x="780" y="51"/>
                    </a:lnTo>
                    <a:lnTo>
                      <a:pt x="780" y="51"/>
                    </a:lnTo>
                    <a:lnTo>
                      <a:pt x="780" y="49"/>
                    </a:lnTo>
                    <a:lnTo>
                      <a:pt x="780" y="49"/>
                    </a:lnTo>
                    <a:lnTo>
                      <a:pt x="780" y="47"/>
                    </a:lnTo>
                    <a:lnTo>
                      <a:pt x="780" y="47"/>
                    </a:lnTo>
                    <a:lnTo>
                      <a:pt x="780" y="47"/>
                    </a:lnTo>
                    <a:lnTo>
                      <a:pt x="780" y="47"/>
                    </a:lnTo>
                    <a:lnTo>
                      <a:pt x="778" y="47"/>
                    </a:lnTo>
                    <a:lnTo>
                      <a:pt x="778" y="47"/>
                    </a:lnTo>
                    <a:lnTo>
                      <a:pt x="778" y="45"/>
                    </a:lnTo>
                    <a:lnTo>
                      <a:pt x="780" y="45"/>
                    </a:lnTo>
                    <a:lnTo>
                      <a:pt x="780" y="45"/>
                    </a:lnTo>
                    <a:lnTo>
                      <a:pt x="780" y="44"/>
                    </a:lnTo>
                    <a:lnTo>
                      <a:pt x="782" y="45"/>
                    </a:lnTo>
                    <a:lnTo>
                      <a:pt x="782" y="45"/>
                    </a:lnTo>
                    <a:lnTo>
                      <a:pt x="782" y="45"/>
                    </a:lnTo>
                    <a:lnTo>
                      <a:pt x="782" y="45"/>
                    </a:lnTo>
                    <a:lnTo>
                      <a:pt x="782" y="47"/>
                    </a:lnTo>
                    <a:lnTo>
                      <a:pt x="782" y="47"/>
                    </a:lnTo>
                    <a:lnTo>
                      <a:pt x="782" y="47"/>
                    </a:lnTo>
                    <a:lnTo>
                      <a:pt x="784" y="47"/>
                    </a:lnTo>
                    <a:lnTo>
                      <a:pt x="784" y="49"/>
                    </a:lnTo>
                    <a:lnTo>
                      <a:pt x="784" y="49"/>
                    </a:lnTo>
                    <a:lnTo>
                      <a:pt x="784" y="49"/>
                    </a:lnTo>
                    <a:lnTo>
                      <a:pt x="784" y="49"/>
                    </a:lnTo>
                    <a:lnTo>
                      <a:pt x="784" y="49"/>
                    </a:lnTo>
                    <a:lnTo>
                      <a:pt x="785" y="49"/>
                    </a:lnTo>
                    <a:lnTo>
                      <a:pt x="785" y="47"/>
                    </a:lnTo>
                    <a:lnTo>
                      <a:pt x="787" y="47"/>
                    </a:lnTo>
                    <a:lnTo>
                      <a:pt x="787" y="45"/>
                    </a:lnTo>
                    <a:lnTo>
                      <a:pt x="787" y="45"/>
                    </a:lnTo>
                    <a:lnTo>
                      <a:pt x="787" y="44"/>
                    </a:lnTo>
                    <a:lnTo>
                      <a:pt x="787" y="44"/>
                    </a:lnTo>
                    <a:lnTo>
                      <a:pt x="785" y="42"/>
                    </a:lnTo>
                    <a:lnTo>
                      <a:pt x="785" y="42"/>
                    </a:lnTo>
                    <a:lnTo>
                      <a:pt x="785" y="42"/>
                    </a:lnTo>
                    <a:lnTo>
                      <a:pt x="784" y="40"/>
                    </a:lnTo>
                    <a:lnTo>
                      <a:pt x="784" y="40"/>
                    </a:lnTo>
                    <a:lnTo>
                      <a:pt x="782" y="40"/>
                    </a:lnTo>
                    <a:lnTo>
                      <a:pt x="782" y="42"/>
                    </a:lnTo>
                    <a:lnTo>
                      <a:pt x="780" y="42"/>
                    </a:lnTo>
                    <a:lnTo>
                      <a:pt x="780" y="40"/>
                    </a:lnTo>
                    <a:lnTo>
                      <a:pt x="778" y="40"/>
                    </a:lnTo>
                    <a:lnTo>
                      <a:pt x="778" y="40"/>
                    </a:lnTo>
                    <a:lnTo>
                      <a:pt x="778" y="38"/>
                    </a:lnTo>
                    <a:lnTo>
                      <a:pt x="778" y="38"/>
                    </a:lnTo>
                    <a:lnTo>
                      <a:pt x="780" y="38"/>
                    </a:lnTo>
                    <a:lnTo>
                      <a:pt x="780" y="38"/>
                    </a:lnTo>
                    <a:lnTo>
                      <a:pt x="782" y="38"/>
                    </a:lnTo>
                    <a:lnTo>
                      <a:pt x="784" y="38"/>
                    </a:lnTo>
                    <a:lnTo>
                      <a:pt x="784" y="38"/>
                    </a:lnTo>
                    <a:lnTo>
                      <a:pt x="785" y="38"/>
                    </a:lnTo>
                    <a:lnTo>
                      <a:pt x="787" y="38"/>
                    </a:lnTo>
                    <a:lnTo>
                      <a:pt x="789" y="38"/>
                    </a:lnTo>
                    <a:lnTo>
                      <a:pt x="789" y="38"/>
                    </a:lnTo>
                    <a:lnTo>
                      <a:pt x="789" y="36"/>
                    </a:lnTo>
                    <a:lnTo>
                      <a:pt x="789" y="36"/>
                    </a:lnTo>
                    <a:lnTo>
                      <a:pt x="789" y="36"/>
                    </a:lnTo>
                    <a:lnTo>
                      <a:pt x="789" y="36"/>
                    </a:lnTo>
                    <a:lnTo>
                      <a:pt x="789" y="35"/>
                    </a:lnTo>
                    <a:lnTo>
                      <a:pt x="789" y="35"/>
                    </a:lnTo>
                    <a:lnTo>
                      <a:pt x="789" y="35"/>
                    </a:lnTo>
                    <a:lnTo>
                      <a:pt x="787" y="35"/>
                    </a:lnTo>
                    <a:lnTo>
                      <a:pt x="785" y="35"/>
                    </a:lnTo>
                    <a:lnTo>
                      <a:pt x="785" y="35"/>
                    </a:lnTo>
                    <a:lnTo>
                      <a:pt x="785" y="33"/>
                    </a:lnTo>
                    <a:lnTo>
                      <a:pt x="785" y="33"/>
                    </a:lnTo>
                    <a:lnTo>
                      <a:pt x="785" y="33"/>
                    </a:lnTo>
                    <a:lnTo>
                      <a:pt x="787" y="33"/>
                    </a:lnTo>
                    <a:lnTo>
                      <a:pt x="787" y="31"/>
                    </a:lnTo>
                    <a:lnTo>
                      <a:pt x="789" y="31"/>
                    </a:lnTo>
                    <a:lnTo>
                      <a:pt x="791" y="31"/>
                    </a:lnTo>
                    <a:lnTo>
                      <a:pt x="791" y="31"/>
                    </a:lnTo>
                    <a:lnTo>
                      <a:pt x="791" y="31"/>
                    </a:lnTo>
                    <a:lnTo>
                      <a:pt x="793" y="31"/>
                    </a:lnTo>
                    <a:lnTo>
                      <a:pt x="793" y="31"/>
                    </a:lnTo>
                    <a:lnTo>
                      <a:pt x="794" y="31"/>
                    </a:lnTo>
                    <a:lnTo>
                      <a:pt x="794" y="29"/>
                    </a:lnTo>
                    <a:lnTo>
                      <a:pt x="794" y="29"/>
                    </a:lnTo>
                    <a:lnTo>
                      <a:pt x="796" y="29"/>
                    </a:lnTo>
                    <a:lnTo>
                      <a:pt x="796" y="29"/>
                    </a:lnTo>
                    <a:lnTo>
                      <a:pt x="796" y="27"/>
                    </a:lnTo>
                    <a:lnTo>
                      <a:pt x="796" y="27"/>
                    </a:lnTo>
                    <a:lnTo>
                      <a:pt x="796" y="25"/>
                    </a:lnTo>
                    <a:lnTo>
                      <a:pt x="796" y="25"/>
                    </a:lnTo>
                    <a:lnTo>
                      <a:pt x="796" y="25"/>
                    </a:lnTo>
                    <a:lnTo>
                      <a:pt x="798" y="25"/>
                    </a:lnTo>
                    <a:lnTo>
                      <a:pt x="798" y="25"/>
                    </a:lnTo>
                    <a:lnTo>
                      <a:pt x="798" y="25"/>
                    </a:lnTo>
                    <a:lnTo>
                      <a:pt x="798" y="25"/>
                    </a:lnTo>
                    <a:lnTo>
                      <a:pt x="798" y="24"/>
                    </a:lnTo>
                    <a:lnTo>
                      <a:pt x="798" y="24"/>
                    </a:lnTo>
                    <a:lnTo>
                      <a:pt x="798" y="24"/>
                    </a:lnTo>
                    <a:lnTo>
                      <a:pt x="798" y="24"/>
                    </a:lnTo>
                    <a:lnTo>
                      <a:pt x="796" y="22"/>
                    </a:lnTo>
                    <a:lnTo>
                      <a:pt x="796" y="22"/>
                    </a:lnTo>
                    <a:lnTo>
                      <a:pt x="796" y="20"/>
                    </a:lnTo>
                    <a:lnTo>
                      <a:pt x="796" y="20"/>
                    </a:lnTo>
                    <a:lnTo>
                      <a:pt x="796" y="18"/>
                    </a:lnTo>
                    <a:lnTo>
                      <a:pt x="796" y="18"/>
                    </a:lnTo>
                    <a:lnTo>
                      <a:pt x="796" y="18"/>
                    </a:lnTo>
                    <a:lnTo>
                      <a:pt x="796" y="18"/>
                    </a:lnTo>
                    <a:lnTo>
                      <a:pt x="798" y="18"/>
                    </a:lnTo>
                    <a:lnTo>
                      <a:pt x="798" y="18"/>
                    </a:lnTo>
                    <a:lnTo>
                      <a:pt x="798" y="18"/>
                    </a:lnTo>
                    <a:lnTo>
                      <a:pt x="798" y="18"/>
                    </a:lnTo>
                    <a:lnTo>
                      <a:pt x="798" y="18"/>
                    </a:lnTo>
                    <a:lnTo>
                      <a:pt x="800" y="18"/>
                    </a:lnTo>
                    <a:lnTo>
                      <a:pt x="800" y="18"/>
                    </a:lnTo>
                    <a:lnTo>
                      <a:pt x="802" y="18"/>
                    </a:lnTo>
                    <a:lnTo>
                      <a:pt x="802" y="18"/>
                    </a:lnTo>
                    <a:lnTo>
                      <a:pt x="802" y="18"/>
                    </a:lnTo>
                    <a:lnTo>
                      <a:pt x="803" y="20"/>
                    </a:lnTo>
                    <a:lnTo>
                      <a:pt x="803" y="20"/>
                    </a:lnTo>
                    <a:lnTo>
                      <a:pt x="805" y="22"/>
                    </a:lnTo>
                    <a:lnTo>
                      <a:pt x="807" y="22"/>
                    </a:lnTo>
                    <a:lnTo>
                      <a:pt x="809" y="22"/>
                    </a:lnTo>
                    <a:lnTo>
                      <a:pt x="811" y="24"/>
                    </a:lnTo>
                    <a:lnTo>
                      <a:pt x="812" y="24"/>
                    </a:lnTo>
                    <a:lnTo>
                      <a:pt x="814" y="24"/>
                    </a:lnTo>
                    <a:lnTo>
                      <a:pt x="814" y="24"/>
                    </a:lnTo>
                    <a:lnTo>
                      <a:pt x="816" y="24"/>
                    </a:lnTo>
                    <a:lnTo>
                      <a:pt x="816" y="24"/>
                    </a:lnTo>
                    <a:lnTo>
                      <a:pt x="818" y="24"/>
                    </a:lnTo>
                    <a:lnTo>
                      <a:pt x="818" y="24"/>
                    </a:lnTo>
                    <a:lnTo>
                      <a:pt x="818" y="24"/>
                    </a:lnTo>
                    <a:lnTo>
                      <a:pt x="820" y="24"/>
                    </a:lnTo>
                    <a:lnTo>
                      <a:pt x="820" y="24"/>
                    </a:lnTo>
                    <a:lnTo>
                      <a:pt x="822" y="24"/>
                    </a:lnTo>
                    <a:lnTo>
                      <a:pt x="822" y="24"/>
                    </a:lnTo>
                    <a:lnTo>
                      <a:pt x="822" y="24"/>
                    </a:lnTo>
                    <a:lnTo>
                      <a:pt x="822" y="24"/>
                    </a:lnTo>
                    <a:lnTo>
                      <a:pt x="822" y="22"/>
                    </a:lnTo>
                    <a:lnTo>
                      <a:pt x="822" y="22"/>
                    </a:lnTo>
                    <a:lnTo>
                      <a:pt x="822" y="22"/>
                    </a:lnTo>
                    <a:lnTo>
                      <a:pt x="822" y="22"/>
                    </a:lnTo>
                    <a:lnTo>
                      <a:pt x="822" y="22"/>
                    </a:lnTo>
                    <a:lnTo>
                      <a:pt x="822" y="20"/>
                    </a:lnTo>
                    <a:lnTo>
                      <a:pt x="822" y="18"/>
                    </a:lnTo>
                    <a:lnTo>
                      <a:pt x="822" y="18"/>
                    </a:lnTo>
                    <a:lnTo>
                      <a:pt x="822" y="16"/>
                    </a:lnTo>
                    <a:lnTo>
                      <a:pt x="822" y="16"/>
                    </a:lnTo>
                    <a:lnTo>
                      <a:pt x="820" y="15"/>
                    </a:lnTo>
                    <a:lnTo>
                      <a:pt x="818" y="13"/>
                    </a:lnTo>
                    <a:lnTo>
                      <a:pt x="818" y="13"/>
                    </a:lnTo>
                    <a:lnTo>
                      <a:pt x="818" y="11"/>
                    </a:lnTo>
                    <a:lnTo>
                      <a:pt x="818" y="11"/>
                    </a:lnTo>
                    <a:lnTo>
                      <a:pt x="820" y="9"/>
                    </a:lnTo>
                    <a:lnTo>
                      <a:pt x="820" y="9"/>
                    </a:lnTo>
                    <a:lnTo>
                      <a:pt x="820" y="7"/>
                    </a:lnTo>
                    <a:lnTo>
                      <a:pt x="822" y="6"/>
                    </a:lnTo>
                    <a:lnTo>
                      <a:pt x="822" y="6"/>
                    </a:lnTo>
                    <a:lnTo>
                      <a:pt x="822" y="6"/>
                    </a:lnTo>
                    <a:lnTo>
                      <a:pt x="823" y="6"/>
                    </a:lnTo>
                    <a:lnTo>
                      <a:pt x="823" y="6"/>
                    </a:lnTo>
                    <a:lnTo>
                      <a:pt x="823" y="4"/>
                    </a:lnTo>
                    <a:lnTo>
                      <a:pt x="823" y="4"/>
                    </a:lnTo>
                    <a:lnTo>
                      <a:pt x="823" y="4"/>
                    </a:lnTo>
                    <a:lnTo>
                      <a:pt x="823" y="4"/>
                    </a:lnTo>
                    <a:lnTo>
                      <a:pt x="822" y="2"/>
                    </a:lnTo>
                    <a:lnTo>
                      <a:pt x="822" y="2"/>
                    </a:lnTo>
                    <a:lnTo>
                      <a:pt x="822" y="2"/>
                    </a:lnTo>
                    <a:lnTo>
                      <a:pt x="820" y="2"/>
                    </a:lnTo>
                    <a:lnTo>
                      <a:pt x="820" y="0"/>
                    </a:lnTo>
                    <a:lnTo>
                      <a:pt x="820" y="0"/>
                    </a:lnTo>
                    <a:lnTo>
                      <a:pt x="822" y="0"/>
                    </a:lnTo>
                    <a:lnTo>
                      <a:pt x="822" y="0"/>
                    </a:lnTo>
                    <a:lnTo>
                      <a:pt x="822" y="0"/>
                    </a:lnTo>
                    <a:lnTo>
                      <a:pt x="823" y="2"/>
                    </a:lnTo>
                    <a:lnTo>
                      <a:pt x="823" y="2"/>
                    </a:lnTo>
                    <a:lnTo>
                      <a:pt x="825" y="2"/>
                    </a:lnTo>
                    <a:lnTo>
                      <a:pt x="825" y="4"/>
                    </a:lnTo>
                    <a:lnTo>
                      <a:pt x="827" y="4"/>
                    </a:lnTo>
                    <a:lnTo>
                      <a:pt x="827" y="4"/>
                    </a:lnTo>
                    <a:lnTo>
                      <a:pt x="827" y="4"/>
                    </a:lnTo>
                    <a:lnTo>
                      <a:pt x="829" y="4"/>
                    </a:lnTo>
                    <a:lnTo>
                      <a:pt x="829" y="4"/>
                    </a:lnTo>
                    <a:lnTo>
                      <a:pt x="831" y="4"/>
                    </a:lnTo>
                    <a:lnTo>
                      <a:pt x="831" y="6"/>
                    </a:lnTo>
                    <a:lnTo>
                      <a:pt x="832" y="6"/>
                    </a:lnTo>
                    <a:lnTo>
                      <a:pt x="832" y="6"/>
                    </a:lnTo>
                    <a:lnTo>
                      <a:pt x="832" y="6"/>
                    </a:lnTo>
                    <a:lnTo>
                      <a:pt x="832" y="7"/>
                    </a:lnTo>
                    <a:lnTo>
                      <a:pt x="831" y="7"/>
                    </a:lnTo>
                    <a:lnTo>
                      <a:pt x="831" y="9"/>
                    </a:lnTo>
                    <a:lnTo>
                      <a:pt x="831" y="9"/>
                    </a:lnTo>
                    <a:lnTo>
                      <a:pt x="832" y="11"/>
                    </a:lnTo>
                    <a:lnTo>
                      <a:pt x="832" y="13"/>
                    </a:lnTo>
                    <a:lnTo>
                      <a:pt x="832" y="13"/>
                    </a:lnTo>
                    <a:lnTo>
                      <a:pt x="832" y="13"/>
                    </a:lnTo>
                    <a:lnTo>
                      <a:pt x="832" y="15"/>
                    </a:lnTo>
                    <a:lnTo>
                      <a:pt x="832" y="15"/>
                    </a:lnTo>
                    <a:lnTo>
                      <a:pt x="832" y="15"/>
                    </a:lnTo>
                    <a:lnTo>
                      <a:pt x="832" y="15"/>
                    </a:lnTo>
                    <a:lnTo>
                      <a:pt x="832" y="15"/>
                    </a:lnTo>
                    <a:lnTo>
                      <a:pt x="832" y="15"/>
                    </a:lnTo>
                    <a:lnTo>
                      <a:pt x="832" y="15"/>
                    </a:lnTo>
                    <a:lnTo>
                      <a:pt x="832" y="16"/>
                    </a:lnTo>
                    <a:lnTo>
                      <a:pt x="832" y="16"/>
                    </a:lnTo>
                    <a:lnTo>
                      <a:pt x="832" y="16"/>
                    </a:lnTo>
                    <a:lnTo>
                      <a:pt x="832" y="18"/>
                    </a:lnTo>
                    <a:lnTo>
                      <a:pt x="832" y="20"/>
                    </a:lnTo>
                    <a:lnTo>
                      <a:pt x="832" y="20"/>
                    </a:lnTo>
                    <a:lnTo>
                      <a:pt x="834" y="22"/>
                    </a:lnTo>
                    <a:lnTo>
                      <a:pt x="834" y="22"/>
                    </a:lnTo>
                    <a:lnTo>
                      <a:pt x="836" y="24"/>
                    </a:lnTo>
                    <a:lnTo>
                      <a:pt x="838" y="24"/>
                    </a:lnTo>
                    <a:lnTo>
                      <a:pt x="838" y="25"/>
                    </a:lnTo>
                    <a:lnTo>
                      <a:pt x="840" y="25"/>
                    </a:lnTo>
                    <a:lnTo>
                      <a:pt x="840" y="25"/>
                    </a:lnTo>
                    <a:lnTo>
                      <a:pt x="840" y="27"/>
                    </a:lnTo>
                    <a:lnTo>
                      <a:pt x="840" y="27"/>
                    </a:lnTo>
                    <a:lnTo>
                      <a:pt x="840" y="27"/>
                    </a:lnTo>
                    <a:lnTo>
                      <a:pt x="840" y="27"/>
                    </a:lnTo>
                    <a:lnTo>
                      <a:pt x="841" y="27"/>
                    </a:lnTo>
                    <a:lnTo>
                      <a:pt x="841" y="27"/>
                    </a:lnTo>
                    <a:lnTo>
                      <a:pt x="841" y="27"/>
                    </a:lnTo>
                    <a:lnTo>
                      <a:pt x="841" y="25"/>
                    </a:lnTo>
                    <a:lnTo>
                      <a:pt x="841" y="25"/>
                    </a:lnTo>
                    <a:lnTo>
                      <a:pt x="843" y="25"/>
                    </a:lnTo>
                    <a:lnTo>
                      <a:pt x="843" y="25"/>
                    </a:lnTo>
                    <a:lnTo>
                      <a:pt x="845" y="24"/>
                    </a:lnTo>
                    <a:lnTo>
                      <a:pt x="847" y="24"/>
                    </a:lnTo>
                    <a:lnTo>
                      <a:pt x="847" y="24"/>
                    </a:lnTo>
                    <a:lnTo>
                      <a:pt x="849" y="24"/>
                    </a:lnTo>
                    <a:lnTo>
                      <a:pt x="850" y="24"/>
                    </a:lnTo>
                    <a:lnTo>
                      <a:pt x="852" y="22"/>
                    </a:lnTo>
                    <a:lnTo>
                      <a:pt x="856" y="22"/>
                    </a:lnTo>
                    <a:lnTo>
                      <a:pt x="858" y="22"/>
                    </a:lnTo>
                    <a:lnTo>
                      <a:pt x="858" y="22"/>
                    </a:lnTo>
                    <a:lnTo>
                      <a:pt x="859" y="22"/>
                    </a:lnTo>
                    <a:lnTo>
                      <a:pt x="861" y="22"/>
                    </a:lnTo>
                    <a:lnTo>
                      <a:pt x="863" y="20"/>
                    </a:lnTo>
                    <a:lnTo>
                      <a:pt x="863" y="20"/>
                    </a:lnTo>
                    <a:lnTo>
                      <a:pt x="865" y="18"/>
                    </a:lnTo>
                    <a:lnTo>
                      <a:pt x="865" y="18"/>
                    </a:lnTo>
                    <a:lnTo>
                      <a:pt x="865" y="16"/>
                    </a:lnTo>
                    <a:lnTo>
                      <a:pt x="867" y="16"/>
                    </a:lnTo>
                    <a:lnTo>
                      <a:pt x="867" y="15"/>
                    </a:lnTo>
                    <a:lnTo>
                      <a:pt x="867" y="15"/>
                    </a:lnTo>
                    <a:lnTo>
                      <a:pt x="867" y="13"/>
                    </a:lnTo>
                    <a:lnTo>
                      <a:pt x="869" y="13"/>
                    </a:lnTo>
                    <a:lnTo>
                      <a:pt x="869" y="13"/>
                    </a:lnTo>
                    <a:lnTo>
                      <a:pt x="870" y="13"/>
                    </a:lnTo>
                    <a:lnTo>
                      <a:pt x="870" y="13"/>
                    </a:lnTo>
                    <a:lnTo>
                      <a:pt x="872" y="13"/>
                    </a:lnTo>
                    <a:lnTo>
                      <a:pt x="872" y="13"/>
                    </a:lnTo>
                    <a:lnTo>
                      <a:pt x="872" y="13"/>
                    </a:lnTo>
                    <a:lnTo>
                      <a:pt x="874" y="13"/>
                    </a:lnTo>
                    <a:lnTo>
                      <a:pt x="874" y="13"/>
                    </a:lnTo>
                    <a:lnTo>
                      <a:pt x="876" y="15"/>
                    </a:lnTo>
                    <a:lnTo>
                      <a:pt x="876" y="15"/>
                    </a:lnTo>
                    <a:lnTo>
                      <a:pt x="876" y="16"/>
                    </a:lnTo>
                    <a:lnTo>
                      <a:pt x="876" y="16"/>
                    </a:lnTo>
                    <a:lnTo>
                      <a:pt x="876" y="16"/>
                    </a:lnTo>
                    <a:lnTo>
                      <a:pt x="878" y="16"/>
                    </a:lnTo>
                    <a:lnTo>
                      <a:pt x="879" y="16"/>
                    </a:lnTo>
                    <a:lnTo>
                      <a:pt x="881" y="16"/>
                    </a:lnTo>
                    <a:lnTo>
                      <a:pt x="881" y="16"/>
                    </a:lnTo>
                    <a:lnTo>
                      <a:pt x="881" y="16"/>
                    </a:lnTo>
                    <a:lnTo>
                      <a:pt x="881" y="18"/>
                    </a:lnTo>
                    <a:lnTo>
                      <a:pt x="881" y="18"/>
                    </a:lnTo>
                    <a:lnTo>
                      <a:pt x="881" y="18"/>
                    </a:lnTo>
                    <a:lnTo>
                      <a:pt x="881" y="18"/>
                    </a:lnTo>
                    <a:lnTo>
                      <a:pt x="881" y="18"/>
                    </a:lnTo>
                    <a:lnTo>
                      <a:pt x="881" y="18"/>
                    </a:lnTo>
                    <a:lnTo>
                      <a:pt x="881" y="20"/>
                    </a:lnTo>
                    <a:lnTo>
                      <a:pt x="881" y="20"/>
                    </a:lnTo>
                    <a:lnTo>
                      <a:pt x="881" y="20"/>
                    </a:lnTo>
                    <a:lnTo>
                      <a:pt x="881" y="20"/>
                    </a:lnTo>
                    <a:lnTo>
                      <a:pt x="881" y="20"/>
                    </a:lnTo>
                    <a:lnTo>
                      <a:pt x="881" y="22"/>
                    </a:lnTo>
                    <a:lnTo>
                      <a:pt x="881" y="22"/>
                    </a:lnTo>
                    <a:lnTo>
                      <a:pt x="881" y="22"/>
                    </a:lnTo>
                    <a:lnTo>
                      <a:pt x="881" y="22"/>
                    </a:lnTo>
                    <a:lnTo>
                      <a:pt x="883" y="22"/>
                    </a:lnTo>
                    <a:lnTo>
                      <a:pt x="883" y="22"/>
                    </a:lnTo>
                    <a:lnTo>
                      <a:pt x="883" y="22"/>
                    </a:lnTo>
                    <a:lnTo>
                      <a:pt x="883" y="22"/>
                    </a:lnTo>
                    <a:lnTo>
                      <a:pt x="883" y="24"/>
                    </a:lnTo>
                    <a:lnTo>
                      <a:pt x="883" y="24"/>
                    </a:lnTo>
                    <a:lnTo>
                      <a:pt x="883" y="24"/>
                    </a:lnTo>
                    <a:lnTo>
                      <a:pt x="883" y="25"/>
                    </a:lnTo>
                    <a:lnTo>
                      <a:pt x="885" y="25"/>
                    </a:lnTo>
                    <a:lnTo>
                      <a:pt x="885" y="25"/>
                    </a:lnTo>
                    <a:lnTo>
                      <a:pt x="885" y="25"/>
                    </a:lnTo>
                    <a:lnTo>
                      <a:pt x="885" y="25"/>
                    </a:lnTo>
                    <a:lnTo>
                      <a:pt x="885" y="25"/>
                    </a:lnTo>
                    <a:lnTo>
                      <a:pt x="885" y="25"/>
                    </a:lnTo>
                    <a:lnTo>
                      <a:pt x="885" y="27"/>
                    </a:lnTo>
                    <a:lnTo>
                      <a:pt x="885" y="27"/>
                    </a:lnTo>
                    <a:lnTo>
                      <a:pt x="885" y="27"/>
                    </a:lnTo>
                    <a:lnTo>
                      <a:pt x="885" y="29"/>
                    </a:lnTo>
                    <a:lnTo>
                      <a:pt x="885" y="29"/>
                    </a:lnTo>
                    <a:lnTo>
                      <a:pt x="885" y="29"/>
                    </a:lnTo>
                    <a:lnTo>
                      <a:pt x="885" y="29"/>
                    </a:lnTo>
                    <a:lnTo>
                      <a:pt x="885" y="29"/>
                    </a:lnTo>
                    <a:lnTo>
                      <a:pt x="885" y="29"/>
                    </a:lnTo>
                    <a:lnTo>
                      <a:pt x="885" y="29"/>
                    </a:lnTo>
                    <a:lnTo>
                      <a:pt x="885" y="31"/>
                    </a:lnTo>
                    <a:lnTo>
                      <a:pt x="885" y="31"/>
                    </a:lnTo>
                    <a:lnTo>
                      <a:pt x="885" y="31"/>
                    </a:lnTo>
                    <a:lnTo>
                      <a:pt x="885" y="31"/>
                    </a:lnTo>
                    <a:lnTo>
                      <a:pt x="885" y="31"/>
                    </a:lnTo>
                    <a:lnTo>
                      <a:pt x="885" y="31"/>
                    </a:lnTo>
                    <a:lnTo>
                      <a:pt x="885" y="31"/>
                    </a:lnTo>
                    <a:lnTo>
                      <a:pt x="885" y="31"/>
                    </a:lnTo>
                    <a:lnTo>
                      <a:pt x="885" y="33"/>
                    </a:lnTo>
                    <a:lnTo>
                      <a:pt x="885" y="33"/>
                    </a:lnTo>
                    <a:lnTo>
                      <a:pt x="885" y="33"/>
                    </a:lnTo>
                    <a:lnTo>
                      <a:pt x="885" y="35"/>
                    </a:lnTo>
                    <a:lnTo>
                      <a:pt x="885" y="35"/>
                    </a:lnTo>
                    <a:lnTo>
                      <a:pt x="883" y="35"/>
                    </a:lnTo>
                    <a:lnTo>
                      <a:pt x="883" y="35"/>
                    </a:lnTo>
                    <a:lnTo>
                      <a:pt x="883" y="35"/>
                    </a:lnTo>
                    <a:lnTo>
                      <a:pt x="883" y="35"/>
                    </a:lnTo>
                    <a:lnTo>
                      <a:pt x="883" y="35"/>
                    </a:lnTo>
                    <a:lnTo>
                      <a:pt x="883" y="35"/>
                    </a:lnTo>
                    <a:lnTo>
                      <a:pt x="883" y="35"/>
                    </a:lnTo>
                    <a:lnTo>
                      <a:pt x="883" y="36"/>
                    </a:lnTo>
                    <a:lnTo>
                      <a:pt x="883" y="36"/>
                    </a:lnTo>
                    <a:lnTo>
                      <a:pt x="883" y="36"/>
                    </a:lnTo>
                    <a:lnTo>
                      <a:pt x="885" y="36"/>
                    </a:lnTo>
                    <a:lnTo>
                      <a:pt x="885" y="36"/>
                    </a:lnTo>
                    <a:lnTo>
                      <a:pt x="885" y="36"/>
                    </a:lnTo>
                    <a:lnTo>
                      <a:pt x="885" y="36"/>
                    </a:lnTo>
                    <a:lnTo>
                      <a:pt x="885" y="36"/>
                    </a:lnTo>
                    <a:lnTo>
                      <a:pt x="885" y="38"/>
                    </a:lnTo>
                    <a:lnTo>
                      <a:pt x="885" y="38"/>
                    </a:lnTo>
                    <a:lnTo>
                      <a:pt x="885" y="38"/>
                    </a:lnTo>
                    <a:lnTo>
                      <a:pt x="885" y="38"/>
                    </a:lnTo>
                    <a:lnTo>
                      <a:pt x="885" y="38"/>
                    </a:lnTo>
                    <a:lnTo>
                      <a:pt x="885" y="38"/>
                    </a:lnTo>
                    <a:lnTo>
                      <a:pt x="885" y="38"/>
                    </a:lnTo>
                    <a:lnTo>
                      <a:pt x="885" y="38"/>
                    </a:lnTo>
                    <a:lnTo>
                      <a:pt x="887" y="38"/>
                    </a:lnTo>
                    <a:lnTo>
                      <a:pt x="887" y="38"/>
                    </a:lnTo>
                    <a:lnTo>
                      <a:pt x="887" y="38"/>
                    </a:lnTo>
                    <a:lnTo>
                      <a:pt x="887" y="38"/>
                    </a:lnTo>
                    <a:lnTo>
                      <a:pt x="888" y="38"/>
                    </a:lnTo>
                    <a:lnTo>
                      <a:pt x="888" y="38"/>
                    </a:lnTo>
                    <a:lnTo>
                      <a:pt x="888" y="38"/>
                    </a:lnTo>
                    <a:lnTo>
                      <a:pt x="888" y="38"/>
                    </a:lnTo>
                    <a:lnTo>
                      <a:pt x="888" y="38"/>
                    </a:lnTo>
                    <a:lnTo>
                      <a:pt x="888" y="38"/>
                    </a:lnTo>
                    <a:lnTo>
                      <a:pt x="888" y="38"/>
                    </a:lnTo>
                    <a:lnTo>
                      <a:pt x="888" y="38"/>
                    </a:lnTo>
                    <a:lnTo>
                      <a:pt x="888" y="38"/>
                    </a:lnTo>
                    <a:lnTo>
                      <a:pt x="888" y="40"/>
                    </a:lnTo>
                    <a:lnTo>
                      <a:pt x="888" y="40"/>
                    </a:lnTo>
                    <a:lnTo>
                      <a:pt x="888" y="40"/>
                    </a:lnTo>
                    <a:lnTo>
                      <a:pt x="888" y="40"/>
                    </a:lnTo>
                    <a:lnTo>
                      <a:pt x="888" y="40"/>
                    </a:lnTo>
                    <a:lnTo>
                      <a:pt x="888" y="40"/>
                    </a:lnTo>
                    <a:lnTo>
                      <a:pt x="888" y="40"/>
                    </a:lnTo>
                    <a:lnTo>
                      <a:pt x="888" y="40"/>
                    </a:lnTo>
                    <a:lnTo>
                      <a:pt x="888" y="40"/>
                    </a:lnTo>
                    <a:lnTo>
                      <a:pt x="888" y="42"/>
                    </a:lnTo>
                    <a:lnTo>
                      <a:pt x="888" y="42"/>
                    </a:lnTo>
                    <a:lnTo>
                      <a:pt x="888" y="42"/>
                    </a:lnTo>
                    <a:lnTo>
                      <a:pt x="888" y="42"/>
                    </a:lnTo>
                    <a:lnTo>
                      <a:pt x="890" y="42"/>
                    </a:lnTo>
                    <a:lnTo>
                      <a:pt x="890" y="42"/>
                    </a:lnTo>
                    <a:lnTo>
                      <a:pt x="890" y="42"/>
                    </a:lnTo>
                    <a:lnTo>
                      <a:pt x="890" y="42"/>
                    </a:lnTo>
                    <a:lnTo>
                      <a:pt x="890" y="42"/>
                    </a:lnTo>
                    <a:lnTo>
                      <a:pt x="890" y="42"/>
                    </a:lnTo>
                    <a:lnTo>
                      <a:pt x="890" y="42"/>
                    </a:lnTo>
                    <a:lnTo>
                      <a:pt x="890" y="44"/>
                    </a:lnTo>
                    <a:lnTo>
                      <a:pt x="890" y="44"/>
                    </a:lnTo>
                    <a:lnTo>
                      <a:pt x="892" y="44"/>
                    </a:lnTo>
                    <a:lnTo>
                      <a:pt x="892" y="44"/>
                    </a:lnTo>
                    <a:lnTo>
                      <a:pt x="892" y="44"/>
                    </a:lnTo>
                    <a:lnTo>
                      <a:pt x="892" y="44"/>
                    </a:lnTo>
                    <a:lnTo>
                      <a:pt x="892" y="44"/>
                    </a:lnTo>
                    <a:lnTo>
                      <a:pt x="892" y="44"/>
                    </a:lnTo>
                    <a:lnTo>
                      <a:pt x="892" y="44"/>
                    </a:lnTo>
                    <a:lnTo>
                      <a:pt x="892" y="45"/>
                    </a:lnTo>
                    <a:lnTo>
                      <a:pt x="894" y="45"/>
                    </a:lnTo>
                    <a:lnTo>
                      <a:pt x="894" y="45"/>
                    </a:lnTo>
                    <a:lnTo>
                      <a:pt x="894" y="45"/>
                    </a:lnTo>
                    <a:lnTo>
                      <a:pt x="894" y="45"/>
                    </a:lnTo>
                    <a:lnTo>
                      <a:pt x="894" y="45"/>
                    </a:lnTo>
                    <a:lnTo>
                      <a:pt x="894" y="45"/>
                    </a:lnTo>
                    <a:lnTo>
                      <a:pt x="894" y="45"/>
                    </a:lnTo>
                    <a:lnTo>
                      <a:pt x="894" y="45"/>
                    </a:lnTo>
                    <a:lnTo>
                      <a:pt x="896" y="45"/>
                    </a:lnTo>
                    <a:lnTo>
                      <a:pt x="896" y="45"/>
                    </a:lnTo>
                    <a:lnTo>
                      <a:pt x="896" y="45"/>
                    </a:lnTo>
                    <a:lnTo>
                      <a:pt x="896" y="45"/>
                    </a:lnTo>
                    <a:lnTo>
                      <a:pt x="896" y="45"/>
                    </a:lnTo>
                    <a:lnTo>
                      <a:pt x="896" y="45"/>
                    </a:lnTo>
                    <a:lnTo>
                      <a:pt x="896" y="45"/>
                    </a:lnTo>
                    <a:lnTo>
                      <a:pt x="896" y="45"/>
                    </a:lnTo>
                    <a:lnTo>
                      <a:pt x="896" y="44"/>
                    </a:lnTo>
                    <a:lnTo>
                      <a:pt x="897" y="44"/>
                    </a:lnTo>
                    <a:lnTo>
                      <a:pt x="897" y="44"/>
                    </a:lnTo>
                    <a:lnTo>
                      <a:pt x="897" y="44"/>
                    </a:lnTo>
                    <a:lnTo>
                      <a:pt x="897" y="45"/>
                    </a:lnTo>
                    <a:lnTo>
                      <a:pt x="897" y="45"/>
                    </a:lnTo>
                    <a:lnTo>
                      <a:pt x="897" y="45"/>
                    </a:lnTo>
                    <a:lnTo>
                      <a:pt x="897" y="45"/>
                    </a:lnTo>
                    <a:lnTo>
                      <a:pt x="897" y="45"/>
                    </a:lnTo>
                    <a:lnTo>
                      <a:pt x="899" y="45"/>
                    </a:lnTo>
                    <a:lnTo>
                      <a:pt x="899" y="45"/>
                    </a:lnTo>
                    <a:lnTo>
                      <a:pt x="899" y="45"/>
                    </a:lnTo>
                    <a:lnTo>
                      <a:pt x="899" y="45"/>
                    </a:lnTo>
                    <a:lnTo>
                      <a:pt x="899" y="45"/>
                    </a:lnTo>
                    <a:lnTo>
                      <a:pt x="899" y="44"/>
                    </a:lnTo>
                    <a:lnTo>
                      <a:pt x="901" y="45"/>
                    </a:lnTo>
                    <a:lnTo>
                      <a:pt x="901" y="45"/>
                    </a:lnTo>
                    <a:lnTo>
                      <a:pt x="901" y="44"/>
                    </a:lnTo>
                    <a:lnTo>
                      <a:pt x="901" y="44"/>
                    </a:lnTo>
                    <a:lnTo>
                      <a:pt x="903" y="45"/>
                    </a:lnTo>
                    <a:lnTo>
                      <a:pt x="903" y="45"/>
                    </a:lnTo>
                    <a:lnTo>
                      <a:pt x="903" y="45"/>
                    </a:lnTo>
                    <a:lnTo>
                      <a:pt x="903" y="45"/>
                    </a:lnTo>
                    <a:lnTo>
                      <a:pt x="903" y="45"/>
                    </a:lnTo>
                    <a:lnTo>
                      <a:pt x="903" y="45"/>
                    </a:lnTo>
                    <a:lnTo>
                      <a:pt x="903" y="45"/>
                    </a:lnTo>
                    <a:lnTo>
                      <a:pt x="903" y="45"/>
                    </a:lnTo>
                    <a:lnTo>
                      <a:pt x="903" y="45"/>
                    </a:lnTo>
                    <a:lnTo>
                      <a:pt x="903" y="45"/>
                    </a:lnTo>
                    <a:lnTo>
                      <a:pt x="905" y="45"/>
                    </a:lnTo>
                    <a:lnTo>
                      <a:pt x="905" y="45"/>
                    </a:lnTo>
                    <a:lnTo>
                      <a:pt x="905" y="45"/>
                    </a:lnTo>
                    <a:lnTo>
                      <a:pt x="905" y="45"/>
                    </a:lnTo>
                    <a:lnTo>
                      <a:pt x="905" y="47"/>
                    </a:lnTo>
                    <a:lnTo>
                      <a:pt x="905" y="47"/>
                    </a:lnTo>
                    <a:lnTo>
                      <a:pt x="905" y="47"/>
                    </a:lnTo>
                    <a:lnTo>
                      <a:pt x="905" y="47"/>
                    </a:lnTo>
                    <a:lnTo>
                      <a:pt x="905" y="47"/>
                    </a:lnTo>
                    <a:lnTo>
                      <a:pt x="905" y="47"/>
                    </a:lnTo>
                    <a:lnTo>
                      <a:pt x="905" y="47"/>
                    </a:lnTo>
                    <a:lnTo>
                      <a:pt x="905" y="47"/>
                    </a:lnTo>
                    <a:lnTo>
                      <a:pt x="905" y="47"/>
                    </a:lnTo>
                    <a:lnTo>
                      <a:pt x="905" y="47"/>
                    </a:lnTo>
                    <a:lnTo>
                      <a:pt x="907" y="49"/>
                    </a:lnTo>
                    <a:lnTo>
                      <a:pt x="907" y="49"/>
                    </a:lnTo>
                    <a:lnTo>
                      <a:pt x="907" y="49"/>
                    </a:lnTo>
                    <a:lnTo>
                      <a:pt x="907" y="49"/>
                    </a:lnTo>
                    <a:lnTo>
                      <a:pt x="907" y="49"/>
                    </a:lnTo>
                    <a:lnTo>
                      <a:pt x="907" y="49"/>
                    </a:lnTo>
                    <a:lnTo>
                      <a:pt x="907" y="49"/>
                    </a:lnTo>
                    <a:lnTo>
                      <a:pt x="907" y="49"/>
                    </a:lnTo>
                    <a:lnTo>
                      <a:pt x="907" y="49"/>
                    </a:lnTo>
                    <a:lnTo>
                      <a:pt x="907" y="49"/>
                    </a:lnTo>
                    <a:lnTo>
                      <a:pt x="907" y="51"/>
                    </a:lnTo>
                    <a:lnTo>
                      <a:pt x="907" y="51"/>
                    </a:lnTo>
                    <a:lnTo>
                      <a:pt x="907" y="51"/>
                    </a:lnTo>
                    <a:lnTo>
                      <a:pt x="907" y="51"/>
                    </a:lnTo>
                    <a:lnTo>
                      <a:pt x="907" y="51"/>
                    </a:lnTo>
                    <a:lnTo>
                      <a:pt x="907" y="51"/>
                    </a:lnTo>
                    <a:lnTo>
                      <a:pt x="907" y="51"/>
                    </a:lnTo>
                    <a:lnTo>
                      <a:pt x="907" y="51"/>
                    </a:lnTo>
                    <a:lnTo>
                      <a:pt x="907" y="51"/>
                    </a:lnTo>
                    <a:lnTo>
                      <a:pt x="907" y="53"/>
                    </a:lnTo>
                    <a:lnTo>
                      <a:pt x="907" y="53"/>
                    </a:lnTo>
                    <a:lnTo>
                      <a:pt x="907" y="53"/>
                    </a:lnTo>
                    <a:lnTo>
                      <a:pt x="907" y="53"/>
                    </a:lnTo>
                    <a:lnTo>
                      <a:pt x="908" y="53"/>
                    </a:lnTo>
                    <a:lnTo>
                      <a:pt x="908" y="53"/>
                    </a:lnTo>
                    <a:lnTo>
                      <a:pt x="908" y="53"/>
                    </a:lnTo>
                    <a:lnTo>
                      <a:pt x="908" y="53"/>
                    </a:lnTo>
                    <a:lnTo>
                      <a:pt x="908" y="53"/>
                    </a:lnTo>
                    <a:lnTo>
                      <a:pt x="908" y="53"/>
                    </a:lnTo>
                    <a:lnTo>
                      <a:pt x="910" y="53"/>
                    </a:lnTo>
                    <a:lnTo>
                      <a:pt x="910" y="53"/>
                    </a:lnTo>
                    <a:lnTo>
                      <a:pt x="910" y="53"/>
                    </a:lnTo>
                    <a:lnTo>
                      <a:pt x="910" y="54"/>
                    </a:lnTo>
                    <a:lnTo>
                      <a:pt x="910" y="54"/>
                    </a:lnTo>
                    <a:lnTo>
                      <a:pt x="912" y="54"/>
                    </a:lnTo>
                    <a:lnTo>
                      <a:pt x="912" y="54"/>
                    </a:lnTo>
                    <a:lnTo>
                      <a:pt x="912" y="54"/>
                    </a:lnTo>
                    <a:lnTo>
                      <a:pt x="912" y="54"/>
                    </a:lnTo>
                    <a:lnTo>
                      <a:pt x="912" y="54"/>
                    </a:lnTo>
                    <a:lnTo>
                      <a:pt x="912" y="56"/>
                    </a:lnTo>
                    <a:lnTo>
                      <a:pt x="912" y="56"/>
                    </a:lnTo>
                    <a:lnTo>
                      <a:pt x="912" y="56"/>
                    </a:lnTo>
                    <a:lnTo>
                      <a:pt x="912" y="56"/>
                    </a:lnTo>
                    <a:lnTo>
                      <a:pt x="912" y="56"/>
                    </a:lnTo>
                    <a:lnTo>
                      <a:pt x="912" y="56"/>
                    </a:lnTo>
                    <a:lnTo>
                      <a:pt x="912" y="56"/>
                    </a:lnTo>
                    <a:lnTo>
                      <a:pt x="912" y="56"/>
                    </a:lnTo>
                    <a:lnTo>
                      <a:pt x="914" y="56"/>
                    </a:lnTo>
                    <a:lnTo>
                      <a:pt x="914" y="56"/>
                    </a:lnTo>
                    <a:lnTo>
                      <a:pt x="914" y="56"/>
                    </a:lnTo>
                    <a:lnTo>
                      <a:pt x="914" y="56"/>
                    </a:lnTo>
                    <a:lnTo>
                      <a:pt x="914" y="56"/>
                    </a:lnTo>
                    <a:lnTo>
                      <a:pt x="914" y="58"/>
                    </a:lnTo>
                    <a:lnTo>
                      <a:pt x="914" y="58"/>
                    </a:lnTo>
                    <a:lnTo>
                      <a:pt x="914" y="58"/>
                    </a:lnTo>
                    <a:lnTo>
                      <a:pt x="914" y="58"/>
                    </a:lnTo>
                    <a:lnTo>
                      <a:pt x="914" y="58"/>
                    </a:lnTo>
                    <a:lnTo>
                      <a:pt x="914" y="58"/>
                    </a:lnTo>
                    <a:lnTo>
                      <a:pt x="914" y="58"/>
                    </a:lnTo>
                    <a:lnTo>
                      <a:pt x="916" y="58"/>
                    </a:lnTo>
                    <a:lnTo>
                      <a:pt x="916" y="58"/>
                    </a:lnTo>
                    <a:lnTo>
                      <a:pt x="916" y="60"/>
                    </a:lnTo>
                    <a:lnTo>
                      <a:pt x="916" y="60"/>
                    </a:lnTo>
                    <a:lnTo>
                      <a:pt x="916" y="60"/>
                    </a:lnTo>
                    <a:lnTo>
                      <a:pt x="916" y="60"/>
                    </a:lnTo>
                    <a:lnTo>
                      <a:pt x="916" y="60"/>
                    </a:lnTo>
                    <a:lnTo>
                      <a:pt x="916" y="60"/>
                    </a:lnTo>
                    <a:lnTo>
                      <a:pt x="916" y="60"/>
                    </a:lnTo>
                    <a:lnTo>
                      <a:pt x="916" y="60"/>
                    </a:lnTo>
                    <a:lnTo>
                      <a:pt x="916" y="60"/>
                    </a:lnTo>
                    <a:lnTo>
                      <a:pt x="917" y="60"/>
                    </a:lnTo>
                    <a:lnTo>
                      <a:pt x="917" y="60"/>
                    </a:lnTo>
                    <a:lnTo>
                      <a:pt x="917" y="60"/>
                    </a:lnTo>
                    <a:lnTo>
                      <a:pt x="917" y="60"/>
                    </a:lnTo>
                    <a:lnTo>
                      <a:pt x="917" y="60"/>
                    </a:lnTo>
                    <a:lnTo>
                      <a:pt x="917" y="60"/>
                    </a:lnTo>
                    <a:lnTo>
                      <a:pt x="917" y="60"/>
                    </a:lnTo>
                    <a:lnTo>
                      <a:pt x="917" y="60"/>
                    </a:lnTo>
                    <a:lnTo>
                      <a:pt x="917" y="62"/>
                    </a:lnTo>
                    <a:lnTo>
                      <a:pt x="917" y="62"/>
                    </a:lnTo>
                    <a:lnTo>
                      <a:pt x="917" y="62"/>
                    </a:lnTo>
                    <a:lnTo>
                      <a:pt x="917" y="62"/>
                    </a:lnTo>
                    <a:lnTo>
                      <a:pt x="917" y="62"/>
                    </a:lnTo>
                    <a:lnTo>
                      <a:pt x="916" y="62"/>
                    </a:lnTo>
                    <a:lnTo>
                      <a:pt x="917" y="62"/>
                    </a:lnTo>
                    <a:lnTo>
                      <a:pt x="917" y="62"/>
                    </a:lnTo>
                    <a:lnTo>
                      <a:pt x="917" y="63"/>
                    </a:lnTo>
                    <a:lnTo>
                      <a:pt x="917" y="63"/>
                    </a:lnTo>
                    <a:lnTo>
                      <a:pt x="917" y="63"/>
                    </a:lnTo>
                    <a:lnTo>
                      <a:pt x="917" y="63"/>
                    </a:lnTo>
                    <a:lnTo>
                      <a:pt x="917" y="63"/>
                    </a:lnTo>
                    <a:lnTo>
                      <a:pt x="917" y="63"/>
                    </a:lnTo>
                    <a:lnTo>
                      <a:pt x="917" y="65"/>
                    </a:lnTo>
                    <a:lnTo>
                      <a:pt x="917" y="65"/>
                    </a:lnTo>
                    <a:lnTo>
                      <a:pt x="917" y="65"/>
                    </a:lnTo>
                    <a:lnTo>
                      <a:pt x="917" y="65"/>
                    </a:lnTo>
                    <a:lnTo>
                      <a:pt x="917" y="65"/>
                    </a:lnTo>
                    <a:lnTo>
                      <a:pt x="917" y="65"/>
                    </a:lnTo>
                    <a:lnTo>
                      <a:pt x="917" y="65"/>
                    </a:lnTo>
                    <a:lnTo>
                      <a:pt x="917" y="65"/>
                    </a:lnTo>
                    <a:lnTo>
                      <a:pt x="917" y="67"/>
                    </a:lnTo>
                    <a:lnTo>
                      <a:pt x="917" y="67"/>
                    </a:lnTo>
                    <a:lnTo>
                      <a:pt x="917" y="67"/>
                    </a:lnTo>
                    <a:lnTo>
                      <a:pt x="917" y="67"/>
                    </a:lnTo>
                    <a:lnTo>
                      <a:pt x="917" y="67"/>
                    </a:lnTo>
                    <a:lnTo>
                      <a:pt x="917" y="67"/>
                    </a:lnTo>
                    <a:lnTo>
                      <a:pt x="917" y="67"/>
                    </a:lnTo>
                    <a:lnTo>
                      <a:pt x="917" y="67"/>
                    </a:lnTo>
                    <a:lnTo>
                      <a:pt x="917" y="69"/>
                    </a:lnTo>
                    <a:lnTo>
                      <a:pt x="917" y="69"/>
                    </a:lnTo>
                    <a:lnTo>
                      <a:pt x="917" y="69"/>
                    </a:lnTo>
                    <a:lnTo>
                      <a:pt x="917" y="69"/>
                    </a:lnTo>
                    <a:lnTo>
                      <a:pt x="917" y="69"/>
                    </a:lnTo>
                    <a:lnTo>
                      <a:pt x="917" y="69"/>
                    </a:lnTo>
                    <a:lnTo>
                      <a:pt x="917" y="69"/>
                    </a:lnTo>
                    <a:lnTo>
                      <a:pt x="917" y="69"/>
                    </a:lnTo>
                    <a:lnTo>
                      <a:pt x="917" y="69"/>
                    </a:lnTo>
                    <a:lnTo>
                      <a:pt x="917" y="69"/>
                    </a:lnTo>
                    <a:lnTo>
                      <a:pt x="917" y="71"/>
                    </a:lnTo>
                    <a:lnTo>
                      <a:pt x="917" y="71"/>
                    </a:lnTo>
                    <a:lnTo>
                      <a:pt x="917" y="71"/>
                    </a:lnTo>
                    <a:lnTo>
                      <a:pt x="917" y="71"/>
                    </a:lnTo>
                    <a:lnTo>
                      <a:pt x="917" y="71"/>
                    </a:lnTo>
                    <a:lnTo>
                      <a:pt x="917" y="73"/>
                    </a:lnTo>
                    <a:lnTo>
                      <a:pt x="917" y="73"/>
                    </a:lnTo>
                    <a:lnTo>
                      <a:pt x="917" y="73"/>
                    </a:lnTo>
                    <a:lnTo>
                      <a:pt x="917" y="73"/>
                    </a:lnTo>
                    <a:lnTo>
                      <a:pt x="919" y="73"/>
                    </a:lnTo>
                    <a:lnTo>
                      <a:pt x="919" y="73"/>
                    </a:lnTo>
                    <a:lnTo>
                      <a:pt x="919" y="73"/>
                    </a:lnTo>
                    <a:lnTo>
                      <a:pt x="917" y="73"/>
                    </a:lnTo>
                    <a:lnTo>
                      <a:pt x="919" y="74"/>
                    </a:lnTo>
                    <a:lnTo>
                      <a:pt x="917" y="74"/>
                    </a:lnTo>
                    <a:lnTo>
                      <a:pt x="917" y="74"/>
                    </a:lnTo>
                    <a:lnTo>
                      <a:pt x="919" y="74"/>
                    </a:lnTo>
                    <a:lnTo>
                      <a:pt x="919" y="74"/>
                    </a:lnTo>
                    <a:lnTo>
                      <a:pt x="919" y="74"/>
                    </a:lnTo>
                    <a:lnTo>
                      <a:pt x="919" y="76"/>
                    </a:lnTo>
                    <a:lnTo>
                      <a:pt x="917" y="76"/>
                    </a:lnTo>
                    <a:lnTo>
                      <a:pt x="917" y="76"/>
                    </a:lnTo>
                    <a:lnTo>
                      <a:pt x="917" y="76"/>
                    </a:lnTo>
                    <a:lnTo>
                      <a:pt x="917" y="76"/>
                    </a:lnTo>
                    <a:lnTo>
                      <a:pt x="917" y="76"/>
                    </a:lnTo>
                    <a:lnTo>
                      <a:pt x="917" y="76"/>
                    </a:lnTo>
                    <a:lnTo>
                      <a:pt x="919" y="78"/>
                    </a:lnTo>
                    <a:lnTo>
                      <a:pt x="919" y="78"/>
                    </a:lnTo>
                    <a:lnTo>
                      <a:pt x="919" y="78"/>
                    </a:lnTo>
                    <a:lnTo>
                      <a:pt x="919" y="78"/>
                    </a:lnTo>
                    <a:lnTo>
                      <a:pt x="917" y="78"/>
                    </a:lnTo>
                    <a:lnTo>
                      <a:pt x="917" y="78"/>
                    </a:lnTo>
                    <a:lnTo>
                      <a:pt x="917" y="80"/>
                    </a:lnTo>
                    <a:lnTo>
                      <a:pt x="917" y="80"/>
                    </a:lnTo>
                    <a:lnTo>
                      <a:pt x="917" y="80"/>
                    </a:lnTo>
                    <a:lnTo>
                      <a:pt x="917" y="80"/>
                    </a:lnTo>
                    <a:lnTo>
                      <a:pt x="917" y="80"/>
                    </a:lnTo>
                    <a:lnTo>
                      <a:pt x="917" y="80"/>
                    </a:lnTo>
                    <a:lnTo>
                      <a:pt x="917" y="82"/>
                    </a:lnTo>
                    <a:lnTo>
                      <a:pt x="917" y="82"/>
                    </a:lnTo>
                    <a:lnTo>
                      <a:pt x="919" y="82"/>
                    </a:lnTo>
                    <a:lnTo>
                      <a:pt x="917" y="82"/>
                    </a:lnTo>
                    <a:lnTo>
                      <a:pt x="917" y="82"/>
                    </a:lnTo>
                    <a:lnTo>
                      <a:pt x="917" y="83"/>
                    </a:lnTo>
                    <a:lnTo>
                      <a:pt x="917" y="83"/>
                    </a:lnTo>
                    <a:lnTo>
                      <a:pt x="917" y="83"/>
                    </a:lnTo>
                    <a:lnTo>
                      <a:pt x="917" y="83"/>
                    </a:lnTo>
                    <a:lnTo>
                      <a:pt x="917" y="83"/>
                    </a:lnTo>
                    <a:lnTo>
                      <a:pt x="917" y="83"/>
                    </a:lnTo>
                    <a:lnTo>
                      <a:pt x="917" y="83"/>
                    </a:lnTo>
                    <a:lnTo>
                      <a:pt x="917" y="83"/>
                    </a:lnTo>
                    <a:lnTo>
                      <a:pt x="917" y="83"/>
                    </a:lnTo>
                    <a:lnTo>
                      <a:pt x="917" y="83"/>
                    </a:lnTo>
                    <a:lnTo>
                      <a:pt x="917" y="83"/>
                    </a:lnTo>
                    <a:lnTo>
                      <a:pt x="916" y="83"/>
                    </a:lnTo>
                    <a:lnTo>
                      <a:pt x="916" y="85"/>
                    </a:lnTo>
                    <a:lnTo>
                      <a:pt x="916" y="85"/>
                    </a:lnTo>
                    <a:lnTo>
                      <a:pt x="916" y="85"/>
                    </a:lnTo>
                    <a:lnTo>
                      <a:pt x="916" y="85"/>
                    </a:lnTo>
                    <a:lnTo>
                      <a:pt x="916" y="85"/>
                    </a:lnTo>
                    <a:lnTo>
                      <a:pt x="916" y="85"/>
                    </a:lnTo>
                    <a:lnTo>
                      <a:pt x="916" y="85"/>
                    </a:lnTo>
                    <a:lnTo>
                      <a:pt x="916" y="87"/>
                    </a:lnTo>
                    <a:lnTo>
                      <a:pt x="916" y="87"/>
                    </a:lnTo>
                    <a:lnTo>
                      <a:pt x="916" y="87"/>
                    </a:lnTo>
                    <a:lnTo>
                      <a:pt x="916" y="87"/>
                    </a:lnTo>
                    <a:lnTo>
                      <a:pt x="916" y="87"/>
                    </a:lnTo>
                    <a:lnTo>
                      <a:pt x="916" y="87"/>
                    </a:lnTo>
                    <a:lnTo>
                      <a:pt x="916" y="87"/>
                    </a:lnTo>
                    <a:lnTo>
                      <a:pt x="916" y="89"/>
                    </a:lnTo>
                    <a:lnTo>
                      <a:pt x="916" y="89"/>
                    </a:lnTo>
                    <a:lnTo>
                      <a:pt x="916" y="89"/>
                    </a:lnTo>
                    <a:lnTo>
                      <a:pt x="916" y="89"/>
                    </a:lnTo>
                    <a:lnTo>
                      <a:pt x="916" y="89"/>
                    </a:lnTo>
                    <a:lnTo>
                      <a:pt x="916" y="89"/>
                    </a:lnTo>
                    <a:lnTo>
                      <a:pt x="916" y="89"/>
                    </a:lnTo>
                    <a:lnTo>
                      <a:pt x="916" y="91"/>
                    </a:lnTo>
                    <a:lnTo>
                      <a:pt x="916" y="91"/>
                    </a:lnTo>
                    <a:lnTo>
                      <a:pt x="916" y="91"/>
                    </a:lnTo>
                    <a:lnTo>
                      <a:pt x="916" y="91"/>
                    </a:lnTo>
                    <a:lnTo>
                      <a:pt x="916" y="91"/>
                    </a:lnTo>
                    <a:lnTo>
                      <a:pt x="916" y="91"/>
                    </a:lnTo>
                    <a:lnTo>
                      <a:pt x="916" y="91"/>
                    </a:lnTo>
                    <a:lnTo>
                      <a:pt x="914" y="91"/>
                    </a:lnTo>
                    <a:lnTo>
                      <a:pt x="916" y="92"/>
                    </a:lnTo>
                    <a:lnTo>
                      <a:pt x="916" y="92"/>
                    </a:lnTo>
                    <a:lnTo>
                      <a:pt x="916" y="92"/>
                    </a:lnTo>
                    <a:lnTo>
                      <a:pt x="916" y="92"/>
                    </a:lnTo>
                    <a:lnTo>
                      <a:pt x="914" y="92"/>
                    </a:lnTo>
                    <a:lnTo>
                      <a:pt x="914" y="92"/>
                    </a:lnTo>
                    <a:lnTo>
                      <a:pt x="914" y="92"/>
                    </a:lnTo>
                    <a:lnTo>
                      <a:pt x="914" y="92"/>
                    </a:lnTo>
                    <a:lnTo>
                      <a:pt x="914" y="92"/>
                    </a:lnTo>
                    <a:lnTo>
                      <a:pt x="914" y="92"/>
                    </a:lnTo>
                    <a:lnTo>
                      <a:pt x="914" y="94"/>
                    </a:lnTo>
                    <a:lnTo>
                      <a:pt x="914" y="94"/>
                    </a:lnTo>
                    <a:lnTo>
                      <a:pt x="914" y="94"/>
                    </a:lnTo>
                    <a:lnTo>
                      <a:pt x="914" y="94"/>
                    </a:lnTo>
                    <a:lnTo>
                      <a:pt x="914" y="94"/>
                    </a:lnTo>
                    <a:lnTo>
                      <a:pt x="914" y="96"/>
                    </a:lnTo>
                    <a:lnTo>
                      <a:pt x="914" y="96"/>
                    </a:lnTo>
                    <a:lnTo>
                      <a:pt x="914" y="96"/>
                    </a:lnTo>
                    <a:lnTo>
                      <a:pt x="914" y="96"/>
                    </a:lnTo>
                    <a:lnTo>
                      <a:pt x="914" y="96"/>
                    </a:lnTo>
                    <a:lnTo>
                      <a:pt x="914" y="96"/>
                    </a:lnTo>
                    <a:lnTo>
                      <a:pt x="914" y="96"/>
                    </a:lnTo>
                    <a:lnTo>
                      <a:pt x="914" y="96"/>
                    </a:lnTo>
                    <a:lnTo>
                      <a:pt x="914" y="96"/>
                    </a:lnTo>
                    <a:lnTo>
                      <a:pt x="914" y="98"/>
                    </a:lnTo>
                    <a:lnTo>
                      <a:pt x="912" y="98"/>
                    </a:lnTo>
                    <a:lnTo>
                      <a:pt x="912" y="98"/>
                    </a:lnTo>
                    <a:lnTo>
                      <a:pt x="912" y="98"/>
                    </a:lnTo>
                    <a:lnTo>
                      <a:pt x="912" y="100"/>
                    </a:lnTo>
                    <a:lnTo>
                      <a:pt x="912" y="100"/>
                    </a:lnTo>
                    <a:lnTo>
                      <a:pt x="912" y="100"/>
                    </a:lnTo>
                    <a:lnTo>
                      <a:pt x="912" y="100"/>
                    </a:lnTo>
                    <a:lnTo>
                      <a:pt x="912" y="100"/>
                    </a:lnTo>
                    <a:lnTo>
                      <a:pt x="912" y="100"/>
                    </a:lnTo>
                    <a:lnTo>
                      <a:pt x="912" y="100"/>
                    </a:lnTo>
                    <a:lnTo>
                      <a:pt x="912" y="101"/>
                    </a:lnTo>
                    <a:lnTo>
                      <a:pt x="912" y="101"/>
                    </a:lnTo>
                    <a:lnTo>
                      <a:pt x="912" y="101"/>
                    </a:lnTo>
                    <a:lnTo>
                      <a:pt x="912" y="101"/>
                    </a:lnTo>
                    <a:lnTo>
                      <a:pt x="912" y="101"/>
                    </a:lnTo>
                    <a:lnTo>
                      <a:pt x="912" y="101"/>
                    </a:lnTo>
                    <a:lnTo>
                      <a:pt x="912" y="103"/>
                    </a:lnTo>
                    <a:lnTo>
                      <a:pt x="912" y="103"/>
                    </a:lnTo>
                    <a:lnTo>
                      <a:pt x="912" y="103"/>
                    </a:lnTo>
                    <a:lnTo>
                      <a:pt x="912" y="103"/>
                    </a:lnTo>
                    <a:lnTo>
                      <a:pt x="912" y="103"/>
                    </a:lnTo>
                    <a:lnTo>
                      <a:pt x="912" y="103"/>
                    </a:lnTo>
                    <a:lnTo>
                      <a:pt x="912" y="103"/>
                    </a:lnTo>
                    <a:lnTo>
                      <a:pt x="912" y="105"/>
                    </a:lnTo>
                    <a:lnTo>
                      <a:pt x="912" y="105"/>
                    </a:lnTo>
                    <a:lnTo>
                      <a:pt x="912" y="105"/>
                    </a:lnTo>
                    <a:lnTo>
                      <a:pt x="912" y="105"/>
                    </a:lnTo>
                    <a:lnTo>
                      <a:pt x="912" y="105"/>
                    </a:lnTo>
                    <a:lnTo>
                      <a:pt x="912" y="105"/>
                    </a:lnTo>
                    <a:lnTo>
                      <a:pt x="912" y="105"/>
                    </a:lnTo>
                    <a:lnTo>
                      <a:pt x="910" y="107"/>
                    </a:lnTo>
                    <a:lnTo>
                      <a:pt x="910" y="107"/>
                    </a:lnTo>
                    <a:lnTo>
                      <a:pt x="910" y="107"/>
                    </a:lnTo>
                    <a:lnTo>
                      <a:pt x="910" y="107"/>
                    </a:lnTo>
                    <a:lnTo>
                      <a:pt x="910" y="107"/>
                    </a:lnTo>
                    <a:lnTo>
                      <a:pt x="910" y="107"/>
                    </a:lnTo>
                    <a:lnTo>
                      <a:pt x="910" y="107"/>
                    </a:lnTo>
                    <a:lnTo>
                      <a:pt x="910" y="107"/>
                    </a:lnTo>
                    <a:lnTo>
                      <a:pt x="910" y="109"/>
                    </a:lnTo>
                    <a:lnTo>
                      <a:pt x="910" y="109"/>
                    </a:lnTo>
                    <a:lnTo>
                      <a:pt x="910" y="109"/>
                    </a:lnTo>
                    <a:lnTo>
                      <a:pt x="910" y="109"/>
                    </a:lnTo>
                    <a:lnTo>
                      <a:pt x="910" y="109"/>
                    </a:lnTo>
                    <a:lnTo>
                      <a:pt x="908" y="109"/>
                    </a:lnTo>
                    <a:lnTo>
                      <a:pt x="908" y="109"/>
                    </a:lnTo>
                    <a:lnTo>
                      <a:pt x="908" y="111"/>
                    </a:lnTo>
                    <a:lnTo>
                      <a:pt x="908" y="111"/>
                    </a:lnTo>
                    <a:lnTo>
                      <a:pt x="908" y="111"/>
                    </a:lnTo>
                    <a:lnTo>
                      <a:pt x="907" y="111"/>
                    </a:lnTo>
                    <a:lnTo>
                      <a:pt x="907" y="111"/>
                    </a:lnTo>
                    <a:lnTo>
                      <a:pt x="907" y="111"/>
                    </a:lnTo>
                    <a:lnTo>
                      <a:pt x="907" y="112"/>
                    </a:lnTo>
                    <a:lnTo>
                      <a:pt x="907" y="112"/>
                    </a:lnTo>
                    <a:lnTo>
                      <a:pt x="907" y="112"/>
                    </a:lnTo>
                    <a:lnTo>
                      <a:pt x="907" y="112"/>
                    </a:lnTo>
                    <a:lnTo>
                      <a:pt x="907" y="112"/>
                    </a:lnTo>
                    <a:lnTo>
                      <a:pt x="907" y="112"/>
                    </a:lnTo>
                    <a:lnTo>
                      <a:pt x="907" y="114"/>
                    </a:lnTo>
                    <a:lnTo>
                      <a:pt x="907" y="114"/>
                    </a:lnTo>
                    <a:lnTo>
                      <a:pt x="907" y="114"/>
                    </a:lnTo>
                    <a:lnTo>
                      <a:pt x="907" y="114"/>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8"/>
                    </a:lnTo>
                    <a:lnTo>
                      <a:pt x="908" y="118"/>
                    </a:lnTo>
                    <a:lnTo>
                      <a:pt x="908" y="118"/>
                    </a:lnTo>
                    <a:lnTo>
                      <a:pt x="908" y="118"/>
                    </a:lnTo>
                    <a:lnTo>
                      <a:pt x="908" y="120"/>
                    </a:lnTo>
                    <a:lnTo>
                      <a:pt x="908" y="120"/>
                    </a:lnTo>
                    <a:lnTo>
                      <a:pt x="908" y="120"/>
                    </a:lnTo>
                    <a:lnTo>
                      <a:pt x="908" y="120"/>
                    </a:lnTo>
                    <a:lnTo>
                      <a:pt x="908" y="120"/>
                    </a:lnTo>
                    <a:lnTo>
                      <a:pt x="908" y="120"/>
                    </a:lnTo>
                    <a:lnTo>
                      <a:pt x="908" y="120"/>
                    </a:lnTo>
                    <a:lnTo>
                      <a:pt x="908" y="120"/>
                    </a:lnTo>
                    <a:lnTo>
                      <a:pt x="908" y="120"/>
                    </a:lnTo>
                    <a:lnTo>
                      <a:pt x="908" y="121"/>
                    </a:lnTo>
                    <a:lnTo>
                      <a:pt x="908" y="121"/>
                    </a:lnTo>
                    <a:lnTo>
                      <a:pt x="908" y="121"/>
                    </a:lnTo>
                    <a:lnTo>
                      <a:pt x="908" y="121"/>
                    </a:lnTo>
                    <a:lnTo>
                      <a:pt x="908" y="121"/>
                    </a:lnTo>
                    <a:lnTo>
                      <a:pt x="908" y="121"/>
                    </a:lnTo>
                    <a:lnTo>
                      <a:pt x="908" y="121"/>
                    </a:lnTo>
                    <a:lnTo>
                      <a:pt x="908" y="121"/>
                    </a:lnTo>
                    <a:lnTo>
                      <a:pt x="908" y="123"/>
                    </a:lnTo>
                    <a:lnTo>
                      <a:pt x="908" y="123"/>
                    </a:lnTo>
                    <a:lnTo>
                      <a:pt x="908" y="123"/>
                    </a:lnTo>
                    <a:lnTo>
                      <a:pt x="908" y="123"/>
                    </a:lnTo>
                    <a:lnTo>
                      <a:pt x="908" y="123"/>
                    </a:lnTo>
                    <a:lnTo>
                      <a:pt x="908" y="123"/>
                    </a:lnTo>
                    <a:lnTo>
                      <a:pt x="908" y="123"/>
                    </a:lnTo>
                    <a:lnTo>
                      <a:pt x="908" y="123"/>
                    </a:lnTo>
                    <a:lnTo>
                      <a:pt x="908" y="123"/>
                    </a:lnTo>
                    <a:lnTo>
                      <a:pt x="908" y="125"/>
                    </a:lnTo>
                    <a:lnTo>
                      <a:pt x="908" y="125"/>
                    </a:lnTo>
                    <a:lnTo>
                      <a:pt x="908" y="125"/>
                    </a:lnTo>
                    <a:lnTo>
                      <a:pt x="908" y="125"/>
                    </a:lnTo>
                    <a:lnTo>
                      <a:pt x="908" y="125"/>
                    </a:lnTo>
                    <a:lnTo>
                      <a:pt x="908" y="125"/>
                    </a:lnTo>
                    <a:lnTo>
                      <a:pt x="908" y="125"/>
                    </a:lnTo>
                    <a:lnTo>
                      <a:pt x="908" y="127"/>
                    </a:lnTo>
                    <a:lnTo>
                      <a:pt x="908" y="127"/>
                    </a:lnTo>
                    <a:lnTo>
                      <a:pt x="908" y="127"/>
                    </a:lnTo>
                    <a:lnTo>
                      <a:pt x="908" y="127"/>
                    </a:lnTo>
                    <a:lnTo>
                      <a:pt x="908" y="129"/>
                    </a:lnTo>
                    <a:lnTo>
                      <a:pt x="908" y="129"/>
                    </a:lnTo>
                    <a:lnTo>
                      <a:pt x="908" y="129"/>
                    </a:lnTo>
                    <a:lnTo>
                      <a:pt x="908" y="129"/>
                    </a:lnTo>
                    <a:lnTo>
                      <a:pt x="908" y="129"/>
                    </a:lnTo>
                    <a:lnTo>
                      <a:pt x="910" y="130"/>
                    </a:lnTo>
                    <a:lnTo>
                      <a:pt x="910" y="130"/>
                    </a:lnTo>
                    <a:lnTo>
                      <a:pt x="910" y="130"/>
                    </a:lnTo>
                    <a:lnTo>
                      <a:pt x="910" y="130"/>
                    </a:lnTo>
                    <a:lnTo>
                      <a:pt x="910" y="130"/>
                    </a:lnTo>
                    <a:lnTo>
                      <a:pt x="910" y="130"/>
                    </a:lnTo>
                    <a:lnTo>
                      <a:pt x="910" y="132"/>
                    </a:lnTo>
                    <a:lnTo>
                      <a:pt x="910" y="132"/>
                    </a:lnTo>
                    <a:lnTo>
                      <a:pt x="910" y="132"/>
                    </a:lnTo>
                    <a:lnTo>
                      <a:pt x="910" y="132"/>
                    </a:lnTo>
                    <a:lnTo>
                      <a:pt x="910" y="132"/>
                    </a:lnTo>
                    <a:lnTo>
                      <a:pt x="910" y="132"/>
                    </a:lnTo>
                    <a:lnTo>
                      <a:pt x="910" y="134"/>
                    </a:lnTo>
                    <a:lnTo>
                      <a:pt x="910" y="134"/>
                    </a:lnTo>
                    <a:lnTo>
                      <a:pt x="910" y="134"/>
                    </a:lnTo>
                    <a:lnTo>
                      <a:pt x="908" y="134"/>
                    </a:lnTo>
                    <a:lnTo>
                      <a:pt x="908" y="134"/>
                    </a:lnTo>
                    <a:lnTo>
                      <a:pt x="908" y="134"/>
                    </a:lnTo>
                    <a:lnTo>
                      <a:pt x="908" y="134"/>
                    </a:lnTo>
                    <a:lnTo>
                      <a:pt x="908" y="134"/>
                    </a:lnTo>
                    <a:lnTo>
                      <a:pt x="908" y="134"/>
                    </a:lnTo>
                    <a:lnTo>
                      <a:pt x="908" y="136"/>
                    </a:lnTo>
                    <a:lnTo>
                      <a:pt x="908" y="136"/>
                    </a:lnTo>
                    <a:lnTo>
                      <a:pt x="908" y="136"/>
                    </a:lnTo>
                    <a:lnTo>
                      <a:pt x="908" y="136"/>
                    </a:lnTo>
                    <a:lnTo>
                      <a:pt x="908" y="136"/>
                    </a:lnTo>
                    <a:lnTo>
                      <a:pt x="907" y="136"/>
                    </a:lnTo>
                    <a:lnTo>
                      <a:pt x="907" y="136"/>
                    </a:lnTo>
                    <a:lnTo>
                      <a:pt x="907" y="136"/>
                    </a:lnTo>
                    <a:lnTo>
                      <a:pt x="907" y="138"/>
                    </a:lnTo>
                    <a:lnTo>
                      <a:pt x="907" y="138"/>
                    </a:lnTo>
                    <a:lnTo>
                      <a:pt x="907" y="138"/>
                    </a:lnTo>
                    <a:lnTo>
                      <a:pt x="907" y="138"/>
                    </a:lnTo>
                    <a:lnTo>
                      <a:pt x="907" y="138"/>
                    </a:lnTo>
                    <a:lnTo>
                      <a:pt x="907" y="138"/>
                    </a:lnTo>
                    <a:lnTo>
                      <a:pt x="907" y="138"/>
                    </a:lnTo>
                    <a:lnTo>
                      <a:pt x="907" y="138"/>
                    </a:lnTo>
                    <a:lnTo>
                      <a:pt x="907" y="139"/>
                    </a:lnTo>
                    <a:lnTo>
                      <a:pt x="907" y="139"/>
                    </a:lnTo>
                    <a:lnTo>
                      <a:pt x="907" y="139"/>
                    </a:lnTo>
                    <a:lnTo>
                      <a:pt x="907" y="139"/>
                    </a:lnTo>
                    <a:lnTo>
                      <a:pt x="908" y="139"/>
                    </a:lnTo>
                    <a:lnTo>
                      <a:pt x="908" y="139"/>
                    </a:lnTo>
                    <a:lnTo>
                      <a:pt x="908" y="139"/>
                    </a:lnTo>
                    <a:lnTo>
                      <a:pt x="908" y="141"/>
                    </a:lnTo>
                    <a:lnTo>
                      <a:pt x="908" y="141"/>
                    </a:lnTo>
                    <a:lnTo>
                      <a:pt x="908" y="141"/>
                    </a:lnTo>
                    <a:lnTo>
                      <a:pt x="908" y="141"/>
                    </a:lnTo>
                    <a:lnTo>
                      <a:pt x="908" y="143"/>
                    </a:lnTo>
                    <a:lnTo>
                      <a:pt x="908" y="143"/>
                    </a:lnTo>
                    <a:lnTo>
                      <a:pt x="910" y="143"/>
                    </a:lnTo>
                    <a:lnTo>
                      <a:pt x="910" y="143"/>
                    </a:lnTo>
                    <a:lnTo>
                      <a:pt x="910" y="143"/>
                    </a:lnTo>
                    <a:lnTo>
                      <a:pt x="910" y="143"/>
                    </a:lnTo>
                    <a:lnTo>
                      <a:pt x="912" y="143"/>
                    </a:lnTo>
                    <a:lnTo>
                      <a:pt x="912" y="143"/>
                    </a:lnTo>
                    <a:lnTo>
                      <a:pt x="912" y="145"/>
                    </a:lnTo>
                    <a:lnTo>
                      <a:pt x="912" y="145"/>
                    </a:lnTo>
                    <a:lnTo>
                      <a:pt x="912" y="145"/>
                    </a:lnTo>
                    <a:lnTo>
                      <a:pt x="912" y="145"/>
                    </a:lnTo>
                    <a:lnTo>
                      <a:pt x="912" y="145"/>
                    </a:lnTo>
                    <a:lnTo>
                      <a:pt x="912" y="145"/>
                    </a:lnTo>
                    <a:lnTo>
                      <a:pt x="912" y="145"/>
                    </a:lnTo>
                    <a:lnTo>
                      <a:pt x="912" y="145"/>
                    </a:lnTo>
                    <a:lnTo>
                      <a:pt x="914" y="145"/>
                    </a:lnTo>
                    <a:lnTo>
                      <a:pt x="914" y="145"/>
                    </a:lnTo>
                    <a:lnTo>
                      <a:pt x="914" y="145"/>
                    </a:lnTo>
                    <a:lnTo>
                      <a:pt x="914" y="145"/>
                    </a:lnTo>
                    <a:lnTo>
                      <a:pt x="916" y="145"/>
                    </a:lnTo>
                    <a:lnTo>
                      <a:pt x="916" y="147"/>
                    </a:lnTo>
                    <a:lnTo>
                      <a:pt x="917" y="147"/>
                    </a:lnTo>
                    <a:lnTo>
                      <a:pt x="917" y="147"/>
                    </a:lnTo>
                    <a:lnTo>
                      <a:pt x="917" y="147"/>
                    </a:lnTo>
                    <a:lnTo>
                      <a:pt x="917" y="147"/>
                    </a:lnTo>
                    <a:lnTo>
                      <a:pt x="917" y="147"/>
                    </a:lnTo>
                    <a:lnTo>
                      <a:pt x="917" y="149"/>
                    </a:lnTo>
                    <a:lnTo>
                      <a:pt x="917" y="149"/>
                    </a:lnTo>
                    <a:lnTo>
                      <a:pt x="917" y="149"/>
                    </a:lnTo>
                    <a:lnTo>
                      <a:pt x="919" y="149"/>
                    </a:lnTo>
                    <a:lnTo>
                      <a:pt x="919" y="149"/>
                    </a:lnTo>
                    <a:lnTo>
                      <a:pt x="919" y="149"/>
                    </a:lnTo>
                    <a:lnTo>
                      <a:pt x="919" y="149"/>
                    </a:lnTo>
                    <a:lnTo>
                      <a:pt x="919" y="150"/>
                    </a:lnTo>
                    <a:lnTo>
                      <a:pt x="919" y="150"/>
                    </a:lnTo>
                    <a:lnTo>
                      <a:pt x="921" y="150"/>
                    </a:lnTo>
                    <a:lnTo>
                      <a:pt x="921" y="150"/>
                    </a:lnTo>
                    <a:lnTo>
                      <a:pt x="921" y="150"/>
                    </a:lnTo>
                    <a:lnTo>
                      <a:pt x="921" y="150"/>
                    </a:lnTo>
                    <a:lnTo>
                      <a:pt x="921" y="152"/>
                    </a:lnTo>
                    <a:lnTo>
                      <a:pt x="921" y="152"/>
                    </a:lnTo>
                    <a:lnTo>
                      <a:pt x="921" y="152"/>
                    </a:lnTo>
                    <a:lnTo>
                      <a:pt x="921" y="152"/>
                    </a:lnTo>
                    <a:lnTo>
                      <a:pt x="923" y="152"/>
                    </a:lnTo>
                    <a:lnTo>
                      <a:pt x="923" y="152"/>
                    </a:lnTo>
                    <a:lnTo>
                      <a:pt x="923" y="152"/>
                    </a:lnTo>
                    <a:lnTo>
                      <a:pt x="923" y="154"/>
                    </a:lnTo>
                    <a:lnTo>
                      <a:pt x="923" y="154"/>
                    </a:lnTo>
                    <a:lnTo>
                      <a:pt x="923" y="154"/>
                    </a:lnTo>
                    <a:lnTo>
                      <a:pt x="923" y="154"/>
                    </a:lnTo>
                    <a:lnTo>
                      <a:pt x="923" y="154"/>
                    </a:lnTo>
                    <a:lnTo>
                      <a:pt x="923" y="154"/>
                    </a:lnTo>
                    <a:lnTo>
                      <a:pt x="923" y="154"/>
                    </a:lnTo>
                    <a:lnTo>
                      <a:pt x="923" y="154"/>
                    </a:lnTo>
                    <a:lnTo>
                      <a:pt x="923" y="154"/>
                    </a:lnTo>
                    <a:lnTo>
                      <a:pt x="925" y="154"/>
                    </a:lnTo>
                    <a:lnTo>
                      <a:pt x="925" y="156"/>
                    </a:lnTo>
                    <a:lnTo>
                      <a:pt x="925" y="156"/>
                    </a:lnTo>
                    <a:lnTo>
                      <a:pt x="925" y="156"/>
                    </a:lnTo>
                    <a:lnTo>
                      <a:pt x="925" y="156"/>
                    </a:lnTo>
                    <a:lnTo>
                      <a:pt x="925" y="156"/>
                    </a:lnTo>
                    <a:lnTo>
                      <a:pt x="925" y="156"/>
                    </a:lnTo>
                    <a:lnTo>
                      <a:pt x="925" y="156"/>
                    </a:lnTo>
                    <a:lnTo>
                      <a:pt x="925" y="156"/>
                    </a:lnTo>
                    <a:lnTo>
                      <a:pt x="925" y="156"/>
                    </a:lnTo>
                    <a:lnTo>
                      <a:pt x="925" y="156"/>
                    </a:lnTo>
                    <a:lnTo>
                      <a:pt x="925" y="158"/>
                    </a:lnTo>
                    <a:lnTo>
                      <a:pt x="925" y="158"/>
                    </a:lnTo>
                    <a:lnTo>
                      <a:pt x="925" y="158"/>
                    </a:lnTo>
                    <a:lnTo>
                      <a:pt x="926" y="158"/>
                    </a:lnTo>
                    <a:lnTo>
                      <a:pt x="926" y="158"/>
                    </a:lnTo>
                    <a:lnTo>
                      <a:pt x="926" y="158"/>
                    </a:lnTo>
                    <a:lnTo>
                      <a:pt x="925" y="158"/>
                    </a:lnTo>
                    <a:lnTo>
                      <a:pt x="925" y="159"/>
                    </a:lnTo>
                    <a:lnTo>
                      <a:pt x="925" y="159"/>
                    </a:lnTo>
                    <a:lnTo>
                      <a:pt x="925" y="159"/>
                    </a:lnTo>
                    <a:lnTo>
                      <a:pt x="925" y="159"/>
                    </a:lnTo>
                    <a:lnTo>
                      <a:pt x="925" y="159"/>
                    </a:lnTo>
                    <a:lnTo>
                      <a:pt x="925" y="159"/>
                    </a:lnTo>
                    <a:lnTo>
                      <a:pt x="925" y="159"/>
                    </a:lnTo>
                    <a:lnTo>
                      <a:pt x="925" y="159"/>
                    </a:lnTo>
                    <a:lnTo>
                      <a:pt x="925" y="161"/>
                    </a:lnTo>
                    <a:lnTo>
                      <a:pt x="925" y="161"/>
                    </a:lnTo>
                    <a:lnTo>
                      <a:pt x="925" y="161"/>
                    </a:lnTo>
                    <a:lnTo>
                      <a:pt x="926" y="161"/>
                    </a:lnTo>
                    <a:lnTo>
                      <a:pt x="926" y="161"/>
                    </a:lnTo>
                    <a:lnTo>
                      <a:pt x="926" y="161"/>
                    </a:lnTo>
                    <a:lnTo>
                      <a:pt x="926" y="161"/>
                    </a:lnTo>
                    <a:lnTo>
                      <a:pt x="926" y="163"/>
                    </a:lnTo>
                    <a:lnTo>
                      <a:pt x="926" y="163"/>
                    </a:lnTo>
                    <a:lnTo>
                      <a:pt x="926" y="163"/>
                    </a:lnTo>
                    <a:lnTo>
                      <a:pt x="926" y="163"/>
                    </a:lnTo>
                    <a:lnTo>
                      <a:pt x="926" y="163"/>
                    </a:lnTo>
                    <a:lnTo>
                      <a:pt x="928" y="163"/>
                    </a:lnTo>
                    <a:lnTo>
                      <a:pt x="928" y="163"/>
                    </a:lnTo>
                    <a:lnTo>
                      <a:pt x="928" y="163"/>
                    </a:lnTo>
                    <a:lnTo>
                      <a:pt x="928" y="163"/>
                    </a:lnTo>
                    <a:lnTo>
                      <a:pt x="928" y="163"/>
                    </a:lnTo>
                    <a:lnTo>
                      <a:pt x="928" y="165"/>
                    </a:lnTo>
                    <a:lnTo>
                      <a:pt x="928" y="165"/>
                    </a:lnTo>
                    <a:lnTo>
                      <a:pt x="928" y="165"/>
                    </a:lnTo>
                    <a:lnTo>
                      <a:pt x="928" y="165"/>
                    </a:lnTo>
                    <a:lnTo>
                      <a:pt x="928" y="165"/>
                    </a:lnTo>
                    <a:lnTo>
                      <a:pt x="930" y="165"/>
                    </a:lnTo>
                    <a:lnTo>
                      <a:pt x="930" y="165"/>
                    </a:lnTo>
                    <a:lnTo>
                      <a:pt x="930" y="165"/>
                    </a:lnTo>
                    <a:lnTo>
                      <a:pt x="930" y="165"/>
                    </a:lnTo>
                    <a:lnTo>
                      <a:pt x="930" y="165"/>
                    </a:lnTo>
                    <a:lnTo>
                      <a:pt x="930" y="165"/>
                    </a:lnTo>
                    <a:lnTo>
                      <a:pt x="932" y="165"/>
                    </a:lnTo>
                    <a:lnTo>
                      <a:pt x="932" y="165"/>
                    </a:lnTo>
                    <a:lnTo>
                      <a:pt x="932" y="165"/>
                    </a:lnTo>
                    <a:lnTo>
                      <a:pt x="932" y="165"/>
                    </a:lnTo>
                    <a:lnTo>
                      <a:pt x="932" y="165"/>
                    </a:lnTo>
                    <a:lnTo>
                      <a:pt x="932" y="167"/>
                    </a:lnTo>
                    <a:lnTo>
                      <a:pt x="932" y="167"/>
                    </a:lnTo>
                    <a:lnTo>
                      <a:pt x="932" y="167"/>
                    </a:lnTo>
                    <a:lnTo>
                      <a:pt x="932" y="167"/>
                    </a:lnTo>
                    <a:lnTo>
                      <a:pt x="932" y="167"/>
                    </a:lnTo>
                    <a:lnTo>
                      <a:pt x="934" y="167"/>
                    </a:lnTo>
                    <a:lnTo>
                      <a:pt x="934" y="167"/>
                    </a:lnTo>
                    <a:lnTo>
                      <a:pt x="934" y="167"/>
                    </a:lnTo>
                    <a:lnTo>
                      <a:pt x="934" y="167"/>
                    </a:lnTo>
                    <a:lnTo>
                      <a:pt x="934" y="168"/>
                    </a:lnTo>
                    <a:lnTo>
                      <a:pt x="934" y="168"/>
                    </a:lnTo>
                    <a:lnTo>
                      <a:pt x="934" y="168"/>
                    </a:lnTo>
                    <a:lnTo>
                      <a:pt x="934" y="168"/>
                    </a:lnTo>
                    <a:lnTo>
                      <a:pt x="934" y="168"/>
                    </a:lnTo>
                    <a:lnTo>
                      <a:pt x="934" y="168"/>
                    </a:lnTo>
                    <a:lnTo>
                      <a:pt x="934" y="168"/>
                    </a:lnTo>
                    <a:lnTo>
                      <a:pt x="935" y="168"/>
                    </a:lnTo>
                    <a:lnTo>
                      <a:pt x="935" y="168"/>
                    </a:lnTo>
                    <a:lnTo>
                      <a:pt x="935" y="170"/>
                    </a:lnTo>
                    <a:lnTo>
                      <a:pt x="937" y="170"/>
                    </a:lnTo>
                    <a:lnTo>
                      <a:pt x="937" y="170"/>
                    </a:lnTo>
                    <a:lnTo>
                      <a:pt x="937" y="170"/>
                    </a:lnTo>
                    <a:lnTo>
                      <a:pt x="937" y="170"/>
                    </a:lnTo>
                    <a:lnTo>
                      <a:pt x="937" y="170"/>
                    </a:lnTo>
                    <a:lnTo>
                      <a:pt x="937" y="170"/>
                    </a:lnTo>
                    <a:lnTo>
                      <a:pt x="937" y="170"/>
                    </a:lnTo>
                    <a:lnTo>
                      <a:pt x="939" y="170"/>
                    </a:lnTo>
                    <a:lnTo>
                      <a:pt x="939" y="170"/>
                    </a:lnTo>
                    <a:lnTo>
                      <a:pt x="939" y="170"/>
                    </a:lnTo>
                    <a:lnTo>
                      <a:pt x="939" y="170"/>
                    </a:lnTo>
                    <a:lnTo>
                      <a:pt x="939" y="170"/>
                    </a:lnTo>
                    <a:lnTo>
                      <a:pt x="941" y="170"/>
                    </a:lnTo>
                    <a:lnTo>
                      <a:pt x="941" y="170"/>
                    </a:lnTo>
                    <a:lnTo>
                      <a:pt x="941" y="170"/>
                    </a:lnTo>
                    <a:lnTo>
                      <a:pt x="941" y="170"/>
                    </a:lnTo>
                    <a:lnTo>
                      <a:pt x="941" y="170"/>
                    </a:lnTo>
                    <a:lnTo>
                      <a:pt x="941" y="170"/>
                    </a:lnTo>
                    <a:lnTo>
                      <a:pt x="941" y="170"/>
                    </a:lnTo>
                    <a:lnTo>
                      <a:pt x="941" y="172"/>
                    </a:lnTo>
                    <a:lnTo>
                      <a:pt x="941" y="172"/>
                    </a:lnTo>
                    <a:lnTo>
                      <a:pt x="941" y="172"/>
                    </a:lnTo>
                    <a:lnTo>
                      <a:pt x="941" y="172"/>
                    </a:lnTo>
                    <a:lnTo>
                      <a:pt x="943" y="172"/>
                    </a:lnTo>
                    <a:lnTo>
                      <a:pt x="943" y="172"/>
                    </a:lnTo>
                    <a:lnTo>
                      <a:pt x="943" y="172"/>
                    </a:lnTo>
                    <a:lnTo>
                      <a:pt x="943" y="172"/>
                    </a:lnTo>
                    <a:lnTo>
                      <a:pt x="943" y="172"/>
                    </a:lnTo>
                    <a:lnTo>
                      <a:pt x="943" y="172"/>
                    </a:lnTo>
                    <a:lnTo>
                      <a:pt x="943" y="174"/>
                    </a:lnTo>
                    <a:lnTo>
                      <a:pt x="943" y="174"/>
                    </a:lnTo>
                    <a:lnTo>
                      <a:pt x="943" y="174"/>
                    </a:lnTo>
                    <a:lnTo>
                      <a:pt x="943" y="174"/>
                    </a:lnTo>
                    <a:lnTo>
                      <a:pt x="943" y="174"/>
                    </a:lnTo>
                    <a:lnTo>
                      <a:pt x="944" y="174"/>
                    </a:lnTo>
                    <a:lnTo>
                      <a:pt x="944" y="174"/>
                    </a:lnTo>
                    <a:lnTo>
                      <a:pt x="944" y="174"/>
                    </a:lnTo>
                    <a:lnTo>
                      <a:pt x="944" y="174"/>
                    </a:lnTo>
                    <a:lnTo>
                      <a:pt x="944" y="174"/>
                    </a:lnTo>
                    <a:lnTo>
                      <a:pt x="946" y="174"/>
                    </a:lnTo>
                    <a:lnTo>
                      <a:pt x="946" y="174"/>
                    </a:lnTo>
                    <a:lnTo>
                      <a:pt x="946" y="174"/>
                    </a:lnTo>
                    <a:lnTo>
                      <a:pt x="946" y="176"/>
                    </a:lnTo>
                    <a:lnTo>
                      <a:pt x="946" y="176"/>
                    </a:lnTo>
                    <a:lnTo>
                      <a:pt x="946" y="176"/>
                    </a:lnTo>
                    <a:lnTo>
                      <a:pt x="948" y="176"/>
                    </a:lnTo>
                    <a:lnTo>
                      <a:pt x="948" y="176"/>
                    </a:lnTo>
                    <a:lnTo>
                      <a:pt x="948" y="177"/>
                    </a:lnTo>
                    <a:lnTo>
                      <a:pt x="948" y="177"/>
                    </a:lnTo>
                    <a:lnTo>
                      <a:pt x="948" y="177"/>
                    </a:lnTo>
                    <a:lnTo>
                      <a:pt x="948" y="177"/>
                    </a:lnTo>
                    <a:lnTo>
                      <a:pt x="950" y="177"/>
                    </a:lnTo>
                    <a:lnTo>
                      <a:pt x="950" y="177"/>
                    </a:lnTo>
                    <a:lnTo>
                      <a:pt x="952" y="179"/>
                    </a:lnTo>
                    <a:lnTo>
                      <a:pt x="952" y="179"/>
                    </a:lnTo>
                    <a:lnTo>
                      <a:pt x="952" y="179"/>
                    </a:lnTo>
                    <a:lnTo>
                      <a:pt x="952" y="179"/>
                    </a:lnTo>
                    <a:lnTo>
                      <a:pt x="954" y="179"/>
                    </a:lnTo>
                    <a:lnTo>
                      <a:pt x="954" y="179"/>
                    </a:lnTo>
                    <a:lnTo>
                      <a:pt x="954" y="179"/>
                    </a:lnTo>
                    <a:lnTo>
                      <a:pt x="954" y="179"/>
                    </a:lnTo>
                    <a:lnTo>
                      <a:pt x="955" y="179"/>
                    </a:lnTo>
                    <a:lnTo>
                      <a:pt x="955" y="179"/>
                    </a:lnTo>
                    <a:lnTo>
                      <a:pt x="957" y="179"/>
                    </a:lnTo>
                    <a:lnTo>
                      <a:pt x="957" y="179"/>
                    </a:lnTo>
                    <a:lnTo>
                      <a:pt x="957" y="181"/>
                    </a:lnTo>
                    <a:lnTo>
                      <a:pt x="959" y="181"/>
                    </a:lnTo>
                    <a:lnTo>
                      <a:pt x="959" y="181"/>
                    </a:lnTo>
                    <a:lnTo>
                      <a:pt x="959" y="181"/>
                    </a:lnTo>
                    <a:lnTo>
                      <a:pt x="961" y="181"/>
                    </a:lnTo>
                    <a:lnTo>
                      <a:pt x="961" y="181"/>
                    </a:lnTo>
                    <a:lnTo>
                      <a:pt x="961" y="181"/>
                    </a:lnTo>
                    <a:lnTo>
                      <a:pt x="961" y="181"/>
                    </a:lnTo>
                    <a:lnTo>
                      <a:pt x="963" y="181"/>
                    </a:lnTo>
                    <a:lnTo>
                      <a:pt x="963" y="181"/>
                    </a:lnTo>
                    <a:lnTo>
                      <a:pt x="963" y="181"/>
                    </a:lnTo>
                    <a:lnTo>
                      <a:pt x="964" y="181"/>
                    </a:lnTo>
                    <a:lnTo>
                      <a:pt x="964" y="181"/>
                    </a:lnTo>
                    <a:lnTo>
                      <a:pt x="966" y="181"/>
                    </a:lnTo>
                    <a:lnTo>
                      <a:pt x="966" y="181"/>
                    </a:lnTo>
                    <a:lnTo>
                      <a:pt x="966" y="181"/>
                    </a:lnTo>
                    <a:lnTo>
                      <a:pt x="966" y="181"/>
                    </a:lnTo>
                    <a:lnTo>
                      <a:pt x="966" y="181"/>
                    </a:lnTo>
                    <a:lnTo>
                      <a:pt x="968" y="183"/>
                    </a:lnTo>
                    <a:lnTo>
                      <a:pt x="968" y="183"/>
                    </a:lnTo>
                    <a:lnTo>
                      <a:pt x="968" y="183"/>
                    </a:lnTo>
                    <a:lnTo>
                      <a:pt x="968" y="183"/>
                    </a:lnTo>
                    <a:lnTo>
                      <a:pt x="968" y="183"/>
                    </a:lnTo>
                    <a:lnTo>
                      <a:pt x="968" y="185"/>
                    </a:lnTo>
                    <a:lnTo>
                      <a:pt x="968" y="185"/>
                    </a:lnTo>
                    <a:lnTo>
                      <a:pt x="970" y="185"/>
                    </a:lnTo>
                    <a:lnTo>
                      <a:pt x="970" y="185"/>
                    </a:lnTo>
                    <a:lnTo>
                      <a:pt x="970" y="185"/>
                    </a:lnTo>
                    <a:lnTo>
                      <a:pt x="970" y="186"/>
                    </a:lnTo>
                    <a:lnTo>
                      <a:pt x="970" y="186"/>
                    </a:lnTo>
                    <a:lnTo>
                      <a:pt x="970" y="186"/>
                    </a:lnTo>
                    <a:lnTo>
                      <a:pt x="970" y="186"/>
                    </a:lnTo>
                    <a:lnTo>
                      <a:pt x="970" y="188"/>
                    </a:lnTo>
                    <a:lnTo>
                      <a:pt x="970" y="188"/>
                    </a:lnTo>
                    <a:lnTo>
                      <a:pt x="972" y="188"/>
                    </a:lnTo>
                    <a:lnTo>
                      <a:pt x="972" y="188"/>
                    </a:lnTo>
                    <a:lnTo>
                      <a:pt x="972" y="188"/>
                    </a:lnTo>
                    <a:lnTo>
                      <a:pt x="972" y="190"/>
                    </a:lnTo>
                    <a:lnTo>
                      <a:pt x="972" y="190"/>
                    </a:lnTo>
                    <a:lnTo>
                      <a:pt x="972" y="190"/>
                    </a:lnTo>
                    <a:lnTo>
                      <a:pt x="972" y="190"/>
                    </a:lnTo>
                    <a:lnTo>
                      <a:pt x="972" y="190"/>
                    </a:lnTo>
                    <a:lnTo>
                      <a:pt x="973" y="190"/>
                    </a:lnTo>
                    <a:lnTo>
                      <a:pt x="973" y="190"/>
                    </a:lnTo>
                    <a:lnTo>
                      <a:pt x="973" y="190"/>
                    </a:lnTo>
                    <a:lnTo>
                      <a:pt x="975" y="190"/>
                    </a:lnTo>
                    <a:lnTo>
                      <a:pt x="977" y="190"/>
                    </a:lnTo>
                    <a:lnTo>
                      <a:pt x="977" y="190"/>
                    </a:lnTo>
                    <a:lnTo>
                      <a:pt x="977" y="190"/>
                    </a:lnTo>
                    <a:lnTo>
                      <a:pt x="979" y="190"/>
                    </a:lnTo>
                    <a:lnTo>
                      <a:pt x="981" y="190"/>
                    </a:lnTo>
                    <a:lnTo>
                      <a:pt x="981" y="190"/>
                    </a:lnTo>
                    <a:lnTo>
                      <a:pt x="982" y="190"/>
                    </a:lnTo>
                    <a:lnTo>
                      <a:pt x="982" y="190"/>
                    </a:lnTo>
                    <a:lnTo>
                      <a:pt x="982" y="190"/>
                    </a:lnTo>
                    <a:lnTo>
                      <a:pt x="984" y="190"/>
                    </a:lnTo>
                    <a:lnTo>
                      <a:pt x="984" y="190"/>
                    </a:lnTo>
                    <a:lnTo>
                      <a:pt x="986" y="190"/>
                    </a:lnTo>
                    <a:lnTo>
                      <a:pt x="986" y="190"/>
                    </a:lnTo>
                    <a:lnTo>
                      <a:pt x="986" y="190"/>
                    </a:lnTo>
                    <a:lnTo>
                      <a:pt x="988" y="190"/>
                    </a:lnTo>
                    <a:lnTo>
                      <a:pt x="988" y="190"/>
                    </a:lnTo>
                    <a:lnTo>
                      <a:pt x="988" y="190"/>
                    </a:lnTo>
                    <a:lnTo>
                      <a:pt x="990" y="190"/>
                    </a:lnTo>
                    <a:lnTo>
                      <a:pt x="990" y="190"/>
                    </a:lnTo>
                    <a:lnTo>
                      <a:pt x="992" y="190"/>
                    </a:lnTo>
                    <a:lnTo>
                      <a:pt x="993" y="190"/>
                    </a:lnTo>
                    <a:lnTo>
                      <a:pt x="993" y="190"/>
                    </a:lnTo>
                    <a:lnTo>
                      <a:pt x="993" y="190"/>
                    </a:lnTo>
                    <a:lnTo>
                      <a:pt x="993" y="190"/>
                    </a:lnTo>
                    <a:lnTo>
                      <a:pt x="993" y="190"/>
                    </a:lnTo>
                    <a:lnTo>
                      <a:pt x="995" y="190"/>
                    </a:lnTo>
                    <a:lnTo>
                      <a:pt x="995" y="190"/>
                    </a:lnTo>
                    <a:lnTo>
                      <a:pt x="997" y="188"/>
                    </a:lnTo>
                    <a:lnTo>
                      <a:pt x="997" y="188"/>
                    </a:lnTo>
                    <a:lnTo>
                      <a:pt x="997" y="188"/>
                    </a:lnTo>
                    <a:lnTo>
                      <a:pt x="997" y="190"/>
                    </a:lnTo>
                    <a:lnTo>
                      <a:pt x="999" y="190"/>
                    </a:lnTo>
                    <a:lnTo>
                      <a:pt x="999" y="188"/>
                    </a:lnTo>
                    <a:lnTo>
                      <a:pt x="999" y="188"/>
                    </a:lnTo>
                    <a:lnTo>
                      <a:pt x="999" y="188"/>
                    </a:lnTo>
                    <a:lnTo>
                      <a:pt x="1001" y="188"/>
                    </a:lnTo>
                    <a:lnTo>
                      <a:pt x="1001" y="188"/>
                    </a:lnTo>
                    <a:lnTo>
                      <a:pt x="1002" y="188"/>
                    </a:lnTo>
                    <a:lnTo>
                      <a:pt x="1004" y="188"/>
                    </a:lnTo>
                    <a:lnTo>
                      <a:pt x="1004" y="186"/>
                    </a:lnTo>
                    <a:lnTo>
                      <a:pt x="1006" y="186"/>
                    </a:lnTo>
                    <a:lnTo>
                      <a:pt x="1006" y="186"/>
                    </a:lnTo>
                    <a:lnTo>
                      <a:pt x="1006" y="186"/>
                    </a:lnTo>
                    <a:lnTo>
                      <a:pt x="1008" y="186"/>
                    </a:lnTo>
                    <a:lnTo>
                      <a:pt x="1010" y="186"/>
                    </a:lnTo>
                    <a:lnTo>
                      <a:pt x="1011" y="186"/>
                    </a:lnTo>
                    <a:lnTo>
                      <a:pt x="1011" y="186"/>
                    </a:lnTo>
                    <a:lnTo>
                      <a:pt x="1011" y="185"/>
                    </a:lnTo>
                    <a:lnTo>
                      <a:pt x="1013" y="185"/>
                    </a:lnTo>
                    <a:lnTo>
                      <a:pt x="1013" y="185"/>
                    </a:lnTo>
                    <a:lnTo>
                      <a:pt x="1013" y="185"/>
                    </a:lnTo>
                    <a:lnTo>
                      <a:pt x="1013" y="185"/>
                    </a:lnTo>
                    <a:lnTo>
                      <a:pt x="1015" y="185"/>
                    </a:lnTo>
                    <a:lnTo>
                      <a:pt x="1015" y="185"/>
                    </a:lnTo>
                    <a:lnTo>
                      <a:pt x="1015" y="185"/>
                    </a:lnTo>
                    <a:lnTo>
                      <a:pt x="1015" y="183"/>
                    </a:lnTo>
                    <a:lnTo>
                      <a:pt x="1015" y="183"/>
                    </a:lnTo>
                    <a:lnTo>
                      <a:pt x="1015" y="183"/>
                    </a:lnTo>
                    <a:lnTo>
                      <a:pt x="1015" y="183"/>
                    </a:lnTo>
                    <a:lnTo>
                      <a:pt x="1017" y="183"/>
                    </a:lnTo>
                    <a:lnTo>
                      <a:pt x="1017" y="183"/>
                    </a:lnTo>
                    <a:lnTo>
                      <a:pt x="1017" y="183"/>
                    </a:lnTo>
                    <a:lnTo>
                      <a:pt x="1017" y="183"/>
                    </a:lnTo>
                    <a:lnTo>
                      <a:pt x="1017" y="183"/>
                    </a:lnTo>
                    <a:lnTo>
                      <a:pt x="1019" y="183"/>
                    </a:lnTo>
                    <a:lnTo>
                      <a:pt x="1019" y="183"/>
                    </a:lnTo>
                    <a:lnTo>
                      <a:pt x="1019" y="183"/>
                    </a:lnTo>
                    <a:lnTo>
                      <a:pt x="1019" y="183"/>
                    </a:lnTo>
                    <a:lnTo>
                      <a:pt x="1020" y="185"/>
                    </a:lnTo>
                    <a:lnTo>
                      <a:pt x="1020" y="185"/>
                    </a:lnTo>
                    <a:lnTo>
                      <a:pt x="1020" y="185"/>
                    </a:lnTo>
                    <a:lnTo>
                      <a:pt x="1022" y="185"/>
                    </a:lnTo>
                    <a:lnTo>
                      <a:pt x="1022" y="185"/>
                    </a:lnTo>
                    <a:lnTo>
                      <a:pt x="1022" y="185"/>
                    </a:lnTo>
                    <a:lnTo>
                      <a:pt x="1024" y="185"/>
                    </a:lnTo>
                    <a:lnTo>
                      <a:pt x="1024" y="185"/>
                    </a:lnTo>
                    <a:lnTo>
                      <a:pt x="1024" y="186"/>
                    </a:lnTo>
                    <a:lnTo>
                      <a:pt x="1024" y="186"/>
                    </a:lnTo>
                    <a:lnTo>
                      <a:pt x="1024" y="186"/>
                    </a:lnTo>
                    <a:lnTo>
                      <a:pt x="1026" y="186"/>
                    </a:lnTo>
                    <a:lnTo>
                      <a:pt x="1026" y="186"/>
                    </a:lnTo>
                    <a:lnTo>
                      <a:pt x="1026" y="186"/>
                    </a:lnTo>
                    <a:lnTo>
                      <a:pt x="1028" y="186"/>
                    </a:lnTo>
                    <a:lnTo>
                      <a:pt x="1028" y="186"/>
                    </a:lnTo>
                    <a:lnTo>
                      <a:pt x="1028" y="188"/>
                    </a:lnTo>
                    <a:lnTo>
                      <a:pt x="1028" y="188"/>
                    </a:lnTo>
                    <a:lnTo>
                      <a:pt x="1028" y="188"/>
                    </a:lnTo>
                    <a:lnTo>
                      <a:pt x="1030" y="188"/>
                    </a:lnTo>
                    <a:lnTo>
                      <a:pt x="1030" y="188"/>
                    </a:lnTo>
                    <a:lnTo>
                      <a:pt x="1030" y="188"/>
                    </a:lnTo>
                    <a:lnTo>
                      <a:pt x="1030" y="190"/>
                    </a:lnTo>
                    <a:lnTo>
                      <a:pt x="1031" y="190"/>
                    </a:lnTo>
                    <a:lnTo>
                      <a:pt x="1031" y="190"/>
                    </a:lnTo>
                    <a:lnTo>
                      <a:pt x="1031" y="190"/>
                    </a:lnTo>
                    <a:lnTo>
                      <a:pt x="1031" y="190"/>
                    </a:lnTo>
                    <a:lnTo>
                      <a:pt x="1031" y="190"/>
                    </a:lnTo>
                    <a:lnTo>
                      <a:pt x="1033" y="190"/>
                    </a:lnTo>
                    <a:lnTo>
                      <a:pt x="1033" y="190"/>
                    </a:lnTo>
                    <a:lnTo>
                      <a:pt x="1033" y="190"/>
                    </a:lnTo>
                    <a:lnTo>
                      <a:pt x="1033" y="192"/>
                    </a:lnTo>
                    <a:lnTo>
                      <a:pt x="1035" y="192"/>
                    </a:lnTo>
                    <a:lnTo>
                      <a:pt x="1035" y="192"/>
                    </a:lnTo>
                    <a:lnTo>
                      <a:pt x="1035" y="194"/>
                    </a:lnTo>
                    <a:lnTo>
                      <a:pt x="1035" y="194"/>
                    </a:lnTo>
                    <a:lnTo>
                      <a:pt x="1035" y="194"/>
                    </a:lnTo>
                    <a:lnTo>
                      <a:pt x="1035" y="194"/>
                    </a:lnTo>
                    <a:lnTo>
                      <a:pt x="1035" y="194"/>
                    </a:lnTo>
                    <a:lnTo>
                      <a:pt x="1035" y="194"/>
                    </a:lnTo>
                    <a:lnTo>
                      <a:pt x="1037" y="194"/>
                    </a:lnTo>
                    <a:lnTo>
                      <a:pt x="1037" y="196"/>
                    </a:lnTo>
                    <a:lnTo>
                      <a:pt x="1037" y="196"/>
                    </a:lnTo>
                    <a:lnTo>
                      <a:pt x="1037" y="196"/>
                    </a:lnTo>
                    <a:lnTo>
                      <a:pt x="1037" y="196"/>
                    </a:lnTo>
                    <a:lnTo>
                      <a:pt x="1037" y="197"/>
                    </a:lnTo>
                    <a:lnTo>
                      <a:pt x="1039" y="197"/>
                    </a:lnTo>
                    <a:lnTo>
                      <a:pt x="1039" y="197"/>
                    </a:lnTo>
                    <a:lnTo>
                      <a:pt x="1039" y="197"/>
                    </a:lnTo>
                    <a:lnTo>
                      <a:pt x="1039" y="197"/>
                    </a:lnTo>
                    <a:lnTo>
                      <a:pt x="1040" y="197"/>
                    </a:lnTo>
                    <a:lnTo>
                      <a:pt x="1042" y="197"/>
                    </a:lnTo>
                    <a:lnTo>
                      <a:pt x="1042" y="197"/>
                    </a:lnTo>
                    <a:lnTo>
                      <a:pt x="1042" y="197"/>
                    </a:lnTo>
                    <a:lnTo>
                      <a:pt x="1044" y="197"/>
                    </a:lnTo>
                    <a:lnTo>
                      <a:pt x="1044" y="199"/>
                    </a:lnTo>
                    <a:lnTo>
                      <a:pt x="1044" y="199"/>
                    </a:lnTo>
                    <a:lnTo>
                      <a:pt x="1044" y="199"/>
                    </a:lnTo>
                    <a:lnTo>
                      <a:pt x="1044" y="199"/>
                    </a:lnTo>
                    <a:lnTo>
                      <a:pt x="1046" y="201"/>
                    </a:lnTo>
                    <a:lnTo>
                      <a:pt x="1046" y="201"/>
                    </a:lnTo>
                    <a:lnTo>
                      <a:pt x="1046" y="201"/>
                    </a:lnTo>
                    <a:lnTo>
                      <a:pt x="1048" y="201"/>
                    </a:lnTo>
                    <a:lnTo>
                      <a:pt x="1048" y="201"/>
                    </a:lnTo>
                    <a:lnTo>
                      <a:pt x="1049" y="203"/>
                    </a:lnTo>
                    <a:lnTo>
                      <a:pt x="1051" y="203"/>
                    </a:lnTo>
                    <a:lnTo>
                      <a:pt x="1051" y="203"/>
                    </a:lnTo>
                    <a:lnTo>
                      <a:pt x="1051" y="203"/>
                    </a:lnTo>
                    <a:lnTo>
                      <a:pt x="1051" y="203"/>
                    </a:lnTo>
                    <a:lnTo>
                      <a:pt x="1053" y="203"/>
                    </a:lnTo>
                    <a:lnTo>
                      <a:pt x="1055" y="205"/>
                    </a:lnTo>
                    <a:lnTo>
                      <a:pt x="1055" y="205"/>
                    </a:lnTo>
                    <a:lnTo>
                      <a:pt x="1057" y="205"/>
                    </a:lnTo>
                    <a:lnTo>
                      <a:pt x="1057" y="205"/>
                    </a:lnTo>
                    <a:lnTo>
                      <a:pt x="1057" y="206"/>
                    </a:lnTo>
                    <a:lnTo>
                      <a:pt x="1057" y="206"/>
                    </a:lnTo>
                    <a:lnTo>
                      <a:pt x="1057" y="206"/>
                    </a:lnTo>
                    <a:lnTo>
                      <a:pt x="1057" y="206"/>
                    </a:lnTo>
                    <a:lnTo>
                      <a:pt x="1057" y="206"/>
                    </a:lnTo>
                    <a:lnTo>
                      <a:pt x="1057" y="206"/>
                    </a:lnTo>
                    <a:lnTo>
                      <a:pt x="1057" y="208"/>
                    </a:lnTo>
                    <a:lnTo>
                      <a:pt x="1057" y="208"/>
                    </a:lnTo>
                    <a:lnTo>
                      <a:pt x="1058" y="210"/>
                    </a:lnTo>
                    <a:lnTo>
                      <a:pt x="1058" y="210"/>
                    </a:lnTo>
                    <a:lnTo>
                      <a:pt x="1058" y="210"/>
                    </a:lnTo>
                    <a:lnTo>
                      <a:pt x="1058" y="210"/>
                    </a:lnTo>
                    <a:lnTo>
                      <a:pt x="1058" y="210"/>
                    </a:lnTo>
                    <a:lnTo>
                      <a:pt x="1058" y="210"/>
                    </a:lnTo>
                    <a:lnTo>
                      <a:pt x="1060" y="210"/>
                    </a:lnTo>
                    <a:lnTo>
                      <a:pt x="1060" y="210"/>
                    </a:lnTo>
                    <a:lnTo>
                      <a:pt x="1060" y="210"/>
                    </a:lnTo>
                    <a:lnTo>
                      <a:pt x="1062" y="210"/>
                    </a:lnTo>
                    <a:lnTo>
                      <a:pt x="1062" y="210"/>
                    </a:lnTo>
                    <a:lnTo>
                      <a:pt x="1064" y="212"/>
                    </a:lnTo>
                    <a:lnTo>
                      <a:pt x="1064" y="212"/>
                    </a:lnTo>
                    <a:lnTo>
                      <a:pt x="1064" y="212"/>
                    </a:lnTo>
                    <a:lnTo>
                      <a:pt x="1064" y="212"/>
                    </a:lnTo>
                    <a:lnTo>
                      <a:pt x="1064" y="212"/>
                    </a:lnTo>
                    <a:lnTo>
                      <a:pt x="1064" y="212"/>
                    </a:lnTo>
                    <a:lnTo>
                      <a:pt x="1066" y="212"/>
                    </a:lnTo>
                    <a:lnTo>
                      <a:pt x="1066" y="212"/>
                    </a:lnTo>
                    <a:lnTo>
                      <a:pt x="1067" y="214"/>
                    </a:lnTo>
                    <a:lnTo>
                      <a:pt x="1067" y="215"/>
                    </a:lnTo>
                    <a:lnTo>
                      <a:pt x="1069" y="215"/>
                    </a:lnTo>
                    <a:lnTo>
                      <a:pt x="1069" y="215"/>
                    </a:lnTo>
                    <a:lnTo>
                      <a:pt x="1069" y="215"/>
                    </a:lnTo>
                    <a:lnTo>
                      <a:pt x="1069" y="217"/>
                    </a:lnTo>
                    <a:lnTo>
                      <a:pt x="1069" y="217"/>
                    </a:lnTo>
                    <a:lnTo>
                      <a:pt x="1071" y="217"/>
                    </a:lnTo>
                    <a:lnTo>
                      <a:pt x="1071" y="217"/>
                    </a:lnTo>
                    <a:lnTo>
                      <a:pt x="1073" y="217"/>
                    </a:lnTo>
                    <a:lnTo>
                      <a:pt x="1073" y="217"/>
                    </a:lnTo>
                    <a:lnTo>
                      <a:pt x="1073" y="217"/>
                    </a:lnTo>
                    <a:lnTo>
                      <a:pt x="1073" y="217"/>
                    </a:lnTo>
                    <a:lnTo>
                      <a:pt x="1075" y="219"/>
                    </a:lnTo>
                    <a:lnTo>
                      <a:pt x="1075" y="219"/>
                    </a:lnTo>
                    <a:lnTo>
                      <a:pt x="1075" y="219"/>
                    </a:lnTo>
                    <a:lnTo>
                      <a:pt x="1075" y="219"/>
                    </a:lnTo>
                    <a:lnTo>
                      <a:pt x="1075" y="219"/>
                    </a:lnTo>
                    <a:lnTo>
                      <a:pt x="1075" y="219"/>
                    </a:lnTo>
                    <a:lnTo>
                      <a:pt x="1075" y="219"/>
                    </a:lnTo>
                    <a:lnTo>
                      <a:pt x="1077" y="219"/>
                    </a:lnTo>
                    <a:lnTo>
                      <a:pt x="1077" y="219"/>
                    </a:lnTo>
                    <a:lnTo>
                      <a:pt x="1077" y="221"/>
                    </a:lnTo>
                    <a:lnTo>
                      <a:pt x="1078" y="221"/>
                    </a:lnTo>
                    <a:lnTo>
                      <a:pt x="1078" y="221"/>
                    </a:lnTo>
                    <a:lnTo>
                      <a:pt x="1078" y="221"/>
                    </a:lnTo>
                    <a:lnTo>
                      <a:pt x="1078" y="221"/>
                    </a:lnTo>
                    <a:lnTo>
                      <a:pt x="1080" y="221"/>
                    </a:lnTo>
                    <a:lnTo>
                      <a:pt x="1080" y="221"/>
                    </a:lnTo>
                    <a:lnTo>
                      <a:pt x="1082" y="221"/>
                    </a:lnTo>
                    <a:lnTo>
                      <a:pt x="1082" y="221"/>
                    </a:lnTo>
                    <a:lnTo>
                      <a:pt x="1082" y="223"/>
                    </a:lnTo>
                    <a:lnTo>
                      <a:pt x="1082" y="223"/>
                    </a:lnTo>
                    <a:lnTo>
                      <a:pt x="1082" y="223"/>
                    </a:lnTo>
                    <a:lnTo>
                      <a:pt x="1082" y="223"/>
                    </a:lnTo>
                    <a:lnTo>
                      <a:pt x="1084" y="223"/>
                    </a:lnTo>
                    <a:lnTo>
                      <a:pt x="1084" y="223"/>
                    </a:lnTo>
                    <a:lnTo>
                      <a:pt x="1084" y="223"/>
                    </a:lnTo>
                    <a:lnTo>
                      <a:pt x="1084" y="223"/>
                    </a:lnTo>
                    <a:lnTo>
                      <a:pt x="1086" y="223"/>
                    </a:lnTo>
                    <a:lnTo>
                      <a:pt x="1086" y="224"/>
                    </a:lnTo>
                    <a:lnTo>
                      <a:pt x="1087" y="224"/>
                    </a:lnTo>
                    <a:lnTo>
                      <a:pt x="1087" y="224"/>
                    </a:lnTo>
                    <a:lnTo>
                      <a:pt x="1087" y="224"/>
                    </a:lnTo>
                    <a:lnTo>
                      <a:pt x="1087" y="224"/>
                    </a:lnTo>
                    <a:lnTo>
                      <a:pt x="1087" y="224"/>
                    </a:lnTo>
                    <a:lnTo>
                      <a:pt x="1089" y="224"/>
                    </a:lnTo>
                    <a:lnTo>
                      <a:pt x="1089" y="224"/>
                    </a:lnTo>
                    <a:lnTo>
                      <a:pt x="1089" y="224"/>
                    </a:lnTo>
                    <a:lnTo>
                      <a:pt x="1089" y="226"/>
                    </a:lnTo>
                    <a:lnTo>
                      <a:pt x="1091" y="226"/>
                    </a:lnTo>
                    <a:lnTo>
                      <a:pt x="1091" y="226"/>
                    </a:lnTo>
                    <a:lnTo>
                      <a:pt x="1091" y="226"/>
                    </a:lnTo>
                    <a:lnTo>
                      <a:pt x="1093" y="226"/>
                    </a:lnTo>
                    <a:lnTo>
                      <a:pt x="1093" y="228"/>
                    </a:lnTo>
                    <a:lnTo>
                      <a:pt x="1093" y="228"/>
                    </a:lnTo>
                    <a:lnTo>
                      <a:pt x="1095" y="228"/>
                    </a:lnTo>
                    <a:lnTo>
                      <a:pt x="1095" y="230"/>
                    </a:lnTo>
                    <a:lnTo>
                      <a:pt x="1095" y="230"/>
                    </a:lnTo>
                    <a:lnTo>
                      <a:pt x="1095" y="230"/>
                    </a:lnTo>
                    <a:lnTo>
                      <a:pt x="1095" y="230"/>
                    </a:lnTo>
                    <a:lnTo>
                      <a:pt x="1096" y="230"/>
                    </a:lnTo>
                    <a:lnTo>
                      <a:pt x="1096" y="230"/>
                    </a:lnTo>
                    <a:lnTo>
                      <a:pt x="1096" y="230"/>
                    </a:lnTo>
                    <a:lnTo>
                      <a:pt x="1098" y="230"/>
                    </a:lnTo>
                    <a:lnTo>
                      <a:pt x="1098" y="232"/>
                    </a:lnTo>
                    <a:lnTo>
                      <a:pt x="1098" y="232"/>
                    </a:lnTo>
                    <a:lnTo>
                      <a:pt x="1098" y="232"/>
                    </a:lnTo>
                    <a:lnTo>
                      <a:pt x="1100" y="232"/>
                    </a:lnTo>
                    <a:lnTo>
                      <a:pt x="1100" y="232"/>
                    </a:lnTo>
                    <a:lnTo>
                      <a:pt x="1100" y="234"/>
                    </a:lnTo>
                    <a:lnTo>
                      <a:pt x="1100" y="234"/>
                    </a:lnTo>
                    <a:lnTo>
                      <a:pt x="1102" y="234"/>
                    </a:lnTo>
                    <a:lnTo>
                      <a:pt x="1102" y="234"/>
                    </a:lnTo>
                    <a:lnTo>
                      <a:pt x="1104" y="235"/>
                    </a:lnTo>
                    <a:lnTo>
                      <a:pt x="1104" y="235"/>
                    </a:lnTo>
                    <a:lnTo>
                      <a:pt x="1105" y="235"/>
                    </a:lnTo>
                    <a:lnTo>
                      <a:pt x="1107" y="235"/>
                    </a:lnTo>
                    <a:lnTo>
                      <a:pt x="1107" y="235"/>
                    </a:lnTo>
                    <a:lnTo>
                      <a:pt x="1109" y="235"/>
                    </a:lnTo>
                    <a:lnTo>
                      <a:pt x="1109" y="235"/>
                    </a:lnTo>
                    <a:lnTo>
                      <a:pt x="1111" y="235"/>
                    </a:lnTo>
                    <a:lnTo>
                      <a:pt x="1111" y="235"/>
                    </a:lnTo>
                    <a:lnTo>
                      <a:pt x="1113" y="235"/>
                    </a:lnTo>
                    <a:lnTo>
                      <a:pt x="1115" y="235"/>
                    </a:lnTo>
                    <a:lnTo>
                      <a:pt x="1115" y="235"/>
                    </a:lnTo>
                    <a:lnTo>
                      <a:pt x="1116" y="235"/>
                    </a:lnTo>
                    <a:lnTo>
                      <a:pt x="1116" y="235"/>
                    </a:lnTo>
                    <a:lnTo>
                      <a:pt x="1118" y="235"/>
                    </a:lnTo>
                    <a:lnTo>
                      <a:pt x="1118" y="235"/>
                    </a:lnTo>
                    <a:lnTo>
                      <a:pt x="1120" y="235"/>
                    </a:lnTo>
                    <a:lnTo>
                      <a:pt x="1120" y="237"/>
                    </a:lnTo>
                    <a:lnTo>
                      <a:pt x="1122" y="237"/>
                    </a:lnTo>
                    <a:lnTo>
                      <a:pt x="1122" y="237"/>
                    </a:lnTo>
                    <a:lnTo>
                      <a:pt x="1122" y="237"/>
                    </a:lnTo>
                    <a:lnTo>
                      <a:pt x="1122" y="237"/>
                    </a:lnTo>
                    <a:lnTo>
                      <a:pt x="1122" y="237"/>
                    </a:lnTo>
                    <a:lnTo>
                      <a:pt x="1122" y="237"/>
                    </a:lnTo>
                    <a:lnTo>
                      <a:pt x="1122" y="237"/>
                    </a:lnTo>
                    <a:lnTo>
                      <a:pt x="1122" y="237"/>
                    </a:lnTo>
                    <a:lnTo>
                      <a:pt x="1124" y="239"/>
                    </a:lnTo>
                    <a:lnTo>
                      <a:pt x="1124" y="239"/>
                    </a:lnTo>
                    <a:lnTo>
                      <a:pt x="1124" y="239"/>
                    </a:lnTo>
                    <a:lnTo>
                      <a:pt x="1124" y="239"/>
                    </a:lnTo>
                    <a:lnTo>
                      <a:pt x="1124" y="239"/>
                    </a:lnTo>
                    <a:lnTo>
                      <a:pt x="1125" y="239"/>
                    </a:lnTo>
                    <a:lnTo>
                      <a:pt x="1125" y="239"/>
                    </a:lnTo>
                    <a:lnTo>
                      <a:pt x="1125" y="239"/>
                    </a:lnTo>
                    <a:lnTo>
                      <a:pt x="1127" y="237"/>
                    </a:lnTo>
                    <a:lnTo>
                      <a:pt x="1127" y="237"/>
                    </a:lnTo>
                    <a:lnTo>
                      <a:pt x="1127" y="237"/>
                    </a:lnTo>
                    <a:lnTo>
                      <a:pt x="1129" y="237"/>
                    </a:lnTo>
                    <a:lnTo>
                      <a:pt x="1129" y="237"/>
                    </a:lnTo>
                    <a:lnTo>
                      <a:pt x="1131" y="237"/>
                    </a:lnTo>
                    <a:lnTo>
                      <a:pt x="1131" y="237"/>
                    </a:lnTo>
                    <a:lnTo>
                      <a:pt x="1131" y="237"/>
                    </a:lnTo>
                    <a:lnTo>
                      <a:pt x="1133" y="237"/>
                    </a:lnTo>
                    <a:lnTo>
                      <a:pt x="1133" y="237"/>
                    </a:lnTo>
                    <a:lnTo>
                      <a:pt x="1134" y="237"/>
                    </a:lnTo>
                    <a:lnTo>
                      <a:pt x="1134" y="237"/>
                    </a:lnTo>
                    <a:lnTo>
                      <a:pt x="1134" y="237"/>
                    </a:lnTo>
                    <a:lnTo>
                      <a:pt x="1134" y="235"/>
                    </a:lnTo>
                    <a:lnTo>
                      <a:pt x="1134" y="235"/>
                    </a:lnTo>
                    <a:lnTo>
                      <a:pt x="1136" y="235"/>
                    </a:lnTo>
                    <a:lnTo>
                      <a:pt x="1136" y="235"/>
                    </a:lnTo>
                    <a:lnTo>
                      <a:pt x="1136" y="237"/>
                    </a:lnTo>
                    <a:lnTo>
                      <a:pt x="1136" y="237"/>
                    </a:lnTo>
                    <a:lnTo>
                      <a:pt x="1138" y="237"/>
                    </a:lnTo>
                    <a:lnTo>
                      <a:pt x="1138" y="237"/>
                    </a:lnTo>
                    <a:lnTo>
                      <a:pt x="1138" y="237"/>
                    </a:lnTo>
                    <a:lnTo>
                      <a:pt x="1138" y="237"/>
                    </a:lnTo>
                    <a:lnTo>
                      <a:pt x="1138" y="237"/>
                    </a:lnTo>
                    <a:lnTo>
                      <a:pt x="1138" y="237"/>
                    </a:lnTo>
                    <a:lnTo>
                      <a:pt x="1138" y="237"/>
                    </a:lnTo>
                    <a:lnTo>
                      <a:pt x="1138" y="237"/>
                    </a:lnTo>
                    <a:lnTo>
                      <a:pt x="1138" y="237"/>
                    </a:lnTo>
                    <a:lnTo>
                      <a:pt x="1140" y="239"/>
                    </a:lnTo>
                    <a:lnTo>
                      <a:pt x="1140" y="239"/>
                    </a:lnTo>
                    <a:lnTo>
                      <a:pt x="1140" y="239"/>
                    </a:lnTo>
                    <a:lnTo>
                      <a:pt x="1142" y="239"/>
                    </a:lnTo>
                    <a:lnTo>
                      <a:pt x="1142" y="239"/>
                    </a:lnTo>
                    <a:lnTo>
                      <a:pt x="1142" y="241"/>
                    </a:lnTo>
                    <a:lnTo>
                      <a:pt x="1143" y="241"/>
                    </a:lnTo>
                    <a:lnTo>
                      <a:pt x="1143" y="241"/>
                    </a:lnTo>
                    <a:lnTo>
                      <a:pt x="1145" y="241"/>
                    </a:lnTo>
                    <a:lnTo>
                      <a:pt x="1147" y="241"/>
                    </a:lnTo>
                    <a:lnTo>
                      <a:pt x="1147" y="241"/>
                    </a:lnTo>
                    <a:lnTo>
                      <a:pt x="1147" y="241"/>
                    </a:lnTo>
                    <a:lnTo>
                      <a:pt x="1147" y="241"/>
                    </a:lnTo>
                    <a:lnTo>
                      <a:pt x="1147" y="241"/>
                    </a:lnTo>
                    <a:lnTo>
                      <a:pt x="1149" y="241"/>
                    </a:lnTo>
                    <a:lnTo>
                      <a:pt x="1149" y="241"/>
                    </a:lnTo>
                    <a:lnTo>
                      <a:pt x="1149" y="241"/>
                    </a:lnTo>
                    <a:lnTo>
                      <a:pt x="1151" y="241"/>
                    </a:lnTo>
                    <a:lnTo>
                      <a:pt x="1151" y="241"/>
                    </a:lnTo>
                    <a:lnTo>
                      <a:pt x="1151" y="241"/>
                    </a:lnTo>
                    <a:lnTo>
                      <a:pt x="1152" y="241"/>
                    </a:lnTo>
                    <a:lnTo>
                      <a:pt x="1152" y="241"/>
                    </a:lnTo>
                    <a:lnTo>
                      <a:pt x="1154" y="241"/>
                    </a:lnTo>
                    <a:lnTo>
                      <a:pt x="1154" y="241"/>
                    </a:lnTo>
                    <a:lnTo>
                      <a:pt x="1154" y="241"/>
                    </a:lnTo>
                    <a:lnTo>
                      <a:pt x="1156" y="243"/>
                    </a:lnTo>
                    <a:lnTo>
                      <a:pt x="1156" y="243"/>
                    </a:lnTo>
                    <a:lnTo>
                      <a:pt x="1156" y="243"/>
                    </a:lnTo>
                    <a:lnTo>
                      <a:pt x="1156" y="243"/>
                    </a:lnTo>
                    <a:lnTo>
                      <a:pt x="1158" y="243"/>
                    </a:lnTo>
                    <a:lnTo>
                      <a:pt x="1158" y="244"/>
                    </a:lnTo>
                    <a:lnTo>
                      <a:pt x="1158" y="244"/>
                    </a:lnTo>
                    <a:lnTo>
                      <a:pt x="1158" y="244"/>
                    </a:lnTo>
                    <a:lnTo>
                      <a:pt x="1158" y="244"/>
                    </a:lnTo>
                    <a:lnTo>
                      <a:pt x="1158" y="244"/>
                    </a:lnTo>
                    <a:lnTo>
                      <a:pt x="1158" y="246"/>
                    </a:lnTo>
                    <a:lnTo>
                      <a:pt x="1158" y="246"/>
                    </a:lnTo>
                    <a:lnTo>
                      <a:pt x="1160" y="246"/>
                    </a:lnTo>
                    <a:lnTo>
                      <a:pt x="1160" y="246"/>
                    </a:lnTo>
                    <a:lnTo>
                      <a:pt x="1160" y="246"/>
                    </a:lnTo>
                    <a:lnTo>
                      <a:pt x="1160" y="246"/>
                    </a:lnTo>
                    <a:lnTo>
                      <a:pt x="1162" y="248"/>
                    </a:lnTo>
                    <a:lnTo>
                      <a:pt x="1162" y="248"/>
                    </a:lnTo>
                    <a:lnTo>
                      <a:pt x="1163" y="248"/>
                    </a:lnTo>
                    <a:lnTo>
                      <a:pt x="1163" y="250"/>
                    </a:lnTo>
                    <a:lnTo>
                      <a:pt x="1163" y="250"/>
                    </a:lnTo>
                    <a:lnTo>
                      <a:pt x="1163" y="250"/>
                    </a:lnTo>
                    <a:lnTo>
                      <a:pt x="1163" y="252"/>
                    </a:lnTo>
                    <a:lnTo>
                      <a:pt x="1163" y="252"/>
                    </a:lnTo>
                    <a:lnTo>
                      <a:pt x="1163" y="252"/>
                    </a:lnTo>
                    <a:lnTo>
                      <a:pt x="1163" y="253"/>
                    </a:lnTo>
                    <a:lnTo>
                      <a:pt x="1163" y="253"/>
                    </a:lnTo>
                    <a:lnTo>
                      <a:pt x="1163" y="253"/>
                    </a:lnTo>
                    <a:lnTo>
                      <a:pt x="1163" y="253"/>
                    </a:lnTo>
                    <a:lnTo>
                      <a:pt x="1165" y="255"/>
                    </a:lnTo>
                    <a:lnTo>
                      <a:pt x="1165" y="255"/>
                    </a:lnTo>
                    <a:lnTo>
                      <a:pt x="1165" y="255"/>
                    </a:lnTo>
                    <a:lnTo>
                      <a:pt x="1165" y="255"/>
                    </a:lnTo>
                    <a:lnTo>
                      <a:pt x="1165" y="257"/>
                    </a:lnTo>
                    <a:lnTo>
                      <a:pt x="1165" y="257"/>
                    </a:lnTo>
                    <a:lnTo>
                      <a:pt x="1165" y="257"/>
                    </a:lnTo>
                    <a:lnTo>
                      <a:pt x="1165" y="257"/>
                    </a:lnTo>
                    <a:lnTo>
                      <a:pt x="1165" y="257"/>
                    </a:lnTo>
                    <a:lnTo>
                      <a:pt x="1165" y="257"/>
                    </a:lnTo>
                    <a:lnTo>
                      <a:pt x="1165" y="259"/>
                    </a:lnTo>
                    <a:lnTo>
                      <a:pt x="1165" y="259"/>
                    </a:lnTo>
                    <a:lnTo>
                      <a:pt x="1167" y="259"/>
                    </a:lnTo>
                    <a:lnTo>
                      <a:pt x="1167" y="259"/>
                    </a:lnTo>
                    <a:lnTo>
                      <a:pt x="1167" y="261"/>
                    </a:lnTo>
                    <a:lnTo>
                      <a:pt x="1167" y="261"/>
                    </a:lnTo>
                    <a:lnTo>
                      <a:pt x="1167" y="261"/>
                    </a:lnTo>
                    <a:lnTo>
                      <a:pt x="1167" y="262"/>
                    </a:lnTo>
                    <a:lnTo>
                      <a:pt x="1167" y="262"/>
                    </a:lnTo>
                    <a:lnTo>
                      <a:pt x="1167" y="262"/>
                    </a:lnTo>
                    <a:lnTo>
                      <a:pt x="1167" y="262"/>
                    </a:lnTo>
                    <a:lnTo>
                      <a:pt x="1167" y="264"/>
                    </a:lnTo>
                    <a:lnTo>
                      <a:pt x="1167" y="264"/>
                    </a:lnTo>
                    <a:lnTo>
                      <a:pt x="1167" y="266"/>
                    </a:lnTo>
                    <a:lnTo>
                      <a:pt x="1169" y="266"/>
                    </a:lnTo>
                    <a:lnTo>
                      <a:pt x="1169" y="266"/>
                    </a:lnTo>
                    <a:lnTo>
                      <a:pt x="1169" y="266"/>
                    </a:lnTo>
                    <a:lnTo>
                      <a:pt x="1169" y="266"/>
                    </a:lnTo>
                    <a:lnTo>
                      <a:pt x="1169" y="268"/>
                    </a:lnTo>
                    <a:lnTo>
                      <a:pt x="1171" y="268"/>
                    </a:lnTo>
                    <a:lnTo>
                      <a:pt x="1171" y="268"/>
                    </a:lnTo>
                    <a:lnTo>
                      <a:pt x="1171" y="268"/>
                    </a:lnTo>
                    <a:lnTo>
                      <a:pt x="1171" y="268"/>
                    </a:lnTo>
                    <a:lnTo>
                      <a:pt x="1171" y="270"/>
                    </a:lnTo>
                    <a:lnTo>
                      <a:pt x="1171" y="270"/>
                    </a:lnTo>
                    <a:lnTo>
                      <a:pt x="1171" y="270"/>
                    </a:lnTo>
                    <a:lnTo>
                      <a:pt x="1171" y="270"/>
                    </a:lnTo>
                    <a:lnTo>
                      <a:pt x="1171" y="270"/>
                    </a:lnTo>
                    <a:lnTo>
                      <a:pt x="1172" y="270"/>
                    </a:lnTo>
                    <a:lnTo>
                      <a:pt x="1172" y="270"/>
                    </a:lnTo>
                    <a:lnTo>
                      <a:pt x="1172" y="270"/>
                    </a:lnTo>
                    <a:lnTo>
                      <a:pt x="1172" y="270"/>
                    </a:lnTo>
                    <a:lnTo>
                      <a:pt x="1174" y="270"/>
                    </a:lnTo>
                    <a:lnTo>
                      <a:pt x="1174" y="270"/>
                    </a:lnTo>
                    <a:lnTo>
                      <a:pt x="1174" y="270"/>
                    </a:lnTo>
                    <a:lnTo>
                      <a:pt x="1174" y="270"/>
                    </a:lnTo>
                    <a:lnTo>
                      <a:pt x="1174" y="270"/>
                    </a:lnTo>
                    <a:lnTo>
                      <a:pt x="1174" y="270"/>
                    </a:lnTo>
                    <a:lnTo>
                      <a:pt x="1176" y="270"/>
                    </a:lnTo>
                    <a:lnTo>
                      <a:pt x="1176" y="270"/>
                    </a:lnTo>
                    <a:lnTo>
                      <a:pt x="1178" y="270"/>
                    </a:lnTo>
                    <a:lnTo>
                      <a:pt x="1178" y="270"/>
                    </a:lnTo>
                    <a:lnTo>
                      <a:pt x="1178" y="270"/>
                    </a:lnTo>
                    <a:lnTo>
                      <a:pt x="1178" y="270"/>
                    </a:lnTo>
                    <a:lnTo>
                      <a:pt x="1178" y="272"/>
                    </a:lnTo>
                    <a:lnTo>
                      <a:pt x="1180" y="272"/>
                    </a:lnTo>
                    <a:lnTo>
                      <a:pt x="1180" y="273"/>
                    </a:lnTo>
                    <a:lnTo>
                      <a:pt x="1180" y="273"/>
                    </a:lnTo>
                    <a:lnTo>
                      <a:pt x="1180" y="273"/>
                    </a:lnTo>
                    <a:lnTo>
                      <a:pt x="1180" y="273"/>
                    </a:lnTo>
                    <a:lnTo>
                      <a:pt x="1180" y="273"/>
                    </a:lnTo>
                    <a:lnTo>
                      <a:pt x="1180" y="273"/>
                    </a:lnTo>
                    <a:lnTo>
                      <a:pt x="1181" y="273"/>
                    </a:lnTo>
                    <a:lnTo>
                      <a:pt x="1181" y="273"/>
                    </a:lnTo>
                    <a:lnTo>
                      <a:pt x="1181" y="273"/>
                    </a:lnTo>
                    <a:lnTo>
                      <a:pt x="1181" y="273"/>
                    </a:lnTo>
                    <a:lnTo>
                      <a:pt x="1181" y="275"/>
                    </a:lnTo>
                    <a:lnTo>
                      <a:pt x="1183" y="275"/>
                    </a:lnTo>
                    <a:lnTo>
                      <a:pt x="1183" y="275"/>
                    </a:lnTo>
                    <a:lnTo>
                      <a:pt x="1183" y="275"/>
                    </a:lnTo>
                    <a:lnTo>
                      <a:pt x="1183" y="275"/>
                    </a:lnTo>
                    <a:lnTo>
                      <a:pt x="1183" y="275"/>
                    </a:lnTo>
                    <a:lnTo>
                      <a:pt x="1185" y="275"/>
                    </a:lnTo>
                    <a:lnTo>
                      <a:pt x="1185" y="275"/>
                    </a:lnTo>
                    <a:lnTo>
                      <a:pt x="1185" y="275"/>
                    </a:lnTo>
                    <a:lnTo>
                      <a:pt x="1185" y="275"/>
                    </a:lnTo>
                    <a:lnTo>
                      <a:pt x="1185" y="277"/>
                    </a:lnTo>
                    <a:lnTo>
                      <a:pt x="1187" y="277"/>
                    </a:lnTo>
                    <a:lnTo>
                      <a:pt x="1187" y="277"/>
                    </a:lnTo>
                    <a:lnTo>
                      <a:pt x="1187" y="277"/>
                    </a:lnTo>
                    <a:lnTo>
                      <a:pt x="1187" y="277"/>
                    </a:lnTo>
                    <a:lnTo>
                      <a:pt x="1187" y="279"/>
                    </a:lnTo>
                    <a:lnTo>
                      <a:pt x="1189" y="279"/>
                    </a:lnTo>
                    <a:lnTo>
                      <a:pt x="1189" y="279"/>
                    </a:lnTo>
                    <a:lnTo>
                      <a:pt x="1187" y="281"/>
                    </a:lnTo>
                    <a:lnTo>
                      <a:pt x="1187" y="281"/>
                    </a:lnTo>
                    <a:lnTo>
                      <a:pt x="1189" y="281"/>
                    </a:lnTo>
                    <a:lnTo>
                      <a:pt x="1189" y="281"/>
                    </a:lnTo>
                    <a:lnTo>
                      <a:pt x="1189" y="282"/>
                    </a:lnTo>
                    <a:lnTo>
                      <a:pt x="1189" y="282"/>
                    </a:lnTo>
                    <a:lnTo>
                      <a:pt x="1189" y="282"/>
                    </a:lnTo>
                    <a:lnTo>
                      <a:pt x="1189" y="282"/>
                    </a:lnTo>
                    <a:lnTo>
                      <a:pt x="1189" y="282"/>
                    </a:lnTo>
                    <a:lnTo>
                      <a:pt x="1189" y="284"/>
                    </a:lnTo>
                    <a:lnTo>
                      <a:pt x="1189" y="284"/>
                    </a:lnTo>
                    <a:lnTo>
                      <a:pt x="1189" y="284"/>
                    </a:lnTo>
                    <a:lnTo>
                      <a:pt x="1190" y="284"/>
                    </a:lnTo>
                    <a:lnTo>
                      <a:pt x="1190" y="284"/>
                    </a:lnTo>
                    <a:lnTo>
                      <a:pt x="1190" y="286"/>
                    </a:lnTo>
                    <a:lnTo>
                      <a:pt x="1190" y="286"/>
                    </a:lnTo>
                    <a:lnTo>
                      <a:pt x="1190" y="286"/>
                    </a:lnTo>
                    <a:lnTo>
                      <a:pt x="1190" y="286"/>
                    </a:lnTo>
                    <a:lnTo>
                      <a:pt x="1192" y="288"/>
                    </a:lnTo>
                    <a:lnTo>
                      <a:pt x="1192" y="288"/>
                    </a:lnTo>
                    <a:lnTo>
                      <a:pt x="1194" y="288"/>
                    </a:lnTo>
                    <a:lnTo>
                      <a:pt x="1194" y="288"/>
                    </a:lnTo>
                    <a:lnTo>
                      <a:pt x="1194" y="290"/>
                    </a:lnTo>
                    <a:lnTo>
                      <a:pt x="1194" y="290"/>
                    </a:lnTo>
                    <a:lnTo>
                      <a:pt x="1194" y="290"/>
                    </a:lnTo>
                    <a:lnTo>
                      <a:pt x="1196" y="290"/>
                    </a:lnTo>
                    <a:lnTo>
                      <a:pt x="1196" y="290"/>
                    </a:lnTo>
                    <a:lnTo>
                      <a:pt x="1196" y="291"/>
                    </a:lnTo>
                    <a:lnTo>
                      <a:pt x="1196" y="291"/>
                    </a:lnTo>
                    <a:lnTo>
                      <a:pt x="1198" y="291"/>
                    </a:lnTo>
                    <a:lnTo>
                      <a:pt x="1198" y="291"/>
                    </a:lnTo>
                    <a:lnTo>
                      <a:pt x="1198" y="291"/>
                    </a:lnTo>
                    <a:lnTo>
                      <a:pt x="1200" y="291"/>
                    </a:lnTo>
                    <a:lnTo>
                      <a:pt x="1200" y="290"/>
                    </a:lnTo>
                    <a:lnTo>
                      <a:pt x="1200" y="290"/>
                    </a:lnTo>
                    <a:lnTo>
                      <a:pt x="1200" y="290"/>
                    </a:lnTo>
                    <a:lnTo>
                      <a:pt x="1201" y="290"/>
                    </a:lnTo>
                    <a:lnTo>
                      <a:pt x="1201" y="288"/>
                    </a:lnTo>
                    <a:lnTo>
                      <a:pt x="1201" y="288"/>
                    </a:lnTo>
                    <a:lnTo>
                      <a:pt x="1201" y="288"/>
                    </a:lnTo>
                    <a:lnTo>
                      <a:pt x="1203" y="288"/>
                    </a:lnTo>
                    <a:lnTo>
                      <a:pt x="1203" y="288"/>
                    </a:lnTo>
                    <a:lnTo>
                      <a:pt x="1203" y="288"/>
                    </a:lnTo>
                    <a:lnTo>
                      <a:pt x="1203" y="288"/>
                    </a:lnTo>
                    <a:lnTo>
                      <a:pt x="1205" y="288"/>
                    </a:lnTo>
                    <a:lnTo>
                      <a:pt x="1205" y="288"/>
                    </a:lnTo>
                    <a:lnTo>
                      <a:pt x="1205" y="288"/>
                    </a:lnTo>
                    <a:lnTo>
                      <a:pt x="1205" y="288"/>
                    </a:lnTo>
                    <a:lnTo>
                      <a:pt x="1205" y="288"/>
                    </a:lnTo>
                    <a:lnTo>
                      <a:pt x="1207" y="288"/>
                    </a:lnTo>
                    <a:lnTo>
                      <a:pt x="1207" y="288"/>
                    </a:lnTo>
                    <a:lnTo>
                      <a:pt x="1207" y="288"/>
                    </a:lnTo>
                    <a:lnTo>
                      <a:pt x="1209" y="288"/>
                    </a:lnTo>
                    <a:lnTo>
                      <a:pt x="1209" y="290"/>
                    </a:lnTo>
                    <a:lnTo>
                      <a:pt x="1209" y="290"/>
                    </a:lnTo>
                    <a:lnTo>
                      <a:pt x="1210" y="290"/>
                    </a:lnTo>
                    <a:lnTo>
                      <a:pt x="1212" y="290"/>
                    </a:lnTo>
                    <a:lnTo>
                      <a:pt x="1212" y="290"/>
                    </a:lnTo>
                    <a:lnTo>
                      <a:pt x="1212" y="290"/>
                    </a:lnTo>
                    <a:lnTo>
                      <a:pt x="1212" y="290"/>
                    </a:lnTo>
                    <a:lnTo>
                      <a:pt x="1214" y="290"/>
                    </a:lnTo>
                    <a:lnTo>
                      <a:pt x="1214" y="288"/>
                    </a:lnTo>
                    <a:lnTo>
                      <a:pt x="1216" y="288"/>
                    </a:lnTo>
                    <a:lnTo>
                      <a:pt x="1216" y="288"/>
                    </a:lnTo>
                    <a:lnTo>
                      <a:pt x="1216" y="288"/>
                    </a:lnTo>
                    <a:lnTo>
                      <a:pt x="1216" y="288"/>
                    </a:lnTo>
                    <a:lnTo>
                      <a:pt x="1218" y="286"/>
                    </a:lnTo>
                    <a:lnTo>
                      <a:pt x="1218" y="286"/>
                    </a:lnTo>
                    <a:lnTo>
                      <a:pt x="1218" y="286"/>
                    </a:lnTo>
                    <a:lnTo>
                      <a:pt x="1219" y="284"/>
                    </a:lnTo>
                    <a:lnTo>
                      <a:pt x="1219" y="284"/>
                    </a:lnTo>
                    <a:lnTo>
                      <a:pt x="1221" y="284"/>
                    </a:lnTo>
                    <a:lnTo>
                      <a:pt x="1221" y="284"/>
                    </a:lnTo>
                    <a:lnTo>
                      <a:pt x="1221" y="282"/>
                    </a:lnTo>
                    <a:lnTo>
                      <a:pt x="1223" y="282"/>
                    </a:lnTo>
                    <a:lnTo>
                      <a:pt x="1223" y="282"/>
                    </a:lnTo>
                    <a:lnTo>
                      <a:pt x="1223" y="281"/>
                    </a:lnTo>
                    <a:lnTo>
                      <a:pt x="1223" y="281"/>
                    </a:lnTo>
                    <a:lnTo>
                      <a:pt x="1223" y="281"/>
                    </a:lnTo>
                    <a:lnTo>
                      <a:pt x="1223" y="281"/>
                    </a:lnTo>
                    <a:lnTo>
                      <a:pt x="1223" y="281"/>
                    </a:lnTo>
                    <a:lnTo>
                      <a:pt x="1225" y="281"/>
                    </a:lnTo>
                    <a:lnTo>
                      <a:pt x="1225" y="281"/>
                    </a:lnTo>
                    <a:lnTo>
                      <a:pt x="1225" y="281"/>
                    </a:lnTo>
                    <a:lnTo>
                      <a:pt x="1225" y="281"/>
                    </a:lnTo>
                    <a:lnTo>
                      <a:pt x="1225" y="281"/>
                    </a:lnTo>
                    <a:lnTo>
                      <a:pt x="1225" y="281"/>
                    </a:lnTo>
                    <a:lnTo>
                      <a:pt x="1225" y="281"/>
                    </a:lnTo>
                    <a:lnTo>
                      <a:pt x="1227" y="281"/>
                    </a:lnTo>
                    <a:lnTo>
                      <a:pt x="1227" y="281"/>
                    </a:lnTo>
                    <a:lnTo>
                      <a:pt x="1227" y="281"/>
                    </a:lnTo>
                    <a:lnTo>
                      <a:pt x="1227" y="281"/>
                    </a:lnTo>
                    <a:lnTo>
                      <a:pt x="1227" y="281"/>
                    </a:lnTo>
                    <a:lnTo>
                      <a:pt x="1227" y="281"/>
                    </a:lnTo>
                    <a:lnTo>
                      <a:pt x="1227" y="281"/>
                    </a:lnTo>
                    <a:lnTo>
                      <a:pt x="1228" y="281"/>
                    </a:lnTo>
                    <a:lnTo>
                      <a:pt x="1228" y="281"/>
                    </a:lnTo>
                    <a:lnTo>
                      <a:pt x="1228" y="281"/>
                    </a:lnTo>
                    <a:lnTo>
                      <a:pt x="1228" y="281"/>
                    </a:lnTo>
                    <a:lnTo>
                      <a:pt x="1228" y="281"/>
                    </a:lnTo>
                    <a:lnTo>
                      <a:pt x="1230" y="281"/>
                    </a:lnTo>
                    <a:lnTo>
                      <a:pt x="1230" y="281"/>
                    </a:lnTo>
                    <a:lnTo>
                      <a:pt x="1230" y="281"/>
                    </a:lnTo>
                    <a:lnTo>
                      <a:pt x="1232" y="281"/>
                    </a:lnTo>
                    <a:lnTo>
                      <a:pt x="1232" y="281"/>
                    </a:lnTo>
                    <a:lnTo>
                      <a:pt x="1232" y="281"/>
                    </a:lnTo>
                    <a:lnTo>
                      <a:pt x="1234" y="281"/>
                    </a:lnTo>
                    <a:lnTo>
                      <a:pt x="1234" y="281"/>
                    </a:lnTo>
                    <a:lnTo>
                      <a:pt x="1234" y="281"/>
                    </a:lnTo>
                    <a:lnTo>
                      <a:pt x="1234" y="281"/>
                    </a:lnTo>
                    <a:lnTo>
                      <a:pt x="1236" y="281"/>
                    </a:lnTo>
                    <a:lnTo>
                      <a:pt x="1236" y="279"/>
                    </a:lnTo>
                    <a:lnTo>
                      <a:pt x="1237" y="279"/>
                    </a:lnTo>
                    <a:lnTo>
                      <a:pt x="1237" y="279"/>
                    </a:lnTo>
                    <a:lnTo>
                      <a:pt x="1239" y="279"/>
                    </a:lnTo>
                    <a:lnTo>
                      <a:pt x="1239" y="279"/>
                    </a:lnTo>
                    <a:lnTo>
                      <a:pt x="1239" y="279"/>
                    </a:lnTo>
                    <a:lnTo>
                      <a:pt x="1239" y="279"/>
                    </a:lnTo>
                    <a:lnTo>
                      <a:pt x="1239" y="279"/>
                    </a:lnTo>
                    <a:lnTo>
                      <a:pt x="1241" y="279"/>
                    </a:lnTo>
                    <a:lnTo>
                      <a:pt x="1241" y="279"/>
                    </a:lnTo>
                    <a:lnTo>
                      <a:pt x="1243" y="279"/>
                    </a:lnTo>
                    <a:lnTo>
                      <a:pt x="1243" y="279"/>
                    </a:lnTo>
                    <a:lnTo>
                      <a:pt x="1245" y="277"/>
                    </a:lnTo>
                    <a:lnTo>
                      <a:pt x="1245" y="277"/>
                    </a:lnTo>
                    <a:lnTo>
                      <a:pt x="1247" y="277"/>
                    </a:lnTo>
                    <a:lnTo>
                      <a:pt x="1247" y="277"/>
                    </a:lnTo>
                    <a:lnTo>
                      <a:pt x="1248" y="279"/>
                    </a:lnTo>
                    <a:lnTo>
                      <a:pt x="1248" y="279"/>
                    </a:lnTo>
                    <a:lnTo>
                      <a:pt x="1248" y="279"/>
                    </a:lnTo>
                    <a:lnTo>
                      <a:pt x="1250" y="279"/>
                    </a:lnTo>
                    <a:lnTo>
                      <a:pt x="1250" y="279"/>
                    </a:lnTo>
                    <a:lnTo>
                      <a:pt x="1252" y="279"/>
                    </a:lnTo>
                    <a:lnTo>
                      <a:pt x="1252" y="279"/>
                    </a:lnTo>
                    <a:lnTo>
                      <a:pt x="1252" y="279"/>
                    </a:lnTo>
                    <a:lnTo>
                      <a:pt x="1252" y="281"/>
                    </a:lnTo>
                    <a:lnTo>
                      <a:pt x="1254" y="281"/>
                    </a:lnTo>
                    <a:lnTo>
                      <a:pt x="1254" y="281"/>
                    </a:lnTo>
                    <a:lnTo>
                      <a:pt x="1254" y="281"/>
                    </a:lnTo>
                    <a:lnTo>
                      <a:pt x="1256" y="281"/>
                    </a:lnTo>
                    <a:lnTo>
                      <a:pt x="1256" y="281"/>
                    </a:lnTo>
                    <a:lnTo>
                      <a:pt x="1257" y="281"/>
                    </a:lnTo>
                    <a:lnTo>
                      <a:pt x="1259" y="281"/>
                    </a:lnTo>
                    <a:lnTo>
                      <a:pt x="1259" y="281"/>
                    </a:lnTo>
                    <a:lnTo>
                      <a:pt x="1259" y="281"/>
                    </a:lnTo>
                    <a:lnTo>
                      <a:pt x="1261" y="281"/>
                    </a:lnTo>
                    <a:lnTo>
                      <a:pt x="1261" y="281"/>
                    </a:lnTo>
                    <a:lnTo>
                      <a:pt x="1263" y="281"/>
                    </a:lnTo>
                    <a:lnTo>
                      <a:pt x="1263" y="281"/>
                    </a:lnTo>
                    <a:lnTo>
                      <a:pt x="1263" y="281"/>
                    </a:lnTo>
                    <a:lnTo>
                      <a:pt x="1265" y="281"/>
                    </a:lnTo>
                    <a:lnTo>
                      <a:pt x="1265" y="281"/>
                    </a:lnTo>
                    <a:lnTo>
                      <a:pt x="1265" y="281"/>
                    </a:lnTo>
                    <a:lnTo>
                      <a:pt x="1265" y="281"/>
                    </a:lnTo>
                    <a:lnTo>
                      <a:pt x="1265" y="281"/>
                    </a:lnTo>
                    <a:lnTo>
                      <a:pt x="1265" y="282"/>
                    </a:lnTo>
                    <a:lnTo>
                      <a:pt x="1265" y="282"/>
                    </a:lnTo>
                    <a:lnTo>
                      <a:pt x="1265" y="282"/>
                    </a:lnTo>
                    <a:lnTo>
                      <a:pt x="1265" y="282"/>
                    </a:lnTo>
                    <a:lnTo>
                      <a:pt x="1266" y="282"/>
                    </a:lnTo>
                    <a:lnTo>
                      <a:pt x="1266" y="282"/>
                    </a:lnTo>
                    <a:lnTo>
                      <a:pt x="1266" y="282"/>
                    </a:lnTo>
                    <a:lnTo>
                      <a:pt x="1268" y="284"/>
                    </a:lnTo>
                    <a:lnTo>
                      <a:pt x="1270" y="284"/>
                    </a:lnTo>
                    <a:lnTo>
                      <a:pt x="1270" y="284"/>
                    </a:lnTo>
                    <a:lnTo>
                      <a:pt x="1272" y="284"/>
                    </a:lnTo>
                    <a:lnTo>
                      <a:pt x="1272" y="284"/>
                    </a:lnTo>
                    <a:lnTo>
                      <a:pt x="1272" y="286"/>
                    </a:lnTo>
                    <a:lnTo>
                      <a:pt x="1274" y="286"/>
                    </a:lnTo>
                    <a:lnTo>
                      <a:pt x="1274" y="286"/>
                    </a:lnTo>
                    <a:lnTo>
                      <a:pt x="1274" y="286"/>
                    </a:lnTo>
                    <a:lnTo>
                      <a:pt x="1274" y="286"/>
                    </a:lnTo>
                    <a:lnTo>
                      <a:pt x="1274" y="288"/>
                    </a:lnTo>
                    <a:lnTo>
                      <a:pt x="1274" y="288"/>
                    </a:lnTo>
                    <a:lnTo>
                      <a:pt x="1274" y="288"/>
                    </a:lnTo>
                    <a:lnTo>
                      <a:pt x="1274" y="290"/>
                    </a:lnTo>
                    <a:lnTo>
                      <a:pt x="1274" y="290"/>
                    </a:lnTo>
                    <a:lnTo>
                      <a:pt x="1274" y="291"/>
                    </a:lnTo>
                    <a:lnTo>
                      <a:pt x="1274" y="291"/>
                    </a:lnTo>
                    <a:lnTo>
                      <a:pt x="1275" y="291"/>
                    </a:lnTo>
                    <a:lnTo>
                      <a:pt x="1275" y="293"/>
                    </a:lnTo>
                    <a:lnTo>
                      <a:pt x="1277" y="293"/>
                    </a:lnTo>
                    <a:lnTo>
                      <a:pt x="1277" y="295"/>
                    </a:lnTo>
                    <a:lnTo>
                      <a:pt x="1277" y="295"/>
                    </a:lnTo>
                    <a:lnTo>
                      <a:pt x="1279" y="295"/>
                    </a:lnTo>
                    <a:lnTo>
                      <a:pt x="1279" y="297"/>
                    </a:lnTo>
                    <a:lnTo>
                      <a:pt x="1281" y="297"/>
                    </a:lnTo>
                    <a:lnTo>
                      <a:pt x="1281" y="297"/>
                    </a:lnTo>
                    <a:lnTo>
                      <a:pt x="1281" y="299"/>
                    </a:lnTo>
                    <a:lnTo>
                      <a:pt x="1281" y="299"/>
                    </a:lnTo>
                    <a:lnTo>
                      <a:pt x="1281" y="299"/>
                    </a:lnTo>
                    <a:lnTo>
                      <a:pt x="1281" y="300"/>
                    </a:lnTo>
                    <a:lnTo>
                      <a:pt x="1281" y="300"/>
                    </a:lnTo>
                    <a:lnTo>
                      <a:pt x="1283" y="300"/>
                    </a:lnTo>
                    <a:lnTo>
                      <a:pt x="1283" y="300"/>
                    </a:lnTo>
                    <a:lnTo>
                      <a:pt x="1283" y="302"/>
                    </a:lnTo>
                    <a:lnTo>
                      <a:pt x="1283" y="302"/>
                    </a:lnTo>
                    <a:lnTo>
                      <a:pt x="1283" y="302"/>
                    </a:lnTo>
                    <a:lnTo>
                      <a:pt x="1285" y="304"/>
                    </a:lnTo>
                    <a:lnTo>
                      <a:pt x="1285" y="304"/>
                    </a:lnTo>
                    <a:lnTo>
                      <a:pt x="1285" y="306"/>
                    </a:lnTo>
                    <a:lnTo>
                      <a:pt x="1285" y="306"/>
                    </a:lnTo>
                    <a:lnTo>
                      <a:pt x="1285" y="306"/>
                    </a:lnTo>
                    <a:lnTo>
                      <a:pt x="1285" y="308"/>
                    </a:lnTo>
                    <a:lnTo>
                      <a:pt x="1285" y="308"/>
                    </a:lnTo>
                    <a:lnTo>
                      <a:pt x="1285" y="310"/>
                    </a:lnTo>
                    <a:lnTo>
                      <a:pt x="1285" y="310"/>
                    </a:lnTo>
                    <a:lnTo>
                      <a:pt x="1285" y="311"/>
                    </a:lnTo>
                    <a:lnTo>
                      <a:pt x="1285" y="311"/>
                    </a:lnTo>
                    <a:lnTo>
                      <a:pt x="1285" y="311"/>
                    </a:lnTo>
                    <a:lnTo>
                      <a:pt x="1285" y="311"/>
                    </a:lnTo>
                    <a:lnTo>
                      <a:pt x="1286" y="311"/>
                    </a:lnTo>
                    <a:lnTo>
                      <a:pt x="1286" y="313"/>
                    </a:lnTo>
                    <a:lnTo>
                      <a:pt x="1288" y="315"/>
                    </a:lnTo>
                    <a:lnTo>
                      <a:pt x="1288" y="315"/>
                    </a:lnTo>
                    <a:lnTo>
                      <a:pt x="1290" y="315"/>
                    </a:lnTo>
                    <a:lnTo>
                      <a:pt x="1290" y="315"/>
                    </a:lnTo>
                    <a:lnTo>
                      <a:pt x="1290" y="315"/>
                    </a:lnTo>
                    <a:lnTo>
                      <a:pt x="1290" y="315"/>
                    </a:lnTo>
                    <a:lnTo>
                      <a:pt x="1290" y="317"/>
                    </a:lnTo>
                    <a:lnTo>
                      <a:pt x="1290" y="317"/>
                    </a:lnTo>
                    <a:lnTo>
                      <a:pt x="1290" y="317"/>
                    </a:lnTo>
                    <a:lnTo>
                      <a:pt x="1290" y="319"/>
                    </a:lnTo>
                    <a:lnTo>
                      <a:pt x="1290" y="319"/>
                    </a:lnTo>
                    <a:lnTo>
                      <a:pt x="1290" y="319"/>
                    </a:lnTo>
                    <a:lnTo>
                      <a:pt x="1290" y="320"/>
                    </a:lnTo>
                    <a:lnTo>
                      <a:pt x="1290" y="320"/>
                    </a:lnTo>
                    <a:lnTo>
                      <a:pt x="1290" y="320"/>
                    </a:lnTo>
                    <a:lnTo>
                      <a:pt x="1290" y="320"/>
                    </a:lnTo>
                    <a:lnTo>
                      <a:pt x="1292" y="322"/>
                    </a:lnTo>
                    <a:lnTo>
                      <a:pt x="1292" y="322"/>
                    </a:lnTo>
                    <a:lnTo>
                      <a:pt x="1292" y="322"/>
                    </a:lnTo>
                    <a:lnTo>
                      <a:pt x="1292" y="324"/>
                    </a:lnTo>
                    <a:lnTo>
                      <a:pt x="1292" y="324"/>
                    </a:lnTo>
                    <a:lnTo>
                      <a:pt x="1292" y="324"/>
                    </a:lnTo>
                    <a:lnTo>
                      <a:pt x="1292" y="326"/>
                    </a:lnTo>
                    <a:lnTo>
                      <a:pt x="1292" y="326"/>
                    </a:lnTo>
                    <a:lnTo>
                      <a:pt x="1292" y="326"/>
                    </a:lnTo>
                    <a:lnTo>
                      <a:pt x="1292" y="328"/>
                    </a:lnTo>
                    <a:lnTo>
                      <a:pt x="1290" y="328"/>
                    </a:lnTo>
                    <a:lnTo>
                      <a:pt x="1290" y="328"/>
                    </a:lnTo>
                    <a:lnTo>
                      <a:pt x="1290" y="329"/>
                    </a:lnTo>
                    <a:lnTo>
                      <a:pt x="1290" y="329"/>
                    </a:lnTo>
                    <a:lnTo>
                      <a:pt x="1290" y="329"/>
                    </a:lnTo>
                    <a:lnTo>
                      <a:pt x="1292" y="331"/>
                    </a:lnTo>
                    <a:lnTo>
                      <a:pt x="1294" y="331"/>
                    </a:lnTo>
                    <a:lnTo>
                      <a:pt x="1294" y="333"/>
                    </a:lnTo>
                    <a:lnTo>
                      <a:pt x="1294" y="333"/>
                    </a:lnTo>
                    <a:lnTo>
                      <a:pt x="1294" y="333"/>
                    </a:lnTo>
                    <a:lnTo>
                      <a:pt x="1294" y="335"/>
                    </a:lnTo>
                    <a:lnTo>
                      <a:pt x="1294" y="337"/>
                    </a:lnTo>
                    <a:lnTo>
                      <a:pt x="1294" y="337"/>
                    </a:lnTo>
                    <a:lnTo>
                      <a:pt x="1295" y="337"/>
                    </a:lnTo>
                    <a:lnTo>
                      <a:pt x="1295" y="338"/>
                    </a:lnTo>
                    <a:lnTo>
                      <a:pt x="1295" y="338"/>
                    </a:lnTo>
                    <a:lnTo>
                      <a:pt x="1295" y="340"/>
                    </a:lnTo>
                    <a:lnTo>
                      <a:pt x="1295" y="340"/>
                    </a:lnTo>
                    <a:lnTo>
                      <a:pt x="1295" y="340"/>
                    </a:lnTo>
                    <a:lnTo>
                      <a:pt x="1295" y="342"/>
                    </a:lnTo>
                    <a:lnTo>
                      <a:pt x="1295" y="342"/>
                    </a:lnTo>
                    <a:lnTo>
                      <a:pt x="1295" y="342"/>
                    </a:lnTo>
                    <a:lnTo>
                      <a:pt x="1294" y="342"/>
                    </a:lnTo>
                    <a:lnTo>
                      <a:pt x="1294" y="342"/>
                    </a:lnTo>
                    <a:lnTo>
                      <a:pt x="1294" y="344"/>
                    </a:lnTo>
                    <a:lnTo>
                      <a:pt x="1294" y="344"/>
                    </a:lnTo>
                    <a:lnTo>
                      <a:pt x="1294" y="346"/>
                    </a:lnTo>
                    <a:lnTo>
                      <a:pt x="1294" y="346"/>
                    </a:lnTo>
                    <a:lnTo>
                      <a:pt x="1294" y="346"/>
                    </a:lnTo>
                    <a:lnTo>
                      <a:pt x="1292" y="348"/>
                    </a:lnTo>
                    <a:lnTo>
                      <a:pt x="1292" y="348"/>
                    </a:lnTo>
                    <a:lnTo>
                      <a:pt x="1290" y="348"/>
                    </a:lnTo>
                    <a:lnTo>
                      <a:pt x="1290" y="349"/>
                    </a:lnTo>
                    <a:lnTo>
                      <a:pt x="1290" y="349"/>
                    </a:lnTo>
                    <a:lnTo>
                      <a:pt x="1286" y="349"/>
                    </a:lnTo>
                    <a:lnTo>
                      <a:pt x="1285" y="349"/>
                    </a:lnTo>
                    <a:lnTo>
                      <a:pt x="1285" y="349"/>
                    </a:lnTo>
                    <a:lnTo>
                      <a:pt x="1283" y="349"/>
                    </a:lnTo>
                    <a:lnTo>
                      <a:pt x="1283" y="349"/>
                    </a:lnTo>
                    <a:lnTo>
                      <a:pt x="1283" y="351"/>
                    </a:lnTo>
                    <a:lnTo>
                      <a:pt x="1283" y="351"/>
                    </a:lnTo>
                    <a:lnTo>
                      <a:pt x="1283" y="351"/>
                    </a:lnTo>
                    <a:lnTo>
                      <a:pt x="1281" y="351"/>
                    </a:lnTo>
                    <a:lnTo>
                      <a:pt x="1281" y="351"/>
                    </a:lnTo>
                    <a:lnTo>
                      <a:pt x="1281" y="353"/>
                    </a:lnTo>
                    <a:lnTo>
                      <a:pt x="1281" y="353"/>
                    </a:lnTo>
                    <a:lnTo>
                      <a:pt x="1281" y="353"/>
                    </a:lnTo>
                    <a:lnTo>
                      <a:pt x="1279" y="355"/>
                    </a:lnTo>
                    <a:lnTo>
                      <a:pt x="1279" y="355"/>
                    </a:lnTo>
                    <a:lnTo>
                      <a:pt x="1279" y="355"/>
                    </a:lnTo>
                    <a:lnTo>
                      <a:pt x="1279" y="355"/>
                    </a:lnTo>
                    <a:lnTo>
                      <a:pt x="1277" y="355"/>
                    </a:lnTo>
                    <a:lnTo>
                      <a:pt x="1277" y="355"/>
                    </a:lnTo>
                    <a:lnTo>
                      <a:pt x="1277" y="357"/>
                    </a:lnTo>
                    <a:lnTo>
                      <a:pt x="1277" y="357"/>
                    </a:lnTo>
                    <a:lnTo>
                      <a:pt x="1277" y="358"/>
                    </a:lnTo>
                    <a:lnTo>
                      <a:pt x="1277" y="358"/>
                    </a:lnTo>
                    <a:lnTo>
                      <a:pt x="1277" y="360"/>
                    </a:lnTo>
                    <a:lnTo>
                      <a:pt x="1275" y="362"/>
                    </a:lnTo>
                    <a:lnTo>
                      <a:pt x="1275" y="362"/>
                    </a:lnTo>
                    <a:lnTo>
                      <a:pt x="1275" y="362"/>
                    </a:lnTo>
                    <a:lnTo>
                      <a:pt x="1275" y="362"/>
                    </a:lnTo>
                    <a:lnTo>
                      <a:pt x="1275" y="364"/>
                    </a:lnTo>
                    <a:lnTo>
                      <a:pt x="1277" y="364"/>
                    </a:lnTo>
                    <a:lnTo>
                      <a:pt x="1277" y="364"/>
                    </a:lnTo>
                    <a:lnTo>
                      <a:pt x="1277" y="366"/>
                    </a:lnTo>
                    <a:lnTo>
                      <a:pt x="1277" y="366"/>
                    </a:lnTo>
                    <a:lnTo>
                      <a:pt x="1279" y="366"/>
                    </a:lnTo>
                    <a:lnTo>
                      <a:pt x="1279" y="366"/>
                    </a:lnTo>
                    <a:lnTo>
                      <a:pt x="1279" y="367"/>
                    </a:lnTo>
                    <a:lnTo>
                      <a:pt x="1279" y="367"/>
                    </a:lnTo>
                    <a:lnTo>
                      <a:pt x="1279" y="367"/>
                    </a:lnTo>
                    <a:lnTo>
                      <a:pt x="1279" y="367"/>
                    </a:lnTo>
                    <a:lnTo>
                      <a:pt x="1279" y="369"/>
                    </a:lnTo>
                    <a:lnTo>
                      <a:pt x="1279" y="369"/>
                    </a:lnTo>
                    <a:lnTo>
                      <a:pt x="1279" y="369"/>
                    </a:lnTo>
                    <a:lnTo>
                      <a:pt x="1281" y="369"/>
                    </a:lnTo>
                    <a:lnTo>
                      <a:pt x="1281" y="369"/>
                    </a:lnTo>
                    <a:lnTo>
                      <a:pt x="1281" y="371"/>
                    </a:lnTo>
                    <a:lnTo>
                      <a:pt x="1281" y="371"/>
                    </a:lnTo>
                    <a:lnTo>
                      <a:pt x="1281" y="371"/>
                    </a:lnTo>
                    <a:lnTo>
                      <a:pt x="1281" y="371"/>
                    </a:lnTo>
                    <a:lnTo>
                      <a:pt x="1281" y="371"/>
                    </a:lnTo>
                    <a:lnTo>
                      <a:pt x="1281" y="373"/>
                    </a:lnTo>
                    <a:lnTo>
                      <a:pt x="1283" y="373"/>
                    </a:lnTo>
                    <a:lnTo>
                      <a:pt x="1283" y="373"/>
                    </a:lnTo>
                    <a:lnTo>
                      <a:pt x="1283" y="373"/>
                    </a:lnTo>
                    <a:lnTo>
                      <a:pt x="1283" y="375"/>
                    </a:lnTo>
                    <a:lnTo>
                      <a:pt x="1283" y="375"/>
                    </a:lnTo>
                    <a:lnTo>
                      <a:pt x="1283" y="375"/>
                    </a:lnTo>
                    <a:lnTo>
                      <a:pt x="1283" y="375"/>
                    </a:lnTo>
                    <a:lnTo>
                      <a:pt x="1285" y="375"/>
                    </a:lnTo>
                    <a:lnTo>
                      <a:pt x="1285" y="376"/>
                    </a:lnTo>
                    <a:lnTo>
                      <a:pt x="1288" y="376"/>
                    </a:lnTo>
                    <a:lnTo>
                      <a:pt x="1290" y="378"/>
                    </a:lnTo>
                    <a:lnTo>
                      <a:pt x="1290" y="378"/>
                    </a:lnTo>
                    <a:lnTo>
                      <a:pt x="1290" y="378"/>
                    </a:lnTo>
                    <a:lnTo>
                      <a:pt x="1290" y="378"/>
                    </a:lnTo>
                    <a:lnTo>
                      <a:pt x="1292" y="380"/>
                    </a:lnTo>
                    <a:lnTo>
                      <a:pt x="1292" y="380"/>
                    </a:lnTo>
                    <a:lnTo>
                      <a:pt x="1294" y="380"/>
                    </a:lnTo>
                    <a:lnTo>
                      <a:pt x="1294" y="380"/>
                    </a:lnTo>
                    <a:lnTo>
                      <a:pt x="1294" y="380"/>
                    </a:lnTo>
                    <a:lnTo>
                      <a:pt x="1294" y="380"/>
                    </a:lnTo>
                    <a:lnTo>
                      <a:pt x="1295" y="382"/>
                    </a:lnTo>
                    <a:lnTo>
                      <a:pt x="1295" y="382"/>
                    </a:lnTo>
                    <a:lnTo>
                      <a:pt x="1297" y="382"/>
                    </a:lnTo>
                    <a:lnTo>
                      <a:pt x="1297" y="382"/>
                    </a:lnTo>
                    <a:lnTo>
                      <a:pt x="1299" y="384"/>
                    </a:lnTo>
                    <a:lnTo>
                      <a:pt x="1301" y="384"/>
                    </a:lnTo>
                    <a:lnTo>
                      <a:pt x="1301" y="384"/>
                    </a:lnTo>
                    <a:lnTo>
                      <a:pt x="1303" y="384"/>
                    </a:lnTo>
                    <a:lnTo>
                      <a:pt x="1303" y="384"/>
                    </a:lnTo>
                    <a:lnTo>
                      <a:pt x="1303" y="384"/>
                    </a:lnTo>
                    <a:lnTo>
                      <a:pt x="1303" y="385"/>
                    </a:lnTo>
                    <a:lnTo>
                      <a:pt x="1303" y="385"/>
                    </a:lnTo>
                    <a:lnTo>
                      <a:pt x="1304" y="385"/>
                    </a:lnTo>
                    <a:lnTo>
                      <a:pt x="1306" y="385"/>
                    </a:lnTo>
                    <a:lnTo>
                      <a:pt x="1306" y="385"/>
                    </a:lnTo>
                    <a:lnTo>
                      <a:pt x="1306" y="385"/>
                    </a:lnTo>
                    <a:lnTo>
                      <a:pt x="1306" y="385"/>
                    </a:lnTo>
                    <a:lnTo>
                      <a:pt x="1308" y="385"/>
                    </a:lnTo>
                    <a:lnTo>
                      <a:pt x="1308" y="385"/>
                    </a:lnTo>
                    <a:lnTo>
                      <a:pt x="1308" y="387"/>
                    </a:lnTo>
                    <a:lnTo>
                      <a:pt x="1308" y="387"/>
                    </a:lnTo>
                    <a:lnTo>
                      <a:pt x="1310" y="389"/>
                    </a:lnTo>
                    <a:lnTo>
                      <a:pt x="1312" y="391"/>
                    </a:lnTo>
                    <a:lnTo>
                      <a:pt x="1312" y="391"/>
                    </a:lnTo>
                    <a:lnTo>
                      <a:pt x="1313" y="391"/>
                    </a:lnTo>
                    <a:lnTo>
                      <a:pt x="1313" y="391"/>
                    </a:lnTo>
                    <a:lnTo>
                      <a:pt x="1313" y="393"/>
                    </a:lnTo>
                    <a:lnTo>
                      <a:pt x="1313" y="393"/>
                    </a:lnTo>
                    <a:lnTo>
                      <a:pt x="1313" y="393"/>
                    </a:lnTo>
                    <a:lnTo>
                      <a:pt x="1313" y="395"/>
                    </a:lnTo>
                    <a:lnTo>
                      <a:pt x="1313" y="395"/>
                    </a:lnTo>
                    <a:lnTo>
                      <a:pt x="1313" y="398"/>
                    </a:lnTo>
                    <a:lnTo>
                      <a:pt x="1313" y="398"/>
                    </a:lnTo>
                    <a:lnTo>
                      <a:pt x="1312" y="398"/>
                    </a:lnTo>
                    <a:lnTo>
                      <a:pt x="1312" y="398"/>
                    </a:lnTo>
                    <a:lnTo>
                      <a:pt x="1312" y="400"/>
                    </a:lnTo>
                    <a:lnTo>
                      <a:pt x="1312" y="400"/>
                    </a:lnTo>
                    <a:lnTo>
                      <a:pt x="1312" y="400"/>
                    </a:lnTo>
                    <a:lnTo>
                      <a:pt x="1310" y="400"/>
                    </a:lnTo>
                    <a:lnTo>
                      <a:pt x="1308" y="402"/>
                    </a:lnTo>
                    <a:lnTo>
                      <a:pt x="1308" y="402"/>
                    </a:lnTo>
                    <a:lnTo>
                      <a:pt x="1306" y="402"/>
                    </a:lnTo>
                    <a:lnTo>
                      <a:pt x="1306" y="402"/>
                    </a:lnTo>
                    <a:lnTo>
                      <a:pt x="1306" y="402"/>
                    </a:lnTo>
                    <a:lnTo>
                      <a:pt x="1306" y="404"/>
                    </a:lnTo>
                    <a:lnTo>
                      <a:pt x="1306" y="404"/>
                    </a:lnTo>
                    <a:lnTo>
                      <a:pt x="1306" y="404"/>
                    </a:lnTo>
                    <a:lnTo>
                      <a:pt x="1306" y="404"/>
                    </a:lnTo>
                    <a:lnTo>
                      <a:pt x="1306" y="405"/>
                    </a:lnTo>
                    <a:lnTo>
                      <a:pt x="1306" y="405"/>
                    </a:lnTo>
                    <a:lnTo>
                      <a:pt x="1306" y="405"/>
                    </a:lnTo>
                    <a:lnTo>
                      <a:pt x="1306" y="405"/>
                    </a:lnTo>
                    <a:lnTo>
                      <a:pt x="1306" y="405"/>
                    </a:lnTo>
                    <a:lnTo>
                      <a:pt x="1306" y="405"/>
                    </a:lnTo>
                    <a:lnTo>
                      <a:pt x="1306" y="407"/>
                    </a:lnTo>
                    <a:lnTo>
                      <a:pt x="1306" y="407"/>
                    </a:lnTo>
                    <a:lnTo>
                      <a:pt x="1306" y="407"/>
                    </a:lnTo>
                    <a:lnTo>
                      <a:pt x="1308" y="407"/>
                    </a:lnTo>
                    <a:lnTo>
                      <a:pt x="1308" y="407"/>
                    </a:lnTo>
                    <a:lnTo>
                      <a:pt x="1308" y="407"/>
                    </a:lnTo>
                    <a:lnTo>
                      <a:pt x="1308" y="407"/>
                    </a:lnTo>
                    <a:lnTo>
                      <a:pt x="1308" y="407"/>
                    </a:lnTo>
                    <a:lnTo>
                      <a:pt x="1308" y="407"/>
                    </a:lnTo>
                    <a:lnTo>
                      <a:pt x="1308" y="409"/>
                    </a:lnTo>
                    <a:lnTo>
                      <a:pt x="1308" y="409"/>
                    </a:lnTo>
                    <a:lnTo>
                      <a:pt x="1308" y="409"/>
                    </a:lnTo>
                    <a:lnTo>
                      <a:pt x="1308" y="409"/>
                    </a:lnTo>
                    <a:lnTo>
                      <a:pt x="1308" y="409"/>
                    </a:lnTo>
                    <a:lnTo>
                      <a:pt x="1308" y="409"/>
                    </a:lnTo>
                    <a:lnTo>
                      <a:pt x="1306" y="411"/>
                    </a:lnTo>
                    <a:lnTo>
                      <a:pt x="1306" y="411"/>
                    </a:lnTo>
                    <a:lnTo>
                      <a:pt x="1304" y="411"/>
                    </a:lnTo>
                    <a:lnTo>
                      <a:pt x="1304" y="411"/>
                    </a:lnTo>
                    <a:lnTo>
                      <a:pt x="1304" y="411"/>
                    </a:lnTo>
                    <a:lnTo>
                      <a:pt x="1304" y="413"/>
                    </a:lnTo>
                    <a:lnTo>
                      <a:pt x="1303" y="413"/>
                    </a:lnTo>
                    <a:lnTo>
                      <a:pt x="1303" y="413"/>
                    </a:lnTo>
                    <a:lnTo>
                      <a:pt x="1303" y="413"/>
                    </a:lnTo>
                    <a:lnTo>
                      <a:pt x="1303" y="413"/>
                    </a:lnTo>
                    <a:lnTo>
                      <a:pt x="1303" y="414"/>
                    </a:lnTo>
                    <a:lnTo>
                      <a:pt x="1303" y="414"/>
                    </a:lnTo>
                    <a:lnTo>
                      <a:pt x="1304" y="414"/>
                    </a:lnTo>
                    <a:lnTo>
                      <a:pt x="1304" y="416"/>
                    </a:lnTo>
                    <a:lnTo>
                      <a:pt x="1304" y="416"/>
                    </a:lnTo>
                    <a:lnTo>
                      <a:pt x="1304" y="416"/>
                    </a:lnTo>
                    <a:lnTo>
                      <a:pt x="1304" y="416"/>
                    </a:lnTo>
                    <a:lnTo>
                      <a:pt x="1304" y="416"/>
                    </a:lnTo>
                    <a:lnTo>
                      <a:pt x="1304" y="418"/>
                    </a:lnTo>
                    <a:lnTo>
                      <a:pt x="1304" y="418"/>
                    </a:lnTo>
                    <a:lnTo>
                      <a:pt x="1304" y="418"/>
                    </a:lnTo>
                    <a:lnTo>
                      <a:pt x="1304" y="418"/>
                    </a:lnTo>
                    <a:lnTo>
                      <a:pt x="1304" y="418"/>
                    </a:lnTo>
                    <a:lnTo>
                      <a:pt x="1304" y="418"/>
                    </a:lnTo>
                    <a:lnTo>
                      <a:pt x="1304" y="418"/>
                    </a:lnTo>
                    <a:lnTo>
                      <a:pt x="1306" y="420"/>
                    </a:lnTo>
                    <a:lnTo>
                      <a:pt x="1306" y="420"/>
                    </a:lnTo>
                    <a:lnTo>
                      <a:pt x="1306" y="420"/>
                    </a:lnTo>
                    <a:lnTo>
                      <a:pt x="1306" y="420"/>
                    </a:lnTo>
                    <a:lnTo>
                      <a:pt x="1308" y="422"/>
                    </a:lnTo>
                    <a:lnTo>
                      <a:pt x="1308" y="422"/>
                    </a:lnTo>
                    <a:lnTo>
                      <a:pt x="1308" y="422"/>
                    </a:lnTo>
                    <a:lnTo>
                      <a:pt x="1308" y="422"/>
                    </a:lnTo>
                    <a:lnTo>
                      <a:pt x="1310" y="422"/>
                    </a:lnTo>
                    <a:lnTo>
                      <a:pt x="1310" y="422"/>
                    </a:lnTo>
                    <a:lnTo>
                      <a:pt x="1310" y="422"/>
                    </a:lnTo>
                    <a:lnTo>
                      <a:pt x="1312" y="423"/>
                    </a:lnTo>
                    <a:lnTo>
                      <a:pt x="1312" y="423"/>
                    </a:lnTo>
                    <a:lnTo>
                      <a:pt x="1312" y="423"/>
                    </a:lnTo>
                    <a:lnTo>
                      <a:pt x="1312" y="425"/>
                    </a:lnTo>
                    <a:lnTo>
                      <a:pt x="1310" y="425"/>
                    </a:lnTo>
                    <a:lnTo>
                      <a:pt x="1310" y="425"/>
                    </a:lnTo>
                    <a:lnTo>
                      <a:pt x="1310" y="425"/>
                    </a:lnTo>
                    <a:lnTo>
                      <a:pt x="1308" y="427"/>
                    </a:lnTo>
                    <a:lnTo>
                      <a:pt x="1308" y="427"/>
                    </a:lnTo>
                    <a:lnTo>
                      <a:pt x="1308" y="427"/>
                    </a:lnTo>
                    <a:lnTo>
                      <a:pt x="1306" y="427"/>
                    </a:lnTo>
                    <a:lnTo>
                      <a:pt x="1306" y="427"/>
                    </a:lnTo>
                    <a:lnTo>
                      <a:pt x="1304" y="427"/>
                    </a:lnTo>
                    <a:lnTo>
                      <a:pt x="1304" y="427"/>
                    </a:lnTo>
                    <a:lnTo>
                      <a:pt x="1303" y="429"/>
                    </a:lnTo>
                    <a:lnTo>
                      <a:pt x="1303" y="429"/>
                    </a:lnTo>
                    <a:lnTo>
                      <a:pt x="1303" y="431"/>
                    </a:lnTo>
                    <a:lnTo>
                      <a:pt x="1301" y="431"/>
                    </a:lnTo>
                    <a:lnTo>
                      <a:pt x="1301" y="431"/>
                    </a:lnTo>
                    <a:lnTo>
                      <a:pt x="1301" y="431"/>
                    </a:lnTo>
                    <a:lnTo>
                      <a:pt x="1299" y="431"/>
                    </a:lnTo>
                    <a:lnTo>
                      <a:pt x="1299" y="431"/>
                    </a:lnTo>
                    <a:lnTo>
                      <a:pt x="1297" y="431"/>
                    </a:lnTo>
                    <a:lnTo>
                      <a:pt x="1297" y="431"/>
                    </a:lnTo>
                    <a:lnTo>
                      <a:pt x="1297" y="431"/>
                    </a:lnTo>
                    <a:lnTo>
                      <a:pt x="1295" y="429"/>
                    </a:lnTo>
                    <a:lnTo>
                      <a:pt x="1295" y="429"/>
                    </a:lnTo>
                    <a:lnTo>
                      <a:pt x="1294" y="429"/>
                    </a:lnTo>
                    <a:lnTo>
                      <a:pt x="1294" y="429"/>
                    </a:lnTo>
                    <a:lnTo>
                      <a:pt x="1294" y="429"/>
                    </a:lnTo>
                    <a:lnTo>
                      <a:pt x="1292" y="431"/>
                    </a:lnTo>
                    <a:lnTo>
                      <a:pt x="1292" y="431"/>
                    </a:lnTo>
                    <a:lnTo>
                      <a:pt x="1292" y="431"/>
                    </a:lnTo>
                    <a:lnTo>
                      <a:pt x="1292" y="433"/>
                    </a:lnTo>
                    <a:lnTo>
                      <a:pt x="1292" y="433"/>
                    </a:lnTo>
                    <a:lnTo>
                      <a:pt x="1292" y="434"/>
                    </a:lnTo>
                    <a:lnTo>
                      <a:pt x="1292" y="434"/>
                    </a:lnTo>
                    <a:lnTo>
                      <a:pt x="1292" y="434"/>
                    </a:lnTo>
                    <a:lnTo>
                      <a:pt x="1292" y="436"/>
                    </a:lnTo>
                    <a:lnTo>
                      <a:pt x="1290" y="436"/>
                    </a:lnTo>
                    <a:lnTo>
                      <a:pt x="1288" y="438"/>
                    </a:lnTo>
                    <a:lnTo>
                      <a:pt x="1288" y="438"/>
                    </a:lnTo>
                    <a:lnTo>
                      <a:pt x="1288" y="438"/>
                    </a:lnTo>
                    <a:lnTo>
                      <a:pt x="1286" y="440"/>
                    </a:lnTo>
                    <a:lnTo>
                      <a:pt x="1285" y="440"/>
                    </a:lnTo>
                    <a:lnTo>
                      <a:pt x="1285" y="440"/>
                    </a:lnTo>
                    <a:lnTo>
                      <a:pt x="1285" y="440"/>
                    </a:lnTo>
                    <a:lnTo>
                      <a:pt x="1285" y="442"/>
                    </a:lnTo>
                    <a:lnTo>
                      <a:pt x="1285" y="442"/>
                    </a:lnTo>
                    <a:lnTo>
                      <a:pt x="1285" y="442"/>
                    </a:lnTo>
                    <a:lnTo>
                      <a:pt x="1285" y="443"/>
                    </a:lnTo>
                    <a:lnTo>
                      <a:pt x="1285" y="443"/>
                    </a:lnTo>
                    <a:lnTo>
                      <a:pt x="1285" y="443"/>
                    </a:lnTo>
                    <a:lnTo>
                      <a:pt x="1285" y="445"/>
                    </a:lnTo>
                    <a:lnTo>
                      <a:pt x="1285" y="445"/>
                    </a:lnTo>
                    <a:lnTo>
                      <a:pt x="1285" y="445"/>
                    </a:lnTo>
                    <a:lnTo>
                      <a:pt x="1285" y="447"/>
                    </a:lnTo>
                    <a:lnTo>
                      <a:pt x="1285" y="447"/>
                    </a:lnTo>
                    <a:lnTo>
                      <a:pt x="1285" y="449"/>
                    </a:lnTo>
                    <a:lnTo>
                      <a:pt x="1285" y="449"/>
                    </a:lnTo>
                    <a:lnTo>
                      <a:pt x="1285" y="451"/>
                    </a:lnTo>
                    <a:lnTo>
                      <a:pt x="1285" y="452"/>
                    </a:lnTo>
                    <a:lnTo>
                      <a:pt x="1285" y="452"/>
                    </a:lnTo>
                    <a:lnTo>
                      <a:pt x="1285" y="452"/>
                    </a:lnTo>
                    <a:lnTo>
                      <a:pt x="1285" y="452"/>
                    </a:lnTo>
                    <a:lnTo>
                      <a:pt x="1285" y="452"/>
                    </a:lnTo>
                    <a:lnTo>
                      <a:pt x="1285" y="454"/>
                    </a:lnTo>
                    <a:lnTo>
                      <a:pt x="1285" y="454"/>
                    </a:lnTo>
                    <a:lnTo>
                      <a:pt x="1285" y="456"/>
                    </a:lnTo>
                    <a:lnTo>
                      <a:pt x="1285" y="458"/>
                    </a:lnTo>
                    <a:lnTo>
                      <a:pt x="1285" y="458"/>
                    </a:lnTo>
                    <a:lnTo>
                      <a:pt x="1285" y="460"/>
                    </a:lnTo>
                    <a:lnTo>
                      <a:pt x="1285" y="460"/>
                    </a:lnTo>
                    <a:lnTo>
                      <a:pt x="1285" y="460"/>
                    </a:lnTo>
                    <a:lnTo>
                      <a:pt x="1285" y="461"/>
                    </a:lnTo>
                    <a:lnTo>
                      <a:pt x="1283" y="463"/>
                    </a:lnTo>
                    <a:lnTo>
                      <a:pt x="1283" y="463"/>
                    </a:lnTo>
                    <a:lnTo>
                      <a:pt x="1283" y="465"/>
                    </a:lnTo>
                    <a:lnTo>
                      <a:pt x="1281" y="465"/>
                    </a:lnTo>
                    <a:lnTo>
                      <a:pt x="1281" y="465"/>
                    </a:lnTo>
                    <a:lnTo>
                      <a:pt x="1281" y="465"/>
                    </a:lnTo>
                    <a:lnTo>
                      <a:pt x="1281" y="467"/>
                    </a:lnTo>
                    <a:lnTo>
                      <a:pt x="1279" y="467"/>
                    </a:lnTo>
                    <a:lnTo>
                      <a:pt x="1279" y="469"/>
                    </a:lnTo>
                    <a:lnTo>
                      <a:pt x="1279" y="469"/>
                    </a:lnTo>
                    <a:lnTo>
                      <a:pt x="1279" y="469"/>
                    </a:lnTo>
                    <a:lnTo>
                      <a:pt x="1279" y="469"/>
                    </a:lnTo>
                    <a:lnTo>
                      <a:pt x="1279" y="471"/>
                    </a:lnTo>
                    <a:lnTo>
                      <a:pt x="1279" y="471"/>
                    </a:lnTo>
                    <a:lnTo>
                      <a:pt x="1279" y="471"/>
                    </a:lnTo>
                    <a:lnTo>
                      <a:pt x="1279" y="472"/>
                    </a:lnTo>
                    <a:lnTo>
                      <a:pt x="1279" y="472"/>
                    </a:lnTo>
                    <a:lnTo>
                      <a:pt x="1279" y="472"/>
                    </a:lnTo>
                    <a:lnTo>
                      <a:pt x="1279" y="474"/>
                    </a:lnTo>
                    <a:lnTo>
                      <a:pt x="1279" y="474"/>
                    </a:lnTo>
                    <a:lnTo>
                      <a:pt x="1279" y="474"/>
                    </a:lnTo>
                    <a:lnTo>
                      <a:pt x="1277" y="476"/>
                    </a:lnTo>
                    <a:lnTo>
                      <a:pt x="1277" y="476"/>
                    </a:lnTo>
                    <a:lnTo>
                      <a:pt x="1277" y="478"/>
                    </a:lnTo>
                    <a:lnTo>
                      <a:pt x="1277" y="478"/>
                    </a:lnTo>
                    <a:lnTo>
                      <a:pt x="1277" y="478"/>
                    </a:lnTo>
                    <a:lnTo>
                      <a:pt x="1277" y="480"/>
                    </a:lnTo>
                    <a:lnTo>
                      <a:pt x="1277" y="480"/>
                    </a:lnTo>
                    <a:lnTo>
                      <a:pt x="1277" y="480"/>
                    </a:lnTo>
                    <a:lnTo>
                      <a:pt x="1275" y="483"/>
                    </a:lnTo>
                    <a:lnTo>
                      <a:pt x="1275" y="483"/>
                    </a:lnTo>
                    <a:lnTo>
                      <a:pt x="1275" y="483"/>
                    </a:lnTo>
                    <a:lnTo>
                      <a:pt x="1275" y="483"/>
                    </a:lnTo>
                    <a:lnTo>
                      <a:pt x="1275" y="483"/>
                    </a:lnTo>
                    <a:lnTo>
                      <a:pt x="1277" y="483"/>
                    </a:lnTo>
                    <a:lnTo>
                      <a:pt x="1277" y="485"/>
                    </a:lnTo>
                    <a:lnTo>
                      <a:pt x="1277" y="487"/>
                    </a:lnTo>
                    <a:lnTo>
                      <a:pt x="1277" y="487"/>
                    </a:lnTo>
                    <a:lnTo>
                      <a:pt x="1277" y="489"/>
                    </a:lnTo>
                    <a:lnTo>
                      <a:pt x="1277" y="489"/>
                    </a:lnTo>
                    <a:lnTo>
                      <a:pt x="1277" y="489"/>
                    </a:lnTo>
                    <a:lnTo>
                      <a:pt x="1277" y="489"/>
                    </a:lnTo>
                    <a:lnTo>
                      <a:pt x="1277" y="489"/>
                    </a:lnTo>
                    <a:lnTo>
                      <a:pt x="1277" y="492"/>
                    </a:lnTo>
                    <a:lnTo>
                      <a:pt x="1277" y="492"/>
                    </a:lnTo>
                    <a:lnTo>
                      <a:pt x="1277" y="492"/>
                    </a:lnTo>
                    <a:lnTo>
                      <a:pt x="1275" y="494"/>
                    </a:lnTo>
                    <a:lnTo>
                      <a:pt x="1275" y="494"/>
                    </a:lnTo>
                    <a:lnTo>
                      <a:pt x="1275" y="494"/>
                    </a:lnTo>
                    <a:lnTo>
                      <a:pt x="1275" y="494"/>
                    </a:lnTo>
                    <a:lnTo>
                      <a:pt x="1275" y="496"/>
                    </a:lnTo>
                    <a:lnTo>
                      <a:pt x="1275" y="496"/>
                    </a:lnTo>
                    <a:lnTo>
                      <a:pt x="1275" y="496"/>
                    </a:lnTo>
                    <a:lnTo>
                      <a:pt x="1275" y="496"/>
                    </a:lnTo>
                    <a:lnTo>
                      <a:pt x="1275" y="498"/>
                    </a:lnTo>
                    <a:lnTo>
                      <a:pt x="1275" y="499"/>
                    </a:lnTo>
                    <a:lnTo>
                      <a:pt x="1275" y="499"/>
                    </a:lnTo>
                    <a:lnTo>
                      <a:pt x="1275" y="501"/>
                    </a:lnTo>
                    <a:lnTo>
                      <a:pt x="1275" y="501"/>
                    </a:lnTo>
                    <a:lnTo>
                      <a:pt x="1275" y="501"/>
                    </a:lnTo>
                    <a:lnTo>
                      <a:pt x="1277" y="501"/>
                    </a:lnTo>
                    <a:lnTo>
                      <a:pt x="1277" y="503"/>
                    </a:lnTo>
                    <a:lnTo>
                      <a:pt x="1277" y="503"/>
                    </a:lnTo>
                    <a:lnTo>
                      <a:pt x="1277" y="503"/>
                    </a:lnTo>
                    <a:lnTo>
                      <a:pt x="1277" y="503"/>
                    </a:lnTo>
                    <a:lnTo>
                      <a:pt x="1277" y="505"/>
                    </a:lnTo>
                    <a:lnTo>
                      <a:pt x="1279" y="505"/>
                    </a:lnTo>
                    <a:lnTo>
                      <a:pt x="1279" y="505"/>
                    </a:lnTo>
                    <a:lnTo>
                      <a:pt x="1279" y="507"/>
                    </a:lnTo>
                    <a:lnTo>
                      <a:pt x="1281" y="507"/>
                    </a:lnTo>
                    <a:lnTo>
                      <a:pt x="1281" y="507"/>
                    </a:lnTo>
                    <a:lnTo>
                      <a:pt x="1281" y="507"/>
                    </a:lnTo>
                    <a:lnTo>
                      <a:pt x="1283" y="509"/>
                    </a:lnTo>
                    <a:lnTo>
                      <a:pt x="1283" y="509"/>
                    </a:lnTo>
                    <a:lnTo>
                      <a:pt x="1285" y="509"/>
                    </a:lnTo>
                    <a:lnTo>
                      <a:pt x="1285" y="509"/>
                    </a:lnTo>
                    <a:lnTo>
                      <a:pt x="1285" y="509"/>
                    </a:lnTo>
                    <a:lnTo>
                      <a:pt x="1285" y="509"/>
                    </a:lnTo>
                    <a:lnTo>
                      <a:pt x="1285" y="509"/>
                    </a:lnTo>
                    <a:lnTo>
                      <a:pt x="1283" y="509"/>
                    </a:lnTo>
                    <a:lnTo>
                      <a:pt x="1283" y="510"/>
                    </a:lnTo>
                    <a:lnTo>
                      <a:pt x="1281" y="510"/>
                    </a:lnTo>
                    <a:lnTo>
                      <a:pt x="1281" y="510"/>
                    </a:lnTo>
                    <a:lnTo>
                      <a:pt x="1279" y="510"/>
                    </a:lnTo>
                    <a:lnTo>
                      <a:pt x="1279" y="512"/>
                    </a:lnTo>
                    <a:lnTo>
                      <a:pt x="1279" y="512"/>
                    </a:lnTo>
                    <a:lnTo>
                      <a:pt x="1277" y="512"/>
                    </a:lnTo>
                    <a:lnTo>
                      <a:pt x="1277" y="512"/>
                    </a:lnTo>
                    <a:lnTo>
                      <a:pt x="1277" y="512"/>
                    </a:lnTo>
                    <a:lnTo>
                      <a:pt x="1277" y="512"/>
                    </a:lnTo>
                    <a:lnTo>
                      <a:pt x="1277" y="512"/>
                    </a:lnTo>
                    <a:lnTo>
                      <a:pt x="1277" y="512"/>
                    </a:lnTo>
                    <a:lnTo>
                      <a:pt x="1275" y="512"/>
                    </a:lnTo>
                    <a:lnTo>
                      <a:pt x="1275" y="512"/>
                    </a:lnTo>
                    <a:lnTo>
                      <a:pt x="1275" y="512"/>
                    </a:lnTo>
                    <a:lnTo>
                      <a:pt x="1275" y="512"/>
                    </a:lnTo>
                    <a:lnTo>
                      <a:pt x="1275" y="514"/>
                    </a:lnTo>
                    <a:lnTo>
                      <a:pt x="1275" y="514"/>
                    </a:lnTo>
                    <a:lnTo>
                      <a:pt x="1275" y="514"/>
                    </a:lnTo>
                    <a:lnTo>
                      <a:pt x="1275"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2" y="514"/>
                    </a:lnTo>
                    <a:lnTo>
                      <a:pt x="1272" y="514"/>
                    </a:lnTo>
                    <a:lnTo>
                      <a:pt x="1272" y="516"/>
                    </a:lnTo>
                    <a:lnTo>
                      <a:pt x="1272" y="516"/>
                    </a:lnTo>
                    <a:lnTo>
                      <a:pt x="1272" y="516"/>
                    </a:lnTo>
                    <a:lnTo>
                      <a:pt x="1272" y="516"/>
                    </a:lnTo>
                    <a:lnTo>
                      <a:pt x="1272" y="516"/>
                    </a:lnTo>
                    <a:lnTo>
                      <a:pt x="1272" y="516"/>
                    </a:lnTo>
                    <a:lnTo>
                      <a:pt x="1272" y="516"/>
                    </a:lnTo>
                    <a:lnTo>
                      <a:pt x="1272" y="516"/>
                    </a:lnTo>
                    <a:lnTo>
                      <a:pt x="1272" y="516"/>
                    </a:lnTo>
                    <a:lnTo>
                      <a:pt x="1272" y="516"/>
                    </a:lnTo>
                    <a:lnTo>
                      <a:pt x="1272" y="518"/>
                    </a:lnTo>
                    <a:lnTo>
                      <a:pt x="1272" y="518"/>
                    </a:lnTo>
                    <a:lnTo>
                      <a:pt x="1272" y="518"/>
                    </a:lnTo>
                    <a:lnTo>
                      <a:pt x="1272" y="518"/>
                    </a:lnTo>
                    <a:lnTo>
                      <a:pt x="1272" y="518"/>
                    </a:lnTo>
                    <a:lnTo>
                      <a:pt x="1272" y="518"/>
                    </a:lnTo>
                    <a:lnTo>
                      <a:pt x="1272" y="518"/>
                    </a:lnTo>
                    <a:lnTo>
                      <a:pt x="1272" y="518"/>
                    </a:lnTo>
                    <a:lnTo>
                      <a:pt x="1272" y="518"/>
                    </a:lnTo>
                    <a:lnTo>
                      <a:pt x="1270" y="518"/>
                    </a:lnTo>
                    <a:lnTo>
                      <a:pt x="1270" y="519"/>
                    </a:lnTo>
                    <a:lnTo>
                      <a:pt x="1270" y="519"/>
                    </a:lnTo>
                    <a:lnTo>
                      <a:pt x="1270" y="519"/>
                    </a:lnTo>
                    <a:lnTo>
                      <a:pt x="1270" y="519"/>
                    </a:lnTo>
                    <a:lnTo>
                      <a:pt x="1270" y="519"/>
                    </a:lnTo>
                    <a:lnTo>
                      <a:pt x="1270" y="519"/>
                    </a:lnTo>
                    <a:lnTo>
                      <a:pt x="1270" y="519"/>
                    </a:lnTo>
                    <a:lnTo>
                      <a:pt x="1270" y="519"/>
                    </a:lnTo>
                    <a:lnTo>
                      <a:pt x="1270" y="521"/>
                    </a:lnTo>
                    <a:lnTo>
                      <a:pt x="1272" y="523"/>
                    </a:lnTo>
                    <a:lnTo>
                      <a:pt x="1272" y="523"/>
                    </a:lnTo>
                    <a:lnTo>
                      <a:pt x="1272" y="523"/>
                    </a:lnTo>
                    <a:lnTo>
                      <a:pt x="1272" y="523"/>
                    </a:lnTo>
                    <a:lnTo>
                      <a:pt x="1272" y="525"/>
                    </a:lnTo>
                    <a:lnTo>
                      <a:pt x="1274" y="527"/>
                    </a:lnTo>
                    <a:lnTo>
                      <a:pt x="1274" y="527"/>
                    </a:lnTo>
                    <a:lnTo>
                      <a:pt x="1274" y="527"/>
                    </a:lnTo>
                    <a:lnTo>
                      <a:pt x="1274" y="527"/>
                    </a:lnTo>
                    <a:lnTo>
                      <a:pt x="1274" y="527"/>
                    </a:lnTo>
                    <a:lnTo>
                      <a:pt x="1274" y="527"/>
                    </a:lnTo>
                    <a:lnTo>
                      <a:pt x="1272" y="527"/>
                    </a:lnTo>
                    <a:lnTo>
                      <a:pt x="1272" y="528"/>
                    </a:lnTo>
                    <a:lnTo>
                      <a:pt x="1272" y="528"/>
                    </a:lnTo>
                    <a:lnTo>
                      <a:pt x="1272" y="528"/>
                    </a:lnTo>
                    <a:lnTo>
                      <a:pt x="1272" y="528"/>
                    </a:lnTo>
                    <a:lnTo>
                      <a:pt x="1272" y="528"/>
                    </a:lnTo>
                    <a:lnTo>
                      <a:pt x="1274" y="528"/>
                    </a:lnTo>
                    <a:lnTo>
                      <a:pt x="1274" y="530"/>
                    </a:lnTo>
                    <a:lnTo>
                      <a:pt x="1272" y="530"/>
                    </a:lnTo>
                    <a:lnTo>
                      <a:pt x="1272" y="530"/>
                    </a:lnTo>
                    <a:lnTo>
                      <a:pt x="1272" y="530"/>
                    </a:lnTo>
                    <a:lnTo>
                      <a:pt x="1272" y="530"/>
                    </a:lnTo>
                    <a:lnTo>
                      <a:pt x="1272" y="530"/>
                    </a:lnTo>
                    <a:lnTo>
                      <a:pt x="1272" y="532"/>
                    </a:lnTo>
                    <a:lnTo>
                      <a:pt x="1272" y="532"/>
                    </a:lnTo>
                    <a:lnTo>
                      <a:pt x="1272" y="532"/>
                    </a:lnTo>
                    <a:lnTo>
                      <a:pt x="1272" y="532"/>
                    </a:lnTo>
                    <a:lnTo>
                      <a:pt x="1272" y="534"/>
                    </a:lnTo>
                    <a:lnTo>
                      <a:pt x="1274" y="534"/>
                    </a:lnTo>
                    <a:lnTo>
                      <a:pt x="1274" y="534"/>
                    </a:lnTo>
                    <a:lnTo>
                      <a:pt x="1274" y="534"/>
                    </a:lnTo>
                    <a:lnTo>
                      <a:pt x="1274" y="534"/>
                    </a:lnTo>
                    <a:lnTo>
                      <a:pt x="1275" y="534"/>
                    </a:lnTo>
                    <a:lnTo>
                      <a:pt x="1275" y="536"/>
                    </a:lnTo>
                    <a:lnTo>
                      <a:pt x="1275" y="536"/>
                    </a:lnTo>
                    <a:lnTo>
                      <a:pt x="1275" y="536"/>
                    </a:lnTo>
                    <a:lnTo>
                      <a:pt x="1277" y="536"/>
                    </a:lnTo>
                    <a:lnTo>
                      <a:pt x="1277" y="536"/>
                    </a:lnTo>
                    <a:lnTo>
                      <a:pt x="1277" y="536"/>
                    </a:lnTo>
                    <a:lnTo>
                      <a:pt x="1279" y="537"/>
                    </a:lnTo>
                    <a:lnTo>
                      <a:pt x="1279" y="537"/>
                    </a:lnTo>
                    <a:lnTo>
                      <a:pt x="1279" y="537"/>
                    </a:lnTo>
                    <a:lnTo>
                      <a:pt x="1281" y="537"/>
                    </a:lnTo>
                    <a:lnTo>
                      <a:pt x="1281" y="537"/>
                    </a:lnTo>
                    <a:lnTo>
                      <a:pt x="1283" y="537"/>
                    </a:lnTo>
                    <a:lnTo>
                      <a:pt x="1283" y="539"/>
                    </a:lnTo>
                    <a:lnTo>
                      <a:pt x="1283" y="539"/>
                    </a:lnTo>
                    <a:lnTo>
                      <a:pt x="1283" y="539"/>
                    </a:lnTo>
                    <a:lnTo>
                      <a:pt x="1283" y="539"/>
                    </a:lnTo>
                    <a:lnTo>
                      <a:pt x="1283" y="541"/>
                    </a:lnTo>
                    <a:lnTo>
                      <a:pt x="1283" y="541"/>
                    </a:lnTo>
                    <a:lnTo>
                      <a:pt x="1283" y="541"/>
                    </a:lnTo>
                    <a:lnTo>
                      <a:pt x="1283" y="543"/>
                    </a:lnTo>
                    <a:lnTo>
                      <a:pt x="1283" y="543"/>
                    </a:lnTo>
                    <a:lnTo>
                      <a:pt x="1283" y="543"/>
                    </a:lnTo>
                    <a:lnTo>
                      <a:pt x="1283" y="545"/>
                    </a:lnTo>
                    <a:lnTo>
                      <a:pt x="1285" y="545"/>
                    </a:lnTo>
                    <a:lnTo>
                      <a:pt x="1285" y="546"/>
                    </a:lnTo>
                    <a:lnTo>
                      <a:pt x="1285" y="546"/>
                    </a:lnTo>
                    <a:lnTo>
                      <a:pt x="1285" y="546"/>
                    </a:lnTo>
                    <a:lnTo>
                      <a:pt x="1285" y="548"/>
                    </a:lnTo>
                    <a:lnTo>
                      <a:pt x="1285" y="548"/>
                    </a:lnTo>
                    <a:lnTo>
                      <a:pt x="1286" y="548"/>
                    </a:lnTo>
                    <a:lnTo>
                      <a:pt x="1286" y="548"/>
                    </a:lnTo>
                    <a:lnTo>
                      <a:pt x="1286" y="548"/>
                    </a:lnTo>
                    <a:lnTo>
                      <a:pt x="1288" y="550"/>
                    </a:lnTo>
                    <a:lnTo>
                      <a:pt x="1288" y="550"/>
                    </a:lnTo>
                    <a:lnTo>
                      <a:pt x="1288" y="550"/>
                    </a:lnTo>
                    <a:lnTo>
                      <a:pt x="1290" y="550"/>
                    </a:lnTo>
                    <a:lnTo>
                      <a:pt x="1290" y="550"/>
                    </a:lnTo>
                    <a:lnTo>
                      <a:pt x="1290" y="552"/>
                    </a:lnTo>
                    <a:lnTo>
                      <a:pt x="1290" y="552"/>
                    </a:lnTo>
                    <a:lnTo>
                      <a:pt x="1290" y="552"/>
                    </a:lnTo>
                    <a:lnTo>
                      <a:pt x="1290" y="554"/>
                    </a:lnTo>
                    <a:lnTo>
                      <a:pt x="1290" y="554"/>
                    </a:lnTo>
                    <a:lnTo>
                      <a:pt x="1290" y="554"/>
                    </a:lnTo>
                    <a:lnTo>
                      <a:pt x="1290" y="554"/>
                    </a:lnTo>
                    <a:lnTo>
                      <a:pt x="1290" y="554"/>
                    </a:lnTo>
                    <a:lnTo>
                      <a:pt x="1290" y="556"/>
                    </a:lnTo>
                    <a:lnTo>
                      <a:pt x="1290" y="556"/>
                    </a:lnTo>
                    <a:lnTo>
                      <a:pt x="1290" y="556"/>
                    </a:lnTo>
                    <a:lnTo>
                      <a:pt x="1290" y="556"/>
                    </a:lnTo>
                    <a:lnTo>
                      <a:pt x="1290" y="557"/>
                    </a:lnTo>
                    <a:lnTo>
                      <a:pt x="1290" y="557"/>
                    </a:lnTo>
                    <a:lnTo>
                      <a:pt x="1290" y="557"/>
                    </a:lnTo>
                    <a:lnTo>
                      <a:pt x="1290" y="557"/>
                    </a:lnTo>
                    <a:lnTo>
                      <a:pt x="1290" y="557"/>
                    </a:lnTo>
                    <a:lnTo>
                      <a:pt x="1290" y="557"/>
                    </a:lnTo>
                    <a:lnTo>
                      <a:pt x="1290" y="559"/>
                    </a:lnTo>
                    <a:lnTo>
                      <a:pt x="1290" y="559"/>
                    </a:lnTo>
                    <a:lnTo>
                      <a:pt x="1290" y="561"/>
                    </a:lnTo>
                    <a:lnTo>
                      <a:pt x="1288" y="561"/>
                    </a:lnTo>
                    <a:lnTo>
                      <a:pt x="1288" y="561"/>
                    </a:lnTo>
                    <a:lnTo>
                      <a:pt x="1288" y="561"/>
                    </a:lnTo>
                    <a:lnTo>
                      <a:pt x="1288" y="563"/>
                    </a:lnTo>
                    <a:lnTo>
                      <a:pt x="1288" y="563"/>
                    </a:lnTo>
                    <a:lnTo>
                      <a:pt x="1288" y="563"/>
                    </a:lnTo>
                    <a:lnTo>
                      <a:pt x="1288" y="563"/>
                    </a:lnTo>
                    <a:lnTo>
                      <a:pt x="1288" y="563"/>
                    </a:lnTo>
                    <a:lnTo>
                      <a:pt x="1288" y="566"/>
                    </a:lnTo>
                    <a:lnTo>
                      <a:pt x="1288" y="566"/>
                    </a:lnTo>
                    <a:lnTo>
                      <a:pt x="1288" y="566"/>
                    </a:lnTo>
                    <a:lnTo>
                      <a:pt x="1288" y="566"/>
                    </a:lnTo>
                    <a:lnTo>
                      <a:pt x="1288" y="568"/>
                    </a:lnTo>
                    <a:lnTo>
                      <a:pt x="1288" y="568"/>
                    </a:lnTo>
                    <a:lnTo>
                      <a:pt x="1288" y="568"/>
                    </a:lnTo>
                    <a:lnTo>
                      <a:pt x="1288" y="568"/>
                    </a:lnTo>
                    <a:lnTo>
                      <a:pt x="1288" y="568"/>
                    </a:lnTo>
                    <a:lnTo>
                      <a:pt x="1290" y="568"/>
                    </a:lnTo>
                    <a:lnTo>
                      <a:pt x="1290" y="570"/>
                    </a:lnTo>
                    <a:lnTo>
                      <a:pt x="1290" y="570"/>
                    </a:lnTo>
                    <a:lnTo>
                      <a:pt x="1290" y="570"/>
                    </a:lnTo>
                    <a:lnTo>
                      <a:pt x="1290" y="570"/>
                    </a:lnTo>
                    <a:lnTo>
                      <a:pt x="1290" y="570"/>
                    </a:lnTo>
                    <a:lnTo>
                      <a:pt x="1290" y="572"/>
                    </a:lnTo>
                    <a:lnTo>
                      <a:pt x="1292" y="572"/>
                    </a:lnTo>
                    <a:lnTo>
                      <a:pt x="1292" y="572"/>
                    </a:lnTo>
                    <a:lnTo>
                      <a:pt x="1292" y="572"/>
                    </a:lnTo>
                    <a:lnTo>
                      <a:pt x="1292" y="574"/>
                    </a:lnTo>
                    <a:lnTo>
                      <a:pt x="1292" y="574"/>
                    </a:lnTo>
                    <a:lnTo>
                      <a:pt x="1292" y="574"/>
                    </a:lnTo>
                    <a:lnTo>
                      <a:pt x="1292" y="574"/>
                    </a:lnTo>
                    <a:lnTo>
                      <a:pt x="1292" y="574"/>
                    </a:lnTo>
                    <a:lnTo>
                      <a:pt x="1294" y="574"/>
                    </a:lnTo>
                    <a:lnTo>
                      <a:pt x="1294" y="574"/>
                    </a:lnTo>
                    <a:lnTo>
                      <a:pt x="1294" y="575"/>
                    </a:lnTo>
                    <a:lnTo>
                      <a:pt x="1294" y="575"/>
                    </a:lnTo>
                    <a:lnTo>
                      <a:pt x="1294" y="575"/>
                    </a:lnTo>
                    <a:lnTo>
                      <a:pt x="1294" y="577"/>
                    </a:lnTo>
                    <a:lnTo>
                      <a:pt x="1294" y="577"/>
                    </a:lnTo>
                    <a:lnTo>
                      <a:pt x="1294" y="577"/>
                    </a:lnTo>
                    <a:lnTo>
                      <a:pt x="1294" y="579"/>
                    </a:lnTo>
                    <a:lnTo>
                      <a:pt x="1294" y="579"/>
                    </a:lnTo>
                    <a:lnTo>
                      <a:pt x="1294" y="579"/>
                    </a:lnTo>
                    <a:lnTo>
                      <a:pt x="1295" y="579"/>
                    </a:lnTo>
                    <a:lnTo>
                      <a:pt x="1295" y="581"/>
                    </a:lnTo>
                    <a:lnTo>
                      <a:pt x="1295" y="581"/>
                    </a:lnTo>
                    <a:lnTo>
                      <a:pt x="1295" y="581"/>
                    </a:lnTo>
                    <a:lnTo>
                      <a:pt x="1294" y="581"/>
                    </a:lnTo>
                    <a:lnTo>
                      <a:pt x="1294" y="583"/>
                    </a:lnTo>
                    <a:lnTo>
                      <a:pt x="1294" y="583"/>
                    </a:lnTo>
                    <a:lnTo>
                      <a:pt x="1294" y="583"/>
                    </a:lnTo>
                    <a:lnTo>
                      <a:pt x="1294" y="583"/>
                    </a:lnTo>
                    <a:lnTo>
                      <a:pt x="1294" y="584"/>
                    </a:lnTo>
                    <a:lnTo>
                      <a:pt x="1294" y="584"/>
                    </a:lnTo>
                    <a:lnTo>
                      <a:pt x="1292" y="584"/>
                    </a:lnTo>
                    <a:lnTo>
                      <a:pt x="1292" y="584"/>
                    </a:lnTo>
                    <a:lnTo>
                      <a:pt x="1292" y="584"/>
                    </a:lnTo>
                    <a:lnTo>
                      <a:pt x="1292" y="586"/>
                    </a:lnTo>
                    <a:lnTo>
                      <a:pt x="1292" y="586"/>
                    </a:lnTo>
                    <a:lnTo>
                      <a:pt x="1292" y="586"/>
                    </a:lnTo>
                    <a:lnTo>
                      <a:pt x="1292" y="588"/>
                    </a:lnTo>
                    <a:lnTo>
                      <a:pt x="1294" y="588"/>
                    </a:lnTo>
                    <a:lnTo>
                      <a:pt x="1294" y="588"/>
                    </a:lnTo>
                    <a:lnTo>
                      <a:pt x="1294" y="588"/>
                    </a:lnTo>
                    <a:lnTo>
                      <a:pt x="1295" y="588"/>
                    </a:lnTo>
                    <a:lnTo>
                      <a:pt x="1295" y="588"/>
                    </a:lnTo>
                    <a:lnTo>
                      <a:pt x="1295" y="588"/>
                    </a:lnTo>
                    <a:lnTo>
                      <a:pt x="1297" y="588"/>
                    </a:lnTo>
                    <a:lnTo>
                      <a:pt x="1299" y="590"/>
                    </a:lnTo>
                    <a:lnTo>
                      <a:pt x="1301" y="590"/>
                    </a:lnTo>
                    <a:lnTo>
                      <a:pt x="1301" y="590"/>
                    </a:lnTo>
                    <a:lnTo>
                      <a:pt x="1301" y="590"/>
                    </a:lnTo>
                    <a:lnTo>
                      <a:pt x="1301" y="590"/>
                    </a:lnTo>
                    <a:lnTo>
                      <a:pt x="1303" y="590"/>
                    </a:lnTo>
                    <a:lnTo>
                      <a:pt x="1303" y="590"/>
                    </a:lnTo>
                    <a:lnTo>
                      <a:pt x="1303" y="590"/>
                    </a:lnTo>
                    <a:lnTo>
                      <a:pt x="1303" y="590"/>
                    </a:lnTo>
                    <a:lnTo>
                      <a:pt x="1304" y="590"/>
                    </a:lnTo>
                    <a:lnTo>
                      <a:pt x="1304" y="590"/>
                    </a:lnTo>
                    <a:lnTo>
                      <a:pt x="1304" y="590"/>
                    </a:lnTo>
                    <a:lnTo>
                      <a:pt x="1306" y="590"/>
                    </a:lnTo>
                    <a:lnTo>
                      <a:pt x="1306" y="590"/>
                    </a:lnTo>
                    <a:lnTo>
                      <a:pt x="1306" y="590"/>
                    </a:lnTo>
                    <a:lnTo>
                      <a:pt x="1306" y="590"/>
                    </a:lnTo>
                    <a:lnTo>
                      <a:pt x="1306" y="590"/>
                    </a:lnTo>
                    <a:lnTo>
                      <a:pt x="1306" y="590"/>
                    </a:lnTo>
                    <a:lnTo>
                      <a:pt x="1306" y="590"/>
                    </a:lnTo>
                    <a:lnTo>
                      <a:pt x="1308" y="590"/>
                    </a:lnTo>
                    <a:lnTo>
                      <a:pt x="1308" y="590"/>
                    </a:lnTo>
                    <a:lnTo>
                      <a:pt x="1306" y="588"/>
                    </a:lnTo>
                    <a:lnTo>
                      <a:pt x="1306" y="588"/>
                    </a:lnTo>
                    <a:lnTo>
                      <a:pt x="1306" y="588"/>
                    </a:lnTo>
                    <a:lnTo>
                      <a:pt x="1306" y="588"/>
                    </a:lnTo>
                    <a:lnTo>
                      <a:pt x="1306" y="588"/>
                    </a:lnTo>
                    <a:lnTo>
                      <a:pt x="1306" y="588"/>
                    </a:lnTo>
                    <a:lnTo>
                      <a:pt x="1304" y="586"/>
                    </a:lnTo>
                    <a:lnTo>
                      <a:pt x="1306" y="586"/>
                    </a:lnTo>
                    <a:lnTo>
                      <a:pt x="1306" y="586"/>
                    </a:lnTo>
                    <a:lnTo>
                      <a:pt x="1306" y="586"/>
                    </a:lnTo>
                    <a:lnTo>
                      <a:pt x="1306" y="586"/>
                    </a:lnTo>
                    <a:lnTo>
                      <a:pt x="1306" y="586"/>
                    </a:lnTo>
                    <a:lnTo>
                      <a:pt x="1306" y="586"/>
                    </a:lnTo>
                    <a:lnTo>
                      <a:pt x="1308" y="584"/>
                    </a:lnTo>
                    <a:lnTo>
                      <a:pt x="1308" y="584"/>
                    </a:lnTo>
                    <a:lnTo>
                      <a:pt x="1310" y="584"/>
                    </a:lnTo>
                    <a:lnTo>
                      <a:pt x="1310" y="584"/>
                    </a:lnTo>
                    <a:lnTo>
                      <a:pt x="1310" y="584"/>
                    </a:lnTo>
                    <a:lnTo>
                      <a:pt x="1312" y="586"/>
                    </a:lnTo>
                    <a:lnTo>
                      <a:pt x="1313" y="586"/>
                    </a:lnTo>
                    <a:lnTo>
                      <a:pt x="1313" y="586"/>
                    </a:lnTo>
                    <a:lnTo>
                      <a:pt x="1315" y="586"/>
                    </a:lnTo>
                    <a:lnTo>
                      <a:pt x="1317" y="586"/>
                    </a:lnTo>
                    <a:lnTo>
                      <a:pt x="1319" y="588"/>
                    </a:lnTo>
                    <a:lnTo>
                      <a:pt x="1321" y="588"/>
                    </a:lnTo>
                    <a:lnTo>
                      <a:pt x="1322" y="590"/>
                    </a:lnTo>
                    <a:lnTo>
                      <a:pt x="1324" y="590"/>
                    </a:lnTo>
                    <a:lnTo>
                      <a:pt x="1326" y="590"/>
                    </a:lnTo>
                    <a:lnTo>
                      <a:pt x="1328" y="592"/>
                    </a:lnTo>
                    <a:lnTo>
                      <a:pt x="1330" y="592"/>
                    </a:lnTo>
                    <a:lnTo>
                      <a:pt x="1330" y="592"/>
                    </a:lnTo>
                    <a:lnTo>
                      <a:pt x="1332" y="592"/>
                    </a:lnTo>
                    <a:lnTo>
                      <a:pt x="1332" y="592"/>
                    </a:lnTo>
                    <a:lnTo>
                      <a:pt x="1332" y="592"/>
                    </a:lnTo>
                    <a:lnTo>
                      <a:pt x="1332" y="592"/>
                    </a:lnTo>
                    <a:lnTo>
                      <a:pt x="1332" y="590"/>
                    </a:lnTo>
                    <a:lnTo>
                      <a:pt x="1332" y="590"/>
                    </a:lnTo>
                    <a:lnTo>
                      <a:pt x="1332" y="588"/>
                    </a:lnTo>
                    <a:lnTo>
                      <a:pt x="1332" y="586"/>
                    </a:lnTo>
                    <a:lnTo>
                      <a:pt x="1330" y="586"/>
                    </a:lnTo>
                    <a:lnTo>
                      <a:pt x="1330" y="586"/>
                    </a:lnTo>
                    <a:lnTo>
                      <a:pt x="1328" y="584"/>
                    </a:lnTo>
                    <a:lnTo>
                      <a:pt x="1328" y="584"/>
                    </a:lnTo>
                    <a:lnTo>
                      <a:pt x="1328" y="584"/>
                    </a:lnTo>
                    <a:lnTo>
                      <a:pt x="1328" y="583"/>
                    </a:lnTo>
                    <a:lnTo>
                      <a:pt x="1326" y="583"/>
                    </a:lnTo>
                    <a:lnTo>
                      <a:pt x="1326" y="583"/>
                    </a:lnTo>
                    <a:lnTo>
                      <a:pt x="1326" y="583"/>
                    </a:lnTo>
                    <a:lnTo>
                      <a:pt x="1326" y="581"/>
                    </a:lnTo>
                    <a:lnTo>
                      <a:pt x="1326" y="581"/>
                    </a:lnTo>
                    <a:lnTo>
                      <a:pt x="1326" y="579"/>
                    </a:lnTo>
                    <a:lnTo>
                      <a:pt x="1326" y="579"/>
                    </a:lnTo>
                    <a:lnTo>
                      <a:pt x="1326" y="577"/>
                    </a:lnTo>
                    <a:lnTo>
                      <a:pt x="1326" y="577"/>
                    </a:lnTo>
                    <a:lnTo>
                      <a:pt x="1326" y="575"/>
                    </a:lnTo>
                    <a:lnTo>
                      <a:pt x="1328" y="575"/>
                    </a:lnTo>
                    <a:lnTo>
                      <a:pt x="1328" y="574"/>
                    </a:lnTo>
                    <a:lnTo>
                      <a:pt x="1330" y="574"/>
                    </a:lnTo>
                    <a:lnTo>
                      <a:pt x="1330" y="574"/>
                    </a:lnTo>
                    <a:lnTo>
                      <a:pt x="1330" y="574"/>
                    </a:lnTo>
                    <a:lnTo>
                      <a:pt x="1332" y="572"/>
                    </a:lnTo>
                    <a:lnTo>
                      <a:pt x="1333" y="572"/>
                    </a:lnTo>
                    <a:lnTo>
                      <a:pt x="1335" y="572"/>
                    </a:lnTo>
                    <a:lnTo>
                      <a:pt x="1335" y="572"/>
                    </a:lnTo>
                    <a:lnTo>
                      <a:pt x="1337" y="572"/>
                    </a:lnTo>
                    <a:lnTo>
                      <a:pt x="1337" y="572"/>
                    </a:lnTo>
                    <a:lnTo>
                      <a:pt x="1337" y="570"/>
                    </a:lnTo>
                    <a:lnTo>
                      <a:pt x="1337" y="570"/>
                    </a:lnTo>
                    <a:lnTo>
                      <a:pt x="1337" y="570"/>
                    </a:lnTo>
                    <a:lnTo>
                      <a:pt x="1337" y="570"/>
                    </a:lnTo>
                    <a:lnTo>
                      <a:pt x="1337" y="568"/>
                    </a:lnTo>
                    <a:lnTo>
                      <a:pt x="1339" y="568"/>
                    </a:lnTo>
                    <a:lnTo>
                      <a:pt x="1339" y="568"/>
                    </a:lnTo>
                    <a:lnTo>
                      <a:pt x="1339" y="568"/>
                    </a:lnTo>
                    <a:lnTo>
                      <a:pt x="1339" y="568"/>
                    </a:lnTo>
                    <a:lnTo>
                      <a:pt x="1339" y="568"/>
                    </a:lnTo>
                    <a:lnTo>
                      <a:pt x="1339" y="566"/>
                    </a:lnTo>
                    <a:lnTo>
                      <a:pt x="1339" y="566"/>
                    </a:lnTo>
                    <a:lnTo>
                      <a:pt x="1339" y="566"/>
                    </a:lnTo>
                    <a:lnTo>
                      <a:pt x="1339" y="565"/>
                    </a:lnTo>
                    <a:lnTo>
                      <a:pt x="1337" y="565"/>
                    </a:lnTo>
                    <a:lnTo>
                      <a:pt x="1337" y="563"/>
                    </a:lnTo>
                    <a:lnTo>
                      <a:pt x="1337" y="563"/>
                    </a:lnTo>
                    <a:lnTo>
                      <a:pt x="1337" y="563"/>
                    </a:lnTo>
                    <a:lnTo>
                      <a:pt x="1335" y="561"/>
                    </a:lnTo>
                    <a:lnTo>
                      <a:pt x="1335" y="561"/>
                    </a:lnTo>
                    <a:lnTo>
                      <a:pt x="1335" y="561"/>
                    </a:lnTo>
                    <a:lnTo>
                      <a:pt x="1335" y="559"/>
                    </a:lnTo>
                    <a:lnTo>
                      <a:pt x="1335" y="559"/>
                    </a:lnTo>
                    <a:lnTo>
                      <a:pt x="1333" y="559"/>
                    </a:lnTo>
                    <a:lnTo>
                      <a:pt x="1333" y="559"/>
                    </a:lnTo>
                    <a:lnTo>
                      <a:pt x="1333" y="559"/>
                    </a:lnTo>
                    <a:lnTo>
                      <a:pt x="1332" y="559"/>
                    </a:lnTo>
                    <a:lnTo>
                      <a:pt x="1332" y="557"/>
                    </a:lnTo>
                    <a:lnTo>
                      <a:pt x="1330" y="557"/>
                    </a:lnTo>
                    <a:lnTo>
                      <a:pt x="1330" y="556"/>
                    </a:lnTo>
                    <a:lnTo>
                      <a:pt x="1330" y="556"/>
                    </a:lnTo>
                    <a:lnTo>
                      <a:pt x="1330" y="556"/>
                    </a:lnTo>
                    <a:lnTo>
                      <a:pt x="1330" y="554"/>
                    </a:lnTo>
                    <a:lnTo>
                      <a:pt x="1330" y="554"/>
                    </a:lnTo>
                    <a:lnTo>
                      <a:pt x="1330" y="554"/>
                    </a:lnTo>
                    <a:lnTo>
                      <a:pt x="1330" y="554"/>
                    </a:lnTo>
                    <a:lnTo>
                      <a:pt x="1330" y="554"/>
                    </a:lnTo>
                    <a:lnTo>
                      <a:pt x="1330" y="552"/>
                    </a:lnTo>
                    <a:lnTo>
                      <a:pt x="1330" y="552"/>
                    </a:lnTo>
                    <a:lnTo>
                      <a:pt x="1330" y="552"/>
                    </a:lnTo>
                    <a:lnTo>
                      <a:pt x="1332" y="552"/>
                    </a:lnTo>
                    <a:lnTo>
                      <a:pt x="1332" y="552"/>
                    </a:lnTo>
                    <a:lnTo>
                      <a:pt x="1332" y="552"/>
                    </a:lnTo>
                    <a:lnTo>
                      <a:pt x="1332" y="552"/>
                    </a:lnTo>
                    <a:lnTo>
                      <a:pt x="1332" y="550"/>
                    </a:lnTo>
                    <a:lnTo>
                      <a:pt x="1332" y="550"/>
                    </a:lnTo>
                    <a:lnTo>
                      <a:pt x="1332" y="550"/>
                    </a:lnTo>
                    <a:lnTo>
                      <a:pt x="1333" y="550"/>
                    </a:lnTo>
                    <a:lnTo>
                      <a:pt x="1333" y="550"/>
                    </a:lnTo>
                    <a:lnTo>
                      <a:pt x="1333" y="550"/>
                    </a:lnTo>
                    <a:lnTo>
                      <a:pt x="1333" y="550"/>
                    </a:lnTo>
                    <a:lnTo>
                      <a:pt x="1335" y="550"/>
                    </a:lnTo>
                    <a:lnTo>
                      <a:pt x="1335" y="550"/>
                    </a:lnTo>
                    <a:lnTo>
                      <a:pt x="1335" y="550"/>
                    </a:lnTo>
                    <a:lnTo>
                      <a:pt x="1335" y="552"/>
                    </a:lnTo>
                    <a:lnTo>
                      <a:pt x="1337" y="552"/>
                    </a:lnTo>
                    <a:lnTo>
                      <a:pt x="1337" y="552"/>
                    </a:lnTo>
                    <a:lnTo>
                      <a:pt x="1339" y="554"/>
                    </a:lnTo>
                    <a:lnTo>
                      <a:pt x="1339" y="554"/>
                    </a:lnTo>
                    <a:lnTo>
                      <a:pt x="1339" y="554"/>
                    </a:lnTo>
                    <a:lnTo>
                      <a:pt x="1341" y="556"/>
                    </a:lnTo>
                    <a:lnTo>
                      <a:pt x="1342" y="556"/>
                    </a:lnTo>
                    <a:lnTo>
                      <a:pt x="1344" y="556"/>
                    </a:lnTo>
                    <a:lnTo>
                      <a:pt x="1344" y="556"/>
                    </a:lnTo>
                    <a:lnTo>
                      <a:pt x="1344" y="557"/>
                    </a:lnTo>
                    <a:lnTo>
                      <a:pt x="1346" y="557"/>
                    </a:lnTo>
                    <a:lnTo>
                      <a:pt x="1346" y="557"/>
                    </a:lnTo>
                    <a:lnTo>
                      <a:pt x="1346" y="557"/>
                    </a:lnTo>
                    <a:lnTo>
                      <a:pt x="1346" y="557"/>
                    </a:lnTo>
                    <a:lnTo>
                      <a:pt x="1348" y="557"/>
                    </a:lnTo>
                    <a:lnTo>
                      <a:pt x="1348" y="556"/>
                    </a:lnTo>
                    <a:lnTo>
                      <a:pt x="1348" y="556"/>
                    </a:lnTo>
                    <a:lnTo>
                      <a:pt x="1348" y="556"/>
                    </a:lnTo>
                    <a:lnTo>
                      <a:pt x="1348" y="556"/>
                    </a:lnTo>
                    <a:lnTo>
                      <a:pt x="1348" y="554"/>
                    </a:lnTo>
                    <a:lnTo>
                      <a:pt x="1348" y="554"/>
                    </a:lnTo>
                    <a:lnTo>
                      <a:pt x="1348" y="552"/>
                    </a:lnTo>
                    <a:lnTo>
                      <a:pt x="1348" y="552"/>
                    </a:lnTo>
                    <a:lnTo>
                      <a:pt x="1348" y="552"/>
                    </a:lnTo>
                    <a:lnTo>
                      <a:pt x="1348" y="552"/>
                    </a:lnTo>
                    <a:lnTo>
                      <a:pt x="1346" y="552"/>
                    </a:lnTo>
                    <a:lnTo>
                      <a:pt x="1346" y="550"/>
                    </a:lnTo>
                    <a:lnTo>
                      <a:pt x="1346" y="548"/>
                    </a:lnTo>
                    <a:lnTo>
                      <a:pt x="1346" y="548"/>
                    </a:lnTo>
                    <a:lnTo>
                      <a:pt x="1344" y="546"/>
                    </a:lnTo>
                    <a:lnTo>
                      <a:pt x="1344" y="546"/>
                    </a:lnTo>
                    <a:lnTo>
                      <a:pt x="1344" y="545"/>
                    </a:lnTo>
                    <a:lnTo>
                      <a:pt x="1344" y="545"/>
                    </a:lnTo>
                    <a:lnTo>
                      <a:pt x="1344" y="545"/>
                    </a:lnTo>
                    <a:lnTo>
                      <a:pt x="1342" y="545"/>
                    </a:lnTo>
                    <a:lnTo>
                      <a:pt x="1342" y="545"/>
                    </a:lnTo>
                    <a:lnTo>
                      <a:pt x="1342" y="543"/>
                    </a:lnTo>
                    <a:lnTo>
                      <a:pt x="1341" y="543"/>
                    </a:lnTo>
                    <a:lnTo>
                      <a:pt x="1341" y="541"/>
                    </a:lnTo>
                    <a:lnTo>
                      <a:pt x="1341" y="541"/>
                    </a:lnTo>
                    <a:lnTo>
                      <a:pt x="1341" y="539"/>
                    </a:lnTo>
                    <a:lnTo>
                      <a:pt x="1342" y="539"/>
                    </a:lnTo>
                    <a:lnTo>
                      <a:pt x="1342" y="539"/>
                    </a:lnTo>
                    <a:lnTo>
                      <a:pt x="1342" y="537"/>
                    </a:lnTo>
                    <a:lnTo>
                      <a:pt x="1342" y="537"/>
                    </a:lnTo>
                    <a:lnTo>
                      <a:pt x="1342" y="537"/>
                    </a:lnTo>
                    <a:lnTo>
                      <a:pt x="1342" y="537"/>
                    </a:lnTo>
                    <a:lnTo>
                      <a:pt x="1342" y="537"/>
                    </a:lnTo>
                    <a:lnTo>
                      <a:pt x="1342" y="537"/>
                    </a:lnTo>
                    <a:lnTo>
                      <a:pt x="1344" y="537"/>
                    </a:lnTo>
                    <a:lnTo>
                      <a:pt x="1344" y="537"/>
                    </a:lnTo>
                    <a:lnTo>
                      <a:pt x="1344" y="537"/>
                    </a:lnTo>
                    <a:lnTo>
                      <a:pt x="1346" y="537"/>
                    </a:lnTo>
                    <a:lnTo>
                      <a:pt x="1346" y="537"/>
                    </a:lnTo>
                    <a:lnTo>
                      <a:pt x="1346" y="537"/>
                    </a:lnTo>
                    <a:lnTo>
                      <a:pt x="1348" y="537"/>
                    </a:lnTo>
                    <a:lnTo>
                      <a:pt x="1348" y="537"/>
                    </a:lnTo>
                    <a:lnTo>
                      <a:pt x="1348" y="536"/>
                    </a:lnTo>
                    <a:lnTo>
                      <a:pt x="1348" y="536"/>
                    </a:lnTo>
                    <a:lnTo>
                      <a:pt x="1348" y="536"/>
                    </a:lnTo>
                    <a:lnTo>
                      <a:pt x="1348" y="536"/>
                    </a:lnTo>
                    <a:lnTo>
                      <a:pt x="1350" y="536"/>
                    </a:lnTo>
                    <a:lnTo>
                      <a:pt x="1350" y="536"/>
                    </a:lnTo>
                    <a:lnTo>
                      <a:pt x="1350" y="536"/>
                    </a:lnTo>
                    <a:lnTo>
                      <a:pt x="1350" y="536"/>
                    </a:lnTo>
                    <a:lnTo>
                      <a:pt x="1350" y="536"/>
                    </a:lnTo>
                    <a:lnTo>
                      <a:pt x="1350" y="536"/>
                    </a:lnTo>
                    <a:lnTo>
                      <a:pt x="1351" y="534"/>
                    </a:lnTo>
                    <a:lnTo>
                      <a:pt x="1351" y="534"/>
                    </a:lnTo>
                    <a:lnTo>
                      <a:pt x="1351" y="534"/>
                    </a:lnTo>
                    <a:lnTo>
                      <a:pt x="1351" y="534"/>
                    </a:lnTo>
                    <a:lnTo>
                      <a:pt x="1351" y="534"/>
                    </a:lnTo>
                    <a:lnTo>
                      <a:pt x="1351" y="534"/>
                    </a:lnTo>
                    <a:lnTo>
                      <a:pt x="1351" y="532"/>
                    </a:lnTo>
                    <a:lnTo>
                      <a:pt x="1351" y="532"/>
                    </a:lnTo>
                    <a:lnTo>
                      <a:pt x="1351" y="532"/>
                    </a:lnTo>
                    <a:lnTo>
                      <a:pt x="1351" y="532"/>
                    </a:lnTo>
                    <a:lnTo>
                      <a:pt x="1351" y="532"/>
                    </a:lnTo>
                    <a:lnTo>
                      <a:pt x="1351" y="532"/>
                    </a:lnTo>
                    <a:lnTo>
                      <a:pt x="1351" y="530"/>
                    </a:lnTo>
                    <a:lnTo>
                      <a:pt x="1351" y="530"/>
                    </a:lnTo>
                    <a:lnTo>
                      <a:pt x="1351" y="530"/>
                    </a:lnTo>
                    <a:lnTo>
                      <a:pt x="1351" y="530"/>
                    </a:lnTo>
                    <a:lnTo>
                      <a:pt x="1351" y="530"/>
                    </a:lnTo>
                    <a:lnTo>
                      <a:pt x="1351" y="530"/>
                    </a:lnTo>
                    <a:lnTo>
                      <a:pt x="1351" y="530"/>
                    </a:lnTo>
                    <a:lnTo>
                      <a:pt x="1351" y="528"/>
                    </a:lnTo>
                    <a:lnTo>
                      <a:pt x="1350" y="528"/>
                    </a:lnTo>
                    <a:lnTo>
                      <a:pt x="1350" y="528"/>
                    </a:lnTo>
                    <a:lnTo>
                      <a:pt x="1350" y="528"/>
                    </a:lnTo>
                    <a:lnTo>
                      <a:pt x="1350" y="527"/>
                    </a:lnTo>
                    <a:lnTo>
                      <a:pt x="1350" y="527"/>
                    </a:lnTo>
                    <a:lnTo>
                      <a:pt x="1350" y="525"/>
                    </a:lnTo>
                    <a:lnTo>
                      <a:pt x="1350" y="525"/>
                    </a:lnTo>
                    <a:lnTo>
                      <a:pt x="1350" y="525"/>
                    </a:lnTo>
                    <a:lnTo>
                      <a:pt x="1350" y="525"/>
                    </a:lnTo>
                    <a:lnTo>
                      <a:pt x="1350" y="525"/>
                    </a:lnTo>
                    <a:lnTo>
                      <a:pt x="1350" y="523"/>
                    </a:lnTo>
                    <a:lnTo>
                      <a:pt x="1351" y="521"/>
                    </a:lnTo>
                    <a:lnTo>
                      <a:pt x="1351" y="521"/>
                    </a:lnTo>
                    <a:lnTo>
                      <a:pt x="1351" y="521"/>
                    </a:lnTo>
                    <a:lnTo>
                      <a:pt x="1351" y="521"/>
                    </a:lnTo>
                    <a:lnTo>
                      <a:pt x="1351" y="521"/>
                    </a:lnTo>
                    <a:lnTo>
                      <a:pt x="1351" y="521"/>
                    </a:lnTo>
                    <a:lnTo>
                      <a:pt x="1351" y="519"/>
                    </a:lnTo>
                    <a:lnTo>
                      <a:pt x="1351" y="519"/>
                    </a:lnTo>
                    <a:lnTo>
                      <a:pt x="1353" y="519"/>
                    </a:lnTo>
                    <a:lnTo>
                      <a:pt x="1353" y="519"/>
                    </a:lnTo>
                    <a:lnTo>
                      <a:pt x="1353" y="519"/>
                    </a:lnTo>
                    <a:lnTo>
                      <a:pt x="1353" y="519"/>
                    </a:lnTo>
                    <a:lnTo>
                      <a:pt x="1355" y="519"/>
                    </a:lnTo>
                    <a:lnTo>
                      <a:pt x="1355" y="519"/>
                    </a:lnTo>
                    <a:lnTo>
                      <a:pt x="1355" y="519"/>
                    </a:lnTo>
                    <a:lnTo>
                      <a:pt x="1355" y="519"/>
                    </a:lnTo>
                    <a:lnTo>
                      <a:pt x="1357" y="519"/>
                    </a:lnTo>
                    <a:lnTo>
                      <a:pt x="1357" y="519"/>
                    </a:lnTo>
                    <a:lnTo>
                      <a:pt x="1357" y="519"/>
                    </a:lnTo>
                    <a:lnTo>
                      <a:pt x="1357" y="519"/>
                    </a:lnTo>
                    <a:lnTo>
                      <a:pt x="1357" y="519"/>
                    </a:lnTo>
                    <a:lnTo>
                      <a:pt x="1357" y="519"/>
                    </a:lnTo>
                    <a:lnTo>
                      <a:pt x="1359" y="519"/>
                    </a:lnTo>
                    <a:lnTo>
                      <a:pt x="1359" y="519"/>
                    </a:lnTo>
                    <a:lnTo>
                      <a:pt x="1359" y="521"/>
                    </a:lnTo>
                    <a:lnTo>
                      <a:pt x="1360" y="521"/>
                    </a:lnTo>
                    <a:lnTo>
                      <a:pt x="1360" y="521"/>
                    </a:lnTo>
                    <a:lnTo>
                      <a:pt x="1360" y="521"/>
                    </a:lnTo>
                    <a:lnTo>
                      <a:pt x="1360" y="521"/>
                    </a:lnTo>
                    <a:lnTo>
                      <a:pt x="1360" y="521"/>
                    </a:lnTo>
                    <a:lnTo>
                      <a:pt x="1360" y="521"/>
                    </a:lnTo>
                    <a:lnTo>
                      <a:pt x="1360" y="521"/>
                    </a:lnTo>
                    <a:lnTo>
                      <a:pt x="1360" y="521"/>
                    </a:lnTo>
                    <a:lnTo>
                      <a:pt x="1360" y="523"/>
                    </a:lnTo>
                    <a:lnTo>
                      <a:pt x="1360" y="523"/>
                    </a:lnTo>
                    <a:lnTo>
                      <a:pt x="1360" y="523"/>
                    </a:lnTo>
                    <a:lnTo>
                      <a:pt x="1360" y="523"/>
                    </a:lnTo>
                    <a:lnTo>
                      <a:pt x="1360" y="523"/>
                    </a:lnTo>
                    <a:lnTo>
                      <a:pt x="1360" y="523"/>
                    </a:lnTo>
                    <a:lnTo>
                      <a:pt x="1362" y="525"/>
                    </a:lnTo>
                    <a:lnTo>
                      <a:pt x="1364" y="525"/>
                    </a:lnTo>
                    <a:lnTo>
                      <a:pt x="1364" y="525"/>
                    </a:lnTo>
                    <a:lnTo>
                      <a:pt x="1364" y="525"/>
                    </a:lnTo>
                    <a:lnTo>
                      <a:pt x="1366" y="525"/>
                    </a:lnTo>
                    <a:lnTo>
                      <a:pt x="1366" y="525"/>
                    </a:lnTo>
                    <a:lnTo>
                      <a:pt x="1366" y="525"/>
                    </a:lnTo>
                    <a:lnTo>
                      <a:pt x="1366" y="525"/>
                    </a:lnTo>
                    <a:lnTo>
                      <a:pt x="1366" y="525"/>
                    </a:lnTo>
                    <a:lnTo>
                      <a:pt x="1368" y="525"/>
                    </a:lnTo>
                    <a:lnTo>
                      <a:pt x="1368" y="525"/>
                    </a:lnTo>
                    <a:lnTo>
                      <a:pt x="1368" y="525"/>
                    </a:lnTo>
                    <a:lnTo>
                      <a:pt x="1368" y="525"/>
                    </a:lnTo>
                    <a:lnTo>
                      <a:pt x="1370" y="523"/>
                    </a:lnTo>
                    <a:lnTo>
                      <a:pt x="1370" y="523"/>
                    </a:lnTo>
                    <a:lnTo>
                      <a:pt x="1370" y="523"/>
                    </a:lnTo>
                    <a:lnTo>
                      <a:pt x="1370" y="523"/>
                    </a:lnTo>
                    <a:lnTo>
                      <a:pt x="1370" y="523"/>
                    </a:lnTo>
                    <a:lnTo>
                      <a:pt x="1370" y="523"/>
                    </a:lnTo>
                    <a:lnTo>
                      <a:pt x="1371" y="523"/>
                    </a:lnTo>
                    <a:lnTo>
                      <a:pt x="1371" y="523"/>
                    </a:lnTo>
                    <a:lnTo>
                      <a:pt x="1371" y="523"/>
                    </a:lnTo>
                    <a:lnTo>
                      <a:pt x="1373" y="523"/>
                    </a:lnTo>
                    <a:lnTo>
                      <a:pt x="1373" y="523"/>
                    </a:lnTo>
                    <a:lnTo>
                      <a:pt x="1373" y="523"/>
                    </a:lnTo>
                    <a:lnTo>
                      <a:pt x="1373" y="523"/>
                    </a:lnTo>
                    <a:lnTo>
                      <a:pt x="1373" y="523"/>
                    </a:lnTo>
                    <a:lnTo>
                      <a:pt x="1375" y="523"/>
                    </a:lnTo>
                    <a:lnTo>
                      <a:pt x="1375" y="523"/>
                    </a:lnTo>
                    <a:lnTo>
                      <a:pt x="1375" y="523"/>
                    </a:lnTo>
                    <a:lnTo>
                      <a:pt x="1375" y="523"/>
                    </a:lnTo>
                    <a:lnTo>
                      <a:pt x="1375" y="521"/>
                    </a:lnTo>
                    <a:lnTo>
                      <a:pt x="1375" y="521"/>
                    </a:lnTo>
                    <a:lnTo>
                      <a:pt x="1377" y="521"/>
                    </a:lnTo>
                    <a:lnTo>
                      <a:pt x="1377" y="521"/>
                    </a:lnTo>
                    <a:lnTo>
                      <a:pt x="1377" y="521"/>
                    </a:lnTo>
                    <a:lnTo>
                      <a:pt x="1379" y="521"/>
                    </a:lnTo>
                    <a:lnTo>
                      <a:pt x="1379" y="521"/>
                    </a:lnTo>
                    <a:lnTo>
                      <a:pt x="1379" y="521"/>
                    </a:lnTo>
                    <a:lnTo>
                      <a:pt x="1380" y="523"/>
                    </a:lnTo>
                    <a:lnTo>
                      <a:pt x="1380" y="523"/>
                    </a:lnTo>
                    <a:lnTo>
                      <a:pt x="1380" y="523"/>
                    </a:lnTo>
                    <a:lnTo>
                      <a:pt x="1380" y="523"/>
                    </a:lnTo>
                    <a:lnTo>
                      <a:pt x="1380" y="523"/>
                    </a:lnTo>
                    <a:lnTo>
                      <a:pt x="1380" y="523"/>
                    </a:lnTo>
                    <a:lnTo>
                      <a:pt x="1382" y="523"/>
                    </a:lnTo>
                    <a:lnTo>
                      <a:pt x="1382" y="523"/>
                    </a:lnTo>
                    <a:lnTo>
                      <a:pt x="1384" y="523"/>
                    </a:lnTo>
                    <a:lnTo>
                      <a:pt x="1388" y="523"/>
                    </a:lnTo>
                    <a:lnTo>
                      <a:pt x="1388" y="523"/>
                    </a:lnTo>
                    <a:lnTo>
                      <a:pt x="1388" y="523"/>
                    </a:lnTo>
                    <a:lnTo>
                      <a:pt x="1388" y="523"/>
                    </a:lnTo>
                    <a:lnTo>
                      <a:pt x="1389" y="523"/>
                    </a:lnTo>
                    <a:lnTo>
                      <a:pt x="1389" y="521"/>
                    </a:lnTo>
                    <a:lnTo>
                      <a:pt x="1389" y="521"/>
                    </a:lnTo>
                    <a:lnTo>
                      <a:pt x="1389" y="521"/>
                    </a:lnTo>
                    <a:lnTo>
                      <a:pt x="1389" y="521"/>
                    </a:lnTo>
                    <a:lnTo>
                      <a:pt x="1389" y="521"/>
                    </a:lnTo>
                    <a:lnTo>
                      <a:pt x="1391" y="521"/>
                    </a:lnTo>
                    <a:lnTo>
                      <a:pt x="1391" y="521"/>
                    </a:lnTo>
                    <a:lnTo>
                      <a:pt x="1393" y="521"/>
                    </a:lnTo>
                    <a:lnTo>
                      <a:pt x="1393" y="521"/>
                    </a:lnTo>
                    <a:lnTo>
                      <a:pt x="1393" y="521"/>
                    </a:lnTo>
                    <a:lnTo>
                      <a:pt x="1397" y="521"/>
                    </a:lnTo>
                    <a:lnTo>
                      <a:pt x="1397" y="521"/>
                    </a:lnTo>
                    <a:lnTo>
                      <a:pt x="1397" y="521"/>
                    </a:lnTo>
                    <a:lnTo>
                      <a:pt x="1397" y="521"/>
                    </a:lnTo>
                    <a:lnTo>
                      <a:pt x="1397" y="521"/>
                    </a:lnTo>
                    <a:lnTo>
                      <a:pt x="1397" y="521"/>
                    </a:lnTo>
                    <a:lnTo>
                      <a:pt x="1398" y="521"/>
                    </a:lnTo>
                    <a:lnTo>
                      <a:pt x="1398" y="521"/>
                    </a:lnTo>
                    <a:lnTo>
                      <a:pt x="1398" y="521"/>
                    </a:lnTo>
                    <a:lnTo>
                      <a:pt x="1398" y="521"/>
                    </a:lnTo>
                    <a:lnTo>
                      <a:pt x="1398" y="521"/>
                    </a:lnTo>
                    <a:lnTo>
                      <a:pt x="1398" y="521"/>
                    </a:lnTo>
                    <a:lnTo>
                      <a:pt x="1400" y="521"/>
                    </a:lnTo>
                    <a:lnTo>
                      <a:pt x="1400" y="521"/>
                    </a:lnTo>
                    <a:lnTo>
                      <a:pt x="1402" y="523"/>
                    </a:lnTo>
                    <a:lnTo>
                      <a:pt x="1402" y="523"/>
                    </a:lnTo>
                    <a:lnTo>
                      <a:pt x="1402" y="523"/>
                    </a:lnTo>
                    <a:lnTo>
                      <a:pt x="1402" y="523"/>
                    </a:lnTo>
                    <a:lnTo>
                      <a:pt x="1404" y="523"/>
                    </a:lnTo>
                    <a:lnTo>
                      <a:pt x="1404" y="523"/>
                    </a:lnTo>
                    <a:lnTo>
                      <a:pt x="1404" y="523"/>
                    </a:lnTo>
                    <a:lnTo>
                      <a:pt x="1406" y="523"/>
                    </a:lnTo>
                    <a:lnTo>
                      <a:pt x="1406" y="523"/>
                    </a:lnTo>
                    <a:lnTo>
                      <a:pt x="1406" y="523"/>
                    </a:lnTo>
                    <a:lnTo>
                      <a:pt x="1406" y="523"/>
                    </a:lnTo>
                    <a:lnTo>
                      <a:pt x="1407" y="523"/>
                    </a:lnTo>
                    <a:lnTo>
                      <a:pt x="1407" y="523"/>
                    </a:lnTo>
                    <a:lnTo>
                      <a:pt x="1407" y="523"/>
                    </a:lnTo>
                    <a:lnTo>
                      <a:pt x="1407" y="523"/>
                    </a:lnTo>
                    <a:lnTo>
                      <a:pt x="1409" y="521"/>
                    </a:lnTo>
                    <a:lnTo>
                      <a:pt x="1409" y="521"/>
                    </a:lnTo>
                    <a:lnTo>
                      <a:pt x="1411" y="521"/>
                    </a:lnTo>
                    <a:lnTo>
                      <a:pt x="1411" y="521"/>
                    </a:lnTo>
                    <a:lnTo>
                      <a:pt x="1413" y="523"/>
                    </a:lnTo>
                    <a:lnTo>
                      <a:pt x="1413" y="523"/>
                    </a:lnTo>
                    <a:lnTo>
                      <a:pt x="1413" y="523"/>
                    </a:lnTo>
                    <a:lnTo>
                      <a:pt x="1413" y="523"/>
                    </a:lnTo>
                    <a:lnTo>
                      <a:pt x="1415" y="525"/>
                    </a:lnTo>
                    <a:lnTo>
                      <a:pt x="1415" y="525"/>
                    </a:lnTo>
                    <a:lnTo>
                      <a:pt x="1415" y="525"/>
                    </a:lnTo>
                    <a:lnTo>
                      <a:pt x="1415" y="525"/>
                    </a:lnTo>
                    <a:lnTo>
                      <a:pt x="1415" y="525"/>
                    </a:lnTo>
                    <a:lnTo>
                      <a:pt x="1415" y="525"/>
                    </a:lnTo>
                    <a:lnTo>
                      <a:pt x="1417" y="527"/>
                    </a:lnTo>
                    <a:lnTo>
                      <a:pt x="1418" y="528"/>
                    </a:lnTo>
                    <a:lnTo>
                      <a:pt x="1418" y="528"/>
                    </a:lnTo>
                    <a:lnTo>
                      <a:pt x="1418" y="528"/>
                    </a:lnTo>
                    <a:lnTo>
                      <a:pt x="1420" y="528"/>
                    </a:lnTo>
                    <a:lnTo>
                      <a:pt x="1420" y="528"/>
                    </a:lnTo>
                    <a:lnTo>
                      <a:pt x="1420" y="528"/>
                    </a:lnTo>
                    <a:lnTo>
                      <a:pt x="1420" y="528"/>
                    </a:lnTo>
                    <a:lnTo>
                      <a:pt x="1420" y="528"/>
                    </a:lnTo>
                    <a:lnTo>
                      <a:pt x="1422" y="528"/>
                    </a:lnTo>
                    <a:lnTo>
                      <a:pt x="1422" y="528"/>
                    </a:lnTo>
                    <a:lnTo>
                      <a:pt x="1422" y="528"/>
                    </a:lnTo>
                    <a:lnTo>
                      <a:pt x="1422" y="528"/>
                    </a:lnTo>
                    <a:lnTo>
                      <a:pt x="1422" y="528"/>
                    </a:lnTo>
                    <a:lnTo>
                      <a:pt x="1424" y="528"/>
                    </a:lnTo>
                    <a:lnTo>
                      <a:pt x="1424" y="528"/>
                    </a:lnTo>
                    <a:lnTo>
                      <a:pt x="1424" y="528"/>
                    </a:lnTo>
                    <a:lnTo>
                      <a:pt x="1424" y="528"/>
                    </a:lnTo>
                    <a:lnTo>
                      <a:pt x="1426" y="528"/>
                    </a:lnTo>
                    <a:lnTo>
                      <a:pt x="1426" y="528"/>
                    </a:lnTo>
                    <a:lnTo>
                      <a:pt x="1426" y="530"/>
                    </a:lnTo>
                    <a:lnTo>
                      <a:pt x="1426" y="530"/>
                    </a:lnTo>
                    <a:lnTo>
                      <a:pt x="1427" y="530"/>
                    </a:lnTo>
                    <a:lnTo>
                      <a:pt x="1427" y="530"/>
                    </a:lnTo>
                    <a:lnTo>
                      <a:pt x="1427" y="530"/>
                    </a:lnTo>
                    <a:lnTo>
                      <a:pt x="1427" y="530"/>
                    </a:lnTo>
                    <a:lnTo>
                      <a:pt x="1427" y="532"/>
                    </a:lnTo>
                    <a:lnTo>
                      <a:pt x="1427" y="532"/>
                    </a:lnTo>
                    <a:lnTo>
                      <a:pt x="1429" y="534"/>
                    </a:lnTo>
                    <a:lnTo>
                      <a:pt x="1429" y="534"/>
                    </a:lnTo>
                    <a:lnTo>
                      <a:pt x="1429" y="534"/>
                    </a:lnTo>
                    <a:lnTo>
                      <a:pt x="1429" y="534"/>
                    </a:lnTo>
                    <a:lnTo>
                      <a:pt x="1429" y="534"/>
                    </a:lnTo>
                    <a:lnTo>
                      <a:pt x="1429" y="534"/>
                    </a:lnTo>
                    <a:lnTo>
                      <a:pt x="1431" y="536"/>
                    </a:lnTo>
                    <a:lnTo>
                      <a:pt x="1431" y="536"/>
                    </a:lnTo>
                    <a:lnTo>
                      <a:pt x="1431" y="536"/>
                    </a:lnTo>
                    <a:lnTo>
                      <a:pt x="1431" y="536"/>
                    </a:lnTo>
                    <a:lnTo>
                      <a:pt x="1433" y="536"/>
                    </a:lnTo>
                    <a:lnTo>
                      <a:pt x="1433" y="536"/>
                    </a:lnTo>
                    <a:lnTo>
                      <a:pt x="1435" y="536"/>
                    </a:lnTo>
                    <a:lnTo>
                      <a:pt x="1435" y="536"/>
                    </a:lnTo>
                    <a:lnTo>
                      <a:pt x="1436" y="537"/>
                    </a:lnTo>
                    <a:lnTo>
                      <a:pt x="1436" y="537"/>
                    </a:lnTo>
                    <a:lnTo>
                      <a:pt x="1438" y="537"/>
                    </a:lnTo>
                    <a:lnTo>
                      <a:pt x="1438" y="537"/>
                    </a:lnTo>
                    <a:lnTo>
                      <a:pt x="1438" y="537"/>
                    </a:lnTo>
                    <a:lnTo>
                      <a:pt x="1438" y="537"/>
                    </a:lnTo>
                    <a:lnTo>
                      <a:pt x="1438" y="537"/>
                    </a:lnTo>
                    <a:lnTo>
                      <a:pt x="1440" y="539"/>
                    </a:lnTo>
                    <a:lnTo>
                      <a:pt x="1440" y="539"/>
                    </a:lnTo>
                    <a:lnTo>
                      <a:pt x="1440" y="539"/>
                    </a:lnTo>
                    <a:lnTo>
                      <a:pt x="1440" y="539"/>
                    </a:lnTo>
                    <a:lnTo>
                      <a:pt x="1440" y="541"/>
                    </a:lnTo>
                    <a:lnTo>
                      <a:pt x="1442" y="541"/>
                    </a:lnTo>
                    <a:lnTo>
                      <a:pt x="1442" y="541"/>
                    </a:lnTo>
                    <a:lnTo>
                      <a:pt x="1442" y="541"/>
                    </a:lnTo>
                    <a:lnTo>
                      <a:pt x="1444" y="543"/>
                    </a:lnTo>
                    <a:lnTo>
                      <a:pt x="1444" y="543"/>
                    </a:lnTo>
                    <a:lnTo>
                      <a:pt x="1444" y="543"/>
                    </a:lnTo>
                    <a:lnTo>
                      <a:pt x="1445" y="543"/>
                    </a:lnTo>
                    <a:lnTo>
                      <a:pt x="1445" y="543"/>
                    </a:lnTo>
                    <a:lnTo>
                      <a:pt x="1447" y="543"/>
                    </a:lnTo>
                    <a:lnTo>
                      <a:pt x="1447" y="545"/>
                    </a:lnTo>
                    <a:lnTo>
                      <a:pt x="1447" y="545"/>
                    </a:lnTo>
                    <a:lnTo>
                      <a:pt x="1449" y="545"/>
                    </a:lnTo>
                    <a:lnTo>
                      <a:pt x="1449" y="545"/>
                    </a:lnTo>
                    <a:lnTo>
                      <a:pt x="1449" y="545"/>
                    </a:lnTo>
                    <a:lnTo>
                      <a:pt x="1451" y="545"/>
                    </a:lnTo>
                    <a:lnTo>
                      <a:pt x="1451" y="545"/>
                    </a:lnTo>
                    <a:lnTo>
                      <a:pt x="1451" y="545"/>
                    </a:lnTo>
                    <a:lnTo>
                      <a:pt x="1453" y="545"/>
                    </a:lnTo>
                    <a:lnTo>
                      <a:pt x="1453" y="545"/>
                    </a:lnTo>
                    <a:lnTo>
                      <a:pt x="1453" y="545"/>
                    </a:lnTo>
                    <a:lnTo>
                      <a:pt x="1453" y="545"/>
                    </a:lnTo>
                    <a:lnTo>
                      <a:pt x="1453" y="546"/>
                    </a:lnTo>
                    <a:lnTo>
                      <a:pt x="1453" y="546"/>
                    </a:lnTo>
                    <a:lnTo>
                      <a:pt x="1453" y="548"/>
                    </a:lnTo>
                    <a:lnTo>
                      <a:pt x="1453" y="548"/>
                    </a:lnTo>
                    <a:lnTo>
                      <a:pt x="1453" y="548"/>
                    </a:lnTo>
                    <a:lnTo>
                      <a:pt x="1453" y="550"/>
                    </a:lnTo>
                    <a:lnTo>
                      <a:pt x="1455" y="550"/>
                    </a:lnTo>
                    <a:lnTo>
                      <a:pt x="1456" y="552"/>
                    </a:lnTo>
                    <a:lnTo>
                      <a:pt x="1456" y="552"/>
                    </a:lnTo>
                    <a:lnTo>
                      <a:pt x="1458" y="554"/>
                    </a:lnTo>
                    <a:lnTo>
                      <a:pt x="1458" y="554"/>
                    </a:lnTo>
                    <a:lnTo>
                      <a:pt x="1460" y="554"/>
                    </a:lnTo>
                    <a:lnTo>
                      <a:pt x="1460" y="554"/>
                    </a:lnTo>
                    <a:lnTo>
                      <a:pt x="1462" y="556"/>
                    </a:lnTo>
                    <a:lnTo>
                      <a:pt x="1464" y="556"/>
                    </a:lnTo>
                    <a:lnTo>
                      <a:pt x="1464" y="556"/>
                    </a:lnTo>
                    <a:lnTo>
                      <a:pt x="1464" y="556"/>
                    </a:lnTo>
                    <a:lnTo>
                      <a:pt x="1465" y="556"/>
                    </a:lnTo>
                    <a:lnTo>
                      <a:pt x="1465" y="556"/>
                    </a:lnTo>
                    <a:lnTo>
                      <a:pt x="1467" y="556"/>
                    </a:lnTo>
                    <a:lnTo>
                      <a:pt x="1467" y="557"/>
                    </a:lnTo>
                    <a:lnTo>
                      <a:pt x="1467" y="557"/>
                    </a:lnTo>
                    <a:lnTo>
                      <a:pt x="1467" y="557"/>
                    </a:lnTo>
                    <a:lnTo>
                      <a:pt x="1469" y="557"/>
                    </a:lnTo>
                    <a:lnTo>
                      <a:pt x="1469" y="559"/>
                    </a:lnTo>
                    <a:lnTo>
                      <a:pt x="1469" y="559"/>
                    </a:lnTo>
                    <a:lnTo>
                      <a:pt x="1471" y="561"/>
                    </a:lnTo>
                    <a:lnTo>
                      <a:pt x="1471" y="561"/>
                    </a:lnTo>
                    <a:lnTo>
                      <a:pt x="1471" y="561"/>
                    </a:lnTo>
                    <a:lnTo>
                      <a:pt x="1471" y="563"/>
                    </a:lnTo>
                    <a:lnTo>
                      <a:pt x="1471" y="563"/>
                    </a:lnTo>
                    <a:lnTo>
                      <a:pt x="1473" y="565"/>
                    </a:lnTo>
                    <a:lnTo>
                      <a:pt x="1473" y="565"/>
                    </a:lnTo>
                    <a:lnTo>
                      <a:pt x="1473" y="565"/>
                    </a:lnTo>
                    <a:lnTo>
                      <a:pt x="1474" y="565"/>
                    </a:lnTo>
                    <a:lnTo>
                      <a:pt x="1474" y="565"/>
                    </a:lnTo>
                    <a:lnTo>
                      <a:pt x="1474" y="566"/>
                    </a:lnTo>
                    <a:lnTo>
                      <a:pt x="1476" y="566"/>
                    </a:lnTo>
                    <a:lnTo>
                      <a:pt x="1476" y="566"/>
                    </a:lnTo>
                    <a:lnTo>
                      <a:pt x="1476" y="566"/>
                    </a:lnTo>
                    <a:lnTo>
                      <a:pt x="1476" y="566"/>
                    </a:lnTo>
                    <a:lnTo>
                      <a:pt x="1476" y="566"/>
                    </a:lnTo>
                    <a:lnTo>
                      <a:pt x="1476" y="566"/>
                    </a:lnTo>
                    <a:lnTo>
                      <a:pt x="1478" y="566"/>
                    </a:lnTo>
                    <a:lnTo>
                      <a:pt x="1478" y="566"/>
                    </a:lnTo>
                    <a:lnTo>
                      <a:pt x="1480" y="566"/>
                    </a:lnTo>
                    <a:lnTo>
                      <a:pt x="1480" y="568"/>
                    </a:lnTo>
                    <a:lnTo>
                      <a:pt x="1480" y="568"/>
                    </a:lnTo>
                    <a:lnTo>
                      <a:pt x="1480" y="568"/>
                    </a:lnTo>
                    <a:lnTo>
                      <a:pt x="1482" y="568"/>
                    </a:lnTo>
                    <a:lnTo>
                      <a:pt x="1482" y="568"/>
                    </a:lnTo>
                    <a:lnTo>
                      <a:pt x="1483" y="570"/>
                    </a:lnTo>
                    <a:lnTo>
                      <a:pt x="1483" y="570"/>
                    </a:lnTo>
                    <a:lnTo>
                      <a:pt x="1485" y="570"/>
                    </a:lnTo>
                    <a:lnTo>
                      <a:pt x="1485" y="568"/>
                    </a:lnTo>
                    <a:lnTo>
                      <a:pt x="1485" y="568"/>
                    </a:lnTo>
                    <a:lnTo>
                      <a:pt x="1485" y="568"/>
                    </a:lnTo>
                    <a:lnTo>
                      <a:pt x="1485" y="568"/>
                    </a:lnTo>
                    <a:lnTo>
                      <a:pt x="1487" y="568"/>
                    </a:lnTo>
                    <a:lnTo>
                      <a:pt x="1487" y="568"/>
                    </a:lnTo>
                    <a:lnTo>
                      <a:pt x="1487" y="568"/>
                    </a:lnTo>
                    <a:lnTo>
                      <a:pt x="1489" y="568"/>
                    </a:lnTo>
                    <a:lnTo>
                      <a:pt x="1489" y="568"/>
                    </a:lnTo>
                    <a:lnTo>
                      <a:pt x="1489" y="568"/>
                    </a:lnTo>
                    <a:lnTo>
                      <a:pt x="1489" y="566"/>
                    </a:lnTo>
                    <a:lnTo>
                      <a:pt x="1491" y="566"/>
                    </a:lnTo>
                    <a:lnTo>
                      <a:pt x="1491" y="566"/>
                    </a:lnTo>
                    <a:lnTo>
                      <a:pt x="1493" y="565"/>
                    </a:lnTo>
                    <a:lnTo>
                      <a:pt x="1493" y="563"/>
                    </a:lnTo>
                    <a:lnTo>
                      <a:pt x="1494" y="563"/>
                    </a:lnTo>
                    <a:lnTo>
                      <a:pt x="1494" y="561"/>
                    </a:lnTo>
                    <a:lnTo>
                      <a:pt x="1496" y="561"/>
                    </a:lnTo>
                    <a:lnTo>
                      <a:pt x="1496" y="561"/>
                    </a:lnTo>
                    <a:lnTo>
                      <a:pt x="1496" y="561"/>
                    </a:lnTo>
                    <a:lnTo>
                      <a:pt x="1496" y="561"/>
                    </a:lnTo>
                    <a:lnTo>
                      <a:pt x="1496" y="559"/>
                    </a:lnTo>
                    <a:lnTo>
                      <a:pt x="1498" y="559"/>
                    </a:lnTo>
                    <a:lnTo>
                      <a:pt x="1498" y="557"/>
                    </a:lnTo>
                    <a:lnTo>
                      <a:pt x="1498" y="557"/>
                    </a:lnTo>
                    <a:lnTo>
                      <a:pt x="1498" y="557"/>
                    </a:lnTo>
                    <a:lnTo>
                      <a:pt x="1498" y="557"/>
                    </a:lnTo>
                    <a:lnTo>
                      <a:pt x="1500" y="557"/>
                    </a:lnTo>
                    <a:lnTo>
                      <a:pt x="1500" y="557"/>
                    </a:lnTo>
                    <a:lnTo>
                      <a:pt x="1500" y="556"/>
                    </a:lnTo>
                    <a:lnTo>
                      <a:pt x="1500" y="556"/>
                    </a:lnTo>
                    <a:lnTo>
                      <a:pt x="1500" y="556"/>
                    </a:lnTo>
                    <a:lnTo>
                      <a:pt x="1500" y="556"/>
                    </a:lnTo>
                    <a:lnTo>
                      <a:pt x="1502" y="554"/>
                    </a:lnTo>
                    <a:lnTo>
                      <a:pt x="1502" y="554"/>
                    </a:lnTo>
                    <a:lnTo>
                      <a:pt x="1502" y="554"/>
                    </a:lnTo>
                    <a:lnTo>
                      <a:pt x="1503" y="554"/>
                    </a:lnTo>
                    <a:lnTo>
                      <a:pt x="1505" y="554"/>
                    </a:lnTo>
                    <a:lnTo>
                      <a:pt x="1505" y="554"/>
                    </a:lnTo>
                    <a:lnTo>
                      <a:pt x="1505" y="552"/>
                    </a:lnTo>
                    <a:lnTo>
                      <a:pt x="1505" y="552"/>
                    </a:lnTo>
                    <a:lnTo>
                      <a:pt x="1507" y="552"/>
                    </a:lnTo>
                    <a:lnTo>
                      <a:pt x="1507" y="552"/>
                    </a:lnTo>
                    <a:lnTo>
                      <a:pt x="1507" y="552"/>
                    </a:lnTo>
                    <a:lnTo>
                      <a:pt x="1507" y="552"/>
                    </a:lnTo>
                    <a:lnTo>
                      <a:pt x="1507" y="550"/>
                    </a:lnTo>
                    <a:lnTo>
                      <a:pt x="1507" y="550"/>
                    </a:lnTo>
                    <a:lnTo>
                      <a:pt x="1507" y="550"/>
                    </a:lnTo>
                    <a:lnTo>
                      <a:pt x="1507" y="550"/>
                    </a:lnTo>
                    <a:lnTo>
                      <a:pt x="1507" y="548"/>
                    </a:lnTo>
                    <a:lnTo>
                      <a:pt x="1507" y="548"/>
                    </a:lnTo>
                    <a:lnTo>
                      <a:pt x="1509" y="548"/>
                    </a:lnTo>
                    <a:lnTo>
                      <a:pt x="1509" y="546"/>
                    </a:lnTo>
                    <a:lnTo>
                      <a:pt x="1509" y="546"/>
                    </a:lnTo>
                    <a:lnTo>
                      <a:pt x="1509" y="546"/>
                    </a:lnTo>
                    <a:lnTo>
                      <a:pt x="1509" y="546"/>
                    </a:lnTo>
                    <a:lnTo>
                      <a:pt x="1509" y="545"/>
                    </a:lnTo>
                    <a:lnTo>
                      <a:pt x="1509" y="545"/>
                    </a:lnTo>
                    <a:lnTo>
                      <a:pt x="1509" y="545"/>
                    </a:lnTo>
                    <a:lnTo>
                      <a:pt x="1509" y="545"/>
                    </a:lnTo>
                    <a:lnTo>
                      <a:pt x="1511" y="545"/>
                    </a:lnTo>
                    <a:lnTo>
                      <a:pt x="1511" y="546"/>
                    </a:lnTo>
                    <a:lnTo>
                      <a:pt x="1511" y="546"/>
                    </a:lnTo>
                    <a:lnTo>
                      <a:pt x="1511" y="546"/>
                    </a:lnTo>
                    <a:lnTo>
                      <a:pt x="1512" y="546"/>
                    </a:lnTo>
                    <a:lnTo>
                      <a:pt x="1512" y="546"/>
                    </a:lnTo>
                    <a:lnTo>
                      <a:pt x="1514" y="548"/>
                    </a:lnTo>
                    <a:lnTo>
                      <a:pt x="1514" y="548"/>
                    </a:lnTo>
                    <a:lnTo>
                      <a:pt x="1516" y="546"/>
                    </a:lnTo>
                    <a:lnTo>
                      <a:pt x="1518" y="546"/>
                    </a:lnTo>
                    <a:lnTo>
                      <a:pt x="1518" y="546"/>
                    </a:lnTo>
                    <a:lnTo>
                      <a:pt x="1518" y="546"/>
                    </a:lnTo>
                    <a:lnTo>
                      <a:pt x="1518" y="546"/>
                    </a:lnTo>
                    <a:lnTo>
                      <a:pt x="1520" y="545"/>
                    </a:lnTo>
                    <a:lnTo>
                      <a:pt x="1520" y="545"/>
                    </a:lnTo>
                    <a:lnTo>
                      <a:pt x="1520" y="545"/>
                    </a:lnTo>
                    <a:lnTo>
                      <a:pt x="1521" y="545"/>
                    </a:lnTo>
                    <a:lnTo>
                      <a:pt x="1521" y="545"/>
                    </a:lnTo>
                    <a:lnTo>
                      <a:pt x="1523" y="545"/>
                    </a:lnTo>
                    <a:lnTo>
                      <a:pt x="1523" y="545"/>
                    </a:lnTo>
                    <a:lnTo>
                      <a:pt x="1523" y="545"/>
                    </a:lnTo>
                    <a:lnTo>
                      <a:pt x="1523" y="545"/>
                    </a:lnTo>
                    <a:lnTo>
                      <a:pt x="1525" y="545"/>
                    </a:lnTo>
                    <a:lnTo>
                      <a:pt x="1527" y="545"/>
                    </a:lnTo>
                    <a:lnTo>
                      <a:pt x="1527" y="545"/>
                    </a:lnTo>
                    <a:lnTo>
                      <a:pt x="1527" y="543"/>
                    </a:lnTo>
                    <a:lnTo>
                      <a:pt x="1527" y="543"/>
                    </a:lnTo>
                    <a:lnTo>
                      <a:pt x="1527" y="543"/>
                    </a:lnTo>
                    <a:lnTo>
                      <a:pt x="1527" y="543"/>
                    </a:lnTo>
                    <a:lnTo>
                      <a:pt x="1527" y="543"/>
                    </a:lnTo>
                    <a:lnTo>
                      <a:pt x="1527" y="543"/>
                    </a:lnTo>
                    <a:lnTo>
                      <a:pt x="1529" y="541"/>
                    </a:lnTo>
                    <a:lnTo>
                      <a:pt x="1529" y="541"/>
                    </a:lnTo>
                    <a:lnTo>
                      <a:pt x="1529" y="541"/>
                    </a:lnTo>
                    <a:lnTo>
                      <a:pt x="1529" y="541"/>
                    </a:lnTo>
                    <a:lnTo>
                      <a:pt x="1530" y="541"/>
                    </a:lnTo>
                    <a:lnTo>
                      <a:pt x="1530" y="541"/>
                    </a:lnTo>
                    <a:lnTo>
                      <a:pt x="1530" y="543"/>
                    </a:lnTo>
                    <a:lnTo>
                      <a:pt x="1532" y="543"/>
                    </a:lnTo>
                    <a:lnTo>
                      <a:pt x="1534" y="543"/>
                    </a:lnTo>
                    <a:lnTo>
                      <a:pt x="1534" y="543"/>
                    </a:lnTo>
                    <a:lnTo>
                      <a:pt x="1536" y="543"/>
                    </a:lnTo>
                    <a:lnTo>
                      <a:pt x="1536" y="543"/>
                    </a:lnTo>
                    <a:lnTo>
                      <a:pt x="1536" y="543"/>
                    </a:lnTo>
                    <a:lnTo>
                      <a:pt x="1538" y="543"/>
                    </a:lnTo>
                    <a:lnTo>
                      <a:pt x="1538" y="543"/>
                    </a:lnTo>
                    <a:lnTo>
                      <a:pt x="1538" y="543"/>
                    </a:lnTo>
                    <a:lnTo>
                      <a:pt x="1538" y="543"/>
                    </a:lnTo>
                    <a:lnTo>
                      <a:pt x="1540" y="541"/>
                    </a:lnTo>
                    <a:lnTo>
                      <a:pt x="1540" y="541"/>
                    </a:lnTo>
                    <a:lnTo>
                      <a:pt x="1540" y="541"/>
                    </a:lnTo>
                    <a:lnTo>
                      <a:pt x="1540" y="541"/>
                    </a:lnTo>
                    <a:lnTo>
                      <a:pt x="1541" y="539"/>
                    </a:lnTo>
                    <a:lnTo>
                      <a:pt x="1543" y="539"/>
                    </a:lnTo>
                    <a:lnTo>
                      <a:pt x="1543" y="539"/>
                    </a:lnTo>
                    <a:lnTo>
                      <a:pt x="1545" y="539"/>
                    </a:lnTo>
                    <a:lnTo>
                      <a:pt x="1545" y="539"/>
                    </a:lnTo>
                    <a:lnTo>
                      <a:pt x="1547" y="539"/>
                    </a:lnTo>
                    <a:lnTo>
                      <a:pt x="1547" y="539"/>
                    </a:lnTo>
                    <a:lnTo>
                      <a:pt x="1550" y="539"/>
                    </a:lnTo>
                    <a:lnTo>
                      <a:pt x="1550" y="539"/>
                    </a:lnTo>
                    <a:lnTo>
                      <a:pt x="1550" y="539"/>
                    </a:lnTo>
                    <a:lnTo>
                      <a:pt x="1552" y="539"/>
                    </a:lnTo>
                    <a:lnTo>
                      <a:pt x="1552" y="539"/>
                    </a:lnTo>
                    <a:lnTo>
                      <a:pt x="1554" y="539"/>
                    </a:lnTo>
                    <a:lnTo>
                      <a:pt x="1554" y="537"/>
                    </a:lnTo>
                    <a:lnTo>
                      <a:pt x="1556" y="536"/>
                    </a:lnTo>
                    <a:lnTo>
                      <a:pt x="1556" y="536"/>
                    </a:lnTo>
                    <a:lnTo>
                      <a:pt x="1558" y="536"/>
                    </a:lnTo>
                    <a:lnTo>
                      <a:pt x="1558" y="536"/>
                    </a:lnTo>
                    <a:lnTo>
                      <a:pt x="1558" y="536"/>
                    </a:lnTo>
                    <a:lnTo>
                      <a:pt x="1559" y="534"/>
                    </a:lnTo>
                    <a:lnTo>
                      <a:pt x="1559" y="534"/>
                    </a:lnTo>
                    <a:lnTo>
                      <a:pt x="1559" y="534"/>
                    </a:lnTo>
                    <a:lnTo>
                      <a:pt x="1559" y="534"/>
                    </a:lnTo>
                    <a:lnTo>
                      <a:pt x="1559" y="534"/>
                    </a:lnTo>
                    <a:lnTo>
                      <a:pt x="1561" y="532"/>
                    </a:lnTo>
                    <a:lnTo>
                      <a:pt x="1561" y="532"/>
                    </a:lnTo>
                    <a:lnTo>
                      <a:pt x="1561" y="532"/>
                    </a:lnTo>
                    <a:lnTo>
                      <a:pt x="1563" y="532"/>
                    </a:lnTo>
                    <a:lnTo>
                      <a:pt x="1563" y="532"/>
                    </a:lnTo>
                    <a:lnTo>
                      <a:pt x="1563" y="532"/>
                    </a:lnTo>
                    <a:lnTo>
                      <a:pt x="1563" y="530"/>
                    </a:lnTo>
                    <a:lnTo>
                      <a:pt x="1563" y="530"/>
                    </a:lnTo>
                    <a:lnTo>
                      <a:pt x="1563" y="530"/>
                    </a:lnTo>
                    <a:lnTo>
                      <a:pt x="1561" y="530"/>
                    </a:lnTo>
                    <a:lnTo>
                      <a:pt x="1561" y="528"/>
                    </a:lnTo>
                    <a:lnTo>
                      <a:pt x="1561" y="528"/>
                    </a:lnTo>
                    <a:lnTo>
                      <a:pt x="1561" y="528"/>
                    </a:lnTo>
                    <a:lnTo>
                      <a:pt x="1559" y="528"/>
                    </a:lnTo>
                    <a:lnTo>
                      <a:pt x="1559" y="527"/>
                    </a:lnTo>
                    <a:lnTo>
                      <a:pt x="1559" y="527"/>
                    </a:lnTo>
                    <a:lnTo>
                      <a:pt x="1559" y="527"/>
                    </a:lnTo>
                    <a:lnTo>
                      <a:pt x="1559" y="527"/>
                    </a:lnTo>
                    <a:lnTo>
                      <a:pt x="1559" y="527"/>
                    </a:lnTo>
                    <a:lnTo>
                      <a:pt x="1559" y="525"/>
                    </a:lnTo>
                    <a:lnTo>
                      <a:pt x="1559" y="525"/>
                    </a:lnTo>
                    <a:lnTo>
                      <a:pt x="1559" y="523"/>
                    </a:lnTo>
                    <a:lnTo>
                      <a:pt x="1561" y="523"/>
                    </a:lnTo>
                    <a:lnTo>
                      <a:pt x="1561" y="523"/>
                    </a:lnTo>
                    <a:lnTo>
                      <a:pt x="1561" y="523"/>
                    </a:lnTo>
                    <a:lnTo>
                      <a:pt x="1561" y="523"/>
                    </a:lnTo>
                    <a:lnTo>
                      <a:pt x="1561" y="523"/>
                    </a:lnTo>
                    <a:lnTo>
                      <a:pt x="1563" y="521"/>
                    </a:lnTo>
                    <a:lnTo>
                      <a:pt x="1563" y="521"/>
                    </a:lnTo>
                    <a:lnTo>
                      <a:pt x="1563" y="521"/>
                    </a:lnTo>
                    <a:lnTo>
                      <a:pt x="1563" y="521"/>
                    </a:lnTo>
                    <a:lnTo>
                      <a:pt x="1563" y="521"/>
                    </a:lnTo>
                    <a:lnTo>
                      <a:pt x="1565" y="521"/>
                    </a:lnTo>
                    <a:lnTo>
                      <a:pt x="1565" y="521"/>
                    </a:lnTo>
                    <a:lnTo>
                      <a:pt x="1565" y="519"/>
                    </a:lnTo>
                    <a:lnTo>
                      <a:pt x="1565" y="519"/>
                    </a:lnTo>
                    <a:lnTo>
                      <a:pt x="1567" y="519"/>
                    </a:lnTo>
                    <a:lnTo>
                      <a:pt x="1567" y="518"/>
                    </a:lnTo>
                    <a:lnTo>
                      <a:pt x="1567" y="518"/>
                    </a:lnTo>
                    <a:lnTo>
                      <a:pt x="1567" y="518"/>
                    </a:lnTo>
                    <a:lnTo>
                      <a:pt x="1567" y="518"/>
                    </a:lnTo>
                    <a:lnTo>
                      <a:pt x="1567" y="518"/>
                    </a:lnTo>
                    <a:lnTo>
                      <a:pt x="1567" y="516"/>
                    </a:lnTo>
                    <a:lnTo>
                      <a:pt x="1568" y="514"/>
                    </a:lnTo>
                    <a:lnTo>
                      <a:pt x="1568" y="512"/>
                    </a:lnTo>
                    <a:lnTo>
                      <a:pt x="1568" y="512"/>
                    </a:lnTo>
                    <a:lnTo>
                      <a:pt x="1568" y="512"/>
                    </a:lnTo>
                    <a:lnTo>
                      <a:pt x="1568" y="512"/>
                    </a:lnTo>
                    <a:lnTo>
                      <a:pt x="1568" y="512"/>
                    </a:lnTo>
                    <a:lnTo>
                      <a:pt x="1568" y="512"/>
                    </a:lnTo>
                    <a:lnTo>
                      <a:pt x="1568" y="512"/>
                    </a:lnTo>
                    <a:lnTo>
                      <a:pt x="1570" y="510"/>
                    </a:lnTo>
                    <a:lnTo>
                      <a:pt x="1572" y="510"/>
                    </a:lnTo>
                    <a:lnTo>
                      <a:pt x="1572" y="510"/>
                    </a:lnTo>
                    <a:lnTo>
                      <a:pt x="1572" y="510"/>
                    </a:lnTo>
                    <a:lnTo>
                      <a:pt x="1574" y="510"/>
                    </a:lnTo>
                    <a:lnTo>
                      <a:pt x="1574" y="509"/>
                    </a:lnTo>
                    <a:lnTo>
                      <a:pt x="1574" y="509"/>
                    </a:lnTo>
                    <a:lnTo>
                      <a:pt x="1574" y="509"/>
                    </a:lnTo>
                    <a:lnTo>
                      <a:pt x="1574" y="509"/>
                    </a:lnTo>
                    <a:lnTo>
                      <a:pt x="1574" y="509"/>
                    </a:lnTo>
                    <a:lnTo>
                      <a:pt x="1574" y="509"/>
                    </a:lnTo>
                    <a:lnTo>
                      <a:pt x="1574" y="507"/>
                    </a:lnTo>
                    <a:lnTo>
                      <a:pt x="1574" y="507"/>
                    </a:lnTo>
                    <a:lnTo>
                      <a:pt x="1574" y="507"/>
                    </a:lnTo>
                    <a:lnTo>
                      <a:pt x="1574" y="507"/>
                    </a:lnTo>
                    <a:lnTo>
                      <a:pt x="1576" y="505"/>
                    </a:lnTo>
                    <a:lnTo>
                      <a:pt x="1576" y="505"/>
                    </a:lnTo>
                    <a:lnTo>
                      <a:pt x="1576" y="505"/>
                    </a:lnTo>
                    <a:lnTo>
                      <a:pt x="1576" y="505"/>
                    </a:lnTo>
                    <a:lnTo>
                      <a:pt x="1576" y="505"/>
                    </a:lnTo>
                    <a:lnTo>
                      <a:pt x="1576" y="505"/>
                    </a:lnTo>
                    <a:lnTo>
                      <a:pt x="1578" y="505"/>
                    </a:lnTo>
                    <a:lnTo>
                      <a:pt x="1578" y="503"/>
                    </a:lnTo>
                    <a:lnTo>
                      <a:pt x="1578" y="503"/>
                    </a:lnTo>
                    <a:lnTo>
                      <a:pt x="1578" y="501"/>
                    </a:lnTo>
                    <a:lnTo>
                      <a:pt x="1578" y="501"/>
                    </a:lnTo>
                    <a:lnTo>
                      <a:pt x="1579" y="501"/>
                    </a:lnTo>
                    <a:lnTo>
                      <a:pt x="1581" y="501"/>
                    </a:lnTo>
                    <a:lnTo>
                      <a:pt x="1581" y="499"/>
                    </a:lnTo>
                    <a:lnTo>
                      <a:pt x="1583" y="499"/>
                    </a:lnTo>
                    <a:lnTo>
                      <a:pt x="1583" y="499"/>
                    </a:lnTo>
                    <a:lnTo>
                      <a:pt x="1583" y="499"/>
                    </a:lnTo>
                    <a:lnTo>
                      <a:pt x="1583" y="499"/>
                    </a:lnTo>
                    <a:lnTo>
                      <a:pt x="1585" y="499"/>
                    </a:lnTo>
                    <a:lnTo>
                      <a:pt x="1585" y="499"/>
                    </a:lnTo>
                    <a:lnTo>
                      <a:pt x="1585" y="499"/>
                    </a:lnTo>
                    <a:lnTo>
                      <a:pt x="1585" y="499"/>
                    </a:lnTo>
                    <a:lnTo>
                      <a:pt x="1585" y="499"/>
                    </a:lnTo>
                    <a:lnTo>
                      <a:pt x="1587" y="499"/>
                    </a:lnTo>
                    <a:lnTo>
                      <a:pt x="1587" y="499"/>
                    </a:lnTo>
                    <a:lnTo>
                      <a:pt x="1587" y="498"/>
                    </a:lnTo>
                    <a:lnTo>
                      <a:pt x="1587" y="498"/>
                    </a:lnTo>
                    <a:lnTo>
                      <a:pt x="1587" y="496"/>
                    </a:lnTo>
                    <a:lnTo>
                      <a:pt x="1587" y="496"/>
                    </a:lnTo>
                    <a:lnTo>
                      <a:pt x="1587" y="496"/>
                    </a:lnTo>
                    <a:lnTo>
                      <a:pt x="1588" y="496"/>
                    </a:lnTo>
                    <a:lnTo>
                      <a:pt x="1588" y="496"/>
                    </a:lnTo>
                    <a:lnTo>
                      <a:pt x="1588" y="494"/>
                    </a:lnTo>
                    <a:lnTo>
                      <a:pt x="1588" y="494"/>
                    </a:lnTo>
                    <a:lnTo>
                      <a:pt x="1588" y="494"/>
                    </a:lnTo>
                    <a:lnTo>
                      <a:pt x="1590" y="494"/>
                    </a:lnTo>
                    <a:lnTo>
                      <a:pt x="1590" y="494"/>
                    </a:lnTo>
                    <a:lnTo>
                      <a:pt x="1590" y="492"/>
                    </a:lnTo>
                    <a:lnTo>
                      <a:pt x="1590" y="492"/>
                    </a:lnTo>
                    <a:lnTo>
                      <a:pt x="1590" y="490"/>
                    </a:lnTo>
                    <a:lnTo>
                      <a:pt x="1590" y="489"/>
                    </a:lnTo>
                    <a:lnTo>
                      <a:pt x="1592" y="489"/>
                    </a:lnTo>
                    <a:lnTo>
                      <a:pt x="1592" y="489"/>
                    </a:lnTo>
                    <a:lnTo>
                      <a:pt x="1592" y="489"/>
                    </a:lnTo>
                    <a:lnTo>
                      <a:pt x="1592" y="487"/>
                    </a:lnTo>
                    <a:lnTo>
                      <a:pt x="1592" y="487"/>
                    </a:lnTo>
                    <a:lnTo>
                      <a:pt x="1592" y="487"/>
                    </a:lnTo>
                    <a:lnTo>
                      <a:pt x="1592" y="487"/>
                    </a:lnTo>
                    <a:lnTo>
                      <a:pt x="1592" y="487"/>
                    </a:lnTo>
                    <a:lnTo>
                      <a:pt x="1592" y="487"/>
                    </a:lnTo>
                    <a:lnTo>
                      <a:pt x="1592" y="487"/>
                    </a:lnTo>
                    <a:lnTo>
                      <a:pt x="1592" y="487"/>
                    </a:lnTo>
                    <a:lnTo>
                      <a:pt x="1594" y="489"/>
                    </a:lnTo>
                    <a:lnTo>
                      <a:pt x="1594" y="489"/>
                    </a:lnTo>
                    <a:lnTo>
                      <a:pt x="1594" y="490"/>
                    </a:lnTo>
                    <a:lnTo>
                      <a:pt x="1594" y="490"/>
                    </a:lnTo>
                    <a:lnTo>
                      <a:pt x="1596" y="490"/>
                    </a:lnTo>
                    <a:lnTo>
                      <a:pt x="1596" y="490"/>
                    </a:lnTo>
                    <a:lnTo>
                      <a:pt x="1596" y="492"/>
                    </a:lnTo>
                    <a:lnTo>
                      <a:pt x="1597" y="492"/>
                    </a:lnTo>
                    <a:lnTo>
                      <a:pt x="1599" y="492"/>
                    </a:lnTo>
                    <a:lnTo>
                      <a:pt x="1599" y="492"/>
                    </a:lnTo>
                    <a:lnTo>
                      <a:pt x="1599" y="492"/>
                    </a:lnTo>
                    <a:lnTo>
                      <a:pt x="1601" y="492"/>
                    </a:lnTo>
                    <a:lnTo>
                      <a:pt x="1601" y="492"/>
                    </a:lnTo>
                    <a:lnTo>
                      <a:pt x="1603" y="490"/>
                    </a:lnTo>
                    <a:lnTo>
                      <a:pt x="1603" y="490"/>
                    </a:lnTo>
                    <a:lnTo>
                      <a:pt x="1603" y="490"/>
                    </a:lnTo>
                    <a:lnTo>
                      <a:pt x="1605" y="490"/>
                    </a:lnTo>
                    <a:lnTo>
                      <a:pt x="1605" y="489"/>
                    </a:lnTo>
                    <a:lnTo>
                      <a:pt x="1605" y="489"/>
                    </a:lnTo>
                    <a:lnTo>
                      <a:pt x="1603" y="489"/>
                    </a:lnTo>
                    <a:lnTo>
                      <a:pt x="1603" y="489"/>
                    </a:lnTo>
                    <a:lnTo>
                      <a:pt x="1603" y="487"/>
                    </a:lnTo>
                    <a:lnTo>
                      <a:pt x="1603" y="487"/>
                    </a:lnTo>
                    <a:lnTo>
                      <a:pt x="1603" y="487"/>
                    </a:lnTo>
                    <a:lnTo>
                      <a:pt x="1603" y="487"/>
                    </a:lnTo>
                    <a:lnTo>
                      <a:pt x="1605" y="485"/>
                    </a:lnTo>
                    <a:lnTo>
                      <a:pt x="1605" y="485"/>
                    </a:lnTo>
                    <a:lnTo>
                      <a:pt x="1605" y="485"/>
                    </a:lnTo>
                    <a:lnTo>
                      <a:pt x="1605" y="483"/>
                    </a:lnTo>
                    <a:lnTo>
                      <a:pt x="1605" y="483"/>
                    </a:lnTo>
                    <a:lnTo>
                      <a:pt x="1605" y="483"/>
                    </a:lnTo>
                    <a:lnTo>
                      <a:pt x="1605" y="483"/>
                    </a:lnTo>
                    <a:lnTo>
                      <a:pt x="1605" y="481"/>
                    </a:lnTo>
                    <a:lnTo>
                      <a:pt x="1606" y="481"/>
                    </a:lnTo>
                    <a:lnTo>
                      <a:pt x="1606" y="481"/>
                    </a:lnTo>
                    <a:lnTo>
                      <a:pt x="1606" y="480"/>
                    </a:lnTo>
                    <a:lnTo>
                      <a:pt x="1608" y="480"/>
                    </a:lnTo>
                    <a:lnTo>
                      <a:pt x="1608" y="476"/>
                    </a:lnTo>
                    <a:lnTo>
                      <a:pt x="1608" y="476"/>
                    </a:lnTo>
                    <a:lnTo>
                      <a:pt x="1608" y="474"/>
                    </a:lnTo>
                    <a:lnTo>
                      <a:pt x="1610" y="474"/>
                    </a:lnTo>
                    <a:lnTo>
                      <a:pt x="1610" y="474"/>
                    </a:lnTo>
                    <a:lnTo>
                      <a:pt x="1610" y="472"/>
                    </a:lnTo>
                    <a:lnTo>
                      <a:pt x="1608" y="472"/>
                    </a:lnTo>
                    <a:lnTo>
                      <a:pt x="1608" y="472"/>
                    </a:lnTo>
                    <a:lnTo>
                      <a:pt x="1608" y="471"/>
                    </a:lnTo>
                    <a:lnTo>
                      <a:pt x="1606" y="471"/>
                    </a:lnTo>
                    <a:lnTo>
                      <a:pt x="1606" y="471"/>
                    </a:lnTo>
                    <a:lnTo>
                      <a:pt x="1606" y="469"/>
                    </a:lnTo>
                    <a:lnTo>
                      <a:pt x="1605" y="467"/>
                    </a:lnTo>
                    <a:lnTo>
                      <a:pt x="1606" y="467"/>
                    </a:lnTo>
                    <a:lnTo>
                      <a:pt x="1605" y="467"/>
                    </a:lnTo>
                    <a:lnTo>
                      <a:pt x="1605" y="467"/>
                    </a:lnTo>
                    <a:lnTo>
                      <a:pt x="1605" y="465"/>
                    </a:lnTo>
                    <a:lnTo>
                      <a:pt x="1605" y="465"/>
                    </a:lnTo>
                    <a:lnTo>
                      <a:pt x="1605" y="465"/>
                    </a:lnTo>
                    <a:lnTo>
                      <a:pt x="1603" y="463"/>
                    </a:lnTo>
                    <a:lnTo>
                      <a:pt x="1603" y="463"/>
                    </a:lnTo>
                    <a:lnTo>
                      <a:pt x="1601" y="463"/>
                    </a:lnTo>
                    <a:lnTo>
                      <a:pt x="1601" y="463"/>
                    </a:lnTo>
                    <a:lnTo>
                      <a:pt x="1601" y="463"/>
                    </a:lnTo>
                    <a:lnTo>
                      <a:pt x="1601" y="463"/>
                    </a:lnTo>
                    <a:lnTo>
                      <a:pt x="1601" y="461"/>
                    </a:lnTo>
                    <a:lnTo>
                      <a:pt x="1601" y="461"/>
                    </a:lnTo>
                    <a:lnTo>
                      <a:pt x="1603" y="460"/>
                    </a:lnTo>
                    <a:lnTo>
                      <a:pt x="1603" y="458"/>
                    </a:lnTo>
                    <a:lnTo>
                      <a:pt x="1603" y="458"/>
                    </a:lnTo>
                    <a:lnTo>
                      <a:pt x="1603" y="456"/>
                    </a:lnTo>
                    <a:lnTo>
                      <a:pt x="1605" y="454"/>
                    </a:lnTo>
                    <a:lnTo>
                      <a:pt x="1605" y="454"/>
                    </a:lnTo>
                    <a:lnTo>
                      <a:pt x="1605" y="454"/>
                    </a:lnTo>
                    <a:lnTo>
                      <a:pt x="1605" y="452"/>
                    </a:lnTo>
                    <a:lnTo>
                      <a:pt x="1605" y="452"/>
                    </a:lnTo>
                    <a:lnTo>
                      <a:pt x="1606" y="452"/>
                    </a:lnTo>
                    <a:lnTo>
                      <a:pt x="1606" y="452"/>
                    </a:lnTo>
                    <a:lnTo>
                      <a:pt x="1606" y="451"/>
                    </a:lnTo>
                    <a:lnTo>
                      <a:pt x="1606" y="451"/>
                    </a:lnTo>
                    <a:lnTo>
                      <a:pt x="1606" y="449"/>
                    </a:lnTo>
                    <a:lnTo>
                      <a:pt x="1608" y="449"/>
                    </a:lnTo>
                    <a:lnTo>
                      <a:pt x="1608" y="449"/>
                    </a:lnTo>
                    <a:lnTo>
                      <a:pt x="1608" y="447"/>
                    </a:lnTo>
                    <a:lnTo>
                      <a:pt x="1608" y="447"/>
                    </a:lnTo>
                    <a:lnTo>
                      <a:pt x="1608" y="447"/>
                    </a:lnTo>
                    <a:lnTo>
                      <a:pt x="1608" y="449"/>
                    </a:lnTo>
                    <a:lnTo>
                      <a:pt x="1610" y="449"/>
                    </a:lnTo>
                    <a:lnTo>
                      <a:pt x="1610" y="447"/>
                    </a:lnTo>
                    <a:lnTo>
                      <a:pt x="1610" y="447"/>
                    </a:lnTo>
                    <a:lnTo>
                      <a:pt x="1610" y="447"/>
                    </a:lnTo>
                    <a:lnTo>
                      <a:pt x="1610" y="445"/>
                    </a:lnTo>
                    <a:lnTo>
                      <a:pt x="1610" y="445"/>
                    </a:lnTo>
                    <a:lnTo>
                      <a:pt x="1610" y="443"/>
                    </a:lnTo>
                    <a:lnTo>
                      <a:pt x="1610" y="442"/>
                    </a:lnTo>
                    <a:lnTo>
                      <a:pt x="1610" y="442"/>
                    </a:lnTo>
                    <a:lnTo>
                      <a:pt x="1610" y="442"/>
                    </a:lnTo>
                    <a:lnTo>
                      <a:pt x="1612" y="442"/>
                    </a:lnTo>
                    <a:lnTo>
                      <a:pt x="1612" y="440"/>
                    </a:lnTo>
                    <a:lnTo>
                      <a:pt x="1612" y="440"/>
                    </a:lnTo>
                    <a:lnTo>
                      <a:pt x="1612" y="438"/>
                    </a:lnTo>
                    <a:lnTo>
                      <a:pt x="1612" y="436"/>
                    </a:lnTo>
                    <a:lnTo>
                      <a:pt x="1612" y="436"/>
                    </a:lnTo>
                    <a:lnTo>
                      <a:pt x="1612" y="436"/>
                    </a:lnTo>
                    <a:lnTo>
                      <a:pt x="1612" y="436"/>
                    </a:lnTo>
                    <a:lnTo>
                      <a:pt x="1612" y="436"/>
                    </a:lnTo>
                    <a:lnTo>
                      <a:pt x="1612" y="436"/>
                    </a:lnTo>
                    <a:lnTo>
                      <a:pt x="1612" y="434"/>
                    </a:lnTo>
                    <a:lnTo>
                      <a:pt x="1612" y="434"/>
                    </a:lnTo>
                    <a:lnTo>
                      <a:pt x="1612" y="433"/>
                    </a:lnTo>
                    <a:lnTo>
                      <a:pt x="1612" y="433"/>
                    </a:lnTo>
                    <a:lnTo>
                      <a:pt x="1614" y="433"/>
                    </a:lnTo>
                    <a:lnTo>
                      <a:pt x="1614" y="431"/>
                    </a:lnTo>
                    <a:lnTo>
                      <a:pt x="1615" y="431"/>
                    </a:lnTo>
                    <a:lnTo>
                      <a:pt x="1615" y="431"/>
                    </a:lnTo>
                    <a:lnTo>
                      <a:pt x="1615" y="431"/>
                    </a:lnTo>
                    <a:lnTo>
                      <a:pt x="1615" y="431"/>
                    </a:lnTo>
                    <a:lnTo>
                      <a:pt x="1615" y="429"/>
                    </a:lnTo>
                    <a:lnTo>
                      <a:pt x="1614" y="429"/>
                    </a:lnTo>
                    <a:lnTo>
                      <a:pt x="1614" y="429"/>
                    </a:lnTo>
                    <a:lnTo>
                      <a:pt x="1614" y="429"/>
                    </a:lnTo>
                    <a:lnTo>
                      <a:pt x="1614" y="429"/>
                    </a:lnTo>
                    <a:lnTo>
                      <a:pt x="1614" y="429"/>
                    </a:lnTo>
                    <a:lnTo>
                      <a:pt x="1614" y="427"/>
                    </a:lnTo>
                    <a:lnTo>
                      <a:pt x="1614" y="427"/>
                    </a:lnTo>
                    <a:lnTo>
                      <a:pt x="1614" y="425"/>
                    </a:lnTo>
                    <a:lnTo>
                      <a:pt x="1614" y="423"/>
                    </a:lnTo>
                    <a:lnTo>
                      <a:pt x="1614" y="423"/>
                    </a:lnTo>
                    <a:lnTo>
                      <a:pt x="1614" y="423"/>
                    </a:lnTo>
                    <a:lnTo>
                      <a:pt x="1614" y="422"/>
                    </a:lnTo>
                    <a:lnTo>
                      <a:pt x="1614" y="422"/>
                    </a:lnTo>
                    <a:lnTo>
                      <a:pt x="1614" y="422"/>
                    </a:lnTo>
                    <a:lnTo>
                      <a:pt x="1614" y="420"/>
                    </a:lnTo>
                    <a:lnTo>
                      <a:pt x="1614" y="420"/>
                    </a:lnTo>
                    <a:lnTo>
                      <a:pt x="1614" y="420"/>
                    </a:lnTo>
                    <a:lnTo>
                      <a:pt x="1614" y="420"/>
                    </a:lnTo>
                    <a:lnTo>
                      <a:pt x="1614" y="418"/>
                    </a:lnTo>
                    <a:lnTo>
                      <a:pt x="1614" y="418"/>
                    </a:lnTo>
                    <a:lnTo>
                      <a:pt x="1614" y="418"/>
                    </a:lnTo>
                    <a:lnTo>
                      <a:pt x="1614" y="418"/>
                    </a:lnTo>
                    <a:lnTo>
                      <a:pt x="1614" y="418"/>
                    </a:lnTo>
                    <a:lnTo>
                      <a:pt x="1615" y="416"/>
                    </a:lnTo>
                    <a:lnTo>
                      <a:pt x="1615" y="414"/>
                    </a:lnTo>
                    <a:lnTo>
                      <a:pt x="1617" y="414"/>
                    </a:lnTo>
                    <a:lnTo>
                      <a:pt x="1617" y="414"/>
                    </a:lnTo>
                    <a:lnTo>
                      <a:pt x="1617" y="414"/>
                    </a:lnTo>
                    <a:lnTo>
                      <a:pt x="1617" y="413"/>
                    </a:lnTo>
                    <a:lnTo>
                      <a:pt x="1617" y="413"/>
                    </a:lnTo>
                    <a:lnTo>
                      <a:pt x="1617" y="413"/>
                    </a:lnTo>
                    <a:lnTo>
                      <a:pt x="1617" y="413"/>
                    </a:lnTo>
                    <a:lnTo>
                      <a:pt x="1617" y="413"/>
                    </a:lnTo>
                    <a:lnTo>
                      <a:pt x="1617" y="411"/>
                    </a:lnTo>
                    <a:lnTo>
                      <a:pt x="1617" y="411"/>
                    </a:lnTo>
                    <a:lnTo>
                      <a:pt x="1617" y="409"/>
                    </a:lnTo>
                    <a:lnTo>
                      <a:pt x="1617" y="409"/>
                    </a:lnTo>
                    <a:lnTo>
                      <a:pt x="1617" y="409"/>
                    </a:lnTo>
                    <a:lnTo>
                      <a:pt x="1617" y="409"/>
                    </a:lnTo>
                    <a:lnTo>
                      <a:pt x="1617" y="409"/>
                    </a:lnTo>
                    <a:lnTo>
                      <a:pt x="1619" y="409"/>
                    </a:lnTo>
                    <a:lnTo>
                      <a:pt x="1619" y="409"/>
                    </a:lnTo>
                    <a:lnTo>
                      <a:pt x="1619" y="409"/>
                    </a:lnTo>
                    <a:lnTo>
                      <a:pt x="1619" y="409"/>
                    </a:lnTo>
                    <a:lnTo>
                      <a:pt x="1621" y="409"/>
                    </a:lnTo>
                    <a:lnTo>
                      <a:pt x="1621" y="409"/>
                    </a:lnTo>
                    <a:lnTo>
                      <a:pt x="1621" y="409"/>
                    </a:lnTo>
                    <a:lnTo>
                      <a:pt x="1623" y="409"/>
                    </a:lnTo>
                    <a:lnTo>
                      <a:pt x="1623" y="409"/>
                    </a:lnTo>
                    <a:lnTo>
                      <a:pt x="1623" y="409"/>
                    </a:lnTo>
                    <a:lnTo>
                      <a:pt x="1623" y="409"/>
                    </a:lnTo>
                    <a:lnTo>
                      <a:pt x="1623" y="409"/>
                    </a:lnTo>
                    <a:lnTo>
                      <a:pt x="1625" y="407"/>
                    </a:lnTo>
                    <a:lnTo>
                      <a:pt x="1625" y="407"/>
                    </a:lnTo>
                    <a:lnTo>
                      <a:pt x="1625" y="407"/>
                    </a:lnTo>
                    <a:lnTo>
                      <a:pt x="1625" y="407"/>
                    </a:lnTo>
                    <a:lnTo>
                      <a:pt x="1625" y="407"/>
                    </a:lnTo>
                    <a:lnTo>
                      <a:pt x="1625" y="405"/>
                    </a:lnTo>
                    <a:lnTo>
                      <a:pt x="1625" y="405"/>
                    </a:lnTo>
                    <a:lnTo>
                      <a:pt x="1625" y="405"/>
                    </a:lnTo>
                    <a:lnTo>
                      <a:pt x="1625" y="405"/>
                    </a:lnTo>
                    <a:lnTo>
                      <a:pt x="1626" y="404"/>
                    </a:lnTo>
                    <a:lnTo>
                      <a:pt x="1626" y="404"/>
                    </a:lnTo>
                    <a:lnTo>
                      <a:pt x="1626" y="404"/>
                    </a:lnTo>
                    <a:lnTo>
                      <a:pt x="1626" y="402"/>
                    </a:lnTo>
                    <a:lnTo>
                      <a:pt x="1626" y="402"/>
                    </a:lnTo>
                    <a:lnTo>
                      <a:pt x="1626" y="402"/>
                    </a:lnTo>
                    <a:lnTo>
                      <a:pt x="1626" y="400"/>
                    </a:lnTo>
                    <a:lnTo>
                      <a:pt x="1626" y="400"/>
                    </a:lnTo>
                    <a:lnTo>
                      <a:pt x="1626" y="400"/>
                    </a:lnTo>
                    <a:lnTo>
                      <a:pt x="1626" y="400"/>
                    </a:lnTo>
                    <a:lnTo>
                      <a:pt x="1626" y="400"/>
                    </a:lnTo>
                    <a:lnTo>
                      <a:pt x="1626" y="398"/>
                    </a:lnTo>
                    <a:lnTo>
                      <a:pt x="1626" y="398"/>
                    </a:lnTo>
                    <a:lnTo>
                      <a:pt x="1626" y="398"/>
                    </a:lnTo>
                    <a:lnTo>
                      <a:pt x="1626" y="398"/>
                    </a:lnTo>
                    <a:lnTo>
                      <a:pt x="1628" y="398"/>
                    </a:lnTo>
                    <a:lnTo>
                      <a:pt x="1628" y="398"/>
                    </a:lnTo>
                    <a:lnTo>
                      <a:pt x="1630" y="398"/>
                    </a:lnTo>
                    <a:lnTo>
                      <a:pt x="1630" y="398"/>
                    </a:lnTo>
                    <a:lnTo>
                      <a:pt x="1630" y="396"/>
                    </a:lnTo>
                    <a:lnTo>
                      <a:pt x="1632" y="395"/>
                    </a:lnTo>
                    <a:lnTo>
                      <a:pt x="1632" y="395"/>
                    </a:lnTo>
                    <a:lnTo>
                      <a:pt x="1632" y="393"/>
                    </a:lnTo>
                    <a:lnTo>
                      <a:pt x="1632" y="393"/>
                    </a:lnTo>
                    <a:lnTo>
                      <a:pt x="1632" y="393"/>
                    </a:lnTo>
                    <a:lnTo>
                      <a:pt x="1632" y="393"/>
                    </a:lnTo>
                    <a:lnTo>
                      <a:pt x="1632" y="393"/>
                    </a:lnTo>
                    <a:lnTo>
                      <a:pt x="1632" y="391"/>
                    </a:lnTo>
                    <a:lnTo>
                      <a:pt x="1632" y="391"/>
                    </a:lnTo>
                    <a:lnTo>
                      <a:pt x="1632" y="391"/>
                    </a:lnTo>
                    <a:lnTo>
                      <a:pt x="1634" y="391"/>
                    </a:lnTo>
                    <a:lnTo>
                      <a:pt x="1634" y="391"/>
                    </a:lnTo>
                    <a:lnTo>
                      <a:pt x="1635" y="391"/>
                    </a:lnTo>
                    <a:lnTo>
                      <a:pt x="1637" y="391"/>
                    </a:lnTo>
                    <a:lnTo>
                      <a:pt x="1637" y="391"/>
                    </a:lnTo>
                    <a:lnTo>
                      <a:pt x="1637" y="391"/>
                    </a:lnTo>
                    <a:lnTo>
                      <a:pt x="1637" y="391"/>
                    </a:lnTo>
                    <a:lnTo>
                      <a:pt x="1637" y="391"/>
                    </a:lnTo>
                    <a:lnTo>
                      <a:pt x="1637" y="391"/>
                    </a:lnTo>
                    <a:lnTo>
                      <a:pt x="1637" y="391"/>
                    </a:lnTo>
                    <a:lnTo>
                      <a:pt x="1639" y="389"/>
                    </a:lnTo>
                    <a:lnTo>
                      <a:pt x="1639" y="389"/>
                    </a:lnTo>
                    <a:lnTo>
                      <a:pt x="1639" y="389"/>
                    </a:lnTo>
                    <a:lnTo>
                      <a:pt x="1639" y="389"/>
                    </a:lnTo>
                    <a:lnTo>
                      <a:pt x="1639" y="389"/>
                    </a:lnTo>
                    <a:lnTo>
                      <a:pt x="1641" y="389"/>
                    </a:lnTo>
                    <a:lnTo>
                      <a:pt x="1641" y="389"/>
                    </a:lnTo>
                    <a:lnTo>
                      <a:pt x="1641" y="389"/>
                    </a:lnTo>
                    <a:lnTo>
                      <a:pt x="1641" y="387"/>
                    </a:lnTo>
                    <a:lnTo>
                      <a:pt x="1641" y="385"/>
                    </a:lnTo>
                    <a:lnTo>
                      <a:pt x="1643" y="385"/>
                    </a:lnTo>
                    <a:lnTo>
                      <a:pt x="1643" y="385"/>
                    </a:lnTo>
                    <a:lnTo>
                      <a:pt x="1643" y="385"/>
                    </a:lnTo>
                    <a:lnTo>
                      <a:pt x="1643" y="384"/>
                    </a:lnTo>
                    <a:lnTo>
                      <a:pt x="1643" y="384"/>
                    </a:lnTo>
                    <a:lnTo>
                      <a:pt x="1643" y="384"/>
                    </a:lnTo>
                    <a:lnTo>
                      <a:pt x="1643" y="382"/>
                    </a:lnTo>
                    <a:lnTo>
                      <a:pt x="1643" y="382"/>
                    </a:lnTo>
                    <a:lnTo>
                      <a:pt x="1643" y="380"/>
                    </a:lnTo>
                    <a:lnTo>
                      <a:pt x="1643" y="380"/>
                    </a:lnTo>
                    <a:lnTo>
                      <a:pt x="1643" y="380"/>
                    </a:lnTo>
                    <a:lnTo>
                      <a:pt x="1643" y="380"/>
                    </a:lnTo>
                    <a:lnTo>
                      <a:pt x="1643" y="380"/>
                    </a:lnTo>
                    <a:lnTo>
                      <a:pt x="1644" y="380"/>
                    </a:lnTo>
                    <a:lnTo>
                      <a:pt x="1644" y="380"/>
                    </a:lnTo>
                    <a:lnTo>
                      <a:pt x="1644" y="380"/>
                    </a:lnTo>
                    <a:lnTo>
                      <a:pt x="1644" y="380"/>
                    </a:lnTo>
                    <a:lnTo>
                      <a:pt x="1646" y="378"/>
                    </a:lnTo>
                    <a:lnTo>
                      <a:pt x="1646" y="378"/>
                    </a:lnTo>
                    <a:lnTo>
                      <a:pt x="1646" y="378"/>
                    </a:lnTo>
                    <a:lnTo>
                      <a:pt x="1648" y="378"/>
                    </a:lnTo>
                    <a:lnTo>
                      <a:pt x="1648" y="378"/>
                    </a:lnTo>
                    <a:lnTo>
                      <a:pt x="1650" y="378"/>
                    </a:lnTo>
                    <a:lnTo>
                      <a:pt x="1650" y="378"/>
                    </a:lnTo>
                    <a:lnTo>
                      <a:pt x="1650" y="378"/>
                    </a:lnTo>
                    <a:lnTo>
                      <a:pt x="1650" y="378"/>
                    </a:lnTo>
                    <a:lnTo>
                      <a:pt x="1650" y="378"/>
                    </a:lnTo>
                    <a:lnTo>
                      <a:pt x="1652" y="376"/>
                    </a:lnTo>
                    <a:lnTo>
                      <a:pt x="1652" y="376"/>
                    </a:lnTo>
                    <a:lnTo>
                      <a:pt x="1652" y="376"/>
                    </a:lnTo>
                    <a:lnTo>
                      <a:pt x="1652" y="375"/>
                    </a:lnTo>
                    <a:lnTo>
                      <a:pt x="1652" y="375"/>
                    </a:lnTo>
                    <a:lnTo>
                      <a:pt x="1652" y="375"/>
                    </a:lnTo>
                    <a:lnTo>
                      <a:pt x="1652" y="375"/>
                    </a:lnTo>
                    <a:lnTo>
                      <a:pt x="1652" y="373"/>
                    </a:lnTo>
                    <a:lnTo>
                      <a:pt x="1652" y="371"/>
                    </a:lnTo>
                    <a:lnTo>
                      <a:pt x="1652" y="371"/>
                    </a:lnTo>
                    <a:lnTo>
                      <a:pt x="1652" y="371"/>
                    </a:lnTo>
                    <a:lnTo>
                      <a:pt x="1652" y="369"/>
                    </a:lnTo>
                    <a:lnTo>
                      <a:pt x="1652" y="369"/>
                    </a:lnTo>
                    <a:lnTo>
                      <a:pt x="1652" y="369"/>
                    </a:lnTo>
                    <a:lnTo>
                      <a:pt x="1652" y="367"/>
                    </a:lnTo>
                    <a:lnTo>
                      <a:pt x="1653" y="367"/>
                    </a:lnTo>
                    <a:lnTo>
                      <a:pt x="1653" y="367"/>
                    </a:lnTo>
                    <a:lnTo>
                      <a:pt x="1653" y="367"/>
                    </a:lnTo>
                    <a:lnTo>
                      <a:pt x="1653" y="367"/>
                    </a:lnTo>
                    <a:lnTo>
                      <a:pt x="1653" y="366"/>
                    </a:lnTo>
                    <a:lnTo>
                      <a:pt x="1653" y="366"/>
                    </a:lnTo>
                    <a:lnTo>
                      <a:pt x="1653" y="364"/>
                    </a:lnTo>
                    <a:lnTo>
                      <a:pt x="1653" y="364"/>
                    </a:lnTo>
                    <a:lnTo>
                      <a:pt x="1653" y="364"/>
                    </a:lnTo>
                    <a:lnTo>
                      <a:pt x="1653" y="364"/>
                    </a:lnTo>
                    <a:lnTo>
                      <a:pt x="1653" y="364"/>
                    </a:lnTo>
                    <a:lnTo>
                      <a:pt x="1653" y="362"/>
                    </a:lnTo>
                    <a:lnTo>
                      <a:pt x="1653" y="362"/>
                    </a:lnTo>
                    <a:lnTo>
                      <a:pt x="1653" y="362"/>
                    </a:lnTo>
                    <a:lnTo>
                      <a:pt x="1653" y="362"/>
                    </a:lnTo>
                    <a:lnTo>
                      <a:pt x="1655" y="362"/>
                    </a:lnTo>
                    <a:lnTo>
                      <a:pt x="1655" y="362"/>
                    </a:lnTo>
                    <a:lnTo>
                      <a:pt x="1655" y="362"/>
                    </a:lnTo>
                    <a:lnTo>
                      <a:pt x="1657" y="362"/>
                    </a:lnTo>
                    <a:lnTo>
                      <a:pt x="1657" y="360"/>
                    </a:lnTo>
                    <a:lnTo>
                      <a:pt x="1657" y="360"/>
                    </a:lnTo>
                    <a:lnTo>
                      <a:pt x="1657" y="360"/>
                    </a:lnTo>
                    <a:lnTo>
                      <a:pt x="1659" y="360"/>
                    </a:lnTo>
                    <a:lnTo>
                      <a:pt x="1661" y="360"/>
                    </a:lnTo>
                    <a:lnTo>
                      <a:pt x="1661" y="360"/>
                    </a:lnTo>
                    <a:lnTo>
                      <a:pt x="1661" y="360"/>
                    </a:lnTo>
                    <a:lnTo>
                      <a:pt x="1661" y="358"/>
                    </a:lnTo>
                    <a:lnTo>
                      <a:pt x="1663" y="358"/>
                    </a:lnTo>
                    <a:lnTo>
                      <a:pt x="1663" y="357"/>
                    </a:lnTo>
                    <a:lnTo>
                      <a:pt x="1663" y="357"/>
                    </a:lnTo>
                    <a:lnTo>
                      <a:pt x="1663" y="355"/>
                    </a:lnTo>
                    <a:lnTo>
                      <a:pt x="1663" y="355"/>
                    </a:lnTo>
                    <a:lnTo>
                      <a:pt x="1663" y="353"/>
                    </a:lnTo>
                    <a:lnTo>
                      <a:pt x="1663" y="353"/>
                    </a:lnTo>
                    <a:lnTo>
                      <a:pt x="1663" y="353"/>
                    </a:lnTo>
                    <a:lnTo>
                      <a:pt x="1663" y="351"/>
                    </a:lnTo>
                    <a:lnTo>
                      <a:pt x="1663" y="351"/>
                    </a:lnTo>
                    <a:lnTo>
                      <a:pt x="1663" y="351"/>
                    </a:lnTo>
                    <a:lnTo>
                      <a:pt x="1663" y="351"/>
                    </a:lnTo>
                    <a:lnTo>
                      <a:pt x="1663" y="351"/>
                    </a:lnTo>
                    <a:lnTo>
                      <a:pt x="1663" y="349"/>
                    </a:lnTo>
                    <a:lnTo>
                      <a:pt x="1663" y="349"/>
                    </a:lnTo>
                    <a:lnTo>
                      <a:pt x="1663" y="349"/>
                    </a:lnTo>
                    <a:lnTo>
                      <a:pt x="1664" y="349"/>
                    </a:lnTo>
                    <a:lnTo>
                      <a:pt x="1666" y="349"/>
                    </a:lnTo>
                    <a:lnTo>
                      <a:pt x="1666" y="348"/>
                    </a:lnTo>
                    <a:lnTo>
                      <a:pt x="1666" y="348"/>
                    </a:lnTo>
                    <a:lnTo>
                      <a:pt x="1666" y="348"/>
                    </a:lnTo>
                    <a:lnTo>
                      <a:pt x="1666" y="348"/>
                    </a:lnTo>
                    <a:lnTo>
                      <a:pt x="1668" y="346"/>
                    </a:lnTo>
                    <a:lnTo>
                      <a:pt x="1668" y="344"/>
                    </a:lnTo>
                    <a:lnTo>
                      <a:pt x="1666" y="344"/>
                    </a:lnTo>
                    <a:lnTo>
                      <a:pt x="1666" y="344"/>
                    </a:lnTo>
                    <a:lnTo>
                      <a:pt x="1666" y="342"/>
                    </a:lnTo>
                    <a:lnTo>
                      <a:pt x="1666" y="342"/>
                    </a:lnTo>
                    <a:lnTo>
                      <a:pt x="1666" y="342"/>
                    </a:lnTo>
                    <a:lnTo>
                      <a:pt x="1668" y="340"/>
                    </a:lnTo>
                    <a:lnTo>
                      <a:pt x="1668" y="340"/>
                    </a:lnTo>
                    <a:lnTo>
                      <a:pt x="1668" y="340"/>
                    </a:lnTo>
                    <a:lnTo>
                      <a:pt x="1668" y="340"/>
                    </a:lnTo>
                    <a:lnTo>
                      <a:pt x="1668" y="338"/>
                    </a:lnTo>
                    <a:lnTo>
                      <a:pt x="1668" y="338"/>
                    </a:lnTo>
                    <a:lnTo>
                      <a:pt x="1668" y="338"/>
                    </a:lnTo>
                    <a:lnTo>
                      <a:pt x="1668" y="337"/>
                    </a:lnTo>
                    <a:lnTo>
                      <a:pt x="1668" y="337"/>
                    </a:lnTo>
                    <a:lnTo>
                      <a:pt x="1668" y="337"/>
                    </a:lnTo>
                    <a:lnTo>
                      <a:pt x="1668" y="335"/>
                    </a:lnTo>
                    <a:lnTo>
                      <a:pt x="1668" y="333"/>
                    </a:lnTo>
                    <a:lnTo>
                      <a:pt x="1668" y="333"/>
                    </a:lnTo>
                    <a:lnTo>
                      <a:pt x="1668" y="331"/>
                    </a:lnTo>
                    <a:lnTo>
                      <a:pt x="1670" y="331"/>
                    </a:lnTo>
                    <a:lnTo>
                      <a:pt x="1670" y="331"/>
                    </a:lnTo>
                    <a:lnTo>
                      <a:pt x="1670" y="331"/>
                    </a:lnTo>
                    <a:lnTo>
                      <a:pt x="1670" y="331"/>
                    </a:lnTo>
                    <a:lnTo>
                      <a:pt x="1670" y="329"/>
                    </a:lnTo>
                    <a:lnTo>
                      <a:pt x="1670" y="329"/>
                    </a:lnTo>
                    <a:lnTo>
                      <a:pt x="1670" y="329"/>
                    </a:lnTo>
                    <a:lnTo>
                      <a:pt x="1670" y="329"/>
                    </a:lnTo>
                    <a:lnTo>
                      <a:pt x="1670" y="328"/>
                    </a:lnTo>
                    <a:lnTo>
                      <a:pt x="1672" y="328"/>
                    </a:lnTo>
                    <a:lnTo>
                      <a:pt x="1672" y="328"/>
                    </a:lnTo>
                    <a:lnTo>
                      <a:pt x="1672" y="328"/>
                    </a:lnTo>
                    <a:lnTo>
                      <a:pt x="1672" y="328"/>
                    </a:lnTo>
                    <a:lnTo>
                      <a:pt x="1672" y="328"/>
                    </a:lnTo>
                    <a:lnTo>
                      <a:pt x="1672" y="326"/>
                    </a:lnTo>
                    <a:lnTo>
                      <a:pt x="1672" y="326"/>
                    </a:lnTo>
                    <a:lnTo>
                      <a:pt x="1673" y="326"/>
                    </a:lnTo>
                    <a:lnTo>
                      <a:pt x="1673" y="326"/>
                    </a:lnTo>
                    <a:lnTo>
                      <a:pt x="1675" y="326"/>
                    </a:lnTo>
                    <a:lnTo>
                      <a:pt x="1675" y="326"/>
                    </a:lnTo>
                    <a:lnTo>
                      <a:pt x="1675" y="326"/>
                    </a:lnTo>
                    <a:lnTo>
                      <a:pt x="1675" y="326"/>
                    </a:lnTo>
                    <a:lnTo>
                      <a:pt x="1677" y="326"/>
                    </a:lnTo>
                    <a:lnTo>
                      <a:pt x="1677" y="324"/>
                    </a:lnTo>
                    <a:lnTo>
                      <a:pt x="1677" y="324"/>
                    </a:lnTo>
                    <a:lnTo>
                      <a:pt x="1677" y="324"/>
                    </a:lnTo>
                    <a:lnTo>
                      <a:pt x="1677" y="324"/>
                    </a:lnTo>
                    <a:lnTo>
                      <a:pt x="1679" y="324"/>
                    </a:lnTo>
                    <a:lnTo>
                      <a:pt x="1679" y="324"/>
                    </a:lnTo>
                    <a:lnTo>
                      <a:pt x="1679" y="322"/>
                    </a:lnTo>
                    <a:lnTo>
                      <a:pt x="1679" y="322"/>
                    </a:lnTo>
                    <a:lnTo>
                      <a:pt x="1681" y="322"/>
                    </a:lnTo>
                    <a:lnTo>
                      <a:pt x="1681" y="322"/>
                    </a:lnTo>
                    <a:lnTo>
                      <a:pt x="1681" y="322"/>
                    </a:lnTo>
                    <a:lnTo>
                      <a:pt x="1681" y="320"/>
                    </a:lnTo>
                    <a:lnTo>
                      <a:pt x="1682" y="320"/>
                    </a:lnTo>
                    <a:lnTo>
                      <a:pt x="1682" y="320"/>
                    </a:lnTo>
                    <a:lnTo>
                      <a:pt x="1682" y="320"/>
                    </a:lnTo>
                    <a:lnTo>
                      <a:pt x="1684" y="319"/>
                    </a:lnTo>
                    <a:lnTo>
                      <a:pt x="1684" y="319"/>
                    </a:lnTo>
                    <a:lnTo>
                      <a:pt x="1686" y="319"/>
                    </a:lnTo>
                    <a:lnTo>
                      <a:pt x="1686" y="319"/>
                    </a:lnTo>
                    <a:lnTo>
                      <a:pt x="1686" y="317"/>
                    </a:lnTo>
                    <a:lnTo>
                      <a:pt x="1686" y="317"/>
                    </a:lnTo>
                    <a:lnTo>
                      <a:pt x="1686" y="317"/>
                    </a:lnTo>
                    <a:lnTo>
                      <a:pt x="1688" y="317"/>
                    </a:lnTo>
                    <a:lnTo>
                      <a:pt x="1688" y="317"/>
                    </a:lnTo>
                    <a:lnTo>
                      <a:pt x="1688" y="317"/>
                    </a:lnTo>
                    <a:lnTo>
                      <a:pt x="1690" y="317"/>
                    </a:lnTo>
                    <a:lnTo>
                      <a:pt x="1690" y="317"/>
                    </a:lnTo>
                    <a:lnTo>
                      <a:pt x="1691" y="319"/>
                    </a:lnTo>
                    <a:lnTo>
                      <a:pt x="1691" y="319"/>
                    </a:lnTo>
                    <a:lnTo>
                      <a:pt x="1691" y="319"/>
                    </a:lnTo>
                    <a:lnTo>
                      <a:pt x="1691" y="319"/>
                    </a:lnTo>
                    <a:lnTo>
                      <a:pt x="1693" y="319"/>
                    </a:lnTo>
                    <a:lnTo>
                      <a:pt x="1693" y="319"/>
                    </a:lnTo>
                    <a:lnTo>
                      <a:pt x="1693" y="319"/>
                    </a:lnTo>
                    <a:lnTo>
                      <a:pt x="1693" y="319"/>
                    </a:lnTo>
                    <a:lnTo>
                      <a:pt x="1695" y="319"/>
                    </a:lnTo>
                    <a:lnTo>
                      <a:pt x="1695" y="319"/>
                    </a:lnTo>
                    <a:lnTo>
                      <a:pt x="1695" y="319"/>
                    </a:lnTo>
                    <a:lnTo>
                      <a:pt x="1695" y="319"/>
                    </a:lnTo>
                    <a:lnTo>
                      <a:pt x="1695" y="320"/>
                    </a:lnTo>
                    <a:lnTo>
                      <a:pt x="1695" y="320"/>
                    </a:lnTo>
                    <a:lnTo>
                      <a:pt x="1697" y="322"/>
                    </a:lnTo>
                    <a:lnTo>
                      <a:pt x="1697" y="322"/>
                    </a:lnTo>
                    <a:lnTo>
                      <a:pt x="1697" y="322"/>
                    </a:lnTo>
                    <a:lnTo>
                      <a:pt x="1697" y="324"/>
                    </a:lnTo>
                    <a:lnTo>
                      <a:pt x="1697" y="324"/>
                    </a:lnTo>
                    <a:lnTo>
                      <a:pt x="1697" y="324"/>
                    </a:lnTo>
                    <a:lnTo>
                      <a:pt x="1697" y="322"/>
                    </a:lnTo>
                    <a:lnTo>
                      <a:pt x="1697" y="322"/>
                    </a:lnTo>
                    <a:lnTo>
                      <a:pt x="1697" y="322"/>
                    </a:lnTo>
                    <a:lnTo>
                      <a:pt x="1697" y="322"/>
                    </a:lnTo>
                    <a:lnTo>
                      <a:pt x="1699" y="322"/>
                    </a:lnTo>
                    <a:lnTo>
                      <a:pt x="1699" y="322"/>
                    </a:lnTo>
                    <a:lnTo>
                      <a:pt x="1699" y="320"/>
                    </a:lnTo>
                    <a:lnTo>
                      <a:pt x="1699" y="320"/>
                    </a:lnTo>
                    <a:lnTo>
                      <a:pt x="1699" y="320"/>
                    </a:lnTo>
                    <a:lnTo>
                      <a:pt x="1700" y="320"/>
                    </a:lnTo>
                    <a:lnTo>
                      <a:pt x="1700" y="320"/>
                    </a:lnTo>
                    <a:lnTo>
                      <a:pt x="1700" y="319"/>
                    </a:lnTo>
                    <a:lnTo>
                      <a:pt x="1702" y="319"/>
                    </a:lnTo>
                    <a:lnTo>
                      <a:pt x="1702" y="319"/>
                    </a:lnTo>
                    <a:lnTo>
                      <a:pt x="1702" y="319"/>
                    </a:lnTo>
                    <a:lnTo>
                      <a:pt x="1704" y="319"/>
                    </a:lnTo>
                    <a:lnTo>
                      <a:pt x="1704" y="319"/>
                    </a:lnTo>
                    <a:lnTo>
                      <a:pt x="1706" y="319"/>
                    </a:lnTo>
                    <a:lnTo>
                      <a:pt x="1706" y="319"/>
                    </a:lnTo>
                    <a:lnTo>
                      <a:pt x="1706" y="319"/>
                    </a:lnTo>
                    <a:lnTo>
                      <a:pt x="1708" y="319"/>
                    </a:lnTo>
                    <a:lnTo>
                      <a:pt x="1708" y="319"/>
                    </a:lnTo>
                    <a:lnTo>
                      <a:pt x="1708" y="319"/>
                    </a:lnTo>
                    <a:lnTo>
                      <a:pt x="1708" y="319"/>
                    </a:lnTo>
                    <a:lnTo>
                      <a:pt x="1710" y="319"/>
                    </a:lnTo>
                    <a:lnTo>
                      <a:pt x="1710" y="319"/>
                    </a:lnTo>
                    <a:lnTo>
                      <a:pt x="1710" y="319"/>
                    </a:lnTo>
                    <a:lnTo>
                      <a:pt x="1711" y="320"/>
                    </a:lnTo>
                    <a:lnTo>
                      <a:pt x="1711" y="322"/>
                    </a:lnTo>
                    <a:lnTo>
                      <a:pt x="1711" y="322"/>
                    </a:lnTo>
                    <a:lnTo>
                      <a:pt x="1713" y="322"/>
                    </a:lnTo>
                    <a:lnTo>
                      <a:pt x="1713" y="322"/>
                    </a:lnTo>
                    <a:lnTo>
                      <a:pt x="1713" y="322"/>
                    </a:lnTo>
                    <a:lnTo>
                      <a:pt x="1715" y="322"/>
                    </a:lnTo>
                    <a:lnTo>
                      <a:pt x="1715" y="322"/>
                    </a:lnTo>
                    <a:lnTo>
                      <a:pt x="1715" y="324"/>
                    </a:lnTo>
                    <a:lnTo>
                      <a:pt x="1715" y="324"/>
                    </a:lnTo>
                    <a:lnTo>
                      <a:pt x="1717" y="324"/>
                    </a:lnTo>
                    <a:lnTo>
                      <a:pt x="1717" y="324"/>
                    </a:lnTo>
                    <a:lnTo>
                      <a:pt x="1717" y="324"/>
                    </a:lnTo>
                    <a:lnTo>
                      <a:pt x="1717" y="324"/>
                    </a:lnTo>
                    <a:lnTo>
                      <a:pt x="1717" y="324"/>
                    </a:lnTo>
                    <a:lnTo>
                      <a:pt x="1717" y="324"/>
                    </a:lnTo>
                    <a:lnTo>
                      <a:pt x="1717" y="324"/>
                    </a:lnTo>
                    <a:lnTo>
                      <a:pt x="1719" y="324"/>
                    </a:lnTo>
                    <a:lnTo>
                      <a:pt x="1719" y="324"/>
                    </a:lnTo>
                    <a:lnTo>
                      <a:pt x="1719" y="324"/>
                    </a:lnTo>
                    <a:lnTo>
                      <a:pt x="1719" y="324"/>
                    </a:lnTo>
                    <a:lnTo>
                      <a:pt x="1720" y="324"/>
                    </a:lnTo>
                    <a:lnTo>
                      <a:pt x="1722" y="324"/>
                    </a:lnTo>
                    <a:lnTo>
                      <a:pt x="1722" y="324"/>
                    </a:lnTo>
                    <a:lnTo>
                      <a:pt x="1722" y="324"/>
                    </a:lnTo>
                    <a:lnTo>
                      <a:pt x="1722" y="324"/>
                    </a:lnTo>
                    <a:lnTo>
                      <a:pt x="1724" y="324"/>
                    </a:lnTo>
                    <a:lnTo>
                      <a:pt x="1724" y="324"/>
                    </a:lnTo>
                    <a:lnTo>
                      <a:pt x="1724" y="324"/>
                    </a:lnTo>
                    <a:lnTo>
                      <a:pt x="1724" y="324"/>
                    </a:lnTo>
                    <a:lnTo>
                      <a:pt x="1724" y="324"/>
                    </a:lnTo>
                    <a:lnTo>
                      <a:pt x="1726" y="322"/>
                    </a:lnTo>
                    <a:lnTo>
                      <a:pt x="1726" y="322"/>
                    </a:lnTo>
                    <a:lnTo>
                      <a:pt x="1726" y="322"/>
                    </a:lnTo>
                    <a:lnTo>
                      <a:pt x="1726" y="322"/>
                    </a:lnTo>
                    <a:lnTo>
                      <a:pt x="1728" y="322"/>
                    </a:lnTo>
                    <a:lnTo>
                      <a:pt x="1728" y="320"/>
                    </a:lnTo>
                    <a:lnTo>
                      <a:pt x="1728" y="320"/>
                    </a:lnTo>
                    <a:lnTo>
                      <a:pt x="1728" y="320"/>
                    </a:lnTo>
                    <a:lnTo>
                      <a:pt x="1729" y="320"/>
                    </a:lnTo>
                    <a:lnTo>
                      <a:pt x="1731" y="320"/>
                    </a:lnTo>
                    <a:lnTo>
                      <a:pt x="1731" y="320"/>
                    </a:lnTo>
                    <a:lnTo>
                      <a:pt x="1731" y="320"/>
                    </a:lnTo>
                    <a:lnTo>
                      <a:pt x="1731" y="320"/>
                    </a:lnTo>
                    <a:lnTo>
                      <a:pt x="1733" y="320"/>
                    </a:lnTo>
                    <a:lnTo>
                      <a:pt x="1737" y="320"/>
                    </a:lnTo>
                    <a:lnTo>
                      <a:pt x="1737" y="320"/>
                    </a:lnTo>
                    <a:lnTo>
                      <a:pt x="1738" y="320"/>
                    </a:lnTo>
                    <a:lnTo>
                      <a:pt x="1738" y="320"/>
                    </a:lnTo>
                    <a:lnTo>
                      <a:pt x="1740" y="320"/>
                    </a:lnTo>
                    <a:lnTo>
                      <a:pt x="1742" y="320"/>
                    </a:lnTo>
                    <a:lnTo>
                      <a:pt x="1742" y="320"/>
                    </a:lnTo>
                    <a:lnTo>
                      <a:pt x="1742" y="320"/>
                    </a:lnTo>
                    <a:lnTo>
                      <a:pt x="1742" y="320"/>
                    </a:lnTo>
                    <a:lnTo>
                      <a:pt x="1744" y="320"/>
                    </a:lnTo>
                    <a:lnTo>
                      <a:pt x="1744" y="320"/>
                    </a:lnTo>
                    <a:lnTo>
                      <a:pt x="1744" y="320"/>
                    </a:lnTo>
                    <a:lnTo>
                      <a:pt x="1744" y="320"/>
                    </a:lnTo>
                    <a:lnTo>
                      <a:pt x="1744" y="320"/>
                    </a:lnTo>
                    <a:lnTo>
                      <a:pt x="1746" y="320"/>
                    </a:lnTo>
                    <a:lnTo>
                      <a:pt x="1746" y="322"/>
                    </a:lnTo>
                    <a:lnTo>
                      <a:pt x="1746" y="322"/>
                    </a:lnTo>
                    <a:lnTo>
                      <a:pt x="1746" y="322"/>
                    </a:lnTo>
                    <a:lnTo>
                      <a:pt x="1746" y="322"/>
                    </a:lnTo>
                    <a:lnTo>
                      <a:pt x="1744" y="322"/>
                    </a:lnTo>
                    <a:lnTo>
                      <a:pt x="1744" y="322"/>
                    </a:lnTo>
                    <a:lnTo>
                      <a:pt x="1742" y="324"/>
                    </a:lnTo>
                    <a:lnTo>
                      <a:pt x="1742" y="324"/>
                    </a:lnTo>
                    <a:lnTo>
                      <a:pt x="1742" y="324"/>
                    </a:lnTo>
                    <a:lnTo>
                      <a:pt x="1740" y="324"/>
                    </a:lnTo>
                    <a:lnTo>
                      <a:pt x="1740" y="324"/>
                    </a:lnTo>
                    <a:lnTo>
                      <a:pt x="1740" y="324"/>
                    </a:lnTo>
                    <a:lnTo>
                      <a:pt x="1740" y="324"/>
                    </a:lnTo>
                    <a:lnTo>
                      <a:pt x="1738" y="324"/>
                    </a:lnTo>
                    <a:lnTo>
                      <a:pt x="1738" y="326"/>
                    </a:lnTo>
                    <a:lnTo>
                      <a:pt x="1738" y="326"/>
                    </a:lnTo>
                    <a:lnTo>
                      <a:pt x="1737" y="326"/>
                    </a:lnTo>
                    <a:lnTo>
                      <a:pt x="1735" y="326"/>
                    </a:lnTo>
                    <a:lnTo>
                      <a:pt x="1735" y="326"/>
                    </a:lnTo>
                    <a:lnTo>
                      <a:pt x="1735" y="328"/>
                    </a:lnTo>
                    <a:lnTo>
                      <a:pt x="1735" y="328"/>
                    </a:lnTo>
                    <a:lnTo>
                      <a:pt x="1733" y="328"/>
                    </a:lnTo>
                    <a:lnTo>
                      <a:pt x="1733" y="328"/>
                    </a:lnTo>
                    <a:lnTo>
                      <a:pt x="1733" y="329"/>
                    </a:lnTo>
                    <a:lnTo>
                      <a:pt x="1731" y="329"/>
                    </a:lnTo>
                    <a:lnTo>
                      <a:pt x="1731" y="331"/>
                    </a:lnTo>
                    <a:lnTo>
                      <a:pt x="1729" y="331"/>
                    </a:lnTo>
                    <a:lnTo>
                      <a:pt x="1729" y="331"/>
                    </a:lnTo>
                    <a:lnTo>
                      <a:pt x="1728" y="333"/>
                    </a:lnTo>
                    <a:lnTo>
                      <a:pt x="1728" y="333"/>
                    </a:lnTo>
                    <a:lnTo>
                      <a:pt x="1728" y="333"/>
                    </a:lnTo>
                    <a:lnTo>
                      <a:pt x="1726" y="333"/>
                    </a:lnTo>
                    <a:lnTo>
                      <a:pt x="1726" y="333"/>
                    </a:lnTo>
                    <a:lnTo>
                      <a:pt x="1726" y="333"/>
                    </a:lnTo>
                    <a:lnTo>
                      <a:pt x="1726" y="335"/>
                    </a:lnTo>
                    <a:lnTo>
                      <a:pt x="1724" y="335"/>
                    </a:lnTo>
                    <a:lnTo>
                      <a:pt x="1724" y="335"/>
                    </a:lnTo>
                    <a:lnTo>
                      <a:pt x="1724" y="337"/>
                    </a:lnTo>
                    <a:lnTo>
                      <a:pt x="1724" y="337"/>
                    </a:lnTo>
                    <a:lnTo>
                      <a:pt x="1724" y="337"/>
                    </a:lnTo>
                    <a:lnTo>
                      <a:pt x="1724" y="337"/>
                    </a:lnTo>
                    <a:lnTo>
                      <a:pt x="1724" y="338"/>
                    </a:lnTo>
                    <a:lnTo>
                      <a:pt x="1722" y="338"/>
                    </a:lnTo>
                    <a:lnTo>
                      <a:pt x="1722" y="340"/>
                    </a:lnTo>
                    <a:lnTo>
                      <a:pt x="1722" y="340"/>
                    </a:lnTo>
                    <a:lnTo>
                      <a:pt x="1722" y="340"/>
                    </a:lnTo>
                    <a:lnTo>
                      <a:pt x="1722" y="342"/>
                    </a:lnTo>
                    <a:lnTo>
                      <a:pt x="1720" y="342"/>
                    </a:lnTo>
                    <a:lnTo>
                      <a:pt x="1720" y="344"/>
                    </a:lnTo>
                    <a:lnTo>
                      <a:pt x="1720" y="344"/>
                    </a:lnTo>
                    <a:lnTo>
                      <a:pt x="1720" y="344"/>
                    </a:lnTo>
                    <a:lnTo>
                      <a:pt x="1720" y="344"/>
                    </a:lnTo>
                    <a:lnTo>
                      <a:pt x="1719" y="346"/>
                    </a:lnTo>
                    <a:lnTo>
                      <a:pt x="1717" y="349"/>
                    </a:lnTo>
                    <a:lnTo>
                      <a:pt x="1717" y="349"/>
                    </a:lnTo>
                    <a:lnTo>
                      <a:pt x="1715" y="349"/>
                    </a:lnTo>
                    <a:lnTo>
                      <a:pt x="1715" y="351"/>
                    </a:lnTo>
                    <a:lnTo>
                      <a:pt x="1713" y="351"/>
                    </a:lnTo>
                    <a:lnTo>
                      <a:pt x="1713" y="351"/>
                    </a:lnTo>
                    <a:lnTo>
                      <a:pt x="1713" y="351"/>
                    </a:lnTo>
                    <a:lnTo>
                      <a:pt x="1711" y="351"/>
                    </a:lnTo>
                    <a:lnTo>
                      <a:pt x="1711" y="351"/>
                    </a:lnTo>
                    <a:lnTo>
                      <a:pt x="1711" y="353"/>
                    </a:lnTo>
                    <a:lnTo>
                      <a:pt x="1710" y="353"/>
                    </a:lnTo>
                    <a:lnTo>
                      <a:pt x="1710" y="353"/>
                    </a:lnTo>
                    <a:lnTo>
                      <a:pt x="1710" y="351"/>
                    </a:lnTo>
                    <a:lnTo>
                      <a:pt x="1708" y="351"/>
                    </a:lnTo>
                    <a:lnTo>
                      <a:pt x="1708" y="351"/>
                    </a:lnTo>
                    <a:lnTo>
                      <a:pt x="1708" y="351"/>
                    </a:lnTo>
                    <a:lnTo>
                      <a:pt x="1708" y="351"/>
                    </a:lnTo>
                    <a:lnTo>
                      <a:pt x="1706" y="351"/>
                    </a:lnTo>
                    <a:lnTo>
                      <a:pt x="1706" y="351"/>
                    </a:lnTo>
                    <a:lnTo>
                      <a:pt x="1706" y="351"/>
                    </a:lnTo>
                    <a:lnTo>
                      <a:pt x="1706" y="351"/>
                    </a:lnTo>
                    <a:lnTo>
                      <a:pt x="1706" y="351"/>
                    </a:lnTo>
                    <a:lnTo>
                      <a:pt x="1704" y="351"/>
                    </a:lnTo>
                    <a:lnTo>
                      <a:pt x="1704" y="351"/>
                    </a:lnTo>
                    <a:lnTo>
                      <a:pt x="1704" y="351"/>
                    </a:lnTo>
                    <a:lnTo>
                      <a:pt x="1702" y="351"/>
                    </a:lnTo>
                    <a:lnTo>
                      <a:pt x="1702" y="351"/>
                    </a:lnTo>
                    <a:lnTo>
                      <a:pt x="1702" y="351"/>
                    </a:lnTo>
                    <a:lnTo>
                      <a:pt x="1702" y="353"/>
                    </a:lnTo>
                    <a:lnTo>
                      <a:pt x="1702" y="353"/>
                    </a:lnTo>
                    <a:lnTo>
                      <a:pt x="1700" y="353"/>
                    </a:lnTo>
                    <a:lnTo>
                      <a:pt x="1700" y="353"/>
                    </a:lnTo>
                    <a:lnTo>
                      <a:pt x="1700" y="353"/>
                    </a:lnTo>
                    <a:lnTo>
                      <a:pt x="1700" y="355"/>
                    </a:lnTo>
                    <a:lnTo>
                      <a:pt x="1699" y="355"/>
                    </a:lnTo>
                    <a:lnTo>
                      <a:pt x="1699" y="353"/>
                    </a:lnTo>
                    <a:lnTo>
                      <a:pt x="1699" y="353"/>
                    </a:lnTo>
                    <a:lnTo>
                      <a:pt x="1699" y="355"/>
                    </a:lnTo>
                    <a:lnTo>
                      <a:pt x="1699" y="355"/>
                    </a:lnTo>
                    <a:lnTo>
                      <a:pt x="1697" y="355"/>
                    </a:lnTo>
                    <a:lnTo>
                      <a:pt x="1697" y="355"/>
                    </a:lnTo>
                    <a:lnTo>
                      <a:pt x="1697" y="355"/>
                    </a:lnTo>
                    <a:lnTo>
                      <a:pt x="1697" y="355"/>
                    </a:lnTo>
                    <a:lnTo>
                      <a:pt x="1695" y="355"/>
                    </a:lnTo>
                    <a:lnTo>
                      <a:pt x="1695" y="355"/>
                    </a:lnTo>
                    <a:lnTo>
                      <a:pt x="1695" y="355"/>
                    </a:lnTo>
                    <a:lnTo>
                      <a:pt x="1693" y="355"/>
                    </a:lnTo>
                    <a:lnTo>
                      <a:pt x="1693" y="355"/>
                    </a:lnTo>
                    <a:lnTo>
                      <a:pt x="1691" y="355"/>
                    </a:lnTo>
                    <a:lnTo>
                      <a:pt x="1690" y="355"/>
                    </a:lnTo>
                    <a:lnTo>
                      <a:pt x="1690" y="355"/>
                    </a:lnTo>
                    <a:lnTo>
                      <a:pt x="1690" y="355"/>
                    </a:lnTo>
                    <a:lnTo>
                      <a:pt x="1690" y="357"/>
                    </a:lnTo>
                    <a:lnTo>
                      <a:pt x="1690" y="357"/>
                    </a:lnTo>
                    <a:lnTo>
                      <a:pt x="1690" y="357"/>
                    </a:lnTo>
                    <a:lnTo>
                      <a:pt x="1688" y="357"/>
                    </a:lnTo>
                    <a:lnTo>
                      <a:pt x="1688" y="358"/>
                    </a:lnTo>
                    <a:lnTo>
                      <a:pt x="1688" y="358"/>
                    </a:lnTo>
                    <a:lnTo>
                      <a:pt x="1688" y="358"/>
                    </a:lnTo>
                    <a:lnTo>
                      <a:pt x="1688" y="358"/>
                    </a:lnTo>
                    <a:lnTo>
                      <a:pt x="1688" y="358"/>
                    </a:lnTo>
                    <a:lnTo>
                      <a:pt x="1688" y="360"/>
                    </a:lnTo>
                    <a:lnTo>
                      <a:pt x="1688" y="360"/>
                    </a:lnTo>
                    <a:lnTo>
                      <a:pt x="1688" y="360"/>
                    </a:lnTo>
                    <a:lnTo>
                      <a:pt x="1688" y="360"/>
                    </a:lnTo>
                    <a:lnTo>
                      <a:pt x="1688" y="360"/>
                    </a:lnTo>
                    <a:lnTo>
                      <a:pt x="1688" y="360"/>
                    </a:lnTo>
                    <a:lnTo>
                      <a:pt x="1688" y="360"/>
                    </a:lnTo>
                    <a:lnTo>
                      <a:pt x="1688" y="362"/>
                    </a:lnTo>
                    <a:lnTo>
                      <a:pt x="1688" y="362"/>
                    </a:lnTo>
                    <a:lnTo>
                      <a:pt x="1688" y="362"/>
                    </a:lnTo>
                    <a:lnTo>
                      <a:pt x="1688" y="362"/>
                    </a:lnTo>
                    <a:lnTo>
                      <a:pt x="1688" y="362"/>
                    </a:lnTo>
                    <a:lnTo>
                      <a:pt x="1688" y="362"/>
                    </a:lnTo>
                    <a:lnTo>
                      <a:pt x="1686" y="362"/>
                    </a:lnTo>
                    <a:lnTo>
                      <a:pt x="1688" y="364"/>
                    </a:lnTo>
                    <a:lnTo>
                      <a:pt x="1686" y="364"/>
                    </a:lnTo>
                    <a:lnTo>
                      <a:pt x="1688" y="366"/>
                    </a:lnTo>
                    <a:lnTo>
                      <a:pt x="1688" y="366"/>
                    </a:lnTo>
                    <a:lnTo>
                      <a:pt x="1686" y="366"/>
                    </a:lnTo>
                    <a:lnTo>
                      <a:pt x="1686" y="366"/>
                    </a:lnTo>
                    <a:lnTo>
                      <a:pt x="1686" y="367"/>
                    </a:lnTo>
                    <a:lnTo>
                      <a:pt x="1686" y="367"/>
                    </a:lnTo>
                    <a:lnTo>
                      <a:pt x="1686" y="367"/>
                    </a:lnTo>
                    <a:lnTo>
                      <a:pt x="1686" y="367"/>
                    </a:lnTo>
                    <a:lnTo>
                      <a:pt x="1686" y="369"/>
                    </a:lnTo>
                    <a:lnTo>
                      <a:pt x="1686" y="369"/>
                    </a:lnTo>
                    <a:lnTo>
                      <a:pt x="1686" y="371"/>
                    </a:lnTo>
                    <a:lnTo>
                      <a:pt x="1686" y="371"/>
                    </a:lnTo>
                    <a:lnTo>
                      <a:pt x="1686" y="371"/>
                    </a:lnTo>
                    <a:lnTo>
                      <a:pt x="1686" y="371"/>
                    </a:lnTo>
                    <a:lnTo>
                      <a:pt x="1686" y="371"/>
                    </a:lnTo>
                    <a:lnTo>
                      <a:pt x="1686" y="371"/>
                    </a:lnTo>
                    <a:lnTo>
                      <a:pt x="1686" y="371"/>
                    </a:lnTo>
                    <a:lnTo>
                      <a:pt x="1686" y="371"/>
                    </a:lnTo>
                    <a:lnTo>
                      <a:pt x="1686" y="371"/>
                    </a:lnTo>
                    <a:lnTo>
                      <a:pt x="1686" y="373"/>
                    </a:lnTo>
                    <a:lnTo>
                      <a:pt x="1686" y="373"/>
                    </a:lnTo>
                    <a:lnTo>
                      <a:pt x="1686" y="373"/>
                    </a:lnTo>
                    <a:lnTo>
                      <a:pt x="1686" y="373"/>
                    </a:lnTo>
                    <a:lnTo>
                      <a:pt x="1686" y="373"/>
                    </a:lnTo>
                    <a:lnTo>
                      <a:pt x="1686" y="373"/>
                    </a:lnTo>
                    <a:lnTo>
                      <a:pt x="1686" y="373"/>
                    </a:lnTo>
                    <a:lnTo>
                      <a:pt x="1686" y="373"/>
                    </a:lnTo>
                    <a:lnTo>
                      <a:pt x="1686" y="373"/>
                    </a:lnTo>
                    <a:lnTo>
                      <a:pt x="1686" y="375"/>
                    </a:lnTo>
                    <a:lnTo>
                      <a:pt x="1686" y="375"/>
                    </a:lnTo>
                    <a:lnTo>
                      <a:pt x="1684" y="375"/>
                    </a:lnTo>
                    <a:lnTo>
                      <a:pt x="1684" y="375"/>
                    </a:lnTo>
                    <a:lnTo>
                      <a:pt x="1684" y="376"/>
                    </a:lnTo>
                    <a:lnTo>
                      <a:pt x="1682" y="376"/>
                    </a:lnTo>
                    <a:lnTo>
                      <a:pt x="1682" y="376"/>
                    </a:lnTo>
                    <a:lnTo>
                      <a:pt x="1682" y="376"/>
                    </a:lnTo>
                    <a:lnTo>
                      <a:pt x="1682" y="378"/>
                    </a:lnTo>
                    <a:lnTo>
                      <a:pt x="1682" y="378"/>
                    </a:lnTo>
                    <a:lnTo>
                      <a:pt x="1682" y="378"/>
                    </a:lnTo>
                    <a:lnTo>
                      <a:pt x="1682" y="378"/>
                    </a:lnTo>
                    <a:lnTo>
                      <a:pt x="1684" y="378"/>
                    </a:lnTo>
                    <a:lnTo>
                      <a:pt x="1684" y="378"/>
                    </a:lnTo>
                    <a:lnTo>
                      <a:pt x="1684" y="380"/>
                    </a:lnTo>
                    <a:lnTo>
                      <a:pt x="1686" y="380"/>
                    </a:lnTo>
                    <a:lnTo>
                      <a:pt x="1684" y="380"/>
                    </a:lnTo>
                    <a:lnTo>
                      <a:pt x="1684" y="382"/>
                    </a:lnTo>
                    <a:lnTo>
                      <a:pt x="1684" y="382"/>
                    </a:lnTo>
                    <a:lnTo>
                      <a:pt x="1684" y="382"/>
                    </a:lnTo>
                    <a:lnTo>
                      <a:pt x="1684" y="382"/>
                    </a:lnTo>
                    <a:lnTo>
                      <a:pt x="1682" y="382"/>
                    </a:lnTo>
                    <a:lnTo>
                      <a:pt x="1682" y="382"/>
                    </a:lnTo>
                    <a:lnTo>
                      <a:pt x="1682" y="382"/>
                    </a:lnTo>
                    <a:lnTo>
                      <a:pt x="1682" y="384"/>
                    </a:lnTo>
                    <a:lnTo>
                      <a:pt x="1682" y="384"/>
                    </a:lnTo>
                    <a:lnTo>
                      <a:pt x="1682" y="384"/>
                    </a:lnTo>
                    <a:lnTo>
                      <a:pt x="1682" y="385"/>
                    </a:lnTo>
                    <a:lnTo>
                      <a:pt x="1684" y="385"/>
                    </a:lnTo>
                    <a:lnTo>
                      <a:pt x="1684" y="385"/>
                    </a:lnTo>
                    <a:lnTo>
                      <a:pt x="1684" y="387"/>
                    </a:lnTo>
                    <a:lnTo>
                      <a:pt x="1684" y="387"/>
                    </a:lnTo>
                    <a:lnTo>
                      <a:pt x="1684" y="387"/>
                    </a:lnTo>
                    <a:lnTo>
                      <a:pt x="1684" y="387"/>
                    </a:lnTo>
                    <a:lnTo>
                      <a:pt x="1684" y="387"/>
                    </a:lnTo>
                    <a:lnTo>
                      <a:pt x="1684" y="389"/>
                    </a:lnTo>
                    <a:lnTo>
                      <a:pt x="1684" y="389"/>
                    </a:lnTo>
                    <a:lnTo>
                      <a:pt x="1684" y="389"/>
                    </a:lnTo>
                    <a:lnTo>
                      <a:pt x="1684" y="391"/>
                    </a:lnTo>
                    <a:lnTo>
                      <a:pt x="1684" y="391"/>
                    </a:lnTo>
                    <a:lnTo>
                      <a:pt x="1684" y="391"/>
                    </a:lnTo>
                    <a:lnTo>
                      <a:pt x="1684" y="393"/>
                    </a:lnTo>
                    <a:lnTo>
                      <a:pt x="1682" y="393"/>
                    </a:lnTo>
                    <a:lnTo>
                      <a:pt x="1682" y="395"/>
                    </a:lnTo>
                    <a:lnTo>
                      <a:pt x="1682" y="395"/>
                    </a:lnTo>
                    <a:lnTo>
                      <a:pt x="1682" y="395"/>
                    </a:lnTo>
                    <a:lnTo>
                      <a:pt x="1682" y="396"/>
                    </a:lnTo>
                    <a:lnTo>
                      <a:pt x="1684" y="396"/>
                    </a:lnTo>
                    <a:lnTo>
                      <a:pt x="1684" y="396"/>
                    </a:lnTo>
                    <a:lnTo>
                      <a:pt x="1686" y="396"/>
                    </a:lnTo>
                    <a:lnTo>
                      <a:pt x="1686" y="396"/>
                    </a:lnTo>
                    <a:lnTo>
                      <a:pt x="1686" y="396"/>
                    </a:lnTo>
                    <a:lnTo>
                      <a:pt x="1686" y="396"/>
                    </a:lnTo>
                    <a:lnTo>
                      <a:pt x="1686" y="396"/>
                    </a:lnTo>
                    <a:lnTo>
                      <a:pt x="1686" y="396"/>
                    </a:lnTo>
                    <a:lnTo>
                      <a:pt x="1686" y="396"/>
                    </a:lnTo>
                    <a:lnTo>
                      <a:pt x="1686" y="398"/>
                    </a:lnTo>
                    <a:lnTo>
                      <a:pt x="1686" y="398"/>
                    </a:lnTo>
                    <a:lnTo>
                      <a:pt x="1686" y="398"/>
                    </a:lnTo>
                    <a:lnTo>
                      <a:pt x="1684" y="398"/>
                    </a:lnTo>
                    <a:lnTo>
                      <a:pt x="1684" y="398"/>
                    </a:lnTo>
                    <a:lnTo>
                      <a:pt x="1684" y="400"/>
                    </a:lnTo>
                    <a:lnTo>
                      <a:pt x="1684" y="400"/>
                    </a:lnTo>
                    <a:lnTo>
                      <a:pt x="1682" y="400"/>
                    </a:lnTo>
                    <a:lnTo>
                      <a:pt x="1682" y="402"/>
                    </a:lnTo>
                    <a:lnTo>
                      <a:pt x="1682" y="402"/>
                    </a:lnTo>
                    <a:lnTo>
                      <a:pt x="1682" y="402"/>
                    </a:lnTo>
                    <a:lnTo>
                      <a:pt x="1682" y="402"/>
                    </a:lnTo>
                    <a:lnTo>
                      <a:pt x="1682" y="404"/>
                    </a:lnTo>
                    <a:lnTo>
                      <a:pt x="1682" y="404"/>
                    </a:lnTo>
                    <a:lnTo>
                      <a:pt x="1682" y="404"/>
                    </a:lnTo>
                    <a:lnTo>
                      <a:pt x="1682" y="404"/>
                    </a:lnTo>
                    <a:lnTo>
                      <a:pt x="1682" y="404"/>
                    </a:lnTo>
                    <a:lnTo>
                      <a:pt x="1684" y="404"/>
                    </a:lnTo>
                    <a:lnTo>
                      <a:pt x="1684" y="404"/>
                    </a:lnTo>
                    <a:lnTo>
                      <a:pt x="1684" y="404"/>
                    </a:lnTo>
                    <a:lnTo>
                      <a:pt x="1684" y="404"/>
                    </a:lnTo>
                    <a:lnTo>
                      <a:pt x="1684" y="405"/>
                    </a:lnTo>
                    <a:lnTo>
                      <a:pt x="1684" y="405"/>
                    </a:lnTo>
                    <a:lnTo>
                      <a:pt x="1684" y="405"/>
                    </a:lnTo>
                    <a:lnTo>
                      <a:pt x="1684" y="407"/>
                    </a:lnTo>
                    <a:lnTo>
                      <a:pt x="1686" y="409"/>
                    </a:lnTo>
                    <a:lnTo>
                      <a:pt x="1684" y="409"/>
                    </a:lnTo>
                    <a:lnTo>
                      <a:pt x="1684" y="409"/>
                    </a:lnTo>
                    <a:lnTo>
                      <a:pt x="1684" y="409"/>
                    </a:lnTo>
                    <a:lnTo>
                      <a:pt x="1684" y="411"/>
                    </a:lnTo>
                    <a:lnTo>
                      <a:pt x="1684" y="411"/>
                    </a:lnTo>
                    <a:lnTo>
                      <a:pt x="1684" y="411"/>
                    </a:lnTo>
                    <a:lnTo>
                      <a:pt x="1684" y="413"/>
                    </a:lnTo>
                    <a:lnTo>
                      <a:pt x="1684" y="413"/>
                    </a:lnTo>
                    <a:lnTo>
                      <a:pt x="1684" y="413"/>
                    </a:lnTo>
                    <a:lnTo>
                      <a:pt x="1684" y="413"/>
                    </a:lnTo>
                    <a:lnTo>
                      <a:pt x="1684" y="413"/>
                    </a:lnTo>
                    <a:lnTo>
                      <a:pt x="1682" y="413"/>
                    </a:lnTo>
                    <a:lnTo>
                      <a:pt x="1682" y="414"/>
                    </a:lnTo>
                    <a:lnTo>
                      <a:pt x="1682" y="414"/>
                    </a:lnTo>
                    <a:lnTo>
                      <a:pt x="1682" y="414"/>
                    </a:lnTo>
                    <a:lnTo>
                      <a:pt x="1682" y="414"/>
                    </a:lnTo>
                    <a:lnTo>
                      <a:pt x="1682" y="414"/>
                    </a:lnTo>
                    <a:lnTo>
                      <a:pt x="1682" y="414"/>
                    </a:lnTo>
                    <a:lnTo>
                      <a:pt x="1682" y="414"/>
                    </a:lnTo>
                    <a:lnTo>
                      <a:pt x="1682" y="414"/>
                    </a:lnTo>
                    <a:lnTo>
                      <a:pt x="1681" y="416"/>
                    </a:lnTo>
                    <a:lnTo>
                      <a:pt x="1681" y="416"/>
                    </a:lnTo>
                    <a:lnTo>
                      <a:pt x="1681" y="416"/>
                    </a:lnTo>
                    <a:lnTo>
                      <a:pt x="1681" y="418"/>
                    </a:lnTo>
                    <a:lnTo>
                      <a:pt x="1681" y="418"/>
                    </a:lnTo>
                    <a:lnTo>
                      <a:pt x="1681" y="418"/>
                    </a:lnTo>
                    <a:lnTo>
                      <a:pt x="1681" y="418"/>
                    </a:lnTo>
                    <a:lnTo>
                      <a:pt x="1681" y="418"/>
                    </a:lnTo>
                    <a:lnTo>
                      <a:pt x="1681" y="420"/>
                    </a:lnTo>
                    <a:lnTo>
                      <a:pt x="1681" y="420"/>
                    </a:lnTo>
                    <a:lnTo>
                      <a:pt x="1682" y="420"/>
                    </a:lnTo>
                    <a:lnTo>
                      <a:pt x="1682" y="420"/>
                    </a:lnTo>
                    <a:lnTo>
                      <a:pt x="1682" y="420"/>
                    </a:lnTo>
                    <a:lnTo>
                      <a:pt x="1682" y="422"/>
                    </a:lnTo>
                    <a:lnTo>
                      <a:pt x="1682" y="422"/>
                    </a:lnTo>
                    <a:lnTo>
                      <a:pt x="1682" y="422"/>
                    </a:lnTo>
                    <a:lnTo>
                      <a:pt x="1684" y="422"/>
                    </a:lnTo>
                    <a:lnTo>
                      <a:pt x="1684" y="423"/>
                    </a:lnTo>
                    <a:lnTo>
                      <a:pt x="1684" y="423"/>
                    </a:lnTo>
                    <a:lnTo>
                      <a:pt x="1684" y="423"/>
                    </a:lnTo>
                    <a:lnTo>
                      <a:pt x="1686" y="423"/>
                    </a:lnTo>
                    <a:lnTo>
                      <a:pt x="1686" y="423"/>
                    </a:lnTo>
                    <a:lnTo>
                      <a:pt x="1686" y="423"/>
                    </a:lnTo>
                    <a:lnTo>
                      <a:pt x="1686" y="425"/>
                    </a:lnTo>
                    <a:lnTo>
                      <a:pt x="1686" y="425"/>
                    </a:lnTo>
                    <a:lnTo>
                      <a:pt x="1688" y="425"/>
                    </a:lnTo>
                    <a:lnTo>
                      <a:pt x="1688" y="425"/>
                    </a:lnTo>
                    <a:lnTo>
                      <a:pt x="1688" y="425"/>
                    </a:lnTo>
                    <a:lnTo>
                      <a:pt x="1688" y="425"/>
                    </a:lnTo>
                    <a:lnTo>
                      <a:pt x="1690" y="427"/>
                    </a:lnTo>
                    <a:lnTo>
                      <a:pt x="1690" y="427"/>
                    </a:lnTo>
                    <a:lnTo>
                      <a:pt x="1690" y="427"/>
                    </a:lnTo>
                    <a:lnTo>
                      <a:pt x="1690" y="429"/>
                    </a:lnTo>
                    <a:lnTo>
                      <a:pt x="1690" y="429"/>
                    </a:lnTo>
                    <a:lnTo>
                      <a:pt x="1688" y="429"/>
                    </a:lnTo>
                    <a:lnTo>
                      <a:pt x="1688" y="429"/>
                    </a:lnTo>
                    <a:lnTo>
                      <a:pt x="1688" y="429"/>
                    </a:lnTo>
                    <a:lnTo>
                      <a:pt x="1688" y="429"/>
                    </a:lnTo>
                    <a:lnTo>
                      <a:pt x="1688" y="431"/>
                    </a:lnTo>
                    <a:lnTo>
                      <a:pt x="1688" y="431"/>
                    </a:lnTo>
                    <a:lnTo>
                      <a:pt x="1688" y="431"/>
                    </a:lnTo>
                    <a:lnTo>
                      <a:pt x="1688" y="431"/>
                    </a:lnTo>
                    <a:lnTo>
                      <a:pt x="1688" y="431"/>
                    </a:lnTo>
                    <a:lnTo>
                      <a:pt x="1688" y="433"/>
                    </a:lnTo>
                    <a:lnTo>
                      <a:pt x="1686" y="433"/>
                    </a:lnTo>
                    <a:lnTo>
                      <a:pt x="1686" y="433"/>
                    </a:lnTo>
                    <a:lnTo>
                      <a:pt x="1686" y="434"/>
                    </a:lnTo>
                    <a:lnTo>
                      <a:pt x="1686" y="436"/>
                    </a:lnTo>
                    <a:lnTo>
                      <a:pt x="1686" y="436"/>
                    </a:lnTo>
                    <a:lnTo>
                      <a:pt x="1686" y="436"/>
                    </a:lnTo>
                    <a:lnTo>
                      <a:pt x="1688" y="438"/>
                    </a:lnTo>
                    <a:lnTo>
                      <a:pt x="1688" y="438"/>
                    </a:lnTo>
                    <a:lnTo>
                      <a:pt x="1688" y="438"/>
                    </a:lnTo>
                    <a:lnTo>
                      <a:pt x="1690" y="440"/>
                    </a:lnTo>
                    <a:lnTo>
                      <a:pt x="1690" y="440"/>
                    </a:lnTo>
                    <a:lnTo>
                      <a:pt x="1690" y="440"/>
                    </a:lnTo>
                    <a:lnTo>
                      <a:pt x="1690" y="442"/>
                    </a:lnTo>
                    <a:lnTo>
                      <a:pt x="1690" y="442"/>
                    </a:lnTo>
                    <a:lnTo>
                      <a:pt x="1690" y="442"/>
                    </a:lnTo>
                    <a:lnTo>
                      <a:pt x="1690" y="443"/>
                    </a:lnTo>
                    <a:lnTo>
                      <a:pt x="1690" y="443"/>
                    </a:lnTo>
                    <a:lnTo>
                      <a:pt x="1690" y="445"/>
                    </a:lnTo>
                    <a:lnTo>
                      <a:pt x="1690" y="445"/>
                    </a:lnTo>
                    <a:lnTo>
                      <a:pt x="1690" y="447"/>
                    </a:lnTo>
                    <a:lnTo>
                      <a:pt x="1690" y="447"/>
                    </a:lnTo>
                    <a:lnTo>
                      <a:pt x="1690" y="449"/>
                    </a:lnTo>
                    <a:lnTo>
                      <a:pt x="1690" y="449"/>
                    </a:lnTo>
                    <a:lnTo>
                      <a:pt x="1688" y="449"/>
                    </a:lnTo>
                    <a:lnTo>
                      <a:pt x="1688" y="451"/>
                    </a:lnTo>
                    <a:lnTo>
                      <a:pt x="1688" y="451"/>
                    </a:lnTo>
                    <a:lnTo>
                      <a:pt x="1690" y="451"/>
                    </a:lnTo>
                    <a:lnTo>
                      <a:pt x="1690" y="451"/>
                    </a:lnTo>
                    <a:lnTo>
                      <a:pt x="1690" y="451"/>
                    </a:lnTo>
                    <a:lnTo>
                      <a:pt x="1690" y="452"/>
                    </a:lnTo>
                    <a:lnTo>
                      <a:pt x="1688" y="452"/>
                    </a:lnTo>
                    <a:lnTo>
                      <a:pt x="1688" y="452"/>
                    </a:lnTo>
                    <a:lnTo>
                      <a:pt x="1688" y="454"/>
                    </a:lnTo>
                    <a:lnTo>
                      <a:pt x="1690" y="454"/>
                    </a:lnTo>
                    <a:lnTo>
                      <a:pt x="1690" y="454"/>
                    </a:lnTo>
                    <a:lnTo>
                      <a:pt x="1690" y="454"/>
                    </a:lnTo>
                    <a:lnTo>
                      <a:pt x="1691" y="456"/>
                    </a:lnTo>
                    <a:lnTo>
                      <a:pt x="1691" y="456"/>
                    </a:lnTo>
                    <a:lnTo>
                      <a:pt x="1691" y="456"/>
                    </a:lnTo>
                    <a:lnTo>
                      <a:pt x="1693" y="456"/>
                    </a:lnTo>
                    <a:lnTo>
                      <a:pt x="1693" y="458"/>
                    </a:lnTo>
                    <a:lnTo>
                      <a:pt x="1693" y="458"/>
                    </a:lnTo>
                    <a:lnTo>
                      <a:pt x="1695" y="458"/>
                    </a:lnTo>
                    <a:lnTo>
                      <a:pt x="1695" y="458"/>
                    </a:lnTo>
                    <a:lnTo>
                      <a:pt x="1695" y="458"/>
                    </a:lnTo>
                    <a:lnTo>
                      <a:pt x="1695" y="460"/>
                    </a:lnTo>
                    <a:lnTo>
                      <a:pt x="1695" y="460"/>
                    </a:lnTo>
                    <a:lnTo>
                      <a:pt x="1695" y="461"/>
                    </a:lnTo>
                    <a:lnTo>
                      <a:pt x="1693" y="461"/>
                    </a:lnTo>
                    <a:lnTo>
                      <a:pt x="1693" y="461"/>
                    </a:lnTo>
                    <a:lnTo>
                      <a:pt x="1693" y="461"/>
                    </a:lnTo>
                    <a:lnTo>
                      <a:pt x="1691" y="463"/>
                    </a:lnTo>
                    <a:lnTo>
                      <a:pt x="1691" y="463"/>
                    </a:lnTo>
                    <a:lnTo>
                      <a:pt x="1691" y="463"/>
                    </a:lnTo>
                    <a:lnTo>
                      <a:pt x="1690" y="463"/>
                    </a:lnTo>
                    <a:lnTo>
                      <a:pt x="1690" y="463"/>
                    </a:lnTo>
                    <a:lnTo>
                      <a:pt x="1690" y="461"/>
                    </a:lnTo>
                    <a:lnTo>
                      <a:pt x="1690" y="461"/>
                    </a:lnTo>
                    <a:lnTo>
                      <a:pt x="1690" y="461"/>
                    </a:lnTo>
                    <a:lnTo>
                      <a:pt x="1688" y="461"/>
                    </a:lnTo>
                    <a:lnTo>
                      <a:pt x="1688" y="461"/>
                    </a:lnTo>
                    <a:lnTo>
                      <a:pt x="1688" y="461"/>
                    </a:lnTo>
                    <a:lnTo>
                      <a:pt x="1688" y="461"/>
                    </a:lnTo>
                    <a:lnTo>
                      <a:pt x="1688" y="461"/>
                    </a:lnTo>
                    <a:lnTo>
                      <a:pt x="1688" y="461"/>
                    </a:lnTo>
                    <a:lnTo>
                      <a:pt x="1686" y="461"/>
                    </a:lnTo>
                    <a:lnTo>
                      <a:pt x="1686" y="461"/>
                    </a:lnTo>
                    <a:lnTo>
                      <a:pt x="1684" y="461"/>
                    </a:lnTo>
                    <a:lnTo>
                      <a:pt x="1684" y="461"/>
                    </a:lnTo>
                    <a:lnTo>
                      <a:pt x="1684" y="463"/>
                    </a:lnTo>
                    <a:lnTo>
                      <a:pt x="1684" y="465"/>
                    </a:lnTo>
                    <a:lnTo>
                      <a:pt x="1684" y="465"/>
                    </a:lnTo>
                    <a:lnTo>
                      <a:pt x="1684" y="465"/>
                    </a:lnTo>
                    <a:lnTo>
                      <a:pt x="1684" y="467"/>
                    </a:lnTo>
                    <a:lnTo>
                      <a:pt x="1686" y="467"/>
                    </a:lnTo>
                    <a:lnTo>
                      <a:pt x="1686" y="467"/>
                    </a:lnTo>
                    <a:lnTo>
                      <a:pt x="1686" y="467"/>
                    </a:lnTo>
                    <a:lnTo>
                      <a:pt x="1688" y="469"/>
                    </a:lnTo>
                    <a:lnTo>
                      <a:pt x="1688" y="469"/>
                    </a:lnTo>
                    <a:lnTo>
                      <a:pt x="1688" y="469"/>
                    </a:lnTo>
                    <a:lnTo>
                      <a:pt x="1688" y="469"/>
                    </a:lnTo>
                    <a:lnTo>
                      <a:pt x="1690" y="469"/>
                    </a:lnTo>
                    <a:lnTo>
                      <a:pt x="1690" y="469"/>
                    </a:lnTo>
                    <a:lnTo>
                      <a:pt x="1688" y="471"/>
                    </a:lnTo>
                    <a:lnTo>
                      <a:pt x="1688" y="471"/>
                    </a:lnTo>
                    <a:lnTo>
                      <a:pt x="1688" y="471"/>
                    </a:lnTo>
                    <a:lnTo>
                      <a:pt x="1688" y="472"/>
                    </a:lnTo>
                    <a:lnTo>
                      <a:pt x="1688" y="472"/>
                    </a:lnTo>
                    <a:lnTo>
                      <a:pt x="1686" y="472"/>
                    </a:lnTo>
                    <a:lnTo>
                      <a:pt x="1686" y="472"/>
                    </a:lnTo>
                    <a:lnTo>
                      <a:pt x="1686" y="472"/>
                    </a:lnTo>
                    <a:lnTo>
                      <a:pt x="1686" y="472"/>
                    </a:lnTo>
                    <a:lnTo>
                      <a:pt x="1686" y="472"/>
                    </a:lnTo>
                    <a:lnTo>
                      <a:pt x="1686" y="472"/>
                    </a:lnTo>
                    <a:lnTo>
                      <a:pt x="1686" y="474"/>
                    </a:lnTo>
                    <a:lnTo>
                      <a:pt x="1686" y="474"/>
                    </a:lnTo>
                    <a:lnTo>
                      <a:pt x="1688" y="474"/>
                    </a:lnTo>
                    <a:lnTo>
                      <a:pt x="1688" y="474"/>
                    </a:lnTo>
                    <a:lnTo>
                      <a:pt x="1690" y="474"/>
                    </a:lnTo>
                    <a:lnTo>
                      <a:pt x="1690" y="474"/>
                    </a:lnTo>
                    <a:lnTo>
                      <a:pt x="1690" y="474"/>
                    </a:lnTo>
                    <a:lnTo>
                      <a:pt x="1690" y="474"/>
                    </a:lnTo>
                    <a:lnTo>
                      <a:pt x="1691" y="474"/>
                    </a:lnTo>
                    <a:lnTo>
                      <a:pt x="1691" y="474"/>
                    </a:lnTo>
                    <a:lnTo>
                      <a:pt x="1691" y="474"/>
                    </a:lnTo>
                    <a:lnTo>
                      <a:pt x="1693" y="474"/>
                    </a:lnTo>
                    <a:lnTo>
                      <a:pt x="1693" y="474"/>
                    </a:lnTo>
                    <a:lnTo>
                      <a:pt x="1693" y="474"/>
                    </a:lnTo>
                    <a:lnTo>
                      <a:pt x="1695" y="474"/>
                    </a:lnTo>
                    <a:lnTo>
                      <a:pt x="1695" y="474"/>
                    </a:lnTo>
                    <a:lnTo>
                      <a:pt x="1695" y="474"/>
                    </a:lnTo>
                    <a:lnTo>
                      <a:pt x="1695" y="476"/>
                    </a:lnTo>
                    <a:lnTo>
                      <a:pt x="1695" y="476"/>
                    </a:lnTo>
                    <a:lnTo>
                      <a:pt x="1695" y="476"/>
                    </a:lnTo>
                    <a:lnTo>
                      <a:pt x="1695" y="476"/>
                    </a:lnTo>
                    <a:lnTo>
                      <a:pt x="1695" y="478"/>
                    </a:lnTo>
                    <a:lnTo>
                      <a:pt x="1695" y="478"/>
                    </a:lnTo>
                    <a:lnTo>
                      <a:pt x="1695" y="480"/>
                    </a:lnTo>
                    <a:lnTo>
                      <a:pt x="1695" y="480"/>
                    </a:lnTo>
                    <a:lnTo>
                      <a:pt x="1695" y="480"/>
                    </a:lnTo>
                    <a:lnTo>
                      <a:pt x="1695" y="481"/>
                    </a:lnTo>
                    <a:lnTo>
                      <a:pt x="1695" y="483"/>
                    </a:lnTo>
                    <a:lnTo>
                      <a:pt x="1695" y="483"/>
                    </a:lnTo>
                    <a:lnTo>
                      <a:pt x="1695" y="485"/>
                    </a:lnTo>
                    <a:lnTo>
                      <a:pt x="1695" y="485"/>
                    </a:lnTo>
                    <a:lnTo>
                      <a:pt x="1695" y="485"/>
                    </a:lnTo>
                    <a:lnTo>
                      <a:pt x="1693" y="487"/>
                    </a:lnTo>
                    <a:lnTo>
                      <a:pt x="1693" y="487"/>
                    </a:lnTo>
                    <a:lnTo>
                      <a:pt x="1693" y="487"/>
                    </a:lnTo>
                    <a:lnTo>
                      <a:pt x="1693" y="487"/>
                    </a:lnTo>
                    <a:lnTo>
                      <a:pt x="1693" y="487"/>
                    </a:lnTo>
                    <a:lnTo>
                      <a:pt x="1693" y="487"/>
                    </a:lnTo>
                    <a:lnTo>
                      <a:pt x="1691" y="487"/>
                    </a:lnTo>
                    <a:lnTo>
                      <a:pt x="1691" y="489"/>
                    </a:lnTo>
                    <a:lnTo>
                      <a:pt x="1691" y="489"/>
                    </a:lnTo>
                    <a:lnTo>
                      <a:pt x="1691" y="489"/>
                    </a:lnTo>
                    <a:lnTo>
                      <a:pt x="1690" y="487"/>
                    </a:lnTo>
                    <a:lnTo>
                      <a:pt x="1690" y="487"/>
                    </a:lnTo>
                    <a:lnTo>
                      <a:pt x="1690" y="487"/>
                    </a:lnTo>
                    <a:lnTo>
                      <a:pt x="1688" y="487"/>
                    </a:lnTo>
                    <a:lnTo>
                      <a:pt x="1688" y="487"/>
                    </a:lnTo>
                    <a:lnTo>
                      <a:pt x="1688" y="489"/>
                    </a:lnTo>
                    <a:lnTo>
                      <a:pt x="1688" y="489"/>
                    </a:lnTo>
                    <a:lnTo>
                      <a:pt x="1688" y="489"/>
                    </a:lnTo>
                    <a:lnTo>
                      <a:pt x="1688" y="489"/>
                    </a:lnTo>
                    <a:lnTo>
                      <a:pt x="1690" y="489"/>
                    </a:lnTo>
                    <a:lnTo>
                      <a:pt x="1690" y="489"/>
                    </a:lnTo>
                    <a:lnTo>
                      <a:pt x="1691" y="490"/>
                    </a:lnTo>
                    <a:lnTo>
                      <a:pt x="1691" y="490"/>
                    </a:lnTo>
                    <a:lnTo>
                      <a:pt x="1691" y="490"/>
                    </a:lnTo>
                    <a:lnTo>
                      <a:pt x="1693" y="490"/>
                    </a:lnTo>
                    <a:lnTo>
                      <a:pt x="1693" y="490"/>
                    </a:lnTo>
                    <a:lnTo>
                      <a:pt x="1693" y="490"/>
                    </a:lnTo>
                    <a:lnTo>
                      <a:pt x="1693" y="490"/>
                    </a:lnTo>
                    <a:lnTo>
                      <a:pt x="1695" y="490"/>
                    </a:lnTo>
                    <a:lnTo>
                      <a:pt x="1695" y="490"/>
                    </a:lnTo>
                    <a:lnTo>
                      <a:pt x="1695" y="490"/>
                    </a:lnTo>
                    <a:lnTo>
                      <a:pt x="1695" y="490"/>
                    </a:lnTo>
                    <a:lnTo>
                      <a:pt x="1697" y="492"/>
                    </a:lnTo>
                    <a:lnTo>
                      <a:pt x="1697" y="492"/>
                    </a:lnTo>
                    <a:lnTo>
                      <a:pt x="1697" y="492"/>
                    </a:lnTo>
                    <a:lnTo>
                      <a:pt x="1697" y="492"/>
                    </a:lnTo>
                    <a:lnTo>
                      <a:pt x="1697" y="494"/>
                    </a:lnTo>
                    <a:lnTo>
                      <a:pt x="1697" y="494"/>
                    </a:lnTo>
                    <a:lnTo>
                      <a:pt x="1697" y="494"/>
                    </a:lnTo>
                    <a:lnTo>
                      <a:pt x="1697" y="494"/>
                    </a:lnTo>
                    <a:lnTo>
                      <a:pt x="1697" y="496"/>
                    </a:lnTo>
                    <a:lnTo>
                      <a:pt x="1697" y="496"/>
                    </a:lnTo>
                    <a:lnTo>
                      <a:pt x="1697" y="496"/>
                    </a:lnTo>
                    <a:lnTo>
                      <a:pt x="1697" y="496"/>
                    </a:lnTo>
                    <a:lnTo>
                      <a:pt x="1697" y="496"/>
                    </a:lnTo>
                    <a:lnTo>
                      <a:pt x="1697" y="498"/>
                    </a:lnTo>
                    <a:lnTo>
                      <a:pt x="1697" y="498"/>
                    </a:lnTo>
                    <a:lnTo>
                      <a:pt x="1697" y="498"/>
                    </a:lnTo>
                    <a:lnTo>
                      <a:pt x="1695" y="498"/>
                    </a:lnTo>
                    <a:lnTo>
                      <a:pt x="1695" y="498"/>
                    </a:lnTo>
                    <a:lnTo>
                      <a:pt x="1693" y="498"/>
                    </a:lnTo>
                    <a:lnTo>
                      <a:pt x="1693" y="499"/>
                    </a:lnTo>
                    <a:lnTo>
                      <a:pt x="1693" y="499"/>
                    </a:lnTo>
                    <a:lnTo>
                      <a:pt x="1693" y="501"/>
                    </a:lnTo>
                    <a:lnTo>
                      <a:pt x="1693" y="501"/>
                    </a:lnTo>
                    <a:lnTo>
                      <a:pt x="1693" y="501"/>
                    </a:lnTo>
                    <a:lnTo>
                      <a:pt x="1695" y="501"/>
                    </a:lnTo>
                    <a:lnTo>
                      <a:pt x="1695" y="503"/>
                    </a:lnTo>
                    <a:lnTo>
                      <a:pt x="1697" y="503"/>
                    </a:lnTo>
                    <a:lnTo>
                      <a:pt x="1697" y="503"/>
                    </a:lnTo>
                    <a:lnTo>
                      <a:pt x="1697" y="503"/>
                    </a:lnTo>
                    <a:lnTo>
                      <a:pt x="1697" y="505"/>
                    </a:lnTo>
                    <a:lnTo>
                      <a:pt x="1697" y="505"/>
                    </a:lnTo>
                    <a:lnTo>
                      <a:pt x="1697" y="505"/>
                    </a:lnTo>
                    <a:lnTo>
                      <a:pt x="1697" y="505"/>
                    </a:lnTo>
                    <a:lnTo>
                      <a:pt x="1697" y="507"/>
                    </a:lnTo>
                    <a:lnTo>
                      <a:pt x="1697" y="507"/>
                    </a:lnTo>
                    <a:lnTo>
                      <a:pt x="1695" y="509"/>
                    </a:lnTo>
                    <a:lnTo>
                      <a:pt x="1693" y="509"/>
                    </a:lnTo>
                    <a:lnTo>
                      <a:pt x="1691" y="510"/>
                    </a:lnTo>
                    <a:lnTo>
                      <a:pt x="1691" y="510"/>
                    </a:lnTo>
                    <a:lnTo>
                      <a:pt x="1691" y="510"/>
                    </a:lnTo>
                    <a:lnTo>
                      <a:pt x="1691" y="510"/>
                    </a:lnTo>
                    <a:lnTo>
                      <a:pt x="1690" y="510"/>
                    </a:lnTo>
                    <a:lnTo>
                      <a:pt x="1690" y="510"/>
                    </a:lnTo>
                    <a:lnTo>
                      <a:pt x="1690" y="510"/>
                    </a:lnTo>
                    <a:lnTo>
                      <a:pt x="1690" y="512"/>
                    </a:lnTo>
                    <a:lnTo>
                      <a:pt x="1690" y="512"/>
                    </a:lnTo>
                    <a:lnTo>
                      <a:pt x="1690" y="512"/>
                    </a:lnTo>
                    <a:lnTo>
                      <a:pt x="1691" y="514"/>
                    </a:lnTo>
                    <a:lnTo>
                      <a:pt x="1691" y="514"/>
                    </a:lnTo>
                    <a:lnTo>
                      <a:pt x="1691" y="514"/>
                    </a:lnTo>
                    <a:lnTo>
                      <a:pt x="1691" y="514"/>
                    </a:lnTo>
                    <a:lnTo>
                      <a:pt x="1691" y="514"/>
                    </a:lnTo>
                    <a:lnTo>
                      <a:pt x="1691" y="514"/>
                    </a:lnTo>
                    <a:lnTo>
                      <a:pt x="1690" y="516"/>
                    </a:lnTo>
                    <a:lnTo>
                      <a:pt x="1690" y="516"/>
                    </a:lnTo>
                    <a:lnTo>
                      <a:pt x="1690" y="516"/>
                    </a:lnTo>
                    <a:lnTo>
                      <a:pt x="1690" y="516"/>
                    </a:lnTo>
                    <a:lnTo>
                      <a:pt x="1690" y="516"/>
                    </a:lnTo>
                    <a:lnTo>
                      <a:pt x="1690" y="518"/>
                    </a:lnTo>
                    <a:lnTo>
                      <a:pt x="1690" y="518"/>
                    </a:lnTo>
                    <a:lnTo>
                      <a:pt x="1691" y="518"/>
                    </a:lnTo>
                    <a:lnTo>
                      <a:pt x="1691" y="518"/>
                    </a:lnTo>
                    <a:lnTo>
                      <a:pt x="1693" y="518"/>
                    </a:lnTo>
                    <a:lnTo>
                      <a:pt x="1693" y="518"/>
                    </a:lnTo>
                    <a:lnTo>
                      <a:pt x="1693" y="518"/>
                    </a:lnTo>
                    <a:lnTo>
                      <a:pt x="1695" y="519"/>
                    </a:lnTo>
                    <a:lnTo>
                      <a:pt x="1695" y="519"/>
                    </a:lnTo>
                    <a:lnTo>
                      <a:pt x="1695" y="519"/>
                    </a:lnTo>
                    <a:lnTo>
                      <a:pt x="1693" y="519"/>
                    </a:lnTo>
                    <a:lnTo>
                      <a:pt x="1693" y="519"/>
                    </a:lnTo>
                    <a:lnTo>
                      <a:pt x="1693" y="521"/>
                    </a:lnTo>
                    <a:lnTo>
                      <a:pt x="1693" y="521"/>
                    </a:lnTo>
                    <a:lnTo>
                      <a:pt x="1691" y="521"/>
                    </a:lnTo>
                    <a:lnTo>
                      <a:pt x="1691" y="521"/>
                    </a:lnTo>
                    <a:lnTo>
                      <a:pt x="1691" y="521"/>
                    </a:lnTo>
                    <a:lnTo>
                      <a:pt x="1690" y="521"/>
                    </a:lnTo>
                    <a:lnTo>
                      <a:pt x="1690" y="519"/>
                    </a:lnTo>
                    <a:lnTo>
                      <a:pt x="1690" y="519"/>
                    </a:lnTo>
                    <a:lnTo>
                      <a:pt x="1688" y="519"/>
                    </a:lnTo>
                    <a:lnTo>
                      <a:pt x="1688" y="521"/>
                    </a:lnTo>
                    <a:lnTo>
                      <a:pt x="1688" y="521"/>
                    </a:lnTo>
                    <a:lnTo>
                      <a:pt x="1688" y="521"/>
                    </a:lnTo>
                    <a:lnTo>
                      <a:pt x="1688" y="523"/>
                    </a:lnTo>
                    <a:lnTo>
                      <a:pt x="1688" y="523"/>
                    </a:lnTo>
                    <a:lnTo>
                      <a:pt x="1688" y="523"/>
                    </a:lnTo>
                    <a:lnTo>
                      <a:pt x="1688" y="523"/>
                    </a:lnTo>
                    <a:lnTo>
                      <a:pt x="1688" y="523"/>
                    </a:lnTo>
                    <a:lnTo>
                      <a:pt x="1688" y="525"/>
                    </a:lnTo>
                    <a:lnTo>
                      <a:pt x="1688" y="525"/>
                    </a:lnTo>
                    <a:lnTo>
                      <a:pt x="1690" y="525"/>
                    </a:lnTo>
                    <a:lnTo>
                      <a:pt x="1690" y="525"/>
                    </a:lnTo>
                    <a:lnTo>
                      <a:pt x="1691" y="525"/>
                    </a:lnTo>
                    <a:lnTo>
                      <a:pt x="1691" y="525"/>
                    </a:lnTo>
                    <a:lnTo>
                      <a:pt x="1691" y="525"/>
                    </a:lnTo>
                    <a:lnTo>
                      <a:pt x="1693" y="527"/>
                    </a:lnTo>
                    <a:lnTo>
                      <a:pt x="1693" y="527"/>
                    </a:lnTo>
                    <a:lnTo>
                      <a:pt x="1693" y="527"/>
                    </a:lnTo>
                    <a:lnTo>
                      <a:pt x="1693" y="527"/>
                    </a:lnTo>
                    <a:lnTo>
                      <a:pt x="1693" y="528"/>
                    </a:lnTo>
                    <a:lnTo>
                      <a:pt x="1693" y="528"/>
                    </a:lnTo>
                    <a:lnTo>
                      <a:pt x="1695" y="528"/>
                    </a:lnTo>
                    <a:lnTo>
                      <a:pt x="1695" y="528"/>
                    </a:lnTo>
                    <a:lnTo>
                      <a:pt x="1695" y="530"/>
                    </a:lnTo>
                    <a:lnTo>
                      <a:pt x="1695" y="530"/>
                    </a:lnTo>
                    <a:lnTo>
                      <a:pt x="1693" y="530"/>
                    </a:lnTo>
                    <a:lnTo>
                      <a:pt x="1693" y="532"/>
                    </a:lnTo>
                    <a:lnTo>
                      <a:pt x="1695" y="532"/>
                    </a:lnTo>
                    <a:lnTo>
                      <a:pt x="1695" y="532"/>
                    </a:lnTo>
                    <a:lnTo>
                      <a:pt x="1695" y="534"/>
                    </a:lnTo>
                    <a:lnTo>
                      <a:pt x="1695" y="534"/>
                    </a:lnTo>
                    <a:lnTo>
                      <a:pt x="1693" y="536"/>
                    </a:lnTo>
                    <a:lnTo>
                      <a:pt x="1693" y="536"/>
                    </a:lnTo>
                    <a:lnTo>
                      <a:pt x="1693" y="536"/>
                    </a:lnTo>
                    <a:lnTo>
                      <a:pt x="1693" y="536"/>
                    </a:lnTo>
                    <a:lnTo>
                      <a:pt x="1693" y="537"/>
                    </a:lnTo>
                    <a:lnTo>
                      <a:pt x="1693" y="537"/>
                    </a:lnTo>
                    <a:lnTo>
                      <a:pt x="1693" y="537"/>
                    </a:lnTo>
                    <a:lnTo>
                      <a:pt x="1693" y="537"/>
                    </a:lnTo>
                    <a:lnTo>
                      <a:pt x="1695" y="537"/>
                    </a:lnTo>
                    <a:lnTo>
                      <a:pt x="1697" y="537"/>
                    </a:lnTo>
                    <a:lnTo>
                      <a:pt x="1697" y="537"/>
                    </a:lnTo>
                    <a:lnTo>
                      <a:pt x="1697" y="537"/>
                    </a:lnTo>
                    <a:lnTo>
                      <a:pt x="1699" y="537"/>
                    </a:lnTo>
                    <a:lnTo>
                      <a:pt x="1699" y="537"/>
                    </a:lnTo>
                    <a:lnTo>
                      <a:pt x="1699" y="537"/>
                    </a:lnTo>
                    <a:lnTo>
                      <a:pt x="1700" y="537"/>
                    </a:lnTo>
                    <a:lnTo>
                      <a:pt x="1700" y="539"/>
                    </a:lnTo>
                    <a:lnTo>
                      <a:pt x="1700" y="539"/>
                    </a:lnTo>
                    <a:lnTo>
                      <a:pt x="1700" y="539"/>
                    </a:lnTo>
                    <a:lnTo>
                      <a:pt x="1700" y="539"/>
                    </a:lnTo>
                    <a:lnTo>
                      <a:pt x="1700" y="541"/>
                    </a:lnTo>
                    <a:lnTo>
                      <a:pt x="1700" y="541"/>
                    </a:lnTo>
                    <a:lnTo>
                      <a:pt x="1700" y="541"/>
                    </a:lnTo>
                    <a:lnTo>
                      <a:pt x="1700" y="541"/>
                    </a:lnTo>
                    <a:lnTo>
                      <a:pt x="1699" y="543"/>
                    </a:lnTo>
                    <a:lnTo>
                      <a:pt x="1699" y="543"/>
                    </a:lnTo>
                    <a:lnTo>
                      <a:pt x="1699" y="545"/>
                    </a:lnTo>
                    <a:lnTo>
                      <a:pt x="1699" y="545"/>
                    </a:lnTo>
                    <a:lnTo>
                      <a:pt x="1699" y="545"/>
                    </a:lnTo>
                    <a:lnTo>
                      <a:pt x="1699" y="546"/>
                    </a:lnTo>
                    <a:lnTo>
                      <a:pt x="1699" y="546"/>
                    </a:lnTo>
                    <a:lnTo>
                      <a:pt x="1699" y="546"/>
                    </a:lnTo>
                    <a:lnTo>
                      <a:pt x="1699" y="546"/>
                    </a:lnTo>
                    <a:lnTo>
                      <a:pt x="1699" y="546"/>
                    </a:lnTo>
                    <a:lnTo>
                      <a:pt x="1699" y="546"/>
                    </a:lnTo>
                    <a:lnTo>
                      <a:pt x="1699" y="546"/>
                    </a:lnTo>
                    <a:lnTo>
                      <a:pt x="1700" y="546"/>
                    </a:lnTo>
                    <a:lnTo>
                      <a:pt x="1700" y="546"/>
                    </a:lnTo>
                    <a:lnTo>
                      <a:pt x="1702" y="546"/>
                    </a:lnTo>
                    <a:lnTo>
                      <a:pt x="1704" y="546"/>
                    </a:lnTo>
                    <a:lnTo>
                      <a:pt x="1704" y="548"/>
                    </a:lnTo>
                    <a:lnTo>
                      <a:pt x="1702" y="548"/>
                    </a:lnTo>
                    <a:lnTo>
                      <a:pt x="1702" y="548"/>
                    </a:lnTo>
                    <a:lnTo>
                      <a:pt x="1702" y="548"/>
                    </a:lnTo>
                    <a:lnTo>
                      <a:pt x="1700" y="550"/>
                    </a:lnTo>
                    <a:lnTo>
                      <a:pt x="1700" y="550"/>
                    </a:lnTo>
                    <a:lnTo>
                      <a:pt x="1700" y="550"/>
                    </a:lnTo>
                    <a:lnTo>
                      <a:pt x="1699" y="550"/>
                    </a:lnTo>
                    <a:lnTo>
                      <a:pt x="1699" y="550"/>
                    </a:lnTo>
                    <a:lnTo>
                      <a:pt x="1697" y="550"/>
                    </a:lnTo>
                    <a:lnTo>
                      <a:pt x="1697" y="550"/>
                    </a:lnTo>
                    <a:lnTo>
                      <a:pt x="1697" y="550"/>
                    </a:lnTo>
                    <a:lnTo>
                      <a:pt x="1697" y="550"/>
                    </a:lnTo>
                    <a:lnTo>
                      <a:pt x="1695" y="550"/>
                    </a:lnTo>
                    <a:lnTo>
                      <a:pt x="1695" y="550"/>
                    </a:lnTo>
                    <a:lnTo>
                      <a:pt x="1695" y="550"/>
                    </a:lnTo>
                    <a:lnTo>
                      <a:pt x="1695" y="550"/>
                    </a:lnTo>
                    <a:lnTo>
                      <a:pt x="1697" y="552"/>
                    </a:lnTo>
                    <a:lnTo>
                      <a:pt x="1697" y="552"/>
                    </a:lnTo>
                    <a:lnTo>
                      <a:pt x="1697" y="552"/>
                    </a:lnTo>
                    <a:lnTo>
                      <a:pt x="1699" y="552"/>
                    </a:lnTo>
                    <a:lnTo>
                      <a:pt x="1699" y="552"/>
                    </a:lnTo>
                    <a:lnTo>
                      <a:pt x="1699" y="552"/>
                    </a:lnTo>
                    <a:lnTo>
                      <a:pt x="1699" y="554"/>
                    </a:lnTo>
                    <a:lnTo>
                      <a:pt x="1697" y="554"/>
                    </a:lnTo>
                    <a:lnTo>
                      <a:pt x="1697" y="554"/>
                    </a:lnTo>
                    <a:lnTo>
                      <a:pt x="1697" y="554"/>
                    </a:lnTo>
                    <a:lnTo>
                      <a:pt x="1695" y="556"/>
                    </a:lnTo>
                    <a:lnTo>
                      <a:pt x="1693" y="556"/>
                    </a:lnTo>
                    <a:lnTo>
                      <a:pt x="1691" y="557"/>
                    </a:lnTo>
                    <a:lnTo>
                      <a:pt x="1690" y="559"/>
                    </a:lnTo>
                    <a:lnTo>
                      <a:pt x="1690" y="561"/>
                    </a:lnTo>
                    <a:lnTo>
                      <a:pt x="1690" y="561"/>
                    </a:lnTo>
                    <a:lnTo>
                      <a:pt x="1690" y="561"/>
                    </a:lnTo>
                    <a:lnTo>
                      <a:pt x="1688" y="561"/>
                    </a:lnTo>
                    <a:lnTo>
                      <a:pt x="1688" y="563"/>
                    </a:lnTo>
                    <a:lnTo>
                      <a:pt x="1688" y="563"/>
                    </a:lnTo>
                    <a:lnTo>
                      <a:pt x="1686" y="563"/>
                    </a:lnTo>
                    <a:lnTo>
                      <a:pt x="1686" y="563"/>
                    </a:lnTo>
                    <a:lnTo>
                      <a:pt x="1686" y="563"/>
                    </a:lnTo>
                    <a:lnTo>
                      <a:pt x="1686" y="561"/>
                    </a:lnTo>
                    <a:lnTo>
                      <a:pt x="1684" y="561"/>
                    </a:lnTo>
                    <a:lnTo>
                      <a:pt x="1686" y="561"/>
                    </a:lnTo>
                    <a:lnTo>
                      <a:pt x="1686" y="561"/>
                    </a:lnTo>
                    <a:lnTo>
                      <a:pt x="1686" y="559"/>
                    </a:lnTo>
                    <a:lnTo>
                      <a:pt x="1686" y="559"/>
                    </a:lnTo>
                    <a:lnTo>
                      <a:pt x="1686" y="559"/>
                    </a:lnTo>
                    <a:lnTo>
                      <a:pt x="1686" y="557"/>
                    </a:lnTo>
                    <a:lnTo>
                      <a:pt x="1686" y="556"/>
                    </a:lnTo>
                    <a:lnTo>
                      <a:pt x="1686" y="556"/>
                    </a:lnTo>
                    <a:lnTo>
                      <a:pt x="1686" y="554"/>
                    </a:lnTo>
                    <a:lnTo>
                      <a:pt x="1686" y="554"/>
                    </a:lnTo>
                    <a:lnTo>
                      <a:pt x="1686" y="554"/>
                    </a:lnTo>
                    <a:lnTo>
                      <a:pt x="1684" y="554"/>
                    </a:lnTo>
                    <a:lnTo>
                      <a:pt x="1684" y="554"/>
                    </a:lnTo>
                    <a:lnTo>
                      <a:pt x="1684" y="554"/>
                    </a:lnTo>
                    <a:lnTo>
                      <a:pt x="1682" y="556"/>
                    </a:lnTo>
                    <a:lnTo>
                      <a:pt x="1682" y="557"/>
                    </a:lnTo>
                    <a:lnTo>
                      <a:pt x="1681" y="557"/>
                    </a:lnTo>
                    <a:lnTo>
                      <a:pt x="1681" y="559"/>
                    </a:lnTo>
                    <a:lnTo>
                      <a:pt x="1681" y="559"/>
                    </a:lnTo>
                    <a:lnTo>
                      <a:pt x="1679" y="561"/>
                    </a:lnTo>
                    <a:lnTo>
                      <a:pt x="1679" y="561"/>
                    </a:lnTo>
                    <a:lnTo>
                      <a:pt x="1677" y="561"/>
                    </a:lnTo>
                    <a:lnTo>
                      <a:pt x="1677" y="561"/>
                    </a:lnTo>
                    <a:lnTo>
                      <a:pt x="1675" y="561"/>
                    </a:lnTo>
                    <a:lnTo>
                      <a:pt x="1675" y="561"/>
                    </a:lnTo>
                    <a:lnTo>
                      <a:pt x="1673" y="561"/>
                    </a:lnTo>
                    <a:lnTo>
                      <a:pt x="1673" y="561"/>
                    </a:lnTo>
                    <a:lnTo>
                      <a:pt x="1672" y="561"/>
                    </a:lnTo>
                    <a:lnTo>
                      <a:pt x="1672" y="561"/>
                    </a:lnTo>
                    <a:lnTo>
                      <a:pt x="1670" y="561"/>
                    </a:lnTo>
                    <a:lnTo>
                      <a:pt x="1670" y="563"/>
                    </a:lnTo>
                    <a:lnTo>
                      <a:pt x="1670" y="563"/>
                    </a:lnTo>
                    <a:lnTo>
                      <a:pt x="1670" y="563"/>
                    </a:lnTo>
                    <a:lnTo>
                      <a:pt x="1668" y="563"/>
                    </a:lnTo>
                    <a:lnTo>
                      <a:pt x="1668" y="563"/>
                    </a:lnTo>
                    <a:lnTo>
                      <a:pt x="1668" y="563"/>
                    </a:lnTo>
                    <a:lnTo>
                      <a:pt x="1668" y="565"/>
                    </a:lnTo>
                    <a:lnTo>
                      <a:pt x="1668" y="565"/>
                    </a:lnTo>
                    <a:lnTo>
                      <a:pt x="1668" y="565"/>
                    </a:lnTo>
                    <a:lnTo>
                      <a:pt x="1668" y="565"/>
                    </a:lnTo>
                    <a:lnTo>
                      <a:pt x="1668" y="565"/>
                    </a:lnTo>
                    <a:lnTo>
                      <a:pt x="1668" y="565"/>
                    </a:lnTo>
                    <a:lnTo>
                      <a:pt x="1670" y="565"/>
                    </a:lnTo>
                    <a:lnTo>
                      <a:pt x="1670" y="565"/>
                    </a:lnTo>
                    <a:lnTo>
                      <a:pt x="1670" y="565"/>
                    </a:lnTo>
                    <a:lnTo>
                      <a:pt x="1672" y="565"/>
                    </a:lnTo>
                    <a:lnTo>
                      <a:pt x="1672" y="565"/>
                    </a:lnTo>
                    <a:lnTo>
                      <a:pt x="1673" y="565"/>
                    </a:lnTo>
                    <a:lnTo>
                      <a:pt x="1673" y="566"/>
                    </a:lnTo>
                    <a:lnTo>
                      <a:pt x="1675" y="566"/>
                    </a:lnTo>
                    <a:lnTo>
                      <a:pt x="1675" y="566"/>
                    </a:lnTo>
                    <a:lnTo>
                      <a:pt x="1675" y="566"/>
                    </a:lnTo>
                    <a:lnTo>
                      <a:pt x="1673" y="568"/>
                    </a:lnTo>
                    <a:lnTo>
                      <a:pt x="1673" y="568"/>
                    </a:lnTo>
                    <a:lnTo>
                      <a:pt x="1673" y="568"/>
                    </a:lnTo>
                    <a:lnTo>
                      <a:pt x="1672" y="568"/>
                    </a:lnTo>
                    <a:lnTo>
                      <a:pt x="1672" y="568"/>
                    </a:lnTo>
                    <a:lnTo>
                      <a:pt x="1670" y="568"/>
                    </a:lnTo>
                    <a:lnTo>
                      <a:pt x="1668" y="568"/>
                    </a:lnTo>
                    <a:lnTo>
                      <a:pt x="1668" y="568"/>
                    </a:lnTo>
                    <a:lnTo>
                      <a:pt x="1668" y="568"/>
                    </a:lnTo>
                    <a:lnTo>
                      <a:pt x="1668" y="566"/>
                    </a:lnTo>
                    <a:lnTo>
                      <a:pt x="1668" y="566"/>
                    </a:lnTo>
                    <a:lnTo>
                      <a:pt x="1666" y="566"/>
                    </a:lnTo>
                    <a:lnTo>
                      <a:pt x="1666" y="566"/>
                    </a:lnTo>
                    <a:lnTo>
                      <a:pt x="1666" y="566"/>
                    </a:lnTo>
                    <a:lnTo>
                      <a:pt x="1666" y="566"/>
                    </a:lnTo>
                    <a:lnTo>
                      <a:pt x="1666" y="566"/>
                    </a:lnTo>
                    <a:lnTo>
                      <a:pt x="1664" y="568"/>
                    </a:lnTo>
                    <a:lnTo>
                      <a:pt x="1664" y="568"/>
                    </a:lnTo>
                    <a:lnTo>
                      <a:pt x="1664" y="568"/>
                    </a:lnTo>
                    <a:lnTo>
                      <a:pt x="1664" y="568"/>
                    </a:lnTo>
                    <a:lnTo>
                      <a:pt x="1666" y="570"/>
                    </a:lnTo>
                    <a:lnTo>
                      <a:pt x="1666" y="570"/>
                    </a:lnTo>
                    <a:lnTo>
                      <a:pt x="1666" y="572"/>
                    </a:lnTo>
                    <a:lnTo>
                      <a:pt x="1666" y="572"/>
                    </a:lnTo>
                    <a:lnTo>
                      <a:pt x="1666" y="572"/>
                    </a:lnTo>
                    <a:lnTo>
                      <a:pt x="1668" y="572"/>
                    </a:lnTo>
                    <a:lnTo>
                      <a:pt x="1668" y="572"/>
                    </a:lnTo>
                    <a:lnTo>
                      <a:pt x="1668" y="572"/>
                    </a:lnTo>
                    <a:lnTo>
                      <a:pt x="1668" y="574"/>
                    </a:lnTo>
                    <a:lnTo>
                      <a:pt x="1668" y="574"/>
                    </a:lnTo>
                    <a:lnTo>
                      <a:pt x="1668" y="575"/>
                    </a:lnTo>
                    <a:lnTo>
                      <a:pt x="1668" y="575"/>
                    </a:lnTo>
                    <a:lnTo>
                      <a:pt x="1668" y="577"/>
                    </a:lnTo>
                    <a:lnTo>
                      <a:pt x="1668" y="577"/>
                    </a:lnTo>
                    <a:lnTo>
                      <a:pt x="1668" y="577"/>
                    </a:lnTo>
                    <a:lnTo>
                      <a:pt x="1668" y="577"/>
                    </a:lnTo>
                    <a:lnTo>
                      <a:pt x="1668" y="579"/>
                    </a:lnTo>
                    <a:lnTo>
                      <a:pt x="1668" y="579"/>
                    </a:lnTo>
                    <a:lnTo>
                      <a:pt x="1666" y="579"/>
                    </a:lnTo>
                    <a:lnTo>
                      <a:pt x="1666" y="579"/>
                    </a:lnTo>
                    <a:lnTo>
                      <a:pt x="1664" y="579"/>
                    </a:lnTo>
                    <a:lnTo>
                      <a:pt x="1664" y="579"/>
                    </a:lnTo>
                    <a:lnTo>
                      <a:pt x="1664" y="577"/>
                    </a:lnTo>
                    <a:lnTo>
                      <a:pt x="1663" y="577"/>
                    </a:lnTo>
                    <a:lnTo>
                      <a:pt x="1663" y="577"/>
                    </a:lnTo>
                    <a:lnTo>
                      <a:pt x="1661" y="577"/>
                    </a:lnTo>
                    <a:lnTo>
                      <a:pt x="1661" y="579"/>
                    </a:lnTo>
                    <a:lnTo>
                      <a:pt x="1661" y="579"/>
                    </a:lnTo>
                    <a:lnTo>
                      <a:pt x="1661" y="579"/>
                    </a:lnTo>
                    <a:lnTo>
                      <a:pt x="1659" y="579"/>
                    </a:lnTo>
                    <a:lnTo>
                      <a:pt x="1659" y="581"/>
                    </a:lnTo>
                    <a:lnTo>
                      <a:pt x="1659" y="581"/>
                    </a:lnTo>
                    <a:lnTo>
                      <a:pt x="1657" y="583"/>
                    </a:lnTo>
                    <a:lnTo>
                      <a:pt x="1657" y="583"/>
                    </a:lnTo>
                    <a:lnTo>
                      <a:pt x="1657" y="583"/>
                    </a:lnTo>
                    <a:lnTo>
                      <a:pt x="1655" y="583"/>
                    </a:lnTo>
                    <a:lnTo>
                      <a:pt x="1655" y="584"/>
                    </a:lnTo>
                    <a:lnTo>
                      <a:pt x="1655" y="584"/>
                    </a:lnTo>
                    <a:lnTo>
                      <a:pt x="1653" y="584"/>
                    </a:lnTo>
                    <a:lnTo>
                      <a:pt x="1653" y="586"/>
                    </a:lnTo>
                    <a:lnTo>
                      <a:pt x="1653" y="586"/>
                    </a:lnTo>
                    <a:lnTo>
                      <a:pt x="1653" y="588"/>
                    </a:lnTo>
                    <a:lnTo>
                      <a:pt x="1653" y="588"/>
                    </a:lnTo>
                    <a:lnTo>
                      <a:pt x="1653" y="590"/>
                    </a:lnTo>
                    <a:lnTo>
                      <a:pt x="1655" y="590"/>
                    </a:lnTo>
                    <a:lnTo>
                      <a:pt x="1655" y="592"/>
                    </a:lnTo>
                    <a:lnTo>
                      <a:pt x="1655" y="592"/>
                    </a:lnTo>
                    <a:lnTo>
                      <a:pt x="1655" y="594"/>
                    </a:lnTo>
                    <a:lnTo>
                      <a:pt x="1655" y="594"/>
                    </a:lnTo>
                    <a:lnTo>
                      <a:pt x="1655" y="594"/>
                    </a:lnTo>
                    <a:lnTo>
                      <a:pt x="1653" y="595"/>
                    </a:lnTo>
                    <a:lnTo>
                      <a:pt x="1653" y="595"/>
                    </a:lnTo>
                    <a:lnTo>
                      <a:pt x="1652" y="595"/>
                    </a:lnTo>
                    <a:lnTo>
                      <a:pt x="1652" y="597"/>
                    </a:lnTo>
                    <a:lnTo>
                      <a:pt x="1652" y="597"/>
                    </a:lnTo>
                    <a:lnTo>
                      <a:pt x="1650" y="599"/>
                    </a:lnTo>
                    <a:lnTo>
                      <a:pt x="1650" y="599"/>
                    </a:lnTo>
                    <a:lnTo>
                      <a:pt x="1650" y="601"/>
                    </a:lnTo>
                    <a:lnTo>
                      <a:pt x="1650" y="601"/>
                    </a:lnTo>
                    <a:lnTo>
                      <a:pt x="1650" y="603"/>
                    </a:lnTo>
                    <a:lnTo>
                      <a:pt x="1648" y="603"/>
                    </a:lnTo>
                    <a:lnTo>
                      <a:pt x="1648" y="603"/>
                    </a:lnTo>
                    <a:lnTo>
                      <a:pt x="1648" y="603"/>
                    </a:lnTo>
                    <a:lnTo>
                      <a:pt x="1648" y="603"/>
                    </a:lnTo>
                    <a:lnTo>
                      <a:pt x="1648" y="603"/>
                    </a:lnTo>
                    <a:lnTo>
                      <a:pt x="1648" y="603"/>
                    </a:lnTo>
                    <a:lnTo>
                      <a:pt x="1648" y="604"/>
                    </a:lnTo>
                    <a:lnTo>
                      <a:pt x="1648" y="604"/>
                    </a:lnTo>
                    <a:lnTo>
                      <a:pt x="1648" y="604"/>
                    </a:lnTo>
                    <a:lnTo>
                      <a:pt x="1648" y="604"/>
                    </a:lnTo>
                    <a:lnTo>
                      <a:pt x="1648" y="604"/>
                    </a:lnTo>
                    <a:lnTo>
                      <a:pt x="1650" y="606"/>
                    </a:lnTo>
                    <a:lnTo>
                      <a:pt x="1650" y="608"/>
                    </a:lnTo>
                    <a:lnTo>
                      <a:pt x="1650" y="608"/>
                    </a:lnTo>
                    <a:lnTo>
                      <a:pt x="1650" y="608"/>
                    </a:lnTo>
                    <a:lnTo>
                      <a:pt x="1650" y="608"/>
                    </a:lnTo>
                    <a:lnTo>
                      <a:pt x="1650" y="608"/>
                    </a:lnTo>
                    <a:lnTo>
                      <a:pt x="1648" y="610"/>
                    </a:lnTo>
                    <a:lnTo>
                      <a:pt x="1648" y="610"/>
                    </a:lnTo>
                    <a:lnTo>
                      <a:pt x="1648" y="608"/>
                    </a:lnTo>
                    <a:lnTo>
                      <a:pt x="1648" y="608"/>
                    </a:lnTo>
                    <a:lnTo>
                      <a:pt x="1648" y="608"/>
                    </a:lnTo>
                    <a:lnTo>
                      <a:pt x="1646" y="608"/>
                    </a:lnTo>
                    <a:lnTo>
                      <a:pt x="1644" y="608"/>
                    </a:lnTo>
                    <a:lnTo>
                      <a:pt x="1644" y="608"/>
                    </a:lnTo>
                    <a:lnTo>
                      <a:pt x="1644" y="608"/>
                    </a:lnTo>
                    <a:lnTo>
                      <a:pt x="1643" y="610"/>
                    </a:lnTo>
                    <a:lnTo>
                      <a:pt x="1643" y="610"/>
                    </a:lnTo>
                    <a:lnTo>
                      <a:pt x="1643" y="610"/>
                    </a:lnTo>
                    <a:lnTo>
                      <a:pt x="1643" y="610"/>
                    </a:lnTo>
                    <a:lnTo>
                      <a:pt x="1644" y="612"/>
                    </a:lnTo>
                    <a:lnTo>
                      <a:pt x="1644" y="612"/>
                    </a:lnTo>
                    <a:lnTo>
                      <a:pt x="1644" y="612"/>
                    </a:lnTo>
                    <a:lnTo>
                      <a:pt x="1646" y="612"/>
                    </a:lnTo>
                    <a:lnTo>
                      <a:pt x="1646" y="612"/>
                    </a:lnTo>
                    <a:lnTo>
                      <a:pt x="1646" y="612"/>
                    </a:lnTo>
                    <a:lnTo>
                      <a:pt x="1648" y="612"/>
                    </a:lnTo>
                    <a:lnTo>
                      <a:pt x="1648" y="612"/>
                    </a:lnTo>
                    <a:lnTo>
                      <a:pt x="1648" y="613"/>
                    </a:lnTo>
                    <a:lnTo>
                      <a:pt x="1650" y="613"/>
                    </a:lnTo>
                    <a:lnTo>
                      <a:pt x="1650" y="613"/>
                    </a:lnTo>
                    <a:lnTo>
                      <a:pt x="1650" y="613"/>
                    </a:lnTo>
                    <a:lnTo>
                      <a:pt x="1650" y="613"/>
                    </a:lnTo>
                    <a:lnTo>
                      <a:pt x="1648" y="615"/>
                    </a:lnTo>
                    <a:lnTo>
                      <a:pt x="1648" y="615"/>
                    </a:lnTo>
                    <a:lnTo>
                      <a:pt x="1646" y="615"/>
                    </a:lnTo>
                    <a:lnTo>
                      <a:pt x="1646" y="615"/>
                    </a:lnTo>
                    <a:lnTo>
                      <a:pt x="1644" y="615"/>
                    </a:lnTo>
                    <a:lnTo>
                      <a:pt x="1644" y="613"/>
                    </a:lnTo>
                    <a:lnTo>
                      <a:pt x="1643" y="613"/>
                    </a:lnTo>
                    <a:lnTo>
                      <a:pt x="1643" y="613"/>
                    </a:lnTo>
                    <a:lnTo>
                      <a:pt x="1643" y="613"/>
                    </a:lnTo>
                    <a:lnTo>
                      <a:pt x="1641" y="613"/>
                    </a:lnTo>
                    <a:lnTo>
                      <a:pt x="1641" y="613"/>
                    </a:lnTo>
                    <a:lnTo>
                      <a:pt x="1639" y="613"/>
                    </a:lnTo>
                    <a:lnTo>
                      <a:pt x="1639" y="613"/>
                    </a:lnTo>
                    <a:lnTo>
                      <a:pt x="1639" y="613"/>
                    </a:lnTo>
                    <a:lnTo>
                      <a:pt x="1639" y="615"/>
                    </a:lnTo>
                    <a:lnTo>
                      <a:pt x="1639" y="617"/>
                    </a:lnTo>
                    <a:lnTo>
                      <a:pt x="1639" y="617"/>
                    </a:lnTo>
                    <a:lnTo>
                      <a:pt x="1639" y="617"/>
                    </a:lnTo>
                    <a:lnTo>
                      <a:pt x="1639" y="617"/>
                    </a:lnTo>
                    <a:lnTo>
                      <a:pt x="1639" y="619"/>
                    </a:lnTo>
                    <a:lnTo>
                      <a:pt x="1639" y="619"/>
                    </a:lnTo>
                    <a:lnTo>
                      <a:pt x="1641" y="621"/>
                    </a:lnTo>
                    <a:lnTo>
                      <a:pt x="1641" y="621"/>
                    </a:lnTo>
                    <a:lnTo>
                      <a:pt x="1641" y="621"/>
                    </a:lnTo>
                    <a:lnTo>
                      <a:pt x="1643" y="621"/>
                    </a:lnTo>
                    <a:lnTo>
                      <a:pt x="1643" y="621"/>
                    </a:lnTo>
                    <a:lnTo>
                      <a:pt x="1643" y="621"/>
                    </a:lnTo>
                    <a:lnTo>
                      <a:pt x="1643" y="622"/>
                    </a:lnTo>
                    <a:lnTo>
                      <a:pt x="1644" y="622"/>
                    </a:lnTo>
                    <a:lnTo>
                      <a:pt x="1644" y="622"/>
                    </a:lnTo>
                    <a:lnTo>
                      <a:pt x="1646" y="622"/>
                    </a:lnTo>
                    <a:lnTo>
                      <a:pt x="1646" y="624"/>
                    </a:lnTo>
                    <a:lnTo>
                      <a:pt x="1646" y="624"/>
                    </a:lnTo>
                    <a:lnTo>
                      <a:pt x="1644" y="624"/>
                    </a:lnTo>
                    <a:lnTo>
                      <a:pt x="1644" y="624"/>
                    </a:lnTo>
                    <a:lnTo>
                      <a:pt x="1644" y="626"/>
                    </a:lnTo>
                    <a:lnTo>
                      <a:pt x="1644" y="626"/>
                    </a:lnTo>
                    <a:lnTo>
                      <a:pt x="1644" y="626"/>
                    </a:lnTo>
                    <a:lnTo>
                      <a:pt x="1643" y="626"/>
                    </a:lnTo>
                    <a:lnTo>
                      <a:pt x="1641" y="628"/>
                    </a:lnTo>
                    <a:lnTo>
                      <a:pt x="1641" y="628"/>
                    </a:lnTo>
                    <a:lnTo>
                      <a:pt x="1639" y="628"/>
                    </a:lnTo>
                    <a:lnTo>
                      <a:pt x="1639" y="628"/>
                    </a:lnTo>
                    <a:lnTo>
                      <a:pt x="1637" y="628"/>
                    </a:lnTo>
                    <a:lnTo>
                      <a:pt x="1637" y="626"/>
                    </a:lnTo>
                    <a:lnTo>
                      <a:pt x="1635" y="628"/>
                    </a:lnTo>
                    <a:lnTo>
                      <a:pt x="1634" y="628"/>
                    </a:lnTo>
                    <a:lnTo>
                      <a:pt x="1634" y="628"/>
                    </a:lnTo>
                    <a:lnTo>
                      <a:pt x="1632" y="630"/>
                    </a:lnTo>
                    <a:lnTo>
                      <a:pt x="1632" y="630"/>
                    </a:lnTo>
                    <a:lnTo>
                      <a:pt x="1632" y="630"/>
                    </a:lnTo>
                    <a:lnTo>
                      <a:pt x="1632" y="630"/>
                    </a:lnTo>
                    <a:lnTo>
                      <a:pt x="1634" y="632"/>
                    </a:lnTo>
                    <a:lnTo>
                      <a:pt x="1634" y="633"/>
                    </a:lnTo>
                    <a:lnTo>
                      <a:pt x="1635" y="633"/>
                    </a:lnTo>
                    <a:lnTo>
                      <a:pt x="1635" y="633"/>
                    </a:lnTo>
                    <a:lnTo>
                      <a:pt x="1637" y="635"/>
                    </a:lnTo>
                    <a:lnTo>
                      <a:pt x="1637" y="635"/>
                    </a:lnTo>
                    <a:lnTo>
                      <a:pt x="1637" y="637"/>
                    </a:lnTo>
                    <a:lnTo>
                      <a:pt x="1637" y="637"/>
                    </a:lnTo>
                    <a:lnTo>
                      <a:pt x="1637" y="637"/>
                    </a:lnTo>
                    <a:lnTo>
                      <a:pt x="1635" y="639"/>
                    </a:lnTo>
                    <a:lnTo>
                      <a:pt x="1635" y="639"/>
                    </a:lnTo>
                    <a:lnTo>
                      <a:pt x="1635" y="639"/>
                    </a:lnTo>
                    <a:lnTo>
                      <a:pt x="1634" y="639"/>
                    </a:lnTo>
                    <a:lnTo>
                      <a:pt x="1634" y="639"/>
                    </a:lnTo>
                    <a:lnTo>
                      <a:pt x="1632" y="639"/>
                    </a:lnTo>
                    <a:lnTo>
                      <a:pt x="1630" y="639"/>
                    </a:lnTo>
                    <a:lnTo>
                      <a:pt x="1628" y="639"/>
                    </a:lnTo>
                    <a:lnTo>
                      <a:pt x="1628" y="639"/>
                    </a:lnTo>
                    <a:lnTo>
                      <a:pt x="1628" y="639"/>
                    </a:lnTo>
                    <a:lnTo>
                      <a:pt x="1626" y="639"/>
                    </a:lnTo>
                    <a:lnTo>
                      <a:pt x="1626" y="639"/>
                    </a:lnTo>
                    <a:lnTo>
                      <a:pt x="1625" y="639"/>
                    </a:lnTo>
                    <a:lnTo>
                      <a:pt x="1623" y="639"/>
                    </a:lnTo>
                    <a:lnTo>
                      <a:pt x="1621" y="639"/>
                    </a:lnTo>
                    <a:lnTo>
                      <a:pt x="1621" y="639"/>
                    </a:lnTo>
                    <a:lnTo>
                      <a:pt x="1621" y="639"/>
                    </a:lnTo>
                    <a:lnTo>
                      <a:pt x="1621" y="639"/>
                    </a:lnTo>
                    <a:lnTo>
                      <a:pt x="1621" y="637"/>
                    </a:lnTo>
                    <a:lnTo>
                      <a:pt x="1621" y="637"/>
                    </a:lnTo>
                    <a:lnTo>
                      <a:pt x="1623" y="637"/>
                    </a:lnTo>
                    <a:lnTo>
                      <a:pt x="1623" y="637"/>
                    </a:lnTo>
                    <a:lnTo>
                      <a:pt x="1625" y="635"/>
                    </a:lnTo>
                    <a:lnTo>
                      <a:pt x="1626" y="635"/>
                    </a:lnTo>
                    <a:lnTo>
                      <a:pt x="1626" y="635"/>
                    </a:lnTo>
                    <a:lnTo>
                      <a:pt x="1626" y="635"/>
                    </a:lnTo>
                    <a:lnTo>
                      <a:pt x="1626" y="635"/>
                    </a:lnTo>
                    <a:lnTo>
                      <a:pt x="1626" y="633"/>
                    </a:lnTo>
                    <a:lnTo>
                      <a:pt x="1626" y="633"/>
                    </a:lnTo>
                    <a:lnTo>
                      <a:pt x="1626" y="633"/>
                    </a:lnTo>
                    <a:lnTo>
                      <a:pt x="1626" y="633"/>
                    </a:lnTo>
                    <a:lnTo>
                      <a:pt x="1625" y="632"/>
                    </a:lnTo>
                    <a:lnTo>
                      <a:pt x="1625" y="632"/>
                    </a:lnTo>
                    <a:lnTo>
                      <a:pt x="1623" y="633"/>
                    </a:lnTo>
                    <a:lnTo>
                      <a:pt x="1621" y="633"/>
                    </a:lnTo>
                    <a:lnTo>
                      <a:pt x="1619" y="635"/>
                    </a:lnTo>
                    <a:lnTo>
                      <a:pt x="1619" y="635"/>
                    </a:lnTo>
                    <a:lnTo>
                      <a:pt x="1619" y="637"/>
                    </a:lnTo>
                    <a:lnTo>
                      <a:pt x="1619" y="637"/>
                    </a:lnTo>
                    <a:lnTo>
                      <a:pt x="1617" y="637"/>
                    </a:lnTo>
                    <a:lnTo>
                      <a:pt x="1617" y="639"/>
                    </a:lnTo>
                    <a:lnTo>
                      <a:pt x="1615" y="639"/>
                    </a:lnTo>
                    <a:lnTo>
                      <a:pt x="1615" y="639"/>
                    </a:lnTo>
                    <a:lnTo>
                      <a:pt x="1615" y="641"/>
                    </a:lnTo>
                    <a:lnTo>
                      <a:pt x="1614" y="641"/>
                    </a:lnTo>
                    <a:lnTo>
                      <a:pt x="1614" y="641"/>
                    </a:lnTo>
                    <a:lnTo>
                      <a:pt x="1614" y="641"/>
                    </a:lnTo>
                    <a:lnTo>
                      <a:pt x="1614" y="642"/>
                    </a:lnTo>
                    <a:lnTo>
                      <a:pt x="1612" y="642"/>
                    </a:lnTo>
                    <a:lnTo>
                      <a:pt x="1612" y="641"/>
                    </a:lnTo>
                    <a:lnTo>
                      <a:pt x="1612" y="641"/>
                    </a:lnTo>
                    <a:lnTo>
                      <a:pt x="1612" y="641"/>
                    </a:lnTo>
                    <a:lnTo>
                      <a:pt x="1610" y="639"/>
                    </a:lnTo>
                    <a:lnTo>
                      <a:pt x="1610" y="639"/>
                    </a:lnTo>
                    <a:lnTo>
                      <a:pt x="1608" y="639"/>
                    </a:lnTo>
                    <a:lnTo>
                      <a:pt x="1608" y="639"/>
                    </a:lnTo>
                    <a:lnTo>
                      <a:pt x="1608" y="639"/>
                    </a:lnTo>
                    <a:lnTo>
                      <a:pt x="1608" y="639"/>
                    </a:lnTo>
                    <a:lnTo>
                      <a:pt x="1608" y="639"/>
                    </a:lnTo>
                    <a:lnTo>
                      <a:pt x="1608" y="641"/>
                    </a:lnTo>
                    <a:lnTo>
                      <a:pt x="1608" y="641"/>
                    </a:lnTo>
                    <a:lnTo>
                      <a:pt x="1610" y="642"/>
                    </a:lnTo>
                    <a:lnTo>
                      <a:pt x="1610" y="642"/>
                    </a:lnTo>
                    <a:lnTo>
                      <a:pt x="1612" y="644"/>
                    </a:lnTo>
                    <a:lnTo>
                      <a:pt x="1612" y="644"/>
                    </a:lnTo>
                    <a:lnTo>
                      <a:pt x="1612" y="644"/>
                    </a:lnTo>
                    <a:lnTo>
                      <a:pt x="1612" y="644"/>
                    </a:lnTo>
                    <a:lnTo>
                      <a:pt x="1610" y="644"/>
                    </a:lnTo>
                    <a:lnTo>
                      <a:pt x="1610" y="644"/>
                    </a:lnTo>
                    <a:lnTo>
                      <a:pt x="1608" y="644"/>
                    </a:lnTo>
                    <a:lnTo>
                      <a:pt x="1608" y="644"/>
                    </a:lnTo>
                    <a:lnTo>
                      <a:pt x="1608" y="644"/>
                    </a:lnTo>
                    <a:lnTo>
                      <a:pt x="1606" y="644"/>
                    </a:lnTo>
                    <a:lnTo>
                      <a:pt x="1605" y="642"/>
                    </a:lnTo>
                    <a:lnTo>
                      <a:pt x="1605" y="641"/>
                    </a:lnTo>
                    <a:lnTo>
                      <a:pt x="1603" y="639"/>
                    </a:lnTo>
                    <a:lnTo>
                      <a:pt x="1603" y="639"/>
                    </a:lnTo>
                    <a:lnTo>
                      <a:pt x="1603" y="639"/>
                    </a:lnTo>
                    <a:lnTo>
                      <a:pt x="1601" y="639"/>
                    </a:lnTo>
                    <a:lnTo>
                      <a:pt x="1601" y="639"/>
                    </a:lnTo>
                    <a:lnTo>
                      <a:pt x="1601" y="639"/>
                    </a:lnTo>
                    <a:lnTo>
                      <a:pt x="1599" y="639"/>
                    </a:lnTo>
                    <a:lnTo>
                      <a:pt x="1599" y="641"/>
                    </a:lnTo>
                    <a:lnTo>
                      <a:pt x="1599" y="641"/>
                    </a:lnTo>
                    <a:lnTo>
                      <a:pt x="1599" y="642"/>
                    </a:lnTo>
                    <a:lnTo>
                      <a:pt x="1597" y="644"/>
                    </a:lnTo>
                    <a:lnTo>
                      <a:pt x="1597" y="644"/>
                    </a:lnTo>
                    <a:lnTo>
                      <a:pt x="1597" y="646"/>
                    </a:lnTo>
                    <a:lnTo>
                      <a:pt x="1596" y="646"/>
                    </a:lnTo>
                    <a:lnTo>
                      <a:pt x="1596" y="646"/>
                    </a:lnTo>
                    <a:lnTo>
                      <a:pt x="1596" y="646"/>
                    </a:lnTo>
                    <a:lnTo>
                      <a:pt x="1594" y="646"/>
                    </a:lnTo>
                    <a:lnTo>
                      <a:pt x="1594" y="646"/>
                    </a:lnTo>
                    <a:lnTo>
                      <a:pt x="1594" y="646"/>
                    </a:lnTo>
                    <a:lnTo>
                      <a:pt x="1592" y="646"/>
                    </a:lnTo>
                    <a:lnTo>
                      <a:pt x="1592" y="646"/>
                    </a:lnTo>
                    <a:lnTo>
                      <a:pt x="1590" y="646"/>
                    </a:lnTo>
                    <a:lnTo>
                      <a:pt x="1590" y="646"/>
                    </a:lnTo>
                    <a:lnTo>
                      <a:pt x="1590" y="646"/>
                    </a:lnTo>
                    <a:lnTo>
                      <a:pt x="1590" y="646"/>
                    </a:lnTo>
                    <a:lnTo>
                      <a:pt x="1590" y="646"/>
                    </a:lnTo>
                    <a:lnTo>
                      <a:pt x="1590" y="648"/>
                    </a:lnTo>
                    <a:lnTo>
                      <a:pt x="1590" y="648"/>
                    </a:lnTo>
                    <a:lnTo>
                      <a:pt x="1590" y="648"/>
                    </a:lnTo>
                    <a:lnTo>
                      <a:pt x="1590" y="648"/>
                    </a:lnTo>
                    <a:lnTo>
                      <a:pt x="1590" y="650"/>
                    </a:lnTo>
                    <a:lnTo>
                      <a:pt x="1590" y="650"/>
                    </a:lnTo>
                    <a:lnTo>
                      <a:pt x="1592" y="650"/>
                    </a:lnTo>
                    <a:lnTo>
                      <a:pt x="1592" y="650"/>
                    </a:lnTo>
                    <a:lnTo>
                      <a:pt x="1592" y="650"/>
                    </a:lnTo>
                    <a:lnTo>
                      <a:pt x="1592" y="650"/>
                    </a:lnTo>
                    <a:lnTo>
                      <a:pt x="1592" y="651"/>
                    </a:lnTo>
                    <a:lnTo>
                      <a:pt x="1592" y="651"/>
                    </a:lnTo>
                    <a:lnTo>
                      <a:pt x="1592" y="651"/>
                    </a:lnTo>
                    <a:lnTo>
                      <a:pt x="1592" y="651"/>
                    </a:lnTo>
                    <a:lnTo>
                      <a:pt x="1590" y="651"/>
                    </a:lnTo>
                    <a:lnTo>
                      <a:pt x="1590" y="651"/>
                    </a:lnTo>
                    <a:lnTo>
                      <a:pt x="1590" y="651"/>
                    </a:lnTo>
                    <a:lnTo>
                      <a:pt x="1590" y="651"/>
                    </a:lnTo>
                    <a:lnTo>
                      <a:pt x="1590" y="651"/>
                    </a:lnTo>
                    <a:lnTo>
                      <a:pt x="1590" y="651"/>
                    </a:lnTo>
                    <a:lnTo>
                      <a:pt x="1590" y="653"/>
                    </a:lnTo>
                    <a:lnTo>
                      <a:pt x="1590" y="653"/>
                    </a:lnTo>
                    <a:lnTo>
                      <a:pt x="1590" y="653"/>
                    </a:lnTo>
                    <a:lnTo>
                      <a:pt x="1590" y="655"/>
                    </a:lnTo>
                    <a:lnTo>
                      <a:pt x="1590" y="655"/>
                    </a:lnTo>
                    <a:lnTo>
                      <a:pt x="1588" y="655"/>
                    </a:lnTo>
                    <a:lnTo>
                      <a:pt x="1588" y="655"/>
                    </a:lnTo>
                    <a:lnTo>
                      <a:pt x="1588" y="655"/>
                    </a:lnTo>
                    <a:lnTo>
                      <a:pt x="1588" y="653"/>
                    </a:lnTo>
                    <a:lnTo>
                      <a:pt x="1588" y="653"/>
                    </a:lnTo>
                    <a:lnTo>
                      <a:pt x="1588" y="653"/>
                    </a:lnTo>
                    <a:lnTo>
                      <a:pt x="1588" y="653"/>
                    </a:lnTo>
                    <a:lnTo>
                      <a:pt x="1587" y="653"/>
                    </a:lnTo>
                    <a:lnTo>
                      <a:pt x="1587" y="653"/>
                    </a:lnTo>
                    <a:lnTo>
                      <a:pt x="1587" y="653"/>
                    </a:lnTo>
                    <a:lnTo>
                      <a:pt x="1585" y="653"/>
                    </a:lnTo>
                    <a:lnTo>
                      <a:pt x="1585" y="653"/>
                    </a:lnTo>
                    <a:lnTo>
                      <a:pt x="1585" y="653"/>
                    </a:lnTo>
                    <a:lnTo>
                      <a:pt x="1585" y="653"/>
                    </a:lnTo>
                    <a:lnTo>
                      <a:pt x="1585" y="655"/>
                    </a:lnTo>
                    <a:lnTo>
                      <a:pt x="1585" y="655"/>
                    </a:lnTo>
                    <a:lnTo>
                      <a:pt x="1585" y="655"/>
                    </a:lnTo>
                    <a:lnTo>
                      <a:pt x="1585" y="655"/>
                    </a:lnTo>
                    <a:lnTo>
                      <a:pt x="1585" y="657"/>
                    </a:lnTo>
                    <a:lnTo>
                      <a:pt x="1587" y="657"/>
                    </a:lnTo>
                    <a:lnTo>
                      <a:pt x="1587" y="657"/>
                    </a:lnTo>
                    <a:lnTo>
                      <a:pt x="1587" y="659"/>
                    </a:lnTo>
                    <a:lnTo>
                      <a:pt x="1587" y="659"/>
                    </a:lnTo>
                    <a:lnTo>
                      <a:pt x="1588" y="660"/>
                    </a:lnTo>
                    <a:lnTo>
                      <a:pt x="1588" y="660"/>
                    </a:lnTo>
                    <a:lnTo>
                      <a:pt x="1590" y="662"/>
                    </a:lnTo>
                    <a:lnTo>
                      <a:pt x="1590" y="664"/>
                    </a:lnTo>
                    <a:lnTo>
                      <a:pt x="1590" y="664"/>
                    </a:lnTo>
                    <a:lnTo>
                      <a:pt x="1590" y="664"/>
                    </a:lnTo>
                    <a:lnTo>
                      <a:pt x="1590" y="666"/>
                    </a:lnTo>
                    <a:lnTo>
                      <a:pt x="1588" y="666"/>
                    </a:lnTo>
                    <a:lnTo>
                      <a:pt x="1588" y="666"/>
                    </a:lnTo>
                    <a:lnTo>
                      <a:pt x="1588" y="666"/>
                    </a:lnTo>
                    <a:lnTo>
                      <a:pt x="1587" y="666"/>
                    </a:lnTo>
                    <a:lnTo>
                      <a:pt x="1587" y="668"/>
                    </a:lnTo>
                    <a:lnTo>
                      <a:pt x="1587" y="668"/>
                    </a:lnTo>
                    <a:lnTo>
                      <a:pt x="1587" y="668"/>
                    </a:lnTo>
                    <a:lnTo>
                      <a:pt x="1585" y="668"/>
                    </a:lnTo>
                    <a:lnTo>
                      <a:pt x="1585" y="668"/>
                    </a:lnTo>
                    <a:lnTo>
                      <a:pt x="1583" y="666"/>
                    </a:lnTo>
                    <a:lnTo>
                      <a:pt x="1583" y="666"/>
                    </a:lnTo>
                    <a:lnTo>
                      <a:pt x="1583" y="666"/>
                    </a:lnTo>
                    <a:lnTo>
                      <a:pt x="1583" y="666"/>
                    </a:lnTo>
                    <a:lnTo>
                      <a:pt x="1583" y="666"/>
                    </a:lnTo>
                    <a:lnTo>
                      <a:pt x="1581" y="666"/>
                    </a:lnTo>
                    <a:lnTo>
                      <a:pt x="1581" y="666"/>
                    </a:lnTo>
                    <a:lnTo>
                      <a:pt x="1581" y="666"/>
                    </a:lnTo>
                    <a:lnTo>
                      <a:pt x="1579" y="668"/>
                    </a:lnTo>
                    <a:lnTo>
                      <a:pt x="1579" y="668"/>
                    </a:lnTo>
                    <a:lnTo>
                      <a:pt x="1579" y="668"/>
                    </a:lnTo>
                    <a:lnTo>
                      <a:pt x="1579" y="670"/>
                    </a:lnTo>
                    <a:lnTo>
                      <a:pt x="1579" y="670"/>
                    </a:lnTo>
                    <a:lnTo>
                      <a:pt x="1579" y="671"/>
                    </a:lnTo>
                    <a:lnTo>
                      <a:pt x="1579" y="673"/>
                    </a:lnTo>
                    <a:lnTo>
                      <a:pt x="1579" y="673"/>
                    </a:lnTo>
                    <a:lnTo>
                      <a:pt x="1579" y="675"/>
                    </a:lnTo>
                    <a:lnTo>
                      <a:pt x="1579" y="675"/>
                    </a:lnTo>
                    <a:lnTo>
                      <a:pt x="1578" y="677"/>
                    </a:lnTo>
                    <a:lnTo>
                      <a:pt x="1578" y="677"/>
                    </a:lnTo>
                    <a:lnTo>
                      <a:pt x="1578" y="677"/>
                    </a:lnTo>
                    <a:lnTo>
                      <a:pt x="1578" y="677"/>
                    </a:lnTo>
                    <a:lnTo>
                      <a:pt x="1578" y="677"/>
                    </a:lnTo>
                    <a:lnTo>
                      <a:pt x="1576" y="675"/>
                    </a:lnTo>
                    <a:lnTo>
                      <a:pt x="1576" y="675"/>
                    </a:lnTo>
                    <a:lnTo>
                      <a:pt x="1576" y="675"/>
                    </a:lnTo>
                    <a:lnTo>
                      <a:pt x="1576" y="675"/>
                    </a:lnTo>
                    <a:lnTo>
                      <a:pt x="1576" y="675"/>
                    </a:lnTo>
                    <a:lnTo>
                      <a:pt x="1574" y="673"/>
                    </a:lnTo>
                    <a:lnTo>
                      <a:pt x="1574" y="673"/>
                    </a:lnTo>
                    <a:lnTo>
                      <a:pt x="1574" y="673"/>
                    </a:lnTo>
                    <a:lnTo>
                      <a:pt x="1574" y="671"/>
                    </a:lnTo>
                    <a:lnTo>
                      <a:pt x="1574" y="671"/>
                    </a:lnTo>
                    <a:lnTo>
                      <a:pt x="1574" y="671"/>
                    </a:lnTo>
                    <a:lnTo>
                      <a:pt x="1572" y="670"/>
                    </a:lnTo>
                    <a:lnTo>
                      <a:pt x="1572" y="670"/>
                    </a:lnTo>
                    <a:lnTo>
                      <a:pt x="1570" y="670"/>
                    </a:lnTo>
                    <a:lnTo>
                      <a:pt x="1570" y="670"/>
                    </a:lnTo>
                    <a:lnTo>
                      <a:pt x="1570" y="670"/>
                    </a:lnTo>
                    <a:lnTo>
                      <a:pt x="1568" y="670"/>
                    </a:lnTo>
                    <a:lnTo>
                      <a:pt x="1568" y="671"/>
                    </a:lnTo>
                    <a:lnTo>
                      <a:pt x="1568" y="673"/>
                    </a:lnTo>
                    <a:lnTo>
                      <a:pt x="1568" y="673"/>
                    </a:lnTo>
                    <a:lnTo>
                      <a:pt x="1568" y="673"/>
                    </a:lnTo>
                    <a:lnTo>
                      <a:pt x="1568" y="673"/>
                    </a:lnTo>
                    <a:lnTo>
                      <a:pt x="1568" y="675"/>
                    </a:lnTo>
                    <a:lnTo>
                      <a:pt x="1570" y="675"/>
                    </a:lnTo>
                    <a:lnTo>
                      <a:pt x="1570" y="675"/>
                    </a:lnTo>
                    <a:lnTo>
                      <a:pt x="1570" y="675"/>
                    </a:lnTo>
                    <a:lnTo>
                      <a:pt x="1570" y="677"/>
                    </a:lnTo>
                    <a:lnTo>
                      <a:pt x="1572" y="677"/>
                    </a:lnTo>
                    <a:lnTo>
                      <a:pt x="1572" y="677"/>
                    </a:lnTo>
                    <a:lnTo>
                      <a:pt x="1572" y="679"/>
                    </a:lnTo>
                    <a:lnTo>
                      <a:pt x="1574" y="679"/>
                    </a:lnTo>
                    <a:lnTo>
                      <a:pt x="1574" y="679"/>
                    </a:lnTo>
                    <a:lnTo>
                      <a:pt x="1574" y="679"/>
                    </a:lnTo>
                    <a:lnTo>
                      <a:pt x="1576" y="679"/>
                    </a:lnTo>
                    <a:lnTo>
                      <a:pt x="1576" y="679"/>
                    </a:lnTo>
                    <a:lnTo>
                      <a:pt x="1578" y="680"/>
                    </a:lnTo>
                    <a:lnTo>
                      <a:pt x="1578" y="680"/>
                    </a:lnTo>
                    <a:lnTo>
                      <a:pt x="1578" y="680"/>
                    </a:lnTo>
                    <a:lnTo>
                      <a:pt x="1578" y="682"/>
                    </a:lnTo>
                    <a:lnTo>
                      <a:pt x="1578" y="682"/>
                    </a:lnTo>
                    <a:lnTo>
                      <a:pt x="1578" y="682"/>
                    </a:lnTo>
                    <a:lnTo>
                      <a:pt x="1578" y="682"/>
                    </a:lnTo>
                    <a:lnTo>
                      <a:pt x="1578" y="682"/>
                    </a:lnTo>
                    <a:lnTo>
                      <a:pt x="1576" y="682"/>
                    </a:lnTo>
                    <a:lnTo>
                      <a:pt x="1576" y="682"/>
                    </a:lnTo>
                    <a:lnTo>
                      <a:pt x="1576" y="684"/>
                    </a:lnTo>
                    <a:lnTo>
                      <a:pt x="1576" y="684"/>
                    </a:lnTo>
                    <a:lnTo>
                      <a:pt x="1576" y="682"/>
                    </a:lnTo>
                    <a:lnTo>
                      <a:pt x="1574" y="682"/>
                    </a:lnTo>
                    <a:lnTo>
                      <a:pt x="1574" y="682"/>
                    </a:lnTo>
                    <a:lnTo>
                      <a:pt x="1574" y="682"/>
                    </a:lnTo>
                    <a:lnTo>
                      <a:pt x="1574" y="682"/>
                    </a:lnTo>
                    <a:lnTo>
                      <a:pt x="1572" y="682"/>
                    </a:lnTo>
                    <a:lnTo>
                      <a:pt x="1572" y="682"/>
                    </a:lnTo>
                    <a:lnTo>
                      <a:pt x="1570" y="682"/>
                    </a:lnTo>
                    <a:lnTo>
                      <a:pt x="1570" y="682"/>
                    </a:lnTo>
                    <a:lnTo>
                      <a:pt x="1570" y="680"/>
                    </a:lnTo>
                    <a:lnTo>
                      <a:pt x="1570" y="680"/>
                    </a:lnTo>
                    <a:lnTo>
                      <a:pt x="1568" y="680"/>
                    </a:lnTo>
                    <a:lnTo>
                      <a:pt x="1567" y="679"/>
                    </a:lnTo>
                    <a:lnTo>
                      <a:pt x="1565" y="679"/>
                    </a:lnTo>
                    <a:lnTo>
                      <a:pt x="1565" y="677"/>
                    </a:lnTo>
                    <a:lnTo>
                      <a:pt x="1565" y="677"/>
                    </a:lnTo>
                    <a:lnTo>
                      <a:pt x="1563" y="677"/>
                    </a:lnTo>
                    <a:lnTo>
                      <a:pt x="1563" y="677"/>
                    </a:lnTo>
                    <a:lnTo>
                      <a:pt x="1563" y="677"/>
                    </a:lnTo>
                    <a:lnTo>
                      <a:pt x="1561" y="675"/>
                    </a:lnTo>
                    <a:lnTo>
                      <a:pt x="1561" y="675"/>
                    </a:lnTo>
                    <a:lnTo>
                      <a:pt x="1561" y="677"/>
                    </a:lnTo>
                    <a:lnTo>
                      <a:pt x="1559" y="677"/>
                    </a:lnTo>
                    <a:lnTo>
                      <a:pt x="1559" y="677"/>
                    </a:lnTo>
                    <a:lnTo>
                      <a:pt x="1559" y="679"/>
                    </a:lnTo>
                    <a:lnTo>
                      <a:pt x="1559" y="679"/>
                    </a:lnTo>
                    <a:lnTo>
                      <a:pt x="1561" y="680"/>
                    </a:lnTo>
                    <a:lnTo>
                      <a:pt x="1561" y="680"/>
                    </a:lnTo>
                    <a:lnTo>
                      <a:pt x="1561" y="682"/>
                    </a:lnTo>
                    <a:lnTo>
                      <a:pt x="1561" y="682"/>
                    </a:lnTo>
                    <a:lnTo>
                      <a:pt x="1561" y="684"/>
                    </a:lnTo>
                    <a:lnTo>
                      <a:pt x="1563" y="684"/>
                    </a:lnTo>
                    <a:lnTo>
                      <a:pt x="1563" y="684"/>
                    </a:lnTo>
                    <a:lnTo>
                      <a:pt x="1563" y="684"/>
                    </a:lnTo>
                    <a:lnTo>
                      <a:pt x="1563" y="684"/>
                    </a:lnTo>
                    <a:lnTo>
                      <a:pt x="1563" y="684"/>
                    </a:lnTo>
                    <a:lnTo>
                      <a:pt x="1565" y="686"/>
                    </a:lnTo>
                    <a:lnTo>
                      <a:pt x="1565" y="686"/>
                    </a:lnTo>
                    <a:lnTo>
                      <a:pt x="1565" y="686"/>
                    </a:lnTo>
                    <a:lnTo>
                      <a:pt x="1565" y="686"/>
                    </a:lnTo>
                    <a:lnTo>
                      <a:pt x="1565" y="686"/>
                    </a:lnTo>
                    <a:lnTo>
                      <a:pt x="1565" y="688"/>
                    </a:lnTo>
                    <a:lnTo>
                      <a:pt x="1565" y="688"/>
                    </a:lnTo>
                    <a:lnTo>
                      <a:pt x="1565" y="688"/>
                    </a:lnTo>
                    <a:lnTo>
                      <a:pt x="1563" y="688"/>
                    </a:lnTo>
                    <a:lnTo>
                      <a:pt x="1563" y="688"/>
                    </a:lnTo>
                    <a:lnTo>
                      <a:pt x="1563" y="688"/>
                    </a:lnTo>
                    <a:lnTo>
                      <a:pt x="1563" y="688"/>
                    </a:lnTo>
                    <a:lnTo>
                      <a:pt x="1561" y="688"/>
                    </a:lnTo>
                    <a:lnTo>
                      <a:pt x="1561" y="688"/>
                    </a:lnTo>
                    <a:lnTo>
                      <a:pt x="1559" y="688"/>
                    </a:lnTo>
                    <a:lnTo>
                      <a:pt x="1558" y="688"/>
                    </a:lnTo>
                    <a:lnTo>
                      <a:pt x="1556" y="688"/>
                    </a:lnTo>
                    <a:lnTo>
                      <a:pt x="1554" y="688"/>
                    </a:lnTo>
                    <a:lnTo>
                      <a:pt x="1554" y="688"/>
                    </a:lnTo>
                    <a:lnTo>
                      <a:pt x="1552" y="688"/>
                    </a:lnTo>
                    <a:lnTo>
                      <a:pt x="1550" y="689"/>
                    </a:lnTo>
                    <a:lnTo>
                      <a:pt x="1550" y="689"/>
                    </a:lnTo>
                    <a:lnTo>
                      <a:pt x="1550" y="689"/>
                    </a:lnTo>
                    <a:lnTo>
                      <a:pt x="1549" y="689"/>
                    </a:lnTo>
                    <a:lnTo>
                      <a:pt x="1549" y="689"/>
                    </a:lnTo>
                    <a:lnTo>
                      <a:pt x="1549" y="688"/>
                    </a:lnTo>
                    <a:lnTo>
                      <a:pt x="1549" y="688"/>
                    </a:lnTo>
                    <a:lnTo>
                      <a:pt x="1547" y="688"/>
                    </a:lnTo>
                    <a:lnTo>
                      <a:pt x="1547" y="689"/>
                    </a:lnTo>
                    <a:lnTo>
                      <a:pt x="1547" y="689"/>
                    </a:lnTo>
                    <a:lnTo>
                      <a:pt x="1547" y="689"/>
                    </a:lnTo>
                    <a:lnTo>
                      <a:pt x="1547" y="691"/>
                    </a:lnTo>
                    <a:lnTo>
                      <a:pt x="1547" y="691"/>
                    </a:lnTo>
                    <a:lnTo>
                      <a:pt x="1545" y="691"/>
                    </a:lnTo>
                    <a:lnTo>
                      <a:pt x="1545" y="691"/>
                    </a:lnTo>
                    <a:lnTo>
                      <a:pt x="1543" y="691"/>
                    </a:lnTo>
                    <a:lnTo>
                      <a:pt x="1541" y="691"/>
                    </a:lnTo>
                    <a:lnTo>
                      <a:pt x="1540" y="691"/>
                    </a:lnTo>
                    <a:lnTo>
                      <a:pt x="1540" y="691"/>
                    </a:lnTo>
                    <a:lnTo>
                      <a:pt x="1538" y="691"/>
                    </a:lnTo>
                    <a:lnTo>
                      <a:pt x="1536" y="693"/>
                    </a:lnTo>
                    <a:lnTo>
                      <a:pt x="1536" y="693"/>
                    </a:lnTo>
                    <a:lnTo>
                      <a:pt x="1536" y="693"/>
                    </a:lnTo>
                    <a:lnTo>
                      <a:pt x="1534" y="691"/>
                    </a:lnTo>
                    <a:lnTo>
                      <a:pt x="1534" y="691"/>
                    </a:lnTo>
                    <a:lnTo>
                      <a:pt x="1534" y="691"/>
                    </a:lnTo>
                    <a:lnTo>
                      <a:pt x="1534" y="691"/>
                    </a:lnTo>
                    <a:lnTo>
                      <a:pt x="1534" y="691"/>
                    </a:lnTo>
                    <a:lnTo>
                      <a:pt x="1534" y="691"/>
                    </a:lnTo>
                    <a:lnTo>
                      <a:pt x="1534" y="693"/>
                    </a:lnTo>
                    <a:lnTo>
                      <a:pt x="1534" y="693"/>
                    </a:lnTo>
                    <a:lnTo>
                      <a:pt x="1534" y="693"/>
                    </a:lnTo>
                    <a:lnTo>
                      <a:pt x="1534" y="695"/>
                    </a:lnTo>
                    <a:lnTo>
                      <a:pt x="1532" y="695"/>
                    </a:lnTo>
                    <a:lnTo>
                      <a:pt x="1532" y="695"/>
                    </a:lnTo>
                    <a:lnTo>
                      <a:pt x="1532" y="695"/>
                    </a:lnTo>
                    <a:lnTo>
                      <a:pt x="1532" y="695"/>
                    </a:lnTo>
                    <a:lnTo>
                      <a:pt x="1532" y="695"/>
                    </a:lnTo>
                    <a:lnTo>
                      <a:pt x="1532" y="695"/>
                    </a:lnTo>
                    <a:lnTo>
                      <a:pt x="1530" y="693"/>
                    </a:lnTo>
                    <a:lnTo>
                      <a:pt x="1530" y="693"/>
                    </a:lnTo>
                    <a:lnTo>
                      <a:pt x="1530" y="693"/>
                    </a:lnTo>
                    <a:lnTo>
                      <a:pt x="1530" y="693"/>
                    </a:lnTo>
                    <a:lnTo>
                      <a:pt x="1530" y="693"/>
                    </a:lnTo>
                    <a:lnTo>
                      <a:pt x="1529" y="693"/>
                    </a:lnTo>
                    <a:lnTo>
                      <a:pt x="1529" y="693"/>
                    </a:lnTo>
                    <a:lnTo>
                      <a:pt x="1529" y="695"/>
                    </a:lnTo>
                    <a:lnTo>
                      <a:pt x="1530" y="695"/>
                    </a:lnTo>
                    <a:lnTo>
                      <a:pt x="1530" y="697"/>
                    </a:lnTo>
                    <a:lnTo>
                      <a:pt x="1530" y="697"/>
                    </a:lnTo>
                    <a:lnTo>
                      <a:pt x="1530" y="698"/>
                    </a:lnTo>
                    <a:lnTo>
                      <a:pt x="1530" y="698"/>
                    </a:lnTo>
                    <a:lnTo>
                      <a:pt x="1530" y="698"/>
                    </a:lnTo>
                    <a:lnTo>
                      <a:pt x="1530" y="698"/>
                    </a:lnTo>
                    <a:lnTo>
                      <a:pt x="1530" y="698"/>
                    </a:lnTo>
                    <a:lnTo>
                      <a:pt x="1530" y="698"/>
                    </a:lnTo>
                    <a:lnTo>
                      <a:pt x="1530" y="700"/>
                    </a:lnTo>
                    <a:lnTo>
                      <a:pt x="1530" y="700"/>
                    </a:lnTo>
                    <a:lnTo>
                      <a:pt x="1530" y="700"/>
                    </a:lnTo>
                    <a:lnTo>
                      <a:pt x="1529" y="700"/>
                    </a:lnTo>
                    <a:lnTo>
                      <a:pt x="1527" y="700"/>
                    </a:lnTo>
                    <a:lnTo>
                      <a:pt x="1525" y="702"/>
                    </a:lnTo>
                    <a:lnTo>
                      <a:pt x="1525" y="702"/>
                    </a:lnTo>
                    <a:lnTo>
                      <a:pt x="1523" y="702"/>
                    </a:lnTo>
                    <a:lnTo>
                      <a:pt x="1523" y="702"/>
                    </a:lnTo>
                    <a:lnTo>
                      <a:pt x="1521" y="702"/>
                    </a:lnTo>
                    <a:lnTo>
                      <a:pt x="1521" y="704"/>
                    </a:lnTo>
                    <a:lnTo>
                      <a:pt x="1521" y="704"/>
                    </a:lnTo>
                    <a:lnTo>
                      <a:pt x="1521" y="704"/>
                    </a:lnTo>
                    <a:lnTo>
                      <a:pt x="1521" y="704"/>
                    </a:lnTo>
                    <a:lnTo>
                      <a:pt x="1523" y="706"/>
                    </a:lnTo>
                    <a:lnTo>
                      <a:pt x="1523" y="706"/>
                    </a:lnTo>
                    <a:lnTo>
                      <a:pt x="1523" y="706"/>
                    </a:lnTo>
                    <a:lnTo>
                      <a:pt x="1525" y="708"/>
                    </a:lnTo>
                    <a:lnTo>
                      <a:pt x="1525" y="708"/>
                    </a:lnTo>
                    <a:lnTo>
                      <a:pt x="1525" y="708"/>
                    </a:lnTo>
                    <a:lnTo>
                      <a:pt x="1523" y="708"/>
                    </a:lnTo>
                    <a:lnTo>
                      <a:pt x="1523" y="708"/>
                    </a:lnTo>
                    <a:lnTo>
                      <a:pt x="1523" y="708"/>
                    </a:lnTo>
                    <a:lnTo>
                      <a:pt x="1523" y="708"/>
                    </a:lnTo>
                    <a:lnTo>
                      <a:pt x="1523" y="708"/>
                    </a:lnTo>
                    <a:lnTo>
                      <a:pt x="1521" y="708"/>
                    </a:lnTo>
                    <a:lnTo>
                      <a:pt x="1521" y="708"/>
                    </a:lnTo>
                    <a:lnTo>
                      <a:pt x="1521" y="708"/>
                    </a:lnTo>
                    <a:lnTo>
                      <a:pt x="1520" y="708"/>
                    </a:lnTo>
                    <a:lnTo>
                      <a:pt x="1520" y="708"/>
                    </a:lnTo>
                    <a:lnTo>
                      <a:pt x="1520" y="708"/>
                    </a:lnTo>
                    <a:lnTo>
                      <a:pt x="1518" y="708"/>
                    </a:lnTo>
                    <a:lnTo>
                      <a:pt x="1518" y="708"/>
                    </a:lnTo>
                    <a:lnTo>
                      <a:pt x="1516" y="708"/>
                    </a:lnTo>
                    <a:lnTo>
                      <a:pt x="1516" y="708"/>
                    </a:lnTo>
                    <a:lnTo>
                      <a:pt x="1516" y="708"/>
                    </a:lnTo>
                    <a:lnTo>
                      <a:pt x="1514" y="708"/>
                    </a:lnTo>
                    <a:lnTo>
                      <a:pt x="1514" y="708"/>
                    </a:lnTo>
                    <a:lnTo>
                      <a:pt x="1514" y="708"/>
                    </a:lnTo>
                    <a:lnTo>
                      <a:pt x="1514" y="708"/>
                    </a:lnTo>
                    <a:lnTo>
                      <a:pt x="1514" y="709"/>
                    </a:lnTo>
                    <a:lnTo>
                      <a:pt x="1514" y="709"/>
                    </a:lnTo>
                    <a:lnTo>
                      <a:pt x="1514" y="711"/>
                    </a:lnTo>
                    <a:lnTo>
                      <a:pt x="1514" y="711"/>
                    </a:lnTo>
                    <a:lnTo>
                      <a:pt x="1514" y="713"/>
                    </a:lnTo>
                    <a:lnTo>
                      <a:pt x="1514" y="713"/>
                    </a:lnTo>
                    <a:lnTo>
                      <a:pt x="1516" y="715"/>
                    </a:lnTo>
                    <a:lnTo>
                      <a:pt x="1516" y="717"/>
                    </a:lnTo>
                    <a:lnTo>
                      <a:pt x="1516" y="718"/>
                    </a:lnTo>
                    <a:lnTo>
                      <a:pt x="1514" y="720"/>
                    </a:lnTo>
                    <a:lnTo>
                      <a:pt x="1514" y="722"/>
                    </a:lnTo>
                    <a:lnTo>
                      <a:pt x="1514" y="722"/>
                    </a:lnTo>
                    <a:lnTo>
                      <a:pt x="1512" y="722"/>
                    </a:lnTo>
                    <a:lnTo>
                      <a:pt x="1512" y="722"/>
                    </a:lnTo>
                    <a:lnTo>
                      <a:pt x="1512" y="722"/>
                    </a:lnTo>
                    <a:lnTo>
                      <a:pt x="1511" y="722"/>
                    </a:lnTo>
                    <a:lnTo>
                      <a:pt x="1511" y="720"/>
                    </a:lnTo>
                    <a:lnTo>
                      <a:pt x="1509" y="720"/>
                    </a:lnTo>
                    <a:lnTo>
                      <a:pt x="1509" y="720"/>
                    </a:lnTo>
                    <a:lnTo>
                      <a:pt x="1509" y="720"/>
                    </a:lnTo>
                    <a:lnTo>
                      <a:pt x="1507" y="720"/>
                    </a:lnTo>
                    <a:lnTo>
                      <a:pt x="1507" y="720"/>
                    </a:lnTo>
                    <a:lnTo>
                      <a:pt x="1505" y="720"/>
                    </a:lnTo>
                    <a:lnTo>
                      <a:pt x="1503" y="720"/>
                    </a:lnTo>
                    <a:lnTo>
                      <a:pt x="1503" y="722"/>
                    </a:lnTo>
                    <a:lnTo>
                      <a:pt x="1502" y="724"/>
                    </a:lnTo>
                    <a:lnTo>
                      <a:pt x="1502" y="724"/>
                    </a:lnTo>
                    <a:lnTo>
                      <a:pt x="1502" y="726"/>
                    </a:lnTo>
                    <a:lnTo>
                      <a:pt x="1502" y="726"/>
                    </a:lnTo>
                    <a:lnTo>
                      <a:pt x="1502" y="727"/>
                    </a:lnTo>
                    <a:lnTo>
                      <a:pt x="1503" y="727"/>
                    </a:lnTo>
                    <a:lnTo>
                      <a:pt x="1503" y="727"/>
                    </a:lnTo>
                    <a:lnTo>
                      <a:pt x="1503" y="729"/>
                    </a:lnTo>
                    <a:lnTo>
                      <a:pt x="1503" y="729"/>
                    </a:lnTo>
                    <a:lnTo>
                      <a:pt x="1505" y="729"/>
                    </a:lnTo>
                    <a:lnTo>
                      <a:pt x="1505" y="729"/>
                    </a:lnTo>
                    <a:lnTo>
                      <a:pt x="1505" y="731"/>
                    </a:lnTo>
                    <a:lnTo>
                      <a:pt x="1505" y="731"/>
                    </a:lnTo>
                    <a:lnTo>
                      <a:pt x="1505" y="733"/>
                    </a:lnTo>
                    <a:lnTo>
                      <a:pt x="1505" y="733"/>
                    </a:lnTo>
                    <a:lnTo>
                      <a:pt x="1505" y="733"/>
                    </a:lnTo>
                    <a:lnTo>
                      <a:pt x="1503" y="735"/>
                    </a:lnTo>
                    <a:lnTo>
                      <a:pt x="1503" y="735"/>
                    </a:lnTo>
                    <a:lnTo>
                      <a:pt x="1503" y="735"/>
                    </a:lnTo>
                    <a:lnTo>
                      <a:pt x="1502" y="735"/>
                    </a:lnTo>
                    <a:lnTo>
                      <a:pt x="1502" y="735"/>
                    </a:lnTo>
                    <a:lnTo>
                      <a:pt x="1502" y="735"/>
                    </a:lnTo>
                    <a:lnTo>
                      <a:pt x="1500" y="735"/>
                    </a:lnTo>
                    <a:lnTo>
                      <a:pt x="1500" y="735"/>
                    </a:lnTo>
                    <a:lnTo>
                      <a:pt x="1496" y="735"/>
                    </a:lnTo>
                    <a:lnTo>
                      <a:pt x="1494" y="735"/>
                    </a:lnTo>
                    <a:lnTo>
                      <a:pt x="1494" y="735"/>
                    </a:lnTo>
                    <a:lnTo>
                      <a:pt x="1493" y="735"/>
                    </a:lnTo>
                    <a:lnTo>
                      <a:pt x="1493" y="735"/>
                    </a:lnTo>
                    <a:lnTo>
                      <a:pt x="1493" y="733"/>
                    </a:lnTo>
                    <a:lnTo>
                      <a:pt x="1493" y="733"/>
                    </a:lnTo>
                    <a:lnTo>
                      <a:pt x="1493" y="733"/>
                    </a:lnTo>
                    <a:lnTo>
                      <a:pt x="1493" y="733"/>
                    </a:lnTo>
                    <a:lnTo>
                      <a:pt x="1493" y="733"/>
                    </a:lnTo>
                    <a:lnTo>
                      <a:pt x="1493" y="733"/>
                    </a:lnTo>
                    <a:lnTo>
                      <a:pt x="1491" y="733"/>
                    </a:lnTo>
                    <a:lnTo>
                      <a:pt x="1491" y="731"/>
                    </a:lnTo>
                    <a:lnTo>
                      <a:pt x="1491" y="731"/>
                    </a:lnTo>
                    <a:lnTo>
                      <a:pt x="1489" y="731"/>
                    </a:lnTo>
                    <a:lnTo>
                      <a:pt x="1489" y="729"/>
                    </a:lnTo>
                    <a:lnTo>
                      <a:pt x="1489" y="729"/>
                    </a:lnTo>
                    <a:lnTo>
                      <a:pt x="1489" y="729"/>
                    </a:lnTo>
                    <a:lnTo>
                      <a:pt x="1489" y="729"/>
                    </a:lnTo>
                    <a:lnTo>
                      <a:pt x="1487" y="729"/>
                    </a:lnTo>
                    <a:lnTo>
                      <a:pt x="1487" y="729"/>
                    </a:lnTo>
                    <a:lnTo>
                      <a:pt x="1487" y="729"/>
                    </a:lnTo>
                    <a:lnTo>
                      <a:pt x="1487" y="729"/>
                    </a:lnTo>
                    <a:lnTo>
                      <a:pt x="1487" y="729"/>
                    </a:lnTo>
                    <a:lnTo>
                      <a:pt x="1487" y="729"/>
                    </a:lnTo>
                    <a:lnTo>
                      <a:pt x="1487" y="729"/>
                    </a:lnTo>
                    <a:lnTo>
                      <a:pt x="1485" y="731"/>
                    </a:lnTo>
                    <a:lnTo>
                      <a:pt x="1485" y="733"/>
                    </a:lnTo>
                    <a:lnTo>
                      <a:pt x="1485" y="733"/>
                    </a:lnTo>
                    <a:lnTo>
                      <a:pt x="1485" y="735"/>
                    </a:lnTo>
                    <a:lnTo>
                      <a:pt x="1485" y="735"/>
                    </a:lnTo>
                    <a:lnTo>
                      <a:pt x="1485" y="735"/>
                    </a:lnTo>
                    <a:lnTo>
                      <a:pt x="1485" y="735"/>
                    </a:lnTo>
                    <a:lnTo>
                      <a:pt x="1485" y="735"/>
                    </a:lnTo>
                    <a:lnTo>
                      <a:pt x="1485" y="735"/>
                    </a:lnTo>
                    <a:lnTo>
                      <a:pt x="1485" y="735"/>
                    </a:lnTo>
                    <a:lnTo>
                      <a:pt x="1483" y="735"/>
                    </a:lnTo>
                    <a:lnTo>
                      <a:pt x="1483" y="735"/>
                    </a:lnTo>
                    <a:lnTo>
                      <a:pt x="1483" y="735"/>
                    </a:lnTo>
                    <a:lnTo>
                      <a:pt x="1483" y="735"/>
                    </a:lnTo>
                    <a:lnTo>
                      <a:pt x="1482" y="735"/>
                    </a:lnTo>
                    <a:lnTo>
                      <a:pt x="1482" y="735"/>
                    </a:lnTo>
                    <a:lnTo>
                      <a:pt x="1482" y="733"/>
                    </a:lnTo>
                    <a:lnTo>
                      <a:pt x="1480" y="733"/>
                    </a:lnTo>
                    <a:lnTo>
                      <a:pt x="1480" y="733"/>
                    </a:lnTo>
                    <a:lnTo>
                      <a:pt x="1480" y="733"/>
                    </a:lnTo>
                    <a:lnTo>
                      <a:pt x="1480" y="733"/>
                    </a:lnTo>
                    <a:lnTo>
                      <a:pt x="1478" y="733"/>
                    </a:lnTo>
                    <a:lnTo>
                      <a:pt x="1478" y="733"/>
                    </a:lnTo>
                    <a:lnTo>
                      <a:pt x="1476" y="733"/>
                    </a:lnTo>
                    <a:lnTo>
                      <a:pt x="1476" y="733"/>
                    </a:lnTo>
                    <a:lnTo>
                      <a:pt x="1476" y="733"/>
                    </a:lnTo>
                    <a:lnTo>
                      <a:pt x="1476" y="731"/>
                    </a:lnTo>
                    <a:lnTo>
                      <a:pt x="1474" y="733"/>
                    </a:lnTo>
                    <a:lnTo>
                      <a:pt x="1474" y="733"/>
                    </a:lnTo>
                    <a:lnTo>
                      <a:pt x="1474" y="733"/>
                    </a:lnTo>
                    <a:lnTo>
                      <a:pt x="1473" y="733"/>
                    </a:lnTo>
                    <a:lnTo>
                      <a:pt x="1471" y="733"/>
                    </a:lnTo>
                    <a:lnTo>
                      <a:pt x="1471" y="735"/>
                    </a:lnTo>
                    <a:lnTo>
                      <a:pt x="1471" y="735"/>
                    </a:lnTo>
                    <a:lnTo>
                      <a:pt x="1471" y="735"/>
                    </a:lnTo>
                    <a:lnTo>
                      <a:pt x="1471" y="736"/>
                    </a:lnTo>
                    <a:lnTo>
                      <a:pt x="1471" y="736"/>
                    </a:lnTo>
                    <a:lnTo>
                      <a:pt x="1469" y="736"/>
                    </a:lnTo>
                    <a:lnTo>
                      <a:pt x="1469" y="736"/>
                    </a:lnTo>
                    <a:lnTo>
                      <a:pt x="1471" y="738"/>
                    </a:lnTo>
                    <a:lnTo>
                      <a:pt x="1471" y="738"/>
                    </a:lnTo>
                    <a:lnTo>
                      <a:pt x="1471" y="738"/>
                    </a:lnTo>
                    <a:lnTo>
                      <a:pt x="1471" y="738"/>
                    </a:lnTo>
                    <a:lnTo>
                      <a:pt x="1471" y="740"/>
                    </a:lnTo>
                    <a:lnTo>
                      <a:pt x="1469" y="740"/>
                    </a:lnTo>
                    <a:lnTo>
                      <a:pt x="1469" y="742"/>
                    </a:lnTo>
                    <a:lnTo>
                      <a:pt x="1469" y="742"/>
                    </a:lnTo>
                    <a:lnTo>
                      <a:pt x="1469" y="742"/>
                    </a:lnTo>
                    <a:lnTo>
                      <a:pt x="1469" y="742"/>
                    </a:lnTo>
                    <a:lnTo>
                      <a:pt x="1469" y="744"/>
                    </a:lnTo>
                    <a:lnTo>
                      <a:pt x="1471" y="744"/>
                    </a:lnTo>
                    <a:lnTo>
                      <a:pt x="1471" y="744"/>
                    </a:lnTo>
                    <a:lnTo>
                      <a:pt x="1471" y="744"/>
                    </a:lnTo>
                    <a:lnTo>
                      <a:pt x="1473" y="745"/>
                    </a:lnTo>
                    <a:lnTo>
                      <a:pt x="1473" y="745"/>
                    </a:lnTo>
                    <a:lnTo>
                      <a:pt x="1473" y="745"/>
                    </a:lnTo>
                    <a:lnTo>
                      <a:pt x="1473" y="745"/>
                    </a:lnTo>
                    <a:lnTo>
                      <a:pt x="1473" y="745"/>
                    </a:lnTo>
                    <a:lnTo>
                      <a:pt x="1473" y="745"/>
                    </a:lnTo>
                    <a:lnTo>
                      <a:pt x="1473" y="745"/>
                    </a:lnTo>
                    <a:lnTo>
                      <a:pt x="1471" y="745"/>
                    </a:lnTo>
                    <a:lnTo>
                      <a:pt x="1471" y="747"/>
                    </a:lnTo>
                    <a:lnTo>
                      <a:pt x="1469" y="747"/>
                    </a:lnTo>
                    <a:lnTo>
                      <a:pt x="1469" y="747"/>
                    </a:lnTo>
                    <a:lnTo>
                      <a:pt x="1469" y="747"/>
                    </a:lnTo>
                    <a:lnTo>
                      <a:pt x="1469" y="747"/>
                    </a:lnTo>
                    <a:lnTo>
                      <a:pt x="1467" y="745"/>
                    </a:lnTo>
                    <a:lnTo>
                      <a:pt x="1467" y="745"/>
                    </a:lnTo>
                    <a:lnTo>
                      <a:pt x="1467" y="745"/>
                    </a:lnTo>
                    <a:lnTo>
                      <a:pt x="1467" y="745"/>
                    </a:lnTo>
                    <a:lnTo>
                      <a:pt x="1467" y="745"/>
                    </a:lnTo>
                    <a:lnTo>
                      <a:pt x="1467" y="744"/>
                    </a:lnTo>
                    <a:lnTo>
                      <a:pt x="1465" y="744"/>
                    </a:lnTo>
                    <a:lnTo>
                      <a:pt x="1465" y="742"/>
                    </a:lnTo>
                    <a:lnTo>
                      <a:pt x="1465" y="742"/>
                    </a:lnTo>
                    <a:lnTo>
                      <a:pt x="1467" y="742"/>
                    </a:lnTo>
                    <a:lnTo>
                      <a:pt x="1467" y="742"/>
                    </a:lnTo>
                    <a:lnTo>
                      <a:pt x="1467" y="740"/>
                    </a:lnTo>
                    <a:lnTo>
                      <a:pt x="1467" y="740"/>
                    </a:lnTo>
                    <a:lnTo>
                      <a:pt x="1467" y="740"/>
                    </a:lnTo>
                    <a:lnTo>
                      <a:pt x="1467" y="738"/>
                    </a:lnTo>
                    <a:lnTo>
                      <a:pt x="1467" y="738"/>
                    </a:lnTo>
                    <a:lnTo>
                      <a:pt x="1467" y="738"/>
                    </a:lnTo>
                    <a:lnTo>
                      <a:pt x="1467" y="738"/>
                    </a:lnTo>
                    <a:lnTo>
                      <a:pt x="1467" y="736"/>
                    </a:lnTo>
                    <a:lnTo>
                      <a:pt x="1467" y="736"/>
                    </a:lnTo>
                    <a:lnTo>
                      <a:pt x="1467" y="736"/>
                    </a:lnTo>
                    <a:lnTo>
                      <a:pt x="1469" y="735"/>
                    </a:lnTo>
                    <a:lnTo>
                      <a:pt x="1469" y="735"/>
                    </a:lnTo>
                    <a:lnTo>
                      <a:pt x="1469" y="735"/>
                    </a:lnTo>
                    <a:lnTo>
                      <a:pt x="1469" y="733"/>
                    </a:lnTo>
                    <a:lnTo>
                      <a:pt x="1469" y="733"/>
                    </a:lnTo>
                    <a:lnTo>
                      <a:pt x="1467" y="733"/>
                    </a:lnTo>
                    <a:lnTo>
                      <a:pt x="1467" y="733"/>
                    </a:lnTo>
                    <a:lnTo>
                      <a:pt x="1467" y="733"/>
                    </a:lnTo>
                    <a:lnTo>
                      <a:pt x="1465" y="733"/>
                    </a:lnTo>
                    <a:lnTo>
                      <a:pt x="1465" y="733"/>
                    </a:lnTo>
                    <a:lnTo>
                      <a:pt x="1465" y="731"/>
                    </a:lnTo>
                    <a:lnTo>
                      <a:pt x="1464" y="731"/>
                    </a:lnTo>
                    <a:lnTo>
                      <a:pt x="1462" y="731"/>
                    </a:lnTo>
                    <a:lnTo>
                      <a:pt x="1460" y="731"/>
                    </a:lnTo>
                    <a:lnTo>
                      <a:pt x="1458" y="731"/>
                    </a:lnTo>
                    <a:lnTo>
                      <a:pt x="1456" y="733"/>
                    </a:lnTo>
                    <a:lnTo>
                      <a:pt x="1456" y="733"/>
                    </a:lnTo>
                    <a:lnTo>
                      <a:pt x="1455" y="733"/>
                    </a:lnTo>
                    <a:lnTo>
                      <a:pt x="1453" y="735"/>
                    </a:lnTo>
                    <a:lnTo>
                      <a:pt x="1453" y="736"/>
                    </a:lnTo>
                    <a:lnTo>
                      <a:pt x="1451" y="736"/>
                    </a:lnTo>
                    <a:lnTo>
                      <a:pt x="1451" y="736"/>
                    </a:lnTo>
                    <a:lnTo>
                      <a:pt x="1449" y="738"/>
                    </a:lnTo>
                    <a:lnTo>
                      <a:pt x="1449" y="738"/>
                    </a:lnTo>
                    <a:lnTo>
                      <a:pt x="1449" y="736"/>
                    </a:lnTo>
                    <a:lnTo>
                      <a:pt x="1449" y="736"/>
                    </a:lnTo>
                    <a:lnTo>
                      <a:pt x="1449" y="738"/>
                    </a:lnTo>
                    <a:lnTo>
                      <a:pt x="1447" y="738"/>
                    </a:lnTo>
                    <a:lnTo>
                      <a:pt x="1445" y="738"/>
                    </a:lnTo>
                    <a:lnTo>
                      <a:pt x="1445" y="738"/>
                    </a:lnTo>
                    <a:lnTo>
                      <a:pt x="1445" y="738"/>
                    </a:lnTo>
                    <a:lnTo>
                      <a:pt x="1445" y="738"/>
                    </a:lnTo>
                    <a:lnTo>
                      <a:pt x="1445" y="740"/>
                    </a:lnTo>
                    <a:lnTo>
                      <a:pt x="1445" y="740"/>
                    </a:lnTo>
                    <a:lnTo>
                      <a:pt x="1445" y="740"/>
                    </a:lnTo>
                    <a:lnTo>
                      <a:pt x="1445" y="740"/>
                    </a:lnTo>
                    <a:lnTo>
                      <a:pt x="1445" y="740"/>
                    </a:lnTo>
                    <a:lnTo>
                      <a:pt x="1447" y="742"/>
                    </a:lnTo>
                    <a:lnTo>
                      <a:pt x="1447" y="742"/>
                    </a:lnTo>
                    <a:lnTo>
                      <a:pt x="1447" y="742"/>
                    </a:lnTo>
                    <a:lnTo>
                      <a:pt x="1447" y="742"/>
                    </a:lnTo>
                    <a:lnTo>
                      <a:pt x="1447" y="742"/>
                    </a:lnTo>
                    <a:lnTo>
                      <a:pt x="1447" y="742"/>
                    </a:lnTo>
                    <a:lnTo>
                      <a:pt x="1447" y="744"/>
                    </a:lnTo>
                    <a:lnTo>
                      <a:pt x="1447" y="744"/>
                    </a:lnTo>
                    <a:lnTo>
                      <a:pt x="1447" y="744"/>
                    </a:lnTo>
                    <a:lnTo>
                      <a:pt x="1445" y="744"/>
                    </a:lnTo>
                    <a:lnTo>
                      <a:pt x="1445" y="744"/>
                    </a:lnTo>
                    <a:lnTo>
                      <a:pt x="1445" y="744"/>
                    </a:lnTo>
                    <a:lnTo>
                      <a:pt x="1445" y="745"/>
                    </a:lnTo>
                    <a:lnTo>
                      <a:pt x="1445" y="745"/>
                    </a:lnTo>
                    <a:lnTo>
                      <a:pt x="1444" y="745"/>
                    </a:lnTo>
                    <a:lnTo>
                      <a:pt x="1444" y="745"/>
                    </a:lnTo>
                    <a:lnTo>
                      <a:pt x="1444" y="745"/>
                    </a:lnTo>
                    <a:lnTo>
                      <a:pt x="1442" y="745"/>
                    </a:lnTo>
                    <a:lnTo>
                      <a:pt x="1442" y="745"/>
                    </a:lnTo>
                    <a:lnTo>
                      <a:pt x="1442" y="745"/>
                    </a:lnTo>
                    <a:lnTo>
                      <a:pt x="1440" y="745"/>
                    </a:lnTo>
                    <a:lnTo>
                      <a:pt x="1440" y="744"/>
                    </a:lnTo>
                    <a:lnTo>
                      <a:pt x="1440" y="744"/>
                    </a:lnTo>
                    <a:lnTo>
                      <a:pt x="1440" y="744"/>
                    </a:lnTo>
                    <a:lnTo>
                      <a:pt x="1438" y="744"/>
                    </a:lnTo>
                    <a:lnTo>
                      <a:pt x="1438" y="744"/>
                    </a:lnTo>
                    <a:lnTo>
                      <a:pt x="1438" y="744"/>
                    </a:lnTo>
                    <a:lnTo>
                      <a:pt x="1438" y="742"/>
                    </a:lnTo>
                    <a:lnTo>
                      <a:pt x="1438" y="742"/>
                    </a:lnTo>
                    <a:lnTo>
                      <a:pt x="1438" y="742"/>
                    </a:lnTo>
                    <a:lnTo>
                      <a:pt x="1438" y="742"/>
                    </a:lnTo>
                    <a:lnTo>
                      <a:pt x="1438" y="742"/>
                    </a:lnTo>
                    <a:lnTo>
                      <a:pt x="1436" y="742"/>
                    </a:lnTo>
                    <a:lnTo>
                      <a:pt x="1436" y="742"/>
                    </a:lnTo>
                    <a:lnTo>
                      <a:pt x="1436" y="744"/>
                    </a:lnTo>
                    <a:lnTo>
                      <a:pt x="1436" y="744"/>
                    </a:lnTo>
                    <a:lnTo>
                      <a:pt x="1435" y="744"/>
                    </a:lnTo>
                    <a:lnTo>
                      <a:pt x="1435" y="744"/>
                    </a:lnTo>
                    <a:lnTo>
                      <a:pt x="1435" y="744"/>
                    </a:lnTo>
                    <a:lnTo>
                      <a:pt x="1435" y="745"/>
                    </a:lnTo>
                    <a:lnTo>
                      <a:pt x="1435" y="745"/>
                    </a:lnTo>
                    <a:lnTo>
                      <a:pt x="1435" y="745"/>
                    </a:lnTo>
                    <a:lnTo>
                      <a:pt x="1435" y="745"/>
                    </a:lnTo>
                    <a:lnTo>
                      <a:pt x="1435" y="745"/>
                    </a:lnTo>
                    <a:lnTo>
                      <a:pt x="1435" y="745"/>
                    </a:lnTo>
                    <a:lnTo>
                      <a:pt x="1435" y="745"/>
                    </a:lnTo>
                    <a:lnTo>
                      <a:pt x="1435" y="747"/>
                    </a:lnTo>
                    <a:lnTo>
                      <a:pt x="1435" y="747"/>
                    </a:lnTo>
                    <a:lnTo>
                      <a:pt x="1435" y="747"/>
                    </a:lnTo>
                    <a:lnTo>
                      <a:pt x="1435" y="747"/>
                    </a:lnTo>
                    <a:lnTo>
                      <a:pt x="1435" y="747"/>
                    </a:lnTo>
                    <a:lnTo>
                      <a:pt x="1435" y="749"/>
                    </a:lnTo>
                    <a:lnTo>
                      <a:pt x="1435" y="749"/>
                    </a:lnTo>
                    <a:lnTo>
                      <a:pt x="1435" y="751"/>
                    </a:lnTo>
                    <a:lnTo>
                      <a:pt x="1435" y="751"/>
                    </a:lnTo>
                    <a:lnTo>
                      <a:pt x="1435" y="751"/>
                    </a:lnTo>
                    <a:lnTo>
                      <a:pt x="1435" y="753"/>
                    </a:lnTo>
                    <a:lnTo>
                      <a:pt x="1435" y="753"/>
                    </a:lnTo>
                    <a:lnTo>
                      <a:pt x="1435" y="753"/>
                    </a:lnTo>
                    <a:lnTo>
                      <a:pt x="1435" y="753"/>
                    </a:lnTo>
                    <a:lnTo>
                      <a:pt x="1435" y="753"/>
                    </a:lnTo>
                    <a:lnTo>
                      <a:pt x="1435" y="753"/>
                    </a:lnTo>
                    <a:lnTo>
                      <a:pt x="1435" y="755"/>
                    </a:lnTo>
                    <a:lnTo>
                      <a:pt x="1435" y="755"/>
                    </a:lnTo>
                    <a:lnTo>
                      <a:pt x="1435" y="755"/>
                    </a:lnTo>
                    <a:lnTo>
                      <a:pt x="1436" y="756"/>
                    </a:lnTo>
                    <a:lnTo>
                      <a:pt x="1436" y="756"/>
                    </a:lnTo>
                    <a:lnTo>
                      <a:pt x="1436" y="756"/>
                    </a:lnTo>
                    <a:lnTo>
                      <a:pt x="1436" y="756"/>
                    </a:lnTo>
                    <a:lnTo>
                      <a:pt x="1436" y="758"/>
                    </a:lnTo>
                    <a:lnTo>
                      <a:pt x="1436" y="758"/>
                    </a:lnTo>
                    <a:lnTo>
                      <a:pt x="1436" y="758"/>
                    </a:lnTo>
                    <a:lnTo>
                      <a:pt x="1436" y="758"/>
                    </a:lnTo>
                    <a:lnTo>
                      <a:pt x="1436" y="758"/>
                    </a:lnTo>
                    <a:lnTo>
                      <a:pt x="1436" y="760"/>
                    </a:lnTo>
                    <a:lnTo>
                      <a:pt x="1436" y="760"/>
                    </a:lnTo>
                    <a:lnTo>
                      <a:pt x="1436" y="760"/>
                    </a:lnTo>
                    <a:lnTo>
                      <a:pt x="1435" y="760"/>
                    </a:lnTo>
                    <a:lnTo>
                      <a:pt x="1435" y="762"/>
                    </a:lnTo>
                    <a:lnTo>
                      <a:pt x="1435" y="762"/>
                    </a:lnTo>
                    <a:lnTo>
                      <a:pt x="1435" y="762"/>
                    </a:lnTo>
                    <a:lnTo>
                      <a:pt x="1435" y="762"/>
                    </a:lnTo>
                    <a:lnTo>
                      <a:pt x="1433" y="762"/>
                    </a:lnTo>
                    <a:lnTo>
                      <a:pt x="1433" y="762"/>
                    </a:lnTo>
                    <a:lnTo>
                      <a:pt x="1433" y="762"/>
                    </a:lnTo>
                    <a:lnTo>
                      <a:pt x="1433" y="762"/>
                    </a:lnTo>
                    <a:lnTo>
                      <a:pt x="1433" y="762"/>
                    </a:lnTo>
                    <a:lnTo>
                      <a:pt x="1431" y="762"/>
                    </a:lnTo>
                    <a:lnTo>
                      <a:pt x="1431" y="762"/>
                    </a:lnTo>
                    <a:lnTo>
                      <a:pt x="1429" y="760"/>
                    </a:lnTo>
                    <a:lnTo>
                      <a:pt x="1429" y="760"/>
                    </a:lnTo>
                    <a:lnTo>
                      <a:pt x="1429" y="760"/>
                    </a:lnTo>
                    <a:lnTo>
                      <a:pt x="1429" y="760"/>
                    </a:lnTo>
                    <a:lnTo>
                      <a:pt x="1429" y="760"/>
                    </a:lnTo>
                    <a:lnTo>
                      <a:pt x="1427" y="760"/>
                    </a:lnTo>
                    <a:lnTo>
                      <a:pt x="1426" y="758"/>
                    </a:lnTo>
                    <a:lnTo>
                      <a:pt x="1426" y="758"/>
                    </a:lnTo>
                    <a:lnTo>
                      <a:pt x="1426" y="756"/>
                    </a:lnTo>
                    <a:lnTo>
                      <a:pt x="1424" y="756"/>
                    </a:lnTo>
                    <a:lnTo>
                      <a:pt x="1424" y="756"/>
                    </a:lnTo>
                    <a:lnTo>
                      <a:pt x="1424" y="756"/>
                    </a:lnTo>
                    <a:lnTo>
                      <a:pt x="1422" y="756"/>
                    </a:lnTo>
                    <a:lnTo>
                      <a:pt x="1422" y="756"/>
                    </a:lnTo>
                    <a:lnTo>
                      <a:pt x="1420" y="756"/>
                    </a:lnTo>
                    <a:lnTo>
                      <a:pt x="1420" y="756"/>
                    </a:lnTo>
                    <a:lnTo>
                      <a:pt x="1420" y="758"/>
                    </a:lnTo>
                    <a:lnTo>
                      <a:pt x="1420" y="758"/>
                    </a:lnTo>
                    <a:lnTo>
                      <a:pt x="1420" y="758"/>
                    </a:lnTo>
                    <a:lnTo>
                      <a:pt x="1420" y="760"/>
                    </a:lnTo>
                    <a:lnTo>
                      <a:pt x="1420" y="760"/>
                    </a:lnTo>
                    <a:lnTo>
                      <a:pt x="1420" y="760"/>
                    </a:lnTo>
                    <a:lnTo>
                      <a:pt x="1420" y="760"/>
                    </a:lnTo>
                    <a:lnTo>
                      <a:pt x="1420" y="762"/>
                    </a:lnTo>
                    <a:lnTo>
                      <a:pt x="1420" y="762"/>
                    </a:lnTo>
                    <a:lnTo>
                      <a:pt x="1420" y="762"/>
                    </a:lnTo>
                    <a:lnTo>
                      <a:pt x="1420" y="762"/>
                    </a:lnTo>
                    <a:lnTo>
                      <a:pt x="1420" y="762"/>
                    </a:lnTo>
                    <a:lnTo>
                      <a:pt x="1422" y="764"/>
                    </a:lnTo>
                    <a:lnTo>
                      <a:pt x="1422" y="764"/>
                    </a:lnTo>
                    <a:lnTo>
                      <a:pt x="1422" y="764"/>
                    </a:lnTo>
                    <a:lnTo>
                      <a:pt x="1422" y="764"/>
                    </a:lnTo>
                    <a:lnTo>
                      <a:pt x="1422" y="764"/>
                    </a:lnTo>
                    <a:lnTo>
                      <a:pt x="1422" y="764"/>
                    </a:lnTo>
                    <a:lnTo>
                      <a:pt x="1422" y="765"/>
                    </a:lnTo>
                    <a:lnTo>
                      <a:pt x="1422" y="765"/>
                    </a:lnTo>
                    <a:lnTo>
                      <a:pt x="1422" y="765"/>
                    </a:lnTo>
                    <a:lnTo>
                      <a:pt x="1422" y="765"/>
                    </a:lnTo>
                    <a:lnTo>
                      <a:pt x="1422" y="765"/>
                    </a:lnTo>
                    <a:lnTo>
                      <a:pt x="1422" y="767"/>
                    </a:lnTo>
                    <a:lnTo>
                      <a:pt x="1420" y="769"/>
                    </a:lnTo>
                    <a:lnTo>
                      <a:pt x="1420" y="769"/>
                    </a:lnTo>
                    <a:lnTo>
                      <a:pt x="1420" y="769"/>
                    </a:lnTo>
                    <a:lnTo>
                      <a:pt x="1420" y="771"/>
                    </a:lnTo>
                    <a:lnTo>
                      <a:pt x="1420" y="771"/>
                    </a:lnTo>
                    <a:lnTo>
                      <a:pt x="1420" y="771"/>
                    </a:lnTo>
                    <a:lnTo>
                      <a:pt x="1418" y="771"/>
                    </a:lnTo>
                    <a:lnTo>
                      <a:pt x="1418" y="773"/>
                    </a:lnTo>
                    <a:lnTo>
                      <a:pt x="1418" y="773"/>
                    </a:lnTo>
                    <a:lnTo>
                      <a:pt x="1418" y="773"/>
                    </a:lnTo>
                    <a:lnTo>
                      <a:pt x="1417" y="773"/>
                    </a:lnTo>
                    <a:lnTo>
                      <a:pt x="1417" y="773"/>
                    </a:lnTo>
                    <a:lnTo>
                      <a:pt x="1417" y="773"/>
                    </a:lnTo>
                    <a:lnTo>
                      <a:pt x="1417" y="774"/>
                    </a:lnTo>
                    <a:lnTo>
                      <a:pt x="1417" y="774"/>
                    </a:lnTo>
                    <a:lnTo>
                      <a:pt x="1417" y="774"/>
                    </a:lnTo>
                    <a:lnTo>
                      <a:pt x="1417" y="776"/>
                    </a:lnTo>
                    <a:lnTo>
                      <a:pt x="1415" y="776"/>
                    </a:lnTo>
                    <a:lnTo>
                      <a:pt x="1415" y="776"/>
                    </a:lnTo>
                    <a:lnTo>
                      <a:pt x="1417" y="776"/>
                    </a:lnTo>
                    <a:lnTo>
                      <a:pt x="1417" y="776"/>
                    </a:lnTo>
                    <a:lnTo>
                      <a:pt x="1417" y="776"/>
                    </a:lnTo>
                    <a:lnTo>
                      <a:pt x="1418" y="776"/>
                    </a:lnTo>
                    <a:lnTo>
                      <a:pt x="1418" y="776"/>
                    </a:lnTo>
                    <a:lnTo>
                      <a:pt x="1418" y="776"/>
                    </a:lnTo>
                    <a:lnTo>
                      <a:pt x="1420" y="776"/>
                    </a:lnTo>
                    <a:lnTo>
                      <a:pt x="1420" y="776"/>
                    </a:lnTo>
                    <a:lnTo>
                      <a:pt x="1422" y="774"/>
                    </a:lnTo>
                    <a:lnTo>
                      <a:pt x="1422" y="774"/>
                    </a:lnTo>
                    <a:lnTo>
                      <a:pt x="1422" y="774"/>
                    </a:lnTo>
                    <a:lnTo>
                      <a:pt x="1422" y="774"/>
                    </a:lnTo>
                    <a:lnTo>
                      <a:pt x="1422" y="774"/>
                    </a:lnTo>
                    <a:lnTo>
                      <a:pt x="1424" y="774"/>
                    </a:lnTo>
                    <a:lnTo>
                      <a:pt x="1424" y="773"/>
                    </a:lnTo>
                    <a:lnTo>
                      <a:pt x="1424" y="773"/>
                    </a:lnTo>
                    <a:lnTo>
                      <a:pt x="1424" y="773"/>
                    </a:lnTo>
                    <a:lnTo>
                      <a:pt x="1426" y="773"/>
                    </a:lnTo>
                    <a:lnTo>
                      <a:pt x="1426" y="773"/>
                    </a:lnTo>
                    <a:lnTo>
                      <a:pt x="1426" y="773"/>
                    </a:lnTo>
                    <a:lnTo>
                      <a:pt x="1426" y="773"/>
                    </a:lnTo>
                    <a:lnTo>
                      <a:pt x="1426" y="773"/>
                    </a:lnTo>
                    <a:lnTo>
                      <a:pt x="1426" y="773"/>
                    </a:lnTo>
                    <a:lnTo>
                      <a:pt x="1427" y="773"/>
                    </a:lnTo>
                    <a:lnTo>
                      <a:pt x="1427" y="773"/>
                    </a:lnTo>
                    <a:lnTo>
                      <a:pt x="1427" y="773"/>
                    </a:lnTo>
                    <a:lnTo>
                      <a:pt x="1427" y="773"/>
                    </a:lnTo>
                    <a:lnTo>
                      <a:pt x="1427" y="773"/>
                    </a:lnTo>
                    <a:lnTo>
                      <a:pt x="1429" y="774"/>
                    </a:lnTo>
                    <a:lnTo>
                      <a:pt x="1429" y="774"/>
                    </a:lnTo>
                    <a:lnTo>
                      <a:pt x="1429" y="774"/>
                    </a:lnTo>
                    <a:lnTo>
                      <a:pt x="1429" y="776"/>
                    </a:lnTo>
                    <a:lnTo>
                      <a:pt x="1429" y="776"/>
                    </a:lnTo>
                    <a:lnTo>
                      <a:pt x="1429" y="776"/>
                    </a:lnTo>
                    <a:lnTo>
                      <a:pt x="1429" y="776"/>
                    </a:lnTo>
                    <a:lnTo>
                      <a:pt x="1429" y="776"/>
                    </a:lnTo>
                    <a:lnTo>
                      <a:pt x="1427" y="778"/>
                    </a:lnTo>
                    <a:lnTo>
                      <a:pt x="1427" y="778"/>
                    </a:lnTo>
                    <a:lnTo>
                      <a:pt x="1427" y="778"/>
                    </a:lnTo>
                    <a:lnTo>
                      <a:pt x="1427" y="778"/>
                    </a:lnTo>
                    <a:lnTo>
                      <a:pt x="1426" y="778"/>
                    </a:lnTo>
                    <a:lnTo>
                      <a:pt x="1426" y="778"/>
                    </a:lnTo>
                    <a:lnTo>
                      <a:pt x="1424" y="778"/>
                    </a:lnTo>
                    <a:lnTo>
                      <a:pt x="1424" y="778"/>
                    </a:lnTo>
                    <a:lnTo>
                      <a:pt x="1424" y="778"/>
                    </a:lnTo>
                    <a:lnTo>
                      <a:pt x="1424" y="778"/>
                    </a:lnTo>
                    <a:lnTo>
                      <a:pt x="1422" y="778"/>
                    </a:lnTo>
                    <a:lnTo>
                      <a:pt x="1422" y="778"/>
                    </a:lnTo>
                    <a:lnTo>
                      <a:pt x="1420" y="778"/>
                    </a:lnTo>
                    <a:lnTo>
                      <a:pt x="1420" y="778"/>
                    </a:lnTo>
                    <a:lnTo>
                      <a:pt x="1418" y="778"/>
                    </a:lnTo>
                    <a:lnTo>
                      <a:pt x="1418" y="778"/>
                    </a:lnTo>
                    <a:lnTo>
                      <a:pt x="1417" y="778"/>
                    </a:lnTo>
                    <a:lnTo>
                      <a:pt x="1417" y="778"/>
                    </a:lnTo>
                    <a:lnTo>
                      <a:pt x="1415" y="778"/>
                    </a:lnTo>
                    <a:lnTo>
                      <a:pt x="1415" y="778"/>
                    </a:lnTo>
                    <a:lnTo>
                      <a:pt x="1415" y="778"/>
                    </a:lnTo>
                    <a:lnTo>
                      <a:pt x="1413" y="778"/>
                    </a:lnTo>
                    <a:lnTo>
                      <a:pt x="1413" y="778"/>
                    </a:lnTo>
                    <a:lnTo>
                      <a:pt x="1413" y="778"/>
                    </a:lnTo>
                    <a:lnTo>
                      <a:pt x="1411" y="778"/>
                    </a:lnTo>
                    <a:lnTo>
                      <a:pt x="1411" y="778"/>
                    </a:lnTo>
                    <a:lnTo>
                      <a:pt x="1411" y="778"/>
                    </a:lnTo>
                    <a:lnTo>
                      <a:pt x="1409" y="778"/>
                    </a:lnTo>
                    <a:lnTo>
                      <a:pt x="1409" y="778"/>
                    </a:lnTo>
                    <a:lnTo>
                      <a:pt x="1409" y="778"/>
                    </a:lnTo>
                    <a:lnTo>
                      <a:pt x="1409" y="778"/>
                    </a:lnTo>
                    <a:lnTo>
                      <a:pt x="1407" y="780"/>
                    </a:lnTo>
                    <a:lnTo>
                      <a:pt x="1409" y="780"/>
                    </a:lnTo>
                    <a:lnTo>
                      <a:pt x="1409" y="782"/>
                    </a:lnTo>
                    <a:lnTo>
                      <a:pt x="1409" y="782"/>
                    </a:lnTo>
                    <a:lnTo>
                      <a:pt x="1409" y="782"/>
                    </a:lnTo>
                    <a:lnTo>
                      <a:pt x="1409" y="782"/>
                    </a:lnTo>
                    <a:lnTo>
                      <a:pt x="1409" y="782"/>
                    </a:lnTo>
                    <a:lnTo>
                      <a:pt x="1411" y="783"/>
                    </a:lnTo>
                    <a:lnTo>
                      <a:pt x="1411" y="783"/>
                    </a:lnTo>
                    <a:lnTo>
                      <a:pt x="1411" y="783"/>
                    </a:lnTo>
                    <a:lnTo>
                      <a:pt x="1411" y="783"/>
                    </a:lnTo>
                    <a:lnTo>
                      <a:pt x="1411" y="785"/>
                    </a:lnTo>
                    <a:lnTo>
                      <a:pt x="1411" y="785"/>
                    </a:lnTo>
                    <a:lnTo>
                      <a:pt x="1413" y="787"/>
                    </a:lnTo>
                    <a:lnTo>
                      <a:pt x="1413" y="789"/>
                    </a:lnTo>
                    <a:lnTo>
                      <a:pt x="1413" y="791"/>
                    </a:lnTo>
                    <a:lnTo>
                      <a:pt x="1413" y="791"/>
                    </a:lnTo>
                    <a:lnTo>
                      <a:pt x="1413" y="793"/>
                    </a:lnTo>
                    <a:lnTo>
                      <a:pt x="1411" y="793"/>
                    </a:lnTo>
                    <a:lnTo>
                      <a:pt x="1411" y="794"/>
                    </a:lnTo>
                    <a:lnTo>
                      <a:pt x="1411" y="794"/>
                    </a:lnTo>
                    <a:lnTo>
                      <a:pt x="1409" y="794"/>
                    </a:lnTo>
                    <a:lnTo>
                      <a:pt x="1406" y="794"/>
                    </a:lnTo>
                    <a:lnTo>
                      <a:pt x="1406" y="794"/>
                    </a:lnTo>
                    <a:lnTo>
                      <a:pt x="1406" y="794"/>
                    </a:lnTo>
                    <a:lnTo>
                      <a:pt x="1404" y="794"/>
                    </a:lnTo>
                    <a:lnTo>
                      <a:pt x="1404" y="794"/>
                    </a:lnTo>
                    <a:lnTo>
                      <a:pt x="1404" y="793"/>
                    </a:lnTo>
                    <a:lnTo>
                      <a:pt x="1404" y="793"/>
                    </a:lnTo>
                    <a:lnTo>
                      <a:pt x="1404" y="793"/>
                    </a:lnTo>
                    <a:lnTo>
                      <a:pt x="1404" y="793"/>
                    </a:lnTo>
                    <a:lnTo>
                      <a:pt x="1402" y="793"/>
                    </a:lnTo>
                    <a:lnTo>
                      <a:pt x="1402" y="793"/>
                    </a:lnTo>
                    <a:lnTo>
                      <a:pt x="1402" y="793"/>
                    </a:lnTo>
                    <a:lnTo>
                      <a:pt x="1400" y="793"/>
                    </a:lnTo>
                    <a:lnTo>
                      <a:pt x="1400" y="793"/>
                    </a:lnTo>
                    <a:lnTo>
                      <a:pt x="1400" y="793"/>
                    </a:lnTo>
                    <a:lnTo>
                      <a:pt x="1398" y="794"/>
                    </a:lnTo>
                    <a:lnTo>
                      <a:pt x="1398" y="794"/>
                    </a:lnTo>
                    <a:lnTo>
                      <a:pt x="1398" y="794"/>
                    </a:lnTo>
                    <a:lnTo>
                      <a:pt x="1397" y="796"/>
                    </a:lnTo>
                    <a:lnTo>
                      <a:pt x="1397" y="796"/>
                    </a:lnTo>
                    <a:lnTo>
                      <a:pt x="1397" y="796"/>
                    </a:lnTo>
                    <a:lnTo>
                      <a:pt x="1397" y="796"/>
                    </a:lnTo>
                    <a:lnTo>
                      <a:pt x="1397" y="796"/>
                    </a:lnTo>
                    <a:lnTo>
                      <a:pt x="1397" y="798"/>
                    </a:lnTo>
                    <a:lnTo>
                      <a:pt x="1397" y="798"/>
                    </a:lnTo>
                    <a:lnTo>
                      <a:pt x="1397" y="798"/>
                    </a:lnTo>
                    <a:lnTo>
                      <a:pt x="1397" y="798"/>
                    </a:lnTo>
                    <a:lnTo>
                      <a:pt x="1397" y="798"/>
                    </a:lnTo>
                    <a:lnTo>
                      <a:pt x="1397" y="798"/>
                    </a:lnTo>
                    <a:lnTo>
                      <a:pt x="1395" y="798"/>
                    </a:lnTo>
                    <a:lnTo>
                      <a:pt x="1395" y="798"/>
                    </a:lnTo>
                    <a:lnTo>
                      <a:pt x="1395" y="798"/>
                    </a:lnTo>
                    <a:lnTo>
                      <a:pt x="1393" y="798"/>
                    </a:lnTo>
                    <a:lnTo>
                      <a:pt x="1391" y="798"/>
                    </a:lnTo>
                    <a:lnTo>
                      <a:pt x="1391" y="798"/>
                    </a:lnTo>
                    <a:lnTo>
                      <a:pt x="1391" y="800"/>
                    </a:lnTo>
                    <a:lnTo>
                      <a:pt x="1391" y="800"/>
                    </a:lnTo>
                    <a:lnTo>
                      <a:pt x="1391" y="802"/>
                    </a:lnTo>
                    <a:lnTo>
                      <a:pt x="1393" y="803"/>
                    </a:lnTo>
                    <a:lnTo>
                      <a:pt x="1393" y="803"/>
                    </a:lnTo>
                    <a:lnTo>
                      <a:pt x="1395" y="803"/>
                    </a:lnTo>
                    <a:lnTo>
                      <a:pt x="1395" y="805"/>
                    </a:lnTo>
                    <a:lnTo>
                      <a:pt x="1397" y="805"/>
                    </a:lnTo>
                    <a:lnTo>
                      <a:pt x="1397" y="805"/>
                    </a:lnTo>
                    <a:lnTo>
                      <a:pt x="1398" y="805"/>
                    </a:lnTo>
                    <a:lnTo>
                      <a:pt x="1398" y="805"/>
                    </a:lnTo>
                    <a:lnTo>
                      <a:pt x="1398" y="807"/>
                    </a:lnTo>
                    <a:lnTo>
                      <a:pt x="1398" y="807"/>
                    </a:lnTo>
                    <a:lnTo>
                      <a:pt x="1398" y="807"/>
                    </a:lnTo>
                    <a:lnTo>
                      <a:pt x="1397" y="809"/>
                    </a:lnTo>
                    <a:lnTo>
                      <a:pt x="1397" y="809"/>
                    </a:lnTo>
                    <a:lnTo>
                      <a:pt x="1397" y="809"/>
                    </a:lnTo>
                    <a:lnTo>
                      <a:pt x="1395" y="809"/>
                    </a:lnTo>
                    <a:lnTo>
                      <a:pt x="1395" y="809"/>
                    </a:lnTo>
                    <a:lnTo>
                      <a:pt x="1391" y="809"/>
                    </a:lnTo>
                    <a:lnTo>
                      <a:pt x="1389" y="809"/>
                    </a:lnTo>
                    <a:lnTo>
                      <a:pt x="1388" y="809"/>
                    </a:lnTo>
                    <a:lnTo>
                      <a:pt x="1386" y="811"/>
                    </a:lnTo>
                    <a:lnTo>
                      <a:pt x="1386" y="811"/>
                    </a:lnTo>
                    <a:lnTo>
                      <a:pt x="1386" y="812"/>
                    </a:lnTo>
                    <a:lnTo>
                      <a:pt x="1386" y="812"/>
                    </a:lnTo>
                    <a:lnTo>
                      <a:pt x="1386" y="812"/>
                    </a:lnTo>
                    <a:lnTo>
                      <a:pt x="1386" y="812"/>
                    </a:lnTo>
                    <a:lnTo>
                      <a:pt x="1388" y="814"/>
                    </a:lnTo>
                    <a:lnTo>
                      <a:pt x="1388" y="812"/>
                    </a:lnTo>
                    <a:lnTo>
                      <a:pt x="1388" y="812"/>
                    </a:lnTo>
                    <a:lnTo>
                      <a:pt x="1388" y="812"/>
                    </a:lnTo>
                    <a:lnTo>
                      <a:pt x="1388" y="812"/>
                    </a:lnTo>
                    <a:lnTo>
                      <a:pt x="1389" y="812"/>
                    </a:lnTo>
                    <a:lnTo>
                      <a:pt x="1389" y="812"/>
                    </a:lnTo>
                    <a:lnTo>
                      <a:pt x="1389" y="812"/>
                    </a:lnTo>
                    <a:lnTo>
                      <a:pt x="1391" y="814"/>
                    </a:lnTo>
                    <a:lnTo>
                      <a:pt x="1391" y="814"/>
                    </a:lnTo>
                    <a:lnTo>
                      <a:pt x="1391" y="814"/>
                    </a:lnTo>
                    <a:lnTo>
                      <a:pt x="1391" y="814"/>
                    </a:lnTo>
                    <a:lnTo>
                      <a:pt x="1391" y="816"/>
                    </a:lnTo>
                    <a:lnTo>
                      <a:pt x="1393" y="816"/>
                    </a:lnTo>
                    <a:lnTo>
                      <a:pt x="1393" y="816"/>
                    </a:lnTo>
                    <a:lnTo>
                      <a:pt x="1393" y="818"/>
                    </a:lnTo>
                    <a:lnTo>
                      <a:pt x="1393" y="818"/>
                    </a:lnTo>
                    <a:lnTo>
                      <a:pt x="1393" y="818"/>
                    </a:lnTo>
                    <a:lnTo>
                      <a:pt x="1393" y="818"/>
                    </a:lnTo>
                    <a:lnTo>
                      <a:pt x="1393" y="818"/>
                    </a:lnTo>
                    <a:lnTo>
                      <a:pt x="1393" y="820"/>
                    </a:lnTo>
                    <a:lnTo>
                      <a:pt x="1393" y="820"/>
                    </a:lnTo>
                    <a:lnTo>
                      <a:pt x="1393" y="820"/>
                    </a:lnTo>
                    <a:lnTo>
                      <a:pt x="1393" y="820"/>
                    </a:lnTo>
                    <a:lnTo>
                      <a:pt x="1393" y="820"/>
                    </a:lnTo>
                    <a:lnTo>
                      <a:pt x="1393" y="820"/>
                    </a:lnTo>
                    <a:lnTo>
                      <a:pt x="1393" y="821"/>
                    </a:lnTo>
                    <a:lnTo>
                      <a:pt x="1393" y="821"/>
                    </a:lnTo>
                    <a:lnTo>
                      <a:pt x="1393" y="821"/>
                    </a:lnTo>
                    <a:lnTo>
                      <a:pt x="1393" y="823"/>
                    </a:lnTo>
                    <a:lnTo>
                      <a:pt x="1393" y="823"/>
                    </a:lnTo>
                    <a:lnTo>
                      <a:pt x="1393" y="823"/>
                    </a:lnTo>
                    <a:lnTo>
                      <a:pt x="1393" y="823"/>
                    </a:lnTo>
                    <a:lnTo>
                      <a:pt x="1393" y="825"/>
                    </a:lnTo>
                    <a:lnTo>
                      <a:pt x="1393" y="825"/>
                    </a:lnTo>
                    <a:lnTo>
                      <a:pt x="1393" y="825"/>
                    </a:lnTo>
                    <a:lnTo>
                      <a:pt x="1393" y="825"/>
                    </a:lnTo>
                    <a:lnTo>
                      <a:pt x="1393" y="827"/>
                    </a:lnTo>
                    <a:lnTo>
                      <a:pt x="1393" y="827"/>
                    </a:lnTo>
                    <a:lnTo>
                      <a:pt x="1395" y="827"/>
                    </a:lnTo>
                    <a:lnTo>
                      <a:pt x="1395" y="827"/>
                    </a:lnTo>
                    <a:lnTo>
                      <a:pt x="1395" y="827"/>
                    </a:lnTo>
                    <a:lnTo>
                      <a:pt x="1395" y="827"/>
                    </a:lnTo>
                    <a:lnTo>
                      <a:pt x="1397" y="829"/>
                    </a:lnTo>
                    <a:lnTo>
                      <a:pt x="1397" y="829"/>
                    </a:lnTo>
                    <a:lnTo>
                      <a:pt x="1397" y="829"/>
                    </a:lnTo>
                    <a:lnTo>
                      <a:pt x="1397" y="829"/>
                    </a:lnTo>
                    <a:lnTo>
                      <a:pt x="1397" y="829"/>
                    </a:lnTo>
                    <a:lnTo>
                      <a:pt x="1397" y="831"/>
                    </a:lnTo>
                    <a:lnTo>
                      <a:pt x="1395" y="831"/>
                    </a:lnTo>
                    <a:lnTo>
                      <a:pt x="1395" y="831"/>
                    </a:lnTo>
                    <a:lnTo>
                      <a:pt x="1395" y="831"/>
                    </a:lnTo>
                    <a:lnTo>
                      <a:pt x="1393" y="831"/>
                    </a:lnTo>
                    <a:lnTo>
                      <a:pt x="1393" y="831"/>
                    </a:lnTo>
                    <a:lnTo>
                      <a:pt x="1393" y="831"/>
                    </a:lnTo>
                    <a:lnTo>
                      <a:pt x="1393" y="831"/>
                    </a:lnTo>
                    <a:lnTo>
                      <a:pt x="1393" y="831"/>
                    </a:lnTo>
                    <a:lnTo>
                      <a:pt x="1391" y="831"/>
                    </a:lnTo>
                    <a:lnTo>
                      <a:pt x="1389" y="831"/>
                    </a:lnTo>
                    <a:lnTo>
                      <a:pt x="1389" y="831"/>
                    </a:lnTo>
                    <a:lnTo>
                      <a:pt x="1389" y="831"/>
                    </a:lnTo>
                    <a:lnTo>
                      <a:pt x="1388" y="831"/>
                    </a:lnTo>
                    <a:lnTo>
                      <a:pt x="1388" y="831"/>
                    </a:lnTo>
                    <a:lnTo>
                      <a:pt x="1386" y="831"/>
                    </a:lnTo>
                    <a:lnTo>
                      <a:pt x="1386" y="829"/>
                    </a:lnTo>
                    <a:lnTo>
                      <a:pt x="1386" y="829"/>
                    </a:lnTo>
                    <a:lnTo>
                      <a:pt x="1384" y="829"/>
                    </a:lnTo>
                    <a:lnTo>
                      <a:pt x="1384" y="829"/>
                    </a:lnTo>
                    <a:lnTo>
                      <a:pt x="1382" y="829"/>
                    </a:lnTo>
                    <a:lnTo>
                      <a:pt x="1382" y="829"/>
                    </a:lnTo>
                    <a:lnTo>
                      <a:pt x="1382" y="831"/>
                    </a:lnTo>
                    <a:lnTo>
                      <a:pt x="1382" y="831"/>
                    </a:lnTo>
                    <a:lnTo>
                      <a:pt x="1382" y="831"/>
                    </a:lnTo>
                    <a:lnTo>
                      <a:pt x="1382" y="831"/>
                    </a:lnTo>
                    <a:lnTo>
                      <a:pt x="1382" y="832"/>
                    </a:lnTo>
                    <a:lnTo>
                      <a:pt x="1382" y="832"/>
                    </a:lnTo>
                    <a:lnTo>
                      <a:pt x="1384" y="832"/>
                    </a:lnTo>
                    <a:lnTo>
                      <a:pt x="1384" y="832"/>
                    </a:lnTo>
                    <a:lnTo>
                      <a:pt x="1384" y="834"/>
                    </a:lnTo>
                    <a:lnTo>
                      <a:pt x="1384" y="834"/>
                    </a:lnTo>
                    <a:lnTo>
                      <a:pt x="1384" y="834"/>
                    </a:lnTo>
                    <a:lnTo>
                      <a:pt x="1384" y="834"/>
                    </a:lnTo>
                    <a:lnTo>
                      <a:pt x="1386" y="834"/>
                    </a:lnTo>
                    <a:lnTo>
                      <a:pt x="1386" y="834"/>
                    </a:lnTo>
                    <a:lnTo>
                      <a:pt x="1386" y="834"/>
                    </a:lnTo>
                    <a:lnTo>
                      <a:pt x="1386" y="834"/>
                    </a:lnTo>
                    <a:lnTo>
                      <a:pt x="1386" y="834"/>
                    </a:lnTo>
                    <a:lnTo>
                      <a:pt x="1386" y="834"/>
                    </a:lnTo>
                    <a:lnTo>
                      <a:pt x="1386" y="834"/>
                    </a:lnTo>
                    <a:lnTo>
                      <a:pt x="1388" y="834"/>
                    </a:lnTo>
                    <a:lnTo>
                      <a:pt x="1388" y="834"/>
                    </a:lnTo>
                    <a:lnTo>
                      <a:pt x="1388" y="834"/>
                    </a:lnTo>
                    <a:lnTo>
                      <a:pt x="1388" y="834"/>
                    </a:lnTo>
                    <a:lnTo>
                      <a:pt x="1388" y="834"/>
                    </a:lnTo>
                    <a:lnTo>
                      <a:pt x="1388" y="836"/>
                    </a:lnTo>
                    <a:lnTo>
                      <a:pt x="1388" y="836"/>
                    </a:lnTo>
                    <a:lnTo>
                      <a:pt x="1388" y="836"/>
                    </a:lnTo>
                    <a:lnTo>
                      <a:pt x="1389" y="836"/>
                    </a:lnTo>
                    <a:lnTo>
                      <a:pt x="1389" y="836"/>
                    </a:lnTo>
                    <a:lnTo>
                      <a:pt x="1389" y="836"/>
                    </a:lnTo>
                    <a:lnTo>
                      <a:pt x="1389" y="836"/>
                    </a:lnTo>
                    <a:lnTo>
                      <a:pt x="1389" y="836"/>
                    </a:lnTo>
                    <a:lnTo>
                      <a:pt x="1389" y="838"/>
                    </a:lnTo>
                    <a:lnTo>
                      <a:pt x="1389" y="838"/>
                    </a:lnTo>
                    <a:lnTo>
                      <a:pt x="1389" y="838"/>
                    </a:lnTo>
                    <a:lnTo>
                      <a:pt x="1389" y="838"/>
                    </a:lnTo>
                    <a:lnTo>
                      <a:pt x="1389" y="838"/>
                    </a:lnTo>
                    <a:lnTo>
                      <a:pt x="1389" y="838"/>
                    </a:lnTo>
                    <a:lnTo>
                      <a:pt x="1389" y="838"/>
                    </a:lnTo>
                    <a:lnTo>
                      <a:pt x="1389" y="838"/>
                    </a:lnTo>
                    <a:lnTo>
                      <a:pt x="1389" y="838"/>
                    </a:lnTo>
                    <a:lnTo>
                      <a:pt x="1389" y="840"/>
                    </a:lnTo>
                    <a:lnTo>
                      <a:pt x="1389" y="840"/>
                    </a:lnTo>
                    <a:lnTo>
                      <a:pt x="1389" y="841"/>
                    </a:lnTo>
                    <a:lnTo>
                      <a:pt x="1389" y="841"/>
                    </a:lnTo>
                    <a:lnTo>
                      <a:pt x="1389" y="841"/>
                    </a:lnTo>
                    <a:lnTo>
                      <a:pt x="1389" y="841"/>
                    </a:lnTo>
                    <a:lnTo>
                      <a:pt x="1389" y="843"/>
                    </a:lnTo>
                    <a:lnTo>
                      <a:pt x="1389" y="843"/>
                    </a:lnTo>
                    <a:lnTo>
                      <a:pt x="1389" y="843"/>
                    </a:lnTo>
                    <a:lnTo>
                      <a:pt x="1389" y="843"/>
                    </a:lnTo>
                    <a:lnTo>
                      <a:pt x="1389" y="843"/>
                    </a:lnTo>
                    <a:lnTo>
                      <a:pt x="1389" y="843"/>
                    </a:lnTo>
                    <a:lnTo>
                      <a:pt x="1389" y="845"/>
                    </a:lnTo>
                    <a:lnTo>
                      <a:pt x="1389" y="845"/>
                    </a:lnTo>
                    <a:lnTo>
                      <a:pt x="1389" y="845"/>
                    </a:lnTo>
                    <a:lnTo>
                      <a:pt x="1388" y="845"/>
                    </a:lnTo>
                    <a:lnTo>
                      <a:pt x="1388" y="847"/>
                    </a:lnTo>
                    <a:lnTo>
                      <a:pt x="1386" y="847"/>
                    </a:lnTo>
                    <a:lnTo>
                      <a:pt x="1386" y="847"/>
                    </a:lnTo>
                    <a:lnTo>
                      <a:pt x="1386" y="847"/>
                    </a:lnTo>
                    <a:lnTo>
                      <a:pt x="1386" y="847"/>
                    </a:lnTo>
                    <a:lnTo>
                      <a:pt x="1386" y="847"/>
                    </a:lnTo>
                    <a:lnTo>
                      <a:pt x="1386" y="847"/>
                    </a:lnTo>
                    <a:lnTo>
                      <a:pt x="1386" y="849"/>
                    </a:lnTo>
                    <a:lnTo>
                      <a:pt x="1386" y="849"/>
                    </a:lnTo>
                    <a:lnTo>
                      <a:pt x="1386" y="849"/>
                    </a:lnTo>
                    <a:lnTo>
                      <a:pt x="1386" y="849"/>
                    </a:lnTo>
                    <a:lnTo>
                      <a:pt x="1384" y="850"/>
                    </a:lnTo>
                    <a:lnTo>
                      <a:pt x="1384" y="850"/>
                    </a:lnTo>
                    <a:lnTo>
                      <a:pt x="1384" y="850"/>
                    </a:lnTo>
                    <a:lnTo>
                      <a:pt x="1384" y="850"/>
                    </a:lnTo>
                    <a:lnTo>
                      <a:pt x="1384" y="852"/>
                    </a:lnTo>
                    <a:lnTo>
                      <a:pt x="1384" y="852"/>
                    </a:lnTo>
                    <a:lnTo>
                      <a:pt x="1384" y="852"/>
                    </a:lnTo>
                    <a:lnTo>
                      <a:pt x="1384" y="852"/>
                    </a:lnTo>
                    <a:lnTo>
                      <a:pt x="1386" y="852"/>
                    </a:lnTo>
                    <a:lnTo>
                      <a:pt x="1386" y="852"/>
                    </a:lnTo>
                    <a:lnTo>
                      <a:pt x="1386" y="852"/>
                    </a:lnTo>
                    <a:lnTo>
                      <a:pt x="1386" y="852"/>
                    </a:lnTo>
                    <a:lnTo>
                      <a:pt x="1386" y="852"/>
                    </a:lnTo>
                    <a:lnTo>
                      <a:pt x="1386" y="852"/>
                    </a:lnTo>
                    <a:lnTo>
                      <a:pt x="1386" y="852"/>
                    </a:lnTo>
                    <a:lnTo>
                      <a:pt x="1386" y="852"/>
                    </a:lnTo>
                    <a:lnTo>
                      <a:pt x="1386" y="852"/>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91" y="858"/>
                    </a:lnTo>
                    <a:lnTo>
                      <a:pt x="1391" y="858"/>
                    </a:lnTo>
                    <a:lnTo>
                      <a:pt x="1391" y="858"/>
                    </a:lnTo>
                    <a:lnTo>
                      <a:pt x="1391" y="858"/>
                    </a:lnTo>
                    <a:lnTo>
                      <a:pt x="1391" y="858"/>
                    </a:lnTo>
                    <a:lnTo>
                      <a:pt x="1391" y="858"/>
                    </a:lnTo>
                    <a:lnTo>
                      <a:pt x="1391" y="858"/>
                    </a:lnTo>
                    <a:lnTo>
                      <a:pt x="1391" y="858"/>
                    </a:lnTo>
                    <a:lnTo>
                      <a:pt x="1393" y="859"/>
                    </a:lnTo>
                    <a:lnTo>
                      <a:pt x="1393" y="859"/>
                    </a:lnTo>
                    <a:lnTo>
                      <a:pt x="1393" y="859"/>
                    </a:lnTo>
                    <a:lnTo>
                      <a:pt x="1393" y="861"/>
                    </a:lnTo>
                    <a:lnTo>
                      <a:pt x="1393" y="861"/>
                    </a:lnTo>
                    <a:lnTo>
                      <a:pt x="1393" y="863"/>
                    </a:lnTo>
                    <a:lnTo>
                      <a:pt x="1393" y="863"/>
                    </a:lnTo>
                    <a:lnTo>
                      <a:pt x="1393" y="863"/>
                    </a:lnTo>
                    <a:lnTo>
                      <a:pt x="1393" y="863"/>
                    </a:lnTo>
                    <a:lnTo>
                      <a:pt x="1393" y="863"/>
                    </a:lnTo>
                    <a:lnTo>
                      <a:pt x="1393" y="865"/>
                    </a:lnTo>
                    <a:lnTo>
                      <a:pt x="1393" y="865"/>
                    </a:lnTo>
                    <a:lnTo>
                      <a:pt x="1393" y="867"/>
                    </a:lnTo>
                    <a:lnTo>
                      <a:pt x="1391" y="867"/>
                    </a:lnTo>
                    <a:lnTo>
                      <a:pt x="1391" y="867"/>
                    </a:lnTo>
                    <a:lnTo>
                      <a:pt x="1391" y="869"/>
                    </a:lnTo>
                    <a:lnTo>
                      <a:pt x="1391" y="869"/>
                    </a:lnTo>
                    <a:lnTo>
                      <a:pt x="1389" y="869"/>
                    </a:lnTo>
                    <a:lnTo>
                      <a:pt x="1389" y="869"/>
                    </a:lnTo>
                    <a:lnTo>
                      <a:pt x="1389" y="869"/>
                    </a:lnTo>
                    <a:lnTo>
                      <a:pt x="1389" y="869"/>
                    </a:lnTo>
                    <a:lnTo>
                      <a:pt x="1388" y="869"/>
                    </a:lnTo>
                    <a:lnTo>
                      <a:pt x="1388" y="869"/>
                    </a:lnTo>
                    <a:lnTo>
                      <a:pt x="1388" y="869"/>
                    </a:lnTo>
                    <a:lnTo>
                      <a:pt x="1388" y="869"/>
                    </a:lnTo>
                    <a:lnTo>
                      <a:pt x="1388" y="869"/>
                    </a:lnTo>
                    <a:lnTo>
                      <a:pt x="1388" y="869"/>
                    </a:lnTo>
                    <a:lnTo>
                      <a:pt x="1386" y="869"/>
                    </a:lnTo>
                    <a:lnTo>
                      <a:pt x="1386" y="869"/>
                    </a:lnTo>
                    <a:lnTo>
                      <a:pt x="1386" y="869"/>
                    </a:lnTo>
                    <a:lnTo>
                      <a:pt x="1384" y="870"/>
                    </a:lnTo>
                    <a:lnTo>
                      <a:pt x="1384" y="870"/>
                    </a:lnTo>
                    <a:lnTo>
                      <a:pt x="1384" y="870"/>
                    </a:lnTo>
                    <a:lnTo>
                      <a:pt x="1384" y="870"/>
                    </a:lnTo>
                    <a:lnTo>
                      <a:pt x="1384" y="870"/>
                    </a:lnTo>
                    <a:lnTo>
                      <a:pt x="1384" y="872"/>
                    </a:lnTo>
                    <a:lnTo>
                      <a:pt x="1384" y="872"/>
                    </a:lnTo>
                    <a:lnTo>
                      <a:pt x="1386" y="872"/>
                    </a:lnTo>
                    <a:lnTo>
                      <a:pt x="1386" y="872"/>
                    </a:lnTo>
                    <a:lnTo>
                      <a:pt x="1386" y="872"/>
                    </a:lnTo>
                    <a:lnTo>
                      <a:pt x="1386" y="872"/>
                    </a:lnTo>
                    <a:lnTo>
                      <a:pt x="1388" y="872"/>
                    </a:lnTo>
                    <a:lnTo>
                      <a:pt x="1388" y="872"/>
                    </a:lnTo>
                    <a:lnTo>
                      <a:pt x="1388" y="872"/>
                    </a:lnTo>
                    <a:lnTo>
                      <a:pt x="1389" y="872"/>
                    </a:lnTo>
                    <a:lnTo>
                      <a:pt x="1389" y="872"/>
                    </a:lnTo>
                    <a:lnTo>
                      <a:pt x="1391" y="872"/>
                    </a:lnTo>
                    <a:lnTo>
                      <a:pt x="1391" y="872"/>
                    </a:lnTo>
                    <a:lnTo>
                      <a:pt x="1391" y="872"/>
                    </a:lnTo>
                    <a:lnTo>
                      <a:pt x="1391" y="872"/>
                    </a:lnTo>
                    <a:lnTo>
                      <a:pt x="1391" y="874"/>
                    </a:lnTo>
                    <a:lnTo>
                      <a:pt x="1393" y="874"/>
                    </a:lnTo>
                    <a:lnTo>
                      <a:pt x="1393" y="874"/>
                    </a:lnTo>
                    <a:lnTo>
                      <a:pt x="1393" y="874"/>
                    </a:lnTo>
                    <a:lnTo>
                      <a:pt x="1393" y="874"/>
                    </a:lnTo>
                    <a:lnTo>
                      <a:pt x="1393" y="874"/>
                    </a:lnTo>
                    <a:lnTo>
                      <a:pt x="1393" y="876"/>
                    </a:lnTo>
                    <a:lnTo>
                      <a:pt x="1393" y="876"/>
                    </a:lnTo>
                    <a:lnTo>
                      <a:pt x="1393" y="876"/>
                    </a:lnTo>
                    <a:lnTo>
                      <a:pt x="1393" y="876"/>
                    </a:lnTo>
                    <a:lnTo>
                      <a:pt x="1393" y="876"/>
                    </a:lnTo>
                    <a:lnTo>
                      <a:pt x="1395" y="876"/>
                    </a:lnTo>
                    <a:lnTo>
                      <a:pt x="1395" y="876"/>
                    </a:lnTo>
                    <a:lnTo>
                      <a:pt x="1395" y="876"/>
                    </a:lnTo>
                    <a:lnTo>
                      <a:pt x="1395" y="878"/>
                    </a:lnTo>
                    <a:lnTo>
                      <a:pt x="1393" y="878"/>
                    </a:lnTo>
                    <a:lnTo>
                      <a:pt x="1393" y="878"/>
                    </a:lnTo>
                    <a:lnTo>
                      <a:pt x="1393" y="878"/>
                    </a:lnTo>
                    <a:lnTo>
                      <a:pt x="1393" y="878"/>
                    </a:lnTo>
                    <a:lnTo>
                      <a:pt x="1393" y="878"/>
                    </a:lnTo>
                    <a:lnTo>
                      <a:pt x="1393" y="878"/>
                    </a:lnTo>
                    <a:lnTo>
                      <a:pt x="1395" y="878"/>
                    </a:lnTo>
                    <a:lnTo>
                      <a:pt x="1395" y="878"/>
                    </a:lnTo>
                    <a:lnTo>
                      <a:pt x="1395" y="878"/>
                    </a:lnTo>
                    <a:lnTo>
                      <a:pt x="1395" y="878"/>
                    </a:lnTo>
                    <a:lnTo>
                      <a:pt x="1395" y="878"/>
                    </a:lnTo>
                    <a:lnTo>
                      <a:pt x="1397" y="878"/>
                    </a:lnTo>
                    <a:lnTo>
                      <a:pt x="1397" y="878"/>
                    </a:lnTo>
                    <a:lnTo>
                      <a:pt x="1397" y="878"/>
                    </a:lnTo>
                    <a:lnTo>
                      <a:pt x="1398" y="878"/>
                    </a:lnTo>
                    <a:lnTo>
                      <a:pt x="1398" y="878"/>
                    </a:lnTo>
                    <a:lnTo>
                      <a:pt x="1398" y="878"/>
                    </a:lnTo>
                    <a:lnTo>
                      <a:pt x="1398" y="878"/>
                    </a:lnTo>
                    <a:lnTo>
                      <a:pt x="1398" y="878"/>
                    </a:lnTo>
                    <a:lnTo>
                      <a:pt x="1398" y="878"/>
                    </a:lnTo>
                    <a:lnTo>
                      <a:pt x="1398" y="879"/>
                    </a:lnTo>
                    <a:lnTo>
                      <a:pt x="1398" y="879"/>
                    </a:lnTo>
                    <a:lnTo>
                      <a:pt x="1398" y="879"/>
                    </a:lnTo>
                    <a:lnTo>
                      <a:pt x="1398" y="879"/>
                    </a:lnTo>
                    <a:lnTo>
                      <a:pt x="1398" y="879"/>
                    </a:lnTo>
                    <a:lnTo>
                      <a:pt x="1397" y="879"/>
                    </a:lnTo>
                    <a:lnTo>
                      <a:pt x="1397" y="881"/>
                    </a:lnTo>
                    <a:lnTo>
                      <a:pt x="1397" y="881"/>
                    </a:lnTo>
                    <a:lnTo>
                      <a:pt x="1397" y="881"/>
                    </a:lnTo>
                    <a:lnTo>
                      <a:pt x="1397" y="881"/>
                    </a:lnTo>
                    <a:lnTo>
                      <a:pt x="1395" y="881"/>
                    </a:lnTo>
                    <a:lnTo>
                      <a:pt x="1395" y="881"/>
                    </a:lnTo>
                    <a:lnTo>
                      <a:pt x="1395" y="881"/>
                    </a:lnTo>
                    <a:lnTo>
                      <a:pt x="1395" y="881"/>
                    </a:lnTo>
                    <a:lnTo>
                      <a:pt x="1393" y="883"/>
                    </a:lnTo>
                    <a:lnTo>
                      <a:pt x="1393" y="883"/>
                    </a:lnTo>
                    <a:lnTo>
                      <a:pt x="1393" y="883"/>
                    </a:lnTo>
                    <a:lnTo>
                      <a:pt x="1393" y="883"/>
                    </a:lnTo>
                    <a:lnTo>
                      <a:pt x="1391" y="883"/>
                    </a:lnTo>
                    <a:lnTo>
                      <a:pt x="1391" y="883"/>
                    </a:lnTo>
                    <a:lnTo>
                      <a:pt x="1391" y="883"/>
                    </a:lnTo>
                    <a:lnTo>
                      <a:pt x="1391" y="883"/>
                    </a:lnTo>
                    <a:lnTo>
                      <a:pt x="1391" y="883"/>
                    </a:lnTo>
                    <a:lnTo>
                      <a:pt x="1391" y="885"/>
                    </a:lnTo>
                    <a:lnTo>
                      <a:pt x="1391" y="885"/>
                    </a:lnTo>
                    <a:lnTo>
                      <a:pt x="1391" y="885"/>
                    </a:lnTo>
                    <a:lnTo>
                      <a:pt x="1389" y="885"/>
                    </a:lnTo>
                    <a:lnTo>
                      <a:pt x="1389" y="885"/>
                    </a:lnTo>
                    <a:lnTo>
                      <a:pt x="1389" y="887"/>
                    </a:lnTo>
                    <a:lnTo>
                      <a:pt x="1389" y="887"/>
                    </a:lnTo>
                    <a:lnTo>
                      <a:pt x="1389" y="887"/>
                    </a:lnTo>
                    <a:lnTo>
                      <a:pt x="1389" y="887"/>
                    </a:lnTo>
                    <a:lnTo>
                      <a:pt x="1391" y="887"/>
                    </a:lnTo>
                    <a:lnTo>
                      <a:pt x="1391" y="887"/>
                    </a:lnTo>
                    <a:lnTo>
                      <a:pt x="1391" y="888"/>
                    </a:lnTo>
                    <a:lnTo>
                      <a:pt x="1391" y="888"/>
                    </a:lnTo>
                    <a:lnTo>
                      <a:pt x="1391" y="888"/>
                    </a:lnTo>
                    <a:lnTo>
                      <a:pt x="1393" y="888"/>
                    </a:lnTo>
                    <a:lnTo>
                      <a:pt x="1393" y="888"/>
                    </a:lnTo>
                    <a:lnTo>
                      <a:pt x="1393" y="890"/>
                    </a:lnTo>
                    <a:lnTo>
                      <a:pt x="1393" y="890"/>
                    </a:lnTo>
                    <a:lnTo>
                      <a:pt x="1393" y="890"/>
                    </a:lnTo>
                    <a:lnTo>
                      <a:pt x="1393" y="892"/>
                    </a:lnTo>
                    <a:lnTo>
                      <a:pt x="1395" y="892"/>
                    </a:lnTo>
                    <a:lnTo>
                      <a:pt x="1395" y="892"/>
                    </a:lnTo>
                    <a:lnTo>
                      <a:pt x="1395" y="892"/>
                    </a:lnTo>
                    <a:lnTo>
                      <a:pt x="1395" y="892"/>
                    </a:lnTo>
                    <a:lnTo>
                      <a:pt x="1395" y="892"/>
                    </a:lnTo>
                    <a:lnTo>
                      <a:pt x="1395" y="892"/>
                    </a:lnTo>
                    <a:lnTo>
                      <a:pt x="1395" y="890"/>
                    </a:lnTo>
                    <a:lnTo>
                      <a:pt x="1395" y="890"/>
                    </a:lnTo>
                    <a:lnTo>
                      <a:pt x="1397" y="890"/>
                    </a:lnTo>
                    <a:lnTo>
                      <a:pt x="1397" y="890"/>
                    </a:lnTo>
                    <a:lnTo>
                      <a:pt x="1397" y="890"/>
                    </a:lnTo>
                    <a:lnTo>
                      <a:pt x="1398" y="890"/>
                    </a:lnTo>
                    <a:lnTo>
                      <a:pt x="1398" y="890"/>
                    </a:lnTo>
                    <a:lnTo>
                      <a:pt x="1398" y="890"/>
                    </a:lnTo>
                    <a:lnTo>
                      <a:pt x="1398" y="888"/>
                    </a:lnTo>
                    <a:lnTo>
                      <a:pt x="1398" y="888"/>
                    </a:lnTo>
                    <a:lnTo>
                      <a:pt x="1398" y="888"/>
                    </a:lnTo>
                    <a:lnTo>
                      <a:pt x="1398" y="888"/>
                    </a:lnTo>
                    <a:lnTo>
                      <a:pt x="1398" y="888"/>
                    </a:lnTo>
                    <a:lnTo>
                      <a:pt x="1398" y="888"/>
                    </a:lnTo>
                    <a:lnTo>
                      <a:pt x="1398" y="888"/>
                    </a:lnTo>
                    <a:lnTo>
                      <a:pt x="1400" y="887"/>
                    </a:lnTo>
                    <a:lnTo>
                      <a:pt x="1400" y="887"/>
                    </a:lnTo>
                    <a:lnTo>
                      <a:pt x="1400" y="887"/>
                    </a:lnTo>
                    <a:lnTo>
                      <a:pt x="1402" y="885"/>
                    </a:lnTo>
                    <a:lnTo>
                      <a:pt x="1402" y="885"/>
                    </a:lnTo>
                    <a:lnTo>
                      <a:pt x="1402" y="885"/>
                    </a:lnTo>
                    <a:lnTo>
                      <a:pt x="1402" y="885"/>
                    </a:lnTo>
                    <a:lnTo>
                      <a:pt x="1402" y="885"/>
                    </a:lnTo>
                    <a:lnTo>
                      <a:pt x="1402" y="885"/>
                    </a:lnTo>
                    <a:lnTo>
                      <a:pt x="1402" y="887"/>
                    </a:lnTo>
                    <a:lnTo>
                      <a:pt x="1402" y="887"/>
                    </a:lnTo>
                    <a:lnTo>
                      <a:pt x="1402" y="887"/>
                    </a:lnTo>
                    <a:lnTo>
                      <a:pt x="1402" y="887"/>
                    </a:lnTo>
                    <a:lnTo>
                      <a:pt x="1402" y="887"/>
                    </a:lnTo>
                    <a:lnTo>
                      <a:pt x="1402" y="887"/>
                    </a:lnTo>
                    <a:lnTo>
                      <a:pt x="1402" y="887"/>
                    </a:lnTo>
                    <a:lnTo>
                      <a:pt x="1402" y="887"/>
                    </a:lnTo>
                    <a:lnTo>
                      <a:pt x="1402" y="888"/>
                    </a:lnTo>
                    <a:lnTo>
                      <a:pt x="1402" y="890"/>
                    </a:lnTo>
                    <a:lnTo>
                      <a:pt x="1402" y="890"/>
                    </a:lnTo>
                    <a:lnTo>
                      <a:pt x="1402" y="892"/>
                    </a:lnTo>
                    <a:lnTo>
                      <a:pt x="1402" y="892"/>
                    </a:lnTo>
                    <a:lnTo>
                      <a:pt x="1402" y="892"/>
                    </a:lnTo>
                    <a:lnTo>
                      <a:pt x="1402" y="894"/>
                    </a:lnTo>
                    <a:lnTo>
                      <a:pt x="1402" y="894"/>
                    </a:lnTo>
                    <a:lnTo>
                      <a:pt x="1402" y="896"/>
                    </a:lnTo>
                    <a:lnTo>
                      <a:pt x="1402" y="896"/>
                    </a:lnTo>
                    <a:lnTo>
                      <a:pt x="1402" y="897"/>
                    </a:lnTo>
                    <a:lnTo>
                      <a:pt x="1402" y="897"/>
                    </a:lnTo>
                    <a:lnTo>
                      <a:pt x="1402" y="897"/>
                    </a:lnTo>
                    <a:lnTo>
                      <a:pt x="1402" y="899"/>
                    </a:lnTo>
                    <a:lnTo>
                      <a:pt x="1402" y="899"/>
                    </a:lnTo>
                    <a:lnTo>
                      <a:pt x="1402" y="899"/>
                    </a:lnTo>
                    <a:lnTo>
                      <a:pt x="1402" y="899"/>
                    </a:lnTo>
                    <a:lnTo>
                      <a:pt x="1400" y="899"/>
                    </a:lnTo>
                    <a:lnTo>
                      <a:pt x="1400" y="899"/>
                    </a:lnTo>
                    <a:lnTo>
                      <a:pt x="1398" y="899"/>
                    </a:lnTo>
                    <a:lnTo>
                      <a:pt x="1398" y="901"/>
                    </a:lnTo>
                    <a:lnTo>
                      <a:pt x="1397" y="901"/>
                    </a:lnTo>
                    <a:lnTo>
                      <a:pt x="1397" y="899"/>
                    </a:lnTo>
                    <a:lnTo>
                      <a:pt x="1395" y="899"/>
                    </a:lnTo>
                    <a:lnTo>
                      <a:pt x="1395" y="901"/>
                    </a:lnTo>
                    <a:lnTo>
                      <a:pt x="1395" y="901"/>
                    </a:lnTo>
                    <a:lnTo>
                      <a:pt x="1395" y="901"/>
                    </a:lnTo>
                    <a:lnTo>
                      <a:pt x="1393" y="901"/>
                    </a:lnTo>
                    <a:lnTo>
                      <a:pt x="1393" y="903"/>
                    </a:lnTo>
                    <a:lnTo>
                      <a:pt x="1393" y="903"/>
                    </a:lnTo>
                    <a:lnTo>
                      <a:pt x="1395" y="905"/>
                    </a:lnTo>
                    <a:lnTo>
                      <a:pt x="1395" y="906"/>
                    </a:lnTo>
                    <a:lnTo>
                      <a:pt x="1395" y="908"/>
                    </a:lnTo>
                    <a:lnTo>
                      <a:pt x="1397" y="908"/>
                    </a:lnTo>
                    <a:lnTo>
                      <a:pt x="1397" y="910"/>
                    </a:lnTo>
                    <a:lnTo>
                      <a:pt x="1397" y="910"/>
                    </a:lnTo>
                    <a:lnTo>
                      <a:pt x="1398" y="912"/>
                    </a:lnTo>
                    <a:lnTo>
                      <a:pt x="1398" y="912"/>
                    </a:lnTo>
                    <a:lnTo>
                      <a:pt x="1398" y="912"/>
                    </a:lnTo>
                    <a:lnTo>
                      <a:pt x="1398" y="912"/>
                    </a:lnTo>
                    <a:lnTo>
                      <a:pt x="1398" y="912"/>
                    </a:lnTo>
                    <a:lnTo>
                      <a:pt x="1398" y="914"/>
                    </a:lnTo>
                    <a:lnTo>
                      <a:pt x="1398" y="914"/>
                    </a:lnTo>
                    <a:lnTo>
                      <a:pt x="1398" y="914"/>
                    </a:lnTo>
                    <a:lnTo>
                      <a:pt x="1398" y="914"/>
                    </a:lnTo>
                    <a:lnTo>
                      <a:pt x="1398" y="916"/>
                    </a:lnTo>
                    <a:lnTo>
                      <a:pt x="1398" y="916"/>
                    </a:lnTo>
                    <a:lnTo>
                      <a:pt x="1398" y="917"/>
                    </a:lnTo>
                    <a:lnTo>
                      <a:pt x="1397" y="917"/>
                    </a:lnTo>
                    <a:lnTo>
                      <a:pt x="1397" y="917"/>
                    </a:lnTo>
                    <a:lnTo>
                      <a:pt x="1397" y="917"/>
                    </a:lnTo>
                    <a:lnTo>
                      <a:pt x="1397" y="919"/>
                    </a:lnTo>
                    <a:lnTo>
                      <a:pt x="1397" y="919"/>
                    </a:lnTo>
                    <a:lnTo>
                      <a:pt x="1397" y="919"/>
                    </a:lnTo>
                    <a:lnTo>
                      <a:pt x="1397" y="919"/>
                    </a:lnTo>
                    <a:lnTo>
                      <a:pt x="1397" y="921"/>
                    </a:lnTo>
                    <a:lnTo>
                      <a:pt x="1398" y="921"/>
                    </a:lnTo>
                    <a:lnTo>
                      <a:pt x="1398" y="921"/>
                    </a:lnTo>
                    <a:lnTo>
                      <a:pt x="1398" y="919"/>
                    </a:lnTo>
                    <a:lnTo>
                      <a:pt x="1398" y="919"/>
                    </a:lnTo>
                    <a:lnTo>
                      <a:pt x="1400" y="919"/>
                    </a:lnTo>
                    <a:lnTo>
                      <a:pt x="1400" y="919"/>
                    </a:lnTo>
                    <a:lnTo>
                      <a:pt x="1402" y="917"/>
                    </a:lnTo>
                    <a:lnTo>
                      <a:pt x="1402" y="917"/>
                    </a:lnTo>
                    <a:lnTo>
                      <a:pt x="1402" y="917"/>
                    </a:lnTo>
                    <a:lnTo>
                      <a:pt x="1402" y="916"/>
                    </a:lnTo>
                    <a:lnTo>
                      <a:pt x="1402" y="916"/>
                    </a:lnTo>
                    <a:lnTo>
                      <a:pt x="1402" y="914"/>
                    </a:lnTo>
                    <a:lnTo>
                      <a:pt x="1404" y="914"/>
                    </a:lnTo>
                    <a:lnTo>
                      <a:pt x="1404" y="912"/>
                    </a:lnTo>
                    <a:lnTo>
                      <a:pt x="1406" y="912"/>
                    </a:lnTo>
                    <a:lnTo>
                      <a:pt x="1407" y="910"/>
                    </a:lnTo>
                    <a:lnTo>
                      <a:pt x="1407" y="910"/>
                    </a:lnTo>
                    <a:lnTo>
                      <a:pt x="1407" y="910"/>
                    </a:lnTo>
                    <a:lnTo>
                      <a:pt x="1407" y="910"/>
                    </a:lnTo>
                    <a:lnTo>
                      <a:pt x="1407" y="908"/>
                    </a:lnTo>
                    <a:lnTo>
                      <a:pt x="1407" y="908"/>
                    </a:lnTo>
                    <a:lnTo>
                      <a:pt x="1407" y="908"/>
                    </a:lnTo>
                    <a:lnTo>
                      <a:pt x="1407" y="908"/>
                    </a:lnTo>
                    <a:lnTo>
                      <a:pt x="1407" y="908"/>
                    </a:lnTo>
                    <a:lnTo>
                      <a:pt x="1407" y="908"/>
                    </a:lnTo>
                    <a:lnTo>
                      <a:pt x="1409" y="906"/>
                    </a:lnTo>
                    <a:lnTo>
                      <a:pt x="1409" y="906"/>
                    </a:lnTo>
                    <a:lnTo>
                      <a:pt x="1411" y="906"/>
                    </a:lnTo>
                    <a:lnTo>
                      <a:pt x="1411" y="906"/>
                    </a:lnTo>
                    <a:lnTo>
                      <a:pt x="1411" y="906"/>
                    </a:lnTo>
                    <a:lnTo>
                      <a:pt x="1411" y="908"/>
                    </a:lnTo>
                    <a:lnTo>
                      <a:pt x="1413" y="908"/>
                    </a:lnTo>
                    <a:lnTo>
                      <a:pt x="1413" y="908"/>
                    </a:lnTo>
                    <a:lnTo>
                      <a:pt x="1413" y="910"/>
                    </a:lnTo>
                    <a:lnTo>
                      <a:pt x="1413" y="910"/>
                    </a:lnTo>
                    <a:lnTo>
                      <a:pt x="1413" y="912"/>
                    </a:lnTo>
                    <a:lnTo>
                      <a:pt x="1413" y="912"/>
                    </a:lnTo>
                    <a:lnTo>
                      <a:pt x="1413" y="912"/>
                    </a:lnTo>
                    <a:lnTo>
                      <a:pt x="1411" y="914"/>
                    </a:lnTo>
                    <a:lnTo>
                      <a:pt x="1411" y="914"/>
                    </a:lnTo>
                    <a:lnTo>
                      <a:pt x="1411" y="914"/>
                    </a:lnTo>
                    <a:lnTo>
                      <a:pt x="1411" y="916"/>
                    </a:lnTo>
                    <a:lnTo>
                      <a:pt x="1411" y="916"/>
                    </a:lnTo>
                    <a:lnTo>
                      <a:pt x="1411" y="916"/>
                    </a:lnTo>
                    <a:lnTo>
                      <a:pt x="1411" y="917"/>
                    </a:lnTo>
                    <a:lnTo>
                      <a:pt x="1413" y="917"/>
                    </a:lnTo>
                    <a:lnTo>
                      <a:pt x="1413" y="917"/>
                    </a:lnTo>
                    <a:lnTo>
                      <a:pt x="1413" y="919"/>
                    </a:lnTo>
                    <a:lnTo>
                      <a:pt x="1413" y="919"/>
                    </a:lnTo>
                    <a:lnTo>
                      <a:pt x="1413" y="919"/>
                    </a:lnTo>
                    <a:lnTo>
                      <a:pt x="1413" y="919"/>
                    </a:lnTo>
                    <a:lnTo>
                      <a:pt x="1413" y="919"/>
                    </a:lnTo>
                    <a:lnTo>
                      <a:pt x="1413" y="919"/>
                    </a:lnTo>
                    <a:lnTo>
                      <a:pt x="1413" y="921"/>
                    </a:lnTo>
                    <a:lnTo>
                      <a:pt x="1413" y="921"/>
                    </a:lnTo>
                    <a:lnTo>
                      <a:pt x="1413" y="921"/>
                    </a:lnTo>
                    <a:lnTo>
                      <a:pt x="1413" y="921"/>
                    </a:lnTo>
                    <a:lnTo>
                      <a:pt x="1413" y="923"/>
                    </a:lnTo>
                    <a:lnTo>
                      <a:pt x="1415" y="923"/>
                    </a:lnTo>
                    <a:lnTo>
                      <a:pt x="1415" y="923"/>
                    </a:lnTo>
                    <a:lnTo>
                      <a:pt x="1415" y="923"/>
                    </a:lnTo>
                    <a:lnTo>
                      <a:pt x="1415" y="925"/>
                    </a:lnTo>
                    <a:lnTo>
                      <a:pt x="1415" y="925"/>
                    </a:lnTo>
                    <a:lnTo>
                      <a:pt x="1417" y="925"/>
                    </a:lnTo>
                    <a:lnTo>
                      <a:pt x="1417" y="925"/>
                    </a:lnTo>
                    <a:lnTo>
                      <a:pt x="1417" y="925"/>
                    </a:lnTo>
                    <a:lnTo>
                      <a:pt x="1417" y="925"/>
                    </a:lnTo>
                    <a:lnTo>
                      <a:pt x="1417" y="925"/>
                    </a:lnTo>
                    <a:lnTo>
                      <a:pt x="1417" y="926"/>
                    </a:lnTo>
                    <a:lnTo>
                      <a:pt x="1415" y="926"/>
                    </a:lnTo>
                    <a:lnTo>
                      <a:pt x="1415" y="926"/>
                    </a:lnTo>
                    <a:lnTo>
                      <a:pt x="1415" y="926"/>
                    </a:lnTo>
                    <a:lnTo>
                      <a:pt x="1415" y="926"/>
                    </a:lnTo>
                    <a:lnTo>
                      <a:pt x="1415" y="926"/>
                    </a:lnTo>
                    <a:lnTo>
                      <a:pt x="1413" y="926"/>
                    </a:lnTo>
                    <a:lnTo>
                      <a:pt x="1413" y="926"/>
                    </a:lnTo>
                    <a:lnTo>
                      <a:pt x="1413" y="926"/>
                    </a:lnTo>
                    <a:lnTo>
                      <a:pt x="1413" y="926"/>
                    </a:lnTo>
                    <a:lnTo>
                      <a:pt x="1413" y="926"/>
                    </a:lnTo>
                    <a:lnTo>
                      <a:pt x="1411" y="926"/>
                    </a:lnTo>
                    <a:lnTo>
                      <a:pt x="1411" y="928"/>
                    </a:lnTo>
                    <a:lnTo>
                      <a:pt x="1411" y="928"/>
                    </a:lnTo>
                    <a:lnTo>
                      <a:pt x="1411" y="928"/>
                    </a:lnTo>
                    <a:lnTo>
                      <a:pt x="1411" y="928"/>
                    </a:lnTo>
                    <a:lnTo>
                      <a:pt x="1411" y="928"/>
                    </a:lnTo>
                    <a:lnTo>
                      <a:pt x="1411" y="930"/>
                    </a:lnTo>
                    <a:lnTo>
                      <a:pt x="1411" y="930"/>
                    </a:lnTo>
                    <a:lnTo>
                      <a:pt x="1411" y="930"/>
                    </a:lnTo>
                    <a:lnTo>
                      <a:pt x="1413" y="930"/>
                    </a:lnTo>
                    <a:lnTo>
                      <a:pt x="1413" y="930"/>
                    </a:lnTo>
                    <a:lnTo>
                      <a:pt x="1413" y="930"/>
                    </a:lnTo>
                    <a:lnTo>
                      <a:pt x="1415" y="930"/>
                    </a:lnTo>
                    <a:lnTo>
                      <a:pt x="1415" y="930"/>
                    </a:lnTo>
                    <a:lnTo>
                      <a:pt x="1417" y="930"/>
                    </a:lnTo>
                    <a:lnTo>
                      <a:pt x="1417" y="930"/>
                    </a:lnTo>
                    <a:lnTo>
                      <a:pt x="1418" y="930"/>
                    </a:lnTo>
                    <a:lnTo>
                      <a:pt x="1418" y="928"/>
                    </a:lnTo>
                    <a:lnTo>
                      <a:pt x="1418" y="928"/>
                    </a:lnTo>
                    <a:lnTo>
                      <a:pt x="1418" y="928"/>
                    </a:lnTo>
                    <a:lnTo>
                      <a:pt x="1420" y="928"/>
                    </a:lnTo>
                    <a:lnTo>
                      <a:pt x="1422" y="926"/>
                    </a:lnTo>
                    <a:lnTo>
                      <a:pt x="1424" y="926"/>
                    </a:lnTo>
                    <a:lnTo>
                      <a:pt x="1424" y="926"/>
                    </a:lnTo>
                    <a:lnTo>
                      <a:pt x="1426" y="926"/>
                    </a:lnTo>
                    <a:lnTo>
                      <a:pt x="1427" y="926"/>
                    </a:lnTo>
                    <a:lnTo>
                      <a:pt x="1427" y="926"/>
                    </a:lnTo>
                    <a:lnTo>
                      <a:pt x="1427" y="925"/>
                    </a:lnTo>
                    <a:lnTo>
                      <a:pt x="1429" y="925"/>
                    </a:lnTo>
                    <a:lnTo>
                      <a:pt x="1429" y="926"/>
                    </a:lnTo>
                    <a:lnTo>
                      <a:pt x="1429" y="926"/>
                    </a:lnTo>
                    <a:lnTo>
                      <a:pt x="1429" y="926"/>
                    </a:lnTo>
                    <a:lnTo>
                      <a:pt x="1429" y="926"/>
                    </a:lnTo>
                    <a:lnTo>
                      <a:pt x="1431" y="926"/>
                    </a:lnTo>
                    <a:lnTo>
                      <a:pt x="1431" y="928"/>
                    </a:lnTo>
                    <a:lnTo>
                      <a:pt x="1429" y="928"/>
                    </a:lnTo>
                    <a:lnTo>
                      <a:pt x="1429" y="928"/>
                    </a:lnTo>
                    <a:lnTo>
                      <a:pt x="1429" y="930"/>
                    </a:lnTo>
                    <a:lnTo>
                      <a:pt x="1429" y="930"/>
                    </a:lnTo>
                    <a:lnTo>
                      <a:pt x="1429" y="930"/>
                    </a:lnTo>
                    <a:lnTo>
                      <a:pt x="1429" y="930"/>
                    </a:lnTo>
                    <a:lnTo>
                      <a:pt x="1429" y="932"/>
                    </a:lnTo>
                    <a:lnTo>
                      <a:pt x="1429" y="932"/>
                    </a:lnTo>
                    <a:lnTo>
                      <a:pt x="1429" y="934"/>
                    </a:lnTo>
                    <a:lnTo>
                      <a:pt x="1429" y="934"/>
                    </a:lnTo>
                    <a:lnTo>
                      <a:pt x="1431" y="935"/>
                    </a:lnTo>
                    <a:lnTo>
                      <a:pt x="1431" y="935"/>
                    </a:lnTo>
                    <a:lnTo>
                      <a:pt x="1431" y="935"/>
                    </a:lnTo>
                    <a:lnTo>
                      <a:pt x="1431" y="935"/>
                    </a:lnTo>
                    <a:lnTo>
                      <a:pt x="1431" y="937"/>
                    </a:lnTo>
                    <a:lnTo>
                      <a:pt x="1431" y="937"/>
                    </a:lnTo>
                    <a:lnTo>
                      <a:pt x="1431" y="937"/>
                    </a:lnTo>
                    <a:lnTo>
                      <a:pt x="1433" y="939"/>
                    </a:lnTo>
                    <a:lnTo>
                      <a:pt x="1433" y="941"/>
                    </a:lnTo>
                    <a:lnTo>
                      <a:pt x="1433" y="941"/>
                    </a:lnTo>
                    <a:lnTo>
                      <a:pt x="1433" y="941"/>
                    </a:lnTo>
                    <a:lnTo>
                      <a:pt x="1433" y="941"/>
                    </a:lnTo>
                    <a:lnTo>
                      <a:pt x="1433" y="941"/>
                    </a:lnTo>
                    <a:lnTo>
                      <a:pt x="1433" y="941"/>
                    </a:lnTo>
                    <a:lnTo>
                      <a:pt x="1435" y="941"/>
                    </a:lnTo>
                    <a:lnTo>
                      <a:pt x="1436" y="941"/>
                    </a:lnTo>
                    <a:lnTo>
                      <a:pt x="1436" y="941"/>
                    </a:lnTo>
                    <a:lnTo>
                      <a:pt x="1436" y="941"/>
                    </a:lnTo>
                    <a:lnTo>
                      <a:pt x="1436" y="941"/>
                    </a:lnTo>
                    <a:lnTo>
                      <a:pt x="1436" y="941"/>
                    </a:lnTo>
                    <a:lnTo>
                      <a:pt x="1438" y="939"/>
                    </a:lnTo>
                    <a:lnTo>
                      <a:pt x="1438" y="939"/>
                    </a:lnTo>
                    <a:lnTo>
                      <a:pt x="1438" y="939"/>
                    </a:lnTo>
                    <a:lnTo>
                      <a:pt x="1438" y="939"/>
                    </a:lnTo>
                    <a:lnTo>
                      <a:pt x="1440" y="939"/>
                    </a:lnTo>
                    <a:lnTo>
                      <a:pt x="1440" y="941"/>
                    </a:lnTo>
                    <a:lnTo>
                      <a:pt x="1440" y="941"/>
                    </a:lnTo>
                    <a:lnTo>
                      <a:pt x="1440" y="941"/>
                    </a:lnTo>
                    <a:lnTo>
                      <a:pt x="1440" y="943"/>
                    </a:lnTo>
                    <a:lnTo>
                      <a:pt x="1440" y="943"/>
                    </a:lnTo>
                    <a:lnTo>
                      <a:pt x="1440" y="943"/>
                    </a:lnTo>
                    <a:lnTo>
                      <a:pt x="1440" y="943"/>
                    </a:lnTo>
                    <a:lnTo>
                      <a:pt x="1440" y="943"/>
                    </a:lnTo>
                    <a:lnTo>
                      <a:pt x="1438" y="944"/>
                    </a:lnTo>
                    <a:lnTo>
                      <a:pt x="1438" y="944"/>
                    </a:lnTo>
                    <a:lnTo>
                      <a:pt x="1438" y="944"/>
                    </a:lnTo>
                    <a:lnTo>
                      <a:pt x="1438" y="944"/>
                    </a:lnTo>
                    <a:lnTo>
                      <a:pt x="1438" y="944"/>
                    </a:lnTo>
                    <a:lnTo>
                      <a:pt x="1438" y="944"/>
                    </a:lnTo>
                    <a:lnTo>
                      <a:pt x="1436" y="944"/>
                    </a:lnTo>
                    <a:lnTo>
                      <a:pt x="1436" y="944"/>
                    </a:lnTo>
                    <a:lnTo>
                      <a:pt x="1435" y="946"/>
                    </a:lnTo>
                    <a:lnTo>
                      <a:pt x="1435" y="946"/>
                    </a:lnTo>
                    <a:lnTo>
                      <a:pt x="1435" y="946"/>
                    </a:lnTo>
                    <a:lnTo>
                      <a:pt x="1435" y="946"/>
                    </a:lnTo>
                    <a:lnTo>
                      <a:pt x="1435" y="946"/>
                    </a:lnTo>
                    <a:lnTo>
                      <a:pt x="1433" y="946"/>
                    </a:lnTo>
                    <a:lnTo>
                      <a:pt x="1433" y="946"/>
                    </a:lnTo>
                    <a:lnTo>
                      <a:pt x="1433" y="946"/>
                    </a:lnTo>
                    <a:lnTo>
                      <a:pt x="1433" y="946"/>
                    </a:lnTo>
                    <a:lnTo>
                      <a:pt x="1431" y="946"/>
                    </a:lnTo>
                    <a:lnTo>
                      <a:pt x="1431" y="946"/>
                    </a:lnTo>
                    <a:lnTo>
                      <a:pt x="1429" y="946"/>
                    </a:lnTo>
                    <a:lnTo>
                      <a:pt x="1429" y="946"/>
                    </a:lnTo>
                    <a:lnTo>
                      <a:pt x="1429" y="946"/>
                    </a:lnTo>
                    <a:lnTo>
                      <a:pt x="1427" y="946"/>
                    </a:lnTo>
                    <a:lnTo>
                      <a:pt x="1427" y="946"/>
                    </a:lnTo>
                    <a:lnTo>
                      <a:pt x="1427" y="946"/>
                    </a:lnTo>
                    <a:lnTo>
                      <a:pt x="1427" y="946"/>
                    </a:lnTo>
                    <a:lnTo>
                      <a:pt x="1427" y="946"/>
                    </a:lnTo>
                    <a:lnTo>
                      <a:pt x="1426" y="948"/>
                    </a:lnTo>
                    <a:lnTo>
                      <a:pt x="1426" y="948"/>
                    </a:lnTo>
                    <a:lnTo>
                      <a:pt x="1426" y="948"/>
                    </a:lnTo>
                    <a:lnTo>
                      <a:pt x="1426" y="950"/>
                    </a:lnTo>
                    <a:lnTo>
                      <a:pt x="1426" y="950"/>
                    </a:lnTo>
                    <a:lnTo>
                      <a:pt x="1426" y="950"/>
                    </a:lnTo>
                    <a:lnTo>
                      <a:pt x="1426" y="950"/>
                    </a:lnTo>
                    <a:lnTo>
                      <a:pt x="1427" y="950"/>
                    </a:lnTo>
                    <a:lnTo>
                      <a:pt x="1427" y="950"/>
                    </a:lnTo>
                    <a:lnTo>
                      <a:pt x="1427" y="950"/>
                    </a:lnTo>
                    <a:lnTo>
                      <a:pt x="1429" y="952"/>
                    </a:lnTo>
                    <a:lnTo>
                      <a:pt x="1429" y="952"/>
                    </a:lnTo>
                    <a:lnTo>
                      <a:pt x="1429" y="952"/>
                    </a:lnTo>
                    <a:lnTo>
                      <a:pt x="1429" y="952"/>
                    </a:lnTo>
                    <a:lnTo>
                      <a:pt x="1431" y="952"/>
                    </a:lnTo>
                    <a:lnTo>
                      <a:pt x="1431" y="952"/>
                    </a:lnTo>
                    <a:lnTo>
                      <a:pt x="1431" y="952"/>
                    </a:lnTo>
                    <a:lnTo>
                      <a:pt x="1431" y="952"/>
                    </a:lnTo>
                    <a:lnTo>
                      <a:pt x="1431" y="952"/>
                    </a:lnTo>
                    <a:lnTo>
                      <a:pt x="1433" y="952"/>
                    </a:lnTo>
                    <a:lnTo>
                      <a:pt x="1433" y="954"/>
                    </a:lnTo>
                    <a:lnTo>
                      <a:pt x="1435" y="954"/>
                    </a:lnTo>
                    <a:lnTo>
                      <a:pt x="1435" y="954"/>
                    </a:lnTo>
                    <a:lnTo>
                      <a:pt x="1436" y="952"/>
                    </a:lnTo>
                    <a:lnTo>
                      <a:pt x="1436" y="952"/>
                    </a:lnTo>
                    <a:lnTo>
                      <a:pt x="1436" y="952"/>
                    </a:lnTo>
                    <a:lnTo>
                      <a:pt x="1436" y="952"/>
                    </a:lnTo>
                    <a:lnTo>
                      <a:pt x="1438" y="952"/>
                    </a:lnTo>
                    <a:lnTo>
                      <a:pt x="1438" y="952"/>
                    </a:lnTo>
                    <a:lnTo>
                      <a:pt x="1440" y="950"/>
                    </a:lnTo>
                    <a:lnTo>
                      <a:pt x="1440" y="950"/>
                    </a:lnTo>
                    <a:lnTo>
                      <a:pt x="1440" y="950"/>
                    </a:lnTo>
                    <a:lnTo>
                      <a:pt x="1440" y="950"/>
                    </a:lnTo>
                    <a:lnTo>
                      <a:pt x="1442" y="950"/>
                    </a:lnTo>
                    <a:lnTo>
                      <a:pt x="1442" y="950"/>
                    </a:lnTo>
                    <a:lnTo>
                      <a:pt x="1442" y="952"/>
                    </a:lnTo>
                    <a:lnTo>
                      <a:pt x="1442" y="952"/>
                    </a:lnTo>
                    <a:lnTo>
                      <a:pt x="1442" y="952"/>
                    </a:lnTo>
                    <a:lnTo>
                      <a:pt x="1442" y="952"/>
                    </a:lnTo>
                    <a:lnTo>
                      <a:pt x="1444" y="954"/>
                    </a:lnTo>
                    <a:lnTo>
                      <a:pt x="1444" y="954"/>
                    </a:lnTo>
                    <a:lnTo>
                      <a:pt x="1442" y="954"/>
                    </a:lnTo>
                    <a:lnTo>
                      <a:pt x="1442" y="955"/>
                    </a:lnTo>
                    <a:lnTo>
                      <a:pt x="1444" y="955"/>
                    </a:lnTo>
                    <a:lnTo>
                      <a:pt x="1444" y="955"/>
                    </a:lnTo>
                    <a:lnTo>
                      <a:pt x="1444" y="955"/>
                    </a:lnTo>
                    <a:lnTo>
                      <a:pt x="1444" y="955"/>
                    </a:lnTo>
                    <a:lnTo>
                      <a:pt x="1444" y="957"/>
                    </a:lnTo>
                    <a:lnTo>
                      <a:pt x="1444" y="959"/>
                    </a:lnTo>
                    <a:lnTo>
                      <a:pt x="1444" y="959"/>
                    </a:lnTo>
                    <a:lnTo>
                      <a:pt x="1444" y="961"/>
                    </a:lnTo>
                    <a:lnTo>
                      <a:pt x="1442" y="963"/>
                    </a:lnTo>
                    <a:lnTo>
                      <a:pt x="1442" y="963"/>
                    </a:lnTo>
                    <a:lnTo>
                      <a:pt x="1442" y="964"/>
                    </a:lnTo>
                    <a:lnTo>
                      <a:pt x="1442" y="964"/>
                    </a:lnTo>
                    <a:lnTo>
                      <a:pt x="1442" y="964"/>
                    </a:lnTo>
                    <a:lnTo>
                      <a:pt x="1442" y="964"/>
                    </a:lnTo>
                    <a:lnTo>
                      <a:pt x="1442" y="964"/>
                    </a:lnTo>
                    <a:lnTo>
                      <a:pt x="1442" y="964"/>
                    </a:lnTo>
                    <a:lnTo>
                      <a:pt x="1442" y="964"/>
                    </a:lnTo>
                    <a:lnTo>
                      <a:pt x="1442" y="964"/>
                    </a:lnTo>
                    <a:lnTo>
                      <a:pt x="1442" y="964"/>
                    </a:lnTo>
                    <a:lnTo>
                      <a:pt x="1444" y="964"/>
                    </a:lnTo>
                    <a:lnTo>
                      <a:pt x="1444" y="964"/>
                    </a:lnTo>
                    <a:lnTo>
                      <a:pt x="1444" y="964"/>
                    </a:lnTo>
                    <a:lnTo>
                      <a:pt x="1444" y="964"/>
                    </a:lnTo>
                    <a:lnTo>
                      <a:pt x="1444" y="964"/>
                    </a:lnTo>
                    <a:lnTo>
                      <a:pt x="1444" y="964"/>
                    </a:lnTo>
                    <a:lnTo>
                      <a:pt x="1445" y="963"/>
                    </a:lnTo>
                    <a:lnTo>
                      <a:pt x="1445" y="963"/>
                    </a:lnTo>
                    <a:lnTo>
                      <a:pt x="1445" y="963"/>
                    </a:lnTo>
                    <a:lnTo>
                      <a:pt x="1445" y="961"/>
                    </a:lnTo>
                    <a:lnTo>
                      <a:pt x="1447" y="961"/>
                    </a:lnTo>
                    <a:lnTo>
                      <a:pt x="1447" y="961"/>
                    </a:lnTo>
                    <a:lnTo>
                      <a:pt x="1447" y="961"/>
                    </a:lnTo>
                    <a:lnTo>
                      <a:pt x="1447" y="959"/>
                    </a:lnTo>
                    <a:lnTo>
                      <a:pt x="1449" y="959"/>
                    </a:lnTo>
                    <a:lnTo>
                      <a:pt x="1451" y="959"/>
                    </a:lnTo>
                    <a:lnTo>
                      <a:pt x="1451" y="959"/>
                    </a:lnTo>
                    <a:lnTo>
                      <a:pt x="1451" y="961"/>
                    </a:lnTo>
                    <a:lnTo>
                      <a:pt x="1451" y="961"/>
                    </a:lnTo>
                    <a:lnTo>
                      <a:pt x="1451" y="961"/>
                    </a:lnTo>
                    <a:lnTo>
                      <a:pt x="1451" y="961"/>
                    </a:lnTo>
                    <a:lnTo>
                      <a:pt x="1451" y="963"/>
                    </a:lnTo>
                    <a:lnTo>
                      <a:pt x="1451" y="964"/>
                    </a:lnTo>
                    <a:lnTo>
                      <a:pt x="1451" y="966"/>
                    </a:lnTo>
                    <a:lnTo>
                      <a:pt x="1451" y="966"/>
                    </a:lnTo>
                    <a:lnTo>
                      <a:pt x="1451" y="966"/>
                    </a:lnTo>
                    <a:lnTo>
                      <a:pt x="1451" y="966"/>
                    </a:lnTo>
                    <a:lnTo>
                      <a:pt x="1451" y="966"/>
                    </a:lnTo>
                    <a:lnTo>
                      <a:pt x="1451" y="966"/>
                    </a:lnTo>
                    <a:lnTo>
                      <a:pt x="1451" y="966"/>
                    </a:lnTo>
                    <a:lnTo>
                      <a:pt x="1451" y="966"/>
                    </a:lnTo>
                    <a:lnTo>
                      <a:pt x="1449" y="966"/>
                    </a:lnTo>
                    <a:lnTo>
                      <a:pt x="1449" y="968"/>
                    </a:lnTo>
                    <a:lnTo>
                      <a:pt x="1449" y="968"/>
                    </a:lnTo>
                    <a:lnTo>
                      <a:pt x="1449" y="968"/>
                    </a:lnTo>
                    <a:lnTo>
                      <a:pt x="1447" y="968"/>
                    </a:lnTo>
                    <a:lnTo>
                      <a:pt x="1447" y="968"/>
                    </a:lnTo>
                    <a:lnTo>
                      <a:pt x="1445" y="968"/>
                    </a:lnTo>
                    <a:lnTo>
                      <a:pt x="1445" y="968"/>
                    </a:lnTo>
                    <a:lnTo>
                      <a:pt x="1445" y="968"/>
                    </a:lnTo>
                    <a:lnTo>
                      <a:pt x="1445" y="970"/>
                    </a:lnTo>
                    <a:lnTo>
                      <a:pt x="1445" y="970"/>
                    </a:lnTo>
                    <a:lnTo>
                      <a:pt x="1445" y="970"/>
                    </a:lnTo>
                    <a:lnTo>
                      <a:pt x="1444" y="970"/>
                    </a:lnTo>
                    <a:lnTo>
                      <a:pt x="1444" y="970"/>
                    </a:lnTo>
                    <a:lnTo>
                      <a:pt x="1444" y="970"/>
                    </a:lnTo>
                    <a:lnTo>
                      <a:pt x="1444" y="972"/>
                    </a:lnTo>
                    <a:lnTo>
                      <a:pt x="1444" y="972"/>
                    </a:lnTo>
                    <a:lnTo>
                      <a:pt x="1444" y="972"/>
                    </a:lnTo>
                    <a:lnTo>
                      <a:pt x="1444" y="972"/>
                    </a:lnTo>
                    <a:lnTo>
                      <a:pt x="1444" y="973"/>
                    </a:lnTo>
                    <a:lnTo>
                      <a:pt x="1444" y="973"/>
                    </a:lnTo>
                    <a:lnTo>
                      <a:pt x="1444" y="973"/>
                    </a:lnTo>
                    <a:lnTo>
                      <a:pt x="1444" y="973"/>
                    </a:lnTo>
                    <a:lnTo>
                      <a:pt x="1444" y="973"/>
                    </a:lnTo>
                    <a:lnTo>
                      <a:pt x="1444" y="973"/>
                    </a:lnTo>
                    <a:lnTo>
                      <a:pt x="1444" y="975"/>
                    </a:lnTo>
                    <a:lnTo>
                      <a:pt x="1444" y="975"/>
                    </a:lnTo>
                    <a:lnTo>
                      <a:pt x="1445" y="975"/>
                    </a:lnTo>
                    <a:lnTo>
                      <a:pt x="1445" y="975"/>
                    </a:lnTo>
                    <a:lnTo>
                      <a:pt x="1445" y="975"/>
                    </a:lnTo>
                    <a:lnTo>
                      <a:pt x="1445" y="975"/>
                    </a:lnTo>
                    <a:lnTo>
                      <a:pt x="1445" y="975"/>
                    </a:lnTo>
                    <a:lnTo>
                      <a:pt x="1447" y="975"/>
                    </a:lnTo>
                    <a:lnTo>
                      <a:pt x="1447" y="977"/>
                    </a:lnTo>
                    <a:lnTo>
                      <a:pt x="1447" y="977"/>
                    </a:lnTo>
                    <a:lnTo>
                      <a:pt x="1447" y="977"/>
                    </a:lnTo>
                    <a:lnTo>
                      <a:pt x="1449" y="977"/>
                    </a:lnTo>
                    <a:lnTo>
                      <a:pt x="1449" y="977"/>
                    </a:lnTo>
                    <a:lnTo>
                      <a:pt x="1449" y="977"/>
                    </a:lnTo>
                    <a:lnTo>
                      <a:pt x="1449" y="977"/>
                    </a:lnTo>
                    <a:lnTo>
                      <a:pt x="1449" y="975"/>
                    </a:lnTo>
                    <a:lnTo>
                      <a:pt x="1451" y="975"/>
                    </a:lnTo>
                    <a:lnTo>
                      <a:pt x="1451" y="975"/>
                    </a:lnTo>
                    <a:lnTo>
                      <a:pt x="1451" y="975"/>
                    </a:lnTo>
                    <a:lnTo>
                      <a:pt x="1451" y="975"/>
                    </a:lnTo>
                    <a:lnTo>
                      <a:pt x="1451" y="975"/>
                    </a:lnTo>
                    <a:lnTo>
                      <a:pt x="1453" y="975"/>
                    </a:lnTo>
                    <a:lnTo>
                      <a:pt x="1453" y="975"/>
                    </a:lnTo>
                    <a:lnTo>
                      <a:pt x="1453" y="977"/>
                    </a:lnTo>
                    <a:lnTo>
                      <a:pt x="1453" y="977"/>
                    </a:lnTo>
                    <a:lnTo>
                      <a:pt x="1453" y="977"/>
                    </a:lnTo>
                    <a:lnTo>
                      <a:pt x="1453" y="977"/>
                    </a:lnTo>
                    <a:lnTo>
                      <a:pt x="1453" y="979"/>
                    </a:lnTo>
                    <a:lnTo>
                      <a:pt x="1453" y="979"/>
                    </a:lnTo>
                    <a:lnTo>
                      <a:pt x="1453" y="979"/>
                    </a:lnTo>
                    <a:lnTo>
                      <a:pt x="1453" y="979"/>
                    </a:lnTo>
                    <a:lnTo>
                      <a:pt x="1453" y="981"/>
                    </a:lnTo>
                    <a:lnTo>
                      <a:pt x="1453" y="981"/>
                    </a:lnTo>
                    <a:lnTo>
                      <a:pt x="1453" y="981"/>
                    </a:lnTo>
                    <a:lnTo>
                      <a:pt x="1453" y="981"/>
                    </a:lnTo>
                    <a:lnTo>
                      <a:pt x="1455" y="981"/>
                    </a:lnTo>
                    <a:lnTo>
                      <a:pt x="1455" y="981"/>
                    </a:lnTo>
                    <a:lnTo>
                      <a:pt x="1455" y="981"/>
                    </a:lnTo>
                    <a:lnTo>
                      <a:pt x="1455" y="981"/>
                    </a:lnTo>
                    <a:lnTo>
                      <a:pt x="1455" y="981"/>
                    </a:lnTo>
                    <a:lnTo>
                      <a:pt x="1455" y="981"/>
                    </a:lnTo>
                    <a:lnTo>
                      <a:pt x="1456" y="981"/>
                    </a:lnTo>
                    <a:lnTo>
                      <a:pt x="1456" y="981"/>
                    </a:lnTo>
                    <a:lnTo>
                      <a:pt x="1456" y="982"/>
                    </a:lnTo>
                    <a:lnTo>
                      <a:pt x="1458" y="982"/>
                    </a:lnTo>
                    <a:lnTo>
                      <a:pt x="1458" y="982"/>
                    </a:lnTo>
                    <a:lnTo>
                      <a:pt x="1458" y="982"/>
                    </a:lnTo>
                    <a:lnTo>
                      <a:pt x="1458" y="982"/>
                    </a:lnTo>
                    <a:lnTo>
                      <a:pt x="1458" y="982"/>
                    </a:lnTo>
                    <a:lnTo>
                      <a:pt x="1460" y="984"/>
                    </a:lnTo>
                    <a:lnTo>
                      <a:pt x="1460" y="984"/>
                    </a:lnTo>
                    <a:lnTo>
                      <a:pt x="1460" y="984"/>
                    </a:lnTo>
                    <a:lnTo>
                      <a:pt x="1460" y="986"/>
                    </a:lnTo>
                    <a:lnTo>
                      <a:pt x="1460" y="986"/>
                    </a:lnTo>
                    <a:lnTo>
                      <a:pt x="1462" y="988"/>
                    </a:lnTo>
                    <a:lnTo>
                      <a:pt x="1462" y="988"/>
                    </a:lnTo>
                    <a:lnTo>
                      <a:pt x="1462" y="988"/>
                    </a:lnTo>
                    <a:lnTo>
                      <a:pt x="1462" y="988"/>
                    </a:lnTo>
                    <a:lnTo>
                      <a:pt x="1462" y="988"/>
                    </a:lnTo>
                    <a:lnTo>
                      <a:pt x="1462" y="988"/>
                    </a:lnTo>
                    <a:lnTo>
                      <a:pt x="1462" y="988"/>
                    </a:lnTo>
                    <a:lnTo>
                      <a:pt x="1462" y="988"/>
                    </a:lnTo>
                    <a:lnTo>
                      <a:pt x="1464" y="990"/>
                    </a:lnTo>
                    <a:lnTo>
                      <a:pt x="1464" y="990"/>
                    </a:lnTo>
                    <a:lnTo>
                      <a:pt x="1464" y="990"/>
                    </a:lnTo>
                    <a:lnTo>
                      <a:pt x="1464" y="990"/>
                    </a:lnTo>
                    <a:lnTo>
                      <a:pt x="1465" y="990"/>
                    </a:lnTo>
                    <a:lnTo>
                      <a:pt x="1465" y="990"/>
                    </a:lnTo>
                    <a:lnTo>
                      <a:pt x="1465" y="990"/>
                    </a:lnTo>
                    <a:lnTo>
                      <a:pt x="1467" y="990"/>
                    </a:lnTo>
                    <a:lnTo>
                      <a:pt x="1467" y="990"/>
                    </a:lnTo>
                    <a:lnTo>
                      <a:pt x="1467" y="988"/>
                    </a:lnTo>
                    <a:lnTo>
                      <a:pt x="1467" y="988"/>
                    </a:lnTo>
                    <a:lnTo>
                      <a:pt x="1467" y="988"/>
                    </a:lnTo>
                    <a:lnTo>
                      <a:pt x="1467" y="988"/>
                    </a:lnTo>
                    <a:lnTo>
                      <a:pt x="1467" y="986"/>
                    </a:lnTo>
                    <a:lnTo>
                      <a:pt x="1467" y="986"/>
                    </a:lnTo>
                    <a:lnTo>
                      <a:pt x="1467" y="986"/>
                    </a:lnTo>
                    <a:lnTo>
                      <a:pt x="1467" y="986"/>
                    </a:lnTo>
                    <a:lnTo>
                      <a:pt x="1467" y="984"/>
                    </a:lnTo>
                    <a:lnTo>
                      <a:pt x="1465" y="984"/>
                    </a:lnTo>
                    <a:lnTo>
                      <a:pt x="1465" y="984"/>
                    </a:lnTo>
                    <a:lnTo>
                      <a:pt x="1465" y="984"/>
                    </a:lnTo>
                    <a:lnTo>
                      <a:pt x="1465" y="982"/>
                    </a:lnTo>
                    <a:lnTo>
                      <a:pt x="1465" y="982"/>
                    </a:lnTo>
                    <a:lnTo>
                      <a:pt x="1465" y="982"/>
                    </a:lnTo>
                    <a:lnTo>
                      <a:pt x="1465" y="982"/>
                    </a:lnTo>
                    <a:lnTo>
                      <a:pt x="1465" y="982"/>
                    </a:lnTo>
                    <a:lnTo>
                      <a:pt x="1465" y="982"/>
                    </a:lnTo>
                    <a:lnTo>
                      <a:pt x="1465" y="981"/>
                    </a:lnTo>
                    <a:lnTo>
                      <a:pt x="1467" y="981"/>
                    </a:lnTo>
                    <a:lnTo>
                      <a:pt x="1467" y="981"/>
                    </a:lnTo>
                    <a:lnTo>
                      <a:pt x="1467" y="981"/>
                    </a:lnTo>
                    <a:lnTo>
                      <a:pt x="1467" y="981"/>
                    </a:lnTo>
                    <a:lnTo>
                      <a:pt x="1469" y="979"/>
                    </a:lnTo>
                    <a:lnTo>
                      <a:pt x="1469" y="979"/>
                    </a:lnTo>
                    <a:lnTo>
                      <a:pt x="1469" y="979"/>
                    </a:lnTo>
                    <a:lnTo>
                      <a:pt x="1469" y="979"/>
                    </a:lnTo>
                    <a:lnTo>
                      <a:pt x="1469" y="979"/>
                    </a:lnTo>
                    <a:lnTo>
                      <a:pt x="1471" y="979"/>
                    </a:lnTo>
                    <a:lnTo>
                      <a:pt x="1471" y="979"/>
                    </a:lnTo>
                    <a:lnTo>
                      <a:pt x="1473" y="979"/>
                    </a:lnTo>
                    <a:lnTo>
                      <a:pt x="1473" y="977"/>
                    </a:lnTo>
                    <a:lnTo>
                      <a:pt x="1473" y="977"/>
                    </a:lnTo>
                    <a:lnTo>
                      <a:pt x="1473" y="977"/>
                    </a:lnTo>
                    <a:lnTo>
                      <a:pt x="1473" y="977"/>
                    </a:lnTo>
                    <a:lnTo>
                      <a:pt x="1473" y="977"/>
                    </a:lnTo>
                    <a:lnTo>
                      <a:pt x="1474" y="977"/>
                    </a:lnTo>
                    <a:lnTo>
                      <a:pt x="1474" y="977"/>
                    </a:lnTo>
                    <a:lnTo>
                      <a:pt x="1474" y="977"/>
                    </a:lnTo>
                    <a:lnTo>
                      <a:pt x="1474" y="977"/>
                    </a:lnTo>
                    <a:lnTo>
                      <a:pt x="1474" y="977"/>
                    </a:lnTo>
                    <a:lnTo>
                      <a:pt x="1476" y="977"/>
                    </a:lnTo>
                    <a:lnTo>
                      <a:pt x="1478" y="977"/>
                    </a:lnTo>
                    <a:lnTo>
                      <a:pt x="1478" y="977"/>
                    </a:lnTo>
                    <a:lnTo>
                      <a:pt x="1478" y="977"/>
                    </a:lnTo>
                    <a:lnTo>
                      <a:pt x="1480" y="977"/>
                    </a:lnTo>
                    <a:lnTo>
                      <a:pt x="1480" y="977"/>
                    </a:lnTo>
                    <a:lnTo>
                      <a:pt x="1480" y="977"/>
                    </a:lnTo>
                    <a:lnTo>
                      <a:pt x="1480" y="977"/>
                    </a:lnTo>
                    <a:lnTo>
                      <a:pt x="1480" y="977"/>
                    </a:lnTo>
                    <a:lnTo>
                      <a:pt x="1482" y="977"/>
                    </a:lnTo>
                    <a:lnTo>
                      <a:pt x="1482" y="977"/>
                    </a:lnTo>
                    <a:lnTo>
                      <a:pt x="1482" y="977"/>
                    </a:lnTo>
                    <a:lnTo>
                      <a:pt x="1483" y="977"/>
                    </a:lnTo>
                    <a:lnTo>
                      <a:pt x="1483" y="977"/>
                    </a:lnTo>
                    <a:lnTo>
                      <a:pt x="1483" y="977"/>
                    </a:lnTo>
                    <a:lnTo>
                      <a:pt x="1483" y="977"/>
                    </a:lnTo>
                    <a:lnTo>
                      <a:pt x="1483" y="979"/>
                    </a:lnTo>
                    <a:lnTo>
                      <a:pt x="1483" y="979"/>
                    </a:lnTo>
                    <a:lnTo>
                      <a:pt x="1483" y="979"/>
                    </a:lnTo>
                    <a:lnTo>
                      <a:pt x="1483" y="979"/>
                    </a:lnTo>
                    <a:lnTo>
                      <a:pt x="1483" y="979"/>
                    </a:lnTo>
                    <a:lnTo>
                      <a:pt x="1483" y="981"/>
                    </a:lnTo>
                    <a:lnTo>
                      <a:pt x="1483" y="981"/>
                    </a:lnTo>
                    <a:lnTo>
                      <a:pt x="1483" y="981"/>
                    </a:lnTo>
                    <a:lnTo>
                      <a:pt x="1483" y="982"/>
                    </a:lnTo>
                    <a:lnTo>
                      <a:pt x="1482" y="982"/>
                    </a:lnTo>
                    <a:lnTo>
                      <a:pt x="1482" y="984"/>
                    </a:lnTo>
                    <a:lnTo>
                      <a:pt x="1482" y="984"/>
                    </a:lnTo>
                    <a:lnTo>
                      <a:pt x="1482" y="984"/>
                    </a:lnTo>
                    <a:lnTo>
                      <a:pt x="1480" y="984"/>
                    </a:lnTo>
                    <a:lnTo>
                      <a:pt x="1480" y="984"/>
                    </a:lnTo>
                    <a:lnTo>
                      <a:pt x="1480" y="984"/>
                    </a:lnTo>
                    <a:lnTo>
                      <a:pt x="1478" y="984"/>
                    </a:lnTo>
                    <a:lnTo>
                      <a:pt x="1478" y="984"/>
                    </a:lnTo>
                    <a:lnTo>
                      <a:pt x="1478" y="984"/>
                    </a:lnTo>
                    <a:lnTo>
                      <a:pt x="1478" y="984"/>
                    </a:lnTo>
                    <a:lnTo>
                      <a:pt x="1478" y="984"/>
                    </a:lnTo>
                    <a:lnTo>
                      <a:pt x="1476" y="984"/>
                    </a:lnTo>
                    <a:lnTo>
                      <a:pt x="1476" y="984"/>
                    </a:lnTo>
                    <a:lnTo>
                      <a:pt x="1476" y="984"/>
                    </a:lnTo>
                    <a:lnTo>
                      <a:pt x="1476" y="984"/>
                    </a:lnTo>
                    <a:lnTo>
                      <a:pt x="1476" y="984"/>
                    </a:lnTo>
                    <a:lnTo>
                      <a:pt x="1476" y="984"/>
                    </a:lnTo>
                    <a:lnTo>
                      <a:pt x="1476" y="984"/>
                    </a:lnTo>
                    <a:lnTo>
                      <a:pt x="1474" y="986"/>
                    </a:lnTo>
                    <a:lnTo>
                      <a:pt x="1474" y="986"/>
                    </a:lnTo>
                    <a:lnTo>
                      <a:pt x="1474" y="986"/>
                    </a:lnTo>
                    <a:lnTo>
                      <a:pt x="1474" y="986"/>
                    </a:lnTo>
                    <a:lnTo>
                      <a:pt x="1474" y="986"/>
                    </a:lnTo>
                    <a:lnTo>
                      <a:pt x="1474" y="986"/>
                    </a:lnTo>
                    <a:lnTo>
                      <a:pt x="1473" y="986"/>
                    </a:lnTo>
                    <a:lnTo>
                      <a:pt x="1473" y="988"/>
                    </a:lnTo>
                    <a:lnTo>
                      <a:pt x="1473" y="988"/>
                    </a:lnTo>
                    <a:lnTo>
                      <a:pt x="1473" y="988"/>
                    </a:lnTo>
                    <a:lnTo>
                      <a:pt x="1473" y="988"/>
                    </a:lnTo>
                    <a:lnTo>
                      <a:pt x="1471" y="988"/>
                    </a:lnTo>
                    <a:lnTo>
                      <a:pt x="1471" y="988"/>
                    </a:lnTo>
                    <a:lnTo>
                      <a:pt x="1471" y="990"/>
                    </a:lnTo>
                    <a:lnTo>
                      <a:pt x="1471" y="990"/>
                    </a:lnTo>
                    <a:lnTo>
                      <a:pt x="1471" y="990"/>
                    </a:lnTo>
                    <a:lnTo>
                      <a:pt x="1471" y="990"/>
                    </a:lnTo>
                    <a:lnTo>
                      <a:pt x="1471" y="990"/>
                    </a:lnTo>
                    <a:lnTo>
                      <a:pt x="1471" y="990"/>
                    </a:lnTo>
                    <a:lnTo>
                      <a:pt x="1471" y="992"/>
                    </a:lnTo>
                    <a:lnTo>
                      <a:pt x="1471" y="992"/>
                    </a:lnTo>
                    <a:lnTo>
                      <a:pt x="1471" y="993"/>
                    </a:lnTo>
                    <a:lnTo>
                      <a:pt x="1471" y="993"/>
                    </a:lnTo>
                    <a:lnTo>
                      <a:pt x="1471" y="993"/>
                    </a:lnTo>
                    <a:lnTo>
                      <a:pt x="1471" y="993"/>
                    </a:lnTo>
                    <a:lnTo>
                      <a:pt x="1471" y="993"/>
                    </a:lnTo>
                    <a:lnTo>
                      <a:pt x="1471" y="993"/>
                    </a:lnTo>
                    <a:lnTo>
                      <a:pt x="1471" y="995"/>
                    </a:lnTo>
                    <a:lnTo>
                      <a:pt x="1471" y="995"/>
                    </a:lnTo>
                    <a:lnTo>
                      <a:pt x="1471" y="995"/>
                    </a:lnTo>
                    <a:lnTo>
                      <a:pt x="1471" y="995"/>
                    </a:lnTo>
                    <a:lnTo>
                      <a:pt x="1469" y="995"/>
                    </a:lnTo>
                    <a:lnTo>
                      <a:pt x="1469" y="995"/>
                    </a:lnTo>
                    <a:lnTo>
                      <a:pt x="1469" y="997"/>
                    </a:lnTo>
                    <a:lnTo>
                      <a:pt x="1469" y="997"/>
                    </a:lnTo>
                    <a:lnTo>
                      <a:pt x="1467" y="997"/>
                    </a:lnTo>
                    <a:lnTo>
                      <a:pt x="1467" y="997"/>
                    </a:lnTo>
                    <a:lnTo>
                      <a:pt x="1467" y="997"/>
                    </a:lnTo>
                    <a:lnTo>
                      <a:pt x="1467" y="997"/>
                    </a:lnTo>
                    <a:lnTo>
                      <a:pt x="1467" y="999"/>
                    </a:lnTo>
                    <a:lnTo>
                      <a:pt x="1467" y="999"/>
                    </a:lnTo>
                    <a:lnTo>
                      <a:pt x="1467" y="999"/>
                    </a:lnTo>
                    <a:lnTo>
                      <a:pt x="1467" y="999"/>
                    </a:lnTo>
                    <a:lnTo>
                      <a:pt x="1467" y="1001"/>
                    </a:lnTo>
                    <a:lnTo>
                      <a:pt x="1467" y="1001"/>
                    </a:lnTo>
                    <a:lnTo>
                      <a:pt x="1467" y="1001"/>
                    </a:lnTo>
                    <a:lnTo>
                      <a:pt x="1467" y="1001"/>
                    </a:lnTo>
                    <a:lnTo>
                      <a:pt x="1467" y="1001"/>
                    </a:lnTo>
                    <a:lnTo>
                      <a:pt x="1467" y="1001"/>
                    </a:lnTo>
                    <a:lnTo>
                      <a:pt x="1469" y="1001"/>
                    </a:lnTo>
                    <a:lnTo>
                      <a:pt x="1469" y="1001"/>
                    </a:lnTo>
                    <a:lnTo>
                      <a:pt x="1469" y="1002"/>
                    </a:lnTo>
                    <a:lnTo>
                      <a:pt x="1471" y="1002"/>
                    </a:lnTo>
                    <a:lnTo>
                      <a:pt x="1471" y="1002"/>
                    </a:lnTo>
                    <a:lnTo>
                      <a:pt x="1471" y="1002"/>
                    </a:lnTo>
                    <a:lnTo>
                      <a:pt x="1471" y="1002"/>
                    </a:lnTo>
                    <a:lnTo>
                      <a:pt x="1469" y="1002"/>
                    </a:lnTo>
                    <a:lnTo>
                      <a:pt x="1469" y="1002"/>
                    </a:lnTo>
                    <a:lnTo>
                      <a:pt x="1469" y="1002"/>
                    </a:lnTo>
                    <a:lnTo>
                      <a:pt x="1469" y="1002"/>
                    </a:lnTo>
                    <a:lnTo>
                      <a:pt x="1469" y="1002"/>
                    </a:lnTo>
                    <a:lnTo>
                      <a:pt x="1469" y="1002"/>
                    </a:lnTo>
                    <a:lnTo>
                      <a:pt x="1467" y="1002"/>
                    </a:lnTo>
                    <a:lnTo>
                      <a:pt x="1467" y="1002"/>
                    </a:lnTo>
                    <a:lnTo>
                      <a:pt x="1467" y="1002"/>
                    </a:lnTo>
                    <a:lnTo>
                      <a:pt x="1467" y="1002"/>
                    </a:lnTo>
                    <a:lnTo>
                      <a:pt x="1467" y="1002"/>
                    </a:lnTo>
                    <a:lnTo>
                      <a:pt x="1467" y="1002"/>
                    </a:lnTo>
                    <a:lnTo>
                      <a:pt x="1467" y="1002"/>
                    </a:lnTo>
                    <a:lnTo>
                      <a:pt x="1465" y="1002"/>
                    </a:lnTo>
                    <a:lnTo>
                      <a:pt x="1465" y="1002"/>
                    </a:lnTo>
                    <a:lnTo>
                      <a:pt x="1465" y="1001"/>
                    </a:lnTo>
                    <a:lnTo>
                      <a:pt x="1464" y="1001"/>
                    </a:lnTo>
                    <a:lnTo>
                      <a:pt x="1464" y="1001"/>
                    </a:lnTo>
                    <a:lnTo>
                      <a:pt x="1464" y="1001"/>
                    </a:lnTo>
                    <a:lnTo>
                      <a:pt x="1462" y="1001"/>
                    </a:lnTo>
                    <a:lnTo>
                      <a:pt x="1462" y="1001"/>
                    </a:lnTo>
                    <a:lnTo>
                      <a:pt x="1462" y="1001"/>
                    </a:lnTo>
                    <a:lnTo>
                      <a:pt x="1462" y="1002"/>
                    </a:lnTo>
                    <a:lnTo>
                      <a:pt x="1462" y="1002"/>
                    </a:lnTo>
                    <a:lnTo>
                      <a:pt x="1462" y="1004"/>
                    </a:lnTo>
                    <a:lnTo>
                      <a:pt x="1462" y="1004"/>
                    </a:lnTo>
                    <a:lnTo>
                      <a:pt x="1462" y="1004"/>
                    </a:lnTo>
                    <a:lnTo>
                      <a:pt x="1462" y="1004"/>
                    </a:lnTo>
                    <a:lnTo>
                      <a:pt x="1462" y="1006"/>
                    </a:lnTo>
                    <a:lnTo>
                      <a:pt x="1462" y="1006"/>
                    </a:lnTo>
                    <a:lnTo>
                      <a:pt x="1462" y="1006"/>
                    </a:lnTo>
                    <a:lnTo>
                      <a:pt x="1462" y="1006"/>
                    </a:lnTo>
                    <a:lnTo>
                      <a:pt x="1462" y="1006"/>
                    </a:lnTo>
                    <a:lnTo>
                      <a:pt x="1462" y="1006"/>
                    </a:lnTo>
                    <a:lnTo>
                      <a:pt x="1462" y="1006"/>
                    </a:lnTo>
                    <a:lnTo>
                      <a:pt x="1462" y="1008"/>
                    </a:lnTo>
                    <a:lnTo>
                      <a:pt x="1462" y="1008"/>
                    </a:lnTo>
                    <a:lnTo>
                      <a:pt x="1462" y="1008"/>
                    </a:lnTo>
                    <a:lnTo>
                      <a:pt x="1462" y="1008"/>
                    </a:lnTo>
                    <a:lnTo>
                      <a:pt x="1462" y="1008"/>
                    </a:lnTo>
                    <a:lnTo>
                      <a:pt x="1462" y="1008"/>
                    </a:lnTo>
                    <a:lnTo>
                      <a:pt x="1464" y="1008"/>
                    </a:lnTo>
                    <a:lnTo>
                      <a:pt x="1464" y="1008"/>
                    </a:lnTo>
                    <a:lnTo>
                      <a:pt x="1464" y="1008"/>
                    </a:lnTo>
                    <a:lnTo>
                      <a:pt x="1464" y="1008"/>
                    </a:lnTo>
                    <a:lnTo>
                      <a:pt x="1464" y="1010"/>
                    </a:lnTo>
                    <a:lnTo>
                      <a:pt x="1464" y="1010"/>
                    </a:lnTo>
                    <a:lnTo>
                      <a:pt x="1465" y="1010"/>
                    </a:lnTo>
                    <a:lnTo>
                      <a:pt x="1465" y="1010"/>
                    </a:lnTo>
                    <a:lnTo>
                      <a:pt x="1465" y="1010"/>
                    </a:lnTo>
                    <a:lnTo>
                      <a:pt x="1465" y="1010"/>
                    </a:lnTo>
                    <a:lnTo>
                      <a:pt x="1465" y="1011"/>
                    </a:lnTo>
                    <a:lnTo>
                      <a:pt x="1465" y="1011"/>
                    </a:lnTo>
                    <a:lnTo>
                      <a:pt x="1467" y="1011"/>
                    </a:lnTo>
                    <a:lnTo>
                      <a:pt x="1467" y="1011"/>
                    </a:lnTo>
                    <a:lnTo>
                      <a:pt x="1467" y="1011"/>
                    </a:lnTo>
                    <a:lnTo>
                      <a:pt x="1467" y="1011"/>
                    </a:lnTo>
                    <a:lnTo>
                      <a:pt x="1467" y="1011"/>
                    </a:lnTo>
                    <a:lnTo>
                      <a:pt x="1469" y="1013"/>
                    </a:lnTo>
                    <a:lnTo>
                      <a:pt x="1469" y="1013"/>
                    </a:lnTo>
                    <a:lnTo>
                      <a:pt x="1471" y="1013"/>
                    </a:lnTo>
                    <a:lnTo>
                      <a:pt x="1471" y="1013"/>
                    </a:lnTo>
                    <a:lnTo>
                      <a:pt x="1471" y="1013"/>
                    </a:lnTo>
                    <a:lnTo>
                      <a:pt x="1471" y="1013"/>
                    </a:lnTo>
                    <a:lnTo>
                      <a:pt x="1471" y="1015"/>
                    </a:lnTo>
                    <a:lnTo>
                      <a:pt x="1471" y="1015"/>
                    </a:lnTo>
                    <a:lnTo>
                      <a:pt x="1471" y="1015"/>
                    </a:lnTo>
                    <a:lnTo>
                      <a:pt x="1471" y="1015"/>
                    </a:lnTo>
                    <a:lnTo>
                      <a:pt x="1471" y="1015"/>
                    </a:lnTo>
                    <a:lnTo>
                      <a:pt x="1471" y="1015"/>
                    </a:lnTo>
                    <a:lnTo>
                      <a:pt x="1471" y="1015"/>
                    </a:lnTo>
                    <a:lnTo>
                      <a:pt x="1471" y="1015"/>
                    </a:lnTo>
                    <a:lnTo>
                      <a:pt x="1471" y="1015"/>
                    </a:lnTo>
                    <a:lnTo>
                      <a:pt x="1471" y="1017"/>
                    </a:lnTo>
                    <a:lnTo>
                      <a:pt x="1471" y="1017"/>
                    </a:lnTo>
                    <a:lnTo>
                      <a:pt x="1471" y="1017"/>
                    </a:lnTo>
                    <a:lnTo>
                      <a:pt x="1471" y="1017"/>
                    </a:lnTo>
                    <a:lnTo>
                      <a:pt x="1471" y="1017"/>
                    </a:lnTo>
                    <a:lnTo>
                      <a:pt x="1471" y="1017"/>
                    </a:lnTo>
                    <a:lnTo>
                      <a:pt x="1471" y="1017"/>
                    </a:lnTo>
                    <a:lnTo>
                      <a:pt x="1471" y="1017"/>
                    </a:lnTo>
                    <a:lnTo>
                      <a:pt x="1471" y="1017"/>
                    </a:lnTo>
                    <a:lnTo>
                      <a:pt x="1471" y="1017"/>
                    </a:lnTo>
                    <a:lnTo>
                      <a:pt x="1469" y="1017"/>
                    </a:lnTo>
                    <a:lnTo>
                      <a:pt x="1469" y="1017"/>
                    </a:lnTo>
                    <a:lnTo>
                      <a:pt x="1469" y="1017"/>
                    </a:lnTo>
                    <a:lnTo>
                      <a:pt x="1469" y="1017"/>
                    </a:lnTo>
                    <a:lnTo>
                      <a:pt x="1469" y="1017"/>
                    </a:lnTo>
                    <a:lnTo>
                      <a:pt x="1469" y="1017"/>
                    </a:lnTo>
                    <a:lnTo>
                      <a:pt x="1469" y="1017"/>
                    </a:lnTo>
                    <a:lnTo>
                      <a:pt x="1469" y="1017"/>
                    </a:lnTo>
                    <a:lnTo>
                      <a:pt x="1469" y="1015"/>
                    </a:lnTo>
                    <a:lnTo>
                      <a:pt x="1467" y="1015"/>
                    </a:lnTo>
                    <a:lnTo>
                      <a:pt x="1467" y="1015"/>
                    </a:lnTo>
                    <a:lnTo>
                      <a:pt x="1467" y="1015"/>
                    </a:lnTo>
                    <a:lnTo>
                      <a:pt x="1467" y="1015"/>
                    </a:lnTo>
                    <a:lnTo>
                      <a:pt x="1467" y="1015"/>
                    </a:lnTo>
                    <a:lnTo>
                      <a:pt x="1467" y="1015"/>
                    </a:lnTo>
                    <a:lnTo>
                      <a:pt x="1467" y="1015"/>
                    </a:lnTo>
                    <a:lnTo>
                      <a:pt x="1465" y="1015"/>
                    </a:lnTo>
                    <a:lnTo>
                      <a:pt x="1465" y="1015"/>
                    </a:lnTo>
                    <a:lnTo>
                      <a:pt x="1465" y="1013"/>
                    </a:lnTo>
                    <a:lnTo>
                      <a:pt x="1465" y="1013"/>
                    </a:lnTo>
                    <a:lnTo>
                      <a:pt x="1465" y="1013"/>
                    </a:lnTo>
                    <a:lnTo>
                      <a:pt x="1465" y="1013"/>
                    </a:lnTo>
                    <a:lnTo>
                      <a:pt x="1465" y="1013"/>
                    </a:lnTo>
                    <a:lnTo>
                      <a:pt x="1464" y="1013"/>
                    </a:lnTo>
                    <a:lnTo>
                      <a:pt x="1464" y="1013"/>
                    </a:lnTo>
                    <a:lnTo>
                      <a:pt x="1464" y="1013"/>
                    </a:lnTo>
                    <a:lnTo>
                      <a:pt x="1464" y="1013"/>
                    </a:lnTo>
                    <a:lnTo>
                      <a:pt x="1462" y="1011"/>
                    </a:lnTo>
                    <a:lnTo>
                      <a:pt x="1458" y="1010"/>
                    </a:lnTo>
                    <a:lnTo>
                      <a:pt x="1456" y="1008"/>
                    </a:lnTo>
                    <a:lnTo>
                      <a:pt x="1455" y="1008"/>
                    </a:lnTo>
                    <a:lnTo>
                      <a:pt x="1455" y="1006"/>
                    </a:lnTo>
                    <a:lnTo>
                      <a:pt x="1455" y="1006"/>
                    </a:lnTo>
                    <a:lnTo>
                      <a:pt x="1453" y="1006"/>
                    </a:lnTo>
                    <a:lnTo>
                      <a:pt x="1453" y="1004"/>
                    </a:lnTo>
                    <a:lnTo>
                      <a:pt x="1451" y="1004"/>
                    </a:lnTo>
                    <a:lnTo>
                      <a:pt x="1451" y="1002"/>
                    </a:lnTo>
                    <a:lnTo>
                      <a:pt x="1449" y="1002"/>
                    </a:lnTo>
                    <a:lnTo>
                      <a:pt x="1449" y="1002"/>
                    </a:lnTo>
                    <a:lnTo>
                      <a:pt x="1449" y="1002"/>
                    </a:lnTo>
                    <a:lnTo>
                      <a:pt x="1449" y="1002"/>
                    </a:lnTo>
                    <a:lnTo>
                      <a:pt x="1447" y="1002"/>
                    </a:lnTo>
                    <a:lnTo>
                      <a:pt x="1447" y="1002"/>
                    </a:lnTo>
                    <a:lnTo>
                      <a:pt x="1445" y="1002"/>
                    </a:lnTo>
                    <a:lnTo>
                      <a:pt x="1445" y="1002"/>
                    </a:lnTo>
                    <a:lnTo>
                      <a:pt x="1444" y="1002"/>
                    </a:lnTo>
                    <a:lnTo>
                      <a:pt x="1442" y="1002"/>
                    </a:lnTo>
                    <a:lnTo>
                      <a:pt x="1442" y="1002"/>
                    </a:lnTo>
                    <a:lnTo>
                      <a:pt x="1440" y="1002"/>
                    </a:lnTo>
                    <a:lnTo>
                      <a:pt x="1440" y="1002"/>
                    </a:lnTo>
                    <a:lnTo>
                      <a:pt x="1440" y="1002"/>
                    </a:lnTo>
                    <a:lnTo>
                      <a:pt x="1440" y="1002"/>
                    </a:lnTo>
                    <a:lnTo>
                      <a:pt x="1440" y="1002"/>
                    </a:lnTo>
                    <a:lnTo>
                      <a:pt x="1438" y="1002"/>
                    </a:lnTo>
                    <a:lnTo>
                      <a:pt x="1438" y="1002"/>
                    </a:lnTo>
                    <a:lnTo>
                      <a:pt x="1438" y="1002"/>
                    </a:lnTo>
                    <a:lnTo>
                      <a:pt x="1436" y="1004"/>
                    </a:lnTo>
                    <a:lnTo>
                      <a:pt x="1436" y="1004"/>
                    </a:lnTo>
                    <a:lnTo>
                      <a:pt x="1436" y="1004"/>
                    </a:lnTo>
                    <a:lnTo>
                      <a:pt x="1436" y="1004"/>
                    </a:lnTo>
                    <a:lnTo>
                      <a:pt x="1436" y="1004"/>
                    </a:lnTo>
                    <a:lnTo>
                      <a:pt x="1435" y="1004"/>
                    </a:lnTo>
                    <a:lnTo>
                      <a:pt x="1435" y="1004"/>
                    </a:lnTo>
                    <a:lnTo>
                      <a:pt x="1435" y="1004"/>
                    </a:lnTo>
                    <a:lnTo>
                      <a:pt x="1435" y="1006"/>
                    </a:lnTo>
                    <a:lnTo>
                      <a:pt x="1435" y="1006"/>
                    </a:lnTo>
                    <a:lnTo>
                      <a:pt x="1435" y="1006"/>
                    </a:lnTo>
                    <a:lnTo>
                      <a:pt x="1435" y="1006"/>
                    </a:lnTo>
                    <a:lnTo>
                      <a:pt x="1435" y="1006"/>
                    </a:lnTo>
                    <a:lnTo>
                      <a:pt x="1433" y="1006"/>
                    </a:lnTo>
                    <a:lnTo>
                      <a:pt x="1433" y="1006"/>
                    </a:lnTo>
                    <a:lnTo>
                      <a:pt x="1433" y="1008"/>
                    </a:lnTo>
                    <a:lnTo>
                      <a:pt x="1433" y="1008"/>
                    </a:lnTo>
                    <a:lnTo>
                      <a:pt x="1433" y="1008"/>
                    </a:lnTo>
                    <a:lnTo>
                      <a:pt x="1433" y="1008"/>
                    </a:lnTo>
                    <a:lnTo>
                      <a:pt x="1433" y="1008"/>
                    </a:lnTo>
                    <a:lnTo>
                      <a:pt x="1433" y="1010"/>
                    </a:lnTo>
                    <a:lnTo>
                      <a:pt x="1433" y="1010"/>
                    </a:lnTo>
                    <a:lnTo>
                      <a:pt x="1433" y="1010"/>
                    </a:lnTo>
                    <a:lnTo>
                      <a:pt x="1433" y="1010"/>
                    </a:lnTo>
                    <a:lnTo>
                      <a:pt x="1433" y="1010"/>
                    </a:lnTo>
                    <a:lnTo>
                      <a:pt x="1433" y="1011"/>
                    </a:lnTo>
                    <a:lnTo>
                      <a:pt x="1433" y="1011"/>
                    </a:lnTo>
                    <a:lnTo>
                      <a:pt x="1433" y="1011"/>
                    </a:lnTo>
                    <a:lnTo>
                      <a:pt x="1433" y="1013"/>
                    </a:lnTo>
                    <a:lnTo>
                      <a:pt x="1433" y="1013"/>
                    </a:lnTo>
                    <a:lnTo>
                      <a:pt x="1433" y="1013"/>
                    </a:lnTo>
                    <a:lnTo>
                      <a:pt x="1433" y="1015"/>
                    </a:lnTo>
                    <a:lnTo>
                      <a:pt x="1433" y="1015"/>
                    </a:lnTo>
                    <a:lnTo>
                      <a:pt x="1433" y="1015"/>
                    </a:lnTo>
                    <a:lnTo>
                      <a:pt x="1433" y="1015"/>
                    </a:lnTo>
                    <a:lnTo>
                      <a:pt x="1433" y="1015"/>
                    </a:lnTo>
                    <a:lnTo>
                      <a:pt x="1433" y="1015"/>
                    </a:lnTo>
                    <a:lnTo>
                      <a:pt x="1433" y="1017"/>
                    </a:lnTo>
                    <a:lnTo>
                      <a:pt x="1433" y="1017"/>
                    </a:lnTo>
                    <a:lnTo>
                      <a:pt x="1433" y="1017"/>
                    </a:lnTo>
                    <a:lnTo>
                      <a:pt x="1433" y="1017"/>
                    </a:lnTo>
                    <a:lnTo>
                      <a:pt x="1433" y="1017"/>
                    </a:lnTo>
                    <a:lnTo>
                      <a:pt x="1433" y="1019"/>
                    </a:lnTo>
                    <a:lnTo>
                      <a:pt x="1433" y="1019"/>
                    </a:lnTo>
                    <a:lnTo>
                      <a:pt x="1433" y="1019"/>
                    </a:lnTo>
                    <a:lnTo>
                      <a:pt x="1433" y="1019"/>
                    </a:lnTo>
                    <a:lnTo>
                      <a:pt x="1433" y="1019"/>
                    </a:lnTo>
                    <a:lnTo>
                      <a:pt x="1433" y="1019"/>
                    </a:lnTo>
                    <a:lnTo>
                      <a:pt x="1431" y="1019"/>
                    </a:lnTo>
                    <a:lnTo>
                      <a:pt x="1431" y="1019"/>
                    </a:lnTo>
                    <a:lnTo>
                      <a:pt x="1429" y="1020"/>
                    </a:lnTo>
                    <a:lnTo>
                      <a:pt x="1429" y="1020"/>
                    </a:lnTo>
                    <a:lnTo>
                      <a:pt x="1429" y="1020"/>
                    </a:lnTo>
                    <a:lnTo>
                      <a:pt x="1429" y="1020"/>
                    </a:lnTo>
                    <a:lnTo>
                      <a:pt x="1427" y="1020"/>
                    </a:lnTo>
                    <a:lnTo>
                      <a:pt x="1427" y="1020"/>
                    </a:lnTo>
                    <a:lnTo>
                      <a:pt x="1427" y="1020"/>
                    </a:lnTo>
                    <a:lnTo>
                      <a:pt x="1427" y="1019"/>
                    </a:lnTo>
                    <a:lnTo>
                      <a:pt x="1426" y="1019"/>
                    </a:lnTo>
                    <a:lnTo>
                      <a:pt x="1426" y="1019"/>
                    </a:lnTo>
                    <a:lnTo>
                      <a:pt x="1424" y="1019"/>
                    </a:lnTo>
                    <a:lnTo>
                      <a:pt x="1424" y="1019"/>
                    </a:lnTo>
                    <a:lnTo>
                      <a:pt x="1424" y="1019"/>
                    </a:lnTo>
                    <a:lnTo>
                      <a:pt x="1422" y="1019"/>
                    </a:lnTo>
                    <a:lnTo>
                      <a:pt x="1422" y="1019"/>
                    </a:lnTo>
                    <a:lnTo>
                      <a:pt x="1420" y="1019"/>
                    </a:lnTo>
                    <a:lnTo>
                      <a:pt x="1420" y="1019"/>
                    </a:lnTo>
                    <a:lnTo>
                      <a:pt x="1420" y="1019"/>
                    </a:lnTo>
                    <a:lnTo>
                      <a:pt x="1420" y="1019"/>
                    </a:lnTo>
                    <a:lnTo>
                      <a:pt x="1420" y="1019"/>
                    </a:lnTo>
                    <a:lnTo>
                      <a:pt x="1418" y="1019"/>
                    </a:lnTo>
                    <a:lnTo>
                      <a:pt x="1418" y="1019"/>
                    </a:lnTo>
                    <a:lnTo>
                      <a:pt x="1418" y="1019"/>
                    </a:lnTo>
                    <a:lnTo>
                      <a:pt x="1418" y="1019"/>
                    </a:lnTo>
                    <a:lnTo>
                      <a:pt x="1418" y="1019"/>
                    </a:lnTo>
                    <a:lnTo>
                      <a:pt x="1418" y="1019"/>
                    </a:lnTo>
                    <a:lnTo>
                      <a:pt x="1418" y="1019"/>
                    </a:lnTo>
                    <a:lnTo>
                      <a:pt x="1418" y="1019"/>
                    </a:lnTo>
                    <a:lnTo>
                      <a:pt x="1417" y="1020"/>
                    </a:lnTo>
                    <a:lnTo>
                      <a:pt x="1417" y="1020"/>
                    </a:lnTo>
                    <a:lnTo>
                      <a:pt x="1417" y="1020"/>
                    </a:lnTo>
                    <a:lnTo>
                      <a:pt x="1415" y="1020"/>
                    </a:lnTo>
                    <a:lnTo>
                      <a:pt x="1415" y="1020"/>
                    </a:lnTo>
                    <a:lnTo>
                      <a:pt x="1415" y="1020"/>
                    </a:lnTo>
                    <a:lnTo>
                      <a:pt x="1415" y="1020"/>
                    </a:lnTo>
                    <a:lnTo>
                      <a:pt x="1415" y="1020"/>
                    </a:lnTo>
                    <a:lnTo>
                      <a:pt x="1413" y="1020"/>
                    </a:lnTo>
                    <a:lnTo>
                      <a:pt x="1411" y="1020"/>
                    </a:lnTo>
                    <a:lnTo>
                      <a:pt x="1411" y="1020"/>
                    </a:lnTo>
                    <a:close/>
                  </a:path>
                </a:pathLst>
              </a:custGeom>
              <a:solidFill>
                <a:srgbClr val="163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0" name="Freeform 25">
                <a:extLst>
                  <a:ext uri="{FF2B5EF4-FFF2-40B4-BE49-F238E27FC236}">
                    <a16:creationId xmlns:a16="http://schemas.microsoft.com/office/drawing/2014/main" id="{12431B7C-F656-7614-BDAF-7F34ACED7562}"/>
                  </a:ext>
                </a:extLst>
              </p:cNvPr>
              <p:cNvSpPr>
                <a:spLocks/>
              </p:cNvSpPr>
              <p:nvPr/>
            </p:nvSpPr>
            <p:spPr bwMode="auto">
              <a:xfrm>
                <a:off x="2768" y="776"/>
                <a:ext cx="1746" cy="1020"/>
              </a:xfrm>
              <a:custGeom>
                <a:avLst/>
                <a:gdLst>
                  <a:gd name="T0" fmla="*/ 1268 w 1746"/>
                  <a:gd name="T1" fmla="*/ 954 h 1020"/>
                  <a:gd name="T2" fmla="*/ 1154 w 1746"/>
                  <a:gd name="T3" fmla="*/ 939 h 1020"/>
                  <a:gd name="T4" fmla="*/ 1118 w 1746"/>
                  <a:gd name="T5" fmla="*/ 869 h 1020"/>
                  <a:gd name="T6" fmla="*/ 1078 w 1746"/>
                  <a:gd name="T7" fmla="*/ 782 h 1020"/>
                  <a:gd name="T8" fmla="*/ 1057 w 1746"/>
                  <a:gd name="T9" fmla="*/ 729 h 1020"/>
                  <a:gd name="T10" fmla="*/ 1037 w 1746"/>
                  <a:gd name="T11" fmla="*/ 664 h 1020"/>
                  <a:gd name="T12" fmla="*/ 950 w 1746"/>
                  <a:gd name="T13" fmla="*/ 655 h 1020"/>
                  <a:gd name="T14" fmla="*/ 888 w 1746"/>
                  <a:gd name="T15" fmla="*/ 666 h 1020"/>
                  <a:gd name="T16" fmla="*/ 829 w 1746"/>
                  <a:gd name="T17" fmla="*/ 624 h 1020"/>
                  <a:gd name="T18" fmla="*/ 767 w 1746"/>
                  <a:gd name="T19" fmla="*/ 584 h 1020"/>
                  <a:gd name="T20" fmla="*/ 706 w 1746"/>
                  <a:gd name="T21" fmla="*/ 588 h 1020"/>
                  <a:gd name="T22" fmla="*/ 699 w 1746"/>
                  <a:gd name="T23" fmla="*/ 548 h 1020"/>
                  <a:gd name="T24" fmla="*/ 666 w 1746"/>
                  <a:gd name="T25" fmla="*/ 490 h 1020"/>
                  <a:gd name="T26" fmla="*/ 632 w 1746"/>
                  <a:gd name="T27" fmla="*/ 454 h 1020"/>
                  <a:gd name="T28" fmla="*/ 592 w 1746"/>
                  <a:gd name="T29" fmla="*/ 427 h 1020"/>
                  <a:gd name="T30" fmla="*/ 565 w 1746"/>
                  <a:gd name="T31" fmla="*/ 398 h 1020"/>
                  <a:gd name="T32" fmla="*/ 518 w 1746"/>
                  <a:gd name="T33" fmla="*/ 389 h 1020"/>
                  <a:gd name="T34" fmla="*/ 472 w 1746"/>
                  <a:gd name="T35" fmla="*/ 438 h 1020"/>
                  <a:gd name="T36" fmla="*/ 462 w 1746"/>
                  <a:gd name="T37" fmla="*/ 507 h 1020"/>
                  <a:gd name="T38" fmla="*/ 413 w 1746"/>
                  <a:gd name="T39" fmla="*/ 546 h 1020"/>
                  <a:gd name="T40" fmla="*/ 368 w 1746"/>
                  <a:gd name="T41" fmla="*/ 583 h 1020"/>
                  <a:gd name="T42" fmla="*/ 295 w 1746"/>
                  <a:gd name="T43" fmla="*/ 536 h 1020"/>
                  <a:gd name="T44" fmla="*/ 248 w 1746"/>
                  <a:gd name="T45" fmla="*/ 548 h 1020"/>
                  <a:gd name="T46" fmla="*/ 216 w 1746"/>
                  <a:gd name="T47" fmla="*/ 579 h 1020"/>
                  <a:gd name="T48" fmla="*/ 172 w 1746"/>
                  <a:gd name="T49" fmla="*/ 590 h 1020"/>
                  <a:gd name="T50" fmla="*/ 109 w 1746"/>
                  <a:gd name="T51" fmla="*/ 637 h 1020"/>
                  <a:gd name="T52" fmla="*/ 55 w 1746"/>
                  <a:gd name="T53" fmla="*/ 608 h 1020"/>
                  <a:gd name="T54" fmla="*/ 55 w 1746"/>
                  <a:gd name="T55" fmla="*/ 568 h 1020"/>
                  <a:gd name="T56" fmla="*/ 105 w 1746"/>
                  <a:gd name="T57" fmla="*/ 443 h 1020"/>
                  <a:gd name="T58" fmla="*/ 192 w 1746"/>
                  <a:gd name="T59" fmla="*/ 311 h 1020"/>
                  <a:gd name="T60" fmla="*/ 387 w 1746"/>
                  <a:gd name="T61" fmla="*/ 297 h 1020"/>
                  <a:gd name="T62" fmla="*/ 489 w 1746"/>
                  <a:gd name="T63" fmla="*/ 259 h 1020"/>
                  <a:gd name="T64" fmla="*/ 588 w 1746"/>
                  <a:gd name="T65" fmla="*/ 261 h 1020"/>
                  <a:gd name="T66" fmla="*/ 662 w 1746"/>
                  <a:gd name="T67" fmla="*/ 172 h 1020"/>
                  <a:gd name="T68" fmla="*/ 751 w 1746"/>
                  <a:gd name="T69" fmla="*/ 63 h 1020"/>
                  <a:gd name="T70" fmla="*/ 822 w 1746"/>
                  <a:gd name="T71" fmla="*/ 24 h 1020"/>
                  <a:gd name="T72" fmla="*/ 890 w 1746"/>
                  <a:gd name="T73" fmla="*/ 42 h 1020"/>
                  <a:gd name="T74" fmla="*/ 917 w 1746"/>
                  <a:gd name="T75" fmla="*/ 80 h 1020"/>
                  <a:gd name="T76" fmla="*/ 907 w 1746"/>
                  <a:gd name="T77" fmla="*/ 139 h 1020"/>
                  <a:gd name="T78" fmla="*/ 968 w 1746"/>
                  <a:gd name="T79" fmla="*/ 183 h 1020"/>
                  <a:gd name="T80" fmla="*/ 1084 w 1746"/>
                  <a:gd name="T81" fmla="*/ 223 h 1020"/>
                  <a:gd name="T82" fmla="*/ 1187 w 1746"/>
                  <a:gd name="T83" fmla="*/ 277 h 1020"/>
                  <a:gd name="T84" fmla="*/ 1290 w 1746"/>
                  <a:gd name="T85" fmla="*/ 320 h 1020"/>
                  <a:gd name="T86" fmla="*/ 1308 w 1746"/>
                  <a:gd name="T87" fmla="*/ 427 h 1020"/>
                  <a:gd name="T88" fmla="*/ 1272 w 1746"/>
                  <a:gd name="T89" fmla="*/ 530 h 1020"/>
                  <a:gd name="T90" fmla="*/ 1339 w 1746"/>
                  <a:gd name="T91" fmla="*/ 568 h 1020"/>
                  <a:gd name="T92" fmla="*/ 1380 w 1746"/>
                  <a:gd name="T93" fmla="*/ 523 h 1020"/>
                  <a:gd name="T94" fmla="*/ 1505 w 1746"/>
                  <a:gd name="T95" fmla="*/ 552 h 1020"/>
                  <a:gd name="T96" fmla="*/ 1605 w 1746"/>
                  <a:gd name="T97" fmla="*/ 489 h 1020"/>
                  <a:gd name="T98" fmla="*/ 1650 w 1746"/>
                  <a:gd name="T99" fmla="*/ 378 h 1020"/>
                  <a:gd name="T100" fmla="*/ 1733 w 1746"/>
                  <a:gd name="T101" fmla="*/ 320 h 1020"/>
                  <a:gd name="T102" fmla="*/ 1686 w 1746"/>
                  <a:gd name="T103" fmla="*/ 398 h 1020"/>
                  <a:gd name="T104" fmla="*/ 1688 w 1746"/>
                  <a:gd name="T105" fmla="*/ 489 h 1020"/>
                  <a:gd name="T106" fmla="*/ 1675 w 1746"/>
                  <a:gd name="T107" fmla="*/ 561 h 1020"/>
                  <a:gd name="T108" fmla="*/ 1621 w 1746"/>
                  <a:gd name="T109" fmla="*/ 637 h 1020"/>
                  <a:gd name="T110" fmla="*/ 1565 w 1746"/>
                  <a:gd name="T111" fmla="*/ 677 h 1020"/>
                  <a:gd name="T112" fmla="*/ 1480 w 1746"/>
                  <a:gd name="T113" fmla="*/ 733 h 1020"/>
                  <a:gd name="T114" fmla="*/ 1422 w 1746"/>
                  <a:gd name="T115" fmla="*/ 765 h 1020"/>
                  <a:gd name="T116" fmla="*/ 1393 w 1746"/>
                  <a:gd name="T117" fmla="*/ 831 h 1020"/>
                  <a:gd name="T118" fmla="*/ 1393 w 1746"/>
                  <a:gd name="T119" fmla="*/ 883 h 1020"/>
                  <a:gd name="T120" fmla="*/ 1429 w 1746"/>
                  <a:gd name="T121" fmla="*/ 926 h 1020"/>
                  <a:gd name="T122" fmla="*/ 1455 w 1746"/>
                  <a:gd name="T123" fmla="*/ 981 h 1020"/>
                  <a:gd name="T124" fmla="*/ 1469 w 1746"/>
                  <a:gd name="T125" fmla="*/ 1013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6" h="1020">
                    <a:moveTo>
                      <a:pt x="1411" y="1020"/>
                    </a:moveTo>
                    <a:lnTo>
                      <a:pt x="1411" y="1020"/>
                    </a:lnTo>
                    <a:lnTo>
                      <a:pt x="1411" y="1020"/>
                    </a:lnTo>
                    <a:lnTo>
                      <a:pt x="1409" y="1020"/>
                    </a:lnTo>
                    <a:lnTo>
                      <a:pt x="1409" y="1019"/>
                    </a:lnTo>
                    <a:lnTo>
                      <a:pt x="1407" y="1019"/>
                    </a:lnTo>
                    <a:lnTo>
                      <a:pt x="1407" y="1019"/>
                    </a:lnTo>
                    <a:lnTo>
                      <a:pt x="1407" y="1017"/>
                    </a:lnTo>
                    <a:lnTo>
                      <a:pt x="1406" y="1017"/>
                    </a:lnTo>
                    <a:lnTo>
                      <a:pt x="1406" y="1017"/>
                    </a:lnTo>
                    <a:lnTo>
                      <a:pt x="1404" y="1015"/>
                    </a:lnTo>
                    <a:lnTo>
                      <a:pt x="1404" y="1015"/>
                    </a:lnTo>
                    <a:lnTo>
                      <a:pt x="1404" y="1015"/>
                    </a:lnTo>
                    <a:lnTo>
                      <a:pt x="1404" y="1015"/>
                    </a:lnTo>
                    <a:lnTo>
                      <a:pt x="1404" y="1013"/>
                    </a:lnTo>
                    <a:lnTo>
                      <a:pt x="1402" y="1013"/>
                    </a:lnTo>
                    <a:lnTo>
                      <a:pt x="1402" y="1013"/>
                    </a:lnTo>
                    <a:lnTo>
                      <a:pt x="1402" y="1013"/>
                    </a:lnTo>
                    <a:lnTo>
                      <a:pt x="1402" y="1013"/>
                    </a:lnTo>
                    <a:lnTo>
                      <a:pt x="1400" y="1013"/>
                    </a:lnTo>
                    <a:lnTo>
                      <a:pt x="1400" y="1011"/>
                    </a:lnTo>
                    <a:lnTo>
                      <a:pt x="1400" y="1011"/>
                    </a:lnTo>
                    <a:lnTo>
                      <a:pt x="1400" y="1011"/>
                    </a:lnTo>
                    <a:lnTo>
                      <a:pt x="1398" y="1011"/>
                    </a:lnTo>
                    <a:lnTo>
                      <a:pt x="1398" y="1011"/>
                    </a:lnTo>
                    <a:lnTo>
                      <a:pt x="1397" y="1011"/>
                    </a:lnTo>
                    <a:lnTo>
                      <a:pt x="1397" y="1010"/>
                    </a:lnTo>
                    <a:lnTo>
                      <a:pt x="1397" y="1010"/>
                    </a:lnTo>
                    <a:lnTo>
                      <a:pt x="1397" y="1010"/>
                    </a:lnTo>
                    <a:lnTo>
                      <a:pt x="1395" y="1010"/>
                    </a:lnTo>
                    <a:lnTo>
                      <a:pt x="1393" y="1010"/>
                    </a:lnTo>
                    <a:lnTo>
                      <a:pt x="1393" y="1010"/>
                    </a:lnTo>
                    <a:lnTo>
                      <a:pt x="1391" y="1010"/>
                    </a:lnTo>
                    <a:lnTo>
                      <a:pt x="1391" y="1010"/>
                    </a:lnTo>
                    <a:lnTo>
                      <a:pt x="1391" y="1010"/>
                    </a:lnTo>
                    <a:lnTo>
                      <a:pt x="1389" y="1010"/>
                    </a:lnTo>
                    <a:lnTo>
                      <a:pt x="1389" y="1010"/>
                    </a:lnTo>
                    <a:lnTo>
                      <a:pt x="1388" y="1010"/>
                    </a:lnTo>
                    <a:lnTo>
                      <a:pt x="1388" y="1010"/>
                    </a:lnTo>
                    <a:lnTo>
                      <a:pt x="1388" y="1010"/>
                    </a:lnTo>
                    <a:lnTo>
                      <a:pt x="1386" y="1010"/>
                    </a:lnTo>
                    <a:lnTo>
                      <a:pt x="1386" y="1010"/>
                    </a:lnTo>
                    <a:lnTo>
                      <a:pt x="1384" y="1010"/>
                    </a:lnTo>
                    <a:lnTo>
                      <a:pt x="1382" y="1010"/>
                    </a:lnTo>
                    <a:lnTo>
                      <a:pt x="1382" y="1010"/>
                    </a:lnTo>
                    <a:lnTo>
                      <a:pt x="1382" y="1010"/>
                    </a:lnTo>
                    <a:lnTo>
                      <a:pt x="1380" y="1011"/>
                    </a:lnTo>
                    <a:lnTo>
                      <a:pt x="1380" y="1011"/>
                    </a:lnTo>
                    <a:lnTo>
                      <a:pt x="1380" y="1011"/>
                    </a:lnTo>
                    <a:lnTo>
                      <a:pt x="1379" y="1011"/>
                    </a:lnTo>
                    <a:lnTo>
                      <a:pt x="1379" y="1010"/>
                    </a:lnTo>
                    <a:lnTo>
                      <a:pt x="1379" y="1010"/>
                    </a:lnTo>
                    <a:lnTo>
                      <a:pt x="1377" y="1010"/>
                    </a:lnTo>
                    <a:lnTo>
                      <a:pt x="1377" y="1010"/>
                    </a:lnTo>
                    <a:lnTo>
                      <a:pt x="1375" y="1011"/>
                    </a:lnTo>
                    <a:lnTo>
                      <a:pt x="1375" y="1011"/>
                    </a:lnTo>
                    <a:lnTo>
                      <a:pt x="1373" y="1011"/>
                    </a:lnTo>
                    <a:lnTo>
                      <a:pt x="1373" y="1010"/>
                    </a:lnTo>
                    <a:lnTo>
                      <a:pt x="1371" y="1010"/>
                    </a:lnTo>
                    <a:lnTo>
                      <a:pt x="1371" y="1008"/>
                    </a:lnTo>
                    <a:lnTo>
                      <a:pt x="1371" y="1008"/>
                    </a:lnTo>
                    <a:lnTo>
                      <a:pt x="1371" y="1008"/>
                    </a:lnTo>
                    <a:lnTo>
                      <a:pt x="1371" y="1008"/>
                    </a:lnTo>
                    <a:lnTo>
                      <a:pt x="1370" y="1008"/>
                    </a:lnTo>
                    <a:lnTo>
                      <a:pt x="1370" y="1006"/>
                    </a:lnTo>
                    <a:lnTo>
                      <a:pt x="1370" y="1006"/>
                    </a:lnTo>
                    <a:lnTo>
                      <a:pt x="1368" y="1006"/>
                    </a:lnTo>
                    <a:lnTo>
                      <a:pt x="1368" y="1006"/>
                    </a:lnTo>
                    <a:lnTo>
                      <a:pt x="1368" y="1004"/>
                    </a:lnTo>
                    <a:lnTo>
                      <a:pt x="1368" y="1004"/>
                    </a:lnTo>
                    <a:lnTo>
                      <a:pt x="1366" y="1004"/>
                    </a:lnTo>
                    <a:lnTo>
                      <a:pt x="1364" y="1004"/>
                    </a:lnTo>
                    <a:lnTo>
                      <a:pt x="1364" y="1004"/>
                    </a:lnTo>
                    <a:lnTo>
                      <a:pt x="1364" y="1004"/>
                    </a:lnTo>
                    <a:lnTo>
                      <a:pt x="1364" y="1004"/>
                    </a:lnTo>
                    <a:lnTo>
                      <a:pt x="1362" y="1002"/>
                    </a:lnTo>
                    <a:lnTo>
                      <a:pt x="1360" y="1002"/>
                    </a:lnTo>
                    <a:lnTo>
                      <a:pt x="1360" y="1001"/>
                    </a:lnTo>
                    <a:lnTo>
                      <a:pt x="1360" y="1001"/>
                    </a:lnTo>
                    <a:lnTo>
                      <a:pt x="1360" y="999"/>
                    </a:lnTo>
                    <a:lnTo>
                      <a:pt x="1362" y="999"/>
                    </a:lnTo>
                    <a:lnTo>
                      <a:pt x="1360" y="997"/>
                    </a:lnTo>
                    <a:lnTo>
                      <a:pt x="1360" y="997"/>
                    </a:lnTo>
                    <a:lnTo>
                      <a:pt x="1360" y="997"/>
                    </a:lnTo>
                    <a:lnTo>
                      <a:pt x="1360" y="997"/>
                    </a:lnTo>
                    <a:lnTo>
                      <a:pt x="1360" y="997"/>
                    </a:lnTo>
                    <a:lnTo>
                      <a:pt x="1359" y="995"/>
                    </a:lnTo>
                    <a:lnTo>
                      <a:pt x="1359" y="995"/>
                    </a:lnTo>
                    <a:lnTo>
                      <a:pt x="1357" y="995"/>
                    </a:lnTo>
                    <a:lnTo>
                      <a:pt x="1357" y="995"/>
                    </a:lnTo>
                    <a:lnTo>
                      <a:pt x="1357" y="995"/>
                    </a:lnTo>
                    <a:lnTo>
                      <a:pt x="1357" y="995"/>
                    </a:lnTo>
                    <a:lnTo>
                      <a:pt x="1355" y="995"/>
                    </a:lnTo>
                    <a:lnTo>
                      <a:pt x="1355" y="995"/>
                    </a:lnTo>
                    <a:lnTo>
                      <a:pt x="1355" y="995"/>
                    </a:lnTo>
                    <a:lnTo>
                      <a:pt x="1355" y="995"/>
                    </a:lnTo>
                    <a:lnTo>
                      <a:pt x="1355" y="995"/>
                    </a:lnTo>
                    <a:lnTo>
                      <a:pt x="1355" y="995"/>
                    </a:lnTo>
                    <a:lnTo>
                      <a:pt x="1355" y="995"/>
                    </a:lnTo>
                    <a:lnTo>
                      <a:pt x="1353" y="995"/>
                    </a:lnTo>
                    <a:lnTo>
                      <a:pt x="1353" y="995"/>
                    </a:lnTo>
                    <a:lnTo>
                      <a:pt x="1351" y="995"/>
                    </a:lnTo>
                    <a:lnTo>
                      <a:pt x="1351" y="995"/>
                    </a:lnTo>
                    <a:lnTo>
                      <a:pt x="1350" y="995"/>
                    </a:lnTo>
                    <a:lnTo>
                      <a:pt x="1350" y="995"/>
                    </a:lnTo>
                    <a:lnTo>
                      <a:pt x="1350" y="995"/>
                    </a:lnTo>
                    <a:lnTo>
                      <a:pt x="1350" y="995"/>
                    </a:lnTo>
                    <a:lnTo>
                      <a:pt x="1348" y="995"/>
                    </a:lnTo>
                    <a:lnTo>
                      <a:pt x="1348" y="995"/>
                    </a:lnTo>
                    <a:lnTo>
                      <a:pt x="1346" y="995"/>
                    </a:lnTo>
                    <a:lnTo>
                      <a:pt x="1346" y="995"/>
                    </a:lnTo>
                    <a:lnTo>
                      <a:pt x="1342" y="995"/>
                    </a:lnTo>
                    <a:lnTo>
                      <a:pt x="1341" y="995"/>
                    </a:lnTo>
                    <a:lnTo>
                      <a:pt x="1339" y="995"/>
                    </a:lnTo>
                    <a:lnTo>
                      <a:pt x="1337" y="995"/>
                    </a:lnTo>
                    <a:lnTo>
                      <a:pt x="1335" y="995"/>
                    </a:lnTo>
                    <a:lnTo>
                      <a:pt x="1333" y="995"/>
                    </a:lnTo>
                    <a:lnTo>
                      <a:pt x="1333" y="995"/>
                    </a:lnTo>
                    <a:lnTo>
                      <a:pt x="1332" y="995"/>
                    </a:lnTo>
                    <a:lnTo>
                      <a:pt x="1332" y="995"/>
                    </a:lnTo>
                    <a:lnTo>
                      <a:pt x="1332" y="993"/>
                    </a:lnTo>
                    <a:lnTo>
                      <a:pt x="1330" y="993"/>
                    </a:lnTo>
                    <a:lnTo>
                      <a:pt x="1330" y="993"/>
                    </a:lnTo>
                    <a:lnTo>
                      <a:pt x="1330" y="993"/>
                    </a:lnTo>
                    <a:lnTo>
                      <a:pt x="1328" y="992"/>
                    </a:lnTo>
                    <a:lnTo>
                      <a:pt x="1328" y="992"/>
                    </a:lnTo>
                    <a:lnTo>
                      <a:pt x="1328" y="992"/>
                    </a:lnTo>
                    <a:lnTo>
                      <a:pt x="1328" y="992"/>
                    </a:lnTo>
                    <a:lnTo>
                      <a:pt x="1326" y="992"/>
                    </a:lnTo>
                    <a:lnTo>
                      <a:pt x="1326" y="990"/>
                    </a:lnTo>
                    <a:lnTo>
                      <a:pt x="1326" y="990"/>
                    </a:lnTo>
                    <a:lnTo>
                      <a:pt x="1326" y="990"/>
                    </a:lnTo>
                    <a:lnTo>
                      <a:pt x="1326" y="990"/>
                    </a:lnTo>
                    <a:lnTo>
                      <a:pt x="1326" y="990"/>
                    </a:lnTo>
                    <a:lnTo>
                      <a:pt x="1324" y="990"/>
                    </a:lnTo>
                    <a:lnTo>
                      <a:pt x="1324" y="990"/>
                    </a:lnTo>
                    <a:lnTo>
                      <a:pt x="1324" y="990"/>
                    </a:lnTo>
                    <a:lnTo>
                      <a:pt x="1324" y="990"/>
                    </a:lnTo>
                    <a:lnTo>
                      <a:pt x="1324" y="990"/>
                    </a:lnTo>
                    <a:lnTo>
                      <a:pt x="1324" y="990"/>
                    </a:lnTo>
                    <a:lnTo>
                      <a:pt x="1324" y="990"/>
                    </a:lnTo>
                    <a:lnTo>
                      <a:pt x="1324" y="990"/>
                    </a:lnTo>
                    <a:lnTo>
                      <a:pt x="1324" y="990"/>
                    </a:lnTo>
                    <a:lnTo>
                      <a:pt x="1324" y="990"/>
                    </a:lnTo>
                    <a:lnTo>
                      <a:pt x="1324" y="988"/>
                    </a:lnTo>
                    <a:lnTo>
                      <a:pt x="1324" y="988"/>
                    </a:lnTo>
                    <a:lnTo>
                      <a:pt x="1324" y="986"/>
                    </a:lnTo>
                    <a:lnTo>
                      <a:pt x="1324" y="986"/>
                    </a:lnTo>
                    <a:lnTo>
                      <a:pt x="1326" y="984"/>
                    </a:lnTo>
                    <a:lnTo>
                      <a:pt x="1326" y="984"/>
                    </a:lnTo>
                    <a:lnTo>
                      <a:pt x="1328" y="982"/>
                    </a:lnTo>
                    <a:lnTo>
                      <a:pt x="1328" y="982"/>
                    </a:lnTo>
                    <a:lnTo>
                      <a:pt x="1328" y="981"/>
                    </a:lnTo>
                    <a:lnTo>
                      <a:pt x="1328" y="981"/>
                    </a:lnTo>
                    <a:lnTo>
                      <a:pt x="1326" y="979"/>
                    </a:lnTo>
                    <a:lnTo>
                      <a:pt x="1326" y="979"/>
                    </a:lnTo>
                    <a:lnTo>
                      <a:pt x="1326" y="979"/>
                    </a:lnTo>
                    <a:lnTo>
                      <a:pt x="1324" y="977"/>
                    </a:lnTo>
                    <a:lnTo>
                      <a:pt x="1322" y="977"/>
                    </a:lnTo>
                    <a:lnTo>
                      <a:pt x="1321" y="975"/>
                    </a:lnTo>
                    <a:lnTo>
                      <a:pt x="1321" y="975"/>
                    </a:lnTo>
                    <a:lnTo>
                      <a:pt x="1319" y="975"/>
                    </a:lnTo>
                    <a:lnTo>
                      <a:pt x="1319" y="975"/>
                    </a:lnTo>
                    <a:lnTo>
                      <a:pt x="1317" y="975"/>
                    </a:lnTo>
                    <a:lnTo>
                      <a:pt x="1317" y="975"/>
                    </a:lnTo>
                    <a:lnTo>
                      <a:pt x="1315" y="975"/>
                    </a:lnTo>
                    <a:lnTo>
                      <a:pt x="1315" y="975"/>
                    </a:lnTo>
                    <a:lnTo>
                      <a:pt x="1315" y="975"/>
                    </a:lnTo>
                    <a:lnTo>
                      <a:pt x="1313" y="975"/>
                    </a:lnTo>
                    <a:lnTo>
                      <a:pt x="1313" y="975"/>
                    </a:lnTo>
                    <a:lnTo>
                      <a:pt x="1312" y="975"/>
                    </a:lnTo>
                    <a:lnTo>
                      <a:pt x="1312" y="975"/>
                    </a:lnTo>
                    <a:lnTo>
                      <a:pt x="1312" y="975"/>
                    </a:lnTo>
                    <a:lnTo>
                      <a:pt x="1310" y="975"/>
                    </a:lnTo>
                    <a:lnTo>
                      <a:pt x="1310" y="973"/>
                    </a:lnTo>
                    <a:lnTo>
                      <a:pt x="1308" y="973"/>
                    </a:lnTo>
                    <a:lnTo>
                      <a:pt x="1308" y="972"/>
                    </a:lnTo>
                    <a:lnTo>
                      <a:pt x="1308" y="972"/>
                    </a:lnTo>
                    <a:lnTo>
                      <a:pt x="1308" y="972"/>
                    </a:lnTo>
                    <a:lnTo>
                      <a:pt x="1308" y="970"/>
                    </a:lnTo>
                    <a:lnTo>
                      <a:pt x="1308" y="970"/>
                    </a:lnTo>
                    <a:lnTo>
                      <a:pt x="1308" y="970"/>
                    </a:lnTo>
                    <a:lnTo>
                      <a:pt x="1308" y="968"/>
                    </a:lnTo>
                    <a:lnTo>
                      <a:pt x="1308" y="968"/>
                    </a:lnTo>
                    <a:lnTo>
                      <a:pt x="1308" y="966"/>
                    </a:lnTo>
                    <a:lnTo>
                      <a:pt x="1308" y="966"/>
                    </a:lnTo>
                    <a:lnTo>
                      <a:pt x="1306" y="964"/>
                    </a:lnTo>
                    <a:lnTo>
                      <a:pt x="1306" y="964"/>
                    </a:lnTo>
                    <a:lnTo>
                      <a:pt x="1306" y="963"/>
                    </a:lnTo>
                    <a:lnTo>
                      <a:pt x="1306" y="961"/>
                    </a:lnTo>
                    <a:lnTo>
                      <a:pt x="1306" y="961"/>
                    </a:lnTo>
                    <a:lnTo>
                      <a:pt x="1304" y="957"/>
                    </a:lnTo>
                    <a:lnTo>
                      <a:pt x="1303" y="957"/>
                    </a:lnTo>
                    <a:lnTo>
                      <a:pt x="1303" y="957"/>
                    </a:lnTo>
                    <a:lnTo>
                      <a:pt x="1303" y="955"/>
                    </a:lnTo>
                    <a:lnTo>
                      <a:pt x="1303" y="955"/>
                    </a:lnTo>
                    <a:lnTo>
                      <a:pt x="1301" y="955"/>
                    </a:lnTo>
                    <a:lnTo>
                      <a:pt x="1299" y="955"/>
                    </a:lnTo>
                    <a:lnTo>
                      <a:pt x="1299" y="955"/>
                    </a:lnTo>
                    <a:lnTo>
                      <a:pt x="1297" y="955"/>
                    </a:lnTo>
                    <a:lnTo>
                      <a:pt x="1294" y="955"/>
                    </a:lnTo>
                    <a:lnTo>
                      <a:pt x="1294" y="955"/>
                    </a:lnTo>
                    <a:lnTo>
                      <a:pt x="1292" y="955"/>
                    </a:lnTo>
                    <a:lnTo>
                      <a:pt x="1292" y="955"/>
                    </a:lnTo>
                    <a:lnTo>
                      <a:pt x="1290" y="955"/>
                    </a:lnTo>
                    <a:lnTo>
                      <a:pt x="1290" y="957"/>
                    </a:lnTo>
                    <a:lnTo>
                      <a:pt x="1290" y="957"/>
                    </a:lnTo>
                    <a:lnTo>
                      <a:pt x="1288" y="957"/>
                    </a:lnTo>
                    <a:lnTo>
                      <a:pt x="1288" y="959"/>
                    </a:lnTo>
                    <a:lnTo>
                      <a:pt x="1286" y="959"/>
                    </a:lnTo>
                    <a:lnTo>
                      <a:pt x="1286" y="959"/>
                    </a:lnTo>
                    <a:lnTo>
                      <a:pt x="1286" y="961"/>
                    </a:lnTo>
                    <a:lnTo>
                      <a:pt x="1285" y="961"/>
                    </a:lnTo>
                    <a:lnTo>
                      <a:pt x="1283" y="961"/>
                    </a:lnTo>
                    <a:lnTo>
                      <a:pt x="1281" y="961"/>
                    </a:lnTo>
                    <a:lnTo>
                      <a:pt x="1279" y="961"/>
                    </a:lnTo>
                    <a:lnTo>
                      <a:pt x="1279" y="961"/>
                    </a:lnTo>
                    <a:lnTo>
                      <a:pt x="1277" y="959"/>
                    </a:lnTo>
                    <a:lnTo>
                      <a:pt x="1275" y="957"/>
                    </a:lnTo>
                    <a:lnTo>
                      <a:pt x="1274" y="957"/>
                    </a:lnTo>
                    <a:lnTo>
                      <a:pt x="1274" y="955"/>
                    </a:lnTo>
                    <a:lnTo>
                      <a:pt x="1274" y="955"/>
                    </a:lnTo>
                    <a:lnTo>
                      <a:pt x="1272" y="954"/>
                    </a:lnTo>
                    <a:lnTo>
                      <a:pt x="1272" y="954"/>
                    </a:lnTo>
                    <a:lnTo>
                      <a:pt x="1272" y="954"/>
                    </a:lnTo>
                    <a:lnTo>
                      <a:pt x="1272" y="954"/>
                    </a:lnTo>
                    <a:lnTo>
                      <a:pt x="1270" y="954"/>
                    </a:lnTo>
                    <a:lnTo>
                      <a:pt x="1270" y="954"/>
                    </a:lnTo>
                    <a:lnTo>
                      <a:pt x="1270" y="954"/>
                    </a:lnTo>
                    <a:lnTo>
                      <a:pt x="1268" y="954"/>
                    </a:lnTo>
                    <a:lnTo>
                      <a:pt x="1268" y="954"/>
                    </a:lnTo>
                    <a:lnTo>
                      <a:pt x="1266" y="954"/>
                    </a:lnTo>
                    <a:lnTo>
                      <a:pt x="1265" y="955"/>
                    </a:lnTo>
                    <a:lnTo>
                      <a:pt x="1263" y="957"/>
                    </a:lnTo>
                    <a:lnTo>
                      <a:pt x="1263" y="957"/>
                    </a:lnTo>
                    <a:lnTo>
                      <a:pt x="1263" y="957"/>
                    </a:lnTo>
                    <a:lnTo>
                      <a:pt x="1263" y="957"/>
                    </a:lnTo>
                    <a:lnTo>
                      <a:pt x="1263" y="959"/>
                    </a:lnTo>
                    <a:lnTo>
                      <a:pt x="1261" y="959"/>
                    </a:lnTo>
                    <a:lnTo>
                      <a:pt x="1261" y="959"/>
                    </a:lnTo>
                    <a:lnTo>
                      <a:pt x="1261" y="961"/>
                    </a:lnTo>
                    <a:lnTo>
                      <a:pt x="1259" y="961"/>
                    </a:lnTo>
                    <a:lnTo>
                      <a:pt x="1259" y="961"/>
                    </a:lnTo>
                    <a:lnTo>
                      <a:pt x="1259" y="961"/>
                    </a:lnTo>
                    <a:lnTo>
                      <a:pt x="1259" y="961"/>
                    </a:lnTo>
                    <a:lnTo>
                      <a:pt x="1257" y="961"/>
                    </a:lnTo>
                    <a:lnTo>
                      <a:pt x="1257" y="961"/>
                    </a:lnTo>
                    <a:lnTo>
                      <a:pt x="1257" y="961"/>
                    </a:lnTo>
                    <a:lnTo>
                      <a:pt x="1256" y="961"/>
                    </a:lnTo>
                    <a:lnTo>
                      <a:pt x="1256" y="961"/>
                    </a:lnTo>
                    <a:lnTo>
                      <a:pt x="1256" y="959"/>
                    </a:lnTo>
                    <a:lnTo>
                      <a:pt x="1254" y="959"/>
                    </a:lnTo>
                    <a:lnTo>
                      <a:pt x="1254" y="957"/>
                    </a:lnTo>
                    <a:lnTo>
                      <a:pt x="1254" y="957"/>
                    </a:lnTo>
                    <a:lnTo>
                      <a:pt x="1254" y="957"/>
                    </a:lnTo>
                    <a:lnTo>
                      <a:pt x="1254" y="957"/>
                    </a:lnTo>
                    <a:lnTo>
                      <a:pt x="1252" y="955"/>
                    </a:lnTo>
                    <a:lnTo>
                      <a:pt x="1252" y="955"/>
                    </a:lnTo>
                    <a:lnTo>
                      <a:pt x="1252" y="955"/>
                    </a:lnTo>
                    <a:lnTo>
                      <a:pt x="1252" y="955"/>
                    </a:lnTo>
                    <a:lnTo>
                      <a:pt x="1252" y="954"/>
                    </a:lnTo>
                    <a:lnTo>
                      <a:pt x="1252" y="954"/>
                    </a:lnTo>
                    <a:lnTo>
                      <a:pt x="1252" y="954"/>
                    </a:lnTo>
                    <a:lnTo>
                      <a:pt x="1252" y="954"/>
                    </a:lnTo>
                    <a:lnTo>
                      <a:pt x="1252" y="954"/>
                    </a:lnTo>
                    <a:lnTo>
                      <a:pt x="1252" y="954"/>
                    </a:lnTo>
                    <a:lnTo>
                      <a:pt x="1252" y="952"/>
                    </a:lnTo>
                    <a:lnTo>
                      <a:pt x="1250" y="952"/>
                    </a:lnTo>
                    <a:lnTo>
                      <a:pt x="1250" y="952"/>
                    </a:lnTo>
                    <a:lnTo>
                      <a:pt x="1250" y="952"/>
                    </a:lnTo>
                    <a:lnTo>
                      <a:pt x="1250" y="952"/>
                    </a:lnTo>
                    <a:lnTo>
                      <a:pt x="1248" y="952"/>
                    </a:lnTo>
                    <a:lnTo>
                      <a:pt x="1247" y="952"/>
                    </a:lnTo>
                    <a:lnTo>
                      <a:pt x="1247" y="952"/>
                    </a:lnTo>
                    <a:lnTo>
                      <a:pt x="1245" y="954"/>
                    </a:lnTo>
                    <a:lnTo>
                      <a:pt x="1245" y="954"/>
                    </a:lnTo>
                    <a:lnTo>
                      <a:pt x="1245" y="954"/>
                    </a:lnTo>
                    <a:lnTo>
                      <a:pt x="1243" y="954"/>
                    </a:lnTo>
                    <a:lnTo>
                      <a:pt x="1243" y="955"/>
                    </a:lnTo>
                    <a:lnTo>
                      <a:pt x="1241" y="955"/>
                    </a:lnTo>
                    <a:lnTo>
                      <a:pt x="1239" y="955"/>
                    </a:lnTo>
                    <a:lnTo>
                      <a:pt x="1237" y="955"/>
                    </a:lnTo>
                    <a:lnTo>
                      <a:pt x="1237" y="955"/>
                    </a:lnTo>
                    <a:lnTo>
                      <a:pt x="1236" y="955"/>
                    </a:lnTo>
                    <a:lnTo>
                      <a:pt x="1236" y="955"/>
                    </a:lnTo>
                    <a:lnTo>
                      <a:pt x="1236" y="955"/>
                    </a:lnTo>
                    <a:lnTo>
                      <a:pt x="1234" y="955"/>
                    </a:lnTo>
                    <a:lnTo>
                      <a:pt x="1234" y="955"/>
                    </a:lnTo>
                    <a:lnTo>
                      <a:pt x="1232" y="954"/>
                    </a:lnTo>
                    <a:lnTo>
                      <a:pt x="1232" y="954"/>
                    </a:lnTo>
                    <a:lnTo>
                      <a:pt x="1232" y="954"/>
                    </a:lnTo>
                    <a:lnTo>
                      <a:pt x="1230" y="954"/>
                    </a:lnTo>
                    <a:lnTo>
                      <a:pt x="1227" y="954"/>
                    </a:lnTo>
                    <a:lnTo>
                      <a:pt x="1227" y="954"/>
                    </a:lnTo>
                    <a:lnTo>
                      <a:pt x="1227" y="954"/>
                    </a:lnTo>
                    <a:lnTo>
                      <a:pt x="1223" y="954"/>
                    </a:lnTo>
                    <a:lnTo>
                      <a:pt x="1223" y="954"/>
                    </a:lnTo>
                    <a:lnTo>
                      <a:pt x="1219" y="954"/>
                    </a:lnTo>
                    <a:lnTo>
                      <a:pt x="1219" y="954"/>
                    </a:lnTo>
                    <a:lnTo>
                      <a:pt x="1218" y="954"/>
                    </a:lnTo>
                    <a:lnTo>
                      <a:pt x="1218" y="954"/>
                    </a:lnTo>
                    <a:lnTo>
                      <a:pt x="1218" y="954"/>
                    </a:lnTo>
                    <a:lnTo>
                      <a:pt x="1216" y="954"/>
                    </a:lnTo>
                    <a:lnTo>
                      <a:pt x="1216" y="954"/>
                    </a:lnTo>
                    <a:lnTo>
                      <a:pt x="1216" y="954"/>
                    </a:lnTo>
                    <a:lnTo>
                      <a:pt x="1216" y="954"/>
                    </a:lnTo>
                    <a:lnTo>
                      <a:pt x="1214" y="952"/>
                    </a:lnTo>
                    <a:lnTo>
                      <a:pt x="1214" y="952"/>
                    </a:lnTo>
                    <a:lnTo>
                      <a:pt x="1214" y="952"/>
                    </a:lnTo>
                    <a:lnTo>
                      <a:pt x="1214" y="952"/>
                    </a:lnTo>
                    <a:lnTo>
                      <a:pt x="1214" y="952"/>
                    </a:lnTo>
                    <a:lnTo>
                      <a:pt x="1212" y="952"/>
                    </a:lnTo>
                    <a:lnTo>
                      <a:pt x="1212" y="950"/>
                    </a:lnTo>
                    <a:lnTo>
                      <a:pt x="1212" y="950"/>
                    </a:lnTo>
                    <a:lnTo>
                      <a:pt x="1210" y="950"/>
                    </a:lnTo>
                    <a:lnTo>
                      <a:pt x="1210" y="950"/>
                    </a:lnTo>
                    <a:lnTo>
                      <a:pt x="1210" y="950"/>
                    </a:lnTo>
                    <a:lnTo>
                      <a:pt x="1210" y="948"/>
                    </a:lnTo>
                    <a:lnTo>
                      <a:pt x="1210" y="948"/>
                    </a:lnTo>
                    <a:lnTo>
                      <a:pt x="1210" y="948"/>
                    </a:lnTo>
                    <a:lnTo>
                      <a:pt x="1210" y="948"/>
                    </a:lnTo>
                    <a:lnTo>
                      <a:pt x="1210" y="948"/>
                    </a:lnTo>
                    <a:lnTo>
                      <a:pt x="1209" y="946"/>
                    </a:lnTo>
                    <a:lnTo>
                      <a:pt x="1209" y="946"/>
                    </a:lnTo>
                    <a:lnTo>
                      <a:pt x="1209" y="946"/>
                    </a:lnTo>
                    <a:lnTo>
                      <a:pt x="1209" y="946"/>
                    </a:lnTo>
                    <a:lnTo>
                      <a:pt x="1209" y="946"/>
                    </a:lnTo>
                    <a:lnTo>
                      <a:pt x="1209" y="946"/>
                    </a:lnTo>
                    <a:lnTo>
                      <a:pt x="1207" y="944"/>
                    </a:lnTo>
                    <a:lnTo>
                      <a:pt x="1207" y="944"/>
                    </a:lnTo>
                    <a:lnTo>
                      <a:pt x="1205" y="944"/>
                    </a:lnTo>
                    <a:lnTo>
                      <a:pt x="1205" y="944"/>
                    </a:lnTo>
                    <a:lnTo>
                      <a:pt x="1203" y="944"/>
                    </a:lnTo>
                    <a:lnTo>
                      <a:pt x="1201" y="944"/>
                    </a:lnTo>
                    <a:lnTo>
                      <a:pt x="1200" y="946"/>
                    </a:lnTo>
                    <a:lnTo>
                      <a:pt x="1200" y="946"/>
                    </a:lnTo>
                    <a:lnTo>
                      <a:pt x="1200" y="946"/>
                    </a:lnTo>
                    <a:lnTo>
                      <a:pt x="1200" y="946"/>
                    </a:lnTo>
                    <a:lnTo>
                      <a:pt x="1200" y="946"/>
                    </a:lnTo>
                    <a:lnTo>
                      <a:pt x="1200" y="946"/>
                    </a:lnTo>
                    <a:lnTo>
                      <a:pt x="1200" y="946"/>
                    </a:lnTo>
                    <a:lnTo>
                      <a:pt x="1198" y="948"/>
                    </a:lnTo>
                    <a:lnTo>
                      <a:pt x="1198" y="948"/>
                    </a:lnTo>
                    <a:lnTo>
                      <a:pt x="1196" y="948"/>
                    </a:lnTo>
                    <a:lnTo>
                      <a:pt x="1196" y="948"/>
                    </a:lnTo>
                    <a:lnTo>
                      <a:pt x="1194" y="948"/>
                    </a:lnTo>
                    <a:lnTo>
                      <a:pt x="1194" y="948"/>
                    </a:lnTo>
                    <a:lnTo>
                      <a:pt x="1194" y="948"/>
                    </a:lnTo>
                    <a:lnTo>
                      <a:pt x="1194" y="948"/>
                    </a:lnTo>
                    <a:lnTo>
                      <a:pt x="1194" y="948"/>
                    </a:lnTo>
                    <a:lnTo>
                      <a:pt x="1192" y="948"/>
                    </a:lnTo>
                    <a:lnTo>
                      <a:pt x="1192" y="948"/>
                    </a:lnTo>
                    <a:lnTo>
                      <a:pt x="1192" y="948"/>
                    </a:lnTo>
                    <a:lnTo>
                      <a:pt x="1192" y="946"/>
                    </a:lnTo>
                    <a:lnTo>
                      <a:pt x="1192" y="946"/>
                    </a:lnTo>
                    <a:lnTo>
                      <a:pt x="1192" y="946"/>
                    </a:lnTo>
                    <a:lnTo>
                      <a:pt x="1192" y="946"/>
                    </a:lnTo>
                    <a:lnTo>
                      <a:pt x="1192" y="946"/>
                    </a:lnTo>
                    <a:lnTo>
                      <a:pt x="1192" y="944"/>
                    </a:lnTo>
                    <a:lnTo>
                      <a:pt x="1192" y="944"/>
                    </a:lnTo>
                    <a:lnTo>
                      <a:pt x="1192" y="943"/>
                    </a:lnTo>
                    <a:lnTo>
                      <a:pt x="1192" y="943"/>
                    </a:lnTo>
                    <a:lnTo>
                      <a:pt x="1192" y="943"/>
                    </a:lnTo>
                    <a:lnTo>
                      <a:pt x="1192" y="941"/>
                    </a:lnTo>
                    <a:lnTo>
                      <a:pt x="1190" y="941"/>
                    </a:lnTo>
                    <a:lnTo>
                      <a:pt x="1190" y="941"/>
                    </a:lnTo>
                    <a:lnTo>
                      <a:pt x="1190" y="941"/>
                    </a:lnTo>
                    <a:lnTo>
                      <a:pt x="1190" y="939"/>
                    </a:lnTo>
                    <a:lnTo>
                      <a:pt x="1190" y="939"/>
                    </a:lnTo>
                    <a:lnTo>
                      <a:pt x="1190" y="939"/>
                    </a:lnTo>
                    <a:lnTo>
                      <a:pt x="1189" y="939"/>
                    </a:lnTo>
                    <a:lnTo>
                      <a:pt x="1189" y="939"/>
                    </a:lnTo>
                    <a:lnTo>
                      <a:pt x="1187" y="939"/>
                    </a:lnTo>
                    <a:lnTo>
                      <a:pt x="1185" y="939"/>
                    </a:lnTo>
                    <a:lnTo>
                      <a:pt x="1185" y="939"/>
                    </a:lnTo>
                    <a:lnTo>
                      <a:pt x="1185" y="941"/>
                    </a:lnTo>
                    <a:lnTo>
                      <a:pt x="1183" y="941"/>
                    </a:lnTo>
                    <a:lnTo>
                      <a:pt x="1183" y="941"/>
                    </a:lnTo>
                    <a:lnTo>
                      <a:pt x="1183" y="941"/>
                    </a:lnTo>
                    <a:lnTo>
                      <a:pt x="1183" y="941"/>
                    </a:lnTo>
                    <a:lnTo>
                      <a:pt x="1183" y="941"/>
                    </a:lnTo>
                    <a:lnTo>
                      <a:pt x="1183" y="943"/>
                    </a:lnTo>
                    <a:lnTo>
                      <a:pt x="1183" y="943"/>
                    </a:lnTo>
                    <a:lnTo>
                      <a:pt x="1181" y="944"/>
                    </a:lnTo>
                    <a:lnTo>
                      <a:pt x="1181" y="944"/>
                    </a:lnTo>
                    <a:lnTo>
                      <a:pt x="1181" y="944"/>
                    </a:lnTo>
                    <a:lnTo>
                      <a:pt x="1181" y="944"/>
                    </a:lnTo>
                    <a:lnTo>
                      <a:pt x="1180" y="946"/>
                    </a:lnTo>
                    <a:lnTo>
                      <a:pt x="1178" y="946"/>
                    </a:lnTo>
                    <a:lnTo>
                      <a:pt x="1178" y="948"/>
                    </a:lnTo>
                    <a:lnTo>
                      <a:pt x="1176" y="948"/>
                    </a:lnTo>
                    <a:lnTo>
                      <a:pt x="1176" y="948"/>
                    </a:lnTo>
                    <a:lnTo>
                      <a:pt x="1174" y="948"/>
                    </a:lnTo>
                    <a:lnTo>
                      <a:pt x="1174" y="948"/>
                    </a:lnTo>
                    <a:lnTo>
                      <a:pt x="1174" y="948"/>
                    </a:lnTo>
                    <a:lnTo>
                      <a:pt x="1174" y="948"/>
                    </a:lnTo>
                    <a:lnTo>
                      <a:pt x="1174" y="948"/>
                    </a:lnTo>
                    <a:lnTo>
                      <a:pt x="1174" y="946"/>
                    </a:lnTo>
                    <a:lnTo>
                      <a:pt x="1172" y="946"/>
                    </a:lnTo>
                    <a:lnTo>
                      <a:pt x="1172" y="946"/>
                    </a:lnTo>
                    <a:lnTo>
                      <a:pt x="1172" y="946"/>
                    </a:lnTo>
                    <a:lnTo>
                      <a:pt x="1172" y="946"/>
                    </a:lnTo>
                    <a:lnTo>
                      <a:pt x="1172" y="944"/>
                    </a:lnTo>
                    <a:lnTo>
                      <a:pt x="1174" y="944"/>
                    </a:lnTo>
                    <a:lnTo>
                      <a:pt x="1174" y="944"/>
                    </a:lnTo>
                    <a:lnTo>
                      <a:pt x="1174" y="943"/>
                    </a:lnTo>
                    <a:lnTo>
                      <a:pt x="1174" y="943"/>
                    </a:lnTo>
                    <a:lnTo>
                      <a:pt x="1176" y="943"/>
                    </a:lnTo>
                    <a:lnTo>
                      <a:pt x="1176" y="941"/>
                    </a:lnTo>
                    <a:lnTo>
                      <a:pt x="1176" y="941"/>
                    </a:lnTo>
                    <a:lnTo>
                      <a:pt x="1176" y="939"/>
                    </a:lnTo>
                    <a:lnTo>
                      <a:pt x="1174" y="939"/>
                    </a:lnTo>
                    <a:lnTo>
                      <a:pt x="1174" y="939"/>
                    </a:lnTo>
                    <a:lnTo>
                      <a:pt x="1174" y="939"/>
                    </a:lnTo>
                    <a:lnTo>
                      <a:pt x="1174" y="939"/>
                    </a:lnTo>
                    <a:lnTo>
                      <a:pt x="1174" y="939"/>
                    </a:lnTo>
                    <a:lnTo>
                      <a:pt x="1172" y="939"/>
                    </a:lnTo>
                    <a:lnTo>
                      <a:pt x="1172" y="939"/>
                    </a:lnTo>
                    <a:lnTo>
                      <a:pt x="1172" y="939"/>
                    </a:lnTo>
                    <a:lnTo>
                      <a:pt x="1172" y="939"/>
                    </a:lnTo>
                    <a:lnTo>
                      <a:pt x="1172" y="941"/>
                    </a:lnTo>
                    <a:lnTo>
                      <a:pt x="1172" y="941"/>
                    </a:lnTo>
                    <a:lnTo>
                      <a:pt x="1172" y="943"/>
                    </a:lnTo>
                    <a:lnTo>
                      <a:pt x="1171" y="943"/>
                    </a:lnTo>
                    <a:lnTo>
                      <a:pt x="1171" y="943"/>
                    </a:lnTo>
                    <a:lnTo>
                      <a:pt x="1169" y="943"/>
                    </a:lnTo>
                    <a:lnTo>
                      <a:pt x="1169" y="943"/>
                    </a:lnTo>
                    <a:lnTo>
                      <a:pt x="1169" y="943"/>
                    </a:lnTo>
                    <a:lnTo>
                      <a:pt x="1169" y="941"/>
                    </a:lnTo>
                    <a:lnTo>
                      <a:pt x="1169" y="941"/>
                    </a:lnTo>
                    <a:lnTo>
                      <a:pt x="1169" y="941"/>
                    </a:lnTo>
                    <a:lnTo>
                      <a:pt x="1169" y="941"/>
                    </a:lnTo>
                    <a:lnTo>
                      <a:pt x="1167" y="941"/>
                    </a:lnTo>
                    <a:lnTo>
                      <a:pt x="1167" y="939"/>
                    </a:lnTo>
                    <a:lnTo>
                      <a:pt x="1167" y="939"/>
                    </a:lnTo>
                    <a:lnTo>
                      <a:pt x="1167" y="939"/>
                    </a:lnTo>
                    <a:lnTo>
                      <a:pt x="1165" y="939"/>
                    </a:lnTo>
                    <a:lnTo>
                      <a:pt x="1165" y="939"/>
                    </a:lnTo>
                    <a:lnTo>
                      <a:pt x="1165" y="939"/>
                    </a:lnTo>
                    <a:lnTo>
                      <a:pt x="1165" y="939"/>
                    </a:lnTo>
                    <a:lnTo>
                      <a:pt x="1165" y="939"/>
                    </a:lnTo>
                    <a:lnTo>
                      <a:pt x="1163" y="939"/>
                    </a:lnTo>
                    <a:lnTo>
                      <a:pt x="1163" y="939"/>
                    </a:lnTo>
                    <a:lnTo>
                      <a:pt x="1163" y="939"/>
                    </a:lnTo>
                    <a:lnTo>
                      <a:pt x="1162" y="939"/>
                    </a:lnTo>
                    <a:lnTo>
                      <a:pt x="1162" y="939"/>
                    </a:lnTo>
                    <a:lnTo>
                      <a:pt x="1162" y="941"/>
                    </a:lnTo>
                    <a:lnTo>
                      <a:pt x="1162" y="941"/>
                    </a:lnTo>
                    <a:lnTo>
                      <a:pt x="1162" y="941"/>
                    </a:lnTo>
                    <a:lnTo>
                      <a:pt x="1162" y="941"/>
                    </a:lnTo>
                    <a:lnTo>
                      <a:pt x="1160" y="941"/>
                    </a:lnTo>
                    <a:lnTo>
                      <a:pt x="1160" y="941"/>
                    </a:lnTo>
                    <a:lnTo>
                      <a:pt x="1160" y="941"/>
                    </a:lnTo>
                    <a:lnTo>
                      <a:pt x="1158" y="941"/>
                    </a:lnTo>
                    <a:lnTo>
                      <a:pt x="1156" y="941"/>
                    </a:lnTo>
                    <a:lnTo>
                      <a:pt x="1156" y="941"/>
                    </a:lnTo>
                    <a:lnTo>
                      <a:pt x="1156" y="941"/>
                    </a:lnTo>
                    <a:lnTo>
                      <a:pt x="1156" y="941"/>
                    </a:lnTo>
                    <a:lnTo>
                      <a:pt x="1156" y="941"/>
                    </a:lnTo>
                    <a:lnTo>
                      <a:pt x="1156" y="939"/>
                    </a:lnTo>
                    <a:lnTo>
                      <a:pt x="1154" y="939"/>
                    </a:lnTo>
                    <a:lnTo>
                      <a:pt x="1154" y="939"/>
                    </a:lnTo>
                    <a:lnTo>
                      <a:pt x="1154" y="939"/>
                    </a:lnTo>
                    <a:lnTo>
                      <a:pt x="1154" y="939"/>
                    </a:lnTo>
                    <a:lnTo>
                      <a:pt x="1154" y="939"/>
                    </a:lnTo>
                    <a:lnTo>
                      <a:pt x="1154" y="939"/>
                    </a:lnTo>
                    <a:lnTo>
                      <a:pt x="1152" y="937"/>
                    </a:lnTo>
                    <a:lnTo>
                      <a:pt x="1152" y="937"/>
                    </a:lnTo>
                    <a:lnTo>
                      <a:pt x="1152" y="937"/>
                    </a:lnTo>
                    <a:lnTo>
                      <a:pt x="1151" y="935"/>
                    </a:lnTo>
                    <a:lnTo>
                      <a:pt x="1149" y="935"/>
                    </a:lnTo>
                    <a:lnTo>
                      <a:pt x="1149" y="935"/>
                    </a:lnTo>
                    <a:lnTo>
                      <a:pt x="1149" y="935"/>
                    </a:lnTo>
                    <a:lnTo>
                      <a:pt x="1149" y="935"/>
                    </a:lnTo>
                    <a:lnTo>
                      <a:pt x="1147" y="935"/>
                    </a:lnTo>
                    <a:lnTo>
                      <a:pt x="1147" y="935"/>
                    </a:lnTo>
                    <a:lnTo>
                      <a:pt x="1147" y="935"/>
                    </a:lnTo>
                    <a:lnTo>
                      <a:pt x="1145" y="935"/>
                    </a:lnTo>
                    <a:lnTo>
                      <a:pt x="1142" y="935"/>
                    </a:lnTo>
                    <a:lnTo>
                      <a:pt x="1140" y="935"/>
                    </a:lnTo>
                    <a:lnTo>
                      <a:pt x="1140" y="935"/>
                    </a:lnTo>
                    <a:lnTo>
                      <a:pt x="1140" y="935"/>
                    </a:lnTo>
                    <a:lnTo>
                      <a:pt x="1140" y="935"/>
                    </a:lnTo>
                    <a:lnTo>
                      <a:pt x="1140" y="935"/>
                    </a:lnTo>
                    <a:lnTo>
                      <a:pt x="1140" y="935"/>
                    </a:lnTo>
                    <a:lnTo>
                      <a:pt x="1140" y="935"/>
                    </a:lnTo>
                    <a:lnTo>
                      <a:pt x="1140" y="935"/>
                    </a:lnTo>
                    <a:lnTo>
                      <a:pt x="1140" y="935"/>
                    </a:lnTo>
                    <a:lnTo>
                      <a:pt x="1140" y="934"/>
                    </a:lnTo>
                    <a:lnTo>
                      <a:pt x="1140" y="934"/>
                    </a:lnTo>
                    <a:lnTo>
                      <a:pt x="1140" y="934"/>
                    </a:lnTo>
                    <a:lnTo>
                      <a:pt x="1140" y="934"/>
                    </a:lnTo>
                    <a:lnTo>
                      <a:pt x="1140" y="934"/>
                    </a:lnTo>
                    <a:lnTo>
                      <a:pt x="1140" y="934"/>
                    </a:lnTo>
                    <a:lnTo>
                      <a:pt x="1140" y="934"/>
                    </a:lnTo>
                    <a:lnTo>
                      <a:pt x="1142" y="934"/>
                    </a:lnTo>
                    <a:lnTo>
                      <a:pt x="1142" y="934"/>
                    </a:lnTo>
                    <a:lnTo>
                      <a:pt x="1142" y="932"/>
                    </a:lnTo>
                    <a:lnTo>
                      <a:pt x="1142" y="932"/>
                    </a:lnTo>
                    <a:lnTo>
                      <a:pt x="1143" y="932"/>
                    </a:lnTo>
                    <a:lnTo>
                      <a:pt x="1143" y="932"/>
                    </a:lnTo>
                    <a:lnTo>
                      <a:pt x="1149" y="928"/>
                    </a:lnTo>
                    <a:lnTo>
                      <a:pt x="1149" y="928"/>
                    </a:lnTo>
                    <a:lnTo>
                      <a:pt x="1149" y="926"/>
                    </a:lnTo>
                    <a:lnTo>
                      <a:pt x="1149" y="926"/>
                    </a:lnTo>
                    <a:lnTo>
                      <a:pt x="1151" y="926"/>
                    </a:lnTo>
                    <a:lnTo>
                      <a:pt x="1151" y="926"/>
                    </a:lnTo>
                    <a:lnTo>
                      <a:pt x="1151" y="926"/>
                    </a:lnTo>
                    <a:lnTo>
                      <a:pt x="1151" y="925"/>
                    </a:lnTo>
                    <a:lnTo>
                      <a:pt x="1151" y="925"/>
                    </a:lnTo>
                    <a:lnTo>
                      <a:pt x="1154" y="923"/>
                    </a:lnTo>
                    <a:lnTo>
                      <a:pt x="1154" y="923"/>
                    </a:lnTo>
                    <a:lnTo>
                      <a:pt x="1154" y="923"/>
                    </a:lnTo>
                    <a:lnTo>
                      <a:pt x="1154" y="921"/>
                    </a:lnTo>
                    <a:lnTo>
                      <a:pt x="1154" y="921"/>
                    </a:lnTo>
                    <a:lnTo>
                      <a:pt x="1154" y="921"/>
                    </a:lnTo>
                    <a:lnTo>
                      <a:pt x="1154" y="921"/>
                    </a:lnTo>
                    <a:lnTo>
                      <a:pt x="1154" y="919"/>
                    </a:lnTo>
                    <a:lnTo>
                      <a:pt x="1152" y="919"/>
                    </a:lnTo>
                    <a:lnTo>
                      <a:pt x="1151" y="919"/>
                    </a:lnTo>
                    <a:lnTo>
                      <a:pt x="1151" y="919"/>
                    </a:lnTo>
                    <a:lnTo>
                      <a:pt x="1149" y="921"/>
                    </a:lnTo>
                    <a:lnTo>
                      <a:pt x="1147" y="921"/>
                    </a:lnTo>
                    <a:lnTo>
                      <a:pt x="1147" y="921"/>
                    </a:lnTo>
                    <a:lnTo>
                      <a:pt x="1147" y="919"/>
                    </a:lnTo>
                    <a:lnTo>
                      <a:pt x="1145" y="919"/>
                    </a:lnTo>
                    <a:lnTo>
                      <a:pt x="1145" y="919"/>
                    </a:lnTo>
                    <a:lnTo>
                      <a:pt x="1145" y="919"/>
                    </a:lnTo>
                    <a:lnTo>
                      <a:pt x="1145" y="919"/>
                    </a:lnTo>
                    <a:lnTo>
                      <a:pt x="1145" y="917"/>
                    </a:lnTo>
                    <a:lnTo>
                      <a:pt x="1145" y="917"/>
                    </a:lnTo>
                    <a:lnTo>
                      <a:pt x="1143" y="917"/>
                    </a:lnTo>
                    <a:lnTo>
                      <a:pt x="1143" y="917"/>
                    </a:lnTo>
                    <a:lnTo>
                      <a:pt x="1143" y="917"/>
                    </a:lnTo>
                    <a:lnTo>
                      <a:pt x="1143" y="916"/>
                    </a:lnTo>
                    <a:lnTo>
                      <a:pt x="1143" y="916"/>
                    </a:lnTo>
                    <a:lnTo>
                      <a:pt x="1143" y="914"/>
                    </a:lnTo>
                    <a:lnTo>
                      <a:pt x="1143" y="914"/>
                    </a:lnTo>
                    <a:lnTo>
                      <a:pt x="1143" y="914"/>
                    </a:lnTo>
                    <a:lnTo>
                      <a:pt x="1143" y="914"/>
                    </a:lnTo>
                    <a:lnTo>
                      <a:pt x="1143" y="912"/>
                    </a:lnTo>
                    <a:lnTo>
                      <a:pt x="1143" y="912"/>
                    </a:lnTo>
                    <a:lnTo>
                      <a:pt x="1143" y="912"/>
                    </a:lnTo>
                    <a:lnTo>
                      <a:pt x="1142" y="912"/>
                    </a:lnTo>
                    <a:lnTo>
                      <a:pt x="1142" y="912"/>
                    </a:lnTo>
                    <a:lnTo>
                      <a:pt x="1142" y="912"/>
                    </a:lnTo>
                    <a:lnTo>
                      <a:pt x="1142" y="912"/>
                    </a:lnTo>
                    <a:lnTo>
                      <a:pt x="1140" y="910"/>
                    </a:lnTo>
                    <a:lnTo>
                      <a:pt x="1140" y="910"/>
                    </a:lnTo>
                    <a:lnTo>
                      <a:pt x="1140" y="910"/>
                    </a:lnTo>
                    <a:lnTo>
                      <a:pt x="1140" y="910"/>
                    </a:lnTo>
                    <a:lnTo>
                      <a:pt x="1138" y="910"/>
                    </a:lnTo>
                    <a:lnTo>
                      <a:pt x="1138" y="910"/>
                    </a:lnTo>
                    <a:lnTo>
                      <a:pt x="1136" y="910"/>
                    </a:lnTo>
                    <a:lnTo>
                      <a:pt x="1136" y="912"/>
                    </a:lnTo>
                    <a:lnTo>
                      <a:pt x="1136" y="912"/>
                    </a:lnTo>
                    <a:lnTo>
                      <a:pt x="1134" y="912"/>
                    </a:lnTo>
                    <a:lnTo>
                      <a:pt x="1134" y="912"/>
                    </a:lnTo>
                    <a:lnTo>
                      <a:pt x="1134" y="912"/>
                    </a:lnTo>
                    <a:lnTo>
                      <a:pt x="1131" y="912"/>
                    </a:lnTo>
                    <a:lnTo>
                      <a:pt x="1131" y="912"/>
                    </a:lnTo>
                    <a:lnTo>
                      <a:pt x="1129" y="910"/>
                    </a:lnTo>
                    <a:lnTo>
                      <a:pt x="1129" y="910"/>
                    </a:lnTo>
                    <a:lnTo>
                      <a:pt x="1129" y="908"/>
                    </a:lnTo>
                    <a:lnTo>
                      <a:pt x="1129" y="908"/>
                    </a:lnTo>
                    <a:lnTo>
                      <a:pt x="1129" y="908"/>
                    </a:lnTo>
                    <a:lnTo>
                      <a:pt x="1129" y="906"/>
                    </a:lnTo>
                    <a:lnTo>
                      <a:pt x="1129" y="906"/>
                    </a:lnTo>
                    <a:lnTo>
                      <a:pt x="1129" y="905"/>
                    </a:lnTo>
                    <a:lnTo>
                      <a:pt x="1129" y="905"/>
                    </a:lnTo>
                    <a:lnTo>
                      <a:pt x="1129" y="905"/>
                    </a:lnTo>
                    <a:lnTo>
                      <a:pt x="1129" y="905"/>
                    </a:lnTo>
                    <a:lnTo>
                      <a:pt x="1129" y="903"/>
                    </a:lnTo>
                    <a:lnTo>
                      <a:pt x="1127" y="903"/>
                    </a:lnTo>
                    <a:lnTo>
                      <a:pt x="1127" y="903"/>
                    </a:lnTo>
                    <a:lnTo>
                      <a:pt x="1125" y="903"/>
                    </a:lnTo>
                    <a:lnTo>
                      <a:pt x="1125" y="903"/>
                    </a:lnTo>
                    <a:lnTo>
                      <a:pt x="1124" y="903"/>
                    </a:lnTo>
                    <a:lnTo>
                      <a:pt x="1122" y="905"/>
                    </a:lnTo>
                    <a:lnTo>
                      <a:pt x="1120" y="905"/>
                    </a:lnTo>
                    <a:lnTo>
                      <a:pt x="1118" y="903"/>
                    </a:lnTo>
                    <a:lnTo>
                      <a:pt x="1118" y="903"/>
                    </a:lnTo>
                    <a:lnTo>
                      <a:pt x="1116" y="901"/>
                    </a:lnTo>
                    <a:lnTo>
                      <a:pt x="1116" y="899"/>
                    </a:lnTo>
                    <a:lnTo>
                      <a:pt x="1115" y="899"/>
                    </a:lnTo>
                    <a:lnTo>
                      <a:pt x="1115" y="899"/>
                    </a:lnTo>
                    <a:lnTo>
                      <a:pt x="1115" y="897"/>
                    </a:lnTo>
                    <a:lnTo>
                      <a:pt x="1115" y="896"/>
                    </a:lnTo>
                    <a:lnTo>
                      <a:pt x="1115" y="896"/>
                    </a:lnTo>
                    <a:lnTo>
                      <a:pt x="1115" y="894"/>
                    </a:lnTo>
                    <a:lnTo>
                      <a:pt x="1115" y="894"/>
                    </a:lnTo>
                    <a:lnTo>
                      <a:pt x="1115" y="894"/>
                    </a:lnTo>
                    <a:lnTo>
                      <a:pt x="1116" y="892"/>
                    </a:lnTo>
                    <a:lnTo>
                      <a:pt x="1116" y="892"/>
                    </a:lnTo>
                    <a:lnTo>
                      <a:pt x="1116" y="892"/>
                    </a:lnTo>
                    <a:lnTo>
                      <a:pt x="1116" y="892"/>
                    </a:lnTo>
                    <a:lnTo>
                      <a:pt x="1116" y="892"/>
                    </a:lnTo>
                    <a:lnTo>
                      <a:pt x="1116" y="890"/>
                    </a:lnTo>
                    <a:lnTo>
                      <a:pt x="1118" y="890"/>
                    </a:lnTo>
                    <a:lnTo>
                      <a:pt x="1118" y="890"/>
                    </a:lnTo>
                    <a:lnTo>
                      <a:pt x="1118" y="890"/>
                    </a:lnTo>
                    <a:lnTo>
                      <a:pt x="1118" y="888"/>
                    </a:lnTo>
                    <a:lnTo>
                      <a:pt x="1118" y="888"/>
                    </a:lnTo>
                    <a:lnTo>
                      <a:pt x="1118" y="888"/>
                    </a:lnTo>
                    <a:lnTo>
                      <a:pt x="1120" y="888"/>
                    </a:lnTo>
                    <a:lnTo>
                      <a:pt x="1120" y="888"/>
                    </a:lnTo>
                    <a:lnTo>
                      <a:pt x="1120" y="888"/>
                    </a:lnTo>
                    <a:lnTo>
                      <a:pt x="1120" y="888"/>
                    </a:lnTo>
                    <a:lnTo>
                      <a:pt x="1122" y="888"/>
                    </a:lnTo>
                    <a:lnTo>
                      <a:pt x="1122" y="888"/>
                    </a:lnTo>
                    <a:lnTo>
                      <a:pt x="1122" y="888"/>
                    </a:lnTo>
                    <a:lnTo>
                      <a:pt x="1122" y="888"/>
                    </a:lnTo>
                    <a:lnTo>
                      <a:pt x="1122" y="888"/>
                    </a:lnTo>
                    <a:lnTo>
                      <a:pt x="1124" y="888"/>
                    </a:lnTo>
                    <a:lnTo>
                      <a:pt x="1124" y="888"/>
                    </a:lnTo>
                    <a:lnTo>
                      <a:pt x="1125" y="888"/>
                    </a:lnTo>
                    <a:lnTo>
                      <a:pt x="1125" y="888"/>
                    </a:lnTo>
                    <a:lnTo>
                      <a:pt x="1127" y="888"/>
                    </a:lnTo>
                    <a:lnTo>
                      <a:pt x="1127" y="888"/>
                    </a:lnTo>
                    <a:lnTo>
                      <a:pt x="1129" y="888"/>
                    </a:lnTo>
                    <a:lnTo>
                      <a:pt x="1129" y="888"/>
                    </a:lnTo>
                    <a:lnTo>
                      <a:pt x="1131" y="887"/>
                    </a:lnTo>
                    <a:lnTo>
                      <a:pt x="1131" y="887"/>
                    </a:lnTo>
                    <a:lnTo>
                      <a:pt x="1131" y="885"/>
                    </a:lnTo>
                    <a:lnTo>
                      <a:pt x="1131" y="885"/>
                    </a:lnTo>
                    <a:lnTo>
                      <a:pt x="1131" y="885"/>
                    </a:lnTo>
                    <a:lnTo>
                      <a:pt x="1131" y="885"/>
                    </a:lnTo>
                    <a:lnTo>
                      <a:pt x="1131" y="885"/>
                    </a:lnTo>
                    <a:lnTo>
                      <a:pt x="1129" y="885"/>
                    </a:lnTo>
                    <a:lnTo>
                      <a:pt x="1129" y="885"/>
                    </a:lnTo>
                    <a:lnTo>
                      <a:pt x="1129" y="885"/>
                    </a:lnTo>
                    <a:lnTo>
                      <a:pt x="1127" y="885"/>
                    </a:lnTo>
                    <a:lnTo>
                      <a:pt x="1127" y="883"/>
                    </a:lnTo>
                    <a:lnTo>
                      <a:pt x="1127" y="883"/>
                    </a:lnTo>
                    <a:lnTo>
                      <a:pt x="1127" y="883"/>
                    </a:lnTo>
                    <a:lnTo>
                      <a:pt x="1125" y="883"/>
                    </a:lnTo>
                    <a:lnTo>
                      <a:pt x="1125" y="883"/>
                    </a:lnTo>
                    <a:lnTo>
                      <a:pt x="1125" y="883"/>
                    </a:lnTo>
                    <a:lnTo>
                      <a:pt x="1125" y="883"/>
                    </a:lnTo>
                    <a:lnTo>
                      <a:pt x="1124" y="883"/>
                    </a:lnTo>
                    <a:lnTo>
                      <a:pt x="1124" y="883"/>
                    </a:lnTo>
                    <a:lnTo>
                      <a:pt x="1124" y="883"/>
                    </a:lnTo>
                    <a:lnTo>
                      <a:pt x="1124" y="885"/>
                    </a:lnTo>
                    <a:lnTo>
                      <a:pt x="1124" y="885"/>
                    </a:lnTo>
                    <a:lnTo>
                      <a:pt x="1124" y="885"/>
                    </a:lnTo>
                    <a:lnTo>
                      <a:pt x="1122" y="885"/>
                    </a:lnTo>
                    <a:lnTo>
                      <a:pt x="1122" y="885"/>
                    </a:lnTo>
                    <a:lnTo>
                      <a:pt x="1122" y="883"/>
                    </a:lnTo>
                    <a:lnTo>
                      <a:pt x="1122" y="883"/>
                    </a:lnTo>
                    <a:lnTo>
                      <a:pt x="1122" y="883"/>
                    </a:lnTo>
                    <a:lnTo>
                      <a:pt x="1120" y="881"/>
                    </a:lnTo>
                    <a:lnTo>
                      <a:pt x="1120" y="881"/>
                    </a:lnTo>
                    <a:lnTo>
                      <a:pt x="1120" y="881"/>
                    </a:lnTo>
                    <a:lnTo>
                      <a:pt x="1120" y="879"/>
                    </a:lnTo>
                    <a:lnTo>
                      <a:pt x="1120" y="879"/>
                    </a:lnTo>
                    <a:lnTo>
                      <a:pt x="1120" y="879"/>
                    </a:lnTo>
                    <a:lnTo>
                      <a:pt x="1120" y="879"/>
                    </a:lnTo>
                    <a:lnTo>
                      <a:pt x="1122" y="879"/>
                    </a:lnTo>
                    <a:lnTo>
                      <a:pt x="1122" y="879"/>
                    </a:lnTo>
                    <a:lnTo>
                      <a:pt x="1122" y="878"/>
                    </a:lnTo>
                    <a:lnTo>
                      <a:pt x="1124" y="878"/>
                    </a:lnTo>
                    <a:lnTo>
                      <a:pt x="1124" y="878"/>
                    </a:lnTo>
                    <a:lnTo>
                      <a:pt x="1125" y="878"/>
                    </a:lnTo>
                    <a:lnTo>
                      <a:pt x="1125" y="878"/>
                    </a:lnTo>
                    <a:lnTo>
                      <a:pt x="1125" y="878"/>
                    </a:lnTo>
                    <a:lnTo>
                      <a:pt x="1125" y="876"/>
                    </a:lnTo>
                    <a:lnTo>
                      <a:pt x="1125" y="876"/>
                    </a:lnTo>
                    <a:lnTo>
                      <a:pt x="1125" y="876"/>
                    </a:lnTo>
                    <a:lnTo>
                      <a:pt x="1125" y="876"/>
                    </a:lnTo>
                    <a:lnTo>
                      <a:pt x="1125" y="876"/>
                    </a:lnTo>
                    <a:lnTo>
                      <a:pt x="1125" y="876"/>
                    </a:lnTo>
                    <a:lnTo>
                      <a:pt x="1125" y="876"/>
                    </a:lnTo>
                    <a:lnTo>
                      <a:pt x="1125" y="876"/>
                    </a:lnTo>
                    <a:lnTo>
                      <a:pt x="1124" y="876"/>
                    </a:lnTo>
                    <a:lnTo>
                      <a:pt x="1124" y="876"/>
                    </a:lnTo>
                    <a:lnTo>
                      <a:pt x="1124" y="876"/>
                    </a:lnTo>
                    <a:lnTo>
                      <a:pt x="1122" y="876"/>
                    </a:lnTo>
                    <a:lnTo>
                      <a:pt x="1122" y="876"/>
                    </a:lnTo>
                    <a:lnTo>
                      <a:pt x="1122" y="876"/>
                    </a:lnTo>
                    <a:lnTo>
                      <a:pt x="1120" y="876"/>
                    </a:lnTo>
                    <a:lnTo>
                      <a:pt x="1120" y="876"/>
                    </a:lnTo>
                    <a:lnTo>
                      <a:pt x="1118" y="876"/>
                    </a:lnTo>
                    <a:lnTo>
                      <a:pt x="1118" y="874"/>
                    </a:lnTo>
                    <a:lnTo>
                      <a:pt x="1118" y="874"/>
                    </a:lnTo>
                    <a:lnTo>
                      <a:pt x="1118" y="874"/>
                    </a:lnTo>
                    <a:lnTo>
                      <a:pt x="1116" y="872"/>
                    </a:lnTo>
                    <a:lnTo>
                      <a:pt x="1116" y="872"/>
                    </a:lnTo>
                    <a:lnTo>
                      <a:pt x="1118" y="872"/>
                    </a:lnTo>
                    <a:lnTo>
                      <a:pt x="1118" y="870"/>
                    </a:lnTo>
                    <a:lnTo>
                      <a:pt x="1118" y="870"/>
                    </a:lnTo>
                    <a:lnTo>
                      <a:pt x="1118" y="870"/>
                    </a:lnTo>
                    <a:lnTo>
                      <a:pt x="1118" y="869"/>
                    </a:lnTo>
                    <a:lnTo>
                      <a:pt x="1118" y="869"/>
                    </a:lnTo>
                    <a:lnTo>
                      <a:pt x="1116" y="869"/>
                    </a:lnTo>
                    <a:lnTo>
                      <a:pt x="1116" y="867"/>
                    </a:lnTo>
                    <a:lnTo>
                      <a:pt x="1115" y="867"/>
                    </a:lnTo>
                    <a:lnTo>
                      <a:pt x="1115" y="865"/>
                    </a:lnTo>
                    <a:lnTo>
                      <a:pt x="1113" y="865"/>
                    </a:lnTo>
                    <a:lnTo>
                      <a:pt x="1111" y="865"/>
                    </a:lnTo>
                    <a:lnTo>
                      <a:pt x="1109" y="863"/>
                    </a:lnTo>
                    <a:lnTo>
                      <a:pt x="1109" y="863"/>
                    </a:lnTo>
                    <a:lnTo>
                      <a:pt x="1109" y="863"/>
                    </a:lnTo>
                    <a:lnTo>
                      <a:pt x="1109" y="863"/>
                    </a:lnTo>
                    <a:lnTo>
                      <a:pt x="1109" y="863"/>
                    </a:lnTo>
                    <a:lnTo>
                      <a:pt x="1109" y="863"/>
                    </a:lnTo>
                    <a:lnTo>
                      <a:pt x="1109" y="861"/>
                    </a:lnTo>
                    <a:lnTo>
                      <a:pt x="1109" y="861"/>
                    </a:lnTo>
                    <a:lnTo>
                      <a:pt x="1111" y="861"/>
                    </a:lnTo>
                    <a:lnTo>
                      <a:pt x="1111" y="861"/>
                    </a:lnTo>
                    <a:lnTo>
                      <a:pt x="1111" y="861"/>
                    </a:lnTo>
                    <a:lnTo>
                      <a:pt x="1111" y="861"/>
                    </a:lnTo>
                    <a:lnTo>
                      <a:pt x="1111" y="861"/>
                    </a:lnTo>
                    <a:lnTo>
                      <a:pt x="1111" y="859"/>
                    </a:lnTo>
                    <a:lnTo>
                      <a:pt x="1111" y="859"/>
                    </a:lnTo>
                    <a:lnTo>
                      <a:pt x="1113" y="859"/>
                    </a:lnTo>
                    <a:lnTo>
                      <a:pt x="1113" y="859"/>
                    </a:lnTo>
                    <a:lnTo>
                      <a:pt x="1113" y="859"/>
                    </a:lnTo>
                    <a:lnTo>
                      <a:pt x="1113" y="859"/>
                    </a:lnTo>
                    <a:lnTo>
                      <a:pt x="1113" y="859"/>
                    </a:lnTo>
                    <a:lnTo>
                      <a:pt x="1113" y="858"/>
                    </a:lnTo>
                    <a:lnTo>
                      <a:pt x="1113" y="856"/>
                    </a:lnTo>
                    <a:lnTo>
                      <a:pt x="1113" y="856"/>
                    </a:lnTo>
                    <a:lnTo>
                      <a:pt x="1113" y="854"/>
                    </a:lnTo>
                    <a:lnTo>
                      <a:pt x="1111" y="854"/>
                    </a:lnTo>
                    <a:lnTo>
                      <a:pt x="1111" y="852"/>
                    </a:lnTo>
                    <a:lnTo>
                      <a:pt x="1111" y="852"/>
                    </a:lnTo>
                    <a:lnTo>
                      <a:pt x="1113" y="852"/>
                    </a:lnTo>
                    <a:lnTo>
                      <a:pt x="1113" y="850"/>
                    </a:lnTo>
                    <a:lnTo>
                      <a:pt x="1113" y="850"/>
                    </a:lnTo>
                    <a:lnTo>
                      <a:pt x="1113" y="849"/>
                    </a:lnTo>
                    <a:lnTo>
                      <a:pt x="1113" y="849"/>
                    </a:lnTo>
                    <a:lnTo>
                      <a:pt x="1111" y="845"/>
                    </a:lnTo>
                    <a:lnTo>
                      <a:pt x="1109" y="845"/>
                    </a:lnTo>
                    <a:lnTo>
                      <a:pt x="1109" y="845"/>
                    </a:lnTo>
                    <a:lnTo>
                      <a:pt x="1107" y="845"/>
                    </a:lnTo>
                    <a:lnTo>
                      <a:pt x="1105" y="845"/>
                    </a:lnTo>
                    <a:lnTo>
                      <a:pt x="1105" y="845"/>
                    </a:lnTo>
                    <a:lnTo>
                      <a:pt x="1104" y="845"/>
                    </a:lnTo>
                    <a:lnTo>
                      <a:pt x="1104" y="845"/>
                    </a:lnTo>
                    <a:lnTo>
                      <a:pt x="1104" y="843"/>
                    </a:lnTo>
                    <a:lnTo>
                      <a:pt x="1104" y="843"/>
                    </a:lnTo>
                    <a:lnTo>
                      <a:pt x="1104" y="843"/>
                    </a:lnTo>
                    <a:lnTo>
                      <a:pt x="1102" y="841"/>
                    </a:lnTo>
                    <a:lnTo>
                      <a:pt x="1102" y="841"/>
                    </a:lnTo>
                    <a:lnTo>
                      <a:pt x="1102" y="841"/>
                    </a:lnTo>
                    <a:lnTo>
                      <a:pt x="1100" y="841"/>
                    </a:lnTo>
                    <a:lnTo>
                      <a:pt x="1100" y="841"/>
                    </a:lnTo>
                    <a:lnTo>
                      <a:pt x="1100" y="841"/>
                    </a:lnTo>
                    <a:lnTo>
                      <a:pt x="1098" y="841"/>
                    </a:lnTo>
                    <a:lnTo>
                      <a:pt x="1098" y="841"/>
                    </a:lnTo>
                    <a:lnTo>
                      <a:pt x="1095" y="840"/>
                    </a:lnTo>
                    <a:lnTo>
                      <a:pt x="1095" y="840"/>
                    </a:lnTo>
                    <a:lnTo>
                      <a:pt x="1095" y="840"/>
                    </a:lnTo>
                    <a:lnTo>
                      <a:pt x="1093" y="840"/>
                    </a:lnTo>
                    <a:lnTo>
                      <a:pt x="1093" y="840"/>
                    </a:lnTo>
                    <a:lnTo>
                      <a:pt x="1093" y="840"/>
                    </a:lnTo>
                    <a:lnTo>
                      <a:pt x="1091" y="840"/>
                    </a:lnTo>
                    <a:lnTo>
                      <a:pt x="1091" y="840"/>
                    </a:lnTo>
                    <a:lnTo>
                      <a:pt x="1091" y="840"/>
                    </a:lnTo>
                    <a:lnTo>
                      <a:pt x="1091" y="838"/>
                    </a:lnTo>
                    <a:lnTo>
                      <a:pt x="1091" y="838"/>
                    </a:lnTo>
                    <a:lnTo>
                      <a:pt x="1091" y="838"/>
                    </a:lnTo>
                    <a:lnTo>
                      <a:pt x="1091" y="836"/>
                    </a:lnTo>
                    <a:lnTo>
                      <a:pt x="1091" y="836"/>
                    </a:lnTo>
                    <a:lnTo>
                      <a:pt x="1091" y="836"/>
                    </a:lnTo>
                    <a:lnTo>
                      <a:pt x="1093" y="834"/>
                    </a:lnTo>
                    <a:lnTo>
                      <a:pt x="1095" y="834"/>
                    </a:lnTo>
                    <a:lnTo>
                      <a:pt x="1096" y="832"/>
                    </a:lnTo>
                    <a:lnTo>
                      <a:pt x="1096" y="832"/>
                    </a:lnTo>
                    <a:lnTo>
                      <a:pt x="1098" y="832"/>
                    </a:lnTo>
                    <a:lnTo>
                      <a:pt x="1100" y="831"/>
                    </a:lnTo>
                    <a:lnTo>
                      <a:pt x="1100" y="829"/>
                    </a:lnTo>
                    <a:lnTo>
                      <a:pt x="1100" y="829"/>
                    </a:lnTo>
                    <a:lnTo>
                      <a:pt x="1100" y="827"/>
                    </a:lnTo>
                    <a:lnTo>
                      <a:pt x="1098" y="827"/>
                    </a:lnTo>
                    <a:lnTo>
                      <a:pt x="1098" y="827"/>
                    </a:lnTo>
                    <a:lnTo>
                      <a:pt x="1098" y="827"/>
                    </a:lnTo>
                    <a:lnTo>
                      <a:pt x="1096" y="827"/>
                    </a:lnTo>
                    <a:lnTo>
                      <a:pt x="1096" y="827"/>
                    </a:lnTo>
                    <a:lnTo>
                      <a:pt x="1096" y="827"/>
                    </a:lnTo>
                    <a:lnTo>
                      <a:pt x="1095" y="827"/>
                    </a:lnTo>
                    <a:lnTo>
                      <a:pt x="1095" y="827"/>
                    </a:lnTo>
                    <a:lnTo>
                      <a:pt x="1095" y="827"/>
                    </a:lnTo>
                    <a:lnTo>
                      <a:pt x="1095" y="829"/>
                    </a:lnTo>
                    <a:lnTo>
                      <a:pt x="1093" y="829"/>
                    </a:lnTo>
                    <a:lnTo>
                      <a:pt x="1093" y="829"/>
                    </a:lnTo>
                    <a:lnTo>
                      <a:pt x="1091" y="829"/>
                    </a:lnTo>
                    <a:lnTo>
                      <a:pt x="1089" y="829"/>
                    </a:lnTo>
                    <a:lnTo>
                      <a:pt x="1089" y="827"/>
                    </a:lnTo>
                    <a:lnTo>
                      <a:pt x="1089" y="827"/>
                    </a:lnTo>
                    <a:lnTo>
                      <a:pt x="1089" y="827"/>
                    </a:lnTo>
                    <a:lnTo>
                      <a:pt x="1089" y="827"/>
                    </a:lnTo>
                    <a:lnTo>
                      <a:pt x="1089" y="825"/>
                    </a:lnTo>
                    <a:lnTo>
                      <a:pt x="1091" y="825"/>
                    </a:lnTo>
                    <a:lnTo>
                      <a:pt x="1091" y="823"/>
                    </a:lnTo>
                    <a:lnTo>
                      <a:pt x="1093" y="823"/>
                    </a:lnTo>
                    <a:lnTo>
                      <a:pt x="1095" y="823"/>
                    </a:lnTo>
                    <a:lnTo>
                      <a:pt x="1095" y="821"/>
                    </a:lnTo>
                    <a:lnTo>
                      <a:pt x="1095" y="821"/>
                    </a:lnTo>
                    <a:lnTo>
                      <a:pt x="1095" y="821"/>
                    </a:lnTo>
                    <a:lnTo>
                      <a:pt x="1095" y="821"/>
                    </a:lnTo>
                    <a:lnTo>
                      <a:pt x="1095" y="820"/>
                    </a:lnTo>
                    <a:lnTo>
                      <a:pt x="1095" y="820"/>
                    </a:lnTo>
                    <a:lnTo>
                      <a:pt x="1095" y="820"/>
                    </a:lnTo>
                    <a:lnTo>
                      <a:pt x="1093" y="820"/>
                    </a:lnTo>
                    <a:lnTo>
                      <a:pt x="1093" y="820"/>
                    </a:lnTo>
                    <a:lnTo>
                      <a:pt x="1093" y="820"/>
                    </a:lnTo>
                    <a:lnTo>
                      <a:pt x="1091" y="820"/>
                    </a:lnTo>
                    <a:lnTo>
                      <a:pt x="1089" y="820"/>
                    </a:lnTo>
                    <a:lnTo>
                      <a:pt x="1087" y="820"/>
                    </a:lnTo>
                    <a:lnTo>
                      <a:pt x="1087" y="820"/>
                    </a:lnTo>
                    <a:lnTo>
                      <a:pt x="1086" y="820"/>
                    </a:lnTo>
                    <a:lnTo>
                      <a:pt x="1086" y="820"/>
                    </a:lnTo>
                    <a:lnTo>
                      <a:pt x="1086" y="820"/>
                    </a:lnTo>
                    <a:lnTo>
                      <a:pt x="1084" y="820"/>
                    </a:lnTo>
                    <a:lnTo>
                      <a:pt x="1084" y="820"/>
                    </a:lnTo>
                    <a:lnTo>
                      <a:pt x="1084" y="818"/>
                    </a:lnTo>
                    <a:lnTo>
                      <a:pt x="1082" y="818"/>
                    </a:lnTo>
                    <a:lnTo>
                      <a:pt x="1082" y="818"/>
                    </a:lnTo>
                    <a:lnTo>
                      <a:pt x="1082" y="816"/>
                    </a:lnTo>
                    <a:lnTo>
                      <a:pt x="1082" y="816"/>
                    </a:lnTo>
                    <a:lnTo>
                      <a:pt x="1082" y="816"/>
                    </a:lnTo>
                    <a:lnTo>
                      <a:pt x="1084" y="816"/>
                    </a:lnTo>
                    <a:lnTo>
                      <a:pt x="1084" y="816"/>
                    </a:lnTo>
                    <a:lnTo>
                      <a:pt x="1084" y="814"/>
                    </a:lnTo>
                    <a:lnTo>
                      <a:pt x="1086" y="814"/>
                    </a:lnTo>
                    <a:lnTo>
                      <a:pt x="1086" y="814"/>
                    </a:lnTo>
                    <a:lnTo>
                      <a:pt x="1086" y="812"/>
                    </a:lnTo>
                    <a:lnTo>
                      <a:pt x="1087" y="812"/>
                    </a:lnTo>
                    <a:lnTo>
                      <a:pt x="1087" y="812"/>
                    </a:lnTo>
                    <a:lnTo>
                      <a:pt x="1087" y="811"/>
                    </a:lnTo>
                    <a:lnTo>
                      <a:pt x="1087" y="811"/>
                    </a:lnTo>
                    <a:lnTo>
                      <a:pt x="1087" y="811"/>
                    </a:lnTo>
                    <a:lnTo>
                      <a:pt x="1086" y="809"/>
                    </a:lnTo>
                    <a:lnTo>
                      <a:pt x="1086" y="809"/>
                    </a:lnTo>
                    <a:lnTo>
                      <a:pt x="1086" y="809"/>
                    </a:lnTo>
                    <a:lnTo>
                      <a:pt x="1086" y="809"/>
                    </a:lnTo>
                    <a:lnTo>
                      <a:pt x="1086" y="807"/>
                    </a:lnTo>
                    <a:lnTo>
                      <a:pt x="1084" y="807"/>
                    </a:lnTo>
                    <a:lnTo>
                      <a:pt x="1084" y="807"/>
                    </a:lnTo>
                    <a:lnTo>
                      <a:pt x="1086" y="805"/>
                    </a:lnTo>
                    <a:lnTo>
                      <a:pt x="1086" y="805"/>
                    </a:lnTo>
                    <a:lnTo>
                      <a:pt x="1086" y="805"/>
                    </a:lnTo>
                    <a:lnTo>
                      <a:pt x="1086" y="805"/>
                    </a:lnTo>
                    <a:lnTo>
                      <a:pt x="1086" y="803"/>
                    </a:lnTo>
                    <a:lnTo>
                      <a:pt x="1086" y="803"/>
                    </a:lnTo>
                    <a:lnTo>
                      <a:pt x="1087" y="803"/>
                    </a:lnTo>
                    <a:lnTo>
                      <a:pt x="1087" y="802"/>
                    </a:lnTo>
                    <a:lnTo>
                      <a:pt x="1087" y="802"/>
                    </a:lnTo>
                    <a:lnTo>
                      <a:pt x="1087" y="800"/>
                    </a:lnTo>
                    <a:lnTo>
                      <a:pt x="1087" y="800"/>
                    </a:lnTo>
                    <a:lnTo>
                      <a:pt x="1087" y="800"/>
                    </a:lnTo>
                    <a:lnTo>
                      <a:pt x="1087" y="798"/>
                    </a:lnTo>
                    <a:lnTo>
                      <a:pt x="1087" y="798"/>
                    </a:lnTo>
                    <a:lnTo>
                      <a:pt x="1087" y="798"/>
                    </a:lnTo>
                    <a:lnTo>
                      <a:pt x="1087" y="798"/>
                    </a:lnTo>
                    <a:lnTo>
                      <a:pt x="1087" y="796"/>
                    </a:lnTo>
                    <a:lnTo>
                      <a:pt x="1086" y="796"/>
                    </a:lnTo>
                    <a:lnTo>
                      <a:pt x="1086" y="796"/>
                    </a:lnTo>
                    <a:lnTo>
                      <a:pt x="1086" y="796"/>
                    </a:lnTo>
                    <a:lnTo>
                      <a:pt x="1084" y="796"/>
                    </a:lnTo>
                    <a:lnTo>
                      <a:pt x="1084" y="794"/>
                    </a:lnTo>
                    <a:lnTo>
                      <a:pt x="1082" y="794"/>
                    </a:lnTo>
                    <a:lnTo>
                      <a:pt x="1082" y="794"/>
                    </a:lnTo>
                    <a:lnTo>
                      <a:pt x="1082" y="794"/>
                    </a:lnTo>
                    <a:lnTo>
                      <a:pt x="1082" y="794"/>
                    </a:lnTo>
                    <a:lnTo>
                      <a:pt x="1082" y="794"/>
                    </a:lnTo>
                    <a:lnTo>
                      <a:pt x="1082" y="794"/>
                    </a:lnTo>
                    <a:lnTo>
                      <a:pt x="1082" y="793"/>
                    </a:lnTo>
                    <a:lnTo>
                      <a:pt x="1082" y="793"/>
                    </a:lnTo>
                    <a:lnTo>
                      <a:pt x="1082" y="793"/>
                    </a:lnTo>
                    <a:lnTo>
                      <a:pt x="1082" y="793"/>
                    </a:lnTo>
                    <a:lnTo>
                      <a:pt x="1084" y="793"/>
                    </a:lnTo>
                    <a:lnTo>
                      <a:pt x="1084" y="793"/>
                    </a:lnTo>
                    <a:lnTo>
                      <a:pt x="1084" y="793"/>
                    </a:lnTo>
                    <a:lnTo>
                      <a:pt x="1084" y="793"/>
                    </a:lnTo>
                    <a:lnTo>
                      <a:pt x="1086" y="793"/>
                    </a:lnTo>
                    <a:lnTo>
                      <a:pt x="1086" y="793"/>
                    </a:lnTo>
                    <a:lnTo>
                      <a:pt x="1086" y="794"/>
                    </a:lnTo>
                    <a:lnTo>
                      <a:pt x="1086" y="794"/>
                    </a:lnTo>
                    <a:lnTo>
                      <a:pt x="1087" y="794"/>
                    </a:lnTo>
                    <a:lnTo>
                      <a:pt x="1087" y="794"/>
                    </a:lnTo>
                    <a:lnTo>
                      <a:pt x="1087" y="794"/>
                    </a:lnTo>
                    <a:lnTo>
                      <a:pt x="1087" y="794"/>
                    </a:lnTo>
                    <a:lnTo>
                      <a:pt x="1089" y="794"/>
                    </a:lnTo>
                    <a:lnTo>
                      <a:pt x="1089" y="794"/>
                    </a:lnTo>
                    <a:lnTo>
                      <a:pt x="1089" y="794"/>
                    </a:lnTo>
                    <a:lnTo>
                      <a:pt x="1089" y="793"/>
                    </a:lnTo>
                    <a:lnTo>
                      <a:pt x="1089" y="793"/>
                    </a:lnTo>
                    <a:lnTo>
                      <a:pt x="1089" y="793"/>
                    </a:lnTo>
                    <a:lnTo>
                      <a:pt x="1089" y="793"/>
                    </a:lnTo>
                    <a:lnTo>
                      <a:pt x="1089" y="793"/>
                    </a:lnTo>
                    <a:lnTo>
                      <a:pt x="1089" y="793"/>
                    </a:lnTo>
                    <a:lnTo>
                      <a:pt x="1089" y="793"/>
                    </a:lnTo>
                    <a:lnTo>
                      <a:pt x="1091" y="793"/>
                    </a:lnTo>
                    <a:lnTo>
                      <a:pt x="1091" y="791"/>
                    </a:lnTo>
                    <a:lnTo>
                      <a:pt x="1091" y="791"/>
                    </a:lnTo>
                    <a:lnTo>
                      <a:pt x="1089" y="789"/>
                    </a:lnTo>
                    <a:lnTo>
                      <a:pt x="1089" y="789"/>
                    </a:lnTo>
                    <a:lnTo>
                      <a:pt x="1087" y="789"/>
                    </a:lnTo>
                    <a:lnTo>
                      <a:pt x="1087" y="787"/>
                    </a:lnTo>
                    <a:lnTo>
                      <a:pt x="1087" y="787"/>
                    </a:lnTo>
                    <a:lnTo>
                      <a:pt x="1087" y="785"/>
                    </a:lnTo>
                    <a:lnTo>
                      <a:pt x="1087" y="785"/>
                    </a:lnTo>
                    <a:lnTo>
                      <a:pt x="1086" y="783"/>
                    </a:lnTo>
                    <a:lnTo>
                      <a:pt x="1086" y="783"/>
                    </a:lnTo>
                    <a:lnTo>
                      <a:pt x="1086" y="783"/>
                    </a:lnTo>
                    <a:lnTo>
                      <a:pt x="1084" y="782"/>
                    </a:lnTo>
                    <a:lnTo>
                      <a:pt x="1084" y="782"/>
                    </a:lnTo>
                    <a:lnTo>
                      <a:pt x="1084" y="782"/>
                    </a:lnTo>
                    <a:lnTo>
                      <a:pt x="1084" y="782"/>
                    </a:lnTo>
                    <a:lnTo>
                      <a:pt x="1082" y="782"/>
                    </a:lnTo>
                    <a:lnTo>
                      <a:pt x="1082" y="782"/>
                    </a:lnTo>
                    <a:lnTo>
                      <a:pt x="1082" y="782"/>
                    </a:lnTo>
                    <a:lnTo>
                      <a:pt x="1082" y="782"/>
                    </a:lnTo>
                    <a:lnTo>
                      <a:pt x="1080" y="782"/>
                    </a:lnTo>
                    <a:lnTo>
                      <a:pt x="1080" y="782"/>
                    </a:lnTo>
                    <a:lnTo>
                      <a:pt x="1080" y="782"/>
                    </a:lnTo>
                    <a:lnTo>
                      <a:pt x="1080" y="782"/>
                    </a:lnTo>
                    <a:lnTo>
                      <a:pt x="1080" y="782"/>
                    </a:lnTo>
                    <a:lnTo>
                      <a:pt x="1080" y="782"/>
                    </a:lnTo>
                    <a:lnTo>
                      <a:pt x="1080" y="782"/>
                    </a:lnTo>
                    <a:lnTo>
                      <a:pt x="1080" y="782"/>
                    </a:lnTo>
                    <a:lnTo>
                      <a:pt x="1078" y="782"/>
                    </a:lnTo>
                    <a:lnTo>
                      <a:pt x="1078" y="782"/>
                    </a:lnTo>
                    <a:lnTo>
                      <a:pt x="1078" y="782"/>
                    </a:lnTo>
                    <a:lnTo>
                      <a:pt x="1078" y="782"/>
                    </a:lnTo>
                    <a:lnTo>
                      <a:pt x="1078" y="782"/>
                    </a:lnTo>
                    <a:lnTo>
                      <a:pt x="1078" y="782"/>
                    </a:lnTo>
                    <a:lnTo>
                      <a:pt x="1078" y="780"/>
                    </a:lnTo>
                    <a:lnTo>
                      <a:pt x="1078" y="780"/>
                    </a:lnTo>
                    <a:lnTo>
                      <a:pt x="1078" y="780"/>
                    </a:lnTo>
                    <a:lnTo>
                      <a:pt x="1078" y="780"/>
                    </a:lnTo>
                    <a:lnTo>
                      <a:pt x="1078" y="778"/>
                    </a:lnTo>
                    <a:lnTo>
                      <a:pt x="1078" y="778"/>
                    </a:lnTo>
                    <a:lnTo>
                      <a:pt x="1078" y="778"/>
                    </a:lnTo>
                    <a:lnTo>
                      <a:pt x="1078" y="778"/>
                    </a:lnTo>
                    <a:lnTo>
                      <a:pt x="1078" y="776"/>
                    </a:lnTo>
                    <a:lnTo>
                      <a:pt x="1078" y="776"/>
                    </a:lnTo>
                    <a:lnTo>
                      <a:pt x="1078" y="776"/>
                    </a:lnTo>
                    <a:lnTo>
                      <a:pt x="1078" y="776"/>
                    </a:lnTo>
                    <a:lnTo>
                      <a:pt x="1080" y="776"/>
                    </a:lnTo>
                    <a:lnTo>
                      <a:pt x="1080" y="776"/>
                    </a:lnTo>
                    <a:lnTo>
                      <a:pt x="1080" y="776"/>
                    </a:lnTo>
                    <a:lnTo>
                      <a:pt x="1082" y="778"/>
                    </a:lnTo>
                    <a:lnTo>
                      <a:pt x="1084" y="778"/>
                    </a:lnTo>
                    <a:lnTo>
                      <a:pt x="1084" y="778"/>
                    </a:lnTo>
                    <a:lnTo>
                      <a:pt x="1084" y="778"/>
                    </a:lnTo>
                    <a:lnTo>
                      <a:pt x="1084" y="778"/>
                    </a:lnTo>
                    <a:lnTo>
                      <a:pt x="1084" y="778"/>
                    </a:lnTo>
                    <a:lnTo>
                      <a:pt x="1084" y="778"/>
                    </a:lnTo>
                    <a:lnTo>
                      <a:pt x="1084" y="778"/>
                    </a:lnTo>
                    <a:lnTo>
                      <a:pt x="1084" y="776"/>
                    </a:lnTo>
                    <a:lnTo>
                      <a:pt x="1084" y="776"/>
                    </a:lnTo>
                    <a:lnTo>
                      <a:pt x="1084" y="774"/>
                    </a:lnTo>
                    <a:lnTo>
                      <a:pt x="1084" y="774"/>
                    </a:lnTo>
                    <a:lnTo>
                      <a:pt x="1084" y="774"/>
                    </a:lnTo>
                    <a:lnTo>
                      <a:pt x="1084" y="773"/>
                    </a:lnTo>
                    <a:lnTo>
                      <a:pt x="1084" y="773"/>
                    </a:lnTo>
                    <a:lnTo>
                      <a:pt x="1084" y="773"/>
                    </a:lnTo>
                    <a:lnTo>
                      <a:pt x="1084" y="773"/>
                    </a:lnTo>
                    <a:lnTo>
                      <a:pt x="1084" y="773"/>
                    </a:lnTo>
                    <a:lnTo>
                      <a:pt x="1084" y="771"/>
                    </a:lnTo>
                    <a:lnTo>
                      <a:pt x="1084" y="771"/>
                    </a:lnTo>
                    <a:lnTo>
                      <a:pt x="1084" y="771"/>
                    </a:lnTo>
                    <a:lnTo>
                      <a:pt x="1084" y="771"/>
                    </a:lnTo>
                    <a:lnTo>
                      <a:pt x="1084" y="769"/>
                    </a:lnTo>
                    <a:lnTo>
                      <a:pt x="1084" y="769"/>
                    </a:lnTo>
                    <a:lnTo>
                      <a:pt x="1086" y="769"/>
                    </a:lnTo>
                    <a:lnTo>
                      <a:pt x="1086" y="769"/>
                    </a:lnTo>
                    <a:lnTo>
                      <a:pt x="1086" y="769"/>
                    </a:lnTo>
                    <a:lnTo>
                      <a:pt x="1086" y="769"/>
                    </a:lnTo>
                    <a:lnTo>
                      <a:pt x="1086" y="767"/>
                    </a:lnTo>
                    <a:lnTo>
                      <a:pt x="1086" y="767"/>
                    </a:lnTo>
                    <a:lnTo>
                      <a:pt x="1086" y="767"/>
                    </a:lnTo>
                    <a:lnTo>
                      <a:pt x="1086" y="767"/>
                    </a:lnTo>
                    <a:lnTo>
                      <a:pt x="1084" y="767"/>
                    </a:lnTo>
                    <a:lnTo>
                      <a:pt x="1082" y="765"/>
                    </a:lnTo>
                    <a:lnTo>
                      <a:pt x="1082" y="765"/>
                    </a:lnTo>
                    <a:lnTo>
                      <a:pt x="1082" y="765"/>
                    </a:lnTo>
                    <a:lnTo>
                      <a:pt x="1080" y="765"/>
                    </a:lnTo>
                    <a:lnTo>
                      <a:pt x="1080" y="765"/>
                    </a:lnTo>
                    <a:lnTo>
                      <a:pt x="1078" y="765"/>
                    </a:lnTo>
                    <a:lnTo>
                      <a:pt x="1078" y="767"/>
                    </a:lnTo>
                    <a:lnTo>
                      <a:pt x="1078" y="767"/>
                    </a:lnTo>
                    <a:lnTo>
                      <a:pt x="1077" y="767"/>
                    </a:lnTo>
                    <a:lnTo>
                      <a:pt x="1077" y="769"/>
                    </a:lnTo>
                    <a:lnTo>
                      <a:pt x="1077" y="769"/>
                    </a:lnTo>
                    <a:lnTo>
                      <a:pt x="1077" y="769"/>
                    </a:lnTo>
                    <a:lnTo>
                      <a:pt x="1075" y="769"/>
                    </a:lnTo>
                    <a:lnTo>
                      <a:pt x="1075" y="771"/>
                    </a:lnTo>
                    <a:lnTo>
                      <a:pt x="1075" y="769"/>
                    </a:lnTo>
                    <a:lnTo>
                      <a:pt x="1075" y="769"/>
                    </a:lnTo>
                    <a:lnTo>
                      <a:pt x="1075" y="769"/>
                    </a:lnTo>
                    <a:lnTo>
                      <a:pt x="1073" y="769"/>
                    </a:lnTo>
                    <a:lnTo>
                      <a:pt x="1073" y="769"/>
                    </a:lnTo>
                    <a:lnTo>
                      <a:pt x="1073" y="769"/>
                    </a:lnTo>
                    <a:lnTo>
                      <a:pt x="1075" y="767"/>
                    </a:lnTo>
                    <a:lnTo>
                      <a:pt x="1075" y="767"/>
                    </a:lnTo>
                    <a:lnTo>
                      <a:pt x="1075" y="767"/>
                    </a:lnTo>
                    <a:lnTo>
                      <a:pt x="1075" y="767"/>
                    </a:lnTo>
                    <a:lnTo>
                      <a:pt x="1075" y="767"/>
                    </a:lnTo>
                    <a:lnTo>
                      <a:pt x="1075" y="765"/>
                    </a:lnTo>
                    <a:lnTo>
                      <a:pt x="1075" y="765"/>
                    </a:lnTo>
                    <a:lnTo>
                      <a:pt x="1075" y="765"/>
                    </a:lnTo>
                    <a:lnTo>
                      <a:pt x="1075" y="765"/>
                    </a:lnTo>
                    <a:lnTo>
                      <a:pt x="1077" y="765"/>
                    </a:lnTo>
                    <a:lnTo>
                      <a:pt x="1077" y="765"/>
                    </a:lnTo>
                    <a:lnTo>
                      <a:pt x="1077" y="764"/>
                    </a:lnTo>
                    <a:lnTo>
                      <a:pt x="1077" y="764"/>
                    </a:lnTo>
                    <a:lnTo>
                      <a:pt x="1077" y="764"/>
                    </a:lnTo>
                    <a:lnTo>
                      <a:pt x="1077" y="762"/>
                    </a:lnTo>
                    <a:lnTo>
                      <a:pt x="1077" y="762"/>
                    </a:lnTo>
                    <a:lnTo>
                      <a:pt x="1077" y="762"/>
                    </a:lnTo>
                    <a:lnTo>
                      <a:pt x="1077" y="762"/>
                    </a:lnTo>
                    <a:lnTo>
                      <a:pt x="1077" y="762"/>
                    </a:lnTo>
                    <a:lnTo>
                      <a:pt x="1077" y="762"/>
                    </a:lnTo>
                    <a:lnTo>
                      <a:pt x="1077" y="762"/>
                    </a:lnTo>
                    <a:lnTo>
                      <a:pt x="1077" y="762"/>
                    </a:lnTo>
                    <a:lnTo>
                      <a:pt x="1077" y="762"/>
                    </a:lnTo>
                    <a:lnTo>
                      <a:pt x="1075" y="762"/>
                    </a:lnTo>
                    <a:lnTo>
                      <a:pt x="1075" y="760"/>
                    </a:lnTo>
                    <a:lnTo>
                      <a:pt x="1075" y="760"/>
                    </a:lnTo>
                    <a:lnTo>
                      <a:pt x="1075" y="760"/>
                    </a:lnTo>
                    <a:lnTo>
                      <a:pt x="1075" y="760"/>
                    </a:lnTo>
                    <a:lnTo>
                      <a:pt x="1073" y="760"/>
                    </a:lnTo>
                    <a:lnTo>
                      <a:pt x="1073" y="760"/>
                    </a:lnTo>
                    <a:lnTo>
                      <a:pt x="1073" y="760"/>
                    </a:lnTo>
                    <a:lnTo>
                      <a:pt x="1071" y="762"/>
                    </a:lnTo>
                    <a:lnTo>
                      <a:pt x="1071" y="762"/>
                    </a:lnTo>
                    <a:lnTo>
                      <a:pt x="1071" y="762"/>
                    </a:lnTo>
                    <a:lnTo>
                      <a:pt x="1069" y="762"/>
                    </a:lnTo>
                    <a:lnTo>
                      <a:pt x="1069" y="762"/>
                    </a:lnTo>
                    <a:lnTo>
                      <a:pt x="1069" y="762"/>
                    </a:lnTo>
                    <a:lnTo>
                      <a:pt x="1067" y="762"/>
                    </a:lnTo>
                    <a:lnTo>
                      <a:pt x="1067" y="762"/>
                    </a:lnTo>
                    <a:lnTo>
                      <a:pt x="1067" y="762"/>
                    </a:lnTo>
                    <a:lnTo>
                      <a:pt x="1066" y="762"/>
                    </a:lnTo>
                    <a:lnTo>
                      <a:pt x="1066" y="764"/>
                    </a:lnTo>
                    <a:lnTo>
                      <a:pt x="1066" y="764"/>
                    </a:lnTo>
                    <a:lnTo>
                      <a:pt x="1064" y="764"/>
                    </a:lnTo>
                    <a:lnTo>
                      <a:pt x="1064" y="762"/>
                    </a:lnTo>
                    <a:lnTo>
                      <a:pt x="1064" y="762"/>
                    </a:lnTo>
                    <a:lnTo>
                      <a:pt x="1064" y="762"/>
                    </a:lnTo>
                    <a:lnTo>
                      <a:pt x="1064" y="762"/>
                    </a:lnTo>
                    <a:lnTo>
                      <a:pt x="1064" y="762"/>
                    </a:lnTo>
                    <a:lnTo>
                      <a:pt x="1064" y="762"/>
                    </a:lnTo>
                    <a:lnTo>
                      <a:pt x="1064" y="760"/>
                    </a:lnTo>
                    <a:lnTo>
                      <a:pt x="1064" y="760"/>
                    </a:lnTo>
                    <a:lnTo>
                      <a:pt x="1064" y="760"/>
                    </a:lnTo>
                    <a:lnTo>
                      <a:pt x="1064" y="760"/>
                    </a:lnTo>
                    <a:lnTo>
                      <a:pt x="1066" y="760"/>
                    </a:lnTo>
                    <a:lnTo>
                      <a:pt x="1066" y="760"/>
                    </a:lnTo>
                    <a:lnTo>
                      <a:pt x="1066" y="760"/>
                    </a:lnTo>
                    <a:lnTo>
                      <a:pt x="1066" y="760"/>
                    </a:lnTo>
                    <a:lnTo>
                      <a:pt x="1066" y="760"/>
                    </a:lnTo>
                    <a:lnTo>
                      <a:pt x="1067" y="760"/>
                    </a:lnTo>
                    <a:lnTo>
                      <a:pt x="1067" y="760"/>
                    </a:lnTo>
                    <a:lnTo>
                      <a:pt x="1067" y="760"/>
                    </a:lnTo>
                    <a:lnTo>
                      <a:pt x="1067" y="760"/>
                    </a:lnTo>
                    <a:lnTo>
                      <a:pt x="1069" y="758"/>
                    </a:lnTo>
                    <a:lnTo>
                      <a:pt x="1069" y="758"/>
                    </a:lnTo>
                    <a:lnTo>
                      <a:pt x="1069" y="758"/>
                    </a:lnTo>
                    <a:lnTo>
                      <a:pt x="1069" y="758"/>
                    </a:lnTo>
                    <a:lnTo>
                      <a:pt x="1069" y="758"/>
                    </a:lnTo>
                    <a:lnTo>
                      <a:pt x="1067" y="758"/>
                    </a:lnTo>
                    <a:lnTo>
                      <a:pt x="1067" y="758"/>
                    </a:lnTo>
                    <a:lnTo>
                      <a:pt x="1067" y="756"/>
                    </a:lnTo>
                    <a:lnTo>
                      <a:pt x="1067" y="756"/>
                    </a:lnTo>
                    <a:lnTo>
                      <a:pt x="1067" y="756"/>
                    </a:lnTo>
                    <a:lnTo>
                      <a:pt x="1067" y="756"/>
                    </a:lnTo>
                    <a:lnTo>
                      <a:pt x="1067" y="756"/>
                    </a:lnTo>
                    <a:lnTo>
                      <a:pt x="1066" y="756"/>
                    </a:lnTo>
                    <a:lnTo>
                      <a:pt x="1066" y="756"/>
                    </a:lnTo>
                    <a:lnTo>
                      <a:pt x="1066" y="756"/>
                    </a:lnTo>
                    <a:lnTo>
                      <a:pt x="1066" y="758"/>
                    </a:lnTo>
                    <a:lnTo>
                      <a:pt x="1066" y="758"/>
                    </a:lnTo>
                    <a:lnTo>
                      <a:pt x="1066" y="758"/>
                    </a:lnTo>
                    <a:lnTo>
                      <a:pt x="1066" y="756"/>
                    </a:lnTo>
                    <a:lnTo>
                      <a:pt x="1064" y="756"/>
                    </a:lnTo>
                    <a:lnTo>
                      <a:pt x="1064" y="756"/>
                    </a:lnTo>
                    <a:lnTo>
                      <a:pt x="1064" y="756"/>
                    </a:lnTo>
                    <a:lnTo>
                      <a:pt x="1064" y="756"/>
                    </a:lnTo>
                    <a:lnTo>
                      <a:pt x="1064" y="756"/>
                    </a:lnTo>
                    <a:lnTo>
                      <a:pt x="1064" y="756"/>
                    </a:lnTo>
                    <a:lnTo>
                      <a:pt x="1064" y="756"/>
                    </a:lnTo>
                    <a:lnTo>
                      <a:pt x="1064" y="756"/>
                    </a:lnTo>
                    <a:lnTo>
                      <a:pt x="1064" y="756"/>
                    </a:lnTo>
                    <a:lnTo>
                      <a:pt x="1064" y="756"/>
                    </a:lnTo>
                    <a:lnTo>
                      <a:pt x="1064" y="755"/>
                    </a:lnTo>
                    <a:lnTo>
                      <a:pt x="1064" y="755"/>
                    </a:lnTo>
                    <a:lnTo>
                      <a:pt x="1064" y="755"/>
                    </a:lnTo>
                    <a:lnTo>
                      <a:pt x="1066" y="755"/>
                    </a:lnTo>
                    <a:lnTo>
                      <a:pt x="1066" y="755"/>
                    </a:lnTo>
                    <a:lnTo>
                      <a:pt x="1066" y="755"/>
                    </a:lnTo>
                    <a:lnTo>
                      <a:pt x="1066" y="753"/>
                    </a:lnTo>
                    <a:lnTo>
                      <a:pt x="1066" y="753"/>
                    </a:lnTo>
                    <a:lnTo>
                      <a:pt x="1066" y="753"/>
                    </a:lnTo>
                    <a:lnTo>
                      <a:pt x="1066" y="753"/>
                    </a:lnTo>
                    <a:lnTo>
                      <a:pt x="1064" y="753"/>
                    </a:lnTo>
                    <a:lnTo>
                      <a:pt x="1064" y="753"/>
                    </a:lnTo>
                    <a:lnTo>
                      <a:pt x="1064" y="751"/>
                    </a:lnTo>
                    <a:lnTo>
                      <a:pt x="1064" y="751"/>
                    </a:lnTo>
                    <a:lnTo>
                      <a:pt x="1062" y="751"/>
                    </a:lnTo>
                    <a:lnTo>
                      <a:pt x="1062" y="751"/>
                    </a:lnTo>
                    <a:lnTo>
                      <a:pt x="1062" y="751"/>
                    </a:lnTo>
                    <a:lnTo>
                      <a:pt x="1062" y="751"/>
                    </a:lnTo>
                    <a:lnTo>
                      <a:pt x="1062" y="749"/>
                    </a:lnTo>
                    <a:lnTo>
                      <a:pt x="1062" y="747"/>
                    </a:lnTo>
                    <a:lnTo>
                      <a:pt x="1062" y="747"/>
                    </a:lnTo>
                    <a:lnTo>
                      <a:pt x="1060" y="745"/>
                    </a:lnTo>
                    <a:lnTo>
                      <a:pt x="1060" y="745"/>
                    </a:lnTo>
                    <a:lnTo>
                      <a:pt x="1060" y="745"/>
                    </a:lnTo>
                    <a:lnTo>
                      <a:pt x="1060" y="745"/>
                    </a:lnTo>
                    <a:lnTo>
                      <a:pt x="1058" y="745"/>
                    </a:lnTo>
                    <a:lnTo>
                      <a:pt x="1058" y="745"/>
                    </a:lnTo>
                    <a:lnTo>
                      <a:pt x="1057" y="745"/>
                    </a:lnTo>
                    <a:lnTo>
                      <a:pt x="1055" y="745"/>
                    </a:lnTo>
                    <a:lnTo>
                      <a:pt x="1055" y="745"/>
                    </a:lnTo>
                    <a:lnTo>
                      <a:pt x="1053" y="745"/>
                    </a:lnTo>
                    <a:lnTo>
                      <a:pt x="1053" y="744"/>
                    </a:lnTo>
                    <a:lnTo>
                      <a:pt x="1053" y="744"/>
                    </a:lnTo>
                    <a:lnTo>
                      <a:pt x="1053" y="742"/>
                    </a:lnTo>
                    <a:lnTo>
                      <a:pt x="1053" y="742"/>
                    </a:lnTo>
                    <a:lnTo>
                      <a:pt x="1055" y="740"/>
                    </a:lnTo>
                    <a:lnTo>
                      <a:pt x="1055" y="740"/>
                    </a:lnTo>
                    <a:lnTo>
                      <a:pt x="1055" y="740"/>
                    </a:lnTo>
                    <a:lnTo>
                      <a:pt x="1057" y="740"/>
                    </a:lnTo>
                    <a:lnTo>
                      <a:pt x="1057" y="740"/>
                    </a:lnTo>
                    <a:lnTo>
                      <a:pt x="1057" y="740"/>
                    </a:lnTo>
                    <a:lnTo>
                      <a:pt x="1057" y="740"/>
                    </a:lnTo>
                    <a:lnTo>
                      <a:pt x="1057" y="740"/>
                    </a:lnTo>
                    <a:lnTo>
                      <a:pt x="1058" y="738"/>
                    </a:lnTo>
                    <a:lnTo>
                      <a:pt x="1058" y="738"/>
                    </a:lnTo>
                    <a:lnTo>
                      <a:pt x="1058" y="736"/>
                    </a:lnTo>
                    <a:lnTo>
                      <a:pt x="1057" y="736"/>
                    </a:lnTo>
                    <a:lnTo>
                      <a:pt x="1055" y="736"/>
                    </a:lnTo>
                    <a:lnTo>
                      <a:pt x="1055" y="736"/>
                    </a:lnTo>
                    <a:lnTo>
                      <a:pt x="1055" y="736"/>
                    </a:lnTo>
                    <a:lnTo>
                      <a:pt x="1053" y="735"/>
                    </a:lnTo>
                    <a:lnTo>
                      <a:pt x="1053" y="735"/>
                    </a:lnTo>
                    <a:lnTo>
                      <a:pt x="1053" y="735"/>
                    </a:lnTo>
                    <a:lnTo>
                      <a:pt x="1053" y="735"/>
                    </a:lnTo>
                    <a:lnTo>
                      <a:pt x="1053" y="733"/>
                    </a:lnTo>
                    <a:lnTo>
                      <a:pt x="1053" y="733"/>
                    </a:lnTo>
                    <a:lnTo>
                      <a:pt x="1053" y="733"/>
                    </a:lnTo>
                    <a:lnTo>
                      <a:pt x="1053" y="733"/>
                    </a:lnTo>
                    <a:lnTo>
                      <a:pt x="1053" y="733"/>
                    </a:lnTo>
                    <a:lnTo>
                      <a:pt x="1053" y="731"/>
                    </a:lnTo>
                    <a:lnTo>
                      <a:pt x="1055" y="731"/>
                    </a:lnTo>
                    <a:lnTo>
                      <a:pt x="1055" y="731"/>
                    </a:lnTo>
                    <a:lnTo>
                      <a:pt x="1055" y="731"/>
                    </a:lnTo>
                    <a:lnTo>
                      <a:pt x="1055" y="729"/>
                    </a:lnTo>
                    <a:lnTo>
                      <a:pt x="1057" y="729"/>
                    </a:lnTo>
                    <a:lnTo>
                      <a:pt x="1057" y="729"/>
                    </a:lnTo>
                    <a:lnTo>
                      <a:pt x="1057" y="729"/>
                    </a:lnTo>
                    <a:lnTo>
                      <a:pt x="1057" y="729"/>
                    </a:lnTo>
                    <a:lnTo>
                      <a:pt x="1057" y="729"/>
                    </a:lnTo>
                    <a:lnTo>
                      <a:pt x="1057" y="727"/>
                    </a:lnTo>
                    <a:lnTo>
                      <a:pt x="1057" y="727"/>
                    </a:lnTo>
                    <a:lnTo>
                      <a:pt x="1057" y="727"/>
                    </a:lnTo>
                    <a:lnTo>
                      <a:pt x="1055" y="727"/>
                    </a:lnTo>
                    <a:lnTo>
                      <a:pt x="1055" y="727"/>
                    </a:lnTo>
                    <a:lnTo>
                      <a:pt x="1053" y="727"/>
                    </a:lnTo>
                    <a:lnTo>
                      <a:pt x="1053" y="727"/>
                    </a:lnTo>
                    <a:lnTo>
                      <a:pt x="1053" y="729"/>
                    </a:lnTo>
                    <a:lnTo>
                      <a:pt x="1051" y="729"/>
                    </a:lnTo>
                    <a:lnTo>
                      <a:pt x="1051" y="729"/>
                    </a:lnTo>
                    <a:lnTo>
                      <a:pt x="1049" y="729"/>
                    </a:lnTo>
                    <a:lnTo>
                      <a:pt x="1049" y="727"/>
                    </a:lnTo>
                    <a:lnTo>
                      <a:pt x="1049" y="727"/>
                    </a:lnTo>
                    <a:lnTo>
                      <a:pt x="1049" y="729"/>
                    </a:lnTo>
                    <a:lnTo>
                      <a:pt x="1048" y="729"/>
                    </a:lnTo>
                    <a:lnTo>
                      <a:pt x="1048" y="729"/>
                    </a:lnTo>
                    <a:lnTo>
                      <a:pt x="1046" y="729"/>
                    </a:lnTo>
                    <a:lnTo>
                      <a:pt x="1046" y="727"/>
                    </a:lnTo>
                    <a:lnTo>
                      <a:pt x="1046" y="727"/>
                    </a:lnTo>
                    <a:lnTo>
                      <a:pt x="1046" y="726"/>
                    </a:lnTo>
                    <a:lnTo>
                      <a:pt x="1046" y="726"/>
                    </a:lnTo>
                    <a:lnTo>
                      <a:pt x="1048" y="724"/>
                    </a:lnTo>
                    <a:lnTo>
                      <a:pt x="1049" y="722"/>
                    </a:lnTo>
                    <a:lnTo>
                      <a:pt x="1049" y="720"/>
                    </a:lnTo>
                    <a:lnTo>
                      <a:pt x="1049" y="720"/>
                    </a:lnTo>
                    <a:lnTo>
                      <a:pt x="1049" y="720"/>
                    </a:lnTo>
                    <a:lnTo>
                      <a:pt x="1051" y="720"/>
                    </a:lnTo>
                    <a:lnTo>
                      <a:pt x="1051" y="720"/>
                    </a:lnTo>
                    <a:lnTo>
                      <a:pt x="1049" y="718"/>
                    </a:lnTo>
                    <a:lnTo>
                      <a:pt x="1048" y="718"/>
                    </a:lnTo>
                    <a:lnTo>
                      <a:pt x="1048" y="717"/>
                    </a:lnTo>
                    <a:lnTo>
                      <a:pt x="1046" y="717"/>
                    </a:lnTo>
                    <a:lnTo>
                      <a:pt x="1044" y="718"/>
                    </a:lnTo>
                    <a:lnTo>
                      <a:pt x="1044" y="718"/>
                    </a:lnTo>
                    <a:lnTo>
                      <a:pt x="1042" y="718"/>
                    </a:lnTo>
                    <a:lnTo>
                      <a:pt x="1042" y="718"/>
                    </a:lnTo>
                    <a:lnTo>
                      <a:pt x="1042" y="718"/>
                    </a:lnTo>
                    <a:lnTo>
                      <a:pt x="1040" y="718"/>
                    </a:lnTo>
                    <a:lnTo>
                      <a:pt x="1040" y="718"/>
                    </a:lnTo>
                    <a:lnTo>
                      <a:pt x="1040" y="717"/>
                    </a:lnTo>
                    <a:lnTo>
                      <a:pt x="1040" y="717"/>
                    </a:lnTo>
                    <a:lnTo>
                      <a:pt x="1040" y="717"/>
                    </a:lnTo>
                    <a:lnTo>
                      <a:pt x="1040" y="717"/>
                    </a:lnTo>
                    <a:lnTo>
                      <a:pt x="1042" y="715"/>
                    </a:lnTo>
                    <a:lnTo>
                      <a:pt x="1042" y="715"/>
                    </a:lnTo>
                    <a:lnTo>
                      <a:pt x="1044" y="715"/>
                    </a:lnTo>
                    <a:lnTo>
                      <a:pt x="1044" y="715"/>
                    </a:lnTo>
                    <a:lnTo>
                      <a:pt x="1044" y="715"/>
                    </a:lnTo>
                    <a:lnTo>
                      <a:pt x="1044" y="715"/>
                    </a:lnTo>
                    <a:lnTo>
                      <a:pt x="1044" y="713"/>
                    </a:lnTo>
                    <a:lnTo>
                      <a:pt x="1044" y="711"/>
                    </a:lnTo>
                    <a:lnTo>
                      <a:pt x="1044" y="711"/>
                    </a:lnTo>
                    <a:lnTo>
                      <a:pt x="1044" y="711"/>
                    </a:lnTo>
                    <a:lnTo>
                      <a:pt x="1042" y="709"/>
                    </a:lnTo>
                    <a:lnTo>
                      <a:pt x="1042" y="708"/>
                    </a:lnTo>
                    <a:lnTo>
                      <a:pt x="1040" y="706"/>
                    </a:lnTo>
                    <a:lnTo>
                      <a:pt x="1040" y="706"/>
                    </a:lnTo>
                    <a:lnTo>
                      <a:pt x="1040" y="704"/>
                    </a:lnTo>
                    <a:lnTo>
                      <a:pt x="1040" y="704"/>
                    </a:lnTo>
                    <a:lnTo>
                      <a:pt x="1040" y="704"/>
                    </a:lnTo>
                    <a:lnTo>
                      <a:pt x="1040" y="704"/>
                    </a:lnTo>
                    <a:lnTo>
                      <a:pt x="1040" y="704"/>
                    </a:lnTo>
                    <a:lnTo>
                      <a:pt x="1040" y="704"/>
                    </a:lnTo>
                    <a:lnTo>
                      <a:pt x="1040" y="702"/>
                    </a:lnTo>
                    <a:lnTo>
                      <a:pt x="1042" y="702"/>
                    </a:lnTo>
                    <a:lnTo>
                      <a:pt x="1042" y="702"/>
                    </a:lnTo>
                    <a:lnTo>
                      <a:pt x="1042" y="702"/>
                    </a:lnTo>
                    <a:lnTo>
                      <a:pt x="1042" y="702"/>
                    </a:lnTo>
                    <a:lnTo>
                      <a:pt x="1044" y="702"/>
                    </a:lnTo>
                    <a:lnTo>
                      <a:pt x="1044" y="700"/>
                    </a:lnTo>
                    <a:lnTo>
                      <a:pt x="1044" y="700"/>
                    </a:lnTo>
                    <a:lnTo>
                      <a:pt x="1046" y="698"/>
                    </a:lnTo>
                    <a:lnTo>
                      <a:pt x="1046" y="697"/>
                    </a:lnTo>
                    <a:lnTo>
                      <a:pt x="1046" y="695"/>
                    </a:lnTo>
                    <a:lnTo>
                      <a:pt x="1046" y="695"/>
                    </a:lnTo>
                    <a:lnTo>
                      <a:pt x="1044" y="693"/>
                    </a:lnTo>
                    <a:lnTo>
                      <a:pt x="1044" y="693"/>
                    </a:lnTo>
                    <a:lnTo>
                      <a:pt x="1044" y="693"/>
                    </a:lnTo>
                    <a:lnTo>
                      <a:pt x="1044" y="693"/>
                    </a:lnTo>
                    <a:lnTo>
                      <a:pt x="1044" y="691"/>
                    </a:lnTo>
                    <a:lnTo>
                      <a:pt x="1044" y="691"/>
                    </a:lnTo>
                    <a:lnTo>
                      <a:pt x="1044" y="691"/>
                    </a:lnTo>
                    <a:lnTo>
                      <a:pt x="1044" y="691"/>
                    </a:lnTo>
                    <a:lnTo>
                      <a:pt x="1044" y="691"/>
                    </a:lnTo>
                    <a:lnTo>
                      <a:pt x="1044" y="691"/>
                    </a:lnTo>
                    <a:lnTo>
                      <a:pt x="1044" y="691"/>
                    </a:lnTo>
                    <a:lnTo>
                      <a:pt x="1046" y="689"/>
                    </a:lnTo>
                    <a:lnTo>
                      <a:pt x="1046" y="689"/>
                    </a:lnTo>
                    <a:lnTo>
                      <a:pt x="1046" y="689"/>
                    </a:lnTo>
                    <a:lnTo>
                      <a:pt x="1046" y="689"/>
                    </a:lnTo>
                    <a:lnTo>
                      <a:pt x="1048" y="689"/>
                    </a:lnTo>
                    <a:lnTo>
                      <a:pt x="1048" y="689"/>
                    </a:lnTo>
                    <a:lnTo>
                      <a:pt x="1048" y="688"/>
                    </a:lnTo>
                    <a:lnTo>
                      <a:pt x="1048" y="688"/>
                    </a:lnTo>
                    <a:lnTo>
                      <a:pt x="1048" y="688"/>
                    </a:lnTo>
                    <a:lnTo>
                      <a:pt x="1049" y="688"/>
                    </a:lnTo>
                    <a:lnTo>
                      <a:pt x="1049" y="688"/>
                    </a:lnTo>
                    <a:lnTo>
                      <a:pt x="1049" y="686"/>
                    </a:lnTo>
                    <a:lnTo>
                      <a:pt x="1049" y="686"/>
                    </a:lnTo>
                    <a:lnTo>
                      <a:pt x="1049" y="684"/>
                    </a:lnTo>
                    <a:lnTo>
                      <a:pt x="1048" y="684"/>
                    </a:lnTo>
                    <a:lnTo>
                      <a:pt x="1048" y="684"/>
                    </a:lnTo>
                    <a:lnTo>
                      <a:pt x="1048" y="684"/>
                    </a:lnTo>
                    <a:lnTo>
                      <a:pt x="1048" y="684"/>
                    </a:lnTo>
                    <a:lnTo>
                      <a:pt x="1049" y="682"/>
                    </a:lnTo>
                    <a:lnTo>
                      <a:pt x="1049" y="682"/>
                    </a:lnTo>
                    <a:lnTo>
                      <a:pt x="1049" y="682"/>
                    </a:lnTo>
                    <a:lnTo>
                      <a:pt x="1049" y="682"/>
                    </a:lnTo>
                    <a:lnTo>
                      <a:pt x="1049" y="682"/>
                    </a:lnTo>
                    <a:lnTo>
                      <a:pt x="1049" y="682"/>
                    </a:lnTo>
                    <a:lnTo>
                      <a:pt x="1051" y="682"/>
                    </a:lnTo>
                    <a:lnTo>
                      <a:pt x="1051" y="682"/>
                    </a:lnTo>
                    <a:lnTo>
                      <a:pt x="1051" y="682"/>
                    </a:lnTo>
                    <a:lnTo>
                      <a:pt x="1053" y="682"/>
                    </a:lnTo>
                    <a:lnTo>
                      <a:pt x="1053" y="684"/>
                    </a:lnTo>
                    <a:lnTo>
                      <a:pt x="1053" y="684"/>
                    </a:lnTo>
                    <a:lnTo>
                      <a:pt x="1053" y="684"/>
                    </a:lnTo>
                    <a:lnTo>
                      <a:pt x="1055" y="684"/>
                    </a:lnTo>
                    <a:lnTo>
                      <a:pt x="1055" y="684"/>
                    </a:lnTo>
                    <a:lnTo>
                      <a:pt x="1055" y="684"/>
                    </a:lnTo>
                    <a:lnTo>
                      <a:pt x="1055" y="684"/>
                    </a:lnTo>
                    <a:lnTo>
                      <a:pt x="1055" y="684"/>
                    </a:lnTo>
                    <a:lnTo>
                      <a:pt x="1055" y="682"/>
                    </a:lnTo>
                    <a:lnTo>
                      <a:pt x="1055" y="682"/>
                    </a:lnTo>
                    <a:lnTo>
                      <a:pt x="1055" y="680"/>
                    </a:lnTo>
                    <a:lnTo>
                      <a:pt x="1055" y="680"/>
                    </a:lnTo>
                    <a:lnTo>
                      <a:pt x="1055" y="680"/>
                    </a:lnTo>
                    <a:lnTo>
                      <a:pt x="1055" y="679"/>
                    </a:lnTo>
                    <a:lnTo>
                      <a:pt x="1057" y="679"/>
                    </a:lnTo>
                    <a:lnTo>
                      <a:pt x="1057" y="679"/>
                    </a:lnTo>
                    <a:lnTo>
                      <a:pt x="1057" y="679"/>
                    </a:lnTo>
                    <a:lnTo>
                      <a:pt x="1057" y="679"/>
                    </a:lnTo>
                    <a:lnTo>
                      <a:pt x="1057" y="679"/>
                    </a:lnTo>
                    <a:lnTo>
                      <a:pt x="1057" y="679"/>
                    </a:lnTo>
                    <a:lnTo>
                      <a:pt x="1058" y="679"/>
                    </a:lnTo>
                    <a:lnTo>
                      <a:pt x="1058" y="679"/>
                    </a:lnTo>
                    <a:lnTo>
                      <a:pt x="1058" y="677"/>
                    </a:lnTo>
                    <a:lnTo>
                      <a:pt x="1058" y="677"/>
                    </a:lnTo>
                    <a:lnTo>
                      <a:pt x="1058" y="677"/>
                    </a:lnTo>
                    <a:lnTo>
                      <a:pt x="1058" y="677"/>
                    </a:lnTo>
                    <a:lnTo>
                      <a:pt x="1058" y="677"/>
                    </a:lnTo>
                    <a:lnTo>
                      <a:pt x="1058" y="675"/>
                    </a:lnTo>
                    <a:lnTo>
                      <a:pt x="1058" y="675"/>
                    </a:lnTo>
                    <a:lnTo>
                      <a:pt x="1057" y="675"/>
                    </a:lnTo>
                    <a:lnTo>
                      <a:pt x="1057" y="675"/>
                    </a:lnTo>
                    <a:lnTo>
                      <a:pt x="1057" y="675"/>
                    </a:lnTo>
                    <a:lnTo>
                      <a:pt x="1057" y="675"/>
                    </a:lnTo>
                    <a:lnTo>
                      <a:pt x="1057" y="675"/>
                    </a:lnTo>
                    <a:lnTo>
                      <a:pt x="1057" y="675"/>
                    </a:lnTo>
                    <a:lnTo>
                      <a:pt x="1057" y="673"/>
                    </a:lnTo>
                    <a:lnTo>
                      <a:pt x="1055" y="673"/>
                    </a:lnTo>
                    <a:lnTo>
                      <a:pt x="1055" y="673"/>
                    </a:lnTo>
                    <a:lnTo>
                      <a:pt x="1055" y="673"/>
                    </a:lnTo>
                    <a:lnTo>
                      <a:pt x="1055" y="673"/>
                    </a:lnTo>
                    <a:lnTo>
                      <a:pt x="1053" y="673"/>
                    </a:lnTo>
                    <a:lnTo>
                      <a:pt x="1053" y="673"/>
                    </a:lnTo>
                    <a:lnTo>
                      <a:pt x="1053" y="673"/>
                    </a:lnTo>
                    <a:lnTo>
                      <a:pt x="1053" y="673"/>
                    </a:lnTo>
                    <a:lnTo>
                      <a:pt x="1053" y="671"/>
                    </a:lnTo>
                    <a:lnTo>
                      <a:pt x="1053" y="671"/>
                    </a:lnTo>
                    <a:lnTo>
                      <a:pt x="1053" y="671"/>
                    </a:lnTo>
                    <a:lnTo>
                      <a:pt x="1053" y="671"/>
                    </a:lnTo>
                    <a:lnTo>
                      <a:pt x="1055" y="670"/>
                    </a:lnTo>
                    <a:lnTo>
                      <a:pt x="1055" y="670"/>
                    </a:lnTo>
                    <a:lnTo>
                      <a:pt x="1055" y="670"/>
                    </a:lnTo>
                    <a:lnTo>
                      <a:pt x="1055" y="670"/>
                    </a:lnTo>
                    <a:lnTo>
                      <a:pt x="1055" y="668"/>
                    </a:lnTo>
                    <a:lnTo>
                      <a:pt x="1055" y="668"/>
                    </a:lnTo>
                    <a:lnTo>
                      <a:pt x="1055" y="668"/>
                    </a:lnTo>
                    <a:lnTo>
                      <a:pt x="1055" y="668"/>
                    </a:lnTo>
                    <a:lnTo>
                      <a:pt x="1053" y="668"/>
                    </a:lnTo>
                    <a:lnTo>
                      <a:pt x="1051" y="670"/>
                    </a:lnTo>
                    <a:lnTo>
                      <a:pt x="1051" y="668"/>
                    </a:lnTo>
                    <a:lnTo>
                      <a:pt x="1051" y="668"/>
                    </a:lnTo>
                    <a:lnTo>
                      <a:pt x="1051" y="668"/>
                    </a:lnTo>
                    <a:lnTo>
                      <a:pt x="1051" y="668"/>
                    </a:lnTo>
                    <a:lnTo>
                      <a:pt x="1051" y="668"/>
                    </a:lnTo>
                    <a:lnTo>
                      <a:pt x="1051" y="666"/>
                    </a:lnTo>
                    <a:lnTo>
                      <a:pt x="1051" y="666"/>
                    </a:lnTo>
                    <a:lnTo>
                      <a:pt x="1051" y="666"/>
                    </a:lnTo>
                    <a:lnTo>
                      <a:pt x="1051" y="666"/>
                    </a:lnTo>
                    <a:lnTo>
                      <a:pt x="1051" y="666"/>
                    </a:lnTo>
                    <a:lnTo>
                      <a:pt x="1049" y="664"/>
                    </a:lnTo>
                    <a:lnTo>
                      <a:pt x="1049" y="664"/>
                    </a:lnTo>
                    <a:lnTo>
                      <a:pt x="1049" y="664"/>
                    </a:lnTo>
                    <a:lnTo>
                      <a:pt x="1049" y="666"/>
                    </a:lnTo>
                    <a:lnTo>
                      <a:pt x="1049" y="666"/>
                    </a:lnTo>
                    <a:lnTo>
                      <a:pt x="1049" y="666"/>
                    </a:lnTo>
                    <a:lnTo>
                      <a:pt x="1049" y="666"/>
                    </a:lnTo>
                    <a:lnTo>
                      <a:pt x="1049" y="666"/>
                    </a:lnTo>
                    <a:lnTo>
                      <a:pt x="1049" y="666"/>
                    </a:lnTo>
                    <a:lnTo>
                      <a:pt x="1048" y="666"/>
                    </a:lnTo>
                    <a:lnTo>
                      <a:pt x="1048" y="666"/>
                    </a:lnTo>
                    <a:lnTo>
                      <a:pt x="1048" y="666"/>
                    </a:lnTo>
                    <a:lnTo>
                      <a:pt x="1048" y="666"/>
                    </a:lnTo>
                    <a:lnTo>
                      <a:pt x="1048" y="666"/>
                    </a:lnTo>
                    <a:lnTo>
                      <a:pt x="1048" y="666"/>
                    </a:lnTo>
                    <a:lnTo>
                      <a:pt x="1046" y="666"/>
                    </a:lnTo>
                    <a:lnTo>
                      <a:pt x="1046" y="666"/>
                    </a:lnTo>
                    <a:lnTo>
                      <a:pt x="1046" y="666"/>
                    </a:lnTo>
                    <a:lnTo>
                      <a:pt x="1046" y="666"/>
                    </a:lnTo>
                    <a:lnTo>
                      <a:pt x="1044" y="664"/>
                    </a:lnTo>
                    <a:lnTo>
                      <a:pt x="1044" y="664"/>
                    </a:lnTo>
                    <a:lnTo>
                      <a:pt x="1044" y="664"/>
                    </a:lnTo>
                    <a:lnTo>
                      <a:pt x="1042" y="664"/>
                    </a:lnTo>
                    <a:lnTo>
                      <a:pt x="1042" y="664"/>
                    </a:lnTo>
                    <a:lnTo>
                      <a:pt x="1042" y="664"/>
                    </a:lnTo>
                    <a:lnTo>
                      <a:pt x="1042" y="664"/>
                    </a:lnTo>
                    <a:lnTo>
                      <a:pt x="1042" y="664"/>
                    </a:lnTo>
                    <a:lnTo>
                      <a:pt x="1042" y="664"/>
                    </a:lnTo>
                    <a:lnTo>
                      <a:pt x="1042" y="664"/>
                    </a:lnTo>
                    <a:lnTo>
                      <a:pt x="1042" y="666"/>
                    </a:lnTo>
                    <a:lnTo>
                      <a:pt x="1042" y="666"/>
                    </a:lnTo>
                    <a:lnTo>
                      <a:pt x="1042" y="666"/>
                    </a:lnTo>
                    <a:lnTo>
                      <a:pt x="1042" y="666"/>
                    </a:lnTo>
                    <a:lnTo>
                      <a:pt x="1042" y="666"/>
                    </a:lnTo>
                    <a:lnTo>
                      <a:pt x="1040" y="668"/>
                    </a:lnTo>
                    <a:lnTo>
                      <a:pt x="1040" y="668"/>
                    </a:lnTo>
                    <a:lnTo>
                      <a:pt x="1040" y="666"/>
                    </a:lnTo>
                    <a:lnTo>
                      <a:pt x="1040" y="666"/>
                    </a:lnTo>
                    <a:lnTo>
                      <a:pt x="1039" y="666"/>
                    </a:lnTo>
                    <a:lnTo>
                      <a:pt x="1039" y="666"/>
                    </a:lnTo>
                    <a:lnTo>
                      <a:pt x="1037" y="666"/>
                    </a:lnTo>
                    <a:lnTo>
                      <a:pt x="1037" y="664"/>
                    </a:lnTo>
                    <a:lnTo>
                      <a:pt x="1037" y="664"/>
                    </a:lnTo>
                    <a:lnTo>
                      <a:pt x="1037" y="664"/>
                    </a:lnTo>
                    <a:lnTo>
                      <a:pt x="1037" y="664"/>
                    </a:lnTo>
                    <a:lnTo>
                      <a:pt x="1037" y="664"/>
                    </a:lnTo>
                    <a:lnTo>
                      <a:pt x="1037" y="664"/>
                    </a:lnTo>
                    <a:lnTo>
                      <a:pt x="1037" y="662"/>
                    </a:lnTo>
                    <a:lnTo>
                      <a:pt x="1037" y="662"/>
                    </a:lnTo>
                    <a:lnTo>
                      <a:pt x="1037" y="662"/>
                    </a:lnTo>
                    <a:lnTo>
                      <a:pt x="1037" y="664"/>
                    </a:lnTo>
                    <a:lnTo>
                      <a:pt x="1035" y="664"/>
                    </a:lnTo>
                    <a:lnTo>
                      <a:pt x="1035" y="664"/>
                    </a:lnTo>
                    <a:lnTo>
                      <a:pt x="1035" y="664"/>
                    </a:lnTo>
                    <a:lnTo>
                      <a:pt x="1033" y="664"/>
                    </a:lnTo>
                    <a:lnTo>
                      <a:pt x="1033" y="664"/>
                    </a:lnTo>
                    <a:lnTo>
                      <a:pt x="1033" y="664"/>
                    </a:lnTo>
                    <a:lnTo>
                      <a:pt x="1033" y="664"/>
                    </a:lnTo>
                    <a:lnTo>
                      <a:pt x="1031" y="664"/>
                    </a:lnTo>
                    <a:lnTo>
                      <a:pt x="1031" y="664"/>
                    </a:lnTo>
                    <a:lnTo>
                      <a:pt x="1031" y="664"/>
                    </a:lnTo>
                    <a:lnTo>
                      <a:pt x="1031" y="664"/>
                    </a:lnTo>
                    <a:lnTo>
                      <a:pt x="1031" y="662"/>
                    </a:lnTo>
                    <a:lnTo>
                      <a:pt x="1031" y="662"/>
                    </a:lnTo>
                    <a:lnTo>
                      <a:pt x="1031" y="662"/>
                    </a:lnTo>
                    <a:lnTo>
                      <a:pt x="1033" y="662"/>
                    </a:lnTo>
                    <a:lnTo>
                      <a:pt x="1033" y="662"/>
                    </a:lnTo>
                    <a:lnTo>
                      <a:pt x="1033" y="660"/>
                    </a:lnTo>
                    <a:lnTo>
                      <a:pt x="1033" y="660"/>
                    </a:lnTo>
                    <a:lnTo>
                      <a:pt x="1031" y="660"/>
                    </a:lnTo>
                    <a:lnTo>
                      <a:pt x="1031" y="660"/>
                    </a:lnTo>
                    <a:lnTo>
                      <a:pt x="1031" y="660"/>
                    </a:lnTo>
                    <a:lnTo>
                      <a:pt x="1031" y="660"/>
                    </a:lnTo>
                    <a:lnTo>
                      <a:pt x="1030" y="662"/>
                    </a:lnTo>
                    <a:lnTo>
                      <a:pt x="1030" y="662"/>
                    </a:lnTo>
                    <a:lnTo>
                      <a:pt x="1030" y="660"/>
                    </a:lnTo>
                    <a:lnTo>
                      <a:pt x="1030" y="660"/>
                    </a:lnTo>
                    <a:lnTo>
                      <a:pt x="1030" y="659"/>
                    </a:lnTo>
                    <a:lnTo>
                      <a:pt x="1030" y="659"/>
                    </a:lnTo>
                    <a:lnTo>
                      <a:pt x="1030" y="659"/>
                    </a:lnTo>
                    <a:lnTo>
                      <a:pt x="1030" y="659"/>
                    </a:lnTo>
                    <a:lnTo>
                      <a:pt x="1030" y="659"/>
                    </a:lnTo>
                    <a:lnTo>
                      <a:pt x="1030" y="659"/>
                    </a:lnTo>
                    <a:lnTo>
                      <a:pt x="1028" y="659"/>
                    </a:lnTo>
                    <a:lnTo>
                      <a:pt x="1028" y="659"/>
                    </a:lnTo>
                    <a:lnTo>
                      <a:pt x="1028" y="659"/>
                    </a:lnTo>
                    <a:lnTo>
                      <a:pt x="1026" y="659"/>
                    </a:lnTo>
                    <a:lnTo>
                      <a:pt x="1026" y="659"/>
                    </a:lnTo>
                    <a:lnTo>
                      <a:pt x="1026" y="659"/>
                    </a:lnTo>
                    <a:lnTo>
                      <a:pt x="1024" y="659"/>
                    </a:lnTo>
                    <a:lnTo>
                      <a:pt x="1024" y="659"/>
                    </a:lnTo>
                    <a:lnTo>
                      <a:pt x="1024" y="659"/>
                    </a:lnTo>
                    <a:lnTo>
                      <a:pt x="1024" y="657"/>
                    </a:lnTo>
                    <a:lnTo>
                      <a:pt x="1024" y="657"/>
                    </a:lnTo>
                    <a:lnTo>
                      <a:pt x="1024" y="657"/>
                    </a:lnTo>
                    <a:lnTo>
                      <a:pt x="1024" y="655"/>
                    </a:lnTo>
                    <a:lnTo>
                      <a:pt x="1024" y="655"/>
                    </a:lnTo>
                    <a:lnTo>
                      <a:pt x="1024" y="655"/>
                    </a:lnTo>
                    <a:lnTo>
                      <a:pt x="1024" y="653"/>
                    </a:lnTo>
                    <a:lnTo>
                      <a:pt x="1024" y="653"/>
                    </a:lnTo>
                    <a:lnTo>
                      <a:pt x="1022" y="653"/>
                    </a:lnTo>
                    <a:lnTo>
                      <a:pt x="1022" y="653"/>
                    </a:lnTo>
                    <a:lnTo>
                      <a:pt x="1022" y="653"/>
                    </a:lnTo>
                    <a:lnTo>
                      <a:pt x="1022" y="653"/>
                    </a:lnTo>
                    <a:lnTo>
                      <a:pt x="1020" y="653"/>
                    </a:lnTo>
                    <a:lnTo>
                      <a:pt x="1020" y="655"/>
                    </a:lnTo>
                    <a:lnTo>
                      <a:pt x="1020" y="655"/>
                    </a:lnTo>
                    <a:lnTo>
                      <a:pt x="1020" y="657"/>
                    </a:lnTo>
                    <a:lnTo>
                      <a:pt x="1019" y="657"/>
                    </a:lnTo>
                    <a:lnTo>
                      <a:pt x="1019" y="657"/>
                    </a:lnTo>
                    <a:lnTo>
                      <a:pt x="1019" y="657"/>
                    </a:lnTo>
                    <a:lnTo>
                      <a:pt x="1019" y="657"/>
                    </a:lnTo>
                    <a:lnTo>
                      <a:pt x="1019" y="657"/>
                    </a:lnTo>
                    <a:lnTo>
                      <a:pt x="1019" y="655"/>
                    </a:lnTo>
                    <a:lnTo>
                      <a:pt x="1017" y="655"/>
                    </a:lnTo>
                    <a:lnTo>
                      <a:pt x="1017" y="655"/>
                    </a:lnTo>
                    <a:lnTo>
                      <a:pt x="1017" y="655"/>
                    </a:lnTo>
                    <a:lnTo>
                      <a:pt x="1017" y="653"/>
                    </a:lnTo>
                    <a:lnTo>
                      <a:pt x="1017" y="653"/>
                    </a:lnTo>
                    <a:lnTo>
                      <a:pt x="1017" y="653"/>
                    </a:lnTo>
                    <a:lnTo>
                      <a:pt x="1017" y="653"/>
                    </a:lnTo>
                    <a:lnTo>
                      <a:pt x="1017" y="651"/>
                    </a:lnTo>
                    <a:lnTo>
                      <a:pt x="1017" y="651"/>
                    </a:lnTo>
                    <a:lnTo>
                      <a:pt x="1017" y="653"/>
                    </a:lnTo>
                    <a:lnTo>
                      <a:pt x="1017" y="653"/>
                    </a:lnTo>
                    <a:lnTo>
                      <a:pt x="1015" y="653"/>
                    </a:lnTo>
                    <a:lnTo>
                      <a:pt x="1015" y="653"/>
                    </a:lnTo>
                    <a:lnTo>
                      <a:pt x="1015" y="653"/>
                    </a:lnTo>
                    <a:lnTo>
                      <a:pt x="1015" y="655"/>
                    </a:lnTo>
                    <a:lnTo>
                      <a:pt x="1013" y="655"/>
                    </a:lnTo>
                    <a:lnTo>
                      <a:pt x="1013" y="655"/>
                    </a:lnTo>
                    <a:lnTo>
                      <a:pt x="1013" y="655"/>
                    </a:lnTo>
                    <a:lnTo>
                      <a:pt x="1011" y="655"/>
                    </a:lnTo>
                    <a:lnTo>
                      <a:pt x="1011" y="655"/>
                    </a:lnTo>
                    <a:lnTo>
                      <a:pt x="1011" y="655"/>
                    </a:lnTo>
                    <a:lnTo>
                      <a:pt x="1011" y="653"/>
                    </a:lnTo>
                    <a:lnTo>
                      <a:pt x="1011" y="653"/>
                    </a:lnTo>
                    <a:lnTo>
                      <a:pt x="1011" y="653"/>
                    </a:lnTo>
                    <a:lnTo>
                      <a:pt x="1011" y="653"/>
                    </a:lnTo>
                    <a:lnTo>
                      <a:pt x="1011" y="653"/>
                    </a:lnTo>
                    <a:lnTo>
                      <a:pt x="1010" y="651"/>
                    </a:lnTo>
                    <a:lnTo>
                      <a:pt x="1010" y="651"/>
                    </a:lnTo>
                    <a:lnTo>
                      <a:pt x="1010" y="651"/>
                    </a:lnTo>
                    <a:lnTo>
                      <a:pt x="1010" y="651"/>
                    </a:lnTo>
                    <a:lnTo>
                      <a:pt x="1008" y="651"/>
                    </a:lnTo>
                    <a:lnTo>
                      <a:pt x="1008" y="651"/>
                    </a:lnTo>
                    <a:lnTo>
                      <a:pt x="1008" y="650"/>
                    </a:lnTo>
                    <a:lnTo>
                      <a:pt x="1008" y="650"/>
                    </a:lnTo>
                    <a:lnTo>
                      <a:pt x="1006" y="650"/>
                    </a:lnTo>
                    <a:lnTo>
                      <a:pt x="1006" y="650"/>
                    </a:lnTo>
                    <a:lnTo>
                      <a:pt x="1006" y="650"/>
                    </a:lnTo>
                    <a:lnTo>
                      <a:pt x="1006" y="650"/>
                    </a:lnTo>
                    <a:lnTo>
                      <a:pt x="1004" y="650"/>
                    </a:lnTo>
                    <a:lnTo>
                      <a:pt x="1004" y="650"/>
                    </a:lnTo>
                    <a:lnTo>
                      <a:pt x="1004" y="648"/>
                    </a:lnTo>
                    <a:lnTo>
                      <a:pt x="1004" y="648"/>
                    </a:lnTo>
                    <a:lnTo>
                      <a:pt x="1002" y="648"/>
                    </a:lnTo>
                    <a:lnTo>
                      <a:pt x="1002" y="648"/>
                    </a:lnTo>
                    <a:lnTo>
                      <a:pt x="1002" y="648"/>
                    </a:lnTo>
                    <a:lnTo>
                      <a:pt x="1002" y="648"/>
                    </a:lnTo>
                    <a:lnTo>
                      <a:pt x="1001" y="648"/>
                    </a:lnTo>
                    <a:lnTo>
                      <a:pt x="1001" y="648"/>
                    </a:lnTo>
                    <a:lnTo>
                      <a:pt x="1001" y="648"/>
                    </a:lnTo>
                    <a:lnTo>
                      <a:pt x="1001" y="646"/>
                    </a:lnTo>
                    <a:lnTo>
                      <a:pt x="1001" y="646"/>
                    </a:lnTo>
                    <a:lnTo>
                      <a:pt x="999" y="646"/>
                    </a:lnTo>
                    <a:lnTo>
                      <a:pt x="999" y="646"/>
                    </a:lnTo>
                    <a:lnTo>
                      <a:pt x="999" y="648"/>
                    </a:lnTo>
                    <a:lnTo>
                      <a:pt x="997" y="648"/>
                    </a:lnTo>
                    <a:lnTo>
                      <a:pt x="997" y="648"/>
                    </a:lnTo>
                    <a:lnTo>
                      <a:pt x="997" y="648"/>
                    </a:lnTo>
                    <a:lnTo>
                      <a:pt x="995" y="646"/>
                    </a:lnTo>
                    <a:lnTo>
                      <a:pt x="995" y="646"/>
                    </a:lnTo>
                    <a:lnTo>
                      <a:pt x="993" y="646"/>
                    </a:lnTo>
                    <a:lnTo>
                      <a:pt x="993" y="646"/>
                    </a:lnTo>
                    <a:lnTo>
                      <a:pt x="992" y="646"/>
                    </a:lnTo>
                    <a:lnTo>
                      <a:pt x="992" y="646"/>
                    </a:lnTo>
                    <a:lnTo>
                      <a:pt x="992" y="646"/>
                    </a:lnTo>
                    <a:lnTo>
                      <a:pt x="992" y="646"/>
                    </a:lnTo>
                    <a:lnTo>
                      <a:pt x="990" y="644"/>
                    </a:lnTo>
                    <a:lnTo>
                      <a:pt x="990" y="644"/>
                    </a:lnTo>
                    <a:lnTo>
                      <a:pt x="990" y="644"/>
                    </a:lnTo>
                    <a:lnTo>
                      <a:pt x="990" y="644"/>
                    </a:lnTo>
                    <a:lnTo>
                      <a:pt x="988" y="644"/>
                    </a:lnTo>
                    <a:lnTo>
                      <a:pt x="988" y="646"/>
                    </a:lnTo>
                    <a:lnTo>
                      <a:pt x="988" y="646"/>
                    </a:lnTo>
                    <a:lnTo>
                      <a:pt x="988" y="646"/>
                    </a:lnTo>
                    <a:lnTo>
                      <a:pt x="986" y="644"/>
                    </a:lnTo>
                    <a:lnTo>
                      <a:pt x="986" y="644"/>
                    </a:lnTo>
                    <a:lnTo>
                      <a:pt x="984" y="644"/>
                    </a:lnTo>
                    <a:lnTo>
                      <a:pt x="984" y="644"/>
                    </a:lnTo>
                    <a:lnTo>
                      <a:pt x="984" y="644"/>
                    </a:lnTo>
                    <a:lnTo>
                      <a:pt x="982" y="644"/>
                    </a:lnTo>
                    <a:lnTo>
                      <a:pt x="982" y="644"/>
                    </a:lnTo>
                    <a:lnTo>
                      <a:pt x="981" y="644"/>
                    </a:lnTo>
                    <a:lnTo>
                      <a:pt x="981" y="644"/>
                    </a:lnTo>
                    <a:lnTo>
                      <a:pt x="981" y="644"/>
                    </a:lnTo>
                    <a:lnTo>
                      <a:pt x="981" y="644"/>
                    </a:lnTo>
                    <a:lnTo>
                      <a:pt x="979" y="644"/>
                    </a:lnTo>
                    <a:lnTo>
                      <a:pt x="979" y="644"/>
                    </a:lnTo>
                    <a:lnTo>
                      <a:pt x="979" y="642"/>
                    </a:lnTo>
                    <a:lnTo>
                      <a:pt x="979" y="642"/>
                    </a:lnTo>
                    <a:lnTo>
                      <a:pt x="979" y="642"/>
                    </a:lnTo>
                    <a:lnTo>
                      <a:pt x="979" y="642"/>
                    </a:lnTo>
                    <a:lnTo>
                      <a:pt x="979" y="642"/>
                    </a:lnTo>
                    <a:lnTo>
                      <a:pt x="977" y="642"/>
                    </a:lnTo>
                    <a:lnTo>
                      <a:pt x="977" y="642"/>
                    </a:lnTo>
                    <a:lnTo>
                      <a:pt x="975" y="642"/>
                    </a:lnTo>
                    <a:lnTo>
                      <a:pt x="975" y="642"/>
                    </a:lnTo>
                    <a:lnTo>
                      <a:pt x="975" y="642"/>
                    </a:lnTo>
                    <a:lnTo>
                      <a:pt x="975" y="641"/>
                    </a:lnTo>
                    <a:lnTo>
                      <a:pt x="975" y="641"/>
                    </a:lnTo>
                    <a:lnTo>
                      <a:pt x="975" y="641"/>
                    </a:lnTo>
                    <a:lnTo>
                      <a:pt x="973" y="641"/>
                    </a:lnTo>
                    <a:lnTo>
                      <a:pt x="973" y="641"/>
                    </a:lnTo>
                    <a:lnTo>
                      <a:pt x="973" y="641"/>
                    </a:lnTo>
                    <a:lnTo>
                      <a:pt x="973" y="641"/>
                    </a:lnTo>
                    <a:lnTo>
                      <a:pt x="973" y="641"/>
                    </a:lnTo>
                    <a:lnTo>
                      <a:pt x="972" y="642"/>
                    </a:lnTo>
                    <a:lnTo>
                      <a:pt x="972" y="642"/>
                    </a:lnTo>
                    <a:lnTo>
                      <a:pt x="970" y="642"/>
                    </a:lnTo>
                    <a:lnTo>
                      <a:pt x="970" y="642"/>
                    </a:lnTo>
                    <a:lnTo>
                      <a:pt x="970" y="642"/>
                    </a:lnTo>
                    <a:lnTo>
                      <a:pt x="968" y="642"/>
                    </a:lnTo>
                    <a:lnTo>
                      <a:pt x="968" y="642"/>
                    </a:lnTo>
                    <a:lnTo>
                      <a:pt x="968" y="642"/>
                    </a:lnTo>
                    <a:lnTo>
                      <a:pt x="968" y="642"/>
                    </a:lnTo>
                    <a:lnTo>
                      <a:pt x="966" y="642"/>
                    </a:lnTo>
                    <a:lnTo>
                      <a:pt x="966" y="642"/>
                    </a:lnTo>
                    <a:lnTo>
                      <a:pt x="964" y="642"/>
                    </a:lnTo>
                    <a:lnTo>
                      <a:pt x="963" y="642"/>
                    </a:lnTo>
                    <a:lnTo>
                      <a:pt x="963" y="642"/>
                    </a:lnTo>
                    <a:lnTo>
                      <a:pt x="963" y="642"/>
                    </a:lnTo>
                    <a:lnTo>
                      <a:pt x="963" y="642"/>
                    </a:lnTo>
                    <a:lnTo>
                      <a:pt x="963" y="644"/>
                    </a:lnTo>
                    <a:lnTo>
                      <a:pt x="963" y="644"/>
                    </a:lnTo>
                    <a:lnTo>
                      <a:pt x="963" y="644"/>
                    </a:lnTo>
                    <a:lnTo>
                      <a:pt x="964" y="646"/>
                    </a:lnTo>
                    <a:lnTo>
                      <a:pt x="966" y="646"/>
                    </a:lnTo>
                    <a:lnTo>
                      <a:pt x="966" y="646"/>
                    </a:lnTo>
                    <a:lnTo>
                      <a:pt x="966" y="648"/>
                    </a:lnTo>
                    <a:lnTo>
                      <a:pt x="966" y="648"/>
                    </a:lnTo>
                    <a:lnTo>
                      <a:pt x="966" y="648"/>
                    </a:lnTo>
                    <a:lnTo>
                      <a:pt x="966" y="648"/>
                    </a:lnTo>
                    <a:lnTo>
                      <a:pt x="964" y="650"/>
                    </a:lnTo>
                    <a:lnTo>
                      <a:pt x="963" y="650"/>
                    </a:lnTo>
                    <a:lnTo>
                      <a:pt x="961" y="650"/>
                    </a:lnTo>
                    <a:lnTo>
                      <a:pt x="959" y="650"/>
                    </a:lnTo>
                    <a:lnTo>
                      <a:pt x="959" y="651"/>
                    </a:lnTo>
                    <a:lnTo>
                      <a:pt x="959" y="651"/>
                    </a:lnTo>
                    <a:lnTo>
                      <a:pt x="957" y="651"/>
                    </a:lnTo>
                    <a:lnTo>
                      <a:pt x="957" y="651"/>
                    </a:lnTo>
                    <a:lnTo>
                      <a:pt x="955" y="651"/>
                    </a:lnTo>
                    <a:lnTo>
                      <a:pt x="955" y="651"/>
                    </a:lnTo>
                    <a:lnTo>
                      <a:pt x="954" y="651"/>
                    </a:lnTo>
                    <a:lnTo>
                      <a:pt x="954" y="651"/>
                    </a:lnTo>
                    <a:lnTo>
                      <a:pt x="952" y="653"/>
                    </a:lnTo>
                    <a:lnTo>
                      <a:pt x="952" y="653"/>
                    </a:lnTo>
                    <a:lnTo>
                      <a:pt x="952" y="653"/>
                    </a:lnTo>
                    <a:lnTo>
                      <a:pt x="952" y="653"/>
                    </a:lnTo>
                    <a:lnTo>
                      <a:pt x="952" y="653"/>
                    </a:lnTo>
                    <a:lnTo>
                      <a:pt x="952" y="653"/>
                    </a:lnTo>
                    <a:lnTo>
                      <a:pt x="950" y="653"/>
                    </a:lnTo>
                    <a:lnTo>
                      <a:pt x="950" y="653"/>
                    </a:lnTo>
                    <a:lnTo>
                      <a:pt x="950" y="653"/>
                    </a:lnTo>
                    <a:lnTo>
                      <a:pt x="948" y="653"/>
                    </a:lnTo>
                    <a:lnTo>
                      <a:pt x="948" y="653"/>
                    </a:lnTo>
                    <a:lnTo>
                      <a:pt x="946" y="653"/>
                    </a:lnTo>
                    <a:lnTo>
                      <a:pt x="946" y="651"/>
                    </a:lnTo>
                    <a:lnTo>
                      <a:pt x="946" y="653"/>
                    </a:lnTo>
                    <a:lnTo>
                      <a:pt x="946" y="653"/>
                    </a:lnTo>
                    <a:lnTo>
                      <a:pt x="944" y="653"/>
                    </a:lnTo>
                    <a:lnTo>
                      <a:pt x="944" y="655"/>
                    </a:lnTo>
                    <a:lnTo>
                      <a:pt x="946" y="655"/>
                    </a:lnTo>
                    <a:lnTo>
                      <a:pt x="948" y="655"/>
                    </a:lnTo>
                    <a:lnTo>
                      <a:pt x="948" y="655"/>
                    </a:lnTo>
                    <a:lnTo>
                      <a:pt x="950" y="655"/>
                    </a:lnTo>
                    <a:lnTo>
                      <a:pt x="950" y="657"/>
                    </a:lnTo>
                    <a:lnTo>
                      <a:pt x="950" y="657"/>
                    </a:lnTo>
                    <a:lnTo>
                      <a:pt x="950" y="659"/>
                    </a:lnTo>
                    <a:lnTo>
                      <a:pt x="950" y="659"/>
                    </a:lnTo>
                    <a:lnTo>
                      <a:pt x="950" y="660"/>
                    </a:lnTo>
                    <a:lnTo>
                      <a:pt x="950" y="660"/>
                    </a:lnTo>
                    <a:lnTo>
                      <a:pt x="950" y="660"/>
                    </a:lnTo>
                    <a:lnTo>
                      <a:pt x="950" y="660"/>
                    </a:lnTo>
                    <a:lnTo>
                      <a:pt x="950" y="662"/>
                    </a:lnTo>
                    <a:lnTo>
                      <a:pt x="950" y="662"/>
                    </a:lnTo>
                    <a:lnTo>
                      <a:pt x="950" y="662"/>
                    </a:lnTo>
                    <a:lnTo>
                      <a:pt x="950" y="664"/>
                    </a:lnTo>
                    <a:lnTo>
                      <a:pt x="952" y="664"/>
                    </a:lnTo>
                    <a:lnTo>
                      <a:pt x="952" y="666"/>
                    </a:lnTo>
                    <a:lnTo>
                      <a:pt x="952" y="666"/>
                    </a:lnTo>
                    <a:lnTo>
                      <a:pt x="952" y="666"/>
                    </a:lnTo>
                    <a:lnTo>
                      <a:pt x="952" y="668"/>
                    </a:lnTo>
                    <a:lnTo>
                      <a:pt x="954" y="668"/>
                    </a:lnTo>
                    <a:lnTo>
                      <a:pt x="954" y="668"/>
                    </a:lnTo>
                    <a:lnTo>
                      <a:pt x="954" y="670"/>
                    </a:lnTo>
                    <a:lnTo>
                      <a:pt x="954" y="670"/>
                    </a:lnTo>
                    <a:lnTo>
                      <a:pt x="954" y="671"/>
                    </a:lnTo>
                    <a:lnTo>
                      <a:pt x="954" y="671"/>
                    </a:lnTo>
                    <a:lnTo>
                      <a:pt x="952" y="671"/>
                    </a:lnTo>
                    <a:lnTo>
                      <a:pt x="952" y="671"/>
                    </a:lnTo>
                    <a:lnTo>
                      <a:pt x="952" y="673"/>
                    </a:lnTo>
                    <a:lnTo>
                      <a:pt x="952" y="673"/>
                    </a:lnTo>
                    <a:lnTo>
                      <a:pt x="952" y="673"/>
                    </a:lnTo>
                    <a:lnTo>
                      <a:pt x="950" y="673"/>
                    </a:lnTo>
                    <a:lnTo>
                      <a:pt x="950" y="673"/>
                    </a:lnTo>
                    <a:lnTo>
                      <a:pt x="950" y="673"/>
                    </a:lnTo>
                    <a:lnTo>
                      <a:pt x="950" y="673"/>
                    </a:lnTo>
                    <a:lnTo>
                      <a:pt x="950" y="673"/>
                    </a:lnTo>
                    <a:lnTo>
                      <a:pt x="948" y="673"/>
                    </a:lnTo>
                    <a:lnTo>
                      <a:pt x="948" y="673"/>
                    </a:lnTo>
                    <a:lnTo>
                      <a:pt x="948" y="675"/>
                    </a:lnTo>
                    <a:lnTo>
                      <a:pt x="946" y="675"/>
                    </a:lnTo>
                    <a:lnTo>
                      <a:pt x="946" y="675"/>
                    </a:lnTo>
                    <a:lnTo>
                      <a:pt x="946" y="677"/>
                    </a:lnTo>
                    <a:lnTo>
                      <a:pt x="946" y="677"/>
                    </a:lnTo>
                    <a:lnTo>
                      <a:pt x="946" y="677"/>
                    </a:lnTo>
                    <a:lnTo>
                      <a:pt x="944" y="677"/>
                    </a:lnTo>
                    <a:lnTo>
                      <a:pt x="944" y="677"/>
                    </a:lnTo>
                    <a:lnTo>
                      <a:pt x="944" y="677"/>
                    </a:lnTo>
                    <a:lnTo>
                      <a:pt x="943" y="677"/>
                    </a:lnTo>
                    <a:lnTo>
                      <a:pt x="943" y="677"/>
                    </a:lnTo>
                    <a:lnTo>
                      <a:pt x="943" y="677"/>
                    </a:lnTo>
                    <a:lnTo>
                      <a:pt x="943" y="677"/>
                    </a:lnTo>
                    <a:lnTo>
                      <a:pt x="943" y="677"/>
                    </a:lnTo>
                    <a:lnTo>
                      <a:pt x="941" y="677"/>
                    </a:lnTo>
                    <a:lnTo>
                      <a:pt x="941" y="679"/>
                    </a:lnTo>
                    <a:lnTo>
                      <a:pt x="941" y="679"/>
                    </a:lnTo>
                    <a:lnTo>
                      <a:pt x="941" y="680"/>
                    </a:lnTo>
                    <a:lnTo>
                      <a:pt x="941" y="680"/>
                    </a:lnTo>
                    <a:lnTo>
                      <a:pt x="939" y="680"/>
                    </a:lnTo>
                    <a:lnTo>
                      <a:pt x="939" y="680"/>
                    </a:lnTo>
                    <a:lnTo>
                      <a:pt x="939" y="680"/>
                    </a:lnTo>
                    <a:lnTo>
                      <a:pt x="937" y="680"/>
                    </a:lnTo>
                    <a:lnTo>
                      <a:pt x="937" y="680"/>
                    </a:lnTo>
                    <a:lnTo>
                      <a:pt x="937" y="680"/>
                    </a:lnTo>
                    <a:lnTo>
                      <a:pt x="937" y="680"/>
                    </a:lnTo>
                    <a:lnTo>
                      <a:pt x="937" y="680"/>
                    </a:lnTo>
                    <a:lnTo>
                      <a:pt x="935" y="680"/>
                    </a:lnTo>
                    <a:lnTo>
                      <a:pt x="935" y="680"/>
                    </a:lnTo>
                    <a:lnTo>
                      <a:pt x="935" y="680"/>
                    </a:lnTo>
                    <a:lnTo>
                      <a:pt x="935" y="682"/>
                    </a:lnTo>
                    <a:lnTo>
                      <a:pt x="934" y="682"/>
                    </a:lnTo>
                    <a:lnTo>
                      <a:pt x="934" y="682"/>
                    </a:lnTo>
                    <a:lnTo>
                      <a:pt x="932" y="682"/>
                    </a:lnTo>
                    <a:lnTo>
                      <a:pt x="932" y="682"/>
                    </a:lnTo>
                    <a:lnTo>
                      <a:pt x="932" y="682"/>
                    </a:lnTo>
                    <a:lnTo>
                      <a:pt x="932" y="682"/>
                    </a:lnTo>
                    <a:lnTo>
                      <a:pt x="932" y="682"/>
                    </a:lnTo>
                    <a:lnTo>
                      <a:pt x="932" y="682"/>
                    </a:lnTo>
                    <a:lnTo>
                      <a:pt x="930" y="682"/>
                    </a:lnTo>
                    <a:lnTo>
                      <a:pt x="930" y="682"/>
                    </a:lnTo>
                    <a:lnTo>
                      <a:pt x="930" y="682"/>
                    </a:lnTo>
                    <a:lnTo>
                      <a:pt x="928" y="682"/>
                    </a:lnTo>
                    <a:lnTo>
                      <a:pt x="928" y="682"/>
                    </a:lnTo>
                    <a:lnTo>
                      <a:pt x="928" y="682"/>
                    </a:lnTo>
                    <a:lnTo>
                      <a:pt x="928" y="682"/>
                    </a:lnTo>
                    <a:lnTo>
                      <a:pt x="928" y="682"/>
                    </a:lnTo>
                    <a:lnTo>
                      <a:pt x="928" y="682"/>
                    </a:lnTo>
                    <a:lnTo>
                      <a:pt x="926" y="682"/>
                    </a:lnTo>
                    <a:lnTo>
                      <a:pt x="926" y="682"/>
                    </a:lnTo>
                    <a:lnTo>
                      <a:pt x="926" y="684"/>
                    </a:lnTo>
                    <a:lnTo>
                      <a:pt x="925" y="684"/>
                    </a:lnTo>
                    <a:lnTo>
                      <a:pt x="925" y="684"/>
                    </a:lnTo>
                    <a:lnTo>
                      <a:pt x="925" y="684"/>
                    </a:lnTo>
                    <a:lnTo>
                      <a:pt x="925" y="684"/>
                    </a:lnTo>
                    <a:lnTo>
                      <a:pt x="925" y="684"/>
                    </a:lnTo>
                    <a:lnTo>
                      <a:pt x="925" y="684"/>
                    </a:lnTo>
                    <a:lnTo>
                      <a:pt x="925" y="684"/>
                    </a:lnTo>
                    <a:lnTo>
                      <a:pt x="925" y="684"/>
                    </a:lnTo>
                    <a:lnTo>
                      <a:pt x="925" y="684"/>
                    </a:lnTo>
                    <a:lnTo>
                      <a:pt x="925" y="684"/>
                    </a:lnTo>
                    <a:lnTo>
                      <a:pt x="923" y="686"/>
                    </a:lnTo>
                    <a:lnTo>
                      <a:pt x="923" y="686"/>
                    </a:lnTo>
                    <a:lnTo>
                      <a:pt x="923" y="686"/>
                    </a:lnTo>
                    <a:lnTo>
                      <a:pt x="923" y="686"/>
                    </a:lnTo>
                    <a:lnTo>
                      <a:pt x="923" y="686"/>
                    </a:lnTo>
                    <a:lnTo>
                      <a:pt x="923" y="686"/>
                    </a:lnTo>
                    <a:lnTo>
                      <a:pt x="921" y="686"/>
                    </a:lnTo>
                    <a:lnTo>
                      <a:pt x="921" y="686"/>
                    </a:lnTo>
                    <a:lnTo>
                      <a:pt x="921" y="686"/>
                    </a:lnTo>
                    <a:lnTo>
                      <a:pt x="921" y="686"/>
                    </a:lnTo>
                    <a:lnTo>
                      <a:pt x="921" y="686"/>
                    </a:lnTo>
                    <a:lnTo>
                      <a:pt x="921" y="686"/>
                    </a:lnTo>
                    <a:lnTo>
                      <a:pt x="921" y="686"/>
                    </a:lnTo>
                    <a:lnTo>
                      <a:pt x="919" y="686"/>
                    </a:lnTo>
                    <a:lnTo>
                      <a:pt x="919" y="688"/>
                    </a:lnTo>
                    <a:lnTo>
                      <a:pt x="919" y="688"/>
                    </a:lnTo>
                    <a:lnTo>
                      <a:pt x="919" y="688"/>
                    </a:lnTo>
                    <a:lnTo>
                      <a:pt x="917" y="688"/>
                    </a:lnTo>
                    <a:lnTo>
                      <a:pt x="917" y="688"/>
                    </a:lnTo>
                    <a:lnTo>
                      <a:pt x="917" y="688"/>
                    </a:lnTo>
                    <a:lnTo>
                      <a:pt x="916" y="688"/>
                    </a:lnTo>
                    <a:lnTo>
                      <a:pt x="916" y="688"/>
                    </a:lnTo>
                    <a:lnTo>
                      <a:pt x="916" y="688"/>
                    </a:lnTo>
                    <a:lnTo>
                      <a:pt x="916" y="688"/>
                    </a:lnTo>
                    <a:lnTo>
                      <a:pt x="916" y="688"/>
                    </a:lnTo>
                    <a:lnTo>
                      <a:pt x="914" y="689"/>
                    </a:lnTo>
                    <a:lnTo>
                      <a:pt x="914" y="689"/>
                    </a:lnTo>
                    <a:lnTo>
                      <a:pt x="914" y="689"/>
                    </a:lnTo>
                    <a:lnTo>
                      <a:pt x="914" y="689"/>
                    </a:lnTo>
                    <a:lnTo>
                      <a:pt x="912" y="689"/>
                    </a:lnTo>
                    <a:lnTo>
                      <a:pt x="912" y="689"/>
                    </a:lnTo>
                    <a:lnTo>
                      <a:pt x="914" y="689"/>
                    </a:lnTo>
                    <a:lnTo>
                      <a:pt x="914" y="689"/>
                    </a:lnTo>
                    <a:lnTo>
                      <a:pt x="914" y="691"/>
                    </a:lnTo>
                    <a:lnTo>
                      <a:pt x="912" y="691"/>
                    </a:lnTo>
                    <a:lnTo>
                      <a:pt x="912" y="691"/>
                    </a:lnTo>
                    <a:lnTo>
                      <a:pt x="912" y="691"/>
                    </a:lnTo>
                    <a:lnTo>
                      <a:pt x="912" y="693"/>
                    </a:lnTo>
                    <a:lnTo>
                      <a:pt x="912" y="693"/>
                    </a:lnTo>
                    <a:lnTo>
                      <a:pt x="912" y="693"/>
                    </a:lnTo>
                    <a:lnTo>
                      <a:pt x="910" y="693"/>
                    </a:lnTo>
                    <a:lnTo>
                      <a:pt x="910" y="695"/>
                    </a:lnTo>
                    <a:lnTo>
                      <a:pt x="910" y="695"/>
                    </a:lnTo>
                    <a:lnTo>
                      <a:pt x="910" y="695"/>
                    </a:lnTo>
                    <a:lnTo>
                      <a:pt x="910" y="695"/>
                    </a:lnTo>
                    <a:lnTo>
                      <a:pt x="908" y="693"/>
                    </a:lnTo>
                    <a:lnTo>
                      <a:pt x="908" y="693"/>
                    </a:lnTo>
                    <a:lnTo>
                      <a:pt x="907" y="693"/>
                    </a:lnTo>
                    <a:lnTo>
                      <a:pt x="907" y="691"/>
                    </a:lnTo>
                    <a:lnTo>
                      <a:pt x="907" y="691"/>
                    </a:lnTo>
                    <a:lnTo>
                      <a:pt x="907" y="691"/>
                    </a:lnTo>
                    <a:lnTo>
                      <a:pt x="907" y="691"/>
                    </a:lnTo>
                    <a:lnTo>
                      <a:pt x="907" y="691"/>
                    </a:lnTo>
                    <a:lnTo>
                      <a:pt x="905" y="691"/>
                    </a:lnTo>
                    <a:lnTo>
                      <a:pt x="905" y="691"/>
                    </a:lnTo>
                    <a:lnTo>
                      <a:pt x="905" y="691"/>
                    </a:lnTo>
                    <a:lnTo>
                      <a:pt x="903" y="691"/>
                    </a:lnTo>
                    <a:lnTo>
                      <a:pt x="903" y="691"/>
                    </a:lnTo>
                    <a:lnTo>
                      <a:pt x="903" y="691"/>
                    </a:lnTo>
                    <a:lnTo>
                      <a:pt x="903" y="691"/>
                    </a:lnTo>
                    <a:lnTo>
                      <a:pt x="903" y="691"/>
                    </a:lnTo>
                    <a:lnTo>
                      <a:pt x="901" y="691"/>
                    </a:lnTo>
                    <a:lnTo>
                      <a:pt x="901" y="689"/>
                    </a:lnTo>
                    <a:lnTo>
                      <a:pt x="901" y="689"/>
                    </a:lnTo>
                    <a:lnTo>
                      <a:pt x="901" y="689"/>
                    </a:lnTo>
                    <a:lnTo>
                      <a:pt x="899" y="688"/>
                    </a:lnTo>
                    <a:lnTo>
                      <a:pt x="899" y="688"/>
                    </a:lnTo>
                    <a:lnTo>
                      <a:pt x="899" y="688"/>
                    </a:lnTo>
                    <a:lnTo>
                      <a:pt x="899" y="688"/>
                    </a:lnTo>
                    <a:lnTo>
                      <a:pt x="897" y="688"/>
                    </a:lnTo>
                    <a:lnTo>
                      <a:pt x="897" y="688"/>
                    </a:lnTo>
                    <a:lnTo>
                      <a:pt x="897" y="688"/>
                    </a:lnTo>
                    <a:lnTo>
                      <a:pt x="896" y="688"/>
                    </a:lnTo>
                    <a:lnTo>
                      <a:pt x="896" y="688"/>
                    </a:lnTo>
                    <a:lnTo>
                      <a:pt x="896" y="688"/>
                    </a:lnTo>
                    <a:lnTo>
                      <a:pt x="896" y="688"/>
                    </a:lnTo>
                    <a:lnTo>
                      <a:pt x="894" y="688"/>
                    </a:lnTo>
                    <a:lnTo>
                      <a:pt x="894" y="688"/>
                    </a:lnTo>
                    <a:lnTo>
                      <a:pt x="894" y="686"/>
                    </a:lnTo>
                    <a:lnTo>
                      <a:pt x="894" y="686"/>
                    </a:lnTo>
                    <a:lnTo>
                      <a:pt x="892" y="686"/>
                    </a:lnTo>
                    <a:lnTo>
                      <a:pt x="892" y="686"/>
                    </a:lnTo>
                    <a:lnTo>
                      <a:pt x="892" y="688"/>
                    </a:lnTo>
                    <a:lnTo>
                      <a:pt x="890" y="688"/>
                    </a:lnTo>
                    <a:lnTo>
                      <a:pt x="890" y="688"/>
                    </a:lnTo>
                    <a:lnTo>
                      <a:pt x="890" y="688"/>
                    </a:lnTo>
                    <a:lnTo>
                      <a:pt x="890" y="688"/>
                    </a:lnTo>
                    <a:lnTo>
                      <a:pt x="890" y="688"/>
                    </a:lnTo>
                    <a:lnTo>
                      <a:pt x="890" y="688"/>
                    </a:lnTo>
                    <a:lnTo>
                      <a:pt x="890" y="688"/>
                    </a:lnTo>
                    <a:lnTo>
                      <a:pt x="888" y="686"/>
                    </a:lnTo>
                    <a:lnTo>
                      <a:pt x="890" y="686"/>
                    </a:lnTo>
                    <a:lnTo>
                      <a:pt x="890" y="686"/>
                    </a:lnTo>
                    <a:lnTo>
                      <a:pt x="888" y="686"/>
                    </a:lnTo>
                    <a:lnTo>
                      <a:pt x="888" y="686"/>
                    </a:lnTo>
                    <a:lnTo>
                      <a:pt x="888" y="684"/>
                    </a:lnTo>
                    <a:lnTo>
                      <a:pt x="888" y="684"/>
                    </a:lnTo>
                    <a:lnTo>
                      <a:pt x="888" y="684"/>
                    </a:lnTo>
                    <a:lnTo>
                      <a:pt x="888" y="682"/>
                    </a:lnTo>
                    <a:lnTo>
                      <a:pt x="888" y="682"/>
                    </a:lnTo>
                    <a:lnTo>
                      <a:pt x="888" y="682"/>
                    </a:lnTo>
                    <a:lnTo>
                      <a:pt x="888" y="682"/>
                    </a:lnTo>
                    <a:lnTo>
                      <a:pt x="888" y="682"/>
                    </a:lnTo>
                    <a:lnTo>
                      <a:pt x="888" y="680"/>
                    </a:lnTo>
                    <a:lnTo>
                      <a:pt x="888" y="680"/>
                    </a:lnTo>
                    <a:lnTo>
                      <a:pt x="888" y="680"/>
                    </a:lnTo>
                    <a:lnTo>
                      <a:pt x="887" y="680"/>
                    </a:lnTo>
                    <a:lnTo>
                      <a:pt x="887" y="679"/>
                    </a:lnTo>
                    <a:lnTo>
                      <a:pt x="887" y="679"/>
                    </a:lnTo>
                    <a:lnTo>
                      <a:pt x="887" y="679"/>
                    </a:lnTo>
                    <a:lnTo>
                      <a:pt x="885" y="679"/>
                    </a:lnTo>
                    <a:lnTo>
                      <a:pt x="885" y="679"/>
                    </a:lnTo>
                    <a:lnTo>
                      <a:pt x="885" y="679"/>
                    </a:lnTo>
                    <a:lnTo>
                      <a:pt x="885" y="679"/>
                    </a:lnTo>
                    <a:lnTo>
                      <a:pt x="887" y="679"/>
                    </a:lnTo>
                    <a:lnTo>
                      <a:pt x="887" y="679"/>
                    </a:lnTo>
                    <a:lnTo>
                      <a:pt x="887" y="677"/>
                    </a:lnTo>
                    <a:lnTo>
                      <a:pt x="887" y="677"/>
                    </a:lnTo>
                    <a:lnTo>
                      <a:pt x="887" y="675"/>
                    </a:lnTo>
                    <a:lnTo>
                      <a:pt x="888" y="675"/>
                    </a:lnTo>
                    <a:lnTo>
                      <a:pt x="888" y="673"/>
                    </a:lnTo>
                    <a:lnTo>
                      <a:pt x="888" y="673"/>
                    </a:lnTo>
                    <a:lnTo>
                      <a:pt x="888" y="673"/>
                    </a:lnTo>
                    <a:lnTo>
                      <a:pt x="888" y="671"/>
                    </a:lnTo>
                    <a:lnTo>
                      <a:pt x="888" y="671"/>
                    </a:lnTo>
                    <a:lnTo>
                      <a:pt x="888" y="671"/>
                    </a:lnTo>
                    <a:lnTo>
                      <a:pt x="888" y="670"/>
                    </a:lnTo>
                    <a:lnTo>
                      <a:pt x="888" y="670"/>
                    </a:lnTo>
                    <a:lnTo>
                      <a:pt x="888" y="670"/>
                    </a:lnTo>
                    <a:lnTo>
                      <a:pt x="888" y="670"/>
                    </a:lnTo>
                    <a:lnTo>
                      <a:pt x="888" y="668"/>
                    </a:lnTo>
                    <a:lnTo>
                      <a:pt x="888" y="668"/>
                    </a:lnTo>
                    <a:lnTo>
                      <a:pt x="888" y="668"/>
                    </a:lnTo>
                    <a:lnTo>
                      <a:pt x="888" y="668"/>
                    </a:lnTo>
                    <a:lnTo>
                      <a:pt x="888" y="666"/>
                    </a:lnTo>
                    <a:lnTo>
                      <a:pt x="888" y="666"/>
                    </a:lnTo>
                    <a:lnTo>
                      <a:pt x="888" y="666"/>
                    </a:lnTo>
                    <a:lnTo>
                      <a:pt x="888" y="666"/>
                    </a:lnTo>
                    <a:lnTo>
                      <a:pt x="888" y="666"/>
                    </a:lnTo>
                    <a:lnTo>
                      <a:pt x="888" y="664"/>
                    </a:lnTo>
                    <a:lnTo>
                      <a:pt x="888" y="664"/>
                    </a:lnTo>
                    <a:lnTo>
                      <a:pt x="888" y="664"/>
                    </a:lnTo>
                    <a:lnTo>
                      <a:pt x="888" y="664"/>
                    </a:lnTo>
                    <a:lnTo>
                      <a:pt x="888" y="664"/>
                    </a:lnTo>
                    <a:lnTo>
                      <a:pt x="888" y="664"/>
                    </a:lnTo>
                    <a:lnTo>
                      <a:pt x="888" y="664"/>
                    </a:lnTo>
                    <a:lnTo>
                      <a:pt x="888" y="662"/>
                    </a:lnTo>
                    <a:lnTo>
                      <a:pt x="888" y="662"/>
                    </a:lnTo>
                    <a:lnTo>
                      <a:pt x="888" y="662"/>
                    </a:lnTo>
                    <a:lnTo>
                      <a:pt x="887" y="662"/>
                    </a:lnTo>
                    <a:lnTo>
                      <a:pt x="888" y="662"/>
                    </a:lnTo>
                    <a:lnTo>
                      <a:pt x="888" y="660"/>
                    </a:lnTo>
                    <a:lnTo>
                      <a:pt x="888" y="660"/>
                    </a:lnTo>
                    <a:lnTo>
                      <a:pt x="887" y="660"/>
                    </a:lnTo>
                    <a:lnTo>
                      <a:pt x="887" y="660"/>
                    </a:lnTo>
                    <a:lnTo>
                      <a:pt x="887" y="660"/>
                    </a:lnTo>
                    <a:lnTo>
                      <a:pt x="887" y="659"/>
                    </a:lnTo>
                    <a:lnTo>
                      <a:pt x="887" y="659"/>
                    </a:lnTo>
                    <a:lnTo>
                      <a:pt x="887" y="659"/>
                    </a:lnTo>
                    <a:lnTo>
                      <a:pt x="887" y="659"/>
                    </a:lnTo>
                    <a:lnTo>
                      <a:pt x="887" y="657"/>
                    </a:lnTo>
                    <a:lnTo>
                      <a:pt x="887" y="657"/>
                    </a:lnTo>
                    <a:lnTo>
                      <a:pt x="887" y="655"/>
                    </a:lnTo>
                    <a:lnTo>
                      <a:pt x="887" y="655"/>
                    </a:lnTo>
                    <a:lnTo>
                      <a:pt x="887" y="655"/>
                    </a:lnTo>
                    <a:lnTo>
                      <a:pt x="887" y="655"/>
                    </a:lnTo>
                    <a:lnTo>
                      <a:pt x="887" y="655"/>
                    </a:lnTo>
                    <a:lnTo>
                      <a:pt x="885" y="653"/>
                    </a:lnTo>
                    <a:lnTo>
                      <a:pt x="885" y="653"/>
                    </a:lnTo>
                    <a:lnTo>
                      <a:pt x="885" y="651"/>
                    </a:lnTo>
                    <a:lnTo>
                      <a:pt x="885" y="651"/>
                    </a:lnTo>
                    <a:lnTo>
                      <a:pt x="885" y="651"/>
                    </a:lnTo>
                    <a:lnTo>
                      <a:pt x="885" y="651"/>
                    </a:lnTo>
                    <a:lnTo>
                      <a:pt x="885" y="650"/>
                    </a:lnTo>
                    <a:lnTo>
                      <a:pt x="885" y="650"/>
                    </a:lnTo>
                    <a:lnTo>
                      <a:pt x="885" y="650"/>
                    </a:lnTo>
                    <a:lnTo>
                      <a:pt x="885" y="648"/>
                    </a:lnTo>
                    <a:lnTo>
                      <a:pt x="885" y="648"/>
                    </a:lnTo>
                    <a:lnTo>
                      <a:pt x="885" y="648"/>
                    </a:lnTo>
                    <a:lnTo>
                      <a:pt x="883" y="648"/>
                    </a:lnTo>
                    <a:lnTo>
                      <a:pt x="883" y="648"/>
                    </a:lnTo>
                    <a:lnTo>
                      <a:pt x="883" y="646"/>
                    </a:lnTo>
                    <a:lnTo>
                      <a:pt x="883" y="646"/>
                    </a:lnTo>
                    <a:lnTo>
                      <a:pt x="883" y="646"/>
                    </a:lnTo>
                    <a:lnTo>
                      <a:pt x="883" y="646"/>
                    </a:lnTo>
                    <a:lnTo>
                      <a:pt x="883" y="646"/>
                    </a:lnTo>
                    <a:lnTo>
                      <a:pt x="883" y="644"/>
                    </a:lnTo>
                    <a:lnTo>
                      <a:pt x="883" y="644"/>
                    </a:lnTo>
                    <a:lnTo>
                      <a:pt x="883" y="644"/>
                    </a:lnTo>
                    <a:lnTo>
                      <a:pt x="883" y="644"/>
                    </a:lnTo>
                    <a:lnTo>
                      <a:pt x="883" y="644"/>
                    </a:lnTo>
                    <a:lnTo>
                      <a:pt x="881" y="642"/>
                    </a:lnTo>
                    <a:lnTo>
                      <a:pt x="881" y="642"/>
                    </a:lnTo>
                    <a:lnTo>
                      <a:pt x="881" y="642"/>
                    </a:lnTo>
                    <a:lnTo>
                      <a:pt x="881" y="642"/>
                    </a:lnTo>
                    <a:lnTo>
                      <a:pt x="879" y="642"/>
                    </a:lnTo>
                    <a:lnTo>
                      <a:pt x="879" y="642"/>
                    </a:lnTo>
                    <a:lnTo>
                      <a:pt x="879" y="642"/>
                    </a:lnTo>
                    <a:lnTo>
                      <a:pt x="879" y="641"/>
                    </a:lnTo>
                    <a:lnTo>
                      <a:pt x="879" y="641"/>
                    </a:lnTo>
                    <a:lnTo>
                      <a:pt x="879" y="641"/>
                    </a:lnTo>
                    <a:lnTo>
                      <a:pt x="879" y="639"/>
                    </a:lnTo>
                    <a:lnTo>
                      <a:pt x="878" y="639"/>
                    </a:lnTo>
                    <a:lnTo>
                      <a:pt x="878" y="639"/>
                    </a:lnTo>
                    <a:lnTo>
                      <a:pt x="878" y="639"/>
                    </a:lnTo>
                    <a:lnTo>
                      <a:pt x="878" y="639"/>
                    </a:lnTo>
                    <a:lnTo>
                      <a:pt x="878" y="639"/>
                    </a:lnTo>
                    <a:lnTo>
                      <a:pt x="878" y="639"/>
                    </a:lnTo>
                    <a:lnTo>
                      <a:pt x="878" y="639"/>
                    </a:lnTo>
                    <a:lnTo>
                      <a:pt x="876" y="639"/>
                    </a:lnTo>
                    <a:lnTo>
                      <a:pt x="876" y="639"/>
                    </a:lnTo>
                    <a:lnTo>
                      <a:pt x="876" y="639"/>
                    </a:lnTo>
                    <a:lnTo>
                      <a:pt x="876" y="639"/>
                    </a:lnTo>
                    <a:lnTo>
                      <a:pt x="876" y="639"/>
                    </a:lnTo>
                    <a:lnTo>
                      <a:pt x="874" y="639"/>
                    </a:lnTo>
                    <a:lnTo>
                      <a:pt x="874" y="639"/>
                    </a:lnTo>
                    <a:lnTo>
                      <a:pt x="874" y="639"/>
                    </a:lnTo>
                    <a:lnTo>
                      <a:pt x="874" y="639"/>
                    </a:lnTo>
                    <a:lnTo>
                      <a:pt x="874" y="639"/>
                    </a:lnTo>
                    <a:lnTo>
                      <a:pt x="874" y="639"/>
                    </a:lnTo>
                    <a:lnTo>
                      <a:pt x="874" y="639"/>
                    </a:lnTo>
                    <a:lnTo>
                      <a:pt x="872" y="639"/>
                    </a:lnTo>
                    <a:lnTo>
                      <a:pt x="872" y="639"/>
                    </a:lnTo>
                    <a:lnTo>
                      <a:pt x="872" y="639"/>
                    </a:lnTo>
                    <a:lnTo>
                      <a:pt x="872" y="639"/>
                    </a:lnTo>
                    <a:lnTo>
                      <a:pt x="872" y="639"/>
                    </a:lnTo>
                    <a:lnTo>
                      <a:pt x="870" y="639"/>
                    </a:lnTo>
                    <a:lnTo>
                      <a:pt x="870" y="639"/>
                    </a:lnTo>
                    <a:lnTo>
                      <a:pt x="870" y="639"/>
                    </a:lnTo>
                    <a:lnTo>
                      <a:pt x="870" y="639"/>
                    </a:lnTo>
                    <a:lnTo>
                      <a:pt x="870" y="639"/>
                    </a:lnTo>
                    <a:lnTo>
                      <a:pt x="869" y="639"/>
                    </a:lnTo>
                    <a:lnTo>
                      <a:pt x="869" y="639"/>
                    </a:lnTo>
                    <a:lnTo>
                      <a:pt x="869" y="639"/>
                    </a:lnTo>
                    <a:lnTo>
                      <a:pt x="869" y="639"/>
                    </a:lnTo>
                    <a:lnTo>
                      <a:pt x="867" y="639"/>
                    </a:lnTo>
                    <a:lnTo>
                      <a:pt x="867" y="639"/>
                    </a:lnTo>
                    <a:lnTo>
                      <a:pt x="867" y="639"/>
                    </a:lnTo>
                    <a:lnTo>
                      <a:pt x="867" y="639"/>
                    </a:lnTo>
                    <a:lnTo>
                      <a:pt x="867" y="639"/>
                    </a:lnTo>
                    <a:lnTo>
                      <a:pt x="865" y="639"/>
                    </a:lnTo>
                    <a:lnTo>
                      <a:pt x="865" y="639"/>
                    </a:lnTo>
                    <a:lnTo>
                      <a:pt x="865" y="639"/>
                    </a:lnTo>
                    <a:lnTo>
                      <a:pt x="865" y="639"/>
                    </a:lnTo>
                    <a:lnTo>
                      <a:pt x="863" y="637"/>
                    </a:lnTo>
                    <a:lnTo>
                      <a:pt x="863" y="637"/>
                    </a:lnTo>
                    <a:lnTo>
                      <a:pt x="863" y="637"/>
                    </a:lnTo>
                    <a:lnTo>
                      <a:pt x="863" y="637"/>
                    </a:lnTo>
                    <a:lnTo>
                      <a:pt x="861" y="637"/>
                    </a:lnTo>
                    <a:lnTo>
                      <a:pt x="861" y="637"/>
                    </a:lnTo>
                    <a:lnTo>
                      <a:pt x="861" y="637"/>
                    </a:lnTo>
                    <a:lnTo>
                      <a:pt x="861" y="637"/>
                    </a:lnTo>
                    <a:lnTo>
                      <a:pt x="861" y="637"/>
                    </a:lnTo>
                    <a:lnTo>
                      <a:pt x="859" y="637"/>
                    </a:lnTo>
                    <a:lnTo>
                      <a:pt x="859" y="637"/>
                    </a:lnTo>
                    <a:lnTo>
                      <a:pt x="859" y="637"/>
                    </a:lnTo>
                    <a:lnTo>
                      <a:pt x="859" y="637"/>
                    </a:lnTo>
                    <a:lnTo>
                      <a:pt x="859" y="637"/>
                    </a:lnTo>
                    <a:lnTo>
                      <a:pt x="858" y="637"/>
                    </a:lnTo>
                    <a:lnTo>
                      <a:pt x="858" y="637"/>
                    </a:lnTo>
                    <a:lnTo>
                      <a:pt x="858" y="637"/>
                    </a:lnTo>
                    <a:lnTo>
                      <a:pt x="858" y="637"/>
                    </a:lnTo>
                    <a:lnTo>
                      <a:pt x="856" y="637"/>
                    </a:lnTo>
                    <a:lnTo>
                      <a:pt x="856" y="637"/>
                    </a:lnTo>
                    <a:lnTo>
                      <a:pt x="856" y="637"/>
                    </a:lnTo>
                    <a:lnTo>
                      <a:pt x="856" y="637"/>
                    </a:lnTo>
                    <a:lnTo>
                      <a:pt x="856" y="637"/>
                    </a:lnTo>
                    <a:lnTo>
                      <a:pt x="854" y="637"/>
                    </a:lnTo>
                    <a:lnTo>
                      <a:pt x="854" y="637"/>
                    </a:lnTo>
                    <a:lnTo>
                      <a:pt x="854" y="637"/>
                    </a:lnTo>
                    <a:lnTo>
                      <a:pt x="854" y="637"/>
                    </a:lnTo>
                    <a:lnTo>
                      <a:pt x="852" y="637"/>
                    </a:lnTo>
                    <a:lnTo>
                      <a:pt x="852" y="637"/>
                    </a:lnTo>
                    <a:lnTo>
                      <a:pt x="852" y="637"/>
                    </a:lnTo>
                    <a:lnTo>
                      <a:pt x="852" y="637"/>
                    </a:lnTo>
                    <a:lnTo>
                      <a:pt x="852" y="637"/>
                    </a:lnTo>
                    <a:lnTo>
                      <a:pt x="852" y="637"/>
                    </a:lnTo>
                    <a:lnTo>
                      <a:pt x="850" y="637"/>
                    </a:lnTo>
                    <a:lnTo>
                      <a:pt x="850" y="637"/>
                    </a:lnTo>
                    <a:lnTo>
                      <a:pt x="850" y="637"/>
                    </a:lnTo>
                    <a:lnTo>
                      <a:pt x="850" y="637"/>
                    </a:lnTo>
                    <a:lnTo>
                      <a:pt x="850" y="637"/>
                    </a:lnTo>
                    <a:lnTo>
                      <a:pt x="850" y="639"/>
                    </a:lnTo>
                    <a:lnTo>
                      <a:pt x="850" y="639"/>
                    </a:lnTo>
                    <a:lnTo>
                      <a:pt x="849" y="639"/>
                    </a:lnTo>
                    <a:lnTo>
                      <a:pt x="849" y="639"/>
                    </a:lnTo>
                    <a:lnTo>
                      <a:pt x="849" y="639"/>
                    </a:lnTo>
                    <a:lnTo>
                      <a:pt x="849" y="637"/>
                    </a:lnTo>
                    <a:lnTo>
                      <a:pt x="849" y="637"/>
                    </a:lnTo>
                    <a:lnTo>
                      <a:pt x="847" y="637"/>
                    </a:lnTo>
                    <a:lnTo>
                      <a:pt x="847" y="637"/>
                    </a:lnTo>
                    <a:lnTo>
                      <a:pt x="847" y="637"/>
                    </a:lnTo>
                    <a:lnTo>
                      <a:pt x="847" y="637"/>
                    </a:lnTo>
                    <a:lnTo>
                      <a:pt x="847" y="637"/>
                    </a:lnTo>
                    <a:lnTo>
                      <a:pt x="847" y="637"/>
                    </a:lnTo>
                    <a:lnTo>
                      <a:pt x="847" y="637"/>
                    </a:lnTo>
                    <a:lnTo>
                      <a:pt x="845" y="637"/>
                    </a:lnTo>
                    <a:lnTo>
                      <a:pt x="845" y="637"/>
                    </a:lnTo>
                    <a:lnTo>
                      <a:pt x="845" y="637"/>
                    </a:lnTo>
                    <a:lnTo>
                      <a:pt x="845" y="637"/>
                    </a:lnTo>
                    <a:lnTo>
                      <a:pt x="845" y="637"/>
                    </a:lnTo>
                    <a:lnTo>
                      <a:pt x="845" y="637"/>
                    </a:lnTo>
                    <a:lnTo>
                      <a:pt x="843" y="637"/>
                    </a:lnTo>
                    <a:lnTo>
                      <a:pt x="843" y="637"/>
                    </a:lnTo>
                    <a:lnTo>
                      <a:pt x="843" y="637"/>
                    </a:lnTo>
                    <a:lnTo>
                      <a:pt x="843" y="637"/>
                    </a:lnTo>
                    <a:lnTo>
                      <a:pt x="843" y="637"/>
                    </a:lnTo>
                    <a:lnTo>
                      <a:pt x="843" y="637"/>
                    </a:lnTo>
                    <a:lnTo>
                      <a:pt x="841" y="635"/>
                    </a:lnTo>
                    <a:lnTo>
                      <a:pt x="841" y="635"/>
                    </a:lnTo>
                    <a:lnTo>
                      <a:pt x="841" y="635"/>
                    </a:lnTo>
                    <a:lnTo>
                      <a:pt x="841" y="635"/>
                    </a:lnTo>
                    <a:lnTo>
                      <a:pt x="841" y="635"/>
                    </a:lnTo>
                    <a:lnTo>
                      <a:pt x="841" y="635"/>
                    </a:lnTo>
                    <a:lnTo>
                      <a:pt x="840" y="635"/>
                    </a:lnTo>
                    <a:lnTo>
                      <a:pt x="840" y="635"/>
                    </a:lnTo>
                    <a:lnTo>
                      <a:pt x="840" y="635"/>
                    </a:lnTo>
                    <a:lnTo>
                      <a:pt x="840" y="635"/>
                    </a:lnTo>
                    <a:lnTo>
                      <a:pt x="840" y="635"/>
                    </a:lnTo>
                    <a:lnTo>
                      <a:pt x="840" y="635"/>
                    </a:lnTo>
                    <a:lnTo>
                      <a:pt x="840" y="635"/>
                    </a:lnTo>
                    <a:lnTo>
                      <a:pt x="838" y="635"/>
                    </a:lnTo>
                    <a:lnTo>
                      <a:pt x="838" y="635"/>
                    </a:lnTo>
                    <a:lnTo>
                      <a:pt x="838" y="635"/>
                    </a:lnTo>
                    <a:lnTo>
                      <a:pt x="838" y="635"/>
                    </a:lnTo>
                    <a:lnTo>
                      <a:pt x="838" y="633"/>
                    </a:lnTo>
                    <a:lnTo>
                      <a:pt x="838" y="633"/>
                    </a:lnTo>
                    <a:lnTo>
                      <a:pt x="838" y="633"/>
                    </a:lnTo>
                    <a:lnTo>
                      <a:pt x="838" y="633"/>
                    </a:lnTo>
                    <a:lnTo>
                      <a:pt x="836" y="633"/>
                    </a:lnTo>
                    <a:lnTo>
                      <a:pt x="836" y="633"/>
                    </a:lnTo>
                    <a:lnTo>
                      <a:pt x="836" y="633"/>
                    </a:lnTo>
                    <a:lnTo>
                      <a:pt x="836" y="632"/>
                    </a:lnTo>
                    <a:lnTo>
                      <a:pt x="836" y="632"/>
                    </a:lnTo>
                    <a:lnTo>
                      <a:pt x="834" y="632"/>
                    </a:lnTo>
                    <a:lnTo>
                      <a:pt x="834" y="632"/>
                    </a:lnTo>
                    <a:lnTo>
                      <a:pt x="834" y="632"/>
                    </a:lnTo>
                    <a:lnTo>
                      <a:pt x="832" y="630"/>
                    </a:lnTo>
                    <a:lnTo>
                      <a:pt x="832" y="630"/>
                    </a:lnTo>
                    <a:lnTo>
                      <a:pt x="832" y="630"/>
                    </a:lnTo>
                    <a:lnTo>
                      <a:pt x="832" y="630"/>
                    </a:lnTo>
                    <a:lnTo>
                      <a:pt x="832" y="630"/>
                    </a:lnTo>
                    <a:lnTo>
                      <a:pt x="832" y="630"/>
                    </a:lnTo>
                    <a:lnTo>
                      <a:pt x="832" y="630"/>
                    </a:lnTo>
                    <a:lnTo>
                      <a:pt x="832" y="628"/>
                    </a:lnTo>
                    <a:lnTo>
                      <a:pt x="831" y="628"/>
                    </a:lnTo>
                    <a:lnTo>
                      <a:pt x="831" y="628"/>
                    </a:lnTo>
                    <a:lnTo>
                      <a:pt x="831" y="628"/>
                    </a:lnTo>
                    <a:lnTo>
                      <a:pt x="831" y="628"/>
                    </a:lnTo>
                    <a:lnTo>
                      <a:pt x="831" y="626"/>
                    </a:lnTo>
                    <a:lnTo>
                      <a:pt x="831" y="626"/>
                    </a:lnTo>
                    <a:lnTo>
                      <a:pt x="831" y="626"/>
                    </a:lnTo>
                    <a:lnTo>
                      <a:pt x="831" y="626"/>
                    </a:lnTo>
                    <a:lnTo>
                      <a:pt x="831" y="626"/>
                    </a:lnTo>
                    <a:lnTo>
                      <a:pt x="831" y="626"/>
                    </a:lnTo>
                    <a:lnTo>
                      <a:pt x="831" y="626"/>
                    </a:lnTo>
                    <a:lnTo>
                      <a:pt x="829" y="626"/>
                    </a:lnTo>
                    <a:lnTo>
                      <a:pt x="829" y="624"/>
                    </a:lnTo>
                    <a:lnTo>
                      <a:pt x="829" y="624"/>
                    </a:lnTo>
                    <a:lnTo>
                      <a:pt x="829" y="624"/>
                    </a:lnTo>
                    <a:lnTo>
                      <a:pt x="829" y="624"/>
                    </a:lnTo>
                    <a:lnTo>
                      <a:pt x="829" y="624"/>
                    </a:lnTo>
                    <a:lnTo>
                      <a:pt x="829" y="624"/>
                    </a:lnTo>
                    <a:lnTo>
                      <a:pt x="829" y="624"/>
                    </a:lnTo>
                    <a:lnTo>
                      <a:pt x="829" y="624"/>
                    </a:lnTo>
                    <a:lnTo>
                      <a:pt x="829" y="624"/>
                    </a:lnTo>
                    <a:lnTo>
                      <a:pt x="829" y="624"/>
                    </a:lnTo>
                    <a:lnTo>
                      <a:pt x="827" y="624"/>
                    </a:lnTo>
                    <a:lnTo>
                      <a:pt x="827" y="624"/>
                    </a:lnTo>
                    <a:lnTo>
                      <a:pt x="827" y="622"/>
                    </a:lnTo>
                    <a:lnTo>
                      <a:pt x="827" y="622"/>
                    </a:lnTo>
                    <a:lnTo>
                      <a:pt x="827" y="622"/>
                    </a:lnTo>
                    <a:lnTo>
                      <a:pt x="827" y="622"/>
                    </a:lnTo>
                    <a:lnTo>
                      <a:pt x="827" y="622"/>
                    </a:lnTo>
                    <a:lnTo>
                      <a:pt x="827" y="622"/>
                    </a:lnTo>
                    <a:lnTo>
                      <a:pt x="827" y="622"/>
                    </a:lnTo>
                    <a:lnTo>
                      <a:pt x="827" y="622"/>
                    </a:lnTo>
                    <a:lnTo>
                      <a:pt x="827" y="621"/>
                    </a:lnTo>
                    <a:lnTo>
                      <a:pt x="827" y="621"/>
                    </a:lnTo>
                    <a:lnTo>
                      <a:pt x="827" y="621"/>
                    </a:lnTo>
                    <a:lnTo>
                      <a:pt x="827" y="621"/>
                    </a:lnTo>
                    <a:lnTo>
                      <a:pt x="825" y="621"/>
                    </a:lnTo>
                    <a:lnTo>
                      <a:pt x="825" y="621"/>
                    </a:lnTo>
                    <a:lnTo>
                      <a:pt x="825" y="621"/>
                    </a:lnTo>
                    <a:lnTo>
                      <a:pt x="825" y="621"/>
                    </a:lnTo>
                    <a:lnTo>
                      <a:pt x="825" y="619"/>
                    </a:lnTo>
                    <a:lnTo>
                      <a:pt x="825" y="619"/>
                    </a:lnTo>
                    <a:lnTo>
                      <a:pt x="825" y="619"/>
                    </a:lnTo>
                    <a:lnTo>
                      <a:pt x="825" y="619"/>
                    </a:lnTo>
                    <a:lnTo>
                      <a:pt x="825" y="619"/>
                    </a:lnTo>
                    <a:lnTo>
                      <a:pt x="825" y="617"/>
                    </a:lnTo>
                    <a:lnTo>
                      <a:pt x="825" y="617"/>
                    </a:lnTo>
                    <a:lnTo>
                      <a:pt x="825" y="617"/>
                    </a:lnTo>
                    <a:lnTo>
                      <a:pt x="825" y="617"/>
                    </a:lnTo>
                    <a:lnTo>
                      <a:pt x="825" y="617"/>
                    </a:lnTo>
                    <a:lnTo>
                      <a:pt x="825" y="617"/>
                    </a:lnTo>
                    <a:lnTo>
                      <a:pt x="823" y="617"/>
                    </a:lnTo>
                    <a:lnTo>
                      <a:pt x="823" y="615"/>
                    </a:lnTo>
                    <a:lnTo>
                      <a:pt x="823" y="615"/>
                    </a:lnTo>
                    <a:lnTo>
                      <a:pt x="823" y="615"/>
                    </a:lnTo>
                    <a:lnTo>
                      <a:pt x="823" y="615"/>
                    </a:lnTo>
                    <a:lnTo>
                      <a:pt x="823" y="615"/>
                    </a:lnTo>
                    <a:lnTo>
                      <a:pt x="823" y="613"/>
                    </a:lnTo>
                    <a:lnTo>
                      <a:pt x="823" y="613"/>
                    </a:lnTo>
                    <a:lnTo>
                      <a:pt x="823" y="613"/>
                    </a:lnTo>
                    <a:lnTo>
                      <a:pt x="823" y="613"/>
                    </a:lnTo>
                    <a:lnTo>
                      <a:pt x="823" y="613"/>
                    </a:lnTo>
                    <a:lnTo>
                      <a:pt x="822" y="613"/>
                    </a:lnTo>
                    <a:lnTo>
                      <a:pt x="822" y="612"/>
                    </a:lnTo>
                    <a:lnTo>
                      <a:pt x="822" y="612"/>
                    </a:lnTo>
                    <a:lnTo>
                      <a:pt x="822" y="612"/>
                    </a:lnTo>
                    <a:lnTo>
                      <a:pt x="822" y="612"/>
                    </a:lnTo>
                    <a:lnTo>
                      <a:pt x="822" y="612"/>
                    </a:lnTo>
                    <a:lnTo>
                      <a:pt x="820" y="612"/>
                    </a:lnTo>
                    <a:lnTo>
                      <a:pt x="820" y="612"/>
                    </a:lnTo>
                    <a:lnTo>
                      <a:pt x="820" y="612"/>
                    </a:lnTo>
                    <a:lnTo>
                      <a:pt x="820" y="612"/>
                    </a:lnTo>
                    <a:lnTo>
                      <a:pt x="820" y="612"/>
                    </a:lnTo>
                    <a:lnTo>
                      <a:pt x="820" y="612"/>
                    </a:lnTo>
                    <a:lnTo>
                      <a:pt x="820" y="610"/>
                    </a:lnTo>
                    <a:lnTo>
                      <a:pt x="818" y="610"/>
                    </a:lnTo>
                    <a:lnTo>
                      <a:pt x="818" y="610"/>
                    </a:lnTo>
                    <a:lnTo>
                      <a:pt x="818" y="610"/>
                    </a:lnTo>
                    <a:lnTo>
                      <a:pt x="818" y="610"/>
                    </a:lnTo>
                    <a:lnTo>
                      <a:pt x="818" y="610"/>
                    </a:lnTo>
                    <a:lnTo>
                      <a:pt x="818" y="608"/>
                    </a:lnTo>
                    <a:lnTo>
                      <a:pt x="816" y="608"/>
                    </a:lnTo>
                    <a:lnTo>
                      <a:pt x="816" y="608"/>
                    </a:lnTo>
                    <a:lnTo>
                      <a:pt x="816" y="608"/>
                    </a:lnTo>
                    <a:lnTo>
                      <a:pt x="816" y="608"/>
                    </a:lnTo>
                    <a:lnTo>
                      <a:pt x="816" y="608"/>
                    </a:lnTo>
                    <a:lnTo>
                      <a:pt x="816" y="608"/>
                    </a:lnTo>
                    <a:lnTo>
                      <a:pt x="816" y="608"/>
                    </a:lnTo>
                    <a:lnTo>
                      <a:pt x="814" y="608"/>
                    </a:lnTo>
                    <a:lnTo>
                      <a:pt x="814" y="608"/>
                    </a:lnTo>
                    <a:lnTo>
                      <a:pt x="814" y="608"/>
                    </a:lnTo>
                    <a:lnTo>
                      <a:pt x="814" y="608"/>
                    </a:lnTo>
                    <a:lnTo>
                      <a:pt x="814" y="608"/>
                    </a:lnTo>
                    <a:lnTo>
                      <a:pt x="814" y="608"/>
                    </a:lnTo>
                    <a:lnTo>
                      <a:pt x="814" y="608"/>
                    </a:lnTo>
                    <a:lnTo>
                      <a:pt x="814" y="608"/>
                    </a:lnTo>
                    <a:lnTo>
                      <a:pt x="812" y="608"/>
                    </a:lnTo>
                    <a:lnTo>
                      <a:pt x="812" y="608"/>
                    </a:lnTo>
                    <a:lnTo>
                      <a:pt x="811" y="608"/>
                    </a:lnTo>
                    <a:lnTo>
                      <a:pt x="811" y="608"/>
                    </a:lnTo>
                    <a:lnTo>
                      <a:pt x="811" y="608"/>
                    </a:lnTo>
                    <a:lnTo>
                      <a:pt x="811" y="608"/>
                    </a:lnTo>
                    <a:lnTo>
                      <a:pt x="811" y="608"/>
                    </a:lnTo>
                    <a:lnTo>
                      <a:pt x="811" y="608"/>
                    </a:lnTo>
                    <a:lnTo>
                      <a:pt x="811" y="608"/>
                    </a:lnTo>
                    <a:lnTo>
                      <a:pt x="809" y="608"/>
                    </a:lnTo>
                    <a:lnTo>
                      <a:pt x="809" y="608"/>
                    </a:lnTo>
                    <a:lnTo>
                      <a:pt x="809" y="608"/>
                    </a:lnTo>
                    <a:lnTo>
                      <a:pt x="809" y="608"/>
                    </a:lnTo>
                    <a:lnTo>
                      <a:pt x="809" y="608"/>
                    </a:lnTo>
                    <a:lnTo>
                      <a:pt x="809" y="608"/>
                    </a:lnTo>
                    <a:lnTo>
                      <a:pt x="807" y="608"/>
                    </a:lnTo>
                    <a:lnTo>
                      <a:pt x="807" y="608"/>
                    </a:lnTo>
                    <a:lnTo>
                      <a:pt x="807" y="608"/>
                    </a:lnTo>
                    <a:lnTo>
                      <a:pt x="807" y="608"/>
                    </a:lnTo>
                    <a:lnTo>
                      <a:pt x="805" y="608"/>
                    </a:lnTo>
                    <a:lnTo>
                      <a:pt x="805" y="608"/>
                    </a:lnTo>
                    <a:lnTo>
                      <a:pt x="805" y="606"/>
                    </a:lnTo>
                    <a:lnTo>
                      <a:pt x="805" y="606"/>
                    </a:lnTo>
                    <a:lnTo>
                      <a:pt x="805" y="606"/>
                    </a:lnTo>
                    <a:lnTo>
                      <a:pt x="805" y="606"/>
                    </a:lnTo>
                    <a:lnTo>
                      <a:pt x="805" y="606"/>
                    </a:lnTo>
                    <a:lnTo>
                      <a:pt x="803" y="606"/>
                    </a:lnTo>
                    <a:lnTo>
                      <a:pt x="803" y="606"/>
                    </a:lnTo>
                    <a:lnTo>
                      <a:pt x="803" y="606"/>
                    </a:lnTo>
                    <a:lnTo>
                      <a:pt x="803" y="606"/>
                    </a:lnTo>
                    <a:lnTo>
                      <a:pt x="803" y="606"/>
                    </a:lnTo>
                    <a:lnTo>
                      <a:pt x="803" y="604"/>
                    </a:lnTo>
                    <a:lnTo>
                      <a:pt x="803" y="604"/>
                    </a:lnTo>
                    <a:lnTo>
                      <a:pt x="803" y="604"/>
                    </a:lnTo>
                    <a:lnTo>
                      <a:pt x="802" y="604"/>
                    </a:lnTo>
                    <a:lnTo>
                      <a:pt x="802" y="604"/>
                    </a:lnTo>
                    <a:lnTo>
                      <a:pt x="802" y="604"/>
                    </a:lnTo>
                    <a:lnTo>
                      <a:pt x="800" y="604"/>
                    </a:lnTo>
                    <a:lnTo>
                      <a:pt x="800" y="604"/>
                    </a:lnTo>
                    <a:lnTo>
                      <a:pt x="800" y="603"/>
                    </a:lnTo>
                    <a:lnTo>
                      <a:pt x="800" y="603"/>
                    </a:lnTo>
                    <a:lnTo>
                      <a:pt x="800" y="603"/>
                    </a:lnTo>
                    <a:lnTo>
                      <a:pt x="800" y="603"/>
                    </a:lnTo>
                    <a:lnTo>
                      <a:pt x="798" y="603"/>
                    </a:lnTo>
                    <a:lnTo>
                      <a:pt x="798" y="603"/>
                    </a:lnTo>
                    <a:lnTo>
                      <a:pt x="798" y="603"/>
                    </a:lnTo>
                    <a:lnTo>
                      <a:pt x="798" y="603"/>
                    </a:lnTo>
                    <a:lnTo>
                      <a:pt x="798" y="603"/>
                    </a:lnTo>
                    <a:lnTo>
                      <a:pt x="796" y="601"/>
                    </a:lnTo>
                    <a:lnTo>
                      <a:pt x="796" y="603"/>
                    </a:lnTo>
                    <a:lnTo>
                      <a:pt x="794" y="601"/>
                    </a:lnTo>
                    <a:lnTo>
                      <a:pt x="794" y="601"/>
                    </a:lnTo>
                    <a:lnTo>
                      <a:pt x="793" y="601"/>
                    </a:lnTo>
                    <a:lnTo>
                      <a:pt x="793" y="601"/>
                    </a:lnTo>
                    <a:lnTo>
                      <a:pt x="793" y="601"/>
                    </a:lnTo>
                    <a:lnTo>
                      <a:pt x="793" y="601"/>
                    </a:lnTo>
                    <a:lnTo>
                      <a:pt x="793" y="601"/>
                    </a:lnTo>
                    <a:lnTo>
                      <a:pt x="791" y="601"/>
                    </a:lnTo>
                    <a:lnTo>
                      <a:pt x="791" y="601"/>
                    </a:lnTo>
                    <a:lnTo>
                      <a:pt x="791" y="601"/>
                    </a:lnTo>
                    <a:lnTo>
                      <a:pt x="791" y="601"/>
                    </a:lnTo>
                    <a:lnTo>
                      <a:pt x="791" y="601"/>
                    </a:lnTo>
                    <a:lnTo>
                      <a:pt x="791" y="599"/>
                    </a:lnTo>
                    <a:lnTo>
                      <a:pt x="789" y="599"/>
                    </a:lnTo>
                    <a:lnTo>
                      <a:pt x="789" y="599"/>
                    </a:lnTo>
                    <a:lnTo>
                      <a:pt x="789" y="599"/>
                    </a:lnTo>
                    <a:lnTo>
                      <a:pt x="789" y="599"/>
                    </a:lnTo>
                    <a:lnTo>
                      <a:pt x="789" y="599"/>
                    </a:lnTo>
                    <a:lnTo>
                      <a:pt x="789" y="599"/>
                    </a:lnTo>
                    <a:lnTo>
                      <a:pt x="787" y="597"/>
                    </a:lnTo>
                    <a:lnTo>
                      <a:pt x="787" y="597"/>
                    </a:lnTo>
                    <a:lnTo>
                      <a:pt x="787" y="597"/>
                    </a:lnTo>
                    <a:lnTo>
                      <a:pt x="787" y="599"/>
                    </a:lnTo>
                    <a:lnTo>
                      <a:pt x="785" y="599"/>
                    </a:lnTo>
                    <a:lnTo>
                      <a:pt x="785" y="599"/>
                    </a:lnTo>
                    <a:lnTo>
                      <a:pt x="785" y="599"/>
                    </a:lnTo>
                    <a:lnTo>
                      <a:pt x="785" y="597"/>
                    </a:lnTo>
                    <a:lnTo>
                      <a:pt x="785" y="597"/>
                    </a:lnTo>
                    <a:lnTo>
                      <a:pt x="785" y="597"/>
                    </a:lnTo>
                    <a:lnTo>
                      <a:pt x="785" y="597"/>
                    </a:lnTo>
                    <a:lnTo>
                      <a:pt x="784" y="597"/>
                    </a:lnTo>
                    <a:lnTo>
                      <a:pt x="784" y="597"/>
                    </a:lnTo>
                    <a:lnTo>
                      <a:pt x="784" y="597"/>
                    </a:lnTo>
                    <a:lnTo>
                      <a:pt x="784" y="597"/>
                    </a:lnTo>
                    <a:lnTo>
                      <a:pt x="784" y="597"/>
                    </a:lnTo>
                    <a:lnTo>
                      <a:pt x="784" y="597"/>
                    </a:lnTo>
                    <a:lnTo>
                      <a:pt x="782" y="597"/>
                    </a:lnTo>
                    <a:lnTo>
                      <a:pt x="782" y="597"/>
                    </a:lnTo>
                    <a:lnTo>
                      <a:pt x="782" y="597"/>
                    </a:lnTo>
                    <a:lnTo>
                      <a:pt x="782" y="597"/>
                    </a:lnTo>
                    <a:lnTo>
                      <a:pt x="782" y="597"/>
                    </a:lnTo>
                    <a:lnTo>
                      <a:pt x="782" y="597"/>
                    </a:lnTo>
                    <a:lnTo>
                      <a:pt x="782" y="595"/>
                    </a:lnTo>
                    <a:lnTo>
                      <a:pt x="782" y="595"/>
                    </a:lnTo>
                    <a:lnTo>
                      <a:pt x="782" y="595"/>
                    </a:lnTo>
                    <a:lnTo>
                      <a:pt x="780" y="595"/>
                    </a:lnTo>
                    <a:lnTo>
                      <a:pt x="780" y="594"/>
                    </a:lnTo>
                    <a:lnTo>
                      <a:pt x="780" y="594"/>
                    </a:lnTo>
                    <a:lnTo>
                      <a:pt x="780" y="594"/>
                    </a:lnTo>
                    <a:lnTo>
                      <a:pt x="780" y="594"/>
                    </a:lnTo>
                    <a:lnTo>
                      <a:pt x="780" y="594"/>
                    </a:lnTo>
                    <a:lnTo>
                      <a:pt x="780" y="594"/>
                    </a:lnTo>
                    <a:lnTo>
                      <a:pt x="780" y="594"/>
                    </a:lnTo>
                    <a:lnTo>
                      <a:pt x="780" y="592"/>
                    </a:lnTo>
                    <a:lnTo>
                      <a:pt x="780" y="592"/>
                    </a:lnTo>
                    <a:lnTo>
                      <a:pt x="780" y="592"/>
                    </a:lnTo>
                    <a:lnTo>
                      <a:pt x="778" y="592"/>
                    </a:lnTo>
                    <a:lnTo>
                      <a:pt x="778" y="592"/>
                    </a:lnTo>
                    <a:lnTo>
                      <a:pt x="778" y="592"/>
                    </a:lnTo>
                    <a:lnTo>
                      <a:pt x="778" y="592"/>
                    </a:lnTo>
                    <a:lnTo>
                      <a:pt x="778" y="592"/>
                    </a:lnTo>
                    <a:lnTo>
                      <a:pt x="778" y="592"/>
                    </a:lnTo>
                    <a:lnTo>
                      <a:pt x="776" y="590"/>
                    </a:lnTo>
                    <a:lnTo>
                      <a:pt x="776" y="590"/>
                    </a:lnTo>
                    <a:lnTo>
                      <a:pt x="776" y="592"/>
                    </a:lnTo>
                    <a:lnTo>
                      <a:pt x="776" y="592"/>
                    </a:lnTo>
                    <a:lnTo>
                      <a:pt x="776" y="592"/>
                    </a:lnTo>
                    <a:lnTo>
                      <a:pt x="776" y="592"/>
                    </a:lnTo>
                    <a:lnTo>
                      <a:pt x="776" y="592"/>
                    </a:lnTo>
                    <a:lnTo>
                      <a:pt x="776" y="592"/>
                    </a:lnTo>
                    <a:lnTo>
                      <a:pt x="774" y="592"/>
                    </a:lnTo>
                    <a:lnTo>
                      <a:pt x="774" y="594"/>
                    </a:lnTo>
                    <a:lnTo>
                      <a:pt x="774" y="594"/>
                    </a:lnTo>
                    <a:lnTo>
                      <a:pt x="774" y="594"/>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0"/>
                    </a:lnTo>
                    <a:lnTo>
                      <a:pt x="773" y="590"/>
                    </a:lnTo>
                    <a:lnTo>
                      <a:pt x="771" y="590"/>
                    </a:lnTo>
                    <a:lnTo>
                      <a:pt x="771" y="590"/>
                    </a:lnTo>
                    <a:lnTo>
                      <a:pt x="771" y="590"/>
                    </a:lnTo>
                    <a:lnTo>
                      <a:pt x="771" y="590"/>
                    </a:lnTo>
                    <a:lnTo>
                      <a:pt x="771" y="588"/>
                    </a:lnTo>
                    <a:lnTo>
                      <a:pt x="769" y="588"/>
                    </a:lnTo>
                    <a:lnTo>
                      <a:pt x="769" y="588"/>
                    </a:lnTo>
                    <a:lnTo>
                      <a:pt x="769" y="588"/>
                    </a:lnTo>
                    <a:lnTo>
                      <a:pt x="769" y="588"/>
                    </a:lnTo>
                    <a:lnTo>
                      <a:pt x="769" y="586"/>
                    </a:lnTo>
                    <a:lnTo>
                      <a:pt x="769" y="586"/>
                    </a:lnTo>
                    <a:lnTo>
                      <a:pt x="769" y="586"/>
                    </a:lnTo>
                    <a:lnTo>
                      <a:pt x="769" y="586"/>
                    </a:lnTo>
                    <a:lnTo>
                      <a:pt x="769" y="586"/>
                    </a:lnTo>
                    <a:lnTo>
                      <a:pt x="769" y="586"/>
                    </a:lnTo>
                    <a:lnTo>
                      <a:pt x="769" y="586"/>
                    </a:lnTo>
                    <a:lnTo>
                      <a:pt x="769" y="584"/>
                    </a:lnTo>
                    <a:lnTo>
                      <a:pt x="767" y="584"/>
                    </a:lnTo>
                    <a:lnTo>
                      <a:pt x="767" y="584"/>
                    </a:lnTo>
                    <a:lnTo>
                      <a:pt x="767" y="584"/>
                    </a:lnTo>
                    <a:lnTo>
                      <a:pt x="767" y="584"/>
                    </a:lnTo>
                    <a:lnTo>
                      <a:pt x="767" y="584"/>
                    </a:lnTo>
                    <a:lnTo>
                      <a:pt x="765" y="584"/>
                    </a:lnTo>
                    <a:lnTo>
                      <a:pt x="765" y="583"/>
                    </a:lnTo>
                    <a:lnTo>
                      <a:pt x="765" y="583"/>
                    </a:lnTo>
                    <a:lnTo>
                      <a:pt x="765" y="583"/>
                    </a:lnTo>
                    <a:lnTo>
                      <a:pt x="765" y="583"/>
                    </a:lnTo>
                    <a:lnTo>
                      <a:pt x="767" y="583"/>
                    </a:lnTo>
                    <a:lnTo>
                      <a:pt x="765" y="583"/>
                    </a:lnTo>
                    <a:lnTo>
                      <a:pt x="765" y="583"/>
                    </a:lnTo>
                    <a:lnTo>
                      <a:pt x="765" y="583"/>
                    </a:lnTo>
                    <a:lnTo>
                      <a:pt x="765" y="583"/>
                    </a:lnTo>
                    <a:lnTo>
                      <a:pt x="765" y="581"/>
                    </a:lnTo>
                    <a:lnTo>
                      <a:pt x="765" y="581"/>
                    </a:lnTo>
                    <a:lnTo>
                      <a:pt x="765" y="581"/>
                    </a:lnTo>
                    <a:lnTo>
                      <a:pt x="765" y="581"/>
                    </a:lnTo>
                    <a:lnTo>
                      <a:pt x="764" y="581"/>
                    </a:lnTo>
                    <a:lnTo>
                      <a:pt x="764" y="581"/>
                    </a:lnTo>
                    <a:lnTo>
                      <a:pt x="764" y="581"/>
                    </a:lnTo>
                    <a:lnTo>
                      <a:pt x="764" y="581"/>
                    </a:lnTo>
                    <a:lnTo>
                      <a:pt x="764" y="581"/>
                    </a:lnTo>
                    <a:lnTo>
                      <a:pt x="762" y="579"/>
                    </a:lnTo>
                    <a:lnTo>
                      <a:pt x="762" y="579"/>
                    </a:lnTo>
                    <a:lnTo>
                      <a:pt x="762" y="579"/>
                    </a:lnTo>
                    <a:lnTo>
                      <a:pt x="762" y="579"/>
                    </a:lnTo>
                    <a:lnTo>
                      <a:pt x="762" y="579"/>
                    </a:lnTo>
                    <a:lnTo>
                      <a:pt x="762" y="579"/>
                    </a:lnTo>
                    <a:lnTo>
                      <a:pt x="762" y="579"/>
                    </a:lnTo>
                    <a:lnTo>
                      <a:pt x="762" y="579"/>
                    </a:lnTo>
                    <a:lnTo>
                      <a:pt x="762" y="577"/>
                    </a:lnTo>
                    <a:lnTo>
                      <a:pt x="762" y="577"/>
                    </a:lnTo>
                    <a:lnTo>
                      <a:pt x="760" y="577"/>
                    </a:lnTo>
                    <a:lnTo>
                      <a:pt x="760" y="577"/>
                    </a:lnTo>
                    <a:lnTo>
                      <a:pt x="762" y="577"/>
                    </a:lnTo>
                    <a:lnTo>
                      <a:pt x="762" y="577"/>
                    </a:lnTo>
                    <a:lnTo>
                      <a:pt x="762" y="577"/>
                    </a:lnTo>
                    <a:lnTo>
                      <a:pt x="760" y="577"/>
                    </a:lnTo>
                    <a:lnTo>
                      <a:pt x="760" y="575"/>
                    </a:lnTo>
                    <a:lnTo>
                      <a:pt x="760" y="575"/>
                    </a:lnTo>
                    <a:lnTo>
                      <a:pt x="760" y="575"/>
                    </a:lnTo>
                    <a:lnTo>
                      <a:pt x="760" y="575"/>
                    </a:lnTo>
                    <a:lnTo>
                      <a:pt x="760" y="575"/>
                    </a:lnTo>
                    <a:lnTo>
                      <a:pt x="760" y="575"/>
                    </a:lnTo>
                    <a:lnTo>
                      <a:pt x="760" y="575"/>
                    </a:lnTo>
                    <a:lnTo>
                      <a:pt x="760" y="575"/>
                    </a:lnTo>
                    <a:lnTo>
                      <a:pt x="760" y="575"/>
                    </a:lnTo>
                    <a:lnTo>
                      <a:pt x="760" y="575"/>
                    </a:lnTo>
                    <a:lnTo>
                      <a:pt x="760" y="574"/>
                    </a:lnTo>
                    <a:lnTo>
                      <a:pt x="760" y="574"/>
                    </a:lnTo>
                    <a:lnTo>
                      <a:pt x="760" y="574"/>
                    </a:lnTo>
                    <a:lnTo>
                      <a:pt x="760" y="574"/>
                    </a:lnTo>
                    <a:lnTo>
                      <a:pt x="758" y="574"/>
                    </a:lnTo>
                    <a:lnTo>
                      <a:pt x="758" y="574"/>
                    </a:lnTo>
                    <a:lnTo>
                      <a:pt x="758" y="574"/>
                    </a:lnTo>
                    <a:lnTo>
                      <a:pt x="758" y="574"/>
                    </a:lnTo>
                    <a:lnTo>
                      <a:pt x="756" y="574"/>
                    </a:lnTo>
                    <a:lnTo>
                      <a:pt x="756" y="574"/>
                    </a:lnTo>
                    <a:lnTo>
                      <a:pt x="756" y="574"/>
                    </a:lnTo>
                    <a:lnTo>
                      <a:pt x="756" y="574"/>
                    </a:lnTo>
                    <a:lnTo>
                      <a:pt x="755" y="574"/>
                    </a:lnTo>
                    <a:lnTo>
                      <a:pt x="755" y="572"/>
                    </a:lnTo>
                    <a:lnTo>
                      <a:pt x="755" y="572"/>
                    </a:lnTo>
                    <a:lnTo>
                      <a:pt x="755" y="572"/>
                    </a:lnTo>
                    <a:lnTo>
                      <a:pt x="755" y="572"/>
                    </a:lnTo>
                    <a:lnTo>
                      <a:pt x="755" y="572"/>
                    </a:lnTo>
                    <a:lnTo>
                      <a:pt x="753" y="572"/>
                    </a:lnTo>
                    <a:lnTo>
                      <a:pt x="753" y="572"/>
                    </a:lnTo>
                    <a:lnTo>
                      <a:pt x="753" y="572"/>
                    </a:lnTo>
                    <a:lnTo>
                      <a:pt x="753" y="572"/>
                    </a:lnTo>
                    <a:lnTo>
                      <a:pt x="753" y="572"/>
                    </a:lnTo>
                    <a:lnTo>
                      <a:pt x="753" y="572"/>
                    </a:lnTo>
                    <a:lnTo>
                      <a:pt x="753" y="572"/>
                    </a:lnTo>
                    <a:lnTo>
                      <a:pt x="751" y="572"/>
                    </a:lnTo>
                    <a:lnTo>
                      <a:pt x="751" y="572"/>
                    </a:lnTo>
                    <a:lnTo>
                      <a:pt x="751" y="572"/>
                    </a:lnTo>
                    <a:lnTo>
                      <a:pt x="751" y="570"/>
                    </a:lnTo>
                    <a:lnTo>
                      <a:pt x="751" y="570"/>
                    </a:lnTo>
                    <a:lnTo>
                      <a:pt x="751" y="570"/>
                    </a:lnTo>
                    <a:lnTo>
                      <a:pt x="749" y="570"/>
                    </a:lnTo>
                    <a:lnTo>
                      <a:pt x="749" y="570"/>
                    </a:lnTo>
                    <a:lnTo>
                      <a:pt x="749" y="570"/>
                    </a:lnTo>
                    <a:lnTo>
                      <a:pt x="749" y="570"/>
                    </a:lnTo>
                    <a:lnTo>
                      <a:pt x="749" y="570"/>
                    </a:lnTo>
                    <a:lnTo>
                      <a:pt x="749" y="570"/>
                    </a:lnTo>
                    <a:lnTo>
                      <a:pt x="747" y="570"/>
                    </a:lnTo>
                    <a:lnTo>
                      <a:pt x="747" y="570"/>
                    </a:lnTo>
                    <a:lnTo>
                      <a:pt x="747" y="570"/>
                    </a:lnTo>
                    <a:lnTo>
                      <a:pt x="747" y="570"/>
                    </a:lnTo>
                    <a:lnTo>
                      <a:pt x="747" y="570"/>
                    </a:lnTo>
                    <a:lnTo>
                      <a:pt x="746" y="570"/>
                    </a:lnTo>
                    <a:lnTo>
                      <a:pt x="746" y="570"/>
                    </a:lnTo>
                    <a:lnTo>
                      <a:pt x="746" y="570"/>
                    </a:lnTo>
                    <a:lnTo>
                      <a:pt x="746" y="570"/>
                    </a:lnTo>
                    <a:lnTo>
                      <a:pt x="744" y="570"/>
                    </a:lnTo>
                    <a:lnTo>
                      <a:pt x="744" y="570"/>
                    </a:lnTo>
                    <a:lnTo>
                      <a:pt x="744" y="570"/>
                    </a:lnTo>
                    <a:lnTo>
                      <a:pt x="744" y="572"/>
                    </a:lnTo>
                    <a:lnTo>
                      <a:pt x="744" y="572"/>
                    </a:lnTo>
                    <a:lnTo>
                      <a:pt x="744" y="570"/>
                    </a:lnTo>
                    <a:lnTo>
                      <a:pt x="742" y="570"/>
                    </a:lnTo>
                    <a:lnTo>
                      <a:pt x="742" y="570"/>
                    </a:lnTo>
                    <a:lnTo>
                      <a:pt x="742" y="570"/>
                    </a:lnTo>
                    <a:lnTo>
                      <a:pt x="742" y="570"/>
                    </a:lnTo>
                    <a:lnTo>
                      <a:pt x="742" y="570"/>
                    </a:lnTo>
                    <a:lnTo>
                      <a:pt x="740" y="570"/>
                    </a:lnTo>
                    <a:lnTo>
                      <a:pt x="740" y="570"/>
                    </a:lnTo>
                    <a:lnTo>
                      <a:pt x="740" y="570"/>
                    </a:lnTo>
                    <a:lnTo>
                      <a:pt x="740" y="572"/>
                    </a:lnTo>
                    <a:lnTo>
                      <a:pt x="740" y="572"/>
                    </a:lnTo>
                    <a:lnTo>
                      <a:pt x="737" y="572"/>
                    </a:lnTo>
                    <a:lnTo>
                      <a:pt x="737" y="572"/>
                    </a:lnTo>
                    <a:lnTo>
                      <a:pt x="737" y="570"/>
                    </a:lnTo>
                    <a:lnTo>
                      <a:pt x="737" y="570"/>
                    </a:lnTo>
                    <a:lnTo>
                      <a:pt x="737" y="570"/>
                    </a:lnTo>
                    <a:lnTo>
                      <a:pt x="737" y="570"/>
                    </a:lnTo>
                    <a:lnTo>
                      <a:pt x="737" y="570"/>
                    </a:lnTo>
                    <a:lnTo>
                      <a:pt x="735" y="570"/>
                    </a:lnTo>
                    <a:lnTo>
                      <a:pt x="735" y="572"/>
                    </a:lnTo>
                    <a:lnTo>
                      <a:pt x="735" y="572"/>
                    </a:lnTo>
                    <a:lnTo>
                      <a:pt x="735" y="572"/>
                    </a:lnTo>
                    <a:lnTo>
                      <a:pt x="735" y="572"/>
                    </a:lnTo>
                    <a:lnTo>
                      <a:pt x="735" y="572"/>
                    </a:lnTo>
                    <a:lnTo>
                      <a:pt x="735" y="574"/>
                    </a:lnTo>
                    <a:lnTo>
                      <a:pt x="735" y="574"/>
                    </a:lnTo>
                    <a:lnTo>
                      <a:pt x="735" y="574"/>
                    </a:lnTo>
                    <a:lnTo>
                      <a:pt x="735" y="575"/>
                    </a:lnTo>
                    <a:lnTo>
                      <a:pt x="735" y="575"/>
                    </a:lnTo>
                    <a:lnTo>
                      <a:pt x="735" y="575"/>
                    </a:lnTo>
                    <a:lnTo>
                      <a:pt x="735" y="577"/>
                    </a:lnTo>
                    <a:lnTo>
                      <a:pt x="733" y="575"/>
                    </a:lnTo>
                    <a:lnTo>
                      <a:pt x="733" y="575"/>
                    </a:lnTo>
                    <a:lnTo>
                      <a:pt x="733" y="575"/>
                    </a:lnTo>
                    <a:lnTo>
                      <a:pt x="733" y="577"/>
                    </a:lnTo>
                    <a:lnTo>
                      <a:pt x="733" y="577"/>
                    </a:lnTo>
                    <a:lnTo>
                      <a:pt x="733" y="577"/>
                    </a:lnTo>
                    <a:lnTo>
                      <a:pt x="733" y="577"/>
                    </a:lnTo>
                    <a:lnTo>
                      <a:pt x="733" y="577"/>
                    </a:lnTo>
                    <a:lnTo>
                      <a:pt x="731" y="577"/>
                    </a:lnTo>
                    <a:lnTo>
                      <a:pt x="731" y="577"/>
                    </a:lnTo>
                    <a:lnTo>
                      <a:pt x="731" y="577"/>
                    </a:lnTo>
                    <a:lnTo>
                      <a:pt x="731" y="577"/>
                    </a:lnTo>
                    <a:lnTo>
                      <a:pt x="731" y="577"/>
                    </a:lnTo>
                    <a:lnTo>
                      <a:pt x="731" y="577"/>
                    </a:lnTo>
                    <a:lnTo>
                      <a:pt x="731" y="577"/>
                    </a:lnTo>
                    <a:lnTo>
                      <a:pt x="731" y="577"/>
                    </a:lnTo>
                    <a:lnTo>
                      <a:pt x="729" y="577"/>
                    </a:lnTo>
                    <a:lnTo>
                      <a:pt x="729" y="577"/>
                    </a:lnTo>
                    <a:lnTo>
                      <a:pt x="729" y="577"/>
                    </a:lnTo>
                    <a:lnTo>
                      <a:pt x="729" y="575"/>
                    </a:lnTo>
                    <a:lnTo>
                      <a:pt x="729" y="575"/>
                    </a:lnTo>
                    <a:lnTo>
                      <a:pt x="729" y="575"/>
                    </a:lnTo>
                    <a:lnTo>
                      <a:pt x="729" y="575"/>
                    </a:lnTo>
                    <a:lnTo>
                      <a:pt x="727" y="575"/>
                    </a:lnTo>
                    <a:lnTo>
                      <a:pt x="727" y="575"/>
                    </a:lnTo>
                    <a:lnTo>
                      <a:pt x="727" y="575"/>
                    </a:lnTo>
                    <a:lnTo>
                      <a:pt x="727" y="575"/>
                    </a:lnTo>
                    <a:lnTo>
                      <a:pt x="727" y="575"/>
                    </a:lnTo>
                    <a:lnTo>
                      <a:pt x="727" y="575"/>
                    </a:lnTo>
                    <a:lnTo>
                      <a:pt x="727" y="575"/>
                    </a:lnTo>
                    <a:lnTo>
                      <a:pt x="726" y="575"/>
                    </a:lnTo>
                    <a:lnTo>
                      <a:pt x="726" y="577"/>
                    </a:lnTo>
                    <a:lnTo>
                      <a:pt x="726" y="577"/>
                    </a:lnTo>
                    <a:lnTo>
                      <a:pt x="726" y="577"/>
                    </a:lnTo>
                    <a:lnTo>
                      <a:pt x="726" y="577"/>
                    </a:lnTo>
                    <a:lnTo>
                      <a:pt x="726" y="577"/>
                    </a:lnTo>
                    <a:lnTo>
                      <a:pt x="726" y="577"/>
                    </a:lnTo>
                    <a:lnTo>
                      <a:pt x="726" y="577"/>
                    </a:lnTo>
                    <a:lnTo>
                      <a:pt x="726" y="579"/>
                    </a:lnTo>
                    <a:lnTo>
                      <a:pt x="726" y="579"/>
                    </a:lnTo>
                    <a:lnTo>
                      <a:pt x="726" y="579"/>
                    </a:lnTo>
                    <a:lnTo>
                      <a:pt x="724" y="579"/>
                    </a:lnTo>
                    <a:lnTo>
                      <a:pt x="724" y="579"/>
                    </a:lnTo>
                    <a:lnTo>
                      <a:pt x="724" y="579"/>
                    </a:lnTo>
                    <a:lnTo>
                      <a:pt x="724" y="579"/>
                    </a:lnTo>
                    <a:lnTo>
                      <a:pt x="724" y="579"/>
                    </a:lnTo>
                    <a:lnTo>
                      <a:pt x="722" y="579"/>
                    </a:lnTo>
                    <a:lnTo>
                      <a:pt x="722" y="579"/>
                    </a:lnTo>
                    <a:lnTo>
                      <a:pt x="722" y="579"/>
                    </a:lnTo>
                    <a:lnTo>
                      <a:pt x="722" y="581"/>
                    </a:lnTo>
                    <a:lnTo>
                      <a:pt x="720" y="583"/>
                    </a:lnTo>
                    <a:lnTo>
                      <a:pt x="720" y="583"/>
                    </a:lnTo>
                    <a:lnTo>
                      <a:pt x="720" y="583"/>
                    </a:lnTo>
                    <a:lnTo>
                      <a:pt x="720" y="583"/>
                    </a:lnTo>
                    <a:lnTo>
                      <a:pt x="720" y="583"/>
                    </a:lnTo>
                    <a:lnTo>
                      <a:pt x="720" y="583"/>
                    </a:lnTo>
                    <a:lnTo>
                      <a:pt x="718" y="583"/>
                    </a:lnTo>
                    <a:lnTo>
                      <a:pt x="718" y="583"/>
                    </a:lnTo>
                    <a:lnTo>
                      <a:pt x="718" y="583"/>
                    </a:lnTo>
                    <a:lnTo>
                      <a:pt x="718" y="583"/>
                    </a:lnTo>
                    <a:lnTo>
                      <a:pt x="718" y="583"/>
                    </a:lnTo>
                    <a:lnTo>
                      <a:pt x="718" y="583"/>
                    </a:lnTo>
                    <a:lnTo>
                      <a:pt x="717" y="583"/>
                    </a:lnTo>
                    <a:lnTo>
                      <a:pt x="717" y="584"/>
                    </a:lnTo>
                    <a:lnTo>
                      <a:pt x="717" y="584"/>
                    </a:lnTo>
                    <a:lnTo>
                      <a:pt x="715" y="586"/>
                    </a:lnTo>
                    <a:lnTo>
                      <a:pt x="715" y="586"/>
                    </a:lnTo>
                    <a:lnTo>
                      <a:pt x="715" y="586"/>
                    </a:lnTo>
                    <a:lnTo>
                      <a:pt x="715" y="586"/>
                    </a:lnTo>
                    <a:lnTo>
                      <a:pt x="713" y="586"/>
                    </a:lnTo>
                    <a:lnTo>
                      <a:pt x="713" y="586"/>
                    </a:lnTo>
                    <a:lnTo>
                      <a:pt x="713" y="586"/>
                    </a:lnTo>
                    <a:lnTo>
                      <a:pt x="713" y="586"/>
                    </a:lnTo>
                    <a:lnTo>
                      <a:pt x="713" y="586"/>
                    </a:lnTo>
                    <a:lnTo>
                      <a:pt x="711" y="586"/>
                    </a:lnTo>
                    <a:lnTo>
                      <a:pt x="711" y="586"/>
                    </a:lnTo>
                    <a:lnTo>
                      <a:pt x="711" y="586"/>
                    </a:lnTo>
                    <a:lnTo>
                      <a:pt x="711" y="586"/>
                    </a:lnTo>
                    <a:lnTo>
                      <a:pt x="709" y="586"/>
                    </a:lnTo>
                    <a:lnTo>
                      <a:pt x="709" y="586"/>
                    </a:lnTo>
                    <a:lnTo>
                      <a:pt x="709" y="586"/>
                    </a:lnTo>
                    <a:lnTo>
                      <a:pt x="708" y="586"/>
                    </a:lnTo>
                    <a:lnTo>
                      <a:pt x="708" y="586"/>
                    </a:lnTo>
                    <a:lnTo>
                      <a:pt x="708" y="586"/>
                    </a:lnTo>
                    <a:lnTo>
                      <a:pt x="708" y="586"/>
                    </a:lnTo>
                    <a:lnTo>
                      <a:pt x="708" y="586"/>
                    </a:lnTo>
                    <a:lnTo>
                      <a:pt x="708" y="586"/>
                    </a:lnTo>
                    <a:lnTo>
                      <a:pt x="708" y="586"/>
                    </a:lnTo>
                    <a:lnTo>
                      <a:pt x="708" y="586"/>
                    </a:lnTo>
                    <a:lnTo>
                      <a:pt x="708" y="588"/>
                    </a:lnTo>
                    <a:lnTo>
                      <a:pt x="708" y="588"/>
                    </a:lnTo>
                    <a:lnTo>
                      <a:pt x="708" y="588"/>
                    </a:lnTo>
                    <a:lnTo>
                      <a:pt x="708" y="588"/>
                    </a:lnTo>
                    <a:lnTo>
                      <a:pt x="708" y="588"/>
                    </a:lnTo>
                    <a:lnTo>
                      <a:pt x="708" y="588"/>
                    </a:lnTo>
                    <a:lnTo>
                      <a:pt x="708" y="588"/>
                    </a:lnTo>
                    <a:lnTo>
                      <a:pt x="706" y="588"/>
                    </a:lnTo>
                    <a:lnTo>
                      <a:pt x="706" y="588"/>
                    </a:lnTo>
                    <a:lnTo>
                      <a:pt x="706" y="588"/>
                    </a:lnTo>
                    <a:lnTo>
                      <a:pt x="706" y="588"/>
                    </a:lnTo>
                    <a:lnTo>
                      <a:pt x="706" y="588"/>
                    </a:lnTo>
                    <a:lnTo>
                      <a:pt x="706" y="588"/>
                    </a:lnTo>
                    <a:lnTo>
                      <a:pt x="704" y="588"/>
                    </a:lnTo>
                    <a:lnTo>
                      <a:pt x="704" y="588"/>
                    </a:lnTo>
                    <a:lnTo>
                      <a:pt x="704" y="588"/>
                    </a:lnTo>
                    <a:lnTo>
                      <a:pt x="704" y="586"/>
                    </a:lnTo>
                    <a:lnTo>
                      <a:pt x="704" y="586"/>
                    </a:lnTo>
                    <a:lnTo>
                      <a:pt x="704" y="586"/>
                    </a:lnTo>
                    <a:lnTo>
                      <a:pt x="704" y="586"/>
                    </a:lnTo>
                    <a:lnTo>
                      <a:pt x="704" y="586"/>
                    </a:lnTo>
                    <a:lnTo>
                      <a:pt x="704" y="586"/>
                    </a:lnTo>
                    <a:lnTo>
                      <a:pt x="704" y="584"/>
                    </a:lnTo>
                    <a:lnTo>
                      <a:pt x="702" y="584"/>
                    </a:lnTo>
                    <a:lnTo>
                      <a:pt x="702" y="584"/>
                    </a:lnTo>
                    <a:lnTo>
                      <a:pt x="702" y="584"/>
                    </a:lnTo>
                    <a:lnTo>
                      <a:pt x="702" y="584"/>
                    </a:lnTo>
                    <a:lnTo>
                      <a:pt x="700" y="584"/>
                    </a:lnTo>
                    <a:lnTo>
                      <a:pt x="700" y="584"/>
                    </a:lnTo>
                    <a:lnTo>
                      <a:pt x="700" y="584"/>
                    </a:lnTo>
                    <a:lnTo>
                      <a:pt x="700" y="584"/>
                    </a:lnTo>
                    <a:lnTo>
                      <a:pt x="700" y="584"/>
                    </a:lnTo>
                    <a:lnTo>
                      <a:pt x="699" y="584"/>
                    </a:lnTo>
                    <a:lnTo>
                      <a:pt x="699" y="584"/>
                    </a:lnTo>
                    <a:lnTo>
                      <a:pt x="699" y="583"/>
                    </a:lnTo>
                    <a:lnTo>
                      <a:pt x="699" y="583"/>
                    </a:lnTo>
                    <a:lnTo>
                      <a:pt x="699" y="583"/>
                    </a:lnTo>
                    <a:lnTo>
                      <a:pt x="699" y="583"/>
                    </a:lnTo>
                    <a:lnTo>
                      <a:pt x="699" y="583"/>
                    </a:lnTo>
                    <a:lnTo>
                      <a:pt x="699" y="583"/>
                    </a:lnTo>
                    <a:lnTo>
                      <a:pt x="697" y="583"/>
                    </a:lnTo>
                    <a:lnTo>
                      <a:pt x="697" y="583"/>
                    </a:lnTo>
                    <a:lnTo>
                      <a:pt x="697" y="583"/>
                    </a:lnTo>
                    <a:lnTo>
                      <a:pt x="697" y="583"/>
                    </a:lnTo>
                    <a:lnTo>
                      <a:pt x="697" y="583"/>
                    </a:lnTo>
                    <a:lnTo>
                      <a:pt x="697" y="583"/>
                    </a:lnTo>
                    <a:lnTo>
                      <a:pt x="697" y="583"/>
                    </a:lnTo>
                    <a:lnTo>
                      <a:pt x="697" y="583"/>
                    </a:lnTo>
                    <a:lnTo>
                      <a:pt x="695" y="583"/>
                    </a:lnTo>
                    <a:lnTo>
                      <a:pt x="695" y="583"/>
                    </a:lnTo>
                    <a:lnTo>
                      <a:pt x="695" y="583"/>
                    </a:lnTo>
                    <a:lnTo>
                      <a:pt x="695" y="583"/>
                    </a:lnTo>
                    <a:lnTo>
                      <a:pt x="695" y="583"/>
                    </a:lnTo>
                    <a:lnTo>
                      <a:pt x="697" y="581"/>
                    </a:lnTo>
                    <a:lnTo>
                      <a:pt x="697" y="581"/>
                    </a:lnTo>
                    <a:lnTo>
                      <a:pt x="697" y="581"/>
                    </a:lnTo>
                    <a:lnTo>
                      <a:pt x="697" y="581"/>
                    </a:lnTo>
                    <a:lnTo>
                      <a:pt x="697" y="581"/>
                    </a:lnTo>
                    <a:lnTo>
                      <a:pt x="697" y="579"/>
                    </a:lnTo>
                    <a:lnTo>
                      <a:pt x="697" y="579"/>
                    </a:lnTo>
                    <a:lnTo>
                      <a:pt x="697" y="579"/>
                    </a:lnTo>
                    <a:lnTo>
                      <a:pt x="697" y="579"/>
                    </a:lnTo>
                    <a:lnTo>
                      <a:pt x="697" y="579"/>
                    </a:lnTo>
                    <a:lnTo>
                      <a:pt x="697" y="579"/>
                    </a:lnTo>
                    <a:lnTo>
                      <a:pt x="697" y="579"/>
                    </a:lnTo>
                    <a:lnTo>
                      <a:pt x="697" y="579"/>
                    </a:lnTo>
                    <a:lnTo>
                      <a:pt x="697" y="579"/>
                    </a:lnTo>
                    <a:lnTo>
                      <a:pt x="695" y="577"/>
                    </a:lnTo>
                    <a:lnTo>
                      <a:pt x="695" y="577"/>
                    </a:lnTo>
                    <a:lnTo>
                      <a:pt x="695" y="577"/>
                    </a:lnTo>
                    <a:lnTo>
                      <a:pt x="695" y="577"/>
                    </a:lnTo>
                    <a:lnTo>
                      <a:pt x="695" y="577"/>
                    </a:lnTo>
                    <a:lnTo>
                      <a:pt x="695" y="577"/>
                    </a:lnTo>
                    <a:lnTo>
                      <a:pt x="693" y="577"/>
                    </a:lnTo>
                    <a:lnTo>
                      <a:pt x="693" y="577"/>
                    </a:lnTo>
                    <a:lnTo>
                      <a:pt x="693" y="577"/>
                    </a:lnTo>
                    <a:lnTo>
                      <a:pt x="693" y="579"/>
                    </a:lnTo>
                    <a:lnTo>
                      <a:pt x="693" y="579"/>
                    </a:lnTo>
                    <a:lnTo>
                      <a:pt x="693" y="579"/>
                    </a:lnTo>
                    <a:lnTo>
                      <a:pt x="693" y="579"/>
                    </a:lnTo>
                    <a:lnTo>
                      <a:pt x="691" y="579"/>
                    </a:lnTo>
                    <a:lnTo>
                      <a:pt x="691" y="579"/>
                    </a:lnTo>
                    <a:lnTo>
                      <a:pt x="691" y="581"/>
                    </a:lnTo>
                    <a:lnTo>
                      <a:pt x="691" y="581"/>
                    </a:lnTo>
                    <a:lnTo>
                      <a:pt x="689" y="581"/>
                    </a:lnTo>
                    <a:lnTo>
                      <a:pt x="689" y="579"/>
                    </a:lnTo>
                    <a:lnTo>
                      <a:pt x="689" y="579"/>
                    </a:lnTo>
                    <a:lnTo>
                      <a:pt x="689" y="579"/>
                    </a:lnTo>
                    <a:lnTo>
                      <a:pt x="689" y="579"/>
                    </a:lnTo>
                    <a:lnTo>
                      <a:pt x="691" y="579"/>
                    </a:lnTo>
                    <a:lnTo>
                      <a:pt x="691" y="579"/>
                    </a:lnTo>
                    <a:lnTo>
                      <a:pt x="691" y="579"/>
                    </a:lnTo>
                    <a:lnTo>
                      <a:pt x="691" y="579"/>
                    </a:lnTo>
                    <a:lnTo>
                      <a:pt x="691" y="579"/>
                    </a:lnTo>
                    <a:lnTo>
                      <a:pt x="689" y="577"/>
                    </a:lnTo>
                    <a:lnTo>
                      <a:pt x="689" y="579"/>
                    </a:lnTo>
                    <a:lnTo>
                      <a:pt x="689" y="579"/>
                    </a:lnTo>
                    <a:lnTo>
                      <a:pt x="688" y="579"/>
                    </a:lnTo>
                    <a:lnTo>
                      <a:pt x="688" y="579"/>
                    </a:lnTo>
                    <a:lnTo>
                      <a:pt x="688" y="579"/>
                    </a:lnTo>
                    <a:lnTo>
                      <a:pt x="688" y="579"/>
                    </a:lnTo>
                    <a:lnTo>
                      <a:pt x="688" y="579"/>
                    </a:lnTo>
                    <a:lnTo>
                      <a:pt x="688" y="579"/>
                    </a:lnTo>
                    <a:lnTo>
                      <a:pt x="688" y="579"/>
                    </a:lnTo>
                    <a:lnTo>
                      <a:pt x="688" y="579"/>
                    </a:lnTo>
                    <a:lnTo>
                      <a:pt x="686" y="579"/>
                    </a:lnTo>
                    <a:lnTo>
                      <a:pt x="686" y="579"/>
                    </a:lnTo>
                    <a:lnTo>
                      <a:pt x="686" y="577"/>
                    </a:lnTo>
                    <a:lnTo>
                      <a:pt x="686" y="577"/>
                    </a:lnTo>
                    <a:lnTo>
                      <a:pt x="686" y="577"/>
                    </a:lnTo>
                    <a:lnTo>
                      <a:pt x="686" y="577"/>
                    </a:lnTo>
                    <a:lnTo>
                      <a:pt x="686" y="577"/>
                    </a:lnTo>
                    <a:lnTo>
                      <a:pt x="686" y="577"/>
                    </a:lnTo>
                    <a:lnTo>
                      <a:pt x="688" y="577"/>
                    </a:lnTo>
                    <a:lnTo>
                      <a:pt x="688" y="577"/>
                    </a:lnTo>
                    <a:lnTo>
                      <a:pt x="688" y="577"/>
                    </a:lnTo>
                    <a:lnTo>
                      <a:pt x="688" y="577"/>
                    </a:lnTo>
                    <a:lnTo>
                      <a:pt x="688" y="575"/>
                    </a:lnTo>
                    <a:lnTo>
                      <a:pt x="688" y="575"/>
                    </a:lnTo>
                    <a:lnTo>
                      <a:pt x="688" y="575"/>
                    </a:lnTo>
                    <a:lnTo>
                      <a:pt x="688" y="575"/>
                    </a:lnTo>
                    <a:lnTo>
                      <a:pt x="688" y="575"/>
                    </a:lnTo>
                    <a:lnTo>
                      <a:pt x="688" y="575"/>
                    </a:lnTo>
                    <a:lnTo>
                      <a:pt x="688" y="575"/>
                    </a:lnTo>
                    <a:lnTo>
                      <a:pt x="688" y="574"/>
                    </a:lnTo>
                    <a:lnTo>
                      <a:pt x="688" y="574"/>
                    </a:lnTo>
                    <a:lnTo>
                      <a:pt x="688" y="574"/>
                    </a:lnTo>
                    <a:lnTo>
                      <a:pt x="688" y="574"/>
                    </a:lnTo>
                    <a:lnTo>
                      <a:pt x="688" y="574"/>
                    </a:lnTo>
                    <a:lnTo>
                      <a:pt x="688" y="574"/>
                    </a:lnTo>
                    <a:lnTo>
                      <a:pt x="688" y="574"/>
                    </a:lnTo>
                    <a:lnTo>
                      <a:pt x="688" y="572"/>
                    </a:lnTo>
                    <a:lnTo>
                      <a:pt x="688" y="572"/>
                    </a:lnTo>
                    <a:lnTo>
                      <a:pt x="688" y="572"/>
                    </a:lnTo>
                    <a:lnTo>
                      <a:pt x="688" y="572"/>
                    </a:lnTo>
                    <a:lnTo>
                      <a:pt x="689" y="572"/>
                    </a:lnTo>
                    <a:lnTo>
                      <a:pt x="689" y="572"/>
                    </a:lnTo>
                    <a:lnTo>
                      <a:pt x="689" y="570"/>
                    </a:lnTo>
                    <a:lnTo>
                      <a:pt x="689" y="570"/>
                    </a:lnTo>
                    <a:lnTo>
                      <a:pt x="688" y="570"/>
                    </a:lnTo>
                    <a:lnTo>
                      <a:pt x="688" y="570"/>
                    </a:lnTo>
                    <a:lnTo>
                      <a:pt x="688" y="570"/>
                    </a:lnTo>
                    <a:lnTo>
                      <a:pt x="688" y="570"/>
                    </a:lnTo>
                    <a:lnTo>
                      <a:pt x="689" y="570"/>
                    </a:lnTo>
                    <a:lnTo>
                      <a:pt x="689" y="568"/>
                    </a:lnTo>
                    <a:lnTo>
                      <a:pt x="689" y="568"/>
                    </a:lnTo>
                    <a:lnTo>
                      <a:pt x="689" y="568"/>
                    </a:lnTo>
                    <a:lnTo>
                      <a:pt x="688" y="568"/>
                    </a:lnTo>
                    <a:lnTo>
                      <a:pt x="689" y="568"/>
                    </a:lnTo>
                    <a:lnTo>
                      <a:pt x="689" y="568"/>
                    </a:lnTo>
                    <a:lnTo>
                      <a:pt x="689" y="568"/>
                    </a:lnTo>
                    <a:lnTo>
                      <a:pt x="689" y="568"/>
                    </a:lnTo>
                    <a:lnTo>
                      <a:pt x="689" y="566"/>
                    </a:lnTo>
                    <a:lnTo>
                      <a:pt x="689" y="566"/>
                    </a:lnTo>
                    <a:lnTo>
                      <a:pt x="691" y="566"/>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3" y="565"/>
                    </a:lnTo>
                    <a:lnTo>
                      <a:pt x="693" y="565"/>
                    </a:lnTo>
                    <a:lnTo>
                      <a:pt x="693" y="565"/>
                    </a:lnTo>
                    <a:lnTo>
                      <a:pt x="693" y="565"/>
                    </a:lnTo>
                    <a:lnTo>
                      <a:pt x="693" y="565"/>
                    </a:lnTo>
                    <a:lnTo>
                      <a:pt x="693" y="565"/>
                    </a:lnTo>
                    <a:lnTo>
                      <a:pt x="693" y="565"/>
                    </a:lnTo>
                    <a:lnTo>
                      <a:pt x="693" y="565"/>
                    </a:lnTo>
                    <a:lnTo>
                      <a:pt x="693" y="565"/>
                    </a:lnTo>
                    <a:lnTo>
                      <a:pt x="695" y="565"/>
                    </a:lnTo>
                    <a:lnTo>
                      <a:pt x="695" y="563"/>
                    </a:lnTo>
                    <a:lnTo>
                      <a:pt x="695" y="563"/>
                    </a:lnTo>
                    <a:lnTo>
                      <a:pt x="695" y="563"/>
                    </a:lnTo>
                    <a:lnTo>
                      <a:pt x="695" y="563"/>
                    </a:lnTo>
                    <a:lnTo>
                      <a:pt x="695" y="561"/>
                    </a:lnTo>
                    <a:lnTo>
                      <a:pt x="695" y="561"/>
                    </a:lnTo>
                    <a:lnTo>
                      <a:pt x="695" y="561"/>
                    </a:lnTo>
                    <a:lnTo>
                      <a:pt x="695" y="561"/>
                    </a:lnTo>
                    <a:lnTo>
                      <a:pt x="695" y="561"/>
                    </a:lnTo>
                    <a:lnTo>
                      <a:pt x="695" y="561"/>
                    </a:lnTo>
                    <a:lnTo>
                      <a:pt x="695" y="561"/>
                    </a:lnTo>
                    <a:lnTo>
                      <a:pt x="695" y="559"/>
                    </a:lnTo>
                    <a:lnTo>
                      <a:pt x="695" y="559"/>
                    </a:lnTo>
                    <a:lnTo>
                      <a:pt x="695" y="559"/>
                    </a:lnTo>
                    <a:lnTo>
                      <a:pt x="695" y="559"/>
                    </a:lnTo>
                    <a:lnTo>
                      <a:pt x="695" y="559"/>
                    </a:lnTo>
                    <a:lnTo>
                      <a:pt x="695" y="559"/>
                    </a:lnTo>
                    <a:lnTo>
                      <a:pt x="695" y="559"/>
                    </a:lnTo>
                    <a:lnTo>
                      <a:pt x="695" y="559"/>
                    </a:lnTo>
                    <a:lnTo>
                      <a:pt x="695" y="559"/>
                    </a:lnTo>
                    <a:lnTo>
                      <a:pt x="695" y="559"/>
                    </a:lnTo>
                    <a:lnTo>
                      <a:pt x="695" y="557"/>
                    </a:lnTo>
                    <a:lnTo>
                      <a:pt x="695" y="557"/>
                    </a:lnTo>
                    <a:lnTo>
                      <a:pt x="695" y="557"/>
                    </a:lnTo>
                    <a:lnTo>
                      <a:pt x="695" y="557"/>
                    </a:lnTo>
                    <a:lnTo>
                      <a:pt x="695" y="557"/>
                    </a:lnTo>
                    <a:lnTo>
                      <a:pt x="695" y="557"/>
                    </a:lnTo>
                    <a:lnTo>
                      <a:pt x="695" y="557"/>
                    </a:lnTo>
                    <a:lnTo>
                      <a:pt x="695" y="557"/>
                    </a:lnTo>
                    <a:lnTo>
                      <a:pt x="695" y="556"/>
                    </a:lnTo>
                    <a:lnTo>
                      <a:pt x="695" y="556"/>
                    </a:lnTo>
                    <a:lnTo>
                      <a:pt x="695" y="556"/>
                    </a:lnTo>
                    <a:lnTo>
                      <a:pt x="695" y="556"/>
                    </a:lnTo>
                    <a:lnTo>
                      <a:pt x="695" y="556"/>
                    </a:lnTo>
                    <a:lnTo>
                      <a:pt x="697" y="556"/>
                    </a:lnTo>
                    <a:lnTo>
                      <a:pt x="697" y="556"/>
                    </a:lnTo>
                    <a:lnTo>
                      <a:pt x="695" y="556"/>
                    </a:lnTo>
                    <a:lnTo>
                      <a:pt x="695" y="556"/>
                    </a:lnTo>
                    <a:lnTo>
                      <a:pt x="695" y="554"/>
                    </a:lnTo>
                    <a:lnTo>
                      <a:pt x="695" y="554"/>
                    </a:lnTo>
                    <a:lnTo>
                      <a:pt x="695" y="554"/>
                    </a:lnTo>
                    <a:lnTo>
                      <a:pt x="695" y="554"/>
                    </a:lnTo>
                    <a:lnTo>
                      <a:pt x="695" y="554"/>
                    </a:lnTo>
                    <a:lnTo>
                      <a:pt x="695" y="552"/>
                    </a:lnTo>
                    <a:lnTo>
                      <a:pt x="695" y="552"/>
                    </a:lnTo>
                    <a:lnTo>
                      <a:pt x="695" y="552"/>
                    </a:lnTo>
                    <a:lnTo>
                      <a:pt x="697" y="552"/>
                    </a:lnTo>
                    <a:lnTo>
                      <a:pt x="697" y="552"/>
                    </a:lnTo>
                    <a:lnTo>
                      <a:pt x="697" y="552"/>
                    </a:lnTo>
                    <a:lnTo>
                      <a:pt x="697" y="552"/>
                    </a:lnTo>
                    <a:lnTo>
                      <a:pt x="697" y="552"/>
                    </a:lnTo>
                    <a:lnTo>
                      <a:pt x="697" y="552"/>
                    </a:lnTo>
                    <a:lnTo>
                      <a:pt x="697" y="552"/>
                    </a:lnTo>
                    <a:lnTo>
                      <a:pt x="697" y="550"/>
                    </a:lnTo>
                    <a:lnTo>
                      <a:pt x="697" y="550"/>
                    </a:lnTo>
                    <a:lnTo>
                      <a:pt x="697" y="550"/>
                    </a:lnTo>
                    <a:lnTo>
                      <a:pt x="697" y="550"/>
                    </a:lnTo>
                    <a:lnTo>
                      <a:pt x="697" y="550"/>
                    </a:lnTo>
                    <a:lnTo>
                      <a:pt x="697" y="550"/>
                    </a:lnTo>
                    <a:lnTo>
                      <a:pt x="699" y="550"/>
                    </a:lnTo>
                    <a:lnTo>
                      <a:pt x="699" y="550"/>
                    </a:lnTo>
                    <a:lnTo>
                      <a:pt x="699" y="550"/>
                    </a:lnTo>
                    <a:lnTo>
                      <a:pt x="699" y="550"/>
                    </a:lnTo>
                    <a:lnTo>
                      <a:pt x="699" y="548"/>
                    </a:lnTo>
                    <a:lnTo>
                      <a:pt x="699" y="548"/>
                    </a:lnTo>
                    <a:lnTo>
                      <a:pt x="699" y="548"/>
                    </a:lnTo>
                    <a:lnTo>
                      <a:pt x="699" y="548"/>
                    </a:lnTo>
                    <a:lnTo>
                      <a:pt x="699" y="548"/>
                    </a:lnTo>
                    <a:lnTo>
                      <a:pt x="699" y="548"/>
                    </a:lnTo>
                    <a:lnTo>
                      <a:pt x="699" y="546"/>
                    </a:lnTo>
                    <a:lnTo>
                      <a:pt x="699" y="546"/>
                    </a:lnTo>
                    <a:lnTo>
                      <a:pt x="699" y="546"/>
                    </a:lnTo>
                    <a:lnTo>
                      <a:pt x="699" y="546"/>
                    </a:lnTo>
                    <a:lnTo>
                      <a:pt x="699" y="546"/>
                    </a:lnTo>
                    <a:lnTo>
                      <a:pt x="699" y="546"/>
                    </a:lnTo>
                    <a:lnTo>
                      <a:pt x="699" y="545"/>
                    </a:lnTo>
                    <a:lnTo>
                      <a:pt x="699" y="545"/>
                    </a:lnTo>
                    <a:lnTo>
                      <a:pt x="697" y="545"/>
                    </a:lnTo>
                    <a:lnTo>
                      <a:pt x="697" y="545"/>
                    </a:lnTo>
                    <a:lnTo>
                      <a:pt x="697" y="545"/>
                    </a:lnTo>
                    <a:lnTo>
                      <a:pt x="697" y="545"/>
                    </a:lnTo>
                    <a:lnTo>
                      <a:pt x="697" y="545"/>
                    </a:lnTo>
                    <a:lnTo>
                      <a:pt x="697" y="543"/>
                    </a:lnTo>
                    <a:lnTo>
                      <a:pt x="697" y="543"/>
                    </a:lnTo>
                    <a:lnTo>
                      <a:pt x="697" y="543"/>
                    </a:lnTo>
                    <a:lnTo>
                      <a:pt x="695" y="543"/>
                    </a:lnTo>
                    <a:lnTo>
                      <a:pt x="695" y="543"/>
                    </a:lnTo>
                    <a:lnTo>
                      <a:pt x="695" y="543"/>
                    </a:lnTo>
                    <a:lnTo>
                      <a:pt x="695" y="543"/>
                    </a:lnTo>
                    <a:lnTo>
                      <a:pt x="695" y="543"/>
                    </a:lnTo>
                    <a:lnTo>
                      <a:pt x="695" y="541"/>
                    </a:lnTo>
                    <a:lnTo>
                      <a:pt x="695" y="541"/>
                    </a:lnTo>
                    <a:lnTo>
                      <a:pt x="695" y="541"/>
                    </a:lnTo>
                    <a:lnTo>
                      <a:pt x="695" y="541"/>
                    </a:lnTo>
                    <a:lnTo>
                      <a:pt x="695" y="541"/>
                    </a:lnTo>
                    <a:lnTo>
                      <a:pt x="695" y="541"/>
                    </a:lnTo>
                    <a:lnTo>
                      <a:pt x="695" y="541"/>
                    </a:lnTo>
                    <a:lnTo>
                      <a:pt x="695" y="541"/>
                    </a:lnTo>
                    <a:lnTo>
                      <a:pt x="695" y="539"/>
                    </a:lnTo>
                    <a:lnTo>
                      <a:pt x="693" y="539"/>
                    </a:lnTo>
                    <a:lnTo>
                      <a:pt x="693" y="539"/>
                    </a:lnTo>
                    <a:lnTo>
                      <a:pt x="693" y="539"/>
                    </a:lnTo>
                    <a:lnTo>
                      <a:pt x="693" y="539"/>
                    </a:lnTo>
                    <a:lnTo>
                      <a:pt x="693" y="537"/>
                    </a:lnTo>
                    <a:lnTo>
                      <a:pt x="693" y="537"/>
                    </a:lnTo>
                    <a:lnTo>
                      <a:pt x="693" y="537"/>
                    </a:lnTo>
                    <a:lnTo>
                      <a:pt x="693" y="537"/>
                    </a:lnTo>
                    <a:lnTo>
                      <a:pt x="693" y="537"/>
                    </a:lnTo>
                    <a:lnTo>
                      <a:pt x="693" y="537"/>
                    </a:lnTo>
                    <a:lnTo>
                      <a:pt x="693" y="537"/>
                    </a:lnTo>
                    <a:lnTo>
                      <a:pt x="693" y="536"/>
                    </a:lnTo>
                    <a:lnTo>
                      <a:pt x="693" y="536"/>
                    </a:lnTo>
                    <a:lnTo>
                      <a:pt x="693" y="536"/>
                    </a:lnTo>
                    <a:lnTo>
                      <a:pt x="693" y="536"/>
                    </a:lnTo>
                    <a:lnTo>
                      <a:pt x="693" y="536"/>
                    </a:lnTo>
                    <a:lnTo>
                      <a:pt x="693" y="536"/>
                    </a:lnTo>
                    <a:lnTo>
                      <a:pt x="693" y="536"/>
                    </a:lnTo>
                    <a:lnTo>
                      <a:pt x="693" y="534"/>
                    </a:lnTo>
                    <a:lnTo>
                      <a:pt x="691" y="534"/>
                    </a:lnTo>
                    <a:lnTo>
                      <a:pt x="691" y="534"/>
                    </a:lnTo>
                    <a:lnTo>
                      <a:pt x="691" y="534"/>
                    </a:lnTo>
                    <a:lnTo>
                      <a:pt x="691" y="534"/>
                    </a:lnTo>
                    <a:lnTo>
                      <a:pt x="691" y="534"/>
                    </a:lnTo>
                    <a:lnTo>
                      <a:pt x="691" y="534"/>
                    </a:lnTo>
                    <a:lnTo>
                      <a:pt x="691" y="534"/>
                    </a:lnTo>
                    <a:lnTo>
                      <a:pt x="691" y="534"/>
                    </a:lnTo>
                    <a:lnTo>
                      <a:pt x="691" y="534"/>
                    </a:lnTo>
                    <a:lnTo>
                      <a:pt x="691" y="534"/>
                    </a:lnTo>
                    <a:lnTo>
                      <a:pt x="689" y="534"/>
                    </a:lnTo>
                    <a:lnTo>
                      <a:pt x="689" y="534"/>
                    </a:lnTo>
                    <a:lnTo>
                      <a:pt x="689" y="534"/>
                    </a:lnTo>
                    <a:lnTo>
                      <a:pt x="689" y="534"/>
                    </a:lnTo>
                    <a:lnTo>
                      <a:pt x="689" y="534"/>
                    </a:lnTo>
                    <a:lnTo>
                      <a:pt x="689" y="534"/>
                    </a:lnTo>
                    <a:lnTo>
                      <a:pt x="689" y="534"/>
                    </a:lnTo>
                    <a:lnTo>
                      <a:pt x="689" y="532"/>
                    </a:lnTo>
                    <a:lnTo>
                      <a:pt x="689" y="532"/>
                    </a:lnTo>
                    <a:lnTo>
                      <a:pt x="689" y="532"/>
                    </a:lnTo>
                    <a:lnTo>
                      <a:pt x="689" y="532"/>
                    </a:lnTo>
                    <a:lnTo>
                      <a:pt x="689" y="532"/>
                    </a:lnTo>
                    <a:lnTo>
                      <a:pt x="689" y="532"/>
                    </a:lnTo>
                    <a:lnTo>
                      <a:pt x="689" y="532"/>
                    </a:lnTo>
                    <a:lnTo>
                      <a:pt x="689" y="532"/>
                    </a:lnTo>
                    <a:lnTo>
                      <a:pt x="689" y="532"/>
                    </a:lnTo>
                    <a:lnTo>
                      <a:pt x="689" y="532"/>
                    </a:lnTo>
                    <a:lnTo>
                      <a:pt x="689" y="530"/>
                    </a:lnTo>
                    <a:lnTo>
                      <a:pt x="689" y="530"/>
                    </a:lnTo>
                    <a:lnTo>
                      <a:pt x="688" y="530"/>
                    </a:lnTo>
                    <a:lnTo>
                      <a:pt x="688" y="530"/>
                    </a:lnTo>
                    <a:lnTo>
                      <a:pt x="688" y="530"/>
                    </a:lnTo>
                    <a:lnTo>
                      <a:pt x="688" y="530"/>
                    </a:lnTo>
                    <a:lnTo>
                      <a:pt x="688" y="530"/>
                    </a:lnTo>
                    <a:lnTo>
                      <a:pt x="688" y="528"/>
                    </a:lnTo>
                    <a:lnTo>
                      <a:pt x="686" y="528"/>
                    </a:lnTo>
                    <a:lnTo>
                      <a:pt x="686" y="528"/>
                    </a:lnTo>
                    <a:lnTo>
                      <a:pt x="686" y="528"/>
                    </a:lnTo>
                    <a:lnTo>
                      <a:pt x="686" y="528"/>
                    </a:lnTo>
                    <a:lnTo>
                      <a:pt x="686" y="528"/>
                    </a:lnTo>
                    <a:lnTo>
                      <a:pt x="686" y="528"/>
                    </a:lnTo>
                    <a:lnTo>
                      <a:pt x="686" y="528"/>
                    </a:lnTo>
                    <a:lnTo>
                      <a:pt x="684" y="528"/>
                    </a:lnTo>
                    <a:lnTo>
                      <a:pt x="684" y="527"/>
                    </a:lnTo>
                    <a:lnTo>
                      <a:pt x="684" y="527"/>
                    </a:lnTo>
                    <a:lnTo>
                      <a:pt x="684" y="527"/>
                    </a:lnTo>
                    <a:lnTo>
                      <a:pt x="684" y="527"/>
                    </a:lnTo>
                    <a:lnTo>
                      <a:pt x="684" y="527"/>
                    </a:lnTo>
                    <a:lnTo>
                      <a:pt x="684" y="527"/>
                    </a:lnTo>
                    <a:lnTo>
                      <a:pt x="684" y="527"/>
                    </a:lnTo>
                    <a:lnTo>
                      <a:pt x="684" y="527"/>
                    </a:lnTo>
                    <a:lnTo>
                      <a:pt x="682" y="527"/>
                    </a:lnTo>
                    <a:lnTo>
                      <a:pt x="682" y="527"/>
                    </a:lnTo>
                    <a:lnTo>
                      <a:pt x="682" y="527"/>
                    </a:lnTo>
                    <a:lnTo>
                      <a:pt x="682" y="525"/>
                    </a:lnTo>
                    <a:lnTo>
                      <a:pt x="682" y="525"/>
                    </a:lnTo>
                    <a:lnTo>
                      <a:pt x="682" y="525"/>
                    </a:lnTo>
                    <a:lnTo>
                      <a:pt x="682" y="523"/>
                    </a:lnTo>
                    <a:lnTo>
                      <a:pt x="682" y="521"/>
                    </a:lnTo>
                    <a:lnTo>
                      <a:pt x="682" y="521"/>
                    </a:lnTo>
                    <a:lnTo>
                      <a:pt x="682" y="521"/>
                    </a:lnTo>
                    <a:lnTo>
                      <a:pt x="680" y="519"/>
                    </a:lnTo>
                    <a:lnTo>
                      <a:pt x="680" y="519"/>
                    </a:lnTo>
                    <a:lnTo>
                      <a:pt x="680" y="519"/>
                    </a:lnTo>
                    <a:lnTo>
                      <a:pt x="680" y="519"/>
                    </a:lnTo>
                    <a:lnTo>
                      <a:pt x="679" y="521"/>
                    </a:lnTo>
                    <a:lnTo>
                      <a:pt x="679" y="521"/>
                    </a:lnTo>
                    <a:lnTo>
                      <a:pt x="679" y="521"/>
                    </a:lnTo>
                    <a:lnTo>
                      <a:pt x="679" y="521"/>
                    </a:lnTo>
                    <a:lnTo>
                      <a:pt x="679" y="521"/>
                    </a:lnTo>
                    <a:lnTo>
                      <a:pt x="679" y="521"/>
                    </a:lnTo>
                    <a:lnTo>
                      <a:pt x="679" y="521"/>
                    </a:lnTo>
                    <a:lnTo>
                      <a:pt x="679" y="521"/>
                    </a:lnTo>
                    <a:lnTo>
                      <a:pt x="679" y="521"/>
                    </a:lnTo>
                    <a:lnTo>
                      <a:pt x="679" y="519"/>
                    </a:lnTo>
                    <a:lnTo>
                      <a:pt x="679" y="519"/>
                    </a:lnTo>
                    <a:lnTo>
                      <a:pt x="679" y="519"/>
                    </a:lnTo>
                    <a:lnTo>
                      <a:pt x="679" y="518"/>
                    </a:lnTo>
                    <a:lnTo>
                      <a:pt x="679" y="518"/>
                    </a:lnTo>
                    <a:lnTo>
                      <a:pt x="679" y="518"/>
                    </a:lnTo>
                    <a:lnTo>
                      <a:pt x="679" y="518"/>
                    </a:lnTo>
                    <a:lnTo>
                      <a:pt x="679" y="518"/>
                    </a:lnTo>
                    <a:lnTo>
                      <a:pt x="677" y="518"/>
                    </a:lnTo>
                    <a:lnTo>
                      <a:pt x="677" y="518"/>
                    </a:lnTo>
                    <a:lnTo>
                      <a:pt x="677" y="518"/>
                    </a:lnTo>
                    <a:lnTo>
                      <a:pt x="677" y="518"/>
                    </a:lnTo>
                    <a:lnTo>
                      <a:pt x="677" y="516"/>
                    </a:lnTo>
                    <a:lnTo>
                      <a:pt x="675" y="516"/>
                    </a:lnTo>
                    <a:lnTo>
                      <a:pt x="675" y="516"/>
                    </a:lnTo>
                    <a:lnTo>
                      <a:pt x="675" y="516"/>
                    </a:lnTo>
                    <a:lnTo>
                      <a:pt x="675" y="516"/>
                    </a:lnTo>
                    <a:lnTo>
                      <a:pt x="675" y="516"/>
                    </a:lnTo>
                    <a:lnTo>
                      <a:pt x="673" y="516"/>
                    </a:lnTo>
                    <a:lnTo>
                      <a:pt x="673" y="516"/>
                    </a:lnTo>
                    <a:lnTo>
                      <a:pt x="673" y="516"/>
                    </a:lnTo>
                    <a:lnTo>
                      <a:pt x="673" y="518"/>
                    </a:lnTo>
                    <a:lnTo>
                      <a:pt x="673" y="518"/>
                    </a:lnTo>
                    <a:lnTo>
                      <a:pt x="671" y="518"/>
                    </a:lnTo>
                    <a:lnTo>
                      <a:pt x="671" y="518"/>
                    </a:lnTo>
                    <a:lnTo>
                      <a:pt x="671" y="518"/>
                    </a:lnTo>
                    <a:lnTo>
                      <a:pt x="671" y="518"/>
                    </a:lnTo>
                    <a:lnTo>
                      <a:pt x="671" y="518"/>
                    </a:lnTo>
                    <a:lnTo>
                      <a:pt x="671" y="518"/>
                    </a:lnTo>
                    <a:lnTo>
                      <a:pt x="671" y="516"/>
                    </a:lnTo>
                    <a:lnTo>
                      <a:pt x="671" y="516"/>
                    </a:lnTo>
                    <a:lnTo>
                      <a:pt x="671" y="516"/>
                    </a:lnTo>
                    <a:lnTo>
                      <a:pt x="671" y="516"/>
                    </a:lnTo>
                    <a:lnTo>
                      <a:pt x="671" y="514"/>
                    </a:lnTo>
                    <a:lnTo>
                      <a:pt x="670" y="514"/>
                    </a:lnTo>
                    <a:lnTo>
                      <a:pt x="670" y="514"/>
                    </a:lnTo>
                    <a:lnTo>
                      <a:pt x="670" y="514"/>
                    </a:lnTo>
                    <a:lnTo>
                      <a:pt x="670" y="514"/>
                    </a:lnTo>
                    <a:lnTo>
                      <a:pt x="670" y="512"/>
                    </a:lnTo>
                    <a:lnTo>
                      <a:pt x="670" y="512"/>
                    </a:lnTo>
                    <a:lnTo>
                      <a:pt x="670" y="512"/>
                    </a:lnTo>
                    <a:lnTo>
                      <a:pt x="670" y="512"/>
                    </a:lnTo>
                    <a:lnTo>
                      <a:pt x="670" y="512"/>
                    </a:lnTo>
                    <a:lnTo>
                      <a:pt x="670" y="512"/>
                    </a:lnTo>
                    <a:lnTo>
                      <a:pt x="670" y="512"/>
                    </a:lnTo>
                    <a:lnTo>
                      <a:pt x="670" y="510"/>
                    </a:lnTo>
                    <a:lnTo>
                      <a:pt x="670" y="510"/>
                    </a:lnTo>
                    <a:lnTo>
                      <a:pt x="670" y="510"/>
                    </a:lnTo>
                    <a:lnTo>
                      <a:pt x="670" y="510"/>
                    </a:lnTo>
                    <a:lnTo>
                      <a:pt x="670" y="509"/>
                    </a:lnTo>
                    <a:lnTo>
                      <a:pt x="670" y="509"/>
                    </a:lnTo>
                    <a:lnTo>
                      <a:pt x="670" y="509"/>
                    </a:lnTo>
                    <a:lnTo>
                      <a:pt x="670" y="509"/>
                    </a:lnTo>
                    <a:lnTo>
                      <a:pt x="670" y="509"/>
                    </a:lnTo>
                    <a:lnTo>
                      <a:pt x="670" y="509"/>
                    </a:lnTo>
                    <a:lnTo>
                      <a:pt x="670" y="507"/>
                    </a:lnTo>
                    <a:lnTo>
                      <a:pt x="670" y="507"/>
                    </a:lnTo>
                    <a:lnTo>
                      <a:pt x="670" y="507"/>
                    </a:lnTo>
                    <a:lnTo>
                      <a:pt x="670" y="507"/>
                    </a:lnTo>
                    <a:lnTo>
                      <a:pt x="670" y="507"/>
                    </a:lnTo>
                    <a:lnTo>
                      <a:pt x="670" y="505"/>
                    </a:lnTo>
                    <a:lnTo>
                      <a:pt x="670" y="505"/>
                    </a:lnTo>
                    <a:lnTo>
                      <a:pt x="670" y="505"/>
                    </a:lnTo>
                    <a:lnTo>
                      <a:pt x="670" y="505"/>
                    </a:lnTo>
                    <a:lnTo>
                      <a:pt x="668" y="505"/>
                    </a:lnTo>
                    <a:lnTo>
                      <a:pt x="668" y="505"/>
                    </a:lnTo>
                    <a:lnTo>
                      <a:pt x="666" y="505"/>
                    </a:lnTo>
                    <a:lnTo>
                      <a:pt x="666" y="505"/>
                    </a:lnTo>
                    <a:lnTo>
                      <a:pt x="666" y="505"/>
                    </a:lnTo>
                    <a:lnTo>
                      <a:pt x="666" y="503"/>
                    </a:lnTo>
                    <a:lnTo>
                      <a:pt x="666" y="503"/>
                    </a:lnTo>
                    <a:lnTo>
                      <a:pt x="666" y="501"/>
                    </a:lnTo>
                    <a:lnTo>
                      <a:pt x="666" y="501"/>
                    </a:lnTo>
                    <a:lnTo>
                      <a:pt x="666" y="501"/>
                    </a:lnTo>
                    <a:lnTo>
                      <a:pt x="664" y="501"/>
                    </a:lnTo>
                    <a:lnTo>
                      <a:pt x="664" y="501"/>
                    </a:lnTo>
                    <a:lnTo>
                      <a:pt x="664" y="501"/>
                    </a:lnTo>
                    <a:lnTo>
                      <a:pt x="664" y="501"/>
                    </a:lnTo>
                    <a:lnTo>
                      <a:pt x="664" y="499"/>
                    </a:lnTo>
                    <a:lnTo>
                      <a:pt x="664" y="499"/>
                    </a:lnTo>
                    <a:lnTo>
                      <a:pt x="662" y="498"/>
                    </a:lnTo>
                    <a:lnTo>
                      <a:pt x="662" y="498"/>
                    </a:lnTo>
                    <a:lnTo>
                      <a:pt x="662" y="498"/>
                    </a:lnTo>
                    <a:lnTo>
                      <a:pt x="662" y="498"/>
                    </a:lnTo>
                    <a:lnTo>
                      <a:pt x="662" y="498"/>
                    </a:lnTo>
                    <a:lnTo>
                      <a:pt x="662" y="498"/>
                    </a:lnTo>
                    <a:lnTo>
                      <a:pt x="662" y="498"/>
                    </a:lnTo>
                    <a:lnTo>
                      <a:pt x="664" y="496"/>
                    </a:lnTo>
                    <a:lnTo>
                      <a:pt x="664" y="496"/>
                    </a:lnTo>
                    <a:lnTo>
                      <a:pt x="664" y="496"/>
                    </a:lnTo>
                    <a:lnTo>
                      <a:pt x="664" y="496"/>
                    </a:lnTo>
                    <a:lnTo>
                      <a:pt x="664" y="496"/>
                    </a:lnTo>
                    <a:lnTo>
                      <a:pt x="664" y="496"/>
                    </a:lnTo>
                    <a:lnTo>
                      <a:pt x="664" y="494"/>
                    </a:lnTo>
                    <a:lnTo>
                      <a:pt x="664" y="494"/>
                    </a:lnTo>
                    <a:lnTo>
                      <a:pt x="664" y="494"/>
                    </a:lnTo>
                    <a:lnTo>
                      <a:pt x="664" y="494"/>
                    </a:lnTo>
                    <a:lnTo>
                      <a:pt x="664" y="492"/>
                    </a:lnTo>
                    <a:lnTo>
                      <a:pt x="666" y="492"/>
                    </a:lnTo>
                    <a:lnTo>
                      <a:pt x="666" y="492"/>
                    </a:lnTo>
                    <a:lnTo>
                      <a:pt x="666" y="492"/>
                    </a:lnTo>
                    <a:lnTo>
                      <a:pt x="666" y="492"/>
                    </a:lnTo>
                    <a:lnTo>
                      <a:pt x="666" y="492"/>
                    </a:lnTo>
                    <a:lnTo>
                      <a:pt x="666" y="492"/>
                    </a:lnTo>
                    <a:lnTo>
                      <a:pt x="666" y="490"/>
                    </a:lnTo>
                    <a:lnTo>
                      <a:pt x="666" y="490"/>
                    </a:lnTo>
                    <a:lnTo>
                      <a:pt x="666" y="489"/>
                    </a:lnTo>
                    <a:lnTo>
                      <a:pt x="666" y="489"/>
                    </a:lnTo>
                    <a:lnTo>
                      <a:pt x="666" y="489"/>
                    </a:lnTo>
                    <a:lnTo>
                      <a:pt x="666" y="489"/>
                    </a:lnTo>
                    <a:lnTo>
                      <a:pt x="666" y="489"/>
                    </a:lnTo>
                    <a:lnTo>
                      <a:pt x="668" y="489"/>
                    </a:lnTo>
                    <a:lnTo>
                      <a:pt x="668" y="489"/>
                    </a:lnTo>
                    <a:lnTo>
                      <a:pt x="668" y="489"/>
                    </a:lnTo>
                    <a:lnTo>
                      <a:pt x="668" y="489"/>
                    </a:lnTo>
                    <a:lnTo>
                      <a:pt x="668" y="487"/>
                    </a:lnTo>
                    <a:lnTo>
                      <a:pt x="668" y="487"/>
                    </a:lnTo>
                    <a:lnTo>
                      <a:pt x="668" y="487"/>
                    </a:lnTo>
                    <a:lnTo>
                      <a:pt x="668" y="487"/>
                    </a:lnTo>
                    <a:lnTo>
                      <a:pt x="668" y="487"/>
                    </a:lnTo>
                    <a:lnTo>
                      <a:pt x="668" y="487"/>
                    </a:lnTo>
                    <a:lnTo>
                      <a:pt x="668" y="485"/>
                    </a:lnTo>
                    <a:lnTo>
                      <a:pt x="668" y="485"/>
                    </a:lnTo>
                    <a:lnTo>
                      <a:pt x="668" y="485"/>
                    </a:lnTo>
                    <a:lnTo>
                      <a:pt x="668" y="485"/>
                    </a:lnTo>
                    <a:lnTo>
                      <a:pt x="668" y="485"/>
                    </a:lnTo>
                    <a:lnTo>
                      <a:pt x="668" y="485"/>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1"/>
                    </a:lnTo>
                    <a:lnTo>
                      <a:pt x="668" y="481"/>
                    </a:lnTo>
                    <a:lnTo>
                      <a:pt x="668" y="481"/>
                    </a:lnTo>
                    <a:lnTo>
                      <a:pt x="668" y="481"/>
                    </a:lnTo>
                    <a:lnTo>
                      <a:pt x="668" y="481"/>
                    </a:lnTo>
                    <a:lnTo>
                      <a:pt x="668" y="481"/>
                    </a:lnTo>
                    <a:lnTo>
                      <a:pt x="668" y="481"/>
                    </a:lnTo>
                    <a:lnTo>
                      <a:pt x="668" y="481"/>
                    </a:lnTo>
                    <a:lnTo>
                      <a:pt x="666" y="481"/>
                    </a:lnTo>
                    <a:lnTo>
                      <a:pt x="666" y="481"/>
                    </a:lnTo>
                    <a:lnTo>
                      <a:pt x="666" y="481"/>
                    </a:lnTo>
                    <a:lnTo>
                      <a:pt x="666" y="481"/>
                    </a:lnTo>
                    <a:lnTo>
                      <a:pt x="666" y="480"/>
                    </a:lnTo>
                    <a:lnTo>
                      <a:pt x="666" y="480"/>
                    </a:lnTo>
                    <a:lnTo>
                      <a:pt x="666" y="480"/>
                    </a:lnTo>
                    <a:lnTo>
                      <a:pt x="666" y="480"/>
                    </a:lnTo>
                    <a:lnTo>
                      <a:pt x="666" y="480"/>
                    </a:lnTo>
                    <a:lnTo>
                      <a:pt x="666"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2" y="480"/>
                    </a:lnTo>
                    <a:lnTo>
                      <a:pt x="662" y="480"/>
                    </a:lnTo>
                    <a:lnTo>
                      <a:pt x="662" y="480"/>
                    </a:lnTo>
                    <a:lnTo>
                      <a:pt x="662" y="480"/>
                    </a:lnTo>
                    <a:lnTo>
                      <a:pt x="662" y="480"/>
                    </a:lnTo>
                    <a:lnTo>
                      <a:pt x="662" y="480"/>
                    </a:lnTo>
                    <a:lnTo>
                      <a:pt x="662" y="480"/>
                    </a:lnTo>
                    <a:lnTo>
                      <a:pt x="662" y="480"/>
                    </a:lnTo>
                    <a:lnTo>
                      <a:pt x="662" y="480"/>
                    </a:lnTo>
                    <a:lnTo>
                      <a:pt x="662" y="480"/>
                    </a:lnTo>
                    <a:lnTo>
                      <a:pt x="661" y="480"/>
                    </a:lnTo>
                    <a:lnTo>
                      <a:pt x="661" y="480"/>
                    </a:lnTo>
                    <a:lnTo>
                      <a:pt x="661" y="480"/>
                    </a:lnTo>
                    <a:lnTo>
                      <a:pt x="661" y="478"/>
                    </a:lnTo>
                    <a:lnTo>
                      <a:pt x="661" y="478"/>
                    </a:lnTo>
                    <a:lnTo>
                      <a:pt x="661" y="478"/>
                    </a:lnTo>
                    <a:lnTo>
                      <a:pt x="661" y="478"/>
                    </a:lnTo>
                    <a:lnTo>
                      <a:pt x="659" y="478"/>
                    </a:lnTo>
                    <a:lnTo>
                      <a:pt x="659" y="480"/>
                    </a:lnTo>
                    <a:lnTo>
                      <a:pt x="659" y="480"/>
                    </a:lnTo>
                    <a:lnTo>
                      <a:pt x="659" y="480"/>
                    </a:lnTo>
                    <a:lnTo>
                      <a:pt x="659" y="480"/>
                    </a:lnTo>
                    <a:lnTo>
                      <a:pt x="659" y="480"/>
                    </a:lnTo>
                    <a:lnTo>
                      <a:pt x="659"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78"/>
                    </a:lnTo>
                    <a:lnTo>
                      <a:pt x="657" y="478"/>
                    </a:lnTo>
                    <a:lnTo>
                      <a:pt x="657" y="478"/>
                    </a:lnTo>
                    <a:lnTo>
                      <a:pt x="657" y="478"/>
                    </a:lnTo>
                    <a:lnTo>
                      <a:pt x="657" y="478"/>
                    </a:lnTo>
                    <a:lnTo>
                      <a:pt x="657" y="478"/>
                    </a:lnTo>
                    <a:lnTo>
                      <a:pt x="657" y="478"/>
                    </a:lnTo>
                    <a:lnTo>
                      <a:pt x="657" y="478"/>
                    </a:lnTo>
                    <a:lnTo>
                      <a:pt x="657" y="478"/>
                    </a:lnTo>
                    <a:lnTo>
                      <a:pt x="657" y="478"/>
                    </a:lnTo>
                    <a:lnTo>
                      <a:pt x="655" y="478"/>
                    </a:lnTo>
                    <a:lnTo>
                      <a:pt x="655" y="478"/>
                    </a:lnTo>
                    <a:lnTo>
                      <a:pt x="655" y="478"/>
                    </a:lnTo>
                    <a:lnTo>
                      <a:pt x="655" y="478"/>
                    </a:lnTo>
                    <a:lnTo>
                      <a:pt x="655" y="478"/>
                    </a:lnTo>
                    <a:lnTo>
                      <a:pt x="653" y="480"/>
                    </a:lnTo>
                    <a:lnTo>
                      <a:pt x="653" y="480"/>
                    </a:lnTo>
                    <a:lnTo>
                      <a:pt x="653" y="478"/>
                    </a:lnTo>
                    <a:lnTo>
                      <a:pt x="652" y="478"/>
                    </a:lnTo>
                    <a:lnTo>
                      <a:pt x="652" y="478"/>
                    </a:lnTo>
                    <a:lnTo>
                      <a:pt x="652" y="478"/>
                    </a:lnTo>
                    <a:lnTo>
                      <a:pt x="650" y="478"/>
                    </a:lnTo>
                    <a:lnTo>
                      <a:pt x="650" y="478"/>
                    </a:lnTo>
                    <a:lnTo>
                      <a:pt x="650" y="478"/>
                    </a:lnTo>
                    <a:lnTo>
                      <a:pt x="650" y="476"/>
                    </a:lnTo>
                    <a:lnTo>
                      <a:pt x="650" y="476"/>
                    </a:lnTo>
                    <a:lnTo>
                      <a:pt x="650" y="476"/>
                    </a:lnTo>
                    <a:lnTo>
                      <a:pt x="650" y="476"/>
                    </a:lnTo>
                    <a:lnTo>
                      <a:pt x="648" y="476"/>
                    </a:lnTo>
                    <a:lnTo>
                      <a:pt x="648" y="474"/>
                    </a:lnTo>
                    <a:lnTo>
                      <a:pt x="648" y="474"/>
                    </a:lnTo>
                    <a:lnTo>
                      <a:pt x="648" y="474"/>
                    </a:lnTo>
                    <a:lnTo>
                      <a:pt x="648" y="474"/>
                    </a:lnTo>
                    <a:lnTo>
                      <a:pt x="648" y="474"/>
                    </a:lnTo>
                    <a:lnTo>
                      <a:pt x="648" y="474"/>
                    </a:lnTo>
                    <a:lnTo>
                      <a:pt x="648" y="474"/>
                    </a:lnTo>
                    <a:lnTo>
                      <a:pt x="648" y="474"/>
                    </a:lnTo>
                    <a:lnTo>
                      <a:pt x="648" y="472"/>
                    </a:lnTo>
                    <a:lnTo>
                      <a:pt x="648" y="472"/>
                    </a:lnTo>
                    <a:lnTo>
                      <a:pt x="648" y="472"/>
                    </a:lnTo>
                    <a:lnTo>
                      <a:pt x="648" y="471"/>
                    </a:lnTo>
                    <a:lnTo>
                      <a:pt x="648" y="471"/>
                    </a:lnTo>
                    <a:lnTo>
                      <a:pt x="648" y="471"/>
                    </a:lnTo>
                    <a:lnTo>
                      <a:pt x="646" y="471"/>
                    </a:lnTo>
                    <a:lnTo>
                      <a:pt x="644" y="469"/>
                    </a:lnTo>
                    <a:lnTo>
                      <a:pt x="644" y="469"/>
                    </a:lnTo>
                    <a:lnTo>
                      <a:pt x="642" y="469"/>
                    </a:lnTo>
                    <a:lnTo>
                      <a:pt x="642" y="469"/>
                    </a:lnTo>
                    <a:lnTo>
                      <a:pt x="642" y="469"/>
                    </a:lnTo>
                    <a:lnTo>
                      <a:pt x="642" y="469"/>
                    </a:lnTo>
                    <a:lnTo>
                      <a:pt x="642" y="469"/>
                    </a:lnTo>
                    <a:lnTo>
                      <a:pt x="641" y="469"/>
                    </a:lnTo>
                    <a:lnTo>
                      <a:pt x="641" y="469"/>
                    </a:lnTo>
                    <a:lnTo>
                      <a:pt x="641" y="469"/>
                    </a:lnTo>
                    <a:lnTo>
                      <a:pt x="641" y="469"/>
                    </a:lnTo>
                    <a:lnTo>
                      <a:pt x="641" y="469"/>
                    </a:lnTo>
                    <a:lnTo>
                      <a:pt x="641" y="469"/>
                    </a:lnTo>
                    <a:lnTo>
                      <a:pt x="641" y="469"/>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3"/>
                    </a:lnTo>
                    <a:lnTo>
                      <a:pt x="639" y="463"/>
                    </a:lnTo>
                    <a:lnTo>
                      <a:pt x="639" y="463"/>
                    </a:lnTo>
                    <a:lnTo>
                      <a:pt x="639" y="463"/>
                    </a:lnTo>
                    <a:lnTo>
                      <a:pt x="639" y="463"/>
                    </a:lnTo>
                    <a:lnTo>
                      <a:pt x="639" y="463"/>
                    </a:lnTo>
                    <a:lnTo>
                      <a:pt x="639" y="463"/>
                    </a:lnTo>
                    <a:lnTo>
                      <a:pt x="639" y="461"/>
                    </a:lnTo>
                    <a:lnTo>
                      <a:pt x="639" y="461"/>
                    </a:lnTo>
                    <a:lnTo>
                      <a:pt x="639" y="461"/>
                    </a:lnTo>
                    <a:lnTo>
                      <a:pt x="641" y="461"/>
                    </a:lnTo>
                    <a:lnTo>
                      <a:pt x="641" y="461"/>
                    </a:lnTo>
                    <a:lnTo>
                      <a:pt x="641" y="461"/>
                    </a:lnTo>
                    <a:lnTo>
                      <a:pt x="641" y="461"/>
                    </a:lnTo>
                    <a:lnTo>
                      <a:pt x="641" y="461"/>
                    </a:lnTo>
                    <a:lnTo>
                      <a:pt x="639" y="461"/>
                    </a:lnTo>
                    <a:lnTo>
                      <a:pt x="639" y="460"/>
                    </a:lnTo>
                    <a:lnTo>
                      <a:pt x="639" y="460"/>
                    </a:lnTo>
                    <a:lnTo>
                      <a:pt x="641" y="460"/>
                    </a:lnTo>
                    <a:lnTo>
                      <a:pt x="641" y="458"/>
                    </a:lnTo>
                    <a:lnTo>
                      <a:pt x="641" y="458"/>
                    </a:lnTo>
                    <a:lnTo>
                      <a:pt x="639" y="458"/>
                    </a:lnTo>
                    <a:lnTo>
                      <a:pt x="639" y="458"/>
                    </a:lnTo>
                    <a:lnTo>
                      <a:pt x="639" y="458"/>
                    </a:lnTo>
                    <a:lnTo>
                      <a:pt x="639" y="458"/>
                    </a:lnTo>
                    <a:lnTo>
                      <a:pt x="637" y="458"/>
                    </a:lnTo>
                    <a:lnTo>
                      <a:pt x="637" y="458"/>
                    </a:lnTo>
                    <a:lnTo>
                      <a:pt x="637" y="458"/>
                    </a:lnTo>
                    <a:lnTo>
                      <a:pt x="637" y="458"/>
                    </a:lnTo>
                    <a:lnTo>
                      <a:pt x="637" y="458"/>
                    </a:lnTo>
                    <a:lnTo>
                      <a:pt x="637" y="458"/>
                    </a:lnTo>
                    <a:lnTo>
                      <a:pt x="637" y="458"/>
                    </a:lnTo>
                    <a:lnTo>
                      <a:pt x="637" y="456"/>
                    </a:lnTo>
                    <a:lnTo>
                      <a:pt x="637" y="456"/>
                    </a:lnTo>
                    <a:lnTo>
                      <a:pt x="637" y="456"/>
                    </a:lnTo>
                    <a:lnTo>
                      <a:pt x="637" y="456"/>
                    </a:lnTo>
                    <a:lnTo>
                      <a:pt x="637" y="456"/>
                    </a:lnTo>
                    <a:lnTo>
                      <a:pt x="637" y="454"/>
                    </a:lnTo>
                    <a:lnTo>
                      <a:pt x="637" y="454"/>
                    </a:lnTo>
                    <a:lnTo>
                      <a:pt x="635" y="454"/>
                    </a:lnTo>
                    <a:lnTo>
                      <a:pt x="635" y="454"/>
                    </a:lnTo>
                    <a:lnTo>
                      <a:pt x="635" y="454"/>
                    </a:lnTo>
                    <a:lnTo>
                      <a:pt x="635" y="454"/>
                    </a:lnTo>
                    <a:lnTo>
                      <a:pt x="635" y="454"/>
                    </a:lnTo>
                    <a:lnTo>
                      <a:pt x="633" y="454"/>
                    </a:lnTo>
                    <a:lnTo>
                      <a:pt x="633" y="454"/>
                    </a:lnTo>
                    <a:lnTo>
                      <a:pt x="633" y="454"/>
                    </a:lnTo>
                    <a:lnTo>
                      <a:pt x="632" y="454"/>
                    </a:lnTo>
                    <a:lnTo>
                      <a:pt x="632" y="454"/>
                    </a:lnTo>
                    <a:lnTo>
                      <a:pt x="632" y="454"/>
                    </a:lnTo>
                    <a:lnTo>
                      <a:pt x="632" y="454"/>
                    </a:lnTo>
                    <a:lnTo>
                      <a:pt x="632" y="454"/>
                    </a:lnTo>
                    <a:lnTo>
                      <a:pt x="632" y="454"/>
                    </a:lnTo>
                    <a:lnTo>
                      <a:pt x="633" y="454"/>
                    </a:lnTo>
                    <a:lnTo>
                      <a:pt x="633" y="454"/>
                    </a:lnTo>
                    <a:lnTo>
                      <a:pt x="633" y="456"/>
                    </a:lnTo>
                    <a:lnTo>
                      <a:pt x="633" y="456"/>
                    </a:lnTo>
                    <a:lnTo>
                      <a:pt x="633" y="456"/>
                    </a:lnTo>
                    <a:lnTo>
                      <a:pt x="632" y="454"/>
                    </a:lnTo>
                    <a:lnTo>
                      <a:pt x="632" y="454"/>
                    </a:lnTo>
                    <a:lnTo>
                      <a:pt x="632" y="454"/>
                    </a:lnTo>
                    <a:lnTo>
                      <a:pt x="630" y="454"/>
                    </a:lnTo>
                    <a:lnTo>
                      <a:pt x="630" y="454"/>
                    </a:lnTo>
                    <a:lnTo>
                      <a:pt x="630" y="454"/>
                    </a:lnTo>
                    <a:lnTo>
                      <a:pt x="630" y="454"/>
                    </a:lnTo>
                    <a:lnTo>
                      <a:pt x="630" y="454"/>
                    </a:lnTo>
                    <a:lnTo>
                      <a:pt x="630" y="454"/>
                    </a:lnTo>
                    <a:lnTo>
                      <a:pt x="630" y="454"/>
                    </a:lnTo>
                    <a:lnTo>
                      <a:pt x="628" y="454"/>
                    </a:lnTo>
                    <a:lnTo>
                      <a:pt x="628" y="454"/>
                    </a:lnTo>
                    <a:lnTo>
                      <a:pt x="626" y="454"/>
                    </a:lnTo>
                    <a:lnTo>
                      <a:pt x="626" y="454"/>
                    </a:lnTo>
                    <a:lnTo>
                      <a:pt x="626" y="452"/>
                    </a:lnTo>
                    <a:lnTo>
                      <a:pt x="626" y="452"/>
                    </a:lnTo>
                    <a:lnTo>
                      <a:pt x="624" y="452"/>
                    </a:lnTo>
                    <a:lnTo>
                      <a:pt x="624" y="452"/>
                    </a:lnTo>
                    <a:lnTo>
                      <a:pt x="624" y="452"/>
                    </a:lnTo>
                    <a:lnTo>
                      <a:pt x="624" y="452"/>
                    </a:lnTo>
                    <a:lnTo>
                      <a:pt x="624" y="452"/>
                    </a:lnTo>
                    <a:lnTo>
                      <a:pt x="624" y="452"/>
                    </a:lnTo>
                    <a:lnTo>
                      <a:pt x="623" y="452"/>
                    </a:lnTo>
                    <a:lnTo>
                      <a:pt x="623" y="452"/>
                    </a:lnTo>
                    <a:lnTo>
                      <a:pt x="623" y="451"/>
                    </a:lnTo>
                    <a:lnTo>
                      <a:pt x="623" y="451"/>
                    </a:lnTo>
                    <a:lnTo>
                      <a:pt x="623" y="451"/>
                    </a:lnTo>
                    <a:lnTo>
                      <a:pt x="623" y="451"/>
                    </a:lnTo>
                    <a:lnTo>
                      <a:pt x="623" y="449"/>
                    </a:lnTo>
                    <a:lnTo>
                      <a:pt x="623" y="449"/>
                    </a:lnTo>
                    <a:lnTo>
                      <a:pt x="621" y="449"/>
                    </a:lnTo>
                    <a:lnTo>
                      <a:pt x="621" y="449"/>
                    </a:lnTo>
                    <a:lnTo>
                      <a:pt x="621" y="449"/>
                    </a:lnTo>
                    <a:lnTo>
                      <a:pt x="621" y="447"/>
                    </a:lnTo>
                    <a:lnTo>
                      <a:pt x="621" y="447"/>
                    </a:lnTo>
                    <a:lnTo>
                      <a:pt x="621" y="447"/>
                    </a:lnTo>
                    <a:lnTo>
                      <a:pt x="621" y="447"/>
                    </a:lnTo>
                    <a:lnTo>
                      <a:pt x="619" y="447"/>
                    </a:lnTo>
                    <a:lnTo>
                      <a:pt x="619" y="447"/>
                    </a:lnTo>
                    <a:lnTo>
                      <a:pt x="619" y="447"/>
                    </a:lnTo>
                    <a:lnTo>
                      <a:pt x="619" y="445"/>
                    </a:lnTo>
                    <a:lnTo>
                      <a:pt x="619" y="445"/>
                    </a:lnTo>
                    <a:lnTo>
                      <a:pt x="619" y="445"/>
                    </a:lnTo>
                    <a:lnTo>
                      <a:pt x="619" y="445"/>
                    </a:lnTo>
                    <a:lnTo>
                      <a:pt x="617" y="445"/>
                    </a:lnTo>
                    <a:lnTo>
                      <a:pt x="617" y="443"/>
                    </a:lnTo>
                    <a:lnTo>
                      <a:pt x="617" y="443"/>
                    </a:lnTo>
                    <a:lnTo>
                      <a:pt x="617" y="443"/>
                    </a:lnTo>
                    <a:lnTo>
                      <a:pt x="617" y="443"/>
                    </a:lnTo>
                    <a:lnTo>
                      <a:pt x="617" y="443"/>
                    </a:lnTo>
                    <a:lnTo>
                      <a:pt x="617" y="443"/>
                    </a:lnTo>
                    <a:lnTo>
                      <a:pt x="617" y="443"/>
                    </a:lnTo>
                    <a:lnTo>
                      <a:pt x="617" y="442"/>
                    </a:lnTo>
                    <a:lnTo>
                      <a:pt x="617" y="442"/>
                    </a:lnTo>
                    <a:lnTo>
                      <a:pt x="617" y="442"/>
                    </a:lnTo>
                    <a:lnTo>
                      <a:pt x="617" y="442"/>
                    </a:lnTo>
                    <a:lnTo>
                      <a:pt x="617" y="442"/>
                    </a:lnTo>
                    <a:lnTo>
                      <a:pt x="615" y="442"/>
                    </a:lnTo>
                    <a:lnTo>
                      <a:pt x="615" y="442"/>
                    </a:lnTo>
                    <a:lnTo>
                      <a:pt x="615" y="442"/>
                    </a:lnTo>
                    <a:lnTo>
                      <a:pt x="615" y="442"/>
                    </a:lnTo>
                    <a:lnTo>
                      <a:pt x="615" y="442"/>
                    </a:lnTo>
                    <a:lnTo>
                      <a:pt x="614" y="442"/>
                    </a:lnTo>
                    <a:lnTo>
                      <a:pt x="614" y="442"/>
                    </a:lnTo>
                    <a:lnTo>
                      <a:pt x="614" y="442"/>
                    </a:lnTo>
                    <a:lnTo>
                      <a:pt x="614" y="443"/>
                    </a:lnTo>
                    <a:lnTo>
                      <a:pt x="614" y="443"/>
                    </a:lnTo>
                    <a:lnTo>
                      <a:pt x="614" y="443"/>
                    </a:lnTo>
                    <a:lnTo>
                      <a:pt x="612" y="443"/>
                    </a:lnTo>
                    <a:lnTo>
                      <a:pt x="612" y="443"/>
                    </a:lnTo>
                    <a:lnTo>
                      <a:pt x="612" y="442"/>
                    </a:lnTo>
                    <a:lnTo>
                      <a:pt x="612" y="442"/>
                    </a:lnTo>
                    <a:lnTo>
                      <a:pt x="612" y="442"/>
                    </a:lnTo>
                    <a:lnTo>
                      <a:pt x="612" y="442"/>
                    </a:lnTo>
                    <a:lnTo>
                      <a:pt x="612" y="442"/>
                    </a:lnTo>
                    <a:lnTo>
                      <a:pt x="610" y="442"/>
                    </a:lnTo>
                    <a:lnTo>
                      <a:pt x="610" y="442"/>
                    </a:lnTo>
                    <a:lnTo>
                      <a:pt x="612" y="442"/>
                    </a:lnTo>
                    <a:lnTo>
                      <a:pt x="612" y="442"/>
                    </a:lnTo>
                    <a:lnTo>
                      <a:pt x="610" y="443"/>
                    </a:lnTo>
                    <a:lnTo>
                      <a:pt x="610" y="443"/>
                    </a:lnTo>
                    <a:lnTo>
                      <a:pt x="610" y="443"/>
                    </a:lnTo>
                    <a:lnTo>
                      <a:pt x="610" y="443"/>
                    </a:lnTo>
                    <a:lnTo>
                      <a:pt x="610" y="443"/>
                    </a:lnTo>
                    <a:lnTo>
                      <a:pt x="610" y="443"/>
                    </a:lnTo>
                    <a:lnTo>
                      <a:pt x="610" y="443"/>
                    </a:lnTo>
                    <a:lnTo>
                      <a:pt x="610" y="443"/>
                    </a:lnTo>
                    <a:lnTo>
                      <a:pt x="608" y="443"/>
                    </a:lnTo>
                    <a:lnTo>
                      <a:pt x="610" y="443"/>
                    </a:lnTo>
                    <a:lnTo>
                      <a:pt x="610" y="443"/>
                    </a:lnTo>
                    <a:lnTo>
                      <a:pt x="610" y="443"/>
                    </a:lnTo>
                    <a:lnTo>
                      <a:pt x="610" y="443"/>
                    </a:lnTo>
                    <a:lnTo>
                      <a:pt x="610" y="443"/>
                    </a:lnTo>
                    <a:lnTo>
                      <a:pt x="610" y="442"/>
                    </a:lnTo>
                    <a:lnTo>
                      <a:pt x="610" y="442"/>
                    </a:lnTo>
                    <a:lnTo>
                      <a:pt x="610" y="442"/>
                    </a:lnTo>
                    <a:lnTo>
                      <a:pt x="610" y="442"/>
                    </a:lnTo>
                    <a:lnTo>
                      <a:pt x="610" y="442"/>
                    </a:lnTo>
                    <a:lnTo>
                      <a:pt x="608" y="442"/>
                    </a:lnTo>
                    <a:lnTo>
                      <a:pt x="608" y="442"/>
                    </a:lnTo>
                    <a:lnTo>
                      <a:pt x="608" y="442"/>
                    </a:lnTo>
                    <a:lnTo>
                      <a:pt x="608" y="442"/>
                    </a:lnTo>
                    <a:lnTo>
                      <a:pt x="608" y="443"/>
                    </a:lnTo>
                    <a:lnTo>
                      <a:pt x="608" y="443"/>
                    </a:lnTo>
                    <a:lnTo>
                      <a:pt x="608" y="443"/>
                    </a:lnTo>
                    <a:lnTo>
                      <a:pt x="608" y="443"/>
                    </a:lnTo>
                    <a:lnTo>
                      <a:pt x="608" y="443"/>
                    </a:lnTo>
                    <a:lnTo>
                      <a:pt x="608" y="443"/>
                    </a:lnTo>
                    <a:lnTo>
                      <a:pt x="608" y="442"/>
                    </a:lnTo>
                    <a:lnTo>
                      <a:pt x="606" y="442"/>
                    </a:lnTo>
                    <a:lnTo>
                      <a:pt x="606" y="442"/>
                    </a:lnTo>
                    <a:lnTo>
                      <a:pt x="606" y="442"/>
                    </a:lnTo>
                    <a:lnTo>
                      <a:pt x="606" y="442"/>
                    </a:lnTo>
                    <a:lnTo>
                      <a:pt x="606" y="442"/>
                    </a:lnTo>
                    <a:lnTo>
                      <a:pt x="604" y="442"/>
                    </a:lnTo>
                    <a:lnTo>
                      <a:pt x="604" y="442"/>
                    </a:lnTo>
                    <a:lnTo>
                      <a:pt x="604" y="442"/>
                    </a:lnTo>
                    <a:lnTo>
                      <a:pt x="604" y="442"/>
                    </a:lnTo>
                    <a:lnTo>
                      <a:pt x="604" y="442"/>
                    </a:lnTo>
                    <a:lnTo>
                      <a:pt x="606" y="442"/>
                    </a:lnTo>
                    <a:lnTo>
                      <a:pt x="606" y="442"/>
                    </a:lnTo>
                    <a:lnTo>
                      <a:pt x="606" y="442"/>
                    </a:lnTo>
                    <a:lnTo>
                      <a:pt x="606" y="442"/>
                    </a:lnTo>
                    <a:lnTo>
                      <a:pt x="606" y="442"/>
                    </a:lnTo>
                    <a:lnTo>
                      <a:pt x="606" y="443"/>
                    </a:lnTo>
                    <a:lnTo>
                      <a:pt x="606" y="443"/>
                    </a:lnTo>
                    <a:lnTo>
                      <a:pt x="606" y="443"/>
                    </a:lnTo>
                    <a:lnTo>
                      <a:pt x="606" y="443"/>
                    </a:lnTo>
                    <a:lnTo>
                      <a:pt x="606" y="443"/>
                    </a:lnTo>
                    <a:lnTo>
                      <a:pt x="606" y="443"/>
                    </a:lnTo>
                    <a:lnTo>
                      <a:pt x="606" y="443"/>
                    </a:lnTo>
                    <a:lnTo>
                      <a:pt x="606" y="443"/>
                    </a:lnTo>
                    <a:lnTo>
                      <a:pt x="604" y="443"/>
                    </a:lnTo>
                    <a:lnTo>
                      <a:pt x="604" y="443"/>
                    </a:lnTo>
                    <a:lnTo>
                      <a:pt x="604" y="443"/>
                    </a:lnTo>
                    <a:lnTo>
                      <a:pt x="604" y="445"/>
                    </a:lnTo>
                    <a:lnTo>
                      <a:pt x="604" y="445"/>
                    </a:lnTo>
                    <a:lnTo>
                      <a:pt x="604" y="445"/>
                    </a:lnTo>
                    <a:lnTo>
                      <a:pt x="604" y="445"/>
                    </a:lnTo>
                    <a:lnTo>
                      <a:pt x="604" y="445"/>
                    </a:lnTo>
                    <a:lnTo>
                      <a:pt x="603" y="445"/>
                    </a:lnTo>
                    <a:lnTo>
                      <a:pt x="603" y="445"/>
                    </a:lnTo>
                    <a:lnTo>
                      <a:pt x="603" y="445"/>
                    </a:lnTo>
                    <a:lnTo>
                      <a:pt x="603" y="445"/>
                    </a:lnTo>
                    <a:lnTo>
                      <a:pt x="603" y="443"/>
                    </a:lnTo>
                    <a:lnTo>
                      <a:pt x="603" y="443"/>
                    </a:lnTo>
                    <a:lnTo>
                      <a:pt x="603" y="443"/>
                    </a:lnTo>
                    <a:lnTo>
                      <a:pt x="603" y="443"/>
                    </a:lnTo>
                    <a:lnTo>
                      <a:pt x="603" y="443"/>
                    </a:lnTo>
                    <a:lnTo>
                      <a:pt x="603" y="443"/>
                    </a:lnTo>
                    <a:lnTo>
                      <a:pt x="603" y="443"/>
                    </a:lnTo>
                    <a:lnTo>
                      <a:pt x="601" y="443"/>
                    </a:lnTo>
                    <a:lnTo>
                      <a:pt x="601" y="443"/>
                    </a:lnTo>
                    <a:lnTo>
                      <a:pt x="601" y="443"/>
                    </a:lnTo>
                    <a:lnTo>
                      <a:pt x="601" y="443"/>
                    </a:lnTo>
                    <a:lnTo>
                      <a:pt x="601" y="442"/>
                    </a:lnTo>
                    <a:lnTo>
                      <a:pt x="601" y="442"/>
                    </a:lnTo>
                    <a:lnTo>
                      <a:pt x="601" y="442"/>
                    </a:lnTo>
                    <a:lnTo>
                      <a:pt x="601" y="442"/>
                    </a:lnTo>
                    <a:lnTo>
                      <a:pt x="601" y="442"/>
                    </a:lnTo>
                    <a:lnTo>
                      <a:pt x="601" y="442"/>
                    </a:lnTo>
                    <a:lnTo>
                      <a:pt x="601" y="440"/>
                    </a:lnTo>
                    <a:lnTo>
                      <a:pt x="601" y="440"/>
                    </a:lnTo>
                    <a:lnTo>
                      <a:pt x="601" y="440"/>
                    </a:lnTo>
                    <a:lnTo>
                      <a:pt x="599" y="440"/>
                    </a:lnTo>
                    <a:lnTo>
                      <a:pt x="599" y="440"/>
                    </a:lnTo>
                    <a:lnTo>
                      <a:pt x="599" y="440"/>
                    </a:lnTo>
                    <a:lnTo>
                      <a:pt x="599" y="440"/>
                    </a:lnTo>
                    <a:lnTo>
                      <a:pt x="599" y="440"/>
                    </a:lnTo>
                    <a:lnTo>
                      <a:pt x="599" y="440"/>
                    </a:lnTo>
                    <a:lnTo>
                      <a:pt x="599" y="440"/>
                    </a:lnTo>
                    <a:lnTo>
                      <a:pt x="599" y="440"/>
                    </a:lnTo>
                    <a:lnTo>
                      <a:pt x="599" y="440"/>
                    </a:lnTo>
                    <a:lnTo>
                      <a:pt x="599" y="440"/>
                    </a:lnTo>
                    <a:lnTo>
                      <a:pt x="597" y="440"/>
                    </a:lnTo>
                    <a:lnTo>
                      <a:pt x="597" y="438"/>
                    </a:lnTo>
                    <a:lnTo>
                      <a:pt x="597" y="438"/>
                    </a:lnTo>
                    <a:lnTo>
                      <a:pt x="597" y="438"/>
                    </a:lnTo>
                    <a:lnTo>
                      <a:pt x="597" y="438"/>
                    </a:lnTo>
                    <a:lnTo>
                      <a:pt x="597" y="438"/>
                    </a:lnTo>
                    <a:lnTo>
                      <a:pt x="597" y="438"/>
                    </a:lnTo>
                    <a:lnTo>
                      <a:pt x="597" y="436"/>
                    </a:lnTo>
                    <a:lnTo>
                      <a:pt x="597" y="436"/>
                    </a:lnTo>
                    <a:lnTo>
                      <a:pt x="595" y="436"/>
                    </a:lnTo>
                    <a:lnTo>
                      <a:pt x="595" y="436"/>
                    </a:lnTo>
                    <a:lnTo>
                      <a:pt x="595" y="436"/>
                    </a:lnTo>
                    <a:lnTo>
                      <a:pt x="595" y="436"/>
                    </a:lnTo>
                    <a:lnTo>
                      <a:pt x="595" y="436"/>
                    </a:lnTo>
                    <a:lnTo>
                      <a:pt x="594" y="434"/>
                    </a:lnTo>
                    <a:lnTo>
                      <a:pt x="594" y="434"/>
                    </a:lnTo>
                    <a:lnTo>
                      <a:pt x="594" y="434"/>
                    </a:lnTo>
                    <a:lnTo>
                      <a:pt x="594" y="434"/>
                    </a:lnTo>
                    <a:lnTo>
                      <a:pt x="594" y="434"/>
                    </a:lnTo>
                    <a:lnTo>
                      <a:pt x="594" y="433"/>
                    </a:lnTo>
                    <a:lnTo>
                      <a:pt x="594" y="433"/>
                    </a:lnTo>
                    <a:lnTo>
                      <a:pt x="595" y="433"/>
                    </a:lnTo>
                    <a:lnTo>
                      <a:pt x="595" y="433"/>
                    </a:lnTo>
                    <a:lnTo>
                      <a:pt x="594" y="433"/>
                    </a:lnTo>
                    <a:lnTo>
                      <a:pt x="594" y="433"/>
                    </a:lnTo>
                    <a:lnTo>
                      <a:pt x="594" y="433"/>
                    </a:lnTo>
                    <a:lnTo>
                      <a:pt x="594" y="431"/>
                    </a:lnTo>
                    <a:lnTo>
                      <a:pt x="594" y="431"/>
                    </a:lnTo>
                    <a:lnTo>
                      <a:pt x="594" y="431"/>
                    </a:lnTo>
                    <a:lnTo>
                      <a:pt x="594" y="431"/>
                    </a:lnTo>
                    <a:lnTo>
                      <a:pt x="594" y="431"/>
                    </a:lnTo>
                    <a:lnTo>
                      <a:pt x="594" y="431"/>
                    </a:lnTo>
                    <a:lnTo>
                      <a:pt x="594" y="431"/>
                    </a:lnTo>
                    <a:lnTo>
                      <a:pt x="594" y="431"/>
                    </a:lnTo>
                    <a:lnTo>
                      <a:pt x="594" y="431"/>
                    </a:lnTo>
                    <a:lnTo>
                      <a:pt x="595" y="431"/>
                    </a:lnTo>
                    <a:lnTo>
                      <a:pt x="595" y="431"/>
                    </a:lnTo>
                    <a:lnTo>
                      <a:pt x="595" y="431"/>
                    </a:lnTo>
                    <a:lnTo>
                      <a:pt x="595" y="431"/>
                    </a:lnTo>
                    <a:lnTo>
                      <a:pt x="594" y="431"/>
                    </a:lnTo>
                    <a:lnTo>
                      <a:pt x="594" y="431"/>
                    </a:lnTo>
                    <a:lnTo>
                      <a:pt x="594" y="429"/>
                    </a:lnTo>
                    <a:lnTo>
                      <a:pt x="594" y="429"/>
                    </a:lnTo>
                    <a:lnTo>
                      <a:pt x="594" y="429"/>
                    </a:lnTo>
                    <a:lnTo>
                      <a:pt x="594" y="429"/>
                    </a:lnTo>
                    <a:lnTo>
                      <a:pt x="594" y="427"/>
                    </a:lnTo>
                    <a:lnTo>
                      <a:pt x="592" y="427"/>
                    </a:lnTo>
                    <a:lnTo>
                      <a:pt x="592" y="427"/>
                    </a:lnTo>
                    <a:lnTo>
                      <a:pt x="592" y="427"/>
                    </a:lnTo>
                    <a:lnTo>
                      <a:pt x="594" y="427"/>
                    </a:lnTo>
                    <a:lnTo>
                      <a:pt x="594" y="427"/>
                    </a:lnTo>
                    <a:lnTo>
                      <a:pt x="594" y="425"/>
                    </a:lnTo>
                    <a:lnTo>
                      <a:pt x="594" y="425"/>
                    </a:lnTo>
                    <a:lnTo>
                      <a:pt x="592" y="425"/>
                    </a:lnTo>
                    <a:lnTo>
                      <a:pt x="592" y="425"/>
                    </a:lnTo>
                    <a:lnTo>
                      <a:pt x="592" y="425"/>
                    </a:lnTo>
                    <a:lnTo>
                      <a:pt x="592" y="423"/>
                    </a:lnTo>
                    <a:lnTo>
                      <a:pt x="592" y="423"/>
                    </a:lnTo>
                    <a:lnTo>
                      <a:pt x="592" y="423"/>
                    </a:lnTo>
                    <a:lnTo>
                      <a:pt x="592" y="423"/>
                    </a:lnTo>
                    <a:lnTo>
                      <a:pt x="592" y="423"/>
                    </a:lnTo>
                    <a:lnTo>
                      <a:pt x="590" y="422"/>
                    </a:lnTo>
                    <a:lnTo>
                      <a:pt x="590"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0"/>
                    </a:lnTo>
                    <a:lnTo>
                      <a:pt x="594" y="420"/>
                    </a:lnTo>
                    <a:lnTo>
                      <a:pt x="594" y="420"/>
                    </a:lnTo>
                    <a:lnTo>
                      <a:pt x="594" y="420"/>
                    </a:lnTo>
                    <a:lnTo>
                      <a:pt x="594" y="420"/>
                    </a:lnTo>
                    <a:lnTo>
                      <a:pt x="594" y="420"/>
                    </a:lnTo>
                    <a:lnTo>
                      <a:pt x="594" y="418"/>
                    </a:lnTo>
                    <a:lnTo>
                      <a:pt x="594" y="418"/>
                    </a:lnTo>
                    <a:lnTo>
                      <a:pt x="594" y="418"/>
                    </a:lnTo>
                    <a:lnTo>
                      <a:pt x="594" y="418"/>
                    </a:lnTo>
                    <a:lnTo>
                      <a:pt x="594" y="418"/>
                    </a:lnTo>
                    <a:lnTo>
                      <a:pt x="594" y="418"/>
                    </a:lnTo>
                    <a:lnTo>
                      <a:pt x="592" y="418"/>
                    </a:lnTo>
                    <a:lnTo>
                      <a:pt x="592" y="418"/>
                    </a:lnTo>
                    <a:lnTo>
                      <a:pt x="592" y="418"/>
                    </a:lnTo>
                    <a:lnTo>
                      <a:pt x="592" y="418"/>
                    </a:lnTo>
                    <a:lnTo>
                      <a:pt x="592" y="418"/>
                    </a:lnTo>
                    <a:lnTo>
                      <a:pt x="592" y="420"/>
                    </a:lnTo>
                    <a:lnTo>
                      <a:pt x="592" y="420"/>
                    </a:lnTo>
                    <a:lnTo>
                      <a:pt x="592" y="418"/>
                    </a:lnTo>
                    <a:lnTo>
                      <a:pt x="590" y="418"/>
                    </a:lnTo>
                    <a:lnTo>
                      <a:pt x="590" y="418"/>
                    </a:lnTo>
                    <a:lnTo>
                      <a:pt x="590" y="418"/>
                    </a:lnTo>
                    <a:lnTo>
                      <a:pt x="590" y="418"/>
                    </a:lnTo>
                    <a:lnTo>
                      <a:pt x="590" y="418"/>
                    </a:lnTo>
                    <a:lnTo>
                      <a:pt x="590" y="416"/>
                    </a:lnTo>
                    <a:lnTo>
                      <a:pt x="590" y="416"/>
                    </a:lnTo>
                    <a:lnTo>
                      <a:pt x="590" y="416"/>
                    </a:lnTo>
                    <a:lnTo>
                      <a:pt x="590" y="416"/>
                    </a:lnTo>
                    <a:lnTo>
                      <a:pt x="590" y="414"/>
                    </a:lnTo>
                    <a:lnTo>
                      <a:pt x="590" y="414"/>
                    </a:lnTo>
                    <a:lnTo>
                      <a:pt x="592" y="414"/>
                    </a:lnTo>
                    <a:lnTo>
                      <a:pt x="592" y="414"/>
                    </a:lnTo>
                    <a:lnTo>
                      <a:pt x="592" y="414"/>
                    </a:lnTo>
                    <a:lnTo>
                      <a:pt x="592" y="414"/>
                    </a:lnTo>
                    <a:lnTo>
                      <a:pt x="592" y="414"/>
                    </a:lnTo>
                    <a:lnTo>
                      <a:pt x="592" y="414"/>
                    </a:lnTo>
                    <a:lnTo>
                      <a:pt x="592" y="414"/>
                    </a:lnTo>
                    <a:lnTo>
                      <a:pt x="592" y="414"/>
                    </a:lnTo>
                    <a:lnTo>
                      <a:pt x="592" y="414"/>
                    </a:lnTo>
                    <a:lnTo>
                      <a:pt x="592" y="414"/>
                    </a:lnTo>
                    <a:lnTo>
                      <a:pt x="594" y="414"/>
                    </a:lnTo>
                    <a:lnTo>
                      <a:pt x="592" y="413"/>
                    </a:lnTo>
                    <a:lnTo>
                      <a:pt x="592" y="413"/>
                    </a:lnTo>
                    <a:lnTo>
                      <a:pt x="592" y="413"/>
                    </a:lnTo>
                    <a:lnTo>
                      <a:pt x="592" y="411"/>
                    </a:lnTo>
                    <a:lnTo>
                      <a:pt x="592" y="411"/>
                    </a:lnTo>
                    <a:lnTo>
                      <a:pt x="592" y="411"/>
                    </a:lnTo>
                    <a:lnTo>
                      <a:pt x="592" y="411"/>
                    </a:lnTo>
                    <a:lnTo>
                      <a:pt x="592" y="411"/>
                    </a:lnTo>
                    <a:lnTo>
                      <a:pt x="592" y="411"/>
                    </a:lnTo>
                    <a:lnTo>
                      <a:pt x="592" y="411"/>
                    </a:lnTo>
                    <a:lnTo>
                      <a:pt x="592" y="411"/>
                    </a:lnTo>
                    <a:lnTo>
                      <a:pt x="592" y="411"/>
                    </a:lnTo>
                    <a:lnTo>
                      <a:pt x="592" y="411"/>
                    </a:lnTo>
                    <a:lnTo>
                      <a:pt x="594" y="411"/>
                    </a:lnTo>
                    <a:lnTo>
                      <a:pt x="594" y="411"/>
                    </a:lnTo>
                    <a:lnTo>
                      <a:pt x="594" y="411"/>
                    </a:lnTo>
                    <a:lnTo>
                      <a:pt x="594" y="411"/>
                    </a:lnTo>
                    <a:lnTo>
                      <a:pt x="594" y="411"/>
                    </a:lnTo>
                    <a:lnTo>
                      <a:pt x="592" y="409"/>
                    </a:lnTo>
                    <a:lnTo>
                      <a:pt x="592" y="409"/>
                    </a:lnTo>
                    <a:lnTo>
                      <a:pt x="592" y="409"/>
                    </a:lnTo>
                    <a:lnTo>
                      <a:pt x="592" y="409"/>
                    </a:lnTo>
                    <a:lnTo>
                      <a:pt x="592" y="409"/>
                    </a:lnTo>
                    <a:lnTo>
                      <a:pt x="592" y="409"/>
                    </a:lnTo>
                    <a:lnTo>
                      <a:pt x="592" y="409"/>
                    </a:lnTo>
                    <a:lnTo>
                      <a:pt x="590" y="409"/>
                    </a:lnTo>
                    <a:lnTo>
                      <a:pt x="590" y="409"/>
                    </a:lnTo>
                    <a:lnTo>
                      <a:pt x="590" y="409"/>
                    </a:lnTo>
                    <a:lnTo>
                      <a:pt x="590" y="409"/>
                    </a:lnTo>
                    <a:lnTo>
                      <a:pt x="590" y="409"/>
                    </a:lnTo>
                    <a:lnTo>
                      <a:pt x="590" y="409"/>
                    </a:lnTo>
                    <a:lnTo>
                      <a:pt x="590" y="409"/>
                    </a:lnTo>
                    <a:lnTo>
                      <a:pt x="590" y="407"/>
                    </a:lnTo>
                    <a:lnTo>
                      <a:pt x="590" y="407"/>
                    </a:lnTo>
                    <a:lnTo>
                      <a:pt x="590" y="407"/>
                    </a:lnTo>
                    <a:lnTo>
                      <a:pt x="590" y="407"/>
                    </a:lnTo>
                    <a:lnTo>
                      <a:pt x="590"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6" y="407"/>
                    </a:lnTo>
                    <a:lnTo>
                      <a:pt x="586" y="407"/>
                    </a:lnTo>
                    <a:lnTo>
                      <a:pt x="586" y="407"/>
                    </a:lnTo>
                    <a:lnTo>
                      <a:pt x="586" y="407"/>
                    </a:lnTo>
                    <a:lnTo>
                      <a:pt x="586" y="407"/>
                    </a:lnTo>
                    <a:lnTo>
                      <a:pt x="586" y="407"/>
                    </a:lnTo>
                    <a:lnTo>
                      <a:pt x="586" y="407"/>
                    </a:lnTo>
                    <a:lnTo>
                      <a:pt x="586" y="407"/>
                    </a:lnTo>
                    <a:lnTo>
                      <a:pt x="585" y="407"/>
                    </a:lnTo>
                    <a:lnTo>
                      <a:pt x="585" y="407"/>
                    </a:lnTo>
                    <a:lnTo>
                      <a:pt x="585" y="407"/>
                    </a:lnTo>
                    <a:lnTo>
                      <a:pt x="585" y="407"/>
                    </a:lnTo>
                    <a:lnTo>
                      <a:pt x="585" y="407"/>
                    </a:lnTo>
                    <a:lnTo>
                      <a:pt x="585" y="407"/>
                    </a:lnTo>
                    <a:lnTo>
                      <a:pt x="585" y="407"/>
                    </a:lnTo>
                    <a:lnTo>
                      <a:pt x="583" y="407"/>
                    </a:lnTo>
                    <a:lnTo>
                      <a:pt x="583" y="407"/>
                    </a:lnTo>
                    <a:lnTo>
                      <a:pt x="583" y="409"/>
                    </a:lnTo>
                    <a:lnTo>
                      <a:pt x="583" y="409"/>
                    </a:lnTo>
                    <a:lnTo>
                      <a:pt x="583" y="409"/>
                    </a:lnTo>
                    <a:lnTo>
                      <a:pt x="583" y="407"/>
                    </a:lnTo>
                    <a:lnTo>
                      <a:pt x="583" y="407"/>
                    </a:lnTo>
                    <a:lnTo>
                      <a:pt x="583"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79" y="407"/>
                    </a:lnTo>
                    <a:lnTo>
                      <a:pt x="579" y="407"/>
                    </a:lnTo>
                    <a:lnTo>
                      <a:pt x="579" y="407"/>
                    </a:lnTo>
                    <a:lnTo>
                      <a:pt x="579" y="407"/>
                    </a:lnTo>
                    <a:lnTo>
                      <a:pt x="579" y="407"/>
                    </a:lnTo>
                    <a:lnTo>
                      <a:pt x="579" y="405"/>
                    </a:lnTo>
                    <a:lnTo>
                      <a:pt x="579" y="405"/>
                    </a:lnTo>
                    <a:lnTo>
                      <a:pt x="579" y="405"/>
                    </a:lnTo>
                    <a:lnTo>
                      <a:pt x="579" y="405"/>
                    </a:lnTo>
                    <a:lnTo>
                      <a:pt x="579" y="405"/>
                    </a:lnTo>
                    <a:lnTo>
                      <a:pt x="579" y="405"/>
                    </a:lnTo>
                    <a:lnTo>
                      <a:pt x="579" y="405"/>
                    </a:lnTo>
                    <a:lnTo>
                      <a:pt x="579" y="405"/>
                    </a:lnTo>
                    <a:lnTo>
                      <a:pt x="579" y="405"/>
                    </a:lnTo>
                    <a:lnTo>
                      <a:pt x="579" y="405"/>
                    </a:lnTo>
                    <a:lnTo>
                      <a:pt x="577" y="405"/>
                    </a:lnTo>
                    <a:lnTo>
                      <a:pt x="577" y="405"/>
                    </a:lnTo>
                    <a:lnTo>
                      <a:pt x="577" y="405"/>
                    </a:lnTo>
                    <a:lnTo>
                      <a:pt x="577" y="405"/>
                    </a:lnTo>
                    <a:lnTo>
                      <a:pt x="577" y="405"/>
                    </a:lnTo>
                    <a:lnTo>
                      <a:pt x="577" y="407"/>
                    </a:lnTo>
                    <a:lnTo>
                      <a:pt x="577" y="407"/>
                    </a:lnTo>
                    <a:lnTo>
                      <a:pt x="577" y="407"/>
                    </a:lnTo>
                    <a:lnTo>
                      <a:pt x="577" y="407"/>
                    </a:lnTo>
                    <a:lnTo>
                      <a:pt x="577" y="407"/>
                    </a:lnTo>
                    <a:lnTo>
                      <a:pt x="577" y="407"/>
                    </a:lnTo>
                    <a:lnTo>
                      <a:pt x="577" y="407"/>
                    </a:lnTo>
                    <a:lnTo>
                      <a:pt x="576" y="407"/>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4" y="404"/>
                    </a:lnTo>
                    <a:lnTo>
                      <a:pt x="574" y="404"/>
                    </a:lnTo>
                    <a:lnTo>
                      <a:pt x="574" y="404"/>
                    </a:lnTo>
                    <a:lnTo>
                      <a:pt x="574" y="404"/>
                    </a:lnTo>
                    <a:lnTo>
                      <a:pt x="574" y="404"/>
                    </a:lnTo>
                    <a:lnTo>
                      <a:pt x="574" y="404"/>
                    </a:lnTo>
                    <a:lnTo>
                      <a:pt x="574" y="404"/>
                    </a:lnTo>
                    <a:lnTo>
                      <a:pt x="572" y="404"/>
                    </a:lnTo>
                    <a:lnTo>
                      <a:pt x="572" y="404"/>
                    </a:lnTo>
                    <a:lnTo>
                      <a:pt x="572" y="404"/>
                    </a:lnTo>
                    <a:lnTo>
                      <a:pt x="572" y="402"/>
                    </a:lnTo>
                    <a:lnTo>
                      <a:pt x="572" y="402"/>
                    </a:lnTo>
                    <a:lnTo>
                      <a:pt x="572" y="402"/>
                    </a:lnTo>
                    <a:lnTo>
                      <a:pt x="572" y="402"/>
                    </a:lnTo>
                    <a:lnTo>
                      <a:pt x="570" y="402"/>
                    </a:lnTo>
                    <a:lnTo>
                      <a:pt x="570" y="402"/>
                    </a:lnTo>
                    <a:lnTo>
                      <a:pt x="570" y="402"/>
                    </a:lnTo>
                    <a:lnTo>
                      <a:pt x="570" y="402"/>
                    </a:lnTo>
                    <a:lnTo>
                      <a:pt x="570" y="402"/>
                    </a:lnTo>
                    <a:lnTo>
                      <a:pt x="570" y="402"/>
                    </a:lnTo>
                    <a:lnTo>
                      <a:pt x="570" y="402"/>
                    </a:lnTo>
                    <a:lnTo>
                      <a:pt x="570" y="402"/>
                    </a:lnTo>
                    <a:lnTo>
                      <a:pt x="570" y="400"/>
                    </a:lnTo>
                    <a:lnTo>
                      <a:pt x="570" y="400"/>
                    </a:lnTo>
                    <a:lnTo>
                      <a:pt x="570" y="400"/>
                    </a:lnTo>
                    <a:lnTo>
                      <a:pt x="568" y="400"/>
                    </a:lnTo>
                    <a:lnTo>
                      <a:pt x="568" y="400"/>
                    </a:lnTo>
                    <a:lnTo>
                      <a:pt x="568" y="400"/>
                    </a:lnTo>
                    <a:lnTo>
                      <a:pt x="568" y="400"/>
                    </a:lnTo>
                    <a:lnTo>
                      <a:pt x="568" y="400"/>
                    </a:lnTo>
                    <a:lnTo>
                      <a:pt x="568" y="400"/>
                    </a:lnTo>
                    <a:lnTo>
                      <a:pt x="568" y="400"/>
                    </a:lnTo>
                    <a:lnTo>
                      <a:pt x="568" y="400"/>
                    </a:lnTo>
                    <a:lnTo>
                      <a:pt x="566" y="400"/>
                    </a:lnTo>
                    <a:lnTo>
                      <a:pt x="566" y="400"/>
                    </a:lnTo>
                    <a:lnTo>
                      <a:pt x="566" y="400"/>
                    </a:lnTo>
                    <a:lnTo>
                      <a:pt x="566" y="400"/>
                    </a:lnTo>
                    <a:lnTo>
                      <a:pt x="565" y="398"/>
                    </a:lnTo>
                    <a:lnTo>
                      <a:pt x="565" y="398"/>
                    </a:lnTo>
                    <a:lnTo>
                      <a:pt x="565" y="398"/>
                    </a:lnTo>
                    <a:lnTo>
                      <a:pt x="565" y="398"/>
                    </a:lnTo>
                    <a:lnTo>
                      <a:pt x="565" y="398"/>
                    </a:lnTo>
                    <a:lnTo>
                      <a:pt x="565" y="398"/>
                    </a:lnTo>
                    <a:lnTo>
                      <a:pt x="565" y="398"/>
                    </a:lnTo>
                    <a:lnTo>
                      <a:pt x="565" y="398"/>
                    </a:lnTo>
                    <a:lnTo>
                      <a:pt x="565" y="398"/>
                    </a:lnTo>
                    <a:lnTo>
                      <a:pt x="565" y="396"/>
                    </a:lnTo>
                    <a:lnTo>
                      <a:pt x="563" y="396"/>
                    </a:lnTo>
                    <a:lnTo>
                      <a:pt x="563" y="396"/>
                    </a:lnTo>
                    <a:lnTo>
                      <a:pt x="563" y="396"/>
                    </a:lnTo>
                    <a:lnTo>
                      <a:pt x="563" y="396"/>
                    </a:lnTo>
                    <a:lnTo>
                      <a:pt x="563" y="396"/>
                    </a:lnTo>
                    <a:lnTo>
                      <a:pt x="563" y="396"/>
                    </a:lnTo>
                    <a:lnTo>
                      <a:pt x="563" y="395"/>
                    </a:lnTo>
                    <a:lnTo>
                      <a:pt x="561" y="395"/>
                    </a:lnTo>
                    <a:lnTo>
                      <a:pt x="561" y="395"/>
                    </a:lnTo>
                    <a:lnTo>
                      <a:pt x="561" y="395"/>
                    </a:lnTo>
                    <a:lnTo>
                      <a:pt x="561" y="395"/>
                    </a:lnTo>
                    <a:lnTo>
                      <a:pt x="561" y="396"/>
                    </a:lnTo>
                    <a:lnTo>
                      <a:pt x="561" y="396"/>
                    </a:lnTo>
                    <a:lnTo>
                      <a:pt x="561" y="396"/>
                    </a:lnTo>
                    <a:lnTo>
                      <a:pt x="561" y="396"/>
                    </a:lnTo>
                    <a:lnTo>
                      <a:pt x="561" y="396"/>
                    </a:lnTo>
                    <a:lnTo>
                      <a:pt x="559" y="396"/>
                    </a:lnTo>
                    <a:lnTo>
                      <a:pt x="559" y="396"/>
                    </a:lnTo>
                    <a:lnTo>
                      <a:pt x="559" y="396"/>
                    </a:lnTo>
                    <a:lnTo>
                      <a:pt x="559" y="396"/>
                    </a:lnTo>
                    <a:lnTo>
                      <a:pt x="559" y="396"/>
                    </a:lnTo>
                    <a:lnTo>
                      <a:pt x="559" y="398"/>
                    </a:lnTo>
                    <a:lnTo>
                      <a:pt x="559" y="398"/>
                    </a:lnTo>
                    <a:lnTo>
                      <a:pt x="559" y="398"/>
                    </a:lnTo>
                    <a:lnTo>
                      <a:pt x="559" y="398"/>
                    </a:lnTo>
                    <a:lnTo>
                      <a:pt x="559" y="398"/>
                    </a:lnTo>
                    <a:lnTo>
                      <a:pt x="559" y="400"/>
                    </a:lnTo>
                    <a:lnTo>
                      <a:pt x="557" y="400"/>
                    </a:lnTo>
                    <a:lnTo>
                      <a:pt x="557" y="400"/>
                    </a:lnTo>
                    <a:lnTo>
                      <a:pt x="557" y="400"/>
                    </a:lnTo>
                    <a:lnTo>
                      <a:pt x="557" y="400"/>
                    </a:lnTo>
                    <a:lnTo>
                      <a:pt x="557" y="402"/>
                    </a:lnTo>
                    <a:lnTo>
                      <a:pt x="557" y="402"/>
                    </a:lnTo>
                    <a:lnTo>
                      <a:pt x="556" y="402"/>
                    </a:lnTo>
                    <a:lnTo>
                      <a:pt x="556" y="402"/>
                    </a:lnTo>
                    <a:lnTo>
                      <a:pt x="556" y="402"/>
                    </a:lnTo>
                    <a:lnTo>
                      <a:pt x="556" y="402"/>
                    </a:lnTo>
                    <a:lnTo>
                      <a:pt x="556" y="402"/>
                    </a:lnTo>
                    <a:lnTo>
                      <a:pt x="556" y="402"/>
                    </a:lnTo>
                    <a:lnTo>
                      <a:pt x="556" y="402"/>
                    </a:lnTo>
                    <a:lnTo>
                      <a:pt x="556" y="402"/>
                    </a:lnTo>
                    <a:lnTo>
                      <a:pt x="556" y="402"/>
                    </a:lnTo>
                    <a:lnTo>
                      <a:pt x="556" y="402"/>
                    </a:lnTo>
                    <a:lnTo>
                      <a:pt x="556" y="404"/>
                    </a:lnTo>
                    <a:lnTo>
                      <a:pt x="554" y="404"/>
                    </a:lnTo>
                    <a:lnTo>
                      <a:pt x="554" y="404"/>
                    </a:lnTo>
                    <a:lnTo>
                      <a:pt x="554" y="404"/>
                    </a:lnTo>
                    <a:lnTo>
                      <a:pt x="554" y="404"/>
                    </a:lnTo>
                    <a:lnTo>
                      <a:pt x="554" y="404"/>
                    </a:lnTo>
                    <a:lnTo>
                      <a:pt x="554" y="404"/>
                    </a:lnTo>
                    <a:lnTo>
                      <a:pt x="554" y="404"/>
                    </a:lnTo>
                    <a:lnTo>
                      <a:pt x="552" y="404"/>
                    </a:lnTo>
                    <a:lnTo>
                      <a:pt x="552" y="404"/>
                    </a:lnTo>
                    <a:lnTo>
                      <a:pt x="552" y="404"/>
                    </a:lnTo>
                    <a:lnTo>
                      <a:pt x="552" y="404"/>
                    </a:lnTo>
                    <a:lnTo>
                      <a:pt x="552" y="404"/>
                    </a:lnTo>
                    <a:lnTo>
                      <a:pt x="552" y="404"/>
                    </a:lnTo>
                    <a:lnTo>
                      <a:pt x="552" y="404"/>
                    </a:lnTo>
                    <a:lnTo>
                      <a:pt x="550" y="404"/>
                    </a:lnTo>
                    <a:lnTo>
                      <a:pt x="550" y="404"/>
                    </a:lnTo>
                    <a:lnTo>
                      <a:pt x="550" y="404"/>
                    </a:lnTo>
                    <a:lnTo>
                      <a:pt x="550" y="404"/>
                    </a:lnTo>
                    <a:lnTo>
                      <a:pt x="550" y="404"/>
                    </a:lnTo>
                    <a:lnTo>
                      <a:pt x="550" y="404"/>
                    </a:lnTo>
                    <a:lnTo>
                      <a:pt x="550" y="404"/>
                    </a:lnTo>
                    <a:lnTo>
                      <a:pt x="550" y="404"/>
                    </a:lnTo>
                    <a:lnTo>
                      <a:pt x="548" y="404"/>
                    </a:lnTo>
                    <a:lnTo>
                      <a:pt x="548" y="404"/>
                    </a:lnTo>
                    <a:lnTo>
                      <a:pt x="548" y="404"/>
                    </a:lnTo>
                    <a:lnTo>
                      <a:pt x="548" y="402"/>
                    </a:lnTo>
                    <a:lnTo>
                      <a:pt x="547" y="402"/>
                    </a:lnTo>
                    <a:lnTo>
                      <a:pt x="547" y="402"/>
                    </a:lnTo>
                    <a:lnTo>
                      <a:pt x="547" y="402"/>
                    </a:lnTo>
                    <a:lnTo>
                      <a:pt x="547" y="402"/>
                    </a:lnTo>
                    <a:lnTo>
                      <a:pt x="547" y="404"/>
                    </a:lnTo>
                    <a:lnTo>
                      <a:pt x="547" y="402"/>
                    </a:lnTo>
                    <a:lnTo>
                      <a:pt x="547" y="402"/>
                    </a:lnTo>
                    <a:lnTo>
                      <a:pt x="547" y="402"/>
                    </a:lnTo>
                    <a:lnTo>
                      <a:pt x="547" y="402"/>
                    </a:lnTo>
                    <a:lnTo>
                      <a:pt x="547" y="402"/>
                    </a:lnTo>
                    <a:lnTo>
                      <a:pt x="545" y="402"/>
                    </a:lnTo>
                    <a:lnTo>
                      <a:pt x="545" y="402"/>
                    </a:lnTo>
                    <a:lnTo>
                      <a:pt x="545" y="402"/>
                    </a:lnTo>
                    <a:lnTo>
                      <a:pt x="545" y="402"/>
                    </a:lnTo>
                    <a:lnTo>
                      <a:pt x="545" y="400"/>
                    </a:lnTo>
                    <a:lnTo>
                      <a:pt x="543" y="400"/>
                    </a:lnTo>
                    <a:lnTo>
                      <a:pt x="543" y="400"/>
                    </a:lnTo>
                    <a:lnTo>
                      <a:pt x="543" y="400"/>
                    </a:lnTo>
                    <a:lnTo>
                      <a:pt x="543" y="400"/>
                    </a:lnTo>
                    <a:lnTo>
                      <a:pt x="543" y="398"/>
                    </a:lnTo>
                    <a:lnTo>
                      <a:pt x="543" y="398"/>
                    </a:lnTo>
                    <a:lnTo>
                      <a:pt x="543" y="398"/>
                    </a:lnTo>
                    <a:lnTo>
                      <a:pt x="543" y="398"/>
                    </a:lnTo>
                    <a:lnTo>
                      <a:pt x="541" y="398"/>
                    </a:lnTo>
                    <a:lnTo>
                      <a:pt x="541" y="398"/>
                    </a:lnTo>
                    <a:lnTo>
                      <a:pt x="541" y="398"/>
                    </a:lnTo>
                    <a:lnTo>
                      <a:pt x="541" y="398"/>
                    </a:lnTo>
                    <a:lnTo>
                      <a:pt x="541" y="398"/>
                    </a:lnTo>
                    <a:lnTo>
                      <a:pt x="541" y="400"/>
                    </a:lnTo>
                    <a:lnTo>
                      <a:pt x="541" y="400"/>
                    </a:lnTo>
                    <a:lnTo>
                      <a:pt x="541" y="400"/>
                    </a:lnTo>
                    <a:lnTo>
                      <a:pt x="541" y="398"/>
                    </a:lnTo>
                    <a:lnTo>
                      <a:pt x="541" y="398"/>
                    </a:lnTo>
                    <a:lnTo>
                      <a:pt x="541" y="398"/>
                    </a:lnTo>
                    <a:lnTo>
                      <a:pt x="541" y="398"/>
                    </a:lnTo>
                    <a:lnTo>
                      <a:pt x="539" y="398"/>
                    </a:lnTo>
                    <a:lnTo>
                      <a:pt x="539" y="398"/>
                    </a:lnTo>
                    <a:lnTo>
                      <a:pt x="539" y="398"/>
                    </a:lnTo>
                    <a:lnTo>
                      <a:pt x="539" y="398"/>
                    </a:lnTo>
                    <a:lnTo>
                      <a:pt x="539" y="400"/>
                    </a:lnTo>
                    <a:lnTo>
                      <a:pt x="539" y="400"/>
                    </a:lnTo>
                    <a:lnTo>
                      <a:pt x="539" y="400"/>
                    </a:lnTo>
                    <a:lnTo>
                      <a:pt x="539" y="400"/>
                    </a:lnTo>
                    <a:lnTo>
                      <a:pt x="539" y="400"/>
                    </a:lnTo>
                    <a:lnTo>
                      <a:pt x="539" y="400"/>
                    </a:lnTo>
                    <a:lnTo>
                      <a:pt x="538" y="400"/>
                    </a:lnTo>
                    <a:lnTo>
                      <a:pt x="538" y="400"/>
                    </a:lnTo>
                    <a:lnTo>
                      <a:pt x="538" y="400"/>
                    </a:lnTo>
                    <a:lnTo>
                      <a:pt x="538" y="400"/>
                    </a:lnTo>
                    <a:lnTo>
                      <a:pt x="538" y="400"/>
                    </a:lnTo>
                    <a:lnTo>
                      <a:pt x="536" y="400"/>
                    </a:lnTo>
                    <a:lnTo>
                      <a:pt x="536" y="400"/>
                    </a:lnTo>
                    <a:lnTo>
                      <a:pt x="536" y="400"/>
                    </a:lnTo>
                    <a:lnTo>
                      <a:pt x="536" y="400"/>
                    </a:lnTo>
                    <a:lnTo>
                      <a:pt x="536" y="400"/>
                    </a:lnTo>
                    <a:lnTo>
                      <a:pt x="536" y="400"/>
                    </a:lnTo>
                    <a:lnTo>
                      <a:pt x="534" y="398"/>
                    </a:lnTo>
                    <a:lnTo>
                      <a:pt x="534" y="398"/>
                    </a:lnTo>
                    <a:lnTo>
                      <a:pt x="534" y="398"/>
                    </a:lnTo>
                    <a:lnTo>
                      <a:pt x="534" y="398"/>
                    </a:lnTo>
                    <a:lnTo>
                      <a:pt x="534" y="398"/>
                    </a:lnTo>
                    <a:lnTo>
                      <a:pt x="534" y="398"/>
                    </a:lnTo>
                    <a:lnTo>
                      <a:pt x="534" y="398"/>
                    </a:lnTo>
                    <a:lnTo>
                      <a:pt x="534" y="396"/>
                    </a:lnTo>
                    <a:lnTo>
                      <a:pt x="534" y="396"/>
                    </a:lnTo>
                    <a:lnTo>
                      <a:pt x="534" y="396"/>
                    </a:lnTo>
                    <a:lnTo>
                      <a:pt x="534" y="396"/>
                    </a:lnTo>
                    <a:lnTo>
                      <a:pt x="534" y="396"/>
                    </a:lnTo>
                    <a:lnTo>
                      <a:pt x="534" y="396"/>
                    </a:lnTo>
                    <a:lnTo>
                      <a:pt x="534" y="395"/>
                    </a:lnTo>
                    <a:lnTo>
                      <a:pt x="534" y="395"/>
                    </a:lnTo>
                    <a:lnTo>
                      <a:pt x="532" y="395"/>
                    </a:lnTo>
                    <a:lnTo>
                      <a:pt x="532" y="395"/>
                    </a:lnTo>
                    <a:lnTo>
                      <a:pt x="532" y="393"/>
                    </a:lnTo>
                    <a:lnTo>
                      <a:pt x="532" y="393"/>
                    </a:lnTo>
                    <a:lnTo>
                      <a:pt x="532" y="393"/>
                    </a:lnTo>
                    <a:lnTo>
                      <a:pt x="532" y="393"/>
                    </a:lnTo>
                    <a:lnTo>
                      <a:pt x="532" y="391"/>
                    </a:lnTo>
                    <a:lnTo>
                      <a:pt x="532" y="391"/>
                    </a:lnTo>
                    <a:lnTo>
                      <a:pt x="532" y="389"/>
                    </a:lnTo>
                    <a:lnTo>
                      <a:pt x="530" y="389"/>
                    </a:lnTo>
                    <a:lnTo>
                      <a:pt x="530" y="389"/>
                    </a:lnTo>
                    <a:lnTo>
                      <a:pt x="530" y="389"/>
                    </a:lnTo>
                    <a:lnTo>
                      <a:pt x="530" y="389"/>
                    </a:lnTo>
                    <a:lnTo>
                      <a:pt x="530" y="387"/>
                    </a:lnTo>
                    <a:lnTo>
                      <a:pt x="530" y="387"/>
                    </a:lnTo>
                    <a:lnTo>
                      <a:pt x="530" y="387"/>
                    </a:lnTo>
                    <a:lnTo>
                      <a:pt x="530" y="385"/>
                    </a:lnTo>
                    <a:lnTo>
                      <a:pt x="530" y="385"/>
                    </a:lnTo>
                    <a:lnTo>
                      <a:pt x="529" y="385"/>
                    </a:lnTo>
                    <a:lnTo>
                      <a:pt x="529" y="385"/>
                    </a:lnTo>
                    <a:lnTo>
                      <a:pt x="529" y="385"/>
                    </a:lnTo>
                    <a:lnTo>
                      <a:pt x="529" y="385"/>
                    </a:lnTo>
                    <a:lnTo>
                      <a:pt x="529" y="385"/>
                    </a:lnTo>
                    <a:lnTo>
                      <a:pt x="527" y="385"/>
                    </a:lnTo>
                    <a:lnTo>
                      <a:pt x="527" y="385"/>
                    </a:lnTo>
                    <a:lnTo>
                      <a:pt x="527" y="385"/>
                    </a:lnTo>
                    <a:lnTo>
                      <a:pt x="527" y="385"/>
                    </a:lnTo>
                    <a:lnTo>
                      <a:pt x="527" y="384"/>
                    </a:lnTo>
                    <a:lnTo>
                      <a:pt x="527" y="384"/>
                    </a:lnTo>
                    <a:lnTo>
                      <a:pt x="529" y="384"/>
                    </a:lnTo>
                    <a:lnTo>
                      <a:pt x="529" y="384"/>
                    </a:lnTo>
                    <a:lnTo>
                      <a:pt x="529" y="384"/>
                    </a:lnTo>
                    <a:lnTo>
                      <a:pt x="527" y="384"/>
                    </a:lnTo>
                    <a:lnTo>
                      <a:pt x="527" y="384"/>
                    </a:lnTo>
                    <a:lnTo>
                      <a:pt x="527" y="384"/>
                    </a:lnTo>
                    <a:lnTo>
                      <a:pt x="527" y="384"/>
                    </a:lnTo>
                    <a:lnTo>
                      <a:pt x="527" y="384"/>
                    </a:lnTo>
                    <a:lnTo>
                      <a:pt x="527" y="384"/>
                    </a:lnTo>
                    <a:lnTo>
                      <a:pt x="525" y="384"/>
                    </a:lnTo>
                    <a:lnTo>
                      <a:pt x="525" y="384"/>
                    </a:lnTo>
                    <a:lnTo>
                      <a:pt x="525" y="384"/>
                    </a:lnTo>
                    <a:lnTo>
                      <a:pt x="525" y="384"/>
                    </a:lnTo>
                    <a:lnTo>
                      <a:pt x="525" y="384"/>
                    </a:lnTo>
                    <a:lnTo>
                      <a:pt x="523" y="384"/>
                    </a:lnTo>
                    <a:lnTo>
                      <a:pt x="523" y="382"/>
                    </a:lnTo>
                    <a:lnTo>
                      <a:pt x="523" y="382"/>
                    </a:lnTo>
                    <a:lnTo>
                      <a:pt x="523" y="382"/>
                    </a:lnTo>
                    <a:lnTo>
                      <a:pt x="523" y="382"/>
                    </a:lnTo>
                    <a:lnTo>
                      <a:pt x="523" y="382"/>
                    </a:lnTo>
                    <a:lnTo>
                      <a:pt x="523" y="382"/>
                    </a:lnTo>
                    <a:lnTo>
                      <a:pt x="523" y="382"/>
                    </a:lnTo>
                    <a:lnTo>
                      <a:pt x="523" y="382"/>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5"/>
                    </a:lnTo>
                    <a:lnTo>
                      <a:pt x="521" y="385"/>
                    </a:lnTo>
                    <a:lnTo>
                      <a:pt x="521" y="385"/>
                    </a:lnTo>
                    <a:lnTo>
                      <a:pt x="521" y="385"/>
                    </a:lnTo>
                    <a:lnTo>
                      <a:pt x="521" y="385"/>
                    </a:lnTo>
                    <a:lnTo>
                      <a:pt x="521" y="385"/>
                    </a:lnTo>
                    <a:lnTo>
                      <a:pt x="521" y="387"/>
                    </a:lnTo>
                    <a:lnTo>
                      <a:pt x="519" y="387"/>
                    </a:lnTo>
                    <a:lnTo>
                      <a:pt x="519" y="387"/>
                    </a:lnTo>
                    <a:lnTo>
                      <a:pt x="519" y="387"/>
                    </a:lnTo>
                    <a:lnTo>
                      <a:pt x="519" y="387"/>
                    </a:lnTo>
                    <a:lnTo>
                      <a:pt x="519" y="387"/>
                    </a:lnTo>
                    <a:lnTo>
                      <a:pt x="519" y="387"/>
                    </a:lnTo>
                    <a:lnTo>
                      <a:pt x="518" y="387"/>
                    </a:lnTo>
                    <a:lnTo>
                      <a:pt x="518" y="387"/>
                    </a:lnTo>
                    <a:lnTo>
                      <a:pt x="518" y="387"/>
                    </a:lnTo>
                    <a:lnTo>
                      <a:pt x="518" y="387"/>
                    </a:lnTo>
                    <a:lnTo>
                      <a:pt x="518" y="387"/>
                    </a:lnTo>
                    <a:lnTo>
                      <a:pt x="518" y="389"/>
                    </a:lnTo>
                    <a:lnTo>
                      <a:pt x="518" y="389"/>
                    </a:lnTo>
                    <a:lnTo>
                      <a:pt x="518" y="389"/>
                    </a:lnTo>
                    <a:lnTo>
                      <a:pt x="518" y="389"/>
                    </a:lnTo>
                    <a:lnTo>
                      <a:pt x="518" y="389"/>
                    </a:lnTo>
                    <a:lnTo>
                      <a:pt x="518" y="389"/>
                    </a:lnTo>
                    <a:lnTo>
                      <a:pt x="518" y="389"/>
                    </a:lnTo>
                    <a:lnTo>
                      <a:pt x="516" y="391"/>
                    </a:lnTo>
                    <a:lnTo>
                      <a:pt x="516" y="391"/>
                    </a:lnTo>
                    <a:lnTo>
                      <a:pt x="516" y="391"/>
                    </a:lnTo>
                    <a:lnTo>
                      <a:pt x="516" y="391"/>
                    </a:lnTo>
                    <a:lnTo>
                      <a:pt x="516" y="391"/>
                    </a:lnTo>
                    <a:lnTo>
                      <a:pt x="516" y="391"/>
                    </a:lnTo>
                    <a:lnTo>
                      <a:pt x="516" y="389"/>
                    </a:lnTo>
                    <a:lnTo>
                      <a:pt x="516" y="389"/>
                    </a:lnTo>
                    <a:lnTo>
                      <a:pt x="516" y="389"/>
                    </a:lnTo>
                    <a:lnTo>
                      <a:pt x="516" y="389"/>
                    </a:lnTo>
                    <a:lnTo>
                      <a:pt x="514" y="389"/>
                    </a:lnTo>
                    <a:lnTo>
                      <a:pt x="514" y="389"/>
                    </a:lnTo>
                    <a:lnTo>
                      <a:pt x="514" y="391"/>
                    </a:lnTo>
                    <a:lnTo>
                      <a:pt x="514" y="391"/>
                    </a:lnTo>
                    <a:lnTo>
                      <a:pt x="514" y="391"/>
                    </a:lnTo>
                    <a:lnTo>
                      <a:pt x="514" y="391"/>
                    </a:lnTo>
                    <a:lnTo>
                      <a:pt x="514" y="391"/>
                    </a:lnTo>
                    <a:lnTo>
                      <a:pt x="514" y="391"/>
                    </a:lnTo>
                    <a:lnTo>
                      <a:pt x="516" y="391"/>
                    </a:lnTo>
                    <a:lnTo>
                      <a:pt x="516" y="393"/>
                    </a:lnTo>
                    <a:lnTo>
                      <a:pt x="516" y="393"/>
                    </a:lnTo>
                    <a:lnTo>
                      <a:pt x="516" y="393"/>
                    </a:lnTo>
                    <a:lnTo>
                      <a:pt x="514" y="393"/>
                    </a:lnTo>
                    <a:lnTo>
                      <a:pt x="514" y="393"/>
                    </a:lnTo>
                    <a:lnTo>
                      <a:pt x="514" y="393"/>
                    </a:lnTo>
                    <a:lnTo>
                      <a:pt x="514" y="393"/>
                    </a:lnTo>
                    <a:lnTo>
                      <a:pt x="514" y="393"/>
                    </a:lnTo>
                    <a:lnTo>
                      <a:pt x="514" y="393"/>
                    </a:lnTo>
                    <a:lnTo>
                      <a:pt x="514" y="395"/>
                    </a:lnTo>
                    <a:lnTo>
                      <a:pt x="514" y="395"/>
                    </a:lnTo>
                    <a:lnTo>
                      <a:pt x="514" y="395"/>
                    </a:lnTo>
                    <a:lnTo>
                      <a:pt x="512" y="395"/>
                    </a:lnTo>
                    <a:lnTo>
                      <a:pt x="512" y="395"/>
                    </a:lnTo>
                    <a:lnTo>
                      <a:pt x="512" y="395"/>
                    </a:lnTo>
                    <a:lnTo>
                      <a:pt x="512" y="395"/>
                    </a:lnTo>
                    <a:lnTo>
                      <a:pt x="510" y="396"/>
                    </a:lnTo>
                    <a:lnTo>
                      <a:pt x="510" y="396"/>
                    </a:lnTo>
                    <a:lnTo>
                      <a:pt x="510" y="396"/>
                    </a:lnTo>
                    <a:lnTo>
                      <a:pt x="510" y="396"/>
                    </a:lnTo>
                    <a:lnTo>
                      <a:pt x="510" y="396"/>
                    </a:lnTo>
                    <a:lnTo>
                      <a:pt x="510" y="396"/>
                    </a:lnTo>
                    <a:lnTo>
                      <a:pt x="510" y="396"/>
                    </a:lnTo>
                    <a:lnTo>
                      <a:pt x="510" y="396"/>
                    </a:lnTo>
                    <a:lnTo>
                      <a:pt x="510" y="396"/>
                    </a:lnTo>
                    <a:lnTo>
                      <a:pt x="510" y="396"/>
                    </a:lnTo>
                    <a:lnTo>
                      <a:pt x="510" y="398"/>
                    </a:lnTo>
                    <a:lnTo>
                      <a:pt x="510" y="398"/>
                    </a:lnTo>
                    <a:lnTo>
                      <a:pt x="510" y="398"/>
                    </a:lnTo>
                    <a:lnTo>
                      <a:pt x="512" y="398"/>
                    </a:lnTo>
                    <a:lnTo>
                      <a:pt x="512" y="398"/>
                    </a:lnTo>
                    <a:lnTo>
                      <a:pt x="512" y="398"/>
                    </a:lnTo>
                    <a:lnTo>
                      <a:pt x="514" y="398"/>
                    </a:lnTo>
                    <a:lnTo>
                      <a:pt x="514" y="398"/>
                    </a:lnTo>
                    <a:lnTo>
                      <a:pt x="514" y="400"/>
                    </a:lnTo>
                    <a:lnTo>
                      <a:pt x="514" y="400"/>
                    </a:lnTo>
                    <a:lnTo>
                      <a:pt x="514" y="400"/>
                    </a:lnTo>
                    <a:lnTo>
                      <a:pt x="514" y="400"/>
                    </a:lnTo>
                    <a:lnTo>
                      <a:pt x="512" y="400"/>
                    </a:lnTo>
                    <a:lnTo>
                      <a:pt x="512" y="400"/>
                    </a:lnTo>
                    <a:lnTo>
                      <a:pt x="512" y="400"/>
                    </a:lnTo>
                    <a:lnTo>
                      <a:pt x="510" y="400"/>
                    </a:lnTo>
                    <a:lnTo>
                      <a:pt x="510" y="400"/>
                    </a:lnTo>
                    <a:lnTo>
                      <a:pt x="510" y="400"/>
                    </a:lnTo>
                    <a:lnTo>
                      <a:pt x="510" y="400"/>
                    </a:lnTo>
                    <a:lnTo>
                      <a:pt x="510" y="400"/>
                    </a:lnTo>
                    <a:lnTo>
                      <a:pt x="510" y="400"/>
                    </a:lnTo>
                    <a:lnTo>
                      <a:pt x="510" y="400"/>
                    </a:lnTo>
                    <a:lnTo>
                      <a:pt x="510" y="402"/>
                    </a:lnTo>
                    <a:lnTo>
                      <a:pt x="510" y="402"/>
                    </a:lnTo>
                    <a:lnTo>
                      <a:pt x="509" y="402"/>
                    </a:lnTo>
                    <a:lnTo>
                      <a:pt x="509" y="402"/>
                    </a:lnTo>
                    <a:lnTo>
                      <a:pt x="509" y="402"/>
                    </a:lnTo>
                    <a:lnTo>
                      <a:pt x="509" y="402"/>
                    </a:lnTo>
                    <a:lnTo>
                      <a:pt x="509" y="402"/>
                    </a:lnTo>
                    <a:lnTo>
                      <a:pt x="507" y="402"/>
                    </a:lnTo>
                    <a:lnTo>
                      <a:pt x="507" y="402"/>
                    </a:lnTo>
                    <a:lnTo>
                      <a:pt x="507" y="402"/>
                    </a:lnTo>
                    <a:lnTo>
                      <a:pt x="507" y="402"/>
                    </a:lnTo>
                    <a:lnTo>
                      <a:pt x="505" y="402"/>
                    </a:lnTo>
                    <a:lnTo>
                      <a:pt x="505" y="400"/>
                    </a:lnTo>
                    <a:lnTo>
                      <a:pt x="505" y="400"/>
                    </a:lnTo>
                    <a:lnTo>
                      <a:pt x="505" y="400"/>
                    </a:lnTo>
                    <a:lnTo>
                      <a:pt x="507" y="400"/>
                    </a:lnTo>
                    <a:lnTo>
                      <a:pt x="507" y="400"/>
                    </a:lnTo>
                    <a:lnTo>
                      <a:pt x="507" y="398"/>
                    </a:lnTo>
                    <a:lnTo>
                      <a:pt x="505" y="398"/>
                    </a:lnTo>
                    <a:lnTo>
                      <a:pt x="505" y="398"/>
                    </a:lnTo>
                    <a:lnTo>
                      <a:pt x="505" y="398"/>
                    </a:lnTo>
                    <a:lnTo>
                      <a:pt x="505" y="398"/>
                    </a:lnTo>
                    <a:lnTo>
                      <a:pt x="505" y="398"/>
                    </a:lnTo>
                    <a:lnTo>
                      <a:pt x="503" y="398"/>
                    </a:lnTo>
                    <a:lnTo>
                      <a:pt x="503" y="398"/>
                    </a:lnTo>
                    <a:lnTo>
                      <a:pt x="503" y="398"/>
                    </a:lnTo>
                    <a:lnTo>
                      <a:pt x="501" y="398"/>
                    </a:lnTo>
                    <a:lnTo>
                      <a:pt x="501" y="398"/>
                    </a:lnTo>
                    <a:lnTo>
                      <a:pt x="501" y="398"/>
                    </a:lnTo>
                    <a:lnTo>
                      <a:pt x="500" y="398"/>
                    </a:lnTo>
                    <a:lnTo>
                      <a:pt x="500" y="396"/>
                    </a:lnTo>
                    <a:lnTo>
                      <a:pt x="500" y="396"/>
                    </a:lnTo>
                    <a:lnTo>
                      <a:pt x="498" y="396"/>
                    </a:lnTo>
                    <a:lnTo>
                      <a:pt x="498" y="396"/>
                    </a:lnTo>
                    <a:lnTo>
                      <a:pt x="498" y="396"/>
                    </a:lnTo>
                    <a:lnTo>
                      <a:pt x="498" y="396"/>
                    </a:lnTo>
                    <a:lnTo>
                      <a:pt x="498" y="396"/>
                    </a:lnTo>
                    <a:lnTo>
                      <a:pt x="498" y="396"/>
                    </a:lnTo>
                    <a:lnTo>
                      <a:pt x="498" y="396"/>
                    </a:lnTo>
                    <a:lnTo>
                      <a:pt x="498" y="396"/>
                    </a:lnTo>
                    <a:lnTo>
                      <a:pt x="498" y="398"/>
                    </a:lnTo>
                    <a:lnTo>
                      <a:pt x="498" y="398"/>
                    </a:lnTo>
                    <a:lnTo>
                      <a:pt x="498" y="398"/>
                    </a:lnTo>
                    <a:lnTo>
                      <a:pt x="498" y="398"/>
                    </a:lnTo>
                    <a:lnTo>
                      <a:pt x="496" y="398"/>
                    </a:lnTo>
                    <a:lnTo>
                      <a:pt x="496" y="398"/>
                    </a:lnTo>
                    <a:lnTo>
                      <a:pt x="496" y="398"/>
                    </a:lnTo>
                    <a:lnTo>
                      <a:pt x="496" y="398"/>
                    </a:lnTo>
                    <a:lnTo>
                      <a:pt x="496" y="398"/>
                    </a:lnTo>
                    <a:lnTo>
                      <a:pt x="496" y="398"/>
                    </a:lnTo>
                    <a:lnTo>
                      <a:pt x="496" y="398"/>
                    </a:lnTo>
                    <a:lnTo>
                      <a:pt x="496" y="398"/>
                    </a:lnTo>
                    <a:lnTo>
                      <a:pt x="496" y="400"/>
                    </a:lnTo>
                    <a:lnTo>
                      <a:pt x="496" y="400"/>
                    </a:lnTo>
                    <a:lnTo>
                      <a:pt x="496" y="400"/>
                    </a:lnTo>
                    <a:lnTo>
                      <a:pt x="496" y="400"/>
                    </a:lnTo>
                    <a:lnTo>
                      <a:pt x="496" y="402"/>
                    </a:lnTo>
                    <a:lnTo>
                      <a:pt x="494" y="402"/>
                    </a:lnTo>
                    <a:lnTo>
                      <a:pt x="494" y="402"/>
                    </a:lnTo>
                    <a:lnTo>
                      <a:pt x="494" y="402"/>
                    </a:lnTo>
                    <a:lnTo>
                      <a:pt x="494" y="402"/>
                    </a:lnTo>
                    <a:lnTo>
                      <a:pt x="494" y="402"/>
                    </a:lnTo>
                    <a:lnTo>
                      <a:pt x="494" y="402"/>
                    </a:lnTo>
                    <a:lnTo>
                      <a:pt x="494" y="404"/>
                    </a:lnTo>
                    <a:lnTo>
                      <a:pt x="494" y="404"/>
                    </a:lnTo>
                    <a:lnTo>
                      <a:pt x="494" y="404"/>
                    </a:lnTo>
                    <a:lnTo>
                      <a:pt x="494" y="404"/>
                    </a:lnTo>
                    <a:lnTo>
                      <a:pt x="494" y="404"/>
                    </a:lnTo>
                    <a:lnTo>
                      <a:pt x="494" y="404"/>
                    </a:lnTo>
                    <a:lnTo>
                      <a:pt x="494" y="404"/>
                    </a:lnTo>
                    <a:lnTo>
                      <a:pt x="494" y="404"/>
                    </a:lnTo>
                    <a:lnTo>
                      <a:pt x="494" y="405"/>
                    </a:lnTo>
                    <a:lnTo>
                      <a:pt x="494" y="405"/>
                    </a:lnTo>
                    <a:lnTo>
                      <a:pt x="494" y="405"/>
                    </a:lnTo>
                    <a:lnTo>
                      <a:pt x="494" y="405"/>
                    </a:lnTo>
                    <a:lnTo>
                      <a:pt x="494" y="405"/>
                    </a:lnTo>
                    <a:lnTo>
                      <a:pt x="494" y="405"/>
                    </a:lnTo>
                    <a:lnTo>
                      <a:pt x="494" y="407"/>
                    </a:lnTo>
                    <a:lnTo>
                      <a:pt x="494" y="407"/>
                    </a:lnTo>
                    <a:lnTo>
                      <a:pt x="494" y="407"/>
                    </a:lnTo>
                    <a:lnTo>
                      <a:pt x="494" y="407"/>
                    </a:lnTo>
                    <a:lnTo>
                      <a:pt x="494" y="407"/>
                    </a:lnTo>
                    <a:lnTo>
                      <a:pt x="494" y="407"/>
                    </a:lnTo>
                    <a:lnTo>
                      <a:pt x="494" y="409"/>
                    </a:lnTo>
                    <a:lnTo>
                      <a:pt x="494" y="409"/>
                    </a:lnTo>
                    <a:lnTo>
                      <a:pt x="494" y="409"/>
                    </a:lnTo>
                    <a:lnTo>
                      <a:pt x="494" y="409"/>
                    </a:lnTo>
                    <a:lnTo>
                      <a:pt x="494" y="409"/>
                    </a:lnTo>
                    <a:lnTo>
                      <a:pt x="494" y="411"/>
                    </a:lnTo>
                    <a:lnTo>
                      <a:pt x="494" y="411"/>
                    </a:lnTo>
                    <a:lnTo>
                      <a:pt x="494" y="411"/>
                    </a:lnTo>
                    <a:lnTo>
                      <a:pt x="494" y="411"/>
                    </a:lnTo>
                    <a:lnTo>
                      <a:pt x="494" y="411"/>
                    </a:lnTo>
                    <a:lnTo>
                      <a:pt x="494" y="413"/>
                    </a:lnTo>
                    <a:lnTo>
                      <a:pt x="492" y="413"/>
                    </a:lnTo>
                    <a:lnTo>
                      <a:pt x="492" y="413"/>
                    </a:lnTo>
                    <a:lnTo>
                      <a:pt x="492" y="413"/>
                    </a:lnTo>
                    <a:lnTo>
                      <a:pt x="492" y="413"/>
                    </a:lnTo>
                    <a:lnTo>
                      <a:pt x="489" y="411"/>
                    </a:lnTo>
                    <a:lnTo>
                      <a:pt x="489" y="411"/>
                    </a:lnTo>
                    <a:lnTo>
                      <a:pt x="489" y="411"/>
                    </a:lnTo>
                    <a:lnTo>
                      <a:pt x="489" y="411"/>
                    </a:lnTo>
                    <a:lnTo>
                      <a:pt x="489" y="411"/>
                    </a:lnTo>
                    <a:lnTo>
                      <a:pt x="489" y="411"/>
                    </a:lnTo>
                    <a:lnTo>
                      <a:pt x="489" y="411"/>
                    </a:lnTo>
                    <a:lnTo>
                      <a:pt x="487" y="411"/>
                    </a:lnTo>
                    <a:lnTo>
                      <a:pt x="487" y="411"/>
                    </a:lnTo>
                    <a:lnTo>
                      <a:pt x="487" y="413"/>
                    </a:lnTo>
                    <a:lnTo>
                      <a:pt x="487" y="413"/>
                    </a:lnTo>
                    <a:lnTo>
                      <a:pt x="487" y="413"/>
                    </a:lnTo>
                    <a:lnTo>
                      <a:pt x="487" y="413"/>
                    </a:lnTo>
                    <a:lnTo>
                      <a:pt x="487" y="413"/>
                    </a:lnTo>
                    <a:lnTo>
                      <a:pt x="487" y="413"/>
                    </a:lnTo>
                    <a:lnTo>
                      <a:pt x="485" y="414"/>
                    </a:lnTo>
                    <a:lnTo>
                      <a:pt x="485" y="414"/>
                    </a:lnTo>
                    <a:lnTo>
                      <a:pt x="485" y="414"/>
                    </a:lnTo>
                    <a:lnTo>
                      <a:pt x="485" y="416"/>
                    </a:lnTo>
                    <a:lnTo>
                      <a:pt x="485" y="416"/>
                    </a:lnTo>
                    <a:lnTo>
                      <a:pt x="485" y="416"/>
                    </a:lnTo>
                    <a:lnTo>
                      <a:pt x="483" y="416"/>
                    </a:lnTo>
                    <a:lnTo>
                      <a:pt x="483" y="416"/>
                    </a:lnTo>
                    <a:lnTo>
                      <a:pt x="483" y="418"/>
                    </a:lnTo>
                    <a:lnTo>
                      <a:pt x="483" y="418"/>
                    </a:lnTo>
                    <a:lnTo>
                      <a:pt x="483" y="418"/>
                    </a:lnTo>
                    <a:lnTo>
                      <a:pt x="483" y="420"/>
                    </a:lnTo>
                    <a:lnTo>
                      <a:pt x="481" y="422"/>
                    </a:lnTo>
                    <a:lnTo>
                      <a:pt x="481" y="423"/>
                    </a:lnTo>
                    <a:lnTo>
                      <a:pt x="481" y="423"/>
                    </a:lnTo>
                    <a:lnTo>
                      <a:pt x="481" y="425"/>
                    </a:lnTo>
                    <a:lnTo>
                      <a:pt x="480" y="425"/>
                    </a:lnTo>
                    <a:lnTo>
                      <a:pt x="480" y="425"/>
                    </a:lnTo>
                    <a:lnTo>
                      <a:pt x="480" y="427"/>
                    </a:lnTo>
                    <a:lnTo>
                      <a:pt x="480" y="427"/>
                    </a:lnTo>
                    <a:lnTo>
                      <a:pt x="480" y="427"/>
                    </a:lnTo>
                    <a:lnTo>
                      <a:pt x="480" y="427"/>
                    </a:lnTo>
                    <a:lnTo>
                      <a:pt x="480" y="427"/>
                    </a:lnTo>
                    <a:lnTo>
                      <a:pt x="480" y="429"/>
                    </a:lnTo>
                    <a:lnTo>
                      <a:pt x="480" y="429"/>
                    </a:lnTo>
                    <a:lnTo>
                      <a:pt x="480" y="429"/>
                    </a:lnTo>
                    <a:lnTo>
                      <a:pt x="480" y="429"/>
                    </a:lnTo>
                    <a:lnTo>
                      <a:pt x="480" y="429"/>
                    </a:lnTo>
                    <a:lnTo>
                      <a:pt x="480" y="429"/>
                    </a:lnTo>
                    <a:lnTo>
                      <a:pt x="478" y="431"/>
                    </a:lnTo>
                    <a:lnTo>
                      <a:pt x="478" y="431"/>
                    </a:lnTo>
                    <a:lnTo>
                      <a:pt x="478" y="431"/>
                    </a:lnTo>
                    <a:lnTo>
                      <a:pt x="478" y="431"/>
                    </a:lnTo>
                    <a:lnTo>
                      <a:pt x="478" y="431"/>
                    </a:lnTo>
                    <a:lnTo>
                      <a:pt x="478" y="431"/>
                    </a:lnTo>
                    <a:lnTo>
                      <a:pt x="478" y="431"/>
                    </a:lnTo>
                    <a:lnTo>
                      <a:pt x="478" y="433"/>
                    </a:lnTo>
                    <a:lnTo>
                      <a:pt x="478" y="433"/>
                    </a:lnTo>
                    <a:lnTo>
                      <a:pt x="476" y="433"/>
                    </a:lnTo>
                    <a:lnTo>
                      <a:pt x="476" y="434"/>
                    </a:lnTo>
                    <a:lnTo>
                      <a:pt x="476" y="434"/>
                    </a:lnTo>
                    <a:lnTo>
                      <a:pt x="474" y="436"/>
                    </a:lnTo>
                    <a:lnTo>
                      <a:pt x="474" y="436"/>
                    </a:lnTo>
                    <a:lnTo>
                      <a:pt x="474" y="438"/>
                    </a:lnTo>
                    <a:lnTo>
                      <a:pt x="474" y="438"/>
                    </a:lnTo>
                    <a:lnTo>
                      <a:pt x="472" y="438"/>
                    </a:lnTo>
                    <a:lnTo>
                      <a:pt x="472" y="438"/>
                    </a:lnTo>
                    <a:lnTo>
                      <a:pt x="472" y="438"/>
                    </a:lnTo>
                    <a:lnTo>
                      <a:pt x="472" y="440"/>
                    </a:lnTo>
                    <a:lnTo>
                      <a:pt x="472" y="440"/>
                    </a:lnTo>
                    <a:lnTo>
                      <a:pt x="472" y="440"/>
                    </a:lnTo>
                    <a:lnTo>
                      <a:pt x="471" y="440"/>
                    </a:lnTo>
                    <a:lnTo>
                      <a:pt x="471" y="442"/>
                    </a:lnTo>
                    <a:lnTo>
                      <a:pt x="471" y="442"/>
                    </a:lnTo>
                    <a:lnTo>
                      <a:pt x="471" y="443"/>
                    </a:lnTo>
                    <a:lnTo>
                      <a:pt x="471" y="443"/>
                    </a:lnTo>
                    <a:lnTo>
                      <a:pt x="469" y="443"/>
                    </a:lnTo>
                    <a:lnTo>
                      <a:pt x="469" y="443"/>
                    </a:lnTo>
                    <a:lnTo>
                      <a:pt x="469" y="443"/>
                    </a:lnTo>
                    <a:lnTo>
                      <a:pt x="469" y="445"/>
                    </a:lnTo>
                    <a:lnTo>
                      <a:pt x="469" y="445"/>
                    </a:lnTo>
                    <a:lnTo>
                      <a:pt x="469" y="445"/>
                    </a:lnTo>
                    <a:lnTo>
                      <a:pt x="467" y="447"/>
                    </a:lnTo>
                    <a:lnTo>
                      <a:pt x="467" y="449"/>
                    </a:lnTo>
                    <a:lnTo>
                      <a:pt x="467" y="449"/>
                    </a:lnTo>
                    <a:lnTo>
                      <a:pt x="467" y="451"/>
                    </a:lnTo>
                    <a:lnTo>
                      <a:pt x="467" y="451"/>
                    </a:lnTo>
                    <a:lnTo>
                      <a:pt x="465" y="451"/>
                    </a:lnTo>
                    <a:lnTo>
                      <a:pt x="465" y="451"/>
                    </a:lnTo>
                    <a:lnTo>
                      <a:pt x="465" y="451"/>
                    </a:lnTo>
                    <a:lnTo>
                      <a:pt x="465" y="452"/>
                    </a:lnTo>
                    <a:lnTo>
                      <a:pt x="465" y="452"/>
                    </a:lnTo>
                    <a:lnTo>
                      <a:pt x="463" y="452"/>
                    </a:lnTo>
                    <a:lnTo>
                      <a:pt x="463" y="452"/>
                    </a:lnTo>
                    <a:lnTo>
                      <a:pt x="463" y="452"/>
                    </a:lnTo>
                    <a:lnTo>
                      <a:pt x="463" y="454"/>
                    </a:lnTo>
                    <a:lnTo>
                      <a:pt x="463" y="454"/>
                    </a:lnTo>
                    <a:lnTo>
                      <a:pt x="463" y="454"/>
                    </a:lnTo>
                    <a:lnTo>
                      <a:pt x="463" y="454"/>
                    </a:lnTo>
                    <a:lnTo>
                      <a:pt x="463" y="454"/>
                    </a:lnTo>
                    <a:lnTo>
                      <a:pt x="463" y="454"/>
                    </a:lnTo>
                    <a:lnTo>
                      <a:pt x="462" y="454"/>
                    </a:lnTo>
                    <a:lnTo>
                      <a:pt x="462" y="454"/>
                    </a:lnTo>
                    <a:lnTo>
                      <a:pt x="462" y="456"/>
                    </a:lnTo>
                    <a:lnTo>
                      <a:pt x="462" y="456"/>
                    </a:lnTo>
                    <a:lnTo>
                      <a:pt x="462" y="456"/>
                    </a:lnTo>
                    <a:lnTo>
                      <a:pt x="462" y="456"/>
                    </a:lnTo>
                    <a:lnTo>
                      <a:pt x="462" y="456"/>
                    </a:lnTo>
                    <a:lnTo>
                      <a:pt x="462" y="456"/>
                    </a:lnTo>
                    <a:lnTo>
                      <a:pt x="462" y="456"/>
                    </a:lnTo>
                    <a:lnTo>
                      <a:pt x="460" y="456"/>
                    </a:lnTo>
                    <a:lnTo>
                      <a:pt x="460" y="458"/>
                    </a:lnTo>
                    <a:lnTo>
                      <a:pt x="460" y="458"/>
                    </a:lnTo>
                    <a:lnTo>
                      <a:pt x="460" y="458"/>
                    </a:lnTo>
                    <a:lnTo>
                      <a:pt x="458" y="460"/>
                    </a:lnTo>
                    <a:lnTo>
                      <a:pt x="458" y="460"/>
                    </a:lnTo>
                    <a:lnTo>
                      <a:pt x="458" y="460"/>
                    </a:lnTo>
                    <a:lnTo>
                      <a:pt x="458" y="460"/>
                    </a:lnTo>
                    <a:lnTo>
                      <a:pt x="458" y="460"/>
                    </a:lnTo>
                    <a:lnTo>
                      <a:pt x="456" y="461"/>
                    </a:lnTo>
                    <a:lnTo>
                      <a:pt x="456" y="461"/>
                    </a:lnTo>
                    <a:lnTo>
                      <a:pt x="456" y="461"/>
                    </a:lnTo>
                    <a:lnTo>
                      <a:pt x="456" y="461"/>
                    </a:lnTo>
                    <a:lnTo>
                      <a:pt x="456" y="461"/>
                    </a:lnTo>
                    <a:lnTo>
                      <a:pt x="454" y="461"/>
                    </a:lnTo>
                    <a:lnTo>
                      <a:pt x="454" y="461"/>
                    </a:lnTo>
                    <a:lnTo>
                      <a:pt x="454" y="461"/>
                    </a:lnTo>
                    <a:lnTo>
                      <a:pt x="456" y="463"/>
                    </a:lnTo>
                    <a:lnTo>
                      <a:pt x="456" y="463"/>
                    </a:lnTo>
                    <a:lnTo>
                      <a:pt x="456" y="463"/>
                    </a:lnTo>
                    <a:lnTo>
                      <a:pt x="456" y="463"/>
                    </a:lnTo>
                    <a:lnTo>
                      <a:pt x="456" y="463"/>
                    </a:lnTo>
                    <a:lnTo>
                      <a:pt x="456" y="463"/>
                    </a:lnTo>
                    <a:lnTo>
                      <a:pt x="456" y="463"/>
                    </a:lnTo>
                    <a:lnTo>
                      <a:pt x="456" y="465"/>
                    </a:lnTo>
                    <a:lnTo>
                      <a:pt x="456" y="465"/>
                    </a:lnTo>
                    <a:lnTo>
                      <a:pt x="456" y="465"/>
                    </a:lnTo>
                    <a:lnTo>
                      <a:pt x="456" y="465"/>
                    </a:lnTo>
                    <a:lnTo>
                      <a:pt x="456" y="465"/>
                    </a:lnTo>
                    <a:lnTo>
                      <a:pt x="454" y="465"/>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9"/>
                    </a:lnTo>
                    <a:lnTo>
                      <a:pt x="454" y="469"/>
                    </a:lnTo>
                    <a:lnTo>
                      <a:pt x="456" y="469"/>
                    </a:lnTo>
                    <a:lnTo>
                      <a:pt x="456" y="469"/>
                    </a:lnTo>
                    <a:lnTo>
                      <a:pt x="456" y="471"/>
                    </a:lnTo>
                    <a:lnTo>
                      <a:pt x="456" y="471"/>
                    </a:lnTo>
                    <a:lnTo>
                      <a:pt x="456" y="471"/>
                    </a:lnTo>
                    <a:lnTo>
                      <a:pt x="456" y="471"/>
                    </a:lnTo>
                    <a:lnTo>
                      <a:pt x="456" y="471"/>
                    </a:lnTo>
                    <a:lnTo>
                      <a:pt x="456" y="471"/>
                    </a:lnTo>
                    <a:lnTo>
                      <a:pt x="456" y="471"/>
                    </a:lnTo>
                    <a:lnTo>
                      <a:pt x="456" y="472"/>
                    </a:lnTo>
                    <a:lnTo>
                      <a:pt x="456" y="472"/>
                    </a:lnTo>
                    <a:lnTo>
                      <a:pt x="456" y="472"/>
                    </a:lnTo>
                    <a:lnTo>
                      <a:pt x="456" y="472"/>
                    </a:lnTo>
                    <a:lnTo>
                      <a:pt x="454" y="472"/>
                    </a:lnTo>
                    <a:lnTo>
                      <a:pt x="454" y="472"/>
                    </a:lnTo>
                    <a:lnTo>
                      <a:pt x="454" y="474"/>
                    </a:lnTo>
                    <a:lnTo>
                      <a:pt x="454" y="474"/>
                    </a:lnTo>
                    <a:lnTo>
                      <a:pt x="456" y="474"/>
                    </a:lnTo>
                    <a:lnTo>
                      <a:pt x="456" y="474"/>
                    </a:lnTo>
                    <a:lnTo>
                      <a:pt x="456" y="474"/>
                    </a:lnTo>
                    <a:lnTo>
                      <a:pt x="456" y="476"/>
                    </a:lnTo>
                    <a:lnTo>
                      <a:pt x="456" y="476"/>
                    </a:lnTo>
                    <a:lnTo>
                      <a:pt x="456" y="476"/>
                    </a:lnTo>
                    <a:lnTo>
                      <a:pt x="456" y="476"/>
                    </a:lnTo>
                    <a:lnTo>
                      <a:pt x="456" y="476"/>
                    </a:lnTo>
                    <a:lnTo>
                      <a:pt x="458" y="476"/>
                    </a:lnTo>
                    <a:lnTo>
                      <a:pt x="458" y="476"/>
                    </a:lnTo>
                    <a:lnTo>
                      <a:pt x="458" y="476"/>
                    </a:lnTo>
                    <a:lnTo>
                      <a:pt x="458" y="478"/>
                    </a:lnTo>
                    <a:lnTo>
                      <a:pt x="458" y="478"/>
                    </a:lnTo>
                    <a:lnTo>
                      <a:pt x="458" y="478"/>
                    </a:lnTo>
                    <a:lnTo>
                      <a:pt x="458" y="478"/>
                    </a:lnTo>
                    <a:lnTo>
                      <a:pt x="458" y="478"/>
                    </a:lnTo>
                    <a:lnTo>
                      <a:pt x="460" y="478"/>
                    </a:lnTo>
                    <a:lnTo>
                      <a:pt x="460" y="478"/>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2" y="480"/>
                    </a:lnTo>
                    <a:lnTo>
                      <a:pt x="462" y="480"/>
                    </a:lnTo>
                    <a:lnTo>
                      <a:pt x="462" y="480"/>
                    </a:lnTo>
                    <a:lnTo>
                      <a:pt x="462" y="480"/>
                    </a:lnTo>
                    <a:lnTo>
                      <a:pt x="462" y="480"/>
                    </a:lnTo>
                    <a:lnTo>
                      <a:pt x="462" y="481"/>
                    </a:lnTo>
                    <a:lnTo>
                      <a:pt x="462" y="481"/>
                    </a:lnTo>
                    <a:lnTo>
                      <a:pt x="460" y="481"/>
                    </a:lnTo>
                    <a:lnTo>
                      <a:pt x="460" y="481"/>
                    </a:lnTo>
                    <a:lnTo>
                      <a:pt x="460" y="481"/>
                    </a:lnTo>
                    <a:lnTo>
                      <a:pt x="460" y="481"/>
                    </a:lnTo>
                    <a:lnTo>
                      <a:pt x="460" y="483"/>
                    </a:lnTo>
                    <a:lnTo>
                      <a:pt x="460" y="483"/>
                    </a:lnTo>
                    <a:lnTo>
                      <a:pt x="460" y="483"/>
                    </a:lnTo>
                    <a:lnTo>
                      <a:pt x="460" y="483"/>
                    </a:lnTo>
                    <a:lnTo>
                      <a:pt x="462" y="485"/>
                    </a:lnTo>
                    <a:lnTo>
                      <a:pt x="462" y="485"/>
                    </a:lnTo>
                    <a:lnTo>
                      <a:pt x="462" y="485"/>
                    </a:lnTo>
                    <a:lnTo>
                      <a:pt x="462" y="485"/>
                    </a:lnTo>
                    <a:lnTo>
                      <a:pt x="462" y="485"/>
                    </a:lnTo>
                    <a:lnTo>
                      <a:pt x="462" y="487"/>
                    </a:lnTo>
                    <a:lnTo>
                      <a:pt x="462" y="487"/>
                    </a:lnTo>
                    <a:lnTo>
                      <a:pt x="462" y="487"/>
                    </a:lnTo>
                    <a:lnTo>
                      <a:pt x="460" y="489"/>
                    </a:lnTo>
                    <a:lnTo>
                      <a:pt x="460" y="489"/>
                    </a:lnTo>
                    <a:lnTo>
                      <a:pt x="460" y="489"/>
                    </a:lnTo>
                    <a:lnTo>
                      <a:pt x="460" y="489"/>
                    </a:lnTo>
                    <a:lnTo>
                      <a:pt x="460" y="489"/>
                    </a:lnTo>
                    <a:lnTo>
                      <a:pt x="460" y="490"/>
                    </a:lnTo>
                    <a:lnTo>
                      <a:pt x="460" y="490"/>
                    </a:lnTo>
                    <a:lnTo>
                      <a:pt x="460" y="490"/>
                    </a:lnTo>
                    <a:lnTo>
                      <a:pt x="460" y="490"/>
                    </a:lnTo>
                    <a:lnTo>
                      <a:pt x="460" y="492"/>
                    </a:lnTo>
                    <a:lnTo>
                      <a:pt x="458" y="492"/>
                    </a:lnTo>
                    <a:lnTo>
                      <a:pt x="458" y="492"/>
                    </a:lnTo>
                    <a:lnTo>
                      <a:pt x="458" y="492"/>
                    </a:lnTo>
                    <a:lnTo>
                      <a:pt x="458" y="492"/>
                    </a:lnTo>
                    <a:lnTo>
                      <a:pt x="458" y="492"/>
                    </a:lnTo>
                    <a:lnTo>
                      <a:pt x="458" y="494"/>
                    </a:lnTo>
                    <a:lnTo>
                      <a:pt x="458" y="494"/>
                    </a:lnTo>
                    <a:lnTo>
                      <a:pt x="458" y="494"/>
                    </a:lnTo>
                    <a:lnTo>
                      <a:pt x="456" y="496"/>
                    </a:lnTo>
                    <a:lnTo>
                      <a:pt x="456" y="496"/>
                    </a:lnTo>
                    <a:lnTo>
                      <a:pt x="454" y="496"/>
                    </a:lnTo>
                    <a:lnTo>
                      <a:pt x="454" y="496"/>
                    </a:lnTo>
                    <a:lnTo>
                      <a:pt x="454" y="496"/>
                    </a:lnTo>
                    <a:lnTo>
                      <a:pt x="454" y="498"/>
                    </a:lnTo>
                    <a:lnTo>
                      <a:pt x="454" y="498"/>
                    </a:lnTo>
                    <a:lnTo>
                      <a:pt x="454" y="498"/>
                    </a:lnTo>
                    <a:lnTo>
                      <a:pt x="454" y="498"/>
                    </a:lnTo>
                    <a:lnTo>
                      <a:pt x="454" y="498"/>
                    </a:lnTo>
                    <a:lnTo>
                      <a:pt x="456" y="498"/>
                    </a:lnTo>
                    <a:lnTo>
                      <a:pt x="456" y="499"/>
                    </a:lnTo>
                    <a:lnTo>
                      <a:pt x="454" y="499"/>
                    </a:lnTo>
                    <a:lnTo>
                      <a:pt x="456" y="499"/>
                    </a:lnTo>
                    <a:lnTo>
                      <a:pt x="456" y="499"/>
                    </a:lnTo>
                    <a:lnTo>
                      <a:pt x="456" y="499"/>
                    </a:lnTo>
                    <a:lnTo>
                      <a:pt x="456" y="499"/>
                    </a:lnTo>
                    <a:lnTo>
                      <a:pt x="456" y="501"/>
                    </a:lnTo>
                    <a:lnTo>
                      <a:pt x="456" y="501"/>
                    </a:lnTo>
                    <a:lnTo>
                      <a:pt x="456" y="501"/>
                    </a:lnTo>
                    <a:lnTo>
                      <a:pt x="456" y="501"/>
                    </a:lnTo>
                    <a:lnTo>
                      <a:pt x="456" y="501"/>
                    </a:lnTo>
                    <a:lnTo>
                      <a:pt x="456" y="501"/>
                    </a:lnTo>
                    <a:lnTo>
                      <a:pt x="456" y="503"/>
                    </a:lnTo>
                    <a:lnTo>
                      <a:pt x="456" y="503"/>
                    </a:lnTo>
                    <a:lnTo>
                      <a:pt x="456" y="503"/>
                    </a:lnTo>
                    <a:lnTo>
                      <a:pt x="456" y="503"/>
                    </a:lnTo>
                    <a:lnTo>
                      <a:pt x="454" y="503"/>
                    </a:lnTo>
                    <a:lnTo>
                      <a:pt x="454" y="503"/>
                    </a:lnTo>
                    <a:lnTo>
                      <a:pt x="456" y="503"/>
                    </a:lnTo>
                    <a:lnTo>
                      <a:pt x="456" y="503"/>
                    </a:lnTo>
                    <a:lnTo>
                      <a:pt x="456" y="503"/>
                    </a:lnTo>
                    <a:lnTo>
                      <a:pt x="456" y="503"/>
                    </a:lnTo>
                    <a:lnTo>
                      <a:pt x="456" y="505"/>
                    </a:lnTo>
                    <a:lnTo>
                      <a:pt x="458" y="505"/>
                    </a:lnTo>
                    <a:lnTo>
                      <a:pt x="458" y="505"/>
                    </a:lnTo>
                    <a:lnTo>
                      <a:pt x="458" y="505"/>
                    </a:lnTo>
                    <a:lnTo>
                      <a:pt x="458" y="505"/>
                    </a:lnTo>
                    <a:lnTo>
                      <a:pt x="458" y="505"/>
                    </a:lnTo>
                    <a:lnTo>
                      <a:pt x="460" y="505"/>
                    </a:lnTo>
                    <a:lnTo>
                      <a:pt x="460" y="507"/>
                    </a:lnTo>
                    <a:lnTo>
                      <a:pt x="460" y="507"/>
                    </a:lnTo>
                    <a:lnTo>
                      <a:pt x="460" y="507"/>
                    </a:lnTo>
                    <a:lnTo>
                      <a:pt x="460" y="507"/>
                    </a:lnTo>
                    <a:lnTo>
                      <a:pt x="460" y="507"/>
                    </a:lnTo>
                    <a:lnTo>
                      <a:pt x="460" y="509"/>
                    </a:lnTo>
                    <a:lnTo>
                      <a:pt x="460" y="509"/>
                    </a:lnTo>
                    <a:lnTo>
                      <a:pt x="460" y="509"/>
                    </a:lnTo>
                    <a:lnTo>
                      <a:pt x="462" y="507"/>
                    </a:lnTo>
                    <a:lnTo>
                      <a:pt x="462" y="507"/>
                    </a:lnTo>
                    <a:lnTo>
                      <a:pt x="462" y="507"/>
                    </a:lnTo>
                    <a:lnTo>
                      <a:pt x="462" y="507"/>
                    </a:lnTo>
                    <a:lnTo>
                      <a:pt x="462" y="507"/>
                    </a:lnTo>
                    <a:lnTo>
                      <a:pt x="462" y="507"/>
                    </a:lnTo>
                    <a:lnTo>
                      <a:pt x="462" y="507"/>
                    </a:lnTo>
                    <a:lnTo>
                      <a:pt x="462" y="507"/>
                    </a:lnTo>
                    <a:lnTo>
                      <a:pt x="462"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2" y="507"/>
                    </a:lnTo>
                    <a:lnTo>
                      <a:pt x="462" y="509"/>
                    </a:lnTo>
                    <a:lnTo>
                      <a:pt x="462" y="509"/>
                    </a:lnTo>
                    <a:lnTo>
                      <a:pt x="462" y="509"/>
                    </a:lnTo>
                    <a:lnTo>
                      <a:pt x="462" y="509"/>
                    </a:lnTo>
                    <a:lnTo>
                      <a:pt x="462" y="509"/>
                    </a:lnTo>
                    <a:lnTo>
                      <a:pt x="462" y="509"/>
                    </a:lnTo>
                    <a:lnTo>
                      <a:pt x="462" y="509"/>
                    </a:lnTo>
                    <a:lnTo>
                      <a:pt x="462" y="509"/>
                    </a:lnTo>
                    <a:lnTo>
                      <a:pt x="462" y="509"/>
                    </a:lnTo>
                    <a:lnTo>
                      <a:pt x="460" y="509"/>
                    </a:lnTo>
                    <a:lnTo>
                      <a:pt x="460" y="509"/>
                    </a:lnTo>
                    <a:lnTo>
                      <a:pt x="460" y="510"/>
                    </a:lnTo>
                    <a:lnTo>
                      <a:pt x="460" y="510"/>
                    </a:lnTo>
                    <a:lnTo>
                      <a:pt x="460" y="510"/>
                    </a:lnTo>
                    <a:lnTo>
                      <a:pt x="460" y="510"/>
                    </a:lnTo>
                    <a:lnTo>
                      <a:pt x="460" y="510"/>
                    </a:lnTo>
                    <a:lnTo>
                      <a:pt x="458" y="510"/>
                    </a:lnTo>
                    <a:lnTo>
                      <a:pt x="458" y="510"/>
                    </a:lnTo>
                    <a:lnTo>
                      <a:pt x="458" y="510"/>
                    </a:lnTo>
                    <a:lnTo>
                      <a:pt x="458" y="512"/>
                    </a:lnTo>
                    <a:lnTo>
                      <a:pt x="458" y="512"/>
                    </a:lnTo>
                    <a:lnTo>
                      <a:pt x="458" y="512"/>
                    </a:lnTo>
                    <a:lnTo>
                      <a:pt x="458" y="512"/>
                    </a:lnTo>
                    <a:lnTo>
                      <a:pt x="458" y="512"/>
                    </a:lnTo>
                    <a:lnTo>
                      <a:pt x="458" y="512"/>
                    </a:lnTo>
                    <a:lnTo>
                      <a:pt x="458" y="512"/>
                    </a:lnTo>
                    <a:lnTo>
                      <a:pt x="458" y="512"/>
                    </a:lnTo>
                    <a:lnTo>
                      <a:pt x="458" y="512"/>
                    </a:lnTo>
                    <a:lnTo>
                      <a:pt x="456" y="512"/>
                    </a:lnTo>
                    <a:lnTo>
                      <a:pt x="456" y="514"/>
                    </a:lnTo>
                    <a:lnTo>
                      <a:pt x="456" y="514"/>
                    </a:lnTo>
                    <a:lnTo>
                      <a:pt x="456" y="516"/>
                    </a:lnTo>
                    <a:lnTo>
                      <a:pt x="458" y="516"/>
                    </a:lnTo>
                    <a:lnTo>
                      <a:pt x="456" y="516"/>
                    </a:lnTo>
                    <a:lnTo>
                      <a:pt x="456" y="516"/>
                    </a:lnTo>
                    <a:lnTo>
                      <a:pt x="456" y="516"/>
                    </a:lnTo>
                    <a:lnTo>
                      <a:pt x="456" y="516"/>
                    </a:lnTo>
                    <a:lnTo>
                      <a:pt x="454" y="516"/>
                    </a:lnTo>
                    <a:lnTo>
                      <a:pt x="454" y="516"/>
                    </a:lnTo>
                    <a:lnTo>
                      <a:pt x="453" y="516"/>
                    </a:lnTo>
                    <a:lnTo>
                      <a:pt x="453" y="516"/>
                    </a:lnTo>
                    <a:lnTo>
                      <a:pt x="453" y="516"/>
                    </a:lnTo>
                    <a:lnTo>
                      <a:pt x="453" y="516"/>
                    </a:lnTo>
                    <a:lnTo>
                      <a:pt x="451" y="514"/>
                    </a:lnTo>
                    <a:lnTo>
                      <a:pt x="451" y="514"/>
                    </a:lnTo>
                    <a:lnTo>
                      <a:pt x="449" y="514"/>
                    </a:lnTo>
                    <a:lnTo>
                      <a:pt x="449" y="514"/>
                    </a:lnTo>
                    <a:lnTo>
                      <a:pt x="449" y="512"/>
                    </a:lnTo>
                    <a:lnTo>
                      <a:pt x="449" y="512"/>
                    </a:lnTo>
                    <a:lnTo>
                      <a:pt x="449" y="514"/>
                    </a:lnTo>
                    <a:lnTo>
                      <a:pt x="447" y="514"/>
                    </a:lnTo>
                    <a:lnTo>
                      <a:pt x="447" y="514"/>
                    </a:lnTo>
                    <a:lnTo>
                      <a:pt x="447" y="514"/>
                    </a:lnTo>
                    <a:lnTo>
                      <a:pt x="445" y="514"/>
                    </a:lnTo>
                    <a:lnTo>
                      <a:pt x="445" y="514"/>
                    </a:lnTo>
                    <a:lnTo>
                      <a:pt x="445" y="514"/>
                    </a:lnTo>
                    <a:lnTo>
                      <a:pt x="445" y="516"/>
                    </a:lnTo>
                    <a:lnTo>
                      <a:pt x="445" y="516"/>
                    </a:lnTo>
                    <a:lnTo>
                      <a:pt x="447" y="516"/>
                    </a:lnTo>
                    <a:lnTo>
                      <a:pt x="447" y="516"/>
                    </a:lnTo>
                    <a:lnTo>
                      <a:pt x="447" y="518"/>
                    </a:lnTo>
                    <a:lnTo>
                      <a:pt x="447" y="518"/>
                    </a:lnTo>
                    <a:lnTo>
                      <a:pt x="445" y="518"/>
                    </a:lnTo>
                    <a:lnTo>
                      <a:pt x="445" y="518"/>
                    </a:lnTo>
                    <a:lnTo>
                      <a:pt x="445" y="518"/>
                    </a:lnTo>
                    <a:lnTo>
                      <a:pt x="445" y="518"/>
                    </a:lnTo>
                    <a:lnTo>
                      <a:pt x="445" y="518"/>
                    </a:lnTo>
                    <a:lnTo>
                      <a:pt x="445" y="518"/>
                    </a:lnTo>
                    <a:lnTo>
                      <a:pt x="444" y="518"/>
                    </a:lnTo>
                    <a:lnTo>
                      <a:pt x="444" y="518"/>
                    </a:lnTo>
                    <a:lnTo>
                      <a:pt x="444" y="518"/>
                    </a:lnTo>
                    <a:lnTo>
                      <a:pt x="444" y="518"/>
                    </a:lnTo>
                    <a:lnTo>
                      <a:pt x="444" y="518"/>
                    </a:lnTo>
                    <a:lnTo>
                      <a:pt x="444" y="518"/>
                    </a:lnTo>
                    <a:lnTo>
                      <a:pt x="442" y="519"/>
                    </a:lnTo>
                    <a:lnTo>
                      <a:pt x="442" y="519"/>
                    </a:lnTo>
                    <a:lnTo>
                      <a:pt x="442" y="519"/>
                    </a:lnTo>
                    <a:lnTo>
                      <a:pt x="442" y="519"/>
                    </a:lnTo>
                    <a:lnTo>
                      <a:pt x="442" y="519"/>
                    </a:lnTo>
                    <a:lnTo>
                      <a:pt x="440" y="519"/>
                    </a:lnTo>
                    <a:lnTo>
                      <a:pt x="440" y="519"/>
                    </a:lnTo>
                    <a:lnTo>
                      <a:pt x="440" y="519"/>
                    </a:lnTo>
                    <a:lnTo>
                      <a:pt x="440" y="519"/>
                    </a:lnTo>
                    <a:lnTo>
                      <a:pt x="438" y="519"/>
                    </a:lnTo>
                    <a:lnTo>
                      <a:pt x="438" y="519"/>
                    </a:lnTo>
                    <a:lnTo>
                      <a:pt x="438" y="519"/>
                    </a:lnTo>
                    <a:lnTo>
                      <a:pt x="438" y="519"/>
                    </a:lnTo>
                    <a:lnTo>
                      <a:pt x="438" y="519"/>
                    </a:lnTo>
                    <a:lnTo>
                      <a:pt x="438" y="519"/>
                    </a:lnTo>
                    <a:lnTo>
                      <a:pt x="438" y="519"/>
                    </a:lnTo>
                    <a:lnTo>
                      <a:pt x="438" y="519"/>
                    </a:lnTo>
                    <a:lnTo>
                      <a:pt x="436" y="521"/>
                    </a:lnTo>
                    <a:lnTo>
                      <a:pt x="436" y="521"/>
                    </a:lnTo>
                    <a:lnTo>
                      <a:pt x="436" y="521"/>
                    </a:lnTo>
                    <a:lnTo>
                      <a:pt x="436" y="521"/>
                    </a:lnTo>
                    <a:lnTo>
                      <a:pt x="436" y="521"/>
                    </a:lnTo>
                    <a:lnTo>
                      <a:pt x="436" y="521"/>
                    </a:lnTo>
                    <a:lnTo>
                      <a:pt x="436" y="521"/>
                    </a:lnTo>
                    <a:lnTo>
                      <a:pt x="434" y="521"/>
                    </a:lnTo>
                    <a:lnTo>
                      <a:pt x="434" y="521"/>
                    </a:lnTo>
                    <a:lnTo>
                      <a:pt x="434" y="521"/>
                    </a:lnTo>
                    <a:lnTo>
                      <a:pt x="434" y="521"/>
                    </a:lnTo>
                    <a:lnTo>
                      <a:pt x="434" y="521"/>
                    </a:lnTo>
                    <a:lnTo>
                      <a:pt x="434" y="521"/>
                    </a:lnTo>
                    <a:lnTo>
                      <a:pt x="434" y="523"/>
                    </a:lnTo>
                    <a:lnTo>
                      <a:pt x="434" y="523"/>
                    </a:lnTo>
                    <a:lnTo>
                      <a:pt x="434" y="523"/>
                    </a:lnTo>
                    <a:lnTo>
                      <a:pt x="434" y="523"/>
                    </a:lnTo>
                    <a:lnTo>
                      <a:pt x="433" y="523"/>
                    </a:lnTo>
                    <a:lnTo>
                      <a:pt x="434" y="523"/>
                    </a:lnTo>
                    <a:lnTo>
                      <a:pt x="434" y="523"/>
                    </a:lnTo>
                    <a:lnTo>
                      <a:pt x="434" y="523"/>
                    </a:lnTo>
                    <a:lnTo>
                      <a:pt x="434" y="523"/>
                    </a:lnTo>
                    <a:lnTo>
                      <a:pt x="434" y="523"/>
                    </a:lnTo>
                    <a:lnTo>
                      <a:pt x="434" y="525"/>
                    </a:lnTo>
                    <a:lnTo>
                      <a:pt x="434" y="525"/>
                    </a:lnTo>
                    <a:lnTo>
                      <a:pt x="434" y="525"/>
                    </a:lnTo>
                    <a:lnTo>
                      <a:pt x="434" y="525"/>
                    </a:lnTo>
                    <a:lnTo>
                      <a:pt x="434" y="527"/>
                    </a:lnTo>
                    <a:lnTo>
                      <a:pt x="434" y="527"/>
                    </a:lnTo>
                    <a:lnTo>
                      <a:pt x="434" y="527"/>
                    </a:lnTo>
                    <a:lnTo>
                      <a:pt x="433" y="527"/>
                    </a:lnTo>
                    <a:lnTo>
                      <a:pt x="433" y="527"/>
                    </a:lnTo>
                    <a:lnTo>
                      <a:pt x="433" y="527"/>
                    </a:lnTo>
                    <a:lnTo>
                      <a:pt x="433" y="527"/>
                    </a:lnTo>
                    <a:lnTo>
                      <a:pt x="433" y="527"/>
                    </a:lnTo>
                    <a:lnTo>
                      <a:pt x="433" y="528"/>
                    </a:lnTo>
                    <a:lnTo>
                      <a:pt x="433" y="528"/>
                    </a:lnTo>
                    <a:lnTo>
                      <a:pt x="433" y="528"/>
                    </a:lnTo>
                    <a:lnTo>
                      <a:pt x="433" y="528"/>
                    </a:lnTo>
                    <a:lnTo>
                      <a:pt x="433" y="528"/>
                    </a:lnTo>
                    <a:lnTo>
                      <a:pt x="433" y="528"/>
                    </a:lnTo>
                    <a:lnTo>
                      <a:pt x="433" y="528"/>
                    </a:lnTo>
                    <a:lnTo>
                      <a:pt x="433" y="528"/>
                    </a:lnTo>
                    <a:lnTo>
                      <a:pt x="431" y="528"/>
                    </a:lnTo>
                    <a:lnTo>
                      <a:pt x="431" y="528"/>
                    </a:lnTo>
                    <a:lnTo>
                      <a:pt x="431" y="528"/>
                    </a:lnTo>
                    <a:lnTo>
                      <a:pt x="429" y="528"/>
                    </a:lnTo>
                    <a:lnTo>
                      <a:pt x="429" y="528"/>
                    </a:lnTo>
                    <a:lnTo>
                      <a:pt x="429" y="528"/>
                    </a:lnTo>
                    <a:lnTo>
                      <a:pt x="427" y="528"/>
                    </a:lnTo>
                    <a:lnTo>
                      <a:pt x="427" y="528"/>
                    </a:lnTo>
                    <a:lnTo>
                      <a:pt x="427" y="528"/>
                    </a:lnTo>
                    <a:lnTo>
                      <a:pt x="427" y="528"/>
                    </a:lnTo>
                    <a:lnTo>
                      <a:pt x="427" y="528"/>
                    </a:lnTo>
                    <a:lnTo>
                      <a:pt x="427" y="528"/>
                    </a:lnTo>
                    <a:lnTo>
                      <a:pt x="425" y="528"/>
                    </a:lnTo>
                    <a:lnTo>
                      <a:pt x="425" y="528"/>
                    </a:lnTo>
                    <a:lnTo>
                      <a:pt x="425" y="528"/>
                    </a:lnTo>
                    <a:lnTo>
                      <a:pt x="425" y="528"/>
                    </a:lnTo>
                    <a:lnTo>
                      <a:pt x="424" y="528"/>
                    </a:lnTo>
                    <a:lnTo>
                      <a:pt x="424" y="528"/>
                    </a:lnTo>
                    <a:lnTo>
                      <a:pt x="424" y="528"/>
                    </a:lnTo>
                    <a:lnTo>
                      <a:pt x="424" y="528"/>
                    </a:lnTo>
                    <a:lnTo>
                      <a:pt x="424" y="530"/>
                    </a:lnTo>
                    <a:lnTo>
                      <a:pt x="424" y="530"/>
                    </a:lnTo>
                    <a:lnTo>
                      <a:pt x="424" y="530"/>
                    </a:lnTo>
                    <a:lnTo>
                      <a:pt x="424" y="530"/>
                    </a:lnTo>
                    <a:lnTo>
                      <a:pt x="424" y="530"/>
                    </a:lnTo>
                    <a:lnTo>
                      <a:pt x="424" y="530"/>
                    </a:lnTo>
                    <a:lnTo>
                      <a:pt x="424" y="530"/>
                    </a:lnTo>
                    <a:lnTo>
                      <a:pt x="424" y="530"/>
                    </a:lnTo>
                    <a:lnTo>
                      <a:pt x="424" y="530"/>
                    </a:lnTo>
                    <a:lnTo>
                      <a:pt x="422" y="530"/>
                    </a:lnTo>
                    <a:lnTo>
                      <a:pt x="422" y="532"/>
                    </a:lnTo>
                    <a:lnTo>
                      <a:pt x="422" y="532"/>
                    </a:lnTo>
                    <a:lnTo>
                      <a:pt x="422" y="532"/>
                    </a:lnTo>
                    <a:lnTo>
                      <a:pt x="422" y="532"/>
                    </a:lnTo>
                    <a:lnTo>
                      <a:pt x="422" y="532"/>
                    </a:lnTo>
                    <a:lnTo>
                      <a:pt x="422" y="532"/>
                    </a:lnTo>
                    <a:lnTo>
                      <a:pt x="422" y="532"/>
                    </a:lnTo>
                    <a:lnTo>
                      <a:pt x="422" y="532"/>
                    </a:lnTo>
                    <a:lnTo>
                      <a:pt x="422" y="532"/>
                    </a:lnTo>
                    <a:lnTo>
                      <a:pt x="422" y="534"/>
                    </a:lnTo>
                    <a:lnTo>
                      <a:pt x="422" y="534"/>
                    </a:lnTo>
                    <a:lnTo>
                      <a:pt x="422" y="534"/>
                    </a:lnTo>
                    <a:lnTo>
                      <a:pt x="422" y="536"/>
                    </a:lnTo>
                    <a:lnTo>
                      <a:pt x="420" y="536"/>
                    </a:lnTo>
                    <a:lnTo>
                      <a:pt x="420" y="536"/>
                    </a:lnTo>
                    <a:lnTo>
                      <a:pt x="420" y="537"/>
                    </a:lnTo>
                    <a:lnTo>
                      <a:pt x="420" y="537"/>
                    </a:lnTo>
                    <a:lnTo>
                      <a:pt x="420" y="537"/>
                    </a:lnTo>
                    <a:lnTo>
                      <a:pt x="420" y="537"/>
                    </a:lnTo>
                    <a:lnTo>
                      <a:pt x="420" y="537"/>
                    </a:lnTo>
                    <a:lnTo>
                      <a:pt x="420" y="539"/>
                    </a:lnTo>
                    <a:lnTo>
                      <a:pt x="420" y="539"/>
                    </a:lnTo>
                    <a:lnTo>
                      <a:pt x="420" y="539"/>
                    </a:lnTo>
                    <a:lnTo>
                      <a:pt x="420" y="539"/>
                    </a:lnTo>
                    <a:lnTo>
                      <a:pt x="420" y="539"/>
                    </a:lnTo>
                    <a:lnTo>
                      <a:pt x="420" y="541"/>
                    </a:lnTo>
                    <a:lnTo>
                      <a:pt x="420" y="541"/>
                    </a:lnTo>
                    <a:lnTo>
                      <a:pt x="420" y="541"/>
                    </a:lnTo>
                    <a:lnTo>
                      <a:pt x="420" y="541"/>
                    </a:lnTo>
                    <a:lnTo>
                      <a:pt x="418" y="543"/>
                    </a:lnTo>
                    <a:lnTo>
                      <a:pt x="418" y="543"/>
                    </a:lnTo>
                    <a:lnTo>
                      <a:pt x="418" y="543"/>
                    </a:lnTo>
                    <a:lnTo>
                      <a:pt x="418" y="543"/>
                    </a:lnTo>
                    <a:lnTo>
                      <a:pt x="418" y="543"/>
                    </a:lnTo>
                    <a:lnTo>
                      <a:pt x="418" y="543"/>
                    </a:lnTo>
                    <a:lnTo>
                      <a:pt x="418" y="543"/>
                    </a:lnTo>
                    <a:lnTo>
                      <a:pt x="418" y="543"/>
                    </a:lnTo>
                    <a:lnTo>
                      <a:pt x="416" y="543"/>
                    </a:lnTo>
                    <a:lnTo>
                      <a:pt x="416" y="543"/>
                    </a:lnTo>
                    <a:lnTo>
                      <a:pt x="416" y="543"/>
                    </a:lnTo>
                    <a:lnTo>
                      <a:pt x="416" y="545"/>
                    </a:lnTo>
                    <a:lnTo>
                      <a:pt x="416" y="545"/>
                    </a:lnTo>
                    <a:lnTo>
                      <a:pt x="416" y="545"/>
                    </a:lnTo>
                    <a:lnTo>
                      <a:pt x="415" y="545"/>
                    </a:lnTo>
                    <a:lnTo>
                      <a:pt x="415" y="545"/>
                    </a:lnTo>
                    <a:lnTo>
                      <a:pt x="415" y="546"/>
                    </a:lnTo>
                    <a:lnTo>
                      <a:pt x="415" y="546"/>
                    </a:lnTo>
                    <a:lnTo>
                      <a:pt x="413" y="546"/>
                    </a:lnTo>
                    <a:lnTo>
                      <a:pt x="413" y="546"/>
                    </a:lnTo>
                    <a:lnTo>
                      <a:pt x="413" y="546"/>
                    </a:lnTo>
                    <a:lnTo>
                      <a:pt x="413" y="546"/>
                    </a:lnTo>
                    <a:lnTo>
                      <a:pt x="413" y="546"/>
                    </a:lnTo>
                    <a:lnTo>
                      <a:pt x="413" y="546"/>
                    </a:lnTo>
                    <a:lnTo>
                      <a:pt x="413" y="548"/>
                    </a:lnTo>
                    <a:lnTo>
                      <a:pt x="413" y="548"/>
                    </a:lnTo>
                    <a:lnTo>
                      <a:pt x="413" y="548"/>
                    </a:lnTo>
                    <a:lnTo>
                      <a:pt x="413" y="548"/>
                    </a:lnTo>
                    <a:lnTo>
                      <a:pt x="413" y="548"/>
                    </a:lnTo>
                    <a:lnTo>
                      <a:pt x="411" y="548"/>
                    </a:lnTo>
                    <a:lnTo>
                      <a:pt x="411" y="548"/>
                    </a:lnTo>
                    <a:lnTo>
                      <a:pt x="411" y="548"/>
                    </a:lnTo>
                    <a:lnTo>
                      <a:pt x="411" y="550"/>
                    </a:lnTo>
                    <a:lnTo>
                      <a:pt x="411" y="550"/>
                    </a:lnTo>
                    <a:lnTo>
                      <a:pt x="411" y="550"/>
                    </a:lnTo>
                    <a:lnTo>
                      <a:pt x="411" y="550"/>
                    </a:lnTo>
                    <a:lnTo>
                      <a:pt x="411" y="552"/>
                    </a:lnTo>
                    <a:lnTo>
                      <a:pt x="411" y="552"/>
                    </a:lnTo>
                    <a:lnTo>
                      <a:pt x="411" y="552"/>
                    </a:lnTo>
                    <a:lnTo>
                      <a:pt x="411" y="552"/>
                    </a:lnTo>
                    <a:lnTo>
                      <a:pt x="411" y="552"/>
                    </a:lnTo>
                    <a:lnTo>
                      <a:pt x="411" y="552"/>
                    </a:lnTo>
                    <a:lnTo>
                      <a:pt x="409" y="552"/>
                    </a:lnTo>
                    <a:lnTo>
                      <a:pt x="409" y="552"/>
                    </a:lnTo>
                    <a:lnTo>
                      <a:pt x="409" y="552"/>
                    </a:lnTo>
                    <a:lnTo>
                      <a:pt x="409" y="552"/>
                    </a:lnTo>
                    <a:lnTo>
                      <a:pt x="409" y="552"/>
                    </a:lnTo>
                    <a:lnTo>
                      <a:pt x="409" y="554"/>
                    </a:lnTo>
                    <a:lnTo>
                      <a:pt x="409" y="554"/>
                    </a:lnTo>
                    <a:lnTo>
                      <a:pt x="409" y="554"/>
                    </a:lnTo>
                    <a:lnTo>
                      <a:pt x="409" y="554"/>
                    </a:lnTo>
                    <a:lnTo>
                      <a:pt x="409" y="554"/>
                    </a:lnTo>
                    <a:lnTo>
                      <a:pt x="409" y="554"/>
                    </a:lnTo>
                    <a:lnTo>
                      <a:pt x="409" y="556"/>
                    </a:lnTo>
                    <a:lnTo>
                      <a:pt x="409" y="556"/>
                    </a:lnTo>
                    <a:lnTo>
                      <a:pt x="409" y="556"/>
                    </a:lnTo>
                    <a:lnTo>
                      <a:pt x="409" y="556"/>
                    </a:lnTo>
                    <a:lnTo>
                      <a:pt x="409" y="556"/>
                    </a:lnTo>
                    <a:lnTo>
                      <a:pt x="409" y="556"/>
                    </a:lnTo>
                    <a:lnTo>
                      <a:pt x="409" y="556"/>
                    </a:lnTo>
                    <a:lnTo>
                      <a:pt x="409" y="556"/>
                    </a:lnTo>
                    <a:lnTo>
                      <a:pt x="409" y="556"/>
                    </a:lnTo>
                    <a:lnTo>
                      <a:pt x="407" y="557"/>
                    </a:lnTo>
                    <a:lnTo>
                      <a:pt x="407" y="557"/>
                    </a:lnTo>
                    <a:lnTo>
                      <a:pt x="407" y="557"/>
                    </a:lnTo>
                    <a:lnTo>
                      <a:pt x="409" y="557"/>
                    </a:lnTo>
                    <a:lnTo>
                      <a:pt x="409" y="557"/>
                    </a:lnTo>
                    <a:lnTo>
                      <a:pt x="407" y="559"/>
                    </a:lnTo>
                    <a:lnTo>
                      <a:pt x="407" y="559"/>
                    </a:lnTo>
                    <a:lnTo>
                      <a:pt x="407" y="559"/>
                    </a:lnTo>
                    <a:lnTo>
                      <a:pt x="407" y="559"/>
                    </a:lnTo>
                    <a:lnTo>
                      <a:pt x="407" y="559"/>
                    </a:lnTo>
                    <a:lnTo>
                      <a:pt x="407" y="559"/>
                    </a:lnTo>
                    <a:lnTo>
                      <a:pt x="407" y="559"/>
                    </a:lnTo>
                    <a:lnTo>
                      <a:pt x="406" y="559"/>
                    </a:lnTo>
                    <a:lnTo>
                      <a:pt x="406" y="559"/>
                    </a:lnTo>
                    <a:lnTo>
                      <a:pt x="407" y="559"/>
                    </a:lnTo>
                    <a:lnTo>
                      <a:pt x="406" y="559"/>
                    </a:lnTo>
                    <a:lnTo>
                      <a:pt x="406" y="561"/>
                    </a:lnTo>
                    <a:lnTo>
                      <a:pt x="406" y="561"/>
                    </a:lnTo>
                    <a:lnTo>
                      <a:pt x="406" y="561"/>
                    </a:lnTo>
                    <a:lnTo>
                      <a:pt x="406" y="561"/>
                    </a:lnTo>
                    <a:lnTo>
                      <a:pt x="406" y="561"/>
                    </a:lnTo>
                    <a:lnTo>
                      <a:pt x="406" y="561"/>
                    </a:lnTo>
                    <a:lnTo>
                      <a:pt x="406" y="561"/>
                    </a:lnTo>
                    <a:lnTo>
                      <a:pt x="406" y="561"/>
                    </a:lnTo>
                    <a:lnTo>
                      <a:pt x="404" y="561"/>
                    </a:lnTo>
                    <a:lnTo>
                      <a:pt x="404" y="561"/>
                    </a:lnTo>
                    <a:lnTo>
                      <a:pt x="404" y="561"/>
                    </a:lnTo>
                    <a:lnTo>
                      <a:pt x="404" y="561"/>
                    </a:lnTo>
                    <a:lnTo>
                      <a:pt x="404" y="563"/>
                    </a:lnTo>
                    <a:lnTo>
                      <a:pt x="404" y="563"/>
                    </a:lnTo>
                    <a:lnTo>
                      <a:pt x="404" y="563"/>
                    </a:lnTo>
                    <a:lnTo>
                      <a:pt x="404" y="563"/>
                    </a:lnTo>
                    <a:lnTo>
                      <a:pt x="404" y="563"/>
                    </a:lnTo>
                    <a:lnTo>
                      <a:pt x="404" y="563"/>
                    </a:lnTo>
                    <a:lnTo>
                      <a:pt x="402" y="565"/>
                    </a:lnTo>
                    <a:lnTo>
                      <a:pt x="402" y="565"/>
                    </a:lnTo>
                    <a:lnTo>
                      <a:pt x="402" y="565"/>
                    </a:lnTo>
                    <a:lnTo>
                      <a:pt x="402" y="565"/>
                    </a:lnTo>
                    <a:lnTo>
                      <a:pt x="402" y="565"/>
                    </a:lnTo>
                    <a:lnTo>
                      <a:pt x="402" y="565"/>
                    </a:lnTo>
                    <a:lnTo>
                      <a:pt x="400" y="565"/>
                    </a:lnTo>
                    <a:lnTo>
                      <a:pt x="400" y="565"/>
                    </a:lnTo>
                    <a:lnTo>
                      <a:pt x="400" y="565"/>
                    </a:lnTo>
                    <a:lnTo>
                      <a:pt x="400" y="565"/>
                    </a:lnTo>
                    <a:lnTo>
                      <a:pt x="400" y="565"/>
                    </a:lnTo>
                    <a:lnTo>
                      <a:pt x="400" y="565"/>
                    </a:lnTo>
                    <a:lnTo>
                      <a:pt x="400" y="565"/>
                    </a:lnTo>
                    <a:lnTo>
                      <a:pt x="400" y="565"/>
                    </a:lnTo>
                    <a:lnTo>
                      <a:pt x="400" y="566"/>
                    </a:lnTo>
                    <a:lnTo>
                      <a:pt x="400" y="566"/>
                    </a:lnTo>
                    <a:lnTo>
                      <a:pt x="400" y="566"/>
                    </a:lnTo>
                    <a:lnTo>
                      <a:pt x="400" y="566"/>
                    </a:lnTo>
                    <a:lnTo>
                      <a:pt x="400" y="566"/>
                    </a:lnTo>
                    <a:lnTo>
                      <a:pt x="400" y="568"/>
                    </a:lnTo>
                    <a:lnTo>
                      <a:pt x="400" y="568"/>
                    </a:lnTo>
                    <a:lnTo>
                      <a:pt x="400" y="568"/>
                    </a:lnTo>
                    <a:lnTo>
                      <a:pt x="400" y="568"/>
                    </a:lnTo>
                    <a:lnTo>
                      <a:pt x="400" y="568"/>
                    </a:lnTo>
                    <a:lnTo>
                      <a:pt x="400" y="568"/>
                    </a:lnTo>
                    <a:lnTo>
                      <a:pt x="400" y="570"/>
                    </a:lnTo>
                    <a:lnTo>
                      <a:pt x="400" y="570"/>
                    </a:lnTo>
                    <a:lnTo>
                      <a:pt x="400" y="570"/>
                    </a:lnTo>
                    <a:lnTo>
                      <a:pt x="400" y="570"/>
                    </a:lnTo>
                    <a:lnTo>
                      <a:pt x="400" y="570"/>
                    </a:lnTo>
                    <a:lnTo>
                      <a:pt x="400" y="570"/>
                    </a:lnTo>
                    <a:lnTo>
                      <a:pt x="400" y="570"/>
                    </a:lnTo>
                    <a:lnTo>
                      <a:pt x="400" y="572"/>
                    </a:lnTo>
                    <a:lnTo>
                      <a:pt x="400" y="572"/>
                    </a:lnTo>
                    <a:lnTo>
                      <a:pt x="400" y="572"/>
                    </a:lnTo>
                    <a:lnTo>
                      <a:pt x="400" y="572"/>
                    </a:lnTo>
                    <a:lnTo>
                      <a:pt x="400" y="572"/>
                    </a:lnTo>
                    <a:lnTo>
                      <a:pt x="398" y="574"/>
                    </a:lnTo>
                    <a:lnTo>
                      <a:pt x="398" y="574"/>
                    </a:lnTo>
                    <a:lnTo>
                      <a:pt x="398" y="574"/>
                    </a:lnTo>
                    <a:lnTo>
                      <a:pt x="398" y="574"/>
                    </a:lnTo>
                    <a:lnTo>
                      <a:pt x="398" y="574"/>
                    </a:lnTo>
                    <a:lnTo>
                      <a:pt x="398" y="574"/>
                    </a:lnTo>
                    <a:lnTo>
                      <a:pt x="396" y="574"/>
                    </a:lnTo>
                    <a:lnTo>
                      <a:pt x="396" y="574"/>
                    </a:lnTo>
                    <a:lnTo>
                      <a:pt x="396" y="574"/>
                    </a:lnTo>
                    <a:lnTo>
                      <a:pt x="396" y="574"/>
                    </a:lnTo>
                    <a:lnTo>
                      <a:pt x="396" y="574"/>
                    </a:lnTo>
                    <a:lnTo>
                      <a:pt x="395" y="574"/>
                    </a:lnTo>
                    <a:lnTo>
                      <a:pt x="393" y="574"/>
                    </a:lnTo>
                    <a:lnTo>
                      <a:pt x="393" y="574"/>
                    </a:lnTo>
                    <a:lnTo>
                      <a:pt x="393" y="574"/>
                    </a:lnTo>
                    <a:lnTo>
                      <a:pt x="393" y="574"/>
                    </a:lnTo>
                    <a:lnTo>
                      <a:pt x="393" y="574"/>
                    </a:lnTo>
                    <a:lnTo>
                      <a:pt x="391" y="574"/>
                    </a:lnTo>
                    <a:lnTo>
                      <a:pt x="391" y="575"/>
                    </a:lnTo>
                    <a:lnTo>
                      <a:pt x="391" y="575"/>
                    </a:lnTo>
                    <a:lnTo>
                      <a:pt x="391" y="575"/>
                    </a:lnTo>
                    <a:lnTo>
                      <a:pt x="391" y="575"/>
                    </a:lnTo>
                    <a:lnTo>
                      <a:pt x="391" y="577"/>
                    </a:lnTo>
                    <a:lnTo>
                      <a:pt x="391" y="577"/>
                    </a:lnTo>
                    <a:lnTo>
                      <a:pt x="391" y="577"/>
                    </a:lnTo>
                    <a:lnTo>
                      <a:pt x="391" y="577"/>
                    </a:lnTo>
                    <a:lnTo>
                      <a:pt x="391" y="577"/>
                    </a:lnTo>
                    <a:lnTo>
                      <a:pt x="391" y="577"/>
                    </a:lnTo>
                    <a:lnTo>
                      <a:pt x="391" y="577"/>
                    </a:lnTo>
                    <a:lnTo>
                      <a:pt x="391" y="577"/>
                    </a:lnTo>
                    <a:lnTo>
                      <a:pt x="393" y="579"/>
                    </a:lnTo>
                    <a:lnTo>
                      <a:pt x="393" y="579"/>
                    </a:lnTo>
                    <a:lnTo>
                      <a:pt x="393" y="579"/>
                    </a:lnTo>
                    <a:lnTo>
                      <a:pt x="395" y="579"/>
                    </a:lnTo>
                    <a:lnTo>
                      <a:pt x="395" y="579"/>
                    </a:lnTo>
                    <a:lnTo>
                      <a:pt x="395" y="579"/>
                    </a:lnTo>
                    <a:lnTo>
                      <a:pt x="395" y="579"/>
                    </a:lnTo>
                    <a:lnTo>
                      <a:pt x="395" y="581"/>
                    </a:lnTo>
                    <a:lnTo>
                      <a:pt x="393" y="581"/>
                    </a:lnTo>
                    <a:lnTo>
                      <a:pt x="393" y="581"/>
                    </a:lnTo>
                    <a:lnTo>
                      <a:pt x="391" y="581"/>
                    </a:lnTo>
                    <a:lnTo>
                      <a:pt x="391" y="581"/>
                    </a:lnTo>
                    <a:lnTo>
                      <a:pt x="391" y="581"/>
                    </a:lnTo>
                    <a:lnTo>
                      <a:pt x="391" y="581"/>
                    </a:lnTo>
                    <a:lnTo>
                      <a:pt x="391" y="581"/>
                    </a:lnTo>
                    <a:lnTo>
                      <a:pt x="391" y="581"/>
                    </a:lnTo>
                    <a:lnTo>
                      <a:pt x="389" y="583"/>
                    </a:lnTo>
                    <a:lnTo>
                      <a:pt x="387" y="584"/>
                    </a:lnTo>
                    <a:lnTo>
                      <a:pt x="387" y="584"/>
                    </a:lnTo>
                    <a:lnTo>
                      <a:pt x="387" y="584"/>
                    </a:lnTo>
                    <a:lnTo>
                      <a:pt x="387" y="584"/>
                    </a:lnTo>
                    <a:lnTo>
                      <a:pt x="386" y="584"/>
                    </a:lnTo>
                    <a:lnTo>
                      <a:pt x="386" y="584"/>
                    </a:lnTo>
                    <a:lnTo>
                      <a:pt x="386" y="584"/>
                    </a:lnTo>
                    <a:lnTo>
                      <a:pt x="386" y="584"/>
                    </a:lnTo>
                    <a:lnTo>
                      <a:pt x="384" y="584"/>
                    </a:lnTo>
                    <a:lnTo>
                      <a:pt x="384" y="584"/>
                    </a:lnTo>
                    <a:lnTo>
                      <a:pt x="384" y="584"/>
                    </a:lnTo>
                    <a:lnTo>
                      <a:pt x="384" y="583"/>
                    </a:lnTo>
                    <a:lnTo>
                      <a:pt x="384" y="583"/>
                    </a:lnTo>
                    <a:lnTo>
                      <a:pt x="384" y="583"/>
                    </a:lnTo>
                    <a:lnTo>
                      <a:pt x="384" y="583"/>
                    </a:lnTo>
                    <a:lnTo>
                      <a:pt x="384" y="581"/>
                    </a:lnTo>
                    <a:lnTo>
                      <a:pt x="384" y="581"/>
                    </a:lnTo>
                    <a:lnTo>
                      <a:pt x="384" y="581"/>
                    </a:lnTo>
                    <a:lnTo>
                      <a:pt x="384" y="581"/>
                    </a:lnTo>
                    <a:lnTo>
                      <a:pt x="384" y="581"/>
                    </a:lnTo>
                    <a:lnTo>
                      <a:pt x="382" y="579"/>
                    </a:lnTo>
                    <a:lnTo>
                      <a:pt x="380" y="579"/>
                    </a:lnTo>
                    <a:lnTo>
                      <a:pt x="380" y="577"/>
                    </a:lnTo>
                    <a:lnTo>
                      <a:pt x="380" y="577"/>
                    </a:lnTo>
                    <a:lnTo>
                      <a:pt x="380" y="577"/>
                    </a:lnTo>
                    <a:lnTo>
                      <a:pt x="380" y="577"/>
                    </a:lnTo>
                    <a:lnTo>
                      <a:pt x="380" y="575"/>
                    </a:lnTo>
                    <a:lnTo>
                      <a:pt x="380" y="575"/>
                    </a:lnTo>
                    <a:lnTo>
                      <a:pt x="380" y="575"/>
                    </a:lnTo>
                    <a:lnTo>
                      <a:pt x="380" y="574"/>
                    </a:lnTo>
                    <a:lnTo>
                      <a:pt x="380" y="574"/>
                    </a:lnTo>
                    <a:lnTo>
                      <a:pt x="380" y="572"/>
                    </a:lnTo>
                    <a:lnTo>
                      <a:pt x="378" y="572"/>
                    </a:lnTo>
                    <a:lnTo>
                      <a:pt x="378" y="572"/>
                    </a:lnTo>
                    <a:lnTo>
                      <a:pt x="378" y="572"/>
                    </a:lnTo>
                    <a:lnTo>
                      <a:pt x="378" y="572"/>
                    </a:lnTo>
                    <a:lnTo>
                      <a:pt x="377" y="572"/>
                    </a:lnTo>
                    <a:lnTo>
                      <a:pt x="375" y="572"/>
                    </a:lnTo>
                    <a:lnTo>
                      <a:pt x="375" y="572"/>
                    </a:lnTo>
                    <a:lnTo>
                      <a:pt x="375" y="572"/>
                    </a:lnTo>
                    <a:lnTo>
                      <a:pt x="375" y="572"/>
                    </a:lnTo>
                    <a:lnTo>
                      <a:pt x="375" y="572"/>
                    </a:lnTo>
                    <a:lnTo>
                      <a:pt x="375" y="574"/>
                    </a:lnTo>
                    <a:lnTo>
                      <a:pt x="375" y="574"/>
                    </a:lnTo>
                    <a:lnTo>
                      <a:pt x="375" y="575"/>
                    </a:lnTo>
                    <a:lnTo>
                      <a:pt x="373" y="575"/>
                    </a:lnTo>
                    <a:lnTo>
                      <a:pt x="373" y="577"/>
                    </a:lnTo>
                    <a:lnTo>
                      <a:pt x="371" y="577"/>
                    </a:lnTo>
                    <a:lnTo>
                      <a:pt x="371" y="575"/>
                    </a:lnTo>
                    <a:lnTo>
                      <a:pt x="371" y="575"/>
                    </a:lnTo>
                    <a:lnTo>
                      <a:pt x="369" y="575"/>
                    </a:lnTo>
                    <a:lnTo>
                      <a:pt x="369" y="575"/>
                    </a:lnTo>
                    <a:lnTo>
                      <a:pt x="369" y="575"/>
                    </a:lnTo>
                    <a:lnTo>
                      <a:pt x="369" y="575"/>
                    </a:lnTo>
                    <a:lnTo>
                      <a:pt x="368" y="577"/>
                    </a:lnTo>
                    <a:lnTo>
                      <a:pt x="368" y="577"/>
                    </a:lnTo>
                    <a:lnTo>
                      <a:pt x="368" y="577"/>
                    </a:lnTo>
                    <a:lnTo>
                      <a:pt x="368" y="577"/>
                    </a:lnTo>
                    <a:lnTo>
                      <a:pt x="368" y="577"/>
                    </a:lnTo>
                    <a:lnTo>
                      <a:pt x="368" y="577"/>
                    </a:lnTo>
                    <a:lnTo>
                      <a:pt x="368" y="577"/>
                    </a:lnTo>
                    <a:lnTo>
                      <a:pt x="368" y="579"/>
                    </a:lnTo>
                    <a:lnTo>
                      <a:pt x="368" y="579"/>
                    </a:lnTo>
                    <a:lnTo>
                      <a:pt x="368" y="579"/>
                    </a:lnTo>
                    <a:lnTo>
                      <a:pt x="368" y="579"/>
                    </a:lnTo>
                    <a:lnTo>
                      <a:pt x="368" y="581"/>
                    </a:lnTo>
                    <a:lnTo>
                      <a:pt x="368" y="581"/>
                    </a:lnTo>
                    <a:lnTo>
                      <a:pt x="369" y="581"/>
                    </a:lnTo>
                    <a:lnTo>
                      <a:pt x="368" y="581"/>
                    </a:lnTo>
                    <a:lnTo>
                      <a:pt x="368" y="581"/>
                    </a:lnTo>
                    <a:lnTo>
                      <a:pt x="368" y="581"/>
                    </a:lnTo>
                    <a:lnTo>
                      <a:pt x="368" y="583"/>
                    </a:lnTo>
                    <a:lnTo>
                      <a:pt x="368" y="583"/>
                    </a:lnTo>
                    <a:lnTo>
                      <a:pt x="368" y="583"/>
                    </a:lnTo>
                    <a:lnTo>
                      <a:pt x="368" y="583"/>
                    </a:lnTo>
                    <a:lnTo>
                      <a:pt x="366" y="581"/>
                    </a:lnTo>
                    <a:lnTo>
                      <a:pt x="366" y="581"/>
                    </a:lnTo>
                    <a:lnTo>
                      <a:pt x="366" y="581"/>
                    </a:lnTo>
                    <a:lnTo>
                      <a:pt x="366" y="581"/>
                    </a:lnTo>
                    <a:lnTo>
                      <a:pt x="366" y="581"/>
                    </a:lnTo>
                    <a:lnTo>
                      <a:pt x="364" y="579"/>
                    </a:lnTo>
                    <a:lnTo>
                      <a:pt x="364" y="579"/>
                    </a:lnTo>
                    <a:lnTo>
                      <a:pt x="364" y="579"/>
                    </a:lnTo>
                    <a:lnTo>
                      <a:pt x="364" y="579"/>
                    </a:lnTo>
                    <a:lnTo>
                      <a:pt x="362" y="577"/>
                    </a:lnTo>
                    <a:lnTo>
                      <a:pt x="362" y="577"/>
                    </a:lnTo>
                    <a:lnTo>
                      <a:pt x="362" y="577"/>
                    </a:lnTo>
                    <a:lnTo>
                      <a:pt x="360" y="577"/>
                    </a:lnTo>
                    <a:lnTo>
                      <a:pt x="360" y="575"/>
                    </a:lnTo>
                    <a:lnTo>
                      <a:pt x="360" y="575"/>
                    </a:lnTo>
                    <a:lnTo>
                      <a:pt x="360" y="575"/>
                    </a:lnTo>
                    <a:lnTo>
                      <a:pt x="360" y="575"/>
                    </a:lnTo>
                    <a:lnTo>
                      <a:pt x="360" y="574"/>
                    </a:lnTo>
                    <a:lnTo>
                      <a:pt x="360" y="574"/>
                    </a:lnTo>
                    <a:lnTo>
                      <a:pt x="360" y="574"/>
                    </a:lnTo>
                    <a:lnTo>
                      <a:pt x="359" y="572"/>
                    </a:lnTo>
                    <a:lnTo>
                      <a:pt x="359" y="572"/>
                    </a:lnTo>
                    <a:lnTo>
                      <a:pt x="359" y="572"/>
                    </a:lnTo>
                    <a:lnTo>
                      <a:pt x="359" y="572"/>
                    </a:lnTo>
                    <a:lnTo>
                      <a:pt x="357" y="572"/>
                    </a:lnTo>
                    <a:lnTo>
                      <a:pt x="357" y="572"/>
                    </a:lnTo>
                    <a:lnTo>
                      <a:pt x="357" y="572"/>
                    </a:lnTo>
                    <a:lnTo>
                      <a:pt x="357" y="572"/>
                    </a:lnTo>
                    <a:lnTo>
                      <a:pt x="357" y="572"/>
                    </a:lnTo>
                    <a:lnTo>
                      <a:pt x="357" y="572"/>
                    </a:lnTo>
                    <a:lnTo>
                      <a:pt x="357" y="574"/>
                    </a:lnTo>
                    <a:lnTo>
                      <a:pt x="357" y="574"/>
                    </a:lnTo>
                    <a:lnTo>
                      <a:pt x="357" y="574"/>
                    </a:lnTo>
                    <a:lnTo>
                      <a:pt x="357" y="574"/>
                    </a:lnTo>
                    <a:lnTo>
                      <a:pt x="357" y="574"/>
                    </a:lnTo>
                    <a:lnTo>
                      <a:pt x="357" y="574"/>
                    </a:lnTo>
                    <a:lnTo>
                      <a:pt x="357" y="575"/>
                    </a:lnTo>
                    <a:lnTo>
                      <a:pt x="357" y="575"/>
                    </a:lnTo>
                    <a:lnTo>
                      <a:pt x="357" y="575"/>
                    </a:lnTo>
                    <a:lnTo>
                      <a:pt x="357" y="575"/>
                    </a:lnTo>
                    <a:lnTo>
                      <a:pt x="357" y="575"/>
                    </a:lnTo>
                    <a:lnTo>
                      <a:pt x="357" y="575"/>
                    </a:lnTo>
                    <a:lnTo>
                      <a:pt x="357" y="575"/>
                    </a:lnTo>
                    <a:lnTo>
                      <a:pt x="355" y="575"/>
                    </a:lnTo>
                    <a:lnTo>
                      <a:pt x="355" y="575"/>
                    </a:lnTo>
                    <a:lnTo>
                      <a:pt x="355" y="574"/>
                    </a:lnTo>
                    <a:lnTo>
                      <a:pt x="355" y="574"/>
                    </a:lnTo>
                    <a:lnTo>
                      <a:pt x="355" y="574"/>
                    </a:lnTo>
                    <a:lnTo>
                      <a:pt x="355" y="572"/>
                    </a:lnTo>
                    <a:lnTo>
                      <a:pt x="355" y="572"/>
                    </a:lnTo>
                    <a:lnTo>
                      <a:pt x="353" y="572"/>
                    </a:lnTo>
                    <a:lnTo>
                      <a:pt x="353" y="572"/>
                    </a:lnTo>
                    <a:lnTo>
                      <a:pt x="353" y="572"/>
                    </a:lnTo>
                    <a:lnTo>
                      <a:pt x="351" y="572"/>
                    </a:lnTo>
                    <a:lnTo>
                      <a:pt x="351" y="572"/>
                    </a:lnTo>
                    <a:lnTo>
                      <a:pt x="351" y="572"/>
                    </a:lnTo>
                    <a:lnTo>
                      <a:pt x="351" y="572"/>
                    </a:lnTo>
                    <a:lnTo>
                      <a:pt x="351" y="574"/>
                    </a:lnTo>
                    <a:lnTo>
                      <a:pt x="349" y="574"/>
                    </a:lnTo>
                    <a:lnTo>
                      <a:pt x="349" y="574"/>
                    </a:lnTo>
                    <a:lnTo>
                      <a:pt x="349" y="574"/>
                    </a:lnTo>
                    <a:lnTo>
                      <a:pt x="348" y="572"/>
                    </a:lnTo>
                    <a:lnTo>
                      <a:pt x="348" y="572"/>
                    </a:lnTo>
                    <a:lnTo>
                      <a:pt x="348" y="572"/>
                    </a:lnTo>
                    <a:lnTo>
                      <a:pt x="348" y="572"/>
                    </a:lnTo>
                    <a:lnTo>
                      <a:pt x="348" y="572"/>
                    </a:lnTo>
                    <a:lnTo>
                      <a:pt x="348" y="572"/>
                    </a:lnTo>
                    <a:lnTo>
                      <a:pt x="348" y="572"/>
                    </a:lnTo>
                    <a:lnTo>
                      <a:pt x="348" y="572"/>
                    </a:lnTo>
                    <a:lnTo>
                      <a:pt x="348" y="572"/>
                    </a:lnTo>
                    <a:lnTo>
                      <a:pt x="348" y="570"/>
                    </a:lnTo>
                    <a:lnTo>
                      <a:pt x="348" y="570"/>
                    </a:lnTo>
                    <a:lnTo>
                      <a:pt x="348" y="570"/>
                    </a:lnTo>
                    <a:lnTo>
                      <a:pt x="346" y="572"/>
                    </a:lnTo>
                    <a:lnTo>
                      <a:pt x="346" y="572"/>
                    </a:lnTo>
                    <a:lnTo>
                      <a:pt x="346" y="572"/>
                    </a:lnTo>
                    <a:lnTo>
                      <a:pt x="344" y="572"/>
                    </a:lnTo>
                    <a:lnTo>
                      <a:pt x="344" y="572"/>
                    </a:lnTo>
                    <a:lnTo>
                      <a:pt x="344" y="572"/>
                    </a:lnTo>
                    <a:lnTo>
                      <a:pt x="342" y="572"/>
                    </a:lnTo>
                    <a:lnTo>
                      <a:pt x="342" y="572"/>
                    </a:lnTo>
                    <a:lnTo>
                      <a:pt x="342" y="574"/>
                    </a:lnTo>
                    <a:lnTo>
                      <a:pt x="340" y="574"/>
                    </a:lnTo>
                    <a:lnTo>
                      <a:pt x="340" y="574"/>
                    </a:lnTo>
                    <a:lnTo>
                      <a:pt x="340" y="574"/>
                    </a:lnTo>
                    <a:lnTo>
                      <a:pt x="340" y="574"/>
                    </a:lnTo>
                    <a:lnTo>
                      <a:pt x="340" y="574"/>
                    </a:lnTo>
                    <a:lnTo>
                      <a:pt x="339" y="574"/>
                    </a:lnTo>
                    <a:lnTo>
                      <a:pt x="337" y="574"/>
                    </a:lnTo>
                    <a:lnTo>
                      <a:pt x="337" y="574"/>
                    </a:lnTo>
                    <a:lnTo>
                      <a:pt x="337" y="574"/>
                    </a:lnTo>
                    <a:lnTo>
                      <a:pt x="337" y="574"/>
                    </a:lnTo>
                    <a:lnTo>
                      <a:pt x="335" y="574"/>
                    </a:lnTo>
                    <a:lnTo>
                      <a:pt x="333" y="574"/>
                    </a:lnTo>
                    <a:lnTo>
                      <a:pt x="333" y="574"/>
                    </a:lnTo>
                    <a:lnTo>
                      <a:pt x="333" y="574"/>
                    </a:lnTo>
                    <a:lnTo>
                      <a:pt x="333" y="574"/>
                    </a:lnTo>
                    <a:lnTo>
                      <a:pt x="333" y="572"/>
                    </a:lnTo>
                    <a:lnTo>
                      <a:pt x="333" y="572"/>
                    </a:lnTo>
                    <a:lnTo>
                      <a:pt x="330" y="570"/>
                    </a:lnTo>
                    <a:lnTo>
                      <a:pt x="330" y="570"/>
                    </a:lnTo>
                    <a:lnTo>
                      <a:pt x="330" y="570"/>
                    </a:lnTo>
                    <a:lnTo>
                      <a:pt x="330" y="570"/>
                    </a:lnTo>
                    <a:lnTo>
                      <a:pt x="330" y="568"/>
                    </a:lnTo>
                    <a:lnTo>
                      <a:pt x="328" y="568"/>
                    </a:lnTo>
                    <a:lnTo>
                      <a:pt x="328" y="568"/>
                    </a:lnTo>
                    <a:lnTo>
                      <a:pt x="328" y="568"/>
                    </a:lnTo>
                    <a:lnTo>
                      <a:pt x="328" y="568"/>
                    </a:lnTo>
                    <a:lnTo>
                      <a:pt x="328" y="568"/>
                    </a:lnTo>
                    <a:lnTo>
                      <a:pt x="328" y="568"/>
                    </a:lnTo>
                    <a:lnTo>
                      <a:pt x="326" y="566"/>
                    </a:lnTo>
                    <a:lnTo>
                      <a:pt x="326" y="566"/>
                    </a:lnTo>
                    <a:lnTo>
                      <a:pt x="326" y="566"/>
                    </a:lnTo>
                    <a:lnTo>
                      <a:pt x="322" y="566"/>
                    </a:lnTo>
                    <a:lnTo>
                      <a:pt x="322" y="565"/>
                    </a:lnTo>
                    <a:lnTo>
                      <a:pt x="322" y="565"/>
                    </a:lnTo>
                    <a:lnTo>
                      <a:pt x="322" y="565"/>
                    </a:lnTo>
                    <a:lnTo>
                      <a:pt x="322" y="565"/>
                    </a:lnTo>
                    <a:lnTo>
                      <a:pt x="322" y="565"/>
                    </a:lnTo>
                    <a:lnTo>
                      <a:pt x="322" y="565"/>
                    </a:lnTo>
                    <a:lnTo>
                      <a:pt x="324" y="563"/>
                    </a:lnTo>
                    <a:lnTo>
                      <a:pt x="324" y="563"/>
                    </a:lnTo>
                    <a:lnTo>
                      <a:pt x="324" y="563"/>
                    </a:lnTo>
                    <a:lnTo>
                      <a:pt x="324" y="563"/>
                    </a:lnTo>
                    <a:lnTo>
                      <a:pt x="324" y="561"/>
                    </a:lnTo>
                    <a:lnTo>
                      <a:pt x="322" y="561"/>
                    </a:lnTo>
                    <a:lnTo>
                      <a:pt x="322" y="561"/>
                    </a:lnTo>
                    <a:lnTo>
                      <a:pt x="321" y="561"/>
                    </a:lnTo>
                    <a:lnTo>
                      <a:pt x="321" y="561"/>
                    </a:lnTo>
                    <a:lnTo>
                      <a:pt x="321" y="561"/>
                    </a:lnTo>
                    <a:lnTo>
                      <a:pt x="321" y="561"/>
                    </a:lnTo>
                    <a:lnTo>
                      <a:pt x="321" y="561"/>
                    </a:lnTo>
                    <a:lnTo>
                      <a:pt x="321" y="559"/>
                    </a:lnTo>
                    <a:lnTo>
                      <a:pt x="321" y="559"/>
                    </a:lnTo>
                    <a:lnTo>
                      <a:pt x="321" y="559"/>
                    </a:lnTo>
                    <a:lnTo>
                      <a:pt x="319" y="557"/>
                    </a:lnTo>
                    <a:lnTo>
                      <a:pt x="319" y="557"/>
                    </a:lnTo>
                    <a:lnTo>
                      <a:pt x="317" y="557"/>
                    </a:lnTo>
                    <a:lnTo>
                      <a:pt x="317" y="557"/>
                    </a:lnTo>
                    <a:lnTo>
                      <a:pt x="315" y="557"/>
                    </a:lnTo>
                    <a:lnTo>
                      <a:pt x="315" y="557"/>
                    </a:lnTo>
                    <a:lnTo>
                      <a:pt x="313" y="557"/>
                    </a:lnTo>
                    <a:lnTo>
                      <a:pt x="310" y="557"/>
                    </a:lnTo>
                    <a:lnTo>
                      <a:pt x="308" y="557"/>
                    </a:lnTo>
                    <a:lnTo>
                      <a:pt x="306" y="557"/>
                    </a:lnTo>
                    <a:lnTo>
                      <a:pt x="306" y="557"/>
                    </a:lnTo>
                    <a:lnTo>
                      <a:pt x="304" y="557"/>
                    </a:lnTo>
                    <a:lnTo>
                      <a:pt x="304" y="557"/>
                    </a:lnTo>
                    <a:lnTo>
                      <a:pt x="304" y="557"/>
                    </a:lnTo>
                    <a:lnTo>
                      <a:pt x="304" y="557"/>
                    </a:lnTo>
                    <a:lnTo>
                      <a:pt x="304" y="557"/>
                    </a:lnTo>
                    <a:lnTo>
                      <a:pt x="304" y="557"/>
                    </a:lnTo>
                    <a:lnTo>
                      <a:pt x="302" y="557"/>
                    </a:lnTo>
                    <a:lnTo>
                      <a:pt x="302" y="557"/>
                    </a:lnTo>
                    <a:lnTo>
                      <a:pt x="302" y="557"/>
                    </a:lnTo>
                    <a:lnTo>
                      <a:pt x="302" y="557"/>
                    </a:lnTo>
                    <a:lnTo>
                      <a:pt x="302" y="556"/>
                    </a:lnTo>
                    <a:lnTo>
                      <a:pt x="302" y="556"/>
                    </a:lnTo>
                    <a:lnTo>
                      <a:pt x="302" y="556"/>
                    </a:lnTo>
                    <a:lnTo>
                      <a:pt x="304" y="556"/>
                    </a:lnTo>
                    <a:lnTo>
                      <a:pt x="304" y="554"/>
                    </a:lnTo>
                    <a:lnTo>
                      <a:pt x="304" y="554"/>
                    </a:lnTo>
                    <a:lnTo>
                      <a:pt x="304" y="554"/>
                    </a:lnTo>
                    <a:lnTo>
                      <a:pt x="304" y="552"/>
                    </a:lnTo>
                    <a:lnTo>
                      <a:pt x="304" y="552"/>
                    </a:lnTo>
                    <a:lnTo>
                      <a:pt x="304" y="552"/>
                    </a:lnTo>
                    <a:lnTo>
                      <a:pt x="304" y="550"/>
                    </a:lnTo>
                    <a:lnTo>
                      <a:pt x="302" y="550"/>
                    </a:lnTo>
                    <a:lnTo>
                      <a:pt x="302" y="550"/>
                    </a:lnTo>
                    <a:lnTo>
                      <a:pt x="302" y="550"/>
                    </a:lnTo>
                    <a:lnTo>
                      <a:pt x="302" y="548"/>
                    </a:lnTo>
                    <a:lnTo>
                      <a:pt x="302" y="548"/>
                    </a:lnTo>
                    <a:lnTo>
                      <a:pt x="302" y="548"/>
                    </a:lnTo>
                    <a:lnTo>
                      <a:pt x="302" y="546"/>
                    </a:lnTo>
                    <a:lnTo>
                      <a:pt x="302" y="546"/>
                    </a:lnTo>
                    <a:lnTo>
                      <a:pt x="302" y="546"/>
                    </a:lnTo>
                    <a:lnTo>
                      <a:pt x="302" y="546"/>
                    </a:lnTo>
                    <a:lnTo>
                      <a:pt x="302" y="546"/>
                    </a:lnTo>
                    <a:lnTo>
                      <a:pt x="301" y="546"/>
                    </a:lnTo>
                    <a:lnTo>
                      <a:pt x="299" y="546"/>
                    </a:lnTo>
                    <a:lnTo>
                      <a:pt x="299" y="545"/>
                    </a:lnTo>
                    <a:lnTo>
                      <a:pt x="299" y="545"/>
                    </a:lnTo>
                    <a:lnTo>
                      <a:pt x="299" y="545"/>
                    </a:lnTo>
                    <a:lnTo>
                      <a:pt x="299" y="545"/>
                    </a:lnTo>
                    <a:lnTo>
                      <a:pt x="299" y="545"/>
                    </a:lnTo>
                    <a:lnTo>
                      <a:pt x="299" y="545"/>
                    </a:lnTo>
                    <a:lnTo>
                      <a:pt x="299" y="545"/>
                    </a:lnTo>
                    <a:lnTo>
                      <a:pt x="299" y="545"/>
                    </a:lnTo>
                    <a:lnTo>
                      <a:pt x="301" y="545"/>
                    </a:lnTo>
                    <a:lnTo>
                      <a:pt x="301" y="543"/>
                    </a:lnTo>
                    <a:lnTo>
                      <a:pt x="301" y="543"/>
                    </a:lnTo>
                    <a:lnTo>
                      <a:pt x="301" y="543"/>
                    </a:lnTo>
                    <a:lnTo>
                      <a:pt x="301" y="543"/>
                    </a:lnTo>
                    <a:lnTo>
                      <a:pt x="301" y="543"/>
                    </a:lnTo>
                    <a:lnTo>
                      <a:pt x="301" y="543"/>
                    </a:lnTo>
                    <a:lnTo>
                      <a:pt x="301" y="543"/>
                    </a:lnTo>
                    <a:lnTo>
                      <a:pt x="301" y="543"/>
                    </a:lnTo>
                    <a:lnTo>
                      <a:pt x="299" y="543"/>
                    </a:lnTo>
                    <a:lnTo>
                      <a:pt x="299" y="543"/>
                    </a:lnTo>
                    <a:lnTo>
                      <a:pt x="299" y="543"/>
                    </a:lnTo>
                    <a:lnTo>
                      <a:pt x="299" y="543"/>
                    </a:lnTo>
                    <a:lnTo>
                      <a:pt x="297" y="543"/>
                    </a:lnTo>
                    <a:lnTo>
                      <a:pt x="297" y="543"/>
                    </a:lnTo>
                    <a:lnTo>
                      <a:pt x="297" y="541"/>
                    </a:lnTo>
                    <a:lnTo>
                      <a:pt x="297" y="541"/>
                    </a:lnTo>
                    <a:lnTo>
                      <a:pt x="297" y="541"/>
                    </a:lnTo>
                    <a:lnTo>
                      <a:pt x="297" y="541"/>
                    </a:lnTo>
                    <a:lnTo>
                      <a:pt x="297" y="539"/>
                    </a:lnTo>
                    <a:lnTo>
                      <a:pt x="299" y="539"/>
                    </a:lnTo>
                    <a:lnTo>
                      <a:pt x="299" y="539"/>
                    </a:lnTo>
                    <a:lnTo>
                      <a:pt x="299" y="539"/>
                    </a:lnTo>
                    <a:lnTo>
                      <a:pt x="299" y="539"/>
                    </a:lnTo>
                    <a:lnTo>
                      <a:pt x="301" y="539"/>
                    </a:lnTo>
                    <a:lnTo>
                      <a:pt x="301" y="539"/>
                    </a:lnTo>
                    <a:lnTo>
                      <a:pt x="301" y="539"/>
                    </a:lnTo>
                    <a:lnTo>
                      <a:pt x="301" y="537"/>
                    </a:lnTo>
                    <a:lnTo>
                      <a:pt x="301" y="537"/>
                    </a:lnTo>
                    <a:lnTo>
                      <a:pt x="302" y="537"/>
                    </a:lnTo>
                    <a:lnTo>
                      <a:pt x="301" y="537"/>
                    </a:lnTo>
                    <a:lnTo>
                      <a:pt x="301" y="537"/>
                    </a:lnTo>
                    <a:lnTo>
                      <a:pt x="301" y="537"/>
                    </a:lnTo>
                    <a:lnTo>
                      <a:pt x="299" y="537"/>
                    </a:lnTo>
                    <a:lnTo>
                      <a:pt x="299" y="537"/>
                    </a:lnTo>
                    <a:lnTo>
                      <a:pt x="297" y="537"/>
                    </a:lnTo>
                    <a:lnTo>
                      <a:pt x="297" y="537"/>
                    </a:lnTo>
                    <a:lnTo>
                      <a:pt x="295" y="537"/>
                    </a:lnTo>
                    <a:lnTo>
                      <a:pt x="295" y="537"/>
                    </a:lnTo>
                    <a:lnTo>
                      <a:pt x="295" y="537"/>
                    </a:lnTo>
                    <a:lnTo>
                      <a:pt x="295" y="536"/>
                    </a:lnTo>
                    <a:lnTo>
                      <a:pt x="295" y="536"/>
                    </a:lnTo>
                    <a:lnTo>
                      <a:pt x="297" y="536"/>
                    </a:lnTo>
                    <a:lnTo>
                      <a:pt x="297" y="536"/>
                    </a:lnTo>
                    <a:lnTo>
                      <a:pt x="297" y="536"/>
                    </a:lnTo>
                    <a:lnTo>
                      <a:pt x="297" y="536"/>
                    </a:lnTo>
                    <a:lnTo>
                      <a:pt x="297" y="536"/>
                    </a:lnTo>
                    <a:lnTo>
                      <a:pt x="297" y="536"/>
                    </a:lnTo>
                    <a:lnTo>
                      <a:pt x="299" y="536"/>
                    </a:lnTo>
                    <a:lnTo>
                      <a:pt x="299" y="534"/>
                    </a:lnTo>
                    <a:lnTo>
                      <a:pt x="299" y="534"/>
                    </a:lnTo>
                    <a:lnTo>
                      <a:pt x="299" y="534"/>
                    </a:lnTo>
                    <a:lnTo>
                      <a:pt x="297" y="534"/>
                    </a:lnTo>
                    <a:lnTo>
                      <a:pt x="297" y="534"/>
                    </a:lnTo>
                    <a:lnTo>
                      <a:pt x="297" y="534"/>
                    </a:lnTo>
                    <a:lnTo>
                      <a:pt x="297" y="532"/>
                    </a:lnTo>
                    <a:lnTo>
                      <a:pt x="295" y="532"/>
                    </a:lnTo>
                    <a:lnTo>
                      <a:pt x="293" y="532"/>
                    </a:lnTo>
                    <a:lnTo>
                      <a:pt x="293" y="530"/>
                    </a:lnTo>
                    <a:lnTo>
                      <a:pt x="292" y="530"/>
                    </a:lnTo>
                    <a:lnTo>
                      <a:pt x="290" y="530"/>
                    </a:lnTo>
                    <a:lnTo>
                      <a:pt x="290" y="530"/>
                    </a:lnTo>
                    <a:lnTo>
                      <a:pt x="288" y="528"/>
                    </a:lnTo>
                    <a:lnTo>
                      <a:pt x="288" y="528"/>
                    </a:lnTo>
                    <a:lnTo>
                      <a:pt x="288" y="528"/>
                    </a:lnTo>
                    <a:lnTo>
                      <a:pt x="286" y="528"/>
                    </a:lnTo>
                    <a:lnTo>
                      <a:pt x="286" y="528"/>
                    </a:lnTo>
                    <a:lnTo>
                      <a:pt x="286" y="528"/>
                    </a:lnTo>
                    <a:lnTo>
                      <a:pt x="286" y="528"/>
                    </a:lnTo>
                    <a:lnTo>
                      <a:pt x="284" y="528"/>
                    </a:lnTo>
                    <a:lnTo>
                      <a:pt x="284" y="528"/>
                    </a:lnTo>
                    <a:lnTo>
                      <a:pt x="284" y="528"/>
                    </a:lnTo>
                    <a:lnTo>
                      <a:pt x="283" y="530"/>
                    </a:lnTo>
                    <a:lnTo>
                      <a:pt x="283" y="530"/>
                    </a:lnTo>
                    <a:lnTo>
                      <a:pt x="281" y="532"/>
                    </a:lnTo>
                    <a:lnTo>
                      <a:pt x="281" y="532"/>
                    </a:lnTo>
                    <a:lnTo>
                      <a:pt x="281" y="532"/>
                    </a:lnTo>
                    <a:lnTo>
                      <a:pt x="281" y="532"/>
                    </a:lnTo>
                    <a:lnTo>
                      <a:pt x="281" y="532"/>
                    </a:lnTo>
                    <a:lnTo>
                      <a:pt x="281" y="532"/>
                    </a:lnTo>
                    <a:lnTo>
                      <a:pt x="281" y="532"/>
                    </a:lnTo>
                    <a:lnTo>
                      <a:pt x="281" y="532"/>
                    </a:lnTo>
                    <a:lnTo>
                      <a:pt x="279" y="532"/>
                    </a:lnTo>
                    <a:lnTo>
                      <a:pt x="279" y="532"/>
                    </a:lnTo>
                    <a:lnTo>
                      <a:pt x="279" y="532"/>
                    </a:lnTo>
                    <a:lnTo>
                      <a:pt x="279" y="532"/>
                    </a:lnTo>
                    <a:lnTo>
                      <a:pt x="277" y="532"/>
                    </a:lnTo>
                    <a:lnTo>
                      <a:pt x="277" y="532"/>
                    </a:lnTo>
                    <a:lnTo>
                      <a:pt x="274" y="534"/>
                    </a:lnTo>
                    <a:lnTo>
                      <a:pt x="274" y="534"/>
                    </a:lnTo>
                    <a:lnTo>
                      <a:pt x="274" y="534"/>
                    </a:lnTo>
                    <a:lnTo>
                      <a:pt x="272" y="534"/>
                    </a:lnTo>
                    <a:lnTo>
                      <a:pt x="272" y="534"/>
                    </a:lnTo>
                    <a:lnTo>
                      <a:pt x="272" y="534"/>
                    </a:lnTo>
                    <a:lnTo>
                      <a:pt x="272" y="534"/>
                    </a:lnTo>
                    <a:lnTo>
                      <a:pt x="272" y="534"/>
                    </a:lnTo>
                    <a:lnTo>
                      <a:pt x="272" y="532"/>
                    </a:lnTo>
                    <a:lnTo>
                      <a:pt x="272" y="532"/>
                    </a:lnTo>
                    <a:lnTo>
                      <a:pt x="272" y="530"/>
                    </a:lnTo>
                    <a:lnTo>
                      <a:pt x="270" y="530"/>
                    </a:lnTo>
                    <a:lnTo>
                      <a:pt x="270" y="530"/>
                    </a:lnTo>
                    <a:lnTo>
                      <a:pt x="270" y="530"/>
                    </a:lnTo>
                    <a:lnTo>
                      <a:pt x="270" y="530"/>
                    </a:lnTo>
                    <a:lnTo>
                      <a:pt x="270" y="532"/>
                    </a:lnTo>
                    <a:lnTo>
                      <a:pt x="270" y="532"/>
                    </a:lnTo>
                    <a:lnTo>
                      <a:pt x="270" y="532"/>
                    </a:lnTo>
                    <a:lnTo>
                      <a:pt x="270" y="532"/>
                    </a:lnTo>
                    <a:lnTo>
                      <a:pt x="270" y="534"/>
                    </a:lnTo>
                    <a:lnTo>
                      <a:pt x="270" y="534"/>
                    </a:lnTo>
                    <a:lnTo>
                      <a:pt x="270" y="534"/>
                    </a:lnTo>
                    <a:lnTo>
                      <a:pt x="270" y="534"/>
                    </a:lnTo>
                    <a:lnTo>
                      <a:pt x="270" y="534"/>
                    </a:lnTo>
                    <a:lnTo>
                      <a:pt x="270" y="534"/>
                    </a:lnTo>
                    <a:lnTo>
                      <a:pt x="270" y="534"/>
                    </a:lnTo>
                    <a:lnTo>
                      <a:pt x="270" y="536"/>
                    </a:lnTo>
                    <a:lnTo>
                      <a:pt x="270" y="536"/>
                    </a:lnTo>
                    <a:lnTo>
                      <a:pt x="268" y="536"/>
                    </a:lnTo>
                    <a:lnTo>
                      <a:pt x="268" y="536"/>
                    </a:lnTo>
                    <a:lnTo>
                      <a:pt x="268" y="536"/>
                    </a:lnTo>
                    <a:lnTo>
                      <a:pt x="268" y="536"/>
                    </a:lnTo>
                    <a:lnTo>
                      <a:pt x="268" y="536"/>
                    </a:lnTo>
                    <a:lnTo>
                      <a:pt x="268" y="536"/>
                    </a:lnTo>
                    <a:lnTo>
                      <a:pt x="268" y="536"/>
                    </a:lnTo>
                    <a:lnTo>
                      <a:pt x="268" y="536"/>
                    </a:lnTo>
                    <a:lnTo>
                      <a:pt x="266" y="536"/>
                    </a:lnTo>
                    <a:lnTo>
                      <a:pt x="266" y="536"/>
                    </a:lnTo>
                    <a:lnTo>
                      <a:pt x="266" y="536"/>
                    </a:lnTo>
                    <a:lnTo>
                      <a:pt x="266" y="537"/>
                    </a:lnTo>
                    <a:lnTo>
                      <a:pt x="266" y="537"/>
                    </a:lnTo>
                    <a:lnTo>
                      <a:pt x="268" y="537"/>
                    </a:lnTo>
                    <a:lnTo>
                      <a:pt x="268" y="539"/>
                    </a:lnTo>
                    <a:lnTo>
                      <a:pt x="268" y="539"/>
                    </a:lnTo>
                    <a:lnTo>
                      <a:pt x="268" y="539"/>
                    </a:lnTo>
                    <a:lnTo>
                      <a:pt x="268" y="539"/>
                    </a:lnTo>
                    <a:lnTo>
                      <a:pt x="268" y="539"/>
                    </a:lnTo>
                    <a:lnTo>
                      <a:pt x="266" y="539"/>
                    </a:lnTo>
                    <a:lnTo>
                      <a:pt x="266" y="539"/>
                    </a:lnTo>
                    <a:lnTo>
                      <a:pt x="266" y="539"/>
                    </a:lnTo>
                    <a:lnTo>
                      <a:pt x="266" y="539"/>
                    </a:lnTo>
                    <a:lnTo>
                      <a:pt x="266" y="539"/>
                    </a:lnTo>
                    <a:lnTo>
                      <a:pt x="266" y="539"/>
                    </a:lnTo>
                    <a:lnTo>
                      <a:pt x="266" y="539"/>
                    </a:lnTo>
                    <a:lnTo>
                      <a:pt x="264" y="537"/>
                    </a:lnTo>
                    <a:lnTo>
                      <a:pt x="264" y="537"/>
                    </a:lnTo>
                    <a:lnTo>
                      <a:pt x="264" y="537"/>
                    </a:lnTo>
                    <a:lnTo>
                      <a:pt x="264" y="537"/>
                    </a:lnTo>
                    <a:lnTo>
                      <a:pt x="264" y="537"/>
                    </a:lnTo>
                    <a:lnTo>
                      <a:pt x="264" y="536"/>
                    </a:lnTo>
                    <a:lnTo>
                      <a:pt x="264" y="536"/>
                    </a:lnTo>
                    <a:lnTo>
                      <a:pt x="263" y="536"/>
                    </a:lnTo>
                    <a:lnTo>
                      <a:pt x="263" y="536"/>
                    </a:lnTo>
                    <a:lnTo>
                      <a:pt x="263" y="536"/>
                    </a:lnTo>
                    <a:lnTo>
                      <a:pt x="263" y="536"/>
                    </a:lnTo>
                    <a:lnTo>
                      <a:pt x="263" y="534"/>
                    </a:lnTo>
                    <a:lnTo>
                      <a:pt x="263" y="534"/>
                    </a:lnTo>
                    <a:lnTo>
                      <a:pt x="263" y="534"/>
                    </a:lnTo>
                    <a:lnTo>
                      <a:pt x="261" y="532"/>
                    </a:lnTo>
                    <a:lnTo>
                      <a:pt x="261" y="532"/>
                    </a:lnTo>
                    <a:lnTo>
                      <a:pt x="261" y="532"/>
                    </a:lnTo>
                    <a:lnTo>
                      <a:pt x="261" y="532"/>
                    </a:lnTo>
                    <a:lnTo>
                      <a:pt x="261" y="532"/>
                    </a:lnTo>
                    <a:lnTo>
                      <a:pt x="261" y="532"/>
                    </a:lnTo>
                    <a:lnTo>
                      <a:pt x="261" y="532"/>
                    </a:lnTo>
                    <a:lnTo>
                      <a:pt x="261" y="532"/>
                    </a:lnTo>
                    <a:lnTo>
                      <a:pt x="261" y="532"/>
                    </a:lnTo>
                    <a:lnTo>
                      <a:pt x="259" y="532"/>
                    </a:lnTo>
                    <a:lnTo>
                      <a:pt x="259" y="532"/>
                    </a:lnTo>
                    <a:lnTo>
                      <a:pt x="259" y="532"/>
                    </a:lnTo>
                    <a:lnTo>
                      <a:pt x="259" y="532"/>
                    </a:lnTo>
                    <a:lnTo>
                      <a:pt x="259" y="532"/>
                    </a:lnTo>
                    <a:lnTo>
                      <a:pt x="259" y="532"/>
                    </a:lnTo>
                    <a:lnTo>
                      <a:pt x="259" y="534"/>
                    </a:lnTo>
                    <a:lnTo>
                      <a:pt x="259" y="534"/>
                    </a:lnTo>
                    <a:lnTo>
                      <a:pt x="259" y="534"/>
                    </a:lnTo>
                    <a:lnTo>
                      <a:pt x="259" y="534"/>
                    </a:lnTo>
                    <a:lnTo>
                      <a:pt x="259" y="536"/>
                    </a:lnTo>
                    <a:lnTo>
                      <a:pt x="259" y="536"/>
                    </a:lnTo>
                    <a:lnTo>
                      <a:pt x="259" y="536"/>
                    </a:lnTo>
                    <a:lnTo>
                      <a:pt x="259" y="536"/>
                    </a:lnTo>
                    <a:lnTo>
                      <a:pt x="259" y="536"/>
                    </a:lnTo>
                    <a:lnTo>
                      <a:pt x="259" y="537"/>
                    </a:lnTo>
                    <a:lnTo>
                      <a:pt x="259" y="537"/>
                    </a:lnTo>
                    <a:lnTo>
                      <a:pt x="259" y="537"/>
                    </a:lnTo>
                    <a:lnTo>
                      <a:pt x="259" y="537"/>
                    </a:lnTo>
                    <a:lnTo>
                      <a:pt x="259" y="537"/>
                    </a:lnTo>
                    <a:lnTo>
                      <a:pt x="261" y="539"/>
                    </a:lnTo>
                    <a:lnTo>
                      <a:pt x="261" y="539"/>
                    </a:lnTo>
                    <a:lnTo>
                      <a:pt x="261" y="539"/>
                    </a:lnTo>
                    <a:lnTo>
                      <a:pt x="261" y="539"/>
                    </a:lnTo>
                    <a:lnTo>
                      <a:pt x="261" y="539"/>
                    </a:lnTo>
                    <a:lnTo>
                      <a:pt x="261" y="539"/>
                    </a:lnTo>
                    <a:lnTo>
                      <a:pt x="259" y="539"/>
                    </a:lnTo>
                    <a:lnTo>
                      <a:pt x="259" y="541"/>
                    </a:lnTo>
                    <a:lnTo>
                      <a:pt x="259" y="541"/>
                    </a:lnTo>
                    <a:lnTo>
                      <a:pt x="259" y="541"/>
                    </a:lnTo>
                    <a:lnTo>
                      <a:pt x="259" y="541"/>
                    </a:lnTo>
                    <a:lnTo>
                      <a:pt x="259" y="541"/>
                    </a:lnTo>
                    <a:lnTo>
                      <a:pt x="259" y="541"/>
                    </a:lnTo>
                    <a:lnTo>
                      <a:pt x="259" y="543"/>
                    </a:lnTo>
                    <a:lnTo>
                      <a:pt x="259" y="543"/>
                    </a:lnTo>
                    <a:lnTo>
                      <a:pt x="259" y="543"/>
                    </a:lnTo>
                    <a:lnTo>
                      <a:pt x="259" y="543"/>
                    </a:lnTo>
                    <a:lnTo>
                      <a:pt x="259" y="545"/>
                    </a:lnTo>
                    <a:lnTo>
                      <a:pt x="261" y="545"/>
                    </a:lnTo>
                    <a:lnTo>
                      <a:pt x="261" y="545"/>
                    </a:lnTo>
                    <a:lnTo>
                      <a:pt x="261" y="545"/>
                    </a:lnTo>
                    <a:lnTo>
                      <a:pt x="261" y="545"/>
                    </a:lnTo>
                    <a:lnTo>
                      <a:pt x="261" y="546"/>
                    </a:lnTo>
                    <a:lnTo>
                      <a:pt x="261" y="546"/>
                    </a:lnTo>
                    <a:lnTo>
                      <a:pt x="261" y="546"/>
                    </a:lnTo>
                    <a:lnTo>
                      <a:pt x="261" y="546"/>
                    </a:lnTo>
                    <a:lnTo>
                      <a:pt x="261" y="546"/>
                    </a:lnTo>
                    <a:lnTo>
                      <a:pt x="261" y="546"/>
                    </a:lnTo>
                    <a:lnTo>
                      <a:pt x="261" y="546"/>
                    </a:lnTo>
                    <a:lnTo>
                      <a:pt x="261" y="546"/>
                    </a:lnTo>
                    <a:lnTo>
                      <a:pt x="261" y="546"/>
                    </a:lnTo>
                    <a:lnTo>
                      <a:pt x="261" y="548"/>
                    </a:lnTo>
                    <a:lnTo>
                      <a:pt x="261" y="548"/>
                    </a:lnTo>
                    <a:lnTo>
                      <a:pt x="261" y="548"/>
                    </a:lnTo>
                    <a:lnTo>
                      <a:pt x="259" y="548"/>
                    </a:lnTo>
                    <a:lnTo>
                      <a:pt x="259" y="548"/>
                    </a:lnTo>
                    <a:lnTo>
                      <a:pt x="259" y="548"/>
                    </a:lnTo>
                    <a:lnTo>
                      <a:pt x="259" y="548"/>
                    </a:lnTo>
                    <a:lnTo>
                      <a:pt x="257" y="546"/>
                    </a:lnTo>
                    <a:lnTo>
                      <a:pt x="257" y="546"/>
                    </a:lnTo>
                    <a:lnTo>
                      <a:pt x="257" y="546"/>
                    </a:lnTo>
                    <a:lnTo>
                      <a:pt x="257" y="546"/>
                    </a:lnTo>
                    <a:lnTo>
                      <a:pt x="255" y="546"/>
                    </a:lnTo>
                    <a:lnTo>
                      <a:pt x="255" y="546"/>
                    </a:lnTo>
                    <a:lnTo>
                      <a:pt x="255" y="546"/>
                    </a:lnTo>
                    <a:lnTo>
                      <a:pt x="255" y="546"/>
                    </a:lnTo>
                    <a:lnTo>
                      <a:pt x="255" y="546"/>
                    </a:lnTo>
                    <a:lnTo>
                      <a:pt x="255" y="546"/>
                    </a:lnTo>
                    <a:lnTo>
                      <a:pt x="255" y="546"/>
                    </a:lnTo>
                    <a:lnTo>
                      <a:pt x="255" y="548"/>
                    </a:lnTo>
                    <a:lnTo>
                      <a:pt x="254" y="548"/>
                    </a:lnTo>
                    <a:lnTo>
                      <a:pt x="254" y="548"/>
                    </a:lnTo>
                    <a:lnTo>
                      <a:pt x="254" y="548"/>
                    </a:lnTo>
                    <a:lnTo>
                      <a:pt x="254" y="548"/>
                    </a:lnTo>
                    <a:lnTo>
                      <a:pt x="254" y="548"/>
                    </a:lnTo>
                    <a:lnTo>
                      <a:pt x="254" y="550"/>
                    </a:lnTo>
                    <a:lnTo>
                      <a:pt x="254" y="550"/>
                    </a:lnTo>
                    <a:lnTo>
                      <a:pt x="254" y="550"/>
                    </a:lnTo>
                    <a:lnTo>
                      <a:pt x="254" y="550"/>
                    </a:lnTo>
                    <a:lnTo>
                      <a:pt x="254" y="550"/>
                    </a:lnTo>
                    <a:lnTo>
                      <a:pt x="254" y="552"/>
                    </a:lnTo>
                    <a:lnTo>
                      <a:pt x="254" y="552"/>
                    </a:lnTo>
                    <a:lnTo>
                      <a:pt x="254" y="552"/>
                    </a:lnTo>
                    <a:lnTo>
                      <a:pt x="254" y="552"/>
                    </a:lnTo>
                    <a:lnTo>
                      <a:pt x="254" y="552"/>
                    </a:lnTo>
                    <a:lnTo>
                      <a:pt x="254" y="552"/>
                    </a:lnTo>
                    <a:lnTo>
                      <a:pt x="254" y="552"/>
                    </a:lnTo>
                    <a:lnTo>
                      <a:pt x="252" y="552"/>
                    </a:lnTo>
                    <a:lnTo>
                      <a:pt x="252" y="550"/>
                    </a:lnTo>
                    <a:lnTo>
                      <a:pt x="252" y="550"/>
                    </a:lnTo>
                    <a:lnTo>
                      <a:pt x="252" y="550"/>
                    </a:lnTo>
                    <a:lnTo>
                      <a:pt x="252" y="548"/>
                    </a:lnTo>
                    <a:lnTo>
                      <a:pt x="252" y="548"/>
                    </a:lnTo>
                    <a:lnTo>
                      <a:pt x="252" y="548"/>
                    </a:lnTo>
                    <a:lnTo>
                      <a:pt x="252" y="548"/>
                    </a:lnTo>
                    <a:lnTo>
                      <a:pt x="250" y="548"/>
                    </a:lnTo>
                    <a:lnTo>
                      <a:pt x="250" y="548"/>
                    </a:lnTo>
                    <a:lnTo>
                      <a:pt x="250" y="548"/>
                    </a:lnTo>
                    <a:lnTo>
                      <a:pt x="250" y="548"/>
                    </a:lnTo>
                    <a:lnTo>
                      <a:pt x="250" y="548"/>
                    </a:lnTo>
                    <a:lnTo>
                      <a:pt x="250" y="548"/>
                    </a:lnTo>
                    <a:lnTo>
                      <a:pt x="250" y="548"/>
                    </a:lnTo>
                    <a:lnTo>
                      <a:pt x="250" y="548"/>
                    </a:lnTo>
                    <a:lnTo>
                      <a:pt x="248" y="548"/>
                    </a:lnTo>
                    <a:lnTo>
                      <a:pt x="248" y="548"/>
                    </a:lnTo>
                    <a:lnTo>
                      <a:pt x="248" y="548"/>
                    </a:lnTo>
                    <a:lnTo>
                      <a:pt x="248" y="548"/>
                    </a:lnTo>
                    <a:lnTo>
                      <a:pt x="248" y="548"/>
                    </a:lnTo>
                    <a:lnTo>
                      <a:pt x="248" y="550"/>
                    </a:lnTo>
                    <a:lnTo>
                      <a:pt x="248" y="550"/>
                    </a:lnTo>
                    <a:lnTo>
                      <a:pt x="248" y="550"/>
                    </a:lnTo>
                    <a:lnTo>
                      <a:pt x="248" y="550"/>
                    </a:lnTo>
                    <a:lnTo>
                      <a:pt x="248" y="550"/>
                    </a:lnTo>
                    <a:lnTo>
                      <a:pt x="248" y="552"/>
                    </a:lnTo>
                    <a:lnTo>
                      <a:pt x="248" y="552"/>
                    </a:lnTo>
                    <a:lnTo>
                      <a:pt x="248" y="552"/>
                    </a:lnTo>
                    <a:lnTo>
                      <a:pt x="248" y="552"/>
                    </a:lnTo>
                    <a:lnTo>
                      <a:pt x="248" y="552"/>
                    </a:lnTo>
                    <a:lnTo>
                      <a:pt x="248" y="552"/>
                    </a:lnTo>
                    <a:lnTo>
                      <a:pt x="248" y="552"/>
                    </a:lnTo>
                    <a:lnTo>
                      <a:pt x="248" y="552"/>
                    </a:lnTo>
                    <a:lnTo>
                      <a:pt x="250" y="552"/>
                    </a:lnTo>
                    <a:lnTo>
                      <a:pt x="250" y="552"/>
                    </a:lnTo>
                    <a:lnTo>
                      <a:pt x="250" y="552"/>
                    </a:lnTo>
                    <a:lnTo>
                      <a:pt x="250" y="552"/>
                    </a:lnTo>
                    <a:lnTo>
                      <a:pt x="250" y="554"/>
                    </a:lnTo>
                    <a:lnTo>
                      <a:pt x="250" y="554"/>
                    </a:lnTo>
                    <a:lnTo>
                      <a:pt x="250" y="554"/>
                    </a:lnTo>
                    <a:lnTo>
                      <a:pt x="250" y="554"/>
                    </a:lnTo>
                    <a:lnTo>
                      <a:pt x="250" y="554"/>
                    </a:lnTo>
                    <a:lnTo>
                      <a:pt x="250" y="554"/>
                    </a:lnTo>
                    <a:lnTo>
                      <a:pt x="250" y="554"/>
                    </a:lnTo>
                    <a:lnTo>
                      <a:pt x="250" y="556"/>
                    </a:lnTo>
                    <a:lnTo>
                      <a:pt x="250" y="556"/>
                    </a:lnTo>
                    <a:lnTo>
                      <a:pt x="250" y="556"/>
                    </a:lnTo>
                    <a:lnTo>
                      <a:pt x="250" y="556"/>
                    </a:lnTo>
                    <a:lnTo>
                      <a:pt x="248" y="557"/>
                    </a:lnTo>
                    <a:lnTo>
                      <a:pt x="248" y="557"/>
                    </a:lnTo>
                    <a:lnTo>
                      <a:pt x="248" y="557"/>
                    </a:lnTo>
                    <a:lnTo>
                      <a:pt x="248" y="557"/>
                    </a:lnTo>
                    <a:lnTo>
                      <a:pt x="248" y="557"/>
                    </a:lnTo>
                    <a:lnTo>
                      <a:pt x="248" y="557"/>
                    </a:lnTo>
                    <a:lnTo>
                      <a:pt x="246" y="557"/>
                    </a:lnTo>
                    <a:lnTo>
                      <a:pt x="246" y="559"/>
                    </a:lnTo>
                    <a:lnTo>
                      <a:pt x="246" y="559"/>
                    </a:lnTo>
                    <a:lnTo>
                      <a:pt x="246" y="559"/>
                    </a:lnTo>
                    <a:lnTo>
                      <a:pt x="248" y="559"/>
                    </a:lnTo>
                    <a:lnTo>
                      <a:pt x="248" y="559"/>
                    </a:lnTo>
                    <a:lnTo>
                      <a:pt x="248" y="559"/>
                    </a:lnTo>
                    <a:lnTo>
                      <a:pt x="248" y="559"/>
                    </a:lnTo>
                    <a:lnTo>
                      <a:pt x="248" y="559"/>
                    </a:lnTo>
                    <a:lnTo>
                      <a:pt x="248" y="559"/>
                    </a:lnTo>
                    <a:lnTo>
                      <a:pt x="248" y="561"/>
                    </a:lnTo>
                    <a:lnTo>
                      <a:pt x="248" y="561"/>
                    </a:lnTo>
                    <a:lnTo>
                      <a:pt x="248" y="561"/>
                    </a:lnTo>
                    <a:lnTo>
                      <a:pt x="248" y="561"/>
                    </a:lnTo>
                    <a:lnTo>
                      <a:pt x="246" y="563"/>
                    </a:lnTo>
                    <a:lnTo>
                      <a:pt x="246" y="563"/>
                    </a:lnTo>
                    <a:lnTo>
                      <a:pt x="246" y="563"/>
                    </a:lnTo>
                    <a:lnTo>
                      <a:pt x="246" y="563"/>
                    </a:lnTo>
                    <a:lnTo>
                      <a:pt x="246" y="563"/>
                    </a:lnTo>
                    <a:lnTo>
                      <a:pt x="246" y="563"/>
                    </a:lnTo>
                    <a:lnTo>
                      <a:pt x="246" y="565"/>
                    </a:lnTo>
                    <a:lnTo>
                      <a:pt x="246" y="565"/>
                    </a:lnTo>
                    <a:lnTo>
                      <a:pt x="245" y="565"/>
                    </a:lnTo>
                    <a:lnTo>
                      <a:pt x="245" y="565"/>
                    </a:lnTo>
                    <a:lnTo>
                      <a:pt x="245" y="565"/>
                    </a:lnTo>
                    <a:lnTo>
                      <a:pt x="243" y="565"/>
                    </a:lnTo>
                    <a:lnTo>
                      <a:pt x="243" y="565"/>
                    </a:lnTo>
                    <a:lnTo>
                      <a:pt x="243" y="563"/>
                    </a:lnTo>
                    <a:lnTo>
                      <a:pt x="243" y="563"/>
                    </a:lnTo>
                    <a:lnTo>
                      <a:pt x="243" y="563"/>
                    </a:lnTo>
                    <a:lnTo>
                      <a:pt x="243" y="561"/>
                    </a:lnTo>
                    <a:lnTo>
                      <a:pt x="243" y="561"/>
                    </a:lnTo>
                    <a:lnTo>
                      <a:pt x="243" y="561"/>
                    </a:lnTo>
                    <a:lnTo>
                      <a:pt x="243" y="561"/>
                    </a:lnTo>
                    <a:lnTo>
                      <a:pt x="243" y="561"/>
                    </a:lnTo>
                    <a:lnTo>
                      <a:pt x="243" y="561"/>
                    </a:lnTo>
                    <a:lnTo>
                      <a:pt x="243" y="561"/>
                    </a:lnTo>
                    <a:lnTo>
                      <a:pt x="241" y="563"/>
                    </a:lnTo>
                    <a:lnTo>
                      <a:pt x="241" y="563"/>
                    </a:lnTo>
                    <a:lnTo>
                      <a:pt x="241" y="563"/>
                    </a:lnTo>
                    <a:lnTo>
                      <a:pt x="241" y="563"/>
                    </a:lnTo>
                    <a:lnTo>
                      <a:pt x="239" y="563"/>
                    </a:lnTo>
                    <a:lnTo>
                      <a:pt x="239" y="563"/>
                    </a:lnTo>
                    <a:lnTo>
                      <a:pt x="237" y="563"/>
                    </a:lnTo>
                    <a:lnTo>
                      <a:pt x="237" y="563"/>
                    </a:lnTo>
                    <a:lnTo>
                      <a:pt x="237" y="563"/>
                    </a:lnTo>
                    <a:lnTo>
                      <a:pt x="236" y="565"/>
                    </a:lnTo>
                    <a:lnTo>
                      <a:pt x="236" y="565"/>
                    </a:lnTo>
                    <a:lnTo>
                      <a:pt x="234" y="565"/>
                    </a:lnTo>
                    <a:lnTo>
                      <a:pt x="234" y="566"/>
                    </a:lnTo>
                    <a:lnTo>
                      <a:pt x="234" y="566"/>
                    </a:lnTo>
                    <a:lnTo>
                      <a:pt x="234" y="566"/>
                    </a:lnTo>
                    <a:lnTo>
                      <a:pt x="232" y="566"/>
                    </a:lnTo>
                    <a:lnTo>
                      <a:pt x="232" y="566"/>
                    </a:lnTo>
                    <a:lnTo>
                      <a:pt x="232" y="566"/>
                    </a:lnTo>
                    <a:lnTo>
                      <a:pt x="232" y="566"/>
                    </a:lnTo>
                    <a:lnTo>
                      <a:pt x="232" y="566"/>
                    </a:lnTo>
                    <a:lnTo>
                      <a:pt x="232" y="566"/>
                    </a:lnTo>
                    <a:lnTo>
                      <a:pt x="230" y="566"/>
                    </a:lnTo>
                    <a:lnTo>
                      <a:pt x="230" y="565"/>
                    </a:lnTo>
                    <a:lnTo>
                      <a:pt x="230" y="565"/>
                    </a:lnTo>
                    <a:lnTo>
                      <a:pt x="230" y="565"/>
                    </a:lnTo>
                    <a:lnTo>
                      <a:pt x="230" y="565"/>
                    </a:lnTo>
                    <a:lnTo>
                      <a:pt x="230" y="565"/>
                    </a:lnTo>
                    <a:lnTo>
                      <a:pt x="230" y="565"/>
                    </a:lnTo>
                    <a:lnTo>
                      <a:pt x="230" y="563"/>
                    </a:lnTo>
                    <a:lnTo>
                      <a:pt x="230" y="563"/>
                    </a:lnTo>
                    <a:lnTo>
                      <a:pt x="230" y="563"/>
                    </a:lnTo>
                    <a:lnTo>
                      <a:pt x="232" y="563"/>
                    </a:lnTo>
                    <a:lnTo>
                      <a:pt x="232" y="563"/>
                    </a:lnTo>
                    <a:lnTo>
                      <a:pt x="230" y="561"/>
                    </a:lnTo>
                    <a:lnTo>
                      <a:pt x="230" y="561"/>
                    </a:lnTo>
                    <a:lnTo>
                      <a:pt x="230" y="561"/>
                    </a:lnTo>
                    <a:lnTo>
                      <a:pt x="230" y="561"/>
                    </a:lnTo>
                    <a:lnTo>
                      <a:pt x="230" y="561"/>
                    </a:lnTo>
                    <a:lnTo>
                      <a:pt x="228" y="559"/>
                    </a:lnTo>
                    <a:lnTo>
                      <a:pt x="228" y="559"/>
                    </a:lnTo>
                    <a:lnTo>
                      <a:pt x="228" y="559"/>
                    </a:lnTo>
                    <a:lnTo>
                      <a:pt x="228" y="559"/>
                    </a:lnTo>
                    <a:lnTo>
                      <a:pt x="228" y="559"/>
                    </a:lnTo>
                    <a:lnTo>
                      <a:pt x="228" y="559"/>
                    </a:lnTo>
                    <a:lnTo>
                      <a:pt x="228" y="559"/>
                    </a:lnTo>
                    <a:lnTo>
                      <a:pt x="228" y="559"/>
                    </a:lnTo>
                    <a:lnTo>
                      <a:pt x="228" y="557"/>
                    </a:lnTo>
                    <a:lnTo>
                      <a:pt x="228" y="557"/>
                    </a:lnTo>
                    <a:lnTo>
                      <a:pt x="228" y="557"/>
                    </a:lnTo>
                    <a:lnTo>
                      <a:pt x="228" y="557"/>
                    </a:lnTo>
                    <a:lnTo>
                      <a:pt x="228" y="557"/>
                    </a:lnTo>
                    <a:lnTo>
                      <a:pt x="228" y="557"/>
                    </a:lnTo>
                    <a:lnTo>
                      <a:pt x="226" y="556"/>
                    </a:lnTo>
                    <a:lnTo>
                      <a:pt x="226" y="556"/>
                    </a:lnTo>
                    <a:lnTo>
                      <a:pt x="226" y="556"/>
                    </a:lnTo>
                    <a:lnTo>
                      <a:pt x="226" y="556"/>
                    </a:lnTo>
                    <a:lnTo>
                      <a:pt x="225" y="556"/>
                    </a:lnTo>
                    <a:lnTo>
                      <a:pt x="225" y="556"/>
                    </a:lnTo>
                    <a:lnTo>
                      <a:pt x="225" y="556"/>
                    </a:lnTo>
                    <a:lnTo>
                      <a:pt x="225" y="556"/>
                    </a:lnTo>
                    <a:lnTo>
                      <a:pt x="225" y="556"/>
                    </a:lnTo>
                    <a:lnTo>
                      <a:pt x="225" y="557"/>
                    </a:lnTo>
                    <a:lnTo>
                      <a:pt x="225" y="557"/>
                    </a:lnTo>
                    <a:lnTo>
                      <a:pt x="225" y="557"/>
                    </a:lnTo>
                    <a:lnTo>
                      <a:pt x="226" y="559"/>
                    </a:lnTo>
                    <a:lnTo>
                      <a:pt x="226" y="559"/>
                    </a:lnTo>
                    <a:lnTo>
                      <a:pt x="226" y="559"/>
                    </a:lnTo>
                    <a:lnTo>
                      <a:pt x="226" y="559"/>
                    </a:lnTo>
                    <a:lnTo>
                      <a:pt x="226" y="559"/>
                    </a:lnTo>
                    <a:lnTo>
                      <a:pt x="226" y="559"/>
                    </a:lnTo>
                    <a:lnTo>
                      <a:pt x="226" y="561"/>
                    </a:lnTo>
                    <a:lnTo>
                      <a:pt x="225" y="561"/>
                    </a:lnTo>
                    <a:lnTo>
                      <a:pt x="225" y="563"/>
                    </a:lnTo>
                    <a:lnTo>
                      <a:pt x="225" y="563"/>
                    </a:lnTo>
                    <a:lnTo>
                      <a:pt x="225" y="563"/>
                    </a:lnTo>
                    <a:lnTo>
                      <a:pt x="225" y="563"/>
                    </a:lnTo>
                    <a:lnTo>
                      <a:pt x="225" y="563"/>
                    </a:lnTo>
                    <a:lnTo>
                      <a:pt x="225" y="561"/>
                    </a:lnTo>
                    <a:lnTo>
                      <a:pt x="223" y="561"/>
                    </a:lnTo>
                    <a:lnTo>
                      <a:pt x="223" y="561"/>
                    </a:lnTo>
                    <a:lnTo>
                      <a:pt x="223" y="561"/>
                    </a:lnTo>
                    <a:lnTo>
                      <a:pt x="223" y="561"/>
                    </a:lnTo>
                    <a:lnTo>
                      <a:pt x="221" y="561"/>
                    </a:lnTo>
                    <a:lnTo>
                      <a:pt x="221" y="561"/>
                    </a:lnTo>
                    <a:lnTo>
                      <a:pt x="221" y="561"/>
                    </a:lnTo>
                    <a:lnTo>
                      <a:pt x="221" y="561"/>
                    </a:lnTo>
                    <a:lnTo>
                      <a:pt x="221" y="563"/>
                    </a:lnTo>
                    <a:lnTo>
                      <a:pt x="221" y="563"/>
                    </a:lnTo>
                    <a:lnTo>
                      <a:pt x="221" y="563"/>
                    </a:lnTo>
                    <a:lnTo>
                      <a:pt x="221" y="563"/>
                    </a:lnTo>
                    <a:lnTo>
                      <a:pt x="221" y="563"/>
                    </a:lnTo>
                    <a:lnTo>
                      <a:pt x="221" y="563"/>
                    </a:lnTo>
                    <a:lnTo>
                      <a:pt x="221" y="563"/>
                    </a:lnTo>
                    <a:lnTo>
                      <a:pt x="221" y="563"/>
                    </a:lnTo>
                    <a:lnTo>
                      <a:pt x="221" y="563"/>
                    </a:lnTo>
                    <a:lnTo>
                      <a:pt x="223" y="563"/>
                    </a:lnTo>
                    <a:lnTo>
                      <a:pt x="223" y="563"/>
                    </a:lnTo>
                    <a:lnTo>
                      <a:pt x="223" y="563"/>
                    </a:lnTo>
                    <a:lnTo>
                      <a:pt x="223" y="563"/>
                    </a:lnTo>
                    <a:lnTo>
                      <a:pt x="223" y="563"/>
                    </a:lnTo>
                    <a:lnTo>
                      <a:pt x="223" y="563"/>
                    </a:lnTo>
                    <a:lnTo>
                      <a:pt x="225" y="563"/>
                    </a:lnTo>
                    <a:lnTo>
                      <a:pt x="225" y="563"/>
                    </a:lnTo>
                    <a:lnTo>
                      <a:pt x="225" y="563"/>
                    </a:lnTo>
                    <a:lnTo>
                      <a:pt x="225" y="563"/>
                    </a:lnTo>
                    <a:lnTo>
                      <a:pt x="225" y="563"/>
                    </a:lnTo>
                    <a:lnTo>
                      <a:pt x="225" y="563"/>
                    </a:lnTo>
                    <a:lnTo>
                      <a:pt x="225" y="565"/>
                    </a:lnTo>
                    <a:lnTo>
                      <a:pt x="225" y="565"/>
                    </a:lnTo>
                    <a:lnTo>
                      <a:pt x="223" y="565"/>
                    </a:lnTo>
                    <a:lnTo>
                      <a:pt x="223" y="565"/>
                    </a:lnTo>
                    <a:lnTo>
                      <a:pt x="223" y="565"/>
                    </a:lnTo>
                    <a:lnTo>
                      <a:pt x="223" y="565"/>
                    </a:lnTo>
                    <a:lnTo>
                      <a:pt x="221" y="565"/>
                    </a:lnTo>
                    <a:lnTo>
                      <a:pt x="221" y="565"/>
                    </a:lnTo>
                    <a:lnTo>
                      <a:pt x="221" y="565"/>
                    </a:lnTo>
                    <a:lnTo>
                      <a:pt x="221" y="565"/>
                    </a:lnTo>
                    <a:lnTo>
                      <a:pt x="221" y="566"/>
                    </a:lnTo>
                    <a:lnTo>
                      <a:pt x="219" y="566"/>
                    </a:lnTo>
                    <a:lnTo>
                      <a:pt x="219" y="566"/>
                    </a:lnTo>
                    <a:lnTo>
                      <a:pt x="219" y="566"/>
                    </a:lnTo>
                    <a:lnTo>
                      <a:pt x="219" y="568"/>
                    </a:lnTo>
                    <a:lnTo>
                      <a:pt x="219" y="568"/>
                    </a:lnTo>
                    <a:lnTo>
                      <a:pt x="219" y="568"/>
                    </a:lnTo>
                    <a:lnTo>
                      <a:pt x="217" y="570"/>
                    </a:lnTo>
                    <a:lnTo>
                      <a:pt x="217" y="570"/>
                    </a:lnTo>
                    <a:lnTo>
                      <a:pt x="217" y="570"/>
                    </a:lnTo>
                    <a:lnTo>
                      <a:pt x="217" y="570"/>
                    </a:lnTo>
                    <a:lnTo>
                      <a:pt x="217" y="570"/>
                    </a:lnTo>
                    <a:lnTo>
                      <a:pt x="217" y="570"/>
                    </a:lnTo>
                    <a:lnTo>
                      <a:pt x="216" y="572"/>
                    </a:lnTo>
                    <a:lnTo>
                      <a:pt x="216" y="572"/>
                    </a:lnTo>
                    <a:lnTo>
                      <a:pt x="216" y="572"/>
                    </a:lnTo>
                    <a:lnTo>
                      <a:pt x="217" y="572"/>
                    </a:lnTo>
                    <a:lnTo>
                      <a:pt x="217" y="572"/>
                    </a:lnTo>
                    <a:lnTo>
                      <a:pt x="217" y="574"/>
                    </a:lnTo>
                    <a:lnTo>
                      <a:pt x="217" y="574"/>
                    </a:lnTo>
                    <a:lnTo>
                      <a:pt x="217" y="574"/>
                    </a:lnTo>
                    <a:lnTo>
                      <a:pt x="217" y="574"/>
                    </a:lnTo>
                    <a:lnTo>
                      <a:pt x="217" y="574"/>
                    </a:lnTo>
                    <a:lnTo>
                      <a:pt x="217" y="574"/>
                    </a:lnTo>
                    <a:lnTo>
                      <a:pt x="217" y="574"/>
                    </a:lnTo>
                    <a:lnTo>
                      <a:pt x="217" y="574"/>
                    </a:lnTo>
                    <a:lnTo>
                      <a:pt x="216" y="574"/>
                    </a:lnTo>
                    <a:lnTo>
                      <a:pt x="216" y="574"/>
                    </a:lnTo>
                    <a:lnTo>
                      <a:pt x="216" y="574"/>
                    </a:lnTo>
                    <a:lnTo>
                      <a:pt x="216" y="574"/>
                    </a:lnTo>
                    <a:lnTo>
                      <a:pt x="216" y="574"/>
                    </a:lnTo>
                    <a:lnTo>
                      <a:pt x="214" y="574"/>
                    </a:lnTo>
                    <a:lnTo>
                      <a:pt x="214" y="575"/>
                    </a:lnTo>
                    <a:lnTo>
                      <a:pt x="214" y="575"/>
                    </a:lnTo>
                    <a:lnTo>
                      <a:pt x="214" y="575"/>
                    </a:lnTo>
                    <a:lnTo>
                      <a:pt x="216" y="577"/>
                    </a:lnTo>
                    <a:lnTo>
                      <a:pt x="216" y="577"/>
                    </a:lnTo>
                    <a:lnTo>
                      <a:pt x="216" y="577"/>
                    </a:lnTo>
                    <a:lnTo>
                      <a:pt x="216" y="579"/>
                    </a:lnTo>
                    <a:lnTo>
                      <a:pt x="216" y="579"/>
                    </a:lnTo>
                    <a:lnTo>
                      <a:pt x="216" y="579"/>
                    </a:lnTo>
                    <a:lnTo>
                      <a:pt x="216" y="579"/>
                    </a:lnTo>
                    <a:lnTo>
                      <a:pt x="216" y="579"/>
                    </a:lnTo>
                    <a:lnTo>
                      <a:pt x="214" y="581"/>
                    </a:lnTo>
                    <a:lnTo>
                      <a:pt x="214" y="581"/>
                    </a:lnTo>
                    <a:lnTo>
                      <a:pt x="214" y="581"/>
                    </a:lnTo>
                    <a:lnTo>
                      <a:pt x="214" y="581"/>
                    </a:lnTo>
                    <a:lnTo>
                      <a:pt x="214" y="581"/>
                    </a:lnTo>
                    <a:lnTo>
                      <a:pt x="214" y="581"/>
                    </a:lnTo>
                    <a:lnTo>
                      <a:pt x="214" y="581"/>
                    </a:lnTo>
                    <a:lnTo>
                      <a:pt x="214" y="581"/>
                    </a:lnTo>
                    <a:lnTo>
                      <a:pt x="214" y="581"/>
                    </a:lnTo>
                    <a:lnTo>
                      <a:pt x="216" y="581"/>
                    </a:lnTo>
                    <a:lnTo>
                      <a:pt x="216" y="581"/>
                    </a:lnTo>
                    <a:lnTo>
                      <a:pt x="216" y="581"/>
                    </a:lnTo>
                    <a:lnTo>
                      <a:pt x="217" y="583"/>
                    </a:lnTo>
                    <a:lnTo>
                      <a:pt x="217" y="583"/>
                    </a:lnTo>
                    <a:lnTo>
                      <a:pt x="216" y="584"/>
                    </a:lnTo>
                    <a:lnTo>
                      <a:pt x="216" y="584"/>
                    </a:lnTo>
                    <a:lnTo>
                      <a:pt x="216" y="584"/>
                    </a:lnTo>
                    <a:lnTo>
                      <a:pt x="216" y="584"/>
                    </a:lnTo>
                    <a:lnTo>
                      <a:pt x="216" y="586"/>
                    </a:lnTo>
                    <a:lnTo>
                      <a:pt x="216" y="586"/>
                    </a:lnTo>
                    <a:lnTo>
                      <a:pt x="216" y="586"/>
                    </a:lnTo>
                    <a:lnTo>
                      <a:pt x="216" y="586"/>
                    </a:lnTo>
                    <a:lnTo>
                      <a:pt x="216" y="586"/>
                    </a:lnTo>
                    <a:lnTo>
                      <a:pt x="216" y="586"/>
                    </a:lnTo>
                    <a:lnTo>
                      <a:pt x="216" y="586"/>
                    </a:lnTo>
                    <a:lnTo>
                      <a:pt x="216" y="586"/>
                    </a:lnTo>
                    <a:lnTo>
                      <a:pt x="216" y="586"/>
                    </a:lnTo>
                    <a:lnTo>
                      <a:pt x="216" y="586"/>
                    </a:lnTo>
                    <a:lnTo>
                      <a:pt x="216" y="588"/>
                    </a:lnTo>
                    <a:lnTo>
                      <a:pt x="216" y="588"/>
                    </a:lnTo>
                    <a:lnTo>
                      <a:pt x="216" y="588"/>
                    </a:lnTo>
                    <a:lnTo>
                      <a:pt x="216" y="588"/>
                    </a:lnTo>
                    <a:lnTo>
                      <a:pt x="216" y="588"/>
                    </a:lnTo>
                    <a:lnTo>
                      <a:pt x="216" y="588"/>
                    </a:lnTo>
                    <a:lnTo>
                      <a:pt x="216" y="588"/>
                    </a:lnTo>
                    <a:lnTo>
                      <a:pt x="216" y="588"/>
                    </a:lnTo>
                    <a:lnTo>
                      <a:pt x="214" y="588"/>
                    </a:lnTo>
                    <a:lnTo>
                      <a:pt x="214" y="588"/>
                    </a:lnTo>
                    <a:lnTo>
                      <a:pt x="214" y="588"/>
                    </a:lnTo>
                    <a:lnTo>
                      <a:pt x="214" y="588"/>
                    </a:lnTo>
                    <a:lnTo>
                      <a:pt x="212" y="586"/>
                    </a:lnTo>
                    <a:lnTo>
                      <a:pt x="212" y="586"/>
                    </a:lnTo>
                    <a:lnTo>
                      <a:pt x="212" y="586"/>
                    </a:lnTo>
                    <a:lnTo>
                      <a:pt x="212" y="586"/>
                    </a:lnTo>
                    <a:lnTo>
                      <a:pt x="210" y="584"/>
                    </a:lnTo>
                    <a:lnTo>
                      <a:pt x="208" y="583"/>
                    </a:lnTo>
                    <a:lnTo>
                      <a:pt x="208" y="583"/>
                    </a:lnTo>
                    <a:lnTo>
                      <a:pt x="208" y="583"/>
                    </a:lnTo>
                    <a:lnTo>
                      <a:pt x="208" y="583"/>
                    </a:lnTo>
                    <a:lnTo>
                      <a:pt x="208" y="583"/>
                    </a:lnTo>
                    <a:lnTo>
                      <a:pt x="208" y="583"/>
                    </a:lnTo>
                    <a:lnTo>
                      <a:pt x="208" y="583"/>
                    </a:lnTo>
                    <a:lnTo>
                      <a:pt x="207" y="583"/>
                    </a:lnTo>
                    <a:lnTo>
                      <a:pt x="205" y="583"/>
                    </a:lnTo>
                    <a:lnTo>
                      <a:pt x="205" y="583"/>
                    </a:lnTo>
                    <a:lnTo>
                      <a:pt x="205" y="583"/>
                    </a:lnTo>
                    <a:lnTo>
                      <a:pt x="203" y="581"/>
                    </a:lnTo>
                    <a:lnTo>
                      <a:pt x="203" y="581"/>
                    </a:lnTo>
                    <a:lnTo>
                      <a:pt x="203" y="581"/>
                    </a:lnTo>
                    <a:lnTo>
                      <a:pt x="201" y="579"/>
                    </a:lnTo>
                    <a:lnTo>
                      <a:pt x="201" y="579"/>
                    </a:lnTo>
                    <a:lnTo>
                      <a:pt x="201" y="579"/>
                    </a:lnTo>
                    <a:lnTo>
                      <a:pt x="201" y="579"/>
                    </a:lnTo>
                    <a:lnTo>
                      <a:pt x="201" y="577"/>
                    </a:lnTo>
                    <a:lnTo>
                      <a:pt x="203" y="577"/>
                    </a:lnTo>
                    <a:lnTo>
                      <a:pt x="203" y="577"/>
                    </a:lnTo>
                    <a:lnTo>
                      <a:pt x="203" y="577"/>
                    </a:lnTo>
                    <a:lnTo>
                      <a:pt x="203" y="577"/>
                    </a:lnTo>
                    <a:lnTo>
                      <a:pt x="203" y="577"/>
                    </a:lnTo>
                    <a:lnTo>
                      <a:pt x="203" y="577"/>
                    </a:lnTo>
                    <a:lnTo>
                      <a:pt x="203" y="575"/>
                    </a:lnTo>
                    <a:lnTo>
                      <a:pt x="201" y="575"/>
                    </a:lnTo>
                    <a:lnTo>
                      <a:pt x="201" y="577"/>
                    </a:lnTo>
                    <a:lnTo>
                      <a:pt x="199" y="577"/>
                    </a:lnTo>
                    <a:lnTo>
                      <a:pt x="199" y="577"/>
                    </a:lnTo>
                    <a:lnTo>
                      <a:pt x="199" y="577"/>
                    </a:lnTo>
                    <a:lnTo>
                      <a:pt x="199" y="575"/>
                    </a:lnTo>
                    <a:lnTo>
                      <a:pt x="199" y="575"/>
                    </a:lnTo>
                    <a:lnTo>
                      <a:pt x="199" y="575"/>
                    </a:lnTo>
                    <a:lnTo>
                      <a:pt x="199" y="575"/>
                    </a:lnTo>
                    <a:lnTo>
                      <a:pt x="199" y="575"/>
                    </a:lnTo>
                    <a:lnTo>
                      <a:pt x="199" y="575"/>
                    </a:lnTo>
                    <a:lnTo>
                      <a:pt x="198" y="575"/>
                    </a:lnTo>
                    <a:lnTo>
                      <a:pt x="198" y="574"/>
                    </a:lnTo>
                    <a:lnTo>
                      <a:pt x="198" y="574"/>
                    </a:lnTo>
                    <a:lnTo>
                      <a:pt x="198" y="574"/>
                    </a:lnTo>
                    <a:lnTo>
                      <a:pt x="198" y="572"/>
                    </a:lnTo>
                    <a:lnTo>
                      <a:pt x="198" y="572"/>
                    </a:lnTo>
                    <a:lnTo>
                      <a:pt x="198" y="572"/>
                    </a:lnTo>
                    <a:lnTo>
                      <a:pt x="196" y="572"/>
                    </a:lnTo>
                    <a:lnTo>
                      <a:pt x="196" y="572"/>
                    </a:lnTo>
                    <a:lnTo>
                      <a:pt x="196" y="572"/>
                    </a:lnTo>
                    <a:lnTo>
                      <a:pt x="196" y="572"/>
                    </a:lnTo>
                    <a:lnTo>
                      <a:pt x="196" y="574"/>
                    </a:lnTo>
                    <a:lnTo>
                      <a:pt x="196" y="574"/>
                    </a:lnTo>
                    <a:lnTo>
                      <a:pt x="194" y="574"/>
                    </a:lnTo>
                    <a:lnTo>
                      <a:pt x="194" y="574"/>
                    </a:lnTo>
                    <a:lnTo>
                      <a:pt x="194" y="574"/>
                    </a:lnTo>
                    <a:lnTo>
                      <a:pt x="194" y="575"/>
                    </a:lnTo>
                    <a:lnTo>
                      <a:pt x="194" y="575"/>
                    </a:lnTo>
                    <a:lnTo>
                      <a:pt x="194" y="575"/>
                    </a:lnTo>
                    <a:lnTo>
                      <a:pt x="192" y="575"/>
                    </a:lnTo>
                    <a:lnTo>
                      <a:pt x="192" y="575"/>
                    </a:lnTo>
                    <a:lnTo>
                      <a:pt x="192" y="574"/>
                    </a:lnTo>
                    <a:lnTo>
                      <a:pt x="190" y="574"/>
                    </a:lnTo>
                    <a:lnTo>
                      <a:pt x="190" y="574"/>
                    </a:lnTo>
                    <a:lnTo>
                      <a:pt x="190" y="574"/>
                    </a:lnTo>
                    <a:lnTo>
                      <a:pt x="190" y="572"/>
                    </a:lnTo>
                    <a:lnTo>
                      <a:pt x="190" y="572"/>
                    </a:lnTo>
                    <a:lnTo>
                      <a:pt x="190" y="572"/>
                    </a:lnTo>
                    <a:lnTo>
                      <a:pt x="190" y="572"/>
                    </a:lnTo>
                    <a:lnTo>
                      <a:pt x="190" y="572"/>
                    </a:lnTo>
                    <a:lnTo>
                      <a:pt x="188" y="572"/>
                    </a:lnTo>
                    <a:lnTo>
                      <a:pt x="188" y="572"/>
                    </a:lnTo>
                    <a:lnTo>
                      <a:pt x="188" y="572"/>
                    </a:lnTo>
                    <a:lnTo>
                      <a:pt x="188" y="574"/>
                    </a:lnTo>
                    <a:lnTo>
                      <a:pt x="188" y="574"/>
                    </a:lnTo>
                    <a:lnTo>
                      <a:pt x="188" y="574"/>
                    </a:lnTo>
                    <a:lnTo>
                      <a:pt x="188" y="574"/>
                    </a:lnTo>
                    <a:lnTo>
                      <a:pt x="187" y="574"/>
                    </a:lnTo>
                    <a:lnTo>
                      <a:pt x="187" y="574"/>
                    </a:lnTo>
                    <a:lnTo>
                      <a:pt x="187" y="574"/>
                    </a:lnTo>
                    <a:lnTo>
                      <a:pt x="187" y="574"/>
                    </a:lnTo>
                    <a:lnTo>
                      <a:pt x="187" y="574"/>
                    </a:lnTo>
                    <a:lnTo>
                      <a:pt x="187" y="574"/>
                    </a:lnTo>
                    <a:lnTo>
                      <a:pt x="187" y="575"/>
                    </a:lnTo>
                    <a:lnTo>
                      <a:pt x="188" y="575"/>
                    </a:lnTo>
                    <a:lnTo>
                      <a:pt x="188" y="575"/>
                    </a:lnTo>
                    <a:lnTo>
                      <a:pt x="188" y="575"/>
                    </a:lnTo>
                    <a:lnTo>
                      <a:pt x="188" y="575"/>
                    </a:lnTo>
                    <a:lnTo>
                      <a:pt x="188" y="577"/>
                    </a:lnTo>
                    <a:lnTo>
                      <a:pt x="188" y="577"/>
                    </a:lnTo>
                    <a:lnTo>
                      <a:pt x="188" y="577"/>
                    </a:lnTo>
                    <a:lnTo>
                      <a:pt x="188" y="577"/>
                    </a:lnTo>
                    <a:lnTo>
                      <a:pt x="188" y="577"/>
                    </a:lnTo>
                    <a:lnTo>
                      <a:pt x="188" y="577"/>
                    </a:lnTo>
                    <a:lnTo>
                      <a:pt x="187" y="577"/>
                    </a:lnTo>
                    <a:lnTo>
                      <a:pt x="187" y="575"/>
                    </a:lnTo>
                    <a:lnTo>
                      <a:pt x="187" y="575"/>
                    </a:lnTo>
                    <a:lnTo>
                      <a:pt x="185" y="574"/>
                    </a:lnTo>
                    <a:lnTo>
                      <a:pt x="185" y="574"/>
                    </a:lnTo>
                    <a:lnTo>
                      <a:pt x="185" y="574"/>
                    </a:lnTo>
                    <a:lnTo>
                      <a:pt x="185" y="574"/>
                    </a:lnTo>
                    <a:lnTo>
                      <a:pt x="185" y="574"/>
                    </a:lnTo>
                    <a:lnTo>
                      <a:pt x="183" y="574"/>
                    </a:lnTo>
                    <a:lnTo>
                      <a:pt x="183" y="574"/>
                    </a:lnTo>
                    <a:lnTo>
                      <a:pt x="183" y="574"/>
                    </a:lnTo>
                    <a:lnTo>
                      <a:pt x="183" y="574"/>
                    </a:lnTo>
                    <a:lnTo>
                      <a:pt x="183" y="574"/>
                    </a:lnTo>
                    <a:lnTo>
                      <a:pt x="183" y="575"/>
                    </a:lnTo>
                    <a:lnTo>
                      <a:pt x="183" y="575"/>
                    </a:lnTo>
                    <a:lnTo>
                      <a:pt x="183" y="575"/>
                    </a:lnTo>
                    <a:lnTo>
                      <a:pt x="183" y="575"/>
                    </a:lnTo>
                    <a:lnTo>
                      <a:pt x="183" y="577"/>
                    </a:lnTo>
                    <a:lnTo>
                      <a:pt x="183" y="577"/>
                    </a:lnTo>
                    <a:lnTo>
                      <a:pt x="183" y="577"/>
                    </a:lnTo>
                    <a:lnTo>
                      <a:pt x="185" y="577"/>
                    </a:lnTo>
                    <a:lnTo>
                      <a:pt x="185" y="577"/>
                    </a:lnTo>
                    <a:lnTo>
                      <a:pt x="185" y="577"/>
                    </a:lnTo>
                    <a:lnTo>
                      <a:pt x="185" y="579"/>
                    </a:lnTo>
                    <a:lnTo>
                      <a:pt x="185" y="579"/>
                    </a:lnTo>
                    <a:lnTo>
                      <a:pt x="183" y="579"/>
                    </a:lnTo>
                    <a:lnTo>
                      <a:pt x="183" y="579"/>
                    </a:lnTo>
                    <a:lnTo>
                      <a:pt x="183" y="579"/>
                    </a:lnTo>
                    <a:lnTo>
                      <a:pt x="183" y="579"/>
                    </a:lnTo>
                    <a:lnTo>
                      <a:pt x="183" y="579"/>
                    </a:lnTo>
                    <a:lnTo>
                      <a:pt x="183" y="579"/>
                    </a:lnTo>
                    <a:lnTo>
                      <a:pt x="183" y="579"/>
                    </a:lnTo>
                    <a:lnTo>
                      <a:pt x="183" y="579"/>
                    </a:lnTo>
                    <a:lnTo>
                      <a:pt x="183" y="577"/>
                    </a:lnTo>
                    <a:lnTo>
                      <a:pt x="181" y="577"/>
                    </a:lnTo>
                    <a:lnTo>
                      <a:pt x="181" y="577"/>
                    </a:lnTo>
                    <a:lnTo>
                      <a:pt x="181" y="577"/>
                    </a:lnTo>
                    <a:lnTo>
                      <a:pt x="178" y="575"/>
                    </a:lnTo>
                    <a:lnTo>
                      <a:pt x="178" y="575"/>
                    </a:lnTo>
                    <a:lnTo>
                      <a:pt x="178" y="575"/>
                    </a:lnTo>
                    <a:lnTo>
                      <a:pt x="178" y="575"/>
                    </a:lnTo>
                    <a:lnTo>
                      <a:pt x="178" y="577"/>
                    </a:lnTo>
                    <a:lnTo>
                      <a:pt x="178" y="577"/>
                    </a:lnTo>
                    <a:lnTo>
                      <a:pt x="178" y="577"/>
                    </a:lnTo>
                    <a:lnTo>
                      <a:pt x="178" y="577"/>
                    </a:lnTo>
                    <a:lnTo>
                      <a:pt x="178" y="577"/>
                    </a:lnTo>
                    <a:lnTo>
                      <a:pt x="178" y="577"/>
                    </a:lnTo>
                    <a:lnTo>
                      <a:pt x="178" y="579"/>
                    </a:lnTo>
                    <a:lnTo>
                      <a:pt x="176" y="579"/>
                    </a:lnTo>
                    <a:lnTo>
                      <a:pt x="176" y="579"/>
                    </a:lnTo>
                    <a:lnTo>
                      <a:pt x="176" y="579"/>
                    </a:lnTo>
                    <a:lnTo>
                      <a:pt x="176" y="581"/>
                    </a:lnTo>
                    <a:lnTo>
                      <a:pt x="174" y="581"/>
                    </a:lnTo>
                    <a:lnTo>
                      <a:pt x="174" y="581"/>
                    </a:lnTo>
                    <a:lnTo>
                      <a:pt x="174" y="581"/>
                    </a:lnTo>
                    <a:lnTo>
                      <a:pt x="174" y="581"/>
                    </a:lnTo>
                    <a:lnTo>
                      <a:pt x="174" y="581"/>
                    </a:lnTo>
                    <a:lnTo>
                      <a:pt x="172" y="581"/>
                    </a:lnTo>
                    <a:lnTo>
                      <a:pt x="172" y="581"/>
                    </a:lnTo>
                    <a:lnTo>
                      <a:pt x="172" y="581"/>
                    </a:lnTo>
                    <a:lnTo>
                      <a:pt x="172" y="581"/>
                    </a:lnTo>
                    <a:lnTo>
                      <a:pt x="170" y="581"/>
                    </a:lnTo>
                    <a:lnTo>
                      <a:pt x="170" y="581"/>
                    </a:lnTo>
                    <a:lnTo>
                      <a:pt x="170" y="583"/>
                    </a:lnTo>
                    <a:lnTo>
                      <a:pt x="170" y="583"/>
                    </a:lnTo>
                    <a:lnTo>
                      <a:pt x="170" y="583"/>
                    </a:lnTo>
                    <a:lnTo>
                      <a:pt x="170" y="583"/>
                    </a:lnTo>
                    <a:lnTo>
                      <a:pt x="172" y="583"/>
                    </a:lnTo>
                    <a:lnTo>
                      <a:pt x="172" y="583"/>
                    </a:lnTo>
                    <a:lnTo>
                      <a:pt x="172" y="583"/>
                    </a:lnTo>
                    <a:lnTo>
                      <a:pt x="172" y="584"/>
                    </a:lnTo>
                    <a:lnTo>
                      <a:pt x="172" y="584"/>
                    </a:lnTo>
                    <a:lnTo>
                      <a:pt x="172" y="584"/>
                    </a:lnTo>
                    <a:lnTo>
                      <a:pt x="172" y="584"/>
                    </a:lnTo>
                    <a:lnTo>
                      <a:pt x="172" y="584"/>
                    </a:lnTo>
                    <a:lnTo>
                      <a:pt x="172" y="584"/>
                    </a:lnTo>
                    <a:lnTo>
                      <a:pt x="172" y="584"/>
                    </a:lnTo>
                    <a:lnTo>
                      <a:pt x="172" y="586"/>
                    </a:lnTo>
                    <a:lnTo>
                      <a:pt x="172" y="586"/>
                    </a:lnTo>
                    <a:lnTo>
                      <a:pt x="172" y="586"/>
                    </a:lnTo>
                    <a:lnTo>
                      <a:pt x="172" y="586"/>
                    </a:lnTo>
                    <a:lnTo>
                      <a:pt x="170" y="586"/>
                    </a:lnTo>
                    <a:lnTo>
                      <a:pt x="170" y="586"/>
                    </a:lnTo>
                    <a:lnTo>
                      <a:pt x="170" y="586"/>
                    </a:lnTo>
                    <a:lnTo>
                      <a:pt x="170" y="588"/>
                    </a:lnTo>
                    <a:lnTo>
                      <a:pt x="170" y="588"/>
                    </a:lnTo>
                    <a:lnTo>
                      <a:pt x="172" y="588"/>
                    </a:lnTo>
                    <a:lnTo>
                      <a:pt x="172" y="588"/>
                    </a:lnTo>
                    <a:lnTo>
                      <a:pt x="172" y="590"/>
                    </a:lnTo>
                    <a:lnTo>
                      <a:pt x="174" y="590"/>
                    </a:lnTo>
                    <a:lnTo>
                      <a:pt x="174" y="590"/>
                    </a:lnTo>
                    <a:lnTo>
                      <a:pt x="174" y="590"/>
                    </a:lnTo>
                    <a:lnTo>
                      <a:pt x="172" y="590"/>
                    </a:lnTo>
                    <a:lnTo>
                      <a:pt x="172" y="590"/>
                    </a:lnTo>
                    <a:lnTo>
                      <a:pt x="172" y="590"/>
                    </a:lnTo>
                    <a:lnTo>
                      <a:pt x="170" y="590"/>
                    </a:lnTo>
                    <a:lnTo>
                      <a:pt x="170" y="590"/>
                    </a:lnTo>
                    <a:lnTo>
                      <a:pt x="170" y="590"/>
                    </a:lnTo>
                    <a:lnTo>
                      <a:pt x="169" y="590"/>
                    </a:lnTo>
                    <a:lnTo>
                      <a:pt x="169" y="590"/>
                    </a:lnTo>
                    <a:lnTo>
                      <a:pt x="169" y="590"/>
                    </a:lnTo>
                    <a:lnTo>
                      <a:pt x="169" y="590"/>
                    </a:lnTo>
                    <a:lnTo>
                      <a:pt x="169" y="590"/>
                    </a:lnTo>
                    <a:lnTo>
                      <a:pt x="169" y="592"/>
                    </a:lnTo>
                    <a:lnTo>
                      <a:pt x="169" y="592"/>
                    </a:lnTo>
                    <a:lnTo>
                      <a:pt x="169" y="592"/>
                    </a:lnTo>
                    <a:lnTo>
                      <a:pt x="169" y="594"/>
                    </a:lnTo>
                    <a:lnTo>
                      <a:pt x="169" y="594"/>
                    </a:lnTo>
                    <a:lnTo>
                      <a:pt x="169" y="594"/>
                    </a:lnTo>
                    <a:lnTo>
                      <a:pt x="169" y="594"/>
                    </a:lnTo>
                    <a:lnTo>
                      <a:pt x="169" y="594"/>
                    </a:lnTo>
                    <a:lnTo>
                      <a:pt x="169" y="594"/>
                    </a:lnTo>
                    <a:lnTo>
                      <a:pt x="169" y="594"/>
                    </a:lnTo>
                    <a:lnTo>
                      <a:pt x="169" y="594"/>
                    </a:lnTo>
                    <a:lnTo>
                      <a:pt x="167" y="594"/>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5" y="595"/>
                    </a:lnTo>
                    <a:lnTo>
                      <a:pt x="165" y="595"/>
                    </a:lnTo>
                    <a:lnTo>
                      <a:pt x="165" y="595"/>
                    </a:lnTo>
                    <a:lnTo>
                      <a:pt x="165" y="595"/>
                    </a:lnTo>
                    <a:lnTo>
                      <a:pt x="163" y="595"/>
                    </a:lnTo>
                    <a:lnTo>
                      <a:pt x="163" y="595"/>
                    </a:lnTo>
                    <a:lnTo>
                      <a:pt x="161" y="595"/>
                    </a:lnTo>
                    <a:lnTo>
                      <a:pt x="161" y="595"/>
                    </a:lnTo>
                    <a:lnTo>
                      <a:pt x="160" y="597"/>
                    </a:lnTo>
                    <a:lnTo>
                      <a:pt x="160" y="597"/>
                    </a:lnTo>
                    <a:lnTo>
                      <a:pt x="160" y="597"/>
                    </a:lnTo>
                    <a:lnTo>
                      <a:pt x="158" y="597"/>
                    </a:lnTo>
                    <a:lnTo>
                      <a:pt x="156" y="597"/>
                    </a:lnTo>
                    <a:lnTo>
                      <a:pt x="154" y="597"/>
                    </a:lnTo>
                    <a:lnTo>
                      <a:pt x="152" y="597"/>
                    </a:lnTo>
                    <a:lnTo>
                      <a:pt x="152" y="597"/>
                    </a:lnTo>
                    <a:lnTo>
                      <a:pt x="152" y="597"/>
                    </a:lnTo>
                    <a:lnTo>
                      <a:pt x="152" y="597"/>
                    </a:lnTo>
                    <a:lnTo>
                      <a:pt x="152" y="597"/>
                    </a:lnTo>
                    <a:lnTo>
                      <a:pt x="152" y="597"/>
                    </a:lnTo>
                    <a:lnTo>
                      <a:pt x="151" y="597"/>
                    </a:lnTo>
                    <a:lnTo>
                      <a:pt x="151" y="597"/>
                    </a:lnTo>
                    <a:lnTo>
                      <a:pt x="151" y="597"/>
                    </a:lnTo>
                    <a:lnTo>
                      <a:pt x="151" y="597"/>
                    </a:lnTo>
                    <a:lnTo>
                      <a:pt x="151" y="597"/>
                    </a:lnTo>
                    <a:lnTo>
                      <a:pt x="151" y="597"/>
                    </a:lnTo>
                    <a:lnTo>
                      <a:pt x="151" y="597"/>
                    </a:lnTo>
                    <a:lnTo>
                      <a:pt x="151" y="599"/>
                    </a:lnTo>
                    <a:lnTo>
                      <a:pt x="151" y="599"/>
                    </a:lnTo>
                    <a:lnTo>
                      <a:pt x="151" y="599"/>
                    </a:lnTo>
                    <a:lnTo>
                      <a:pt x="151" y="599"/>
                    </a:lnTo>
                    <a:lnTo>
                      <a:pt x="151" y="599"/>
                    </a:lnTo>
                    <a:lnTo>
                      <a:pt x="151" y="599"/>
                    </a:lnTo>
                    <a:lnTo>
                      <a:pt x="151" y="601"/>
                    </a:lnTo>
                    <a:lnTo>
                      <a:pt x="149" y="601"/>
                    </a:lnTo>
                    <a:lnTo>
                      <a:pt x="149" y="601"/>
                    </a:lnTo>
                    <a:lnTo>
                      <a:pt x="147" y="601"/>
                    </a:lnTo>
                    <a:lnTo>
                      <a:pt x="147" y="601"/>
                    </a:lnTo>
                    <a:lnTo>
                      <a:pt x="147" y="601"/>
                    </a:lnTo>
                    <a:lnTo>
                      <a:pt x="147" y="603"/>
                    </a:lnTo>
                    <a:lnTo>
                      <a:pt x="147" y="603"/>
                    </a:lnTo>
                    <a:lnTo>
                      <a:pt x="145" y="604"/>
                    </a:lnTo>
                    <a:lnTo>
                      <a:pt x="145" y="604"/>
                    </a:lnTo>
                    <a:lnTo>
                      <a:pt x="145" y="604"/>
                    </a:lnTo>
                    <a:lnTo>
                      <a:pt x="145" y="604"/>
                    </a:lnTo>
                    <a:lnTo>
                      <a:pt x="145" y="604"/>
                    </a:lnTo>
                    <a:lnTo>
                      <a:pt x="145" y="604"/>
                    </a:lnTo>
                    <a:lnTo>
                      <a:pt x="145" y="604"/>
                    </a:lnTo>
                    <a:lnTo>
                      <a:pt x="145" y="604"/>
                    </a:lnTo>
                    <a:lnTo>
                      <a:pt x="145" y="604"/>
                    </a:lnTo>
                    <a:lnTo>
                      <a:pt x="143" y="604"/>
                    </a:lnTo>
                    <a:lnTo>
                      <a:pt x="143" y="604"/>
                    </a:lnTo>
                    <a:lnTo>
                      <a:pt x="143" y="604"/>
                    </a:lnTo>
                    <a:lnTo>
                      <a:pt x="141" y="604"/>
                    </a:lnTo>
                    <a:lnTo>
                      <a:pt x="141" y="604"/>
                    </a:lnTo>
                    <a:lnTo>
                      <a:pt x="141" y="604"/>
                    </a:lnTo>
                    <a:lnTo>
                      <a:pt x="141" y="606"/>
                    </a:lnTo>
                    <a:lnTo>
                      <a:pt x="143" y="606"/>
                    </a:lnTo>
                    <a:lnTo>
                      <a:pt x="143" y="606"/>
                    </a:lnTo>
                    <a:lnTo>
                      <a:pt x="143" y="608"/>
                    </a:lnTo>
                    <a:lnTo>
                      <a:pt x="143" y="608"/>
                    </a:lnTo>
                    <a:lnTo>
                      <a:pt x="143" y="608"/>
                    </a:lnTo>
                    <a:lnTo>
                      <a:pt x="143" y="608"/>
                    </a:lnTo>
                    <a:lnTo>
                      <a:pt x="143" y="610"/>
                    </a:lnTo>
                    <a:lnTo>
                      <a:pt x="143" y="612"/>
                    </a:lnTo>
                    <a:lnTo>
                      <a:pt x="143" y="612"/>
                    </a:lnTo>
                    <a:lnTo>
                      <a:pt x="143" y="612"/>
                    </a:lnTo>
                    <a:lnTo>
                      <a:pt x="143" y="612"/>
                    </a:lnTo>
                    <a:lnTo>
                      <a:pt x="143" y="613"/>
                    </a:lnTo>
                    <a:lnTo>
                      <a:pt x="143" y="613"/>
                    </a:lnTo>
                    <a:lnTo>
                      <a:pt x="143" y="613"/>
                    </a:lnTo>
                    <a:lnTo>
                      <a:pt x="141" y="613"/>
                    </a:lnTo>
                    <a:lnTo>
                      <a:pt x="141" y="613"/>
                    </a:lnTo>
                    <a:lnTo>
                      <a:pt x="141" y="613"/>
                    </a:lnTo>
                    <a:lnTo>
                      <a:pt x="140" y="610"/>
                    </a:lnTo>
                    <a:lnTo>
                      <a:pt x="140" y="608"/>
                    </a:lnTo>
                    <a:lnTo>
                      <a:pt x="140" y="608"/>
                    </a:lnTo>
                    <a:lnTo>
                      <a:pt x="140" y="608"/>
                    </a:lnTo>
                    <a:lnTo>
                      <a:pt x="138" y="610"/>
                    </a:lnTo>
                    <a:lnTo>
                      <a:pt x="138" y="610"/>
                    </a:lnTo>
                    <a:lnTo>
                      <a:pt x="138" y="610"/>
                    </a:lnTo>
                    <a:lnTo>
                      <a:pt x="138" y="610"/>
                    </a:lnTo>
                    <a:lnTo>
                      <a:pt x="138" y="610"/>
                    </a:lnTo>
                    <a:lnTo>
                      <a:pt x="138" y="612"/>
                    </a:lnTo>
                    <a:lnTo>
                      <a:pt x="138" y="612"/>
                    </a:lnTo>
                    <a:lnTo>
                      <a:pt x="136" y="612"/>
                    </a:lnTo>
                    <a:lnTo>
                      <a:pt x="136" y="612"/>
                    </a:lnTo>
                    <a:lnTo>
                      <a:pt x="136" y="612"/>
                    </a:lnTo>
                    <a:lnTo>
                      <a:pt x="136" y="612"/>
                    </a:lnTo>
                    <a:lnTo>
                      <a:pt x="136" y="612"/>
                    </a:lnTo>
                    <a:lnTo>
                      <a:pt x="134" y="612"/>
                    </a:lnTo>
                    <a:lnTo>
                      <a:pt x="134" y="613"/>
                    </a:lnTo>
                    <a:lnTo>
                      <a:pt x="134" y="613"/>
                    </a:lnTo>
                    <a:lnTo>
                      <a:pt x="134" y="613"/>
                    </a:lnTo>
                    <a:lnTo>
                      <a:pt x="134" y="615"/>
                    </a:lnTo>
                    <a:lnTo>
                      <a:pt x="134" y="615"/>
                    </a:lnTo>
                    <a:lnTo>
                      <a:pt x="134" y="617"/>
                    </a:lnTo>
                    <a:lnTo>
                      <a:pt x="134" y="617"/>
                    </a:lnTo>
                    <a:lnTo>
                      <a:pt x="134" y="617"/>
                    </a:lnTo>
                    <a:lnTo>
                      <a:pt x="134" y="619"/>
                    </a:lnTo>
                    <a:lnTo>
                      <a:pt x="134" y="621"/>
                    </a:lnTo>
                    <a:lnTo>
                      <a:pt x="132" y="621"/>
                    </a:lnTo>
                    <a:lnTo>
                      <a:pt x="132" y="621"/>
                    </a:lnTo>
                    <a:lnTo>
                      <a:pt x="132" y="622"/>
                    </a:lnTo>
                    <a:lnTo>
                      <a:pt x="132" y="622"/>
                    </a:lnTo>
                    <a:lnTo>
                      <a:pt x="132" y="622"/>
                    </a:lnTo>
                    <a:lnTo>
                      <a:pt x="132" y="624"/>
                    </a:lnTo>
                    <a:lnTo>
                      <a:pt x="132" y="624"/>
                    </a:lnTo>
                    <a:lnTo>
                      <a:pt x="132" y="624"/>
                    </a:lnTo>
                    <a:lnTo>
                      <a:pt x="131" y="622"/>
                    </a:lnTo>
                    <a:lnTo>
                      <a:pt x="131" y="622"/>
                    </a:lnTo>
                    <a:lnTo>
                      <a:pt x="131" y="622"/>
                    </a:lnTo>
                    <a:lnTo>
                      <a:pt x="131" y="622"/>
                    </a:lnTo>
                    <a:lnTo>
                      <a:pt x="131" y="624"/>
                    </a:lnTo>
                    <a:lnTo>
                      <a:pt x="131" y="624"/>
                    </a:lnTo>
                    <a:lnTo>
                      <a:pt x="129" y="626"/>
                    </a:lnTo>
                    <a:lnTo>
                      <a:pt x="129" y="626"/>
                    </a:lnTo>
                    <a:lnTo>
                      <a:pt x="129" y="628"/>
                    </a:lnTo>
                    <a:lnTo>
                      <a:pt x="129" y="628"/>
                    </a:lnTo>
                    <a:lnTo>
                      <a:pt x="129" y="628"/>
                    </a:lnTo>
                    <a:lnTo>
                      <a:pt x="129" y="630"/>
                    </a:lnTo>
                    <a:lnTo>
                      <a:pt x="129" y="630"/>
                    </a:lnTo>
                    <a:lnTo>
                      <a:pt x="131" y="630"/>
                    </a:lnTo>
                    <a:lnTo>
                      <a:pt x="131" y="630"/>
                    </a:lnTo>
                    <a:lnTo>
                      <a:pt x="131" y="630"/>
                    </a:lnTo>
                    <a:lnTo>
                      <a:pt x="131" y="630"/>
                    </a:lnTo>
                    <a:lnTo>
                      <a:pt x="132" y="630"/>
                    </a:lnTo>
                    <a:lnTo>
                      <a:pt x="132" y="630"/>
                    </a:lnTo>
                    <a:lnTo>
                      <a:pt x="132" y="630"/>
                    </a:lnTo>
                    <a:lnTo>
                      <a:pt x="131" y="632"/>
                    </a:lnTo>
                    <a:lnTo>
                      <a:pt x="131" y="632"/>
                    </a:lnTo>
                    <a:lnTo>
                      <a:pt x="131" y="632"/>
                    </a:lnTo>
                    <a:lnTo>
                      <a:pt x="131" y="632"/>
                    </a:lnTo>
                    <a:lnTo>
                      <a:pt x="131" y="632"/>
                    </a:lnTo>
                    <a:lnTo>
                      <a:pt x="129" y="632"/>
                    </a:lnTo>
                    <a:lnTo>
                      <a:pt x="129" y="632"/>
                    </a:lnTo>
                    <a:lnTo>
                      <a:pt x="129" y="633"/>
                    </a:lnTo>
                    <a:lnTo>
                      <a:pt x="129" y="633"/>
                    </a:lnTo>
                    <a:lnTo>
                      <a:pt x="129" y="633"/>
                    </a:lnTo>
                    <a:lnTo>
                      <a:pt x="129" y="633"/>
                    </a:lnTo>
                    <a:lnTo>
                      <a:pt x="129" y="633"/>
                    </a:lnTo>
                    <a:lnTo>
                      <a:pt x="129" y="635"/>
                    </a:lnTo>
                    <a:lnTo>
                      <a:pt x="127" y="635"/>
                    </a:lnTo>
                    <a:lnTo>
                      <a:pt x="127" y="635"/>
                    </a:lnTo>
                    <a:lnTo>
                      <a:pt x="127" y="635"/>
                    </a:lnTo>
                    <a:lnTo>
                      <a:pt x="127" y="635"/>
                    </a:lnTo>
                    <a:lnTo>
                      <a:pt x="127" y="635"/>
                    </a:lnTo>
                    <a:lnTo>
                      <a:pt x="125" y="635"/>
                    </a:lnTo>
                    <a:lnTo>
                      <a:pt x="125" y="633"/>
                    </a:lnTo>
                    <a:lnTo>
                      <a:pt x="125" y="633"/>
                    </a:lnTo>
                    <a:lnTo>
                      <a:pt x="125" y="633"/>
                    </a:lnTo>
                    <a:lnTo>
                      <a:pt x="125" y="632"/>
                    </a:lnTo>
                    <a:lnTo>
                      <a:pt x="123" y="632"/>
                    </a:lnTo>
                    <a:lnTo>
                      <a:pt x="123" y="632"/>
                    </a:lnTo>
                    <a:lnTo>
                      <a:pt x="123" y="632"/>
                    </a:lnTo>
                    <a:lnTo>
                      <a:pt x="123" y="632"/>
                    </a:lnTo>
                    <a:lnTo>
                      <a:pt x="123" y="633"/>
                    </a:lnTo>
                    <a:lnTo>
                      <a:pt x="123" y="633"/>
                    </a:lnTo>
                    <a:lnTo>
                      <a:pt x="123" y="633"/>
                    </a:lnTo>
                    <a:lnTo>
                      <a:pt x="123" y="635"/>
                    </a:lnTo>
                    <a:lnTo>
                      <a:pt x="123" y="635"/>
                    </a:lnTo>
                    <a:lnTo>
                      <a:pt x="123" y="635"/>
                    </a:lnTo>
                    <a:lnTo>
                      <a:pt x="122" y="635"/>
                    </a:lnTo>
                    <a:lnTo>
                      <a:pt x="122" y="635"/>
                    </a:lnTo>
                    <a:lnTo>
                      <a:pt x="122" y="635"/>
                    </a:lnTo>
                    <a:lnTo>
                      <a:pt x="122" y="635"/>
                    </a:lnTo>
                    <a:lnTo>
                      <a:pt x="122" y="635"/>
                    </a:lnTo>
                    <a:lnTo>
                      <a:pt x="120" y="635"/>
                    </a:lnTo>
                    <a:lnTo>
                      <a:pt x="120" y="635"/>
                    </a:lnTo>
                    <a:lnTo>
                      <a:pt x="120" y="635"/>
                    </a:lnTo>
                    <a:lnTo>
                      <a:pt x="120" y="635"/>
                    </a:lnTo>
                    <a:lnTo>
                      <a:pt x="120" y="637"/>
                    </a:lnTo>
                    <a:lnTo>
                      <a:pt x="120" y="637"/>
                    </a:lnTo>
                    <a:lnTo>
                      <a:pt x="120" y="637"/>
                    </a:lnTo>
                    <a:lnTo>
                      <a:pt x="120" y="639"/>
                    </a:lnTo>
                    <a:lnTo>
                      <a:pt x="120" y="639"/>
                    </a:lnTo>
                    <a:lnTo>
                      <a:pt x="120" y="639"/>
                    </a:lnTo>
                    <a:lnTo>
                      <a:pt x="120" y="639"/>
                    </a:lnTo>
                    <a:lnTo>
                      <a:pt x="120" y="639"/>
                    </a:lnTo>
                    <a:lnTo>
                      <a:pt x="120" y="639"/>
                    </a:lnTo>
                    <a:lnTo>
                      <a:pt x="118" y="639"/>
                    </a:lnTo>
                    <a:lnTo>
                      <a:pt x="118" y="637"/>
                    </a:lnTo>
                    <a:lnTo>
                      <a:pt x="118" y="637"/>
                    </a:lnTo>
                    <a:lnTo>
                      <a:pt x="118" y="637"/>
                    </a:lnTo>
                    <a:lnTo>
                      <a:pt x="116" y="637"/>
                    </a:lnTo>
                    <a:lnTo>
                      <a:pt x="116" y="637"/>
                    </a:lnTo>
                    <a:lnTo>
                      <a:pt x="116" y="635"/>
                    </a:lnTo>
                    <a:lnTo>
                      <a:pt x="118" y="635"/>
                    </a:lnTo>
                    <a:lnTo>
                      <a:pt x="116" y="635"/>
                    </a:lnTo>
                    <a:lnTo>
                      <a:pt x="116" y="635"/>
                    </a:lnTo>
                    <a:lnTo>
                      <a:pt x="116" y="635"/>
                    </a:lnTo>
                    <a:lnTo>
                      <a:pt x="114" y="635"/>
                    </a:lnTo>
                    <a:lnTo>
                      <a:pt x="114" y="635"/>
                    </a:lnTo>
                    <a:lnTo>
                      <a:pt x="113" y="635"/>
                    </a:lnTo>
                    <a:lnTo>
                      <a:pt x="111" y="637"/>
                    </a:lnTo>
                    <a:lnTo>
                      <a:pt x="111" y="637"/>
                    </a:lnTo>
                    <a:lnTo>
                      <a:pt x="109" y="637"/>
                    </a:lnTo>
                    <a:lnTo>
                      <a:pt x="109" y="637"/>
                    </a:lnTo>
                    <a:lnTo>
                      <a:pt x="107" y="637"/>
                    </a:lnTo>
                    <a:lnTo>
                      <a:pt x="107" y="635"/>
                    </a:lnTo>
                    <a:lnTo>
                      <a:pt x="107" y="633"/>
                    </a:lnTo>
                    <a:lnTo>
                      <a:pt x="107" y="633"/>
                    </a:lnTo>
                    <a:lnTo>
                      <a:pt x="107" y="633"/>
                    </a:lnTo>
                    <a:lnTo>
                      <a:pt x="107" y="632"/>
                    </a:lnTo>
                    <a:lnTo>
                      <a:pt x="107" y="632"/>
                    </a:lnTo>
                    <a:lnTo>
                      <a:pt x="105" y="630"/>
                    </a:lnTo>
                    <a:lnTo>
                      <a:pt x="105" y="630"/>
                    </a:lnTo>
                    <a:lnTo>
                      <a:pt x="105" y="630"/>
                    </a:lnTo>
                    <a:lnTo>
                      <a:pt x="103" y="630"/>
                    </a:lnTo>
                    <a:lnTo>
                      <a:pt x="103" y="630"/>
                    </a:lnTo>
                    <a:lnTo>
                      <a:pt x="102" y="630"/>
                    </a:lnTo>
                    <a:lnTo>
                      <a:pt x="102" y="628"/>
                    </a:lnTo>
                    <a:lnTo>
                      <a:pt x="102" y="628"/>
                    </a:lnTo>
                    <a:lnTo>
                      <a:pt x="102" y="626"/>
                    </a:lnTo>
                    <a:lnTo>
                      <a:pt x="102" y="626"/>
                    </a:lnTo>
                    <a:lnTo>
                      <a:pt x="100" y="626"/>
                    </a:lnTo>
                    <a:lnTo>
                      <a:pt x="100" y="626"/>
                    </a:lnTo>
                    <a:lnTo>
                      <a:pt x="100" y="624"/>
                    </a:lnTo>
                    <a:lnTo>
                      <a:pt x="98" y="624"/>
                    </a:lnTo>
                    <a:lnTo>
                      <a:pt x="98" y="622"/>
                    </a:lnTo>
                    <a:lnTo>
                      <a:pt x="98" y="622"/>
                    </a:lnTo>
                    <a:lnTo>
                      <a:pt x="96" y="621"/>
                    </a:lnTo>
                    <a:lnTo>
                      <a:pt x="96" y="621"/>
                    </a:lnTo>
                    <a:lnTo>
                      <a:pt x="96" y="621"/>
                    </a:lnTo>
                    <a:lnTo>
                      <a:pt x="96" y="619"/>
                    </a:lnTo>
                    <a:lnTo>
                      <a:pt x="96" y="619"/>
                    </a:lnTo>
                    <a:lnTo>
                      <a:pt x="98" y="617"/>
                    </a:lnTo>
                    <a:lnTo>
                      <a:pt x="98" y="617"/>
                    </a:lnTo>
                    <a:lnTo>
                      <a:pt x="98" y="617"/>
                    </a:lnTo>
                    <a:lnTo>
                      <a:pt x="98" y="617"/>
                    </a:lnTo>
                    <a:lnTo>
                      <a:pt x="100" y="617"/>
                    </a:lnTo>
                    <a:lnTo>
                      <a:pt x="100" y="615"/>
                    </a:lnTo>
                    <a:lnTo>
                      <a:pt x="100" y="615"/>
                    </a:lnTo>
                    <a:lnTo>
                      <a:pt x="100" y="615"/>
                    </a:lnTo>
                    <a:lnTo>
                      <a:pt x="102" y="613"/>
                    </a:lnTo>
                    <a:lnTo>
                      <a:pt x="102" y="613"/>
                    </a:lnTo>
                    <a:lnTo>
                      <a:pt x="102" y="612"/>
                    </a:lnTo>
                    <a:lnTo>
                      <a:pt x="102" y="612"/>
                    </a:lnTo>
                    <a:lnTo>
                      <a:pt x="102" y="612"/>
                    </a:lnTo>
                    <a:lnTo>
                      <a:pt x="100" y="612"/>
                    </a:lnTo>
                    <a:lnTo>
                      <a:pt x="100" y="610"/>
                    </a:lnTo>
                    <a:lnTo>
                      <a:pt x="98" y="610"/>
                    </a:lnTo>
                    <a:lnTo>
                      <a:pt x="98" y="610"/>
                    </a:lnTo>
                    <a:lnTo>
                      <a:pt x="96" y="610"/>
                    </a:lnTo>
                    <a:lnTo>
                      <a:pt x="96" y="610"/>
                    </a:lnTo>
                    <a:lnTo>
                      <a:pt x="96" y="610"/>
                    </a:lnTo>
                    <a:lnTo>
                      <a:pt x="96" y="610"/>
                    </a:lnTo>
                    <a:lnTo>
                      <a:pt x="96" y="610"/>
                    </a:lnTo>
                    <a:lnTo>
                      <a:pt x="96" y="610"/>
                    </a:lnTo>
                    <a:lnTo>
                      <a:pt x="96" y="608"/>
                    </a:lnTo>
                    <a:lnTo>
                      <a:pt x="96" y="608"/>
                    </a:lnTo>
                    <a:lnTo>
                      <a:pt x="94" y="608"/>
                    </a:lnTo>
                    <a:lnTo>
                      <a:pt x="94" y="606"/>
                    </a:lnTo>
                    <a:lnTo>
                      <a:pt x="94" y="606"/>
                    </a:lnTo>
                    <a:lnTo>
                      <a:pt x="94" y="606"/>
                    </a:lnTo>
                    <a:lnTo>
                      <a:pt x="94" y="606"/>
                    </a:lnTo>
                    <a:lnTo>
                      <a:pt x="94" y="606"/>
                    </a:lnTo>
                    <a:lnTo>
                      <a:pt x="94" y="606"/>
                    </a:lnTo>
                    <a:lnTo>
                      <a:pt x="94" y="606"/>
                    </a:lnTo>
                    <a:lnTo>
                      <a:pt x="93" y="606"/>
                    </a:lnTo>
                    <a:lnTo>
                      <a:pt x="93" y="606"/>
                    </a:lnTo>
                    <a:lnTo>
                      <a:pt x="93" y="606"/>
                    </a:lnTo>
                    <a:lnTo>
                      <a:pt x="93" y="606"/>
                    </a:lnTo>
                    <a:lnTo>
                      <a:pt x="93" y="606"/>
                    </a:lnTo>
                    <a:lnTo>
                      <a:pt x="93" y="606"/>
                    </a:lnTo>
                    <a:lnTo>
                      <a:pt x="93" y="606"/>
                    </a:lnTo>
                    <a:lnTo>
                      <a:pt x="91" y="606"/>
                    </a:lnTo>
                    <a:lnTo>
                      <a:pt x="91" y="608"/>
                    </a:lnTo>
                    <a:lnTo>
                      <a:pt x="91" y="608"/>
                    </a:lnTo>
                    <a:lnTo>
                      <a:pt x="91" y="608"/>
                    </a:lnTo>
                    <a:lnTo>
                      <a:pt x="91" y="608"/>
                    </a:lnTo>
                    <a:lnTo>
                      <a:pt x="91" y="608"/>
                    </a:lnTo>
                    <a:lnTo>
                      <a:pt x="91" y="608"/>
                    </a:lnTo>
                    <a:lnTo>
                      <a:pt x="89" y="610"/>
                    </a:lnTo>
                    <a:lnTo>
                      <a:pt x="89" y="610"/>
                    </a:lnTo>
                    <a:lnTo>
                      <a:pt x="89" y="610"/>
                    </a:lnTo>
                    <a:lnTo>
                      <a:pt x="89" y="610"/>
                    </a:lnTo>
                    <a:lnTo>
                      <a:pt x="89" y="610"/>
                    </a:lnTo>
                    <a:lnTo>
                      <a:pt x="89" y="612"/>
                    </a:lnTo>
                    <a:lnTo>
                      <a:pt x="89" y="612"/>
                    </a:lnTo>
                    <a:lnTo>
                      <a:pt x="91" y="612"/>
                    </a:lnTo>
                    <a:lnTo>
                      <a:pt x="91" y="612"/>
                    </a:lnTo>
                    <a:lnTo>
                      <a:pt x="91" y="612"/>
                    </a:lnTo>
                    <a:lnTo>
                      <a:pt x="91" y="612"/>
                    </a:lnTo>
                    <a:lnTo>
                      <a:pt x="91" y="612"/>
                    </a:lnTo>
                    <a:lnTo>
                      <a:pt x="91" y="612"/>
                    </a:lnTo>
                    <a:lnTo>
                      <a:pt x="91" y="612"/>
                    </a:lnTo>
                    <a:lnTo>
                      <a:pt x="91" y="612"/>
                    </a:lnTo>
                    <a:lnTo>
                      <a:pt x="91" y="612"/>
                    </a:lnTo>
                    <a:lnTo>
                      <a:pt x="93" y="612"/>
                    </a:lnTo>
                    <a:lnTo>
                      <a:pt x="93" y="612"/>
                    </a:lnTo>
                    <a:lnTo>
                      <a:pt x="93" y="612"/>
                    </a:lnTo>
                    <a:lnTo>
                      <a:pt x="93" y="612"/>
                    </a:lnTo>
                    <a:lnTo>
                      <a:pt x="93" y="612"/>
                    </a:lnTo>
                    <a:lnTo>
                      <a:pt x="93" y="612"/>
                    </a:lnTo>
                    <a:lnTo>
                      <a:pt x="93" y="612"/>
                    </a:lnTo>
                    <a:lnTo>
                      <a:pt x="93" y="612"/>
                    </a:lnTo>
                    <a:lnTo>
                      <a:pt x="93" y="613"/>
                    </a:lnTo>
                    <a:lnTo>
                      <a:pt x="93" y="613"/>
                    </a:lnTo>
                    <a:lnTo>
                      <a:pt x="94" y="613"/>
                    </a:lnTo>
                    <a:lnTo>
                      <a:pt x="94" y="615"/>
                    </a:lnTo>
                    <a:lnTo>
                      <a:pt x="94" y="615"/>
                    </a:lnTo>
                    <a:lnTo>
                      <a:pt x="94" y="615"/>
                    </a:lnTo>
                    <a:lnTo>
                      <a:pt x="93" y="615"/>
                    </a:lnTo>
                    <a:lnTo>
                      <a:pt x="93" y="617"/>
                    </a:lnTo>
                    <a:lnTo>
                      <a:pt x="93" y="617"/>
                    </a:lnTo>
                    <a:lnTo>
                      <a:pt x="91" y="617"/>
                    </a:lnTo>
                    <a:lnTo>
                      <a:pt x="91" y="615"/>
                    </a:lnTo>
                    <a:lnTo>
                      <a:pt x="91" y="615"/>
                    </a:lnTo>
                    <a:lnTo>
                      <a:pt x="91" y="617"/>
                    </a:lnTo>
                    <a:lnTo>
                      <a:pt x="91" y="617"/>
                    </a:lnTo>
                    <a:lnTo>
                      <a:pt x="91" y="617"/>
                    </a:lnTo>
                    <a:lnTo>
                      <a:pt x="89" y="617"/>
                    </a:lnTo>
                    <a:lnTo>
                      <a:pt x="89" y="617"/>
                    </a:lnTo>
                    <a:lnTo>
                      <a:pt x="91" y="617"/>
                    </a:lnTo>
                    <a:lnTo>
                      <a:pt x="91" y="617"/>
                    </a:lnTo>
                    <a:lnTo>
                      <a:pt x="91" y="619"/>
                    </a:lnTo>
                    <a:lnTo>
                      <a:pt x="91" y="619"/>
                    </a:lnTo>
                    <a:lnTo>
                      <a:pt x="91" y="619"/>
                    </a:lnTo>
                    <a:lnTo>
                      <a:pt x="93" y="619"/>
                    </a:lnTo>
                    <a:lnTo>
                      <a:pt x="91" y="621"/>
                    </a:lnTo>
                    <a:lnTo>
                      <a:pt x="91" y="621"/>
                    </a:lnTo>
                    <a:lnTo>
                      <a:pt x="91" y="621"/>
                    </a:lnTo>
                    <a:lnTo>
                      <a:pt x="91" y="621"/>
                    </a:lnTo>
                    <a:lnTo>
                      <a:pt x="91" y="621"/>
                    </a:lnTo>
                    <a:lnTo>
                      <a:pt x="89" y="621"/>
                    </a:lnTo>
                    <a:lnTo>
                      <a:pt x="89" y="621"/>
                    </a:lnTo>
                    <a:lnTo>
                      <a:pt x="89" y="619"/>
                    </a:lnTo>
                    <a:lnTo>
                      <a:pt x="87" y="619"/>
                    </a:lnTo>
                    <a:lnTo>
                      <a:pt x="87" y="617"/>
                    </a:lnTo>
                    <a:lnTo>
                      <a:pt x="87" y="617"/>
                    </a:lnTo>
                    <a:lnTo>
                      <a:pt x="87" y="617"/>
                    </a:lnTo>
                    <a:lnTo>
                      <a:pt x="87" y="617"/>
                    </a:lnTo>
                    <a:lnTo>
                      <a:pt x="85" y="617"/>
                    </a:lnTo>
                    <a:lnTo>
                      <a:pt x="85" y="617"/>
                    </a:lnTo>
                    <a:lnTo>
                      <a:pt x="85" y="617"/>
                    </a:lnTo>
                    <a:lnTo>
                      <a:pt x="84" y="615"/>
                    </a:lnTo>
                    <a:lnTo>
                      <a:pt x="84" y="613"/>
                    </a:lnTo>
                    <a:lnTo>
                      <a:pt x="82" y="613"/>
                    </a:lnTo>
                    <a:lnTo>
                      <a:pt x="82" y="613"/>
                    </a:lnTo>
                    <a:lnTo>
                      <a:pt x="82" y="612"/>
                    </a:lnTo>
                    <a:lnTo>
                      <a:pt x="80" y="612"/>
                    </a:lnTo>
                    <a:lnTo>
                      <a:pt x="80" y="612"/>
                    </a:lnTo>
                    <a:lnTo>
                      <a:pt x="80" y="612"/>
                    </a:lnTo>
                    <a:lnTo>
                      <a:pt x="78" y="612"/>
                    </a:lnTo>
                    <a:lnTo>
                      <a:pt x="78" y="612"/>
                    </a:lnTo>
                    <a:lnTo>
                      <a:pt x="78" y="612"/>
                    </a:lnTo>
                    <a:lnTo>
                      <a:pt x="78" y="612"/>
                    </a:lnTo>
                    <a:lnTo>
                      <a:pt x="78" y="612"/>
                    </a:lnTo>
                    <a:lnTo>
                      <a:pt x="78" y="610"/>
                    </a:lnTo>
                    <a:lnTo>
                      <a:pt x="78" y="610"/>
                    </a:lnTo>
                    <a:lnTo>
                      <a:pt x="76" y="610"/>
                    </a:lnTo>
                    <a:lnTo>
                      <a:pt x="76" y="610"/>
                    </a:lnTo>
                    <a:lnTo>
                      <a:pt x="76" y="610"/>
                    </a:lnTo>
                    <a:lnTo>
                      <a:pt x="76" y="610"/>
                    </a:lnTo>
                    <a:lnTo>
                      <a:pt x="75" y="612"/>
                    </a:lnTo>
                    <a:lnTo>
                      <a:pt x="73" y="612"/>
                    </a:lnTo>
                    <a:lnTo>
                      <a:pt x="71" y="612"/>
                    </a:lnTo>
                    <a:lnTo>
                      <a:pt x="69" y="613"/>
                    </a:lnTo>
                    <a:lnTo>
                      <a:pt x="69" y="613"/>
                    </a:lnTo>
                    <a:lnTo>
                      <a:pt x="69" y="613"/>
                    </a:lnTo>
                    <a:lnTo>
                      <a:pt x="69" y="613"/>
                    </a:lnTo>
                    <a:lnTo>
                      <a:pt x="69" y="613"/>
                    </a:lnTo>
                    <a:lnTo>
                      <a:pt x="69" y="615"/>
                    </a:lnTo>
                    <a:lnTo>
                      <a:pt x="67" y="615"/>
                    </a:lnTo>
                    <a:lnTo>
                      <a:pt x="67" y="615"/>
                    </a:lnTo>
                    <a:lnTo>
                      <a:pt x="67" y="615"/>
                    </a:lnTo>
                    <a:lnTo>
                      <a:pt x="67" y="617"/>
                    </a:lnTo>
                    <a:lnTo>
                      <a:pt x="69" y="617"/>
                    </a:lnTo>
                    <a:lnTo>
                      <a:pt x="69" y="617"/>
                    </a:lnTo>
                    <a:lnTo>
                      <a:pt x="69" y="617"/>
                    </a:lnTo>
                    <a:lnTo>
                      <a:pt x="71" y="617"/>
                    </a:lnTo>
                    <a:lnTo>
                      <a:pt x="71" y="617"/>
                    </a:lnTo>
                    <a:lnTo>
                      <a:pt x="71" y="619"/>
                    </a:lnTo>
                    <a:lnTo>
                      <a:pt x="71" y="619"/>
                    </a:lnTo>
                    <a:lnTo>
                      <a:pt x="69" y="619"/>
                    </a:lnTo>
                    <a:lnTo>
                      <a:pt x="69" y="619"/>
                    </a:lnTo>
                    <a:lnTo>
                      <a:pt x="67" y="619"/>
                    </a:lnTo>
                    <a:lnTo>
                      <a:pt x="67" y="619"/>
                    </a:lnTo>
                    <a:lnTo>
                      <a:pt x="67" y="619"/>
                    </a:lnTo>
                    <a:lnTo>
                      <a:pt x="67" y="619"/>
                    </a:lnTo>
                    <a:lnTo>
                      <a:pt x="67" y="619"/>
                    </a:lnTo>
                    <a:lnTo>
                      <a:pt x="67" y="619"/>
                    </a:lnTo>
                    <a:lnTo>
                      <a:pt x="66" y="621"/>
                    </a:lnTo>
                    <a:lnTo>
                      <a:pt x="66" y="621"/>
                    </a:lnTo>
                    <a:lnTo>
                      <a:pt x="66" y="621"/>
                    </a:lnTo>
                    <a:lnTo>
                      <a:pt x="66" y="622"/>
                    </a:lnTo>
                    <a:lnTo>
                      <a:pt x="67" y="622"/>
                    </a:lnTo>
                    <a:lnTo>
                      <a:pt x="67" y="624"/>
                    </a:lnTo>
                    <a:lnTo>
                      <a:pt x="67" y="624"/>
                    </a:lnTo>
                    <a:lnTo>
                      <a:pt x="67" y="624"/>
                    </a:lnTo>
                    <a:lnTo>
                      <a:pt x="67" y="626"/>
                    </a:lnTo>
                    <a:lnTo>
                      <a:pt x="67" y="626"/>
                    </a:lnTo>
                    <a:lnTo>
                      <a:pt x="66" y="626"/>
                    </a:lnTo>
                    <a:lnTo>
                      <a:pt x="66" y="626"/>
                    </a:lnTo>
                    <a:lnTo>
                      <a:pt x="64" y="626"/>
                    </a:lnTo>
                    <a:lnTo>
                      <a:pt x="64" y="626"/>
                    </a:lnTo>
                    <a:lnTo>
                      <a:pt x="64" y="626"/>
                    </a:lnTo>
                    <a:lnTo>
                      <a:pt x="64" y="626"/>
                    </a:lnTo>
                    <a:lnTo>
                      <a:pt x="64" y="626"/>
                    </a:lnTo>
                    <a:lnTo>
                      <a:pt x="62" y="626"/>
                    </a:lnTo>
                    <a:lnTo>
                      <a:pt x="62" y="624"/>
                    </a:lnTo>
                    <a:lnTo>
                      <a:pt x="60" y="622"/>
                    </a:lnTo>
                    <a:lnTo>
                      <a:pt x="60" y="622"/>
                    </a:lnTo>
                    <a:lnTo>
                      <a:pt x="60" y="621"/>
                    </a:lnTo>
                    <a:lnTo>
                      <a:pt x="60" y="621"/>
                    </a:lnTo>
                    <a:lnTo>
                      <a:pt x="60" y="621"/>
                    </a:lnTo>
                    <a:lnTo>
                      <a:pt x="58" y="619"/>
                    </a:lnTo>
                    <a:lnTo>
                      <a:pt x="58" y="619"/>
                    </a:lnTo>
                    <a:lnTo>
                      <a:pt x="58" y="619"/>
                    </a:lnTo>
                    <a:lnTo>
                      <a:pt x="58" y="619"/>
                    </a:lnTo>
                    <a:lnTo>
                      <a:pt x="58" y="617"/>
                    </a:lnTo>
                    <a:lnTo>
                      <a:pt x="58" y="617"/>
                    </a:lnTo>
                    <a:lnTo>
                      <a:pt x="58" y="617"/>
                    </a:lnTo>
                    <a:lnTo>
                      <a:pt x="58" y="617"/>
                    </a:lnTo>
                    <a:lnTo>
                      <a:pt x="58" y="615"/>
                    </a:lnTo>
                    <a:lnTo>
                      <a:pt x="58" y="615"/>
                    </a:lnTo>
                    <a:lnTo>
                      <a:pt x="58" y="615"/>
                    </a:lnTo>
                    <a:lnTo>
                      <a:pt x="58" y="615"/>
                    </a:lnTo>
                    <a:lnTo>
                      <a:pt x="58" y="613"/>
                    </a:lnTo>
                    <a:lnTo>
                      <a:pt x="58" y="613"/>
                    </a:lnTo>
                    <a:lnTo>
                      <a:pt x="58" y="613"/>
                    </a:lnTo>
                    <a:lnTo>
                      <a:pt x="58" y="613"/>
                    </a:lnTo>
                    <a:lnTo>
                      <a:pt x="56" y="612"/>
                    </a:lnTo>
                    <a:lnTo>
                      <a:pt x="56" y="612"/>
                    </a:lnTo>
                    <a:lnTo>
                      <a:pt x="56" y="610"/>
                    </a:lnTo>
                    <a:lnTo>
                      <a:pt x="56" y="610"/>
                    </a:lnTo>
                    <a:lnTo>
                      <a:pt x="55" y="610"/>
                    </a:lnTo>
                    <a:lnTo>
                      <a:pt x="55" y="608"/>
                    </a:lnTo>
                    <a:lnTo>
                      <a:pt x="55" y="608"/>
                    </a:lnTo>
                    <a:lnTo>
                      <a:pt x="55" y="608"/>
                    </a:lnTo>
                    <a:lnTo>
                      <a:pt x="53" y="608"/>
                    </a:lnTo>
                    <a:lnTo>
                      <a:pt x="53" y="608"/>
                    </a:lnTo>
                    <a:lnTo>
                      <a:pt x="53" y="610"/>
                    </a:lnTo>
                    <a:lnTo>
                      <a:pt x="53" y="610"/>
                    </a:lnTo>
                    <a:lnTo>
                      <a:pt x="51" y="610"/>
                    </a:lnTo>
                    <a:lnTo>
                      <a:pt x="49" y="612"/>
                    </a:lnTo>
                    <a:lnTo>
                      <a:pt x="49" y="612"/>
                    </a:lnTo>
                    <a:lnTo>
                      <a:pt x="47" y="612"/>
                    </a:lnTo>
                    <a:lnTo>
                      <a:pt x="47" y="612"/>
                    </a:lnTo>
                    <a:lnTo>
                      <a:pt x="47" y="613"/>
                    </a:lnTo>
                    <a:lnTo>
                      <a:pt x="47" y="613"/>
                    </a:lnTo>
                    <a:lnTo>
                      <a:pt x="47" y="613"/>
                    </a:lnTo>
                    <a:lnTo>
                      <a:pt x="49" y="615"/>
                    </a:lnTo>
                    <a:lnTo>
                      <a:pt x="49" y="615"/>
                    </a:lnTo>
                    <a:lnTo>
                      <a:pt x="51" y="615"/>
                    </a:lnTo>
                    <a:lnTo>
                      <a:pt x="51" y="617"/>
                    </a:lnTo>
                    <a:lnTo>
                      <a:pt x="51" y="617"/>
                    </a:lnTo>
                    <a:lnTo>
                      <a:pt x="51" y="617"/>
                    </a:lnTo>
                    <a:lnTo>
                      <a:pt x="51" y="617"/>
                    </a:lnTo>
                    <a:lnTo>
                      <a:pt x="51" y="619"/>
                    </a:lnTo>
                    <a:lnTo>
                      <a:pt x="51" y="619"/>
                    </a:lnTo>
                    <a:lnTo>
                      <a:pt x="49" y="619"/>
                    </a:lnTo>
                    <a:lnTo>
                      <a:pt x="49" y="619"/>
                    </a:lnTo>
                    <a:lnTo>
                      <a:pt x="49" y="619"/>
                    </a:lnTo>
                    <a:lnTo>
                      <a:pt x="49" y="619"/>
                    </a:lnTo>
                    <a:lnTo>
                      <a:pt x="47" y="619"/>
                    </a:lnTo>
                    <a:lnTo>
                      <a:pt x="47" y="619"/>
                    </a:lnTo>
                    <a:lnTo>
                      <a:pt x="46" y="619"/>
                    </a:lnTo>
                    <a:lnTo>
                      <a:pt x="46" y="619"/>
                    </a:lnTo>
                    <a:lnTo>
                      <a:pt x="46" y="619"/>
                    </a:lnTo>
                    <a:lnTo>
                      <a:pt x="44" y="619"/>
                    </a:lnTo>
                    <a:lnTo>
                      <a:pt x="44" y="617"/>
                    </a:lnTo>
                    <a:lnTo>
                      <a:pt x="44" y="617"/>
                    </a:lnTo>
                    <a:lnTo>
                      <a:pt x="44" y="617"/>
                    </a:lnTo>
                    <a:lnTo>
                      <a:pt x="44" y="617"/>
                    </a:lnTo>
                    <a:lnTo>
                      <a:pt x="42" y="615"/>
                    </a:lnTo>
                    <a:lnTo>
                      <a:pt x="42" y="615"/>
                    </a:lnTo>
                    <a:lnTo>
                      <a:pt x="42" y="615"/>
                    </a:lnTo>
                    <a:lnTo>
                      <a:pt x="42" y="615"/>
                    </a:lnTo>
                    <a:lnTo>
                      <a:pt x="42" y="615"/>
                    </a:lnTo>
                    <a:lnTo>
                      <a:pt x="40" y="615"/>
                    </a:lnTo>
                    <a:lnTo>
                      <a:pt x="40" y="615"/>
                    </a:lnTo>
                    <a:lnTo>
                      <a:pt x="40" y="613"/>
                    </a:lnTo>
                    <a:lnTo>
                      <a:pt x="38" y="613"/>
                    </a:lnTo>
                    <a:lnTo>
                      <a:pt x="38" y="612"/>
                    </a:lnTo>
                    <a:lnTo>
                      <a:pt x="38" y="612"/>
                    </a:lnTo>
                    <a:lnTo>
                      <a:pt x="37" y="612"/>
                    </a:lnTo>
                    <a:lnTo>
                      <a:pt x="37" y="610"/>
                    </a:lnTo>
                    <a:lnTo>
                      <a:pt x="37" y="610"/>
                    </a:lnTo>
                    <a:lnTo>
                      <a:pt x="37" y="610"/>
                    </a:lnTo>
                    <a:lnTo>
                      <a:pt x="35" y="608"/>
                    </a:lnTo>
                    <a:lnTo>
                      <a:pt x="35" y="608"/>
                    </a:lnTo>
                    <a:lnTo>
                      <a:pt x="35" y="608"/>
                    </a:lnTo>
                    <a:lnTo>
                      <a:pt x="33" y="608"/>
                    </a:lnTo>
                    <a:lnTo>
                      <a:pt x="33" y="608"/>
                    </a:lnTo>
                    <a:lnTo>
                      <a:pt x="33" y="608"/>
                    </a:lnTo>
                    <a:lnTo>
                      <a:pt x="31" y="608"/>
                    </a:lnTo>
                    <a:lnTo>
                      <a:pt x="31" y="608"/>
                    </a:lnTo>
                    <a:lnTo>
                      <a:pt x="31" y="608"/>
                    </a:lnTo>
                    <a:lnTo>
                      <a:pt x="31" y="610"/>
                    </a:lnTo>
                    <a:lnTo>
                      <a:pt x="29" y="610"/>
                    </a:lnTo>
                    <a:lnTo>
                      <a:pt x="29" y="612"/>
                    </a:lnTo>
                    <a:lnTo>
                      <a:pt x="28" y="612"/>
                    </a:lnTo>
                    <a:lnTo>
                      <a:pt x="26" y="613"/>
                    </a:lnTo>
                    <a:lnTo>
                      <a:pt x="26" y="613"/>
                    </a:lnTo>
                    <a:lnTo>
                      <a:pt x="26" y="613"/>
                    </a:lnTo>
                    <a:lnTo>
                      <a:pt x="26" y="617"/>
                    </a:lnTo>
                    <a:lnTo>
                      <a:pt x="28" y="619"/>
                    </a:lnTo>
                    <a:lnTo>
                      <a:pt x="28" y="621"/>
                    </a:lnTo>
                    <a:lnTo>
                      <a:pt x="28" y="621"/>
                    </a:lnTo>
                    <a:lnTo>
                      <a:pt x="29" y="621"/>
                    </a:lnTo>
                    <a:lnTo>
                      <a:pt x="29" y="622"/>
                    </a:lnTo>
                    <a:lnTo>
                      <a:pt x="29" y="622"/>
                    </a:lnTo>
                    <a:lnTo>
                      <a:pt x="29" y="622"/>
                    </a:lnTo>
                    <a:lnTo>
                      <a:pt x="29" y="622"/>
                    </a:lnTo>
                    <a:lnTo>
                      <a:pt x="29" y="622"/>
                    </a:lnTo>
                    <a:lnTo>
                      <a:pt x="29" y="622"/>
                    </a:lnTo>
                    <a:lnTo>
                      <a:pt x="29" y="622"/>
                    </a:lnTo>
                    <a:lnTo>
                      <a:pt x="31" y="622"/>
                    </a:lnTo>
                    <a:lnTo>
                      <a:pt x="31" y="622"/>
                    </a:lnTo>
                    <a:lnTo>
                      <a:pt x="31" y="622"/>
                    </a:lnTo>
                    <a:lnTo>
                      <a:pt x="31" y="622"/>
                    </a:lnTo>
                    <a:lnTo>
                      <a:pt x="33" y="622"/>
                    </a:lnTo>
                    <a:lnTo>
                      <a:pt x="33" y="622"/>
                    </a:lnTo>
                    <a:lnTo>
                      <a:pt x="33" y="624"/>
                    </a:lnTo>
                    <a:lnTo>
                      <a:pt x="31" y="626"/>
                    </a:lnTo>
                    <a:lnTo>
                      <a:pt x="31" y="626"/>
                    </a:lnTo>
                    <a:lnTo>
                      <a:pt x="31" y="626"/>
                    </a:lnTo>
                    <a:lnTo>
                      <a:pt x="31" y="626"/>
                    </a:lnTo>
                    <a:lnTo>
                      <a:pt x="31" y="626"/>
                    </a:lnTo>
                    <a:lnTo>
                      <a:pt x="31" y="626"/>
                    </a:lnTo>
                    <a:lnTo>
                      <a:pt x="31" y="626"/>
                    </a:lnTo>
                    <a:lnTo>
                      <a:pt x="31" y="626"/>
                    </a:lnTo>
                    <a:lnTo>
                      <a:pt x="29" y="626"/>
                    </a:lnTo>
                    <a:lnTo>
                      <a:pt x="29" y="624"/>
                    </a:lnTo>
                    <a:lnTo>
                      <a:pt x="29" y="624"/>
                    </a:lnTo>
                    <a:lnTo>
                      <a:pt x="29" y="624"/>
                    </a:lnTo>
                    <a:lnTo>
                      <a:pt x="29" y="624"/>
                    </a:lnTo>
                    <a:lnTo>
                      <a:pt x="28" y="624"/>
                    </a:lnTo>
                    <a:lnTo>
                      <a:pt x="28" y="624"/>
                    </a:lnTo>
                    <a:lnTo>
                      <a:pt x="26" y="624"/>
                    </a:lnTo>
                    <a:lnTo>
                      <a:pt x="26" y="624"/>
                    </a:lnTo>
                    <a:lnTo>
                      <a:pt x="26" y="624"/>
                    </a:lnTo>
                    <a:lnTo>
                      <a:pt x="26" y="624"/>
                    </a:lnTo>
                    <a:lnTo>
                      <a:pt x="26" y="624"/>
                    </a:lnTo>
                    <a:lnTo>
                      <a:pt x="26" y="624"/>
                    </a:lnTo>
                    <a:lnTo>
                      <a:pt x="26" y="622"/>
                    </a:lnTo>
                    <a:lnTo>
                      <a:pt x="26" y="622"/>
                    </a:lnTo>
                    <a:lnTo>
                      <a:pt x="24" y="622"/>
                    </a:lnTo>
                    <a:lnTo>
                      <a:pt x="24" y="622"/>
                    </a:lnTo>
                    <a:lnTo>
                      <a:pt x="24" y="622"/>
                    </a:lnTo>
                    <a:lnTo>
                      <a:pt x="24" y="622"/>
                    </a:lnTo>
                    <a:lnTo>
                      <a:pt x="24" y="622"/>
                    </a:lnTo>
                    <a:lnTo>
                      <a:pt x="22" y="624"/>
                    </a:lnTo>
                    <a:lnTo>
                      <a:pt x="22" y="624"/>
                    </a:lnTo>
                    <a:lnTo>
                      <a:pt x="22" y="624"/>
                    </a:lnTo>
                    <a:lnTo>
                      <a:pt x="20" y="624"/>
                    </a:lnTo>
                    <a:lnTo>
                      <a:pt x="20" y="624"/>
                    </a:lnTo>
                    <a:lnTo>
                      <a:pt x="20" y="624"/>
                    </a:lnTo>
                    <a:lnTo>
                      <a:pt x="20" y="624"/>
                    </a:lnTo>
                    <a:lnTo>
                      <a:pt x="20" y="624"/>
                    </a:lnTo>
                    <a:lnTo>
                      <a:pt x="18" y="624"/>
                    </a:lnTo>
                    <a:lnTo>
                      <a:pt x="18" y="624"/>
                    </a:lnTo>
                    <a:lnTo>
                      <a:pt x="18" y="624"/>
                    </a:lnTo>
                    <a:lnTo>
                      <a:pt x="18" y="624"/>
                    </a:lnTo>
                    <a:lnTo>
                      <a:pt x="17" y="622"/>
                    </a:lnTo>
                    <a:lnTo>
                      <a:pt x="17" y="622"/>
                    </a:lnTo>
                    <a:lnTo>
                      <a:pt x="17" y="621"/>
                    </a:lnTo>
                    <a:lnTo>
                      <a:pt x="17" y="619"/>
                    </a:lnTo>
                    <a:lnTo>
                      <a:pt x="18" y="617"/>
                    </a:lnTo>
                    <a:lnTo>
                      <a:pt x="20" y="615"/>
                    </a:lnTo>
                    <a:lnTo>
                      <a:pt x="20" y="613"/>
                    </a:lnTo>
                    <a:lnTo>
                      <a:pt x="20" y="613"/>
                    </a:lnTo>
                    <a:lnTo>
                      <a:pt x="20" y="613"/>
                    </a:lnTo>
                    <a:lnTo>
                      <a:pt x="20" y="613"/>
                    </a:lnTo>
                    <a:lnTo>
                      <a:pt x="20" y="613"/>
                    </a:lnTo>
                    <a:lnTo>
                      <a:pt x="18" y="612"/>
                    </a:lnTo>
                    <a:lnTo>
                      <a:pt x="17" y="608"/>
                    </a:lnTo>
                    <a:lnTo>
                      <a:pt x="15" y="608"/>
                    </a:lnTo>
                    <a:lnTo>
                      <a:pt x="15" y="606"/>
                    </a:lnTo>
                    <a:lnTo>
                      <a:pt x="15" y="604"/>
                    </a:lnTo>
                    <a:lnTo>
                      <a:pt x="15" y="604"/>
                    </a:lnTo>
                    <a:lnTo>
                      <a:pt x="18" y="601"/>
                    </a:lnTo>
                    <a:lnTo>
                      <a:pt x="18" y="599"/>
                    </a:lnTo>
                    <a:lnTo>
                      <a:pt x="18" y="599"/>
                    </a:lnTo>
                    <a:lnTo>
                      <a:pt x="18" y="599"/>
                    </a:lnTo>
                    <a:lnTo>
                      <a:pt x="18" y="599"/>
                    </a:lnTo>
                    <a:lnTo>
                      <a:pt x="18" y="597"/>
                    </a:lnTo>
                    <a:lnTo>
                      <a:pt x="15" y="594"/>
                    </a:lnTo>
                    <a:lnTo>
                      <a:pt x="13" y="592"/>
                    </a:lnTo>
                    <a:lnTo>
                      <a:pt x="13" y="590"/>
                    </a:lnTo>
                    <a:lnTo>
                      <a:pt x="11" y="590"/>
                    </a:lnTo>
                    <a:lnTo>
                      <a:pt x="8" y="590"/>
                    </a:lnTo>
                    <a:lnTo>
                      <a:pt x="6" y="590"/>
                    </a:lnTo>
                    <a:lnTo>
                      <a:pt x="2" y="590"/>
                    </a:lnTo>
                    <a:lnTo>
                      <a:pt x="2" y="592"/>
                    </a:lnTo>
                    <a:lnTo>
                      <a:pt x="2" y="592"/>
                    </a:lnTo>
                    <a:lnTo>
                      <a:pt x="2" y="590"/>
                    </a:lnTo>
                    <a:lnTo>
                      <a:pt x="2" y="590"/>
                    </a:lnTo>
                    <a:lnTo>
                      <a:pt x="2" y="590"/>
                    </a:lnTo>
                    <a:lnTo>
                      <a:pt x="0" y="590"/>
                    </a:lnTo>
                    <a:lnTo>
                      <a:pt x="0" y="588"/>
                    </a:lnTo>
                    <a:lnTo>
                      <a:pt x="2" y="586"/>
                    </a:lnTo>
                    <a:lnTo>
                      <a:pt x="2" y="584"/>
                    </a:lnTo>
                    <a:lnTo>
                      <a:pt x="4" y="583"/>
                    </a:lnTo>
                    <a:lnTo>
                      <a:pt x="6" y="583"/>
                    </a:lnTo>
                    <a:lnTo>
                      <a:pt x="11" y="581"/>
                    </a:lnTo>
                    <a:lnTo>
                      <a:pt x="15" y="579"/>
                    </a:lnTo>
                    <a:lnTo>
                      <a:pt x="15" y="579"/>
                    </a:lnTo>
                    <a:lnTo>
                      <a:pt x="17" y="579"/>
                    </a:lnTo>
                    <a:lnTo>
                      <a:pt x="17" y="579"/>
                    </a:lnTo>
                    <a:lnTo>
                      <a:pt x="17" y="581"/>
                    </a:lnTo>
                    <a:lnTo>
                      <a:pt x="18" y="581"/>
                    </a:lnTo>
                    <a:lnTo>
                      <a:pt x="22" y="583"/>
                    </a:lnTo>
                    <a:lnTo>
                      <a:pt x="24" y="584"/>
                    </a:lnTo>
                    <a:lnTo>
                      <a:pt x="24" y="584"/>
                    </a:lnTo>
                    <a:lnTo>
                      <a:pt x="26" y="586"/>
                    </a:lnTo>
                    <a:lnTo>
                      <a:pt x="28" y="588"/>
                    </a:lnTo>
                    <a:lnTo>
                      <a:pt x="28" y="590"/>
                    </a:lnTo>
                    <a:lnTo>
                      <a:pt x="29" y="592"/>
                    </a:lnTo>
                    <a:lnTo>
                      <a:pt x="29" y="592"/>
                    </a:lnTo>
                    <a:lnTo>
                      <a:pt x="31" y="592"/>
                    </a:lnTo>
                    <a:lnTo>
                      <a:pt x="33" y="592"/>
                    </a:lnTo>
                    <a:lnTo>
                      <a:pt x="35" y="592"/>
                    </a:lnTo>
                    <a:lnTo>
                      <a:pt x="35" y="592"/>
                    </a:lnTo>
                    <a:lnTo>
                      <a:pt x="35" y="590"/>
                    </a:lnTo>
                    <a:lnTo>
                      <a:pt x="35" y="590"/>
                    </a:lnTo>
                    <a:lnTo>
                      <a:pt x="37" y="586"/>
                    </a:lnTo>
                    <a:lnTo>
                      <a:pt x="37" y="586"/>
                    </a:lnTo>
                    <a:lnTo>
                      <a:pt x="37" y="584"/>
                    </a:lnTo>
                    <a:lnTo>
                      <a:pt x="38" y="583"/>
                    </a:lnTo>
                    <a:lnTo>
                      <a:pt x="38" y="583"/>
                    </a:lnTo>
                    <a:lnTo>
                      <a:pt x="40" y="579"/>
                    </a:lnTo>
                    <a:lnTo>
                      <a:pt x="40" y="579"/>
                    </a:lnTo>
                    <a:lnTo>
                      <a:pt x="40" y="579"/>
                    </a:lnTo>
                    <a:lnTo>
                      <a:pt x="42" y="579"/>
                    </a:lnTo>
                    <a:lnTo>
                      <a:pt x="42" y="579"/>
                    </a:lnTo>
                    <a:lnTo>
                      <a:pt x="44" y="579"/>
                    </a:lnTo>
                    <a:lnTo>
                      <a:pt x="44" y="579"/>
                    </a:lnTo>
                    <a:lnTo>
                      <a:pt x="44" y="579"/>
                    </a:lnTo>
                    <a:lnTo>
                      <a:pt x="44" y="579"/>
                    </a:lnTo>
                    <a:lnTo>
                      <a:pt x="44" y="579"/>
                    </a:lnTo>
                    <a:lnTo>
                      <a:pt x="44" y="581"/>
                    </a:lnTo>
                    <a:lnTo>
                      <a:pt x="44" y="581"/>
                    </a:lnTo>
                    <a:lnTo>
                      <a:pt x="44" y="581"/>
                    </a:lnTo>
                    <a:lnTo>
                      <a:pt x="44" y="581"/>
                    </a:lnTo>
                    <a:lnTo>
                      <a:pt x="46" y="581"/>
                    </a:lnTo>
                    <a:lnTo>
                      <a:pt x="49" y="581"/>
                    </a:lnTo>
                    <a:lnTo>
                      <a:pt x="51" y="581"/>
                    </a:lnTo>
                    <a:lnTo>
                      <a:pt x="53" y="581"/>
                    </a:lnTo>
                    <a:lnTo>
                      <a:pt x="53" y="581"/>
                    </a:lnTo>
                    <a:lnTo>
                      <a:pt x="53" y="581"/>
                    </a:lnTo>
                    <a:lnTo>
                      <a:pt x="53" y="581"/>
                    </a:lnTo>
                    <a:lnTo>
                      <a:pt x="55" y="581"/>
                    </a:lnTo>
                    <a:lnTo>
                      <a:pt x="55" y="579"/>
                    </a:lnTo>
                    <a:lnTo>
                      <a:pt x="55" y="579"/>
                    </a:lnTo>
                    <a:lnTo>
                      <a:pt x="55" y="579"/>
                    </a:lnTo>
                    <a:lnTo>
                      <a:pt x="56" y="577"/>
                    </a:lnTo>
                    <a:lnTo>
                      <a:pt x="56" y="577"/>
                    </a:lnTo>
                    <a:lnTo>
                      <a:pt x="56" y="574"/>
                    </a:lnTo>
                    <a:lnTo>
                      <a:pt x="58" y="572"/>
                    </a:lnTo>
                    <a:lnTo>
                      <a:pt x="58" y="572"/>
                    </a:lnTo>
                    <a:lnTo>
                      <a:pt x="58" y="572"/>
                    </a:lnTo>
                    <a:lnTo>
                      <a:pt x="58" y="572"/>
                    </a:lnTo>
                    <a:lnTo>
                      <a:pt x="56" y="572"/>
                    </a:lnTo>
                    <a:lnTo>
                      <a:pt x="56" y="570"/>
                    </a:lnTo>
                    <a:lnTo>
                      <a:pt x="55" y="570"/>
                    </a:lnTo>
                    <a:lnTo>
                      <a:pt x="55" y="568"/>
                    </a:lnTo>
                    <a:lnTo>
                      <a:pt x="55" y="568"/>
                    </a:lnTo>
                    <a:lnTo>
                      <a:pt x="55" y="566"/>
                    </a:lnTo>
                    <a:lnTo>
                      <a:pt x="55" y="566"/>
                    </a:lnTo>
                    <a:lnTo>
                      <a:pt x="55" y="565"/>
                    </a:lnTo>
                    <a:lnTo>
                      <a:pt x="55" y="565"/>
                    </a:lnTo>
                    <a:lnTo>
                      <a:pt x="56" y="563"/>
                    </a:lnTo>
                    <a:lnTo>
                      <a:pt x="56" y="563"/>
                    </a:lnTo>
                    <a:lnTo>
                      <a:pt x="56" y="563"/>
                    </a:lnTo>
                    <a:lnTo>
                      <a:pt x="56" y="563"/>
                    </a:lnTo>
                    <a:lnTo>
                      <a:pt x="56" y="563"/>
                    </a:lnTo>
                    <a:lnTo>
                      <a:pt x="56" y="561"/>
                    </a:lnTo>
                    <a:lnTo>
                      <a:pt x="56" y="561"/>
                    </a:lnTo>
                    <a:lnTo>
                      <a:pt x="55" y="561"/>
                    </a:lnTo>
                    <a:lnTo>
                      <a:pt x="53" y="559"/>
                    </a:lnTo>
                    <a:lnTo>
                      <a:pt x="53" y="559"/>
                    </a:lnTo>
                    <a:lnTo>
                      <a:pt x="51" y="557"/>
                    </a:lnTo>
                    <a:lnTo>
                      <a:pt x="46" y="559"/>
                    </a:lnTo>
                    <a:lnTo>
                      <a:pt x="44" y="557"/>
                    </a:lnTo>
                    <a:lnTo>
                      <a:pt x="42" y="557"/>
                    </a:lnTo>
                    <a:lnTo>
                      <a:pt x="42" y="557"/>
                    </a:lnTo>
                    <a:lnTo>
                      <a:pt x="40" y="556"/>
                    </a:lnTo>
                    <a:lnTo>
                      <a:pt x="37" y="550"/>
                    </a:lnTo>
                    <a:lnTo>
                      <a:pt x="35" y="548"/>
                    </a:lnTo>
                    <a:lnTo>
                      <a:pt x="35" y="546"/>
                    </a:lnTo>
                    <a:lnTo>
                      <a:pt x="33" y="546"/>
                    </a:lnTo>
                    <a:lnTo>
                      <a:pt x="31" y="546"/>
                    </a:lnTo>
                    <a:lnTo>
                      <a:pt x="31" y="546"/>
                    </a:lnTo>
                    <a:lnTo>
                      <a:pt x="29" y="548"/>
                    </a:lnTo>
                    <a:lnTo>
                      <a:pt x="24" y="554"/>
                    </a:lnTo>
                    <a:lnTo>
                      <a:pt x="24" y="556"/>
                    </a:lnTo>
                    <a:lnTo>
                      <a:pt x="22" y="556"/>
                    </a:lnTo>
                    <a:lnTo>
                      <a:pt x="22" y="556"/>
                    </a:lnTo>
                    <a:lnTo>
                      <a:pt x="20" y="554"/>
                    </a:lnTo>
                    <a:lnTo>
                      <a:pt x="20" y="554"/>
                    </a:lnTo>
                    <a:lnTo>
                      <a:pt x="20" y="552"/>
                    </a:lnTo>
                    <a:lnTo>
                      <a:pt x="20" y="550"/>
                    </a:lnTo>
                    <a:lnTo>
                      <a:pt x="22" y="548"/>
                    </a:lnTo>
                    <a:lnTo>
                      <a:pt x="22" y="546"/>
                    </a:lnTo>
                    <a:lnTo>
                      <a:pt x="20" y="546"/>
                    </a:lnTo>
                    <a:lnTo>
                      <a:pt x="20" y="546"/>
                    </a:lnTo>
                    <a:lnTo>
                      <a:pt x="17" y="546"/>
                    </a:lnTo>
                    <a:lnTo>
                      <a:pt x="17" y="546"/>
                    </a:lnTo>
                    <a:lnTo>
                      <a:pt x="13" y="546"/>
                    </a:lnTo>
                    <a:lnTo>
                      <a:pt x="11" y="546"/>
                    </a:lnTo>
                    <a:lnTo>
                      <a:pt x="11" y="548"/>
                    </a:lnTo>
                    <a:lnTo>
                      <a:pt x="9" y="546"/>
                    </a:lnTo>
                    <a:lnTo>
                      <a:pt x="9" y="546"/>
                    </a:lnTo>
                    <a:lnTo>
                      <a:pt x="8" y="546"/>
                    </a:lnTo>
                    <a:lnTo>
                      <a:pt x="8" y="545"/>
                    </a:lnTo>
                    <a:lnTo>
                      <a:pt x="8" y="543"/>
                    </a:lnTo>
                    <a:lnTo>
                      <a:pt x="8" y="541"/>
                    </a:lnTo>
                    <a:lnTo>
                      <a:pt x="6" y="537"/>
                    </a:lnTo>
                    <a:lnTo>
                      <a:pt x="6" y="534"/>
                    </a:lnTo>
                    <a:lnTo>
                      <a:pt x="4" y="532"/>
                    </a:lnTo>
                    <a:lnTo>
                      <a:pt x="4" y="530"/>
                    </a:lnTo>
                    <a:lnTo>
                      <a:pt x="4" y="530"/>
                    </a:lnTo>
                    <a:lnTo>
                      <a:pt x="4" y="530"/>
                    </a:lnTo>
                    <a:lnTo>
                      <a:pt x="6" y="530"/>
                    </a:lnTo>
                    <a:lnTo>
                      <a:pt x="8" y="530"/>
                    </a:lnTo>
                    <a:lnTo>
                      <a:pt x="9" y="530"/>
                    </a:lnTo>
                    <a:lnTo>
                      <a:pt x="13" y="528"/>
                    </a:lnTo>
                    <a:lnTo>
                      <a:pt x="15" y="527"/>
                    </a:lnTo>
                    <a:lnTo>
                      <a:pt x="15" y="527"/>
                    </a:lnTo>
                    <a:lnTo>
                      <a:pt x="15" y="527"/>
                    </a:lnTo>
                    <a:lnTo>
                      <a:pt x="15" y="527"/>
                    </a:lnTo>
                    <a:lnTo>
                      <a:pt x="15" y="525"/>
                    </a:lnTo>
                    <a:lnTo>
                      <a:pt x="17" y="525"/>
                    </a:lnTo>
                    <a:lnTo>
                      <a:pt x="18" y="525"/>
                    </a:lnTo>
                    <a:lnTo>
                      <a:pt x="20" y="525"/>
                    </a:lnTo>
                    <a:lnTo>
                      <a:pt x="20" y="525"/>
                    </a:lnTo>
                    <a:lnTo>
                      <a:pt x="22" y="528"/>
                    </a:lnTo>
                    <a:lnTo>
                      <a:pt x="22" y="528"/>
                    </a:lnTo>
                    <a:lnTo>
                      <a:pt x="22" y="530"/>
                    </a:lnTo>
                    <a:lnTo>
                      <a:pt x="24" y="532"/>
                    </a:lnTo>
                    <a:lnTo>
                      <a:pt x="26" y="534"/>
                    </a:lnTo>
                    <a:lnTo>
                      <a:pt x="28" y="536"/>
                    </a:lnTo>
                    <a:lnTo>
                      <a:pt x="29" y="536"/>
                    </a:lnTo>
                    <a:lnTo>
                      <a:pt x="31" y="536"/>
                    </a:lnTo>
                    <a:lnTo>
                      <a:pt x="31" y="534"/>
                    </a:lnTo>
                    <a:lnTo>
                      <a:pt x="35" y="532"/>
                    </a:lnTo>
                    <a:lnTo>
                      <a:pt x="35" y="532"/>
                    </a:lnTo>
                    <a:lnTo>
                      <a:pt x="37" y="532"/>
                    </a:lnTo>
                    <a:lnTo>
                      <a:pt x="38" y="532"/>
                    </a:lnTo>
                    <a:lnTo>
                      <a:pt x="40" y="530"/>
                    </a:lnTo>
                    <a:lnTo>
                      <a:pt x="42" y="530"/>
                    </a:lnTo>
                    <a:lnTo>
                      <a:pt x="46" y="530"/>
                    </a:lnTo>
                    <a:lnTo>
                      <a:pt x="46" y="530"/>
                    </a:lnTo>
                    <a:lnTo>
                      <a:pt x="47" y="530"/>
                    </a:lnTo>
                    <a:lnTo>
                      <a:pt x="51" y="528"/>
                    </a:lnTo>
                    <a:lnTo>
                      <a:pt x="51" y="528"/>
                    </a:lnTo>
                    <a:lnTo>
                      <a:pt x="53" y="527"/>
                    </a:lnTo>
                    <a:lnTo>
                      <a:pt x="55" y="523"/>
                    </a:lnTo>
                    <a:lnTo>
                      <a:pt x="55" y="523"/>
                    </a:lnTo>
                    <a:lnTo>
                      <a:pt x="55" y="523"/>
                    </a:lnTo>
                    <a:lnTo>
                      <a:pt x="55" y="521"/>
                    </a:lnTo>
                    <a:lnTo>
                      <a:pt x="55" y="521"/>
                    </a:lnTo>
                    <a:lnTo>
                      <a:pt x="56" y="521"/>
                    </a:lnTo>
                    <a:lnTo>
                      <a:pt x="56" y="521"/>
                    </a:lnTo>
                    <a:lnTo>
                      <a:pt x="56" y="519"/>
                    </a:lnTo>
                    <a:lnTo>
                      <a:pt x="56" y="518"/>
                    </a:lnTo>
                    <a:lnTo>
                      <a:pt x="56" y="518"/>
                    </a:lnTo>
                    <a:lnTo>
                      <a:pt x="56" y="514"/>
                    </a:lnTo>
                    <a:lnTo>
                      <a:pt x="55" y="512"/>
                    </a:lnTo>
                    <a:lnTo>
                      <a:pt x="55" y="510"/>
                    </a:lnTo>
                    <a:lnTo>
                      <a:pt x="53" y="509"/>
                    </a:lnTo>
                    <a:lnTo>
                      <a:pt x="51" y="509"/>
                    </a:lnTo>
                    <a:lnTo>
                      <a:pt x="49" y="509"/>
                    </a:lnTo>
                    <a:lnTo>
                      <a:pt x="47" y="507"/>
                    </a:lnTo>
                    <a:lnTo>
                      <a:pt x="47" y="507"/>
                    </a:lnTo>
                    <a:lnTo>
                      <a:pt x="47" y="505"/>
                    </a:lnTo>
                    <a:lnTo>
                      <a:pt x="47" y="503"/>
                    </a:lnTo>
                    <a:lnTo>
                      <a:pt x="49" y="503"/>
                    </a:lnTo>
                    <a:lnTo>
                      <a:pt x="49" y="503"/>
                    </a:lnTo>
                    <a:lnTo>
                      <a:pt x="53" y="501"/>
                    </a:lnTo>
                    <a:lnTo>
                      <a:pt x="55" y="501"/>
                    </a:lnTo>
                    <a:lnTo>
                      <a:pt x="55" y="501"/>
                    </a:lnTo>
                    <a:lnTo>
                      <a:pt x="56" y="501"/>
                    </a:lnTo>
                    <a:lnTo>
                      <a:pt x="56" y="501"/>
                    </a:lnTo>
                    <a:lnTo>
                      <a:pt x="56" y="501"/>
                    </a:lnTo>
                    <a:lnTo>
                      <a:pt x="58" y="503"/>
                    </a:lnTo>
                    <a:lnTo>
                      <a:pt x="58" y="505"/>
                    </a:lnTo>
                    <a:lnTo>
                      <a:pt x="62" y="505"/>
                    </a:lnTo>
                    <a:lnTo>
                      <a:pt x="64" y="505"/>
                    </a:lnTo>
                    <a:lnTo>
                      <a:pt x="66" y="505"/>
                    </a:lnTo>
                    <a:lnTo>
                      <a:pt x="66" y="505"/>
                    </a:lnTo>
                    <a:lnTo>
                      <a:pt x="66" y="503"/>
                    </a:lnTo>
                    <a:lnTo>
                      <a:pt x="66" y="503"/>
                    </a:lnTo>
                    <a:lnTo>
                      <a:pt x="66" y="503"/>
                    </a:lnTo>
                    <a:lnTo>
                      <a:pt x="66" y="503"/>
                    </a:lnTo>
                    <a:lnTo>
                      <a:pt x="66" y="501"/>
                    </a:lnTo>
                    <a:lnTo>
                      <a:pt x="66" y="499"/>
                    </a:lnTo>
                    <a:lnTo>
                      <a:pt x="66" y="498"/>
                    </a:lnTo>
                    <a:lnTo>
                      <a:pt x="66" y="498"/>
                    </a:lnTo>
                    <a:lnTo>
                      <a:pt x="67" y="498"/>
                    </a:lnTo>
                    <a:lnTo>
                      <a:pt x="69" y="499"/>
                    </a:lnTo>
                    <a:lnTo>
                      <a:pt x="71" y="499"/>
                    </a:lnTo>
                    <a:lnTo>
                      <a:pt x="71" y="499"/>
                    </a:lnTo>
                    <a:lnTo>
                      <a:pt x="73" y="499"/>
                    </a:lnTo>
                    <a:lnTo>
                      <a:pt x="75" y="499"/>
                    </a:lnTo>
                    <a:lnTo>
                      <a:pt x="75" y="498"/>
                    </a:lnTo>
                    <a:lnTo>
                      <a:pt x="75" y="498"/>
                    </a:lnTo>
                    <a:lnTo>
                      <a:pt x="75" y="498"/>
                    </a:lnTo>
                    <a:lnTo>
                      <a:pt x="75" y="496"/>
                    </a:lnTo>
                    <a:lnTo>
                      <a:pt x="75" y="496"/>
                    </a:lnTo>
                    <a:lnTo>
                      <a:pt x="75" y="494"/>
                    </a:lnTo>
                    <a:lnTo>
                      <a:pt x="75" y="494"/>
                    </a:lnTo>
                    <a:lnTo>
                      <a:pt x="75" y="494"/>
                    </a:lnTo>
                    <a:lnTo>
                      <a:pt x="73" y="494"/>
                    </a:lnTo>
                    <a:lnTo>
                      <a:pt x="73" y="492"/>
                    </a:lnTo>
                    <a:lnTo>
                      <a:pt x="71" y="492"/>
                    </a:lnTo>
                    <a:lnTo>
                      <a:pt x="69" y="490"/>
                    </a:lnTo>
                    <a:lnTo>
                      <a:pt x="66" y="489"/>
                    </a:lnTo>
                    <a:lnTo>
                      <a:pt x="66" y="489"/>
                    </a:lnTo>
                    <a:lnTo>
                      <a:pt x="64" y="487"/>
                    </a:lnTo>
                    <a:lnTo>
                      <a:pt x="64" y="487"/>
                    </a:lnTo>
                    <a:lnTo>
                      <a:pt x="64" y="485"/>
                    </a:lnTo>
                    <a:lnTo>
                      <a:pt x="66" y="481"/>
                    </a:lnTo>
                    <a:lnTo>
                      <a:pt x="66" y="480"/>
                    </a:lnTo>
                    <a:lnTo>
                      <a:pt x="66" y="478"/>
                    </a:lnTo>
                    <a:lnTo>
                      <a:pt x="66" y="474"/>
                    </a:lnTo>
                    <a:lnTo>
                      <a:pt x="67" y="472"/>
                    </a:lnTo>
                    <a:lnTo>
                      <a:pt x="67" y="469"/>
                    </a:lnTo>
                    <a:lnTo>
                      <a:pt x="69" y="469"/>
                    </a:lnTo>
                    <a:lnTo>
                      <a:pt x="71" y="467"/>
                    </a:lnTo>
                    <a:lnTo>
                      <a:pt x="73" y="467"/>
                    </a:lnTo>
                    <a:lnTo>
                      <a:pt x="75" y="467"/>
                    </a:lnTo>
                    <a:lnTo>
                      <a:pt x="76" y="469"/>
                    </a:lnTo>
                    <a:lnTo>
                      <a:pt x="78" y="469"/>
                    </a:lnTo>
                    <a:lnTo>
                      <a:pt x="80" y="471"/>
                    </a:lnTo>
                    <a:lnTo>
                      <a:pt x="82" y="471"/>
                    </a:lnTo>
                    <a:lnTo>
                      <a:pt x="82" y="471"/>
                    </a:lnTo>
                    <a:lnTo>
                      <a:pt x="84" y="472"/>
                    </a:lnTo>
                    <a:lnTo>
                      <a:pt x="85" y="472"/>
                    </a:lnTo>
                    <a:lnTo>
                      <a:pt x="85" y="472"/>
                    </a:lnTo>
                    <a:lnTo>
                      <a:pt x="87" y="472"/>
                    </a:lnTo>
                    <a:lnTo>
                      <a:pt x="91" y="474"/>
                    </a:lnTo>
                    <a:lnTo>
                      <a:pt x="91" y="474"/>
                    </a:lnTo>
                    <a:lnTo>
                      <a:pt x="91" y="474"/>
                    </a:lnTo>
                    <a:lnTo>
                      <a:pt x="93" y="474"/>
                    </a:lnTo>
                    <a:lnTo>
                      <a:pt x="93" y="474"/>
                    </a:lnTo>
                    <a:lnTo>
                      <a:pt x="94" y="474"/>
                    </a:lnTo>
                    <a:lnTo>
                      <a:pt x="94" y="474"/>
                    </a:lnTo>
                    <a:lnTo>
                      <a:pt x="94" y="476"/>
                    </a:lnTo>
                    <a:lnTo>
                      <a:pt x="96" y="476"/>
                    </a:lnTo>
                    <a:lnTo>
                      <a:pt x="96" y="478"/>
                    </a:lnTo>
                    <a:lnTo>
                      <a:pt x="98" y="478"/>
                    </a:lnTo>
                    <a:lnTo>
                      <a:pt x="98" y="478"/>
                    </a:lnTo>
                    <a:lnTo>
                      <a:pt x="100" y="480"/>
                    </a:lnTo>
                    <a:lnTo>
                      <a:pt x="100" y="480"/>
                    </a:lnTo>
                    <a:lnTo>
                      <a:pt x="103" y="480"/>
                    </a:lnTo>
                    <a:lnTo>
                      <a:pt x="105" y="480"/>
                    </a:lnTo>
                    <a:lnTo>
                      <a:pt x="105" y="480"/>
                    </a:lnTo>
                    <a:lnTo>
                      <a:pt x="105" y="480"/>
                    </a:lnTo>
                    <a:lnTo>
                      <a:pt x="107" y="480"/>
                    </a:lnTo>
                    <a:lnTo>
                      <a:pt x="107" y="480"/>
                    </a:lnTo>
                    <a:lnTo>
                      <a:pt x="111" y="480"/>
                    </a:lnTo>
                    <a:lnTo>
                      <a:pt x="111" y="480"/>
                    </a:lnTo>
                    <a:lnTo>
                      <a:pt x="113" y="480"/>
                    </a:lnTo>
                    <a:lnTo>
                      <a:pt x="114" y="476"/>
                    </a:lnTo>
                    <a:lnTo>
                      <a:pt x="114" y="476"/>
                    </a:lnTo>
                    <a:lnTo>
                      <a:pt x="114" y="474"/>
                    </a:lnTo>
                    <a:lnTo>
                      <a:pt x="116" y="474"/>
                    </a:lnTo>
                    <a:lnTo>
                      <a:pt x="116" y="472"/>
                    </a:lnTo>
                    <a:lnTo>
                      <a:pt x="118" y="469"/>
                    </a:lnTo>
                    <a:lnTo>
                      <a:pt x="118" y="467"/>
                    </a:lnTo>
                    <a:lnTo>
                      <a:pt x="118" y="461"/>
                    </a:lnTo>
                    <a:lnTo>
                      <a:pt x="118" y="461"/>
                    </a:lnTo>
                    <a:lnTo>
                      <a:pt x="118" y="461"/>
                    </a:lnTo>
                    <a:lnTo>
                      <a:pt x="118" y="460"/>
                    </a:lnTo>
                    <a:lnTo>
                      <a:pt x="116" y="460"/>
                    </a:lnTo>
                    <a:lnTo>
                      <a:pt x="114" y="458"/>
                    </a:lnTo>
                    <a:lnTo>
                      <a:pt x="114" y="458"/>
                    </a:lnTo>
                    <a:lnTo>
                      <a:pt x="114" y="458"/>
                    </a:lnTo>
                    <a:lnTo>
                      <a:pt x="114" y="456"/>
                    </a:lnTo>
                    <a:lnTo>
                      <a:pt x="116" y="454"/>
                    </a:lnTo>
                    <a:lnTo>
                      <a:pt x="118" y="451"/>
                    </a:lnTo>
                    <a:lnTo>
                      <a:pt x="118" y="449"/>
                    </a:lnTo>
                    <a:lnTo>
                      <a:pt x="118" y="449"/>
                    </a:lnTo>
                    <a:lnTo>
                      <a:pt x="116" y="449"/>
                    </a:lnTo>
                    <a:lnTo>
                      <a:pt x="116" y="449"/>
                    </a:lnTo>
                    <a:lnTo>
                      <a:pt x="114" y="449"/>
                    </a:lnTo>
                    <a:lnTo>
                      <a:pt x="113" y="449"/>
                    </a:lnTo>
                    <a:lnTo>
                      <a:pt x="113" y="449"/>
                    </a:lnTo>
                    <a:lnTo>
                      <a:pt x="111" y="449"/>
                    </a:lnTo>
                    <a:lnTo>
                      <a:pt x="111" y="449"/>
                    </a:lnTo>
                    <a:lnTo>
                      <a:pt x="109" y="449"/>
                    </a:lnTo>
                    <a:lnTo>
                      <a:pt x="109" y="449"/>
                    </a:lnTo>
                    <a:lnTo>
                      <a:pt x="107" y="449"/>
                    </a:lnTo>
                    <a:lnTo>
                      <a:pt x="107" y="447"/>
                    </a:lnTo>
                    <a:lnTo>
                      <a:pt x="107" y="445"/>
                    </a:lnTo>
                    <a:lnTo>
                      <a:pt x="107" y="445"/>
                    </a:lnTo>
                    <a:lnTo>
                      <a:pt x="105" y="443"/>
                    </a:lnTo>
                    <a:lnTo>
                      <a:pt x="105" y="442"/>
                    </a:lnTo>
                    <a:lnTo>
                      <a:pt x="103" y="438"/>
                    </a:lnTo>
                    <a:lnTo>
                      <a:pt x="103" y="436"/>
                    </a:lnTo>
                    <a:lnTo>
                      <a:pt x="103" y="436"/>
                    </a:lnTo>
                    <a:lnTo>
                      <a:pt x="103" y="434"/>
                    </a:lnTo>
                    <a:lnTo>
                      <a:pt x="103" y="434"/>
                    </a:lnTo>
                    <a:lnTo>
                      <a:pt x="103" y="434"/>
                    </a:lnTo>
                    <a:lnTo>
                      <a:pt x="105" y="434"/>
                    </a:lnTo>
                    <a:lnTo>
                      <a:pt x="107" y="434"/>
                    </a:lnTo>
                    <a:lnTo>
                      <a:pt x="107" y="434"/>
                    </a:lnTo>
                    <a:lnTo>
                      <a:pt x="109" y="434"/>
                    </a:lnTo>
                    <a:lnTo>
                      <a:pt x="113" y="436"/>
                    </a:lnTo>
                    <a:lnTo>
                      <a:pt x="114" y="436"/>
                    </a:lnTo>
                    <a:lnTo>
                      <a:pt x="116" y="436"/>
                    </a:lnTo>
                    <a:lnTo>
                      <a:pt x="118" y="436"/>
                    </a:lnTo>
                    <a:lnTo>
                      <a:pt x="118" y="436"/>
                    </a:lnTo>
                    <a:lnTo>
                      <a:pt x="120" y="433"/>
                    </a:lnTo>
                    <a:lnTo>
                      <a:pt x="122" y="431"/>
                    </a:lnTo>
                    <a:lnTo>
                      <a:pt x="122" y="431"/>
                    </a:lnTo>
                    <a:lnTo>
                      <a:pt x="123" y="429"/>
                    </a:lnTo>
                    <a:lnTo>
                      <a:pt x="125" y="427"/>
                    </a:lnTo>
                    <a:lnTo>
                      <a:pt x="127" y="425"/>
                    </a:lnTo>
                    <a:lnTo>
                      <a:pt x="127" y="423"/>
                    </a:lnTo>
                    <a:lnTo>
                      <a:pt x="129" y="423"/>
                    </a:lnTo>
                    <a:lnTo>
                      <a:pt x="129" y="423"/>
                    </a:lnTo>
                    <a:lnTo>
                      <a:pt x="129" y="422"/>
                    </a:lnTo>
                    <a:lnTo>
                      <a:pt x="129" y="418"/>
                    </a:lnTo>
                    <a:lnTo>
                      <a:pt x="129" y="416"/>
                    </a:lnTo>
                    <a:lnTo>
                      <a:pt x="129" y="416"/>
                    </a:lnTo>
                    <a:lnTo>
                      <a:pt x="131" y="414"/>
                    </a:lnTo>
                    <a:lnTo>
                      <a:pt x="131" y="413"/>
                    </a:lnTo>
                    <a:lnTo>
                      <a:pt x="131" y="413"/>
                    </a:lnTo>
                    <a:lnTo>
                      <a:pt x="131" y="413"/>
                    </a:lnTo>
                    <a:lnTo>
                      <a:pt x="131" y="411"/>
                    </a:lnTo>
                    <a:lnTo>
                      <a:pt x="131" y="411"/>
                    </a:lnTo>
                    <a:lnTo>
                      <a:pt x="129" y="411"/>
                    </a:lnTo>
                    <a:lnTo>
                      <a:pt x="129" y="411"/>
                    </a:lnTo>
                    <a:lnTo>
                      <a:pt x="127" y="409"/>
                    </a:lnTo>
                    <a:lnTo>
                      <a:pt x="125" y="409"/>
                    </a:lnTo>
                    <a:lnTo>
                      <a:pt x="123" y="407"/>
                    </a:lnTo>
                    <a:lnTo>
                      <a:pt x="123" y="407"/>
                    </a:lnTo>
                    <a:lnTo>
                      <a:pt x="123" y="405"/>
                    </a:lnTo>
                    <a:lnTo>
                      <a:pt x="123" y="405"/>
                    </a:lnTo>
                    <a:lnTo>
                      <a:pt x="123" y="402"/>
                    </a:lnTo>
                    <a:lnTo>
                      <a:pt x="123" y="402"/>
                    </a:lnTo>
                    <a:lnTo>
                      <a:pt x="123" y="400"/>
                    </a:lnTo>
                    <a:lnTo>
                      <a:pt x="123" y="398"/>
                    </a:lnTo>
                    <a:lnTo>
                      <a:pt x="125" y="398"/>
                    </a:lnTo>
                    <a:lnTo>
                      <a:pt x="125" y="398"/>
                    </a:lnTo>
                    <a:lnTo>
                      <a:pt x="127" y="398"/>
                    </a:lnTo>
                    <a:lnTo>
                      <a:pt x="129" y="398"/>
                    </a:lnTo>
                    <a:lnTo>
                      <a:pt x="131" y="398"/>
                    </a:lnTo>
                    <a:lnTo>
                      <a:pt x="131" y="398"/>
                    </a:lnTo>
                    <a:lnTo>
                      <a:pt x="131" y="396"/>
                    </a:lnTo>
                    <a:lnTo>
                      <a:pt x="131" y="396"/>
                    </a:lnTo>
                    <a:lnTo>
                      <a:pt x="132" y="396"/>
                    </a:lnTo>
                    <a:lnTo>
                      <a:pt x="132" y="395"/>
                    </a:lnTo>
                    <a:lnTo>
                      <a:pt x="132" y="393"/>
                    </a:lnTo>
                    <a:lnTo>
                      <a:pt x="132" y="391"/>
                    </a:lnTo>
                    <a:lnTo>
                      <a:pt x="132" y="391"/>
                    </a:lnTo>
                    <a:lnTo>
                      <a:pt x="131" y="391"/>
                    </a:lnTo>
                    <a:lnTo>
                      <a:pt x="131" y="391"/>
                    </a:lnTo>
                    <a:lnTo>
                      <a:pt x="129" y="391"/>
                    </a:lnTo>
                    <a:lnTo>
                      <a:pt x="129" y="389"/>
                    </a:lnTo>
                    <a:lnTo>
                      <a:pt x="127" y="389"/>
                    </a:lnTo>
                    <a:lnTo>
                      <a:pt x="127" y="387"/>
                    </a:lnTo>
                    <a:lnTo>
                      <a:pt x="127" y="385"/>
                    </a:lnTo>
                    <a:lnTo>
                      <a:pt x="127" y="385"/>
                    </a:lnTo>
                    <a:lnTo>
                      <a:pt x="129" y="385"/>
                    </a:lnTo>
                    <a:lnTo>
                      <a:pt x="129" y="385"/>
                    </a:lnTo>
                    <a:lnTo>
                      <a:pt x="129" y="385"/>
                    </a:lnTo>
                    <a:lnTo>
                      <a:pt x="131" y="385"/>
                    </a:lnTo>
                    <a:lnTo>
                      <a:pt x="131" y="387"/>
                    </a:lnTo>
                    <a:lnTo>
                      <a:pt x="132" y="387"/>
                    </a:lnTo>
                    <a:lnTo>
                      <a:pt x="134" y="389"/>
                    </a:lnTo>
                    <a:lnTo>
                      <a:pt x="134" y="389"/>
                    </a:lnTo>
                    <a:lnTo>
                      <a:pt x="136" y="387"/>
                    </a:lnTo>
                    <a:lnTo>
                      <a:pt x="136" y="387"/>
                    </a:lnTo>
                    <a:lnTo>
                      <a:pt x="136" y="385"/>
                    </a:lnTo>
                    <a:lnTo>
                      <a:pt x="136" y="384"/>
                    </a:lnTo>
                    <a:lnTo>
                      <a:pt x="138" y="382"/>
                    </a:lnTo>
                    <a:lnTo>
                      <a:pt x="140" y="380"/>
                    </a:lnTo>
                    <a:lnTo>
                      <a:pt x="141" y="380"/>
                    </a:lnTo>
                    <a:lnTo>
                      <a:pt x="143" y="380"/>
                    </a:lnTo>
                    <a:lnTo>
                      <a:pt x="145" y="378"/>
                    </a:lnTo>
                    <a:lnTo>
                      <a:pt x="145" y="378"/>
                    </a:lnTo>
                    <a:lnTo>
                      <a:pt x="147" y="378"/>
                    </a:lnTo>
                    <a:lnTo>
                      <a:pt x="147" y="376"/>
                    </a:lnTo>
                    <a:lnTo>
                      <a:pt x="147" y="376"/>
                    </a:lnTo>
                    <a:lnTo>
                      <a:pt x="147" y="375"/>
                    </a:lnTo>
                    <a:lnTo>
                      <a:pt x="149" y="373"/>
                    </a:lnTo>
                    <a:lnTo>
                      <a:pt x="151" y="371"/>
                    </a:lnTo>
                    <a:lnTo>
                      <a:pt x="151" y="369"/>
                    </a:lnTo>
                    <a:lnTo>
                      <a:pt x="152" y="369"/>
                    </a:lnTo>
                    <a:lnTo>
                      <a:pt x="152" y="369"/>
                    </a:lnTo>
                    <a:lnTo>
                      <a:pt x="152" y="369"/>
                    </a:lnTo>
                    <a:lnTo>
                      <a:pt x="152" y="369"/>
                    </a:lnTo>
                    <a:lnTo>
                      <a:pt x="152" y="369"/>
                    </a:lnTo>
                    <a:lnTo>
                      <a:pt x="154" y="369"/>
                    </a:lnTo>
                    <a:lnTo>
                      <a:pt x="156" y="373"/>
                    </a:lnTo>
                    <a:lnTo>
                      <a:pt x="156" y="375"/>
                    </a:lnTo>
                    <a:lnTo>
                      <a:pt x="158" y="375"/>
                    </a:lnTo>
                    <a:lnTo>
                      <a:pt x="160" y="375"/>
                    </a:lnTo>
                    <a:lnTo>
                      <a:pt x="160" y="375"/>
                    </a:lnTo>
                    <a:lnTo>
                      <a:pt x="160" y="375"/>
                    </a:lnTo>
                    <a:lnTo>
                      <a:pt x="161" y="375"/>
                    </a:lnTo>
                    <a:lnTo>
                      <a:pt x="161" y="375"/>
                    </a:lnTo>
                    <a:lnTo>
                      <a:pt x="163" y="375"/>
                    </a:lnTo>
                    <a:lnTo>
                      <a:pt x="163" y="375"/>
                    </a:lnTo>
                    <a:lnTo>
                      <a:pt x="163" y="375"/>
                    </a:lnTo>
                    <a:lnTo>
                      <a:pt x="163" y="375"/>
                    </a:lnTo>
                    <a:lnTo>
                      <a:pt x="163" y="373"/>
                    </a:lnTo>
                    <a:lnTo>
                      <a:pt x="163" y="373"/>
                    </a:lnTo>
                    <a:lnTo>
                      <a:pt x="161" y="371"/>
                    </a:lnTo>
                    <a:lnTo>
                      <a:pt x="160" y="371"/>
                    </a:lnTo>
                    <a:lnTo>
                      <a:pt x="158" y="369"/>
                    </a:lnTo>
                    <a:lnTo>
                      <a:pt x="158" y="367"/>
                    </a:lnTo>
                    <a:lnTo>
                      <a:pt x="158" y="367"/>
                    </a:lnTo>
                    <a:lnTo>
                      <a:pt x="158" y="366"/>
                    </a:lnTo>
                    <a:lnTo>
                      <a:pt x="158" y="366"/>
                    </a:lnTo>
                    <a:lnTo>
                      <a:pt x="158" y="366"/>
                    </a:lnTo>
                    <a:lnTo>
                      <a:pt x="158" y="366"/>
                    </a:lnTo>
                    <a:lnTo>
                      <a:pt x="160" y="366"/>
                    </a:lnTo>
                    <a:lnTo>
                      <a:pt x="160" y="366"/>
                    </a:lnTo>
                    <a:lnTo>
                      <a:pt x="161" y="367"/>
                    </a:lnTo>
                    <a:lnTo>
                      <a:pt x="163" y="369"/>
                    </a:lnTo>
                    <a:lnTo>
                      <a:pt x="165" y="369"/>
                    </a:lnTo>
                    <a:lnTo>
                      <a:pt x="165" y="371"/>
                    </a:lnTo>
                    <a:lnTo>
                      <a:pt x="165" y="371"/>
                    </a:lnTo>
                    <a:lnTo>
                      <a:pt x="165" y="371"/>
                    </a:lnTo>
                    <a:lnTo>
                      <a:pt x="165" y="371"/>
                    </a:lnTo>
                    <a:lnTo>
                      <a:pt x="163" y="371"/>
                    </a:lnTo>
                    <a:lnTo>
                      <a:pt x="163" y="373"/>
                    </a:lnTo>
                    <a:lnTo>
                      <a:pt x="165" y="373"/>
                    </a:lnTo>
                    <a:lnTo>
                      <a:pt x="165" y="375"/>
                    </a:lnTo>
                    <a:lnTo>
                      <a:pt x="165" y="375"/>
                    </a:lnTo>
                    <a:lnTo>
                      <a:pt x="165" y="375"/>
                    </a:lnTo>
                    <a:lnTo>
                      <a:pt x="167" y="375"/>
                    </a:lnTo>
                    <a:lnTo>
                      <a:pt x="170" y="375"/>
                    </a:lnTo>
                    <a:lnTo>
                      <a:pt x="174" y="375"/>
                    </a:lnTo>
                    <a:lnTo>
                      <a:pt x="176" y="375"/>
                    </a:lnTo>
                    <a:lnTo>
                      <a:pt x="178" y="375"/>
                    </a:lnTo>
                    <a:lnTo>
                      <a:pt x="179" y="375"/>
                    </a:lnTo>
                    <a:lnTo>
                      <a:pt x="181" y="375"/>
                    </a:lnTo>
                    <a:lnTo>
                      <a:pt x="181" y="375"/>
                    </a:lnTo>
                    <a:lnTo>
                      <a:pt x="181" y="375"/>
                    </a:lnTo>
                    <a:lnTo>
                      <a:pt x="183" y="375"/>
                    </a:lnTo>
                    <a:lnTo>
                      <a:pt x="183" y="373"/>
                    </a:lnTo>
                    <a:lnTo>
                      <a:pt x="183" y="373"/>
                    </a:lnTo>
                    <a:lnTo>
                      <a:pt x="183" y="373"/>
                    </a:lnTo>
                    <a:lnTo>
                      <a:pt x="185" y="371"/>
                    </a:lnTo>
                    <a:lnTo>
                      <a:pt x="187" y="369"/>
                    </a:lnTo>
                    <a:lnTo>
                      <a:pt x="187" y="369"/>
                    </a:lnTo>
                    <a:lnTo>
                      <a:pt x="187" y="367"/>
                    </a:lnTo>
                    <a:lnTo>
                      <a:pt x="187" y="367"/>
                    </a:lnTo>
                    <a:lnTo>
                      <a:pt x="187" y="367"/>
                    </a:lnTo>
                    <a:lnTo>
                      <a:pt x="185" y="367"/>
                    </a:lnTo>
                    <a:lnTo>
                      <a:pt x="185" y="366"/>
                    </a:lnTo>
                    <a:lnTo>
                      <a:pt x="183" y="366"/>
                    </a:lnTo>
                    <a:lnTo>
                      <a:pt x="181" y="366"/>
                    </a:lnTo>
                    <a:lnTo>
                      <a:pt x="181" y="364"/>
                    </a:lnTo>
                    <a:lnTo>
                      <a:pt x="179" y="364"/>
                    </a:lnTo>
                    <a:lnTo>
                      <a:pt x="179" y="364"/>
                    </a:lnTo>
                    <a:lnTo>
                      <a:pt x="178" y="364"/>
                    </a:lnTo>
                    <a:lnTo>
                      <a:pt x="178" y="364"/>
                    </a:lnTo>
                    <a:lnTo>
                      <a:pt x="178" y="364"/>
                    </a:lnTo>
                    <a:lnTo>
                      <a:pt x="179" y="362"/>
                    </a:lnTo>
                    <a:lnTo>
                      <a:pt x="179" y="362"/>
                    </a:lnTo>
                    <a:lnTo>
                      <a:pt x="179" y="362"/>
                    </a:lnTo>
                    <a:lnTo>
                      <a:pt x="179" y="362"/>
                    </a:lnTo>
                    <a:lnTo>
                      <a:pt x="181" y="360"/>
                    </a:lnTo>
                    <a:lnTo>
                      <a:pt x="183" y="360"/>
                    </a:lnTo>
                    <a:lnTo>
                      <a:pt x="185" y="358"/>
                    </a:lnTo>
                    <a:lnTo>
                      <a:pt x="185" y="358"/>
                    </a:lnTo>
                    <a:lnTo>
                      <a:pt x="185" y="358"/>
                    </a:lnTo>
                    <a:lnTo>
                      <a:pt x="187" y="355"/>
                    </a:lnTo>
                    <a:lnTo>
                      <a:pt x="188" y="353"/>
                    </a:lnTo>
                    <a:lnTo>
                      <a:pt x="188" y="353"/>
                    </a:lnTo>
                    <a:lnTo>
                      <a:pt x="188" y="351"/>
                    </a:lnTo>
                    <a:lnTo>
                      <a:pt x="190" y="349"/>
                    </a:lnTo>
                    <a:lnTo>
                      <a:pt x="192" y="348"/>
                    </a:lnTo>
                    <a:lnTo>
                      <a:pt x="192" y="348"/>
                    </a:lnTo>
                    <a:lnTo>
                      <a:pt x="192" y="344"/>
                    </a:lnTo>
                    <a:lnTo>
                      <a:pt x="192" y="342"/>
                    </a:lnTo>
                    <a:lnTo>
                      <a:pt x="192" y="340"/>
                    </a:lnTo>
                    <a:lnTo>
                      <a:pt x="194" y="338"/>
                    </a:lnTo>
                    <a:lnTo>
                      <a:pt x="194" y="338"/>
                    </a:lnTo>
                    <a:lnTo>
                      <a:pt x="192" y="337"/>
                    </a:lnTo>
                    <a:lnTo>
                      <a:pt x="192" y="335"/>
                    </a:lnTo>
                    <a:lnTo>
                      <a:pt x="192" y="335"/>
                    </a:lnTo>
                    <a:lnTo>
                      <a:pt x="190" y="333"/>
                    </a:lnTo>
                    <a:lnTo>
                      <a:pt x="190" y="333"/>
                    </a:lnTo>
                    <a:lnTo>
                      <a:pt x="190" y="333"/>
                    </a:lnTo>
                    <a:lnTo>
                      <a:pt x="188" y="331"/>
                    </a:lnTo>
                    <a:lnTo>
                      <a:pt x="188" y="331"/>
                    </a:lnTo>
                    <a:lnTo>
                      <a:pt x="188" y="331"/>
                    </a:lnTo>
                    <a:lnTo>
                      <a:pt x="187" y="331"/>
                    </a:lnTo>
                    <a:lnTo>
                      <a:pt x="187" y="329"/>
                    </a:lnTo>
                    <a:lnTo>
                      <a:pt x="185" y="329"/>
                    </a:lnTo>
                    <a:lnTo>
                      <a:pt x="183" y="329"/>
                    </a:lnTo>
                    <a:lnTo>
                      <a:pt x="183" y="329"/>
                    </a:lnTo>
                    <a:lnTo>
                      <a:pt x="181" y="331"/>
                    </a:lnTo>
                    <a:lnTo>
                      <a:pt x="179" y="331"/>
                    </a:lnTo>
                    <a:lnTo>
                      <a:pt x="179" y="331"/>
                    </a:lnTo>
                    <a:lnTo>
                      <a:pt x="179" y="331"/>
                    </a:lnTo>
                    <a:lnTo>
                      <a:pt x="179" y="331"/>
                    </a:lnTo>
                    <a:lnTo>
                      <a:pt x="178" y="329"/>
                    </a:lnTo>
                    <a:lnTo>
                      <a:pt x="178" y="328"/>
                    </a:lnTo>
                    <a:lnTo>
                      <a:pt x="178" y="326"/>
                    </a:lnTo>
                    <a:lnTo>
                      <a:pt x="178" y="326"/>
                    </a:lnTo>
                    <a:lnTo>
                      <a:pt x="176" y="326"/>
                    </a:lnTo>
                    <a:lnTo>
                      <a:pt x="176" y="324"/>
                    </a:lnTo>
                    <a:lnTo>
                      <a:pt x="176" y="322"/>
                    </a:lnTo>
                    <a:lnTo>
                      <a:pt x="176" y="320"/>
                    </a:lnTo>
                    <a:lnTo>
                      <a:pt x="174" y="319"/>
                    </a:lnTo>
                    <a:lnTo>
                      <a:pt x="174" y="315"/>
                    </a:lnTo>
                    <a:lnTo>
                      <a:pt x="174" y="313"/>
                    </a:lnTo>
                    <a:lnTo>
                      <a:pt x="174" y="311"/>
                    </a:lnTo>
                    <a:lnTo>
                      <a:pt x="174" y="310"/>
                    </a:lnTo>
                    <a:lnTo>
                      <a:pt x="174" y="308"/>
                    </a:lnTo>
                    <a:lnTo>
                      <a:pt x="174" y="308"/>
                    </a:lnTo>
                    <a:lnTo>
                      <a:pt x="174" y="308"/>
                    </a:lnTo>
                    <a:lnTo>
                      <a:pt x="176" y="308"/>
                    </a:lnTo>
                    <a:lnTo>
                      <a:pt x="176" y="308"/>
                    </a:lnTo>
                    <a:lnTo>
                      <a:pt x="178" y="308"/>
                    </a:lnTo>
                    <a:lnTo>
                      <a:pt x="179" y="308"/>
                    </a:lnTo>
                    <a:lnTo>
                      <a:pt x="183" y="308"/>
                    </a:lnTo>
                    <a:lnTo>
                      <a:pt x="185" y="308"/>
                    </a:lnTo>
                    <a:lnTo>
                      <a:pt x="188" y="308"/>
                    </a:lnTo>
                    <a:lnTo>
                      <a:pt x="190" y="310"/>
                    </a:lnTo>
                    <a:lnTo>
                      <a:pt x="192" y="311"/>
                    </a:lnTo>
                    <a:lnTo>
                      <a:pt x="194" y="311"/>
                    </a:lnTo>
                    <a:lnTo>
                      <a:pt x="194" y="311"/>
                    </a:lnTo>
                    <a:lnTo>
                      <a:pt x="196" y="313"/>
                    </a:lnTo>
                    <a:lnTo>
                      <a:pt x="199" y="315"/>
                    </a:lnTo>
                    <a:lnTo>
                      <a:pt x="201" y="317"/>
                    </a:lnTo>
                    <a:lnTo>
                      <a:pt x="203" y="317"/>
                    </a:lnTo>
                    <a:lnTo>
                      <a:pt x="203" y="319"/>
                    </a:lnTo>
                    <a:lnTo>
                      <a:pt x="205" y="320"/>
                    </a:lnTo>
                    <a:lnTo>
                      <a:pt x="205" y="320"/>
                    </a:lnTo>
                    <a:lnTo>
                      <a:pt x="210" y="322"/>
                    </a:lnTo>
                    <a:lnTo>
                      <a:pt x="212" y="322"/>
                    </a:lnTo>
                    <a:lnTo>
                      <a:pt x="214" y="322"/>
                    </a:lnTo>
                    <a:lnTo>
                      <a:pt x="216" y="324"/>
                    </a:lnTo>
                    <a:lnTo>
                      <a:pt x="219" y="324"/>
                    </a:lnTo>
                    <a:lnTo>
                      <a:pt x="219" y="324"/>
                    </a:lnTo>
                    <a:lnTo>
                      <a:pt x="221" y="324"/>
                    </a:lnTo>
                    <a:lnTo>
                      <a:pt x="223" y="326"/>
                    </a:lnTo>
                    <a:lnTo>
                      <a:pt x="225" y="326"/>
                    </a:lnTo>
                    <a:lnTo>
                      <a:pt x="226" y="326"/>
                    </a:lnTo>
                    <a:lnTo>
                      <a:pt x="226" y="326"/>
                    </a:lnTo>
                    <a:lnTo>
                      <a:pt x="230" y="326"/>
                    </a:lnTo>
                    <a:lnTo>
                      <a:pt x="232" y="326"/>
                    </a:lnTo>
                    <a:lnTo>
                      <a:pt x="234" y="326"/>
                    </a:lnTo>
                    <a:lnTo>
                      <a:pt x="234" y="326"/>
                    </a:lnTo>
                    <a:lnTo>
                      <a:pt x="234" y="326"/>
                    </a:lnTo>
                    <a:lnTo>
                      <a:pt x="234" y="328"/>
                    </a:lnTo>
                    <a:lnTo>
                      <a:pt x="234" y="328"/>
                    </a:lnTo>
                    <a:lnTo>
                      <a:pt x="234" y="329"/>
                    </a:lnTo>
                    <a:lnTo>
                      <a:pt x="232" y="331"/>
                    </a:lnTo>
                    <a:lnTo>
                      <a:pt x="232" y="333"/>
                    </a:lnTo>
                    <a:lnTo>
                      <a:pt x="232" y="333"/>
                    </a:lnTo>
                    <a:lnTo>
                      <a:pt x="232" y="335"/>
                    </a:lnTo>
                    <a:lnTo>
                      <a:pt x="241" y="340"/>
                    </a:lnTo>
                    <a:lnTo>
                      <a:pt x="243" y="340"/>
                    </a:lnTo>
                    <a:lnTo>
                      <a:pt x="243" y="340"/>
                    </a:lnTo>
                    <a:lnTo>
                      <a:pt x="245" y="340"/>
                    </a:lnTo>
                    <a:lnTo>
                      <a:pt x="248" y="340"/>
                    </a:lnTo>
                    <a:lnTo>
                      <a:pt x="248" y="340"/>
                    </a:lnTo>
                    <a:lnTo>
                      <a:pt x="248" y="340"/>
                    </a:lnTo>
                    <a:lnTo>
                      <a:pt x="250" y="338"/>
                    </a:lnTo>
                    <a:lnTo>
                      <a:pt x="250" y="338"/>
                    </a:lnTo>
                    <a:lnTo>
                      <a:pt x="252" y="337"/>
                    </a:lnTo>
                    <a:lnTo>
                      <a:pt x="254" y="337"/>
                    </a:lnTo>
                    <a:lnTo>
                      <a:pt x="255" y="337"/>
                    </a:lnTo>
                    <a:lnTo>
                      <a:pt x="257" y="338"/>
                    </a:lnTo>
                    <a:lnTo>
                      <a:pt x="259" y="338"/>
                    </a:lnTo>
                    <a:lnTo>
                      <a:pt x="259" y="340"/>
                    </a:lnTo>
                    <a:lnTo>
                      <a:pt x="263" y="342"/>
                    </a:lnTo>
                    <a:lnTo>
                      <a:pt x="264" y="342"/>
                    </a:lnTo>
                    <a:lnTo>
                      <a:pt x="266" y="344"/>
                    </a:lnTo>
                    <a:lnTo>
                      <a:pt x="266" y="344"/>
                    </a:lnTo>
                    <a:lnTo>
                      <a:pt x="268" y="344"/>
                    </a:lnTo>
                    <a:lnTo>
                      <a:pt x="268" y="344"/>
                    </a:lnTo>
                    <a:lnTo>
                      <a:pt x="270" y="344"/>
                    </a:lnTo>
                    <a:lnTo>
                      <a:pt x="272" y="342"/>
                    </a:lnTo>
                    <a:lnTo>
                      <a:pt x="274" y="340"/>
                    </a:lnTo>
                    <a:lnTo>
                      <a:pt x="274" y="340"/>
                    </a:lnTo>
                    <a:lnTo>
                      <a:pt x="274" y="340"/>
                    </a:lnTo>
                    <a:lnTo>
                      <a:pt x="274" y="340"/>
                    </a:lnTo>
                    <a:lnTo>
                      <a:pt x="275" y="338"/>
                    </a:lnTo>
                    <a:lnTo>
                      <a:pt x="277" y="337"/>
                    </a:lnTo>
                    <a:lnTo>
                      <a:pt x="281" y="335"/>
                    </a:lnTo>
                    <a:lnTo>
                      <a:pt x="283" y="333"/>
                    </a:lnTo>
                    <a:lnTo>
                      <a:pt x="284" y="331"/>
                    </a:lnTo>
                    <a:lnTo>
                      <a:pt x="284" y="329"/>
                    </a:lnTo>
                    <a:lnTo>
                      <a:pt x="288" y="331"/>
                    </a:lnTo>
                    <a:lnTo>
                      <a:pt x="290" y="331"/>
                    </a:lnTo>
                    <a:lnTo>
                      <a:pt x="290" y="331"/>
                    </a:lnTo>
                    <a:lnTo>
                      <a:pt x="290" y="331"/>
                    </a:lnTo>
                    <a:lnTo>
                      <a:pt x="290" y="329"/>
                    </a:lnTo>
                    <a:lnTo>
                      <a:pt x="290" y="329"/>
                    </a:lnTo>
                    <a:lnTo>
                      <a:pt x="290" y="329"/>
                    </a:lnTo>
                    <a:lnTo>
                      <a:pt x="290" y="328"/>
                    </a:lnTo>
                    <a:lnTo>
                      <a:pt x="288" y="326"/>
                    </a:lnTo>
                    <a:lnTo>
                      <a:pt x="288" y="324"/>
                    </a:lnTo>
                    <a:lnTo>
                      <a:pt x="288" y="322"/>
                    </a:lnTo>
                    <a:lnTo>
                      <a:pt x="288" y="320"/>
                    </a:lnTo>
                    <a:lnTo>
                      <a:pt x="288" y="319"/>
                    </a:lnTo>
                    <a:lnTo>
                      <a:pt x="288" y="317"/>
                    </a:lnTo>
                    <a:lnTo>
                      <a:pt x="288" y="317"/>
                    </a:lnTo>
                    <a:lnTo>
                      <a:pt x="290" y="317"/>
                    </a:lnTo>
                    <a:lnTo>
                      <a:pt x="290" y="319"/>
                    </a:lnTo>
                    <a:lnTo>
                      <a:pt x="292" y="320"/>
                    </a:lnTo>
                    <a:lnTo>
                      <a:pt x="293" y="322"/>
                    </a:lnTo>
                    <a:lnTo>
                      <a:pt x="297" y="326"/>
                    </a:lnTo>
                    <a:lnTo>
                      <a:pt x="297" y="328"/>
                    </a:lnTo>
                    <a:lnTo>
                      <a:pt x="299" y="329"/>
                    </a:lnTo>
                    <a:lnTo>
                      <a:pt x="299" y="329"/>
                    </a:lnTo>
                    <a:lnTo>
                      <a:pt x="301" y="333"/>
                    </a:lnTo>
                    <a:lnTo>
                      <a:pt x="301" y="333"/>
                    </a:lnTo>
                    <a:lnTo>
                      <a:pt x="301" y="333"/>
                    </a:lnTo>
                    <a:lnTo>
                      <a:pt x="299" y="333"/>
                    </a:lnTo>
                    <a:lnTo>
                      <a:pt x="299" y="333"/>
                    </a:lnTo>
                    <a:lnTo>
                      <a:pt x="299" y="333"/>
                    </a:lnTo>
                    <a:lnTo>
                      <a:pt x="299" y="333"/>
                    </a:lnTo>
                    <a:lnTo>
                      <a:pt x="299" y="335"/>
                    </a:lnTo>
                    <a:lnTo>
                      <a:pt x="299" y="335"/>
                    </a:lnTo>
                    <a:lnTo>
                      <a:pt x="299" y="335"/>
                    </a:lnTo>
                    <a:lnTo>
                      <a:pt x="299" y="333"/>
                    </a:lnTo>
                    <a:lnTo>
                      <a:pt x="299" y="333"/>
                    </a:lnTo>
                    <a:lnTo>
                      <a:pt x="299" y="333"/>
                    </a:lnTo>
                    <a:lnTo>
                      <a:pt x="299" y="333"/>
                    </a:lnTo>
                    <a:lnTo>
                      <a:pt x="301" y="333"/>
                    </a:lnTo>
                    <a:lnTo>
                      <a:pt x="301" y="333"/>
                    </a:lnTo>
                    <a:lnTo>
                      <a:pt x="301" y="333"/>
                    </a:lnTo>
                    <a:lnTo>
                      <a:pt x="301" y="333"/>
                    </a:lnTo>
                    <a:lnTo>
                      <a:pt x="302" y="335"/>
                    </a:lnTo>
                    <a:lnTo>
                      <a:pt x="304" y="335"/>
                    </a:lnTo>
                    <a:lnTo>
                      <a:pt x="304" y="335"/>
                    </a:lnTo>
                    <a:lnTo>
                      <a:pt x="306" y="333"/>
                    </a:lnTo>
                    <a:lnTo>
                      <a:pt x="308" y="331"/>
                    </a:lnTo>
                    <a:lnTo>
                      <a:pt x="310" y="329"/>
                    </a:lnTo>
                    <a:lnTo>
                      <a:pt x="311" y="329"/>
                    </a:lnTo>
                    <a:lnTo>
                      <a:pt x="315" y="328"/>
                    </a:lnTo>
                    <a:lnTo>
                      <a:pt x="315" y="326"/>
                    </a:lnTo>
                    <a:lnTo>
                      <a:pt x="315" y="326"/>
                    </a:lnTo>
                    <a:lnTo>
                      <a:pt x="317" y="324"/>
                    </a:lnTo>
                    <a:lnTo>
                      <a:pt x="317" y="324"/>
                    </a:lnTo>
                    <a:lnTo>
                      <a:pt x="315" y="324"/>
                    </a:lnTo>
                    <a:lnTo>
                      <a:pt x="315" y="322"/>
                    </a:lnTo>
                    <a:lnTo>
                      <a:pt x="315" y="319"/>
                    </a:lnTo>
                    <a:lnTo>
                      <a:pt x="315" y="317"/>
                    </a:lnTo>
                    <a:lnTo>
                      <a:pt x="315" y="317"/>
                    </a:lnTo>
                    <a:lnTo>
                      <a:pt x="317" y="317"/>
                    </a:lnTo>
                    <a:lnTo>
                      <a:pt x="321" y="317"/>
                    </a:lnTo>
                    <a:lnTo>
                      <a:pt x="322" y="317"/>
                    </a:lnTo>
                    <a:lnTo>
                      <a:pt x="322" y="317"/>
                    </a:lnTo>
                    <a:lnTo>
                      <a:pt x="324" y="319"/>
                    </a:lnTo>
                    <a:lnTo>
                      <a:pt x="324" y="320"/>
                    </a:lnTo>
                    <a:lnTo>
                      <a:pt x="324" y="322"/>
                    </a:lnTo>
                    <a:lnTo>
                      <a:pt x="324" y="324"/>
                    </a:lnTo>
                    <a:lnTo>
                      <a:pt x="324" y="326"/>
                    </a:lnTo>
                    <a:lnTo>
                      <a:pt x="324" y="326"/>
                    </a:lnTo>
                    <a:lnTo>
                      <a:pt x="324" y="326"/>
                    </a:lnTo>
                    <a:lnTo>
                      <a:pt x="324" y="326"/>
                    </a:lnTo>
                    <a:lnTo>
                      <a:pt x="326" y="326"/>
                    </a:lnTo>
                    <a:lnTo>
                      <a:pt x="326" y="326"/>
                    </a:lnTo>
                    <a:lnTo>
                      <a:pt x="328" y="326"/>
                    </a:lnTo>
                    <a:lnTo>
                      <a:pt x="330" y="328"/>
                    </a:lnTo>
                    <a:lnTo>
                      <a:pt x="331" y="328"/>
                    </a:lnTo>
                    <a:lnTo>
                      <a:pt x="331" y="328"/>
                    </a:lnTo>
                    <a:lnTo>
                      <a:pt x="331" y="328"/>
                    </a:lnTo>
                    <a:lnTo>
                      <a:pt x="333" y="329"/>
                    </a:lnTo>
                    <a:lnTo>
                      <a:pt x="331" y="331"/>
                    </a:lnTo>
                    <a:lnTo>
                      <a:pt x="331" y="331"/>
                    </a:lnTo>
                    <a:lnTo>
                      <a:pt x="333" y="331"/>
                    </a:lnTo>
                    <a:lnTo>
                      <a:pt x="333" y="333"/>
                    </a:lnTo>
                    <a:lnTo>
                      <a:pt x="333" y="333"/>
                    </a:lnTo>
                    <a:lnTo>
                      <a:pt x="333" y="333"/>
                    </a:lnTo>
                    <a:lnTo>
                      <a:pt x="333" y="333"/>
                    </a:lnTo>
                    <a:lnTo>
                      <a:pt x="333" y="333"/>
                    </a:lnTo>
                    <a:lnTo>
                      <a:pt x="337" y="331"/>
                    </a:lnTo>
                    <a:lnTo>
                      <a:pt x="337" y="331"/>
                    </a:lnTo>
                    <a:lnTo>
                      <a:pt x="339" y="331"/>
                    </a:lnTo>
                    <a:lnTo>
                      <a:pt x="340" y="331"/>
                    </a:lnTo>
                    <a:lnTo>
                      <a:pt x="340" y="333"/>
                    </a:lnTo>
                    <a:lnTo>
                      <a:pt x="340" y="335"/>
                    </a:lnTo>
                    <a:lnTo>
                      <a:pt x="340" y="337"/>
                    </a:lnTo>
                    <a:lnTo>
                      <a:pt x="342" y="337"/>
                    </a:lnTo>
                    <a:lnTo>
                      <a:pt x="344" y="338"/>
                    </a:lnTo>
                    <a:lnTo>
                      <a:pt x="344" y="338"/>
                    </a:lnTo>
                    <a:lnTo>
                      <a:pt x="344" y="338"/>
                    </a:lnTo>
                    <a:lnTo>
                      <a:pt x="346" y="340"/>
                    </a:lnTo>
                    <a:lnTo>
                      <a:pt x="348" y="342"/>
                    </a:lnTo>
                    <a:lnTo>
                      <a:pt x="349" y="342"/>
                    </a:lnTo>
                    <a:lnTo>
                      <a:pt x="351" y="340"/>
                    </a:lnTo>
                    <a:lnTo>
                      <a:pt x="359" y="338"/>
                    </a:lnTo>
                    <a:lnTo>
                      <a:pt x="360" y="338"/>
                    </a:lnTo>
                    <a:lnTo>
                      <a:pt x="362" y="338"/>
                    </a:lnTo>
                    <a:lnTo>
                      <a:pt x="362" y="337"/>
                    </a:lnTo>
                    <a:lnTo>
                      <a:pt x="364" y="337"/>
                    </a:lnTo>
                    <a:lnTo>
                      <a:pt x="368" y="335"/>
                    </a:lnTo>
                    <a:lnTo>
                      <a:pt x="369" y="335"/>
                    </a:lnTo>
                    <a:lnTo>
                      <a:pt x="369" y="333"/>
                    </a:lnTo>
                    <a:lnTo>
                      <a:pt x="369" y="333"/>
                    </a:lnTo>
                    <a:lnTo>
                      <a:pt x="371" y="333"/>
                    </a:lnTo>
                    <a:lnTo>
                      <a:pt x="371" y="335"/>
                    </a:lnTo>
                    <a:lnTo>
                      <a:pt x="375" y="337"/>
                    </a:lnTo>
                    <a:lnTo>
                      <a:pt x="375" y="337"/>
                    </a:lnTo>
                    <a:lnTo>
                      <a:pt x="377" y="337"/>
                    </a:lnTo>
                    <a:lnTo>
                      <a:pt x="378" y="335"/>
                    </a:lnTo>
                    <a:lnTo>
                      <a:pt x="380" y="333"/>
                    </a:lnTo>
                    <a:lnTo>
                      <a:pt x="380" y="331"/>
                    </a:lnTo>
                    <a:lnTo>
                      <a:pt x="380" y="328"/>
                    </a:lnTo>
                    <a:lnTo>
                      <a:pt x="380" y="328"/>
                    </a:lnTo>
                    <a:lnTo>
                      <a:pt x="380" y="328"/>
                    </a:lnTo>
                    <a:lnTo>
                      <a:pt x="382" y="328"/>
                    </a:lnTo>
                    <a:lnTo>
                      <a:pt x="382" y="328"/>
                    </a:lnTo>
                    <a:lnTo>
                      <a:pt x="384" y="328"/>
                    </a:lnTo>
                    <a:lnTo>
                      <a:pt x="384" y="328"/>
                    </a:lnTo>
                    <a:lnTo>
                      <a:pt x="386" y="326"/>
                    </a:lnTo>
                    <a:lnTo>
                      <a:pt x="387" y="326"/>
                    </a:lnTo>
                    <a:lnTo>
                      <a:pt x="389" y="324"/>
                    </a:lnTo>
                    <a:lnTo>
                      <a:pt x="389" y="324"/>
                    </a:lnTo>
                    <a:lnTo>
                      <a:pt x="389" y="324"/>
                    </a:lnTo>
                    <a:lnTo>
                      <a:pt x="389" y="324"/>
                    </a:lnTo>
                    <a:lnTo>
                      <a:pt x="391" y="319"/>
                    </a:lnTo>
                    <a:lnTo>
                      <a:pt x="391" y="319"/>
                    </a:lnTo>
                    <a:lnTo>
                      <a:pt x="391" y="317"/>
                    </a:lnTo>
                    <a:lnTo>
                      <a:pt x="391" y="315"/>
                    </a:lnTo>
                    <a:lnTo>
                      <a:pt x="391" y="313"/>
                    </a:lnTo>
                    <a:lnTo>
                      <a:pt x="391" y="313"/>
                    </a:lnTo>
                    <a:lnTo>
                      <a:pt x="391" y="311"/>
                    </a:lnTo>
                    <a:lnTo>
                      <a:pt x="391" y="310"/>
                    </a:lnTo>
                    <a:lnTo>
                      <a:pt x="391" y="308"/>
                    </a:lnTo>
                    <a:lnTo>
                      <a:pt x="391" y="308"/>
                    </a:lnTo>
                    <a:lnTo>
                      <a:pt x="391" y="308"/>
                    </a:lnTo>
                    <a:lnTo>
                      <a:pt x="391" y="308"/>
                    </a:lnTo>
                    <a:lnTo>
                      <a:pt x="391" y="306"/>
                    </a:lnTo>
                    <a:lnTo>
                      <a:pt x="391" y="306"/>
                    </a:lnTo>
                    <a:lnTo>
                      <a:pt x="393" y="304"/>
                    </a:lnTo>
                    <a:lnTo>
                      <a:pt x="393" y="304"/>
                    </a:lnTo>
                    <a:lnTo>
                      <a:pt x="393" y="304"/>
                    </a:lnTo>
                    <a:lnTo>
                      <a:pt x="395" y="302"/>
                    </a:lnTo>
                    <a:lnTo>
                      <a:pt x="395" y="302"/>
                    </a:lnTo>
                    <a:lnTo>
                      <a:pt x="395" y="302"/>
                    </a:lnTo>
                    <a:lnTo>
                      <a:pt x="395" y="302"/>
                    </a:lnTo>
                    <a:lnTo>
                      <a:pt x="393" y="300"/>
                    </a:lnTo>
                    <a:lnTo>
                      <a:pt x="393" y="300"/>
                    </a:lnTo>
                    <a:lnTo>
                      <a:pt x="393" y="300"/>
                    </a:lnTo>
                    <a:lnTo>
                      <a:pt x="393" y="299"/>
                    </a:lnTo>
                    <a:lnTo>
                      <a:pt x="393" y="299"/>
                    </a:lnTo>
                    <a:lnTo>
                      <a:pt x="393" y="299"/>
                    </a:lnTo>
                    <a:lnTo>
                      <a:pt x="391" y="297"/>
                    </a:lnTo>
                    <a:lnTo>
                      <a:pt x="391" y="297"/>
                    </a:lnTo>
                    <a:lnTo>
                      <a:pt x="391" y="297"/>
                    </a:lnTo>
                    <a:lnTo>
                      <a:pt x="389" y="297"/>
                    </a:lnTo>
                    <a:lnTo>
                      <a:pt x="389" y="297"/>
                    </a:lnTo>
                    <a:lnTo>
                      <a:pt x="389" y="297"/>
                    </a:lnTo>
                    <a:lnTo>
                      <a:pt x="389" y="297"/>
                    </a:lnTo>
                    <a:lnTo>
                      <a:pt x="387" y="297"/>
                    </a:lnTo>
                    <a:lnTo>
                      <a:pt x="386" y="297"/>
                    </a:lnTo>
                    <a:lnTo>
                      <a:pt x="386" y="297"/>
                    </a:lnTo>
                    <a:lnTo>
                      <a:pt x="384" y="297"/>
                    </a:lnTo>
                    <a:lnTo>
                      <a:pt x="384" y="297"/>
                    </a:lnTo>
                    <a:lnTo>
                      <a:pt x="384" y="297"/>
                    </a:lnTo>
                    <a:lnTo>
                      <a:pt x="382" y="297"/>
                    </a:lnTo>
                    <a:lnTo>
                      <a:pt x="382" y="297"/>
                    </a:lnTo>
                    <a:lnTo>
                      <a:pt x="382" y="297"/>
                    </a:lnTo>
                    <a:lnTo>
                      <a:pt x="380" y="297"/>
                    </a:lnTo>
                    <a:lnTo>
                      <a:pt x="380" y="297"/>
                    </a:lnTo>
                    <a:lnTo>
                      <a:pt x="380" y="297"/>
                    </a:lnTo>
                    <a:lnTo>
                      <a:pt x="378" y="297"/>
                    </a:lnTo>
                    <a:lnTo>
                      <a:pt x="378" y="297"/>
                    </a:lnTo>
                    <a:lnTo>
                      <a:pt x="378" y="295"/>
                    </a:lnTo>
                    <a:lnTo>
                      <a:pt x="377" y="295"/>
                    </a:lnTo>
                    <a:lnTo>
                      <a:pt x="377" y="293"/>
                    </a:lnTo>
                    <a:lnTo>
                      <a:pt x="375" y="293"/>
                    </a:lnTo>
                    <a:lnTo>
                      <a:pt x="377" y="291"/>
                    </a:lnTo>
                    <a:lnTo>
                      <a:pt x="377" y="291"/>
                    </a:lnTo>
                    <a:lnTo>
                      <a:pt x="377" y="290"/>
                    </a:lnTo>
                    <a:lnTo>
                      <a:pt x="378" y="288"/>
                    </a:lnTo>
                    <a:lnTo>
                      <a:pt x="380" y="288"/>
                    </a:lnTo>
                    <a:lnTo>
                      <a:pt x="380" y="286"/>
                    </a:lnTo>
                    <a:lnTo>
                      <a:pt x="380" y="286"/>
                    </a:lnTo>
                    <a:lnTo>
                      <a:pt x="382" y="284"/>
                    </a:lnTo>
                    <a:lnTo>
                      <a:pt x="384" y="284"/>
                    </a:lnTo>
                    <a:lnTo>
                      <a:pt x="384" y="282"/>
                    </a:lnTo>
                    <a:lnTo>
                      <a:pt x="384" y="282"/>
                    </a:lnTo>
                    <a:lnTo>
                      <a:pt x="384" y="282"/>
                    </a:lnTo>
                    <a:lnTo>
                      <a:pt x="384" y="282"/>
                    </a:lnTo>
                    <a:lnTo>
                      <a:pt x="384" y="282"/>
                    </a:lnTo>
                    <a:lnTo>
                      <a:pt x="384" y="281"/>
                    </a:lnTo>
                    <a:lnTo>
                      <a:pt x="384" y="281"/>
                    </a:lnTo>
                    <a:lnTo>
                      <a:pt x="384" y="281"/>
                    </a:lnTo>
                    <a:lnTo>
                      <a:pt x="384" y="281"/>
                    </a:lnTo>
                    <a:lnTo>
                      <a:pt x="384" y="281"/>
                    </a:lnTo>
                    <a:lnTo>
                      <a:pt x="384" y="281"/>
                    </a:lnTo>
                    <a:lnTo>
                      <a:pt x="384" y="281"/>
                    </a:lnTo>
                    <a:lnTo>
                      <a:pt x="384" y="279"/>
                    </a:lnTo>
                    <a:lnTo>
                      <a:pt x="384" y="279"/>
                    </a:lnTo>
                    <a:lnTo>
                      <a:pt x="386" y="279"/>
                    </a:lnTo>
                    <a:lnTo>
                      <a:pt x="386" y="279"/>
                    </a:lnTo>
                    <a:lnTo>
                      <a:pt x="389" y="281"/>
                    </a:lnTo>
                    <a:lnTo>
                      <a:pt x="389" y="281"/>
                    </a:lnTo>
                    <a:lnTo>
                      <a:pt x="393" y="279"/>
                    </a:lnTo>
                    <a:lnTo>
                      <a:pt x="393" y="279"/>
                    </a:lnTo>
                    <a:lnTo>
                      <a:pt x="395" y="279"/>
                    </a:lnTo>
                    <a:lnTo>
                      <a:pt x="396" y="281"/>
                    </a:lnTo>
                    <a:lnTo>
                      <a:pt x="396" y="281"/>
                    </a:lnTo>
                    <a:lnTo>
                      <a:pt x="400" y="281"/>
                    </a:lnTo>
                    <a:lnTo>
                      <a:pt x="402" y="281"/>
                    </a:lnTo>
                    <a:lnTo>
                      <a:pt x="402" y="282"/>
                    </a:lnTo>
                    <a:lnTo>
                      <a:pt x="402" y="282"/>
                    </a:lnTo>
                    <a:lnTo>
                      <a:pt x="404" y="282"/>
                    </a:lnTo>
                    <a:lnTo>
                      <a:pt x="404" y="282"/>
                    </a:lnTo>
                    <a:lnTo>
                      <a:pt x="404" y="282"/>
                    </a:lnTo>
                    <a:lnTo>
                      <a:pt x="406" y="284"/>
                    </a:lnTo>
                    <a:lnTo>
                      <a:pt x="406" y="284"/>
                    </a:lnTo>
                    <a:lnTo>
                      <a:pt x="406" y="284"/>
                    </a:lnTo>
                    <a:lnTo>
                      <a:pt x="409" y="284"/>
                    </a:lnTo>
                    <a:lnTo>
                      <a:pt x="411" y="282"/>
                    </a:lnTo>
                    <a:lnTo>
                      <a:pt x="413" y="282"/>
                    </a:lnTo>
                    <a:lnTo>
                      <a:pt x="415" y="282"/>
                    </a:lnTo>
                    <a:lnTo>
                      <a:pt x="415" y="282"/>
                    </a:lnTo>
                    <a:lnTo>
                      <a:pt x="415" y="282"/>
                    </a:lnTo>
                    <a:lnTo>
                      <a:pt x="416" y="281"/>
                    </a:lnTo>
                    <a:lnTo>
                      <a:pt x="418" y="281"/>
                    </a:lnTo>
                    <a:lnTo>
                      <a:pt x="418" y="281"/>
                    </a:lnTo>
                    <a:lnTo>
                      <a:pt x="418" y="281"/>
                    </a:lnTo>
                    <a:lnTo>
                      <a:pt x="422" y="279"/>
                    </a:lnTo>
                    <a:lnTo>
                      <a:pt x="422" y="279"/>
                    </a:lnTo>
                    <a:lnTo>
                      <a:pt x="422" y="279"/>
                    </a:lnTo>
                    <a:lnTo>
                      <a:pt x="422" y="279"/>
                    </a:lnTo>
                    <a:lnTo>
                      <a:pt x="424" y="277"/>
                    </a:lnTo>
                    <a:lnTo>
                      <a:pt x="424" y="277"/>
                    </a:lnTo>
                    <a:lnTo>
                      <a:pt x="424" y="277"/>
                    </a:lnTo>
                    <a:lnTo>
                      <a:pt x="424" y="277"/>
                    </a:lnTo>
                    <a:lnTo>
                      <a:pt x="425" y="277"/>
                    </a:lnTo>
                    <a:lnTo>
                      <a:pt x="425" y="277"/>
                    </a:lnTo>
                    <a:lnTo>
                      <a:pt x="425" y="277"/>
                    </a:lnTo>
                    <a:lnTo>
                      <a:pt x="425" y="275"/>
                    </a:lnTo>
                    <a:lnTo>
                      <a:pt x="425" y="275"/>
                    </a:lnTo>
                    <a:lnTo>
                      <a:pt x="425" y="275"/>
                    </a:lnTo>
                    <a:lnTo>
                      <a:pt x="425" y="273"/>
                    </a:lnTo>
                    <a:lnTo>
                      <a:pt x="425" y="272"/>
                    </a:lnTo>
                    <a:lnTo>
                      <a:pt x="425" y="272"/>
                    </a:lnTo>
                    <a:lnTo>
                      <a:pt x="425" y="270"/>
                    </a:lnTo>
                    <a:lnTo>
                      <a:pt x="425" y="270"/>
                    </a:lnTo>
                    <a:lnTo>
                      <a:pt x="424" y="268"/>
                    </a:lnTo>
                    <a:lnTo>
                      <a:pt x="424" y="268"/>
                    </a:lnTo>
                    <a:lnTo>
                      <a:pt x="422" y="266"/>
                    </a:lnTo>
                    <a:lnTo>
                      <a:pt x="422" y="266"/>
                    </a:lnTo>
                    <a:lnTo>
                      <a:pt x="422" y="266"/>
                    </a:lnTo>
                    <a:lnTo>
                      <a:pt x="420" y="264"/>
                    </a:lnTo>
                    <a:lnTo>
                      <a:pt x="420" y="264"/>
                    </a:lnTo>
                    <a:lnTo>
                      <a:pt x="420" y="264"/>
                    </a:lnTo>
                    <a:lnTo>
                      <a:pt x="420" y="262"/>
                    </a:lnTo>
                    <a:lnTo>
                      <a:pt x="418" y="262"/>
                    </a:lnTo>
                    <a:lnTo>
                      <a:pt x="418" y="261"/>
                    </a:lnTo>
                    <a:lnTo>
                      <a:pt x="418" y="261"/>
                    </a:lnTo>
                    <a:lnTo>
                      <a:pt x="418" y="259"/>
                    </a:lnTo>
                    <a:lnTo>
                      <a:pt x="422" y="253"/>
                    </a:lnTo>
                    <a:lnTo>
                      <a:pt x="422" y="253"/>
                    </a:lnTo>
                    <a:lnTo>
                      <a:pt x="422" y="252"/>
                    </a:lnTo>
                    <a:lnTo>
                      <a:pt x="422" y="252"/>
                    </a:lnTo>
                    <a:lnTo>
                      <a:pt x="424" y="250"/>
                    </a:lnTo>
                    <a:lnTo>
                      <a:pt x="424" y="250"/>
                    </a:lnTo>
                    <a:lnTo>
                      <a:pt x="425" y="250"/>
                    </a:lnTo>
                    <a:lnTo>
                      <a:pt x="425" y="250"/>
                    </a:lnTo>
                    <a:lnTo>
                      <a:pt x="425" y="250"/>
                    </a:lnTo>
                    <a:lnTo>
                      <a:pt x="425" y="250"/>
                    </a:lnTo>
                    <a:lnTo>
                      <a:pt x="427" y="250"/>
                    </a:lnTo>
                    <a:lnTo>
                      <a:pt x="431" y="250"/>
                    </a:lnTo>
                    <a:lnTo>
                      <a:pt x="431" y="252"/>
                    </a:lnTo>
                    <a:lnTo>
                      <a:pt x="431" y="252"/>
                    </a:lnTo>
                    <a:lnTo>
                      <a:pt x="431" y="252"/>
                    </a:lnTo>
                    <a:lnTo>
                      <a:pt x="433" y="252"/>
                    </a:lnTo>
                    <a:lnTo>
                      <a:pt x="433" y="252"/>
                    </a:lnTo>
                    <a:lnTo>
                      <a:pt x="433" y="252"/>
                    </a:lnTo>
                    <a:lnTo>
                      <a:pt x="433" y="253"/>
                    </a:lnTo>
                    <a:lnTo>
                      <a:pt x="433" y="253"/>
                    </a:lnTo>
                    <a:lnTo>
                      <a:pt x="433" y="255"/>
                    </a:lnTo>
                    <a:lnTo>
                      <a:pt x="434" y="255"/>
                    </a:lnTo>
                    <a:lnTo>
                      <a:pt x="436" y="253"/>
                    </a:lnTo>
                    <a:lnTo>
                      <a:pt x="436" y="253"/>
                    </a:lnTo>
                    <a:lnTo>
                      <a:pt x="436" y="252"/>
                    </a:lnTo>
                    <a:lnTo>
                      <a:pt x="436" y="252"/>
                    </a:lnTo>
                    <a:lnTo>
                      <a:pt x="438" y="252"/>
                    </a:lnTo>
                    <a:lnTo>
                      <a:pt x="436" y="252"/>
                    </a:lnTo>
                    <a:lnTo>
                      <a:pt x="436" y="252"/>
                    </a:lnTo>
                    <a:lnTo>
                      <a:pt x="436" y="252"/>
                    </a:lnTo>
                    <a:lnTo>
                      <a:pt x="436" y="250"/>
                    </a:lnTo>
                    <a:lnTo>
                      <a:pt x="434" y="248"/>
                    </a:lnTo>
                    <a:lnTo>
                      <a:pt x="434" y="248"/>
                    </a:lnTo>
                    <a:lnTo>
                      <a:pt x="434" y="246"/>
                    </a:lnTo>
                    <a:lnTo>
                      <a:pt x="434" y="246"/>
                    </a:lnTo>
                    <a:lnTo>
                      <a:pt x="434" y="246"/>
                    </a:lnTo>
                    <a:lnTo>
                      <a:pt x="436" y="244"/>
                    </a:lnTo>
                    <a:lnTo>
                      <a:pt x="436" y="244"/>
                    </a:lnTo>
                    <a:lnTo>
                      <a:pt x="436" y="244"/>
                    </a:lnTo>
                    <a:lnTo>
                      <a:pt x="438" y="243"/>
                    </a:lnTo>
                    <a:lnTo>
                      <a:pt x="438" y="243"/>
                    </a:lnTo>
                    <a:lnTo>
                      <a:pt x="438" y="243"/>
                    </a:lnTo>
                    <a:lnTo>
                      <a:pt x="440" y="241"/>
                    </a:lnTo>
                    <a:lnTo>
                      <a:pt x="440" y="241"/>
                    </a:lnTo>
                    <a:lnTo>
                      <a:pt x="440" y="241"/>
                    </a:lnTo>
                    <a:lnTo>
                      <a:pt x="440" y="241"/>
                    </a:lnTo>
                    <a:lnTo>
                      <a:pt x="442" y="241"/>
                    </a:lnTo>
                    <a:lnTo>
                      <a:pt x="442" y="241"/>
                    </a:lnTo>
                    <a:lnTo>
                      <a:pt x="444" y="241"/>
                    </a:lnTo>
                    <a:lnTo>
                      <a:pt x="444" y="241"/>
                    </a:lnTo>
                    <a:lnTo>
                      <a:pt x="445" y="241"/>
                    </a:lnTo>
                    <a:lnTo>
                      <a:pt x="447" y="241"/>
                    </a:lnTo>
                    <a:lnTo>
                      <a:pt x="447" y="241"/>
                    </a:lnTo>
                    <a:lnTo>
                      <a:pt x="447" y="241"/>
                    </a:lnTo>
                    <a:lnTo>
                      <a:pt x="449" y="241"/>
                    </a:lnTo>
                    <a:lnTo>
                      <a:pt x="449" y="241"/>
                    </a:lnTo>
                    <a:lnTo>
                      <a:pt x="449" y="241"/>
                    </a:lnTo>
                    <a:lnTo>
                      <a:pt x="451" y="241"/>
                    </a:lnTo>
                    <a:lnTo>
                      <a:pt x="451" y="241"/>
                    </a:lnTo>
                    <a:lnTo>
                      <a:pt x="451" y="241"/>
                    </a:lnTo>
                    <a:lnTo>
                      <a:pt x="451" y="241"/>
                    </a:lnTo>
                    <a:lnTo>
                      <a:pt x="451" y="241"/>
                    </a:lnTo>
                    <a:lnTo>
                      <a:pt x="453" y="239"/>
                    </a:lnTo>
                    <a:lnTo>
                      <a:pt x="453" y="239"/>
                    </a:lnTo>
                    <a:lnTo>
                      <a:pt x="453" y="239"/>
                    </a:lnTo>
                    <a:lnTo>
                      <a:pt x="453" y="239"/>
                    </a:lnTo>
                    <a:lnTo>
                      <a:pt x="453" y="237"/>
                    </a:lnTo>
                    <a:lnTo>
                      <a:pt x="451" y="235"/>
                    </a:lnTo>
                    <a:lnTo>
                      <a:pt x="451" y="235"/>
                    </a:lnTo>
                    <a:lnTo>
                      <a:pt x="451" y="234"/>
                    </a:lnTo>
                    <a:lnTo>
                      <a:pt x="451" y="234"/>
                    </a:lnTo>
                    <a:lnTo>
                      <a:pt x="453" y="234"/>
                    </a:lnTo>
                    <a:lnTo>
                      <a:pt x="454" y="234"/>
                    </a:lnTo>
                    <a:lnTo>
                      <a:pt x="454" y="234"/>
                    </a:lnTo>
                    <a:lnTo>
                      <a:pt x="456" y="235"/>
                    </a:lnTo>
                    <a:lnTo>
                      <a:pt x="456" y="235"/>
                    </a:lnTo>
                    <a:lnTo>
                      <a:pt x="458" y="235"/>
                    </a:lnTo>
                    <a:lnTo>
                      <a:pt x="458" y="237"/>
                    </a:lnTo>
                    <a:lnTo>
                      <a:pt x="458" y="237"/>
                    </a:lnTo>
                    <a:lnTo>
                      <a:pt x="460" y="237"/>
                    </a:lnTo>
                    <a:lnTo>
                      <a:pt x="460" y="237"/>
                    </a:lnTo>
                    <a:lnTo>
                      <a:pt x="462" y="237"/>
                    </a:lnTo>
                    <a:lnTo>
                      <a:pt x="462" y="239"/>
                    </a:lnTo>
                    <a:lnTo>
                      <a:pt x="463" y="239"/>
                    </a:lnTo>
                    <a:lnTo>
                      <a:pt x="463" y="239"/>
                    </a:lnTo>
                    <a:lnTo>
                      <a:pt x="465" y="239"/>
                    </a:lnTo>
                    <a:lnTo>
                      <a:pt x="467" y="239"/>
                    </a:lnTo>
                    <a:lnTo>
                      <a:pt x="467" y="239"/>
                    </a:lnTo>
                    <a:lnTo>
                      <a:pt x="467" y="241"/>
                    </a:lnTo>
                    <a:lnTo>
                      <a:pt x="467" y="241"/>
                    </a:lnTo>
                    <a:lnTo>
                      <a:pt x="467" y="241"/>
                    </a:lnTo>
                    <a:lnTo>
                      <a:pt x="469" y="241"/>
                    </a:lnTo>
                    <a:lnTo>
                      <a:pt x="469" y="241"/>
                    </a:lnTo>
                    <a:lnTo>
                      <a:pt x="471" y="243"/>
                    </a:lnTo>
                    <a:lnTo>
                      <a:pt x="471" y="244"/>
                    </a:lnTo>
                    <a:lnTo>
                      <a:pt x="472" y="244"/>
                    </a:lnTo>
                    <a:lnTo>
                      <a:pt x="472" y="244"/>
                    </a:lnTo>
                    <a:lnTo>
                      <a:pt x="474" y="246"/>
                    </a:lnTo>
                    <a:lnTo>
                      <a:pt x="474" y="246"/>
                    </a:lnTo>
                    <a:lnTo>
                      <a:pt x="476" y="248"/>
                    </a:lnTo>
                    <a:lnTo>
                      <a:pt x="478" y="248"/>
                    </a:lnTo>
                    <a:lnTo>
                      <a:pt x="478" y="248"/>
                    </a:lnTo>
                    <a:lnTo>
                      <a:pt x="480" y="250"/>
                    </a:lnTo>
                    <a:lnTo>
                      <a:pt x="481" y="250"/>
                    </a:lnTo>
                    <a:lnTo>
                      <a:pt x="481" y="250"/>
                    </a:lnTo>
                    <a:lnTo>
                      <a:pt x="481" y="250"/>
                    </a:lnTo>
                    <a:lnTo>
                      <a:pt x="483" y="250"/>
                    </a:lnTo>
                    <a:lnTo>
                      <a:pt x="483" y="250"/>
                    </a:lnTo>
                    <a:lnTo>
                      <a:pt x="485" y="250"/>
                    </a:lnTo>
                    <a:lnTo>
                      <a:pt x="485" y="250"/>
                    </a:lnTo>
                    <a:lnTo>
                      <a:pt x="487" y="250"/>
                    </a:lnTo>
                    <a:lnTo>
                      <a:pt x="487" y="250"/>
                    </a:lnTo>
                    <a:lnTo>
                      <a:pt x="487" y="252"/>
                    </a:lnTo>
                    <a:lnTo>
                      <a:pt x="487" y="252"/>
                    </a:lnTo>
                    <a:lnTo>
                      <a:pt x="487" y="252"/>
                    </a:lnTo>
                    <a:lnTo>
                      <a:pt x="489" y="252"/>
                    </a:lnTo>
                    <a:lnTo>
                      <a:pt x="489" y="252"/>
                    </a:lnTo>
                    <a:lnTo>
                      <a:pt x="489" y="253"/>
                    </a:lnTo>
                    <a:lnTo>
                      <a:pt x="489" y="253"/>
                    </a:lnTo>
                    <a:lnTo>
                      <a:pt x="489" y="253"/>
                    </a:lnTo>
                    <a:lnTo>
                      <a:pt x="489" y="253"/>
                    </a:lnTo>
                    <a:lnTo>
                      <a:pt x="489" y="253"/>
                    </a:lnTo>
                    <a:lnTo>
                      <a:pt x="489" y="255"/>
                    </a:lnTo>
                    <a:lnTo>
                      <a:pt x="489" y="255"/>
                    </a:lnTo>
                    <a:lnTo>
                      <a:pt x="489" y="255"/>
                    </a:lnTo>
                    <a:lnTo>
                      <a:pt x="489" y="257"/>
                    </a:lnTo>
                    <a:lnTo>
                      <a:pt x="489" y="257"/>
                    </a:lnTo>
                    <a:lnTo>
                      <a:pt x="489" y="257"/>
                    </a:lnTo>
                    <a:lnTo>
                      <a:pt x="489" y="259"/>
                    </a:lnTo>
                    <a:lnTo>
                      <a:pt x="489" y="259"/>
                    </a:lnTo>
                    <a:lnTo>
                      <a:pt x="489" y="261"/>
                    </a:lnTo>
                    <a:lnTo>
                      <a:pt x="489" y="261"/>
                    </a:lnTo>
                    <a:lnTo>
                      <a:pt x="491" y="261"/>
                    </a:lnTo>
                    <a:lnTo>
                      <a:pt x="491" y="262"/>
                    </a:lnTo>
                    <a:lnTo>
                      <a:pt x="492" y="262"/>
                    </a:lnTo>
                    <a:lnTo>
                      <a:pt x="492" y="262"/>
                    </a:lnTo>
                    <a:lnTo>
                      <a:pt x="492" y="264"/>
                    </a:lnTo>
                    <a:lnTo>
                      <a:pt x="492" y="264"/>
                    </a:lnTo>
                    <a:lnTo>
                      <a:pt x="492" y="266"/>
                    </a:lnTo>
                    <a:lnTo>
                      <a:pt x="492" y="266"/>
                    </a:lnTo>
                    <a:lnTo>
                      <a:pt x="492" y="266"/>
                    </a:lnTo>
                    <a:lnTo>
                      <a:pt x="492" y="266"/>
                    </a:lnTo>
                    <a:lnTo>
                      <a:pt x="492" y="268"/>
                    </a:lnTo>
                    <a:lnTo>
                      <a:pt x="494" y="268"/>
                    </a:lnTo>
                    <a:lnTo>
                      <a:pt x="494" y="268"/>
                    </a:lnTo>
                    <a:lnTo>
                      <a:pt x="496" y="268"/>
                    </a:lnTo>
                    <a:lnTo>
                      <a:pt x="496" y="270"/>
                    </a:lnTo>
                    <a:lnTo>
                      <a:pt x="498" y="272"/>
                    </a:lnTo>
                    <a:lnTo>
                      <a:pt x="498" y="272"/>
                    </a:lnTo>
                    <a:lnTo>
                      <a:pt x="498" y="272"/>
                    </a:lnTo>
                    <a:lnTo>
                      <a:pt x="498" y="272"/>
                    </a:lnTo>
                    <a:lnTo>
                      <a:pt x="498" y="272"/>
                    </a:lnTo>
                    <a:lnTo>
                      <a:pt x="498" y="272"/>
                    </a:lnTo>
                    <a:lnTo>
                      <a:pt x="500" y="272"/>
                    </a:lnTo>
                    <a:lnTo>
                      <a:pt x="500" y="273"/>
                    </a:lnTo>
                    <a:lnTo>
                      <a:pt x="501" y="273"/>
                    </a:lnTo>
                    <a:lnTo>
                      <a:pt x="501" y="273"/>
                    </a:lnTo>
                    <a:lnTo>
                      <a:pt x="501" y="273"/>
                    </a:lnTo>
                    <a:lnTo>
                      <a:pt x="501" y="273"/>
                    </a:lnTo>
                    <a:lnTo>
                      <a:pt x="503" y="273"/>
                    </a:lnTo>
                    <a:lnTo>
                      <a:pt x="503" y="273"/>
                    </a:lnTo>
                    <a:lnTo>
                      <a:pt x="503" y="273"/>
                    </a:lnTo>
                    <a:lnTo>
                      <a:pt x="505" y="273"/>
                    </a:lnTo>
                    <a:lnTo>
                      <a:pt x="505" y="273"/>
                    </a:lnTo>
                    <a:lnTo>
                      <a:pt x="507" y="273"/>
                    </a:lnTo>
                    <a:lnTo>
                      <a:pt x="509" y="273"/>
                    </a:lnTo>
                    <a:lnTo>
                      <a:pt x="512" y="275"/>
                    </a:lnTo>
                    <a:lnTo>
                      <a:pt x="514" y="275"/>
                    </a:lnTo>
                    <a:lnTo>
                      <a:pt x="514" y="275"/>
                    </a:lnTo>
                    <a:lnTo>
                      <a:pt x="516" y="277"/>
                    </a:lnTo>
                    <a:lnTo>
                      <a:pt x="518" y="277"/>
                    </a:lnTo>
                    <a:lnTo>
                      <a:pt x="518" y="277"/>
                    </a:lnTo>
                    <a:lnTo>
                      <a:pt x="519" y="277"/>
                    </a:lnTo>
                    <a:lnTo>
                      <a:pt x="519" y="277"/>
                    </a:lnTo>
                    <a:lnTo>
                      <a:pt x="519" y="277"/>
                    </a:lnTo>
                    <a:lnTo>
                      <a:pt x="521" y="277"/>
                    </a:lnTo>
                    <a:lnTo>
                      <a:pt x="523" y="279"/>
                    </a:lnTo>
                    <a:lnTo>
                      <a:pt x="525" y="281"/>
                    </a:lnTo>
                    <a:lnTo>
                      <a:pt x="527" y="281"/>
                    </a:lnTo>
                    <a:lnTo>
                      <a:pt x="527" y="282"/>
                    </a:lnTo>
                    <a:lnTo>
                      <a:pt x="527" y="284"/>
                    </a:lnTo>
                    <a:lnTo>
                      <a:pt x="529" y="284"/>
                    </a:lnTo>
                    <a:lnTo>
                      <a:pt x="529" y="284"/>
                    </a:lnTo>
                    <a:lnTo>
                      <a:pt x="530" y="286"/>
                    </a:lnTo>
                    <a:lnTo>
                      <a:pt x="530" y="286"/>
                    </a:lnTo>
                    <a:lnTo>
                      <a:pt x="530" y="286"/>
                    </a:lnTo>
                    <a:lnTo>
                      <a:pt x="532" y="286"/>
                    </a:lnTo>
                    <a:lnTo>
                      <a:pt x="532" y="286"/>
                    </a:lnTo>
                    <a:lnTo>
                      <a:pt x="532" y="284"/>
                    </a:lnTo>
                    <a:lnTo>
                      <a:pt x="532" y="284"/>
                    </a:lnTo>
                    <a:lnTo>
                      <a:pt x="532" y="284"/>
                    </a:lnTo>
                    <a:lnTo>
                      <a:pt x="534" y="284"/>
                    </a:lnTo>
                    <a:lnTo>
                      <a:pt x="534" y="284"/>
                    </a:lnTo>
                    <a:lnTo>
                      <a:pt x="534" y="284"/>
                    </a:lnTo>
                    <a:lnTo>
                      <a:pt x="532" y="282"/>
                    </a:lnTo>
                    <a:lnTo>
                      <a:pt x="532" y="281"/>
                    </a:lnTo>
                    <a:lnTo>
                      <a:pt x="532" y="281"/>
                    </a:lnTo>
                    <a:lnTo>
                      <a:pt x="532" y="281"/>
                    </a:lnTo>
                    <a:lnTo>
                      <a:pt x="532" y="281"/>
                    </a:lnTo>
                    <a:lnTo>
                      <a:pt x="530" y="281"/>
                    </a:lnTo>
                    <a:lnTo>
                      <a:pt x="530" y="281"/>
                    </a:lnTo>
                    <a:lnTo>
                      <a:pt x="530" y="281"/>
                    </a:lnTo>
                    <a:lnTo>
                      <a:pt x="529" y="279"/>
                    </a:lnTo>
                    <a:lnTo>
                      <a:pt x="527" y="279"/>
                    </a:lnTo>
                    <a:lnTo>
                      <a:pt x="527" y="279"/>
                    </a:lnTo>
                    <a:lnTo>
                      <a:pt x="527" y="279"/>
                    </a:lnTo>
                    <a:lnTo>
                      <a:pt x="525" y="277"/>
                    </a:lnTo>
                    <a:lnTo>
                      <a:pt x="525" y="277"/>
                    </a:lnTo>
                    <a:lnTo>
                      <a:pt x="525" y="277"/>
                    </a:lnTo>
                    <a:lnTo>
                      <a:pt x="525" y="277"/>
                    </a:lnTo>
                    <a:lnTo>
                      <a:pt x="527" y="275"/>
                    </a:lnTo>
                    <a:lnTo>
                      <a:pt x="529" y="275"/>
                    </a:lnTo>
                    <a:lnTo>
                      <a:pt x="530" y="275"/>
                    </a:lnTo>
                    <a:lnTo>
                      <a:pt x="532" y="277"/>
                    </a:lnTo>
                    <a:lnTo>
                      <a:pt x="532" y="275"/>
                    </a:lnTo>
                    <a:lnTo>
                      <a:pt x="534" y="275"/>
                    </a:lnTo>
                    <a:lnTo>
                      <a:pt x="534" y="275"/>
                    </a:lnTo>
                    <a:lnTo>
                      <a:pt x="536" y="275"/>
                    </a:lnTo>
                    <a:lnTo>
                      <a:pt x="536" y="273"/>
                    </a:lnTo>
                    <a:lnTo>
                      <a:pt x="536" y="272"/>
                    </a:lnTo>
                    <a:lnTo>
                      <a:pt x="536" y="272"/>
                    </a:lnTo>
                    <a:lnTo>
                      <a:pt x="536" y="270"/>
                    </a:lnTo>
                    <a:lnTo>
                      <a:pt x="536" y="270"/>
                    </a:lnTo>
                    <a:lnTo>
                      <a:pt x="538" y="270"/>
                    </a:lnTo>
                    <a:lnTo>
                      <a:pt x="538" y="270"/>
                    </a:lnTo>
                    <a:lnTo>
                      <a:pt x="539" y="270"/>
                    </a:lnTo>
                    <a:lnTo>
                      <a:pt x="539" y="270"/>
                    </a:lnTo>
                    <a:lnTo>
                      <a:pt x="539" y="270"/>
                    </a:lnTo>
                    <a:lnTo>
                      <a:pt x="541" y="272"/>
                    </a:lnTo>
                    <a:lnTo>
                      <a:pt x="543" y="273"/>
                    </a:lnTo>
                    <a:lnTo>
                      <a:pt x="543" y="275"/>
                    </a:lnTo>
                    <a:lnTo>
                      <a:pt x="543" y="275"/>
                    </a:lnTo>
                    <a:lnTo>
                      <a:pt x="543" y="277"/>
                    </a:lnTo>
                    <a:lnTo>
                      <a:pt x="545" y="277"/>
                    </a:lnTo>
                    <a:lnTo>
                      <a:pt x="545" y="277"/>
                    </a:lnTo>
                    <a:lnTo>
                      <a:pt x="545" y="277"/>
                    </a:lnTo>
                    <a:lnTo>
                      <a:pt x="547" y="277"/>
                    </a:lnTo>
                    <a:lnTo>
                      <a:pt x="547" y="277"/>
                    </a:lnTo>
                    <a:lnTo>
                      <a:pt x="548" y="277"/>
                    </a:lnTo>
                    <a:lnTo>
                      <a:pt x="548" y="275"/>
                    </a:lnTo>
                    <a:lnTo>
                      <a:pt x="550" y="273"/>
                    </a:lnTo>
                    <a:lnTo>
                      <a:pt x="550" y="273"/>
                    </a:lnTo>
                    <a:lnTo>
                      <a:pt x="550" y="272"/>
                    </a:lnTo>
                    <a:lnTo>
                      <a:pt x="552" y="272"/>
                    </a:lnTo>
                    <a:lnTo>
                      <a:pt x="550" y="272"/>
                    </a:lnTo>
                    <a:lnTo>
                      <a:pt x="550" y="270"/>
                    </a:lnTo>
                    <a:lnTo>
                      <a:pt x="550" y="270"/>
                    </a:lnTo>
                    <a:lnTo>
                      <a:pt x="550" y="270"/>
                    </a:lnTo>
                    <a:lnTo>
                      <a:pt x="550" y="270"/>
                    </a:lnTo>
                    <a:lnTo>
                      <a:pt x="550" y="268"/>
                    </a:lnTo>
                    <a:lnTo>
                      <a:pt x="552" y="268"/>
                    </a:lnTo>
                    <a:lnTo>
                      <a:pt x="552" y="268"/>
                    </a:lnTo>
                    <a:lnTo>
                      <a:pt x="554" y="268"/>
                    </a:lnTo>
                    <a:lnTo>
                      <a:pt x="554" y="268"/>
                    </a:lnTo>
                    <a:lnTo>
                      <a:pt x="556" y="270"/>
                    </a:lnTo>
                    <a:lnTo>
                      <a:pt x="556" y="270"/>
                    </a:lnTo>
                    <a:lnTo>
                      <a:pt x="557" y="270"/>
                    </a:lnTo>
                    <a:lnTo>
                      <a:pt x="557" y="272"/>
                    </a:lnTo>
                    <a:lnTo>
                      <a:pt x="557" y="272"/>
                    </a:lnTo>
                    <a:lnTo>
                      <a:pt x="559" y="273"/>
                    </a:lnTo>
                    <a:lnTo>
                      <a:pt x="559" y="273"/>
                    </a:lnTo>
                    <a:lnTo>
                      <a:pt x="559" y="275"/>
                    </a:lnTo>
                    <a:lnTo>
                      <a:pt x="561" y="277"/>
                    </a:lnTo>
                    <a:lnTo>
                      <a:pt x="563" y="279"/>
                    </a:lnTo>
                    <a:lnTo>
                      <a:pt x="563" y="281"/>
                    </a:lnTo>
                    <a:lnTo>
                      <a:pt x="565" y="281"/>
                    </a:lnTo>
                    <a:lnTo>
                      <a:pt x="565" y="281"/>
                    </a:lnTo>
                    <a:lnTo>
                      <a:pt x="565" y="281"/>
                    </a:lnTo>
                    <a:lnTo>
                      <a:pt x="565" y="281"/>
                    </a:lnTo>
                    <a:lnTo>
                      <a:pt x="565" y="281"/>
                    </a:lnTo>
                    <a:lnTo>
                      <a:pt x="566" y="281"/>
                    </a:lnTo>
                    <a:lnTo>
                      <a:pt x="566" y="281"/>
                    </a:lnTo>
                    <a:lnTo>
                      <a:pt x="566" y="281"/>
                    </a:lnTo>
                    <a:lnTo>
                      <a:pt x="568" y="279"/>
                    </a:lnTo>
                    <a:lnTo>
                      <a:pt x="568" y="277"/>
                    </a:lnTo>
                    <a:lnTo>
                      <a:pt x="570" y="275"/>
                    </a:lnTo>
                    <a:lnTo>
                      <a:pt x="572" y="275"/>
                    </a:lnTo>
                    <a:lnTo>
                      <a:pt x="572" y="275"/>
                    </a:lnTo>
                    <a:lnTo>
                      <a:pt x="572" y="275"/>
                    </a:lnTo>
                    <a:lnTo>
                      <a:pt x="574" y="273"/>
                    </a:lnTo>
                    <a:lnTo>
                      <a:pt x="574" y="273"/>
                    </a:lnTo>
                    <a:lnTo>
                      <a:pt x="576" y="273"/>
                    </a:lnTo>
                    <a:lnTo>
                      <a:pt x="577" y="273"/>
                    </a:lnTo>
                    <a:lnTo>
                      <a:pt x="577" y="273"/>
                    </a:lnTo>
                    <a:lnTo>
                      <a:pt x="579" y="273"/>
                    </a:lnTo>
                    <a:lnTo>
                      <a:pt x="579" y="273"/>
                    </a:lnTo>
                    <a:lnTo>
                      <a:pt x="579" y="273"/>
                    </a:lnTo>
                    <a:lnTo>
                      <a:pt x="581" y="273"/>
                    </a:lnTo>
                    <a:lnTo>
                      <a:pt x="581" y="272"/>
                    </a:lnTo>
                    <a:lnTo>
                      <a:pt x="581" y="272"/>
                    </a:lnTo>
                    <a:lnTo>
                      <a:pt x="583" y="272"/>
                    </a:lnTo>
                    <a:lnTo>
                      <a:pt x="583" y="272"/>
                    </a:lnTo>
                    <a:lnTo>
                      <a:pt x="583" y="272"/>
                    </a:lnTo>
                    <a:lnTo>
                      <a:pt x="585" y="273"/>
                    </a:lnTo>
                    <a:lnTo>
                      <a:pt x="585" y="275"/>
                    </a:lnTo>
                    <a:lnTo>
                      <a:pt x="586" y="275"/>
                    </a:lnTo>
                    <a:lnTo>
                      <a:pt x="586" y="277"/>
                    </a:lnTo>
                    <a:lnTo>
                      <a:pt x="586" y="279"/>
                    </a:lnTo>
                    <a:lnTo>
                      <a:pt x="586" y="279"/>
                    </a:lnTo>
                    <a:lnTo>
                      <a:pt x="586" y="279"/>
                    </a:lnTo>
                    <a:lnTo>
                      <a:pt x="586" y="279"/>
                    </a:lnTo>
                    <a:lnTo>
                      <a:pt x="586" y="279"/>
                    </a:lnTo>
                    <a:lnTo>
                      <a:pt x="588" y="279"/>
                    </a:lnTo>
                    <a:lnTo>
                      <a:pt x="588" y="279"/>
                    </a:lnTo>
                    <a:lnTo>
                      <a:pt x="590" y="279"/>
                    </a:lnTo>
                    <a:lnTo>
                      <a:pt x="590" y="279"/>
                    </a:lnTo>
                    <a:lnTo>
                      <a:pt x="590" y="277"/>
                    </a:lnTo>
                    <a:lnTo>
                      <a:pt x="590" y="277"/>
                    </a:lnTo>
                    <a:lnTo>
                      <a:pt x="592" y="277"/>
                    </a:lnTo>
                    <a:lnTo>
                      <a:pt x="592" y="275"/>
                    </a:lnTo>
                    <a:lnTo>
                      <a:pt x="590" y="275"/>
                    </a:lnTo>
                    <a:lnTo>
                      <a:pt x="590" y="275"/>
                    </a:lnTo>
                    <a:lnTo>
                      <a:pt x="590" y="275"/>
                    </a:lnTo>
                    <a:lnTo>
                      <a:pt x="590" y="273"/>
                    </a:lnTo>
                    <a:lnTo>
                      <a:pt x="588" y="273"/>
                    </a:lnTo>
                    <a:lnTo>
                      <a:pt x="588" y="273"/>
                    </a:lnTo>
                    <a:lnTo>
                      <a:pt x="588" y="272"/>
                    </a:lnTo>
                    <a:lnTo>
                      <a:pt x="588" y="272"/>
                    </a:lnTo>
                    <a:lnTo>
                      <a:pt x="588" y="272"/>
                    </a:lnTo>
                    <a:lnTo>
                      <a:pt x="588" y="272"/>
                    </a:lnTo>
                    <a:lnTo>
                      <a:pt x="590" y="272"/>
                    </a:lnTo>
                    <a:lnTo>
                      <a:pt x="590" y="272"/>
                    </a:lnTo>
                    <a:lnTo>
                      <a:pt x="592" y="272"/>
                    </a:lnTo>
                    <a:lnTo>
                      <a:pt x="594" y="272"/>
                    </a:lnTo>
                    <a:lnTo>
                      <a:pt x="594" y="272"/>
                    </a:lnTo>
                    <a:lnTo>
                      <a:pt x="595" y="273"/>
                    </a:lnTo>
                    <a:lnTo>
                      <a:pt x="595" y="273"/>
                    </a:lnTo>
                    <a:lnTo>
                      <a:pt x="595" y="273"/>
                    </a:lnTo>
                    <a:lnTo>
                      <a:pt x="595" y="272"/>
                    </a:lnTo>
                    <a:lnTo>
                      <a:pt x="595" y="272"/>
                    </a:lnTo>
                    <a:lnTo>
                      <a:pt x="595" y="272"/>
                    </a:lnTo>
                    <a:lnTo>
                      <a:pt x="595" y="272"/>
                    </a:lnTo>
                    <a:lnTo>
                      <a:pt x="595" y="272"/>
                    </a:lnTo>
                    <a:lnTo>
                      <a:pt x="595" y="272"/>
                    </a:lnTo>
                    <a:lnTo>
                      <a:pt x="595" y="272"/>
                    </a:lnTo>
                    <a:lnTo>
                      <a:pt x="594" y="272"/>
                    </a:lnTo>
                    <a:lnTo>
                      <a:pt x="594" y="270"/>
                    </a:lnTo>
                    <a:lnTo>
                      <a:pt x="592" y="270"/>
                    </a:lnTo>
                    <a:lnTo>
                      <a:pt x="592" y="270"/>
                    </a:lnTo>
                    <a:lnTo>
                      <a:pt x="592" y="270"/>
                    </a:lnTo>
                    <a:lnTo>
                      <a:pt x="592" y="268"/>
                    </a:lnTo>
                    <a:lnTo>
                      <a:pt x="592" y="268"/>
                    </a:lnTo>
                    <a:lnTo>
                      <a:pt x="592" y="266"/>
                    </a:lnTo>
                    <a:lnTo>
                      <a:pt x="594" y="264"/>
                    </a:lnTo>
                    <a:lnTo>
                      <a:pt x="594" y="262"/>
                    </a:lnTo>
                    <a:lnTo>
                      <a:pt x="594" y="262"/>
                    </a:lnTo>
                    <a:lnTo>
                      <a:pt x="594" y="262"/>
                    </a:lnTo>
                    <a:lnTo>
                      <a:pt x="594" y="262"/>
                    </a:lnTo>
                    <a:lnTo>
                      <a:pt x="594" y="261"/>
                    </a:lnTo>
                    <a:lnTo>
                      <a:pt x="594" y="261"/>
                    </a:lnTo>
                    <a:lnTo>
                      <a:pt x="594" y="261"/>
                    </a:lnTo>
                    <a:lnTo>
                      <a:pt x="592" y="261"/>
                    </a:lnTo>
                    <a:lnTo>
                      <a:pt x="592" y="261"/>
                    </a:lnTo>
                    <a:lnTo>
                      <a:pt x="592" y="261"/>
                    </a:lnTo>
                    <a:lnTo>
                      <a:pt x="590" y="262"/>
                    </a:lnTo>
                    <a:lnTo>
                      <a:pt x="588" y="262"/>
                    </a:lnTo>
                    <a:lnTo>
                      <a:pt x="588" y="261"/>
                    </a:lnTo>
                    <a:lnTo>
                      <a:pt x="586" y="261"/>
                    </a:lnTo>
                    <a:lnTo>
                      <a:pt x="588" y="261"/>
                    </a:lnTo>
                    <a:lnTo>
                      <a:pt x="588" y="261"/>
                    </a:lnTo>
                    <a:lnTo>
                      <a:pt x="588" y="261"/>
                    </a:lnTo>
                    <a:lnTo>
                      <a:pt x="588" y="261"/>
                    </a:lnTo>
                    <a:lnTo>
                      <a:pt x="590" y="259"/>
                    </a:lnTo>
                    <a:lnTo>
                      <a:pt x="590" y="259"/>
                    </a:lnTo>
                    <a:lnTo>
                      <a:pt x="590" y="259"/>
                    </a:lnTo>
                    <a:lnTo>
                      <a:pt x="590" y="259"/>
                    </a:lnTo>
                    <a:lnTo>
                      <a:pt x="590" y="257"/>
                    </a:lnTo>
                    <a:lnTo>
                      <a:pt x="590" y="257"/>
                    </a:lnTo>
                    <a:lnTo>
                      <a:pt x="592" y="255"/>
                    </a:lnTo>
                    <a:lnTo>
                      <a:pt x="592" y="255"/>
                    </a:lnTo>
                    <a:lnTo>
                      <a:pt x="592" y="253"/>
                    </a:lnTo>
                    <a:lnTo>
                      <a:pt x="590" y="253"/>
                    </a:lnTo>
                    <a:lnTo>
                      <a:pt x="590" y="252"/>
                    </a:lnTo>
                    <a:lnTo>
                      <a:pt x="590" y="250"/>
                    </a:lnTo>
                    <a:lnTo>
                      <a:pt x="590" y="250"/>
                    </a:lnTo>
                    <a:lnTo>
                      <a:pt x="588" y="250"/>
                    </a:lnTo>
                    <a:lnTo>
                      <a:pt x="588" y="250"/>
                    </a:lnTo>
                    <a:lnTo>
                      <a:pt x="588" y="250"/>
                    </a:lnTo>
                    <a:lnTo>
                      <a:pt x="588" y="252"/>
                    </a:lnTo>
                    <a:lnTo>
                      <a:pt x="586" y="252"/>
                    </a:lnTo>
                    <a:lnTo>
                      <a:pt x="586" y="253"/>
                    </a:lnTo>
                    <a:lnTo>
                      <a:pt x="586" y="253"/>
                    </a:lnTo>
                    <a:lnTo>
                      <a:pt x="585" y="253"/>
                    </a:lnTo>
                    <a:lnTo>
                      <a:pt x="583" y="255"/>
                    </a:lnTo>
                    <a:lnTo>
                      <a:pt x="583" y="253"/>
                    </a:lnTo>
                    <a:lnTo>
                      <a:pt x="581" y="253"/>
                    </a:lnTo>
                    <a:lnTo>
                      <a:pt x="581" y="252"/>
                    </a:lnTo>
                    <a:lnTo>
                      <a:pt x="581" y="252"/>
                    </a:lnTo>
                    <a:lnTo>
                      <a:pt x="581" y="250"/>
                    </a:lnTo>
                    <a:lnTo>
                      <a:pt x="581" y="250"/>
                    </a:lnTo>
                    <a:lnTo>
                      <a:pt x="581" y="250"/>
                    </a:lnTo>
                    <a:lnTo>
                      <a:pt x="583" y="250"/>
                    </a:lnTo>
                    <a:lnTo>
                      <a:pt x="583" y="250"/>
                    </a:lnTo>
                    <a:lnTo>
                      <a:pt x="583" y="250"/>
                    </a:lnTo>
                    <a:lnTo>
                      <a:pt x="583" y="248"/>
                    </a:lnTo>
                    <a:lnTo>
                      <a:pt x="585" y="248"/>
                    </a:lnTo>
                    <a:lnTo>
                      <a:pt x="585" y="246"/>
                    </a:lnTo>
                    <a:lnTo>
                      <a:pt x="585" y="246"/>
                    </a:lnTo>
                    <a:lnTo>
                      <a:pt x="586" y="244"/>
                    </a:lnTo>
                    <a:lnTo>
                      <a:pt x="588" y="244"/>
                    </a:lnTo>
                    <a:lnTo>
                      <a:pt x="588" y="244"/>
                    </a:lnTo>
                    <a:lnTo>
                      <a:pt x="588" y="243"/>
                    </a:lnTo>
                    <a:lnTo>
                      <a:pt x="590" y="244"/>
                    </a:lnTo>
                    <a:lnTo>
                      <a:pt x="590" y="244"/>
                    </a:lnTo>
                    <a:lnTo>
                      <a:pt x="590" y="244"/>
                    </a:lnTo>
                    <a:lnTo>
                      <a:pt x="590" y="244"/>
                    </a:lnTo>
                    <a:lnTo>
                      <a:pt x="592" y="244"/>
                    </a:lnTo>
                    <a:lnTo>
                      <a:pt x="592" y="244"/>
                    </a:lnTo>
                    <a:lnTo>
                      <a:pt x="592" y="244"/>
                    </a:lnTo>
                    <a:lnTo>
                      <a:pt x="594" y="244"/>
                    </a:lnTo>
                    <a:lnTo>
                      <a:pt x="594" y="243"/>
                    </a:lnTo>
                    <a:lnTo>
                      <a:pt x="594" y="243"/>
                    </a:lnTo>
                    <a:lnTo>
                      <a:pt x="594" y="241"/>
                    </a:lnTo>
                    <a:lnTo>
                      <a:pt x="595" y="241"/>
                    </a:lnTo>
                    <a:lnTo>
                      <a:pt x="595" y="239"/>
                    </a:lnTo>
                    <a:lnTo>
                      <a:pt x="595" y="239"/>
                    </a:lnTo>
                    <a:lnTo>
                      <a:pt x="595" y="239"/>
                    </a:lnTo>
                    <a:lnTo>
                      <a:pt x="595" y="239"/>
                    </a:lnTo>
                    <a:lnTo>
                      <a:pt x="597" y="239"/>
                    </a:lnTo>
                    <a:lnTo>
                      <a:pt x="599" y="239"/>
                    </a:lnTo>
                    <a:lnTo>
                      <a:pt x="599" y="239"/>
                    </a:lnTo>
                    <a:lnTo>
                      <a:pt x="599" y="239"/>
                    </a:lnTo>
                    <a:lnTo>
                      <a:pt x="599" y="239"/>
                    </a:lnTo>
                    <a:lnTo>
                      <a:pt x="599" y="237"/>
                    </a:lnTo>
                    <a:lnTo>
                      <a:pt x="599" y="237"/>
                    </a:lnTo>
                    <a:lnTo>
                      <a:pt x="599" y="235"/>
                    </a:lnTo>
                    <a:lnTo>
                      <a:pt x="599" y="235"/>
                    </a:lnTo>
                    <a:lnTo>
                      <a:pt x="601" y="235"/>
                    </a:lnTo>
                    <a:lnTo>
                      <a:pt x="601" y="235"/>
                    </a:lnTo>
                    <a:lnTo>
                      <a:pt x="601" y="235"/>
                    </a:lnTo>
                    <a:lnTo>
                      <a:pt x="603" y="237"/>
                    </a:lnTo>
                    <a:lnTo>
                      <a:pt x="603" y="237"/>
                    </a:lnTo>
                    <a:lnTo>
                      <a:pt x="604" y="237"/>
                    </a:lnTo>
                    <a:lnTo>
                      <a:pt x="604" y="237"/>
                    </a:lnTo>
                    <a:lnTo>
                      <a:pt x="604" y="237"/>
                    </a:lnTo>
                    <a:lnTo>
                      <a:pt x="604" y="237"/>
                    </a:lnTo>
                    <a:lnTo>
                      <a:pt x="606" y="237"/>
                    </a:lnTo>
                    <a:lnTo>
                      <a:pt x="606" y="237"/>
                    </a:lnTo>
                    <a:lnTo>
                      <a:pt x="606" y="237"/>
                    </a:lnTo>
                    <a:lnTo>
                      <a:pt x="606" y="235"/>
                    </a:lnTo>
                    <a:lnTo>
                      <a:pt x="606" y="235"/>
                    </a:lnTo>
                    <a:lnTo>
                      <a:pt x="606" y="234"/>
                    </a:lnTo>
                    <a:lnTo>
                      <a:pt x="606" y="232"/>
                    </a:lnTo>
                    <a:lnTo>
                      <a:pt x="606" y="230"/>
                    </a:lnTo>
                    <a:lnTo>
                      <a:pt x="608" y="230"/>
                    </a:lnTo>
                    <a:lnTo>
                      <a:pt x="608" y="230"/>
                    </a:lnTo>
                    <a:lnTo>
                      <a:pt x="608" y="230"/>
                    </a:lnTo>
                    <a:lnTo>
                      <a:pt x="608" y="230"/>
                    </a:lnTo>
                    <a:lnTo>
                      <a:pt x="610" y="230"/>
                    </a:lnTo>
                    <a:lnTo>
                      <a:pt x="610" y="230"/>
                    </a:lnTo>
                    <a:lnTo>
                      <a:pt x="610" y="230"/>
                    </a:lnTo>
                    <a:lnTo>
                      <a:pt x="614" y="228"/>
                    </a:lnTo>
                    <a:lnTo>
                      <a:pt x="615" y="228"/>
                    </a:lnTo>
                    <a:lnTo>
                      <a:pt x="615" y="226"/>
                    </a:lnTo>
                    <a:lnTo>
                      <a:pt x="615" y="224"/>
                    </a:lnTo>
                    <a:lnTo>
                      <a:pt x="617" y="224"/>
                    </a:lnTo>
                    <a:lnTo>
                      <a:pt x="617" y="224"/>
                    </a:lnTo>
                    <a:lnTo>
                      <a:pt x="617" y="224"/>
                    </a:lnTo>
                    <a:lnTo>
                      <a:pt x="617" y="223"/>
                    </a:lnTo>
                    <a:lnTo>
                      <a:pt x="617" y="223"/>
                    </a:lnTo>
                    <a:lnTo>
                      <a:pt x="619" y="223"/>
                    </a:lnTo>
                    <a:lnTo>
                      <a:pt x="621" y="224"/>
                    </a:lnTo>
                    <a:lnTo>
                      <a:pt x="621" y="224"/>
                    </a:lnTo>
                    <a:lnTo>
                      <a:pt x="621" y="224"/>
                    </a:lnTo>
                    <a:lnTo>
                      <a:pt x="621" y="226"/>
                    </a:lnTo>
                    <a:lnTo>
                      <a:pt x="623" y="228"/>
                    </a:lnTo>
                    <a:lnTo>
                      <a:pt x="623" y="228"/>
                    </a:lnTo>
                    <a:lnTo>
                      <a:pt x="623" y="228"/>
                    </a:lnTo>
                    <a:lnTo>
                      <a:pt x="624" y="226"/>
                    </a:lnTo>
                    <a:lnTo>
                      <a:pt x="624" y="226"/>
                    </a:lnTo>
                    <a:lnTo>
                      <a:pt x="624" y="226"/>
                    </a:lnTo>
                    <a:lnTo>
                      <a:pt x="624" y="226"/>
                    </a:lnTo>
                    <a:lnTo>
                      <a:pt x="624" y="226"/>
                    </a:lnTo>
                    <a:lnTo>
                      <a:pt x="626" y="224"/>
                    </a:lnTo>
                    <a:lnTo>
                      <a:pt x="626" y="224"/>
                    </a:lnTo>
                    <a:lnTo>
                      <a:pt x="626" y="224"/>
                    </a:lnTo>
                    <a:lnTo>
                      <a:pt x="628" y="224"/>
                    </a:lnTo>
                    <a:lnTo>
                      <a:pt x="628" y="223"/>
                    </a:lnTo>
                    <a:lnTo>
                      <a:pt x="628" y="223"/>
                    </a:lnTo>
                    <a:lnTo>
                      <a:pt x="626" y="223"/>
                    </a:lnTo>
                    <a:lnTo>
                      <a:pt x="626" y="221"/>
                    </a:lnTo>
                    <a:lnTo>
                      <a:pt x="626" y="221"/>
                    </a:lnTo>
                    <a:lnTo>
                      <a:pt x="626" y="219"/>
                    </a:lnTo>
                    <a:lnTo>
                      <a:pt x="626" y="217"/>
                    </a:lnTo>
                    <a:lnTo>
                      <a:pt x="628" y="215"/>
                    </a:lnTo>
                    <a:lnTo>
                      <a:pt x="628" y="214"/>
                    </a:lnTo>
                    <a:lnTo>
                      <a:pt x="628" y="214"/>
                    </a:lnTo>
                    <a:lnTo>
                      <a:pt x="628" y="214"/>
                    </a:lnTo>
                    <a:lnTo>
                      <a:pt x="628" y="212"/>
                    </a:lnTo>
                    <a:lnTo>
                      <a:pt x="626" y="212"/>
                    </a:lnTo>
                    <a:lnTo>
                      <a:pt x="626" y="212"/>
                    </a:lnTo>
                    <a:lnTo>
                      <a:pt x="626" y="212"/>
                    </a:lnTo>
                    <a:lnTo>
                      <a:pt x="626" y="212"/>
                    </a:lnTo>
                    <a:lnTo>
                      <a:pt x="624" y="210"/>
                    </a:lnTo>
                    <a:lnTo>
                      <a:pt x="624" y="210"/>
                    </a:lnTo>
                    <a:lnTo>
                      <a:pt x="624" y="210"/>
                    </a:lnTo>
                    <a:lnTo>
                      <a:pt x="623" y="208"/>
                    </a:lnTo>
                    <a:lnTo>
                      <a:pt x="623" y="208"/>
                    </a:lnTo>
                    <a:lnTo>
                      <a:pt x="621" y="206"/>
                    </a:lnTo>
                    <a:lnTo>
                      <a:pt x="621" y="206"/>
                    </a:lnTo>
                    <a:lnTo>
                      <a:pt x="621" y="206"/>
                    </a:lnTo>
                    <a:lnTo>
                      <a:pt x="621" y="205"/>
                    </a:lnTo>
                    <a:lnTo>
                      <a:pt x="621" y="205"/>
                    </a:lnTo>
                    <a:lnTo>
                      <a:pt x="623" y="205"/>
                    </a:lnTo>
                    <a:lnTo>
                      <a:pt x="623" y="203"/>
                    </a:lnTo>
                    <a:lnTo>
                      <a:pt x="623" y="203"/>
                    </a:lnTo>
                    <a:lnTo>
                      <a:pt x="623" y="201"/>
                    </a:lnTo>
                    <a:lnTo>
                      <a:pt x="624" y="201"/>
                    </a:lnTo>
                    <a:lnTo>
                      <a:pt x="624" y="201"/>
                    </a:lnTo>
                    <a:lnTo>
                      <a:pt x="623" y="199"/>
                    </a:lnTo>
                    <a:lnTo>
                      <a:pt x="623" y="199"/>
                    </a:lnTo>
                    <a:lnTo>
                      <a:pt x="623" y="197"/>
                    </a:lnTo>
                    <a:lnTo>
                      <a:pt x="623" y="196"/>
                    </a:lnTo>
                    <a:lnTo>
                      <a:pt x="623" y="196"/>
                    </a:lnTo>
                    <a:lnTo>
                      <a:pt x="623" y="194"/>
                    </a:lnTo>
                    <a:lnTo>
                      <a:pt x="623" y="194"/>
                    </a:lnTo>
                    <a:lnTo>
                      <a:pt x="623" y="192"/>
                    </a:lnTo>
                    <a:lnTo>
                      <a:pt x="621" y="190"/>
                    </a:lnTo>
                    <a:lnTo>
                      <a:pt x="621" y="190"/>
                    </a:lnTo>
                    <a:lnTo>
                      <a:pt x="621" y="190"/>
                    </a:lnTo>
                    <a:lnTo>
                      <a:pt x="621" y="188"/>
                    </a:lnTo>
                    <a:lnTo>
                      <a:pt x="623" y="186"/>
                    </a:lnTo>
                    <a:lnTo>
                      <a:pt x="623" y="186"/>
                    </a:lnTo>
                    <a:lnTo>
                      <a:pt x="623" y="186"/>
                    </a:lnTo>
                    <a:lnTo>
                      <a:pt x="623" y="186"/>
                    </a:lnTo>
                    <a:lnTo>
                      <a:pt x="624" y="186"/>
                    </a:lnTo>
                    <a:lnTo>
                      <a:pt x="626" y="186"/>
                    </a:lnTo>
                    <a:lnTo>
                      <a:pt x="626" y="186"/>
                    </a:lnTo>
                    <a:lnTo>
                      <a:pt x="626" y="186"/>
                    </a:lnTo>
                    <a:lnTo>
                      <a:pt x="628" y="186"/>
                    </a:lnTo>
                    <a:lnTo>
                      <a:pt x="628" y="185"/>
                    </a:lnTo>
                    <a:lnTo>
                      <a:pt x="628" y="185"/>
                    </a:lnTo>
                    <a:lnTo>
                      <a:pt x="628" y="185"/>
                    </a:lnTo>
                    <a:lnTo>
                      <a:pt x="630" y="185"/>
                    </a:lnTo>
                    <a:lnTo>
                      <a:pt x="630" y="185"/>
                    </a:lnTo>
                    <a:lnTo>
                      <a:pt x="630" y="185"/>
                    </a:lnTo>
                    <a:lnTo>
                      <a:pt x="630" y="183"/>
                    </a:lnTo>
                    <a:lnTo>
                      <a:pt x="632" y="183"/>
                    </a:lnTo>
                    <a:lnTo>
                      <a:pt x="632" y="183"/>
                    </a:lnTo>
                    <a:lnTo>
                      <a:pt x="633" y="183"/>
                    </a:lnTo>
                    <a:lnTo>
                      <a:pt x="633" y="183"/>
                    </a:lnTo>
                    <a:lnTo>
                      <a:pt x="635" y="183"/>
                    </a:lnTo>
                    <a:lnTo>
                      <a:pt x="635" y="183"/>
                    </a:lnTo>
                    <a:lnTo>
                      <a:pt x="637" y="181"/>
                    </a:lnTo>
                    <a:lnTo>
                      <a:pt x="639" y="181"/>
                    </a:lnTo>
                    <a:lnTo>
                      <a:pt x="641" y="183"/>
                    </a:lnTo>
                    <a:lnTo>
                      <a:pt x="642" y="183"/>
                    </a:lnTo>
                    <a:lnTo>
                      <a:pt x="642" y="183"/>
                    </a:lnTo>
                    <a:lnTo>
                      <a:pt x="644" y="183"/>
                    </a:lnTo>
                    <a:lnTo>
                      <a:pt x="646" y="183"/>
                    </a:lnTo>
                    <a:lnTo>
                      <a:pt x="646" y="183"/>
                    </a:lnTo>
                    <a:lnTo>
                      <a:pt x="648" y="183"/>
                    </a:lnTo>
                    <a:lnTo>
                      <a:pt x="648" y="183"/>
                    </a:lnTo>
                    <a:lnTo>
                      <a:pt x="650" y="183"/>
                    </a:lnTo>
                    <a:lnTo>
                      <a:pt x="650" y="183"/>
                    </a:lnTo>
                    <a:lnTo>
                      <a:pt x="650" y="183"/>
                    </a:lnTo>
                    <a:lnTo>
                      <a:pt x="652" y="185"/>
                    </a:lnTo>
                    <a:lnTo>
                      <a:pt x="652" y="185"/>
                    </a:lnTo>
                    <a:lnTo>
                      <a:pt x="653" y="185"/>
                    </a:lnTo>
                    <a:lnTo>
                      <a:pt x="653" y="185"/>
                    </a:lnTo>
                    <a:lnTo>
                      <a:pt x="653" y="185"/>
                    </a:lnTo>
                    <a:lnTo>
                      <a:pt x="653" y="185"/>
                    </a:lnTo>
                    <a:lnTo>
                      <a:pt x="655" y="185"/>
                    </a:lnTo>
                    <a:lnTo>
                      <a:pt x="655" y="185"/>
                    </a:lnTo>
                    <a:lnTo>
                      <a:pt x="655" y="185"/>
                    </a:lnTo>
                    <a:lnTo>
                      <a:pt x="657" y="185"/>
                    </a:lnTo>
                    <a:lnTo>
                      <a:pt x="659" y="183"/>
                    </a:lnTo>
                    <a:lnTo>
                      <a:pt x="659" y="183"/>
                    </a:lnTo>
                    <a:lnTo>
                      <a:pt x="659" y="183"/>
                    </a:lnTo>
                    <a:lnTo>
                      <a:pt x="659" y="179"/>
                    </a:lnTo>
                    <a:lnTo>
                      <a:pt x="659" y="177"/>
                    </a:lnTo>
                    <a:lnTo>
                      <a:pt x="659" y="177"/>
                    </a:lnTo>
                    <a:lnTo>
                      <a:pt x="659" y="177"/>
                    </a:lnTo>
                    <a:lnTo>
                      <a:pt x="661" y="177"/>
                    </a:lnTo>
                    <a:lnTo>
                      <a:pt x="661" y="177"/>
                    </a:lnTo>
                    <a:lnTo>
                      <a:pt x="662" y="177"/>
                    </a:lnTo>
                    <a:lnTo>
                      <a:pt x="662" y="177"/>
                    </a:lnTo>
                    <a:lnTo>
                      <a:pt x="662" y="177"/>
                    </a:lnTo>
                    <a:lnTo>
                      <a:pt x="662" y="177"/>
                    </a:lnTo>
                    <a:lnTo>
                      <a:pt x="662" y="177"/>
                    </a:lnTo>
                    <a:lnTo>
                      <a:pt x="664" y="176"/>
                    </a:lnTo>
                    <a:lnTo>
                      <a:pt x="664" y="176"/>
                    </a:lnTo>
                    <a:lnTo>
                      <a:pt x="664" y="176"/>
                    </a:lnTo>
                    <a:lnTo>
                      <a:pt x="664" y="176"/>
                    </a:lnTo>
                    <a:lnTo>
                      <a:pt x="664" y="176"/>
                    </a:lnTo>
                    <a:lnTo>
                      <a:pt x="664" y="176"/>
                    </a:lnTo>
                    <a:lnTo>
                      <a:pt x="664" y="176"/>
                    </a:lnTo>
                    <a:lnTo>
                      <a:pt x="662" y="174"/>
                    </a:lnTo>
                    <a:lnTo>
                      <a:pt x="662" y="174"/>
                    </a:lnTo>
                    <a:lnTo>
                      <a:pt x="661" y="172"/>
                    </a:lnTo>
                    <a:lnTo>
                      <a:pt x="661" y="172"/>
                    </a:lnTo>
                    <a:lnTo>
                      <a:pt x="662" y="172"/>
                    </a:lnTo>
                    <a:lnTo>
                      <a:pt x="662" y="172"/>
                    </a:lnTo>
                    <a:lnTo>
                      <a:pt x="662" y="172"/>
                    </a:lnTo>
                    <a:lnTo>
                      <a:pt x="664" y="172"/>
                    </a:lnTo>
                    <a:lnTo>
                      <a:pt x="666" y="170"/>
                    </a:lnTo>
                    <a:lnTo>
                      <a:pt x="666" y="170"/>
                    </a:lnTo>
                    <a:lnTo>
                      <a:pt x="668" y="168"/>
                    </a:lnTo>
                    <a:lnTo>
                      <a:pt x="668" y="168"/>
                    </a:lnTo>
                    <a:lnTo>
                      <a:pt x="668" y="167"/>
                    </a:lnTo>
                    <a:lnTo>
                      <a:pt x="668" y="167"/>
                    </a:lnTo>
                    <a:lnTo>
                      <a:pt x="668" y="167"/>
                    </a:lnTo>
                    <a:lnTo>
                      <a:pt x="670" y="167"/>
                    </a:lnTo>
                    <a:lnTo>
                      <a:pt x="670" y="167"/>
                    </a:lnTo>
                    <a:lnTo>
                      <a:pt x="671" y="165"/>
                    </a:lnTo>
                    <a:lnTo>
                      <a:pt x="671" y="165"/>
                    </a:lnTo>
                    <a:lnTo>
                      <a:pt x="673" y="163"/>
                    </a:lnTo>
                    <a:lnTo>
                      <a:pt x="673" y="161"/>
                    </a:lnTo>
                    <a:lnTo>
                      <a:pt x="675" y="161"/>
                    </a:lnTo>
                    <a:lnTo>
                      <a:pt x="675" y="161"/>
                    </a:lnTo>
                    <a:lnTo>
                      <a:pt x="675" y="161"/>
                    </a:lnTo>
                    <a:lnTo>
                      <a:pt x="675" y="161"/>
                    </a:lnTo>
                    <a:lnTo>
                      <a:pt x="677" y="161"/>
                    </a:lnTo>
                    <a:lnTo>
                      <a:pt x="677" y="159"/>
                    </a:lnTo>
                    <a:lnTo>
                      <a:pt x="675" y="159"/>
                    </a:lnTo>
                    <a:lnTo>
                      <a:pt x="675" y="159"/>
                    </a:lnTo>
                    <a:lnTo>
                      <a:pt x="675" y="158"/>
                    </a:lnTo>
                    <a:lnTo>
                      <a:pt x="673" y="158"/>
                    </a:lnTo>
                    <a:lnTo>
                      <a:pt x="673" y="156"/>
                    </a:lnTo>
                    <a:lnTo>
                      <a:pt x="675" y="154"/>
                    </a:lnTo>
                    <a:lnTo>
                      <a:pt x="675" y="152"/>
                    </a:lnTo>
                    <a:lnTo>
                      <a:pt x="675" y="152"/>
                    </a:lnTo>
                    <a:lnTo>
                      <a:pt x="673" y="152"/>
                    </a:lnTo>
                    <a:lnTo>
                      <a:pt x="673" y="152"/>
                    </a:lnTo>
                    <a:lnTo>
                      <a:pt x="673" y="152"/>
                    </a:lnTo>
                    <a:lnTo>
                      <a:pt x="671" y="152"/>
                    </a:lnTo>
                    <a:lnTo>
                      <a:pt x="671" y="152"/>
                    </a:lnTo>
                    <a:lnTo>
                      <a:pt x="670" y="152"/>
                    </a:lnTo>
                    <a:lnTo>
                      <a:pt x="670" y="152"/>
                    </a:lnTo>
                    <a:lnTo>
                      <a:pt x="670" y="152"/>
                    </a:lnTo>
                    <a:lnTo>
                      <a:pt x="670" y="152"/>
                    </a:lnTo>
                    <a:lnTo>
                      <a:pt x="670" y="150"/>
                    </a:lnTo>
                    <a:lnTo>
                      <a:pt x="670" y="149"/>
                    </a:lnTo>
                    <a:lnTo>
                      <a:pt x="671" y="149"/>
                    </a:lnTo>
                    <a:lnTo>
                      <a:pt x="671" y="149"/>
                    </a:lnTo>
                    <a:lnTo>
                      <a:pt x="673" y="150"/>
                    </a:lnTo>
                    <a:lnTo>
                      <a:pt x="675" y="150"/>
                    </a:lnTo>
                    <a:lnTo>
                      <a:pt x="677" y="150"/>
                    </a:lnTo>
                    <a:lnTo>
                      <a:pt x="677" y="150"/>
                    </a:lnTo>
                    <a:lnTo>
                      <a:pt x="679" y="150"/>
                    </a:lnTo>
                    <a:lnTo>
                      <a:pt x="679" y="150"/>
                    </a:lnTo>
                    <a:lnTo>
                      <a:pt x="680" y="149"/>
                    </a:lnTo>
                    <a:lnTo>
                      <a:pt x="680" y="149"/>
                    </a:lnTo>
                    <a:lnTo>
                      <a:pt x="680" y="149"/>
                    </a:lnTo>
                    <a:lnTo>
                      <a:pt x="682" y="147"/>
                    </a:lnTo>
                    <a:lnTo>
                      <a:pt x="684" y="147"/>
                    </a:lnTo>
                    <a:lnTo>
                      <a:pt x="684" y="145"/>
                    </a:lnTo>
                    <a:lnTo>
                      <a:pt x="684" y="145"/>
                    </a:lnTo>
                    <a:lnTo>
                      <a:pt x="686" y="143"/>
                    </a:lnTo>
                    <a:lnTo>
                      <a:pt x="686" y="143"/>
                    </a:lnTo>
                    <a:lnTo>
                      <a:pt x="686" y="143"/>
                    </a:lnTo>
                    <a:lnTo>
                      <a:pt x="686" y="141"/>
                    </a:lnTo>
                    <a:lnTo>
                      <a:pt x="686" y="141"/>
                    </a:lnTo>
                    <a:lnTo>
                      <a:pt x="686" y="139"/>
                    </a:lnTo>
                    <a:lnTo>
                      <a:pt x="688" y="139"/>
                    </a:lnTo>
                    <a:lnTo>
                      <a:pt x="688" y="139"/>
                    </a:lnTo>
                    <a:lnTo>
                      <a:pt x="688" y="138"/>
                    </a:lnTo>
                    <a:lnTo>
                      <a:pt x="689" y="138"/>
                    </a:lnTo>
                    <a:lnTo>
                      <a:pt x="689" y="138"/>
                    </a:lnTo>
                    <a:lnTo>
                      <a:pt x="688" y="138"/>
                    </a:lnTo>
                    <a:lnTo>
                      <a:pt x="688" y="138"/>
                    </a:lnTo>
                    <a:lnTo>
                      <a:pt x="688" y="138"/>
                    </a:lnTo>
                    <a:lnTo>
                      <a:pt x="688" y="136"/>
                    </a:lnTo>
                    <a:lnTo>
                      <a:pt x="688" y="136"/>
                    </a:lnTo>
                    <a:lnTo>
                      <a:pt x="688" y="136"/>
                    </a:lnTo>
                    <a:lnTo>
                      <a:pt x="688" y="136"/>
                    </a:lnTo>
                    <a:lnTo>
                      <a:pt x="688" y="136"/>
                    </a:lnTo>
                    <a:lnTo>
                      <a:pt x="688" y="136"/>
                    </a:lnTo>
                    <a:lnTo>
                      <a:pt x="688" y="134"/>
                    </a:lnTo>
                    <a:lnTo>
                      <a:pt x="689" y="134"/>
                    </a:lnTo>
                    <a:lnTo>
                      <a:pt x="689" y="134"/>
                    </a:lnTo>
                    <a:lnTo>
                      <a:pt x="691" y="134"/>
                    </a:lnTo>
                    <a:lnTo>
                      <a:pt x="691" y="134"/>
                    </a:lnTo>
                    <a:lnTo>
                      <a:pt x="691" y="134"/>
                    </a:lnTo>
                    <a:lnTo>
                      <a:pt x="691" y="132"/>
                    </a:lnTo>
                    <a:lnTo>
                      <a:pt x="691" y="132"/>
                    </a:lnTo>
                    <a:lnTo>
                      <a:pt x="689" y="129"/>
                    </a:lnTo>
                    <a:lnTo>
                      <a:pt x="689" y="129"/>
                    </a:lnTo>
                    <a:lnTo>
                      <a:pt x="689" y="127"/>
                    </a:lnTo>
                    <a:lnTo>
                      <a:pt x="689" y="127"/>
                    </a:lnTo>
                    <a:lnTo>
                      <a:pt x="689" y="127"/>
                    </a:lnTo>
                    <a:lnTo>
                      <a:pt x="691" y="125"/>
                    </a:lnTo>
                    <a:lnTo>
                      <a:pt x="691" y="125"/>
                    </a:lnTo>
                    <a:lnTo>
                      <a:pt x="691" y="123"/>
                    </a:lnTo>
                    <a:lnTo>
                      <a:pt x="691" y="121"/>
                    </a:lnTo>
                    <a:lnTo>
                      <a:pt x="691" y="121"/>
                    </a:lnTo>
                    <a:lnTo>
                      <a:pt x="691" y="120"/>
                    </a:lnTo>
                    <a:lnTo>
                      <a:pt x="691" y="120"/>
                    </a:lnTo>
                    <a:lnTo>
                      <a:pt x="693" y="118"/>
                    </a:lnTo>
                    <a:lnTo>
                      <a:pt x="695" y="116"/>
                    </a:lnTo>
                    <a:lnTo>
                      <a:pt x="695" y="114"/>
                    </a:lnTo>
                    <a:lnTo>
                      <a:pt x="695" y="114"/>
                    </a:lnTo>
                    <a:lnTo>
                      <a:pt x="697" y="112"/>
                    </a:lnTo>
                    <a:lnTo>
                      <a:pt x="697" y="112"/>
                    </a:lnTo>
                    <a:lnTo>
                      <a:pt x="697" y="112"/>
                    </a:lnTo>
                    <a:lnTo>
                      <a:pt x="699" y="112"/>
                    </a:lnTo>
                    <a:lnTo>
                      <a:pt x="699" y="111"/>
                    </a:lnTo>
                    <a:lnTo>
                      <a:pt x="699" y="111"/>
                    </a:lnTo>
                    <a:lnTo>
                      <a:pt x="699" y="111"/>
                    </a:lnTo>
                    <a:lnTo>
                      <a:pt x="699" y="109"/>
                    </a:lnTo>
                    <a:lnTo>
                      <a:pt x="699" y="109"/>
                    </a:lnTo>
                    <a:lnTo>
                      <a:pt x="700" y="109"/>
                    </a:lnTo>
                    <a:lnTo>
                      <a:pt x="702" y="111"/>
                    </a:lnTo>
                    <a:lnTo>
                      <a:pt x="704" y="111"/>
                    </a:lnTo>
                    <a:lnTo>
                      <a:pt x="704" y="111"/>
                    </a:lnTo>
                    <a:lnTo>
                      <a:pt x="706" y="111"/>
                    </a:lnTo>
                    <a:lnTo>
                      <a:pt x="708" y="109"/>
                    </a:lnTo>
                    <a:lnTo>
                      <a:pt x="708" y="109"/>
                    </a:lnTo>
                    <a:lnTo>
                      <a:pt x="708" y="109"/>
                    </a:lnTo>
                    <a:lnTo>
                      <a:pt x="709" y="107"/>
                    </a:lnTo>
                    <a:lnTo>
                      <a:pt x="711" y="105"/>
                    </a:lnTo>
                    <a:lnTo>
                      <a:pt x="711" y="105"/>
                    </a:lnTo>
                    <a:lnTo>
                      <a:pt x="713" y="103"/>
                    </a:lnTo>
                    <a:lnTo>
                      <a:pt x="713" y="101"/>
                    </a:lnTo>
                    <a:lnTo>
                      <a:pt x="715" y="101"/>
                    </a:lnTo>
                    <a:lnTo>
                      <a:pt x="715" y="100"/>
                    </a:lnTo>
                    <a:lnTo>
                      <a:pt x="715" y="98"/>
                    </a:lnTo>
                    <a:lnTo>
                      <a:pt x="715" y="98"/>
                    </a:lnTo>
                    <a:lnTo>
                      <a:pt x="717" y="96"/>
                    </a:lnTo>
                    <a:lnTo>
                      <a:pt x="717" y="96"/>
                    </a:lnTo>
                    <a:lnTo>
                      <a:pt x="718" y="96"/>
                    </a:lnTo>
                    <a:lnTo>
                      <a:pt x="720" y="98"/>
                    </a:lnTo>
                    <a:lnTo>
                      <a:pt x="722" y="98"/>
                    </a:lnTo>
                    <a:lnTo>
                      <a:pt x="722" y="98"/>
                    </a:lnTo>
                    <a:lnTo>
                      <a:pt x="724" y="98"/>
                    </a:lnTo>
                    <a:lnTo>
                      <a:pt x="724" y="98"/>
                    </a:lnTo>
                    <a:lnTo>
                      <a:pt x="726" y="98"/>
                    </a:lnTo>
                    <a:lnTo>
                      <a:pt x="726" y="96"/>
                    </a:lnTo>
                    <a:lnTo>
                      <a:pt x="726" y="96"/>
                    </a:lnTo>
                    <a:lnTo>
                      <a:pt x="726" y="96"/>
                    </a:lnTo>
                    <a:lnTo>
                      <a:pt x="726" y="94"/>
                    </a:lnTo>
                    <a:lnTo>
                      <a:pt x="726" y="92"/>
                    </a:lnTo>
                    <a:lnTo>
                      <a:pt x="726" y="92"/>
                    </a:lnTo>
                    <a:lnTo>
                      <a:pt x="726" y="91"/>
                    </a:lnTo>
                    <a:lnTo>
                      <a:pt x="726" y="89"/>
                    </a:lnTo>
                    <a:lnTo>
                      <a:pt x="726" y="89"/>
                    </a:lnTo>
                    <a:lnTo>
                      <a:pt x="726" y="89"/>
                    </a:lnTo>
                    <a:lnTo>
                      <a:pt x="726" y="87"/>
                    </a:lnTo>
                    <a:lnTo>
                      <a:pt x="726" y="87"/>
                    </a:lnTo>
                    <a:lnTo>
                      <a:pt x="726" y="85"/>
                    </a:lnTo>
                    <a:lnTo>
                      <a:pt x="724" y="83"/>
                    </a:lnTo>
                    <a:lnTo>
                      <a:pt x="724" y="83"/>
                    </a:lnTo>
                    <a:lnTo>
                      <a:pt x="726" y="82"/>
                    </a:lnTo>
                    <a:lnTo>
                      <a:pt x="726" y="80"/>
                    </a:lnTo>
                    <a:lnTo>
                      <a:pt x="726" y="78"/>
                    </a:lnTo>
                    <a:lnTo>
                      <a:pt x="726" y="78"/>
                    </a:lnTo>
                    <a:lnTo>
                      <a:pt x="726" y="78"/>
                    </a:lnTo>
                    <a:lnTo>
                      <a:pt x="726" y="78"/>
                    </a:lnTo>
                    <a:lnTo>
                      <a:pt x="724" y="76"/>
                    </a:lnTo>
                    <a:lnTo>
                      <a:pt x="724" y="74"/>
                    </a:lnTo>
                    <a:lnTo>
                      <a:pt x="724" y="73"/>
                    </a:lnTo>
                    <a:lnTo>
                      <a:pt x="724" y="73"/>
                    </a:lnTo>
                    <a:lnTo>
                      <a:pt x="724" y="73"/>
                    </a:lnTo>
                    <a:lnTo>
                      <a:pt x="724" y="73"/>
                    </a:lnTo>
                    <a:lnTo>
                      <a:pt x="726" y="73"/>
                    </a:lnTo>
                    <a:lnTo>
                      <a:pt x="727" y="71"/>
                    </a:lnTo>
                    <a:lnTo>
                      <a:pt x="727" y="71"/>
                    </a:lnTo>
                    <a:lnTo>
                      <a:pt x="727" y="71"/>
                    </a:lnTo>
                    <a:lnTo>
                      <a:pt x="727" y="71"/>
                    </a:lnTo>
                    <a:lnTo>
                      <a:pt x="727" y="71"/>
                    </a:lnTo>
                    <a:lnTo>
                      <a:pt x="729" y="71"/>
                    </a:lnTo>
                    <a:lnTo>
                      <a:pt x="729" y="73"/>
                    </a:lnTo>
                    <a:lnTo>
                      <a:pt x="731" y="74"/>
                    </a:lnTo>
                    <a:lnTo>
                      <a:pt x="731" y="74"/>
                    </a:lnTo>
                    <a:lnTo>
                      <a:pt x="731" y="76"/>
                    </a:lnTo>
                    <a:lnTo>
                      <a:pt x="731" y="76"/>
                    </a:lnTo>
                    <a:lnTo>
                      <a:pt x="731" y="76"/>
                    </a:lnTo>
                    <a:lnTo>
                      <a:pt x="733" y="78"/>
                    </a:lnTo>
                    <a:lnTo>
                      <a:pt x="733" y="78"/>
                    </a:lnTo>
                    <a:lnTo>
                      <a:pt x="733" y="78"/>
                    </a:lnTo>
                    <a:lnTo>
                      <a:pt x="735" y="78"/>
                    </a:lnTo>
                    <a:lnTo>
                      <a:pt x="737" y="80"/>
                    </a:lnTo>
                    <a:lnTo>
                      <a:pt x="737" y="80"/>
                    </a:lnTo>
                    <a:lnTo>
                      <a:pt x="738" y="80"/>
                    </a:lnTo>
                    <a:lnTo>
                      <a:pt x="738" y="80"/>
                    </a:lnTo>
                    <a:lnTo>
                      <a:pt x="738" y="80"/>
                    </a:lnTo>
                    <a:lnTo>
                      <a:pt x="738" y="80"/>
                    </a:lnTo>
                    <a:lnTo>
                      <a:pt x="738" y="80"/>
                    </a:lnTo>
                    <a:lnTo>
                      <a:pt x="738" y="80"/>
                    </a:lnTo>
                    <a:lnTo>
                      <a:pt x="738" y="80"/>
                    </a:lnTo>
                    <a:lnTo>
                      <a:pt x="738" y="80"/>
                    </a:lnTo>
                    <a:lnTo>
                      <a:pt x="740" y="80"/>
                    </a:lnTo>
                    <a:lnTo>
                      <a:pt x="740" y="80"/>
                    </a:lnTo>
                    <a:lnTo>
                      <a:pt x="740" y="80"/>
                    </a:lnTo>
                    <a:lnTo>
                      <a:pt x="740" y="80"/>
                    </a:lnTo>
                    <a:lnTo>
                      <a:pt x="742" y="80"/>
                    </a:lnTo>
                    <a:lnTo>
                      <a:pt x="742" y="80"/>
                    </a:lnTo>
                    <a:lnTo>
                      <a:pt x="742" y="80"/>
                    </a:lnTo>
                    <a:lnTo>
                      <a:pt x="742" y="78"/>
                    </a:lnTo>
                    <a:lnTo>
                      <a:pt x="742" y="78"/>
                    </a:lnTo>
                    <a:lnTo>
                      <a:pt x="744" y="78"/>
                    </a:lnTo>
                    <a:lnTo>
                      <a:pt x="744" y="78"/>
                    </a:lnTo>
                    <a:lnTo>
                      <a:pt x="742" y="78"/>
                    </a:lnTo>
                    <a:lnTo>
                      <a:pt x="742" y="76"/>
                    </a:lnTo>
                    <a:lnTo>
                      <a:pt x="742" y="76"/>
                    </a:lnTo>
                    <a:lnTo>
                      <a:pt x="742" y="76"/>
                    </a:lnTo>
                    <a:lnTo>
                      <a:pt x="740" y="74"/>
                    </a:lnTo>
                    <a:lnTo>
                      <a:pt x="740" y="73"/>
                    </a:lnTo>
                    <a:lnTo>
                      <a:pt x="740" y="73"/>
                    </a:lnTo>
                    <a:lnTo>
                      <a:pt x="740" y="73"/>
                    </a:lnTo>
                    <a:lnTo>
                      <a:pt x="740" y="71"/>
                    </a:lnTo>
                    <a:lnTo>
                      <a:pt x="740" y="71"/>
                    </a:lnTo>
                    <a:lnTo>
                      <a:pt x="742" y="71"/>
                    </a:lnTo>
                    <a:lnTo>
                      <a:pt x="742" y="71"/>
                    </a:lnTo>
                    <a:lnTo>
                      <a:pt x="742" y="71"/>
                    </a:lnTo>
                    <a:lnTo>
                      <a:pt x="742" y="71"/>
                    </a:lnTo>
                    <a:lnTo>
                      <a:pt x="744" y="71"/>
                    </a:lnTo>
                    <a:lnTo>
                      <a:pt x="744" y="69"/>
                    </a:lnTo>
                    <a:lnTo>
                      <a:pt x="744" y="69"/>
                    </a:lnTo>
                    <a:lnTo>
                      <a:pt x="744" y="69"/>
                    </a:lnTo>
                    <a:lnTo>
                      <a:pt x="746" y="69"/>
                    </a:lnTo>
                    <a:lnTo>
                      <a:pt x="746" y="69"/>
                    </a:lnTo>
                    <a:lnTo>
                      <a:pt x="746" y="69"/>
                    </a:lnTo>
                    <a:lnTo>
                      <a:pt x="746" y="69"/>
                    </a:lnTo>
                    <a:lnTo>
                      <a:pt x="747" y="69"/>
                    </a:lnTo>
                    <a:lnTo>
                      <a:pt x="747" y="69"/>
                    </a:lnTo>
                    <a:lnTo>
                      <a:pt x="747" y="69"/>
                    </a:lnTo>
                    <a:lnTo>
                      <a:pt x="747" y="69"/>
                    </a:lnTo>
                    <a:lnTo>
                      <a:pt x="747" y="69"/>
                    </a:lnTo>
                    <a:lnTo>
                      <a:pt x="749" y="67"/>
                    </a:lnTo>
                    <a:lnTo>
                      <a:pt x="749" y="67"/>
                    </a:lnTo>
                    <a:lnTo>
                      <a:pt x="749" y="65"/>
                    </a:lnTo>
                    <a:lnTo>
                      <a:pt x="751" y="63"/>
                    </a:lnTo>
                    <a:lnTo>
                      <a:pt x="753" y="62"/>
                    </a:lnTo>
                    <a:lnTo>
                      <a:pt x="753" y="62"/>
                    </a:lnTo>
                    <a:lnTo>
                      <a:pt x="753" y="62"/>
                    </a:lnTo>
                    <a:lnTo>
                      <a:pt x="755" y="62"/>
                    </a:lnTo>
                    <a:lnTo>
                      <a:pt x="755" y="62"/>
                    </a:lnTo>
                    <a:lnTo>
                      <a:pt x="755" y="62"/>
                    </a:lnTo>
                    <a:lnTo>
                      <a:pt x="755" y="63"/>
                    </a:lnTo>
                    <a:lnTo>
                      <a:pt x="755" y="63"/>
                    </a:lnTo>
                    <a:lnTo>
                      <a:pt x="756" y="65"/>
                    </a:lnTo>
                    <a:lnTo>
                      <a:pt x="756" y="65"/>
                    </a:lnTo>
                    <a:lnTo>
                      <a:pt x="756" y="65"/>
                    </a:lnTo>
                    <a:lnTo>
                      <a:pt x="756" y="65"/>
                    </a:lnTo>
                    <a:lnTo>
                      <a:pt x="756" y="67"/>
                    </a:lnTo>
                    <a:lnTo>
                      <a:pt x="758" y="67"/>
                    </a:lnTo>
                    <a:lnTo>
                      <a:pt x="758" y="67"/>
                    </a:lnTo>
                    <a:lnTo>
                      <a:pt x="758" y="67"/>
                    </a:lnTo>
                    <a:lnTo>
                      <a:pt x="758" y="67"/>
                    </a:lnTo>
                    <a:lnTo>
                      <a:pt x="758" y="67"/>
                    </a:lnTo>
                    <a:lnTo>
                      <a:pt x="760" y="67"/>
                    </a:lnTo>
                    <a:lnTo>
                      <a:pt x="760" y="67"/>
                    </a:lnTo>
                    <a:lnTo>
                      <a:pt x="760" y="67"/>
                    </a:lnTo>
                    <a:lnTo>
                      <a:pt x="760" y="65"/>
                    </a:lnTo>
                    <a:lnTo>
                      <a:pt x="758" y="65"/>
                    </a:lnTo>
                    <a:lnTo>
                      <a:pt x="758" y="65"/>
                    </a:lnTo>
                    <a:lnTo>
                      <a:pt x="758" y="63"/>
                    </a:lnTo>
                    <a:lnTo>
                      <a:pt x="758" y="63"/>
                    </a:lnTo>
                    <a:lnTo>
                      <a:pt x="760" y="63"/>
                    </a:lnTo>
                    <a:lnTo>
                      <a:pt x="760" y="62"/>
                    </a:lnTo>
                    <a:lnTo>
                      <a:pt x="760" y="62"/>
                    </a:lnTo>
                    <a:lnTo>
                      <a:pt x="760" y="62"/>
                    </a:lnTo>
                    <a:lnTo>
                      <a:pt x="758" y="60"/>
                    </a:lnTo>
                    <a:lnTo>
                      <a:pt x="758" y="60"/>
                    </a:lnTo>
                    <a:lnTo>
                      <a:pt x="758" y="60"/>
                    </a:lnTo>
                    <a:lnTo>
                      <a:pt x="758" y="60"/>
                    </a:lnTo>
                    <a:lnTo>
                      <a:pt x="760" y="60"/>
                    </a:lnTo>
                    <a:lnTo>
                      <a:pt x="760" y="60"/>
                    </a:lnTo>
                    <a:lnTo>
                      <a:pt x="760" y="58"/>
                    </a:lnTo>
                    <a:lnTo>
                      <a:pt x="762" y="58"/>
                    </a:lnTo>
                    <a:lnTo>
                      <a:pt x="762" y="56"/>
                    </a:lnTo>
                    <a:lnTo>
                      <a:pt x="762" y="56"/>
                    </a:lnTo>
                    <a:lnTo>
                      <a:pt x="762" y="56"/>
                    </a:lnTo>
                    <a:lnTo>
                      <a:pt x="760" y="56"/>
                    </a:lnTo>
                    <a:lnTo>
                      <a:pt x="760" y="54"/>
                    </a:lnTo>
                    <a:lnTo>
                      <a:pt x="760" y="54"/>
                    </a:lnTo>
                    <a:lnTo>
                      <a:pt x="762" y="53"/>
                    </a:lnTo>
                    <a:lnTo>
                      <a:pt x="762" y="53"/>
                    </a:lnTo>
                    <a:lnTo>
                      <a:pt x="762" y="53"/>
                    </a:lnTo>
                    <a:lnTo>
                      <a:pt x="764" y="53"/>
                    </a:lnTo>
                    <a:lnTo>
                      <a:pt x="765" y="51"/>
                    </a:lnTo>
                    <a:lnTo>
                      <a:pt x="765" y="51"/>
                    </a:lnTo>
                    <a:lnTo>
                      <a:pt x="765" y="51"/>
                    </a:lnTo>
                    <a:lnTo>
                      <a:pt x="767" y="49"/>
                    </a:lnTo>
                    <a:lnTo>
                      <a:pt x="767" y="49"/>
                    </a:lnTo>
                    <a:lnTo>
                      <a:pt x="769" y="47"/>
                    </a:lnTo>
                    <a:lnTo>
                      <a:pt x="769" y="47"/>
                    </a:lnTo>
                    <a:lnTo>
                      <a:pt x="769" y="45"/>
                    </a:lnTo>
                    <a:lnTo>
                      <a:pt x="769" y="45"/>
                    </a:lnTo>
                    <a:lnTo>
                      <a:pt x="769" y="45"/>
                    </a:lnTo>
                    <a:lnTo>
                      <a:pt x="771" y="44"/>
                    </a:lnTo>
                    <a:lnTo>
                      <a:pt x="771" y="44"/>
                    </a:lnTo>
                    <a:lnTo>
                      <a:pt x="773" y="44"/>
                    </a:lnTo>
                    <a:lnTo>
                      <a:pt x="773" y="44"/>
                    </a:lnTo>
                    <a:lnTo>
                      <a:pt x="773" y="44"/>
                    </a:lnTo>
                    <a:lnTo>
                      <a:pt x="773" y="45"/>
                    </a:lnTo>
                    <a:lnTo>
                      <a:pt x="773" y="45"/>
                    </a:lnTo>
                    <a:lnTo>
                      <a:pt x="773" y="47"/>
                    </a:lnTo>
                    <a:lnTo>
                      <a:pt x="773" y="47"/>
                    </a:lnTo>
                    <a:lnTo>
                      <a:pt x="773" y="49"/>
                    </a:lnTo>
                    <a:lnTo>
                      <a:pt x="773" y="49"/>
                    </a:lnTo>
                    <a:lnTo>
                      <a:pt x="773" y="49"/>
                    </a:lnTo>
                    <a:lnTo>
                      <a:pt x="774" y="51"/>
                    </a:lnTo>
                    <a:lnTo>
                      <a:pt x="776" y="51"/>
                    </a:lnTo>
                    <a:lnTo>
                      <a:pt x="776" y="53"/>
                    </a:lnTo>
                    <a:lnTo>
                      <a:pt x="776" y="53"/>
                    </a:lnTo>
                    <a:lnTo>
                      <a:pt x="778" y="54"/>
                    </a:lnTo>
                    <a:lnTo>
                      <a:pt x="778" y="54"/>
                    </a:lnTo>
                    <a:lnTo>
                      <a:pt x="778" y="54"/>
                    </a:lnTo>
                    <a:lnTo>
                      <a:pt x="778" y="54"/>
                    </a:lnTo>
                    <a:lnTo>
                      <a:pt x="778" y="56"/>
                    </a:lnTo>
                    <a:lnTo>
                      <a:pt x="778" y="56"/>
                    </a:lnTo>
                    <a:lnTo>
                      <a:pt x="778" y="56"/>
                    </a:lnTo>
                    <a:lnTo>
                      <a:pt x="778" y="56"/>
                    </a:lnTo>
                    <a:lnTo>
                      <a:pt x="778" y="56"/>
                    </a:lnTo>
                    <a:lnTo>
                      <a:pt x="780" y="56"/>
                    </a:lnTo>
                    <a:lnTo>
                      <a:pt x="780" y="56"/>
                    </a:lnTo>
                    <a:lnTo>
                      <a:pt x="782" y="56"/>
                    </a:lnTo>
                    <a:lnTo>
                      <a:pt x="782" y="56"/>
                    </a:lnTo>
                    <a:lnTo>
                      <a:pt x="782" y="56"/>
                    </a:lnTo>
                    <a:lnTo>
                      <a:pt x="782" y="56"/>
                    </a:lnTo>
                    <a:lnTo>
                      <a:pt x="782" y="56"/>
                    </a:lnTo>
                    <a:lnTo>
                      <a:pt x="782" y="54"/>
                    </a:lnTo>
                    <a:lnTo>
                      <a:pt x="782" y="54"/>
                    </a:lnTo>
                    <a:lnTo>
                      <a:pt x="782" y="54"/>
                    </a:lnTo>
                    <a:lnTo>
                      <a:pt x="782" y="54"/>
                    </a:lnTo>
                    <a:lnTo>
                      <a:pt x="782" y="54"/>
                    </a:lnTo>
                    <a:lnTo>
                      <a:pt x="782" y="53"/>
                    </a:lnTo>
                    <a:lnTo>
                      <a:pt x="780" y="53"/>
                    </a:lnTo>
                    <a:lnTo>
                      <a:pt x="780" y="53"/>
                    </a:lnTo>
                    <a:lnTo>
                      <a:pt x="780" y="51"/>
                    </a:lnTo>
                    <a:lnTo>
                      <a:pt x="780" y="51"/>
                    </a:lnTo>
                    <a:lnTo>
                      <a:pt x="780" y="51"/>
                    </a:lnTo>
                    <a:lnTo>
                      <a:pt x="780" y="49"/>
                    </a:lnTo>
                    <a:lnTo>
                      <a:pt x="780" y="49"/>
                    </a:lnTo>
                    <a:lnTo>
                      <a:pt x="780" y="47"/>
                    </a:lnTo>
                    <a:lnTo>
                      <a:pt x="780" y="47"/>
                    </a:lnTo>
                    <a:lnTo>
                      <a:pt x="780" y="47"/>
                    </a:lnTo>
                    <a:lnTo>
                      <a:pt x="780" y="47"/>
                    </a:lnTo>
                    <a:lnTo>
                      <a:pt x="778" y="47"/>
                    </a:lnTo>
                    <a:lnTo>
                      <a:pt x="778" y="47"/>
                    </a:lnTo>
                    <a:lnTo>
                      <a:pt x="778" y="45"/>
                    </a:lnTo>
                    <a:lnTo>
                      <a:pt x="780" y="45"/>
                    </a:lnTo>
                    <a:lnTo>
                      <a:pt x="780" y="45"/>
                    </a:lnTo>
                    <a:lnTo>
                      <a:pt x="780" y="44"/>
                    </a:lnTo>
                    <a:lnTo>
                      <a:pt x="782" y="45"/>
                    </a:lnTo>
                    <a:lnTo>
                      <a:pt x="782" y="45"/>
                    </a:lnTo>
                    <a:lnTo>
                      <a:pt x="782" y="45"/>
                    </a:lnTo>
                    <a:lnTo>
                      <a:pt x="782" y="45"/>
                    </a:lnTo>
                    <a:lnTo>
                      <a:pt x="782" y="47"/>
                    </a:lnTo>
                    <a:lnTo>
                      <a:pt x="782" y="47"/>
                    </a:lnTo>
                    <a:lnTo>
                      <a:pt x="782" y="47"/>
                    </a:lnTo>
                    <a:lnTo>
                      <a:pt x="784" y="47"/>
                    </a:lnTo>
                    <a:lnTo>
                      <a:pt x="784" y="49"/>
                    </a:lnTo>
                    <a:lnTo>
                      <a:pt x="784" y="49"/>
                    </a:lnTo>
                    <a:lnTo>
                      <a:pt x="784" y="49"/>
                    </a:lnTo>
                    <a:lnTo>
                      <a:pt x="784" y="49"/>
                    </a:lnTo>
                    <a:lnTo>
                      <a:pt x="784" y="49"/>
                    </a:lnTo>
                    <a:lnTo>
                      <a:pt x="785" y="49"/>
                    </a:lnTo>
                    <a:lnTo>
                      <a:pt x="785" y="47"/>
                    </a:lnTo>
                    <a:lnTo>
                      <a:pt x="787" y="47"/>
                    </a:lnTo>
                    <a:lnTo>
                      <a:pt x="787" y="45"/>
                    </a:lnTo>
                    <a:lnTo>
                      <a:pt x="787" y="45"/>
                    </a:lnTo>
                    <a:lnTo>
                      <a:pt x="787" y="44"/>
                    </a:lnTo>
                    <a:lnTo>
                      <a:pt x="787" y="44"/>
                    </a:lnTo>
                    <a:lnTo>
                      <a:pt x="785" y="42"/>
                    </a:lnTo>
                    <a:lnTo>
                      <a:pt x="785" y="42"/>
                    </a:lnTo>
                    <a:lnTo>
                      <a:pt x="785" y="42"/>
                    </a:lnTo>
                    <a:lnTo>
                      <a:pt x="784" y="40"/>
                    </a:lnTo>
                    <a:lnTo>
                      <a:pt x="784" y="40"/>
                    </a:lnTo>
                    <a:lnTo>
                      <a:pt x="782" y="40"/>
                    </a:lnTo>
                    <a:lnTo>
                      <a:pt x="782" y="42"/>
                    </a:lnTo>
                    <a:lnTo>
                      <a:pt x="780" y="42"/>
                    </a:lnTo>
                    <a:lnTo>
                      <a:pt x="780" y="40"/>
                    </a:lnTo>
                    <a:lnTo>
                      <a:pt x="778" y="40"/>
                    </a:lnTo>
                    <a:lnTo>
                      <a:pt x="778" y="40"/>
                    </a:lnTo>
                    <a:lnTo>
                      <a:pt x="778" y="38"/>
                    </a:lnTo>
                    <a:lnTo>
                      <a:pt x="778" y="38"/>
                    </a:lnTo>
                    <a:lnTo>
                      <a:pt x="780" y="38"/>
                    </a:lnTo>
                    <a:lnTo>
                      <a:pt x="780" y="38"/>
                    </a:lnTo>
                    <a:lnTo>
                      <a:pt x="782" y="38"/>
                    </a:lnTo>
                    <a:lnTo>
                      <a:pt x="784" y="38"/>
                    </a:lnTo>
                    <a:lnTo>
                      <a:pt x="784" y="38"/>
                    </a:lnTo>
                    <a:lnTo>
                      <a:pt x="785" y="38"/>
                    </a:lnTo>
                    <a:lnTo>
                      <a:pt x="787" y="38"/>
                    </a:lnTo>
                    <a:lnTo>
                      <a:pt x="789" y="38"/>
                    </a:lnTo>
                    <a:lnTo>
                      <a:pt x="789" y="38"/>
                    </a:lnTo>
                    <a:lnTo>
                      <a:pt x="789" y="36"/>
                    </a:lnTo>
                    <a:lnTo>
                      <a:pt x="789" y="36"/>
                    </a:lnTo>
                    <a:lnTo>
                      <a:pt x="789" y="36"/>
                    </a:lnTo>
                    <a:lnTo>
                      <a:pt x="789" y="36"/>
                    </a:lnTo>
                    <a:lnTo>
                      <a:pt x="789" y="35"/>
                    </a:lnTo>
                    <a:lnTo>
                      <a:pt x="789" y="35"/>
                    </a:lnTo>
                    <a:lnTo>
                      <a:pt x="789" y="35"/>
                    </a:lnTo>
                    <a:lnTo>
                      <a:pt x="787" y="35"/>
                    </a:lnTo>
                    <a:lnTo>
                      <a:pt x="785" y="35"/>
                    </a:lnTo>
                    <a:lnTo>
                      <a:pt x="785" y="35"/>
                    </a:lnTo>
                    <a:lnTo>
                      <a:pt x="785" y="33"/>
                    </a:lnTo>
                    <a:lnTo>
                      <a:pt x="785" y="33"/>
                    </a:lnTo>
                    <a:lnTo>
                      <a:pt x="785" y="33"/>
                    </a:lnTo>
                    <a:lnTo>
                      <a:pt x="787" y="33"/>
                    </a:lnTo>
                    <a:lnTo>
                      <a:pt x="787" y="31"/>
                    </a:lnTo>
                    <a:lnTo>
                      <a:pt x="789" y="31"/>
                    </a:lnTo>
                    <a:lnTo>
                      <a:pt x="791" y="31"/>
                    </a:lnTo>
                    <a:lnTo>
                      <a:pt x="791" y="31"/>
                    </a:lnTo>
                    <a:lnTo>
                      <a:pt x="791" y="31"/>
                    </a:lnTo>
                    <a:lnTo>
                      <a:pt x="793" y="31"/>
                    </a:lnTo>
                    <a:lnTo>
                      <a:pt x="793" y="31"/>
                    </a:lnTo>
                    <a:lnTo>
                      <a:pt x="794" y="31"/>
                    </a:lnTo>
                    <a:lnTo>
                      <a:pt x="794" y="29"/>
                    </a:lnTo>
                    <a:lnTo>
                      <a:pt x="794" y="29"/>
                    </a:lnTo>
                    <a:lnTo>
                      <a:pt x="796" y="29"/>
                    </a:lnTo>
                    <a:lnTo>
                      <a:pt x="796" y="29"/>
                    </a:lnTo>
                    <a:lnTo>
                      <a:pt x="796" y="27"/>
                    </a:lnTo>
                    <a:lnTo>
                      <a:pt x="796" y="27"/>
                    </a:lnTo>
                    <a:lnTo>
                      <a:pt x="796" y="25"/>
                    </a:lnTo>
                    <a:lnTo>
                      <a:pt x="796" y="25"/>
                    </a:lnTo>
                    <a:lnTo>
                      <a:pt x="796" y="25"/>
                    </a:lnTo>
                    <a:lnTo>
                      <a:pt x="798" y="25"/>
                    </a:lnTo>
                    <a:lnTo>
                      <a:pt x="798" y="25"/>
                    </a:lnTo>
                    <a:lnTo>
                      <a:pt x="798" y="25"/>
                    </a:lnTo>
                    <a:lnTo>
                      <a:pt x="798" y="25"/>
                    </a:lnTo>
                    <a:lnTo>
                      <a:pt x="798" y="24"/>
                    </a:lnTo>
                    <a:lnTo>
                      <a:pt x="798" y="24"/>
                    </a:lnTo>
                    <a:lnTo>
                      <a:pt x="798" y="24"/>
                    </a:lnTo>
                    <a:lnTo>
                      <a:pt x="798" y="24"/>
                    </a:lnTo>
                    <a:lnTo>
                      <a:pt x="796" y="22"/>
                    </a:lnTo>
                    <a:lnTo>
                      <a:pt x="796" y="22"/>
                    </a:lnTo>
                    <a:lnTo>
                      <a:pt x="796" y="20"/>
                    </a:lnTo>
                    <a:lnTo>
                      <a:pt x="796" y="20"/>
                    </a:lnTo>
                    <a:lnTo>
                      <a:pt x="796" y="18"/>
                    </a:lnTo>
                    <a:lnTo>
                      <a:pt x="796" y="18"/>
                    </a:lnTo>
                    <a:lnTo>
                      <a:pt x="796" y="18"/>
                    </a:lnTo>
                    <a:lnTo>
                      <a:pt x="796" y="18"/>
                    </a:lnTo>
                    <a:lnTo>
                      <a:pt x="798" y="18"/>
                    </a:lnTo>
                    <a:lnTo>
                      <a:pt x="798" y="18"/>
                    </a:lnTo>
                    <a:lnTo>
                      <a:pt x="798" y="18"/>
                    </a:lnTo>
                    <a:lnTo>
                      <a:pt x="798" y="18"/>
                    </a:lnTo>
                    <a:lnTo>
                      <a:pt x="798" y="18"/>
                    </a:lnTo>
                    <a:lnTo>
                      <a:pt x="800" y="18"/>
                    </a:lnTo>
                    <a:lnTo>
                      <a:pt x="800" y="18"/>
                    </a:lnTo>
                    <a:lnTo>
                      <a:pt x="802" y="18"/>
                    </a:lnTo>
                    <a:lnTo>
                      <a:pt x="802" y="18"/>
                    </a:lnTo>
                    <a:lnTo>
                      <a:pt x="802" y="18"/>
                    </a:lnTo>
                    <a:lnTo>
                      <a:pt x="803" y="20"/>
                    </a:lnTo>
                    <a:lnTo>
                      <a:pt x="803" y="20"/>
                    </a:lnTo>
                    <a:lnTo>
                      <a:pt x="805" y="22"/>
                    </a:lnTo>
                    <a:lnTo>
                      <a:pt x="807" y="22"/>
                    </a:lnTo>
                    <a:lnTo>
                      <a:pt x="809" y="22"/>
                    </a:lnTo>
                    <a:lnTo>
                      <a:pt x="811" y="24"/>
                    </a:lnTo>
                    <a:lnTo>
                      <a:pt x="812" y="24"/>
                    </a:lnTo>
                    <a:lnTo>
                      <a:pt x="814" y="24"/>
                    </a:lnTo>
                    <a:lnTo>
                      <a:pt x="814" y="24"/>
                    </a:lnTo>
                    <a:lnTo>
                      <a:pt x="816" y="24"/>
                    </a:lnTo>
                    <a:lnTo>
                      <a:pt x="816" y="24"/>
                    </a:lnTo>
                    <a:lnTo>
                      <a:pt x="818" y="24"/>
                    </a:lnTo>
                    <a:lnTo>
                      <a:pt x="818" y="24"/>
                    </a:lnTo>
                    <a:lnTo>
                      <a:pt x="818" y="24"/>
                    </a:lnTo>
                    <a:lnTo>
                      <a:pt x="820" y="24"/>
                    </a:lnTo>
                    <a:lnTo>
                      <a:pt x="820" y="24"/>
                    </a:lnTo>
                    <a:lnTo>
                      <a:pt x="822" y="24"/>
                    </a:lnTo>
                    <a:lnTo>
                      <a:pt x="822" y="24"/>
                    </a:lnTo>
                    <a:lnTo>
                      <a:pt x="822" y="24"/>
                    </a:lnTo>
                    <a:lnTo>
                      <a:pt x="822" y="24"/>
                    </a:lnTo>
                    <a:lnTo>
                      <a:pt x="822" y="22"/>
                    </a:lnTo>
                    <a:lnTo>
                      <a:pt x="822" y="22"/>
                    </a:lnTo>
                    <a:lnTo>
                      <a:pt x="822" y="22"/>
                    </a:lnTo>
                    <a:lnTo>
                      <a:pt x="822" y="22"/>
                    </a:lnTo>
                    <a:lnTo>
                      <a:pt x="822" y="22"/>
                    </a:lnTo>
                    <a:lnTo>
                      <a:pt x="822" y="20"/>
                    </a:lnTo>
                    <a:lnTo>
                      <a:pt x="822" y="18"/>
                    </a:lnTo>
                    <a:lnTo>
                      <a:pt x="822" y="18"/>
                    </a:lnTo>
                    <a:lnTo>
                      <a:pt x="822" y="16"/>
                    </a:lnTo>
                    <a:lnTo>
                      <a:pt x="822" y="16"/>
                    </a:lnTo>
                    <a:lnTo>
                      <a:pt x="820" y="15"/>
                    </a:lnTo>
                    <a:lnTo>
                      <a:pt x="818" y="13"/>
                    </a:lnTo>
                    <a:lnTo>
                      <a:pt x="818" y="13"/>
                    </a:lnTo>
                    <a:lnTo>
                      <a:pt x="818" y="11"/>
                    </a:lnTo>
                    <a:lnTo>
                      <a:pt x="818" y="11"/>
                    </a:lnTo>
                    <a:lnTo>
                      <a:pt x="820" y="9"/>
                    </a:lnTo>
                    <a:lnTo>
                      <a:pt x="820" y="9"/>
                    </a:lnTo>
                    <a:lnTo>
                      <a:pt x="820" y="7"/>
                    </a:lnTo>
                    <a:lnTo>
                      <a:pt x="822" y="6"/>
                    </a:lnTo>
                    <a:lnTo>
                      <a:pt x="822" y="6"/>
                    </a:lnTo>
                    <a:lnTo>
                      <a:pt x="822" y="6"/>
                    </a:lnTo>
                    <a:lnTo>
                      <a:pt x="823" y="6"/>
                    </a:lnTo>
                    <a:lnTo>
                      <a:pt x="823" y="6"/>
                    </a:lnTo>
                    <a:lnTo>
                      <a:pt x="823" y="4"/>
                    </a:lnTo>
                    <a:lnTo>
                      <a:pt x="823" y="4"/>
                    </a:lnTo>
                    <a:lnTo>
                      <a:pt x="823" y="4"/>
                    </a:lnTo>
                    <a:lnTo>
                      <a:pt x="823" y="4"/>
                    </a:lnTo>
                    <a:lnTo>
                      <a:pt x="822" y="2"/>
                    </a:lnTo>
                    <a:lnTo>
                      <a:pt x="822" y="2"/>
                    </a:lnTo>
                    <a:lnTo>
                      <a:pt x="822" y="2"/>
                    </a:lnTo>
                    <a:lnTo>
                      <a:pt x="820" y="2"/>
                    </a:lnTo>
                    <a:lnTo>
                      <a:pt x="820" y="0"/>
                    </a:lnTo>
                    <a:lnTo>
                      <a:pt x="820" y="0"/>
                    </a:lnTo>
                    <a:lnTo>
                      <a:pt x="822" y="0"/>
                    </a:lnTo>
                    <a:lnTo>
                      <a:pt x="822" y="0"/>
                    </a:lnTo>
                    <a:lnTo>
                      <a:pt x="822" y="0"/>
                    </a:lnTo>
                    <a:lnTo>
                      <a:pt x="823" y="2"/>
                    </a:lnTo>
                    <a:lnTo>
                      <a:pt x="823" y="2"/>
                    </a:lnTo>
                    <a:lnTo>
                      <a:pt x="825" y="2"/>
                    </a:lnTo>
                    <a:lnTo>
                      <a:pt x="825" y="4"/>
                    </a:lnTo>
                    <a:lnTo>
                      <a:pt x="827" y="4"/>
                    </a:lnTo>
                    <a:lnTo>
                      <a:pt x="827" y="4"/>
                    </a:lnTo>
                    <a:lnTo>
                      <a:pt x="827" y="4"/>
                    </a:lnTo>
                    <a:lnTo>
                      <a:pt x="829" y="4"/>
                    </a:lnTo>
                    <a:lnTo>
                      <a:pt x="829" y="4"/>
                    </a:lnTo>
                    <a:lnTo>
                      <a:pt x="831" y="4"/>
                    </a:lnTo>
                    <a:lnTo>
                      <a:pt x="831" y="6"/>
                    </a:lnTo>
                    <a:lnTo>
                      <a:pt x="832" y="6"/>
                    </a:lnTo>
                    <a:lnTo>
                      <a:pt x="832" y="6"/>
                    </a:lnTo>
                    <a:lnTo>
                      <a:pt x="832" y="6"/>
                    </a:lnTo>
                    <a:lnTo>
                      <a:pt x="832" y="7"/>
                    </a:lnTo>
                    <a:lnTo>
                      <a:pt x="831" y="7"/>
                    </a:lnTo>
                    <a:lnTo>
                      <a:pt x="831" y="9"/>
                    </a:lnTo>
                    <a:lnTo>
                      <a:pt x="831" y="9"/>
                    </a:lnTo>
                    <a:lnTo>
                      <a:pt x="832" y="11"/>
                    </a:lnTo>
                    <a:lnTo>
                      <a:pt x="832" y="13"/>
                    </a:lnTo>
                    <a:lnTo>
                      <a:pt x="832" y="13"/>
                    </a:lnTo>
                    <a:lnTo>
                      <a:pt x="832" y="13"/>
                    </a:lnTo>
                    <a:lnTo>
                      <a:pt x="832" y="15"/>
                    </a:lnTo>
                    <a:lnTo>
                      <a:pt x="832" y="15"/>
                    </a:lnTo>
                    <a:lnTo>
                      <a:pt x="832" y="15"/>
                    </a:lnTo>
                    <a:lnTo>
                      <a:pt x="832" y="15"/>
                    </a:lnTo>
                    <a:lnTo>
                      <a:pt x="832" y="15"/>
                    </a:lnTo>
                    <a:lnTo>
                      <a:pt x="832" y="15"/>
                    </a:lnTo>
                    <a:lnTo>
                      <a:pt x="832" y="15"/>
                    </a:lnTo>
                    <a:lnTo>
                      <a:pt x="832" y="16"/>
                    </a:lnTo>
                    <a:lnTo>
                      <a:pt x="832" y="16"/>
                    </a:lnTo>
                    <a:lnTo>
                      <a:pt x="832" y="16"/>
                    </a:lnTo>
                    <a:lnTo>
                      <a:pt x="832" y="18"/>
                    </a:lnTo>
                    <a:lnTo>
                      <a:pt x="832" y="20"/>
                    </a:lnTo>
                    <a:lnTo>
                      <a:pt x="832" y="20"/>
                    </a:lnTo>
                    <a:lnTo>
                      <a:pt x="834" y="22"/>
                    </a:lnTo>
                    <a:lnTo>
                      <a:pt x="834" y="22"/>
                    </a:lnTo>
                    <a:lnTo>
                      <a:pt x="836" y="24"/>
                    </a:lnTo>
                    <a:lnTo>
                      <a:pt x="838" y="24"/>
                    </a:lnTo>
                    <a:lnTo>
                      <a:pt x="838" y="25"/>
                    </a:lnTo>
                    <a:lnTo>
                      <a:pt x="840" y="25"/>
                    </a:lnTo>
                    <a:lnTo>
                      <a:pt x="840" y="25"/>
                    </a:lnTo>
                    <a:lnTo>
                      <a:pt x="840" y="27"/>
                    </a:lnTo>
                    <a:lnTo>
                      <a:pt x="840" y="27"/>
                    </a:lnTo>
                    <a:lnTo>
                      <a:pt x="840" y="27"/>
                    </a:lnTo>
                    <a:lnTo>
                      <a:pt x="840" y="27"/>
                    </a:lnTo>
                    <a:lnTo>
                      <a:pt x="841" y="27"/>
                    </a:lnTo>
                    <a:lnTo>
                      <a:pt x="841" y="27"/>
                    </a:lnTo>
                    <a:lnTo>
                      <a:pt x="841" y="27"/>
                    </a:lnTo>
                    <a:lnTo>
                      <a:pt x="841" y="25"/>
                    </a:lnTo>
                    <a:lnTo>
                      <a:pt x="841" y="25"/>
                    </a:lnTo>
                    <a:lnTo>
                      <a:pt x="843" y="25"/>
                    </a:lnTo>
                    <a:lnTo>
                      <a:pt x="843" y="25"/>
                    </a:lnTo>
                    <a:lnTo>
                      <a:pt x="845" y="24"/>
                    </a:lnTo>
                    <a:lnTo>
                      <a:pt x="847" y="24"/>
                    </a:lnTo>
                    <a:lnTo>
                      <a:pt x="847" y="24"/>
                    </a:lnTo>
                    <a:lnTo>
                      <a:pt x="849" y="24"/>
                    </a:lnTo>
                    <a:lnTo>
                      <a:pt x="850" y="24"/>
                    </a:lnTo>
                    <a:lnTo>
                      <a:pt x="852" y="22"/>
                    </a:lnTo>
                    <a:lnTo>
                      <a:pt x="856" y="22"/>
                    </a:lnTo>
                    <a:lnTo>
                      <a:pt x="858" y="22"/>
                    </a:lnTo>
                    <a:lnTo>
                      <a:pt x="858" y="22"/>
                    </a:lnTo>
                    <a:lnTo>
                      <a:pt x="859" y="22"/>
                    </a:lnTo>
                    <a:lnTo>
                      <a:pt x="861" y="22"/>
                    </a:lnTo>
                    <a:lnTo>
                      <a:pt x="863" y="20"/>
                    </a:lnTo>
                    <a:lnTo>
                      <a:pt x="863" y="20"/>
                    </a:lnTo>
                    <a:lnTo>
                      <a:pt x="865" y="18"/>
                    </a:lnTo>
                    <a:lnTo>
                      <a:pt x="865" y="18"/>
                    </a:lnTo>
                    <a:lnTo>
                      <a:pt x="865" y="16"/>
                    </a:lnTo>
                    <a:lnTo>
                      <a:pt x="867" y="16"/>
                    </a:lnTo>
                    <a:lnTo>
                      <a:pt x="867" y="15"/>
                    </a:lnTo>
                    <a:lnTo>
                      <a:pt x="867" y="15"/>
                    </a:lnTo>
                    <a:lnTo>
                      <a:pt x="867" y="13"/>
                    </a:lnTo>
                    <a:lnTo>
                      <a:pt x="869" y="13"/>
                    </a:lnTo>
                    <a:lnTo>
                      <a:pt x="869" y="13"/>
                    </a:lnTo>
                    <a:lnTo>
                      <a:pt x="870" y="13"/>
                    </a:lnTo>
                    <a:lnTo>
                      <a:pt x="870" y="13"/>
                    </a:lnTo>
                    <a:lnTo>
                      <a:pt x="872" y="13"/>
                    </a:lnTo>
                    <a:lnTo>
                      <a:pt x="872" y="13"/>
                    </a:lnTo>
                    <a:lnTo>
                      <a:pt x="872" y="13"/>
                    </a:lnTo>
                    <a:lnTo>
                      <a:pt x="874" y="13"/>
                    </a:lnTo>
                    <a:lnTo>
                      <a:pt x="874" y="13"/>
                    </a:lnTo>
                    <a:lnTo>
                      <a:pt x="876" y="15"/>
                    </a:lnTo>
                    <a:lnTo>
                      <a:pt x="876" y="15"/>
                    </a:lnTo>
                    <a:lnTo>
                      <a:pt x="876" y="16"/>
                    </a:lnTo>
                    <a:lnTo>
                      <a:pt x="876" y="16"/>
                    </a:lnTo>
                    <a:lnTo>
                      <a:pt x="876" y="16"/>
                    </a:lnTo>
                    <a:lnTo>
                      <a:pt x="878" y="16"/>
                    </a:lnTo>
                    <a:lnTo>
                      <a:pt x="879" y="16"/>
                    </a:lnTo>
                    <a:lnTo>
                      <a:pt x="881" y="16"/>
                    </a:lnTo>
                    <a:lnTo>
                      <a:pt x="881" y="16"/>
                    </a:lnTo>
                    <a:lnTo>
                      <a:pt x="881" y="16"/>
                    </a:lnTo>
                    <a:lnTo>
                      <a:pt x="881" y="18"/>
                    </a:lnTo>
                    <a:lnTo>
                      <a:pt x="881" y="18"/>
                    </a:lnTo>
                    <a:lnTo>
                      <a:pt x="881" y="18"/>
                    </a:lnTo>
                    <a:lnTo>
                      <a:pt x="881" y="18"/>
                    </a:lnTo>
                    <a:lnTo>
                      <a:pt x="881" y="18"/>
                    </a:lnTo>
                    <a:lnTo>
                      <a:pt x="881" y="18"/>
                    </a:lnTo>
                    <a:lnTo>
                      <a:pt x="881" y="20"/>
                    </a:lnTo>
                    <a:lnTo>
                      <a:pt x="881" y="20"/>
                    </a:lnTo>
                    <a:lnTo>
                      <a:pt x="881" y="20"/>
                    </a:lnTo>
                    <a:lnTo>
                      <a:pt x="881" y="20"/>
                    </a:lnTo>
                    <a:lnTo>
                      <a:pt x="881" y="20"/>
                    </a:lnTo>
                    <a:lnTo>
                      <a:pt x="881" y="22"/>
                    </a:lnTo>
                    <a:lnTo>
                      <a:pt x="881" y="22"/>
                    </a:lnTo>
                    <a:lnTo>
                      <a:pt x="881" y="22"/>
                    </a:lnTo>
                    <a:lnTo>
                      <a:pt x="881" y="22"/>
                    </a:lnTo>
                    <a:lnTo>
                      <a:pt x="883" y="22"/>
                    </a:lnTo>
                    <a:lnTo>
                      <a:pt x="883" y="22"/>
                    </a:lnTo>
                    <a:lnTo>
                      <a:pt x="883" y="22"/>
                    </a:lnTo>
                    <a:lnTo>
                      <a:pt x="883" y="22"/>
                    </a:lnTo>
                    <a:lnTo>
                      <a:pt x="883" y="24"/>
                    </a:lnTo>
                    <a:lnTo>
                      <a:pt x="883" y="24"/>
                    </a:lnTo>
                    <a:lnTo>
                      <a:pt x="883" y="24"/>
                    </a:lnTo>
                    <a:lnTo>
                      <a:pt x="883" y="25"/>
                    </a:lnTo>
                    <a:lnTo>
                      <a:pt x="885" y="25"/>
                    </a:lnTo>
                    <a:lnTo>
                      <a:pt x="885" y="25"/>
                    </a:lnTo>
                    <a:lnTo>
                      <a:pt x="885" y="25"/>
                    </a:lnTo>
                    <a:lnTo>
                      <a:pt x="885" y="25"/>
                    </a:lnTo>
                    <a:lnTo>
                      <a:pt x="885" y="25"/>
                    </a:lnTo>
                    <a:lnTo>
                      <a:pt x="885" y="25"/>
                    </a:lnTo>
                    <a:lnTo>
                      <a:pt x="885" y="27"/>
                    </a:lnTo>
                    <a:lnTo>
                      <a:pt x="885" y="27"/>
                    </a:lnTo>
                    <a:lnTo>
                      <a:pt x="885" y="27"/>
                    </a:lnTo>
                    <a:lnTo>
                      <a:pt x="885" y="29"/>
                    </a:lnTo>
                    <a:lnTo>
                      <a:pt x="885" y="29"/>
                    </a:lnTo>
                    <a:lnTo>
                      <a:pt x="885" y="29"/>
                    </a:lnTo>
                    <a:lnTo>
                      <a:pt x="885" y="29"/>
                    </a:lnTo>
                    <a:lnTo>
                      <a:pt x="885" y="29"/>
                    </a:lnTo>
                    <a:lnTo>
                      <a:pt x="885" y="29"/>
                    </a:lnTo>
                    <a:lnTo>
                      <a:pt x="885" y="29"/>
                    </a:lnTo>
                    <a:lnTo>
                      <a:pt x="885" y="31"/>
                    </a:lnTo>
                    <a:lnTo>
                      <a:pt x="885" y="31"/>
                    </a:lnTo>
                    <a:lnTo>
                      <a:pt x="885" y="31"/>
                    </a:lnTo>
                    <a:lnTo>
                      <a:pt x="885" y="31"/>
                    </a:lnTo>
                    <a:lnTo>
                      <a:pt x="885" y="31"/>
                    </a:lnTo>
                    <a:lnTo>
                      <a:pt x="885" y="31"/>
                    </a:lnTo>
                    <a:lnTo>
                      <a:pt x="885" y="31"/>
                    </a:lnTo>
                    <a:lnTo>
                      <a:pt x="885" y="31"/>
                    </a:lnTo>
                    <a:lnTo>
                      <a:pt x="885" y="33"/>
                    </a:lnTo>
                    <a:lnTo>
                      <a:pt x="885" y="33"/>
                    </a:lnTo>
                    <a:lnTo>
                      <a:pt x="885" y="33"/>
                    </a:lnTo>
                    <a:lnTo>
                      <a:pt x="885" y="35"/>
                    </a:lnTo>
                    <a:lnTo>
                      <a:pt x="885" y="35"/>
                    </a:lnTo>
                    <a:lnTo>
                      <a:pt x="883" y="35"/>
                    </a:lnTo>
                    <a:lnTo>
                      <a:pt x="883" y="35"/>
                    </a:lnTo>
                    <a:lnTo>
                      <a:pt x="883" y="35"/>
                    </a:lnTo>
                    <a:lnTo>
                      <a:pt x="883" y="35"/>
                    </a:lnTo>
                    <a:lnTo>
                      <a:pt x="883" y="35"/>
                    </a:lnTo>
                    <a:lnTo>
                      <a:pt x="883" y="35"/>
                    </a:lnTo>
                    <a:lnTo>
                      <a:pt x="883" y="35"/>
                    </a:lnTo>
                    <a:lnTo>
                      <a:pt x="883" y="36"/>
                    </a:lnTo>
                    <a:lnTo>
                      <a:pt x="883" y="36"/>
                    </a:lnTo>
                    <a:lnTo>
                      <a:pt x="883" y="36"/>
                    </a:lnTo>
                    <a:lnTo>
                      <a:pt x="885" y="36"/>
                    </a:lnTo>
                    <a:lnTo>
                      <a:pt x="885" y="36"/>
                    </a:lnTo>
                    <a:lnTo>
                      <a:pt x="885" y="36"/>
                    </a:lnTo>
                    <a:lnTo>
                      <a:pt x="885" y="36"/>
                    </a:lnTo>
                    <a:lnTo>
                      <a:pt x="885" y="36"/>
                    </a:lnTo>
                    <a:lnTo>
                      <a:pt x="885" y="38"/>
                    </a:lnTo>
                    <a:lnTo>
                      <a:pt x="885" y="38"/>
                    </a:lnTo>
                    <a:lnTo>
                      <a:pt x="885" y="38"/>
                    </a:lnTo>
                    <a:lnTo>
                      <a:pt x="885" y="38"/>
                    </a:lnTo>
                    <a:lnTo>
                      <a:pt x="885" y="38"/>
                    </a:lnTo>
                    <a:lnTo>
                      <a:pt x="885" y="38"/>
                    </a:lnTo>
                    <a:lnTo>
                      <a:pt x="885" y="38"/>
                    </a:lnTo>
                    <a:lnTo>
                      <a:pt x="885" y="38"/>
                    </a:lnTo>
                    <a:lnTo>
                      <a:pt x="887" y="38"/>
                    </a:lnTo>
                    <a:lnTo>
                      <a:pt x="887" y="38"/>
                    </a:lnTo>
                    <a:lnTo>
                      <a:pt x="887" y="38"/>
                    </a:lnTo>
                    <a:lnTo>
                      <a:pt x="887" y="38"/>
                    </a:lnTo>
                    <a:lnTo>
                      <a:pt x="888" y="38"/>
                    </a:lnTo>
                    <a:lnTo>
                      <a:pt x="888" y="38"/>
                    </a:lnTo>
                    <a:lnTo>
                      <a:pt x="888" y="38"/>
                    </a:lnTo>
                    <a:lnTo>
                      <a:pt x="888" y="38"/>
                    </a:lnTo>
                    <a:lnTo>
                      <a:pt x="888" y="38"/>
                    </a:lnTo>
                    <a:lnTo>
                      <a:pt x="888" y="38"/>
                    </a:lnTo>
                    <a:lnTo>
                      <a:pt x="888" y="38"/>
                    </a:lnTo>
                    <a:lnTo>
                      <a:pt x="888" y="38"/>
                    </a:lnTo>
                    <a:lnTo>
                      <a:pt x="888" y="38"/>
                    </a:lnTo>
                    <a:lnTo>
                      <a:pt x="888" y="40"/>
                    </a:lnTo>
                    <a:lnTo>
                      <a:pt x="888" y="40"/>
                    </a:lnTo>
                    <a:lnTo>
                      <a:pt x="888" y="40"/>
                    </a:lnTo>
                    <a:lnTo>
                      <a:pt x="888" y="40"/>
                    </a:lnTo>
                    <a:lnTo>
                      <a:pt x="888" y="40"/>
                    </a:lnTo>
                    <a:lnTo>
                      <a:pt x="888" y="40"/>
                    </a:lnTo>
                    <a:lnTo>
                      <a:pt x="888" y="40"/>
                    </a:lnTo>
                    <a:lnTo>
                      <a:pt x="888" y="40"/>
                    </a:lnTo>
                    <a:lnTo>
                      <a:pt x="888" y="40"/>
                    </a:lnTo>
                    <a:lnTo>
                      <a:pt x="888" y="42"/>
                    </a:lnTo>
                    <a:lnTo>
                      <a:pt x="888" y="42"/>
                    </a:lnTo>
                    <a:lnTo>
                      <a:pt x="888" y="42"/>
                    </a:lnTo>
                    <a:lnTo>
                      <a:pt x="888" y="42"/>
                    </a:lnTo>
                    <a:lnTo>
                      <a:pt x="890" y="42"/>
                    </a:lnTo>
                    <a:lnTo>
                      <a:pt x="890" y="42"/>
                    </a:lnTo>
                    <a:lnTo>
                      <a:pt x="890" y="42"/>
                    </a:lnTo>
                    <a:lnTo>
                      <a:pt x="890" y="42"/>
                    </a:lnTo>
                    <a:lnTo>
                      <a:pt x="890" y="42"/>
                    </a:lnTo>
                    <a:lnTo>
                      <a:pt x="890" y="42"/>
                    </a:lnTo>
                    <a:lnTo>
                      <a:pt x="890" y="42"/>
                    </a:lnTo>
                    <a:lnTo>
                      <a:pt x="890" y="44"/>
                    </a:lnTo>
                    <a:lnTo>
                      <a:pt x="890" y="44"/>
                    </a:lnTo>
                    <a:lnTo>
                      <a:pt x="892" y="44"/>
                    </a:lnTo>
                    <a:lnTo>
                      <a:pt x="892" y="44"/>
                    </a:lnTo>
                    <a:lnTo>
                      <a:pt x="892" y="44"/>
                    </a:lnTo>
                    <a:lnTo>
                      <a:pt x="892" y="44"/>
                    </a:lnTo>
                    <a:lnTo>
                      <a:pt x="892" y="44"/>
                    </a:lnTo>
                    <a:lnTo>
                      <a:pt x="892" y="44"/>
                    </a:lnTo>
                    <a:lnTo>
                      <a:pt x="892" y="44"/>
                    </a:lnTo>
                    <a:lnTo>
                      <a:pt x="892" y="45"/>
                    </a:lnTo>
                    <a:lnTo>
                      <a:pt x="894" y="45"/>
                    </a:lnTo>
                    <a:lnTo>
                      <a:pt x="894" y="45"/>
                    </a:lnTo>
                    <a:lnTo>
                      <a:pt x="894" y="45"/>
                    </a:lnTo>
                    <a:lnTo>
                      <a:pt x="894" y="45"/>
                    </a:lnTo>
                    <a:lnTo>
                      <a:pt x="894" y="45"/>
                    </a:lnTo>
                    <a:lnTo>
                      <a:pt x="894" y="45"/>
                    </a:lnTo>
                    <a:lnTo>
                      <a:pt x="894" y="45"/>
                    </a:lnTo>
                    <a:lnTo>
                      <a:pt x="894" y="45"/>
                    </a:lnTo>
                    <a:lnTo>
                      <a:pt x="896" y="45"/>
                    </a:lnTo>
                    <a:lnTo>
                      <a:pt x="896" y="45"/>
                    </a:lnTo>
                    <a:lnTo>
                      <a:pt x="896" y="45"/>
                    </a:lnTo>
                    <a:lnTo>
                      <a:pt x="896" y="45"/>
                    </a:lnTo>
                    <a:lnTo>
                      <a:pt x="896" y="45"/>
                    </a:lnTo>
                    <a:lnTo>
                      <a:pt x="896" y="45"/>
                    </a:lnTo>
                    <a:lnTo>
                      <a:pt x="896" y="45"/>
                    </a:lnTo>
                    <a:lnTo>
                      <a:pt x="896" y="45"/>
                    </a:lnTo>
                    <a:lnTo>
                      <a:pt x="896" y="44"/>
                    </a:lnTo>
                    <a:lnTo>
                      <a:pt x="897" y="44"/>
                    </a:lnTo>
                    <a:lnTo>
                      <a:pt x="897" y="44"/>
                    </a:lnTo>
                    <a:lnTo>
                      <a:pt x="897" y="44"/>
                    </a:lnTo>
                    <a:lnTo>
                      <a:pt x="897" y="45"/>
                    </a:lnTo>
                    <a:lnTo>
                      <a:pt x="897" y="45"/>
                    </a:lnTo>
                    <a:lnTo>
                      <a:pt x="897" y="45"/>
                    </a:lnTo>
                    <a:lnTo>
                      <a:pt x="897" y="45"/>
                    </a:lnTo>
                    <a:lnTo>
                      <a:pt x="897" y="45"/>
                    </a:lnTo>
                    <a:lnTo>
                      <a:pt x="899" y="45"/>
                    </a:lnTo>
                    <a:lnTo>
                      <a:pt x="899" y="45"/>
                    </a:lnTo>
                    <a:lnTo>
                      <a:pt x="899" y="45"/>
                    </a:lnTo>
                    <a:lnTo>
                      <a:pt x="899" y="45"/>
                    </a:lnTo>
                    <a:lnTo>
                      <a:pt x="899" y="45"/>
                    </a:lnTo>
                    <a:lnTo>
                      <a:pt x="899" y="44"/>
                    </a:lnTo>
                    <a:lnTo>
                      <a:pt x="901" y="45"/>
                    </a:lnTo>
                    <a:lnTo>
                      <a:pt x="901" y="45"/>
                    </a:lnTo>
                    <a:lnTo>
                      <a:pt x="901" y="44"/>
                    </a:lnTo>
                    <a:lnTo>
                      <a:pt x="901" y="44"/>
                    </a:lnTo>
                    <a:lnTo>
                      <a:pt x="903" y="45"/>
                    </a:lnTo>
                    <a:lnTo>
                      <a:pt x="903" y="45"/>
                    </a:lnTo>
                    <a:lnTo>
                      <a:pt x="903" y="45"/>
                    </a:lnTo>
                    <a:lnTo>
                      <a:pt x="903" y="45"/>
                    </a:lnTo>
                    <a:lnTo>
                      <a:pt x="903" y="45"/>
                    </a:lnTo>
                    <a:lnTo>
                      <a:pt x="903" y="45"/>
                    </a:lnTo>
                    <a:lnTo>
                      <a:pt x="903" y="45"/>
                    </a:lnTo>
                    <a:lnTo>
                      <a:pt x="903" y="45"/>
                    </a:lnTo>
                    <a:lnTo>
                      <a:pt x="903" y="45"/>
                    </a:lnTo>
                    <a:lnTo>
                      <a:pt x="903" y="45"/>
                    </a:lnTo>
                    <a:lnTo>
                      <a:pt x="905" y="45"/>
                    </a:lnTo>
                    <a:lnTo>
                      <a:pt x="905" y="45"/>
                    </a:lnTo>
                    <a:lnTo>
                      <a:pt x="905" y="45"/>
                    </a:lnTo>
                    <a:lnTo>
                      <a:pt x="905" y="45"/>
                    </a:lnTo>
                    <a:lnTo>
                      <a:pt x="905" y="47"/>
                    </a:lnTo>
                    <a:lnTo>
                      <a:pt x="905" y="47"/>
                    </a:lnTo>
                    <a:lnTo>
                      <a:pt x="905" y="47"/>
                    </a:lnTo>
                    <a:lnTo>
                      <a:pt x="905" y="47"/>
                    </a:lnTo>
                    <a:lnTo>
                      <a:pt x="905" y="47"/>
                    </a:lnTo>
                    <a:lnTo>
                      <a:pt x="905" y="47"/>
                    </a:lnTo>
                    <a:lnTo>
                      <a:pt x="905" y="47"/>
                    </a:lnTo>
                    <a:lnTo>
                      <a:pt x="905" y="47"/>
                    </a:lnTo>
                    <a:lnTo>
                      <a:pt x="905" y="47"/>
                    </a:lnTo>
                    <a:lnTo>
                      <a:pt x="905" y="47"/>
                    </a:lnTo>
                    <a:lnTo>
                      <a:pt x="907" y="49"/>
                    </a:lnTo>
                    <a:lnTo>
                      <a:pt x="907" y="49"/>
                    </a:lnTo>
                    <a:lnTo>
                      <a:pt x="907" y="49"/>
                    </a:lnTo>
                    <a:lnTo>
                      <a:pt x="907" y="49"/>
                    </a:lnTo>
                    <a:lnTo>
                      <a:pt x="907" y="49"/>
                    </a:lnTo>
                    <a:lnTo>
                      <a:pt x="907" y="49"/>
                    </a:lnTo>
                    <a:lnTo>
                      <a:pt x="907" y="49"/>
                    </a:lnTo>
                    <a:lnTo>
                      <a:pt x="907" y="49"/>
                    </a:lnTo>
                    <a:lnTo>
                      <a:pt x="907" y="49"/>
                    </a:lnTo>
                    <a:lnTo>
                      <a:pt x="907" y="49"/>
                    </a:lnTo>
                    <a:lnTo>
                      <a:pt x="907" y="51"/>
                    </a:lnTo>
                    <a:lnTo>
                      <a:pt x="907" y="51"/>
                    </a:lnTo>
                    <a:lnTo>
                      <a:pt x="907" y="51"/>
                    </a:lnTo>
                    <a:lnTo>
                      <a:pt x="907" y="51"/>
                    </a:lnTo>
                    <a:lnTo>
                      <a:pt x="907" y="51"/>
                    </a:lnTo>
                    <a:lnTo>
                      <a:pt x="907" y="51"/>
                    </a:lnTo>
                    <a:lnTo>
                      <a:pt x="907" y="51"/>
                    </a:lnTo>
                    <a:lnTo>
                      <a:pt x="907" y="51"/>
                    </a:lnTo>
                    <a:lnTo>
                      <a:pt x="907" y="51"/>
                    </a:lnTo>
                    <a:lnTo>
                      <a:pt x="907" y="53"/>
                    </a:lnTo>
                    <a:lnTo>
                      <a:pt x="907" y="53"/>
                    </a:lnTo>
                    <a:lnTo>
                      <a:pt x="907" y="53"/>
                    </a:lnTo>
                    <a:lnTo>
                      <a:pt x="907" y="53"/>
                    </a:lnTo>
                    <a:lnTo>
                      <a:pt x="908" y="53"/>
                    </a:lnTo>
                    <a:lnTo>
                      <a:pt x="908" y="53"/>
                    </a:lnTo>
                    <a:lnTo>
                      <a:pt x="908" y="53"/>
                    </a:lnTo>
                    <a:lnTo>
                      <a:pt x="908" y="53"/>
                    </a:lnTo>
                    <a:lnTo>
                      <a:pt x="908" y="53"/>
                    </a:lnTo>
                    <a:lnTo>
                      <a:pt x="908" y="53"/>
                    </a:lnTo>
                    <a:lnTo>
                      <a:pt x="910" y="53"/>
                    </a:lnTo>
                    <a:lnTo>
                      <a:pt x="910" y="53"/>
                    </a:lnTo>
                    <a:lnTo>
                      <a:pt x="910" y="53"/>
                    </a:lnTo>
                    <a:lnTo>
                      <a:pt x="910" y="54"/>
                    </a:lnTo>
                    <a:lnTo>
                      <a:pt x="910" y="54"/>
                    </a:lnTo>
                    <a:lnTo>
                      <a:pt x="912" y="54"/>
                    </a:lnTo>
                    <a:lnTo>
                      <a:pt x="912" y="54"/>
                    </a:lnTo>
                    <a:lnTo>
                      <a:pt x="912" y="54"/>
                    </a:lnTo>
                    <a:lnTo>
                      <a:pt x="912" y="54"/>
                    </a:lnTo>
                    <a:lnTo>
                      <a:pt x="912" y="54"/>
                    </a:lnTo>
                    <a:lnTo>
                      <a:pt x="912" y="56"/>
                    </a:lnTo>
                    <a:lnTo>
                      <a:pt x="912" y="56"/>
                    </a:lnTo>
                    <a:lnTo>
                      <a:pt x="912" y="56"/>
                    </a:lnTo>
                    <a:lnTo>
                      <a:pt x="912" y="56"/>
                    </a:lnTo>
                    <a:lnTo>
                      <a:pt x="912" y="56"/>
                    </a:lnTo>
                    <a:lnTo>
                      <a:pt x="912" y="56"/>
                    </a:lnTo>
                    <a:lnTo>
                      <a:pt x="912" y="56"/>
                    </a:lnTo>
                    <a:lnTo>
                      <a:pt x="912" y="56"/>
                    </a:lnTo>
                    <a:lnTo>
                      <a:pt x="914" y="56"/>
                    </a:lnTo>
                    <a:lnTo>
                      <a:pt x="914" y="56"/>
                    </a:lnTo>
                    <a:lnTo>
                      <a:pt x="914" y="56"/>
                    </a:lnTo>
                    <a:lnTo>
                      <a:pt x="914" y="56"/>
                    </a:lnTo>
                    <a:lnTo>
                      <a:pt x="914" y="56"/>
                    </a:lnTo>
                    <a:lnTo>
                      <a:pt x="914" y="58"/>
                    </a:lnTo>
                    <a:lnTo>
                      <a:pt x="914" y="58"/>
                    </a:lnTo>
                    <a:lnTo>
                      <a:pt x="914" y="58"/>
                    </a:lnTo>
                    <a:lnTo>
                      <a:pt x="914" y="58"/>
                    </a:lnTo>
                    <a:lnTo>
                      <a:pt x="914" y="58"/>
                    </a:lnTo>
                    <a:lnTo>
                      <a:pt x="914" y="58"/>
                    </a:lnTo>
                    <a:lnTo>
                      <a:pt x="914" y="58"/>
                    </a:lnTo>
                    <a:lnTo>
                      <a:pt x="916" y="58"/>
                    </a:lnTo>
                    <a:lnTo>
                      <a:pt x="916" y="58"/>
                    </a:lnTo>
                    <a:lnTo>
                      <a:pt x="916" y="60"/>
                    </a:lnTo>
                    <a:lnTo>
                      <a:pt x="916" y="60"/>
                    </a:lnTo>
                    <a:lnTo>
                      <a:pt x="916" y="60"/>
                    </a:lnTo>
                    <a:lnTo>
                      <a:pt x="916" y="60"/>
                    </a:lnTo>
                    <a:lnTo>
                      <a:pt x="916" y="60"/>
                    </a:lnTo>
                    <a:lnTo>
                      <a:pt x="916" y="60"/>
                    </a:lnTo>
                    <a:lnTo>
                      <a:pt x="916" y="60"/>
                    </a:lnTo>
                    <a:lnTo>
                      <a:pt x="916" y="60"/>
                    </a:lnTo>
                    <a:lnTo>
                      <a:pt x="916" y="60"/>
                    </a:lnTo>
                    <a:lnTo>
                      <a:pt x="917" y="60"/>
                    </a:lnTo>
                    <a:lnTo>
                      <a:pt x="917" y="60"/>
                    </a:lnTo>
                    <a:lnTo>
                      <a:pt x="917" y="60"/>
                    </a:lnTo>
                    <a:lnTo>
                      <a:pt x="917" y="60"/>
                    </a:lnTo>
                    <a:lnTo>
                      <a:pt x="917" y="60"/>
                    </a:lnTo>
                    <a:lnTo>
                      <a:pt x="917" y="60"/>
                    </a:lnTo>
                    <a:lnTo>
                      <a:pt x="917" y="60"/>
                    </a:lnTo>
                    <a:lnTo>
                      <a:pt x="917" y="60"/>
                    </a:lnTo>
                    <a:lnTo>
                      <a:pt x="917" y="62"/>
                    </a:lnTo>
                    <a:lnTo>
                      <a:pt x="917" y="62"/>
                    </a:lnTo>
                    <a:lnTo>
                      <a:pt x="917" y="62"/>
                    </a:lnTo>
                    <a:lnTo>
                      <a:pt x="917" y="62"/>
                    </a:lnTo>
                    <a:lnTo>
                      <a:pt x="917" y="62"/>
                    </a:lnTo>
                    <a:lnTo>
                      <a:pt x="916" y="62"/>
                    </a:lnTo>
                    <a:lnTo>
                      <a:pt x="917" y="62"/>
                    </a:lnTo>
                    <a:lnTo>
                      <a:pt x="917" y="62"/>
                    </a:lnTo>
                    <a:lnTo>
                      <a:pt x="917" y="63"/>
                    </a:lnTo>
                    <a:lnTo>
                      <a:pt x="917" y="63"/>
                    </a:lnTo>
                    <a:lnTo>
                      <a:pt x="917" y="63"/>
                    </a:lnTo>
                    <a:lnTo>
                      <a:pt x="917" y="63"/>
                    </a:lnTo>
                    <a:lnTo>
                      <a:pt x="917" y="63"/>
                    </a:lnTo>
                    <a:lnTo>
                      <a:pt x="917" y="63"/>
                    </a:lnTo>
                    <a:lnTo>
                      <a:pt x="917" y="65"/>
                    </a:lnTo>
                    <a:lnTo>
                      <a:pt x="917" y="65"/>
                    </a:lnTo>
                    <a:lnTo>
                      <a:pt x="917" y="65"/>
                    </a:lnTo>
                    <a:lnTo>
                      <a:pt x="917" y="65"/>
                    </a:lnTo>
                    <a:lnTo>
                      <a:pt x="917" y="65"/>
                    </a:lnTo>
                    <a:lnTo>
                      <a:pt x="917" y="65"/>
                    </a:lnTo>
                    <a:lnTo>
                      <a:pt x="917" y="65"/>
                    </a:lnTo>
                    <a:lnTo>
                      <a:pt x="917" y="65"/>
                    </a:lnTo>
                    <a:lnTo>
                      <a:pt x="917" y="67"/>
                    </a:lnTo>
                    <a:lnTo>
                      <a:pt x="917" y="67"/>
                    </a:lnTo>
                    <a:lnTo>
                      <a:pt x="917" y="67"/>
                    </a:lnTo>
                    <a:lnTo>
                      <a:pt x="917" y="67"/>
                    </a:lnTo>
                    <a:lnTo>
                      <a:pt x="917" y="67"/>
                    </a:lnTo>
                    <a:lnTo>
                      <a:pt x="917" y="67"/>
                    </a:lnTo>
                    <a:lnTo>
                      <a:pt x="917" y="67"/>
                    </a:lnTo>
                    <a:lnTo>
                      <a:pt x="917" y="67"/>
                    </a:lnTo>
                    <a:lnTo>
                      <a:pt x="917" y="69"/>
                    </a:lnTo>
                    <a:lnTo>
                      <a:pt x="917" y="69"/>
                    </a:lnTo>
                    <a:lnTo>
                      <a:pt x="917" y="69"/>
                    </a:lnTo>
                    <a:lnTo>
                      <a:pt x="917" y="69"/>
                    </a:lnTo>
                    <a:lnTo>
                      <a:pt x="917" y="69"/>
                    </a:lnTo>
                    <a:lnTo>
                      <a:pt x="917" y="69"/>
                    </a:lnTo>
                    <a:lnTo>
                      <a:pt x="917" y="69"/>
                    </a:lnTo>
                    <a:lnTo>
                      <a:pt x="917" y="69"/>
                    </a:lnTo>
                    <a:lnTo>
                      <a:pt x="917" y="69"/>
                    </a:lnTo>
                    <a:lnTo>
                      <a:pt x="917" y="69"/>
                    </a:lnTo>
                    <a:lnTo>
                      <a:pt x="917" y="71"/>
                    </a:lnTo>
                    <a:lnTo>
                      <a:pt x="917" y="71"/>
                    </a:lnTo>
                    <a:lnTo>
                      <a:pt x="917" y="71"/>
                    </a:lnTo>
                    <a:lnTo>
                      <a:pt x="917" y="71"/>
                    </a:lnTo>
                    <a:lnTo>
                      <a:pt x="917" y="71"/>
                    </a:lnTo>
                    <a:lnTo>
                      <a:pt x="917" y="73"/>
                    </a:lnTo>
                    <a:lnTo>
                      <a:pt x="917" y="73"/>
                    </a:lnTo>
                    <a:lnTo>
                      <a:pt x="917" y="73"/>
                    </a:lnTo>
                    <a:lnTo>
                      <a:pt x="917" y="73"/>
                    </a:lnTo>
                    <a:lnTo>
                      <a:pt x="919" y="73"/>
                    </a:lnTo>
                    <a:lnTo>
                      <a:pt x="919" y="73"/>
                    </a:lnTo>
                    <a:lnTo>
                      <a:pt x="919" y="73"/>
                    </a:lnTo>
                    <a:lnTo>
                      <a:pt x="917" y="73"/>
                    </a:lnTo>
                    <a:lnTo>
                      <a:pt x="919" y="74"/>
                    </a:lnTo>
                    <a:lnTo>
                      <a:pt x="917" y="74"/>
                    </a:lnTo>
                    <a:lnTo>
                      <a:pt x="917" y="74"/>
                    </a:lnTo>
                    <a:lnTo>
                      <a:pt x="919" y="74"/>
                    </a:lnTo>
                    <a:lnTo>
                      <a:pt x="919" y="74"/>
                    </a:lnTo>
                    <a:lnTo>
                      <a:pt x="919" y="74"/>
                    </a:lnTo>
                    <a:lnTo>
                      <a:pt x="919" y="76"/>
                    </a:lnTo>
                    <a:lnTo>
                      <a:pt x="917" y="76"/>
                    </a:lnTo>
                    <a:lnTo>
                      <a:pt x="917" y="76"/>
                    </a:lnTo>
                    <a:lnTo>
                      <a:pt x="917" y="76"/>
                    </a:lnTo>
                    <a:lnTo>
                      <a:pt x="917" y="76"/>
                    </a:lnTo>
                    <a:lnTo>
                      <a:pt x="917" y="76"/>
                    </a:lnTo>
                    <a:lnTo>
                      <a:pt x="917" y="76"/>
                    </a:lnTo>
                    <a:lnTo>
                      <a:pt x="919" y="78"/>
                    </a:lnTo>
                    <a:lnTo>
                      <a:pt x="919" y="78"/>
                    </a:lnTo>
                    <a:lnTo>
                      <a:pt x="919" y="78"/>
                    </a:lnTo>
                    <a:lnTo>
                      <a:pt x="919" y="78"/>
                    </a:lnTo>
                    <a:lnTo>
                      <a:pt x="917" y="78"/>
                    </a:lnTo>
                    <a:lnTo>
                      <a:pt x="917" y="78"/>
                    </a:lnTo>
                    <a:lnTo>
                      <a:pt x="917" y="80"/>
                    </a:lnTo>
                    <a:lnTo>
                      <a:pt x="917" y="80"/>
                    </a:lnTo>
                    <a:lnTo>
                      <a:pt x="917" y="80"/>
                    </a:lnTo>
                    <a:lnTo>
                      <a:pt x="917" y="80"/>
                    </a:lnTo>
                    <a:lnTo>
                      <a:pt x="917" y="80"/>
                    </a:lnTo>
                    <a:lnTo>
                      <a:pt x="917" y="80"/>
                    </a:lnTo>
                    <a:lnTo>
                      <a:pt x="917" y="82"/>
                    </a:lnTo>
                    <a:lnTo>
                      <a:pt x="917" y="82"/>
                    </a:lnTo>
                    <a:lnTo>
                      <a:pt x="919" y="82"/>
                    </a:lnTo>
                    <a:lnTo>
                      <a:pt x="917" y="82"/>
                    </a:lnTo>
                    <a:lnTo>
                      <a:pt x="917" y="82"/>
                    </a:lnTo>
                    <a:lnTo>
                      <a:pt x="917" y="83"/>
                    </a:lnTo>
                    <a:lnTo>
                      <a:pt x="917" y="83"/>
                    </a:lnTo>
                    <a:lnTo>
                      <a:pt x="917" y="83"/>
                    </a:lnTo>
                    <a:lnTo>
                      <a:pt x="917" y="83"/>
                    </a:lnTo>
                    <a:lnTo>
                      <a:pt x="917" y="83"/>
                    </a:lnTo>
                    <a:lnTo>
                      <a:pt x="917" y="83"/>
                    </a:lnTo>
                    <a:lnTo>
                      <a:pt x="917" y="83"/>
                    </a:lnTo>
                    <a:lnTo>
                      <a:pt x="917" y="83"/>
                    </a:lnTo>
                    <a:lnTo>
                      <a:pt x="917" y="83"/>
                    </a:lnTo>
                    <a:lnTo>
                      <a:pt x="917" y="83"/>
                    </a:lnTo>
                    <a:lnTo>
                      <a:pt x="917" y="83"/>
                    </a:lnTo>
                    <a:lnTo>
                      <a:pt x="916" y="83"/>
                    </a:lnTo>
                    <a:lnTo>
                      <a:pt x="916" y="85"/>
                    </a:lnTo>
                    <a:lnTo>
                      <a:pt x="916" y="85"/>
                    </a:lnTo>
                    <a:lnTo>
                      <a:pt x="916" y="85"/>
                    </a:lnTo>
                    <a:lnTo>
                      <a:pt x="916" y="85"/>
                    </a:lnTo>
                    <a:lnTo>
                      <a:pt x="916" y="85"/>
                    </a:lnTo>
                    <a:lnTo>
                      <a:pt x="916" y="85"/>
                    </a:lnTo>
                    <a:lnTo>
                      <a:pt x="916" y="85"/>
                    </a:lnTo>
                    <a:lnTo>
                      <a:pt x="916" y="87"/>
                    </a:lnTo>
                    <a:lnTo>
                      <a:pt x="916" y="87"/>
                    </a:lnTo>
                    <a:lnTo>
                      <a:pt x="916" y="87"/>
                    </a:lnTo>
                    <a:lnTo>
                      <a:pt x="916" y="87"/>
                    </a:lnTo>
                    <a:lnTo>
                      <a:pt x="916" y="87"/>
                    </a:lnTo>
                    <a:lnTo>
                      <a:pt x="916" y="87"/>
                    </a:lnTo>
                    <a:lnTo>
                      <a:pt x="916" y="87"/>
                    </a:lnTo>
                    <a:lnTo>
                      <a:pt x="916" y="89"/>
                    </a:lnTo>
                    <a:lnTo>
                      <a:pt x="916" y="89"/>
                    </a:lnTo>
                    <a:lnTo>
                      <a:pt x="916" y="89"/>
                    </a:lnTo>
                    <a:lnTo>
                      <a:pt x="916" y="89"/>
                    </a:lnTo>
                    <a:lnTo>
                      <a:pt x="916" y="89"/>
                    </a:lnTo>
                    <a:lnTo>
                      <a:pt x="916" y="89"/>
                    </a:lnTo>
                    <a:lnTo>
                      <a:pt x="916" y="89"/>
                    </a:lnTo>
                    <a:lnTo>
                      <a:pt x="916" y="91"/>
                    </a:lnTo>
                    <a:lnTo>
                      <a:pt x="916" y="91"/>
                    </a:lnTo>
                    <a:lnTo>
                      <a:pt x="916" y="91"/>
                    </a:lnTo>
                    <a:lnTo>
                      <a:pt x="916" y="91"/>
                    </a:lnTo>
                    <a:lnTo>
                      <a:pt x="916" y="91"/>
                    </a:lnTo>
                    <a:lnTo>
                      <a:pt x="916" y="91"/>
                    </a:lnTo>
                    <a:lnTo>
                      <a:pt x="916" y="91"/>
                    </a:lnTo>
                    <a:lnTo>
                      <a:pt x="914" y="91"/>
                    </a:lnTo>
                    <a:lnTo>
                      <a:pt x="916" y="92"/>
                    </a:lnTo>
                    <a:lnTo>
                      <a:pt x="916" y="92"/>
                    </a:lnTo>
                    <a:lnTo>
                      <a:pt x="916" y="92"/>
                    </a:lnTo>
                    <a:lnTo>
                      <a:pt x="916" y="92"/>
                    </a:lnTo>
                    <a:lnTo>
                      <a:pt x="914" y="92"/>
                    </a:lnTo>
                    <a:lnTo>
                      <a:pt x="914" y="92"/>
                    </a:lnTo>
                    <a:lnTo>
                      <a:pt x="914" y="92"/>
                    </a:lnTo>
                    <a:lnTo>
                      <a:pt x="914" y="92"/>
                    </a:lnTo>
                    <a:lnTo>
                      <a:pt x="914" y="92"/>
                    </a:lnTo>
                    <a:lnTo>
                      <a:pt x="914" y="92"/>
                    </a:lnTo>
                    <a:lnTo>
                      <a:pt x="914" y="94"/>
                    </a:lnTo>
                    <a:lnTo>
                      <a:pt x="914" y="94"/>
                    </a:lnTo>
                    <a:lnTo>
                      <a:pt x="914" y="94"/>
                    </a:lnTo>
                    <a:lnTo>
                      <a:pt x="914" y="94"/>
                    </a:lnTo>
                    <a:lnTo>
                      <a:pt x="914" y="94"/>
                    </a:lnTo>
                    <a:lnTo>
                      <a:pt x="914" y="96"/>
                    </a:lnTo>
                    <a:lnTo>
                      <a:pt x="914" y="96"/>
                    </a:lnTo>
                    <a:lnTo>
                      <a:pt x="914" y="96"/>
                    </a:lnTo>
                    <a:lnTo>
                      <a:pt x="914" y="96"/>
                    </a:lnTo>
                    <a:lnTo>
                      <a:pt x="914" y="96"/>
                    </a:lnTo>
                    <a:lnTo>
                      <a:pt x="914" y="96"/>
                    </a:lnTo>
                    <a:lnTo>
                      <a:pt x="914" y="96"/>
                    </a:lnTo>
                    <a:lnTo>
                      <a:pt x="914" y="96"/>
                    </a:lnTo>
                    <a:lnTo>
                      <a:pt x="914" y="96"/>
                    </a:lnTo>
                    <a:lnTo>
                      <a:pt x="914" y="98"/>
                    </a:lnTo>
                    <a:lnTo>
                      <a:pt x="912" y="98"/>
                    </a:lnTo>
                    <a:lnTo>
                      <a:pt x="912" y="98"/>
                    </a:lnTo>
                    <a:lnTo>
                      <a:pt x="912" y="98"/>
                    </a:lnTo>
                    <a:lnTo>
                      <a:pt x="912" y="100"/>
                    </a:lnTo>
                    <a:lnTo>
                      <a:pt x="912" y="100"/>
                    </a:lnTo>
                    <a:lnTo>
                      <a:pt x="912" y="100"/>
                    </a:lnTo>
                    <a:lnTo>
                      <a:pt x="912" y="100"/>
                    </a:lnTo>
                    <a:lnTo>
                      <a:pt x="912" y="100"/>
                    </a:lnTo>
                    <a:lnTo>
                      <a:pt x="912" y="100"/>
                    </a:lnTo>
                    <a:lnTo>
                      <a:pt x="912" y="100"/>
                    </a:lnTo>
                    <a:lnTo>
                      <a:pt x="912" y="101"/>
                    </a:lnTo>
                    <a:lnTo>
                      <a:pt x="912" y="101"/>
                    </a:lnTo>
                    <a:lnTo>
                      <a:pt x="912" y="101"/>
                    </a:lnTo>
                    <a:lnTo>
                      <a:pt x="912" y="101"/>
                    </a:lnTo>
                    <a:lnTo>
                      <a:pt x="912" y="101"/>
                    </a:lnTo>
                    <a:lnTo>
                      <a:pt x="912" y="101"/>
                    </a:lnTo>
                    <a:lnTo>
                      <a:pt x="912" y="103"/>
                    </a:lnTo>
                    <a:lnTo>
                      <a:pt x="912" y="103"/>
                    </a:lnTo>
                    <a:lnTo>
                      <a:pt x="912" y="103"/>
                    </a:lnTo>
                    <a:lnTo>
                      <a:pt x="912" y="103"/>
                    </a:lnTo>
                    <a:lnTo>
                      <a:pt x="912" y="103"/>
                    </a:lnTo>
                    <a:lnTo>
                      <a:pt x="912" y="103"/>
                    </a:lnTo>
                    <a:lnTo>
                      <a:pt x="912" y="103"/>
                    </a:lnTo>
                    <a:lnTo>
                      <a:pt x="912" y="105"/>
                    </a:lnTo>
                    <a:lnTo>
                      <a:pt x="912" y="105"/>
                    </a:lnTo>
                    <a:lnTo>
                      <a:pt x="912" y="105"/>
                    </a:lnTo>
                    <a:lnTo>
                      <a:pt x="912" y="105"/>
                    </a:lnTo>
                    <a:lnTo>
                      <a:pt x="912" y="105"/>
                    </a:lnTo>
                    <a:lnTo>
                      <a:pt x="912" y="105"/>
                    </a:lnTo>
                    <a:lnTo>
                      <a:pt x="912" y="105"/>
                    </a:lnTo>
                    <a:lnTo>
                      <a:pt x="910" y="107"/>
                    </a:lnTo>
                    <a:lnTo>
                      <a:pt x="910" y="107"/>
                    </a:lnTo>
                    <a:lnTo>
                      <a:pt x="910" y="107"/>
                    </a:lnTo>
                    <a:lnTo>
                      <a:pt x="910" y="107"/>
                    </a:lnTo>
                    <a:lnTo>
                      <a:pt x="910" y="107"/>
                    </a:lnTo>
                    <a:lnTo>
                      <a:pt x="910" y="107"/>
                    </a:lnTo>
                    <a:lnTo>
                      <a:pt x="910" y="107"/>
                    </a:lnTo>
                    <a:lnTo>
                      <a:pt x="910" y="107"/>
                    </a:lnTo>
                    <a:lnTo>
                      <a:pt x="910" y="109"/>
                    </a:lnTo>
                    <a:lnTo>
                      <a:pt x="910" y="109"/>
                    </a:lnTo>
                    <a:lnTo>
                      <a:pt x="910" y="109"/>
                    </a:lnTo>
                    <a:lnTo>
                      <a:pt x="910" y="109"/>
                    </a:lnTo>
                    <a:lnTo>
                      <a:pt x="910" y="109"/>
                    </a:lnTo>
                    <a:lnTo>
                      <a:pt x="908" y="109"/>
                    </a:lnTo>
                    <a:lnTo>
                      <a:pt x="908" y="109"/>
                    </a:lnTo>
                    <a:lnTo>
                      <a:pt x="908" y="111"/>
                    </a:lnTo>
                    <a:lnTo>
                      <a:pt x="908" y="111"/>
                    </a:lnTo>
                    <a:lnTo>
                      <a:pt x="908" y="111"/>
                    </a:lnTo>
                    <a:lnTo>
                      <a:pt x="907" y="111"/>
                    </a:lnTo>
                    <a:lnTo>
                      <a:pt x="907" y="111"/>
                    </a:lnTo>
                    <a:lnTo>
                      <a:pt x="907" y="111"/>
                    </a:lnTo>
                    <a:lnTo>
                      <a:pt x="907" y="112"/>
                    </a:lnTo>
                    <a:lnTo>
                      <a:pt x="907" y="112"/>
                    </a:lnTo>
                    <a:lnTo>
                      <a:pt x="907" y="112"/>
                    </a:lnTo>
                    <a:lnTo>
                      <a:pt x="907" y="112"/>
                    </a:lnTo>
                    <a:lnTo>
                      <a:pt x="907" y="112"/>
                    </a:lnTo>
                    <a:lnTo>
                      <a:pt x="907" y="112"/>
                    </a:lnTo>
                    <a:lnTo>
                      <a:pt x="907" y="114"/>
                    </a:lnTo>
                    <a:lnTo>
                      <a:pt x="907" y="114"/>
                    </a:lnTo>
                    <a:lnTo>
                      <a:pt x="907" y="114"/>
                    </a:lnTo>
                    <a:lnTo>
                      <a:pt x="907" y="114"/>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8"/>
                    </a:lnTo>
                    <a:lnTo>
                      <a:pt x="908" y="118"/>
                    </a:lnTo>
                    <a:lnTo>
                      <a:pt x="908" y="118"/>
                    </a:lnTo>
                    <a:lnTo>
                      <a:pt x="908" y="118"/>
                    </a:lnTo>
                    <a:lnTo>
                      <a:pt x="908" y="120"/>
                    </a:lnTo>
                    <a:lnTo>
                      <a:pt x="908" y="120"/>
                    </a:lnTo>
                    <a:lnTo>
                      <a:pt x="908" y="120"/>
                    </a:lnTo>
                    <a:lnTo>
                      <a:pt x="908" y="120"/>
                    </a:lnTo>
                    <a:lnTo>
                      <a:pt x="908" y="120"/>
                    </a:lnTo>
                    <a:lnTo>
                      <a:pt x="908" y="120"/>
                    </a:lnTo>
                    <a:lnTo>
                      <a:pt x="908" y="120"/>
                    </a:lnTo>
                    <a:lnTo>
                      <a:pt x="908" y="120"/>
                    </a:lnTo>
                    <a:lnTo>
                      <a:pt x="908" y="120"/>
                    </a:lnTo>
                    <a:lnTo>
                      <a:pt x="908" y="121"/>
                    </a:lnTo>
                    <a:lnTo>
                      <a:pt x="908" y="121"/>
                    </a:lnTo>
                    <a:lnTo>
                      <a:pt x="908" y="121"/>
                    </a:lnTo>
                    <a:lnTo>
                      <a:pt x="908" y="121"/>
                    </a:lnTo>
                    <a:lnTo>
                      <a:pt x="908" y="121"/>
                    </a:lnTo>
                    <a:lnTo>
                      <a:pt x="908" y="121"/>
                    </a:lnTo>
                    <a:lnTo>
                      <a:pt x="908" y="121"/>
                    </a:lnTo>
                    <a:lnTo>
                      <a:pt x="908" y="121"/>
                    </a:lnTo>
                    <a:lnTo>
                      <a:pt x="908" y="123"/>
                    </a:lnTo>
                    <a:lnTo>
                      <a:pt x="908" y="123"/>
                    </a:lnTo>
                    <a:lnTo>
                      <a:pt x="908" y="123"/>
                    </a:lnTo>
                    <a:lnTo>
                      <a:pt x="908" y="123"/>
                    </a:lnTo>
                    <a:lnTo>
                      <a:pt x="908" y="123"/>
                    </a:lnTo>
                    <a:lnTo>
                      <a:pt x="908" y="123"/>
                    </a:lnTo>
                    <a:lnTo>
                      <a:pt x="908" y="123"/>
                    </a:lnTo>
                    <a:lnTo>
                      <a:pt x="908" y="123"/>
                    </a:lnTo>
                    <a:lnTo>
                      <a:pt x="908" y="123"/>
                    </a:lnTo>
                    <a:lnTo>
                      <a:pt x="908" y="125"/>
                    </a:lnTo>
                    <a:lnTo>
                      <a:pt x="908" y="125"/>
                    </a:lnTo>
                    <a:lnTo>
                      <a:pt x="908" y="125"/>
                    </a:lnTo>
                    <a:lnTo>
                      <a:pt x="908" y="125"/>
                    </a:lnTo>
                    <a:lnTo>
                      <a:pt x="908" y="125"/>
                    </a:lnTo>
                    <a:lnTo>
                      <a:pt x="908" y="125"/>
                    </a:lnTo>
                    <a:lnTo>
                      <a:pt x="908" y="125"/>
                    </a:lnTo>
                    <a:lnTo>
                      <a:pt x="908" y="127"/>
                    </a:lnTo>
                    <a:lnTo>
                      <a:pt x="908" y="127"/>
                    </a:lnTo>
                    <a:lnTo>
                      <a:pt x="908" y="127"/>
                    </a:lnTo>
                    <a:lnTo>
                      <a:pt x="908" y="127"/>
                    </a:lnTo>
                    <a:lnTo>
                      <a:pt x="908" y="129"/>
                    </a:lnTo>
                    <a:lnTo>
                      <a:pt x="908" y="129"/>
                    </a:lnTo>
                    <a:lnTo>
                      <a:pt x="908" y="129"/>
                    </a:lnTo>
                    <a:lnTo>
                      <a:pt x="908" y="129"/>
                    </a:lnTo>
                    <a:lnTo>
                      <a:pt x="908" y="129"/>
                    </a:lnTo>
                    <a:lnTo>
                      <a:pt x="910" y="130"/>
                    </a:lnTo>
                    <a:lnTo>
                      <a:pt x="910" y="130"/>
                    </a:lnTo>
                    <a:lnTo>
                      <a:pt x="910" y="130"/>
                    </a:lnTo>
                    <a:lnTo>
                      <a:pt x="910" y="130"/>
                    </a:lnTo>
                    <a:lnTo>
                      <a:pt x="910" y="130"/>
                    </a:lnTo>
                    <a:lnTo>
                      <a:pt x="910" y="130"/>
                    </a:lnTo>
                    <a:lnTo>
                      <a:pt x="910" y="132"/>
                    </a:lnTo>
                    <a:lnTo>
                      <a:pt x="910" y="132"/>
                    </a:lnTo>
                    <a:lnTo>
                      <a:pt x="910" y="132"/>
                    </a:lnTo>
                    <a:lnTo>
                      <a:pt x="910" y="132"/>
                    </a:lnTo>
                    <a:lnTo>
                      <a:pt x="910" y="132"/>
                    </a:lnTo>
                    <a:lnTo>
                      <a:pt x="910" y="132"/>
                    </a:lnTo>
                    <a:lnTo>
                      <a:pt x="910" y="134"/>
                    </a:lnTo>
                    <a:lnTo>
                      <a:pt x="910" y="134"/>
                    </a:lnTo>
                    <a:lnTo>
                      <a:pt x="910" y="134"/>
                    </a:lnTo>
                    <a:lnTo>
                      <a:pt x="908" y="134"/>
                    </a:lnTo>
                    <a:lnTo>
                      <a:pt x="908" y="134"/>
                    </a:lnTo>
                    <a:lnTo>
                      <a:pt x="908" y="134"/>
                    </a:lnTo>
                    <a:lnTo>
                      <a:pt x="908" y="134"/>
                    </a:lnTo>
                    <a:lnTo>
                      <a:pt x="908" y="134"/>
                    </a:lnTo>
                    <a:lnTo>
                      <a:pt x="908" y="134"/>
                    </a:lnTo>
                    <a:lnTo>
                      <a:pt x="908" y="136"/>
                    </a:lnTo>
                    <a:lnTo>
                      <a:pt x="908" y="136"/>
                    </a:lnTo>
                    <a:lnTo>
                      <a:pt x="908" y="136"/>
                    </a:lnTo>
                    <a:lnTo>
                      <a:pt x="908" y="136"/>
                    </a:lnTo>
                    <a:lnTo>
                      <a:pt x="908" y="136"/>
                    </a:lnTo>
                    <a:lnTo>
                      <a:pt x="907" y="136"/>
                    </a:lnTo>
                    <a:lnTo>
                      <a:pt x="907" y="136"/>
                    </a:lnTo>
                    <a:lnTo>
                      <a:pt x="907" y="136"/>
                    </a:lnTo>
                    <a:lnTo>
                      <a:pt x="907" y="138"/>
                    </a:lnTo>
                    <a:lnTo>
                      <a:pt x="907" y="138"/>
                    </a:lnTo>
                    <a:lnTo>
                      <a:pt x="907" y="138"/>
                    </a:lnTo>
                    <a:lnTo>
                      <a:pt x="907" y="138"/>
                    </a:lnTo>
                    <a:lnTo>
                      <a:pt x="907" y="138"/>
                    </a:lnTo>
                    <a:lnTo>
                      <a:pt x="907" y="138"/>
                    </a:lnTo>
                    <a:lnTo>
                      <a:pt x="907" y="138"/>
                    </a:lnTo>
                    <a:lnTo>
                      <a:pt x="907" y="138"/>
                    </a:lnTo>
                    <a:lnTo>
                      <a:pt x="907" y="139"/>
                    </a:lnTo>
                    <a:lnTo>
                      <a:pt x="907" y="139"/>
                    </a:lnTo>
                    <a:lnTo>
                      <a:pt x="907" y="139"/>
                    </a:lnTo>
                    <a:lnTo>
                      <a:pt x="907" y="139"/>
                    </a:lnTo>
                    <a:lnTo>
                      <a:pt x="908" y="139"/>
                    </a:lnTo>
                    <a:lnTo>
                      <a:pt x="908" y="139"/>
                    </a:lnTo>
                    <a:lnTo>
                      <a:pt x="908" y="139"/>
                    </a:lnTo>
                    <a:lnTo>
                      <a:pt x="908" y="141"/>
                    </a:lnTo>
                    <a:lnTo>
                      <a:pt x="908" y="141"/>
                    </a:lnTo>
                    <a:lnTo>
                      <a:pt x="908" y="141"/>
                    </a:lnTo>
                    <a:lnTo>
                      <a:pt x="908" y="141"/>
                    </a:lnTo>
                    <a:lnTo>
                      <a:pt x="908" y="143"/>
                    </a:lnTo>
                    <a:lnTo>
                      <a:pt x="908" y="143"/>
                    </a:lnTo>
                    <a:lnTo>
                      <a:pt x="910" y="143"/>
                    </a:lnTo>
                    <a:lnTo>
                      <a:pt x="910" y="143"/>
                    </a:lnTo>
                    <a:lnTo>
                      <a:pt x="910" y="143"/>
                    </a:lnTo>
                    <a:lnTo>
                      <a:pt x="910" y="143"/>
                    </a:lnTo>
                    <a:lnTo>
                      <a:pt x="912" y="143"/>
                    </a:lnTo>
                    <a:lnTo>
                      <a:pt x="912" y="143"/>
                    </a:lnTo>
                    <a:lnTo>
                      <a:pt x="912" y="145"/>
                    </a:lnTo>
                    <a:lnTo>
                      <a:pt x="912" y="145"/>
                    </a:lnTo>
                    <a:lnTo>
                      <a:pt x="912" y="145"/>
                    </a:lnTo>
                    <a:lnTo>
                      <a:pt x="912" y="145"/>
                    </a:lnTo>
                    <a:lnTo>
                      <a:pt x="912" y="145"/>
                    </a:lnTo>
                    <a:lnTo>
                      <a:pt x="912" y="145"/>
                    </a:lnTo>
                    <a:lnTo>
                      <a:pt x="912" y="145"/>
                    </a:lnTo>
                    <a:lnTo>
                      <a:pt x="912" y="145"/>
                    </a:lnTo>
                    <a:lnTo>
                      <a:pt x="914" y="145"/>
                    </a:lnTo>
                    <a:lnTo>
                      <a:pt x="914" y="145"/>
                    </a:lnTo>
                    <a:lnTo>
                      <a:pt x="914" y="145"/>
                    </a:lnTo>
                    <a:lnTo>
                      <a:pt x="914" y="145"/>
                    </a:lnTo>
                    <a:lnTo>
                      <a:pt x="916" y="145"/>
                    </a:lnTo>
                    <a:lnTo>
                      <a:pt x="916" y="147"/>
                    </a:lnTo>
                    <a:lnTo>
                      <a:pt x="917" y="147"/>
                    </a:lnTo>
                    <a:lnTo>
                      <a:pt x="917" y="147"/>
                    </a:lnTo>
                    <a:lnTo>
                      <a:pt x="917" y="147"/>
                    </a:lnTo>
                    <a:lnTo>
                      <a:pt x="917" y="147"/>
                    </a:lnTo>
                    <a:lnTo>
                      <a:pt x="917" y="147"/>
                    </a:lnTo>
                    <a:lnTo>
                      <a:pt x="917" y="149"/>
                    </a:lnTo>
                    <a:lnTo>
                      <a:pt x="917" y="149"/>
                    </a:lnTo>
                    <a:lnTo>
                      <a:pt x="917" y="149"/>
                    </a:lnTo>
                    <a:lnTo>
                      <a:pt x="919" y="149"/>
                    </a:lnTo>
                    <a:lnTo>
                      <a:pt x="919" y="149"/>
                    </a:lnTo>
                    <a:lnTo>
                      <a:pt x="919" y="149"/>
                    </a:lnTo>
                    <a:lnTo>
                      <a:pt x="919" y="149"/>
                    </a:lnTo>
                    <a:lnTo>
                      <a:pt x="919" y="150"/>
                    </a:lnTo>
                    <a:lnTo>
                      <a:pt x="919" y="150"/>
                    </a:lnTo>
                    <a:lnTo>
                      <a:pt x="921" y="150"/>
                    </a:lnTo>
                    <a:lnTo>
                      <a:pt x="921" y="150"/>
                    </a:lnTo>
                    <a:lnTo>
                      <a:pt x="921" y="150"/>
                    </a:lnTo>
                    <a:lnTo>
                      <a:pt x="921" y="150"/>
                    </a:lnTo>
                    <a:lnTo>
                      <a:pt x="921" y="152"/>
                    </a:lnTo>
                    <a:lnTo>
                      <a:pt x="921" y="152"/>
                    </a:lnTo>
                    <a:lnTo>
                      <a:pt x="921" y="152"/>
                    </a:lnTo>
                    <a:lnTo>
                      <a:pt x="921" y="152"/>
                    </a:lnTo>
                    <a:lnTo>
                      <a:pt x="923" y="152"/>
                    </a:lnTo>
                    <a:lnTo>
                      <a:pt x="923" y="152"/>
                    </a:lnTo>
                    <a:lnTo>
                      <a:pt x="923" y="152"/>
                    </a:lnTo>
                    <a:lnTo>
                      <a:pt x="923" y="154"/>
                    </a:lnTo>
                    <a:lnTo>
                      <a:pt x="923" y="154"/>
                    </a:lnTo>
                    <a:lnTo>
                      <a:pt x="923" y="154"/>
                    </a:lnTo>
                    <a:lnTo>
                      <a:pt x="923" y="154"/>
                    </a:lnTo>
                    <a:lnTo>
                      <a:pt x="923" y="154"/>
                    </a:lnTo>
                    <a:lnTo>
                      <a:pt x="923" y="154"/>
                    </a:lnTo>
                    <a:lnTo>
                      <a:pt x="923" y="154"/>
                    </a:lnTo>
                    <a:lnTo>
                      <a:pt x="923" y="154"/>
                    </a:lnTo>
                    <a:lnTo>
                      <a:pt x="923" y="154"/>
                    </a:lnTo>
                    <a:lnTo>
                      <a:pt x="925" y="154"/>
                    </a:lnTo>
                    <a:lnTo>
                      <a:pt x="925" y="156"/>
                    </a:lnTo>
                    <a:lnTo>
                      <a:pt x="925" y="156"/>
                    </a:lnTo>
                    <a:lnTo>
                      <a:pt x="925" y="156"/>
                    </a:lnTo>
                    <a:lnTo>
                      <a:pt x="925" y="156"/>
                    </a:lnTo>
                    <a:lnTo>
                      <a:pt x="925" y="156"/>
                    </a:lnTo>
                    <a:lnTo>
                      <a:pt x="925" y="156"/>
                    </a:lnTo>
                    <a:lnTo>
                      <a:pt x="925" y="156"/>
                    </a:lnTo>
                    <a:lnTo>
                      <a:pt x="925" y="156"/>
                    </a:lnTo>
                    <a:lnTo>
                      <a:pt x="925" y="156"/>
                    </a:lnTo>
                    <a:lnTo>
                      <a:pt x="925" y="156"/>
                    </a:lnTo>
                    <a:lnTo>
                      <a:pt x="925" y="158"/>
                    </a:lnTo>
                    <a:lnTo>
                      <a:pt x="925" y="158"/>
                    </a:lnTo>
                    <a:lnTo>
                      <a:pt x="925" y="158"/>
                    </a:lnTo>
                    <a:lnTo>
                      <a:pt x="926" y="158"/>
                    </a:lnTo>
                    <a:lnTo>
                      <a:pt x="926" y="158"/>
                    </a:lnTo>
                    <a:lnTo>
                      <a:pt x="926" y="158"/>
                    </a:lnTo>
                    <a:lnTo>
                      <a:pt x="925" y="158"/>
                    </a:lnTo>
                    <a:lnTo>
                      <a:pt x="925" y="159"/>
                    </a:lnTo>
                    <a:lnTo>
                      <a:pt x="925" y="159"/>
                    </a:lnTo>
                    <a:lnTo>
                      <a:pt x="925" y="159"/>
                    </a:lnTo>
                    <a:lnTo>
                      <a:pt x="925" y="159"/>
                    </a:lnTo>
                    <a:lnTo>
                      <a:pt x="925" y="159"/>
                    </a:lnTo>
                    <a:lnTo>
                      <a:pt x="925" y="159"/>
                    </a:lnTo>
                    <a:lnTo>
                      <a:pt x="925" y="159"/>
                    </a:lnTo>
                    <a:lnTo>
                      <a:pt x="925" y="159"/>
                    </a:lnTo>
                    <a:lnTo>
                      <a:pt x="925" y="161"/>
                    </a:lnTo>
                    <a:lnTo>
                      <a:pt x="925" y="161"/>
                    </a:lnTo>
                    <a:lnTo>
                      <a:pt x="925" y="161"/>
                    </a:lnTo>
                    <a:lnTo>
                      <a:pt x="926" y="161"/>
                    </a:lnTo>
                    <a:lnTo>
                      <a:pt x="926" y="161"/>
                    </a:lnTo>
                    <a:lnTo>
                      <a:pt x="926" y="161"/>
                    </a:lnTo>
                    <a:lnTo>
                      <a:pt x="926" y="161"/>
                    </a:lnTo>
                    <a:lnTo>
                      <a:pt x="926" y="163"/>
                    </a:lnTo>
                    <a:lnTo>
                      <a:pt x="926" y="163"/>
                    </a:lnTo>
                    <a:lnTo>
                      <a:pt x="926" y="163"/>
                    </a:lnTo>
                    <a:lnTo>
                      <a:pt x="926" y="163"/>
                    </a:lnTo>
                    <a:lnTo>
                      <a:pt x="926" y="163"/>
                    </a:lnTo>
                    <a:lnTo>
                      <a:pt x="928" y="163"/>
                    </a:lnTo>
                    <a:lnTo>
                      <a:pt x="928" y="163"/>
                    </a:lnTo>
                    <a:lnTo>
                      <a:pt x="928" y="163"/>
                    </a:lnTo>
                    <a:lnTo>
                      <a:pt x="928" y="163"/>
                    </a:lnTo>
                    <a:lnTo>
                      <a:pt x="928" y="163"/>
                    </a:lnTo>
                    <a:lnTo>
                      <a:pt x="928" y="165"/>
                    </a:lnTo>
                    <a:lnTo>
                      <a:pt x="928" y="165"/>
                    </a:lnTo>
                    <a:lnTo>
                      <a:pt x="928" y="165"/>
                    </a:lnTo>
                    <a:lnTo>
                      <a:pt x="928" y="165"/>
                    </a:lnTo>
                    <a:lnTo>
                      <a:pt x="928" y="165"/>
                    </a:lnTo>
                    <a:lnTo>
                      <a:pt x="930" y="165"/>
                    </a:lnTo>
                    <a:lnTo>
                      <a:pt x="930" y="165"/>
                    </a:lnTo>
                    <a:lnTo>
                      <a:pt x="930" y="165"/>
                    </a:lnTo>
                    <a:lnTo>
                      <a:pt x="930" y="165"/>
                    </a:lnTo>
                    <a:lnTo>
                      <a:pt x="930" y="165"/>
                    </a:lnTo>
                    <a:lnTo>
                      <a:pt x="930" y="165"/>
                    </a:lnTo>
                    <a:lnTo>
                      <a:pt x="932" y="165"/>
                    </a:lnTo>
                    <a:lnTo>
                      <a:pt x="932" y="165"/>
                    </a:lnTo>
                    <a:lnTo>
                      <a:pt x="932" y="165"/>
                    </a:lnTo>
                    <a:lnTo>
                      <a:pt x="932" y="165"/>
                    </a:lnTo>
                    <a:lnTo>
                      <a:pt x="932" y="165"/>
                    </a:lnTo>
                    <a:lnTo>
                      <a:pt x="932" y="167"/>
                    </a:lnTo>
                    <a:lnTo>
                      <a:pt x="932" y="167"/>
                    </a:lnTo>
                    <a:lnTo>
                      <a:pt x="932" y="167"/>
                    </a:lnTo>
                    <a:lnTo>
                      <a:pt x="932" y="167"/>
                    </a:lnTo>
                    <a:lnTo>
                      <a:pt x="932" y="167"/>
                    </a:lnTo>
                    <a:lnTo>
                      <a:pt x="934" y="167"/>
                    </a:lnTo>
                    <a:lnTo>
                      <a:pt x="934" y="167"/>
                    </a:lnTo>
                    <a:lnTo>
                      <a:pt x="934" y="167"/>
                    </a:lnTo>
                    <a:lnTo>
                      <a:pt x="934" y="167"/>
                    </a:lnTo>
                    <a:lnTo>
                      <a:pt x="934" y="168"/>
                    </a:lnTo>
                    <a:lnTo>
                      <a:pt x="934" y="168"/>
                    </a:lnTo>
                    <a:lnTo>
                      <a:pt x="934" y="168"/>
                    </a:lnTo>
                    <a:lnTo>
                      <a:pt x="934" y="168"/>
                    </a:lnTo>
                    <a:lnTo>
                      <a:pt x="934" y="168"/>
                    </a:lnTo>
                    <a:lnTo>
                      <a:pt x="934" y="168"/>
                    </a:lnTo>
                    <a:lnTo>
                      <a:pt x="934" y="168"/>
                    </a:lnTo>
                    <a:lnTo>
                      <a:pt x="935" y="168"/>
                    </a:lnTo>
                    <a:lnTo>
                      <a:pt x="935" y="168"/>
                    </a:lnTo>
                    <a:lnTo>
                      <a:pt x="935" y="170"/>
                    </a:lnTo>
                    <a:lnTo>
                      <a:pt x="937" y="170"/>
                    </a:lnTo>
                    <a:lnTo>
                      <a:pt x="937" y="170"/>
                    </a:lnTo>
                    <a:lnTo>
                      <a:pt x="937" y="170"/>
                    </a:lnTo>
                    <a:lnTo>
                      <a:pt x="937" y="170"/>
                    </a:lnTo>
                    <a:lnTo>
                      <a:pt x="937" y="170"/>
                    </a:lnTo>
                    <a:lnTo>
                      <a:pt x="937" y="170"/>
                    </a:lnTo>
                    <a:lnTo>
                      <a:pt x="937" y="170"/>
                    </a:lnTo>
                    <a:lnTo>
                      <a:pt x="939" y="170"/>
                    </a:lnTo>
                    <a:lnTo>
                      <a:pt x="939" y="170"/>
                    </a:lnTo>
                    <a:lnTo>
                      <a:pt x="939" y="170"/>
                    </a:lnTo>
                    <a:lnTo>
                      <a:pt x="939" y="170"/>
                    </a:lnTo>
                    <a:lnTo>
                      <a:pt x="939" y="170"/>
                    </a:lnTo>
                    <a:lnTo>
                      <a:pt x="941" y="170"/>
                    </a:lnTo>
                    <a:lnTo>
                      <a:pt x="941" y="170"/>
                    </a:lnTo>
                    <a:lnTo>
                      <a:pt x="941" y="170"/>
                    </a:lnTo>
                    <a:lnTo>
                      <a:pt x="941" y="170"/>
                    </a:lnTo>
                    <a:lnTo>
                      <a:pt x="941" y="170"/>
                    </a:lnTo>
                    <a:lnTo>
                      <a:pt x="941" y="170"/>
                    </a:lnTo>
                    <a:lnTo>
                      <a:pt x="941" y="170"/>
                    </a:lnTo>
                    <a:lnTo>
                      <a:pt x="941" y="172"/>
                    </a:lnTo>
                    <a:lnTo>
                      <a:pt x="941" y="172"/>
                    </a:lnTo>
                    <a:lnTo>
                      <a:pt x="941" y="172"/>
                    </a:lnTo>
                    <a:lnTo>
                      <a:pt x="941" y="172"/>
                    </a:lnTo>
                    <a:lnTo>
                      <a:pt x="943" y="172"/>
                    </a:lnTo>
                    <a:lnTo>
                      <a:pt x="943" y="172"/>
                    </a:lnTo>
                    <a:lnTo>
                      <a:pt x="943" y="172"/>
                    </a:lnTo>
                    <a:lnTo>
                      <a:pt x="943" y="172"/>
                    </a:lnTo>
                    <a:lnTo>
                      <a:pt x="943" y="172"/>
                    </a:lnTo>
                    <a:lnTo>
                      <a:pt x="943" y="172"/>
                    </a:lnTo>
                    <a:lnTo>
                      <a:pt x="943" y="174"/>
                    </a:lnTo>
                    <a:lnTo>
                      <a:pt x="943" y="174"/>
                    </a:lnTo>
                    <a:lnTo>
                      <a:pt x="943" y="174"/>
                    </a:lnTo>
                    <a:lnTo>
                      <a:pt x="943" y="174"/>
                    </a:lnTo>
                    <a:lnTo>
                      <a:pt x="943" y="174"/>
                    </a:lnTo>
                    <a:lnTo>
                      <a:pt x="944" y="174"/>
                    </a:lnTo>
                    <a:lnTo>
                      <a:pt x="944" y="174"/>
                    </a:lnTo>
                    <a:lnTo>
                      <a:pt x="944" y="174"/>
                    </a:lnTo>
                    <a:lnTo>
                      <a:pt x="944" y="174"/>
                    </a:lnTo>
                    <a:lnTo>
                      <a:pt x="944" y="174"/>
                    </a:lnTo>
                    <a:lnTo>
                      <a:pt x="946" y="174"/>
                    </a:lnTo>
                    <a:lnTo>
                      <a:pt x="946" y="174"/>
                    </a:lnTo>
                    <a:lnTo>
                      <a:pt x="946" y="174"/>
                    </a:lnTo>
                    <a:lnTo>
                      <a:pt x="946" y="176"/>
                    </a:lnTo>
                    <a:lnTo>
                      <a:pt x="946" y="176"/>
                    </a:lnTo>
                    <a:lnTo>
                      <a:pt x="946" y="176"/>
                    </a:lnTo>
                    <a:lnTo>
                      <a:pt x="948" y="176"/>
                    </a:lnTo>
                    <a:lnTo>
                      <a:pt x="948" y="176"/>
                    </a:lnTo>
                    <a:lnTo>
                      <a:pt x="948" y="177"/>
                    </a:lnTo>
                    <a:lnTo>
                      <a:pt x="948" y="177"/>
                    </a:lnTo>
                    <a:lnTo>
                      <a:pt x="948" y="177"/>
                    </a:lnTo>
                    <a:lnTo>
                      <a:pt x="948" y="177"/>
                    </a:lnTo>
                    <a:lnTo>
                      <a:pt x="950" y="177"/>
                    </a:lnTo>
                    <a:lnTo>
                      <a:pt x="950" y="177"/>
                    </a:lnTo>
                    <a:lnTo>
                      <a:pt x="952" y="179"/>
                    </a:lnTo>
                    <a:lnTo>
                      <a:pt x="952" y="179"/>
                    </a:lnTo>
                    <a:lnTo>
                      <a:pt x="952" y="179"/>
                    </a:lnTo>
                    <a:lnTo>
                      <a:pt x="952" y="179"/>
                    </a:lnTo>
                    <a:lnTo>
                      <a:pt x="954" y="179"/>
                    </a:lnTo>
                    <a:lnTo>
                      <a:pt x="954" y="179"/>
                    </a:lnTo>
                    <a:lnTo>
                      <a:pt x="954" y="179"/>
                    </a:lnTo>
                    <a:lnTo>
                      <a:pt x="954" y="179"/>
                    </a:lnTo>
                    <a:lnTo>
                      <a:pt x="955" y="179"/>
                    </a:lnTo>
                    <a:lnTo>
                      <a:pt x="955" y="179"/>
                    </a:lnTo>
                    <a:lnTo>
                      <a:pt x="957" y="179"/>
                    </a:lnTo>
                    <a:lnTo>
                      <a:pt x="957" y="179"/>
                    </a:lnTo>
                    <a:lnTo>
                      <a:pt x="957" y="181"/>
                    </a:lnTo>
                    <a:lnTo>
                      <a:pt x="959" y="181"/>
                    </a:lnTo>
                    <a:lnTo>
                      <a:pt x="959" y="181"/>
                    </a:lnTo>
                    <a:lnTo>
                      <a:pt x="959" y="181"/>
                    </a:lnTo>
                    <a:lnTo>
                      <a:pt x="961" y="181"/>
                    </a:lnTo>
                    <a:lnTo>
                      <a:pt x="961" y="181"/>
                    </a:lnTo>
                    <a:lnTo>
                      <a:pt x="961" y="181"/>
                    </a:lnTo>
                    <a:lnTo>
                      <a:pt x="961" y="181"/>
                    </a:lnTo>
                    <a:lnTo>
                      <a:pt x="963" y="181"/>
                    </a:lnTo>
                    <a:lnTo>
                      <a:pt x="963" y="181"/>
                    </a:lnTo>
                    <a:lnTo>
                      <a:pt x="963" y="181"/>
                    </a:lnTo>
                    <a:lnTo>
                      <a:pt x="964" y="181"/>
                    </a:lnTo>
                    <a:lnTo>
                      <a:pt x="964" y="181"/>
                    </a:lnTo>
                    <a:lnTo>
                      <a:pt x="966" y="181"/>
                    </a:lnTo>
                    <a:lnTo>
                      <a:pt x="966" y="181"/>
                    </a:lnTo>
                    <a:lnTo>
                      <a:pt x="966" y="181"/>
                    </a:lnTo>
                    <a:lnTo>
                      <a:pt x="966" y="181"/>
                    </a:lnTo>
                    <a:lnTo>
                      <a:pt x="966" y="181"/>
                    </a:lnTo>
                    <a:lnTo>
                      <a:pt x="968" y="183"/>
                    </a:lnTo>
                    <a:lnTo>
                      <a:pt x="968" y="183"/>
                    </a:lnTo>
                    <a:lnTo>
                      <a:pt x="968" y="183"/>
                    </a:lnTo>
                    <a:lnTo>
                      <a:pt x="968" y="183"/>
                    </a:lnTo>
                    <a:lnTo>
                      <a:pt x="968" y="183"/>
                    </a:lnTo>
                    <a:lnTo>
                      <a:pt x="968" y="185"/>
                    </a:lnTo>
                    <a:lnTo>
                      <a:pt x="968" y="185"/>
                    </a:lnTo>
                    <a:lnTo>
                      <a:pt x="970" y="185"/>
                    </a:lnTo>
                    <a:lnTo>
                      <a:pt x="970" y="185"/>
                    </a:lnTo>
                    <a:lnTo>
                      <a:pt x="970" y="185"/>
                    </a:lnTo>
                    <a:lnTo>
                      <a:pt x="970" y="186"/>
                    </a:lnTo>
                    <a:lnTo>
                      <a:pt x="970" y="186"/>
                    </a:lnTo>
                    <a:lnTo>
                      <a:pt x="970" y="186"/>
                    </a:lnTo>
                    <a:lnTo>
                      <a:pt x="970" y="186"/>
                    </a:lnTo>
                    <a:lnTo>
                      <a:pt x="970" y="188"/>
                    </a:lnTo>
                    <a:lnTo>
                      <a:pt x="970" y="188"/>
                    </a:lnTo>
                    <a:lnTo>
                      <a:pt x="972" y="188"/>
                    </a:lnTo>
                    <a:lnTo>
                      <a:pt x="972" y="188"/>
                    </a:lnTo>
                    <a:lnTo>
                      <a:pt x="972" y="188"/>
                    </a:lnTo>
                    <a:lnTo>
                      <a:pt x="972" y="190"/>
                    </a:lnTo>
                    <a:lnTo>
                      <a:pt x="972" y="190"/>
                    </a:lnTo>
                    <a:lnTo>
                      <a:pt x="972" y="190"/>
                    </a:lnTo>
                    <a:lnTo>
                      <a:pt x="972" y="190"/>
                    </a:lnTo>
                    <a:lnTo>
                      <a:pt x="972" y="190"/>
                    </a:lnTo>
                    <a:lnTo>
                      <a:pt x="973" y="190"/>
                    </a:lnTo>
                    <a:lnTo>
                      <a:pt x="973" y="190"/>
                    </a:lnTo>
                    <a:lnTo>
                      <a:pt x="973" y="190"/>
                    </a:lnTo>
                    <a:lnTo>
                      <a:pt x="975" y="190"/>
                    </a:lnTo>
                    <a:lnTo>
                      <a:pt x="977" y="190"/>
                    </a:lnTo>
                    <a:lnTo>
                      <a:pt x="977" y="190"/>
                    </a:lnTo>
                    <a:lnTo>
                      <a:pt x="977" y="190"/>
                    </a:lnTo>
                    <a:lnTo>
                      <a:pt x="979" y="190"/>
                    </a:lnTo>
                    <a:lnTo>
                      <a:pt x="981" y="190"/>
                    </a:lnTo>
                    <a:lnTo>
                      <a:pt x="981" y="190"/>
                    </a:lnTo>
                    <a:lnTo>
                      <a:pt x="982" y="190"/>
                    </a:lnTo>
                    <a:lnTo>
                      <a:pt x="982" y="190"/>
                    </a:lnTo>
                    <a:lnTo>
                      <a:pt x="982" y="190"/>
                    </a:lnTo>
                    <a:lnTo>
                      <a:pt x="984" y="190"/>
                    </a:lnTo>
                    <a:lnTo>
                      <a:pt x="984" y="190"/>
                    </a:lnTo>
                    <a:lnTo>
                      <a:pt x="986" y="190"/>
                    </a:lnTo>
                    <a:lnTo>
                      <a:pt x="986" y="190"/>
                    </a:lnTo>
                    <a:lnTo>
                      <a:pt x="986" y="190"/>
                    </a:lnTo>
                    <a:lnTo>
                      <a:pt x="988" y="190"/>
                    </a:lnTo>
                    <a:lnTo>
                      <a:pt x="988" y="190"/>
                    </a:lnTo>
                    <a:lnTo>
                      <a:pt x="988" y="190"/>
                    </a:lnTo>
                    <a:lnTo>
                      <a:pt x="990" y="190"/>
                    </a:lnTo>
                    <a:lnTo>
                      <a:pt x="990" y="190"/>
                    </a:lnTo>
                    <a:lnTo>
                      <a:pt x="992" y="190"/>
                    </a:lnTo>
                    <a:lnTo>
                      <a:pt x="993" y="190"/>
                    </a:lnTo>
                    <a:lnTo>
                      <a:pt x="993" y="190"/>
                    </a:lnTo>
                    <a:lnTo>
                      <a:pt x="993" y="190"/>
                    </a:lnTo>
                    <a:lnTo>
                      <a:pt x="993" y="190"/>
                    </a:lnTo>
                    <a:lnTo>
                      <a:pt x="993" y="190"/>
                    </a:lnTo>
                    <a:lnTo>
                      <a:pt x="995" y="190"/>
                    </a:lnTo>
                    <a:lnTo>
                      <a:pt x="995" y="190"/>
                    </a:lnTo>
                    <a:lnTo>
                      <a:pt x="997" y="188"/>
                    </a:lnTo>
                    <a:lnTo>
                      <a:pt x="997" y="188"/>
                    </a:lnTo>
                    <a:lnTo>
                      <a:pt x="997" y="188"/>
                    </a:lnTo>
                    <a:lnTo>
                      <a:pt x="997" y="190"/>
                    </a:lnTo>
                    <a:lnTo>
                      <a:pt x="999" y="190"/>
                    </a:lnTo>
                    <a:lnTo>
                      <a:pt x="999" y="188"/>
                    </a:lnTo>
                    <a:lnTo>
                      <a:pt x="999" y="188"/>
                    </a:lnTo>
                    <a:lnTo>
                      <a:pt x="999" y="188"/>
                    </a:lnTo>
                    <a:lnTo>
                      <a:pt x="1001" y="188"/>
                    </a:lnTo>
                    <a:lnTo>
                      <a:pt x="1001" y="188"/>
                    </a:lnTo>
                    <a:lnTo>
                      <a:pt x="1002" y="188"/>
                    </a:lnTo>
                    <a:lnTo>
                      <a:pt x="1004" y="188"/>
                    </a:lnTo>
                    <a:lnTo>
                      <a:pt x="1004" y="186"/>
                    </a:lnTo>
                    <a:lnTo>
                      <a:pt x="1006" y="186"/>
                    </a:lnTo>
                    <a:lnTo>
                      <a:pt x="1006" y="186"/>
                    </a:lnTo>
                    <a:lnTo>
                      <a:pt x="1006" y="186"/>
                    </a:lnTo>
                    <a:lnTo>
                      <a:pt x="1008" y="186"/>
                    </a:lnTo>
                    <a:lnTo>
                      <a:pt x="1010" y="186"/>
                    </a:lnTo>
                    <a:lnTo>
                      <a:pt x="1011" y="186"/>
                    </a:lnTo>
                    <a:lnTo>
                      <a:pt x="1011" y="186"/>
                    </a:lnTo>
                    <a:lnTo>
                      <a:pt x="1011" y="185"/>
                    </a:lnTo>
                    <a:lnTo>
                      <a:pt x="1013" y="185"/>
                    </a:lnTo>
                    <a:lnTo>
                      <a:pt x="1013" y="185"/>
                    </a:lnTo>
                    <a:lnTo>
                      <a:pt x="1013" y="185"/>
                    </a:lnTo>
                    <a:lnTo>
                      <a:pt x="1013" y="185"/>
                    </a:lnTo>
                    <a:lnTo>
                      <a:pt x="1015" y="185"/>
                    </a:lnTo>
                    <a:lnTo>
                      <a:pt x="1015" y="185"/>
                    </a:lnTo>
                    <a:lnTo>
                      <a:pt x="1015" y="185"/>
                    </a:lnTo>
                    <a:lnTo>
                      <a:pt x="1015" y="183"/>
                    </a:lnTo>
                    <a:lnTo>
                      <a:pt x="1015" y="183"/>
                    </a:lnTo>
                    <a:lnTo>
                      <a:pt x="1015" y="183"/>
                    </a:lnTo>
                    <a:lnTo>
                      <a:pt x="1015" y="183"/>
                    </a:lnTo>
                    <a:lnTo>
                      <a:pt x="1017" y="183"/>
                    </a:lnTo>
                    <a:lnTo>
                      <a:pt x="1017" y="183"/>
                    </a:lnTo>
                    <a:lnTo>
                      <a:pt x="1017" y="183"/>
                    </a:lnTo>
                    <a:lnTo>
                      <a:pt x="1017" y="183"/>
                    </a:lnTo>
                    <a:lnTo>
                      <a:pt x="1017" y="183"/>
                    </a:lnTo>
                    <a:lnTo>
                      <a:pt x="1019" y="183"/>
                    </a:lnTo>
                    <a:lnTo>
                      <a:pt x="1019" y="183"/>
                    </a:lnTo>
                    <a:lnTo>
                      <a:pt x="1019" y="183"/>
                    </a:lnTo>
                    <a:lnTo>
                      <a:pt x="1019" y="183"/>
                    </a:lnTo>
                    <a:lnTo>
                      <a:pt x="1020" y="185"/>
                    </a:lnTo>
                    <a:lnTo>
                      <a:pt x="1020" y="185"/>
                    </a:lnTo>
                    <a:lnTo>
                      <a:pt x="1020" y="185"/>
                    </a:lnTo>
                    <a:lnTo>
                      <a:pt x="1022" y="185"/>
                    </a:lnTo>
                    <a:lnTo>
                      <a:pt x="1022" y="185"/>
                    </a:lnTo>
                    <a:lnTo>
                      <a:pt x="1022" y="185"/>
                    </a:lnTo>
                    <a:lnTo>
                      <a:pt x="1024" y="185"/>
                    </a:lnTo>
                    <a:lnTo>
                      <a:pt x="1024" y="185"/>
                    </a:lnTo>
                    <a:lnTo>
                      <a:pt x="1024" y="186"/>
                    </a:lnTo>
                    <a:lnTo>
                      <a:pt x="1024" y="186"/>
                    </a:lnTo>
                    <a:lnTo>
                      <a:pt x="1024" y="186"/>
                    </a:lnTo>
                    <a:lnTo>
                      <a:pt x="1026" y="186"/>
                    </a:lnTo>
                    <a:lnTo>
                      <a:pt x="1026" y="186"/>
                    </a:lnTo>
                    <a:lnTo>
                      <a:pt x="1026" y="186"/>
                    </a:lnTo>
                    <a:lnTo>
                      <a:pt x="1028" y="186"/>
                    </a:lnTo>
                    <a:lnTo>
                      <a:pt x="1028" y="186"/>
                    </a:lnTo>
                    <a:lnTo>
                      <a:pt x="1028" y="188"/>
                    </a:lnTo>
                    <a:lnTo>
                      <a:pt x="1028" y="188"/>
                    </a:lnTo>
                    <a:lnTo>
                      <a:pt x="1028" y="188"/>
                    </a:lnTo>
                    <a:lnTo>
                      <a:pt x="1030" y="188"/>
                    </a:lnTo>
                    <a:lnTo>
                      <a:pt x="1030" y="188"/>
                    </a:lnTo>
                    <a:lnTo>
                      <a:pt x="1030" y="188"/>
                    </a:lnTo>
                    <a:lnTo>
                      <a:pt x="1030" y="190"/>
                    </a:lnTo>
                    <a:lnTo>
                      <a:pt x="1031" y="190"/>
                    </a:lnTo>
                    <a:lnTo>
                      <a:pt x="1031" y="190"/>
                    </a:lnTo>
                    <a:lnTo>
                      <a:pt x="1031" y="190"/>
                    </a:lnTo>
                    <a:lnTo>
                      <a:pt x="1031" y="190"/>
                    </a:lnTo>
                    <a:lnTo>
                      <a:pt x="1031" y="190"/>
                    </a:lnTo>
                    <a:lnTo>
                      <a:pt x="1033" y="190"/>
                    </a:lnTo>
                    <a:lnTo>
                      <a:pt x="1033" y="190"/>
                    </a:lnTo>
                    <a:lnTo>
                      <a:pt x="1033" y="190"/>
                    </a:lnTo>
                    <a:lnTo>
                      <a:pt x="1033" y="192"/>
                    </a:lnTo>
                    <a:lnTo>
                      <a:pt x="1035" y="192"/>
                    </a:lnTo>
                    <a:lnTo>
                      <a:pt x="1035" y="192"/>
                    </a:lnTo>
                    <a:lnTo>
                      <a:pt x="1035" y="194"/>
                    </a:lnTo>
                    <a:lnTo>
                      <a:pt x="1035" y="194"/>
                    </a:lnTo>
                    <a:lnTo>
                      <a:pt x="1035" y="194"/>
                    </a:lnTo>
                    <a:lnTo>
                      <a:pt x="1035" y="194"/>
                    </a:lnTo>
                    <a:lnTo>
                      <a:pt x="1035" y="194"/>
                    </a:lnTo>
                    <a:lnTo>
                      <a:pt x="1035" y="194"/>
                    </a:lnTo>
                    <a:lnTo>
                      <a:pt x="1037" y="194"/>
                    </a:lnTo>
                    <a:lnTo>
                      <a:pt x="1037" y="196"/>
                    </a:lnTo>
                    <a:lnTo>
                      <a:pt x="1037" y="196"/>
                    </a:lnTo>
                    <a:lnTo>
                      <a:pt x="1037" y="196"/>
                    </a:lnTo>
                    <a:lnTo>
                      <a:pt x="1037" y="196"/>
                    </a:lnTo>
                    <a:lnTo>
                      <a:pt x="1037" y="197"/>
                    </a:lnTo>
                    <a:lnTo>
                      <a:pt x="1039" y="197"/>
                    </a:lnTo>
                    <a:lnTo>
                      <a:pt x="1039" y="197"/>
                    </a:lnTo>
                    <a:lnTo>
                      <a:pt x="1039" y="197"/>
                    </a:lnTo>
                    <a:lnTo>
                      <a:pt x="1039" y="197"/>
                    </a:lnTo>
                    <a:lnTo>
                      <a:pt x="1040" y="197"/>
                    </a:lnTo>
                    <a:lnTo>
                      <a:pt x="1042" y="197"/>
                    </a:lnTo>
                    <a:lnTo>
                      <a:pt x="1042" y="197"/>
                    </a:lnTo>
                    <a:lnTo>
                      <a:pt x="1042" y="197"/>
                    </a:lnTo>
                    <a:lnTo>
                      <a:pt x="1044" y="197"/>
                    </a:lnTo>
                    <a:lnTo>
                      <a:pt x="1044" y="199"/>
                    </a:lnTo>
                    <a:lnTo>
                      <a:pt x="1044" y="199"/>
                    </a:lnTo>
                    <a:lnTo>
                      <a:pt x="1044" y="199"/>
                    </a:lnTo>
                    <a:lnTo>
                      <a:pt x="1044" y="199"/>
                    </a:lnTo>
                    <a:lnTo>
                      <a:pt x="1046" y="201"/>
                    </a:lnTo>
                    <a:lnTo>
                      <a:pt x="1046" y="201"/>
                    </a:lnTo>
                    <a:lnTo>
                      <a:pt x="1046" y="201"/>
                    </a:lnTo>
                    <a:lnTo>
                      <a:pt x="1048" y="201"/>
                    </a:lnTo>
                    <a:lnTo>
                      <a:pt x="1048" y="201"/>
                    </a:lnTo>
                    <a:lnTo>
                      <a:pt x="1049" y="203"/>
                    </a:lnTo>
                    <a:lnTo>
                      <a:pt x="1051" y="203"/>
                    </a:lnTo>
                    <a:lnTo>
                      <a:pt x="1051" y="203"/>
                    </a:lnTo>
                    <a:lnTo>
                      <a:pt x="1051" y="203"/>
                    </a:lnTo>
                    <a:lnTo>
                      <a:pt x="1051" y="203"/>
                    </a:lnTo>
                    <a:lnTo>
                      <a:pt x="1053" y="203"/>
                    </a:lnTo>
                    <a:lnTo>
                      <a:pt x="1055" y="205"/>
                    </a:lnTo>
                    <a:lnTo>
                      <a:pt x="1055" y="205"/>
                    </a:lnTo>
                    <a:lnTo>
                      <a:pt x="1057" y="205"/>
                    </a:lnTo>
                    <a:lnTo>
                      <a:pt x="1057" y="205"/>
                    </a:lnTo>
                    <a:lnTo>
                      <a:pt x="1057" y="206"/>
                    </a:lnTo>
                    <a:lnTo>
                      <a:pt x="1057" y="206"/>
                    </a:lnTo>
                    <a:lnTo>
                      <a:pt x="1057" y="206"/>
                    </a:lnTo>
                    <a:lnTo>
                      <a:pt x="1057" y="206"/>
                    </a:lnTo>
                    <a:lnTo>
                      <a:pt x="1057" y="206"/>
                    </a:lnTo>
                    <a:lnTo>
                      <a:pt x="1057" y="206"/>
                    </a:lnTo>
                    <a:lnTo>
                      <a:pt x="1057" y="208"/>
                    </a:lnTo>
                    <a:lnTo>
                      <a:pt x="1057" y="208"/>
                    </a:lnTo>
                    <a:lnTo>
                      <a:pt x="1058" y="210"/>
                    </a:lnTo>
                    <a:lnTo>
                      <a:pt x="1058" y="210"/>
                    </a:lnTo>
                    <a:lnTo>
                      <a:pt x="1058" y="210"/>
                    </a:lnTo>
                    <a:lnTo>
                      <a:pt x="1058" y="210"/>
                    </a:lnTo>
                    <a:lnTo>
                      <a:pt x="1058" y="210"/>
                    </a:lnTo>
                    <a:lnTo>
                      <a:pt x="1058" y="210"/>
                    </a:lnTo>
                    <a:lnTo>
                      <a:pt x="1060" y="210"/>
                    </a:lnTo>
                    <a:lnTo>
                      <a:pt x="1060" y="210"/>
                    </a:lnTo>
                    <a:lnTo>
                      <a:pt x="1060" y="210"/>
                    </a:lnTo>
                    <a:lnTo>
                      <a:pt x="1062" y="210"/>
                    </a:lnTo>
                    <a:lnTo>
                      <a:pt x="1062" y="210"/>
                    </a:lnTo>
                    <a:lnTo>
                      <a:pt x="1064" y="212"/>
                    </a:lnTo>
                    <a:lnTo>
                      <a:pt x="1064" y="212"/>
                    </a:lnTo>
                    <a:lnTo>
                      <a:pt x="1064" y="212"/>
                    </a:lnTo>
                    <a:lnTo>
                      <a:pt x="1064" y="212"/>
                    </a:lnTo>
                    <a:lnTo>
                      <a:pt x="1064" y="212"/>
                    </a:lnTo>
                    <a:lnTo>
                      <a:pt x="1064" y="212"/>
                    </a:lnTo>
                    <a:lnTo>
                      <a:pt x="1066" y="212"/>
                    </a:lnTo>
                    <a:lnTo>
                      <a:pt x="1066" y="212"/>
                    </a:lnTo>
                    <a:lnTo>
                      <a:pt x="1067" y="214"/>
                    </a:lnTo>
                    <a:lnTo>
                      <a:pt x="1067" y="215"/>
                    </a:lnTo>
                    <a:lnTo>
                      <a:pt x="1069" y="215"/>
                    </a:lnTo>
                    <a:lnTo>
                      <a:pt x="1069" y="215"/>
                    </a:lnTo>
                    <a:lnTo>
                      <a:pt x="1069" y="215"/>
                    </a:lnTo>
                    <a:lnTo>
                      <a:pt x="1069" y="217"/>
                    </a:lnTo>
                    <a:lnTo>
                      <a:pt x="1069" y="217"/>
                    </a:lnTo>
                    <a:lnTo>
                      <a:pt x="1071" y="217"/>
                    </a:lnTo>
                    <a:lnTo>
                      <a:pt x="1071" y="217"/>
                    </a:lnTo>
                    <a:lnTo>
                      <a:pt x="1073" y="217"/>
                    </a:lnTo>
                    <a:lnTo>
                      <a:pt x="1073" y="217"/>
                    </a:lnTo>
                    <a:lnTo>
                      <a:pt x="1073" y="217"/>
                    </a:lnTo>
                    <a:lnTo>
                      <a:pt x="1073" y="217"/>
                    </a:lnTo>
                    <a:lnTo>
                      <a:pt x="1075" y="219"/>
                    </a:lnTo>
                    <a:lnTo>
                      <a:pt x="1075" y="219"/>
                    </a:lnTo>
                    <a:lnTo>
                      <a:pt x="1075" y="219"/>
                    </a:lnTo>
                    <a:lnTo>
                      <a:pt x="1075" y="219"/>
                    </a:lnTo>
                    <a:lnTo>
                      <a:pt x="1075" y="219"/>
                    </a:lnTo>
                    <a:lnTo>
                      <a:pt x="1075" y="219"/>
                    </a:lnTo>
                    <a:lnTo>
                      <a:pt x="1075" y="219"/>
                    </a:lnTo>
                    <a:lnTo>
                      <a:pt x="1077" y="219"/>
                    </a:lnTo>
                    <a:lnTo>
                      <a:pt x="1077" y="219"/>
                    </a:lnTo>
                    <a:lnTo>
                      <a:pt x="1077" y="221"/>
                    </a:lnTo>
                    <a:lnTo>
                      <a:pt x="1078" y="221"/>
                    </a:lnTo>
                    <a:lnTo>
                      <a:pt x="1078" y="221"/>
                    </a:lnTo>
                    <a:lnTo>
                      <a:pt x="1078" y="221"/>
                    </a:lnTo>
                    <a:lnTo>
                      <a:pt x="1078" y="221"/>
                    </a:lnTo>
                    <a:lnTo>
                      <a:pt x="1080" y="221"/>
                    </a:lnTo>
                    <a:lnTo>
                      <a:pt x="1080" y="221"/>
                    </a:lnTo>
                    <a:lnTo>
                      <a:pt x="1082" y="221"/>
                    </a:lnTo>
                    <a:lnTo>
                      <a:pt x="1082" y="221"/>
                    </a:lnTo>
                    <a:lnTo>
                      <a:pt x="1082" y="223"/>
                    </a:lnTo>
                    <a:lnTo>
                      <a:pt x="1082" y="223"/>
                    </a:lnTo>
                    <a:lnTo>
                      <a:pt x="1082" y="223"/>
                    </a:lnTo>
                    <a:lnTo>
                      <a:pt x="1082" y="223"/>
                    </a:lnTo>
                    <a:lnTo>
                      <a:pt x="1084" y="223"/>
                    </a:lnTo>
                    <a:lnTo>
                      <a:pt x="1084" y="223"/>
                    </a:lnTo>
                    <a:lnTo>
                      <a:pt x="1084" y="223"/>
                    </a:lnTo>
                    <a:lnTo>
                      <a:pt x="1084" y="223"/>
                    </a:lnTo>
                    <a:lnTo>
                      <a:pt x="1086" y="223"/>
                    </a:lnTo>
                    <a:lnTo>
                      <a:pt x="1086" y="224"/>
                    </a:lnTo>
                    <a:lnTo>
                      <a:pt x="1087" y="224"/>
                    </a:lnTo>
                    <a:lnTo>
                      <a:pt x="1087" y="224"/>
                    </a:lnTo>
                    <a:lnTo>
                      <a:pt x="1087" y="224"/>
                    </a:lnTo>
                    <a:lnTo>
                      <a:pt x="1087" y="224"/>
                    </a:lnTo>
                    <a:lnTo>
                      <a:pt x="1087" y="224"/>
                    </a:lnTo>
                    <a:lnTo>
                      <a:pt x="1089" y="224"/>
                    </a:lnTo>
                    <a:lnTo>
                      <a:pt x="1089" y="224"/>
                    </a:lnTo>
                    <a:lnTo>
                      <a:pt x="1089" y="224"/>
                    </a:lnTo>
                    <a:lnTo>
                      <a:pt x="1089" y="226"/>
                    </a:lnTo>
                    <a:lnTo>
                      <a:pt x="1091" y="226"/>
                    </a:lnTo>
                    <a:lnTo>
                      <a:pt x="1091" y="226"/>
                    </a:lnTo>
                    <a:lnTo>
                      <a:pt x="1091" y="226"/>
                    </a:lnTo>
                    <a:lnTo>
                      <a:pt x="1093" y="226"/>
                    </a:lnTo>
                    <a:lnTo>
                      <a:pt x="1093" y="228"/>
                    </a:lnTo>
                    <a:lnTo>
                      <a:pt x="1093" y="228"/>
                    </a:lnTo>
                    <a:lnTo>
                      <a:pt x="1095" y="228"/>
                    </a:lnTo>
                    <a:lnTo>
                      <a:pt x="1095" y="230"/>
                    </a:lnTo>
                    <a:lnTo>
                      <a:pt x="1095" y="230"/>
                    </a:lnTo>
                    <a:lnTo>
                      <a:pt x="1095" y="230"/>
                    </a:lnTo>
                    <a:lnTo>
                      <a:pt x="1095" y="230"/>
                    </a:lnTo>
                    <a:lnTo>
                      <a:pt x="1096" y="230"/>
                    </a:lnTo>
                    <a:lnTo>
                      <a:pt x="1096" y="230"/>
                    </a:lnTo>
                    <a:lnTo>
                      <a:pt x="1096" y="230"/>
                    </a:lnTo>
                    <a:lnTo>
                      <a:pt x="1098" y="230"/>
                    </a:lnTo>
                    <a:lnTo>
                      <a:pt x="1098" y="232"/>
                    </a:lnTo>
                    <a:lnTo>
                      <a:pt x="1098" y="232"/>
                    </a:lnTo>
                    <a:lnTo>
                      <a:pt x="1098" y="232"/>
                    </a:lnTo>
                    <a:lnTo>
                      <a:pt x="1100" y="232"/>
                    </a:lnTo>
                    <a:lnTo>
                      <a:pt x="1100" y="232"/>
                    </a:lnTo>
                    <a:lnTo>
                      <a:pt x="1100" y="234"/>
                    </a:lnTo>
                    <a:lnTo>
                      <a:pt x="1100" y="234"/>
                    </a:lnTo>
                    <a:lnTo>
                      <a:pt x="1102" y="234"/>
                    </a:lnTo>
                    <a:lnTo>
                      <a:pt x="1102" y="234"/>
                    </a:lnTo>
                    <a:lnTo>
                      <a:pt x="1104" y="235"/>
                    </a:lnTo>
                    <a:lnTo>
                      <a:pt x="1104" y="235"/>
                    </a:lnTo>
                    <a:lnTo>
                      <a:pt x="1105" y="235"/>
                    </a:lnTo>
                    <a:lnTo>
                      <a:pt x="1107" y="235"/>
                    </a:lnTo>
                    <a:lnTo>
                      <a:pt x="1107" y="235"/>
                    </a:lnTo>
                    <a:lnTo>
                      <a:pt x="1109" y="235"/>
                    </a:lnTo>
                    <a:lnTo>
                      <a:pt x="1109" y="235"/>
                    </a:lnTo>
                    <a:lnTo>
                      <a:pt x="1111" y="235"/>
                    </a:lnTo>
                    <a:lnTo>
                      <a:pt x="1111" y="235"/>
                    </a:lnTo>
                    <a:lnTo>
                      <a:pt x="1113" y="235"/>
                    </a:lnTo>
                    <a:lnTo>
                      <a:pt x="1115" y="235"/>
                    </a:lnTo>
                    <a:lnTo>
                      <a:pt x="1115" y="235"/>
                    </a:lnTo>
                    <a:lnTo>
                      <a:pt x="1116" y="235"/>
                    </a:lnTo>
                    <a:lnTo>
                      <a:pt x="1116" y="235"/>
                    </a:lnTo>
                    <a:lnTo>
                      <a:pt x="1118" y="235"/>
                    </a:lnTo>
                    <a:lnTo>
                      <a:pt x="1118" y="235"/>
                    </a:lnTo>
                    <a:lnTo>
                      <a:pt x="1120" y="235"/>
                    </a:lnTo>
                    <a:lnTo>
                      <a:pt x="1120" y="237"/>
                    </a:lnTo>
                    <a:lnTo>
                      <a:pt x="1122" y="237"/>
                    </a:lnTo>
                    <a:lnTo>
                      <a:pt x="1122" y="237"/>
                    </a:lnTo>
                    <a:lnTo>
                      <a:pt x="1122" y="237"/>
                    </a:lnTo>
                    <a:lnTo>
                      <a:pt x="1122" y="237"/>
                    </a:lnTo>
                    <a:lnTo>
                      <a:pt x="1122" y="237"/>
                    </a:lnTo>
                    <a:lnTo>
                      <a:pt x="1122" y="237"/>
                    </a:lnTo>
                    <a:lnTo>
                      <a:pt x="1122" y="237"/>
                    </a:lnTo>
                    <a:lnTo>
                      <a:pt x="1122" y="237"/>
                    </a:lnTo>
                    <a:lnTo>
                      <a:pt x="1124" y="239"/>
                    </a:lnTo>
                    <a:lnTo>
                      <a:pt x="1124" y="239"/>
                    </a:lnTo>
                    <a:lnTo>
                      <a:pt x="1124" y="239"/>
                    </a:lnTo>
                    <a:lnTo>
                      <a:pt x="1124" y="239"/>
                    </a:lnTo>
                    <a:lnTo>
                      <a:pt x="1124" y="239"/>
                    </a:lnTo>
                    <a:lnTo>
                      <a:pt x="1125" y="239"/>
                    </a:lnTo>
                    <a:lnTo>
                      <a:pt x="1125" y="239"/>
                    </a:lnTo>
                    <a:lnTo>
                      <a:pt x="1125" y="239"/>
                    </a:lnTo>
                    <a:lnTo>
                      <a:pt x="1127" y="237"/>
                    </a:lnTo>
                    <a:lnTo>
                      <a:pt x="1127" y="237"/>
                    </a:lnTo>
                    <a:lnTo>
                      <a:pt x="1127" y="237"/>
                    </a:lnTo>
                    <a:lnTo>
                      <a:pt x="1129" y="237"/>
                    </a:lnTo>
                    <a:lnTo>
                      <a:pt x="1129" y="237"/>
                    </a:lnTo>
                    <a:lnTo>
                      <a:pt x="1131" y="237"/>
                    </a:lnTo>
                    <a:lnTo>
                      <a:pt x="1131" y="237"/>
                    </a:lnTo>
                    <a:lnTo>
                      <a:pt x="1131" y="237"/>
                    </a:lnTo>
                    <a:lnTo>
                      <a:pt x="1133" y="237"/>
                    </a:lnTo>
                    <a:lnTo>
                      <a:pt x="1133" y="237"/>
                    </a:lnTo>
                    <a:lnTo>
                      <a:pt x="1134" y="237"/>
                    </a:lnTo>
                    <a:lnTo>
                      <a:pt x="1134" y="237"/>
                    </a:lnTo>
                    <a:lnTo>
                      <a:pt x="1134" y="237"/>
                    </a:lnTo>
                    <a:lnTo>
                      <a:pt x="1134" y="235"/>
                    </a:lnTo>
                    <a:lnTo>
                      <a:pt x="1134" y="235"/>
                    </a:lnTo>
                    <a:lnTo>
                      <a:pt x="1136" y="235"/>
                    </a:lnTo>
                    <a:lnTo>
                      <a:pt x="1136" y="235"/>
                    </a:lnTo>
                    <a:lnTo>
                      <a:pt x="1136" y="237"/>
                    </a:lnTo>
                    <a:lnTo>
                      <a:pt x="1136" y="237"/>
                    </a:lnTo>
                    <a:lnTo>
                      <a:pt x="1138" y="237"/>
                    </a:lnTo>
                    <a:lnTo>
                      <a:pt x="1138" y="237"/>
                    </a:lnTo>
                    <a:lnTo>
                      <a:pt x="1138" y="237"/>
                    </a:lnTo>
                    <a:lnTo>
                      <a:pt x="1138" y="237"/>
                    </a:lnTo>
                    <a:lnTo>
                      <a:pt x="1138" y="237"/>
                    </a:lnTo>
                    <a:lnTo>
                      <a:pt x="1138" y="237"/>
                    </a:lnTo>
                    <a:lnTo>
                      <a:pt x="1138" y="237"/>
                    </a:lnTo>
                    <a:lnTo>
                      <a:pt x="1138" y="237"/>
                    </a:lnTo>
                    <a:lnTo>
                      <a:pt x="1138" y="237"/>
                    </a:lnTo>
                    <a:lnTo>
                      <a:pt x="1140" y="239"/>
                    </a:lnTo>
                    <a:lnTo>
                      <a:pt x="1140" y="239"/>
                    </a:lnTo>
                    <a:lnTo>
                      <a:pt x="1140" y="239"/>
                    </a:lnTo>
                    <a:lnTo>
                      <a:pt x="1142" y="239"/>
                    </a:lnTo>
                    <a:lnTo>
                      <a:pt x="1142" y="239"/>
                    </a:lnTo>
                    <a:lnTo>
                      <a:pt x="1142" y="241"/>
                    </a:lnTo>
                    <a:lnTo>
                      <a:pt x="1143" y="241"/>
                    </a:lnTo>
                    <a:lnTo>
                      <a:pt x="1143" y="241"/>
                    </a:lnTo>
                    <a:lnTo>
                      <a:pt x="1145" y="241"/>
                    </a:lnTo>
                    <a:lnTo>
                      <a:pt x="1147" y="241"/>
                    </a:lnTo>
                    <a:lnTo>
                      <a:pt x="1147" y="241"/>
                    </a:lnTo>
                    <a:lnTo>
                      <a:pt x="1147" y="241"/>
                    </a:lnTo>
                    <a:lnTo>
                      <a:pt x="1147" y="241"/>
                    </a:lnTo>
                    <a:lnTo>
                      <a:pt x="1147" y="241"/>
                    </a:lnTo>
                    <a:lnTo>
                      <a:pt x="1149" y="241"/>
                    </a:lnTo>
                    <a:lnTo>
                      <a:pt x="1149" y="241"/>
                    </a:lnTo>
                    <a:lnTo>
                      <a:pt x="1149" y="241"/>
                    </a:lnTo>
                    <a:lnTo>
                      <a:pt x="1151" y="241"/>
                    </a:lnTo>
                    <a:lnTo>
                      <a:pt x="1151" y="241"/>
                    </a:lnTo>
                    <a:lnTo>
                      <a:pt x="1151" y="241"/>
                    </a:lnTo>
                    <a:lnTo>
                      <a:pt x="1152" y="241"/>
                    </a:lnTo>
                    <a:lnTo>
                      <a:pt x="1152" y="241"/>
                    </a:lnTo>
                    <a:lnTo>
                      <a:pt x="1154" y="241"/>
                    </a:lnTo>
                    <a:lnTo>
                      <a:pt x="1154" y="241"/>
                    </a:lnTo>
                    <a:lnTo>
                      <a:pt x="1154" y="241"/>
                    </a:lnTo>
                    <a:lnTo>
                      <a:pt x="1156" y="243"/>
                    </a:lnTo>
                    <a:lnTo>
                      <a:pt x="1156" y="243"/>
                    </a:lnTo>
                    <a:lnTo>
                      <a:pt x="1156" y="243"/>
                    </a:lnTo>
                    <a:lnTo>
                      <a:pt x="1156" y="243"/>
                    </a:lnTo>
                    <a:lnTo>
                      <a:pt x="1158" y="243"/>
                    </a:lnTo>
                    <a:lnTo>
                      <a:pt x="1158" y="244"/>
                    </a:lnTo>
                    <a:lnTo>
                      <a:pt x="1158" y="244"/>
                    </a:lnTo>
                    <a:lnTo>
                      <a:pt x="1158" y="244"/>
                    </a:lnTo>
                    <a:lnTo>
                      <a:pt x="1158" y="244"/>
                    </a:lnTo>
                    <a:lnTo>
                      <a:pt x="1158" y="244"/>
                    </a:lnTo>
                    <a:lnTo>
                      <a:pt x="1158" y="246"/>
                    </a:lnTo>
                    <a:lnTo>
                      <a:pt x="1158" y="246"/>
                    </a:lnTo>
                    <a:lnTo>
                      <a:pt x="1160" y="246"/>
                    </a:lnTo>
                    <a:lnTo>
                      <a:pt x="1160" y="246"/>
                    </a:lnTo>
                    <a:lnTo>
                      <a:pt x="1160" y="246"/>
                    </a:lnTo>
                    <a:lnTo>
                      <a:pt x="1160" y="246"/>
                    </a:lnTo>
                    <a:lnTo>
                      <a:pt x="1162" y="248"/>
                    </a:lnTo>
                    <a:lnTo>
                      <a:pt x="1162" y="248"/>
                    </a:lnTo>
                    <a:lnTo>
                      <a:pt x="1163" y="248"/>
                    </a:lnTo>
                    <a:lnTo>
                      <a:pt x="1163" y="250"/>
                    </a:lnTo>
                    <a:lnTo>
                      <a:pt x="1163" y="250"/>
                    </a:lnTo>
                    <a:lnTo>
                      <a:pt x="1163" y="250"/>
                    </a:lnTo>
                    <a:lnTo>
                      <a:pt x="1163" y="252"/>
                    </a:lnTo>
                    <a:lnTo>
                      <a:pt x="1163" y="252"/>
                    </a:lnTo>
                    <a:lnTo>
                      <a:pt x="1163" y="252"/>
                    </a:lnTo>
                    <a:lnTo>
                      <a:pt x="1163" y="253"/>
                    </a:lnTo>
                    <a:lnTo>
                      <a:pt x="1163" y="253"/>
                    </a:lnTo>
                    <a:lnTo>
                      <a:pt x="1163" y="253"/>
                    </a:lnTo>
                    <a:lnTo>
                      <a:pt x="1163" y="253"/>
                    </a:lnTo>
                    <a:lnTo>
                      <a:pt x="1165" y="255"/>
                    </a:lnTo>
                    <a:lnTo>
                      <a:pt x="1165" y="255"/>
                    </a:lnTo>
                    <a:lnTo>
                      <a:pt x="1165" y="255"/>
                    </a:lnTo>
                    <a:lnTo>
                      <a:pt x="1165" y="255"/>
                    </a:lnTo>
                    <a:lnTo>
                      <a:pt x="1165" y="257"/>
                    </a:lnTo>
                    <a:lnTo>
                      <a:pt x="1165" y="257"/>
                    </a:lnTo>
                    <a:lnTo>
                      <a:pt x="1165" y="257"/>
                    </a:lnTo>
                    <a:lnTo>
                      <a:pt x="1165" y="257"/>
                    </a:lnTo>
                    <a:lnTo>
                      <a:pt x="1165" y="257"/>
                    </a:lnTo>
                    <a:lnTo>
                      <a:pt x="1165" y="257"/>
                    </a:lnTo>
                    <a:lnTo>
                      <a:pt x="1165" y="259"/>
                    </a:lnTo>
                    <a:lnTo>
                      <a:pt x="1165" y="259"/>
                    </a:lnTo>
                    <a:lnTo>
                      <a:pt x="1167" y="259"/>
                    </a:lnTo>
                    <a:lnTo>
                      <a:pt x="1167" y="259"/>
                    </a:lnTo>
                    <a:lnTo>
                      <a:pt x="1167" y="261"/>
                    </a:lnTo>
                    <a:lnTo>
                      <a:pt x="1167" y="261"/>
                    </a:lnTo>
                    <a:lnTo>
                      <a:pt x="1167" y="261"/>
                    </a:lnTo>
                    <a:lnTo>
                      <a:pt x="1167" y="262"/>
                    </a:lnTo>
                    <a:lnTo>
                      <a:pt x="1167" y="262"/>
                    </a:lnTo>
                    <a:lnTo>
                      <a:pt x="1167" y="262"/>
                    </a:lnTo>
                    <a:lnTo>
                      <a:pt x="1167" y="262"/>
                    </a:lnTo>
                    <a:lnTo>
                      <a:pt x="1167" y="264"/>
                    </a:lnTo>
                    <a:lnTo>
                      <a:pt x="1167" y="264"/>
                    </a:lnTo>
                    <a:lnTo>
                      <a:pt x="1167" y="266"/>
                    </a:lnTo>
                    <a:lnTo>
                      <a:pt x="1169" y="266"/>
                    </a:lnTo>
                    <a:lnTo>
                      <a:pt x="1169" y="266"/>
                    </a:lnTo>
                    <a:lnTo>
                      <a:pt x="1169" y="266"/>
                    </a:lnTo>
                    <a:lnTo>
                      <a:pt x="1169" y="266"/>
                    </a:lnTo>
                    <a:lnTo>
                      <a:pt x="1169" y="268"/>
                    </a:lnTo>
                    <a:lnTo>
                      <a:pt x="1171" y="268"/>
                    </a:lnTo>
                    <a:lnTo>
                      <a:pt x="1171" y="268"/>
                    </a:lnTo>
                    <a:lnTo>
                      <a:pt x="1171" y="268"/>
                    </a:lnTo>
                    <a:lnTo>
                      <a:pt x="1171" y="268"/>
                    </a:lnTo>
                    <a:lnTo>
                      <a:pt x="1171" y="270"/>
                    </a:lnTo>
                    <a:lnTo>
                      <a:pt x="1171" y="270"/>
                    </a:lnTo>
                    <a:lnTo>
                      <a:pt x="1171" y="270"/>
                    </a:lnTo>
                    <a:lnTo>
                      <a:pt x="1171" y="270"/>
                    </a:lnTo>
                    <a:lnTo>
                      <a:pt x="1171" y="270"/>
                    </a:lnTo>
                    <a:lnTo>
                      <a:pt x="1172" y="270"/>
                    </a:lnTo>
                    <a:lnTo>
                      <a:pt x="1172" y="270"/>
                    </a:lnTo>
                    <a:lnTo>
                      <a:pt x="1172" y="270"/>
                    </a:lnTo>
                    <a:lnTo>
                      <a:pt x="1172" y="270"/>
                    </a:lnTo>
                    <a:lnTo>
                      <a:pt x="1174" y="270"/>
                    </a:lnTo>
                    <a:lnTo>
                      <a:pt x="1174" y="270"/>
                    </a:lnTo>
                    <a:lnTo>
                      <a:pt x="1174" y="270"/>
                    </a:lnTo>
                    <a:lnTo>
                      <a:pt x="1174" y="270"/>
                    </a:lnTo>
                    <a:lnTo>
                      <a:pt x="1174" y="270"/>
                    </a:lnTo>
                    <a:lnTo>
                      <a:pt x="1174" y="270"/>
                    </a:lnTo>
                    <a:lnTo>
                      <a:pt x="1176" y="270"/>
                    </a:lnTo>
                    <a:lnTo>
                      <a:pt x="1176" y="270"/>
                    </a:lnTo>
                    <a:lnTo>
                      <a:pt x="1178" y="270"/>
                    </a:lnTo>
                    <a:lnTo>
                      <a:pt x="1178" y="270"/>
                    </a:lnTo>
                    <a:lnTo>
                      <a:pt x="1178" y="270"/>
                    </a:lnTo>
                    <a:lnTo>
                      <a:pt x="1178" y="270"/>
                    </a:lnTo>
                    <a:lnTo>
                      <a:pt x="1178" y="272"/>
                    </a:lnTo>
                    <a:lnTo>
                      <a:pt x="1180" y="272"/>
                    </a:lnTo>
                    <a:lnTo>
                      <a:pt x="1180" y="273"/>
                    </a:lnTo>
                    <a:lnTo>
                      <a:pt x="1180" y="273"/>
                    </a:lnTo>
                    <a:lnTo>
                      <a:pt x="1180" y="273"/>
                    </a:lnTo>
                    <a:lnTo>
                      <a:pt x="1180" y="273"/>
                    </a:lnTo>
                    <a:lnTo>
                      <a:pt x="1180" y="273"/>
                    </a:lnTo>
                    <a:lnTo>
                      <a:pt x="1180" y="273"/>
                    </a:lnTo>
                    <a:lnTo>
                      <a:pt x="1181" y="273"/>
                    </a:lnTo>
                    <a:lnTo>
                      <a:pt x="1181" y="273"/>
                    </a:lnTo>
                    <a:lnTo>
                      <a:pt x="1181" y="273"/>
                    </a:lnTo>
                    <a:lnTo>
                      <a:pt x="1181" y="273"/>
                    </a:lnTo>
                    <a:lnTo>
                      <a:pt x="1181" y="275"/>
                    </a:lnTo>
                    <a:lnTo>
                      <a:pt x="1183" y="275"/>
                    </a:lnTo>
                    <a:lnTo>
                      <a:pt x="1183" y="275"/>
                    </a:lnTo>
                    <a:lnTo>
                      <a:pt x="1183" y="275"/>
                    </a:lnTo>
                    <a:lnTo>
                      <a:pt x="1183" y="275"/>
                    </a:lnTo>
                    <a:lnTo>
                      <a:pt x="1183" y="275"/>
                    </a:lnTo>
                    <a:lnTo>
                      <a:pt x="1185" y="275"/>
                    </a:lnTo>
                    <a:lnTo>
                      <a:pt x="1185" y="275"/>
                    </a:lnTo>
                    <a:lnTo>
                      <a:pt x="1185" y="275"/>
                    </a:lnTo>
                    <a:lnTo>
                      <a:pt x="1185" y="275"/>
                    </a:lnTo>
                    <a:lnTo>
                      <a:pt x="1185" y="277"/>
                    </a:lnTo>
                    <a:lnTo>
                      <a:pt x="1187" y="277"/>
                    </a:lnTo>
                    <a:lnTo>
                      <a:pt x="1187" y="277"/>
                    </a:lnTo>
                    <a:lnTo>
                      <a:pt x="1187" y="277"/>
                    </a:lnTo>
                    <a:lnTo>
                      <a:pt x="1187" y="277"/>
                    </a:lnTo>
                    <a:lnTo>
                      <a:pt x="1187" y="279"/>
                    </a:lnTo>
                    <a:lnTo>
                      <a:pt x="1189" y="279"/>
                    </a:lnTo>
                    <a:lnTo>
                      <a:pt x="1189" y="279"/>
                    </a:lnTo>
                    <a:lnTo>
                      <a:pt x="1187" y="281"/>
                    </a:lnTo>
                    <a:lnTo>
                      <a:pt x="1187" y="281"/>
                    </a:lnTo>
                    <a:lnTo>
                      <a:pt x="1189" y="281"/>
                    </a:lnTo>
                    <a:lnTo>
                      <a:pt x="1189" y="281"/>
                    </a:lnTo>
                    <a:lnTo>
                      <a:pt x="1189" y="282"/>
                    </a:lnTo>
                    <a:lnTo>
                      <a:pt x="1189" y="282"/>
                    </a:lnTo>
                    <a:lnTo>
                      <a:pt x="1189" y="282"/>
                    </a:lnTo>
                    <a:lnTo>
                      <a:pt x="1189" y="282"/>
                    </a:lnTo>
                    <a:lnTo>
                      <a:pt x="1189" y="282"/>
                    </a:lnTo>
                    <a:lnTo>
                      <a:pt x="1189" y="284"/>
                    </a:lnTo>
                    <a:lnTo>
                      <a:pt x="1189" y="284"/>
                    </a:lnTo>
                    <a:lnTo>
                      <a:pt x="1189" y="284"/>
                    </a:lnTo>
                    <a:lnTo>
                      <a:pt x="1190" y="284"/>
                    </a:lnTo>
                    <a:lnTo>
                      <a:pt x="1190" y="284"/>
                    </a:lnTo>
                    <a:lnTo>
                      <a:pt x="1190" y="286"/>
                    </a:lnTo>
                    <a:lnTo>
                      <a:pt x="1190" y="286"/>
                    </a:lnTo>
                    <a:lnTo>
                      <a:pt x="1190" y="286"/>
                    </a:lnTo>
                    <a:lnTo>
                      <a:pt x="1190" y="286"/>
                    </a:lnTo>
                    <a:lnTo>
                      <a:pt x="1192" y="288"/>
                    </a:lnTo>
                    <a:lnTo>
                      <a:pt x="1192" y="288"/>
                    </a:lnTo>
                    <a:lnTo>
                      <a:pt x="1194" y="288"/>
                    </a:lnTo>
                    <a:lnTo>
                      <a:pt x="1194" y="288"/>
                    </a:lnTo>
                    <a:lnTo>
                      <a:pt x="1194" y="290"/>
                    </a:lnTo>
                    <a:lnTo>
                      <a:pt x="1194" y="290"/>
                    </a:lnTo>
                    <a:lnTo>
                      <a:pt x="1194" y="290"/>
                    </a:lnTo>
                    <a:lnTo>
                      <a:pt x="1196" y="290"/>
                    </a:lnTo>
                    <a:lnTo>
                      <a:pt x="1196" y="290"/>
                    </a:lnTo>
                    <a:lnTo>
                      <a:pt x="1196" y="291"/>
                    </a:lnTo>
                    <a:lnTo>
                      <a:pt x="1196" y="291"/>
                    </a:lnTo>
                    <a:lnTo>
                      <a:pt x="1198" y="291"/>
                    </a:lnTo>
                    <a:lnTo>
                      <a:pt x="1198" y="291"/>
                    </a:lnTo>
                    <a:lnTo>
                      <a:pt x="1198" y="291"/>
                    </a:lnTo>
                    <a:lnTo>
                      <a:pt x="1200" y="291"/>
                    </a:lnTo>
                    <a:lnTo>
                      <a:pt x="1200" y="290"/>
                    </a:lnTo>
                    <a:lnTo>
                      <a:pt x="1200" y="290"/>
                    </a:lnTo>
                    <a:lnTo>
                      <a:pt x="1200" y="290"/>
                    </a:lnTo>
                    <a:lnTo>
                      <a:pt x="1201" y="290"/>
                    </a:lnTo>
                    <a:lnTo>
                      <a:pt x="1201" y="288"/>
                    </a:lnTo>
                    <a:lnTo>
                      <a:pt x="1201" y="288"/>
                    </a:lnTo>
                    <a:lnTo>
                      <a:pt x="1201" y="288"/>
                    </a:lnTo>
                    <a:lnTo>
                      <a:pt x="1203" y="288"/>
                    </a:lnTo>
                    <a:lnTo>
                      <a:pt x="1203" y="288"/>
                    </a:lnTo>
                    <a:lnTo>
                      <a:pt x="1203" y="288"/>
                    </a:lnTo>
                    <a:lnTo>
                      <a:pt x="1203" y="288"/>
                    </a:lnTo>
                    <a:lnTo>
                      <a:pt x="1205" y="288"/>
                    </a:lnTo>
                    <a:lnTo>
                      <a:pt x="1205" y="288"/>
                    </a:lnTo>
                    <a:lnTo>
                      <a:pt x="1205" y="288"/>
                    </a:lnTo>
                    <a:lnTo>
                      <a:pt x="1205" y="288"/>
                    </a:lnTo>
                    <a:lnTo>
                      <a:pt x="1205" y="288"/>
                    </a:lnTo>
                    <a:lnTo>
                      <a:pt x="1207" y="288"/>
                    </a:lnTo>
                    <a:lnTo>
                      <a:pt x="1207" y="288"/>
                    </a:lnTo>
                    <a:lnTo>
                      <a:pt x="1207" y="288"/>
                    </a:lnTo>
                    <a:lnTo>
                      <a:pt x="1209" y="288"/>
                    </a:lnTo>
                    <a:lnTo>
                      <a:pt x="1209" y="290"/>
                    </a:lnTo>
                    <a:lnTo>
                      <a:pt x="1209" y="290"/>
                    </a:lnTo>
                    <a:lnTo>
                      <a:pt x="1210" y="290"/>
                    </a:lnTo>
                    <a:lnTo>
                      <a:pt x="1212" y="290"/>
                    </a:lnTo>
                    <a:lnTo>
                      <a:pt x="1212" y="290"/>
                    </a:lnTo>
                    <a:lnTo>
                      <a:pt x="1212" y="290"/>
                    </a:lnTo>
                    <a:lnTo>
                      <a:pt x="1212" y="290"/>
                    </a:lnTo>
                    <a:lnTo>
                      <a:pt x="1214" y="290"/>
                    </a:lnTo>
                    <a:lnTo>
                      <a:pt x="1214" y="288"/>
                    </a:lnTo>
                    <a:lnTo>
                      <a:pt x="1216" y="288"/>
                    </a:lnTo>
                    <a:lnTo>
                      <a:pt x="1216" y="288"/>
                    </a:lnTo>
                    <a:lnTo>
                      <a:pt x="1216" y="288"/>
                    </a:lnTo>
                    <a:lnTo>
                      <a:pt x="1216" y="288"/>
                    </a:lnTo>
                    <a:lnTo>
                      <a:pt x="1218" y="286"/>
                    </a:lnTo>
                    <a:lnTo>
                      <a:pt x="1218" y="286"/>
                    </a:lnTo>
                    <a:lnTo>
                      <a:pt x="1218" y="286"/>
                    </a:lnTo>
                    <a:lnTo>
                      <a:pt x="1219" y="284"/>
                    </a:lnTo>
                    <a:lnTo>
                      <a:pt x="1219" y="284"/>
                    </a:lnTo>
                    <a:lnTo>
                      <a:pt x="1221" y="284"/>
                    </a:lnTo>
                    <a:lnTo>
                      <a:pt x="1221" y="284"/>
                    </a:lnTo>
                    <a:lnTo>
                      <a:pt x="1221" y="282"/>
                    </a:lnTo>
                    <a:lnTo>
                      <a:pt x="1223" y="282"/>
                    </a:lnTo>
                    <a:lnTo>
                      <a:pt x="1223" y="282"/>
                    </a:lnTo>
                    <a:lnTo>
                      <a:pt x="1223" y="281"/>
                    </a:lnTo>
                    <a:lnTo>
                      <a:pt x="1223" y="281"/>
                    </a:lnTo>
                    <a:lnTo>
                      <a:pt x="1223" y="281"/>
                    </a:lnTo>
                    <a:lnTo>
                      <a:pt x="1223" y="281"/>
                    </a:lnTo>
                    <a:lnTo>
                      <a:pt x="1223" y="281"/>
                    </a:lnTo>
                    <a:lnTo>
                      <a:pt x="1225" y="281"/>
                    </a:lnTo>
                    <a:lnTo>
                      <a:pt x="1225" y="281"/>
                    </a:lnTo>
                    <a:lnTo>
                      <a:pt x="1225" y="281"/>
                    </a:lnTo>
                    <a:lnTo>
                      <a:pt x="1225" y="281"/>
                    </a:lnTo>
                    <a:lnTo>
                      <a:pt x="1225" y="281"/>
                    </a:lnTo>
                    <a:lnTo>
                      <a:pt x="1225" y="281"/>
                    </a:lnTo>
                    <a:lnTo>
                      <a:pt x="1225" y="281"/>
                    </a:lnTo>
                    <a:lnTo>
                      <a:pt x="1227" y="281"/>
                    </a:lnTo>
                    <a:lnTo>
                      <a:pt x="1227" y="281"/>
                    </a:lnTo>
                    <a:lnTo>
                      <a:pt x="1227" y="281"/>
                    </a:lnTo>
                    <a:lnTo>
                      <a:pt x="1227" y="281"/>
                    </a:lnTo>
                    <a:lnTo>
                      <a:pt x="1227" y="281"/>
                    </a:lnTo>
                    <a:lnTo>
                      <a:pt x="1227" y="281"/>
                    </a:lnTo>
                    <a:lnTo>
                      <a:pt x="1227" y="281"/>
                    </a:lnTo>
                    <a:lnTo>
                      <a:pt x="1228" y="281"/>
                    </a:lnTo>
                    <a:lnTo>
                      <a:pt x="1228" y="281"/>
                    </a:lnTo>
                    <a:lnTo>
                      <a:pt x="1228" y="281"/>
                    </a:lnTo>
                    <a:lnTo>
                      <a:pt x="1228" y="281"/>
                    </a:lnTo>
                    <a:lnTo>
                      <a:pt x="1228" y="281"/>
                    </a:lnTo>
                    <a:lnTo>
                      <a:pt x="1230" y="281"/>
                    </a:lnTo>
                    <a:lnTo>
                      <a:pt x="1230" y="281"/>
                    </a:lnTo>
                    <a:lnTo>
                      <a:pt x="1230" y="281"/>
                    </a:lnTo>
                    <a:lnTo>
                      <a:pt x="1232" y="281"/>
                    </a:lnTo>
                    <a:lnTo>
                      <a:pt x="1232" y="281"/>
                    </a:lnTo>
                    <a:lnTo>
                      <a:pt x="1232" y="281"/>
                    </a:lnTo>
                    <a:lnTo>
                      <a:pt x="1234" y="281"/>
                    </a:lnTo>
                    <a:lnTo>
                      <a:pt x="1234" y="281"/>
                    </a:lnTo>
                    <a:lnTo>
                      <a:pt x="1234" y="281"/>
                    </a:lnTo>
                    <a:lnTo>
                      <a:pt x="1234" y="281"/>
                    </a:lnTo>
                    <a:lnTo>
                      <a:pt x="1236" y="281"/>
                    </a:lnTo>
                    <a:lnTo>
                      <a:pt x="1236" y="279"/>
                    </a:lnTo>
                    <a:lnTo>
                      <a:pt x="1237" y="279"/>
                    </a:lnTo>
                    <a:lnTo>
                      <a:pt x="1237" y="279"/>
                    </a:lnTo>
                    <a:lnTo>
                      <a:pt x="1239" y="279"/>
                    </a:lnTo>
                    <a:lnTo>
                      <a:pt x="1239" y="279"/>
                    </a:lnTo>
                    <a:lnTo>
                      <a:pt x="1239" y="279"/>
                    </a:lnTo>
                    <a:lnTo>
                      <a:pt x="1239" y="279"/>
                    </a:lnTo>
                    <a:lnTo>
                      <a:pt x="1239" y="279"/>
                    </a:lnTo>
                    <a:lnTo>
                      <a:pt x="1241" y="279"/>
                    </a:lnTo>
                    <a:lnTo>
                      <a:pt x="1241" y="279"/>
                    </a:lnTo>
                    <a:lnTo>
                      <a:pt x="1243" y="279"/>
                    </a:lnTo>
                    <a:lnTo>
                      <a:pt x="1243" y="279"/>
                    </a:lnTo>
                    <a:lnTo>
                      <a:pt x="1245" y="277"/>
                    </a:lnTo>
                    <a:lnTo>
                      <a:pt x="1245" y="277"/>
                    </a:lnTo>
                    <a:lnTo>
                      <a:pt x="1247" y="277"/>
                    </a:lnTo>
                    <a:lnTo>
                      <a:pt x="1247" y="277"/>
                    </a:lnTo>
                    <a:lnTo>
                      <a:pt x="1248" y="279"/>
                    </a:lnTo>
                    <a:lnTo>
                      <a:pt x="1248" y="279"/>
                    </a:lnTo>
                    <a:lnTo>
                      <a:pt x="1248" y="279"/>
                    </a:lnTo>
                    <a:lnTo>
                      <a:pt x="1250" y="279"/>
                    </a:lnTo>
                    <a:lnTo>
                      <a:pt x="1250" y="279"/>
                    </a:lnTo>
                    <a:lnTo>
                      <a:pt x="1252" y="279"/>
                    </a:lnTo>
                    <a:lnTo>
                      <a:pt x="1252" y="279"/>
                    </a:lnTo>
                    <a:lnTo>
                      <a:pt x="1252" y="279"/>
                    </a:lnTo>
                    <a:lnTo>
                      <a:pt x="1252" y="281"/>
                    </a:lnTo>
                    <a:lnTo>
                      <a:pt x="1254" y="281"/>
                    </a:lnTo>
                    <a:lnTo>
                      <a:pt x="1254" y="281"/>
                    </a:lnTo>
                    <a:lnTo>
                      <a:pt x="1254" y="281"/>
                    </a:lnTo>
                    <a:lnTo>
                      <a:pt x="1256" y="281"/>
                    </a:lnTo>
                    <a:lnTo>
                      <a:pt x="1256" y="281"/>
                    </a:lnTo>
                    <a:lnTo>
                      <a:pt x="1257" y="281"/>
                    </a:lnTo>
                    <a:lnTo>
                      <a:pt x="1259" y="281"/>
                    </a:lnTo>
                    <a:lnTo>
                      <a:pt x="1259" y="281"/>
                    </a:lnTo>
                    <a:lnTo>
                      <a:pt x="1259" y="281"/>
                    </a:lnTo>
                    <a:lnTo>
                      <a:pt x="1261" y="281"/>
                    </a:lnTo>
                    <a:lnTo>
                      <a:pt x="1261" y="281"/>
                    </a:lnTo>
                    <a:lnTo>
                      <a:pt x="1263" y="281"/>
                    </a:lnTo>
                    <a:lnTo>
                      <a:pt x="1263" y="281"/>
                    </a:lnTo>
                    <a:lnTo>
                      <a:pt x="1263" y="281"/>
                    </a:lnTo>
                    <a:lnTo>
                      <a:pt x="1265" y="281"/>
                    </a:lnTo>
                    <a:lnTo>
                      <a:pt x="1265" y="281"/>
                    </a:lnTo>
                    <a:lnTo>
                      <a:pt x="1265" y="281"/>
                    </a:lnTo>
                    <a:lnTo>
                      <a:pt x="1265" y="281"/>
                    </a:lnTo>
                    <a:lnTo>
                      <a:pt x="1265" y="281"/>
                    </a:lnTo>
                    <a:lnTo>
                      <a:pt x="1265" y="282"/>
                    </a:lnTo>
                    <a:lnTo>
                      <a:pt x="1265" y="282"/>
                    </a:lnTo>
                    <a:lnTo>
                      <a:pt x="1265" y="282"/>
                    </a:lnTo>
                    <a:lnTo>
                      <a:pt x="1265" y="282"/>
                    </a:lnTo>
                    <a:lnTo>
                      <a:pt x="1266" y="282"/>
                    </a:lnTo>
                    <a:lnTo>
                      <a:pt x="1266" y="282"/>
                    </a:lnTo>
                    <a:lnTo>
                      <a:pt x="1266" y="282"/>
                    </a:lnTo>
                    <a:lnTo>
                      <a:pt x="1268" y="284"/>
                    </a:lnTo>
                    <a:lnTo>
                      <a:pt x="1270" y="284"/>
                    </a:lnTo>
                    <a:lnTo>
                      <a:pt x="1270" y="284"/>
                    </a:lnTo>
                    <a:lnTo>
                      <a:pt x="1272" y="284"/>
                    </a:lnTo>
                    <a:lnTo>
                      <a:pt x="1272" y="284"/>
                    </a:lnTo>
                    <a:lnTo>
                      <a:pt x="1272" y="286"/>
                    </a:lnTo>
                    <a:lnTo>
                      <a:pt x="1274" y="286"/>
                    </a:lnTo>
                    <a:lnTo>
                      <a:pt x="1274" y="286"/>
                    </a:lnTo>
                    <a:lnTo>
                      <a:pt x="1274" y="286"/>
                    </a:lnTo>
                    <a:lnTo>
                      <a:pt x="1274" y="286"/>
                    </a:lnTo>
                    <a:lnTo>
                      <a:pt x="1274" y="288"/>
                    </a:lnTo>
                    <a:lnTo>
                      <a:pt x="1274" y="288"/>
                    </a:lnTo>
                    <a:lnTo>
                      <a:pt x="1274" y="288"/>
                    </a:lnTo>
                    <a:lnTo>
                      <a:pt x="1274" y="290"/>
                    </a:lnTo>
                    <a:lnTo>
                      <a:pt x="1274" y="290"/>
                    </a:lnTo>
                    <a:lnTo>
                      <a:pt x="1274" y="291"/>
                    </a:lnTo>
                    <a:lnTo>
                      <a:pt x="1274" y="291"/>
                    </a:lnTo>
                    <a:lnTo>
                      <a:pt x="1275" y="291"/>
                    </a:lnTo>
                    <a:lnTo>
                      <a:pt x="1275" y="293"/>
                    </a:lnTo>
                    <a:lnTo>
                      <a:pt x="1277" y="293"/>
                    </a:lnTo>
                    <a:lnTo>
                      <a:pt x="1277" y="295"/>
                    </a:lnTo>
                    <a:lnTo>
                      <a:pt x="1277" y="295"/>
                    </a:lnTo>
                    <a:lnTo>
                      <a:pt x="1279" y="295"/>
                    </a:lnTo>
                    <a:lnTo>
                      <a:pt x="1279" y="297"/>
                    </a:lnTo>
                    <a:lnTo>
                      <a:pt x="1281" y="297"/>
                    </a:lnTo>
                    <a:lnTo>
                      <a:pt x="1281" y="297"/>
                    </a:lnTo>
                    <a:lnTo>
                      <a:pt x="1281" y="299"/>
                    </a:lnTo>
                    <a:lnTo>
                      <a:pt x="1281" y="299"/>
                    </a:lnTo>
                    <a:lnTo>
                      <a:pt x="1281" y="299"/>
                    </a:lnTo>
                    <a:lnTo>
                      <a:pt x="1281" y="300"/>
                    </a:lnTo>
                    <a:lnTo>
                      <a:pt x="1281" y="300"/>
                    </a:lnTo>
                    <a:lnTo>
                      <a:pt x="1283" y="300"/>
                    </a:lnTo>
                    <a:lnTo>
                      <a:pt x="1283" y="300"/>
                    </a:lnTo>
                    <a:lnTo>
                      <a:pt x="1283" y="302"/>
                    </a:lnTo>
                    <a:lnTo>
                      <a:pt x="1283" y="302"/>
                    </a:lnTo>
                    <a:lnTo>
                      <a:pt x="1283" y="302"/>
                    </a:lnTo>
                    <a:lnTo>
                      <a:pt x="1285" y="304"/>
                    </a:lnTo>
                    <a:lnTo>
                      <a:pt x="1285" y="304"/>
                    </a:lnTo>
                    <a:lnTo>
                      <a:pt x="1285" y="306"/>
                    </a:lnTo>
                    <a:lnTo>
                      <a:pt x="1285" y="306"/>
                    </a:lnTo>
                    <a:lnTo>
                      <a:pt x="1285" y="306"/>
                    </a:lnTo>
                    <a:lnTo>
                      <a:pt x="1285" y="308"/>
                    </a:lnTo>
                    <a:lnTo>
                      <a:pt x="1285" y="308"/>
                    </a:lnTo>
                    <a:lnTo>
                      <a:pt x="1285" y="310"/>
                    </a:lnTo>
                    <a:lnTo>
                      <a:pt x="1285" y="310"/>
                    </a:lnTo>
                    <a:lnTo>
                      <a:pt x="1285" y="311"/>
                    </a:lnTo>
                    <a:lnTo>
                      <a:pt x="1285" y="311"/>
                    </a:lnTo>
                    <a:lnTo>
                      <a:pt x="1285" y="311"/>
                    </a:lnTo>
                    <a:lnTo>
                      <a:pt x="1285" y="311"/>
                    </a:lnTo>
                    <a:lnTo>
                      <a:pt x="1286" y="311"/>
                    </a:lnTo>
                    <a:lnTo>
                      <a:pt x="1286" y="313"/>
                    </a:lnTo>
                    <a:lnTo>
                      <a:pt x="1288" y="315"/>
                    </a:lnTo>
                    <a:lnTo>
                      <a:pt x="1288" y="315"/>
                    </a:lnTo>
                    <a:lnTo>
                      <a:pt x="1290" y="315"/>
                    </a:lnTo>
                    <a:lnTo>
                      <a:pt x="1290" y="315"/>
                    </a:lnTo>
                    <a:lnTo>
                      <a:pt x="1290" y="315"/>
                    </a:lnTo>
                    <a:lnTo>
                      <a:pt x="1290" y="315"/>
                    </a:lnTo>
                    <a:lnTo>
                      <a:pt x="1290" y="317"/>
                    </a:lnTo>
                    <a:lnTo>
                      <a:pt x="1290" y="317"/>
                    </a:lnTo>
                    <a:lnTo>
                      <a:pt x="1290" y="317"/>
                    </a:lnTo>
                    <a:lnTo>
                      <a:pt x="1290" y="319"/>
                    </a:lnTo>
                    <a:lnTo>
                      <a:pt x="1290" y="319"/>
                    </a:lnTo>
                    <a:lnTo>
                      <a:pt x="1290" y="319"/>
                    </a:lnTo>
                    <a:lnTo>
                      <a:pt x="1290" y="320"/>
                    </a:lnTo>
                    <a:lnTo>
                      <a:pt x="1290" y="320"/>
                    </a:lnTo>
                    <a:lnTo>
                      <a:pt x="1290" y="320"/>
                    </a:lnTo>
                    <a:lnTo>
                      <a:pt x="1290" y="320"/>
                    </a:lnTo>
                    <a:lnTo>
                      <a:pt x="1292" y="322"/>
                    </a:lnTo>
                    <a:lnTo>
                      <a:pt x="1292" y="322"/>
                    </a:lnTo>
                    <a:lnTo>
                      <a:pt x="1292" y="322"/>
                    </a:lnTo>
                    <a:lnTo>
                      <a:pt x="1292" y="324"/>
                    </a:lnTo>
                    <a:lnTo>
                      <a:pt x="1292" y="324"/>
                    </a:lnTo>
                    <a:lnTo>
                      <a:pt x="1292" y="324"/>
                    </a:lnTo>
                    <a:lnTo>
                      <a:pt x="1292" y="326"/>
                    </a:lnTo>
                    <a:lnTo>
                      <a:pt x="1292" y="326"/>
                    </a:lnTo>
                    <a:lnTo>
                      <a:pt x="1292" y="326"/>
                    </a:lnTo>
                    <a:lnTo>
                      <a:pt x="1292" y="328"/>
                    </a:lnTo>
                    <a:lnTo>
                      <a:pt x="1290" y="328"/>
                    </a:lnTo>
                    <a:lnTo>
                      <a:pt x="1290" y="328"/>
                    </a:lnTo>
                    <a:lnTo>
                      <a:pt x="1290" y="329"/>
                    </a:lnTo>
                    <a:lnTo>
                      <a:pt x="1290" y="329"/>
                    </a:lnTo>
                    <a:lnTo>
                      <a:pt x="1290" y="329"/>
                    </a:lnTo>
                    <a:lnTo>
                      <a:pt x="1292" y="331"/>
                    </a:lnTo>
                    <a:lnTo>
                      <a:pt x="1294" y="331"/>
                    </a:lnTo>
                    <a:lnTo>
                      <a:pt x="1294" y="333"/>
                    </a:lnTo>
                    <a:lnTo>
                      <a:pt x="1294" y="333"/>
                    </a:lnTo>
                    <a:lnTo>
                      <a:pt x="1294" y="333"/>
                    </a:lnTo>
                    <a:lnTo>
                      <a:pt x="1294" y="335"/>
                    </a:lnTo>
                    <a:lnTo>
                      <a:pt x="1294" y="337"/>
                    </a:lnTo>
                    <a:lnTo>
                      <a:pt x="1294" y="337"/>
                    </a:lnTo>
                    <a:lnTo>
                      <a:pt x="1295" y="337"/>
                    </a:lnTo>
                    <a:lnTo>
                      <a:pt x="1295" y="338"/>
                    </a:lnTo>
                    <a:lnTo>
                      <a:pt x="1295" y="338"/>
                    </a:lnTo>
                    <a:lnTo>
                      <a:pt x="1295" y="340"/>
                    </a:lnTo>
                    <a:lnTo>
                      <a:pt x="1295" y="340"/>
                    </a:lnTo>
                    <a:lnTo>
                      <a:pt x="1295" y="340"/>
                    </a:lnTo>
                    <a:lnTo>
                      <a:pt x="1295" y="342"/>
                    </a:lnTo>
                    <a:lnTo>
                      <a:pt x="1295" y="342"/>
                    </a:lnTo>
                    <a:lnTo>
                      <a:pt x="1295" y="342"/>
                    </a:lnTo>
                    <a:lnTo>
                      <a:pt x="1294" y="342"/>
                    </a:lnTo>
                    <a:lnTo>
                      <a:pt x="1294" y="342"/>
                    </a:lnTo>
                    <a:lnTo>
                      <a:pt x="1294" y="344"/>
                    </a:lnTo>
                    <a:lnTo>
                      <a:pt x="1294" y="344"/>
                    </a:lnTo>
                    <a:lnTo>
                      <a:pt x="1294" y="346"/>
                    </a:lnTo>
                    <a:lnTo>
                      <a:pt x="1294" y="346"/>
                    </a:lnTo>
                    <a:lnTo>
                      <a:pt x="1294" y="346"/>
                    </a:lnTo>
                    <a:lnTo>
                      <a:pt x="1292" y="348"/>
                    </a:lnTo>
                    <a:lnTo>
                      <a:pt x="1292" y="348"/>
                    </a:lnTo>
                    <a:lnTo>
                      <a:pt x="1290" y="348"/>
                    </a:lnTo>
                    <a:lnTo>
                      <a:pt x="1290" y="349"/>
                    </a:lnTo>
                    <a:lnTo>
                      <a:pt x="1290" y="349"/>
                    </a:lnTo>
                    <a:lnTo>
                      <a:pt x="1286" y="349"/>
                    </a:lnTo>
                    <a:lnTo>
                      <a:pt x="1285" y="349"/>
                    </a:lnTo>
                    <a:lnTo>
                      <a:pt x="1285" y="349"/>
                    </a:lnTo>
                    <a:lnTo>
                      <a:pt x="1283" y="349"/>
                    </a:lnTo>
                    <a:lnTo>
                      <a:pt x="1283" y="349"/>
                    </a:lnTo>
                    <a:lnTo>
                      <a:pt x="1283" y="351"/>
                    </a:lnTo>
                    <a:lnTo>
                      <a:pt x="1283" y="351"/>
                    </a:lnTo>
                    <a:lnTo>
                      <a:pt x="1283" y="351"/>
                    </a:lnTo>
                    <a:lnTo>
                      <a:pt x="1281" y="351"/>
                    </a:lnTo>
                    <a:lnTo>
                      <a:pt x="1281" y="351"/>
                    </a:lnTo>
                    <a:lnTo>
                      <a:pt x="1281" y="353"/>
                    </a:lnTo>
                    <a:lnTo>
                      <a:pt x="1281" y="353"/>
                    </a:lnTo>
                    <a:lnTo>
                      <a:pt x="1281" y="353"/>
                    </a:lnTo>
                    <a:lnTo>
                      <a:pt x="1279" y="355"/>
                    </a:lnTo>
                    <a:lnTo>
                      <a:pt x="1279" y="355"/>
                    </a:lnTo>
                    <a:lnTo>
                      <a:pt x="1279" y="355"/>
                    </a:lnTo>
                    <a:lnTo>
                      <a:pt x="1279" y="355"/>
                    </a:lnTo>
                    <a:lnTo>
                      <a:pt x="1277" y="355"/>
                    </a:lnTo>
                    <a:lnTo>
                      <a:pt x="1277" y="355"/>
                    </a:lnTo>
                    <a:lnTo>
                      <a:pt x="1277" y="357"/>
                    </a:lnTo>
                    <a:lnTo>
                      <a:pt x="1277" y="357"/>
                    </a:lnTo>
                    <a:lnTo>
                      <a:pt x="1277" y="358"/>
                    </a:lnTo>
                    <a:lnTo>
                      <a:pt x="1277" y="358"/>
                    </a:lnTo>
                    <a:lnTo>
                      <a:pt x="1277" y="360"/>
                    </a:lnTo>
                    <a:lnTo>
                      <a:pt x="1275" y="362"/>
                    </a:lnTo>
                    <a:lnTo>
                      <a:pt x="1275" y="362"/>
                    </a:lnTo>
                    <a:lnTo>
                      <a:pt x="1275" y="362"/>
                    </a:lnTo>
                    <a:lnTo>
                      <a:pt x="1275" y="362"/>
                    </a:lnTo>
                    <a:lnTo>
                      <a:pt x="1275" y="364"/>
                    </a:lnTo>
                    <a:lnTo>
                      <a:pt x="1277" y="364"/>
                    </a:lnTo>
                    <a:lnTo>
                      <a:pt x="1277" y="364"/>
                    </a:lnTo>
                    <a:lnTo>
                      <a:pt x="1277" y="366"/>
                    </a:lnTo>
                    <a:lnTo>
                      <a:pt x="1277" y="366"/>
                    </a:lnTo>
                    <a:lnTo>
                      <a:pt x="1279" y="366"/>
                    </a:lnTo>
                    <a:lnTo>
                      <a:pt x="1279" y="366"/>
                    </a:lnTo>
                    <a:lnTo>
                      <a:pt x="1279" y="367"/>
                    </a:lnTo>
                    <a:lnTo>
                      <a:pt x="1279" y="367"/>
                    </a:lnTo>
                    <a:lnTo>
                      <a:pt x="1279" y="367"/>
                    </a:lnTo>
                    <a:lnTo>
                      <a:pt x="1279" y="367"/>
                    </a:lnTo>
                    <a:lnTo>
                      <a:pt x="1279" y="369"/>
                    </a:lnTo>
                    <a:lnTo>
                      <a:pt x="1279" y="369"/>
                    </a:lnTo>
                    <a:lnTo>
                      <a:pt x="1279" y="369"/>
                    </a:lnTo>
                    <a:lnTo>
                      <a:pt x="1281" y="369"/>
                    </a:lnTo>
                    <a:lnTo>
                      <a:pt x="1281" y="369"/>
                    </a:lnTo>
                    <a:lnTo>
                      <a:pt x="1281" y="371"/>
                    </a:lnTo>
                    <a:lnTo>
                      <a:pt x="1281" y="371"/>
                    </a:lnTo>
                    <a:lnTo>
                      <a:pt x="1281" y="371"/>
                    </a:lnTo>
                    <a:lnTo>
                      <a:pt x="1281" y="371"/>
                    </a:lnTo>
                    <a:lnTo>
                      <a:pt x="1281" y="371"/>
                    </a:lnTo>
                    <a:lnTo>
                      <a:pt x="1281" y="373"/>
                    </a:lnTo>
                    <a:lnTo>
                      <a:pt x="1283" y="373"/>
                    </a:lnTo>
                    <a:lnTo>
                      <a:pt x="1283" y="373"/>
                    </a:lnTo>
                    <a:lnTo>
                      <a:pt x="1283" y="373"/>
                    </a:lnTo>
                    <a:lnTo>
                      <a:pt x="1283" y="375"/>
                    </a:lnTo>
                    <a:lnTo>
                      <a:pt x="1283" y="375"/>
                    </a:lnTo>
                    <a:lnTo>
                      <a:pt x="1283" y="375"/>
                    </a:lnTo>
                    <a:lnTo>
                      <a:pt x="1283" y="375"/>
                    </a:lnTo>
                    <a:lnTo>
                      <a:pt x="1285" y="375"/>
                    </a:lnTo>
                    <a:lnTo>
                      <a:pt x="1285" y="376"/>
                    </a:lnTo>
                    <a:lnTo>
                      <a:pt x="1288" y="376"/>
                    </a:lnTo>
                    <a:lnTo>
                      <a:pt x="1290" y="378"/>
                    </a:lnTo>
                    <a:lnTo>
                      <a:pt x="1290" y="378"/>
                    </a:lnTo>
                    <a:lnTo>
                      <a:pt x="1290" y="378"/>
                    </a:lnTo>
                    <a:lnTo>
                      <a:pt x="1290" y="378"/>
                    </a:lnTo>
                    <a:lnTo>
                      <a:pt x="1292" y="380"/>
                    </a:lnTo>
                    <a:lnTo>
                      <a:pt x="1292" y="380"/>
                    </a:lnTo>
                    <a:lnTo>
                      <a:pt x="1294" y="380"/>
                    </a:lnTo>
                    <a:lnTo>
                      <a:pt x="1294" y="380"/>
                    </a:lnTo>
                    <a:lnTo>
                      <a:pt x="1294" y="380"/>
                    </a:lnTo>
                    <a:lnTo>
                      <a:pt x="1294" y="380"/>
                    </a:lnTo>
                    <a:lnTo>
                      <a:pt x="1295" y="382"/>
                    </a:lnTo>
                    <a:lnTo>
                      <a:pt x="1295" y="382"/>
                    </a:lnTo>
                    <a:lnTo>
                      <a:pt x="1297" y="382"/>
                    </a:lnTo>
                    <a:lnTo>
                      <a:pt x="1297" y="382"/>
                    </a:lnTo>
                    <a:lnTo>
                      <a:pt x="1299" y="384"/>
                    </a:lnTo>
                    <a:lnTo>
                      <a:pt x="1301" y="384"/>
                    </a:lnTo>
                    <a:lnTo>
                      <a:pt x="1301" y="384"/>
                    </a:lnTo>
                    <a:lnTo>
                      <a:pt x="1303" y="384"/>
                    </a:lnTo>
                    <a:lnTo>
                      <a:pt x="1303" y="384"/>
                    </a:lnTo>
                    <a:lnTo>
                      <a:pt x="1303" y="384"/>
                    </a:lnTo>
                    <a:lnTo>
                      <a:pt x="1303" y="385"/>
                    </a:lnTo>
                    <a:lnTo>
                      <a:pt x="1303" y="385"/>
                    </a:lnTo>
                    <a:lnTo>
                      <a:pt x="1304" y="385"/>
                    </a:lnTo>
                    <a:lnTo>
                      <a:pt x="1306" y="385"/>
                    </a:lnTo>
                    <a:lnTo>
                      <a:pt x="1306" y="385"/>
                    </a:lnTo>
                    <a:lnTo>
                      <a:pt x="1306" y="385"/>
                    </a:lnTo>
                    <a:lnTo>
                      <a:pt x="1306" y="385"/>
                    </a:lnTo>
                    <a:lnTo>
                      <a:pt x="1308" y="385"/>
                    </a:lnTo>
                    <a:lnTo>
                      <a:pt x="1308" y="385"/>
                    </a:lnTo>
                    <a:lnTo>
                      <a:pt x="1308" y="387"/>
                    </a:lnTo>
                    <a:lnTo>
                      <a:pt x="1308" y="387"/>
                    </a:lnTo>
                    <a:lnTo>
                      <a:pt x="1310" y="389"/>
                    </a:lnTo>
                    <a:lnTo>
                      <a:pt x="1312" y="391"/>
                    </a:lnTo>
                    <a:lnTo>
                      <a:pt x="1312" y="391"/>
                    </a:lnTo>
                    <a:lnTo>
                      <a:pt x="1313" y="391"/>
                    </a:lnTo>
                    <a:lnTo>
                      <a:pt x="1313" y="391"/>
                    </a:lnTo>
                    <a:lnTo>
                      <a:pt x="1313" y="393"/>
                    </a:lnTo>
                    <a:lnTo>
                      <a:pt x="1313" y="393"/>
                    </a:lnTo>
                    <a:lnTo>
                      <a:pt x="1313" y="393"/>
                    </a:lnTo>
                    <a:lnTo>
                      <a:pt x="1313" y="395"/>
                    </a:lnTo>
                    <a:lnTo>
                      <a:pt x="1313" y="395"/>
                    </a:lnTo>
                    <a:lnTo>
                      <a:pt x="1313" y="398"/>
                    </a:lnTo>
                    <a:lnTo>
                      <a:pt x="1313" y="398"/>
                    </a:lnTo>
                    <a:lnTo>
                      <a:pt x="1312" y="398"/>
                    </a:lnTo>
                    <a:lnTo>
                      <a:pt x="1312" y="398"/>
                    </a:lnTo>
                    <a:lnTo>
                      <a:pt x="1312" y="400"/>
                    </a:lnTo>
                    <a:lnTo>
                      <a:pt x="1312" y="400"/>
                    </a:lnTo>
                    <a:lnTo>
                      <a:pt x="1312" y="400"/>
                    </a:lnTo>
                    <a:lnTo>
                      <a:pt x="1310" y="400"/>
                    </a:lnTo>
                    <a:lnTo>
                      <a:pt x="1308" y="402"/>
                    </a:lnTo>
                    <a:lnTo>
                      <a:pt x="1308" y="402"/>
                    </a:lnTo>
                    <a:lnTo>
                      <a:pt x="1306" y="402"/>
                    </a:lnTo>
                    <a:lnTo>
                      <a:pt x="1306" y="402"/>
                    </a:lnTo>
                    <a:lnTo>
                      <a:pt x="1306" y="402"/>
                    </a:lnTo>
                    <a:lnTo>
                      <a:pt x="1306" y="404"/>
                    </a:lnTo>
                    <a:lnTo>
                      <a:pt x="1306" y="404"/>
                    </a:lnTo>
                    <a:lnTo>
                      <a:pt x="1306" y="404"/>
                    </a:lnTo>
                    <a:lnTo>
                      <a:pt x="1306" y="404"/>
                    </a:lnTo>
                    <a:lnTo>
                      <a:pt x="1306" y="405"/>
                    </a:lnTo>
                    <a:lnTo>
                      <a:pt x="1306" y="405"/>
                    </a:lnTo>
                    <a:lnTo>
                      <a:pt x="1306" y="405"/>
                    </a:lnTo>
                    <a:lnTo>
                      <a:pt x="1306" y="405"/>
                    </a:lnTo>
                    <a:lnTo>
                      <a:pt x="1306" y="405"/>
                    </a:lnTo>
                    <a:lnTo>
                      <a:pt x="1306" y="405"/>
                    </a:lnTo>
                    <a:lnTo>
                      <a:pt x="1306" y="407"/>
                    </a:lnTo>
                    <a:lnTo>
                      <a:pt x="1306" y="407"/>
                    </a:lnTo>
                    <a:lnTo>
                      <a:pt x="1306" y="407"/>
                    </a:lnTo>
                    <a:lnTo>
                      <a:pt x="1308" y="407"/>
                    </a:lnTo>
                    <a:lnTo>
                      <a:pt x="1308" y="407"/>
                    </a:lnTo>
                    <a:lnTo>
                      <a:pt x="1308" y="407"/>
                    </a:lnTo>
                    <a:lnTo>
                      <a:pt x="1308" y="407"/>
                    </a:lnTo>
                    <a:lnTo>
                      <a:pt x="1308" y="407"/>
                    </a:lnTo>
                    <a:lnTo>
                      <a:pt x="1308" y="407"/>
                    </a:lnTo>
                    <a:lnTo>
                      <a:pt x="1308" y="409"/>
                    </a:lnTo>
                    <a:lnTo>
                      <a:pt x="1308" y="409"/>
                    </a:lnTo>
                    <a:lnTo>
                      <a:pt x="1308" y="409"/>
                    </a:lnTo>
                    <a:lnTo>
                      <a:pt x="1308" y="409"/>
                    </a:lnTo>
                    <a:lnTo>
                      <a:pt x="1308" y="409"/>
                    </a:lnTo>
                    <a:lnTo>
                      <a:pt x="1308" y="409"/>
                    </a:lnTo>
                    <a:lnTo>
                      <a:pt x="1306" y="411"/>
                    </a:lnTo>
                    <a:lnTo>
                      <a:pt x="1306" y="411"/>
                    </a:lnTo>
                    <a:lnTo>
                      <a:pt x="1304" y="411"/>
                    </a:lnTo>
                    <a:lnTo>
                      <a:pt x="1304" y="411"/>
                    </a:lnTo>
                    <a:lnTo>
                      <a:pt x="1304" y="411"/>
                    </a:lnTo>
                    <a:lnTo>
                      <a:pt x="1304" y="413"/>
                    </a:lnTo>
                    <a:lnTo>
                      <a:pt x="1303" y="413"/>
                    </a:lnTo>
                    <a:lnTo>
                      <a:pt x="1303" y="413"/>
                    </a:lnTo>
                    <a:lnTo>
                      <a:pt x="1303" y="413"/>
                    </a:lnTo>
                    <a:lnTo>
                      <a:pt x="1303" y="413"/>
                    </a:lnTo>
                    <a:lnTo>
                      <a:pt x="1303" y="414"/>
                    </a:lnTo>
                    <a:lnTo>
                      <a:pt x="1303" y="414"/>
                    </a:lnTo>
                    <a:lnTo>
                      <a:pt x="1304" y="414"/>
                    </a:lnTo>
                    <a:lnTo>
                      <a:pt x="1304" y="416"/>
                    </a:lnTo>
                    <a:lnTo>
                      <a:pt x="1304" y="416"/>
                    </a:lnTo>
                    <a:lnTo>
                      <a:pt x="1304" y="416"/>
                    </a:lnTo>
                    <a:lnTo>
                      <a:pt x="1304" y="416"/>
                    </a:lnTo>
                    <a:lnTo>
                      <a:pt x="1304" y="416"/>
                    </a:lnTo>
                    <a:lnTo>
                      <a:pt x="1304" y="418"/>
                    </a:lnTo>
                    <a:lnTo>
                      <a:pt x="1304" y="418"/>
                    </a:lnTo>
                    <a:lnTo>
                      <a:pt x="1304" y="418"/>
                    </a:lnTo>
                    <a:lnTo>
                      <a:pt x="1304" y="418"/>
                    </a:lnTo>
                    <a:lnTo>
                      <a:pt x="1304" y="418"/>
                    </a:lnTo>
                    <a:lnTo>
                      <a:pt x="1304" y="418"/>
                    </a:lnTo>
                    <a:lnTo>
                      <a:pt x="1304" y="418"/>
                    </a:lnTo>
                    <a:lnTo>
                      <a:pt x="1306" y="420"/>
                    </a:lnTo>
                    <a:lnTo>
                      <a:pt x="1306" y="420"/>
                    </a:lnTo>
                    <a:lnTo>
                      <a:pt x="1306" y="420"/>
                    </a:lnTo>
                    <a:lnTo>
                      <a:pt x="1306" y="420"/>
                    </a:lnTo>
                    <a:lnTo>
                      <a:pt x="1308" y="422"/>
                    </a:lnTo>
                    <a:lnTo>
                      <a:pt x="1308" y="422"/>
                    </a:lnTo>
                    <a:lnTo>
                      <a:pt x="1308" y="422"/>
                    </a:lnTo>
                    <a:lnTo>
                      <a:pt x="1308" y="422"/>
                    </a:lnTo>
                    <a:lnTo>
                      <a:pt x="1310" y="422"/>
                    </a:lnTo>
                    <a:lnTo>
                      <a:pt x="1310" y="422"/>
                    </a:lnTo>
                    <a:lnTo>
                      <a:pt x="1310" y="422"/>
                    </a:lnTo>
                    <a:lnTo>
                      <a:pt x="1312" y="423"/>
                    </a:lnTo>
                    <a:lnTo>
                      <a:pt x="1312" y="423"/>
                    </a:lnTo>
                    <a:lnTo>
                      <a:pt x="1312" y="423"/>
                    </a:lnTo>
                    <a:lnTo>
                      <a:pt x="1312" y="425"/>
                    </a:lnTo>
                    <a:lnTo>
                      <a:pt x="1310" y="425"/>
                    </a:lnTo>
                    <a:lnTo>
                      <a:pt x="1310" y="425"/>
                    </a:lnTo>
                    <a:lnTo>
                      <a:pt x="1310" y="425"/>
                    </a:lnTo>
                    <a:lnTo>
                      <a:pt x="1308" y="427"/>
                    </a:lnTo>
                    <a:lnTo>
                      <a:pt x="1308" y="427"/>
                    </a:lnTo>
                    <a:lnTo>
                      <a:pt x="1308" y="427"/>
                    </a:lnTo>
                    <a:lnTo>
                      <a:pt x="1306" y="427"/>
                    </a:lnTo>
                    <a:lnTo>
                      <a:pt x="1306" y="427"/>
                    </a:lnTo>
                    <a:lnTo>
                      <a:pt x="1304" y="427"/>
                    </a:lnTo>
                    <a:lnTo>
                      <a:pt x="1304" y="427"/>
                    </a:lnTo>
                    <a:lnTo>
                      <a:pt x="1303" y="429"/>
                    </a:lnTo>
                    <a:lnTo>
                      <a:pt x="1303" y="429"/>
                    </a:lnTo>
                    <a:lnTo>
                      <a:pt x="1303" y="431"/>
                    </a:lnTo>
                    <a:lnTo>
                      <a:pt x="1301" y="431"/>
                    </a:lnTo>
                    <a:lnTo>
                      <a:pt x="1301" y="431"/>
                    </a:lnTo>
                    <a:lnTo>
                      <a:pt x="1301" y="431"/>
                    </a:lnTo>
                    <a:lnTo>
                      <a:pt x="1299" y="431"/>
                    </a:lnTo>
                    <a:lnTo>
                      <a:pt x="1299" y="431"/>
                    </a:lnTo>
                    <a:lnTo>
                      <a:pt x="1297" y="431"/>
                    </a:lnTo>
                    <a:lnTo>
                      <a:pt x="1297" y="431"/>
                    </a:lnTo>
                    <a:lnTo>
                      <a:pt x="1297" y="431"/>
                    </a:lnTo>
                    <a:lnTo>
                      <a:pt x="1295" y="429"/>
                    </a:lnTo>
                    <a:lnTo>
                      <a:pt x="1295" y="429"/>
                    </a:lnTo>
                    <a:lnTo>
                      <a:pt x="1294" y="429"/>
                    </a:lnTo>
                    <a:lnTo>
                      <a:pt x="1294" y="429"/>
                    </a:lnTo>
                    <a:lnTo>
                      <a:pt x="1294" y="429"/>
                    </a:lnTo>
                    <a:lnTo>
                      <a:pt x="1292" y="431"/>
                    </a:lnTo>
                    <a:lnTo>
                      <a:pt x="1292" y="431"/>
                    </a:lnTo>
                    <a:lnTo>
                      <a:pt x="1292" y="431"/>
                    </a:lnTo>
                    <a:lnTo>
                      <a:pt x="1292" y="433"/>
                    </a:lnTo>
                    <a:lnTo>
                      <a:pt x="1292" y="433"/>
                    </a:lnTo>
                    <a:lnTo>
                      <a:pt x="1292" y="434"/>
                    </a:lnTo>
                    <a:lnTo>
                      <a:pt x="1292" y="434"/>
                    </a:lnTo>
                    <a:lnTo>
                      <a:pt x="1292" y="434"/>
                    </a:lnTo>
                    <a:lnTo>
                      <a:pt x="1292" y="436"/>
                    </a:lnTo>
                    <a:lnTo>
                      <a:pt x="1290" y="436"/>
                    </a:lnTo>
                    <a:lnTo>
                      <a:pt x="1288" y="438"/>
                    </a:lnTo>
                    <a:lnTo>
                      <a:pt x="1288" y="438"/>
                    </a:lnTo>
                    <a:lnTo>
                      <a:pt x="1288" y="438"/>
                    </a:lnTo>
                    <a:lnTo>
                      <a:pt x="1286" y="440"/>
                    </a:lnTo>
                    <a:lnTo>
                      <a:pt x="1285" y="440"/>
                    </a:lnTo>
                    <a:lnTo>
                      <a:pt x="1285" y="440"/>
                    </a:lnTo>
                    <a:lnTo>
                      <a:pt x="1285" y="440"/>
                    </a:lnTo>
                    <a:lnTo>
                      <a:pt x="1285" y="442"/>
                    </a:lnTo>
                    <a:lnTo>
                      <a:pt x="1285" y="442"/>
                    </a:lnTo>
                    <a:lnTo>
                      <a:pt x="1285" y="442"/>
                    </a:lnTo>
                    <a:lnTo>
                      <a:pt x="1285" y="443"/>
                    </a:lnTo>
                    <a:lnTo>
                      <a:pt x="1285" y="443"/>
                    </a:lnTo>
                    <a:lnTo>
                      <a:pt x="1285" y="443"/>
                    </a:lnTo>
                    <a:lnTo>
                      <a:pt x="1285" y="445"/>
                    </a:lnTo>
                    <a:lnTo>
                      <a:pt x="1285" y="445"/>
                    </a:lnTo>
                    <a:lnTo>
                      <a:pt x="1285" y="445"/>
                    </a:lnTo>
                    <a:lnTo>
                      <a:pt x="1285" y="447"/>
                    </a:lnTo>
                    <a:lnTo>
                      <a:pt x="1285" y="447"/>
                    </a:lnTo>
                    <a:lnTo>
                      <a:pt x="1285" y="449"/>
                    </a:lnTo>
                    <a:lnTo>
                      <a:pt x="1285" y="449"/>
                    </a:lnTo>
                    <a:lnTo>
                      <a:pt x="1285" y="451"/>
                    </a:lnTo>
                    <a:lnTo>
                      <a:pt x="1285" y="452"/>
                    </a:lnTo>
                    <a:lnTo>
                      <a:pt x="1285" y="452"/>
                    </a:lnTo>
                    <a:lnTo>
                      <a:pt x="1285" y="452"/>
                    </a:lnTo>
                    <a:lnTo>
                      <a:pt x="1285" y="452"/>
                    </a:lnTo>
                    <a:lnTo>
                      <a:pt x="1285" y="452"/>
                    </a:lnTo>
                    <a:lnTo>
                      <a:pt x="1285" y="454"/>
                    </a:lnTo>
                    <a:lnTo>
                      <a:pt x="1285" y="454"/>
                    </a:lnTo>
                    <a:lnTo>
                      <a:pt x="1285" y="456"/>
                    </a:lnTo>
                    <a:lnTo>
                      <a:pt x="1285" y="458"/>
                    </a:lnTo>
                    <a:lnTo>
                      <a:pt x="1285" y="458"/>
                    </a:lnTo>
                    <a:lnTo>
                      <a:pt x="1285" y="460"/>
                    </a:lnTo>
                    <a:lnTo>
                      <a:pt x="1285" y="460"/>
                    </a:lnTo>
                    <a:lnTo>
                      <a:pt x="1285" y="460"/>
                    </a:lnTo>
                    <a:lnTo>
                      <a:pt x="1285" y="461"/>
                    </a:lnTo>
                    <a:lnTo>
                      <a:pt x="1283" y="463"/>
                    </a:lnTo>
                    <a:lnTo>
                      <a:pt x="1283" y="463"/>
                    </a:lnTo>
                    <a:lnTo>
                      <a:pt x="1283" y="465"/>
                    </a:lnTo>
                    <a:lnTo>
                      <a:pt x="1281" y="465"/>
                    </a:lnTo>
                    <a:lnTo>
                      <a:pt x="1281" y="465"/>
                    </a:lnTo>
                    <a:lnTo>
                      <a:pt x="1281" y="465"/>
                    </a:lnTo>
                    <a:lnTo>
                      <a:pt x="1281" y="467"/>
                    </a:lnTo>
                    <a:lnTo>
                      <a:pt x="1279" y="467"/>
                    </a:lnTo>
                    <a:lnTo>
                      <a:pt x="1279" y="469"/>
                    </a:lnTo>
                    <a:lnTo>
                      <a:pt x="1279" y="469"/>
                    </a:lnTo>
                    <a:lnTo>
                      <a:pt x="1279" y="469"/>
                    </a:lnTo>
                    <a:lnTo>
                      <a:pt x="1279" y="469"/>
                    </a:lnTo>
                    <a:lnTo>
                      <a:pt x="1279" y="471"/>
                    </a:lnTo>
                    <a:lnTo>
                      <a:pt x="1279" y="471"/>
                    </a:lnTo>
                    <a:lnTo>
                      <a:pt x="1279" y="471"/>
                    </a:lnTo>
                    <a:lnTo>
                      <a:pt x="1279" y="472"/>
                    </a:lnTo>
                    <a:lnTo>
                      <a:pt x="1279" y="472"/>
                    </a:lnTo>
                    <a:lnTo>
                      <a:pt x="1279" y="472"/>
                    </a:lnTo>
                    <a:lnTo>
                      <a:pt x="1279" y="474"/>
                    </a:lnTo>
                    <a:lnTo>
                      <a:pt x="1279" y="474"/>
                    </a:lnTo>
                    <a:lnTo>
                      <a:pt x="1279" y="474"/>
                    </a:lnTo>
                    <a:lnTo>
                      <a:pt x="1277" y="476"/>
                    </a:lnTo>
                    <a:lnTo>
                      <a:pt x="1277" y="476"/>
                    </a:lnTo>
                    <a:lnTo>
                      <a:pt x="1277" y="478"/>
                    </a:lnTo>
                    <a:lnTo>
                      <a:pt x="1277" y="478"/>
                    </a:lnTo>
                    <a:lnTo>
                      <a:pt x="1277" y="478"/>
                    </a:lnTo>
                    <a:lnTo>
                      <a:pt x="1277" y="480"/>
                    </a:lnTo>
                    <a:lnTo>
                      <a:pt x="1277" y="480"/>
                    </a:lnTo>
                    <a:lnTo>
                      <a:pt x="1277" y="480"/>
                    </a:lnTo>
                    <a:lnTo>
                      <a:pt x="1275" y="483"/>
                    </a:lnTo>
                    <a:lnTo>
                      <a:pt x="1275" y="483"/>
                    </a:lnTo>
                    <a:lnTo>
                      <a:pt x="1275" y="483"/>
                    </a:lnTo>
                    <a:lnTo>
                      <a:pt x="1275" y="483"/>
                    </a:lnTo>
                    <a:lnTo>
                      <a:pt x="1275" y="483"/>
                    </a:lnTo>
                    <a:lnTo>
                      <a:pt x="1277" y="483"/>
                    </a:lnTo>
                    <a:lnTo>
                      <a:pt x="1277" y="485"/>
                    </a:lnTo>
                    <a:lnTo>
                      <a:pt x="1277" y="487"/>
                    </a:lnTo>
                    <a:lnTo>
                      <a:pt x="1277" y="487"/>
                    </a:lnTo>
                    <a:lnTo>
                      <a:pt x="1277" y="489"/>
                    </a:lnTo>
                    <a:lnTo>
                      <a:pt x="1277" y="489"/>
                    </a:lnTo>
                    <a:lnTo>
                      <a:pt x="1277" y="489"/>
                    </a:lnTo>
                    <a:lnTo>
                      <a:pt x="1277" y="489"/>
                    </a:lnTo>
                    <a:lnTo>
                      <a:pt x="1277" y="489"/>
                    </a:lnTo>
                    <a:lnTo>
                      <a:pt x="1277" y="492"/>
                    </a:lnTo>
                    <a:lnTo>
                      <a:pt x="1277" y="492"/>
                    </a:lnTo>
                    <a:lnTo>
                      <a:pt x="1277" y="492"/>
                    </a:lnTo>
                    <a:lnTo>
                      <a:pt x="1275" y="494"/>
                    </a:lnTo>
                    <a:lnTo>
                      <a:pt x="1275" y="494"/>
                    </a:lnTo>
                    <a:lnTo>
                      <a:pt x="1275" y="494"/>
                    </a:lnTo>
                    <a:lnTo>
                      <a:pt x="1275" y="494"/>
                    </a:lnTo>
                    <a:lnTo>
                      <a:pt x="1275" y="496"/>
                    </a:lnTo>
                    <a:lnTo>
                      <a:pt x="1275" y="496"/>
                    </a:lnTo>
                    <a:lnTo>
                      <a:pt x="1275" y="496"/>
                    </a:lnTo>
                    <a:lnTo>
                      <a:pt x="1275" y="496"/>
                    </a:lnTo>
                    <a:lnTo>
                      <a:pt x="1275" y="498"/>
                    </a:lnTo>
                    <a:lnTo>
                      <a:pt x="1275" y="499"/>
                    </a:lnTo>
                    <a:lnTo>
                      <a:pt x="1275" y="499"/>
                    </a:lnTo>
                    <a:lnTo>
                      <a:pt x="1275" y="501"/>
                    </a:lnTo>
                    <a:lnTo>
                      <a:pt x="1275" y="501"/>
                    </a:lnTo>
                    <a:lnTo>
                      <a:pt x="1275" y="501"/>
                    </a:lnTo>
                    <a:lnTo>
                      <a:pt x="1277" y="501"/>
                    </a:lnTo>
                    <a:lnTo>
                      <a:pt x="1277" y="503"/>
                    </a:lnTo>
                    <a:lnTo>
                      <a:pt x="1277" y="503"/>
                    </a:lnTo>
                    <a:lnTo>
                      <a:pt x="1277" y="503"/>
                    </a:lnTo>
                    <a:lnTo>
                      <a:pt x="1277" y="503"/>
                    </a:lnTo>
                    <a:lnTo>
                      <a:pt x="1277" y="505"/>
                    </a:lnTo>
                    <a:lnTo>
                      <a:pt x="1279" y="505"/>
                    </a:lnTo>
                    <a:lnTo>
                      <a:pt x="1279" y="505"/>
                    </a:lnTo>
                    <a:lnTo>
                      <a:pt x="1279" y="507"/>
                    </a:lnTo>
                    <a:lnTo>
                      <a:pt x="1281" y="507"/>
                    </a:lnTo>
                    <a:lnTo>
                      <a:pt x="1281" y="507"/>
                    </a:lnTo>
                    <a:lnTo>
                      <a:pt x="1281" y="507"/>
                    </a:lnTo>
                    <a:lnTo>
                      <a:pt x="1283" y="509"/>
                    </a:lnTo>
                    <a:lnTo>
                      <a:pt x="1283" y="509"/>
                    </a:lnTo>
                    <a:lnTo>
                      <a:pt x="1285" y="509"/>
                    </a:lnTo>
                    <a:lnTo>
                      <a:pt x="1285" y="509"/>
                    </a:lnTo>
                    <a:lnTo>
                      <a:pt x="1285" y="509"/>
                    </a:lnTo>
                    <a:lnTo>
                      <a:pt x="1285" y="509"/>
                    </a:lnTo>
                    <a:lnTo>
                      <a:pt x="1285" y="509"/>
                    </a:lnTo>
                    <a:lnTo>
                      <a:pt x="1283" y="509"/>
                    </a:lnTo>
                    <a:lnTo>
                      <a:pt x="1283" y="510"/>
                    </a:lnTo>
                    <a:lnTo>
                      <a:pt x="1281" y="510"/>
                    </a:lnTo>
                    <a:lnTo>
                      <a:pt x="1281" y="510"/>
                    </a:lnTo>
                    <a:lnTo>
                      <a:pt x="1279" y="510"/>
                    </a:lnTo>
                    <a:lnTo>
                      <a:pt x="1279" y="512"/>
                    </a:lnTo>
                    <a:lnTo>
                      <a:pt x="1279" y="512"/>
                    </a:lnTo>
                    <a:lnTo>
                      <a:pt x="1277" y="512"/>
                    </a:lnTo>
                    <a:lnTo>
                      <a:pt x="1277" y="512"/>
                    </a:lnTo>
                    <a:lnTo>
                      <a:pt x="1277" y="512"/>
                    </a:lnTo>
                    <a:lnTo>
                      <a:pt x="1277" y="512"/>
                    </a:lnTo>
                    <a:lnTo>
                      <a:pt x="1277" y="512"/>
                    </a:lnTo>
                    <a:lnTo>
                      <a:pt x="1277" y="512"/>
                    </a:lnTo>
                    <a:lnTo>
                      <a:pt x="1275" y="512"/>
                    </a:lnTo>
                    <a:lnTo>
                      <a:pt x="1275" y="512"/>
                    </a:lnTo>
                    <a:lnTo>
                      <a:pt x="1275" y="512"/>
                    </a:lnTo>
                    <a:lnTo>
                      <a:pt x="1275" y="512"/>
                    </a:lnTo>
                    <a:lnTo>
                      <a:pt x="1275" y="514"/>
                    </a:lnTo>
                    <a:lnTo>
                      <a:pt x="1275" y="514"/>
                    </a:lnTo>
                    <a:lnTo>
                      <a:pt x="1275" y="514"/>
                    </a:lnTo>
                    <a:lnTo>
                      <a:pt x="1275"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2" y="514"/>
                    </a:lnTo>
                    <a:lnTo>
                      <a:pt x="1272" y="514"/>
                    </a:lnTo>
                    <a:lnTo>
                      <a:pt x="1272" y="516"/>
                    </a:lnTo>
                    <a:lnTo>
                      <a:pt x="1272" y="516"/>
                    </a:lnTo>
                    <a:lnTo>
                      <a:pt x="1272" y="516"/>
                    </a:lnTo>
                    <a:lnTo>
                      <a:pt x="1272" y="516"/>
                    </a:lnTo>
                    <a:lnTo>
                      <a:pt x="1272" y="516"/>
                    </a:lnTo>
                    <a:lnTo>
                      <a:pt x="1272" y="516"/>
                    </a:lnTo>
                    <a:lnTo>
                      <a:pt x="1272" y="516"/>
                    </a:lnTo>
                    <a:lnTo>
                      <a:pt x="1272" y="516"/>
                    </a:lnTo>
                    <a:lnTo>
                      <a:pt x="1272" y="516"/>
                    </a:lnTo>
                    <a:lnTo>
                      <a:pt x="1272" y="516"/>
                    </a:lnTo>
                    <a:lnTo>
                      <a:pt x="1272" y="518"/>
                    </a:lnTo>
                    <a:lnTo>
                      <a:pt x="1272" y="518"/>
                    </a:lnTo>
                    <a:lnTo>
                      <a:pt x="1272" y="518"/>
                    </a:lnTo>
                    <a:lnTo>
                      <a:pt x="1272" y="518"/>
                    </a:lnTo>
                    <a:lnTo>
                      <a:pt x="1272" y="518"/>
                    </a:lnTo>
                    <a:lnTo>
                      <a:pt x="1272" y="518"/>
                    </a:lnTo>
                    <a:lnTo>
                      <a:pt x="1272" y="518"/>
                    </a:lnTo>
                    <a:lnTo>
                      <a:pt x="1272" y="518"/>
                    </a:lnTo>
                    <a:lnTo>
                      <a:pt x="1272" y="518"/>
                    </a:lnTo>
                    <a:lnTo>
                      <a:pt x="1270" y="518"/>
                    </a:lnTo>
                    <a:lnTo>
                      <a:pt x="1270" y="519"/>
                    </a:lnTo>
                    <a:lnTo>
                      <a:pt x="1270" y="519"/>
                    </a:lnTo>
                    <a:lnTo>
                      <a:pt x="1270" y="519"/>
                    </a:lnTo>
                    <a:lnTo>
                      <a:pt x="1270" y="519"/>
                    </a:lnTo>
                    <a:lnTo>
                      <a:pt x="1270" y="519"/>
                    </a:lnTo>
                    <a:lnTo>
                      <a:pt x="1270" y="519"/>
                    </a:lnTo>
                    <a:lnTo>
                      <a:pt x="1270" y="519"/>
                    </a:lnTo>
                    <a:lnTo>
                      <a:pt x="1270" y="519"/>
                    </a:lnTo>
                    <a:lnTo>
                      <a:pt x="1270" y="521"/>
                    </a:lnTo>
                    <a:lnTo>
                      <a:pt x="1272" y="523"/>
                    </a:lnTo>
                    <a:lnTo>
                      <a:pt x="1272" y="523"/>
                    </a:lnTo>
                    <a:lnTo>
                      <a:pt x="1272" y="523"/>
                    </a:lnTo>
                    <a:lnTo>
                      <a:pt x="1272" y="523"/>
                    </a:lnTo>
                    <a:lnTo>
                      <a:pt x="1272" y="525"/>
                    </a:lnTo>
                    <a:lnTo>
                      <a:pt x="1274" y="527"/>
                    </a:lnTo>
                    <a:lnTo>
                      <a:pt x="1274" y="527"/>
                    </a:lnTo>
                    <a:lnTo>
                      <a:pt x="1274" y="527"/>
                    </a:lnTo>
                    <a:lnTo>
                      <a:pt x="1274" y="527"/>
                    </a:lnTo>
                    <a:lnTo>
                      <a:pt x="1274" y="527"/>
                    </a:lnTo>
                    <a:lnTo>
                      <a:pt x="1274" y="527"/>
                    </a:lnTo>
                    <a:lnTo>
                      <a:pt x="1272" y="527"/>
                    </a:lnTo>
                    <a:lnTo>
                      <a:pt x="1272" y="528"/>
                    </a:lnTo>
                    <a:lnTo>
                      <a:pt x="1272" y="528"/>
                    </a:lnTo>
                    <a:lnTo>
                      <a:pt x="1272" y="528"/>
                    </a:lnTo>
                    <a:lnTo>
                      <a:pt x="1272" y="528"/>
                    </a:lnTo>
                    <a:lnTo>
                      <a:pt x="1272" y="528"/>
                    </a:lnTo>
                    <a:lnTo>
                      <a:pt x="1274" y="528"/>
                    </a:lnTo>
                    <a:lnTo>
                      <a:pt x="1274" y="530"/>
                    </a:lnTo>
                    <a:lnTo>
                      <a:pt x="1272" y="530"/>
                    </a:lnTo>
                    <a:lnTo>
                      <a:pt x="1272" y="530"/>
                    </a:lnTo>
                    <a:lnTo>
                      <a:pt x="1272" y="530"/>
                    </a:lnTo>
                    <a:lnTo>
                      <a:pt x="1272" y="530"/>
                    </a:lnTo>
                    <a:lnTo>
                      <a:pt x="1272" y="530"/>
                    </a:lnTo>
                    <a:lnTo>
                      <a:pt x="1272" y="532"/>
                    </a:lnTo>
                    <a:lnTo>
                      <a:pt x="1272" y="532"/>
                    </a:lnTo>
                    <a:lnTo>
                      <a:pt x="1272" y="532"/>
                    </a:lnTo>
                    <a:lnTo>
                      <a:pt x="1272" y="532"/>
                    </a:lnTo>
                    <a:lnTo>
                      <a:pt x="1272" y="534"/>
                    </a:lnTo>
                    <a:lnTo>
                      <a:pt x="1274" y="534"/>
                    </a:lnTo>
                    <a:lnTo>
                      <a:pt x="1274" y="534"/>
                    </a:lnTo>
                    <a:lnTo>
                      <a:pt x="1274" y="534"/>
                    </a:lnTo>
                    <a:lnTo>
                      <a:pt x="1274" y="534"/>
                    </a:lnTo>
                    <a:lnTo>
                      <a:pt x="1275" y="534"/>
                    </a:lnTo>
                    <a:lnTo>
                      <a:pt x="1275" y="536"/>
                    </a:lnTo>
                    <a:lnTo>
                      <a:pt x="1275" y="536"/>
                    </a:lnTo>
                    <a:lnTo>
                      <a:pt x="1275" y="536"/>
                    </a:lnTo>
                    <a:lnTo>
                      <a:pt x="1277" y="536"/>
                    </a:lnTo>
                    <a:lnTo>
                      <a:pt x="1277" y="536"/>
                    </a:lnTo>
                    <a:lnTo>
                      <a:pt x="1277" y="536"/>
                    </a:lnTo>
                    <a:lnTo>
                      <a:pt x="1279" y="537"/>
                    </a:lnTo>
                    <a:lnTo>
                      <a:pt x="1279" y="537"/>
                    </a:lnTo>
                    <a:lnTo>
                      <a:pt x="1279" y="537"/>
                    </a:lnTo>
                    <a:lnTo>
                      <a:pt x="1281" y="537"/>
                    </a:lnTo>
                    <a:lnTo>
                      <a:pt x="1281" y="537"/>
                    </a:lnTo>
                    <a:lnTo>
                      <a:pt x="1283" y="537"/>
                    </a:lnTo>
                    <a:lnTo>
                      <a:pt x="1283" y="539"/>
                    </a:lnTo>
                    <a:lnTo>
                      <a:pt x="1283" y="539"/>
                    </a:lnTo>
                    <a:lnTo>
                      <a:pt x="1283" y="539"/>
                    </a:lnTo>
                    <a:lnTo>
                      <a:pt x="1283" y="539"/>
                    </a:lnTo>
                    <a:lnTo>
                      <a:pt x="1283" y="541"/>
                    </a:lnTo>
                    <a:lnTo>
                      <a:pt x="1283" y="541"/>
                    </a:lnTo>
                    <a:lnTo>
                      <a:pt x="1283" y="541"/>
                    </a:lnTo>
                    <a:lnTo>
                      <a:pt x="1283" y="543"/>
                    </a:lnTo>
                    <a:lnTo>
                      <a:pt x="1283" y="543"/>
                    </a:lnTo>
                    <a:lnTo>
                      <a:pt x="1283" y="543"/>
                    </a:lnTo>
                    <a:lnTo>
                      <a:pt x="1283" y="545"/>
                    </a:lnTo>
                    <a:lnTo>
                      <a:pt x="1285" y="545"/>
                    </a:lnTo>
                    <a:lnTo>
                      <a:pt x="1285" y="546"/>
                    </a:lnTo>
                    <a:lnTo>
                      <a:pt x="1285" y="546"/>
                    </a:lnTo>
                    <a:lnTo>
                      <a:pt x="1285" y="546"/>
                    </a:lnTo>
                    <a:lnTo>
                      <a:pt x="1285" y="548"/>
                    </a:lnTo>
                    <a:lnTo>
                      <a:pt x="1285" y="548"/>
                    </a:lnTo>
                    <a:lnTo>
                      <a:pt x="1286" y="548"/>
                    </a:lnTo>
                    <a:lnTo>
                      <a:pt x="1286" y="548"/>
                    </a:lnTo>
                    <a:lnTo>
                      <a:pt x="1286" y="548"/>
                    </a:lnTo>
                    <a:lnTo>
                      <a:pt x="1288" y="550"/>
                    </a:lnTo>
                    <a:lnTo>
                      <a:pt x="1288" y="550"/>
                    </a:lnTo>
                    <a:lnTo>
                      <a:pt x="1288" y="550"/>
                    </a:lnTo>
                    <a:lnTo>
                      <a:pt x="1290" y="550"/>
                    </a:lnTo>
                    <a:lnTo>
                      <a:pt x="1290" y="550"/>
                    </a:lnTo>
                    <a:lnTo>
                      <a:pt x="1290" y="552"/>
                    </a:lnTo>
                    <a:lnTo>
                      <a:pt x="1290" y="552"/>
                    </a:lnTo>
                    <a:lnTo>
                      <a:pt x="1290" y="552"/>
                    </a:lnTo>
                    <a:lnTo>
                      <a:pt x="1290" y="554"/>
                    </a:lnTo>
                    <a:lnTo>
                      <a:pt x="1290" y="554"/>
                    </a:lnTo>
                    <a:lnTo>
                      <a:pt x="1290" y="554"/>
                    </a:lnTo>
                    <a:lnTo>
                      <a:pt x="1290" y="554"/>
                    </a:lnTo>
                    <a:lnTo>
                      <a:pt x="1290" y="554"/>
                    </a:lnTo>
                    <a:lnTo>
                      <a:pt x="1290" y="556"/>
                    </a:lnTo>
                    <a:lnTo>
                      <a:pt x="1290" y="556"/>
                    </a:lnTo>
                    <a:lnTo>
                      <a:pt x="1290" y="556"/>
                    </a:lnTo>
                    <a:lnTo>
                      <a:pt x="1290" y="556"/>
                    </a:lnTo>
                    <a:lnTo>
                      <a:pt x="1290" y="557"/>
                    </a:lnTo>
                    <a:lnTo>
                      <a:pt x="1290" y="557"/>
                    </a:lnTo>
                    <a:lnTo>
                      <a:pt x="1290" y="557"/>
                    </a:lnTo>
                    <a:lnTo>
                      <a:pt x="1290" y="557"/>
                    </a:lnTo>
                    <a:lnTo>
                      <a:pt x="1290" y="557"/>
                    </a:lnTo>
                    <a:lnTo>
                      <a:pt x="1290" y="557"/>
                    </a:lnTo>
                    <a:lnTo>
                      <a:pt x="1290" y="559"/>
                    </a:lnTo>
                    <a:lnTo>
                      <a:pt x="1290" y="559"/>
                    </a:lnTo>
                    <a:lnTo>
                      <a:pt x="1290" y="561"/>
                    </a:lnTo>
                    <a:lnTo>
                      <a:pt x="1288" y="561"/>
                    </a:lnTo>
                    <a:lnTo>
                      <a:pt x="1288" y="561"/>
                    </a:lnTo>
                    <a:lnTo>
                      <a:pt x="1288" y="561"/>
                    </a:lnTo>
                    <a:lnTo>
                      <a:pt x="1288" y="563"/>
                    </a:lnTo>
                    <a:lnTo>
                      <a:pt x="1288" y="563"/>
                    </a:lnTo>
                    <a:lnTo>
                      <a:pt x="1288" y="563"/>
                    </a:lnTo>
                    <a:lnTo>
                      <a:pt x="1288" y="563"/>
                    </a:lnTo>
                    <a:lnTo>
                      <a:pt x="1288" y="563"/>
                    </a:lnTo>
                    <a:lnTo>
                      <a:pt x="1288" y="566"/>
                    </a:lnTo>
                    <a:lnTo>
                      <a:pt x="1288" y="566"/>
                    </a:lnTo>
                    <a:lnTo>
                      <a:pt x="1288" y="566"/>
                    </a:lnTo>
                    <a:lnTo>
                      <a:pt x="1288" y="566"/>
                    </a:lnTo>
                    <a:lnTo>
                      <a:pt x="1288" y="568"/>
                    </a:lnTo>
                    <a:lnTo>
                      <a:pt x="1288" y="568"/>
                    </a:lnTo>
                    <a:lnTo>
                      <a:pt x="1288" y="568"/>
                    </a:lnTo>
                    <a:lnTo>
                      <a:pt x="1288" y="568"/>
                    </a:lnTo>
                    <a:lnTo>
                      <a:pt x="1288" y="568"/>
                    </a:lnTo>
                    <a:lnTo>
                      <a:pt x="1290" y="568"/>
                    </a:lnTo>
                    <a:lnTo>
                      <a:pt x="1290" y="570"/>
                    </a:lnTo>
                    <a:lnTo>
                      <a:pt x="1290" y="570"/>
                    </a:lnTo>
                    <a:lnTo>
                      <a:pt x="1290" y="570"/>
                    </a:lnTo>
                    <a:lnTo>
                      <a:pt x="1290" y="570"/>
                    </a:lnTo>
                    <a:lnTo>
                      <a:pt x="1290" y="570"/>
                    </a:lnTo>
                    <a:lnTo>
                      <a:pt x="1290" y="572"/>
                    </a:lnTo>
                    <a:lnTo>
                      <a:pt x="1292" y="572"/>
                    </a:lnTo>
                    <a:lnTo>
                      <a:pt x="1292" y="572"/>
                    </a:lnTo>
                    <a:lnTo>
                      <a:pt x="1292" y="572"/>
                    </a:lnTo>
                    <a:lnTo>
                      <a:pt x="1292" y="574"/>
                    </a:lnTo>
                    <a:lnTo>
                      <a:pt x="1292" y="574"/>
                    </a:lnTo>
                    <a:lnTo>
                      <a:pt x="1292" y="574"/>
                    </a:lnTo>
                    <a:lnTo>
                      <a:pt x="1292" y="574"/>
                    </a:lnTo>
                    <a:lnTo>
                      <a:pt x="1292" y="574"/>
                    </a:lnTo>
                    <a:lnTo>
                      <a:pt x="1294" y="574"/>
                    </a:lnTo>
                    <a:lnTo>
                      <a:pt x="1294" y="574"/>
                    </a:lnTo>
                    <a:lnTo>
                      <a:pt x="1294" y="575"/>
                    </a:lnTo>
                    <a:lnTo>
                      <a:pt x="1294" y="575"/>
                    </a:lnTo>
                    <a:lnTo>
                      <a:pt x="1294" y="575"/>
                    </a:lnTo>
                    <a:lnTo>
                      <a:pt x="1294" y="577"/>
                    </a:lnTo>
                    <a:lnTo>
                      <a:pt x="1294" y="577"/>
                    </a:lnTo>
                    <a:lnTo>
                      <a:pt x="1294" y="577"/>
                    </a:lnTo>
                    <a:lnTo>
                      <a:pt x="1294" y="579"/>
                    </a:lnTo>
                    <a:lnTo>
                      <a:pt x="1294" y="579"/>
                    </a:lnTo>
                    <a:lnTo>
                      <a:pt x="1294" y="579"/>
                    </a:lnTo>
                    <a:lnTo>
                      <a:pt x="1295" y="579"/>
                    </a:lnTo>
                    <a:lnTo>
                      <a:pt x="1295" y="581"/>
                    </a:lnTo>
                    <a:lnTo>
                      <a:pt x="1295" y="581"/>
                    </a:lnTo>
                    <a:lnTo>
                      <a:pt x="1295" y="581"/>
                    </a:lnTo>
                    <a:lnTo>
                      <a:pt x="1294" y="581"/>
                    </a:lnTo>
                    <a:lnTo>
                      <a:pt x="1294" y="583"/>
                    </a:lnTo>
                    <a:lnTo>
                      <a:pt x="1294" y="583"/>
                    </a:lnTo>
                    <a:lnTo>
                      <a:pt x="1294" y="583"/>
                    </a:lnTo>
                    <a:lnTo>
                      <a:pt x="1294" y="583"/>
                    </a:lnTo>
                    <a:lnTo>
                      <a:pt x="1294" y="584"/>
                    </a:lnTo>
                    <a:lnTo>
                      <a:pt x="1294" y="584"/>
                    </a:lnTo>
                    <a:lnTo>
                      <a:pt x="1292" y="584"/>
                    </a:lnTo>
                    <a:lnTo>
                      <a:pt x="1292" y="584"/>
                    </a:lnTo>
                    <a:lnTo>
                      <a:pt x="1292" y="584"/>
                    </a:lnTo>
                    <a:lnTo>
                      <a:pt x="1292" y="586"/>
                    </a:lnTo>
                    <a:lnTo>
                      <a:pt x="1292" y="586"/>
                    </a:lnTo>
                    <a:lnTo>
                      <a:pt x="1292" y="586"/>
                    </a:lnTo>
                    <a:lnTo>
                      <a:pt x="1292" y="588"/>
                    </a:lnTo>
                    <a:lnTo>
                      <a:pt x="1294" y="588"/>
                    </a:lnTo>
                    <a:lnTo>
                      <a:pt x="1294" y="588"/>
                    </a:lnTo>
                    <a:lnTo>
                      <a:pt x="1294" y="588"/>
                    </a:lnTo>
                    <a:lnTo>
                      <a:pt x="1295" y="588"/>
                    </a:lnTo>
                    <a:lnTo>
                      <a:pt x="1295" y="588"/>
                    </a:lnTo>
                    <a:lnTo>
                      <a:pt x="1295" y="588"/>
                    </a:lnTo>
                    <a:lnTo>
                      <a:pt x="1297" y="588"/>
                    </a:lnTo>
                    <a:lnTo>
                      <a:pt x="1299" y="590"/>
                    </a:lnTo>
                    <a:lnTo>
                      <a:pt x="1301" y="590"/>
                    </a:lnTo>
                    <a:lnTo>
                      <a:pt x="1301" y="590"/>
                    </a:lnTo>
                    <a:lnTo>
                      <a:pt x="1301" y="590"/>
                    </a:lnTo>
                    <a:lnTo>
                      <a:pt x="1301" y="590"/>
                    </a:lnTo>
                    <a:lnTo>
                      <a:pt x="1303" y="590"/>
                    </a:lnTo>
                    <a:lnTo>
                      <a:pt x="1303" y="590"/>
                    </a:lnTo>
                    <a:lnTo>
                      <a:pt x="1303" y="590"/>
                    </a:lnTo>
                    <a:lnTo>
                      <a:pt x="1303" y="590"/>
                    </a:lnTo>
                    <a:lnTo>
                      <a:pt x="1304" y="590"/>
                    </a:lnTo>
                    <a:lnTo>
                      <a:pt x="1304" y="590"/>
                    </a:lnTo>
                    <a:lnTo>
                      <a:pt x="1304" y="590"/>
                    </a:lnTo>
                    <a:lnTo>
                      <a:pt x="1306" y="590"/>
                    </a:lnTo>
                    <a:lnTo>
                      <a:pt x="1306" y="590"/>
                    </a:lnTo>
                    <a:lnTo>
                      <a:pt x="1306" y="590"/>
                    </a:lnTo>
                    <a:lnTo>
                      <a:pt x="1306" y="590"/>
                    </a:lnTo>
                    <a:lnTo>
                      <a:pt x="1306" y="590"/>
                    </a:lnTo>
                    <a:lnTo>
                      <a:pt x="1306" y="590"/>
                    </a:lnTo>
                    <a:lnTo>
                      <a:pt x="1306" y="590"/>
                    </a:lnTo>
                    <a:lnTo>
                      <a:pt x="1308" y="590"/>
                    </a:lnTo>
                    <a:lnTo>
                      <a:pt x="1308" y="590"/>
                    </a:lnTo>
                    <a:lnTo>
                      <a:pt x="1306" y="588"/>
                    </a:lnTo>
                    <a:lnTo>
                      <a:pt x="1306" y="588"/>
                    </a:lnTo>
                    <a:lnTo>
                      <a:pt x="1306" y="588"/>
                    </a:lnTo>
                    <a:lnTo>
                      <a:pt x="1306" y="588"/>
                    </a:lnTo>
                    <a:lnTo>
                      <a:pt x="1306" y="588"/>
                    </a:lnTo>
                    <a:lnTo>
                      <a:pt x="1306" y="588"/>
                    </a:lnTo>
                    <a:lnTo>
                      <a:pt x="1304" y="586"/>
                    </a:lnTo>
                    <a:lnTo>
                      <a:pt x="1306" y="586"/>
                    </a:lnTo>
                    <a:lnTo>
                      <a:pt x="1306" y="586"/>
                    </a:lnTo>
                    <a:lnTo>
                      <a:pt x="1306" y="586"/>
                    </a:lnTo>
                    <a:lnTo>
                      <a:pt x="1306" y="586"/>
                    </a:lnTo>
                    <a:lnTo>
                      <a:pt x="1306" y="586"/>
                    </a:lnTo>
                    <a:lnTo>
                      <a:pt x="1306" y="586"/>
                    </a:lnTo>
                    <a:lnTo>
                      <a:pt x="1308" y="584"/>
                    </a:lnTo>
                    <a:lnTo>
                      <a:pt x="1308" y="584"/>
                    </a:lnTo>
                    <a:lnTo>
                      <a:pt x="1310" y="584"/>
                    </a:lnTo>
                    <a:lnTo>
                      <a:pt x="1310" y="584"/>
                    </a:lnTo>
                    <a:lnTo>
                      <a:pt x="1310" y="584"/>
                    </a:lnTo>
                    <a:lnTo>
                      <a:pt x="1312" y="586"/>
                    </a:lnTo>
                    <a:lnTo>
                      <a:pt x="1313" y="586"/>
                    </a:lnTo>
                    <a:lnTo>
                      <a:pt x="1313" y="586"/>
                    </a:lnTo>
                    <a:lnTo>
                      <a:pt x="1315" y="586"/>
                    </a:lnTo>
                    <a:lnTo>
                      <a:pt x="1317" y="586"/>
                    </a:lnTo>
                    <a:lnTo>
                      <a:pt x="1319" y="588"/>
                    </a:lnTo>
                    <a:lnTo>
                      <a:pt x="1321" y="588"/>
                    </a:lnTo>
                    <a:lnTo>
                      <a:pt x="1322" y="590"/>
                    </a:lnTo>
                    <a:lnTo>
                      <a:pt x="1324" y="590"/>
                    </a:lnTo>
                    <a:lnTo>
                      <a:pt x="1326" y="590"/>
                    </a:lnTo>
                    <a:lnTo>
                      <a:pt x="1328" y="592"/>
                    </a:lnTo>
                    <a:lnTo>
                      <a:pt x="1330" y="592"/>
                    </a:lnTo>
                    <a:lnTo>
                      <a:pt x="1330" y="592"/>
                    </a:lnTo>
                    <a:lnTo>
                      <a:pt x="1332" y="592"/>
                    </a:lnTo>
                    <a:lnTo>
                      <a:pt x="1332" y="592"/>
                    </a:lnTo>
                    <a:lnTo>
                      <a:pt x="1332" y="592"/>
                    </a:lnTo>
                    <a:lnTo>
                      <a:pt x="1332" y="592"/>
                    </a:lnTo>
                    <a:lnTo>
                      <a:pt x="1332" y="590"/>
                    </a:lnTo>
                    <a:lnTo>
                      <a:pt x="1332" y="590"/>
                    </a:lnTo>
                    <a:lnTo>
                      <a:pt x="1332" y="588"/>
                    </a:lnTo>
                    <a:lnTo>
                      <a:pt x="1332" y="586"/>
                    </a:lnTo>
                    <a:lnTo>
                      <a:pt x="1330" y="586"/>
                    </a:lnTo>
                    <a:lnTo>
                      <a:pt x="1330" y="586"/>
                    </a:lnTo>
                    <a:lnTo>
                      <a:pt x="1328" y="584"/>
                    </a:lnTo>
                    <a:lnTo>
                      <a:pt x="1328" y="584"/>
                    </a:lnTo>
                    <a:lnTo>
                      <a:pt x="1328" y="584"/>
                    </a:lnTo>
                    <a:lnTo>
                      <a:pt x="1328" y="583"/>
                    </a:lnTo>
                    <a:lnTo>
                      <a:pt x="1326" y="583"/>
                    </a:lnTo>
                    <a:lnTo>
                      <a:pt x="1326" y="583"/>
                    </a:lnTo>
                    <a:lnTo>
                      <a:pt x="1326" y="583"/>
                    </a:lnTo>
                    <a:lnTo>
                      <a:pt x="1326" y="581"/>
                    </a:lnTo>
                    <a:lnTo>
                      <a:pt x="1326" y="581"/>
                    </a:lnTo>
                    <a:lnTo>
                      <a:pt x="1326" y="579"/>
                    </a:lnTo>
                    <a:lnTo>
                      <a:pt x="1326" y="579"/>
                    </a:lnTo>
                    <a:lnTo>
                      <a:pt x="1326" y="577"/>
                    </a:lnTo>
                    <a:lnTo>
                      <a:pt x="1326" y="577"/>
                    </a:lnTo>
                    <a:lnTo>
                      <a:pt x="1326" y="575"/>
                    </a:lnTo>
                    <a:lnTo>
                      <a:pt x="1328" y="575"/>
                    </a:lnTo>
                    <a:lnTo>
                      <a:pt x="1328" y="574"/>
                    </a:lnTo>
                    <a:lnTo>
                      <a:pt x="1330" y="574"/>
                    </a:lnTo>
                    <a:lnTo>
                      <a:pt x="1330" y="574"/>
                    </a:lnTo>
                    <a:lnTo>
                      <a:pt x="1330" y="574"/>
                    </a:lnTo>
                    <a:lnTo>
                      <a:pt x="1332" y="572"/>
                    </a:lnTo>
                    <a:lnTo>
                      <a:pt x="1333" y="572"/>
                    </a:lnTo>
                    <a:lnTo>
                      <a:pt x="1335" y="572"/>
                    </a:lnTo>
                    <a:lnTo>
                      <a:pt x="1335" y="572"/>
                    </a:lnTo>
                    <a:lnTo>
                      <a:pt x="1337" y="572"/>
                    </a:lnTo>
                    <a:lnTo>
                      <a:pt x="1337" y="572"/>
                    </a:lnTo>
                    <a:lnTo>
                      <a:pt x="1337" y="570"/>
                    </a:lnTo>
                    <a:lnTo>
                      <a:pt x="1337" y="570"/>
                    </a:lnTo>
                    <a:lnTo>
                      <a:pt x="1337" y="570"/>
                    </a:lnTo>
                    <a:lnTo>
                      <a:pt x="1337" y="570"/>
                    </a:lnTo>
                    <a:lnTo>
                      <a:pt x="1337" y="568"/>
                    </a:lnTo>
                    <a:lnTo>
                      <a:pt x="1339" y="568"/>
                    </a:lnTo>
                    <a:lnTo>
                      <a:pt x="1339" y="568"/>
                    </a:lnTo>
                    <a:lnTo>
                      <a:pt x="1339" y="568"/>
                    </a:lnTo>
                    <a:lnTo>
                      <a:pt x="1339" y="568"/>
                    </a:lnTo>
                    <a:lnTo>
                      <a:pt x="1339" y="568"/>
                    </a:lnTo>
                    <a:lnTo>
                      <a:pt x="1339" y="566"/>
                    </a:lnTo>
                    <a:lnTo>
                      <a:pt x="1339" y="566"/>
                    </a:lnTo>
                    <a:lnTo>
                      <a:pt x="1339" y="566"/>
                    </a:lnTo>
                    <a:lnTo>
                      <a:pt x="1339" y="565"/>
                    </a:lnTo>
                    <a:lnTo>
                      <a:pt x="1337" y="565"/>
                    </a:lnTo>
                    <a:lnTo>
                      <a:pt x="1337" y="563"/>
                    </a:lnTo>
                    <a:lnTo>
                      <a:pt x="1337" y="563"/>
                    </a:lnTo>
                    <a:lnTo>
                      <a:pt x="1337" y="563"/>
                    </a:lnTo>
                    <a:lnTo>
                      <a:pt x="1335" y="561"/>
                    </a:lnTo>
                    <a:lnTo>
                      <a:pt x="1335" y="561"/>
                    </a:lnTo>
                    <a:lnTo>
                      <a:pt x="1335" y="561"/>
                    </a:lnTo>
                    <a:lnTo>
                      <a:pt x="1335" y="559"/>
                    </a:lnTo>
                    <a:lnTo>
                      <a:pt x="1335" y="559"/>
                    </a:lnTo>
                    <a:lnTo>
                      <a:pt x="1333" y="559"/>
                    </a:lnTo>
                    <a:lnTo>
                      <a:pt x="1333" y="559"/>
                    </a:lnTo>
                    <a:lnTo>
                      <a:pt x="1333" y="559"/>
                    </a:lnTo>
                    <a:lnTo>
                      <a:pt x="1332" y="559"/>
                    </a:lnTo>
                    <a:lnTo>
                      <a:pt x="1332" y="557"/>
                    </a:lnTo>
                    <a:lnTo>
                      <a:pt x="1330" y="557"/>
                    </a:lnTo>
                    <a:lnTo>
                      <a:pt x="1330" y="556"/>
                    </a:lnTo>
                    <a:lnTo>
                      <a:pt x="1330" y="556"/>
                    </a:lnTo>
                    <a:lnTo>
                      <a:pt x="1330" y="556"/>
                    </a:lnTo>
                    <a:lnTo>
                      <a:pt x="1330" y="554"/>
                    </a:lnTo>
                    <a:lnTo>
                      <a:pt x="1330" y="554"/>
                    </a:lnTo>
                    <a:lnTo>
                      <a:pt x="1330" y="554"/>
                    </a:lnTo>
                    <a:lnTo>
                      <a:pt x="1330" y="554"/>
                    </a:lnTo>
                    <a:lnTo>
                      <a:pt x="1330" y="554"/>
                    </a:lnTo>
                    <a:lnTo>
                      <a:pt x="1330" y="552"/>
                    </a:lnTo>
                    <a:lnTo>
                      <a:pt x="1330" y="552"/>
                    </a:lnTo>
                    <a:lnTo>
                      <a:pt x="1330" y="552"/>
                    </a:lnTo>
                    <a:lnTo>
                      <a:pt x="1332" y="552"/>
                    </a:lnTo>
                    <a:lnTo>
                      <a:pt x="1332" y="552"/>
                    </a:lnTo>
                    <a:lnTo>
                      <a:pt x="1332" y="552"/>
                    </a:lnTo>
                    <a:lnTo>
                      <a:pt x="1332" y="552"/>
                    </a:lnTo>
                    <a:lnTo>
                      <a:pt x="1332" y="550"/>
                    </a:lnTo>
                    <a:lnTo>
                      <a:pt x="1332" y="550"/>
                    </a:lnTo>
                    <a:lnTo>
                      <a:pt x="1332" y="550"/>
                    </a:lnTo>
                    <a:lnTo>
                      <a:pt x="1333" y="550"/>
                    </a:lnTo>
                    <a:lnTo>
                      <a:pt x="1333" y="550"/>
                    </a:lnTo>
                    <a:lnTo>
                      <a:pt x="1333" y="550"/>
                    </a:lnTo>
                    <a:lnTo>
                      <a:pt x="1333" y="550"/>
                    </a:lnTo>
                    <a:lnTo>
                      <a:pt x="1335" y="550"/>
                    </a:lnTo>
                    <a:lnTo>
                      <a:pt x="1335" y="550"/>
                    </a:lnTo>
                    <a:lnTo>
                      <a:pt x="1335" y="550"/>
                    </a:lnTo>
                    <a:lnTo>
                      <a:pt x="1335" y="552"/>
                    </a:lnTo>
                    <a:lnTo>
                      <a:pt x="1337" y="552"/>
                    </a:lnTo>
                    <a:lnTo>
                      <a:pt x="1337" y="552"/>
                    </a:lnTo>
                    <a:lnTo>
                      <a:pt x="1339" y="554"/>
                    </a:lnTo>
                    <a:lnTo>
                      <a:pt x="1339" y="554"/>
                    </a:lnTo>
                    <a:lnTo>
                      <a:pt x="1339" y="554"/>
                    </a:lnTo>
                    <a:lnTo>
                      <a:pt x="1341" y="556"/>
                    </a:lnTo>
                    <a:lnTo>
                      <a:pt x="1342" y="556"/>
                    </a:lnTo>
                    <a:lnTo>
                      <a:pt x="1344" y="556"/>
                    </a:lnTo>
                    <a:lnTo>
                      <a:pt x="1344" y="556"/>
                    </a:lnTo>
                    <a:lnTo>
                      <a:pt x="1344" y="557"/>
                    </a:lnTo>
                    <a:lnTo>
                      <a:pt x="1346" y="557"/>
                    </a:lnTo>
                    <a:lnTo>
                      <a:pt x="1346" y="557"/>
                    </a:lnTo>
                    <a:lnTo>
                      <a:pt x="1346" y="557"/>
                    </a:lnTo>
                    <a:lnTo>
                      <a:pt x="1346" y="557"/>
                    </a:lnTo>
                    <a:lnTo>
                      <a:pt x="1348" y="557"/>
                    </a:lnTo>
                    <a:lnTo>
                      <a:pt x="1348" y="556"/>
                    </a:lnTo>
                    <a:lnTo>
                      <a:pt x="1348" y="556"/>
                    </a:lnTo>
                    <a:lnTo>
                      <a:pt x="1348" y="556"/>
                    </a:lnTo>
                    <a:lnTo>
                      <a:pt x="1348" y="556"/>
                    </a:lnTo>
                    <a:lnTo>
                      <a:pt x="1348" y="554"/>
                    </a:lnTo>
                    <a:lnTo>
                      <a:pt x="1348" y="554"/>
                    </a:lnTo>
                    <a:lnTo>
                      <a:pt x="1348" y="552"/>
                    </a:lnTo>
                    <a:lnTo>
                      <a:pt x="1348" y="552"/>
                    </a:lnTo>
                    <a:lnTo>
                      <a:pt x="1348" y="552"/>
                    </a:lnTo>
                    <a:lnTo>
                      <a:pt x="1348" y="552"/>
                    </a:lnTo>
                    <a:lnTo>
                      <a:pt x="1346" y="552"/>
                    </a:lnTo>
                    <a:lnTo>
                      <a:pt x="1346" y="550"/>
                    </a:lnTo>
                    <a:lnTo>
                      <a:pt x="1346" y="548"/>
                    </a:lnTo>
                    <a:lnTo>
                      <a:pt x="1346" y="548"/>
                    </a:lnTo>
                    <a:lnTo>
                      <a:pt x="1344" y="546"/>
                    </a:lnTo>
                    <a:lnTo>
                      <a:pt x="1344" y="546"/>
                    </a:lnTo>
                    <a:lnTo>
                      <a:pt x="1344" y="545"/>
                    </a:lnTo>
                    <a:lnTo>
                      <a:pt x="1344" y="545"/>
                    </a:lnTo>
                    <a:lnTo>
                      <a:pt x="1344" y="545"/>
                    </a:lnTo>
                    <a:lnTo>
                      <a:pt x="1342" y="545"/>
                    </a:lnTo>
                    <a:lnTo>
                      <a:pt x="1342" y="545"/>
                    </a:lnTo>
                    <a:lnTo>
                      <a:pt x="1342" y="543"/>
                    </a:lnTo>
                    <a:lnTo>
                      <a:pt x="1341" y="543"/>
                    </a:lnTo>
                    <a:lnTo>
                      <a:pt x="1341" y="541"/>
                    </a:lnTo>
                    <a:lnTo>
                      <a:pt x="1341" y="541"/>
                    </a:lnTo>
                    <a:lnTo>
                      <a:pt x="1341" y="539"/>
                    </a:lnTo>
                    <a:lnTo>
                      <a:pt x="1342" y="539"/>
                    </a:lnTo>
                    <a:lnTo>
                      <a:pt x="1342" y="539"/>
                    </a:lnTo>
                    <a:lnTo>
                      <a:pt x="1342" y="537"/>
                    </a:lnTo>
                    <a:lnTo>
                      <a:pt x="1342" y="537"/>
                    </a:lnTo>
                    <a:lnTo>
                      <a:pt x="1342" y="537"/>
                    </a:lnTo>
                    <a:lnTo>
                      <a:pt x="1342" y="537"/>
                    </a:lnTo>
                    <a:lnTo>
                      <a:pt x="1342" y="537"/>
                    </a:lnTo>
                    <a:lnTo>
                      <a:pt x="1342" y="537"/>
                    </a:lnTo>
                    <a:lnTo>
                      <a:pt x="1344" y="537"/>
                    </a:lnTo>
                    <a:lnTo>
                      <a:pt x="1344" y="537"/>
                    </a:lnTo>
                    <a:lnTo>
                      <a:pt x="1344" y="537"/>
                    </a:lnTo>
                    <a:lnTo>
                      <a:pt x="1346" y="537"/>
                    </a:lnTo>
                    <a:lnTo>
                      <a:pt x="1346" y="537"/>
                    </a:lnTo>
                    <a:lnTo>
                      <a:pt x="1346" y="537"/>
                    </a:lnTo>
                    <a:lnTo>
                      <a:pt x="1348" y="537"/>
                    </a:lnTo>
                    <a:lnTo>
                      <a:pt x="1348" y="537"/>
                    </a:lnTo>
                    <a:lnTo>
                      <a:pt x="1348" y="536"/>
                    </a:lnTo>
                    <a:lnTo>
                      <a:pt x="1348" y="536"/>
                    </a:lnTo>
                    <a:lnTo>
                      <a:pt x="1348" y="536"/>
                    </a:lnTo>
                    <a:lnTo>
                      <a:pt x="1348" y="536"/>
                    </a:lnTo>
                    <a:lnTo>
                      <a:pt x="1350" y="536"/>
                    </a:lnTo>
                    <a:lnTo>
                      <a:pt x="1350" y="536"/>
                    </a:lnTo>
                    <a:lnTo>
                      <a:pt x="1350" y="536"/>
                    </a:lnTo>
                    <a:lnTo>
                      <a:pt x="1350" y="536"/>
                    </a:lnTo>
                    <a:lnTo>
                      <a:pt x="1350" y="536"/>
                    </a:lnTo>
                    <a:lnTo>
                      <a:pt x="1350" y="536"/>
                    </a:lnTo>
                    <a:lnTo>
                      <a:pt x="1351" y="534"/>
                    </a:lnTo>
                    <a:lnTo>
                      <a:pt x="1351" y="534"/>
                    </a:lnTo>
                    <a:lnTo>
                      <a:pt x="1351" y="534"/>
                    </a:lnTo>
                    <a:lnTo>
                      <a:pt x="1351" y="534"/>
                    </a:lnTo>
                    <a:lnTo>
                      <a:pt x="1351" y="534"/>
                    </a:lnTo>
                    <a:lnTo>
                      <a:pt x="1351" y="534"/>
                    </a:lnTo>
                    <a:lnTo>
                      <a:pt x="1351" y="532"/>
                    </a:lnTo>
                    <a:lnTo>
                      <a:pt x="1351" y="532"/>
                    </a:lnTo>
                    <a:lnTo>
                      <a:pt x="1351" y="532"/>
                    </a:lnTo>
                    <a:lnTo>
                      <a:pt x="1351" y="532"/>
                    </a:lnTo>
                    <a:lnTo>
                      <a:pt x="1351" y="532"/>
                    </a:lnTo>
                    <a:lnTo>
                      <a:pt x="1351" y="532"/>
                    </a:lnTo>
                    <a:lnTo>
                      <a:pt x="1351" y="530"/>
                    </a:lnTo>
                    <a:lnTo>
                      <a:pt x="1351" y="530"/>
                    </a:lnTo>
                    <a:lnTo>
                      <a:pt x="1351" y="530"/>
                    </a:lnTo>
                    <a:lnTo>
                      <a:pt x="1351" y="530"/>
                    </a:lnTo>
                    <a:lnTo>
                      <a:pt x="1351" y="530"/>
                    </a:lnTo>
                    <a:lnTo>
                      <a:pt x="1351" y="530"/>
                    </a:lnTo>
                    <a:lnTo>
                      <a:pt x="1351" y="530"/>
                    </a:lnTo>
                    <a:lnTo>
                      <a:pt x="1351" y="528"/>
                    </a:lnTo>
                    <a:lnTo>
                      <a:pt x="1350" y="528"/>
                    </a:lnTo>
                    <a:lnTo>
                      <a:pt x="1350" y="528"/>
                    </a:lnTo>
                    <a:lnTo>
                      <a:pt x="1350" y="528"/>
                    </a:lnTo>
                    <a:lnTo>
                      <a:pt x="1350" y="527"/>
                    </a:lnTo>
                    <a:lnTo>
                      <a:pt x="1350" y="527"/>
                    </a:lnTo>
                    <a:lnTo>
                      <a:pt x="1350" y="525"/>
                    </a:lnTo>
                    <a:lnTo>
                      <a:pt x="1350" y="525"/>
                    </a:lnTo>
                    <a:lnTo>
                      <a:pt x="1350" y="525"/>
                    </a:lnTo>
                    <a:lnTo>
                      <a:pt x="1350" y="525"/>
                    </a:lnTo>
                    <a:lnTo>
                      <a:pt x="1350" y="525"/>
                    </a:lnTo>
                    <a:lnTo>
                      <a:pt x="1350" y="523"/>
                    </a:lnTo>
                    <a:lnTo>
                      <a:pt x="1351" y="521"/>
                    </a:lnTo>
                    <a:lnTo>
                      <a:pt x="1351" y="521"/>
                    </a:lnTo>
                    <a:lnTo>
                      <a:pt x="1351" y="521"/>
                    </a:lnTo>
                    <a:lnTo>
                      <a:pt x="1351" y="521"/>
                    </a:lnTo>
                    <a:lnTo>
                      <a:pt x="1351" y="521"/>
                    </a:lnTo>
                    <a:lnTo>
                      <a:pt x="1351" y="521"/>
                    </a:lnTo>
                    <a:lnTo>
                      <a:pt x="1351" y="519"/>
                    </a:lnTo>
                    <a:lnTo>
                      <a:pt x="1351" y="519"/>
                    </a:lnTo>
                    <a:lnTo>
                      <a:pt x="1353" y="519"/>
                    </a:lnTo>
                    <a:lnTo>
                      <a:pt x="1353" y="519"/>
                    </a:lnTo>
                    <a:lnTo>
                      <a:pt x="1353" y="519"/>
                    </a:lnTo>
                    <a:lnTo>
                      <a:pt x="1353" y="519"/>
                    </a:lnTo>
                    <a:lnTo>
                      <a:pt x="1355" y="519"/>
                    </a:lnTo>
                    <a:lnTo>
                      <a:pt x="1355" y="519"/>
                    </a:lnTo>
                    <a:lnTo>
                      <a:pt x="1355" y="519"/>
                    </a:lnTo>
                    <a:lnTo>
                      <a:pt x="1355" y="519"/>
                    </a:lnTo>
                    <a:lnTo>
                      <a:pt x="1357" y="519"/>
                    </a:lnTo>
                    <a:lnTo>
                      <a:pt x="1357" y="519"/>
                    </a:lnTo>
                    <a:lnTo>
                      <a:pt x="1357" y="519"/>
                    </a:lnTo>
                    <a:lnTo>
                      <a:pt x="1357" y="519"/>
                    </a:lnTo>
                    <a:lnTo>
                      <a:pt x="1357" y="519"/>
                    </a:lnTo>
                    <a:lnTo>
                      <a:pt x="1357" y="519"/>
                    </a:lnTo>
                    <a:lnTo>
                      <a:pt x="1359" y="519"/>
                    </a:lnTo>
                    <a:lnTo>
                      <a:pt x="1359" y="519"/>
                    </a:lnTo>
                    <a:lnTo>
                      <a:pt x="1359" y="521"/>
                    </a:lnTo>
                    <a:lnTo>
                      <a:pt x="1360" y="521"/>
                    </a:lnTo>
                    <a:lnTo>
                      <a:pt x="1360" y="521"/>
                    </a:lnTo>
                    <a:lnTo>
                      <a:pt x="1360" y="521"/>
                    </a:lnTo>
                    <a:lnTo>
                      <a:pt x="1360" y="521"/>
                    </a:lnTo>
                    <a:lnTo>
                      <a:pt x="1360" y="521"/>
                    </a:lnTo>
                    <a:lnTo>
                      <a:pt x="1360" y="521"/>
                    </a:lnTo>
                    <a:lnTo>
                      <a:pt x="1360" y="521"/>
                    </a:lnTo>
                    <a:lnTo>
                      <a:pt x="1360" y="521"/>
                    </a:lnTo>
                    <a:lnTo>
                      <a:pt x="1360" y="523"/>
                    </a:lnTo>
                    <a:lnTo>
                      <a:pt x="1360" y="523"/>
                    </a:lnTo>
                    <a:lnTo>
                      <a:pt x="1360" y="523"/>
                    </a:lnTo>
                    <a:lnTo>
                      <a:pt x="1360" y="523"/>
                    </a:lnTo>
                    <a:lnTo>
                      <a:pt x="1360" y="523"/>
                    </a:lnTo>
                    <a:lnTo>
                      <a:pt x="1360" y="523"/>
                    </a:lnTo>
                    <a:lnTo>
                      <a:pt x="1362" y="525"/>
                    </a:lnTo>
                    <a:lnTo>
                      <a:pt x="1364" y="525"/>
                    </a:lnTo>
                    <a:lnTo>
                      <a:pt x="1364" y="525"/>
                    </a:lnTo>
                    <a:lnTo>
                      <a:pt x="1364" y="525"/>
                    </a:lnTo>
                    <a:lnTo>
                      <a:pt x="1366" y="525"/>
                    </a:lnTo>
                    <a:lnTo>
                      <a:pt x="1366" y="525"/>
                    </a:lnTo>
                    <a:lnTo>
                      <a:pt x="1366" y="525"/>
                    </a:lnTo>
                    <a:lnTo>
                      <a:pt x="1366" y="525"/>
                    </a:lnTo>
                    <a:lnTo>
                      <a:pt x="1366" y="525"/>
                    </a:lnTo>
                    <a:lnTo>
                      <a:pt x="1368" y="525"/>
                    </a:lnTo>
                    <a:lnTo>
                      <a:pt x="1368" y="525"/>
                    </a:lnTo>
                    <a:lnTo>
                      <a:pt x="1368" y="525"/>
                    </a:lnTo>
                    <a:lnTo>
                      <a:pt x="1368" y="525"/>
                    </a:lnTo>
                    <a:lnTo>
                      <a:pt x="1370" y="523"/>
                    </a:lnTo>
                    <a:lnTo>
                      <a:pt x="1370" y="523"/>
                    </a:lnTo>
                    <a:lnTo>
                      <a:pt x="1370" y="523"/>
                    </a:lnTo>
                    <a:lnTo>
                      <a:pt x="1370" y="523"/>
                    </a:lnTo>
                    <a:lnTo>
                      <a:pt x="1370" y="523"/>
                    </a:lnTo>
                    <a:lnTo>
                      <a:pt x="1370" y="523"/>
                    </a:lnTo>
                    <a:lnTo>
                      <a:pt x="1371" y="523"/>
                    </a:lnTo>
                    <a:lnTo>
                      <a:pt x="1371" y="523"/>
                    </a:lnTo>
                    <a:lnTo>
                      <a:pt x="1371" y="523"/>
                    </a:lnTo>
                    <a:lnTo>
                      <a:pt x="1373" y="523"/>
                    </a:lnTo>
                    <a:lnTo>
                      <a:pt x="1373" y="523"/>
                    </a:lnTo>
                    <a:lnTo>
                      <a:pt x="1373" y="523"/>
                    </a:lnTo>
                    <a:lnTo>
                      <a:pt x="1373" y="523"/>
                    </a:lnTo>
                    <a:lnTo>
                      <a:pt x="1373" y="523"/>
                    </a:lnTo>
                    <a:lnTo>
                      <a:pt x="1375" y="523"/>
                    </a:lnTo>
                    <a:lnTo>
                      <a:pt x="1375" y="523"/>
                    </a:lnTo>
                    <a:lnTo>
                      <a:pt x="1375" y="523"/>
                    </a:lnTo>
                    <a:lnTo>
                      <a:pt x="1375" y="523"/>
                    </a:lnTo>
                    <a:lnTo>
                      <a:pt x="1375" y="521"/>
                    </a:lnTo>
                    <a:lnTo>
                      <a:pt x="1375" y="521"/>
                    </a:lnTo>
                    <a:lnTo>
                      <a:pt x="1377" y="521"/>
                    </a:lnTo>
                    <a:lnTo>
                      <a:pt x="1377" y="521"/>
                    </a:lnTo>
                    <a:lnTo>
                      <a:pt x="1377" y="521"/>
                    </a:lnTo>
                    <a:lnTo>
                      <a:pt x="1379" y="521"/>
                    </a:lnTo>
                    <a:lnTo>
                      <a:pt x="1379" y="521"/>
                    </a:lnTo>
                    <a:lnTo>
                      <a:pt x="1379" y="521"/>
                    </a:lnTo>
                    <a:lnTo>
                      <a:pt x="1380" y="523"/>
                    </a:lnTo>
                    <a:lnTo>
                      <a:pt x="1380" y="523"/>
                    </a:lnTo>
                    <a:lnTo>
                      <a:pt x="1380" y="523"/>
                    </a:lnTo>
                    <a:lnTo>
                      <a:pt x="1380" y="523"/>
                    </a:lnTo>
                    <a:lnTo>
                      <a:pt x="1380" y="523"/>
                    </a:lnTo>
                    <a:lnTo>
                      <a:pt x="1380" y="523"/>
                    </a:lnTo>
                    <a:lnTo>
                      <a:pt x="1382" y="523"/>
                    </a:lnTo>
                    <a:lnTo>
                      <a:pt x="1382" y="523"/>
                    </a:lnTo>
                    <a:lnTo>
                      <a:pt x="1384" y="523"/>
                    </a:lnTo>
                    <a:lnTo>
                      <a:pt x="1388" y="523"/>
                    </a:lnTo>
                    <a:lnTo>
                      <a:pt x="1388" y="523"/>
                    </a:lnTo>
                    <a:lnTo>
                      <a:pt x="1388" y="523"/>
                    </a:lnTo>
                    <a:lnTo>
                      <a:pt x="1388" y="523"/>
                    </a:lnTo>
                    <a:lnTo>
                      <a:pt x="1389" y="523"/>
                    </a:lnTo>
                    <a:lnTo>
                      <a:pt x="1389" y="521"/>
                    </a:lnTo>
                    <a:lnTo>
                      <a:pt x="1389" y="521"/>
                    </a:lnTo>
                    <a:lnTo>
                      <a:pt x="1389" y="521"/>
                    </a:lnTo>
                    <a:lnTo>
                      <a:pt x="1389" y="521"/>
                    </a:lnTo>
                    <a:lnTo>
                      <a:pt x="1389" y="521"/>
                    </a:lnTo>
                    <a:lnTo>
                      <a:pt x="1391" y="521"/>
                    </a:lnTo>
                    <a:lnTo>
                      <a:pt x="1391" y="521"/>
                    </a:lnTo>
                    <a:lnTo>
                      <a:pt x="1393" y="521"/>
                    </a:lnTo>
                    <a:lnTo>
                      <a:pt x="1393" y="521"/>
                    </a:lnTo>
                    <a:lnTo>
                      <a:pt x="1393" y="521"/>
                    </a:lnTo>
                    <a:lnTo>
                      <a:pt x="1397" y="521"/>
                    </a:lnTo>
                    <a:lnTo>
                      <a:pt x="1397" y="521"/>
                    </a:lnTo>
                    <a:lnTo>
                      <a:pt x="1397" y="521"/>
                    </a:lnTo>
                    <a:lnTo>
                      <a:pt x="1397" y="521"/>
                    </a:lnTo>
                    <a:lnTo>
                      <a:pt x="1397" y="521"/>
                    </a:lnTo>
                    <a:lnTo>
                      <a:pt x="1397" y="521"/>
                    </a:lnTo>
                    <a:lnTo>
                      <a:pt x="1398" y="521"/>
                    </a:lnTo>
                    <a:lnTo>
                      <a:pt x="1398" y="521"/>
                    </a:lnTo>
                    <a:lnTo>
                      <a:pt x="1398" y="521"/>
                    </a:lnTo>
                    <a:lnTo>
                      <a:pt x="1398" y="521"/>
                    </a:lnTo>
                    <a:lnTo>
                      <a:pt x="1398" y="521"/>
                    </a:lnTo>
                    <a:lnTo>
                      <a:pt x="1398" y="521"/>
                    </a:lnTo>
                    <a:lnTo>
                      <a:pt x="1400" y="521"/>
                    </a:lnTo>
                    <a:lnTo>
                      <a:pt x="1400" y="521"/>
                    </a:lnTo>
                    <a:lnTo>
                      <a:pt x="1402" y="523"/>
                    </a:lnTo>
                    <a:lnTo>
                      <a:pt x="1402" y="523"/>
                    </a:lnTo>
                    <a:lnTo>
                      <a:pt x="1402" y="523"/>
                    </a:lnTo>
                    <a:lnTo>
                      <a:pt x="1402" y="523"/>
                    </a:lnTo>
                    <a:lnTo>
                      <a:pt x="1404" y="523"/>
                    </a:lnTo>
                    <a:lnTo>
                      <a:pt x="1404" y="523"/>
                    </a:lnTo>
                    <a:lnTo>
                      <a:pt x="1404" y="523"/>
                    </a:lnTo>
                    <a:lnTo>
                      <a:pt x="1406" y="523"/>
                    </a:lnTo>
                    <a:lnTo>
                      <a:pt x="1406" y="523"/>
                    </a:lnTo>
                    <a:lnTo>
                      <a:pt x="1406" y="523"/>
                    </a:lnTo>
                    <a:lnTo>
                      <a:pt x="1406" y="523"/>
                    </a:lnTo>
                    <a:lnTo>
                      <a:pt x="1407" y="523"/>
                    </a:lnTo>
                    <a:lnTo>
                      <a:pt x="1407" y="523"/>
                    </a:lnTo>
                    <a:lnTo>
                      <a:pt x="1407" y="523"/>
                    </a:lnTo>
                    <a:lnTo>
                      <a:pt x="1407" y="523"/>
                    </a:lnTo>
                    <a:lnTo>
                      <a:pt x="1409" y="521"/>
                    </a:lnTo>
                    <a:lnTo>
                      <a:pt x="1409" y="521"/>
                    </a:lnTo>
                    <a:lnTo>
                      <a:pt x="1411" y="521"/>
                    </a:lnTo>
                    <a:lnTo>
                      <a:pt x="1411" y="521"/>
                    </a:lnTo>
                    <a:lnTo>
                      <a:pt x="1413" y="523"/>
                    </a:lnTo>
                    <a:lnTo>
                      <a:pt x="1413" y="523"/>
                    </a:lnTo>
                    <a:lnTo>
                      <a:pt x="1413" y="523"/>
                    </a:lnTo>
                    <a:lnTo>
                      <a:pt x="1413" y="523"/>
                    </a:lnTo>
                    <a:lnTo>
                      <a:pt x="1415" y="525"/>
                    </a:lnTo>
                    <a:lnTo>
                      <a:pt x="1415" y="525"/>
                    </a:lnTo>
                    <a:lnTo>
                      <a:pt x="1415" y="525"/>
                    </a:lnTo>
                    <a:lnTo>
                      <a:pt x="1415" y="525"/>
                    </a:lnTo>
                    <a:lnTo>
                      <a:pt x="1415" y="525"/>
                    </a:lnTo>
                    <a:lnTo>
                      <a:pt x="1415" y="525"/>
                    </a:lnTo>
                    <a:lnTo>
                      <a:pt x="1417" y="527"/>
                    </a:lnTo>
                    <a:lnTo>
                      <a:pt x="1418" y="528"/>
                    </a:lnTo>
                    <a:lnTo>
                      <a:pt x="1418" y="528"/>
                    </a:lnTo>
                    <a:lnTo>
                      <a:pt x="1418" y="528"/>
                    </a:lnTo>
                    <a:lnTo>
                      <a:pt x="1420" y="528"/>
                    </a:lnTo>
                    <a:lnTo>
                      <a:pt x="1420" y="528"/>
                    </a:lnTo>
                    <a:lnTo>
                      <a:pt x="1420" y="528"/>
                    </a:lnTo>
                    <a:lnTo>
                      <a:pt x="1420" y="528"/>
                    </a:lnTo>
                    <a:lnTo>
                      <a:pt x="1420" y="528"/>
                    </a:lnTo>
                    <a:lnTo>
                      <a:pt x="1422" y="528"/>
                    </a:lnTo>
                    <a:lnTo>
                      <a:pt x="1422" y="528"/>
                    </a:lnTo>
                    <a:lnTo>
                      <a:pt x="1422" y="528"/>
                    </a:lnTo>
                    <a:lnTo>
                      <a:pt x="1422" y="528"/>
                    </a:lnTo>
                    <a:lnTo>
                      <a:pt x="1422" y="528"/>
                    </a:lnTo>
                    <a:lnTo>
                      <a:pt x="1424" y="528"/>
                    </a:lnTo>
                    <a:lnTo>
                      <a:pt x="1424" y="528"/>
                    </a:lnTo>
                    <a:lnTo>
                      <a:pt x="1424" y="528"/>
                    </a:lnTo>
                    <a:lnTo>
                      <a:pt x="1424" y="528"/>
                    </a:lnTo>
                    <a:lnTo>
                      <a:pt x="1426" y="528"/>
                    </a:lnTo>
                    <a:lnTo>
                      <a:pt x="1426" y="528"/>
                    </a:lnTo>
                    <a:lnTo>
                      <a:pt x="1426" y="530"/>
                    </a:lnTo>
                    <a:lnTo>
                      <a:pt x="1426" y="530"/>
                    </a:lnTo>
                    <a:lnTo>
                      <a:pt x="1427" y="530"/>
                    </a:lnTo>
                    <a:lnTo>
                      <a:pt x="1427" y="530"/>
                    </a:lnTo>
                    <a:lnTo>
                      <a:pt x="1427" y="530"/>
                    </a:lnTo>
                    <a:lnTo>
                      <a:pt x="1427" y="530"/>
                    </a:lnTo>
                    <a:lnTo>
                      <a:pt x="1427" y="532"/>
                    </a:lnTo>
                    <a:lnTo>
                      <a:pt x="1427" y="532"/>
                    </a:lnTo>
                    <a:lnTo>
                      <a:pt x="1429" y="534"/>
                    </a:lnTo>
                    <a:lnTo>
                      <a:pt x="1429" y="534"/>
                    </a:lnTo>
                    <a:lnTo>
                      <a:pt x="1429" y="534"/>
                    </a:lnTo>
                    <a:lnTo>
                      <a:pt x="1429" y="534"/>
                    </a:lnTo>
                    <a:lnTo>
                      <a:pt x="1429" y="534"/>
                    </a:lnTo>
                    <a:lnTo>
                      <a:pt x="1429" y="534"/>
                    </a:lnTo>
                    <a:lnTo>
                      <a:pt x="1431" y="536"/>
                    </a:lnTo>
                    <a:lnTo>
                      <a:pt x="1431" y="536"/>
                    </a:lnTo>
                    <a:lnTo>
                      <a:pt x="1431" y="536"/>
                    </a:lnTo>
                    <a:lnTo>
                      <a:pt x="1431" y="536"/>
                    </a:lnTo>
                    <a:lnTo>
                      <a:pt x="1433" y="536"/>
                    </a:lnTo>
                    <a:lnTo>
                      <a:pt x="1433" y="536"/>
                    </a:lnTo>
                    <a:lnTo>
                      <a:pt x="1435" y="536"/>
                    </a:lnTo>
                    <a:lnTo>
                      <a:pt x="1435" y="536"/>
                    </a:lnTo>
                    <a:lnTo>
                      <a:pt x="1436" y="537"/>
                    </a:lnTo>
                    <a:lnTo>
                      <a:pt x="1436" y="537"/>
                    </a:lnTo>
                    <a:lnTo>
                      <a:pt x="1438" y="537"/>
                    </a:lnTo>
                    <a:lnTo>
                      <a:pt x="1438" y="537"/>
                    </a:lnTo>
                    <a:lnTo>
                      <a:pt x="1438" y="537"/>
                    </a:lnTo>
                    <a:lnTo>
                      <a:pt x="1438" y="537"/>
                    </a:lnTo>
                    <a:lnTo>
                      <a:pt x="1438" y="537"/>
                    </a:lnTo>
                    <a:lnTo>
                      <a:pt x="1440" y="539"/>
                    </a:lnTo>
                    <a:lnTo>
                      <a:pt x="1440" y="539"/>
                    </a:lnTo>
                    <a:lnTo>
                      <a:pt x="1440" y="539"/>
                    </a:lnTo>
                    <a:lnTo>
                      <a:pt x="1440" y="539"/>
                    </a:lnTo>
                    <a:lnTo>
                      <a:pt x="1440" y="541"/>
                    </a:lnTo>
                    <a:lnTo>
                      <a:pt x="1442" y="541"/>
                    </a:lnTo>
                    <a:lnTo>
                      <a:pt x="1442" y="541"/>
                    </a:lnTo>
                    <a:lnTo>
                      <a:pt x="1442" y="541"/>
                    </a:lnTo>
                    <a:lnTo>
                      <a:pt x="1444" y="543"/>
                    </a:lnTo>
                    <a:lnTo>
                      <a:pt x="1444" y="543"/>
                    </a:lnTo>
                    <a:lnTo>
                      <a:pt x="1444" y="543"/>
                    </a:lnTo>
                    <a:lnTo>
                      <a:pt x="1445" y="543"/>
                    </a:lnTo>
                    <a:lnTo>
                      <a:pt x="1445" y="543"/>
                    </a:lnTo>
                    <a:lnTo>
                      <a:pt x="1447" y="543"/>
                    </a:lnTo>
                    <a:lnTo>
                      <a:pt x="1447" y="545"/>
                    </a:lnTo>
                    <a:lnTo>
                      <a:pt x="1447" y="545"/>
                    </a:lnTo>
                    <a:lnTo>
                      <a:pt x="1449" y="545"/>
                    </a:lnTo>
                    <a:lnTo>
                      <a:pt x="1449" y="545"/>
                    </a:lnTo>
                    <a:lnTo>
                      <a:pt x="1449" y="545"/>
                    </a:lnTo>
                    <a:lnTo>
                      <a:pt x="1451" y="545"/>
                    </a:lnTo>
                    <a:lnTo>
                      <a:pt x="1451" y="545"/>
                    </a:lnTo>
                    <a:lnTo>
                      <a:pt x="1451" y="545"/>
                    </a:lnTo>
                    <a:lnTo>
                      <a:pt x="1453" y="545"/>
                    </a:lnTo>
                    <a:lnTo>
                      <a:pt x="1453" y="545"/>
                    </a:lnTo>
                    <a:lnTo>
                      <a:pt x="1453" y="545"/>
                    </a:lnTo>
                    <a:lnTo>
                      <a:pt x="1453" y="545"/>
                    </a:lnTo>
                    <a:lnTo>
                      <a:pt x="1453" y="546"/>
                    </a:lnTo>
                    <a:lnTo>
                      <a:pt x="1453" y="546"/>
                    </a:lnTo>
                    <a:lnTo>
                      <a:pt x="1453" y="548"/>
                    </a:lnTo>
                    <a:lnTo>
                      <a:pt x="1453" y="548"/>
                    </a:lnTo>
                    <a:lnTo>
                      <a:pt x="1453" y="548"/>
                    </a:lnTo>
                    <a:lnTo>
                      <a:pt x="1453" y="550"/>
                    </a:lnTo>
                    <a:lnTo>
                      <a:pt x="1455" y="550"/>
                    </a:lnTo>
                    <a:lnTo>
                      <a:pt x="1456" y="552"/>
                    </a:lnTo>
                    <a:lnTo>
                      <a:pt x="1456" y="552"/>
                    </a:lnTo>
                    <a:lnTo>
                      <a:pt x="1458" y="554"/>
                    </a:lnTo>
                    <a:lnTo>
                      <a:pt x="1458" y="554"/>
                    </a:lnTo>
                    <a:lnTo>
                      <a:pt x="1460" y="554"/>
                    </a:lnTo>
                    <a:lnTo>
                      <a:pt x="1460" y="554"/>
                    </a:lnTo>
                    <a:lnTo>
                      <a:pt x="1462" y="556"/>
                    </a:lnTo>
                    <a:lnTo>
                      <a:pt x="1464" y="556"/>
                    </a:lnTo>
                    <a:lnTo>
                      <a:pt x="1464" y="556"/>
                    </a:lnTo>
                    <a:lnTo>
                      <a:pt x="1464" y="556"/>
                    </a:lnTo>
                    <a:lnTo>
                      <a:pt x="1465" y="556"/>
                    </a:lnTo>
                    <a:lnTo>
                      <a:pt x="1465" y="556"/>
                    </a:lnTo>
                    <a:lnTo>
                      <a:pt x="1467" y="556"/>
                    </a:lnTo>
                    <a:lnTo>
                      <a:pt x="1467" y="557"/>
                    </a:lnTo>
                    <a:lnTo>
                      <a:pt x="1467" y="557"/>
                    </a:lnTo>
                    <a:lnTo>
                      <a:pt x="1467" y="557"/>
                    </a:lnTo>
                    <a:lnTo>
                      <a:pt x="1469" y="557"/>
                    </a:lnTo>
                    <a:lnTo>
                      <a:pt x="1469" y="559"/>
                    </a:lnTo>
                    <a:lnTo>
                      <a:pt x="1469" y="559"/>
                    </a:lnTo>
                    <a:lnTo>
                      <a:pt x="1471" y="561"/>
                    </a:lnTo>
                    <a:lnTo>
                      <a:pt x="1471" y="561"/>
                    </a:lnTo>
                    <a:lnTo>
                      <a:pt x="1471" y="561"/>
                    </a:lnTo>
                    <a:lnTo>
                      <a:pt x="1471" y="563"/>
                    </a:lnTo>
                    <a:lnTo>
                      <a:pt x="1471" y="563"/>
                    </a:lnTo>
                    <a:lnTo>
                      <a:pt x="1473" y="565"/>
                    </a:lnTo>
                    <a:lnTo>
                      <a:pt x="1473" y="565"/>
                    </a:lnTo>
                    <a:lnTo>
                      <a:pt x="1473" y="565"/>
                    </a:lnTo>
                    <a:lnTo>
                      <a:pt x="1474" y="565"/>
                    </a:lnTo>
                    <a:lnTo>
                      <a:pt x="1474" y="565"/>
                    </a:lnTo>
                    <a:lnTo>
                      <a:pt x="1474" y="566"/>
                    </a:lnTo>
                    <a:lnTo>
                      <a:pt x="1476" y="566"/>
                    </a:lnTo>
                    <a:lnTo>
                      <a:pt x="1476" y="566"/>
                    </a:lnTo>
                    <a:lnTo>
                      <a:pt x="1476" y="566"/>
                    </a:lnTo>
                    <a:lnTo>
                      <a:pt x="1476" y="566"/>
                    </a:lnTo>
                    <a:lnTo>
                      <a:pt x="1476" y="566"/>
                    </a:lnTo>
                    <a:lnTo>
                      <a:pt x="1476" y="566"/>
                    </a:lnTo>
                    <a:lnTo>
                      <a:pt x="1478" y="566"/>
                    </a:lnTo>
                    <a:lnTo>
                      <a:pt x="1478" y="566"/>
                    </a:lnTo>
                    <a:lnTo>
                      <a:pt x="1480" y="566"/>
                    </a:lnTo>
                    <a:lnTo>
                      <a:pt x="1480" y="568"/>
                    </a:lnTo>
                    <a:lnTo>
                      <a:pt x="1480" y="568"/>
                    </a:lnTo>
                    <a:lnTo>
                      <a:pt x="1480" y="568"/>
                    </a:lnTo>
                    <a:lnTo>
                      <a:pt x="1482" y="568"/>
                    </a:lnTo>
                    <a:lnTo>
                      <a:pt x="1482" y="568"/>
                    </a:lnTo>
                    <a:lnTo>
                      <a:pt x="1483" y="570"/>
                    </a:lnTo>
                    <a:lnTo>
                      <a:pt x="1483" y="570"/>
                    </a:lnTo>
                    <a:lnTo>
                      <a:pt x="1485" y="570"/>
                    </a:lnTo>
                    <a:lnTo>
                      <a:pt x="1485" y="568"/>
                    </a:lnTo>
                    <a:lnTo>
                      <a:pt x="1485" y="568"/>
                    </a:lnTo>
                    <a:lnTo>
                      <a:pt x="1485" y="568"/>
                    </a:lnTo>
                    <a:lnTo>
                      <a:pt x="1485" y="568"/>
                    </a:lnTo>
                    <a:lnTo>
                      <a:pt x="1487" y="568"/>
                    </a:lnTo>
                    <a:lnTo>
                      <a:pt x="1487" y="568"/>
                    </a:lnTo>
                    <a:lnTo>
                      <a:pt x="1487" y="568"/>
                    </a:lnTo>
                    <a:lnTo>
                      <a:pt x="1489" y="568"/>
                    </a:lnTo>
                    <a:lnTo>
                      <a:pt x="1489" y="568"/>
                    </a:lnTo>
                    <a:lnTo>
                      <a:pt x="1489" y="568"/>
                    </a:lnTo>
                    <a:lnTo>
                      <a:pt x="1489" y="566"/>
                    </a:lnTo>
                    <a:lnTo>
                      <a:pt x="1491" y="566"/>
                    </a:lnTo>
                    <a:lnTo>
                      <a:pt x="1491" y="566"/>
                    </a:lnTo>
                    <a:lnTo>
                      <a:pt x="1493" y="565"/>
                    </a:lnTo>
                    <a:lnTo>
                      <a:pt x="1493" y="563"/>
                    </a:lnTo>
                    <a:lnTo>
                      <a:pt x="1494" y="563"/>
                    </a:lnTo>
                    <a:lnTo>
                      <a:pt x="1494" y="561"/>
                    </a:lnTo>
                    <a:lnTo>
                      <a:pt x="1496" y="561"/>
                    </a:lnTo>
                    <a:lnTo>
                      <a:pt x="1496" y="561"/>
                    </a:lnTo>
                    <a:lnTo>
                      <a:pt x="1496" y="561"/>
                    </a:lnTo>
                    <a:lnTo>
                      <a:pt x="1496" y="561"/>
                    </a:lnTo>
                    <a:lnTo>
                      <a:pt x="1496" y="559"/>
                    </a:lnTo>
                    <a:lnTo>
                      <a:pt x="1498" y="559"/>
                    </a:lnTo>
                    <a:lnTo>
                      <a:pt x="1498" y="557"/>
                    </a:lnTo>
                    <a:lnTo>
                      <a:pt x="1498" y="557"/>
                    </a:lnTo>
                    <a:lnTo>
                      <a:pt x="1498" y="557"/>
                    </a:lnTo>
                    <a:lnTo>
                      <a:pt x="1498" y="557"/>
                    </a:lnTo>
                    <a:lnTo>
                      <a:pt x="1500" y="557"/>
                    </a:lnTo>
                    <a:lnTo>
                      <a:pt x="1500" y="557"/>
                    </a:lnTo>
                    <a:lnTo>
                      <a:pt x="1500" y="556"/>
                    </a:lnTo>
                    <a:lnTo>
                      <a:pt x="1500" y="556"/>
                    </a:lnTo>
                    <a:lnTo>
                      <a:pt x="1500" y="556"/>
                    </a:lnTo>
                    <a:lnTo>
                      <a:pt x="1500" y="556"/>
                    </a:lnTo>
                    <a:lnTo>
                      <a:pt x="1502" y="554"/>
                    </a:lnTo>
                    <a:lnTo>
                      <a:pt x="1502" y="554"/>
                    </a:lnTo>
                    <a:lnTo>
                      <a:pt x="1502" y="554"/>
                    </a:lnTo>
                    <a:lnTo>
                      <a:pt x="1503" y="554"/>
                    </a:lnTo>
                    <a:lnTo>
                      <a:pt x="1505" y="554"/>
                    </a:lnTo>
                    <a:lnTo>
                      <a:pt x="1505" y="554"/>
                    </a:lnTo>
                    <a:lnTo>
                      <a:pt x="1505" y="552"/>
                    </a:lnTo>
                    <a:lnTo>
                      <a:pt x="1505" y="552"/>
                    </a:lnTo>
                    <a:lnTo>
                      <a:pt x="1507" y="552"/>
                    </a:lnTo>
                    <a:lnTo>
                      <a:pt x="1507" y="552"/>
                    </a:lnTo>
                    <a:lnTo>
                      <a:pt x="1507" y="552"/>
                    </a:lnTo>
                    <a:lnTo>
                      <a:pt x="1507" y="552"/>
                    </a:lnTo>
                    <a:lnTo>
                      <a:pt x="1507" y="550"/>
                    </a:lnTo>
                    <a:lnTo>
                      <a:pt x="1507" y="550"/>
                    </a:lnTo>
                    <a:lnTo>
                      <a:pt x="1507" y="550"/>
                    </a:lnTo>
                    <a:lnTo>
                      <a:pt x="1507" y="550"/>
                    </a:lnTo>
                    <a:lnTo>
                      <a:pt x="1507" y="548"/>
                    </a:lnTo>
                    <a:lnTo>
                      <a:pt x="1507" y="548"/>
                    </a:lnTo>
                    <a:lnTo>
                      <a:pt x="1509" y="548"/>
                    </a:lnTo>
                    <a:lnTo>
                      <a:pt x="1509" y="546"/>
                    </a:lnTo>
                    <a:lnTo>
                      <a:pt x="1509" y="546"/>
                    </a:lnTo>
                    <a:lnTo>
                      <a:pt x="1509" y="546"/>
                    </a:lnTo>
                    <a:lnTo>
                      <a:pt x="1509" y="546"/>
                    </a:lnTo>
                    <a:lnTo>
                      <a:pt x="1509" y="545"/>
                    </a:lnTo>
                    <a:lnTo>
                      <a:pt x="1509" y="545"/>
                    </a:lnTo>
                    <a:lnTo>
                      <a:pt x="1509" y="545"/>
                    </a:lnTo>
                    <a:lnTo>
                      <a:pt x="1509" y="545"/>
                    </a:lnTo>
                    <a:lnTo>
                      <a:pt x="1511" y="545"/>
                    </a:lnTo>
                    <a:lnTo>
                      <a:pt x="1511" y="546"/>
                    </a:lnTo>
                    <a:lnTo>
                      <a:pt x="1511" y="546"/>
                    </a:lnTo>
                    <a:lnTo>
                      <a:pt x="1511" y="546"/>
                    </a:lnTo>
                    <a:lnTo>
                      <a:pt x="1512" y="546"/>
                    </a:lnTo>
                    <a:lnTo>
                      <a:pt x="1512" y="546"/>
                    </a:lnTo>
                    <a:lnTo>
                      <a:pt x="1514" y="548"/>
                    </a:lnTo>
                    <a:lnTo>
                      <a:pt x="1514" y="548"/>
                    </a:lnTo>
                    <a:lnTo>
                      <a:pt x="1516" y="546"/>
                    </a:lnTo>
                    <a:lnTo>
                      <a:pt x="1518" y="546"/>
                    </a:lnTo>
                    <a:lnTo>
                      <a:pt x="1518" y="546"/>
                    </a:lnTo>
                    <a:lnTo>
                      <a:pt x="1518" y="546"/>
                    </a:lnTo>
                    <a:lnTo>
                      <a:pt x="1518" y="546"/>
                    </a:lnTo>
                    <a:lnTo>
                      <a:pt x="1520" y="545"/>
                    </a:lnTo>
                    <a:lnTo>
                      <a:pt x="1520" y="545"/>
                    </a:lnTo>
                    <a:lnTo>
                      <a:pt x="1520" y="545"/>
                    </a:lnTo>
                    <a:lnTo>
                      <a:pt x="1521" y="545"/>
                    </a:lnTo>
                    <a:lnTo>
                      <a:pt x="1521" y="545"/>
                    </a:lnTo>
                    <a:lnTo>
                      <a:pt x="1523" y="545"/>
                    </a:lnTo>
                    <a:lnTo>
                      <a:pt x="1523" y="545"/>
                    </a:lnTo>
                    <a:lnTo>
                      <a:pt x="1523" y="545"/>
                    </a:lnTo>
                    <a:lnTo>
                      <a:pt x="1523" y="545"/>
                    </a:lnTo>
                    <a:lnTo>
                      <a:pt x="1525" y="545"/>
                    </a:lnTo>
                    <a:lnTo>
                      <a:pt x="1527" y="545"/>
                    </a:lnTo>
                    <a:lnTo>
                      <a:pt x="1527" y="545"/>
                    </a:lnTo>
                    <a:lnTo>
                      <a:pt x="1527" y="543"/>
                    </a:lnTo>
                    <a:lnTo>
                      <a:pt x="1527" y="543"/>
                    </a:lnTo>
                    <a:lnTo>
                      <a:pt x="1527" y="543"/>
                    </a:lnTo>
                    <a:lnTo>
                      <a:pt x="1527" y="543"/>
                    </a:lnTo>
                    <a:lnTo>
                      <a:pt x="1527" y="543"/>
                    </a:lnTo>
                    <a:lnTo>
                      <a:pt x="1527" y="543"/>
                    </a:lnTo>
                    <a:lnTo>
                      <a:pt x="1529" y="541"/>
                    </a:lnTo>
                    <a:lnTo>
                      <a:pt x="1529" y="541"/>
                    </a:lnTo>
                    <a:lnTo>
                      <a:pt x="1529" y="541"/>
                    </a:lnTo>
                    <a:lnTo>
                      <a:pt x="1529" y="541"/>
                    </a:lnTo>
                    <a:lnTo>
                      <a:pt x="1530" y="541"/>
                    </a:lnTo>
                    <a:lnTo>
                      <a:pt x="1530" y="541"/>
                    </a:lnTo>
                    <a:lnTo>
                      <a:pt x="1530" y="543"/>
                    </a:lnTo>
                    <a:lnTo>
                      <a:pt x="1532" y="543"/>
                    </a:lnTo>
                    <a:lnTo>
                      <a:pt x="1534" y="543"/>
                    </a:lnTo>
                    <a:lnTo>
                      <a:pt x="1534" y="543"/>
                    </a:lnTo>
                    <a:lnTo>
                      <a:pt x="1536" y="543"/>
                    </a:lnTo>
                    <a:lnTo>
                      <a:pt x="1536" y="543"/>
                    </a:lnTo>
                    <a:lnTo>
                      <a:pt x="1536" y="543"/>
                    </a:lnTo>
                    <a:lnTo>
                      <a:pt x="1538" y="543"/>
                    </a:lnTo>
                    <a:lnTo>
                      <a:pt x="1538" y="543"/>
                    </a:lnTo>
                    <a:lnTo>
                      <a:pt x="1538" y="543"/>
                    </a:lnTo>
                    <a:lnTo>
                      <a:pt x="1538" y="543"/>
                    </a:lnTo>
                    <a:lnTo>
                      <a:pt x="1540" y="541"/>
                    </a:lnTo>
                    <a:lnTo>
                      <a:pt x="1540" y="541"/>
                    </a:lnTo>
                    <a:lnTo>
                      <a:pt x="1540" y="541"/>
                    </a:lnTo>
                    <a:lnTo>
                      <a:pt x="1540" y="541"/>
                    </a:lnTo>
                    <a:lnTo>
                      <a:pt x="1541" y="539"/>
                    </a:lnTo>
                    <a:lnTo>
                      <a:pt x="1543" y="539"/>
                    </a:lnTo>
                    <a:lnTo>
                      <a:pt x="1543" y="539"/>
                    </a:lnTo>
                    <a:lnTo>
                      <a:pt x="1545" y="539"/>
                    </a:lnTo>
                    <a:lnTo>
                      <a:pt x="1545" y="539"/>
                    </a:lnTo>
                    <a:lnTo>
                      <a:pt x="1547" y="539"/>
                    </a:lnTo>
                    <a:lnTo>
                      <a:pt x="1547" y="539"/>
                    </a:lnTo>
                    <a:lnTo>
                      <a:pt x="1550" y="539"/>
                    </a:lnTo>
                    <a:lnTo>
                      <a:pt x="1550" y="539"/>
                    </a:lnTo>
                    <a:lnTo>
                      <a:pt x="1550" y="539"/>
                    </a:lnTo>
                    <a:lnTo>
                      <a:pt x="1552" y="539"/>
                    </a:lnTo>
                    <a:lnTo>
                      <a:pt x="1552" y="539"/>
                    </a:lnTo>
                    <a:lnTo>
                      <a:pt x="1554" y="539"/>
                    </a:lnTo>
                    <a:lnTo>
                      <a:pt x="1554" y="537"/>
                    </a:lnTo>
                    <a:lnTo>
                      <a:pt x="1556" y="536"/>
                    </a:lnTo>
                    <a:lnTo>
                      <a:pt x="1556" y="536"/>
                    </a:lnTo>
                    <a:lnTo>
                      <a:pt x="1558" y="536"/>
                    </a:lnTo>
                    <a:lnTo>
                      <a:pt x="1558" y="536"/>
                    </a:lnTo>
                    <a:lnTo>
                      <a:pt x="1558" y="536"/>
                    </a:lnTo>
                    <a:lnTo>
                      <a:pt x="1559" y="534"/>
                    </a:lnTo>
                    <a:lnTo>
                      <a:pt x="1559" y="534"/>
                    </a:lnTo>
                    <a:lnTo>
                      <a:pt x="1559" y="534"/>
                    </a:lnTo>
                    <a:lnTo>
                      <a:pt x="1559" y="534"/>
                    </a:lnTo>
                    <a:lnTo>
                      <a:pt x="1559" y="534"/>
                    </a:lnTo>
                    <a:lnTo>
                      <a:pt x="1561" y="532"/>
                    </a:lnTo>
                    <a:lnTo>
                      <a:pt x="1561" y="532"/>
                    </a:lnTo>
                    <a:lnTo>
                      <a:pt x="1561" y="532"/>
                    </a:lnTo>
                    <a:lnTo>
                      <a:pt x="1563" y="532"/>
                    </a:lnTo>
                    <a:lnTo>
                      <a:pt x="1563" y="532"/>
                    </a:lnTo>
                    <a:lnTo>
                      <a:pt x="1563" y="532"/>
                    </a:lnTo>
                    <a:lnTo>
                      <a:pt x="1563" y="530"/>
                    </a:lnTo>
                    <a:lnTo>
                      <a:pt x="1563" y="530"/>
                    </a:lnTo>
                    <a:lnTo>
                      <a:pt x="1563" y="530"/>
                    </a:lnTo>
                    <a:lnTo>
                      <a:pt x="1561" y="530"/>
                    </a:lnTo>
                    <a:lnTo>
                      <a:pt x="1561" y="528"/>
                    </a:lnTo>
                    <a:lnTo>
                      <a:pt x="1561" y="528"/>
                    </a:lnTo>
                    <a:lnTo>
                      <a:pt x="1561" y="528"/>
                    </a:lnTo>
                    <a:lnTo>
                      <a:pt x="1559" y="528"/>
                    </a:lnTo>
                    <a:lnTo>
                      <a:pt x="1559" y="527"/>
                    </a:lnTo>
                    <a:lnTo>
                      <a:pt x="1559" y="527"/>
                    </a:lnTo>
                    <a:lnTo>
                      <a:pt x="1559" y="527"/>
                    </a:lnTo>
                    <a:lnTo>
                      <a:pt x="1559" y="527"/>
                    </a:lnTo>
                    <a:lnTo>
                      <a:pt x="1559" y="527"/>
                    </a:lnTo>
                    <a:lnTo>
                      <a:pt x="1559" y="525"/>
                    </a:lnTo>
                    <a:lnTo>
                      <a:pt x="1559" y="525"/>
                    </a:lnTo>
                    <a:lnTo>
                      <a:pt x="1559" y="523"/>
                    </a:lnTo>
                    <a:lnTo>
                      <a:pt x="1561" y="523"/>
                    </a:lnTo>
                    <a:lnTo>
                      <a:pt x="1561" y="523"/>
                    </a:lnTo>
                    <a:lnTo>
                      <a:pt x="1561" y="523"/>
                    </a:lnTo>
                    <a:lnTo>
                      <a:pt x="1561" y="523"/>
                    </a:lnTo>
                    <a:lnTo>
                      <a:pt x="1561" y="523"/>
                    </a:lnTo>
                    <a:lnTo>
                      <a:pt x="1563" y="521"/>
                    </a:lnTo>
                    <a:lnTo>
                      <a:pt x="1563" y="521"/>
                    </a:lnTo>
                    <a:lnTo>
                      <a:pt x="1563" y="521"/>
                    </a:lnTo>
                    <a:lnTo>
                      <a:pt x="1563" y="521"/>
                    </a:lnTo>
                    <a:lnTo>
                      <a:pt x="1563" y="521"/>
                    </a:lnTo>
                    <a:lnTo>
                      <a:pt x="1565" y="521"/>
                    </a:lnTo>
                    <a:lnTo>
                      <a:pt x="1565" y="521"/>
                    </a:lnTo>
                    <a:lnTo>
                      <a:pt x="1565" y="519"/>
                    </a:lnTo>
                    <a:lnTo>
                      <a:pt x="1565" y="519"/>
                    </a:lnTo>
                    <a:lnTo>
                      <a:pt x="1567" y="519"/>
                    </a:lnTo>
                    <a:lnTo>
                      <a:pt x="1567" y="518"/>
                    </a:lnTo>
                    <a:lnTo>
                      <a:pt x="1567" y="518"/>
                    </a:lnTo>
                    <a:lnTo>
                      <a:pt x="1567" y="518"/>
                    </a:lnTo>
                    <a:lnTo>
                      <a:pt x="1567" y="518"/>
                    </a:lnTo>
                    <a:lnTo>
                      <a:pt x="1567" y="518"/>
                    </a:lnTo>
                    <a:lnTo>
                      <a:pt x="1567" y="516"/>
                    </a:lnTo>
                    <a:lnTo>
                      <a:pt x="1568" y="514"/>
                    </a:lnTo>
                    <a:lnTo>
                      <a:pt x="1568" y="512"/>
                    </a:lnTo>
                    <a:lnTo>
                      <a:pt x="1568" y="512"/>
                    </a:lnTo>
                    <a:lnTo>
                      <a:pt x="1568" y="512"/>
                    </a:lnTo>
                    <a:lnTo>
                      <a:pt x="1568" y="512"/>
                    </a:lnTo>
                    <a:lnTo>
                      <a:pt x="1568" y="512"/>
                    </a:lnTo>
                    <a:lnTo>
                      <a:pt x="1568" y="512"/>
                    </a:lnTo>
                    <a:lnTo>
                      <a:pt x="1568" y="512"/>
                    </a:lnTo>
                    <a:lnTo>
                      <a:pt x="1570" y="510"/>
                    </a:lnTo>
                    <a:lnTo>
                      <a:pt x="1572" y="510"/>
                    </a:lnTo>
                    <a:lnTo>
                      <a:pt x="1572" y="510"/>
                    </a:lnTo>
                    <a:lnTo>
                      <a:pt x="1572" y="510"/>
                    </a:lnTo>
                    <a:lnTo>
                      <a:pt x="1574" y="510"/>
                    </a:lnTo>
                    <a:lnTo>
                      <a:pt x="1574" y="509"/>
                    </a:lnTo>
                    <a:lnTo>
                      <a:pt x="1574" y="509"/>
                    </a:lnTo>
                    <a:lnTo>
                      <a:pt x="1574" y="509"/>
                    </a:lnTo>
                    <a:lnTo>
                      <a:pt x="1574" y="509"/>
                    </a:lnTo>
                    <a:lnTo>
                      <a:pt x="1574" y="509"/>
                    </a:lnTo>
                    <a:lnTo>
                      <a:pt x="1574" y="509"/>
                    </a:lnTo>
                    <a:lnTo>
                      <a:pt x="1574" y="507"/>
                    </a:lnTo>
                    <a:lnTo>
                      <a:pt x="1574" y="507"/>
                    </a:lnTo>
                    <a:lnTo>
                      <a:pt x="1574" y="507"/>
                    </a:lnTo>
                    <a:lnTo>
                      <a:pt x="1574" y="507"/>
                    </a:lnTo>
                    <a:lnTo>
                      <a:pt x="1576" y="505"/>
                    </a:lnTo>
                    <a:lnTo>
                      <a:pt x="1576" y="505"/>
                    </a:lnTo>
                    <a:lnTo>
                      <a:pt x="1576" y="505"/>
                    </a:lnTo>
                    <a:lnTo>
                      <a:pt x="1576" y="505"/>
                    </a:lnTo>
                    <a:lnTo>
                      <a:pt x="1576" y="505"/>
                    </a:lnTo>
                    <a:lnTo>
                      <a:pt x="1576" y="505"/>
                    </a:lnTo>
                    <a:lnTo>
                      <a:pt x="1578" y="505"/>
                    </a:lnTo>
                    <a:lnTo>
                      <a:pt x="1578" y="503"/>
                    </a:lnTo>
                    <a:lnTo>
                      <a:pt x="1578" y="503"/>
                    </a:lnTo>
                    <a:lnTo>
                      <a:pt x="1578" y="501"/>
                    </a:lnTo>
                    <a:lnTo>
                      <a:pt x="1578" y="501"/>
                    </a:lnTo>
                    <a:lnTo>
                      <a:pt x="1579" y="501"/>
                    </a:lnTo>
                    <a:lnTo>
                      <a:pt x="1581" y="501"/>
                    </a:lnTo>
                    <a:lnTo>
                      <a:pt x="1581" y="499"/>
                    </a:lnTo>
                    <a:lnTo>
                      <a:pt x="1583" y="499"/>
                    </a:lnTo>
                    <a:lnTo>
                      <a:pt x="1583" y="499"/>
                    </a:lnTo>
                    <a:lnTo>
                      <a:pt x="1583" y="499"/>
                    </a:lnTo>
                    <a:lnTo>
                      <a:pt x="1583" y="499"/>
                    </a:lnTo>
                    <a:lnTo>
                      <a:pt x="1585" y="499"/>
                    </a:lnTo>
                    <a:lnTo>
                      <a:pt x="1585" y="499"/>
                    </a:lnTo>
                    <a:lnTo>
                      <a:pt x="1585" y="499"/>
                    </a:lnTo>
                    <a:lnTo>
                      <a:pt x="1585" y="499"/>
                    </a:lnTo>
                    <a:lnTo>
                      <a:pt x="1585" y="499"/>
                    </a:lnTo>
                    <a:lnTo>
                      <a:pt x="1587" y="499"/>
                    </a:lnTo>
                    <a:lnTo>
                      <a:pt x="1587" y="499"/>
                    </a:lnTo>
                    <a:lnTo>
                      <a:pt x="1587" y="498"/>
                    </a:lnTo>
                    <a:lnTo>
                      <a:pt x="1587" y="498"/>
                    </a:lnTo>
                    <a:lnTo>
                      <a:pt x="1587" y="496"/>
                    </a:lnTo>
                    <a:lnTo>
                      <a:pt x="1587" y="496"/>
                    </a:lnTo>
                    <a:lnTo>
                      <a:pt x="1587" y="496"/>
                    </a:lnTo>
                    <a:lnTo>
                      <a:pt x="1588" y="496"/>
                    </a:lnTo>
                    <a:lnTo>
                      <a:pt x="1588" y="496"/>
                    </a:lnTo>
                    <a:lnTo>
                      <a:pt x="1588" y="494"/>
                    </a:lnTo>
                    <a:lnTo>
                      <a:pt x="1588" y="494"/>
                    </a:lnTo>
                    <a:lnTo>
                      <a:pt x="1588" y="494"/>
                    </a:lnTo>
                    <a:lnTo>
                      <a:pt x="1590" y="494"/>
                    </a:lnTo>
                    <a:lnTo>
                      <a:pt x="1590" y="494"/>
                    </a:lnTo>
                    <a:lnTo>
                      <a:pt x="1590" y="492"/>
                    </a:lnTo>
                    <a:lnTo>
                      <a:pt x="1590" y="492"/>
                    </a:lnTo>
                    <a:lnTo>
                      <a:pt x="1590" y="490"/>
                    </a:lnTo>
                    <a:lnTo>
                      <a:pt x="1590" y="489"/>
                    </a:lnTo>
                    <a:lnTo>
                      <a:pt x="1592" y="489"/>
                    </a:lnTo>
                    <a:lnTo>
                      <a:pt x="1592" y="489"/>
                    </a:lnTo>
                    <a:lnTo>
                      <a:pt x="1592" y="489"/>
                    </a:lnTo>
                    <a:lnTo>
                      <a:pt x="1592" y="487"/>
                    </a:lnTo>
                    <a:lnTo>
                      <a:pt x="1592" y="487"/>
                    </a:lnTo>
                    <a:lnTo>
                      <a:pt x="1592" y="487"/>
                    </a:lnTo>
                    <a:lnTo>
                      <a:pt x="1592" y="487"/>
                    </a:lnTo>
                    <a:lnTo>
                      <a:pt x="1592" y="487"/>
                    </a:lnTo>
                    <a:lnTo>
                      <a:pt x="1592" y="487"/>
                    </a:lnTo>
                    <a:lnTo>
                      <a:pt x="1592" y="487"/>
                    </a:lnTo>
                    <a:lnTo>
                      <a:pt x="1592" y="487"/>
                    </a:lnTo>
                    <a:lnTo>
                      <a:pt x="1594" y="489"/>
                    </a:lnTo>
                    <a:lnTo>
                      <a:pt x="1594" y="489"/>
                    </a:lnTo>
                    <a:lnTo>
                      <a:pt x="1594" y="490"/>
                    </a:lnTo>
                    <a:lnTo>
                      <a:pt x="1594" y="490"/>
                    </a:lnTo>
                    <a:lnTo>
                      <a:pt x="1596" y="490"/>
                    </a:lnTo>
                    <a:lnTo>
                      <a:pt x="1596" y="490"/>
                    </a:lnTo>
                    <a:lnTo>
                      <a:pt x="1596" y="492"/>
                    </a:lnTo>
                    <a:lnTo>
                      <a:pt x="1597" y="492"/>
                    </a:lnTo>
                    <a:lnTo>
                      <a:pt x="1599" y="492"/>
                    </a:lnTo>
                    <a:lnTo>
                      <a:pt x="1599" y="492"/>
                    </a:lnTo>
                    <a:lnTo>
                      <a:pt x="1599" y="492"/>
                    </a:lnTo>
                    <a:lnTo>
                      <a:pt x="1601" y="492"/>
                    </a:lnTo>
                    <a:lnTo>
                      <a:pt x="1601" y="492"/>
                    </a:lnTo>
                    <a:lnTo>
                      <a:pt x="1603" y="490"/>
                    </a:lnTo>
                    <a:lnTo>
                      <a:pt x="1603" y="490"/>
                    </a:lnTo>
                    <a:lnTo>
                      <a:pt x="1603" y="490"/>
                    </a:lnTo>
                    <a:lnTo>
                      <a:pt x="1605" y="490"/>
                    </a:lnTo>
                    <a:lnTo>
                      <a:pt x="1605" y="489"/>
                    </a:lnTo>
                    <a:lnTo>
                      <a:pt x="1605" y="489"/>
                    </a:lnTo>
                    <a:lnTo>
                      <a:pt x="1603" y="489"/>
                    </a:lnTo>
                    <a:lnTo>
                      <a:pt x="1603" y="489"/>
                    </a:lnTo>
                    <a:lnTo>
                      <a:pt x="1603" y="487"/>
                    </a:lnTo>
                    <a:lnTo>
                      <a:pt x="1603" y="487"/>
                    </a:lnTo>
                    <a:lnTo>
                      <a:pt x="1603" y="487"/>
                    </a:lnTo>
                    <a:lnTo>
                      <a:pt x="1603" y="487"/>
                    </a:lnTo>
                    <a:lnTo>
                      <a:pt x="1605" y="485"/>
                    </a:lnTo>
                    <a:lnTo>
                      <a:pt x="1605" y="485"/>
                    </a:lnTo>
                    <a:lnTo>
                      <a:pt x="1605" y="485"/>
                    </a:lnTo>
                    <a:lnTo>
                      <a:pt x="1605" y="483"/>
                    </a:lnTo>
                    <a:lnTo>
                      <a:pt x="1605" y="483"/>
                    </a:lnTo>
                    <a:lnTo>
                      <a:pt x="1605" y="483"/>
                    </a:lnTo>
                    <a:lnTo>
                      <a:pt x="1605" y="483"/>
                    </a:lnTo>
                    <a:lnTo>
                      <a:pt x="1605" y="481"/>
                    </a:lnTo>
                    <a:lnTo>
                      <a:pt x="1606" y="481"/>
                    </a:lnTo>
                    <a:lnTo>
                      <a:pt x="1606" y="481"/>
                    </a:lnTo>
                    <a:lnTo>
                      <a:pt x="1606" y="480"/>
                    </a:lnTo>
                    <a:lnTo>
                      <a:pt x="1608" y="480"/>
                    </a:lnTo>
                    <a:lnTo>
                      <a:pt x="1608" y="476"/>
                    </a:lnTo>
                    <a:lnTo>
                      <a:pt x="1608" y="476"/>
                    </a:lnTo>
                    <a:lnTo>
                      <a:pt x="1608" y="474"/>
                    </a:lnTo>
                    <a:lnTo>
                      <a:pt x="1610" y="474"/>
                    </a:lnTo>
                    <a:lnTo>
                      <a:pt x="1610" y="474"/>
                    </a:lnTo>
                    <a:lnTo>
                      <a:pt x="1610" y="472"/>
                    </a:lnTo>
                    <a:lnTo>
                      <a:pt x="1608" y="472"/>
                    </a:lnTo>
                    <a:lnTo>
                      <a:pt x="1608" y="472"/>
                    </a:lnTo>
                    <a:lnTo>
                      <a:pt x="1608" y="471"/>
                    </a:lnTo>
                    <a:lnTo>
                      <a:pt x="1606" y="471"/>
                    </a:lnTo>
                    <a:lnTo>
                      <a:pt x="1606" y="471"/>
                    </a:lnTo>
                    <a:lnTo>
                      <a:pt x="1606" y="469"/>
                    </a:lnTo>
                    <a:lnTo>
                      <a:pt x="1605" y="467"/>
                    </a:lnTo>
                    <a:lnTo>
                      <a:pt x="1606" y="467"/>
                    </a:lnTo>
                    <a:lnTo>
                      <a:pt x="1605" y="467"/>
                    </a:lnTo>
                    <a:lnTo>
                      <a:pt x="1605" y="467"/>
                    </a:lnTo>
                    <a:lnTo>
                      <a:pt x="1605" y="465"/>
                    </a:lnTo>
                    <a:lnTo>
                      <a:pt x="1605" y="465"/>
                    </a:lnTo>
                    <a:lnTo>
                      <a:pt x="1605" y="465"/>
                    </a:lnTo>
                    <a:lnTo>
                      <a:pt x="1603" y="463"/>
                    </a:lnTo>
                    <a:lnTo>
                      <a:pt x="1603" y="463"/>
                    </a:lnTo>
                    <a:lnTo>
                      <a:pt x="1601" y="463"/>
                    </a:lnTo>
                    <a:lnTo>
                      <a:pt x="1601" y="463"/>
                    </a:lnTo>
                    <a:lnTo>
                      <a:pt x="1601" y="463"/>
                    </a:lnTo>
                    <a:lnTo>
                      <a:pt x="1601" y="463"/>
                    </a:lnTo>
                    <a:lnTo>
                      <a:pt x="1601" y="461"/>
                    </a:lnTo>
                    <a:lnTo>
                      <a:pt x="1601" y="461"/>
                    </a:lnTo>
                    <a:lnTo>
                      <a:pt x="1603" y="460"/>
                    </a:lnTo>
                    <a:lnTo>
                      <a:pt x="1603" y="458"/>
                    </a:lnTo>
                    <a:lnTo>
                      <a:pt x="1603" y="458"/>
                    </a:lnTo>
                    <a:lnTo>
                      <a:pt x="1603" y="456"/>
                    </a:lnTo>
                    <a:lnTo>
                      <a:pt x="1605" y="454"/>
                    </a:lnTo>
                    <a:lnTo>
                      <a:pt x="1605" y="454"/>
                    </a:lnTo>
                    <a:lnTo>
                      <a:pt x="1605" y="454"/>
                    </a:lnTo>
                    <a:lnTo>
                      <a:pt x="1605" y="452"/>
                    </a:lnTo>
                    <a:lnTo>
                      <a:pt x="1605" y="452"/>
                    </a:lnTo>
                    <a:lnTo>
                      <a:pt x="1606" y="452"/>
                    </a:lnTo>
                    <a:lnTo>
                      <a:pt x="1606" y="452"/>
                    </a:lnTo>
                    <a:lnTo>
                      <a:pt x="1606" y="451"/>
                    </a:lnTo>
                    <a:lnTo>
                      <a:pt x="1606" y="451"/>
                    </a:lnTo>
                    <a:lnTo>
                      <a:pt x="1606" y="449"/>
                    </a:lnTo>
                    <a:lnTo>
                      <a:pt x="1608" y="449"/>
                    </a:lnTo>
                    <a:lnTo>
                      <a:pt x="1608" y="449"/>
                    </a:lnTo>
                    <a:lnTo>
                      <a:pt x="1608" y="447"/>
                    </a:lnTo>
                    <a:lnTo>
                      <a:pt x="1608" y="447"/>
                    </a:lnTo>
                    <a:lnTo>
                      <a:pt x="1608" y="447"/>
                    </a:lnTo>
                    <a:lnTo>
                      <a:pt x="1608" y="449"/>
                    </a:lnTo>
                    <a:lnTo>
                      <a:pt x="1610" y="449"/>
                    </a:lnTo>
                    <a:lnTo>
                      <a:pt x="1610" y="447"/>
                    </a:lnTo>
                    <a:lnTo>
                      <a:pt x="1610" y="447"/>
                    </a:lnTo>
                    <a:lnTo>
                      <a:pt x="1610" y="447"/>
                    </a:lnTo>
                    <a:lnTo>
                      <a:pt x="1610" y="445"/>
                    </a:lnTo>
                    <a:lnTo>
                      <a:pt x="1610" y="445"/>
                    </a:lnTo>
                    <a:lnTo>
                      <a:pt x="1610" y="443"/>
                    </a:lnTo>
                    <a:lnTo>
                      <a:pt x="1610" y="442"/>
                    </a:lnTo>
                    <a:lnTo>
                      <a:pt x="1610" y="442"/>
                    </a:lnTo>
                    <a:lnTo>
                      <a:pt x="1610" y="442"/>
                    </a:lnTo>
                    <a:lnTo>
                      <a:pt x="1612" y="442"/>
                    </a:lnTo>
                    <a:lnTo>
                      <a:pt x="1612" y="440"/>
                    </a:lnTo>
                    <a:lnTo>
                      <a:pt x="1612" y="440"/>
                    </a:lnTo>
                    <a:lnTo>
                      <a:pt x="1612" y="438"/>
                    </a:lnTo>
                    <a:lnTo>
                      <a:pt x="1612" y="436"/>
                    </a:lnTo>
                    <a:lnTo>
                      <a:pt x="1612" y="436"/>
                    </a:lnTo>
                    <a:lnTo>
                      <a:pt x="1612" y="436"/>
                    </a:lnTo>
                    <a:lnTo>
                      <a:pt x="1612" y="436"/>
                    </a:lnTo>
                    <a:lnTo>
                      <a:pt x="1612" y="436"/>
                    </a:lnTo>
                    <a:lnTo>
                      <a:pt x="1612" y="436"/>
                    </a:lnTo>
                    <a:lnTo>
                      <a:pt x="1612" y="434"/>
                    </a:lnTo>
                    <a:lnTo>
                      <a:pt x="1612" y="434"/>
                    </a:lnTo>
                    <a:lnTo>
                      <a:pt x="1612" y="433"/>
                    </a:lnTo>
                    <a:lnTo>
                      <a:pt x="1612" y="433"/>
                    </a:lnTo>
                    <a:lnTo>
                      <a:pt x="1614" y="433"/>
                    </a:lnTo>
                    <a:lnTo>
                      <a:pt x="1614" y="431"/>
                    </a:lnTo>
                    <a:lnTo>
                      <a:pt x="1615" y="431"/>
                    </a:lnTo>
                    <a:lnTo>
                      <a:pt x="1615" y="431"/>
                    </a:lnTo>
                    <a:lnTo>
                      <a:pt x="1615" y="431"/>
                    </a:lnTo>
                    <a:lnTo>
                      <a:pt x="1615" y="431"/>
                    </a:lnTo>
                    <a:lnTo>
                      <a:pt x="1615" y="429"/>
                    </a:lnTo>
                    <a:lnTo>
                      <a:pt x="1614" y="429"/>
                    </a:lnTo>
                    <a:lnTo>
                      <a:pt x="1614" y="429"/>
                    </a:lnTo>
                    <a:lnTo>
                      <a:pt x="1614" y="429"/>
                    </a:lnTo>
                    <a:lnTo>
                      <a:pt x="1614" y="429"/>
                    </a:lnTo>
                    <a:lnTo>
                      <a:pt x="1614" y="429"/>
                    </a:lnTo>
                    <a:lnTo>
                      <a:pt x="1614" y="427"/>
                    </a:lnTo>
                    <a:lnTo>
                      <a:pt x="1614" y="427"/>
                    </a:lnTo>
                    <a:lnTo>
                      <a:pt x="1614" y="425"/>
                    </a:lnTo>
                    <a:lnTo>
                      <a:pt x="1614" y="423"/>
                    </a:lnTo>
                    <a:lnTo>
                      <a:pt x="1614" y="423"/>
                    </a:lnTo>
                    <a:lnTo>
                      <a:pt x="1614" y="423"/>
                    </a:lnTo>
                    <a:lnTo>
                      <a:pt x="1614" y="422"/>
                    </a:lnTo>
                    <a:lnTo>
                      <a:pt x="1614" y="422"/>
                    </a:lnTo>
                    <a:lnTo>
                      <a:pt x="1614" y="422"/>
                    </a:lnTo>
                    <a:lnTo>
                      <a:pt x="1614" y="420"/>
                    </a:lnTo>
                    <a:lnTo>
                      <a:pt x="1614" y="420"/>
                    </a:lnTo>
                    <a:lnTo>
                      <a:pt x="1614" y="420"/>
                    </a:lnTo>
                    <a:lnTo>
                      <a:pt x="1614" y="420"/>
                    </a:lnTo>
                    <a:lnTo>
                      <a:pt x="1614" y="418"/>
                    </a:lnTo>
                    <a:lnTo>
                      <a:pt x="1614" y="418"/>
                    </a:lnTo>
                    <a:lnTo>
                      <a:pt x="1614" y="418"/>
                    </a:lnTo>
                    <a:lnTo>
                      <a:pt x="1614" y="418"/>
                    </a:lnTo>
                    <a:lnTo>
                      <a:pt x="1614" y="418"/>
                    </a:lnTo>
                    <a:lnTo>
                      <a:pt x="1615" y="416"/>
                    </a:lnTo>
                    <a:lnTo>
                      <a:pt x="1615" y="414"/>
                    </a:lnTo>
                    <a:lnTo>
                      <a:pt x="1617" y="414"/>
                    </a:lnTo>
                    <a:lnTo>
                      <a:pt x="1617" y="414"/>
                    </a:lnTo>
                    <a:lnTo>
                      <a:pt x="1617" y="414"/>
                    </a:lnTo>
                    <a:lnTo>
                      <a:pt x="1617" y="413"/>
                    </a:lnTo>
                    <a:lnTo>
                      <a:pt x="1617" y="413"/>
                    </a:lnTo>
                    <a:lnTo>
                      <a:pt x="1617" y="413"/>
                    </a:lnTo>
                    <a:lnTo>
                      <a:pt x="1617" y="413"/>
                    </a:lnTo>
                    <a:lnTo>
                      <a:pt x="1617" y="413"/>
                    </a:lnTo>
                    <a:lnTo>
                      <a:pt x="1617" y="411"/>
                    </a:lnTo>
                    <a:lnTo>
                      <a:pt x="1617" y="411"/>
                    </a:lnTo>
                    <a:lnTo>
                      <a:pt x="1617" y="409"/>
                    </a:lnTo>
                    <a:lnTo>
                      <a:pt x="1617" y="409"/>
                    </a:lnTo>
                    <a:lnTo>
                      <a:pt x="1617" y="409"/>
                    </a:lnTo>
                    <a:lnTo>
                      <a:pt x="1617" y="409"/>
                    </a:lnTo>
                    <a:lnTo>
                      <a:pt x="1617" y="409"/>
                    </a:lnTo>
                    <a:lnTo>
                      <a:pt x="1619" y="409"/>
                    </a:lnTo>
                    <a:lnTo>
                      <a:pt x="1619" y="409"/>
                    </a:lnTo>
                    <a:lnTo>
                      <a:pt x="1619" y="409"/>
                    </a:lnTo>
                    <a:lnTo>
                      <a:pt x="1619" y="409"/>
                    </a:lnTo>
                    <a:lnTo>
                      <a:pt x="1621" y="409"/>
                    </a:lnTo>
                    <a:lnTo>
                      <a:pt x="1621" y="409"/>
                    </a:lnTo>
                    <a:lnTo>
                      <a:pt x="1621" y="409"/>
                    </a:lnTo>
                    <a:lnTo>
                      <a:pt x="1623" y="409"/>
                    </a:lnTo>
                    <a:lnTo>
                      <a:pt x="1623" y="409"/>
                    </a:lnTo>
                    <a:lnTo>
                      <a:pt x="1623" y="409"/>
                    </a:lnTo>
                    <a:lnTo>
                      <a:pt x="1623" y="409"/>
                    </a:lnTo>
                    <a:lnTo>
                      <a:pt x="1623" y="409"/>
                    </a:lnTo>
                    <a:lnTo>
                      <a:pt x="1625" y="407"/>
                    </a:lnTo>
                    <a:lnTo>
                      <a:pt x="1625" y="407"/>
                    </a:lnTo>
                    <a:lnTo>
                      <a:pt x="1625" y="407"/>
                    </a:lnTo>
                    <a:lnTo>
                      <a:pt x="1625" y="407"/>
                    </a:lnTo>
                    <a:lnTo>
                      <a:pt x="1625" y="407"/>
                    </a:lnTo>
                    <a:lnTo>
                      <a:pt x="1625" y="405"/>
                    </a:lnTo>
                    <a:lnTo>
                      <a:pt x="1625" y="405"/>
                    </a:lnTo>
                    <a:lnTo>
                      <a:pt x="1625" y="405"/>
                    </a:lnTo>
                    <a:lnTo>
                      <a:pt x="1625" y="405"/>
                    </a:lnTo>
                    <a:lnTo>
                      <a:pt x="1626" y="404"/>
                    </a:lnTo>
                    <a:lnTo>
                      <a:pt x="1626" y="404"/>
                    </a:lnTo>
                    <a:lnTo>
                      <a:pt x="1626" y="404"/>
                    </a:lnTo>
                    <a:lnTo>
                      <a:pt x="1626" y="402"/>
                    </a:lnTo>
                    <a:lnTo>
                      <a:pt x="1626" y="402"/>
                    </a:lnTo>
                    <a:lnTo>
                      <a:pt x="1626" y="402"/>
                    </a:lnTo>
                    <a:lnTo>
                      <a:pt x="1626" y="400"/>
                    </a:lnTo>
                    <a:lnTo>
                      <a:pt x="1626" y="400"/>
                    </a:lnTo>
                    <a:lnTo>
                      <a:pt x="1626" y="400"/>
                    </a:lnTo>
                    <a:lnTo>
                      <a:pt x="1626" y="400"/>
                    </a:lnTo>
                    <a:lnTo>
                      <a:pt x="1626" y="400"/>
                    </a:lnTo>
                    <a:lnTo>
                      <a:pt x="1626" y="398"/>
                    </a:lnTo>
                    <a:lnTo>
                      <a:pt x="1626" y="398"/>
                    </a:lnTo>
                    <a:lnTo>
                      <a:pt x="1626" y="398"/>
                    </a:lnTo>
                    <a:lnTo>
                      <a:pt x="1626" y="398"/>
                    </a:lnTo>
                    <a:lnTo>
                      <a:pt x="1628" y="398"/>
                    </a:lnTo>
                    <a:lnTo>
                      <a:pt x="1628" y="398"/>
                    </a:lnTo>
                    <a:lnTo>
                      <a:pt x="1630" y="398"/>
                    </a:lnTo>
                    <a:lnTo>
                      <a:pt x="1630" y="398"/>
                    </a:lnTo>
                    <a:lnTo>
                      <a:pt x="1630" y="396"/>
                    </a:lnTo>
                    <a:lnTo>
                      <a:pt x="1632" y="395"/>
                    </a:lnTo>
                    <a:lnTo>
                      <a:pt x="1632" y="395"/>
                    </a:lnTo>
                    <a:lnTo>
                      <a:pt x="1632" y="393"/>
                    </a:lnTo>
                    <a:lnTo>
                      <a:pt x="1632" y="393"/>
                    </a:lnTo>
                    <a:lnTo>
                      <a:pt x="1632" y="393"/>
                    </a:lnTo>
                    <a:lnTo>
                      <a:pt x="1632" y="393"/>
                    </a:lnTo>
                    <a:lnTo>
                      <a:pt x="1632" y="393"/>
                    </a:lnTo>
                    <a:lnTo>
                      <a:pt x="1632" y="391"/>
                    </a:lnTo>
                    <a:lnTo>
                      <a:pt x="1632" y="391"/>
                    </a:lnTo>
                    <a:lnTo>
                      <a:pt x="1632" y="391"/>
                    </a:lnTo>
                    <a:lnTo>
                      <a:pt x="1634" y="391"/>
                    </a:lnTo>
                    <a:lnTo>
                      <a:pt x="1634" y="391"/>
                    </a:lnTo>
                    <a:lnTo>
                      <a:pt x="1635" y="391"/>
                    </a:lnTo>
                    <a:lnTo>
                      <a:pt x="1637" y="391"/>
                    </a:lnTo>
                    <a:lnTo>
                      <a:pt x="1637" y="391"/>
                    </a:lnTo>
                    <a:lnTo>
                      <a:pt x="1637" y="391"/>
                    </a:lnTo>
                    <a:lnTo>
                      <a:pt x="1637" y="391"/>
                    </a:lnTo>
                    <a:lnTo>
                      <a:pt x="1637" y="391"/>
                    </a:lnTo>
                    <a:lnTo>
                      <a:pt x="1637" y="391"/>
                    </a:lnTo>
                    <a:lnTo>
                      <a:pt x="1637" y="391"/>
                    </a:lnTo>
                    <a:lnTo>
                      <a:pt x="1639" y="389"/>
                    </a:lnTo>
                    <a:lnTo>
                      <a:pt x="1639" y="389"/>
                    </a:lnTo>
                    <a:lnTo>
                      <a:pt x="1639" y="389"/>
                    </a:lnTo>
                    <a:lnTo>
                      <a:pt x="1639" y="389"/>
                    </a:lnTo>
                    <a:lnTo>
                      <a:pt x="1639" y="389"/>
                    </a:lnTo>
                    <a:lnTo>
                      <a:pt x="1641" y="389"/>
                    </a:lnTo>
                    <a:lnTo>
                      <a:pt x="1641" y="389"/>
                    </a:lnTo>
                    <a:lnTo>
                      <a:pt x="1641" y="389"/>
                    </a:lnTo>
                    <a:lnTo>
                      <a:pt x="1641" y="387"/>
                    </a:lnTo>
                    <a:lnTo>
                      <a:pt x="1641" y="385"/>
                    </a:lnTo>
                    <a:lnTo>
                      <a:pt x="1643" y="385"/>
                    </a:lnTo>
                    <a:lnTo>
                      <a:pt x="1643" y="385"/>
                    </a:lnTo>
                    <a:lnTo>
                      <a:pt x="1643" y="385"/>
                    </a:lnTo>
                    <a:lnTo>
                      <a:pt x="1643" y="384"/>
                    </a:lnTo>
                    <a:lnTo>
                      <a:pt x="1643" y="384"/>
                    </a:lnTo>
                    <a:lnTo>
                      <a:pt x="1643" y="384"/>
                    </a:lnTo>
                    <a:lnTo>
                      <a:pt x="1643" y="382"/>
                    </a:lnTo>
                    <a:lnTo>
                      <a:pt x="1643" y="382"/>
                    </a:lnTo>
                    <a:lnTo>
                      <a:pt x="1643" y="380"/>
                    </a:lnTo>
                    <a:lnTo>
                      <a:pt x="1643" y="380"/>
                    </a:lnTo>
                    <a:lnTo>
                      <a:pt x="1643" y="380"/>
                    </a:lnTo>
                    <a:lnTo>
                      <a:pt x="1643" y="380"/>
                    </a:lnTo>
                    <a:lnTo>
                      <a:pt x="1643" y="380"/>
                    </a:lnTo>
                    <a:lnTo>
                      <a:pt x="1644" y="380"/>
                    </a:lnTo>
                    <a:lnTo>
                      <a:pt x="1644" y="380"/>
                    </a:lnTo>
                    <a:lnTo>
                      <a:pt x="1644" y="380"/>
                    </a:lnTo>
                    <a:lnTo>
                      <a:pt x="1644" y="380"/>
                    </a:lnTo>
                    <a:lnTo>
                      <a:pt x="1646" y="378"/>
                    </a:lnTo>
                    <a:lnTo>
                      <a:pt x="1646" y="378"/>
                    </a:lnTo>
                    <a:lnTo>
                      <a:pt x="1646" y="378"/>
                    </a:lnTo>
                    <a:lnTo>
                      <a:pt x="1648" y="378"/>
                    </a:lnTo>
                    <a:lnTo>
                      <a:pt x="1648" y="378"/>
                    </a:lnTo>
                    <a:lnTo>
                      <a:pt x="1650" y="378"/>
                    </a:lnTo>
                    <a:lnTo>
                      <a:pt x="1650" y="378"/>
                    </a:lnTo>
                    <a:lnTo>
                      <a:pt x="1650" y="378"/>
                    </a:lnTo>
                    <a:lnTo>
                      <a:pt x="1650" y="378"/>
                    </a:lnTo>
                    <a:lnTo>
                      <a:pt x="1650" y="378"/>
                    </a:lnTo>
                    <a:lnTo>
                      <a:pt x="1652" y="376"/>
                    </a:lnTo>
                    <a:lnTo>
                      <a:pt x="1652" y="376"/>
                    </a:lnTo>
                    <a:lnTo>
                      <a:pt x="1652" y="376"/>
                    </a:lnTo>
                    <a:lnTo>
                      <a:pt x="1652" y="375"/>
                    </a:lnTo>
                    <a:lnTo>
                      <a:pt x="1652" y="375"/>
                    </a:lnTo>
                    <a:lnTo>
                      <a:pt x="1652" y="375"/>
                    </a:lnTo>
                    <a:lnTo>
                      <a:pt x="1652" y="375"/>
                    </a:lnTo>
                    <a:lnTo>
                      <a:pt x="1652" y="373"/>
                    </a:lnTo>
                    <a:lnTo>
                      <a:pt x="1652" y="371"/>
                    </a:lnTo>
                    <a:lnTo>
                      <a:pt x="1652" y="371"/>
                    </a:lnTo>
                    <a:lnTo>
                      <a:pt x="1652" y="371"/>
                    </a:lnTo>
                    <a:lnTo>
                      <a:pt x="1652" y="369"/>
                    </a:lnTo>
                    <a:lnTo>
                      <a:pt x="1652" y="369"/>
                    </a:lnTo>
                    <a:lnTo>
                      <a:pt x="1652" y="369"/>
                    </a:lnTo>
                    <a:lnTo>
                      <a:pt x="1652" y="367"/>
                    </a:lnTo>
                    <a:lnTo>
                      <a:pt x="1653" y="367"/>
                    </a:lnTo>
                    <a:lnTo>
                      <a:pt x="1653" y="367"/>
                    </a:lnTo>
                    <a:lnTo>
                      <a:pt x="1653" y="367"/>
                    </a:lnTo>
                    <a:lnTo>
                      <a:pt x="1653" y="367"/>
                    </a:lnTo>
                    <a:lnTo>
                      <a:pt x="1653" y="366"/>
                    </a:lnTo>
                    <a:lnTo>
                      <a:pt x="1653" y="366"/>
                    </a:lnTo>
                    <a:lnTo>
                      <a:pt x="1653" y="364"/>
                    </a:lnTo>
                    <a:lnTo>
                      <a:pt x="1653" y="364"/>
                    </a:lnTo>
                    <a:lnTo>
                      <a:pt x="1653" y="364"/>
                    </a:lnTo>
                    <a:lnTo>
                      <a:pt x="1653" y="364"/>
                    </a:lnTo>
                    <a:lnTo>
                      <a:pt x="1653" y="364"/>
                    </a:lnTo>
                    <a:lnTo>
                      <a:pt x="1653" y="362"/>
                    </a:lnTo>
                    <a:lnTo>
                      <a:pt x="1653" y="362"/>
                    </a:lnTo>
                    <a:lnTo>
                      <a:pt x="1653" y="362"/>
                    </a:lnTo>
                    <a:lnTo>
                      <a:pt x="1653" y="362"/>
                    </a:lnTo>
                    <a:lnTo>
                      <a:pt x="1655" y="362"/>
                    </a:lnTo>
                    <a:lnTo>
                      <a:pt x="1655" y="362"/>
                    </a:lnTo>
                    <a:lnTo>
                      <a:pt x="1655" y="362"/>
                    </a:lnTo>
                    <a:lnTo>
                      <a:pt x="1657" y="362"/>
                    </a:lnTo>
                    <a:lnTo>
                      <a:pt x="1657" y="360"/>
                    </a:lnTo>
                    <a:lnTo>
                      <a:pt x="1657" y="360"/>
                    </a:lnTo>
                    <a:lnTo>
                      <a:pt x="1657" y="360"/>
                    </a:lnTo>
                    <a:lnTo>
                      <a:pt x="1659" y="360"/>
                    </a:lnTo>
                    <a:lnTo>
                      <a:pt x="1661" y="360"/>
                    </a:lnTo>
                    <a:lnTo>
                      <a:pt x="1661" y="360"/>
                    </a:lnTo>
                    <a:lnTo>
                      <a:pt x="1661" y="360"/>
                    </a:lnTo>
                    <a:lnTo>
                      <a:pt x="1661" y="358"/>
                    </a:lnTo>
                    <a:lnTo>
                      <a:pt x="1663" y="358"/>
                    </a:lnTo>
                    <a:lnTo>
                      <a:pt x="1663" y="357"/>
                    </a:lnTo>
                    <a:lnTo>
                      <a:pt x="1663" y="357"/>
                    </a:lnTo>
                    <a:lnTo>
                      <a:pt x="1663" y="355"/>
                    </a:lnTo>
                    <a:lnTo>
                      <a:pt x="1663" y="355"/>
                    </a:lnTo>
                    <a:lnTo>
                      <a:pt x="1663" y="353"/>
                    </a:lnTo>
                    <a:lnTo>
                      <a:pt x="1663" y="353"/>
                    </a:lnTo>
                    <a:lnTo>
                      <a:pt x="1663" y="353"/>
                    </a:lnTo>
                    <a:lnTo>
                      <a:pt x="1663" y="351"/>
                    </a:lnTo>
                    <a:lnTo>
                      <a:pt x="1663" y="351"/>
                    </a:lnTo>
                    <a:lnTo>
                      <a:pt x="1663" y="351"/>
                    </a:lnTo>
                    <a:lnTo>
                      <a:pt x="1663" y="351"/>
                    </a:lnTo>
                    <a:lnTo>
                      <a:pt x="1663" y="351"/>
                    </a:lnTo>
                    <a:lnTo>
                      <a:pt x="1663" y="349"/>
                    </a:lnTo>
                    <a:lnTo>
                      <a:pt x="1663" y="349"/>
                    </a:lnTo>
                    <a:lnTo>
                      <a:pt x="1663" y="349"/>
                    </a:lnTo>
                    <a:lnTo>
                      <a:pt x="1664" y="349"/>
                    </a:lnTo>
                    <a:lnTo>
                      <a:pt x="1666" y="349"/>
                    </a:lnTo>
                    <a:lnTo>
                      <a:pt x="1666" y="348"/>
                    </a:lnTo>
                    <a:lnTo>
                      <a:pt x="1666" y="348"/>
                    </a:lnTo>
                    <a:lnTo>
                      <a:pt x="1666" y="348"/>
                    </a:lnTo>
                    <a:lnTo>
                      <a:pt x="1666" y="348"/>
                    </a:lnTo>
                    <a:lnTo>
                      <a:pt x="1668" y="346"/>
                    </a:lnTo>
                    <a:lnTo>
                      <a:pt x="1668" y="344"/>
                    </a:lnTo>
                    <a:lnTo>
                      <a:pt x="1666" y="344"/>
                    </a:lnTo>
                    <a:lnTo>
                      <a:pt x="1666" y="344"/>
                    </a:lnTo>
                    <a:lnTo>
                      <a:pt x="1666" y="342"/>
                    </a:lnTo>
                    <a:lnTo>
                      <a:pt x="1666" y="342"/>
                    </a:lnTo>
                    <a:lnTo>
                      <a:pt x="1666" y="342"/>
                    </a:lnTo>
                    <a:lnTo>
                      <a:pt x="1668" y="340"/>
                    </a:lnTo>
                    <a:lnTo>
                      <a:pt x="1668" y="340"/>
                    </a:lnTo>
                    <a:lnTo>
                      <a:pt x="1668" y="340"/>
                    </a:lnTo>
                    <a:lnTo>
                      <a:pt x="1668" y="340"/>
                    </a:lnTo>
                    <a:lnTo>
                      <a:pt x="1668" y="338"/>
                    </a:lnTo>
                    <a:lnTo>
                      <a:pt x="1668" y="338"/>
                    </a:lnTo>
                    <a:lnTo>
                      <a:pt x="1668" y="338"/>
                    </a:lnTo>
                    <a:lnTo>
                      <a:pt x="1668" y="337"/>
                    </a:lnTo>
                    <a:lnTo>
                      <a:pt x="1668" y="337"/>
                    </a:lnTo>
                    <a:lnTo>
                      <a:pt x="1668" y="337"/>
                    </a:lnTo>
                    <a:lnTo>
                      <a:pt x="1668" y="335"/>
                    </a:lnTo>
                    <a:lnTo>
                      <a:pt x="1668" y="333"/>
                    </a:lnTo>
                    <a:lnTo>
                      <a:pt x="1668" y="333"/>
                    </a:lnTo>
                    <a:lnTo>
                      <a:pt x="1668" y="331"/>
                    </a:lnTo>
                    <a:lnTo>
                      <a:pt x="1670" y="331"/>
                    </a:lnTo>
                    <a:lnTo>
                      <a:pt x="1670" y="331"/>
                    </a:lnTo>
                    <a:lnTo>
                      <a:pt x="1670" y="331"/>
                    </a:lnTo>
                    <a:lnTo>
                      <a:pt x="1670" y="331"/>
                    </a:lnTo>
                    <a:lnTo>
                      <a:pt x="1670" y="329"/>
                    </a:lnTo>
                    <a:lnTo>
                      <a:pt x="1670" y="329"/>
                    </a:lnTo>
                    <a:lnTo>
                      <a:pt x="1670" y="329"/>
                    </a:lnTo>
                    <a:lnTo>
                      <a:pt x="1670" y="329"/>
                    </a:lnTo>
                    <a:lnTo>
                      <a:pt x="1670" y="328"/>
                    </a:lnTo>
                    <a:lnTo>
                      <a:pt x="1672" y="328"/>
                    </a:lnTo>
                    <a:lnTo>
                      <a:pt x="1672" y="328"/>
                    </a:lnTo>
                    <a:lnTo>
                      <a:pt x="1672" y="328"/>
                    </a:lnTo>
                    <a:lnTo>
                      <a:pt x="1672" y="328"/>
                    </a:lnTo>
                    <a:lnTo>
                      <a:pt x="1672" y="328"/>
                    </a:lnTo>
                    <a:lnTo>
                      <a:pt x="1672" y="326"/>
                    </a:lnTo>
                    <a:lnTo>
                      <a:pt x="1672" y="326"/>
                    </a:lnTo>
                    <a:lnTo>
                      <a:pt x="1673" y="326"/>
                    </a:lnTo>
                    <a:lnTo>
                      <a:pt x="1673" y="326"/>
                    </a:lnTo>
                    <a:lnTo>
                      <a:pt x="1675" y="326"/>
                    </a:lnTo>
                    <a:lnTo>
                      <a:pt x="1675" y="326"/>
                    </a:lnTo>
                    <a:lnTo>
                      <a:pt x="1675" y="326"/>
                    </a:lnTo>
                    <a:lnTo>
                      <a:pt x="1675" y="326"/>
                    </a:lnTo>
                    <a:lnTo>
                      <a:pt x="1677" y="326"/>
                    </a:lnTo>
                    <a:lnTo>
                      <a:pt x="1677" y="324"/>
                    </a:lnTo>
                    <a:lnTo>
                      <a:pt x="1677" y="324"/>
                    </a:lnTo>
                    <a:lnTo>
                      <a:pt x="1677" y="324"/>
                    </a:lnTo>
                    <a:lnTo>
                      <a:pt x="1677" y="324"/>
                    </a:lnTo>
                    <a:lnTo>
                      <a:pt x="1679" y="324"/>
                    </a:lnTo>
                    <a:lnTo>
                      <a:pt x="1679" y="324"/>
                    </a:lnTo>
                    <a:lnTo>
                      <a:pt x="1679" y="322"/>
                    </a:lnTo>
                    <a:lnTo>
                      <a:pt x="1679" y="322"/>
                    </a:lnTo>
                    <a:lnTo>
                      <a:pt x="1681" y="322"/>
                    </a:lnTo>
                    <a:lnTo>
                      <a:pt x="1681" y="322"/>
                    </a:lnTo>
                    <a:lnTo>
                      <a:pt x="1681" y="322"/>
                    </a:lnTo>
                    <a:lnTo>
                      <a:pt x="1681" y="320"/>
                    </a:lnTo>
                    <a:lnTo>
                      <a:pt x="1682" y="320"/>
                    </a:lnTo>
                    <a:lnTo>
                      <a:pt x="1682" y="320"/>
                    </a:lnTo>
                    <a:lnTo>
                      <a:pt x="1682" y="320"/>
                    </a:lnTo>
                    <a:lnTo>
                      <a:pt x="1684" y="319"/>
                    </a:lnTo>
                    <a:lnTo>
                      <a:pt x="1684" y="319"/>
                    </a:lnTo>
                    <a:lnTo>
                      <a:pt x="1686" y="319"/>
                    </a:lnTo>
                    <a:lnTo>
                      <a:pt x="1686" y="319"/>
                    </a:lnTo>
                    <a:lnTo>
                      <a:pt x="1686" y="317"/>
                    </a:lnTo>
                    <a:lnTo>
                      <a:pt x="1686" y="317"/>
                    </a:lnTo>
                    <a:lnTo>
                      <a:pt x="1686" y="317"/>
                    </a:lnTo>
                    <a:lnTo>
                      <a:pt x="1688" y="317"/>
                    </a:lnTo>
                    <a:lnTo>
                      <a:pt x="1688" y="317"/>
                    </a:lnTo>
                    <a:lnTo>
                      <a:pt x="1688" y="317"/>
                    </a:lnTo>
                    <a:lnTo>
                      <a:pt x="1690" y="317"/>
                    </a:lnTo>
                    <a:lnTo>
                      <a:pt x="1690" y="317"/>
                    </a:lnTo>
                    <a:lnTo>
                      <a:pt x="1691" y="319"/>
                    </a:lnTo>
                    <a:lnTo>
                      <a:pt x="1691" y="319"/>
                    </a:lnTo>
                    <a:lnTo>
                      <a:pt x="1691" y="319"/>
                    </a:lnTo>
                    <a:lnTo>
                      <a:pt x="1691" y="319"/>
                    </a:lnTo>
                    <a:lnTo>
                      <a:pt x="1693" y="319"/>
                    </a:lnTo>
                    <a:lnTo>
                      <a:pt x="1693" y="319"/>
                    </a:lnTo>
                    <a:lnTo>
                      <a:pt x="1693" y="319"/>
                    </a:lnTo>
                    <a:lnTo>
                      <a:pt x="1693" y="319"/>
                    </a:lnTo>
                    <a:lnTo>
                      <a:pt x="1695" y="319"/>
                    </a:lnTo>
                    <a:lnTo>
                      <a:pt x="1695" y="319"/>
                    </a:lnTo>
                    <a:lnTo>
                      <a:pt x="1695" y="319"/>
                    </a:lnTo>
                    <a:lnTo>
                      <a:pt x="1695" y="319"/>
                    </a:lnTo>
                    <a:lnTo>
                      <a:pt x="1695" y="320"/>
                    </a:lnTo>
                    <a:lnTo>
                      <a:pt x="1695" y="320"/>
                    </a:lnTo>
                    <a:lnTo>
                      <a:pt x="1697" y="322"/>
                    </a:lnTo>
                    <a:lnTo>
                      <a:pt x="1697" y="322"/>
                    </a:lnTo>
                    <a:lnTo>
                      <a:pt x="1697" y="322"/>
                    </a:lnTo>
                    <a:lnTo>
                      <a:pt x="1697" y="324"/>
                    </a:lnTo>
                    <a:lnTo>
                      <a:pt x="1697" y="324"/>
                    </a:lnTo>
                    <a:lnTo>
                      <a:pt x="1697" y="324"/>
                    </a:lnTo>
                    <a:lnTo>
                      <a:pt x="1697" y="322"/>
                    </a:lnTo>
                    <a:lnTo>
                      <a:pt x="1697" y="322"/>
                    </a:lnTo>
                    <a:lnTo>
                      <a:pt x="1697" y="322"/>
                    </a:lnTo>
                    <a:lnTo>
                      <a:pt x="1697" y="322"/>
                    </a:lnTo>
                    <a:lnTo>
                      <a:pt x="1699" y="322"/>
                    </a:lnTo>
                    <a:lnTo>
                      <a:pt x="1699" y="322"/>
                    </a:lnTo>
                    <a:lnTo>
                      <a:pt x="1699" y="320"/>
                    </a:lnTo>
                    <a:lnTo>
                      <a:pt x="1699" y="320"/>
                    </a:lnTo>
                    <a:lnTo>
                      <a:pt x="1699" y="320"/>
                    </a:lnTo>
                    <a:lnTo>
                      <a:pt x="1700" y="320"/>
                    </a:lnTo>
                    <a:lnTo>
                      <a:pt x="1700" y="320"/>
                    </a:lnTo>
                    <a:lnTo>
                      <a:pt x="1700" y="319"/>
                    </a:lnTo>
                    <a:lnTo>
                      <a:pt x="1702" y="319"/>
                    </a:lnTo>
                    <a:lnTo>
                      <a:pt x="1702" y="319"/>
                    </a:lnTo>
                    <a:lnTo>
                      <a:pt x="1702" y="319"/>
                    </a:lnTo>
                    <a:lnTo>
                      <a:pt x="1704" y="319"/>
                    </a:lnTo>
                    <a:lnTo>
                      <a:pt x="1704" y="319"/>
                    </a:lnTo>
                    <a:lnTo>
                      <a:pt x="1706" y="319"/>
                    </a:lnTo>
                    <a:lnTo>
                      <a:pt x="1706" y="319"/>
                    </a:lnTo>
                    <a:lnTo>
                      <a:pt x="1706" y="319"/>
                    </a:lnTo>
                    <a:lnTo>
                      <a:pt x="1708" y="319"/>
                    </a:lnTo>
                    <a:lnTo>
                      <a:pt x="1708" y="319"/>
                    </a:lnTo>
                    <a:lnTo>
                      <a:pt x="1708" y="319"/>
                    </a:lnTo>
                    <a:lnTo>
                      <a:pt x="1708" y="319"/>
                    </a:lnTo>
                    <a:lnTo>
                      <a:pt x="1710" y="319"/>
                    </a:lnTo>
                    <a:lnTo>
                      <a:pt x="1710" y="319"/>
                    </a:lnTo>
                    <a:lnTo>
                      <a:pt x="1710" y="319"/>
                    </a:lnTo>
                    <a:lnTo>
                      <a:pt x="1711" y="320"/>
                    </a:lnTo>
                    <a:lnTo>
                      <a:pt x="1711" y="322"/>
                    </a:lnTo>
                    <a:lnTo>
                      <a:pt x="1711" y="322"/>
                    </a:lnTo>
                    <a:lnTo>
                      <a:pt x="1713" y="322"/>
                    </a:lnTo>
                    <a:lnTo>
                      <a:pt x="1713" y="322"/>
                    </a:lnTo>
                    <a:lnTo>
                      <a:pt x="1713" y="322"/>
                    </a:lnTo>
                    <a:lnTo>
                      <a:pt x="1715" y="322"/>
                    </a:lnTo>
                    <a:lnTo>
                      <a:pt x="1715" y="322"/>
                    </a:lnTo>
                    <a:lnTo>
                      <a:pt x="1715" y="324"/>
                    </a:lnTo>
                    <a:lnTo>
                      <a:pt x="1715" y="324"/>
                    </a:lnTo>
                    <a:lnTo>
                      <a:pt x="1717" y="324"/>
                    </a:lnTo>
                    <a:lnTo>
                      <a:pt x="1717" y="324"/>
                    </a:lnTo>
                    <a:lnTo>
                      <a:pt x="1717" y="324"/>
                    </a:lnTo>
                    <a:lnTo>
                      <a:pt x="1717" y="324"/>
                    </a:lnTo>
                    <a:lnTo>
                      <a:pt x="1717" y="324"/>
                    </a:lnTo>
                    <a:lnTo>
                      <a:pt x="1717" y="324"/>
                    </a:lnTo>
                    <a:lnTo>
                      <a:pt x="1717" y="324"/>
                    </a:lnTo>
                    <a:lnTo>
                      <a:pt x="1719" y="324"/>
                    </a:lnTo>
                    <a:lnTo>
                      <a:pt x="1719" y="324"/>
                    </a:lnTo>
                    <a:lnTo>
                      <a:pt x="1719" y="324"/>
                    </a:lnTo>
                    <a:lnTo>
                      <a:pt x="1719" y="324"/>
                    </a:lnTo>
                    <a:lnTo>
                      <a:pt x="1720" y="324"/>
                    </a:lnTo>
                    <a:lnTo>
                      <a:pt x="1722" y="324"/>
                    </a:lnTo>
                    <a:lnTo>
                      <a:pt x="1722" y="324"/>
                    </a:lnTo>
                    <a:lnTo>
                      <a:pt x="1722" y="324"/>
                    </a:lnTo>
                    <a:lnTo>
                      <a:pt x="1722" y="324"/>
                    </a:lnTo>
                    <a:lnTo>
                      <a:pt x="1724" y="324"/>
                    </a:lnTo>
                    <a:lnTo>
                      <a:pt x="1724" y="324"/>
                    </a:lnTo>
                    <a:lnTo>
                      <a:pt x="1724" y="324"/>
                    </a:lnTo>
                    <a:lnTo>
                      <a:pt x="1724" y="324"/>
                    </a:lnTo>
                    <a:lnTo>
                      <a:pt x="1724" y="324"/>
                    </a:lnTo>
                    <a:lnTo>
                      <a:pt x="1726" y="322"/>
                    </a:lnTo>
                    <a:lnTo>
                      <a:pt x="1726" y="322"/>
                    </a:lnTo>
                    <a:lnTo>
                      <a:pt x="1726" y="322"/>
                    </a:lnTo>
                    <a:lnTo>
                      <a:pt x="1726" y="322"/>
                    </a:lnTo>
                    <a:lnTo>
                      <a:pt x="1728" y="322"/>
                    </a:lnTo>
                    <a:lnTo>
                      <a:pt x="1728" y="320"/>
                    </a:lnTo>
                    <a:lnTo>
                      <a:pt x="1728" y="320"/>
                    </a:lnTo>
                    <a:lnTo>
                      <a:pt x="1728" y="320"/>
                    </a:lnTo>
                    <a:lnTo>
                      <a:pt x="1729" y="320"/>
                    </a:lnTo>
                    <a:lnTo>
                      <a:pt x="1731" y="320"/>
                    </a:lnTo>
                    <a:lnTo>
                      <a:pt x="1731" y="320"/>
                    </a:lnTo>
                    <a:lnTo>
                      <a:pt x="1731" y="320"/>
                    </a:lnTo>
                    <a:lnTo>
                      <a:pt x="1731" y="320"/>
                    </a:lnTo>
                    <a:lnTo>
                      <a:pt x="1733" y="320"/>
                    </a:lnTo>
                    <a:lnTo>
                      <a:pt x="1737" y="320"/>
                    </a:lnTo>
                    <a:lnTo>
                      <a:pt x="1737" y="320"/>
                    </a:lnTo>
                    <a:lnTo>
                      <a:pt x="1738" y="320"/>
                    </a:lnTo>
                    <a:lnTo>
                      <a:pt x="1738" y="320"/>
                    </a:lnTo>
                    <a:lnTo>
                      <a:pt x="1740" y="320"/>
                    </a:lnTo>
                    <a:lnTo>
                      <a:pt x="1742" y="320"/>
                    </a:lnTo>
                    <a:lnTo>
                      <a:pt x="1742" y="320"/>
                    </a:lnTo>
                    <a:lnTo>
                      <a:pt x="1742" y="320"/>
                    </a:lnTo>
                    <a:lnTo>
                      <a:pt x="1742" y="320"/>
                    </a:lnTo>
                    <a:lnTo>
                      <a:pt x="1744" y="320"/>
                    </a:lnTo>
                    <a:lnTo>
                      <a:pt x="1744" y="320"/>
                    </a:lnTo>
                    <a:lnTo>
                      <a:pt x="1744" y="320"/>
                    </a:lnTo>
                    <a:lnTo>
                      <a:pt x="1744" y="320"/>
                    </a:lnTo>
                    <a:lnTo>
                      <a:pt x="1744" y="320"/>
                    </a:lnTo>
                    <a:lnTo>
                      <a:pt x="1746" y="320"/>
                    </a:lnTo>
                    <a:lnTo>
                      <a:pt x="1746" y="322"/>
                    </a:lnTo>
                    <a:lnTo>
                      <a:pt x="1746" y="322"/>
                    </a:lnTo>
                    <a:lnTo>
                      <a:pt x="1746" y="322"/>
                    </a:lnTo>
                    <a:lnTo>
                      <a:pt x="1746" y="322"/>
                    </a:lnTo>
                    <a:lnTo>
                      <a:pt x="1744" y="322"/>
                    </a:lnTo>
                    <a:lnTo>
                      <a:pt x="1744" y="322"/>
                    </a:lnTo>
                    <a:lnTo>
                      <a:pt x="1742" y="324"/>
                    </a:lnTo>
                    <a:lnTo>
                      <a:pt x="1742" y="324"/>
                    </a:lnTo>
                    <a:lnTo>
                      <a:pt x="1742" y="324"/>
                    </a:lnTo>
                    <a:lnTo>
                      <a:pt x="1740" y="324"/>
                    </a:lnTo>
                    <a:lnTo>
                      <a:pt x="1740" y="324"/>
                    </a:lnTo>
                    <a:lnTo>
                      <a:pt x="1740" y="324"/>
                    </a:lnTo>
                    <a:lnTo>
                      <a:pt x="1740" y="324"/>
                    </a:lnTo>
                    <a:lnTo>
                      <a:pt x="1738" y="324"/>
                    </a:lnTo>
                    <a:lnTo>
                      <a:pt x="1738" y="326"/>
                    </a:lnTo>
                    <a:lnTo>
                      <a:pt x="1738" y="326"/>
                    </a:lnTo>
                    <a:lnTo>
                      <a:pt x="1737" y="326"/>
                    </a:lnTo>
                    <a:lnTo>
                      <a:pt x="1735" y="326"/>
                    </a:lnTo>
                    <a:lnTo>
                      <a:pt x="1735" y="326"/>
                    </a:lnTo>
                    <a:lnTo>
                      <a:pt x="1735" y="328"/>
                    </a:lnTo>
                    <a:lnTo>
                      <a:pt x="1735" y="328"/>
                    </a:lnTo>
                    <a:lnTo>
                      <a:pt x="1733" y="328"/>
                    </a:lnTo>
                    <a:lnTo>
                      <a:pt x="1733" y="328"/>
                    </a:lnTo>
                    <a:lnTo>
                      <a:pt x="1733" y="329"/>
                    </a:lnTo>
                    <a:lnTo>
                      <a:pt x="1731" y="329"/>
                    </a:lnTo>
                    <a:lnTo>
                      <a:pt x="1731" y="331"/>
                    </a:lnTo>
                    <a:lnTo>
                      <a:pt x="1729" y="331"/>
                    </a:lnTo>
                    <a:lnTo>
                      <a:pt x="1729" y="331"/>
                    </a:lnTo>
                    <a:lnTo>
                      <a:pt x="1728" y="333"/>
                    </a:lnTo>
                    <a:lnTo>
                      <a:pt x="1728" y="333"/>
                    </a:lnTo>
                    <a:lnTo>
                      <a:pt x="1728" y="333"/>
                    </a:lnTo>
                    <a:lnTo>
                      <a:pt x="1726" y="333"/>
                    </a:lnTo>
                    <a:lnTo>
                      <a:pt x="1726" y="333"/>
                    </a:lnTo>
                    <a:lnTo>
                      <a:pt x="1726" y="333"/>
                    </a:lnTo>
                    <a:lnTo>
                      <a:pt x="1726" y="335"/>
                    </a:lnTo>
                    <a:lnTo>
                      <a:pt x="1724" y="335"/>
                    </a:lnTo>
                    <a:lnTo>
                      <a:pt x="1724" y="335"/>
                    </a:lnTo>
                    <a:lnTo>
                      <a:pt x="1724" y="337"/>
                    </a:lnTo>
                    <a:lnTo>
                      <a:pt x="1724" y="337"/>
                    </a:lnTo>
                    <a:lnTo>
                      <a:pt x="1724" y="337"/>
                    </a:lnTo>
                    <a:lnTo>
                      <a:pt x="1724" y="337"/>
                    </a:lnTo>
                    <a:lnTo>
                      <a:pt x="1724" y="338"/>
                    </a:lnTo>
                    <a:lnTo>
                      <a:pt x="1722" y="338"/>
                    </a:lnTo>
                    <a:lnTo>
                      <a:pt x="1722" y="340"/>
                    </a:lnTo>
                    <a:lnTo>
                      <a:pt x="1722" y="340"/>
                    </a:lnTo>
                    <a:lnTo>
                      <a:pt x="1722" y="340"/>
                    </a:lnTo>
                    <a:lnTo>
                      <a:pt x="1722" y="342"/>
                    </a:lnTo>
                    <a:lnTo>
                      <a:pt x="1720" y="342"/>
                    </a:lnTo>
                    <a:lnTo>
                      <a:pt x="1720" y="344"/>
                    </a:lnTo>
                    <a:lnTo>
                      <a:pt x="1720" y="344"/>
                    </a:lnTo>
                    <a:lnTo>
                      <a:pt x="1720" y="344"/>
                    </a:lnTo>
                    <a:lnTo>
                      <a:pt x="1720" y="344"/>
                    </a:lnTo>
                    <a:lnTo>
                      <a:pt x="1719" y="346"/>
                    </a:lnTo>
                    <a:lnTo>
                      <a:pt x="1717" y="349"/>
                    </a:lnTo>
                    <a:lnTo>
                      <a:pt x="1717" y="349"/>
                    </a:lnTo>
                    <a:lnTo>
                      <a:pt x="1715" y="349"/>
                    </a:lnTo>
                    <a:lnTo>
                      <a:pt x="1715" y="351"/>
                    </a:lnTo>
                    <a:lnTo>
                      <a:pt x="1713" y="351"/>
                    </a:lnTo>
                    <a:lnTo>
                      <a:pt x="1713" y="351"/>
                    </a:lnTo>
                    <a:lnTo>
                      <a:pt x="1713" y="351"/>
                    </a:lnTo>
                    <a:lnTo>
                      <a:pt x="1711" y="351"/>
                    </a:lnTo>
                    <a:lnTo>
                      <a:pt x="1711" y="351"/>
                    </a:lnTo>
                    <a:lnTo>
                      <a:pt x="1711" y="353"/>
                    </a:lnTo>
                    <a:lnTo>
                      <a:pt x="1710" y="353"/>
                    </a:lnTo>
                    <a:lnTo>
                      <a:pt x="1710" y="353"/>
                    </a:lnTo>
                    <a:lnTo>
                      <a:pt x="1710" y="351"/>
                    </a:lnTo>
                    <a:lnTo>
                      <a:pt x="1708" y="351"/>
                    </a:lnTo>
                    <a:lnTo>
                      <a:pt x="1708" y="351"/>
                    </a:lnTo>
                    <a:lnTo>
                      <a:pt x="1708" y="351"/>
                    </a:lnTo>
                    <a:lnTo>
                      <a:pt x="1708" y="351"/>
                    </a:lnTo>
                    <a:lnTo>
                      <a:pt x="1706" y="351"/>
                    </a:lnTo>
                    <a:lnTo>
                      <a:pt x="1706" y="351"/>
                    </a:lnTo>
                    <a:lnTo>
                      <a:pt x="1706" y="351"/>
                    </a:lnTo>
                    <a:lnTo>
                      <a:pt x="1706" y="351"/>
                    </a:lnTo>
                    <a:lnTo>
                      <a:pt x="1706" y="351"/>
                    </a:lnTo>
                    <a:lnTo>
                      <a:pt x="1704" y="351"/>
                    </a:lnTo>
                    <a:lnTo>
                      <a:pt x="1704" y="351"/>
                    </a:lnTo>
                    <a:lnTo>
                      <a:pt x="1704" y="351"/>
                    </a:lnTo>
                    <a:lnTo>
                      <a:pt x="1702" y="351"/>
                    </a:lnTo>
                    <a:lnTo>
                      <a:pt x="1702" y="351"/>
                    </a:lnTo>
                    <a:lnTo>
                      <a:pt x="1702" y="351"/>
                    </a:lnTo>
                    <a:lnTo>
                      <a:pt x="1702" y="353"/>
                    </a:lnTo>
                    <a:lnTo>
                      <a:pt x="1702" y="353"/>
                    </a:lnTo>
                    <a:lnTo>
                      <a:pt x="1700" y="353"/>
                    </a:lnTo>
                    <a:lnTo>
                      <a:pt x="1700" y="353"/>
                    </a:lnTo>
                    <a:lnTo>
                      <a:pt x="1700" y="353"/>
                    </a:lnTo>
                    <a:lnTo>
                      <a:pt x="1700" y="355"/>
                    </a:lnTo>
                    <a:lnTo>
                      <a:pt x="1699" y="355"/>
                    </a:lnTo>
                    <a:lnTo>
                      <a:pt x="1699" y="353"/>
                    </a:lnTo>
                    <a:lnTo>
                      <a:pt x="1699" y="353"/>
                    </a:lnTo>
                    <a:lnTo>
                      <a:pt x="1699" y="355"/>
                    </a:lnTo>
                    <a:lnTo>
                      <a:pt x="1699" y="355"/>
                    </a:lnTo>
                    <a:lnTo>
                      <a:pt x="1697" y="355"/>
                    </a:lnTo>
                    <a:lnTo>
                      <a:pt x="1697" y="355"/>
                    </a:lnTo>
                    <a:lnTo>
                      <a:pt x="1697" y="355"/>
                    </a:lnTo>
                    <a:lnTo>
                      <a:pt x="1697" y="355"/>
                    </a:lnTo>
                    <a:lnTo>
                      <a:pt x="1695" y="355"/>
                    </a:lnTo>
                    <a:lnTo>
                      <a:pt x="1695" y="355"/>
                    </a:lnTo>
                    <a:lnTo>
                      <a:pt x="1695" y="355"/>
                    </a:lnTo>
                    <a:lnTo>
                      <a:pt x="1693" y="355"/>
                    </a:lnTo>
                    <a:lnTo>
                      <a:pt x="1693" y="355"/>
                    </a:lnTo>
                    <a:lnTo>
                      <a:pt x="1691" y="355"/>
                    </a:lnTo>
                    <a:lnTo>
                      <a:pt x="1690" y="355"/>
                    </a:lnTo>
                    <a:lnTo>
                      <a:pt x="1690" y="355"/>
                    </a:lnTo>
                    <a:lnTo>
                      <a:pt x="1690" y="355"/>
                    </a:lnTo>
                    <a:lnTo>
                      <a:pt x="1690" y="357"/>
                    </a:lnTo>
                    <a:lnTo>
                      <a:pt x="1690" y="357"/>
                    </a:lnTo>
                    <a:lnTo>
                      <a:pt x="1690" y="357"/>
                    </a:lnTo>
                    <a:lnTo>
                      <a:pt x="1688" y="357"/>
                    </a:lnTo>
                    <a:lnTo>
                      <a:pt x="1688" y="358"/>
                    </a:lnTo>
                    <a:lnTo>
                      <a:pt x="1688" y="358"/>
                    </a:lnTo>
                    <a:lnTo>
                      <a:pt x="1688" y="358"/>
                    </a:lnTo>
                    <a:lnTo>
                      <a:pt x="1688" y="358"/>
                    </a:lnTo>
                    <a:lnTo>
                      <a:pt x="1688" y="358"/>
                    </a:lnTo>
                    <a:lnTo>
                      <a:pt x="1688" y="360"/>
                    </a:lnTo>
                    <a:lnTo>
                      <a:pt x="1688" y="360"/>
                    </a:lnTo>
                    <a:lnTo>
                      <a:pt x="1688" y="360"/>
                    </a:lnTo>
                    <a:lnTo>
                      <a:pt x="1688" y="360"/>
                    </a:lnTo>
                    <a:lnTo>
                      <a:pt x="1688" y="360"/>
                    </a:lnTo>
                    <a:lnTo>
                      <a:pt x="1688" y="360"/>
                    </a:lnTo>
                    <a:lnTo>
                      <a:pt x="1688" y="360"/>
                    </a:lnTo>
                    <a:lnTo>
                      <a:pt x="1688" y="362"/>
                    </a:lnTo>
                    <a:lnTo>
                      <a:pt x="1688" y="362"/>
                    </a:lnTo>
                    <a:lnTo>
                      <a:pt x="1688" y="362"/>
                    </a:lnTo>
                    <a:lnTo>
                      <a:pt x="1688" y="362"/>
                    </a:lnTo>
                    <a:lnTo>
                      <a:pt x="1688" y="362"/>
                    </a:lnTo>
                    <a:lnTo>
                      <a:pt x="1688" y="362"/>
                    </a:lnTo>
                    <a:lnTo>
                      <a:pt x="1686" y="362"/>
                    </a:lnTo>
                    <a:lnTo>
                      <a:pt x="1688" y="364"/>
                    </a:lnTo>
                    <a:lnTo>
                      <a:pt x="1686" y="364"/>
                    </a:lnTo>
                    <a:lnTo>
                      <a:pt x="1688" y="366"/>
                    </a:lnTo>
                    <a:lnTo>
                      <a:pt x="1688" y="366"/>
                    </a:lnTo>
                    <a:lnTo>
                      <a:pt x="1686" y="366"/>
                    </a:lnTo>
                    <a:lnTo>
                      <a:pt x="1686" y="366"/>
                    </a:lnTo>
                    <a:lnTo>
                      <a:pt x="1686" y="367"/>
                    </a:lnTo>
                    <a:lnTo>
                      <a:pt x="1686" y="367"/>
                    </a:lnTo>
                    <a:lnTo>
                      <a:pt x="1686" y="367"/>
                    </a:lnTo>
                    <a:lnTo>
                      <a:pt x="1686" y="367"/>
                    </a:lnTo>
                    <a:lnTo>
                      <a:pt x="1686" y="369"/>
                    </a:lnTo>
                    <a:lnTo>
                      <a:pt x="1686" y="369"/>
                    </a:lnTo>
                    <a:lnTo>
                      <a:pt x="1686" y="371"/>
                    </a:lnTo>
                    <a:lnTo>
                      <a:pt x="1686" y="371"/>
                    </a:lnTo>
                    <a:lnTo>
                      <a:pt x="1686" y="371"/>
                    </a:lnTo>
                    <a:lnTo>
                      <a:pt x="1686" y="371"/>
                    </a:lnTo>
                    <a:lnTo>
                      <a:pt x="1686" y="371"/>
                    </a:lnTo>
                    <a:lnTo>
                      <a:pt x="1686" y="371"/>
                    </a:lnTo>
                    <a:lnTo>
                      <a:pt x="1686" y="371"/>
                    </a:lnTo>
                    <a:lnTo>
                      <a:pt x="1686" y="371"/>
                    </a:lnTo>
                    <a:lnTo>
                      <a:pt x="1686" y="371"/>
                    </a:lnTo>
                    <a:lnTo>
                      <a:pt x="1686" y="373"/>
                    </a:lnTo>
                    <a:lnTo>
                      <a:pt x="1686" y="373"/>
                    </a:lnTo>
                    <a:lnTo>
                      <a:pt x="1686" y="373"/>
                    </a:lnTo>
                    <a:lnTo>
                      <a:pt x="1686" y="373"/>
                    </a:lnTo>
                    <a:lnTo>
                      <a:pt x="1686" y="373"/>
                    </a:lnTo>
                    <a:lnTo>
                      <a:pt x="1686" y="373"/>
                    </a:lnTo>
                    <a:lnTo>
                      <a:pt x="1686" y="373"/>
                    </a:lnTo>
                    <a:lnTo>
                      <a:pt x="1686" y="373"/>
                    </a:lnTo>
                    <a:lnTo>
                      <a:pt x="1686" y="373"/>
                    </a:lnTo>
                    <a:lnTo>
                      <a:pt x="1686" y="375"/>
                    </a:lnTo>
                    <a:lnTo>
                      <a:pt x="1686" y="375"/>
                    </a:lnTo>
                    <a:lnTo>
                      <a:pt x="1684" y="375"/>
                    </a:lnTo>
                    <a:lnTo>
                      <a:pt x="1684" y="375"/>
                    </a:lnTo>
                    <a:lnTo>
                      <a:pt x="1684" y="376"/>
                    </a:lnTo>
                    <a:lnTo>
                      <a:pt x="1682" y="376"/>
                    </a:lnTo>
                    <a:lnTo>
                      <a:pt x="1682" y="376"/>
                    </a:lnTo>
                    <a:lnTo>
                      <a:pt x="1682" y="376"/>
                    </a:lnTo>
                    <a:lnTo>
                      <a:pt x="1682" y="378"/>
                    </a:lnTo>
                    <a:lnTo>
                      <a:pt x="1682" y="378"/>
                    </a:lnTo>
                    <a:lnTo>
                      <a:pt x="1682" y="378"/>
                    </a:lnTo>
                    <a:lnTo>
                      <a:pt x="1682" y="378"/>
                    </a:lnTo>
                    <a:lnTo>
                      <a:pt x="1684" y="378"/>
                    </a:lnTo>
                    <a:lnTo>
                      <a:pt x="1684" y="378"/>
                    </a:lnTo>
                    <a:lnTo>
                      <a:pt x="1684" y="380"/>
                    </a:lnTo>
                    <a:lnTo>
                      <a:pt x="1686" y="380"/>
                    </a:lnTo>
                    <a:lnTo>
                      <a:pt x="1684" y="380"/>
                    </a:lnTo>
                    <a:lnTo>
                      <a:pt x="1684" y="382"/>
                    </a:lnTo>
                    <a:lnTo>
                      <a:pt x="1684" y="382"/>
                    </a:lnTo>
                    <a:lnTo>
                      <a:pt x="1684" y="382"/>
                    </a:lnTo>
                    <a:lnTo>
                      <a:pt x="1684" y="382"/>
                    </a:lnTo>
                    <a:lnTo>
                      <a:pt x="1682" y="382"/>
                    </a:lnTo>
                    <a:lnTo>
                      <a:pt x="1682" y="382"/>
                    </a:lnTo>
                    <a:lnTo>
                      <a:pt x="1682" y="382"/>
                    </a:lnTo>
                    <a:lnTo>
                      <a:pt x="1682" y="384"/>
                    </a:lnTo>
                    <a:lnTo>
                      <a:pt x="1682" y="384"/>
                    </a:lnTo>
                    <a:lnTo>
                      <a:pt x="1682" y="384"/>
                    </a:lnTo>
                    <a:lnTo>
                      <a:pt x="1682" y="385"/>
                    </a:lnTo>
                    <a:lnTo>
                      <a:pt x="1684" y="385"/>
                    </a:lnTo>
                    <a:lnTo>
                      <a:pt x="1684" y="385"/>
                    </a:lnTo>
                    <a:lnTo>
                      <a:pt x="1684" y="387"/>
                    </a:lnTo>
                    <a:lnTo>
                      <a:pt x="1684" y="387"/>
                    </a:lnTo>
                    <a:lnTo>
                      <a:pt x="1684" y="387"/>
                    </a:lnTo>
                    <a:lnTo>
                      <a:pt x="1684" y="387"/>
                    </a:lnTo>
                    <a:lnTo>
                      <a:pt x="1684" y="387"/>
                    </a:lnTo>
                    <a:lnTo>
                      <a:pt x="1684" y="389"/>
                    </a:lnTo>
                    <a:lnTo>
                      <a:pt x="1684" y="389"/>
                    </a:lnTo>
                    <a:lnTo>
                      <a:pt x="1684" y="389"/>
                    </a:lnTo>
                    <a:lnTo>
                      <a:pt x="1684" y="391"/>
                    </a:lnTo>
                    <a:lnTo>
                      <a:pt x="1684" y="391"/>
                    </a:lnTo>
                    <a:lnTo>
                      <a:pt x="1684" y="391"/>
                    </a:lnTo>
                    <a:lnTo>
                      <a:pt x="1684" y="393"/>
                    </a:lnTo>
                    <a:lnTo>
                      <a:pt x="1682" y="393"/>
                    </a:lnTo>
                    <a:lnTo>
                      <a:pt x="1682" y="395"/>
                    </a:lnTo>
                    <a:lnTo>
                      <a:pt x="1682" y="395"/>
                    </a:lnTo>
                    <a:lnTo>
                      <a:pt x="1682" y="395"/>
                    </a:lnTo>
                    <a:lnTo>
                      <a:pt x="1682" y="396"/>
                    </a:lnTo>
                    <a:lnTo>
                      <a:pt x="1684" y="396"/>
                    </a:lnTo>
                    <a:lnTo>
                      <a:pt x="1684" y="396"/>
                    </a:lnTo>
                    <a:lnTo>
                      <a:pt x="1686" y="396"/>
                    </a:lnTo>
                    <a:lnTo>
                      <a:pt x="1686" y="396"/>
                    </a:lnTo>
                    <a:lnTo>
                      <a:pt x="1686" y="396"/>
                    </a:lnTo>
                    <a:lnTo>
                      <a:pt x="1686" y="396"/>
                    </a:lnTo>
                    <a:lnTo>
                      <a:pt x="1686" y="396"/>
                    </a:lnTo>
                    <a:lnTo>
                      <a:pt x="1686" y="396"/>
                    </a:lnTo>
                    <a:lnTo>
                      <a:pt x="1686" y="396"/>
                    </a:lnTo>
                    <a:lnTo>
                      <a:pt x="1686" y="398"/>
                    </a:lnTo>
                    <a:lnTo>
                      <a:pt x="1686" y="398"/>
                    </a:lnTo>
                    <a:lnTo>
                      <a:pt x="1686" y="398"/>
                    </a:lnTo>
                    <a:lnTo>
                      <a:pt x="1684" y="398"/>
                    </a:lnTo>
                    <a:lnTo>
                      <a:pt x="1684" y="398"/>
                    </a:lnTo>
                    <a:lnTo>
                      <a:pt x="1684" y="400"/>
                    </a:lnTo>
                    <a:lnTo>
                      <a:pt x="1684" y="400"/>
                    </a:lnTo>
                    <a:lnTo>
                      <a:pt x="1682" y="400"/>
                    </a:lnTo>
                    <a:lnTo>
                      <a:pt x="1682" y="402"/>
                    </a:lnTo>
                    <a:lnTo>
                      <a:pt x="1682" y="402"/>
                    </a:lnTo>
                    <a:lnTo>
                      <a:pt x="1682" y="402"/>
                    </a:lnTo>
                    <a:lnTo>
                      <a:pt x="1682" y="402"/>
                    </a:lnTo>
                    <a:lnTo>
                      <a:pt x="1682" y="404"/>
                    </a:lnTo>
                    <a:lnTo>
                      <a:pt x="1682" y="404"/>
                    </a:lnTo>
                    <a:lnTo>
                      <a:pt x="1682" y="404"/>
                    </a:lnTo>
                    <a:lnTo>
                      <a:pt x="1682" y="404"/>
                    </a:lnTo>
                    <a:lnTo>
                      <a:pt x="1682" y="404"/>
                    </a:lnTo>
                    <a:lnTo>
                      <a:pt x="1684" y="404"/>
                    </a:lnTo>
                    <a:lnTo>
                      <a:pt x="1684" y="404"/>
                    </a:lnTo>
                    <a:lnTo>
                      <a:pt x="1684" y="404"/>
                    </a:lnTo>
                    <a:lnTo>
                      <a:pt x="1684" y="404"/>
                    </a:lnTo>
                    <a:lnTo>
                      <a:pt x="1684" y="405"/>
                    </a:lnTo>
                    <a:lnTo>
                      <a:pt x="1684" y="405"/>
                    </a:lnTo>
                    <a:lnTo>
                      <a:pt x="1684" y="405"/>
                    </a:lnTo>
                    <a:lnTo>
                      <a:pt x="1684" y="407"/>
                    </a:lnTo>
                    <a:lnTo>
                      <a:pt x="1686" y="409"/>
                    </a:lnTo>
                    <a:lnTo>
                      <a:pt x="1684" y="409"/>
                    </a:lnTo>
                    <a:lnTo>
                      <a:pt x="1684" y="409"/>
                    </a:lnTo>
                    <a:lnTo>
                      <a:pt x="1684" y="409"/>
                    </a:lnTo>
                    <a:lnTo>
                      <a:pt x="1684" y="411"/>
                    </a:lnTo>
                    <a:lnTo>
                      <a:pt x="1684" y="411"/>
                    </a:lnTo>
                    <a:lnTo>
                      <a:pt x="1684" y="411"/>
                    </a:lnTo>
                    <a:lnTo>
                      <a:pt x="1684" y="413"/>
                    </a:lnTo>
                    <a:lnTo>
                      <a:pt x="1684" y="413"/>
                    </a:lnTo>
                    <a:lnTo>
                      <a:pt x="1684" y="413"/>
                    </a:lnTo>
                    <a:lnTo>
                      <a:pt x="1684" y="413"/>
                    </a:lnTo>
                    <a:lnTo>
                      <a:pt x="1684" y="413"/>
                    </a:lnTo>
                    <a:lnTo>
                      <a:pt x="1682" y="413"/>
                    </a:lnTo>
                    <a:lnTo>
                      <a:pt x="1682" y="414"/>
                    </a:lnTo>
                    <a:lnTo>
                      <a:pt x="1682" y="414"/>
                    </a:lnTo>
                    <a:lnTo>
                      <a:pt x="1682" y="414"/>
                    </a:lnTo>
                    <a:lnTo>
                      <a:pt x="1682" y="414"/>
                    </a:lnTo>
                    <a:lnTo>
                      <a:pt x="1682" y="414"/>
                    </a:lnTo>
                    <a:lnTo>
                      <a:pt x="1682" y="414"/>
                    </a:lnTo>
                    <a:lnTo>
                      <a:pt x="1682" y="414"/>
                    </a:lnTo>
                    <a:lnTo>
                      <a:pt x="1682" y="414"/>
                    </a:lnTo>
                    <a:lnTo>
                      <a:pt x="1681" y="416"/>
                    </a:lnTo>
                    <a:lnTo>
                      <a:pt x="1681" y="416"/>
                    </a:lnTo>
                    <a:lnTo>
                      <a:pt x="1681" y="416"/>
                    </a:lnTo>
                    <a:lnTo>
                      <a:pt x="1681" y="418"/>
                    </a:lnTo>
                    <a:lnTo>
                      <a:pt x="1681" y="418"/>
                    </a:lnTo>
                    <a:lnTo>
                      <a:pt x="1681" y="418"/>
                    </a:lnTo>
                    <a:lnTo>
                      <a:pt x="1681" y="418"/>
                    </a:lnTo>
                    <a:lnTo>
                      <a:pt x="1681" y="418"/>
                    </a:lnTo>
                    <a:lnTo>
                      <a:pt x="1681" y="420"/>
                    </a:lnTo>
                    <a:lnTo>
                      <a:pt x="1681" y="420"/>
                    </a:lnTo>
                    <a:lnTo>
                      <a:pt x="1682" y="420"/>
                    </a:lnTo>
                    <a:lnTo>
                      <a:pt x="1682" y="420"/>
                    </a:lnTo>
                    <a:lnTo>
                      <a:pt x="1682" y="420"/>
                    </a:lnTo>
                    <a:lnTo>
                      <a:pt x="1682" y="422"/>
                    </a:lnTo>
                    <a:lnTo>
                      <a:pt x="1682" y="422"/>
                    </a:lnTo>
                    <a:lnTo>
                      <a:pt x="1682" y="422"/>
                    </a:lnTo>
                    <a:lnTo>
                      <a:pt x="1684" y="422"/>
                    </a:lnTo>
                    <a:lnTo>
                      <a:pt x="1684" y="423"/>
                    </a:lnTo>
                    <a:lnTo>
                      <a:pt x="1684" y="423"/>
                    </a:lnTo>
                    <a:lnTo>
                      <a:pt x="1684" y="423"/>
                    </a:lnTo>
                    <a:lnTo>
                      <a:pt x="1686" y="423"/>
                    </a:lnTo>
                    <a:lnTo>
                      <a:pt x="1686" y="423"/>
                    </a:lnTo>
                    <a:lnTo>
                      <a:pt x="1686" y="423"/>
                    </a:lnTo>
                    <a:lnTo>
                      <a:pt x="1686" y="425"/>
                    </a:lnTo>
                    <a:lnTo>
                      <a:pt x="1686" y="425"/>
                    </a:lnTo>
                    <a:lnTo>
                      <a:pt x="1688" y="425"/>
                    </a:lnTo>
                    <a:lnTo>
                      <a:pt x="1688" y="425"/>
                    </a:lnTo>
                    <a:lnTo>
                      <a:pt x="1688" y="425"/>
                    </a:lnTo>
                    <a:lnTo>
                      <a:pt x="1688" y="425"/>
                    </a:lnTo>
                    <a:lnTo>
                      <a:pt x="1690" y="427"/>
                    </a:lnTo>
                    <a:lnTo>
                      <a:pt x="1690" y="427"/>
                    </a:lnTo>
                    <a:lnTo>
                      <a:pt x="1690" y="427"/>
                    </a:lnTo>
                    <a:lnTo>
                      <a:pt x="1690" y="429"/>
                    </a:lnTo>
                    <a:lnTo>
                      <a:pt x="1690" y="429"/>
                    </a:lnTo>
                    <a:lnTo>
                      <a:pt x="1688" y="429"/>
                    </a:lnTo>
                    <a:lnTo>
                      <a:pt x="1688" y="429"/>
                    </a:lnTo>
                    <a:lnTo>
                      <a:pt x="1688" y="429"/>
                    </a:lnTo>
                    <a:lnTo>
                      <a:pt x="1688" y="429"/>
                    </a:lnTo>
                    <a:lnTo>
                      <a:pt x="1688" y="431"/>
                    </a:lnTo>
                    <a:lnTo>
                      <a:pt x="1688" y="431"/>
                    </a:lnTo>
                    <a:lnTo>
                      <a:pt x="1688" y="431"/>
                    </a:lnTo>
                    <a:lnTo>
                      <a:pt x="1688" y="431"/>
                    </a:lnTo>
                    <a:lnTo>
                      <a:pt x="1688" y="431"/>
                    </a:lnTo>
                    <a:lnTo>
                      <a:pt x="1688" y="433"/>
                    </a:lnTo>
                    <a:lnTo>
                      <a:pt x="1686" y="433"/>
                    </a:lnTo>
                    <a:lnTo>
                      <a:pt x="1686" y="433"/>
                    </a:lnTo>
                    <a:lnTo>
                      <a:pt x="1686" y="434"/>
                    </a:lnTo>
                    <a:lnTo>
                      <a:pt x="1686" y="436"/>
                    </a:lnTo>
                    <a:lnTo>
                      <a:pt x="1686" y="436"/>
                    </a:lnTo>
                    <a:lnTo>
                      <a:pt x="1686" y="436"/>
                    </a:lnTo>
                    <a:lnTo>
                      <a:pt x="1688" y="438"/>
                    </a:lnTo>
                    <a:lnTo>
                      <a:pt x="1688" y="438"/>
                    </a:lnTo>
                    <a:lnTo>
                      <a:pt x="1688" y="438"/>
                    </a:lnTo>
                    <a:lnTo>
                      <a:pt x="1690" y="440"/>
                    </a:lnTo>
                    <a:lnTo>
                      <a:pt x="1690" y="440"/>
                    </a:lnTo>
                    <a:lnTo>
                      <a:pt x="1690" y="440"/>
                    </a:lnTo>
                    <a:lnTo>
                      <a:pt x="1690" y="442"/>
                    </a:lnTo>
                    <a:lnTo>
                      <a:pt x="1690" y="442"/>
                    </a:lnTo>
                    <a:lnTo>
                      <a:pt x="1690" y="442"/>
                    </a:lnTo>
                    <a:lnTo>
                      <a:pt x="1690" y="443"/>
                    </a:lnTo>
                    <a:lnTo>
                      <a:pt x="1690" y="443"/>
                    </a:lnTo>
                    <a:lnTo>
                      <a:pt x="1690" y="445"/>
                    </a:lnTo>
                    <a:lnTo>
                      <a:pt x="1690" y="445"/>
                    </a:lnTo>
                    <a:lnTo>
                      <a:pt x="1690" y="447"/>
                    </a:lnTo>
                    <a:lnTo>
                      <a:pt x="1690" y="447"/>
                    </a:lnTo>
                    <a:lnTo>
                      <a:pt x="1690" y="449"/>
                    </a:lnTo>
                    <a:lnTo>
                      <a:pt x="1690" y="449"/>
                    </a:lnTo>
                    <a:lnTo>
                      <a:pt x="1688" y="449"/>
                    </a:lnTo>
                    <a:lnTo>
                      <a:pt x="1688" y="451"/>
                    </a:lnTo>
                    <a:lnTo>
                      <a:pt x="1688" y="451"/>
                    </a:lnTo>
                    <a:lnTo>
                      <a:pt x="1690" y="451"/>
                    </a:lnTo>
                    <a:lnTo>
                      <a:pt x="1690" y="451"/>
                    </a:lnTo>
                    <a:lnTo>
                      <a:pt x="1690" y="451"/>
                    </a:lnTo>
                    <a:lnTo>
                      <a:pt x="1690" y="452"/>
                    </a:lnTo>
                    <a:lnTo>
                      <a:pt x="1688" y="452"/>
                    </a:lnTo>
                    <a:lnTo>
                      <a:pt x="1688" y="452"/>
                    </a:lnTo>
                    <a:lnTo>
                      <a:pt x="1688" y="454"/>
                    </a:lnTo>
                    <a:lnTo>
                      <a:pt x="1690" y="454"/>
                    </a:lnTo>
                    <a:lnTo>
                      <a:pt x="1690" y="454"/>
                    </a:lnTo>
                    <a:lnTo>
                      <a:pt x="1690" y="454"/>
                    </a:lnTo>
                    <a:lnTo>
                      <a:pt x="1691" y="456"/>
                    </a:lnTo>
                    <a:lnTo>
                      <a:pt x="1691" y="456"/>
                    </a:lnTo>
                    <a:lnTo>
                      <a:pt x="1691" y="456"/>
                    </a:lnTo>
                    <a:lnTo>
                      <a:pt x="1693" y="456"/>
                    </a:lnTo>
                    <a:lnTo>
                      <a:pt x="1693" y="458"/>
                    </a:lnTo>
                    <a:lnTo>
                      <a:pt x="1693" y="458"/>
                    </a:lnTo>
                    <a:lnTo>
                      <a:pt x="1695" y="458"/>
                    </a:lnTo>
                    <a:lnTo>
                      <a:pt x="1695" y="458"/>
                    </a:lnTo>
                    <a:lnTo>
                      <a:pt x="1695" y="458"/>
                    </a:lnTo>
                    <a:lnTo>
                      <a:pt x="1695" y="460"/>
                    </a:lnTo>
                    <a:lnTo>
                      <a:pt x="1695" y="460"/>
                    </a:lnTo>
                    <a:lnTo>
                      <a:pt x="1695" y="461"/>
                    </a:lnTo>
                    <a:lnTo>
                      <a:pt x="1693" y="461"/>
                    </a:lnTo>
                    <a:lnTo>
                      <a:pt x="1693" y="461"/>
                    </a:lnTo>
                    <a:lnTo>
                      <a:pt x="1693" y="461"/>
                    </a:lnTo>
                    <a:lnTo>
                      <a:pt x="1691" y="463"/>
                    </a:lnTo>
                    <a:lnTo>
                      <a:pt x="1691" y="463"/>
                    </a:lnTo>
                    <a:lnTo>
                      <a:pt x="1691" y="463"/>
                    </a:lnTo>
                    <a:lnTo>
                      <a:pt x="1690" y="463"/>
                    </a:lnTo>
                    <a:lnTo>
                      <a:pt x="1690" y="463"/>
                    </a:lnTo>
                    <a:lnTo>
                      <a:pt x="1690" y="461"/>
                    </a:lnTo>
                    <a:lnTo>
                      <a:pt x="1690" y="461"/>
                    </a:lnTo>
                    <a:lnTo>
                      <a:pt x="1690" y="461"/>
                    </a:lnTo>
                    <a:lnTo>
                      <a:pt x="1688" y="461"/>
                    </a:lnTo>
                    <a:lnTo>
                      <a:pt x="1688" y="461"/>
                    </a:lnTo>
                    <a:lnTo>
                      <a:pt x="1688" y="461"/>
                    </a:lnTo>
                    <a:lnTo>
                      <a:pt x="1688" y="461"/>
                    </a:lnTo>
                    <a:lnTo>
                      <a:pt x="1688" y="461"/>
                    </a:lnTo>
                    <a:lnTo>
                      <a:pt x="1688" y="461"/>
                    </a:lnTo>
                    <a:lnTo>
                      <a:pt x="1686" y="461"/>
                    </a:lnTo>
                    <a:lnTo>
                      <a:pt x="1686" y="461"/>
                    </a:lnTo>
                    <a:lnTo>
                      <a:pt x="1684" y="461"/>
                    </a:lnTo>
                    <a:lnTo>
                      <a:pt x="1684" y="461"/>
                    </a:lnTo>
                    <a:lnTo>
                      <a:pt x="1684" y="463"/>
                    </a:lnTo>
                    <a:lnTo>
                      <a:pt x="1684" y="465"/>
                    </a:lnTo>
                    <a:lnTo>
                      <a:pt x="1684" y="465"/>
                    </a:lnTo>
                    <a:lnTo>
                      <a:pt x="1684" y="465"/>
                    </a:lnTo>
                    <a:lnTo>
                      <a:pt x="1684" y="467"/>
                    </a:lnTo>
                    <a:lnTo>
                      <a:pt x="1686" y="467"/>
                    </a:lnTo>
                    <a:lnTo>
                      <a:pt x="1686" y="467"/>
                    </a:lnTo>
                    <a:lnTo>
                      <a:pt x="1686" y="467"/>
                    </a:lnTo>
                    <a:lnTo>
                      <a:pt x="1688" y="469"/>
                    </a:lnTo>
                    <a:lnTo>
                      <a:pt x="1688" y="469"/>
                    </a:lnTo>
                    <a:lnTo>
                      <a:pt x="1688" y="469"/>
                    </a:lnTo>
                    <a:lnTo>
                      <a:pt x="1688" y="469"/>
                    </a:lnTo>
                    <a:lnTo>
                      <a:pt x="1690" y="469"/>
                    </a:lnTo>
                    <a:lnTo>
                      <a:pt x="1690" y="469"/>
                    </a:lnTo>
                    <a:lnTo>
                      <a:pt x="1688" y="471"/>
                    </a:lnTo>
                    <a:lnTo>
                      <a:pt x="1688" y="471"/>
                    </a:lnTo>
                    <a:lnTo>
                      <a:pt x="1688" y="471"/>
                    </a:lnTo>
                    <a:lnTo>
                      <a:pt x="1688" y="472"/>
                    </a:lnTo>
                    <a:lnTo>
                      <a:pt x="1688" y="472"/>
                    </a:lnTo>
                    <a:lnTo>
                      <a:pt x="1686" y="472"/>
                    </a:lnTo>
                    <a:lnTo>
                      <a:pt x="1686" y="472"/>
                    </a:lnTo>
                    <a:lnTo>
                      <a:pt x="1686" y="472"/>
                    </a:lnTo>
                    <a:lnTo>
                      <a:pt x="1686" y="472"/>
                    </a:lnTo>
                    <a:lnTo>
                      <a:pt x="1686" y="472"/>
                    </a:lnTo>
                    <a:lnTo>
                      <a:pt x="1686" y="472"/>
                    </a:lnTo>
                    <a:lnTo>
                      <a:pt x="1686" y="474"/>
                    </a:lnTo>
                    <a:lnTo>
                      <a:pt x="1686" y="474"/>
                    </a:lnTo>
                    <a:lnTo>
                      <a:pt x="1688" y="474"/>
                    </a:lnTo>
                    <a:lnTo>
                      <a:pt x="1688" y="474"/>
                    </a:lnTo>
                    <a:lnTo>
                      <a:pt x="1690" y="474"/>
                    </a:lnTo>
                    <a:lnTo>
                      <a:pt x="1690" y="474"/>
                    </a:lnTo>
                    <a:lnTo>
                      <a:pt x="1690" y="474"/>
                    </a:lnTo>
                    <a:lnTo>
                      <a:pt x="1690" y="474"/>
                    </a:lnTo>
                    <a:lnTo>
                      <a:pt x="1691" y="474"/>
                    </a:lnTo>
                    <a:lnTo>
                      <a:pt x="1691" y="474"/>
                    </a:lnTo>
                    <a:lnTo>
                      <a:pt x="1691" y="474"/>
                    </a:lnTo>
                    <a:lnTo>
                      <a:pt x="1693" y="474"/>
                    </a:lnTo>
                    <a:lnTo>
                      <a:pt x="1693" y="474"/>
                    </a:lnTo>
                    <a:lnTo>
                      <a:pt x="1693" y="474"/>
                    </a:lnTo>
                    <a:lnTo>
                      <a:pt x="1695" y="474"/>
                    </a:lnTo>
                    <a:lnTo>
                      <a:pt x="1695" y="474"/>
                    </a:lnTo>
                    <a:lnTo>
                      <a:pt x="1695" y="474"/>
                    </a:lnTo>
                    <a:lnTo>
                      <a:pt x="1695" y="476"/>
                    </a:lnTo>
                    <a:lnTo>
                      <a:pt x="1695" y="476"/>
                    </a:lnTo>
                    <a:lnTo>
                      <a:pt x="1695" y="476"/>
                    </a:lnTo>
                    <a:lnTo>
                      <a:pt x="1695" y="476"/>
                    </a:lnTo>
                    <a:lnTo>
                      <a:pt x="1695" y="478"/>
                    </a:lnTo>
                    <a:lnTo>
                      <a:pt x="1695" y="478"/>
                    </a:lnTo>
                    <a:lnTo>
                      <a:pt x="1695" y="480"/>
                    </a:lnTo>
                    <a:lnTo>
                      <a:pt x="1695" y="480"/>
                    </a:lnTo>
                    <a:lnTo>
                      <a:pt x="1695" y="480"/>
                    </a:lnTo>
                    <a:lnTo>
                      <a:pt x="1695" y="481"/>
                    </a:lnTo>
                    <a:lnTo>
                      <a:pt x="1695" y="483"/>
                    </a:lnTo>
                    <a:lnTo>
                      <a:pt x="1695" y="483"/>
                    </a:lnTo>
                    <a:lnTo>
                      <a:pt x="1695" y="485"/>
                    </a:lnTo>
                    <a:lnTo>
                      <a:pt x="1695" y="485"/>
                    </a:lnTo>
                    <a:lnTo>
                      <a:pt x="1695" y="485"/>
                    </a:lnTo>
                    <a:lnTo>
                      <a:pt x="1693" y="487"/>
                    </a:lnTo>
                    <a:lnTo>
                      <a:pt x="1693" y="487"/>
                    </a:lnTo>
                    <a:lnTo>
                      <a:pt x="1693" y="487"/>
                    </a:lnTo>
                    <a:lnTo>
                      <a:pt x="1693" y="487"/>
                    </a:lnTo>
                    <a:lnTo>
                      <a:pt x="1693" y="487"/>
                    </a:lnTo>
                    <a:lnTo>
                      <a:pt x="1693" y="487"/>
                    </a:lnTo>
                    <a:lnTo>
                      <a:pt x="1691" y="487"/>
                    </a:lnTo>
                    <a:lnTo>
                      <a:pt x="1691" y="489"/>
                    </a:lnTo>
                    <a:lnTo>
                      <a:pt x="1691" y="489"/>
                    </a:lnTo>
                    <a:lnTo>
                      <a:pt x="1691" y="489"/>
                    </a:lnTo>
                    <a:lnTo>
                      <a:pt x="1690" y="487"/>
                    </a:lnTo>
                    <a:lnTo>
                      <a:pt x="1690" y="487"/>
                    </a:lnTo>
                    <a:lnTo>
                      <a:pt x="1690" y="487"/>
                    </a:lnTo>
                    <a:lnTo>
                      <a:pt x="1688" y="487"/>
                    </a:lnTo>
                    <a:lnTo>
                      <a:pt x="1688" y="487"/>
                    </a:lnTo>
                    <a:lnTo>
                      <a:pt x="1688" y="489"/>
                    </a:lnTo>
                    <a:lnTo>
                      <a:pt x="1688" y="489"/>
                    </a:lnTo>
                    <a:lnTo>
                      <a:pt x="1688" y="489"/>
                    </a:lnTo>
                    <a:lnTo>
                      <a:pt x="1688" y="489"/>
                    </a:lnTo>
                    <a:lnTo>
                      <a:pt x="1690" y="489"/>
                    </a:lnTo>
                    <a:lnTo>
                      <a:pt x="1690" y="489"/>
                    </a:lnTo>
                    <a:lnTo>
                      <a:pt x="1691" y="490"/>
                    </a:lnTo>
                    <a:lnTo>
                      <a:pt x="1691" y="490"/>
                    </a:lnTo>
                    <a:lnTo>
                      <a:pt x="1691" y="490"/>
                    </a:lnTo>
                    <a:lnTo>
                      <a:pt x="1693" y="490"/>
                    </a:lnTo>
                    <a:lnTo>
                      <a:pt x="1693" y="490"/>
                    </a:lnTo>
                    <a:lnTo>
                      <a:pt x="1693" y="490"/>
                    </a:lnTo>
                    <a:lnTo>
                      <a:pt x="1693" y="490"/>
                    </a:lnTo>
                    <a:lnTo>
                      <a:pt x="1695" y="490"/>
                    </a:lnTo>
                    <a:lnTo>
                      <a:pt x="1695" y="490"/>
                    </a:lnTo>
                    <a:lnTo>
                      <a:pt x="1695" y="490"/>
                    </a:lnTo>
                    <a:lnTo>
                      <a:pt x="1695" y="490"/>
                    </a:lnTo>
                    <a:lnTo>
                      <a:pt x="1697" y="492"/>
                    </a:lnTo>
                    <a:lnTo>
                      <a:pt x="1697" y="492"/>
                    </a:lnTo>
                    <a:lnTo>
                      <a:pt x="1697" y="492"/>
                    </a:lnTo>
                    <a:lnTo>
                      <a:pt x="1697" y="492"/>
                    </a:lnTo>
                    <a:lnTo>
                      <a:pt x="1697" y="494"/>
                    </a:lnTo>
                    <a:lnTo>
                      <a:pt x="1697" y="494"/>
                    </a:lnTo>
                    <a:lnTo>
                      <a:pt x="1697" y="494"/>
                    </a:lnTo>
                    <a:lnTo>
                      <a:pt x="1697" y="494"/>
                    </a:lnTo>
                    <a:lnTo>
                      <a:pt x="1697" y="496"/>
                    </a:lnTo>
                    <a:lnTo>
                      <a:pt x="1697" y="496"/>
                    </a:lnTo>
                    <a:lnTo>
                      <a:pt x="1697" y="496"/>
                    </a:lnTo>
                    <a:lnTo>
                      <a:pt x="1697" y="496"/>
                    </a:lnTo>
                    <a:lnTo>
                      <a:pt x="1697" y="496"/>
                    </a:lnTo>
                    <a:lnTo>
                      <a:pt x="1697" y="498"/>
                    </a:lnTo>
                    <a:lnTo>
                      <a:pt x="1697" y="498"/>
                    </a:lnTo>
                    <a:lnTo>
                      <a:pt x="1697" y="498"/>
                    </a:lnTo>
                    <a:lnTo>
                      <a:pt x="1695" y="498"/>
                    </a:lnTo>
                    <a:lnTo>
                      <a:pt x="1695" y="498"/>
                    </a:lnTo>
                    <a:lnTo>
                      <a:pt x="1693" y="498"/>
                    </a:lnTo>
                    <a:lnTo>
                      <a:pt x="1693" y="499"/>
                    </a:lnTo>
                    <a:lnTo>
                      <a:pt x="1693" y="499"/>
                    </a:lnTo>
                    <a:lnTo>
                      <a:pt x="1693" y="501"/>
                    </a:lnTo>
                    <a:lnTo>
                      <a:pt x="1693" y="501"/>
                    </a:lnTo>
                    <a:lnTo>
                      <a:pt x="1693" y="501"/>
                    </a:lnTo>
                    <a:lnTo>
                      <a:pt x="1695" y="501"/>
                    </a:lnTo>
                    <a:lnTo>
                      <a:pt x="1695" y="503"/>
                    </a:lnTo>
                    <a:lnTo>
                      <a:pt x="1697" y="503"/>
                    </a:lnTo>
                    <a:lnTo>
                      <a:pt x="1697" y="503"/>
                    </a:lnTo>
                    <a:lnTo>
                      <a:pt x="1697" y="503"/>
                    </a:lnTo>
                    <a:lnTo>
                      <a:pt x="1697" y="505"/>
                    </a:lnTo>
                    <a:lnTo>
                      <a:pt x="1697" y="505"/>
                    </a:lnTo>
                    <a:lnTo>
                      <a:pt x="1697" y="505"/>
                    </a:lnTo>
                    <a:lnTo>
                      <a:pt x="1697" y="505"/>
                    </a:lnTo>
                    <a:lnTo>
                      <a:pt x="1697" y="507"/>
                    </a:lnTo>
                    <a:lnTo>
                      <a:pt x="1697" y="507"/>
                    </a:lnTo>
                    <a:lnTo>
                      <a:pt x="1695" y="509"/>
                    </a:lnTo>
                    <a:lnTo>
                      <a:pt x="1693" y="509"/>
                    </a:lnTo>
                    <a:lnTo>
                      <a:pt x="1691" y="510"/>
                    </a:lnTo>
                    <a:lnTo>
                      <a:pt x="1691" y="510"/>
                    </a:lnTo>
                    <a:lnTo>
                      <a:pt x="1691" y="510"/>
                    </a:lnTo>
                    <a:lnTo>
                      <a:pt x="1691" y="510"/>
                    </a:lnTo>
                    <a:lnTo>
                      <a:pt x="1690" y="510"/>
                    </a:lnTo>
                    <a:lnTo>
                      <a:pt x="1690" y="510"/>
                    </a:lnTo>
                    <a:lnTo>
                      <a:pt x="1690" y="510"/>
                    </a:lnTo>
                    <a:lnTo>
                      <a:pt x="1690" y="512"/>
                    </a:lnTo>
                    <a:lnTo>
                      <a:pt x="1690" y="512"/>
                    </a:lnTo>
                    <a:lnTo>
                      <a:pt x="1690" y="512"/>
                    </a:lnTo>
                    <a:lnTo>
                      <a:pt x="1691" y="514"/>
                    </a:lnTo>
                    <a:lnTo>
                      <a:pt x="1691" y="514"/>
                    </a:lnTo>
                    <a:lnTo>
                      <a:pt x="1691" y="514"/>
                    </a:lnTo>
                    <a:lnTo>
                      <a:pt x="1691" y="514"/>
                    </a:lnTo>
                    <a:lnTo>
                      <a:pt x="1691" y="514"/>
                    </a:lnTo>
                    <a:lnTo>
                      <a:pt x="1691" y="514"/>
                    </a:lnTo>
                    <a:lnTo>
                      <a:pt x="1690" y="516"/>
                    </a:lnTo>
                    <a:lnTo>
                      <a:pt x="1690" y="516"/>
                    </a:lnTo>
                    <a:lnTo>
                      <a:pt x="1690" y="516"/>
                    </a:lnTo>
                    <a:lnTo>
                      <a:pt x="1690" y="516"/>
                    </a:lnTo>
                    <a:lnTo>
                      <a:pt x="1690" y="516"/>
                    </a:lnTo>
                    <a:lnTo>
                      <a:pt x="1690" y="518"/>
                    </a:lnTo>
                    <a:lnTo>
                      <a:pt x="1690" y="518"/>
                    </a:lnTo>
                    <a:lnTo>
                      <a:pt x="1691" y="518"/>
                    </a:lnTo>
                    <a:lnTo>
                      <a:pt x="1691" y="518"/>
                    </a:lnTo>
                    <a:lnTo>
                      <a:pt x="1693" y="518"/>
                    </a:lnTo>
                    <a:lnTo>
                      <a:pt x="1693" y="518"/>
                    </a:lnTo>
                    <a:lnTo>
                      <a:pt x="1693" y="518"/>
                    </a:lnTo>
                    <a:lnTo>
                      <a:pt x="1695" y="519"/>
                    </a:lnTo>
                    <a:lnTo>
                      <a:pt x="1695" y="519"/>
                    </a:lnTo>
                    <a:lnTo>
                      <a:pt x="1695" y="519"/>
                    </a:lnTo>
                    <a:lnTo>
                      <a:pt x="1693" y="519"/>
                    </a:lnTo>
                    <a:lnTo>
                      <a:pt x="1693" y="519"/>
                    </a:lnTo>
                    <a:lnTo>
                      <a:pt x="1693" y="521"/>
                    </a:lnTo>
                    <a:lnTo>
                      <a:pt x="1693" y="521"/>
                    </a:lnTo>
                    <a:lnTo>
                      <a:pt x="1691" y="521"/>
                    </a:lnTo>
                    <a:lnTo>
                      <a:pt x="1691" y="521"/>
                    </a:lnTo>
                    <a:lnTo>
                      <a:pt x="1691" y="521"/>
                    </a:lnTo>
                    <a:lnTo>
                      <a:pt x="1690" y="521"/>
                    </a:lnTo>
                    <a:lnTo>
                      <a:pt x="1690" y="519"/>
                    </a:lnTo>
                    <a:lnTo>
                      <a:pt x="1690" y="519"/>
                    </a:lnTo>
                    <a:lnTo>
                      <a:pt x="1688" y="519"/>
                    </a:lnTo>
                    <a:lnTo>
                      <a:pt x="1688" y="521"/>
                    </a:lnTo>
                    <a:lnTo>
                      <a:pt x="1688" y="521"/>
                    </a:lnTo>
                    <a:lnTo>
                      <a:pt x="1688" y="521"/>
                    </a:lnTo>
                    <a:lnTo>
                      <a:pt x="1688" y="523"/>
                    </a:lnTo>
                    <a:lnTo>
                      <a:pt x="1688" y="523"/>
                    </a:lnTo>
                    <a:lnTo>
                      <a:pt x="1688" y="523"/>
                    </a:lnTo>
                    <a:lnTo>
                      <a:pt x="1688" y="523"/>
                    </a:lnTo>
                    <a:lnTo>
                      <a:pt x="1688" y="523"/>
                    </a:lnTo>
                    <a:lnTo>
                      <a:pt x="1688" y="525"/>
                    </a:lnTo>
                    <a:lnTo>
                      <a:pt x="1688" y="525"/>
                    </a:lnTo>
                    <a:lnTo>
                      <a:pt x="1690" y="525"/>
                    </a:lnTo>
                    <a:lnTo>
                      <a:pt x="1690" y="525"/>
                    </a:lnTo>
                    <a:lnTo>
                      <a:pt x="1691" y="525"/>
                    </a:lnTo>
                    <a:lnTo>
                      <a:pt x="1691" y="525"/>
                    </a:lnTo>
                    <a:lnTo>
                      <a:pt x="1691" y="525"/>
                    </a:lnTo>
                    <a:lnTo>
                      <a:pt x="1693" y="527"/>
                    </a:lnTo>
                    <a:lnTo>
                      <a:pt x="1693" y="527"/>
                    </a:lnTo>
                    <a:lnTo>
                      <a:pt x="1693" y="527"/>
                    </a:lnTo>
                    <a:lnTo>
                      <a:pt x="1693" y="527"/>
                    </a:lnTo>
                    <a:lnTo>
                      <a:pt x="1693" y="528"/>
                    </a:lnTo>
                    <a:lnTo>
                      <a:pt x="1693" y="528"/>
                    </a:lnTo>
                    <a:lnTo>
                      <a:pt x="1695" y="528"/>
                    </a:lnTo>
                    <a:lnTo>
                      <a:pt x="1695" y="528"/>
                    </a:lnTo>
                    <a:lnTo>
                      <a:pt x="1695" y="530"/>
                    </a:lnTo>
                    <a:lnTo>
                      <a:pt x="1695" y="530"/>
                    </a:lnTo>
                    <a:lnTo>
                      <a:pt x="1693" y="530"/>
                    </a:lnTo>
                    <a:lnTo>
                      <a:pt x="1693" y="532"/>
                    </a:lnTo>
                    <a:lnTo>
                      <a:pt x="1695" y="532"/>
                    </a:lnTo>
                    <a:lnTo>
                      <a:pt x="1695" y="532"/>
                    </a:lnTo>
                    <a:lnTo>
                      <a:pt x="1695" y="534"/>
                    </a:lnTo>
                    <a:lnTo>
                      <a:pt x="1695" y="534"/>
                    </a:lnTo>
                    <a:lnTo>
                      <a:pt x="1693" y="536"/>
                    </a:lnTo>
                    <a:lnTo>
                      <a:pt x="1693" y="536"/>
                    </a:lnTo>
                    <a:lnTo>
                      <a:pt x="1693" y="536"/>
                    </a:lnTo>
                    <a:lnTo>
                      <a:pt x="1693" y="536"/>
                    </a:lnTo>
                    <a:lnTo>
                      <a:pt x="1693" y="537"/>
                    </a:lnTo>
                    <a:lnTo>
                      <a:pt x="1693" y="537"/>
                    </a:lnTo>
                    <a:lnTo>
                      <a:pt x="1693" y="537"/>
                    </a:lnTo>
                    <a:lnTo>
                      <a:pt x="1693" y="537"/>
                    </a:lnTo>
                    <a:lnTo>
                      <a:pt x="1695" y="537"/>
                    </a:lnTo>
                    <a:lnTo>
                      <a:pt x="1697" y="537"/>
                    </a:lnTo>
                    <a:lnTo>
                      <a:pt x="1697" y="537"/>
                    </a:lnTo>
                    <a:lnTo>
                      <a:pt x="1697" y="537"/>
                    </a:lnTo>
                    <a:lnTo>
                      <a:pt x="1699" y="537"/>
                    </a:lnTo>
                    <a:lnTo>
                      <a:pt x="1699" y="537"/>
                    </a:lnTo>
                    <a:lnTo>
                      <a:pt x="1699" y="537"/>
                    </a:lnTo>
                    <a:lnTo>
                      <a:pt x="1700" y="537"/>
                    </a:lnTo>
                    <a:lnTo>
                      <a:pt x="1700" y="539"/>
                    </a:lnTo>
                    <a:lnTo>
                      <a:pt x="1700" y="539"/>
                    </a:lnTo>
                    <a:lnTo>
                      <a:pt x="1700" y="539"/>
                    </a:lnTo>
                    <a:lnTo>
                      <a:pt x="1700" y="539"/>
                    </a:lnTo>
                    <a:lnTo>
                      <a:pt x="1700" y="541"/>
                    </a:lnTo>
                    <a:lnTo>
                      <a:pt x="1700" y="541"/>
                    </a:lnTo>
                    <a:lnTo>
                      <a:pt x="1700" y="541"/>
                    </a:lnTo>
                    <a:lnTo>
                      <a:pt x="1700" y="541"/>
                    </a:lnTo>
                    <a:lnTo>
                      <a:pt x="1699" y="543"/>
                    </a:lnTo>
                    <a:lnTo>
                      <a:pt x="1699" y="543"/>
                    </a:lnTo>
                    <a:lnTo>
                      <a:pt x="1699" y="545"/>
                    </a:lnTo>
                    <a:lnTo>
                      <a:pt x="1699" y="545"/>
                    </a:lnTo>
                    <a:lnTo>
                      <a:pt x="1699" y="545"/>
                    </a:lnTo>
                    <a:lnTo>
                      <a:pt x="1699" y="546"/>
                    </a:lnTo>
                    <a:lnTo>
                      <a:pt x="1699" y="546"/>
                    </a:lnTo>
                    <a:lnTo>
                      <a:pt x="1699" y="546"/>
                    </a:lnTo>
                    <a:lnTo>
                      <a:pt x="1699" y="546"/>
                    </a:lnTo>
                    <a:lnTo>
                      <a:pt x="1699" y="546"/>
                    </a:lnTo>
                    <a:lnTo>
                      <a:pt x="1699" y="546"/>
                    </a:lnTo>
                    <a:lnTo>
                      <a:pt x="1699" y="546"/>
                    </a:lnTo>
                    <a:lnTo>
                      <a:pt x="1700" y="546"/>
                    </a:lnTo>
                    <a:lnTo>
                      <a:pt x="1700" y="546"/>
                    </a:lnTo>
                    <a:lnTo>
                      <a:pt x="1702" y="546"/>
                    </a:lnTo>
                    <a:lnTo>
                      <a:pt x="1704" y="546"/>
                    </a:lnTo>
                    <a:lnTo>
                      <a:pt x="1704" y="548"/>
                    </a:lnTo>
                    <a:lnTo>
                      <a:pt x="1702" y="548"/>
                    </a:lnTo>
                    <a:lnTo>
                      <a:pt x="1702" y="548"/>
                    </a:lnTo>
                    <a:lnTo>
                      <a:pt x="1702" y="548"/>
                    </a:lnTo>
                    <a:lnTo>
                      <a:pt x="1700" y="550"/>
                    </a:lnTo>
                    <a:lnTo>
                      <a:pt x="1700" y="550"/>
                    </a:lnTo>
                    <a:lnTo>
                      <a:pt x="1700" y="550"/>
                    </a:lnTo>
                    <a:lnTo>
                      <a:pt x="1699" y="550"/>
                    </a:lnTo>
                    <a:lnTo>
                      <a:pt x="1699" y="550"/>
                    </a:lnTo>
                    <a:lnTo>
                      <a:pt x="1697" y="550"/>
                    </a:lnTo>
                    <a:lnTo>
                      <a:pt x="1697" y="550"/>
                    </a:lnTo>
                    <a:lnTo>
                      <a:pt x="1697" y="550"/>
                    </a:lnTo>
                    <a:lnTo>
                      <a:pt x="1697" y="550"/>
                    </a:lnTo>
                    <a:lnTo>
                      <a:pt x="1695" y="550"/>
                    </a:lnTo>
                    <a:lnTo>
                      <a:pt x="1695" y="550"/>
                    </a:lnTo>
                    <a:lnTo>
                      <a:pt x="1695" y="550"/>
                    </a:lnTo>
                    <a:lnTo>
                      <a:pt x="1695" y="550"/>
                    </a:lnTo>
                    <a:lnTo>
                      <a:pt x="1697" y="552"/>
                    </a:lnTo>
                    <a:lnTo>
                      <a:pt x="1697" y="552"/>
                    </a:lnTo>
                    <a:lnTo>
                      <a:pt x="1697" y="552"/>
                    </a:lnTo>
                    <a:lnTo>
                      <a:pt x="1699" y="552"/>
                    </a:lnTo>
                    <a:lnTo>
                      <a:pt x="1699" y="552"/>
                    </a:lnTo>
                    <a:lnTo>
                      <a:pt x="1699" y="552"/>
                    </a:lnTo>
                    <a:lnTo>
                      <a:pt x="1699" y="554"/>
                    </a:lnTo>
                    <a:lnTo>
                      <a:pt x="1697" y="554"/>
                    </a:lnTo>
                    <a:lnTo>
                      <a:pt x="1697" y="554"/>
                    </a:lnTo>
                    <a:lnTo>
                      <a:pt x="1697" y="554"/>
                    </a:lnTo>
                    <a:lnTo>
                      <a:pt x="1695" y="556"/>
                    </a:lnTo>
                    <a:lnTo>
                      <a:pt x="1693" y="556"/>
                    </a:lnTo>
                    <a:lnTo>
                      <a:pt x="1691" y="557"/>
                    </a:lnTo>
                    <a:lnTo>
                      <a:pt x="1690" y="559"/>
                    </a:lnTo>
                    <a:lnTo>
                      <a:pt x="1690" y="561"/>
                    </a:lnTo>
                    <a:lnTo>
                      <a:pt x="1690" y="561"/>
                    </a:lnTo>
                    <a:lnTo>
                      <a:pt x="1690" y="561"/>
                    </a:lnTo>
                    <a:lnTo>
                      <a:pt x="1688" y="561"/>
                    </a:lnTo>
                    <a:lnTo>
                      <a:pt x="1688" y="563"/>
                    </a:lnTo>
                    <a:lnTo>
                      <a:pt x="1688" y="563"/>
                    </a:lnTo>
                    <a:lnTo>
                      <a:pt x="1686" y="563"/>
                    </a:lnTo>
                    <a:lnTo>
                      <a:pt x="1686" y="563"/>
                    </a:lnTo>
                    <a:lnTo>
                      <a:pt x="1686" y="563"/>
                    </a:lnTo>
                    <a:lnTo>
                      <a:pt x="1686" y="561"/>
                    </a:lnTo>
                    <a:lnTo>
                      <a:pt x="1684" y="561"/>
                    </a:lnTo>
                    <a:lnTo>
                      <a:pt x="1686" y="561"/>
                    </a:lnTo>
                    <a:lnTo>
                      <a:pt x="1686" y="561"/>
                    </a:lnTo>
                    <a:lnTo>
                      <a:pt x="1686" y="559"/>
                    </a:lnTo>
                    <a:lnTo>
                      <a:pt x="1686" y="559"/>
                    </a:lnTo>
                    <a:lnTo>
                      <a:pt x="1686" y="559"/>
                    </a:lnTo>
                    <a:lnTo>
                      <a:pt x="1686" y="557"/>
                    </a:lnTo>
                    <a:lnTo>
                      <a:pt x="1686" y="556"/>
                    </a:lnTo>
                    <a:lnTo>
                      <a:pt x="1686" y="556"/>
                    </a:lnTo>
                    <a:lnTo>
                      <a:pt x="1686" y="554"/>
                    </a:lnTo>
                    <a:lnTo>
                      <a:pt x="1686" y="554"/>
                    </a:lnTo>
                    <a:lnTo>
                      <a:pt x="1686" y="554"/>
                    </a:lnTo>
                    <a:lnTo>
                      <a:pt x="1684" y="554"/>
                    </a:lnTo>
                    <a:lnTo>
                      <a:pt x="1684" y="554"/>
                    </a:lnTo>
                    <a:lnTo>
                      <a:pt x="1684" y="554"/>
                    </a:lnTo>
                    <a:lnTo>
                      <a:pt x="1682" y="556"/>
                    </a:lnTo>
                    <a:lnTo>
                      <a:pt x="1682" y="557"/>
                    </a:lnTo>
                    <a:lnTo>
                      <a:pt x="1681" y="557"/>
                    </a:lnTo>
                    <a:lnTo>
                      <a:pt x="1681" y="559"/>
                    </a:lnTo>
                    <a:lnTo>
                      <a:pt x="1681" y="559"/>
                    </a:lnTo>
                    <a:lnTo>
                      <a:pt x="1679" y="561"/>
                    </a:lnTo>
                    <a:lnTo>
                      <a:pt x="1679" y="561"/>
                    </a:lnTo>
                    <a:lnTo>
                      <a:pt x="1677" y="561"/>
                    </a:lnTo>
                    <a:lnTo>
                      <a:pt x="1677" y="561"/>
                    </a:lnTo>
                    <a:lnTo>
                      <a:pt x="1675" y="561"/>
                    </a:lnTo>
                    <a:lnTo>
                      <a:pt x="1675" y="561"/>
                    </a:lnTo>
                    <a:lnTo>
                      <a:pt x="1673" y="561"/>
                    </a:lnTo>
                    <a:lnTo>
                      <a:pt x="1673" y="561"/>
                    </a:lnTo>
                    <a:lnTo>
                      <a:pt x="1672" y="561"/>
                    </a:lnTo>
                    <a:lnTo>
                      <a:pt x="1672" y="561"/>
                    </a:lnTo>
                    <a:lnTo>
                      <a:pt x="1670" y="561"/>
                    </a:lnTo>
                    <a:lnTo>
                      <a:pt x="1670" y="563"/>
                    </a:lnTo>
                    <a:lnTo>
                      <a:pt x="1670" y="563"/>
                    </a:lnTo>
                    <a:lnTo>
                      <a:pt x="1670" y="563"/>
                    </a:lnTo>
                    <a:lnTo>
                      <a:pt x="1668" y="563"/>
                    </a:lnTo>
                    <a:lnTo>
                      <a:pt x="1668" y="563"/>
                    </a:lnTo>
                    <a:lnTo>
                      <a:pt x="1668" y="563"/>
                    </a:lnTo>
                    <a:lnTo>
                      <a:pt x="1668" y="565"/>
                    </a:lnTo>
                    <a:lnTo>
                      <a:pt x="1668" y="565"/>
                    </a:lnTo>
                    <a:lnTo>
                      <a:pt x="1668" y="565"/>
                    </a:lnTo>
                    <a:lnTo>
                      <a:pt x="1668" y="565"/>
                    </a:lnTo>
                    <a:lnTo>
                      <a:pt x="1668" y="565"/>
                    </a:lnTo>
                    <a:lnTo>
                      <a:pt x="1668" y="565"/>
                    </a:lnTo>
                    <a:lnTo>
                      <a:pt x="1670" y="565"/>
                    </a:lnTo>
                    <a:lnTo>
                      <a:pt x="1670" y="565"/>
                    </a:lnTo>
                    <a:lnTo>
                      <a:pt x="1670" y="565"/>
                    </a:lnTo>
                    <a:lnTo>
                      <a:pt x="1672" y="565"/>
                    </a:lnTo>
                    <a:lnTo>
                      <a:pt x="1672" y="565"/>
                    </a:lnTo>
                    <a:lnTo>
                      <a:pt x="1673" y="565"/>
                    </a:lnTo>
                    <a:lnTo>
                      <a:pt x="1673" y="566"/>
                    </a:lnTo>
                    <a:lnTo>
                      <a:pt x="1675" y="566"/>
                    </a:lnTo>
                    <a:lnTo>
                      <a:pt x="1675" y="566"/>
                    </a:lnTo>
                    <a:lnTo>
                      <a:pt x="1675" y="566"/>
                    </a:lnTo>
                    <a:lnTo>
                      <a:pt x="1673" y="568"/>
                    </a:lnTo>
                    <a:lnTo>
                      <a:pt x="1673" y="568"/>
                    </a:lnTo>
                    <a:lnTo>
                      <a:pt x="1673" y="568"/>
                    </a:lnTo>
                    <a:lnTo>
                      <a:pt x="1672" y="568"/>
                    </a:lnTo>
                    <a:lnTo>
                      <a:pt x="1672" y="568"/>
                    </a:lnTo>
                    <a:lnTo>
                      <a:pt x="1670" y="568"/>
                    </a:lnTo>
                    <a:lnTo>
                      <a:pt x="1668" y="568"/>
                    </a:lnTo>
                    <a:lnTo>
                      <a:pt x="1668" y="568"/>
                    </a:lnTo>
                    <a:lnTo>
                      <a:pt x="1668" y="568"/>
                    </a:lnTo>
                    <a:lnTo>
                      <a:pt x="1668" y="566"/>
                    </a:lnTo>
                    <a:lnTo>
                      <a:pt x="1668" y="566"/>
                    </a:lnTo>
                    <a:lnTo>
                      <a:pt x="1666" y="566"/>
                    </a:lnTo>
                    <a:lnTo>
                      <a:pt x="1666" y="566"/>
                    </a:lnTo>
                    <a:lnTo>
                      <a:pt x="1666" y="566"/>
                    </a:lnTo>
                    <a:lnTo>
                      <a:pt x="1666" y="566"/>
                    </a:lnTo>
                    <a:lnTo>
                      <a:pt x="1666" y="566"/>
                    </a:lnTo>
                    <a:lnTo>
                      <a:pt x="1664" y="568"/>
                    </a:lnTo>
                    <a:lnTo>
                      <a:pt x="1664" y="568"/>
                    </a:lnTo>
                    <a:lnTo>
                      <a:pt x="1664" y="568"/>
                    </a:lnTo>
                    <a:lnTo>
                      <a:pt x="1664" y="568"/>
                    </a:lnTo>
                    <a:lnTo>
                      <a:pt x="1666" y="570"/>
                    </a:lnTo>
                    <a:lnTo>
                      <a:pt x="1666" y="570"/>
                    </a:lnTo>
                    <a:lnTo>
                      <a:pt x="1666" y="572"/>
                    </a:lnTo>
                    <a:lnTo>
                      <a:pt x="1666" y="572"/>
                    </a:lnTo>
                    <a:lnTo>
                      <a:pt x="1666" y="572"/>
                    </a:lnTo>
                    <a:lnTo>
                      <a:pt x="1668" y="572"/>
                    </a:lnTo>
                    <a:lnTo>
                      <a:pt x="1668" y="572"/>
                    </a:lnTo>
                    <a:lnTo>
                      <a:pt x="1668" y="572"/>
                    </a:lnTo>
                    <a:lnTo>
                      <a:pt x="1668" y="574"/>
                    </a:lnTo>
                    <a:lnTo>
                      <a:pt x="1668" y="574"/>
                    </a:lnTo>
                    <a:lnTo>
                      <a:pt x="1668" y="575"/>
                    </a:lnTo>
                    <a:lnTo>
                      <a:pt x="1668" y="575"/>
                    </a:lnTo>
                    <a:lnTo>
                      <a:pt x="1668" y="577"/>
                    </a:lnTo>
                    <a:lnTo>
                      <a:pt x="1668" y="577"/>
                    </a:lnTo>
                    <a:lnTo>
                      <a:pt x="1668" y="577"/>
                    </a:lnTo>
                    <a:lnTo>
                      <a:pt x="1668" y="577"/>
                    </a:lnTo>
                    <a:lnTo>
                      <a:pt x="1668" y="579"/>
                    </a:lnTo>
                    <a:lnTo>
                      <a:pt x="1668" y="579"/>
                    </a:lnTo>
                    <a:lnTo>
                      <a:pt x="1666" y="579"/>
                    </a:lnTo>
                    <a:lnTo>
                      <a:pt x="1666" y="579"/>
                    </a:lnTo>
                    <a:lnTo>
                      <a:pt x="1664" y="579"/>
                    </a:lnTo>
                    <a:lnTo>
                      <a:pt x="1664" y="579"/>
                    </a:lnTo>
                    <a:lnTo>
                      <a:pt x="1664" y="577"/>
                    </a:lnTo>
                    <a:lnTo>
                      <a:pt x="1663" y="577"/>
                    </a:lnTo>
                    <a:lnTo>
                      <a:pt x="1663" y="577"/>
                    </a:lnTo>
                    <a:lnTo>
                      <a:pt x="1661" y="577"/>
                    </a:lnTo>
                    <a:lnTo>
                      <a:pt x="1661" y="579"/>
                    </a:lnTo>
                    <a:lnTo>
                      <a:pt x="1661" y="579"/>
                    </a:lnTo>
                    <a:lnTo>
                      <a:pt x="1661" y="579"/>
                    </a:lnTo>
                    <a:lnTo>
                      <a:pt x="1659" y="579"/>
                    </a:lnTo>
                    <a:lnTo>
                      <a:pt x="1659" y="581"/>
                    </a:lnTo>
                    <a:lnTo>
                      <a:pt x="1659" y="581"/>
                    </a:lnTo>
                    <a:lnTo>
                      <a:pt x="1657" y="583"/>
                    </a:lnTo>
                    <a:lnTo>
                      <a:pt x="1657" y="583"/>
                    </a:lnTo>
                    <a:lnTo>
                      <a:pt x="1657" y="583"/>
                    </a:lnTo>
                    <a:lnTo>
                      <a:pt x="1655" y="583"/>
                    </a:lnTo>
                    <a:lnTo>
                      <a:pt x="1655" y="584"/>
                    </a:lnTo>
                    <a:lnTo>
                      <a:pt x="1655" y="584"/>
                    </a:lnTo>
                    <a:lnTo>
                      <a:pt x="1653" y="584"/>
                    </a:lnTo>
                    <a:lnTo>
                      <a:pt x="1653" y="586"/>
                    </a:lnTo>
                    <a:lnTo>
                      <a:pt x="1653" y="586"/>
                    </a:lnTo>
                    <a:lnTo>
                      <a:pt x="1653" y="588"/>
                    </a:lnTo>
                    <a:lnTo>
                      <a:pt x="1653" y="588"/>
                    </a:lnTo>
                    <a:lnTo>
                      <a:pt x="1653" y="590"/>
                    </a:lnTo>
                    <a:lnTo>
                      <a:pt x="1655" y="590"/>
                    </a:lnTo>
                    <a:lnTo>
                      <a:pt x="1655" y="592"/>
                    </a:lnTo>
                    <a:lnTo>
                      <a:pt x="1655" y="592"/>
                    </a:lnTo>
                    <a:lnTo>
                      <a:pt x="1655" y="594"/>
                    </a:lnTo>
                    <a:lnTo>
                      <a:pt x="1655" y="594"/>
                    </a:lnTo>
                    <a:lnTo>
                      <a:pt x="1655" y="594"/>
                    </a:lnTo>
                    <a:lnTo>
                      <a:pt x="1653" y="595"/>
                    </a:lnTo>
                    <a:lnTo>
                      <a:pt x="1653" y="595"/>
                    </a:lnTo>
                    <a:lnTo>
                      <a:pt x="1652" y="595"/>
                    </a:lnTo>
                    <a:lnTo>
                      <a:pt x="1652" y="597"/>
                    </a:lnTo>
                    <a:lnTo>
                      <a:pt x="1652" y="597"/>
                    </a:lnTo>
                    <a:lnTo>
                      <a:pt x="1650" y="599"/>
                    </a:lnTo>
                    <a:lnTo>
                      <a:pt x="1650" y="599"/>
                    </a:lnTo>
                    <a:lnTo>
                      <a:pt x="1650" y="601"/>
                    </a:lnTo>
                    <a:lnTo>
                      <a:pt x="1650" y="601"/>
                    </a:lnTo>
                    <a:lnTo>
                      <a:pt x="1650" y="603"/>
                    </a:lnTo>
                    <a:lnTo>
                      <a:pt x="1648" y="603"/>
                    </a:lnTo>
                    <a:lnTo>
                      <a:pt x="1648" y="603"/>
                    </a:lnTo>
                    <a:lnTo>
                      <a:pt x="1648" y="603"/>
                    </a:lnTo>
                    <a:lnTo>
                      <a:pt x="1648" y="603"/>
                    </a:lnTo>
                    <a:lnTo>
                      <a:pt x="1648" y="603"/>
                    </a:lnTo>
                    <a:lnTo>
                      <a:pt x="1648" y="603"/>
                    </a:lnTo>
                    <a:lnTo>
                      <a:pt x="1648" y="604"/>
                    </a:lnTo>
                    <a:lnTo>
                      <a:pt x="1648" y="604"/>
                    </a:lnTo>
                    <a:lnTo>
                      <a:pt x="1648" y="604"/>
                    </a:lnTo>
                    <a:lnTo>
                      <a:pt x="1648" y="604"/>
                    </a:lnTo>
                    <a:lnTo>
                      <a:pt x="1648" y="604"/>
                    </a:lnTo>
                    <a:lnTo>
                      <a:pt x="1650" y="606"/>
                    </a:lnTo>
                    <a:lnTo>
                      <a:pt x="1650" y="608"/>
                    </a:lnTo>
                    <a:lnTo>
                      <a:pt x="1650" y="608"/>
                    </a:lnTo>
                    <a:lnTo>
                      <a:pt x="1650" y="608"/>
                    </a:lnTo>
                    <a:lnTo>
                      <a:pt x="1650" y="608"/>
                    </a:lnTo>
                    <a:lnTo>
                      <a:pt x="1650" y="608"/>
                    </a:lnTo>
                    <a:lnTo>
                      <a:pt x="1648" y="610"/>
                    </a:lnTo>
                    <a:lnTo>
                      <a:pt x="1648" y="610"/>
                    </a:lnTo>
                    <a:lnTo>
                      <a:pt x="1648" y="608"/>
                    </a:lnTo>
                    <a:lnTo>
                      <a:pt x="1648" y="608"/>
                    </a:lnTo>
                    <a:lnTo>
                      <a:pt x="1648" y="608"/>
                    </a:lnTo>
                    <a:lnTo>
                      <a:pt x="1646" y="608"/>
                    </a:lnTo>
                    <a:lnTo>
                      <a:pt x="1644" y="608"/>
                    </a:lnTo>
                    <a:lnTo>
                      <a:pt x="1644" y="608"/>
                    </a:lnTo>
                    <a:lnTo>
                      <a:pt x="1644" y="608"/>
                    </a:lnTo>
                    <a:lnTo>
                      <a:pt x="1643" y="610"/>
                    </a:lnTo>
                    <a:lnTo>
                      <a:pt x="1643" y="610"/>
                    </a:lnTo>
                    <a:lnTo>
                      <a:pt x="1643" y="610"/>
                    </a:lnTo>
                    <a:lnTo>
                      <a:pt x="1643" y="610"/>
                    </a:lnTo>
                    <a:lnTo>
                      <a:pt x="1644" y="612"/>
                    </a:lnTo>
                    <a:lnTo>
                      <a:pt x="1644" y="612"/>
                    </a:lnTo>
                    <a:lnTo>
                      <a:pt x="1644" y="612"/>
                    </a:lnTo>
                    <a:lnTo>
                      <a:pt x="1646" y="612"/>
                    </a:lnTo>
                    <a:lnTo>
                      <a:pt x="1646" y="612"/>
                    </a:lnTo>
                    <a:lnTo>
                      <a:pt x="1646" y="612"/>
                    </a:lnTo>
                    <a:lnTo>
                      <a:pt x="1648" y="612"/>
                    </a:lnTo>
                    <a:lnTo>
                      <a:pt x="1648" y="612"/>
                    </a:lnTo>
                    <a:lnTo>
                      <a:pt x="1648" y="613"/>
                    </a:lnTo>
                    <a:lnTo>
                      <a:pt x="1650" y="613"/>
                    </a:lnTo>
                    <a:lnTo>
                      <a:pt x="1650" y="613"/>
                    </a:lnTo>
                    <a:lnTo>
                      <a:pt x="1650" y="613"/>
                    </a:lnTo>
                    <a:lnTo>
                      <a:pt x="1650" y="613"/>
                    </a:lnTo>
                    <a:lnTo>
                      <a:pt x="1648" y="615"/>
                    </a:lnTo>
                    <a:lnTo>
                      <a:pt x="1648" y="615"/>
                    </a:lnTo>
                    <a:lnTo>
                      <a:pt x="1646" y="615"/>
                    </a:lnTo>
                    <a:lnTo>
                      <a:pt x="1646" y="615"/>
                    </a:lnTo>
                    <a:lnTo>
                      <a:pt x="1644" y="615"/>
                    </a:lnTo>
                    <a:lnTo>
                      <a:pt x="1644" y="613"/>
                    </a:lnTo>
                    <a:lnTo>
                      <a:pt x="1643" y="613"/>
                    </a:lnTo>
                    <a:lnTo>
                      <a:pt x="1643" y="613"/>
                    </a:lnTo>
                    <a:lnTo>
                      <a:pt x="1643" y="613"/>
                    </a:lnTo>
                    <a:lnTo>
                      <a:pt x="1641" y="613"/>
                    </a:lnTo>
                    <a:lnTo>
                      <a:pt x="1641" y="613"/>
                    </a:lnTo>
                    <a:lnTo>
                      <a:pt x="1639" y="613"/>
                    </a:lnTo>
                    <a:lnTo>
                      <a:pt x="1639" y="613"/>
                    </a:lnTo>
                    <a:lnTo>
                      <a:pt x="1639" y="613"/>
                    </a:lnTo>
                    <a:lnTo>
                      <a:pt x="1639" y="615"/>
                    </a:lnTo>
                    <a:lnTo>
                      <a:pt x="1639" y="617"/>
                    </a:lnTo>
                    <a:lnTo>
                      <a:pt x="1639" y="617"/>
                    </a:lnTo>
                    <a:lnTo>
                      <a:pt x="1639" y="617"/>
                    </a:lnTo>
                    <a:lnTo>
                      <a:pt x="1639" y="617"/>
                    </a:lnTo>
                    <a:lnTo>
                      <a:pt x="1639" y="619"/>
                    </a:lnTo>
                    <a:lnTo>
                      <a:pt x="1639" y="619"/>
                    </a:lnTo>
                    <a:lnTo>
                      <a:pt x="1641" y="621"/>
                    </a:lnTo>
                    <a:lnTo>
                      <a:pt x="1641" y="621"/>
                    </a:lnTo>
                    <a:lnTo>
                      <a:pt x="1641" y="621"/>
                    </a:lnTo>
                    <a:lnTo>
                      <a:pt x="1643" y="621"/>
                    </a:lnTo>
                    <a:lnTo>
                      <a:pt x="1643" y="621"/>
                    </a:lnTo>
                    <a:lnTo>
                      <a:pt x="1643" y="621"/>
                    </a:lnTo>
                    <a:lnTo>
                      <a:pt x="1643" y="622"/>
                    </a:lnTo>
                    <a:lnTo>
                      <a:pt x="1644" y="622"/>
                    </a:lnTo>
                    <a:lnTo>
                      <a:pt x="1644" y="622"/>
                    </a:lnTo>
                    <a:lnTo>
                      <a:pt x="1646" y="622"/>
                    </a:lnTo>
                    <a:lnTo>
                      <a:pt x="1646" y="624"/>
                    </a:lnTo>
                    <a:lnTo>
                      <a:pt x="1646" y="624"/>
                    </a:lnTo>
                    <a:lnTo>
                      <a:pt x="1644" y="624"/>
                    </a:lnTo>
                    <a:lnTo>
                      <a:pt x="1644" y="624"/>
                    </a:lnTo>
                    <a:lnTo>
                      <a:pt x="1644" y="626"/>
                    </a:lnTo>
                    <a:lnTo>
                      <a:pt x="1644" y="626"/>
                    </a:lnTo>
                    <a:lnTo>
                      <a:pt x="1644" y="626"/>
                    </a:lnTo>
                    <a:lnTo>
                      <a:pt x="1643" y="626"/>
                    </a:lnTo>
                    <a:lnTo>
                      <a:pt x="1641" y="628"/>
                    </a:lnTo>
                    <a:lnTo>
                      <a:pt x="1641" y="628"/>
                    </a:lnTo>
                    <a:lnTo>
                      <a:pt x="1639" y="628"/>
                    </a:lnTo>
                    <a:lnTo>
                      <a:pt x="1639" y="628"/>
                    </a:lnTo>
                    <a:lnTo>
                      <a:pt x="1637" y="628"/>
                    </a:lnTo>
                    <a:lnTo>
                      <a:pt x="1637" y="626"/>
                    </a:lnTo>
                    <a:lnTo>
                      <a:pt x="1635" y="628"/>
                    </a:lnTo>
                    <a:lnTo>
                      <a:pt x="1634" y="628"/>
                    </a:lnTo>
                    <a:lnTo>
                      <a:pt x="1634" y="628"/>
                    </a:lnTo>
                    <a:lnTo>
                      <a:pt x="1632" y="630"/>
                    </a:lnTo>
                    <a:lnTo>
                      <a:pt x="1632" y="630"/>
                    </a:lnTo>
                    <a:lnTo>
                      <a:pt x="1632" y="630"/>
                    </a:lnTo>
                    <a:lnTo>
                      <a:pt x="1632" y="630"/>
                    </a:lnTo>
                    <a:lnTo>
                      <a:pt x="1634" y="632"/>
                    </a:lnTo>
                    <a:lnTo>
                      <a:pt x="1634" y="633"/>
                    </a:lnTo>
                    <a:lnTo>
                      <a:pt x="1635" y="633"/>
                    </a:lnTo>
                    <a:lnTo>
                      <a:pt x="1635" y="633"/>
                    </a:lnTo>
                    <a:lnTo>
                      <a:pt x="1637" y="635"/>
                    </a:lnTo>
                    <a:lnTo>
                      <a:pt x="1637" y="635"/>
                    </a:lnTo>
                    <a:lnTo>
                      <a:pt x="1637" y="637"/>
                    </a:lnTo>
                    <a:lnTo>
                      <a:pt x="1637" y="637"/>
                    </a:lnTo>
                    <a:lnTo>
                      <a:pt x="1637" y="637"/>
                    </a:lnTo>
                    <a:lnTo>
                      <a:pt x="1635" y="639"/>
                    </a:lnTo>
                    <a:lnTo>
                      <a:pt x="1635" y="639"/>
                    </a:lnTo>
                    <a:lnTo>
                      <a:pt x="1635" y="639"/>
                    </a:lnTo>
                    <a:lnTo>
                      <a:pt x="1634" y="639"/>
                    </a:lnTo>
                    <a:lnTo>
                      <a:pt x="1634" y="639"/>
                    </a:lnTo>
                    <a:lnTo>
                      <a:pt x="1632" y="639"/>
                    </a:lnTo>
                    <a:lnTo>
                      <a:pt x="1630" y="639"/>
                    </a:lnTo>
                    <a:lnTo>
                      <a:pt x="1628" y="639"/>
                    </a:lnTo>
                    <a:lnTo>
                      <a:pt x="1628" y="639"/>
                    </a:lnTo>
                    <a:lnTo>
                      <a:pt x="1628" y="639"/>
                    </a:lnTo>
                    <a:lnTo>
                      <a:pt x="1626" y="639"/>
                    </a:lnTo>
                    <a:lnTo>
                      <a:pt x="1626" y="639"/>
                    </a:lnTo>
                    <a:lnTo>
                      <a:pt x="1625" y="639"/>
                    </a:lnTo>
                    <a:lnTo>
                      <a:pt x="1623" y="639"/>
                    </a:lnTo>
                    <a:lnTo>
                      <a:pt x="1621" y="639"/>
                    </a:lnTo>
                    <a:lnTo>
                      <a:pt x="1621" y="639"/>
                    </a:lnTo>
                    <a:lnTo>
                      <a:pt x="1621" y="639"/>
                    </a:lnTo>
                    <a:lnTo>
                      <a:pt x="1621" y="639"/>
                    </a:lnTo>
                    <a:lnTo>
                      <a:pt x="1621" y="637"/>
                    </a:lnTo>
                    <a:lnTo>
                      <a:pt x="1621" y="637"/>
                    </a:lnTo>
                    <a:lnTo>
                      <a:pt x="1623" y="637"/>
                    </a:lnTo>
                    <a:lnTo>
                      <a:pt x="1623" y="637"/>
                    </a:lnTo>
                    <a:lnTo>
                      <a:pt x="1625" y="635"/>
                    </a:lnTo>
                    <a:lnTo>
                      <a:pt x="1626" y="635"/>
                    </a:lnTo>
                    <a:lnTo>
                      <a:pt x="1626" y="635"/>
                    </a:lnTo>
                    <a:lnTo>
                      <a:pt x="1626" y="635"/>
                    </a:lnTo>
                    <a:lnTo>
                      <a:pt x="1626" y="635"/>
                    </a:lnTo>
                    <a:lnTo>
                      <a:pt x="1626" y="633"/>
                    </a:lnTo>
                    <a:lnTo>
                      <a:pt x="1626" y="633"/>
                    </a:lnTo>
                    <a:lnTo>
                      <a:pt x="1626" y="633"/>
                    </a:lnTo>
                    <a:lnTo>
                      <a:pt x="1626" y="633"/>
                    </a:lnTo>
                    <a:lnTo>
                      <a:pt x="1625" y="632"/>
                    </a:lnTo>
                    <a:lnTo>
                      <a:pt x="1625" y="632"/>
                    </a:lnTo>
                    <a:lnTo>
                      <a:pt x="1623" y="633"/>
                    </a:lnTo>
                    <a:lnTo>
                      <a:pt x="1621" y="633"/>
                    </a:lnTo>
                    <a:lnTo>
                      <a:pt x="1619" y="635"/>
                    </a:lnTo>
                    <a:lnTo>
                      <a:pt x="1619" y="635"/>
                    </a:lnTo>
                    <a:lnTo>
                      <a:pt x="1619" y="637"/>
                    </a:lnTo>
                    <a:lnTo>
                      <a:pt x="1619" y="637"/>
                    </a:lnTo>
                    <a:lnTo>
                      <a:pt x="1617" y="637"/>
                    </a:lnTo>
                    <a:lnTo>
                      <a:pt x="1617" y="639"/>
                    </a:lnTo>
                    <a:lnTo>
                      <a:pt x="1615" y="639"/>
                    </a:lnTo>
                    <a:lnTo>
                      <a:pt x="1615" y="639"/>
                    </a:lnTo>
                    <a:lnTo>
                      <a:pt x="1615" y="641"/>
                    </a:lnTo>
                    <a:lnTo>
                      <a:pt x="1614" y="641"/>
                    </a:lnTo>
                    <a:lnTo>
                      <a:pt x="1614" y="641"/>
                    </a:lnTo>
                    <a:lnTo>
                      <a:pt x="1614" y="641"/>
                    </a:lnTo>
                    <a:lnTo>
                      <a:pt x="1614" y="642"/>
                    </a:lnTo>
                    <a:lnTo>
                      <a:pt x="1612" y="642"/>
                    </a:lnTo>
                    <a:lnTo>
                      <a:pt x="1612" y="641"/>
                    </a:lnTo>
                    <a:lnTo>
                      <a:pt x="1612" y="641"/>
                    </a:lnTo>
                    <a:lnTo>
                      <a:pt x="1612" y="641"/>
                    </a:lnTo>
                    <a:lnTo>
                      <a:pt x="1610" y="639"/>
                    </a:lnTo>
                    <a:lnTo>
                      <a:pt x="1610" y="639"/>
                    </a:lnTo>
                    <a:lnTo>
                      <a:pt x="1608" y="639"/>
                    </a:lnTo>
                    <a:lnTo>
                      <a:pt x="1608" y="639"/>
                    </a:lnTo>
                    <a:lnTo>
                      <a:pt x="1608" y="639"/>
                    </a:lnTo>
                    <a:lnTo>
                      <a:pt x="1608" y="639"/>
                    </a:lnTo>
                    <a:lnTo>
                      <a:pt x="1608" y="639"/>
                    </a:lnTo>
                    <a:lnTo>
                      <a:pt x="1608" y="641"/>
                    </a:lnTo>
                    <a:lnTo>
                      <a:pt x="1608" y="641"/>
                    </a:lnTo>
                    <a:lnTo>
                      <a:pt x="1610" y="642"/>
                    </a:lnTo>
                    <a:lnTo>
                      <a:pt x="1610" y="642"/>
                    </a:lnTo>
                    <a:lnTo>
                      <a:pt x="1612" y="644"/>
                    </a:lnTo>
                    <a:lnTo>
                      <a:pt x="1612" y="644"/>
                    </a:lnTo>
                    <a:lnTo>
                      <a:pt x="1612" y="644"/>
                    </a:lnTo>
                    <a:lnTo>
                      <a:pt x="1612" y="644"/>
                    </a:lnTo>
                    <a:lnTo>
                      <a:pt x="1610" y="644"/>
                    </a:lnTo>
                    <a:lnTo>
                      <a:pt x="1610" y="644"/>
                    </a:lnTo>
                    <a:lnTo>
                      <a:pt x="1608" y="644"/>
                    </a:lnTo>
                    <a:lnTo>
                      <a:pt x="1608" y="644"/>
                    </a:lnTo>
                    <a:lnTo>
                      <a:pt x="1608" y="644"/>
                    </a:lnTo>
                    <a:lnTo>
                      <a:pt x="1606" y="644"/>
                    </a:lnTo>
                    <a:lnTo>
                      <a:pt x="1605" y="642"/>
                    </a:lnTo>
                    <a:lnTo>
                      <a:pt x="1605" y="641"/>
                    </a:lnTo>
                    <a:lnTo>
                      <a:pt x="1603" y="639"/>
                    </a:lnTo>
                    <a:lnTo>
                      <a:pt x="1603" y="639"/>
                    </a:lnTo>
                    <a:lnTo>
                      <a:pt x="1603" y="639"/>
                    </a:lnTo>
                    <a:lnTo>
                      <a:pt x="1601" y="639"/>
                    </a:lnTo>
                    <a:lnTo>
                      <a:pt x="1601" y="639"/>
                    </a:lnTo>
                    <a:lnTo>
                      <a:pt x="1601" y="639"/>
                    </a:lnTo>
                    <a:lnTo>
                      <a:pt x="1599" y="639"/>
                    </a:lnTo>
                    <a:lnTo>
                      <a:pt x="1599" y="641"/>
                    </a:lnTo>
                    <a:lnTo>
                      <a:pt x="1599" y="641"/>
                    </a:lnTo>
                    <a:lnTo>
                      <a:pt x="1599" y="642"/>
                    </a:lnTo>
                    <a:lnTo>
                      <a:pt x="1597" y="644"/>
                    </a:lnTo>
                    <a:lnTo>
                      <a:pt x="1597" y="644"/>
                    </a:lnTo>
                    <a:lnTo>
                      <a:pt x="1597" y="646"/>
                    </a:lnTo>
                    <a:lnTo>
                      <a:pt x="1596" y="646"/>
                    </a:lnTo>
                    <a:lnTo>
                      <a:pt x="1596" y="646"/>
                    </a:lnTo>
                    <a:lnTo>
                      <a:pt x="1596" y="646"/>
                    </a:lnTo>
                    <a:lnTo>
                      <a:pt x="1594" y="646"/>
                    </a:lnTo>
                    <a:lnTo>
                      <a:pt x="1594" y="646"/>
                    </a:lnTo>
                    <a:lnTo>
                      <a:pt x="1594" y="646"/>
                    </a:lnTo>
                    <a:lnTo>
                      <a:pt x="1592" y="646"/>
                    </a:lnTo>
                    <a:lnTo>
                      <a:pt x="1592" y="646"/>
                    </a:lnTo>
                    <a:lnTo>
                      <a:pt x="1590" y="646"/>
                    </a:lnTo>
                    <a:lnTo>
                      <a:pt x="1590" y="646"/>
                    </a:lnTo>
                    <a:lnTo>
                      <a:pt x="1590" y="646"/>
                    </a:lnTo>
                    <a:lnTo>
                      <a:pt x="1590" y="646"/>
                    </a:lnTo>
                    <a:lnTo>
                      <a:pt x="1590" y="646"/>
                    </a:lnTo>
                    <a:lnTo>
                      <a:pt x="1590" y="648"/>
                    </a:lnTo>
                    <a:lnTo>
                      <a:pt x="1590" y="648"/>
                    </a:lnTo>
                    <a:lnTo>
                      <a:pt x="1590" y="648"/>
                    </a:lnTo>
                    <a:lnTo>
                      <a:pt x="1590" y="648"/>
                    </a:lnTo>
                    <a:lnTo>
                      <a:pt x="1590" y="650"/>
                    </a:lnTo>
                    <a:lnTo>
                      <a:pt x="1590" y="650"/>
                    </a:lnTo>
                    <a:lnTo>
                      <a:pt x="1592" y="650"/>
                    </a:lnTo>
                    <a:lnTo>
                      <a:pt x="1592" y="650"/>
                    </a:lnTo>
                    <a:lnTo>
                      <a:pt x="1592" y="650"/>
                    </a:lnTo>
                    <a:lnTo>
                      <a:pt x="1592" y="650"/>
                    </a:lnTo>
                    <a:lnTo>
                      <a:pt x="1592" y="651"/>
                    </a:lnTo>
                    <a:lnTo>
                      <a:pt x="1592" y="651"/>
                    </a:lnTo>
                    <a:lnTo>
                      <a:pt x="1592" y="651"/>
                    </a:lnTo>
                    <a:lnTo>
                      <a:pt x="1592" y="651"/>
                    </a:lnTo>
                    <a:lnTo>
                      <a:pt x="1590" y="651"/>
                    </a:lnTo>
                    <a:lnTo>
                      <a:pt x="1590" y="651"/>
                    </a:lnTo>
                    <a:lnTo>
                      <a:pt x="1590" y="651"/>
                    </a:lnTo>
                    <a:lnTo>
                      <a:pt x="1590" y="651"/>
                    </a:lnTo>
                    <a:lnTo>
                      <a:pt x="1590" y="651"/>
                    </a:lnTo>
                    <a:lnTo>
                      <a:pt x="1590" y="651"/>
                    </a:lnTo>
                    <a:lnTo>
                      <a:pt x="1590" y="653"/>
                    </a:lnTo>
                    <a:lnTo>
                      <a:pt x="1590" y="653"/>
                    </a:lnTo>
                    <a:lnTo>
                      <a:pt x="1590" y="653"/>
                    </a:lnTo>
                    <a:lnTo>
                      <a:pt x="1590" y="655"/>
                    </a:lnTo>
                    <a:lnTo>
                      <a:pt x="1590" y="655"/>
                    </a:lnTo>
                    <a:lnTo>
                      <a:pt x="1588" y="655"/>
                    </a:lnTo>
                    <a:lnTo>
                      <a:pt x="1588" y="655"/>
                    </a:lnTo>
                    <a:lnTo>
                      <a:pt x="1588" y="655"/>
                    </a:lnTo>
                    <a:lnTo>
                      <a:pt x="1588" y="653"/>
                    </a:lnTo>
                    <a:lnTo>
                      <a:pt x="1588" y="653"/>
                    </a:lnTo>
                    <a:lnTo>
                      <a:pt x="1588" y="653"/>
                    </a:lnTo>
                    <a:lnTo>
                      <a:pt x="1588" y="653"/>
                    </a:lnTo>
                    <a:lnTo>
                      <a:pt x="1587" y="653"/>
                    </a:lnTo>
                    <a:lnTo>
                      <a:pt x="1587" y="653"/>
                    </a:lnTo>
                    <a:lnTo>
                      <a:pt x="1587" y="653"/>
                    </a:lnTo>
                    <a:lnTo>
                      <a:pt x="1585" y="653"/>
                    </a:lnTo>
                    <a:lnTo>
                      <a:pt x="1585" y="653"/>
                    </a:lnTo>
                    <a:lnTo>
                      <a:pt x="1585" y="653"/>
                    </a:lnTo>
                    <a:lnTo>
                      <a:pt x="1585" y="653"/>
                    </a:lnTo>
                    <a:lnTo>
                      <a:pt x="1585" y="655"/>
                    </a:lnTo>
                    <a:lnTo>
                      <a:pt x="1585" y="655"/>
                    </a:lnTo>
                    <a:lnTo>
                      <a:pt x="1585" y="655"/>
                    </a:lnTo>
                    <a:lnTo>
                      <a:pt x="1585" y="655"/>
                    </a:lnTo>
                    <a:lnTo>
                      <a:pt x="1585" y="657"/>
                    </a:lnTo>
                    <a:lnTo>
                      <a:pt x="1587" y="657"/>
                    </a:lnTo>
                    <a:lnTo>
                      <a:pt x="1587" y="657"/>
                    </a:lnTo>
                    <a:lnTo>
                      <a:pt x="1587" y="659"/>
                    </a:lnTo>
                    <a:lnTo>
                      <a:pt x="1587" y="659"/>
                    </a:lnTo>
                    <a:lnTo>
                      <a:pt x="1588" y="660"/>
                    </a:lnTo>
                    <a:lnTo>
                      <a:pt x="1588" y="660"/>
                    </a:lnTo>
                    <a:lnTo>
                      <a:pt x="1590" y="662"/>
                    </a:lnTo>
                    <a:lnTo>
                      <a:pt x="1590" y="664"/>
                    </a:lnTo>
                    <a:lnTo>
                      <a:pt x="1590" y="664"/>
                    </a:lnTo>
                    <a:lnTo>
                      <a:pt x="1590" y="664"/>
                    </a:lnTo>
                    <a:lnTo>
                      <a:pt x="1590" y="666"/>
                    </a:lnTo>
                    <a:lnTo>
                      <a:pt x="1588" y="666"/>
                    </a:lnTo>
                    <a:lnTo>
                      <a:pt x="1588" y="666"/>
                    </a:lnTo>
                    <a:lnTo>
                      <a:pt x="1588" y="666"/>
                    </a:lnTo>
                    <a:lnTo>
                      <a:pt x="1587" y="666"/>
                    </a:lnTo>
                    <a:lnTo>
                      <a:pt x="1587" y="668"/>
                    </a:lnTo>
                    <a:lnTo>
                      <a:pt x="1587" y="668"/>
                    </a:lnTo>
                    <a:lnTo>
                      <a:pt x="1587" y="668"/>
                    </a:lnTo>
                    <a:lnTo>
                      <a:pt x="1585" y="668"/>
                    </a:lnTo>
                    <a:lnTo>
                      <a:pt x="1585" y="668"/>
                    </a:lnTo>
                    <a:lnTo>
                      <a:pt x="1583" y="666"/>
                    </a:lnTo>
                    <a:lnTo>
                      <a:pt x="1583" y="666"/>
                    </a:lnTo>
                    <a:lnTo>
                      <a:pt x="1583" y="666"/>
                    </a:lnTo>
                    <a:lnTo>
                      <a:pt x="1583" y="666"/>
                    </a:lnTo>
                    <a:lnTo>
                      <a:pt x="1583" y="666"/>
                    </a:lnTo>
                    <a:lnTo>
                      <a:pt x="1581" y="666"/>
                    </a:lnTo>
                    <a:lnTo>
                      <a:pt x="1581" y="666"/>
                    </a:lnTo>
                    <a:lnTo>
                      <a:pt x="1581" y="666"/>
                    </a:lnTo>
                    <a:lnTo>
                      <a:pt x="1579" y="668"/>
                    </a:lnTo>
                    <a:lnTo>
                      <a:pt x="1579" y="668"/>
                    </a:lnTo>
                    <a:lnTo>
                      <a:pt x="1579" y="668"/>
                    </a:lnTo>
                    <a:lnTo>
                      <a:pt x="1579" y="670"/>
                    </a:lnTo>
                    <a:lnTo>
                      <a:pt x="1579" y="670"/>
                    </a:lnTo>
                    <a:lnTo>
                      <a:pt x="1579" y="671"/>
                    </a:lnTo>
                    <a:lnTo>
                      <a:pt x="1579" y="673"/>
                    </a:lnTo>
                    <a:lnTo>
                      <a:pt x="1579" y="673"/>
                    </a:lnTo>
                    <a:lnTo>
                      <a:pt x="1579" y="675"/>
                    </a:lnTo>
                    <a:lnTo>
                      <a:pt x="1579" y="675"/>
                    </a:lnTo>
                    <a:lnTo>
                      <a:pt x="1578" y="677"/>
                    </a:lnTo>
                    <a:lnTo>
                      <a:pt x="1578" y="677"/>
                    </a:lnTo>
                    <a:lnTo>
                      <a:pt x="1578" y="677"/>
                    </a:lnTo>
                    <a:lnTo>
                      <a:pt x="1578" y="677"/>
                    </a:lnTo>
                    <a:lnTo>
                      <a:pt x="1578" y="677"/>
                    </a:lnTo>
                    <a:lnTo>
                      <a:pt x="1576" y="675"/>
                    </a:lnTo>
                    <a:lnTo>
                      <a:pt x="1576" y="675"/>
                    </a:lnTo>
                    <a:lnTo>
                      <a:pt x="1576" y="675"/>
                    </a:lnTo>
                    <a:lnTo>
                      <a:pt x="1576" y="675"/>
                    </a:lnTo>
                    <a:lnTo>
                      <a:pt x="1576" y="675"/>
                    </a:lnTo>
                    <a:lnTo>
                      <a:pt x="1574" y="673"/>
                    </a:lnTo>
                    <a:lnTo>
                      <a:pt x="1574" y="673"/>
                    </a:lnTo>
                    <a:lnTo>
                      <a:pt x="1574" y="673"/>
                    </a:lnTo>
                    <a:lnTo>
                      <a:pt x="1574" y="671"/>
                    </a:lnTo>
                    <a:lnTo>
                      <a:pt x="1574" y="671"/>
                    </a:lnTo>
                    <a:lnTo>
                      <a:pt x="1574" y="671"/>
                    </a:lnTo>
                    <a:lnTo>
                      <a:pt x="1572" y="670"/>
                    </a:lnTo>
                    <a:lnTo>
                      <a:pt x="1572" y="670"/>
                    </a:lnTo>
                    <a:lnTo>
                      <a:pt x="1570" y="670"/>
                    </a:lnTo>
                    <a:lnTo>
                      <a:pt x="1570" y="670"/>
                    </a:lnTo>
                    <a:lnTo>
                      <a:pt x="1570" y="670"/>
                    </a:lnTo>
                    <a:lnTo>
                      <a:pt x="1568" y="670"/>
                    </a:lnTo>
                    <a:lnTo>
                      <a:pt x="1568" y="671"/>
                    </a:lnTo>
                    <a:lnTo>
                      <a:pt x="1568" y="673"/>
                    </a:lnTo>
                    <a:lnTo>
                      <a:pt x="1568" y="673"/>
                    </a:lnTo>
                    <a:lnTo>
                      <a:pt x="1568" y="673"/>
                    </a:lnTo>
                    <a:lnTo>
                      <a:pt x="1568" y="673"/>
                    </a:lnTo>
                    <a:lnTo>
                      <a:pt x="1568" y="675"/>
                    </a:lnTo>
                    <a:lnTo>
                      <a:pt x="1570" y="675"/>
                    </a:lnTo>
                    <a:lnTo>
                      <a:pt x="1570" y="675"/>
                    </a:lnTo>
                    <a:lnTo>
                      <a:pt x="1570" y="675"/>
                    </a:lnTo>
                    <a:lnTo>
                      <a:pt x="1570" y="677"/>
                    </a:lnTo>
                    <a:lnTo>
                      <a:pt x="1572" y="677"/>
                    </a:lnTo>
                    <a:lnTo>
                      <a:pt x="1572" y="677"/>
                    </a:lnTo>
                    <a:lnTo>
                      <a:pt x="1572" y="679"/>
                    </a:lnTo>
                    <a:lnTo>
                      <a:pt x="1574" y="679"/>
                    </a:lnTo>
                    <a:lnTo>
                      <a:pt x="1574" y="679"/>
                    </a:lnTo>
                    <a:lnTo>
                      <a:pt x="1574" y="679"/>
                    </a:lnTo>
                    <a:lnTo>
                      <a:pt x="1576" y="679"/>
                    </a:lnTo>
                    <a:lnTo>
                      <a:pt x="1576" y="679"/>
                    </a:lnTo>
                    <a:lnTo>
                      <a:pt x="1578" y="680"/>
                    </a:lnTo>
                    <a:lnTo>
                      <a:pt x="1578" y="680"/>
                    </a:lnTo>
                    <a:lnTo>
                      <a:pt x="1578" y="680"/>
                    </a:lnTo>
                    <a:lnTo>
                      <a:pt x="1578" y="682"/>
                    </a:lnTo>
                    <a:lnTo>
                      <a:pt x="1578" y="682"/>
                    </a:lnTo>
                    <a:lnTo>
                      <a:pt x="1578" y="682"/>
                    </a:lnTo>
                    <a:lnTo>
                      <a:pt x="1578" y="682"/>
                    </a:lnTo>
                    <a:lnTo>
                      <a:pt x="1578" y="682"/>
                    </a:lnTo>
                    <a:lnTo>
                      <a:pt x="1576" y="682"/>
                    </a:lnTo>
                    <a:lnTo>
                      <a:pt x="1576" y="682"/>
                    </a:lnTo>
                    <a:lnTo>
                      <a:pt x="1576" y="684"/>
                    </a:lnTo>
                    <a:lnTo>
                      <a:pt x="1576" y="684"/>
                    </a:lnTo>
                    <a:lnTo>
                      <a:pt x="1576" y="682"/>
                    </a:lnTo>
                    <a:lnTo>
                      <a:pt x="1574" y="682"/>
                    </a:lnTo>
                    <a:lnTo>
                      <a:pt x="1574" y="682"/>
                    </a:lnTo>
                    <a:lnTo>
                      <a:pt x="1574" y="682"/>
                    </a:lnTo>
                    <a:lnTo>
                      <a:pt x="1574" y="682"/>
                    </a:lnTo>
                    <a:lnTo>
                      <a:pt x="1572" y="682"/>
                    </a:lnTo>
                    <a:lnTo>
                      <a:pt x="1572" y="682"/>
                    </a:lnTo>
                    <a:lnTo>
                      <a:pt x="1570" y="682"/>
                    </a:lnTo>
                    <a:lnTo>
                      <a:pt x="1570" y="682"/>
                    </a:lnTo>
                    <a:lnTo>
                      <a:pt x="1570" y="680"/>
                    </a:lnTo>
                    <a:lnTo>
                      <a:pt x="1570" y="680"/>
                    </a:lnTo>
                    <a:lnTo>
                      <a:pt x="1568" y="680"/>
                    </a:lnTo>
                    <a:lnTo>
                      <a:pt x="1567" y="679"/>
                    </a:lnTo>
                    <a:lnTo>
                      <a:pt x="1565" y="679"/>
                    </a:lnTo>
                    <a:lnTo>
                      <a:pt x="1565" y="677"/>
                    </a:lnTo>
                    <a:lnTo>
                      <a:pt x="1565" y="677"/>
                    </a:lnTo>
                    <a:lnTo>
                      <a:pt x="1563" y="677"/>
                    </a:lnTo>
                    <a:lnTo>
                      <a:pt x="1563" y="677"/>
                    </a:lnTo>
                    <a:lnTo>
                      <a:pt x="1563" y="677"/>
                    </a:lnTo>
                    <a:lnTo>
                      <a:pt x="1561" y="675"/>
                    </a:lnTo>
                    <a:lnTo>
                      <a:pt x="1561" y="675"/>
                    </a:lnTo>
                    <a:lnTo>
                      <a:pt x="1561" y="677"/>
                    </a:lnTo>
                    <a:lnTo>
                      <a:pt x="1559" y="677"/>
                    </a:lnTo>
                    <a:lnTo>
                      <a:pt x="1559" y="677"/>
                    </a:lnTo>
                    <a:lnTo>
                      <a:pt x="1559" y="679"/>
                    </a:lnTo>
                    <a:lnTo>
                      <a:pt x="1559" y="679"/>
                    </a:lnTo>
                    <a:lnTo>
                      <a:pt x="1561" y="680"/>
                    </a:lnTo>
                    <a:lnTo>
                      <a:pt x="1561" y="680"/>
                    </a:lnTo>
                    <a:lnTo>
                      <a:pt x="1561" y="682"/>
                    </a:lnTo>
                    <a:lnTo>
                      <a:pt x="1561" y="682"/>
                    </a:lnTo>
                    <a:lnTo>
                      <a:pt x="1561" y="684"/>
                    </a:lnTo>
                    <a:lnTo>
                      <a:pt x="1563" y="684"/>
                    </a:lnTo>
                    <a:lnTo>
                      <a:pt x="1563" y="684"/>
                    </a:lnTo>
                    <a:lnTo>
                      <a:pt x="1563" y="684"/>
                    </a:lnTo>
                    <a:lnTo>
                      <a:pt x="1563" y="684"/>
                    </a:lnTo>
                    <a:lnTo>
                      <a:pt x="1563" y="684"/>
                    </a:lnTo>
                    <a:lnTo>
                      <a:pt x="1565" y="686"/>
                    </a:lnTo>
                    <a:lnTo>
                      <a:pt x="1565" y="686"/>
                    </a:lnTo>
                    <a:lnTo>
                      <a:pt x="1565" y="686"/>
                    </a:lnTo>
                    <a:lnTo>
                      <a:pt x="1565" y="686"/>
                    </a:lnTo>
                    <a:lnTo>
                      <a:pt x="1565" y="686"/>
                    </a:lnTo>
                    <a:lnTo>
                      <a:pt x="1565" y="688"/>
                    </a:lnTo>
                    <a:lnTo>
                      <a:pt x="1565" y="688"/>
                    </a:lnTo>
                    <a:lnTo>
                      <a:pt x="1565" y="688"/>
                    </a:lnTo>
                    <a:lnTo>
                      <a:pt x="1563" y="688"/>
                    </a:lnTo>
                    <a:lnTo>
                      <a:pt x="1563" y="688"/>
                    </a:lnTo>
                    <a:lnTo>
                      <a:pt x="1563" y="688"/>
                    </a:lnTo>
                    <a:lnTo>
                      <a:pt x="1563" y="688"/>
                    </a:lnTo>
                    <a:lnTo>
                      <a:pt x="1561" y="688"/>
                    </a:lnTo>
                    <a:lnTo>
                      <a:pt x="1561" y="688"/>
                    </a:lnTo>
                    <a:lnTo>
                      <a:pt x="1559" y="688"/>
                    </a:lnTo>
                    <a:lnTo>
                      <a:pt x="1558" y="688"/>
                    </a:lnTo>
                    <a:lnTo>
                      <a:pt x="1556" y="688"/>
                    </a:lnTo>
                    <a:lnTo>
                      <a:pt x="1554" y="688"/>
                    </a:lnTo>
                    <a:lnTo>
                      <a:pt x="1554" y="688"/>
                    </a:lnTo>
                    <a:lnTo>
                      <a:pt x="1552" y="688"/>
                    </a:lnTo>
                    <a:lnTo>
                      <a:pt x="1550" y="689"/>
                    </a:lnTo>
                    <a:lnTo>
                      <a:pt x="1550" y="689"/>
                    </a:lnTo>
                    <a:lnTo>
                      <a:pt x="1550" y="689"/>
                    </a:lnTo>
                    <a:lnTo>
                      <a:pt x="1549" y="689"/>
                    </a:lnTo>
                    <a:lnTo>
                      <a:pt x="1549" y="689"/>
                    </a:lnTo>
                    <a:lnTo>
                      <a:pt x="1549" y="688"/>
                    </a:lnTo>
                    <a:lnTo>
                      <a:pt x="1549" y="688"/>
                    </a:lnTo>
                    <a:lnTo>
                      <a:pt x="1547" y="688"/>
                    </a:lnTo>
                    <a:lnTo>
                      <a:pt x="1547" y="689"/>
                    </a:lnTo>
                    <a:lnTo>
                      <a:pt x="1547" y="689"/>
                    </a:lnTo>
                    <a:lnTo>
                      <a:pt x="1547" y="689"/>
                    </a:lnTo>
                    <a:lnTo>
                      <a:pt x="1547" y="691"/>
                    </a:lnTo>
                    <a:lnTo>
                      <a:pt x="1547" y="691"/>
                    </a:lnTo>
                    <a:lnTo>
                      <a:pt x="1545" y="691"/>
                    </a:lnTo>
                    <a:lnTo>
                      <a:pt x="1545" y="691"/>
                    </a:lnTo>
                    <a:lnTo>
                      <a:pt x="1543" y="691"/>
                    </a:lnTo>
                    <a:lnTo>
                      <a:pt x="1541" y="691"/>
                    </a:lnTo>
                    <a:lnTo>
                      <a:pt x="1540" y="691"/>
                    </a:lnTo>
                    <a:lnTo>
                      <a:pt x="1540" y="691"/>
                    </a:lnTo>
                    <a:lnTo>
                      <a:pt x="1538" y="691"/>
                    </a:lnTo>
                    <a:lnTo>
                      <a:pt x="1536" y="693"/>
                    </a:lnTo>
                    <a:lnTo>
                      <a:pt x="1536" y="693"/>
                    </a:lnTo>
                    <a:lnTo>
                      <a:pt x="1536" y="693"/>
                    </a:lnTo>
                    <a:lnTo>
                      <a:pt x="1534" y="691"/>
                    </a:lnTo>
                    <a:lnTo>
                      <a:pt x="1534" y="691"/>
                    </a:lnTo>
                    <a:lnTo>
                      <a:pt x="1534" y="691"/>
                    </a:lnTo>
                    <a:lnTo>
                      <a:pt x="1534" y="691"/>
                    </a:lnTo>
                    <a:lnTo>
                      <a:pt x="1534" y="691"/>
                    </a:lnTo>
                    <a:lnTo>
                      <a:pt x="1534" y="691"/>
                    </a:lnTo>
                    <a:lnTo>
                      <a:pt x="1534" y="693"/>
                    </a:lnTo>
                    <a:lnTo>
                      <a:pt x="1534" y="693"/>
                    </a:lnTo>
                    <a:lnTo>
                      <a:pt x="1534" y="693"/>
                    </a:lnTo>
                    <a:lnTo>
                      <a:pt x="1534" y="695"/>
                    </a:lnTo>
                    <a:lnTo>
                      <a:pt x="1532" y="695"/>
                    </a:lnTo>
                    <a:lnTo>
                      <a:pt x="1532" y="695"/>
                    </a:lnTo>
                    <a:lnTo>
                      <a:pt x="1532" y="695"/>
                    </a:lnTo>
                    <a:lnTo>
                      <a:pt x="1532" y="695"/>
                    </a:lnTo>
                    <a:lnTo>
                      <a:pt x="1532" y="695"/>
                    </a:lnTo>
                    <a:lnTo>
                      <a:pt x="1532" y="695"/>
                    </a:lnTo>
                    <a:lnTo>
                      <a:pt x="1530" y="693"/>
                    </a:lnTo>
                    <a:lnTo>
                      <a:pt x="1530" y="693"/>
                    </a:lnTo>
                    <a:lnTo>
                      <a:pt x="1530" y="693"/>
                    </a:lnTo>
                    <a:lnTo>
                      <a:pt x="1530" y="693"/>
                    </a:lnTo>
                    <a:lnTo>
                      <a:pt x="1530" y="693"/>
                    </a:lnTo>
                    <a:lnTo>
                      <a:pt x="1529" y="693"/>
                    </a:lnTo>
                    <a:lnTo>
                      <a:pt x="1529" y="693"/>
                    </a:lnTo>
                    <a:lnTo>
                      <a:pt x="1529" y="695"/>
                    </a:lnTo>
                    <a:lnTo>
                      <a:pt x="1530" y="695"/>
                    </a:lnTo>
                    <a:lnTo>
                      <a:pt x="1530" y="697"/>
                    </a:lnTo>
                    <a:lnTo>
                      <a:pt x="1530" y="697"/>
                    </a:lnTo>
                    <a:lnTo>
                      <a:pt x="1530" y="698"/>
                    </a:lnTo>
                    <a:lnTo>
                      <a:pt x="1530" y="698"/>
                    </a:lnTo>
                    <a:lnTo>
                      <a:pt x="1530" y="698"/>
                    </a:lnTo>
                    <a:lnTo>
                      <a:pt x="1530" y="698"/>
                    </a:lnTo>
                    <a:lnTo>
                      <a:pt x="1530" y="698"/>
                    </a:lnTo>
                    <a:lnTo>
                      <a:pt x="1530" y="698"/>
                    </a:lnTo>
                    <a:lnTo>
                      <a:pt x="1530" y="700"/>
                    </a:lnTo>
                    <a:lnTo>
                      <a:pt x="1530" y="700"/>
                    </a:lnTo>
                    <a:lnTo>
                      <a:pt x="1530" y="700"/>
                    </a:lnTo>
                    <a:lnTo>
                      <a:pt x="1529" y="700"/>
                    </a:lnTo>
                    <a:lnTo>
                      <a:pt x="1527" y="700"/>
                    </a:lnTo>
                    <a:lnTo>
                      <a:pt x="1525" y="702"/>
                    </a:lnTo>
                    <a:lnTo>
                      <a:pt x="1525" y="702"/>
                    </a:lnTo>
                    <a:lnTo>
                      <a:pt x="1523" y="702"/>
                    </a:lnTo>
                    <a:lnTo>
                      <a:pt x="1523" y="702"/>
                    </a:lnTo>
                    <a:lnTo>
                      <a:pt x="1521" y="702"/>
                    </a:lnTo>
                    <a:lnTo>
                      <a:pt x="1521" y="704"/>
                    </a:lnTo>
                    <a:lnTo>
                      <a:pt x="1521" y="704"/>
                    </a:lnTo>
                    <a:lnTo>
                      <a:pt x="1521" y="704"/>
                    </a:lnTo>
                    <a:lnTo>
                      <a:pt x="1521" y="704"/>
                    </a:lnTo>
                    <a:lnTo>
                      <a:pt x="1523" y="706"/>
                    </a:lnTo>
                    <a:lnTo>
                      <a:pt x="1523" y="706"/>
                    </a:lnTo>
                    <a:lnTo>
                      <a:pt x="1523" y="706"/>
                    </a:lnTo>
                    <a:lnTo>
                      <a:pt x="1525" y="708"/>
                    </a:lnTo>
                    <a:lnTo>
                      <a:pt x="1525" y="708"/>
                    </a:lnTo>
                    <a:lnTo>
                      <a:pt x="1525" y="708"/>
                    </a:lnTo>
                    <a:lnTo>
                      <a:pt x="1523" y="708"/>
                    </a:lnTo>
                    <a:lnTo>
                      <a:pt x="1523" y="708"/>
                    </a:lnTo>
                    <a:lnTo>
                      <a:pt x="1523" y="708"/>
                    </a:lnTo>
                    <a:lnTo>
                      <a:pt x="1523" y="708"/>
                    </a:lnTo>
                    <a:lnTo>
                      <a:pt x="1523" y="708"/>
                    </a:lnTo>
                    <a:lnTo>
                      <a:pt x="1521" y="708"/>
                    </a:lnTo>
                    <a:lnTo>
                      <a:pt x="1521" y="708"/>
                    </a:lnTo>
                    <a:lnTo>
                      <a:pt x="1521" y="708"/>
                    </a:lnTo>
                    <a:lnTo>
                      <a:pt x="1520" y="708"/>
                    </a:lnTo>
                    <a:lnTo>
                      <a:pt x="1520" y="708"/>
                    </a:lnTo>
                    <a:lnTo>
                      <a:pt x="1520" y="708"/>
                    </a:lnTo>
                    <a:lnTo>
                      <a:pt x="1518" y="708"/>
                    </a:lnTo>
                    <a:lnTo>
                      <a:pt x="1518" y="708"/>
                    </a:lnTo>
                    <a:lnTo>
                      <a:pt x="1516" y="708"/>
                    </a:lnTo>
                    <a:lnTo>
                      <a:pt x="1516" y="708"/>
                    </a:lnTo>
                    <a:lnTo>
                      <a:pt x="1516" y="708"/>
                    </a:lnTo>
                    <a:lnTo>
                      <a:pt x="1514" y="708"/>
                    </a:lnTo>
                    <a:lnTo>
                      <a:pt x="1514" y="708"/>
                    </a:lnTo>
                    <a:lnTo>
                      <a:pt x="1514" y="708"/>
                    </a:lnTo>
                    <a:lnTo>
                      <a:pt x="1514" y="708"/>
                    </a:lnTo>
                    <a:lnTo>
                      <a:pt x="1514" y="709"/>
                    </a:lnTo>
                    <a:lnTo>
                      <a:pt x="1514" y="709"/>
                    </a:lnTo>
                    <a:lnTo>
                      <a:pt x="1514" y="711"/>
                    </a:lnTo>
                    <a:lnTo>
                      <a:pt x="1514" y="711"/>
                    </a:lnTo>
                    <a:lnTo>
                      <a:pt x="1514" y="713"/>
                    </a:lnTo>
                    <a:lnTo>
                      <a:pt x="1514" y="713"/>
                    </a:lnTo>
                    <a:lnTo>
                      <a:pt x="1516" y="715"/>
                    </a:lnTo>
                    <a:lnTo>
                      <a:pt x="1516" y="717"/>
                    </a:lnTo>
                    <a:lnTo>
                      <a:pt x="1516" y="718"/>
                    </a:lnTo>
                    <a:lnTo>
                      <a:pt x="1514" y="720"/>
                    </a:lnTo>
                    <a:lnTo>
                      <a:pt x="1514" y="722"/>
                    </a:lnTo>
                    <a:lnTo>
                      <a:pt x="1514" y="722"/>
                    </a:lnTo>
                    <a:lnTo>
                      <a:pt x="1512" y="722"/>
                    </a:lnTo>
                    <a:lnTo>
                      <a:pt x="1512" y="722"/>
                    </a:lnTo>
                    <a:lnTo>
                      <a:pt x="1512" y="722"/>
                    </a:lnTo>
                    <a:lnTo>
                      <a:pt x="1511" y="722"/>
                    </a:lnTo>
                    <a:lnTo>
                      <a:pt x="1511" y="720"/>
                    </a:lnTo>
                    <a:lnTo>
                      <a:pt x="1509" y="720"/>
                    </a:lnTo>
                    <a:lnTo>
                      <a:pt x="1509" y="720"/>
                    </a:lnTo>
                    <a:lnTo>
                      <a:pt x="1509" y="720"/>
                    </a:lnTo>
                    <a:lnTo>
                      <a:pt x="1507" y="720"/>
                    </a:lnTo>
                    <a:lnTo>
                      <a:pt x="1507" y="720"/>
                    </a:lnTo>
                    <a:lnTo>
                      <a:pt x="1505" y="720"/>
                    </a:lnTo>
                    <a:lnTo>
                      <a:pt x="1503" y="720"/>
                    </a:lnTo>
                    <a:lnTo>
                      <a:pt x="1503" y="722"/>
                    </a:lnTo>
                    <a:lnTo>
                      <a:pt x="1502" y="724"/>
                    </a:lnTo>
                    <a:lnTo>
                      <a:pt x="1502" y="724"/>
                    </a:lnTo>
                    <a:lnTo>
                      <a:pt x="1502" y="726"/>
                    </a:lnTo>
                    <a:lnTo>
                      <a:pt x="1502" y="726"/>
                    </a:lnTo>
                    <a:lnTo>
                      <a:pt x="1502" y="727"/>
                    </a:lnTo>
                    <a:lnTo>
                      <a:pt x="1503" y="727"/>
                    </a:lnTo>
                    <a:lnTo>
                      <a:pt x="1503" y="727"/>
                    </a:lnTo>
                    <a:lnTo>
                      <a:pt x="1503" y="729"/>
                    </a:lnTo>
                    <a:lnTo>
                      <a:pt x="1503" y="729"/>
                    </a:lnTo>
                    <a:lnTo>
                      <a:pt x="1505" y="729"/>
                    </a:lnTo>
                    <a:lnTo>
                      <a:pt x="1505" y="729"/>
                    </a:lnTo>
                    <a:lnTo>
                      <a:pt x="1505" y="731"/>
                    </a:lnTo>
                    <a:lnTo>
                      <a:pt x="1505" y="731"/>
                    </a:lnTo>
                    <a:lnTo>
                      <a:pt x="1505" y="733"/>
                    </a:lnTo>
                    <a:lnTo>
                      <a:pt x="1505" y="733"/>
                    </a:lnTo>
                    <a:lnTo>
                      <a:pt x="1505" y="733"/>
                    </a:lnTo>
                    <a:lnTo>
                      <a:pt x="1503" y="735"/>
                    </a:lnTo>
                    <a:lnTo>
                      <a:pt x="1503" y="735"/>
                    </a:lnTo>
                    <a:lnTo>
                      <a:pt x="1503" y="735"/>
                    </a:lnTo>
                    <a:lnTo>
                      <a:pt x="1502" y="735"/>
                    </a:lnTo>
                    <a:lnTo>
                      <a:pt x="1502" y="735"/>
                    </a:lnTo>
                    <a:lnTo>
                      <a:pt x="1502" y="735"/>
                    </a:lnTo>
                    <a:lnTo>
                      <a:pt x="1500" y="735"/>
                    </a:lnTo>
                    <a:lnTo>
                      <a:pt x="1500" y="735"/>
                    </a:lnTo>
                    <a:lnTo>
                      <a:pt x="1496" y="735"/>
                    </a:lnTo>
                    <a:lnTo>
                      <a:pt x="1494" y="735"/>
                    </a:lnTo>
                    <a:lnTo>
                      <a:pt x="1494" y="735"/>
                    </a:lnTo>
                    <a:lnTo>
                      <a:pt x="1493" y="735"/>
                    </a:lnTo>
                    <a:lnTo>
                      <a:pt x="1493" y="735"/>
                    </a:lnTo>
                    <a:lnTo>
                      <a:pt x="1493" y="733"/>
                    </a:lnTo>
                    <a:lnTo>
                      <a:pt x="1493" y="733"/>
                    </a:lnTo>
                    <a:lnTo>
                      <a:pt x="1493" y="733"/>
                    </a:lnTo>
                    <a:lnTo>
                      <a:pt x="1493" y="733"/>
                    </a:lnTo>
                    <a:lnTo>
                      <a:pt x="1493" y="733"/>
                    </a:lnTo>
                    <a:lnTo>
                      <a:pt x="1493" y="733"/>
                    </a:lnTo>
                    <a:lnTo>
                      <a:pt x="1491" y="733"/>
                    </a:lnTo>
                    <a:lnTo>
                      <a:pt x="1491" y="731"/>
                    </a:lnTo>
                    <a:lnTo>
                      <a:pt x="1491" y="731"/>
                    </a:lnTo>
                    <a:lnTo>
                      <a:pt x="1489" y="731"/>
                    </a:lnTo>
                    <a:lnTo>
                      <a:pt x="1489" y="729"/>
                    </a:lnTo>
                    <a:lnTo>
                      <a:pt x="1489" y="729"/>
                    </a:lnTo>
                    <a:lnTo>
                      <a:pt x="1489" y="729"/>
                    </a:lnTo>
                    <a:lnTo>
                      <a:pt x="1489" y="729"/>
                    </a:lnTo>
                    <a:lnTo>
                      <a:pt x="1487" y="729"/>
                    </a:lnTo>
                    <a:lnTo>
                      <a:pt x="1487" y="729"/>
                    </a:lnTo>
                    <a:lnTo>
                      <a:pt x="1487" y="729"/>
                    </a:lnTo>
                    <a:lnTo>
                      <a:pt x="1487" y="729"/>
                    </a:lnTo>
                    <a:lnTo>
                      <a:pt x="1487" y="729"/>
                    </a:lnTo>
                    <a:lnTo>
                      <a:pt x="1487" y="729"/>
                    </a:lnTo>
                    <a:lnTo>
                      <a:pt x="1487" y="729"/>
                    </a:lnTo>
                    <a:lnTo>
                      <a:pt x="1485" y="731"/>
                    </a:lnTo>
                    <a:lnTo>
                      <a:pt x="1485" y="733"/>
                    </a:lnTo>
                    <a:lnTo>
                      <a:pt x="1485" y="733"/>
                    </a:lnTo>
                    <a:lnTo>
                      <a:pt x="1485" y="735"/>
                    </a:lnTo>
                    <a:lnTo>
                      <a:pt x="1485" y="735"/>
                    </a:lnTo>
                    <a:lnTo>
                      <a:pt x="1485" y="735"/>
                    </a:lnTo>
                    <a:lnTo>
                      <a:pt x="1485" y="735"/>
                    </a:lnTo>
                    <a:lnTo>
                      <a:pt x="1485" y="735"/>
                    </a:lnTo>
                    <a:lnTo>
                      <a:pt x="1485" y="735"/>
                    </a:lnTo>
                    <a:lnTo>
                      <a:pt x="1485" y="735"/>
                    </a:lnTo>
                    <a:lnTo>
                      <a:pt x="1483" y="735"/>
                    </a:lnTo>
                    <a:lnTo>
                      <a:pt x="1483" y="735"/>
                    </a:lnTo>
                    <a:lnTo>
                      <a:pt x="1483" y="735"/>
                    </a:lnTo>
                    <a:lnTo>
                      <a:pt x="1483" y="735"/>
                    </a:lnTo>
                    <a:lnTo>
                      <a:pt x="1482" y="735"/>
                    </a:lnTo>
                    <a:lnTo>
                      <a:pt x="1482" y="735"/>
                    </a:lnTo>
                    <a:lnTo>
                      <a:pt x="1482" y="733"/>
                    </a:lnTo>
                    <a:lnTo>
                      <a:pt x="1480" y="733"/>
                    </a:lnTo>
                    <a:lnTo>
                      <a:pt x="1480" y="733"/>
                    </a:lnTo>
                    <a:lnTo>
                      <a:pt x="1480" y="733"/>
                    </a:lnTo>
                    <a:lnTo>
                      <a:pt x="1480" y="733"/>
                    </a:lnTo>
                    <a:lnTo>
                      <a:pt x="1478" y="733"/>
                    </a:lnTo>
                    <a:lnTo>
                      <a:pt x="1478" y="733"/>
                    </a:lnTo>
                    <a:lnTo>
                      <a:pt x="1476" y="733"/>
                    </a:lnTo>
                    <a:lnTo>
                      <a:pt x="1476" y="733"/>
                    </a:lnTo>
                    <a:lnTo>
                      <a:pt x="1476" y="733"/>
                    </a:lnTo>
                    <a:lnTo>
                      <a:pt x="1476" y="731"/>
                    </a:lnTo>
                    <a:lnTo>
                      <a:pt x="1474" y="733"/>
                    </a:lnTo>
                    <a:lnTo>
                      <a:pt x="1474" y="733"/>
                    </a:lnTo>
                    <a:lnTo>
                      <a:pt x="1474" y="733"/>
                    </a:lnTo>
                    <a:lnTo>
                      <a:pt x="1473" y="733"/>
                    </a:lnTo>
                    <a:lnTo>
                      <a:pt x="1471" y="733"/>
                    </a:lnTo>
                    <a:lnTo>
                      <a:pt x="1471" y="735"/>
                    </a:lnTo>
                    <a:lnTo>
                      <a:pt x="1471" y="735"/>
                    </a:lnTo>
                    <a:lnTo>
                      <a:pt x="1471" y="735"/>
                    </a:lnTo>
                    <a:lnTo>
                      <a:pt x="1471" y="736"/>
                    </a:lnTo>
                    <a:lnTo>
                      <a:pt x="1471" y="736"/>
                    </a:lnTo>
                    <a:lnTo>
                      <a:pt x="1469" y="736"/>
                    </a:lnTo>
                    <a:lnTo>
                      <a:pt x="1469" y="736"/>
                    </a:lnTo>
                    <a:lnTo>
                      <a:pt x="1471" y="738"/>
                    </a:lnTo>
                    <a:lnTo>
                      <a:pt x="1471" y="738"/>
                    </a:lnTo>
                    <a:lnTo>
                      <a:pt x="1471" y="738"/>
                    </a:lnTo>
                    <a:lnTo>
                      <a:pt x="1471" y="738"/>
                    </a:lnTo>
                    <a:lnTo>
                      <a:pt x="1471" y="740"/>
                    </a:lnTo>
                    <a:lnTo>
                      <a:pt x="1469" y="740"/>
                    </a:lnTo>
                    <a:lnTo>
                      <a:pt x="1469" y="742"/>
                    </a:lnTo>
                    <a:lnTo>
                      <a:pt x="1469" y="742"/>
                    </a:lnTo>
                    <a:lnTo>
                      <a:pt x="1469" y="742"/>
                    </a:lnTo>
                    <a:lnTo>
                      <a:pt x="1469" y="742"/>
                    </a:lnTo>
                    <a:lnTo>
                      <a:pt x="1469" y="744"/>
                    </a:lnTo>
                    <a:lnTo>
                      <a:pt x="1471" y="744"/>
                    </a:lnTo>
                    <a:lnTo>
                      <a:pt x="1471" y="744"/>
                    </a:lnTo>
                    <a:lnTo>
                      <a:pt x="1471" y="744"/>
                    </a:lnTo>
                    <a:lnTo>
                      <a:pt x="1473" y="745"/>
                    </a:lnTo>
                    <a:lnTo>
                      <a:pt x="1473" y="745"/>
                    </a:lnTo>
                    <a:lnTo>
                      <a:pt x="1473" y="745"/>
                    </a:lnTo>
                    <a:lnTo>
                      <a:pt x="1473" y="745"/>
                    </a:lnTo>
                    <a:lnTo>
                      <a:pt x="1473" y="745"/>
                    </a:lnTo>
                    <a:lnTo>
                      <a:pt x="1473" y="745"/>
                    </a:lnTo>
                    <a:lnTo>
                      <a:pt x="1473" y="745"/>
                    </a:lnTo>
                    <a:lnTo>
                      <a:pt x="1471" y="745"/>
                    </a:lnTo>
                    <a:lnTo>
                      <a:pt x="1471" y="747"/>
                    </a:lnTo>
                    <a:lnTo>
                      <a:pt x="1469" y="747"/>
                    </a:lnTo>
                    <a:lnTo>
                      <a:pt x="1469" y="747"/>
                    </a:lnTo>
                    <a:lnTo>
                      <a:pt x="1469" y="747"/>
                    </a:lnTo>
                    <a:lnTo>
                      <a:pt x="1469" y="747"/>
                    </a:lnTo>
                    <a:lnTo>
                      <a:pt x="1467" y="745"/>
                    </a:lnTo>
                    <a:lnTo>
                      <a:pt x="1467" y="745"/>
                    </a:lnTo>
                    <a:lnTo>
                      <a:pt x="1467" y="745"/>
                    </a:lnTo>
                    <a:lnTo>
                      <a:pt x="1467" y="745"/>
                    </a:lnTo>
                    <a:lnTo>
                      <a:pt x="1467" y="745"/>
                    </a:lnTo>
                    <a:lnTo>
                      <a:pt x="1467" y="744"/>
                    </a:lnTo>
                    <a:lnTo>
                      <a:pt x="1465" y="744"/>
                    </a:lnTo>
                    <a:lnTo>
                      <a:pt x="1465" y="742"/>
                    </a:lnTo>
                    <a:lnTo>
                      <a:pt x="1465" y="742"/>
                    </a:lnTo>
                    <a:lnTo>
                      <a:pt x="1467" y="742"/>
                    </a:lnTo>
                    <a:lnTo>
                      <a:pt x="1467" y="742"/>
                    </a:lnTo>
                    <a:lnTo>
                      <a:pt x="1467" y="740"/>
                    </a:lnTo>
                    <a:lnTo>
                      <a:pt x="1467" y="740"/>
                    </a:lnTo>
                    <a:lnTo>
                      <a:pt x="1467" y="740"/>
                    </a:lnTo>
                    <a:lnTo>
                      <a:pt x="1467" y="738"/>
                    </a:lnTo>
                    <a:lnTo>
                      <a:pt x="1467" y="738"/>
                    </a:lnTo>
                    <a:lnTo>
                      <a:pt x="1467" y="738"/>
                    </a:lnTo>
                    <a:lnTo>
                      <a:pt x="1467" y="738"/>
                    </a:lnTo>
                    <a:lnTo>
                      <a:pt x="1467" y="736"/>
                    </a:lnTo>
                    <a:lnTo>
                      <a:pt x="1467" y="736"/>
                    </a:lnTo>
                    <a:lnTo>
                      <a:pt x="1467" y="736"/>
                    </a:lnTo>
                    <a:lnTo>
                      <a:pt x="1469" y="735"/>
                    </a:lnTo>
                    <a:lnTo>
                      <a:pt x="1469" y="735"/>
                    </a:lnTo>
                    <a:lnTo>
                      <a:pt x="1469" y="735"/>
                    </a:lnTo>
                    <a:lnTo>
                      <a:pt x="1469" y="733"/>
                    </a:lnTo>
                    <a:lnTo>
                      <a:pt x="1469" y="733"/>
                    </a:lnTo>
                    <a:lnTo>
                      <a:pt x="1467" y="733"/>
                    </a:lnTo>
                    <a:lnTo>
                      <a:pt x="1467" y="733"/>
                    </a:lnTo>
                    <a:lnTo>
                      <a:pt x="1467" y="733"/>
                    </a:lnTo>
                    <a:lnTo>
                      <a:pt x="1465" y="733"/>
                    </a:lnTo>
                    <a:lnTo>
                      <a:pt x="1465" y="733"/>
                    </a:lnTo>
                    <a:lnTo>
                      <a:pt x="1465" y="731"/>
                    </a:lnTo>
                    <a:lnTo>
                      <a:pt x="1464" y="731"/>
                    </a:lnTo>
                    <a:lnTo>
                      <a:pt x="1462" y="731"/>
                    </a:lnTo>
                    <a:lnTo>
                      <a:pt x="1460" y="731"/>
                    </a:lnTo>
                    <a:lnTo>
                      <a:pt x="1458" y="731"/>
                    </a:lnTo>
                    <a:lnTo>
                      <a:pt x="1456" y="733"/>
                    </a:lnTo>
                    <a:lnTo>
                      <a:pt x="1456" y="733"/>
                    </a:lnTo>
                    <a:lnTo>
                      <a:pt x="1455" y="733"/>
                    </a:lnTo>
                    <a:lnTo>
                      <a:pt x="1453" y="735"/>
                    </a:lnTo>
                    <a:lnTo>
                      <a:pt x="1453" y="736"/>
                    </a:lnTo>
                    <a:lnTo>
                      <a:pt x="1451" y="736"/>
                    </a:lnTo>
                    <a:lnTo>
                      <a:pt x="1451" y="736"/>
                    </a:lnTo>
                    <a:lnTo>
                      <a:pt x="1449" y="738"/>
                    </a:lnTo>
                    <a:lnTo>
                      <a:pt x="1449" y="738"/>
                    </a:lnTo>
                    <a:lnTo>
                      <a:pt x="1449" y="736"/>
                    </a:lnTo>
                    <a:lnTo>
                      <a:pt x="1449" y="736"/>
                    </a:lnTo>
                    <a:lnTo>
                      <a:pt x="1449" y="738"/>
                    </a:lnTo>
                    <a:lnTo>
                      <a:pt x="1447" y="738"/>
                    </a:lnTo>
                    <a:lnTo>
                      <a:pt x="1445" y="738"/>
                    </a:lnTo>
                    <a:lnTo>
                      <a:pt x="1445" y="738"/>
                    </a:lnTo>
                    <a:lnTo>
                      <a:pt x="1445" y="738"/>
                    </a:lnTo>
                    <a:lnTo>
                      <a:pt x="1445" y="738"/>
                    </a:lnTo>
                    <a:lnTo>
                      <a:pt x="1445" y="740"/>
                    </a:lnTo>
                    <a:lnTo>
                      <a:pt x="1445" y="740"/>
                    </a:lnTo>
                    <a:lnTo>
                      <a:pt x="1445" y="740"/>
                    </a:lnTo>
                    <a:lnTo>
                      <a:pt x="1445" y="740"/>
                    </a:lnTo>
                    <a:lnTo>
                      <a:pt x="1445" y="740"/>
                    </a:lnTo>
                    <a:lnTo>
                      <a:pt x="1447" y="742"/>
                    </a:lnTo>
                    <a:lnTo>
                      <a:pt x="1447" y="742"/>
                    </a:lnTo>
                    <a:lnTo>
                      <a:pt x="1447" y="742"/>
                    </a:lnTo>
                    <a:lnTo>
                      <a:pt x="1447" y="742"/>
                    </a:lnTo>
                    <a:lnTo>
                      <a:pt x="1447" y="742"/>
                    </a:lnTo>
                    <a:lnTo>
                      <a:pt x="1447" y="742"/>
                    </a:lnTo>
                    <a:lnTo>
                      <a:pt x="1447" y="744"/>
                    </a:lnTo>
                    <a:lnTo>
                      <a:pt x="1447" y="744"/>
                    </a:lnTo>
                    <a:lnTo>
                      <a:pt x="1447" y="744"/>
                    </a:lnTo>
                    <a:lnTo>
                      <a:pt x="1445" y="744"/>
                    </a:lnTo>
                    <a:lnTo>
                      <a:pt x="1445" y="744"/>
                    </a:lnTo>
                    <a:lnTo>
                      <a:pt x="1445" y="744"/>
                    </a:lnTo>
                    <a:lnTo>
                      <a:pt x="1445" y="745"/>
                    </a:lnTo>
                    <a:lnTo>
                      <a:pt x="1445" y="745"/>
                    </a:lnTo>
                    <a:lnTo>
                      <a:pt x="1444" y="745"/>
                    </a:lnTo>
                    <a:lnTo>
                      <a:pt x="1444" y="745"/>
                    </a:lnTo>
                    <a:lnTo>
                      <a:pt x="1444" y="745"/>
                    </a:lnTo>
                    <a:lnTo>
                      <a:pt x="1442" y="745"/>
                    </a:lnTo>
                    <a:lnTo>
                      <a:pt x="1442" y="745"/>
                    </a:lnTo>
                    <a:lnTo>
                      <a:pt x="1442" y="745"/>
                    </a:lnTo>
                    <a:lnTo>
                      <a:pt x="1440" y="745"/>
                    </a:lnTo>
                    <a:lnTo>
                      <a:pt x="1440" y="744"/>
                    </a:lnTo>
                    <a:lnTo>
                      <a:pt x="1440" y="744"/>
                    </a:lnTo>
                    <a:lnTo>
                      <a:pt x="1440" y="744"/>
                    </a:lnTo>
                    <a:lnTo>
                      <a:pt x="1438" y="744"/>
                    </a:lnTo>
                    <a:lnTo>
                      <a:pt x="1438" y="744"/>
                    </a:lnTo>
                    <a:lnTo>
                      <a:pt x="1438" y="744"/>
                    </a:lnTo>
                    <a:lnTo>
                      <a:pt x="1438" y="742"/>
                    </a:lnTo>
                    <a:lnTo>
                      <a:pt x="1438" y="742"/>
                    </a:lnTo>
                    <a:lnTo>
                      <a:pt x="1438" y="742"/>
                    </a:lnTo>
                    <a:lnTo>
                      <a:pt x="1438" y="742"/>
                    </a:lnTo>
                    <a:lnTo>
                      <a:pt x="1438" y="742"/>
                    </a:lnTo>
                    <a:lnTo>
                      <a:pt x="1436" y="742"/>
                    </a:lnTo>
                    <a:lnTo>
                      <a:pt x="1436" y="742"/>
                    </a:lnTo>
                    <a:lnTo>
                      <a:pt x="1436" y="744"/>
                    </a:lnTo>
                    <a:lnTo>
                      <a:pt x="1436" y="744"/>
                    </a:lnTo>
                    <a:lnTo>
                      <a:pt x="1435" y="744"/>
                    </a:lnTo>
                    <a:lnTo>
                      <a:pt x="1435" y="744"/>
                    </a:lnTo>
                    <a:lnTo>
                      <a:pt x="1435" y="744"/>
                    </a:lnTo>
                    <a:lnTo>
                      <a:pt x="1435" y="745"/>
                    </a:lnTo>
                    <a:lnTo>
                      <a:pt x="1435" y="745"/>
                    </a:lnTo>
                    <a:lnTo>
                      <a:pt x="1435" y="745"/>
                    </a:lnTo>
                    <a:lnTo>
                      <a:pt x="1435" y="745"/>
                    </a:lnTo>
                    <a:lnTo>
                      <a:pt x="1435" y="745"/>
                    </a:lnTo>
                    <a:lnTo>
                      <a:pt x="1435" y="745"/>
                    </a:lnTo>
                    <a:lnTo>
                      <a:pt x="1435" y="745"/>
                    </a:lnTo>
                    <a:lnTo>
                      <a:pt x="1435" y="747"/>
                    </a:lnTo>
                    <a:lnTo>
                      <a:pt x="1435" y="747"/>
                    </a:lnTo>
                    <a:lnTo>
                      <a:pt x="1435" y="747"/>
                    </a:lnTo>
                    <a:lnTo>
                      <a:pt x="1435" y="747"/>
                    </a:lnTo>
                    <a:lnTo>
                      <a:pt x="1435" y="747"/>
                    </a:lnTo>
                    <a:lnTo>
                      <a:pt x="1435" y="749"/>
                    </a:lnTo>
                    <a:lnTo>
                      <a:pt x="1435" y="749"/>
                    </a:lnTo>
                    <a:lnTo>
                      <a:pt x="1435" y="751"/>
                    </a:lnTo>
                    <a:lnTo>
                      <a:pt x="1435" y="751"/>
                    </a:lnTo>
                    <a:lnTo>
                      <a:pt x="1435" y="751"/>
                    </a:lnTo>
                    <a:lnTo>
                      <a:pt x="1435" y="753"/>
                    </a:lnTo>
                    <a:lnTo>
                      <a:pt x="1435" y="753"/>
                    </a:lnTo>
                    <a:lnTo>
                      <a:pt x="1435" y="753"/>
                    </a:lnTo>
                    <a:lnTo>
                      <a:pt x="1435" y="753"/>
                    </a:lnTo>
                    <a:lnTo>
                      <a:pt x="1435" y="753"/>
                    </a:lnTo>
                    <a:lnTo>
                      <a:pt x="1435" y="753"/>
                    </a:lnTo>
                    <a:lnTo>
                      <a:pt x="1435" y="755"/>
                    </a:lnTo>
                    <a:lnTo>
                      <a:pt x="1435" y="755"/>
                    </a:lnTo>
                    <a:lnTo>
                      <a:pt x="1435" y="755"/>
                    </a:lnTo>
                    <a:lnTo>
                      <a:pt x="1436" y="756"/>
                    </a:lnTo>
                    <a:lnTo>
                      <a:pt x="1436" y="756"/>
                    </a:lnTo>
                    <a:lnTo>
                      <a:pt x="1436" y="756"/>
                    </a:lnTo>
                    <a:lnTo>
                      <a:pt x="1436" y="756"/>
                    </a:lnTo>
                    <a:lnTo>
                      <a:pt x="1436" y="758"/>
                    </a:lnTo>
                    <a:lnTo>
                      <a:pt x="1436" y="758"/>
                    </a:lnTo>
                    <a:lnTo>
                      <a:pt x="1436" y="758"/>
                    </a:lnTo>
                    <a:lnTo>
                      <a:pt x="1436" y="758"/>
                    </a:lnTo>
                    <a:lnTo>
                      <a:pt x="1436" y="758"/>
                    </a:lnTo>
                    <a:lnTo>
                      <a:pt x="1436" y="760"/>
                    </a:lnTo>
                    <a:lnTo>
                      <a:pt x="1436" y="760"/>
                    </a:lnTo>
                    <a:lnTo>
                      <a:pt x="1436" y="760"/>
                    </a:lnTo>
                    <a:lnTo>
                      <a:pt x="1435" y="760"/>
                    </a:lnTo>
                    <a:lnTo>
                      <a:pt x="1435" y="762"/>
                    </a:lnTo>
                    <a:lnTo>
                      <a:pt x="1435" y="762"/>
                    </a:lnTo>
                    <a:lnTo>
                      <a:pt x="1435" y="762"/>
                    </a:lnTo>
                    <a:lnTo>
                      <a:pt x="1435" y="762"/>
                    </a:lnTo>
                    <a:lnTo>
                      <a:pt x="1433" y="762"/>
                    </a:lnTo>
                    <a:lnTo>
                      <a:pt x="1433" y="762"/>
                    </a:lnTo>
                    <a:lnTo>
                      <a:pt x="1433" y="762"/>
                    </a:lnTo>
                    <a:lnTo>
                      <a:pt x="1433" y="762"/>
                    </a:lnTo>
                    <a:lnTo>
                      <a:pt x="1433" y="762"/>
                    </a:lnTo>
                    <a:lnTo>
                      <a:pt x="1431" y="762"/>
                    </a:lnTo>
                    <a:lnTo>
                      <a:pt x="1431" y="762"/>
                    </a:lnTo>
                    <a:lnTo>
                      <a:pt x="1429" y="760"/>
                    </a:lnTo>
                    <a:lnTo>
                      <a:pt x="1429" y="760"/>
                    </a:lnTo>
                    <a:lnTo>
                      <a:pt x="1429" y="760"/>
                    </a:lnTo>
                    <a:lnTo>
                      <a:pt x="1429" y="760"/>
                    </a:lnTo>
                    <a:lnTo>
                      <a:pt x="1429" y="760"/>
                    </a:lnTo>
                    <a:lnTo>
                      <a:pt x="1427" y="760"/>
                    </a:lnTo>
                    <a:lnTo>
                      <a:pt x="1426" y="758"/>
                    </a:lnTo>
                    <a:lnTo>
                      <a:pt x="1426" y="758"/>
                    </a:lnTo>
                    <a:lnTo>
                      <a:pt x="1426" y="756"/>
                    </a:lnTo>
                    <a:lnTo>
                      <a:pt x="1424" y="756"/>
                    </a:lnTo>
                    <a:lnTo>
                      <a:pt x="1424" y="756"/>
                    </a:lnTo>
                    <a:lnTo>
                      <a:pt x="1424" y="756"/>
                    </a:lnTo>
                    <a:lnTo>
                      <a:pt x="1422" y="756"/>
                    </a:lnTo>
                    <a:lnTo>
                      <a:pt x="1422" y="756"/>
                    </a:lnTo>
                    <a:lnTo>
                      <a:pt x="1420" y="756"/>
                    </a:lnTo>
                    <a:lnTo>
                      <a:pt x="1420" y="756"/>
                    </a:lnTo>
                    <a:lnTo>
                      <a:pt x="1420" y="758"/>
                    </a:lnTo>
                    <a:lnTo>
                      <a:pt x="1420" y="758"/>
                    </a:lnTo>
                    <a:lnTo>
                      <a:pt x="1420" y="758"/>
                    </a:lnTo>
                    <a:lnTo>
                      <a:pt x="1420" y="760"/>
                    </a:lnTo>
                    <a:lnTo>
                      <a:pt x="1420" y="760"/>
                    </a:lnTo>
                    <a:lnTo>
                      <a:pt x="1420" y="760"/>
                    </a:lnTo>
                    <a:lnTo>
                      <a:pt x="1420" y="760"/>
                    </a:lnTo>
                    <a:lnTo>
                      <a:pt x="1420" y="762"/>
                    </a:lnTo>
                    <a:lnTo>
                      <a:pt x="1420" y="762"/>
                    </a:lnTo>
                    <a:lnTo>
                      <a:pt x="1420" y="762"/>
                    </a:lnTo>
                    <a:lnTo>
                      <a:pt x="1420" y="762"/>
                    </a:lnTo>
                    <a:lnTo>
                      <a:pt x="1420" y="762"/>
                    </a:lnTo>
                    <a:lnTo>
                      <a:pt x="1422" y="764"/>
                    </a:lnTo>
                    <a:lnTo>
                      <a:pt x="1422" y="764"/>
                    </a:lnTo>
                    <a:lnTo>
                      <a:pt x="1422" y="764"/>
                    </a:lnTo>
                    <a:lnTo>
                      <a:pt x="1422" y="764"/>
                    </a:lnTo>
                    <a:lnTo>
                      <a:pt x="1422" y="764"/>
                    </a:lnTo>
                    <a:lnTo>
                      <a:pt x="1422" y="764"/>
                    </a:lnTo>
                    <a:lnTo>
                      <a:pt x="1422" y="765"/>
                    </a:lnTo>
                    <a:lnTo>
                      <a:pt x="1422" y="765"/>
                    </a:lnTo>
                    <a:lnTo>
                      <a:pt x="1422" y="765"/>
                    </a:lnTo>
                    <a:lnTo>
                      <a:pt x="1422" y="765"/>
                    </a:lnTo>
                    <a:lnTo>
                      <a:pt x="1422" y="765"/>
                    </a:lnTo>
                    <a:lnTo>
                      <a:pt x="1422" y="767"/>
                    </a:lnTo>
                    <a:lnTo>
                      <a:pt x="1420" y="769"/>
                    </a:lnTo>
                    <a:lnTo>
                      <a:pt x="1420" y="769"/>
                    </a:lnTo>
                    <a:lnTo>
                      <a:pt x="1420" y="769"/>
                    </a:lnTo>
                    <a:lnTo>
                      <a:pt x="1420" y="771"/>
                    </a:lnTo>
                    <a:lnTo>
                      <a:pt x="1420" y="771"/>
                    </a:lnTo>
                    <a:lnTo>
                      <a:pt x="1420" y="771"/>
                    </a:lnTo>
                    <a:lnTo>
                      <a:pt x="1418" y="771"/>
                    </a:lnTo>
                    <a:lnTo>
                      <a:pt x="1418" y="773"/>
                    </a:lnTo>
                    <a:lnTo>
                      <a:pt x="1418" y="773"/>
                    </a:lnTo>
                    <a:lnTo>
                      <a:pt x="1418" y="773"/>
                    </a:lnTo>
                    <a:lnTo>
                      <a:pt x="1417" y="773"/>
                    </a:lnTo>
                    <a:lnTo>
                      <a:pt x="1417" y="773"/>
                    </a:lnTo>
                    <a:lnTo>
                      <a:pt x="1417" y="773"/>
                    </a:lnTo>
                    <a:lnTo>
                      <a:pt x="1417" y="774"/>
                    </a:lnTo>
                    <a:lnTo>
                      <a:pt x="1417" y="774"/>
                    </a:lnTo>
                    <a:lnTo>
                      <a:pt x="1417" y="774"/>
                    </a:lnTo>
                    <a:lnTo>
                      <a:pt x="1417" y="776"/>
                    </a:lnTo>
                    <a:lnTo>
                      <a:pt x="1415" y="776"/>
                    </a:lnTo>
                    <a:lnTo>
                      <a:pt x="1415" y="776"/>
                    </a:lnTo>
                    <a:lnTo>
                      <a:pt x="1417" y="776"/>
                    </a:lnTo>
                    <a:lnTo>
                      <a:pt x="1417" y="776"/>
                    </a:lnTo>
                    <a:lnTo>
                      <a:pt x="1417" y="776"/>
                    </a:lnTo>
                    <a:lnTo>
                      <a:pt x="1418" y="776"/>
                    </a:lnTo>
                    <a:lnTo>
                      <a:pt x="1418" y="776"/>
                    </a:lnTo>
                    <a:lnTo>
                      <a:pt x="1418" y="776"/>
                    </a:lnTo>
                    <a:lnTo>
                      <a:pt x="1420" y="776"/>
                    </a:lnTo>
                    <a:lnTo>
                      <a:pt x="1420" y="776"/>
                    </a:lnTo>
                    <a:lnTo>
                      <a:pt x="1422" y="774"/>
                    </a:lnTo>
                    <a:lnTo>
                      <a:pt x="1422" y="774"/>
                    </a:lnTo>
                    <a:lnTo>
                      <a:pt x="1422" y="774"/>
                    </a:lnTo>
                    <a:lnTo>
                      <a:pt x="1422" y="774"/>
                    </a:lnTo>
                    <a:lnTo>
                      <a:pt x="1422" y="774"/>
                    </a:lnTo>
                    <a:lnTo>
                      <a:pt x="1424" y="774"/>
                    </a:lnTo>
                    <a:lnTo>
                      <a:pt x="1424" y="773"/>
                    </a:lnTo>
                    <a:lnTo>
                      <a:pt x="1424" y="773"/>
                    </a:lnTo>
                    <a:lnTo>
                      <a:pt x="1424" y="773"/>
                    </a:lnTo>
                    <a:lnTo>
                      <a:pt x="1426" y="773"/>
                    </a:lnTo>
                    <a:lnTo>
                      <a:pt x="1426" y="773"/>
                    </a:lnTo>
                    <a:lnTo>
                      <a:pt x="1426" y="773"/>
                    </a:lnTo>
                    <a:lnTo>
                      <a:pt x="1426" y="773"/>
                    </a:lnTo>
                    <a:lnTo>
                      <a:pt x="1426" y="773"/>
                    </a:lnTo>
                    <a:lnTo>
                      <a:pt x="1426" y="773"/>
                    </a:lnTo>
                    <a:lnTo>
                      <a:pt x="1427" y="773"/>
                    </a:lnTo>
                    <a:lnTo>
                      <a:pt x="1427" y="773"/>
                    </a:lnTo>
                    <a:lnTo>
                      <a:pt x="1427" y="773"/>
                    </a:lnTo>
                    <a:lnTo>
                      <a:pt x="1427" y="773"/>
                    </a:lnTo>
                    <a:lnTo>
                      <a:pt x="1427" y="773"/>
                    </a:lnTo>
                    <a:lnTo>
                      <a:pt x="1429" y="774"/>
                    </a:lnTo>
                    <a:lnTo>
                      <a:pt x="1429" y="774"/>
                    </a:lnTo>
                    <a:lnTo>
                      <a:pt x="1429" y="774"/>
                    </a:lnTo>
                    <a:lnTo>
                      <a:pt x="1429" y="776"/>
                    </a:lnTo>
                    <a:lnTo>
                      <a:pt x="1429" y="776"/>
                    </a:lnTo>
                    <a:lnTo>
                      <a:pt x="1429" y="776"/>
                    </a:lnTo>
                    <a:lnTo>
                      <a:pt x="1429" y="776"/>
                    </a:lnTo>
                    <a:lnTo>
                      <a:pt x="1429" y="776"/>
                    </a:lnTo>
                    <a:lnTo>
                      <a:pt x="1427" y="778"/>
                    </a:lnTo>
                    <a:lnTo>
                      <a:pt x="1427" y="778"/>
                    </a:lnTo>
                    <a:lnTo>
                      <a:pt x="1427" y="778"/>
                    </a:lnTo>
                    <a:lnTo>
                      <a:pt x="1427" y="778"/>
                    </a:lnTo>
                    <a:lnTo>
                      <a:pt x="1426" y="778"/>
                    </a:lnTo>
                    <a:lnTo>
                      <a:pt x="1426" y="778"/>
                    </a:lnTo>
                    <a:lnTo>
                      <a:pt x="1424" y="778"/>
                    </a:lnTo>
                    <a:lnTo>
                      <a:pt x="1424" y="778"/>
                    </a:lnTo>
                    <a:lnTo>
                      <a:pt x="1424" y="778"/>
                    </a:lnTo>
                    <a:lnTo>
                      <a:pt x="1424" y="778"/>
                    </a:lnTo>
                    <a:lnTo>
                      <a:pt x="1422" y="778"/>
                    </a:lnTo>
                    <a:lnTo>
                      <a:pt x="1422" y="778"/>
                    </a:lnTo>
                    <a:lnTo>
                      <a:pt x="1420" y="778"/>
                    </a:lnTo>
                    <a:lnTo>
                      <a:pt x="1420" y="778"/>
                    </a:lnTo>
                    <a:lnTo>
                      <a:pt x="1418" y="778"/>
                    </a:lnTo>
                    <a:lnTo>
                      <a:pt x="1418" y="778"/>
                    </a:lnTo>
                    <a:lnTo>
                      <a:pt x="1417" y="778"/>
                    </a:lnTo>
                    <a:lnTo>
                      <a:pt x="1417" y="778"/>
                    </a:lnTo>
                    <a:lnTo>
                      <a:pt x="1415" y="778"/>
                    </a:lnTo>
                    <a:lnTo>
                      <a:pt x="1415" y="778"/>
                    </a:lnTo>
                    <a:lnTo>
                      <a:pt x="1415" y="778"/>
                    </a:lnTo>
                    <a:lnTo>
                      <a:pt x="1413" y="778"/>
                    </a:lnTo>
                    <a:lnTo>
                      <a:pt x="1413" y="778"/>
                    </a:lnTo>
                    <a:lnTo>
                      <a:pt x="1413" y="778"/>
                    </a:lnTo>
                    <a:lnTo>
                      <a:pt x="1411" y="778"/>
                    </a:lnTo>
                    <a:lnTo>
                      <a:pt x="1411" y="778"/>
                    </a:lnTo>
                    <a:lnTo>
                      <a:pt x="1411" y="778"/>
                    </a:lnTo>
                    <a:lnTo>
                      <a:pt x="1409" y="778"/>
                    </a:lnTo>
                    <a:lnTo>
                      <a:pt x="1409" y="778"/>
                    </a:lnTo>
                    <a:lnTo>
                      <a:pt x="1409" y="778"/>
                    </a:lnTo>
                    <a:lnTo>
                      <a:pt x="1409" y="778"/>
                    </a:lnTo>
                    <a:lnTo>
                      <a:pt x="1407" y="780"/>
                    </a:lnTo>
                    <a:lnTo>
                      <a:pt x="1409" y="780"/>
                    </a:lnTo>
                    <a:lnTo>
                      <a:pt x="1409" y="782"/>
                    </a:lnTo>
                    <a:lnTo>
                      <a:pt x="1409" y="782"/>
                    </a:lnTo>
                    <a:lnTo>
                      <a:pt x="1409" y="782"/>
                    </a:lnTo>
                    <a:lnTo>
                      <a:pt x="1409" y="782"/>
                    </a:lnTo>
                    <a:lnTo>
                      <a:pt x="1409" y="782"/>
                    </a:lnTo>
                    <a:lnTo>
                      <a:pt x="1411" y="783"/>
                    </a:lnTo>
                    <a:lnTo>
                      <a:pt x="1411" y="783"/>
                    </a:lnTo>
                    <a:lnTo>
                      <a:pt x="1411" y="783"/>
                    </a:lnTo>
                    <a:lnTo>
                      <a:pt x="1411" y="783"/>
                    </a:lnTo>
                    <a:lnTo>
                      <a:pt x="1411" y="785"/>
                    </a:lnTo>
                    <a:lnTo>
                      <a:pt x="1411" y="785"/>
                    </a:lnTo>
                    <a:lnTo>
                      <a:pt x="1413" y="787"/>
                    </a:lnTo>
                    <a:lnTo>
                      <a:pt x="1413" y="789"/>
                    </a:lnTo>
                    <a:lnTo>
                      <a:pt x="1413" y="791"/>
                    </a:lnTo>
                    <a:lnTo>
                      <a:pt x="1413" y="791"/>
                    </a:lnTo>
                    <a:lnTo>
                      <a:pt x="1413" y="793"/>
                    </a:lnTo>
                    <a:lnTo>
                      <a:pt x="1411" y="793"/>
                    </a:lnTo>
                    <a:lnTo>
                      <a:pt x="1411" y="794"/>
                    </a:lnTo>
                    <a:lnTo>
                      <a:pt x="1411" y="794"/>
                    </a:lnTo>
                    <a:lnTo>
                      <a:pt x="1409" y="794"/>
                    </a:lnTo>
                    <a:lnTo>
                      <a:pt x="1406" y="794"/>
                    </a:lnTo>
                    <a:lnTo>
                      <a:pt x="1406" y="794"/>
                    </a:lnTo>
                    <a:lnTo>
                      <a:pt x="1406" y="794"/>
                    </a:lnTo>
                    <a:lnTo>
                      <a:pt x="1404" y="794"/>
                    </a:lnTo>
                    <a:lnTo>
                      <a:pt x="1404" y="794"/>
                    </a:lnTo>
                    <a:lnTo>
                      <a:pt x="1404" y="793"/>
                    </a:lnTo>
                    <a:lnTo>
                      <a:pt x="1404" y="793"/>
                    </a:lnTo>
                    <a:lnTo>
                      <a:pt x="1404" y="793"/>
                    </a:lnTo>
                    <a:lnTo>
                      <a:pt x="1404" y="793"/>
                    </a:lnTo>
                    <a:lnTo>
                      <a:pt x="1402" y="793"/>
                    </a:lnTo>
                    <a:lnTo>
                      <a:pt x="1402" y="793"/>
                    </a:lnTo>
                    <a:lnTo>
                      <a:pt x="1402" y="793"/>
                    </a:lnTo>
                    <a:lnTo>
                      <a:pt x="1400" y="793"/>
                    </a:lnTo>
                    <a:lnTo>
                      <a:pt x="1400" y="793"/>
                    </a:lnTo>
                    <a:lnTo>
                      <a:pt x="1400" y="793"/>
                    </a:lnTo>
                    <a:lnTo>
                      <a:pt x="1398" y="794"/>
                    </a:lnTo>
                    <a:lnTo>
                      <a:pt x="1398" y="794"/>
                    </a:lnTo>
                    <a:lnTo>
                      <a:pt x="1398" y="794"/>
                    </a:lnTo>
                    <a:lnTo>
                      <a:pt x="1397" y="796"/>
                    </a:lnTo>
                    <a:lnTo>
                      <a:pt x="1397" y="796"/>
                    </a:lnTo>
                    <a:lnTo>
                      <a:pt x="1397" y="796"/>
                    </a:lnTo>
                    <a:lnTo>
                      <a:pt x="1397" y="796"/>
                    </a:lnTo>
                    <a:lnTo>
                      <a:pt x="1397" y="796"/>
                    </a:lnTo>
                    <a:lnTo>
                      <a:pt x="1397" y="798"/>
                    </a:lnTo>
                    <a:lnTo>
                      <a:pt x="1397" y="798"/>
                    </a:lnTo>
                    <a:lnTo>
                      <a:pt x="1397" y="798"/>
                    </a:lnTo>
                    <a:lnTo>
                      <a:pt x="1397" y="798"/>
                    </a:lnTo>
                    <a:lnTo>
                      <a:pt x="1397" y="798"/>
                    </a:lnTo>
                    <a:lnTo>
                      <a:pt x="1397" y="798"/>
                    </a:lnTo>
                    <a:lnTo>
                      <a:pt x="1395" y="798"/>
                    </a:lnTo>
                    <a:lnTo>
                      <a:pt x="1395" y="798"/>
                    </a:lnTo>
                    <a:lnTo>
                      <a:pt x="1395" y="798"/>
                    </a:lnTo>
                    <a:lnTo>
                      <a:pt x="1393" y="798"/>
                    </a:lnTo>
                    <a:lnTo>
                      <a:pt x="1391" y="798"/>
                    </a:lnTo>
                    <a:lnTo>
                      <a:pt x="1391" y="798"/>
                    </a:lnTo>
                    <a:lnTo>
                      <a:pt x="1391" y="800"/>
                    </a:lnTo>
                    <a:lnTo>
                      <a:pt x="1391" y="800"/>
                    </a:lnTo>
                    <a:lnTo>
                      <a:pt x="1391" y="802"/>
                    </a:lnTo>
                    <a:lnTo>
                      <a:pt x="1393" y="803"/>
                    </a:lnTo>
                    <a:lnTo>
                      <a:pt x="1393" y="803"/>
                    </a:lnTo>
                    <a:lnTo>
                      <a:pt x="1395" y="803"/>
                    </a:lnTo>
                    <a:lnTo>
                      <a:pt x="1395" y="805"/>
                    </a:lnTo>
                    <a:lnTo>
                      <a:pt x="1397" y="805"/>
                    </a:lnTo>
                    <a:lnTo>
                      <a:pt x="1397" y="805"/>
                    </a:lnTo>
                    <a:lnTo>
                      <a:pt x="1398" y="805"/>
                    </a:lnTo>
                    <a:lnTo>
                      <a:pt x="1398" y="805"/>
                    </a:lnTo>
                    <a:lnTo>
                      <a:pt x="1398" y="807"/>
                    </a:lnTo>
                    <a:lnTo>
                      <a:pt x="1398" y="807"/>
                    </a:lnTo>
                    <a:lnTo>
                      <a:pt x="1398" y="807"/>
                    </a:lnTo>
                    <a:lnTo>
                      <a:pt x="1397" y="809"/>
                    </a:lnTo>
                    <a:lnTo>
                      <a:pt x="1397" y="809"/>
                    </a:lnTo>
                    <a:lnTo>
                      <a:pt x="1397" y="809"/>
                    </a:lnTo>
                    <a:lnTo>
                      <a:pt x="1395" y="809"/>
                    </a:lnTo>
                    <a:lnTo>
                      <a:pt x="1395" y="809"/>
                    </a:lnTo>
                    <a:lnTo>
                      <a:pt x="1391" y="809"/>
                    </a:lnTo>
                    <a:lnTo>
                      <a:pt x="1389" y="809"/>
                    </a:lnTo>
                    <a:lnTo>
                      <a:pt x="1388" y="809"/>
                    </a:lnTo>
                    <a:lnTo>
                      <a:pt x="1386" y="811"/>
                    </a:lnTo>
                    <a:lnTo>
                      <a:pt x="1386" y="811"/>
                    </a:lnTo>
                    <a:lnTo>
                      <a:pt x="1386" y="812"/>
                    </a:lnTo>
                    <a:lnTo>
                      <a:pt x="1386" y="812"/>
                    </a:lnTo>
                    <a:lnTo>
                      <a:pt x="1386" y="812"/>
                    </a:lnTo>
                    <a:lnTo>
                      <a:pt x="1386" y="812"/>
                    </a:lnTo>
                    <a:lnTo>
                      <a:pt x="1388" y="814"/>
                    </a:lnTo>
                    <a:lnTo>
                      <a:pt x="1388" y="812"/>
                    </a:lnTo>
                    <a:lnTo>
                      <a:pt x="1388" y="812"/>
                    </a:lnTo>
                    <a:lnTo>
                      <a:pt x="1388" y="812"/>
                    </a:lnTo>
                    <a:lnTo>
                      <a:pt x="1388" y="812"/>
                    </a:lnTo>
                    <a:lnTo>
                      <a:pt x="1389" y="812"/>
                    </a:lnTo>
                    <a:lnTo>
                      <a:pt x="1389" y="812"/>
                    </a:lnTo>
                    <a:lnTo>
                      <a:pt x="1389" y="812"/>
                    </a:lnTo>
                    <a:lnTo>
                      <a:pt x="1391" y="814"/>
                    </a:lnTo>
                    <a:lnTo>
                      <a:pt x="1391" y="814"/>
                    </a:lnTo>
                    <a:lnTo>
                      <a:pt x="1391" y="814"/>
                    </a:lnTo>
                    <a:lnTo>
                      <a:pt x="1391" y="814"/>
                    </a:lnTo>
                    <a:lnTo>
                      <a:pt x="1391" y="816"/>
                    </a:lnTo>
                    <a:lnTo>
                      <a:pt x="1393" y="816"/>
                    </a:lnTo>
                    <a:lnTo>
                      <a:pt x="1393" y="816"/>
                    </a:lnTo>
                    <a:lnTo>
                      <a:pt x="1393" y="818"/>
                    </a:lnTo>
                    <a:lnTo>
                      <a:pt x="1393" y="818"/>
                    </a:lnTo>
                    <a:lnTo>
                      <a:pt x="1393" y="818"/>
                    </a:lnTo>
                    <a:lnTo>
                      <a:pt x="1393" y="818"/>
                    </a:lnTo>
                    <a:lnTo>
                      <a:pt x="1393" y="818"/>
                    </a:lnTo>
                    <a:lnTo>
                      <a:pt x="1393" y="820"/>
                    </a:lnTo>
                    <a:lnTo>
                      <a:pt x="1393" y="820"/>
                    </a:lnTo>
                    <a:lnTo>
                      <a:pt x="1393" y="820"/>
                    </a:lnTo>
                    <a:lnTo>
                      <a:pt x="1393" y="820"/>
                    </a:lnTo>
                    <a:lnTo>
                      <a:pt x="1393" y="820"/>
                    </a:lnTo>
                    <a:lnTo>
                      <a:pt x="1393" y="820"/>
                    </a:lnTo>
                    <a:lnTo>
                      <a:pt x="1393" y="821"/>
                    </a:lnTo>
                    <a:lnTo>
                      <a:pt x="1393" y="821"/>
                    </a:lnTo>
                    <a:lnTo>
                      <a:pt x="1393" y="821"/>
                    </a:lnTo>
                    <a:lnTo>
                      <a:pt x="1393" y="823"/>
                    </a:lnTo>
                    <a:lnTo>
                      <a:pt x="1393" y="823"/>
                    </a:lnTo>
                    <a:lnTo>
                      <a:pt x="1393" y="823"/>
                    </a:lnTo>
                    <a:lnTo>
                      <a:pt x="1393" y="823"/>
                    </a:lnTo>
                    <a:lnTo>
                      <a:pt x="1393" y="825"/>
                    </a:lnTo>
                    <a:lnTo>
                      <a:pt x="1393" y="825"/>
                    </a:lnTo>
                    <a:lnTo>
                      <a:pt x="1393" y="825"/>
                    </a:lnTo>
                    <a:lnTo>
                      <a:pt x="1393" y="825"/>
                    </a:lnTo>
                    <a:lnTo>
                      <a:pt x="1393" y="827"/>
                    </a:lnTo>
                    <a:lnTo>
                      <a:pt x="1393" y="827"/>
                    </a:lnTo>
                    <a:lnTo>
                      <a:pt x="1395" y="827"/>
                    </a:lnTo>
                    <a:lnTo>
                      <a:pt x="1395" y="827"/>
                    </a:lnTo>
                    <a:lnTo>
                      <a:pt x="1395" y="827"/>
                    </a:lnTo>
                    <a:lnTo>
                      <a:pt x="1395" y="827"/>
                    </a:lnTo>
                    <a:lnTo>
                      <a:pt x="1397" y="829"/>
                    </a:lnTo>
                    <a:lnTo>
                      <a:pt x="1397" y="829"/>
                    </a:lnTo>
                    <a:lnTo>
                      <a:pt x="1397" y="829"/>
                    </a:lnTo>
                    <a:lnTo>
                      <a:pt x="1397" y="829"/>
                    </a:lnTo>
                    <a:lnTo>
                      <a:pt x="1397" y="829"/>
                    </a:lnTo>
                    <a:lnTo>
                      <a:pt x="1397" y="831"/>
                    </a:lnTo>
                    <a:lnTo>
                      <a:pt x="1395" y="831"/>
                    </a:lnTo>
                    <a:lnTo>
                      <a:pt x="1395" y="831"/>
                    </a:lnTo>
                    <a:lnTo>
                      <a:pt x="1395" y="831"/>
                    </a:lnTo>
                    <a:lnTo>
                      <a:pt x="1393" y="831"/>
                    </a:lnTo>
                    <a:lnTo>
                      <a:pt x="1393" y="831"/>
                    </a:lnTo>
                    <a:lnTo>
                      <a:pt x="1393" y="831"/>
                    </a:lnTo>
                    <a:lnTo>
                      <a:pt x="1393" y="831"/>
                    </a:lnTo>
                    <a:lnTo>
                      <a:pt x="1393" y="831"/>
                    </a:lnTo>
                    <a:lnTo>
                      <a:pt x="1391" y="831"/>
                    </a:lnTo>
                    <a:lnTo>
                      <a:pt x="1389" y="831"/>
                    </a:lnTo>
                    <a:lnTo>
                      <a:pt x="1389" y="831"/>
                    </a:lnTo>
                    <a:lnTo>
                      <a:pt x="1389" y="831"/>
                    </a:lnTo>
                    <a:lnTo>
                      <a:pt x="1388" y="831"/>
                    </a:lnTo>
                    <a:lnTo>
                      <a:pt x="1388" y="831"/>
                    </a:lnTo>
                    <a:lnTo>
                      <a:pt x="1386" y="831"/>
                    </a:lnTo>
                    <a:lnTo>
                      <a:pt x="1386" y="829"/>
                    </a:lnTo>
                    <a:lnTo>
                      <a:pt x="1386" y="829"/>
                    </a:lnTo>
                    <a:lnTo>
                      <a:pt x="1384" y="829"/>
                    </a:lnTo>
                    <a:lnTo>
                      <a:pt x="1384" y="829"/>
                    </a:lnTo>
                    <a:lnTo>
                      <a:pt x="1382" y="829"/>
                    </a:lnTo>
                    <a:lnTo>
                      <a:pt x="1382" y="829"/>
                    </a:lnTo>
                    <a:lnTo>
                      <a:pt x="1382" y="831"/>
                    </a:lnTo>
                    <a:lnTo>
                      <a:pt x="1382" y="831"/>
                    </a:lnTo>
                    <a:lnTo>
                      <a:pt x="1382" y="831"/>
                    </a:lnTo>
                    <a:lnTo>
                      <a:pt x="1382" y="831"/>
                    </a:lnTo>
                    <a:lnTo>
                      <a:pt x="1382" y="832"/>
                    </a:lnTo>
                    <a:lnTo>
                      <a:pt x="1382" y="832"/>
                    </a:lnTo>
                    <a:lnTo>
                      <a:pt x="1384" y="832"/>
                    </a:lnTo>
                    <a:lnTo>
                      <a:pt x="1384" y="832"/>
                    </a:lnTo>
                    <a:lnTo>
                      <a:pt x="1384" y="834"/>
                    </a:lnTo>
                    <a:lnTo>
                      <a:pt x="1384" y="834"/>
                    </a:lnTo>
                    <a:lnTo>
                      <a:pt x="1384" y="834"/>
                    </a:lnTo>
                    <a:lnTo>
                      <a:pt x="1384" y="834"/>
                    </a:lnTo>
                    <a:lnTo>
                      <a:pt x="1386" y="834"/>
                    </a:lnTo>
                    <a:lnTo>
                      <a:pt x="1386" y="834"/>
                    </a:lnTo>
                    <a:lnTo>
                      <a:pt x="1386" y="834"/>
                    </a:lnTo>
                    <a:lnTo>
                      <a:pt x="1386" y="834"/>
                    </a:lnTo>
                    <a:lnTo>
                      <a:pt x="1386" y="834"/>
                    </a:lnTo>
                    <a:lnTo>
                      <a:pt x="1386" y="834"/>
                    </a:lnTo>
                    <a:lnTo>
                      <a:pt x="1386" y="834"/>
                    </a:lnTo>
                    <a:lnTo>
                      <a:pt x="1388" y="834"/>
                    </a:lnTo>
                    <a:lnTo>
                      <a:pt x="1388" y="834"/>
                    </a:lnTo>
                    <a:lnTo>
                      <a:pt x="1388" y="834"/>
                    </a:lnTo>
                    <a:lnTo>
                      <a:pt x="1388" y="834"/>
                    </a:lnTo>
                    <a:lnTo>
                      <a:pt x="1388" y="834"/>
                    </a:lnTo>
                    <a:lnTo>
                      <a:pt x="1388" y="836"/>
                    </a:lnTo>
                    <a:lnTo>
                      <a:pt x="1388" y="836"/>
                    </a:lnTo>
                    <a:lnTo>
                      <a:pt x="1388" y="836"/>
                    </a:lnTo>
                    <a:lnTo>
                      <a:pt x="1389" y="836"/>
                    </a:lnTo>
                    <a:lnTo>
                      <a:pt x="1389" y="836"/>
                    </a:lnTo>
                    <a:lnTo>
                      <a:pt x="1389" y="836"/>
                    </a:lnTo>
                    <a:lnTo>
                      <a:pt x="1389" y="836"/>
                    </a:lnTo>
                    <a:lnTo>
                      <a:pt x="1389" y="836"/>
                    </a:lnTo>
                    <a:lnTo>
                      <a:pt x="1389" y="838"/>
                    </a:lnTo>
                    <a:lnTo>
                      <a:pt x="1389" y="838"/>
                    </a:lnTo>
                    <a:lnTo>
                      <a:pt x="1389" y="838"/>
                    </a:lnTo>
                    <a:lnTo>
                      <a:pt x="1389" y="838"/>
                    </a:lnTo>
                    <a:lnTo>
                      <a:pt x="1389" y="838"/>
                    </a:lnTo>
                    <a:lnTo>
                      <a:pt x="1389" y="838"/>
                    </a:lnTo>
                    <a:lnTo>
                      <a:pt x="1389" y="838"/>
                    </a:lnTo>
                    <a:lnTo>
                      <a:pt x="1389" y="838"/>
                    </a:lnTo>
                    <a:lnTo>
                      <a:pt x="1389" y="838"/>
                    </a:lnTo>
                    <a:lnTo>
                      <a:pt x="1389" y="840"/>
                    </a:lnTo>
                    <a:lnTo>
                      <a:pt x="1389" y="840"/>
                    </a:lnTo>
                    <a:lnTo>
                      <a:pt x="1389" y="841"/>
                    </a:lnTo>
                    <a:lnTo>
                      <a:pt x="1389" y="841"/>
                    </a:lnTo>
                    <a:lnTo>
                      <a:pt x="1389" y="841"/>
                    </a:lnTo>
                    <a:lnTo>
                      <a:pt x="1389" y="841"/>
                    </a:lnTo>
                    <a:lnTo>
                      <a:pt x="1389" y="843"/>
                    </a:lnTo>
                    <a:lnTo>
                      <a:pt x="1389" y="843"/>
                    </a:lnTo>
                    <a:lnTo>
                      <a:pt x="1389" y="843"/>
                    </a:lnTo>
                    <a:lnTo>
                      <a:pt x="1389" y="843"/>
                    </a:lnTo>
                    <a:lnTo>
                      <a:pt x="1389" y="843"/>
                    </a:lnTo>
                    <a:lnTo>
                      <a:pt x="1389" y="843"/>
                    </a:lnTo>
                    <a:lnTo>
                      <a:pt x="1389" y="845"/>
                    </a:lnTo>
                    <a:lnTo>
                      <a:pt x="1389" y="845"/>
                    </a:lnTo>
                    <a:lnTo>
                      <a:pt x="1389" y="845"/>
                    </a:lnTo>
                    <a:lnTo>
                      <a:pt x="1388" y="845"/>
                    </a:lnTo>
                    <a:lnTo>
                      <a:pt x="1388" y="847"/>
                    </a:lnTo>
                    <a:lnTo>
                      <a:pt x="1386" y="847"/>
                    </a:lnTo>
                    <a:lnTo>
                      <a:pt x="1386" y="847"/>
                    </a:lnTo>
                    <a:lnTo>
                      <a:pt x="1386" y="847"/>
                    </a:lnTo>
                    <a:lnTo>
                      <a:pt x="1386" y="847"/>
                    </a:lnTo>
                    <a:lnTo>
                      <a:pt x="1386" y="847"/>
                    </a:lnTo>
                    <a:lnTo>
                      <a:pt x="1386" y="847"/>
                    </a:lnTo>
                    <a:lnTo>
                      <a:pt x="1386" y="849"/>
                    </a:lnTo>
                    <a:lnTo>
                      <a:pt x="1386" y="849"/>
                    </a:lnTo>
                    <a:lnTo>
                      <a:pt x="1386" y="849"/>
                    </a:lnTo>
                    <a:lnTo>
                      <a:pt x="1386" y="849"/>
                    </a:lnTo>
                    <a:lnTo>
                      <a:pt x="1384" y="850"/>
                    </a:lnTo>
                    <a:lnTo>
                      <a:pt x="1384" y="850"/>
                    </a:lnTo>
                    <a:lnTo>
                      <a:pt x="1384" y="850"/>
                    </a:lnTo>
                    <a:lnTo>
                      <a:pt x="1384" y="850"/>
                    </a:lnTo>
                    <a:lnTo>
                      <a:pt x="1384" y="852"/>
                    </a:lnTo>
                    <a:lnTo>
                      <a:pt x="1384" y="852"/>
                    </a:lnTo>
                    <a:lnTo>
                      <a:pt x="1384" y="852"/>
                    </a:lnTo>
                    <a:lnTo>
                      <a:pt x="1384" y="852"/>
                    </a:lnTo>
                    <a:lnTo>
                      <a:pt x="1386" y="852"/>
                    </a:lnTo>
                    <a:lnTo>
                      <a:pt x="1386" y="852"/>
                    </a:lnTo>
                    <a:lnTo>
                      <a:pt x="1386" y="852"/>
                    </a:lnTo>
                    <a:lnTo>
                      <a:pt x="1386" y="852"/>
                    </a:lnTo>
                    <a:lnTo>
                      <a:pt x="1386" y="852"/>
                    </a:lnTo>
                    <a:lnTo>
                      <a:pt x="1386" y="852"/>
                    </a:lnTo>
                    <a:lnTo>
                      <a:pt x="1386" y="852"/>
                    </a:lnTo>
                    <a:lnTo>
                      <a:pt x="1386" y="852"/>
                    </a:lnTo>
                    <a:lnTo>
                      <a:pt x="1386" y="852"/>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91" y="858"/>
                    </a:lnTo>
                    <a:lnTo>
                      <a:pt x="1391" y="858"/>
                    </a:lnTo>
                    <a:lnTo>
                      <a:pt x="1391" y="858"/>
                    </a:lnTo>
                    <a:lnTo>
                      <a:pt x="1391" y="858"/>
                    </a:lnTo>
                    <a:lnTo>
                      <a:pt x="1391" y="858"/>
                    </a:lnTo>
                    <a:lnTo>
                      <a:pt x="1391" y="858"/>
                    </a:lnTo>
                    <a:lnTo>
                      <a:pt x="1391" y="858"/>
                    </a:lnTo>
                    <a:lnTo>
                      <a:pt x="1391" y="858"/>
                    </a:lnTo>
                    <a:lnTo>
                      <a:pt x="1393" y="859"/>
                    </a:lnTo>
                    <a:lnTo>
                      <a:pt x="1393" y="859"/>
                    </a:lnTo>
                    <a:lnTo>
                      <a:pt x="1393" y="859"/>
                    </a:lnTo>
                    <a:lnTo>
                      <a:pt x="1393" y="861"/>
                    </a:lnTo>
                    <a:lnTo>
                      <a:pt x="1393" y="861"/>
                    </a:lnTo>
                    <a:lnTo>
                      <a:pt x="1393" y="863"/>
                    </a:lnTo>
                    <a:lnTo>
                      <a:pt x="1393" y="863"/>
                    </a:lnTo>
                    <a:lnTo>
                      <a:pt x="1393" y="863"/>
                    </a:lnTo>
                    <a:lnTo>
                      <a:pt x="1393" y="863"/>
                    </a:lnTo>
                    <a:lnTo>
                      <a:pt x="1393" y="863"/>
                    </a:lnTo>
                    <a:lnTo>
                      <a:pt x="1393" y="865"/>
                    </a:lnTo>
                    <a:lnTo>
                      <a:pt x="1393" y="865"/>
                    </a:lnTo>
                    <a:lnTo>
                      <a:pt x="1393" y="867"/>
                    </a:lnTo>
                    <a:lnTo>
                      <a:pt x="1391" y="867"/>
                    </a:lnTo>
                    <a:lnTo>
                      <a:pt x="1391" y="867"/>
                    </a:lnTo>
                    <a:lnTo>
                      <a:pt x="1391" y="869"/>
                    </a:lnTo>
                    <a:lnTo>
                      <a:pt x="1391" y="869"/>
                    </a:lnTo>
                    <a:lnTo>
                      <a:pt x="1389" y="869"/>
                    </a:lnTo>
                    <a:lnTo>
                      <a:pt x="1389" y="869"/>
                    </a:lnTo>
                    <a:lnTo>
                      <a:pt x="1389" y="869"/>
                    </a:lnTo>
                    <a:lnTo>
                      <a:pt x="1389" y="869"/>
                    </a:lnTo>
                    <a:lnTo>
                      <a:pt x="1388" y="869"/>
                    </a:lnTo>
                    <a:lnTo>
                      <a:pt x="1388" y="869"/>
                    </a:lnTo>
                    <a:lnTo>
                      <a:pt x="1388" y="869"/>
                    </a:lnTo>
                    <a:lnTo>
                      <a:pt x="1388" y="869"/>
                    </a:lnTo>
                    <a:lnTo>
                      <a:pt x="1388" y="869"/>
                    </a:lnTo>
                    <a:lnTo>
                      <a:pt x="1388" y="869"/>
                    </a:lnTo>
                    <a:lnTo>
                      <a:pt x="1386" y="869"/>
                    </a:lnTo>
                    <a:lnTo>
                      <a:pt x="1386" y="869"/>
                    </a:lnTo>
                    <a:lnTo>
                      <a:pt x="1386" y="869"/>
                    </a:lnTo>
                    <a:lnTo>
                      <a:pt x="1384" y="870"/>
                    </a:lnTo>
                    <a:lnTo>
                      <a:pt x="1384" y="870"/>
                    </a:lnTo>
                    <a:lnTo>
                      <a:pt x="1384" y="870"/>
                    </a:lnTo>
                    <a:lnTo>
                      <a:pt x="1384" y="870"/>
                    </a:lnTo>
                    <a:lnTo>
                      <a:pt x="1384" y="870"/>
                    </a:lnTo>
                    <a:lnTo>
                      <a:pt x="1384" y="872"/>
                    </a:lnTo>
                    <a:lnTo>
                      <a:pt x="1384" y="872"/>
                    </a:lnTo>
                    <a:lnTo>
                      <a:pt x="1386" y="872"/>
                    </a:lnTo>
                    <a:lnTo>
                      <a:pt x="1386" y="872"/>
                    </a:lnTo>
                    <a:lnTo>
                      <a:pt x="1386" y="872"/>
                    </a:lnTo>
                    <a:lnTo>
                      <a:pt x="1386" y="872"/>
                    </a:lnTo>
                    <a:lnTo>
                      <a:pt x="1388" y="872"/>
                    </a:lnTo>
                    <a:lnTo>
                      <a:pt x="1388" y="872"/>
                    </a:lnTo>
                    <a:lnTo>
                      <a:pt x="1388" y="872"/>
                    </a:lnTo>
                    <a:lnTo>
                      <a:pt x="1389" y="872"/>
                    </a:lnTo>
                    <a:lnTo>
                      <a:pt x="1389" y="872"/>
                    </a:lnTo>
                    <a:lnTo>
                      <a:pt x="1391" y="872"/>
                    </a:lnTo>
                    <a:lnTo>
                      <a:pt x="1391" y="872"/>
                    </a:lnTo>
                    <a:lnTo>
                      <a:pt x="1391" y="872"/>
                    </a:lnTo>
                    <a:lnTo>
                      <a:pt x="1391" y="872"/>
                    </a:lnTo>
                    <a:lnTo>
                      <a:pt x="1391" y="874"/>
                    </a:lnTo>
                    <a:lnTo>
                      <a:pt x="1393" y="874"/>
                    </a:lnTo>
                    <a:lnTo>
                      <a:pt x="1393" y="874"/>
                    </a:lnTo>
                    <a:lnTo>
                      <a:pt x="1393" y="874"/>
                    </a:lnTo>
                    <a:lnTo>
                      <a:pt x="1393" y="874"/>
                    </a:lnTo>
                    <a:lnTo>
                      <a:pt x="1393" y="874"/>
                    </a:lnTo>
                    <a:lnTo>
                      <a:pt x="1393" y="876"/>
                    </a:lnTo>
                    <a:lnTo>
                      <a:pt x="1393" y="876"/>
                    </a:lnTo>
                    <a:lnTo>
                      <a:pt x="1393" y="876"/>
                    </a:lnTo>
                    <a:lnTo>
                      <a:pt x="1393" y="876"/>
                    </a:lnTo>
                    <a:lnTo>
                      <a:pt x="1393" y="876"/>
                    </a:lnTo>
                    <a:lnTo>
                      <a:pt x="1395" y="876"/>
                    </a:lnTo>
                    <a:lnTo>
                      <a:pt x="1395" y="876"/>
                    </a:lnTo>
                    <a:lnTo>
                      <a:pt x="1395" y="876"/>
                    </a:lnTo>
                    <a:lnTo>
                      <a:pt x="1395" y="878"/>
                    </a:lnTo>
                    <a:lnTo>
                      <a:pt x="1393" y="878"/>
                    </a:lnTo>
                    <a:lnTo>
                      <a:pt x="1393" y="878"/>
                    </a:lnTo>
                    <a:lnTo>
                      <a:pt x="1393" y="878"/>
                    </a:lnTo>
                    <a:lnTo>
                      <a:pt x="1393" y="878"/>
                    </a:lnTo>
                    <a:lnTo>
                      <a:pt x="1393" y="878"/>
                    </a:lnTo>
                    <a:lnTo>
                      <a:pt x="1393" y="878"/>
                    </a:lnTo>
                    <a:lnTo>
                      <a:pt x="1395" y="878"/>
                    </a:lnTo>
                    <a:lnTo>
                      <a:pt x="1395" y="878"/>
                    </a:lnTo>
                    <a:lnTo>
                      <a:pt x="1395" y="878"/>
                    </a:lnTo>
                    <a:lnTo>
                      <a:pt x="1395" y="878"/>
                    </a:lnTo>
                    <a:lnTo>
                      <a:pt x="1395" y="878"/>
                    </a:lnTo>
                    <a:lnTo>
                      <a:pt x="1397" y="878"/>
                    </a:lnTo>
                    <a:lnTo>
                      <a:pt x="1397" y="878"/>
                    </a:lnTo>
                    <a:lnTo>
                      <a:pt x="1397" y="878"/>
                    </a:lnTo>
                    <a:lnTo>
                      <a:pt x="1398" y="878"/>
                    </a:lnTo>
                    <a:lnTo>
                      <a:pt x="1398" y="878"/>
                    </a:lnTo>
                    <a:lnTo>
                      <a:pt x="1398" y="878"/>
                    </a:lnTo>
                    <a:lnTo>
                      <a:pt x="1398" y="878"/>
                    </a:lnTo>
                    <a:lnTo>
                      <a:pt x="1398" y="878"/>
                    </a:lnTo>
                    <a:lnTo>
                      <a:pt x="1398" y="878"/>
                    </a:lnTo>
                    <a:lnTo>
                      <a:pt x="1398" y="879"/>
                    </a:lnTo>
                    <a:lnTo>
                      <a:pt x="1398" y="879"/>
                    </a:lnTo>
                    <a:lnTo>
                      <a:pt x="1398" y="879"/>
                    </a:lnTo>
                    <a:lnTo>
                      <a:pt x="1398" y="879"/>
                    </a:lnTo>
                    <a:lnTo>
                      <a:pt x="1398" y="879"/>
                    </a:lnTo>
                    <a:lnTo>
                      <a:pt x="1397" y="879"/>
                    </a:lnTo>
                    <a:lnTo>
                      <a:pt x="1397" y="881"/>
                    </a:lnTo>
                    <a:lnTo>
                      <a:pt x="1397" y="881"/>
                    </a:lnTo>
                    <a:lnTo>
                      <a:pt x="1397" y="881"/>
                    </a:lnTo>
                    <a:lnTo>
                      <a:pt x="1397" y="881"/>
                    </a:lnTo>
                    <a:lnTo>
                      <a:pt x="1395" y="881"/>
                    </a:lnTo>
                    <a:lnTo>
                      <a:pt x="1395" y="881"/>
                    </a:lnTo>
                    <a:lnTo>
                      <a:pt x="1395" y="881"/>
                    </a:lnTo>
                    <a:lnTo>
                      <a:pt x="1395" y="881"/>
                    </a:lnTo>
                    <a:lnTo>
                      <a:pt x="1393" y="883"/>
                    </a:lnTo>
                    <a:lnTo>
                      <a:pt x="1393" y="883"/>
                    </a:lnTo>
                    <a:lnTo>
                      <a:pt x="1393" y="883"/>
                    </a:lnTo>
                    <a:lnTo>
                      <a:pt x="1393" y="883"/>
                    </a:lnTo>
                    <a:lnTo>
                      <a:pt x="1391" y="883"/>
                    </a:lnTo>
                    <a:lnTo>
                      <a:pt x="1391" y="883"/>
                    </a:lnTo>
                    <a:lnTo>
                      <a:pt x="1391" y="883"/>
                    </a:lnTo>
                    <a:lnTo>
                      <a:pt x="1391" y="883"/>
                    </a:lnTo>
                    <a:lnTo>
                      <a:pt x="1391" y="883"/>
                    </a:lnTo>
                    <a:lnTo>
                      <a:pt x="1391" y="885"/>
                    </a:lnTo>
                    <a:lnTo>
                      <a:pt x="1391" y="885"/>
                    </a:lnTo>
                    <a:lnTo>
                      <a:pt x="1391" y="885"/>
                    </a:lnTo>
                    <a:lnTo>
                      <a:pt x="1389" y="885"/>
                    </a:lnTo>
                    <a:lnTo>
                      <a:pt x="1389" y="885"/>
                    </a:lnTo>
                    <a:lnTo>
                      <a:pt x="1389" y="887"/>
                    </a:lnTo>
                    <a:lnTo>
                      <a:pt x="1389" y="887"/>
                    </a:lnTo>
                    <a:lnTo>
                      <a:pt x="1389" y="887"/>
                    </a:lnTo>
                    <a:lnTo>
                      <a:pt x="1389" y="887"/>
                    </a:lnTo>
                    <a:lnTo>
                      <a:pt x="1391" y="887"/>
                    </a:lnTo>
                    <a:lnTo>
                      <a:pt x="1391" y="887"/>
                    </a:lnTo>
                    <a:lnTo>
                      <a:pt x="1391" y="888"/>
                    </a:lnTo>
                    <a:lnTo>
                      <a:pt x="1391" y="888"/>
                    </a:lnTo>
                    <a:lnTo>
                      <a:pt x="1391" y="888"/>
                    </a:lnTo>
                    <a:lnTo>
                      <a:pt x="1393" y="888"/>
                    </a:lnTo>
                    <a:lnTo>
                      <a:pt x="1393" y="888"/>
                    </a:lnTo>
                    <a:lnTo>
                      <a:pt x="1393" y="890"/>
                    </a:lnTo>
                    <a:lnTo>
                      <a:pt x="1393" y="890"/>
                    </a:lnTo>
                    <a:lnTo>
                      <a:pt x="1393" y="890"/>
                    </a:lnTo>
                    <a:lnTo>
                      <a:pt x="1393" y="892"/>
                    </a:lnTo>
                    <a:lnTo>
                      <a:pt x="1395" y="892"/>
                    </a:lnTo>
                    <a:lnTo>
                      <a:pt x="1395" y="892"/>
                    </a:lnTo>
                    <a:lnTo>
                      <a:pt x="1395" y="892"/>
                    </a:lnTo>
                    <a:lnTo>
                      <a:pt x="1395" y="892"/>
                    </a:lnTo>
                    <a:lnTo>
                      <a:pt x="1395" y="892"/>
                    </a:lnTo>
                    <a:lnTo>
                      <a:pt x="1395" y="892"/>
                    </a:lnTo>
                    <a:lnTo>
                      <a:pt x="1395" y="890"/>
                    </a:lnTo>
                    <a:lnTo>
                      <a:pt x="1395" y="890"/>
                    </a:lnTo>
                    <a:lnTo>
                      <a:pt x="1397" y="890"/>
                    </a:lnTo>
                    <a:lnTo>
                      <a:pt x="1397" y="890"/>
                    </a:lnTo>
                    <a:lnTo>
                      <a:pt x="1397" y="890"/>
                    </a:lnTo>
                    <a:lnTo>
                      <a:pt x="1398" y="890"/>
                    </a:lnTo>
                    <a:lnTo>
                      <a:pt x="1398" y="890"/>
                    </a:lnTo>
                    <a:lnTo>
                      <a:pt x="1398" y="890"/>
                    </a:lnTo>
                    <a:lnTo>
                      <a:pt x="1398" y="888"/>
                    </a:lnTo>
                    <a:lnTo>
                      <a:pt x="1398" y="888"/>
                    </a:lnTo>
                    <a:lnTo>
                      <a:pt x="1398" y="888"/>
                    </a:lnTo>
                    <a:lnTo>
                      <a:pt x="1398" y="888"/>
                    </a:lnTo>
                    <a:lnTo>
                      <a:pt x="1398" y="888"/>
                    </a:lnTo>
                    <a:lnTo>
                      <a:pt x="1398" y="888"/>
                    </a:lnTo>
                    <a:lnTo>
                      <a:pt x="1398" y="888"/>
                    </a:lnTo>
                    <a:lnTo>
                      <a:pt x="1400" y="887"/>
                    </a:lnTo>
                    <a:lnTo>
                      <a:pt x="1400" y="887"/>
                    </a:lnTo>
                    <a:lnTo>
                      <a:pt x="1400" y="887"/>
                    </a:lnTo>
                    <a:lnTo>
                      <a:pt x="1402" y="885"/>
                    </a:lnTo>
                    <a:lnTo>
                      <a:pt x="1402" y="885"/>
                    </a:lnTo>
                    <a:lnTo>
                      <a:pt x="1402" y="885"/>
                    </a:lnTo>
                    <a:lnTo>
                      <a:pt x="1402" y="885"/>
                    </a:lnTo>
                    <a:lnTo>
                      <a:pt x="1402" y="885"/>
                    </a:lnTo>
                    <a:lnTo>
                      <a:pt x="1402" y="885"/>
                    </a:lnTo>
                    <a:lnTo>
                      <a:pt x="1402" y="887"/>
                    </a:lnTo>
                    <a:lnTo>
                      <a:pt x="1402" y="887"/>
                    </a:lnTo>
                    <a:lnTo>
                      <a:pt x="1402" y="887"/>
                    </a:lnTo>
                    <a:lnTo>
                      <a:pt x="1402" y="887"/>
                    </a:lnTo>
                    <a:lnTo>
                      <a:pt x="1402" y="887"/>
                    </a:lnTo>
                    <a:lnTo>
                      <a:pt x="1402" y="887"/>
                    </a:lnTo>
                    <a:lnTo>
                      <a:pt x="1402" y="887"/>
                    </a:lnTo>
                    <a:lnTo>
                      <a:pt x="1402" y="887"/>
                    </a:lnTo>
                    <a:lnTo>
                      <a:pt x="1402" y="888"/>
                    </a:lnTo>
                    <a:lnTo>
                      <a:pt x="1402" y="890"/>
                    </a:lnTo>
                    <a:lnTo>
                      <a:pt x="1402" y="890"/>
                    </a:lnTo>
                    <a:lnTo>
                      <a:pt x="1402" y="892"/>
                    </a:lnTo>
                    <a:lnTo>
                      <a:pt x="1402" y="892"/>
                    </a:lnTo>
                    <a:lnTo>
                      <a:pt x="1402" y="892"/>
                    </a:lnTo>
                    <a:lnTo>
                      <a:pt x="1402" y="894"/>
                    </a:lnTo>
                    <a:lnTo>
                      <a:pt x="1402" y="894"/>
                    </a:lnTo>
                    <a:lnTo>
                      <a:pt x="1402" y="896"/>
                    </a:lnTo>
                    <a:lnTo>
                      <a:pt x="1402" y="896"/>
                    </a:lnTo>
                    <a:lnTo>
                      <a:pt x="1402" y="897"/>
                    </a:lnTo>
                    <a:lnTo>
                      <a:pt x="1402" y="897"/>
                    </a:lnTo>
                    <a:lnTo>
                      <a:pt x="1402" y="897"/>
                    </a:lnTo>
                    <a:lnTo>
                      <a:pt x="1402" y="899"/>
                    </a:lnTo>
                    <a:lnTo>
                      <a:pt x="1402" y="899"/>
                    </a:lnTo>
                    <a:lnTo>
                      <a:pt x="1402" y="899"/>
                    </a:lnTo>
                    <a:lnTo>
                      <a:pt x="1402" y="899"/>
                    </a:lnTo>
                    <a:lnTo>
                      <a:pt x="1400" y="899"/>
                    </a:lnTo>
                    <a:lnTo>
                      <a:pt x="1400" y="899"/>
                    </a:lnTo>
                    <a:lnTo>
                      <a:pt x="1398" y="899"/>
                    </a:lnTo>
                    <a:lnTo>
                      <a:pt x="1398" y="901"/>
                    </a:lnTo>
                    <a:lnTo>
                      <a:pt x="1397" y="901"/>
                    </a:lnTo>
                    <a:lnTo>
                      <a:pt x="1397" y="899"/>
                    </a:lnTo>
                    <a:lnTo>
                      <a:pt x="1395" y="899"/>
                    </a:lnTo>
                    <a:lnTo>
                      <a:pt x="1395" y="901"/>
                    </a:lnTo>
                    <a:lnTo>
                      <a:pt x="1395" y="901"/>
                    </a:lnTo>
                    <a:lnTo>
                      <a:pt x="1395" y="901"/>
                    </a:lnTo>
                    <a:lnTo>
                      <a:pt x="1393" y="901"/>
                    </a:lnTo>
                    <a:lnTo>
                      <a:pt x="1393" y="903"/>
                    </a:lnTo>
                    <a:lnTo>
                      <a:pt x="1393" y="903"/>
                    </a:lnTo>
                    <a:lnTo>
                      <a:pt x="1395" y="905"/>
                    </a:lnTo>
                    <a:lnTo>
                      <a:pt x="1395" y="906"/>
                    </a:lnTo>
                    <a:lnTo>
                      <a:pt x="1395" y="908"/>
                    </a:lnTo>
                    <a:lnTo>
                      <a:pt x="1397" y="908"/>
                    </a:lnTo>
                    <a:lnTo>
                      <a:pt x="1397" y="910"/>
                    </a:lnTo>
                    <a:lnTo>
                      <a:pt x="1397" y="910"/>
                    </a:lnTo>
                    <a:lnTo>
                      <a:pt x="1398" y="912"/>
                    </a:lnTo>
                    <a:lnTo>
                      <a:pt x="1398" y="912"/>
                    </a:lnTo>
                    <a:lnTo>
                      <a:pt x="1398" y="912"/>
                    </a:lnTo>
                    <a:lnTo>
                      <a:pt x="1398" y="912"/>
                    </a:lnTo>
                    <a:lnTo>
                      <a:pt x="1398" y="912"/>
                    </a:lnTo>
                    <a:lnTo>
                      <a:pt x="1398" y="914"/>
                    </a:lnTo>
                    <a:lnTo>
                      <a:pt x="1398" y="914"/>
                    </a:lnTo>
                    <a:lnTo>
                      <a:pt x="1398" y="914"/>
                    </a:lnTo>
                    <a:lnTo>
                      <a:pt x="1398" y="914"/>
                    </a:lnTo>
                    <a:lnTo>
                      <a:pt x="1398" y="916"/>
                    </a:lnTo>
                    <a:lnTo>
                      <a:pt x="1398" y="916"/>
                    </a:lnTo>
                    <a:lnTo>
                      <a:pt x="1398" y="917"/>
                    </a:lnTo>
                    <a:lnTo>
                      <a:pt x="1397" y="917"/>
                    </a:lnTo>
                    <a:lnTo>
                      <a:pt x="1397" y="917"/>
                    </a:lnTo>
                    <a:lnTo>
                      <a:pt x="1397" y="917"/>
                    </a:lnTo>
                    <a:lnTo>
                      <a:pt x="1397" y="919"/>
                    </a:lnTo>
                    <a:lnTo>
                      <a:pt x="1397" y="919"/>
                    </a:lnTo>
                    <a:lnTo>
                      <a:pt x="1397" y="919"/>
                    </a:lnTo>
                    <a:lnTo>
                      <a:pt x="1397" y="919"/>
                    </a:lnTo>
                    <a:lnTo>
                      <a:pt x="1397" y="921"/>
                    </a:lnTo>
                    <a:lnTo>
                      <a:pt x="1398" y="921"/>
                    </a:lnTo>
                    <a:lnTo>
                      <a:pt x="1398" y="921"/>
                    </a:lnTo>
                    <a:lnTo>
                      <a:pt x="1398" y="919"/>
                    </a:lnTo>
                    <a:lnTo>
                      <a:pt x="1398" y="919"/>
                    </a:lnTo>
                    <a:lnTo>
                      <a:pt x="1400" y="919"/>
                    </a:lnTo>
                    <a:lnTo>
                      <a:pt x="1400" y="919"/>
                    </a:lnTo>
                    <a:lnTo>
                      <a:pt x="1402" y="917"/>
                    </a:lnTo>
                    <a:lnTo>
                      <a:pt x="1402" y="917"/>
                    </a:lnTo>
                    <a:lnTo>
                      <a:pt x="1402" y="917"/>
                    </a:lnTo>
                    <a:lnTo>
                      <a:pt x="1402" y="916"/>
                    </a:lnTo>
                    <a:lnTo>
                      <a:pt x="1402" y="916"/>
                    </a:lnTo>
                    <a:lnTo>
                      <a:pt x="1402" y="914"/>
                    </a:lnTo>
                    <a:lnTo>
                      <a:pt x="1404" y="914"/>
                    </a:lnTo>
                    <a:lnTo>
                      <a:pt x="1404" y="912"/>
                    </a:lnTo>
                    <a:lnTo>
                      <a:pt x="1406" y="912"/>
                    </a:lnTo>
                    <a:lnTo>
                      <a:pt x="1407" y="910"/>
                    </a:lnTo>
                    <a:lnTo>
                      <a:pt x="1407" y="910"/>
                    </a:lnTo>
                    <a:lnTo>
                      <a:pt x="1407" y="910"/>
                    </a:lnTo>
                    <a:lnTo>
                      <a:pt x="1407" y="910"/>
                    </a:lnTo>
                    <a:lnTo>
                      <a:pt x="1407" y="908"/>
                    </a:lnTo>
                    <a:lnTo>
                      <a:pt x="1407" y="908"/>
                    </a:lnTo>
                    <a:lnTo>
                      <a:pt x="1407" y="908"/>
                    </a:lnTo>
                    <a:lnTo>
                      <a:pt x="1407" y="908"/>
                    </a:lnTo>
                    <a:lnTo>
                      <a:pt x="1407" y="908"/>
                    </a:lnTo>
                    <a:lnTo>
                      <a:pt x="1407" y="908"/>
                    </a:lnTo>
                    <a:lnTo>
                      <a:pt x="1409" y="906"/>
                    </a:lnTo>
                    <a:lnTo>
                      <a:pt x="1409" y="906"/>
                    </a:lnTo>
                    <a:lnTo>
                      <a:pt x="1411" y="906"/>
                    </a:lnTo>
                    <a:lnTo>
                      <a:pt x="1411" y="906"/>
                    </a:lnTo>
                    <a:lnTo>
                      <a:pt x="1411" y="906"/>
                    </a:lnTo>
                    <a:lnTo>
                      <a:pt x="1411" y="908"/>
                    </a:lnTo>
                    <a:lnTo>
                      <a:pt x="1413" y="908"/>
                    </a:lnTo>
                    <a:lnTo>
                      <a:pt x="1413" y="908"/>
                    </a:lnTo>
                    <a:lnTo>
                      <a:pt x="1413" y="910"/>
                    </a:lnTo>
                    <a:lnTo>
                      <a:pt x="1413" y="910"/>
                    </a:lnTo>
                    <a:lnTo>
                      <a:pt x="1413" y="912"/>
                    </a:lnTo>
                    <a:lnTo>
                      <a:pt x="1413" y="912"/>
                    </a:lnTo>
                    <a:lnTo>
                      <a:pt x="1413" y="912"/>
                    </a:lnTo>
                    <a:lnTo>
                      <a:pt x="1411" y="914"/>
                    </a:lnTo>
                    <a:lnTo>
                      <a:pt x="1411" y="914"/>
                    </a:lnTo>
                    <a:lnTo>
                      <a:pt x="1411" y="914"/>
                    </a:lnTo>
                    <a:lnTo>
                      <a:pt x="1411" y="916"/>
                    </a:lnTo>
                    <a:lnTo>
                      <a:pt x="1411" y="916"/>
                    </a:lnTo>
                    <a:lnTo>
                      <a:pt x="1411" y="916"/>
                    </a:lnTo>
                    <a:lnTo>
                      <a:pt x="1411" y="917"/>
                    </a:lnTo>
                    <a:lnTo>
                      <a:pt x="1413" y="917"/>
                    </a:lnTo>
                    <a:lnTo>
                      <a:pt x="1413" y="917"/>
                    </a:lnTo>
                    <a:lnTo>
                      <a:pt x="1413" y="919"/>
                    </a:lnTo>
                    <a:lnTo>
                      <a:pt x="1413" y="919"/>
                    </a:lnTo>
                    <a:lnTo>
                      <a:pt x="1413" y="919"/>
                    </a:lnTo>
                    <a:lnTo>
                      <a:pt x="1413" y="919"/>
                    </a:lnTo>
                    <a:lnTo>
                      <a:pt x="1413" y="919"/>
                    </a:lnTo>
                    <a:lnTo>
                      <a:pt x="1413" y="919"/>
                    </a:lnTo>
                    <a:lnTo>
                      <a:pt x="1413" y="921"/>
                    </a:lnTo>
                    <a:lnTo>
                      <a:pt x="1413" y="921"/>
                    </a:lnTo>
                    <a:lnTo>
                      <a:pt x="1413" y="921"/>
                    </a:lnTo>
                    <a:lnTo>
                      <a:pt x="1413" y="921"/>
                    </a:lnTo>
                    <a:lnTo>
                      <a:pt x="1413" y="923"/>
                    </a:lnTo>
                    <a:lnTo>
                      <a:pt x="1415" y="923"/>
                    </a:lnTo>
                    <a:lnTo>
                      <a:pt x="1415" y="923"/>
                    </a:lnTo>
                    <a:lnTo>
                      <a:pt x="1415" y="923"/>
                    </a:lnTo>
                    <a:lnTo>
                      <a:pt x="1415" y="925"/>
                    </a:lnTo>
                    <a:lnTo>
                      <a:pt x="1415" y="925"/>
                    </a:lnTo>
                    <a:lnTo>
                      <a:pt x="1417" y="925"/>
                    </a:lnTo>
                    <a:lnTo>
                      <a:pt x="1417" y="925"/>
                    </a:lnTo>
                    <a:lnTo>
                      <a:pt x="1417" y="925"/>
                    </a:lnTo>
                    <a:lnTo>
                      <a:pt x="1417" y="925"/>
                    </a:lnTo>
                    <a:lnTo>
                      <a:pt x="1417" y="925"/>
                    </a:lnTo>
                    <a:lnTo>
                      <a:pt x="1417" y="926"/>
                    </a:lnTo>
                    <a:lnTo>
                      <a:pt x="1415" y="926"/>
                    </a:lnTo>
                    <a:lnTo>
                      <a:pt x="1415" y="926"/>
                    </a:lnTo>
                    <a:lnTo>
                      <a:pt x="1415" y="926"/>
                    </a:lnTo>
                    <a:lnTo>
                      <a:pt x="1415" y="926"/>
                    </a:lnTo>
                    <a:lnTo>
                      <a:pt x="1415" y="926"/>
                    </a:lnTo>
                    <a:lnTo>
                      <a:pt x="1413" y="926"/>
                    </a:lnTo>
                    <a:lnTo>
                      <a:pt x="1413" y="926"/>
                    </a:lnTo>
                    <a:lnTo>
                      <a:pt x="1413" y="926"/>
                    </a:lnTo>
                    <a:lnTo>
                      <a:pt x="1413" y="926"/>
                    </a:lnTo>
                    <a:lnTo>
                      <a:pt x="1413" y="926"/>
                    </a:lnTo>
                    <a:lnTo>
                      <a:pt x="1411" y="926"/>
                    </a:lnTo>
                    <a:lnTo>
                      <a:pt x="1411" y="928"/>
                    </a:lnTo>
                    <a:lnTo>
                      <a:pt x="1411" y="928"/>
                    </a:lnTo>
                    <a:lnTo>
                      <a:pt x="1411" y="928"/>
                    </a:lnTo>
                    <a:lnTo>
                      <a:pt x="1411" y="928"/>
                    </a:lnTo>
                    <a:lnTo>
                      <a:pt x="1411" y="928"/>
                    </a:lnTo>
                    <a:lnTo>
                      <a:pt x="1411" y="930"/>
                    </a:lnTo>
                    <a:lnTo>
                      <a:pt x="1411" y="930"/>
                    </a:lnTo>
                    <a:lnTo>
                      <a:pt x="1411" y="930"/>
                    </a:lnTo>
                    <a:lnTo>
                      <a:pt x="1413" y="930"/>
                    </a:lnTo>
                    <a:lnTo>
                      <a:pt x="1413" y="930"/>
                    </a:lnTo>
                    <a:lnTo>
                      <a:pt x="1413" y="930"/>
                    </a:lnTo>
                    <a:lnTo>
                      <a:pt x="1415" y="930"/>
                    </a:lnTo>
                    <a:lnTo>
                      <a:pt x="1415" y="930"/>
                    </a:lnTo>
                    <a:lnTo>
                      <a:pt x="1417" y="930"/>
                    </a:lnTo>
                    <a:lnTo>
                      <a:pt x="1417" y="930"/>
                    </a:lnTo>
                    <a:lnTo>
                      <a:pt x="1418" y="930"/>
                    </a:lnTo>
                    <a:lnTo>
                      <a:pt x="1418" y="928"/>
                    </a:lnTo>
                    <a:lnTo>
                      <a:pt x="1418" y="928"/>
                    </a:lnTo>
                    <a:lnTo>
                      <a:pt x="1418" y="928"/>
                    </a:lnTo>
                    <a:lnTo>
                      <a:pt x="1420" y="928"/>
                    </a:lnTo>
                    <a:lnTo>
                      <a:pt x="1422" y="926"/>
                    </a:lnTo>
                    <a:lnTo>
                      <a:pt x="1424" y="926"/>
                    </a:lnTo>
                    <a:lnTo>
                      <a:pt x="1424" y="926"/>
                    </a:lnTo>
                    <a:lnTo>
                      <a:pt x="1426" y="926"/>
                    </a:lnTo>
                    <a:lnTo>
                      <a:pt x="1427" y="926"/>
                    </a:lnTo>
                    <a:lnTo>
                      <a:pt x="1427" y="926"/>
                    </a:lnTo>
                    <a:lnTo>
                      <a:pt x="1427" y="925"/>
                    </a:lnTo>
                    <a:lnTo>
                      <a:pt x="1429" y="925"/>
                    </a:lnTo>
                    <a:lnTo>
                      <a:pt x="1429" y="926"/>
                    </a:lnTo>
                    <a:lnTo>
                      <a:pt x="1429" y="926"/>
                    </a:lnTo>
                    <a:lnTo>
                      <a:pt x="1429" y="926"/>
                    </a:lnTo>
                    <a:lnTo>
                      <a:pt x="1429" y="926"/>
                    </a:lnTo>
                    <a:lnTo>
                      <a:pt x="1431" y="926"/>
                    </a:lnTo>
                    <a:lnTo>
                      <a:pt x="1431" y="928"/>
                    </a:lnTo>
                    <a:lnTo>
                      <a:pt x="1429" y="928"/>
                    </a:lnTo>
                    <a:lnTo>
                      <a:pt x="1429" y="928"/>
                    </a:lnTo>
                    <a:lnTo>
                      <a:pt x="1429" y="930"/>
                    </a:lnTo>
                    <a:lnTo>
                      <a:pt x="1429" y="930"/>
                    </a:lnTo>
                    <a:lnTo>
                      <a:pt x="1429" y="930"/>
                    </a:lnTo>
                    <a:lnTo>
                      <a:pt x="1429" y="930"/>
                    </a:lnTo>
                    <a:lnTo>
                      <a:pt x="1429" y="932"/>
                    </a:lnTo>
                    <a:lnTo>
                      <a:pt x="1429" y="932"/>
                    </a:lnTo>
                    <a:lnTo>
                      <a:pt x="1429" y="934"/>
                    </a:lnTo>
                    <a:lnTo>
                      <a:pt x="1429" y="934"/>
                    </a:lnTo>
                    <a:lnTo>
                      <a:pt x="1431" y="935"/>
                    </a:lnTo>
                    <a:lnTo>
                      <a:pt x="1431" y="935"/>
                    </a:lnTo>
                    <a:lnTo>
                      <a:pt x="1431" y="935"/>
                    </a:lnTo>
                    <a:lnTo>
                      <a:pt x="1431" y="935"/>
                    </a:lnTo>
                    <a:lnTo>
                      <a:pt x="1431" y="937"/>
                    </a:lnTo>
                    <a:lnTo>
                      <a:pt x="1431" y="937"/>
                    </a:lnTo>
                    <a:lnTo>
                      <a:pt x="1431" y="937"/>
                    </a:lnTo>
                    <a:lnTo>
                      <a:pt x="1433" y="939"/>
                    </a:lnTo>
                    <a:lnTo>
                      <a:pt x="1433" y="941"/>
                    </a:lnTo>
                    <a:lnTo>
                      <a:pt x="1433" y="941"/>
                    </a:lnTo>
                    <a:lnTo>
                      <a:pt x="1433" y="941"/>
                    </a:lnTo>
                    <a:lnTo>
                      <a:pt x="1433" y="941"/>
                    </a:lnTo>
                    <a:lnTo>
                      <a:pt x="1433" y="941"/>
                    </a:lnTo>
                    <a:lnTo>
                      <a:pt x="1433" y="941"/>
                    </a:lnTo>
                    <a:lnTo>
                      <a:pt x="1435" y="941"/>
                    </a:lnTo>
                    <a:lnTo>
                      <a:pt x="1436" y="941"/>
                    </a:lnTo>
                    <a:lnTo>
                      <a:pt x="1436" y="941"/>
                    </a:lnTo>
                    <a:lnTo>
                      <a:pt x="1436" y="941"/>
                    </a:lnTo>
                    <a:lnTo>
                      <a:pt x="1436" y="941"/>
                    </a:lnTo>
                    <a:lnTo>
                      <a:pt x="1436" y="941"/>
                    </a:lnTo>
                    <a:lnTo>
                      <a:pt x="1438" y="939"/>
                    </a:lnTo>
                    <a:lnTo>
                      <a:pt x="1438" y="939"/>
                    </a:lnTo>
                    <a:lnTo>
                      <a:pt x="1438" y="939"/>
                    </a:lnTo>
                    <a:lnTo>
                      <a:pt x="1438" y="939"/>
                    </a:lnTo>
                    <a:lnTo>
                      <a:pt x="1440" y="939"/>
                    </a:lnTo>
                    <a:lnTo>
                      <a:pt x="1440" y="941"/>
                    </a:lnTo>
                    <a:lnTo>
                      <a:pt x="1440" y="941"/>
                    </a:lnTo>
                    <a:lnTo>
                      <a:pt x="1440" y="941"/>
                    </a:lnTo>
                    <a:lnTo>
                      <a:pt x="1440" y="943"/>
                    </a:lnTo>
                    <a:lnTo>
                      <a:pt x="1440" y="943"/>
                    </a:lnTo>
                    <a:lnTo>
                      <a:pt x="1440" y="943"/>
                    </a:lnTo>
                    <a:lnTo>
                      <a:pt x="1440" y="943"/>
                    </a:lnTo>
                    <a:lnTo>
                      <a:pt x="1440" y="943"/>
                    </a:lnTo>
                    <a:lnTo>
                      <a:pt x="1438" y="944"/>
                    </a:lnTo>
                    <a:lnTo>
                      <a:pt x="1438" y="944"/>
                    </a:lnTo>
                    <a:lnTo>
                      <a:pt x="1438" y="944"/>
                    </a:lnTo>
                    <a:lnTo>
                      <a:pt x="1438" y="944"/>
                    </a:lnTo>
                    <a:lnTo>
                      <a:pt x="1438" y="944"/>
                    </a:lnTo>
                    <a:lnTo>
                      <a:pt x="1438" y="944"/>
                    </a:lnTo>
                    <a:lnTo>
                      <a:pt x="1436" y="944"/>
                    </a:lnTo>
                    <a:lnTo>
                      <a:pt x="1436" y="944"/>
                    </a:lnTo>
                    <a:lnTo>
                      <a:pt x="1435" y="946"/>
                    </a:lnTo>
                    <a:lnTo>
                      <a:pt x="1435" y="946"/>
                    </a:lnTo>
                    <a:lnTo>
                      <a:pt x="1435" y="946"/>
                    </a:lnTo>
                    <a:lnTo>
                      <a:pt x="1435" y="946"/>
                    </a:lnTo>
                    <a:lnTo>
                      <a:pt x="1435" y="946"/>
                    </a:lnTo>
                    <a:lnTo>
                      <a:pt x="1433" y="946"/>
                    </a:lnTo>
                    <a:lnTo>
                      <a:pt x="1433" y="946"/>
                    </a:lnTo>
                    <a:lnTo>
                      <a:pt x="1433" y="946"/>
                    </a:lnTo>
                    <a:lnTo>
                      <a:pt x="1433" y="946"/>
                    </a:lnTo>
                    <a:lnTo>
                      <a:pt x="1431" y="946"/>
                    </a:lnTo>
                    <a:lnTo>
                      <a:pt x="1431" y="946"/>
                    </a:lnTo>
                    <a:lnTo>
                      <a:pt x="1429" y="946"/>
                    </a:lnTo>
                    <a:lnTo>
                      <a:pt x="1429" y="946"/>
                    </a:lnTo>
                    <a:lnTo>
                      <a:pt x="1429" y="946"/>
                    </a:lnTo>
                    <a:lnTo>
                      <a:pt x="1427" y="946"/>
                    </a:lnTo>
                    <a:lnTo>
                      <a:pt x="1427" y="946"/>
                    </a:lnTo>
                    <a:lnTo>
                      <a:pt x="1427" y="946"/>
                    </a:lnTo>
                    <a:lnTo>
                      <a:pt x="1427" y="946"/>
                    </a:lnTo>
                    <a:lnTo>
                      <a:pt x="1427" y="946"/>
                    </a:lnTo>
                    <a:lnTo>
                      <a:pt x="1426" y="948"/>
                    </a:lnTo>
                    <a:lnTo>
                      <a:pt x="1426" y="948"/>
                    </a:lnTo>
                    <a:lnTo>
                      <a:pt x="1426" y="948"/>
                    </a:lnTo>
                    <a:lnTo>
                      <a:pt x="1426" y="950"/>
                    </a:lnTo>
                    <a:lnTo>
                      <a:pt x="1426" y="950"/>
                    </a:lnTo>
                    <a:lnTo>
                      <a:pt x="1426" y="950"/>
                    </a:lnTo>
                    <a:lnTo>
                      <a:pt x="1426" y="950"/>
                    </a:lnTo>
                    <a:lnTo>
                      <a:pt x="1427" y="950"/>
                    </a:lnTo>
                    <a:lnTo>
                      <a:pt x="1427" y="950"/>
                    </a:lnTo>
                    <a:lnTo>
                      <a:pt x="1427" y="950"/>
                    </a:lnTo>
                    <a:lnTo>
                      <a:pt x="1429" y="952"/>
                    </a:lnTo>
                    <a:lnTo>
                      <a:pt x="1429" y="952"/>
                    </a:lnTo>
                    <a:lnTo>
                      <a:pt x="1429" y="952"/>
                    </a:lnTo>
                    <a:lnTo>
                      <a:pt x="1429" y="952"/>
                    </a:lnTo>
                    <a:lnTo>
                      <a:pt x="1431" y="952"/>
                    </a:lnTo>
                    <a:lnTo>
                      <a:pt x="1431" y="952"/>
                    </a:lnTo>
                    <a:lnTo>
                      <a:pt x="1431" y="952"/>
                    </a:lnTo>
                    <a:lnTo>
                      <a:pt x="1431" y="952"/>
                    </a:lnTo>
                    <a:lnTo>
                      <a:pt x="1431" y="952"/>
                    </a:lnTo>
                    <a:lnTo>
                      <a:pt x="1433" y="952"/>
                    </a:lnTo>
                    <a:lnTo>
                      <a:pt x="1433" y="954"/>
                    </a:lnTo>
                    <a:lnTo>
                      <a:pt x="1435" y="954"/>
                    </a:lnTo>
                    <a:lnTo>
                      <a:pt x="1435" y="954"/>
                    </a:lnTo>
                    <a:lnTo>
                      <a:pt x="1436" y="952"/>
                    </a:lnTo>
                    <a:lnTo>
                      <a:pt x="1436" y="952"/>
                    </a:lnTo>
                    <a:lnTo>
                      <a:pt x="1436" y="952"/>
                    </a:lnTo>
                    <a:lnTo>
                      <a:pt x="1436" y="952"/>
                    </a:lnTo>
                    <a:lnTo>
                      <a:pt x="1438" y="952"/>
                    </a:lnTo>
                    <a:lnTo>
                      <a:pt x="1438" y="952"/>
                    </a:lnTo>
                    <a:lnTo>
                      <a:pt x="1440" y="950"/>
                    </a:lnTo>
                    <a:lnTo>
                      <a:pt x="1440" y="950"/>
                    </a:lnTo>
                    <a:lnTo>
                      <a:pt x="1440" y="950"/>
                    </a:lnTo>
                    <a:lnTo>
                      <a:pt x="1440" y="950"/>
                    </a:lnTo>
                    <a:lnTo>
                      <a:pt x="1442" y="950"/>
                    </a:lnTo>
                    <a:lnTo>
                      <a:pt x="1442" y="950"/>
                    </a:lnTo>
                    <a:lnTo>
                      <a:pt x="1442" y="952"/>
                    </a:lnTo>
                    <a:lnTo>
                      <a:pt x="1442" y="952"/>
                    </a:lnTo>
                    <a:lnTo>
                      <a:pt x="1442" y="952"/>
                    </a:lnTo>
                    <a:lnTo>
                      <a:pt x="1442" y="952"/>
                    </a:lnTo>
                    <a:lnTo>
                      <a:pt x="1444" y="954"/>
                    </a:lnTo>
                    <a:lnTo>
                      <a:pt x="1444" y="954"/>
                    </a:lnTo>
                    <a:lnTo>
                      <a:pt x="1442" y="954"/>
                    </a:lnTo>
                    <a:lnTo>
                      <a:pt x="1442" y="955"/>
                    </a:lnTo>
                    <a:lnTo>
                      <a:pt x="1444" y="955"/>
                    </a:lnTo>
                    <a:lnTo>
                      <a:pt x="1444" y="955"/>
                    </a:lnTo>
                    <a:lnTo>
                      <a:pt x="1444" y="955"/>
                    </a:lnTo>
                    <a:lnTo>
                      <a:pt x="1444" y="955"/>
                    </a:lnTo>
                    <a:lnTo>
                      <a:pt x="1444" y="957"/>
                    </a:lnTo>
                    <a:lnTo>
                      <a:pt x="1444" y="959"/>
                    </a:lnTo>
                    <a:lnTo>
                      <a:pt x="1444" y="959"/>
                    </a:lnTo>
                    <a:lnTo>
                      <a:pt x="1444" y="961"/>
                    </a:lnTo>
                    <a:lnTo>
                      <a:pt x="1442" y="963"/>
                    </a:lnTo>
                    <a:lnTo>
                      <a:pt x="1442" y="963"/>
                    </a:lnTo>
                    <a:lnTo>
                      <a:pt x="1442" y="964"/>
                    </a:lnTo>
                    <a:lnTo>
                      <a:pt x="1442" y="964"/>
                    </a:lnTo>
                    <a:lnTo>
                      <a:pt x="1442" y="964"/>
                    </a:lnTo>
                    <a:lnTo>
                      <a:pt x="1442" y="964"/>
                    </a:lnTo>
                    <a:lnTo>
                      <a:pt x="1442" y="964"/>
                    </a:lnTo>
                    <a:lnTo>
                      <a:pt x="1442" y="964"/>
                    </a:lnTo>
                    <a:lnTo>
                      <a:pt x="1442" y="964"/>
                    </a:lnTo>
                    <a:lnTo>
                      <a:pt x="1442" y="964"/>
                    </a:lnTo>
                    <a:lnTo>
                      <a:pt x="1442" y="964"/>
                    </a:lnTo>
                    <a:lnTo>
                      <a:pt x="1444" y="964"/>
                    </a:lnTo>
                    <a:lnTo>
                      <a:pt x="1444" y="964"/>
                    </a:lnTo>
                    <a:lnTo>
                      <a:pt x="1444" y="964"/>
                    </a:lnTo>
                    <a:lnTo>
                      <a:pt x="1444" y="964"/>
                    </a:lnTo>
                    <a:lnTo>
                      <a:pt x="1444" y="964"/>
                    </a:lnTo>
                    <a:lnTo>
                      <a:pt x="1444" y="964"/>
                    </a:lnTo>
                    <a:lnTo>
                      <a:pt x="1445" y="963"/>
                    </a:lnTo>
                    <a:lnTo>
                      <a:pt x="1445" y="963"/>
                    </a:lnTo>
                    <a:lnTo>
                      <a:pt x="1445" y="963"/>
                    </a:lnTo>
                    <a:lnTo>
                      <a:pt x="1445" y="961"/>
                    </a:lnTo>
                    <a:lnTo>
                      <a:pt x="1447" y="961"/>
                    </a:lnTo>
                    <a:lnTo>
                      <a:pt x="1447" y="961"/>
                    </a:lnTo>
                    <a:lnTo>
                      <a:pt x="1447" y="961"/>
                    </a:lnTo>
                    <a:lnTo>
                      <a:pt x="1447" y="959"/>
                    </a:lnTo>
                    <a:lnTo>
                      <a:pt x="1449" y="959"/>
                    </a:lnTo>
                    <a:lnTo>
                      <a:pt x="1451" y="959"/>
                    </a:lnTo>
                    <a:lnTo>
                      <a:pt x="1451" y="959"/>
                    </a:lnTo>
                    <a:lnTo>
                      <a:pt x="1451" y="961"/>
                    </a:lnTo>
                    <a:lnTo>
                      <a:pt x="1451" y="961"/>
                    </a:lnTo>
                    <a:lnTo>
                      <a:pt x="1451" y="961"/>
                    </a:lnTo>
                    <a:lnTo>
                      <a:pt x="1451" y="961"/>
                    </a:lnTo>
                    <a:lnTo>
                      <a:pt x="1451" y="963"/>
                    </a:lnTo>
                    <a:lnTo>
                      <a:pt x="1451" y="964"/>
                    </a:lnTo>
                    <a:lnTo>
                      <a:pt x="1451" y="966"/>
                    </a:lnTo>
                    <a:lnTo>
                      <a:pt x="1451" y="966"/>
                    </a:lnTo>
                    <a:lnTo>
                      <a:pt x="1451" y="966"/>
                    </a:lnTo>
                    <a:lnTo>
                      <a:pt x="1451" y="966"/>
                    </a:lnTo>
                    <a:lnTo>
                      <a:pt x="1451" y="966"/>
                    </a:lnTo>
                    <a:lnTo>
                      <a:pt x="1451" y="966"/>
                    </a:lnTo>
                    <a:lnTo>
                      <a:pt x="1451" y="966"/>
                    </a:lnTo>
                    <a:lnTo>
                      <a:pt x="1451" y="966"/>
                    </a:lnTo>
                    <a:lnTo>
                      <a:pt x="1449" y="966"/>
                    </a:lnTo>
                    <a:lnTo>
                      <a:pt x="1449" y="968"/>
                    </a:lnTo>
                    <a:lnTo>
                      <a:pt x="1449" y="968"/>
                    </a:lnTo>
                    <a:lnTo>
                      <a:pt x="1449" y="968"/>
                    </a:lnTo>
                    <a:lnTo>
                      <a:pt x="1447" y="968"/>
                    </a:lnTo>
                    <a:lnTo>
                      <a:pt x="1447" y="968"/>
                    </a:lnTo>
                    <a:lnTo>
                      <a:pt x="1445" y="968"/>
                    </a:lnTo>
                    <a:lnTo>
                      <a:pt x="1445" y="968"/>
                    </a:lnTo>
                    <a:lnTo>
                      <a:pt x="1445" y="968"/>
                    </a:lnTo>
                    <a:lnTo>
                      <a:pt x="1445" y="970"/>
                    </a:lnTo>
                    <a:lnTo>
                      <a:pt x="1445" y="970"/>
                    </a:lnTo>
                    <a:lnTo>
                      <a:pt x="1445" y="970"/>
                    </a:lnTo>
                    <a:lnTo>
                      <a:pt x="1444" y="970"/>
                    </a:lnTo>
                    <a:lnTo>
                      <a:pt x="1444" y="970"/>
                    </a:lnTo>
                    <a:lnTo>
                      <a:pt x="1444" y="970"/>
                    </a:lnTo>
                    <a:lnTo>
                      <a:pt x="1444" y="972"/>
                    </a:lnTo>
                    <a:lnTo>
                      <a:pt x="1444" y="972"/>
                    </a:lnTo>
                    <a:lnTo>
                      <a:pt x="1444" y="972"/>
                    </a:lnTo>
                    <a:lnTo>
                      <a:pt x="1444" y="972"/>
                    </a:lnTo>
                    <a:lnTo>
                      <a:pt x="1444" y="973"/>
                    </a:lnTo>
                    <a:lnTo>
                      <a:pt x="1444" y="973"/>
                    </a:lnTo>
                    <a:lnTo>
                      <a:pt x="1444" y="973"/>
                    </a:lnTo>
                    <a:lnTo>
                      <a:pt x="1444" y="973"/>
                    </a:lnTo>
                    <a:lnTo>
                      <a:pt x="1444" y="973"/>
                    </a:lnTo>
                    <a:lnTo>
                      <a:pt x="1444" y="973"/>
                    </a:lnTo>
                    <a:lnTo>
                      <a:pt x="1444" y="975"/>
                    </a:lnTo>
                    <a:lnTo>
                      <a:pt x="1444" y="975"/>
                    </a:lnTo>
                    <a:lnTo>
                      <a:pt x="1445" y="975"/>
                    </a:lnTo>
                    <a:lnTo>
                      <a:pt x="1445" y="975"/>
                    </a:lnTo>
                    <a:lnTo>
                      <a:pt x="1445" y="975"/>
                    </a:lnTo>
                    <a:lnTo>
                      <a:pt x="1445" y="975"/>
                    </a:lnTo>
                    <a:lnTo>
                      <a:pt x="1445" y="975"/>
                    </a:lnTo>
                    <a:lnTo>
                      <a:pt x="1447" y="975"/>
                    </a:lnTo>
                    <a:lnTo>
                      <a:pt x="1447" y="977"/>
                    </a:lnTo>
                    <a:lnTo>
                      <a:pt x="1447" y="977"/>
                    </a:lnTo>
                    <a:lnTo>
                      <a:pt x="1447" y="977"/>
                    </a:lnTo>
                    <a:lnTo>
                      <a:pt x="1449" y="977"/>
                    </a:lnTo>
                    <a:lnTo>
                      <a:pt x="1449" y="977"/>
                    </a:lnTo>
                    <a:lnTo>
                      <a:pt x="1449" y="977"/>
                    </a:lnTo>
                    <a:lnTo>
                      <a:pt x="1449" y="977"/>
                    </a:lnTo>
                    <a:lnTo>
                      <a:pt x="1449" y="975"/>
                    </a:lnTo>
                    <a:lnTo>
                      <a:pt x="1451" y="975"/>
                    </a:lnTo>
                    <a:lnTo>
                      <a:pt x="1451" y="975"/>
                    </a:lnTo>
                    <a:lnTo>
                      <a:pt x="1451" y="975"/>
                    </a:lnTo>
                    <a:lnTo>
                      <a:pt x="1451" y="975"/>
                    </a:lnTo>
                    <a:lnTo>
                      <a:pt x="1451" y="975"/>
                    </a:lnTo>
                    <a:lnTo>
                      <a:pt x="1453" y="975"/>
                    </a:lnTo>
                    <a:lnTo>
                      <a:pt x="1453" y="975"/>
                    </a:lnTo>
                    <a:lnTo>
                      <a:pt x="1453" y="977"/>
                    </a:lnTo>
                    <a:lnTo>
                      <a:pt x="1453" y="977"/>
                    </a:lnTo>
                    <a:lnTo>
                      <a:pt x="1453" y="977"/>
                    </a:lnTo>
                    <a:lnTo>
                      <a:pt x="1453" y="977"/>
                    </a:lnTo>
                    <a:lnTo>
                      <a:pt x="1453" y="979"/>
                    </a:lnTo>
                    <a:lnTo>
                      <a:pt x="1453" y="979"/>
                    </a:lnTo>
                    <a:lnTo>
                      <a:pt x="1453" y="979"/>
                    </a:lnTo>
                    <a:lnTo>
                      <a:pt x="1453" y="979"/>
                    </a:lnTo>
                    <a:lnTo>
                      <a:pt x="1453" y="981"/>
                    </a:lnTo>
                    <a:lnTo>
                      <a:pt x="1453" y="981"/>
                    </a:lnTo>
                    <a:lnTo>
                      <a:pt x="1453" y="981"/>
                    </a:lnTo>
                    <a:lnTo>
                      <a:pt x="1453" y="981"/>
                    </a:lnTo>
                    <a:lnTo>
                      <a:pt x="1455" y="981"/>
                    </a:lnTo>
                    <a:lnTo>
                      <a:pt x="1455" y="981"/>
                    </a:lnTo>
                    <a:lnTo>
                      <a:pt x="1455" y="981"/>
                    </a:lnTo>
                    <a:lnTo>
                      <a:pt x="1455" y="981"/>
                    </a:lnTo>
                    <a:lnTo>
                      <a:pt x="1455" y="981"/>
                    </a:lnTo>
                    <a:lnTo>
                      <a:pt x="1455" y="981"/>
                    </a:lnTo>
                    <a:lnTo>
                      <a:pt x="1456" y="981"/>
                    </a:lnTo>
                    <a:lnTo>
                      <a:pt x="1456" y="981"/>
                    </a:lnTo>
                    <a:lnTo>
                      <a:pt x="1456" y="982"/>
                    </a:lnTo>
                    <a:lnTo>
                      <a:pt x="1458" y="982"/>
                    </a:lnTo>
                    <a:lnTo>
                      <a:pt x="1458" y="982"/>
                    </a:lnTo>
                    <a:lnTo>
                      <a:pt x="1458" y="982"/>
                    </a:lnTo>
                    <a:lnTo>
                      <a:pt x="1458" y="982"/>
                    </a:lnTo>
                    <a:lnTo>
                      <a:pt x="1458" y="982"/>
                    </a:lnTo>
                    <a:lnTo>
                      <a:pt x="1460" y="984"/>
                    </a:lnTo>
                    <a:lnTo>
                      <a:pt x="1460" y="984"/>
                    </a:lnTo>
                    <a:lnTo>
                      <a:pt x="1460" y="984"/>
                    </a:lnTo>
                    <a:lnTo>
                      <a:pt x="1460" y="986"/>
                    </a:lnTo>
                    <a:lnTo>
                      <a:pt x="1460" y="986"/>
                    </a:lnTo>
                    <a:lnTo>
                      <a:pt x="1462" y="988"/>
                    </a:lnTo>
                    <a:lnTo>
                      <a:pt x="1462" y="988"/>
                    </a:lnTo>
                    <a:lnTo>
                      <a:pt x="1462" y="988"/>
                    </a:lnTo>
                    <a:lnTo>
                      <a:pt x="1462" y="988"/>
                    </a:lnTo>
                    <a:lnTo>
                      <a:pt x="1462" y="988"/>
                    </a:lnTo>
                    <a:lnTo>
                      <a:pt x="1462" y="988"/>
                    </a:lnTo>
                    <a:lnTo>
                      <a:pt x="1462" y="988"/>
                    </a:lnTo>
                    <a:lnTo>
                      <a:pt x="1462" y="988"/>
                    </a:lnTo>
                    <a:lnTo>
                      <a:pt x="1464" y="990"/>
                    </a:lnTo>
                    <a:lnTo>
                      <a:pt x="1464" y="990"/>
                    </a:lnTo>
                    <a:lnTo>
                      <a:pt x="1464" y="990"/>
                    </a:lnTo>
                    <a:lnTo>
                      <a:pt x="1464" y="990"/>
                    </a:lnTo>
                    <a:lnTo>
                      <a:pt x="1465" y="990"/>
                    </a:lnTo>
                    <a:lnTo>
                      <a:pt x="1465" y="990"/>
                    </a:lnTo>
                    <a:lnTo>
                      <a:pt x="1465" y="990"/>
                    </a:lnTo>
                    <a:lnTo>
                      <a:pt x="1467" y="990"/>
                    </a:lnTo>
                    <a:lnTo>
                      <a:pt x="1467" y="990"/>
                    </a:lnTo>
                    <a:lnTo>
                      <a:pt x="1467" y="988"/>
                    </a:lnTo>
                    <a:lnTo>
                      <a:pt x="1467" y="988"/>
                    </a:lnTo>
                    <a:lnTo>
                      <a:pt x="1467" y="988"/>
                    </a:lnTo>
                    <a:lnTo>
                      <a:pt x="1467" y="988"/>
                    </a:lnTo>
                    <a:lnTo>
                      <a:pt x="1467" y="986"/>
                    </a:lnTo>
                    <a:lnTo>
                      <a:pt x="1467" y="986"/>
                    </a:lnTo>
                    <a:lnTo>
                      <a:pt x="1467" y="986"/>
                    </a:lnTo>
                    <a:lnTo>
                      <a:pt x="1467" y="986"/>
                    </a:lnTo>
                    <a:lnTo>
                      <a:pt x="1467" y="984"/>
                    </a:lnTo>
                    <a:lnTo>
                      <a:pt x="1465" y="984"/>
                    </a:lnTo>
                    <a:lnTo>
                      <a:pt x="1465" y="984"/>
                    </a:lnTo>
                    <a:lnTo>
                      <a:pt x="1465" y="984"/>
                    </a:lnTo>
                    <a:lnTo>
                      <a:pt x="1465" y="982"/>
                    </a:lnTo>
                    <a:lnTo>
                      <a:pt x="1465" y="982"/>
                    </a:lnTo>
                    <a:lnTo>
                      <a:pt x="1465" y="982"/>
                    </a:lnTo>
                    <a:lnTo>
                      <a:pt x="1465" y="982"/>
                    </a:lnTo>
                    <a:lnTo>
                      <a:pt x="1465" y="982"/>
                    </a:lnTo>
                    <a:lnTo>
                      <a:pt x="1465" y="982"/>
                    </a:lnTo>
                    <a:lnTo>
                      <a:pt x="1465" y="981"/>
                    </a:lnTo>
                    <a:lnTo>
                      <a:pt x="1467" y="981"/>
                    </a:lnTo>
                    <a:lnTo>
                      <a:pt x="1467" y="981"/>
                    </a:lnTo>
                    <a:lnTo>
                      <a:pt x="1467" y="981"/>
                    </a:lnTo>
                    <a:lnTo>
                      <a:pt x="1467" y="981"/>
                    </a:lnTo>
                    <a:lnTo>
                      <a:pt x="1469" y="979"/>
                    </a:lnTo>
                    <a:lnTo>
                      <a:pt x="1469" y="979"/>
                    </a:lnTo>
                    <a:lnTo>
                      <a:pt x="1469" y="979"/>
                    </a:lnTo>
                    <a:lnTo>
                      <a:pt x="1469" y="979"/>
                    </a:lnTo>
                    <a:lnTo>
                      <a:pt x="1469" y="979"/>
                    </a:lnTo>
                    <a:lnTo>
                      <a:pt x="1471" y="979"/>
                    </a:lnTo>
                    <a:lnTo>
                      <a:pt x="1471" y="979"/>
                    </a:lnTo>
                    <a:lnTo>
                      <a:pt x="1473" y="979"/>
                    </a:lnTo>
                    <a:lnTo>
                      <a:pt x="1473" y="977"/>
                    </a:lnTo>
                    <a:lnTo>
                      <a:pt x="1473" y="977"/>
                    </a:lnTo>
                    <a:lnTo>
                      <a:pt x="1473" y="977"/>
                    </a:lnTo>
                    <a:lnTo>
                      <a:pt x="1473" y="977"/>
                    </a:lnTo>
                    <a:lnTo>
                      <a:pt x="1473" y="977"/>
                    </a:lnTo>
                    <a:lnTo>
                      <a:pt x="1474" y="977"/>
                    </a:lnTo>
                    <a:lnTo>
                      <a:pt x="1474" y="977"/>
                    </a:lnTo>
                    <a:lnTo>
                      <a:pt x="1474" y="977"/>
                    </a:lnTo>
                    <a:lnTo>
                      <a:pt x="1474" y="977"/>
                    </a:lnTo>
                    <a:lnTo>
                      <a:pt x="1474" y="977"/>
                    </a:lnTo>
                    <a:lnTo>
                      <a:pt x="1476" y="977"/>
                    </a:lnTo>
                    <a:lnTo>
                      <a:pt x="1478" y="977"/>
                    </a:lnTo>
                    <a:lnTo>
                      <a:pt x="1478" y="977"/>
                    </a:lnTo>
                    <a:lnTo>
                      <a:pt x="1478" y="977"/>
                    </a:lnTo>
                    <a:lnTo>
                      <a:pt x="1480" y="977"/>
                    </a:lnTo>
                    <a:lnTo>
                      <a:pt x="1480" y="977"/>
                    </a:lnTo>
                    <a:lnTo>
                      <a:pt x="1480" y="977"/>
                    </a:lnTo>
                    <a:lnTo>
                      <a:pt x="1480" y="977"/>
                    </a:lnTo>
                    <a:lnTo>
                      <a:pt x="1480" y="977"/>
                    </a:lnTo>
                    <a:lnTo>
                      <a:pt x="1482" y="977"/>
                    </a:lnTo>
                    <a:lnTo>
                      <a:pt x="1482" y="977"/>
                    </a:lnTo>
                    <a:lnTo>
                      <a:pt x="1482" y="977"/>
                    </a:lnTo>
                    <a:lnTo>
                      <a:pt x="1483" y="977"/>
                    </a:lnTo>
                    <a:lnTo>
                      <a:pt x="1483" y="977"/>
                    </a:lnTo>
                    <a:lnTo>
                      <a:pt x="1483" y="977"/>
                    </a:lnTo>
                    <a:lnTo>
                      <a:pt x="1483" y="977"/>
                    </a:lnTo>
                    <a:lnTo>
                      <a:pt x="1483" y="979"/>
                    </a:lnTo>
                    <a:lnTo>
                      <a:pt x="1483" y="979"/>
                    </a:lnTo>
                    <a:lnTo>
                      <a:pt x="1483" y="979"/>
                    </a:lnTo>
                    <a:lnTo>
                      <a:pt x="1483" y="979"/>
                    </a:lnTo>
                    <a:lnTo>
                      <a:pt x="1483" y="979"/>
                    </a:lnTo>
                    <a:lnTo>
                      <a:pt x="1483" y="981"/>
                    </a:lnTo>
                    <a:lnTo>
                      <a:pt x="1483" y="981"/>
                    </a:lnTo>
                    <a:lnTo>
                      <a:pt x="1483" y="981"/>
                    </a:lnTo>
                    <a:lnTo>
                      <a:pt x="1483" y="982"/>
                    </a:lnTo>
                    <a:lnTo>
                      <a:pt x="1482" y="982"/>
                    </a:lnTo>
                    <a:lnTo>
                      <a:pt x="1482" y="984"/>
                    </a:lnTo>
                    <a:lnTo>
                      <a:pt x="1482" y="984"/>
                    </a:lnTo>
                    <a:lnTo>
                      <a:pt x="1482" y="984"/>
                    </a:lnTo>
                    <a:lnTo>
                      <a:pt x="1480" y="984"/>
                    </a:lnTo>
                    <a:lnTo>
                      <a:pt x="1480" y="984"/>
                    </a:lnTo>
                    <a:lnTo>
                      <a:pt x="1480" y="984"/>
                    </a:lnTo>
                    <a:lnTo>
                      <a:pt x="1478" y="984"/>
                    </a:lnTo>
                    <a:lnTo>
                      <a:pt x="1478" y="984"/>
                    </a:lnTo>
                    <a:lnTo>
                      <a:pt x="1478" y="984"/>
                    </a:lnTo>
                    <a:lnTo>
                      <a:pt x="1478" y="984"/>
                    </a:lnTo>
                    <a:lnTo>
                      <a:pt x="1478" y="984"/>
                    </a:lnTo>
                    <a:lnTo>
                      <a:pt x="1476" y="984"/>
                    </a:lnTo>
                    <a:lnTo>
                      <a:pt x="1476" y="984"/>
                    </a:lnTo>
                    <a:lnTo>
                      <a:pt x="1476" y="984"/>
                    </a:lnTo>
                    <a:lnTo>
                      <a:pt x="1476" y="984"/>
                    </a:lnTo>
                    <a:lnTo>
                      <a:pt x="1476" y="984"/>
                    </a:lnTo>
                    <a:lnTo>
                      <a:pt x="1476" y="984"/>
                    </a:lnTo>
                    <a:lnTo>
                      <a:pt x="1476" y="984"/>
                    </a:lnTo>
                    <a:lnTo>
                      <a:pt x="1474" y="986"/>
                    </a:lnTo>
                    <a:lnTo>
                      <a:pt x="1474" y="986"/>
                    </a:lnTo>
                    <a:lnTo>
                      <a:pt x="1474" y="986"/>
                    </a:lnTo>
                    <a:lnTo>
                      <a:pt x="1474" y="986"/>
                    </a:lnTo>
                    <a:lnTo>
                      <a:pt x="1474" y="986"/>
                    </a:lnTo>
                    <a:lnTo>
                      <a:pt x="1474" y="986"/>
                    </a:lnTo>
                    <a:lnTo>
                      <a:pt x="1473" y="986"/>
                    </a:lnTo>
                    <a:lnTo>
                      <a:pt x="1473" y="988"/>
                    </a:lnTo>
                    <a:lnTo>
                      <a:pt x="1473" y="988"/>
                    </a:lnTo>
                    <a:lnTo>
                      <a:pt x="1473" y="988"/>
                    </a:lnTo>
                    <a:lnTo>
                      <a:pt x="1473" y="988"/>
                    </a:lnTo>
                    <a:lnTo>
                      <a:pt x="1471" y="988"/>
                    </a:lnTo>
                    <a:lnTo>
                      <a:pt x="1471" y="988"/>
                    </a:lnTo>
                    <a:lnTo>
                      <a:pt x="1471" y="990"/>
                    </a:lnTo>
                    <a:lnTo>
                      <a:pt x="1471" y="990"/>
                    </a:lnTo>
                    <a:lnTo>
                      <a:pt x="1471" y="990"/>
                    </a:lnTo>
                    <a:lnTo>
                      <a:pt x="1471" y="990"/>
                    </a:lnTo>
                    <a:lnTo>
                      <a:pt x="1471" y="990"/>
                    </a:lnTo>
                    <a:lnTo>
                      <a:pt x="1471" y="990"/>
                    </a:lnTo>
                    <a:lnTo>
                      <a:pt x="1471" y="992"/>
                    </a:lnTo>
                    <a:lnTo>
                      <a:pt x="1471" y="992"/>
                    </a:lnTo>
                    <a:lnTo>
                      <a:pt x="1471" y="993"/>
                    </a:lnTo>
                    <a:lnTo>
                      <a:pt x="1471" y="993"/>
                    </a:lnTo>
                    <a:lnTo>
                      <a:pt x="1471" y="993"/>
                    </a:lnTo>
                    <a:lnTo>
                      <a:pt x="1471" y="993"/>
                    </a:lnTo>
                    <a:lnTo>
                      <a:pt x="1471" y="993"/>
                    </a:lnTo>
                    <a:lnTo>
                      <a:pt x="1471" y="993"/>
                    </a:lnTo>
                    <a:lnTo>
                      <a:pt x="1471" y="995"/>
                    </a:lnTo>
                    <a:lnTo>
                      <a:pt x="1471" y="995"/>
                    </a:lnTo>
                    <a:lnTo>
                      <a:pt x="1471" y="995"/>
                    </a:lnTo>
                    <a:lnTo>
                      <a:pt x="1471" y="995"/>
                    </a:lnTo>
                    <a:lnTo>
                      <a:pt x="1469" y="995"/>
                    </a:lnTo>
                    <a:lnTo>
                      <a:pt x="1469" y="995"/>
                    </a:lnTo>
                    <a:lnTo>
                      <a:pt x="1469" y="997"/>
                    </a:lnTo>
                    <a:lnTo>
                      <a:pt x="1469" y="997"/>
                    </a:lnTo>
                    <a:lnTo>
                      <a:pt x="1467" y="997"/>
                    </a:lnTo>
                    <a:lnTo>
                      <a:pt x="1467" y="997"/>
                    </a:lnTo>
                    <a:lnTo>
                      <a:pt x="1467" y="997"/>
                    </a:lnTo>
                    <a:lnTo>
                      <a:pt x="1467" y="997"/>
                    </a:lnTo>
                    <a:lnTo>
                      <a:pt x="1467" y="999"/>
                    </a:lnTo>
                    <a:lnTo>
                      <a:pt x="1467" y="999"/>
                    </a:lnTo>
                    <a:lnTo>
                      <a:pt x="1467" y="999"/>
                    </a:lnTo>
                    <a:lnTo>
                      <a:pt x="1467" y="999"/>
                    </a:lnTo>
                    <a:lnTo>
                      <a:pt x="1467" y="1001"/>
                    </a:lnTo>
                    <a:lnTo>
                      <a:pt x="1467" y="1001"/>
                    </a:lnTo>
                    <a:lnTo>
                      <a:pt x="1467" y="1001"/>
                    </a:lnTo>
                    <a:lnTo>
                      <a:pt x="1467" y="1001"/>
                    </a:lnTo>
                    <a:lnTo>
                      <a:pt x="1467" y="1001"/>
                    </a:lnTo>
                    <a:lnTo>
                      <a:pt x="1467" y="1001"/>
                    </a:lnTo>
                    <a:lnTo>
                      <a:pt x="1469" y="1001"/>
                    </a:lnTo>
                    <a:lnTo>
                      <a:pt x="1469" y="1001"/>
                    </a:lnTo>
                    <a:lnTo>
                      <a:pt x="1469" y="1002"/>
                    </a:lnTo>
                    <a:lnTo>
                      <a:pt x="1471" y="1002"/>
                    </a:lnTo>
                    <a:lnTo>
                      <a:pt x="1471" y="1002"/>
                    </a:lnTo>
                    <a:lnTo>
                      <a:pt x="1471" y="1002"/>
                    </a:lnTo>
                    <a:lnTo>
                      <a:pt x="1471" y="1002"/>
                    </a:lnTo>
                    <a:lnTo>
                      <a:pt x="1469" y="1002"/>
                    </a:lnTo>
                    <a:lnTo>
                      <a:pt x="1469" y="1002"/>
                    </a:lnTo>
                    <a:lnTo>
                      <a:pt x="1469" y="1002"/>
                    </a:lnTo>
                    <a:lnTo>
                      <a:pt x="1469" y="1002"/>
                    </a:lnTo>
                    <a:lnTo>
                      <a:pt x="1469" y="1002"/>
                    </a:lnTo>
                    <a:lnTo>
                      <a:pt x="1469" y="1002"/>
                    </a:lnTo>
                    <a:lnTo>
                      <a:pt x="1467" y="1002"/>
                    </a:lnTo>
                    <a:lnTo>
                      <a:pt x="1467" y="1002"/>
                    </a:lnTo>
                    <a:lnTo>
                      <a:pt x="1467" y="1002"/>
                    </a:lnTo>
                    <a:lnTo>
                      <a:pt x="1467" y="1002"/>
                    </a:lnTo>
                    <a:lnTo>
                      <a:pt x="1467" y="1002"/>
                    </a:lnTo>
                    <a:lnTo>
                      <a:pt x="1467" y="1002"/>
                    </a:lnTo>
                    <a:lnTo>
                      <a:pt x="1467" y="1002"/>
                    </a:lnTo>
                    <a:lnTo>
                      <a:pt x="1465" y="1002"/>
                    </a:lnTo>
                    <a:lnTo>
                      <a:pt x="1465" y="1002"/>
                    </a:lnTo>
                    <a:lnTo>
                      <a:pt x="1465" y="1001"/>
                    </a:lnTo>
                    <a:lnTo>
                      <a:pt x="1464" y="1001"/>
                    </a:lnTo>
                    <a:lnTo>
                      <a:pt x="1464" y="1001"/>
                    </a:lnTo>
                    <a:lnTo>
                      <a:pt x="1464" y="1001"/>
                    </a:lnTo>
                    <a:lnTo>
                      <a:pt x="1462" y="1001"/>
                    </a:lnTo>
                    <a:lnTo>
                      <a:pt x="1462" y="1001"/>
                    </a:lnTo>
                    <a:lnTo>
                      <a:pt x="1462" y="1001"/>
                    </a:lnTo>
                    <a:lnTo>
                      <a:pt x="1462" y="1002"/>
                    </a:lnTo>
                    <a:lnTo>
                      <a:pt x="1462" y="1002"/>
                    </a:lnTo>
                    <a:lnTo>
                      <a:pt x="1462" y="1004"/>
                    </a:lnTo>
                    <a:lnTo>
                      <a:pt x="1462" y="1004"/>
                    </a:lnTo>
                    <a:lnTo>
                      <a:pt x="1462" y="1004"/>
                    </a:lnTo>
                    <a:lnTo>
                      <a:pt x="1462" y="1004"/>
                    </a:lnTo>
                    <a:lnTo>
                      <a:pt x="1462" y="1006"/>
                    </a:lnTo>
                    <a:lnTo>
                      <a:pt x="1462" y="1006"/>
                    </a:lnTo>
                    <a:lnTo>
                      <a:pt x="1462" y="1006"/>
                    </a:lnTo>
                    <a:lnTo>
                      <a:pt x="1462" y="1006"/>
                    </a:lnTo>
                    <a:lnTo>
                      <a:pt x="1462" y="1006"/>
                    </a:lnTo>
                    <a:lnTo>
                      <a:pt x="1462" y="1006"/>
                    </a:lnTo>
                    <a:lnTo>
                      <a:pt x="1462" y="1006"/>
                    </a:lnTo>
                    <a:lnTo>
                      <a:pt x="1462" y="1008"/>
                    </a:lnTo>
                    <a:lnTo>
                      <a:pt x="1462" y="1008"/>
                    </a:lnTo>
                    <a:lnTo>
                      <a:pt x="1462" y="1008"/>
                    </a:lnTo>
                    <a:lnTo>
                      <a:pt x="1462" y="1008"/>
                    </a:lnTo>
                    <a:lnTo>
                      <a:pt x="1462" y="1008"/>
                    </a:lnTo>
                    <a:lnTo>
                      <a:pt x="1462" y="1008"/>
                    </a:lnTo>
                    <a:lnTo>
                      <a:pt x="1464" y="1008"/>
                    </a:lnTo>
                    <a:lnTo>
                      <a:pt x="1464" y="1008"/>
                    </a:lnTo>
                    <a:lnTo>
                      <a:pt x="1464" y="1008"/>
                    </a:lnTo>
                    <a:lnTo>
                      <a:pt x="1464" y="1008"/>
                    </a:lnTo>
                    <a:lnTo>
                      <a:pt x="1464" y="1010"/>
                    </a:lnTo>
                    <a:lnTo>
                      <a:pt x="1464" y="1010"/>
                    </a:lnTo>
                    <a:lnTo>
                      <a:pt x="1465" y="1010"/>
                    </a:lnTo>
                    <a:lnTo>
                      <a:pt x="1465" y="1010"/>
                    </a:lnTo>
                    <a:lnTo>
                      <a:pt x="1465" y="1010"/>
                    </a:lnTo>
                    <a:lnTo>
                      <a:pt x="1465" y="1010"/>
                    </a:lnTo>
                    <a:lnTo>
                      <a:pt x="1465" y="1011"/>
                    </a:lnTo>
                    <a:lnTo>
                      <a:pt x="1465" y="1011"/>
                    </a:lnTo>
                    <a:lnTo>
                      <a:pt x="1467" y="1011"/>
                    </a:lnTo>
                    <a:lnTo>
                      <a:pt x="1467" y="1011"/>
                    </a:lnTo>
                    <a:lnTo>
                      <a:pt x="1467" y="1011"/>
                    </a:lnTo>
                    <a:lnTo>
                      <a:pt x="1467" y="1011"/>
                    </a:lnTo>
                    <a:lnTo>
                      <a:pt x="1467" y="1011"/>
                    </a:lnTo>
                    <a:lnTo>
                      <a:pt x="1469" y="1013"/>
                    </a:lnTo>
                    <a:lnTo>
                      <a:pt x="1469" y="1013"/>
                    </a:lnTo>
                    <a:lnTo>
                      <a:pt x="1471" y="1013"/>
                    </a:lnTo>
                    <a:lnTo>
                      <a:pt x="1471" y="1013"/>
                    </a:lnTo>
                    <a:lnTo>
                      <a:pt x="1471" y="1013"/>
                    </a:lnTo>
                    <a:lnTo>
                      <a:pt x="1471" y="1013"/>
                    </a:lnTo>
                    <a:lnTo>
                      <a:pt x="1471" y="1015"/>
                    </a:lnTo>
                    <a:lnTo>
                      <a:pt x="1471" y="1015"/>
                    </a:lnTo>
                    <a:lnTo>
                      <a:pt x="1471" y="1015"/>
                    </a:lnTo>
                    <a:lnTo>
                      <a:pt x="1471" y="1015"/>
                    </a:lnTo>
                    <a:lnTo>
                      <a:pt x="1471" y="1015"/>
                    </a:lnTo>
                    <a:lnTo>
                      <a:pt x="1471" y="1015"/>
                    </a:lnTo>
                    <a:lnTo>
                      <a:pt x="1471" y="1015"/>
                    </a:lnTo>
                    <a:lnTo>
                      <a:pt x="1471" y="1015"/>
                    </a:lnTo>
                    <a:lnTo>
                      <a:pt x="1471" y="1015"/>
                    </a:lnTo>
                    <a:lnTo>
                      <a:pt x="1471" y="1017"/>
                    </a:lnTo>
                    <a:lnTo>
                      <a:pt x="1471" y="1017"/>
                    </a:lnTo>
                    <a:lnTo>
                      <a:pt x="1471" y="1017"/>
                    </a:lnTo>
                    <a:lnTo>
                      <a:pt x="1471" y="1017"/>
                    </a:lnTo>
                    <a:lnTo>
                      <a:pt x="1471" y="1017"/>
                    </a:lnTo>
                    <a:lnTo>
                      <a:pt x="1471" y="1017"/>
                    </a:lnTo>
                    <a:lnTo>
                      <a:pt x="1471" y="1017"/>
                    </a:lnTo>
                    <a:lnTo>
                      <a:pt x="1471" y="1017"/>
                    </a:lnTo>
                    <a:lnTo>
                      <a:pt x="1471" y="1017"/>
                    </a:lnTo>
                    <a:lnTo>
                      <a:pt x="1471" y="1017"/>
                    </a:lnTo>
                    <a:lnTo>
                      <a:pt x="1469" y="1017"/>
                    </a:lnTo>
                    <a:lnTo>
                      <a:pt x="1469" y="1017"/>
                    </a:lnTo>
                    <a:lnTo>
                      <a:pt x="1469" y="1017"/>
                    </a:lnTo>
                    <a:lnTo>
                      <a:pt x="1469" y="1017"/>
                    </a:lnTo>
                    <a:lnTo>
                      <a:pt x="1469" y="1017"/>
                    </a:lnTo>
                    <a:lnTo>
                      <a:pt x="1469" y="1017"/>
                    </a:lnTo>
                    <a:lnTo>
                      <a:pt x="1469" y="1017"/>
                    </a:lnTo>
                    <a:lnTo>
                      <a:pt x="1469" y="1017"/>
                    </a:lnTo>
                    <a:lnTo>
                      <a:pt x="1469" y="1015"/>
                    </a:lnTo>
                    <a:lnTo>
                      <a:pt x="1467" y="1015"/>
                    </a:lnTo>
                    <a:lnTo>
                      <a:pt x="1467" y="1015"/>
                    </a:lnTo>
                    <a:lnTo>
                      <a:pt x="1467" y="1015"/>
                    </a:lnTo>
                    <a:lnTo>
                      <a:pt x="1467" y="1015"/>
                    </a:lnTo>
                    <a:lnTo>
                      <a:pt x="1467" y="1015"/>
                    </a:lnTo>
                    <a:lnTo>
                      <a:pt x="1467" y="1015"/>
                    </a:lnTo>
                    <a:lnTo>
                      <a:pt x="1467" y="1015"/>
                    </a:lnTo>
                    <a:lnTo>
                      <a:pt x="1465" y="1015"/>
                    </a:lnTo>
                    <a:lnTo>
                      <a:pt x="1465" y="1015"/>
                    </a:lnTo>
                    <a:lnTo>
                      <a:pt x="1465" y="1013"/>
                    </a:lnTo>
                    <a:lnTo>
                      <a:pt x="1465" y="1013"/>
                    </a:lnTo>
                    <a:lnTo>
                      <a:pt x="1465" y="1013"/>
                    </a:lnTo>
                    <a:lnTo>
                      <a:pt x="1465" y="1013"/>
                    </a:lnTo>
                    <a:lnTo>
                      <a:pt x="1465" y="1013"/>
                    </a:lnTo>
                    <a:lnTo>
                      <a:pt x="1464" y="1013"/>
                    </a:lnTo>
                    <a:lnTo>
                      <a:pt x="1464" y="1013"/>
                    </a:lnTo>
                    <a:lnTo>
                      <a:pt x="1464" y="1013"/>
                    </a:lnTo>
                    <a:lnTo>
                      <a:pt x="1464" y="1013"/>
                    </a:lnTo>
                    <a:lnTo>
                      <a:pt x="1462" y="1011"/>
                    </a:lnTo>
                    <a:lnTo>
                      <a:pt x="1458" y="1010"/>
                    </a:lnTo>
                    <a:lnTo>
                      <a:pt x="1456" y="1008"/>
                    </a:lnTo>
                    <a:lnTo>
                      <a:pt x="1455" y="1008"/>
                    </a:lnTo>
                    <a:lnTo>
                      <a:pt x="1455" y="1006"/>
                    </a:lnTo>
                    <a:lnTo>
                      <a:pt x="1455" y="1006"/>
                    </a:lnTo>
                    <a:lnTo>
                      <a:pt x="1453" y="1006"/>
                    </a:lnTo>
                    <a:lnTo>
                      <a:pt x="1453" y="1004"/>
                    </a:lnTo>
                    <a:lnTo>
                      <a:pt x="1451" y="1004"/>
                    </a:lnTo>
                    <a:lnTo>
                      <a:pt x="1451" y="1002"/>
                    </a:lnTo>
                    <a:lnTo>
                      <a:pt x="1449" y="1002"/>
                    </a:lnTo>
                    <a:lnTo>
                      <a:pt x="1449" y="1002"/>
                    </a:lnTo>
                    <a:lnTo>
                      <a:pt x="1449" y="1002"/>
                    </a:lnTo>
                    <a:lnTo>
                      <a:pt x="1449" y="1002"/>
                    </a:lnTo>
                    <a:lnTo>
                      <a:pt x="1447" y="1002"/>
                    </a:lnTo>
                    <a:lnTo>
                      <a:pt x="1447" y="1002"/>
                    </a:lnTo>
                    <a:lnTo>
                      <a:pt x="1445" y="1002"/>
                    </a:lnTo>
                    <a:lnTo>
                      <a:pt x="1445" y="1002"/>
                    </a:lnTo>
                    <a:lnTo>
                      <a:pt x="1444" y="1002"/>
                    </a:lnTo>
                    <a:lnTo>
                      <a:pt x="1442" y="1002"/>
                    </a:lnTo>
                    <a:lnTo>
                      <a:pt x="1442" y="1002"/>
                    </a:lnTo>
                    <a:lnTo>
                      <a:pt x="1440" y="1002"/>
                    </a:lnTo>
                    <a:lnTo>
                      <a:pt x="1440" y="1002"/>
                    </a:lnTo>
                    <a:lnTo>
                      <a:pt x="1440" y="1002"/>
                    </a:lnTo>
                    <a:lnTo>
                      <a:pt x="1440" y="1002"/>
                    </a:lnTo>
                    <a:lnTo>
                      <a:pt x="1440" y="1002"/>
                    </a:lnTo>
                    <a:lnTo>
                      <a:pt x="1438" y="1002"/>
                    </a:lnTo>
                    <a:lnTo>
                      <a:pt x="1438" y="1002"/>
                    </a:lnTo>
                    <a:lnTo>
                      <a:pt x="1438" y="1002"/>
                    </a:lnTo>
                    <a:lnTo>
                      <a:pt x="1436" y="1004"/>
                    </a:lnTo>
                    <a:lnTo>
                      <a:pt x="1436" y="1004"/>
                    </a:lnTo>
                    <a:lnTo>
                      <a:pt x="1436" y="1004"/>
                    </a:lnTo>
                    <a:lnTo>
                      <a:pt x="1436" y="1004"/>
                    </a:lnTo>
                    <a:lnTo>
                      <a:pt x="1436" y="1004"/>
                    </a:lnTo>
                    <a:lnTo>
                      <a:pt x="1435" y="1004"/>
                    </a:lnTo>
                    <a:lnTo>
                      <a:pt x="1435" y="1004"/>
                    </a:lnTo>
                    <a:lnTo>
                      <a:pt x="1435" y="1004"/>
                    </a:lnTo>
                    <a:lnTo>
                      <a:pt x="1435" y="1006"/>
                    </a:lnTo>
                    <a:lnTo>
                      <a:pt x="1435" y="1006"/>
                    </a:lnTo>
                    <a:lnTo>
                      <a:pt x="1435" y="1006"/>
                    </a:lnTo>
                    <a:lnTo>
                      <a:pt x="1435" y="1006"/>
                    </a:lnTo>
                    <a:lnTo>
                      <a:pt x="1435" y="1006"/>
                    </a:lnTo>
                    <a:lnTo>
                      <a:pt x="1433" y="1006"/>
                    </a:lnTo>
                    <a:lnTo>
                      <a:pt x="1433" y="1006"/>
                    </a:lnTo>
                    <a:lnTo>
                      <a:pt x="1433" y="1008"/>
                    </a:lnTo>
                    <a:lnTo>
                      <a:pt x="1433" y="1008"/>
                    </a:lnTo>
                    <a:lnTo>
                      <a:pt x="1433" y="1008"/>
                    </a:lnTo>
                    <a:lnTo>
                      <a:pt x="1433" y="1008"/>
                    </a:lnTo>
                    <a:lnTo>
                      <a:pt x="1433" y="1008"/>
                    </a:lnTo>
                    <a:lnTo>
                      <a:pt x="1433" y="1010"/>
                    </a:lnTo>
                    <a:lnTo>
                      <a:pt x="1433" y="1010"/>
                    </a:lnTo>
                    <a:lnTo>
                      <a:pt x="1433" y="1010"/>
                    </a:lnTo>
                    <a:lnTo>
                      <a:pt x="1433" y="1010"/>
                    </a:lnTo>
                    <a:lnTo>
                      <a:pt x="1433" y="1010"/>
                    </a:lnTo>
                    <a:lnTo>
                      <a:pt x="1433" y="1011"/>
                    </a:lnTo>
                    <a:lnTo>
                      <a:pt x="1433" y="1011"/>
                    </a:lnTo>
                    <a:lnTo>
                      <a:pt x="1433" y="1011"/>
                    </a:lnTo>
                    <a:lnTo>
                      <a:pt x="1433" y="1013"/>
                    </a:lnTo>
                    <a:lnTo>
                      <a:pt x="1433" y="1013"/>
                    </a:lnTo>
                    <a:lnTo>
                      <a:pt x="1433" y="1013"/>
                    </a:lnTo>
                    <a:lnTo>
                      <a:pt x="1433" y="1015"/>
                    </a:lnTo>
                    <a:lnTo>
                      <a:pt x="1433" y="1015"/>
                    </a:lnTo>
                    <a:lnTo>
                      <a:pt x="1433" y="1015"/>
                    </a:lnTo>
                    <a:lnTo>
                      <a:pt x="1433" y="1015"/>
                    </a:lnTo>
                    <a:lnTo>
                      <a:pt x="1433" y="1015"/>
                    </a:lnTo>
                    <a:lnTo>
                      <a:pt x="1433" y="1015"/>
                    </a:lnTo>
                    <a:lnTo>
                      <a:pt x="1433" y="1017"/>
                    </a:lnTo>
                    <a:lnTo>
                      <a:pt x="1433" y="1017"/>
                    </a:lnTo>
                    <a:lnTo>
                      <a:pt x="1433" y="1017"/>
                    </a:lnTo>
                    <a:lnTo>
                      <a:pt x="1433" y="1017"/>
                    </a:lnTo>
                    <a:lnTo>
                      <a:pt x="1433" y="1017"/>
                    </a:lnTo>
                    <a:lnTo>
                      <a:pt x="1433" y="1019"/>
                    </a:lnTo>
                    <a:lnTo>
                      <a:pt x="1433" y="1019"/>
                    </a:lnTo>
                    <a:lnTo>
                      <a:pt x="1433" y="1019"/>
                    </a:lnTo>
                    <a:lnTo>
                      <a:pt x="1433" y="1019"/>
                    </a:lnTo>
                    <a:lnTo>
                      <a:pt x="1433" y="1019"/>
                    </a:lnTo>
                    <a:lnTo>
                      <a:pt x="1433" y="1019"/>
                    </a:lnTo>
                    <a:lnTo>
                      <a:pt x="1431" y="1019"/>
                    </a:lnTo>
                    <a:lnTo>
                      <a:pt x="1431" y="1019"/>
                    </a:lnTo>
                    <a:lnTo>
                      <a:pt x="1429" y="1020"/>
                    </a:lnTo>
                    <a:lnTo>
                      <a:pt x="1429" y="1020"/>
                    </a:lnTo>
                    <a:lnTo>
                      <a:pt x="1429" y="1020"/>
                    </a:lnTo>
                    <a:lnTo>
                      <a:pt x="1429" y="1020"/>
                    </a:lnTo>
                    <a:lnTo>
                      <a:pt x="1427" y="1020"/>
                    </a:lnTo>
                    <a:lnTo>
                      <a:pt x="1427" y="1020"/>
                    </a:lnTo>
                    <a:lnTo>
                      <a:pt x="1427" y="1020"/>
                    </a:lnTo>
                    <a:lnTo>
                      <a:pt x="1427" y="1019"/>
                    </a:lnTo>
                    <a:lnTo>
                      <a:pt x="1426" y="1019"/>
                    </a:lnTo>
                    <a:lnTo>
                      <a:pt x="1426" y="1019"/>
                    </a:lnTo>
                    <a:lnTo>
                      <a:pt x="1424" y="1019"/>
                    </a:lnTo>
                    <a:lnTo>
                      <a:pt x="1424" y="1019"/>
                    </a:lnTo>
                    <a:lnTo>
                      <a:pt x="1424" y="1019"/>
                    </a:lnTo>
                    <a:lnTo>
                      <a:pt x="1422" y="1019"/>
                    </a:lnTo>
                    <a:lnTo>
                      <a:pt x="1422" y="1019"/>
                    </a:lnTo>
                    <a:lnTo>
                      <a:pt x="1420" y="1019"/>
                    </a:lnTo>
                    <a:lnTo>
                      <a:pt x="1420" y="1019"/>
                    </a:lnTo>
                    <a:lnTo>
                      <a:pt x="1420" y="1019"/>
                    </a:lnTo>
                    <a:lnTo>
                      <a:pt x="1420" y="1019"/>
                    </a:lnTo>
                    <a:lnTo>
                      <a:pt x="1420" y="1019"/>
                    </a:lnTo>
                    <a:lnTo>
                      <a:pt x="1418" y="1019"/>
                    </a:lnTo>
                    <a:lnTo>
                      <a:pt x="1418" y="1019"/>
                    </a:lnTo>
                    <a:lnTo>
                      <a:pt x="1418" y="1019"/>
                    </a:lnTo>
                    <a:lnTo>
                      <a:pt x="1418" y="1019"/>
                    </a:lnTo>
                    <a:lnTo>
                      <a:pt x="1418" y="1019"/>
                    </a:lnTo>
                    <a:lnTo>
                      <a:pt x="1418" y="1019"/>
                    </a:lnTo>
                    <a:lnTo>
                      <a:pt x="1418" y="1019"/>
                    </a:lnTo>
                    <a:lnTo>
                      <a:pt x="1418" y="1019"/>
                    </a:lnTo>
                    <a:lnTo>
                      <a:pt x="1417" y="1020"/>
                    </a:lnTo>
                    <a:lnTo>
                      <a:pt x="1417" y="1020"/>
                    </a:lnTo>
                    <a:lnTo>
                      <a:pt x="1417" y="1020"/>
                    </a:lnTo>
                    <a:lnTo>
                      <a:pt x="1415" y="1020"/>
                    </a:lnTo>
                    <a:lnTo>
                      <a:pt x="1415" y="1020"/>
                    </a:lnTo>
                    <a:lnTo>
                      <a:pt x="1415" y="1020"/>
                    </a:lnTo>
                    <a:lnTo>
                      <a:pt x="1415" y="1020"/>
                    </a:lnTo>
                    <a:lnTo>
                      <a:pt x="1415" y="1020"/>
                    </a:lnTo>
                    <a:lnTo>
                      <a:pt x="1413" y="1020"/>
                    </a:lnTo>
                    <a:lnTo>
                      <a:pt x="1411" y="1020"/>
                    </a:lnTo>
                    <a:lnTo>
                      <a:pt x="1411" y="10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26">
                <a:extLst>
                  <a:ext uri="{FF2B5EF4-FFF2-40B4-BE49-F238E27FC236}">
                    <a16:creationId xmlns:a16="http://schemas.microsoft.com/office/drawing/2014/main" id="{A5F53CDD-7DCC-B919-856D-6FA670E6E811}"/>
                  </a:ext>
                </a:extLst>
              </p:cNvPr>
              <p:cNvSpPr>
                <a:spLocks/>
              </p:cNvSpPr>
              <p:nvPr/>
            </p:nvSpPr>
            <p:spPr bwMode="auto">
              <a:xfrm>
                <a:off x="2768" y="776"/>
                <a:ext cx="1746" cy="1020"/>
              </a:xfrm>
              <a:custGeom>
                <a:avLst/>
                <a:gdLst>
                  <a:gd name="T0" fmla="*/ 1268 w 1746"/>
                  <a:gd name="T1" fmla="*/ 954 h 1020"/>
                  <a:gd name="T2" fmla="*/ 1154 w 1746"/>
                  <a:gd name="T3" fmla="*/ 939 h 1020"/>
                  <a:gd name="T4" fmla="*/ 1118 w 1746"/>
                  <a:gd name="T5" fmla="*/ 869 h 1020"/>
                  <a:gd name="T6" fmla="*/ 1078 w 1746"/>
                  <a:gd name="T7" fmla="*/ 782 h 1020"/>
                  <a:gd name="T8" fmla="*/ 1057 w 1746"/>
                  <a:gd name="T9" fmla="*/ 729 h 1020"/>
                  <a:gd name="T10" fmla="*/ 1037 w 1746"/>
                  <a:gd name="T11" fmla="*/ 664 h 1020"/>
                  <a:gd name="T12" fmla="*/ 950 w 1746"/>
                  <a:gd name="T13" fmla="*/ 655 h 1020"/>
                  <a:gd name="T14" fmla="*/ 888 w 1746"/>
                  <a:gd name="T15" fmla="*/ 666 h 1020"/>
                  <a:gd name="T16" fmla="*/ 829 w 1746"/>
                  <a:gd name="T17" fmla="*/ 624 h 1020"/>
                  <a:gd name="T18" fmla="*/ 767 w 1746"/>
                  <a:gd name="T19" fmla="*/ 584 h 1020"/>
                  <a:gd name="T20" fmla="*/ 706 w 1746"/>
                  <a:gd name="T21" fmla="*/ 588 h 1020"/>
                  <a:gd name="T22" fmla="*/ 699 w 1746"/>
                  <a:gd name="T23" fmla="*/ 548 h 1020"/>
                  <a:gd name="T24" fmla="*/ 666 w 1746"/>
                  <a:gd name="T25" fmla="*/ 490 h 1020"/>
                  <a:gd name="T26" fmla="*/ 632 w 1746"/>
                  <a:gd name="T27" fmla="*/ 454 h 1020"/>
                  <a:gd name="T28" fmla="*/ 592 w 1746"/>
                  <a:gd name="T29" fmla="*/ 427 h 1020"/>
                  <a:gd name="T30" fmla="*/ 565 w 1746"/>
                  <a:gd name="T31" fmla="*/ 398 h 1020"/>
                  <a:gd name="T32" fmla="*/ 518 w 1746"/>
                  <a:gd name="T33" fmla="*/ 389 h 1020"/>
                  <a:gd name="T34" fmla="*/ 472 w 1746"/>
                  <a:gd name="T35" fmla="*/ 438 h 1020"/>
                  <a:gd name="T36" fmla="*/ 462 w 1746"/>
                  <a:gd name="T37" fmla="*/ 507 h 1020"/>
                  <a:gd name="T38" fmla="*/ 413 w 1746"/>
                  <a:gd name="T39" fmla="*/ 546 h 1020"/>
                  <a:gd name="T40" fmla="*/ 368 w 1746"/>
                  <a:gd name="T41" fmla="*/ 583 h 1020"/>
                  <a:gd name="T42" fmla="*/ 295 w 1746"/>
                  <a:gd name="T43" fmla="*/ 536 h 1020"/>
                  <a:gd name="T44" fmla="*/ 248 w 1746"/>
                  <a:gd name="T45" fmla="*/ 548 h 1020"/>
                  <a:gd name="T46" fmla="*/ 216 w 1746"/>
                  <a:gd name="T47" fmla="*/ 579 h 1020"/>
                  <a:gd name="T48" fmla="*/ 172 w 1746"/>
                  <a:gd name="T49" fmla="*/ 590 h 1020"/>
                  <a:gd name="T50" fmla="*/ 109 w 1746"/>
                  <a:gd name="T51" fmla="*/ 637 h 1020"/>
                  <a:gd name="T52" fmla="*/ 55 w 1746"/>
                  <a:gd name="T53" fmla="*/ 608 h 1020"/>
                  <a:gd name="T54" fmla="*/ 55 w 1746"/>
                  <a:gd name="T55" fmla="*/ 568 h 1020"/>
                  <a:gd name="T56" fmla="*/ 105 w 1746"/>
                  <a:gd name="T57" fmla="*/ 443 h 1020"/>
                  <a:gd name="T58" fmla="*/ 192 w 1746"/>
                  <a:gd name="T59" fmla="*/ 311 h 1020"/>
                  <a:gd name="T60" fmla="*/ 387 w 1746"/>
                  <a:gd name="T61" fmla="*/ 297 h 1020"/>
                  <a:gd name="T62" fmla="*/ 489 w 1746"/>
                  <a:gd name="T63" fmla="*/ 259 h 1020"/>
                  <a:gd name="T64" fmla="*/ 588 w 1746"/>
                  <a:gd name="T65" fmla="*/ 261 h 1020"/>
                  <a:gd name="T66" fmla="*/ 662 w 1746"/>
                  <a:gd name="T67" fmla="*/ 172 h 1020"/>
                  <a:gd name="T68" fmla="*/ 751 w 1746"/>
                  <a:gd name="T69" fmla="*/ 63 h 1020"/>
                  <a:gd name="T70" fmla="*/ 822 w 1746"/>
                  <a:gd name="T71" fmla="*/ 24 h 1020"/>
                  <a:gd name="T72" fmla="*/ 890 w 1746"/>
                  <a:gd name="T73" fmla="*/ 42 h 1020"/>
                  <a:gd name="T74" fmla="*/ 917 w 1746"/>
                  <a:gd name="T75" fmla="*/ 80 h 1020"/>
                  <a:gd name="T76" fmla="*/ 907 w 1746"/>
                  <a:gd name="T77" fmla="*/ 139 h 1020"/>
                  <a:gd name="T78" fmla="*/ 968 w 1746"/>
                  <a:gd name="T79" fmla="*/ 183 h 1020"/>
                  <a:gd name="T80" fmla="*/ 1084 w 1746"/>
                  <a:gd name="T81" fmla="*/ 223 h 1020"/>
                  <a:gd name="T82" fmla="*/ 1187 w 1746"/>
                  <a:gd name="T83" fmla="*/ 277 h 1020"/>
                  <a:gd name="T84" fmla="*/ 1290 w 1746"/>
                  <a:gd name="T85" fmla="*/ 320 h 1020"/>
                  <a:gd name="T86" fmla="*/ 1308 w 1746"/>
                  <a:gd name="T87" fmla="*/ 427 h 1020"/>
                  <a:gd name="T88" fmla="*/ 1272 w 1746"/>
                  <a:gd name="T89" fmla="*/ 530 h 1020"/>
                  <a:gd name="T90" fmla="*/ 1339 w 1746"/>
                  <a:gd name="T91" fmla="*/ 568 h 1020"/>
                  <a:gd name="T92" fmla="*/ 1380 w 1746"/>
                  <a:gd name="T93" fmla="*/ 523 h 1020"/>
                  <a:gd name="T94" fmla="*/ 1505 w 1746"/>
                  <a:gd name="T95" fmla="*/ 552 h 1020"/>
                  <a:gd name="T96" fmla="*/ 1605 w 1746"/>
                  <a:gd name="T97" fmla="*/ 489 h 1020"/>
                  <a:gd name="T98" fmla="*/ 1650 w 1746"/>
                  <a:gd name="T99" fmla="*/ 378 h 1020"/>
                  <a:gd name="T100" fmla="*/ 1733 w 1746"/>
                  <a:gd name="T101" fmla="*/ 320 h 1020"/>
                  <a:gd name="T102" fmla="*/ 1686 w 1746"/>
                  <a:gd name="T103" fmla="*/ 398 h 1020"/>
                  <a:gd name="T104" fmla="*/ 1688 w 1746"/>
                  <a:gd name="T105" fmla="*/ 489 h 1020"/>
                  <a:gd name="T106" fmla="*/ 1675 w 1746"/>
                  <a:gd name="T107" fmla="*/ 561 h 1020"/>
                  <a:gd name="T108" fmla="*/ 1621 w 1746"/>
                  <a:gd name="T109" fmla="*/ 637 h 1020"/>
                  <a:gd name="T110" fmla="*/ 1565 w 1746"/>
                  <a:gd name="T111" fmla="*/ 677 h 1020"/>
                  <a:gd name="T112" fmla="*/ 1480 w 1746"/>
                  <a:gd name="T113" fmla="*/ 733 h 1020"/>
                  <a:gd name="T114" fmla="*/ 1422 w 1746"/>
                  <a:gd name="T115" fmla="*/ 765 h 1020"/>
                  <a:gd name="T116" fmla="*/ 1393 w 1746"/>
                  <a:gd name="T117" fmla="*/ 831 h 1020"/>
                  <a:gd name="T118" fmla="*/ 1393 w 1746"/>
                  <a:gd name="T119" fmla="*/ 883 h 1020"/>
                  <a:gd name="T120" fmla="*/ 1429 w 1746"/>
                  <a:gd name="T121" fmla="*/ 926 h 1020"/>
                  <a:gd name="T122" fmla="*/ 1455 w 1746"/>
                  <a:gd name="T123" fmla="*/ 981 h 1020"/>
                  <a:gd name="T124" fmla="*/ 1469 w 1746"/>
                  <a:gd name="T125" fmla="*/ 1013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6" h="1020">
                    <a:moveTo>
                      <a:pt x="1411" y="1020"/>
                    </a:moveTo>
                    <a:lnTo>
                      <a:pt x="1411" y="1020"/>
                    </a:lnTo>
                    <a:lnTo>
                      <a:pt x="1411" y="1020"/>
                    </a:lnTo>
                    <a:lnTo>
                      <a:pt x="1409" y="1020"/>
                    </a:lnTo>
                    <a:lnTo>
                      <a:pt x="1409" y="1019"/>
                    </a:lnTo>
                    <a:lnTo>
                      <a:pt x="1407" y="1019"/>
                    </a:lnTo>
                    <a:lnTo>
                      <a:pt x="1407" y="1019"/>
                    </a:lnTo>
                    <a:lnTo>
                      <a:pt x="1407" y="1017"/>
                    </a:lnTo>
                    <a:lnTo>
                      <a:pt x="1406" y="1017"/>
                    </a:lnTo>
                    <a:lnTo>
                      <a:pt x="1406" y="1017"/>
                    </a:lnTo>
                    <a:lnTo>
                      <a:pt x="1404" y="1015"/>
                    </a:lnTo>
                    <a:lnTo>
                      <a:pt x="1404" y="1015"/>
                    </a:lnTo>
                    <a:lnTo>
                      <a:pt x="1404" y="1015"/>
                    </a:lnTo>
                    <a:lnTo>
                      <a:pt x="1404" y="1015"/>
                    </a:lnTo>
                    <a:lnTo>
                      <a:pt x="1404" y="1013"/>
                    </a:lnTo>
                    <a:lnTo>
                      <a:pt x="1402" y="1013"/>
                    </a:lnTo>
                    <a:lnTo>
                      <a:pt x="1402" y="1013"/>
                    </a:lnTo>
                    <a:lnTo>
                      <a:pt x="1402" y="1013"/>
                    </a:lnTo>
                    <a:lnTo>
                      <a:pt x="1402" y="1013"/>
                    </a:lnTo>
                    <a:lnTo>
                      <a:pt x="1400" y="1013"/>
                    </a:lnTo>
                    <a:lnTo>
                      <a:pt x="1400" y="1011"/>
                    </a:lnTo>
                    <a:lnTo>
                      <a:pt x="1400" y="1011"/>
                    </a:lnTo>
                    <a:lnTo>
                      <a:pt x="1400" y="1011"/>
                    </a:lnTo>
                    <a:lnTo>
                      <a:pt x="1398" y="1011"/>
                    </a:lnTo>
                    <a:lnTo>
                      <a:pt x="1398" y="1011"/>
                    </a:lnTo>
                    <a:lnTo>
                      <a:pt x="1397" y="1011"/>
                    </a:lnTo>
                    <a:lnTo>
                      <a:pt x="1397" y="1010"/>
                    </a:lnTo>
                    <a:lnTo>
                      <a:pt x="1397" y="1010"/>
                    </a:lnTo>
                    <a:lnTo>
                      <a:pt x="1397" y="1010"/>
                    </a:lnTo>
                    <a:lnTo>
                      <a:pt x="1395" y="1010"/>
                    </a:lnTo>
                    <a:lnTo>
                      <a:pt x="1393" y="1010"/>
                    </a:lnTo>
                    <a:lnTo>
                      <a:pt x="1393" y="1010"/>
                    </a:lnTo>
                    <a:lnTo>
                      <a:pt x="1391" y="1010"/>
                    </a:lnTo>
                    <a:lnTo>
                      <a:pt x="1391" y="1010"/>
                    </a:lnTo>
                    <a:lnTo>
                      <a:pt x="1391" y="1010"/>
                    </a:lnTo>
                    <a:lnTo>
                      <a:pt x="1389" y="1010"/>
                    </a:lnTo>
                    <a:lnTo>
                      <a:pt x="1389" y="1010"/>
                    </a:lnTo>
                    <a:lnTo>
                      <a:pt x="1388" y="1010"/>
                    </a:lnTo>
                    <a:lnTo>
                      <a:pt x="1388" y="1010"/>
                    </a:lnTo>
                    <a:lnTo>
                      <a:pt x="1388" y="1010"/>
                    </a:lnTo>
                    <a:lnTo>
                      <a:pt x="1386" y="1010"/>
                    </a:lnTo>
                    <a:lnTo>
                      <a:pt x="1386" y="1010"/>
                    </a:lnTo>
                    <a:lnTo>
                      <a:pt x="1384" y="1010"/>
                    </a:lnTo>
                    <a:lnTo>
                      <a:pt x="1382" y="1010"/>
                    </a:lnTo>
                    <a:lnTo>
                      <a:pt x="1382" y="1010"/>
                    </a:lnTo>
                    <a:lnTo>
                      <a:pt x="1382" y="1010"/>
                    </a:lnTo>
                    <a:lnTo>
                      <a:pt x="1380" y="1011"/>
                    </a:lnTo>
                    <a:lnTo>
                      <a:pt x="1380" y="1011"/>
                    </a:lnTo>
                    <a:lnTo>
                      <a:pt x="1380" y="1011"/>
                    </a:lnTo>
                    <a:lnTo>
                      <a:pt x="1379" y="1011"/>
                    </a:lnTo>
                    <a:lnTo>
                      <a:pt x="1379" y="1010"/>
                    </a:lnTo>
                    <a:lnTo>
                      <a:pt x="1379" y="1010"/>
                    </a:lnTo>
                    <a:lnTo>
                      <a:pt x="1377" y="1010"/>
                    </a:lnTo>
                    <a:lnTo>
                      <a:pt x="1377" y="1010"/>
                    </a:lnTo>
                    <a:lnTo>
                      <a:pt x="1375" y="1011"/>
                    </a:lnTo>
                    <a:lnTo>
                      <a:pt x="1375" y="1011"/>
                    </a:lnTo>
                    <a:lnTo>
                      <a:pt x="1373" y="1011"/>
                    </a:lnTo>
                    <a:lnTo>
                      <a:pt x="1373" y="1010"/>
                    </a:lnTo>
                    <a:lnTo>
                      <a:pt x="1371" y="1010"/>
                    </a:lnTo>
                    <a:lnTo>
                      <a:pt x="1371" y="1008"/>
                    </a:lnTo>
                    <a:lnTo>
                      <a:pt x="1371" y="1008"/>
                    </a:lnTo>
                    <a:lnTo>
                      <a:pt x="1371" y="1008"/>
                    </a:lnTo>
                    <a:lnTo>
                      <a:pt x="1371" y="1008"/>
                    </a:lnTo>
                    <a:lnTo>
                      <a:pt x="1370" y="1008"/>
                    </a:lnTo>
                    <a:lnTo>
                      <a:pt x="1370" y="1006"/>
                    </a:lnTo>
                    <a:lnTo>
                      <a:pt x="1370" y="1006"/>
                    </a:lnTo>
                    <a:lnTo>
                      <a:pt x="1368" y="1006"/>
                    </a:lnTo>
                    <a:lnTo>
                      <a:pt x="1368" y="1006"/>
                    </a:lnTo>
                    <a:lnTo>
                      <a:pt x="1368" y="1004"/>
                    </a:lnTo>
                    <a:lnTo>
                      <a:pt x="1368" y="1004"/>
                    </a:lnTo>
                    <a:lnTo>
                      <a:pt x="1366" y="1004"/>
                    </a:lnTo>
                    <a:lnTo>
                      <a:pt x="1364" y="1004"/>
                    </a:lnTo>
                    <a:lnTo>
                      <a:pt x="1364" y="1004"/>
                    </a:lnTo>
                    <a:lnTo>
                      <a:pt x="1364" y="1004"/>
                    </a:lnTo>
                    <a:lnTo>
                      <a:pt x="1364" y="1004"/>
                    </a:lnTo>
                    <a:lnTo>
                      <a:pt x="1362" y="1002"/>
                    </a:lnTo>
                    <a:lnTo>
                      <a:pt x="1360" y="1002"/>
                    </a:lnTo>
                    <a:lnTo>
                      <a:pt x="1360" y="1001"/>
                    </a:lnTo>
                    <a:lnTo>
                      <a:pt x="1360" y="1001"/>
                    </a:lnTo>
                    <a:lnTo>
                      <a:pt x="1360" y="999"/>
                    </a:lnTo>
                    <a:lnTo>
                      <a:pt x="1362" y="999"/>
                    </a:lnTo>
                    <a:lnTo>
                      <a:pt x="1360" y="997"/>
                    </a:lnTo>
                    <a:lnTo>
                      <a:pt x="1360" y="997"/>
                    </a:lnTo>
                    <a:lnTo>
                      <a:pt x="1360" y="997"/>
                    </a:lnTo>
                    <a:lnTo>
                      <a:pt x="1360" y="997"/>
                    </a:lnTo>
                    <a:lnTo>
                      <a:pt x="1360" y="997"/>
                    </a:lnTo>
                    <a:lnTo>
                      <a:pt x="1359" y="995"/>
                    </a:lnTo>
                    <a:lnTo>
                      <a:pt x="1359" y="995"/>
                    </a:lnTo>
                    <a:lnTo>
                      <a:pt x="1357" y="995"/>
                    </a:lnTo>
                    <a:lnTo>
                      <a:pt x="1357" y="995"/>
                    </a:lnTo>
                    <a:lnTo>
                      <a:pt x="1357" y="995"/>
                    </a:lnTo>
                    <a:lnTo>
                      <a:pt x="1357" y="995"/>
                    </a:lnTo>
                    <a:lnTo>
                      <a:pt x="1355" y="995"/>
                    </a:lnTo>
                    <a:lnTo>
                      <a:pt x="1355" y="995"/>
                    </a:lnTo>
                    <a:lnTo>
                      <a:pt x="1355" y="995"/>
                    </a:lnTo>
                    <a:lnTo>
                      <a:pt x="1355" y="995"/>
                    </a:lnTo>
                    <a:lnTo>
                      <a:pt x="1355" y="995"/>
                    </a:lnTo>
                    <a:lnTo>
                      <a:pt x="1355" y="995"/>
                    </a:lnTo>
                    <a:lnTo>
                      <a:pt x="1355" y="995"/>
                    </a:lnTo>
                    <a:lnTo>
                      <a:pt x="1353" y="995"/>
                    </a:lnTo>
                    <a:lnTo>
                      <a:pt x="1353" y="995"/>
                    </a:lnTo>
                    <a:lnTo>
                      <a:pt x="1351" y="995"/>
                    </a:lnTo>
                    <a:lnTo>
                      <a:pt x="1351" y="995"/>
                    </a:lnTo>
                    <a:lnTo>
                      <a:pt x="1350" y="995"/>
                    </a:lnTo>
                    <a:lnTo>
                      <a:pt x="1350" y="995"/>
                    </a:lnTo>
                    <a:lnTo>
                      <a:pt x="1350" y="995"/>
                    </a:lnTo>
                    <a:lnTo>
                      <a:pt x="1350" y="995"/>
                    </a:lnTo>
                    <a:lnTo>
                      <a:pt x="1348" y="995"/>
                    </a:lnTo>
                    <a:lnTo>
                      <a:pt x="1348" y="995"/>
                    </a:lnTo>
                    <a:lnTo>
                      <a:pt x="1346" y="995"/>
                    </a:lnTo>
                    <a:lnTo>
                      <a:pt x="1346" y="995"/>
                    </a:lnTo>
                    <a:lnTo>
                      <a:pt x="1342" y="995"/>
                    </a:lnTo>
                    <a:lnTo>
                      <a:pt x="1341" y="995"/>
                    </a:lnTo>
                    <a:lnTo>
                      <a:pt x="1339" y="995"/>
                    </a:lnTo>
                    <a:lnTo>
                      <a:pt x="1337" y="995"/>
                    </a:lnTo>
                    <a:lnTo>
                      <a:pt x="1335" y="995"/>
                    </a:lnTo>
                    <a:lnTo>
                      <a:pt x="1333" y="995"/>
                    </a:lnTo>
                    <a:lnTo>
                      <a:pt x="1333" y="995"/>
                    </a:lnTo>
                    <a:lnTo>
                      <a:pt x="1332" y="995"/>
                    </a:lnTo>
                    <a:lnTo>
                      <a:pt x="1332" y="995"/>
                    </a:lnTo>
                    <a:lnTo>
                      <a:pt x="1332" y="993"/>
                    </a:lnTo>
                    <a:lnTo>
                      <a:pt x="1330" y="993"/>
                    </a:lnTo>
                    <a:lnTo>
                      <a:pt x="1330" y="993"/>
                    </a:lnTo>
                    <a:lnTo>
                      <a:pt x="1330" y="993"/>
                    </a:lnTo>
                    <a:lnTo>
                      <a:pt x="1328" y="992"/>
                    </a:lnTo>
                    <a:lnTo>
                      <a:pt x="1328" y="992"/>
                    </a:lnTo>
                    <a:lnTo>
                      <a:pt x="1328" y="992"/>
                    </a:lnTo>
                    <a:lnTo>
                      <a:pt x="1328" y="992"/>
                    </a:lnTo>
                    <a:lnTo>
                      <a:pt x="1326" y="992"/>
                    </a:lnTo>
                    <a:lnTo>
                      <a:pt x="1326" y="990"/>
                    </a:lnTo>
                    <a:lnTo>
                      <a:pt x="1326" y="990"/>
                    </a:lnTo>
                    <a:lnTo>
                      <a:pt x="1326" y="990"/>
                    </a:lnTo>
                    <a:lnTo>
                      <a:pt x="1326" y="990"/>
                    </a:lnTo>
                    <a:lnTo>
                      <a:pt x="1326" y="990"/>
                    </a:lnTo>
                    <a:lnTo>
                      <a:pt x="1324" y="990"/>
                    </a:lnTo>
                    <a:lnTo>
                      <a:pt x="1324" y="990"/>
                    </a:lnTo>
                    <a:lnTo>
                      <a:pt x="1324" y="990"/>
                    </a:lnTo>
                    <a:lnTo>
                      <a:pt x="1324" y="990"/>
                    </a:lnTo>
                    <a:lnTo>
                      <a:pt x="1324" y="990"/>
                    </a:lnTo>
                    <a:lnTo>
                      <a:pt x="1324" y="990"/>
                    </a:lnTo>
                    <a:lnTo>
                      <a:pt x="1324" y="990"/>
                    </a:lnTo>
                    <a:lnTo>
                      <a:pt x="1324" y="990"/>
                    </a:lnTo>
                    <a:lnTo>
                      <a:pt x="1324" y="990"/>
                    </a:lnTo>
                    <a:lnTo>
                      <a:pt x="1324" y="990"/>
                    </a:lnTo>
                    <a:lnTo>
                      <a:pt x="1324" y="988"/>
                    </a:lnTo>
                    <a:lnTo>
                      <a:pt x="1324" y="988"/>
                    </a:lnTo>
                    <a:lnTo>
                      <a:pt x="1324" y="986"/>
                    </a:lnTo>
                    <a:lnTo>
                      <a:pt x="1324" y="986"/>
                    </a:lnTo>
                    <a:lnTo>
                      <a:pt x="1326" y="984"/>
                    </a:lnTo>
                    <a:lnTo>
                      <a:pt x="1326" y="984"/>
                    </a:lnTo>
                    <a:lnTo>
                      <a:pt x="1328" y="982"/>
                    </a:lnTo>
                    <a:lnTo>
                      <a:pt x="1328" y="982"/>
                    </a:lnTo>
                    <a:lnTo>
                      <a:pt x="1328" y="981"/>
                    </a:lnTo>
                    <a:lnTo>
                      <a:pt x="1328" y="981"/>
                    </a:lnTo>
                    <a:lnTo>
                      <a:pt x="1326" y="979"/>
                    </a:lnTo>
                    <a:lnTo>
                      <a:pt x="1326" y="979"/>
                    </a:lnTo>
                    <a:lnTo>
                      <a:pt x="1326" y="979"/>
                    </a:lnTo>
                    <a:lnTo>
                      <a:pt x="1324" y="977"/>
                    </a:lnTo>
                    <a:lnTo>
                      <a:pt x="1322" y="977"/>
                    </a:lnTo>
                    <a:lnTo>
                      <a:pt x="1321" y="975"/>
                    </a:lnTo>
                    <a:lnTo>
                      <a:pt x="1321" y="975"/>
                    </a:lnTo>
                    <a:lnTo>
                      <a:pt x="1319" y="975"/>
                    </a:lnTo>
                    <a:lnTo>
                      <a:pt x="1319" y="975"/>
                    </a:lnTo>
                    <a:lnTo>
                      <a:pt x="1317" y="975"/>
                    </a:lnTo>
                    <a:lnTo>
                      <a:pt x="1317" y="975"/>
                    </a:lnTo>
                    <a:lnTo>
                      <a:pt x="1315" y="975"/>
                    </a:lnTo>
                    <a:lnTo>
                      <a:pt x="1315" y="975"/>
                    </a:lnTo>
                    <a:lnTo>
                      <a:pt x="1315" y="975"/>
                    </a:lnTo>
                    <a:lnTo>
                      <a:pt x="1313" y="975"/>
                    </a:lnTo>
                    <a:lnTo>
                      <a:pt x="1313" y="975"/>
                    </a:lnTo>
                    <a:lnTo>
                      <a:pt x="1312" y="975"/>
                    </a:lnTo>
                    <a:lnTo>
                      <a:pt x="1312" y="975"/>
                    </a:lnTo>
                    <a:lnTo>
                      <a:pt x="1312" y="975"/>
                    </a:lnTo>
                    <a:lnTo>
                      <a:pt x="1310" y="975"/>
                    </a:lnTo>
                    <a:lnTo>
                      <a:pt x="1310" y="973"/>
                    </a:lnTo>
                    <a:lnTo>
                      <a:pt x="1308" y="973"/>
                    </a:lnTo>
                    <a:lnTo>
                      <a:pt x="1308" y="972"/>
                    </a:lnTo>
                    <a:lnTo>
                      <a:pt x="1308" y="972"/>
                    </a:lnTo>
                    <a:lnTo>
                      <a:pt x="1308" y="972"/>
                    </a:lnTo>
                    <a:lnTo>
                      <a:pt x="1308" y="970"/>
                    </a:lnTo>
                    <a:lnTo>
                      <a:pt x="1308" y="970"/>
                    </a:lnTo>
                    <a:lnTo>
                      <a:pt x="1308" y="970"/>
                    </a:lnTo>
                    <a:lnTo>
                      <a:pt x="1308" y="968"/>
                    </a:lnTo>
                    <a:lnTo>
                      <a:pt x="1308" y="968"/>
                    </a:lnTo>
                    <a:lnTo>
                      <a:pt x="1308" y="966"/>
                    </a:lnTo>
                    <a:lnTo>
                      <a:pt x="1308" y="966"/>
                    </a:lnTo>
                    <a:lnTo>
                      <a:pt x="1306" y="964"/>
                    </a:lnTo>
                    <a:lnTo>
                      <a:pt x="1306" y="964"/>
                    </a:lnTo>
                    <a:lnTo>
                      <a:pt x="1306" y="963"/>
                    </a:lnTo>
                    <a:lnTo>
                      <a:pt x="1306" y="961"/>
                    </a:lnTo>
                    <a:lnTo>
                      <a:pt x="1306" y="961"/>
                    </a:lnTo>
                    <a:lnTo>
                      <a:pt x="1304" y="957"/>
                    </a:lnTo>
                    <a:lnTo>
                      <a:pt x="1303" y="957"/>
                    </a:lnTo>
                    <a:lnTo>
                      <a:pt x="1303" y="957"/>
                    </a:lnTo>
                    <a:lnTo>
                      <a:pt x="1303" y="955"/>
                    </a:lnTo>
                    <a:lnTo>
                      <a:pt x="1303" y="955"/>
                    </a:lnTo>
                    <a:lnTo>
                      <a:pt x="1301" y="955"/>
                    </a:lnTo>
                    <a:lnTo>
                      <a:pt x="1299" y="955"/>
                    </a:lnTo>
                    <a:lnTo>
                      <a:pt x="1299" y="955"/>
                    </a:lnTo>
                    <a:lnTo>
                      <a:pt x="1297" y="955"/>
                    </a:lnTo>
                    <a:lnTo>
                      <a:pt x="1294" y="955"/>
                    </a:lnTo>
                    <a:lnTo>
                      <a:pt x="1294" y="955"/>
                    </a:lnTo>
                    <a:lnTo>
                      <a:pt x="1292" y="955"/>
                    </a:lnTo>
                    <a:lnTo>
                      <a:pt x="1292" y="955"/>
                    </a:lnTo>
                    <a:lnTo>
                      <a:pt x="1290" y="955"/>
                    </a:lnTo>
                    <a:lnTo>
                      <a:pt x="1290" y="957"/>
                    </a:lnTo>
                    <a:lnTo>
                      <a:pt x="1290" y="957"/>
                    </a:lnTo>
                    <a:lnTo>
                      <a:pt x="1288" y="957"/>
                    </a:lnTo>
                    <a:lnTo>
                      <a:pt x="1288" y="959"/>
                    </a:lnTo>
                    <a:lnTo>
                      <a:pt x="1286" y="959"/>
                    </a:lnTo>
                    <a:lnTo>
                      <a:pt x="1286" y="959"/>
                    </a:lnTo>
                    <a:lnTo>
                      <a:pt x="1286" y="961"/>
                    </a:lnTo>
                    <a:lnTo>
                      <a:pt x="1285" y="961"/>
                    </a:lnTo>
                    <a:lnTo>
                      <a:pt x="1283" y="961"/>
                    </a:lnTo>
                    <a:lnTo>
                      <a:pt x="1281" y="961"/>
                    </a:lnTo>
                    <a:lnTo>
                      <a:pt x="1279" y="961"/>
                    </a:lnTo>
                    <a:lnTo>
                      <a:pt x="1279" y="961"/>
                    </a:lnTo>
                    <a:lnTo>
                      <a:pt x="1277" y="959"/>
                    </a:lnTo>
                    <a:lnTo>
                      <a:pt x="1275" y="957"/>
                    </a:lnTo>
                    <a:lnTo>
                      <a:pt x="1274" y="957"/>
                    </a:lnTo>
                    <a:lnTo>
                      <a:pt x="1274" y="955"/>
                    </a:lnTo>
                    <a:lnTo>
                      <a:pt x="1274" y="955"/>
                    </a:lnTo>
                    <a:lnTo>
                      <a:pt x="1272" y="954"/>
                    </a:lnTo>
                    <a:lnTo>
                      <a:pt x="1272" y="954"/>
                    </a:lnTo>
                    <a:lnTo>
                      <a:pt x="1272" y="954"/>
                    </a:lnTo>
                    <a:lnTo>
                      <a:pt x="1272" y="954"/>
                    </a:lnTo>
                    <a:lnTo>
                      <a:pt x="1270" y="954"/>
                    </a:lnTo>
                    <a:lnTo>
                      <a:pt x="1270" y="954"/>
                    </a:lnTo>
                    <a:lnTo>
                      <a:pt x="1270" y="954"/>
                    </a:lnTo>
                    <a:lnTo>
                      <a:pt x="1268" y="954"/>
                    </a:lnTo>
                    <a:lnTo>
                      <a:pt x="1268" y="954"/>
                    </a:lnTo>
                    <a:lnTo>
                      <a:pt x="1266" y="954"/>
                    </a:lnTo>
                    <a:lnTo>
                      <a:pt x="1265" y="955"/>
                    </a:lnTo>
                    <a:lnTo>
                      <a:pt x="1263" y="957"/>
                    </a:lnTo>
                    <a:lnTo>
                      <a:pt x="1263" y="957"/>
                    </a:lnTo>
                    <a:lnTo>
                      <a:pt x="1263" y="957"/>
                    </a:lnTo>
                    <a:lnTo>
                      <a:pt x="1263" y="957"/>
                    </a:lnTo>
                    <a:lnTo>
                      <a:pt x="1263" y="959"/>
                    </a:lnTo>
                    <a:lnTo>
                      <a:pt x="1261" y="959"/>
                    </a:lnTo>
                    <a:lnTo>
                      <a:pt x="1261" y="959"/>
                    </a:lnTo>
                    <a:lnTo>
                      <a:pt x="1261" y="961"/>
                    </a:lnTo>
                    <a:lnTo>
                      <a:pt x="1259" y="961"/>
                    </a:lnTo>
                    <a:lnTo>
                      <a:pt x="1259" y="961"/>
                    </a:lnTo>
                    <a:lnTo>
                      <a:pt x="1259" y="961"/>
                    </a:lnTo>
                    <a:lnTo>
                      <a:pt x="1259" y="961"/>
                    </a:lnTo>
                    <a:lnTo>
                      <a:pt x="1257" y="961"/>
                    </a:lnTo>
                    <a:lnTo>
                      <a:pt x="1257" y="961"/>
                    </a:lnTo>
                    <a:lnTo>
                      <a:pt x="1257" y="961"/>
                    </a:lnTo>
                    <a:lnTo>
                      <a:pt x="1256" y="961"/>
                    </a:lnTo>
                    <a:lnTo>
                      <a:pt x="1256" y="961"/>
                    </a:lnTo>
                    <a:lnTo>
                      <a:pt x="1256" y="959"/>
                    </a:lnTo>
                    <a:lnTo>
                      <a:pt x="1254" y="959"/>
                    </a:lnTo>
                    <a:lnTo>
                      <a:pt x="1254" y="957"/>
                    </a:lnTo>
                    <a:lnTo>
                      <a:pt x="1254" y="957"/>
                    </a:lnTo>
                    <a:lnTo>
                      <a:pt x="1254" y="957"/>
                    </a:lnTo>
                    <a:lnTo>
                      <a:pt x="1254" y="957"/>
                    </a:lnTo>
                    <a:lnTo>
                      <a:pt x="1252" y="955"/>
                    </a:lnTo>
                    <a:lnTo>
                      <a:pt x="1252" y="955"/>
                    </a:lnTo>
                    <a:lnTo>
                      <a:pt x="1252" y="955"/>
                    </a:lnTo>
                    <a:lnTo>
                      <a:pt x="1252" y="955"/>
                    </a:lnTo>
                    <a:lnTo>
                      <a:pt x="1252" y="954"/>
                    </a:lnTo>
                    <a:lnTo>
                      <a:pt x="1252" y="954"/>
                    </a:lnTo>
                    <a:lnTo>
                      <a:pt x="1252" y="954"/>
                    </a:lnTo>
                    <a:lnTo>
                      <a:pt x="1252" y="954"/>
                    </a:lnTo>
                    <a:lnTo>
                      <a:pt x="1252" y="954"/>
                    </a:lnTo>
                    <a:lnTo>
                      <a:pt x="1252" y="954"/>
                    </a:lnTo>
                    <a:lnTo>
                      <a:pt x="1252" y="952"/>
                    </a:lnTo>
                    <a:lnTo>
                      <a:pt x="1250" y="952"/>
                    </a:lnTo>
                    <a:lnTo>
                      <a:pt x="1250" y="952"/>
                    </a:lnTo>
                    <a:lnTo>
                      <a:pt x="1250" y="952"/>
                    </a:lnTo>
                    <a:lnTo>
                      <a:pt x="1250" y="952"/>
                    </a:lnTo>
                    <a:lnTo>
                      <a:pt x="1248" y="952"/>
                    </a:lnTo>
                    <a:lnTo>
                      <a:pt x="1247" y="952"/>
                    </a:lnTo>
                    <a:lnTo>
                      <a:pt x="1247" y="952"/>
                    </a:lnTo>
                    <a:lnTo>
                      <a:pt x="1245" y="954"/>
                    </a:lnTo>
                    <a:lnTo>
                      <a:pt x="1245" y="954"/>
                    </a:lnTo>
                    <a:lnTo>
                      <a:pt x="1245" y="954"/>
                    </a:lnTo>
                    <a:lnTo>
                      <a:pt x="1243" y="954"/>
                    </a:lnTo>
                    <a:lnTo>
                      <a:pt x="1243" y="955"/>
                    </a:lnTo>
                    <a:lnTo>
                      <a:pt x="1241" y="955"/>
                    </a:lnTo>
                    <a:lnTo>
                      <a:pt x="1239" y="955"/>
                    </a:lnTo>
                    <a:lnTo>
                      <a:pt x="1237" y="955"/>
                    </a:lnTo>
                    <a:lnTo>
                      <a:pt x="1237" y="955"/>
                    </a:lnTo>
                    <a:lnTo>
                      <a:pt x="1236" y="955"/>
                    </a:lnTo>
                    <a:lnTo>
                      <a:pt x="1236" y="955"/>
                    </a:lnTo>
                    <a:lnTo>
                      <a:pt x="1236" y="955"/>
                    </a:lnTo>
                    <a:lnTo>
                      <a:pt x="1234" y="955"/>
                    </a:lnTo>
                    <a:lnTo>
                      <a:pt x="1234" y="955"/>
                    </a:lnTo>
                    <a:lnTo>
                      <a:pt x="1232" y="954"/>
                    </a:lnTo>
                    <a:lnTo>
                      <a:pt x="1232" y="954"/>
                    </a:lnTo>
                    <a:lnTo>
                      <a:pt x="1232" y="954"/>
                    </a:lnTo>
                    <a:lnTo>
                      <a:pt x="1230" y="954"/>
                    </a:lnTo>
                    <a:lnTo>
                      <a:pt x="1227" y="954"/>
                    </a:lnTo>
                    <a:lnTo>
                      <a:pt x="1227" y="954"/>
                    </a:lnTo>
                    <a:lnTo>
                      <a:pt x="1227" y="954"/>
                    </a:lnTo>
                    <a:lnTo>
                      <a:pt x="1223" y="954"/>
                    </a:lnTo>
                    <a:lnTo>
                      <a:pt x="1223" y="954"/>
                    </a:lnTo>
                    <a:lnTo>
                      <a:pt x="1219" y="954"/>
                    </a:lnTo>
                    <a:lnTo>
                      <a:pt x="1219" y="954"/>
                    </a:lnTo>
                    <a:lnTo>
                      <a:pt x="1218" y="954"/>
                    </a:lnTo>
                    <a:lnTo>
                      <a:pt x="1218" y="954"/>
                    </a:lnTo>
                    <a:lnTo>
                      <a:pt x="1218" y="954"/>
                    </a:lnTo>
                    <a:lnTo>
                      <a:pt x="1216" y="954"/>
                    </a:lnTo>
                    <a:lnTo>
                      <a:pt x="1216" y="954"/>
                    </a:lnTo>
                    <a:lnTo>
                      <a:pt x="1216" y="954"/>
                    </a:lnTo>
                    <a:lnTo>
                      <a:pt x="1216" y="954"/>
                    </a:lnTo>
                    <a:lnTo>
                      <a:pt x="1214" y="952"/>
                    </a:lnTo>
                    <a:lnTo>
                      <a:pt x="1214" y="952"/>
                    </a:lnTo>
                    <a:lnTo>
                      <a:pt x="1214" y="952"/>
                    </a:lnTo>
                    <a:lnTo>
                      <a:pt x="1214" y="952"/>
                    </a:lnTo>
                    <a:lnTo>
                      <a:pt x="1214" y="952"/>
                    </a:lnTo>
                    <a:lnTo>
                      <a:pt x="1212" y="952"/>
                    </a:lnTo>
                    <a:lnTo>
                      <a:pt x="1212" y="950"/>
                    </a:lnTo>
                    <a:lnTo>
                      <a:pt x="1212" y="950"/>
                    </a:lnTo>
                    <a:lnTo>
                      <a:pt x="1210" y="950"/>
                    </a:lnTo>
                    <a:lnTo>
                      <a:pt x="1210" y="950"/>
                    </a:lnTo>
                    <a:lnTo>
                      <a:pt x="1210" y="950"/>
                    </a:lnTo>
                    <a:lnTo>
                      <a:pt x="1210" y="948"/>
                    </a:lnTo>
                    <a:lnTo>
                      <a:pt x="1210" y="948"/>
                    </a:lnTo>
                    <a:lnTo>
                      <a:pt x="1210" y="948"/>
                    </a:lnTo>
                    <a:lnTo>
                      <a:pt x="1210" y="948"/>
                    </a:lnTo>
                    <a:lnTo>
                      <a:pt x="1210" y="948"/>
                    </a:lnTo>
                    <a:lnTo>
                      <a:pt x="1209" y="946"/>
                    </a:lnTo>
                    <a:lnTo>
                      <a:pt x="1209" y="946"/>
                    </a:lnTo>
                    <a:lnTo>
                      <a:pt x="1209" y="946"/>
                    </a:lnTo>
                    <a:lnTo>
                      <a:pt x="1209" y="946"/>
                    </a:lnTo>
                    <a:lnTo>
                      <a:pt x="1209" y="946"/>
                    </a:lnTo>
                    <a:lnTo>
                      <a:pt x="1209" y="946"/>
                    </a:lnTo>
                    <a:lnTo>
                      <a:pt x="1207" y="944"/>
                    </a:lnTo>
                    <a:lnTo>
                      <a:pt x="1207" y="944"/>
                    </a:lnTo>
                    <a:lnTo>
                      <a:pt x="1205" y="944"/>
                    </a:lnTo>
                    <a:lnTo>
                      <a:pt x="1205" y="944"/>
                    </a:lnTo>
                    <a:lnTo>
                      <a:pt x="1203" y="944"/>
                    </a:lnTo>
                    <a:lnTo>
                      <a:pt x="1201" y="944"/>
                    </a:lnTo>
                    <a:lnTo>
                      <a:pt x="1200" y="946"/>
                    </a:lnTo>
                    <a:lnTo>
                      <a:pt x="1200" y="946"/>
                    </a:lnTo>
                    <a:lnTo>
                      <a:pt x="1200" y="946"/>
                    </a:lnTo>
                    <a:lnTo>
                      <a:pt x="1200" y="946"/>
                    </a:lnTo>
                    <a:lnTo>
                      <a:pt x="1200" y="946"/>
                    </a:lnTo>
                    <a:lnTo>
                      <a:pt x="1200" y="946"/>
                    </a:lnTo>
                    <a:lnTo>
                      <a:pt x="1200" y="946"/>
                    </a:lnTo>
                    <a:lnTo>
                      <a:pt x="1198" y="948"/>
                    </a:lnTo>
                    <a:lnTo>
                      <a:pt x="1198" y="948"/>
                    </a:lnTo>
                    <a:lnTo>
                      <a:pt x="1196" y="948"/>
                    </a:lnTo>
                    <a:lnTo>
                      <a:pt x="1196" y="948"/>
                    </a:lnTo>
                    <a:lnTo>
                      <a:pt x="1194" y="948"/>
                    </a:lnTo>
                    <a:lnTo>
                      <a:pt x="1194" y="948"/>
                    </a:lnTo>
                    <a:lnTo>
                      <a:pt x="1194" y="948"/>
                    </a:lnTo>
                    <a:lnTo>
                      <a:pt x="1194" y="948"/>
                    </a:lnTo>
                    <a:lnTo>
                      <a:pt x="1194" y="948"/>
                    </a:lnTo>
                    <a:lnTo>
                      <a:pt x="1192" y="948"/>
                    </a:lnTo>
                    <a:lnTo>
                      <a:pt x="1192" y="948"/>
                    </a:lnTo>
                    <a:lnTo>
                      <a:pt x="1192" y="948"/>
                    </a:lnTo>
                    <a:lnTo>
                      <a:pt x="1192" y="946"/>
                    </a:lnTo>
                    <a:lnTo>
                      <a:pt x="1192" y="946"/>
                    </a:lnTo>
                    <a:lnTo>
                      <a:pt x="1192" y="946"/>
                    </a:lnTo>
                    <a:lnTo>
                      <a:pt x="1192" y="946"/>
                    </a:lnTo>
                    <a:lnTo>
                      <a:pt x="1192" y="946"/>
                    </a:lnTo>
                    <a:lnTo>
                      <a:pt x="1192" y="944"/>
                    </a:lnTo>
                    <a:lnTo>
                      <a:pt x="1192" y="944"/>
                    </a:lnTo>
                    <a:lnTo>
                      <a:pt x="1192" y="943"/>
                    </a:lnTo>
                    <a:lnTo>
                      <a:pt x="1192" y="943"/>
                    </a:lnTo>
                    <a:lnTo>
                      <a:pt x="1192" y="943"/>
                    </a:lnTo>
                    <a:lnTo>
                      <a:pt x="1192" y="941"/>
                    </a:lnTo>
                    <a:lnTo>
                      <a:pt x="1190" y="941"/>
                    </a:lnTo>
                    <a:lnTo>
                      <a:pt x="1190" y="941"/>
                    </a:lnTo>
                    <a:lnTo>
                      <a:pt x="1190" y="941"/>
                    </a:lnTo>
                    <a:lnTo>
                      <a:pt x="1190" y="939"/>
                    </a:lnTo>
                    <a:lnTo>
                      <a:pt x="1190" y="939"/>
                    </a:lnTo>
                    <a:lnTo>
                      <a:pt x="1190" y="939"/>
                    </a:lnTo>
                    <a:lnTo>
                      <a:pt x="1189" y="939"/>
                    </a:lnTo>
                    <a:lnTo>
                      <a:pt x="1189" y="939"/>
                    </a:lnTo>
                    <a:lnTo>
                      <a:pt x="1187" y="939"/>
                    </a:lnTo>
                    <a:lnTo>
                      <a:pt x="1185" y="939"/>
                    </a:lnTo>
                    <a:lnTo>
                      <a:pt x="1185" y="939"/>
                    </a:lnTo>
                    <a:lnTo>
                      <a:pt x="1185" y="941"/>
                    </a:lnTo>
                    <a:lnTo>
                      <a:pt x="1183" y="941"/>
                    </a:lnTo>
                    <a:lnTo>
                      <a:pt x="1183" y="941"/>
                    </a:lnTo>
                    <a:lnTo>
                      <a:pt x="1183" y="941"/>
                    </a:lnTo>
                    <a:lnTo>
                      <a:pt x="1183" y="941"/>
                    </a:lnTo>
                    <a:lnTo>
                      <a:pt x="1183" y="941"/>
                    </a:lnTo>
                    <a:lnTo>
                      <a:pt x="1183" y="943"/>
                    </a:lnTo>
                    <a:lnTo>
                      <a:pt x="1183" y="943"/>
                    </a:lnTo>
                    <a:lnTo>
                      <a:pt x="1181" y="944"/>
                    </a:lnTo>
                    <a:lnTo>
                      <a:pt x="1181" y="944"/>
                    </a:lnTo>
                    <a:lnTo>
                      <a:pt x="1181" y="944"/>
                    </a:lnTo>
                    <a:lnTo>
                      <a:pt x="1181" y="944"/>
                    </a:lnTo>
                    <a:lnTo>
                      <a:pt x="1180" y="946"/>
                    </a:lnTo>
                    <a:lnTo>
                      <a:pt x="1178" y="946"/>
                    </a:lnTo>
                    <a:lnTo>
                      <a:pt x="1178" y="948"/>
                    </a:lnTo>
                    <a:lnTo>
                      <a:pt x="1176" y="948"/>
                    </a:lnTo>
                    <a:lnTo>
                      <a:pt x="1176" y="948"/>
                    </a:lnTo>
                    <a:lnTo>
                      <a:pt x="1174" y="948"/>
                    </a:lnTo>
                    <a:lnTo>
                      <a:pt x="1174" y="948"/>
                    </a:lnTo>
                    <a:lnTo>
                      <a:pt x="1174" y="948"/>
                    </a:lnTo>
                    <a:lnTo>
                      <a:pt x="1174" y="948"/>
                    </a:lnTo>
                    <a:lnTo>
                      <a:pt x="1174" y="948"/>
                    </a:lnTo>
                    <a:lnTo>
                      <a:pt x="1174" y="946"/>
                    </a:lnTo>
                    <a:lnTo>
                      <a:pt x="1172" y="946"/>
                    </a:lnTo>
                    <a:lnTo>
                      <a:pt x="1172" y="946"/>
                    </a:lnTo>
                    <a:lnTo>
                      <a:pt x="1172" y="946"/>
                    </a:lnTo>
                    <a:lnTo>
                      <a:pt x="1172" y="946"/>
                    </a:lnTo>
                    <a:lnTo>
                      <a:pt x="1172" y="944"/>
                    </a:lnTo>
                    <a:lnTo>
                      <a:pt x="1174" y="944"/>
                    </a:lnTo>
                    <a:lnTo>
                      <a:pt x="1174" y="944"/>
                    </a:lnTo>
                    <a:lnTo>
                      <a:pt x="1174" y="943"/>
                    </a:lnTo>
                    <a:lnTo>
                      <a:pt x="1174" y="943"/>
                    </a:lnTo>
                    <a:lnTo>
                      <a:pt x="1176" y="943"/>
                    </a:lnTo>
                    <a:lnTo>
                      <a:pt x="1176" y="941"/>
                    </a:lnTo>
                    <a:lnTo>
                      <a:pt x="1176" y="941"/>
                    </a:lnTo>
                    <a:lnTo>
                      <a:pt x="1176" y="939"/>
                    </a:lnTo>
                    <a:lnTo>
                      <a:pt x="1174" y="939"/>
                    </a:lnTo>
                    <a:lnTo>
                      <a:pt x="1174" y="939"/>
                    </a:lnTo>
                    <a:lnTo>
                      <a:pt x="1174" y="939"/>
                    </a:lnTo>
                    <a:lnTo>
                      <a:pt x="1174" y="939"/>
                    </a:lnTo>
                    <a:lnTo>
                      <a:pt x="1174" y="939"/>
                    </a:lnTo>
                    <a:lnTo>
                      <a:pt x="1172" y="939"/>
                    </a:lnTo>
                    <a:lnTo>
                      <a:pt x="1172" y="939"/>
                    </a:lnTo>
                    <a:lnTo>
                      <a:pt x="1172" y="939"/>
                    </a:lnTo>
                    <a:lnTo>
                      <a:pt x="1172" y="939"/>
                    </a:lnTo>
                    <a:lnTo>
                      <a:pt x="1172" y="941"/>
                    </a:lnTo>
                    <a:lnTo>
                      <a:pt x="1172" y="941"/>
                    </a:lnTo>
                    <a:lnTo>
                      <a:pt x="1172" y="943"/>
                    </a:lnTo>
                    <a:lnTo>
                      <a:pt x="1171" y="943"/>
                    </a:lnTo>
                    <a:lnTo>
                      <a:pt x="1171" y="943"/>
                    </a:lnTo>
                    <a:lnTo>
                      <a:pt x="1169" y="943"/>
                    </a:lnTo>
                    <a:lnTo>
                      <a:pt x="1169" y="943"/>
                    </a:lnTo>
                    <a:lnTo>
                      <a:pt x="1169" y="943"/>
                    </a:lnTo>
                    <a:lnTo>
                      <a:pt x="1169" y="941"/>
                    </a:lnTo>
                    <a:lnTo>
                      <a:pt x="1169" y="941"/>
                    </a:lnTo>
                    <a:lnTo>
                      <a:pt x="1169" y="941"/>
                    </a:lnTo>
                    <a:lnTo>
                      <a:pt x="1169" y="941"/>
                    </a:lnTo>
                    <a:lnTo>
                      <a:pt x="1167" y="941"/>
                    </a:lnTo>
                    <a:lnTo>
                      <a:pt x="1167" y="939"/>
                    </a:lnTo>
                    <a:lnTo>
                      <a:pt x="1167" y="939"/>
                    </a:lnTo>
                    <a:lnTo>
                      <a:pt x="1167" y="939"/>
                    </a:lnTo>
                    <a:lnTo>
                      <a:pt x="1165" y="939"/>
                    </a:lnTo>
                    <a:lnTo>
                      <a:pt x="1165" y="939"/>
                    </a:lnTo>
                    <a:lnTo>
                      <a:pt x="1165" y="939"/>
                    </a:lnTo>
                    <a:lnTo>
                      <a:pt x="1165" y="939"/>
                    </a:lnTo>
                    <a:lnTo>
                      <a:pt x="1165" y="939"/>
                    </a:lnTo>
                    <a:lnTo>
                      <a:pt x="1163" y="939"/>
                    </a:lnTo>
                    <a:lnTo>
                      <a:pt x="1163" y="939"/>
                    </a:lnTo>
                    <a:lnTo>
                      <a:pt x="1163" y="939"/>
                    </a:lnTo>
                    <a:lnTo>
                      <a:pt x="1162" y="939"/>
                    </a:lnTo>
                    <a:lnTo>
                      <a:pt x="1162" y="939"/>
                    </a:lnTo>
                    <a:lnTo>
                      <a:pt x="1162" y="941"/>
                    </a:lnTo>
                    <a:lnTo>
                      <a:pt x="1162" y="941"/>
                    </a:lnTo>
                    <a:lnTo>
                      <a:pt x="1162" y="941"/>
                    </a:lnTo>
                    <a:lnTo>
                      <a:pt x="1162" y="941"/>
                    </a:lnTo>
                    <a:lnTo>
                      <a:pt x="1160" y="941"/>
                    </a:lnTo>
                    <a:lnTo>
                      <a:pt x="1160" y="941"/>
                    </a:lnTo>
                    <a:lnTo>
                      <a:pt x="1160" y="941"/>
                    </a:lnTo>
                    <a:lnTo>
                      <a:pt x="1158" y="941"/>
                    </a:lnTo>
                    <a:lnTo>
                      <a:pt x="1156" y="941"/>
                    </a:lnTo>
                    <a:lnTo>
                      <a:pt x="1156" y="941"/>
                    </a:lnTo>
                    <a:lnTo>
                      <a:pt x="1156" y="941"/>
                    </a:lnTo>
                    <a:lnTo>
                      <a:pt x="1156" y="941"/>
                    </a:lnTo>
                    <a:lnTo>
                      <a:pt x="1156" y="941"/>
                    </a:lnTo>
                    <a:lnTo>
                      <a:pt x="1156" y="939"/>
                    </a:lnTo>
                    <a:lnTo>
                      <a:pt x="1154" y="939"/>
                    </a:lnTo>
                    <a:lnTo>
                      <a:pt x="1154" y="939"/>
                    </a:lnTo>
                    <a:lnTo>
                      <a:pt x="1154" y="939"/>
                    </a:lnTo>
                    <a:lnTo>
                      <a:pt x="1154" y="939"/>
                    </a:lnTo>
                    <a:lnTo>
                      <a:pt x="1154" y="939"/>
                    </a:lnTo>
                    <a:lnTo>
                      <a:pt x="1154" y="939"/>
                    </a:lnTo>
                    <a:lnTo>
                      <a:pt x="1152" y="937"/>
                    </a:lnTo>
                    <a:lnTo>
                      <a:pt x="1152" y="937"/>
                    </a:lnTo>
                    <a:lnTo>
                      <a:pt x="1152" y="937"/>
                    </a:lnTo>
                    <a:lnTo>
                      <a:pt x="1151" y="935"/>
                    </a:lnTo>
                    <a:lnTo>
                      <a:pt x="1149" y="935"/>
                    </a:lnTo>
                    <a:lnTo>
                      <a:pt x="1149" y="935"/>
                    </a:lnTo>
                    <a:lnTo>
                      <a:pt x="1149" y="935"/>
                    </a:lnTo>
                    <a:lnTo>
                      <a:pt x="1149" y="935"/>
                    </a:lnTo>
                    <a:lnTo>
                      <a:pt x="1147" y="935"/>
                    </a:lnTo>
                    <a:lnTo>
                      <a:pt x="1147" y="935"/>
                    </a:lnTo>
                    <a:lnTo>
                      <a:pt x="1147" y="935"/>
                    </a:lnTo>
                    <a:lnTo>
                      <a:pt x="1145" y="935"/>
                    </a:lnTo>
                    <a:lnTo>
                      <a:pt x="1142" y="935"/>
                    </a:lnTo>
                    <a:lnTo>
                      <a:pt x="1140" y="935"/>
                    </a:lnTo>
                    <a:lnTo>
                      <a:pt x="1140" y="935"/>
                    </a:lnTo>
                    <a:lnTo>
                      <a:pt x="1140" y="935"/>
                    </a:lnTo>
                    <a:lnTo>
                      <a:pt x="1140" y="935"/>
                    </a:lnTo>
                    <a:lnTo>
                      <a:pt x="1140" y="935"/>
                    </a:lnTo>
                    <a:lnTo>
                      <a:pt x="1140" y="935"/>
                    </a:lnTo>
                    <a:lnTo>
                      <a:pt x="1140" y="935"/>
                    </a:lnTo>
                    <a:lnTo>
                      <a:pt x="1140" y="935"/>
                    </a:lnTo>
                    <a:lnTo>
                      <a:pt x="1140" y="935"/>
                    </a:lnTo>
                    <a:lnTo>
                      <a:pt x="1140" y="934"/>
                    </a:lnTo>
                    <a:lnTo>
                      <a:pt x="1140" y="934"/>
                    </a:lnTo>
                    <a:lnTo>
                      <a:pt x="1140" y="934"/>
                    </a:lnTo>
                    <a:lnTo>
                      <a:pt x="1140" y="934"/>
                    </a:lnTo>
                    <a:lnTo>
                      <a:pt x="1140" y="934"/>
                    </a:lnTo>
                    <a:lnTo>
                      <a:pt x="1140" y="934"/>
                    </a:lnTo>
                    <a:lnTo>
                      <a:pt x="1140" y="934"/>
                    </a:lnTo>
                    <a:lnTo>
                      <a:pt x="1142" y="934"/>
                    </a:lnTo>
                    <a:lnTo>
                      <a:pt x="1142" y="934"/>
                    </a:lnTo>
                    <a:lnTo>
                      <a:pt x="1142" y="932"/>
                    </a:lnTo>
                    <a:lnTo>
                      <a:pt x="1142" y="932"/>
                    </a:lnTo>
                    <a:lnTo>
                      <a:pt x="1143" y="932"/>
                    </a:lnTo>
                    <a:lnTo>
                      <a:pt x="1143" y="932"/>
                    </a:lnTo>
                    <a:lnTo>
                      <a:pt x="1149" y="928"/>
                    </a:lnTo>
                    <a:lnTo>
                      <a:pt x="1149" y="928"/>
                    </a:lnTo>
                    <a:lnTo>
                      <a:pt x="1149" y="926"/>
                    </a:lnTo>
                    <a:lnTo>
                      <a:pt x="1149" y="926"/>
                    </a:lnTo>
                    <a:lnTo>
                      <a:pt x="1151" y="926"/>
                    </a:lnTo>
                    <a:lnTo>
                      <a:pt x="1151" y="926"/>
                    </a:lnTo>
                    <a:lnTo>
                      <a:pt x="1151" y="926"/>
                    </a:lnTo>
                    <a:lnTo>
                      <a:pt x="1151" y="925"/>
                    </a:lnTo>
                    <a:lnTo>
                      <a:pt x="1151" y="925"/>
                    </a:lnTo>
                    <a:lnTo>
                      <a:pt x="1154" y="923"/>
                    </a:lnTo>
                    <a:lnTo>
                      <a:pt x="1154" y="923"/>
                    </a:lnTo>
                    <a:lnTo>
                      <a:pt x="1154" y="923"/>
                    </a:lnTo>
                    <a:lnTo>
                      <a:pt x="1154" y="921"/>
                    </a:lnTo>
                    <a:lnTo>
                      <a:pt x="1154" y="921"/>
                    </a:lnTo>
                    <a:lnTo>
                      <a:pt x="1154" y="921"/>
                    </a:lnTo>
                    <a:lnTo>
                      <a:pt x="1154" y="921"/>
                    </a:lnTo>
                    <a:lnTo>
                      <a:pt x="1154" y="919"/>
                    </a:lnTo>
                    <a:lnTo>
                      <a:pt x="1152" y="919"/>
                    </a:lnTo>
                    <a:lnTo>
                      <a:pt x="1151" y="919"/>
                    </a:lnTo>
                    <a:lnTo>
                      <a:pt x="1151" y="919"/>
                    </a:lnTo>
                    <a:lnTo>
                      <a:pt x="1149" y="921"/>
                    </a:lnTo>
                    <a:lnTo>
                      <a:pt x="1147" y="921"/>
                    </a:lnTo>
                    <a:lnTo>
                      <a:pt x="1147" y="921"/>
                    </a:lnTo>
                    <a:lnTo>
                      <a:pt x="1147" y="919"/>
                    </a:lnTo>
                    <a:lnTo>
                      <a:pt x="1145" y="919"/>
                    </a:lnTo>
                    <a:lnTo>
                      <a:pt x="1145" y="919"/>
                    </a:lnTo>
                    <a:lnTo>
                      <a:pt x="1145" y="919"/>
                    </a:lnTo>
                    <a:lnTo>
                      <a:pt x="1145" y="919"/>
                    </a:lnTo>
                    <a:lnTo>
                      <a:pt x="1145" y="917"/>
                    </a:lnTo>
                    <a:lnTo>
                      <a:pt x="1145" y="917"/>
                    </a:lnTo>
                    <a:lnTo>
                      <a:pt x="1143" y="917"/>
                    </a:lnTo>
                    <a:lnTo>
                      <a:pt x="1143" y="917"/>
                    </a:lnTo>
                    <a:lnTo>
                      <a:pt x="1143" y="917"/>
                    </a:lnTo>
                    <a:lnTo>
                      <a:pt x="1143" y="916"/>
                    </a:lnTo>
                    <a:lnTo>
                      <a:pt x="1143" y="916"/>
                    </a:lnTo>
                    <a:lnTo>
                      <a:pt x="1143" y="914"/>
                    </a:lnTo>
                    <a:lnTo>
                      <a:pt x="1143" y="914"/>
                    </a:lnTo>
                    <a:lnTo>
                      <a:pt x="1143" y="914"/>
                    </a:lnTo>
                    <a:lnTo>
                      <a:pt x="1143" y="914"/>
                    </a:lnTo>
                    <a:lnTo>
                      <a:pt x="1143" y="912"/>
                    </a:lnTo>
                    <a:lnTo>
                      <a:pt x="1143" y="912"/>
                    </a:lnTo>
                    <a:lnTo>
                      <a:pt x="1143" y="912"/>
                    </a:lnTo>
                    <a:lnTo>
                      <a:pt x="1142" y="912"/>
                    </a:lnTo>
                    <a:lnTo>
                      <a:pt x="1142" y="912"/>
                    </a:lnTo>
                    <a:lnTo>
                      <a:pt x="1142" y="912"/>
                    </a:lnTo>
                    <a:lnTo>
                      <a:pt x="1142" y="912"/>
                    </a:lnTo>
                    <a:lnTo>
                      <a:pt x="1140" y="910"/>
                    </a:lnTo>
                    <a:lnTo>
                      <a:pt x="1140" y="910"/>
                    </a:lnTo>
                    <a:lnTo>
                      <a:pt x="1140" y="910"/>
                    </a:lnTo>
                    <a:lnTo>
                      <a:pt x="1140" y="910"/>
                    </a:lnTo>
                    <a:lnTo>
                      <a:pt x="1138" y="910"/>
                    </a:lnTo>
                    <a:lnTo>
                      <a:pt x="1138" y="910"/>
                    </a:lnTo>
                    <a:lnTo>
                      <a:pt x="1136" y="910"/>
                    </a:lnTo>
                    <a:lnTo>
                      <a:pt x="1136" y="912"/>
                    </a:lnTo>
                    <a:lnTo>
                      <a:pt x="1136" y="912"/>
                    </a:lnTo>
                    <a:lnTo>
                      <a:pt x="1134" y="912"/>
                    </a:lnTo>
                    <a:lnTo>
                      <a:pt x="1134" y="912"/>
                    </a:lnTo>
                    <a:lnTo>
                      <a:pt x="1134" y="912"/>
                    </a:lnTo>
                    <a:lnTo>
                      <a:pt x="1131" y="912"/>
                    </a:lnTo>
                    <a:lnTo>
                      <a:pt x="1131" y="912"/>
                    </a:lnTo>
                    <a:lnTo>
                      <a:pt x="1129" y="910"/>
                    </a:lnTo>
                    <a:lnTo>
                      <a:pt x="1129" y="910"/>
                    </a:lnTo>
                    <a:lnTo>
                      <a:pt x="1129" y="908"/>
                    </a:lnTo>
                    <a:lnTo>
                      <a:pt x="1129" y="908"/>
                    </a:lnTo>
                    <a:lnTo>
                      <a:pt x="1129" y="908"/>
                    </a:lnTo>
                    <a:lnTo>
                      <a:pt x="1129" y="906"/>
                    </a:lnTo>
                    <a:lnTo>
                      <a:pt x="1129" y="906"/>
                    </a:lnTo>
                    <a:lnTo>
                      <a:pt x="1129" y="905"/>
                    </a:lnTo>
                    <a:lnTo>
                      <a:pt x="1129" y="905"/>
                    </a:lnTo>
                    <a:lnTo>
                      <a:pt x="1129" y="905"/>
                    </a:lnTo>
                    <a:lnTo>
                      <a:pt x="1129" y="905"/>
                    </a:lnTo>
                    <a:lnTo>
                      <a:pt x="1129" y="903"/>
                    </a:lnTo>
                    <a:lnTo>
                      <a:pt x="1127" y="903"/>
                    </a:lnTo>
                    <a:lnTo>
                      <a:pt x="1127" y="903"/>
                    </a:lnTo>
                    <a:lnTo>
                      <a:pt x="1125" y="903"/>
                    </a:lnTo>
                    <a:lnTo>
                      <a:pt x="1125" y="903"/>
                    </a:lnTo>
                    <a:lnTo>
                      <a:pt x="1124" y="903"/>
                    </a:lnTo>
                    <a:lnTo>
                      <a:pt x="1122" y="905"/>
                    </a:lnTo>
                    <a:lnTo>
                      <a:pt x="1120" y="905"/>
                    </a:lnTo>
                    <a:lnTo>
                      <a:pt x="1118" y="903"/>
                    </a:lnTo>
                    <a:lnTo>
                      <a:pt x="1118" y="903"/>
                    </a:lnTo>
                    <a:lnTo>
                      <a:pt x="1116" y="901"/>
                    </a:lnTo>
                    <a:lnTo>
                      <a:pt x="1116" y="899"/>
                    </a:lnTo>
                    <a:lnTo>
                      <a:pt x="1115" y="899"/>
                    </a:lnTo>
                    <a:lnTo>
                      <a:pt x="1115" y="899"/>
                    </a:lnTo>
                    <a:lnTo>
                      <a:pt x="1115" y="897"/>
                    </a:lnTo>
                    <a:lnTo>
                      <a:pt x="1115" y="896"/>
                    </a:lnTo>
                    <a:lnTo>
                      <a:pt x="1115" y="896"/>
                    </a:lnTo>
                    <a:lnTo>
                      <a:pt x="1115" y="894"/>
                    </a:lnTo>
                    <a:lnTo>
                      <a:pt x="1115" y="894"/>
                    </a:lnTo>
                    <a:lnTo>
                      <a:pt x="1115" y="894"/>
                    </a:lnTo>
                    <a:lnTo>
                      <a:pt x="1116" y="892"/>
                    </a:lnTo>
                    <a:lnTo>
                      <a:pt x="1116" y="892"/>
                    </a:lnTo>
                    <a:lnTo>
                      <a:pt x="1116" y="892"/>
                    </a:lnTo>
                    <a:lnTo>
                      <a:pt x="1116" y="892"/>
                    </a:lnTo>
                    <a:lnTo>
                      <a:pt x="1116" y="892"/>
                    </a:lnTo>
                    <a:lnTo>
                      <a:pt x="1116" y="890"/>
                    </a:lnTo>
                    <a:lnTo>
                      <a:pt x="1118" y="890"/>
                    </a:lnTo>
                    <a:lnTo>
                      <a:pt x="1118" y="890"/>
                    </a:lnTo>
                    <a:lnTo>
                      <a:pt x="1118" y="890"/>
                    </a:lnTo>
                    <a:lnTo>
                      <a:pt x="1118" y="888"/>
                    </a:lnTo>
                    <a:lnTo>
                      <a:pt x="1118" y="888"/>
                    </a:lnTo>
                    <a:lnTo>
                      <a:pt x="1118" y="888"/>
                    </a:lnTo>
                    <a:lnTo>
                      <a:pt x="1120" y="888"/>
                    </a:lnTo>
                    <a:lnTo>
                      <a:pt x="1120" y="888"/>
                    </a:lnTo>
                    <a:lnTo>
                      <a:pt x="1120" y="888"/>
                    </a:lnTo>
                    <a:lnTo>
                      <a:pt x="1120" y="888"/>
                    </a:lnTo>
                    <a:lnTo>
                      <a:pt x="1122" y="888"/>
                    </a:lnTo>
                    <a:lnTo>
                      <a:pt x="1122" y="888"/>
                    </a:lnTo>
                    <a:lnTo>
                      <a:pt x="1122" y="888"/>
                    </a:lnTo>
                    <a:lnTo>
                      <a:pt x="1122" y="888"/>
                    </a:lnTo>
                    <a:lnTo>
                      <a:pt x="1122" y="888"/>
                    </a:lnTo>
                    <a:lnTo>
                      <a:pt x="1124" y="888"/>
                    </a:lnTo>
                    <a:lnTo>
                      <a:pt x="1124" y="888"/>
                    </a:lnTo>
                    <a:lnTo>
                      <a:pt x="1125" y="888"/>
                    </a:lnTo>
                    <a:lnTo>
                      <a:pt x="1125" y="888"/>
                    </a:lnTo>
                    <a:lnTo>
                      <a:pt x="1127" y="888"/>
                    </a:lnTo>
                    <a:lnTo>
                      <a:pt x="1127" y="888"/>
                    </a:lnTo>
                    <a:lnTo>
                      <a:pt x="1129" y="888"/>
                    </a:lnTo>
                    <a:lnTo>
                      <a:pt x="1129" y="888"/>
                    </a:lnTo>
                    <a:lnTo>
                      <a:pt x="1131" y="887"/>
                    </a:lnTo>
                    <a:lnTo>
                      <a:pt x="1131" y="887"/>
                    </a:lnTo>
                    <a:lnTo>
                      <a:pt x="1131" y="885"/>
                    </a:lnTo>
                    <a:lnTo>
                      <a:pt x="1131" y="885"/>
                    </a:lnTo>
                    <a:lnTo>
                      <a:pt x="1131" y="885"/>
                    </a:lnTo>
                    <a:lnTo>
                      <a:pt x="1131" y="885"/>
                    </a:lnTo>
                    <a:lnTo>
                      <a:pt x="1131" y="885"/>
                    </a:lnTo>
                    <a:lnTo>
                      <a:pt x="1129" y="885"/>
                    </a:lnTo>
                    <a:lnTo>
                      <a:pt x="1129" y="885"/>
                    </a:lnTo>
                    <a:lnTo>
                      <a:pt x="1129" y="885"/>
                    </a:lnTo>
                    <a:lnTo>
                      <a:pt x="1127" y="885"/>
                    </a:lnTo>
                    <a:lnTo>
                      <a:pt x="1127" y="883"/>
                    </a:lnTo>
                    <a:lnTo>
                      <a:pt x="1127" y="883"/>
                    </a:lnTo>
                    <a:lnTo>
                      <a:pt x="1127" y="883"/>
                    </a:lnTo>
                    <a:lnTo>
                      <a:pt x="1125" y="883"/>
                    </a:lnTo>
                    <a:lnTo>
                      <a:pt x="1125" y="883"/>
                    </a:lnTo>
                    <a:lnTo>
                      <a:pt x="1125" y="883"/>
                    </a:lnTo>
                    <a:lnTo>
                      <a:pt x="1125" y="883"/>
                    </a:lnTo>
                    <a:lnTo>
                      <a:pt x="1124" y="883"/>
                    </a:lnTo>
                    <a:lnTo>
                      <a:pt x="1124" y="883"/>
                    </a:lnTo>
                    <a:lnTo>
                      <a:pt x="1124" y="883"/>
                    </a:lnTo>
                    <a:lnTo>
                      <a:pt x="1124" y="885"/>
                    </a:lnTo>
                    <a:lnTo>
                      <a:pt x="1124" y="885"/>
                    </a:lnTo>
                    <a:lnTo>
                      <a:pt x="1124" y="885"/>
                    </a:lnTo>
                    <a:lnTo>
                      <a:pt x="1122" y="885"/>
                    </a:lnTo>
                    <a:lnTo>
                      <a:pt x="1122" y="885"/>
                    </a:lnTo>
                    <a:lnTo>
                      <a:pt x="1122" y="883"/>
                    </a:lnTo>
                    <a:lnTo>
                      <a:pt x="1122" y="883"/>
                    </a:lnTo>
                    <a:lnTo>
                      <a:pt x="1122" y="883"/>
                    </a:lnTo>
                    <a:lnTo>
                      <a:pt x="1120" y="881"/>
                    </a:lnTo>
                    <a:lnTo>
                      <a:pt x="1120" y="881"/>
                    </a:lnTo>
                    <a:lnTo>
                      <a:pt x="1120" y="881"/>
                    </a:lnTo>
                    <a:lnTo>
                      <a:pt x="1120" y="879"/>
                    </a:lnTo>
                    <a:lnTo>
                      <a:pt x="1120" y="879"/>
                    </a:lnTo>
                    <a:lnTo>
                      <a:pt x="1120" y="879"/>
                    </a:lnTo>
                    <a:lnTo>
                      <a:pt x="1120" y="879"/>
                    </a:lnTo>
                    <a:lnTo>
                      <a:pt x="1122" y="879"/>
                    </a:lnTo>
                    <a:lnTo>
                      <a:pt x="1122" y="879"/>
                    </a:lnTo>
                    <a:lnTo>
                      <a:pt x="1122" y="878"/>
                    </a:lnTo>
                    <a:lnTo>
                      <a:pt x="1124" y="878"/>
                    </a:lnTo>
                    <a:lnTo>
                      <a:pt x="1124" y="878"/>
                    </a:lnTo>
                    <a:lnTo>
                      <a:pt x="1125" y="878"/>
                    </a:lnTo>
                    <a:lnTo>
                      <a:pt x="1125" y="878"/>
                    </a:lnTo>
                    <a:lnTo>
                      <a:pt x="1125" y="878"/>
                    </a:lnTo>
                    <a:lnTo>
                      <a:pt x="1125" y="876"/>
                    </a:lnTo>
                    <a:lnTo>
                      <a:pt x="1125" y="876"/>
                    </a:lnTo>
                    <a:lnTo>
                      <a:pt x="1125" y="876"/>
                    </a:lnTo>
                    <a:lnTo>
                      <a:pt x="1125" y="876"/>
                    </a:lnTo>
                    <a:lnTo>
                      <a:pt x="1125" y="876"/>
                    </a:lnTo>
                    <a:lnTo>
                      <a:pt x="1125" y="876"/>
                    </a:lnTo>
                    <a:lnTo>
                      <a:pt x="1125" y="876"/>
                    </a:lnTo>
                    <a:lnTo>
                      <a:pt x="1125" y="876"/>
                    </a:lnTo>
                    <a:lnTo>
                      <a:pt x="1124" y="876"/>
                    </a:lnTo>
                    <a:lnTo>
                      <a:pt x="1124" y="876"/>
                    </a:lnTo>
                    <a:lnTo>
                      <a:pt x="1124" y="876"/>
                    </a:lnTo>
                    <a:lnTo>
                      <a:pt x="1122" y="876"/>
                    </a:lnTo>
                    <a:lnTo>
                      <a:pt x="1122" y="876"/>
                    </a:lnTo>
                    <a:lnTo>
                      <a:pt x="1122" y="876"/>
                    </a:lnTo>
                    <a:lnTo>
                      <a:pt x="1120" y="876"/>
                    </a:lnTo>
                    <a:lnTo>
                      <a:pt x="1120" y="876"/>
                    </a:lnTo>
                    <a:lnTo>
                      <a:pt x="1118" y="876"/>
                    </a:lnTo>
                    <a:lnTo>
                      <a:pt x="1118" y="874"/>
                    </a:lnTo>
                    <a:lnTo>
                      <a:pt x="1118" y="874"/>
                    </a:lnTo>
                    <a:lnTo>
                      <a:pt x="1118" y="874"/>
                    </a:lnTo>
                    <a:lnTo>
                      <a:pt x="1116" y="872"/>
                    </a:lnTo>
                    <a:lnTo>
                      <a:pt x="1116" y="872"/>
                    </a:lnTo>
                    <a:lnTo>
                      <a:pt x="1118" y="872"/>
                    </a:lnTo>
                    <a:lnTo>
                      <a:pt x="1118" y="870"/>
                    </a:lnTo>
                    <a:lnTo>
                      <a:pt x="1118" y="870"/>
                    </a:lnTo>
                    <a:lnTo>
                      <a:pt x="1118" y="870"/>
                    </a:lnTo>
                    <a:lnTo>
                      <a:pt x="1118" y="869"/>
                    </a:lnTo>
                    <a:lnTo>
                      <a:pt x="1118" y="869"/>
                    </a:lnTo>
                    <a:lnTo>
                      <a:pt x="1116" y="869"/>
                    </a:lnTo>
                    <a:lnTo>
                      <a:pt x="1116" y="867"/>
                    </a:lnTo>
                    <a:lnTo>
                      <a:pt x="1115" y="867"/>
                    </a:lnTo>
                    <a:lnTo>
                      <a:pt x="1115" y="865"/>
                    </a:lnTo>
                    <a:lnTo>
                      <a:pt x="1113" y="865"/>
                    </a:lnTo>
                    <a:lnTo>
                      <a:pt x="1111" y="865"/>
                    </a:lnTo>
                    <a:lnTo>
                      <a:pt x="1109" y="863"/>
                    </a:lnTo>
                    <a:lnTo>
                      <a:pt x="1109" y="863"/>
                    </a:lnTo>
                    <a:lnTo>
                      <a:pt x="1109" y="863"/>
                    </a:lnTo>
                    <a:lnTo>
                      <a:pt x="1109" y="863"/>
                    </a:lnTo>
                    <a:lnTo>
                      <a:pt x="1109" y="863"/>
                    </a:lnTo>
                    <a:lnTo>
                      <a:pt x="1109" y="863"/>
                    </a:lnTo>
                    <a:lnTo>
                      <a:pt x="1109" y="861"/>
                    </a:lnTo>
                    <a:lnTo>
                      <a:pt x="1109" y="861"/>
                    </a:lnTo>
                    <a:lnTo>
                      <a:pt x="1111" y="861"/>
                    </a:lnTo>
                    <a:lnTo>
                      <a:pt x="1111" y="861"/>
                    </a:lnTo>
                    <a:lnTo>
                      <a:pt x="1111" y="861"/>
                    </a:lnTo>
                    <a:lnTo>
                      <a:pt x="1111" y="861"/>
                    </a:lnTo>
                    <a:lnTo>
                      <a:pt x="1111" y="861"/>
                    </a:lnTo>
                    <a:lnTo>
                      <a:pt x="1111" y="859"/>
                    </a:lnTo>
                    <a:lnTo>
                      <a:pt x="1111" y="859"/>
                    </a:lnTo>
                    <a:lnTo>
                      <a:pt x="1113" y="859"/>
                    </a:lnTo>
                    <a:lnTo>
                      <a:pt x="1113" y="859"/>
                    </a:lnTo>
                    <a:lnTo>
                      <a:pt x="1113" y="859"/>
                    </a:lnTo>
                    <a:lnTo>
                      <a:pt x="1113" y="859"/>
                    </a:lnTo>
                    <a:lnTo>
                      <a:pt x="1113" y="859"/>
                    </a:lnTo>
                    <a:lnTo>
                      <a:pt x="1113" y="858"/>
                    </a:lnTo>
                    <a:lnTo>
                      <a:pt x="1113" y="856"/>
                    </a:lnTo>
                    <a:lnTo>
                      <a:pt x="1113" y="856"/>
                    </a:lnTo>
                    <a:lnTo>
                      <a:pt x="1113" y="854"/>
                    </a:lnTo>
                    <a:lnTo>
                      <a:pt x="1111" y="854"/>
                    </a:lnTo>
                    <a:lnTo>
                      <a:pt x="1111" y="852"/>
                    </a:lnTo>
                    <a:lnTo>
                      <a:pt x="1111" y="852"/>
                    </a:lnTo>
                    <a:lnTo>
                      <a:pt x="1113" y="852"/>
                    </a:lnTo>
                    <a:lnTo>
                      <a:pt x="1113" y="850"/>
                    </a:lnTo>
                    <a:lnTo>
                      <a:pt x="1113" y="850"/>
                    </a:lnTo>
                    <a:lnTo>
                      <a:pt x="1113" y="849"/>
                    </a:lnTo>
                    <a:lnTo>
                      <a:pt x="1113" y="849"/>
                    </a:lnTo>
                    <a:lnTo>
                      <a:pt x="1111" y="845"/>
                    </a:lnTo>
                    <a:lnTo>
                      <a:pt x="1109" y="845"/>
                    </a:lnTo>
                    <a:lnTo>
                      <a:pt x="1109" y="845"/>
                    </a:lnTo>
                    <a:lnTo>
                      <a:pt x="1107" y="845"/>
                    </a:lnTo>
                    <a:lnTo>
                      <a:pt x="1105" y="845"/>
                    </a:lnTo>
                    <a:lnTo>
                      <a:pt x="1105" y="845"/>
                    </a:lnTo>
                    <a:lnTo>
                      <a:pt x="1104" y="845"/>
                    </a:lnTo>
                    <a:lnTo>
                      <a:pt x="1104" y="845"/>
                    </a:lnTo>
                    <a:lnTo>
                      <a:pt x="1104" y="843"/>
                    </a:lnTo>
                    <a:lnTo>
                      <a:pt x="1104" y="843"/>
                    </a:lnTo>
                    <a:lnTo>
                      <a:pt x="1104" y="843"/>
                    </a:lnTo>
                    <a:lnTo>
                      <a:pt x="1102" y="841"/>
                    </a:lnTo>
                    <a:lnTo>
                      <a:pt x="1102" y="841"/>
                    </a:lnTo>
                    <a:lnTo>
                      <a:pt x="1102" y="841"/>
                    </a:lnTo>
                    <a:lnTo>
                      <a:pt x="1100" y="841"/>
                    </a:lnTo>
                    <a:lnTo>
                      <a:pt x="1100" y="841"/>
                    </a:lnTo>
                    <a:lnTo>
                      <a:pt x="1100" y="841"/>
                    </a:lnTo>
                    <a:lnTo>
                      <a:pt x="1098" y="841"/>
                    </a:lnTo>
                    <a:lnTo>
                      <a:pt x="1098" y="841"/>
                    </a:lnTo>
                    <a:lnTo>
                      <a:pt x="1095" y="840"/>
                    </a:lnTo>
                    <a:lnTo>
                      <a:pt x="1095" y="840"/>
                    </a:lnTo>
                    <a:lnTo>
                      <a:pt x="1095" y="840"/>
                    </a:lnTo>
                    <a:lnTo>
                      <a:pt x="1093" y="840"/>
                    </a:lnTo>
                    <a:lnTo>
                      <a:pt x="1093" y="840"/>
                    </a:lnTo>
                    <a:lnTo>
                      <a:pt x="1093" y="840"/>
                    </a:lnTo>
                    <a:lnTo>
                      <a:pt x="1091" y="840"/>
                    </a:lnTo>
                    <a:lnTo>
                      <a:pt x="1091" y="840"/>
                    </a:lnTo>
                    <a:lnTo>
                      <a:pt x="1091" y="840"/>
                    </a:lnTo>
                    <a:lnTo>
                      <a:pt x="1091" y="838"/>
                    </a:lnTo>
                    <a:lnTo>
                      <a:pt x="1091" y="838"/>
                    </a:lnTo>
                    <a:lnTo>
                      <a:pt x="1091" y="838"/>
                    </a:lnTo>
                    <a:lnTo>
                      <a:pt x="1091" y="836"/>
                    </a:lnTo>
                    <a:lnTo>
                      <a:pt x="1091" y="836"/>
                    </a:lnTo>
                    <a:lnTo>
                      <a:pt x="1091" y="836"/>
                    </a:lnTo>
                    <a:lnTo>
                      <a:pt x="1093" y="834"/>
                    </a:lnTo>
                    <a:lnTo>
                      <a:pt x="1095" y="834"/>
                    </a:lnTo>
                    <a:lnTo>
                      <a:pt x="1096" y="832"/>
                    </a:lnTo>
                    <a:lnTo>
                      <a:pt x="1096" y="832"/>
                    </a:lnTo>
                    <a:lnTo>
                      <a:pt x="1098" y="832"/>
                    </a:lnTo>
                    <a:lnTo>
                      <a:pt x="1100" y="831"/>
                    </a:lnTo>
                    <a:lnTo>
                      <a:pt x="1100" y="829"/>
                    </a:lnTo>
                    <a:lnTo>
                      <a:pt x="1100" y="829"/>
                    </a:lnTo>
                    <a:lnTo>
                      <a:pt x="1100" y="827"/>
                    </a:lnTo>
                    <a:lnTo>
                      <a:pt x="1098" y="827"/>
                    </a:lnTo>
                    <a:lnTo>
                      <a:pt x="1098" y="827"/>
                    </a:lnTo>
                    <a:lnTo>
                      <a:pt x="1098" y="827"/>
                    </a:lnTo>
                    <a:lnTo>
                      <a:pt x="1096" y="827"/>
                    </a:lnTo>
                    <a:lnTo>
                      <a:pt x="1096" y="827"/>
                    </a:lnTo>
                    <a:lnTo>
                      <a:pt x="1096" y="827"/>
                    </a:lnTo>
                    <a:lnTo>
                      <a:pt x="1095" y="827"/>
                    </a:lnTo>
                    <a:lnTo>
                      <a:pt x="1095" y="827"/>
                    </a:lnTo>
                    <a:lnTo>
                      <a:pt x="1095" y="827"/>
                    </a:lnTo>
                    <a:lnTo>
                      <a:pt x="1095" y="829"/>
                    </a:lnTo>
                    <a:lnTo>
                      <a:pt x="1093" y="829"/>
                    </a:lnTo>
                    <a:lnTo>
                      <a:pt x="1093" y="829"/>
                    </a:lnTo>
                    <a:lnTo>
                      <a:pt x="1091" y="829"/>
                    </a:lnTo>
                    <a:lnTo>
                      <a:pt x="1089" y="829"/>
                    </a:lnTo>
                    <a:lnTo>
                      <a:pt x="1089" y="827"/>
                    </a:lnTo>
                    <a:lnTo>
                      <a:pt x="1089" y="827"/>
                    </a:lnTo>
                    <a:lnTo>
                      <a:pt x="1089" y="827"/>
                    </a:lnTo>
                    <a:lnTo>
                      <a:pt x="1089" y="827"/>
                    </a:lnTo>
                    <a:lnTo>
                      <a:pt x="1089" y="825"/>
                    </a:lnTo>
                    <a:lnTo>
                      <a:pt x="1091" y="825"/>
                    </a:lnTo>
                    <a:lnTo>
                      <a:pt x="1091" y="823"/>
                    </a:lnTo>
                    <a:lnTo>
                      <a:pt x="1093" y="823"/>
                    </a:lnTo>
                    <a:lnTo>
                      <a:pt x="1095" y="823"/>
                    </a:lnTo>
                    <a:lnTo>
                      <a:pt x="1095" y="821"/>
                    </a:lnTo>
                    <a:lnTo>
                      <a:pt x="1095" y="821"/>
                    </a:lnTo>
                    <a:lnTo>
                      <a:pt x="1095" y="821"/>
                    </a:lnTo>
                    <a:lnTo>
                      <a:pt x="1095" y="821"/>
                    </a:lnTo>
                    <a:lnTo>
                      <a:pt x="1095" y="820"/>
                    </a:lnTo>
                    <a:lnTo>
                      <a:pt x="1095" y="820"/>
                    </a:lnTo>
                    <a:lnTo>
                      <a:pt x="1095" y="820"/>
                    </a:lnTo>
                    <a:lnTo>
                      <a:pt x="1093" y="820"/>
                    </a:lnTo>
                    <a:lnTo>
                      <a:pt x="1093" y="820"/>
                    </a:lnTo>
                    <a:lnTo>
                      <a:pt x="1093" y="820"/>
                    </a:lnTo>
                    <a:lnTo>
                      <a:pt x="1091" y="820"/>
                    </a:lnTo>
                    <a:lnTo>
                      <a:pt x="1089" y="820"/>
                    </a:lnTo>
                    <a:lnTo>
                      <a:pt x="1087" y="820"/>
                    </a:lnTo>
                    <a:lnTo>
                      <a:pt x="1087" y="820"/>
                    </a:lnTo>
                    <a:lnTo>
                      <a:pt x="1086" y="820"/>
                    </a:lnTo>
                    <a:lnTo>
                      <a:pt x="1086" y="820"/>
                    </a:lnTo>
                    <a:lnTo>
                      <a:pt x="1086" y="820"/>
                    </a:lnTo>
                    <a:lnTo>
                      <a:pt x="1084" y="820"/>
                    </a:lnTo>
                    <a:lnTo>
                      <a:pt x="1084" y="820"/>
                    </a:lnTo>
                    <a:lnTo>
                      <a:pt x="1084" y="818"/>
                    </a:lnTo>
                    <a:lnTo>
                      <a:pt x="1082" y="818"/>
                    </a:lnTo>
                    <a:lnTo>
                      <a:pt x="1082" y="818"/>
                    </a:lnTo>
                    <a:lnTo>
                      <a:pt x="1082" y="816"/>
                    </a:lnTo>
                    <a:lnTo>
                      <a:pt x="1082" y="816"/>
                    </a:lnTo>
                    <a:lnTo>
                      <a:pt x="1082" y="816"/>
                    </a:lnTo>
                    <a:lnTo>
                      <a:pt x="1084" y="816"/>
                    </a:lnTo>
                    <a:lnTo>
                      <a:pt x="1084" y="816"/>
                    </a:lnTo>
                    <a:lnTo>
                      <a:pt x="1084" y="814"/>
                    </a:lnTo>
                    <a:lnTo>
                      <a:pt x="1086" y="814"/>
                    </a:lnTo>
                    <a:lnTo>
                      <a:pt x="1086" y="814"/>
                    </a:lnTo>
                    <a:lnTo>
                      <a:pt x="1086" y="812"/>
                    </a:lnTo>
                    <a:lnTo>
                      <a:pt x="1087" y="812"/>
                    </a:lnTo>
                    <a:lnTo>
                      <a:pt x="1087" y="812"/>
                    </a:lnTo>
                    <a:lnTo>
                      <a:pt x="1087" y="811"/>
                    </a:lnTo>
                    <a:lnTo>
                      <a:pt x="1087" y="811"/>
                    </a:lnTo>
                    <a:lnTo>
                      <a:pt x="1087" y="811"/>
                    </a:lnTo>
                    <a:lnTo>
                      <a:pt x="1086" y="809"/>
                    </a:lnTo>
                    <a:lnTo>
                      <a:pt x="1086" y="809"/>
                    </a:lnTo>
                    <a:lnTo>
                      <a:pt x="1086" y="809"/>
                    </a:lnTo>
                    <a:lnTo>
                      <a:pt x="1086" y="809"/>
                    </a:lnTo>
                    <a:lnTo>
                      <a:pt x="1086" y="807"/>
                    </a:lnTo>
                    <a:lnTo>
                      <a:pt x="1084" y="807"/>
                    </a:lnTo>
                    <a:lnTo>
                      <a:pt x="1084" y="807"/>
                    </a:lnTo>
                    <a:lnTo>
                      <a:pt x="1086" y="805"/>
                    </a:lnTo>
                    <a:lnTo>
                      <a:pt x="1086" y="805"/>
                    </a:lnTo>
                    <a:lnTo>
                      <a:pt x="1086" y="805"/>
                    </a:lnTo>
                    <a:lnTo>
                      <a:pt x="1086" y="805"/>
                    </a:lnTo>
                    <a:lnTo>
                      <a:pt x="1086" y="803"/>
                    </a:lnTo>
                    <a:lnTo>
                      <a:pt x="1086" y="803"/>
                    </a:lnTo>
                    <a:lnTo>
                      <a:pt x="1087" y="803"/>
                    </a:lnTo>
                    <a:lnTo>
                      <a:pt x="1087" y="802"/>
                    </a:lnTo>
                    <a:lnTo>
                      <a:pt x="1087" y="802"/>
                    </a:lnTo>
                    <a:lnTo>
                      <a:pt x="1087" y="800"/>
                    </a:lnTo>
                    <a:lnTo>
                      <a:pt x="1087" y="800"/>
                    </a:lnTo>
                    <a:lnTo>
                      <a:pt x="1087" y="800"/>
                    </a:lnTo>
                    <a:lnTo>
                      <a:pt x="1087" y="798"/>
                    </a:lnTo>
                    <a:lnTo>
                      <a:pt x="1087" y="798"/>
                    </a:lnTo>
                    <a:lnTo>
                      <a:pt x="1087" y="798"/>
                    </a:lnTo>
                    <a:lnTo>
                      <a:pt x="1087" y="798"/>
                    </a:lnTo>
                    <a:lnTo>
                      <a:pt x="1087" y="796"/>
                    </a:lnTo>
                    <a:lnTo>
                      <a:pt x="1086" y="796"/>
                    </a:lnTo>
                    <a:lnTo>
                      <a:pt x="1086" y="796"/>
                    </a:lnTo>
                    <a:lnTo>
                      <a:pt x="1086" y="796"/>
                    </a:lnTo>
                    <a:lnTo>
                      <a:pt x="1084" y="796"/>
                    </a:lnTo>
                    <a:lnTo>
                      <a:pt x="1084" y="794"/>
                    </a:lnTo>
                    <a:lnTo>
                      <a:pt x="1082" y="794"/>
                    </a:lnTo>
                    <a:lnTo>
                      <a:pt x="1082" y="794"/>
                    </a:lnTo>
                    <a:lnTo>
                      <a:pt x="1082" y="794"/>
                    </a:lnTo>
                    <a:lnTo>
                      <a:pt x="1082" y="794"/>
                    </a:lnTo>
                    <a:lnTo>
                      <a:pt x="1082" y="794"/>
                    </a:lnTo>
                    <a:lnTo>
                      <a:pt x="1082" y="794"/>
                    </a:lnTo>
                    <a:lnTo>
                      <a:pt x="1082" y="793"/>
                    </a:lnTo>
                    <a:lnTo>
                      <a:pt x="1082" y="793"/>
                    </a:lnTo>
                    <a:lnTo>
                      <a:pt x="1082" y="793"/>
                    </a:lnTo>
                    <a:lnTo>
                      <a:pt x="1082" y="793"/>
                    </a:lnTo>
                    <a:lnTo>
                      <a:pt x="1084" y="793"/>
                    </a:lnTo>
                    <a:lnTo>
                      <a:pt x="1084" y="793"/>
                    </a:lnTo>
                    <a:lnTo>
                      <a:pt x="1084" y="793"/>
                    </a:lnTo>
                    <a:lnTo>
                      <a:pt x="1084" y="793"/>
                    </a:lnTo>
                    <a:lnTo>
                      <a:pt x="1086" y="793"/>
                    </a:lnTo>
                    <a:lnTo>
                      <a:pt x="1086" y="793"/>
                    </a:lnTo>
                    <a:lnTo>
                      <a:pt x="1086" y="794"/>
                    </a:lnTo>
                    <a:lnTo>
                      <a:pt x="1086" y="794"/>
                    </a:lnTo>
                    <a:lnTo>
                      <a:pt x="1087" y="794"/>
                    </a:lnTo>
                    <a:lnTo>
                      <a:pt x="1087" y="794"/>
                    </a:lnTo>
                    <a:lnTo>
                      <a:pt x="1087" y="794"/>
                    </a:lnTo>
                    <a:lnTo>
                      <a:pt x="1087" y="794"/>
                    </a:lnTo>
                    <a:lnTo>
                      <a:pt x="1089" y="794"/>
                    </a:lnTo>
                    <a:lnTo>
                      <a:pt x="1089" y="794"/>
                    </a:lnTo>
                    <a:lnTo>
                      <a:pt x="1089" y="794"/>
                    </a:lnTo>
                    <a:lnTo>
                      <a:pt x="1089" y="793"/>
                    </a:lnTo>
                    <a:lnTo>
                      <a:pt x="1089" y="793"/>
                    </a:lnTo>
                    <a:lnTo>
                      <a:pt x="1089" y="793"/>
                    </a:lnTo>
                    <a:lnTo>
                      <a:pt x="1089" y="793"/>
                    </a:lnTo>
                    <a:lnTo>
                      <a:pt x="1089" y="793"/>
                    </a:lnTo>
                    <a:lnTo>
                      <a:pt x="1089" y="793"/>
                    </a:lnTo>
                    <a:lnTo>
                      <a:pt x="1089" y="793"/>
                    </a:lnTo>
                    <a:lnTo>
                      <a:pt x="1091" y="793"/>
                    </a:lnTo>
                    <a:lnTo>
                      <a:pt x="1091" y="791"/>
                    </a:lnTo>
                    <a:lnTo>
                      <a:pt x="1091" y="791"/>
                    </a:lnTo>
                    <a:lnTo>
                      <a:pt x="1089" y="789"/>
                    </a:lnTo>
                    <a:lnTo>
                      <a:pt x="1089" y="789"/>
                    </a:lnTo>
                    <a:lnTo>
                      <a:pt x="1087" y="789"/>
                    </a:lnTo>
                    <a:lnTo>
                      <a:pt x="1087" y="787"/>
                    </a:lnTo>
                    <a:lnTo>
                      <a:pt x="1087" y="787"/>
                    </a:lnTo>
                    <a:lnTo>
                      <a:pt x="1087" y="785"/>
                    </a:lnTo>
                    <a:lnTo>
                      <a:pt x="1087" y="785"/>
                    </a:lnTo>
                    <a:lnTo>
                      <a:pt x="1086" y="783"/>
                    </a:lnTo>
                    <a:lnTo>
                      <a:pt x="1086" y="783"/>
                    </a:lnTo>
                    <a:lnTo>
                      <a:pt x="1086" y="783"/>
                    </a:lnTo>
                    <a:lnTo>
                      <a:pt x="1084" y="782"/>
                    </a:lnTo>
                    <a:lnTo>
                      <a:pt x="1084" y="782"/>
                    </a:lnTo>
                    <a:lnTo>
                      <a:pt x="1084" y="782"/>
                    </a:lnTo>
                    <a:lnTo>
                      <a:pt x="1084" y="782"/>
                    </a:lnTo>
                    <a:lnTo>
                      <a:pt x="1082" y="782"/>
                    </a:lnTo>
                    <a:lnTo>
                      <a:pt x="1082" y="782"/>
                    </a:lnTo>
                    <a:lnTo>
                      <a:pt x="1082" y="782"/>
                    </a:lnTo>
                    <a:lnTo>
                      <a:pt x="1082" y="782"/>
                    </a:lnTo>
                    <a:lnTo>
                      <a:pt x="1080" y="782"/>
                    </a:lnTo>
                    <a:lnTo>
                      <a:pt x="1080" y="782"/>
                    </a:lnTo>
                    <a:lnTo>
                      <a:pt x="1080" y="782"/>
                    </a:lnTo>
                    <a:lnTo>
                      <a:pt x="1080" y="782"/>
                    </a:lnTo>
                    <a:lnTo>
                      <a:pt x="1080" y="782"/>
                    </a:lnTo>
                    <a:lnTo>
                      <a:pt x="1080" y="782"/>
                    </a:lnTo>
                    <a:lnTo>
                      <a:pt x="1080" y="782"/>
                    </a:lnTo>
                    <a:lnTo>
                      <a:pt x="1080" y="782"/>
                    </a:lnTo>
                    <a:lnTo>
                      <a:pt x="1078" y="782"/>
                    </a:lnTo>
                    <a:lnTo>
                      <a:pt x="1078" y="782"/>
                    </a:lnTo>
                    <a:lnTo>
                      <a:pt x="1078" y="782"/>
                    </a:lnTo>
                    <a:lnTo>
                      <a:pt x="1078" y="782"/>
                    </a:lnTo>
                    <a:lnTo>
                      <a:pt x="1078" y="782"/>
                    </a:lnTo>
                    <a:lnTo>
                      <a:pt x="1078" y="782"/>
                    </a:lnTo>
                    <a:lnTo>
                      <a:pt x="1078" y="780"/>
                    </a:lnTo>
                    <a:lnTo>
                      <a:pt x="1078" y="780"/>
                    </a:lnTo>
                    <a:lnTo>
                      <a:pt x="1078" y="780"/>
                    </a:lnTo>
                    <a:lnTo>
                      <a:pt x="1078" y="780"/>
                    </a:lnTo>
                    <a:lnTo>
                      <a:pt x="1078" y="778"/>
                    </a:lnTo>
                    <a:lnTo>
                      <a:pt x="1078" y="778"/>
                    </a:lnTo>
                    <a:lnTo>
                      <a:pt x="1078" y="778"/>
                    </a:lnTo>
                    <a:lnTo>
                      <a:pt x="1078" y="778"/>
                    </a:lnTo>
                    <a:lnTo>
                      <a:pt x="1078" y="776"/>
                    </a:lnTo>
                    <a:lnTo>
                      <a:pt x="1078" y="776"/>
                    </a:lnTo>
                    <a:lnTo>
                      <a:pt x="1078" y="776"/>
                    </a:lnTo>
                    <a:lnTo>
                      <a:pt x="1078" y="776"/>
                    </a:lnTo>
                    <a:lnTo>
                      <a:pt x="1080" y="776"/>
                    </a:lnTo>
                    <a:lnTo>
                      <a:pt x="1080" y="776"/>
                    </a:lnTo>
                    <a:lnTo>
                      <a:pt x="1080" y="776"/>
                    </a:lnTo>
                    <a:lnTo>
                      <a:pt x="1082" y="778"/>
                    </a:lnTo>
                    <a:lnTo>
                      <a:pt x="1084" y="778"/>
                    </a:lnTo>
                    <a:lnTo>
                      <a:pt x="1084" y="778"/>
                    </a:lnTo>
                    <a:lnTo>
                      <a:pt x="1084" y="778"/>
                    </a:lnTo>
                    <a:lnTo>
                      <a:pt x="1084" y="778"/>
                    </a:lnTo>
                    <a:lnTo>
                      <a:pt x="1084" y="778"/>
                    </a:lnTo>
                    <a:lnTo>
                      <a:pt x="1084" y="778"/>
                    </a:lnTo>
                    <a:lnTo>
                      <a:pt x="1084" y="778"/>
                    </a:lnTo>
                    <a:lnTo>
                      <a:pt x="1084" y="776"/>
                    </a:lnTo>
                    <a:lnTo>
                      <a:pt x="1084" y="776"/>
                    </a:lnTo>
                    <a:lnTo>
                      <a:pt x="1084" y="774"/>
                    </a:lnTo>
                    <a:lnTo>
                      <a:pt x="1084" y="774"/>
                    </a:lnTo>
                    <a:lnTo>
                      <a:pt x="1084" y="774"/>
                    </a:lnTo>
                    <a:lnTo>
                      <a:pt x="1084" y="773"/>
                    </a:lnTo>
                    <a:lnTo>
                      <a:pt x="1084" y="773"/>
                    </a:lnTo>
                    <a:lnTo>
                      <a:pt x="1084" y="773"/>
                    </a:lnTo>
                    <a:lnTo>
                      <a:pt x="1084" y="773"/>
                    </a:lnTo>
                    <a:lnTo>
                      <a:pt x="1084" y="773"/>
                    </a:lnTo>
                    <a:lnTo>
                      <a:pt x="1084" y="771"/>
                    </a:lnTo>
                    <a:lnTo>
                      <a:pt x="1084" y="771"/>
                    </a:lnTo>
                    <a:lnTo>
                      <a:pt x="1084" y="771"/>
                    </a:lnTo>
                    <a:lnTo>
                      <a:pt x="1084" y="771"/>
                    </a:lnTo>
                    <a:lnTo>
                      <a:pt x="1084" y="769"/>
                    </a:lnTo>
                    <a:lnTo>
                      <a:pt x="1084" y="769"/>
                    </a:lnTo>
                    <a:lnTo>
                      <a:pt x="1086" y="769"/>
                    </a:lnTo>
                    <a:lnTo>
                      <a:pt x="1086" y="769"/>
                    </a:lnTo>
                    <a:lnTo>
                      <a:pt x="1086" y="769"/>
                    </a:lnTo>
                    <a:lnTo>
                      <a:pt x="1086" y="769"/>
                    </a:lnTo>
                    <a:lnTo>
                      <a:pt x="1086" y="767"/>
                    </a:lnTo>
                    <a:lnTo>
                      <a:pt x="1086" y="767"/>
                    </a:lnTo>
                    <a:lnTo>
                      <a:pt x="1086" y="767"/>
                    </a:lnTo>
                    <a:lnTo>
                      <a:pt x="1086" y="767"/>
                    </a:lnTo>
                    <a:lnTo>
                      <a:pt x="1084" y="767"/>
                    </a:lnTo>
                    <a:lnTo>
                      <a:pt x="1082" y="765"/>
                    </a:lnTo>
                    <a:lnTo>
                      <a:pt x="1082" y="765"/>
                    </a:lnTo>
                    <a:lnTo>
                      <a:pt x="1082" y="765"/>
                    </a:lnTo>
                    <a:lnTo>
                      <a:pt x="1080" y="765"/>
                    </a:lnTo>
                    <a:lnTo>
                      <a:pt x="1080" y="765"/>
                    </a:lnTo>
                    <a:lnTo>
                      <a:pt x="1078" y="765"/>
                    </a:lnTo>
                    <a:lnTo>
                      <a:pt x="1078" y="767"/>
                    </a:lnTo>
                    <a:lnTo>
                      <a:pt x="1078" y="767"/>
                    </a:lnTo>
                    <a:lnTo>
                      <a:pt x="1077" y="767"/>
                    </a:lnTo>
                    <a:lnTo>
                      <a:pt x="1077" y="769"/>
                    </a:lnTo>
                    <a:lnTo>
                      <a:pt x="1077" y="769"/>
                    </a:lnTo>
                    <a:lnTo>
                      <a:pt x="1077" y="769"/>
                    </a:lnTo>
                    <a:lnTo>
                      <a:pt x="1075" y="769"/>
                    </a:lnTo>
                    <a:lnTo>
                      <a:pt x="1075" y="771"/>
                    </a:lnTo>
                    <a:lnTo>
                      <a:pt x="1075" y="769"/>
                    </a:lnTo>
                    <a:lnTo>
                      <a:pt x="1075" y="769"/>
                    </a:lnTo>
                    <a:lnTo>
                      <a:pt x="1075" y="769"/>
                    </a:lnTo>
                    <a:lnTo>
                      <a:pt x="1073" y="769"/>
                    </a:lnTo>
                    <a:lnTo>
                      <a:pt x="1073" y="769"/>
                    </a:lnTo>
                    <a:lnTo>
                      <a:pt x="1073" y="769"/>
                    </a:lnTo>
                    <a:lnTo>
                      <a:pt x="1075" y="767"/>
                    </a:lnTo>
                    <a:lnTo>
                      <a:pt x="1075" y="767"/>
                    </a:lnTo>
                    <a:lnTo>
                      <a:pt x="1075" y="767"/>
                    </a:lnTo>
                    <a:lnTo>
                      <a:pt x="1075" y="767"/>
                    </a:lnTo>
                    <a:lnTo>
                      <a:pt x="1075" y="767"/>
                    </a:lnTo>
                    <a:lnTo>
                      <a:pt x="1075" y="765"/>
                    </a:lnTo>
                    <a:lnTo>
                      <a:pt x="1075" y="765"/>
                    </a:lnTo>
                    <a:lnTo>
                      <a:pt x="1075" y="765"/>
                    </a:lnTo>
                    <a:lnTo>
                      <a:pt x="1075" y="765"/>
                    </a:lnTo>
                    <a:lnTo>
                      <a:pt x="1077" y="765"/>
                    </a:lnTo>
                    <a:lnTo>
                      <a:pt x="1077" y="765"/>
                    </a:lnTo>
                    <a:lnTo>
                      <a:pt x="1077" y="764"/>
                    </a:lnTo>
                    <a:lnTo>
                      <a:pt x="1077" y="764"/>
                    </a:lnTo>
                    <a:lnTo>
                      <a:pt x="1077" y="764"/>
                    </a:lnTo>
                    <a:lnTo>
                      <a:pt x="1077" y="762"/>
                    </a:lnTo>
                    <a:lnTo>
                      <a:pt x="1077" y="762"/>
                    </a:lnTo>
                    <a:lnTo>
                      <a:pt x="1077" y="762"/>
                    </a:lnTo>
                    <a:lnTo>
                      <a:pt x="1077" y="762"/>
                    </a:lnTo>
                    <a:lnTo>
                      <a:pt x="1077" y="762"/>
                    </a:lnTo>
                    <a:lnTo>
                      <a:pt x="1077" y="762"/>
                    </a:lnTo>
                    <a:lnTo>
                      <a:pt x="1077" y="762"/>
                    </a:lnTo>
                    <a:lnTo>
                      <a:pt x="1077" y="762"/>
                    </a:lnTo>
                    <a:lnTo>
                      <a:pt x="1077" y="762"/>
                    </a:lnTo>
                    <a:lnTo>
                      <a:pt x="1075" y="762"/>
                    </a:lnTo>
                    <a:lnTo>
                      <a:pt x="1075" y="760"/>
                    </a:lnTo>
                    <a:lnTo>
                      <a:pt x="1075" y="760"/>
                    </a:lnTo>
                    <a:lnTo>
                      <a:pt x="1075" y="760"/>
                    </a:lnTo>
                    <a:lnTo>
                      <a:pt x="1075" y="760"/>
                    </a:lnTo>
                    <a:lnTo>
                      <a:pt x="1073" y="760"/>
                    </a:lnTo>
                    <a:lnTo>
                      <a:pt x="1073" y="760"/>
                    </a:lnTo>
                    <a:lnTo>
                      <a:pt x="1073" y="760"/>
                    </a:lnTo>
                    <a:lnTo>
                      <a:pt x="1071" y="762"/>
                    </a:lnTo>
                    <a:lnTo>
                      <a:pt x="1071" y="762"/>
                    </a:lnTo>
                    <a:lnTo>
                      <a:pt x="1071" y="762"/>
                    </a:lnTo>
                    <a:lnTo>
                      <a:pt x="1069" y="762"/>
                    </a:lnTo>
                    <a:lnTo>
                      <a:pt x="1069" y="762"/>
                    </a:lnTo>
                    <a:lnTo>
                      <a:pt x="1069" y="762"/>
                    </a:lnTo>
                    <a:lnTo>
                      <a:pt x="1067" y="762"/>
                    </a:lnTo>
                    <a:lnTo>
                      <a:pt x="1067" y="762"/>
                    </a:lnTo>
                    <a:lnTo>
                      <a:pt x="1067" y="762"/>
                    </a:lnTo>
                    <a:lnTo>
                      <a:pt x="1066" y="762"/>
                    </a:lnTo>
                    <a:lnTo>
                      <a:pt x="1066" y="764"/>
                    </a:lnTo>
                    <a:lnTo>
                      <a:pt x="1066" y="764"/>
                    </a:lnTo>
                    <a:lnTo>
                      <a:pt x="1064" y="764"/>
                    </a:lnTo>
                    <a:lnTo>
                      <a:pt x="1064" y="762"/>
                    </a:lnTo>
                    <a:lnTo>
                      <a:pt x="1064" y="762"/>
                    </a:lnTo>
                    <a:lnTo>
                      <a:pt x="1064" y="762"/>
                    </a:lnTo>
                    <a:lnTo>
                      <a:pt x="1064" y="762"/>
                    </a:lnTo>
                    <a:lnTo>
                      <a:pt x="1064" y="762"/>
                    </a:lnTo>
                    <a:lnTo>
                      <a:pt x="1064" y="762"/>
                    </a:lnTo>
                    <a:lnTo>
                      <a:pt x="1064" y="760"/>
                    </a:lnTo>
                    <a:lnTo>
                      <a:pt x="1064" y="760"/>
                    </a:lnTo>
                    <a:lnTo>
                      <a:pt x="1064" y="760"/>
                    </a:lnTo>
                    <a:lnTo>
                      <a:pt x="1064" y="760"/>
                    </a:lnTo>
                    <a:lnTo>
                      <a:pt x="1066" y="760"/>
                    </a:lnTo>
                    <a:lnTo>
                      <a:pt x="1066" y="760"/>
                    </a:lnTo>
                    <a:lnTo>
                      <a:pt x="1066" y="760"/>
                    </a:lnTo>
                    <a:lnTo>
                      <a:pt x="1066" y="760"/>
                    </a:lnTo>
                    <a:lnTo>
                      <a:pt x="1066" y="760"/>
                    </a:lnTo>
                    <a:lnTo>
                      <a:pt x="1067" y="760"/>
                    </a:lnTo>
                    <a:lnTo>
                      <a:pt x="1067" y="760"/>
                    </a:lnTo>
                    <a:lnTo>
                      <a:pt x="1067" y="760"/>
                    </a:lnTo>
                    <a:lnTo>
                      <a:pt x="1067" y="760"/>
                    </a:lnTo>
                    <a:lnTo>
                      <a:pt x="1069" y="758"/>
                    </a:lnTo>
                    <a:lnTo>
                      <a:pt x="1069" y="758"/>
                    </a:lnTo>
                    <a:lnTo>
                      <a:pt x="1069" y="758"/>
                    </a:lnTo>
                    <a:lnTo>
                      <a:pt x="1069" y="758"/>
                    </a:lnTo>
                    <a:lnTo>
                      <a:pt x="1069" y="758"/>
                    </a:lnTo>
                    <a:lnTo>
                      <a:pt x="1067" y="758"/>
                    </a:lnTo>
                    <a:lnTo>
                      <a:pt x="1067" y="758"/>
                    </a:lnTo>
                    <a:lnTo>
                      <a:pt x="1067" y="756"/>
                    </a:lnTo>
                    <a:lnTo>
                      <a:pt x="1067" y="756"/>
                    </a:lnTo>
                    <a:lnTo>
                      <a:pt x="1067" y="756"/>
                    </a:lnTo>
                    <a:lnTo>
                      <a:pt x="1067" y="756"/>
                    </a:lnTo>
                    <a:lnTo>
                      <a:pt x="1067" y="756"/>
                    </a:lnTo>
                    <a:lnTo>
                      <a:pt x="1066" y="756"/>
                    </a:lnTo>
                    <a:lnTo>
                      <a:pt x="1066" y="756"/>
                    </a:lnTo>
                    <a:lnTo>
                      <a:pt x="1066" y="756"/>
                    </a:lnTo>
                    <a:lnTo>
                      <a:pt x="1066" y="758"/>
                    </a:lnTo>
                    <a:lnTo>
                      <a:pt x="1066" y="758"/>
                    </a:lnTo>
                    <a:lnTo>
                      <a:pt x="1066" y="758"/>
                    </a:lnTo>
                    <a:lnTo>
                      <a:pt x="1066" y="756"/>
                    </a:lnTo>
                    <a:lnTo>
                      <a:pt x="1064" y="756"/>
                    </a:lnTo>
                    <a:lnTo>
                      <a:pt x="1064" y="756"/>
                    </a:lnTo>
                    <a:lnTo>
                      <a:pt x="1064" y="756"/>
                    </a:lnTo>
                    <a:lnTo>
                      <a:pt x="1064" y="756"/>
                    </a:lnTo>
                    <a:lnTo>
                      <a:pt x="1064" y="756"/>
                    </a:lnTo>
                    <a:lnTo>
                      <a:pt x="1064" y="756"/>
                    </a:lnTo>
                    <a:lnTo>
                      <a:pt x="1064" y="756"/>
                    </a:lnTo>
                    <a:lnTo>
                      <a:pt x="1064" y="756"/>
                    </a:lnTo>
                    <a:lnTo>
                      <a:pt x="1064" y="756"/>
                    </a:lnTo>
                    <a:lnTo>
                      <a:pt x="1064" y="756"/>
                    </a:lnTo>
                    <a:lnTo>
                      <a:pt x="1064" y="755"/>
                    </a:lnTo>
                    <a:lnTo>
                      <a:pt x="1064" y="755"/>
                    </a:lnTo>
                    <a:lnTo>
                      <a:pt x="1064" y="755"/>
                    </a:lnTo>
                    <a:lnTo>
                      <a:pt x="1066" y="755"/>
                    </a:lnTo>
                    <a:lnTo>
                      <a:pt x="1066" y="755"/>
                    </a:lnTo>
                    <a:lnTo>
                      <a:pt x="1066" y="755"/>
                    </a:lnTo>
                    <a:lnTo>
                      <a:pt x="1066" y="753"/>
                    </a:lnTo>
                    <a:lnTo>
                      <a:pt x="1066" y="753"/>
                    </a:lnTo>
                    <a:lnTo>
                      <a:pt x="1066" y="753"/>
                    </a:lnTo>
                    <a:lnTo>
                      <a:pt x="1066" y="753"/>
                    </a:lnTo>
                    <a:lnTo>
                      <a:pt x="1064" y="753"/>
                    </a:lnTo>
                    <a:lnTo>
                      <a:pt x="1064" y="753"/>
                    </a:lnTo>
                    <a:lnTo>
                      <a:pt x="1064" y="751"/>
                    </a:lnTo>
                    <a:lnTo>
                      <a:pt x="1064" y="751"/>
                    </a:lnTo>
                    <a:lnTo>
                      <a:pt x="1062" y="751"/>
                    </a:lnTo>
                    <a:lnTo>
                      <a:pt x="1062" y="751"/>
                    </a:lnTo>
                    <a:lnTo>
                      <a:pt x="1062" y="751"/>
                    </a:lnTo>
                    <a:lnTo>
                      <a:pt x="1062" y="751"/>
                    </a:lnTo>
                    <a:lnTo>
                      <a:pt x="1062" y="749"/>
                    </a:lnTo>
                    <a:lnTo>
                      <a:pt x="1062" y="747"/>
                    </a:lnTo>
                    <a:lnTo>
                      <a:pt x="1062" y="747"/>
                    </a:lnTo>
                    <a:lnTo>
                      <a:pt x="1060" y="745"/>
                    </a:lnTo>
                    <a:lnTo>
                      <a:pt x="1060" y="745"/>
                    </a:lnTo>
                    <a:lnTo>
                      <a:pt x="1060" y="745"/>
                    </a:lnTo>
                    <a:lnTo>
                      <a:pt x="1060" y="745"/>
                    </a:lnTo>
                    <a:lnTo>
                      <a:pt x="1058" y="745"/>
                    </a:lnTo>
                    <a:lnTo>
                      <a:pt x="1058" y="745"/>
                    </a:lnTo>
                    <a:lnTo>
                      <a:pt x="1057" y="745"/>
                    </a:lnTo>
                    <a:lnTo>
                      <a:pt x="1055" y="745"/>
                    </a:lnTo>
                    <a:lnTo>
                      <a:pt x="1055" y="745"/>
                    </a:lnTo>
                    <a:lnTo>
                      <a:pt x="1053" y="745"/>
                    </a:lnTo>
                    <a:lnTo>
                      <a:pt x="1053" y="744"/>
                    </a:lnTo>
                    <a:lnTo>
                      <a:pt x="1053" y="744"/>
                    </a:lnTo>
                    <a:lnTo>
                      <a:pt x="1053" y="742"/>
                    </a:lnTo>
                    <a:lnTo>
                      <a:pt x="1053" y="742"/>
                    </a:lnTo>
                    <a:lnTo>
                      <a:pt x="1055" y="740"/>
                    </a:lnTo>
                    <a:lnTo>
                      <a:pt x="1055" y="740"/>
                    </a:lnTo>
                    <a:lnTo>
                      <a:pt x="1055" y="740"/>
                    </a:lnTo>
                    <a:lnTo>
                      <a:pt x="1057" y="740"/>
                    </a:lnTo>
                    <a:lnTo>
                      <a:pt x="1057" y="740"/>
                    </a:lnTo>
                    <a:lnTo>
                      <a:pt x="1057" y="740"/>
                    </a:lnTo>
                    <a:lnTo>
                      <a:pt x="1057" y="740"/>
                    </a:lnTo>
                    <a:lnTo>
                      <a:pt x="1057" y="740"/>
                    </a:lnTo>
                    <a:lnTo>
                      <a:pt x="1058" y="738"/>
                    </a:lnTo>
                    <a:lnTo>
                      <a:pt x="1058" y="738"/>
                    </a:lnTo>
                    <a:lnTo>
                      <a:pt x="1058" y="736"/>
                    </a:lnTo>
                    <a:lnTo>
                      <a:pt x="1057" y="736"/>
                    </a:lnTo>
                    <a:lnTo>
                      <a:pt x="1055" y="736"/>
                    </a:lnTo>
                    <a:lnTo>
                      <a:pt x="1055" y="736"/>
                    </a:lnTo>
                    <a:lnTo>
                      <a:pt x="1055" y="736"/>
                    </a:lnTo>
                    <a:lnTo>
                      <a:pt x="1053" y="735"/>
                    </a:lnTo>
                    <a:lnTo>
                      <a:pt x="1053" y="735"/>
                    </a:lnTo>
                    <a:lnTo>
                      <a:pt x="1053" y="735"/>
                    </a:lnTo>
                    <a:lnTo>
                      <a:pt x="1053" y="735"/>
                    </a:lnTo>
                    <a:lnTo>
                      <a:pt x="1053" y="733"/>
                    </a:lnTo>
                    <a:lnTo>
                      <a:pt x="1053" y="733"/>
                    </a:lnTo>
                    <a:lnTo>
                      <a:pt x="1053" y="733"/>
                    </a:lnTo>
                    <a:lnTo>
                      <a:pt x="1053" y="733"/>
                    </a:lnTo>
                    <a:lnTo>
                      <a:pt x="1053" y="733"/>
                    </a:lnTo>
                    <a:lnTo>
                      <a:pt x="1053" y="731"/>
                    </a:lnTo>
                    <a:lnTo>
                      <a:pt x="1055" y="731"/>
                    </a:lnTo>
                    <a:lnTo>
                      <a:pt x="1055" y="731"/>
                    </a:lnTo>
                    <a:lnTo>
                      <a:pt x="1055" y="731"/>
                    </a:lnTo>
                    <a:lnTo>
                      <a:pt x="1055" y="729"/>
                    </a:lnTo>
                    <a:lnTo>
                      <a:pt x="1057" y="729"/>
                    </a:lnTo>
                    <a:lnTo>
                      <a:pt x="1057" y="729"/>
                    </a:lnTo>
                    <a:lnTo>
                      <a:pt x="1057" y="729"/>
                    </a:lnTo>
                    <a:lnTo>
                      <a:pt x="1057" y="729"/>
                    </a:lnTo>
                    <a:lnTo>
                      <a:pt x="1057" y="729"/>
                    </a:lnTo>
                    <a:lnTo>
                      <a:pt x="1057" y="727"/>
                    </a:lnTo>
                    <a:lnTo>
                      <a:pt x="1057" y="727"/>
                    </a:lnTo>
                    <a:lnTo>
                      <a:pt x="1057" y="727"/>
                    </a:lnTo>
                    <a:lnTo>
                      <a:pt x="1055" y="727"/>
                    </a:lnTo>
                    <a:lnTo>
                      <a:pt x="1055" y="727"/>
                    </a:lnTo>
                    <a:lnTo>
                      <a:pt x="1053" y="727"/>
                    </a:lnTo>
                    <a:lnTo>
                      <a:pt x="1053" y="727"/>
                    </a:lnTo>
                    <a:lnTo>
                      <a:pt x="1053" y="729"/>
                    </a:lnTo>
                    <a:lnTo>
                      <a:pt x="1051" y="729"/>
                    </a:lnTo>
                    <a:lnTo>
                      <a:pt x="1051" y="729"/>
                    </a:lnTo>
                    <a:lnTo>
                      <a:pt x="1049" y="729"/>
                    </a:lnTo>
                    <a:lnTo>
                      <a:pt x="1049" y="727"/>
                    </a:lnTo>
                    <a:lnTo>
                      <a:pt x="1049" y="727"/>
                    </a:lnTo>
                    <a:lnTo>
                      <a:pt x="1049" y="729"/>
                    </a:lnTo>
                    <a:lnTo>
                      <a:pt x="1048" y="729"/>
                    </a:lnTo>
                    <a:lnTo>
                      <a:pt x="1048" y="729"/>
                    </a:lnTo>
                    <a:lnTo>
                      <a:pt x="1046" y="729"/>
                    </a:lnTo>
                    <a:lnTo>
                      <a:pt x="1046" y="727"/>
                    </a:lnTo>
                    <a:lnTo>
                      <a:pt x="1046" y="727"/>
                    </a:lnTo>
                    <a:lnTo>
                      <a:pt x="1046" y="726"/>
                    </a:lnTo>
                    <a:lnTo>
                      <a:pt x="1046" y="726"/>
                    </a:lnTo>
                    <a:lnTo>
                      <a:pt x="1048" y="724"/>
                    </a:lnTo>
                    <a:lnTo>
                      <a:pt x="1049" y="722"/>
                    </a:lnTo>
                    <a:lnTo>
                      <a:pt x="1049" y="720"/>
                    </a:lnTo>
                    <a:lnTo>
                      <a:pt x="1049" y="720"/>
                    </a:lnTo>
                    <a:lnTo>
                      <a:pt x="1049" y="720"/>
                    </a:lnTo>
                    <a:lnTo>
                      <a:pt x="1051" y="720"/>
                    </a:lnTo>
                    <a:lnTo>
                      <a:pt x="1051" y="720"/>
                    </a:lnTo>
                    <a:lnTo>
                      <a:pt x="1049" y="718"/>
                    </a:lnTo>
                    <a:lnTo>
                      <a:pt x="1048" y="718"/>
                    </a:lnTo>
                    <a:lnTo>
                      <a:pt x="1048" y="717"/>
                    </a:lnTo>
                    <a:lnTo>
                      <a:pt x="1046" y="717"/>
                    </a:lnTo>
                    <a:lnTo>
                      <a:pt x="1044" y="718"/>
                    </a:lnTo>
                    <a:lnTo>
                      <a:pt x="1044" y="718"/>
                    </a:lnTo>
                    <a:lnTo>
                      <a:pt x="1042" y="718"/>
                    </a:lnTo>
                    <a:lnTo>
                      <a:pt x="1042" y="718"/>
                    </a:lnTo>
                    <a:lnTo>
                      <a:pt x="1042" y="718"/>
                    </a:lnTo>
                    <a:lnTo>
                      <a:pt x="1040" y="718"/>
                    </a:lnTo>
                    <a:lnTo>
                      <a:pt x="1040" y="718"/>
                    </a:lnTo>
                    <a:lnTo>
                      <a:pt x="1040" y="717"/>
                    </a:lnTo>
                    <a:lnTo>
                      <a:pt x="1040" y="717"/>
                    </a:lnTo>
                    <a:lnTo>
                      <a:pt x="1040" y="717"/>
                    </a:lnTo>
                    <a:lnTo>
                      <a:pt x="1040" y="717"/>
                    </a:lnTo>
                    <a:lnTo>
                      <a:pt x="1042" y="715"/>
                    </a:lnTo>
                    <a:lnTo>
                      <a:pt x="1042" y="715"/>
                    </a:lnTo>
                    <a:lnTo>
                      <a:pt x="1044" y="715"/>
                    </a:lnTo>
                    <a:lnTo>
                      <a:pt x="1044" y="715"/>
                    </a:lnTo>
                    <a:lnTo>
                      <a:pt x="1044" y="715"/>
                    </a:lnTo>
                    <a:lnTo>
                      <a:pt x="1044" y="715"/>
                    </a:lnTo>
                    <a:lnTo>
                      <a:pt x="1044" y="713"/>
                    </a:lnTo>
                    <a:lnTo>
                      <a:pt x="1044" y="711"/>
                    </a:lnTo>
                    <a:lnTo>
                      <a:pt x="1044" y="711"/>
                    </a:lnTo>
                    <a:lnTo>
                      <a:pt x="1044" y="711"/>
                    </a:lnTo>
                    <a:lnTo>
                      <a:pt x="1042" y="709"/>
                    </a:lnTo>
                    <a:lnTo>
                      <a:pt x="1042" y="708"/>
                    </a:lnTo>
                    <a:lnTo>
                      <a:pt x="1040" y="706"/>
                    </a:lnTo>
                    <a:lnTo>
                      <a:pt x="1040" y="706"/>
                    </a:lnTo>
                    <a:lnTo>
                      <a:pt x="1040" y="704"/>
                    </a:lnTo>
                    <a:lnTo>
                      <a:pt x="1040" y="704"/>
                    </a:lnTo>
                    <a:lnTo>
                      <a:pt x="1040" y="704"/>
                    </a:lnTo>
                    <a:lnTo>
                      <a:pt x="1040" y="704"/>
                    </a:lnTo>
                    <a:lnTo>
                      <a:pt x="1040" y="704"/>
                    </a:lnTo>
                    <a:lnTo>
                      <a:pt x="1040" y="704"/>
                    </a:lnTo>
                    <a:lnTo>
                      <a:pt x="1040" y="702"/>
                    </a:lnTo>
                    <a:lnTo>
                      <a:pt x="1042" y="702"/>
                    </a:lnTo>
                    <a:lnTo>
                      <a:pt x="1042" y="702"/>
                    </a:lnTo>
                    <a:lnTo>
                      <a:pt x="1042" y="702"/>
                    </a:lnTo>
                    <a:lnTo>
                      <a:pt x="1042" y="702"/>
                    </a:lnTo>
                    <a:lnTo>
                      <a:pt x="1044" y="702"/>
                    </a:lnTo>
                    <a:lnTo>
                      <a:pt x="1044" y="700"/>
                    </a:lnTo>
                    <a:lnTo>
                      <a:pt x="1044" y="700"/>
                    </a:lnTo>
                    <a:lnTo>
                      <a:pt x="1046" y="698"/>
                    </a:lnTo>
                    <a:lnTo>
                      <a:pt x="1046" y="697"/>
                    </a:lnTo>
                    <a:lnTo>
                      <a:pt x="1046" y="695"/>
                    </a:lnTo>
                    <a:lnTo>
                      <a:pt x="1046" y="695"/>
                    </a:lnTo>
                    <a:lnTo>
                      <a:pt x="1044" y="693"/>
                    </a:lnTo>
                    <a:lnTo>
                      <a:pt x="1044" y="693"/>
                    </a:lnTo>
                    <a:lnTo>
                      <a:pt x="1044" y="693"/>
                    </a:lnTo>
                    <a:lnTo>
                      <a:pt x="1044" y="693"/>
                    </a:lnTo>
                    <a:lnTo>
                      <a:pt x="1044" y="691"/>
                    </a:lnTo>
                    <a:lnTo>
                      <a:pt x="1044" y="691"/>
                    </a:lnTo>
                    <a:lnTo>
                      <a:pt x="1044" y="691"/>
                    </a:lnTo>
                    <a:lnTo>
                      <a:pt x="1044" y="691"/>
                    </a:lnTo>
                    <a:lnTo>
                      <a:pt x="1044" y="691"/>
                    </a:lnTo>
                    <a:lnTo>
                      <a:pt x="1044" y="691"/>
                    </a:lnTo>
                    <a:lnTo>
                      <a:pt x="1044" y="691"/>
                    </a:lnTo>
                    <a:lnTo>
                      <a:pt x="1046" y="689"/>
                    </a:lnTo>
                    <a:lnTo>
                      <a:pt x="1046" y="689"/>
                    </a:lnTo>
                    <a:lnTo>
                      <a:pt x="1046" y="689"/>
                    </a:lnTo>
                    <a:lnTo>
                      <a:pt x="1046" y="689"/>
                    </a:lnTo>
                    <a:lnTo>
                      <a:pt x="1048" y="689"/>
                    </a:lnTo>
                    <a:lnTo>
                      <a:pt x="1048" y="689"/>
                    </a:lnTo>
                    <a:lnTo>
                      <a:pt x="1048" y="688"/>
                    </a:lnTo>
                    <a:lnTo>
                      <a:pt x="1048" y="688"/>
                    </a:lnTo>
                    <a:lnTo>
                      <a:pt x="1048" y="688"/>
                    </a:lnTo>
                    <a:lnTo>
                      <a:pt x="1049" y="688"/>
                    </a:lnTo>
                    <a:lnTo>
                      <a:pt x="1049" y="688"/>
                    </a:lnTo>
                    <a:lnTo>
                      <a:pt x="1049" y="686"/>
                    </a:lnTo>
                    <a:lnTo>
                      <a:pt x="1049" y="686"/>
                    </a:lnTo>
                    <a:lnTo>
                      <a:pt x="1049" y="684"/>
                    </a:lnTo>
                    <a:lnTo>
                      <a:pt x="1048" y="684"/>
                    </a:lnTo>
                    <a:lnTo>
                      <a:pt x="1048" y="684"/>
                    </a:lnTo>
                    <a:lnTo>
                      <a:pt x="1048" y="684"/>
                    </a:lnTo>
                    <a:lnTo>
                      <a:pt x="1048" y="684"/>
                    </a:lnTo>
                    <a:lnTo>
                      <a:pt x="1049" y="682"/>
                    </a:lnTo>
                    <a:lnTo>
                      <a:pt x="1049" y="682"/>
                    </a:lnTo>
                    <a:lnTo>
                      <a:pt x="1049" y="682"/>
                    </a:lnTo>
                    <a:lnTo>
                      <a:pt x="1049" y="682"/>
                    </a:lnTo>
                    <a:lnTo>
                      <a:pt x="1049" y="682"/>
                    </a:lnTo>
                    <a:lnTo>
                      <a:pt x="1049" y="682"/>
                    </a:lnTo>
                    <a:lnTo>
                      <a:pt x="1051" y="682"/>
                    </a:lnTo>
                    <a:lnTo>
                      <a:pt x="1051" y="682"/>
                    </a:lnTo>
                    <a:lnTo>
                      <a:pt x="1051" y="682"/>
                    </a:lnTo>
                    <a:lnTo>
                      <a:pt x="1053" y="682"/>
                    </a:lnTo>
                    <a:lnTo>
                      <a:pt x="1053" y="684"/>
                    </a:lnTo>
                    <a:lnTo>
                      <a:pt x="1053" y="684"/>
                    </a:lnTo>
                    <a:lnTo>
                      <a:pt x="1053" y="684"/>
                    </a:lnTo>
                    <a:lnTo>
                      <a:pt x="1055" y="684"/>
                    </a:lnTo>
                    <a:lnTo>
                      <a:pt x="1055" y="684"/>
                    </a:lnTo>
                    <a:lnTo>
                      <a:pt x="1055" y="684"/>
                    </a:lnTo>
                    <a:lnTo>
                      <a:pt x="1055" y="684"/>
                    </a:lnTo>
                    <a:lnTo>
                      <a:pt x="1055" y="684"/>
                    </a:lnTo>
                    <a:lnTo>
                      <a:pt x="1055" y="682"/>
                    </a:lnTo>
                    <a:lnTo>
                      <a:pt x="1055" y="682"/>
                    </a:lnTo>
                    <a:lnTo>
                      <a:pt x="1055" y="680"/>
                    </a:lnTo>
                    <a:lnTo>
                      <a:pt x="1055" y="680"/>
                    </a:lnTo>
                    <a:lnTo>
                      <a:pt x="1055" y="680"/>
                    </a:lnTo>
                    <a:lnTo>
                      <a:pt x="1055" y="679"/>
                    </a:lnTo>
                    <a:lnTo>
                      <a:pt x="1057" y="679"/>
                    </a:lnTo>
                    <a:lnTo>
                      <a:pt x="1057" y="679"/>
                    </a:lnTo>
                    <a:lnTo>
                      <a:pt x="1057" y="679"/>
                    </a:lnTo>
                    <a:lnTo>
                      <a:pt x="1057" y="679"/>
                    </a:lnTo>
                    <a:lnTo>
                      <a:pt x="1057" y="679"/>
                    </a:lnTo>
                    <a:lnTo>
                      <a:pt x="1057" y="679"/>
                    </a:lnTo>
                    <a:lnTo>
                      <a:pt x="1058" y="679"/>
                    </a:lnTo>
                    <a:lnTo>
                      <a:pt x="1058" y="679"/>
                    </a:lnTo>
                    <a:lnTo>
                      <a:pt x="1058" y="677"/>
                    </a:lnTo>
                    <a:lnTo>
                      <a:pt x="1058" y="677"/>
                    </a:lnTo>
                    <a:lnTo>
                      <a:pt x="1058" y="677"/>
                    </a:lnTo>
                    <a:lnTo>
                      <a:pt x="1058" y="677"/>
                    </a:lnTo>
                    <a:lnTo>
                      <a:pt x="1058" y="677"/>
                    </a:lnTo>
                    <a:lnTo>
                      <a:pt x="1058" y="675"/>
                    </a:lnTo>
                    <a:lnTo>
                      <a:pt x="1058" y="675"/>
                    </a:lnTo>
                    <a:lnTo>
                      <a:pt x="1057" y="675"/>
                    </a:lnTo>
                    <a:lnTo>
                      <a:pt x="1057" y="675"/>
                    </a:lnTo>
                    <a:lnTo>
                      <a:pt x="1057" y="675"/>
                    </a:lnTo>
                    <a:lnTo>
                      <a:pt x="1057" y="675"/>
                    </a:lnTo>
                    <a:lnTo>
                      <a:pt x="1057" y="675"/>
                    </a:lnTo>
                    <a:lnTo>
                      <a:pt x="1057" y="675"/>
                    </a:lnTo>
                    <a:lnTo>
                      <a:pt x="1057" y="673"/>
                    </a:lnTo>
                    <a:lnTo>
                      <a:pt x="1055" y="673"/>
                    </a:lnTo>
                    <a:lnTo>
                      <a:pt x="1055" y="673"/>
                    </a:lnTo>
                    <a:lnTo>
                      <a:pt x="1055" y="673"/>
                    </a:lnTo>
                    <a:lnTo>
                      <a:pt x="1055" y="673"/>
                    </a:lnTo>
                    <a:lnTo>
                      <a:pt x="1053" y="673"/>
                    </a:lnTo>
                    <a:lnTo>
                      <a:pt x="1053" y="673"/>
                    </a:lnTo>
                    <a:lnTo>
                      <a:pt x="1053" y="673"/>
                    </a:lnTo>
                    <a:lnTo>
                      <a:pt x="1053" y="673"/>
                    </a:lnTo>
                    <a:lnTo>
                      <a:pt x="1053" y="671"/>
                    </a:lnTo>
                    <a:lnTo>
                      <a:pt x="1053" y="671"/>
                    </a:lnTo>
                    <a:lnTo>
                      <a:pt x="1053" y="671"/>
                    </a:lnTo>
                    <a:lnTo>
                      <a:pt x="1053" y="671"/>
                    </a:lnTo>
                    <a:lnTo>
                      <a:pt x="1055" y="670"/>
                    </a:lnTo>
                    <a:lnTo>
                      <a:pt x="1055" y="670"/>
                    </a:lnTo>
                    <a:lnTo>
                      <a:pt x="1055" y="670"/>
                    </a:lnTo>
                    <a:lnTo>
                      <a:pt x="1055" y="670"/>
                    </a:lnTo>
                    <a:lnTo>
                      <a:pt x="1055" y="668"/>
                    </a:lnTo>
                    <a:lnTo>
                      <a:pt x="1055" y="668"/>
                    </a:lnTo>
                    <a:lnTo>
                      <a:pt x="1055" y="668"/>
                    </a:lnTo>
                    <a:lnTo>
                      <a:pt x="1055" y="668"/>
                    </a:lnTo>
                    <a:lnTo>
                      <a:pt x="1053" y="668"/>
                    </a:lnTo>
                    <a:lnTo>
                      <a:pt x="1051" y="670"/>
                    </a:lnTo>
                    <a:lnTo>
                      <a:pt x="1051" y="668"/>
                    </a:lnTo>
                    <a:lnTo>
                      <a:pt x="1051" y="668"/>
                    </a:lnTo>
                    <a:lnTo>
                      <a:pt x="1051" y="668"/>
                    </a:lnTo>
                    <a:lnTo>
                      <a:pt x="1051" y="668"/>
                    </a:lnTo>
                    <a:lnTo>
                      <a:pt x="1051" y="668"/>
                    </a:lnTo>
                    <a:lnTo>
                      <a:pt x="1051" y="666"/>
                    </a:lnTo>
                    <a:lnTo>
                      <a:pt x="1051" y="666"/>
                    </a:lnTo>
                    <a:lnTo>
                      <a:pt x="1051" y="666"/>
                    </a:lnTo>
                    <a:lnTo>
                      <a:pt x="1051" y="666"/>
                    </a:lnTo>
                    <a:lnTo>
                      <a:pt x="1051" y="666"/>
                    </a:lnTo>
                    <a:lnTo>
                      <a:pt x="1049" y="664"/>
                    </a:lnTo>
                    <a:lnTo>
                      <a:pt x="1049" y="664"/>
                    </a:lnTo>
                    <a:lnTo>
                      <a:pt x="1049" y="664"/>
                    </a:lnTo>
                    <a:lnTo>
                      <a:pt x="1049" y="666"/>
                    </a:lnTo>
                    <a:lnTo>
                      <a:pt x="1049" y="666"/>
                    </a:lnTo>
                    <a:lnTo>
                      <a:pt x="1049" y="666"/>
                    </a:lnTo>
                    <a:lnTo>
                      <a:pt x="1049" y="666"/>
                    </a:lnTo>
                    <a:lnTo>
                      <a:pt x="1049" y="666"/>
                    </a:lnTo>
                    <a:lnTo>
                      <a:pt x="1049" y="666"/>
                    </a:lnTo>
                    <a:lnTo>
                      <a:pt x="1048" y="666"/>
                    </a:lnTo>
                    <a:lnTo>
                      <a:pt x="1048" y="666"/>
                    </a:lnTo>
                    <a:lnTo>
                      <a:pt x="1048" y="666"/>
                    </a:lnTo>
                    <a:lnTo>
                      <a:pt x="1048" y="666"/>
                    </a:lnTo>
                    <a:lnTo>
                      <a:pt x="1048" y="666"/>
                    </a:lnTo>
                    <a:lnTo>
                      <a:pt x="1048" y="666"/>
                    </a:lnTo>
                    <a:lnTo>
                      <a:pt x="1046" y="666"/>
                    </a:lnTo>
                    <a:lnTo>
                      <a:pt x="1046" y="666"/>
                    </a:lnTo>
                    <a:lnTo>
                      <a:pt x="1046" y="666"/>
                    </a:lnTo>
                    <a:lnTo>
                      <a:pt x="1046" y="666"/>
                    </a:lnTo>
                    <a:lnTo>
                      <a:pt x="1044" y="664"/>
                    </a:lnTo>
                    <a:lnTo>
                      <a:pt x="1044" y="664"/>
                    </a:lnTo>
                    <a:lnTo>
                      <a:pt x="1044" y="664"/>
                    </a:lnTo>
                    <a:lnTo>
                      <a:pt x="1042" y="664"/>
                    </a:lnTo>
                    <a:lnTo>
                      <a:pt x="1042" y="664"/>
                    </a:lnTo>
                    <a:lnTo>
                      <a:pt x="1042" y="664"/>
                    </a:lnTo>
                    <a:lnTo>
                      <a:pt x="1042" y="664"/>
                    </a:lnTo>
                    <a:lnTo>
                      <a:pt x="1042" y="664"/>
                    </a:lnTo>
                    <a:lnTo>
                      <a:pt x="1042" y="664"/>
                    </a:lnTo>
                    <a:lnTo>
                      <a:pt x="1042" y="664"/>
                    </a:lnTo>
                    <a:lnTo>
                      <a:pt x="1042" y="666"/>
                    </a:lnTo>
                    <a:lnTo>
                      <a:pt x="1042" y="666"/>
                    </a:lnTo>
                    <a:lnTo>
                      <a:pt x="1042" y="666"/>
                    </a:lnTo>
                    <a:lnTo>
                      <a:pt x="1042" y="666"/>
                    </a:lnTo>
                    <a:lnTo>
                      <a:pt x="1042" y="666"/>
                    </a:lnTo>
                    <a:lnTo>
                      <a:pt x="1040" y="668"/>
                    </a:lnTo>
                    <a:lnTo>
                      <a:pt x="1040" y="668"/>
                    </a:lnTo>
                    <a:lnTo>
                      <a:pt x="1040" y="666"/>
                    </a:lnTo>
                    <a:lnTo>
                      <a:pt x="1040" y="666"/>
                    </a:lnTo>
                    <a:lnTo>
                      <a:pt x="1039" y="666"/>
                    </a:lnTo>
                    <a:lnTo>
                      <a:pt x="1039" y="666"/>
                    </a:lnTo>
                    <a:lnTo>
                      <a:pt x="1037" y="666"/>
                    </a:lnTo>
                    <a:lnTo>
                      <a:pt x="1037" y="664"/>
                    </a:lnTo>
                    <a:lnTo>
                      <a:pt x="1037" y="664"/>
                    </a:lnTo>
                    <a:lnTo>
                      <a:pt x="1037" y="664"/>
                    </a:lnTo>
                    <a:lnTo>
                      <a:pt x="1037" y="664"/>
                    </a:lnTo>
                    <a:lnTo>
                      <a:pt x="1037" y="664"/>
                    </a:lnTo>
                    <a:lnTo>
                      <a:pt x="1037" y="664"/>
                    </a:lnTo>
                    <a:lnTo>
                      <a:pt x="1037" y="662"/>
                    </a:lnTo>
                    <a:lnTo>
                      <a:pt x="1037" y="662"/>
                    </a:lnTo>
                    <a:lnTo>
                      <a:pt x="1037" y="662"/>
                    </a:lnTo>
                    <a:lnTo>
                      <a:pt x="1037" y="664"/>
                    </a:lnTo>
                    <a:lnTo>
                      <a:pt x="1035" y="664"/>
                    </a:lnTo>
                    <a:lnTo>
                      <a:pt x="1035" y="664"/>
                    </a:lnTo>
                    <a:lnTo>
                      <a:pt x="1035" y="664"/>
                    </a:lnTo>
                    <a:lnTo>
                      <a:pt x="1033" y="664"/>
                    </a:lnTo>
                    <a:lnTo>
                      <a:pt x="1033" y="664"/>
                    </a:lnTo>
                    <a:lnTo>
                      <a:pt x="1033" y="664"/>
                    </a:lnTo>
                    <a:lnTo>
                      <a:pt x="1033" y="664"/>
                    </a:lnTo>
                    <a:lnTo>
                      <a:pt x="1031" y="664"/>
                    </a:lnTo>
                    <a:lnTo>
                      <a:pt x="1031" y="664"/>
                    </a:lnTo>
                    <a:lnTo>
                      <a:pt x="1031" y="664"/>
                    </a:lnTo>
                    <a:lnTo>
                      <a:pt x="1031" y="664"/>
                    </a:lnTo>
                    <a:lnTo>
                      <a:pt x="1031" y="662"/>
                    </a:lnTo>
                    <a:lnTo>
                      <a:pt x="1031" y="662"/>
                    </a:lnTo>
                    <a:lnTo>
                      <a:pt x="1031" y="662"/>
                    </a:lnTo>
                    <a:lnTo>
                      <a:pt x="1033" y="662"/>
                    </a:lnTo>
                    <a:lnTo>
                      <a:pt x="1033" y="662"/>
                    </a:lnTo>
                    <a:lnTo>
                      <a:pt x="1033" y="660"/>
                    </a:lnTo>
                    <a:lnTo>
                      <a:pt x="1033" y="660"/>
                    </a:lnTo>
                    <a:lnTo>
                      <a:pt x="1031" y="660"/>
                    </a:lnTo>
                    <a:lnTo>
                      <a:pt x="1031" y="660"/>
                    </a:lnTo>
                    <a:lnTo>
                      <a:pt x="1031" y="660"/>
                    </a:lnTo>
                    <a:lnTo>
                      <a:pt x="1031" y="660"/>
                    </a:lnTo>
                    <a:lnTo>
                      <a:pt x="1030" y="662"/>
                    </a:lnTo>
                    <a:lnTo>
                      <a:pt x="1030" y="662"/>
                    </a:lnTo>
                    <a:lnTo>
                      <a:pt x="1030" y="660"/>
                    </a:lnTo>
                    <a:lnTo>
                      <a:pt x="1030" y="660"/>
                    </a:lnTo>
                    <a:lnTo>
                      <a:pt x="1030" y="659"/>
                    </a:lnTo>
                    <a:lnTo>
                      <a:pt x="1030" y="659"/>
                    </a:lnTo>
                    <a:lnTo>
                      <a:pt x="1030" y="659"/>
                    </a:lnTo>
                    <a:lnTo>
                      <a:pt x="1030" y="659"/>
                    </a:lnTo>
                    <a:lnTo>
                      <a:pt x="1030" y="659"/>
                    </a:lnTo>
                    <a:lnTo>
                      <a:pt x="1030" y="659"/>
                    </a:lnTo>
                    <a:lnTo>
                      <a:pt x="1028" y="659"/>
                    </a:lnTo>
                    <a:lnTo>
                      <a:pt x="1028" y="659"/>
                    </a:lnTo>
                    <a:lnTo>
                      <a:pt x="1028" y="659"/>
                    </a:lnTo>
                    <a:lnTo>
                      <a:pt x="1026" y="659"/>
                    </a:lnTo>
                    <a:lnTo>
                      <a:pt x="1026" y="659"/>
                    </a:lnTo>
                    <a:lnTo>
                      <a:pt x="1026" y="659"/>
                    </a:lnTo>
                    <a:lnTo>
                      <a:pt x="1024" y="659"/>
                    </a:lnTo>
                    <a:lnTo>
                      <a:pt x="1024" y="659"/>
                    </a:lnTo>
                    <a:lnTo>
                      <a:pt x="1024" y="659"/>
                    </a:lnTo>
                    <a:lnTo>
                      <a:pt x="1024" y="657"/>
                    </a:lnTo>
                    <a:lnTo>
                      <a:pt x="1024" y="657"/>
                    </a:lnTo>
                    <a:lnTo>
                      <a:pt x="1024" y="657"/>
                    </a:lnTo>
                    <a:lnTo>
                      <a:pt x="1024" y="655"/>
                    </a:lnTo>
                    <a:lnTo>
                      <a:pt x="1024" y="655"/>
                    </a:lnTo>
                    <a:lnTo>
                      <a:pt x="1024" y="655"/>
                    </a:lnTo>
                    <a:lnTo>
                      <a:pt x="1024" y="653"/>
                    </a:lnTo>
                    <a:lnTo>
                      <a:pt x="1024" y="653"/>
                    </a:lnTo>
                    <a:lnTo>
                      <a:pt x="1022" y="653"/>
                    </a:lnTo>
                    <a:lnTo>
                      <a:pt x="1022" y="653"/>
                    </a:lnTo>
                    <a:lnTo>
                      <a:pt x="1022" y="653"/>
                    </a:lnTo>
                    <a:lnTo>
                      <a:pt x="1022" y="653"/>
                    </a:lnTo>
                    <a:lnTo>
                      <a:pt x="1020" y="653"/>
                    </a:lnTo>
                    <a:lnTo>
                      <a:pt x="1020" y="655"/>
                    </a:lnTo>
                    <a:lnTo>
                      <a:pt x="1020" y="655"/>
                    </a:lnTo>
                    <a:lnTo>
                      <a:pt x="1020" y="657"/>
                    </a:lnTo>
                    <a:lnTo>
                      <a:pt x="1019" y="657"/>
                    </a:lnTo>
                    <a:lnTo>
                      <a:pt x="1019" y="657"/>
                    </a:lnTo>
                    <a:lnTo>
                      <a:pt x="1019" y="657"/>
                    </a:lnTo>
                    <a:lnTo>
                      <a:pt x="1019" y="657"/>
                    </a:lnTo>
                    <a:lnTo>
                      <a:pt x="1019" y="657"/>
                    </a:lnTo>
                    <a:lnTo>
                      <a:pt x="1019" y="655"/>
                    </a:lnTo>
                    <a:lnTo>
                      <a:pt x="1017" y="655"/>
                    </a:lnTo>
                    <a:lnTo>
                      <a:pt x="1017" y="655"/>
                    </a:lnTo>
                    <a:lnTo>
                      <a:pt x="1017" y="655"/>
                    </a:lnTo>
                    <a:lnTo>
                      <a:pt x="1017" y="653"/>
                    </a:lnTo>
                    <a:lnTo>
                      <a:pt x="1017" y="653"/>
                    </a:lnTo>
                    <a:lnTo>
                      <a:pt x="1017" y="653"/>
                    </a:lnTo>
                    <a:lnTo>
                      <a:pt x="1017" y="653"/>
                    </a:lnTo>
                    <a:lnTo>
                      <a:pt x="1017" y="651"/>
                    </a:lnTo>
                    <a:lnTo>
                      <a:pt x="1017" y="651"/>
                    </a:lnTo>
                    <a:lnTo>
                      <a:pt x="1017" y="653"/>
                    </a:lnTo>
                    <a:lnTo>
                      <a:pt x="1017" y="653"/>
                    </a:lnTo>
                    <a:lnTo>
                      <a:pt x="1015" y="653"/>
                    </a:lnTo>
                    <a:lnTo>
                      <a:pt x="1015" y="653"/>
                    </a:lnTo>
                    <a:lnTo>
                      <a:pt x="1015" y="653"/>
                    </a:lnTo>
                    <a:lnTo>
                      <a:pt x="1015" y="655"/>
                    </a:lnTo>
                    <a:lnTo>
                      <a:pt x="1013" y="655"/>
                    </a:lnTo>
                    <a:lnTo>
                      <a:pt x="1013" y="655"/>
                    </a:lnTo>
                    <a:lnTo>
                      <a:pt x="1013" y="655"/>
                    </a:lnTo>
                    <a:lnTo>
                      <a:pt x="1011" y="655"/>
                    </a:lnTo>
                    <a:lnTo>
                      <a:pt x="1011" y="655"/>
                    </a:lnTo>
                    <a:lnTo>
                      <a:pt x="1011" y="655"/>
                    </a:lnTo>
                    <a:lnTo>
                      <a:pt x="1011" y="653"/>
                    </a:lnTo>
                    <a:lnTo>
                      <a:pt x="1011" y="653"/>
                    </a:lnTo>
                    <a:lnTo>
                      <a:pt x="1011" y="653"/>
                    </a:lnTo>
                    <a:lnTo>
                      <a:pt x="1011" y="653"/>
                    </a:lnTo>
                    <a:lnTo>
                      <a:pt x="1011" y="653"/>
                    </a:lnTo>
                    <a:lnTo>
                      <a:pt x="1010" y="651"/>
                    </a:lnTo>
                    <a:lnTo>
                      <a:pt x="1010" y="651"/>
                    </a:lnTo>
                    <a:lnTo>
                      <a:pt x="1010" y="651"/>
                    </a:lnTo>
                    <a:lnTo>
                      <a:pt x="1010" y="651"/>
                    </a:lnTo>
                    <a:lnTo>
                      <a:pt x="1008" y="651"/>
                    </a:lnTo>
                    <a:lnTo>
                      <a:pt x="1008" y="651"/>
                    </a:lnTo>
                    <a:lnTo>
                      <a:pt x="1008" y="650"/>
                    </a:lnTo>
                    <a:lnTo>
                      <a:pt x="1008" y="650"/>
                    </a:lnTo>
                    <a:lnTo>
                      <a:pt x="1006" y="650"/>
                    </a:lnTo>
                    <a:lnTo>
                      <a:pt x="1006" y="650"/>
                    </a:lnTo>
                    <a:lnTo>
                      <a:pt x="1006" y="650"/>
                    </a:lnTo>
                    <a:lnTo>
                      <a:pt x="1006" y="650"/>
                    </a:lnTo>
                    <a:lnTo>
                      <a:pt x="1004" y="650"/>
                    </a:lnTo>
                    <a:lnTo>
                      <a:pt x="1004" y="650"/>
                    </a:lnTo>
                    <a:lnTo>
                      <a:pt x="1004" y="648"/>
                    </a:lnTo>
                    <a:lnTo>
                      <a:pt x="1004" y="648"/>
                    </a:lnTo>
                    <a:lnTo>
                      <a:pt x="1002" y="648"/>
                    </a:lnTo>
                    <a:lnTo>
                      <a:pt x="1002" y="648"/>
                    </a:lnTo>
                    <a:lnTo>
                      <a:pt x="1002" y="648"/>
                    </a:lnTo>
                    <a:lnTo>
                      <a:pt x="1002" y="648"/>
                    </a:lnTo>
                    <a:lnTo>
                      <a:pt x="1001" y="648"/>
                    </a:lnTo>
                    <a:lnTo>
                      <a:pt x="1001" y="648"/>
                    </a:lnTo>
                    <a:lnTo>
                      <a:pt x="1001" y="648"/>
                    </a:lnTo>
                    <a:lnTo>
                      <a:pt x="1001" y="646"/>
                    </a:lnTo>
                    <a:lnTo>
                      <a:pt x="1001" y="646"/>
                    </a:lnTo>
                    <a:lnTo>
                      <a:pt x="999" y="646"/>
                    </a:lnTo>
                    <a:lnTo>
                      <a:pt x="999" y="646"/>
                    </a:lnTo>
                    <a:lnTo>
                      <a:pt x="999" y="648"/>
                    </a:lnTo>
                    <a:lnTo>
                      <a:pt x="997" y="648"/>
                    </a:lnTo>
                    <a:lnTo>
                      <a:pt x="997" y="648"/>
                    </a:lnTo>
                    <a:lnTo>
                      <a:pt x="997" y="648"/>
                    </a:lnTo>
                    <a:lnTo>
                      <a:pt x="995" y="646"/>
                    </a:lnTo>
                    <a:lnTo>
                      <a:pt x="995" y="646"/>
                    </a:lnTo>
                    <a:lnTo>
                      <a:pt x="993" y="646"/>
                    </a:lnTo>
                    <a:lnTo>
                      <a:pt x="993" y="646"/>
                    </a:lnTo>
                    <a:lnTo>
                      <a:pt x="992" y="646"/>
                    </a:lnTo>
                    <a:lnTo>
                      <a:pt x="992" y="646"/>
                    </a:lnTo>
                    <a:lnTo>
                      <a:pt x="992" y="646"/>
                    </a:lnTo>
                    <a:lnTo>
                      <a:pt x="992" y="646"/>
                    </a:lnTo>
                    <a:lnTo>
                      <a:pt x="990" y="644"/>
                    </a:lnTo>
                    <a:lnTo>
                      <a:pt x="990" y="644"/>
                    </a:lnTo>
                    <a:lnTo>
                      <a:pt x="990" y="644"/>
                    </a:lnTo>
                    <a:lnTo>
                      <a:pt x="990" y="644"/>
                    </a:lnTo>
                    <a:lnTo>
                      <a:pt x="988" y="644"/>
                    </a:lnTo>
                    <a:lnTo>
                      <a:pt x="988" y="646"/>
                    </a:lnTo>
                    <a:lnTo>
                      <a:pt x="988" y="646"/>
                    </a:lnTo>
                    <a:lnTo>
                      <a:pt x="988" y="646"/>
                    </a:lnTo>
                    <a:lnTo>
                      <a:pt x="986" y="644"/>
                    </a:lnTo>
                    <a:lnTo>
                      <a:pt x="986" y="644"/>
                    </a:lnTo>
                    <a:lnTo>
                      <a:pt x="984" y="644"/>
                    </a:lnTo>
                    <a:lnTo>
                      <a:pt x="984" y="644"/>
                    </a:lnTo>
                    <a:lnTo>
                      <a:pt x="984" y="644"/>
                    </a:lnTo>
                    <a:lnTo>
                      <a:pt x="982" y="644"/>
                    </a:lnTo>
                    <a:lnTo>
                      <a:pt x="982" y="644"/>
                    </a:lnTo>
                    <a:lnTo>
                      <a:pt x="981" y="644"/>
                    </a:lnTo>
                    <a:lnTo>
                      <a:pt x="981" y="644"/>
                    </a:lnTo>
                    <a:lnTo>
                      <a:pt x="981" y="644"/>
                    </a:lnTo>
                    <a:lnTo>
                      <a:pt x="981" y="644"/>
                    </a:lnTo>
                    <a:lnTo>
                      <a:pt x="979" y="644"/>
                    </a:lnTo>
                    <a:lnTo>
                      <a:pt x="979" y="644"/>
                    </a:lnTo>
                    <a:lnTo>
                      <a:pt x="979" y="642"/>
                    </a:lnTo>
                    <a:lnTo>
                      <a:pt x="979" y="642"/>
                    </a:lnTo>
                    <a:lnTo>
                      <a:pt x="979" y="642"/>
                    </a:lnTo>
                    <a:lnTo>
                      <a:pt x="979" y="642"/>
                    </a:lnTo>
                    <a:lnTo>
                      <a:pt x="979" y="642"/>
                    </a:lnTo>
                    <a:lnTo>
                      <a:pt x="977" y="642"/>
                    </a:lnTo>
                    <a:lnTo>
                      <a:pt x="977" y="642"/>
                    </a:lnTo>
                    <a:lnTo>
                      <a:pt x="975" y="642"/>
                    </a:lnTo>
                    <a:lnTo>
                      <a:pt x="975" y="642"/>
                    </a:lnTo>
                    <a:lnTo>
                      <a:pt x="975" y="642"/>
                    </a:lnTo>
                    <a:lnTo>
                      <a:pt x="975" y="641"/>
                    </a:lnTo>
                    <a:lnTo>
                      <a:pt x="975" y="641"/>
                    </a:lnTo>
                    <a:lnTo>
                      <a:pt x="975" y="641"/>
                    </a:lnTo>
                    <a:lnTo>
                      <a:pt x="973" y="641"/>
                    </a:lnTo>
                    <a:lnTo>
                      <a:pt x="973" y="641"/>
                    </a:lnTo>
                    <a:lnTo>
                      <a:pt x="973" y="641"/>
                    </a:lnTo>
                    <a:lnTo>
                      <a:pt x="973" y="641"/>
                    </a:lnTo>
                    <a:lnTo>
                      <a:pt x="973" y="641"/>
                    </a:lnTo>
                    <a:lnTo>
                      <a:pt x="972" y="642"/>
                    </a:lnTo>
                    <a:lnTo>
                      <a:pt x="972" y="642"/>
                    </a:lnTo>
                    <a:lnTo>
                      <a:pt x="970" y="642"/>
                    </a:lnTo>
                    <a:lnTo>
                      <a:pt x="970" y="642"/>
                    </a:lnTo>
                    <a:lnTo>
                      <a:pt x="970" y="642"/>
                    </a:lnTo>
                    <a:lnTo>
                      <a:pt x="968" y="642"/>
                    </a:lnTo>
                    <a:lnTo>
                      <a:pt x="968" y="642"/>
                    </a:lnTo>
                    <a:lnTo>
                      <a:pt x="968" y="642"/>
                    </a:lnTo>
                    <a:lnTo>
                      <a:pt x="968" y="642"/>
                    </a:lnTo>
                    <a:lnTo>
                      <a:pt x="966" y="642"/>
                    </a:lnTo>
                    <a:lnTo>
                      <a:pt x="966" y="642"/>
                    </a:lnTo>
                    <a:lnTo>
                      <a:pt x="964" y="642"/>
                    </a:lnTo>
                    <a:lnTo>
                      <a:pt x="963" y="642"/>
                    </a:lnTo>
                    <a:lnTo>
                      <a:pt x="963" y="642"/>
                    </a:lnTo>
                    <a:lnTo>
                      <a:pt x="963" y="642"/>
                    </a:lnTo>
                    <a:lnTo>
                      <a:pt x="963" y="642"/>
                    </a:lnTo>
                    <a:lnTo>
                      <a:pt x="963" y="644"/>
                    </a:lnTo>
                    <a:lnTo>
                      <a:pt x="963" y="644"/>
                    </a:lnTo>
                    <a:lnTo>
                      <a:pt x="963" y="644"/>
                    </a:lnTo>
                    <a:lnTo>
                      <a:pt x="964" y="646"/>
                    </a:lnTo>
                    <a:lnTo>
                      <a:pt x="966" y="646"/>
                    </a:lnTo>
                    <a:lnTo>
                      <a:pt x="966" y="646"/>
                    </a:lnTo>
                    <a:lnTo>
                      <a:pt x="966" y="648"/>
                    </a:lnTo>
                    <a:lnTo>
                      <a:pt x="966" y="648"/>
                    </a:lnTo>
                    <a:lnTo>
                      <a:pt x="966" y="648"/>
                    </a:lnTo>
                    <a:lnTo>
                      <a:pt x="966" y="648"/>
                    </a:lnTo>
                    <a:lnTo>
                      <a:pt x="964" y="650"/>
                    </a:lnTo>
                    <a:lnTo>
                      <a:pt x="963" y="650"/>
                    </a:lnTo>
                    <a:lnTo>
                      <a:pt x="961" y="650"/>
                    </a:lnTo>
                    <a:lnTo>
                      <a:pt x="959" y="650"/>
                    </a:lnTo>
                    <a:lnTo>
                      <a:pt x="959" y="651"/>
                    </a:lnTo>
                    <a:lnTo>
                      <a:pt x="959" y="651"/>
                    </a:lnTo>
                    <a:lnTo>
                      <a:pt x="957" y="651"/>
                    </a:lnTo>
                    <a:lnTo>
                      <a:pt x="957" y="651"/>
                    </a:lnTo>
                    <a:lnTo>
                      <a:pt x="955" y="651"/>
                    </a:lnTo>
                    <a:lnTo>
                      <a:pt x="955" y="651"/>
                    </a:lnTo>
                    <a:lnTo>
                      <a:pt x="954" y="651"/>
                    </a:lnTo>
                    <a:lnTo>
                      <a:pt x="954" y="651"/>
                    </a:lnTo>
                    <a:lnTo>
                      <a:pt x="952" y="653"/>
                    </a:lnTo>
                    <a:lnTo>
                      <a:pt x="952" y="653"/>
                    </a:lnTo>
                    <a:lnTo>
                      <a:pt x="952" y="653"/>
                    </a:lnTo>
                    <a:lnTo>
                      <a:pt x="952" y="653"/>
                    </a:lnTo>
                    <a:lnTo>
                      <a:pt x="952" y="653"/>
                    </a:lnTo>
                    <a:lnTo>
                      <a:pt x="952" y="653"/>
                    </a:lnTo>
                    <a:lnTo>
                      <a:pt x="950" y="653"/>
                    </a:lnTo>
                    <a:lnTo>
                      <a:pt x="950" y="653"/>
                    </a:lnTo>
                    <a:lnTo>
                      <a:pt x="950" y="653"/>
                    </a:lnTo>
                    <a:lnTo>
                      <a:pt x="948" y="653"/>
                    </a:lnTo>
                    <a:lnTo>
                      <a:pt x="948" y="653"/>
                    </a:lnTo>
                    <a:lnTo>
                      <a:pt x="946" y="653"/>
                    </a:lnTo>
                    <a:lnTo>
                      <a:pt x="946" y="651"/>
                    </a:lnTo>
                    <a:lnTo>
                      <a:pt x="946" y="653"/>
                    </a:lnTo>
                    <a:lnTo>
                      <a:pt x="946" y="653"/>
                    </a:lnTo>
                    <a:lnTo>
                      <a:pt x="944" y="653"/>
                    </a:lnTo>
                    <a:lnTo>
                      <a:pt x="944" y="655"/>
                    </a:lnTo>
                    <a:lnTo>
                      <a:pt x="946" y="655"/>
                    </a:lnTo>
                    <a:lnTo>
                      <a:pt x="948" y="655"/>
                    </a:lnTo>
                    <a:lnTo>
                      <a:pt x="948" y="655"/>
                    </a:lnTo>
                    <a:lnTo>
                      <a:pt x="950" y="655"/>
                    </a:lnTo>
                    <a:lnTo>
                      <a:pt x="950" y="657"/>
                    </a:lnTo>
                    <a:lnTo>
                      <a:pt x="950" y="657"/>
                    </a:lnTo>
                    <a:lnTo>
                      <a:pt x="950" y="659"/>
                    </a:lnTo>
                    <a:lnTo>
                      <a:pt x="950" y="659"/>
                    </a:lnTo>
                    <a:lnTo>
                      <a:pt x="950" y="660"/>
                    </a:lnTo>
                    <a:lnTo>
                      <a:pt x="950" y="660"/>
                    </a:lnTo>
                    <a:lnTo>
                      <a:pt x="950" y="660"/>
                    </a:lnTo>
                    <a:lnTo>
                      <a:pt x="950" y="660"/>
                    </a:lnTo>
                    <a:lnTo>
                      <a:pt x="950" y="662"/>
                    </a:lnTo>
                    <a:lnTo>
                      <a:pt x="950" y="662"/>
                    </a:lnTo>
                    <a:lnTo>
                      <a:pt x="950" y="662"/>
                    </a:lnTo>
                    <a:lnTo>
                      <a:pt x="950" y="664"/>
                    </a:lnTo>
                    <a:lnTo>
                      <a:pt x="952" y="664"/>
                    </a:lnTo>
                    <a:lnTo>
                      <a:pt x="952" y="666"/>
                    </a:lnTo>
                    <a:lnTo>
                      <a:pt x="952" y="666"/>
                    </a:lnTo>
                    <a:lnTo>
                      <a:pt x="952" y="666"/>
                    </a:lnTo>
                    <a:lnTo>
                      <a:pt x="952" y="668"/>
                    </a:lnTo>
                    <a:lnTo>
                      <a:pt x="954" y="668"/>
                    </a:lnTo>
                    <a:lnTo>
                      <a:pt x="954" y="668"/>
                    </a:lnTo>
                    <a:lnTo>
                      <a:pt x="954" y="670"/>
                    </a:lnTo>
                    <a:lnTo>
                      <a:pt x="954" y="670"/>
                    </a:lnTo>
                    <a:lnTo>
                      <a:pt x="954" y="671"/>
                    </a:lnTo>
                    <a:lnTo>
                      <a:pt x="954" y="671"/>
                    </a:lnTo>
                    <a:lnTo>
                      <a:pt x="952" y="671"/>
                    </a:lnTo>
                    <a:lnTo>
                      <a:pt x="952" y="671"/>
                    </a:lnTo>
                    <a:lnTo>
                      <a:pt x="952" y="673"/>
                    </a:lnTo>
                    <a:lnTo>
                      <a:pt x="952" y="673"/>
                    </a:lnTo>
                    <a:lnTo>
                      <a:pt x="952" y="673"/>
                    </a:lnTo>
                    <a:lnTo>
                      <a:pt x="950" y="673"/>
                    </a:lnTo>
                    <a:lnTo>
                      <a:pt x="950" y="673"/>
                    </a:lnTo>
                    <a:lnTo>
                      <a:pt x="950" y="673"/>
                    </a:lnTo>
                    <a:lnTo>
                      <a:pt x="950" y="673"/>
                    </a:lnTo>
                    <a:lnTo>
                      <a:pt x="950" y="673"/>
                    </a:lnTo>
                    <a:lnTo>
                      <a:pt x="948" y="673"/>
                    </a:lnTo>
                    <a:lnTo>
                      <a:pt x="948" y="673"/>
                    </a:lnTo>
                    <a:lnTo>
                      <a:pt x="948" y="675"/>
                    </a:lnTo>
                    <a:lnTo>
                      <a:pt x="946" y="675"/>
                    </a:lnTo>
                    <a:lnTo>
                      <a:pt x="946" y="675"/>
                    </a:lnTo>
                    <a:lnTo>
                      <a:pt x="946" y="677"/>
                    </a:lnTo>
                    <a:lnTo>
                      <a:pt x="946" y="677"/>
                    </a:lnTo>
                    <a:lnTo>
                      <a:pt x="946" y="677"/>
                    </a:lnTo>
                    <a:lnTo>
                      <a:pt x="944" y="677"/>
                    </a:lnTo>
                    <a:lnTo>
                      <a:pt x="944" y="677"/>
                    </a:lnTo>
                    <a:lnTo>
                      <a:pt x="944" y="677"/>
                    </a:lnTo>
                    <a:lnTo>
                      <a:pt x="943" y="677"/>
                    </a:lnTo>
                    <a:lnTo>
                      <a:pt x="943" y="677"/>
                    </a:lnTo>
                    <a:lnTo>
                      <a:pt x="943" y="677"/>
                    </a:lnTo>
                    <a:lnTo>
                      <a:pt x="943" y="677"/>
                    </a:lnTo>
                    <a:lnTo>
                      <a:pt x="943" y="677"/>
                    </a:lnTo>
                    <a:lnTo>
                      <a:pt x="941" y="677"/>
                    </a:lnTo>
                    <a:lnTo>
                      <a:pt x="941" y="679"/>
                    </a:lnTo>
                    <a:lnTo>
                      <a:pt x="941" y="679"/>
                    </a:lnTo>
                    <a:lnTo>
                      <a:pt x="941" y="680"/>
                    </a:lnTo>
                    <a:lnTo>
                      <a:pt x="941" y="680"/>
                    </a:lnTo>
                    <a:lnTo>
                      <a:pt x="939" y="680"/>
                    </a:lnTo>
                    <a:lnTo>
                      <a:pt x="939" y="680"/>
                    </a:lnTo>
                    <a:lnTo>
                      <a:pt x="939" y="680"/>
                    </a:lnTo>
                    <a:lnTo>
                      <a:pt x="937" y="680"/>
                    </a:lnTo>
                    <a:lnTo>
                      <a:pt x="937" y="680"/>
                    </a:lnTo>
                    <a:lnTo>
                      <a:pt x="937" y="680"/>
                    </a:lnTo>
                    <a:lnTo>
                      <a:pt x="937" y="680"/>
                    </a:lnTo>
                    <a:lnTo>
                      <a:pt x="937" y="680"/>
                    </a:lnTo>
                    <a:lnTo>
                      <a:pt x="935" y="680"/>
                    </a:lnTo>
                    <a:lnTo>
                      <a:pt x="935" y="680"/>
                    </a:lnTo>
                    <a:lnTo>
                      <a:pt x="935" y="680"/>
                    </a:lnTo>
                    <a:lnTo>
                      <a:pt x="935" y="682"/>
                    </a:lnTo>
                    <a:lnTo>
                      <a:pt x="934" y="682"/>
                    </a:lnTo>
                    <a:lnTo>
                      <a:pt x="934" y="682"/>
                    </a:lnTo>
                    <a:lnTo>
                      <a:pt x="932" y="682"/>
                    </a:lnTo>
                    <a:lnTo>
                      <a:pt x="932" y="682"/>
                    </a:lnTo>
                    <a:lnTo>
                      <a:pt x="932" y="682"/>
                    </a:lnTo>
                    <a:lnTo>
                      <a:pt x="932" y="682"/>
                    </a:lnTo>
                    <a:lnTo>
                      <a:pt x="932" y="682"/>
                    </a:lnTo>
                    <a:lnTo>
                      <a:pt x="932" y="682"/>
                    </a:lnTo>
                    <a:lnTo>
                      <a:pt x="930" y="682"/>
                    </a:lnTo>
                    <a:lnTo>
                      <a:pt x="930" y="682"/>
                    </a:lnTo>
                    <a:lnTo>
                      <a:pt x="930" y="682"/>
                    </a:lnTo>
                    <a:lnTo>
                      <a:pt x="928" y="682"/>
                    </a:lnTo>
                    <a:lnTo>
                      <a:pt x="928" y="682"/>
                    </a:lnTo>
                    <a:lnTo>
                      <a:pt x="928" y="682"/>
                    </a:lnTo>
                    <a:lnTo>
                      <a:pt x="928" y="682"/>
                    </a:lnTo>
                    <a:lnTo>
                      <a:pt x="928" y="682"/>
                    </a:lnTo>
                    <a:lnTo>
                      <a:pt x="928" y="682"/>
                    </a:lnTo>
                    <a:lnTo>
                      <a:pt x="926" y="682"/>
                    </a:lnTo>
                    <a:lnTo>
                      <a:pt x="926" y="682"/>
                    </a:lnTo>
                    <a:lnTo>
                      <a:pt x="926" y="684"/>
                    </a:lnTo>
                    <a:lnTo>
                      <a:pt x="925" y="684"/>
                    </a:lnTo>
                    <a:lnTo>
                      <a:pt x="925" y="684"/>
                    </a:lnTo>
                    <a:lnTo>
                      <a:pt x="925" y="684"/>
                    </a:lnTo>
                    <a:lnTo>
                      <a:pt x="925" y="684"/>
                    </a:lnTo>
                    <a:lnTo>
                      <a:pt x="925" y="684"/>
                    </a:lnTo>
                    <a:lnTo>
                      <a:pt x="925" y="684"/>
                    </a:lnTo>
                    <a:lnTo>
                      <a:pt x="925" y="684"/>
                    </a:lnTo>
                    <a:lnTo>
                      <a:pt x="925" y="684"/>
                    </a:lnTo>
                    <a:lnTo>
                      <a:pt x="925" y="684"/>
                    </a:lnTo>
                    <a:lnTo>
                      <a:pt x="925" y="684"/>
                    </a:lnTo>
                    <a:lnTo>
                      <a:pt x="923" y="686"/>
                    </a:lnTo>
                    <a:lnTo>
                      <a:pt x="923" y="686"/>
                    </a:lnTo>
                    <a:lnTo>
                      <a:pt x="923" y="686"/>
                    </a:lnTo>
                    <a:lnTo>
                      <a:pt x="923" y="686"/>
                    </a:lnTo>
                    <a:lnTo>
                      <a:pt x="923" y="686"/>
                    </a:lnTo>
                    <a:lnTo>
                      <a:pt x="923" y="686"/>
                    </a:lnTo>
                    <a:lnTo>
                      <a:pt x="921" y="686"/>
                    </a:lnTo>
                    <a:lnTo>
                      <a:pt x="921" y="686"/>
                    </a:lnTo>
                    <a:lnTo>
                      <a:pt x="921" y="686"/>
                    </a:lnTo>
                    <a:lnTo>
                      <a:pt x="921" y="686"/>
                    </a:lnTo>
                    <a:lnTo>
                      <a:pt x="921" y="686"/>
                    </a:lnTo>
                    <a:lnTo>
                      <a:pt x="921" y="686"/>
                    </a:lnTo>
                    <a:lnTo>
                      <a:pt x="921" y="686"/>
                    </a:lnTo>
                    <a:lnTo>
                      <a:pt x="919" y="686"/>
                    </a:lnTo>
                    <a:lnTo>
                      <a:pt x="919" y="688"/>
                    </a:lnTo>
                    <a:lnTo>
                      <a:pt x="919" y="688"/>
                    </a:lnTo>
                    <a:lnTo>
                      <a:pt x="919" y="688"/>
                    </a:lnTo>
                    <a:lnTo>
                      <a:pt x="917" y="688"/>
                    </a:lnTo>
                    <a:lnTo>
                      <a:pt x="917" y="688"/>
                    </a:lnTo>
                    <a:lnTo>
                      <a:pt x="917" y="688"/>
                    </a:lnTo>
                    <a:lnTo>
                      <a:pt x="916" y="688"/>
                    </a:lnTo>
                    <a:lnTo>
                      <a:pt x="916" y="688"/>
                    </a:lnTo>
                    <a:lnTo>
                      <a:pt x="916" y="688"/>
                    </a:lnTo>
                    <a:lnTo>
                      <a:pt x="916" y="688"/>
                    </a:lnTo>
                    <a:lnTo>
                      <a:pt x="916" y="688"/>
                    </a:lnTo>
                    <a:lnTo>
                      <a:pt x="914" y="689"/>
                    </a:lnTo>
                    <a:lnTo>
                      <a:pt x="914" y="689"/>
                    </a:lnTo>
                    <a:lnTo>
                      <a:pt x="914" y="689"/>
                    </a:lnTo>
                    <a:lnTo>
                      <a:pt x="914" y="689"/>
                    </a:lnTo>
                    <a:lnTo>
                      <a:pt x="912" y="689"/>
                    </a:lnTo>
                    <a:lnTo>
                      <a:pt x="912" y="689"/>
                    </a:lnTo>
                    <a:lnTo>
                      <a:pt x="914" y="689"/>
                    </a:lnTo>
                    <a:lnTo>
                      <a:pt x="914" y="689"/>
                    </a:lnTo>
                    <a:lnTo>
                      <a:pt x="914" y="691"/>
                    </a:lnTo>
                    <a:lnTo>
                      <a:pt x="912" y="691"/>
                    </a:lnTo>
                    <a:lnTo>
                      <a:pt x="912" y="691"/>
                    </a:lnTo>
                    <a:lnTo>
                      <a:pt x="912" y="691"/>
                    </a:lnTo>
                    <a:lnTo>
                      <a:pt x="912" y="693"/>
                    </a:lnTo>
                    <a:lnTo>
                      <a:pt x="912" y="693"/>
                    </a:lnTo>
                    <a:lnTo>
                      <a:pt x="912" y="693"/>
                    </a:lnTo>
                    <a:lnTo>
                      <a:pt x="910" y="693"/>
                    </a:lnTo>
                    <a:lnTo>
                      <a:pt x="910" y="695"/>
                    </a:lnTo>
                    <a:lnTo>
                      <a:pt x="910" y="695"/>
                    </a:lnTo>
                    <a:lnTo>
                      <a:pt x="910" y="695"/>
                    </a:lnTo>
                    <a:lnTo>
                      <a:pt x="910" y="695"/>
                    </a:lnTo>
                    <a:lnTo>
                      <a:pt x="908" y="693"/>
                    </a:lnTo>
                    <a:lnTo>
                      <a:pt x="908" y="693"/>
                    </a:lnTo>
                    <a:lnTo>
                      <a:pt x="907" y="693"/>
                    </a:lnTo>
                    <a:lnTo>
                      <a:pt x="907" y="691"/>
                    </a:lnTo>
                    <a:lnTo>
                      <a:pt x="907" y="691"/>
                    </a:lnTo>
                    <a:lnTo>
                      <a:pt x="907" y="691"/>
                    </a:lnTo>
                    <a:lnTo>
                      <a:pt x="907" y="691"/>
                    </a:lnTo>
                    <a:lnTo>
                      <a:pt x="907" y="691"/>
                    </a:lnTo>
                    <a:lnTo>
                      <a:pt x="905" y="691"/>
                    </a:lnTo>
                    <a:lnTo>
                      <a:pt x="905" y="691"/>
                    </a:lnTo>
                    <a:lnTo>
                      <a:pt x="905" y="691"/>
                    </a:lnTo>
                    <a:lnTo>
                      <a:pt x="903" y="691"/>
                    </a:lnTo>
                    <a:lnTo>
                      <a:pt x="903" y="691"/>
                    </a:lnTo>
                    <a:lnTo>
                      <a:pt x="903" y="691"/>
                    </a:lnTo>
                    <a:lnTo>
                      <a:pt x="903" y="691"/>
                    </a:lnTo>
                    <a:lnTo>
                      <a:pt x="903" y="691"/>
                    </a:lnTo>
                    <a:lnTo>
                      <a:pt x="901" y="691"/>
                    </a:lnTo>
                    <a:lnTo>
                      <a:pt x="901" y="689"/>
                    </a:lnTo>
                    <a:lnTo>
                      <a:pt x="901" y="689"/>
                    </a:lnTo>
                    <a:lnTo>
                      <a:pt x="901" y="689"/>
                    </a:lnTo>
                    <a:lnTo>
                      <a:pt x="899" y="688"/>
                    </a:lnTo>
                    <a:lnTo>
                      <a:pt x="899" y="688"/>
                    </a:lnTo>
                    <a:lnTo>
                      <a:pt x="899" y="688"/>
                    </a:lnTo>
                    <a:lnTo>
                      <a:pt x="899" y="688"/>
                    </a:lnTo>
                    <a:lnTo>
                      <a:pt x="897" y="688"/>
                    </a:lnTo>
                    <a:lnTo>
                      <a:pt x="897" y="688"/>
                    </a:lnTo>
                    <a:lnTo>
                      <a:pt x="897" y="688"/>
                    </a:lnTo>
                    <a:lnTo>
                      <a:pt x="896" y="688"/>
                    </a:lnTo>
                    <a:lnTo>
                      <a:pt x="896" y="688"/>
                    </a:lnTo>
                    <a:lnTo>
                      <a:pt x="896" y="688"/>
                    </a:lnTo>
                    <a:lnTo>
                      <a:pt x="896" y="688"/>
                    </a:lnTo>
                    <a:lnTo>
                      <a:pt x="894" y="688"/>
                    </a:lnTo>
                    <a:lnTo>
                      <a:pt x="894" y="688"/>
                    </a:lnTo>
                    <a:lnTo>
                      <a:pt x="894" y="686"/>
                    </a:lnTo>
                    <a:lnTo>
                      <a:pt x="894" y="686"/>
                    </a:lnTo>
                    <a:lnTo>
                      <a:pt x="892" y="686"/>
                    </a:lnTo>
                    <a:lnTo>
                      <a:pt x="892" y="686"/>
                    </a:lnTo>
                    <a:lnTo>
                      <a:pt x="892" y="688"/>
                    </a:lnTo>
                    <a:lnTo>
                      <a:pt x="890" y="688"/>
                    </a:lnTo>
                    <a:lnTo>
                      <a:pt x="890" y="688"/>
                    </a:lnTo>
                    <a:lnTo>
                      <a:pt x="890" y="688"/>
                    </a:lnTo>
                    <a:lnTo>
                      <a:pt x="890" y="688"/>
                    </a:lnTo>
                    <a:lnTo>
                      <a:pt x="890" y="688"/>
                    </a:lnTo>
                    <a:lnTo>
                      <a:pt x="890" y="688"/>
                    </a:lnTo>
                    <a:lnTo>
                      <a:pt x="890" y="688"/>
                    </a:lnTo>
                    <a:lnTo>
                      <a:pt x="888" y="686"/>
                    </a:lnTo>
                    <a:lnTo>
                      <a:pt x="890" y="686"/>
                    </a:lnTo>
                    <a:lnTo>
                      <a:pt x="890" y="686"/>
                    </a:lnTo>
                    <a:lnTo>
                      <a:pt x="888" y="686"/>
                    </a:lnTo>
                    <a:lnTo>
                      <a:pt x="888" y="686"/>
                    </a:lnTo>
                    <a:lnTo>
                      <a:pt x="888" y="684"/>
                    </a:lnTo>
                    <a:lnTo>
                      <a:pt x="888" y="684"/>
                    </a:lnTo>
                    <a:lnTo>
                      <a:pt x="888" y="684"/>
                    </a:lnTo>
                    <a:lnTo>
                      <a:pt x="888" y="682"/>
                    </a:lnTo>
                    <a:lnTo>
                      <a:pt x="888" y="682"/>
                    </a:lnTo>
                    <a:lnTo>
                      <a:pt x="888" y="682"/>
                    </a:lnTo>
                    <a:lnTo>
                      <a:pt x="888" y="682"/>
                    </a:lnTo>
                    <a:lnTo>
                      <a:pt x="888" y="682"/>
                    </a:lnTo>
                    <a:lnTo>
                      <a:pt x="888" y="680"/>
                    </a:lnTo>
                    <a:lnTo>
                      <a:pt x="888" y="680"/>
                    </a:lnTo>
                    <a:lnTo>
                      <a:pt x="888" y="680"/>
                    </a:lnTo>
                    <a:lnTo>
                      <a:pt x="887" y="680"/>
                    </a:lnTo>
                    <a:lnTo>
                      <a:pt x="887" y="679"/>
                    </a:lnTo>
                    <a:lnTo>
                      <a:pt x="887" y="679"/>
                    </a:lnTo>
                    <a:lnTo>
                      <a:pt x="887" y="679"/>
                    </a:lnTo>
                    <a:lnTo>
                      <a:pt x="885" y="679"/>
                    </a:lnTo>
                    <a:lnTo>
                      <a:pt x="885" y="679"/>
                    </a:lnTo>
                    <a:lnTo>
                      <a:pt x="885" y="679"/>
                    </a:lnTo>
                    <a:lnTo>
                      <a:pt x="885" y="679"/>
                    </a:lnTo>
                    <a:lnTo>
                      <a:pt x="887" y="679"/>
                    </a:lnTo>
                    <a:lnTo>
                      <a:pt x="887" y="679"/>
                    </a:lnTo>
                    <a:lnTo>
                      <a:pt x="887" y="677"/>
                    </a:lnTo>
                    <a:lnTo>
                      <a:pt x="887" y="677"/>
                    </a:lnTo>
                    <a:lnTo>
                      <a:pt x="887" y="675"/>
                    </a:lnTo>
                    <a:lnTo>
                      <a:pt x="888" y="675"/>
                    </a:lnTo>
                    <a:lnTo>
                      <a:pt x="888" y="673"/>
                    </a:lnTo>
                    <a:lnTo>
                      <a:pt x="888" y="673"/>
                    </a:lnTo>
                    <a:lnTo>
                      <a:pt x="888" y="673"/>
                    </a:lnTo>
                    <a:lnTo>
                      <a:pt x="888" y="671"/>
                    </a:lnTo>
                    <a:lnTo>
                      <a:pt x="888" y="671"/>
                    </a:lnTo>
                    <a:lnTo>
                      <a:pt x="888" y="671"/>
                    </a:lnTo>
                    <a:lnTo>
                      <a:pt x="888" y="670"/>
                    </a:lnTo>
                    <a:lnTo>
                      <a:pt x="888" y="670"/>
                    </a:lnTo>
                    <a:lnTo>
                      <a:pt x="888" y="670"/>
                    </a:lnTo>
                    <a:lnTo>
                      <a:pt x="888" y="670"/>
                    </a:lnTo>
                    <a:lnTo>
                      <a:pt x="888" y="668"/>
                    </a:lnTo>
                    <a:lnTo>
                      <a:pt x="888" y="668"/>
                    </a:lnTo>
                    <a:lnTo>
                      <a:pt x="888" y="668"/>
                    </a:lnTo>
                    <a:lnTo>
                      <a:pt x="888" y="668"/>
                    </a:lnTo>
                    <a:lnTo>
                      <a:pt x="888" y="666"/>
                    </a:lnTo>
                    <a:lnTo>
                      <a:pt x="888" y="666"/>
                    </a:lnTo>
                    <a:lnTo>
                      <a:pt x="888" y="666"/>
                    </a:lnTo>
                    <a:lnTo>
                      <a:pt x="888" y="666"/>
                    </a:lnTo>
                    <a:lnTo>
                      <a:pt x="888" y="666"/>
                    </a:lnTo>
                    <a:lnTo>
                      <a:pt x="888" y="664"/>
                    </a:lnTo>
                    <a:lnTo>
                      <a:pt x="888" y="664"/>
                    </a:lnTo>
                    <a:lnTo>
                      <a:pt x="888" y="664"/>
                    </a:lnTo>
                    <a:lnTo>
                      <a:pt x="888" y="664"/>
                    </a:lnTo>
                    <a:lnTo>
                      <a:pt x="888" y="664"/>
                    </a:lnTo>
                    <a:lnTo>
                      <a:pt x="888" y="664"/>
                    </a:lnTo>
                    <a:lnTo>
                      <a:pt x="888" y="664"/>
                    </a:lnTo>
                    <a:lnTo>
                      <a:pt x="888" y="662"/>
                    </a:lnTo>
                    <a:lnTo>
                      <a:pt x="888" y="662"/>
                    </a:lnTo>
                    <a:lnTo>
                      <a:pt x="888" y="662"/>
                    </a:lnTo>
                    <a:lnTo>
                      <a:pt x="887" y="662"/>
                    </a:lnTo>
                    <a:lnTo>
                      <a:pt x="888" y="662"/>
                    </a:lnTo>
                    <a:lnTo>
                      <a:pt x="888" y="660"/>
                    </a:lnTo>
                    <a:lnTo>
                      <a:pt x="888" y="660"/>
                    </a:lnTo>
                    <a:lnTo>
                      <a:pt x="887" y="660"/>
                    </a:lnTo>
                    <a:lnTo>
                      <a:pt x="887" y="660"/>
                    </a:lnTo>
                    <a:lnTo>
                      <a:pt x="887" y="660"/>
                    </a:lnTo>
                    <a:lnTo>
                      <a:pt x="887" y="659"/>
                    </a:lnTo>
                    <a:lnTo>
                      <a:pt x="887" y="659"/>
                    </a:lnTo>
                    <a:lnTo>
                      <a:pt x="887" y="659"/>
                    </a:lnTo>
                    <a:lnTo>
                      <a:pt x="887" y="659"/>
                    </a:lnTo>
                    <a:lnTo>
                      <a:pt x="887" y="657"/>
                    </a:lnTo>
                    <a:lnTo>
                      <a:pt x="887" y="657"/>
                    </a:lnTo>
                    <a:lnTo>
                      <a:pt x="887" y="655"/>
                    </a:lnTo>
                    <a:lnTo>
                      <a:pt x="887" y="655"/>
                    </a:lnTo>
                    <a:lnTo>
                      <a:pt x="887" y="655"/>
                    </a:lnTo>
                    <a:lnTo>
                      <a:pt x="887" y="655"/>
                    </a:lnTo>
                    <a:lnTo>
                      <a:pt x="887" y="655"/>
                    </a:lnTo>
                    <a:lnTo>
                      <a:pt x="885" y="653"/>
                    </a:lnTo>
                    <a:lnTo>
                      <a:pt x="885" y="653"/>
                    </a:lnTo>
                    <a:lnTo>
                      <a:pt x="885" y="651"/>
                    </a:lnTo>
                    <a:lnTo>
                      <a:pt x="885" y="651"/>
                    </a:lnTo>
                    <a:lnTo>
                      <a:pt x="885" y="651"/>
                    </a:lnTo>
                    <a:lnTo>
                      <a:pt x="885" y="651"/>
                    </a:lnTo>
                    <a:lnTo>
                      <a:pt x="885" y="650"/>
                    </a:lnTo>
                    <a:lnTo>
                      <a:pt x="885" y="650"/>
                    </a:lnTo>
                    <a:lnTo>
                      <a:pt x="885" y="650"/>
                    </a:lnTo>
                    <a:lnTo>
                      <a:pt x="885" y="648"/>
                    </a:lnTo>
                    <a:lnTo>
                      <a:pt x="885" y="648"/>
                    </a:lnTo>
                    <a:lnTo>
                      <a:pt x="885" y="648"/>
                    </a:lnTo>
                    <a:lnTo>
                      <a:pt x="883" y="648"/>
                    </a:lnTo>
                    <a:lnTo>
                      <a:pt x="883" y="648"/>
                    </a:lnTo>
                    <a:lnTo>
                      <a:pt x="883" y="646"/>
                    </a:lnTo>
                    <a:lnTo>
                      <a:pt x="883" y="646"/>
                    </a:lnTo>
                    <a:lnTo>
                      <a:pt x="883" y="646"/>
                    </a:lnTo>
                    <a:lnTo>
                      <a:pt x="883" y="646"/>
                    </a:lnTo>
                    <a:lnTo>
                      <a:pt x="883" y="646"/>
                    </a:lnTo>
                    <a:lnTo>
                      <a:pt x="883" y="644"/>
                    </a:lnTo>
                    <a:lnTo>
                      <a:pt x="883" y="644"/>
                    </a:lnTo>
                    <a:lnTo>
                      <a:pt x="883" y="644"/>
                    </a:lnTo>
                    <a:lnTo>
                      <a:pt x="883" y="644"/>
                    </a:lnTo>
                    <a:lnTo>
                      <a:pt x="883" y="644"/>
                    </a:lnTo>
                    <a:lnTo>
                      <a:pt x="881" y="642"/>
                    </a:lnTo>
                    <a:lnTo>
                      <a:pt x="881" y="642"/>
                    </a:lnTo>
                    <a:lnTo>
                      <a:pt x="881" y="642"/>
                    </a:lnTo>
                    <a:lnTo>
                      <a:pt x="881" y="642"/>
                    </a:lnTo>
                    <a:lnTo>
                      <a:pt x="879" y="642"/>
                    </a:lnTo>
                    <a:lnTo>
                      <a:pt x="879" y="642"/>
                    </a:lnTo>
                    <a:lnTo>
                      <a:pt x="879" y="642"/>
                    </a:lnTo>
                    <a:lnTo>
                      <a:pt x="879" y="641"/>
                    </a:lnTo>
                    <a:lnTo>
                      <a:pt x="879" y="641"/>
                    </a:lnTo>
                    <a:lnTo>
                      <a:pt x="879" y="641"/>
                    </a:lnTo>
                    <a:lnTo>
                      <a:pt x="879" y="639"/>
                    </a:lnTo>
                    <a:lnTo>
                      <a:pt x="878" y="639"/>
                    </a:lnTo>
                    <a:lnTo>
                      <a:pt x="878" y="639"/>
                    </a:lnTo>
                    <a:lnTo>
                      <a:pt x="878" y="639"/>
                    </a:lnTo>
                    <a:lnTo>
                      <a:pt x="878" y="639"/>
                    </a:lnTo>
                    <a:lnTo>
                      <a:pt x="878" y="639"/>
                    </a:lnTo>
                    <a:lnTo>
                      <a:pt x="878" y="639"/>
                    </a:lnTo>
                    <a:lnTo>
                      <a:pt x="878" y="639"/>
                    </a:lnTo>
                    <a:lnTo>
                      <a:pt x="876" y="639"/>
                    </a:lnTo>
                    <a:lnTo>
                      <a:pt x="876" y="639"/>
                    </a:lnTo>
                    <a:lnTo>
                      <a:pt x="876" y="639"/>
                    </a:lnTo>
                    <a:lnTo>
                      <a:pt x="876" y="639"/>
                    </a:lnTo>
                    <a:lnTo>
                      <a:pt x="876" y="639"/>
                    </a:lnTo>
                    <a:lnTo>
                      <a:pt x="874" y="639"/>
                    </a:lnTo>
                    <a:lnTo>
                      <a:pt x="874" y="639"/>
                    </a:lnTo>
                    <a:lnTo>
                      <a:pt x="874" y="639"/>
                    </a:lnTo>
                    <a:lnTo>
                      <a:pt x="874" y="639"/>
                    </a:lnTo>
                    <a:lnTo>
                      <a:pt x="874" y="639"/>
                    </a:lnTo>
                    <a:lnTo>
                      <a:pt x="874" y="639"/>
                    </a:lnTo>
                    <a:lnTo>
                      <a:pt x="874" y="639"/>
                    </a:lnTo>
                    <a:lnTo>
                      <a:pt x="872" y="639"/>
                    </a:lnTo>
                    <a:lnTo>
                      <a:pt x="872" y="639"/>
                    </a:lnTo>
                    <a:lnTo>
                      <a:pt x="872" y="639"/>
                    </a:lnTo>
                    <a:lnTo>
                      <a:pt x="872" y="639"/>
                    </a:lnTo>
                    <a:lnTo>
                      <a:pt x="872" y="639"/>
                    </a:lnTo>
                    <a:lnTo>
                      <a:pt x="870" y="639"/>
                    </a:lnTo>
                    <a:lnTo>
                      <a:pt x="870" y="639"/>
                    </a:lnTo>
                    <a:lnTo>
                      <a:pt x="870" y="639"/>
                    </a:lnTo>
                    <a:lnTo>
                      <a:pt x="870" y="639"/>
                    </a:lnTo>
                    <a:lnTo>
                      <a:pt x="870" y="639"/>
                    </a:lnTo>
                    <a:lnTo>
                      <a:pt x="869" y="639"/>
                    </a:lnTo>
                    <a:lnTo>
                      <a:pt x="869" y="639"/>
                    </a:lnTo>
                    <a:lnTo>
                      <a:pt x="869" y="639"/>
                    </a:lnTo>
                    <a:lnTo>
                      <a:pt x="869" y="639"/>
                    </a:lnTo>
                    <a:lnTo>
                      <a:pt x="867" y="639"/>
                    </a:lnTo>
                    <a:lnTo>
                      <a:pt x="867" y="639"/>
                    </a:lnTo>
                    <a:lnTo>
                      <a:pt x="867" y="639"/>
                    </a:lnTo>
                    <a:lnTo>
                      <a:pt x="867" y="639"/>
                    </a:lnTo>
                    <a:lnTo>
                      <a:pt x="867" y="639"/>
                    </a:lnTo>
                    <a:lnTo>
                      <a:pt x="865" y="639"/>
                    </a:lnTo>
                    <a:lnTo>
                      <a:pt x="865" y="639"/>
                    </a:lnTo>
                    <a:lnTo>
                      <a:pt x="865" y="639"/>
                    </a:lnTo>
                    <a:lnTo>
                      <a:pt x="865" y="639"/>
                    </a:lnTo>
                    <a:lnTo>
                      <a:pt x="863" y="637"/>
                    </a:lnTo>
                    <a:lnTo>
                      <a:pt x="863" y="637"/>
                    </a:lnTo>
                    <a:lnTo>
                      <a:pt x="863" y="637"/>
                    </a:lnTo>
                    <a:lnTo>
                      <a:pt x="863" y="637"/>
                    </a:lnTo>
                    <a:lnTo>
                      <a:pt x="861" y="637"/>
                    </a:lnTo>
                    <a:lnTo>
                      <a:pt x="861" y="637"/>
                    </a:lnTo>
                    <a:lnTo>
                      <a:pt x="861" y="637"/>
                    </a:lnTo>
                    <a:lnTo>
                      <a:pt x="861" y="637"/>
                    </a:lnTo>
                    <a:lnTo>
                      <a:pt x="861" y="637"/>
                    </a:lnTo>
                    <a:lnTo>
                      <a:pt x="859" y="637"/>
                    </a:lnTo>
                    <a:lnTo>
                      <a:pt x="859" y="637"/>
                    </a:lnTo>
                    <a:lnTo>
                      <a:pt x="859" y="637"/>
                    </a:lnTo>
                    <a:lnTo>
                      <a:pt x="859" y="637"/>
                    </a:lnTo>
                    <a:lnTo>
                      <a:pt x="859" y="637"/>
                    </a:lnTo>
                    <a:lnTo>
                      <a:pt x="858" y="637"/>
                    </a:lnTo>
                    <a:lnTo>
                      <a:pt x="858" y="637"/>
                    </a:lnTo>
                    <a:lnTo>
                      <a:pt x="858" y="637"/>
                    </a:lnTo>
                    <a:lnTo>
                      <a:pt x="858" y="637"/>
                    </a:lnTo>
                    <a:lnTo>
                      <a:pt x="856" y="637"/>
                    </a:lnTo>
                    <a:lnTo>
                      <a:pt x="856" y="637"/>
                    </a:lnTo>
                    <a:lnTo>
                      <a:pt x="856" y="637"/>
                    </a:lnTo>
                    <a:lnTo>
                      <a:pt x="856" y="637"/>
                    </a:lnTo>
                    <a:lnTo>
                      <a:pt x="856" y="637"/>
                    </a:lnTo>
                    <a:lnTo>
                      <a:pt x="854" y="637"/>
                    </a:lnTo>
                    <a:lnTo>
                      <a:pt x="854" y="637"/>
                    </a:lnTo>
                    <a:lnTo>
                      <a:pt x="854" y="637"/>
                    </a:lnTo>
                    <a:lnTo>
                      <a:pt x="854" y="637"/>
                    </a:lnTo>
                    <a:lnTo>
                      <a:pt x="852" y="637"/>
                    </a:lnTo>
                    <a:lnTo>
                      <a:pt x="852" y="637"/>
                    </a:lnTo>
                    <a:lnTo>
                      <a:pt x="852" y="637"/>
                    </a:lnTo>
                    <a:lnTo>
                      <a:pt x="852" y="637"/>
                    </a:lnTo>
                    <a:lnTo>
                      <a:pt x="852" y="637"/>
                    </a:lnTo>
                    <a:lnTo>
                      <a:pt x="852" y="637"/>
                    </a:lnTo>
                    <a:lnTo>
                      <a:pt x="850" y="637"/>
                    </a:lnTo>
                    <a:lnTo>
                      <a:pt x="850" y="637"/>
                    </a:lnTo>
                    <a:lnTo>
                      <a:pt x="850" y="637"/>
                    </a:lnTo>
                    <a:lnTo>
                      <a:pt x="850" y="637"/>
                    </a:lnTo>
                    <a:lnTo>
                      <a:pt x="850" y="637"/>
                    </a:lnTo>
                    <a:lnTo>
                      <a:pt x="850" y="639"/>
                    </a:lnTo>
                    <a:lnTo>
                      <a:pt x="850" y="639"/>
                    </a:lnTo>
                    <a:lnTo>
                      <a:pt x="849" y="639"/>
                    </a:lnTo>
                    <a:lnTo>
                      <a:pt x="849" y="639"/>
                    </a:lnTo>
                    <a:lnTo>
                      <a:pt x="849" y="639"/>
                    </a:lnTo>
                    <a:lnTo>
                      <a:pt x="849" y="637"/>
                    </a:lnTo>
                    <a:lnTo>
                      <a:pt x="849" y="637"/>
                    </a:lnTo>
                    <a:lnTo>
                      <a:pt x="847" y="637"/>
                    </a:lnTo>
                    <a:lnTo>
                      <a:pt x="847" y="637"/>
                    </a:lnTo>
                    <a:lnTo>
                      <a:pt x="847" y="637"/>
                    </a:lnTo>
                    <a:lnTo>
                      <a:pt x="847" y="637"/>
                    </a:lnTo>
                    <a:lnTo>
                      <a:pt x="847" y="637"/>
                    </a:lnTo>
                    <a:lnTo>
                      <a:pt x="847" y="637"/>
                    </a:lnTo>
                    <a:lnTo>
                      <a:pt x="847" y="637"/>
                    </a:lnTo>
                    <a:lnTo>
                      <a:pt x="845" y="637"/>
                    </a:lnTo>
                    <a:lnTo>
                      <a:pt x="845" y="637"/>
                    </a:lnTo>
                    <a:lnTo>
                      <a:pt x="845" y="637"/>
                    </a:lnTo>
                    <a:lnTo>
                      <a:pt x="845" y="637"/>
                    </a:lnTo>
                    <a:lnTo>
                      <a:pt x="845" y="637"/>
                    </a:lnTo>
                    <a:lnTo>
                      <a:pt x="845" y="637"/>
                    </a:lnTo>
                    <a:lnTo>
                      <a:pt x="843" y="637"/>
                    </a:lnTo>
                    <a:lnTo>
                      <a:pt x="843" y="637"/>
                    </a:lnTo>
                    <a:lnTo>
                      <a:pt x="843" y="637"/>
                    </a:lnTo>
                    <a:lnTo>
                      <a:pt x="843" y="637"/>
                    </a:lnTo>
                    <a:lnTo>
                      <a:pt x="843" y="637"/>
                    </a:lnTo>
                    <a:lnTo>
                      <a:pt x="843" y="637"/>
                    </a:lnTo>
                    <a:lnTo>
                      <a:pt x="841" y="635"/>
                    </a:lnTo>
                    <a:lnTo>
                      <a:pt x="841" y="635"/>
                    </a:lnTo>
                    <a:lnTo>
                      <a:pt x="841" y="635"/>
                    </a:lnTo>
                    <a:lnTo>
                      <a:pt x="841" y="635"/>
                    </a:lnTo>
                    <a:lnTo>
                      <a:pt x="841" y="635"/>
                    </a:lnTo>
                    <a:lnTo>
                      <a:pt x="841" y="635"/>
                    </a:lnTo>
                    <a:lnTo>
                      <a:pt x="840" y="635"/>
                    </a:lnTo>
                    <a:lnTo>
                      <a:pt x="840" y="635"/>
                    </a:lnTo>
                    <a:lnTo>
                      <a:pt x="840" y="635"/>
                    </a:lnTo>
                    <a:lnTo>
                      <a:pt x="840" y="635"/>
                    </a:lnTo>
                    <a:lnTo>
                      <a:pt x="840" y="635"/>
                    </a:lnTo>
                    <a:lnTo>
                      <a:pt x="840" y="635"/>
                    </a:lnTo>
                    <a:lnTo>
                      <a:pt x="840" y="635"/>
                    </a:lnTo>
                    <a:lnTo>
                      <a:pt x="838" y="635"/>
                    </a:lnTo>
                    <a:lnTo>
                      <a:pt x="838" y="635"/>
                    </a:lnTo>
                    <a:lnTo>
                      <a:pt x="838" y="635"/>
                    </a:lnTo>
                    <a:lnTo>
                      <a:pt x="838" y="635"/>
                    </a:lnTo>
                    <a:lnTo>
                      <a:pt x="838" y="633"/>
                    </a:lnTo>
                    <a:lnTo>
                      <a:pt x="838" y="633"/>
                    </a:lnTo>
                    <a:lnTo>
                      <a:pt x="838" y="633"/>
                    </a:lnTo>
                    <a:lnTo>
                      <a:pt x="838" y="633"/>
                    </a:lnTo>
                    <a:lnTo>
                      <a:pt x="836" y="633"/>
                    </a:lnTo>
                    <a:lnTo>
                      <a:pt x="836" y="633"/>
                    </a:lnTo>
                    <a:lnTo>
                      <a:pt x="836" y="633"/>
                    </a:lnTo>
                    <a:lnTo>
                      <a:pt x="836" y="632"/>
                    </a:lnTo>
                    <a:lnTo>
                      <a:pt x="836" y="632"/>
                    </a:lnTo>
                    <a:lnTo>
                      <a:pt x="834" y="632"/>
                    </a:lnTo>
                    <a:lnTo>
                      <a:pt x="834" y="632"/>
                    </a:lnTo>
                    <a:lnTo>
                      <a:pt x="834" y="632"/>
                    </a:lnTo>
                    <a:lnTo>
                      <a:pt x="832" y="630"/>
                    </a:lnTo>
                    <a:lnTo>
                      <a:pt x="832" y="630"/>
                    </a:lnTo>
                    <a:lnTo>
                      <a:pt x="832" y="630"/>
                    </a:lnTo>
                    <a:lnTo>
                      <a:pt x="832" y="630"/>
                    </a:lnTo>
                    <a:lnTo>
                      <a:pt x="832" y="630"/>
                    </a:lnTo>
                    <a:lnTo>
                      <a:pt x="832" y="630"/>
                    </a:lnTo>
                    <a:lnTo>
                      <a:pt x="832" y="630"/>
                    </a:lnTo>
                    <a:lnTo>
                      <a:pt x="832" y="628"/>
                    </a:lnTo>
                    <a:lnTo>
                      <a:pt x="831" y="628"/>
                    </a:lnTo>
                    <a:lnTo>
                      <a:pt x="831" y="628"/>
                    </a:lnTo>
                    <a:lnTo>
                      <a:pt x="831" y="628"/>
                    </a:lnTo>
                    <a:lnTo>
                      <a:pt x="831" y="628"/>
                    </a:lnTo>
                    <a:lnTo>
                      <a:pt x="831" y="626"/>
                    </a:lnTo>
                    <a:lnTo>
                      <a:pt x="831" y="626"/>
                    </a:lnTo>
                    <a:lnTo>
                      <a:pt x="831" y="626"/>
                    </a:lnTo>
                    <a:lnTo>
                      <a:pt x="831" y="626"/>
                    </a:lnTo>
                    <a:lnTo>
                      <a:pt x="831" y="626"/>
                    </a:lnTo>
                    <a:lnTo>
                      <a:pt x="831" y="626"/>
                    </a:lnTo>
                    <a:lnTo>
                      <a:pt x="831" y="626"/>
                    </a:lnTo>
                    <a:lnTo>
                      <a:pt x="829" y="626"/>
                    </a:lnTo>
                    <a:lnTo>
                      <a:pt x="829" y="624"/>
                    </a:lnTo>
                    <a:lnTo>
                      <a:pt x="829" y="624"/>
                    </a:lnTo>
                    <a:lnTo>
                      <a:pt x="829" y="624"/>
                    </a:lnTo>
                    <a:lnTo>
                      <a:pt x="829" y="624"/>
                    </a:lnTo>
                    <a:lnTo>
                      <a:pt x="829" y="624"/>
                    </a:lnTo>
                    <a:lnTo>
                      <a:pt x="829" y="624"/>
                    </a:lnTo>
                    <a:lnTo>
                      <a:pt x="829" y="624"/>
                    </a:lnTo>
                    <a:lnTo>
                      <a:pt x="829" y="624"/>
                    </a:lnTo>
                    <a:lnTo>
                      <a:pt x="829" y="624"/>
                    </a:lnTo>
                    <a:lnTo>
                      <a:pt x="829" y="624"/>
                    </a:lnTo>
                    <a:lnTo>
                      <a:pt x="827" y="624"/>
                    </a:lnTo>
                    <a:lnTo>
                      <a:pt x="827" y="624"/>
                    </a:lnTo>
                    <a:lnTo>
                      <a:pt x="827" y="622"/>
                    </a:lnTo>
                    <a:lnTo>
                      <a:pt x="827" y="622"/>
                    </a:lnTo>
                    <a:lnTo>
                      <a:pt x="827" y="622"/>
                    </a:lnTo>
                    <a:lnTo>
                      <a:pt x="827" y="622"/>
                    </a:lnTo>
                    <a:lnTo>
                      <a:pt x="827" y="622"/>
                    </a:lnTo>
                    <a:lnTo>
                      <a:pt x="827" y="622"/>
                    </a:lnTo>
                    <a:lnTo>
                      <a:pt x="827" y="622"/>
                    </a:lnTo>
                    <a:lnTo>
                      <a:pt x="827" y="622"/>
                    </a:lnTo>
                    <a:lnTo>
                      <a:pt x="827" y="621"/>
                    </a:lnTo>
                    <a:lnTo>
                      <a:pt x="827" y="621"/>
                    </a:lnTo>
                    <a:lnTo>
                      <a:pt x="827" y="621"/>
                    </a:lnTo>
                    <a:lnTo>
                      <a:pt x="827" y="621"/>
                    </a:lnTo>
                    <a:lnTo>
                      <a:pt x="825" y="621"/>
                    </a:lnTo>
                    <a:lnTo>
                      <a:pt x="825" y="621"/>
                    </a:lnTo>
                    <a:lnTo>
                      <a:pt x="825" y="621"/>
                    </a:lnTo>
                    <a:lnTo>
                      <a:pt x="825" y="621"/>
                    </a:lnTo>
                    <a:lnTo>
                      <a:pt x="825" y="619"/>
                    </a:lnTo>
                    <a:lnTo>
                      <a:pt x="825" y="619"/>
                    </a:lnTo>
                    <a:lnTo>
                      <a:pt x="825" y="619"/>
                    </a:lnTo>
                    <a:lnTo>
                      <a:pt x="825" y="619"/>
                    </a:lnTo>
                    <a:lnTo>
                      <a:pt x="825" y="619"/>
                    </a:lnTo>
                    <a:lnTo>
                      <a:pt x="825" y="617"/>
                    </a:lnTo>
                    <a:lnTo>
                      <a:pt x="825" y="617"/>
                    </a:lnTo>
                    <a:lnTo>
                      <a:pt x="825" y="617"/>
                    </a:lnTo>
                    <a:lnTo>
                      <a:pt x="825" y="617"/>
                    </a:lnTo>
                    <a:lnTo>
                      <a:pt x="825" y="617"/>
                    </a:lnTo>
                    <a:lnTo>
                      <a:pt x="825" y="617"/>
                    </a:lnTo>
                    <a:lnTo>
                      <a:pt x="823" y="617"/>
                    </a:lnTo>
                    <a:lnTo>
                      <a:pt x="823" y="615"/>
                    </a:lnTo>
                    <a:lnTo>
                      <a:pt x="823" y="615"/>
                    </a:lnTo>
                    <a:lnTo>
                      <a:pt x="823" y="615"/>
                    </a:lnTo>
                    <a:lnTo>
                      <a:pt x="823" y="615"/>
                    </a:lnTo>
                    <a:lnTo>
                      <a:pt x="823" y="615"/>
                    </a:lnTo>
                    <a:lnTo>
                      <a:pt x="823" y="613"/>
                    </a:lnTo>
                    <a:lnTo>
                      <a:pt x="823" y="613"/>
                    </a:lnTo>
                    <a:lnTo>
                      <a:pt x="823" y="613"/>
                    </a:lnTo>
                    <a:lnTo>
                      <a:pt x="823" y="613"/>
                    </a:lnTo>
                    <a:lnTo>
                      <a:pt x="823" y="613"/>
                    </a:lnTo>
                    <a:lnTo>
                      <a:pt x="822" y="613"/>
                    </a:lnTo>
                    <a:lnTo>
                      <a:pt x="822" y="612"/>
                    </a:lnTo>
                    <a:lnTo>
                      <a:pt x="822" y="612"/>
                    </a:lnTo>
                    <a:lnTo>
                      <a:pt x="822" y="612"/>
                    </a:lnTo>
                    <a:lnTo>
                      <a:pt x="822" y="612"/>
                    </a:lnTo>
                    <a:lnTo>
                      <a:pt x="822" y="612"/>
                    </a:lnTo>
                    <a:lnTo>
                      <a:pt x="820" y="612"/>
                    </a:lnTo>
                    <a:lnTo>
                      <a:pt x="820" y="612"/>
                    </a:lnTo>
                    <a:lnTo>
                      <a:pt x="820" y="612"/>
                    </a:lnTo>
                    <a:lnTo>
                      <a:pt x="820" y="612"/>
                    </a:lnTo>
                    <a:lnTo>
                      <a:pt x="820" y="612"/>
                    </a:lnTo>
                    <a:lnTo>
                      <a:pt x="820" y="612"/>
                    </a:lnTo>
                    <a:lnTo>
                      <a:pt x="820" y="610"/>
                    </a:lnTo>
                    <a:lnTo>
                      <a:pt x="818" y="610"/>
                    </a:lnTo>
                    <a:lnTo>
                      <a:pt x="818" y="610"/>
                    </a:lnTo>
                    <a:lnTo>
                      <a:pt x="818" y="610"/>
                    </a:lnTo>
                    <a:lnTo>
                      <a:pt x="818" y="610"/>
                    </a:lnTo>
                    <a:lnTo>
                      <a:pt x="818" y="610"/>
                    </a:lnTo>
                    <a:lnTo>
                      <a:pt x="818" y="608"/>
                    </a:lnTo>
                    <a:lnTo>
                      <a:pt x="816" y="608"/>
                    </a:lnTo>
                    <a:lnTo>
                      <a:pt x="816" y="608"/>
                    </a:lnTo>
                    <a:lnTo>
                      <a:pt x="816" y="608"/>
                    </a:lnTo>
                    <a:lnTo>
                      <a:pt x="816" y="608"/>
                    </a:lnTo>
                    <a:lnTo>
                      <a:pt x="816" y="608"/>
                    </a:lnTo>
                    <a:lnTo>
                      <a:pt x="816" y="608"/>
                    </a:lnTo>
                    <a:lnTo>
                      <a:pt x="816" y="608"/>
                    </a:lnTo>
                    <a:lnTo>
                      <a:pt x="814" y="608"/>
                    </a:lnTo>
                    <a:lnTo>
                      <a:pt x="814" y="608"/>
                    </a:lnTo>
                    <a:lnTo>
                      <a:pt x="814" y="608"/>
                    </a:lnTo>
                    <a:lnTo>
                      <a:pt x="814" y="608"/>
                    </a:lnTo>
                    <a:lnTo>
                      <a:pt x="814" y="608"/>
                    </a:lnTo>
                    <a:lnTo>
                      <a:pt x="814" y="608"/>
                    </a:lnTo>
                    <a:lnTo>
                      <a:pt x="814" y="608"/>
                    </a:lnTo>
                    <a:lnTo>
                      <a:pt x="814" y="608"/>
                    </a:lnTo>
                    <a:lnTo>
                      <a:pt x="812" y="608"/>
                    </a:lnTo>
                    <a:lnTo>
                      <a:pt x="812" y="608"/>
                    </a:lnTo>
                    <a:lnTo>
                      <a:pt x="811" y="608"/>
                    </a:lnTo>
                    <a:lnTo>
                      <a:pt x="811" y="608"/>
                    </a:lnTo>
                    <a:lnTo>
                      <a:pt x="811" y="608"/>
                    </a:lnTo>
                    <a:lnTo>
                      <a:pt x="811" y="608"/>
                    </a:lnTo>
                    <a:lnTo>
                      <a:pt x="811" y="608"/>
                    </a:lnTo>
                    <a:lnTo>
                      <a:pt x="811" y="608"/>
                    </a:lnTo>
                    <a:lnTo>
                      <a:pt x="811" y="608"/>
                    </a:lnTo>
                    <a:lnTo>
                      <a:pt x="809" y="608"/>
                    </a:lnTo>
                    <a:lnTo>
                      <a:pt x="809" y="608"/>
                    </a:lnTo>
                    <a:lnTo>
                      <a:pt x="809" y="608"/>
                    </a:lnTo>
                    <a:lnTo>
                      <a:pt x="809" y="608"/>
                    </a:lnTo>
                    <a:lnTo>
                      <a:pt x="809" y="608"/>
                    </a:lnTo>
                    <a:lnTo>
                      <a:pt x="809" y="608"/>
                    </a:lnTo>
                    <a:lnTo>
                      <a:pt x="807" y="608"/>
                    </a:lnTo>
                    <a:lnTo>
                      <a:pt x="807" y="608"/>
                    </a:lnTo>
                    <a:lnTo>
                      <a:pt x="807" y="608"/>
                    </a:lnTo>
                    <a:lnTo>
                      <a:pt x="807" y="608"/>
                    </a:lnTo>
                    <a:lnTo>
                      <a:pt x="805" y="608"/>
                    </a:lnTo>
                    <a:lnTo>
                      <a:pt x="805" y="608"/>
                    </a:lnTo>
                    <a:lnTo>
                      <a:pt x="805" y="606"/>
                    </a:lnTo>
                    <a:lnTo>
                      <a:pt x="805" y="606"/>
                    </a:lnTo>
                    <a:lnTo>
                      <a:pt x="805" y="606"/>
                    </a:lnTo>
                    <a:lnTo>
                      <a:pt x="805" y="606"/>
                    </a:lnTo>
                    <a:lnTo>
                      <a:pt x="805" y="606"/>
                    </a:lnTo>
                    <a:lnTo>
                      <a:pt x="803" y="606"/>
                    </a:lnTo>
                    <a:lnTo>
                      <a:pt x="803" y="606"/>
                    </a:lnTo>
                    <a:lnTo>
                      <a:pt x="803" y="606"/>
                    </a:lnTo>
                    <a:lnTo>
                      <a:pt x="803" y="606"/>
                    </a:lnTo>
                    <a:lnTo>
                      <a:pt x="803" y="606"/>
                    </a:lnTo>
                    <a:lnTo>
                      <a:pt x="803" y="604"/>
                    </a:lnTo>
                    <a:lnTo>
                      <a:pt x="803" y="604"/>
                    </a:lnTo>
                    <a:lnTo>
                      <a:pt x="803" y="604"/>
                    </a:lnTo>
                    <a:lnTo>
                      <a:pt x="802" y="604"/>
                    </a:lnTo>
                    <a:lnTo>
                      <a:pt x="802" y="604"/>
                    </a:lnTo>
                    <a:lnTo>
                      <a:pt x="802" y="604"/>
                    </a:lnTo>
                    <a:lnTo>
                      <a:pt x="800" y="604"/>
                    </a:lnTo>
                    <a:lnTo>
                      <a:pt x="800" y="604"/>
                    </a:lnTo>
                    <a:lnTo>
                      <a:pt x="800" y="603"/>
                    </a:lnTo>
                    <a:lnTo>
                      <a:pt x="800" y="603"/>
                    </a:lnTo>
                    <a:lnTo>
                      <a:pt x="800" y="603"/>
                    </a:lnTo>
                    <a:lnTo>
                      <a:pt x="800" y="603"/>
                    </a:lnTo>
                    <a:lnTo>
                      <a:pt x="798" y="603"/>
                    </a:lnTo>
                    <a:lnTo>
                      <a:pt x="798" y="603"/>
                    </a:lnTo>
                    <a:lnTo>
                      <a:pt x="798" y="603"/>
                    </a:lnTo>
                    <a:lnTo>
                      <a:pt x="798" y="603"/>
                    </a:lnTo>
                    <a:lnTo>
                      <a:pt x="798" y="603"/>
                    </a:lnTo>
                    <a:lnTo>
                      <a:pt x="796" y="601"/>
                    </a:lnTo>
                    <a:lnTo>
                      <a:pt x="796" y="603"/>
                    </a:lnTo>
                    <a:lnTo>
                      <a:pt x="794" y="601"/>
                    </a:lnTo>
                    <a:lnTo>
                      <a:pt x="794" y="601"/>
                    </a:lnTo>
                    <a:lnTo>
                      <a:pt x="793" y="601"/>
                    </a:lnTo>
                    <a:lnTo>
                      <a:pt x="793" y="601"/>
                    </a:lnTo>
                    <a:lnTo>
                      <a:pt x="793" y="601"/>
                    </a:lnTo>
                    <a:lnTo>
                      <a:pt x="793" y="601"/>
                    </a:lnTo>
                    <a:lnTo>
                      <a:pt x="793" y="601"/>
                    </a:lnTo>
                    <a:lnTo>
                      <a:pt x="791" y="601"/>
                    </a:lnTo>
                    <a:lnTo>
                      <a:pt x="791" y="601"/>
                    </a:lnTo>
                    <a:lnTo>
                      <a:pt x="791" y="601"/>
                    </a:lnTo>
                    <a:lnTo>
                      <a:pt x="791" y="601"/>
                    </a:lnTo>
                    <a:lnTo>
                      <a:pt x="791" y="601"/>
                    </a:lnTo>
                    <a:lnTo>
                      <a:pt x="791" y="599"/>
                    </a:lnTo>
                    <a:lnTo>
                      <a:pt x="789" y="599"/>
                    </a:lnTo>
                    <a:lnTo>
                      <a:pt x="789" y="599"/>
                    </a:lnTo>
                    <a:lnTo>
                      <a:pt x="789" y="599"/>
                    </a:lnTo>
                    <a:lnTo>
                      <a:pt x="789" y="599"/>
                    </a:lnTo>
                    <a:lnTo>
                      <a:pt x="789" y="599"/>
                    </a:lnTo>
                    <a:lnTo>
                      <a:pt x="789" y="599"/>
                    </a:lnTo>
                    <a:lnTo>
                      <a:pt x="787" y="597"/>
                    </a:lnTo>
                    <a:lnTo>
                      <a:pt x="787" y="597"/>
                    </a:lnTo>
                    <a:lnTo>
                      <a:pt x="787" y="597"/>
                    </a:lnTo>
                    <a:lnTo>
                      <a:pt x="787" y="599"/>
                    </a:lnTo>
                    <a:lnTo>
                      <a:pt x="785" y="599"/>
                    </a:lnTo>
                    <a:lnTo>
                      <a:pt x="785" y="599"/>
                    </a:lnTo>
                    <a:lnTo>
                      <a:pt x="785" y="599"/>
                    </a:lnTo>
                    <a:lnTo>
                      <a:pt x="785" y="597"/>
                    </a:lnTo>
                    <a:lnTo>
                      <a:pt x="785" y="597"/>
                    </a:lnTo>
                    <a:lnTo>
                      <a:pt x="785" y="597"/>
                    </a:lnTo>
                    <a:lnTo>
                      <a:pt x="785" y="597"/>
                    </a:lnTo>
                    <a:lnTo>
                      <a:pt x="784" y="597"/>
                    </a:lnTo>
                    <a:lnTo>
                      <a:pt x="784" y="597"/>
                    </a:lnTo>
                    <a:lnTo>
                      <a:pt x="784" y="597"/>
                    </a:lnTo>
                    <a:lnTo>
                      <a:pt x="784" y="597"/>
                    </a:lnTo>
                    <a:lnTo>
                      <a:pt x="784" y="597"/>
                    </a:lnTo>
                    <a:lnTo>
                      <a:pt x="784" y="597"/>
                    </a:lnTo>
                    <a:lnTo>
                      <a:pt x="782" y="597"/>
                    </a:lnTo>
                    <a:lnTo>
                      <a:pt x="782" y="597"/>
                    </a:lnTo>
                    <a:lnTo>
                      <a:pt x="782" y="597"/>
                    </a:lnTo>
                    <a:lnTo>
                      <a:pt x="782" y="597"/>
                    </a:lnTo>
                    <a:lnTo>
                      <a:pt x="782" y="597"/>
                    </a:lnTo>
                    <a:lnTo>
                      <a:pt x="782" y="597"/>
                    </a:lnTo>
                    <a:lnTo>
                      <a:pt x="782" y="595"/>
                    </a:lnTo>
                    <a:lnTo>
                      <a:pt x="782" y="595"/>
                    </a:lnTo>
                    <a:lnTo>
                      <a:pt x="782" y="595"/>
                    </a:lnTo>
                    <a:lnTo>
                      <a:pt x="780" y="595"/>
                    </a:lnTo>
                    <a:lnTo>
                      <a:pt x="780" y="594"/>
                    </a:lnTo>
                    <a:lnTo>
                      <a:pt x="780" y="594"/>
                    </a:lnTo>
                    <a:lnTo>
                      <a:pt x="780" y="594"/>
                    </a:lnTo>
                    <a:lnTo>
                      <a:pt x="780" y="594"/>
                    </a:lnTo>
                    <a:lnTo>
                      <a:pt x="780" y="594"/>
                    </a:lnTo>
                    <a:lnTo>
                      <a:pt x="780" y="594"/>
                    </a:lnTo>
                    <a:lnTo>
                      <a:pt x="780" y="594"/>
                    </a:lnTo>
                    <a:lnTo>
                      <a:pt x="780" y="592"/>
                    </a:lnTo>
                    <a:lnTo>
                      <a:pt x="780" y="592"/>
                    </a:lnTo>
                    <a:lnTo>
                      <a:pt x="780" y="592"/>
                    </a:lnTo>
                    <a:lnTo>
                      <a:pt x="778" y="592"/>
                    </a:lnTo>
                    <a:lnTo>
                      <a:pt x="778" y="592"/>
                    </a:lnTo>
                    <a:lnTo>
                      <a:pt x="778" y="592"/>
                    </a:lnTo>
                    <a:lnTo>
                      <a:pt x="778" y="592"/>
                    </a:lnTo>
                    <a:lnTo>
                      <a:pt x="778" y="592"/>
                    </a:lnTo>
                    <a:lnTo>
                      <a:pt x="778" y="592"/>
                    </a:lnTo>
                    <a:lnTo>
                      <a:pt x="776" y="590"/>
                    </a:lnTo>
                    <a:lnTo>
                      <a:pt x="776" y="590"/>
                    </a:lnTo>
                    <a:lnTo>
                      <a:pt x="776" y="592"/>
                    </a:lnTo>
                    <a:lnTo>
                      <a:pt x="776" y="592"/>
                    </a:lnTo>
                    <a:lnTo>
                      <a:pt x="776" y="592"/>
                    </a:lnTo>
                    <a:lnTo>
                      <a:pt x="776" y="592"/>
                    </a:lnTo>
                    <a:lnTo>
                      <a:pt x="776" y="592"/>
                    </a:lnTo>
                    <a:lnTo>
                      <a:pt x="776" y="592"/>
                    </a:lnTo>
                    <a:lnTo>
                      <a:pt x="774" y="592"/>
                    </a:lnTo>
                    <a:lnTo>
                      <a:pt x="774" y="594"/>
                    </a:lnTo>
                    <a:lnTo>
                      <a:pt x="774" y="594"/>
                    </a:lnTo>
                    <a:lnTo>
                      <a:pt x="774" y="594"/>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0"/>
                    </a:lnTo>
                    <a:lnTo>
                      <a:pt x="773" y="590"/>
                    </a:lnTo>
                    <a:lnTo>
                      <a:pt x="771" y="590"/>
                    </a:lnTo>
                    <a:lnTo>
                      <a:pt x="771" y="590"/>
                    </a:lnTo>
                    <a:lnTo>
                      <a:pt x="771" y="590"/>
                    </a:lnTo>
                    <a:lnTo>
                      <a:pt x="771" y="590"/>
                    </a:lnTo>
                    <a:lnTo>
                      <a:pt x="771" y="588"/>
                    </a:lnTo>
                    <a:lnTo>
                      <a:pt x="769" y="588"/>
                    </a:lnTo>
                    <a:lnTo>
                      <a:pt x="769" y="588"/>
                    </a:lnTo>
                    <a:lnTo>
                      <a:pt x="769" y="588"/>
                    </a:lnTo>
                    <a:lnTo>
                      <a:pt x="769" y="588"/>
                    </a:lnTo>
                    <a:lnTo>
                      <a:pt x="769" y="586"/>
                    </a:lnTo>
                    <a:lnTo>
                      <a:pt x="769" y="586"/>
                    </a:lnTo>
                    <a:lnTo>
                      <a:pt x="769" y="586"/>
                    </a:lnTo>
                    <a:lnTo>
                      <a:pt x="769" y="586"/>
                    </a:lnTo>
                    <a:lnTo>
                      <a:pt x="769" y="586"/>
                    </a:lnTo>
                    <a:lnTo>
                      <a:pt x="769" y="586"/>
                    </a:lnTo>
                    <a:lnTo>
                      <a:pt x="769" y="586"/>
                    </a:lnTo>
                    <a:lnTo>
                      <a:pt x="769" y="584"/>
                    </a:lnTo>
                    <a:lnTo>
                      <a:pt x="767" y="584"/>
                    </a:lnTo>
                    <a:lnTo>
                      <a:pt x="767" y="584"/>
                    </a:lnTo>
                    <a:lnTo>
                      <a:pt x="767" y="584"/>
                    </a:lnTo>
                    <a:lnTo>
                      <a:pt x="767" y="584"/>
                    </a:lnTo>
                    <a:lnTo>
                      <a:pt x="767" y="584"/>
                    </a:lnTo>
                    <a:lnTo>
                      <a:pt x="765" y="584"/>
                    </a:lnTo>
                    <a:lnTo>
                      <a:pt x="765" y="583"/>
                    </a:lnTo>
                    <a:lnTo>
                      <a:pt x="765" y="583"/>
                    </a:lnTo>
                    <a:lnTo>
                      <a:pt x="765" y="583"/>
                    </a:lnTo>
                    <a:lnTo>
                      <a:pt x="765" y="583"/>
                    </a:lnTo>
                    <a:lnTo>
                      <a:pt x="767" y="583"/>
                    </a:lnTo>
                    <a:lnTo>
                      <a:pt x="765" y="583"/>
                    </a:lnTo>
                    <a:lnTo>
                      <a:pt x="765" y="583"/>
                    </a:lnTo>
                    <a:lnTo>
                      <a:pt x="765" y="583"/>
                    </a:lnTo>
                    <a:lnTo>
                      <a:pt x="765" y="583"/>
                    </a:lnTo>
                    <a:lnTo>
                      <a:pt x="765" y="581"/>
                    </a:lnTo>
                    <a:lnTo>
                      <a:pt x="765" y="581"/>
                    </a:lnTo>
                    <a:lnTo>
                      <a:pt x="765" y="581"/>
                    </a:lnTo>
                    <a:lnTo>
                      <a:pt x="765" y="581"/>
                    </a:lnTo>
                    <a:lnTo>
                      <a:pt x="764" y="581"/>
                    </a:lnTo>
                    <a:lnTo>
                      <a:pt x="764" y="581"/>
                    </a:lnTo>
                    <a:lnTo>
                      <a:pt x="764" y="581"/>
                    </a:lnTo>
                    <a:lnTo>
                      <a:pt x="764" y="581"/>
                    </a:lnTo>
                    <a:lnTo>
                      <a:pt x="764" y="581"/>
                    </a:lnTo>
                    <a:lnTo>
                      <a:pt x="762" y="579"/>
                    </a:lnTo>
                    <a:lnTo>
                      <a:pt x="762" y="579"/>
                    </a:lnTo>
                    <a:lnTo>
                      <a:pt x="762" y="579"/>
                    </a:lnTo>
                    <a:lnTo>
                      <a:pt x="762" y="579"/>
                    </a:lnTo>
                    <a:lnTo>
                      <a:pt x="762" y="579"/>
                    </a:lnTo>
                    <a:lnTo>
                      <a:pt x="762" y="579"/>
                    </a:lnTo>
                    <a:lnTo>
                      <a:pt x="762" y="579"/>
                    </a:lnTo>
                    <a:lnTo>
                      <a:pt x="762" y="579"/>
                    </a:lnTo>
                    <a:lnTo>
                      <a:pt x="762" y="577"/>
                    </a:lnTo>
                    <a:lnTo>
                      <a:pt x="762" y="577"/>
                    </a:lnTo>
                    <a:lnTo>
                      <a:pt x="760" y="577"/>
                    </a:lnTo>
                    <a:lnTo>
                      <a:pt x="760" y="577"/>
                    </a:lnTo>
                    <a:lnTo>
                      <a:pt x="762" y="577"/>
                    </a:lnTo>
                    <a:lnTo>
                      <a:pt x="762" y="577"/>
                    </a:lnTo>
                    <a:lnTo>
                      <a:pt x="762" y="577"/>
                    </a:lnTo>
                    <a:lnTo>
                      <a:pt x="760" y="577"/>
                    </a:lnTo>
                    <a:lnTo>
                      <a:pt x="760" y="575"/>
                    </a:lnTo>
                    <a:lnTo>
                      <a:pt x="760" y="575"/>
                    </a:lnTo>
                    <a:lnTo>
                      <a:pt x="760" y="575"/>
                    </a:lnTo>
                    <a:lnTo>
                      <a:pt x="760" y="575"/>
                    </a:lnTo>
                    <a:lnTo>
                      <a:pt x="760" y="575"/>
                    </a:lnTo>
                    <a:lnTo>
                      <a:pt x="760" y="575"/>
                    </a:lnTo>
                    <a:lnTo>
                      <a:pt x="760" y="575"/>
                    </a:lnTo>
                    <a:lnTo>
                      <a:pt x="760" y="575"/>
                    </a:lnTo>
                    <a:lnTo>
                      <a:pt x="760" y="575"/>
                    </a:lnTo>
                    <a:lnTo>
                      <a:pt x="760" y="575"/>
                    </a:lnTo>
                    <a:lnTo>
                      <a:pt x="760" y="574"/>
                    </a:lnTo>
                    <a:lnTo>
                      <a:pt x="760" y="574"/>
                    </a:lnTo>
                    <a:lnTo>
                      <a:pt x="760" y="574"/>
                    </a:lnTo>
                    <a:lnTo>
                      <a:pt x="760" y="574"/>
                    </a:lnTo>
                    <a:lnTo>
                      <a:pt x="758" y="574"/>
                    </a:lnTo>
                    <a:lnTo>
                      <a:pt x="758" y="574"/>
                    </a:lnTo>
                    <a:lnTo>
                      <a:pt x="758" y="574"/>
                    </a:lnTo>
                    <a:lnTo>
                      <a:pt x="758" y="574"/>
                    </a:lnTo>
                    <a:lnTo>
                      <a:pt x="756" y="574"/>
                    </a:lnTo>
                    <a:lnTo>
                      <a:pt x="756" y="574"/>
                    </a:lnTo>
                    <a:lnTo>
                      <a:pt x="756" y="574"/>
                    </a:lnTo>
                    <a:lnTo>
                      <a:pt x="756" y="574"/>
                    </a:lnTo>
                    <a:lnTo>
                      <a:pt x="755" y="574"/>
                    </a:lnTo>
                    <a:lnTo>
                      <a:pt x="755" y="572"/>
                    </a:lnTo>
                    <a:lnTo>
                      <a:pt x="755" y="572"/>
                    </a:lnTo>
                    <a:lnTo>
                      <a:pt x="755" y="572"/>
                    </a:lnTo>
                    <a:lnTo>
                      <a:pt x="755" y="572"/>
                    </a:lnTo>
                    <a:lnTo>
                      <a:pt x="755" y="572"/>
                    </a:lnTo>
                    <a:lnTo>
                      <a:pt x="753" y="572"/>
                    </a:lnTo>
                    <a:lnTo>
                      <a:pt x="753" y="572"/>
                    </a:lnTo>
                    <a:lnTo>
                      <a:pt x="753" y="572"/>
                    </a:lnTo>
                    <a:lnTo>
                      <a:pt x="753" y="572"/>
                    </a:lnTo>
                    <a:lnTo>
                      <a:pt x="753" y="572"/>
                    </a:lnTo>
                    <a:lnTo>
                      <a:pt x="753" y="572"/>
                    </a:lnTo>
                    <a:lnTo>
                      <a:pt x="753" y="572"/>
                    </a:lnTo>
                    <a:lnTo>
                      <a:pt x="751" y="572"/>
                    </a:lnTo>
                    <a:lnTo>
                      <a:pt x="751" y="572"/>
                    </a:lnTo>
                    <a:lnTo>
                      <a:pt x="751" y="572"/>
                    </a:lnTo>
                    <a:lnTo>
                      <a:pt x="751" y="570"/>
                    </a:lnTo>
                    <a:lnTo>
                      <a:pt x="751" y="570"/>
                    </a:lnTo>
                    <a:lnTo>
                      <a:pt x="751" y="570"/>
                    </a:lnTo>
                    <a:lnTo>
                      <a:pt x="749" y="570"/>
                    </a:lnTo>
                    <a:lnTo>
                      <a:pt x="749" y="570"/>
                    </a:lnTo>
                    <a:lnTo>
                      <a:pt x="749" y="570"/>
                    </a:lnTo>
                    <a:lnTo>
                      <a:pt x="749" y="570"/>
                    </a:lnTo>
                    <a:lnTo>
                      <a:pt x="749" y="570"/>
                    </a:lnTo>
                    <a:lnTo>
                      <a:pt x="749" y="570"/>
                    </a:lnTo>
                    <a:lnTo>
                      <a:pt x="747" y="570"/>
                    </a:lnTo>
                    <a:lnTo>
                      <a:pt x="747" y="570"/>
                    </a:lnTo>
                    <a:lnTo>
                      <a:pt x="747" y="570"/>
                    </a:lnTo>
                    <a:lnTo>
                      <a:pt x="747" y="570"/>
                    </a:lnTo>
                    <a:lnTo>
                      <a:pt x="747" y="570"/>
                    </a:lnTo>
                    <a:lnTo>
                      <a:pt x="746" y="570"/>
                    </a:lnTo>
                    <a:lnTo>
                      <a:pt x="746" y="570"/>
                    </a:lnTo>
                    <a:lnTo>
                      <a:pt x="746" y="570"/>
                    </a:lnTo>
                    <a:lnTo>
                      <a:pt x="746" y="570"/>
                    </a:lnTo>
                    <a:lnTo>
                      <a:pt x="744" y="570"/>
                    </a:lnTo>
                    <a:lnTo>
                      <a:pt x="744" y="570"/>
                    </a:lnTo>
                    <a:lnTo>
                      <a:pt x="744" y="570"/>
                    </a:lnTo>
                    <a:lnTo>
                      <a:pt x="744" y="572"/>
                    </a:lnTo>
                    <a:lnTo>
                      <a:pt x="744" y="572"/>
                    </a:lnTo>
                    <a:lnTo>
                      <a:pt x="744" y="570"/>
                    </a:lnTo>
                    <a:lnTo>
                      <a:pt x="742" y="570"/>
                    </a:lnTo>
                    <a:lnTo>
                      <a:pt x="742" y="570"/>
                    </a:lnTo>
                    <a:lnTo>
                      <a:pt x="742" y="570"/>
                    </a:lnTo>
                    <a:lnTo>
                      <a:pt x="742" y="570"/>
                    </a:lnTo>
                    <a:lnTo>
                      <a:pt x="742" y="570"/>
                    </a:lnTo>
                    <a:lnTo>
                      <a:pt x="740" y="570"/>
                    </a:lnTo>
                    <a:lnTo>
                      <a:pt x="740" y="570"/>
                    </a:lnTo>
                    <a:lnTo>
                      <a:pt x="740" y="570"/>
                    </a:lnTo>
                    <a:lnTo>
                      <a:pt x="740" y="572"/>
                    </a:lnTo>
                    <a:lnTo>
                      <a:pt x="740" y="572"/>
                    </a:lnTo>
                    <a:lnTo>
                      <a:pt x="737" y="572"/>
                    </a:lnTo>
                    <a:lnTo>
                      <a:pt x="737" y="572"/>
                    </a:lnTo>
                    <a:lnTo>
                      <a:pt x="737" y="570"/>
                    </a:lnTo>
                    <a:lnTo>
                      <a:pt x="737" y="570"/>
                    </a:lnTo>
                    <a:lnTo>
                      <a:pt x="737" y="570"/>
                    </a:lnTo>
                    <a:lnTo>
                      <a:pt x="737" y="570"/>
                    </a:lnTo>
                    <a:lnTo>
                      <a:pt x="737" y="570"/>
                    </a:lnTo>
                    <a:lnTo>
                      <a:pt x="735" y="570"/>
                    </a:lnTo>
                    <a:lnTo>
                      <a:pt x="735" y="572"/>
                    </a:lnTo>
                    <a:lnTo>
                      <a:pt x="735" y="572"/>
                    </a:lnTo>
                    <a:lnTo>
                      <a:pt x="735" y="572"/>
                    </a:lnTo>
                    <a:lnTo>
                      <a:pt x="735" y="572"/>
                    </a:lnTo>
                    <a:lnTo>
                      <a:pt x="735" y="572"/>
                    </a:lnTo>
                    <a:lnTo>
                      <a:pt x="735" y="574"/>
                    </a:lnTo>
                    <a:lnTo>
                      <a:pt x="735" y="574"/>
                    </a:lnTo>
                    <a:lnTo>
                      <a:pt x="735" y="574"/>
                    </a:lnTo>
                    <a:lnTo>
                      <a:pt x="735" y="575"/>
                    </a:lnTo>
                    <a:lnTo>
                      <a:pt x="735" y="575"/>
                    </a:lnTo>
                    <a:lnTo>
                      <a:pt x="735" y="575"/>
                    </a:lnTo>
                    <a:lnTo>
                      <a:pt x="735" y="577"/>
                    </a:lnTo>
                    <a:lnTo>
                      <a:pt x="733" y="575"/>
                    </a:lnTo>
                    <a:lnTo>
                      <a:pt x="733" y="575"/>
                    </a:lnTo>
                    <a:lnTo>
                      <a:pt x="733" y="575"/>
                    </a:lnTo>
                    <a:lnTo>
                      <a:pt x="733" y="577"/>
                    </a:lnTo>
                    <a:lnTo>
                      <a:pt x="733" y="577"/>
                    </a:lnTo>
                    <a:lnTo>
                      <a:pt x="733" y="577"/>
                    </a:lnTo>
                    <a:lnTo>
                      <a:pt x="733" y="577"/>
                    </a:lnTo>
                    <a:lnTo>
                      <a:pt x="733" y="577"/>
                    </a:lnTo>
                    <a:lnTo>
                      <a:pt x="731" y="577"/>
                    </a:lnTo>
                    <a:lnTo>
                      <a:pt x="731" y="577"/>
                    </a:lnTo>
                    <a:lnTo>
                      <a:pt x="731" y="577"/>
                    </a:lnTo>
                    <a:lnTo>
                      <a:pt x="731" y="577"/>
                    </a:lnTo>
                    <a:lnTo>
                      <a:pt x="731" y="577"/>
                    </a:lnTo>
                    <a:lnTo>
                      <a:pt x="731" y="577"/>
                    </a:lnTo>
                    <a:lnTo>
                      <a:pt x="731" y="577"/>
                    </a:lnTo>
                    <a:lnTo>
                      <a:pt x="731" y="577"/>
                    </a:lnTo>
                    <a:lnTo>
                      <a:pt x="729" y="577"/>
                    </a:lnTo>
                    <a:lnTo>
                      <a:pt x="729" y="577"/>
                    </a:lnTo>
                    <a:lnTo>
                      <a:pt x="729" y="577"/>
                    </a:lnTo>
                    <a:lnTo>
                      <a:pt x="729" y="575"/>
                    </a:lnTo>
                    <a:lnTo>
                      <a:pt x="729" y="575"/>
                    </a:lnTo>
                    <a:lnTo>
                      <a:pt x="729" y="575"/>
                    </a:lnTo>
                    <a:lnTo>
                      <a:pt x="729" y="575"/>
                    </a:lnTo>
                    <a:lnTo>
                      <a:pt x="727" y="575"/>
                    </a:lnTo>
                    <a:lnTo>
                      <a:pt x="727" y="575"/>
                    </a:lnTo>
                    <a:lnTo>
                      <a:pt x="727" y="575"/>
                    </a:lnTo>
                    <a:lnTo>
                      <a:pt x="727" y="575"/>
                    </a:lnTo>
                    <a:lnTo>
                      <a:pt x="727" y="575"/>
                    </a:lnTo>
                    <a:lnTo>
                      <a:pt x="727" y="575"/>
                    </a:lnTo>
                    <a:lnTo>
                      <a:pt x="727" y="575"/>
                    </a:lnTo>
                    <a:lnTo>
                      <a:pt x="726" y="575"/>
                    </a:lnTo>
                    <a:lnTo>
                      <a:pt x="726" y="577"/>
                    </a:lnTo>
                    <a:lnTo>
                      <a:pt x="726" y="577"/>
                    </a:lnTo>
                    <a:lnTo>
                      <a:pt x="726" y="577"/>
                    </a:lnTo>
                    <a:lnTo>
                      <a:pt x="726" y="577"/>
                    </a:lnTo>
                    <a:lnTo>
                      <a:pt x="726" y="577"/>
                    </a:lnTo>
                    <a:lnTo>
                      <a:pt x="726" y="577"/>
                    </a:lnTo>
                    <a:lnTo>
                      <a:pt x="726" y="577"/>
                    </a:lnTo>
                    <a:lnTo>
                      <a:pt x="726" y="579"/>
                    </a:lnTo>
                    <a:lnTo>
                      <a:pt x="726" y="579"/>
                    </a:lnTo>
                    <a:lnTo>
                      <a:pt x="726" y="579"/>
                    </a:lnTo>
                    <a:lnTo>
                      <a:pt x="724" y="579"/>
                    </a:lnTo>
                    <a:lnTo>
                      <a:pt x="724" y="579"/>
                    </a:lnTo>
                    <a:lnTo>
                      <a:pt x="724" y="579"/>
                    </a:lnTo>
                    <a:lnTo>
                      <a:pt x="724" y="579"/>
                    </a:lnTo>
                    <a:lnTo>
                      <a:pt x="724" y="579"/>
                    </a:lnTo>
                    <a:lnTo>
                      <a:pt x="722" y="579"/>
                    </a:lnTo>
                    <a:lnTo>
                      <a:pt x="722" y="579"/>
                    </a:lnTo>
                    <a:lnTo>
                      <a:pt x="722" y="579"/>
                    </a:lnTo>
                    <a:lnTo>
                      <a:pt x="722" y="581"/>
                    </a:lnTo>
                    <a:lnTo>
                      <a:pt x="720" y="583"/>
                    </a:lnTo>
                    <a:lnTo>
                      <a:pt x="720" y="583"/>
                    </a:lnTo>
                    <a:lnTo>
                      <a:pt x="720" y="583"/>
                    </a:lnTo>
                    <a:lnTo>
                      <a:pt x="720" y="583"/>
                    </a:lnTo>
                    <a:lnTo>
                      <a:pt x="720" y="583"/>
                    </a:lnTo>
                    <a:lnTo>
                      <a:pt x="720" y="583"/>
                    </a:lnTo>
                    <a:lnTo>
                      <a:pt x="718" y="583"/>
                    </a:lnTo>
                    <a:lnTo>
                      <a:pt x="718" y="583"/>
                    </a:lnTo>
                    <a:lnTo>
                      <a:pt x="718" y="583"/>
                    </a:lnTo>
                    <a:lnTo>
                      <a:pt x="718" y="583"/>
                    </a:lnTo>
                    <a:lnTo>
                      <a:pt x="718" y="583"/>
                    </a:lnTo>
                    <a:lnTo>
                      <a:pt x="718" y="583"/>
                    </a:lnTo>
                    <a:lnTo>
                      <a:pt x="717" y="583"/>
                    </a:lnTo>
                    <a:lnTo>
                      <a:pt x="717" y="584"/>
                    </a:lnTo>
                    <a:lnTo>
                      <a:pt x="717" y="584"/>
                    </a:lnTo>
                    <a:lnTo>
                      <a:pt x="715" y="586"/>
                    </a:lnTo>
                    <a:lnTo>
                      <a:pt x="715" y="586"/>
                    </a:lnTo>
                    <a:lnTo>
                      <a:pt x="715" y="586"/>
                    </a:lnTo>
                    <a:lnTo>
                      <a:pt x="715" y="586"/>
                    </a:lnTo>
                    <a:lnTo>
                      <a:pt x="713" y="586"/>
                    </a:lnTo>
                    <a:lnTo>
                      <a:pt x="713" y="586"/>
                    </a:lnTo>
                    <a:lnTo>
                      <a:pt x="713" y="586"/>
                    </a:lnTo>
                    <a:lnTo>
                      <a:pt x="713" y="586"/>
                    </a:lnTo>
                    <a:lnTo>
                      <a:pt x="713" y="586"/>
                    </a:lnTo>
                    <a:lnTo>
                      <a:pt x="711" y="586"/>
                    </a:lnTo>
                    <a:lnTo>
                      <a:pt x="711" y="586"/>
                    </a:lnTo>
                    <a:lnTo>
                      <a:pt x="711" y="586"/>
                    </a:lnTo>
                    <a:lnTo>
                      <a:pt x="711" y="586"/>
                    </a:lnTo>
                    <a:lnTo>
                      <a:pt x="709" y="586"/>
                    </a:lnTo>
                    <a:lnTo>
                      <a:pt x="709" y="586"/>
                    </a:lnTo>
                    <a:lnTo>
                      <a:pt x="709" y="586"/>
                    </a:lnTo>
                    <a:lnTo>
                      <a:pt x="708" y="586"/>
                    </a:lnTo>
                    <a:lnTo>
                      <a:pt x="708" y="586"/>
                    </a:lnTo>
                    <a:lnTo>
                      <a:pt x="708" y="586"/>
                    </a:lnTo>
                    <a:lnTo>
                      <a:pt x="708" y="586"/>
                    </a:lnTo>
                    <a:lnTo>
                      <a:pt x="708" y="586"/>
                    </a:lnTo>
                    <a:lnTo>
                      <a:pt x="708" y="586"/>
                    </a:lnTo>
                    <a:lnTo>
                      <a:pt x="708" y="586"/>
                    </a:lnTo>
                    <a:lnTo>
                      <a:pt x="708" y="586"/>
                    </a:lnTo>
                    <a:lnTo>
                      <a:pt x="708" y="588"/>
                    </a:lnTo>
                    <a:lnTo>
                      <a:pt x="708" y="588"/>
                    </a:lnTo>
                    <a:lnTo>
                      <a:pt x="708" y="588"/>
                    </a:lnTo>
                    <a:lnTo>
                      <a:pt x="708" y="588"/>
                    </a:lnTo>
                    <a:lnTo>
                      <a:pt x="708" y="588"/>
                    </a:lnTo>
                    <a:lnTo>
                      <a:pt x="708" y="588"/>
                    </a:lnTo>
                    <a:lnTo>
                      <a:pt x="708" y="588"/>
                    </a:lnTo>
                    <a:lnTo>
                      <a:pt x="706" y="588"/>
                    </a:lnTo>
                    <a:lnTo>
                      <a:pt x="706" y="588"/>
                    </a:lnTo>
                    <a:lnTo>
                      <a:pt x="706" y="588"/>
                    </a:lnTo>
                    <a:lnTo>
                      <a:pt x="706" y="588"/>
                    </a:lnTo>
                    <a:lnTo>
                      <a:pt x="706" y="588"/>
                    </a:lnTo>
                    <a:lnTo>
                      <a:pt x="706" y="588"/>
                    </a:lnTo>
                    <a:lnTo>
                      <a:pt x="704" y="588"/>
                    </a:lnTo>
                    <a:lnTo>
                      <a:pt x="704" y="588"/>
                    </a:lnTo>
                    <a:lnTo>
                      <a:pt x="704" y="588"/>
                    </a:lnTo>
                    <a:lnTo>
                      <a:pt x="704" y="586"/>
                    </a:lnTo>
                    <a:lnTo>
                      <a:pt x="704" y="586"/>
                    </a:lnTo>
                    <a:lnTo>
                      <a:pt x="704" y="586"/>
                    </a:lnTo>
                    <a:lnTo>
                      <a:pt x="704" y="586"/>
                    </a:lnTo>
                    <a:lnTo>
                      <a:pt x="704" y="586"/>
                    </a:lnTo>
                    <a:lnTo>
                      <a:pt x="704" y="586"/>
                    </a:lnTo>
                    <a:lnTo>
                      <a:pt x="704" y="584"/>
                    </a:lnTo>
                    <a:lnTo>
                      <a:pt x="702" y="584"/>
                    </a:lnTo>
                    <a:lnTo>
                      <a:pt x="702" y="584"/>
                    </a:lnTo>
                    <a:lnTo>
                      <a:pt x="702" y="584"/>
                    </a:lnTo>
                    <a:lnTo>
                      <a:pt x="702" y="584"/>
                    </a:lnTo>
                    <a:lnTo>
                      <a:pt x="700" y="584"/>
                    </a:lnTo>
                    <a:lnTo>
                      <a:pt x="700" y="584"/>
                    </a:lnTo>
                    <a:lnTo>
                      <a:pt x="700" y="584"/>
                    </a:lnTo>
                    <a:lnTo>
                      <a:pt x="700" y="584"/>
                    </a:lnTo>
                    <a:lnTo>
                      <a:pt x="700" y="584"/>
                    </a:lnTo>
                    <a:lnTo>
                      <a:pt x="699" y="584"/>
                    </a:lnTo>
                    <a:lnTo>
                      <a:pt x="699" y="584"/>
                    </a:lnTo>
                    <a:lnTo>
                      <a:pt x="699" y="583"/>
                    </a:lnTo>
                    <a:lnTo>
                      <a:pt x="699" y="583"/>
                    </a:lnTo>
                    <a:lnTo>
                      <a:pt x="699" y="583"/>
                    </a:lnTo>
                    <a:lnTo>
                      <a:pt x="699" y="583"/>
                    </a:lnTo>
                    <a:lnTo>
                      <a:pt x="699" y="583"/>
                    </a:lnTo>
                    <a:lnTo>
                      <a:pt x="699" y="583"/>
                    </a:lnTo>
                    <a:lnTo>
                      <a:pt x="697" y="583"/>
                    </a:lnTo>
                    <a:lnTo>
                      <a:pt x="697" y="583"/>
                    </a:lnTo>
                    <a:lnTo>
                      <a:pt x="697" y="583"/>
                    </a:lnTo>
                    <a:lnTo>
                      <a:pt x="697" y="583"/>
                    </a:lnTo>
                    <a:lnTo>
                      <a:pt x="697" y="583"/>
                    </a:lnTo>
                    <a:lnTo>
                      <a:pt x="697" y="583"/>
                    </a:lnTo>
                    <a:lnTo>
                      <a:pt x="697" y="583"/>
                    </a:lnTo>
                    <a:lnTo>
                      <a:pt x="697" y="583"/>
                    </a:lnTo>
                    <a:lnTo>
                      <a:pt x="695" y="583"/>
                    </a:lnTo>
                    <a:lnTo>
                      <a:pt x="695" y="583"/>
                    </a:lnTo>
                    <a:lnTo>
                      <a:pt x="695" y="583"/>
                    </a:lnTo>
                    <a:lnTo>
                      <a:pt x="695" y="583"/>
                    </a:lnTo>
                    <a:lnTo>
                      <a:pt x="695" y="583"/>
                    </a:lnTo>
                    <a:lnTo>
                      <a:pt x="697" y="581"/>
                    </a:lnTo>
                    <a:lnTo>
                      <a:pt x="697" y="581"/>
                    </a:lnTo>
                    <a:lnTo>
                      <a:pt x="697" y="581"/>
                    </a:lnTo>
                    <a:lnTo>
                      <a:pt x="697" y="581"/>
                    </a:lnTo>
                    <a:lnTo>
                      <a:pt x="697" y="581"/>
                    </a:lnTo>
                    <a:lnTo>
                      <a:pt x="697" y="579"/>
                    </a:lnTo>
                    <a:lnTo>
                      <a:pt x="697" y="579"/>
                    </a:lnTo>
                    <a:lnTo>
                      <a:pt x="697" y="579"/>
                    </a:lnTo>
                    <a:lnTo>
                      <a:pt x="697" y="579"/>
                    </a:lnTo>
                    <a:lnTo>
                      <a:pt x="697" y="579"/>
                    </a:lnTo>
                    <a:lnTo>
                      <a:pt x="697" y="579"/>
                    </a:lnTo>
                    <a:lnTo>
                      <a:pt x="697" y="579"/>
                    </a:lnTo>
                    <a:lnTo>
                      <a:pt x="697" y="579"/>
                    </a:lnTo>
                    <a:lnTo>
                      <a:pt x="697" y="579"/>
                    </a:lnTo>
                    <a:lnTo>
                      <a:pt x="695" y="577"/>
                    </a:lnTo>
                    <a:lnTo>
                      <a:pt x="695" y="577"/>
                    </a:lnTo>
                    <a:lnTo>
                      <a:pt x="695" y="577"/>
                    </a:lnTo>
                    <a:lnTo>
                      <a:pt x="695" y="577"/>
                    </a:lnTo>
                    <a:lnTo>
                      <a:pt x="695" y="577"/>
                    </a:lnTo>
                    <a:lnTo>
                      <a:pt x="695" y="577"/>
                    </a:lnTo>
                    <a:lnTo>
                      <a:pt x="693" y="577"/>
                    </a:lnTo>
                    <a:lnTo>
                      <a:pt x="693" y="577"/>
                    </a:lnTo>
                    <a:lnTo>
                      <a:pt x="693" y="577"/>
                    </a:lnTo>
                    <a:lnTo>
                      <a:pt x="693" y="579"/>
                    </a:lnTo>
                    <a:lnTo>
                      <a:pt x="693" y="579"/>
                    </a:lnTo>
                    <a:lnTo>
                      <a:pt x="693" y="579"/>
                    </a:lnTo>
                    <a:lnTo>
                      <a:pt x="693" y="579"/>
                    </a:lnTo>
                    <a:lnTo>
                      <a:pt x="691" y="579"/>
                    </a:lnTo>
                    <a:lnTo>
                      <a:pt x="691" y="579"/>
                    </a:lnTo>
                    <a:lnTo>
                      <a:pt x="691" y="581"/>
                    </a:lnTo>
                    <a:lnTo>
                      <a:pt x="691" y="581"/>
                    </a:lnTo>
                    <a:lnTo>
                      <a:pt x="689" y="581"/>
                    </a:lnTo>
                    <a:lnTo>
                      <a:pt x="689" y="579"/>
                    </a:lnTo>
                    <a:lnTo>
                      <a:pt x="689" y="579"/>
                    </a:lnTo>
                    <a:lnTo>
                      <a:pt x="689" y="579"/>
                    </a:lnTo>
                    <a:lnTo>
                      <a:pt x="689" y="579"/>
                    </a:lnTo>
                    <a:lnTo>
                      <a:pt x="691" y="579"/>
                    </a:lnTo>
                    <a:lnTo>
                      <a:pt x="691" y="579"/>
                    </a:lnTo>
                    <a:lnTo>
                      <a:pt x="691" y="579"/>
                    </a:lnTo>
                    <a:lnTo>
                      <a:pt x="691" y="579"/>
                    </a:lnTo>
                    <a:lnTo>
                      <a:pt x="691" y="579"/>
                    </a:lnTo>
                    <a:lnTo>
                      <a:pt x="689" y="577"/>
                    </a:lnTo>
                    <a:lnTo>
                      <a:pt x="689" y="579"/>
                    </a:lnTo>
                    <a:lnTo>
                      <a:pt x="689" y="579"/>
                    </a:lnTo>
                    <a:lnTo>
                      <a:pt x="688" y="579"/>
                    </a:lnTo>
                    <a:lnTo>
                      <a:pt x="688" y="579"/>
                    </a:lnTo>
                    <a:lnTo>
                      <a:pt x="688" y="579"/>
                    </a:lnTo>
                    <a:lnTo>
                      <a:pt x="688" y="579"/>
                    </a:lnTo>
                    <a:lnTo>
                      <a:pt x="688" y="579"/>
                    </a:lnTo>
                    <a:lnTo>
                      <a:pt x="688" y="579"/>
                    </a:lnTo>
                    <a:lnTo>
                      <a:pt x="688" y="579"/>
                    </a:lnTo>
                    <a:lnTo>
                      <a:pt x="688" y="579"/>
                    </a:lnTo>
                    <a:lnTo>
                      <a:pt x="686" y="579"/>
                    </a:lnTo>
                    <a:lnTo>
                      <a:pt x="686" y="579"/>
                    </a:lnTo>
                    <a:lnTo>
                      <a:pt x="686" y="577"/>
                    </a:lnTo>
                    <a:lnTo>
                      <a:pt x="686" y="577"/>
                    </a:lnTo>
                    <a:lnTo>
                      <a:pt x="686" y="577"/>
                    </a:lnTo>
                    <a:lnTo>
                      <a:pt x="686" y="577"/>
                    </a:lnTo>
                    <a:lnTo>
                      <a:pt x="686" y="577"/>
                    </a:lnTo>
                    <a:lnTo>
                      <a:pt x="686" y="577"/>
                    </a:lnTo>
                    <a:lnTo>
                      <a:pt x="688" y="577"/>
                    </a:lnTo>
                    <a:lnTo>
                      <a:pt x="688" y="577"/>
                    </a:lnTo>
                    <a:lnTo>
                      <a:pt x="688" y="577"/>
                    </a:lnTo>
                    <a:lnTo>
                      <a:pt x="688" y="577"/>
                    </a:lnTo>
                    <a:lnTo>
                      <a:pt x="688" y="575"/>
                    </a:lnTo>
                    <a:lnTo>
                      <a:pt x="688" y="575"/>
                    </a:lnTo>
                    <a:lnTo>
                      <a:pt x="688" y="575"/>
                    </a:lnTo>
                    <a:lnTo>
                      <a:pt x="688" y="575"/>
                    </a:lnTo>
                    <a:lnTo>
                      <a:pt x="688" y="575"/>
                    </a:lnTo>
                    <a:lnTo>
                      <a:pt x="688" y="575"/>
                    </a:lnTo>
                    <a:lnTo>
                      <a:pt x="688" y="575"/>
                    </a:lnTo>
                    <a:lnTo>
                      <a:pt x="688" y="574"/>
                    </a:lnTo>
                    <a:lnTo>
                      <a:pt x="688" y="574"/>
                    </a:lnTo>
                    <a:lnTo>
                      <a:pt x="688" y="574"/>
                    </a:lnTo>
                    <a:lnTo>
                      <a:pt x="688" y="574"/>
                    </a:lnTo>
                    <a:lnTo>
                      <a:pt x="688" y="574"/>
                    </a:lnTo>
                    <a:lnTo>
                      <a:pt x="688" y="574"/>
                    </a:lnTo>
                    <a:lnTo>
                      <a:pt x="688" y="574"/>
                    </a:lnTo>
                    <a:lnTo>
                      <a:pt x="688" y="572"/>
                    </a:lnTo>
                    <a:lnTo>
                      <a:pt x="688" y="572"/>
                    </a:lnTo>
                    <a:lnTo>
                      <a:pt x="688" y="572"/>
                    </a:lnTo>
                    <a:lnTo>
                      <a:pt x="688" y="572"/>
                    </a:lnTo>
                    <a:lnTo>
                      <a:pt x="689" y="572"/>
                    </a:lnTo>
                    <a:lnTo>
                      <a:pt x="689" y="572"/>
                    </a:lnTo>
                    <a:lnTo>
                      <a:pt x="689" y="570"/>
                    </a:lnTo>
                    <a:lnTo>
                      <a:pt x="689" y="570"/>
                    </a:lnTo>
                    <a:lnTo>
                      <a:pt x="688" y="570"/>
                    </a:lnTo>
                    <a:lnTo>
                      <a:pt x="688" y="570"/>
                    </a:lnTo>
                    <a:lnTo>
                      <a:pt x="688" y="570"/>
                    </a:lnTo>
                    <a:lnTo>
                      <a:pt x="688" y="570"/>
                    </a:lnTo>
                    <a:lnTo>
                      <a:pt x="689" y="570"/>
                    </a:lnTo>
                    <a:lnTo>
                      <a:pt x="689" y="568"/>
                    </a:lnTo>
                    <a:lnTo>
                      <a:pt x="689" y="568"/>
                    </a:lnTo>
                    <a:lnTo>
                      <a:pt x="689" y="568"/>
                    </a:lnTo>
                    <a:lnTo>
                      <a:pt x="688" y="568"/>
                    </a:lnTo>
                    <a:lnTo>
                      <a:pt x="689" y="568"/>
                    </a:lnTo>
                    <a:lnTo>
                      <a:pt x="689" y="568"/>
                    </a:lnTo>
                    <a:lnTo>
                      <a:pt x="689" y="568"/>
                    </a:lnTo>
                    <a:lnTo>
                      <a:pt x="689" y="568"/>
                    </a:lnTo>
                    <a:lnTo>
                      <a:pt x="689" y="566"/>
                    </a:lnTo>
                    <a:lnTo>
                      <a:pt x="689" y="566"/>
                    </a:lnTo>
                    <a:lnTo>
                      <a:pt x="691" y="566"/>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3" y="565"/>
                    </a:lnTo>
                    <a:lnTo>
                      <a:pt x="693" y="565"/>
                    </a:lnTo>
                    <a:lnTo>
                      <a:pt x="693" y="565"/>
                    </a:lnTo>
                    <a:lnTo>
                      <a:pt x="693" y="565"/>
                    </a:lnTo>
                    <a:lnTo>
                      <a:pt x="693" y="565"/>
                    </a:lnTo>
                    <a:lnTo>
                      <a:pt x="693" y="565"/>
                    </a:lnTo>
                    <a:lnTo>
                      <a:pt x="693" y="565"/>
                    </a:lnTo>
                    <a:lnTo>
                      <a:pt x="693" y="565"/>
                    </a:lnTo>
                    <a:lnTo>
                      <a:pt x="693" y="565"/>
                    </a:lnTo>
                    <a:lnTo>
                      <a:pt x="695" y="565"/>
                    </a:lnTo>
                    <a:lnTo>
                      <a:pt x="695" y="563"/>
                    </a:lnTo>
                    <a:lnTo>
                      <a:pt x="695" y="563"/>
                    </a:lnTo>
                    <a:lnTo>
                      <a:pt x="695" y="563"/>
                    </a:lnTo>
                    <a:lnTo>
                      <a:pt x="695" y="563"/>
                    </a:lnTo>
                    <a:lnTo>
                      <a:pt x="695" y="561"/>
                    </a:lnTo>
                    <a:lnTo>
                      <a:pt x="695" y="561"/>
                    </a:lnTo>
                    <a:lnTo>
                      <a:pt x="695" y="561"/>
                    </a:lnTo>
                    <a:lnTo>
                      <a:pt x="695" y="561"/>
                    </a:lnTo>
                    <a:lnTo>
                      <a:pt x="695" y="561"/>
                    </a:lnTo>
                    <a:lnTo>
                      <a:pt x="695" y="561"/>
                    </a:lnTo>
                    <a:lnTo>
                      <a:pt x="695" y="561"/>
                    </a:lnTo>
                    <a:lnTo>
                      <a:pt x="695" y="559"/>
                    </a:lnTo>
                    <a:lnTo>
                      <a:pt x="695" y="559"/>
                    </a:lnTo>
                    <a:lnTo>
                      <a:pt x="695" y="559"/>
                    </a:lnTo>
                    <a:lnTo>
                      <a:pt x="695" y="559"/>
                    </a:lnTo>
                    <a:lnTo>
                      <a:pt x="695" y="559"/>
                    </a:lnTo>
                    <a:lnTo>
                      <a:pt x="695" y="559"/>
                    </a:lnTo>
                    <a:lnTo>
                      <a:pt x="695" y="559"/>
                    </a:lnTo>
                    <a:lnTo>
                      <a:pt x="695" y="559"/>
                    </a:lnTo>
                    <a:lnTo>
                      <a:pt x="695" y="559"/>
                    </a:lnTo>
                    <a:lnTo>
                      <a:pt x="695" y="559"/>
                    </a:lnTo>
                    <a:lnTo>
                      <a:pt x="695" y="557"/>
                    </a:lnTo>
                    <a:lnTo>
                      <a:pt x="695" y="557"/>
                    </a:lnTo>
                    <a:lnTo>
                      <a:pt x="695" y="557"/>
                    </a:lnTo>
                    <a:lnTo>
                      <a:pt x="695" y="557"/>
                    </a:lnTo>
                    <a:lnTo>
                      <a:pt x="695" y="557"/>
                    </a:lnTo>
                    <a:lnTo>
                      <a:pt x="695" y="557"/>
                    </a:lnTo>
                    <a:lnTo>
                      <a:pt x="695" y="557"/>
                    </a:lnTo>
                    <a:lnTo>
                      <a:pt x="695" y="557"/>
                    </a:lnTo>
                    <a:lnTo>
                      <a:pt x="695" y="556"/>
                    </a:lnTo>
                    <a:lnTo>
                      <a:pt x="695" y="556"/>
                    </a:lnTo>
                    <a:lnTo>
                      <a:pt x="695" y="556"/>
                    </a:lnTo>
                    <a:lnTo>
                      <a:pt x="695" y="556"/>
                    </a:lnTo>
                    <a:lnTo>
                      <a:pt x="695" y="556"/>
                    </a:lnTo>
                    <a:lnTo>
                      <a:pt x="697" y="556"/>
                    </a:lnTo>
                    <a:lnTo>
                      <a:pt x="697" y="556"/>
                    </a:lnTo>
                    <a:lnTo>
                      <a:pt x="695" y="556"/>
                    </a:lnTo>
                    <a:lnTo>
                      <a:pt x="695" y="556"/>
                    </a:lnTo>
                    <a:lnTo>
                      <a:pt x="695" y="554"/>
                    </a:lnTo>
                    <a:lnTo>
                      <a:pt x="695" y="554"/>
                    </a:lnTo>
                    <a:lnTo>
                      <a:pt x="695" y="554"/>
                    </a:lnTo>
                    <a:lnTo>
                      <a:pt x="695" y="554"/>
                    </a:lnTo>
                    <a:lnTo>
                      <a:pt x="695" y="554"/>
                    </a:lnTo>
                    <a:lnTo>
                      <a:pt x="695" y="552"/>
                    </a:lnTo>
                    <a:lnTo>
                      <a:pt x="695" y="552"/>
                    </a:lnTo>
                    <a:lnTo>
                      <a:pt x="695" y="552"/>
                    </a:lnTo>
                    <a:lnTo>
                      <a:pt x="697" y="552"/>
                    </a:lnTo>
                    <a:lnTo>
                      <a:pt x="697" y="552"/>
                    </a:lnTo>
                    <a:lnTo>
                      <a:pt x="697" y="552"/>
                    </a:lnTo>
                    <a:lnTo>
                      <a:pt x="697" y="552"/>
                    </a:lnTo>
                    <a:lnTo>
                      <a:pt x="697" y="552"/>
                    </a:lnTo>
                    <a:lnTo>
                      <a:pt x="697" y="552"/>
                    </a:lnTo>
                    <a:lnTo>
                      <a:pt x="697" y="552"/>
                    </a:lnTo>
                    <a:lnTo>
                      <a:pt x="697" y="550"/>
                    </a:lnTo>
                    <a:lnTo>
                      <a:pt x="697" y="550"/>
                    </a:lnTo>
                    <a:lnTo>
                      <a:pt x="697" y="550"/>
                    </a:lnTo>
                    <a:lnTo>
                      <a:pt x="697" y="550"/>
                    </a:lnTo>
                    <a:lnTo>
                      <a:pt x="697" y="550"/>
                    </a:lnTo>
                    <a:lnTo>
                      <a:pt x="697" y="550"/>
                    </a:lnTo>
                    <a:lnTo>
                      <a:pt x="699" y="550"/>
                    </a:lnTo>
                    <a:lnTo>
                      <a:pt x="699" y="550"/>
                    </a:lnTo>
                    <a:lnTo>
                      <a:pt x="699" y="550"/>
                    </a:lnTo>
                    <a:lnTo>
                      <a:pt x="699" y="550"/>
                    </a:lnTo>
                    <a:lnTo>
                      <a:pt x="699" y="548"/>
                    </a:lnTo>
                    <a:lnTo>
                      <a:pt x="699" y="548"/>
                    </a:lnTo>
                    <a:lnTo>
                      <a:pt x="699" y="548"/>
                    </a:lnTo>
                    <a:lnTo>
                      <a:pt x="699" y="548"/>
                    </a:lnTo>
                    <a:lnTo>
                      <a:pt x="699" y="548"/>
                    </a:lnTo>
                    <a:lnTo>
                      <a:pt x="699" y="548"/>
                    </a:lnTo>
                    <a:lnTo>
                      <a:pt x="699" y="546"/>
                    </a:lnTo>
                    <a:lnTo>
                      <a:pt x="699" y="546"/>
                    </a:lnTo>
                    <a:lnTo>
                      <a:pt x="699" y="546"/>
                    </a:lnTo>
                    <a:lnTo>
                      <a:pt x="699" y="546"/>
                    </a:lnTo>
                    <a:lnTo>
                      <a:pt x="699" y="546"/>
                    </a:lnTo>
                    <a:lnTo>
                      <a:pt x="699" y="546"/>
                    </a:lnTo>
                    <a:lnTo>
                      <a:pt x="699" y="545"/>
                    </a:lnTo>
                    <a:lnTo>
                      <a:pt x="699" y="545"/>
                    </a:lnTo>
                    <a:lnTo>
                      <a:pt x="697" y="545"/>
                    </a:lnTo>
                    <a:lnTo>
                      <a:pt x="697" y="545"/>
                    </a:lnTo>
                    <a:lnTo>
                      <a:pt x="697" y="545"/>
                    </a:lnTo>
                    <a:lnTo>
                      <a:pt x="697" y="545"/>
                    </a:lnTo>
                    <a:lnTo>
                      <a:pt x="697" y="545"/>
                    </a:lnTo>
                    <a:lnTo>
                      <a:pt x="697" y="543"/>
                    </a:lnTo>
                    <a:lnTo>
                      <a:pt x="697" y="543"/>
                    </a:lnTo>
                    <a:lnTo>
                      <a:pt x="697" y="543"/>
                    </a:lnTo>
                    <a:lnTo>
                      <a:pt x="695" y="543"/>
                    </a:lnTo>
                    <a:lnTo>
                      <a:pt x="695" y="543"/>
                    </a:lnTo>
                    <a:lnTo>
                      <a:pt x="695" y="543"/>
                    </a:lnTo>
                    <a:lnTo>
                      <a:pt x="695" y="543"/>
                    </a:lnTo>
                    <a:lnTo>
                      <a:pt x="695" y="543"/>
                    </a:lnTo>
                    <a:lnTo>
                      <a:pt x="695" y="541"/>
                    </a:lnTo>
                    <a:lnTo>
                      <a:pt x="695" y="541"/>
                    </a:lnTo>
                    <a:lnTo>
                      <a:pt x="695" y="541"/>
                    </a:lnTo>
                    <a:lnTo>
                      <a:pt x="695" y="541"/>
                    </a:lnTo>
                    <a:lnTo>
                      <a:pt x="695" y="541"/>
                    </a:lnTo>
                    <a:lnTo>
                      <a:pt x="695" y="541"/>
                    </a:lnTo>
                    <a:lnTo>
                      <a:pt x="695" y="541"/>
                    </a:lnTo>
                    <a:lnTo>
                      <a:pt x="695" y="541"/>
                    </a:lnTo>
                    <a:lnTo>
                      <a:pt x="695" y="539"/>
                    </a:lnTo>
                    <a:lnTo>
                      <a:pt x="693" y="539"/>
                    </a:lnTo>
                    <a:lnTo>
                      <a:pt x="693" y="539"/>
                    </a:lnTo>
                    <a:lnTo>
                      <a:pt x="693" y="539"/>
                    </a:lnTo>
                    <a:lnTo>
                      <a:pt x="693" y="539"/>
                    </a:lnTo>
                    <a:lnTo>
                      <a:pt x="693" y="537"/>
                    </a:lnTo>
                    <a:lnTo>
                      <a:pt x="693" y="537"/>
                    </a:lnTo>
                    <a:lnTo>
                      <a:pt x="693" y="537"/>
                    </a:lnTo>
                    <a:lnTo>
                      <a:pt x="693" y="537"/>
                    </a:lnTo>
                    <a:lnTo>
                      <a:pt x="693" y="537"/>
                    </a:lnTo>
                    <a:lnTo>
                      <a:pt x="693" y="537"/>
                    </a:lnTo>
                    <a:lnTo>
                      <a:pt x="693" y="537"/>
                    </a:lnTo>
                    <a:lnTo>
                      <a:pt x="693" y="536"/>
                    </a:lnTo>
                    <a:lnTo>
                      <a:pt x="693" y="536"/>
                    </a:lnTo>
                    <a:lnTo>
                      <a:pt x="693" y="536"/>
                    </a:lnTo>
                    <a:lnTo>
                      <a:pt x="693" y="536"/>
                    </a:lnTo>
                    <a:lnTo>
                      <a:pt x="693" y="536"/>
                    </a:lnTo>
                    <a:lnTo>
                      <a:pt x="693" y="536"/>
                    </a:lnTo>
                    <a:lnTo>
                      <a:pt x="693" y="536"/>
                    </a:lnTo>
                    <a:lnTo>
                      <a:pt x="693" y="534"/>
                    </a:lnTo>
                    <a:lnTo>
                      <a:pt x="691" y="534"/>
                    </a:lnTo>
                    <a:lnTo>
                      <a:pt x="691" y="534"/>
                    </a:lnTo>
                    <a:lnTo>
                      <a:pt x="691" y="534"/>
                    </a:lnTo>
                    <a:lnTo>
                      <a:pt x="691" y="534"/>
                    </a:lnTo>
                    <a:lnTo>
                      <a:pt x="691" y="534"/>
                    </a:lnTo>
                    <a:lnTo>
                      <a:pt x="691" y="534"/>
                    </a:lnTo>
                    <a:lnTo>
                      <a:pt x="691" y="534"/>
                    </a:lnTo>
                    <a:lnTo>
                      <a:pt x="691" y="534"/>
                    </a:lnTo>
                    <a:lnTo>
                      <a:pt x="691" y="534"/>
                    </a:lnTo>
                    <a:lnTo>
                      <a:pt x="691" y="534"/>
                    </a:lnTo>
                    <a:lnTo>
                      <a:pt x="689" y="534"/>
                    </a:lnTo>
                    <a:lnTo>
                      <a:pt x="689" y="534"/>
                    </a:lnTo>
                    <a:lnTo>
                      <a:pt x="689" y="534"/>
                    </a:lnTo>
                    <a:lnTo>
                      <a:pt x="689" y="534"/>
                    </a:lnTo>
                    <a:lnTo>
                      <a:pt x="689" y="534"/>
                    </a:lnTo>
                    <a:lnTo>
                      <a:pt x="689" y="534"/>
                    </a:lnTo>
                    <a:lnTo>
                      <a:pt x="689" y="534"/>
                    </a:lnTo>
                    <a:lnTo>
                      <a:pt x="689" y="532"/>
                    </a:lnTo>
                    <a:lnTo>
                      <a:pt x="689" y="532"/>
                    </a:lnTo>
                    <a:lnTo>
                      <a:pt x="689" y="532"/>
                    </a:lnTo>
                    <a:lnTo>
                      <a:pt x="689" y="532"/>
                    </a:lnTo>
                    <a:lnTo>
                      <a:pt x="689" y="532"/>
                    </a:lnTo>
                    <a:lnTo>
                      <a:pt x="689" y="532"/>
                    </a:lnTo>
                    <a:lnTo>
                      <a:pt x="689" y="532"/>
                    </a:lnTo>
                    <a:lnTo>
                      <a:pt x="689" y="532"/>
                    </a:lnTo>
                    <a:lnTo>
                      <a:pt x="689" y="532"/>
                    </a:lnTo>
                    <a:lnTo>
                      <a:pt x="689" y="532"/>
                    </a:lnTo>
                    <a:lnTo>
                      <a:pt x="689" y="530"/>
                    </a:lnTo>
                    <a:lnTo>
                      <a:pt x="689" y="530"/>
                    </a:lnTo>
                    <a:lnTo>
                      <a:pt x="688" y="530"/>
                    </a:lnTo>
                    <a:lnTo>
                      <a:pt x="688" y="530"/>
                    </a:lnTo>
                    <a:lnTo>
                      <a:pt x="688" y="530"/>
                    </a:lnTo>
                    <a:lnTo>
                      <a:pt x="688" y="530"/>
                    </a:lnTo>
                    <a:lnTo>
                      <a:pt x="688" y="530"/>
                    </a:lnTo>
                    <a:lnTo>
                      <a:pt x="688" y="528"/>
                    </a:lnTo>
                    <a:lnTo>
                      <a:pt x="686" y="528"/>
                    </a:lnTo>
                    <a:lnTo>
                      <a:pt x="686" y="528"/>
                    </a:lnTo>
                    <a:lnTo>
                      <a:pt x="686" y="528"/>
                    </a:lnTo>
                    <a:lnTo>
                      <a:pt x="686" y="528"/>
                    </a:lnTo>
                    <a:lnTo>
                      <a:pt x="686" y="528"/>
                    </a:lnTo>
                    <a:lnTo>
                      <a:pt x="686" y="528"/>
                    </a:lnTo>
                    <a:lnTo>
                      <a:pt x="686" y="528"/>
                    </a:lnTo>
                    <a:lnTo>
                      <a:pt x="684" y="528"/>
                    </a:lnTo>
                    <a:lnTo>
                      <a:pt x="684" y="527"/>
                    </a:lnTo>
                    <a:lnTo>
                      <a:pt x="684" y="527"/>
                    </a:lnTo>
                    <a:lnTo>
                      <a:pt x="684" y="527"/>
                    </a:lnTo>
                    <a:lnTo>
                      <a:pt x="684" y="527"/>
                    </a:lnTo>
                    <a:lnTo>
                      <a:pt x="684" y="527"/>
                    </a:lnTo>
                    <a:lnTo>
                      <a:pt x="684" y="527"/>
                    </a:lnTo>
                    <a:lnTo>
                      <a:pt x="684" y="527"/>
                    </a:lnTo>
                    <a:lnTo>
                      <a:pt x="684" y="527"/>
                    </a:lnTo>
                    <a:lnTo>
                      <a:pt x="682" y="527"/>
                    </a:lnTo>
                    <a:lnTo>
                      <a:pt x="682" y="527"/>
                    </a:lnTo>
                    <a:lnTo>
                      <a:pt x="682" y="527"/>
                    </a:lnTo>
                    <a:lnTo>
                      <a:pt x="682" y="525"/>
                    </a:lnTo>
                    <a:lnTo>
                      <a:pt x="682" y="525"/>
                    </a:lnTo>
                    <a:lnTo>
                      <a:pt x="682" y="525"/>
                    </a:lnTo>
                    <a:lnTo>
                      <a:pt x="682" y="523"/>
                    </a:lnTo>
                    <a:lnTo>
                      <a:pt x="682" y="521"/>
                    </a:lnTo>
                    <a:lnTo>
                      <a:pt x="682" y="521"/>
                    </a:lnTo>
                    <a:lnTo>
                      <a:pt x="682" y="521"/>
                    </a:lnTo>
                    <a:lnTo>
                      <a:pt x="680" y="519"/>
                    </a:lnTo>
                    <a:lnTo>
                      <a:pt x="680" y="519"/>
                    </a:lnTo>
                    <a:lnTo>
                      <a:pt x="680" y="519"/>
                    </a:lnTo>
                    <a:lnTo>
                      <a:pt x="680" y="519"/>
                    </a:lnTo>
                    <a:lnTo>
                      <a:pt x="679" y="521"/>
                    </a:lnTo>
                    <a:lnTo>
                      <a:pt x="679" y="521"/>
                    </a:lnTo>
                    <a:lnTo>
                      <a:pt x="679" y="521"/>
                    </a:lnTo>
                    <a:lnTo>
                      <a:pt x="679" y="521"/>
                    </a:lnTo>
                    <a:lnTo>
                      <a:pt x="679" y="521"/>
                    </a:lnTo>
                    <a:lnTo>
                      <a:pt x="679" y="521"/>
                    </a:lnTo>
                    <a:lnTo>
                      <a:pt x="679" y="521"/>
                    </a:lnTo>
                    <a:lnTo>
                      <a:pt x="679" y="521"/>
                    </a:lnTo>
                    <a:lnTo>
                      <a:pt x="679" y="521"/>
                    </a:lnTo>
                    <a:lnTo>
                      <a:pt x="679" y="519"/>
                    </a:lnTo>
                    <a:lnTo>
                      <a:pt x="679" y="519"/>
                    </a:lnTo>
                    <a:lnTo>
                      <a:pt x="679" y="519"/>
                    </a:lnTo>
                    <a:lnTo>
                      <a:pt x="679" y="518"/>
                    </a:lnTo>
                    <a:lnTo>
                      <a:pt x="679" y="518"/>
                    </a:lnTo>
                    <a:lnTo>
                      <a:pt x="679" y="518"/>
                    </a:lnTo>
                    <a:lnTo>
                      <a:pt x="679" y="518"/>
                    </a:lnTo>
                    <a:lnTo>
                      <a:pt x="679" y="518"/>
                    </a:lnTo>
                    <a:lnTo>
                      <a:pt x="677" y="518"/>
                    </a:lnTo>
                    <a:lnTo>
                      <a:pt x="677" y="518"/>
                    </a:lnTo>
                    <a:lnTo>
                      <a:pt x="677" y="518"/>
                    </a:lnTo>
                    <a:lnTo>
                      <a:pt x="677" y="518"/>
                    </a:lnTo>
                    <a:lnTo>
                      <a:pt x="677" y="516"/>
                    </a:lnTo>
                    <a:lnTo>
                      <a:pt x="675" y="516"/>
                    </a:lnTo>
                    <a:lnTo>
                      <a:pt x="675" y="516"/>
                    </a:lnTo>
                    <a:lnTo>
                      <a:pt x="675" y="516"/>
                    </a:lnTo>
                    <a:lnTo>
                      <a:pt x="675" y="516"/>
                    </a:lnTo>
                    <a:lnTo>
                      <a:pt x="675" y="516"/>
                    </a:lnTo>
                    <a:lnTo>
                      <a:pt x="673" y="516"/>
                    </a:lnTo>
                    <a:lnTo>
                      <a:pt x="673" y="516"/>
                    </a:lnTo>
                    <a:lnTo>
                      <a:pt x="673" y="516"/>
                    </a:lnTo>
                    <a:lnTo>
                      <a:pt x="673" y="518"/>
                    </a:lnTo>
                    <a:lnTo>
                      <a:pt x="673" y="518"/>
                    </a:lnTo>
                    <a:lnTo>
                      <a:pt x="671" y="518"/>
                    </a:lnTo>
                    <a:lnTo>
                      <a:pt x="671" y="518"/>
                    </a:lnTo>
                    <a:lnTo>
                      <a:pt x="671" y="518"/>
                    </a:lnTo>
                    <a:lnTo>
                      <a:pt x="671" y="518"/>
                    </a:lnTo>
                    <a:lnTo>
                      <a:pt x="671" y="518"/>
                    </a:lnTo>
                    <a:lnTo>
                      <a:pt x="671" y="518"/>
                    </a:lnTo>
                    <a:lnTo>
                      <a:pt x="671" y="516"/>
                    </a:lnTo>
                    <a:lnTo>
                      <a:pt x="671" y="516"/>
                    </a:lnTo>
                    <a:lnTo>
                      <a:pt x="671" y="516"/>
                    </a:lnTo>
                    <a:lnTo>
                      <a:pt x="671" y="516"/>
                    </a:lnTo>
                    <a:lnTo>
                      <a:pt x="671" y="514"/>
                    </a:lnTo>
                    <a:lnTo>
                      <a:pt x="670" y="514"/>
                    </a:lnTo>
                    <a:lnTo>
                      <a:pt x="670" y="514"/>
                    </a:lnTo>
                    <a:lnTo>
                      <a:pt x="670" y="514"/>
                    </a:lnTo>
                    <a:lnTo>
                      <a:pt x="670" y="514"/>
                    </a:lnTo>
                    <a:lnTo>
                      <a:pt x="670" y="512"/>
                    </a:lnTo>
                    <a:lnTo>
                      <a:pt x="670" y="512"/>
                    </a:lnTo>
                    <a:lnTo>
                      <a:pt x="670" y="512"/>
                    </a:lnTo>
                    <a:lnTo>
                      <a:pt x="670" y="512"/>
                    </a:lnTo>
                    <a:lnTo>
                      <a:pt x="670" y="512"/>
                    </a:lnTo>
                    <a:lnTo>
                      <a:pt x="670" y="512"/>
                    </a:lnTo>
                    <a:lnTo>
                      <a:pt x="670" y="512"/>
                    </a:lnTo>
                    <a:lnTo>
                      <a:pt x="670" y="510"/>
                    </a:lnTo>
                    <a:lnTo>
                      <a:pt x="670" y="510"/>
                    </a:lnTo>
                    <a:lnTo>
                      <a:pt x="670" y="510"/>
                    </a:lnTo>
                    <a:lnTo>
                      <a:pt x="670" y="510"/>
                    </a:lnTo>
                    <a:lnTo>
                      <a:pt x="670" y="509"/>
                    </a:lnTo>
                    <a:lnTo>
                      <a:pt x="670" y="509"/>
                    </a:lnTo>
                    <a:lnTo>
                      <a:pt x="670" y="509"/>
                    </a:lnTo>
                    <a:lnTo>
                      <a:pt x="670" y="509"/>
                    </a:lnTo>
                    <a:lnTo>
                      <a:pt x="670" y="509"/>
                    </a:lnTo>
                    <a:lnTo>
                      <a:pt x="670" y="509"/>
                    </a:lnTo>
                    <a:lnTo>
                      <a:pt x="670" y="507"/>
                    </a:lnTo>
                    <a:lnTo>
                      <a:pt x="670" y="507"/>
                    </a:lnTo>
                    <a:lnTo>
                      <a:pt x="670" y="507"/>
                    </a:lnTo>
                    <a:lnTo>
                      <a:pt x="670" y="507"/>
                    </a:lnTo>
                    <a:lnTo>
                      <a:pt x="670" y="507"/>
                    </a:lnTo>
                    <a:lnTo>
                      <a:pt x="670" y="505"/>
                    </a:lnTo>
                    <a:lnTo>
                      <a:pt x="670" y="505"/>
                    </a:lnTo>
                    <a:lnTo>
                      <a:pt x="670" y="505"/>
                    </a:lnTo>
                    <a:lnTo>
                      <a:pt x="670" y="505"/>
                    </a:lnTo>
                    <a:lnTo>
                      <a:pt x="668" y="505"/>
                    </a:lnTo>
                    <a:lnTo>
                      <a:pt x="668" y="505"/>
                    </a:lnTo>
                    <a:lnTo>
                      <a:pt x="666" y="505"/>
                    </a:lnTo>
                    <a:lnTo>
                      <a:pt x="666" y="505"/>
                    </a:lnTo>
                    <a:lnTo>
                      <a:pt x="666" y="505"/>
                    </a:lnTo>
                    <a:lnTo>
                      <a:pt x="666" y="503"/>
                    </a:lnTo>
                    <a:lnTo>
                      <a:pt x="666" y="503"/>
                    </a:lnTo>
                    <a:lnTo>
                      <a:pt x="666" y="501"/>
                    </a:lnTo>
                    <a:lnTo>
                      <a:pt x="666" y="501"/>
                    </a:lnTo>
                    <a:lnTo>
                      <a:pt x="666" y="501"/>
                    </a:lnTo>
                    <a:lnTo>
                      <a:pt x="664" y="501"/>
                    </a:lnTo>
                    <a:lnTo>
                      <a:pt x="664" y="501"/>
                    </a:lnTo>
                    <a:lnTo>
                      <a:pt x="664" y="501"/>
                    </a:lnTo>
                    <a:lnTo>
                      <a:pt x="664" y="501"/>
                    </a:lnTo>
                    <a:lnTo>
                      <a:pt x="664" y="499"/>
                    </a:lnTo>
                    <a:lnTo>
                      <a:pt x="664" y="499"/>
                    </a:lnTo>
                    <a:lnTo>
                      <a:pt x="662" y="498"/>
                    </a:lnTo>
                    <a:lnTo>
                      <a:pt x="662" y="498"/>
                    </a:lnTo>
                    <a:lnTo>
                      <a:pt x="662" y="498"/>
                    </a:lnTo>
                    <a:lnTo>
                      <a:pt x="662" y="498"/>
                    </a:lnTo>
                    <a:lnTo>
                      <a:pt x="662" y="498"/>
                    </a:lnTo>
                    <a:lnTo>
                      <a:pt x="662" y="498"/>
                    </a:lnTo>
                    <a:lnTo>
                      <a:pt x="662" y="498"/>
                    </a:lnTo>
                    <a:lnTo>
                      <a:pt x="664" y="496"/>
                    </a:lnTo>
                    <a:lnTo>
                      <a:pt x="664" y="496"/>
                    </a:lnTo>
                    <a:lnTo>
                      <a:pt x="664" y="496"/>
                    </a:lnTo>
                    <a:lnTo>
                      <a:pt x="664" y="496"/>
                    </a:lnTo>
                    <a:lnTo>
                      <a:pt x="664" y="496"/>
                    </a:lnTo>
                    <a:lnTo>
                      <a:pt x="664" y="496"/>
                    </a:lnTo>
                    <a:lnTo>
                      <a:pt x="664" y="494"/>
                    </a:lnTo>
                    <a:lnTo>
                      <a:pt x="664" y="494"/>
                    </a:lnTo>
                    <a:lnTo>
                      <a:pt x="664" y="494"/>
                    </a:lnTo>
                    <a:lnTo>
                      <a:pt x="664" y="494"/>
                    </a:lnTo>
                    <a:lnTo>
                      <a:pt x="664" y="492"/>
                    </a:lnTo>
                    <a:lnTo>
                      <a:pt x="666" y="492"/>
                    </a:lnTo>
                    <a:lnTo>
                      <a:pt x="666" y="492"/>
                    </a:lnTo>
                    <a:lnTo>
                      <a:pt x="666" y="492"/>
                    </a:lnTo>
                    <a:lnTo>
                      <a:pt x="666" y="492"/>
                    </a:lnTo>
                    <a:lnTo>
                      <a:pt x="666" y="492"/>
                    </a:lnTo>
                    <a:lnTo>
                      <a:pt x="666" y="492"/>
                    </a:lnTo>
                    <a:lnTo>
                      <a:pt x="666" y="490"/>
                    </a:lnTo>
                    <a:lnTo>
                      <a:pt x="666" y="490"/>
                    </a:lnTo>
                    <a:lnTo>
                      <a:pt x="666" y="489"/>
                    </a:lnTo>
                    <a:lnTo>
                      <a:pt x="666" y="489"/>
                    </a:lnTo>
                    <a:lnTo>
                      <a:pt x="666" y="489"/>
                    </a:lnTo>
                    <a:lnTo>
                      <a:pt x="666" y="489"/>
                    </a:lnTo>
                    <a:lnTo>
                      <a:pt x="666" y="489"/>
                    </a:lnTo>
                    <a:lnTo>
                      <a:pt x="668" y="489"/>
                    </a:lnTo>
                    <a:lnTo>
                      <a:pt x="668" y="489"/>
                    </a:lnTo>
                    <a:lnTo>
                      <a:pt x="668" y="489"/>
                    </a:lnTo>
                    <a:lnTo>
                      <a:pt x="668" y="489"/>
                    </a:lnTo>
                    <a:lnTo>
                      <a:pt x="668" y="487"/>
                    </a:lnTo>
                    <a:lnTo>
                      <a:pt x="668" y="487"/>
                    </a:lnTo>
                    <a:lnTo>
                      <a:pt x="668" y="487"/>
                    </a:lnTo>
                    <a:lnTo>
                      <a:pt x="668" y="487"/>
                    </a:lnTo>
                    <a:lnTo>
                      <a:pt x="668" y="487"/>
                    </a:lnTo>
                    <a:lnTo>
                      <a:pt x="668" y="487"/>
                    </a:lnTo>
                    <a:lnTo>
                      <a:pt x="668" y="485"/>
                    </a:lnTo>
                    <a:lnTo>
                      <a:pt x="668" y="485"/>
                    </a:lnTo>
                    <a:lnTo>
                      <a:pt x="668" y="485"/>
                    </a:lnTo>
                    <a:lnTo>
                      <a:pt x="668" y="485"/>
                    </a:lnTo>
                    <a:lnTo>
                      <a:pt x="668" y="485"/>
                    </a:lnTo>
                    <a:lnTo>
                      <a:pt x="668" y="485"/>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1"/>
                    </a:lnTo>
                    <a:lnTo>
                      <a:pt x="668" y="481"/>
                    </a:lnTo>
                    <a:lnTo>
                      <a:pt x="668" y="481"/>
                    </a:lnTo>
                    <a:lnTo>
                      <a:pt x="668" y="481"/>
                    </a:lnTo>
                    <a:lnTo>
                      <a:pt x="668" y="481"/>
                    </a:lnTo>
                    <a:lnTo>
                      <a:pt x="668" y="481"/>
                    </a:lnTo>
                    <a:lnTo>
                      <a:pt x="668" y="481"/>
                    </a:lnTo>
                    <a:lnTo>
                      <a:pt x="668" y="481"/>
                    </a:lnTo>
                    <a:lnTo>
                      <a:pt x="666" y="481"/>
                    </a:lnTo>
                    <a:lnTo>
                      <a:pt x="666" y="481"/>
                    </a:lnTo>
                    <a:lnTo>
                      <a:pt x="666" y="481"/>
                    </a:lnTo>
                    <a:lnTo>
                      <a:pt x="666" y="481"/>
                    </a:lnTo>
                    <a:lnTo>
                      <a:pt x="666" y="480"/>
                    </a:lnTo>
                    <a:lnTo>
                      <a:pt x="666" y="480"/>
                    </a:lnTo>
                    <a:lnTo>
                      <a:pt x="666" y="480"/>
                    </a:lnTo>
                    <a:lnTo>
                      <a:pt x="666" y="480"/>
                    </a:lnTo>
                    <a:lnTo>
                      <a:pt x="666" y="480"/>
                    </a:lnTo>
                    <a:lnTo>
                      <a:pt x="666"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2" y="480"/>
                    </a:lnTo>
                    <a:lnTo>
                      <a:pt x="662" y="480"/>
                    </a:lnTo>
                    <a:lnTo>
                      <a:pt x="662" y="480"/>
                    </a:lnTo>
                    <a:lnTo>
                      <a:pt x="662" y="480"/>
                    </a:lnTo>
                    <a:lnTo>
                      <a:pt x="662" y="480"/>
                    </a:lnTo>
                    <a:lnTo>
                      <a:pt x="662" y="480"/>
                    </a:lnTo>
                    <a:lnTo>
                      <a:pt x="662" y="480"/>
                    </a:lnTo>
                    <a:lnTo>
                      <a:pt x="662" y="480"/>
                    </a:lnTo>
                    <a:lnTo>
                      <a:pt x="662" y="480"/>
                    </a:lnTo>
                    <a:lnTo>
                      <a:pt x="662" y="480"/>
                    </a:lnTo>
                    <a:lnTo>
                      <a:pt x="661" y="480"/>
                    </a:lnTo>
                    <a:lnTo>
                      <a:pt x="661" y="480"/>
                    </a:lnTo>
                    <a:lnTo>
                      <a:pt x="661" y="480"/>
                    </a:lnTo>
                    <a:lnTo>
                      <a:pt x="661" y="478"/>
                    </a:lnTo>
                    <a:lnTo>
                      <a:pt x="661" y="478"/>
                    </a:lnTo>
                    <a:lnTo>
                      <a:pt x="661" y="478"/>
                    </a:lnTo>
                    <a:lnTo>
                      <a:pt x="661" y="478"/>
                    </a:lnTo>
                    <a:lnTo>
                      <a:pt x="659" y="478"/>
                    </a:lnTo>
                    <a:lnTo>
                      <a:pt x="659" y="480"/>
                    </a:lnTo>
                    <a:lnTo>
                      <a:pt x="659" y="480"/>
                    </a:lnTo>
                    <a:lnTo>
                      <a:pt x="659" y="480"/>
                    </a:lnTo>
                    <a:lnTo>
                      <a:pt x="659" y="480"/>
                    </a:lnTo>
                    <a:lnTo>
                      <a:pt x="659" y="480"/>
                    </a:lnTo>
                    <a:lnTo>
                      <a:pt x="659"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78"/>
                    </a:lnTo>
                    <a:lnTo>
                      <a:pt x="657" y="478"/>
                    </a:lnTo>
                    <a:lnTo>
                      <a:pt x="657" y="478"/>
                    </a:lnTo>
                    <a:lnTo>
                      <a:pt x="657" y="478"/>
                    </a:lnTo>
                    <a:lnTo>
                      <a:pt x="657" y="478"/>
                    </a:lnTo>
                    <a:lnTo>
                      <a:pt x="657" y="478"/>
                    </a:lnTo>
                    <a:lnTo>
                      <a:pt x="657" y="478"/>
                    </a:lnTo>
                    <a:lnTo>
                      <a:pt x="657" y="478"/>
                    </a:lnTo>
                    <a:lnTo>
                      <a:pt x="657" y="478"/>
                    </a:lnTo>
                    <a:lnTo>
                      <a:pt x="657" y="478"/>
                    </a:lnTo>
                    <a:lnTo>
                      <a:pt x="655" y="478"/>
                    </a:lnTo>
                    <a:lnTo>
                      <a:pt x="655" y="478"/>
                    </a:lnTo>
                    <a:lnTo>
                      <a:pt x="655" y="478"/>
                    </a:lnTo>
                    <a:lnTo>
                      <a:pt x="655" y="478"/>
                    </a:lnTo>
                    <a:lnTo>
                      <a:pt x="655" y="478"/>
                    </a:lnTo>
                    <a:lnTo>
                      <a:pt x="653" y="480"/>
                    </a:lnTo>
                    <a:lnTo>
                      <a:pt x="653" y="480"/>
                    </a:lnTo>
                    <a:lnTo>
                      <a:pt x="653" y="478"/>
                    </a:lnTo>
                    <a:lnTo>
                      <a:pt x="652" y="478"/>
                    </a:lnTo>
                    <a:lnTo>
                      <a:pt x="652" y="478"/>
                    </a:lnTo>
                    <a:lnTo>
                      <a:pt x="652" y="478"/>
                    </a:lnTo>
                    <a:lnTo>
                      <a:pt x="650" y="478"/>
                    </a:lnTo>
                    <a:lnTo>
                      <a:pt x="650" y="478"/>
                    </a:lnTo>
                    <a:lnTo>
                      <a:pt x="650" y="478"/>
                    </a:lnTo>
                    <a:lnTo>
                      <a:pt x="650" y="476"/>
                    </a:lnTo>
                    <a:lnTo>
                      <a:pt x="650" y="476"/>
                    </a:lnTo>
                    <a:lnTo>
                      <a:pt x="650" y="476"/>
                    </a:lnTo>
                    <a:lnTo>
                      <a:pt x="650" y="476"/>
                    </a:lnTo>
                    <a:lnTo>
                      <a:pt x="648" y="476"/>
                    </a:lnTo>
                    <a:lnTo>
                      <a:pt x="648" y="474"/>
                    </a:lnTo>
                    <a:lnTo>
                      <a:pt x="648" y="474"/>
                    </a:lnTo>
                    <a:lnTo>
                      <a:pt x="648" y="474"/>
                    </a:lnTo>
                    <a:lnTo>
                      <a:pt x="648" y="474"/>
                    </a:lnTo>
                    <a:lnTo>
                      <a:pt x="648" y="474"/>
                    </a:lnTo>
                    <a:lnTo>
                      <a:pt x="648" y="474"/>
                    </a:lnTo>
                    <a:lnTo>
                      <a:pt x="648" y="474"/>
                    </a:lnTo>
                    <a:lnTo>
                      <a:pt x="648" y="474"/>
                    </a:lnTo>
                    <a:lnTo>
                      <a:pt x="648" y="472"/>
                    </a:lnTo>
                    <a:lnTo>
                      <a:pt x="648" y="472"/>
                    </a:lnTo>
                    <a:lnTo>
                      <a:pt x="648" y="472"/>
                    </a:lnTo>
                    <a:lnTo>
                      <a:pt x="648" y="471"/>
                    </a:lnTo>
                    <a:lnTo>
                      <a:pt x="648" y="471"/>
                    </a:lnTo>
                    <a:lnTo>
                      <a:pt x="648" y="471"/>
                    </a:lnTo>
                    <a:lnTo>
                      <a:pt x="646" y="471"/>
                    </a:lnTo>
                    <a:lnTo>
                      <a:pt x="644" y="469"/>
                    </a:lnTo>
                    <a:lnTo>
                      <a:pt x="644" y="469"/>
                    </a:lnTo>
                    <a:lnTo>
                      <a:pt x="642" y="469"/>
                    </a:lnTo>
                    <a:lnTo>
                      <a:pt x="642" y="469"/>
                    </a:lnTo>
                    <a:lnTo>
                      <a:pt x="642" y="469"/>
                    </a:lnTo>
                    <a:lnTo>
                      <a:pt x="642" y="469"/>
                    </a:lnTo>
                    <a:lnTo>
                      <a:pt x="642" y="469"/>
                    </a:lnTo>
                    <a:lnTo>
                      <a:pt x="641" y="469"/>
                    </a:lnTo>
                    <a:lnTo>
                      <a:pt x="641" y="469"/>
                    </a:lnTo>
                    <a:lnTo>
                      <a:pt x="641" y="469"/>
                    </a:lnTo>
                    <a:lnTo>
                      <a:pt x="641" y="469"/>
                    </a:lnTo>
                    <a:lnTo>
                      <a:pt x="641" y="469"/>
                    </a:lnTo>
                    <a:lnTo>
                      <a:pt x="641" y="469"/>
                    </a:lnTo>
                    <a:lnTo>
                      <a:pt x="641" y="469"/>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3"/>
                    </a:lnTo>
                    <a:lnTo>
                      <a:pt x="639" y="463"/>
                    </a:lnTo>
                    <a:lnTo>
                      <a:pt x="639" y="463"/>
                    </a:lnTo>
                    <a:lnTo>
                      <a:pt x="639" y="463"/>
                    </a:lnTo>
                    <a:lnTo>
                      <a:pt x="639" y="463"/>
                    </a:lnTo>
                    <a:lnTo>
                      <a:pt x="639" y="463"/>
                    </a:lnTo>
                    <a:lnTo>
                      <a:pt x="639" y="463"/>
                    </a:lnTo>
                    <a:lnTo>
                      <a:pt x="639" y="461"/>
                    </a:lnTo>
                    <a:lnTo>
                      <a:pt x="639" y="461"/>
                    </a:lnTo>
                    <a:lnTo>
                      <a:pt x="639" y="461"/>
                    </a:lnTo>
                    <a:lnTo>
                      <a:pt x="641" y="461"/>
                    </a:lnTo>
                    <a:lnTo>
                      <a:pt x="641" y="461"/>
                    </a:lnTo>
                    <a:lnTo>
                      <a:pt x="641" y="461"/>
                    </a:lnTo>
                    <a:lnTo>
                      <a:pt x="641" y="461"/>
                    </a:lnTo>
                    <a:lnTo>
                      <a:pt x="641" y="461"/>
                    </a:lnTo>
                    <a:lnTo>
                      <a:pt x="639" y="461"/>
                    </a:lnTo>
                    <a:lnTo>
                      <a:pt x="639" y="460"/>
                    </a:lnTo>
                    <a:lnTo>
                      <a:pt x="639" y="460"/>
                    </a:lnTo>
                    <a:lnTo>
                      <a:pt x="641" y="460"/>
                    </a:lnTo>
                    <a:lnTo>
                      <a:pt x="641" y="458"/>
                    </a:lnTo>
                    <a:lnTo>
                      <a:pt x="641" y="458"/>
                    </a:lnTo>
                    <a:lnTo>
                      <a:pt x="639" y="458"/>
                    </a:lnTo>
                    <a:lnTo>
                      <a:pt x="639" y="458"/>
                    </a:lnTo>
                    <a:lnTo>
                      <a:pt x="639" y="458"/>
                    </a:lnTo>
                    <a:lnTo>
                      <a:pt x="639" y="458"/>
                    </a:lnTo>
                    <a:lnTo>
                      <a:pt x="637" y="458"/>
                    </a:lnTo>
                    <a:lnTo>
                      <a:pt x="637" y="458"/>
                    </a:lnTo>
                    <a:lnTo>
                      <a:pt x="637" y="458"/>
                    </a:lnTo>
                    <a:lnTo>
                      <a:pt x="637" y="458"/>
                    </a:lnTo>
                    <a:lnTo>
                      <a:pt x="637" y="458"/>
                    </a:lnTo>
                    <a:lnTo>
                      <a:pt x="637" y="458"/>
                    </a:lnTo>
                    <a:lnTo>
                      <a:pt x="637" y="458"/>
                    </a:lnTo>
                    <a:lnTo>
                      <a:pt x="637" y="456"/>
                    </a:lnTo>
                    <a:lnTo>
                      <a:pt x="637" y="456"/>
                    </a:lnTo>
                    <a:lnTo>
                      <a:pt x="637" y="456"/>
                    </a:lnTo>
                    <a:lnTo>
                      <a:pt x="637" y="456"/>
                    </a:lnTo>
                    <a:lnTo>
                      <a:pt x="637" y="456"/>
                    </a:lnTo>
                    <a:lnTo>
                      <a:pt x="637" y="454"/>
                    </a:lnTo>
                    <a:lnTo>
                      <a:pt x="637" y="454"/>
                    </a:lnTo>
                    <a:lnTo>
                      <a:pt x="635" y="454"/>
                    </a:lnTo>
                    <a:lnTo>
                      <a:pt x="635" y="454"/>
                    </a:lnTo>
                    <a:lnTo>
                      <a:pt x="635" y="454"/>
                    </a:lnTo>
                    <a:lnTo>
                      <a:pt x="635" y="454"/>
                    </a:lnTo>
                    <a:lnTo>
                      <a:pt x="635" y="454"/>
                    </a:lnTo>
                    <a:lnTo>
                      <a:pt x="633" y="454"/>
                    </a:lnTo>
                    <a:lnTo>
                      <a:pt x="633" y="454"/>
                    </a:lnTo>
                    <a:lnTo>
                      <a:pt x="633" y="454"/>
                    </a:lnTo>
                    <a:lnTo>
                      <a:pt x="632" y="454"/>
                    </a:lnTo>
                    <a:lnTo>
                      <a:pt x="632" y="454"/>
                    </a:lnTo>
                    <a:lnTo>
                      <a:pt x="632" y="454"/>
                    </a:lnTo>
                    <a:lnTo>
                      <a:pt x="632" y="454"/>
                    </a:lnTo>
                    <a:lnTo>
                      <a:pt x="632" y="454"/>
                    </a:lnTo>
                    <a:lnTo>
                      <a:pt x="632" y="454"/>
                    </a:lnTo>
                    <a:lnTo>
                      <a:pt x="633" y="454"/>
                    </a:lnTo>
                    <a:lnTo>
                      <a:pt x="633" y="454"/>
                    </a:lnTo>
                    <a:lnTo>
                      <a:pt x="633" y="456"/>
                    </a:lnTo>
                    <a:lnTo>
                      <a:pt x="633" y="456"/>
                    </a:lnTo>
                    <a:lnTo>
                      <a:pt x="633" y="456"/>
                    </a:lnTo>
                    <a:lnTo>
                      <a:pt x="632" y="454"/>
                    </a:lnTo>
                    <a:lnTo>
                      <a:pt x="632" y="454"/>
                    </a:lnTo>
                    <a:lnTo>
                      <a:pt x="632" y="454"/>
                    </a:lnTo>
                    <a:lnTo>
                      <a:pt x="630" y="454"/>
                    </a:lnTo>
                    <a:lnTo>
                      <a:pt x="630" y="454"/>
                    </a:lnTo>
                    <a:lnTo>
                      <a:pt x="630" y="454"/>
                    </a:lnTo>
                    <a:lnTo>
                      <a:pt x="630" y="454"/>
                    </a:lnTo>
                    <a:lnTo>
                      <a:pt x="630" y="454"/>
                    </a:lnTo>
                    <a:lnTo>
                      <a:pt x="630" y="454"/>
                    </a:lnTo>
                    <a:lnTo>
                      <a:pt x="630" y="454"/>
                    </a:lnTo>
                    <a:lnTo>
                      <a:pt x="628" y="454"/>
                    </a:lnTo>
                    <a:lnTo>
                      <a:pt x="628" y="454"/>
                    </a:lnTo>
                    <a:lnTo>
                      <a:pt x="626" y="454"/>
                    </a:lnTo>
                    <a:lnTo>
                      <a:pt x="626" y="454"/>
                    </a:lnTo>
                    <a:lnTo>
                      <a:pt x="626" y="452"/>
                    </a:lnTo>
                    <a:lnTo>
                      <a:pt x="626" y="452"/>
                    </a:lnTo>
                    <a:lnTo>
                      <a:pt x="624" y="452"/>
                    </a:lnTo>
                    <a:lnTo>
                      <a:pt x="624" y="452"/>
                    </a:lnTo>
                    <a:lnTo>
                      <a:pt x="624" y="452"/>
                    </a:lnTo>
                    <a:lnTo>
                      <a:pt x="624" y="452"/>
                    </a:lnTo>
                    <a:lnTo>
                      <a:pt x="624" y="452"/>
                    </a:lnTo>
                    <a:lnTo>
                      <a:pt x="624" y="452"/>
                    </a:lnTo>
                    <a:lnTo>
                      <a:pt x="623" y="452"/>
                    </a:lnTo>
                    <a:lnTo>
                      <a:pt x="623" y="452"/>
                    </a:lnTo>
                    <a:lnTo>
                      <a:pt x="623" y="451"/>
                    </a:lnTo>
                    <a:lnTo>
                      <a:pt x="623" y="451"/>
                    </a:lnTo>
                    <a:lnTo>
                      <a:pt x="623" y="451"/>
                    </a:lnTo>
                    <a:lnTo>
                      <a:pt x="623" y="451"/>
                    </a:lnTo>
                    <a:lnTo>
                      <a:pt x="623" y="449"/>
                    </a:lnTo>
                    <a:lnTo>
                      <a:pt x="623" y="449"/>
                    </a:lnTo>
                    <a:lnTo>
                      <a:pt x="621" y="449"/>
                    </a:lnTo>
                    <a:lnTo>
                      <a:pt x="621" y="449"/>
                    </a:lnTo>
                    <a:lnTo>
                      <a:pt x="621" y="449"/>
                    </a:lnTo>
                    <a:lnTo>
                      <a:pt x="621" y="447"/>
                    </a:lnTo>
                    <a:lnTo>
                      <a:pt x="621" y="447"/>
                    </a:lnTo>
                    <a:lnTo>
                      <a:pt x="621" y="447"/>
                    </a:lnTo>
                    <a:lnTo>
                      <a:pt x="621" y="447"/>
                    </a:lnTo>
                    <a:lnTo>
                      <a:pt x="619" y="447"/>
                    </a:lnTo>
                    <a:lnTo>
                      <a:pt x="619" y="447"/>
                    </a:lnTo>
                    <a:lnTo>
                      <a:pt x="619" y="447"/>
                    </a:lnTo>
                    <a:lnTo>
                      <a:pt x="619" y="445"/>
                    </a:lnTo>
                    <a:lnTo>
                      <a:pt x="619" y="445"/>
                    </a:lnTo>
                    <a:lnTo>
                      <a:pt x="619" y="445"/>
                    </a:lnTo>
                    <a:lnTo>
                      <a:pt x="619" y="445"/>
                    </a:lnTo>
                    <a:lnTo>
                      <a:pt x="617" y="445"/>
                    </a:lnTo>
                    <a:lnTo>
                      <a:pt x="617" y="443"/>
                    </a:lnTo>
                    <a:lnTo>
                      <a:pt x="617" y="443"/>
                    </a:lnTo>
                    <a:lnTo>
                      <a:pt x="617" y="443"/>
                    </a:lnTo>
                    <a:lnTo>
                      <a:pt x="617" y="443"/>
                    </a:lnTo>
                    <a:lnTo>
                      <a:pt x="617" y="443"/>
                    </a:lnTo>
                    <a:lnTo>
                      <a:pt x="617" y="443"/>
                    </a:lnTo>
                    <a:lnTo>
                      <a:pt x="617" y="443"/>
                    </a:lnTo>
                    <a:lnTo>
                      <a:pt x="617" y="442"/>
                    </a:lnTo>
                    <a:lnTo>
                      <a:pt x="617" y="442"/>
                    </a:lnTo>
                    <a:lnTo>
                      <a:pt x="617" y="442"/>
                    </a:lnTo>
                    <a:lnTo>
                      <a:pt x="617" y="442"/>
                    </a:lnTo>
                    <a:lnTo>
                      <a:pt x="617" y="442"/>
                    </a:lnTo>
                    <a:lnTo>
                      <a:pt x="615" y="442"/>
                    </a:lnTo>
                    <a:lnTo>
                      <a:pt x="615" y="442"/>
                    </a:lnTo>
                    <a:lnTo>
                      <a:pt x="615" y="442"/>
                    </a:lnTo>
                    <a:lnTo>
                      <a:pt x="615" y="442"/>
                    </a:lnTo>
                    <a:lnTo>
                      <a:pt x="615" y="442"/>
                    </a:lnTo>
                    <a:lnTo>
                      <a:pt x="614" y="442"/>
                    </a:lnTo>
                    <a:lnTo>
                      <a:pt x="614" y="442"/>
                    </a:lnTo>
                    <a:lnTo>
                      <a:pt x="614" y="442"/>
                    </a:lnTo>
                    <a:lnTo>
                      <a:pt x="614" y="443"/>
                    </a:lnTo>
                    <a:lnTo>
                      <a:pt x="614" y="443"/>
                    </a:lnTo>
                    <a:lnTo>
                      <a:pt x="614" y="443"/>
                    </a:lnTo>
                    <a:lnTo>
                      <a:pt x="612" y="443"/>
                    </a:lnTo>
                    <a:lnTo>
                      <a:pt x="612" y="443"/>
                    </a:lnTo>
                    <a:lnTo>
                      <a:pt x="612" y="442"/>
                    </a:lnTo>
                    <a:lnTo>
                      <a:pt x="612" y="442"/>
                    </a:lnTo>
                    <a:lnTo>
                      <a:pt x="612" y="442"/>
                    </a:lnTo>
                    <a:lnTo>
                      <a:pt x="612" y="442"/>
                    </a:lnTo>
                    <a:lnTo>
                      <a:pt x="612" y="442"/>
                    </a:lnTo>
                    <a:lnTo>
                      <a:pt x="610" y="442"/>
                    </a:lnTo>
                    <a:lnTo>
                      <a:pt x="610" y="442"/>
                    </a:lnTo>
                    <a:lnTo>
                      <a:pt x="612" y="442"/>
                    </a:lnTo>
                    <a:lnTo>
                      <a:pt x="612" y="442"/>
                    </a:lnTo>
                    <a:lnTo>
                      <a:pt x="610" y="443"/>
                    </a:lnTo>
                    <a:lnTo>
                      <a:pt x="610" y="443"/>
                    </a:lnTo>
                    <a:lnTo>
                      <a:pt x="610" y="443"/>
                    </a:lnTo>
                    <a:lnTo>
                      <a:pt x="610" y="443"/>
                    </a:lnTo>
                    <a:lnTo>
                      <a:pt x="610" y="443"/>
                    </a:lnTo>
                    <a:lnTo>
                      <a:pt x="610" y="443"/>
                    </a:lnTo>
                    <a:lnTo>
                      <a:pt x="610" y="443"/>
                    </a:lnTo>
                    <a:lnTo>
                      <a:pt x="610" y="443"/>
                    </a:lnTo>
                    <a:lnTo>
                      <a:pt x="608" y="443"/>
                    </a:lnTo>
                    <a:lnTo>
                      <a:pt x="610" y="443"/>
                    </a:lnTo>
                    <a:lnTo>
                      <a:pt x="610" y="443"/>
                    </a:lnTo>
                    <a:lnTo>
                      <a:pt x="610" y="443"/>
                    </a:lnTo>
                    <a:lnTo>
                      <a:pt x="610" y="443"/>
                    </a:lnTo>
                    <a:lnTo>
                      <a:pt x="610" y="443"/>
                    </a:lnTo>
                    <a:lnTo>
                      <a:pt x="610" y="442"/>
                    </a:lnTo>
                    <a:lnTo>
                      <a:pt x="610" y="442"/>
                    </a:lnTo>
                    <a:lnTo>
                      <a:pt x="610" y="442"/>
                    </a:lnTo>
                    <a:lnTo>
                      <a:pt x="610" y="442"/>
                    </a:lnTo>
                    <a:lnTo>
                      <a:pt x="610" y="442"/>
                    </a:lnTo>
                    <a:lnTo>
                      <a:pt x="608" y="442"/>
                    </a:lnTo>
                    <a:lnTo>
                      <a:pt x="608" y="442"/>
                    </a:lnTo>
                    <a:lnTo>
                      <a:pt x="608" y="442"/>
                    </a:lnTo>
                    <a:lnTo>
                      <a:pt x="608" y="442"/>
                    </a:lnTo>
                    <a:lnTo>
                      <a:pt x="608" y="443"/>
                    </a:lnTo>
                    <a:lnTo>
                      <a:pt x="608" y="443"/>
                    </a:lnTo>
                    <a:lnTo>
                      <a:pt x="608" y="443"/>
                    </a:lnTo>
                    <a:lnTo>
                      <a:pt x="608" y="443"/>
                    </a:lnTo>
                    <a:lnTo>
                      <a:pt x="608" y="443"/>
                    </a:lnTo>
                    <a:lnTo>
                      <a:pt x="608" y="443"/>
                    </a:lnTo>
                    <a:lnTo>
                      <a:pt x="608" y="442"/>
                    </a:lnTo>
                    <a:lnTo>
                      <a:pt x="606" y="442"/>
                    </a:lnTo>
                    <a:lnTo>
                      <a:pt x="606" y="442"/>
                    </a:lnTo>
                    <a:lnTo>
                      <a:pt x="606" y="442"/>
                    </a:lnTo>
                    <a:lnTo>
                      <a:pt x="606" y="442"/>
                    </a:lnTo>
                    <a:lnTo>
                      <a:pt x="606" y="442"/>
                    </a:lnTo>
                    <a:lnTo>
                      <a:pt x="604" y="442"/>
                    </a:lnTo>
                    <a:lnTo>
                      <a:pt x="604" y="442"/>
                    </a:lnTo>
                    <a:lnTo>
                      <a:pt x="604" y="442"/>
                    </a:lnTo>
                    <a:lnTo>
                      <a:pt x="604" y="442"/>
                    </a:lnTo>
                    <a:lnTo>
                      <a:pt x="604" y="442"/>
                    </a:lnTo>
                    <a:lnTo>
                      <a:pt x="606" y="442"/>
                    </a:lnTo>
                    <a:lnTo>
                      <a:pt x="606" y="442"/>
                    </a:lnTo>
                    <a:lnTo>
                      <a:pt x="606" y="442"/>
                    </a:lnTo>
                    <a:lnTo>
                      <a:pt x="606" y="442"/>
                    </a:lnTo>
                    <a:lnTo>
                      <a:pt x="606" y="442"/>
                    </a:lnTo>
                    <a:lnTo>
                      <a:pt x="606" y="443"/>
                    </a:lnTo>
                    <a:lnTo>
                      <a:pt x="606" y="443"/>
                    </a:lnTo>
                    <a:lnTo>
                      <a:pt x="606" y="443"/>
                    </a:lnTo>
                    <a:lnTo>
                      <a:pt x="606" y="443"/>
                    </a:lnTo>
                    <a:lnTo>
                      <a:pt x="606" y="443"/>
                    </a:lnTo>
                    <a:lnTo>
                      <a:pt x="606" y="443"/>
                    </a:lnTo>
                    <a:lnTo>
                      <a:pt x="606" y="443"/>
                    </a:lnTo>
                    <a:lnTo>
                      <a:pt x="606" y="443"/>
                    </a:lnTo>
                    <a:lnTo>
                      <a:pt x="604" y="443"/>
                    </a:lnTo>
                    <a:lnTo>
                      <a:pt x="604" y="443"/>
                    </a:lnTo>
                    <a:lnTo>
                      <a:pt x="604" y="443"/>
                    </a:lnTo>
                    <a:lnTo>
                      <a:pt x="604" y="445"/>
                    </a:lnTo>
                    <a:lnTo>
                      <a:pt x="604" y="445"/>
                    </a:lnTo>
                    <a:lnTo>
                      <a:pt x="604" y="445"/>
                    </a:lnTo>
                    <a:lnTo>
                      <a:pt x="604" y="445"/>
                    </a:lnTo>
                    <a:lnTo>
                      <a:pt x="604" y="445"/>
                    </a:lnTo>
                    <a:lnTo>
                      <a:pt x="603" y="445"/>
                    </a:lnTo>
                    <a:lnTo>
                      <a:pt x="603" y="445"/>
                    </a:lnTo>
                    <a:lnTo>
                      <a:pt x="603" y="445"/>
                    </a:lnTo>
                    <a:lnTo>
                      <a:pt x="603" y="445"/>
                    </a:lnTo>
                    <a:lnTo>
                      <a:pt x="603" y="443"/>
                    </a:lnTo>
                    <a:lnTo>
                      <a:pt x="603" y="443"/>
                    </a:lnTo>
                    <a:lnTo>
                      <a:pt x="603" y="443"/>
                    </a:lnTo>
                    <a:lnTo>
                      <a:pt x="603" y="443"/>
                    </a:lnTo>
                    <a:lnTo>
                      <a:pt x="603" y="443"/>
                    </a:lnTo>
                    <a:lnTo>
                      <a:pt x="603" y="443"/>
                    </a:lnTo>
                    <a:lnTo>
                      <a:pt x="603" y="443"/>
                    </a:lnTo>
                    <a:lnTo>
                      <a:pt x="601" y="443"/>
                    </a:lnTo>
                    <a:lnTo>
                      <a:pt x="601" y="443"/>
                    </a:lnTo>
                    <a:lnTo>
                      <a:pt x="601" y="443"/>
                    </a:lnTo>
                    <a:lnTo>
                      <a:pt x="601" y="443"/>
                    </a:lnTo>
                    <a:lnTo>
                      <a:pt x="601" y="442"/>
                    </a:lnTo>
                    <a:lnTo>
                      <a:pt x="601" y="442"/>
                    </a:lnTo>
                    <a:lnTo>
                      <a:pt x="601" y="442"/>
                    </a:lnTo>
                    <a:lnTo>
                      <a:pt x="601" y="442"/>
                    </a:lnTo>
                    <a:lnTo>
                      <a:pt x="601" y="442"/>
                    </a:lnTo>
                    <a:lnTo>
                      <a:pt x="601" y="442"/>
                    </a:lnTo>
                    <a:lnTo>
                      <a:pt x="601" y="440"/>
                    </a:lnTo>
                    <a:lnTo>
                      <a:pt x="601" y="440"/>
                    </a:lnTo>
                    <a:lnTo>
                      <a:pt x="601" y="440"/>
                    </a:lnTo>
                    <a:lnTo>
                      <a:pt x="599" y="440"/>
                    </a:lnTo>
                    <a:lnTo>
                      <a:pt x="599" y="440"/>
                    </a:lnTo>
                    <a:lnTo>
                      <a:pt x="599" y="440"/>
                    </a:lnTo>
                    <a:lnTo>
                      <a:pt x="599" y="440"/>
                    </a:lnTo>
                    <a:lnTo>
                      <a:pt x="599" y="440"/>
                    </a:lnTo>
                    <a:lnTo>
                      <a:pt x="599" y="440"/>
                    </a:lnTo>
                    <a:lnTo>
                      <a:pt x="599" y="440"/>
                    </a:lnTo>
                    <a:lnTo>
                      <a:pt x="599" y="440"/>
                    </a:lnTo>
                    <a:lnTo>
                      <a:pt x="599" y="440"/>
                    </a:lnTo>
                    <a:lnTo>
                      <a:pt x="599" y="440"/>
                    </a:lnTo>
                    <a:lnTo>
                      <a:pt x="597" y="440"/>
                    </a:lnTo>
                    <a:lnTo>
                      <a:pt x="597" y="438"/>
                    </a:lnTo>
                    <a:lnTo>
                      <a:pt x="597" y="438"/>
                    </a:lnTo>
                    <a:lnTo>
                      <a:pt x="597" y="438"/>
                    </a:lnTo>
                    <a:lnTo>
                      <a:pt x="597" y="438"/>
                    </a:lnTo>
                    <a:lnTo>
                      <a:pt x="597" y="438"/>
                    </a:lnTo>
                    <a:lnTo>
                      <a:pt x="597" y="438"/>
                    </a:lnTo>
                    <a:lnTo>
                      <a:pt x="597" y="436"/>
                    </a:lnTo>
                    <a:lnTo>
                      <a:pt x="597" y="436"/>
                    </a:lnTo>
                    <a:lnTo>
                      <a:pt x="595" y="436"/>
                    </a:lnTo>
                    <a:lnTo>
                      <a:pt x="595" y="436"/>
                    </a:lnTo>
                    <a:lnTo>
                      <a:pt x="595" y="436"/>
                    </a:lnTo>
                    <a:lnTo>
                      <a:pt x="595" y="436"/>
                    </a:lnTo>
                    <a:lnTo>
                      <a:pt x="595" y="436"/>
                    </a:lnTo>
                    <a:lnTo>
                      <a:pt x="594" y="434"/>
                    </a:lnTo>
                    <a:lnTo>
                      <a:pt x="594" y="434"/>
                    </a:lnTo>
                    <a:lnTo>
                      <a:pt x="594" y="434"/>
                    </a:lnTo>
                    <a:lnTo>
                      <a:pt x="594" y="434"/>
                    </a:lnTo>
                    <a:lnTo>
                      <a:pt x="594" y="434"/>
                    </a:lnTo>
                    <a:lnTo>
                      <a:pt x="594" y="433"/>
                    </a:lnTo>
                    <a:lnTo>
                      <a:pt x="594" y="433"/>
                    </a:lnTo>
                    <a:lnTo>
                      <a:pt x="595" y="433"/>
                    </a:lnTo>
                    <a:lnTo>
                      <a:pt x="595" y="433"/>
                    </a:lnTo>
                    <a:lnTo>
                      <a:pt x="594" y="433"/>
                    </a:lnTo>
                    <a:lnTo>
                      <a:pt x="594" y="433"/>
                    </a:lnTo>
                    <a:lnTo>
                      <a:pt x="594" y="433"/>
                    </a:lnTo>
                    <a:lnTo>
                      <a:pt x="594" y="431"/>
                    </a:lnTo>
                    <a:lnTo>
                      <a:pt x="594" y="431"/>
                    </a:lnTo>
                    <a:lnTo>
                      <a:pt x="594" y="431"/>
                    </a:lnTo>
                    <a:lnTo>
                      <a:pt x="594" y="431"/>
                    </a:lnTo>
                    <a:lnTo>
                      <a:pt x="594" y="431"/>
                    </a:lnTo>
                    <a:lnTo>
                      <a:pt x="594" y="431"/>
                    </a:lnTo>
                    <a:lnTo>
                      <a:pt x="594" y="431"/>
                    </a:lnTo>
                    <a:lnTo>
                      <a:pt x="594" y="431"/>
                    </a:lnTo>
                    <a:lnTo>
                      <a:pt x="594" y="431"/>
                    </a:lnTo>
                    <a:lnTo>
                      <a:pt x="595" y="431"/>
                    </a:lnTo>
                    <a:lnTo>
                      <a:pt x="595" y="431"/>
                    </a:lnTo>
                    <a:lnTo>
                      <a:pt x="595" y="431"/>
                    </a:lnTo>
                    <a:lnTo>
                      <a:pt x="595" y="431"/>
                    </a:lnTo>
                    <a:lnTo>
                      <a:pt x="594" y="431"/>
                    </a:lnTo>
                    <a:lnTo>
                      <a:pt x="594" y="431"/>
                    </a:lnTo>
                    <a:lnTo>
                      <a:pt x="594" y="429"/>
                    </a:lnTo>
                    <a:lnTo>
                      <a:pt x="594" y="429"/>
                    </a:lnTo>
                    <a:lnTo>
                      <a:pt x="594" y="429"/>
                    </a:lnTo>
                    <a:lnTo>
                      <a:pt x="594" y="429"/>
                    </a:lnTo>
                    <a:lnTo>
                      <a:pt x="594" y="427"/>
                    </a:lnTo>
                    <a:lnTo>
                      <a:pt x="592" y="427"/>
                    </a:lnTo>
                    <a:lnTo>
                      <a:pt x="592" y="427"/>
                    </a:lnTo>
                    <a:lnTo>
                      <a:pt x="592" y="427"/>
                    </a:lnTo>
                    <a:lnTo>
                      <a:pt x="594" y="427"/>
                    </a:lnTo>
                    <a:lnTo>
                      <a:pt x="594" y="427"/>
                    </a:lnTo>
                    <a:lnTo>
                      <a:pt x="594" y="425"/>
                    </a:lnTo>
                    <a:lnTo>
                      <a:pt x="594" y="425"/>
                    </a:lnTo>
                    <a:lnTo>
                      <a:pt x="592" y="425"/>
                    </a:lnTo>
                    <a:lnTo>
                      <a:pt x="592" y="425"/>
                    </a:lnTo>
                    <a:lnTo>
                      <a:pt x="592" y="425"/>
                    </a:lnTo>
                    <a:lnTo>
                      <a:pt x="592" y="423"/>
                    </a:lnTo>
                    <a:lnTo>
                      <a:pt x="592" y="423"/>
                    </a:lnTo>
                    <a:lnTo>
                      <a:pt x="592" y="423"/>
                    </a:lnTo>
                    <a:lnTo>
                      <a:pt x="592" y="423"/>
                    </a:lnTo>
                    <a:lnTo>
                      <a:pt x="592" y="423"/>
                    </a:lnTo>
                    <a:lnTo>
                      <a:pt x="590" y="422"/>
                    </a:lnTo>
                    <a:lnTo>
                      <a:pt x="590"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0"/>
                    </a:lnTo>
                    <a:lnTo>
                      <a:pt x="594" y="420"/>
                    </a:lnTo>
                    <a:lnTo>
                      <a:pt x="594" y="420"/>
                    </a:lnTo>
                    <a:lnTo>
                      <a:pt x="594" y="420"/>
                    </a:lnTo>
                    <a:lnTo>
                      <a:pt x="594" y="420"/>
                    </a:lnTo>
                    <a:lnTo>
                      <a:pt x="594" y="420"/>
                    </a:lnTo>
                    <a:lnTo>
                      <a:pt x="594" y="418"/>
                    </a:lnTo>
                    <a:lnTo>
                      <a:pt x="594" y="418"/>
                    </a:lnTo>
                    <a:lnTo>
                      <a:pt x="594" y="418"/>
                    </a:lnTo>
                    <a:lnTo>
                      <a:pt x="594" y="418"/>
                    </a:lnTo>
                    <a:lnTo>
                      <a:pt x="594" y="418"/>
                    </a:lnTo>
                    <a:lnTo>
                      <a:pt x="594" y="418"/>
                    </a:lnTo>
                    <a:lnTo>
                      <a:pt x="592" y="418"/>
                    </a:lnTo>
                    <a:lnTo>
                      <a:pt x="592" y="418"/>
                    </a:lnTo>
                    <a:lnTo>
                      <a:pt x="592" y="418"/>
                    </a:lnTo>
                    <a:lnTo>
                      <a:pt x="592" y="418"/>
                    </a:lnTo>
                    <a:lnTo>
                      <a:pt x="592" y="418"/>
                    </a:lnTo>
                    <a:lnTo>
                      <a:pt x="592" y="420"/>
                    </a:lnTo>
                    <a:lnTo>
                      <a:pt x="592" y="420"/>
                    </a:lnTo>
                    <a:lnTo>
                      <a:pt x="592" y="418"/>
                    </a:lnTo>
                    <a:lnTo>
                      <a:pt x="590" y="418"/>
                    </a:lnTo>
                    <a:lnTo>
                      <a:pt x="590" y="418"/>
                    </a:lnTo>
                    <a:lnTo>
                      <a:pt x="590" y="418"/>
                    </a:lnTo>
                    <a:lnTo>
                      <a:pt x="590" y="418"/>
                    </a:lnTo>
                    <a:lnTo>
                      <a:pt x="590" y="418"/>
                    </a:lnTo>
                    <a:lnTo>
                      <a:pt x="590" y="416"/>
                    </a:lnTo>
                    <a:lnTo>
                      <a:pt x="590" y="416"/>
                    </a:lnTo>
                    <a:lnTo>
                      <a:pt x="590" y="416"/>
                    </a:lnTo>
                    <a:lnTo>
                      <a:pt x="590" y="416"/>
                    </a:lnTo>
                    <a:lnTo>
                      <a:pt x="590" y="414"/>
                    </a:lnTo>
                    <a:lnTo>
                      <a:pt x="590" y="414"/>
                    </a:lnTo>
                    <a:lnTo>
                      <a:pt x="592" y="414"/>
                    </a:lnTo>
                    <a:lnTo>
                      <a:pt x="592" y="414"/>
                    </a:lnTo>
                    <a:lnTo>
                      <a:pt x="592" y="414"/>
                    </a:lnTo>
                    <a:lnTo>
                      <a:pt x="592" y="414"/>
                    </a:lnTo>
                    <a:lnTo>
                      <a:pt x="592" y="414"/>
                    </a:lnTo>
                    <a:lnTo>
                      <a:pt x="592" y="414"/>
                    </a:lnTo>
                    <a:lnTo>
                      <a:pt x="592" y="414"/>
                    </a:lnTo>
                    <a:lnTo>
                      <a:pt x="592" y="414"/>
                    </a:lnTo>
                    <a:lnTo>
                      <a:pt x="592" y="414"/>
                    </a:lnTo>
                    <a:lnTo>
                      <a:pt x="592" y="414"/>
                    </a:lnTo>
                    <a:lnTo>
                      <a:pt x="594" y="414"/>
                    </a:lnTo>
                    <a:lnTo>
                      <a:pt x="592" y="413"/>
                    </a:lnTo>
                    <a:lnTo>
                      <a:pt x="592" y="413"/>
                    </a:lnTo>
                    <a:lnTo>
                      <a:pt x="592" y="413"/>
                    </a:lnTo>
                    <a:lnTo>
                      <a:pt x="592" y="411"/>
                    </a:lnTo>
                    <a:lnTo>
                      <a:pt x="592" y="411"/>
                    </a:lnTo>
                    <a:lnTo>
                      <a:pt x="592" y="411"/>
                    </a:lnTo>
                    <a:lnTo>
                      <a:pt x="592" y="411"/>
                    </a:lnTo>
                    <a:lnTo>
                      <a:pt x="592" y="411"/>
                    </a:lnTo>
                    <a:lnTo>
                      <a:pt x="592" y="411"/>
                    </a:lnTo>
                    <a:lnTo>
                      <a:pt x="592" y="411"/>
                    </a:lnTo>
                    <a:lnTo>
                      <a:pt x="592" y="411"/>
                    </a:lnTo>
                    <a:lnTo>
                      <a:pt x="592" y="411"/>
                    </a:lnTo>
                    <a:lnTo>
                      <a:pt x="592" y="411"/>
                    </a:lnTo>
                    <a:lnTo>
                      <a:pt x="594" y="411"/>
                    </a:lnTo>
                    <a:lnTo>
                      <a:pt x="594" y="411"/>
                    </a:lnTo>
                    <a:lnTo>
                      <a:pt x="594" y="411"/>
                    </a:lnTo>
                    <a:lnTo>
                      <a:pt x="594" y="411"/>
                    </a:lnTo>
                    <a:lnTo>
                      <a:pt x="594" y="411"/>
                    </a:lnTo>
                    <a:lnTo>
                      <a:pt x="592" y="409"/>
                    </a:lnTo>
                    <a:lnTo>
                      <a:pt x="592" y="409"/>
                    </a:lnTo>
                    <a:lnTo>
                      <a:pt x="592" y="409"/>
                    </a:lnTo>
                    <a:lnTo>
                      <a:pt x="592" y="409"/>
                    </a:lnTo>
                    <a:lnTo>
                      <a:pt x="592" y="409"/>
                    </a:lnTo>
                    <a:lnTo>
                      <a:pt x="592" y="409"/>
                    </a:lnTo>
                    <a:lnTo>
                      <a:pt x="592" y="409"/>
                    </a:lnTo>
                    <a:lnTo>
                      <a:pt x="590" y="409"/>
                    </a:lnTo>
                    <a:lnTo>
                      <a:pt x="590" y="409"/>
                    </a:lnTo>
                    <a:lnTo>
                      <a:pt x="590" y="409"/>
                    </a:lnTo>
                    <a:lnTo>
                      <a:pt x="590" y="409"/>
                    </a:lnTo>
                    <a:lnTo>
                      <a:pt x="590" y="409"/>
                    </a:lnTo>
                    <a:lnTo>
                      <a:pt x="590" y="409"/>
                    </a:lnTo>
                    <a:lnTo>
                      <a:pt x="590" y="409"/>
                    </a:lnTo>
                    <a:lnTo>
                      <a:pt x="590" y="407"/>
                    </a:lnTo>
                    <a:lnTo>
                      <a:pt x="590" y="407"/>
                    </a:lnTo>
                    <a:lnTo>
                      <a:pt x="590" y="407"/>
                    </a:lnTo>
                    <a:lnTo>
                      <a:pt x="590" y="407"/>
                    </a:lnTo>
                    <a:lnTo>
                      <a:pt x="590"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6" y="407"/>
                    </a:lnTo>
                    <a:lnTo>
                      <a:pt x="586" y="407"/>
                    </a:lnTo>
                    <a:lnTo>
                      <a:pt x="586" y="407"/>
                    </a:lnTo>
                    <a:lnTo>
                      <a:pt x="586" y="407"/>
                    </a:lnTo>
                    <a:lnTo>
                      <a:pt x="586" y="407"/>
                    </a:lnTo>
                    <a:lnTo>
                      <a:pt x="586" y="407"/>
                    </a:lnTo>
                    <a:lnTo>
                      <a:pt x="586" y="407"/>
                    </a:lnTo>
                    <a:lnTo>
                      <a:pt x="586" y="407"/>
                    </a:lnTo>
                    <a:lnTo>
                      <a:pt x="585" y="407"/>
                    </a:lnTo>
                    <a:lnTo>
                      <a:pt x="585" y="407"/>
                    </a:lnTo>
                    <a:lnTo>
                      <a:pt x="585" y="407"/>
                    </a:lnTo>
                    <a:lnTo>
                      <a:pt x="585" y="407"/>
                    </a:lnTo>
                    <a:lnTo>
                      <a:pt x="585" y="407"/>
                    </a:lnTo>
                    <a:lnTo>
                      <a:pt x="585" y="407"/>
                    </a:lnTo>
                    <a:lnTo>
                      <a:pt x="585" y="407"/>
                    </a:lnTo>
                    <a:lnTo>
                      <a:pt x="583" y="407"/>
                    </a:lnTo>
                    <a:lnTo>
                      <a:pt x="583" y="407"/>
                    </a:lnTo>
                    <a:lnTo>
                      <a:pt x="583" y="409"/>
                    </a:lnTo>
                    <a:lnTo>
                      <a:pt x="583" y="409"/>
                    </a:lnTo>
                    <a:lnTo>
                      <a:pt x="583" y="409"/>
                    </a:lnTo>
                    <a:lnTo>
                      <a:pt x="583" y="407"/>
                    </a:lnTo>
                    <a:lnTo>
                      <a:pt x="583" y="407"/>
                    </a:lnTo>
                    <a:lnTo>
                      <a:pt x="583"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79" y="407"/>
                    </a:lnTo>
                    <a:lnTo>
                      <a:pt x="579" y="407"/>
                    </a:lnTo>
                    <a:lnTo>
                      <a:pt x="579" y="407"/>
                    </a:lnTo>
                    <a:lnTo>
                      <a:pt x="579" y="407"/>
                    </a:lnTo>
                    <a:lnTo>
                      <a:pt x="579" y="407"/>
                    </a:lnTo>
                    <a:lnTo>
                      <a:pt x="579" y="405"/>
                    </a:lnTo>
                    <a:lnTo>
                      <a:pt x="579" y="405"/>
                    </a:lnTo>
                    <a:lnTo>
                      <a:pt x="579" y="405"/>
                    </a:lnTo>
                    <a:lnTo>
                      <a:pt x="579" y="405"/>
                    </a:lnTo>
                    <a:lnTo>
                      <a:pt x="579" y="405"/>
                    </a:lnTo>
                    <a:lnTo>
                      <a:pt x="579" y="405"/>
                    </a:lnTo>
                    <a:lnTo>
                      <a:pt x="579" y="405"/>
                    </a:lnTo>
                    <a:lnTo>
                      <a:pt x="579" y="405"/>
                    </a:lnTo>
                    <a:lnTo>
                      <a:pt x="579" y="405"/>
                    </a:lnTo>
                    <a:lnTo>
                      <a:pt x="579" y="405"/>
                    </a:lnTo>
                    <a:lnTo>
                      <a:pt x="577" y="405"/>
                    </a:lnTo>
                    <a:lnTo>
                      <a:pt x="577" y="405"/>
                    </a:lnTo>
                    <a:lnTo>
                      <a:pt x="577" y="405"/>
                    </a:lnTo>
                    <a:lnTo>
                      <a:pt x="577" y="405"/>
                    </a:lnTo>
                    <a:lnTo>
                      <a:pt x="577" y="405"/>
                    </a:lnTo>
                    <a:lnTo>
                      <a:pt x="577" y="407"/>
                    </a:lnTo>
                    <a:lnTo>
                      <a:pt x="577" y="407"/>
                    </a:lnTo>
                    <a:lnTo>
                      <a:pt x="577" y="407"/>
                    </a:lnTo>
                    <a:lnTo>
                      <a:pt x="577" y="407"/>
                    </a:lnTo>
                    <a:lnTo>
                      <a:pt x="577" y="407"/>
                    </a:lnTo>
                    <a:lnTo>
                      <a:pt x="577" y="407"/>
                    </a:lnTo>
                    <a:lnTo>
                      <a:pt x="577" y="407"/>
                    </a:lnTo>
                    <a:lnTo>
                      <a:pt x="576" y="407"/>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4" y="404"/>
                    </a:lnTo>
                    <a:lnTo>
                      <a:pt x="574" y="404"/>
                    </a:lnTo>
                    <a:lnTo>
                      <a:pt x="574" y="404"/>
                    </a:lnTo>
                    <a:lnTo>
                      <a:pt x="574" y="404"/>
                    </a:lnTo>
                    <a:lnTo>
                      <a:pt x="574" y="404"/>
                    </a:lnTo>
                    <a:lnTo>
                      <a:pt x="574" y="404"/>
                    </a:lnTo>
                    <a:lnTo>
                      <a:pt x="574" y="404"/>
                    </a:lnTo>
                    <a:lnTo>
                      <a:pt x="572" y="404"/>
                    </a:lnTo>
                    <a:lnTo>
                      <a:pt x="572" y="404"/>
                    </a:lnTo>
                    <a:lnTo>
                      <a:pt x="572" y="404"/>
                    </a:lnTo>
                    <a:lnTo>
                      <a:pt x="572" y="402"/>
                    </a:lnTo>
                    <a:lnTo>
                      <a:pt x="572" y="402"/>
                    </a:lnTo>
                    <a:lnTo>
                      <a:pt x="572" y="402"/>
                    </a:lnTo>
                    <a:lnTo>
                      <a:pt x="572" y="402"/>
                    </a:lnTo>
                    <a:lnTo>
                      <a:pt x="570" y="402"/>
                    </a:lnTo>
                    <a:lnTo>
                      <a:pt x="570" y="402"/>
                    </a:lnTo>
                    <a:lnTo>
                      <a:pt x="570" y="402"/>
                    </a:lnTo>
                    <a:lnTo>
                      <a:pt x="570" y="402"/>
                    </a:lnTo>
                    <a:lnTo>
                      <a:pt x="570" y="402"/>
                    </a:lnTo>
                    <a:lnTo>
                      <a:pt x="570" y="402"/>
                    </a:lnTo>
                    <a:lnTo>
                      <a:pt x="570" y="402"/>
                    </a:lnTo>
                    <a:lnTo>
                      <a:pt x="570" y="402"/>
                    </a:lnTo>
                    <a:lnTo>
                      <a:pt x="570" y="400"/>
                    </a:lnTo>
                    <a:lnTo>
                      <a:pt x="570" y="400"/>
                    </a:lnTo>
                    <a:lnTo>
                      <a:pt x="570" y="400"/>
                    </a:lnTo>
                    <a:lnTo>
                      <a:pt x="568" y="400"/>
                    </a:lnTo>
                    <a:lnTo>
                      <a:pt x="568" y="400"/>
                    </a:lnTo>
                    <a:lnTo>
                      <a:pt x="568" y="400"/>
                    </a:lnTo>
                    <a:lnTo>
                      <a:pt x="568" y="400"/>
                    </a:lnTo>
                    <a:lnTo>
                      <a:pt x="568" y="400"/>
                    </a:lnTo>
                    <a:lnTo>
                      <a:pt x="568" y="400"/>
                    </a:lnTo>
                    <a:lnTo>
                      <a:pt x="568" y="400"/>
                    </a:lnTo>
                    <a:lnTo>
                      <a:pt x="568" y="400"/>
                    </a:lnTo>
                    <a:lnTo>
                      <a:pt x="566" y="400"/>
                    </a:lnTo>
                    <a:lnTo>
                      <a:pt x="566" y="400"/>
                    </a:lnTo>
                    <a:lnTo>
                      <a:pt x="566" y="400"/>
                    </a:lnTo>
                    <a:lnTo>
                      <a:pt x="566" y="400"/>
                    </a:lnTo>
                    <a:lnTo>
                      <a:pt x="565" y="398"/>
                    </a:lnTo>
                    <a:lnTo>
                      <a:pt x="565" y="398"/>
                    </a:lnTo>
                    <a:lnTo>
                      <a:pt x="565" y="398"/>
                    </a:lnTo>
                    <a:lnTo>
                      <a:pt x="565" y="398"/>
                    </a:lnTo>
                    <a:lnTo>
                      <a:pt x="565" y="398"/>
                    </a:lnTo>
                    <a:lnTo>
                      <a:pt x="565" y="398"/>
                    </a:lnTo>
                    <a:lnTo>
                      <a:pt x="565" y="398"/>
                    </a:lnTo>
                    <a:lnTo>
                      <a:pt x="565" y="398"/>
                    </a:lnTo>
                    <a:lnTo>
                      <a:pt x="565" y="398"/>
                    </a:lnTo>
                    <a:lnTo>
                      <a:pt x="565" y="396"/>
                    </a:lnTo>
                    <a:lnTo>
                      <a:pt x="563" y="396"/>
                    </a:lnTo>
                    <a:lnTo>
                      <a:pt x="563" y="396"/>
                    </a:lnTo>
                    <a:lnTo>
                      <a:pt x="563" y="396"/>
                    </a:lnTo>
                    <a:lnTo>
                      <a:pt x="563" y="396"/>
                    </a:lnTo>
                    <a:lnTo>
                      <a:pt x="563" y="396"/>
                    </a:lnTo>
                    <a:lnTo>
                      <a:pt x="563" y="396"/>
                    </a:lnTo>
                    <a:lnTo>
                      <a:pt x="563" y="395"/>
                    </a:lnTo>
                    <a:lnTo>
                      <a:pt x="561" y="395"/>
                    </a:lnTo>
                    <a:lnTo>
                      <a:pt x="561" y="395"/>
                    </a:lnTo>
                    <a:lnTo>
                      <a:pt x="561" y="395"/>
                    </a:lnTo>
                    <a:lnTo>
                      <a:pt x="561" y="395"/>
                    </a:lnTo>
                    <a:lnTo>
                      <a:pt x="561" y="396"/>
                    </a:lnTo>
                    <a:lnTo>
                      <a:pt x="561" y="396"/>
                    </a:lnTo>
                    <a:lnTo>
                      <a:pt x="561" y="396"/>
                    </a:lnTo>
                    <a:lnTo>
                      <a:pt x="561" y="396"/>
                    </a:lnTo>
                    <a:lnTo>
                      <a:pt x="561" y="396"/>
                    </a:lnTo>
                    <a:lnTo>
                      <a:pt x="559" y="396"/>
                    </a:lnTo>
                    <a:lnTo>
                      <a:pt x="559" y="396"/>
                    </a:lnTo>
                    <a:lnTo>
                      <a:pt x="559" y="396"/>
                    </a:lnTo>
                    <a:lnTo>
                      <a:pt x="559" y="396"/>
                    </a:lnTo>
                    <a:lnTo>
                      <a:pt x="559" y="396"/>
                    </a:lnTo>
                    <a:lnTo>
                      <a:pt x="559" y="398"/>
                    </a:lnTo>
                    <a:lnTo>
                      <a:pt x="559" y="398"/>
                    </a:lnTo>
                    <a:lnTo>
                      <a:pt x="559" y="398"/>
                    </a:lnTo>
                    <a:lnTo>
                      <a:pt x="559" y="398"/>
                    </a:lnTo>
                    <a:lnTo>
                      <a:pt x="559" y="398"/>
                    </a:lnTo>
                    <a:lnTo>
                      <a:pt x="559" y="400"/>
                    </a:lnTo>
                    <a:lnTo>
                      <a:pt x="557" y="400"/>
                    </a:lnTo>
                    <a:lnTo>
                      <a:pt x="557" y="400"/>
                    </a:lnTo>
                    <a:lnTo>
                      <a:pt x="557" y="400"/>
                    </a:lnTo>
                    <a:lnTo>
                      <a:pt x="557" y="400"/>
                    </a:lnTo>
                    <a:lnTo>
                      <a:pt x="557" y="402"/>
                    </a:lnTo>
                    <a:lnTo>
                      <a:pt x="557" y="402"/>
                    </a:lnTo>
                    <a:lnTo>
                      <a:pt x="556" y="402"/>
                    </a:lnTo>
                    <a:lnTo>
                      <a:pt x="556" y="402"/>
                    </a:lnTo>
                    <a:lnTo>
                      <a:pt x="556" y="402"/>
                    </a:lnTo>
                    <a:lnTo>
                      <a:pt x="556" y="402"/>
                    </a:lnTo>
                    <a:lnTo>
                      <a:pt x="556" y="402"/>
                    </a:lnTo>
                    <a:lnTo>
                      <a:pt x="556" y="402"/>
                    </a:lnTo>
                    <a:lnTo>
                      <a:pt x="556" y="402"/>
                    </a:lnTo>
                    <a:lnTo>
                      <a:pt x="556" y="402"/>
                    </a:lnTo>
                    <a:lnTo>
                      <a:pt x="556" y="402"/>
                    </a:lnTo>
                    <a:lnTo>
                      <a:pt x="556" y="402"/>
                    </a:lnTo>
                    <a:lnTo>
                      <a:pt x="556" y="404"/>
                    </a:lnTo>
                    <a:lnTo>
                      <a:pt x="554" y="404"/>
                    </a:lnTo>
                    <a:lnTo>
                      <a:pt x="554" y="404"/>
                    </a:lnTo>
                    <a:lnTo>
                      <a:pt x="554" y="404"/>
                    </a:lnTo>
                    <a:lnTo>
                      <a:pt x="554" y="404"/>
                    </a:lnTo>
                    <a:lnTo>
                      <a:pt x="554" y="404"/>
                    </a:lnTo>
                    <a:lnTo>
                      <a:pt x="554" y="404"/>
                    </a:lnTo>
                    <a:lnTo>
                      <a:pt x="554" y="404"/>
                    </a:lnTo>
                    <a:lnTo>
                      <a:pt x="552" y="404"/>
                    </a:lnTo>
                    <a:lnTo>
                      <a:pt x="552" y="404"/>
                    </a:lnTo>
                    <a:lnTo>
                      <a:pt x="552" y="404"/>
                    </a:lnTo>
                    <a:lnTo>
                      <a:pt x="552" y="404"/>
                    </a:lnTo>
                    <a:lnTo>
                      <a:pt x="552" y="404"/>
                    </a:lnTo>
                    <a:lnTo>
                      <a:pt x="552" y="404"/>
                    </a:lnTo>
                    <a:lnTo>
                      <a:pt x="552" y="404"/>
                    </a:lnTo>
                    <a:lnTo>
                      <a:pt x="550" y="404"/>
                    </a:lnTo>
                    <a:lnTo>
                      <a:pt x="550" y="404"/>
                    </a:lnTo>
                    <a:lnTo>
                      <a:pt x="550" y="404"/>
                    </a:lnTo>
                    <a:lnTo>
                      <a:pt x="550" y="404"/>
                    </a:lnTo>
                    <a:lnTo>
                      <a:pt x="550" y="404"/>
                    </a:lnTo>
                    <a:lnTo>
                      <a:pt x="550" y="404"/>
                    </a:lnTo>
                    <a:lnTo>
                      <a:pt x="550" y="404"/>
                    </a:lnTo>
                    <a:lnTo>
                      <a:pt x="550" y="404"/>
                    </a:lnTo>
                    <a:lnTo>
                      <a:pt x="548" y="404"/>
                    </a:lnTo>
                    <a:lnTo>
                      <a:pt x="548" y="404"/>
                    </a:lnTo>
                    <a:lnTo>
                      <a:pt x="548" y="404"/>
                    </a:lnTo>
                    <a:lnTo>
                      <a:pt x="548" y="402"/>
                    </a:lnTo>
                    <a:lnTo>
                      <a:pt x="547" y="402"/>
                    </a:lnTo>
                    <a:lnTo>
                      <a:pt x="547" y="402"/>
                    </a:lnTo>
                    <a:lnTo>
                      <a:pt x="547" y="402"/>
                    </a:lnTo>
                    <a:lnTo>
                      <a:pt x="547" y="402"/>
                    </a:lnTo>
                    <a:lnTo>
                      <a:pt x="547" y="404"/>
                    </a:lnTo>
                    <a:lnTo>
                      <a:pt x="547" y="402"/>
                    </a:lnTo>
                    <a:lnTo>
                      <a:pt x="547" y="402"/>
                    </a:lnTo>
                    <a:lnTo>
                      <a:pt x="547" y="402"/>
                    </a:lnTo>
                    <a:lnTo>
                      <a:pt x="547" y="402"/>
                    </a:lnTo>
                    <a:lnTo>
                      <a:pt x="547" y="402"/>
                    </a:lnTo>
                    <a:lnTo>
                      <a:pt x="545" y="402"/>
                    </a:lnTo>
                    <a:lnTo>
                      <a:pt x="545" y="402"/>
                    </a:lnTo>
                    <a:lnTo>
                      <a:pt x="545" y="402"/>
                    </a:lnTo>
                    <a:lnTo>
                      <a:pt x="545" y="402"/>
                    </a:lnTo>
                    <a:lnTo>
                      <a:pt x="545" y="400"/>
                    </a:lnTo>
                    <a:lnTo>
                      <a:pt x="543" y="400"/>
                    </a:lnTo>
                    <a:lnTo>
                      <a:pt x="543" y="400"/>
                    </a:lnTo>
                    <a:lnTo>
                      <a:pt x="543" y="400"/>
                    </a:lnTo>
                    <a:lnTo>
                      <a:pt x="543" y="400"/>
                    </a:lnTo>
                    <a:lnTo>
                      <a:pt x="543" y="398"/>
                    </a:lnTo>
                    <a:lnTo>
                      <a:pt x="543" y="398"/>
                    </a:lnTo>
                    <a:lnTo>
                      <a:pt x="543" y="398"/>
                    </a:lnTo>
                    <a:lnTo>
                      <a:pt x="543" y="398"/>
                    </a:lnTo>
                    <a:lnTo>
                      <a:pt x="541" y="398"/>
                    </a:lnTo>
                    <a:lnTo>
                      <a:pt x="541" y="398"/>
                    </a:lnTo>
                    <a:lnTo>
                      <a:pt x="541" y="398"/>
                    </a:lnTo>
                    <a:lnTo>
                      <a:pt x="541" y="398"/>
                    </a:lnTo>
                    <a:lnTo>
                      <a:pt x="541" y="398"/>
                    </a:lnTo>
                    <a:lnTo>
                      <a:pt x="541" y="400"/>
                    </a:lnTo>
                    <a:lnTo>
                      <a:pt x="541" y="400"/>
                    </a:lnTo>
                    <a:lnTo>
                      <a:pt x="541" y="400"/>
                    </a:lnTo>
                    <a:lnTo>
                      <a:pt x="541" y="398"/>
                    </a:lnTo>
                    <a:lnTo>
                      <a:pt x="541" y="398"/>
                    </a:lnTo>
                    <a:lnTo>
                      <a:pt x="541" y="398"/>
                    </a:lnTo>
                    <a:lnTo>
                      <a:pt x="541" y="398"/>
                    </a:lnTo>
                    <a:lnTo>
                      <a:pt x="539" y="398"/>
                    </a:lnTo>
                    <a:lnTo>
                      <a:pt x="539" y="398"/>
                    </a:lnTo>
                    <a:lnTo>
                      <a:pt x="539" y="398"/>
                    </a:lnTo>
                    <a:lnTo>
                      <a:pt x="539" y="398"/>
                    </a:lnTo>
                    <a:lnTo>
                      <a:pt x="539" y="400"/>
                    </a:lnTo>
                    <a:lnTo>
                      <a:pt x="539" y="400"/>
                    </a:lnTo>
                    <a:lnTo>
                      <a:pt x="539" y="400"/>
                    </a:lnTo>
                    <a:lnTo>
                      <a:pt x="539" y="400"/>
                    </a:lnTo>
                    <a:lnTo>
                      <a:pt x="539" y="400"/>
                    </a:lnTo>
                    <a:lnTo>
                      <a:pt x="539" y="400"/>
                    </a:lnTo>
                    <a:lnTo>
                      <a:pt x="538" y="400"/>
                    </a:lnTo>
                    <a:lnTo>
                      <a:pt x="538" y="400"/>
                    </a:lnTo>
                    <a:lnTo>
                      <a:pt x="538" y="400"/>
                    </a:lnTo>
                    <a:lnTo>
                      <a:pt x="538" y="400"/>
                    </a:lnTo>
                    <a:lnTo>
                      <a:pt x="538" y="400"/>
                    </a:lnTo>
                    <a:lnTo>
                      <a:pt x="536" y="400"/>
                    </a:lnTo>
                    <a:lnTo>
                      <a:pt x="536" y="400"/>
                    </a:lnTo>
                    <a:lnTo>
                      <a:pt x="536" y="400"/>
                    </a:lnTo>
                    <a:lnTo>
                      <a:pt x="536" y="400"/>
                    </a:lnTo>
                    <a:lnTo>
                      <a:pt x="536" y="400"/>
                    </a:lnTo>
                    <a:lnTo>
                      <a:pt x="536" y="400"/>
                    </a:lnTo>
                    <a:lnTo>
                      <a:pt x="534" y="398"/>
                    </a:lnTo>
                    <a:lnTo>
                      <a:pt x="534" y="398"/>
                    </a:lnTo>
                    <a:lnTo>
                      <a:pt x="534" y="398"/>
                    </a:lnTo>
                    <a:lnTo>
                      <a:pt x="534" y="398"/>
                    </a:lnTo>
                    <a:lnTo>
                      <a:pt x="534" y="398"/>
                    </a:lnTo>
                    <a:lnTo>
                      <a:pt x="534" y="398"/>
                    </a:lnTo>
                    <a:lnTo>
                      <a:pt x="534" y="398"/>
                    </a:lnTo>
                    <a:lnTo>
                      <a:pt x="534" y="396"/>
                    </a:lnTo>
                    <a:lnTo>
                      <a:pt x="534" y="396"/>
                    </a:lnTo>
                    <a:lnTo>
                      <a:pt x="534" y="396"/>
                    </a:lnTo>
                    <a:lnTo>
                      <a:pt x="534" y="396"/>
                    </a:lnTo>
                    <a:lnTo>
                      <a:pt x="534" y="396"/>
                    </a:lnTo>
                    <a:lnTo>
                      <a:pt x="534" y="396"/>
                    </a:lnTo>
                    <a:lnTo>
                      <a:pt x="534" y="395"/>
                    </a:lnTo>
                    <a:lnTo>
                      <a:pt x="534" y="395"/>
                    </a:lnTo>
                    <a:lnTo>
                      <a:pt x="532" y="395"/>
                    </a:lnTo>
                    <a:lnTo>
                      <a:pt x="532" y="395"/>
                    </a:lnTo>
                    <a:lnTo>
                      <a:pt x="532" y="393"/>
                    </a:lnTo>
                    <a:lnTo>
                      <a:pt x="532" y="393"/>
                    </a:lnTo>
                    <a:lnTo>
                      <a:pt x="532" y="393"/>
                    </a:lnTo>
                    <a:lnTo>
                      <a:pt x="532" y="393"/>
                    </a:lnTo>
                    <a:lnTo>
                      <a:pt x="532" y="391"/>
                    </a:lnTo>
                    <a:lnTo>
                      <a:pt x="532" y="391"/>
                    </a:lnTo>
                    <a:lnTo>
                      <a:pt x="532" y="389"/>
                    </a:lnTo>
                    <a:lnTo>
                      <a:pt x="530" y="389"/>
                    </a:lnTo>
                    <a:lnTo>
                      <a:pt x="530" y="389"/>
                    </a:lnTo>
                    <a:lnTo>
                      <a:pt x="530" y="389"/>
                    </a:lnTo>
                    <a:lnTo>
                      <a:pt x="530" y="389"/>
                    </a:lnTo>
                    <a:lnTo>
                      <a:pt x="530" y="387"/>
                    </a:lnTo>
                    <a:lnTo>
                      <a:pt x="530" y="387"/>
                    </a:lnTo>
                    <a:lnTo>
                      <a:pt x="530" y="387"/>
                    </a:lnTo>
                    <a:lnTo>
                      <a:pt x="530" y="385"/>
                    </a:lnTo>
                    <a:lnTo>
                      <a:pt x="530" y="385"/>
                    </a:lnTo>
                    <a:lnTo>
                      <a:pt x="529" y="385"/>
                    </a:lnTo>
                    <a:lnTo>
                      <a:pt x="529" y="385"/>
                    </a:lnTo>
                    <a:lnTo>
                      <a:pt x="529" y="385"/>
                    </a:lnTo>
                    <a:lnTo>
                      <a:pt x="529" y="385"/>
                    </a:lnTo>
                    <a:lnTo>
                      <a:pt x="529" y="385"/>
                    </a:lnTo>
                    <a:lnTo>
                      <a:pt x="527" y="385"/>
                    </a:lnTo>
                    <a:lnTo>
                      <a:pt x="527" y="385"/>
                    </a:lnTo>
                    <a:lnTo>
                      <a:pt x="527" y="385"/>
                    </a:lnTo>
                    <a:lnTo>
                      <a:pt x="527" y="385"/>
                    </a:lnTo>
                    <a:lnTo>
                      <a:pt x="527" y="384"/>
                    </a:lnTo>
                    <a:lnTo>
                      <a:pt x="527" y="384"/>
                    </a:lnTo>
                    <a:lnTo>
                      <a:pt x="529" y="384"/>
                    </a:lnTo>
                    <a:lnTo>
                      <a:pt x="529" y="384"/>
                    </a:lnTo>
                    <a:lnTo>
                      <a:pt x="529" y="384"/>
                    </a:lnTo>
                    <a:lnTo>
                      <a:pt x="527" y="384"/>
                    </a:lnTo>
                    <a:lnTo>
                      <a:pt x="527" y="384"/>
                    </a:lnTo>
                    <a:lnTo>
                      <a:pt x="527" y="384"/>
                    </a:lnTo>
                    <a:lnTo>
                      <a:pt x="527" y="384"/>
                    </a:lnTo>
                    <a:lnTo>
                      <a:pt x="527" y="384"/>
                    </a:lnTo>
                    <a:lnTo>
                      <a:pt x="527" y="384"/>
                    </a:lnTo>
                    <a:lnTo>
                      <a:pt x="525" y="384"/>
                    </a:lnTo>
                    <a:lnTo>
                      <a:pt x="525" y="384"/>
                    </a:lnTo>
                    <a:lnTo>
                      <a:pt x="525" y="384"/>
                    </a:lnTo>
                    <a:lnTo>
                      <a:pt x="525" y="384"/>
                    </a:lnTo>
                    <a:lnTo>
                      <a:pt x="525" y="384"/>
                    </a:lnTo>
                    <a:lnTo>
                      <a:pt x="523" y="384"/>
                    </a:lnTo>
                    <a:lnTo>
                      <a:pt x="523" y="382"/>
                    </a:lnTo>
                    <a:lnTo>
                      <a:pt x="523" y="382"/>
                    </a:lnTo>
                    <a:lnTo>
                      <a:pt x="523" y="382"/>
                    </a:lnTo>
                    <a:lnTo>
                      <a:pt x="523" y="382"/>
                    </a:lnTo>
                    <a:lnTo>
                      <a:pt x="523" y="382"/>
                    </a:lnTo>
                    <a:lnTo>
                      <a:pt x="523" y="382"/>
                    </a:lnTo>
                    <a:lnTo>
                      <a:pt x="523" y="382"/>
                    </a:lnTo>
                    <a:lnTo>
                      <a:pt x="523" y="382"/>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5"/>
                    </a:lnTo>
                    <a:lnTo>
                      <a:pt x="521" y="385"/>
                    </a:lnTo>
                    <a:lnTo>
                      <a:pt x="521" y="385"/>
                    </a:lnTo>
                    <a:lnTo>
                      <a:pt x="521" y="385"/>
                    </a:lnTo>
                    <a:lnTo>
                      <a:pt x="521" y="385"/>
                    </a:lnTo>
                    <a:lnTo>
                      <a:pt x="521" y="385"/>
                    </a:lnTo>
                    <a:lnTo>
                      <a:pt x="521" y="387"/>
                    </a:lnTo>
                    <a:lnTo>
                      <a:pt x="519" y="387"/>
                    </a:lnTo>
                    <a:lnTo>
                      <a:pt x="519" y="387"/>
                    </a:lnTo>
                    <a:lnTo>
                      <a:pt x="519" y="387"/>
                    </a:lnTo>
                    <a:lnTo>
                      <a:pt x="519" y="387"/>
                    </a:lnTo>
                    <a:lnTo>
                      <a:pt x="519" y="387"/>
                    </a:lnTo>
                    <a:lnTo>
                      <a:pt x="519" y="387"/>
                    </a:lnTo>
                    <a:lnTo>
                      <a:pt x="518" y="387"/>
                    </a:lnTo>
                    <a:lnTo>
                      <a:pt x="518" y="387"/>
                    </a:lnTo>
                    <a:lnTo>
                      <a:pt x="518" y="387"/>
                    </a:lnTo>
                    <a:lnTo>
                      <a:pt x="518" y="387"/>
                    </a:lnTo>
                    <a:lnTo>
                      <a:pt x="518" y="387"/>
                    </a:lnTo>
                    <a:lnTo>
                      <a:pt x="518" y="389"/>
                    </a:lnTo>
                    <a:lnTo>
                      <a:pt x="518" y="389"/>
                    </a:lnTo>
                    <a:lnTo>
                      <a:pt x="518" y="389"/>
                    </a:lnTo>
                    <a:lnTo>
                      <a:pt x="518" y="389"/>
                    </a:lnTo>
                    <a:lnTo>
                      <a:pt x="518" y="389"/>
                    </a:lnTo>
                    <a:lnTo>
                      <a:pt x="518" y="389"/>
                    </a:lnTo>
                    <a:lnTo>
                      <a:pt x="518" y="389"/>
                    </a:lnTo>
                    <a:lnTo>
                      <a:pt x="516" y="391"/>
                    </a:lnTo>
                    <a:lnTo>
                      <a:pt x="516" y="391"/>
                    </a:lnTo>
                    <a:lnTo>
                      <a:pt x="516" y="391"/>
                    </a:lnTo>
                    <a:lnTo>
                      <a:pt x="516" y="391"/>
                    </a:lnTo>
                    <a:lnTo>
                      <a:pt x="516" y="391"/>
                    </a:lnTo>
                    <a:lnTo>
                      <a:pt x="516" y="391"/>
                    </a:lnTo>
                    <a:lnTo>
                      <a:pt x="516" y="389"/>
                    </a:lnTo>
                    <a:lnTo>
                      <a:pt x="516" y="389"/>
                    </a:lnTo>
                    <a:lnTo>
                      <a:pt x="516" y="389"/>
                    </a:lnTo>
                    <a:lnTo>
                      <a:pt x="516" y="389"/>
                    </a:lnTo>
                    <a:lnTo>
                      <a:pt x="514" y="389"/>
                    </a:lnTo>
                    <a:lnTo>
                      <a:pt x="514" y="389"/>
                    </a:lnTo>
                    <a:lnTo>
                      <a:pt x="514" y="391"/>
                    </a:lnTo>
                    <a:lnTo>
                      <a:pt x="514" y="391"/>
                    </a:lnTo>
                    <a:lnTo>
                      <a:pt x="514" y="391"/>
                    </a:lnTo>
                    <a:lnTo>
                      <a:pt x="514" y="391"/>
                    </a:lnTo>
                    <a:lnTo>
                      <a:pt x="514" y="391"/>
                    </a:lnTo>
                    <a:lnTo>
                      <a:pt x="514" y="391"/>
                    </a:lnTo>
                    <a:lnTo>
                      <a:pt x="516" y="391"/>
                    </a:lnTo>
                    <a:lnTo>
                      <a:pt x="516" y="393"/>
                    </a:lnTo>
                    <a:lnTo>
                      <a:pt x="516" y="393"/>
                    </a:lnTo>
                    <a:lnTo>
                      <a:pt x="516" y="393"/>
                    </a:lnTo>
                    <a:lnTo>
                      <a:pt x="514" y="393"/>
                    </a:lnTo>
                    <a:lnTo>
                      <a:pt x="514" y="393"/>
                    </a:lnTo>
                    <a:lnTo>
                      <a:pt x="514" y="393"/>
                    </a:lnTo>
                    <a:lnTo>
                      <a:pt x="514" y="393"/>
                    </a:lnTo>
                    <a:lnTo>
                      <a:pt x="514" y="393"/>
                    </a:lnTo>
                    <a:lnTo>
                      <a:pt x="514" y="393"/>
                    </a:lnTo>
                    <a:lnTo>
                      <a:pt x="514" y="395"/>
                    </a:lnTo>
                    <a:lnTo>
                      <a:pt x="514" y="395"/>
                    </a:lnTo>
                    <a:lnTo>
                      <a:pt x="514" y="395"/>
                    </a:lnTo>
                    <a:lnTo>
                      <a:pt x="512" y="395"/>
                    </a:lnTo>
                    <a:lnTo>
                      <a:pt x="512" y="395"/>
                    </a:lnTo>
                    <a:lnTo>
                      <a:pt x="512" y="395"/>
                    </a:lnTo>
                    <a:lnTo>
                      <a:pt x="512" y="395"/>
                    </a:lnTo>
                    <a:lnTo>
                      <a:pt x="510" y="396"/>
                    </a:lnTo>
                    <a:lnTo>
                      <a:pt x="510" y="396"/>
                    </a:lnTo>
                    <a:lnTo>
                      <a:pt x="510" y="396"/>
                    </a:lnTo>
                    <a:lnTo>
                      <a:pt x="510" y="396"/>
                    </a:lnTo>
                    <a:lnTo>
                      <a:pt x="510" y="396"/>
                    </a:lnTo>
                    <a:lnTo>
                      <a:pt x="510" y="396"/>
                    </a:lnTo>
                    <a:lnTo>
                      <a:pt x="510" y="396"/>
                    </a:lnTo>
                    <a:lnTo>
                      <a:pt x="510" y="396"/>
                    </a:lnTo>
                    <a:lnTo>
                      <a:pt x="510" y="396"/>
                    </a:lnTo>
                    <a:lnTo>
                      <a:pt x="510" y="396"/>
                    </a:lnTo>
                    <a:lnTo>
                      <a:pt x="510" y="398"/>
                    </a:lnTo>
                    <a:lnTo>
                      <a:pt x="510" y="398"/>
                    </a:lnTo>
                    <a:lnTo>
                      <a:pt x="510" y="398"/>
                    </a:lnTo>
                    <a:lnTo>
                      <a:pt x="512" y="398"/>
                    </a:lnTo>
                    <a:lnTo>
                      <a:pt x="512" y="398"/>
                    </a:lnTo>
                    <a:lnTo>
                      <a:pt x="512" y="398"/>
                    </a:lnTo>
                    <a:lnTo>
                      <a:pt x="514" y="398"/>
                    </a:lnTo>
                    <a:lnTo>
                      <a:pt x="514" y="398"/>
                    </a:lnTo>
                    <a:lnTo>
                      <a:pt x="514" y="400"/>
                    </a:lnTo>
                    <a:lnTo>
                      <a:pt x="514" y="400"/>
                    </a:lnTo>
                    <a:lnTo>
                      <a:pt x="514" y="400"/>
                    </a:lnTo>
                    <a:lnTo>
                      <a:pt x="514" y="400"/>
                    </a:lnTo>
                    <a:lnTo>
                      <a:pt x="512" y="400"/>
                    </a:lnTo>
                    <a:lnTo>
                      <a:pt x="512" y="400"/>
                    </a:lnTo>
                    <a:lnTo>
                      <a:pt x="512" y="400"/>
                    </a:lnTo>
                    <a:lnTo>
                      <a:pt x="510" y="400"/>
                    </a:lnTo>
                    <a:lnTo>
                      <a:pt x="510" y="400"/>
                    </a:lnTo>
                    <a:lnTo>
                      <a:pt x="510" y="400"/>
                    </a:lnTo>
                    <a:lnTo>
                      <a:pt x="510" y="400"/>
                    </a:lnTo>
                    <a:lnTo>
                      <a:pt x="510" y="400"/>
                    </a:lnTo>
                    <a:lnTo>
                      <a:pt x="510" y="400"/>
                    </a:lnTo>
                    <a:lnTo>
                      <a:pt x="510" y="400"/>
                    </a:lnTo>
                    <a:lnTo>
                      <a:pt x="510" y="402"/>
                    </a:lnTo>
                    <a:lnTo>
                      <a:pt x="510" y="402"/>
                    </a:lnTo>
                    <a:lnTo>
                      <a:pt x="509" y="402"/>
                    </a:lnTo>
                    <a:lnTo>
                      <a:pt x="509" y="402"/>
                    </a:lnTo>
                    <a:lnTo>
                      <a:pt x="509" y="402"/>
                    </a:lnTo>
                    <a:lnTo>
                      <a:pt x="509" y="402"/>
                    </a:lnTo>
                    <a:lnTo>
                      <a:pt x="509" y="402"/>
                    </a:lnTo>
                    <a:lnTo>
                      <a:pt x="507" y="402"/>
                    </a:lnTo>
                    <a:lnTo>
                      <a:pt x="507" y="402"/>
                    </a:lnTo>
                    <a:lnTo>
                      <a:pt x="507" y="402"/>
                    </a:lnTo>
                    <a:lnTo>
                      <a:pt x="507" y="402"/>
                    </a:lnTo>
                    <a:lnTo>
                      <a:pt x="505" y="402"/>
                    </a:lnTo>
                    <a:lnTo>
                      <a:pt x="505" y="400"/>
                    </a:lnTo>
                    <a:lnTo>
                      <a:pt x="505" y="400"/>
                    </a:lnTo>
                    <a:lnTo>
                      <a:pt x="505" y="400"/>
                    </a:lnTo>
                    <a:lnTo>
                      <a:pt x="507" y="400"/>
                    </a:lnTo>
                    <a:lnTo>
                      <a:pt x="507" y="400"/>
                    </a:lnTo>
                    <a:lnTo>
                      <a:pt x="507" y="398"/>
                    </a:lnTo>
                    <a:lnTo>
                      <a:pt x="505" y="398"/>
                    </a:lnTo>
                    <a:lnTo>
                      <a:pt x="505" y="398"/>
                    </a:lnTo>
                    <a:lnTo>
                      <a:pt x="505" y="398"/>
                    </a:lnTo>
                    <a:lnTo>
                      <a:pt x="505" y="398"/>
                    </a:lnTo>
                    <a:lnTo>
                      <a:pt x="505" y="398"/>
                    </a:lnTo>
                    <a:lnTo>
                      <a:pt x="503" y="398"/>
                    </a:lnTo>
                    <a:lnTo>
                      <a:pt x="503" y="398"/>
                    </a:lnTo>
                    <a:lnTo>
                      <a:pt x="503" y="398"/>
                    </a:lnTo>
                    <a:lnTo>
                      <a:pt x="501" y="398"/>
                    </a:lnTo>
                    <a:lnTo>
                      <a:pt x="501" y="398"/>
                    </a:lnTo>
                    <a:lnTo>
                      <a:pt x="501" y="398"/>
                    </a:lnTo>
                    <a:lnTo>
                      <a:pt x="500" y="398"/>
                    </a:lnTo>
                    <a:lnTo>
                      <a:pt x="500" y="396"/>
                    </a:lnTo>
                    <a:lnTo>
                      <a:pt x="500" y="396"/>
                    </a:lnTo>
                    <a:lnTo>
                      <a:pt x="498" y="396"/>
                    </a:lnTo>
                    <a:lnTo>
                      <a:pt x="498" y="396"/>
                    </a:lnTo>
                    <a:lnTo>
                      <a:pt x="498" y="396"/>
                    </a:lnTo>
                    <a:lnTo>
                      <a:pt x="498" y="396"/>
                    </a:lnTo>
                    <a:lnTo>
                      <a:pt x="498" y="396"/>
                    </a:lnTo>
                    <a:lnTo>
                      <a:pt x="498" y="396"/>
                    </a:lnTo>
                    <a:lnTo>
                      <a:pt x="498" y="396"/>
                    </a:lnTo>
                    <a:lnTo>
                      <a:pt x="498" y="396"/>
                    </a:lnTo>
                    <a:lnTo>
                      <a:pt x="498" y="398"/>
                    </a:lnTo>
                    <a:lnTo>
                      <a:pt x="498" y="398"/>
                    </a:lnTo>
                    <a:lnTo>
                      <a:pt x="498" y="398"/>
                    </a:lnTo>
                    <a:lnTo>
                      <a:pt x="498" y="398"/>
                    </a:lnTo>
                    <a:lnTo>
                      <a:pt x="496" y="398"/>
                    </a:lnTo>
                    <a:lnTo>
                      <a:pt x="496" y="398"/>
                    </a:lnTo>
                    <a:lnTo>
                      <a:pt x="496" y="398"/>
                    </a:lnTo>
                    <a:lnTo>
                      <a:pt x="496" y="398"/>
                    </a:lnTo>
                    <a:lnTo>
                      <a:pt x="496" y="398"/>
                    </a:lnTo>
                    <a:lnTo>
                      <a:pt x="496" y="398"/>
                    </a:lnTo>
                    <a:lnTo>
                      <a:pt x="496" y="398"/>
                    </a:lnTo>
                    <a:lnTo>
                      <a:pt x="496" y="398"/>
                    </a:lnTo>
                    <a:lnTo>
                      <a:pt x="496" y="400"/>
                    </a:lnTo>
                    <a:lnTo>
                      <a:pt x="496" y="400"/>
                    </a:lnTo>
                    <a:lnTo>
                      <a:pt x="496" y="400"/>
                    </a:lnTo>
                    <a:lnTo>
                      <a:pt x="496" y="400"/>
                    </a:lnTo>
                    <a:lnTo>
                      <a:pt x="496" y="402"/>
                    </a:lnTo>
                    <a:lnTo>
                      <a:pt x="494" y="402"/>
                    </a:lnTo>
                    <a:lnTo>
                      <a:pt x="494" y="402"/>
                    </a:lnTo>
                    <a:lnTo>
                      <a:pt x="494" y="402"/>
                    </a:lnTo>
                    <a:lnTo>
                      <a:pt x="494" y="402"/>
                    </a:lnTo>
                    <a:lnTo>
                      <a:pt x="494" y="402"/>
                    </a:lnTo>
                    <a:lnTo>
                      <a:pt x="494" y="402"/>
                    </a:lnTo>
                    <a:lnTo>
                      <a:pt x="494" y="404"/>
                    </a:lnTo>
                    <a:lnTo>
                      <a:pt x="494" y="404"/>
                    </a:lnTo>
                    <a:lnTo>
                      <a:pt x="494" y="404"/>
                    </a:lnTo>
                    <a:lnTo>
                      <a:pt x="494" y="404"/>
                    </a:lnTo>
                    <a:lnTo>
                      <a:pt x="494" y="404"/>
                    </a:lnTo>
                    <a:lnTo>
                      <a:pt x="494" y="404"/>
                    </a:lnTo>
                    <a:lnTo>
                      <a:pt x="494" y="404"/>
                    </a:lnTo>
                    <a:lnTo>
                      <a:pt x="494" y="404"/>
                    </a:lnTo>
                    <a:lnTo>
                      <a:pt x="494" y="405"/>
                    </a:lnTo>
                    <a:lnTo>
                      <a:pt x="494" y="405"/>
                    </a:lnTo>
                    <a:lnTo>
                      <a:pt x="494" y="405"/>
                    </a:lnTo>
                    <a:lnTo>
                      <a:pt x="494" y="405"/>
                    </a:lnTo>
                    <a:lnTo>
                      <a:pt x="494" y="405"/>
                    </a:lnTo>
                    <a:lnTo>
                      <a:pt x="494" y="405"/>
                    </a:lnTo>
                    <a:lnTo>
                      <a:pt x="494" y="407"/>
                    </a:lnTo>
                    <a:lnTo>
                      <a:pt x="494" y="407"/>
                    </a:lnTo>
                    <a:lnTo>
                      <a:pt x="494" y="407"/>
                    </a:lnTo>
                    <a:lnTo>
                      <a:pt x="494" y="407"/>
                    </a:lnTo>
                    <a:lnTo>
                      <a:pt x="494" y="407"/>
                    </a:lnTo>
                    <a:lnTo>
                      <a:pt x="494" y="407"/>
                    </a:lnTo>
                    <a:lnTo>
                      <a:pt x="494" y="409"/>
                    </a:lnTo>
                    <a:lnTo>
                      <a:pt x="494" y="409"/>
                    </a:lnTo>
                    <a:lnTo>
                      <a:pt x="494" y="409"/>
                    </a:lnTo>
                    <a:lnTo>
                      <a:pt x="494" y="409"/>
                    </a:lnTo>
                    <a:lnTo>
                      <a:pt x="494" y="409"/>
                    </a:lnTo>
                    <a:lnTo>
                      <a:pt x="494" y="411"/>
                    </a:lnTo>
                    <a:lnTo>
                      <a:pt x="494" y="411"/>
                    </a:lnTo>
                    <a:lnTo>
                      <a:pt x="494" y="411"/>
                    </a:lnTo>
                    <a:lnTo>
                      <a:pt x="494" y="411"/>
                    </a:lnTo>
                    <a:lnTo>
                      <a:pt x="494" y="411"/>
                    </a:lnTo>
                    <a:lnTo>
                      <a:pt x="494" y="413"/>
                    </a:lnTo>
                    <a:lnTo>
                      <a:pt x="492" y="413"/>
                    </a:lnTo>
                    <a:lnTo>
                      <a:pt x="492" y="413"/>
                    </a:lnTo>
                    <a:lnTo>
                      <a:pt x="492" y="413"/>
                    </a:lnTo>
                    <a:lnTo>
                      <a:pt x="492" y="413"/>
                    </a:lnTo>
                    <a:lnTo>
                      <a:pt x="489" y="411"/>
                    </a:lnTo>
                    <a:lnTo>
                      <a:pt x="489" y="411"/>
                    </a:lnTo>
                    <a:lnTo>
                      <a:pt x="489" y="411"/>
                    </a:lnTo>
                    <a:lnTo>
                      <a:pt x="489" y="411"/>
                    </a:lnTo>
                    <a:lnTo>
                      <a:pt x="489" y="411"/>
                    </a:lnTo>
                    <a:lnTo>
                      <a:pt x="489" y="411"/>
                    </a:lnTo>
                    <a:lnTo>
                      <a:pt x="489" y="411"/>
                    </a:lnTo>
                    <a:lnTo>
                      <a:pt x="487" y="411"/>
                    </a:lnTo>
                    <a:lnTo>
                      <a:pt x="487" y="411"/>
                    </a:lnTo>
                    <a:lnTo>
                      <a:pt x="487" y="413"/>
                    </a:lnTo>
                    <a:lnTo>
                      <a:pt x="487" y="413"/>
                    </a:lnTo>
                    <a:lnTo>
                      <a:pt x="487" y="413"/>
                    </a:lnTo>
                    <a:lnTo>
                      <a:pt x="487" y="413"/>
                    </a:lnTo>
                    <a:lnTo>
                      <a:pt x="487" y="413"/>
                    </a:lnTo>
                    <a:lnTo>
                      <a:pt x="487" y="413"/>
                    </a:lnTo>
                    <a:lnTo>
                      <a:pt x="485" y="414"/>
                    </a:lnTo>
                    <a:lnTo>
                      <a:pt x="485" y="414"/>
                    </a:lnTo>
                    <a:lnTo>
                      <a:pt x="485" y="414"/>
                    </a:lnTo>
                    <a:lnTo>
                      <a:pt x="485" y="416"/>
                    </a:lnTo>
                    <a:lnTo>
                      <a:pt x="485" y="416"/>
                    </a:lnTo>
                    <a:lnTo>
                      <a:pt x="485" y="416"/>
                    </a:lnTo>
                    <a:lnTo>
                      <a:pt x="483" y="416"/>
                    </a:lnTo>
                    <a:lnTo>
                      <a:pt x="483" y="416"/>
                    </a:lnTo>
                    <a:lnTo>
                      <a:pt x="483" y="418"/>
                    </a:lnTo>
                    <a:lnTo>
                      <a:pt x="483" y="418"/>
                    </a:lnTo>
                    <a:lnTo>
                      <a:pt x="483" y="418"/>
                    </a:lnTo>
                    <a:lnTo>
                      <a:pt x="483" y="420"/>
                    </a:lnTo>
                    <a:lnTo>
                      <a:pt x="481" y="422"/>
                    </a:lnTo>
                    <a:lnTo>
                      <a:pt x="481" y="423"/>
                    </a:lnTo>
                    <a:lnTo>
                      <a:pt x="481" y="423"/>
                    </a:lnTo>
                    <a:lnTo>
                      <a:pt x="481" y="425"/>
                    </a:lnTo>
                    <a:lnTo>
                      <a:pt x="480" y="425"/>
                    </a:lnTo>
                    <a:lnTo>
                      <a:pt x="480" y="425"/>
                    </a:lnTo>
                    <a:lnTo>
                      <a:pt x="480" y="427"/>
                    </a:lnTo>
                    <a:lnTo>
                      <a:pt x="480" y="427"/>
                    </a:lnTo>
                    <a:lnTo>
                      <a:pt x="480" y="427"/>
                    </a:lnTo>
                    <a:lnTo>
                      <a:pt x="480" y="427"/>
                    </a:lnTo>
                    <a:lnTo>
                      <a:pt x="480" y="427"/>
                    </a:lnTo>
                    <a:lnTo>
                      <a:pt x="480" y="429"/>
                    </a:lnTo>
                    <a:lnTo>
                      <a:pt x="480" y="429"/>
                    </a:lnTo>
                    <a:lnTo>
                      <a:pt x="480" y="429"/>
                    </a:lnTo>
                    <a:lnTo>
                      <a:pt x="480" y="429"/>
                    </a:lnTo>
                    <a:lnTo>
                      <a:pt x="480" y="429"/>
                    </a:lnTo>
                    <a:lnTo>
                      <a:pt x="480" y="429"/>
                    </a:lnTo>
                    <a:lnTo>
                      <a:pt x="478" y="431"/>
                    </a:lnTo>
                    <a:lnTo>
                      <a:pt x="478" y="431"/>
                    </a:lnTo>
                    <a:lnTo>
                      <a:pt x="478" y="431"/>
                    </a:lnTo>
                    <a:lnTo>
                      <a:pt x="478" y="431"/>
                    </a:lnTo>
                    <a:lnTo>
                      <a:pt x="478" y="431"/>
                    </a:lnTo>
                    <a:lnTo>
                      <a:pt x="478" y="431"/>
                    </a:lnTo>
                    <a:lnTo>
                      <a:pt x="478" y="431"/>
                    </a:lnTo>
                    <a:lnTo>
                      <a:pt x="478" y="433"/>
                    </a:lnTo>
                    <a:lnTo>
                      <a:pt x="478" y="433"/>
                    </a:lnTo>
                    <a:lnTo>
                      <a:pt x="476" y="433"/>
                    </a:lnTo>
                    <a:lnTo>
                      <a:pt x="476" y="434"/>
                    </a:lnTo>
                    <a:lnTo>
                      <a:pt x="476" y="434"/>
                    </a:lnTo>
                    <a:lnTo>
                      <a:pt x="474" y="436"/>
                    </a:lnTo>
                    <a:lnTo>
                      <a:pt x="474" y="436"/>
                    </a:lnTo>
                    <a:lnTo>
                      <a:pt x="474" y="438"/>
                    </a:lnTo>
                    <a:lnTo>
                      <a:pt x="474" y="438"/>
                    </a:lnTo>
                    <a:lnTo>
                      <a:pt x="472" y="438"/>
                    </a:lnTo>
                    <a:lnTo>
                      <a:pt x="472" y="438"/>
                    </a:lnTo>
                    <a:lnTo>
                      <a:pt x="472" y="438"/>
                    </a:lnTo>
                    <a:lnTo>
                      <a:pt x="472" y="440"/>
                    </a:lnTo>
                    <a:lnTo>
                      <a:pt x="472" y="440"/>
                    </a:lnTo>
                    <a:lnTo>
                      <a:pt x="472" y="440"/>
                    </a:lnTo>
                    <a:lnTo>
                      <a:pt x="471" y="440"/>
                    </a:lnTo>
                    <a:lnTo>
                      <a:pt x="471" y="442"/>
                    </a:lnTo>
                    <a:lnTo>
                      <a:pt x="471" y="442"/>
                    </a:lnTo>
                    <a:lnTo>
                      <a:pt x="471" y="443"/>
                    </a:lnTo>
                    <a:lnTo>
                      <a:pt x="471" y="443"/>
                    </a:lnTo>
                    <a:lnTo>
                      <a:pt x="469" y="443"/>
                    </a:lnTo>
                    <a:lnTo>
                      <a:pt x="469" y="443"/>
                    </a:lnTo>
                    <a:lnTo>
                      <a:pt x="469" y="443"/>
                    </a:lnTo>
                    <a:lnTo>
                      <a:pt x="469" y="445"/>
                    </a:lnTo>
                    <a:lnTo>
                      <a:pt x="469" y="445"/>
                    </a:lnTo>
                    <a:lnTo>
                      <a:pt x="469" y="445"/>
                    </a:lnTo>
                    <a:lnTo>
                      <a:pt x="467" y="447"/>
                    </a:lnTo>
                    <a:lnTo>
                      <a:pt x="467" y="449"/>
                    </a:lnTo>
                    <a:lnTo>
                      <a:pt x="467" y="449"/>
                    </a:lnTo>
                    <a:lnTo>
                      <a:pt x="467" y="451"/>
                    </a:lnTo>
                    <a:lnTo>
                      <a:pt x="467" y="451"/>
                    </a:lnTo>
                    <a:lnTo>
                      <a:pt x="465" y="451"/>
                    </a:lnTo>
                    <a:lnTo>
                      <a:pt x="465" y="451"/>
                    </a:lnTo>
                    <a:lnTo>
                      <a:pt x="465" y="451"/>
                    </a:lnTo>
                    <a:lnTo>
                      <a:pt x="465" y="452"/>
                    </a:lnTo>
                    <a:lnTo>
                      <a:pt x="465" y="452"/>
                    </a:lnTo>
                    <a:lnTo>
                      <a:pt x="463" y="452"/>
                    </a:lnTo>
                    <a:lnTo>
                      <a:pt x="463" y="452"/>
                    </a:lnTo>
                    <a:lnTo>
                      <a:pt x="463" y="452"/>
                    </a:lnTo>
                    <a:lnTo>
                      <a:pt x="463" y="454"/>
                    </a:lnTo>
                    <a:lnTo>
                      <a:pt x="463" y="454"/>
                    </a:lnTo>
                    <a:lnTo>
                      <a:pt x="463" y="454"/>
                    </a:lnTo>
                    <a:lnTo>
                      <a:pt x="463" y="454"/>
                    </a:lnTo>
                    <a:lnTo>
                      <a:pt x="463" y="454"/>
                    </a:lnTo>
                    <a:lnTo>
                      <a:pt x="463" y="454"/>
                    </a:lnTo>
                    <a:lnTo>
                      <a:pt x="462" y="454"/>
                    </a:lnTo>
                    <a:lnTo>
                      <a:pt x="462" y="454"/>
                    </a:lnTo>
                    <a:lnTo>
                      <a:pt x="462" y="456"/>
                    </a:lnTo>
                    <a:lnTo>
                      <a:pt x="462" y="456"/>
                    </a:lnTo>
                    <a:lnTo>
                      <a:pt x="462" y="456"/>
                    </a:lnTo>
                    <a:lnTo>
                      <a:pt x="462" y="456"/>
                    </a:lnTo>
                    <a:lnTo>
                      <a:pt x="462" y="456"/>
                    </a:lnTo>
                    <a:lnTo>
                      <a:pt x="462" y="456"/>
                    </a:lnTo>
                    <a:lnTo>
                      <a:pt x="462" y="456"/>
                    </a:lnTo>
                    <a:lnTo>
                      <a:pt x="460" y="456"/>
                    </a:lnTo>
                    <a:lnTo>
                      <a:pt x="460" y="458"/>
                    </a:lnTo>
                    <a:lnTo>
                      <a:pt x="460" y="458"/>
                    </a:lnTo>
                    <a:lnTo>
                      <a:pt x="460" y="458"/>
                    </a:lnTo>
                    <a:lnTo>
                      <a:pt x="458" y="460"/>
                    </a:lnTo>
                    <a:lnTo>
                      <a:pt x="458" y="460"/>
                    </a:lnTo>
                    <a:lnTo>
                      <a:pt x="458" y="460"/>
                    </a:lnTo>
                    <a:lnTo>
                      <a:pt x="458" y="460"/>
                    </a:lnTo>
                    <a:lnTo>
                      <a:pt x="458" y="460"/>
                    </a:lnTo>
                    <a:lnTo>
                      <a:pt x="456" y="461"/>
                    </a:lnTo>
                    <a:lnTo>
                      <a:pt x="456" y="461"/>
                    </a:lnTo>
                    <a:lnTo>
                      <a:pt x="456" y="461"/>
                    </a:lnTo>
                    <a:lnTo>
                      <a:pt x="456" y="461"/>
                    </a:lnTo>
                    <a:lnTo>
                      <a:pt x="456" y="461"/>
                    </a:lnTo>
                    <a:lnTo>
                      <a:pt x="454" y="461"/>
                    </a:lnTo>
                    <a:lnTo>
                      <a:pt x="454" y="461"/>
                    </a:lnTo>
                    <a:lnTo>
                      <a:pt x="454" y="461"/>
                    </a:lnTo>
                    <a:lnTo>
                      <a:pt x="456" y="463"/>
                    </a:lnTo>
                    <a:lnTo>
                      <a:pt x="456" y="463"/>
                    </a:lnTo>
                    <a:lnTo>
                      <a:pt x="456" y="463"/>
                    </a:lnTo>
                    <a:lnTo>
                      <a:pt x="456" y="463"/>
                    </a:lnTo>
                    <a:lnTo>
                      <a:pt x="456" y="463"/>
                    </a:lnTo>
                    <a:lnTo>
                      <a:pt x="456" y="463"/>
                    </a:lnTo>
                    <a:lnTo>
                      <a:pt x="456" y="463"/>
                    </a:lnTo>
                    <a:lnTo>
                      <a:pt x="456" y="465"/>
                    </a:lnTo>
                    <a:lnTo>
                      <a:pt x="456" y="465"/>
                    </a:lnTo>
                    <a:lnTo>
                      <a:pt x="456" y="465"/>
                    </a:lnTo>
                    <a:lnTo>
                      <a:pt x="456" y="465"/>
                    </a:lnTo>
                    <a:lnTo>
                      <a:pt x="456" y="465"/>
                    </a:lnTo>
                    <a:lnTo>
                      <a:pt x="454" y="465"/>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9"/>
                    </a:lnTo>
                    <a:lnTo>
                      <a:pt x="454" y="469"/>
                    </a:lnTo>
                    <a:lnTo>
                      <a:pt x="456" y="469"/>
                    </a:lnTo>
                    <a:lnTo>
                      <a:pt x="456" y="469"/>
                    </a:lnTo>
                    <a:lnTo>
                      <a:pt x="456" y="471"/>
                    </a:lnTo>
                    <a:lnTo>
                      <a:pt x="456" y="471"/>
                    </a:lnTo>
                    <a:lnTo>
                      <a:pt x="456" y="471"/>
                    </a:lnTo>
                    <a:lnTo>
                      <a:pt x="456" y="471"/>
                    </a:lnTo>
                    <a:lnTo>
                      <a:pt x="456" y="471"/>
                    </a:lnTo>
                    <a:lnTo>
                      <a:pt x="456" y="471"/>
                    </a:lnTo>
                    <a:lnTo>
                      <a:pt x="456" y="471"/>
                    </a:lnTo>
                    <a:lnTo>
                      <a:pt x="456" y="472"/>
                    </a:lnTo>
                    <a:lnTo>
                      <a:pt x="456" y="472"/>
                    </a:lnTo>
                    <a:lnTo>
                      <a:pt x="456" y="472"/>
                    </a:lnTo>
                    <a:lnTo>
                      <a:pt x="456" y="472"/>
                    </a:lnTo>
                    <a:lnTo>
                      <a:pt x="454" y="472"/>
                    </a:lnTo>
                    <a:lnTo>
                      <a:pt x="454" y="472"/>
                    </a:lnTo>
                    <a:lnTo>
                      <a:pt x="454" y="474"/>
                    </a:lnTo>
                    <a:lnTo>
                      <a:pt x="454" y="474"/>
                    </a:lnTo>
                    <a:lnTo>
                      <a:pt x="456" y="474"/>
                    </a:lnTo>
                    <a:lnTo>
                      <a:pt x="456" y="474"/>
                    </a:lnTo>
                    <a:lnTo>
                      <a:pt x="456" y="474"/>
                    </a:lnTo>
                    <a:lnTo>
                      <a:pt x="456" y="476"/>
                    </a:lnTo>
                    <a:lnTo>
                      <a:pt x="456" y="476"/>
                    </a:lnTo>
                    <a:lnTo>
                      <a:pt x="456" y="476"/>
                    </a:lnTo>
                    <a:lnTo>
                      <a:pt x="456" y="476"/>
                    </a:lnTo>
                    <a:lnTo>
                      <a:pt x="456" y="476"/>
                    </a:lnTo>
                    <a:lnTo>
                      <a:pt x="458" y="476"/>
                    </a:lnTo>
                    <a:lnTo>
                      <a:pt x="458" y="476"/>
                    </a:lnTo>
                    <a:lnTo>
                      <a:pt x="458" y="476"/>
                    </a:lnTo>
                    <a:lnTo>
                      <a:pt x="458" y="478"/>
                    </a:lnTo>
                    <a:lnTo>
                      <a:pt x="458" y="478"/>
                    </a:lnTo>
                    <a:lnTo>
                      <a:pt x="458" y="478"/>
                    </a:lnTo>
                    <a:lnTo>
                      <a:pt x="458" y="478"/>
                    </a:lnTo>
                    <a:lnTo>
                      <a:pt x="458" y="478"/>
                    </a:lnTo>
                    <a:lnTo>
                      <a:pt x="460" y="478"/>
                    </a:lnTo>
                    <a:lnTo>
                      <a:pt x="460" y="478"/>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2" y="480"/>
                    </a:lnTo>
                    <a:lnTo>
                      <a:pt x="462" y="480"/>
                    </a:lnTo>
                    <a:lnTo>
                      <a:pt x="462" y="480"/>
                    </a:lnTo>
                    <a:lnTo>
                      <a:pt x="462" y="480"/>
                    </a:lnTo>
                    <a:lnTo>
                      <a:pt x="462" y="480"/>
                    </a:lnTo>
                    <a:lnTo>
                      <a:pt x="462" y="481"/>
                    </a:lnTo>
                    <a:lnTo>
                      <a:pt x="462" y="481"/>
                    </a:lnTo>
                    <a:lnTo>
                      <a:pt x="460" y="481"/>
                    </a:lnTo>
                    <a:lnTo>
                      <a:pt x="460" y="481"/>
                    </a:lnTo>
                    <a:lnTo>
                      <a:pt x="460" y="481"/>
                    </a:lnTo>
                    <a:lnTo>
                      <a:pt x="460" y="481"/>
                    </a:lnTo>
                    <a:lnTo>
                      <a:pt x="460" y="483"/>
                    </a:lnTo>
                    <a:lnTo>
                      <a:pt x="460" y="483"/>
                    </a:lnTo>
                    <a:lnTo>
                      <a:pt x="460" y="483"/>
                    </a:lnTo>
                    <a:lnTo>
                      <a:pt x="460" y="483"/>
                    </a:lnTo>
                    <a:lnTo>
                      <a:pt x="462" y="485"/>
                    </a:lnTo>
                    <a:lnTo>
                      <a:pt x="462" y="485"/>
                    </a:lnTo>
                    <a:lnTo>
                      <a:pt x="462" y="485"/>
                    </a:lnTo>
                    <a:lnTo>
                      <a:pt x="462" y="485"/>
                    </a:lnTo>
                    <a:lnTo>
                      <a:pt x="462" y="485"/>
                    </a:lnTo>
                    <a:lnTo>
                      <a:pt x="462" y="487"/>
                    </a:lnTo>
                    <a:lnTo>
                      <a:pt x="462" y="487"/>
                    </a:lnTo>
                    <a:lnTo>
                      <a:pt x="462" y="487"/>
                    </a:lnTo>
                    <a:lnTo>
                      <a:pt x="460" y="489"/>
                    </a:lnTo>
                    <a:lnTo>
                      <a:pt x="460" y="489"/>
                    </a:lnTo>
                    <a:lnTo>
                      <a:pt x="460" y="489"/>
                    </a:lnTo>
                    <a:lnTo>
                      <a:pt x="460" y="489"/>
                    </a:lnTo>
                    <a:lnTo>
                      <a:pt x="460" y="489"/>
                    </a:lnTo>
                    <a:lnTo>
                      <a:pt x="460" y="490"/>
                    </a:lnTo>
                    <a:lnTo>
                      <a:pt x="460" y="490"/>
                    </a:lnTo>
                    <a:lnTo>
                      <a:pt x="460" y="490"/>
                    </a:lnTo>
                    <a:lnTo>
                      <a:pt x="460" y="490"/>
                    </a:lnTo>
                    <a:lnTo>
                      <a:pt x="460" y="492"/>
                    </a:lnTo>
                    <a:lnTo>
                      <a:pt x="458" y="492"/>
                    </a:lnTo>
                    <a:lnTo>
                      <a:pt x="458" y="492"/>
                    </a:lnTo>
                    <a:lnTo>
                      <a:pt x="458" y="492"/>
                    </a:lnTo>
                    <a:lnTo>
                      <a:pt x="458" y="492"/>
                    </a:lnTo>
                    <a:lnTo>
                      <a:pt x="458" y="492"/>
                    </a:lnTo>
                    <a:lnTo>
                      <a:pt x="458" y="494"/>
                    </a:lnTo>
                    <a:lnTo>
                      <a:pt x="458" y="494"/>
                    </a:lnTo>
                    <a:lnTo>
                      <a:pt x="458" y="494"/>
                    </a:lnTo>
                    <a:lnTo>
                      <a:pt x="456" y="496"/>
                    </a:lnTo>
                    <a:lnTo>
                      <a:pt x="456" y="496"/>
                    </a:lnTo>
                    <a:lnTo>
                      <a:pt x="454" y="496"/>
                    </a:lnTo>
                    <a:lnTo>
                      <a:pt x="454" y="496"/>
                    </a:lnTo>
                    <a:lnTo>
                      <a:pt x="454" y="496"/>
                    </a:lnTo>
                    <a:lnTo>
                      <a:pt x="454" y="498"/>
                    </a:lnTo>
                    <a:lnTo>
                      <a:pt x="454" y="498"/>
                    </a:lnTo>
                    <a:lnTo>
                      <a:pt x="454" y="498"/>
                    </a:lnTo>
                    <a:lnTo>
                      <a:pt x="454" y="498"/>
                    </a:lnTo>
                    <a:lnTo>
                      <a:pt x="454" y="498"/>
                    </a:lnTo>
                    <a:lnTo>
                      <a:pt x="456" y="498"/>
                    </a:lnTo>
                    <a:lnTo>
                      <a:pt x="456" y="499"/>
                    </a:lnTo>
                    <a:lnTo>
                      <a:pt x="454" y="499"/>
                    </a:lnTo>
                    <a:lnTo>
                      <a:pt x="456" y="499"/>
                    </a:lnTo>
                    <a:lnTo>
                      <a:pt x="456" y="499"/>
                    </a:lnTo>
                    <a:lnTo>
                      <a:pt x="456" y="499"/>
                    </a:lnTo>
                    <a:lnTo>
                      <a:pt x="456" y="499"/>
                    </a:lnTo>
                    <a:lnTo>
                      <a:pt x="456" y="501"/>
                    </a:lnTo>
                    <a:lnTo>
                      <a:pt x="456" y="501"/>
                    </a:lnTo>
                    <a:lnTo>
                      <a:pt x="456" y="501"/>
                    </a:lnTo>
                    <a:lnTo>
                      <a:pt x="456" y="501"/>
                    </a:lnTo>
                    <a:lnTo>
                      <a:pt x="456" y="501"/>
                    </a:lnTo>
                    <a:lnTo>
                      <a:pt x="456" y="501"/>
                    </a:lnTo>
                    <a:lnTo>
                      <a:pt x="456" y="503"/>
                    </a:lnTo>
                    <a:lnTo>
                      <a:pt x="456" y="503"/>
                    </a:lnTo>
                    <a:lnTo>
                      <a:pt x="456" y="503"/>
                    </a:lnTo>
                    <a:lnTo>
                      <a:pt x="456" y="503"/>
                    </a:lnTo>
                    <a:lnTo>
                      <a:pt x="454" y="503"/>
                    </a:lnTo>
                    <a:lnTo>
                      <a:pt x="454" y="503"/>
                    </a:lnTo>
                    <a:lnTo>
                      <a:pt x="456" y="503"/>
                    </a:lnTo>
                    <a:lnTo>
                      <a:pt x="456" y="503"/>
                    </a:lnTo>
                    <a:lnTo>
                      <a:pt x="456" y="503"/>
                    </a:lnTo>
                    <a:lnTo>
                      <a:pt x="456" y="503"/>
                    </a:lnTo>
                    <a:lnTo>
                      <a:pt x="456" y="505"/>
                    </a:lnTo>
                    <a:lnTo>
                      <a:pt x="458" y="505"/>
                    </a:lnTo>
                    <a:lnTo>
                      <a:pt x="458" y="505"/>
                    </a:lnTo>
                    <a:lnTo>
                      <a:pt x="458" y="505"/>
                    </a:lnTo>
                    <a:lnTo>
                      <a:pt x="458" y="505"/>
                    </a:lnTo>
                    <a:lnTo>
                      <a:pt x="458" y="505"/>
                    </a:lnTo>
                    <a:lnTo>
                      <a:pt x="460" y="505"/>
                    </a:lnTo>
                    <a:lnTo>
                      <a:pt x="460" y="507"/>
                    </a:lnTo>
                    <a:lnTo>
                      <a:pt x="460" y="507"/>
                    </a:lnTo>
                    <a:lnTo>
                      <a:pt x="460" y="507"/>
                    </a:lnTo>
                    <a:lnTo>
                      <a:pt x="460" y="507"/>
                    </a:lnTo>
                    <a:lnTo>
                      <a:pt x="460" y="507"/>
                    </a:lnTo>
                    <a:lnTo>
                      <a:pt x="460" y="509"/>
                    </a:lnTo>
                    <a:lnTo>
                      <a:pt x="460" y="509"/>
                    </a:lnTo>
                    <a:lnTo>
                      <a:pt x="460" y="509"/>
                    </a:lnTo>
                    <a:lnTo>
                      <a:pt x="462" y="507"/>
                    </a:lnTo>
                    <a:lnTo>
                      <a:pt x="462" y="507"/>
                    </a:lnTo>
                    <a:lnTo>
                      <a:pt x="462" y="507"/>
                    </a:lnTo>
                    <a:lnTo>
                      <a:pt x="462" y="507"/>
                    </a:lnTo>
                    <a:lnTo>
                      <a:pt x="462" y="507"/>
                    </a:lnTo>
                    <a:lnTo>
                      <a:pt x="462" y="507"/>
                    </a:lnTo>
                    <a:lnTo>
                      <a:pt x="462" y="507"/>
                    </a:lnTo>
                    <a:lnTo>
                      <a:pt x="462" y="507"/>
                    </a:lnTo>
                    <a:lnTo>
                      <a:pt x="462"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2" y="507"/>
                    </a:lnTo>
                    <a:lnTo>
                      <a:pt x="462" y="509"/>
                    </a:lnTo>
                    <a:lnTo>
                      <a:pt x="462" y="509"/>
                    </a:lnTo>
                    <a:lnTo>
                      <a:pt x="462" y="509"/>
                    </a:lnTo>
                    <a:lnTo>
                      <a:pt x="462" y="509"/>
                    </a:lnTo>
                    <a:lnTo>
                      <a:pt x="462" y="509"/>
                    </a:lnTo>
                    <a:lnTo>
                      <a:pt x="462" y="509"/>
                    </a:lnTo>
                    <a:lnTo>
                      <a:pt x="462" y="509"/>
                    </a:lnTo>
                    <a:lnTo>
                      <a:pt x="462" y="509"/>
                    </a:lnTo>
                    <a:lnTo>
                      <a:pt x="462" y="509"/>
                    </a:lnTo>
                    <a:lnTo>
                      <a:pt x="460" y="509"/>
                    </a:lnTo>
                    <a:lnTo>
                      <a:pt x="460" y="509"/>
                    </a:lnTo>
                    <a:lnTo>
                      <a:pt x="460" y="510"/>
                    </a:lnTo>
                    <a:lnTo>
                      <a:pt x="460" y="510"/>
                    </a:lnTo>
                    <a:lnTo>
                      <a:pt x="460" y="510"/>
                    </a:lnTo>
                    <a:lnTo>
                      <a:pt x="460" y="510"/>
                    </a:lnTo>
                    <a:lnTo>
                      <a:pt x="460" y="510"/>
                    </a:lnTo>
                    <a:lnTo>
                      <a:pt x="458" y="510"/>
                    </a:lnTo>
                    <a:lnTo>
                      <a:pt x="458" y="510"/>
                    </a:lnTo>
                    <a:lnTo>
                      <a:pt x="458" y="510"/>
                    </a:lnTo>
                    <a:lnTo>
                      <a:pt x="458" y="512"/>
                    </a:lnTo>
                    <a:lnTo>
                      <a:pt x="458" y="512"/>
                    </a:lnTo>
                    <a:lnTo>
                      <a:pt x="458" y="512"/>
                    </a:lnTo>
                    <a:lnTo>
                      <a:pt x="458" y="512"/>
                    </a:lnTo>
                    <a:lnTo>
                      <a:pt x="458" y="512"/>
                    </a:lnTo>
                    <a:lnTo>
                      <a:pt x="458" y="512"/>
                    </a:lnTo>
                    <a:lnTo>
                      <a:pt x="458" y="512"/>
                    </a:lnTo>
                    <a:lnTo>
                      <a:pt x="458" y="512"/>
                    </a:lnTo>
                    <a:lnTo>
                      <a:pt x="458" y="512"/>
                    </a:lnTo>
                    <a:lnTo>
                      <a:pt x="456" y="512"/>
                    </a:lnTo>
                    <a:lnTo>
                      <a:pt x="456" y="514"/>
                    </a:lnTo>
                    <a:lnTo>
                      <a:pt x="456" y="514"/>
                    </a:lnTo>
                    <a:lnTo>
                      <a:pt x="456" y="516"/>
                    </a:lnTo>
                    <a:lnTo>
                      <a:pt x="458" y="516"/>
                    </a:lnTo>
                    <a:lnTo>
                      <a:pt x="456" y="516"/>
                    </a:lnTo>
                    <a:lnTo>
                      <a:pt x="456" y="516"/>
                    </a:lnTo>
                    <a:lnTo>
                      <a:pt x="456" y="516"/>
                    </a:lnTo>
                    <a:lnTo>
                      <a:pt x="456" y="516"/>
                    </a:lnTo>
                    <a:lnTo>
                      <a:pt x="454" y="516"/>
                    </a:lnTo>
                    <a:lnTo>
                      <a:pt x="454" y="516"/>
                    </a:lnTo>
                    <a:lnTo>
                      <a:pt x="453" y="516"/>
                    </a:lnTo>
                    <a:lnTo>
                      <a:pt x="453" y="516"/>
                    </a:lnTo>
                    <a:lnTo>
                      <a:pt x="453" y="516"/>
                    </a:lnTo>
                    <a:lnTo>
                      <a:pt x="453" y="516"/>
                    </a:lnTo>
                    <a:lnTo>
                      <a:pt x="451" y="514"/>
                    </a:lnTo>
                    <a:lnTo>
                      <a:pt x="451" y="514"/>
                    </a:lnTo>
                    <a:lnTo>
                      <a:pt x="449" y="514"/>
                    </a:lnTo>
                    <a:lnTo>
                      <a:pt x="449" y="514"/>
                    </a:lnTo>
                    <a:lnTo>
                      <a:pt x="449" y="512"/>
                    </a:lnTo>
                    <a:lnTo>
                      <a:pt x="449" y="512"/>
                    </a:lnTo>
                    <a:lnTo>
                      <a:pt x="449" y="514"/>
                    </a:lnTo>
                    <a:lnTo>
                      <a:pt x="447" y="514"/>
                    </a:lnTo>
                    <a:lnTo>
                      <a:pt x="447" y="514"/>
                    </a:lnTo>
                    <a:lnTo>
                      <a:pt x="447" y="514"/>
                    </a:lnTo>
                    <a:lnTo>
                      <a:pt x="445" y="514"/>
                    </a:lnTo>
                    <a:lnTo>
                      <a:pt x="445" y="514"/>
                    </a:lnTo>
                    <a:lnTo>
                      <a:pt x="445" y="514"/>
                    </a:lnTo>
                    <a:lnTo>
                      <a:pt x="445" y="516"/>
                    </a:lnTo>
                    <a:lnTo>
                      <a:pt x="445" y="516"/>
                    </a:lnTo>
                    <a:lnTo>
                      <a:pt x="447" y="516"/>
                    </a:lnTo>
                    <a:lnTo>
                      <a:pt x="447" y="516"/>
                    </a:lnTo>
                    <a:lnTo>
                      <a:pt x="447" y="518"/>
                    </a:lnTo>
                    <a:lnTo>
                      <a:pt x="447" y="518"/>
                    </a:lnTo>
                    <a:lnTo>
                      <a:pt x="445" y="518"/>
                    </a:lnTo>
                    <a:lnTo>
                      <a:pt x="445" y="518"/>
                    </a:lnTo>
                    <a:lnTo>
                      <a:pt x="445" y="518"/>
                    </a:lnTo>
                    <a:lnTo>
                      <a:pt x="445" y="518"/>
                    </a:lnTo>
                    <a:lnTo>
                      <a:pt x="445" y="518"/>
                    </a:lnTo>
                    <a:lnTo>
                      <a:pt x="445" y="518"/>
                    </a:lnTo>
                    <a:lnTo>
                      <a:pt x="444" y="518"/>
                    </a:lnTo>
                    <a:lnTo>
                      <a:pt x="444" y="518"/>
                    </a:lnTo>
                    <a:lnTo>
                      <a:pt x="444" y="518"/>
                    </a:lnTo>
                    <a:lnTo>
                      <a:pt x="444" y="518"/>
                    </a:lnTo>
                    <a:lnTo>
                      <a:pt x="444" y="518"/>
                    </a:lnTo>
                    <a:lnTo>
                      <a:pt x="444" y="518"/>
                    </a:lnTo>
                    <a:lnTo>
                      <a:pt x="442" y="519"/>
                    </a:lnTo>
                    <a:lnTo>
                      <a:pt x="442" y="519"/>
                    </a:lnTo>
                    <a:lnTo>
                      <a:pt x="442" y="519"/>
                    </a:lnTo>
                    <a:lnTo>
                      <a:pt x="442" y="519"/>
                    </a:lnTo>
                    <a:lnTo>
                      <a:pt x="442" y="519"/>
                    </a:lnTo>
                    <a:lnTo>
                      <a:pt x="440" y="519"/>
                    </a:lnTo>
                    <a:lnTo>
                      <a:pt x="440" y="519"/>
                    </a:lnTo>
                    <a:lnTo>
                      <a:pt x="440" y="519"/>
                    </a:lnTo>
                    <a:lnTo>
                      <a:pt x="440" y="519"/>
                    </a:lnTo>
                    <a:lnTo>
                      <a:pt x="438" y="519"/>
                    </a:lnTo>
                    <a:lnTo>
                      <a:pt x="438" y="519"/>
                    </a:lnTo>
                    <a:lnTo>
                      <a:pt x="438" y="519"/>
                    </a:lnTo>
                    <a:lnTo>
                      <a:pt x="438" y="519"/>
                    </a:lnTo>
                    <a:lnTo>
                      <a:pt x="438" y="519"/>
                    </a:lnTo>
                    <a:lnTo>
                      <a:pt x="438" y="519"/>
                    </a:lnTo>
                    <a:lnTo>
                      <a:pt x="438" y="519"/>
                    </a:lnTo>
                    <a:lnTo>
                      <a:pt x="438" y="519"/>
                    </a:lnTo>
                    <a:lnTo>
                      <a:pt x="436" y="521"/>
                    </a:lnTo>
                    <a:lnTo>
                      <a:pt x="436" y="521"/>
                    </a:lnTo>
                    <a:lnTo>
                      <a:pt x="436" y="521"/>
                    </a:lnTo>
                    <a:lnTo>
                      <a:pt x="436" y="521"/>
                    </a:lnTo>
                    <a:lnTo>
                      <a:pt x="436" y="521"/>
                    </a:lnTo>
                    <a:lnTo>
                      <a:pt x="436" y="521"/>
                    </a:lnTo>
                    <a:lnTo>
                      <a:pt x="436" y="521"/>
                    </a:lnTo>
                    <a:lnTo>
                      <a:pt x="434" y="521"/>
                    </a:lnTo>
                    <a:lnTo>
                      <a:pt x="434" y="521"/>
                    </a:lnTo>
                    <a:lnTo>
                      <a:pt x="434" y="521"/>
                    </a:lnTo>
                    <a:lnTo>
                      <a:pt x="434" y="521"/>
                    </a:lnTo>
                    <a:lnTo>
                      <a:pt x="434" y="521"/>
                    </a:lnTo>
                    <a:lnTo>
                      <a:pt x="434" y="521"/>
                    </a:lnTo>
                    <a:lnTo>
                      <a:pt x="434" y="523"/>
                    </a:lnTo>
                    <a:lnTo>
                      <a:pt x="434" y="523"/>
                    </a:lnTo>
                    <a:lnTo>
                      <a:pt x="434" y="523"/>
                    </a:lnTo>
                    <a:lnTo>
                      <a:pt x="434" y="523"/>
                    </a:lnTo>
                    <a:lnTo>
                      <a:pt x="433" y="523"/>
                    </a:lnTo>
                    <a:lnTo>
                      <a:pt x="434" y="523"/>
                    </a:lnTo>
                    <a:lnTo>
                      <a:pt x="434" y="523"/>
                    </a:lnTo>
                    <a:lnTo>
                      <a:pt x="434" y="523"/>
                    </a:lnTo>
                    <a:lnTo>
                      <a:pt x="434" y="523"/>
                    </a:lnTo>
                    <a:lnTo>
                      <a:pt x="434" y="523"/>
                    </a:lnTo>
                    <a:lnTo>
                      <a:pt x="434" y="525"/>
                    </a:lnTo>
                    <a:lnTo>
                      <a:pt x="434" y="525"/>
                    </a:lnTo>
                    <a:lnTo>
                      <a:pt x="434" y="525"/>
                    </a:lnTo>
                    <a:lnTo>
                      <a:pt x="434" y="525"/>
                    </a:lnTo>
                    <a:lnTo>
                      <a:pt x="434" y="527"/>
                    </a:lnTo>
                    <a:lnTo>
                      <a:pt x="434" y="527"/>
                    </a:lnTo>
                    <a:lnTo>
                      <a:pt x="434" y="527"/>
                    </a:lnTo>
                    <a:lnTo>
                      <a:pt x="433" y="527"/>
                    </a:lnTo>
                    <a:lnTo>
                      <a:pt x="433" y="527"/>
                    </a:lnTo>
                    <a:lnTo>
                      <a:pt x="433" y="527"/>
                    </a:lnTo>
                    <a:lnTo>
                      <a:pt x="433" y="527"/>
                    </a:lnTo>
                    <a:lnTo>
                      <a:pt x="433" y="527"/>
                    </a:lnTo>
                    <a:lnTo>
                      <a:pt x="433" y="528"/>
                    </a:lnTo>
                    <a:lnTo>
                      <a:pt x="433" y="528"/>
                    </a:lnTo>
                    <a:lnTo>
                      <a:pt x="433" y="528"/>
                    </a:lnTo>
                    <a:lnTo>
                      <a:pt x="433" y="528"/>
                    </a:lnTo>
                    <a:lnTo>
                      <a:pt x="433" y="528"/>
                    </a:lnTo>
                    <a:lnTo>
                      <a:pt x="433" y="528"/>
                    </a:lnTo>
                    <a:lnTo>
                      <a:pt x="433" y="528"/>
                    </a:lnTo>
                    <a:lnTo>
                      <a:pt x="433" y="528"/>
                    </a:lnTo>
                    <a:lnTo>
                      <a:pt x="431" y="528"/>
                    </a:lnTo>
                    <a:lnTo>
                      <a:pt x="431" y="528"/>
                    </a:lnTo>
                    <a:lnTo>
                      <a:pt x="431" y="528"/>
                    </a:lnTo>
                    <a:lnTo>
                      <a:pt x="429" y="528"/>
                    </a:lnTo>
                    <a:lnTo>
                      <a:pt x="429" y="528"/>
                    </a:lnTo>
                    <a:lnTo>
                      <a:pt x="429" y="528"/>
                    </a:lnTo>
                    <a:lnTo>
                      <a:pt x="427" y="528"/>
                    </a:lnTo>
                    <a:lnTo>
                      <a:pt x="427" y="528"/>
                    </a:lnTo>
                    <a:lnTo>
                      <a:pt x="427" y="528"/>
                    </a:lnTo>
                    <a:lnTo>
                      <a:pt x="427" y="528"/>
                    </a:lnTo>
                    <a:lnTo>
                      <a:pt x="427" y="528"/>
                    </a:lnTo>
                    <a:lnTo>
                      <a:pt x="427" y="528"/>
                    </a:lnTo>
                    <a:lnTo>
                      <a:pt x="425" y="528"/>
                    </a:lnTo>
                    <a:lnTo>
                      <a:pt x="425" y="528"/>
                    </a:lnTo>
                    <a:lnTo>
                      <a:pt x="425" y="528"/>
                    </a:lnTo>
                    <a:lnTo>
                      <a:pt x="425" y="528"/>
                    </a:lnTo>
                    <a:lnTo>
                      <a:pt x="424" y="528"/>
                    </a:lnTo>
                    <a:lnTo>
                      <a:pt x="424" y="528"/>
                    </a:lnTo>
                    <a:lnTo>
                      <a:pt x="424" y="528"/>
                    </a:lnTo>
                    <a:lnTo>
                      <a:pt x="424" y="528"/>
                    </a:lnTo>
                    <a:lnTo>
                      <a:pt x="424" y="530"/>
                    </a:lnTo>
                    <a:lnTo>
                      <a:pt x="424" y="530"/>
                    </a:lnTo>
                    <a:lnTo>
                      <a:pt x="424" y="530"/>
                    </a:lnTo>
                    <a:lnTo>
                      <a:pt x="424" y="530"/>
                    </a:lnTo>
                    <a:lnTo>
                      <a:pt x="424" y="530"/>
                    </a:lnTo>
                    <a:lnTo>
                      <a:pt x="424" y="530"/>
                    </a:lnTo>
                    <a:lnTo>
                      <a:pt x="424" y="530"/>
                    </a:lnTo>
                    <a:lnTo>
                      <a:pt x="424" y="530"/>
                    </a:lnTo>
                    <a:lnTo>
                      <a:pt x="424" y="530"/>
                    </a:lnTo>
                    <a:lnTo>
                      <a:pt x="422" y="530"/>
                    </a:lnTo>
                    <a:lnTo>
                      <a:pt x="422" y="532"/>
                    </a:lnTo>
                    <a:lnTo>
                      <a:pt x="422" y="532"/>
                    </a:lnTo>
                    <a:lnTo>
                      <a:pt x="422" y="532"/>
                    </a:lnTo>
                    <a:lnTo>
                      <a:pt x="422" y="532"/>
                    </a:lnTo>
                    <a:lnTo>
                      <a:pt x="422" y="532"/>
                    </a:lnTo>
                    <a:lnTo>
                      <a:pt x="422" y="532"/>
                    </a:lnTo>
                    <a:lnTo>
                      <a:pt x="422" y="532"/>
                    </a:lnTo>
                    <a:lnTo>
                      <a:pt x="422" y="532"/>
                    </a:lnTo>
                    <a:lnTo>
                      <a:pt x="422" y="532"/>
                    </a:lnTo>
                    <a:lnTo>
                      <a:pt x="422" y="534"/>
                    </a:lnTo>
                    <a:lnTo>
                      <a:pt x="422" y="534"/>
                    </a:lnTo>
                    <a:lnTo>
                      <a:pt x="422" y="534"/>
                    </a:lnTo>
                    <a:lnTo>
                      <a:pt x="422" y="536"/>
                    </a:lnTo>
                    <a:lnTo>
                      <a:pt x="420" y="536"/>
                    </a:lnTo>
                    <a:lnTo>
                      <a:pt x="420" y="536"/>
                    </a:lnTo>
                    <a:lnTo>
                      <a:pt x="420" y="537"/>
                    </a:lnTo>
                    <a:lnTo>
                      <a:pt x="420" y="537"/>
                    </a:lnTo>
                    <a:lnTo>
                      <a:pt x="420" y="537"/>
                    </a:lnTo>
                    <a:lnTo>
                      <a:pt x="420" y="537"/>
                    </a:lnTo>
                    <a:lnTo>
                      <a:pt x="420" y="537"/>
                    </a:lnTo>
                    <a:lnTo>
                      <a:pt x="420" y="539"/>
                    </a:lnTo>
                    <a:lnTo>
                      <a:pt x="420" y="539"/>
                    </a:lnTo>
                    <a:lnTo>
                      <a:pt x="420" y="539"/>
                    </a:lnTo>
                    <a:lnTo>
                      <a:pt x="420" y="539"/>
                    </a:lnTo>
                    <a:lnTo>
                      <a:pt x="420" y="539"/>
                    </a:lnTo>
                    <a:lnTo>
                      <a:pt x="420" y="541"/>
                    </a:lnTo>
                    <a:lnTo>
                      <a:pt x="420" y="541"/>
                    </a:lnTo>
                    <a:lnTo>
                      <a:pt x="420" y="541"/>
                    </a:lnTo>
                    <a:lnTo>
                      <a:pt x="420" y="541"/>
                    </a:lnTo>
                    <a:lnTo>
                      <a:pt x="418" y="543"/>
                    </a:lnTo>
                    <a:lnTo>
                      <a:pt x="418" y="543"/>
                    </a:lnTo>
                    <a:lnTo>
                      <a:pt x="418" y="543"/>
                    </a:lnTo>
                    <a:lnTo>
                      <a:pt x="418" y="543"/>
                    </a:lnTo>
                    <a:lnTo>
                      <a:pt x="418" y="543"/>
                    </a:lnTo>
                    <a:lnTo>
                      <a:pt x="418" y="543"/>
                    </a:lnTo>
                    <a:lnTo>
                      <a:pt x="418" y="543"/>
                    </a:lnTo>
                    <a:lnTo>
                      <a:pt x="418" y="543"/>
                    </a:lnTo>
                    <a:lnTo>
                      <a:pt x="416" y="543"/>
                    </a:lnTo>
                    <a:lnTo>
                      <a:pt x="416" y="543"/>
                    </a:lnTo>
                    <a:lnTo>
                      <a:pt x="416" y="543"/>
                    </a:lnTo>
                    <a:lnTo>
                      <a:pt x="416" y="545"/>
                    </a:lnTo>
                    <a:lnTo>
                      <a:pt x="416" y="545"/>
                    </a:lnTo>
                    <a:lnTo>
                      <a:pt x="416" y="545"/>
                    </a:lnTo>
                    <a:lnTo>
                      <a:pt x="415" y="545"/>
                    </a:lnTo>
                    <a:lnTo>
                      <a:pt x="415" y="545"/>
                    </a:lnTo>
                    <a:lnTo>
                      <a:pt x="415" y="546"/>
                    </a:lnTo>
                    <a:lnTo>
                      <a:pt x="415" y="546"/>
                    </a:lnTo>
                    <a:lnTo>
                      <a:pt x="413" y="546"/>
                    </a:lnTo>
                    <a:lnTo>
                      <a:pt x="413" y="546"/>
                    </a:lnTo>
                    <a:lnTo>
                      <a:pt x="413" y="546"/>
                    </a:lnTo>
                    <a:lnTo>
                      <a:pt x="413" y="546"/>
                    </a:lnTo>
                    <a:lnTo>
                      <a:pt x="413" y="546"/>
                    </a:lnTo>
                    <a:lnTo>
                      <a:pt x="413" y="546"/>
                    </a:lnTo>
                    <a:lnTo>
                      <a:pt x="413" y="548"/>
                    </a:lnTo>
                    <a:lnTo>
                      <a:pt x="413" y="548"/>
                    </a:lnTo>
                    <a:lnTo>
                      <a:pt x="413" y="548"/>
                    </a:lnTo>
                    <a:lnTo>
                      <a:pt x="413" y="548"/>
                    </a:lnTo>
                    <a:lnTo>
                      <a:pt x="413" y="548"/>
                    </a:lnTo>
                    <a:lnTo>
                      <a:pt x="411" y="548"/>
                    </a:lnTo>
                    <a:lnTo>
                      <a:pt x="411" y="548"/>
                    </a:lnTo>
                    <a:lnTo>
                      <a:pt x="411" y="548"/>
                    </a:lnTo>
                    <a:lnTo>
                      <a:pt x="411" y="550"/>
                    </a:lnTo>
                    <a:lnTo>
                      <a:pt x="411" y="550"/>
                    </a:lnTo>
                    <a:lnTo>
                      <a:pt x="411" y="550"/>
                    </a:lnTo>
                    <a:lnTo>
                      <a:pt x="411" y="550"/>
                    </a:lnTo>
                    <a:lnTo>
                      <a:pt x="411" y="552"/>
                    </a:lnTo>
                    <a:lnTo>
                      <a:pt x="411" y="552"/>
                    </a:lnTo>
                    <a:lnTo>
                      <a:pt x="411" y="552"/>
                    </a:lnTo>
                    <a:lnTo>
                      <a:pt x="411" y="552"/>
                    </a:lnTo>
                    <a:lnTo>
                      <a:pt x="411" y="552"/>
                    </a:lnTo>
                    <a:lnTo>
                      <a:pt x="411" y="552"/>
                    </a:lnTo>
                    <a:lnTo>
                      <a:pt x="409" y="552"/>
                    </a:lnTo>
                    <a:lnTo>
                      <a:pt x="409" y="552"/>
                    </a:lnTo>
                    <a:lnTo>
                      <a:pt x="409" y="552"/>
                    </a:lnTo>
                    <a:lnTo>
                      <a:pt x="409" y="552"/>
                    </a:lnTo>
                    <a:lnTo>
                      <a:pt x="409" y="552"/>
                    </a:lnTo>
                    <a:lnTo>
                      <a:pt x="409" y="554"/>
                    </a:lnTo>
                    <a:lnTo>
                      <a:pt x="409" y="554"/>
                    </a:lnTo>
                    <a:lnTo>
                      <a:pt x="409" y="554"/>
                    </a:lnTo>
                    <a:lnTo>
                      <a:pt x="409" y="554"/>
                    </a:lnTo>
                    <a:lnTo>
                      <a:pt x="409" y="554"/>
                    </a:lnTo>
                    <a:lnTo>
                      <a:pt x="409" y="554"/>
                    </a:lnTo>
                    <a:lnTo>
                      <a:pt x="409" y="556"/>
                    </a:lnTo>
                    <a:lnTo>
                      <a:pt x="409" y="556"/>
                    </a:lnTo>
                    <a:lnTo>
                      <a:pt x="409" y="556"/>
                    </a:lnTo>
                    <a:lnTo>
                      <a:pt x="409" y="556"/>
                    </a:lnTo>
                    <a:lnTo>
                      <a:pt x="409" y="556"/>
                    </a:lnTo>
                    <a:lnTo>
                      <a:pt x="409" y="556"/>
                    </a:lnTo>
                    <a:lnTo>
                      <a:pt x="409" y="556"/>
                    </a:lnTo>
                    <a:lnTo>
                      <a:pt x="409" y="556"/>
                    </a:lnTo>
                    <a:lnTo>
                      <a:pt x="409" y="556"/>
                    </a:lnTo>
                    <a:lnTo>
                      <a:pt x="407" y="557"/>
                    </a:lnTo>
                    <a:lnTo>
                      <a:pt x="407" y="557"/>
                    </a:lnTo>
                    <a:lnTo>
                      <a:pt x="407" y="557"/>
                    </a:lnTo>
                    <a:lnTo>
                      <a:pt x="409" y="557"/>
                    </a:lnTo>
                    <a:lnTo>
                      <a:pt x="409" y="557"/>
                    </a:lnTo>
                    <a:lnTo>
                      <a:pt x="407" y="559"/>
                    </a:lnTo>
                    <a:lnTo>
                      <a:pt x="407" y="559"/>
                    </a:lnTo>
                    <a:lnTo>
                      <a:pt x="407" y="559"/>
                    </a:lnTo>
                    <a:lnTo>
                      <a:pt x="407" y="559"/>
                    </a:lnTo>
                    <a:lnTo>
                      <a:pt x="407" y="559"/>
                    </a:lnTo>
                    <a:lnTo>
                      <a:pt x="407" y="559"/>
                    </a:lnTo>
                    <a:lnTo>
                      <a:pt x="407" y="559"/>
                    </a:lnTo>
                    <a:lnTo>
                      <a:pt x="406" y="559"/>
                    </a:lnTo>
                    <a:lnTo>
                      <a:pt x="406" y="559"/>
                    </a:lnTo>
                    <a:lnTo>
                      <a:pt x="407" y="559"/>
                    </a:lnTo>
                    <a:lnTo>
                      <a:pt x="406" y="559"/>
                    </a:lnTo>
                    <a:lnTo>
                      <a:pt x="406" y="561"/>
                    </a:lnTo>
                    <a:lnTo>
                      <a:pt x="406" y="561"/>
                    </a:lnTo>
                    <a:lnTo>
                      <a:pt x="406" y="561"/>
                    </a:lnTo>
                    <a:lnTo>
                      <a:pt x="406" y="561"/>
                    </a:lnTo>
                    <a:lnTo>
                      <a:pt x="406" y="561"/>
                    </a:lnTo>
                    <a:lnTo>
                      <a:pt x="406" y="561"/>
                    </a:lnTo>
                    <a:lnTo>
                      <a:pt x="406" y="561"/>
                    </a:lnTo>
                    <a:lnTo>
                      <a:pt x="406" y="561"/>
                    </a:lnTo>
                    <a:lnTo>
                      <a:pt x="404" y="561"/>
                    </a:lnTo>
                    <a:lnTo>
                      <a:pt x="404" y="561"/>
                    </a:lnTo>
                    <a:lnTo>
                      <a:pt x="404" y="561"/>
                    </a:lnTo>
                    <a:lnTo>
                      <a:pt x="404" y="561"/>
                    </a:lnTo>
                    <a:lnTo>
                      <a:pt x="404" y="563"/>
                    </a:lnTo>
                    <a:lnTo>
                      <a:pt x="404" y="563"/>
                    </a:lnTo>
                    <a:lnTo>
                      <a:pt x="404" y="563"/>
                    </a:lnTo>
                    <a:lnTo>
                      <a:pt x="404" y="563"/>
                    </a:lnTo>
                    <a:lnTo>
                      <a:pt x="404" y="563"/>
                    </a:lnTo>
                    <a:lnTo>
                      <a:pt x="404" y="563"/>
                    </a:lnTo>
                    <a:lnTo>
                      <a:pt x="402" y="565"/>
                    </a:lnTo>
                    <a:lnTo>
                      <a:pt x="402" y="565"/>
                    </a:lnTo>
                    <a:lnTo>
                      <a:pt x="402" y="565"/>
                    </a:lnTo>
                    <a:lnTo>
                      <a:pt x="402" y="565"/>
                    </a:lnTo>
                    <a:lnTo>
                      <a:pt x="402" y="565"/>
                    </a:lnTo>
                    <a:lnTo>
                      <a:pt x="402" y="565"/>
                    </a:lnTo>
                    <a:lnTo>
                      <a:pt x="400" y="565"/>
                    </a:lnTo>
                    <a:lnTo>
                      <a:pt x="400" y="565"/>
                    </a:lnTo>
                    <a:lnTo>
                      <a:pt x="400" y="565"/>
                    </a:lnTo>
                    <a:lnTo>
                      <a:pt x="400" y="565"/>
                    </a:lnTo>
                    <a:lnTo>
                      <a:pt x="400" y="565"/>
                    </a:lnTo>
                    <a:lnTo>
                      <a:pt x="400" y="565"/>
                    </a:lnTo>
                    <a:lnTo>
                      <a:pt x="400" y="565"/>
                    </a:lnTo>
                    <a:lnTo>
                      <a:pt x="400" y="565"/>
                    </a:lnTo>
                    <a:lnTo>
                      <a:pt x="400" y="566"/>
                    </a:lnTo>
                    <a:lnTo>
                      <a:pt x="400" y="566"/>
                    </a:lnTo>
                    <a:lnTo>
                      <a:pt x="400" y="566"/>
                    </a:lnTo>
                    <a:lnTo>
                      <a:pt x="400" y="566"/>
                    </a:lnTo>
                    <a:lnTo>
                      <a:pt x="400" y="566"/>
                    </a:lnTo>
                    <a:lnTo>
                      <a:pt x="400" y="568"/>
                    </a:lnTo>
                    <a:lnTo>
                      <a:pt x="400" y="568"/>
                    </a:lnTo>
                    <a:lnTo>
                      <a:pt x="400" y="568"/>
                    </a:lnTo>
                    <a:lnTo>
                      <a:pt x="400" y="568"/>
                    </a:lnTo>
                    <a:lnTo>
                      <a:pt x="400" y="568"/>
                    </a:lnTo>
                    <a:lnTo>
                      <a:pt x="400" y="568"/>
                    </a:lnTo>
                    <a:lnTo>
                      <a:pt x="400" y="570"/>
                    </a:lnTo>
                    <a:lnTo>
                      <a:pt x="400" y="570"/>
                    </a:lnTo>
                    <a:lnTo>
                      <a:pt x="400" y="570"/>
                    </a:lnTo>
                    <a:lnTo>
                      <a:pt x="400" y="570"/>
                    </a:lnTo>
                    <a:lnTo>
                      <a:pt x="400" y="570"/>
                    </a:lnTo>
                    <a:lnTo>
                      <a:pt x="400" y="570"/>
                    </a:lnTo>
                    <a:lnTo>
                      <a:pt x="400" y="570"/>
                    </a:lnTo>
                    <a:lnTo>
                      <a:pt x="400" y="572"/>
                    </a:lnTo>
                    <a:lnTo>
                      <a:pt x="400" y="572"/>
                    </a:lnTo>
                    <a:lnTo>
                      <a:pt x="400" y="572"/>
                    </a:lnTo>
                    <a:lnTo>
                      <a:pt x="400" y="572"/>
                    </a:lnTo>
                    <a:lnTo>
                      <a:pt x="400" y="572"/>
                    </a:lnTo>
                    <a:lnTo>
                      <a:pt x="398" y="574"/>
                    </a:lnTo>
                    <a:lnTo>
                      <a:pt x="398" y="574"/>
                    </a:lnTo>
                    <a:lnTo>
                      <a:pt x="398" y="574"/>
                    </a:lnTo>
                    <a:lnTo>
                      <a:pt x="398" y="574"/>
                    </a:lnTo>
                    <a:lnTo>
                      <a:pt x="398" y="574"/>
                    </a:lnTo>
                    <a:lnTo>
                      <a:pt x="398" y="574"/>
                    </a:lnTo>
                    <a:lnTo>
                      <a:pt x="396" y="574"/>
                    </a:lnTo>
                    <a:lnTo>
                      <a:pt x="396" y="574"/>
                    </a:lnTo>
                    <a:lnTo>
                      <a:pt x="396" y="574"/>
                    </a:lnTo>
                    <a:lnTo>
                      <a:pt x="396" y="574"/>
                    </a:lnTo>
                    <a:lnTo>
                      <a:pt x="396" y="574"/>
                    </a:lnTo>
                    <a:lnTo>
                      <a:pt x="395" y="574"/>
                    </a:lnTo>
                    <a:lnTo>
                      <a:pt x="393" y="574"/>
                    </a:lnTo>
                    <a:lnTo>
                      <a:pt x="393" y="574"/>
                    </a:lnTo>
                    <a:lnTo>
                      <a:pt x="393" y="574"/>
                    </a:lnTo>
                    <a:lnTo>
                      <a:pt x="393" y="574"/>
                    </a:lnTo>
                    <a:lnTo>
                      <a:pt x="393" y="574"/>
                    </a:lnTo>
                    <a:lnTo>
                      <a:pt x="391" y="574"/>
                    </a:lnTo>
                    <a:lnTo>
                      <a:pt x="391" y="575"/>
                    </a:lnTo>
                    <a:lnTo>
                      <a:pt x="391" y="575"/>
                    </a:lnTo>
                    <a:lnTo>
                      <a:pt x="391" y="575"/>
                    </a:lnTo>
                    <a:lnTo>
                      <a:pt x="391" y="575"/>
                    </a:lnTo>
                    <a:lnTo>
                      <a:pt x="391" y="577"/>
                    </a:lnTo>
                    <a:lnTo>
                      <a:pt x="391" y="577"/>
                    </a:lnTo>
                    <a:lnTo>
                      <a:pt x="391" y="577"/>
                    </a:lnTo>
                    <a:lnTo>
                      <a:pt x="391" y="577"/>
                    </a:lnTo>
                    <a:lnTo>
                      <a:pt x="391" y="577"/>
                    </a:lnTo>
                    <a:lnTo>
                      <a:pt x="391" y="577"/>
                    </a:lnTo>
                    <a:lnTo>
                      <a:pt x="391" y="577"/>
                    </a:lnTo>
                    <a:lnTo>
                      <a:pt x="391" y="577"/>
                    </a:lnTo>
                    <a:lnTo>
                      <a:pt x="393" y="579"/>
                    </a:lnTo>
                    <a:lnTo>
                      <a:pt x="393" y="579"/>
                    </a:lnTo>
                    <a:lnTo>
                      <a:pt x="393" y="579"/>
                    </a:lnTo>
                    <a:lnTo>
                      <a:pt x="395" y="579"/>
                    </a:lnTo>
                    <a:lnTo>
                      <a:pt x="395" y="579"/>
                    </a:lnTo>
                    <a:lnTo>
                      <a:pt x="395" y="579"/>
                    </a:lnTo>
                    <a:lnTo>
                      <a:pt x="395" y="579"/>
                    </a:lnTo>
                    <a:lnTo>
                      <a:pt x="395" y="581"/>
                    </a:lnTo>
                    <a:lnTo>
                      <a:pt x="393" y="581"/>
                    </a:lnTo>
                    <a:lnTo>
                      <a:pt x="393" y="581"/>
                    </a:lnTo>
                    <a:lnTo>
                      <a:pt x="391" y="581"/>
                    </a:lnTo>
                    <a:lnTo>
                      <a:pt x="391" y="581"/>
                    </a:lnTo>
                    <a:lnTo>
                      <a:pt x="391" y="581"/>
                    </a:lnTo>
                    <a:lnTo>
                      <a:pt x="391" y="581"/>
                    </a:lnTo>
                    <a:lnTo>
                      <a:pt x="391" y="581"/>
                    </a:lnTo>
                    <a:lnTo>
                      <a:pt x="391" y="581"/>
                    </a:lnTo>
                    <a:lnTo>
                      <a:pt x="389" y="583"/>
                    </a:lnTo>
                    <a:lnTo>
                      <a:pt x="387" y="584"/>
                    </a:lnTo>
                    <a:lnTo>
                      <a:pt x="387" y="584"/>
                    </a:lnTo>
                    <a:lnTo>
                      <a:pt x="387" y="584"/>
                    </a:lnTo>
                    <a:lnTo>
                      <a:pt x="387" y="584"/>
                    </a:lnTo>
                    <a:lnTo>
                      <a:pt x="386" y="584"/>
                    </a:lnTo>
                    <a:lnTo>
                      <a:pt x="386" y="584"/>
                    </a:lnTo>
                    <a:lnTo>
                      <a:pt x="386" y="584"/>
                    </a:lnTo>
                    <a:lnTo>
                      <a:pt x="386" y="584"/>
                    </a:lnTo>
                    <a:lnTo>
                      <a:pt x="384" y="584"/>
                    </a:lnTo>
                    <a:lnTo>
                      <a:pt x="384" y="584"/>
                    </a:lnTo>
                    <a:lnTo>
                      <a:pt x="384" y="584"/>
                    </a:lnTo>
                    <a:lnTo>
                      <a:pt x="384" y="583"/>
                    </a:lnTo>
                    <a:lnTo>
                      <a:pt x="384" y="583"/>
                    </a:lnTo>
                    <a:lnTo>
                      <a:pt x="384" y="583"/>
                    </a:lnTo>
                    <a:lnTo>
                      <a:pt x="384" y="583"/>
                    </a:lnTo>
                    <a:lnTo>
                      <a:pt x="384" y="581"/>
                    </a:lnTo>
                    <a:lnTo>
                      <a:pt x="384" y="581"/>
                    </a:lnTo>
                    <a:lnTo>
                      <a:pt x="384" y="581"/>
                    </a:lnTo>
                    <a:lnTo>
                      <a:pt x="384" y="581"/>
                    </a:lnTo>
                    <a:lnTo>
                      <a:pt x="384" y="581"/>
                    </a:lnTo>
                    <a:lnTo>
                      <a:pt x="382" y="579"/>
                    </a:lnTo>
                    <a:lnTo>
                      <a:pt x="380" y="579"/>
                    </a:lnTo>
                    <a:lnTo>
                      <a:pt x="380" y="577"/>
                    </a:lnTo>
                    <a:lnTo>
                      <a:pt x="380" y="577"/>
                    </a:lnTo>
                    <a:lnTo>
                      <a:pt x="380" y="577"/>
                    </a:lnTo>
                    <a:lnTo>
                      <a:pt x="380" y="577"/>
                    </a:lnTo>
                    <a:lnTo>
                      <a:pt x="380" y="575"/>
                    </a:lnTo>
                    <a:lnTo>
                      <a:pt x="380" y="575"/>
                    </a:lnTo>
                    <a:lnTo>
                      <a:pt x="380" y="575"/>
                    </a:lnTo>
                    <a:lnTo>
                      <a:pt x="380" y="574"/>
                    </a:lnTo>
                    <a:lnTo>
                      <a:pt x="380" y="574"/>
                    </a:lnTo>
                    <a:lnTo>
                      <a:pt x="380" y="572"/>
                    </a:lnTo>
                    <a:lnTo>
                      <a:pt x="378" y="572"/>
                    </a:lnTo>
                    <a:lnTo>
                      <a:pt x="378" y="572"/>
                    </a:lnTo>
                    <a:lnTo>
                      <a:pt x="378" y="572"/>
                    </a:lnTo>
                    <a:lnTo>
                      <a:pt x="378" y="572"/>
                    </a:lnTo>
                    <a:lnTo>
                      <a:pt x="377" y="572"/>
                    </a:lnTo>
                    <a:lnTo>
                      <a:pt x="375" y="572"/>
                    </a:lnTo>
                    <a:lnTo>
                      <a:pt x="375" y="572"/>
                    </a:lnTo>
                    <a:lnTo>
                      <a:pt x="375" y="572"/>
                    </a:lnTo>
                    <a:lnTo>
                      <a:pt x="375" y="572"/>
                    </a:lnTo>
                    <a:lnTo>
                      <a:pt x="375" y="572"/>
                    </a:lnTo>
                    <a:lnTo>
                      <a:pt x="375" y="574"/>
                    </a:lnTo>
                    <a:lnTo>
                      <a:pt x="375" y="574"/>
                    </a:lnTo>
                    <a:lnTo>
                      <a:pt x="375" y="575"/>
                    </a:lnTo>
                    <a:lnTo>
                      <a:pt x="373" y="575"/>
                    </a:lnTo>
                    <a:lnTo>
                      <a:pt x="373" y="577"/>
                    </a:lnTo>
                    <a:lnTo>
                      <a:pt x="371" y="577"/>
                    </a:lnTo>
                    <a:lnTo>
                      <a:pt x="371" y="575"/>
                    </a:lnTo>
                    <a:lnTo>
                      <a:pt x="371" y="575"/>
                    </a:lnTo>
                    <a:lnTo>
                      <a:pt x="369" y="575"/>
                    </a:lnTo>
                    <a:lnTo>
                      <a:pt x="369" y="575"/>
                    </a:lnTo>
                    <a:lnTo>
                      <a:pt x="369" y="575"/>
                    </a:lnTo>
                    <a:lnTo>
                      <a:pt x="369" y="575"/>
                    </a:lnTo>
                    <a:lnTo>
                      <a:pt x="368" y="577"/>
                    </a:lnTo>
                    <a:lnTo>
                      <a:pt x="368" y="577"/>
                    </a:lnTo>
                    <a:lnTo>
                      <a:pt x="368" y="577"/>
                    </a:lnTo>
                    <a:lnTo>
                      <a:pt x="368" y="577"/>
                    </a:lnTo>
                    <a:lnTo>
                      <a:pt x="368" y="577"/>
                    </a:lnTo>
                    <a:lnTo>
                      <a:pt x="368" y="577"/>
                    </a:lnTo>
                    <a:lnTo>
                      <a:pt x="368" y="577"/>
                    </a:lnTo>
                    <a:lnTo>
                      <a:pt x="368" y="579"/>
                    </a:lnTo>
                    <a:lnTo>
                      <a:pt x="368" y="579"/>
                    </a:lnTo>
                    <a:lnTo>
                      <a:pt x="368" y="579"/>
                    </a:lnTo>
                    <a:lnTo>
                      <a:pt x="368" y="579"/>
                    </a:lnTo>
                    <a:lnTo>
                      <a:pt x="368" y="581"/>
                    </a:lnTo>
                    <a:lnTo>
                      <a:pt x="368" y="581"/>
                    </a:lnTo>
                    <a:lnTo>
                      <a:pt x="369" y="581"/>
                    </a:lnTo>
                    <a:lnTo>
                      <a:pt x="368" y="581"/>
                    </a:lnTo>
                    <a:lnTo>
                      <a:pt x="368" y="581"/>
                    </a:lnTo>
                    <a:lnTo>
                      <a:pt x="368" y="581"/>
                    </a:lnTo>
                    <a:lnTo>
                      <a:pt x="368" y="583"/>
                    </a:lnTo>
                    <a:lnTo>
                      <a:pt x="368" y="583"/>
                    </a:lnTo>
                    <a:lnTo>
                      <a:pt x="368" y="583"/>
                    </a:lnTo>
                    <a:lnTo>
                      <a:pt x="368" y="583"/>
                    </a:lnTo>
                    <a:lnTo>
                      <a:pt x="366" y="581"/>
                    </a:lnTo>
                    <a:lnTo>
                      <a:pt x="366" y="581"/>
                    </a:lnTo>
                    <a:lnTo>
                      <a:pt x="366" y="581"/>
                    </a:lnTo>
                    <a:lnTo>
                      <a:pt x="366" y="581"/>
                    </a:lnTo>
                    <a:lnTo>
                      <a:pt x="366" y="581"/>
                    </a:lnTo>
                    <a:lnTo>
                      <a:pt x="364" y="579"/>
                    </a:lnTo>
                    <a:lnTo>
                      <a:pt x="364" y="579"/>
                    </a:lnTo>
                    <a:lnTo>
                      <a:pt x="364" y="579"/>
                    </a:lnTo>
                    <a:lnTo>
                      <a:pt x="364" y="579"/>
                    </a:lnTo>
                    <a:lnTo>
                      <a:pt x="362" y="577"/>
                    </a:lnTo>
                    <a:lnTo>
                      <a:pt x="362" y="577"/>
                    </a:lnTo>
                    <a:lnTo>
                      <a:pt x="362" y="577"/>
                    </a:lnTo>
                    <a:lnTo>
                      <a:pt x="360" y="577"/>
                    </a:lnTo>
                    <a:lnTo>
                      <a:pt x="360" y="575"/>
                    </a:lnTo>
                    <a:lnTo>
                      <a:pt x="360" y="575"/>
                    </a:lnTo>
                    <a:lnTo>
                      <a:pt x="360" y="575"/>
                    </a:lnTo>
                    <a:lnTo>
                      <a:pt x="360" y="575"/>
                    </a:lnTo>
                    <a:lnTo>
                      <a:pt x="360" y="574"/>
                    </a:lnTo>
                    <a:lnTo>
                      <a:pt x="360" y="574"/>
                    </a:lnTo>
                    <a:lnTo>
                      <a:pt x="360" y="574"/>
                    </a:lnTo>
                    <a:lnTo>
                      <a:pt x="359" y="572"/>
                    </a:lnTo>
                    <a:lnTo>
                      <a:pt x="359" y="572"/>
                    </a:lnTo>
                    <a:lnTo>
                      <a:pt x="359" y="572"/>
                    </a:lnTo>
                    <a:lnTo>
                      <a:pt x="359" y="572"/>
                    </a:lnTo>
                    <a:lnTo>
                      <a:pt x="357" y="572"/>
                    </a:lnTo>
                    <a:lnTo>
                      <a:pt x="357" y="572"/>
                    </a:lnTo>
                    <a:lnTo>
                      <a:pt x="357" y="572"/>
                    </a:lnTo>
                    <a:lnTo>
                      <a:pt x="357" y="572"/>
                    </a:lnTo>
                    <a:lnTo>
                      <a:pt x="357" y="572"/>
                    </a:lnTo>
                    <a:lnTo>
                      <a:pt x="357" y="572"/>
                    </a:lnTo>
                    <a:lnTo>
                      <a:pt x="357" y="574"/>
                    </a:lnTo>
                    <a:lnTo>
                      <a:pt x="357" y="574"/>
                    </a:lnTo>
                    <a:lnTo>
                      <a:pt x="357" y="574"/>
                    </a:lnTo>
                    <a:lnTo>
                      <a:pt x="357" y="574"/>
                    </a:lnTo>
                    <a:lnTo>
                      <a:pt x="357" y="574"/>
                    </a:lnTo>
                    <a:lnTo>
                      <a:pt x="357" y="574"/>
                    </a:lnTo>
                    <a:lnTo>
                      <a:pt x="357" y="575"/>
                    </a:lnTo>
                    <a:lnTo>
                      <a:pt x="357" y="575"/>
                    </a:lnTo>
                    <a:lnTo>
                      <a:pt x="357" y="575"/>
                    </a:lnTo>
                    <a:lnTo>
                      <a:pt x="357" y="575"/>
                    </a:lnTo>
                    <a:lnTo>
                      <a:pt x="357" y="575"/>
                    </a:lnTo>
                    <a:lnTo>
                      <a:pt x="357" y="575"/>
                    </a:lnTo>
                    <a:lnTo>
                      <a:pt x="357" y="575"/>
                    </a:lnTo>
                    <a:lnTo>
                      <a:pt x="355" y="575"/>
                    </a:lnTo>
                    <a:lnTo>
                      <a:pt x="355" y="575"/>
                    </a:lnTo>
                    <a:lnTo>
                      <a:pt x="355" y="574"/>
                    </a:lnTo>
                    <a:lnTo>
                      <a:pt x="355" y="574"/>
                    </a:lnTo>
                    <a:lnTo>
                      <a:pt x="355" y="574"/>
                    </a:lnTo>
                    <a:lnTo>
                      <a:pt x="355" y="572"/>
                    </a:lnTo>
                    <a:lnTo>
                      <a:pt x="355" y="572"/>
                    </a:lnTo>
                    <a:lnTo>
                      <a:pt x="353" y="572"/>
                    </a:lnTo>
                    <a:lnTo>
                      <a:pt x="353" y="572"/>
                    </a:lnTo>
                    <a:lnTo>
                      <a:pt x="353" y="572"/>
                    </a:lnTo>
                    <a:lnTo>
                      <a:pt x="351" y="572"/>
                    </a:lnTo>
                    <a:lnTo>
                      <a:pt x="351" y="572"/>
                    </a:lnTo>
                    <a:lnTo>
                      <a:pt x="351" y="572"/>
                    </a:lnTo>
                    <a:lnTo>
                      <a:pt x="351" y="572"/>
                    </a:lnTo>
                    <a:lnTo>
                      <a:pt x="351" y="574"/>
                    </a:lnTo>
                    <a:lnTo>
                      <a:pt x="349" y="574"/>
                    </a:lnTo>
                    <a:lnTo>
                      <a:pt x="349" y="574"/>
                    </a:lnTo>
                    <a:lnTo>
                      <a:pt x="349" y="574"/>
                    </a:lnTo>
                    <a:lnTo>
                      <a:pt x="348" y="572"/>
                    </a:lnTo>
                    <a:lnTo>
                      <a:pt x="348" y="572"/>
                    </a:lnTo>
                    <a:lnTo>
                      <a:pt x="348" y="572"/>
                    </a:lnTo>
                    <a:lnTo>
                      <a:pt x="348" y="572"/>
                    </a:lnTo>
                    <a:lnTo>
                      <a:pt x="348" y="572"/>
                    </a:lnTo>
                    <a:lnTo>
                      <a:pt x="348" y="572"/>
                    </a:lnTo>
                    <a:lnTo>
                      <a:pt x="348" y="572"/>
                    </a:lnTo>
                    <a:lnTo>
                      <a:pt x="348" y="572"/>
                    </a:lnTo>
                    <a:lnTo>
                      <a:pt x="348" y="572"/>
                    </a:lnTo>
                    <a:lnTo>
                      <a:pt x="348" y="570"/>
                    </a:lnTo>
                    <a:lnTo>
                      <a:pt x="348" y="570"/>
                    </a:lnTo>
                    <a:lnTo>
                      <a:pt x="348" y="570"/>
                    </a:lnTo>
                    <a:lnTo>
                      <a:pt x="346" y="572"/>
                    </a:lnTo>
                    <a:lnTo>
                      <a:pt x="346" y="572"/>
                    </a:lnTo>
                    <a:lnTo>
                      <a:pt x="346" y="572"/>
                    </a:lnTo>
                    <a:lnTo>
                      <a:pt x="344" y="572"/>
                    </a:lnTo>
                    <a:lnTo>
                      <a:pt x="344" y="572"/>
                    </a:lnTo>
                    <a:lnTo>
                      <a:pt x="344" y="572"/>
                    </a:lnTo>
                    <a:lnTo>
                      <a:pt x="342" y="572"/>
                    </a:lnTo>
                    <a:lnTo>
                      <a:pt x="342" y="572"/>
                    </a:lnTo>
                    <a:lnTo>
                      <a:pt x="342" y="574"/>
                    </a:lnTo>
                    <a:lnTo>
                      <a:pt x="340" y="574"/>
                    </a:lnTo>
                    <a:lnTo>
                      <a:pt x="340" y="574"/>
                    </a:lnTo>
                    <a:lnTo>
                      <a:pt x="340" y="574"/>
                    </a:lnTo>
                    <a:lnTo>
                      <a:pt x="340" y="574"/>
                    </a:lnTo>
                    <a:lnTo>
                      <a:pt x="340" y="574"/>
                    </a:lnTo>
                    <a:lnTo>
                      <a:pt x="339" y="574"/>
                    </a:lnTo>
                    <a:lnTo>
                      <a:pt x="337" y="574"/>
                    </a:lnTo>
                    <a:lnTo>
                      <a:pt x="337" y="574"/>
                    </a:lnTo>
                    <a:lnTo>
                      <a:pt x="337" y="574"/>
                    </a:lnTo>
                    <a:lnTo>
                      <a:pt x="337" y="574"/>
                    </a:lnTo>
                    <a:lnTo>
                      <a:pt x="335" y="574"/>
                    </a:lnTo>
                    <a:lnTo>
                      <a:pt x="333" y="574"/>
                    </a:lnTo>
                    <a:lnTo>
                      <a:pt x="333" y="574"/>
                    </a:lnTo>
                    <a:lnTo>
                      <a:pt x="333" y="574"/>
                    </a:lnTo>
                    <a:lnTo>
                      <a:pt x="333" y="574"/>
                    </a:lnTo>
                    <a:lnTo>
                      <a:pt x="333" y="572"/>
                    </a:lnTo>
                    <a:lnTo>
                      <a:pt x="333" y="572"/>
                    </a:lnTo>
                    <a:lnTo>
                      <a:pt x="330" y="570"/>
                    </a:lnTo>
                    <a:lnTo>
                      <a:pt x="330" y="570"/>
                    </a:lnTo>
                    <a:lnTo>
                      <a:pt x="330" y="570"/>
                    </a:lnTo>
                    <a:lnTo>
                      <a:pt x="330" y="570"/>
                    </a:lnTo>
                    <a:lnTo>
                      <a:pt x="330" y="568"/>
                    </a:lnTo>
                    <a:lnTo>
                      <a:pt x="328" y="568"/>
                    </a:lnTo>
                    <a:lnTo>
                      <a:pt x="328" y="568"/>
                    </a:lnTo>
                    <a:lnTo>
                      <a:pt x="328" y="568"/>
                    </a:lnTo>
                    <a:lnTo>
                      <a:pt x="328" y="568"/>
                    </a:lnTo>
                    <a:lnTo>
                      <a:pt x="328" y="568"/>
                    </a:lnTo>
                    <a:lnTo>
                      <a:pt x="328" y="568"/>
                    </a:lnTo>
                    <a:lnTo>
                      <a:pt x="326" y="566"/>
                    </a:lnTo>
                    <a:lnTo>
                      <a:pt x="326" y="566"/>
                    </a:lnTo>
                    <a:lnTo>
                      <a:pt x="326" y="566"/>
                    </a:lnTo>
                    <a:lnTo>
                      <a:pt x="322" y="566"/>
                    </a:lnTo>
                    <a:lnTo>
                      <a:pt x="322" y="565"/>
                    </a:lnTo>
                    <a:lnTo>
                      <a:pt x="322" y="565"/>
                    </a:lnTo>
                    <a:lnTo>
                      <a:pt x="322" y="565"/>
                    </a:lnTo>
                    <a:lnTo>
                      <a:pt x="322" y="565"/>
                    </a:lnTo>
                    <a:lnTo>
                      <a:pt x="322" y="565"/>
                    </a:lnTo>
                    <a:lnTo>
                      <a:pt x="322" y="565"/>
                    </a:lnTo>
                    <a:lnTo>
                      <a:pt x="324" y="563"/>
                    </a:lnTo>
                    <a:lnTo>
                      <a:pt x="324" y="563"/>
                    </a:lnTo>
                    <a:lnTo>
                      <a:pt x="324" y="563"/>
                    </a:lnTo>
                    <a:lnTo>
                      <a:pt x="324" y="563"/>
                    </a:lnTo>
                    <a:lnTo>
                      <a:pt x="324" y="561"/>
                    </a:lnTo>
                    <a:lnTo>
                      <a:pt x="322" y="561"/>
                    </a:lnTo>
                    <a:lnTo>
                      <a:pt x="322" y="561"/>
                    </a:lnTo>
                    <a:lnTo>
                      <a:pt x="321" y="561"/>
                    </a:lnTo>
                    <a:lnTo>
                      <a:pt x="321" y="561"/>
                    </a:lnTo>
                    <a:lnTo>
                      <a:pt x="321" y="561"/>
                    </a:lnTo>
                    <a:lnTo>
                      <a:pt x="321" y="561"/>
                    </a:lnTo>
                    <a:lnTo>
                      <a:pt x="321" y="561"/>
                    </a:lnTo>
                    <a:lnTo>
                      <a:pt x="321" y="559"/>
                    </a:lnTo>
                    <a:lnTo>
                      <a:pt x="321" y="559"/>
                    </a:lnTo>
                    <a:lnTo>
                      <a:pt x="321" y="559"/>
                    </a:lnTo>
                    <a:lnTo>
                      <a:pt x="319" y="557"/>
                    </a:lnTo>
                    <a:lnTo>
                      <a:pt x="319" y="557"/>
                    </a:lnTo>
                    <a:lnTo>
                      <a:pt x="317" y="557"/>
                    </a:lnTo>
                    <a:lnTo>
                      <a:pt x="317" y="557"/>
                    </a:lnTo>
                    <a:lnTo>
                      <a:pt x="315" y="557"/>
                    </a:lnTo>
                    <a:lnTo>
                      <a:pt x="315" y="557"/>
                    </a:lnTo>
                    <a:lnTo>
                      <a:pt x="313" y="557"/>
                    </a:lnTo>
                    <a:lnTo>
                      <a:pt x="310" y="557"/>
                    </a:lnTo>
                    <a:lnTo>
                      <a:pt x="308" y="557"/>
                    </a:lnTo>
                    <a:lnTo>
                      <a:pt x="306" y="557"/>
                    </a:lnTo>
                    <a:lnTo>
                      <a:pt x="306" y="557"/>
                    </a:lnTo>
                    <a:lnTo>
                      <a:pt x="304" y="557"/>
                    </a:lnTo>
                    <a:lnTo>
                      <a:pt x="304" y="557"/>
                    </a:lnTo>
                    <a:lnTo>
                      <a:pt x="304" y="557"/>
                    </a:lnTo>
                    <a:lnTo>
                      <a:pt x="304" y="557"/>
                    </a:lnTo>
                    <a:lnTo>
                      <a:pt x="304" y="557"/>
                    </a:lnTo>
                    <a:lnTo>
                      <a:pt x="304" y="557"/>
                    </a:lnTo>
                    <a:lnTo>
                      <a:pt x="302" y="557"/>
                    </a:lnTo>
                    <a:lnTo>
                      <a:pt x="302" y="557"/>
                    </a:lnTo>
                    <a:lnTo>
                      <a:pt x="302" y="557"/>
                    </a:lnTo>
                    <a:lnTo>
                      <a:pt x="302" y="557"/>
                    </a:lnTo>
                    <a:lnTo>
                      <a:pt x="302" y="556"/>
                    </a:lnTo>
                    <a:lnTo>
                      <a:pt x="302" y="556"/>
                    </a:lnTo>
                    <a:lnTo>
                      <a:pt x="302" y="556"/>
                    </a:lnTo>
                    <a:lnTo>
                      <a:pt x="304" y="556"/>
                    </a:lnTo>
                    <a:lnTo>
                      <a:pt x="304" y="554"/>
                    </a:lnTo>
                    <a:lnTo>
                      <a:pt x="304" y="554"/>
                    </a:lnTo>
                    <a:lnTo>
                      <a:pt x="304" y="554"/>
                    </a:lnTo>
                    <a:lnTo>
                      <a:pt x="304" y="552"/>
                    </a:lnTo>
                    <a:lnTo>
                      <a:pt x="304" y="552"/>
                    </a:lnTo>
                    <a:lnTo>
                      <a:pt x="304" y="552"/>
                    </a:lnTo>
                    <a:lnTo>
                      <a:pt x="304" y="550"/>
                    </a:lnTo>
                    <a:lnTo>
                      <a:pt x="302" y="550"/>
                    </a:lnTo>
                    <a:lnTo>
                      <a:pt x="302" y="550"/>
                    </a:lnTo>
                    <a:lnTo>
                      <a:pt x="302" y="550"/>
                    </a:lnTo>
                    <a:lnTo>
                      <a:pt x="302" y="548"/>
                    </a:lnTo>
                    <a:lnTo>
                      <a:pt x="302" y="548"/>
                    </a:lnTo>
                    <a:lnTo>
                      <a:pt x="302" y="548"/>
                    </a:lnTo>
                    <a:lnTo>
                      <a:pt x="302" y="546"/>
                    </a:lnTo>
                    <a:lnTo>
                      <a:pt x="302" y="546"/>
                    </a:lnTo>
                    <a:lnTo>
                      <a:pt x="302" y="546"/>
                    </a:lnTo>
                    <a:lnTo>
                      <a:pt x="302" y="546"/>
                    </a:lnTo>
                    <a:lnTo>
                      <a:pt x="302" y="546"/>
                    </a:lnTo>
                    <a:lnTo>
                      <a:pt x="301" y="546"/>
                    </a:lnTo>
                    <a:lnTo>
                      <a:pt x="299" y="546"/>
                    </a:lnTo>
                    <a:lnTo>
                      <a:pt x="299" y="545"/>
                    </a:lnTo>
                    <a:lnTo>
                      <a:pt x="299" y="545"/>
                    </a:lnTo>
                    <a:lnTo>
                      <a:pt x="299" y="545"/>
                    </a:lnTo>
                    <a:lnTo>
                      <a:pt x="299" y="545"/>
                    </a:lnTo>
                    <a:lnTo>
                      <a:pt x="299" y="545"/>
                    </a:lnTo>
                    <a:lnTo>
                      <a:pt x="299" y="545"/>
                    </a:lnTo>
                    <a:lnTo>
                      <a:pt x="299" y="545"/>
                    </a:lnTo>
                    <a:lnTo>
                      <a:pt x="299" y="545"/>
                    </a:lnTo>
                    <a:lnTo>
                      <a:pt x="301" y="545"/>
                    </a:lnTo>
                    <a:lnTo>
                      <a:pt x="301" y="543"/>
                    </a:lnTo>
                    <a:lnTo>
                      <a:pt x="301" y="543"/>
                    </a:lnTo>
                    <a:lnTo>
                      <a:pt x="301" y="543"/>
                    </a:lnTo>
                    <a:lnTo>
                      <a:pt x="301" y="543"/>
                    </a:lnTo>
                    <a:lnTo>
                      <a:pt x="301" y="543"/>
                    </a:lnTo>
                    <a:lnTo>
                      <a:pt x="301" y="543"/>
                    </a:lnTo>
                    <a:lnTo>
                      <a:pt x="301" y="543"/>
                    </a:lnTo>
                    <a:lnTo>
                      <a:pt x="301" y="543"/>
                    </a:lnTo>
                    <a:lnTo>
                      <a:pt x="299" y="543"/>
                    </a:lnTo>
                    <a:lnTo>
                      <a:pt x="299" y="543"/>
                    </a:lnTo>
                    <a:lnTo>
                      <a:pt x="299" y="543"/>
                    </a:lnTo>
                    <a:lnTo>
                      <a:pt x="299" y="543"/>
                    </a:lnTo>
                    <a:lnTo>
                      <a:pt x="297" y="543"/>
                    </a:lnTo>
                    <a:lnTo>
                      <a:pt x="297" y="543"/>
                    </a:lnTo>
                    <a:lnTo>
                      <a:pt x="297" y="541"/>
                    </a:lnTo>
                    <a:lnTo>
                      <a:pt x="297" y="541"/>
                    </a:lnTo>
                    <a:lnTo>
                      <a:pt x="297" y="541"/>
                    </a:lnTo>
                    <a:lnTo>
                      <a:pt x="297" y="541"/>
                    </a:lnTo>
                    <a:lnTo>
                      <a:pt x="297" y="539"/>
                    </a:lnTo>
                    <a:lnTo>
                      <a:pt x="299" y="539"/>
                    </a:lnTo>
                    <a:lnTo>
                      <a:pt x="299" y="539"/>
                    </a:lnTo>
                    <a:lnTo>
                      <a:pt x="299" y="539"/>
                    </a:lnTo>
                    <a:lnTo>
                      <a:pt x="299" y="539"/>
                    </a:lnTo>
                    <a:lnTo>
                      <a:pt x="301" y="539"/>
                    </a:lnTo>
                    <a:lnTo>
                      <a:pt x="301" y="539"/>
                    </a:lnTo>
                    <a:lnTo>
                      <a:pt x="301" y="539"/>
                    </a:lnTo>
                    <a:lnTo>
                      <a:pt x="301" y="537"/>
                    </a:lnTo>
                    <a:lnTo>
                      <a:pt x="301" y="537"/>
                    </a:lnTo>
                    <a:lnTo>
                      <a:pt x="302" y="537"/>
                    </a:lnTo>
                    <a:lnTo>
                      <a:pt x="301" y="537"/>
                    </a:lnTo>
                    <a:lnTo>
                      <a:pt x="301" y="537"/>
                    </a:lnTo>
                    <a:lnTo>
                      <a:pt x="301" y="537"/>
                    </a:lnTo>
                    <a:lnTo>
                      <a:pt x="299" y="537"/>
                    </a:lnTo>
                    <a:lnTo>
                      <a:pt x="299" y="537"/>
                    </a:lnTo>
                    <a:lnTo>
                      <a:pt x="297" y="537"/>
                    </a:lnTo>
                    <a:lnTo>
                      <a:pt x="297" y="537"/>
                    </a:lnTo>
                    <a:lnTo>
                      <a:pt x="295" y="537"/>
                    </a:lnTo>
                    <a:lnTo>
                      <a:pt x="295" y="537"/>
                    </a:lnTo>
                    <a:lnTo>
                      <a:pt x="295" y="537"/>
                    </a:lnTo>
                    <a:lnTo>
                      <a:pt x="295" y="536"/>
                    </a:lnTo>
                    <a:lnTo>
                      <a:pt x="295" y="536"/>
                    </a:lnTo>
                    <a:lnTo>
                      <a:pt x="297" y="536"/>
                    </a:lnTo>
                    <a:lnTo>
                      <a:pt x="297" y="536"/>
                    </a:lnTo>
                    <a:lnTo>
                      <a:pt x="297" y="536"/>
                    </a:lnTo>
                    <a:lnTo>
                      <a:pt x="297" y="536"/>
                    </a:lnTo>
                    <a:lnTo>
                      <a:pt x="297" y="536"/>
                    </a:lnTo>
                    <a:lnTo>
                      <a:pt x="297" y="536"/>
                    </a:lnTo>
                    <a:lnTo>
                      <a:pt x="299" y="536"/>
                    </a:lnTo>
                    <a:lnTo>
                      <a:pt x="299" y="534"/>
                    </a:lnTo>
                    <a:lnTo>
                      <a:pt x="299" y="534"/>
                    </a:lnTo>
                    <a:lnTo>
                      <a:pt x="299" y="534"/>
                    </a:lnTo>
                    <a:lnTo>
                      <a:pt x="297" y="534"/>
                    </a:lnTo>
                    <a:lnTo>
                      <a:pt x="297" y="534"/>
                    </a:lnTo>
                    <a:lnTo>
                      <a:pt x="297" y="534"/>
                    </a:lnTo>
                    <a:lnTo>
                      <a:pt x="297" y="532"/>
                    </a:lnTo>
                    <a:lnTo>
                      <a:pt x="295" y="532"/>
                    </a:lnTo>
                    <a:lnTo>
                      <a:pt x="293" y="532"/>
                    </a:lnTo>
                    <a:lnTo>
                      <a:pt x="293" y="530"/>
                    </a:lnTo>
                    <a:lnTo>
                      <a:pt x="292" y="530"/>
                    </a:lnTo>
                    <a:lnTo>
                      <a:pt x="290" y="530"/>
                    </a:lnTo>
                    <a:lnTo>
                      <a:pt x="290" y="530"/>
                    </a:lnTo>
                    <a:lnTo>
                      <a:pt x="288" y="528"/>
                    </a:lnTo>
                    <a:lnTo>
                      <a:pt x="288" y="528"/>
                    </a:lnTo>
                    <a:lnTo>
                      <a:pt x="288" y="528"/>
                    </a:lnTo>
                    <a:lnTo>
                      <a:pt x="286" y="528"/>
                    </a:lnTo>
                    <a:lnTo>
                      <a:pt x="286" y="528"/>
                    </a:lnTo>
                    <a:lnTo>
                      <a:pt x="286" y="528"/>
                    </a:lnTo>
                    <a:lnTo>
                      <a:pt x="286" y="528"/>
                    </a:lnTo>
                    <a:lnTo>
                      <a:pt x="284" y="528"/>
                    </a:lnTo>
                    <a:lnTo>
                      <a:pt x="284" y="528"/>
                    </a:lnTo>
                    <a:lnTo>
                      <a:pt x="284" y="528"/>
                    </a:lnTo>
                    <a:lnTo>
                      <a:pt x="283" y="530"/>
                    </a:lnTo>
                    <a:lnTo>
                      <a:pt x="283" y="530"/>
                    </a:lnTo>
                    <a:lnTo>
                      <a:pt x="281" y="532"/>
                    </a:lnTo>
                    <a:lnTo>
                      <a:pt x="281" y="532"/>
                    </a:lnTo>
                    <a:lnTo>
                      <a:pt x="281" y="532"/>
                    </a:lnTo>
                    <a:lnTo>
                      <a:pt x="281" y="532"/>
                    </a:lnTo>
                    <a:lnTo>
                      <a:pt x="281" y="532"/>
                    </a:lnTo>
                    <a:lnTo>
                      <a:pt x="281" y="532"/>
                    </a:lnTo>
                    <a:lnTo>
                      <a:pt x="281" y="532"/>
                    </a:lnTo>
                    <a:lnTo>
                      <a:pt x="281" y="532"/>
                    </a:lnTo>
                    <a:lnTo>
                      <a:pt x="279" y="532"/>
                    </a:lnTo>
                    <a:lnTo>
                      <a:pt x="279" y="532"/>
                    </a:lnTo>
                    <a:lnTo>
                      <a:pt x="279" y="532"/>
                    </a:lnTo>
                    <a:lnTo>
                      <a:pt x="279" y="532"/>
                    </a:lnTo>
                    <a:lnTo>
                      <a:pt x="277" y="532"/>
                    </a:lnTo>
                    <a:lnTo>
                      <a:pt x="277" y="532"/>
                    </a:lnTo>
                    <a:lnTo>
                      <a:pt x="274" y="534"/>
                    </a:lnTo>
                    <a:lnTo>
                      <a:pt x="274" y="534"/>
                    </a:lnTo>
                    <a:lnTo>
                      <a:pt x="274" y="534"/>
                    </a:lnTo>
                    <a:lnTo>
                      <a:pt x="272" y="534"/>
                    </a:lnTo>
                    <a:lnTo>
                      <a:pt x="272" y="534"/>
                    </a:lnTo>
                    <a:lnTo>
                      <a:pt x="272" y="534"/>
                    </a:lnTo>
                    <a:lnTo>
                      <a:pt x="272" y="534"/>
                    </a:lnTo>
                    <a:lnTo>
                      <a:pt x="272" y="534"/>
                    </a:lnTo>
                    <a:lnTo>
                      <a:pt x="272" y="532"/>
                    </a:lnTo>
                    <a:lnTo>
                      <a:pt x="272" y="532"/>
                    </a:lnTo>
                    <a:lnTo>
                      <a:pt x="272" y="530"/>
                    </a:lnTo>
                    <a:lnTo>
                      <a:pt x="270" y="530"/>
                    </a:lnTo>
                    <a:lnTo>
                      <a:pt x="270" y="530"/>
                    </a:lnTo>
                    <a:lnTo>
                      <a:pt x="270" y="530"/>
                    </a:lnTo>
                    <a:lnTo>
                      <a:pt x="270" y="530"/>
                    </a:lnTo>
                    <a:lnTo>
                      <a:pt x="270" y="532"/>
                    </a:lnTo>
                    <a:lnTo>
                      <a:pt x="270" y="532"/>
                    </a:lnTo>
                    <a:lnTo>
                      <a:pt x="270" y="532"/>
                    </a:lnTo>
                    <a:lnTo>
                      <a:pt x="270" y="532"/>
                    </a:lnTo>
                    <a:lnTo>
                      <a:pt x="270" y="534"/>
                    </a:lnTo>
                    <a:lnTo>
                      <a:pt x="270" y="534"/>
                    </a:lnTo>
                    <a:lnTo>
                      <a:pt x="270" y="534"/>
                    </a:lnTo>
                    <a:lnTo>
                      <a:pt x="270" y="534"/>
                    </a:lnTo>
                    <a:lnTo>
                      <a:pt x="270" y="534"/>
                    </a:lnTo>
                    <a:lnTo>
                      <a:pt x="270" y="534"/>
                    </a:lnTo>
                    <a:lnTo>
                      <a:pt x="270" y="534"/>
                    </a:lnTo>
                    <a:lnTo>
                      <a:pt x="270" y="536"/>
                    </a:lnTo>
                    <a:lnTo>
                      <a:pt x="270" y="536"/>
                    </a:lnTo>
                    <a:lnTo>
                      <a:pt x="268" y="536"/>
                    </a:lnTo>
                    <a:lnTo>
                      <a:pt x="268" y="536"/>
                    </a:lnTo>
                    <a:lnTo>
                      <a:pt x="268" y="536"/>
                    </a:lnTo>
                    <a:lnTo>
                      <a:pt x="268" y="536"/>
                    </a:lnTo>
                    <a:lnTo>
                      <a:pt x="268" y="536"/>
                    </a:lnTo>
                    <a:lnTo>
                      <a:pt x="268" y="536"/>
                    </a:lnTo>
                    <a:lnTo>
                      <a:pt x="268" y="536"/>
                    </a:lnTo>
                    <a:lnTo>
                      <a:pt x="268" y="536"/>
                    </a:lnTo>
                    <a:lnTo>
                      <a:pt x="266" y="536"/>
                    </a:lnTo>
                    <a:lnTo>
                      <a:pt x="266" y="536"/>
                    </a:lnTo>
                    <a:lnTo>
                      <a:pt x="266" y="536"/>
                    </a:lnTo>
                    <a:lnTo>
                      <a:pt x="266" y="537"/>
                    </a:lnTo>
                    <a:lnTo>
                      <a:pt x="266" y="537"/>
                    </a:lnTo>
                    <a:lnTo>
                      <a:pt x="268" y="537"/>
                    </a:lnTo>
                    <a:lnTo>
                      <a:pt x="268" y="539"/>
                    </a:lnTo>
                    <a:lnTo>
                      <a:pt x="268" y="539"/>
                    </a:lnTo>
                    <a:lnTo>
                      <a:pt x="268" y="539"/>
                    </a:lnTo>
                    <a:lnTo>
                      <a:pt x="268" y="539"/>
                    </a:lnTo>
                    <a:lnTo>
                      <a:pt x="268" y="539"/>
                    </a:lnTo>
                    <a:lnTo>
                      <a:pt x="266" y="539"/>
                    </a:lnTo>
                    <a:lnTo>
                      <a:pt x="266" y="539"/>
                    </a:lnTo>
                    <a:lnTo>
                      <a:pt x="266" y="539"/>
                    </a:lnTo>
                    <a:lnTo>
                      <a:pt x="266" y="539"/>
                    </a:lnTo>
                    <a:lnTo>
                      <a:pt x="266" y="539"/>
                    </a:lnTo>
                    <a:lnTo>
                      <a:pt x="266" y="539"/>
                    </a:lnTo>
                    <a:lnTo>
                      <a:pt x="266" y="539"/>
                    </a:lnTo>
                    <a:lnTo>
                      <a:pt x="264" y="537"/>
                    </a:lnTo>
                    <a:lnTo>
                      <a:pt x="264" y="537"/>
                    </a:lnTo>
                    <a:lnTo>
                      <a:pt x="264" y="537"/>
                    </a:lnTo>
                    <a:lnTo>
                      <a:pt x="264" y="537"/>
                    </a:lnTo>
                    <a:lnTo>
                      <a:pt x="264" y="537"/>
                    </a:lnTo>
                    <a:lnTo>
                      <a:pt x="264" y="536"/>
                    </a:lnTo>
                    <a:lnTo>
                      <a:pt x="264" y="536"/>
                    </a:lnTo>
                    <a:lnTo>
                      <a:pt x="263" y="536"/>
                    </a:lnTo>
                    <a:lnTo>
                      <a:pt x="263" y="536"/>
                    </a:lnTo>
                    <a:lnTo>
                      <a:pt x="263" y="536"/>
                    </a:lnTo>
                    <a:lnTo>
                      <a:pt x="263" y="536"/>
                    </a:lnTo>
                    <a:lnTo>
                      <a:pt x="263" y="534"/>
                    </a:lnTo>
                    <a:lnTo>
                      <a:pt x="263" y="534"/>
                    </a:lnTo>
                    <a:lnTo>
                      <a:pt x="263" y="534"/>
                    </a:lnTo>
                    <a:lnTo>
                      <a:pt x="261" y="532"/>
                    </a:lnTo>
                    <a:lnTo>
                      <a:pt x="261" y="532"/>
                    </a:lnTo>
                    <a:lnTo>
                      <a:pt x="261" y="532"/>
                    </a:lnTo>
                    <a:lnTo>
                      <a:pt x="261" y="532"/>
                    </a:lnTo>
                    <a:lnTo>
                      <a:pt x="261" y="532"/>
                    </a:lnTo>
                    <a:lnTo>
                      <a:pt x="261" y="532"/>
                    </a:lnTo>
                    <a:lnTo>
                      <a:pt x="261" y="532"/>
                    </a:lnTo>
                    <a:lnTo>
                      <a:pt x="261" y="532"/>
                    </a:lnTo>
                    <a:lnTo>
                      <a:pt x="261" y="532"/>
                    </a:lnTo>
                    <a:lnTo>
                      <a:pt x="259" y="532"/>
                    </a:lnTo>
                    <a:lnTo>
                      <a:pt x="259" y="532"/>
                    </a:lnTo>
                    <a:lnTo>
                      <a:pt x="259" y="532"/>
                    </a:lnTo>
                    <a:lnTo>
                      <a:pt x="259" y="532"/>
                    </a:lnTo>
                    <a:lnTo>
                      <a:pt x="259" y="532"/>
                    </a:lnTo>
                    <a:lnTo>
                      <a:pt x="259" y="532"/>
                    </a:lnTo>
                    <a:lnTo>
                      <a:pt x="259" y="534"/>
                    </a:lnTo>
                    <a:lnTo>
                      <a:pt x="259" y="534"/>
                    </a:lnTo>
                    <a:lnTo>
                      <a:pt x="259" y="534"/>
                    </a:lnTo>
                    <a:lnTo>
                      <a:pt x="259" y="534"/>
                    </a:lnTo>
                    <a:lnTo>
                      <a:pt x="259" y="536"/>
                    </a:lnTo>
                    <a:lnTo>
                      <a:pt x="259" y="536"/>
                    </a:lnTo>
                    <a:lnTo>
                      <a:pt x="259" y="536"/>
                    </a:lnTo>
                    <a:lnTo>
                      <a:pt x="259" y="536"/>
                    </a:lnTo>
                    <a:lnTo>
                      <a:pt x="259" y="536"/>
                    </a:lnTo>
                    <a:lnTo>
                      <a:pt x="259" y="537"/>
                    </a:lnTo>
                    <a:lnTo>
                      <a:pt x="259" y="537"/>
                    </a:lnTo>
                    <a:lnTo>
                      <a:pt x="259" y="537"/>
                    </a:lnTo>
                    <a:lnTo>
                      <a:pt x="259" y="537"/>
                    </a:lnTo>
                    <a:lnTo>
                      <a:pt x="259" y="537"/>
                    </a:lnTo>
                    <a:lnTo>
                      <a:pt x="261" y="539"/>
                    </a:lnTo>
                    <a:lnTo>
                      <a:pt x="261" y="539"/>
                    </a:lnTo>
                    <a:lnTo>
                      <a:pt x="261" y="539"/>
                    </a:lnTo>
                    <a:lnTo>
                      <a:pt x="261" y="539"/>
                    </a:lnTo>
                    <a:lnTo>
                      <a:pt x="261" y="539"/>
                    </a:lnTo>
                    <a:lnTo>
                      <a:pt x="261" y="539"/>
                    </a:lnTo>
                    <a:lnTo>
                      <a:pt x="259" y="539"/>
                    </a:lnTo>
                    <a:lnTo>
                      <a:pt x="259" y="541"/>
                    </a:lnTo>
                    <a:lnTo>
                      <a:pt x="259" y="541"/>
                    </a:lnTo>
                    <a:lnTo>
                      <a:pt x="259" y="541"/>
                    </a:lnTo>
                    <a:lnTo>
                      <a:pt x="259" y="541"/>
                    </a:lnTo>
                    <a:lnTo>
                      <a:pt x="259" y="541"/>
                    </a:lnTo>
                    <a:lnTo>
                      <a:pt x="259" y="541"/>
                    </a:lnTo>
                    <a:lnTo>
                      <a:pt x="259" y="543"/>
                    </a:lnTo>
                    <a:lnTo>
                      <a:pt x="259" y="543"/>
                    </a:lnTo>
                    <a:lnTo>
                      <a:pt x="259" y="543"/>
                    </a:lnTo>
                    <a:lnTo>
                      <a:pt x="259" y="543"/>
                    </a:lnTo>
                    <a:lnTo>
                      <a:pt x="259" y="545"/>
                    </a:lnTo>
                    <a:lnTo>
                      <a:pt x="261" y="545"/>
                    </a:lnTo>
                    <a:lnTo>
                      <a:pt x="261" y="545"/>
                    </a:lnTo>
                    <a:lnTo>
                      <a:pt x="261" y="545"/>
                    </a:lnTo>
                    <a:lnTo>
                      <a:pt x="261" y="545"/>
                    </a:lnTo>
                    <a:lnTo>
                      <a:pt x="261" y="546"/>
                    </a:lnTo>
                    <a:lnTo>
                      <a:pt x="261" y="546"/>
                    </a:lnTo>
                    <a:lnTo>
                      <a:pt x="261" y="546"/>
                    </a:lnTo>
                    <a:lnTo>
                      <a:pt x="261" y="546"/>
                    </a:lnTo>
                    <a:lnTo>
                      <a:pt x="261" y="546"/>
                    </a:lnTo>
                    <a:lnTo>
                      <a:pt x="261" y="546"/>
                    </a:lnTo>
                    <a:lnTo>
                      <a:pt x="261" y="546"/>
                    </a:lnTo>
                    <a:lnTo>
                      <a:pt x="261" y="546"/>
                    </a:lnTo>
                    <a:lnTo>
                      <a:pt x="261" y="546"/>
                    </a:lnTo>
                    <a:lnTo>
                      <a:pt x="261" y="548"/>
                    </a:lnTo>
                    <a:lnTo>
                      <a:pt x="261" y="548"/>
                    </a:lnTo>
                    <a:lnTo>
                      <a:pt x="261" y="548"/>
                    </a:lnTo>
                    <a:lnTo>
                      <a:pt x="259" y="548"/>
                    </a:lnTo>
                    <a:lnTo>
                      <a:pt x="259" y="548"/>
                    </a:lnTo>
                    <a:lnTo>
                      <a:pt x="259" y="548"/>
                    </a:lnTo>
                    <a:lnTo>
                      <a:pt x="259" y="548"/>
                    </a:lnTo>
                    <a:lnTo>
                      <a:pt x="257" y="546"/>
                    </a:lnTo>
                    <a:lnTo>
                      <a:pt x="257" y="546"/>
                    </a:lnTo>
                    <a:lnTo>
                      <a:pt x="257" y="546"/>
                    </a:lnTo>
                    <a:lnTo>
                      <a:pt x="257" y="546"/>
                    </a:lnTo>
                    <a:lnTo>
                      <a:pt x="255" y="546"/>
                    </a:lnTo>
                    <a:lnTo>
                      <a:pt x="255" y="546"/>
                    </a:lnTo>
                    <a:lnTo>
                      <a:pt x="255" y="546"/>
                    </a:lnTo>
                    <a:lnTo>
                      <a:pt x="255" y="546"/>
                    </a:lnTo>
                    <a:lnTo>
                      <a:pt x="255" y="546"/>
                    </a:lnTo>
                    <a:lnTo>
                      <a:pt x="255" y="546"/>
                    </a:lnTo>
                    <a:lnTo>
                      <a:pt x="255" y="546"/>
                    </a:lnTo>
                    <a:lnTo>
                      <a:pt x="255" y="548"/>
                    </a:lnTo>
                    <a:lnTo>
                      <a:pt x="254" y="548"/>
                    </a:lnTo>
                    <a:lnTo>
                      <a:pt x="254" y="548"/>
                    </a:lnTo>
                    <a:lnTo>
                      <a:pt x="254" y="548"/>
                    </a:lnTo>
                    <a:lnTo>
                      <a:pt x="254" y="548"/>
                    </a:lnTo>
                    <a:lnTo>
                      <a:pt x="254" y="548"/>
                    </a:lnTo>
                    <a:lnTo>
                      <a:pt x="254" y="550"/>
                    </a:lnTo>
                    <a:lnTo>
                      <a:pt x="254" y="550"/>
                    </a:lnTo>
                    <a:lnTo>
                      <a:pt x="254" y="550"/>
                    </a:lnTo>
                    <a:lnTo>
                      <a:pt x="254" y="550"/>
                    </a:lnTo>
                    <a:lnTo>
                      <a:pt x="254" y="550"/>
                    </a:lnTo>
                    <a:lnTo>
                      <a:pt x="254" y="552"/>
                    </a:lnTo>
                    <a:lnTo>
                      <a:pt x="254" y="552"/>
                    </a:lnTo>
                    <a:lnTo>
                      <a:pt x="254" y="552"/>
                    </a:lnTo>
                    <a:lnTo>
                      <a:pt x="254" y="552"/>
                    </a:lnTo>
                    <a:lnTo>
                      <a:pt x="254" y="552"/>
                    </a:lnTo>
                    <a:lnTo>
                      <a:pt x="254" y="552"/>
                    </a:lnTo>
                    <a:lnTo>
                      <a:pt x="254" y="552"/>
                    </a:lnTo>
                    <a:lnTo>
                      <a:pt x="252" y="552"/>
                    </a:lnTo>
                    <a:lnTo>
                      <a:pt x="252" y="550"/>
                    </a:lnTo>
                    <a:lnTo>
                      <a:pt x="252" y="550"/>
                    </a:lnTo>
                    <a:lnTo>
                      <a:pt x="252" y="550"/>
                    </a:lnTo>
                    <a:lnTo>
                      <a:pt x="252" y="548"/>
                    </a:lnTo>
                    <a:lnTo>
                      <a:pt x="252" y="548"/>
                    </a:lnTo>
                    <a:lnTo>
                      <a:pt x="252" y="548"/>
                    </a:lnTo>
                    <a:lnTo>
                      <a:pt x="252" y="548"/>
                    </a:lnTo>
                    <a:lnTo>
                      <a:pt x="250" y="548"/>
                    </a:lnTo>
                    <a:lnTo>
                      <a:pt x="250" y="548"/>
                    </a:lnTo>
                    <a:lnTo>
                      <a:pt x="250" y="548"/>
                    </a:lnTo>
                    <a:lnTo>
                      <a:pt x="250" y="548"/>
                    </a:lnTo>
                    <a:lnTo>
                      <a:pt x="250" y="548"/>
                    </a:lnTo>
                    <a:lnTo>
                      <a:pt x="250" y="548"/>
                    </a:lnTo>
                    <a:lnTo>
                      <a:pt x="250" y="548"/>
                    </a:lnTo>
                    <a:lnTo>
                      <a:pt x="250" y="548"/>
                    </a:lnTo>
                    <a:lnTo>
                      <a:pt x="248" y="548"/>
                    </a:lnTo>
                    <a:lnTo>
                      <a:pt x="248" y="548"/>
                    </a:lnTo>
                    <a:lnTo>
                      <a:pt x="248" y="548"/>
                    </a:lnTo>
                    <a:lnTo>
                      <a:pt x="248" y="548"/>
                    </a:lnTo>
                    <a:lnTo>
                      <a:pt x="248" y="548"/>
                    </a:lnTo>
                    <a:lnTo>
                      <a:pt x="248" y="550"/>
                    </a:lnTo>
                    <a:lnTo>
                      <a:pt x="248" y="550"/>
                    </a:lnTo>
                    <a:lnTo>
                      <a:pt x="248" y="550"/>
                    </a:lnTo>
                    <a:lnTo>
                      <a:pt x="248" y="550"/>
                    </a:lnTo>
                    <a:lnTo>
                      <a:pt x="248" y="550"/>
                    </a:lnTo>
                    <a:lnTo>
                      <a:pt x="248" y="552"/>
                    </a:lnTo>
                    <a:lnTo>
                      <a:pt x="248" y="552"/>
                    </a:lnTo>
                    <a:lnTo>
                      <a:pt x="248" y="552"/>
                    </a:lnTo>
                    <a:lnTo>
                      <a:pt x="248" y="552"/>
                    </a:lnTo>
                    <a:lnTo>
                      <a:pt x="248" y="552"/>
                    </a:lnTo>
                    <a:lnTo>
                      <a:pt x="248" y="552"/>
                    </a:lnTo>
                    <a:lnTo>
                      <a:pt x="248" y="552"/>
                    </a:lnTo>
                    <a:lnTo>
                      <a:pt x="248" y="552"/>
                    </a:lnTo>
                    <a:lnTo>
                      <a:pt x="250" y="552"/>
                    </a:lnTo>
                    <a:lnTo>
                      <a:pt x="250" y="552"/>
                    </a:lnTo>
                    <a:lnTo>
                      <a:pt x="250" y="552"/>
                    </a:lnTo>
                    <a:lnTo>
                      <a:pt x="250" y="552"/>
                    </a:lnTo>
                    <a:lnTo>
                      <a:pt x="250" y="554"/>
                    </a:lnTo>
                    <a:lnTo>
                      <a:pt x="250" y="554"/>
                    </a:lnTo>
                    <a:lnTo>
                      <a:pt x="250" y="554"/>
                    </a:lnTo>
                    <a:lnTo>
                      <a:pt x="250" y="554"/>
                    </a:lnTo>
                    <a:lnTo>
                      <a:pt x="250" y="554"/>
                    </a:lnTo>
                    <a:lnTo>
                      <a:pt x="250" y="554"/>
                    </a:lnTo>
                    <a:lnTo>
                      <a:pt x="250" y="554"/>
                    </a:lnTo>
                    <a:lnTo>
                      <a:pt x="250" y="556"/>
                    </a:lnTo>
                    <a:lnTo>
                      <a:pt x="250" y="556"/>
                    </a:lnTo>
                    <a:lnTo>
                      <a:pt x="250" y="556"/>
                    </a:lnTo>
                    <a:lnTo>
                      <a:pt x="250" y="556"/>
                    </a:lnTo>
                    <a:lnTo>
                      <a:pt x="248" y="557"/>
                    </a:lnTo>
                    <a:lnTo>
                      <a:pt x="248" y="557"/>
                    </a:lnTo>
                    <a:lnTo>
                      <a:pt x="248" y="557"/>
                    </a:lnTo>
                    <a:lnTo>
                      <a:pt x="248" y="557"/>
                    </a:lnTo>
                    <a:lnTo>
                      <a:pt x="248" y="557"/>
                    </a:lnTo>
                    <a:lnTo>
                      <a:pt x="248" y="557"/>
                    </a:lnTo>
                    <a:lnTo>
                      <a:pt x="246" y="557"/>
                    </a:lnTo>
                    <a:lnTo>
                      <a:pt x="246" y="559"/>
                    </a:lnTo>
                    <a:lnTo>
                      <a:pt x="246" y="559"/>
                    </a:lnTo>
                    <a:lnTo>
                      <a:pt x="246" y="559"/>
                    </a:lnTo>
                    <a:lnTo>
                      <a:pt x="248" y="559"/>
                    </a:lnTo>
                    <a:lnTo>
                      <a:pt x="248" y="559"/>
                    </a:lnTo>
                    <a:lnTo>
                      <a:pt x="248" y="559"/>
                    </a:lnTo>
                    <a:lnTo>
                      <a:pt x="248" y="559"/>
                    </a:lnTo>
                    <a:lnTo>
                      <a:pt x="248" y="559"/>
                    </a:lnTo>
                    <a:lnTo>
                      <a:pt x="248" y="559"/>
                    </a:lnTo>
                    <a:lnTo>
                      <a:pt x="248" y="561"/>
                    </a:lnTo>
                    <a:lnTo>
                      <a:pt x="248" y="561"/>
                    </a:lnTo>
                    <a:lnTo>
                      <a:pt x="248" y="561"/>
                    </a:lnTo>
                    <a:lnTo>
                      <a:pt x="248" y="561"/>
                    </a:lnTo>
                    <a:lnTo>
                      <a:pt x="246" y="563"/>
                    </a:lnTo>
                    <a:lnTo>
                      <a:pt x="246" y="563"/>
                    </a:lnTo>
                    <a:lnTo>
                      <a:pt x="246" y="563"/>
                    </a:lnTo>
                    <a:lnTo>
                      <a:pt x="246" y="563"/>
                    </a:lnTo>
                    <a:lnTo>
                      <a:pt x="246" y="563"/>
                    </a:lnTo>
                    <a:lnTo>
                      <a:pt x="246" y="563"/>
                    </a:lnTo>
                    <a:lnTo>
                      <a:pt x="246" y="565"/>
                    </a:lnTo>
                    <a:lnTo>
                      <a:pt x="246" y="565"/>
                    </a:lnTo>
                    <a:lnTo>
                      <a:pt x="245" y="565"/>
                    </a:lnTo>
                    <a:lnTo>
                      <a:pt x="245" y="565"/>
                    </a:lnTo>
                    <a:lnTo>
                      <a:pt x="245" y="565"/>
                    </a:lnTo>
                    <a:lnTo>
                      <a:pt x="243" y="565"/>
                    </a:lnTo>
                    <a:lnTo>
                      <a:pt x="243" y="565"/>
                    </a:lnTo>
                    <a:lnTo>
                      <a:pt x="243" y="563"/>
                    </a:lnTo>
                    <a:lnTo>
                      <a:pt x="243" y="563"/>
                    </a:lnTo>
                    <a:lnTo>
                      <a:pt x="243" y="563"/>
                    </a:lnTo>
                    <a:lnTo>
                      <a:pt x="243" y="561"/>
                    </a:lnTo>
                    <a:lnTo>
                      <a:pt x="243" y="561"/>
                    </a:lnTo>
                    <a:lnTo>
                      <a:pt x="243" y="561"/>
                    </a:lnTo>
                    <a:lnTo>
                      <a:pt x="243" y="561"/>
                    </a:lnTo>
                    <a:lnTo>
                      <a:pt x="243" y="561"/>
                    </a:lnTo>
                    <a:lnTo>
                      <a:pt x="243" y="561"/>
                    </a:lnTo>
                    <a:lnTo>
                      <a:pt x="243" y="561"/>
                    </a:lnTo>
                    <a:lnTo>
                      <a:pt x="241" y="563"/>
                    </a:lnTo>
                    <a:lnTo>
                      <a:pt x="241" y="563"/>
                    </a:lnTo>
                    <a:lnTo>
                      <a:pt x="241" y="563"/>
                    </a:lnTo>
                    <a:lnTo>
                      <a:pt x="241" y="563"/>
                    </a:lnTo>
                    <a:lnTo>
                      <a:pt x="239" y="563"/>
                    </a:lnTo>
                    <a:lnTo>
                      <a:pt x="239" y="563"/>
                    </a:lnTo>
                    <a:lnTo>
                      <a:pt x="237" y="563"/>
                    </a:lnTo>
                    <a:lnTo>
                      <a:pt x="237" y="563"/>
                    </a:lnTo>
                    <a:lnTo>
                      <a:pt x="237" y="563"/>
                    </a:lnTo>
                    <a:lnTo>
                      <a:pt x="236" y="565"/>
                    </a:lnTo>
                    <a:lnTo>
                      <a:pt x="236" y="565"/>
                    </a:lnTo>
                    <a:lnTo>
                      <a:pt x="234" y="565"/>
                    </a:lnTo>
                    <a:lnTo>
                      <a:pt x="234" y="566"/>
                    </a:lnTo>
                    <a:lnTo>
                      <a:pt x="234" y="566"/>
                    </a:lnTo>
                    <a:lnTo>
                      <a:pt x="234" y="566"/>
                    </a:lnTo>
                    <a:lnTo>
                      <a:pt x="232" y="566"/>
                    </a:lnTo>
                    <a:lnTo>
                      <a:pt x="232" y="566"/>
                    </a:lnTo>
                    <a:lnTo>
                      <a:pt x="232" y="566"/>
                    </a:lnTo>
                    <a:lnTo>
                      <a:pt x="232" y="566"/>
                    </a:lnTo>
                    <a:lnTo>
                      <a:pt x="232" y="566"/>
                    </a:lnTo>
                    <a:lnTo>
                      <a:pt x="232" y="566"/>
                    </a:lnTo>
                    <a:lnTo>
                      <a:pt x="230" y="566"/>
                    </a:lnTo>
                    <a:lnTo>
                      <a:pt x="230" y="565"/>
                    </a:lnTo>
                    <a:lnTo>
                      <a:pt x="230" y="565"/>
                    </a:lnTo>
                    <a:lnTo>
                      <a:pt x="230" y="565"/>
                    </a:lnTo>
                    <a:lnTo>
                      <a:pt x="230" y="565"/>
                    </a:lnTo>
                    <a:lnTo>
                      <a:pt x="230" y="565"/>
                    </a:lnTo>
                    <a:lnTo>
                      <a:pt x="230" y="565"/>
                    </a:lnTo>
                    <a:lnTo>
                      <a:pt x="230" y="563"/>
                    </a:lnTo>
                    <a:lnTo>
                      <a:pt x="230" y="563"/>
                    </a:lnTo>
                    <a:lnTo>
                      <a:pt x="230" y="563"/>
                    </a:lnTo>
                    <a:lnTo>
                      <a:pt x="232" y="563"/>
                    </a:lnTo>
                    <a:lnTo>
                      <a:pt x="232" y="563"/>
                    </a:lnTo>
                    <a:lnTo>
                      <a:pt x="230" y="561"/>
                    </a:lnTo>
                    <a:lnTo>
                      <a:pt x="230" y="561"/>
                    </a:lnTo>
                    <a:lnTo>
                      <a:pt x="230" y="561"/>
                    </a:lnTo>
                    <a:lnTo>
                      <a:pt x="230" y="561"/>
                    </a:lnTo>
                    <a:lnTo>
                      <a:pt x="230" y="561"/>
                    </a:lnTo>
                    <a:lnTo>
                      <a:pt x="228" y="559"/>
                    </a:lnTo>
                    <a:lnTo>
                      <a:pt x="228" y="559"/>
                    </a:lnTo>
                    <a:lnTo>
                      <a:pt x="228" y="559"/>
                    </a:lnTo>
                    <a:lnTo>
                      <a:pt x="228" y="559"/>
                    </a:lnTo>
                    <a:lnTo>
                      <a:pt x="228" y="559"/>
                    </a:lnTo>
                    <a:lnTo>
                      <a:pt x="228" y="559"/>
                    </a:lnTo>
                    <a:lnTo>
                      <a:pt x="228" y="559"/>
                    </a:lnTo>
                    <a:lnTo>
                      <a:pt x="228" y="559"/>
                    </a:lnTo>
                    <a:lnTo>
                      <a:pt x="228" y="557"/>
                    </a:lnTo>
                    <a:lnTo>
                      <a:pt x="228" y="557"/>
                    </a:lnTo>
                    <a:lnTo>
                      <a:pt x="228" y="557"/>
                    </a:lnTo>
                    <a:lnTo>
                      <a:pt x="228" y="557"/>
                    </a:lnTo>
                    <a:lnTo>
                      <a:pt x="228" y="557"/>
                    </a:lnTo>
                    <a:lnTo>
                      <a:pt x="228" y="557"/>
                    </a:lnTo>
                    <a:lnTo>
                      <a:pt x="226" y="556"/>
                    </a:lnTo>
                    <a:lnTo>
                      <a:pt x="226" y="556"/>
                    </a:lnTo>
                    <a:lnTo>
                      <a:pt x="226" y="556"/>
                    </a:lnTo>
                    <a:lnTo>
                      <a:pt x="226" y="556"/>
                    </a:lnTo>
                    <a:lnTo>
                      <a:pt x="225" y="556"/>
                    </a:lnTo>
                    <a:lnTo>
                      <a:pt x="225" y="556"/>
                    </a:lnTo>
                    <a:lnTo>
                      <a:pt x="225" y="556"/>
                    </a:lnTo>
                    <a:lnTo>
                      <a:pt x="225" y="556"/>
                    </a:lnTo>
                    <a:lnTo>
                      <a:pt x="225" y="556"/>
                    </a:lnTo>
                    <a:lnTo>
                      <a:pt x="225" y="557"/>
                    </a:lnTo>
                    <a:lnTo>
                      <a:pt x="225" y="557"/>
                    </a:lnTo>
                    <a:lnTo>
                      <a:pt x="225" y="557"/>
                    </a:lnTo>
                    <a:lnTo>
                      <a:pt x="226" y="559"/>
                    </a:lnTo>
                    <a:lnTo>
                      <a:pt x="226" y="559"/>
                    </a:lnTo>
                    <a:lnTo>
                      <a:pt x="226" y="559"/>
                    </a:lnTo>
                    <a:lnTo>
                      <a:pt x="226" y="559"/>
                    </a:lnTo>
                    <a:lnTo>
                      <a:pt x="226" y="559"/>
                    </a:lnTo>
                    <a:lnTo>
                      <a:pt x="226" y="559"/>
                    </a:lnTo>
                    <a:lnTo>
                      <a:pt x="226" y="561"/>
                    </a:lnTo>
                    <a:lnTo>
                      <a:pt x="225" y="561"/>
                    </a:lnTo>
                    <a:lnTo>
                      <a:pt x="225" y="563"/>
                    </a:lnTo>
                    <a:lnTo>
                      <a:pt x="225" y="563"/>
                    </a:lnTo>
                    <a:lnTo>
                      <a:pt x="225" y="563"/>
                    </a:lnTo>
                    <a:lnTo>
                      <a:pt x="225" y="563"/>
                    </a:lnTo>
                    <a:lnTo>
                      <a:pt x="225" y="563"/>
                    </a:lnTo>
                    <a:lnTo>
                      <a:pt x="225" y="561"/>
                    </a:lnTo>
                    <a:lnTo>
                      <a:pt x="223" y="561"/>
                    </a:lnTo>
                    <a:lnTo>
                      <a:pt x="223" y="561"/>
                    </a:lnTo>
                    <a:lnTo>
                      <a:pt x="223" y="561"/>
                    </a:lnTo>
                    <a:lnTo>
                      <a:pt x="223" y="561"/>
                    </a:lnTo>
                    <a:lnTo>
                      <a:pt x="221" y="561"/>
                    </a:lnTo>
                    <a:lnTo>
                      <a:pt x="221" y="561"/>
                    </a:lnTo>
                    <a:lnTo>
                      <a:pt x="221" y="561"/>
                    </a:lnTo>
                    <a:lnTo>
                      <a:pt x="221" y="561"/>
                    </a:lnTo>
                    <a:lnTo>
                      <a:pt x="221" y="563"/>
                    </a:lnTo>
                    <a:lnTo>
                      <a:pt x="221" y="563"/>
                    </a:lnTo>
                    <a:lnTo>
                      <a:pt x="221" y="563"/>
                    </a:lnTo>
                    <a:lnTo>
                      <a:pt x="221" y="563"/>
                    </a:lnTo>
                    <a:lnTo>
                      <a:pt x="221" y="563"/>
                    </a:lnTo>
                    <a:lnTo>
                      <a:pt x="221" y="563"/>
                    </a:lnTo>
                    <a:lnTo>
                      <a:pt x="221" y="563"/>
                    </a:lnTo>
                    <a:lnTo>
                      <a:pt x="221" y="563"/>
                    </a:lnTo>
                    <a:lnTo>
                      <a:pt x="221" y="563"/>
                    </a:lnTo>
                    <a:lnTo>
                      <a:pt x="223" y="563"/>
                    </a:lnTo>
                    <a:lnTo>
                      <a:pt x="223" y="563"/>
                    </a:lnTo>
                    <a:lnTo>
                      <a:pt x="223" y="563"/>
                    </a:lnTo>
                    <a:lnTo>
                      <a:pt x="223" y="563"/>
                    </a:lnTo>
                    <a:lnTo>
                      <a:pt x="223" y="563"/>
                    </a:lnTo>
                    <a:lnTo>
                      <a:pt x="223" y="563"/>
                    </a:lnTo>
                    <a:lnTo>
                      <a:pt x="225" y="563"/>
                    </a:lnTo>
                    <a:lnTo>
                      <a:pt x="225" y="563"/>
                    </a:lnTo>
                    <a:lnTo>
                      <a:pt x="225" y="563"/>
                    </a:lnTo>
                    <a:lnTo>
                      <a:pt x="225" y="563"/>
                    </a:lnTo>
                    <a:lnTo>
                      <a:pt x="225" y="563"/>
                    </a:lnTo>
                    <a:lnTo>
                      <a:pt x="225" y="563"/>
                    </a:lnTo>
                    <a:lnTo>
                      <a:pt x="225" y="565"/>
                    </a:lnTo>
                    <a:lnTo>
                      <a:pt x="225" y="565"/>
                    </a:lnTo>
                    <a:lnTo>
                      <a:pt x="223" y="565"/>
                    </a:lnTo>
                    <a:lnTo>
                      <a:pt x="223" y="565"/>
                    </a:lnTo>
                    <a:lnTo>
                      <a:pt x="223" y="565"/>
                    </a:lnTo>
                    <a:lnTo>
                      <a:pt x="223" y="565"/>
                    </a:lnTo>
                    <a:lnTo>
                      <a:pt x="221" y="565"/>
                    </a:lnTo>
                    <a:lnTo>
                      <a:pt x="221" y="565"/>
                    </a:lnTo>
                    <a:lnTo>
                      <a:pt x="221" y="565"/>
                    </a:lnTo>
                    <a:lnTo>
                      <a:pt x="221" y="565"/>
                    </a:lnTo>
                    <a:lnTo>
                      <a:pt x="221" y="566"/>
                    </a:lnTo>
                    <a:lnTo>
                      <a:pt x="219" y="566"/>
                    </a:lnTo>
                    <a:lnTo>
                      <a:pt x="219" y="566"/>
                    </a:lnTo>
                    <a:lnTo>
                      <a:pt x="219" y="566"/>
                    </a:lnTo>
                    <a:lnTo>
                      <a:pt x="219" y="568"/>
                    </a:lnTo>
                    <a:lnTo>
                      <a:pt x="219" y="568"/>
                    </a:lnTo>
                    <a:lnTo>
                      <a:pt x="219" y="568"/>
                    </a:lnTo>
                    <a:lnTo>
                      <a:pt x="217" y="570"/>
                    </a:lnTo>
                    <a:lnTo>
                      <a:pt x="217" y="570"/>
                    </a:lnTo>
                    <a:lnTo>
                      <a:pt x="217" y="570"/>
                    </a:lnTo>
                    <a:lnTo>
                      <a:pt x="217" y="570"/>
                    </a:lnTo>
                    <a:lnTo>
                      <a:pt x="217" y="570"/>
                    </a:lnTo>
                    <a:lnTo>
                      <a:pt x="217" y="570"/>
                    </a:lnTo>
                    <a:lnTo>
                      <a:pt x="216" y="572"/>
                    </a:lnTo>
                    <a:lnTo>
                      <a:pt x="216" y="572"/>
                    </a:lnTo>
                    <a:lnTo>
                      <a:pt x="216" y="572"/>
                    </a:lnTo>
                    <a:lnTo>
                      <a:pt x="217" y="572"/>
                    </a:lnTo>
                    <a:lnTo>
                      <a:pt x="217" y="572"/>
                    </a:lnTo>
                    <a:lnTo>
                      <a:pt x="217" y="574"/>
                    </a:lnTo>
                    <a:lnTo>
                      <a:pt x="217" y="574"/>
                    </a:lnTo>
                    <a:lnTo>
                      <a:pt x="217" y="574"/>
                    </a:lnTo>
                    <a:lnTo>
                      <a:pt x="217" y="574"/>
                    </a:lnTo>
                    <a:lnTo>
                      <a:pt x="217" y="574"/>
                    </a:lnTo>
                    <a:lnTo>
                      <a:pt x="217" y="574"/>
                    </a:lnTo>
                    <a:lnTo>
                      <a:pt x="217" y="574"/>
                    </a:lnTo>
                    <a:lnTo>
                      <a:pt x="217" y="574"/>
                    </a:lnTo>
                    <a:lnTo>
                      <a:pt x="216" y="574"/>
                    </a:lnTo>
                    <a:lnTo>
                      <a:pt x="216" y="574"/>
                    </a:lnTo>
                    <a:lnTo>
                      <a:pt x="216" y="574"/>
                    </a:lnTo>
                    <a:lnTo>
                      <a:pt x="216" y="574"/>
                    </a:lnTo>
                    <a:lnTo>
                      <a:pt x="216" y="574"/>
                    </a:lnTo>
                    <a:lnTo>
                      <a:pt x="214" y="574"/>
                    </a:lnTo>
                    <a:lnTo>
                      <a:pt x="214" y="575"/>
                    </a:lnTo>
                    <a:lnTo>
                      <a:pt x="214" y="575"/>
                    </a:lnTo>
                    <a:lnTo>
                      <a:pt x="214" y="575"/>
                    </a:lnTo>
                    <a:lnTo>
                      <a:pt x="216" y="577"/>
                    </a:lnTo>
                    <a:lnTo>
                      <a:pt x="216" y="577"/>
                    </a:lnTo>
                    <a:lnTo>
                      <a:pt x="216" y="577"/>
                    </a:lnTo>
                    <a:lnTo>
                      <a:pt x="216" y="579"/>
                    </a:lnTo>
                    <a:lnTo>
                      <a:pt x="216" y="579"/>
                    </a:lnTo>
                    <a:lnTo>
                      <a:pt x="216" y="579"/>
                    </a:lnTo>
                    <a:lnTo>
                      <a:pt x="216" y="579"/>
                    </a:lnTo>
                    <a:lnTo>
                      <a:pt x="216" y="579"/>
                    </a:lnTo>
                    <a:lnTo>
                      <a:pt x="214" y="581"/>
                    </a:lnTo>
                    <a:lnTo>
                      <a:pt x="214" y="581"/>
                    </a:lnTo>
                    <a:lnTo>
                      <a:pt x="214" y="581"/>
                    </a:lnTo>
                    <a:lnTo>
                      <a:pt x="214" y="581"/>
                    </a:lnTo>
                    <a:lnTo>
                      <a:pt x="214" y="581"/>
                    </a:lnTo>
                    <a:lnTo>
                      <a:pt x="214" y="581"/>
                    </a:lnTo>
                    <a:lnTo>
                      <a:pt x="214" y="581"/>
                    </a:lnTo>
                    <a:lnTo>
                      <a:pt x="214" y="581"/>
                    </a:lnTo>
                    <a:lnTo>
                      <a:pt x="214" y="581"/>
                    </a:lnTo>
                    <a:lnTo>
                      <a:pt x="216" y="581"/>
                    </a:lnTo>
                    <a:lnTo>
                      <a:pt x="216" y="581"/>
                    </a:lnTo>
                    <a:lnTo>
                      <a:pt x="216" y="581"/>
                    </a:lnTo>
                    <a:lnTo>
                      <a:pt x="217" y="583"/>
                    </a:lnTo>
                    <a:lnTo>
                      <a:pt x="217" y="583"/>
                    </a:lnTo>
                    <a:lnTo>
                      <a:pt x="216" y="584"/>
                    </a:lnTo>
                    <a:lnTo>
                      <a:pt x="216" y="584"/>
                    </a:lnTo>
                    <a:lnTo>
                      <a:pt x="216" y="584"/>
                    </a:lnTo>
                    <a:lnTo>
                      <a:pt x="216" y="584"/>
                    </a:lnTo>
                    <a:lnTo>
                      <a:pt x="216" y="586"/>
                    </a:lnTo>
                    <a:lnTo>
                      <a:pt x="216" y="586"/>
                    </a:lnTo>
                    <a:lnTo>
                      <a:pt x="216" y="586"/>
                    </a:lnTo>
                    <a:lnTo>
                      <a:pt x="216" y="586"/>
                    </a:lnTo>
                    <a:lnTo>
                      <a:pt x="216" y="586"/>
                    </a:lnTo>
                    <a:lnTo>
                      <a:pt x="216" y="586"/>
                    </a:lnTo>
                    <a:lnTo>
                      <a:pt x="216" y="586"/>
                    </a:lnTo>
                    <a:lnTo>
                      <a:pt x="216" y="586"/>
                    </a:lnTo>
                    <a:lnTo>
                      <a:pt x="216" y="586"/>
                    </a:lnTo>
                    <a:lnTo>
                      <a:pt x="216" y="586"/>
                    </a:lnTo>
                    <a:lnTo>
                      <a:pt x="216" y="588"/>
                    </a:lnTo>
                    <a:lnTo>
                      <a:pt x="216" y="588"/>
                    </a:lnTo>
                    <a:lnTo>
                      <a:pt x="216" y="588"/>
                    </a:lnTo>
                    <a:lnTo>
                      <a:pt x="216" y="588"/>
                    </a:lnTo>
                    <a:lnTo>
                      <a:pt x="216" y="588"/>
                    </a:lnTo>
                    <a:lnTo>
                      <a:pt x="216" y="588"/>
                    </a:lnTo>
                    <a:lnTo>
                      <a:pt x="216" y="588"/>
                    </a:lnTo>
                    <a:lnTo>
                      <a:pt x="216" y="588"/>
                    </a:lnTo>
                    <a:lnTo>
                      <a:pt x="214" y="588"/>
                    </a:lnTo>
                    <a:lnTo>
                      <a:pt x="214" y="588"/>
                    </a:lnTo>
                    <a:lnTo>
                      <a:pt x="214" y="588"/>
                    </a:lnTo>
                    <a:lnTo>
                      <a:pt x="214" y="588"/>
                    </a:lnTo>
                    <a:lnTo>
                      <a:pt x="212" y="586"/>
                    </a:lnTo>
                    <a:lnTo>
                      <a:pt x="212" y="586"/>
                    </a:lnTo>
                    <a:lnTo>
                      <a:pt x="212" y="586"/>
                    </a:lnTo>
                    <a:lnTo>
                      <a:pt x="212" y="586"/>
                    </a:lnTo>
                    <a:lnTo>
                      <a:pt x="210" y="584"/>
                    </a:lnTo>
                    <a:lnTo>
                      <a:pt x="208" y="583"/>
                    </a:lnTo>
                    <a:lnTo>
                      <a:pt x="208" y="583"/>
                    </a:lnTo>
                    <a:lnTo>
                      <a:pt x="208" y="583"/>
                    </a:lnTo>
                    <a:lnTo>
                      <a:pt x="208" y="583"/>
                    </a:lnTo>
                    <a:lnTo>
                      <a:pt x="208" y="583"/>
                    </a:lnTo>
                    <a:lnTo>
                      <a:pt x="208" y="583"/>
                    </a:lnTo>
                    <a:lnTo>
                      <a:pt x="208" y="583"/>
                    </a:lnTo>
                    <a:lnTo>
                      <a:pt x="207" y="583"/>
                    </a:lnTo>
                    <a:lnTo>
                      <a:pt x="205" y="583"/>
                    </a:lnTo>
                    <a:lnTo>
                      <a:pt x="205" y="583"/>
                    </a:lnTo>
                    <a:lnTo>
                      <a:pt x="205" y="583"/>
                    </a:lnTo>
                    <a:lnTo>
                      <a:pt x="203" y="581"/>
                    </a:lnTo>
                    <a:lnTo>
                      <a:pt x="203" y="581"/>
                    </a:lnTo>
                    <a:lnTo>
                      <a:pt x="203" y="581"/>
                    </a:lnTo>
                    <a:lnTo>
                      <a:pt x="201" y="579"/>
                    </a:lnTo>
                    <a:lnTo>
                      <a:pt x="201" y="579"/>
                    </a:lnTo>
                    <a:lnTo>
                      <a:pt x="201" y="579"/>
                    </a:lnTo>
                    <a:lnTo>
                      <a:pt x="201" y="579"/>
                    </a:lnTo>
                    <a:lnTo>
                      <a:pt x="201" y="577"/>
                    </a:lnTo>
                    <a:lnTo>
                      <a:pt x="203" y="577"/>
                    </a:lnTo>
                    <a:lnTo>
                      <a:pt x="203" y="577"/>
                    </a:lnTo>
                    <a:lnTo>
                      <a:pt x="203" y="577"/>
                    </a:lnTo>
                    <a:lnTo>
                      <a:pt x="203" y="577"/>
                    </a:lnTo>
                    <a:lnTo>
                      <a:pt x="203" y="577"/>
                    </a:lnTo>
                    <a:lnTo>
                      <a:pt x="203" y="577"/>
                    </a:lnTo>
                    <a:lnTo>
                      <a:pt x="203" y="575"/>
                    </a:lnTo>
                    <a:lnTo>
                      <a:pt x="201" y="575"/>
                    </a:lnTo>
                    <a:lnTo>
                      <a:pt x="201" y="577"/>
                    </a:lnTo>
                    <a:lnTo>
                      <a:pt x="199" y="577"/>
                    </a:lnTo>
                    <a:lnTo>
                      <a:pt x="199" y="577"/>
                    </a:lnTo>
                    <a:lnTo>
                      <a:pt x="199" y="577"/>
                    </a:lnTo>
                    <a:lnTo>
                      <a:pt x="199" y="575"/>
                    </a:lnTo>
                    <a:lnTo>
                      <a:pt x="199" y="575"/>
                    </a:lnTo>
                    <a:lnTo>
                      <a:pt x="199" y="575"/>
                    </a:lnTo>
                    <a:lnTo>
                      <a:pt x="199" y="575"/>
                    </a:lnTo>
                    <a:lnTo>
                      <a:pt x="199" y="575"/>
                    </a:lnTo>
                    <a:lnTo>
                      <a:pt x="199" y="575"/>
                    </a:lnTo>
                    <a:lnTo>
                      <a:pt x="198" y="575"/>
                    </a:lnTo>
                    <a:lnTo>
                      <a:pt x="198" y="574"/>
                    </a:lnTo>
                    <a:lnTo>
                      <a:pt x="198" y="574"/>
                    </a:lnTo>
                    <a:lnTo>
                      <a:pt x="198" y="574"/>
                    </a:lnTo>
                    <a:lnTo>
                      <a:pt x="198" y="572"/>
                    </a:lnTo>
                    <a:lnTo>
                      <a:pt x="198" y="572"/>
                    </a:lnTo>
                    <a:lnTo>
                      <a:pt x="198" y="572"/>
                    </a:lnTo>
                    <a:lnTo>
                      <a:pt x="196" y="572"/>
                    </a:lnTo>
                    <a:lnTo>
                      <a:pt x="196" y="572"/>
                    </a:lnTo>
                    <a:lnTo>
                      <a:pt x="196" y="572"/>
                    </a:lnTo>
                    <a:lnTo>
                      <a:pt x="196" y="572"/>
                    </a:lnTo>
                    <a:lnTo>
                      <a:pt x="196" y="574"/>
                    </a:lnTo>
                    <a:lnTo>
                      <a:pt x="196" y="574"/>
                    </a:lnTo>
                    <a:lnTo>
                      <a:pt x="194" y="574"/>
                    </a:lnTo>
                    <a:lnTo>
                      <a:pt x="194" y="574"/>
                    </a:lnTo>
                    <a:lnTo>
                      <a:pt x="194" y="574"/>
                    </a:lnTo>
                    <a:lnTo>
                      <a:pt x="194" y="575"/>
                    </a:lnTo>
                    <a:lnTo>
                      <a:pt x="194" y="575"/>
                    </a:lnTo>
                    <a:lnTo>
                      <a:pt x="194" y="575"/>
                    </a:lnTo>
                    <a:lnTo>
                      <a:pt x="192" y="575"/>
                    </a:lnTo>
                    <a:lnTo>
                      <a:pt x="192" y="575"/>
                    </a:lnTo>
                    <a:lnTo>
                      <a:pt x="192" y="574"/>
                    </a:lnTo>
                    <a:lnTo>
                      <a:pt x="190" y="574"/>
                    </a:lnTo>
                    <a:lnTo>
                      <a:pt x="190" y="574"/>
                    </a:lnTo>
                    <a:lnTo>
                      <a:pt x="190" y="574"/>
                    </a:lnTo>
                    <a:lnTo>
                      <a:pt x="190" y="572"/>
                    </a:lnTo>
                    <a:lnTo>
                      <a:pt x="190" y="572"/>
                    </a:lnTo>
                    <a:lnTo>
                      <a:pt x="190" y="572"/>
                    </a:lnTo>
                    <a:lnTo>
                      <a:pt x="190" y="572"/>
                    </a:lnTo>
                    <a:lnTo>
                      <a:pt x="190" y="572"/>
                    </a:lnTo>
                    <a:lnTo>
                      <a:pt x="188" y="572"/>
                    </a:lnTo>
                    <a:lnTo>
                      <a:pt x="188" y="572"/>
                    </a:lnTo>
                    <a:lnTo>
                      <a:pt x="188" y="572"/>
                    </a:lnTo>
                    <a:lnTo>
                      <a:pt x="188" y="574"/>
                    </a:lnTo>
                    <a:lnTo>
                      <a:pt x="188" y="574"/>
                    </a:lnTo>
                    <a:lnTo>
                      <a:pt x="188" y="574"/>
                    </a:lnTo>
                    <a:lnTo>
                      <a:pt x="188" y="574"/>
                    </a:lnTo>
                    <a:lnTo>
                      <a:pt x="187" y="574"/>
                    </a:lnTo>
                    <a:lnTo>
                      <a:pt x="187" y="574"/>
                    </a:lnTo>
                    <a:lnTo>
                      <a:pt x="187" y="574"/>
                    </a:lnTo>
                    <a:lnTo>
                      <a:pt x="187" y="574"/>
                    </a:lnTo>
                    <a:lnTo>
                      <a:pt x="187" y="574"/>
                    </a:lnTo>
                    <a:lnTo>
                      <a:pt x="187" y="574"/>
                    </a:lnTo>
                    <a:lnTo>
                      <a:pt x="187" y="575"/>
                    </a:lnTo>
                    <a:lnTo>
                      <a:pt x="188" y="575"/>
                    </a:lnTo>
                    <a:lnTo>
                      <a:pt x="188" y="575"/>
                    </a:lnTo>
                    <a:lnTo>
                      <a:pt x="188" y="575"/>
                    </a:lnTo>
                    <a:lnTo>
                      <a:pt x="188" y="575"/>
                    </a:lnTo>
                    <a:lnTo>
                      <a:pt x="188" y="577"/>
                    </a:lnTo>
                    <a:lnTo>
                      <a:pt x="188" y="577"/>
                    </a:lnTo>
                    <a:lnTo>
                      <a:pt x="188" y="577"/>
                    </a:lnTo>
                    <a:lnTo>
                      <a:pt x="188" y="577"/>
                    </a:lnTo>
                    <a:lnTo>
                      <a:pt x="188" y="577"/>
                    </a:lnTo>
                    <a:lnTo>
                      <a:pt x="188" y="577"/>
                    </a:lnTo>
                    <a:lnTo>
                      <a:pt x="187" y="577"/>
                    </a:lnTo>
                    <a:lnTo>
                      <a:pt x="187" y="575"/>
                    </a:lnTo>
                    <a:lnTo>
                      <a:pt x="187" y="575"/>
                    </a:lnTo>
                    <a:lnTo>
                      <a:pt x="185" y="574"/>
                    </a:lnTo>
                    <a:lnTo>
                      <a:pt x="185" y="574"/>
                    </a:lnTo>
                    <a:lnTo>
                      <a:pt x="185" y="574"/>
                    </a:lnTo>
                    <a:lnTo>
                      <a:pt x="185" y="574"/>
                    </a:lnTo>
                    <a:lnTo>
                      <a:pt x="185" y="574"/>
                    </a:lnTo>
                    <a:lnTo>
                      <a:pt x="183" y="574"/>
                    </a:lnTo>
                    <a:lnTo>
                      <a:pt x="183" y="574"/>
                    </a:lnTo>
                    <a:lnTo>
                      <a:pt x="183" y="574"/>
                    </a:lnTo>
                    <a:lnTo>
                      <a:pt x="183" y="574"/>
                    </a:lnTo>
                    <a:lnTo>
                      <a:pt x="183" y="574"/>
                    </a:lnTo>
                    <a:lnTo>
                      <a:pt x="183" y="575"/>
                    </a:lnTo>
                    <a:lnTo>
                      <a:pt x="183" y="575"/>
                    </a:lnTo>
                    <a:lnTo>
                      <a:pt x="183" y="575"/>
                    </a:lnTo>
                    <a:lnTo>
                      <a:pt x="183" y="575"/>
                    </a:lnTo>
                    <a:lnTo>
                      <a:pt x="183" y="577"/>
                    </a:lnTo>
                    <a:lnTo>
                      <a:pt x="183" y="577"/>
                    </a:lnTo>
                    <a:lnTo>
                      <a:pt x="183" y="577"/>
                    </a:lnTo>
                    <a:lnTo>
                      <a:pt x="185" y="577"/>
                    </a:lnTo>
                    <a:lnTo>
                      <a:pt x="185" y="577"/>
                    </a:lnTo>
                    <a:lnTo>
                      <a:pt x="185" y="577"/>
                    </a:lnTo>
                    <a:lnTo>
                      <a:pt x="185" y="579"/>
                    </a:lnTo>
                    <a:lnTo>
                      <a:pt x="185" y="579"/>
                    </a:lnTo>
                    <a:lnTo>
                      <a:pt x="183" y="579"/>
                    </a:lnTo>
                    <a:lnTo>
                      <a:pt x="183" y="579"/>
                    </a:lnTo>
                    <a:lnTo>
                      <a:pt x="183" y="579"/>
                    </a:lnTo>
                    <a:lnTo>
                      <a:pt x="183" y="579"/>
                    </a:lnTo>
                    <a:lnTo>
                      <a:pt x="183" y="579"/>
                    </a:lnTo>
                    <a:lnTo>
                      <a:pt x="183" y="579"/>
                    </a:lnTo>
                    <a:lnTo>
                      <a:pt x="183" y="579"/>
                    </a:lnTo>
                    <a:lnTo>
                      <a:pt x="183" y="579"/>
                    </a:lnTo>
                    <a:lnTo>
                      <a:pt x="183" y="577"/>
                    </a:lnTo>
                    <a:lnTo>
                      <a:pt x="181" y="577"/>
                    </a:lnTo>
                    <a:lnTo>
                      <a:pt x="181" y="577"/>
                    </a:lnTo>
                    <a:lnTo>
                      <a:pt x="181" y="577"/>
                    </a:lnTo>
                    <a:lnTo>
                      <a:pt x="178" y="575"/>
                    </a:lnTo>
                    <a:lnTo>
                      <a:pt x="178" y="575"/>
                    </a:lnTo>
                    <a:lnTo>
                      <a:pt x="178" y="575"/>
                    </a:lnTo>
                    <a:lnTo>
                      <a:pt x="178" y="575"/>
                    </a:lnTo>
                    <a:lnTo>
                      <a:pt x="178" y="577"/>
                    </a:lnTo>
                    <a:lnTo>
                      <a:pt x="178" y="577"/>
                    </a:lnTo>
                    <a:lnTo>
                      <a:pt x="178" y="577"/>
                    </a:lnTo>
                    <a:lnTo>
                      <a:pt x="178" y="577"/>
                    </a:lnTo>
                    <a:lnTo>
                      <a:pt x="178" y="577"/>
                    </a:lnTo>
                    <a:lnTo>
                      <a:pt x="178" y="577"/>
                    </a:lnTo>
                    <a:lnTo>
                      <a:pt x="178" y="579"/>
                    </a:lnTo>
                    <a:lnTo>
                      <a:pt x="176" y="579"/>
                    </a:lnTo>
                    <a:lnTo>
                      <a:pt x="176" y="579"/>
                    </a:lnTo>
                    <a:lnTo>
                      <a:pt x="176" y="579"/>
                    </a:lnTo>
                    <a:lnTo>
                      <a:pt x="176" y="581"/>
                    </a:lnTo>
                    <a:lnTo>
                      <a:pt x="174" y="581"/>
                    </a:lnTo>
                    <a:lnTo>
                      <a:pt x="174" y="581"/>
                    </a:lnTo>
                    <a:lnTo>
                      <a:pt x="174" y="581"/>
                    </a:lnTo>
                    <a:lnTo>
                      <a:pt x="174" y="581"/>
                    </a:lnTo>
                    <a:lnTo>
                      <a:pt x="174" y="581"/>
                    </a:lnTo>
                    <a:lnTo>
                      <a:pt x="172" y="581"/>
                    </a:lnTo>
                    <a:lnTo>
                      <a:pt x="172" y="581"/>
                    </a:lnTo>
                    <a:lnTo>
                      <a:pt x="172" y="581"/>
                    </a:lnTo>
                    <a:lnTo>
                      <a:pt x="172" y="581"/>
                    </a:lnTo>
                    <a:lnTo>
                      <a:pt x="170" y="581"/>
                    </a:lnTo>
                    <a:lnTo>
                      <a:pt x="170" y="581"/>
                    </a:lnTo>
                    <a:lnTo>
                      <a:pt x="170" y="583"/>
                    </a:lnTo>
                    <a:lnTo>
                      <a:pt x="170" y="583"/>
                    </a:lnTo>
                    <a:lnTo>
                      <a:pt x="170" y="583"/>
                    </a:lnTo>
                    <a:lnTo>
                      <a:pt x="170" y="583"/>
                    </a:lnTo>
                    <a:lnTo>
                      <a:pt x="172" y="583"/>
                    </a:lnTo>
                    <a:lnTo>
                      <a:pt x="172" y="583"/>
                    </a:lnTo>
                    <a:lnTo>
                      <a:pt x="172" y="583"/>
                    </a:lnTo>
                    <a:lnTo>
                      <a:pt x="172" y="584"/>
                    </a:lnTo>
                    <a:lnTo>
                      <a:pt x="172" y="584"/>
                    </a:lnTo>
                    <a:lnTo>
                      <a:pt x="172" y="584"/>
                    </a:lnTo>
                    <a:lnTo>
                      <a:pt x="172" y="584"/>
                    </a:lnTo>
                    <a:lnTo>
                      <a:pt x="172" y="584"/>
                    </a:lnTo>
                    <a:lnTo>
                      <a:pt x="172" y="584"/>
                    </a:lnTo>
                    <a:lnTo>
                      <a:pt x="172" y="584"/>
                    </a:lnTo>
                    <a:lnTo>
                      <a:pt x="172" y="586"/>
                    </a:lnTo>
                    <a:lnTo>
                      <a:pt x="172" y="586"/>
                    </a:lnTo>
                    <a:lnTo>
                      <a:pt x="172" y="586"/>
                    </a:lnTo>
                    <a:lnTo>
                      <a:pt x="172" y="586"/>
                    </a:lnTo>
                    <a:lnTo>
                      <a:pt x="170" y="586"/>
                    </a:lnTo>
                    <a:lnTo>
                      <a:pt x="170" y="586"/>
                    </a:lnTo>
                    <a:lnTo>
                      <a:pt x="170" y="586"/>
                    </a:lnTo>
                    <a:lnTo>
                      <a:pt x="170" y="588"/>
                    </a:lnTo>
                    <a:lnTo>
                      <a:pt x="170" y="588"/>
                    </a:lnTo>
                    <a:lnTo>
                      <a:pt x="172" y="588"/>
                    </a:lnTo>
                    <a:lnTo>
                      <a:pt x="172" y="588"/>
                    </a:lnTo>
                    <a:lnTo>
                      <a:pt x="172" y="590"/>
                    </a:lnTo>
                    <a:lnTo>
                      <a:pt x="174" y="590"/>
                    </a:lnTo>
                    <a:lnTo>
                      <a:pt x="174" y="590"/>
                    </a:lnTo>
                    <a:lnTo>
                      <a:pt x="174" y="590"/>
                    </a:lnTo>
                    <a:lnTo>
                      <a:pt x="172" y="590"/>
                    </a:lnTo>
                    <a:lnTo>
                      <a:pt x="172" y="590"/>
                    </a:lnTo>
                    <a:lnTo>
                      <a:pt x="172" y="590"/>
                    </a:lnTo>
                    <a:lnTo>
                      <a:pt x="170" y="590"/>
                    </a:lnTo>
                    <a:lnTo>
                      <a:pt x="170" y="590"/>
                    </a:lnTo>
                    <a:lnTo>
                      <a:pt x="170" y="590"/>
                    </a:lnTo>
                    <a:lnTo>
                      <a:pt x="169" y="590"/>
                    </a:lnTo>
                    <a:lnTo>
                      <a:pt x="169" y="590"/>
                    </a:lnTo>
                    <a:lnTo>
                      <a:pt x="169" y="590"/>
                    </a:lnTo>
                    <a:lnTo>
                      <a:pt x="169" y="590"/>
                    </a:lnTo>
                    <a:lnTo>
                      <a:pt x="169" y="590"/>
                    </a:lnTo>
                    <a:lnTo>
                      <a:pt x="169" y="592"/>
                    </a:lnTo>
                    <a:lnTo>
                      <a:pt x="169" y="592"/>
                    </a:lnTo>
                    <a:lnTo>
                      <a:pt x="169" y="592"/>
                    </a:lnTo>
                    <a:lnTo>
                      <a:pt x="169" y="594"/>
                    </a:lnTo>
                    <a:lnTo>
                      <a:pt x="169" y="594"/>
                    </a:lnTo>
                    <a:lnTo>
                      <a:pt x="169" y="594"/>
                    </a:lnTo>
                    <a:lnTo>
                      <a:pt x="169" y="594"/>
                    </a:lnTo>
                    <a:lnTo>
                      <a:pt x="169" y="594"/>
                    </a:lnTo>
                    <a:lnTo>
                      <a:pt x="169" y="594"/>
                    </a:lnTo>
                    <a:lnTo>
                      <a:pt x="169" y="594"/>
                    </a:lnTo>
                    <a:lnTo>
                      <a:pt x="169" y="594"/>
                    </a:lnTo>
                    <a:lnTo>
                      <a:pt x="167" y="594"/>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5" y="595"/>
                    </a:lnTo>
                    <a:lnTo>
                      <a:pt x="165" y="595"/>
                    </a:lnTo>
                    <a:lnTo>
                      <a:pt x="165" y="595"/>
                    </a:lnTo>
                    <a:lnTo>
                      <a:pt x="165" y="595"/>
                    </a:lnTo>
                    <a:lnTo>
                      <a:pt x="163" y="595"/>
                    </a:lnTo>
                    <a:lnTo>
                      <a:pt x="163" y="595"/>
                    </a:lnTo>
                    <a:lnTo>
                      <a:pt x="161" y="595"/>
                    </a:lnTo>
                    <a:lnTo>
                      <a:pt x="161" y="595"/>
                    </a:lnTo>
                    <a:lnTo>
                      <a:pt x="160" y="597"/>
                    </a:lnTo>
                    <a:lnTo>
                      <a:pt x="160" y="597"/>
                    </a:lnTo>
                    <a:lnTo>
                      <a:pt x="160" y="597"/>
                    </a:lnTo>
                    <a:lnTo>
                      <a:pt x="158" y="597"/>
                    </a:lnTo>
                    <a:lnTo>
                      <a:pt x="156" y="597"/>
                    </a:lnTo>
                    <a:lnTo>
                      <a:pt x="154" y="597"/>
                    </a:lnTo>
                    <a:lnTo>
                      <a:pt x="152" y="597"/>
                    </a:lnTo>
                    <a:lnTo>
                      <a:pt x="152" y="597"/>
                    </a:lnTo>
                    <a:lnTo>
                      <a:pt x="152" y="597"/>
                    </a:lnTo>
                    <a:lnTo>
                      <a:pt x="152" y="597"/>
                    </a:lnTo>
                    <a:lnTo>
                      <a:pt x="152" y="597"/>
                    </a:lnTo>
                    <a:lnTo>
                      <a:pt x="152" y="597"/>
                    </a:lnTo>
                    <a:lnTo>
                      <a:pt x="151" y="597"/>
                    </a:lnTo>
                    <a:lnTo>
                      <a:pt x="151" y="597"/>
                    </a:lnTo>
                    <a:lnTo>
                      <a:pt x="151" y="597"/>
                    </a:lnTo>
                    <a:lnTo>
                      <a:pt x="151" y="597"/>
                    </a:lnTo>
                    <a:lnTo>
                      <a:pt x="151" y="597"/>
                    </a:lnTo>
                    <a:lnTo>
                      <a:pt x="151" y="597"/>
                    </a:lnTo>
                    <a:lnTo>
                      <a:pt x="151" y="597"/>
                    </a:lnTo>
                    <a:lnTo>
                      <a:pt x="151" y="599"/>
                    </a:lnTo>
                    <a:lnTo>
                      <a:pt x="151" y="599"/>
                    </a:lnTo>
                    <a:lnTo>
                      <a:pt x="151" y="599"/>
                    </a:lnTo>
                    <a:lnTo>
                      <a:pt x="151" y="599"/>
                    </a:lnTo>
                    <a:lnTo>
                      <a:pt x="151" y="599"/>
                    </a:lnTo>
                    <a:lnTo>
                      <a:pt x="151" y="599"/>
                    </a:lnTo>
                    <a:lnTo>
                      <a:pt x="151" y="601"/>
                    </a:lnTo>
                    <a:lnTo>
                      <a:pt x="149" y="601"/>
                    </a:lnTo>
                    <a:lnTo>
                      <a:pt x="149" y="601"/>
                    </a:lnTo>
                    <a:lnTo>
                      <a:pt x="147" y="601"/>
                    </a:lnTo>
                    <a:lnTo>
                      <a:pt x="147" y="601"/>
                    </a:lnTo>
                    <a:lnTo>
                      <a:pt x="147" y="601"/>
                    </a:lnTo>
                    <a:lnTo>
                      <a:pt x="147" y="603"/>
                    </a:lnTo>
                    <a:lnTo>
                      <a:pt x="147" y="603"/>
                    </a:lnTo>
                    <a:lnTo>
                      <a:pt x="145" y="604"/>
                    </a:lnTo>
                    <a:lnTo>
                      <a:pt x="145" y="604"/>
                    </a:lnTo>
                    <a:lnTo>
                      <a:pt x="145" y="604"/>
                    </a:lnTo>
                    <a:lnTo>
                      <a:pt x="145" y="604"/>
                    </a:lnTo>
                    <a:lnTo>
                      <a:pt x="145" y="604"/>
                    </a:lnTo>
                    <a:lnTo>
                      <a:pt x="145" y="604"/>
                    </a:lnTo>
                    <a:lnTo>
                      <a:pt x="145" y="604"/>
                    </a:lnTo>
                    <a:lnTo>
                      <a:pt x="145" y="604"/>
                    </a:lnTo>
                    <a:lnTo>
                      <a:pt x="145" y="604"/>
                    </a:lnTo>
                    <a:lnTo>
                      <a:pt x="143" y="604"/>
                    </a:lnTo>
                    <a:lnTo>
                      <a:pt x="143" y="604"/>
                    </a:lnTo>
                    <a:lnTo>
                      <a:pt x="143" y="604"/>
                    </a:lnTo>
                    <a:lnTo>
                      <a:pt x="141" y="604"/>
                    </a:lnTo>
                    <a:lnTo>
                      <a:pt x="141" y="604"/>
                    </a:lnTo>
                    <a:lnTo>
                      <a:pt x="141" y="604"/>
                    </a:lnTo>
                    <a:lnTo>
                      <a:pt x="141" y="606"/>
                    </a:lnTo>
                    <a:lnTo>
                      <a:pt x="143" y="606"/>
                    </a:lnTo>
                    <a:lnTo>
                      <a:pt x="143" y="606"/>
                    </a:lnTo>
                    <a:lnTo>
                      <a:pt x="143" y="608"/>
                    </a:lnTo>
                    <a:lnTo>
                      <a:pt x="143" y="608"/>
                    </a:lnTo>
                    <a:lnTo>
                      <a:pt x="143" y="608"/>
                    </a:lnTo>
                    <a:lnTo>
                      <a:pt x="143" y="608"/>
                    </a:lnTo>
                    <a:lnTo>
                      <a:pt x="143" y="610"/>
                    </a:lnTo>
                    <a:lnTo>
                      <a:pt x="143" y="612"/>
                    </a:lnTo>
                    <a:lnTo>
                      <a:pt x="143" y="612"/>
                    </a:lnTo>
                    <a:lnTo>
                      <a:pt x="143" y="612"/>
                    </a:lnTo>
                    <a:lnTo>
                      <a:pt x="143" y="612"/>
                    </a:lnTo>
                    <a:lnTo>
                      <a:pt x="143" y="613"/>
                    </a:lnTo>
                    <a:lnTo>
                      <a:pt x="143" y="613"/>
                    </a:lnTo>
                    <a:lnTo>
                      <a:pt x="143" y="613"/>
                    </a:lnTo>
                    <a:lnTo>
                      <a:pt x="141" y="613"/>
                    </a:lnTo>
                    <a:lnTo>
                      <a:pt x="141" y="613"/>
                    </a:lnTo>
                    <a:lnTo>
                      <a:pt x="141" y="613"/>
                    </a:lnTo>
                    <a:lnTo>
                      <a:pt x="140" y="610"/>
                    </a:lnTo>
                    <a:lnTo>
                      <a:pt x="140" y="608"/>
                    </a:lnTo>
                    <a:lnTo>
                      <a:pt x="140" y="608"/>
                    </a:lnTo>
                    <a:lnTo>
                      <a:pt x="140" y="608"/>
                    </a:lnTo>
                    <a:lnTo>
                      <a:pt x="138" y="610"/>
                    </a:lnTo>
                    <a:lnTo>
                      <a:pt x="138" y="610"/>
                    </a:lnTo>
                    <a:lnTo>
                      <a:pt x="138" y="610"/>
                    </a:lnTo>
                    <a:lnTo>
                      <a:pt x="138" y="610"/>
                    </a:lnTo>
                    <a:lnTo>
                      <a:pt x="138" y="610"/>
                    </a:lnTo>
                    <a:lnTo>
                      <a:pt x="138" y="612"/>
                    </a:lnTo>
                    <a:lnTo>
                      <a:pt x="138" y="612"/>
                    </a:lnTo>
                    <a:lnTo>
                      <a:pt x="136" y="612"/>
                    </a:lnTo>
                    <a:lnTo>
                      <a:pt x="136" y="612"/>
                    </a:lnTo>
                    <a:lnTo>
                      <a:pt x="136" y="612"/>
                    </a:lnTo>
                    <a:lnTo>
                      <a:pt x="136" y="612"/>
                    </a:lnTo>
                    <a:lnTo>
                      <a:pt x="136" y="612"/>
                    </a:lnTo>
                    <a:lnTo>
                      <a:pt x="134" y="612"/>
                    </a:lnTo>
                    <a:lnTo>
                      <a:pt x="134" y="613"/>
                    </a:lnTo>
                    <a:lnTo>
                      <a:pt x="134" y="613"/>
                    </a:lnTo>
                    <a:lnTo>
                      <a:pt x="134" y="613"/>
                    </a:lnTo>
                    <a:lnTo>
                      <a:pt x="134" y="615"/>
                    </a:lnTo>
                    <a:lnTo>
                      <a:pt x="134" y="615"/>
                    </a:lnTo>
                    <a:lnTo>
                      <a:pt x="134" y="617"/>
                    </a:lnTo>
                    <a:lnTo>
                      <a:pt x="134" y="617"/>
                    </a:lnTo>
                    <a:lnTo>
                      <a:pt x="134" y="617"/>
                    </a:lnTo>
                    <a:lnTo>
                      <a:pt x="134" y="619"/>
                    </a:lnTo>
                    <a:lnTo>
                      <a:pt x="134" y="621"/>
                    </a:lnTo>
                    <a:lnTo>
                      <a:pt x="132" y="621"/>
                    </a:lnTo>
                    <a:lnTo>
                      <a:pt x="132" y="621"/>
                    </a:lnTo>
                    <a:lnTo>
                      <a:pt x="132" y="622"/>
                    </a:lnTo>
                    <a:lnTo>
                      <a:pt x="132" y="622"/>
                    </a:lnTo>
                    <a:lnTo>
                      <a:pt x="132" y="622"/>
                    </a:lnTo>
                    <a:lnTo>
                      <a:pt x="132" y="624"/>
                    </a:lnTo>
                    <a:lnTo>
                      <a:pt x="132" y="624"/>
                    </a:lnTo>
                    <a:lnTo>
                      <a:pt x="132" y="624"/>
                    </a:lnTo>
                    <a:lnTo>
                      <a:pt x="131" y="622"/>
                    </a:lnTo>
                    <a:lnTo>
                      <a:pt x="131" y="622"/>
                    </a:lnTo>
                    <a:lnTo>
                      <a:pt x="131" y="622"/>
                    </a:lnTo>
                    <a:lnTo>
                      <a:pt x="131" y="622"/>
                    </a:lnTo>
                    <a:lnTo>
                      <a:pt x="131" y="624"/>
                    </a:lnTo>
                    <a:lnTo>
                      <a:pt x="131" y="624"/>
                    </a:lnTo>
                    <a:lnTo>
                      <a:pt x="129" y="626"/>
                    </a:lnTo>
                    <a:lnTo>
                      <a:pt x="129" y="626"/>
                    </a:lnTo>
                    <a:lnTo>
                      <a:pt x="129" y="628"/>
                    </a:lnTo>
                    <a:lnTo>
                      <a:pt x="129" y="628"/>
                    </a:lnTo>
                    <a:lnTo>
                      <a:pt x="129" y="628"/>
                    </a:lnTo>
                    <a:lnTo>
                      <a:pt x="129" y="630"/>
                    </a:lnTo>
                    <a:lnTo>
                      <a:pt x="129" y="630"/>
                    </a:lnTo>
                    <a:lnTo>
                      <a:pt x="131" y="630"/>
                    </a:lnTo>
                    <a:lnTo>
                      <a:pt x="131" y="630"/>
                    </a:lnTo>
                    <a:lnTo>
                      <a:pt x="131" y="630"/>
                    </a:lnTo>
                    <a:lnTo>
                      <a:pt x="131" y="630"/>
                    </a:lnTo>
                    <a:lnTo>
                      <a:pt x="132" y="630"/>
                    </a:lnTo>
                    <a:lnTo>
                      <a:pt x="132" y="630"/>
                    </a:lnTo>
                    <a:lnTo>
                      <a:pt x="132" y="630"/>
                    </a:lnTo>
                    <a:lnTo>
                      <a:pt x="131" y="632"/>
                    </a:lnTo>
                    <a:lnTo>
                      <a:pt x="131" y="632"/>
                    </a:lnTo>
                    <a:lnTo>
                      <a:pt x="131" y="632"/>
                    </a:lnTo>
                    <a:lnTo>
                      <a:pt x="131" y="632"/>
                    </a:lnTo>
                    <a:lnTo>
                      <a:pt x="131" y="632"/>
                    </a:lnTo>
                    <a:lnTo>
                      <a:pt x="129" y="632"/>
                    </a:lnTo>
                    <a:lnTo>
                      <a:pt x="129" y="632"/>
                    </a:lnTo>
                    <a:lnTo>
                      <a:pt x="129" y="633"/>
                    </a:lnTo>
                    <a:lnTo>
                      <a:pt x="129" y="633"/>
                    </a:lnTo>
                    <a:lnTo>
                      <a:pt x="129" y="633"/>
                    </a:lnTo>
                    <a:lnTo>
                      <a:pt x="129" y="633"/>
                    </a:lnTo>
                    <a:lnTo>
                      <a:pt x="129" y="633"/>
                    </a:lnTo>
                    <a:lnTo>
                      <a:pt x="129" y="635"/>
                    </a:lnTo>
                    <a:lnTo>
                      <a:pt x="127" y="635"/>
                    </a:lnTo>
                    <a:lnTo>
                      <a:pt x="127" y="635"/>
                    </a:lnTo>
                    <a:lnTo>
                      <a:pt x="127" y="635"/>
                    </a:lnTo>
                    <a:lnTo>
                      <a:pt x="127" y="635"/>
                    </a:lnTo>
                    <a:lnTo>
                      <a:pt x="127" y="635"/>
                    </a:lnTo>
                    <a:lnTo>
                      <a:pt x="125" y="635"/>
                    </a:lnTo>
                    <a:lnTo>
                      <a:pt x="125" y="633"/>
                    </a:lnTo>
                    <a:lnTo>
                      <a:pt x="125" y="633"/>
                    </a:lnTo>
                    <a:lnTo>
                      <a:pt x="125" y="633"/>
                    </a:lnTo>
                    <a:lnTo>
                      <a:pt x="125" y="632"/>
                    </a:lnTo>
                    <a:lnTo>
                      <a:pt x="123" y="632"/>
                    </a:lnTo>
                    <a:lnTo>
                      <a:pt x="123" y="632"/>
                    </a:lnTo>
                    <a:lnTo>
                      <a:pt x="123" y="632"/>
                    </a:lnTo>
                    <a:lnTo>
                      <a:pt x="123" y="632"/>
                    </a:lnTo>
                    <a:lnTo>
                      <a:pt x="123" y="633"/>
                    </a:lnTo>
                    <a:lnTo>
                      <a:pt x="123" y="633"/>
                    </a:lnTo>
                    <a:lnTo>
                      <a:pt x="123" y="633"/>
                    </a:lnTo>
                    <a:lnTo>
                      <a:pt x="123" y="635"/>
                    </a:lnTo>
                    <a:lnTo>
                      <a:pt x="123" y="635"/>
                    </a:lnTo>
                    <a:lnTo>
                      <a:pt x="123" y="635"/>
                    </a:lnTo>
                    <a:lnTo>
                      <a:pt x="122" y="635"/>
                    </a:lnTo>
                    <a:lnTo>
                      <a:pt x="122" y="635"/>
                    </a:lnTo>
                    <a:lnTo>
                      <a:pt x="122" y="635"/>
                    </a:lnTo>
                    <a:lnTo>
                      <a:pt x="122" y="635"/>
                    </a:lnTo>
                    <a:lnTo>
                      <a:pt x="122" y="635"/>
                    </a:lnTo>
                    <a:lnTo>
                      <a:pt x="120" y="635"/>
                    </a:lnTo>
                    <a:lnTo>
                      <a:pt x="120" y="635"/>
                    </a:lnTo>
                    <a:lnTo>
                      <a:pt x="120" y="635"/>
                    </a:lnTo>
                    <a:lnTo>
                      <a:pt x="120" y="635"/>
                    </a:lnTo>
                    <a:lnTo>
                      <a:pt x="120" y="637"/>
                    </a:lnTo>
                    <a:lnTo>
                      <a:pt x="120" y="637"/>
                    </a:lnTo>
                    <a:lnTo>
                      <a:pt x="120" y="637"/>
                    </a:lnTo>
                    <a:lnTo>
                      <a:pt x="120" y="639"/>
                    </a:lnTo>
                    <a:lnTo>
                      <a:pt x="120" y="639"/>
                    </a:lnTo>
                    <a:lnTo>
                      <a:pt x="120" y="639"/>
                    </a:lnTo>
                    <a:lnTo>
                      <a:pt x="120" y="639"/>
                    </a:lnTo>
                    <a:lnTo>
                      <a:pt x="120" y="639"/>
                    </a:lnTo>
                    <a:lnTo>
                      <a:pt x="120" y="639"/>
                    </a:lnTo>
                    <a:lnTo>
                      <a:pt x="118" y="639"/>
                    </a:lnTo>
                    <a:lnTo>
                      <a:pt x="118" y="637"/>
                    </a:lnTo>
                    <a:lnTo>
                      <a:pt x="118" y="637"/>
                    </a:lnTo>
                    <a:lnTo>
                      <a:pt x="118" y="637"/>
                    </a:lnTo>
                    <a:lnTo>
                      <a:pt x="116" y="637"/>
                    </a:lnTo>
                    <a:lnTo>
                      <a:pt x="116" y="637"/>
                    </a:lnTo>
                    <a:lnTo>
                      <a:pt x="116" y="635"/>
                    </a:lnTo>
                    <a:lnTo>
                      <a:pt x="118" y="635"/>
                    </a:lnTo>
                    <a:lnTo>
                      <a:pt x="116" y="635"/>
                    </a:lnTo>
                    <a:lnTo>
                      <a:pt x="116" y="635"/>
                    </a:lnTo>
                    <a:lnTo>
                      <a:pt x="116" y="635"/>
                    </a:lnTo>
                    <a:lnTo>
                      <a:pt x="114" y="635"/>
                    </a:lnTo>
                    <a:lnTo>
                      <a:pt x="114" y="635"/>
                    </a:lnTo>
                    <a:lnTo>
                      <a:pt x="113" y="635"/>
                    </a:lnTo>
                    <a:lnTo>
                      <a:pt x="111" y="637"/>
                    </a:lnTo>
                    <a:lnTo>
                      <a:pt x="111" y="637"/>
                    </a:lnTo>
                    <a:lnTo>
                      <a:pt x="109" y="637"/>
                    </a:lnTo>
                    <a:lnTo>
                      <a:pt x="109" y="637"/>
                    </a:lnTo>
                    <a:lnTo>
                      <a:pt x="107" y="637"/>
                    </a:lnTo>
                    <a:lnTo>
                      <a:pt x="107" y="635"/>
                    </a:lnTo>
                    <a:lnTo>
                      <a:pt x="107" y="633"/>
                    </a:lnTo>
                    <a:lnTo>
                      <a:pt x="107" y="633"/>
                    </a:lnTo>
                    <a:lnTo>
                      <a:pt x="107" y="633"/>
                    </a:lnTo>
                    <a:lnTo>
                      <a:pt x="107" y="632"/>
                    </a:lnTo>
                    <a:lnTo>
                      <a:pt x="107" y="632"/>
                    </a:lnTo>
                    <a:lnTo>
                      <a:pt x="105" y="630"/>
                    </a:lnTo>
                    <a:lnTo>
                      <a:pt x="105" y="630"/>
                    </a:lnTo>
                    <a:lnTo>
                      <a:pt x="105" y="630"/>
                    </a:lnTo>
                    <a:lnTo>
                      <a:pt x="103" y="630"/>
                    </a:lnTo>
                    <a:lnTo>
                      <a:pt x="103" y="630"/>
                    </a:lnTo>
                    <a:lnTo>
                      <a:pt x="102" y="630"/>
                    </a:lnTo>
                    <a:lnTo>
                      <a:pt x="102" y="628"/>
                    </a:lnTo>
                    <a:lnTo>
                      <a:pt x="102" y="628"/>
                    </a:lnTo>
                    <a:lnTo>
                      <a:pt x="102" y="626"/>
                    </a:lnTo>
                    <a:lnTo>
                      <a:pt x="102" y="626"/>
                    </a:lnTo>
                    <a:lnTo>
                      <a:pt x="100" y="626"/>
                    </a:lnTo>
                    <a:lnTo>
                      <a:pt x="100" y="626"/>
                    </a:lnTo>
                    <a:lnTo>
                      <a:pt x="100" y="624"/>
                    </a:lnTo>
                    <a:lnTo>
                      <a:pt x="98" y="624"/>
                    </a:lnTo>
                    <a:lnTo>
                      <a:pt x="98" y="622"/>
                    </a:lnTo>
                    <a:lnTo>
                      <a:pt x="98" y="622"/>
                    </a:lnTo>
                    <a:lnTo>
                      <a:pt x="96" y="621"/>
                    </a:lnTo>
                    <a:lnTo>
                      <a:pt x="96" y="621"/>
                    </a:lnTo>
                    <a:lnTo>
                      <a:pt x="96" y="621"/>
                    </a:lnTo>
                    <a:lnTo>
                      <a:pt x="96" y="619"/>
                    </a:lnTo>
                    <a:lnTo>
                      <a:pt x="96" y="619"/>
                    </a:lnTo>
                    <a:lnTo>
                      <a:pt x="98" y="617"/>
                    </a:lnTo>
                    <a:lnTo>
                      <a:pt x="98" y="617"/>
                    </a:lnTo>
                    <a:lnTo>
                      <a:pt x="98" y="617"/>
                    </a:lnTo>
                    <a:lnTo>
                      <a:pt x="98" y="617"/>
                    </a:lnTo>
                    <a:lnTo>
                      <a:pt x="100" y="617"/>
                    </a:lnTo>
                    <a:lnTo>
                      <a:pt x="100" y="615"/>
                    </a:lnTo>
                    <a:lnTo>
                      <a:pt x="100" y="615"/>
                    </a:lnTo>
                    <a:lnTo>
                      <a:pt x="100" y="615"/>
                    </a:lnTo>
                    <a:lnTo>
                      <a:pt x="102" y="613"/>
                    </a:lnTo>
                    <a:lnTo>
                      <a:pt x="102" y="613"/>
                    </a:lnTo>
                    <a:lnTo>
                      <a:pt x="102" y="612"/>
                    </a:lnTo>
                    <a:lnTo>
                      <a:pt x="102" y="612"/>
                    </a:lnTo>
                    <a:lnTo>
                      <a:pt x="102" y="612"/>
                    </a:lnTo>
                    <a:lnTo>
                      <a:pt x="100" y="612"/>
                    </a:lnTo>
                    <a:lnTo>
                      <a:pt x="100" y="610"/>
                    </a:lnTo>
                    <a:lnTo>
                      <a:pt x="98" y="610"/>
                    </a:lnTo>
                    <a:lnTo>
                      <a:pt x="98" y="610"/>
                    </a:lnTo>
                    <a:lnTo>
                      <a:pt x="96" y="610"/>
                    </a:lnTo>
                    <a:lnTo>
                      <a:pt x="96" y="610"/>
                    </a:lnTo>
                    <a:lnTo>
                      <a:pt x="96" y="610"/>
                    </a:lnTo>
                    <a:lnTo>
                      <a:pt x="96" y="610"/>
                    </a:lnTo>
                    <a:lnTo>
                      <a:pt x="96" y="610"/>
                    </a:lnTo>
                    <a:lnTo>
                      <a:pt x="96" y="610"/>
                    </a:lnTo>
                    <a:lnTo>
                      <a:pt x="96" y="608"/>
                    </a:lnTo>
                    <a:lnTo>
                      <a:pt x="96" y="608"/>
                    </a:lnTo>
                    <a:lnTo>
                      <a:pt x="94" y="608"/>
                    </a:lnTo>
                    <a:lnTo>
                      <a:pt x="94" y="606"/>
                    </a:lnTo>
                    <a:lnTo>
                      <a:pt x="94" y="606"/>
                    </a:lnTo>
                    <a:lnTo>
                      <a:pt x="94" y="606"/>
                    </a:lnTo>
                    <a:lnTo>
                      <a:pt x="94" y="606"/>
                    </a:lnTo>
                    <a:lnTo>
                      <a:pt x="94" y="606"/>
                    </a:lnTo>
                    <a:lnTo>
                      <a:pt x="94" y="606"/>
                    </a:lnTo>
                    <a:lnTo>
                      <a:pt x="94" y="606"/>
                    </a:lnTo>
                    <a:lnTo>
                      <a:pt x="93" y="606"/>
                    </a:lnTo>
                    <a:lnTo>
                      <a:pt x="93" y="606"/>
                    </a:lnTo>
                    <a:lnTo>
                      <a:pt x="93" y="606"/>
                    </a:lnTo>
                    <a:lnTo>
                      <a:pt x="93" y="606"/>
                    </a:lnTo>
                    <a:lnTo>
                      <a:pt x="93" y="606"/>
                    </a:lnTo>
                    <a:lnTo>
                      <a:pt x="93" y="606"/>
                    </a:lnTo>
                    <a:lnTo>
                      <a:pt x="93" y="606"/>
                    </a:lnTo>
                    <a:lnTo>
                      <a:pt x="91" y="606"/>
                    </a:lnTo>
                    <a:lnTo>
                      <a:pt x="91" y="608"/>
                    </a:lnTo>
                    <a:lnTo>
                      <a:pt x="91" y="608"/>
                    </a:lnTo>
                    <a:lnTo>
                      <a:pt x="91" y="608"/>
                    </a:lnTo>
                    <a:lnTo>
                      <a:pt x="91" y="608"/>
                    </a:lnTo>
                    <a:lnTo>
                      <a:pt x="91" y="608"/>
                    </a:lnTo>
                    <a:lnTo>
                      <a:pt x="91" y="608"/>
                    </a:lnTo>
                    <a:lnTo>
                      <a:pt x="89" y="610"/>
                    </a:lnTo>
                    <a:lnTo>
                      <a:pt x="89" y="610"/>
                    </a:lnTo>
                    <a:lnTo>
                      <a:pt x="89" y="610"/>
                    </a:lnTo>
                    <a:lnTo>
                      <a:pt x="89" y="610"/>
                    </a:lnTo>
                    <a:lnTo>
                      <a:pt x="89" y="610"/>
                    </a:lnTo>
                    <a:lnTo>
                      <a:pt x="89" y="612"/>
                    </a:lnTo>
                    <a:lnTo>
                      <a:pt x="89" y="612"/>
                    </a:lnTo>
                    <a:lnTo>
                      <a:pt x="91" y="612"/>
                    </a:lnTo>
                    <a:lnTo>
                      <a:pt x="91" y="612"/>
                    </a:lnTo>
                    <a:lnTo>
                      <a:pt x="91" y="612"/>
                    </a:lnTo>
                    <a:lnTo>
                      <a:pt x="91" y="612"/>
                    </a:lnTo>
                    <a:lnTo>
                      <a:pt x="91" y="612"/>
                    </a:lnTo>
                    <a:lnTo>
                      <a:pt x="91" y="612"/>
                    </a:lnTo>
                    <a:lnTo>
                      <a:pt x="91" y="612"/>
                    </a:lnTo>
                    <a:lnTo>
                      <a:pt x="91" y="612"/>
                    </a:lnTo>
                    <a:lnTo>
                      <a:pt x="91" y="612"/>
                    </a:lnTo>
                    <a:lnTo>
                      <a:pt x="93" y="612"/>
                    </a:lnTo>
                    <a:lnTo>
                      <a:pt x="93" y="612"/>
                    </a:lnTo>
                    <a:lnTo>
                      <a:pt x="93" y="612"/>
                    </a:lnTo>
                    <a:lnTo>
                      <a:pt x="93" y="612"/>
                    </a:lnTo>
                    <a:lnTo>
                      <a:pt x="93" y="612"/>
                    </a:lnTo>
                    <a:lnTo>
                      <a:pt x="93" y="612"/>
                    </a:lnTo>
                    <a:lnTo>
                      <a:pt x="93" y="612"/>
                    </a:lnTo>
                    <a:lnTo>
                      <a:pt x="93" y="612"/>
                    </a:lnTo>
                    <a:lnTo>
                      <a:pt x="93" y="613"/>
                    </a:lnTo>
                    <a:lnTo>
                      <a:pt x="93" y="613"/>
                    </a:lnTo>
                    <a:lnTo>
                      <a:pt x="94" y="613"/>
                    </a:lnTo>
                    <a:lnTo>
                      <a:pt x="94" y="615"/>
                    </a:lnTo>
                    <a:lnTo>
                      <a:pt x="94" y="615"/>
                    </a:lnTo>
                    <a:lnTo>
                      <a:pt x="94" y="615"/>
                    </a:lnTo>
                    <a:lnTo>
                      <a:pt x="93" y="615"/>
                    </a:lnTo>
                    <a:lnTo>
                      <a:pt x="93" y="617"/>
                    </a:lnTo>
                    <a:lnTo>
                      <a:pt x="93" y="617"/>
                    </a:lnTo>
                    <a:lnTo>
                      <a:pt x="91" y="617"/>
                    </a:lnTo>
                    <a:lnTo>
                      <a:pt x="91" y="615"/>
                    </a:lnTo>
                    <a:lnTo>
                      <a:pt x="91" y="615"/>
                    </a:lnTo>
                    <a:lnTo>
                      <a:pt x="91" y="617"/>
                    </a:lnTo>
                    <a:lnTo>
                      <a:pt x="91" y="617"/>
                    </a:lnTo>
                    <a:lnTo>
                      <a:pt x="91" y="617"/>
                    </a:lnTo>
                    <a:lnTo>
                      <a:pt x="89" y="617"/>
                    </a:lnTo>
                    <a:lnTo>
                      <a:pt x="89" y="617"/>
                    </a:lnTo>
                    <a:lnTo>
                      <a:pt x="91" y="617"/>
                    </a:lnTo>
                    <a:lnTo>
                      <a:pt x="91" y="617"/>
                    </a:lnTo>
                    <a:lnTo>
                      <a:pt x="91" y="619"/>
                    </a:lnTo>
                    <a:lnTo>
                      <a:pt x="91" y="619"/>
                    </a:lnTo>
                    <a:lnTo>
                      <a:pt x="91" y="619"/>
                    </a:lnTo>
                    <a:lnTo>
                      <a:pt x="93" y="619"/>
                    </a:lnTo>
                    <a:lnTo>
                      <a:pt x="91" y="621"/>
                    </a:lnTo>
                    <a:lnTo>
                      <a:pt x="91" y="621"/>
                    </a:lnTo>
                    <a:lnTo>
                      <a:pt x="91" y="621"/>
                    </a:lnTo>
                    <a:lnTo>
                      <a:pt x="91" y="621"/>
                    </a:lnTo>
                    <a:lnTo>
                      <a:pt x="91" y="621"/>
                    </a:lnTo>
                    <a:lnTo>
                      <a:pt x="89" y="621"/>
                    </a:lnTo>
                    <a:lnTo>
                      <a:pt x="89" y="621"/>
                    </a:lnTo>
                    <a:lnTo>
                      <a:pt x="89" y="619"/>
                    </a:lnTo>
                    <a:lnTo>
                      <a:pt x="87" y="619"/>
                    </a:lnTo>
                    <a:lnTo>
                      <a:pt x="87" y="617"/>
                    </a:lnTo>
                    <a:lnTo>
                      <a:pt x="87" y="617"/>
                    </a:lnTo>
                    <a:lnTo>
                      <a:pt x="87" y="617"/>
                    </a:lnTo>
                    <a:lnTo>
                      <a:pt x="87" y="617"/>
                    </a:lnTo>
                    <a:lnTo>
                      <a:pt x="85" y="617"/>
                    </a:lnTo>
                    <a:lnTo>
                      <a:pt x="85" y="617"/>
                    </a:lnTo>
                    <a:lnTo>
                      <a:pt x="85" y="617"/>
                    </a:lnTo>
                    <a:lnTo>
                      <a:pt x="84" y="615"/>
                    </a:lnTo>
                    <a:lnTo>
                      <a:pt x="84" y="613"/>
                    </a:lnTo>
                    <a:lnTo>
                      <a:pt x="82" y="613"/>
                    </a:lnTo>
                    <a:lnTo>
                      <a:pt x="82" y="613"/>
                    </a:lnTo>
                    <a:lnTo>
                      <a:pt x="82" y="612"/>
                    </a:lnTo>
                    <a:lnTo>
                      <a:pt x="80" y="612"/>
                    </a:lnTo>
                    <a:lnTo>
                      <a:pt x="80" y="612"/>
                    </a:lnTo>
                    <a:lnTo>
                      <a:pt x="80" y="612"/>
                    </a:lnTo>
                    <a:lnTo>
                      <a:pt x="78" y="612"/>
                    </a:lnTo>
                    <a:lnTo>
                      <a:pt x="78" y="612"/>
                    </a:lnTo>
                    <a:lnTo>
                      <a:pt x="78" y="612"/>
                    </a:lnTo>
                    <a:lnTo>
                      <a:pt x="78" y="612"/>
                    </a:lnTo>
                    <a:lnTo>
                      <a:pt x="78" y="612"/>
                    </a:lnTo>
                    <a:lnTo>
                      <a:pt x="78" y="610"/>
                    </a:lnTo>
                    <a:lnTo>
                      <a:pt x="78" y="610"/>
                    </a:lnTo>
                    <a:lnTo>
                      <a:pt x="76" y="610"/>
                    </a:lnTo>
                    <a:lnTo>
                      <a:pt x="76" y="610"/>
                    </a:lnTo>
                    <a:lnTo>
                      <a:pt x="76" y="610"/>
                    </a:lnTo>
                    <a:lnTo>
                      <a:pt x="76" y="610"/>
                    </a:lnTo>
                    <a:lnTo>
                      <a:pt x="75" y="612"/>
                    </a:lnTo>
                    <a:lnTo>
                      <a:pt x="73" y="612"/>
                    </a:lnTo>
                    <a:lnTo>
                      <a:pt x="71" y="612"/>
                    </a:lnTo>
                    <a:lnTo>
                      <a:pt x="69" y="613"/>
                    </a:lnTo>
                    <a:lnTo>
                      <a:pt x="69" y="613"/>
                    </a:lnTo>
                    <a:lnTo>
                      <a:pt x="69" y="613"/>
                    </a:lnTo>
                    <a:lnTo>
                      <a:pt x="69" y="613"/>
                    </a:lnTo>
                    <a:lnTo>
                      <a:pt x="69" y="613"/>
                    </a:lnTo>
                    <a:lnTo>
                      <a:pt x="69" y="615"/>
                    </a:lnTo>
                    <a:lnTo>
                      <a:pt x="67" y="615"/>
                    </a:lnTo>
                    <a:lnTo>
                      <a:pt x="67" y="615"/>
                    </a:lnTo>
                    <a:lnTo>
                      <a:pt x="67" y="615"/>
                    </a:lnTo>
                    <a:lnTo>
                      <a:pt x="67" y="617"/>
                    </a:lnTo>
                    <a:lnTo>
                      <a:pt x="69" y="617"/>
                    </a:lnTo>
                    <a:lnTo>
                      <a:pt x="69" y="617"/>
                    </a:lnTo>
                    <a:lnTo>
                      <a:pt x="69" y="617"/>
                    </a:lnTo>
                    <a:lnTo>
                      <a:pt x="71" y="617"/>
                    </a:lnTo>
                    <a:lnTo>
                      <a:pt x="71" y="617"/>
                    </a:lnTo>
                    <a:lnTo>
                      <a:pt x="71" y="619"/>
                    </a:lnTo>
                    <a:lnTo>
                      <a:pt x="71" y="619"/>
                    </a:lnTo>
                    <a:lnTo>
                      <a:pt x="69" y="619"/>
                    </a:lnTo>
                    <a:lnTo>
                      <a:pt x="69" y="619"/>
                    </a:lnTo>
                    <a:lnTo>
                      <a:pt x="67" y="619"/>
                    </a:lnTo>
                    <a:lnTo>
                      <a:pt x="67" y="619"/>
                    </a:lnTo>
                    <a:lnTo>
                      <a:pt x="67" y="619"/>
                    </a:lnTo>
                    <a:lnTo>
                      <a:pt x="67" y="619"/>
                    </a:lnTo>
                    <a:lnTo>
                      <a:pt x="67" y="619"/>
                    </a:lnTo>
                    <a:lnTo>
                      <a:pt x="67" y="619"/>
                    </a:lnTo>
                    <a:lnTo>
                      <a:pt x="66" y="621"/>
                    </a:lnTo>
                    <a:lnTo>
                      <a:pt x="66" y="621"/>
                    </a:lnTo>
                    <a:lnTo>
                      <a:pt x="66" y="621"/>
                    </a:lnTo>
                    <a:lnTo>
                      <a:pt x="66" y="622"/>
                    </a:lnTo>
                    <a:lnTo>
                      <a:pt x="67" y="622"/>
                    </a:lnTo>
                    <a:lnTo>
                      <a:pt x="67" y="624"/>
                    </a:lnTo>
                    <a:lnTo>
                      <a:pt x="67" y="624"/>
                    </a:lnTo>
                    <a:lnTo>
                      <a:pt x="67" y="624"/>
                    </a:lnTo>
                    <a:lnTo>
                      <a:pt x="67" y="626"/>
                    </a:lnTo>
                    <a:lnTo>
                      <a:pt x="67" y="626"/>
                    </a:lnTo>
                    <a:lnTo>
                      <a:pt x="66" y="626"/>
                    </a:lnTo>
                    <a:lnTo>
                      <a:pt x="66" y="626"/>
                    </a:lnTo>
                    <a:lnTo>
                      <a:pt x="64" y="626"/>
                    </a:lnTo>
                    <a:lnTo>
                      <a:pt x="64" y="626"/>
                    </a:lnTo>
                    <a:lnTo>
                      <a:pt x="64" y="626"/>
                    </a:lnTo>
                    <a:lnTo>
                      <a:pt x="64" y="626"/>
                    </a:lnTo>
                    <a:lnTo>
                      <a:pt x="64" y="626"/>
                    </a:lnTo>
                    <a:lnTo>
                      <a:pt x="62" y="626"/>
                    </a:lnTo>
                    <a:lnTo>
                      <a:pt x="62" y="624"/>
                    </a:lnTo>
                    <a:lnTo>
                      <a:pt x="60" y="622"/>
                    </a:lnTo>
                    <a:lnTo>
                      <a:pt x="60" y="622"/>
                    </a:lnTo>
                    <a:lnTo>
                      <a:pt x="60" y="621"/>
                    </a:lnTo>
                    <a:lnTo>
                      <a:pt x="60" y="621"/>
                    </a:lnTo>
                    <a:lnTo>
                      <a:pt x="60" y="621"/>
                    </a:lnTo>
                    <a:lnTo>
                      <a:pt x="58" y="619"/>
                    </a:lnTo>
                    <a:lnTo>
                      <a:pt x="58" y="619"/>
                    </a:lnTo>
                    <a:lnTo>
                      <a:pt x="58" y="619"/>
                    </a:lnTo>
                    <a:lnTo>
                      <a:pt x="58" y="619"/>
                    </a:lnTo>
                    <a:lnTo>
                      <a:pt x="58" y="617"/>
                    </a:lnTo>
                    <a:lnTo>
                      <a:pt x="58" y="617"/>
                    </a:lnTo>
                    <a:lnTo>
                      <a:pt x="58" y="617"/>
                    </a:lnTo>
                    <a:lnTo>
                      <a:pt x="58" y="617"/>
                    </a:lnTo>
                    <a:lnTo>
                      <a:pt x="58" y="615"/>
                    </a:lnTo>
                    <a:lnTo>
                      <a:pt x="58" y="615"/>
                    </a:lnTo>
                    <a:lnTo>
                      <a:pt x="58" y="615"/>
                    </a:lnTo>
                    <a:lnTo>
                      <a:pt x="58" y="615"/>
                    </a:lnTo>
                    <a:lnTo>
                      <a:pt x="58" y="613"/>
                    </a:lnTo>
                    <a:lnTo>
                      <a:pt x="58" y="613"/>
                    </a:lnTo>
                    <a:lnTo>
                      <a:pt x="58" y="613"/>
                    </a:lnTo>
                    <a:lnTo>
                      <a:pt x="58" y="613"/>
                    </a:lnTo>
                    <a:lnTo>
                      <a:pt x="56" y="612"/>
                    </a:lnTo>
                    <a:lnTo>
                      <a:pt x="56" y="612"/>
                    </a:lnTo>
                    <a:lnTo>
                      <a:pt x="56" y="610"/>
                    </a:lnTo>
                    <a:lnTo>
                      <a:pt x="56" y="610"/>
                    </a:lnTo>
                    <a:lnTo>
                      <a:pt x="55" y="610"/>
                    </a:lnTo>
                    <a:lnTo>
                      <a:pt x="55" y="608"/>
                    </a:lnTo>
                    <a:lnTo>
                      <a:pt x="55" y="608"/>
                    </a:lnTo>
                    <a:lnTo>
                      <a:pt x="55" y="608"/>
                    </a:lnTo>
                    <a:lnTo>
                      <a:pt x="53" y="608"/>
                    </a:lnTo>
                    <a:lnTo>
                      <a:pt x="53" y="608"/>
                    </a:lnTo>
                    <a:lnTo>
                      <a:pt x="53" y="610"/>
                    </a:lnTo>
                    <a:lnTo>
                      <a:pt x="53" y="610"/>
                    </a:lnTo>
                    <a:lnTo>
                      <a:pt x="51" y="610"/>
                    </a:lnTo>
                    <a:lnTo>
                      <a:pt x="49" y="612"/>
                    </a:lnTo>
                    <a:lnTo>
                      <a:pt x="49" y="612"/>
                    </a:lnTo>
                    <a:lnTo>
                      <a:pt x="47" y="612"/>
                    </a:lnTo>
                    <a:lnTo>
                      <a:pt x="47" y="612"/>
                    </a:lnTo>
                    <a:lnTo>
                      <a:pt x="47" y="613"/>
                    </a:lnTo>
                    <a:lnTo>
                      <a:pt x="47" y="613"/>
                    </a:lnTo>
                    <a:lnTo>
                      <a:pt x="47" y="613"/>
                    </a:lnTo>
                    <a:lnTo>
                      <a:pt x="49" y="615"/>
                    </a:lnTo>
                    <a:lnTo>
                      <a:pt x="49" y="615"/>
                    </a:lnTo>
                    <a:lnTo>
                      <a:pt x="51" y="615"/>
                    </a:lnTo>
                    <a:lnTo>
                      <a:pt x="51" y="617"/>
                    </a:lnTo>
                    <a:lnTo>
                      <a:pt x="51" y="617"/>
                    </a:lnTo>
                    <a:lnTo>
                      <a:pt x="51" y="617"/>
                    </a:lnTo>
                    <a:lnTo>
                      <a:pt x="51" y="617"/>
                    </a:lnTo>
                    <a:lnTo>
                      <a:pt x="51" y="619"/>
                    </a:lnTo>
                    <a:lnTo>
                      <a:pt x="51" y="619"/>
                    </a:lnTo>
                    <a:lnTo>
                      <a:pt x="49" y="619"/>
                    </a:lnTo>
                    <a:lnTo>
                      <a:pt x="49" y="619"/>
                    </a:lnTo>
                    <a:lnTo>
                      <a:pt x="49" y="619"/>
                    </a:lnTo>
                    <a:lnTo>
                      <a:pt x="49" y="619"/>
                    </a:lnTo>
                    <a:lnTo>
                      <a:pt x="47" y="619"/>
                    </a:lnTo>
                    <a:lnTo>
                      <a:pt x="47" y="619"/>
                    </a:lnTo>
                    <a:lnTo>
                      <a:pt x="46" y="619"/>
                    </a:lnTo>
                    <a:lnTo>
                      <a:pt x="46" y="619"/>
                    </a:lnTo>
                    <a:lnTo>
                      <a:pt x="46" y="619"/>
                    </a:lnTo>
                    <a:lnTo>
                      <a:pt x="44" y="619"/>
                    </a:lnTo>
                    <a:lnTo>
                      <a:pt x="44" y="617"/>
                    </a:lnTo>
                    <a:lnTo>
                      <a:pt x="44" y="617"/>
                    </a:lnTo>
                    <a:lnTo>
                      <a:pt x="44" y="617"/>
                    </a:lnTo>
                    <a:lnTo>
                      <a:pt x="44" y="617"/>
                    </a:lnTo>
                    <a:lnTo>
                      <a:pt x="42" y="615"/>
                    </a:lnTo>
                    <a:lnTo>
                      <a:pt x="42" y="615"/>
                    </a:lnTo>
                    <a:lnTo>
                      <a:pt x="42" y="615"/>
                    </a:lnTo>
                    <a:lnTo>
                      <a:pt x="42" y="615"/>
                    </a:lnTo>
                    <a:lnTo>
                      <a:pt x="42" y="615"/>
                    </a:lnTo>
                    <a:lnTo>
                      <a:pt x="40" y="615"/>
                    </a:lnTo>
                    <a:lnTo>
                      <a:pt x="40" y="615"/>
                    </a:lnTo>
                    <a:lnTo>
                      <a:pt x="40" y="613"/>
                    </a:lnTo>
                    <a:lnTo>
                      <a:pt x="38" y="613"/>
                    </a:lnTo>
                    <a:lnTo>
                      <a:pt x="38" y="612"/>
                    </a:lnTo>
                    <a:lnTo>
                      <a:pt x="38" y="612"/>
                    </a:lnTo>
                    <a:lnTo>
                      <a:pt x="37" y="612"/>
                    </a:lnTo>
                    <a:lnTo>
                      <a:pt x="37" y="610"/>
                    </a:lnTo>
                    <a:lnTo>
                      <a:pt x="37" y="610"/>
                    </a:lnTo>
                    <a:lnTo>
                      <a:pt x="37" y="610"/>
                    </a:lnTo>
                    <a:lnTo>
                      <a:pt x="35" y="608"/>
                    </a:lnTo>
                    <a:lnTo>
                      <a:pt x="35" y="608"/>
                    </a:lnTo>
                    <a:lnTo>
                      <a:pt x="35" y="608"/>
                    </a:lnTo>
                    <a:lnTo>
                      <a:pt x="33" y="608"/>
                    </a:lnTo>
                    <a:lnTo>
                      <a:pt x="33" y="608"/>
                    </a:lnTo>
                    <a:lnTo>
                      <a:pt x="33" y="608"/>
                    </a:lnTo>
                    <a:lnTo>
                      <a:pt x="31" y="608"/>
                    </a:lnTo>
                    <a:lnTo>
                      <a:pt x="31" y="608"/>
                    </a:lnTo>
                    <a:lnTo>
                      <a:pt x="31" y="608"/>
                    </a:lnTo>
                    <a:lnTo>
                      <a:pt x="31" y="610"/>
                    </a:lnTo>
                    <a:lnTo>
                      <a:pt x="29" y="610"/>
                    </a:lnTo>
                    <a:lnTo>
                      <a:pt x="29" y="612"/>
                    </a:lnTo>
                    <a:lnTo>
                      <a:pt x="28" y="612"/>
                    </a:lnTo>
                    <a:lnTo>
                      <a:pt x="26" y="613"/>
                    </a:lnTo>
                    <a:lnTo>
                      <a:pt x="26" y="613"/>
                    </a:lnTo>
                    <a:lnTo>
                      <a:pt x="26" y="613"/>
                    </a:lnTo>
                    <a:lnTo>
                      <a:pt x="26" y="617"/>
                    </a:lnTo>
                    <a:lnTo>
                      <a:pt x="28" y="619"/>
                    </a:lnTo>
                    <a:lnTo>
                      <a:pt x="28" y="621"/>
                    </a:lnTo>
                    <a:lnTo>
                      <a:pt x="28" y="621"/>
                    </a:lnTo>
                    <a:lnTo>
                      <a:pt x="29" y="621"/>
                    </a:lnTo>
                    <a:lnTo>
                      <a:pt x="29" y="622"/>
                    </a:lnTo>
                    <a:lnTo>
                      <a:pt x="29" y="622"/>
                    </a:lnTo>
                    <a:lnTo>
                      <a:pt x="29" y="622"/>
                    </a:lnTo>
                    <a:lnTo>
                      <a:pt x="29" y="622"/>
                    </a:lnTo>
                    <a:lnTo>
                      <a:pt x="29" y="622"/>
                    </a:lnTo>
                    <a:lnTo>
                      <a:pt x="29" y="622"/>
                    </a:lnTo>
                    <a:lnTo>
                      <a:pt x="29" y="622"/>
                    </a:lnTo>
                    <a:lnTo>
                      <a:pt x="31" y="622"/>
                    </a:lnTo>
                    <a:lnTo>
                      <a:pt x="31" y="622"/>
                    </a:lnTo>
                    <a:lnTo>
                      <a:pt x="31" y="622"/>
                    </a:lnTo>
                    <a:lnTo>
                      <a:pt x="31" y="622"/>
                    </a:lnTo>
                    <a:lnTo>
                      <a:pt x="33" y="622"/>
                    </a:lnTo>
                    <a:lnTo>
                      <a:pt x="33" y="622"/>
                    </a:lnTo>
                    <a:lnTo>
                      <a:pt x="33" y="624"/>
                    </a:lnTo>
                    <a:lnTo>
                      <a:pt x="31" y="626"/>
                    </a:lnTo>
                    <a:lnTo>
                      <a:pt x="31" y="626"/>
                    </a:lnTo>
                    <a:lnTo>
                      <a:pt x="31" y="626"/>
                    </a:lnTo>
                    <a:lnTo>
                      <a:pt x="31" y="626"/>
                    </a:lnTo>
                    <a:lnTo>
                      <a:pt x="31" y="626"/>
                    </a:lnTo>
                    <a:lnTo>
                      <a:pt x="31" y="626"/>
                    </a:lnTo>
                    <a:lnTo>
                      <a:pt x="31" y="626"/>
                    </a:lnTo>
                    <a:lnTo>
                      <a:pt x="31" y="626"/>
                    </a:lnTo>
                    <a:lnTo>
                      <a:pt x="29" y="626"/>
                    </a:lnTo>
                    <a:lnTo>
                      <a:pt x="29" y="624"/>
                    </a:lnTo>
                    <a:lnTo>
                      <a:pt x="29" y="624"/>
                    </a:lnTo>
                    <a:lnTo>
                      <a:pt x="29" y="624"/>
                    </a:lnTo>
                    <a:lnTo>
                      <a:pt x="29" y="624"/>
                    </a:lnTo>
                    <a:lnTo>
                      <a:pt x="28" y="624"/>
                    </a:lnTo>
                    <a:lnTo>
                      <a:pt x="28" y="624"/>
                    </a:lnTo>
                    <a:lnTo>
                      <a:pt x="26" y="624"/>
                    </a:lnTo>
                    <a:lnTo>
                      <a:pt x="26" y="624"/>
                    </a:lnTo>
                    <a:lnTo>
                      <a:pt x="26" y="624"/>
                    </a:lnTo>
                    <a:lnTo>
                      <a:pt x="26" y="624"/>
                    </a:lnTo>
                    <a:lnTo>
                      <a:pt x="26" y="624"/>
                    </a:lnTo>
                    <a:lnTo>
                      <a:pt x="26" y="624"/>
                    </a:lnTo>
                    <a:lnTo>
                      <a:pt x="26" y="622"/>
                    </a:lnTo>
                    <a:lnTo>
                      <a:pt x="26" y="622"/>
                    </a:lnTo>
                    <a:lnTo>
                      <a:pt x="24" y="622"/>
                    </a:lnTo>
                    <a:lnTo>
                      <a:pt x="24" y="622"/>
                    </a:lnTo>
                    <a:lnTo>
                      <a:pt x="24" y="622"/>
                    </a:lnTo>
                    <a:lnTo>
                      <a:pt x="24" y="622"/>
                    </a:lnTo>
                    <a:lnTo>
                      <a:pt x="24" y="622"/>
                    </a:lnTo>
                    <a:lnTo>
                      <a:pt x="22" y="624"/>
                    </a:lnTo>
                    <a:lnTo>
                      <a:pt x="22" y="624"/>
                    </a:lnTo>
                    <a:lnTo>
                      <a:pt x="22" y="624"/>
                    </a:lnTo>
                    <a:lnTo>
                      <a:pt x="20" y="624"/>
                    </a:lnTo>
                    <a:lnTo>
                      <a:pt x="20" y="624"/>
                    </a:lnTo>
                    <a:lnTo>
                      <a:pt x="20" y="624"/>
                    </a:lnTo>
                    <a:lnTo>
                      <a:pt x="20" y="624"/>
                    </a:lnTo>
                    <a:lnTo>
                      <a:pt x="20" y="624"/>
                    </a:lnTo>
                    <a:lnTo>
                      <a:pt x="18" y="624"/>
                    </a:lnTo>
                    <a:lnTo>
                      <a:pt x="18" y="624"/>
                    </a:lnTo>
                    <a:lnTo>
                      <a:pt x="18" y="624"/>
                    </a:lnTo>
                    <a:lnTo>
                      <a:pt x="18" y="624"/>
                    </a:lnTo>
                    <a:lnTo>
                      <a:pt x="17" y="622"/>
                    </a:lnTo>
                    <a:lnTo>
                      <a:pt x="17" y="622"/>
                    </a:lnTo>
                    <a:lnTo>
                      <a:pt x="17" y="621"/>
                    </a:lnTo>
                    <a:lnTo>
                      <a:pt x="17" y="619"/>
                    </a:lnTo>
                    <a:lnTo>
                      <a:pt x="18" y="617"/>
                    </a:lnTo>
                    <a:lnTo>
                      <a:pt x="20" y="615"/>
                    </a:lnTo>
                    <a:lnTo>
                      <a:pt x="20" y="613"/>
                    </a:lnTo>
                    <a:lnTo>
                      <a:pt x="20" y="613"/>
                    </a:lnTo>
                    <a:lnTo>
                      <a:pt x="20" y="613"/>
                    </a:lnTo>
                    <a:lnTo>
                      <a:pt x="20" y="613"/>
                    </a:lnTo>
                    <a:lnTo>
                      <a:pt x="20" y="613"/>
                    </a:lnTo>
                    <a:lnTo>
                      <a:pt x="18" y="612"/>
                    </a:lnTo>
                    <a:lnTo>
                      <a:pt x="17" y="608"/>
                    </a:lnTo>
                    <a:lnTo>
                      <a:pt x="15" y="608"/>
                    </a:lnTo>
                    <a:lnTo>
                      <a:pt x="15" y="606"/>
                    </a:lnTo>
                    <a:lnTo>
                      <a:pt x="15" y="604"/>
                    </a:lnTo>
                    <a:lnTo>
                      <a:pt x="15" y="604"/>
                    </a:lnTo>
                    <a:lnTo>
                      <a:pt x="18" y="601"/>
                    </a:lnTo>
                    <a:lnTo>
                      <a:pt x="18" y="599"/>
                    </a:lnTo>
                    <a:lnTo>
                      <a:pt x="18" y="599"/>
                    </a:lnTo>
                    <a:lnTo>
                      <a:pt x="18" y="599"/>
                    </a:lnTo>
                    <a:lnTo>
                      <a:pt x="18" y="599"/>
                    </a:lnTo>
                    <a:lnTo>
                      <a:pt x="18" y="597"/>
                    </a:lnTo>
                    <a:lnTo>
                      <a:pt x="15" y="594"/>
                    </a:lnTo>
                    <a:lnTo>
                      <a:pt x="13" y="592"/>
                    </a:lnTo>
                    <a:lnTo>
                      <a:pt x="13" y="590"/>
                    </a:lnTo>
                    <a:lnTo>
                      <a:pt x="11" y="590"/>
                    </a:lnTo>
                    <a:lnTo>
                      <a:pt x="8" y="590"/>
                    </a:lnTo>
                    <a:lnTo>
                      <a:pt x="6" y="590"/>
                    </a:lnTo>
                    <a:lnTo>
                      <a:pt x="2" y="590"/>
                    </a:lnTo>
                    <a:lnTo>
                      <a:pt x="2" y="592"/>
                    </a:lnTo>
                    <a:lnTo>
                      <a:pt x="2" y="592"/>
                    </a:lnTo>
                    <a:lnTo>
                      <a:pt x="2" y="590"/>
                    </a:lnTo>
                    <a:lnTo>
                      <a:pt x="2" y="590"/>
                    </a:lnTo>
                    <a:lnTo>
                      <a:pt x="2" y="590"/>
                    </a:lnTo>
                    <a:lnTo>
                      <a:pt x="0" y="590"/>
                    </a:lnTo>
                    <a:lnTo>
                      <a:pt x="0" y="588"/>
                    </a:lnTo>
                    <a:lnTo>
                      <a:pt x="2" y="586"/>
                    </a:lnTo>
                    <a:lnTo>
                      <a:pt x="2" y="584"/>
                    </a:lnTo>
                    <a:lnTo>
                      <a:pt x="4" y="583"/>
                    </a:lnTo>
                    <a:lnTo>
                      <a:pt x="6" y="583"/>
                    </a:lnTo>
                    <a:lnTo>
                      <a:pt x="11" y="581"/>
                    </a:lnTo>
                    <a:lnTo>
                      <a:pt x="15" y="579"/>
                    </a:lnTo>
                    <a:lnTo>
                      <a:pt x="15" y="579"/>
                    </a:lnTo>
                    <a:lnTo>
                      <a:pt x="17" y="579"/>
                    </a:lnTo>
                    <a:lnTo>
                      <a:pt x="17" y="579"/>
                    </a:lnTo>
                    <a:lnTo>
                      <a:pt x="17" y="581"/>
                    </a:lnTo>
                    <a:lnTo>
                      <a:pt x="18" y="581"/>
                    </a:lnTo>
                    <a:lnTo>
                      <a:pt x="22" y="583"/>
                    </a:lnTo>
                    <a:lnTo>
                      <a:pt x="24" y="584"/>
                    </a:lnTo>
                    <a:lnTo>
                      <a:pt x="24" y="584"/>
                    </a:lnTo>
                    <a:lnTo>
                      <a:pt x="26" y="586"/>
                    </a:lnTo>
                    <a:lnTo>
                      <a:pt x="28" y="588"/>
                    </a:lnTo>
                    <a:lnTo>
                      <a:pt x="28" y="590"/>
                    </a:lnTo>
                    <a:lnTo>
                      <a:pt x="29" y="592"/>
                    </a:lnTo>
                    <a:lnTo>
                      <a:pt x="29" y="592"/>
                    </a:lnTo>
                    <a:lnTo>
                      <a:pt x="31" y="592"/>
                    </a:lnTo>
                    <a:lnTo>
                      <a:pt x="33" y="592"/>
                    </a:lnTo>
                    <a:lnTo>
                      <a:pt x="35" y="592"/>
                    </a:lnTo>
                    <a:lnTo>
                      <a:pt x="35" y="592"/>
                    </a:lnTo>
                    <a:lnTo>
                      <a:pt x="35" y="590"/>
                    </a:lnTo>
                    <a:lnTo>
                      <a:pt x="35" y="590"/>
                    </a:lnTo>
                    <a:lnTo>
                      <a:pt x="37" y="586"/>
                    </a:lnTo>
                    <a:lnTo>
                      <a:pt x="37" y="586"/>
                    </a:lnTo>
                    <a:lnTo>
                      <a:pt x="37" y="584"/>
                    </a:lnTo>
                    <a:lnTo>
                      <a:pt x="38" y="583"/>
                    </a:lnTo>
                    <a:lnTo>
                      <a:pt x="38" y="583"/>
                    </a:lnTo>
                    <a:lnTo>
                      <a:pt x="40" y="579"/>
                    </a:lnTo>
                    <a:lnTo>
                      <a:pt x="40" y="579"/>
                    </a:lnTo>
                    <a:lnTo>
                      <a:pt x="40" y="579"/>
                    </a:lnTo>
                    <a:lnTo>
                      <a:pt x="42" y="579"/>
                    </a:lnTo>
                    <a:lnTo>
                      <a:pt x="42" y="579"/>
                    </a:lnTo>
                    <a:lnTo>
                      <a:pt x="44" y="579"/>
                    </a:lnTo>
                    <a:lnTo>
                      <a:pt x="44" y="579"/>
                    </a:lnTo>
                    <a:lnTo>
                      <a:pt x="44" y="579"/>
                    </a:lnTo>
                    <a:lnTo>
                      <a:pt x="44" y="579"/>
                    </a:lnTo>
                    <a:lnTo>
                      <a:pt x="44" y="579"/>
                    </a:lnTo>
                    <a:lnTo>
                      <a:pt x="44" y="581"/>
                    </a:lnTo>
                    <a:lnTo>
                      <a:pt x="44" y="581"/>
                    </a:lnTo>
                    <a:lnTo>
                      <a:pt x="44" y="581"/>
                    </a:lnTo>
                    <a:lnTo>
                      <a:pt x="44" y="581"/>
                    </a:lnTo>
                    <a:lnTo>
                      <a:pt x="46" y="581"/>
                    </a:lnTo>
                    <a:lnTo>
                      <a:pt x="49" y="581"/>
                    </a:lnTo>
                    <a:lnTo>
                      <a:pt x="51" y="581"/>
                    </a:lnTo>
                    <a:lnTo>
                      <a:pt x="53" y="581"/>
                    </a:lnTo>
                    <a:lnTo>
                      <a:pt x="53" y="581"/>
                    </a:lnTo>
                    <a:lnTo>
                      <a:pt x="53" y="581"/>
                    </a:lnTo>
                    <a:lnTo>
                      <a:pt x="53" y="581"/>
                    </a:lnTo>
                    <a:lnTo>
                      <a:pt x="55" y="581"/>
                    </a:lnTo>
                    <a:lnTo>
                      <a:pt x="55" y="579"/>
                    </a:lnTo>
                    <a:lnTo>
                      <a:pt x="55" y="579"/>
                    </a:lnTo>
                    <a:lnTo>
                      <a:pt x="55" y="579"/>
                    </a:lnTo>
                    <a:lnTo>
                      <a:pt x="56" y="577"/>
                    </a:lnTo>
                    <a:lnTo>
                      <a:pt x="56" y="577"/>
                    </a:lnTo>
                    <a:lnTo>
                      <a:pt x="56" y="574"/>
                    </a:lnTo>
                    <a:lnTo>
                      <a:pt x="58" y="572"/>
                    </a:lnTo>
                    <a:lnTo>
                      <a:pt x="58" y="572"/>
                    </a:lnTo>
                    <a:lnTo>
                      <a:pt x="58" y="572"/>
                    </a:lnTo>
                    <a:lnTo>
                      <a:pt x="58" y="572"/>
                    </a:lnTo>
                    <a:lnTo>
                      <a:pt x="56" y="572"/>
                    </a:lnTo>
                    <a:lnTo>
                      <a:pt x="56" y="570"/>
                    </a:lnTo>
                    <a:lnTo>
                      <a:pt x="55" y="570"/>
                    </a:lnTo>
                    <a:lnTo>
                      <a:pt x="55" y="568"/>
                    </a:lnTo>
                    <a:lnTo>
                      <a:pt x="55" y="568"/>
                    </a:lnTo>
                    <a:lnTo>
                      <a:pt x="55" y="566"/>
                    </a:lnTo>
                    <a:lnTo>
                      <a:pt x="55" y="566"/>
                    </a:lnTo>
                    <a:lnTo>
                      <a:pt x="55" y="565"/>
                    </a:lnTo>
                    <a:lnTo>
                      <a:pt x="55" y="565"/>
                    </a:lnTo>
                    <a:lnTo>
                      <a:pt x="56" y="563"/>
                    </a:lnTo>
                    <a:lnTo>
                      <a:pt x="56" y="563"/>
                    </a:lnTo>
                    <a:lnTo>
                      <a:pt x="56" y="563"/>
                    </a:lnTo>
                    <a:lnTo>
                      <a:pt x="56" y="563"/>
                    </a:lnTo>
                    <a:lnTo>
                      <a:pt x="56" y="563"/>
                    </a:lnTo>
                    <a:lnTo>
                      <a:pt x="56" y="561"/>
                    </a:lnTo>
                    <a:lnTo>
                      <a:pt x="56" y="561"/>
                    </a:lnTo>
                    <a:lnTo>
                      <a:pt x="55" y="561"/>
                    </a:lnTo>
                    <a:lnTo>
                      <a:pt x="53" y="559"/>
                    </a:lnTo>
                    <a:lnTo>
                      <a:pt x="53" y="559"/>
                    </a:lnTo>
                    <a:lnTo>
                      <a:pt x="51" y="557"/>
                    </a:lnTo>
                    <a:lnTo>
                      <a:pt x="46" y="559"/>
                    </a:lnTo>
                    <a:lnTo>
                      <a:pt x="44" y="557"/>
                    </a:lnTo>
                    <a:lnTo>
                      <a:pt x="42" y="557"/>
                    </a:lnTo>
                    <a:lnTo>
                      <a:pt x="42" y="557"/>
                    </a:lnTo>
                    <a:lnTo>
                      <a:pt x="40" y="556"/>
                    </a:lnTo>
                    <a:lnTo>
                      <a:pt x="37" y="550"/>
                    </a:lnTo>
                    <a:lnTo>
                      <a:pt x="35" y="548"/>
                    </a:lnTo>
                    <a:lnTo>
                      <a:pt x="35" y="546"/>
                    </a:lnTo>
                    <a:lnTo>
                      <a:pt x="33" y="546"/>
                    </a:lnTo>
                    <a:lnTo>
                      <a:pt x="31" y="546"/>
                    </a:lnTo>
                    <a:lnTo>
                      <a:pt x="31" y="546"/>
                    </a:lnTo>
                    <a:lnTo>
                      <a:pt x="29" y="548"/>
                    </a:lnTo>
                    <a:lnTo>
                      <a:pt x="24" y="554"/>
                    </a:lnTo>
                    <a:lnTo>
                      <a:pt x="24" y="556"/>
                    </a:lnTo>
                    <a:lnTo>
                      <a:pt x="22" y="556"/>
                    </a:lnTo>
                    <a:lnTo>
                      <a:pt x="22" y="556"/>
                    </a:lnTo>
                    <a:lnTo>
                      <a:pt x="20" y="554"/>
                    </a:lnTo>
                    <a:lnTo>
                      <a:pt x="20" y="554"/>
                    </a:lnTo>
                    <a:lnTo>
                      <a:pt x="20" y="552"/>
                    </a:lnTo>
                    <a:lnTo>
                      <a:pt x="20" y="550"/>
                    </a:lnTo>
                    <a:lnTo>
                      <a:pt x="22" y="548"/>
                    </a:lnTo>
                    <a:lnTo>
                      <a:pt x="22" y="546"/>
                    </a:lnTo>
                    <a:lnTo>
                      <a:pt x="20" y="546"/>
                    </a:lnTo>
                    <a:lnTo>
                      <a:pt x="20" y="546"/>
                    </a:lnTo>
                    <a:lnTo>
                      <a:pt x="17" y="546"/>
                    </a:lnTo>
                    <a:lnTo>
                      <a:pt x="17" y="546"/>
                    </a:lnTo>
                    <a:lnTo>
                      <a:pt x="13" y="546"/>
                    </a:lnTo>
                    <a:lnTo>
                      <a:pt x="11" y="546"/>
                    </a:lnTo>
                    <a:lnTo>
                      <a:pt x="11" y="548"/>
                    </a:lnTo>
                    <a:lnTo>
                      <a:pt x="9" y="546"/>
                    </a:lnTo>
                    <a:lnTo>
                      <a:pt x="9" y="546"/>
                    </a:lnTo>
                    <a:lnTo>
                      <a:pt x="8" y="546"/>
                    </a:lnTo>
                    <a:lnTo>
                      <a:pt x="8" y="545"/>
                    </a:lnTo>
                    <a:lnTo>
                      <a:pt x="8" y="543"/>
                    </a:lnTo>
                    <a:lnTo>
                      <a:pt x="8" y="541"/>
                    </a:lnTo>
                    <a:lnTo>
                      <a:pt x="6" y="537"/>
                    </a:lnTo>
                    <a:lnTo>
                      <a:pt x="6" y="534"/>
                    </a:lnTo>
                    <a:lnTo>
                      <a:pt x="4" y="532"/>
                    </a:lnTo>
                    <a:lnTo>
                      <a:pt x="4" y="530"/>
                    </a:lnTo>
                    <a:lnTo>
                      <a:pt x="4" y="530"/>
                    </a:lnTo>
                    <a:lnTo>
                      <a:pt x="4" y="530"/>
                    </a:lnTo>
                    <a:lnTo>
                      <a:pt x="6" y="530"/>
                    </a:lnTo>
                    <a:lnTo>
                      <a:pt x="8" y="530"/>
                    </a:lnTo>
                    <a:lnTo>
                      <a:pt x="9" y="530"/>
                    </a:lnTo>
                    <a:lnTo>
                      <a:pt x="13" y="528"/>
                    </a:lnTo>
                    <a:lnTo>
                      <a:pt x="15" y="527"/>
                    </a:lnTo>
                    <a:lnTo>
                      <a:pt x="15" y="527"/>
                    </a:lnTo>
                    <a:lnTo>
                      <a:pt x="15" y="527"/>
                    </a:lnTo>
                    <a:lnTo>
                      <a:pt x="15" y="527"/>
                    </a:lnTo>
                    <a:lnTo>
                      <a:pt x="15" y="525"/>
                    </a:lnTo>
                    <a:lnTo>
                      <a:pt x="17" y="525"/>
                    </a:lnTo>
                    <a:lnTo>
                      <a:pt x="18" y="525"/>
                    </a:lnTo>
                    <a:lnTo>
                      <a:pt x="20" y="525"/>
                    </a:lnTo>
                    <a:lnTo>
                      <a:pt x="20" y="525"/>
                    </a:lnTo>
                    <a:lnTo>
                      <a:pt x="22" y="528"/>
                    </a:lnTo>
                    <a:lnTo>
                      <a:pt x="22" y="528"/>
                    </a:lnTo>
                    <a:lnTo>
                      <a:pt x="22" y="530"/>
                    </a:lnTo>
                    <a:lnTo>
                      <a:pt x="24" y="532"/>
                    </a:lnTo>
                    <a:lnTo>
                      <a:pt x="26" y="534"/>
                    </a:lnTo>
                    <a:lnTo>
                      <a:pt x="28" y="536"/>
                    </a:lnTo>
                    <a:lnTo>
                      <a:pt x="29" y="536"/>
                    </a:lnTo>
                    <a:lnTo>
                      <a:pt x="31" y="536"/>
                    </a:lnTo>
                    <a:lnTo>
                      <a:pt x="31" y="534"/>
                    </a:lnTo>
                    <a:lnTo>
                      <a:pt x="35" y="532"/>
                    </a:lnTo>
                    <a:lnTo>
                      <a:pt x="35" y="532"/>
                    </a:lnTo>
                    <a:lnTo>
                      <a:pt x="37" y="532"/>
                    </a:lnTo>
                    <a:lnTo>
                      <a:pt x="38" y="532"/>
                    </a:lnTo>
                    <a:lnTo>
                      <a:pt x="40" y="530"/>
                    </a:lnTo>
                    <a:lnTo>
                      <a:pt x="42" y="530"/>
                    </a:lnTo>
                    <a:lnTo>
                      <a:pt x="46" y="530"/>
                    </a:lnTo>
                    <a:lnTo>
                      <a:pt x="46" y="530"/>
                    </a:lnTo>
                    <a:lnTo>
                      <a:pt x="47" y="530"/>
                    </a:lnTo>
                    <a:lnTo>
                      <a:pt x="51" y="528"/>
                    </a:lnTo>
                    <a:lnTo>
                      <a:pt x="51" y="528"/>
                    </a:lnTo>
                    <a:lnTo>
                      <a:pt x="53" y="527"/>
                    </a:lnTo>
                    <a:lnTo>
                      <a:pt x="55" y="523"/>
                    </a:lnTo>
                    <a:lnTo>
                      <a:pt x="55" y="523"/>
                    </a:lnTo>
                    <a:lnTo>
                      <a:pt x="55" y="523"/>
                    </a:lnTo>
                    <a:lnTo>
                      <a:pt x="55" y="521"/>
                    </a:lnTo>
                    <a:lnTo>
                      <a:pt x="55" y="521"/>
                    </a:lnTo>
                    <a:lnTo>
                      <a:pt x="56" y="521"/>
                    </a:lnTo>
                    <a:lnTo>
                      <a:pt x="56" y="521"/>
                    </a:lnTo>
                    <a:lnTo>
                      <a:pt x="56" y="519"/>
                    </a:lnTo>
                    <a:lnTo>
                      <a:pt x="56" y="518"/>
                    </a:lnTo>
                    <a:lnTo>
                      <a:pt x="56" y="518"/>
                    </a:lnTo>
                    <a:lnTo>
                      <a:pt x="56" y="514"/>
                    </a:lnTo>
                    <a:lnTo>
                      <a:pt x="55" y="512"/>
                    </a:lnTo>
                    <a:lnTo>
                      <a:pt x="55" y="510"/>
                    </a:lnTo>
                    <a:lnTo>
                      <a:pt x="53" y="509"/>
                    </a:lnTo>
                    <a:lnTo>
                      <a:pt x="51" y="509"/>
                    </a:lnTo>
                    <a:lnTo>
                      <a:pt x="49" y="509"/>
                    </a:lnTo>
                    <a:lnTo>
                      <a:pt x="47" y="507"/>
                    </a:lnTo>
                    <a:lnTo>
                      <a:pt x="47" y="507"/>
                    </a:lnTo>
                    <a:lnTo>
                      <a:pt x="47" y="505"/>
                    </a:lnTo>
                    <a:lnTo>
                      <a:pt x="47" y="503"/>
                    </a:lnTo>
                    <a:lnTo>
                      <a:pt x="49" y="503"/>
                    </a:lnTo>
                    <a:lnTo>
                      <a:pt x="49" y="503"/>
                    </a:lnTo>
                    <a:lnTo>
                      <a:pt x="53" y="501"/>
                    </a:lnTo>
                    <a:lnTo>
                      <a:pt x="55" y="501"/>
                    </a:lnTo>
                    <a:lnTo>
                      <a:pt x="55" y="501"/>
                    </a:lnTo>
                    <a:lnTo>
                      <a:pt x="56" y="501"/>
                    </a:lnTo>
                    <a:lnTo>
                      <a:pt x="56" y="501"/>
                    </a:lnTo>
                    <a:lnTo>
                      <a:pt x="56" y="501"/>
                    </a:lnTo>
                    <a:lnTo>
                      <a:pt x="58" y="503"/>
                    </a:lnTo>
                    <a:lnTo>
                      <a:pt x="58" y="505"/>
                    </a:lnTo>
                    <a:lnTo>
                      <a:pt x="62" y="505"/>
                    </a:lnTo>
                    <a:lnTo>
                      <a:pt x="64" y="505"/>
                    </a:lnTo>
                    <a:lnTo>
                      <a:pt x="66" y="505"/>
                    </a:lnTo>
                    <a:lnTo>
                      <a:pt x="66" y="505"/>
                    </a:lnTo>
                    <a:lnTo>
                      <a:pt x="66" y="503"/>
                    </a:lnTo>
                    <a:lnTo>
                      <a:pt x="66" y="503"/>
                    </a:lnTo>
                    <a:lnTo>
                      <a:pt x="66" y="503"/>
                    </a:lnTo>
                    <a:lnTo>
                      <a:pt x="66" y="503"/>
                    </a:lnTo>
                    <a:lnTo>
                      <a:pt x="66" y="501"/>
                    </a:lnTo>
                    <a:lnTo>
                      <a:pt x="66" y="499"/>
                    </a:lnTo>
                    <a:lnTo>
                      <a:pt x="66" y="498"/>
                    </a:lnTo>
                    <a:lnTo>
                      <a:pt x="66" y="498"/>
                    </a:lnTo>
                    <a:lnTo>
                      <a:pt x="67" y="498"/>
                    </a:lnTo>
                    <a:lnTo>
                      <a:pt x="69" y="499"/>
                    </a:lnTo>
                    <a:lnTo>
                      <a:pt x="71" y="499"/>
                    </a:lnTo>
                    <a:lnTo>
                      <a:pt x="71" y="499"/>
                    </a:lnTo>
                    <a:lnTo>
                      <a:pt x="73" y="499"/>
                    </a:lnTo>
                    <a:lnTo>
                      <a:pt x="75" y="499"/>
                    </a:lnTo>
                    <a:lnTo>
                      <a:pt x="75" y="498"/>
                    </a:lnTo>
                    <a:lnTo>
                      <a:pt x="75" y="498"/>
                    </a:lnTo>
                    <a:lnTo>
                      <a:pt x="75" y="498"/>
                    </a:lnTo>
                    <a:lnTo>
                      <a:pt x="75" y="496"/>
                    </a:lnTo>
                    <a:lnTo>
                      <a:pt x="75" y="496"/>
                    </a:lnTo>
                    <a:lnTo>
                      <a:pt x="75" y="494"/>
                    </a:lnTo>
                    <a:lnTo>
                      <a:pt x="75" y="494"/>
                    </a:lnTo>
                    <a:lnTo>
                      <a:pt x="75" y="494"/>
                    </a:lnTo>
                    <a:lnTo>
                      <a:pt x="73" y="494"/>
                    </a:lnTo>
                    <a:lnTo>
                      <a:pt x="73" y="492"/>
                    </a:lnTo>
                    <a:lnTo>
                      <a:pt x="71" y="492"/>
                    </a:lnTo>
                    <a:lnTo>
                      <a:pt x="69" y="490"/>
                    </a:lnTo>
                    <a:lnTo>
                      <a:pt x="66" y="489"/>
                    </a:lnTo>
                    <a:lnTo>
                      <a:pt x="66" y="489"/>
                    </a:lnTo>
                    <a:lnTo>
                      <a:pt x="64" y="487"/>
                    </a:lnTo>
                    <a:lnTo>
                      <a:pt x="64" y="487"/>
                    </a:lnTo>
                    <a:lnTo>
                      <a:pt x="64" y="485"/>
                    </a:lnTo>
                    <a:lnTo>
                      <a:pt x="66" y="481"/>
                    </a:lnTo>
                    <a:lnTo>
                      <a:pt x="66" y="480"/>
                    </a:lnTo>
                    <a:lnTo>
                      <a:pt x="66" y="478"/>
                    </a:lnTo>
                    <a:lnTo>
                      <a:pt x="66" y="474"/>
                    </a:lnTo>
                    <a:lnTo>
                      <a:pt x="67" y="472"/>
                    </a:lnTo>
                    <a:lnTo>
                      <a:pt x="67" y="469"/>
                    </a:lnTo>
                    <a:lnTo>
                      <a:pt x="69" y="469"/>
                    </a:lnTo>
                    <a:lnTo>
                      <a:pt x="71" y="467"/>
                    </a:lnTo>
                    <a:lnTo>
                      <a:pt x="73" y="467"/>
                    </a:lnTo>
                    <a:lnTo>
                      <a:pt x="75" y="467"/>
                    </a:lnTo>
                    <a:lnTo>
                      <a:pt x="76" y="469"/>
                    </a:lnTo>
                    <a:lnTo>
                      <a:pt x="78" y="469"/>
                    </a:lnTo>
                    <a:lnTo>
                      <a:pt x="80" y="471"/>
                    </a:lnTo>
                    <a:lnTo>
                      <a:pt x="82" y="471"/>
                    </a:lnTo>
                    <a:lnTo>
                      <a:pt x="82" y="471"/>
                    </a:lnTo>
                    <a:lnTo>
                      <a:pt x="84" y="472"/>
                    </a:lnTo>
                    <a:lnTo>
                      <a:pt x="85" y="472"/>
                    </a:lnTo>
                    <a:lnTo>
                      <a:pt x="85" y="472"/>
                    </a:lnTo>
                    <a:lnTo>
                      <a:pt x="87" y="472"/>
                    </a:lnTo>
                    <a:lnTo>
                      <a:pt x="91" y="474"/>
                    </a:lnTo>
                    <a:lnTo>
                      <a:pt x="91" y="474"/>
                    </a:lnTo>
                    <a:lnTo>
                      <a:pt x="91" y="474"/>
                    </a:lnTo>
                    <a:lnTo>
                      <a:pt x="93" y="474"/>
                    </a:lnTo>
                    <a:lnTo>
                      <a:pt x="93" y="474"/>
                    </a:lnTo>
                    <a:lnTo>
                      <a:pt x="94" y="474"/>
                    </a:lnTo>
                    <a:lnTo>
                      <a:pt x="94" y="474"/>
                    </a:lnTo>
                    <a:lnTo>
                      <a:pt x="94" y="476"/>
                    </a:lnTo>
                    <a:lnTo>
                      <a:pt x="96" y="476"/>
                    </a:lnTo>
                    <a:lnTo>
                      <a:pt x="96" y="478"/>
                    </a:lnTo>
                    <a:lnTo>
                      <a:pt x="98" y="478"/>
                    </a:lnTo>
                    <a:lnTo>
                      <a:pt x="98" y="478"/>
                    </a:lnTo>
                    <a:lnTo>
                      <a:pt x="100" y="480"/>
                    </a:lnTo>
                    <a:lnTo>
                      <a:pt x="100" y="480"/>
                    </a:lnTo>
                    <a:lnTo>
                      <a:pt x="103" y="480"/>
                    </a:lnTo>
                    <a:lnTo>
                      <a:pt x="105" y="480"/>
                    </a:lnTo>
                    <a:lnTo>
                      <a:pt x="105" y="480"/>
                    </a:lnTo>
                    <a:lnTo>
                      <a:pt x="105" y="480"/>
                    </a:lnTo>
                    <a:lnTo>
                      <a:pt x="107" y="480"/>
                    </a:lnTo>
                    <a:lnTo>
                      <a:pt x="107" y="480"/>
                    </a:lnTo>
                    <a:lnTo>
                      <a:pt x="111" y="480"/>
                    </a:lnTo>
                    <a:lnTo>
                      <a:pt x="111" y="480"/>
                    </a:lnTo>
                    <a:lnTo>
                      <a:pt x="113" y="480"/>
                    </a:lnTo>
                    <a:lnTo>
                      <a:pt x="114" y="476"/>
                    </a:lnTo>
                    <a:lnTo>
                      <a:pt x="114" y="476"/>
                    </a:lnTo>
                    <a:lnTo>
                      <a:pt x="114" y="474"/>
                    </a:lnTo>
                    <a:lnTo>
                      <a:pt x="116" y="474"/>
                    </a:lnTo>
                    <a:lnTo>
                      <a:pt x="116" y="472"/>
                    </a:lnTo>
                    <a:lnTo>
                      <a:pt x="118" y="469"/>
                    </a:lnTo>
                    <a:lnTo>
                      <a:pt x="118" y="467"/>
                    </a:lnTo>
                    <a:lnTo>
                      <a:pt x="118" y="461"/>
                    </a:lnTo>
                    <a:lnTo>
                      <a:pt x="118" y="461"/>
                    </a:lnTo>
                    <a:lnTo>
                      <a:pt x="118" y="461"/>
                    </a:lnTo>
                    <a:lnTo>
                      <a:pt x="118" y="460"/>
                    </a:lnTo>
                    <a:lnTo>
                      <a:pt x="116" y="460"/>
                    </a:lnTo>
                    <a:lnTo>
                      <a:pt x="114" y="458"/>
                    </a:lnTo>
                    <a:lnTo>
                      <a:pt x="114" y="458"/>
                    </a:lnTo>
                    <a:lnTo>
                      <a:pt x="114" y="458"/>
                    </a:lnTo>
                    <a:lnTo>
                      <a:pt x="114" y="456"/>
                    </a:lnTo>
                    <a:lnTo>
                      <a:pt x="116" y="454"/>
                    </a:lnTo>
                    <a:lnTo>
                      <a:pt x="118" y="451"/>
                    </a:lnTo>
                    <a:lnTo>
                      <a:pt x="118" y="449"/>
                    </a:lnTo>
                    <a:lnTo>
                      <a:pt x="118" y="449"/>
                    </a:lnTo>
                    <a:lnTo>
                      <a:pt x="116" y="449"/>
                    </a:lnTo>
                    <a:lnTo>
                      <a:pt x="116" y="449"/>
                    </a:lnTo>
                    <a:lnTo>
                      <a:pt x="114" y="449"/>
                    </a:lnTo>
                    <a:lnTo>
                      <a:pt x="113" y="449"/>
                    </a:lnTo>
                    <a:lnTo>
                      <a:pt x="113" y="449"/>
                    </a:lnTo>
                    <a:lnTo>
                      <a:pt x="111" y="449"/>
                    </a:lnTo>
                    <a:lnTo>
                      <a:pt x="111" y="449"/>
                    </a:lnTo>
                    <a:lnTo>
                      <a:pt x="109" y="449"/>
                    </a:lnTo>
                    <a:lnTo>
                      <a:pt x="109" y="449"/>
                    </a:lnTo>
                    <a:lnTo>
                      <a:pt x="107" y="449"/>
                    </a:lnTo>
                    <a:lnTo>
                      <a:pt x="107" y="447"/>
                    </a:lnTo>
                    <a:lnTo>
                      <a:pt x="107" y="445"/>
                    </a:lnTo>
                    <a:lnTo>
                      <a:pt x="107" y="445"/>
                    </a:lnTo>
                    <a:lnTo>
                      <a:pt x="105" y="443"/>
                    </a:lnTo>
                    <a:lnTo>
                      <a:pt x="105" y="442"/>
                    </a:lnTo>
                    <a:lnTo>
                      <a:pt x="103" y="438"/>
                    </a:lnTo>
                    <a:lnTo>
                      <a:pt x="103" y="436"/>
                    </a:lnTo>
                    <a:lnTo>
                      <a:pt x="103" y="436"/>
                    </a:lnTo>
                    <a:lnTo>
                      <a:pt x="103" y="434"/>
                    </a:lnTo>
                    <a:lnTo>
                      <a:pt x="103" y="434"/>
                    </a:lnTo>
                    <a:lnTo>
                      <a:pt x="103" y="434"/>
                    </a:lnTo>
                    <a:lnTo>
                      <a:pt x="105" y="434"/>
                    </a:lnTo>
                    <a:lnTo>
                      <a:pt x="107" y="434"/>
                    </a:lnTo>
                    <a:lnTo>
                      <a:pt x="107" y="434"/>
                    </a:lnTo>
                    <a:lnTo>
                      <a:pt x="109" y="434"/>
                    </a:lnTo>
                    <a:lnTo>
                      <a:pt x="113" y="436"/>
                    </a:lnTo>
                    <a:lnTo>
                      <a:pt x="114" y="436"/>
                    </a:lnTo>
                    <a:lnTo>
                      <a:pt x="116" y="436"/>
                    </a:lnTo>
                    <a:lnTo>
                      <a:pt x="118" y="436"/>
                    </a:lnTo>
                    <a:lnTo>
                      <a:pt x="118" y="436"/>
                    </a:lnTo>
                    <a:lnTo>
                      <a:pt x="120" y="433"/>
                    </a:lnTo>
                    <a:lnTo>
                      <a:pt x="122" y="431"/>
                    </a:lnTo>
                    <a:lnTo>
                      <a:pt x="122" y="431"/>
                    </a:lnTo>
                    <a:lnTo>
                      <a:pt x="123" y="429"/>
                    </a:lnTo>
                    <a:lnTo>
                      <a:pt x="125" y="427"/>
                    </a:lnTo>
                    <a:lnTo>
                      <a:pt x="127" y="425"/>
                    </a:lnTo>
                    <a:lnTo>
                      <a:pt x="127" y="423"/>
                    </a:lnTo>
                    <a:lnTo>
                      <a:pt x="129" y="423"/>
                    </a:lnTo>
                    <a:lnTo>
                      <a:pt x="129" y="423"/>
                    </a:lnTo>
                    <a:lnTo>
                      <a:pt x="129" y="422"/>
                    </a:lnTo>
                    <a:lnTo>
                      <a:pt x="129" y="418"/>
                    </a:lnTo>
                    <a:lnTo>
                      <a:pt x="129" y="416"/>
                    </a:lnTo>
                    <a:lnTo>
                      <a:pt x="129" y="416"/>
                    </a:lnTo>
                    <a:lnTo>
                      <a:pt x="131" y="414"/>
                    </a:lnTo>
                    <a:lnTo>
                      <a:pt x="131" y="413"/>
                    </a:lnTo>
                    <a:lnTo>
                      <a:pt x="131" y="413"/>
                    </a:lnTo>
                    <a:lnTo>
                      <a:pt x="131" y="413"/>
                    </a:lnTo>
                    <a:lnTo>
                      <a:pt x="131" y="411"/>
                    </a:lnTo>
                    <a:lnTo>
                      <a:pt x="131" y="411"/>
                    </a:lnTo>
                    <a:lnTo>
                      <a:pt x="129" y="411"/>
                    </a:lnTo>
                    <a:lnTo>
                      <a:pt x="129" y="411"/>
                    </a:lnTo>
                    <a:lnTo>
                      <a:pt x="127" y="409"/>
                    </a:lnTo>
                    <a:lnTo>
                      <a:pt x="125" y="409"/>
                    </a:lnTo>
                    <a:lnTo>
                      <a:pt x="123" y="407"/>
                    </a:lnTo>
                    <a:lnTo>
                      <a:pt x="123" y="407"/>
                    </a:lnTo>
                    <a:lnTo>
                      <a:pt x="123" y="405"/>
                    </a:lnTo>
                    <a:lnTo>
                      <a:pt x="123" y="405"/>
                    </a:lnTo>
                    <a:lnTo>
                      <a:pt x="123" y="402"/>
                    </a:lnTo>
                    <a:lnTo>
                      <a:pt x="123" y="402"/>
                    </a:lnTo>
                    <a:lnTo>
                      <a:pt x="123" y="400"/>
                    </a:lnTo>
                    <a:lnTo>
                      <a:pt x="123" y="398"/>
                    </a:lnTo>
                    <a:lnTo>
                      <a:pt x="125" y="398"/>
                    </a:lnTo>
                    <a:lnTo>
                      <a:pt x="125" y="398"/>
                    </a:lnTo>
                    <a:lnTo>
                      <a:pt x="127" y="398"/>
                    </a:lnTo>
                    <a:lnTo>
                      <a:pt x="129" y="398"/>
                    </a:lnTo>
                    <a:lnTo>
                      <a:pt x="131" y="398"/>
                    </a:lnTo>
                    <a:lnTo>
                      <a:pt x="131" y="398"/>
                    </a:lnTo>
                    <a:lnTo>
                      <a:pt x="131" y="396"/>
                    </a:lnTo>
                    <a:lnTo>
                      <a:pt x="131" y="396"/>
                    </a:lnTo>
                    <a:lnTo>
                      <a:pt x="132" y="396"/>
                    </a:lnTo>
                    <a:lnTo>
                      <a:pt x="132" y="395"/>
                    </a:lnTo>
                    <a:lnTo>
                      <a:pt x="132" y="393"/>
                    </a:lnTo>
                    <a:lnTo>
                      <a:pt x="132" y="391"/>
                    </a:lnTo>
                    <a:lnTo>
                      <a:pt x="132" y="391"/>
                    </a:lnTo>
                    <a:lnTo>
                      <a:pt x="131" y="391"/>
                    </a:lnTo>
                    <a:lnTo>
                      <a:pt x="131" y="391"/>
                    </a:lnTo>
                    <a:lnTo>
                      <a:pt x="129" y="391"/>
                    </a:lnTo>
                    <a:lnTo>
                      <a:pt x="129" y="389"/>
                    </a:lnTo>
                    <a:lnTo>
                      <a:pt x="127" y="389"/>
                    </a:lnTo>
                    <a:lnTo>
                      <a:pt x="127" y="387"/>
                    </a:lnTo>
                    <a:lnTo>
                      <a:pt x="127" y="385"/>
                    </a:lnTo>
                    <a:lnTo>
                      <a:pt x="127" y="385"/>
                    </a:lnTo>
                    <a:lnTo>
                      <a:pt x="129" y="385"/>
                    </a:lnTo>
                    <a:lnTo>
                      <a:pt x="129" y="385"/>
                    </a:lnTo>
                    <a:lnTo>
                      <a:pt x="129" y="385"/>
                    </a:lnTo>
                    <a:lnTo>
                      <a:pt x="131" y="385"/>
                    </a:lnTo>
                    <a:lnTo>
                      <a:pt x="131" y="387"/>
                    </a:lnTo>
                    <a:lnTo>
                      <a:pt x="132" y="387"/>
                    </a:lnTo>
                    <a:lnTo>
                      <a:pt x="134" y="389"/>
                    </a:lnTo>
                    <a:lnTo>
                      <a:pt x="134" y="389"/>
                    </a:lnTo>
                    <a:lnTo>
                      <a:pt x="136" y="387"/>
                    </a:lnTo>
                    <a:lnTo>
                      <a:pt x="136" y="387"/>
                    </a:lnTo>
                    <a:lnTo>
                      <a:pt x="136" y="385"/>
                    </a:lnTo>
                    <a:lnTo>
                      <a:pt x="136" y="384"/>
                    </a:lnTo>
                    <a:lnTo>
                      <a:pt x="138" y="382"/>
                    </a:lnTo>
                    <a:lnTo>
                      <a:pt x="140" y="380"/>
                    </a:lnTo>
                    <a:lnTo>
                      <a:pt x="141" y="380"/>
                    </a:lnTo>
                    <a:lnTo>
                      <a:pt x="143" y="380"/>
                    </a:lnTo>
                    <a:lnTo>
                      <a:pt x="145" y="378"/>
                    </a:lnTo>
                    <a:lnTo>
                      <a:pt x="145" y="378"/>
                    </a:lnTo>
                    <a:lnTo>
                      <a:pt x="147" y="378"/>
                    </a:lnTo>
                    <a:lnTo>
                      <a:pt x="147" y="376"/>
                    </a:lnTo>
                    <a:lnTo>
                      <a:pt x="147" y="376"/>
                    </a:lnTo>
                    <a:lnTo>
                      <a:pt x="147" y="375"/>
                    </a:lnTo>
                    <a:lnTo>
                      <a:pt x="149" y="373"/>
                    </a:lnTo>
                    <a:lnTo>
                      <a:pt x="151" y="371"/>
                    </a:lnTo>
                    <a:lnTo>
                      <a:pt x="151" y="369"/>
                    </a:lnTo>
                    <a:lnTo>
                      <a:pt x="152" y="369"/>
                    </a:lnTo>
                    <a:lnTo>
                      <a:pt x="152" y="369"/>
                    </a:lnTo>
                    <a:lnTo>
                      <a:pt x="152" y="369"/>
                    </a:lnTo>
                    <a:lnTo>
                      <a:pt x="152" y="369"/>
                    </a:lnTo>
                    <a:lnTo>
                      <a:pt x="152" y="369"/>
                    </a:lnTo>
                    <a:lnTo>
                      <a:pt x="154" y="369"/>
                    </a:lnTo>
                    <a:lnTo>
                      <a:pt x="156" y="373"/>
                    </a:lnTo>
                    <a:lnTo>
                      <a:pt x="156" y="375"/>
                    </a:lnTo>
                    <a:lnTo>
                      <a:pt x="158" y="375"/>
                    </a:lnTo>
                    <a:lnTo>
                      <a:pt x="160" y="375"/>
                    </a:lnTo>
                    <a:lnTo>
                      <a:pt x="160" y="375"/>
                    </a:lnTo>
                    <a:lnTo>
                      <a:pt x="160" y="375"/>
                    </a:lnTo>
                    <a:lnTo>
                      <a:pt x="161" y="375"/>
                    </a:lnTo>
                    <a:lnTo>
                      <a:pt x="161" y="375"/>
                    </a:lnTo>
                    <a:lnTo>
                      <a:pt x="163" y="375"/>
                    </a:lnTo>
                    <a:lnTo>
                      <a:pt x="163" y="375"/>
                    </a:lnTo>
                    <a:lnTo>
                      <a:pt x="163" y="375"/>
                    </a:lnTo>
                    <a:lnTo>
                      <a:pt x="163" y="375"/>
                    </a:lnTo>
                    <a:lnTo>
                      <a:pt x="163" y="373"/>
                    </a:lnTo>
                    <a:lnTo>
                      <a:pt x="163" y="373"/>
                    </a:lnTo>
                    <a:lnTo>
                      <a:pt x="161" y="371"/>
                    </a:lnTo>
                    <a:lnTo>
                      <a:pt x="160" y="371"/>
                    </a:lnTo>
                    <a:lnTo>
                      <a:pt x="158" y="369"/>
                    </a:lnTo>
                    <a:lnTo>
                      <a:pt x="158" y="367"/>
                    </a:lnTo>
                    <a:lnTo>
                      <a:pt x="158" y="367"/>
                    </a:lnTo>
                    <a:lnTo>
                      <a:pt x="158" y="366"/>
                    </a:lnTo>
                    <a:lnTo>
                      <a:pt x="158" y="366"/>
                    </a:lnTo>
                    <a:lnTo>
                      <a:pt x="158" y="366"/>
                    </a:lnTo>
                    <a:lnTo>
                      <a:pt x="158" y="366"/>
                    </a:lnTo>
                    <a:lnTo>
                      <a:pt x="160" y="366"/>
                    </a:lnTo>
                    <a:lnTo>
                      <a:pt x="160" y="366"/>
                    </a:lnTo>
                    <a:lnTo>
                      <a:pt x="161" y="367"/>
                    </a:lnTo>
                    <a:lnTo>
                      <a:pt x="163" y="369"/>
                    </a:lnTo>
                    <a:lnTo>
                      <a:pt x="165" y="369"/>
                    </a:lnTo>
                    <a:lnTo>
                      <a:pt x="165" y="371"/>
                    </a:lnTo>
                    <a:lnTo>
                      <a:pt x="165" y="371"/>
                    </a:lnTo>
                    <a:lnTo>
                      <a:pt x="165" y="371"/>
                    </a:lnTo>
                    <a:lnTo>
                      <a:pt x="165" y="371"/>
                    </a:lnTo>
                    <a:lnTo>
                      <a:pt x="163" y="371"/>
                    </a:lnTo>
                    <a:lnTo>
                      <a:pt x="163" y="373"/>
                    </a:lnTo>
                    <a:lnTo>
                      <a:pt x="165" y="373"/>
                    </a:lnTo>
                    <a:lnTo>
                      <a:pt x="165" y="375"/>
                    </a:lnTo>
                    <a:lnTo>
                      <a:pt x="165" y="375"/>
                    </a:lnTo>
                    <a:lnTo>
                      <a:pt x="165" y="375"/>
                    </a:lnTo>
                    <a:lnTo>
                      <a:pt x="167" y="375"/>
                    </a:lnTo>
                    <a:lnTo>
                      <a:pt x="170" y="375"/>
                    </a:lnTo>
                    <a:lnTo>
                      <a:pt x="174" y="375"/>
                    </a:lnTo>
                    <a:lnTo>
                      <a:pt x="176" y="375"/>
                    </a:lnTo>
                    <a:lnTo>
                      <a:pt x="178" y="375"/>
                    </a:lnTo>
                    <a:lnTo>
                      <a:pt x="179" y="375"/>
                    </a:lnTo>
                    <a:lnTo>
                      <a:pt x="181" y="375"/>
                    </a:lnTo>
                    <a:lnTo>
                      <a:pt x="181" y="375"/>
                    </a:lnTo>
                    <a:lnTo>
                      <a:pt x="181" y="375"/>
                    </a:lnTo>
                    <a:lnTo>
                      <a:pt x="183" y="375"/>
                    </a:lnTo>
                    <a:lnTo>
                      <a:pt x="183" y="373"/>
                    </a:lnTo>
                    <a:lnTo>
                      <a:pt x="183" y="373"/>
                    </a:lnTo>
                    <a:lnTo>
                      <a:pt x="183" y="373"/>
                    </a:lnTo>
                    <a:lnTo>
                      <a:pt x="185" y="371"/>
                    </a:lnTo>
                    <a:lnTo>
                      <a:pt x="187" y="369"/>
                    </a:lnTo>
                    <a:lnTo>
                      <a:pt x="187" y="369"/>
                    </a:lnTo>
                    <a:lnTo>
                      <a:pt x="187" y="367"/>
                    </a:lnTo>
                    <a:lnTo>
                      <a:pt x="187" y="367"/>
                    </a:lnTo>
                    <a:lnTo>
                      <a:pt x="187" y="367"/>
                    </a:lnTo>
                    <a:lnTo>
                      <a:pt x="185" y="367"/>
                    </a:lnTo>
                    <a:lnTo>
                      <a:pt x="185" y="366"/>
                    </a:lnTo>
                    <a:lnTo>
                      <a:pt x="183" y="366"/>
                    </a:lnTo>
                    <a:lnTo>
                      <a:pt x="181" y="366"/>
                    </a:lnTo>
                    <a:lnTo>
                      <a:pt x="181" y="364"/>
                    </a:lnTo>
                    <a:lnTo>
                      <a:pt x="179" y="364"/>
                    </a:lnTo>
                    <a:lnTo>
                      <a:pt x="179" y="364"/>
                    </a:lnTo>
                    <a:lnTo>
                      <a:pt x="178" y="364"/>
                    </a:lnTo>
                    <a:lnTo>
                      <a:pt x="178" y="364"/>
                    </a:lnTo>
                    <a:lnTo>
                      <a:pt x="178" y="364"/>
                    </a:lnTo>
                    <a:lnTo>
                      <a:pt x="179" y="362"/>
                    </a:lnTo>
                    <a:lnTo>
                      <a:pt x="179" y="362"/>
                    </a:lnTo>
                    <a:lnTo>
                      <a:pt x="179" y="362"/>
                    </a:lnTo>
                    <a:lnTo>
                      <a:pt x="179" y="362"/>
                    </a:lnTo>
                    <a:lnTo>
                      <a:pt x="181" y="360"/>
                    </a:lnTo>
                    <a:lnTo>
                      <a:pt x="183" y="360"/>
                    </a:lnTo>
                    <a:lnTo>
                      <a:pt x="185" y="358"/>
                    </a:lnTo>
                    <a:lnTo>
                      <a:pt x="185" y="358"/>
                    </a:lnTo>
                    <a:lnTo>
                      <a:pt x="185" y="358"/>
                    </a:lnTo>
                    <a:lnTo>
                      <a:pt x="187" y="355"/>
                    </a:lnTo>
                    <a:lnTo>
                      <a:pt x="188" y="353"/>
                    </a:lnTo>
                    <a:lnTo>
                      <a:pt x="188" y="353"/>
                    </a:lnTo>
                    <a:lnTo>
                      <a:pt x="188" y="351"/>
                    </a:lnTo>
                    <a:lnTo>
                      <a:pt x="190" y="349"/>
                    </a:lnTo>
                    <a:lnTo>
                      <a:pt x="192" y="348"/>
                    </a:lnTo>
                    <a:lnTo>
                      <a:pt x="192" y="348"/>
                    </a:lnTo>
                    <a:lnTo>
                      <a:pt x="192" y="344"/>
                    </a:lnTo>
                    <a:lnTo>
                      <a:pt x="192" y="342"/>
                    </a:lnTo>
                    <a:lnTo>
                      <a:pt x="192" y="340"/>
                    </a:lnTo>
                    <a:lnTo>
                      <a:pt x="194" y="338"/>
                    </a:lnTo>
                    <a:lnTo>
                      <a:pt x="194" y="338"/>
                    </a:lnTo>
                    <a:lnTo>
                      <a:pt x="192" y="337"/>
                    </a:lnTo>
                    <a:lnTo>
                      <a:pt x="192" y="335"/>
                    </a:lnTo>
                    <a:lnTo>
                      <a:pt x="192" y="335"/>
                    </a:lnTo>
                    <a:lnTo>
                      <a:pt x="190" y="333"/>
                    </a:lnTo>
                    <a:lnTo>
                      <a:pt x="190" y="333"/>
                    </a:lnTo>
                    <a:lnTo>
                      <a:pt x="190" y="333"/>
                    </a:lnTo>
                    <a:lnTo>
                      <a:pt x="188" y="331"/>
                    </a:lnTo>
                    <a:lnTo>
                      <a:pt x="188" y="331"/>
                    </a:lnTo>
                    <a:lnTo>
                      <a:pt x="188" y="331"/>
                    </a:lnTo>
                    <a:lnTo>
                      <a:pt x="187" y="331"/>
                    </a:lnTo>
                    <a:lnTo>
                      <a:pt x="187" y="329"/>
                    </a:lnTo>
                    <a:lnTo>
                      <a:pt x="185" y="329"/>
                    </a:lnTo>
                    <a:lnTo>
                      <a:pt x="183" y="329"/>
                    </a:lnTo>
                    <a:lnTo>
                      <a:pt x="183" y="329"/>
                    </a:lnTo>
                    <a:lnTo>
                      <a:pt x="181" y="331"/>
                    </a:lnTo>
                    <a:lnTo>
                      <a:pt x="179" y="331"/>
                    </a:lnTo>
                    <a:lnTo>
                      <a:pt x="179" y="331"/>
                    </a:lnTo>
                    <a:lnTo>
                      <a:pt x="179" y="331"/>
                    </a:lnTo>
                    <a:lnTo>
                      <a:pt x="179" y="331"/>
                    </a:lnTo>
                    <a:lnTo>
                      <a:pt x="178" y="329"/>
                    </a:lnTo>
                    <a:lnTo>
                      <a:pt x="178" y="328"/>
                    </a:lnTo>
                    <a:lnTo>
                      <a:pt x="178" y="326"/>
                    </a:lnTo>
                    <a:lnTo>
                      <a:pt x="178" y="326"/>
                    </a:lnTo>
                    <a:lnTo>
                      <a:pt x="176" y="326"/>
                    </a:lnTo>
                    <a:lnTo>
                      <a:pt x="176" y="324"/>
                    </a:lnTo>
                    <a:lnTo>
                      <a:pt x="176" y="322"/>
                    </a:lnTo>
                    <a:lnTo>
                      <a:pt x="176" y="320"/>
                    </a:lnTo>
                    <a:lnTo>
                      <a:pt x="174" y="319"/>
                    </a:lnTo>
                    <a:lnTo>
                      <a:pt x="174" y="315"/>
                    </a:lnTo>
                    <a:lnTo>
                      <a:pt x="174" y="313"/>
                    </a:lnTo>
                    <a:lnTo>
                      <a:pt x="174" y="311"/>
                    </a:lnTo>
                    <a:lnTo>
                      <a:pt x="174" y="310"/>
                    </a:lnTo>
                    <a:lnTo>
                      <a:pt x="174" y="308"/>
                    </a:lnTo>
                    <a:lnTo>
                      <a:pt x="174" y="308"/>
                    </a:lnTo>
                    <a:lnTo>
                      <a:pt x="174" y="308"/>
                    </a:lnTo>
                    <a:lnTo>
                      <a:pt x="176" y="308"/>
                    </a:lnTo>
                    <a:lnTo>
                      <a:pt x="176" y="308"/>
                    </a:lnTo>
                    <a:lnTo>
                      <a:pt x="178" y="308"/>
                    </a:lnTo>
                    <a:lnTo>
                      <a:pt x="179" y="308"/>
                    </a:lnTo>
                    <a:lnTo>
                      <a:pt x="183" y="308"/>
                    </a:lnTo>
                    <a:lnTo>
                      <a:pt x="185" y="308"/>
                    </a:lnTo>
                    <a:lnTo>
                      <a:pt x="188" y="308"/>
                    </a:lnTo>
                    <a:lnTo>
                      <a:pt x="190" y="310"/>
                    </a:lnTo>
                    <a:lnTo>
                      <a:pt x="192" y="311"/>
                    </a:lnTo>
                    <a:lnTo>
                      <a:pt x="194" y="311"/>
                    </a:lnTo>
                    <a:lnTo>
                      <a:pt x="194" y="311"/>
                    </a:lnTo>
                    <a:lnTo>
                      <a:pt x="196" y="313"/>
                    </a:lnTo>
                    <a:lnTo>
                      <a:pt x="199" y="315"/>
                    </a:lnTo>
                    <a:lnTo>
                      <a:pt x="201" y="317"/>
                    </a:lnTo>
                    <a:lnTo>
                      <a:pt x="203" y="317"/>
                    </a:lnTo>
                    <a:lnTo>
                      <a:pt x="203" y="319"/>
                    </a:lnTo>
                    <a:lnTo>
                      <a:pt x="205" y="320"/>
                    </a:lnTo>
                    <a:lnTo>
                      <a:pt x="205" y="320"/>
                    </a:lnTo>
                    <a:lnTo>
                      <a:pt x="210" y="322"/>
                    </a:lnTo>
                    <a:lnTo>
                      <a:pt x="212" y="322"/>
                    </a:lnTo>
                    <a:lnTo>
                      <a:pt x="214" y="322"/>
                    </a:lnTo>
                    <a:lnTo>
                      <a:pt x="216" y="324"/>
                    </a:lnTo>
                    <a:lnTo>
                      <a:pt x="219" y="324"/>
                    </a:lnTo>
                    <a:lnTo>
                      <a:pt x="219" y="324"/>
                    </a:lnTo>
                    <a:lnTo>
                      <a:pt x="221" y="324"/>
                    </a:lnTo>
                    <a:lnTo>
                      <a:pt x="223" y="326"/>
                    </a:lnTo>
                    <a:lnTo>
                      <a:pt x="225" y="326"/>
                    </a:lnTo>
                    <a:lnTo>
                      <a:pt x="226" y="326"/>
                    </a:lnTo>
                    <a:lnTo>
                      <a:pt x="226" y="326"/>
                    </a:lnTo>
                    <a:lnTo>
                      <a:pt x="230" y="326"/>
                    </a:lnTo>
                    <a:lnTo>
                      <a:pt x="232" y="326"/>
                    </a:lnTo>
                    <a:lnTo>
                      <a:pt x="234" y="326"/>
                    </a:lnTo>
                    <a:lnTo>
                      <a:pt x="234" y="326"/>
                    </a:lnTo>
                    <a:lnTo>
                      <a:pt x="234" y="326"/>
                    </a:lnTo>
                    <a:lnTo>
                      <a:pt x="234" y="328"/>
                    </a:lnTo>
                    <a:lnTo>
                      <a:pt x="234" y="328"/>
                    </a:lnTo>
                    <a:lnTo>
                      <a:pt x="234" y="329"/>
                    </a:lnTo>
                    <a:lnTo>
                      <a:pt x="232" y="331"/>
                    </a:lnTo>
                    <a:lnTo>
                      <a:pt x="232" y="333"/>
                    </a:lnTo>
                    <a:lnTo>
                      <a:pt x="232" y="333"/>
                    </a:lnTo>
                    <a:lnTo>
                      <a:pt x="232" y="335"/>
                    </a:lnTo>
                    <a:lnTo>
                      <a:pt x="241" y="340"/>
                    </a:lnTo>
                    <a:lnTo>
                      <a:pt x="243" y="340"/>
                    </a:lnTo>
                    <a:lnTo>
                      <a:pt x="243" y="340"/>
                    </a:lnTo>
                    <a:lnTo>
                      <a:pt x="245" y="340"/>
                    </a:lnTo>
                    <a:lnTo>
                      <a:pt x="248" y="340"/>
                    </a:lnTo>
                    <a:lnTo>
                      <a:pt x="248" y="340"/>
                    </a:lnTo>
                    <a:lnTo>
                      <a:pt x="248" y="340"/>
                    </a:lnTo>
                    <a:lnTo>
                      <a:pt x="250" y="338"/>
                    </a:lnTo>
                    <a:lnTo>
                      <a:pt x="250" y="338"/>
                    </a:lnTo>
                    <a:lnTo>
                      <a:pt x="252" y="337"/>
                    </a:lnTo>
                    <a:lnTo>
                      <a:pt x="254" y="337"/>
                    </a:lnTo>
                    <a:lnTo>
                      <a:pt x="255" y="337"/>
                    </a:lnTo>
                    <a:lnTo>
                      <a:pt x="257" y="338"/>
                    </a:lnTo>
                    <a:lnTo>
                      <a:pt x="259" y="338"/>
                    </a:lnTo>
                    <a:lnTo>
                      <a:pt x="259" y="340"/>
                    </a:lnTo>
                    <a:lnTo>
                      <a:pt x="263" y="342"/>
                    </a:lnTo>
                    <a:lnTo>
                      <a:pt x="264" y="342"/>
                    </a:lnTo>
                    <a:lnTo>
                      <a:pt x="266" y="344"/>
                    </a:lnTo>
                    <a:lnTo>
                      <a:pt x="266" y="344"/>
                    </a:lnTo>
                    <a:lnTo>
                      <a:pt x="268" y="344"/>
                    </a:lnTo>
                    <a:lnTo>
                      <a:pt x="268" y="344"/>
                    </a:lnTo>
                    <a:lnTo>
                      <a:pt x="270" y="344"/>
                    </a:lnTo>
                    <a:lnTo>
                      <a:pt x="272" y="342"/>
                    </a:lnTo>
                    <a:lnTo>
                      <a:pt x="274" y="340"/>
                    </a:lnTo>
                    <a:lnTo>
                      <a:pt x="274" y="340"/>
                    </a:lnTo>
                    <a:lnTo>
                      <a:pt x="274" y="340"/>
                    </a:lnTo>
                    <a:lnTo>
                      <a:pt x="274" y="340"/>
                    </a:lnTo>
                    <a:lnTo>
                      <a:pt x="275" y="338"/>
                    </a:lnTo>
                    <a:lnTo>
                      <a:pt x="277" y="337"/>
                    </a:lnTo>
                    <a:lnTo>
                      <a:pt x="281" y="335"/>
                    </a:lnTo>
                    <a:lnTo>
                      <a:pt x="283" y="333"/>
                    </a:lnTo>
                    <a:lnTo>
                      <a:pt x="284" y="331"/>
                    </a:lnTo>
                    <a:lnTo>
                      <a:pt x="284" y="329"/>
                    </a:lnTo>
                    <a:lnTo>
                      <a:pt x="288" y="331"/>
                    </a:lnTo>
                    <a:lnTo>
                      <a:pt x="290" y="331"/>
                    </a:lnTo>
                    <a:lnTo>
                      <a:pt x="290" y="331"/>
                    </a:lnTo>
                    <a:lnTo>
                      <a:pt x="290" y="331"/>
                    </a:lnTo>
                    <a:lnTo>
                      <a:pt x="290" y="329"/>
                    </a:lnTo>
                    <a:lnTo>
                      <a:pt x="290" y="329"/>
                    </a:lnTo>
                    <a:lnTo>
                      <a:pt x="290" y="329"/>
                    </a:lnTo>
                    <a:lnTo>
                      <a:pt x="290" y="328"/>
                    </a:lnTo>
                    <a:lnTo>
                      <a:pt x="288" y="326"/>
                    </a:lnTo>
                    <a:lnTo>
                      <a:pt x="288" y="324"/>
                    </a:lnTo>
                    <a:lnTo>
                      <a:pt x="288" y="322"/>
                    </a:lnTo>
                    <a:lnTo>
                      <a:pt x="288" y="320"/>
                    </a:lnTo>
                    <a:lnTo>
                      <a:pt x="288" y="319"/>
                    </a:lnTo>
                    <a:lnTo>
                      <a:pt x="288" y="317"/>
                    </a:lnTo>
                    <a:lnTo>
                      <a:pt x="288" y="317"/>
                    </a:lnTo>
                    <a:lnTo>
                      <a:pt x="290" y="317"/>
                    </a:lnTo>
                    <a:lnTo>
                      <a:pt x="290" y="319"/>
                    </a:lnTo>
                    <a:lnTo>
                      <a:pt x="292" y="320"/>
                    </a:lnTo>
                    <a:lnTo>
                      <a:pt x="293" y="322"/>
                    </a:lnTo>
                    <a:lnTo>
                      <a:pt x="297" y="326"/>
                    </a:lnTo>
                    <a:lnTo>
                      <a:pt x="297" y="328"/>
                    </a:lnTo>
                    <a:lnTo>
                      <a:pt x="299" y="329"/>
                    </a:lnTo>
                    <a:lnTo>
                      <a:pt x="299" y="329"/>
                    </a:lnTo>
                    <a:lnTo>
                      <a:pt x="301" y="333"/>
                    </a:lnTo>
                    <a:lnTo>
                      <a:pt x="301" y="333"/>
                    </a:lnTo>
                    <a:lnTo>
                      <a:pt x="301" y="333"/>
                    </a:lnTo>
                    <a:lnTo>
                      <a:pt x="299" y="333"/>
                    </a:lnTo>
                    <a:lnTo>
                      <a:pt x="299" y="333"/>
                    </a:lnTo>
                    <a:lnTo>
                      <a:pt x="299" y="333"/>
                    </a:lnTo>
                    <a:lnTo>
                      <a:pt x="299" y="333"/>
                    </a:lnTo>
                    <a:lnTo>
                      <a:pt x="299" y="335"/>
                    </a:lnTo>
                    <a:lnTo>
                      <a:pt x="299" y="335"/>
                    </a:lnTo>
                    <a:lnTo>
                      <a:pt x="299" y="335"/>
                    </a:lnTo>
                    <a:lnTo>
                      <a:pt x="299" y="333"/>
                    </a:lnTo>
                    <a:lnTo>
                      <a:pt x="299" y="333"/>
                    </a:lnTo>
                    <a:lnTo>
                      <a:pt x="299" y="333"/>
                    </a:lnTo>
                    <a:lnTo>
                      <a:pt x="299" y="333"/>
                    </a:lnTo>
                    <a:lnTo>
                      <a:pt x="301" y="333"/>
                    </a:lnTo>
                    <a:lnTo>
                      <a:pt x="301" y="333"/>
                    </a:lnTo>
                    <a:lnTo>
                      <a:pt x="301" y="333"/>
                    </a:lnTo>
                    <a:lnTo>
                      <a:pt x="301" y="333"/>
                    </a:lnTo>
                    <a:lnTo>
                      <a:pt x="302" y="335"/>
                    </a:lnTo>
                    <a:lnTo>
                      <a:pt x="304" y="335"/>
                    </a:lnTo>
                    <a:lnTo>
                      <a:pt x="304" y="335"/>
                    </a:lnTo>
                    <a:lnTo>
                      <a:pt x="306" y="333"/>
                    </a:lnTo>
                    <a:lnTo>
                      <a:pt x="308" y="331"/>
                    </a:lnTo>
                    <a:lnTo>
                      <a:pt x="310" y="329"/>
                    </a:lnTo>
                    <a:lnTo>
                      <a:pt x="311" y="329"/>
                    </a:lnTo>
                    <a:lnTo>
                      <a:pt x="315" y="328"/>
                    </a:lnTo>
                    <a:lnTo>
                      <a:pt x="315" y="326"/>
                    </a:lnTo>
                    <a:lnTo>
                      <a:pt x="315" y="326"/>
                    </a:lnTo>
                    <a:lnTo>
                      <a:pt x="317" y="324"/>
                    </a:lnTo>
                    <a:lnTo>
                      <a:pt x="317" y="324"/>
                    </a:lnTo>
                    <a:lnTo>
                      <a:pt x="315" y="324"/>
                    </a:lnTo>
                    <a:lnTo>
                      <a:pt x="315" y="322"/>
                    </a:lnTo>
                    <a:lnTo>
                      <a:pt x="315" y="319"/>
                    </a:lnTo>
                    <a:lnTo>
                      <a:pt x="315" y="317"/>
                    </a:lnTo>
                    <a:lnTo>
                      <a:pt x="315" y="317"/>
                    </a:lnTo>
                    <a:lnTo>
                      <a:pt x="317" y="317"/>
                    </a:lnTo>
                    <a:lnTo>
                      <a:pt x="321" y="317"/>
                    </a:lnTo>
                    <a:lnTo>
                      <a:pt x="322" y="317"/>
                    </a:lnTo>
                    <a:lnTo>
                      <a:pt x="322" y="317"/>
                    </a:lnTo>
                    <a:lnTo>
                      <a:pt x="324" y="319"/>
                    </a:lnTo>
                    <a:lnTo>
                      <a:pt x="324" y="320"/>
                    </a:lnTo>
                    <a:lnTo>
                      <a:pt x="324" y="322"/>
                    </a:lnTo>
                    <a:lnTo>
                      <a:pt x="324" y="324"/>
                    </a:lnTo>
                    <a:lnTo>
                      <a:pt x="324" y="326"/>
                    </a:lnTo>
                    <a:lnTo>
                      <a:pt x="324" y="326"/>
                    </a:lnTo>
                    <a:lnTo>
                      <a:pt x="324" y="326"/>
                    </a:lnTo>
                    <a:lnTo>
                      <a:pt x="324" y="326"/>
                    </a:lnTo>
                    <a:lnTo>
                      <a:pt x="326" y="326"/>
                    </a:lnTo>
                    <a:lnTo>
                      <a:pt x="326" y="326"/>
                    </a:lnTo>
                    <a:lnTo>
                      <a:pt x="328" y="326"/>
                    </a:lnTo>
                    <a:lnTo>
                      <a:pt x="330" y="328"/>
                    </a:lnTo>
                    <a:lnTo>
                      <a:pt x="331" y="328"/>
                    </a:lnTo>
                    <a:lnTo>
                      <a:pt x="331" y="328"/>
                    </a:lnTo>
                    <a:lnTo>
                      <a:pt x="331" y="328"/>
                    </a:lnTo>
                    <a:lnTo>
                      <a:pt x="333" y="329"/>
                    </a:lnTo>
                    <a:lnTo>
                      <a:pt x="331" y="331"/>
                    </a:lnTo>
                    <a:lnTo>
                      <a:pt x="331" y="331"/>
                    </a:lnTo>
                    <a:lnTo>
                      <a:pt x="333" y="331"/>
                    </a:lnTo>
                    <a:lnTo>
                      <a:pt x="333" y="333"/>
                    </a:lnTo>
                    <a:lnTo>
                      <a:pt x="333" y="333"/>
                    </a:lnTo>
                    <a:lnTo>
                      <a:pt x="333" y="333"/>
                    </a:lnTo>
                    <a:lnTo>
                      <a:pt x="333" y="333"/>
                    </a:lnTo>
                    <a:lnTo>
                      <a:pt x="333" y="333"/>
                    </a:lnTo>
                    <a:lnTo>
                      <a:pt x="337" y="331"/>
                    </a:lnTo>
                    <a:lnTo>
                      <a:pt x="337" y="331"/>
                    </a:lnTo>
                    <a:lnTo>
                      <a:pt x="339" y="331"/>
                    </a:lnTo>
                    <a:lnTo>
                      <a:pt x="340" y="331"/>
                    </a:lnTo>
                    <a:lnTo>
                      <a:pt x="340" y="333"/>
                    </a:lnTo>
                    <a:lnTo>
                      <a:pt x="340" y="335"/>
                    </a:lnTo>
                    <a:lnTo>
                      <a:pt x="340" y="337"/>
                    </a:lnTo>
                    <a:lnTo>
                      <a:pt x="342" y="337"/>
                    </a:lnTo>
                    <a:lnTo>
                      <a:pt x="344" y="338"/>
                    </a:lnTo>
                    <a:lnTo>
                      <a:pt x="344" y="338"/>
                    </a:lnTo>
                    <a:lnTo>
                      <a:pt x="344" y="338"/>
                    </a:lnTo>
                    <a:lnTo>
                      <a:pt x="346" y="340"/>
                    </a:lnTo>
                    <a:lnTo>
                      <a:pt x="348" y="342"/>
                    </a:lnTo>
                    <a:lnTo>
                      <a:pt x="349" y="342"/>
                    </a:lnTo>
                    <a:lnTo>
                      <a:pt x="351" y="340"/>
                    </a:lnTo>
                    <a:lnTo>
                      <a:pt x="359" y="338"/>
                    </a:lnTo>
                    <a:lnTo>
                      <a:pt x="360" y="338"/>
                    </a:lnTo>
                    <a:lnTo>
                      <a:pt x="362" y="338"/>
                    </a:lnTo>
                    <a:lnTo>
                      <a:pt x="362" y="337"/>
                    </a:lnTo>
                    <a:lnTo>
                      <a:pt x="364" y="337"/>
                    </a:lnTo>
                    <a:lnTo>
                      <a:pt x="368" y="335"/>
                    </a:lnTo>
                    <a:lnTo>
                      <a:pt x="369" y="335"/>
                    </a:lnTo>
                    <a:lnTo>
                      <a:pt x="369" y="333"/>
                    </a:lnTo>
                    <a:lnTo>
                      <a:pt x="369" y="333"/>
                    </a:lnTo>
                    <a:lnTo>
                      <a:pt x="371" y="333"/>
                    </a:lnTo>
                    <a:lnTo>
                      <a:pt x="371" y="335"/>
                    </a:lnTo>
                    <a:lnTo>
                      <a:pt x="375" y="337"/>
                    </a:lnTo>
                    <a:lnTo>
                      <a:pt x="375" y="337"/>
                    </a:lnTo>
                    <a:lnTo>
                      <a:pt x="377" y="337"/>
                    </a:lnTo>
                    <a:lnTo>
                      <a:pt x="378" y="335"/>
                    </a:lnTo>
                    <a:lnTo>
                      <a:pt x="380" y="333"/>
                    </a:lnTo>
                    <a:lnTo>
                      <a:pt x="380" y="331"/>
                    </a:lnTo>
                    <a:lnTo>
                      <a:pt x="380" y="328"/>
                    </a:lnTo>
                    <a:lnTo>
                      <a:pt x="380" y="328"/>
                    </a:lnTo>
                    <a:lnTo>
                      <a:pt x="380" y="328"/>
                    </a:lnTo>
                    <a:lnTo>
                      <a:pt x="382" y="328"/>
                    </a:lnTo>
                    <a:lnTo>
                      <a:pt x="382" y="328"/>
                    </a:lnTo>
                    <a:lnTo>
                      <a:pt x="384" y="328"/>
                    </a:lnTo>
                    <a:lnTo>
                      <a:pt x="384" y="328"/>
                    </a:lnTo>
                    <a:lnTo>
                      <a:pt x="386" y="326"/>
                    </a:lnTo>
                    <a:lnTo>
                      <a:pt x="387" y="326"/>
                    </a:lnTo>
                    <a:lnTo>
                      <a:pt x="389" y="324"/>
                    </a:lnTo>
                    <a:lnTo>
                      <a:pt x="389" y="324"/>
                    </a:lnTo>
                    <a:lnTo>
                      <a:pt x="389" y="324"/>
                    </a:lnTo>
                    <a:lnTo>
                      <a:pt x="389" y="324"/>
                    </a:lnTo>
                    <a:lnTo>
                      <a:pt x="391" y="319"/>
                    </a:lnTo>
                    <a:lnTo>
                      <a:pt x="391" y="319"/>
                    </a:lnTo>
                    <a:lnTo>
                      <a:pt x="391" y="317"/>
                    </a:lnTo>
                    <a:lnTo>
                      <a:pt x="391" y="315"/>
                    </a:lnTo>
                    <a:lnTo>
                      <a:pt x="391" y="313"/>
                    </a:lnTo>
                    <a:lnTo>
                      <a:pt x="391" y="313"/>
                    </a:lnTo>
                    <a:lnTo>
                      <a:pt x="391" y="311"/>
                    </a:lnTo>
                    <a:lnTo>
                      <a:pt x="391" y="310"/>
                    </a:lnTo>
                    <a:lnTo>
                      <a:pt x="391" y="308"/>
                    </a:lnTo>
                    <a:lnTo>
                      <a:pt x="391" y="308"/>
                    </a:lnTo>
                    <a:lnTo>
                      <a:pt x="391" y="308"/>
                    </a:lnTo>
                    <a:lnTo>
                      <a:pt x="391" y="308"/>
                    </a:lnTo>
                    <a:lnTo>
                      <a:pt x="391" y="306"/>
                    </a:lnTo>
                    <a:lnTo>
                      <a:pt x="391" y="306"/>
                    </a:lnTo>
                    <a:lnTo>
                      <a:pt x="393" y="304"/>
                    </a:lnTo>
                    <a:lnTo>
                      <a:pt x="393" y="304"/>
                    </a:lnTo>
                    <a:lnTo>
                      <a:pt x="393" y="304"/>
                    </a:lnTo>
                    <a:lnTo>
                      <a:pt x="395" y="302"/>
                    </a:lnTo>
                    <a:lnTo>
                      <a:pt x="395" y="302"/>
                    </a:lnTo>
                    <a:lnTo>
                      <a:pt x="395" y="302"/>
                    </a:lnTo>
                    <a:lnTo>
                      <a:pt x="395" y="302"/>
                    </a:lnTo>
                    <a:lnTo>
                      <a:pt x="393" y="300"/>
                    </a:lnTo>
                    <a:lnTo>
                      <a:pt x="393" y="300"/>
                    </a:lnTo>
                    <a:lnTo>
                      <a:pt x="393" y="300"/>
                    </a:lnTo>
                    <a:lnTo>
                      <a:pt x="393" y="299"/>
                    </a:lnTo>
                    <a:lnTo>
                      <a:pt x="393" y="299"/>
                    </a:lnTo>
                    <a:lnTo>
                      <a:pt x="393" y="299"/>
                    </a:lnTo>
                    <a:lnTo>
                      <a:pt x="391" y="297"/>
                    </a:lnTo>
                    <a:lnTo>
                      <a:pt x="391" y="297"/>
                    </a:lnTo>
                    <a:lnTo>
                      <a:pt x="391" y="297"/>
                    </a:lnTo>
                    <a:lnTo>
                      <a:pt x="389" y="297"/>
                    </a:lnTo>
                    <a:lnTo>
                      <a:pt x="389" y="297"/>
                    </a:lnTo>
                    <a:lnTo>
                      <a:pt x="389" y="297"/>
                    </a:lnTo>
                    <a:lnTo>
                      <a:pt x="389" y="297"/>
                    </a:lnTo>
                    <a:lnTo>
                      <a:pt x="387" y="297"/>
                    </a:lnTo>
                    <a:lnTo>
                      <a:pt x="386" y="297"/>
                    </a:lnTo>
                    <a:lnTo>
                      <a:pt x="386" y="297"/>
                    </a:lnTo>
                    <a:lnTo>
                      <a:pt x="384" y="297"/>
                    </a:lnTo>
                    <a:lnTo>
                      <a:pt x="384" y="297"/>
                    </a:lnTo>
                    <a:lnTo>
                      <a:pt x="384" y="297"/>
                    </a:lnTo>
                    <a:lnTo>
                      <a:pt x="382" y="297"/>
                    </a:lnTo>
                    <a:lnTo>
                      <a:pt x="382" y="297"/>
                    </a:lnTo>
                    <a:lnTo>
                      <a:pt x="382" y="297"/>
                    </a:lnTo>
                    <a:lnTo>
                      <a:pt x="380" y="297"/>
                    </a:lnTo>
                    <a:lnTo>
                      <a:pt x="380" y="297"/>
                    </a:lnTo>
                    <a:lnTo>
                      <a:pt x="380" y="297"/>
                    </a:lnTo>
                    <a:lnTo>
                      <a:pt x="378" y="297"/>
                    </a:lnTo>
                    <a:lnTo>
                      <a:pt x="378" y="297"/>
                    </a:lnTo>
                    <a:lnTo>
                      <a:pt x="378" y="295"/>
                    </a:lnTo>
                    <a:lnTo>
                      <a:pt x="377" y="295"/>
                    </a:lnTo>
                    <a:lnTo>
                      <a:pt x="377" y="293"/>
                    </a:lnTo>
                    <a:lnTo>
                      <a:pt x="375" y="293"/>
                    </a:lnTo>
                    <a:lnTo>
                      <a:pt x="377" y="291"/>
                    </a:lnTo>
                    <a:lnTo>
                      <a:pt x="377" y="291"/>
                    </a:lnTo>
                    <a:lnTo>
                      <a:pt x="377" y="290"/>
                    </a:lnTo>
                    <a:lnTo>
                      <a:pt x="378" y="288"/>
                    </a:lnTo>
                    <a:lnTo>
                      <a:pt x="380" y="288"/>
                    </a:lnTo>
                    <a:lnTo>
                      <a:pt x="380" y="286"/>
                    </a:lnTo>
                    <a:lnTo>
                      <a:pt x="380" y="286"/>
                    </a:lnTo>
                    <a:lnTo>
                      <a:pt x="382" y="284"/>
                    </a:lnTo>
                    <a:lnTo>
                      <a:pt x="384" y="284"/>
                    </a:lnTo>
                    <a:lnTo>
                      <a:pt x="384" y="282"/>
                    </a:lnTo>
                    <a:lnTo>
                      <a:pt x="384" y="282"/>
                    </a:lnTo>
                    <a:lnTo>
                      <a:pt x="384" y="282"/>
                    </a:lnTo>
                    <a:lnTo>
                      <a:pt x="384" y="282"/>
                    </a:lnTo>
                    <a:lnTo>
                      <a:pt x="384" y="282"/>
                    </a:lnTo>
                    <a:lnTo>
                      <a:pt x="384" y="281"/>
                    </a:lnTo>
                    <a:lnTo>
                      <a:pt x="384" y="281"/>
                    </a:lnTo>
                    <a:lnTo>
                      <a:pt x="384" y="281"/>
                    </a:lnTo>
                    <a:lnTo>
                      <a:pt x="384" y="281"/>
                    </a:lnTo>
                    <a:lnTo>
                      <a:pt x="384" y="281"/>
                    </a:lnTo>
                    <a:lnTo>
                      <a:pt x="384" y="281"/>
                    </a:lnTo>
                    <a:lnTo>
                      <a:pt x="384" y="281"/>
                    </a:lnTo>
                    <a:lnTo>
                      <a:pt x="384" y="279"/>
                    </a:lnTo>
                    <a:lnTo>
                      <a:pt x="384" y="279"/>
                    </a:lnTo>
                    <a:lnTo>
                      <a:pt x="386" y="279"/>
                    </a:lnTo>
                    <a:lnTo>
                      <a:pt x="386" y="279"/>
                    </a:lnTo>
                    <a:lnTo>
                      <a:pt x="389" y="281"/>
                    </a:lnTo>
                    <a:lnTo>
                      <a:pt x="389" y="281"/>
                    </a:lnTo>
                    <a:lnTo>
                      <a:pt x="393" y="279"/>
                    </a:lnTo>
                    <a:lnTo>
                      <a:pt x="393" y="279"/>
                    </a:lnTo>
                    <a:lnTo>
                      <a:pt x="395" y="279"/>
                    </a:lnTo>
                    <a:lnTo>
                      <a:pt x="396" y="281"/>
                    </a:lnTo>
                    <a:lnTo>
                      <a:pt x="396" y="281"/>
                    </a:lnTo>
                    <a:lnTo>
                      <a:pt x="400" y="281"/>
                    </a:lnTo>
                    <a:lnTo>
                      <a:pt x="402" y="281"/>
                    </a:lnTo>
                    <a:lnTo>
                      <a:pt x="402" y="282"/>
                    </a:lnTo>
                    <a:lnTo>
                      <a:pt x="402" y="282"/>
                    </a:lnTo>
                    <a:lnTo>
                      <a:pt x="404" y="282"/>
                    </a:lnTo>
                    <a:lnTo>
                      <a:pt x="404" y="282"/>
                    </a:lnTo>
                    <a:lnTo>
                      <a:pt x="404" y="282"/>
                    </a:lnTo>
                    <a:lnTo>
                      <a:pt x="406" y="284"/>
                    </a:lnTo>
                    <a:lnTo>
                      <a:pt x="406" y="284"/>
                    </a:lnTo>
                    <a:lnTo>
                      <a:pt x="406" y="284"/>
                    </a:lnTo>
                    <a:lnTo>
                      <a:pt x="409" y="284"/>
                    </a:lnTo>
                    <a:lnTo>
                      <a:pt x="411" y="282"/>
                    </a:lnTo>
                    <a:lnTo>
                      <a:pt x="413" y="282"/>
                    </a:lnTo>
                    <a:lnTo>
                      <a:pt x="415" y="282"/>
                    </a:lnTo>
                    <a:lnTo>
                      <a:pt x="415" y="282"/>
                    </a:lnTo>
                    <a:lnTo>
                      <a:pt x="415" y="282"/>
                    </a:lnTo>
                    <a:lnTo>
                      <a:pt x="416" y="281"/>
                    </a:lnTo>
                    <a:lnTo>
                      <a:pt x="418" y="281"/>
                    </a:lnTo>
                    <a:lnTo>
                      <a:pt x="418" y="281"/>
                    </a:lnTo>
                    <a:lnTo>
                      <a:pt x="418" y="281"/>
                    </a:lnTo>
                    <a:lnTo>
                      <a:pt x="422" y="279"/>
                    </a:lnTo>
                    <a:lnTo>
                      <a:pt x="422" y="279"/>
                    </a:lnTo>
                    <a:lnTo>
                      <a:pt x="422" y="279"/>
                    </a:lnTo>
                    <a:lnTo>
                      <a:pt x="422" y="279"/>
                    </a:lnTo>
                    <a:lnTo>
                      <a:pt x="424" y="277"/>
                    </a:lnTo>
                    <a:lnTo>
                      <a:pt x="424" y="277"/>
                    </a:lnTo>
                    <a:lnTo>
                      <a:pt x="424" y="277"/>
                    </a:lnTo>
                    <a:lnTo>
                      <a:pt x="424" y="277"/>
                    </a:lnTo>
                    <a:lnTo>
                      <a:pt x="425" y="277"/>
                    </a:lnTo>
                    <a:lnTo>
                      <a:pt x="425" y="277"/>
                    </a:lnTo>
                    <a:lnTo>
                      <a:pt x="425" y="277"/>
                    </a:lnTo>
                    <a:lnTo>
                      <a:pt x="425" y="275"/>
                    </a:lnTo>
                    <a:lnTo>
                      <a:pt x="425" y="275"/>
                    </a:lnTo>
                    <a:lnTo>
                      <a:pt x="425" y="275"/>
                    </a:lnTo>
                    <a:lnTo>
                      <a:pt x="425" y="273"/>
                    </a:lnTo>
                    <a:lnTo>
                      <a:pt x="425" y="272"/>
                    </a:lnTo>
                    <a:lnTo>
                      <a:pt x="425" y="272"/>
                    </a:lnTo>
                    <a:lnTo>
                      <a:pt x="425" y="270"/>
                    </a:lnTo>
                    <a:lnTo>
                      <a:pt x="425" y="270"/>
                    </a:lnTo>
                    <a:lnTo>
                      <a:pt x="424" y="268"/>
                    </a:lnTo>
                    <a:lnTo>
                      <a:pt x="424" y="268"/>
                    </a:lnTo>
                    <a:lnTo>
                      <a:pt x="422" y="266"/>
                    </a:lnTo>
                    <a:lnTo>
                      <a:pt x="422" y="266"/>
                    </a:lnTo>
                    <a:lnTo>
                      <a:pt x="422" y="266"/>
                    </a:lnTo>
                    <a:lnTo>
                      <a:pt x="420" y="264"/>
                    </a:lnTo>
                    <a:lnTo>
                      <a:pt x="420" y="264"/>
                    </a:lnTo>
                    <a:lnTo>
                      <a:pt x="420" y="264"/>
                    </a:lnTo>
                    <a:lnTo>
                      <a:pt x="420" y="262"/>
                    </a:lnTo>
                    <a:lnTo>
                      <a:pt x="418" y="262"/>
                    </a:lnTo>
                    <a:lnTo>
                      <a:pt x="418" y="261"/>
                    </a:lnTo>
                    <a:lnTo>
                      <a:pt x="418" y="261"/>
                    </a:lnTo>
                    <a:lnTo>
                      <a:pt x="418" y="259"/>
                    </a:lnTo>
                    <a:lnTo>
                      <a:pt x="422" y="253"/>
                    </a:lnTo>
                    <a:lnTo>
                      <a:pt x="422" y="253"/>
                    </a:lnTo>
                    <a:lnTo>
                      <a:pt x="422" y="252"/>
                    </a:lnTo>
                    <a:lnTo>
                      <a:pt x="422" y="252"/>
                    </a:lnTo>
                    <a:lnTo>
                      <a:pt x="424" y="250"/>
                    </a:lnTo>
                    <a:lnTo>
                      <a:pt x="424" y="250"/>
                    </a:lnTo>
                    <a:lnTo>
                      <a:pt x="425" y="250"/>
                    </a:lnTo>
                    <a:lnTo>
                      <a:pt x="425" y="250"/>
                    </a:lnTo>
                    <a:lnTo>
                      <a:pt x="425" y="250"/>
                    </a:lnTo>
                    <a:lnTo>
                      <a:pt x="425" y="250"/>
                    </a:lnTo>
                    <a:lnTo>
                      <a:pt x="427" y="250"/>
                    </a:lnTo>
                    <a:lnTo>
                      <a:pt x="431" y="250"/>
                    </a:lnTo>
                    <a:lnTo>
                      <a:pt x="431" y="252"/>
                    </a:lnTo>
                    <a:lnTo>
                      <a:pt x="431" y="252"/>
                    </a:lnTo>
                    <a:lnTo>
                      <a:pt x="431" y="252"/>
                    </a:lnTo>
                    <a:lnTo>
                      <a:pt x="433" y="252"/>
                    </a:lnTo>
                    <a:lnTo>
                      <a:pt x="433" y="252"/>
                    </a:lnTo>
                    <a:lnTo>
                      <a:pt x="433" y="252"/>
                    </a:lnTo>
                    <a:lnTo>
                      <a:pt x="433" y="253"/>
                    </a:lnTo>
                    <a:lnTo>
                      <a:pt x="433" y="253"/>
                    </a:lnTo>
                    <a:lnTo>
                      <a:pt x="433" y="255"/>
                    </a:lnTo>
                    <a:lnTo>
                      <a:pt x="434" y="255"/>
                    </a:lnTo>
                    <a:lnTo>
                      <a:pt x="436" y="253"/>
                    </a:lnTo>
                    <a:lnTo>
                      <a:pt x="436" y="253"/>
                    </a:lnTo>
                    <a:lnTo>
                      <a:pt x="436" y="252"/>
                    </a:lnTo>
                    <a:lnTo>
                      <a:pt x="436" y="252"/>
                    </a:lnTo>
                    <a:lnTo>
                      <a:pt x="438" y="252"/>
                    </a:lnTo>
                    <a:lnTo>
                      <a:pt x="436" y="252"/>
                    </a:lnTo>
                    <a:lnTo>
                      <a:pt x="436" y="252"/>
                    </a:lnTo>
                    <a:lnTo>
                      <a:pt x="436" y="252"/>
                    </a:lnTo>
                    <a:lnTo>
                      <a:pt x="436" y="250"/>
                    </a:lnTo>
                    <a:lnTo>
                      <a:pt x="434" y="248"/>
                    </a:lnTo>
                    <a:lnTo>
                      <a:pt x="434" y="248"/>
                    </a:lnTo>
                    <a:lnTo>
                      <a:pt x="434" y="246"/>
                    </a:lnTo>
                    <a:lnTo>
                      <a:pt x="434" y="246"/>
                    </a:lnTo>
                    <a:lnTo>
                      <a:pt x="434" y="246"/>
                    </a:lnTo>
                    <a:lnTo>
                      <a:pt x="436" y="244"/>
                    </a:lnTo>
                    <a:lnTo>
                      <a:pt x="436" y="244"/>
                    </a:lnTo>
                    <a:lnTo>
                      <a:pt x="436" y="244"/>
                    </a:lnTo>
                    <a:lnTo>
                      <a:pt x="438" y="243"/>
                    </a:lnTo>
                    <a:lnTo>
                      <a:pt x="438" y="243"/>
                    </a:lnTo>
                    <a:lnTo>
                      <a:pt x="438" y="243"/>
                    </a:lnTo>
                    <a:lnTo>
                      <a:pt x="440" y="241"/>
                    </a:lnTo>
                    <a:lnTo>
                      <a:pt x="440" y="241"/>
                    </a:lnTo>
                    <a:lnTo>
                      <a:pt x="440" y="241"/>
                    </a:lnTo>
                    <a:lnTo>
                      <a:pt x="440" y="241"/>
                    </a:lnTo>
                    <a:lnTo>
                      <a:pt x="442" y="241"/>
                    </a:lnTo>
                    <a:lnTo>
                      <a:pt x="442" y="241"/>
                    </a:lnTo>
                    <a:lnTo>
                      <a:pt x="444" y="241"/>
                    </a:lnTo>
                    <a:lnTo>
                      <a:pt x="444" y="241"/>
                    </a:lnTo>
                    <a:lnTo>
                      <a:pt x="445" y="241"/>
                    </a:lnTo>
                    <a:lnTo>
                      <a:pt x="447" y="241"/>
                    </a:lnTo>
                    <a:lnTo>
                      <a:pt x="447" y="241"/>
                    </a:lnTo>
                    <a:lnTo>
                      <a:pt x="447" y="241"/>
                    </a:lnTo>
                    <a:lnTo>
                      <a:pt x="449" y="241"/>
                    </a:lnTo>
                    <a:lnTo>
                      <a:pt x="449" y="241"/>
                    </a:lnTo>
                    <a:lnTo>
                      <a:pt x="449" y="241"/>
                    </a:lnTo>
                    <a:lnTo>
                      <a:pt x="451" y="241"/>
                    </a:lnTo>
                    <a:lnTo>
                      <a:pt x="451" y="241"/>
                    </a:lnTo>
                    <a:lnTo>
                      <a:pt x="451" y="241"/>
                    </a:lnTo>
                    <a:lnTo>
                      <a:pt x="451" y="241"/>
                    </a:lnTo>
                    <a:lnTo>
                      <a:pt x="451" y="241"/>
                    </a:lnTo>
                    <a:lnTo>
                      <a:pt x="453" y="239"/>
                    </a:lnTo>
                    <a:lnTo>
                      <a:pt x="453" y="239"/>
                    </a:lnTo>
                    <a:lnTo>
                      <a:pt x="453" y="239"/>
                    </a:lnTo>
                    <a:lnTo>
                      <a:pt x="453" y="239"/>
                    </a:lnTo>
                    <a:lnTo>
                      <a:pt x="453" y="237"/>
                    </a:lnTo>
                    <a:lnTo>
                      <a:pt x="451" y="235"/>
                    </a:lnTo>
                    <a:lnTo>
                      <a:pt x="451" y="235"/>
                    </a:lnTo>
                    <a:lnTo>
                      <a:pt x="451" y="234"/>
                    </a:lnTo>
                    <a:lnTo>
                      <a:pt x="451" y="234"/>
                    </a:lnTo>
                    <a:lnTo>
                      <a:pt x="453" y="234"/>
                    </a:lnTo>
                    <a:lnTo>
                      <a:pt x="454" y="234"/>
                    </a:lnTo>
                    <a:lnTo>
                      <a:pt x="454" y="234"/>
                    </a:lnTo>
                    <a:lnTo>
                      <a:pt x="456" y="235"/>
                    </a:lnTo>
                    <a:lnTo>
                      <a:pt x="456" y="235"/>
                    </a:lnTo>
                    <a:lnTo>
                      <a:pt x="458" y="235"/>
                    </a:lnTo>
                    <a:lnTo>
                      <a:pt x="458" y="237"/>
                    </a:lnTo>
                    <a:lnTo>
                      <a:pt x="458" y="237"/>
                    </a:lnTo>
                    <a:lnTo>
                      <a:pt x="460" y="237"/>
                    </a:lnTo>
                    <a:lnTo>
                      <a:pt x="460" y="237"/>
                    </a:lnTo>
                    <a:lnTo>
                      <a:pt x="462" y="237"/>
                    </a:lnTo>
                    <a:lnTo>
                      <a:pt x="462" y="239"/>
                    </a:lnTo>
                    <a:lnTo>
                      <a:pt x="463" y="239"/>
                    </a:lnTo>
                    <a:lnTo>
                      <a:pt x="463" y="239"/>
                    </a:lnTo>
                    <a:lnTo>
                      <a:pt x="465" y="239"/>
                    </a:lnTo>
                    <a:lnTo>
                      <a:pt x="467" y="239"/>
                    </a:lnTo>
                    <a:lnTo>
                      <a:pt x="467" y="239"/>
                    </a:lnTo>
                    <a:lnTo>
                      <a:pt x="467" y="241"/>
                    </a:lnTo>
                    <a:lnTo>
                      <a:pt x="467" y="241"/>
                    </a:lnTo>
                    <a:lnTo>
                      <a:pt x="467" y="241"/>
                    </a:lnTo>
                    <a:lnTo>
                      <a:pt x="469" y="241"/>
                    </a:lnTo>
                    <a:lnTo>
                      <a:pt x="469" y="241"/>
                    </a:lnTo>
                    <a:lnTo>
                      <a:pt x="471" y="243"/>
                    </a:lnTo>
                    <a:lnTo>
                      <a:pt x="471" y="244"/>
                    </a:lnTo>
                    <a:lnTo>
                      <a:pt x="472" y="244"/>
                    </a:lnTo>
                    <a:lnTo>
                      <a:pt x="472" y="244"/>
                    </a:lnTo>
                    <a:lnTo>
                      <a:pt x="474" y="246"/>
                    </a:lnTo>
                    <a:lnTo>
                      <a:pt x="474" y="246"/>
                    </a:lnTo>
                    <a:lnTo>
                      <a:pt x="476" y="248"/>
                    </a:lnTo>
                    <a:lnTo>
                      <a:pt x="478" y="248"/>
                    </a:lnTo>
                    <a:lnTo>
                      <a:pt x="478" y="248"/>
                    </a:lnTo>
                    <a:lnTo>
                      <a:pt x="480" y="250"/>
                    </a:lnTo>
                    <a:lnTo>
                      <a:pt x="481" y="250"/>
                    </a:lnTo>
                    <a:lnTo>
                      <a:pt x="481" y="250"/>
                    </a:lnTo>
                    <a:lnTo>
                      <a:pt x="481" y="250"/>
                    </a:lnTo>
                    <a:lnTo>
                      <a:pt x="483" y="250"/>
                    </a:lnTo>
                    <a:lnTo>
                      <a:pt x="483" y="250"/>
                    </a:lnTo>
                    <a:lnTo>
                      <a:pt x="485" y="250"/>
                    </a:lnTo>
                    <a:lnTo>
                      <a:pt x="485" y="250"/>
                    </a:lnTo>
                    <a:lnTo>
                      <a:pt x="487" y="250"/>
                    </a:lnTo>
                    <a:lnTo>
                      <a:pt x="487" y="250"/>
                    </a:lnTo>
                    <a:lnTo>
                      <a:pt x="487" y="252"/>
                    </a:lnTo>
                    <a:lnTo>
                      <a:pt x="487" y="252"/>
                    </a:lnTo>
                    <a:lnTo>
                      <a:pt x="487" y="252"/>
                    </a:lnTo>
                    <a:lnTo>
                      <a:pt x="489" y="252"/>
                    </a:lnTo>
                    <a:lnTo>
                      <a:pt x="489" y="252"/>
                    </a:lnTo>
                    <a:lnTo>
                      <a:pt x="489" y="253"/>
                    </a:lnTo>
                    <a:lnTo>
                      <a:pt x="489" y="253"/>
                    </a:lnTo>
                    <a:lnTo>
                      <a:pt x="489" y="253"/>
                    </a:lnTo>
                    <a:lnTo>
                      <a:pt x="489" y="253"/>
                    </a:lnTo>
                    <a:lnTo>
                      <a:pt x="489" y="253"/>
                    </a:lnTo>
                    <a:lnTo>
                      <a:pt x="489" y="255"/>
                    </a:lnTo>
                    <a:lnTo>
                      <a:pt x="489" y="255"/>
                    </a:lnTo>
                    <a:lnTo>
                      <a:pt x="489" y="255"/>
                    </a:lnTo>
                    <a:lnTo>
                      <a:pt x="489" y="257"/>
                    </a:lnTo>
                    <a:lnTo>
                      <a:pt x="489" y="257"/>
                    </a:lnTo>
                    <a:lnTo>
                      <a:pt x="489" y="257"/>
                    </a:lnTo>
                    <a:lnTo>
                      <a:pt x="489" y="259"/>
                    </a:lnTo>
                    <a:lnTo>
                      <a:pt x="489" y="259"/>
                    </a:lnTo>
                    <a:lnTo>
                      <a:pt x="489" y="261"/>
                    </a:lnTo>
                    <a:lnTo>
                      <a:pt x="489" y="261"/>
                    </a:lnTo>
                    <a:lnTo>
                      <a:pt x="491" y="261"/>
                    </a:lnTo>
                    <a:lnTo>
                      <a:pt x="491" y="262"/>
                    </a:lnTo>
                    <a:lnTo>
                      <a:pt x="492" y="262"/>
                    </a:lnTo>
                    <a:lnTo>
                      <a:pt x="492" y="262"/>
                    </a:lnTo>
                    <a:lnTo>
                      <a:pt x="492" y="264"/>
                    </a:lnTo>
                    <a:lnTo>
                      <a:pt x="492" y="264"/>
                    </a:lnTo>
                    <a:lnTo>
                      <a:pt x="492" y="266"/>
                    </a:lnTo>
                    <a:lnTo>
                      <a:pt x="492" y="266"/>
                    </a:lnTo>
                    <a:lnTo>
                      <a:pt x="492" y="266"/>
                    </a:lnTo>
                    <a:lnTo>
                      <a:pt x="492" y="266"/>
                    </a:lnTo>
                    <a:lnTo>
                      <a:pt x="492" y="268"/>
                    </a:lnTo>
                    <a:lnTo>
                      <a:pt x="494" y="268"/>
                    </a:lnTo>
                    <a:lnTo>
                      <a:pt x="494" y="268"/>
                    </a:lnTo>
                    <a:lnTo>
                      <a:pt x="496" y="268"/>
                    </a:lnTo>
                    <a:lnTo>
                      <a:pt x="496" y="270"/>
                    </a:lnTo>
                    <a:lnTo>
                      <a:pt x="498" y="272"/>
                    </a:lnTo>
                    <a:lnTo>
                      <a:pt x="498" y="272"/>
                    </a:lnTo>
                    <a:lnTo>
                      <a:pt x="498" y="272"/>
                    </a:lnTo>
                    <a:lnTo>
                      <a:pt x="498" y="272"/>
                    </a:lnTo>
                    <a:lnTo>
                      <a:pt x="498" y="272"/>
                    </a:lnTo>
                    <a:lnTo>
                      <a:pt x="498" y="272"/>
                    </a:lnTo>
                    <a:lnTo>
                      <a:pt x="500" y="272"/>
                    </a:lnTo>
                    <a:lnTo>
                      <a:pt x="500" y="273"/>
                    </a:lnTo>
                    <a:lnTo>
                      <a:pt x="501" y="273"/>
                    </a:lnTo>
                    <a:lnTo>
                      <a:pt x="501" y="273"/>
                    </a:lnTo>
                    <a:lnTo>
                      <a:pt x="501" y="273"/>
                    </a:lnTo>
                    <a:lnTo>
                      <a:pt x="501" y="273"/>
                    </a:lnTo>
                    <a:lnTo>
                      <a:pt x="503" y="273"/>
                    </a:lnTo>
                    <a:lnTo>
                      <a:pt x="503" y="273"/>
                    </a:lnTo>
                    <a:lnTo>
                      <a:pt x="503" y="273"/>
                    </a:lnTo>
                    <a:lnTo>
                      <a:pt x="505" y="273"/>
                    </a:lnTo>
                    <a:lnTo>
                      <a:pt x="505" y="273"/>
                    </a:lnTo>
                    <a:lnTo>
                      <a:pt x="507" y="273"/>
                    </a:lnTo>
                    <a:lnTo>
                      <a:pt x="509" y="273"/>
                    </a:lnTo>
                    <a:lnTo>
                      <a:pt x="512" y="275"/>
                    </a:lnTo>
                    <a:lnTo>
                      <a:pt x="514" y="275"/>
                    </a:lnTo>
                    <a:lnTo>
                      <a:pt x="514" y="275"/>
                    </a:lnTo>
                    <a:lnTo>
                      <a:pt x="516" y="277"/>
                    </a:lnTo>
                    <a:lnTo>
                      <a:pt x="518" y="277"/>
                    </a:lnTo>
                    <a:lnTo>
                      <a:pt x="518" y="277"/>
                    </a:lnTo>
                    <a:lnTo>
                      <a:pt x="519" y="277"/>
                    </a:lnTo>
                    <a:lnTo>
                      <a:pt x="519" y="277"/>
                    </a:lnTo>
                    <a:lnTo>
                      <a:pt x="519" y="277"/>
                    </a:lnTo>
                    <a:lnTo>
                      <a:pt x="521" y="277"/>
                    </a:lnTo>
                    <a:lnTo>
                      <a:pt x="523" y="279"/>
                    </a:lnTo>
                    <a:lnTo>
                      <a:pt x="525" y="281"/>
                    </a:lnTo>
                    <a:lnTo>
                      <a:pt x="527" y="281"/>
                    </a:lnTo>
                    <a:lnTo>
                      <a:pt x="527" y="282"/>
                    </a:lnTo>
                    <a:lnTo>
                      <a:pt x="527" y="284"/>
                    </a:lnTo>
                    <a:lnTo>
                      <a:pt x="529" y="284"/>
                    </a:lnTo>
                    <a:lnTo>
                      <a:pt x="529" y="284"/>
                    </a:lnTo>
                    <a:lnTo>
                      <a:pt x="530" y="286"/>
                    </a:lnTo>
                    <a:lnTo>
                      <a:pt x="530" y="286"/>
                    </a:lnTo>
                    <a:lnTo>
                      <a:pt x="530" y="286"/>
                    </a:lnTo>
                    <a:lnTo>
                      <a:pt x="532" y="286"/>
                    </a:lnTo>
                    <a:lnTo>
                      <a:pt x="532" y="286"/>
                    </a:lnTo>
                    <a:lnTo>
                      <a:pt x="532" y="284"/>
                    </a:lnTo>
                    <a:lnTo>
                      <a:pt x="532" y="284"/>
                    </a:lnTo>
                    <a:lnTo>
                      <a:pt x="532" y="284"/>
                    </a:lnTo>
                    <a:lnTo>
                      <a:pt x="534" y="284"/>
                    </a:lnTo>
                    <a:lnTo>
                      <a:pt x="534" y="284"/>
                    </a:lnTo>
                    <a:lnTo>
                      <a:pt x="534" y="284"/>
                    </a:lnTo>
                    <a:lnTo>
                      <a:pt x="532" y="282"/>
                    </a:lnTo>
                    <a:lnTo>
                      <a:pt x="532" y="281"/>
                    </a:lnTo>
                    <a:lnTo>
                      <a:pt x="532" y="281"/>
                    </a:lnTo>
                    <a:lnTo>
                      <a:pt x="532" y="281"/>
                    </a:lnTo>
                    <a:lnTo>
                      <a:pt x="532" y="281"/>
                    </a:lnTo>
                    <a:lnTo>
                      <a:pt x="530" y="281"/>
                    </a:lnTo>
                    <a:lnTo>
                      <a:pt x="530" y="281"/>
                    </a:lnTo>
                    <a:lnTo>
                      <a:pt x="530" y="281"/>
                    </a:lnTo>
                    <a:lnTo>
                      <a:pt x="529" y="279"/>
                    </a:lnTo>
                    <a:lnTo>
                      <a:pt x="527" y="279"/>
                    </a:lnTo>
                    <a:lnTo>
                      <a:pt x="527" y="279"/>
                    </a:lnTo>
                    <a:lnTo>
                      <a:pt x="527" y="279"/>
                    </a:lnTo>
                    <a:lnTo>
                      <a:pt x="525" y="277"/>
                    </a:lnTo>
                    <a:lnTo>
                      <a:pt x="525" y="277"/>
                    </a:lnTo>
                    <a:lnTo>
                      <a:pt x="525" y="277"/>
                    </a:lnTo>
                    <a:lnTo>
                      <a:pt x="525" y="277"/>
                    </a:lnTo>
                    <a:lnTo>
                      <a:pt x="527" y="275"/>
                    </a:lnTo>
                    <a:lnTo>
                      <a:pt x="529" y="275"/>
                    </a:lnTo>
                    <a:lnTo>
                      <a:pt x="530" y="275"/>
                    </a:lnTo>
                    <a:lnTo>
                      <a:pt x="532" y="277"/>
                    </a:lnTo>
                    <a:lnTo>
                      <a:pt x="532" y="275"/>
                    </a:lnTo>
                    <a:lnTo>
                      <a:pt x="534" y="275"/>
                    </a:lnTo>
                    <a:lnTo>
                      <a:pt x="534" y="275"/>
                    </a:lnTo>
                    <a:lnTo>
                      <a:pt x="536" y="275"/>
                    </a:lnTo>
                    <a:lnTo>
                      <a:pt x="536" y="273"/>
                    </a:lnTo>
                    <a:lnTo>
                      <a:pt x="536" y="272"/>
                    </a:lnTo>
                    <a:lnTo>
                      <a:pt x="536" y="272"/>
                    </a:lnTo>
                    <a:lnTo>
                      <a:pt x="536" y="270"/>
                    </a:lnTo>
                    <a:lnTo>
                      <a:pt x="536" y="270"/>
                    </a:lnTo>
                    <a:lnTo>
                      <a:pt x="538" y="270"/>
                    </a:lnTo>
                    <a:lnTo>
                      <a:pt x="538" y="270"/>
                    </a:lnTo>
                    <a:lnTo>
                      <a:pt x="539" y="270"/>
                    </a:lnTo>
                    <a:lnTo>
                      <a:pt x="539" y="270"/>
                    </a:lnTo>
                    <a:lnTo>
                      <a:pt x="539" y="270"/>
                    </a:lnTo>
                    <a:lnTo>
                      <a:pt x="541" y="272"/>
                    </a:lnTo>
                    <a:lnTo>
                      <a:pt x="543" y="273"/>
                    </a:lnTo>
                    <a:lnTo>
                      <a:pt x="543" y="275"/>
                    </a:lnTo>
                    <a:lnTo>
                      <a:pt x="543" y="275"/>
                    </a:lnTo>
                    <a:lnTo>
                      <a:pt x="543" y="277"/>
                    </a:lnTo>
                    <a:lnTo>
                      <a:pt x="545" y="277"/>
                    </a:lnTo>
                    <a:lnTo>
                      <a:pt x="545" y="277"/>
                    </a:lnTo>
                    <a:lnTo>
                      <a:pt x="545" y="277"/>
                    </a:lnTo>
                    <a:lnTo>
                      <a:pt x="547" y="277"/>
                    </a:lnTo>
                    <a:lnTo>
                      <a:pt x="547" y="277"/>
                    </a:lnTo>
                    <a:lnTo>
                      <a:pt x="548" y="277"/>
                    </a:lnTo>
                    <a:lnTo>
                      <a:pt x="548" y="275"/>
                    </a:lnTo>
                    <a:lnTo>
                      <a:pt x="550" y="273"/>
                    </a:lnTo>
                    <a:lnTo>
                      <a:pt x="550" y="273"/>
                    </a:lnTo>
                    <a:lnTo>
                      <a:pt x="550" y="272"/>
                    </a:lnTo>
                    <a:lnTo>
                      <a:pt x="552" y="272"/>
                    </a:lnTo>
                    <a:lnTo>
                      <a:pt x="550" y="272"/>
                    </a:lnTo>
                    <a:lnTo>
                      <a:pt x="550" y="270"/>
                    </a:lnTo>
                    <a:lnTo>
                      <a:pt x="550" y="270"/>
                    </a:lnTo>
                    <a:lnTo>
                      <a:pt x="550" y="270"/>
                    </a:lnTo>
                    <a:lnTo>
                      <a:pt x="550" y="270"/>
                    </a:lnTo>
                    <a:lnTo>
                      <a:pt x="550" y="268"/>
                    </a:lnTo>
                    <a:lnTo>
                      <a:pt x="552" y="268"/>
                    </a:lnTo>
                    <a:lnTo>
                      <a:pt x="552" y="268"/>
                    </a:lnTo>
                    <a:lnTo>
                      <a:pt x="554" y="268"/>
                    </a:lnTo>
                    <a:lnTo>
                      <a:pt x="554" y="268"/>
                    </a:lnTo>
                    <a:lnTo>
                      <a:pt x="556" y="270"/>
                    </a:lnTo>
                    <a:lnTo>
                      <a:pt x="556" y="270"/>
                    </a:lnTo>
                    <a:lnTo>
                      <a:pt x="557" y="270"/>
                    </a:lnTo>
                    <a:lnTo>
                      <a:pt x="557" y="272"/>
                    </a:lnTo>
                    <a:lnTo>
                      <a:pt x="557" y="272"/>
                    </a:lnTo>
                    <a:lnTo>
                      <a:pt x="559" y="273"/>
                    </a:lnTo>
                    <a:lnTo>
                      <a:pt x="559" y="273"/>
                    </a:lnTo>
                    <a:lnTo>
                      <a:pt x="559" y="275"/>
                    </a:lnTo>
                    <a:lnTo>
                      <a:pt x="561" y="277"/>
                    </a:lnTo>
                    <a:lnTo>
                      <a:pt x="563" y="279"/>
                    </a:lnTo>
                    <a:lnTo>
                      <a:pt x="563" y="281"/>
                    </a:lnTo>
                    <a:lnTo>
                      <a:pt x="565" y="281"/>
                    </a:lnTo>
                    <a:lnTo>
                      <a:pt x="565" y="281"/>
                    </a:lnTo>
                    <a:lnTo>
                      <a:pt x="565" y="281"/>
                    </a:lnTo>
                    <a:lnTo>
                      <a:pt x="565" y="281"/>
                    </a:lnTo>
                    <a:lnTo>
                      <a:pt x="565" y="281"/>
                    </a:lnTo>
                    <a:lnTo>
                      <a:pt x="566" y="281"/>
                    </a:lnTo>
                    <a:lnTo>
                      <a:pt x="566" y="281"/>
                    </a:lnTo>
                    <a:lnTo>
                      <a:pt x="566" y="281"/>
                    </a:lnTo>
                    <a:lnTo>
                      <a:pt x="568" y="279"/>
                    </a:lnTo>
                    <a:lnTo>
                      <a:pt x="568" y="277"/>
                    </a:lnTo>
                    <a:lnTo>
                      <a:pt x="570" y="275"/>
                    </a:lnTo>
                    <a:lnTo>
                      <a:pt x="572" y="275"/>
                    </a:lnTo>
                    <a:lnTo>
                      <a:pt x="572" y="275"/>
                    </a:lnTo>
                    <a:lnTo>
                      <a:pt x="572" y="275"/>
                    </a:lnTo>
                    <a:lnTo>
                      <a:pt x="574" y="273"/>
                    </a:lnTo>
                    <a:lnTo>
                      <a:pt x="574" y="273"/>
                    </a:lnTo>
                    <a:lnTo>
                      <a:pt x="576" y="273"/>
                    </a:lnTo>
                    <a:lnTo>
                      <a:pt x="577" y="273"/>
                    </a:lnTo>
                    <a:lnTo>
                      <a:pt x="577" y="273"/>
                    </a:lnTo>
                    <a:lnTo>
                      <a:pt x="579" y="273"/>
                    </a:lnTo>
                    <a:lnTo>
                      <a:pt x="579" y="273"/>
                    </a:lnTo>
                    <a:lnTo>
                      <a:pt x="579" y="273"/>
                    </a:lnTo>
                    <a:lnTo>
                      <a:pt x="581" y="273"/>
                    </a:lnTo>
                    <a:lnTo>
                      <a:pt x="581" y="272"/>
                    </a:lnTo>
                    <a:lnTo>
                      <a:pt x="581" y="272"/>
                    </a:lnTo>
                    <a:lnTo>
                      <a:pt x="583" y="272"/>
                    </a:lnTo>
                    <a:lnTo>
                      <a:pt x="583" y="272"/>
                    </a:lnTo>
                    <a:lnTo>
                      <a:pt x="583" y="272"/>
                    </a:lnTo>
                    <a:lnTo>
                      <a:pt x="585" y="273"/>
                    </a:lnTo>
                    <a:lnTo>
                      <a:pt x="585" y="275"/>
                    </a:lnTo>
                    <a:lnTo>
                      <a:pt x="586" y="275"/>
                    </a:lnTo>
                    <a:lnTo>
                      <a:pt x="586" y="277"/>
                    </a:lnTo>
                    <a:lnTo>
                      <a:pt x="586" y="279"/>
                    </a:lnTo>
                    <a:lnTo>
                      <a:pt x="586" y="279"/>
                    </a:lnTo>
                    <a:lnTo>
                      <a:pt x="586" y="279"/>
                    </a:lnTo>
                    <a:lnTo>
                      <a:pt x="586" y="279"/>
                    </a:lnTo>
                    <a:lnTo>
                      <a:pt x="586" y="279"/>
                    </a:lnTo>
                    <a:lnTo>
                      <a:pt x="588" y="279"/>
                    </a:lnTo>
                    <a:lnTo>
                      <a:pt x="588" y="279"/>
                    </a:lnTo>
                    <a:lnTo>
                      <a:pt x="590" y="279"/>
                    </a:lnTo>
                    <a:lnTo>
                      <a:pt x="590" y="279"/>
                    </a:lnTo>
                    <a:lnTo>
                      <a:pt x="590" y="277"/>
                    </a:lnTo>
                    <a:lnTo>
                      <a:pt x="590" y="277"/>
                    </a:lnTo>
                    <a:lnTo>
                      <a:pt x="592" y="277"/>
                    </a:lnTo>
                    <a:lnTo>
                      <a:pt x="592" y="275"/>
                    </a:lnTo>
                    <a:lnTo>
                      <a:pt x="590" y="275"/>
                    </a:lnTo>
                    <a:lnTo>
                      <a:pt x="590" y="275"/>
                    </a:lnTo>
                    <a:lnTo>
                      <a:pt x="590" y="275"/>
                    </a:lnTo>
                    <a:lnTo>
                      <a:pt x="590" y="273"/>
                    </a:lnTo>
                    <a:lnTo>
                      <a:pt x="588" y="273"/>
                    </a:lnTo>
                    <a:lnTo>
                      <a:pt x="588" y="273"/>
                    </a:lnTo>
                    <a:lnTo>
                      <a:pt x="588" y="272"/>
                    </a:lnTo>
                    <a:lnTo>
                      <a:pt x="588" y="272"/>
                    </a:lnTo>
                    <a:lnTo>
                      <a:pt x="588" y="272"/>
                    </a:lnTo>
                    <a:lnTo>
                      <a:pt x="588" y="272"/>
                    </a:lnTo>
                    <a:lnTo>
                      <a:pt x="590" y="272"/>
                    </a:lnTo>
                    <a:lnTo>
                      <a:pt x="590" y="272"/>
                    </a:lnTo>
                    <a:lnTo>
                      <a:pt x="592" y="272"/>
                    </a:lnTo>
                    <a:lnTo>
                      <a:pt x="594" y="272"/>
                    </a:lnTo>
                    <a:lnTo>
                      <a:pt x="594" y="272"/>
                    </a:lnTo>
                    <a:lnTo>
                      <a:pt x="595" y="273"/>
                    </a:lnTo>
                    <a:lnTo>
                      <a:pt x="595" y="273"/>
                    </a:lnTo>
                    <a:lnTo>
                      <a:pt x="595" y="273"/>
                    </a:lnTo>
                    <a:lnTo>
                      <a:pt x="595" y="272"/>
                    </a:lnTo>
                    <a:lnTo>
                      <a:pt x="595" y="272"/>
                    </a:lnTo>
                    <a:lnTo>
                      <a:pt x="595" y="272"/>
                    </a:lnTo>
                    <a:lnTo>
                      <a:pt x="595" y="272"/>
                    </a:lnTo>
                    <a:lnTo>
                      <a:pt x="595" y="272"/>
                    </a:lnTo>
                    <a:lnTo>
                      <a:pt x="595" y="272"/>
                    </a:lnTo>
                    <a:lnTo>
                      <a:pt x="595" y="272"/>
                    </a:lnTo>
                    <a:lnTo>
                      <a:pt x="594" y="272"/>
                    </a:lnTo>
                    <a:lnTo>
                      <a:pt x="594" y="270"/>
                    </a:lnTo>
                    <a:lnTo>
                      <a:pt x="592" y="270"/>
                    </a:lnTo>
                    <a:lnTo>
                      <a:pt x="592" y="270"/>
                    </a:lnTo>
                    <a:lnTo>
                      <a:pt x="592" y="270"/>
                    </a:lnTo>
                    <a:lnTo>
                      <a:pt x="592" y="268"/>
                    </a:lnTo>
                    <a:lnTo>
                      <a:pt x="592" y="268"/>
                    </a:lnTo>
                    <a:lnTo>
                      <a:pt x="592" y="266"/>
                    </a:lnTo>
                    <a:lnTo>
                      <a:pt x="594" y="264"/>
                    </a:lnTo>
                    <a:lnTo>
                      <a:pt x="594" y="262"/>
                    </a:lnTo>
                    <a:lnTo>
                      <a:pt x="594" y="262"/>
                    </a:lnTo>
                    <a:lnTo>
                      <a:pt x="594" y="262"/>
                    </a:lnTo>
                    <a:lnTo>
                      <a:pt x="594" y="262"/>
                    </a:lnTo>
                    <a:lnTo>
                      <a:pt x="594" y="261"/>
                    </a:lnTo>
                    <a:lnTo>
                      <a:pt x="594" y="261"/>
                    </a:lnTo>
                    <a:lnTo>
                      <a:pt x="594" y="261"/>
                    </a:lnTo>
                    <a:lnTo>
                      <a:pt x="592" y="261"/>
                    </a:lnTo>
                    <a:lnTo>
                      <a:pt x="592" y="261"/>
                    </a:lnTo>
                    <a:lnTo>
                      <a:pt x="592" y="261"/>
                    </a:lnTo>
                    <a:lnTo>
                      <a:pt x="590" y="262"/>
                    </a:lnTo>
                    <a:lnTo>
                      <a:pt x="588" y="262"/>
                    </a:lnTo>
                    <a:lnTo>
                      <a:pt x="588" y="261"/>
                    </a:lnTo>
                    <a:lnTo>
                      <a:pt x="586" y="261"/>
                    </a:lnTo>
                    <a:lnTo>
                      <a:pt x="588" y="261"/>
                    </a:lnTo>
                    <a:lnTo>
                      <a:pt x="588" y="261"/>
                    </a:lnTo>
                    <a:lnTo>
                      <a:pt x="588" y="261"/>
                    </a:lnTo>
                    <a:lnTo>
                      <a:pt x="588" y="261"/>
                    </a:lnTo>
                    <a:lnTo>
                      <a:pt x="590" y="259"/>
                    </a:lnTo>
                    <a:lnTo>
                      <a:pt x="590" y="259"/>
                    </a:lnTo>
                    <a:lnTo>
                      <a:pt x="590" y="259"/>
                    </a:lnTo>
                    <a:lnTo>
                      <a:pt x="590" y="259"/>
                    </a:lnTo>
                    <a:lnTo>
                      <a:pt x="590" y="257"/>
                    </a:lnTo>
                    <a:lnTo>
                      <a:pt x="590" y="257"/>
                    </a:lnTo>
                    <a:lnTo>
                      <a:pt x="592" y="255"/>
                    </a:lnTo>
                    <a:lnTo>
                      <a:pt x="592" y="255"/>
                    </a:lnTo>
                    <a:lnTo>
                      <a:pt x="592" y="253"/>
                    </a:lnTo>
                    <a:lnTo>
                      <a:pt x="590" y="253"/>
                    </a:lnTo>
                    <a:lnTo>
                      <a:pt x="590" y="252"/>
                    </a:lnTo>
                    <a:lnTo>
                      <a:pt x="590" y="250"/>
                    </a:lnTo>
                    <a:lnTo>
                      <a:pt x="590" y="250"/>
                    </a:lnTo>
                    <a:lnTo>
                      <a:pt x="588" y="250"/>
                    </a:lnTo>
                    <a:lnTo>
                      <a:pt x="588" y="250"/>
                    </a:lnTo>
                    <a:lnTo>
                      <a:pt x="588" y="250"/>
                    </a:lnTo>
                    <a:lnTo>
                      <a:pt x="588" y="252"/>
                    </a:lnTo>
                    <a:lnTo>
                      <a:pt x="586" y="252"/>
                    </a:lnTo>
                    <a:lnTo>
                      <a:pt x="586" y="253"/>
                    </a:lnTo>
                    <a:lnTo>
                      <a:pt x="586" y="253"/>
                    </a:lnTo>
                    <a:lnTo>
                      <a:pt x="585" y="253"/>
                    </a:lnTo>
                    <a:lnTo>
                      <a:pt x="583" y="255"/>
                    </a:lnTo>
                    <a:lnTo>
                      <a:pt x="583" y="253"/>
                    </a:lnTo>
                    <a:lnTo>
                      <a:pt x="581" y="253"/>
                    </a:lnTo>
                    <a:lnTo>
                      <a:pt x="581" y="252"/>
                    </a:lnTo>
                    <a:lnTo>
                      <a:pt x="581" y="252"/>
                    </a:lnTo>
                    <a:lnTo>
                      <a:pt x="581" y="250"/>
                    </a:lnTo>
                    <a:lnTo>
                      <a:pt x="581" y="250"/>
                    </a:lnTo>
                    <a:lnTo>
                      <a:pt x="581" y="250"/>
                    </a:lnTo>
                    <a:lnTo>
                      <a:pt x="583" y="250"/>
                    </a:lnTo>
                    <a:lnTo>
                      <a:pt x="583" y="250"/>
                    </a:lnTo>
                    <a:lnTo>
                      <a:pt x="583" y="250"/>
                    </a:lnTo>
                    <a:lnTo>
                      <a:pt x="583" y="248"/>
                    </a:lnTo>
                    <a:lnTo>
                      <a:pt x="585" y="248"/>
                    </a:lnTo>
                    <a:lnTo>
                      <a:pt x="585" y="246"/>
                    </a:lnTo>
                    <a:lnTo>
                      <a:pt x="585" y="246"/>
                    </a:lnTo>
                    <a:lnTo>
                      <a:pt x="586" y="244"/>
                    </a:lnTo>
                    <a:lnTo>
                      <a:pt x="588" y="244"/>
                    </a:lnTo>
                    <a:lnTo>
                      <a:pt x="588" y="244"/>
                    </a:lnTo>
                    <a:lnTo>
                      <a:pt x="588" y="243"/>
                    </a:lnTo>
                    <a:lnTo>
                      <a:pt x="590" y="244"/>
                    </a:lnTo>
                    <a:lnTo>
                      <a:pt x="590" y="244"/>
                    </a:lnTo>
                    <a:lnTo>
                      <a:pt x="590" y="244"/>
                    </a:lnTo>
                    <a:lnTo>
                      <a:pt x="590" y="244"/>
                    </a:lnTo>
                    <a:lnTo>
                      <a:pt x="592" y="244"/>
                    </a:lnTo>
                    <a:lnTo>
                      <a:pt x="592" y="244"/>
                    </a:lnTo>
                    <a:lnTo>
                      <a:pt x="592" y="244"/>
                    </a:lnTo>
                    <a:lnTo>
                      <a:pt x="594" y="244"/>
                    </a:lnTo>
                    <a:lnTo>
                      <a:pt x="594" y="243"/>
                    </a:lnTo>
                    <a:lnTo>
                      <a:pt x="594" y="243"/>
                    </a:lnTo>
                    <a:lnTo>
                      <a:pt x="594" y="241"/>
                    </a:lnTo>
                    <a:lnTo>
                      <a:pt x="595" y="241"/>
                    </a:lnTo>
                    <a:lnTo>
                      <a:pt x="595" y="239"/>
                    </a:lnTo>
                    <a:lnTo>
                      <a:pt x="595" y="239"/>
                    </a:lnTo>
                    <a:lnTo>
                      <a:pt x="595" y="239"/>
                    </a:lnTo>
                    <a:lnTo>
                      <a:pt x="595" y="239"/>
                    </a:lnTo>
                    <a:lnTo>
                      <a:pt x="597" y="239"/>
                    </a:lnTo>
                    <a:lnTo>
                      <a:pt x="599" y="239"/>
                    </a:lnTo>
                    <a:lnTo>
                      <a:pt x="599" y="239"/>
                    </a:lnTo>
                    <a:lnTo>
                      <a:pt x="599" y="239"/>
                    </a:lnTo>
                    <a:lnTo>
                      <a:pt x="599" y="239"/>
                    </a:lnTo>
                    <a:lnTo>
                      <a:pt x="599" y="237"/>
                    </a:lnTo>
                    <a:lnTo>
                      <a:pt x="599" y="237"/>
                    </a:lnTo>
                    <a:lnTo>
                      <a:pt x="599" y="235"/>
                    </a:lnTo>
                    <a:lnTo>
                      <a:pt x="599" y="235"/>
                    </a:lnTo>
                    <a:lnTo>
                      <a:pt x="601" y="235"/>
                    </a:lnTo>
                    <a:lnTo>
                      <a:pt x="601" y="235"/>
                    </a:lnTo>
                    <a:lnTo>
                      <a:pt x="601" y="235"/>
                    </a:lnTo>
                    <a:lnTo>
                      <a:pt x="603" y="237"/>
                    </a:lnTo>
                    <a:lnTo>
                      <a:pt x="603" y="237"/>
                    </a:lnTo>
                    <a:lnTo>
                      <a:pt x="604" y="237"/>
                    </a:lnTo>
                    <a:lnTo>
                      <a:pt x="604" y="237"/>
                    </a:lnTo>
                    <a:lnTo>
                      <a:pt x="604" y="237"/>
                    </a:lnTo>
                    <a:lnTo>
                      <a:pt x="604" y="237"/>
                    </a:lnTo>
                    <a:lnTo>
                      <a:pt x="606" y="237"/>
                    </a:lnTo>
                    <a:lnTo>
                      <a:pt x="606" y="237"/>
                    </a:lnTo>
                    <a:lnTo>
                      <a:pt x="606" y="237"/>
                    </a:lnTo>
                    <a:lnTo>
                      <a:pt x="606" y="235"/>
                    </a:lnTo>
                    <a:lnTo>
                      <a:pt x="606" y="235"/>
                    </a:lnTo>
                    <a:lnTo>
                      <a:pt x="606" y="234"/>
                    </a:lnTo>
                    <a:lnTo>
                      <a:pt x="606" y="232"/>
                    </a:lnTo>
                    <a:lnTo>
                      <a:pt x="606" y="230"/>
                    </a:lnTo>
                    <a:lnTo>
                      <a:pt x="608" y="230"/>
                    </a:lnTo>
                    <a:lnTo>
                      <a:pt x="608" y="230"/>
                    </a:lnTo>
                    <a:lnTo>
                      <a:pt x="608" y="230"/>
                    </a:lnTo>
                    <a:lnTo>
                      <a:pt x="608" y="230"/>
                    </a:lnTo>
                    <a:lnTo>
                      <a:pt x="610" y="230"/>
                    </a:lnTo>
                    <a:lnTo>
                      <a:pt x="610" y="230"/>
                    </a:lnTo>
                    <a:lnTo>
                      <a:pt x="610" y="230"/>
                    </a:lnTo>
                    <a:lnTo>
                      <a:pt x="614" y="228"/>
                    </a:lnTo>
                    <a:lnTo>
                      <a:pt x="615" y="228"/>
                    </a:lnTo>
                    <a:lnTo>
                      <a:pt x="615" y="226"/>
                    </a:lnTo>
                    <a:lnTo>
                      <a:pt x="615" y="224"/>
                    </a:lnTo>
                    <a:lnTo>
                      <a:pt x="617" y="224"/>
                    </a:lnTo>
                    <a:lnTo>
                      <a:pt x="617" y="224"/>
                    </a:lnTo>
                    <a:lnTo>
                      <a:pt x="617" y="224"/>
                    </a:lnTo>
                    <a:lnTo>
                      <a:pt x="617" y="223"/>
                    </a:lnTo>
                    <a:lnTo>
                      <a:pt x="617" y="223"/>
                    </a:lnTo>
                    <a:lnTo>
                      <a:pt x="619" y="223"/>
                    </a:lnTo>
                    <a:lnTo>
                      <a:pt x="621" y="224"/>
                    </a:lnTo>
                    <a:lnTo>
                      <a:pt x="621" y="224"/>
                    </a:lnTo>
                    <a:lnTo>
                      <a:pt x="621" y="224"/>
                    </a:lnTo>
                    <a:lnTo>
                      <a:pt x="621" y="226"/>
                    </a:lnTo>
                    <a:lnTo>
                      <a:pt x="623" y="228"/>
                    </a:lnTo>
                    <a:lnTo>
                      <a:pt x="623" y="228"/>
                    </a:lnTo>
                    <a:lnTo>
                      <a:pt x="623" y="228"/>
                    </a:lnTo>
                    <a:lnTo>
                      <a:pt x="624" y="226"/>
                    </a:lnTo>
                    <a:lnTo>
                      <a:pt x="624" y="226"/>
                    </a:lnTo>
                    <a:lnTo>
                      <a:pt x="624" y="226"/>
                    </a:lnTo>
                    <a:lnTo>
                      <a:pt x="624" y="226"/>
                    </a:lnTo>
                    <a:lnTo>
                      <a:pt x="624" y="226"/>
                    </a:lnTo>
                    <a:lnTo>
                      <a:pt x="626" y="224"/>
                    </a:lnTo>
                    <a:lnTo>
                      <a:pt x="626" y="224"/>
                    </a:lnTo>
                    <a:lnTo>
                      <a:pt x="626" y="224"/>
                    </a:lnTo>
                    <a:lnTo>
                      <a:pt x="628" y="224"/>
                    </a:lnTo>
                    <a:lnTo>
                      <a:pt x="628" y="223"/>
                    </a:lnTo>
                    <a:lnTo>
                      <a:pt x="628" y="223"/>
                    </a:lnTo>
                    <a:lnTo>
                      <a:pt x="626" y="223"/>
                    </a:lnTo>
                    <a:lnTo>
                      <a:pt x="626" y="221"/>
                    </a:lnTo>
                    <a:lnTo>
                      <a:pt x="626" y="221"/>
                    </a:lnTo>
                    <a:lnTo>
                      <a:pt x="626" y="219"/>
                    </a:lnTo>
                    <a:lnTo>
                      <a:pt x="626" y="217"/>
                    </a:lnTo>
                    <a:lnTo>
                      <a:pt x="628" y="215"/>
                    </a:lnTo>
                    <a:lnTo>
                      <a:pt x="628" y="214"/>
                    </a:lnTo>
                    <a:lnTo>
                      <a:pt x="628" y="214"/>
                    </a:lnTo>
                    <a:lnTo>
                      <a:pt x="628" y="214"/>
                    </a:lnTo>
                    <a:lnTo>
                      <a:pt x="628" y="212"/>
                    </a:lnTo>
                    <a:lnTo>
                      <a:pt x="626" y="212"/>
                    </a:lnTo>
                    <a:lnTo>
                      <a:pt x="626" y="212"/>
                    </a:lnTo>
                    <a:lnTo>
                      <a:pt x="626" y="212"/>
                    </a:lnTo>
                    <a:lnTo>
                      <a:pt x="626" y="212"/>
                    </a:lnTo>
                    <a:lnTo>
                      <a:pt x="624" y="210"/>
                    </a:lnTo>
                    <a:lnTo>
                      <a:pt x="624" y="210"/>
                    </a:lnTo>
                    <a:lnTo>
                      <a:pt x="624" y="210"/>
                    </a:lnTo>
                    <a:lnTo>
                      <a:pt x="623" y="208"/>
                    </a:lnTo>
                    <a:lnTo>
                      <a:pt x="623" y="208"/>
                    </a:lnTo>
                    <a:lnTo>
                      <a:pt x="621" y="206"/>
                    </a:lnTo>
                    <a:lnTo>
                      <a:pt x="621" y="206"/>
                    </a:lnTo>
                    <a:lnTo>
                      <a:pt x="621" y="206"/>
                    </a:lnTo>
                    <a:lnTo>
                      <a:pt x="621" y="205"/>
                    </a:lnTo>
                    <a:lnTo>
                      <a:pt x="621" y="205"/>
                    </a:lnTo>
                    <a:lnTo>
                      <a:pt x="623" y="205"/>
                    </a:lnTo>
                    <a:lnTo>
                      <a:pt x="623" y="203"/>
                    </a:lnTo>
                    <a:lnTo>
                      <a:pt x="623" y="203"/>
                    </a:lnTo>
                    <a:lnTo>
                      <a:pt x="623" y="201"/>
                    </a:lnTo>
                    <a:lnTo>
                      <a:pt x="624" y="201"/>
                    </a:lnTo>
                    <a:lnTo>
                      <a:pt x="624" y="201"/>
                    </a:lnTo>
                    <a:lnTo>
                      <a:pt x="623" y="199"/>
                    </a:lnTo>
                    <a:lnTo>
                      <a:pt x="623" y="199"/>
                    </a:lnTo>
                    <a:lnTo>
                      <a:pt x="623" y="197"/>
                    </a:lnTo>
                    <a:lnTo>
                      <a:pt x="623" y="196"/>
                    </a:lnTo>
                    <a:lnTo>
                      <a:pt x="623" y="196"/>
                    </a:lnTo>
                    <a:lnTo>
                      <a:pt x="623" y="194"/>
                    </a:lnTo>
                    <a:lnTo>
                      <a:pt x="623" y="194"/>
                    </a:lnTo>
                    <a:lnTo>
                      <a:pt x="623" y="192"/>
                    </a:lnTo>
                    <a:lnTo>
                      <a:pt x="621" y="190"/>
                    </a:lnTo>
                    <a:lnTo>
                      <a:pt x="621" y="190"/>
                    </a:lnTo>
                    <a:lnTo>
                      <a:pt x="621" y="190"/>
                    </a:lnTo>
                    <a:lnTo>
                      <a:pt x="621" y="188"/>
                    </a:lnTo>
                    <a:lnTo>
                      <a:pt x="623" y="186"/>
                    </a:lnTo>
                    <a:lnTo>
                      <a:pt x="623" y="186"/>
                    </a:lnTo>
                    <a:lnTo>
                      <a:pt x="623" y="186"/>
                    </a:lnTo>
                    <a:lnTo>
                      <a:pt x="623" y="186"/>
                    </a:lnTo>
                    <a:lnTo>
                      <a:pt x="624" y="186"/>
                    </a:lnTo>
                    <a:lnTo>
                      <a:pt x="626" y="186"/>
                    </a:lnTo>
                    <a:lnTo>
                      <a:pt x="626" y="186"/>
                    </a:lnTo>
                    <a:lnTo>
                      <a:pt x="626" y="186"/>
                    </a:lnTo>
                    <a:lnTo>
                      <a:pt x="628" y="186"/>
                    </a:lnTo>
                    <a:lnTo>
                      <a:pt x="628" y="185"/>
                    </a:lnTo>
                    <a:lnTo>
                      <a:pt x="628" y="185"/>
                    </a:lnTo>
                    <a:lnTo>
                      <a:pt x="628" y="185"/>
                    </a:lnTo>
                    <a:lnTo>
                      <a:pt x="630" y="185"/>
                    </a:lnTo>
                    <a:lnTo>
                      <a:pt x="630" y="185"/>
                    </a:lnTo>
                    <a:lnTo>
                      <a:pt x="630" y="185"/>
                    </a:lnTo>
                    <a:lnTo>
                      <a:pt x="630" y="183"/>
                    </a:lnTo>
                    <a:lnTo>
                      <a:pt x="632" y="183"/>
                    </a:lnTo>
                    <a:lnTo>
                      <a:pt x="632" y="183"/>
                    </a:lnTo>
                    <a:lnTo>
                      <a:pt x="633" y="183"/>
                    </a:lnTo>
                    <a:lnTo>
                      <a:pt x="633" y="183"/>
                    </a:lnTo>
                    <a:lnTo>
                      <a:pt x="635" y="183"/>
                    </a:lnTo>
                    <a:lnTo>
                      <a:pt x="635" y="183"/>
                    </a:lnTo>
                    <a:lnTo>
                      <a:pt x="637" y="181"/>
                    </a:lnTo>
                    <a:lnTo>
                      <a:pt x="639" y="181"/>
                    </a:lnTo>
                    <a:lnTo>
                      <a:pt x="641" y="183"/>
                    </a:lnTo>
                    <a:lnTo>
                      <a:pt x="642" y="183"/>
                    </a:lnTo>
                    <a:lnTo>
                      <a:pt x="642" y="183"/>
                    </a:lnTo>
                    <a:lnTo>
                      <a:pt x="644" y="183"/>
                    </a:lnTo>
                    <a:lnTo>
                      <a:pt x="646" y="183"/>
                    </a:lnTo>
                    <a:lnTo>
                      <a:pt x="646" y="183"/>
                    </a:lnTo>
                    <a:lnTo>
                      <a:pt x="648" y="183"/>
                    </a:lnTo>
                    <a:lnTo>
                      <a:pt x="648" y="183"/>
                    </a:lnTo>
                    <a:lnTo>
                      <a:pt x="650" y="183"/>
                    </a:lnTo>
                    <a:lnTo>
                      <a:pt x="650" y="183"/>
                    </a:lnTo>
                    <a:lnTo>
                      <a:pt x="650" y="183"/>
                    </a:lnTo>
                    <a:lnTo>
                      <a:pt x="652" y="185"/>
                    </a:lnTo>
                    <a:lnTo>
                      <a:pt x="652" y="185"/>
                    </a:lnTo>
                    <a:lnTo>
                      <a:pt x="653" y="185"/>
                    </a:lnTo>
                    <a:lnTo>
                      <a:pt x="653" y="185"/>
                    </a:lnTo>
                    <a:lnTo>
                      <a:pt x="653" y="185"/>
                    </a:lnTo>
                    <a:lnTo>
                      <a:pt x="653" y="185"/>
                    </a:lnTo>
                    <a:lnTo>
                      <a:pt x="655" y="185"/>
                    </a:lnTo>
                    <a:lnTo>
                      <a:pt x="655" y="185"/>
                    </a:lnTo>
                    <a:lnTo>
                      <a:pt x="655" y="185"/>
                    </a:lnTo>
                    <a:lnTo>
                      <a:pt x="657" y="185"/>
                    </a:lnTo>
                    <a:lnTo>
                      <a:pt x="659" y="183"/>
                    </a:lnTo>
                    <a:lnTo>
                      <a:pt x="659" y="183"/>
                    </a:lnTo>
                    <a:lnTo>
                      <a:pt x="659" y="183"/>
                    </a:lnTo>
                    <a:lnTo>
                      <a:pt x="659" y="179"/>
                    </a:lnTo>
                    <a:lnTo>
                      <a:pt x="659" y="177"/>
                    </a:lnTo>
                    <a:lnTo>
                      <a:pt x="659" y="177"/>
                    </a:lnTo>
                    <a:lnTo>
                      <a:pt x="659" y="177"/>
                    </a:lnTo>
                    <a:lnTo>
                      <a:pt x="661" y="177"/>
                    </a:lnTo>
                    <a:lnTo>
                      <a:pt x="661" y="177"/>
                    </a:lnTo>
                    <a:lnTo>
                      <a:pt x="662" y="177"/>
                    </a:lnTo>
                    <a:lnTo>
                      <a:pt x="662" y="177"/>
                    </a:lnTo>
                    <a:lnTo>
                      <a:pt x="662" y="177"/>
                    </a:lnTo>
                    <a:lnTo>
                      <a:pt x="662" y="177"/>
                    </a:lnTo>
                    <a:lnTo>
                      <a:pt x="662" y="177"/>
                    </a:lnTo>
                    <a:lnTo>
                      <a:pt x="664" y="176"/>
                    </a:lnTo>
                    <a:lnTo>
                      <a:pt x="664" y="176"/>
                    </a:lnTo>
                    <a:lnTo>
                      <a:pt x="664" y="176"/>
                    </a:lnTo>
                    <a:lnTo>
                      <a:pt x="664" y="176"/>
                    </a:lnTo>
                    <a:lnTo>
                      <a:pt x="664" y="176"/>
                    </a:lnTo>
                    <a:lnTo>
                      <a:pt x="664" y="176"/>
                    </a:lnTo>
                    <a:lnTo>
                      <a:pt x="664" y="176"/>
                    </a:lnTo>
                    <a:lnTo>
                      <a:pt x="662" y="174"/>
                    </a:lnTo>
                    <a:lnTo>
                      <a:pt x="662" y="174"/>
                    </a:lnTo>
                    <a:lnTo>
                      <a:pt x="661" y="172"/>
                    </a:lnTo>
                    <a:lnTo>
                      <a:pt x="661" y="172"/>
                    </a:lnTo>
                    <a:lnTo>
                      <a:pt x="662" y="172"/>
                    </a:lnTo>
                    <a:lnTo>
                      <a:pt x="662" y="172"/>
                    </a:lnTo>
                    <a:lnTo>
                      <a:pt x="662" y="172"/>
                    </a:lnTo>
                    <a:lnTo>
                      <a:pt x="664" y="172"/>
                    </a:lnTo>
                    <a:lnTo>
                      <a:pt x="666" y="170"/>
                    </a:lnTo>
                    <a:lnTo>
                      <a:pt x="666" y="170"/>
                    </a:lnTo>
                    <a:lnTo>
                      <a:pt x="668" y="168"/>
                    </a:lnTo>
                    <a:lnTo>
                      <a:pt x="668" y="168"/>
                    </a:lnTo>
                    <a:lnTo>
                      <a:pt x="668" y="167"/>
                    </a:lnTo>
                    <a:lnTo>
                      <a:pt x="668" y="167"/>
                    </a:lnTo>
                    <a:lnTo>
                      <a:pt x="668" y="167"/>
                    </a:lnTo>
                    <a:lnTo>
                      <a:pt x="670" y="167"/>
                    </a:lnTo>
                    <a:lnTo>
                      <a:pt x="670" y="167"/>
                    </a:lnTo>
                    <a:lnTo>
                      <a:pt x="671" y="165"/>
                    </a:lnTo>
                    <a:lnTo>
                      <a:pt x="671" y="165"/>
                    </a:lnTo>
                    <a:lnTo>
                      <a:pt x="673" y="163"/>
                    </a:lnTo>
                    <a:lnTo>
                      <a:pt x="673" y="161"/>
                    </a:lnTo>
                    <a:lnTo>
                      <a:pt x="675" y="161"/>
                    </a:lnTo>
                    <a:lnTo>
                      <a:pt x="675" y="161"/>
                    </a:lnTo>
                    <a:lnTo>
                      <a:pt x="675" y="161"/>
                    </a:lnTo>
                    <a:lnTo>
                      <a:pt x="675" y="161"/>
                    </a:lnTo>
                    <a:lnTo>
                      <a:pt x="677" y="161"/>
                    </a:lnTo>
                    <a:lnTo>
                      <a:pt x="677" y="159"/>
                    </a:lnTo>
                    <a:lnTo>
                      <a:pt x="675" y="159"/>
                    </a:lnTo>
                    <a:lnTo>
                      <a:pt x="675" y="159"/>
                    </a:lnTo>
                    <a:lnTo>
                      <a:pt x="675" y="158"/>
                    </a:lnTo>
                    <a:lnTo>
                      <a:pt x="673" y="158"/>
                    </a:lnTo>
                    <a:lnTo>
                      <a:pt x="673" y="156"/>
                    </a:lnTo>
                    <a:lnTo>
                      <a:pt x="675" y="154"/>
                    </a:lnTo>
                    <a:lnTo>
                      <a:pt x="675" y="152"/>
                    </a:lnTo>
                    <a:lnTo>
                      <a:pt x="675" y="152"/>
                    </a:lnTo>
                    <a:lnTo>
                      <a:pt x="673" y="152"/>
                    </a:lnTo>
                    <a:lnTo>
                      <a:pt x="673" y="152"/>
                    </a:lnTo>
                    <a:lnTo>
                      <a:pt x="673" y="152"/>
                    </a:lnTo>
                    <a:lnTo>
                      <a:pt x="671" y="152"/>
                    </a:lnTo>
                    <a:lnTo>
                      <a:pt x="671" y="152"/>
                    </a:lnTo>
                    <a:lnTo>
                      <a:pt x="670" y="152"/>
                    </a:lnTo>
                    <a:lnTo>
                      <a:pt x="670" y="152"/>
                    </a:lnTo>
                    <a:lnTo>
                      <a:pt x="670" y="152"/>
                    </a:lnTo>
                    <a:lnTo>
                      <a:pt x="670" y="152"/>
                    </a:lnTo>
                    <a:lnTo>
                      <a:pt x="670" y="150"/>
                    </a:lnTo>
                    <a:lnTo>
                      <a:pt x="670" y="149"/>
                    </a:lnTo>
                    <a:lnTo>
                      <a:pt x="671" y="149"/>
                    </a:lnTo>
                    <a:lnTo>
                      <a:pt x="671" y="149"/>
                    </a:lnTo>
                    <a:lnTo>
                      <a:pt x="673" y="150"/>
                    </a:lnTo>
                    <a:lnTo>
                      <a:pt x="675" y="150"/>
                    </a:lnTo>
                    <a:lnTo>
                      <a:pt x="677" y="150"/>
                    </a:lnTo>
                    <a:lnTo>
                      <a:pt x="677" y="150"/>
                    </a:lnTo>
                    <a:lnTo>
                      <a:pt x="679" y="150"/>
                    </a:lnTo>
                    <a:lnTo>
                      <a:pt x="679" y="150"/>
                    </a:lnTo>
                    <a:lnTo>
                      <a:pt x="680" y="149"/>
                    </a:lnTo>
                    <a:lnTo>
                      <a:pt x="680" y="149"/>
                    </a:lnTo>
                    <a:lnTo>
                      <a:pt x="680" y="149"/>
                    </a:lnTo>
                    <a:lnTo>
                      <a:pt x="682" y="147"/>
                    </a:lnTo>
                    <a:lnTo>
                      <a:pt x="684" y="147"/>
                    </a:lnTo>
                    <a:lnTo>
                      <a:pt x="684" y="145"/>
                    </a:lnTo>
                    <a:lnTo>
                      <a:pt x="684" y="145"/>
                    </a:lnTo>
                    <a:lnTo>
                      <a:pt x="686" y="143"/>
                    </a:lnTo>
                    <a:lnTo>
                      <a:pt x="686" y="143"/>
                    </a:lnTo>
                    <a:lnTo>
                      <a:pt x="686" y="143"/>
                    </a:lnTo>
                    <a:lnTo>
                      <a:pt x="686" y="141"/>
                    </a:lnTo>
                    <a:lnTo>
                      <a:pt x="686" y="141"/>
                    </a:lnTo>
                    <a:lnTo>
                      <a:pt x="686" y="139"/>
                    </a:lnTo>
                    <a:lnTo>
                      <a:pt x="688" y="139"/>
                    </a:lnTo>
                    <a:lnTo>
                      <a:pt x="688" y="139"/>
                    </a:lnTo>
                    <a:lnTo>
                      <a:pt x="688" y="138"/>
                    </a:lnTo>
                    <a:lnTo>
                      <a:pt x="689" y="138"/>
                    </a:lnTo>
                    <a:lnTo>
                      <a:pt x="689" y="138"/>
                    </a:lnTo>
                    <a:lnTo>
                      <a:pt x="688" y="138"/>
                    </a:lnTo>
                    <a:lnTo>
                      <a:pt x="688" y="138"/>
                    </a:lnTo>
                    <a:lnTo>
                      <a:pt x="688" y="138"/>
                    </a:lnTo>
                    <a:lnTo>
                      <a:pt x="688" y="136"/>
                    </a:lnTo>
                    <a:lnTo>
                      <a:pt x="688" y="136"/>
                    </a:lnTo>
                    <a:lnTo>
                      <a:pt x="688" y="136"/>
                    </a:lnTo>
                    <a:lnTo>
                      <a:pt x="688" y="136"/>
                    </a:lnTo>
                    <a:lnTo>
                      <a:pt x="688" y="136"/>
                    </a:lnTo>
                    <a:lnTo>
                      <a:pt x="688" y="136"/>
                    </a:lnTo>
                    <a:lnTo>
                      <a:pt x="688" y="134"/>
                    </a:lnTo>
                    <a:lnTo>
                      <a:pt x="689" y="134"/>
                    </a:lnTo>
                    <a:lnTo>
                      <a:pt x="689" y="134"/>
                    </a:lnTo>
                    <a:lnTo>
                      <a:pt x="691" y="134"/>
                    </a:lnTo>
                    <a:lnTo>
                      <a:pt x="691" y="134"/>
                    </a:lnTo>
                    <a:lnTo>
                      <a:pt x="691" y="134"/>
                    </a:lnTo>
                    <a:lnTo>
                      <a:pt x="691" y="132"/>
                    </a:lnTo>
                    <a:lnTo>
                      <a:pt x="691" y="132"/>
                    </a:lnTo>
                    <a:lnTo>
                      <a:pt x="689" y="129"/>
                    </a:lnTo>
                    <a:lnTo>
                      <a:pt x="689" y="129"/>
                    </a:lnTo>
                    <a:lnTo>
                      <a:pt x="689" y="127"/>
                    </a:lnTo>
                    <a:lnTo>
                      <a:pt x="689" y="127"/>
                    </a:lnTo>
                    <a:lnTo>
                      <a:pt x="689" y="127"/>
                    </a:lnTo>
                    <a:lnTo>
                      <a:pt x="691" y="125"/>
                    </a:lnTo>
                    <a:lnTo>
                      <a:pt x="691" y="125"/>
                    </a:lnTo>
                    <a:lnTo>
                      <a:pt x="691" y="123"/>
                    </a:lnTo>
                    <a:lnTo>
                      <a:pt x="691" y="121"/>
                    </a:lnTo>
                    <a:lnTo>
                      <a:pt x="691" y="121"/>
                    </a:lnTo>
                    <a:lnTo>
                      <a:pt x="691" y="120"/>
                    </a:lnTo>
                    <a:lnTo>
                      <a:pt x="691" y="120"/>
                    </a:lnTo>
                    <a:lnTo>
                      <a:pt x="693" y="118"/>
                    </a:lnTo>
                    <a:lnTo>
                      <a:pt x="695" y="116"/>
                    </a:lnTo>
                    <a:lnTo>
                      <a:pt x="695" y="114"/>
                    </a:lnTo>
                    <a:lnTo>
                      <a:pt x="695" y="114"/>
                    </a:lnTo>
                    <a:lnTo>
                      <a:pt x="697" y="112"/>
                    </a:lnTo>
                    <a:lnTo>
                      <a:pt x="697" y="112"/>
                    </a:lnTo>
                    <a:lnTo>
                      <a:pt x="697" y="112"/>
                    </a:lnTo>
                    <a:lnTo>
                      <a:pt x="699" y="112"/>
                    </a:lnTo>
                    <a:lnTo>
                      <a:pt x="699" y="111"/>
                    </a:lnTo>
                    <a:lnTo>
                      <a:pt x="699" y="111"/>
                    </a:lnTo>
                    <a:lnTo>
                      <a:pt x="699" y="111"/>
                    </a:lnTo>
                    <a:lnTo>
                      <a:pt x="699" y="109"/>
                    </a:lnTo>
                    <a:lnTo>
                      <a:pt x="699" y="109"/>
                    </a:lnTo>
                    <a:lnTo>
                      <a:pt x="700" y="109"/>
                    </a:lnTo>
                    <a:lnTo>
                      <a:pt x="702" y="111"/>
                    </a:lnTo>
                    <a:lnTo>
                      <a:pt x="704" y="111"/>
                    </a:lnTo>
                    <a:lnTo>
                      <a:pt x="704" y="111"/>
                    </a:lnTo>
                    <a:lnTo>
                      <a:pt x="706" y="111"/>
                    </a:lnTo>
                    <a:lnTo>
                      <a:pt x="708" y="109"/>
                    </a:lnTo>
                    <a:lnTo>
                      <a:pt x="708" y="109"/>
                    </a:lnTo>
                    <a:lnTo>
                      <a:pt x="708" y="109"/>
                    </a:lnTo>
                    <a:lnTo>
                      <a:pt x="709" y="107"/>
                    </a:lnTo>
                    <a:lnTo>
                      <a:pt x="711" y="105"/>
                    </a:lnTo>
                    <a:lnTo>
                      <a:pt x="711" y="105"/>
                    </a:lnTo>
                    <a:lnTo>
                      <a:pt x="713" y="103"/>
                    </a:lnTo>
                    <a:lnTo>
                      <a:pt x="713" y="101"/>
                    </a:lnTo>
                    <a:lnTo>
                      <a:pt x="715" y="101"/>
                    </a:lnTo>
                    <a:lnTo>
                      <a:pt x="715" y="100"/>
                    </a:lnTo>
                    <a:lnTo>
                      <a:pt x="715" y="98"/>
                    </a:lnTo>
                    <a:lnTo>
                      <a:pt x="715" y="98"/>
                    </a:lnTo>
                    <a:lnTo>
                      <a:pt x="717" y="96"/>
                    </a:lnTo>
                    <a:lnTo>
                      <a:pt x="717" y="96"/>
                    </a:lnTo>
                    <a:lnTo>
                      <a:pt x="718" y="96"/>
                    </a:lnTo>
                    <a:lnTo>
                      <a:pt x="720" y="98"/>
                    </a:lnTo>
                    <a:lnTo>
                      <a:pt x="722" y="98"/>
                    </a:lnTo>
                    <a:lnTo>
                      <a:pt x="722" y="98"/>
                    </a:lnTo>
                    <a:lnTo>
                      <a:pt x="724" y="98"/>
                    </a:lnTo>
                    <a:lnTo>
                      <a:pt x="724" y="98"/>
                    </a:lnTo>
                    <a:lnTo>
                      <a:pt x="726" y="98"/>
                    </a:lnTo>
                    <a:lnTo>
                      <a:pt x="726" y="96"/>
                    </a:lnTo>
                    <a:lnTo>
                      <a:pt x="726" y="96"/>
                    </a:lnTo>
                    <a:lnTo>
                      <a:pt x="726" y="96"/>
                    </a:lnTo>
                    <a:lnTo>
                      <a:pt x="726" y="94"/>
                    </a:lnTo>
                    <a:lnTo>
                      <a:pt x="726" y="92"/>
                    </a:lnTo>
                    <a:lnTo>
                      <a:pt x="726" y="92"/>
                    </a:lnTo>
                    <a:lnTo>
                      <a:pt x="726" y="91"/>
                    </a:lnTo>
                    <a:lnTo>
                      <a:pt x="726" y="89"/>
                    </a:lnTo>
                    <a:lnTo>
                      <a:pt x="726" y="89"/>
                    </a:lnTo>
                    <a:lnTo>
                      <a:pt x="726" y="89"/>
                    </a:lnTo>
                    <a:lnTo>
                      <a:pt x="726" y="87"/>
                    </a:lnTo>
                    <a:lnTo>
                      <a:pt x="726" y="87"/>
                    </a:lnTo>
                    <a:lnTo>
                      <a:pt x="726" y="85"/>
                    </a:lnTo>
                    <a:lnTo>
                      <a:pt x="724" y="83"/>
                    </a:lnTo>
                    <a:lnTo>
                      <a:pt x="724" y="83"/>
                    </a:lnTo>
                    <a:lnTo>
                      <a:pt x="726" y="82"/>
                    </a:lnTo>
                    <a:lnTo>
                      <a:pt x="726" y="80"/>
                    </a:lnTo>
                    <a:lnTo>
                      <a:pt x="726" y="78"/>
                    </a:lnTo>
                    <a:lnTo>
                      <a:pt x="726" y="78"/>
                    </a:lnTo>
                    <a:lnTo>
                      <a:pt x="726" y="78"/>
                    </a:lnTo>
                    <a:lnTo>
                      <a:pt x="726" y="78"/>
                    </a:lnTo>
                    <a:lnTo>
                      <a:pt x="724" y="76"/>
                    </a:lnTo>
                    <a:lnTo>
                      <a:pt x="724" y="74"/>
                    </a:lnTo>
                    <a:lnTo>
                      <a:pt x="724" y="73"/>
                    </a:lnTo>
                    <a:lnTo>
                      <a:pt x="724" y="73"/>
                    </a:lnTo>
                    <a:lnTo>
                      <a:pt x="724" y="73"/>
                    </a:lnTo>
                    <a:lnTo>
                      <a:pt x="724" y="73"/>
                    </a:lnTo>
                    <a:lnTo>
                      <a:pt x="726" y="73"/>
                    </a:lnTo>
                    <a:lnTo>
                      <a:pt x="727" y="71"/>
                    </a:lnTo>
                    <a:lnTo>
                      <a:pt x="727" y="71"/>
                    </a:lnTo>
                    <a:lnTo>
                      <a:pt x="727" y="71"/>
                    </a:lnTo>
                    <a:lnTo>
                      <a:pt x="727" y="71"/>
                    </a:lnTo>
                    <a:lnTo>
                      <a:pt x="727" y="71"/>
                    </a:lnTo>
                    <a:lnTo>
                      <a:pt x="729" y="71"/>
                    </a:lnTo>
                    <a:lnTo>
                      <a:pt x="729" y="73"/>
                    </a:lnTo>
                    <a:lnTo>
                      <a:pt x="731" y="74"/>
                    </a:lnTo>
                    <a:lnTo>
                      <a:pt x="731" y="74"/>
                    </a:lnTo>
                    <a:lnTo>
                      <a:pt x="731" y="76"/>
                    </a:lnTo>
                    <a:lnTo>
                      <a:pt x="731" y="76"/>
                    </a:lnTo>
                    <a:lnTo>
                      <a:pt x="731" y="76"/>
                    </a:lnTo>
                    <a:lnTo>
                      <a:pt x="733" y="78"/>
                    </a:lnTo>
                    <a:lnTo>
                      <a:pt x="733" y="78"/>
                    </a:lnTo>
                    <a:lnTo>
                      <a:pt x="733" y="78"/>
                    </a:lnTo>
                    <a:lnTo>
                      <a:pt x="735" y="78"/>
                    </a:lnTo>
                    <a:lnTo>
                      <a:pt x="737" y="80"/>
                    </a:lnTo>
                    <a:lnTo>
                      <a:pt x="737" y="80"/>
                    </a:lnTo>
                    <a:lnTo>
                      <a:pt x="738" y="80"/>
                    </a:lnTo>
                    <a:lnTo>
                      <a:pt x="738" y="80"/>
                    </a:lnTo>
                    <a:lnTo>
                      <a:pt x="738" y="80"/>
                    </a:lnTo>
                    <a:lnTo>
                      <a:pt x="738" y="80"/>
                    </a:lnTo>
                    <a:lnTo>
                      <a:pt x="738" y="80"/>
                    </a:lnTo>
                    <a:lnTo>
                      <a:pt x="738" y="80"/>
                    </a:lnTo>
                    <a:lnTo>
                      <a:pt x="738" y="80"/>
                    </a:lnTo>
                    <a:lnTo>
                      <a:pt x="738" y="80"/>
                    </a:lnTo>
                    <a:lnTo>
                      <a:pt x="740" y="80"/>
                    </a:lnTo>
                    <a:lnTo>
                      <a:pt x="740" y="80"/>
                    </a:lnTo>
                    <a:lnTo>
                      <a:pt x="740" y="80"/>
                    </a:lnTo>
                    <a:lnTo>
                      <a:pt x="740" y="80"/>
                    </a:lnTo>
                    <a:lnTo>
                      <a:pt x="742" y="80"/>
                    </a:lnTo>
                    <a:lnTo>
                      <a:pt x="742" y="80"/>
                    </a:lnTo>
                    <a:lnTo>
                      <a:pt x="742" y="80"/>
                    </a:lnTo>
                    <a:lnTo>
                      <a:pt x="742" y="78"/>
                    </a:lnTo>
                    <a:lnTo>
                      <a:pt x="742" y="78"/>
                    </a:lnTo>
                    <a:lnTo>
                      <a:pt x="744" y="78"/>
                    </a:lnTo>
                    <a:lnTo>
                      <a:pt x="744" y="78"/>
                    </a:lnTo>
                    <a:lnTo>
                      <a:pt x="742" y="78"/>
                    </a:lnTo>
                    <a:lnTo>
                      <a:pt x="742" y="76"/>
                    </a:lnTo>
                    <a:lnTo>
                      <a:pt x="742" y="76"/>
                    </a:lnTo>
                    <a:lnTo>
                      <a:pt x="742" y="76"/>
                    </a:lnTo>
                    <a:lnTo>
                      <a:pt x="740" y="74"/>
                    </a:lnTo>
                    <a:lnTo>
                      <a:pt x="740" y="73"/>
                    </a:lnTo>
                    <a:lnTo>
                      <a:pt x="740" y="73"/>
                    </a:lnTo>
                    <a:lnTo>
                      <a:pt x="740" y="73"/>
                    </a:lnTo>
                    <a:lnTo>
                      <a:pt x="740" y="71"/>
                    </a:lnTo>
                    <a:lnTo>
                      <a:pt x="740" y="71"/>
                    </a:lnTo>
                    <a:lnTo>
                      <a:pt x="742" y="71"/>
                    </a:lnTo>
                    <a:lnTo>
                      <a:pt x="742" y="71"/>
                    </a:lnTo>
                    <a:lnTo>
                      <a:pt x="742" y="71"/>
                    </a:lnTo>
                    <a:lnTo>
                      <a:pt x="742" y="71"/>
                    </a:lnTo>
                    <a:lnTo>
                      <a:pt x="744" y="71"/>
                    </a:lnTo>
                    <a:lnTo>
                      <a:pt x="744" y="69"/>
                    </a:lnTo>
                    <a:lnTo>
                      <a:pt x="744" y="69"/>
                    </a:lnTo>
                    <a:lnTo>
                      <a:pt x="744" y="69"/>
                    </a:lnTo>
                    <a:lnTo>
                      <a:pt x="746" y="69"/>
                    </a:lnTo>
                    <a:lnTo>
                      <a:pt x="746" y="69"/>
                    </a:lnTo>
                    <a:lnTo>
                      <a:pt x="746" y="69"/>
                    </a:lnTo>
                    <a:lnTo>
                      <a:pt x="746" y="69"/>
                    </a:lnTo>
                    <a:lnTo>
                      <a:pt x="747" y="69"/>
                    </a:lnTo>
                    <a:lnTo>
                      <a:pt x="747" y="69"/>
                    </a:lnTo>
                    <a:lnTo>
                      <a:pt x="747" y="69"/>
                    </a:lnTo>
                    <a:lnTo>
                      <a:pt x="747" y="69"/>
                    </a:lnTo>
                    <a:lnTo>
                      <a:pt x="747" y="69"/>
                    </a:lnTo>
                    <a:lnTo>
                      <a:pt x="749" y="67"/>
                    </a:lnTo>
                    <a:lnTo>
                      <a:pt x="749" y="67"/>
                    </a:lnTo>
                    <a:lnTo>
                      <a:pt x="749" y="65"/>
                    </a:lnTo>
                    <a:lnTo>
                      <a:pt x="751" y="63"/>
                    </a:lnTo>
                    <a:lnTo>
                      <a:pt x="753" y="62"/>
                    </a:lnTo>
                    <a:lnTo>
                      <a:pt x="753" y="62"/>
                    </a:lnTo>
                    <a:lnTo>
                      <a:pt x="753" y="62"/>
                    </a:lnTo>
                    <a:lnTo>
                      <a:pt x="755" y="62"/>
                    </a:lnTo>
                    <a:lnTo>
                      <a:pt x="755" y="62"/>
                    </a:lnTo>
                    <a:lnTo>
                      <a:pt x="755" y="62"/>
                    </a:lnTo>
                    <a:lnTo>
                      <a:pt x="755" y="63"/>
                    </a:lnTo>
                    <a:lnTo>
                      <a:pt x="755" y="63"/>
                    </a:lnTo>
                    <a:lnTo>
                      <a:pt x="756" y="65"/>
                    </a:lnTo>
                    <a:lnTo>
                      <a:pt x="756" y="65"/>
                    </a:lnTo>
                    <a:lnTo>
                      <a:pt x="756" y="65"/>
                    </a:lnTo>
                    <a:lnTo>
                      <a:pt x="756" y="65"/>
                    </a:lnTo>
                    <a:lnTo>
                      <a:pt x="756" y="67"/>
                    </a:lnTo>
                    <a:lnTo>
                      <a:pt x="758" y="67"/>
                    </a:lnTo>
                    <a:lnTo>
                      <a:pt x="758" y="67"/>
                    </a:lnTo>
                    <a:lnTo>
                      <a:pt x="758" y="67"/>
                    </a:lnTo>
                    <a:lnTo>
                      <a:pt x="758" y="67"/>
                    </a:lnTo>
                    <a:lnTo>
                      <a:pt x="758" y="67"/>
                    </a:lnTo>
                    <a:lnTo>
                      <a:pt x="760" y="67"/>
                    </a:lnTo>
                    <a:lnTo>
                      <a:pt x="760" y="67"/>
                    </a:lnTo>
                    <a:lnTo>
                      <a:pt x="760" y="67"/>
                    </a:lnTo>
                    <a:lnTo>
                      <a:pt x="760" y="65"/>
                    </a:lnTo>
                    <a:lnTo>
                      <a:pt x="758" y="65"/>
                    </a:lnTo>
                    <a:lnTo>
                      <a:pt x="758" y="65"/>
                    </a:lnTo>
                    <a:lnTo>
                      <a:pt x="758" y="63"/>
                    </a:lnTo>
                    <a:lnTo>
                      <a:pt x="758" y="63"/>
                    </a:lnTo>
                    <a:lnTo>
                      <a:pt x="760" y="63"/>
                    </a:lnTo>
                    <a:lnTo>
                      <a:pt x="760" y="62"/>
                    </a:lnTo>
                    <a:lnTo>
                      <a:pt x="760" y="62"/>
                    </a:lnTo>
                    <a:lnTo>
                      <a:pt x="760" y="62"/>
                    </a:lnTo>
                    <a:lnTo>
                      <a:pt x="758" y="60"/>
                    </a:lnTo>
                    <a:lnTo>
                      <a:pt x="758" y="60"/>
                    </a:lnTo>
                    <a:lnTo>
                      <a:pt x="758" y="60"/>
                    </a:lnTo>
                    <a:lnTo>
                      <a:pt x="758" y="60"/>
                    </a:lnTo>
                    <a:lnTo>
                      <a:pt x="760" y="60"/>
                    </a:lnTo>
                    <a:lnTo>
                      <a:pt x="760" y="60"/>
                    </a:lnTo>
                    <a:lnTo>
                      <a:pt x="760" y="58"/>
                    </a:lnTo>
                    <a:lnTo>
                      <a:pt x="762" y="58"/>
                    </a:lnTo>
                    <a:lnTo>
                      <a:pt x="762" y="56"/>
                    </a:lnTo>
                    <a:lnTo>
                      <a:pt x="762" y="56"/>
                    </a:lnTo>
                    <a:lnTo>
                      <a:pt x="762" y="56"/>
                    </a:lnTo>
                    <a:lnTo>
                      <a:pt x="760" y="56"/>
                    </a:lnTo>
                    <a:lnTo>
                      <a:pt x="760" y="54"/>
                    </a:lnTo>
                    <a:lnTo>
                      <a:pt x="760" y="54"/>
                    </a:lnTo>
                    <a:lnTo>
                      <a:pt x="762" y="53"/>
                    </a:lnTo>
                    <a:lnTo>
                      <a:pt x="762" y="53"/>
                    </a:lnTo>
                    <a:lnTo>
                      <a:pt x="762" y="53"/>
                    </a:lnTo>
                    <a:lnTo>
                      <a:pt x="764" y="53"/>
                    </a:lnTo>
                    <a:lnTo>
                      <a:pt x="765" y="51"/>
                    </a:lnTo>
                    <a:lnTo>
                      <a:pt x="765" y="51"/>
                    </a:lnTo>
                    <a:lnTo>
                      <a:pt x="765" y="51"/>
                    </a:lnTo>
                    <a:lnTo>
                      <a:pt x="767" y="49"/>
                    </a:lnTo>
                    <a:lnTo>
                      <a:pt x="767" y="49"/>
                    </a:lnTo>
                    <a:lnTo>
                      <a:pt x="769" y="47"/>
                    </a:lnTo>
                    <a:lnTo>
                      <a:pt x="769" y="47"/>
                    </a:lnTo>
                    <a:lnTo>
                      <a:pt x="769" y="45"/>
                    </a:lnTo>
                    <a:lnTo>
                      <a:pt x="769" y="45"/>
                    </a:lnTo>
                    <a:lnTo>
                      <a:pt x="769" y="45"/>
                    </a:lnTo>
                    <a:lnTo>
                      <a:pt x="771" y="44"/>
                    </a:lnTo>
                    <a:lnTo>
                      <a:pt x="771" y="44"/>
                    </a:lnTo>
                    <a:lnTo>
                      <a:pt x="773" y="44"/>
                    </a:lnTo>
                    <a:lnTo>
                      <a:pt x="773" y="44"/>
                    </a:lnTo>
                    <a:lnTo>
                      <a:pt x="773" y="44"/>
                    </a:lnTo>
                    <a:lnTo>
                      <a:pt x="773" y="45"/>
                    </a:lnTo>
                    <a:lnTo>
                      <a:pt x="773" y="45"/>
                    </a:lnTo>
                    <a:lnTo>
                      <a:pt x="773" y="47"/>
                    </a:lnTo>
                    <a:lnTo>
                      <a:pt x="773" y="47"/>
                    </a:lnTo>
                    <a:lnTo>
                      <a:pt x="773" y="49"/>
                    </a:lnTo>
                    <a:lnTo>
                      <a:pt x="773" y="49"/>
                    </a:lnTo>
                    <a:lnTo>
                      <a:pt x="773" y="49"/>
                    </a:lnTo>
                    <a:lnTo>
                      <a:pt x="774" y="51"/>
                    </a:lnTo>
                    <a:lnTo>
                      <a:pt x="776" y="51"/>
                    </a:lnTo>
                    <a:lnTo>
                      <a:pt x="776" y="53"/>
                    </a:lnTo>
                    <a:lnTo>
                      <a:pt x="776" y="53"/>
                    </a:lnTo>
                    <a:lnTo>
                      <a:pt x="778" y="54"/>
                    </a:lnTo>
                    <a:lnTo>
                      <a:pt x="778" y="54"/>
                    </a:lnTo>
                    <a:lnTo>
                      <a:pt x="778" y="54"/>
                    </a:lnTo>
                    <a:lnTo>
                      <a:pt x="778" y="54"/>
                    </a:lnTo>
                    <a:lnTo>
                      <a:pt x="778" y="56"/>
                    </a:lnTo>
                    <a:lnTo>
                      <a:pt x="778" y="56"/>
                    </a:lnTo>
                    <a:lnTo>
                      <a:pt x="778" y="56"/>
                    </a:lnTo>
                    <a:lnTo>
                      <a:pt x="778" y="56"/>
                    </a:lnTo>
                    <a:lnTo>
                      <a:pt x="778" y="56"/>
                    </a:lnTo>
                    <a:lnTo>
                      <a:pt x="780" y="56"/>
                    </a:lnTo>
                    <a:lnTo>
                      <a:pt x="780" y="56"/>
                    </a:lnTo>
                    <a:lnTo>
                      <a:pt x="782" y="56"/>
                    </a:lnTo>
                    <a:lnTo>
                      <a:pt x="782" y="56"/>
                    </a:lnTo>
                    <a:lnTo>
                      <a:pt x="782" y="56"/>
                    </a:lnTo>
                    <a:lnTo>
                      <a:pt x="782" y="56"/>
                    </a:lnTo>
                    <a:lnTo>
                      <a:pt x="782" y="56"/>
                    </a:lnTo>
                    <a:lnTo>
                      <a:pt x="782" y="54"/>
                    </a:lnTo>
                    <a:lnTo>
                      <a:pt x="782" y="54"/>
                    </a:lnTo>
                    <a:lnTo>
                      <a:pt x="782" y="54"/>
                    </a:lnTo>
                    <a:lnTo>
                      <a:pt x="782" y="54"/>
                    </a:lnTo>
                    <a:lnTo>
                      <a:pt x="782" y="54"/>
                    </a:lnTo>
                    <a:lnTo>
                      <a:pt x="782" y="53"/>
                    </a:lnTo>
                    <a:lnTo>
                      <a:pt x="780" y="53"/>
                    </a:lnTo>
                    <a:lnTo>
                      <a:pt x="780" y="53"/>
                    </a:lnTo>
                    <a:lnTo>
                      <a:pt x="780" y="51"/>
                    </a:lnTo>
                    <a:lnTo>
                      <a:pt x="780" y="51"/>
                    </a:lnTo>
                    <a:lnTo>
                      <a:pt x="780" y="51"/>
                    </a:lnTo>
                    <a:lnTo>
                      <a:pt x="780" y="49"/>
                    </a:lnTo>
                    <a:lnTo>
                      <a:pt x="780" y="49"/>
                    </a:lnTo>
                    <a:lnTo>
                      <a:pt x="780" y="47"/>
                    </a:lnTo>
                    <a:lnTo>
                      <a:pt x="780" y="47"/>
                    </a:lnTo>
                    <a:lnTo>
                      <a:pt x="780" y="47"/>
                    </a:lnTo>
                    <a:lnTo>
                      <a:pt x="780" y="47"/>
                    </a:lnTo>
                    <a:lnTo>
                      <a:pt x="778" y="47"/>
                    </a:lnTo>
                    <a:lnTo>
                      <a:pt x="778" y="47"/>
                    </a:lnTo>
                    <a:lnTo>
                      <a:pt x="778" y="45"/>
                    </a:lnTo>
                    <a:lnTo>
                      <a:pt x="780" y="45"/>
                    </a:lnTo>
                    <a:lnTo>
                      <a:pt x="780" y="45"/>
                    </a:lnTo>
                    <a:lnTo>
                      <a:pt x="780" y="44"/>
                    </a:lnTo>
                    <a:lnTo>
                      <a:pt x="782" y="45"/>
                    </a:lnTo>
                    <a:lnTo>
                      <a:pt x="782" y="45"/>
                    </a:lnTo>
                    <a:lnTo>
                      <a:pt x="782" y="45"/>
                    </a:lnTo>
                    <a:lnTo>
                      <a:pt x="782" y="45"/>
                    </a:lnTo>
                    <a:lnTo>
                      <a:pt x="782" y="47"/>
                    </a:lnTo>
                    <a:lnTo>
                      <a:pt x="782" y="47"/>
                    </a:lnTo>
                    <a:lnTo>
                      <a:pt x="782" y="47"/>
                    </a:lnTo>
                    <a:lnTo>
                      <a:pt x="784" y="47"/>
                    </a:lnTo>
                    <a:lnTo>
                      <a:pt x="784" y="49"/>
                    </a:lnTo>
                    <a:lnTo>
                      <a:pt x="784" y="49"/>
                    </a:lnTo>
                    <a:lnTo>
                      <a:pt x="784" y="49"/>
                    </a:lnTo>
                    <a:lnTo>
                      <a:pt x="784" y="49"/>
                    </a:lnTo>
                    <a:lnTo>
                      <a:pt x="784" y="49"/>
                    </a:lnTo>
                    <a:lnTo>
                      <a:pt x="785" y="49"/>
                    </a:lnTo>
                    <a:lnTo>
                      <a:pt x="785" y="47"/>
                    </a:lnTo>
                    <a:lnTo>
                      <a:pt x="787" y="47"/>
                    </a:lnTo>
                    <a:lnTo>
                      <a:pt x="787" y="45"/>
                    </a:lnTo>
                    <a:lnTo>
                      <a:pt x="787" y="45"/>
                    </a:lnTo>
                    <a:lnTo>
                      <a:pt x="787" y="44"/>
                    </a:lnTo>
                    <a:lnTo>
                      <a:pt x="787" y="44"/>
                    </a:lnTo>
                    <a:lnTo>
                      <a:pt x="785" y="42"/>
                    </a:lnTo>
                    <a:lnTo>
                      <a:pt x="785" y="42"/>
                    </a:lnTo>
                    <a:lnTo>
                      <a:pt x="785" y="42"/>
                    </a:lnTo>
                    <a:lnTo>
                      <a:pt x="784" y="40"/>
                    </a:lnTo>
                    <a:lnTo>
                      <a:pt x="784" y="40"/>
                    </a:lnTo>
                    <a:lnTo>
                      <a:pt x="782" y="40"/>
                    </a:lnTo>
                    <a:lnTo>
                      <a:pt x="782" y="42"/>
                    </a:lnTo>
                    <a:lnTo>
                      <a:pt x="780" y="42"/>
                    </a:lnTo>
                    <a:lnTo>
                      <a:pt x="780" y="40"/>
                    </a:lnTo>
                    <a:lnTo>
                      <a:pt x="778" y="40"/>
                    </a:lnTo>
                    <a:lnTo>
                      <a:pt x="778" y="40"/>
                    </a:lnTo>
                    <a:lnTo>
                      <a:pt x="778" y="38"/>
                    </a:lnTo>
                    <a:lnTo>
                      <a:pt x="778" y="38"/>
                    </a:lnTo>
                    <a:lnTo>
                      <a:pt x="780" y="38"/>
                    </a:lnTo>
                    <a:lnTo>
                      <a:pt x="780" y="38"/>
                    </a:lnTo>
                    <a:lnTo>
                      <a:pt x="782" y="38"/>
                    </a:lnTo>
                    <a:lnTo>
                      <a:pt x="784" y="38"/>
                    </a:lnTo>
                    <a:lnTo>
                      <a:pt x="784" y="38"/>
                    </a:lnTo>
                    <a:lnTo>
                      <a:pt x="785" y="38"/>
                    </a:lnTo>
                    <a:lnTo>
                      <a:pt x="787" y="38"/>
                    </a:lnTo>
                    <a:lnTo>
                      <a:pt x="789" y="38"/>
                    </a:lnTo>
                    <a:lnTo>
                      <a:pt x="789" y="38"/>
                    </a:lnTo>
                    <a:lnTo>
                      <a:pt x="789" y="36"/>
                    </a:lnTo>
                    <a:lnTo>
                      <a:pt x="789" y="36"/>
                    </a:lnTo>
                    <a:lnTo>
                      <a:pt x="789" y="36"/>
                    </a:lnTo>
                    <a:lnTo>
                      <a:pt x="789" y="36"/>
                    </a:lnTo>
                    <a:lnTo>
                      <a:pt x="789" y="35"/>
                    </a:lnTo>
                    <a:lnTo>
                      <a:pt x="789" y="35"/>
                    </a:lnTo>
                    <a:lnTo>
                      <a:pt x="789" y="35"/>
                    </a:lnTo>
                    <a:lnTo>
                      <a:pt x="787" y="35"/>
                    </a:lnTo>
                    <a:lnTo>
                      <a:pt x="785" y="35"/>
                    </a:lnTo>
                    <a:lnTo>
                      <a:pt x="785" y="35"/>
                    </a:lnTo>
                    <a:lnTo>
                      <a:pt x="785" y="33"/>
                    </a:lnTo>
                    <a:lnTo>
                      <a:pt x="785" y="33"/>
                    </a:lnTo>
                    <a:lnTo>
                      <a:pt x="785" y="33"/>
                    </a:lnTo>
                    <a:lnTo>
                      <a:pt x="787" y="33"/>
                    </a:lnTo>
                    <a:lnTo>
                      <a:pt x="787" y="31"/>
                    </a:lnTo>
                    <a:lnTo>
                      <a:pt x="789" y="31"/>
                    </a:lnTo>
                    <a:lnTo>
                      <a:pt x="791" y="31"/>
                    </a:lnTo>
                    <a:lnTo>
                      <a:pt x="791" y="31"/>
                    </a:lnTo>
                    <a:lnTo>
                      <a:pt x="791" y="31"/>
                    </a:lnTo>
                    <a:lnTo>
                      <a:pt x="793" y="31"/>
                    </a:lnTo>
                    <a:lnTo>
                      <a:pt x="793" y="31"/>
                    </a:lnTo>
                    <a:lnTo>
                      <a:pt x="794" y="31"/>
                    </a:lnTo>
                    <a:lnTo>
                      <a:pt x="794" y="29"/>
                    </a:lnTo>
                    <a:lnTo>
                      <a:pt x="794" y="29"/>
                    </a:lnTo>
                    <a:lnTo>
                      <a:pt x="796" y="29"/>
                    </a:lnTo>
                    <a:lnTo>
                      <a:pt x="796" y="29"/>
                    </a:lnTo>
                    <a:lnTo>
                      <a:pt x="796" y="27"/>
                    </a:lnTo>
                    <a:lnTo>
                      <a:pt x="796" y="27"/>
                    </a:lnTo>
                    <a:lnTo>
                      <a:pt x="796" y="25"/>
                    </a:lnTo>
                    <a:lnTo>
                      <a:pt x="796" y="25"/>
                    </a:lnTo>
                    <a:lnTo>
                      <a:pt x="796" y="25"/>
                    </a:lnTo>
                    <a:lnTo>
                      <a:pt x="798" y="25"/>
                    </a:lnTo>
                    <a:lnTo>
                      <a:pt x="798" y="25"/>
                    </a:lnTo>
                    <a:lnTo>
                      <a:pt x="798" y="25"/>
                    </a:lnTo>
                    <a:lnTo>
                      <a:pt x="798" y="25"/>
                    </a:lnTo>
                    <a:lnTo>
                      <a:pt x="798" y="24"/>
                    </a:lnTo>
                    <a:lnTo>
                      <a:pt x="798" y="24"/>
                    </a:lnTo>
                    <a:lnTo>
                      <a:pt x="798" y="24"/>
                    </a:lnTo>
                    <a:lnTo>
                      <a:pt x="798" y="24"/>
                    </a:lnTo>
                    <a:lnTo>
                      <a:pt x="796" y="22"/>
                    </a:lnTo>
                    <a:lnTo>
                      <a:pt x="796" y="22"/>
                    </a:lnTo>
                    <a:lnTo>
                      <a:pt x="796" y="20"/>
                    </a:lnTo>
                    <a:lnTo>
                      <a:pt x="796" y="20"/>
                    </a:lnTo>
                    <a:lnTo>
                      <a:pt x="796" y="18"/>
                    </a:lnTo>
                    <a:lnTo>
                      <a:pt x="796" y="18"/>
                    </a:lnTo>
                    <a:lnTo>
                      <a:pt x="796" y="18"/>
                    </a:lnTo>
                    <a:lnTo>
                      <a:pt x="796" y="18"/>
                    </a:lnTo>
                    <a:lnTo>
                      <a:pt x="798" y="18"/>
                    </a:lnTo>
                    <a:lnTo>
                      <a:pt x="798" y="18"/>
                    </a:lnTo>
                    <a:lnTo>
                      <a:pt x="798" y="18"/>
                    </a:lnTo>
                    <a:lnTo>
                      <a:pt x="798" y="18"/>
                    </a:lnTo>
                    <a:lnTo>
                      <a:pt x="798" y="18"/>
                    </a:lnTo>
                    <a:lnTo>
                      <a:pt x="800" y="18"/>
                    </a:lnTo>
                    <a:lnTo>
                      <a:pt x="800" y="18"/>
                    </a:lnTo>
                    <a:lnTo>
                      <a:pt x="802" y="18"/>
                    </a:lnTo>
                    <a:lnTo>
                      <a:pt x="802" y="18"/>
                    </a:lnTo>
                    <a:lnTo>
                      <a:pt x="802" y="18"/>
                    </a:lnTo>
                    <a:lnTo>
                      <a:pt x="803" y="20"/>
                    </a:lnTo>
                    <a:lnTo>
                      <a:pt x="803" y="20"/>
                    </a:lnTo>
                    <a:lnTo>
                      <a:pt x="805" y="22"/>
                    </a:lnTo>
                    <a:lnTo>
                      <a:pt x="807" y="22"/>
                    </a:lnTo>
                    <a:lnTo>
                      <a:pt x="809" y="22"/>
                    </a:lnTo>
                    <a:lnTo>
                      <a:pt x="811" y="24"/>
                    </a:lnTo>
                    <a:lnTo>
                      <a:pt x="812" y="24"/>
                    </a:lnTo>
                    <a:lnTo>
                      <a:pt x="814" y="24"/>
                    </a:lnTo>
                    <a:lnTo>
                      <a:pt x="814" y="24"/>
                    </a:lnTo>
                    <a:lnTo>
                      <a:pt x="816" y="24"/>
                    </a:lnTo>
                    <a:lnTo>
                      <a:pt x="816" y="24"/>
                    </a:lnTo>
                    <a:lnTo>
                      <a:pt x="818" y="24"/>
                    </a:lnTo>
                    <a:lnTo>
                      <a:pt x="818" y="24"/>
                    </a:lnTo>
                    <a:lnTo>
                      <a:pt x="818" y="24"/>
                    </a:lnTo>
                    <a:lnTo>
                      <a:pt x="820" y="24"/>
                    </a:lnTo>
                    <a:lnTo>
                      <a:pt x="820" y="24"/>
                    </a:lnTo>
                    <a:lnTo>
                      <a:pt x="822" y="24"/>
                    </a:lnTo>
                    <a:lnTo>
                      <a:pt x="822" y="24"/>
                    </a:lnTo>
                    <a:lnTo>
                      <a:pt x="822" y="24"/>
                    </a:lnTo>
                    <a:lnTo>
                      <a:pt x="822" y="24"/>
                    </a:lnTo>
                    <a:lnTo>
                      <a:pt x="822" y="22"/>
                    </a:lnTo>
                    <a:lnTo>
                      <a:pt x="822" y="22"/>
                    </a:lnTo>
                    <a:lnTo>
                      <a:pt x="822" y="22"/>
                    </a:lnTo>
                    <a:lnTo>
                      <a:pt x="822" y="22"/>
                    </a:lnTo>
                    <a:lnTo>
                      <a:pt x="822" y="22"/>
                    </a:lnTo>
                    <a:lnTo>
                      <a:pt x="822" y="20"/>
                    </a:lnTo>
                    <a:lnTo>
                      <a:pt x="822" y="18"/>
                    </a:lnTo>
                    <a:lnTo>
                      <a:pt x="822" y="18"/>
                    </a:lnTo>
                    <a:lnTo>
                      <a:pt x="822" y="16"/>
                    </a:lnTo>
                    <a:lnTo>
                      <a:pt x="822" y="16"/>
                    </a:lnTo>
                    <a:lnTo>
                      <a:pt x="820" y="15"/>
                    </a:lnTo>
                    <a:lnTo>
                      <a:pt x="818" y="13"/>
                    </a:lnTo>
                    <a:lnTo>
                      <a:pt x="818" y="13"/>
                    </a:lnTo>
                    <a:lnTo>
                      <a:pt x="818" y="11"/>
                    </a:lnTo>
                    <a:lnTo>
                      <a:pt x="818" y="11"/>
                    </a:lnTo>
                    <a:lnTo>
                      <a:pt x="820" y="9"/>
                    </a:lnTo>
                    <a:lnTo>
                      <a:pt x="820" y="9"/>
                    </a:lnTo>
                    <a:lnTo>
                      <a:pt x="820" y="7"/>
                    </a:lnTo>
                    <a:lnTo>
                      <a:pt x="822" y="6"/>
                    </a:lnTo>
                    <a:lnTo>
                      <a:pt x="822" y="6"/>
                    </a:lnTo>
                    <a:lnTo>
                      <a:pt x="822" y="6"/>
                    </a:lnTo>
                    <a:lnTo>
                      <a:pt x="823" y="6"/>
                    </a:lnTo>
                    <a:lnTo>
                      <a:pt x="823" y="6"/>
                    </a:lnTo>
                    <a:lnTo>
                      <a:pt x="823" y="4"/>
                    </a:lnTo>
                    <a:lnTo>
                      <a:pt x="823" y="4"/>
                    </a:lnTo>
                    <a:lnTo>
                      <a:pt x="823" y="4"/>
                    </a:lnTo>
                    <a:lnTo>
                      <a:pt x="823" y="4"/>
                    </a:lnTo>
                    <a:lnTo>
                      <a:pt x="822" y="2"/>
                    </a:lnTo>
                    <a:lnTo>
                      <a:pt x="822" y="2"/>
                    </a:lnTo>
                    <a:lnTo>
                      <a:pt x="822" y="2"/>
                    </a:lnTo>
                    <a:lnTo>
                      <a:pt x="820" y="2"/>
                    </a:lnTo>
                    <a:lnTo>
                      <a:pt x="820" y="0"/>
                    </a:lnTo>
                    <a:lnTo>
                      <a:pt x="820" y="0"/>
                    </a:lnTo>
                    <a:lnTo>
                      <a:pt x="822" y="0"/>
                    </a:lnTo>
                    <a:lnTo>
                      <a:pt x="822" y="0"/>
                    </a:lnTo>
                    <a:lnTo>
                      <a:pt x="822" y="0"/>
                    </a:lnTo>
                    <a:lnTo>
                      <a:pt x="823" y="2"/>
                    </a:lnTo>
                    <a:lnTo>
                      <a:pt x="823" y="2"/>
                    </a:lnTo>
                    <a:lnTo>
                      <a:pt x="825" y="2"/>
                    </a:lnTo>
                    <a:lnTo>
                      <a:pt x="825" y="4"/>
                    </a:lnTo>
                    <a:lnTo>
                      <a:pt x="827" y="4"/>
                    </a:lnTo>
                    <a:lnTo>
                      <a:pt x="827" y="4"/>
                    </a:lnTo>
                    <a:lnTo>
                      <a:pt x="827" y="4"/>
                    </a:lnTo>
                    <a:lnTo>
                      <a:pt x="829" y="4"/>
                    </a:lnTo>
                    <a:lnTo>
                      <a:pt x="829" y="4"/>
                    </a:lnTo>
                    <a:lnTo>
                      <a:pt x="831" y="4"/>
                    </a:lnTo>
                    <a:lnTo>
                      <a:pt x="831" y="6"/>
                    </a:lnTo>
                    <a:lnTo>
                      <a:pt x="832" y="6"/>
                    </a:lnTo>
                    <a:lnTo>
                      <a:pt x="832" y="6"/>
                    </a:lnTo>
                    <a:lnTo>
                      <a:pt x="832" y="6"/>
                    </a:lnTo>
                    <a:lnTo>
                      <a:pt x="832" y="7"/>
                    </a:lnTo>
                    <a:lnTo>
                      <a:pt x="831" y="7"/>
                    </a:lnTo>
                    <a:lnTo>
                      <a:pt x="831" y="9"/>
                    </a:lnTo>
                    <a:lnTo>
                      <a:pt x="831" y="9"/>
                    </a:lnTo>
                    <a:lnTo>
                      <a:pt x="832" y="11"/>
                    </a:lnTo>
                    <a:lnTo>
                      <a:pt x="832" y="13"/>
                    </a:lnTo>
                    <a:lnTo>
                      <a:pt x="832" y="13"/>
                    </a:lnTo>
                    <a:lnTo>
                      <a:pt x="832" y="13"/>
                    </a:lnTo>
                    <a:lnTo>
                      <a:pt x="832" y="15"/>
                    </a:lnTo>
                    <a:lnTo>
                      <a:pt x="832" y="15"/>
                    </a:lnTo>
                    <a:lnTo>
                      <a:pt x="832" y="15"/>
                    </a:lnTo>
                    <a:lnTo>
                      <a:pt x="832" y="15"/>
                    </a:lnTo>
                    <a:lnTo>
                      <a:pt x="832" y="15"/>
                    </a:lnTo>
                    <a:lnTo>
                      <a:pt x="832" y="15"/>
                    </a:lnTo>
                    <a:lnTo>
                      <a:pt x="832" y="15"/>
                    </a:lnTo>
                    <a:lnTo>
                      <a:pt x="832" y="16"/>
                    </a:lnTo>
                    <a:lnTo>
                      <a:pt x="832" y="16"/>
                    </a:lnTo>
                    <a:lnTo>
                      <a:pt x="832" y="16"/>
                    </a:lnTo>
                    <a:lnTo>
                      <a:pt x="832" y="18"/>
                    </a:lnTo>
                    <a:lnTo>
                      <a:pt x="832" y="20"/>
                    </a:lnTo>
                    <a:lnTo>
                      <a:pt x="832" y="20"/>
                    </a:lnTo>
                    <a:lnTo>
                      <a:pt x="834" y="22"/>
                    </a:lnTo>
                    <a:lnTo>
                      <a:pt x="834" y="22"/>
                    </a:lnTo>
                    <a:lnTo>
                      <a:pt x="836" y="24"/>
                    </a:lnTo>
                    <a:lnTo>
                      <a:pt x="838" y="24"/>
                    </a:lnTo>
                    <a:lnTo>
                      <a:pt x="838" y="25"/>
                    </a:lnTo>
                    <a:lnTo>
                      <a:pt x="840" y="25"/>
                    </a:lnTo>
                    <a:lnTo>
                      <a:pt x="840" y="25"/>
                    </a:lnTo>
                    <a:lnTo>
                      <a:pt x="840" y="27"/>
                    </a:lnTo>
                    <a:lnTo>
                      <a:pt x="840" y="27"/>
                    </a:lnTo>
                    <a:lnTo>
                      <a:pt x="840" y="27"/>
                    </a:lnTo>
                    <a:lnTo>
                      <a:pt x="840" y="27"/>
                    </a:lnTo>
                    <a:lnTo>
                      <a:pt x="841" y="27"/>
                    </a:lnTo>
                    <a:lnTo>
                      <a:pt x="841" y="27"/>
                    </a:lnTo>
                    <a:lnTo>
                      <a:pt x="841" y="27"/>
                    </a:lnTo>
                    <a:lnTo>
                      <a:pt x="841" y="25"/>
                    </a:lnTo>
                    <a:lnTo>
                      <a:pt x="841" y="25"/>
                    </a:lnTo>
                    <a:lnTo>
                      <a:pt x="843" y="25"/>
                    </a:lnTo>
                    <a:lnTo>
                      <a:pt x="843" y="25"/>
                    </a:lnTo>
                    <a:lnTo>
                      <a:pt x="845" y="24"/>
                    </a:lnTo>
                    <a:lnTo>
                      <a:pt x="847" y="24"/>
                    </a:lnTo>
                    <a:lnTo>
                      <a:pt x="847" y="24"/>
                    </a:lnTo>
                    <a:lnTo>
                      <a:pt x="849" y="24"/>
                    </a:lnTo>
                    <a:lnTo>
                      <a:pt x="850" y="24"/>
                    </a:lnTo>
                    <a:lnTo>
                      <a:pt x="852" y="22"/>
                    </a:lnTo>
                    <a:lnTo>
                      <a:pt x="856" y="22"/>
                    </a:lnTo>
                    <a:lnTo>
                      <a:pt x="858" y="22"/>
                    </a:lnTo>
                    <a:lnTo>
                      <a:pt x="858" y="22"/>
                    </a:lnTo>
                    <a:lnTo>
                      <a:pt x="859" y="22"/>
                    </a:lnTo>
                    <a:lnTo>
                      <a:pt x="861" y="22"/>
                    </a:lnTo>
                    <a:lnTo>
                      <a:pt x="863" y="20"/>
                    </a:lnTo>
                    <a:lnTo>
                      <a:pt x="863" y="20"/>
                    </a:lnTo>
                    <a:lnTo>
                      <a:pt x="865" y="18"/>
                    </a:lnTo>
                    <a:lnTo>
                      <a:pt x="865" y="18"/>
                    </a:lnTo>
                    <a:lnTo>
                      <a:pt x="865" y="16"/>
                    </a:lnTo>
                    <a:lnTo>
                      <a:pt x="867" y="16"/>
                    </a:lnTo>
                    <a:lnTo>
                      <a:pt x="867" y="15"/>
                    </a:lnTo>
                    <a:lnTo>
                      <a:pt x="867" y="15"/>
                    </a:lnTo>
                    <a:lnTo>
                      <a:pt x="867" y="13"/>
                    </a:lnTo>
                    <a:lnTo>
                      <a:pt x="869" y="13"/>
                    </a:lnTo>
                    <a:lnTo>
                      <a:pt x="869" y="13"/>
                    </a:lnTo>
                    <a:lnTo>
                      <a:pt x="870" y="13"/>
                    </a:lnTo>
                    <a:lnTo>
                      <a:pt x="870" y="13"/>
                    </a:lnTo>
                    <a:lnTo>
                      <a:pt x="872" y="13"/>
                    </a:lnTo>
                    <a:lnTo>
                      <a:pt x="872" y="13"/>
                    </a:lnTo>
                    <a:lnTo>
                      <a:pt x="872" y="13"/>
                    </a:lnTo>
                    <a:lnTo>
                      <a:pt x="874" y="13"/>
                    </a:lnTo>
                    <a:lnTo>
                      <a:pt x="874" y="13"/>
                    </a:lnTo>
                    <a:lnTo>
                      <a:pt x="876" y="15"/>
                    </a:lnTo>
                    <a:lnTo>
                      <a:pt x="876" y="15"/>
                    </a:lnTo>
                    <a:lnTo>
                      <a:pt x="876" y="16"/>
                    </a:lnTo>
                    <a:lnTo>
                      <a:pt x="876" y="16"/>
                    </a:lnTo>
                    <a:lnTo>
                      <a:pt x="876" y="16"/>
                    </a:lnTo>
                    <a:lnTo>
                      <a:pt x="878" y="16"/>
                    </a:lnTo>
                    <a:lnTo>
                      <a:pt x="879" y="16"/>
                    </a:lnTo>
                    <a:lnTo>
                      <a:pt x="881" y="16"/>
                    </a:lnTo>
                    <a:lnTo>
                      <a:pt x="881" y="16"/>
                    </a:lnTo>
                    <a:lnTo>
                      <a:pt x="881" y="16"/>
                    </a:lnTo>
                    <a:lnTo>
                      <a:pt x="881" y="18"/>
                    </a:lnTo>
                    <a:lnTo>
                      <a:pt x="881" y="18"/>
                    </a:lnTo>
                    <a:lnTo>
                      <a:pt x="881" y="18"/>
                    </a:lnTo>
                    <a:lnTo>
                      <a:pt x="881" y="18"/>
                    </a:lnTo>
                    <a:lnTo>
                      <a:pt x="881" y="18"/>
                    </a:lnTo>
                    <a:lnTo>
                      <a:pt x="881" y="18"/>
                    </a:lnTo>
                    <a:lnTo>
                      <a:pt x="881" y="20"/>
                    </a:lnTo>
                    <a:lnTo>
                      <a:pt x="881" y="20"/>
                    </a:lnTo>
                    <a:lnTo>
                      <a:pt x="881" y="20"/>
                    </a:lnTo>
                    <a:lnTo>
                      <a:pt x="881" y="20"/>
                    </a:lnTo>
                    <a:lnTo>
                      <a:pt x="881" y="20"/>
                    </a:lnTo>
                    <a:lnTo>
                      <a:pt x="881" y="22"/>
                    </a:lnTo>
                    <a:lnTo>
                      <a:pt x="881" y="22"/>
                    </a:lnTo>
                    <a:lnTo>
                      <a:pt x="881" y="22"/>
                    </a:lnTo>
                    <a:lnTo>
                      <a:pt x="881" y="22"/>
                    </a:lnTo>
                    <a:lnTo>
                      <a:pt x="883" y="22"/>
                    </a:lnTo>
                    <a:lnTo>
                      <a:pt x="883" y="22"/>
                    </a:lnTo>
                    <a:lnTo>
                      <a:pt x="883" y="22"/>
                    </a:lnTo>
                    <a:lnTo>
                      <a:pt x="883" y="22"/>
                    </a:lnTo>
                    <a:lnTo>
                      <a:pt x="883" y="24"/>
                    </a:lnTo>
                    <a:lnTo>
                      <a:pt x="883" y="24"/>
                    </a:lnTo>
                    <a:lnTo>
                      <a:pt x="883" y="24"/>
                    </a:lnTo>
                    <a:lnTo>
                      <a:pt x="883" y="25"/>
                    </a:lnTo>
                    <a:lnTo>
                      <a:pt x="885" y="25"/>
                    </a:lnTo>
                    <a:lnTo>
                      <a:pt x="885" y="25"/>
                    </a:lnTo>
                    <a:lnTo>
                      <a:pt x="885" y="25"/>
                    </a:lnTo>
                    <a:lnTo>
                      <a:pt x="885" y="25"/>
                    </a:lnTo>
                    <a:lnTo>
                      <a:pt x="885" y="25"/>
                    </a:lnTo>
                    <a:lnTo>
                      <a:pt x="885" y="25"/>
                    </a:lnTo>
                    <a:lnTo>
                      <a:pt x="885" y="27"/>
                    </a:lnTo>
                    <a:lnTo>
                      <a:pt x="885" y="27"/>
                    </a:lnTo>
                    <a:lnTo>
                      <a:pt x="885" y="27"/>
                    </a:lnTo>
                    <a:lnTo>
                      <a:pt x="885" y="29"/>
                    </a:lnTo>
                    <a:lnTo>
                      <a:pt x="885" y="29"/>
                    </a:lnTo>
                    <a:lnTo>
                      <a:pt x="885" y="29"/>
                    </a:lnTo>
                    <a:lnTo>
                      <a:pt x="885" y="29"/>
                    </a:lnTo>
                    <a:lnTo>
                      <a:pt x="885" y="29"/>
                    </a:lnTo>
                    <a:lnTo>
                      <a:pt x="885" y="29"/>
                    </a:lnTo>
                    <a:lnTo>
                      <a:pt x="885" y="29"/>
                    </a:lnTo>
                    <a:lnTo>
                      <a:pt x="885" y="31"/>
                    </a:lnTo>
                    <a:lnTo>
                      <a:pt x="885" y="31"/>
                    </a:lnTo>
                    <a:lnTo>
                      <a:pt x="885" y="31"/>
                    </a:lnTo>
                    <a:lnTo>
                      <a:pt x="885" y="31"/>
                    </a:lnTo>
                    <a:lnTo>
                      <a:pt x="885" y="31"/>
                    </a:lnTo>
                    <a:lnTo>
                      <a:pt x="885" y="31"/>
                    </a:lnTo>
                    <a:lnTo>
                      <a:pt x="885" y="31"/>
                    </a:lnTo>
                    <a:lnTo>
                      <a:pt x="885" y="31"/>
                    </a:lnTo>
                    <a:lnTo>
                      <a:pt x="885" y="33"/>
                    </a:lnTo>
                    <a:lnTo>
                      <a:pt x="885" y="33"/>
                    </a:lnTo>
                    <a:lnTo>
                      <a:pt x="885" y="33"/>
                    </a:lnTo>
                    <a:lnTo>
                      <a:pt x="885" y="35"/>
                    </a:lnTo>
                    <a:lnTo>
                      <a:pt x="885" y="35"/>
                    </a:lnTo>
                    <a:lnTo>
                      <a:pt x="883" y="35"/>
                    </a:lnTo>
                    <a:lnTo>
                      <a:pt x="883" y="35"/>
                    </a:lnTo>
                    <a:lnTo>
                      <a:pt x="883" y="35"/>
                    </a:lnTo>
                    <a:lnTo>
                      <a:pt x="883" y="35"/>
                    </a:lnTo>
                    <a:lnTo>
                      <a:pt x="883" y="35"/>
                    </a:lnTo>
                    <a:lnTo>
                      <a:pt x="883" y="35"/>
                    </a:lnTo>
                    <a:lnTo>
                      <a:pt x="883" y="35"/>
                    </a:lnTo>
                    <a:lnTo>
                      <a:pt x="883" y="36"/>
                    </a:lnTo>
                    <a:lnTo>
                      <a:pt x="883" y="36"/>
                    </a:lnTo>
                    <a:lnTo>
                      <a:pt x="883" y="36"/>
                    </a:lnTo>
                    <a:lnTo>
                      <a:pt x="885" y="36"/>
                    </a:lnTo>
                    <a:lnTo>
                      <a:pt x="885" y="36"/>
                    </a:lnTo>
                    <a:lnTo>
                      <a:pt x="885" y="36"/>
                    </a:lnTo>
                    <a:lnTo>
                      <a:pt x="885" y="36"/>
                    </a:lnTo>
                    <a:lnTo>
                      <a:pt x="885" y="36"/>
                    </a:lnTo>
                    <a:lnTo>
                      <a:pt x="885" y="38"/>
                    </a:lnTo>
                    <a:lnTo>
                      <a:pt x="885" y="38"/>
                    </a:lnTo>
                    <a:lnTo>
                      <a:pt x="885" y="38"/>
                    </a:lnTo>
                    <a:lnTo>
                      <a:pt x="885" y="38"/>
                    </a:lnTo>
                    <a:lnTo>
                      <a:pt x="885" y="38"/>
                    </a:lnTo>
                    <a:lnTo>
                      <a:pt x="885" y="38"/>
                    </a:lnTo>
                    <a:lnTo>
                      <a:pt x="885" y="38"/>
                    </a:lnTo>
                    <a:lnTo>
                      <a:pt x="885" y="38"/>
                    </a:lnTo>
                    <a:lnTo>
                      <a:pt x="887" y="38"/>
                    </a:lnTo>
                    <a:lnTo>
                      <a:pt x="887" y="38"/>
                    </a:lnTo>
                    <a:lnTo>
                      <a:pt x="887" y="38"/>
                    </a:lnTo>
                    <a:lnTo>
                      <a:pt x="887" y="38"/>
                    </a:lnTo>
                    <a:lnTo>
                      <a:pt x="888" y="38"/>
                    </a:lnTo>
                    <a:lnTo>
                      <a:pt x="888" y="38"/>
                    </a:lnTo>
                    <a:lnTo>
                      <a:pt x="888" y="38"/>
                    </a:lnTo>
                    <a:lnTo>
                      <a:pt x="888" y="38"/>
                    </a:lnTo>
                    <a:lnTo>
                      <a:pt x="888" y="38"/>
                    </a:lnTo>
                    <a:lnTo>
                      <a:pt x="888" y="38"/>
                    </a:lnTo>
                    <a:lnTo>
                      <a:pt x="888" y="38"/>
                    </a:lnTo>
                    <a:lnTo>
                      <a:pt x="888" y="38"/>
                    </a:lnTo>
                    <a:lnTo>
                      <a:pt x="888" y="38"/>
                    </a:lnTo>
                    <a:lnTo>
                      <a:pt x="888" y="40"/>
                    </a:lnTo>
                    <a:lnTo>
                      <a:pt x="888" y="40"/>
                    </a:lnTo>
                    <a:lnTo>
                      <a:pt x="888" y="40"/>
                    </a:lnTo>
                    <a:lnTo>
                      <a:pt x="888" y="40"/>
                    </a:lnTo>
                    <a:lnTo>
                      <a:pt x="888" y="40"/>
                    </a:lnTo>
                    <a:lnTo>
                      <a:pt x="888" y="40"/>
                    </a:lnTo>
                    <a:lnTo>
                      <a:pt x="888" y="40"/>
                    </a:lnTo>
                    <a:lnTo>
                      <a:pt x="888" y="40"/>
                    </a:lnTo>
                    <a:lnTo>
                      <a:pt x="888" y="40"/>
                    </a:lnTo>
                    <a:lnTo>
                      <a:pt x="888" y="42"/>
                    </a:lnTo>
                    <a:lnTo>
                      <a:pt x="888" y="42"/>
                    </a:lnTo>
                    <a:lnTo>
                      <a:pt x="888" y="42"/>
                    </a:lnTo>
                    <a:lnTo>
                      <a:pt x="888" y="42"/>
                    </a:lnTo>
                    <a:lnTo>
                      <a:pt x="890" y="42"/>
                    </a:lnTo>
                    <a:lnTo>
                      <a:pt x="890" y="42"/>
                    </a:lnTo>
                    <a:lnTo>
                      <a:pt x="890" y="42"/>
                    </a:lnTo>
                    <a:lnTo>
                      <a:pt x="890" y="42"/>
                    </a:lnTo>
                    <a:lnTo>
                      <a:pt x="890" y="42"/>
                    </a:lnTo>
                    <a:lnTo>
                      <a:pt x="890" y="42"/>
                    </a:lnTo>
                    <a:lnTo>
                      <a:pt x="890" y="42"/>
                    </a:lnTo>
                    <a:lnTo>
                      <a:pt x="890" y="44"/>
                    </a:lnTo>
                    <a:lnTo>
                      <a:pt x="890" y="44"/>
                    </a:lnTo>
                    <a:lnTo>
                      <a:pt x="892" y="44"/>
                    </a:lnTo>
                    <a:lnTo>
                      <a:pt x="892" y="44"/>
                    </a:lnTo>
                    <a:lnTo>
                      <a:pt x="892" y="44"/>
                    </a:lnTo>
                    <a:lnTo>
                      <a:pt x="892" y="44"/>
                    </a:lnTo>
                    <a:lnTo>
                      <a:pt x="892" y="44"/>
                    </a:lnTo>
                    <a:lnTo>
                      <a:pt x="892" y="44"/>
                    </a:lnTo>
                    <a:lnTo>
                      <a:pt x="892" y="44"/>
                    </a:lnTo>
                    <a:lnTo>
                      <a:pt x="892" y="45"/>
                    </a:lnTo>
                    <a:lnTo>
                      <a:pt x="894" y="45"/>
                    </a:lnTo>
                    <a:lnTo>
                      <a:pt x="894" y="45"/>
                    </a:lnTo>
                    <a:lnTo>
                      <a:pt x="894" y="45"/>
                    </a:lnTo>
                    <a:lnTo>
                      <a:pt x="894" y="45"/>
                    </a:lnTo>
                    <a:lnTo>
                      <a:pt x="894" y="45"/>
                    </a:lnTo>
                    <a:lnTo>
                      <a:pt x="894" y="45"/>
                    </a:lnTo>
                    <a:lnTo>
                      <a:pt x="894" y="45"/>
                    </a:lnTo>
                    <a:lnTo>
                      <a:pt x="894" y="45"/>
                    </a:lnTo>
                    <a:lnTo>
                      <a:pt x="896" y="45"/>
                    </a:lnTo>
                    <a:lnTo>
                      <a:pt x="896" y="45"/>
                    </a:lnTo>
                    <a:lnTo>
                      <a:pt x="896" y="45"/>
                    </a:lnTo>
                    <a:lnTo>
                      <a:pt x="896" y="45"/>
                    </a:lnTo>
                    <a:lnTo>
                      <a:pt x="896" y="45"/>
                    </a:lnTo>
                    <a:lnTo>
                      <a:pt x="896" y="45"/>
                    </a:lnTo>
                    <a:lnTo>
                      <a:pt x="896" y="45"/>
                    </a:lnTo>
                    <a:lnTo>
                      <a:pt x="896" y="45"/>
                    </a:lnTo>
                    <a:lnTo>
                      <a:pt x="896" y="44"/>
                    </a:lnTo>
                    <a:lnTo>
                      <a:pt x="897" y="44"/>
                    </a:lnTo>
                    <a:lnTo>
                      <a:pt x="897" y="44"/>
                    </a:lnTo>
                    <a:lnTo>
                      <a:pt x="897" y="44"/>
                    </a:lnTo>
                    <a:lnTo>
                      <a:pt x="897" y="45"/>
                    </a:lnTo>
                    <a:lnTo>
                      <a:pt x="897" y="45"/>
                    </a:lnTo>
                    <a:lnTo>
                      <a:pt x="897" y="45"/>
                    </a:lnTo>
                    <a:lnTo>
                      <a:pt x="897" y="45"/>
                    </a:lnTo>
                    <a:lnTo>
                      <a:pt x="897" y="45"/>
                    </a:lnTo>
                    <a:lnTo>
                      <a:pt x="899" y="45"/>
                    </a:lnTo>
                    <a:lnTo>
                      <a:pt x="899" y="45"/>
                    </a:lnTo>
                    <a:lnTo>
                      <a:pt x="899" y="45"/>
                    </a:lnTo>
                    <a:lnTo>
                      <a:pt x="899" y="45"/>
                    </a:lnTo>
                    <a:lnTo>
                      <a:pt x="899" y="45"/>
                    </a:lnTo>
                    <a:lnTo>
                      <a:pt x="899" y="44"/>
                    </a:lnTo>
                    <a:lnTo>
                      <a:pt x="901" y="45"/>
                    </a:lnTo>
                    <a:lnTo>
                      <a:pt x="901" y="45"/>
                    </a:lnTo>
                    <a:lnTo>
                      <a:pt x="901" y="44"/>
                    </a:lnTo>
                    <a:lnTo>
                      <a:pt x="901" y="44"/>
                    </a:lnTo>
                    <a:lnTo>
                      <a:pt x="903" y="45"/>
                    </a:lnTo>
                    <a:lnTo>
                      <a:pt x="903" y="45"/>
                    </a:lnTo>
                    <a:lnTo>
                      <a:pt x="903" y="45"/>
                    </a:lnTo>
                    <a:lnTo>
                      <a:pt x="903" y="45"/>
                    </a:lnTo>
                    <a:lnTo>
                      <a:pt x="903" y="45"/>
                    </a:lnTo>
                    <a:lnTo>
                      <a:pt x="903" y="45"/>
                    </a:lnTo>
                    <a:lnTo>
                      <a:pt x="903" y="45"/>
                    </a:lnTo>
                    <a:lnTo>
                      <a:pt x="903" y="45"/>
                    </a:lnTo>
                    <a:lnTo>
                      <a:pt x="903" y="45"/>
                    </a:lnTo>
                    <a:lnTo>
                      <a:pt x="903" y="45"/>
                    </a:lnTo>
                    <a:lnTo>
                      <a:pt x="905" y="45"/>
                    </a:lnTo>
                    <a:lnTo>
                      <a:pt x="905" y="45"/>
                    </a:lnTo>
                    <a:lnTo>
                      <a:pt x="905" y="45"/>
                    </a:lnTo>
                    <a:lnTo>
                      <a:pt x="905" y="45"/>
                    </a:lnTo>
                    <a:lnTo>
                      <a:pt x="905" y="47"/>
                    </a:lnTo>
                    <a:lnTo>
                      <a:pt x="905" y="47"/>
                    </a:lnTo>
                    <a:lnTo>
                      <a:pt x="905" y="47"/>
                    </a:lnTo>
                    <a:lnTo>
                      <a:pt x="905" y="47"/>
                    </a:lnTo>
                    <a:lnTo>
                      <a:pt x="905" y="47"/>
                    </a:lnTo>
                    <a:lnTo>
                      <a:pt x="905" y="47"/>
                    </a:lnTo>
                    <a:lnTo>
                      <a:pt x="905" y="47"/>
                    </a:lnTo>
                    <a:lnTo>
                      <a:pt x="905" y="47"/>
                    </a:lnTo>
                    <a:lnTo>
                      <a:pt x="905" y="47"/>
                    </a:lnTo>
                    <a:lnTo>
                      <a:pt x="905" y="47"/>
                    </a:lnTo>
                    <a:lnTo>
                      <a:pt x="907" y="49"/>
                    </a:lnTo>
                    <a:lnTo>
                      <a:pt x="907" y="49"/>
                    </a:lnTo>
                    <a:lnTo>
                      <a:pt x="907" y="49"/>
                    </a:lnTo>
                    <a:lnTo>
                      <a:pt x="907" y="49"/>
                    </a:lnTo>
                    <a:lnTo>
                      <a:pt x="907" y="49"/>
                    </a:lnTo>
                    <a:lnTo>
                      <a:pt x="907" y="49"/>
                    </a:lnTo>
                    <a:lnTo>
                      <a:pt x="907" y="49"/>
                    </a:lnTo>
                    <a:lnTo>
                      <a:pt x="907" y="49"/>
                    </a:lnTo>
                    <a:lnTo>
                      <a:pt x="907" y="49"/>
                    </a:lnTo>
                    <a:lnTo>
                      <a:pt x="907" y="49"/>
                    </a:lnTo>
                    <a:lnTo>
                      <a:pt x="907" y="51"/>
                    </a:lnTo>
                    <a:lnTo>
                      <a:pt x="907" y="51"/>
                    </a:lnTo>
                    <a:lnTo>
                      <a:pt x="907" y="51"/>
                    </a:lnTo>
                    <a:lnTo>
                      <a:pt x="907" y="51"/>
                    </a:lnTo>
                    <a:lnTo>
                      <a:pt x="907" y="51"/>
                    </a:lnTo>
                    <a:lnTo>
                      <a:pt x="907" y="51"/>
                    </a:lnTo>
                    <a:lnTo>
                      <a:pt x="907" y="51"/>
                    </a:lnTo>
                    <a:lnTo>
                      <a:pt x="907" y="51"/>
                    </a:lnTo>
                    <a:lnTo>
                      <a:pt x="907" y="51"/>
                    </a:lnTo>
                    <a:lnTo>
                      <a:pt x="907" y="53"/>
                    </a:lnTo>
                    <a:lnTo>
                      <a:pt x="907" y="53"/>
                    </a:lnTo>
                    <a:lnTo>
                      <a:pt x="907" y="53"/>
                    </a:lnTo>
                    <a:lnTo>
                      <a:pt x="907" y="53"/>
                    </a:lnTo>
                    <a:lnTo>
                      <a:pt x="908" y="53"/>
                    </a:lnTo>
                    <a:lnTo>
                      <a:pt x="908" y="53"/>
                    </a:lnTo>
                    <a:lnTo>
                      <a:pt x="908" y="53"/>
                    </a:lnTo>
                    <a:lnTo>
                      <a:pt x="908" y="53"/>
                    </a:lnTo>
                    <a:lnTo>
                      <a:pt x="908" y="53"/>
                    </a:lnTo>
                    <a:lnTo>
                      <a:pt x="908" y="53"/>
                    </a:lnTo>
                    <a:lnTo>
                      <a:pt x="910" y="53"/>
                    </a:lnTo>
                    <a:lnTo>
                      <a:pt x="910" y="53"/>
                    </a:lnTo>
                    <a:lnTo>
                      <a:pt x="910" y="53"/>
                    </a:lnTo>
                    <a:lnTo>
                      <a:pt x="910" y="54"/>
                    </a:lnTo>
                    <a:lnTo>
                      <a:pt x="910" y="54"/>
                    </a:lnTo>
                    <a:lnTo>
                      <a:pt x="912" y="54"/>
                    </a:lnTo>
                    <a:lnTo>
                      <a:pt x="912" y="54"/>
                    </a:lnTo>
                    <a:lnTo>
                      <a:pt x="912" y="54"/>
                    </a:lnTo>
                    <a:lnTo>
                      <a:pt x="912" y="54"/>
                    </a:lnTo>
                    <a:lnTo>
                      <a:pt x="912" y="54"/>
                    </a:lnTo>
                    <a:lnTo>
                      <a:pt x="912" y="56"/>
                    </a:lnTo>
                    <a:lnTo>
                      <a:pt x="912" y="56"/>
                    </a:lnTo>
                    <a:lnTo>
                      <a:pt x="912" y="56"/>
                    </a:lnTo>
                    <a:lnTo>
                      <a:pt x="912" y="56"/>
                    </a:lnTo>
                    <a:lnTo>
                      <a:pt x="912" y="56"/>
                    </a:lnTo>
                    <a:lnTo>
                      <a:pt x="912" y="56"/>
                    </a:lnTo>
                    <a:lnTo>
                      <a:pt x="912" y="56"/>
                    </a:lnTo>
                    <a:lnTo>
                      <a:pt x="912" y="56"/>
                    </a:lnTo>
                    <a:lnTo>
                      <a:pt x="914" y="56"/>
                    </a:lnTo>
                    <a:lnTo>
                      <a:pt x="914" y="56"/>
                    </a:lnTo>
                    <a:lnTo>
                      <a:pt x="914" y="56"/>
                    </a:lnTo>
                    <a:lnTo>
                      <a:pt x="914" y="56"/>
                    </a:lnTo>
                    <a:lnTo>
                      <a:pt x="914" y="56"/>
                    </a:lnTo>
                    <a:lnTo>
                      <a:pt x="914" y="58"/>
                    </a:lnTo>
                    <a:lnTo>
                      <a:pt x="914" y="58"/>
                    </a:lnTo>
                    <a:lnTo>
                      <a:pt x="914" y="58"/>
                    </a:lnTo>
                    <a:lnTo>
                      <a:pt x="914" y="58"/>
                    </a:lnTo>
                    <a:lnTo>
                      <a:pt x="914" y="58"/>
                    </a:lnTo>
                    <a:lnTo>
                      <a:pt x="914" y="58"/>
                    </a:lnTo>
                    <a:lnTo>
                      <a:pt x="914" y="58"/>
                    </a:lnTo>
                    <a:lnTo>
                      <a:pt x="916" y="58"/>
                    </a:lnTo>
                    <a:lnTo>
                      <a:pt x="916" y="58"/>
                    </a:lnTo>
                    <a:lnTo>
                      <a:pt x="916" y="60"/>
                    </a:lnTo>
                    <a:lnTo>
                      <a:pt x="916" y="60"/>
                    </a:lnTo>
                    <a:lnTo>
                      <a:pt x="916" y="60"/>
                    </a:lnTo>
                    <a:lnTo>
                      <a:pt x="916" y="60"/>
                    </a:lnTo>
                    <a:lnTo>
                      <a:pt x="916" y="60"/>
                    </a:lnTo>
                    <a:lnTo>
                      <a:pt x="916" y="60"/>
                    </a:lnTo>
                    <a:lnTo>
                      <a:pt x="916" y="60"/>
                    </a:lnTo>
                    <a:lnTo>
                      <a:pt x="916" y="60"/>
                    </a:lnTo>
                    <a:lnTo>
                      <a:pt x="916" y="60"/>
                    </a:lnTo>
                    <a:lnTo>
                      <a:pt x="917" y="60"/>
                    </a:lnTo>
                    <a:lnTo>
                      <a:pt x="917" y="60"/>
                    </a:lnTo>
                    <a:lnTo>
                      <a:pt x="917" y="60"/>
                    </a:lnTo>
                    <a:lnTo>
                      <a:pt x="917" y="60"/>
                    </a:lnTo>
                    <a:lnTo>
                      <a:pt x="917" y="60"/>
                    </a:lnTo>
                    <a:lnTo>
                      <a:pt x="917" y="60"/>
                    </a:lnTo>
                    <a:lnTo>
                      <a:pt x="917" y="60"/>
                    </a:lnTo>
                    <a:lnTo>
                      <a:pt x="917" y="60"/>
                    </a:lnTo>
                    <a:lnTo>
                      <a:pt x="917" y="62"/>
                    </a:lnTo>
                    <a:lnTo>
                      <a:pt x="917" y="62"/>
                    </a:lnTo>
                    <a:lnTo>
                      <a:pt x="917" y="62"/>
                    </a:lnTo>
                    <a:lnTo>
                      <a:pt x="917" y="62"/>
                    </a:lnTo>
                    <a:lnTo>
                      <a:pt x="917" y="62"/>
                    </a:lnTo>
                    <a:lnTo>
                      <a:pt x="916" y="62"/>
                    </a:lnTo>
                    <a:lnTo>
                      <a:pt x="917" y="62"/>
                    </a:lnTo>
                    <a:lnTo>
                      <a:pt x="917" y="62"/>
                    </a:lnTo>
                    <a:lnTo>
                      <a:pt x="917" y="63"/>
                    </a:lnTo>
                    <a:lnTo>
                      <a:pt x="917" y="63"/>
                    </a:lnTo>
                    <a:lnTo>
                      <a:pt x="917" y="63"/>
                    </a:lnTo>
                    <a:lnTo>
                      <a:pt x="917" y="63"/>
                    </a:lnTo>
                    <a:lnTo>
                      <a:pt x="917" y="63"/>
                    </a:lnTo>
                    <a:lnTo>
                      <a:pt x="917" y="63"/>
                    </a:lnTo>
                    <a:lnTo>
                      <a:pt x="917" y="65"/>
                    </a:lnTo>
                    <a:lnTo>
                      <a:pt x="917" y="65"/>
                    </a:lnTo>
                    <a:lnTo>
                      <a:pt x="917" y="65"/>
                    </a:lnTo>
                    <a:lnTo>
                      <a:pt x="917" y="65"/>
                    </a:lnTo>
                    <a:lnTo>
                      <a:pt x="917" y="65"/>
                    </a:lnTo>
                    <a:lnTo>
                      <a:pt x="917" y="65"/>
                    </a:lnTo>
                    <a:lnTo>
                      <a:pt x="917" y="65"/>
                    </a:lnTo>
                    <a:lnTo>
                      <a:pt x="917" y="65"/>
                    </a:lnTo>
                    <a:lnTo>
                      <a:pt x="917" y="67"/>
                    </a:lnTo>
                    <a:lnTo>
                      <a:pt x="917" y="67"/>
                    </a:lnTo>
                    <a:lnTo>
                      <a:pt x="917" y="67"/>
                    </a:lnTo>
                    <a:lnTo>
                      <a:pt x="917" y="67"/>
                    </a:lnTo>
                    <a:lnTo>
                      <a:pt x="917" y="67"/>
                    </a:lnTo>
                    <a:lnTo>
                      <a:pt x="917" y="67"/>
                    </a:lnTo>
                    <a:lnTo>
                      <a:pt x="917" y="67"/>
                    </a:lnTo>
                    <a:lnTo>
                      <a:pt x="917" y="67"/>
                    </a:lnTo>
                    <a:lnTo>
                      <a:pt x="917" y="69"/>
                    </a:lnTo>
                    <a:lnTo>
                      <a:pt x="917" y="69"/>
                    </a:lnTo>
                    <a:lnTo>
                      <a:pt x="917" y="69"/>
                    </a:lnTo>
                    <a:lnTo>
                      <a:pt x="917" y="69"/>
                    </a:lnTo>
                    <a:lnTo>
                      <a:pt x="917" y="69"/>
                    </a:lnTo>
                    <a:lnTo>
                      <a:pt x="917" y="69"/>
                    </a:lnTo>
                    <a:lnTo>
                      <a:pt x="917" y="69"/>
                    </a:lnTo>
                    <a:lnTo>
                      <a:pt x="917" y="69"/>
                    </a:lnTo>
                    <a:lnTo>
                      <a:pt x="917" y="69"/>
                    </a:lnTo>
                    <a:lnTo>
                      <a:pt x="917" y="69"/>
                    </a:lnTo>
                    <a:lnTo>
                      <a:pt x="917" y="71"/>
                    </a:lnTo>
                    <a:lnTo>
                      <a:pt x="917" y="71"/>
                    </a:lnTo>
                    <a:lnTo>
                      <a:pt x="917" y="71"/>
                    </a:lnTo>
                    <a:lnTo>
                      <a:pt x="917" y="71"/>
                    </a:lnTo>
                    <a:lnTo>
                      <a:pt x="917" y="71"/>
                    </a:lnTo>
                    <a:lnTo>
                      <a:pt x="917" y="73"/>
                    </a:lnTo>
                    <a:lnTo>
                      <a:pt x="917" y="73"/>
                    </a:lnTo>
                    <a:lnTo>
                      <a:pt x="917" y="73"/>
                    </a:lnTo>
                    <a:lnTo>
                      <a:pt x="917" y="73"/>
                    </a:lnTo>
                    <a:lnTo>
                      <a:pt x="919" y="73"/>
                    </a:lnTo>
                    <a:lnTo>
                      <a:pt x="919" y="73"/>
                    </a:lnTo>
                    <a:lnTo>
                      <a:pt x="919" y="73"/>
                    </a:lnTo>
                    <a:lnTo>
                      <a:pt x="917" y="73"/>
                    </a:lnTo>
                    <a:lnTo>
                      <a:pt x="919" y="74"/>
                    </a:lnTo>
                    <a:lnTo>
                      <a:pt x="917" y="74"/>
                    </a:lnTo>
                    <a:lnTo>
                      <a:pt x="917" y="74"/>
                    </a:lnTo>
                    <a:lnTo>
                      <a:pt x="919" y="74"/>
                    </a:lnTo>
                    <a:lnTo>
                      <a:pt x="919" y="74"/>
                    </a:lnTo>
                    <a:lnTo>
                      <a:pt x="919" y="74"/>
                    </a:lnTo>
                    <a:lnTo>
                      <a:pt x="919" y="76"/>
                    </a:lnTo>
                    <a:lnTo>
                      <a:pt x="917" y="76"/>
                    </a:lnTo>
                    <a:lnTo>
                      <a:pt x="917" y="76"/>
                    </a:lnTo>
                    <a:lnTo>
                      <a:pt x="917" y="76"/>
                    </a:lnTo>
                    <a:lnTo>
                      <a:pt x="917" y="76"/>
                    </a:lnTo>
                    <a:lnTo>
                      <a:pt x="917" y="76"/>
                    </a:lnTo>
                    <a:lnTo>
                      <a:pt x="917" y="76"/>
                    </a:lnTo>
                    <a:lnTo>
                      <a:pt x="919" y="78"/>
                    </a:lnTo>
                    <a:lnTo>
                      <a:pt x="919" y="78"/>
                    </a:lnTo>
                    <a:lnTo>
                      <a:pt x="919" y="78"/>
                    </a:lnTo>
                    <a:lnTo>
                      <a:pt x="919" y="78"/>
                    </a:lnTo>
                    <a:lnTo>
                      <a:pt x="917" y="78"/>
                    </a:lnTo>
                    <a:lnTo>
                      <a:pt x="917" y="78"/>
                    </a:lnTo>
                    <a:lnTo>
                      <a:pt x="917" y="80"/>
                    </a:lnTo>
                    <a:lnTo>
                      <a:pt x="917" y="80"/>
                    </a:lnTo>
                    <a:lnTo>
                      <a:pt x="917" y="80"/>
                    </a:lnTo>
                    <a:lnTo>
                      <a:pt x="917" y="80"/>
                    </a:lnTo>
                    <a:lnTo>
                      <a:pt x="917" y="80"/>
                    </a:lnTo>
                    <a:lnTo>
                      <a:pt x="917" y="80"/>
                    </a:lnTo>
                    <a:lnTo>
                      <a:pt x="917" y="82"/>
                    </a:lnTo>
                    <a:lnTo>
                      <a:pt x="917" y="82"/>
                    </a:lnTo>
                    <a:lnTo>
                      <a:pt x="919" y="82"/>
                    </a:lnTo>
                    <a:lnTo>
                      <a:pt x="917" y="82"/>
                    </a:lnTo>
                    <a:lnTo>
                      <a:pt x="917" y="82"/>
                    </a:lnTo>
                    <a:lnTo>
                      <a:pt x="917" y="83"/>
                    </a:lnTo>
                    <a:lnTo>
                      <a:pt x="917" y="83"/>
                    </a:lnTo>
                    <a:lnTo>
                      <a:pt x="917" y="83"/>
                    </a:lnTo>
                    <a:lnTo>
                      <a:pt x="917" y="83"/>
                    </a:lnTo>
                    <a:lnTo>
                      <a:pt x="917" y="83"/>
                    </a:lnTo>
                    <a:lnTo>
                      <a:pt x="917" y="83"/>
                    </a:lnTo>
                    <a:lnTo>
                      <a:pt x="917" y="83"/>
                    </a:lnTo>
                    <a:lnTo>
                      <a:pt x="917" y="83"/>
                    </a:lnTo>
                    <a:lnTo>
                      <a:pt x="917" y="83"/>
                    </a:lnTo>
                    <a:lnTo>
                      <a:pt x="917" y="83"/>
                    </a:lnTo>
                    <a:lnTo>
                      <a:pt x="917" y="83"/>
                    </a:lnTo>
                    <a:lnTo>
                      <a:pt x="916" y="83"/>
                    </a:lnTo>
                    <a:lnTo>
                      <a:pt x="916" y="85"/>
                    </a:lnTo>
                    <a:lnTo>
                      <a:pt x="916" y="85"/>
                    </a:lnTo>
                    <a:lnTo>
                      <a:pt x="916" y="85"/>
                    </a:lnTo>
                    <a:lnTo>
                      <a:pt x="916" y="85"/>
                    </a:lnTo>
                    <a:lnTo>
                      <a:pt x="916" y="85"/>
                    </a:lnTo>
                    <a:lnTo>
                      <a:pt x="916" y="85"/>
                    </a:lnTo>
                    <a:lnTo>
                      <a:pt x="916" y="85"/>
                    </a:lnTo>
                    <a:lnTo>
                      <a:pt x="916" y="87"/>
                    </a:lnTo>
                    <a:lnTo>
                      <a:pt x="916" y="87"/>
                    </a:lnTo>
                    <a:lnTo>
                      <a:pt x="916" y="87"/>
                    </a:lnTo>
                    <a:lnTo>
                      <a:pt x="916" y="87"/>
                    </a:lnTo>
                    <a:lnTo>
                      <a:pt x="916" y="87"/>
                    </a:lnTo>
                    <a:lnTo>
                      <a:pt x="916" y="87"/>
                    </a:lnTo>
                    <a:lnTo>
                      <a:pt x="916" y="87"/>
                    </a:lnTo>
                    <a:lnTo>
                      <a:pt x="916" y="89"/>
                    </a:lnTo>
                    <a:lnTo>
                      <a:pt x="916" y="89"/>
                    </a:lnTo>
                    <a:lnTo>
                      <a:pt x="916" y="89"/>
                    </a:lnTo>
                    <a:lnTo>
                      <a:pt x="916" y="89"/>
                    </a:lnTo>
                    <a:lnTo>
                      <a:pt x="916" y="89"/>
                    </a:lnTo>
                    <a:lnTo>
                      <a:pt x="916" y="89"/>
                    </a:lnTo>
                    <a:lnTo>
                      <a:pt x="916" y="89"/>
                    </a:lnTo>
                    <a:lnTo>
                      <a:pt x="916" y="91"/>
                    </a:lnTo>
                    <a:lnTo>
                      <a:pt x="916" y="91"/>
                    </a:lnTo>
                    <a:lnTo>
                      <a:pt x="916" y="91"/>
                    </a:lnTo>
                    <a:lnTo>
                      <a:pt x="916" y="91"/>
                    </a:lnTo>
                    <a:lnTo>
                      <a:pt x="916" y="91"/>
                    </a:lnTo>
                    <a:lnTo>
                      <a:pt x="916" y="91"/>
                    </a:lnTo>
                    <a:lnTo>
                      <a:pt x="916" y="91"/>
                    </a:lnTo>
                    <a:lnTo>
                      <a:pt x="914" y="91"/>
                    </a:lnTo>
                    <a:lnTo>
                      <a:pt x="916" y="92"/>
                    </a:lnTo>
                    <a:lnTo>
                      <a:pt x="916" y="92"/>
                    </a:lnTo>
                    <a:lnTo>
                      <a:pt x="916" y="92"/>
                    </a:lnTo>
                    <a:lnTo>
                      <a:pt x="916" y="92"/>
                    </a:lnTo>
                    <a:lnTo>
                      <a:pt x="914" y="92"/>
                    </a:lnTo>
                    <a:lnTo>
                      <a:pt x="914" y="92"/>
                    </a:lnTo>
                    <a:lnTo>
                      <a:pt x="914" y="92"/>
                    </a:lnTo>
                    <a:lnTo>
                      <a:pt x="914" y="92"/>
                    </a:lnTo>
                    <a:lnTo>
                      <a:pt x="914" y="92"/>
                    </a:lnTo>
                    <a:lnTo>
                      <a:pt x="914" y="92"/>
                    </a:lnTo>
                    <a:lnTo>
                      <a:pt x="914" y="94"/>
                    </a:lnTo>
                    <a:lnTo>
                      <a:pt x="914" y="94"/>
                    </a:lnTo>
                    <a:lnTo>
                      <a:pt x="914" y="94"/>
                    </a:lnTo>
                    <a:lnTo>
                      <a:pt x="914" y="94"/>
                    </a:lnTo>
                    <a:lnTo>
                      <a:pt x="914" y="94"/>
                    </a:lnTo>
                    <a:lnTo>
                      <a:pt x="914" y="96"/>
                    </a:lnTo>
                    <a:lnTo>
                      <a:pt x="914" y="96"/>
                    </a:lnTo>
                    <a:lnTo>
                      <a:pt x="914" y="96"/>
                    </a:lnTo>
                    <a:lnTo>
                      <a:pt x="914" y="96"/>
                    </a:lnTo>
                    <a:lnTo>
                      <a:pt x="914" y="96"/>
                    </a:lnTo>
                    <a:lnTo>
                      <a:pt x="914" y="96"/>
                    </a:lnTo>
                    <a:lnTo>
                      <a:pt x="914" y="96"/>
                    </a:lnTo>
                    <a:lnTo>
                      <a:pt x="914" y="96"/>
                    </a:lnTo>
                    <a:lnTo>
                      <a:pt x="914" y="96"/>
                    </a:lnTo>
                    <a:lnTo>
                      <a:pt x="914" y="98"/>
                    </a:lnTo>
                    <a:lnTo>
                      <a:pt x="912" y="98"/>
                    </a:lnTo>
                    <a:lnTo>
                      <a:pt x="912" y="98"/>
                    </a:lnTo>
                    <a:lnTo>
                      <a:pt x="912" y="98"/>
                    </a:lnTo>
                    <a:lnTo>
                      <a:pt x="912" y="100"/>
                    </a:lnTo>
                    <a:lnTo>
                      <a:pt x="912" y="100"/>
                    </a:lnTo>
                    <a:lnTo>
                      <a:pt x="912" y="100"/>
                    </a:lnTo>
                    <a:lnTo>
                      <a:pt x="912" y="100"/>
                    </a:lnTo>
                    <a:lnTo>
                      <a:pt x="912" y="100"/>
                    </a:lnTo>
                    <a:lnTo>
                      <a:pt x="912" y="100"/>
                    </a:lnTo>
                    <a:lnTo>
                      <a:pt x="912" y="100"/>
                    </a:lnTo>
                    <a:lnTo>
                      <a:pt x="912" y="101"/>
                    </a:lnTo>
                    <a:lnTo>
                      <a:pt x="912" y="101"/>
                    </a:lnTo>
                    <a:lnTo>
                      <a:pt x="912" y="101"/>
                    </a:lnTo>
                    <a:lnTo>
                      <a:pt x="912" y="101"/>
                    </a:lnTo>
                    <a:lnTo>
                      <a:pt x="912" y="101"/>
                    </a:lnTo>
                    <a:lnTo>
                      <a:pt x="912" y="101"/>
                    </a:lnTo>
                    <a:lnTo>
                      <a:pt x="912" y="103"/>
                    </a:lnTo>
                    <a:lnTo>
                      <a:pt x="912" y="103"/>
                    </a:lnTo>
                    <a:lnTo>
                      <a:pt x="912" y="103"/>
                    </a:lnTo>
                    <a:lnTo>
                      <a:pt x="912" y="103"/>
                    </a:lnTo>
                    <a:lnTo>
                      <a:pt x="912" y="103"/>
                    </a:lnTo>
                    <a:lnTo>
                      <a:pt x="912" y="103"/>
                    </a:lnTo>
                    <a:lnTo>
                      <a:pt x="912" y="103"/>
                    </a:lnTo>
                    <a:lnTo>
                      <a:pt x="912" y="105"/>
                    </a:lnTo>
                    <a:lnTo>
                      <a:pt x="912" y="105"/>
                    </a:lnTo>
                    <a:lnTo>
                      <a:pt x="912" y="105"/>
                    </a:lnTo>
                    <a:lnTo>
                      <a:pt x="912" y="105"/>
                    </a:lnTo>
                    <a:lnTo>
                      <a:pt x="912" y="105"/>
                    </a:lnTo>
                    <a:lnTo>
                      <a:pt x="912" y="105"/>
                    </a:lnTo>
                    <a:lnTo>
                      <a:pt x="912" y="105"/>
                    </a:lnTo>
                    <a:lnTo>
                      <a:pt x="910" y="107"/>
                    </a:lnTo>
                    <a:lnTo>
                      <a:pt x="910" y="107"/>
                    </a:lnTo>
                    <a:lnTo>
                      <a:pt x="910" y="107"/>
                    </a:lnTo>
                    <a:lnTo>
                      <a:pt x="910" y="107"/>
                    </a:lnTo>
                    <a:lnTo>
                      <a:pt x="910" y="107"/>
                    </a:lnTo>
                    <a:lnTo>
                      <a:pt x="910" y="107"/>
                    </a:lnTo>
                    <a:lnTo>
                      <a:pt x="910" y="107"/>
                    </a:lnTo>
                    <a:lnTo>
                      <a:pt x="910" y="107"/>
                    </a:lnTo>
                    <a:lnTo>
                      <a:pt x="910" y="109"/>
                    </a:lnTo>
                    <a:lnTo>
                      <a:pt x="910" y="109"/>
                    </a:lnTo>
                    <a:lnTo>
                      <a:pt x="910" y="109"/>
                    </a:lnTo>
                    <a:lnTo>
                      <a:pt x="910" y="109"/>
                    </a:lnTo>
                    <a:lnTo>
                      <a:pt x="910" y="109"/>
                    </a:lnTo>
                    <a:lnTo>
                      <a:pt x="908" y="109"/>
                    </a:lnTo>
                    <a:lnTo>
                      <a:pt x="908" y="109"/>
                    </a:lnTo>
                    <a:lnTo>
                      <a:pt x="908" y="111"/>
                    </a:lnTo>
                    <a:lnTo>
                      <a:pt x="908" y="111"/>
                    </a:lnTo>
                    <a:lnTo>
                      <a:pt x="908" y="111"/>
                    </a:lnTo>
                    <a:lnTo>
                      <a:pt x="907" y="111"/>
                    </a:lnTo>
                    <a:lnTo>
                      <a:pt x="907" y="111"/>
                    </a:lnTo>
                    <a:lnTo>
                      <a:pt x="907" y="111"/>
                    </a:lnTo>
                    <a:lnTo>
                      <a:pt x="907" y="112"/>
                    </a:lnTo>
                    <a:lnTo>
                      <a:pt x="907" y="112"/>
                    </a:lnTo>
                    <a:lnTo>
                      <a:pt x="907" y="112"/>
                    </a:lnTo>
                    <a:lnTo>
                      <a:pt x="907" y="112"/>
                    </a:lnTo>
                    <a:lnTo>
                      <a:pt x="907" y="112"/>
                    </a:lnTo>
                    <a:lnTo>
                      <a:pt x="907" y="112"/>
                    </a:lnTo>
                    <a:lnTo>
                      <a:pt x="907" y="114"/>
                    </a:lnTo>
                    <a:lnTo>
                      <a:pt x="907" y="114"/>
                    </a:lnTo>
                    <a:lnTo>
                      <a:pt x="907" y="114"/>
                    </a:lnTo>
                    <a:lnTo>
                      <a:pt x="907" y="114"/>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8"/>
                    </a:lnTo>
                    <a:lnTo>
                      <a:pt x="908" y="118"/>
                    </a:lnTo>
                    <a:lnTo>
                      <a:pt x="908" y="118"/>
                    </a:lnTo>
                    <a:lnTo>
                      <a:pt x="908" y="118"/>
                    </a:lnTo>
                    <a:lnTo>
                      <a:pt x="908" y="120"/>
                    </a:lnTo>
                    <a:lnTo>
                      <a:pt x="908" y="120"/>
                    </a:lnTo>
                    <a:lnTo>
                      <a:pt x="908" y="120"/>
                    </a:lnTo>
                    <a:lnTo>
                      <a:pt x="908" y="120"/>
                    </a:lnTo>
                    <a:lnTo>
                      <a:pt x="908" y="120"/>
                    </a:lnTo>
                    <a:lnTo>
                      <a:pt x="908" y="120"/>
                    </a:lnTo>
                    <a:lnTo>
                      <a:pt x="908" y="120"/>
                    </a:lnTo>
                    <a:lnTo>
                      <a:pt x="908" y="120"/>
                    </a:lnTo>
                    <a:lnTo>
                      <a:pt x="908" y="120"/>
                    </a:lnTo>
                    <a:lnTo>
                      <a:pt x="908" y="121"/>
                    </a:lnTo>
                    <a:lnTo>
                      <a:pt x="908" y="121"/>
                    </a:lnTo>
                    <a:lnTo>
                      <a:pt x="908" y="121"/>
                    </a:lnTo>
                    <a:lnTo>
                      <a:pt x="908" y="121"/>
                    </a:lnTo>
                    <a:lnTo>
                      <a:pt x="908" y="121"/>
                    </a:lnTo>
                    <a:lnTo>
                      <a:pt x="908" y="121"/>
                    </a:lnTo>
                    <a:lnTo>
                      <a:pt x="908" y="121"/>
                    </a:lnTo>
                    <a:lnTo>
                      <a:pt x="908" y="121"/>
                    </a:lnTo>
                    <a:lnTo>
                      <a:pt x="908" y="123"/>
                    </a:lnTo>
                    <a:lnTo>
                      <a:pt x="908" y="123"/>
                    </a:lnTo>
                    <a:lnTo>
                      <a:pt x="908" y="123"/>
                    </a:lnTo>
                    <a:lnTo>
                      <a:pt x="908" y="123"/>
                    </a:lnTo>
                    <a:lnTo>
                      <a:pt x="908" y="123"/>
                    </a:lnTo>
                    <a:lnTo>
                      <a:pt x="908" y="123"/>
                    </a:lnTo>
                    <a:lnTo>
                      <a:pt x="908" y="123"/>
                    </a:lnTo>
                    <a:lnTo>
                      <a:pt x="908" y="123"/>
                    </a:lnTo>
                    <a:lnTo>
                      <a:pt x="908" y="123"/>
                    </a:lnTo>
                    <a:lnTo>
                      <a:pt x="908" y="125"/>
                    </a:lnTo>
                    <a:lnTo>
                      <a:pt x="908" y="125"/>
                    </a:lnTo>
                    <a:lnTo>
                      <a:pt x="908" y="125"/>
                    </a:lnTo>
                    <a:lnTo>
                      <a:pt x="908" y="125"/>
                    </a:lnTo>
                    <a:lnTo>
                      <a:pt x="908" y="125"/>
                    </a:lnTo>
                    <a:lnTo>
                      <a:pt x="908" y="125"/>
                    </a:lnTo>
                    <a:lnTo>
                      <a:pt x="908" y="125"/>
                    </a:lnTo>
                    <a:lnTo>
                      <a:pt x="908" y="127"/>
                    </a:lnTo>
                    <a:lnTo>
                      <a:pt x="908" y="127"/>
                    </a:lnTo>
                    <a:lnTo>
                      <a:pt x="908" y="127"/>
                    </a:lnTo>
                    <a:lnTo>
                      <a:pt x="908" y="127"/>
                    </a:lnTo>
                    <a:lnTo>
                      <a:pt x="908" y="129"/>
                    </a:lnTo>
                    <a:lnTo>
                      <a:pt x="908" y="129"/>
                    </a:lnTo>
                    <a:lnTo>
                      <a:pt x="908" y="129"/>
                    </a:lnTo>
                    <a:lnTo>
                      <a:pt x="908" y="129"/>
                    </a:lnTo>
                    <a:lnTo>
                      <a:pt x="908" y="129"/>
                    </a:lnTo>
                    <a:lnTo>
                      <a:pt x="910" y="130"/>
                    </a:lnTo>
                    <a:lnTo>
                      <a:pt x="910" y="130"/>
                    </a:lnTo>
                    <a:lnTo>
                      <a:pt x="910" y="130"/>
                    </a:lnTo>
                    <a:lnTo>
                      <a:pt x="910" y="130"/>
                    </a:lnTo>
                    <a:lnTo>
                      <a:pt x="910" y="130"/>
                    </a:lnTo>
                    <a:lnTo>
                      <a:pt x="910" y="130"/>
                    </a:lnTo>
                    <a:lnTo>
                      <a:pt x="910" y="132"/>
                    </a:lnTo>
                    <a:lnTo>
                      <a:pt x="910" y="132"/>
                    </a:lnTo>
                    <a:lnTo>
                      <a:pt x="910" y="132"/>
                    </a:lnTo>
                    <a:lnTo>
                      <a:pt x="910" y="132"/>
                    </a:lnTo>
                    <a:lnTo>
                      <a:pt x="910" y="132"/>
                    </a:lnTo>
                    <a:lnTo>
                      <a:pt x="910" y="132"/>
                    </a:lnTo>
                    <a:lnTo>
                      <a:pt x="910" y="134"/>
                    </a:lnTo>
                    <a:lnTo>
                      <a:pt x="910" y="134"/>
                    </a:lnTo>
                    <a:lnTo>
                      <a:pt x="910" y="134"/>
                    </a:lnTo>
                    <a:lnTo>
                      <a:pt x="908" y="134"/>
                    </a:lnTo>
                    <a:lnTo>
                      <a:pt x="908" y="134"/>
                    </a:lnTo>
                    <a:lnTo>
                      <a:pt x="908" y="134"/>
                    </a:lnTo>
                    <a:lnTo>
                      <a:pt x="908" y="134"/>
                    </a:lnTo>
                    <a:lnTo>
                      <a:pt x="908" y="134"/>
                    </a:lnTo>
                    <a:lnTo>
                      <a:pt x="908" y="134"/>
                    </a:lnTo>
                    <a:lnTo>
                      <a:pt x="908" y="136"/>
                    </a:lnTo>
                    <a:lnTo>
                      <a:pt x="908" y="136"/>
                    </a:lnTo>
                    <a:lnTo>
                      <a:pt x="908" y="136"/>
                    </a:lnTo>
                    <a:lnTo>
                      <a:pt x="908" y="136"/>
                    </a:lnTo>
                    <a:lnTo>
                      <a:pt x="908" y="136"/>
                    </a:lnTo>
                    <a:lnTo>
                      <a:pt x="907" y="136"/>
                    </a:lnTo>
                    <a:lnTo>
                      <a:pt x="907" y="136"/>
                    </a:lnTo>
                    <a:lnTo>
                      <a:pt x="907" y="136"/>
                    </a:lnTo>
                    <a:lnTo>
                      <a:pt x="907" y="138"/>
                    </a:lnTo>
                    <a:lnTo>
                      <a:pt x="907" y="138"/>
                    </a:lnTo>
                    <a:lnTo>
                      <a:pt x="907" y="138"/>
                    </a:lnTo>
                    <a:lnTo>
                      <a:pt x="907" y="138"/>
                    </a:lnTo>
                    <a:lnTo>
                      <a:pt x="907" y="138"/>
                    </a:lnTo>
                    <a:lnTo>
                      <a:pt x="907" y="138"/>
                    </a:lnTo>
                    <a:lnTo>
                      <a:pt x="907" y="138"/>
                    </a:lnTo>
                    <a:lnTo>
                      <a:pt x="907" y="138"/>
                    </a:lnTo>
                    <a:lnTo>
                      <a:pt x="907" y="139"/>
                    </a:lnTo>
                    <a:lnTo>
                      <a:pt x="907" y="139"/>
                    </a:lnTo>
                    <a:lnTo>
                      <a:pt x="907" y="139"/>
                    </a:lnTo>
                    <a:lnTo>
                      <a:pt x="907" y="139"/>
                    </a:lnTo>
                    <a:lnTo>
                      <a:pt x="908" y="139"/>
                    </a:lnTo>
                    <a:lnTo>
                      <a:pt x="908" y="139"/>
                    </a:lnTo>
                    <a:lnTo>
                      <a:pt x="908" y="139"/>
                    </a:lnTo>
                    <a:lnTo>
                      <a:pt x="908" y="141"/>
                    </a:lnTo>
                    <a:lnTo>
                      <a:pt x="908" y="141"/>
                    </a:lnTo>
                    <a:lnTo>
                      <a:pt x="908" y="141"/>
                    </a:lnTo>
                    <a:lnTo>
                      <a:pt x="908" y="141"/>
                    </a:lnTo>
                    <a:lnTo>
                      <a:pt x="908" y="143"/>
                    </a:lnTo>
                    <a:lnTo>
                      <a:pt x="908" y="143"/>
                    </a:lnTo>
                    <a:lnTo>
                      <a:pt x="910" y="143"/>
                    </a:lnTo>
                    <a:lnTo>
                      <a:pt x="910" y="143"/>
                    </a:lnTo>
                    <a:lnTo>
                      <a:pt x="910" y="143"/>
                    </a:lnTo>
                    <a:lnTo>
                      <a:pt x="910" y="143"/>
                    </a:lnTo>
                    <a:lnTo>
                      <a:pt x="912" y="143"/>
                    </a:lnTo>
                    <a:lnTo>
                      <a:pt x="912" y="143"/>
                    </a:lnTo>
                    <a:lnTo>
                      <a:pt x="912" y="145"/>
                    </a:lnTo>
                    <a:lnTo>
                      <a:pt x="912" y="145"/>
                    </a:lnTo>
                    <a:lnTo>
                      <a:pt x="912" y="145"/>
                    </a:lnTo>
                    <a:lnTo>
                      <a:pt x="912" y="145"/>
                    </a:lnTo>
                    <a:lnTo>
                      <a:pt x="912" y="145"/>
                    </a:lnTo>
                    <a:lnTo>
                      <a:pt x="912" y="145"/>
                    </a:lnTo>
                    <a:lnTo>
                      <a:pt x="912" y="145"/>
                    </a:lnTo>
                    <a:lnTo>
                      <a:pt x="912" y="145"/>
                    </a:lnTo>
                    <a:lnTo>
                      <a:pt x="914" y="145"/>
                    </a:lnTo>
                    <a:lnTo>
                      <a:pt x="914" y="145"/>
                    </a:lnTo>
                    <a:lnTo>
                      <a:pt x="914" y="145"/>
                    </a:lnTo>
                    <a:lnTo>
                      <a:pt x="914" y="145"/>
                    </a:lnTo>
                    <a:lnTo>
                      <a:pt x="916" y="145"/>
                    </a:lnTo>
                    <a:lnTo>
                      <a:pt x="916" y="147"/>
                    </a:lnTo>
                    <a:lnTo>
                      <a:pt x="917" y="147"/>
                    </a:lnTo>
                    <a:lnTo>
                      <a:pt x="917" y="147"/>
                    </a:lnTo>
                    <a:lnTo>
                      <a:pt x="917" y="147"/>
                    </a:lnTo>
                    <a:lnTo>
                      <a:pt x="917" y="147"/>
                    </a:lnTo>
                    <a:lnTo>
                      <a:pt x="917" y="147"/>
                    </a:lnTo>
                    <a:lnTo>
                      <a:pt x="917" y="149"/>
                    </a:lnTo>
                    <a:lnTo>
                      <a:pt x="917" y="149"/>
                    </a:lnTo>
                    <a:lnTo>
                      <a:pt x="917" y="149"/>
                    </a:lnTo>
                    <a:lnTo>
                      <a:pt x="919" y="149"/>
                    </a:lnTo>
                    <a:lnTo>
                      <a:pt x="919" y="149"/>
                    </a:lnTo>
                    <a:lnTo>
                      <a:pt x="919" y="149"/>
                    </a:lnTo>
                    <a:lnTo>
                      <a:pt x="919" y="149"/>
                    </a:lnTo>
                    <a:lnTo>
                      <a:pt x="919" y="150"/>
                    </a:lnTo>
                    <a:lnTo>
                      <a:pt x="919" y="150"/>
                    </a:lnTo>
                    <a:lnTo>
                      <a:pt x="921" y="150"/>
                    </a:lnTo>
                    <a:lnTo>
                      <a:pt x="921" y="150"/>
                    </a:lnTo>
                    <a:lnTo>
                      <a:pt x="921" y="150"/>
                    </a:lnTo>
                    <a:lnTo>
                      <a:pt x="921" y="150"/>
                    </a:lnTo>
                    <a:lnTo>
                      <a:pt x="921" y="152"/>
                    </a:lnTo>
                    <a:lnTo>
                      <a:pt x="921" y="152"/>
                    </a:lnTo>
                    <a:lnTo>
                      <a:pt x="921" y="152"/>
                    </a:lnTo>
                    <a:lnTo>
                      <a:pt x="921" y="152"/>
                    </a:lnTo>
                    <a:lnTo>
                      <a:pt x="923" y="152"/>
                    </a:lnTo>
                    <a:lnTo>
                      <a:pt x="923" y="152"/>
                    </a:lnTo>
                    <a:lnTo>
                      <a:pt x="923" y="152"/>
                    </a:lnTo>
                    <a:lnTo>
                      <a:pt x="923" y="154"/>
                    </a:lnTo>
                    <a:lnTo>
                      <a:pt x="923" y="154"/>
                    </a:lnTo>
                    <a:lnTo>
                      <a:pt x="923" y="154"/>
                    </a:lnTo>
                    <a:lnTo>
                      <a:pt x="923" y="154"/>
                    </a:lnTo>
                    <a:lnTo>
                      <a:pt x="923" y="154"/>
                    </a:lnTo>
                    <a:lnTo>
                      <a:pt x="923" y="154"/>
                    </a:lnTo>
                    <a:lnTo>
                      <a:pt x="923" y="154"/>
                    </a:lnTo>
                    <a:lnTo>
                      <a:pt x="923" y="154"/>
                    </a:lnTo>
                    <a:lnTo>
                      <a:pt x="923" y="154"/>
                    </a:lnTo>
                    <a:lnTo>
                      <a:pt x="925" y="154"/>
                    </a:lnTo>
                    <a:lnTo>
                      <a:pt x="925" y="156"/>
                    </a:lnTo>
                    <a:lnTo>
                      <a:pt x="925" y="156"/>
                    </a:lnTo>
                    <a:lnTo>
                      <a:pt x="925" y="156"/>
                    </a:lnTo>
                    <a:lnTo>
                      <a:pt x="925" y="156"/>
                    </a:lnTo>
                    <a:lnTo>
                      <a:pt x="925" y="156"/>
                    </a:lnTo>
                    <a:lnTo>
                      <a:pt x="925" y="156"/>
                    </a:lnTo>
                    <a:lnTo>
                      <a:pt x="925" y="156"/>
                    </a:lnTo>
                    <a:lnTo>
                      <a:pt x="925" y="156"/>
                    </a:lnTo>
                    <a:lnTo>
                      <a:pt x="925" y="156"/>
                    </a:lnTo>
                    <a:lnTo>
                      <a:pt x="925" y="156"/>
                    </a:lnTo>
                    <a:lnTo>
                      <a:pt x="925" y="158"/>
                    </a:lnTo>
                    <a:lnTo>
                      <a:pt x="925" y="158"/>
                    </a:lnTo>
                    <a:lnTo>
                      <a:pt x="925" y="158"/>
                    </a:lnTo>
                    <a:lnTo>
                      <a:pt x="926" y="158"/>
                    </a:lnTo>
                    <a:lnTo>
                      <a:pt x="926" y="158"/>
                    </a:lnTo>
                    <a:lnTo>
                      <a:pt x="926" y="158"/>
                    </a:lnTo>
                    <a:lnTo>
                      <a:pt x="925" y="158"/>
                    </a:lnTo>
                    <a:lnTo>
                      <a:pt x="925" y="159"/>
                    </a:lnTo>
                    <a:lnTo>
                      <a:pt x="925" y="159"/>
                    </a:lnTo>
                    <a:lnTo>
                      <a:pt x="925" y="159"/>
                    </a:lnTo>
                    <a:lnTo>
                      <a:pt x="925" y="159"/>
                    </a:lnTo>
                    <a:lnTo>
                      <a:pt x="925" y="159"/>
                    </a:lnTo>
                    <a:lnTo>
                      <a:pt x="925" y="159"/>
                    </a:lnTo>
                    <a:lnTo>
                      <a:pt x="925" y="159"/>
                    </a:lnTo>
                    <a:lnTo>
                      <a:pt x="925" y="159"/>
                    </a:lnTo>
                    <a:lnTo>
                      <a:pt x="925" y="161"/>
                    </a:lnTo>
                    <a:lnTo>
                      <a:pt x="925" y="161"/>
                    </a:lnTo>
                    <a:lnTo>
                      <a:pt x="925" y="161"/>
                    </a:lnTo>
                    <a:lnTo>
                      <a:pt x="926" y="161"/>
                    </a:lnTo>
                    <a:lnTo>
                      <a:pt x="926" y="161"/>
                    </a:lnTo>
                    <a:lnTo>
                      <a:pt x="926" y="161"/>
                    </a:lnTo>
                    <a:lnTo>
                      <a:pt x="926" y="161"/>
                    </a:lnTo>
                    <a:lnTo>
                      <a:pt x="926" y="163"/>
                    </a:lnTo>
                    <a:lnTo>
                      <a:pt x="926" y="163"/>
                    </a:lnTo>
                    <a:lnTo>
                      <a:pt x="926" y="163"/>
                    </a:lnTo>
                    <a:lnTo>
                      <a:pt x="926" y="163"/>
                    </a:lnTo>
                    <a:lnTo>
                      <a:pt x="926" y="163"/>
                    </a:lnTo>
                    <a:lnTo>
                      <a:pt x="928" y="163"/>
                    </a:lnTo>
                    <a:lnTo>
                      <a:pt x="928" y="163"/>
                    </a:lnTo>
                    <a:lnTo>
                      <a:pt x="928" y="163"/>
                    </a:lnTo>
                    <a:lnTo>
                      <a:pt x="928" y="163"/>
                    </a:lnTo>
                    <a:lnTo>
                      <a:pt x="928" y="163"/>
                    </a:lnTo>
                    <a:lnTo>
                      <a:pt x="928" y="165"/>
                    </a:lnTo>
                    <a:lnTo>
                      <a:pt x="928" y="165"/>
                    </a:lnTo>
                    <a:lnTo>
                      <a:pt x="928" y="165"/>
                    </a:lnTo>
                    <a:lnTo>
                      <a:pt x="928" y="165"/>
                    </a:lnTo>
                    <a:lnTo>
                      <a:pt x="928" y="165"/>
                    </a:lnTo>
                    <a:lnTo>
                      <a:pt x="930" y="165"/>
                    </a:lnTo>
                    <a:lnTo>
                      <a:pt x="930" y="165"/>
                    </a:lnTo>
                    <a:lnTo>
                      <a:pt x="930" y="165"/>
                    </a:lnTo>
                    <a:lnTo>
                      <a:pt x="930" y="165"/>
                    </a:lnTo>
                    <a:lnTo>
                      <a:pt x="930" y="165"/>
                    </a:lnTo>
                    <a:lnTo>
                      <a:pt x="930" y="165"/>
                    </a:lnTo>
                    <a:lnTo>
                      <a:pt x="932" y="165"/>
                    </a:lnTo>
                    <a:lnTo>
                      <a:pt x="932" y="165"/>
                    </a:lnTo>
                    <a:lnTo>
                      <a:pt x="932" y="165"/>
                    </a:lnTo>
                    <a:lnTo>
                      <a:pt x="932" y="165"/>
                    </a:lnTo>
                    <a:lnTo>
                      <a:pt x="932" y="165"/>
                    </a:lnTo>
                    <a:lnTo>
                      <a:pt x="932" y="167"/>
                    </a:lnTo>
                    <a:lnTo>
                      <a:pt x="932" y="167"/>
                    </a:lnTo>
                    <a:lnTo>
                      <a:pt x="932" y="167"/>
                    </a:lnTo>
                    <a:lnTo>
                      <a:pt x="932" y="167"/>
                    </a:lnTo>
                    <a:lnTo>
                      <a:pt x="932" y="167"/>
                    </a:lnTo>
                    <a:lnTo>
                      <a:pt x="934" y="167"/>
                    </a:lnTo>
                    <a:lnTo>
                      <a:pt x="934" y="167"/>
                    </a:lnTo>
                    <a:lnTo>
                      <a:pt x="934" y="167"/>
                    </a:lnTo>
                    <a:lnTo>
                      <a:pt x="934" y="167"/>
                    </a:lnTo>
                    <a:lnTo>
                      <a:pt x="934" y="168"/>
                    </a:lnTo>
                    <a:lnTo>
                      <a:pt x="934" y="168"/>
                    </a:lnTo>
                    <a:lnTo>
                      <a:pt x="934" y="168"/>
                    </a:lnTo>
                    <a:lnTo>
                      <a:pt x="934" y="168"/>
                    </a:lnTo>
                    <a:lnTo>
                      <a:pt x="934" y="168"/>
                    </a:lnTo>
                    <a:lnTo>
                      <a:pt x="934" y="168"/>
                    </a:lnTo>
                    <a:lnTo>
                      <a:pt x="934" y="168"/>
                    </a:lnTo>
                    <a:lnTo>
                      <a:pt x="935" y="168"/>
                    </a:lnTo>
                    <a:lnTo>
                      <a:pt x="935" y="168"/>
                    </a:lnTo>
                    <a:lnTo>
                      <a:pt x="935" y="170"/>
                    </a:lnTo>
                    <a:lnTo>
                      <a:pt x="937" y="170"/>
                    </a:lnTo>
                    <a:lnTo>
                      <a:pt x="937" y="170"/>
                    </a:lnTo>
                    <a:lnTo>
                      <a:pt x="937" y="170"/>
                    </a:lnTo>
                    <a:lnTo>
                      <a:pt x="937" y="170"/>
                    </a:lnTo>
                    <a:lnTo>
                      <a:pt x="937" y="170"/>
                    </a:lnTo>
                    <a:lnTo>
                      <a:pt x="937" y="170"/>
                    </a:lnTo>
                    <a:lnTo>
                      <a:pt x="937" y="170"/>
                    </a:lnTo>
                    <a:lnTo>
                      <a:pt x="939" y="170"/>
                    </a:lnTo>
                    <a:lnTo>
                      <a:pt x="939" y="170"/>
                    </a:lnTo>
                    <a:lnTo>
                      <a:pt x="939" y="170"/>
                    </a:lnTo>
                    <a:lnTo>
                      <a:pt x="939" y="170"/>
                    </a:lnTo>
                    <a:lnTo>
                      <a:pt x="939" y="170"/>
                    </a:lnTo>
                    <a:lnTo>
                      <a:pt x="941" y="170"/>
                    </a:lnTo>
                    <a:lnTo>
                      <a:pt x="941" y="170"/>
                    </a:lnTo>
                    <a:lnTo>
                      <a:pt x="941" y="170"/>
                    </a:lnTo>
                    <a:lnTo>
                      <a:pt x="941" y="170"/>
                    </a:lnTo>
                    <a:lnTo>
                      <a:pt x="941" y="170"/>
                    </a:lnTo>
                    <a:lnTo>
                      <a:pt x="941" y="170"/>
                    </a:lnTo>
                    <a:lnTo>
                      <a:pt x="941" y="170"/>
                    </a:lnTo>
                    <a:lnTo>
                      <a:pt x="941" y="172"/>
                    </a:lnTo>
                    <a:lnTo>
                      <a:pt x="941" y="172"/>
                    </a:lnTo>
                    <a:lnTo>
                      <a:pt x="941" y="172"/>
                    </a:lnTo>
                    <a:lnTo>
                      <a:pt x="941" y="172"/>
                    </a:lnTo>
                    <a:lnTo>
                      <a:pt x="943" y="172"/>
                    </a:lnTo>
                    <a:lnTo>
                      <a:pt x="943" y="172"/>
                    </a:lnTo>
                    <a:lnTo>
                      <a:pt x="943" y="172"/>
                    </a:lnTo>
                    <a:lnTo>
                      <a:pt x="943" y="172"/>
                    </a:lnTo>
                    <a:lnTo>
                      <a:pt x="943" y="172"/>
                    </a:lnTo>
                    <a:lnTo>
                      <a:pt x="943" y="172"/>
                    </a:lnTo>
                    <a:lnTo>
                      <a:pt x="943" y="174"/>
                    </a:lnTo>
                    <a:lnTo>
                      <a:pt x="943" y="174"/>
                    </a:lnTo>
                    <a:lnTo>
                      <a:pt x="943" y="174"/>
                    </a:lnTo>
                    <a:lnTo>
                      <a:pt x="943" y="174"/>
                    </a:lnTo>
                    <a:lnTo>
                      <a:pt x="943" y="174"/>
                    </a:lnTo>
                    <a:lnTo>
                      <a:pt x="944" y="174"/>
                    </a:lnTo>
                    <a:lnTo>
                      <a:pt x="944" y="174"/>
                    </a:lnTo>
                    <a:lnTo>
                      <a:pt x="944" y="174"/>
                    </a:lnTo>
                    <a:lnTo>
                      <a:pt x="944" y="174"/>
                    </a:lnTo>
                    <a:lnTo>
                      <a:pt x="944" y="174"/>
                    </a:lnTo>
                    <a:lnTo>
                      <a:pt x="946" y="174"/>
                    </a:lnTo>
                    <a:lnTo>
                      <a:pt x="946" y="174"/>
                    </a:lnTo>
                    <a:lnTo>
                      <a:pt x="946" y="174"/>
                    </a:lnTo>
                    <a:lnTo>
                      <a:pt x="946" y="176"/>
                    </a:lnTo>
                    <a:lnTo>
                      <a:pt x="946" y="176"/>
                    </a:lnTo>
                    <a:lnTo>
                      <a:pt x="946" y="176"/>
                    </a:lnTo>
                    <a:lnTo>
                      <a:pt x="948" y="176"/>
                    </a:lnTo>
                    <a:lnTo>
                      <a:pt x="948" y="176"/>
                    </a:lnTo>
                    <a:lnTo>
                      <a:pt x="948" y="177"/>
                    </a:lnTo>
                    <a:lnTo>
                      <a:pt x="948" y="177"/>
                    </a:lnTo>
                    <a:lnTo>
                      <a:pt x="948" y="177"/>
                    </a:lnTo>
                    <a:lnTo>
                      <a:pt x="948" y="177"/>
                    </a:lnTo>
                    <a:lnTo>
                      <a:pt x="950" y="177"/>
                    </a:lnTo>
                    <a:lnTo>
                      <a:pt x="950" y="177"/>
                    </a:lnTo>
                    <a:lnTo>
                      <a:pt x="952" y="179"/>
                    </a:lnTo>
                    <a:lnTo>
                      <a:pt x="952" y="179"/>
                    </a:lnTo>
                    <a:lnTo>
                      <a:pt x="952" y="179"/>
                    </a:lnTo>
                    <a:lnTo>
                      <a:pt x="952" y="179"/>
                    </a:lnTo>
                    <a:lnTo>
                      <a:pt x="954" y="179"/>
                    </a:lnTo>
                    <a:lnTo>
                      <a:pt x="954" y="179"/>
                    </a:lnTo>
                    <a:lnTo>
                      <a:pt x="954" y="179"/>
                    </a:lnTo>
                    <a:lnTo>
                      <a:pt x="954" y="179"/>
                    </a:lnTo>
                    <a:lnTo>
                      <a:pt x="955" y="179"/>
                    </a:lnTo>
                    <a:lnTo>
                      <a:pt x="955" y="179"/>
                    </a:lnTo>
                    <a:lnTo>
                      <a:pt x="957" y="179"/>
                    </a:lnTo>
                    <a:lnTo>
                      <a:pt x="957" y="179"/>
                    </a:lnTo>
                    <a:lnTo>
                      <a:pt x="957" y="181"/>
                    </a:lnTo>
                    <a:lnTo>
                      <a:pt x="959" y="181"/>
                    </a:lnTo>
                    <a:lnTo>
                      <a:pt x="959" y="181"/>
                    </a:lnTo>
                    <a:lnTo>
                      <a:pt x="959" y="181"/>
                    </a:lnTo>
                    <a:lnTo>
                      <a:pt x="961" y="181"/>
                    </a:lnTo>
                    <a:lnTo>
                      <a:pt x="961" y="181"/>
                    </a:lnTo>
                    <a:lnTo>
                      <a:pt x="961" y="181"/>
                    </a:lnTo>
                    <a:lnTo>
                      <a:pt x="961" y="181"/>
                    </a:lnTo>
                    <a:lnTo>
                      <a:pt x="963" y="181"/>
                    </a:lnTo>
                    <a:lnTo>
                      <a:pt x="963" y="181"/>
                    </a:lnTo>
                    <a:lnTo>
                      <a:pt x="963" y="181"/>
                    </a:lnTo>
                    <a:lnTo>
                      <a:pt x="964" y="181"/>
                    </a:lnTo>
                    <a:lnTo>
                      <a:pt x="964" y="181"/>
                    </a:lnTo>
                    <a:lnTo>
                      <a:pt x="966" y="181"/>
                    </a:lnTo>
                    <a:lnTo>
                      <a:pt x="966" y="181"/>
                    </a:lnTo>
                    <a:lnTo>
                      <a:pt x="966" y="181"/>
                    </a:lnTo>
                    <a:lnTo>
                      <a:pt x="966" y="181"/>
                    </a:lnTo>
                    <a:lnTo>
                      <a:pt x="966" y="181"/>
                    </a:lnTo>
                    <a:lnTo>
                      <a:pt x="968" y="183"/>
                    </a:lnTo>
                    <a:lnTo>
                      <a:pt x="968" y="183"/>
                    </a:lnTo>
                    <a:lnTo>
                      <a:pt x="968" y="183"/>
                    </a:lnTo>
                    <a:lnTo>
                      <a:pt x="968" y="183"/>
                    </a:lnTo>
                    <a:lnTo>
                      <a:pt x="968" y="183"/>
                    </a:lnTo>
                    <a:lnTo>
                      <a:pt x="968" y="185"/>
                    </a:lnTo>
                    <a:lnTo>
                      <a:pt x="968" y="185"/>
                    </a:lnTo>
                    <a:lnTo>
                      <a:pt x="970" y="185"/>
                    </a:lnTo>
                    <a:lnTo>
                      <a:pt x="970" y="185"/>
                    </a:lnTo>
                    <a:lnTo>
                      <a:pt x="970" y="185"/>
                    </a:lnTo>
                    <a:lnTo>
                      <a:pt x="970" y="186"/>
                    </a:lnTo>
                    <a:lnTo>
                      <a:pt x="970" y="186"/>
                    </a:lnTo>
                    <a:lnTo>
                      <a:pt x="970" y="186"/>
                    </a:lnTo>
                    <a:lnTo>
                      <a:pt x="970" y="186"/>
                    </a:lnTo>
                    <a:lnTo>
                      <a:pt x="970" y="188"/>
                    </a:lnTo>
                    <a:lnTo>
                      <a:pt x="970" y="188"/>
                    </a:lnTo>
                    <a:lnTo>
                      <a:pt x="972" y="188"/>
                    </a:lnTo>
                    <a:lnTo>
                      <a:pt x="972" y="188"/>
                    </a:lnTo>
                    <a:lnTo>
                      <a:pt x="972" y="188"/>
                    </a:lnTo>
                    <a:lnTo>
                      <a:pt x="972" y="190"/>
                    </a:lnTo>
                    <a:lnTo>
                      <a:pt x="972" y="190"/>
                    </a:lnTo>
                    <a:lnTo>
                      <a:pt x="972" y="190"/>
                    </a:lnTo>
                    <a:lnTo>
                      <a:pt x="972" y="190"/>
                    </a:lnTo>
                    <a:lnTo>
                      <a:pt x="972" y="190"/>
                    </a:lnTo>
                    <a:lnTo>
                      <a:pt x="973" y="190"/>
                    </a:lnTo>
                    <a:lnTo>
                      <a:pt x="973" y="190"/>
                    </a:lnTo>
                    <a:lnTo>
                      <a:pt x="973" y="190"/>
                    </a:lnTo>
                    <a:lnTo>
                      <a:pt x="975" y="190"/>
                    </a:lnTo>
                    <a:lnTo>
                      <a:pt x="977" y="190"/>
                    </a:lnTo>
                    <a:lnTo>
                      <a:pt x="977" y="190"/>
                    </a:lnTo>
                    <a:lnTo>
                      <a:pt x="977" y="190"/>
                    </a:lnTo>
                    <a:lnTo>
                      <a:pt x="979" y="190"/>
                    </a:lnTo>
                    <a:lnTo>
                      <a:pt x="981" y="190"/>
                    </a:lnTo>
                    <a:lnTo>
                      <a:pt x="981" y="190"/>
                    </a:lnTo>
                    <a:lnTo>
                      <a:pt x="982" y="190"/>
                    </a:lnTo>
                    <a:lnTo>
                      <a:pt x="982" y="190"/>
                    </a:lnTo>
                    <a:lnTo>
                      <a:pt x="982" y="190"/>
                    </a:lnTo>
                    <a:lnTo>
                      <a:pt x="984" y="190"/>
                    </a:lnTo>
                    <a:lnTo>
                      <a:pt x="984" y="190"/>
                    </a:lnTo>
                    <a:lnTo>
                      <a:pt x="986" y="190"/>
                    </a:lnTo>
                    <a:lnTo>
                      <a:pt x="986" y="190"/>
                    </a:lnTo>
                    <a:lnTo>
                      <a:pt x="986" y="190"/>
                    </a:lnTo>
                    <a:lnTo>
                      <a:pt x="988" y="190"/>
                    </a:lnTo>
                    <a:lnTo>
                      <a:pt x="988" y="190"/>
                    </a:lnTo>
                    <a:lnTo>
                      <a:pt x="988" y="190"/>
                    </a:lnTo>
                    <a:lnTo>
                      <a:pt x="990" y="190"/>
                    </a:lnTo>
                    <a:lnTo>
                      <a:pt x="990" y="190"/>
                    </a:lnTo>
                    <a:lnTo>
                      <a:pt x="992" y="190"/>
                    </a:lnTo>
                    <a:lnTo>
                      <a:pt x="993" y="190"/>
                    </a:lnTo>
                    <a:lnTo>
                      <a:pt x="993" y="190"/>
                    </a:lnTo>
                    <a:lnTo>
                      <a:pt x="993" y="190"/>
                    </a:lnTo>
                    <a:lnTo>
                      <a:pt x="993" y="190"/>
                    </a:lnTo>
                    <a:lnTo>
                      <a:pt x="993" y="190"/>
                    </a:lnTo>
                    <a:lnTo>
                      <a:pt x="995" y="190"/>
                    </a:lnTo>
                    <a:lnTo>
                      <a:pt x="995" y="190"/>
                    </a:lnTo>
                    <a:lnTo>
                      <a:pt x="997" y="188"/>
                    </a:lnTo>
                    <a:lnTo>
                      <a:pt x="997" y="188"/>
                    </a:lnTo>
                    <a:lnTo>
                      <a:pt x="997" y="188"/>
                    </a:lnTo>
                    <a:lnTo>
                      <a:pt x="997" y="190"/>
                    </a:lnTo>
                    <a:lnTo>
                      <a:pt x="999" y="190"/>
                    </a:lnTo>
                    <a:lnTo>
                      <a:pt x="999" y="188"/>
                    </a:lnTo>
                    <a:lnTo>
                      <a:pt x="999" y="188"/>
                    </a:lnTo>
                    <a:lnTo>
                      <a:pt x="999" y="188"/>
                    </a:lnTo>
                    <a:lnTo>
                      <a:pt x="1001" y="188"/>
                    </a:lnTo>
                    <a:lnTo>
                      <a:pt x="1001" y="188"/>
                    </a:lnTo>
                    <a:lnTo>
                      <a:pt x="1002" y="188"/>
                    </a:lnTo>
                    <a:lnTo>
                      <a:pt x="1004" y="188"/>
                    </a:lnTo>
                    <a:lnTo>
                      <a:pt x="1004" y="186"/>
                    </a:lnTo>
                    <a:lnTo>
                      <a:pt x="1006" y="186"/>
                    </a:lnTo>
                    <a:lnTo>
                      <a:pt x="1006" y="186"/>
                    </a:lnTo>
                    <a:lnTo>
                      <a:pt x="1006" y="186"/>
                    </a:lnTo>
                    <a:lnTo>
                      <a:pt x="1008" y="186"/>
                    </a:lnTo>
                    <a:lnTo>
                      <a:pt x="1010" y="186"/>
                    </a:lnTo>
                    <a:lnTo>
                      <a:pt x="1011" y="186"/>
                    </a:lnTo>
                    <a:lnTo>
                      <a:pt x="1011" y="186"/>
                    </a:lnTo>
                    <a:lnTo>
                      <a:pt x="1011" y="185"/>
                    </a:lnTo>
                    <a:lnTo>
                      <a:pt x="1013" y="185"/>
                    </a:lnTo>
                    <a:lnTo>
                      <a:pt x="1013" y="185"/>
                    </a:lnTo>
                    <a:lnTo>
                      <a:pt x="1013" y="185"/>
                    </a:lnTo>
                    <a:lnTo>
                      <a:pt x="1013" y="185"/>
                    </a:lnTo>
                    <a:lnTo>
                      <a:pt x="1015" y="185"/>
                    </a:lnTo>
                    <a:lnTo>
                      <a:pt x="1015" y="185"/>
                    </a:lnTo>
                    <a:lnTo>
                      <a:pt x="1015" y="185"/>
                    </a:lnTo>
                    <a:lnTo>
                      <a:pt x="1015" y="183"/>
                    </a:lnTo>
                    <a:lnTo>
                      <a:pt x="1015" y="183"/>
                    </a:lnTo>
                    <a:lnTo>
                      <a:pt x="1015" y="183"/>
                    </a:lnTo>
                    <a:lnTo>
                      <a:pt x="1015" y="183"/>
                    </a:lnTo>
                    <a:lnTo>
                      <a:pt x="1017" y="183"/>
                    </a:lnTo>
                    <a:lnTo>
                      <a:pt x="1017" y="183"/>
                    </a:lnTo>
                    <a:lnTo>
                      <a:pt x="1017" y="183"/>
                    </a:lnTo>
                    <a:lnTo>
                      <a:pt x="1017" y="183"/>
                    </a:lnTo>
                    <a:lnTo>
                      <a:pt x="1017" y="183"/>
                    </a:lnTo>
                    <a:lnTo>
                      <a:pt x="1019" y="183"/>
                    </a:lnTo>
                    <a:lnTo>
                      <a:pt x="1019" y="183"/>
                    </a:lnTo>
                    <a:lnTo>
                      <a:pt x="1019" y="183"/>
                    </a:lnTo>
                    <a:lnTo>
                      <a:pt x="1019" y="183"/>
                    </a:lnTo>
                    <a:lnTo>
                      <a:pt x="1020" y="185"/>
                    </a:lnTo>
                    <a:lnTo>
                      <a:pt x="1020" y="185"/>
                    </a:lnTo>
                    <a:lnTo>
                      <a:pt x="1020" y="185"/>
                    </a:lnTo>
                    <a:lnTo>
                      <a:pt x="1022" y="185"/>
                    </a:lnTo>
                    <a:lnTo>
                      <a:pt x="1022" y="185"/>
                    </a:lnTo>
                    <a:lnTo>
                      <a:pt x="1022" y="185"/>
                    </a:lnTo>
                    <a:lnTo>
                      <a:pt x="1024" y="185"/>
                    </a:lnTo>
                    <a:lnTo>
                      <a:pt x="1024" y="185"/>
                    </a:lnTo>
                    <a:lnTo>
                      <a:pt x="1024" y="186"/>
                    </a:lnTo>
                    <a:lnTo>
                      <a:pt x="1024" y="186"/>
                    </a:lnTo>
                    <a:lnTo>
                      <a:pt x="1024" y="186"/>
                    </a:lnTo>
                    <a:lnTo>
                      <a:pt x="1026" y="186"/>
                    </a:lnTo>
                    <a:lnTo>
                      <a:pt x="1026" y="186"/>
                    </a:lnTo>
                    <a:lnTo>
                      <a:pt x="1026" y="186"/>
                    </a:lnTo>
                    <a:lnTo>
                      <a:pt x="1028" y="186"/>
                    </a:lnTo>
                    <a:lnTo>
                      <a:pt x="1028" y="186"/>
                    </a:lnTo>
                    <a:lnTo>
                      <a:pt x="1028" y="188"/>
                    </a:lnTo>
                    <a:lnTo>
                      <a:pt x="1028" y="188"/>
                    </a:lnTo>
                    <a:lnTo>
                      <a:pt x="1028" y="188"/>
                    </a:lnTo>
                    <a:lnTo>
                      <a:pt x="1030" y="188"/>
                    </a:lnTo>
                    <a:lnTo>
                      <a:pt x="1030" y="188"/>
                    </a:lnTo>
                    <a:lnTo>
                      <a:pt x="1030" y="188"/>
                    </a:lnTo>
                    <a:lnTo>
                      <a:pt x="1030" y="190"/>
                    </a:lnTo>
                    <a:lnTo>
                      <a:pt x="1031" y="190"/>
                    </a:lnTo>
                    <a:lnTo>
                      <a:pt x="1031" y="190"/>
                    </a:lnTo>
                    <a:lnTo>
                      <a:pt x="1031" y="190"/>
                    </a:lnTo>
                    <a:lnTo>
                      <a:pt x="1031" y="190"/>
                    </a:lnTo>
                    <a:lnTo>
                      <a:pt x="1031" y="190"/>
                    </a:lnTo>
                    <a:lnTo>
                      <a:pt x="1033" y="190"/>
                    </a:lnTo>
                    <a:lnTo>
                      <a:pt x="1033" y="190"/>
                    </a:lnTo>
                    <a:lnTo>
                      <a:pt x="1033" y="190"/>
                    </a:lnTo>
                    <a:lnTo>
                      <a:pt x="1033" y="192"/>
                    </a:lnTo>
                    <a:lnTo>
                      <a:pt x="1035" y="192"/>
                    </a:lnTo>
                    <a:lnTo>
                      <a:pt x="1035" y="192"/>
                    </a:lnTo>
                    <a:lnTo>
                      <a:pt x="1035" y="194"/>
                    </a:lnTo>
                    <a:lnTo>
                      <a:pt x="1035" y="194"/>
                    </a:lnTo>
                    <a:lnTo>
                      <a:pt x="1035" y="194"/>
                    </a:lnTo>
                    <a:lnTo>
                      <a:pt x="1035" y="194"/>
                    </a:lnTo>
                    <a:lnTo>
                      <a:pt x="1035" y="194"/>
                    </a:lnTo>
                    <a:lnTo>
                      <a:pt x="1035" y="194"/>
                    </a:lnTo>
                    <a:lnTo>
                      <a:pt x="1037" y="194"/>
                    </a:lnTo>
                    <a:lnTo>
                      <a:pt x="1037" y="196"/>
                    </a:lnTo>
                    <a:lnTo>
                      <a:pt x="1037" y="196"/>
                    </a:lnTo>
                    <a:lnTo>
                      <a:pt x="1037" y="196"/>
                    </a:lnTo>
                    <a:lnTo>
                      <a:pt x="1037" y="196"/>
                    </a:lnTo>
                    <a:lnTo>
                      <a:pt x="1037" y="197"/>
                    </a:lnTo>
                    <a:lnTo>
                      <a:pt x="1039" y="197"/>
                    </a:lnTo>
                    <a:lnTo>
                      <a:pt x="1039" y="197"/>
                    </a:lnTo>
                    <a:lnTo>
                      <a:pt x="1039" y="197"/>
                    </a:lnTo>
                    <a:lnTo>
                      <a:pt x="1039" y="197"/>
                    </a:lnTo>
                    <a:lnTo>
                      <a:pt x="1040" y="197"/>
                    </a:lnTo>
                    <a:lnTo>
                      <a:pt x="1042" y="197"/>
                    </a:lnTo>
                    <a:lnTo>
                      <a:pt x="1042" y="197"/>
                    </a:lnTo>
                    <a:lnTo>
                      <a:pt x="1042" y="197"/>
                    </a:lnTo>
                    <a:lnTo>
                      <a:pt x="1044" y="197"/>
                    </a:lnTo>
                    <a:lnTo>
                      <a:pt x="1044" y="199"/>
                    </a:lnTo>
                    <a:lnTo>
                      <a:pt x="1044" y="199"/>
                    </a:lnTo>
                    <a:lnTo>
                      <a:pt x="1044" y="199"/>
                    </a:lnTo>
                    <a:lnTo>
                      <a:pt x="1044" y="199"/>
                    </a:lnTo>
                    <a:lnTo>
                      <a:pt x="1046" y="201"/>
                    </a:lnTo>
                    <a:lnTo>
                      <a:pt x="1046" y="201"/>
                    </a:lnTo>
                    <a:lnTo>
                      <a:pt x="1046" y="201"/>
                    </a:lnTo>
                    <a:lnTo>
                      <a:pt x="1048" y="201"/>
                    </a:lnTo>
                    <a:lnTo>
                      <a:pt x="1048" y="201"/>
                    </a:lnTo>
                    <a:lnTo>
                      <a:pt x="1049" y="203"/>
                    </a:lnTo>
                    <a:lnTo>
                      <a:pt x="1051" y="203"/>
                    </a:lnTo>
                    <a:lnTo>
                      <a:pt x="1051" y="203"/>
                    </a:lnTo>
                    <a:lnTo>
                      <a:pt x="1051" y="203"/>
                    </a:lnTo>
                    <a:lnTo>
                      <a:pt x="1051" y="203"/>
                    </a:lnTo>
                    <a:lnTo>
                      <a:pt x="1053" y="203"/>
                    </a:lnTo>
                    <a:lnTo>
                      <a:pt x="1055" y="205"/>
                    </a:lnTo>
                    <a:lnTo>
                      <a:pt x="1055" y="205"/>
                    </a:lnTo>
                    <a:lnTo>
                      <a:pt x="1057" y="205"/>
                    </a:lnTo>
                    <a:lnTo>
                      <a:pt x="1057" y="205"/>
                    </a:lnTo>
                    <a:lnTo>
                      <a:pt x="1057" y="206"/>
                    </a:lnTo>
                    <a:lnTo>
                      <a:pt x="1057" y="206"/>
                    </a:lnTo>
                    <a:lnTo>
                      <a:pt x="1057" y="206"/>
                    </a:lnTo>
                    <a:lnTo>
                      <a:pt x="1057" y="206"/>
                    </a:lnTo>
                    <a:lnTo>
                      <a:pt x="1057" y="206"/>
                    </a:lnTo>
                    <a:lnTo>
                      <a:pt x="1057" y="206"/>
                    </a:lnTo>
                    <a:lnTo>
                      <a:pt x="1057" y="208"/>
                    </a:lnTo>
                    <a:lnTo>
                      <a:pt x="1057" y="208"/>
                    </a:lnTo>
                    <a:lnTo>
                      <a:pt x="1058" y="210"/>
                    </a:lnTo>
                    <a:lnTo>
                      <a:pt x="1058" y="210"/>
                    </a:lnTo>
                    <a:lnTo>
                      <a:pt x="1058" y="210"/>
                    </a:lnTo>
                    <a:lnTo>
                      <a:pt x="1058" y="210"/>
                    </a:lnTo>
                    <a:lnTo>
                      <a:pt x="1058" y="210"/>
                    </a:lnTo>
                    <a:lnTo>
                      <a:pt x="1058" y="210"/>
                    </a:lnTo>
                    <a:lnTo>
                      <a:pt x="1060" y="210"/>
                    </a:lnTo>
                    <a:lnTo>
                      <a:pt x="1060" y="210"/>
                    </a:lnTo>
                    <a:lnTo>
                      <a:pt x="1060" y="210"/>
                    </a:lnTo>
                    <a:lnTo>
                      <a:pt x="1062" y="210"/>
                    </a:lnTo>
                    <a:lnTo>
                      <a:pt x="1062" y="210"/>
                    </a:lnTo>
                    <a:lnTo>
                      <a:pt x="1064" y="212"/>
                    </a:lnTo>
                    <a:lnTo>
                      <a:pt x="1064" y="212"/>
                    </a:lnTo>
                    <a:lnTo>
                      <a:pt x="1064" y="212"/>
                    </a:lnTo>
                    <a:lnTo>
                      <a:pt x="1064" y="212"/>
                    </a:lnTo>
                    <a:lnTo>
                      <a:pt x="1064" y="212"/>
                    </a:lnTo>
                    <a:lnTo>
                      <a:pt x="1064" y="212"/>
                    </a:lnTo>
                    <a:lnTo>
                      <a:pt x="1066" y="212"/>
                    </a:lnTo>
                    <a:lnTo>
                      <a:pt x="1066" y="212"/>
                    </a:lnTo>
                    <a:lnTo>
                      <a:pt x="1067" y="214"/>
                    </a:lnTo>
                    <a:lnTo>
                      <a:pt x="1067" y="215"/>
                    </a:lnTo>
                    <a:lnTo>
                      <a:pt x="1069" y="215"/>
                    </a:lnTo>
                    <a:lnTo>
                      <a:pt x="1069" y="215"/>
                    </a:lnTo>
                    <a:lnTo>
                      <a:pt x="1069" y="215"/>
                    </a:lnTo>
                    <a:lnTo>
                      <a:pt x="1069" y="217"/>
                    </a:lnTo>
                    <a:lnTo>
                      <a:pt x="1069" y="217"/>
                    </a:lnTo>
                    <a:lnTo>
                      <a:pt x="1071" y="217"/>
                    </a:lnTo>
                    <a:lnTo>
                      <a:pt x="1071" y="217"/>
                    </a:lnTo>
                    <a:lnTo>
                      <a:pt x="1073" y="217"/>
                    </a:lnTo>
                    <a:lnTo>
                      <a:pt x="1073" y="217"/>
                    </a:lnTo>
                    <a:lnTo>
                      <a:pt x="1073" y="217"/>
                    </a:lnTo>
                    <a:lnTo>
                      <a:pt x="1073" y="217"/>
                    </a:lnTo>
                    <a:lnTo>
                      <a:pt x="1075" y="219"/>
                    </a:lnTo>
                    <a:lnTo>
                      <a:pt x="1075" y="219"/>
                    </a:lnTo>
                    <a:lnTo>
                      <a:pt x="1075" y="219"/>
                    </a:lnTo>
                    <a:lnTo>
                      <a:pt x="1075" y="219"/>
                    </a:lnTo>
                    <a:lnTo>
                      <a:pt x="1075" y="219"/>
                    </a:lnTo>
                    <a:lnTo>
                      <a:pt x="1075" y="219"/>
                    </a:lnTo>
                    <a:lnTo>
                      <a:pt x="1075" y="219"/>
                    </a:lnTo>
                    <a:lnTo>
                      <a:pt x="1077" y="219"/>
                    </a:lnTo>
                    <a:lnTo>
                      <a:pt x="1077" y="219"/>
                    </a:lnTo>
                    <a:lnTo>
                      <a:pt x="1077" y="221"/>
                    </a:lnTo>
                    <a:lnTo>
                      <a:pt x="1078" y="221"/>
                    </a:lnTo>
                    <a:lnTo>
                      <a:pt x="1078" y="221"/>
                    </a:lnTo>
                    <a:lnTo>
                      <a:pt x="1078" y="221"/>
                    </a:lnTo>
                    <a:lnTo>
                      <a:pt x="1078" y="221"/>
                    </a:lnTo>
                    <a:lnTo>
                      <a:pt x="1080" y="221"/>
                    </a:lnTo>
                    <a:lnTo>
                      <a:pt x="1080" y="221"/>
                    </a:lnTo>
                    <a:lnTo>
                      <a:pt x="1082" y="221"/>
                    </a:lnTo>
                    <a:lnTo>
                      <a:pt x="1082" y="221"/>
                    </a:lnTo>
                    <a:lnTo>
                      <a:pt x="1082" y="223"/>
                    </a:lnTo>
                    <a:lnTo>
                      <a:pt x="1082" y="223"/>
                    </a:lnTo>
                    <a:lnTo>
                      <a:pt x="1082" y="223"/>
                    </a:lnTo>
                    <a:lnTo>
                      <a:pt x="1082" y="223"/>
                    </a:lnTo>
                    <a:lnTo>
                      <a:pt x="1084" y="223"/>
                    </a:lnTo>
                    <a:lnTo>
                      <a:pt x="1084" y="223"/>
                    </a:lnTo>
                    <a:lnTo>
                      <a:pt x="1084" y="223"/>
                    </a:lnTo>
                    <a:lnTo>
                      <a:pt x="1084" y="223"/>
                    </a:lnTo>
                    <a:lnTo>
                      <a:pt x="1086" y="223"/>
                    </a:lnTo>
                    <a:lnTo>
                      <a:pt x="1086" y="224"/>
                    </a:lnTo>
                    <a:lnTo>
                      <a:pt x="1087" y="224"/>
                    </a:lnTo>
                    <a:lnTo>
                      <a:pt x="1087" y="224"/>
                    </a:lnTo>
                    <a:lnTo>
                      <a:pt x="1087" y="224"/>
                    </a:lnTo>
                    <a:lnTo>
                      <a:pt x="1087" y="224"/>
                    </a:lnTo>
                    <a:lnTo>
                      <a:pt x="1087" y="224"/>
                    </a:lnTo>
                    <a:lnTo>
                      <a:pt x="1089" y="224"/>
                    </a:lnTo>
                    <a:lnTo>
                      <a:pt x="1089" y="224"/>
                    </a:lnTo>
                    <a:lnTo>
                      <a:pt x="1089" y="224"/>
                    </a:lnTo>
                    <a:lnTo>
                      <a:pt x="1089" y="226"/>
                    </a:lnTo>
                    <a:lnTo>
                      <a:pt x="1091" y="226"/>
                    </a:lnTo>
                    <a:lnTo>
                      <a:pt x="1091" y="226"/>
                    </a:lnTo>
                    <a:lnTo>
                      <a:pt x="1091" y="226"/>
                    </a:lnTo>
                    <a:lnTo>
                      <a:pt x="1093" y="226"/>
                    </a:lnTo>
                    <a:lnTo>
                      <a:pt x="1093" y="228"/>
                    </a:lnTo>
                    <a:lnTo>
                      <a:pt x="1093" y="228"/>
                    </a:lnTo>
                    <a:lnTo>
                      <a:pt x="1095" y="228"/>
                    </a:lnTo>
                    <a:lnTo>
                      <a:pt x="1095" y="230"/>
                    </a:lnTo>
                    <a:lnTo>
                      <a:pt x="1095" y="230"/>
                    </a:lnTo>
                    <a:lnTo>
                      <a:pt x="1095" y="230"/>
                    </a:lnTo>
                    <a:lnTo>
                      <a:pt x="1095" y="230"/>
                    </a:lnTo>
                    <a:lnTo>
                      <a:pt x="1096" y="230"/>
                    </a:lnTo>
                    <a:lnTo>
                      <a:pt x="1096" y="230"/>
                    </a:lnTo>
                    <a:lnTo>
                      <a:pt x="1096" y="230"/>
                    </a:lnTo>
                    <a:lnTo>
                      <a:pt x="1098" y="230"/>
                    </a:lnTo>
                    <a:lnTo>
                      <a:pt x="1098" y="232"/>
                    </a:lnTo>
                    <a:lnTo>
                      <a:pt x="1098" y="232"/>
                    </a:lnTo>
                    <a:lnTo>
                      <a:pt x="1098" y="232"/>
                    </a:lnTo>
                    <a:lnTo>
                      <a:pt x="1100" y="232"/>
                    </a:lnTo>
                    <a:lnTo>
                      <a:pt x="1100" y="232"/>
                    </a:lnTo>
                    <a:lnTo>
                      <a:pt x="1100" y="234"/>
                    </a:lnTo>
                    <a:lnTo>
                      <a:pt x="1100" y="234"/>
                    </a:lnTo>
                    <a:lnTo>
                      <a:pt x="1102" y="234"/>
                    </a:lnTo>
                    <a:lnTo>
                      <a:pt x="1102" y="234"/>
                    </a:lnTo>
                    <a:lnTo>
                      <a:pt x="1104" y="235"/>
                    </a:lnTo>
                    <a:lnTo>
                      <a:pt x="1104" y="235"/>
                    </a:lnTo>
                    <a:lnTo>
                      <a:pt x="1105" y="235"/>
                    </a:lnTo>
                    <a:lnTo>
                      <a:pt x="1107" y="235"/>
                    </a:lnTo>
                    <a:lnTo>
                      <a:pt x="1107" y="235"/>
                    </a:lnTo>
                    <a:lnTo>
                      <a:pt x="1109" y="235"/>
                    </a:lnTo>
                    <a:lnTo>
                      <a:pt x="1109" y="235"/>
                    </a:lnTo>
                    <a:lnTo>
                      <a:pt x="1111" y="235"/>
                    </a:lnTo>
                    <a:lnTo>
                      <a:pt x="1111" y="235"/>
                    </a:lnTo>
                    <a:lnTo>
                      <a:pt x="1113" y="235"/>
                    </a:lnTo>
                    <a:lnTo>
                      <a:pt x="1115" y="235"/>
                    </a:lnTo>
                    <a:lnTo>
                      <a:pt x="1115" y="235"/>
                    </a:lnTo>
                    <a:lnTo>
                      <a:pt x="1116" y="235"/>
                    </a:lnTo>
                    <a:lnTo>
                      <a:pt x="1116" y="235"/>
                    </a:lnTo>
                    <a:lnTo>
                      <a:pt x="1118" y="235"/>
                    </a:lnTo>
                    <a:lnTo>
                      <a:pt x="1118" y="235"/>
                    </a:lnTo>
                    <a:lnTo>
                      <a:pt x="1120" y="235"/>
                    </a:lnTo>
                    <a:lnTo>
                      <a:pt x="1120" y="237"/>
                    </a:lnTo>
                    <a:lnTo>
                      <a:pt x="1122" y="237"/>
                    </a:lnTo>
                    <a:lnTo>
                      <a:pt x="1122" y="237"/>
                    </a:lnTo>
                    <a:lnTo>
                      <a:pt x="1122" y="237"/>
                    </a:lnTo>
                    <a:lnTo>
                      <a:pt x="1122" y="237"/>
                    </a:lnTo>
                    <a:lnTo>
                      <a:pt x="1122" y="237"/>
                    </a:lnTo>
                    <a:lnTo>
                      <a:pt x="1122" y="237"/>
                    </a:lnTo>
                    <a:lnTo>
                      <a:pt x="1122" y="237"/>
                    </a:lnTo>
                    <a:lnTo>
                      <a:pt x="1122" y="237"/>
                    </a:lnTo>
                    <a:lnTo>
                      <a:pt x="1124" y="239"/>
                    </a:lnTo>
                    <a:lnTo>
                      <a:pt x="1124" y="239"/>
                    </a:lnTo>
                    <a:lnTo>
                      <a:pt x="1124" y="239"/>
                    </a:lnTo>
                    <a:lnTo>
                      <a:pt x="1124" y="239"/>
                    </a:lnTo>
                    <a:lnTo>
                      <a:pt x="1124" y="239"/>
                    </a:lnTo>
                    <a:lnTo>
                      <a:pt x="1125" y="239"/>
                    </a:lnTo>
                    <a:lnTo>
                      <a:pt x="1125" y="239"/>
                    </a:lnTo>
                    <a:lnTo>
                      <a:pt x="1125" y="239"/>
                    </a:lnTo>
                    <a:lnTo>
                      <a:pt x="1127" y="237"/>
                    </a:lnTo>
                    <a:lnTo>
                      <a:pt x="1127" y="237"/>
                    </a:lnTo>
                    <a:lnTo>
                      <a:pt x="1127" y="237"/>
                    </a:lnTo>
                    <a:lnTo>
                      <a:pt x="1129" y="237"/>
                    </a:lnTo>
                    <a:lnTo>
                      <a:pt x="1129" y="237"/>
                    </a:lnTo>
                    <a:lnTo>
                      <a:pt x="1131" y="237"/>
                    </a:lnTo>
                    <a:lnTo>
                      <a:pt x="1131" y="237"/>
                    </a:lnTo>
                    <a:lnTo>
                      <a:pt x="1131" y="237"/>
                    </a:lnTo>
                    <a:lnTo>
                      <a:pt x="1133" y="237"/>
                    </a:lnTo>
                    <a:lnTo>
                      <a:pt x="1133" y="237"/>
                    </a:lnTo>
                    <a:lnTo>
                      <a:pt x="1134" y="237"/>
                    </a:lnTo>
                    <a:lnTo>
                      <a:pt x="1134" y="237"/>
                    </a:lnTo>
                    <a:lnTo>
                      <a:pt x="1134" y="237"/>
                    </a:lnTo>
                    <a:lnTo>
                      <a:pt x="1134" y="235"/>
                    </a:lnTo>
                    <a:lnTo>
                      <a:pt x="1134" y="235"/>
                    </a:lnTo>
                    <a:lnTo>
                      <a:pt x="1136" y="235"/>
                    </a:lnTo>
                    <a:lnTo>
                      <a:pt x="1136" y="235"/>
                    </a:lnTo>
                    <a:lnTo>
                      <a:pt x="1136" y="237"/>
                    </a:lnTo>
                    <a:lnTo>
                      <a:pt x="1136" y="237"/>
                    </a:lnTo>
                    <a:lnTo>
                      <a:pt x="1138" y="237"/>
                    </a:lnTo>
                    <a:lnTo>
                      <a:pt x="1138" y="237"/>
                    </a:lnTo>
                    <a:lnTo>
                      <a:pt x="1138" y="237"/>
                    </a:lnTo>
                    <a:lnTo>
                      <a:pt x="1138" y="237"/>
                    </a:lnTo>
                    <a:lnTo>
                      <a:pt x="1138" y="237"/>
                    </a:lnTo>
                    <a:lnTo>
                      <a:pt x="1138" y="237"/>
                    </a:lnTo>
                    <a:lnTo>
                      <a:pt x="1138" y="237"/>
                    </a:lnTo>
                    <a:lnTo>
                      <a:pt x="1138" y="237"/>
                    </a:lnTo>
                    <a:lnTo>
                      <a:pt x="1138" y="237"/>
                    </a:lnTo>
                    <a:lnTo>
                      <a:pt x="1140" y="239"/>
                    </a:lnTo>
                    <a:lnTo>
                      <a:pt x="1140" y="239"/>
                    </a:lnTo>
                    <a:lnTo>
                      <a:pt x="1140" y="239"/>
                    </a:lnTo>
                    <a:lnTo>
                      <a:pt x="1142" y="239"/>
                    </a:lnTo>
                    <a:lnTo>
                      <a:pt x="1142" y="239"/>
                    </a:lnTo>
                    <a:lnTo>
                      <a:pt x="1142" y="241"/>
                    </a:lnTo>
                    <a:lnTo>
                      <a:pt x="1143" y="241"/>
                    </a:lnTo>
                    <a:lnTo>
                      <a:pt x="1143" y="241"/>
                    </a:lnTo>
                    <a:lnTo>
                      <a:pt x="1145" y="241"/>
                    </a:lnTo>
                    <a:lnTo>
                      <a:pt x="1147" y="241"/>
                    </a:lnTo>
                    <a:lnTo>
                      <a:pt x="1147" y="241"/>
                    </a:lnTo>
                    <a:lnTo>
                      <a:pt x="1147" y="241"/>
                    </a:lnTo>
                    <a:lnTo>
                      <a:pt x="1147" y="241"/>
                    </a:lnTo>
                    <a:lnTo>
                      <a:pt x="1147" y="241"/>
                    </a:lnTo>
                    <a:lnTo>
                      <a:pt x="1149" y="241"/>
                    </a:lnTo>
                    <a:lnTo>
                      <a:pt x="1149" y="241"/>
                    </a:lnTo>
                    <a:lnTo>
                      <a:pt x="1149" y="241"/>
                    </a:lnTo>
                    <a:lnTo>
                      <a:pt x="1151" y="241"/>
                    </a:lnTo>
                    <a:lnTo>
                      <a:pt x="1151" y="241"/>
                    </a:lnTo>
                    <a:lnTo>
                      <a:pt x="1151" y="241"/>
                    </a:lnTo>
                    <a:lnTo>
                      <a:pt x="1152" y="241"/>
                    </a:lnTo>
                    <a:lnTo>
                      <a:pt x="1152" y="241"/>
                    </a:lnTo>
                    <a:lnTo>
                      <a:pt x="1154" y="241"/>
                    </a:lnTo>
                    <a:lnTo>
                      <a:pt x="1154" y="241"/>
                    </a:lnTo>
                    <a:lnTo>
                      <a:pt x="1154" y="241"/>
                    </a:lnTo>
                    <a:lnTo>
                      <a:pt x="1156" y="243"/>
                    </a:lnTo>
                    <a:lnTo>
                      <a:pt x="1156" y="243"/>
                    </a:lnTo>
                    <a:lnTo>
                      <a:pt x="1156" y="243"/>
                    </a:lnTo>
                    <a:lnTo>
                      <a:pt x="1156" y="243"/>
                    </a:lnTo>
                    <a:lnTo>
                      <a:pt x="1158" y="243"/>
                    </a:lnTo>
                    <a:lnTo>
                      <a:pt x="1158" y="244"/>
                    </a:lnTo>
                    <a:lnTo>
                      <a:pt x="1158" y="244"/>
                    </a:lnTo>
                    <a:lnTo>
                      <a:pt x="1158" y="244"/>
                    </a:lnTo>
                    <a:lnTo>
                      <a:pt x="1158" y="244"/>
                    </a:lnTo>
                    <a:lnTo>
                      <a:pt x="1158" y="244"/>
                    </a:lnTo>
                    <a:lnTo>
                      <a:pt x="1158" y="246"/>
                    </a:lnTo>
                    <a:lnTo>
                      <a:pt x="1158" y="246"/>
                    </a:lnTo>
                    <a:lnTo>
                      <a:pt x="1160" y="246"/>
                    </a:lnTo>
                    <a:lnTo>
                      <a:pt x="1160" y="246"/>
                    </a:lnTo>
                    <a:lnTo>
                      <a:pt x="1160" y="246"/>
                    </a:lnTo>
                    <a:lnTo>
                      <a:pt x="1160" y="246"/>
                    </a:lnTo>
                    <a:lnTo>
                      <a:pt x="1162" y="248"/>
                    </a:lnTo>
                    <a:lnTo>
                      <a:pt x="1162" y="248"/>
                    </a:lnTo>
                    <a:lnTo>
                      <a:pt x="1163" y="248"/>
                    </a:lnTo>
                    <a:lnTo>
                      <a:pt x="1163" y="250"/>
                    </a:lnTo>
                    <a:lnTo>
                      <a:pt x="1163" y="250"/>
                    </a:lnTo>
                    <a:lnTo>
                      <a:pt x="1163" y="250"/>
                    </a:lnTo>
                    <a:lnTo>
                      <a:pt x="1163" y="252"/>
                    </a:lnTo>
                    <a:lnTo>
                      <a:pt x="1163" y="252"/>
                    </a:lnTo>
                    <a:lnTo>
                      <a:pt x="1163" y="252"/>
                    </a:lnTo>
                    <a:lnTo>
                      <a:pt x="1163" y="253"/>
                    </a:lnTo>
                    <a:lnTo>
                      <a:pt x="1163" y="253"/>
                    </a:lnTo>
                    <a:lnTo>
                      <a:pt x="1163" y="253"/>
                    </a:lnTo>
                    <a:lnTo>
                      <a:pt x="1163" y="253"/>
                    </a:lnTo>
                    <a:lnTo>
                      <a:pt x="1165" y="255"/>
                    </a:lnTo>
                    <a:lnTo>
                      <a:pt x="1165" y="255"/>
                    </a:lnTo>
                    <a:lnTo>
                      <a:pt x="1165" y="255"/>
                    </a:lnTo>
                    <a:lnTo>
                      <a:pt x="1165" y="255"/>
                    </a:lnTo>
                    <a:lnTo>
                      <a:pt x="1165" y="257"/>
                    </a:lnTo>
                    <a:lnTo>
                      <a:pt x="1165" y="257"/>
                    </a:lnTo>
                    <a:lnTo>
                      <a:pt x="1165" y="257"/>
                    </a:lnTo>
                    <a:lnTo>
                      <a:pt x="1165" y="257"/>
                    </a:lnTo>
                    <a:lnTo>
                      <a:pt x="1165" y="257"/>
                    </a:lnTo>
                    <a:lnTo>
                      <a:pt x="1165" y="257"/>
                    </a:lnTo>
                    <a:lnTo>
                      <a:pt x="1165" y="259"/>
                    </a:lnTo>
                    <a:lnTo>
                      <a:pt x="1165" y="259"/>
                    </a:lnTo>
                    <a:lnTo>
                      <a:pt x="1167" y="259"/>
                    </a:lnTo>
                    <a:lnTo>
                      <a:pt x="1167" y="259"/>
                    </a:lnTo>
                    <a:lnTo>
                      <a:pt x="1167" y="261"/>
                    </a:lnTo>
                    <a:lnTo>
                      <a:pt x="1167" y="261"/>
                    </a:lnTo>
                    <a:lnTo>
                      <a:pt x="1167" y="261"/>
                    </a:lnTo>
                    <a:lnTo>
                      <a:pt x="1167" y="262"/>
                    </a:lnTo>
                    <a:lnTo>
                      <a:pt x="1167" y="262"/>
                    </a:lnTo>
                    <a:lnTo>
                      <a:pt x="1167" y="262"/>
                    </a:lnTo>
                    <a:lnTo>
                      <a:pt x="1167" y="262"/>
                    </a:lnTo>
                    <a:lnTo>
                      <a:pt x="1167" y="264"/>
                    </a:lnTo>
                    <a:lnTo>
                      <a:pt x="1167" y="264"/>
                    </a:lnTo>
                    <a:lnTo>
                      <a:pt x="1167" y="266"/>
                    </a:lnTo>
                    <a:lnTo>
                      <a:pt x="1169" y="266"/>
                    </a:lnTo>
                    <a:lnTo>
                      <a:pt x="1169" y="266"/>
                    </a:lnTo>
                    <a:lnTo>
                      <a:pt x="1169" y="266"/>
                    </a:lnTo>
                    <a:lnTo>
                      <a:pt x="1169" y="266"/>
                    </a:lnTo>
                    <a:lnTo>
                      <a:pt x="1169" y="268"/>
                    </a:lnTo>
                    <a:lnTo>
                      <a:pt x="1171" y="268"/>
                    </a:lnTo>
                    <a:lnTo>
                      <a:pt x="1171" y="268"/>
                    </a:lnTo>
                    <a:lnTo>
                      <a:pt x="1171" y="268"/>
                    </a:lnTo>
                    <a:lnTo>
                      <a:pt x="1171" y="268"/>
                    </a:lnTo>
                    <a:lnTo>
                      <a:pt x="1171" y="270"/>
                    </a:lnTo>
                    <a:lnTo>
                      <a:pt x="1171" y="270"/>
                    </a:lnTo>
                    <a:lnTo>
                      <a:pt x="1171" y="270"/>
                    </a:lnTo>
                    <a:lnTo>
                      <a:pt x="1171" y="270"/>
                    </a:lnTo>
                    <a:lnTo>
                      <a:pt x="1171" y="270"/>
                    </a:lnTo>
                    <a:lnTo>
                      <a:pt x="1172" y="270"/>
                    </a:lnTo>
                    <a:lnTo>
                      <a:pt x="1172" y="270"/>
                    </a:lnTo>
                    <a:lnTo>
                      <a:pt x="1172" y="270"/>
                    </a:lnTo>
                    <a:lnTo>
                      <a:pt x="1172" y="270"/>
                    </a:lnTo>
                    <a:lnTo>
                      <a:pt x="1174" y="270"/>
                    </a:lnTo>
                    <a:lnTo>
                      <a:pt x="1174" y="270"/>
                    </a:lnTo>
                    <a:lnTo>
                      <a:pt x="1174" y="270"/>
                    </a:lnTo>
                    <a:lnTo>
                      <a:pt x="1174" y="270"/>
                    </a:lnTo>
                    <a:lnTo>
                      <a:pt x="1174" y="270"/>
                    </a:lnTo>
                    <a:lnTo>
                      <a:pt x="1174" y="270"/>
                    </a:lnTo>
                    <a:lnTo>
                      <a:pt x="1176" y="270"/>
                    </a:lnTo>
                    <a:lnTo>
                      <a:pt x="1176" y="270"/>
                    </a:lnTo>
                    <a:lnTo>
                      <a:pt x="1178" y="270"/>
                    </a:lnTo>
                    <a:lnTo>
                      <a:pt x="1178" y="270"/>
                    </a:lnTo>
                    <a:lnTo>
                      <a:pt x="1178" y="270"/>
                    </a:lnTo>
                    <a:lnTo>
                      <a:pt x="1178" y="270"/>
                    </a:lnTo>
                    <a:lnTo>
                      <a:pt x="1178" y="272"/>
                    </a:lnTo>
                    <a:lnTo>
                      <a:pt x="1180" y="272"/>
                    </a:lnTo>
                    <a:lnTo>
                      <a:pt x="1180" y="273"/>
                    </a:lnTo>
                    <a:lnTo>
                      <a:pt x="1180" y="273"/>
                    </a:lnTo>
                    <a:lnTo>
                      <a:pt x="1180" y="273"/>
                    </a:lnTo>
                    <a:lnTo>
                      <a:pt x="1180" y="273"/>
                    </a:lnTo>
                    <a:lnTo>
                      <a:pt x="1180" y="273"/>
                    </a:lnTo>
                    <a:lnTo>
                      <a:pt x="1180" y="273"/>
                    </a:lnTo>
                    <a:lnTo>
                      <a:pt x="1181" y="273"/>
                    </a:lnTo>
                    <a:lnTo>
                      <a:pt x="1181" y="273"/>
                    </a:lnTo>
                    <a:lnTo>
                      <a:pt x="1181" y="273"/>
                    </a:lnTo>
                    <a:lnTo>
                      <a:pt x="1181" y="273"/>
                    </a:lnTo>
                    <a:lnTo>
                      <a:pt x="1181" y="275"/>
                    </a:lnTo>
                    <a:lnTo>
                      <a:pt x="1183" y="275"/>
                    </a:lnTo>
                    <a:lnTo>
                      <a:pt x="1183" y="275"/>
                    </a:lnTo>
                    <a:lnTo>
                      <a:pt x="1183" y="275"/>
                    </a:lnTo>
                    <a:lnTo>
                      <a:pt x="1183" y="275"/>
                    </a:lnTo>
                    <a:lnTo>
                      <a:pt x="1183" y="275"/>
                    </a:lnTo>
                    <a:lnTo>
                      <a:pt x="1185" y="275"/>
                    </a:lnTo>
                    <a:lnTo>
                      <a:pt x="1185" y="275"/>
                    </a:lnTo>
                    <a:lnTo>
                      <a:pt x="1185" y="275"/>
                    </a:lnTo>
                    <a:lnTo>
                      <a:pt x="1185" y="275"/>
                    </a:lnTo>
                    <a:lnTo>
                      <a:pt x="1185" y="277"/>
                    </a:lnTo>
                    <a:lnTo>
                      <a:pt x="1187" y="277"/>
                    </a:lnTo>
                    <a:lnTo>
                      <a:pt x="1187" y="277"/>
                    </a:lnTo>
                    <a:lnTo>
                      <a:pt x="1187" y="277"/>
                    </a:lnTo>
                    <a:lnTo>
                      <a:pt x="1187" y="277"/>
                    </a:lnTo>
                    <a:lnTo>
                      <a:pt x="1187" y="279"/>
                    </a:lnTo>
                    <a:lnTo>
                      <a:pt x="1189" y="279"/>
                    </a:lnTo>
                    <a:lnTo>
                      <a:pt x="1189" y="279"/>
                    </a:lnTo>
                    <a:lnTo>
                      <a:pt x="1187" y="281"/>
                    </a:lnTo>
                    <a:lnTo>
                      <a:pt x="1187" y="281"/>
                    </a:lnTo>
                    <a:lnTo>
                      <a:pt x="1189" y="281"/>
                    </a:lnTo>
                    <a:lnTo>
                      <a:pt x="1189" y="281"/>
                    </a:lnTo>
                    <a:lnTo>
                      <a:pt x="1189" y="282"/>
                    </a:lnTo>
                    <a:lnTo>
                      <a:pt x="1189" y="282"/>
                    </a:lnTo>
                    <a:lnTo>
                      <a:pt x="1189" y="282"/>
                    </a:lnTo>
                    <a:lnTo>
                      <a:pt x="1189" y="282"/>
                    </a:lnTo>
                    <a:lnTo>
                      <a:pt x="1189" y="282"/>
                    </a:lnTo>
                    <a:lnTo>
                      <a:pt x="1189" y="284"/>
                    </a:lnTo>
                    <a:lnTo>
                      <a:pt x="1189" y="284"/>
                    </a:lnTo>
                    <a:lnTo>
                      <a:pt x="1189" y="284"/>
                    </a:lnTo>
                    <a:lnTo>
                      <a:pt x="1190" y="284"/>
                    </a:lnTo>
                    <a:lnTo>
                      <a:pt x="1190" y="284"/>
                    </a:lnTo>
                    <a:lnTo>
                      <a:pt x="1190" y="286"/>
                    </a:lnTo>
                    <a:lnTo>
                      <a:pt x="1190" y="286"/>
                    </a:lnTo>
                    <a:lnTo>
                      <a:pt x="1190" y="286"/>
                    </a:lnTo>
                    <a:lnTo>
                      <a:pt x="1190" y="286"/>
                    </a:lnTo>
                    <a:lnTo>
                      <a:pt x="1192" y="288"/>
                    </a:lnTo>
                    <a:lnTo>
                      <a:pt x="1192" y="288"/>
                    </a:lnTo>
                    <a:lnTo>
                      <a:pt x="1194" y="288"/>
                    </a:lnTo>
                    <a:lnTo>
                      <a:pt x="1194" y="288"/>
                    </a:lnTo>
                    <a:lnTo>
                      <a:pt x="1194" y="290"/>
                    </a:lnTo>
                    <a:lnTo>
                      <a:pt x="1194" y="290"/>
                    </a:lnTo>
                    <a:lnTo>
                      <a:pt x="1194" y="290"/>
                    </a:lnTo>
                    <a:lnTo>
                      <a:pt x="1196" y="290"/>
                    </a:lnTo>
                    <a:lnTo>
                      <a:pt x="1196" y="290"/>
                    </a:lnTo>
                    <a:lnTo>
                      <a:pt x="1196" y="291"/>
                    </a:lnTo>
                    <a:lnTo>
                      <a:pt x="1196" y="291"/>
                    </a:lnTo>
                    <a:lnTo>
                      <a:pt x="1198" y="291"/>
                    </a:lnTo>
                    <a:lnTo>
                      <a:pt x="1198" y="291"/>
                    </a:lnTo>
                    <a:lnTo>
                      <a:pt x="1198" y="291"/>
                    </a:lnTo>
                    <a:lnTo>
                      <a:pt x="1200" y="291"/>
                    </a:lnTo>
                    <a:lnTo>
                      <a:pt x="1200" y="290"/>
                    </a:lnTo>
                    <a:lnTo>
                      <a:pt x="1200" y="290"/>
                    </a:lnTo>
                    <a:lnTo>
                      <a:pt x="1200" y="290"/>
                    </a:lnTo>
                    <a:lnTo>
                      <a:pt x="1201" y="290"/>
                    </a:lnTo>
                    <a:lnTo>
                      <a:pt x="1201" y="288"/>
                    </a:lnTo>
                    <a:lnTo>
                      <a:pt x="1201" y="288"/>
                    </a:lnTo>
                    <a:lnTo>
                      <a:pt x="1201" y="288"/>
                    </a:lnTo>
                    <a:lnTo>
                      <a:pt x="1203" y="288"/>
                    </a:lnTo>
                    <a:lnTo>
                      <a:pt x="1203" y="288"/>
                    </a:lnTo>
                    <a:lnTo>
                      <a:pt x="1203" y="288"/>
                    </a:lnTo>
                    <a:lnTo>
                      <a:pt x="1203" y="288"/>
                    </a:lnTo>
                    <a:lnTo>
                      <a:pt x="1205" y="288"/>
                    </a:lnTo>
                    <a:lnTo>
                      <a:pt x="1205" y="288"/>
                    </a:lnTo>
                    <a:lnTo>
                      <a:pt x="1205" y="288"/>
                    </a:lnTo>
                    <a:lnTo>
                      <a:pt x="1205" y="288"/>
                    </a:lnTo>
                    <a:lnTo>
                      <a:pt x="1205" y="288"/>
                    </a:lnTo>
                    <a:lnTo>
                      <a:pt x="1207" y="288"/>
                    </a:lnTo>
                    <a:lnTo>
                      <a:pt x="1207" y="288"/>
                    </a:lnTo>
                    <a:lnTo>
                      <a:pt x="1207" y="288"/>
                    </a:lnTo>
                    <a:lnTo>
                      <a:pt x="1209" y="288"/>
                    </a:lnTo>
                    <a:lnTo>
                      <a:pt x="1209" y="290"/>
                    </a:lnTo>
                    <a:lnTo>
                      <a:pt x="1209" y="290"/>
                    </a:lnTo>
                    <a:lnTo>
                      <a:pt x="1210" y="290"/>
                    </a:lnTo>
                    <a:lnTo>
                      <a:pt x="1212" y="290"/>
                    </a:lnTo>
                    <a:lnTo>
                      <a:pt x="1212" y="290"/>
                    </a:lnTo>
                    <a:lnTo>
                      <a:pt x="1212" y="290"/>
                    </a:lnTo>
                    <a:lnTo>
                      <a:pt x="1212" y="290"/>
                    </a:lnTo>
                    <a:lnTo>
                      <a:pt x="1214" y="290"/>
                    </a:lnTo>
                    <a:lnTo>
                      <a:pt x="1214" y="288"/>
                    </a:lnTo>
                    <a:lnTo>
                      <a:pt x="1216" y="288"/>
                    </a:lnTo>
                    <a:lnTo>
                      <a:pt x="1216" y="288"/>
                    </a:lnTo>
                    <a:lnTo>
                      <a:pt x="1216" y="288"/>
                    </a:lnTo>
                    <a:lnTo>
                      <a:pt x="1216" y="288"/>
                    </a:lnTo>
                    <a:lnTo>
                      <a:pt x="1218" y="286"/>
                    </a:lnTo>
                    <a:lnTo>
                      <a:pt x="1218" y="286"/>
                    </a:lnTo>
                    <a:lnTo>
                      <a:pt x="1218" y="286"/>
                    </a:lnTo>
                    <a:lnTo>
                      <a:pt x="1219" y="284"/>
                    </a:lnTo>
                    <a:lnTo>
                      <a:pt x="1219" y="284"/>
                    </a:lnTo>
                    <a:lnTo>
                      <a:pt x="1221" y="284"/>
                    </a:lnTo>
                    <a:lnTo>
                      <a:pt x="1221" y="284"/>
                    </a:lnTo>
                    <a:lnTo>
                      <a:pt x="1221" y="282"/>
                    </a:lnTo>
                    <a:lnTo>
                      <a:pt x="1223" y="282"/>
                    </a:lnTo>
                    <a:lnTo>
                      <a:pt x="1223" y="282"/>
                    </a:lnTo>
                    <a:lnTo>
                      <a:pt x="1223" y="281"/>
                    </a:lnTo>
                    <a:lnTo>
                      <a:pt x="1223" y="281"/>
                    </a:lnTo>
                    <a:lnTo>
                      <a:pt x="1223" y="281"/>
                    </a:lnTo>
                    <a:lnTo>
                      <a:pt x="1223" y="281"/>
                    </a:lnTo>
                    <a:lnTo>
                      <a:pt x="1223" y="281"/>
                    </a:lnTo>
                    <a:lnTo>
                      <a:pt x="1225" y="281"/>
                    </a:lnTo>
                    <a:lnTo>
                      <a:pt x="1225" y="281"/>
                    </a:lnTo>
                    <a:lnTo>
                      <a:pt x="1225" y="281"/>
                    </a:lnTo>
                    <a:lnTo>
                      <a:pt x="1225" y="281"/>
                    </a:lnTo>
                    <a:lnTo>
                      <a:pt x="1225" y="281"/>
                    </a:lnTo>
                    <a:lnTo>
                      <a:pt x="1225" y="281"/>
                    </a:lnTo>
                    <a:lnTo>
                      <a:pt x="1225" y="281"/>
                    </a:lnTo>
                    <a:lnTo>
                      <a:pt x="1227" y="281"/>
                    </a:lnTo>
                    <a:lnTo>
                      <a:pt x="1227" y="281"/>
                    </a:lnTo>
                    <a:lnTo>
                      <a:pt x="1227" y="281"/>
                    </a:lnTo>
                    <a:lnTo>
                      <a:pt x="1227" y="281"/>
                    </a:lnTo>
                    <a:lnTo>
                      <a:pt x="1227" y="281"/>
                    </a:lnTo>
                    <a:lnTo>
                      <a:pt x="1227" y="281"/>
                    </a:lnTo>
                    <a:lnTo>
                      <a:pt x="1227" y="281"/>
                    </a:lnTo>
                    <a:lnTo>
                      <a:pt x="1228" y="281"/>
                    </a:lnTo>
                    <a:lnTo>
                      <a:pt x="1228" y="281"/>
                    </a:lnTo>
                    <a:lnTo>
                      <a:pt x="1228" y="281"/>
                    </a:lnTo>
                    <a:lnTo>
                      <a:pt x="1228" y="281"/>
                    </a:lnTo>
                    <a:lnTo>
                      <a:pt x="1228" y="281"/>
                    </a:lnTo>
                    <a:lnTo>
                      <a:pt x="1230" y="281"/>
                    </a:lnTo>
                    <a:lnTo>
                      <a:pt x="1230" y="281"/>
                    </a:lnTo>
                    <a:lnTo>
                      <a:pt x="1230" y="281"/>
                    </a:lnTo>
                    <a:lnTo>
                      <a:pt x="1232" y="281"/>
                    </a:lnTo>
                    <a:lnTo>
                      <a:pt x="1232" y="281"/>
                    </a:lnTo>
                    <a:lnTo>
                      <a:pt x="1232" y="281"/>
                    </a:lnTo>
                    <a:lnTo>
                      <a:pt x="1234" y="281"/>
                    </a:lnTo>
                    <a:lnTo>
                      <a:pt x="1234" y="281"/>
                    </a:lnTo>
                    <a:lnTo>
                      <a:pt x="1234" y="281"/>
                    </a:lnTo>
                    <a:lnTo>
                      <a:pt x="1234" y="281"/>
                    </a:lnTo>
                    <a:lnTo>
                      <a:pt x="1236" y="281"/>
                    </a:lnTo>
                    <a:lnTo>
                      <a:pt x="1236" y="279"/>
                    </a:lnTo>
                    <a:lnTo>
                      <a:pt x="1237" y="279"/>
                    </a:lnTo>
                    <a:lnTo>
                      <a:pt x="1237" y="279"/>
                    </a:lnTo>
                    <a:lnTo>
                      <a:pt x="1239" y="279"/>
                    </a:lnTo>
                    <a:lnTo>
                      <a:pt x="1239" y="279"/>
                    </a:lnTo>
                    <a:lnTo>
                      <a:pt x="1239" y="279"/>
                    </a:lnTo>
                    <a:lnTo>
                      <a:pt x="1239" y="279"/>
                    </a:lnTo>
                    <a:lnTo>
                      <a:pt x="1239" y="279"/>
                    </a:lnTo>
                    <a:lnTo>
                      <a:pt x="1241" y="279"/>
                    </a:lnTo>
                    <a:lnTo>
                      <a:pt x="1241" y="279"/>
                    </a:lnTo>
                    <a:lnTo>
                      <a:pt x="1243" y="279"/>
                    </a:lnTo>
                    <a:lnTo>
                      <a:pt x="1243" y="279"/>
                    </a:lnTo>
                    <a:lnTo>
                      <a:pt x="1245" y="277"/>
                    </a:lnTo>
                    <a:lnTo>
                      <a:pt x="1245" y="277"/>
                    </a:lnTo>
                    <a:lnTo>
                      <a:pt x="1247" y="277"/>
                    </a:lnTo>
                    <a:lnTo>
                      <a:pt x="1247" y="277"/>
                    </a:lnTo>
                    <a:lnTo>
                      <a:pt x="1248" y="279"/>
                    </a:lnTo>
                    <a:lnTo>
                      <a:pt x="1248" y="279"/>
                    </a:lnTo>
                    <a:lnTo>
                      <a:pt x="1248" y="279"/>
                    </a:lnTo>
                    <a:lnTo>
                      <a:pt x="1250" y="279"/>
                    </a:lnTo>
                    <a:lnTo>
                      <a:pt x="1250" y="279"/>
                    </a:lnTo>
                    <a:lnTo>
                      <a:pt x="1252" y="279"/>
                    </a:lnTo>
                    <a:lnTo>
                      <a:pt x="1252" y="279"/>
                    </a:lnTo>
                    <a:lnTo>
                      <a:pt x="1252" y="279"/>
                    </a:lnTo>
                    <a:lnTo>
                      <a:pt x="1252" y="281"/>
                    </a:lnTo>
                    <a:lnTo>
                      <a:pt x="1254" y="281"/>
                    </a:lnTo>
                    <a:lnTo>
                      <a:pt x="1254" y="281"/>
                    </a:lnTo>
                    <a:lnTo>
                      <a:pt x="1254" y="281"/>
                    </a:lnTo>
                    <a:lnTo>
                      <a:pt x="1256" y="281"/>
                    </a:lnTo>
                    <a:lnTo>
                      <a:pt x="1256" y="281"/>
                    </a:lnTo>
                    <a:lnTo>
                      <a:pt x="1257" y="281"/>
                    </a:lnTo>
                    <a:lnTo>
                      <a:pt x="1259" y="281"/>
                    </a:lnTo>
                    <a:lnTo>
                      <a:pt x="1259" y="281"/>
                    </a:lnTo>
                    <a:lnTo>
                      <a:pt x="1259" y="281"/>
                    </a:lnTo>
                    <a:lnTo>
                      <a:pt x="1261" y="281"/>
                    </a:lnTo>
                    <a:lnTo>
                      <a:pt x="1261" y="281"/>
                    </a:lnTo>
                    <a:lnTo>
                      <a:pt x="1263" y="281"/>
                    </a:lnTo>
                    <a:lnTo>
                      <a:pt x="1263" y="281"/>
                    </a:lnTo>
                    <a:lnTo>
                      <a:pt x="1263" y="281"/>
                    </a:lnTo>
                    <a:lnTo>
                      <a:pt x="1265" y="281"/>
                    </a:lnTo>
                    <a:lnTo>
                      <a:pt x="1265" y="281"/>
                    </a:lnTo>
                    <a:lnTo>
                      <a:pt x="1265" y="281"/>
                    </a:lnTo>
                    <a:lnTo>
                      <a:pt x="1265" y="281"/>
                    </a:lnTo>
                    <a:lnTo>
                      <a:pt x="1265" y="281"/>
                    </a:lnTo>
                    <a:lnTo>
                      <a:pt x="1265" y="282"/>
                    </a:lnTo>
                    <a:lnTo>
                      <a:pt x="1265" y="282"/>
                    </a:lnTo>
                    <a:lnTo>
                      <a:pt x="1265" y="282"/>
                    </a:lnTo>
                    <a:lnTo>
                      <a:pt x="1265" y="282"/>
                    </a:lnTo>
                    <a:lnTo>
                      <a:pt x="1266" y="282"/>
                    </a:lnTo>
                    <a:lnTo>
                      <a:pt x="1266" y="282"/>
                    </a:lnTo>
                    <a:lnTo>
                      <a:pt x="1266" y="282"/>
                    </a:lnTo>
                    <a:lnTo>
                      <a:pt x="1268" y="284"/>
                    </a:lnTo>
                    <a:lnTo>
                      <a:pt x="1270" y="284"/>
                    </a:lnTo>
                    <a:lnTo>
                      <a:pt x="1270" y="284"/>
                    </a:lnTo>
                    <a:lnTo>
                      <a:pt x="1272" y="284"/>
                    </a:lnTo>
                    <a:lnTo>
                      <a:pt x="1272" y="284"/>
                    </a:lnTo>
                    <a:lnTo>
                      <a:pt x="1272" y="286"/>
                    </a:lnTo>
                    <a:lnTo>
                      <a:pt x="1274" y="286"/>
                    </a:lnTo>
                    <a:lnTo>
                      <a:pt x="1274" y="286"/>
                    </a:lnTo>
                    <a:lnTo>
                      <a:pt x="1274" y="286"/>
                    </a:lnTo>
                    <a:lnTo>
                      <a:pt x="1274" y="286"/>
                    </a:lnTo>
                    <a:lnTo>
                      <a:pt x="1274" y="288"/>
                    </a:lnTo>
                    <a:lnTo>
                      <a:pt x="1274" y="288"/>
                    </a:lnTo>
                    <a:lnTo>
                      <a:pt x="1274" y="288"/>
                    </a:lnTo>
                    <a:lnTo>
                      <a:pt x="1274" y="290"/>
                    </a:lnTo>
                    <a:lnTo>
                      <a:pt x="1274" y="290"/>
                    </a:lnTo>
                    <a:lnTo>
                      <a:pt x="1274" y="291"/>
                    </a:lnTo>
                    <a:lnTo>
                      <a:pt x="1274" y="291"/>
                    </a:lnTo>
                    <a:lnTo>
                      <a:pt x="1275" y="291"/>
                    </a:lnTo>
                    <a:lnTo>
                      <a:pt x="1275" y="293"/>
                    </a:lnTo>
                    <a:lnTo>
                      <a:pt x="1277" y="293"/>
                    </a:lnTo>
                    <a:lnTo>
                      <a:pt x="1277" y="295"/>
                    </a:lnTo>
                    <a:lnTo>
                      <a:pt x="1277" y="295"/>
                    </a:lnTo>
                    <a:lnTo>
                      <a:pt x="1279" y="295"/>
                    </a:lnTo>
                    <a:lnTo>
                      <a:pt x="1279" y="297"/>
                    </a:lnTo>
                    <a:lnTo>
                      <a:pt x="1281" y="297"/>
                    </a:lnTo>
                    <a:lnTo>
                      <a:pt x="1281" y="297"/>
                    </a:lnTo>
                    <a:lnTo>
                      <a:pt x="1281" y="299"/>
                    </a:lnTo>
                    <a:lnTo>
                      <a:pt x="1281" y="299"/>
                    </a:lnTo>
                    <a:lnTo>
                      <a:pt x="1281" y="299"/>
                    </a:lnTo>
                    <a:lnTo>
                      <a:pt x="1281" y="300"/>
                    </a:lnTo>
                    <a:lnTo>
                      <a:pt x="1281" y="300"/>
                    </a:lnTo>
                    <a:lnTo>
                      <a:pt x="1283" y="300"/>
                    </a:lnTo>
                    <a:lnTo>
                      <a:pt x="1283" y="300"/>
                    </a:lnTo>
                    <a:lnTo>
                      <a:pt x="1283" y="302"/>
                    </a:lnTo>
                    <a:lnTo>
                      <a:pt x="1283" y="302"/>
                    </a:lnTo>
                    <a:lnTo>
                      <a:pt x="1283" y="302"/>
                    </a:lnTo>
                    <a:lnTo>
                      <a:pt x="1285" y="304"/>
                    </a:lnTo>
                    <a:lnTo>
                      <a:pt x="1285" y="304"/>
                    </a:lnTo>
                    <a:lnTo>
                      <a:pt x="1285" y="306"/>
                    </a:lnTo>
                    <a:lnTo>
                      <a:pt x="1285" y="306"/>
                    </a:lnTo>
                    <a:lnTo>
                      <a:pt x="1285" y="306"/>
                    </a:lnTo>
                    <a:lnTo>
                      <a:pt x="1285" y="308"/>
                    </a:lnTo>
                    <a:lnTo>
                      <a:pt x="1285" y="308"/>
                    </a:lnTo>
                    <a:lnTo>
                      <a:pt x="1285" y="310"/>
                    </a:lnTo>
                    <a:lnTo>
                      <a:pt x="1285" y="310"/>
                    </a:lnTo>
                    <a:lnTo>
                      <a:pt x="1285" y="311"/>
                    </a:lnTo>
                    <a:lnTo>
                      <a:pt x="1285" y="311"/>
                    </a:lnTo>
                    <a:lnTo>
                      <a:pt x="1285" y="311"/>
                    </a:lnTo>
                    <a:lnTo>
                      <a:pt x="1285" y="311"/>
                    </a:lnTo>
                    <a:lnTo>
                      <a:pt x="1286" y="311"/>
                    </a:lnTo>
                    <a:lnTo>
                      <a:pt x="1286" y="313"/>
                    </a:lnTo>
                    <a:lnTo>
                      <a:pt x="1288" y="315"/>
                    </a:lnTo>
                    <a:lnTo>
                      <a:pt x="1288" y="315"/>
                    </a:lnTo>
                    <a:lnTo>
                      <a:pt x="1290" y="315"/>
                    </a:lnTo>
                    <a:lnTo>
                      <a:pt x="1290" y="315"/>
                    </a:lnTo>
                    <a:lnTo>
                      <a:pt x="1290" y="315"/>
                    </a:lnTo>
                    <a:lnTo>
                      <a:pt x="1290" y="315"/>
                    </a:lnTo>
                    <a:lnTo>
                      <a:pt x="1290" y="317"/>
                    </a:lnTo>
                    <a:lnTo>
                      <a:pt x="1290" y="317"/>
                    </a:lnTo>
                    <a:lnTo>
                      <a:pt x="1290" y="317"/>
                    </a:lnTo>
                    <a:lnTo>
                      <a:pt x="1290" y="319"/>
                    </a:lnTo>
                    <a:lnTo>
                      <a:pt x="1290" y="319"/>
                    </a:lnTo>
                    <a:lnTo>
                      <a:pt x="1290" y="319"/>
                    </a:lnTo>
                    <a:lnTo>
                      <a:pt x="1290" y="320"/>
                    </a:lnTo>
                    <a:lnTo>
                      <a:pt x="1290" y="320"/>
                    </a:lnTo>
                    <a:lnTo>
                      <a:pt x="1290" y="320"/>
                    </a:lnTo>
                    <a:lnTo>
                      <a:pt x="1290" y="320"/>
                    </a:lnTo>
                    <a:lnTo>
                      <a:pt x="1292" y="322"/>
                    </a:lnTo>
                    <a:lnTo>
                      <a:pt x="1292" y="322"/>
                    </a:lnTo>
                    <a:lnTo>
                      <a:pt x="1292" y="322"/>
                    </a:lnTo>
                    <a:lnTo>
                      <a:pt x="1292" y="324"/>
                    </a:lnTo>
                    <a:lnTo>
                      <a:pt x="1292" y="324"/>
                    </a:lnTo>
                    <a:lnTo>
                      <a:pt x="1292" y="324"/>
                    </a:lnTo>
                    <a:lnTo>
                      <a:pt x="1292" y="326"/>
                    </a:lnTo>
                    <a:lnTo>
                      <a:pt x="1292" y="326"/>
                    </a:lnTo>
                    <a:lnTo>
                      <a:pt x="1292" y="326"/>
                    </a:lnTo>
                    <a:lnTo>
                      <a:pt x="1292" y="328"/>
                    </a:lnTo>
                    <a:lnTo>
                      <a:pt x="1290" y="328"/>
                    </a:lnTo>
                    <a:lnTo>
                      <a:pt x="1290" y="328"/>
                    </a:lnTo>
                    <a:lnTo>
                      <a:pt x="1290" y="329"/>
                    </a:lnTo>
                    <a:lnTo>
                      <a:pt x="1290" y="329"/>
                    </a:lnTo>
                    <a:lnTo>
                      <a:pt x="1290" y="329"/>
                    </a:lnTo>
                    <a:lnTo>
                      <a:pt x="1292" y="331"/>
                    </a:lnTo>
                    <a:lnTo>
                      <a:pt x="1294" y="331"/>
                    </a:lnTo>
                    <a:lnTo>
                      <a:pt x="1294" y="333"/>
                    </a:lnTo>
                    <a:lnTo>
                      <a:pt x="1294" y="333"/>
                    </a:lnTo>
                    <a:lnTo>
                      <a:pt x="1294" y="333"/>
                    </a:lnTo>
                    <a:lnTo>
                      <a:pt x="1294" y="335"/>
                    </a:lnTo>
                    <a:lnTo>
                      <a:pt x="1294" y="337"/>
                    </a:lnTo>
                    <a:lnTo>
                      <a:pt x="1294" y="337"/>
                    </a:lnTo>
                    <a:lnTo>
                      <a:pt x="1295" y="337"/>
                    </a:lnTo>
                    <a:lnTo>
                      <a:pt x="1295" y="338"/>
                    </a:lnTo>
                    <a:lnTo>
                      <a:pt x="1295" y="338"/>
                    </a:lnTo>
                    <a:lnTo>
                      <a:pt x="1295" y="340"/>
                    </a:lnTo>
                    <a:lnTo>
                      <a:pt x="1295" y="340"/>
                    </a:lnTo>
                    <a:lnTo>
                      <a:pt x="1295" y="340"/>
                    </a:lnTo>
                    <a:lnTo>
                      <a:pt x="1295" y="342"/>
                    </a:lnTo>
                    <a:lnTo>
                      <a:pt x="1295" y="342"/>
                    </a:lnTo>
                    <a:lnTo>
                      <a:pt x="1295" y="342"/>
                    </a:lnTo>
                    <a:lnTo>
                      <a:pt x="1294" y="342"/>
                    </a:lnTo>
                    <a:lnTo>
                      <a:pt x="1294" y="342"/>
                    </a:lnTo>
                    <a:lnTo>
                      <a:pt x="1294" y="344"/>
                    </a:lnTo>
                    <a:lnTo>
                      <a:pt x="1294" y="344"/>
                    </a:lnTo>
                    <a:lnTo>
                      <a:pt x="1294" y="346"/>
                    </a:lnTo>
                    <a:lnTo>
                      <a:pt x="1294" y="346"/>
                    </a:lnTo>
                    <a:lnTo>
                      <a:pt x="1294" y="346"/>
                    </a:lnTo>
                    <a:lnTo>
                      <a:pt x="1292" y="348"/>
                    </a:lnTo>
                    <a:lnTo>
                      <a:pt x="1292" y="348"/>
                    </a:lnTo>
                    <a:lnTo>
                      <a:pt x="1290" y="348"/>
                    </a:lnTo>
                    <a:lnTo>
                      <a:pt x="1290" y="349"/>
                    </a:lnTo>
                    <a:lnTo>
                      <a:pt x="1290" y="349"/>
                    </a:lnTo>
                    <a:lnTo>
                      <a:pt x="1286" y="349"/>
                    </a:lnTo>
                    <a:lnTo>
                      <a:pt x="1285" y="349"/>
                    </a:lnTo>
                    <a:lnTo>
                      <a:pt x="1285" y="349"/>
                    </a:lnTo>
                    <a:lnTo>
                      <a:pt x="1283" y="349"/>
                    </a:lnTo>
                    <a:lnTo>
                      <a:pt x="1283" y="349"/>
                    </a:lnTo>
                    <a:lnTo>
                      <a:pt x="1283" y="351"/>
                    </a:lnTo>
                    <a:lnTo>
                      <a:pt x="1283" y="351"/>
                    </a:lnTo>
                    <a:lnTo>
                      <a:pt x="1283" y="351"/>
                    </a:lnTo>
                    <a:lnTo>
                      <a:pt x="1281" y="351"/>
                    </a:lnTo>
                    <a:lnTo>
                      <a:pt x="1281" y="351"/>
                    </a:lnTo>
                    <a:lnTo>
                      <a:pt x="1281" y="353"/>
                    </a:lnTo>
                    <a:lnTo>
                      <a:pt x="1281" y="353"/>
                    </a:lnTo>
                    <a:lnTo>
                      <a:pt x="1281" y="353"/>
                    </a:lnTo>
                    <a:lnTo>
                      <a:pt x="1279" y="355"/>
                    </a:lnTo>
                    <a:lnTo>
                      <a:pt x="1279" y="355"/>
                    </a:lnTo>
                    <a:lnTo>
                      <a:pt x="1279" y="355"/>
                    </a:lnTo>
                    <a:lnTo>
                      <a:pt x="1279" y="355"/>
                    </a:lnTo>
                    <a:lnTo>
                      <a:pt x="1277" y="355"/>
                    </a:lnTo>
                    <a:lnTo>
                      <a:pt x="1277" y="355"/>
                    </a:lnTo>
                    <a:lnTo>
                      <a:pt x="1277" y="357"/>
                    </a:lnTo>
                    <a:lnTo>
                      <a:pt x="1277" y="357"/>
                    </a:lnTo>
                    <a:lnTo>
                      <a:pt x="1277" y="358"/>
                    </a:lnTo>
                    <a:lnTo>
                      <a:pt x="1277" y="358"/>
                    </a:lnTo>
                    <a:lnTo>
                      <a:pt x="1277" y="360"/>
                    </a:lnTo>
                    <a:lnTo>
                      <a:pt x="1275" y="362"/>
                    </a:lnTo>
                    <a:lnTo>
                      <a:pt x="1275" y="362"/>
                    </a:lnTo>
                    <a:lnTo>
                      <a:pt x="1275" y="362"/>
                    </a:lnTo>
                    <a:lnTo>
                      <a:pt x="1275" y="362"/>
                    </a:lnTo>
                    <a:lnTo>
                      <a:pt x="1275" y="364"/>
                    </a:lnTo>
                    <a:lnTo>
                      <a:pt x="1277" y="364"/>
                    </a:lnTo>
                    <a:lnTo>
                      <a:pt x="1277" y="364"/>
                    </a:lnTo>
                    <a:lnTo>
                      <a:pt x="1277" y="366"/>
                    </a:lnTo>
                    <a:lnTo>
                      <a:pt x="1277" y="366"/>
                    </a:lnTo>
                    <a:lnTo>
                      <a:pt x="1279" y="366"/>
                    </a:lnTo>
                    <a:lnTo>
                      <a:pt x="1279" y="366"/>
                    </a:lnTo>
                    <a:lnTo>
                      <a:pt x="1279" y="367"/>
                    </a:lnTo>
                    <a:lnTo>
                      <a:pt x="1279" y="367"/>
                    </a:lnTo>
                    <a:lnTo>
                      <a:pt x="1279" y="367"/>
                    </a:lnTo>
                    <a:lnTo>
                      <a:pt x="1279" y="367"/>
                    </a:lnTo>
                    <a:lnTo>
                      <a:pt x="1279" y="369"/>
                    </a:lnTo>
                    <a:lnTo>
                      <a:pt x="1279" y="369"/>
                    </a:lnTo>
                    <a:lnTo>
                      <a:pt x="1279" y="369"/>
                    </a:lnTo>
                    <a:lnTo>
                      <a:pt x="1281" y="369"/>
                    </a:lnTo>
                    <a:lnTo>
                      <a:pt x="1281" y="369"/>
                    </a:lnTo>
                    <a:lnTo>
                      <a:pt x="1281" y="371"/>
                    </a:lnTo>
                    <a:lnTo>
                      <a:pt x="1281" y="371"/>
                    </a:lnTo>
                    <a:lnTo>
                      <a:pt x="1281" y="371"/>
                    </a:lnTo>
                    <a:lnTo>
                      <a:pt x="1281" y="371"/>
                    </a:lnTo>
                    <a:lnTo>
                      <a:pt x="1281" y="371"/>
                    </a:lnTo>
                    <a:lnTo>
                      <a:pt x="1281" y="373"/>
                    </a:lnTo>
                    <a:lnTo>
                      <a:pt x="1283" y="373"/>
                    </a:lnTo>
                    <a:lnTo>
                      <a:pt x="1283" y="373"/>
                    </a:lnTo>
                    <a:lnTo>
                      <a:pt x="1283" y="373"/>
                    </a:lnTo>
                    <a:lnTo>
                      <a:pt x="1283" y="375"/>
                    </a:lnTo>
                    <a:lnTo>
                      <a:pt x="1283" y="375"/>
                    </a:lnTo>
                    <a:lnTo>
                      <a:pt x="1283" y="375"/>
                    </a:lnTo>
                    <a:lnTo>
                      <a:pt x="1283" y="375"/>
                    </a:lnTo>
                    <a:lnTo>
                      <a:pt x="1285" y="375"/>
                    </a:lnTo>
                    <a:lnTo>
                      <a:pt x="1285" y="376"/>
                    </a:lnTo>
                    <a:lnTo>
                      <a:pt x="1288" y="376"/>
                    </a:lnTo>
                    <a:lnTo>
                      <a:pt x="1290" y="378"/>
                    </a:lnTo>
                    <a:lnTo>
                      <a:pt x="1290" y="378"/>
                    </a:lnTo>
                    <a:lnTo>
                      <a:pt x="1290" y="378"/>
                    </a:lnTo>
                    <a:lnTo>
                      <a:pt x="1290" y="378"/>
                    </a:lnTo>
                    <a:lnTo>
                      <a:pt x="1292" y="380"/>
                    </a:lnTo>
                    <a:lnTo>
                      <a:pt x="1292" y="380"/>
                    </a:lnTo>
                    <a:lnTo>
                      <a:pt x="1294" y="380"/>
                    </a:lnTo>
                    <a:lnTo>
                      <a:pt x="1294" y="380"/>
                    </a:lnTo>
                    <a:lnTo>
                      <a:pt x="1294" y="380"/>
                    </a:lnTo>
                    <a:lnTo>
                      <a:pt x="1294" y="380"/>
                    </a:lnTo>
                    <a:lnTo>
                      <a:pt x="1295" y="382"/>
                    </a:lnTo>
                    <a:lnTo>
                      <a:pt x="1295" y="382"/>
                    </a:lnTo>
                    <a:lnTo>
                      <a:pt x="1297" y="382"/>
                    </a:lnTo>
                    <a:lnTo>
                      <a:pt x="1297" y="382"/>
                    </a:lnTo>
                    <a:lnTo>
                      <a:pt x="1299" y="384"/>
                    </a:lnTo>
                    <a:lnTo>
                      <a:pt x="1301" y="384"/>
                    </a:lnTo>
                    <a:lnTo>
                      <a:pt x="1301" y="384"/>
                    </a:lnTo>
                    <a:lnTo>
                      <a:pt x="1303" y="384"/>
                    </a:lnTo>
                    <a:lnTo>
                      <a:pt x="1303" y="384"/>
                    </a:lnTo>
                    <a:lnTo>
                      <a:pt x="1303" y="384"/>
                    </a:lnTo>
                    <a:lnTo>
                      <a:pt x="1303" y="385"/>
                    </a:lnTo>
                    <a:lnTo>
                      <a:pt x="1303" y="385"/>
                    </a:lnTo>
                    <a:lnTo>
                      <a:pt x="1304" y="385"/>
                    </a:lnTo>
                    <a:lnTo>
                      <a:pt x="1306" y="385"/>
                    </a:lnTo>
                    <a:lnTo>
                      <a:pt x="1306" y="385"/>
                    </a:lnTo>
                    <a:lnTo>
                      <a:pt x="1306" y="385"/>
                    </a:lnTo>
                    <a:lnTo>
                      <a:pt x="1306" y="385"/>
                    </a:lnTo>
                    <a:lnTo>
                      <a:pt x="1308" y="385"/>
                    </a:lnTo>
                    <a:lnTo>
                      <a:pt x="1308" y="385"/>
                    </a:lnTo>
                    <a:lnTo>
                      <a:pt x="1308" y="387"/>
                    </a:lnTo>
                    <a:lnTo>
                      <a:pt x="1308" y="387"/>
                    </a:lnTo>
                    <a:lnTo>
                      <a:pt x="1310" y="389"/>
                    </a:lnTo>
                    <a:lnTo>
                      <a:pt x="1312" y="391"/>
                    </a:lnTo>
                    <a:lnTo>
                      <a:pt x="1312" y="391"/>
                    </a:lnTo>
                    <a:lnTo>
                      <a:pt x="1313" y="391"/>
                    </a:lnTo>
                    <a:lnTo>
                      <a:pt x="1313" y="391"/>
                    </a:lnTo>
                    <a:lnTo>
                      <a:pt x="1313" y="393"/>
                    </a:lnTo>
                    <a:lnTo>
                      <a:pt x="1313" y="393"/>
                    </a:lnTo>
                    <a:lnTo>
                      <a:pt x="1313" y="393"/>
                    </a:lnTo>
                    <a:lnTo>
                      <a:pt x="1313" y="395"/>
                    </a:lnTo>
                    <a:lnTo>
                      <a:pt x="1313" y="395"/>
                    </a:lnTo>
                    <a:lnTo>
                      <a:pt x="1313" y="398"/>
                    </a:lnTo>
                    <a:lnTo>
                      <a:pt x="1313" y="398"/>
                    </a:lnTo>
                    <a:lnTo>
                      <a:pt x="1312" y="398"/>
                    </a:lnTo>
                    <a:lnTo>
                      <a:pt x="1312" y="398"/>
                    </a:lnTo>
                    <a:lnTo>
                      <a:pt x="1312" y="400"/>
                    </a:lnTo>
                    <a:lnTo>
                      <a:pt x="1312" y="400"/>
                    </a:lnTo>
                    <a:lnTo>
                      <a:pt x="1312" y="400"/>
                    </a:lnTo>
                    <a:lnTo>
                      <a:pt x="1310" y="400"/>
                    </a:lnTo>
                    <a:lnTo>
                      <a:pt x="1308" y="402"/>
                    </a:lnTo>
                    <a:lnTo>
                      <a:pt x="1308" y="402"/>
                    </a:lnTo>
                    <a:lnTo>
                      <a:pt x="1306" y="402"/>
                    </a:lnTo>
                    <a:lnTo>
                      <a:pt x="1306" y="402"/>
                    </a:lnTo>
                    <a:lnTo>
                      <a:pt x="1306" y="402"/>
                    </a:lnTo>
                    <a:lnTo>
                      <a:pt x="1306" y="404"/>
                    </a:lnTo>
                    <a:lnTo>
                      <a:pt x="1306" y="404"/>
                    </a:lnTo>
                    <a:lnTo>
                      <a:pt x="1306" y="404"/>
                    </a:lnTo>
                    <a:lnTo>
                      <a:pt x="1306" y="404"/>
                    </a:lnTo>
                    <a:lnTo>
                      <a:pt x="1306" y="405"/>
                    </a:lnTo>
                    <a:lnTo>
                      <a:pt x="1306" y="405"/>
                    </a:lnTo>
                    <a:lnTo>
                      <a:pt x="1306" y="405"/>
                    </a:lnTo>
                    <a:lnTo>
                      <a:pt x="1306" y="405"/>
                    </a:lnTo>
                    <a:lnTo>
                      <a:pt x="1306" y="405"/>
                    </a:lnTo>
                    <a:lnTo>
                      <a:pt x="1306" y="405"/>
                    </a:lnTo>
                    <a:lnTo>
                      <a:pt x="1306" y="407"/>
                    </a:lnTo>
                    <a:lnTo>
                      <a:pt x="1306" y="407"/>
                    </a:lnTo>
                    <a:lnTo>
                      <a:pt x="1306" y="407"/>
                    </a:lnTo>
                    <a:lnTo>
                      <a:pt x="1308" y="407"/>
                    </a:lnTo>
                    <a:lnTo>
                      <a:pt x="1308" y="407"/>
                    </a:lnTo>
                    <a:lnTo>
                      <a:pt x="1308" y="407"/>
                    </a:lnTo>
                    <a:lnTo>
                      <a:pt x="1308" y="407"/>
                    </a:lnTo>
                    <a:lnTo>
                      <a:pt x="1308" y="407"/>
                    </a:lnTo>
                    <a:lnTo>
                      <a:pt x="1308" y="407"/>
                    </a:lnTo>
                    <a:lnTo>
                      <a:pt x="1308" y="409"/>
                    </a:lnTo>
                    <a:lnTo>
                      <a:pt x="1308" y="409"/>
                    </a:lnTo>
                    <a:lnTo>
                      <a:pt x="1308" y="409"/>
                    </a:lnTo>
                    <a:lnTo>
                      <a:pt x="1308" y="409"/>
                    </a:lnTo>
                    <a:lnTo>
                      <a:pt x="1308" y="409"/>
                    </a:lnTo>
                    <a:lnTo>
                      <a:pt x="1308" y="409"/>
                    </a:lnTo>
                    <a:lnTo>
                      <a:pt x="1306" y="411"/>
                    </a:lnTo>
                    <a:lnTo>
                      <a:pt x="1306" y="411"/>
                    </a:lnTo>
                    <a:lnTo>
                      <a:pt x="1304" y="411"/>
                    </a:lnTo>
                    <a:lnTo>
                      <a:pt x="1304" y="411"/>
                    </a:lnTo>
                    <a:lnTo>
                      <a:pt x="1304" y="411"/>
                    </a:lnTo>
                    <a:lnTo>
                      <a:pt x="1304" y="413"/>
                    </a:lnTo>
                    <a:lnTo>
                      <a:pt x="1303" y="413"/>
                    </a:lnTo>
                    <a:lnTo>
                      <a:pt x="1303" y="413"/>
                    </a:lnTo>
                    <a:lnTo>
                      <a:pt x="1303" y="413"/>
                    </a:lnTo>
                    <a:lnTo>
                      <a:pt x="1303" y="413"/>
                    </a:lnTo>
                    <a:lnTo>
                      <a:pt x="1303" y="414"/>
                    </a:lnTo>
                    <a:lnTo>
                      <a:pt x="1303" y="414"/>
                    </a:lnTo>
                    <a:lnTo>
                      <a:pt x="1304" y="414"/>
                    </a:lnTo>
                    <a:lnTo>
                      <a:pt x="1304" y="416"/>
                    </a:lnTo>
                    <a:lnTo>
                      <a:pt x="1304" y="416"/>
                    </a:lnTo>
                    <a:lnTo>
                      <a:pt x="1304" y="416"/>
                    </a:lnTo>
                    <a:lnTo>
                      <a:pt x="1304" y="416"/>
                    </a:lnTo>
                    <a:lnTo>
                      <a:pt x="1304" y="416"/>
                    </a:lnTo>
                    <a:lnTo>
                      <a:pt x="1304" y="418"/>
                    </a:lnTo>
                    <a:lnTo>
                      <a:pt x="1304" y="418"/>
                    </a:lnTo>
                    <a:lnTo>
                      <a:pt x="1304" y="418"/>
                    </a:lnTo>
                    <a:lnTo>
                      <a:pt x="1304" y="418"/>
                    </a:lnTo>
                    <a:lnTo>
                      <a:pt x="1304" y="418"/>
                    </a:lnTo>
                    <a:lnTo>
                      <a:pt x="1304" y="418"/>
                    </a:lnTo>
                    <a:lnTo>
                      <a:pt x="1304" y="418"/>
                    </a:lnTo>
                    <a:lnTo>
                      <a:pt x="1306" y="420"/>
                    </a:lnTo>
                    <a:lnTo>
                      <a:pt x="1306" y="420"/>
                    </a:lnTo>
                    <a:lnTo>
                      <a:pt x="1306" y="420"/>
                    </a:lnTo>
                    <a:lnTo>
                      <a:pt x="1306" y="420"/>
                    </a:lnTo>
                    <a:lnTo>
                      <a:pt x="1308" y="422"/>
                    </a:lnTo>
                    <a:lnTo>
                      <a:pt x="1308" y="422"/>
                    </a:lnTo>
                    <a:lnTo>
                      <a:pt x="1308" y="422"/>
                    </a:lnTo>
                    <a:lnTo>
                      <a:pt x="1308" y="422"/>
                    </a:lnTo>
                    <a:lnTo>
                      <a:pt x="1310" y="422"/>
                    </a:lnTo>
                    <a:lnTo>
                      <a:pt x="1310" y="422"/>
                    </a:lnTo>
                    <a:lnTo>
                      <a:pt x="1310" y="422"/>
                    </a:lnTo>
                    <a:lnTo>
                      <a:pt x="1312" y="423"/>
                    </a:lnTo>
                    <a:lnTo>
                      <a:pt x="1312" y="423"/>
                    </a:lnTo>
                    <a:lnTo>
                      <a:pt x="1312" y="423"/>
                    </a:lnTo>
                    <a:lnTo>
                      <a:pt x="1312" y="425"/>
                    </a:lnTo>
                    <a:lnTo>
                      <a:pt x="1310" y="425"/>
                    </a:lnTo>
                    <a:lnTo>
                      <a:pt x="1310" y="425"/>
                    </a:lnTo>
                    <a:lnTo>
                      <a:pt x="1310" y="425"/>
                    </a:lnTo>
                    <a:lnTo>
                      <a:pt x="1308" y="427"/>
                    </a:lnTo>
                    <a:lnTo>
                      <a:pt x="1308" y="427"/>
                    </a:lnTo>
                    <a:lnTo>
                      <a:pt x="1308" y="427"/>
                    </a:lnTo>
                    <a:lnTo>
                      <a:pt x="1306" y="427"/>
                    </a:lnTo>
                    <a:lnTo>
                      <a:pt x="1306" y="427"/>
                    </a:lnTo>
                    <a:lnTo>
                      <a:pt x="1304" y="427"/>
                    </a:lnTo>
                    <a:lnTo>
                      <a:pt x="1304" y="427"/>
                    </a:lnTo>
                    <a:lnTo>
                      <a:pt x="1303" y="429"/>
                    </a:lnTo>
                    <a:lnTo>
                      <a:pt x="1303" y="429"/>
                    </a:lnTo>
                    <a:lnTo>
                      <a:pt x="1303" y="431"/>
                    </a:lnTo>
                    <a:lnTo>
                      <a:pt x="1301" y="431"/>
                    </a:lnTo>
                    <a:lnTo>
                      <a:pt x="1301" y="431"/>
                    </a:lnTo>
                    <a:lnTo>
                      <a:pt x="1301" y="431"/>
                    </a:lnTo>
                    <a:lnTo>
                      <a:pt x="1299" y="431"/>
                    </a:lnTo>
                    <a:lnTo>
                      <a:pt x="1299" y="431"/>
                    </a:lnTo>
                    <a:lnTo>
                      <a:pt x="1297" y="431"/>
                    </a:lnTo>
                    <a:lnTo>
                      <a:pt x="1297" y="431"/>
                    </a:lnTo>
                    <a:lnTo>
                      <a:pt x="1297" y="431"/>
                    </a:lnTo>
                    <a:lnTo>
                      <a:pt x="1295" y="429"/>
                    </a:lnTo>
                    <a:lnTo>
                      <a:pt x="1295" y="429"/>
                    </a:lnTo>
                    <a:lnTo>
                      <a:pt x="1294" y="429"/>
                    </a:lnTo>
                    <a:lnTo>
                      <a:pt x="1294" y="429"/>
                    </a:lnTo>
                    <a:lnTo>
                      <a:pt x="1294" y="429"/>
                    </a:lnTo>
                    <a:lnTo>
                      <a:pt x="1292" y="431"/>
                    </a:lnTo>
                    <a:lnTo>
                      <a:pt x="1292" y="431"/>
                    </a:lnTo>
                    <a:lnTo>
                      <a:pt x="1292" y="431"/>
                    </a:lnTo>
                    <a:lnTo>
                      <a:pt x="1292" y="433"/>
                    </a:lnTo>
                    <a:lnTo>
                      <a:pt x="1292" y="433"/>
                    </a:lnTo>
                    <a:lnTo>
                      <a:pt x="1292" y="434"/>
                    </a:lnTo>
                    <a:lnTo>
                      <a:pt x="1292" y="434"/>
                    </a:lnTo>
                    <a:lnTo>
                      <a:pt x="1292" y="434"/>
                    </a:lnTo>
                    <a:lnTo>
                      <a:pt x="1292" y="436"/>
                    </a:lnTo>
                    <a:lnTo>
                      <a:pt x="1290" y="436"/>
                    </a:lnTo>
                    <a:lnTo>
                      <a:pt x="1288" y="438"/>
                    </a:lnTo>
                    <a:lnTo>
                      <a:pt x="1288" y="438"/>
                    </a:lnTo>
                    <a:lnTo>
                      <a:pt x="1288" y="438"/>
                    </a:lnTo>
                    <a:lnTo>
                      <a:pt x="1286" y="440"/>
                    </a:lnTo>
                    <a:lnTo>
                      <a:pt x="1285" y="440"/>
                    </a:lnTo>
                    <a:lnTo>
                      <a:pt x="1285" y="440"/>
                    </a:lnTo>
                    <a:lnTo>
                      <a:pt x="1285" y="440"/>
                    </a:lnTo>
                    <a:lnTo>
                      <a:pt x="1285" y="442"/>
                    </a:lnTo>
                    <a:lnTo>
                      <a:pt x="1285" y="442"/>
                    </a:lnTo>
                    <a:lnTo>
                      <a:pt x="1285" y="442"/>
                    </a:lnTo>
                    <a:lnTo>
                      <a:pt x="1285" y="443"/>
                    </a:lnTo>
                    <a:lnTo>
                      <a:pt x="1285" y="443"/>
                    </a:lnTo>
                    <a:lnTo>
                      <a:pt x="1285" y="443"/>
                    </a:lnTo>
                    <a:lnTo>
                      <a:pt x="1285" y="445"/>
                    </a:lnTo>
                    <a:lnTo>
                      <a:pt x="1285" y="445"/>
                    </a:lnTo>
                    <a:lnTo>
                      <a:pt x="1285" y="445"/>
                    </a:lnTo>
                    <a:lnTo>
                      <a:pt x="1285" y="447"/>
                    </a:lnTo>
                    <a:lnTo>
                      <a:pt x="1285" y="447"/>
                    </a:lnTo>
                    <a:lnTo>
                      <a:pt x="1285" y="449"/>
                    </a:lnTo>
                    <a:lnTo>
                      <a:pt x="1285" y="449"/>
                    </a:lnTo>
                    <a:lnTo>
                      <a:pt x="1285" y="451"/>
                    </a:lnTo>
                    <a:lnTo>
                      <a:pt x="1285" y="452"/>
                    </a:lnTo>
                    <a:lnTo>
                      <a:pt x="1285" y="452"/>
                    </a:lnTo>
                    <a:lnTo>
                      <a:pt x="1285" y="452"/>
                    </a:lnTo>
                    <a:lnTo>
                      <a:pt x="1285" y="452"/>
                    </a:lnTo>
                    <a:lnTo>
                      <a:pt x="1285" y="452"/>
                    </a:lnTo>
                    <a:lnTo>
                      <a:pt x="1285" y="454"/>
                    </a:lnTo>
                    <a:lnTo>
                      <a:pt x="1285" y="454"/>
                    </a:lnTo>
                    <a:lnTo>
                      <a:pt x="1285" y="456"/>
                    </a:lnTo>
                    <a:lnTo>
                      <a:pt x="1285" y="458"/>
                    </a:lnTo>
                    <a:lnTo>
                      <a:pt x="1285" y="458"/>
                    </a:lnTo>
                    <a:lnTo>
                      <a:pt x="1285" y="460"/>
                    </a:lnTo>
                    <a:lnTo>
                      <a:pt x="1285" y="460"/>
                    </a:lnTo>
                    <a:lnTo>
                      <a:pt x="1285" y="460"/>
                    </a:lnTo>
                    <a:lnTo>
                      <a:pt x="1285" y="461"/>
                    </a:lnTo>
                    <a:lnTo>
                      <a:pt x="1283" y="463"/>
                    </a:lnTo>
                    <a:lnTo>
                      <a:pt x="1283" y="463"/>
                    </a:lnTo>
                    <a:lnTo>
                      <a:pt x="1283" y="465"/>
                    </a:lnTo>
                    <a:lnTo>
                      <a:pt x="1281" y="465"/>
                    </a:lnTo>
                    <a:lnTo>
                      <a:pt x="1281" y="465"/>
                    </a:lnTo>
                    <a:lnTo>
                      <a:pt x="1281" y="465"/>
                    </a:lnTo>
                    <a:lnTo>
                      <a:pt x="1281" y="467"/>
                    </a:lnTo>
                    <a:lnTo>
                      <a:pt x="1279" y="467"/>
                    </a:lnTo>
                    <a:lnTo>
                      <a:pt x="1279" y="469"/>
                    </a:lnTo>
                    <a:lnTo>
                      <a:pt x="1279" y="469"/>
                    </a:lnTo>
                    <a:lnTo>
                      <a:pt x="1279" y="469"/>
                    </a:lnTo>
                    <a:lnTo>
                      <a:pt x="1279" y="469"/>
                    </a:lnTo>
                    <a:lnTo>
                      <a:pt x="1279" y="471"/>
                    </a:lnTo>
                    <a:lnTo>
                      <a:pt x="1279" y="471"/>
                    </a:lnTo>
                    <a:lnTo>
                      <a:pt x="1279" y="471"/>
                    </a:lnTo>
                    <a:lnTo>
                      <a:pt x="1279" y="472"/>
                    </a:lnTo>
                    <a:lnTo>
                      <a:pt x="1279" y="472"/>
                    </a:lnTo>
                    <a:lnTo>
                      <a:pt x="1279" y="472"/>
                    </a:lnTo>
                    <a:lnTo>
                      <a:pt x="1279" y="474"/>
                    </a:lnTo>
                    <a:lnTo>
                      <a:pt x="1279" y="474"/>
                    </a:lnTo>
                    <a:lnTo>
                      <a:pt x="1279" y="474"/>
                    </a:lnTo>
                    <a:lnTo>
                      <a:pt x="1277" y="476"/>
                    </a:lnTo>
                    <a:lnTo>
                      <a:pt x="1277" y="476"/>
                    </a:lnTo>
                    <a:lnTo>
                      <a:pt x="1277" y="478"/>
                    </a:lnTo>
                    <a:lnTo>
                      <a:pt x="1277" y="478"/>
                    </a:lnTo>
                    <a:lnTo>
                      <a:pt x="1277" y="478"/>
                    </a:lnTo>
                    <a:lnTo>
                      <a:pt x="1277" y="480"/>
                    </a:lnTo>
                    <a:lnTo>
                      <a:pt x="1277" y="480"/>
                    </a:lnTo>
                    <a:lnTo>
                      <a:pt x="1277" y="480"/>
                    </a:lnTo>
                    <a:lnTo>
                      <a:pt x="1275" y="483"/>
                    </a:lnTo>
                    <a:lnTo>
                      <a:pt x="1275" y="483"/>
                    </a:lnTo>
                    <a:lnTo>
                      <a:pt x="1275" y="483"/>
                    </a:lnTo>
                    <a:lnTo>
                      <a:pt x="1275" y="483"/>
                    </a:lnTo>
                    <a:lnTo>
                      <a:pt x="1275" y="483"/>
                    </a:lnTo>
                    <a:lnTo>
                      <a:pt x="1277" y="483"/>
                    </a:lnTo>
                    <a:lnTo>
                      <a:pt x="1277" y="485"/>
                    </a:lnTo>
                    <a:lnTo>
                      <a:pt x="1277" y="487"/>
                    </a:lnTo>
                    <a:lnTo>
                      <a:pt x="1277" y="487"/>
                    </a:lnTo>
                    <a:lnTo>
                      <a:pt x="1277" y="489"/>
                    </a:lnTo>
                    <a:lnTo>
                      <a:pt x="1277" y="489"/>
                    </a:lnTo>
                    <a:lnTo>
                      <a:pt x="1277" y="489"/>
                    </a:lnTo>
                    <a:lnTo>
                      <a:pt x="1277" y="489"/>
                    </a:lnTo>
                    <a:lnTo>
                      <a:pt x="1277" y="489"/>
                    </a:lnTo>
                    <a:lnTo>
                      <a:pt x="1277" y="492"/>
                    </a:lnTo>
                    <a:lnTo>
                      <a:pt x="1277" y="492"/>
                    </a:lnTo>
                    <a:lnTo>
                      <a:pt x="1277" y="492"/>
                    </a:lnTo>
                    <a:lnTo>
                      <a:pt x="1275" y="494"/>
                    </a:lnTo>
                    <a:lnTo>
                      <a:pt x="1275" y="494"/>
                    </a:lnTo>
                    <a:lnTo>
                      <a:pt x="1275" y="494"/>
                    </a:lnTo>
                    <a:lnTo>
                      <a:pt x="1275" y="494"/>
                    </a:lnTo>
                    <a:lnTo>
                      <a:pt x="1275" y="496"/>
                    </a:lnTo>
                    <a:lnTo>
                      <a:pt x="1275" y="496"/>
                    </a:lnTo>
                    <a:lnTo>
                      <a:pt x="1275" y="496"/>
                    </a:lnTo>
                    <a:lnTo>
                      <a:pt x="1275" y="496"/>
                    </a:lnTo>
                    <a:lnTo>
                      <a:pt x="1275" y="498"/>
                    </a:lnTo>
                    <a:lnTo>
                      <a:pt x="1275" y="499"/>
                    </a:lnTo>
                    <a:lnTo>
                      <a:pt x="1275" y="499"/>
                    </a:lnTo>
                    <a:lnTo>
                      <a:pt x="1275" y="501"/>
                    </a:lnTo>
                    <a:lnTo>
                      <a:pt x="1275" y="501"/>
                    </a:lnTo>
                    <a:lnTo>
                      <a:pt x="1275" y="501"/>
                    </a:lnTo>
                    <a:lnTo>
                      <a:pt x="1277" y="501"/>
                    </a:lnTo>
                    <a:lnTo>
                      <a:pt x="1277" y="503"/>
                    </a:lnTo>
                    <a:lnTo>
                      <a:pt x="1277" y="503"/>
                    </a:lnTo>
                    <a:lnTo>
                      <a:pt x="1277" y="503"/>
                    </a:lnTo>
                    <a:lnTo>
                      <a:pt x="1277" y="503"/>
                    </a:lnTo>
                    <a:lnTo>
                      <a:pt x="1277" y="505"/>
                    </a:lnTo>
                    <a:lnTo>
                      <a:pt x="1279" y="505"/>
                    </a:lnTo>
                    <a:lnTo>
                      <a:pt x="1279" y="505"/>
                    </a:lnTo>
                    <a:lnTo>
                      <a:pt x="1279" y="507"/>
                    </a:lnTo>
                    <a:lnTo>
                      <a:pt x="1281" y="507"/>
                    </a:lnTo>
                    <a:lnTo>
                      <a:pt x="1281" y="507"/>
                    </a:lnTo>
                    <a:lnTo>
                      <a:pt x="1281" y="507"/>
                    </a:lnTo>
                    <a:lnTo>
                      <a:pt x="1283" y="509"/>
                    </a:lnTo>
                    <a:lnTo>
                      <a:pt x="1283" y="509"/>
                    </a:lnTo>
                    <a:lnTo>
                      <a:pt x="1285" y="509"/>
                    </a:lnTo>
                    <a:lnTo>
                      <a:pt x="1285" y="509"/>
                    </a:lnTo>
                    <a:lnTo>
                      <a:pt x="1285" y="509"/>
                    </a:lnTo>
                    <a:lnTo>
                      <a:pt x="1285" y="509"/>
                    </a:lnTo>
                    <a:lnTo>
                      <a:pt x="1285" y="509"/>
                    </a:lnTo>
                    <a:lnTo>
                      <a:pt x="1283" y="509"/>
                    </a:lnTo>
                    <a:lnTo>
                      <a:pt x="1283" y="510"/>
                    </a:lnTo>
                    <a:lnTo>
                      <a:pt x="1281" y="510"/>
                    </a:lnTo>
                    <a:lnTo>
                      <a:pt x="1281" y="510"/>
                    </a:lnTo>
                    <a:lnTo>
                      <a:pt x="1279" y="510"/>
                    </a:lnTo>
                    <a:lnTo>
                      <a:pt x="1279" y="512"/>
                    </a:lnTo>
                    <a:lnTo>
                      <a:pt x="1279" y="512"/>
                    </a:lnTo>
                    <a:lnTo>
                      <a:pt x="1277" y="512"/>
                    </a:lnTo>
                    <a:lnTo>
                      <a:pt x="1277" y="512"/>
                    </a:lnTo>
                    <a:lnTo>
                      <a:pt x="1277" y="512"/>
                    </a:lnTo>
                    <a:lnTo>
                      <a:pt x="1277" y="512"/>
                    </a:lnTo>
                    <a:lnTo>
                      <a:pt x="1277" y="512"/>
                    </a:lnTo>
                    <a:lnTo>
                      <a:pt x="1277" y="512"/>
                    </a:lnTo>
                    <a:lnTo>
                      <a:pt x="1275" y="512"/>
                    </a:lnTo>
                    <a:lnTo>
                      <a:pt x="1275" y="512"/>
                    </a:lnTo>
                    <a:lnTo>
                      <a:pt x="1275" y="512"/>
                    </a:lnTo>
                    <a:lnTo>
                      <a:pt x="1275" y="512"/>
                    </a:lnTo>
                    <a:lnTo>
                      <a:pt x="1275" y="514"/>
                    </a:lnTo>
                    <a:lnTo>
                      <a:pt x="1275" y="514"/>
                    </a:lnTo>
                    <a:lnTo>
                      <a:pt x="1275" y="514"/>
                    </a:lnTo>
                    <a:lnTo>
                      <a:pt x="1275"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2" y="514"/>
                    </a:lnTo>
                    <a:lnTo>
                      <a:pt x="1272" y="514"/>
                    </a:lnTo>
                    <a:lnTo>
                      <a:pt x="1272" y="516"/>
                    </a:lnTo>
                    <a:lnTo>
                      <a:pt x="1272" y="516"/>
                    </a:lnTo>
                    <a:lnTo>
                      <a:pt x="1272" y="516"/>
                    </a:lnTo>
                    <a:lnTo>
                      <a:pt x="1272" y="516"/>
                    </a:lnTo>
                    <a:lnTo>
                      <a:pt x="1272" y="516"/>
                    </a:lnTo>
                    <a:lnTo>
                      <a:pt x="1272" y="516"/>
                    </a:lnTo>
                    <a:lnTo>
                      <a:pt x="1272" y="516"/>
                    </a:lnTo>
                    <a:lnTo>
                      <a:pt x="1272" y="516"/>
                    </a:lnTo>
                    <a:lnTo>
                      <a:pt x="1272" y="516"/>
                    </a:lnTo>
                    <a:lnTo>
                      <a:pt x="1272" y="516"/>
                    </a:lnTo>
                    <a:lnTo>
                      <a:pt x="1272" y="518"/>
                    </a:lnTo>
                    <a:lnTo>
                      <a:pt x="1272" y="518"/>
                    </a:lnTo>
                    <a:lnTo>
                      <a:pt x="1272" y="518"/>
                    </a:lnTo>
                    <a:lnTo>
                      <a:pt x="1272" y="518"/>
                    </a:lnTo>
                    <a:lnTo>
                      <a:pt x="1272" y="518"/>
                    </a:lnTo>
                    <a:lnTo>
                      <a:pt x="1272" y="518"/>
                    </a:lnTo>
                    <a:lnTo>
                      <a:pt x="1272" y="518"/>
                    </a:lnTo>
                    <a:lnTo>
                      <a:pt x="1272" y="518"/>
                    </a:lnTo>
                    <a:lnTo>
                      <a:pt x="1272" y="518"/>
                    </a:lnTo>
                    <a:lnTo>
                      <a:pt x="1270" y="518"/>
                    </a:lnTo>
                    <a:lnTo>
                      <a:pt x="1270" y="519"/>
                    </a:lnTo>
                    <a:lnTo>
                      <a:pt x="1270" y="519"/>
                    </a:lnTo>
                    <a:lnTo>
                      <a:pt x="1270" y="519"/>
                    </a:lnTo>
                    <a:lnTo>
                      <a:pt x="1270" y="519"/>
                    </a:lnTo>
                    <a:lnTo>
                      <a:pt x="1270" y="519"/>
                    </a:lnTo>
                    <a:lnTo>
                      <a:pt x="1270" y="519"/>
                    </a:lnTo>
                    <a:lnTo>
                      <a:pt x="1270" y="519"/>
                    </a:lnTo>
                    <a:lnTo>
                      <a:pt x="1270" y="519"/>
                    </a:lnTo>
                    <a:lnTo>
                      <a:pt x="1270" y="521"/>
                    </a:lnTo>
                    <a:lnTo>
                      <a:pt x="1272" y="523"/>
                    </a:lnTo>
                    <a:lnTo>
                      <a:pt x="1272" y="523"/>
                    </a:lnTo>
                    <a:lnTo>
                      <a:pt x="1272" y="523"/>
                    </a:lnTo>
                    <a:lnTo>
                      <a:pt x="1272" y="523"/>
                    </a:lnTo>
                    <a:lnTo>
                      <a:pt x="1272" y="525"/>
                    </a:lnTo>
                    <a:lnTo>
                      <a:pt x="1274" y="527"/>
                    </a:lnTo>
                    <a:lnTo>
                      <a:pt x="1274" y="527"/>
                    </a:lnTo>
                    <a:lnTo>
                      <a:pt x="1274" y="527"/>
                    </a:lnTo>
                    <a:lnTo>
                      <a:pt x="1274" y="527"/>
                    </a:lnTo>
                    <a:lnTo>
                      <a:pt x="1274" y="527"/>
                    </a:lnTo>
                    <a:lnTo>
                      <a:pt x="1274" y="527"/>
                    </a:lnTo>
                    <a:lnTo>
                      <a:pt x="1272" y="527"/>
                    </a:lnTo>
                    <a:lnTo>
                      <a:pt x="1272" y="528"/>
                    </a:lnTo>
                    <a:lnTo>
                      <a:pt x="1272" y="528"/>
                    </a:lnTo>
                    <a:lnTo>
                      <a:pt x="1272" y="528"/>
                    </a:lnTo>
                    <a:lnTo>
                      <a:pt x="1272" y="528"/>
                    </a:lnTo>
                    <a:lnTo>
                      <a:pt x="1272" y="528"/>
                    </a:lnTo>
                    <a:lnTo>
                      <a:pt x="1274" y="528"/>
                    </a:lnTo>
                    <a:lnTo>
                      <a:pt x="1274" y="530"/>
                    </a:lnTo>
                    <a:lnTo>
                      <a:pt x="1272" y="530"/>
                    </a:lnTo>
                    <a:lnTo>
                      <a:pt x="1272" y="530"/>
                    </a:lnTo>
                    <a:lnTo>
                      <a:pt x="1272" y="530"/>
                    </a:lnTo>
                    <a:lnTo>
                      <a:pt x="1272" y="530"/>
                    </a:lnTo>
                    <a:lnTo>
                      <a:pt x="1272" y="530"/>
                    </a:lnTo>
                    <a:lnTo>
                      <a:pt x="1272" y="532"/>
                    </a:lnTo>
                    <a:lnTo>
                      <a:pt x="1272" y="532"/>
                    </a:lnTo>
                    <a:lnTo>
                      <a:pt x="1272" y="532"/>
                    </a:lnTo>
                    <a:lnTo>
                      <a:pt x="1272" y="532"/>
                    </a:lnTo>
                    <a:lnTo>
                      <a:pt x="1272" y="534"/>
                    </a:lnTo>
                    <a:lnTo>
                      <a:pt x="1274" y="534"/>
                    </a:lnTo>
                    <a:lnTo>
                      <a:pt x="1274" y="534"/>
                    </a:lnTo>
                    <a:lnTo>
                      <a:pt x="1274" y="534"/>
                    </a:lnTo>
                    <a:lnTo>
                      <a:pt x="1274" y="534"/>
                    </a:lnTo>
                    <a:lnTo>
                      <a:pt x="1275" y="534"/>
                    </a:lnTo>
                    <a:lnTo>
                      <a:pt x="1275" y="536"/>
                    </a:lnTo>
                    <a:lnTo>
                      <a:pt x="1275" y="536"/>
                    </a:lnTo>
                    <a:lnTo>
                      <a:pt x="1275" y="536"/>
                    </a:lnTo>
                    <a:lnTo>
                      <a:pt x="1277" y="536"/>
                    </a:lnTo>
                    <a:lnTo>
                      <a:pt x="1277" y="536"/>
                    </a:lnTo>
                    <a:lnTo>
                      <a:pt x="1277" y="536"/>
                    </a:lnTo>
                    <a:lnTo>
                      <a:pt x="1279" y="537"/>
                    </a:lnTo>
                    <a:lnTo>
                      <a:pt x="1279" y="537"/>
                    </a:lnTo>
                    <a:lnTo>
                      <a:pt x="1279" y="537"/>
                    </a:lnTo>
                    <a:lnTo>
                      <a:pt x="1281" y="537"/>
                    </a:lnTo>
                    <a:lnTo>
                      <a:pt x="1281" y="537"/>
                    </a:lnTo>
                    <a:lnTo>
                      <a:pt x="1283" y="537"/>
                    </a:lnTo>
                    <a:lnTo>
                      <a:pt x="1283" y="539"/>
                    </a:lnTo>
                    <a:lnTo>
                      <a:pt x="1283" y="539"/>
                    </a:lnTo>
                    <a:lnTo>
                      <a:pt x="1283" y="539"/>
                    </a:lnTo>
                    <a:lnTo>
                      <a:pt x="1283" y="539"/>
                    </a:lnTo>
                    <a:lnTo>
                      <a:pt x="1283" y="541"/>
                    </a:lnTo>
                    <a:lnTo>
                      <a:pt x="1283" y="541"/>
                    </a:lnTo>
                    <a:lnTo>
                      <a:pt x="1283" y="541"/>
                    </a:lnTo>
                    <a:lnTo>
                      <a:pt x="1283" y="543"/>
                    </a:lnTo>
                    <a:lnTo>
                      <a:pt x="1283" y="543"/>
                    </a:lnTo>
                    <a:lnTo>
                      <a:pt x="1283" y="543"/>
                    </a:lnTo>
                    <a:lnTo>
                      <a:pt x="1283" y="545"/>
                    </a:lnTo>
                    <a:lnTo>
                      <a:pt x="1285" y="545"/>
                    </a:lnTo>
                    <a:lnTo>
                      <a:pt x="1285" y="546"/>
                    </a:lnTo>
                    <a:lnTo>
                      <a:pt x="1285" y="546"/>
                    </a:lnTo>
                    <a:lnTo>
                      <a:pt x="1285" y="546"/>
                    </a:lnTo>
                    <a:lnTo>
                      <a:pt x="1285" y="548"/>
                    </a:lnTo>
                    <a:lnTo>
                      <a:pt x="1285" y="548"/>
                    </a:lnTo>
                    <a:lnTo>
                      <a:pt x="1286" y="548"/>
                    </a:lnTo>
                    <a:lnTo>
                      <a:pt x="1286" y="548"/>
                    </a:lnTo>
                    <a:lnTo>
                      <a:pt x="1286" y="548"/>
                    </a:lnTo>
                    <a:lnTo>
                      <a:pt x="1288" y="550"/>
                    </a:lnTo>
                    <a:lnTo>
                      <a:pt x="1288" y="550"/>
                    </a:lnTo>
                    <a:lnTo>
                      <a:pt x="1288" y="550"/>
                    </a:lnTo>
                    <a:lnTo>
                      <a:pt x="1290" y="550"/>
                    </a:lnTo>
                    <a:lnTo>
                      <a:pt x="1290" y="550"/>
                    </a:lnTo>
                    <a:lnTo>
                      <a:pt x="1290" y="552"/>
                    </a:lnTo>
                    <a:lnTo>
                      <a:pt x="1290" y="552"/>
                    </a:lnTo>
                    <a:lnTo>
                      <a:pt x="1290" y="552"/>
                    </a:lnTo>
                    <a:lnTo>
                      <a:pt x="1290" y="554"/>
                    </a:lnTo>
                    <a:lnTo>
                      <a:pt x="1290" y="554"/>
                    </a:lnTo>
                    <a:lnTo>
                      <a:pt x="1290" y="554"/>
                    </a:lnTo>
                    <a:lnTo>
                      <a:pt x="1290" y="554"/>
                    </a:lnTo>
                    <a:lnTo>
                      <a:pt x="1290" y="554"/>
                    </a:lnTo>
                    <a:lnTo>
                      <a:pt x="1290" y="556"/>
                    </a:lnTo>
                    <a:lnTo>
                      <a:pt x="1290" y="556"/>
                    </a:lnTo>
                    <a:lnTo>
                      <a:pt x="1290" y="556"/>
                    </a:lnTo>
                    <a:lnTo>
                      <a:pt x="1290" y="556"/>
                    </a:lnTo>
                    <a:lnTo>
                      <a:pt x="1290" y="557"/>
                    </a:lnTo>
                    <a:lnTo>
                      <a:pt x="1290" y="557"/>
                    </a:lnTo>
                    <a:lnTo>
                      <a:pt x="1290" y="557"/>
                    </a:lnTo>
                    <a:lnTo>
                      <a:pt x="1290" y="557"/>
                    </a:lnTo>
                    <a:lnTo>
                      <a:pt x="1290" y="557"/>
                    </a:lnTo>
                    <a:lnTo>
                      <a:pt x="1290" y="557"/>
                    </a:lnTo>
                    <a:lnTo>
                      <a:pt x="1290" y="559"/>
                    </a:lnTo>
                    <a:lnTo>
                      <a:pt x="1290" y="559"/>
                    </a:lnTo>
                    <a:lnTo>
                      <a:pt x="1290" y="561"/>
                    </a:lnTo>
                    <a:lnTo>
                      <a:pt x="1288" y="561"/>
                    </a:lnTo>
                    <a:lnTo>
                      <a:pt x="1288" y="561"/>
                    </a:lnTo>
                    <a:lnTo>
                      <a:pt x="1288" y="561"/>
                    </a:lnTo>
                    <a:lnTo>
                      <a:pt x="1288" y="563"/>
                    </a:lnTo>
                    <a:lnTo>
                      <a:pt x="1288" y="563"/>
                    </a:lnTo>
                    <a:lnTo>
                      <a:pt x="1288" y="563"/>
                    </a:lnTo>
                    <a:lnTo>
                      <a:pt x="1288" y="563"/>
                    </a:lnTo>
                    <a:lnTo>
                      <a:pt x="1288" y="563"/>
                    </a:lnTo>
                    <a:lnTo>
                      <a:pt x="1288" y="566"/>
                    </a:lnTo>
                    <a:lnTo>
                      <a:pt x="1288" y="566"/>
                    </a:lnTo>
                    <a:lnTo>
                      <a:pt x="1288" y="566"/>
                    </a:lnTo>
                    <a:lnTo>
                      <a:pt x="1288" y="566"/>
                    </a:lnTo>
                    <a:lnTo>
                      <a:pt x="1288" y="568"/>
                    </a:lnTo>
                    <a:lnTo>
                      <a:pt x="1288" y="568"/>
                    </a:lnTo>
                    <a:lnTo>
                      <a:pt x="1288" y="568"/>
                    </a:lnTo>
                    <a:lnTo>
                      <a:pt x="1288" y="568"/>
                    </a:lnTo>
                    <a:lnTo>
                      <a:pt x="1288" y="568"/>
                    </a:lnTo>
                    <a:lnTo>
                      <a:pt x="1290" y="568"/>
                    </a:lnTo>
                    <a:lnTo>
                      <a:pt x="1290" y="570"/>
                    </a:lnTo>
                    <a:lnTo>
                      <a:pt x="1290" y="570"/>
                    </a:lnTo>
                    <a:lnTo>
                      <a:pt x="1290" y="570"/>
                    </a:lnTo>
                    <a:lnTo>
                      <a:pt x="1290" y="570"/>
                    </a:lnTo>
                    <a:lnTo>
                      <a:pt x="1290" y="570"/>
                    </a:lnTo>
                    <a:lnTo>
                      <a:pt x="1290" y="572"/>
                    </a:lnTo>
                    <a:lnTo>
                      <a:pt x="1292" y="572"/>
                    </a:lnTo>
                    <a:lnTo>
                      <a:pt x="1292" y="572"/>
                    </a:lnTo>
                    <a:lnTo>
                      <a:pt x="1292" y="572"/>
                    </a:lnTo>
                    <a:lnTo>
                      <a:pt x="1292" y="574"/>
                    </a:lnTo>
                    <a:lnTo>
                      <a:pt x="1292" y="574"/>
                    </a:lnTo>
                    <a:lnTo>
                      <a:pt x="1292" y="574"/>
                    </a:lnTo>
                    <a:lnTo>
                      <a:pt x="1292" y="574"/>
                    </a:lnTo>
                    <a:lnTo>
                      <a:pt x="1292" y="574"/>
                    </a:lnTo>
                    <a:lnTo>
                      <a:pt x="1294" y="574"/>
                    </a:lnTo>
                    <a:lnTo>
                      <a:pt x="1294" y="574"/>
                    </a:lnTo>
                    <a:lnTo>
                      <a:pt x="1294" y="575"/>
                    </a:lnTo>
                    <a:lnTo>
                      <a:pt x="1294" y="575"/>
                    </a:lnTo>
                    <a:lnTo>
                      <a:pt x="1294" y="575"/>
                    </a:lnTo>
                    <a:lnTo>
                      <a:pt x="1294" y="577"/>
                    </a:lnTo>
                    <a:lnTo>
                      <a:pt x="1294" y="577"/>
                    </a:lnTo>
                    <a:lnTo>
                      <a:pt x="1294" y="577"/>
                    </a:lnTo>
                    <a:lnTo>
                      <a:pt x="1294" y="579"/>
                    </a:lnTo>
                    <a:lnTo>
                      <a:pt x="1294" y="579"/>
                    </a:lnTo>
                    <a:lnTo>
                      <a:pt x="1294" y="579"/>
                    </a:lnTo>
                    <a:lnTo>
                      <a:pt x="1295" y="579"/>
                    </a:lnTo>
                    <a:lnTo>
                      <a:pt x="1295" y="581"/>
                    </a:lnTo>
                    <a:lnTo>
                      <a:pt x="1295" y="581"/>
                    </a:lnTo>
                    <a:lnTo>
                      <a:pt x="1295" y="581"/>
                    </a:lnTo>
                    <a:lnTo>
                      <a:pt x="1294" y="581"/>
                    </a:lnTo>
                    <a:lnTo>
                      <a:pt x="1294" y="583"/>
                    </a:lnTo>
                    <a:lnTo>
                      <a:pt x="1294" y="583"/>
                    </a:lnTo>
                    <a:lnTo>
                      <a:pt x="1294" y="583"/>
                    </a:lnTo>
                    <a:lnTo>
                      <a:pt x="1294" y="583"/>
                    </a:lnTo>
                    <a:lnTo>
                      <a:pt x="1294" y="584"/>
                    </a:lnTo>
                    <a:lnTo>
                      <a:pt x="1294" y="584"/>
                    </a:lnTo>
                    <a:lnTo>
                      <a:pt x="1292" y="584"/>
                    </a:lnTo>
                    <a:lnTo>
                      <a:pt x="1292" y="584"/>
                    </a:lnTo>
                    <a:lnTo>
                      <a:pt x="1292" y="584"/>
                    </a:lnTo>
                    <a:lnTo>
                      <a:pt x="1292" y="586"/>
                    </a:lnTo>
                    <a:lnTo>
                      <a:pt x="1292" y="586"/>
                    </a:lnTo>
                    <a:lnTo>
                      <a:pt x="1292" y="586"/>
                    </a:lnTo>
                    <a:lnTo>
                      <a:pt x="1292" y="588"/>
                    </a:lnTo>
                    <a:lnTo>
                      <a:pt x="1294" y="588"/>
                    </a:lnTo>
                    <a:lnTo>
                      <a:pt x="1294" y="588"/>
                    </a:lnTo>
                    <a:lnTo>
                      <a:pt x="1294" y="588"/>
                    </a:lnTo>
                    <a:lnTo>
                      <a:pt x="1295" y="588"/>
                    </a:lnTo>
                    <a:lnTo>
                      <a:pt x="1295" y="588"/>
                    </a:lnTo>
                    <a:lnTo>
                      <a:pt x="1295" y="588"/>
                    </a:lnTo>
                    <a:lnTo>
                      <a:pt x="1297" y="588"/>
                    </a:lnTo>
                    <a:lnTo>
                      <a:pt x="1299" y="590"/>
                    </a:lnTo>
                    <a:lnTo>
                      <a:pt x="1301" y="590"/>
                    </a:lnTo>
                    <a:lnTo>
                      <a:pt x="1301" y="590"/>
                    </a:lnTo>
                    <a:lnTo>
                      <a:pt x="1301" y="590"/>
                    </a:lnTo>
                    <a:lnTo>
                      <a:pt x="1301" y="590"/>
                    </a:lnTo>
                    <a:lnTo>
                      <a:pt x="1303" y="590"/>
                    </a:lnTo>
                    <a:lnTo>
                      <a:pt x="1303" y="590"/>
                    </a:lnTo>
                    <a:lnTo>
                      <a:pt x="1303" y="590"/>
                    </a:lnTo>
                    <a:lnTo>
                      <a:pt x="1303" y="590"/>
                    </a:lnTo>
                    <a:lnTo>
                      <a:pt x="1304" y="590"/>
                    </a:lnTo>
                    <a:lnTo>
                      <a:pt x="1304" y="590"/>
                    </a:lnTo>
                    <a:lnTo>
                      <a:pt x="1304" y="590"/>
                    </a:lnTo>
                    <a:lnTo>
                      <a:pt x="1306" y="590"/>
                    </a:lnTo>
                    <a:lnTo>
                      <a:pt x="1306" y="590"/>
                    </a:lnTo>
                    <a:lnTo>
                      <a:pt x="1306" y="590"/>
                    </a:lnTo>
                    <a:lnTo>
                      <a:pt x="1306" y="590"/>
                    </a:lnTo>
                    <a:lnTo>
                      <a:pt x="1306" y="590"/>
                    </a:lnTo>
                    <a:lnTo>
                      <a:pt x="1306" y="590"/>
                    </a:lnTo>
                    <a:lnTo>
                      <a:pt x="1306" y="590"/>
                    </a:lnTo>
                    <a:lnTo>
                      <a:pt x="1308" y="590"/>
                    </a:lnTo>
                    <a:lnTo>
                      <a:pt x="1308" y="590"/>
                    </a:lnTo>
                    <a:lnTo>
                      <a:pt x="1306" y="588"/>
                    </a:lnTo>
                    <a:lnTo>
                      <a:pt x="1306" y="588"/>
                    </a:lnTo>
                    <a:lnTo>
                      <a:pt x="1306" y="588"/>
                    </a:lnTo>
                    <a:lnTo>
                      <a:pt x="1306" y="588"/>
                    </a:lnTo>
                    <a:lnTo>
                      <a:pt x="1306" y="588"/>
                    </a:lnTo>
                    <a:lnTo>
                      <a:pt x="1306" y="588"/>
                    </a:lnTo>
                    <a:lnTo>
                      <a:pt x="1304" y="586"/>
                    </a:lnTo>
                    <a:lnTo>
                      <a:pt x="1306" y="586"/>
                    </a:lnTo>
                    <a:lnTo>
                      <a:pt x="1306" y="586"/>
                    </a:lnTo>
                    <a:lnTo>
                      <a:pt x="1306" y="586"/>
                    </a:lnTo>
                    <a:lnTo>
                      <a:pt x="1306" y="586"/>
                    </a:lnTo>
                    <a:lnTo>
                      <a:pt x="1306" y="586"/>
                    </a:lnTo>
                    <a:lnTo>
                      <a:pt x="1306" y="586"/>
                    </a:lnTo>
                    <a:lnTo>
                      <a:pt x="1308" y="584"/>
                    </a:lnTo>
                    <a:lnTo>
                      <a:pt x="1308" y="584"/>
                    </a:lnTo>
                    <a:lnTo>
                      <a:pt x="1310" y="584"/>
                    </a:lnTo>
                    <a:lnTo>
                      <a:pt x="1310" y="584"/>
                    </a:lnTo>
                    <a:lnTo>
                      <a:pt x="1310" y="584"/>
                    </a:lnTo>
                    <a:lnTo>
                      <a:pt x="1312" y="586"/>
                    </a:lnTo>
                    <a:lnTo>
                      <a:pt x="1313" y="586"/>
                    </a:lnTo>
                    <a:lnTo>
                      <a:pt x="1313" y="586"/>
                    </a:lnTo>
                    <a:lnTo>
                      <a:pt x="1315" y="586"/>
                    </a:lnTo>
                    <a:lnTo>
                      <a:pt x="1317" y="586"/>
                    </a:lnTo>
                    <a:lnTo>
                      <a:pt x="1319" y="588"/>
                    </a:lnTo>
                    <a:lnTo>
                      <a:pt x="1321" y="588"/>
                    </a:lnTo>
                    <a:lnTo>
                      <a:pt x="1322" y="590"/>
                    </a:lnTo>
                    <a:lnTo>
                      <a:pt x="1324" y="590"/>
                    </a:lnTo>
                    <a:lnTo>
                      <a:pt x="1326" y="590"/>
                    </a:lnTo>
                    <a:lnTo>
                      <a:pt x="1328" y="592"/>
                    </a:lnTo>
                    <a:lnTo>
                      <a:pt x="1330" y="592"/>
                    </a:lnTo>
                    <a:lnTo>
                      <a:pt x="1330" y="592"/>
                    </a:lnTo>
                    <a:lnTo>
                      <a:pt x="1332" y="592"/>
                    </a:lnTo>
                    <a:lnTo>
                      <a:pt x="1332" y="592"/>
                    </a:lnTo>
                    <a:lnTo>
                      <a:pt x="1332" y="592"/>
                    </a:lnTo>
                    <a:lnTo>
                      <a:pt x="1332" y="592"/>
                    </a:lnTo>
                    <a:lnTo>
                      <a:pt x="1332" y="590"/>
                    </a:lnTo>
                    <a:lnTo>
                      <a:pt x="1332" y="590"/>
                    </a:lnTo>
                    <a:lnTo>
                      <a:pt x="1332" y="588"/>
                    </a:lnTo>
                    <a:lnTo>
                      <a:pt x="1332" y="586"/>
                    </a:lnTo>
                    <a:lnTo>
                      <a:pt x="1330" y="586"/>
                    </a:lnTo>
                    <a:lnTo>
                      <a:pt x="1330" y="586"/>
                    </a:lnTo>
                    <a:lnTo>
                      <a:pt x="1328" y="584"/>
                    </a:lnTo>
                    <a:lnTo>
                      <a:pt x="1328" y="584"/>
                    </a:lnTo>
                    <a:lnTo>
                      <a:pt x="1328" y="584"/>
                    </a:lnTo>
                    <a:lnTo>
                      <a:pt x="1328" y="583"/>
                    </a:lnTo>
                    <a:lnTo>
                      <a:pt x="1326" y="583"/>
                    </a:lnTo>
                    <a:lnTo>
                      <a:pt x="1326" y="583"/>
                    </a:lnTo>
                    <a:lnTo>
                      <a:pt x="1326" y="583"/>
                    </a:lnTo>
                    <a:lnTo>
                      <a:pt x="1326" y="581"/>
                    </a:lnTo>
                    <a:lnTo>
                      <a:pt x="1326" y="581"/>
                    </a:lnTo>
                    <a:lnTo>
                      <a:pt x="1326" y="579"/>
                    </a:lnTo>
                    <a:lnTo>
                      <a:pt x="1326" y="579"/>
                    </a:lnTo>
                    <a:lnTo>
                      <a:pt x="1326" y="577"/>
                    </a:lnTo>
                    <a:lnTo>
                      <a:pt x="1326" y="577"/>
                    </a:lnTo>
                    <a:lnTo>
                      <a:pt x="1326" y="575"/>
                    </a:lnTo>
                    <a:lnTo>
                      <a:pt x="1328" y="575"/>
                    </a:lnTo>
                    <a:lnTo>
                      <a:pt x="1328" y="574"/>
                    </a:lnTo>
                    <a:lnTo>
                      <a:pt x="1330" y="574"/>
                    </a:lnTo>
                    <a:lnTo>
                      <a:pt x="1330" y="574"/>
                    </a:lnTo>
                    <a:lnTo>
                      <a:pt x="1330" y="574"/>
                    </a:lnTo>
                    <a:lnTo>
                      <a:pt x="1332" y="572"/>
                    </a:lnTo>
                    <a:lnTo>
                      <a:pt x="1333" y="572"/>
                    </a:lnTo>
                    <a:lnTo>
                      <a:pt x="1335" y="572"/>
                    </a:lnTo>
                    <a:lnTo>
                      <a:pt x="1335" y="572"/>
                    </a:lnTo>
                    <a:lnTo>
                      <a:pt x="1337" y="572"/>
                    </a:lnTo>
                    <a:lnTo>
                      <a:pt x="1337" y="572"/>
                    </a:lnTo>
                    <a:lnTo>
                      <a:pt x="1337" y="570"/>
                    </a:lnTo>
                    <a:lnTo>
                      <a:pt x="1337" y="570"/>
                    </a:lnTo>
                    <a:lnTo>
                      <a:pt x="1337" y="570"/>
                    </a:lnTo>
                    <a:lnTo>
                      <a:pt x="1337" y="570"/>
                    </a:lnTo>
                    <a:lnTo>
                      <a:pt x="1337" y="568"/>
                    </a:lnTo>
                    <a:lnTo>
                      <a:pt x="1339" y="568"/>
                    </a:lnTo>
                    <a:lnTo>
                      <a:pt x="1339" y="568"/>
                    </a:lnTo>
                    <a:lnTo>
                      <a:pt x="1339" y="568"/>
                    </a:lnTo>
                    <a:lnTo>
                      <a:pt x="1339" y="568"/>
                    </a:lnTo>
                    <a:lnTo>
                      <a:pt x="1339" y="568"/>
                    </a:lnTo>
                    <a:lnTo>
                      <a:pt x="1339" y="566"/>
                    </a:lnTo>
                    <a:lnTo>
                      <a:pt x="1339" y="566"/>
                    </a:lnTo>
                    <a:lnTo>
                      <a:pt x="1339" y="566"/>
                    </a:lnTo>
                    <a:lnTo>
                      <a:pt x="1339" y="565"/>
                    </a:lnTo>
                    <a:lnTo>
                      <a:pt x="1337" y="565"/>
                    </a:lnTo>
                    <a:lnTo>
                      <a:pt x="1337" y="563"/>
                    </a:lnTo>
                    <a:lnTo>
                      <a:pt x="1337" y="563"/>
                    </a:lnTo>
                    <a:lnTo>
                      <a:pt x="1337" y="563"/>
                    </a:lnTo>
                    <a:lnTo>
                      <a:pt x="1335" y="561"/>
                    </a:lnTo>
                    <a:lnTo>
                      <a:pt x="1335" y="561"/>
                    </a:lnTo>
                    <a:lnTo>
                      <a:pt x="1335" y="561"/>
                    </a:lnTo>
                    <a:lnTo>
                      <a:pt x="1335" y="559"/>
                    </a:lnTo>
                    <a:lnTo>
                      <a:pt x="1335" y="559"/>
                    </a:lnTo>
                    <a:lnTo>
                      <a:pt x="1333" y="559"/>
                    </a:lnTo>
                    <a:lnTo>
                      <a:pt x="1333" y="559"/>
                    </a:lnTo>
                    <a:lnTo>
                      <a:pt x="1333" y="559"/>
                    </a:lnTo>
                    <a:lnTo>
                      <a:pt x="1332" y="559"/>
                    </a:lnTo>
                    <a:lnTo>
                      <a:pt x="1332" y="557"/>
                    </a:lnTo>
                    <a:lnTo>
                      <a:pt x="1330" y="557"/>
                    </a:lnTo>
                    <a:lnTo>
                      <a:pt x="1330" y="556"/>
                    </a:lnTo>
                    <a:lnTo>
                      <a:pt x="1330" y="556"/>
                    </a:lnTo>
                    <a:lnTo>
                      <a:pt x="1330" y="556"/>
                    </a:lnTo>
                    <a:lnTo>
                      <a:pt x="1330" y="554"/>
                    </a:lnTo>
                    <a:lnTo>
                      <a:pt x="1330" y="554"/>
                    </a:lnTo>
                    <a:lnTo>
                      <a:pt x="1330" y="554"/>
                    </a:lnTo>
                    <a:lnTo>
                      <a:pt x="1330" y="554"/>
                    </a:lnTo>
                    <a:lnTo>
                      <a:pt x="1330" y="554"/>
                    </a:lnTo>
                    <a:lnTo>
                      <a:pt x="1330" y="552"/>
                    </a:lnTo>
                    <a:lnTo>
                      <a:pt x="1330" y="552"/>
                    </a:lnTo>
                    <a:lnTo>
                      <a:pt x="1330" y="552"/>
                    </a:lnTo>
                    <a:lnTo>
                      <a:pt x="1332" y="552"/>
                    </a:lnTo>
                    <a:lnTo>
                      <a:pt x="1332" y="552"/>
                    </a:lnTo>
                    <a:lnTo>
                      <a:pt x="1332" y="552"/>
                    </a:lnTo>
                    <a:lnTo>
                      <a:pt x="1332" y="552"/>
                    </a:lnTo>
                    <a:lnTo>
                      <a:pt x="1332" y="550"/>
                    </a:lnTo>
                    <a:lnTo>
                      <a:pt x="1332" y="550"/>
                    </a:lnTo>
                    <a:lnTo>
                      <a:pt x="1332" y="550"/>
                    </a:lnTo>
                    <a:lnTo>
                      <a:pt x="1333" y="550"/>
                    </a:lnTo>
                    <a:lnTo>
                      <a:pt x="1333" y="550"/>
                    </a:lnTo>
                    <a:lnTo>
                      <a:pt x="1333" y="550"/>
                    </a:lnTo>
                    <a:lnTo>
                      <a:pt x="1333" y="550"/>
                    </a:lnTo>
                    <a:lnTo>
                      <a:pt x="1335" y="550"/>
                    </a:lnTo>
                    <a:lnTo>
                      <a:pt x="1335" y="550"/>
                    </a:lnTo>
                    <a:lnTo>
                      <a:pt x="1335" y="550"/>
                    </a:lnTo>
                    <a:lnTo>
                      <a:pt x="1335" y="552"/>
                    </a:lnTo>
                    <a:lnTo>
                      <a:pt x="1337" y="552"/>
                    </a:lnTo>
                    <a:lnTo>
                      <a:pt x="1337" y="552"/>
                    </a:lnTo>
                    <a:lnTo>
                      <a:pt x="1339" y="554"/>
                    </a:lnTo>
                    <a:lnTo>
                      <a:pt x="1339" y="554"/>
                    </a:lnTo>
                    <a:lnTo>
                      <a:pt x="1339" y="554"/>
                    </a:lnTo>
                    <a:lnTo>
                      <a:pt x="1341" y="556"/>
                    </a:lnTo>
                    <a:lnTo>
                      <a:pt x="1342" y="556"/>
                    </a:lnTo>
                    <a:lnTo>
                      <a:pt x="1344" y="556"/>
                    </a:lnTo>
                    <a:lnTo>
                      <a:pt x="1344" y="556"/>
                    </a:lnTo>
                    <a:lnTo>
                      <a:pt x="1344" y="557"/>
                    </a:lnTo>
                    <a:lnTo>
                      <a:pt x="1346" y="557"/>
                    </a:lnTo>
                    <a:lnTo>
                      <a:pt x="1346" y="557"/>
                    </a:lnTo>
                    <a:lnTo>
                      <a:pt x="1346" y="557"/>
                    </a:lnTo>
                    <a:lnTo>
                      <a:pt x="1346" y="557"/>
                    </a:lnTo>
                    <a:lnTo>
                      <a:pt x="1348" y="557"/>
                    </a:lnTo>
                    <a:lnTo>
                      <a:pt x="1348" y="556"/>
                    </a:lnTo>
                    <a:lnTo>
                      <a:pt x="1348" y="556"/>
                    </a:lnTo>
                    <a:lnTo>
                      <a:pt x="1348" y="556"/>
                    </a:lnTo>
                    <a:lnTo>
                      <a:pt x="1348" y="556"/>
                    </a:lnTo>
                    <a:lnTo>
                      <a:pt x="1348" y="554"/>
                    </a:lnTo>
                    <a:lnTo>
                      <a:pt x="1348" y="554"/>
                    </a:lnTo>
                    <a:lnTo>
                      <a:pt x="1348" y="552"/>
                    </a:lnTo>
                    <a:lnTo>
                      <a:pt x="1348" y="552"/>
                    </a:lnTo>
                    <a:lnTo>
                      <a:pt x="1348" y="552"/>
                    </a:lnTo>
                    <a:lnTo>
                      <a:pt x="1348" y="552"/>
                    </a:lnTo>
                    <a:lnTo>
                      <a:pt x="1346" y="552"/>
                    </a:lnTo>
                    <a:lnTo>
                      <a:pt x="1346" y="550"/>
                    </a:lnTo>
                    <a:lnTo>
                      <a:pt x="1346" y="548"/>
                    </a:lnTo>
                    <a:lnTo>
                      <a:pt x="1346" y="548"/>
                    </a:lnTo>
                    <a:lnTo>
                      <a:pt x="1344" y="546"/>
                    </a:lnTo>
                    <a:lnTo>
                      <a:pt x="1344" y="546"/>
                    </a:lnTo>
                    <a:lnTo>
                      <a:pt x="1344" y="545"/>
                    </a:lnTo>
                    <a:lnTo>
                      <a:pt x="1344" y="545"/>
                    </a:lnTo>
                    <a:lnTo>
                      <a:pt x="1344" y="545"/>
                    </a:lnTo>
                    <a:lnTo>
                      <a:pt x="1342" y="545"/>
                    </a:lnTo>
                    <a:lnTo>
                      <a:pt x="1342" y="545"/>
                    </a:lnTo>
                    <a:lnTo>
                      <a:pt x="1342" y="543"/>
                    </a:lnTo>
                    <a:lnTo>
                      <a:pt x="1341" y="543"/>
                    </a:lnTo>
                    <a:lnTo>
                      <a:pt x="1341" y="541"/>
                    </a:lnTo>
                    <a:lnTo>
                      <a:pt x="1341" y="541"/>
                    </a:lnTo>
                    <a:lnTo>
                      <a:pt x="1341" y="539"/>
                    </a:lnTo>
                    <a:lnTo>
                      <a:pt x="1342" y="539"/>
                    </a:lnTo>
                    <a:lnTo>
                      <a:pt x="1342" y="539"/>
                    </a:lnTo>
                    <a:lnTo>
                      <a:pt x="1342" y="537"/>
                    </a:lnTo>
                    <a:lnTo>
                      <a:pt x="1342" y="537"/>
                    </a:lnTo>
                    <a:lnTo>
                      <a:pt x="1342" y="537"/>
                    </a:lnTo>
                    <a:lnTo>
                      <a:pt x="1342" y="537"/>
                    </a:lnTo>
                    <a:lnTo>
                      <a:pt x="1342" y="537"/>
                    </a:lnTo>
                    <a:lnTo>
                      <a:pt x="1342" y="537"/>
                    </a:lnTo>
                    <a:lnTo>
                      <a:pt x="1344" y="537"/>
                    </a:lnTo>
                    <a:lnTo>
                      <a:pt x="1344" y="537"/>
                    </a:lnTo>
                    <a:lnTo>
                      <a:pt x="1344" y="537"/>
                    </a:lnTo>
                    <a:lnTo>
                      <a:pt x="1346" y="537"/>
                    </a:lnTo>
                    <a:lnTo>
                      <a:pt x="1346" y="537"/>
                    </a:lnTo>
                    <a:lnTo>
                      <a:pt x="1346" y="537"/>
                    </a:lnTo>
                    <a:lnTo>
                      <a:pt x="1348" y="537"/>
                    </a:lnTo>
                    <a:lnTo>
                      <a:pt x="1348" y="537"/>
                    </a:lnTo>
                    <a:lnTo>
                      <a:pt x="1348" y="536"/>
                    </a:lnTo>
                    <a:lnTo>
                      <a:pt x="1348" y="536"/>
                    </a:lnTo>
                    <a:lnTo>
                      <a:pt x="1348" y="536"/>
                    </a:lnTo>
                    <a:lnTo>
                      <a:pt x="1348" y="536"/>
                    </a:lnTo>
                    <a:lnTo>
                      <a:pt x="1350" y="536"/>
                    </a:lnTo>
                    <a:lnTo>
                      <a:pt x="1350" y="536"/>
                    </a:lnTo>
                    <a:lnTo>
                      <a:pt x="1350" y="536"/>
                    </a:lnTo>
                    <a:lnTo>
                      <a:pt x="1350" y="536"/>
                    </a:lnTo>
                    <a:lnTo>
                      <a:pt x="1350" y="536"/>
                    </a:lnTo>
                    <a:lnTo>
                      <a:pt x="1350" y="536"/>
                    </a:lnTo>
                    <a:lnTo>
                      <a:pt x="1351" y="534"/>
                    </a:lnTo>
                    <a:lnTo>
                      <a:pt x="1351" y="534"/>
                    </a:lnTo>
                    <a:lnTo>
                      <a:pt x="1351" y="534"/>
                    </a:lnTo>
                    <a:lnTo>
                      <a:pt x="1351" y="534"/>
                    </a:lnTo>
                    <a:lnTo>
                      <a:pt x="1351" y="534"/>
                    </a:lnTo>
                    <a:lnTo>
                      <a:pt x="1351" y="534"/>
                    </a:lnTo>
                    <a:lnTo>
                      <a:pt x="1351" y="532"/>
                    </a:lnTo>
                    <a:lnTo>
                      <a:pt x="1351" y="532"/>
                    </a:lnTo>
                    <a:lnTo>
                      <a:pt x="1351" y="532"/>
                    </a:lnTo>
                    <a:lnTo>
                      <a:pt x="1351" y="532"/>
                    </a:lnTo>
                    <a:lnTo>
                      <a:pt x="1351" y="532"/>
                    </a:lnTo>
                    <a:lnTo>
                      <a:pt x="1351" y="532"/>
                    </a:lnTo>
                    <a:lnTo>
                      <a:pt x="1351" y="530"/>
                    </a:lnTo>
                    <a:lnTo>
                      <a:pt x="1351" y="530"/>
                    </a:lnTo>
                    <a:lnTo>
                      <a:pt x="1351" y="530"/>
                    </a:lnTo>
                    <a:lnTo>
                      <a:pt x="1351" y="530"/>
                    </a:lnTo>
                    <a:lnTo>
                      <a:pt x="1351" y="530"/>
                    </a:lnTo>
                    <a:lnTo>
                      <a:pt x="1351" y="530"/>
                    </a:lnTo>
                    <a:lnTo>
                      <a:pt x="1351" y="530"/>
                    </a:lnTo>
                    <a:lnTo>
                      <a:pt x="1351" y="528"/>
                    </a:lnTo>
                    <a:lnTo>
                      <a:pt x="1350" y="528"/>
                    </a:lnTo>
                    <a:lnTo>
                      <a:pt x="1350" y="528"/>
                    </a:lnTo>
                    <a:lnTo>
                      <a:pt x="1350" y="528"/>
                    </a:lnTo>
                    <a:lnTo>
                      <a:pt x="1350" y="527"/>
                    </a:lnTo>
                    <a:lnTo>
                      <a:pt x="1350" y="527"/>
                    </a:lnTo>
                    <a:lnTo>
                      <a:pt x="1350" y="525"/>
                    </a:lnTo>
                    <a:lnTo>
                      <a:pt x="1350" y="525"/>
                    </a:lnTo>
                    <a:lnTo>
                      <a:pt x="1350" y="525"/>
                    </a:lnTo>
                    <a:lnTo>
                      <a:pt x="1350" y="525"/>
                    </a:lnTo>
                    <a:lnTo>
                      <a:pt x="1350" y="525"/>
                    </a:lnTo>
                    <a:lnTo>
                      <a:pt x="1350" y="523"/>
                    </a:lnTo>
                    <a:lnTo>
                      <a:pt x="1351" y="521"/>
                    </a:lnTo>
                    <a:lnTo>
                      <a:pt x="1351" y="521"/>
                    </a:lnTo>
                    <a:lnTo>
                      <a:pt x="1351" y="521"/>
                    </a:lnTo>
                    <a:lnTo>
                      <a:pt x="1351" y="521"/>
                    </a:lnTo>
                    <a:lnTo>
                      <a:pt x="1351" y="521"/>
                    </a:lnTo>
                    <a:lnTo>
                      <a:pt x="1351" y="521"/>
                    </a:lnTo>
                    <a:lnTo>
                      <a:pt x="1351" y="519"/>
                    </a:lnTo>
                    <a:lnTo>
                      <a:pt x="1351" y="519"/>
                    </a:lnTo>
                    <a:lnTo>
                      <a:pt x="1353" y="519"/>
                    </a:lnTo>
                    <a:lnTo>
                      <a:pt x="1353" y="519"/>
                    </a:lnTo>
                    <a:lnTo>
                      <a:pt x="1353" y="519"/>
                    </a:lnTo>
                    <a:lnTo>
                      <a:pt x="1353" y="519"/>
                    </a:lnTo>
                    <a:lnTo>
                      <a:pt x="1355" y="519"/>
                    </a:lnTo>
                    <a:lnTo>
                      <a:pt x="1355" y="519"/>
                    </a:lnTo>
                    <a:lnTo>
                      <a:pt x="1355" y="519"/>
                    </a:lnTo>
                    <a:lnTo>
                      <a:pt x="1355" y="519"/>
                    </a:lnTo>
                    <a:lnTo>
                      <a:pt x="1357" y="519"/>
                    </a:lnTo>
                    <a:lnTo>
                      <a:pt x="1357" y="519"/>
                    </a:lnTo>
                    <a:lnTo>
                      <a:pt x="1357" y="519"/>
                    </a:lnTo>
                    <a:lnTo>
                      <a:pt x="1357" y="519"/>
                    </a:lnTo>
                    <a:lnTo>
                      <a:pt x="1357" y="519"/>
                    </a:lnTo>
                    <a:lnTo>
                      <a:pt x="1357" y="519"/>
                    </a:lnTo>
                    <a:lnTo>
                      <a:pt x="1359" y="519"/>
                    </a:lnTo>
                    <a:lnTo>
                      <a:pt x="1359" y="519"/>
                    </a:lnTo>
                    <a:lnTo>
                      <a:pt x="1359" y="521"/>
                    </a:lnTo>
                    <a:lnTo>
                      <a:pt x="1360" y="521"/>
                    </a:lnTo>
                    <a:lnTo>
                      <a:pt x="1360" y="521"/>
                    </a:lnTo>
                    <a:lnTo>
                      <a:pt x="1360" y="521"/>
                    </a:lnTo>
                    <a:lnTo>
                      <a:pt x="1360" y="521"/>
                    </a:lnTo>
                    <a:lnTo>
                      <a:pt x="1360" y="521"/>
                    </a:lnTo>
                    <a:lnTo>
                      <a:pt x="1360" y="521"/>
                    </a:lnTo>
                    <a:lnTo>
                      <a:pt x="1360" y="521"/>
                    </a:lnTo>
                    <a:lnTo>
                      <a:pt x="1360" y="521"/>
                    </a:lnTo>
                    <a:lnTo>
                      <a:pt x="1360" y="523"/>
                    </a:lnTo>
                    <a:lnTo>
                      <a:pt x="1360" y="523"/>
                    </a:lnTo>
                    <a:lnTo>
                      <a:pt x="1360" y="523"/>
                    </a:lnTo>
                    <a:lnTo>
                      <a:pt x="1360" y="523"/>
                    </a:lnTo>
                    <a:lnTo>
                      <a:pt x="1360" y="523"/>
                    </a:lnTo>
                    <a:lnTo>
                      <a:pt x="1360" y="523"/>
                    </a:lnTo>
                    <a:lnTo>
                      <a:pt x="1362" y="525"/>
                    </a:lnTo>
                    <a:lnTo>
                      <a:pt x="1364" y="525"/>
                    </a:lnTo>
                    <a:lnTo>
                      <a:pt x="1364" y="525"/>
                    </a:lnTo>
                    <a:lnTo>
                      <a:pt x="1364" y="525"/>
                    </a:lnTo>
                    <a:lnTo>
                      <a:pt x="1366" y="525"/>
                    </a:lnTo>
                    <a:lnTo>
                      <a:pt x="1366" y="525"/>
                    </a:lnTo>
                    <a:lnTo>
                      <a:pt x="1366" y="525"/>
                    </a:lnTo>
                    <a:lnTo>
                      <a:pt x="1366" y="525"/>
                    </a:lnTo>
                    <a:lnTo>
                      <a:pt x="1366" y="525"/>
                    </a:lnTo>
                    <a:lnTo>
                      <a:pt x="1368" y="525"/>
                    </a:lnTo>
                    <a:lnTo>
                      <a:pt x="1368" y="525"/>
                    </a:lnTo>
                    <a:lnTo>
                      <a:pt x="1368" y="525"/>
                    </a:lnTo>
                    <a:lnTo>
                      <a:pt x="1368" y="525"/>
                    </a:lnTo>
                    <a:lnTo>
                      <a:pt x="1370" y="523"/>
                    </a:lnTo>
                    <a:lnTo>
                      <a:pt x="1370" y="523"/>
                    </a:lnTo>
                    <a:lnTo>
                      <a:pt x="1370" y="523"/>
                    </a:lnTo>
                    <a:lnTo>
                      <a:pt x="1370" y="523"/>
                    </a:lnTo>
                    <a:lnTo>
                      <a:pt x="1370" y="523"/>
                    </a:lnTo>
                    <a:lnTo>
                      <a:pt x="1370" y="523"/>
                    </a:lnTo>
                    <a:lnTo>
                      <a:pt x="1371" y="523"/>
                    </a:lnTo>
                    <a:lnTo>
                      <a:pt x="1371" y="523"/>
                    </a:lnTo>
                    <a:lnTo>
                      <a:pt x="1371" y="523"/>
                    </a:lnTo>
                    <a:lnTo>
                      <a:pt x="1373" y="523"/>
                    </a:lnTo>
                    <a:lnTo>
                      <a:pt x="1373" y="523"/>
                    </a:lnTo>
                    <a:lnTo>
                      <a:pt x="1373" y="523"/>
                    </a:lnTo>
                    <a:lnTo>
                      <a:pt x="1373" y="523"/>
                    </a:lnTo>
                    <a:lnTo>
                      <a:pt x="1373" y="523"/>
                    </a:lnTo>
                    <a:lnTo>
                      <a:pt x="1375" y="523"/>
                    </a:lnTo>
                    <a:lnTo>
                      <a:pt x="1375" y="523"/>
                    </a:lnTo>
                    <a:lnTo>
                      <a:pt x="1375" y="523"/>
                    </a:lnTo>
                    <a:lnTo>
                      <a:pt x="1375" y="523"/>
                    </a:lnTo>
                    <a:lnTo>
                      <a:pt x="1375" y="521"/>
                    </a:lnTo>
                    <a:lnTo>
                      <a:pt x="1375" y="521"/>
                    </a:lnTo>
                    <a:lnTo>
                      <a:pt x="1377" y="521"/>
                    </a:lnTo>
                    <a:lnTo>
                      <a:pt x="1377" y="521"/>
                    </a:lnTo>
                    <a:lnTo>
                      <a:pt x="1377" y="521"/>
                    </a:lnTo>
                    <a:lnTo>
                      <a:pt x="1379" y="521"/>
                    </a:lnTo>
                    <a:lnTo>
                      <a:pt x="1379" y="521"/>
                    </a:lnTo>
                    <a:lnTo>
                      <a:pt x="1379" y="521"/>
                    </a:lnTo>
                    <a:lnTo>
                      <a:pt x="1380" y="523"/>
                    </a:lnTo>
                    <a:lnTo>
                      <a:pt x="1380" y="523"/>
                    </a:lnTo>
                    <a:lnTo>
                      <a:pt x="1380" y="523"/>
                    </a:lnTo>
                    <a:lnTo>
                      <a:pt x="1380" y="523"/>
                    </a:lnTo>
                    <a:lnTo>
                      <a:pt x="1380" y="523"/>
                    </a:lnTo>
                    <a:lnTo>
                      <a:pt x="1380" y="523"/>
                    </a:lnTo>
                    <a:lnTo>
                      <a:pt x="1382" y="523"/>
                    </a:lnTo>
                    <a:lnTo>
                      <a:pt x="1382" y="523"/>
                    </a:lnTo>
                    <a:lnTo>
                      <a:pt x="1384" y="523"/>
                    </a:lnTo>
                    <a:lnTo>
                      <a:pt x="1388" y="523"/>
                    </a:lnTo>
                    <a:lnTo>
                      <a:pt x="1388" y="523"/>
                    </a:lnTo>
                    <a:lnTo>
                      <a:pt x="1388" y="523"/>
                    </a:lnTo>
                    <a:lnTo>
                      <a:pt x="1388" y="523"/>
                    </a:lnTo>
                    <a:lnTo>
                      <a:pt x="1389" y="523"/>
                    </a:lnTo>
                    <a:lnTo>
                      <a:pt x="1389" y="521"/>
                    </a:lnTo>
                    <a:lnTo>
                      <a:pt x="1389" y="521"/>
                    </a:lnTo>
                    <a:lnTo>
                      <a:pt x="1389" y="521"/>
                    </a:lnTo>
                    <a:lnTo>
                      <a:pt x="1389" y="521"/>
                    </a:lnTo>
                    <a:lnTo>
                      <a:pt x="1389" y="521"/>
                    </a:lnTo>
                    <a:lnTo>
                      <a:pt x="1391" y="521"/>
                    </a:lnTo>
                    <a:lnTo>
                      <a:pt x="1391" y="521"/>
                    </a:lnTo>
                    <a:lnTo>
                      <a:pt x="1393" y="521"/>
                    </a:lnTo>
                    <a:lnTo>
                      <a:pt x="1393" y="521"/>
                    </a:lnTo>
                    <a:lnTo>
                      <a:pt x="1393" y="521"/>
                    </a:lnTo>
                    <a:lnTo>
                      <a:pt x="1397" y="521"/>
                    </a:lnTo>
                    <a:lnTo>
                      <a:pt x="1397" y="521"/>
                    </a:lnTo>
                    <a:lnTo>
                      <a:pt x="1397" y="521"/>
                    </a:lnTo>
                    <a:lnTo>
                      <a:pt x="1397" y="521"/>
                    </a:lnTo>
                    <a:lnTo>
                      <a:pt x="1397" y="521"/>
                    </a:lnTo>
                    <a:lnTo>
                      <a:pt x="1397" y="521"/>
                    </a:lnTo>
                    <a:lnTo>
                      <a:pt x="1398" y="521"/>
                    </a:lnTo>
                    <a:lnTo>
                      <a:pt x="1398" y="521"/>
                    </a:lnTo>
                    <a:lnTo>
                      <a:pt x="1398" y="521"/>
                    </a:lnTo>
                    <a:lnTo>
                      <a:pt x="1398" y="521"/>
                    </a:lnTo>
                    <a:lnTo>
                      <a:pt x="1398" y="521"/>
                    </a:lnTo>
                    <a:lnTo>
                      <a:pt x="1398" y="521"/>
                    </a:lnTo>
                    <a:lnTo>
                      <a:pt x="1400" y="521"/>
                    </a:lnTo>
                    <a:lnTo>
                      <a:pt x="1400" y="521"/>
                    </a:lnTo>
                    <a:lnTo>
                      <a:pt x="1402" y="523"/>
                    </a:lnTo>
                    <a:lnTo>
                      <a:pt x="1402" y="523"/>
                    </a:lnTo>
                    <a:lnTo>
                      <a:pt x="1402" y="523"/>
                    </a:lnTo>
                    <a:lnTo>
                      <a:pt x="1402" y="523"/>
                    </a:lnTo>
                    <a:lnTo>
                      <a:pt x="1404" y="523"/>
                    </a:lnTo>
                    <a:lnTo>
                      <a:pt x="1404" y="523"/>
                    </a:lnTo>
                    <a:lnTo>
                      <a:pt x="1404" y="523"/>
                    </a:lnTo>
                    <a:lnTo>
                      <a:pt x="1406" y="523"/>
                    </a:lnTo>
                    <a:lnTo>
                      <a:pt x="1406" y="523"/>
                    </a:lnTo>
                    <a:lnTo>
                      <a:pt x="1406" y="523"/>
                    </a:lnTo>
                    <a:lnTo>
                      <a:pt x="1406" y="523"/>
                    </a:lnTo>
                    <a:lnTo>
                      <a:pt x="1407" y="523"/>
                    </a:lnTo>
                    <a:lnTo>
                      <a:pt x="1407" y="523"/>
                    </a:lnTo>
                    <a:lnTo>
                      <a:pt x="1407" y="523"/>
                    </a:lnTo>
                    <a:lnTo>
                      <a:pt x="1407" y="523"/>
                    </a:lnTo>
                    <a:lnTo>
                      <a:pt x="1409" y="521"/>
                    </a:lnTo>
                    <a:lnTo>
                      <a:pt x="1409" y="521"/>
                    </a:lnTo>
                    <a:lnTo>
                      <a:pt x="1411" y="521"/>
                    </a:lnTo>
                    <a:lnTo>
                      <a:pt x="1411" y="521"/>
                    </a:lnTo>
                    <a:lnTo>
                      <a:pt x="1413" y="523"/>
                    </a:lnTo>
                    <a:lnTo>
                      <a:pt x="1413" y="523"/>
                    </a:lnTo>
                    <a:lnTo>
                      <a:pt x="1413" y="523"/>
                    </a:lnTo>
                    <a:lnTo>
                      <a:pt x="1413" y="523"/>
                    </a:lnTo>
                    <a:lnTo>
                      <a:pt x="1415" y="525"/>
                    </a:lnTo>
                    <a:lnTo>
                      <a:pt x="1415" y="525"/>
                    </a:lnTo>
                    <a:lnTo>
                      <a:pt x="1415" y="525"/>
                    </a:lnTo>
                    <a:lnTo>
                      <a:pt x="1415" y="525"/>
                    </a:lnTo>
                    <a:lnTo>
                      <a:pt x="1415" y="525"/>
                    </a:lnTo>
                    <a:lnTo>
                      <a:pt x="1415" y="525"/>
                    </a:lnTo>
                    <a:lnTo>
                      <a:pt x="1417" y="527"/>
                    </a:lnTo>
                    <a:lnTo>
                      <a:pt x="1418" y="528"/>
                    </a:lnTo>
                    <a:lnTo>
                      <a:pt x="1418" y="528"/>
                    </a:lnTo>
                    <a:lnTo>
                      <a:pt x="1418" y="528"/>
                    </a:lnTo>
                    <a:lnTo>
                      <a:pt x="1420" y="528"/>
                    </a:lnTo>
                    <a:lnTo>
                      <a:pt x="1420" y="528"/>
                    </a:lnTo>
                    <a:lnTo>
                      <a:pt x="1420" y="528"/>
                    </a:lnTo>
                    <a:lnTo>
                      <a:pt x="1420" y="528"/>
                    </a:lnTo>
                    <a:lnTo>
                      <a:pt x="1420" y="528"/>
                    </a:lnTo>
                    <a:lnTo>
                      <a:pt x="1422" y="528"/>
                    </a:lnTo>
                    <a:lnTo>
                      <a:pt x="1422" y="528"/>
                    </a:lnTo>
                    <a:lnTo>
                      <a:pt x="1422" y="528"/>
                    </a:lnTo>
                    <a:lnTo>
                      <a:pt x="1422" y="528"/>
                    </a:lnTo>
                    <a:lnTo>
                      <a:pt x="1422" y="528"/>
                    </a:lnTo>
                    <a:lnTo>
                      <a:pt x="1424" y="528"/>
                    </a:lnTo>
                    <a:lnTo>
                      <a:pt x="1424" y="528"/>
                    </a:lnTo>
                    <a:lnTo>
                      <a:pt x="1424" y="528"/>
                    </a:lnTo>
                    <a:lnTo>
                      <a:pt x="1424" y="528"/>
                    </a:lnTo>
                    <a:lnTo>
                      <a:pt x="1426" y="528"/>
                    </a:lnTo>
                    <a:lnTo>
                      <a:pt x="1426" y="528"/>
                    </a:lnTo>
                    <a:lnTo>
                      <a:pt x="1426" y="530"/>
                    </a:lnTo>
                    <a:lnTo>
                      <a:pt x="1426" y="530"/>
                    </a:lnTo>
                    <a:lnTo>
                      <a:pt x="1427" y="530"/>
                    </a:lnTo>
                    <a:lnTo>
                      <a:pt x="1427" y="530"/>
                    </a:lnTo>
                    <a:lnTo>
                      <a:pt x="1427" y="530"/>
                    </a:lnTo>
                    <a:lnTo>
                      <a:pt x="1427" y="530"/>
                    </a:lnTo>
                    <a:lnTo>
                      <a:pt x="1427" y="532"/>
                    </a:lnTo>
                    <a:lnTo>
                      <a:pt x="1427" y="532"/>
                    </a:lnTo>
                    <a:lnTo>
                      <a:pt x="1429" y="534"/>
                    </a:lnTo>
                    <a:lnTo>
                      <a:pt x="1429" y="534"/>
                    </a:lnTo>
                    <a:lnTo>
                      <a:pt x="1429" y="534"/>
                    </a:lnTo>
                    <a:lnTo>
                      <a:pt x="1429" y="534"/>
                    </a:lnTo>
                    <a:lnTo>
                      <a:pt x="1429" y="534"/>
                    </a:lnTo>
                    <a:lnTo>
                      <a:pt x="1429" y="534"/>
                    </a:lnTo>
                    <a:lnTo>
                      <a:pt x="1431" y="536"/>
                    </a:lnTo>
                    <a:lnTo>
                      <a:pt x="1431" y="536"/>
                    </a:lnTo>
                    <a:lnTo>
                      <a:pt x="1431" y="536"/>
                    </a:lnTo>
                    <a:lnTo>
                      <a:pt x="1431" y="536"/>
                    </a:lnTo>
                    <a:lnTo>
                      <a:pt x="1433" y="536"/>
                    </a:lnTo>
                    <a:lnTo>
                      <a:pt x="1433" y="536"/>
                    </a:lnTo>
                    <a:lnTo>
                      <a:pt x="1435" y="536"/>
                    </a:lnTo>
                    <a:lnTo>
                      <a:pt x="1435" y="536"/>
                    </a:lnTo>
                    <a:lnTo>
                      <a:pt x="1436" y="537"/>
                    </a:lnTo>
                    <a:lnTo>
                      <a:pt x="1436" y="537"/>
                    </a:lnTo>
                    <a:lnTo>
                      <a:pt x="1438" y="537"/>
                    </a:lnTo>
                    <a:lnTo>
                      <a:pt x="1438" y="537"/>
                    </a:lnTo>
                    <a:lnTo>
                      <a:pt x="1438" y="537"/>
                    </a:lnTo>
                    <a:lnTo>
                      <a:pt x="1438" y="537"/>
                    </a:lnTo>
                    <a:lnTo>
                      <a:pt x="1438" y="537"/>
                    </a:lnTo>
                    <a:lnTo>
                      <a:pt x="1440" y="539"/>
                    </a:lnTo>
                    <a:lnTo>
                      <a:pt x="1440" y="539"/>
                    </a:lnTo>
                    <a:lnTo>
                      <a:pt x="1440" y="539"/>
                    </a:lnTo>
                    <a:lnTo>
                      <a:pt x="1440" y="539"/>
                    </a:lnTo>
                    <a:lnTo>
                      <a:pt x="1440" y="541"/>
                    </a:lnTo>
                    <a:lnTo>
                      <a:pt x="1442" y="541"/>
                    </a:lnTo>
                    <a:lnTo>
                      <a:pt x="1442" y="541"/>
                    </a:lnTo>
                    <a:lnTo>
                      <a:pt x="1442" y="541"/>
                    </a:lnTo>
                    <a:lnTo>
                      <a:pt x="1444" y="543"/>
                    </a:lnTo>
                    <a:lnTo>
                      <a:pt x="1444" y="543"/>
                    </a:lnTo>
                    <a:lnTo>
                      <a:pt x="1444" y="543"/>
                    </a:lnTo>
                    <a:lnTo>
                      <a:pt x="1445" y="543"/>
                    </a:lnTo>
                    <a:lnTo>
                      <a:pt x="1445" y="543"/>
                    </a:lnTo>
                    <a:lnTo>
                      <a:pt x="1447" y="543"/>
                    </a:lnTo>
                    <a:lnTo>
                      <a:pt x="1447" y="545"/>
                    </a:lnTo>
                    <a:lnTo>
                      <a:pt x="1447" y="545"/>
                    </a:lnTo>
                    <a:lnTo>
                      <a:pt x="1449" y="545"/>
                    </a:lnTo>
                    <a:lnTo>
                      <a:pt x="1449" y="545"/>
                    </a:lnTo>
                    <a:lnTo>
                      <a:pt x="1449" y="545"/>
                    </a:lnTo>
                    <a:lnTo>
                      <a:pt x="1451" y="545"/>
                    </a:lnTo>
                    <a:lnTo>
                      <a:pt x="1451" y="545"/>
                    </a:lnTo>
                    <a:lnTo>
                      <a:pt x="1451" y="545"/>
                    </a:lnTo>
                    <a:lnTo>
                      <a:pt x="1453" y="545"/>
                    </a:lnTo>
                    <a:lnTo>
                      <a:pt x="1453" y="545"/>
                    </a:lnTo>
                    <a:lnTo>
                      <a:pt x="1453" y="545"/>
                    </a:lnTo>
                    <a:lnTo>
                      <a:pt x="1453" y="545"/>
                    </a:lnTo>
                    <a:lnTo>
                      <a:pt x="1453" y="546"/>
                    </a:lnTo>
                    <a:lnTo>
                      <a:pt x="1453" y="546"/>
                    </a:lnTo>
                    <a:lnTo>
                      <a:pt x="1453" y="548"/>
                    </a:lnTo>
                    <a:lnTo>
                      <a:pt x="1453" y="548"/>
                    </a:lnTo>
                    <a:lnTo>
                      <a:pt x="1453" y="548"/>
                    </a:lnTo>
                    <a:lnTo>
                      <a:pt x="1453" y="550"/>
                    </a:lnTo>
                    <a:lnTo>
                      <a:pt x="1455" y="550"/>
                    </a:lnTo>
                    <a:lnTo>
                      <a:pt x="1456" y="552"/>
                    </a:lnTo>
                    <a:lnTo>
                      <a:pt x="1456" y="552"/>
                    </a:lnTo>
                    <a:lnTo>
                      <a:pt x="1458" y="554"/>
                    </a:lnTo>
                    <a:lnTo>
                      <a:pt x="1458" y="554"/>
                    </a:lnTo>
                    <a:lnTo>
                      <a:pt x="1460" y="554"/>
                    </a:lnTo>
                    <a:lnTo>
                      <a:pt x="1460" y="554"/>
                    </a:lnTo>
                    <a:lnTo>
                      <a:pt x="1462" y="556"/>
                    </a:lnTo>
                    <a:lnTo>
                      <a:pt x="1464" y="556"/>
                    </a:lnTo>
                    <a:lnTo>
                      <a:pt x="1464" y="556"/>
                    </a:lnTo>
                    <a:lnTo>
                      <a:pt x="1464" y="556"/>
                    </a:lnTo>
                    <a:lnTo>
                      <a:pt x="1465" y="556"/>
                    </a:lnTo>
                    <a:lnTo>
                      <a:pt x="1465" y="556"/>
                    </a:lnTo>
                    <a:lnTo>
                      <a:pt x="1467" y="556"/>
                    </a:lnTo>
                    <a:lnTo>
                      <a:pt x="1467" y="557"/>
                    </a:lnTo>
                    <a:lnTo>
                      <a:pt x="1467" y="557"/>
                    </a:lnTo>
                    <a:lnTo>
                      <a:pt x="1467" y="557"/>
                    </a:lnTo>
                    <a:lnTo>
                      <a:pt x="1469" y="557"/>
                    </a:lnTo>
                    <a:lnTo>
                      <a:pt x="1469" y="559"/>
                    </a:lnTo>
                    <a:lnTo>
                      <a:pt x="1469" y="559"/>
                    </a:lnTo>
                    <a:lnTo>
                      <a:pt x="1471" y="561"/>
                    </a:lnTo>
                    <a:lnTo>
                      <a:pt x="1471" y="561"/>
                    </a:lnTo>
                    <a:lnTo>
                      <a:pt x="1471" y="561"/>
                    </a:lnTo>
                    <a:lnTo>
                      <a:pt x="1471" y="563"/>
                    </a:lnTo>
                    <a:lnTo>
                      <a:pt x="1471" y="563"/>
                    </a:lnTo>
                    <a:lnTo>
                      <a:pt x="1473" y="565"/>
                    </a:lnTo>
                    <a:lnTo>
                      <a:pt x="1473" y="565"/>
                    </a:lnTo>
                    <a:lnTo>
                      <a:pt x="1473" y="565"/>
                    </a:lnTo>
                    <a:lnTo>
                      <a:pt x="1474" y="565"/>
                    </a:lnTo>
                    <a:lnTo>
                      <a:pt x="1474" y="565"/>
                    </a:lnTo>
                    <a:lnTo>
                      <a:pt x="1474" y="566"/>
                    </a:lnTo>
                    <a:lnTo>
                      <a:pt x="1476" y="566"/>
                    </a:lnTo>
                    <a:lnTo>
                      <a:pt x="1476" y="566"/>
                    </a:lnTo>
                    <a:lnTo>
                      <a:pt x="1476" y="566"/>
                    </a:lnTo>
                    <a:lnTo>
                      <a:pt x="1476" y="566"/>
                    </a:lnTo>
                    <a:lnTo>
                      <a:pt x="1476" y="566"/>
                    </a:lnTo>
                    <a:lnTo>
                      <a:pt x="1476" y="566"/>
                    </a:lnTo>
                    <a:lnTo>
                      <a:pt x="1478" y="566"/>
                    </a:lnTo>
                    <a:lnTo>
                      <a:pt x="1478" y="566"/>
                    </a:lnTo>
                    <a:lnTo>
                      <a:pt x="1480" y="566"/>
                    </a:lnTo>
                    <a:lnTo>
                      <a:pt x="1480" y="568"/>
                    </a:lnTo>
                    <a:lnTo>
                      <a:pt x="1480" y="568"/>
                    </a:lnTo>
                    <a:lnTo>
                      <a:pt x="1480" y="568"/>
                    </a:lnTo>
                    <a:lnTo>
                      <a:pt x="1482" y="568"/>
                    </a:lnTo>
                    <a:lnTo>
                      <a:pt x="1482" y="568"/>
                    </a:lnTo>
                    <a:lnTo>
                      <a:pt x="1483" y="570"/>
                    </a:lnTo>
                    <a:lnTo>
                      <a:pt x="1483" y="570"/>
                    </a:lnTo>
                    <a:lnTo>
                      <a:pt x="1485" y="570"/>
                    </a:lnTo>
                    <a:lnTo>
                      <a:pt x="1485" y="568"/>
                    </a:lnTo>
                    <a:lnTo>
                      <a:pt x="1485" y="568"/>
                    </a:lnTo>
                    <a:lnTo>
                      <a:pt x="1485" y="568"/>
                    </a:lnTo>
                    <a:lnTo>
                      <a:pt x="1485" y="568"/>
                    </a:lnTo>
                    <a:lnTo>
                      <a:pt x="1487" y="568"/>
                    </a:lnTo>
                    <a:lnTo>
                      <a:pt x="1487" y="568"/>
                    </a:lnTo>
                    <a:lnTo>
                      <a:pt x="1487" y="568"/>
                    </a:lnTo>
                    <a:lnTo>
                      <a:pt x="1489" y="568"/>
                    </a:lnTo>
                    <a:lnTo>
                      <a:pt x="1489" y="568"/>
                    </a:lnTo>
                    <a:lnTo>
                      <a:pt x="1489" y="568"/>
                    </a:lnTo>
                    <a:lnTo>
                      <a:pt x="1489" y="566"/>
                    </a:lnTo>
                    <a:lnTo>
                      <a:pt x="1491" y="566"/>
                    </a:lnTo>
                    <a:lnTo>
                      <a:pt x="1491" y="566"/>
                    </a:lnTo>
                    <a:lnTo>
                      <a:pt x="1493" y="565"/>
                    </a:lnTo>
                    <a:lnTo>
                      <a:pt x="1493" y="563"/>
                    </a:lnTo>
                    <a:lnTo>
                      <a:pt x="1494" y="563"/>
                    </a:lnTo>
                    <a:lnTo>
                      <a:pt x="1494" y="561"/>
                    </a:lnTo>
                    <a:lnTo>
                      <a:pt x="1496" y="561"/>
                    </a:lnTo>
                    <a:lnTo>
                      <a:pt x="1496" y="561"/>
                    </a:lnTo>
                    <a:lnTo>
                      <a:pt x="1496" y="561"/>
                    </a:lnTo>
                    <a:lnTo>
                      <a:pt x="1496" y="561"/>
                    </a:lnTo>
                    <a:lnTo>
                      <a:pt x="1496" y="559"/>
                    </a:lnTo>
                    <a:lnTo>
                      <a:pt x="1498" y="559"/>
                    </a:lnTo>
                    <a:lnTo>
                      <a:pt x="1498" y="557"/>
                    </a:lnTo>
                    <a:lnTo>
                      <a:pt x="1498" y="557"/>
                    </a:lnTo>
                    <a:lnTo>
                      <a:pt x="1498" y="557"/>
                    </a:lnTo>
                    <a:lnTo>
                      <a:pt x="1498" y="557"/>
                    </a:lnTo>
                    <a:lnTo>
                      <a:pt x="1500" y="557"/>
                    </a:lnTo>
                    <a:lnTo>
                      <a:pt x="1500" y="557"/>
                    </a:lnTo>
                    <a:lnTo>
                      <a:pt x="1500" y="556"/>
                    </a:lnTo>
                    <a:lnTo>
                      <a:pt x="1500" y="556"/>
                    </a:lnTo>
                    <a:lnTo>
                      <a:pt x="1500" y="556"/>
                    </a:lnTo>
                    <a:lnTo>
                      <a:pt x="1500" y="556"/>
                    </a:lnTo>
                    <a:lnTo>
                      <a:pt x="1502" y="554"/>
                    </a:lnTo>
                    <a:lnTo>
                      <a:pt x="1502" y="554"/>
                    </a:lnTo>
                    <a:lnTo>
                      <a:pt x="1502" y="554"/>
                    </a:lnTo>
                    <a:lnTo>
                      <a:pt x="1503" y="554"/>
                    </a:lnTo>
                    <a:lnTo>
                      <a:pt x="1505" y="554"/>
                    </a:lnTo>
                    <a:lnTo>
                      <a:pt x="1505" y="554"/>
                    </a:lnTo>
                    <a:lnTo>
                      <a:pt x="1505" y="552"/>
                    </a:lnTo>
                    <a:lnTo>
                      <a:pt x="1505" y="552"/>
                    </a:lnTo>
                    <a:lnTo>
                      <a:pt x="1507" y="552"/>
                    </a:lnTo>
                    <a:lnTo>
                      <a:pt x="1507" y="552"/>
                    </a:lnTo>
                    <a:lnTo>
                      <a:pt x="1507" y="552"/>
                    </a:lnTo>
                    <a:lnTo>
                      <a:pt x="1507" y="552"/>
                    </a:lnTo>
                    <a:lnTo>
                      <a:pt x="1507" y="550"/>
                    </a:lnTo>
                    <a:lnTo>
                      <a:pt x="1507" y="550"/>
                    </a:lnTo>
                    <a:lnTo>
                      <a:pt x="1507" y="550"/>
                    </a:lnTo>
                    <a:lnTo>
                      <a:pt x="1507" y="550"/>
                    </a:lnTo>
                    <a:lnTo>
                      <a:pt x="1507" y="548"/>
                    </a:lnTo>
                    <a:lnTo>
                      <a:pt x="1507" y="548"/>
                    </a:lnTo>
                    <a:lnTo>
                      <a:pt x="1509" y="548"/>
                    </a:lnTo>
                    <a:lnTo>
                      <a:pt x="1509" y="546"/>
                    </a:lnTo>
                    <a:lnTo>
                      <a:pt x="1509" y="546"/>
                    </a:lnTo>
                    <a:lnTo>
                      <a:pt x="1509" y="546"/>
                    </a:lnTo>
                    <a:lnTo>
                      <a:pt x="1509" y="546"/>
                    </a:lnTo>
                    <a:lnTo>
                      <a:pt x="1509" y="545"/>
                    </a:lnTo>
                    <a:lnTo>
                      <a:pt x="1509" y="545"/>
                    </a:lnTo>
                    <a:lnTo>
                      <a:pt x="1509" y="545"/>
                    </a:lnTo>
                    <a:lnTo>
                      <a:pt x="1509" y="545"/>
                    </a:lnTo>
                    <a:lnTo>
                      <a:pt x="1511" y="545"/>
                    </a:lnTo>
                    <a:lnTo>
                      <a:pt x="1511" y="546"/>
                    </a:lnTo>
                    <a:lnTo>
                      <a:pt x="1511" y="546"/>
                    </a:lnTo>
                    <a:lnTo>
                      <a:pt x="1511" y="546"/>
                    </a:lnTo>
                    <a:lnTo>
                      <a:pt x="1512" y="546"/>
                    </a:lnTo>
                    <a:lnTo>
                      <a:pt x="1512" y="546"/>
                    </a:lnTo>
                    <a:lnTo>
                      <a:pt x="1514" y="548"/>
                    </a:lnTo>
                    <a:lnTo>
                      <a:pt x="1514" y="548"/>
                    </a:lnTo>
                    <a:lnTo>
                      <a:pt x="1516" y="546"/>
                    </a:lnTo>
                    <a:lnTo>
                      <a:pt x="1518" y="546"/>
                    </a:lnTo>
                    <a:lnTo>
                      <a:pt x="1518" y="546"/>
                    </a:lnTo>
                    <a:lnTo>
                      <a:pt x="1518" y="546"/>
                    </a:lnTo>
                    <a:lnTo>
                      <a:pt x="1518" y="546"/>
                    </a:lnTo>
                    <a:lnTo>
                      <a:pt x="1520" y="545"/>
                    </a:lnTo>
                    <a:lnTo>
                      <a:pt x="1520" y="545"/>
                    </a:lnTo>
                    <a:lnTo>
                      <a:pt x="1520" y="545"/>
                    </a:lnTo>
                    <a:lnTo>
                      <a:pt x="1521" y="545"/>
                    </a:lnTo>
                    <a:lnTo>
                      <a:pt x="1521" y="545"/>
                    </a:lnTo>
                    <a:lnTo>
                      <a:pt x="1523" y="545"/>
                    </a:lnTo>
                    <a:lnTo>
                      <a:pt x="1523" y="545"/>
                    </a:lnTo>
                    <a:lnTo>
                      <a:pt x="1523" y="545"/>
                    </a:lnTo>
                    <a:lnTo>
                      <a:pt x="1523" y="545"/>
                    </a:lnTo>
                    <a:lnTo>
                      <a:pt x="1525" y="545"/>
                    </a:lnTo>
                    <a:lnTo>
                      <a:pt x="1527" y="545"/>
                    </a:lnTo>
                    <a:lnTo>
                      <a:pt x="1527" y="545"/>
                    </a:lnTo>
                    <a:lnTo>
                      <a:pt x="1527" y="543"/>
                    </a:lnTo>
                    <a:lnTo>
                      <a:pt x="1527" y="543"/>
                    </a:lnTo>
                    <a:lnTo>
                      <a:pt x="1527" y="543"/>
                    </a:lnTo>
                    <a:lnTo>
                      <a:pt x="1527" y="543"/>
                    </a:lnTo>
                    <a:lnTo>
                      <a:pt x="1527" y="543"/>
                    </a:lnTo>
                    <a:lnTo>
                      <a:pt x="1527" y="543"/>
                    </a:lnTo>
                    <a:lnTo>
                      <a:pt x="1529" y="541"/>
                    </a:lnTo>
                    <a:lnTo>
                      <a:pt x="1529" y="541"/>
                    </a:lnTo>
                    <a:lnTo>
                      <a:pt x="1529" y="541"/>
                    </a:lnTo>
                    <a:lnTo>
                      <a:pt x="1529" y="541"/>
                    </a:lnTo>
                    <a:lnTo>
                      <a:pt x="1530" y="541"/>
                    </a:lnTo>
                    <a:lnTo>
                      <a:pt x="1530" y="541"/>
                    </a:lnTo>
                    <a:lnTo>
                      <a:pt x="1530" y="543"/>
                    </a:lnTo>
                    <a:lnTo>
                      <a:pt x="1532" y="543"/>
                    </a:lnTo>
                    <a:lnTo>
                      <a:pt x="1534" y="543"/>
                    </a:lnTo>
                    <a:lnTo>
                      <a:pt x="1534" y="543"/>
                    </a:lnTo>
                    <a:lnTo>
                      <a:pt x="1536" y="543"/>
                    </a:lnTo>
                    <a:lnTo>
                      <a:pt x="1536" y="543"/>
                    </a:lnTo>
                    <a:lnTo>
                      <a:pt x="1536" y="543"/>
                    </a:lnTo>
                    <a:lnTo>
                      <a:pt x="1538" y="543"/>
                    </a:lnTo>
                    <a:lnTo>
                      <a:pt x="1538" y="543"/>
                    </a:lnTo>
                    <a:lnTo>
                      <a:pt x="1538" y="543"/>
                    </a:lnTo>
                    <a:lnTo>
                      <a:pt x="1538" y="543"/>
                    </a:lnTo>
                    <a:lnTo>
                      <a:pt x="1540" y="541"/>
                    </a:lnTo>
                    <a:lnTo>
                      <a:pt x="1540" y="541"/>
                    </a:lnTo>
                    <a:lnTo>
                      <a:pt x="1540" y="541"/>
                    </a:lnTo>
                    <a:lnTo>
                      <a:pt x="1540" y="541"/>
                    </a:lnTo>
                    <a:lnTo>
                      <a:pt x="1541" y="539"/>
                    </a:lnTo>
                    <a:lnTo>
                      <a:pt x="1543" y="539"/>
                    </a:lnTo>
                    <a:lnTo>
                      <a:pt x="1543" y="539"/>
                    </a:lnTo>
                    <a:lnTo>
                      <a:pt x="1545" y="539"/>
                    </a:lnTo>
                    <a:lnTo>
                      <a:pt x="1545" y="539"/>
                    </a:lnTo>
                    <a:lnTo>
                      <a:pt x="1547" y="539"/>
                    </a:lnTo>
                    <a:lnTo>
                      <a:pt x="1547" y="539"/>
                    </a:lnTo>
                    <a:lnTo>
                      <a:pt x="1550" y="539"/>
                    </a:lnTo>
                    <a:lnTo>
                      <a:pt x="1550" y="539"/>
                    </a:lnTo>
                    <a:lnTo>
                      <a:pt x="1550" y="539"/>
                    </a:lnTo>
                    <a:lnTo>
                      <a:pt x="1552" y="539"/>
                    </a:lnTo>
                    <a:lnTo>
                      <a:pt x="1552" y="539"/>
                    </a:lnTo>
                    <a:lnTo>
                      <a:pt x="1554" y="539"/>
                    </a:lnTo>
                    <a:lnTo>
                      <a:pt x="1554" y="537"/>
                    </a:lnTo>
                    <a:lnTo>
                      <a:pt x="1556" y="536"/>
                    </a:lnTo>
                    <a:lnTo>
                      <a:pt x="1556" y="536"/>
                    </a:lnTo>
                    <a:lnTo>
                      <a:pt x="1558" y="536"/>
                    </a:lnTo>
                    <a:lnTo>
                      <a:pt x="1558" y="536"/>
                    </a:lnTo>
                    <a:lnTo>
                      <a:pt x="1558" y="536"/>
                    </a:lnTo>
                    <a:lnTo>
                      <a:pt x="1559" y="534"/>
                    </a:lnTo>
                    <a:lnTo>
                      <a:pt x="1559" y="534"/>
                    </a:lnTo>
                    <a:lnTo>
                      <a:pt x="1559" y="534"/>
                    </a:lnTo>
                    <a:lnTo>
                      <a:pt x="1559" y="534"/>
                    </a:lnTo>
                    <a:lnTo>
                      <a:pt x="1559" y="534"/>
                    </a:lnTo>
                    <a:lnTo>
                      <a:pt x="1561" y="532"/>
                    </a:lnTo>
                    <a:lnTo>
                      <a:pt x="1561" y="532"/>
                    </a:lnTo>
                    <a:lnTo>
                      <a:pt x="1561" y="532"/>
                    </a:lnTo>
                    <a:lnTo>
                      <a:pt x="1563" y="532"/>
                    </a:lnTo>
                    <a:lnTo>
                      <a:pt x="1563" y="532"/>
                    </a:lnTo>
                    <a:lnTo>
                      <a:pt x="1563" y="532"/>
                    </a:lnTo>
                    <a:lnTo>
                      <a:pt x="1563" y="530"/>
                    </a:lnTo>
                    <a:lnTo>
                      <a:pt x="1563" y="530"/>
                    </a:lnTo>
                    <a:lnTo>
                      <a:pt x="1563" y="530"/>
                    </a:lnTo>
                    <a:lnTo>
                      <a:pt x="1561" y="530"/>
                    </a:lnTo>
                    <a:lnTo>
                      <a:pt x="1561" y="528"/>
                    </a:lnTo>
                    <a:lnTo>
                      <a:pt x="1561" y="528"/>
                    </a:lnTo>
                    <a:lnTo>
                      <a:pt x="1561" y="528"/>
                    </a:lnTo>
                    <a:lnTo>
                      <a:pt x="1559" y="528"/>
                    </a:lnTo>
                    <a:lnTo>
                      <a:pt x="1559" y="527"/>
                    </a:lnTo>
                    <a:lnTo>
                      <a:pt x="1559" y="527"/>
                    </a:lnTo>
                    <a:lnTo>
                      <a:pt x="1559" y="527"/>
                    </a:lnTo>
                    <a:lnTo>
                      <a:pt x="1559" y="527"/>
                    </a:lnTo>
                    <a:lnTo>
                      <a:pt x="1559" y="527"/>
                    </a:lnTo>
                    <a:lnTo>
                      <a:pt x="1559" y="525"/>
                    </a:lnTo>
                    <a:lnTo>
                      <a:pt x="1559" y="525"/>
                    </a:lnTo>
                    <a:lnTo>
                      <a:pt x="1559" y="523"/>
                    </a:lnTo>
                    <a:lnTo>
                      <a:pt x="1561" y="523"/>
                    </a:lnTo>
                    <a:lnTo>
                      <a:pt x="1561" y="523"/>
                    </a:lnTo>
                    <a:lnTo>
                      <a:pt x="1561" y="523"/>
                    </a:lnTo>
                    <a:lnTo>
                      <a:pt x="1561" y="523"/>
                    </a:lnTo>
                    <a:lnTo>
                      <a:pt x="1561" y="523"/>
                    </a:lnTo>
                    <a:lnTo>
                      <a:pt x="1563" y="521"/>
                    </a:lnTo>
                    <a:lnTo>
                      <a:pt x="1563" y="521"/>
                    </a:lnTo>
                    <a:lnTo>
                      <a:pt x="1563" y="521"/>
                    </a:lnTo>
                    <a:lnTo>
                      <a:pt x="1563" y="521"/>
                    </a:lnTo>
                    <a:lnTo>
                      <a:pt x="1563" y="521"/>
                    </a:lnTo>
                    <a:lnTo>
                      <a:pt x="1565" y="521"/>
                    </a:lnTo>
                    <a:lnTo>
                      <a:pt x="1565" y="521"/>
                    </a:lnTo>
                    <a:lnTo>
                      <a:pt x="1565" y="519"/>
                    </a:lnTo>
                    <a:lnTo>
                      <a:pt x="1565" y="519"/>
                    </a:lnTo>
                    <a:lnTo>
                      <a:pt x="1567" y="519"/>
                    </a:lnTo>
                    <a:lnTo>
                      <a:pt x="1567" y="518"/>
                    </a:lnTo>
                    <a:lnTo>
                      <a:pt x="1567" y="518"/>
                    </a:lnTo>
                    <a:lnTo>
                      <a:pt x="1567" y="518"/>
                    </a:lnTo>
                    <a:lnTo>
                      <a:pt x="1567" y="518"/>
                    </a:lnTo>
                    <a:lnTo>
                      <a:pt x="1567" y="518"/>
                    </a:lnTo>
                    <a:lnTo>
                      <a:pt x="1567" y="516"/>
                    </a:lnTo>
                    <a:lnTo>
                      <a:pt x="1568" y="514"/>
                    </a:lnTo>
                    <a:lnTo>
                      <a:pt x="1568" y="512"/>
                    </a:lnTo>
                    <a:lnTo>
                      <a:pt x="1568" y="512"/>
                    </a:lnTo>
                    <a:lnTo>
                      <a:pt x="1568" y="512"/>
                    </a:lnTo>
                    <a:lnTo>
                      <a:pt x="1568" y="512"/>
                    </a:lnTo>
                    <a:lnTo>
                      <a:pt x="1568" y="512"/>
                    </a:lnTo>
                    <a:lnTo>
                      <a:pt x="1568" y="512"/>
                    </a:lnTo>
                    <a:lnTo>
                      <a:pt x="1568" y="512"/>
                    </a:lnTo>
                    <a:lnTo>
                      <a:pt x="1570" y="510"/>
                    </a:lnTo>
                    <a:lnTo>
                      <a:pt x="1572" y="510"/>
                    </a:lnTo>
                    <a:lnTo>
                      <a:pt x="1572" y="510"/>
                    </a:lnTo>
                    <a:lnTo>
                      <a:pt x="1572" y="510"/>
                    </a:lnTo>
                    <a:lnTo>
                      <a:pt x="1574" y="510"/>
                    </a:lnTo>
                    <a:lnTo>
                      <a:pt x="1574" y="509"/>
                    </a:lnTo>
                    <a:lnTo>
                      <a:pt x="1574" y="509"/>
                    </a:lnTo>
                    <a:lnTo>
                      <a:pt x="1574" y="509"/>
                    </a:lnTo>
                    <a:lnTo>
                      <a:pt x="1574" y="509"/>
                    </a:lnTo>
                    <a:lnTo>
                      <a:pt x="1574" y="509"/>
                    </a:lnTo>
                    <a:lnTo>
                      <a:pt x="1574" y="509"/>
                    </a:lnTo>
                    <a:lnTo>
                      <a:pt x="1574" y="507"/>
                    </a:lnTo>
                    <a:lnTo>
                      <a:pt x="1574" y="507"/>
                    </a:lnTo>
                    <a:lnTo>
                      <a:pt x="1574" y="507"/>
                    </a:lnTo>
                    <a:lnTo>
                      <a:pt x="1574" y="507"/>
                    </a:lnTo>
                    <a:lnTo>
                      <a:pt x="1576" y="505"/>
                    </a:lnTo>
                    <a:lnTo>
                      <a:pt x="1576" y="505"/>
                    </a:lnTo>
                    <a:lnTo>
                      <a:pt x="1576" y="505"/>
                    </a:lnTo>
                    <a:lnTo>
                      <a:pt x="1576" y="505"/>
                    </a:lnTo>
                    <a:lnTo>
                      <a:pt x="1576" y="505"/>
                    </a:lnTo>
                    <a:lnTo>
                      <a:pt x="1576" y="505"/>
                    </a:lnTo>
                    <a:lnTo>
                      <a:pt x="1578" y="505"/>
                    </a:lnTo>
                    <a:lnTo>
                      <a:pt x="1578" y="503"/>
                    </a:lnTo>
                    <a:lnTo>
                      <a:pt x="1578" y="503"/>
                    </a:lnTo>
                    <a:lnTo>
                      <a:pt x="1578" y="501"/>
                    </a:lnTo>
                    <a:lnTo>
                      <a:pt x="1578" y="501"/>
                    </a:lnTo>
                    <a:lnTo>
                      <a:pt x="1579" y="501"/>
                    </a:lnTo>
                    <a:lnTo>
                      <a:pt x="1581" y="501"/>
                    </a:lnTo>
                    <a:lnTo>
                      <a:pt x="1581" y="499"/>
                    </a:lnTo>
                    <a:lnTo>
                      <a:pt x="1583" y="499"/>
                    </a:lnTo>
                    <a:lnTo>
                      <a:pt x="1583" y="499"/>
                    </a:lnTo>
                    <a:lnTo>
                      <a:pt x="1583" y="499"/>
                    </a:lnTo>
                    <a:lnTo>
                      <a:pt x="1583" y="499"/>
                    </a:lnTo>
                    <a:lnTo>
                      <a:pt x="1585" y="499"/>
                    </a:lnTo>
                    <a:lnTo>
                      <a:pt x="1585" y="499"/>
                    </a:lnTo>
                    <a:lnTo>
                      <a:pt x="1585" y="499"/>
                    </a:lnTo>
                    <a:lnTo>
                      <a:pt x="1585" y="499"/>
                    </a:lnTo>
                    <a:lnTo>
                      <a:pt x="1585" y="499"/>
                    </a:lnTo>
                    <a:lnTo>
                      <a:pt x="1587" y="499"/>
                    </a:lnTo>
                    <a:lnTo>
                      <a:pt x="1587" y="499"/>
                    </a:lnTo>
                    <a:lnTo>
                      <a:pt x="1587" y="498"/>
                    </a:lnTo>
                    <a:lnTo>
                      <a:pt x="1587" y="498"/>
                    </a:lnTo>
                    <a:lnTo>
                      <a:pt x="1587" y="496"/>
                    </a:lnTo>
                    <a:lnTo>
                      <a:pt x="1587" y="496"/>
                    </a:lnTo>
                    <a:lnTo>
                      <a:pt x="1587" y="496"/>
                    </a:lnTo>
                    <a:lnTo>
                      <a:pt x="1588" y="496"/>
                    </a:lnTo>
                    <a:lnTo>
                      <a:pt x="1588" y="496"/>
                    </a:lnTo>
                    <a:lnTo>
                      <a:pt x="1588" y="494"/>
                    </a:lnTo>
                    <a:lnTo>
                      <a:pt x="1588" y="494"/>
                    </a:lnTo>
                    <a:lnTo>
                      <a:pt x="1588" y="494"/>
                    </a:lnTo>
                    <a:lnTo>
                      <a:pt x="1590" y="494"/>
                    </a:lnTo>
                    <a:lnTo>
                      <a:pt x="1590" y="494"/>
                    </a:lnTo>
                    <a:lnTo>
                      <a:pt x="1590" y="492"/>
                    </a:lnTo>
                    <a:lnTo>
                      <a:pt x="1590" y="492"/>
                    </a:lnTo>
                    <a:lnTo>
                      <a:pt x="1590" y="490"/>
                    </a:lnTo>
                    <a:lnTo>
                      <a:pt x="1590" y="489"/>
                    </a:lnTo>
                    <a:lnTo>
                      <a:pt x="1592" y="489"/>
                    </a:lnTo>
                    <a:lnTo>
                      <a:pt x="1592" y="489"/>
                    </a:lnTo>
                    <a:lnTo>
                      <a:pt x="1592" y="489"/>
                    </a:lnTo>
                    <a:lnTo>
                      <a:pt x="1592" y="487"/>
                    </a:lnTo>
                    <a:lnTo>
                      <a:pt x="1592" y="487"/>
                    </a:lnTo>
                    <a:lnTo>
                      <a:pt x="1592" y="487"/>
                    </a:lnTo>
                    <a:lnTo>
                      <a:pt x="1592" y="487"/>
                    </a:lnTo>
                    <a:lnTo>
                      <a:pt x="1592" y="487"/>
                    </a:lnTo>
                    <a:lnTo>
                      <a:pt x="1592" y="487"/>
                    </a:lnTo>
                    <a:lnTo>
                      <a:pt x="1592" y="487"/>
                    </a:lnTo>
                    <a:lnTo>
                      <a:pt x="1592" y="487"/>
                    </a:lnTo>
                    <a:lnTo>
                      <a:pt x="1594" y="489"/>
                    </a:lnTo>
                    <a:lnTo>
                      <a:pt x="1594" y="489"/>
                    </a:lnTo>
                    <a:lnTo>
                      <a:pt x="1594" y="490"/>
                    </a:lnTo>
                    <a:lnTo>
                      <a:pt x="1594" y="490"/>
                    </a:lnTo>
                    <a:lnTo>
                      <a:pt x="1596" y="490"/>
                    </a:lnTo>
                    <a:lnTo>
                      <a:pt x="1596" y="490"/>
                    </a:lnTo>
                    <a:lnTo>
                      <a:pt x="1596" y="492"/>
                    </a:lnTo>
                    <a:lnTo>
                      <a:pt x="1597" y="492"/>
                    </a:lnTo>
                    <a:lnTo>
                      <a:pt x="1599" y="492"/>
                    </a:lnTo>
                    <a:lnTo>
                      <a:pt x="1599" y="492"/>
                    </a:lnTo>
                    <a:lnTo>
                      <a:pt x="1599" y="492"/>
                    </a:lnTo>
                    <a:lnTo>
                      <a:pt x="1601" y="492"/>
                    </a:lnTo>
                    <a:lnTo>
                      <a:pt x="1601" y="492"/>
                    </a:lnTo>
                    <a:lnTo>
                      <a:pt x="1603" y="490"/>
                    </a:lnTo>
                    <a:lnTo>
                      <a:pt x="1603" y="490"/>
                    </a:lnTo>
                    <a:lnTo>
                      <a:pt x="1603" y="490"/>
                    </a:lnTo>
                    <a:lnTo>
                      <a:pt x="1605" y="490"/>
                    </a:lnTo>
                    <a:lnTo>
                      <a:pt x="1605" y="489"/>
                    </a:lnTo>
                    <a:lnTo>
                      <a:pt x="1605" y="489"/>
                    </a:lnTo>
                    <a:lnTo>
                      <a:pt x="1603" y="489"/>
                    </a:lnTo>
                    <a:lnTo>
                      <a:pt x="1603" y="489"/>
                    </a:lnTo>
                    <a:lnTo>
                      <a:pt x="1603" y="487"/>
                    </a:lnTo>
                    <a:lnTo>
                      <a:pt x="1603" y="487"/>
                    </a:lnTo>
                    <a:lnTo>
                      <a:pt x="1603" y="487"/>
                    </a:lnTo>
                    <a:lnTo>
                      <a:pt x="1603" y="487"/>
                    </a:lnTo>
                    <a:lnTo>
                      <a:pt x="1605" y="485"/>
                    </a:lnTo>
                    <a:lnTo>
                      <a:pt x="1605" y="485"/>
                    </a:lnTo>
                    <a:lnTo>
                      <a:pt x="1605" y="485"/>
                    </a:lnTo>
                    <a:lnTo>
                      <a:pt x="1605" y="483"/>
                    </a:lnTo>
                    <a:lnTo>
                      <a:pt x="1605" y="483"/>
                    </a:lnTo>
                    <a:lnTo>
                      <a:pt x="1605" y="483"/>
                    </a:lnTo>
                    <a:lnTo>
                      <a:pt x="1605" y="483"/>
                    </a:lnTo>
                    <a:lnTo>
                      <a:pt x="1605" y="481"/>
                    </a:lnTo>
                    <a:lnTo>
                      <a:pt x="1606" y="481"/>
                    </a:lnTo>
                    <a:lnTo>
                      <a:pt x="1606" y="481"/>
                    </a:lnTo>
                    <a:lnTo>
                      <a:pt x="1606" y="480"/>
                    </a:lnTo>
                    <a:lnTo>
                      <a:pt x="1608" y="480"/>
                    </a:lnTo>
                    <a:lnTo>
                      <a:pt x="1608" y="476"/>
                    </a:lnTo>
                    <a:lnTo>
                      <a:pt x="1608" y="476"/>
                    </a:lnTo>
                    <a:lnTo>
                      <a:pt x="1608" y="474"/>
                    </a:lnTo>
                    <a:lnTo>
                      <a:pt x="1610" y="474"/>
                    </a:lnTo>
                    <a:lnTo>
                      <a:pt x="1610" y="474"/>
                    </a:lnTo>
                    <a:lnTo>
                      <a:pt x="1610" y="472"/>
                    </a:lnTo>
                    <a:lnTo>
                      <a:pt x="1608" y="472"/>
                    </a:lnTo>
                    <a:lnTo>
                      <a:pt x="1608" y="472"/>
                    </a:lnTo>
                    <a:lnTo>
                      <a:pt x="1608" y="471"/>
                    </a:lnTo>
                    <a:lnTo>
                      <a:pt x="1606" y="471"/>
                    </a:lnTo>
                    <a:lnTo>
                      <a:pt x="1606" y="471"/>
                    </a:lnTo>
                    <a:lnTo>
                      <a:pt x="1606" y="469"/>
                    </a:lnTo>
                    <a:lnTo>
                      <a:pt x="1605" y="467"/>
                    </a:lnTo>
                    <a:lnTo>
                      <a:pt x="1606" y="467"/>
                    </a:lnTo>
                    <a:lnTo>
                      <a:pt x="1605" y="467"/>
                    </a:lnTo>
                    <a:lnTo>
                      <a:pt x="1605" y="467"/>
                    </a:lnTo>
                    <a:lnTo>
                      <a:pt x="1605" y="465"/>
                    </a:lnTo>
                    <a:lnTo>
                      <a:pt x="1605" y="465"/>
                    </a:lnTo>
                    <a:lnTo>
                      <a:pt x="1605" y="465"/>
                    </a:lnTo>
                    <a:lnTo>
                      <a:pt x="1603" y="463"/>
                    </a:lnTo>
                    <a:lnTo>
                      <a:pt x="1603" y="463"/>
                    </a:lnTo>
                    <a:lnTo>
                      <a:pt x="1601" y="463"/>
                    </a:lnTo>
                    <a:lnTo>
                      <a:pt x="1601" y="463"/>
                    </a:lnTo>
                    <a:lnTo>
                      <a:pt x="1601" y="463"/>
                    </a:lnTo>
                    <a:lnTo>
                      <a:pt x="1601" y="463"/>
                    </a:lnTo>
                    <a:lnTo>
                      <a:pt x="1601" y="461"/>
                    </a:lnTo>
                    <a:lnTo>
                      <a:pt x="1601" y="461"/>
                    </a:lnTo>
                    <a:lnTo>
                      <a:pt x="1603" y="460"/>
                    </a:lnTo>
                    <a:lnTo>
                      <a:pt x="1603" y="458"/>
                    </a:lnTo>
                    <a:lnTo>
                      <a:pt x="1603" y="458"/>
                    </a:lnTo>
                    <a:lnTo>
                      <a:pt x="1603" y="456"/>
                    </a:lnTo>
                    <a:lnTo>
                      <a:pt x="1605" y="454"/>
                    </a:lnTo>
                    <a:lnTo>
                      <a:pt x="1605" y="454"/>
                    </a:lnTo>
                    <a:lnTo>
                      <a:pt x="1605" y="454"/>
                    </a:lnTo>
                    <a:lnTo>
                      <a:pt x="1605" y="452"/>
                    </a:lnTo>
                    <a:lnTo>
                      <a:pt x="1605" y="452"/>
                    </a:lnTo>
                    <a:lnTo>
                      <a:pt x="1606" y="452"/>
                    </a:lnTo>
                    <a:lnTo>
                      <a:pt x="1606" y="452"/>
                    </a:lnTo>
                    <a:lnTo>
                      <a:pt x="1606" y="451"/>
                    </a:lnTo>
                    <a:lnTo>
                      <a:pt x="1606" y="451"/>
                    </a:lnTo>
                    <a:lnTo>
                      <a:pt x="1606" y="449"/>
                    </a:lnTo>
                    <a:lnTo>
                      <a:pt x="1608" y="449"/>
                    </a:lnTo>
                    <a:lnTo>
                      <a:pt x="1608" y="449"/>
                    </a:lnTo>
                    <a:lnTo>
                      <a:pt x="1608" y="447"/>
                    </a:lnTo>
                    <a:lnTo>
                      <a:pt x="1608" y="447"/>
                    </a:lnTo>
                    <a:lnTo>
                      <a:pt x="1608" y="447"/>
                    </a:lnTo>
                    <a:lnTo>
                      <a:pt x="1608" y="449"/>
                    </a:lnTo>
                    <a:lnTo>
                      <a:pt x="1610" y="449"/>
                    </a:lnTo>
                    <a:lnTo>
                      <a:pt x="1610" y="447"/>
                    </a:lnTo>
                    <a:lnTo>
                      <a:pt x="1610" y="447"/>
                    </a:lnTo>
                    <a:lnTo>
                      <a:pt x="1610" y="447"/>
                    </a:lnTo>
                    <a:lnTo>
                      <a:pt x="1610" y="445"/>
                    </a:lnTo>
                    <a:lnTo>
                      <a:pt x="1610" y="445"/>
                    </a:lnTo>
                    <a:lnTo>
                      <a:pt x="1610" y="443"/>
                    </a:lnTo>
                    <a:lnTo>
                      <a:pt x="1610" y="442"/>
                    </a:lnTo>
                    <a:lnTo>
                      <a:pt x="1610" y="442"/>
                    </a:lnTo>
                    <a:lnTo>
                      <a:pt x="1610" y="442"/>
                    </a:lnTo>
                    <a:lnTo>
                      <a:pt x="1612" y="442"/>
                    </a:lnTo>
                    <a:lnTo>
                      <a:pt x="1612" y="440"/>
                    </a:lnTo>
                    <a:lnTo>
                      <a:pt x="1612" y="440"/>
                    </a:lnTo>
                    <a:lnTo>
                      <a:pt x="1612" y="438"/>
                    </a:lnTo>
                    <a:lnTo>
                      <a:pt x="1612" y="436"/>
                    </a:lnTo>
                    <a:lnTo>
                      <a:pt x="1612" y="436"/>
                    </a:lnTo>
                    <a:lnTo>
                      <a:pt x="1612" y="436"/>
                    </a:lnTo>
                    <a:lnTo>
                      <a:pt x="1612" y="436"/>
                    </a:lnTo>
                    <a:lnTo>
                      <a:pt x="1612" y="436"/>
                    </a:lnTo>
                    <a:lnTo>
                      <a:pt x="1612" y="436"/>
                    </a:lnTo>
                    <a:lnTo>
                      <a:pt x="1612" y="434"/>
                    </a:lnTo>
                    <a:lnTo>
                      <a:pt x="1612" y="434"/>
                    </a:lnTo>
                    <a:lnTo>
                      <a:pt x="1612" y="433"/>
                    </a:lnTo>
                    <a:lnTo>
                      <a:pt x="1612" y="433"/>
                    </a:lnTo>
                    <a:lnTo>
                      <a:pt x="1614" y="433"/>
                    </a:lnTo>
                    <a:lnTo>
                      <a:pt x="1614" y="431"/>
                    </a:lnTo>
                    <a:lnTo>
                      <a:pt x="1615" y="431"/>
                    </a:lnTo>
                    <a:lnTo>
                      <a:pt x="1615" y="431"/>
                    </a:lnTo>
                    <a:lnTo>
                      <a:pt x="1615" y="431"/>
                    </a:lnTo>
                    <a:lnTo>
                      <a:pt x="1615" y="431"/>
                    </a:lnTo>
                    <a:lnTo>
                      <a:pt x="1615" y="429"/>
                    </a:lnTo>
                    <a:lnTo>
                      <a:pt x="1614" y="429"/>
                    </a:lnTo>
                    <a:lnTo>
                      <a:pt x="1614" y="429"/>
                    </a:lnTo>
                    <a:lnTo>
                      <a:pt x="1614" y="429"/>
                    </a:lnTo>
                    <a:lnTo>
                      <a:pt x="1614" y="429"/>
                    </a:lnTo>
                    <a:lnTo>
                      <a:pt x="1614" y="429"/>
                    </a:lnTo>
                    <a:lnTo>
                      <a:pt x="1614" y="427"/>
                    </a:lnTo>
                    <a:lnTo>
                      <a:pt x="1614" y="427"/>
                    </a:lnTo>
                    <a:lnTo>
                      <a:pt x="1614" y="425"/>
                    </a:lnTo>
                    <a:lnTo>
                      <a:pt x="1614" y="423"/>
                    </a:lnTo>
                    <a:lnTo>
                      <a:pt x="1614" y="423"/>
                    </a:lnTo>
                    <a:lnTo>
                      <a:pt x="1614" y="423"/>
                    </a:lnTo>
                    <a:lnTo>
                      <a:pt x="1614" y="422"/>
                    </a:lnTo>
                    <a:lnTo>
                      <a:pt x="1614" y="422"/>
                    </a:lnTo>
                    <a:lnTo>
                      <a:pt x="1614" y="422"/>
                    </a:lnTo>
                    <a:lnTo>
                      <a:pt x="1614" y="420"/>
                    </a:lnTo>
                    <a:lnTo>
                      <a:pt x="1614" y="420"/>
                    </a:lnTo>
                    <a:lnTo>
                      <a:pt x="1614" y="420"/>
                    </a:lnTo>
                    <a:lnTo>
                      <a:pt x="1614" y="420"/>
                    </a:lnTo>
                    <a:lnTo>
                      <a:pt x="1614" y="418"/>
                    </a:lnTo>
                    <a:lnTo>
                      <a:pt x="1614" y="418"/>
                    </a:lnTo>
                    <a:lnTo>
                      <a:pt x="1614" y="418"/>
                    </a:lnTo>
                    <a:lnTo>
                      <a:pt x="1614" y="418"/>
                    </a:lnTo>
                    <a:lnTo>
                      <a:pt x="1614" y="418"/>
                    </a:lnTo>
                    <a:lnTo>
                      <a:pt x="1615" y="416"/>
                    </a:lnTo>
                    <a:lnTo>
                      <a:pt x="1615" y="414"/>
                    </a:lnTo>
                    <a:lnTo>
                      <a:pt x="1617" y="414"/>
                    </a:lnTo>
                    <a:lnTo>
                      <a:pt x="1617" y="414"/>
                    </a:lnTo>
                    <a:lnTo>
                      <a:pt x="1617" y="414"/>
                    </a:lnTo>
                    <a:lnTo>
                      <a:pt x="1617" y="413"/>
                    </a:lnTo>
                    <a:lnTo>
                      <a:pt x="1617" y="413"/>
                    </a:lnTo>
                    <a:lnTo>
                      <a:pt x="1617" y="413"/>
                    </a:lnTo>
                    <a:lnTo>
                      <a:pt x="1617" y="413"/>
                    </a:lnTo>
                    <a:lnTo>
                      <a:pt x="1617" y="413"/>
                    </a:lnTo>
                    <a:lnTo>
                      <a:pt x="1617" y="411"/>
                    </a:lnTo>
                    <a:lnTo>
                      <a:pt x="1617" y="411"/>
                    </a:lnTo>
                    <a:lnTo>
                      <a:pt x="1617" y="409"/>
                    </a:lnTo>
                    <a:lnTo>
                      <a:pt x="1617" y="409"/>
                    </a:lnTo>
                    <a:lnTo>
                      <a:pt x="1617" y="409"/>
                    </a:lnTo>
                    <a:lnTo>
                      <a:pt x="1617" y="409"/>
                    </a:lnTo>
                    <a:lnTo>
                      <a:pt x="1617" y="409"/>
                    </a:lnTo>
                    <a:lnTo>
                      <a:pt x="1619" y="409"/>
                    </a:lnTo>
                    <a:lnTo>
                      <a:pt x="1619" y="409"/>
                    </a:lnTo>
                    <a:lnTo>
                      <a:pt x="1619" y="409"/>
                    </a:lnTo>
                    <a:lnTo>
                      <a:pt x="1619" y="409"/>
                    </a:lnTo>
                    <a:lnTo>
                      <a:pt x="1621" y="409"/>
                    </a:lnTo>
                    <a:lnTo>
                      <a:pt x="1621" y="409"/>
                    </a:lnTo>
                    <a:lnTo>
                      <a:pt x="1621" y="409"/>
                    </a:lnTo>
                    <a:lnTo>
                      <a:pt x="1623" y="409"/>
                    </a:lnTo>
                    <a:lnTo>
                      <a:pt x="1623" y="409"/>
                    </a:lnTo>
                    <a:lnTo>
                      <a:pt x="1623" y="409"/>
                    </a:lnTo>
                    <a:lnTo>
                      <a:pt x="1623" y="409"/>
                    </a:lnTo>
                    <a:lnTo>
                      <a:pt x="1623" y="409"/>
                    </a:lnTo>
                    <a:lnTo>
                      <a:pt x="1625" y="407"/>
                    </a:lnTo>
                    <a:lnTo>
                      <a:pt x="1625" y="407"/>
                    </a:lnTo>
                    <a:lnTo>
                      <a:pt x="1625" y="407"/>
                    </a:lnTo>
                    <a:lnTo>
                      <a:pt x="1625" y="407"/>
                    </a:lnTo>
                    <a:lnTo>
                      <a:pt x="1625" y="407"/>
                    </a:lnTo>
                    <a:lnTo>
                      <a:pt x="1625" y="405"/>
                    </a:lnTo>
                    <a:lnTo>
                      <a:pt x="1625" y="405"/>
                    </a:lnTo>
                    <a:lnTo>
                      <a:pt x="1625" y="405"/>
                    </a:lnTo>
                    <a:lnTo>
                      <a:pt x="1625" y="405"/>
                    </a:lnTo>
                    <a:lnTo>
                      <a:pt x="1626" y="404"/>
                    </a:lnTo>
                    <a:lnTo>
                      <a:pt x="1626" y="404"/>
                    </a:lnTo>
                    <a:lnTo>
                      <a:pt x="1626" y="404"/>
                    </a:lnTo>
                    <a:lnTo>
                      <a:pt x="1626" y="402"/>
                    </a:lnTo>
                    <a:lnTo>
                      <a:pt x="1626" y="402"/>
                    </a:lnTo>
                    <a:lnTo>
                      <a:pt x="1626" y="402"/>
                    </a:lnTo>
                    <a:lnTo>
                      <a:pt x="1626" y="400"/>
                    </a:lnTo>
                    <a:lnTo>
                      <a:pt x="1626" y="400"/>
                    </a:lnTo>
                    <a:lnTo>
                      <a:pt x="1626" y="400"/>
                    </a:lnTo>
                    <a:lnTo>
                      <a:pt x="1626" y="400"/>
                    </a:lnTo>
                    <a:lnTo>
                      <a:pt x="1626" y="400"/>
                    </a:lnTo>
                    <a:lnTo>
                      <a:pt x="1626" y="398"/>
                    </a:lnTo>
                    <a:lnTo>
                      <a:pt x="1626" y="398"/>
                    </a:lnTo>
                    <a:lnTo>
                      <a:pt x="1626" y="398"/>
                    </a:lnTo>
                    <a:lnTo>
                      <a:pt x="1626" y="398"/>
                    </a:lnTo>
                    <a:lnTo>
                      <a:pt x="1628" y="398"/>
                    </a:lnTo>
                    <a:lnTo>
                      <a:pt x="1628" y="398"/>
                    </a:lnTo>
                    <a:lnTo>
                      <a:pt x="1630" y="398"/>
                    </a:lnTo>
                    <a:lnTo>
                      <a:pt x="1630" y="398"/>
                    </a:lnTo>
                    <a:lnTo>
                      <a:pt x="1630" y="396"/>
                    </a:lnTo>
                    <a:lnTo>
                      <a:pt x="1632" y="395"/>
                    </a:lnTo>
                    <a:lnTo>
                      <a:pt x="1632" y="395"/>
                    </a:lnTo>
                    <a:lnTo>
                      <a:pt x="1632" y="393"/>
                    </a:lnTo>
                    <a:lnTo>
                      <a:pt x="1632" y="393"/>
                    </a:lnTo>
                    <a:lnTo>
                      <a:pt x="1632" y="393"/>
                    </a:lnTo>
                    <a:lnTo>
                      <a:pt x="1632" y="393"/>
                    </a:lnTo>
                    <a:lnTo>
                      <a:pt x="1632" y="393"/>
                    </a:lnTo>
                    <a:lnTo>
                      <a:pt x="1632" y="391"/>
                    </a:lnTo>
                    <a:lnTo>
                      <a:pt x="1632" y="391"/>
                    </a:lnTo>
                    <a:lnTo>
                      <a:pt x="1632" y="391"/>
                    </a:lnTo>
                    <a:lnTo>
                      <a:pt x="1634" y="391"/>
                    </a:lnTo>
                    <a:lnTo>
                      <a:pt x="1634" y="391"/>
                    </a:lnTo>
                    <a:lnTo>
                      <a:pt x="1635" y="391"/>
                    </a:lnTo>
                    <a:lnTo>
                      <a:pt x="1637" y="391"/>
                    </a:lnTo>
                    <a:lnTo>
                      <a:pt x="1637" y="391"/>
                    </a:lnTo>
                    <a:lnTo>
                      <a:pt x="1637" y="391"/>
                    </a:lnTo>
                    <a:lnTo>
                      <a:pt x="1637" y="391"/>
                    </a:lnTo>
                    <a:lnTo>
                      <a:pt x="1637" y="391"/>
                    </a:lnTo>
                    <a:lnTo>
                      <a:pt x="1637" y="391"/>
                    </a:lnTo>
                    <a:lnTo>
                      <a:pt x="1637" y="391"/>
                    </a:lnTo>
                    <a:lnTo>
                      <a:pt x="1639" y="389"/>
                    </a:lnTo>
                    <a:lnTo>
                      <a:pt x="1639" y="389"/>
                    </a:lnTo>
                    <a:lnTo>
                      <a:pt x="1639" y="389"/>
                    </a:lnTo>
                    <a:lnTo>
                      <a:pt x="1639" y="389"/>
                    </a:lnTo>
                    <a:lnTo>
                      <a:pt x="1639" y="389"/>
                    </a:lnTo>
                    <a:lnTo>
                      <a:pt x="1641" y="389"/>
                    </a:lnTo>
                    <a:lnTo>
                      <a:pt x="1641" y="389"/>
                    </a:lnTo>
                    <a:lnTo>
                      <a:pt x="1641" y="389"/>
                    </a:lnTo>
                    <a:lnTo>
                      <a:pt x="1641" y="387"/>
                    </a:lnTo>
                    <a:lnTo>
                      <a:pt x="1641" y="385"/>
                    </a:lnTo>
                    <a:lnTo>
                      <a:pt x="1643" y="385"/>
                    </a:lnTo>
                    <a:lnTo>
                      <a:pt x="1643" y="385"/>
                    </a:lnTo>
                    <a:lnTo>
                      <a:pt x="1643" y="385"/>
                    </a:lnTo>
                    <a:lnTo>
                      <a:pt x="1643" y="384"/>
                    </a:lnTo>
                    <a:lnTo>
                      <a:pt x="1643" y="384"/>
                    </a:lnTo>
                    <a:lnTo>
                      <a:pt x="1643" y="384"/>
                    </a:lnTo>
                    <a:lnTo>
                      <a:pt x="1643" y="382"/>
                    </a:lnTo>
                    <a:lnTo>
                      <a:pt x="1643" y="382"/>
                    </a:lnTo>
                    <a:lnTo>
                      <a:pt x="1643" y="380"/>
                    </a:lnTo>
                    <a:lnTo>
                      <a:pt x="1643" y="380"/>
                    </a:lnTo>
                    <a:lnTo>
                      <a:pt x="1643" y="380"/>
                    </a:lnTo>
                    <a:lnTo>
                      <a:pt x="1643" y="380"/>
                    </a:lnTo>
                    <a:lnTo>
                      <a:pt x="1643" y="380"/>
                    </a:lnTo>
                    <a:lnTo>
                      <a:pt x="1644" y="380"/>
                    </a:lnTo>
                    <a:lnTo>
                      <a:pt x="1644" y="380"/>
                    </a:lnTo>
                    <a:lnTo>
                      <a:pt x="1644" y="380"/>
                    </a:lnTo>
                    <a:lnTo>
                      <a:pt x="1644" y="380"/>
                    </a:lnTo>
                    <a:lnTo>
                      <a:pt x="1646" y="378"/>
                    </a:lnTo>
                    <a:lnTo>
                      <a:pt x="1646" y="378"/>
                    </a:lnTo>
                    <a:lnTo>
                      <a:pt x="1646" y="378"/>
                    </a:lnTo>
                    <a:lnTo>
                      <a:pt x="1648" y="378"/>
                    </a:lnTo>
                    <a:lnTo>
                      <a:pt x="1648" y="378"/>
                    </a:lnTo>
                    <a:lnTo>
                      <a:pt x="1650" y="378"/>
                    </a:lnTo>
                    <a:lnTo>
                      <a:pt x="1650" y="378"/>
                    </a:lnTo>
                    <a:lnTo>
                      <a:pt x="1650" y="378"/>
                    </a:lnTo>
                    <a:lnTo>
                      <a:pt x="1650" y="378"/>
                    </a:lnTo>
                    <a:lnTo>
                      <a:pt x="1650" y="378"/>
                    </a:lnTo>
                    <a:lnTo>
                      <a:pt x="1652" y="376"/>
                    </a:lnTo>
                    <a:lnTo>
                      <a:pt x="1652" y="376"/>
                    </a:lnTo>
                    <a:lnTo>
                      <a:pt x="1652" y="376"/>
                    </a:lnTo>
                    <a:lnTo>
                      <a:pt x="1652" y="375"/>
                    </a:lnTo>
                    <a:lnTo>
                      <a:pt x="1652" y="375"/>
                    </a:lnTo>
                    <a:lnTo>
                      <a:pt x="1652" y="375"/>
                    </a:lnTo>
                    <a:lnTo>
                      <a:pt x="1652" y="375"/>
                    </a:lnTo>
                    <a:lnTo>
                      <a:pt x="1652" y="373"/>
                    </a:lnTo>
                    <a:lnTo>
                      <a:pt x="1652" y="371"/>
                    </a:lnTo>
                    <a:lnTo>
                      <a:pt x="1652" y="371"/>
                    </a:lnTo>
                    <a:lnTo>
                      <a:pt x="1652" y="371"/>
                    </a:lnTo>
                    <a:lnTo>
                      <a:pt x="1652" y="369"/>
                    </a:lnTo>
                    <a:lnTo>
                      <a:pt x="1652" y="369"/>
                    </a:lnTo>
                    <a:lnTo>
                      <a:pt x="1652" y="369"/>
                    </a:lnTo>
                    <a:lnTo>
                      <a:pt x="1652" y="367"/>
                    </a:lnTo>
                    <a:lnTo>
                      <a:pt x="1653" y="367"/>
                    </a:lnTo>
                    <a:lnTo>
                      <a:pt x="1653" y="367"/>
                    </a:lnTo>
                    <a:lnTo>
                      <a:pt x="1653" y="367"/>
                    </a:lnTo>
                    <a:lnTo>
                      <a:pt x="1653" y="367"/>
                    </a:lnTo>
                    <a:lnTo>
                      <a:pt x="1653" y="366"/>
                    </a:lnTo>
                    <a:lnTo>
                      <a:pt x="1653" y="366"/>
                    </a:lnTo>
                    <a:lnTo>
                      <a:pt x="1653" y="364"/>
                    </a:lnTo>
                    <a:lnTo>
                      <a:pt x="1653" y="364"/>
                    </a:lnTo>
                    <a:lnTo>
                      <a:pt x="1653" y="364"/>
                    </a:lnTo>
                    <a:lnTo>
                      <a:pt x="1653" y="364"/>
                    </a:lnTo>
                    <a:lnTo>
                      <a:pt x="1653" y="364"/>
                    </a:lnTo>
                    <a:lnTo>
                      <a:pt x="1653" y="362"/>
                    </a:lnTo>
                    <a:lnTo>
                      <a:pt x="1653" y="362"/>
                    </a:lnTo>
                    <a:lnTo>
                      <a:pt x="1653" y="362"/>
                    </a:lnTo>
                    <a:lnTo>
                      <a:pt x="1653" y="362"/>
                    </a:lnTo>
                    <a:lnTo>
                      <a:pt x="1655" y="362"/>
                    </a:lnTo>
                    <a:lnTo>
                      <a:pt x="1655" y="362"/>
                    </a:lnTo>
                    <a:lnTo>
                      <a:pt x="1655" y="362"/>
                    </a:lnTo>
                    <a:lnTo>
                      <a:pt x="1657" y="362"/>
                    </a:lnTo>
                    <a:lnTo>
                      <a:pt x="1657" y="360"/>
                    </a:lnTo>
                    <a:lnTo>
                      <a:pt x="1657" y="360"/>
                    </a:lnTo>
                    <a:lnTo>
                      <a:pt x="1657" y="360"/>
                    </a:lnTo>
                    <a:lnTo>
                      <a:pt x="1659" y="360"/>
                    </a:lnTo>
                    <a:lnTo>
                      <a:pt x="1661" y="360"/>
                    </a:lnTo>
                    <a:lnTo>
                      <a:pt x="1661" y="360"/>
                    </a:lnTo>
                    <a:lnTo>
                      <a:pt x="1661" y="360"/>
                    </a:lnTo>
                    <a:lnTo>
                      <a:pt x="1661" y="358"/>
                    </a:lnTo>
                    <a:lnTo>
                      <a:pt x="1663" y="358"/>
                    </a:lnTo>
                    <a:lnTo>
                      <a:pt x="1663" y="357"/>
                    </a:lnTo>
                    <a:lnTo>
                      <a:pt x="1663" y="357"/>
                    </a:lnTo>
                    <a:lnTo>
                      <a:pt x="1663" y="355"/>
                    </a:lnTo>
                    <a:lnTo>
                      <a:pt x="1663" y="355"/>
                    </a:lnTo>
                    <a:lnTo>
                      <a:pt x="1663" y="353"/>
                    </a:lnTo>
                    <a:lnTo>
                      <a:pt x="1663" y="353"/>
                    </a:lnTo>
                    <a:lnTo>
                      <a:pt x="1663" y="353"/>
                    </a:lnTo>
                    <a:lnTo>
                      <a:pt x="1663" y="351"/>
                    </a:lnTo>
                    <a:lnTo>
                      <a:pt x="1663" y="351"/>
                    </a:lnTo>
                    <a:lnTo>
                      <a:pt x="1663" y="351"/>
                    </a:lnTo>
                    <a:lnTo>
                      <a:pt x="1663" y="351"/>
                    </a:lnTo>
                    <a:lnTo>
                      <a:pt x="1663" y="351"/>
                    </a:lnTo>
                    <a:lnTo>
                      <a:pt x="1663" y="349"/>
                    </a:lnTo>
                    <a:lnTo>
                      <a:pt x="1663" y="349"/>
                    </a:lnTo>
                    <a:lnTo>
                      <a:pt x="1663" y="349"/>
                    </a:lnTo>
                    <a:lnTo>
                      <a:pt x="1664" y="349"/>
                    </a:lnTo>
                    <a:lnTo>
                      <a:pt x="1666" y="349"/>
                    </a:lnTo>
                    <a:lnTo>
                      <a:pt x="1666" y="348"/>
                    </a:lnTo>
                    <a:lnTo>
                      <a:pt x="1666" y="348"/>
                    </a:lnTo>
                    <a:lnTo>
                      <a:pt x="1666" y="348"/>
                    </a:lnTo>
                    <a:lnTo>
                      <a:pt x="1666" y="348"/>
                    </a:lnTo>
                    <a:lnTo>
                      <a:pt x="1668" y="346"/>
                    </a:lnTo>
                    <a:lnTo>
                      <a:pt x="1668" y="344"/>
                    </a:lnTo>
                    <a:lnTo>
                      <a:pt x="1666" y="344"/>
                    </a:lnTo>
                    <a:lnTo>
                      <a:pt x="1666" y="344"/>
                    </a:lnTo>
                    <a:lnTo>
                      <a:pt x="1666" y="342"/>
                    </a:lnTo>
                    <a:lnTo>
                      <a:pt x="1666" y="342"/>
                    </a:lnTo>
                    <a:lnTo>
                      <a:pt x="1666" y="342"/>
                    </a:lnTo>
                    <a:lnTo>
                      <a:pt x="1668" y="340"/>
                    </a:lnTo>
                    <a:lnTo>
                      <a:pt x="1668" y="340"/>
                    </a:lnTo>
                    <a:lnTo>
                      <a:pt x="1668" y="340"/>
                    </a:lnTo>
                    <a:lnTo>
                      <a:pt x="1668" y="340"/>
                    </a:lnTo>
                    <a:lnTo>
                      <a:pt x="1668" y="338"/>
                    </a:lnTo>
                    <a:lnTo>
                      <a:pt x="1668" y="338"/>
                    </a:lnTo>
                    <a:lnTo>
                      <a:pt x="1668" y="338"/>
                    </a:lnTo>
                    <a:lnTo>
                      <a:pt x="1668" y="337"/>
                    </a:lnTo>
                    <a:lnTo>
                      <a:pt x="1668" y="337"/>
                    </a:lnTo>
                    <a:lnTo>
                      <a:pt x="1668" y="337"/>
                    </a:lnTo>
                    <a:lnTo>
                      <a:pt x="1668" y="335"/>
                    </a:lnTo>
                    <a:lnTo>
                      <a:pt x="1668" y="333"/>
                    </a:lnTo>
                    <a:lnTo>
                      <a:pt x="1668" y="333"/>
                    </a:lnTo>
                    <a:lnTo>
                      <a:pt x="1668" y="331"/>
                    </a:lnTo>
                    <a:lnTo>
                      <a:pt x="1670" y="331"/>
                    </a:lnTo>
                    <a:lnTo>
                      <a:pt x="1670" y="331"/>
                    </a:lnTo>
                    <a:lnTo>
                      <a:pt x="1670" y="331"/>
                    </a:lnTo>
                    <a:lnTo>
                      <a:pt x="1670" y="331"/>
                    </a:lnTo>
                    <a:lnTo>
                      <a:pt x="1670" y="329"/>
                    </a:lnTo>
                    <a:lnTo>
                      <a:pt x="1670" y="329"/>
                    </a:lnTo>
                    <a:lnTo>
                      <a:pt x="1670" y="329"/>
                    </a:lnTo>
                    <a:lnTo>
                      <a:pt x="1670" y="329"/>
                    </a:lnTo>
                    <a:lnTo>
                      <a:pt x="1670" y="328"/>
                    </a:lnTo>
                    <a:lnTo>
                      <a:pt x="1672" y="328"/>
                    </a:lnTo>
                    <a:lnTo>
                      <a:pt x="1672" y="328"/>
                    </a:lnTo>
                    <a:lnTo>
                      <a:pt x="1672" y="328"/>
                    </a:lnTo>
                    <a:lnTo>
                      <a:pt x="1672" y="328"/>
                    </a:lnTo>
                    <a:lnTo>
                      <a:pt x="1672" y="328"/>
                    </a:lnTo>
                    <a:lnTo>
                      <a:pt x="1672" y="326"/>
                    </a:lnTo>
                    <a:lnTo>
                      <a:pt x="1672" y="326"/>
                    </a:lnTo>
                    <a:lnTo>
                      <a:pt x="1673" y="326"/>
                    </a:lnTo>
                    <a:lnTo>
                      <a:pt x="1673" y="326"/>
                    </a:lnTo>
                    <a:lnTo>
                      <a:pt x="1675" y="326"/>
                    </a:lnTo>
                    <a:lnTo>
                      <a:pt x="1675" y="326"/>
                    </a:lnTo>
                    <a:lnTo>
                      <a:pt x="1675" y="326"/>
                    </a:lnTo>
                    <a:lnTo>
                      <a:pt x="1675" y="326"/>
                    </a:lnTo>
                    <a:lnTo>
                      <a:pt x="1677" y="326"/>
                    </a:lnTo>
                    <a:lnTo>
                      <a:pt x="1677" y="324"/>
                    </a:lnTo>
                    <a:lnTo>
                      <a:pt x="1677" y="324"/>
                    </a:lnTo>
                    <a:lnTo>
                      <a:pt x="1677" y="324"/>
                    </a:lnTo>
                    <a:lnTo>
                      <a:pt x="1677" y="324"/>
                    </a:lnTo>
                    <a:lnTo>
                      <a:pt x="1679" y="324"/>
                    </a:lnTo>
                    <a:lnTo>
                      <a:pt x="1679" y="324"/>
                    </a:lnTo>
                    <a:lnTo>
                      <a:pt x="1679" y="322"/>
                    </a:lnTo>
                    <a:lnTo>
                      <a:pt x="1679" y="322"/>
                    </a:lnTo>
                    <a:lnTo>
                      <a:pt x="1681" y="322"/>
                    </a:lnTo>
                    <a:lnTo>
                      <a:pt x="1681" y="322"/>
                    </a:lnTo>
                    <a:lnTo>
                      <a:pt x="1681" y="322"/>
                    </a:lnTo>
                    <a:lnTo>
                      <a:pt x="1681" y="320"/>
                    </a:lnTo>
                    <a:lnTo>
                      <a:pt x="1682" y="320"/>
                    </a:lnTo>
                    <a:lnTo>
                      <a:pt x="1682" y="320"/>
                    </a:lnTo>
                    <a:lnTo>
                      <a:pt x="1682" y="320"/>
                    </a:lnTo>
                    <a:lnTo>
                      <a:pt x="1684" y="319"/>
                    </a:lnTo>
                    <a:lnTo>
                      <a:pt x="1684" y="319"/>
                    </a:lnTo>
                    <a:lnTo>
                      <a:pt x="1686" y="319"/>
                    </a:lnTo>
                    <a:lnTo>
                      <a:pt x="1686" y="319"/>
                    </a:lnTo>
                    <a:lnTo>
                      <a:pt x="1686" y="317"/>
                    </a:lnTo>
                    <a:lnTo>
                      <a:pt x="1686" y="317"/>
                    </a:lnTo>
                    <a:lnTo>
                      <a:pt x="1686" y="317"/>
                    </a:lnTo>
                    <a:lnTo>
                      <a:pt x="1688" y="317"/>
                    </a:lnTo>
                    <a:lnTo>
                      <a:pt x="1688" y="317"/>
                    </a:lnTo>
                    <a:lnTo>
                      <a:pt x="1688" y="317"/>
                    </a:lnTo>
                    <a:lnTo>
                      <a:pt x="1690" y="317"/>
                    </a:lnTo>
                    <a:lnTo>
                      <a:pt x="1690" y="317"/>
                    </a:lnTo>
                    <a:lnTo>
                      <a:pt x="1691" y="319"/>
                    </a:lnTo>
                    <a:lnTo>
                      <a:pt x="1691" y="319"/>
                    </a:lnTo>
                    <a:lnTo>
                      <a:pt x="1691" y="319"/>
                    </a:lnTo>
                    <a:lnTo>
                      <a:pt x="1691" y="319"/>
                    </a:lnTo>
                    <a:lnTo>
                      <a:pt x="1693" y="319"/>
                    </a:lnTo>
                    <a:lnTo>
                      <a:pt x="1693" y="319"/>
                    </a:lnTo>
                    <a:lnTo>
                      <a:pt x="1693" y="319"/>
                    </a:lnTo>
                    <a:lnTo>
                      <a:pt x="1693" y="319"/>
                    </a:lnTo>
                    <a:lnTo>
                      <a:pt x="1695" y="319"/>
                    </a:lnTo>
                    <a:lnTo>
                      <a:pt x="1695" y="319"/>
                    </a:lnTo>
                    <a:lnTo>
                      <a:pt x="1695" y="319"/>
                    </a:lnTo>
                    <a:lnTo>
                      <a:pt x="1695" y="319"/>
                    </a:lnTo>
                    <a:lnTo>
                      <a:pt x="1695" y="320"/>
                    </a:lnTo>
                    <a:lnTo>
                      <a:pt x="1695" y="320"/>
                    </a:lnTo>
                    <a:lnTo>
                      <a:pt x="1697" y="322"/>
                    </a:lnTo>
                    <a:lnTo>
                      <a:pt x="1697" y="322"/>
                    </a:lnTo>
                    <a:lnTo>
                      <a:pt x="1697" y="322"/>
                    </a:lnTo>
                    <a:lnTo>
                      <a:pt x="1697" y="324"/>
                    </a:lnTo>
                    <a:lnTo>
                      <a:pt x="1697" y="324"/>
                    </a:lnTo>
                    <a:lnTo>
                      <a:pt x="1697" y="324"/>
                    </a:lnTo>
                    <a:lnTo>
                      <a:pt x="1697" y="322"/>
                    </a:lnTo>
                    <a:lnTo>
                      <a:pt x="1697" y="322"/>
                    </a:lnTo>
                    <a:lnTo>
                      <a:pt x="1697" y="322"/>
                    </a:lnTo>
                    <a:lnTo>
                      <a:pt x="1697" y="322"/>
                    </a:lnTo>
                    <a:lnTo>
                      <a:pt x="1699" y="322"/>
                    </a:lnTo>
                    <a:lnTo>
                      <a:pt x="1699" y="322"/>
                    </a:lnTo>
                    <a:lnTo>
                      <a:pt x="1699" y="320"/>
                    </a:lnTo>
                    <a:lnTo>
                      <a:pt x="1699" y="320"/>
                    </a:lnTo>
                    <a:lnTo>
                      <a:pt x="1699" y="320"/>
                    </a:lnTo>
                    <a:lnTo>
                      <a:pt x="1700" y="320"/>
                    </a:lnTo>
                    <a:lnTo>
                      <a:pt x="1700" y="320"/>
                    </a:lnTo>
                    <a:lnTo>
                      <a:pt x="1700" y="319"/>
                    </a:lnTo>
                    <a:lnTo>
                      <a:pt x="1702" y="319"/>
                    </a:lnTo>
                    <a:lnTo>
                      <a:pt x="1702" y="319"/>
                    </a:lnTo>
                    <a:lnTo>
                      <a:pt x="1702" y="319"/>
                    </a:lnTo>
                    <a:lnTo>
                      <a:pt x="1704" y="319"/>
                    </a:lnTo>
                    <a:lnTo>
                      <a:pt x="1704" y="319"/>
                    </a:lnTo>
                    <a:lnTo>
                      <a:pt x="1706" y="319"/>
                    </a:lnTo>
                    <a:lnTo>
                      <a:pt x="1706" y="319"/>
                    </a:lnTo>
                    <a:lnTo>
                      <a:pt x="1706" y="319"/>
                    </a:lnTo>
                    <a:lnTo>
                      <a:pt x="1708" y="319"/>
                    </a:lnTo>
                    <a:lnTo>
                      <a:pt x="1708" y="319"/>
                    </a:lnTo>
                    <a:lnTo>
                      <a:pt x="1708" y="319"/>
                    </a:lnTo>
                    <a:lnTo>
                      <a:pt x="1708" y="319"/>
                    </a:lnTo>
                    <a:lnTo>
                      <a:pt x="1710" y="319"/>
                    </a:lnTo>
                    <a:lnTo>
                      <a:pt x="1710" y="319"/>
                    </a:lnTo>
                    <a:lnTo>
                      <a:pt x="1710" y="319"/>
                    </a:lnTo>
                    <a:lnTo>
                      <a:pt x="1711" y="320"/>
                    </a:lnTo>
                    <a:lnTo>
                      <a:pt x="1711" y="322"/>
                    </a:lnTo>
                    <a:lnTo>
                      <a:pt x="1711" y="322"/>
                    </a:lnTo>
                    <a:lnTo>
                      <a:pt x="1713" y="322"/>
                    </a:lnTo>
                    <a:lnTo>
                      <a:pt x="1713" y="322"/>
                    </a:lnTo>
                    <a:lnTo>
                      <a:pt x="1713" y="322"/>
                    </a:lnTo>
                    <a:lnTo>
                      <a:pt x="1715" y="322"/>
                    </a:lnTo>
                    <a:lnTo>
                      <a:pt x="1715" y="322"/>
                    </a:lnTo>
                    <a:lnTo>
                      <a:pt x="1715" y="324"/>
                    </a:lnTo>
                    <a:lnTo>
                      <a:pt x="1715" y="324"/>
                    </a:lnTo>
                    <a:lnTo>
                      <a:pt x="1717" y="324"/>
                    </a:lnTo>
                    <a:lnTo>
                      <a:pt x="1717" y="324"/>
                    </a:lnTo>
                    <a:lnTo>
                      <a:pt x="1717" y="324"/>
                    </a:lnTo>
                    <a:lnTo>
                      <a:pt x="1717" y="324"/>
                    </a:lnTo>
                    <a:lnTo>
                      <a:pt x="1717" y="324"/>
                    </a:lnTo>
                    <a:lnTo>
                      <a:pt x="1717" y="324"/>
                    </a:lnTo>
                    <a:lnTo>
                      <a:pt x="1717" y="324"/>
                    </a:lnTo>
                    <a:lnTo>
                      <a:pt x="1719" y="324"/>
                    </a:lnTo>
                    <a:lnTo>
                      <a:pt x="1719" y="324"/>
                    </a:lnTo>
                    <a:lnTo>
                      <a:pt x="1719" y="324"/>
                    </a:lnTo>
                    <a:lnTo>
                      <a:pt x="1719" y="324"/>
                    </a:lnTo>
                    <a:lnTo>
                      <a:pt x="1720" y="324"/>
                    </a:lnTo>
                    <a:lnTo>
                      <a:pt x="1722" y="324"/>
                    </a:lnTo>
                    <a:lnTo>
                      <a:pt x="1722" y="324"/>
                    </a:lnTo>
                    <a:lnTo>
                      <a:pt x="1722" y="324"/>
                    </a:lnTo>
                    <a:lnTo>
                      <a:pt x="1722" y="324"/>
                    </a:lnTo>
                    <a:lnTo>
                      <a:pt x="1724" y="324"/>
                    </a:lnTo>
                    <a:lnTo>
                      <a:pt x="1724" y="324"/>
                    </a:lnTo>
                    <a:lnTo>
                      <a:pt x="1724" y="324"/>
                    </a:lnTo>
                    <a:lnTo>
                      <a:pt x="1724" y="324"/>
                    </a:lnTo>
                    <a:lnTo>
                      <a:pt x="1724" y="324"/>
                    </a:lnTo>
                    <a:lnTo>
                      <a:pt x="1726" y="322"/>
                    </a:lnTo>
                    <a:lnTo>
                      <a:pt x="1726" y="322"/>
                    </a:lnTo>
                    <a:lnTo>
                      <a:pt x="1726" y="322"/>
                    </a:lnTo>
                    <a:lnTo>
                      <a:pt x="1726" y="322"/>
                    </a:lnTo>
                    <a:lnTo>
                      <a:pt x="1728" y="322"/>
                    </a:lnTo>
                    <a:lnTo>
                      <a:pt x="1728" y="320"/>
                    </a:lnTo>
                    <a:lnTo>
                      <a:pt x="1728" y="320"/>
                    </a:lnTo>
                    <a:lnTo>
                      <a:pt x="1728" y="320"/>
                    </a:lnTo>
                    <a:lnTo>
                      <a:pt x="1729" y="320"/>
                    </a:lnTo>
                    <a:lnTo>
                      <a:pt x="1731" y="320"/>
                    </a:lnTo>
                    <a:lnTo>
                      <a:pt x="1731" y="320"/>
                    </a:lnTo>
                    <a:lnTo>
                      <a:pt x="1731" y="320"/>
                    </a:lnTo>
                    <a:lnTo>
                      <a:pt x="1731" y="320"/>
                    </a:lnTo>
                    <a:lnTo>
                      <a:pt x="1733" y="320"/>
                    </a:lnTo>
                    <a:lnTo>
                      <a:pt x="1737" y="320"/>
                    </a:lnTo>
                    <a:lnTo>
                      <a:pt x="1737" y="320"/>
                    </a:lnTo>
                    <a:lnTo>
                      <a:pt x="1738" y="320"/>
                    </a:lnTo>
                    <a:lnTo>
                      <a:pt x="1738" y="320"/>
                    </a:lnTo>
                    <a:lnTo>
                      <a:pt x="1740" y="320"/>
                    </a:lnTo>
                    <a:lnTo>
                      <a:pt x="1742" y="320"/>
                    </a:lnTo>
                    <a:lnTo>
                      <a:pt x="1742" y="320"/>
                    </a:lnTo>
                    <a:lnTo>
                      <a:pt x="1742" y="320"/>
                    </a:lnTo>
                    <a:lnTo>
                      <a:pt x="1742" y="320"/>
                    </a:lnTo>
                    <a:lnTo>
                      <a:pt x="1744" y="320"/>
                    </a:lnTo>
                    <a:lnTo>
                      <a:pt x="1744" y="320"/>
                    </a:lnTo>
                    <a:lnTo>
                      <a:pt x="1744" y="320"/>
                    </a:lnTo>
                    <a:lnTo>
                      <a:pt x="1744" y="320"/>
                    </a:lnTo>
                    <a:lnTo>
                      <a:pt x="1744" y="320"/>
                    </a:lnTo>
                    <a:lnTo>
                      <a:pt x="1746" y="320"/>
                    </a:lnTo>
                    <a:lnTo>
                      <a:pt x="1746" y="322"/>
                    </a:lnTo>
                    <a:lnTo>
                      <a:pt x="1746" y="322"/>
                    </a:lnTo>
                    <a:lnTo>
                      <a:pt x="1746" y="322"/>
                    </a:lnTo>
                    <a:lnTo>
                      <a:pt x="1746" y="322"/>
                    </a:lnTo>
                    <a:lnTo>
                      <a:pt x="1744" y="322"/>
                    </a:lnTo>
                    <a:lnTo>
                      <a:pt x="1744" y="322"/>
                    </a:lnTo>
                    <a:lnTo>
                      <a:pt x="1742" y="324"/>
                    </a:lnTo>
                    <a:lnTo>
                      <a:pt x="1742" y="324"/>
                    </a:lnTo>
                    <a:lnTo>
                      <a:pt x="1742" y="324"/>
                    </a:lnTo>
                    <a:lnTo>
                      <a:pt x="1740" y="324"/>
                    </a:lnTo>
                    <a:lnTo>
                      <a:pt x="1740" y="324"/>
                    </a:lnTo>
                    <a:lnTo>
                      <a:pt x="1740" y="324"/>
                    </a:lnTo>
                    <a:lnTo>
                      <a:pt x="1740" y="324"/>
                    </a:lnTo>
                    <a:lnTo>
                      <a:pt x="1738" y="324"/>
                    </a:lnTo>
                    <a:lnTo>
                      <a:pt x="1738" y="326"/>
                    </a:lnTo>
                    <a:lnTo>
                      <a:pt x="1738" y="326"/>
                    </a:lnTo>
                    <a:lnTo>
                      <a:pt x="1737" y="326"/>
                    </a:lnTo>
                    <a:lnTo>
                      <a:pt x="1735" y="326"/>
                    </a:lnTo>
                    <a:lnTo>
                      <a:pt x="1735" y="326"/>
                    </a:lnTo>
                    <a:lnTo>
                      <a:pt x="1735" y="328"/>
                    </a:lnTo>
                    <a:lnTo>
                      <a:pt x="1735" y="328"/>
                    </a:lnTo>
                    <a:lnTo>
                      <a:pt x="1733" y="328"/>
                    </a:lnTo>
                    <a:lnTo>
                      <a:pt x="1733" y="328"/>
                    </a:lnTo>
                    <a:lnTo>
                      <a:pt x="1733" y="329"/>
                    </a:lnTo>
                    <a:lnTo>
                      <a:pt x="1731" y="329"/>
                    </a:lnTo>
                    <a:lnTo>
                      <a:pt x="1731" y="331"/>
                    </a:lnTo>
                    <a:lnTo>
                      <a:pt x="1729" y="331"/>
                    </a:lnTo>
                    <a:lnTo>
                      <a:pt x="1729" y="331"/>
                    </a:lnTo>
                    <a:lnTo>
                      <a:pt x="1728" y="333"/>
                    </a:lnTo>
                    <a:lnTo>
                      <a:pt x="1728" y="333"/>
                    </a:lnTo>
                    <a:lnTo>
                      <a:pt x="1728" y="333"/>
                    </a:lnTo>
                    <a:lnTo>
                      <a:pt x="1726" y="333"/>
                    </a:lnTo>
                    <a:lnTo>
                      <a:pt x="1726" y="333"/>
                    </a:lnTo>
                    <a:lnTo>
                      <a:pt x="1726" y="333"/>
                    </a:lnTo>
                    <a:lnTo>
                      <a:pt x="1726" y="335"/>
                    </a:lnTo>
                    <a:lnTo>
                      <a:pt x="1724" y="335"/>
                    </a:lnTo>
                    <a:lnTo>
                      <a:pt x="1724" y="335"/>
                    </a:lnTo>
                    <a:lnTo>
                      <a:pt x="1724" y="337"/>
                    </a:lnTo>
                    <a:lnTo>
                      <a:pt x="1724" y="337"/>
                    </a:lnTo>
                    <a:lnTo>
                      <a:pt x="1724" y="337"/>
                    </a:lnTo>
                    <a:lnTo>
                      <a:pt x="1724" y="337"/>
                    </a:lnTo>
                    <a:lnTo>
                      <a:pt x="1724" y="338"/>
                    </a:lnTo>
                    <a:lnTo>
                      <a:pt x="1722" y="338"/>
                    </a:lnTo>
                    <a:lnTo>
                      <a:pt x="1722" y="340"/>
                    </a:lnTo>
                    <a:lnTo>
                      <a:pt x="1722" y="340"/>
                    </a:lnTo>
                    <a:lnTo>
                      <a:pt x="1722" y="340"/>
                    </a:lnTo>
                    <a:lnTo>
                      <a:pt x="1722" y="342"/>
                    </a:lnTo>
                    <a:lnTo>
                      <a:pt x="1720" y="342"/>
                    </a:lnTo>
                    <a:lnTo>
                      <a:pt x="1720" y="344"/>
                    </a:lnTo>
                    <a:lnTo>
                      <a:pt x="1720" y="344"/>
                    </a:lnTo>
                    <a:lnTo>
                      <a:pt x="1720" y="344"/>
                    </a:lnTo>
                    <a:lnTo>
                      <a:pt x="1720" y="344"/>
                    </a:lnTo>
                    <a:lnTo>
                      <a:pt x="1719" y="346"/>
                    </a:lnTo>
                    <a:lnTo>
                      <a:pt x="1717" y="349"/>
                    </a:lnTo>
                    <a:lnTo>
                      <a:pt x="1717" y="349"/>
                    </a:lnTo>
                    <a:lnTo>
                      <a:pt x="1715" y="349"/>
                    </a:lnTo>
                    <a:lnTo>
                      <a:pt x="1715" y="351"/>
                    </a:lnTo>
                    <a:lnTo>
                      <a:pt x="1713" y="351"/>
                    </a:lnTo>
                    <a:lnTo>
                      <a:pt x="1713" y="351"/>
                    </a:lnTo>
                    <a:lnTo>
                      <a:pt x="1713" y="351"/>
                    </a:lnTo>
                    <a:lnTo>
                      <a:pt x="1711" y="351"/>
                    </a:lnTo>
                    <a:lnTo>
                      <a:pt x="1711" y="351"/>
                    </a:lnTo>
                    <a:lnTo>
                      <a:pt x="1711" y="353"/>
                    </a:lnTo>
                    <a:lnTo>
                      <a:pt x="1710" y="353"/>
                    </a:lnTo>
                    <a:lnTo>
                      <a:pt x="1710" y="353"/>
                    </a:lnTo>
                    <a:lnTo>
                      <a:pt x="1710" y="351"/>
                    </a:lnTo>
                    <a:lnTo>
                      <a:pt x="1708" y="351"/>
                    </a:lnTo>
                    <a:lnTo>
                      <a:pt x="1708" y="351"/>
                    </a:lnTo>
                    <a:lnTo>
                      <a:pt x="1708" y="351"/>
                    </a:lnTo>
                    <a:lnTo>
                      <a:pt x="1708" y="351"/>
                    </a:lnTo>
                    <a:lnTo>
                      <a:pt x="1706" y="351"/>
                    </a:lnTo>
                    <a:lnTo>
                      <a:pt x="1706" y="351"/>
                    </a:lnTo>
                    <a:lnTo>
                      <a:pt x="1706" y="351"/>
                    </a:lnTo>
                    <a:lnTo>
                      <a:pt x="1706" y="351"/>
                    </a:lnTo>
                    <a:lnTo>
                      <a:pt x="1706" y="351"/>
                    </a:lnTo>
                    <a:lnTo>
                      <a:pt x="1704" y="351"/>
                    </a:lnTo>
                    <a:lnTo>
                      <a:pt x="1704" y="351"/>
                    </a:lnTo>
                    <a:lnTo>
                      <a:pt x="1704" y="351"/>
                    </a:lnTo>
                    <a:lnTo>
                      <a:pt x="1702" y="351"/>
                    </a:lnTo>
                    <a:lnTo>
                      <a:pt x="1702" y="351"/>
                    </a:lnTo>
                    <a:lnTo>
                      <a:pt x="1702" y="351"/>
                    </a:lnTo>
                    <a:lnTo>
                      <a:pt x="1702" y="353"/>
                    </a:lnTo>
                    <a:lnTo>
                      <a:pt x="1702" y="353"/>
                    </a:lnTo>
                    <a:lnTo>
                      <a:pt x="1700" y="353"/>
                    </a:lnTo>
                    <a:lnTo>
                      <a:pt x="1700" y="353"/>
                    </a:lnTo>
                    <a:lnTo>
                      <a:pt x="1700" y="353"/>
                    </a:lnTo>
                    <a:lnTo>
                      <a:pt x="1700" y="355"/>
                    </a:lnTo>
                    <a:lnTo>
                      <a:pt x="1699" y="355"/>
                    </a:lnTo>
                    <a:lnTo>
                      <a:pt x="1699" y="353"/>
                    </a:lnTo>
                    <a:lnTo>
                      <a:pt x="1699" y="353"/>
                    </a:lnTo>
                    <a:lnTo>
                      <a:pt x="1699" y="355"/>
                    </a:lnTo>
                    <a:lnTo>
                      <a:pt x="1699" y="355"/>
                    </a:lnTo>
                    <a:lnTo>
                      <a:pt x="1697" y="355"/>
                    </a:lnTo>
                    <a:lnTo>
                      <a:pt x="1697" y="355"/>
                    </a:lnTo>
                    <a:lnTo>
                      <a:pt x="1697" y="355"/>
                    </a:lnTo>
                    <a:lnTo>
                      <a:pt x="1697" y="355"/>
                    </a:lnTo>
                    <a:lnTo>
                      <a:pt x="1695" y="355"/>
                    </a:lnTo>
                    <a:lnTo>
                      <a:pt x="1695" y="355"/>
                    </a:lnTo>
                    <a:lnTo>
                      <a:pt x="1695" y="355"/>
                    </a:lnTo>
                    <a:lnTo>
                      <a:pt x="1693" y="355"/>
                    </a:lnTo>
                    <a:lnTo>
                      <a:pt x="1693" y="355"/>
                    </a:lnTo>
                    <a:lnTo>
                      <a:pt x="1691" y="355"/>
                    </a:lnTo>
                    <a:lnTo>
                      <a:pt x="1690" y="355"/>
                    </a:lnTo>
                    <a:lnTo>
                      <a:pt x="1690" y="355"/>
                    </a:lnTo>
                    <a:lnTo>
                      <a:pt x="1690" y="355"/>
                    </a:lnTo>
                    <a:lnTo>
                      <a:pt x="1690" y="357"/>
                    </a:lnTo>
                    <a:lnTo>
                      <a:pt x="1690" y="357"/>
                    </a:lnTo>
                    <a:lnTo>
                      <a:pt x="1690" y="357"/>
                    </a:lnTo>
                    <a:lnTo>
                      <a:pt x="1688" y="357"/>
                    </a:lnTo>
                    <a:lnTo>
                      <a:pt x="1688" y="358"/>
                    </a:lnTo>
                    <a:lnTo>
                      <a:pt x="1688" y="358"/>
                    </a:lnTo>
                    <a:lnTo>
                      <a:pt x="1688" y="358"/>
                    </a:lnTo>
                    <a:lnTo>
                      <a:pt x="1688" y="358"/>
                    </a:lnTo>
                    <a:lnTo>
                      <a:pt x="1688" y="358"/>
                    </a:lnTo>
                    <a:lnTo>
                      <a:pt x="1688" y="360"/>
                    </a:lnTo>
                    <a:lnTo>
                      <a:pt x="1688" y="360"/>
                    </a:lnTo>
                    <a:lnTo>
                      <a:pt x="1688" y="360"/>
                    </a:lnTo>
                    <a:lnTo>
                      <a:pt x="1688" y="360"/>
                    </a:lnTo>
                    <a:lnTo>
                      <a:pt x="1688" y="360"/>
                    </a:lnTo>
                    <a:lnTo>
                      <a:pt x="1688" y="360"/>
                    </a:lnTo>
                    <a:lnTo>
                      <a:pt x="1688" y="360"/>
                    </a:lnTo>
                    <a:lnTo>
                      <a:pt x="1688" y="362"/>
                    </a:lnTo>
                    <a:lnTo>
                      <a:pt x="1688" y="362"/>
                    </a:lnTo>
                    <a:lnTo>
                      <a:pt x="1688" y="362"/>
                    </a:lnTo>
                    <a:lnTo>
                      <a:pt x="1688" y="362"/>
                    </a:lnTo>
                    <a:lnTo>
                      <a:pt x="1688" y="362"/>
                    </a:lnTo>
                    <a:lnTo>
                      <a:pt x="1688" y="362"/>
                    </a:lnTo>
                    <a:lnTo>
                      <a:pt x="1686" y="362"/>
                    </a:lnTo>
                    <a:lnTo>
                      <a:pt x="1688" y="364"/>
                    </a:lnTo>
                    <a:lnTo>
                      <a:pt x="1686" y="364"/>
                    </a:lnTo>
                    <a:lnTo>
                      <a:pt x="1688" y="366"/>
                    </a:lnTo>
                    <a:lnTo>
                      <a:pt x="1688" y="366"/>
                    </a:lnTo>
                    <a:lnTo>
                      <a:pt x="1686" y="366"/>
                    </a:lnTo>
                    <a:lnTo>
                      <a:pt x="1686" y="366"/>
                    </a:lnTo>
                    <a:lnTo>
                      <a:pt x="1686" y="367"/>
                    </a:lnTo>
                    <a:lnTo>
                      <a:pt x="1686" y="367"/>
                    </a:lnTo>
                    <a:lnTo>
                      <a:pt x="1686" y="367"/>
                    </a:lnTo>
                    <a:lnTo>
                      <a:pt x="1686" y="367"/>
                    </a:lnTo>
                    <a:lnTo>
                      <a:pt x="1686" y="369"/>
                    </a:lnTo>
                    <a:lnTo>
                      <a:pt x="1686" y="369"/>
                    </a:lnTo>
                    <a:lnTo>
                      <a:pt x="1686" y="371"/>
                    </a:lnTo>
                    <a:lnTo>
                      <a:pt x="1686" y="371"/>
                    </a:lnTo>
                    <a:lnTo>
                      <a:pt x="1686" y="371"/>
                    </a:lnTo>
                    <a:lnTo>
                      <a:pt x="1686" y="371"/>
                    </a:lnTo>
                    <a:lnTo>
                      <a:pt x="1686" y="371"/>
                    </a:lnTo>
                    <a:lnTo>
                      <a:pt x="1686" y="371"/>
                    </a:lnTo>
                    <a:lnTo>
                      <a:pt x="1686" y="371"/>
                    </a:lnTo>
                    <a:lnTo>
                      <a:pt x="1686" y="371"/>
                    </a:lnTo>
                    <a:lnTo>
                      <a:pt x="1686" y="371"/>
                    </a:lnTo>
                    <a:lnTo>
                      <a:pt x="1686" y="373"/>
                    </a:lnTo>
                    <a:lnTo>
                      <a:pt x="1686" y="373"/>
                    </a:lnTo>
                    <a:lnTo>
                      <a:pt x="1686" y="373"/>
                    </a:lnTo>
                    <a:lnTo>
                      <a:pt x="1686" y="373"/>
                    </a:lnTo>
                    <a:lnTo>
                      <a:pt x="1686" y="373"/>
                    </a:lnTo>
                    <a:lnTo>
                      <a:pt x="1686" y="373"/>
                    </a:lnTo>
                    <a:lnTo>
                      <a:pt x="1686" y="373"/>
                    </a:lnTo>
                    <a:lnTo>
                      <a:pt x="1686" y="373"/>
                    </a:lnTo>
                    <a:lnTo>
                      <a:pt x="1686" y="373"/>
                    </a:lnTo>
                    <a:lnTo>
                      <a:pt x="1686" y="375"/>
                    </a:lnTo>
                    <a:lnTo>
                      <a:pt x="1686" y="375"/>
                    </a:lnTo>
                    <a:lnTo>
                      <a:pt x="1684" y="375"/>
                    </a:lnTo>
                    <a:lnTo>
                      <a:pt x="1684" y="375"/>
                    </a:lnTo>
                    <a:lnTo>
                      <a:pt x="1684" y="376"/>
                    </a:lnTo>
                    <a:lnTo>
                      <a:pt x="1682" y="376"/>
                    </a:lnTo>
                    <a:lnTo>
                      <a:pt x="1682" y="376"/>
                    </a:lnTo>
                    <a:lnTo>
                      <a:pt x="1682" y="376"/>
                    </a:lnTo>
                    <a:lnTo>
                      <a:pt x="1682" y="378"/>
                    </a:lnTo>
                    <a:lnTo>
                      <a:pt x="1682" y="378"/>
                    </a:lnTo>
                    <a:lnTo>
                      <a:pt x="1682" y="378"/>
                    </a:lnTo>
                    <a:lnTo>
                      <a:pt x="1682" y="378"/>
                    </a:lnTo>
                    <a:lnTo>
                      <a:pt x="1684" y="378"/>
                    </a:lnTo>
                    <a:lnTo>
                      <a:pt x="1684" y="378"/>
                    </a:lnTo>
                    <a:lnTo>
                      <a:pt x="1684" y="380"/>
                    </a:lnTo>
                    <a:lnTo>
                      <a:pt x="1686" y="380"/>
                    </a:lnTo>
                    <a:lnTo>
                      <a:pt x="1684" y="380"/>
                    </a:lnTo>
                    <a:lnTo>
                      <a:pt x="1684" y="382"/>
                    </a:lnTo>
                    <a:lnTo>
                      <a:pt x="1684" y="382"/>
                    </a:lnTo>
                    <a:lnTo>
                      <a:pt x="1684" y="382"/>
                    </a:lnTo>
                    <a:lnTo>
                      <a:pt x="1684" y="382"/>
                    </a:lnTo>
                    <a:lnTo>
                      <a:pt x="1682" y="382"/>
                    </a:lnTo>
                    <a:lnTo>
                      <a:pt x="1682" y="382"/>
                    </a:lnTo>
                    <a:lnTo>
                      <a:pt x="1682" y="382"/>
                    </a:lnTo>
                    <a:lnTo>
                      <a:pt x="1682" y="384"/>
                    </a:lnTo>
                    <a:lnTo>
                      <a:pt x="1682" y="384"/>
                    </a:lnTo>
                    <a:lnTo>
                      <a:pt x="1682" y="384"/>
                    </a:lnTo>
                    <a:lnTo>
                      <a:pt x="1682" y="385"/>
                    </a:lnTo>
                    <a:lnTo>
                      <a:pt x="1684" y="385"/>
                    </a:lnTo>
                    <a:lnTo>
                      <a:pt x="1684" y="385"/>
                    </a:lnTo>
                    <a:lnTo>
                      <a:pt x="1684" y="387"/>
                    </a:lnTo>
                    <a:lnTo>
                      <a:pt x="1684" y="387"/>
                    </a:lnTo>
                    <a:lnTo>
                      <a:pt x="1684" y="387"/>
                    </a:lnTo>
                    <a:lnTo>
                      <a:pt x="1684" y="387"/>
                    </a:lnTo>
                    <a:lnTo>
                      <a:pt x="1684" y="387"/>
                    </a:lnTo>
                    <a:lnTo>
                      <a:pt x="1684" y="389"/>
                    </a:lnTo>
                    <a:lnTo>
                      <a:pt x="1684" y="389"/>
                    </a:lnTo>
                    <a:lnTo>
                      <a:pt x="1684" y="389"/>
                    </a:lnTo>
                    <a:lnTo>
                      <a:pt x="1684" y="391"/>
                    </a:lnTo>
                    <a:lnTo>
                      <a:pt x="1684" y="391"/>
                    </a:lnTo>
                    <a:lnTo>
                      <a:pt x="1684" y="391"/>
                    </a:lnTo>
                    <a:lnTo>
                      <a:pt x="1684" y="393"/>
                    </a:lnTo>
                    <a:lnTo>
                      <a:pt x="1682" y="393"/>
                    </a:lnTo>
                    <a:lnTo>
                      <a:pt x="1682" y="395"/>
                    </a:lnTo>
                    <a:lnTo>
                      <a:pt x="1682" y="395"/>
                    </a:lnTo>
                    <a:lnTo>
                      <a:pt x="1682" y="395"/>
                    </a:lnTo>
                    <a:lnTo>
                      <a:pt x="1682" y="396"/>
                    </a:lnTo>
                    <a:lnTo>
                      <a:pt x="1684" y="396"/>
                    </a:lnTo>
                    <a:lnTo>
                      <a:pt x="1684" y="396"/>
                    </a:lnTo>
                    <a:lnTo>
                      <a:pt x="1686" y="396"/>
                    </a:lnTo>
                    <a:lnTo>
                      <a:pt x="1686" y="396"/>
                    </a:lnTo>
                    <a:lnTo>
                      <a:pt x="1686" y="396"/>
                    </a:lnTo>
                    <a:lnTo>
                      <a:pt x="1686" y="396"/>
                    </a:lnTo>
                    <a:lnTo>
                      <a:pt x="1686" y="396"/>
                    </a:lnTo>
                    <a:lnTo>
                      <a:pt x="1686" y="396"/>
                    </a:lnTo>
                    <a:lnTo>
                      <a:pt x="1686" y="396"/>
                    </a:lnTo>
                    <a:lnTo>
                      <a:pt x="1686" y="398"/>
                    </a:lnTo>
                    <a:lnTo>
                      <a:pt x="1686" y="398"/>
                    </a:lnTo>
                    <a:lnTo>
                      <a:pt x="1686" y="398"/>
                    </a:lnTo>
                    <a:lnTo>
                      <a:pt x="1684" y="398"/>
                    </a:lnTo>
                    <a:lnTo>
                      <a:pt x="1684" y="398"/>
                    </a:lnTo>
                    <a:lnTo>
                      <a:pt x="1684" y="400"/>
                    </a:lnTo>
                    <a:lnTo>
                      <a:pt x="1684" y="400"/>
                    </a:lnTo>
                    <a:lnTo>
                      <a:pt x="1682" y="400"/>
                    </a:lnTo>
                    <a:lnTo>
                      <a:pt x="1682" y="402"/>
                    </a:lnTo>
                    <a:lnTo>
                      <a:pt x="1682" y="402"/>
                    </a:lnTo>
                    <a:lnTo>
                      <a:pt x="1682" y="402"/>
                    </a:lnTo>
                    <a:lnTo>
                      <a:pt x="1682" y="402"/>
                    </a:lnTo>
                    <a:lnTo>
                      <a:pt x="1682" y="404"/>
                    </a:lnTo>
                    <a:lnTo>
                      <a:pt x="1682" y="404"/>
                    </a:lnTo>
                    <a:lnTo>
                      <a:pt x="1682" y="404"/>
                    </a:lnTo>
                    <a:lnTo>
                      <a:pt x="1682" y="404"/>
                    </a:lnTo>
                    <a:lnTo>
                      <a:pt x="1682" y="404"/>
                    </a:lnTo>
                    <a:lnTo>
                      <a:pt x="1684" y="404"/>
                    </a:lnTo>
                    <a:lnTo>
                      <a:pt x="1684" y="404"/>
                    </a:lnTo>
                    <a:lnTo>
                      <a:pt x="1684" y="404"/>
                    </a:lnTo>
                    <a:lnTo>
                      <a:pt x="1684" y="404"/>
                    </a:lnTo>
                    <a:lnTo>
                      <a:pt x="1684" y="405"/>
                    </a:lnTo>
                    <a:lnTo>
                      <a:pt x="1684" y="405"/>
                    </a:lnTo>
                    <a:lnTo>
                      <a:pt x="1684" y="405"/>
                    </a:lnTo>
                    <a:lnTo>
                      <a:pt x="1684" y="407"/>
                    </a:lnTo>
                    <a:lnTo>
                      <a:pt x="1686" y="409"/>
                    </a:lnTo>
                    <a:lnTo>
                      <a:pt x="1684" y="409"/>
                    </a:lnTo>
                    <a:lnTo>
                      <a:pt x="1684" y="409"/>
                    </a:lnTo>
                    <a:lnTo>
                      <a:pt x="1684" y="409"/>
                    </a:lnTo>
                    <a:lnTo>
                      <a:pt x="1684" y="411"/>
                    </a:lnTo>
                    <a:lnTo>
                      <a:pt x="1684" y="411"/>
                    </a:lnTo>
                    <a:lnTo>
                      <a:pt x="1684" y="411"/>
                    </a:lnTo>
                    <a:lnTo>
                      <a:pt x="1684" y="413"/>
                    </a:lnTo>
                    <a:lnTo>
                      <a:pt x="1684" y="413"/>
                    </a:lnTo>
                    <a:lnTo>
                      <a:pt x="1684" y="413"/>
                    </a:lnTo>
                    <a:lnTo>
                      <a:pt x="1684" y="413"/>
                    </a:lnTo>
                    <a:lnTo>
                      <a:pt x="1684" y="413"/>
                    </a:lnTo>
                    <a:lnTo>
                      <a:pt x="1682" y="413"/>
                    </a:lnTo>
                    <a:lnTo>
                      <a:pt x="1682" y="414"/>
                    </a:lnTo>
                    <a:lnTo>
                      <a:pt x="1682" y="414"/>
                    </a:lnTo>
                    <a:lnTo>
                      <a:pt x="1682" y="414"/>
                    </a:lnTo>
                    <a:lnTo>
                      <a:pt x="1682" y="414"/>
                    </a:lnTo>
                    <a:lnTo>
                      <a:pt x="1682" y="414"/>
                    </a:lnTo>
                    <a:lnTo>
                      <a:pt x="1682" y="414"/>
                    </a:lnTo>
                    <a:lnTo>
                      <a:pt x="1682" y="414"/>
                    </a:lnTo>
                    <a:lnTo>
                      <a:pt x="1682" y="414"/>
                    </a:lnTo>
                    <a:lnTo>
                      <a:pt x="1681" y="416"/>
                    </a:lnTo>
                    <a:lnTo>
                      <a:pt x="1681" y="416"/>
                    </a:lnTo>
                    <a:lnTo>
                      <a:pt x="1681" y="416"/>
                    </a:lnTo>
                    <a:lnTo>
                      <a:pt x="1681" y="418"/>
                    </a:lnTo>
                    <a:lnTo>
                      <a:pt x="1681" y="418"/>
                    </a:lnTo>
                    <a:lnTo>
                      <a:pt x="1681" y="418"/>
                    </a:lnTo>
                    <a:lnTo>
                      <a:pt x="1681" y="418"/>
                    </a:lnTo>
                    <a:lnTo>
                      <a:pt x="1681" y="418"/>
                    </a:lnTo>
                    <a:lnTo>
                      <a:pt x="1681" y="420"/>
                    </a:lnTo>
                    <a:lnTo>
                      <a:pt x="1681" y="420"/>
                    </a:lnTo>
                    <a:lnTo>
                      <a:pt x="1682" y="420"/>
                    </a:lnTo>
                    <a:lnTo>
                      <a:pt x="1682" y="420"/>
                    </a:lnTo>
                    <a:lnTo>
                      <a:pt x="1682" y="420"/>
                    </a:lnTo>
                    <a:lnTo>
                      <a:pt x="1682" y="422"/>
                    </a:lnTo>
                    <a:lnTo>
                      <a:pt x="1682" y="422"/>
                    </a:lnTo>
                    <a:lnTo>
                      <a:pt x="1682" y="422"/>
                    </a:lnTo>
                    <a:lnTo>
                      <a:pt x="1684" y="422"/>
                    </a:lnTo>
                    <a:lnTo>
                      <a:pt x="1684" y="423"/>
                    </a:lnTo>
                    <a:lnTo>
                      <a:pt x="1684" y="423"/>
                    </a:lnTo>
                    <a:lnTo>
                      <a:pt x="1684" y="423"/>
                    </a:lnTo>
                    <a:lnTo>
                      <a:pt x="1686" y="423"/>
                    </a:lnTo>
                    <a:lnTo>
                      <a:pt x="1686" y="423"/>
                    </a:lnTo>
                    <a:lnTo>
                      <a:pt x="1686" y="423"/>
                    </a:lnTo>
                    <a:lnTo>
                      <a:pt x="1686" y="425"/>
                    </a:lnTo>
                    <a:lnTo>
                      <a:pt x="1686" y="425"/>
                    </a:lnTo>
                    <a:lnTo>
                      <a:pt x="1688" y="425"/>
                    </a:lnTo>
                    <a:lnTo>
                      <a:pt x="1688" y="425"/>
                    </a:lnTo>
                    <a:lnTo>
                      <a:pt x="1688" y="425"/>
                    </a:lnTo>
                    <a:lnTo>
                      <a:pt x="1688" y="425"/>
                    </a:lnTo>
                    <a:lnTo>
                      <a:pt x="1690" y="427"/>
                    </a:lnTo>
                    <a:lnTo>
                      <a:pt x="1690" y="427"/>
                    </a:lnTo>
                    <a:lnTo>
                      <a:pt x="1690" y="427"/>
                    </a:lnTo>
                    <a:lnTo>
                      <a:pt x="1690" y="429"/>
                    </a:lnTo>
                    <a:lnTo>
                      <a:pt x="1690" y="429"/>
                    </a:lnTo>
                    <a:lnTo>
                      <a:pt x="1688" y="429"/>
                    </a:lnTo>
                    <a:lnTo>
                      <a:pt x="1688" y="429"/>
                    </a:lnTo>
                    <a:lnTo>
                      <a:pt x="1688" y="429"/>
                    </a:lnTo>
                    <a:lnTo>
                      <a:pt x="1688" y="429"/>
                    </a:lnTo>
                    <a:lnTo>
                      <a:pt x="1688" y="431"/>
                    </a:lnTo>
                    <a:lnTo>
                      <a:pt x="1688" y="431"/>
                    </a:lnTo>
                    <a:lnTo>
                      <a:pt x="1688" y="431"/>
                    </a:lnTo>
                    <a:lnTo>
                      <a:pt x="1688" y="431"/>
                    </a:lnTo>
                    <a:lnTo>
                      <a:pt x="1688" y="431"/>
                    </a:lnTo>
                    <a:lnTo>
                      <a:pt x="1688" y="433"/>
                    </a:lnTo>
                    <a:lnTo>
                      <a:pt x="1686" y="433"/>
                    </a:lnTo>
                    <a:lnTo>
                      <a:pt x="1686" y="433"/>
                    </a:lnTo>
                    <a:lnTo>
                      <a:pt x="1686" y="434"/>
                    </a:lnTo>
                    <a:lnTo>
                      <a:pt x="1686" y="436"/>
                    </a:lnTo>
                    <a:lnTo>
                      <a:pt x="1686" y="436"/>
                    </a:lnTo>
                    <a:lnTo>
                      <a:pt x="1686" y="436"/>
                    </a:lnTo>
                    <a:lnTo>
                      <a:pt x="1688" y="438"/>
                    </a:lnTo>
                    <a:lnTo>
                      <a:pt x="1688" y="438"/>
                    </a:lnTo>
                    <a:lnTo>
                      <a:pt x="1688" y="438"/>
                    </a:lnTo>
                    <a:lnTo>
                      <a:pt x="1690" y="440"/>
                    </a:lnTo>
                    <a:lnTo>
                      <a:pt x="1690" y="440"/>
                    </a:lnTo>
                    <a:lnTo>
                      <a:pt x="1690" y="440"/>
                    </a:lnTo>
                    <a:lnTo>
                      <a:pt x="1690" y="442"/>
                    </a:lnTo>
                    <a:lnTo>
                      <a:pt x="1690" y="442"/>
                    </a:lnTo>
                    <a:lnTo>
                      <a:pt x="1690" y="442"/>
                    </a:lnTo>
                    <a:lnTo>
                      <a:pt x="1690" y="443"/>
                    </a:lnTo>
                    <a:lnTo>
                      <a:pt x="1690" y="443"/>
                    </a:lnTo>
                    <a:lnTo>
                      <a:pt x="1690" y="445"/>
                    </a:lnTo>
                    <a:lnTo>
                      <a:pt x="1690" y="445"/>
                    </a:lnTo>
                    <a:lnTo>
                      <a:pt x="1690" y="447"/>
                    </a:lnTo>
                    <a:lnTo>
                      <a:pt x="1690" y="447"/>
                    </a:lnTo>
                    <a:lnTo>
                      <a:pt x="1690" y="449"/>
                    </a:lnTo>
                    <a:lnTo>
                      <a:pt x="1690" y="449"/>
                    </a:lnTo>
                    <a:lnTo>
                      <a:pt x="1688" y="449"/>
                    </a:lnTo>
                    <a:lnTo>
                      <a:pt x="1688" y="451"/>
                    </a:lnTo>
                    <a:lnTo>
                      <a:pt x="1688" y="451"/>
                    </a:lnTo>
                    <a:lnTo>
                      <a:pt x="1690" y="451"/>
                    </a:lnTo>
                    <a:lnTo>
                      <a:pt x="1690" y="451"/>
                    </a:lnTo>
                    <a:lnTo>
                      <a:pt x="1690" y="451"/>
                    </a:lnTo>
                    <a:lnTo>
                      <a:pt x="1690" y="452"/>
                    </a:lnTo>
                    <a:lnTo>
                      <a:pt x="1688" y="452"/>
                    </a:lnTo>
                    <a:lnTo>
                      <a:pt x="1688" y="452"/>
                    </a:lnTo>
                    <a:lnTo>
                      <a:pt x="1688" y="454"/>
                    </a:lnTo>
                    <a:lnTo>
                      <a:pt x="1690" y="454"/>
                    </a:lnTo>
                    <a:lnTo>
                      <a:pt x="1690" y="454"/>
                    </a:lnTo>
                    <a:lnTo>
                      <a:pt x="1690" y="454"/>
                    </a:lnTo>
                    <a:lnTo>
                      <a:pt x="1691" y="456"/>
                    </a:lnTo>
                    <a:lnTo>
                      <a:pt x="1691" y="456"/>
                    </a:lnTo>
                    <a:lnTo>
                      <a:pt x="1691" y="456"/>
                    </a:lnTo>
                    <a:lnTo>
                      <a:pt x="1693" y="456"/>
                    </a:lnTo>
                    <a:lnTo>
                      <a:pt x="1693" y="458"/>
                    </a:lnTo>
                    <a:lnTo>
                      <a:pt x="1693" y="458"/>
                    </a:lnTo>
                    <a:lnTo>
                      <a:pt x="1695" y="458"/>
                    </a:lnTo>
                    <a:lnTo>
                      <a:pt x="1695" y="458"/>
                    </a:lnTo>
                    <a:lnTo>
                      <a:pt x="1695" y="458"/>
                    </a:lnTo>
                    <a:lnTo>
                      <a:pt x="1695" y="460"/>
                    </a:lnTo>
                    <a:lnTo>
                      <a:pt x="1695" y="460"/>
                    </a:lnTo>
                    <a:lnTo>
                      <a:pt x="1695" y="461"/>
                    </a:lnTo>
                    <a:lnTo>
                      <a:pt x="1693" y="461"/>
                    </a:lnTo>
                    <a:lnTo>
                      <a:pt x="1693" y="461"/>
                    </a:lnTo>
                    <a:lnTo>
                      <a:pt x="1693" y="461"/>
                    </a:lnTo>
                    <a:lnTo>
                      <a:pt x="1691" y="463"/>
                    </a:lnTo>
                    <a:lnTo>
                      <a:pt x="1691" y="463"/>
                    </a:lnTo>
                    <a:lnTo>
                      <a:pt x="1691" y="463"/>
                    </a:lnTo>
                    <a:lnTo>
                      <a:pt x="1690" y="463"/>
                    </a:lnTo>
                    <a:lnTo>
                      <a:pt x="1690" y="463"/>
                    </a:lnTo>
                    <a:lnTo>
                      <a:pt x="1690" y="461"/>
                    </a:lnTo>
                    <a:lnTo>
                      <a:pt x="1690" y="461"/>
                    </a:lnTo>
                    <a:lnTo>
                      <a:pt x="1690" y="461"/>
                    </a:lnTo>
                    <a:lnTo>
                      <a:pt x="1688" y="461"/>
                    </a:lnTo>
                    <a:lnTo>
                      <a:pt x="1688" y="461"/>
                    </a:lnTo>
                    <a:lnTo>
                      <a:pt x="1688" y="461"/>
                    </a:lnTo>
                    <a:lnTo>
                      <a:pt x="1688" y="461"/>
                    </a:lnTo>
                    <a:lnTo>
                      <a:pt x="1688" y="461"/>
                    </a:lnTo>
                    <a:lnTo>
                      <a:pt x="1688" y="461"/>
                    </a:lnTo>
                    <a:lnTo>
                      <a:pt x="1686" y="461"/>
                    </a:lnTo>
                    <a:lnTo>
                      <a:pt x="1686" y="461"/>
                    </a:lnTo>
                    <a:lnTo>
                      <a:pt x="1684" y="461"/>
                    </a:lnTo>
                    <a:lnTo>
                      <a:pt x="1684" y="461"/>
                    </a:lnTo>
                    <a:lnTo>
                      <a:pt x="1684" y="463"/>
                    </a:lnTo>
                    <a:lnTo>
                      <a:pt x="1684" y="465"/>
                    </a:lnTo>
                    <a:lnTo>
                      <a:pt x="1684" y="465"/>
                    </a:lnTo>
                    <a:lnTo>
                      <a:pt x="1684" y="465"/>
                    </a:lnTo>
                    <a:lnTo>
                      <a:pt x="1684" y="467"/>
                    </a:lnTo>
                    <a:lnTo>
                      <a:pt x="1686" y="467"/>
                    </a:lnTo>
                    <a:lnTo>
                      <a:pt x="1686" y="467"/>
                    </a:lnTo>
                    <a:lnTo>
                      <a:pt x="1686" y="467"/>
                    </a:lnTo>
                    <a:lnTo>
                      <a:pt x="1688" y="469"/>
                    </a:lnTo>
                    <a:lnTo>
                      <a:pt x="1688" y="469"/>
                    </a:lnTo>
                    <a:lnTo>
                      <a:pt x="1688" y="469"/>
                    </a:lnTo>
                    <a:lnTo>
                      <a:pt x="1688" y="469"/>
                    </a:lnTo>
                    <a:lnTo>
                      <a:pt x="1690" y="469"/>
                    </a:lnTo>
                    <a:lnTo>
                      <a:pt x="1690" y="469"/>
                    </a:lnTo>
                    <a:lnTo>
                      <a:pt x="1688" y="471"/>
                    </a:lnTo>
                    <a:lnTo>
                      <a:pt x="1688" y="471"/>
                    </a:lnTo>
                    <a:lnTo>
                      <a:pt x="1688" y="471"/>
                    </a:lnTo>
                    <a:lnTo>
                      <a:pt x="1688" y="472"/>
                    </a:lnTo>
                    <a:lnTo>
                      <a:pt x="1688" y="472"/>
                    </a:lnTo>
                    <a:lnTo>
                      <a:pt x="1686" y="472"/>
                    </a:lnTo>
                    <a:lnTo>
                      <a:pt x="1686" y="472"/>
                    </a:lnTo>
                    <a:lnTo>
                      <a:pt x="1686" y="472"/>
                    </a:lnTo>
                    <a:lnTo>
                      <a:pt x="1686" y="472"/>
                    </a:lnTo>
                    <a:lnTo>
                      <a:pt x="1686" y="472"/>
                    </a:lnTo>
                    <a:lnTo>
                      <a:pt x="1686" y="472"/>
                    </a:lnTo>
                    <a:lnTo>
                      <a:pt x="1686" y="474"/>
                    </a:lnTo>
                    <a:lnTo>
                      <a:pt x="1686" y="474"/>
                    </a:lnTo>
                    <a:lnTo>
                      <a:pt x="1688" y="474"/>
                    </a:lnTo>
                    <a:lnTo>
                      <a:pt x="1688" y="474"/>
                    </a:lnTo>
                    <a:lnTo>
                      <a:pt x="1690" y="474"/>
                    </a:lnTo>
                    <a:lnTo>
                      <a:pt x="1690" y="474"/>
                    </a:lnTo>
                    <a:lnTo>
                      <a:pt x="1690" y="474"/>
                    </a:lnTo>
                    <a:lnTo>
                      <a:pt x="1690" y="474"/>
                    </a:lnTo>
                    <a:lnTo>
                      <a:pt x="1691" y="474"/>
                    </a:lnTo>
                    <a:lnTo>
                      <a:pt x="1691" y="474"/>
                    </a:lnTo>
                    <a:lnTo>
                      <a:pt x="1691" y="474"/>
                    </a:lnTo>
                    <a:lnTo>
                      <a:pt x="1693" y="474"/>
                    </a:lnTo>
                    <a:lnTo>
                      <a:pt x="1693" y="474"/>
                    </a:lnTo>
                    <a:lnTo>
                      <a:pt x="1693" y="474"/>
                    </a:lnTo>
                    <a:lnTo>
                      <a:pt x="1695" y="474"/>
                    </a:lnTo>
                    <a:lnTo>
                      <a:pt x="1695" y="474"/>
                    </a:lnTo>
                    <a:lnTo>
                      <a:pt x="1695" y="474"/>
                    </a:lnTo>
                    <a:lnTo>
                      <a:pt x="1695" y="476"/>
                    </a:lnTo>
                    <a:lnTo>
                      <a:pt x="1695" y="476"/>
                    </a:lnTo>
                    <a:lnTo>
                      <a:pt x="1695" y="476"/>
                    </a:lnTo>
                    <a:lnTo>
                      <a:pt x="1695" y="476"/>
                    </a:lnTo>
                    <a:lnTo>
                      <a:pt x="1695" y="478"/>
                    </a:lnTo>
                    <a:lnTo>
                      <a:pt x="1695" y="478"/>
                    </a:lnTo>
                    <a:lnTo>
                      <a:pt x="1695" y="480"/>
                    </a:lnTo>
                    <a:lnTo>
                      <a:pt x="1695" y="480"/>
                    </a:lnTo>
                    <a:lnTo>
                      <a:pt x="1695" y="480"/>
                    </a:lnTo>
                    <a:lnTo>
                      <a:pt x="1695" y="481"/>
                    </a:lnTo>
                    <a:lnTo>
                      <a:pt x="1695" y="483"/>
                    </a:lnTo>
                    <a:lnTo>
                      <a:pt x="1695" y="483"/>
                    </a:lnTo>
                    <a:lnTo>
                      <a:pt x="1695" y="485"/>
                    </a:lnTo>
                    <a:lnTo>
                      <a:pt x="1695" y="485"/>
                    </a:lnTo>
                    <a:lnTo>
                      <a:pt x="1695" y="485"/>
                    </a:lnTo>
                    <a:lnTo>
                      <a:pt x="1693" y="487"/>
                    </a:lnTo>
                    <a:lnTo>
                      <a:pt x="1693" y="487"/>
                    </a:lnTo>
                    <a:lnTo>
                      <a:pt x="1693" y="487"/>
                    </a:lnTo>
                    <a:lnTo>
                      <a:pt x="1693" y="487"/>
                    </a:lnTo>
                    <a:lnTo>
                      <a:pt x="1693" y="487"/>
                    </a:lnTo>
                    <a:lnTo>
                      <a:pt x="1693" y="487"/>
                    </a:lnTo>
                    <a:lnTo>
                      <a:pt x="1691" y="487"/>
                    </a:lnTo>
                    <a:lnTo>
                      <a:pt x="1691" y="489"/>
                    </a:lnTo>
                    <a:lnTo>
                      <a:pt x="1691" y="489"/>
                    </a:lnTo>
                    <a:lnTo>
                      <a:pt x="1691" y="489"/>
                    </a:lnTo>
                    <a:lnTo>
                      <a:pt x="1690" y="487"/>
                    </a:lnTo>
                    <a:lnTo>
                      <a:pt x="1690" y="487"/>
                    </a:lnTo>
                    <a:lnTo>
                      <a:pt x="1690" y="487"/>
                    </a:lnTo>
                    <a:lnTo>
                      <a:pt x="1688" y="487"/>
                    </a:lnTo>
                    <a:lnTo>
                      <a:pt x="1688" y="487"/>
                    </a:lnTo>
                    <a:lnTo>
                      <a:pt x="1688" y="489"/>
                    </a:lnTo>
                    <a:lnTo>
                      <a:pt x="1688" y="489"/>
                    </a:lnTo>
                    <a:lnTo>
                      <a:pt x="1688" y="489"/>
                    </a:lnTo>
                    <a:lnTo>
                      <a:pt x="1688" y="489"/>
                    </a:lnTo>
                    <a:lnTo>
                      <a:pt x="1690" y="489"/>
                    </a:lnTo>
                    <a:lnTo>
                      <a:pt x="1690" y="489"/>
                    </a:lnTo>
                    <a:lnTo>
                      <a:pt x="1691" y="490"/>
                    </a:lnTo>
                    <a:lnTo>
                      <a:pt x="1691" y="490"/>
                    </a:lnTo>
                    <a:lnTo>
                      <a:pt x="1691" y="490"/>
                    </a:lnTo>
                    <a:lnTo>
                      <a:pt x="1693" y="490"/>
                    </a:lnTo>
                    <a:lnTo>
                      <a:pt x="1693" y="490"/>
                    </a:lnTo>
                    <a:lnTo>
                      <a:pt x="1693" y="490"/>
                    </a:lnTo>
                    <a:lnTo>
                      <a:pt x="1693" y="490"/>
                    </a:lnTo>
                    <a:lnTo>
                      <a:pt x="1695" y="490"/>
                    </a:lnTo>
                    <a:lnTo>
                      <a:pt x="1695" y="490"/>
                    </a:lnTo>
                    <a:lnTo>
                      <a:pt x="1695" y="490"/>
                    </a:lnTo>
                    <a:lnTo>
                      <a:pt x="1695" y="490"/>
                    </a:lnTo>
                    <a:lnTo>
                      <a:pt x="1697" y="492"/>
                    </a:lnTo>
                    <a:lnTo>
                      <a:pt x="1697" y="492"/>
                    </a:lnTo>
                    <a:lnTo>
                      <a:pt x="1697" y="492"/>
                    </a:lnTo>
                    <a:lnTo>
                      <a:pt x="1697" y="492"/>
                    </a:lnTo>
                    <a:lnTo>
                      <a:pt x="1697" y="494"/>
                    </a:lnTo>
                    <a:lnTo>
                      <a:pt x="1697" y="494"/>
                    </a:lnTo>
                    <a:lnTo>
                      <a:pt x="1697" y="494"/>
                    </a:lnTo>
                    <a:lnTo>
                      <a:pt x="1697" y="494"/>
                    </a:lnTo>
                    <a:lnTo>
                      <a:pt x="1697" y="496"/>
                    </a:lnTo>
                    <a:lnTo>
                      <a:pt x="1697" y="496"/>
                    </a:lnTo>
                    <a:lnTo>
                      <a:pt x="1697" y="496"/>
                    </a:lnTo>
                    <a:lnTo>
                      <a:pt x="1697" y="496"/>
                    </a:lnTo>
                    <a:lnTo>
                      <a:pt x="1697" y="496"/>
                    </a:lnTo>
                    <a:lnTo>
                      <a:pt x="1697" y="498"/>
                    </a:lnTo>
                    <a:lnTo>
                      <a:pt x="1697" y="498"/>
                    </a:lnTo>
                    <a:lnTo>
                      <a:pt x="1697" y="498"/>
                    </a:lnTo>
                    <a:lnTo>
                      <a:pt x="1695" y="498"/>
                    </a:lnTo>
                    <a:lnTo>
                      <a:pt x="1695" y="498"/>
                    </a:lnTo>
                    <a:lnTo>
                      <a:pt x="1693" y="498"/>
                    </a:lnTo>
                    <a:lnTo>
                      <a:pt x="1693" y="499"/>
                    </a:lnTo>
                    <a:lnTo>
                      <a:pt x="1693" y="499"/>
                    </a:lnTo>
                    <a:lnTo>
                      <a:pt x="1693" y="501"/>
                    </a:lnTo>
                    <a:lnTo>
                      <a:pt x="1693" y="501"/>
                    </a:lnTo>
                    <a:lnTo>
                      <a:pt x="1693" y="501"/>
                    </a:lnTo>
                    <a:lnTo>
                      <a:pt x="1695" y="501"/>
                    </a:lnTo>
                    <a:lnTo>
                      <a:pt x="1695" y="503"/>
                    </a:lnTo>
                    <a:lnTo>
                      <a:pt x="1697" y="503"/>
                    </a:lnTo>
                    <a:lnTo>
                      <a:pt x="1697" y="503"/>
                    </a:lnTo>
                    <a:lnTo>
                      <a:pt x="1697" y="503"/>
                    </a:lnTo>
                    <a:lnTo>
                      <a:pt x="1697" y="505"/>
                    </a:lnTo>
                    <a:lnTo>
                      <a:pt x="1697" y="505"/>
                    </a:lnTo>
                    <a:lnTo>
                      <a:pt x="1697" y="505"/>
                    </a:lnTo>
                    <a:lnTo>
                      <a:pt x="1697" y="505"/>
                    </a:lnTo>
                    <a:lnTo>
                      <a:pt x="1697" y="507"/>
                    </a:lnTo>
                    <a:lnTo>
                      <a:pt x="1697" y="507"/>
                    </a:lnTo>
                    <a:lnTo>
                      <a:pt x="1695" y="509"/>
                    </a:lnTo>
                    <a:lnTo>
                      <a:pt x="1693" y="509"/>
                    </a:lnTo>
                    <a:lnTo>
                      <a:pt x="1691" y="510"/>
                    </a:lnTo>
                    <a:lnTo>
                      <a:pt x="1691" y="510"/>
                    </a:lnTo>
                    <a:lnTo>
                      <a:pt x="1691" y="510"/>
                    </a:lnTo>
                    <a:lnTo>
                      <a:pt x="1691" y="510"/>
                    </a:lnTo>
                    <a:lnTo>
                      <a:pt x="1690" y="510"/>
                    </a:lnTo>
                    <a:lnTo>
                      <a:pt x="1690" y="510"/>
                    </a:lnTo>
                    <a:lnTo>
                      <a:pt x="1690" y="510"/>
                    </a:lnTo>
                    <a:lnTo>
                      <a:pt x="1690" y="512"/>
                    </a:lnTo>
                    <a:lnTo>
                      <a:pt x="1690" y="512"/>
                    </a:lnTo>
                    <a:lnTo>
                      <a:pt x="1690" y="512"/>
                    </a:lnTo>
                    <a:lnTo>
                      <a:pt x="1691" y="514"/>
                    </a:lnTo>
                    <a:lnTo>
                      <a:pt x="1691" y="514"/>
                    </a:lnTo>
                    <a:lnTo>
                      <a:pt x="1691" y="514"/>
                    </a:lnTo>
                    <a:lnTo>
                      <a:pt x="1691" y="514"/>
                    </a:lnTo>
                    <a:lnTo>
                      <a:pt x="1691" y="514"/>
                    </a:lnTo>
                    <a:lnTo>
                      <a:pt x="1691" y="514"/>
                    </a:lnTo>
                    <a:lnTo>
                      <a:pt x="1690" y="516"/>
                    </a:lnTo>
                    <a:lnTo>
                      <a:pt x="1690" y="516"/>
                    </a:lnTo>
                    <a:lnTo>
                      <a:pt x="1690" y="516"/>
                    </a:lnTo>
                    <a:lnTo>
                      <a:pt x="1690" y="516"/>
                    </a:lnTo>
                    <a:lnTo>
                      <a:pt x="1690" y="516"/>
                    </a:lnTo>
                    <a:lnTo>
                      <a:pt x="1690" y="518"/>
                    </a:lnTo>
                    <a:lnTo>
                      <a:pt x="1690" y="518"/>
                    </a:lnTo>
                    <a:lnTo>
                      <a:pt x="1691" y="518"/>
                    </a:lnTo>
                    <a:lnTo>
                      <a:pt x="1691" y="518"/>
                    </a:lnTo>
                    <a:lnTo>
                      <a:pt x="1693" y="518"/>
                    </a:lnTo>
                    <a:lnTo>
                      <a:pt x="1693" y="518"/>
                    </a:lnTo>
                    <a:lnTo>
                      <a:pt x="1693" y="518"/>
                    </a:lnTo>
                    <a:lnTo>
                      <a:pt x="1695" y="519"/>
                    </a:lnTo>
                    <a:lnTo>
                      <a:pt x="1695" y="519"/>
                    </a:lnTo>
                    <a:lnTo>
                      <a:pt x="1695" y="519"/>
                    </a:lnTo>
                    <a:lnTo>
                      <a:pt x="1693" y="519"/>
                    </a:lnTo>
                    <a:lnTo>
                      <a:pt x="1693" y="519"/>
                    </a:lnTo>
                    <a:lnTo>
                      <a:pt x="1693" y="521"/>
                    </a:lnTo>
                    <a:lnTo>
                      <a:pt x="1693" y="521"/>
                    </a:lnTo>
                    <a:lnTo>
                      <a:pt x="1691" y="521"/>
                    </a:lnTo>
                    <a:lnTo>
                      <a:pt x="1691" y="521"/>
                    </a:lnTo>
                    <a:lnTo>
                      <a:pt x="1691" y="521"/>
                    </a:lnTo>
                    <a:lnTo>
                      <a:pt x="1690" y="521"/>
                    </a:lnTo>
                    <a:lnTo>
                      <a:pt x="1690" y="519"/>
                    </a:lnTo>
                    <a:lnTo>
                      <a:pt x="1690" y="519"/>
                    </a:lnTo>
                    <a:lnTo>
                      <a:pt x="1688" y="519"/>
                    </a:lnTo>
                    <a:lnTo>
                      <a:pt x="1688" y="521"/>
                    </a:lnTo>
                    <a:lnTo>
                      <a:pt x="1688" y="521"/>
                    </a:lnTo>
                    <a:lnTo>
                      <a:pt x="1688" y="521"/>
                    </a:lnTo>
                    <a:lnTo>
                      <a:pt x="1688" y="523"/>
                    </a:lnTo>
                    <a:lnTo>
                      <a:pt x="1688" y="523"/>
                    </a:lnTo>
                    <a:lnTo>
                      <a:pt x="1688" y="523"/>
                    </a:lnTo>
                    <a:lnTo>
                      <a:pt x="1688" y="523"/>
                    </a:lnTo>
                    <a:lnTo>
                      <a:pt x="1688" y="523"/>
                    </a:lnTo>
                    <a:lnTo>
                      <a:pt x="1688" y="525"/>
                    </a:lnTo>
                    <a:lnTo>
                      <a:pt x="1688" y="525"/>
                    </a:lnTo>
                    <a:lnTo>
                      <a:pt x="1690" y="525"/>
                    </a:lnTo>
                    <a:lnTo>
                      <a:pt x="1690" y="525"/>
                    </a:lnTo>
                    <a:lnTo>
                      <a:pt x="1691" y="525"/>
                    </a:lnTo>
                    <a:lnTo>
                      <a:pt x="1691" y="525"/>
                    </a:lnTo>
                    <a:lnTo>
                      <a:pt x="1691" y="525"/>
                    </a:lnTo>
                    <a:lnTo>
                      <a:pt x="1693" y="527"/>
                    </a:lnTo>
                    <a:lnTo>
                      <a:pt x="1693" y="527"/>
                    </a:lnTo>
                    <a:lnTo>
                      <a:pt x="1693" y="527"/>
                    </a:lnTo>
                    <a:lnTo>
                      <a:pt x="1693" y="527"/>
                    </a:lnTo>
                    <a:lnTo>
                      <a:pt x="1693" y="528"/>
                    </a:lnTo>
                    <a:lnTo>
                      <a:pt x="1693" y="528"/>
                    </a:lnTo>
                    <a:lnTo>
                      <a:pt x="1695" y="528"/>
                    </a:lnTo>
                    <a:lnTo>
                      <a:pt x="1695" y="528"/>
                    </a:lnTo>
                    <a:lnTo>
                      <a:pt x="1695" y="530"/>
                    </a:lnTo>
                    <a:lnTo>
                      <a:pt x="1695" y="530"/>
                    </a:lnTo>
                    <a:lnTo>
                      <a:pt x="1693" y="530"/>
                    </a:lnTo>
                    <a:lnTo>
                      <a:pt x="1693" y="532"/>
                    </a:lnTo>
                    <a:lnTo>
                      <a:pt x="1695" y="532"/>
                    </a:lnTo>
                    <a:lnTo>
                      <a:pt x="1695" y="532"/>
                    </a:lnTo>
                    <a:lnTo>
                      <a:pt x="1695" y="534"/>
                    </a:lnTo>
                    <a:lnTo>
                      <a:pt x="1695" y="534"/>
                    </a:lnTo>
                    <a:lnTo>
                      <a:pt x="1693" y="536"/>
                    </a:lnTo>
                    <a:lnTo>
                      <a:pt x="1693" y="536"/>
                    </a:lnTo>
                    <a:lnTo>
                      <a:pt x="1693" y="536"/>
                    </a:lnTo>
                    <a:lnTo>
                      <a:pt x="1693" y="536"/>
                    </a:lnTo>
                    <a:lnTo>
                      <a:pt x="1693" y="537"/>
                    </a:lnTo>
                    <a:lnTo>
                      <a:pt x="1693" y="537"/>
                    </a:lnTo>
                    <a:lnTo>
                      <a:pt x="1693" y="537"/>
                    </a:lnTo>
                    <a:lnTo>
                      <a:pt x="1693" y="537"/>
                    </a:lnTo>
                    <a:lnTo>
                      <a:pt x="1695" y="537"/>
                    </a:lnTo>
                    <a:lnTo>
                      <a:pt x="1697" y="537"/>
                    </a:lnTo>
                    <a:lnTo>
                      <a:pt x="1697" y="537"/>
                    </a:lnTo>
                    <a:lnTo>
                      <a:pt x="1697" y="537"/>
                    </a:lnTo>
                    <a:lnTo>
                      <a:pt x="1699" y="537"/>
                    </a:lnTo>
                    <a:lnTo>
                      <a:pt x="1699" y="537"/>
                    </a:lnTo>
                    <a:lnTo>
                      <a:pt x="1699" y="537"/>
                    </a:lnTo>
                    <a:lnTo>
                      <a:pt x="1700" y="537"/>
                    </a:lnTo>
                    <a:lnTo>
                      <a:pt x="1700" y="539"/>
                    </a:lnTo>
                    <a:lnTo>
                      <a:pt x="1700" y="539"/>
                    </a:lnTo>
                    <a:lnTo>
                      <a:pt x="1700" y="539"/>
                    </a:lnTo>
                    <a:lnTo>
                      <a:pt x="1700" y="539"/>
                    </a:lnTo>
                    <a:lnTo>
                      <a:pt x="1700" y="541"/>
                    </a:lnTo>
                    <a:lnTo>
                      <a:pt x="1700" y="541"/>
                    </a:lnTo>
                    <a:lnTo>
                      <a:pt x="1700" y="541"/>
                    </a:lnTo>
                    <a:lnTo>
                      <a:pt x="1700" y="541"/>
                    </a:lnTo>
                    <a:lnTo>
                      <a:pt x="1699" y="543"/>
                    </a:lnTo>
                    <a:lnTo>
                      <a:pt x="1699" y="543"/>
                    </a:lnTo>
                    <a:lnTo>
                      <a:pt x="1699" y="545"/>
                    </a:lnTo>
                    <a:lnTo>
                      <a:pt x="1699" y="545"/>
                    </a:lnTo>
                    <a:lnTo>
                      <a:pt x="1699" y="545"/>
                    </a:lnTo>
                    <a:lnTo>
                      <a:pt x="1699" y="546"/>
                    </a:lnTo>
                    <a:lnTo>
                      <a:pt x="1699" y="546"/>
                    </a:lnTo>
                    <a:lnTo>
                      <a:pt x="1699" y="546"/>
                    </a:lnTo>
                    <a:lnTo>
                      <a:pt x="1699" y="546"/>
                    </a:lnTo>
                    <a:lnTo>
                      <a:pt x="1699" y="546"/>
                    </a:lnTo>
                    <a:lnTo>
                      <a:pt x="1699" y="546"/>
                    </a:lnTo>
                    <a:lnTo>
                      <a:pt x="1699" y="546"/>
                    </a:lnTo>
                    <a:lnTo>
                      <a:pt x="1700" y="546"/>
                    </a:lnTo>
                    <a:lnTo>
                      <a:pt x="1700" y="546"/>
                    </a:lnTo>
                    <a:lnTo>
                      <a:pt x="1702" y="546"/>
                    </a:lnTo>
                    <a:lnTo>
                      <a:pt x="1704" y="546"/>
                    </a:lnTo>
                    <a:lnTo>
                      <a:pt x="1704" y="548"/>
                    </a:lnTo>
                    <a:lnTo>
                      <a:pt x="1702" y="548"/>
                    </a:lnTo>
                    <a:lnTo>
                      <a:pt x="1702" y="548"/>
                    </a:lnTo>
                    <a:lnTo>
                      <a:pt x="1702" y="548"/>
                    </a:lnTo>
                    <a:lnTo>
                      <a:pt x="1700" y="550"/>
                    </a:lnTo>
                    <a:lnTo>
                      <a:pt x="1700" y="550"/>
                    </a:lnTo>
                    <a:lnTo>
                      <a:pt x="1700" y="550"/>
                    </a:lnTo>
                    <a:lnTo>
                      <a:pt x="1699" y="550"/>
                    </a:lnTo>
                    <a:lnTo>
                      <a:pt x="1699" y="550"/>
                    </a:lnTo>
                    <a:lnTo>
                      <a:pt x="1697" y="550"/>
                    </a:lnTo>
                    <a:lnTo>
                      <a:pt x="1697" y="550"/>
                    </a:lnTo>
                    <a:lnTo>
                      <a:pt x="1697" y="550"/>
                    </a:lnTo>
                    <a:lnTo>
                      <a:pt x="1697" y="550"/>
                    </a:lnTo>
                    <a:lnTo>
                      <a:pt x="1695" y="550"/>
                    </a:lnTo>
                    <a:lnTo>
                      <a:pt x="1695" y="550"/>
                    </a:lnTo>
                    <a:lnTo>
                      <a:pt x="1695" y="550"/>
                    </a:lnTo>
                    <a:lnTo>
                      <a:pt x="1695" y="550"/>
                    </a:lnTo>
                    <a:lnTo>
                      <a:pt x="1697" y="552"/>
                    </a:lnTo>
                    <a:lnTo>
                      <a:pt x="1697" y="552"/>
                    </a:lnTo>
                    <a:lnTo>
                      <a:pt x="1697" y="552"/>
                    </a:lnTo>
                    <a:lnTo>
                      <a:pt x="1699" y="552"/>
                    </a:lnTo>
                    <a:lnTo>
                      <a:pt x="1699" y="552"/>
                    </a:lnTo>
                    <a:lnTo>
                      <a:pt x="1699" y="552"/>
                    </a:lnTo>
                    <a:lnTo>
                      <a:pt x="1699" y="554"/>
                    </a:lnTo>
                    <a:lnTo>
                      <a:pt x="1697" y="554"/>
                    </a:lnTo>
                    <a:lnTo>
                      <a:pt x="1697" y="554"/>
                    </a:lnTo>
                    <a:lnTo>
                      <a:pt x="1697" y="554"/>
                    </a:lnTo>
                    <a:lnTo>
                      <a:pt x="1695" y="556"/>
                    </a:lnTo>
                    <a:lnTo>
                      <a:pt x="1693" y="556"/>
                    </a:lnTo>
                    <a:lnTo>
                      <a:pt x="1691" y="557"/>
                    </a:lnTo>
                    <a:lnTo>
                      <a:pt x="1690" y="559"/>
                    </a:lnTo>
                    <a:lnTo>
                      <a:pt x="1690" y="561"/>
                    </a:lnTo>
                    <a:lnTo>
                      <a:pt x="1690" y="561"/>
                    </a:lnTo>
                    <a:lnTo>
                      <a:pt x="1690" y="561"/>
                    </a:lnTo>
                    <a:lnTo>
                      <a:pt x="1688" y="561"/>
                    </a:lnTo>
                    <a:lnTo>
                      <a:pt x="1688" y="563"/>
                    </a:lnTo>
                    <a:lnTo>
                      <a:pt x="1688" y="563"/>
                    </a:lnTo>
                    <a:lnTo>
                      <a:pt x="1686" y="563"/>
                    </a:lnTo>
                    <a:lnTo>
                      <a:pt x="1686" y="563"/>
                    </a:lnTo>
                    <a:lnTo>
                      <a:pt x="1686" y="563"/>
                    </a:lnTo>
                    <a:lnTo>
                      <a:pt x="1686" y="561"/>
                    </a:lnTo>
                    <a:lnTo>
                      <a:pt x="1684" y="561"/>
                    </a:lnTo>
                    <a:lnTo>
                      <a:pt x="1686" y="561"/>
                    </a:lnTo>
                    <a:lnTo>
                      <a:pt x="1686" y="561"/>
                    </a:lnTo>
                    <a:lnTo>
                      <a:pt x="1686" y="559"/>
                    </a:lnTo>
                    <a:lnTo>
                      <a:pt x="1686" y="559"/>
                    </a:lnTo>
                    <a:lnTo>
                      <a:pt x="1686" y="559"/>
                    </a:lnTo>
                    <a:lnTo>
                      <a:pt x="1686" y="557"/>
                    </a:lnTo>
                    <a:lnTo>
                      <a:pt x="1686" y="556"/>
                    </a:lnTo>
                    <a:lnTo>
                      <a:pt x="1686" y="556"/>
                    </a:lnTo>
                    <a:lnTo>
                      <a:pt x="1686" y="554"/>
                    </a:lnTo>
                    <a:lnTo>
                      <a:pt x="1686" y="554"/>
                    </a:lnTo>
                    <a:lnTo>
                      <a:pt x="1686" y="554"/>
                    </a:lnTo>
                    <a:lnTo>
                      <a:pt x="1684" y="554"/>
                    </a:lnTo>
                    <a:lnTo>
                      <a:pt x="1684" y="554"/>
                    </a:lnTo>
                    <a:lnTo>
                      <a:pt x="1684" y="554"/>
                    </a:lnTo>
                    <a:lnTo>
                      <a:pt x="1682" y="556"/>
                    </a:lnTo>
                    <a:lnTo>
                      <a:pt x="1682" y="557"/>
                    </a:lnTo>
                    <a:lnTo>
                      <a:pt x="1681" y="557"/>
                    </a:lnTo>
                    <a:lnTo>
                      <a:pt x="1681" y="559"/>
                    </a:lnTo>
                    <a:lnTo>
                      <a:pt x="1681" y="559"/>
                    </a:lnTo>
                    <a:lnTo>
                      <a:pt x="1679" y="561"/>
                    </a:lnTo>
                    <a:lnTo>
                      <a:pt x="1679" y="561"/>
                    </a:lnTo>
                    <a:lnTo>
                      <a:pt x="1677" y="561"/>
                    </a:lnTo>
                    <a:lnTo>
                      <a:pt x="1677" y="561"/>
                    </a:lnTo>
                    <a:lnTo>
                      <a:pt x="1675" y="561"/>
                    </a:lnTo>
                    <a:lnTo>
                      <a:pt x="1675" y="561"/>
                    </a:lnTo>
                    <a:lnTo>
                      <a:pt x="1673" y="561"/>
                    </a:lnTo>
                    <a:lnTo>
                      <a:pt x="1673" y="561"/>
                    </a:lnTo>
                    <a:lnTo>
                      <a:pt x="1672" y="561"/>
                    </a:lnTo>
                    <a:lnTo>
                      <a:pt x="1672" y="561"/>
                    </a:lnTo>
                    <a:lnTo>
                      <a:pt x="1670" y="561"/>
                    </a:lnTo>
                    <a:lnTo>
                      <a:pt x="1670" y="563"/>
                    </a:lnTo>
                    <a:lnTo>
                      <a:pt x="1670" y="563"/>
                    </a:lnTo>
                    <a:lnTo>
                      <a:pt x="1670" y="563"/>
                    </a:lnTo>
                    <a:lnTo>
                      <a:pt x="1668" y="563"/>
                    </a:lnTo>
                    <a:lnTo>
                      <a:pt x="1668" y="563"/>
                    </a:lnTo>
                    <a:lnTo>
                      <a:pt x="1668" y="563"/>
                    </a:lnTo>
                    <a:lnTo>
                      <a:pt x="1668" y="565"/>
                    </a:lnTo>
                    <a:lnTo>
                      <a:pt x="1668" y="565"/>
                    </a:lnTo>
                    <a:lnTo>
                      <a:pt x="1668" y="565"/>
                    </a:lnTo>
                    <a:lnTo>
                      <a:pt x="1668" y="565"/>
                    </a:lnTo>
                    <a:lnTo>
                      <a:pt x="1668" y="565"/>
                    </a:lnTo>
                    <a:lnTo>
                      <a:pt x="1668" y="565"/>
                    </a:lnTo>
                    <a:lnTo>
                      <a:pt x="1670" y="565"/>
                    </a:lnTo>
                    <a:lnTo>
                      <a:pt x="1670" y="565"/>
                    </a:lnTo>
                    <a:lnTo>
                      <a:pt x="1670" y="565"/>
                    </a:lnTo>
                    <a:lnTo>
                      <a:pt x="1672" y="565"/>
                    </a:lnTo>
                    <a:lnTo>
                      <a:pt x="1672" y="565"/>
                    </a:lnTo>
                    <a:lnTo>
                      <a:pt x="1673" y="565"/>
                    </a:lnTo>
                    <a:lnTo>
                      <a:pt x="1673" y="566"/>
                    </a:lnTo>
                    <a:lnTo>
                      <a:pt x="1675" y="566"/>
                    </a:lnTo>
                    <a:lnTo>
                      <a:pt x="1675" y="566"/>
                    </a:lnTo>
                    <a:lnTo>
                      <a:pt x="1675" y="566"/>
                    </a:lnTo>
                    <a:lnTo>
                      <a:pt x="1673" y="568"/>
                    </a:lnTo>
                    <a:lnTo>
                      <a:pt x="1673" y="568"/>
                    </a:lnTo>
                    <a:lnTo>
                      <a:pt x="1673" y="568"/>
                    </a:lnTo>
                    <a:lnTo>
                      <a:pt x="1672" y="568"/>
                    </a:lnTo>
                    <a:lnTo>
                      <a:pt x="1672" y="568"/>
                    </a:lnTo>
                    <a:lnTo>
                      <a:pt x="1670" y="568"/>
                    </a:lnTo>
                    <a:lnTo>
                      <a:pt x="1668" y="568"/>
                    </a:lnTo>
                    <a:lnTo>
                      <a:pt x="1668" y="568"/>
                    </a:lnTo>
                    <a:lnTo>
                      <a:pt x="1668" y="568"/>
                    </a:lnTo>
                    <a:lnTo>
                      <a:pt x="1668" y="566"/>
                    </a:lnTo>
                    <a:lnTo>
                      <a:pt x="1668" y="566"/>
                    </a:lnTo>
                    <a:lnTo>
                      <a:pt x="1666" y="566"/>
                    </a:lnTo>
                    <a:lnTo>
                      <a:pt x="1666" y="566"/>
                    </a:lnTo>
                    <a:lnTo>
                      <a:pt x="1666" y="566"/>
                    </a:lnTo>
                    <a:lnTo>
                      <a:pt x="1666" y="566"/>
                    </a:lnTo>
                    <a:lnTo>
                      <a:pt x="1666" y="566"/>
                    </a:lnTo>
                    <a:lnTo>
                      <a:pt x="1664" y="568"/>
                    </a:lnTo>
                    <a:lnTo>
                      <a:pt x="1664" y="568"/>
                    </a:lnTo>
                    <a:lnTo>
                      <a:pt x="1664" y="568"/>
                    </a:lnTo>
                    <a:lnTo>
                      <a:pt x="1664" y="568"/>
                    </a:lnTo>
                    <a:lnTo>
                      <a:pt x="1666" y="570"/>
                    </a:lnTo>
                    <a:lnTo>
                      <a:pt x="1666" y="570"/>
                    </a:lnTo>
                    <a:lnTo>
                      <a:pt x="1666" y="572"/>
                    </a:lnTo>
                    <a:lnTo>
                      <a:pt x="1666" y="572"/>
                    </a:lnTo>
                    <a:lnTo>
                      <a:pt x="1666" y="572"/>
                    </a:lnTo>
                    <a:lnTo>
                      <a:pt x="1668" y="572"/>
                    </a:lnTo>
                    <a:lnTo>
                      <a:pt x="1668" y="572"/>
                    </a:lnTo>
                    <a:lnTo>
                      <a:pt x="1668" y="572"/>
                    </a:lnTo>
                    <a:lnTo>
                      <a:pt x="1668" y="574"/>
                    </a:lnTo>
                    <a:lnTo>
                      <a:pt x="1668" y="574"/>
                    </a:lnTo>
                    <a:lnTo>
                      <a:pt x="1668" y="575"/>
                    </a:lnTo>
                    <a:lnTo>
                      <a:pt x="1668" y="575"/>
                    </a:lnTo>
                    <a:lnTo>
                      <a:pt x="1668" y="577"/>
                    </a:lnTo>
                    <a:lnTo>
                      <a:pt x="1668" y="577"/>
                    </a:lnTo>
                    <a:lnTo>
                      <a:pt x="1668" y="577"/>
                    </a:lnTo>
                    <a:lnTo>
                      <a:pt x="1668" y="577"/>
                    </a:lnTo>
                    <a:lnTo>
                      <a:pt x="1668" y="579"/>
                    </a:lnTo>
                    <a:lnTo>
                      <a:pt x="1668" y="579"/>
                    </a:lnTo>
                    <a:lnTo>
                      <a:pt x="1666" y="579"/>
                    </a:lnTo>
                    <a:lnTo>
                      <a:pt x="1666" y="579"/>
                    </a:lnTo>
                    <a:lnTo>
                      <a:pt x="1664" y="579"/>
                    </a:lnTo>
                    <a:lnTo>
                      <a:pt x="1664" y="579"/>
                    </a:lnTo>
                    <a:lnTo>
                      <a:pt x="1664" y="577"/>
                    </a:lnTo>
                    <a:lnTo>
                      <a:pt x="1663" y="577"/>
                    </a:lnTo>
                    <a:lnTo>
                      <a:pt x="1663" y="577"/>
                    </a:lnTo>
                    <a:lnTo>
                      <a:pt x="1661" y="577"/>
                    </a:lnTo>
                    <a:lnTo>
                      <a:pt x="1661" y="579"/>
                    </a:lnTo>
                    <a:lnTo>
                      <a:pt x="1661" y="579"/>
                    </a:lnTo>
                    <a:lnTo>
                      <a:pt x="1661" y="579"/>
                    </a:lnTo>
                    <a:lnTo>
                      <a:pt x="1659" y="579"/>
                    </a:lnTo>
                    <a:lnTo>
                      <a:pt x="1659" y="581"/>
                    </a:lnTo>
                    <a:lnTo>
                      <a:pt x="1659" y="581"/>
                    </a:lnTo>
                    <a:lnTo>
                      <a:pt x="1657" y="583"/>
                    </a:lnTo>
                    <a:lnTo>
                      <a:pt x="1657" y="583"/>
                    </a:lnTo>
                    <a:lnTo>
                      <a:pt x="1657" y="583"/>
                    </a:lnTo>
                    <a:lnTo>
                      <a:pt x="1655" y="583"/>
                    </a:lnTo>
                    <a:lnTo>
                      <a:pt x="1655" y="584"/>
                    </a:lnTo>
                    <a:lnTo>
                      <a:pt x="1655" y="584"/>
                    </a:lnTo>
                    <a:lnTo>
                      <a:pt x="1653" y="584"/>
                    </a:lnTo>
                    <a:lnTo>
                      <a:pt x="1653" y="586"/>
                    </a:lnTo>
                    <a:lnTo>
                      <a:pt x="1653" y="586"/>
                    </a:lnTo>
                    <a:lnTo>
                      <a:pt x="1653" y="588"/>
                    </a:lnTo>
                    <a:lnTo>
                      <a:pt x="1653" y="588"/>
                    </a:lnTo>
                    <a:lnTo>
                      <a:pt x="1653" y="590"/>
                    </a:lnTo>
                    <a:lnTo>
                      <a:pt x="1655" y="590"/>
                    </a:lnTo>
                    <a:lnTo>
                      <a:pt x="1655" y="592"/>
                    </a:lnTo>
                    <a:lnTo>
                      <a:pt x="1655" y="592"/>
                    </a:lnTo>
                    <a:lnTo>
                      <a:pt x="1655" y="594"/>
                    </a:lnTo>
                    <a:lnTo>
                      <a:pt x="1655" y="594"/>
                    </a:lnTo>
                    <a:lnTo>
                      <a:pt x="1655" y="594"/>
                    </a:lnTo>
                    <a:lnTo>
                      <a:pt x="1653" y="595"/>
                    </a:lnTo>
                    <a:lnTo>
                      <a:pt x="1653" y="595"/>
                    </a:lnTo>
                    <a:lnTo>
                      <a:pt x="1652" y="595"/>
                    </a:lnTo>
                    <a:lnTo>
                      <a:pt x="1652" y="597"/>
                    </a:lnTo>
                    <a:lnTo>
                      <a:pt x="1652" y="597"/>
                    </a:lnTo>
                    <a:lnTo>
                      <a:pt x="1650" y="599"/>
                    </a:lnTo>
                    <a:lnTo>
                      <a:pt x="1650" y="599"/>
                    </a:lnTo>
                    <a:lnTo>
                      <a:pt x="1650" y="601"/>
                    </a:lnTo>
                    <a:lnTo>
                      <a:pt x="1650" y="601"/>
                    </a:lnTo>
                    <a:lnTo>
                      <a:pt x="1650" y="603"/>
                    </a:lnTo>
                    <a:lnTo>
                      <a:pt x="1648" y="603"/>
                    </a:lnTo>
                    <a:lnTo>
                      <a:pt x="1648" y="603"/>
                    </a:lnTo>
                    <a:lnTo>
                      <a:pt x="1648" y="603"/>
                    </a:lnTo>
                    <a:lnTo>
                      <a:pt x="1648" y="603"/>
                    </a:lnTo>
                    <a:lnTo>
                      <a:pt x="1648" y="603"/>
                    </a:lnTo>
                    <a:lnTo>
                      <a:pt x="1648" y="603"/>
                    </a:lnTo>
                    <a:lnTo>
                      <a:pt x="1648" y="604"/>
                    </a:lnTo>
                    <a:lnTo>
                      <a:pt x="1648" y="604"/>
                    </a:lnTo>
                    <a:lnTo>
                      <a:pt x="1648" y="604"/>
                    </a:lnTo>
                    <a:lnTo>
                      <a:pt x="1648" y="604"/>
                    </a:lnTo>
                    <a:lnTo>
                      <a:pt x="1648" y="604"/>
                    </a:lnTo>
                    <a:lnTo>
                      <a:pt x="1650" y="606"/>
                    </a:lnTo>
                    <a:lnTo>
                      <a:pt x="1650" y="608"/>
                    </a:lnTo>
                    <a:lnTo>
                      <a:pt x="1650" y="608"/>
                    </a:lnTo>
                    <a:lnTo>
                      <a:pt x="1650" y="608"/>
                    </a:lnTo>
                    <a:lnTo>
                      <a:pt x="1650" y="608"/>
                    </a:lnTo>
                    <a:lnTo>
                      <a:pt x="1650" y="608"/>
                    </a:lnTo>
                    <a:lnTo>
                      <a:pt x="1648" y="610"/>
                    </a:lnTo>
                    <a:lnTo>
                      <a:pt x="1648" y="610"/>
                    </a:lnTo>
                    <a:lnTo>
                      <a:pt x="1648" y="608"/>
                    </a:lnTo>
                    <a:lnTo>
                      <a:pt x="1648" y="608"/>
                    </a:lnTo>
                    <a:lnTo>
                      <a:pt x="1648" y="608"/>
                    </a:lnTo>
                    <a:lnTo>
                      <a:pt x="1646" y="608"/>
                    </a:lnTo>
                    <a:lnTo>
                      <a:pt x="1644" y="608"/>
                    </a:lnTo>
                    <a:lnTo>
                      <a:pt x="1644" y="608"/>
                    </a:lnTo>
                    <a:lnTo>
                      <a:pt x="1644" y="608"/>
                    </a:lnTo>
                    <a:lnTo>
                      <a:pt x="1643" y="610"/>
                    </a:lnTo>
                    <a:lnTo>
                      <a:pt x="1643" y="610"/>
                    </a:lnTo>
                    <a:lnTo>
                      <a:pt x="1643" y="610"/>
                    </a:lnTo>
                    <a:lnTo>
                      <a:pt x="1643" y="610"/>
                    </a:lnTo>
                    <a:lnTo>
                      <a:pt x="1644" y="612"/>
                    </a:lnTo>
                    <a:lnTo>
                      <a:pt x="1644" y="612"/>
                    </a:lnTo>
                    <a:lnTo>
                      <a:pt x="1644" y="612"/>
                    </a:lnTo>
                    <a:lnTo>
                      <a:pt x="1646" y="612"/>
                    </a:lnTo>
                    <a:lnTo>
                      <a:pt x="1646" y="612"/>
                    </a:lnTo>
                    <a:lnTo>
                      <a:pt x="1646" y="612"/>
                    </a:lnTo>
                    <a:lnTo>
                      <a:pt x="1648" y="612"/>
                    </a:lnTo>
                    <a:lnTo>
                      <a:pt x="1648" y="612"/>
                    </a:lnTo>
                    <a:lnTo>
                      <a:pt x="1648" y="613"/>
                    </a:lnTo>
                    <a:lnTo>
                      <a:pt x="1650" y="613"/>
                    </a:lnTo>
                    <a:lnTo>
                      <a:pt x="1650" y="613"/>
                    </a:lnTo>
                    <a:lnTo>
                      <a:pt x="1650" y="613"/>
                    </a:lnTo>
                    <a:lnTo>
                      <a:pt x="1650" y="613"/>
                    </a:lnTo>
                    <a:lnTo>
                      <a:pt x="1648" y="615"/>
                    </a:lnTo>
                    <a:lnTo>
                      <a:pt x="1648" y="615"/>
                    </a:lnTo>
                    <a:lnTo>
                      <a:pt x="1646" y="615"/>
                    </a:lnTo>
                    <a:lnTo>
                      <a:pt x="1646" y="615"/>
                    </a:lnTo>
                    <a:lnTo>
                      <a:pt x="1644" y="615"/>
                    </a:lnTo>
                    <a:lnTo>
                      <a:pt x="1644" y="613"/>
                    </a:lnTo>
                    <a:lnTo>
                      <a:pt x="1643" y="613"/>
                    </a:lnTo>
                    <a:lnTo>
                      <a:pt x="1643" y="613"/>
                    </a:lnTo>
                    <a:lnTo>
                      <a:pt x="1643" y="613"/>
                    </a:lnTo>
                    <a:lnTo>
                      <a:pt x="1641" y="613"/>
                    </a:lnTo>
                    <a:lnTo>
                      <a:pt x="1641" y="613"/>
                    </a:lnTo>
                    <a:lnTo>
                      <a:pt x="1639" y="613"/>
                    </a:lnTo>
                    <a:lnTo>
                      <a:pt x="1639" y="613"/>
                    </a:lnTo>
                    <a:lnTo>
                      <a:pt x="1639" y="613"/>
                    </a:lnTo>
                    <a:lnTo>
                      <a:pt x="1639" y="615"/>
                    </a:lnTo>
                    <a:lnTo>
                      <a:pt x="1639" y="617"/>
                    </a:lnTo>
                    <a:lnTo>
                      <a:pt x="1639" y="617"/>
                    </a:lnTo>
                    <a:lnTo>
                      <a:pt x="1639" y="617"/>
                    </a:lnTo>
                    <a:lnTo>
                      <a:pt x="1639" y="617"/>
                    </a:lnTo>
                    <a:lnTo>
                      <a:pt x="1639" y="619"/>
                    </a:lnTo>
                    <a:lnTo>
                      <a:pt x="1639" y="619"/>
                    </a:lnTo>
                    <a:lnTo>
                      <a:pt x="1641" y="621"/>
                    </a:lnTo>
                    <a:lnTo>
                      <a:pt x="1641" y="621"/>
                    </a:lnTo>
                    <a:lnTo>
                      <a:pt x="1641" y="621"/>
                    </a:lnTo>
                    <a:lnTo>
                      <a:pt x="1643" y="621"/>
                    </a:lnTo>
                    <a:lnTo>
                      <a:pt x="1643" y="621"/>
                    </a:lnTo>
                    <a:lnTo>
                      <a:pt x="1643" y="621"/>
                    </a:lnTo>
                    <a:lnTo>
                      <a:pt x="1643" y="622"/>
                    </a:lnTo>
                    <a:lnTo>
                      <a:pt x="1644" y="622"/>
                    </a:lnTo>
                    <a:lnTo>
                      <a:pt x="1644" y="622"/>
                    </a:lnTo>
                    <a:lnTo>
                      <a:pt x="1646" y="622"/>
                    </a:lnTo>
                    <a:lnTo>
                      <a:pt x="1646" y="624"/>
                    </a:lnTo>
                    <a:lnTo>
                      <a:pt x="1646" y="624"/>
                    </a:lnTo>
                    <a:lnTo>
                      <a:pt x="1644" y="624"/>
                    </a:lnTo>
                    <a:lnTo>
                      <a:pt x="1644" y="624"/>
                    </a:lnTo>
                    <a:lnTo>
                      <a:pt x="1644" y="626"/>
                    </a:lnTo>
                    <a:lnTo>
                      <a:pt x="1644" y="626"/>
                    </a:lnTo>
                    <a:lnTo>
                      <a:pt x="1644" y="626"/>
                    </a:lnTo>
                    <a:lnTo>
                      <a:pt x="1643" y="626"/>
                    </a:lnTo>
                    <a:lnTo>
                      <a:pt x="1641" y="628"/>
                    </a:lnTo>
                    <a:lnTo>
                      <a:pt x="1641" y="628"/>
                    </a:lnTo>
                    <a:lnTo>
                      <a:pt x="1639" y="628"/>
                    </a:lnTo>
                    <a:lnTo>
                      <a:pt x="1639" y="628"/>
                    </a:lnTo>
                    <a:lnTo>
                      <a:pt x="1637" y="628"/>
                    </a:lnTo>
                    <a:lnTo>
                      <a:pt x="1637" y="626"/>
                    </a:lnTo>
                    <a:lnTo>
                      <a:pt x="1635" y="628"/>
                    </a:lnTo>
                    <a:lnTo>
                      <a:pt x="1634" y="628"/>
                    </a:lnTo>
                    <a:lnTo>
                      <a:pt x="1634" y="628"/>
                    </a:lnTo>
                    <a:lnTo>
                      <a:pt x="1632" y="630"/>
                    </a:lnTo>
                    <a:lnTo>
                      <a:pt x="1632" y="630"/>
                    </a:lnTo>
                    <a:lnTo>
                      <a:pt x="1632" y="630"/>
                    </a:lnTo>
                    <a:lnTo>
                      <a:pt x="1632" y="630"/>
                    </a:lnTo>
                    <a:lnTo>
                      <a:pt x="1634" y="632"/>
                    </a:lnTo>
                    <a:lnTo>
                      <a:pt x="1634" y="633"/>
                    </a:lnTo>
                    <a:lnTo>
                      <a:pt x="1635" y="633"/>
                    </a:lnTo>
                    <a:lnTo>
                      <a:pt x="1635" y="633"/>
                    </a:lnTo>
                    <a:lnTo>
                      <a:pt x="1637" y="635"/>
                    </a:lnTo>
                    <a:lnTo>
                      <a:pt x="1637" y="635"/>
                    </a:lnTo>
                    <a:lnTo>
                      <a:pt x="1637" y="637"/>
                    </a:lnTo>
                    <a:lnTo>
                      <a:pt x="1637" y="637"/>
                    </a:lnTo>
                    <a:lnTo>
                      <a:pt x="1637" y="637"/>
                    </a:lnTo>
                    <a:lnTo>
                      <a:pt x="1635" y="639"/>
                    </a:lnTo>
                    <a:lnTo>
                      <a:pt x="1635" y="639"/>
                    </a:lnTo>
                    <a:lnTo>
                      <a:pt x="1635" y="639"/>
                    </a:lnTo>
                    <a:lnTo>
                      <a:pt x="1634" y="639"/>
                    </a:lnTo>
                    <a:lnTo>
                      <a:pt x="1634" y="639"/>
                    </a:lnTo>
                    <a:lnTo>
                      <a:pt x="1632" y="639"/>
                    </a:lnTo>
                    <a:lnTo>
                      <a:pt x="1630" y="639"/>
                    </a:lnTo>
                    <a:lnTo>
                      <a:pt x="1628" y="639"/>
                    </a:lnTo>
                    <a:lnTo>
                      <a:pt x="1628" y="639"/>
                    </a:lnTo>
                    <a:lnTo>
                      <a:pt x="1628" y="639"/>
                    </a:lnTo>
                    <a:lnTo>
                      <a:pt x="1626" y="639"/>
                    </a:lnTo>
                    <a:lnTo>
                      <a:pt x="1626" y="639"/>
                    </a:lnTo>
                    <a:lnTo>
                      <a:pt x="1625" y="639"/>
                    </a:lnTo>
                    <a:lnTo>
                      <a:pt x="1623" y="639"/>
                    </a:lnTo>
                    <a:lnTo>
                      <a:pt x="1621" y="639"/>
                    </a:lnTo>
                    <a:lnTo>
                      <a:pt x="1621" y="639"/>
                    </a:lnTo>
                    <a:lnTo>
                      <a:pt x="1621" y="639"/>
                    </a:lnTo>
                    <a:lnTo>
                      <a:pt x="1621" y="639"/>
                    </a:lnTo>
                    <a:lnTo>
                      <a:pt x="1621" y="637"/>
                    </a:lnTo>
                    <a:lnTo>
                      <a:pt x="1621" y="637"/>
                    </a:lnTo>
                    <a:lnTo>
                      <a:pt x="1623" y="637"/>
                    </a:lnTo>
                    <a:lnTo>
                      <a:pt x="1623" y="637"/>
                    </a:lnTo>
                    <a:lnTo>
                      <a:pt x="1625" y="635"/>
                    </a:lnTo>
                    <a:lnTo>
                      <a:pt x="1626" y="635"/>
                    </a:lnTo>
                    <a:lnTo>
                      <a:pt x="1626" y="635"/>
                    </a:lnTo>
                    <a:lnTo>
                      <a:pt x="1626" y="635"/>
                    </a:lnTo>
                    <a:lnTo>
                      <a:pt x="1626" y="635"/>
                    </a:lnTo>
                    <a:lnTo>
                      <a:pt x="1626" y="633"/>
                    </a:lnTo>
                    <a:lnTo>
                      <a:pt x="1626" y="633"/>
                    </a:lnTo>
                    <a:lnTo>
                      <a:pt x="1626" y="633"/>
                    </a:lnTo>
                    <a:lnTo>
                      <a:pt x="1626" y="633"/>
                    </a:lnTo>
                    <a:lnTo>
                      <a:pt x="1625" y="632"/>
                    </a:lnTo>
                    <a:lnTo>
                      <a:pt x="1625" y="632"/>
                    </a:lnTo>
                    <a:lnTo>
                      <a:pt x="1623" y="633"/>
                    </a:lnTo>
                    <a:lnTo>
                      <a:pt x="1621" y="633"/>
                    </a:lnTo>
                    <a:lnTo>
                      <a:pt x="1619" y="635"/>
                    </a:lnTo>
                    <a:lnTo>
                      <a:pt x="1619" y="635"/>
                    </a:lnTo>
                    <a:lnTo>
                      <a:pt x="1619" y="637"/>
                    </a:lnTo>
                    <a:lnTo>
                      <a:pt x="1619" y="637"/>
                    </a:lnTo>
                    <a:lnTo>
                      <a:pt x="1617" y="637"/>
                    </a:lnTo>
                    <a:lnTo>
                      <a:pt x="1617" y="639"/>
                    </a:lnTo>
                    <a:lnTo>
                      <a:pt x="1615" y="639"/>
                    </a:lnTo>
                    <a:lnTo>
                      <a:pt x="1615" y="639"/>
                    </a:lnTo>
                    <a:lnTo>
                      <a:pt x="1615" y="641"/>
                    </a:lnTo>
                    <a:lnTo>
                      <a:pt x="1614" y="641"/>
                    </a:lnTo>
                    <a:lnTo>
                      <a:pt x="1614" y="641"/>
                    </a:lnTo>
                    <a:lnTo>
                      <a:pt x="1614" y="641"/>
                    </a:lnTo>
                    <a:lnTo>
                      <a:pt x="1614" y="642"/>
                    </a:lnTo>
                    <a:lnTo>
                      <a:pt x="1612" y="642"/>
                    </a:lnTo>
                    <a:lnTo>
                      <a:pt x="1612" y="641"/>
                    </a:lnTo>
                    <a:lnTo>
                      <a:pt x="1612" y="641"/>
                    </a:lnTo>
                    <a:lnTo>
                      <a:pt x="1612" y="641"/>
                    </a:lnTo>
                    <a:lnTo>
                      <a:pt x="1610" y="639"/>
                    </a:lnTo>
                    <a:lnTo>
                      <a:pt x="1610" y="639"/>
                    </a:lnTo>
                    <a:lnTo>
                      <a:pt x="1608" y="639"/>
                    </a:lnTo>
                    <a:lnTo>
                      <a:pt x="1608" y="639"/>
                    </a:lnTo>
                    <a:lnTo>
                      <a:pt x="1608" y="639"/>
                    </a:lnTo>
                    <a:lnTo>
                      <a:pt x="1608" y="639"/>
                    </a:lnTo>
                    <a:lnTo>
                      <a:pt x="1608" y="639"/>
                    </a:lnTo>
                    <a:lnTo>
                      <a:pt x="1608" y="641"/>
                    </a:lnTo>
                    <a:lnTo>
                      <a:pt x="1608" y="641"/>
                    </a:lnTo>
                    <a:lnTo>
                      <a:pt x="1610" y="642"/>
                    </a:lnTo>
                    <a:lnTo>
                      <a:pt x="1610" y="642"/>
                    </a:lnTo>
                    <a:lnTo>
                      <a:pt x="1612" y="644"/>
                    </a:lnTo>
                    <a:lnTo>
                      <a:pt x="1612" y="644"/>
                    </a:lnTo>
                    <a:lnTo>
                      <a:pt x="1612" y="644"/>
                    </a:lnTo>
                    <a:lnTo>
                      <a:pt x="1612" y="644"/>
                    </a:lnTo>
                    <a:lnTo>
                      <a:pt x="1610" y="644"/>
                    </a:lnTo>
                    <a:lnTo>
                      <a:pt x="1610" y="644"/>
                    </a:lnTo>
                    <a:lnTo>
                      <a:pt x="1608" y="644"/>
                    </a:lnTo>
                    <a:lnTo>
                      <a:pt x="1608" y="644"/>
                    </a:lnTo>
                    <a:lnTo>
                      <a:pt x="1608" y="644"/>
                    </a:lnTo>
                    <a:lnTo>
                      <a:pt x="1606" y="644"/>
                    </a:lnTo>
                    <a:lnTo>
                      <a:pt x="1605" y="642"/>
                    </a:lnTo>
                    <a:lnTo>
                      <a:pt x="1605" y="641"/>
                    </a:lnTo>
                    <a:lnTo>
                      <a:pt x="1603" y="639"/>
                    </a:lnTo>
                    <a:lnTo>
                      <a:pt x="1603" y="639"/>
                    </a:lnTo>
                    <a:lnTo>
                      <a:pt x="1603" y="639"/>
                    </a:lnTo>
                    <a:lnTo>
                      <a:pt x="1601" y="639"/>
                    </a:lnTo>
                    <a:lnTo>
                      <a:pt x="1601" y="639"/>
                    </a:lnTo>
                    <a:lnTo>
                      <a:pt x="1601" y="639"/>
                    </a:lnTo>
                    <a:lnTo>
                      <a:pt x="1599" y="639"/>
                    </a:lnTo>
                    <a:lnTo>
                      <a:pt x="1599" y="641"/>
                    </a:lnTo>
                    <a:lnTo>
                      <a:pt x="1599" y="641"/>
                    </a:lnTo>
                    <a:lnTo>
                      <a:pt x="1599" y="642"/>
                    </a:lnTo>
                    <a:lnTo>
                      <a:pt x="1597" y="644"/>
                    </a:lnTo>
                    <a:lnTo>
                      <a:pt x="1597" y="644"/>
                    </a:lnTo>
                    <a:lnTo>
                      <a:pt x="1597" y="646"/>
                    </a:lnTo>
                    <a:lnTo>
                      <a:pt x="1596" y="646"/>
                    </a:lnTo>
                    <a:lnTo>
                      <a:pt x="1596" y="646"/>
                    </a:lnTo>
                    <a:lnTo>
                      <a:pt x="1596" y="646"/>
                    </a:lnTo>
                    <a:lnTo>
                      <a:pt x="1594" y="646"/>
                    </a:lnTo>
                    <a:lnTo>
                      <a:pt x="1594" y="646"/>
                    </a:lnTo>
                    <a:lnTo>
                      <a:pt x="1594" y="646"/>
                    </a:lnTo>
                    <a:lnTo>
                      <a:pt x="1592" y="646"/>
                    </a:lnTo>
                    <a:lnTo>
                      <a:pt x="1592" y="646"/>
                    </a:lnTo>
                    <a:lnTo>
                      <a:pt x="1590" y="646"/>
                    </a:lnTo>
                    <a:lnTo>
                      <a:pt x="1590" y="646"/>
                    </a:lnTo>
                    <a:lnTo>
                      <a:pt x="1590" y="646"/>
                    </a:lnTo>
                    <a:lnTo>
                      <a:pt x="1590" y="646"/>
                    </a:lnTo>
                    <a:lnTo>
                      <a:pt x="1590" y="646"/>
                    </a:lnTo>
                    <a:lnTo>
                      <a:pt x="1590" y="648"/>
                    </a:lnTo>
                    <a:lnTo>
                      <a:pt x="1590" y="648"/>
                    </a:lnTo>
                    <a:lnTo>
                      <a:pt x="1590" y="648"/>
                    </a:lnTo>
                    <a:lnTo>
                      <a:pt x="1590" y="648"/>
                    </a:lnTo>
                    <a:lnTo>
                      <a:pt x="1590" y="650"/>
                    </a:lnTo>
                    <a:lnTo>
                      <a:pt x="1590" y="650"/>
                    </a:lnTo>
                    <a:lnTo>
                      <a:pt x="1592" y="650"/>
                    </a:lnTo>
                    <a:lnTo>
                      <a:pt x="1592" y="650"/>
                    </a:lnTo>
                    <a:lnTo>
                      <a:pt x="1592" y="650"/>
                    </a:lnTo>
                    <a:lnTo>
                      <a:pt x="1592" y="650"/>
                    </a:lnTo>
                    <a:lnTo>
                      <a:pt x="1592" y="651"/>
                    </a:lnTo>
                    <a:lnTo>
                      <a:pt x="1592" y="651"/>
                    </a:lnTo>
                    <a:lnTo>
                      <a:pt x="1592" y="651"/>
                    </a:lnTo>
                    <a:lnTo>
                      <a:pt x="1592" y="651"/>
                    </a:lnTo>
                    <a:lnTo>
                      <a:pt x="1590" y="651"/>
                    </a:lnTo>
                    <a:lnTo>
                      <a:pt x="1590" y="651"/>
                    </a:lnTo>
                    <a:lnTo>
                      <a:pt x="1590" y="651"/>
                    </a:lnTo>
                    <a:lnTo>
                      <a:pt x="1590" y="651"/>
                    </a:lnTo>
                    <a:lnTo>
                      <a:pt x="1590" y="651"/>
                    </a:lnTo>
                    <a:lnTo>
                      <a:pt x="1590" y="651"/>
                    </a:lnTo>
                    <a:lnTo>
                      <a:pt x="1590" y="653"/>
                    </a:lnTo>
                    <a:lnTo>
                      <a:pt x="1590" y="653"/>
                    </a:lnTo>
                    <a:lnTo>
                      <a:pt x="1590" y="653"/>
                    </a:lnTo>
                    <a:lnTo>
                      <a:pt x="1590" y="655"/>
                    </a:lnTo>
                    <a:lnTo>
                      <a:pt x="1590" y="655"/>
                    </a:lnTo>
                    <a:lnTo>
                      <a:pt x="1588" y="655"/>
                    </a:lnTo>
                    <a:lnTo>
                      <a:pt x="1588" y="655"/>
                    </a:lnTo>
                    <a:lnTo>
                      <a:pt x="1588" y="655"/>
                    </a:lnTo>
                    <a:lnTo>
                      <a:pt x="1588" y="653"/>
                    </a:lnTo>
                    <a:lnTo>
                      <a:pt x="1588" y="653"/>
                    </a:lnTo>
                    <a:lnTo>
                      <a:pt x="1588" y="653"/>
                    </a:lnTo>
                    <a:lnTo>
                      <a:pt x="1588" y="653"/>
                    </a:lnTo>
                    <a:lnTo>
                      <a:pt x="1587" y="653"/>
                    </a:lnTo>
                    <a:lnTo>
                      <a:pt x="1587" y="653"/>
                    </a:lnTo>
                    <a:lnTo>
                      <a:pt x="1587" y="653"/>
                    </a:lnTo>
                    <a:lnTo>
                      <a:pt x="1585" y="653"/>
                    </a:lnTo>
                    <a:lnTo>
                      <a:pt x="1585" y="653"/>
                    </a:lnTo>
                    <a:lnTo>
                      <a:pt x="1585" y="653"/>
                    </a:lnTo>
                    <a:lnTo>
                      <a:pt x="1585" y="653"/>
                    </a:lnTo>
                    <a:lnTo>
                      <a:pt x="1585" y="655"/>
                    </a:lnTo>
                    <a:lnTo>
                      <a:pt x="1585" y="655"/>
                    </a:lnTo>
                    <a:lnTo>
                      <a:pt x="1585" y="655"/>
                    </a:lnTo>
                    <a:lnTo>
                      <a:pt x="1585" y="655"/>
                    </a:lnTo>
                    <a:lnTo>
                      <a:pt x="1585" y="657"/>
                    </a:lnTo>
                    <a:lnTo>
                      <a:pt x="1587" y="657"/>
                    </a:lnTo>
                    <a:lnTo>
                      <a:pt x="1587" y="657"/>
                    </a:lnTo>
                    <a:lnTo>
                      <a:pt x="1587" y="659"/>
                    </a:lnTo>
                    <a:lnTo>
                      <a:pt x="1587" y="659"/>
                    </a:lnTo>
                    <a:lnTo>
                      <a:pt x="1588" y="660"/>
                    </a:lnTo>
                    <a:lnTo>
                      <a:pt x="1588" y="660"/>
                    </a:lnTo>
                    <a:lnTo>
                      <a:pt x="1590" y="662"/>
                    </a:lnTo>
                    <a:lnTo>
                      <a:pt x="1590" y="664"/>
                    </a:lnTo>
                    <a:lnTo>
                      <a:pt x="1590" y="664"/>
                    </a:lnTo>
                    <a:lnTo>
                      <a:pt x="1590" y="664"/>
                    </a:lnTo>
                    <a:lnTo>
                      <a:pt x="1590" y="666"/>
                    </a:lnTo>
                    <a:lnTo>
                      <a:pt x="1588" y="666"/>
                    </a:lnTo>
                    <a:lnTo>
                      <a:pt x="1588" y="666"/>
                    </a:lnTo>
                    <a:lnTo>
                      <a:pt x="1588" y="666"/>
                    </a:lnTo>
                    <a:lnTo>
                      <a:pt x="1587" y="666"/>
                    </a:lnTo>
                    <a:lnTo>
                      <a:pt x="1587" y="668"/>
                    </a:lnTo>
                    <a:lnTo>
                      <a:pt x="1587" y="668"/>
                    </a:lnTo>
                    <a:lnTo>
                      <a:pt x="1587" y="668"/>
                    </a:lnTo>
                    <a:lnTo>
                      <a:pt x="1585" y="668"/>
                    </a:lnTo>
                    <a:lnTo>
                      <a:pt x="1585" y="668"/>
                    </a:lnTo>
                    <a:lnTo>
                      <a:pt x="1583" y="666"/>
                    </a:lnTo>
                    <a:lnTo>
                      <a:pt x="1583" y="666"/>
                    </a:lnTo>
                    <a:lnTo>
                      <a:pt x="1583" y="666"/>
                    </a:lnTo>
                    <a:lnTo>
                      <a:pt x="1583" y="666"/>
                    </a:lnTo>
                    <a:lnTo>
                      <a:pt x="1583" y="666"/>
                    </a:lnTo>
                    <a:lnTo>
                      <a:pt x="1581" y="666"/>
                    </a:lnTo>
                    <a:lnTo>
                      <a:pt x="1581" y="666"/>
                    </a:lnTo>
                    <a:lnTo>
                      <a:pt x="1581" y="666"/>
                    </a:lnTo>
                    <a:lnTo>
                      <a:pt x="1579" y="668"/>
                    </a:lnTo>
                    <a:lnTo>
                      <a:pt x="1579" y="668"/>
                    </a:lnTo>
                    <a:lnTo>
                      <a:pt x="1579" y="668"/>
                    </a:lnTo>
                    <a:lnTo>
                      <a:pt x="1579" y="670"/>
                    </a:lnTo>
                    <a:lnTo>
                      <a:pt x="1579" y="670"/>
                    </a:lnTo>
                    <a:lnTo>
                      <a:pt x="1579" y="671"/>
                    </a:lnTo>
                    <a:lnTo>
                      <a:pt x="1579" y="673"/>
                    </a:lnTo>
                    <a:lnTo>
                      <a:pt x="1579" y="673"/>
                    </a:lnTo>
                    <a:lnTo>
                      <a:pt x="1579" y="675"/>
                    </a:lnTo>
                    <a:lnTo>
                      <a:pt x="1579" y="675"/>
                    </a:lnTo>
                    <a:lnTo>
                      <a:pt x="1578" y="677"/>
                    </a:lnTo>
                    <a:lnTo>
                      <a:pt x="1578" y="677"/>
                    </a:lnTo>
                    <a:lnTo>
                      <a:pt x="1578" y="677"/>
                    </a:lnTo>
                    <a:lnTo>
                      <a:pt x="1578" y="677"/>
                    </a:lnTo>
                    <a:lnTo>
                      <a:pt x="1578" y="677"/>
                    </a:lnTo>
                    <a:lnTo>
                      <a:pt x="1576" y="675"/>
                    </a:lnTo>
                    <a:lnTo>
                      <a:pt x="1576" y="675"/>
                    </a:lnTo>
                    <a:lnTo>
                      <a:pt x="1576" y="675"/>
                    </a:lnTo>
                    <a:lnTo>
                      <a:pt x="1576" y="675"/>
                    </a:lnTo>
                    <a:lnTo>
                      <a:pt x="1576" y="675"/>
                    </a:lnTo>
                    <a:lnTo>
                      <a:pt x="1574" y="673"/>
                    </a:lnTo>
                    <a:lnTo>
                      <a:pt x="1574" y="673"/>
                    </a:lnTo>
                    <a:lnTo>
                      <a:pt x="1574" y="673"/>
                    </a:lnTo>
                    <a:lnTo>
                      <a:pt x="1574" y="671"/>
                    </a:lnTo>
                    <a:lnTo>
                      <a:pt x="1574" y="671"/>
                    </a:lnTo>
                    <a:lnTo>
                      <a:pt x="1574" y="671"/>
                    </a:lnTo>
                    <a:lnTo>
                      <a:pt x="1572" y="670"/>
                    </a:lnTo>
                    <a:lnTo>
                      <a:pt x="1572" y="670"/>
                    </a:lnTo>
                    <a:lnTo>
                      <a:pt x="1570" y="670"/>
                    </a:lnTo>
                    <a:lnTo>
                      <a:pt x="1570" y="670"/>
                    </a:lnTo>
                    <a:lnTo>
                      <a:pt x="1570" y="670"/>
                    </a:lnTo>
                    <a:lnTo>
                      <a:pt x="1568" y="670"/>
                    </a:lnTo>
                    <a:lnTo>
                      <a:pt x="1568" y="671"/>
                    </a:lnTo>
                    <a:lnTo>
                      <a:pt x="1568" y="673"/>
                    </a:lnTo>
                    <a:lnTo>
                      <a:pt x="1568" y="673"/>
                    </a:lnTo>
                    <a:lnTo>
                      <a:pt x="1568" y="673"/>
                    </a:lnTo>
                    <a:lnTo>
                      <a:pt x="1568" y="673"/>
                    </a:lnTo>
                    <a:lnTo>
                      <a:pt x="1568" y="675"/>
                    </a:lnTo>
                    <a:lnTo>
                      <a:pt x="1570" y="675"/>
                    </a:lnTo>
                    <a:lnTo>
                      <a:pt x="1570" y="675"/>
                    </a:lnTo>
                    <a:lnTo>
                      <a:pt x="1570" y="675"/>
                    </a:lnTo>
                    <a:lnTo>
                      <a:pt x="1570" y="677"/>
                    </a:lnTo>
                    <a:lnTo>
                      <a:pt x="1572" y="677"/>
                    </a:lnTo>
                    <a:lnTo>
                      <a:pt x="1572" y="677"/>
                    </a:lnTo>
                    <a:lnTo>
                      <a:pt x="1572" y="679"/>
                    </a:lnTo>
                    <a:lnTo>
                      <a:pt x="1574" y="679"/>
                    </a:lnTo>
                    <a:lnTo>
                      <a:pt x="1574" y="679"/>
                    </a:lnTo>
                    <a:lnTo>
                      <a:pt x="1574" y="679"/>
                    </a:lnTo>
                    <a:lnTo>
                      <a:pt x="1576" y="679"/>
                    </a:lnTo>
                    <a:lnTo>
                      <a:pt x="1576" y="679"/>
                    </a:lnTo>
                    <a:lnTo>
                      <a:pt x="1578" y="680"/>
                    </a:lnTo>
                    <a:lnTo>
                      <a:pt x="1578" y="680"/>
                    </a:lnTo>
                    <a:lnTo>
                      <a:pt x="1578" y="680"/>
                    </a:lnTo>
                    <a:lnTo>
                      <a:pt x="1578" y="682"/>
                    </a:lnTo>
                    <a:lnTo>
                      <a:pt x="1578" y="682"/>
                    </a:lnTo>
                    <a:lnTo>
                      <a:pt x="1578" y="682"/>
                    </a:lnTo>
                    <a:lnTo>
                      <a:pt x="1578" y="682"/>
                    </a:lnTo>
                    <a:lnTo>
                      <a:pt x="1578" y="682"/>
                    </a:lnTo>
                    <a:lnTo>
                      <a:pt x="1576" y="682"/>
                    </a:lnTo>
                    <a:lnTo>
                      <a:pt x="1576" y="682"/>
                    </a:lnTo>
                    <a:lnTo>
                      <a:pt x="1576" y="684"/>
                    </a:lnTo>
                    <a:lnTo>
                      <a:pt x="1576" y="684"/>
                    </a:lnTo>
                    <a:lnTo>
                      <a:pt x="1576" y="682"/>
                    </a:lnTo>
                    <a:lnTo>
                      <a:pt x="1574" y="682"/>
                    </a:lnTo>
                    <a:lnTo>
                      <a:pt x="1574" y="682"/>
                    </a:lnTo>
                    <a:lnTo>
                      <a:pt x="1574" y="682"/>
                    </a:lnTo>
                    <a:lnTo>
                      <a:pt x="1574" y="682"/>
                    </a:lnTo>
                    <a:lnTo>
                      <a:pt x="1572" y="682"/>
                    </a:lnTo>
                    <a:lnTo>
                      <a:pt x="1572" y="682"/>
                    </a:lnTo>
                    <a:lnTo>
                      <a:pt x="1570" y="682"/>
                    </a:lnTo>
                    <a:lnTo>
                      <a:pt x="1570" y="682"/>
                    </a:lnTo>
                    <a:lnTo>
                      <a:pt x="1570" y="680"/>
                    </a:lnTo>
                    <a:lnTo>
                      <a:pt x="1570" y="680"/>
                    </a:lnTo>
                    <a:lnTo>
                      <a:pt x="1568" y="680"/>
                    </a:lnTo>
                    <a:lnTo>
                      <a:pt x="1567" y="679"/>
                    </a:lnTo>
                    <a:lnTo>
                      <a:pt x="1565" y="679"/>
                    </a:lnTo>
                    <a:lnTo>
                      <a:pt x="1565" y="677"/>
                    </a:lnTo>
                    <a:lnTo>
                      <a:pt x="1565" y="677"/>
                    </a:lnTo>
                    <a:lnTo>
                      <a:pt x="1563" y="677"/>
                    </a:lnTo>
                    <a:lnTo>
                      <a:pt x="1563" y="677"/>
                    </a:lnTo>
                    <a:lnTo>
                      <a:pt x="1563" y="677"/>
                    </a:lnTo>
                    <a:lnTo>
                      <a:pt x="1561" y="675"/>
                    </a:lnTo>
                    <a:lnTo>
                      <a:pt x="1561" y="675"/>
                    </a:lnTo>
                    <a:lnTo>
                      <a:pt x="1561" y="677"/>
                    </a:lnTo>
                    <a:lnTo>
                      <a:pt x="1559" y="677"/>
                    </a:lnTo>
                    <a:lnTo>
                      <a:pt x="1559" y="677"/>
                    </a:lnTo>
                    <a:lnTo>
                      <a:pt x="1559" y="679"/>
                    </a:lnTo>
                    <a:lnTo>
                      <a:pt x="1559" y="679"/>
                    </a:lnTo>
                    <a:lnTo>
                      <a:pt x="1561" y="680"/>
                    </a:lnTo>
                    <a:lnTo>
                      <a:pt x="1561" y="680"/>
                    </a:lnTo>
                    <a:lnTo>
                      <a:pt x="1561" y="682"/>
                    </a:lnTo>
                    <a:lnTo>
                      <a:pt x="1561" y="682"/>
                    </a:lnTo>
                    <a:lnTo>
                      <a:pt x="1561" y="684"/>
                    </a:lnTo>
                    <a:lnTo>
                      <a:pt x="1563" y="684"/>
                    </a:lnTo>
                    <a:lnTo>
                      <a:pt x="1563" y="684"/>
                    </a:lnTo>
                    <a:lnTo>
                      <a:pt x="1563" y="684"/>
                    </a:lnTo>
                    <a:lnTo>
                      <a:pt x="1563" y="684"/>
                    </a:lnTo>
                    <a:lnTo>
                      <a:pt x="1563" y="684"/>
                    </a:lnTo>
                    <a:lnTo>
                      <a:pt x="1565" y="686"/>
                    </a:lnTo>
                    <a:lnTo>
                      <a:pt x="1565" y="686"/>
                    </a:lnTo>
                    <a:lnTo>
                      <a:pt x="1565" y="686"/>
                    </a:lnTo>
                    <a:lnTo>
                      <a:pt x="1565" y="686"/>
                    </a:lnTo>
                    <a:lnTo>
                      <a:pt x="1565" y="686"/>
                    </a:lnTo>
                    <a:lnTo>
                      <a:pt x="1565" y="688"/>
                    </a:lnTo>
                    <a:lnTo>
                      <a:pt x="1565" y="688"/>
                    </a:lnTo>
                    <a:lnTo>
                      <a:pt x="1565" y="688"/>
                    </a:lnTo>
                    <a:lnTo>
                      <a:pt x="1563" y="688"/>
                    </a:lnTo>
                    <a:lnTo>
                      <a:pt x="1563" y="688"/>
                    </a:lnTo>
                    <a:lnTo>
                      <a:pt x="1563" y="688"/>
                    </a:lnTo>
                    <a:lnTo>
                      <a:pt x="1563" y="688"/>
                    </a:lnTo>
                    <a:lnTo>
                      <a:pt x="1561" y="688"/>
                    </a:lnTo>
                    <a:lnTo>
                      <a:pt x="1561" y="688"/>
                    </a:lnTo>
                    <a:lnTo>
                      <a:pt x="1559" y="688"/>
                    </a:lnTo>
                    <a:lnTo>
                      <a:pt x="1558" y="688"/>
                    </a:lnTo>
                    <a:lnTo>
                      <a:pt x="1556" y="688"/>
                    </a:lnTo>
                    <a:lnTo>
                      <a:pt x="1554" y="688"/>
                    </a:lnTo>
                    <a:lnTo>
                      <a:pt x="1554" y="688"/>
                    </a:lnTo>
                    <a:lnTo>
                      <a:pt x="1552" y="688"/>
                    </a:lnTo>
                    <a:lnTo>
                      <a:pt x="1550" y="689"/>
                    </a:lnTo>
                    <a:lnTo>
                      <a:pt x="1550" y="689"/>
                    </a:lnTo>
                    <a:lnTo>
                      <a:pt x="1550" y="689"/>
                    </a:lnTo>
                    <a:lnTo>
                      <a:pt x="1549" y="689"/>
                    </a:lnTo>
                    <a:lnTo>
                      <a:pt x="1549" y="689"/>
                    </a:lnTo>
                    <a:lnTo>
                      <a:pt x="1549" y="688"/>
                    </a:lnTo>
                    <a:lnTo>
                      <a:pt x="1549" y="688"/>
                    </a:lnTo>
                    <a:lnTo>
                      <a:pt x="1547" y="688"/>
                    </a:lnTo>
                    <a:lnTo>
                      <a:pt x="1547" y="689"/>
                    </a:lnTo>
                    <a:lnTo>
                      <a:pt x="1547" y="689"/>
                    </a:lnTo>
                    <a:lnTo>
                      <a:pt x="1547" y="689"/>
                    </a:lnTo>
                    <a:lnTo>
                      <a:pt x="1547" y="691"/>
                    </a:lnTo>
                    <a:lnTo>
                      <a:pt x="1547" y="691"/>
                    </a:lnTo>
                    <a:lnTo>
                      <a:pt x="1545" y="691"/>
                    </a:lnTo>
                    <a:lnTo>
                      <a:pt x="1545" y="691"/>
                    </a:lnTo>
                    <a:lnTo>
                      <a:pt x="1543" y="691"/>
                    </a:lnTo>
                    <a:lnTo>
                      <a:pt x="1541" y="691"/>
                    </a:lnTo>
                    <a:lnTo>
                      <a:pt x="1540" y="691"/>
                    </a:lnTo>
                    <a:lnTo>
                      <a:pt x="1540" y="691"/>
                    </a:lnTo>
                    <a:lnTo>
                      <a:pt x="1538" y="691"/>
                    </a:lnTo>
                    <a:lnTo>
                      <a:pt x="1536" y="693"/>
                    </a:lnTo>
                    <a:lnTo>
                      <a:pt x="1536" y="693"/>
                    </a:lnTo>
                    <a:lnTo>
                      <a:pt x="1536" y="693"/>
                    </a:lnTo>
                    <a:lnTo>
                      <a:pt x="1534" y="691"/>
                    </a:lnTo>
                    <a:lnTo>
                      <a:pt x="1534" y="691"/>
                    </a:lnTo>
                    <a:lnTo>
                      <a:pt x="1534" y="691"/>
                    </a:lnTo>
                    <a:lnTo>
                      <a:pt x="1534" y="691"/>
                    </a:lnTo>
                    <a:lnTo>
                      <a:pt x="1534" y="691"/>
                    </a:lnTo>
                    <a:lnTo>
                      <a:pt x="1534" y="691"/>
                    </a:lnTo>
                    <a:lnTo>
                      <a:pt x="1534" y="693"/>
                    </a:lnTo>
                    <a:lnTo>
                      <a:pt x="1534" y="693"/>
                    </a:lnTo>
                    <a:lnTo>
                      <a:pt x="1534" y="693"/>
                    </a:lnTo>
                    <a:lnTo>
                      <a:pt x="1534" y="695"/>
                    </a:lnTo>
                    <a:lnTo>
                      <a:pt x="1532" y="695"/>
                    </a:lnTo>
                    <a:lnTo>
                      <a:pt x="1532" y="695"/>
                    </a:lnTo>
                    <a:lnTo>
                      <a:pt x="1532" y="695"/>
                    </a:lnTo>
                    <a:lnTo>
                      <a:pt x="1532" y="695"/>
                    </a:lnTo>
                    <a:lnTo>
                      <a:pt x="1532" y="695"/>
                    </a:lnTo>
                    <a:lnTo>
                      <a:pt x="1532" y="695"/>
                    </a:lnTo>
                    <a:lnTo>
                      <a:pt x="1530" y="693"/>
                    </a:lnTo>
                    <a:lnTo>
                      <a:pt x="1530" y="693"/>
                    </a:lnTo>
                    <a:lnTo>
                      <a:pt x="1530" y="693"/>
                    </a:lnTo>
                    <a:lnTo>
                      <a:pt x="1530" y="693"/>
                    </a:lnTo>
                    <a:lnTo>
                      <a:pt x="1530" y="693"/>
                    </a:lnTo>
                    <a:lnTo>
                      <a:pt x="1529" y="693"/>
                    </a:lnTo>
                    <a:lnTo>
                      <a:pt x="1529" y="693"/>
                    </a:lnTo>
                    <a:lnTo>
                      <a:pt x="1529" y="695"/>
                    </a:lnTo>
                    <a:lnTo>
                      <a:pt x="1530" y="695"/>
                    </a:lnTo>
                    <a:lnTo>
                      <a:pt x="1530" y="697"/>
                    </a:lnTo>
                    <a:lnTo>
                      <a:pt x="1530" y="697"/>
                    </a:lnTo>
                    <a:lnTo>
                      <a:pt x="1530" y="698"/>
                    </a:lnTo>
                    <a:lnTo>
                      <a:pt x="1530" y="698"/>
                    </a:lnTo>
                    <a:lnTo>
                      <a:pt x="1530" y="698"/>
                    </a:lnTo>
                    <a:lnTo>
                      <a:pt x="1530" y="698"/>
                    </a:lnTo>
                    <a:lnTo>
                      <a:pt x="1530" y="698"/>
                    </a:lnTo>
                    <a:lnTo>
                      <a:pt x="1530" y="698"/>
                    </a:lnTo>
                    <a:lnTo>
                      <a:pt x="1530" y="700"/>
                    </a:lnTo>
                    <a:lnTo>
                      <a:pt x="1530" y="700"/>
                    </a:lnTo>
                    <a:lnTo>
                      <a:pt x="1530" y="700"/>
                    </a:lnTo>
                    <a:lnTo>
                      <a:pt x="1529" y="700"/>
                    </a:lnTo>
                    <a:lnTo>
                      <a:pt x="1527" y="700"/>
                    </a:lnTo>
                    <a:lnTo>
                      <a:pt x="1525" y="702"/>
                    </a:lnTo>
                    <a:lnTo>
                      <a:pt x="1525" y="702"/>
                    </a:lnTo>
                    <a:lnTo>
                      <a:pt x="1523" y="702"/>
                    </a:lnTo>
                    <a:lnTo>
                      <a:pt x="1523" y="702"/>
                    </a:lnTo>
                    <a:lnTo>
                      <a:pt x="1521" y="702"/>
                    </a:lnTo>
                    <a:lnTo>
                      <a:pt x="1521" y="704"/>
                    </a:lnTo>
                    <a:lnTo>
                      <a:pt x="1521" y="704"/>
                    </a:lnTo>
                    <a:lnTo>
                      <a:pt x="1521" y="704"/>
                    </a:lnTo>
                    <a:lnTo>
                      <a:pt x="1521" y="704"/>
                    </a:lnTo>
                    <a:lnTo>
                      <a:pt x="1523" y="706"/>
                    </a:lnTo>
                    <a:lnTo>
                      <a:pt x="1523" y="706"/>
                    </a:lnTo>
                    <a:lnTo>
                      <a:pt x="1523" y="706"/>
                    </a:lnTo>
                    <a:lnTo>
                      <a:pt x="1525" y="708"/>
                    </a:lnTo>
                    <a:lnTo>
                      <a:pt x="1525" y="708"/>
                    </a:lnTo>
                    <a:lnTo>
                      <a:pt x="1525" y="708"/>
                    </a:lnTo>
                    <a:lnTo>
                      <a:pt x="1523" y="708"/>
                    </a:lnTo>
                    <a:lnTo>
                      <a:pt x="1523" y="708"/>
                    </a:lnTo>
                    <a:lnTo>
                      <a:pt x="1523" y="708"/>
                    </a:lnTo>
                    <a:lnTo>
                      <a:pt x="1523" y="708"/>
                    </a:lnTo>
                    <a:lnTo>
                      <a:pt x="1523" y="708"/>
                    </a:lnTo>
                    <a:lnTo>
                      <a:pt x="1521" y="708"/>
                    </a:lnTo>
                    <a:lnTo>
                      <a:pt x="1521" y="708"/>
                    </a:lnTo>
                    <a:lnTo>
                      <a:pt x="1521" y="708"/>
                    </a:lnTo>
                    <a:lnTo>
                      <a:pt x="1520" y="708"/>
                    </a:lnTo>
                    <a:lnTo>
                      <a:pt x="1520" y="708"/>
                    </a:lnTo>
                    <a:lnTo>
                      <a:pt x="1520" y="708"/>
                    </a:lnTo>
                    <a:lnTo>
                      <a:pt x="1518" y="708"/>
                    </a:lnTo>
                    <a:lnTo>
                      <a:pt x="1518" y="708"/>
                    </a:lnTo>
                    <a:lnTo>
                      <a:pt x="1516" y="708"/>
                    </a:lnTo>
                    <a:lnTo>
                      <a:pt x="1516" y="708"/>
                    </a:lnTo>
                    <a:lnTo>
                      <a:pt x="1516" y="708"/>
                    </a:lnTo>
                    <a:lnTo>
                      <a:pt x="1514" y="708"/>
                    </a:lnTo>
                    <a:lnTo>
                      <a:pt x="1514" y="708"/>
                    </a:lnTo>
                    <a:lnTo>
                      <a:pt x="1514" y="708"/>
                    </a:lnTo>
                    <a:lnTo>
                      <a:pt x="1514" y="708"/>
                    </a:lnTo>
                    <a:lnTo>
                      <a:pt x="1514" y="709"/>
                    </a:lnTo>
                    <a:lnTo>
                      <a:pt x="1514" y="709"/>
                    </a:lnTo>
                    <a:lnTo>
                      <a:pt x="1514" y="711"/>
                    </a:lnTo>
                    <a:lnTo>
                      <a:pt x="1514" y="711"/>
                    </a:lnTo>
                    <a:lnTo>
                      <a:pt x="1514" y="713"/>
                    </a:lnTo>
                    <a:lnTo>
                      <a:pt x="1514" y="713"/>
                    </a:lnTo>
                    <a:lnTo>
                      <a:pt x="1516" y="715"/>
                    </a:lnTo>
                    <a:lnTo>
                      <a:pt x="1516" y="717"/>
                    </a:lnTo>
                    <a:lnTo>
                      <a:pt x="1516" y="718"/>
                    </a:lnTo>
                    <a:lnTo>
                      <a:pt x="1514" y="720"/>
                    </a:lnTo>
                    <a:lnTo>
                      <a:pt x="1514" y="722"/>
                    </a:lnTo>
                    <a:lnTo>
                      <a:pt x="1514" y="722"/>
                    </a:lnTo>
                    <a:lnTo>
                      <a:pt x="1512" y="722"/>
                    </a:lnTo>
                    <a:lnTo>
                      <a:pt x="1512" y="722"/>
                    </a:lnTo>
                    <a:lnTo>
                      <a:pt x="1512" y="722"/>
                    </a:lnTo>
                    <a:lnTo>
                      <a:pt x="1511" y="722"/>
                    </a:lnTo>
                    <a:lnTo>
                      <a:pt x="1511" y="720"/>
                    </a:lnTo>
                    <a:lnTo>
                      <a:pt x="1509" y="720"/>
                    </a:lnTo>
                    <a:lnTo>
                      <a:pt x="1509" y="720"/>
                    </a:lnTo>
                    <a:lnTo>
                      <a:pt x="1509" y="720"/>
                    </a:lnTo>
                    <a:lnTo>
                      <a:pt x="1507" y="720"/>
                    </a:lnTo>
                    <a:lnTo>
                      <a:pt x="1507" y="720"/>
                    </a:lnTo>
                    <a:lnTo>
                      <a:pt x="1505" y="720"/>
                    </a:lnTo>
                    <a:lnTo>
                      <a:pt x="1503" y="720"/>
                    </a:lnTo>
                    <a:lnTo>
                      <a:pt x="1503" y="722"/>
                    </a:lnTo>
                    <a:lnTo>
                      <a:pt x="1502" y="724"/>
                    </a:lnTo>
                    <a:lnTo>
                      <a:pt x="1502" y="724"/>
                    </a:lnTo>
                    <a:lnTo>
                      <a:pt x="1502" y="726"/>
                    </a:lnTo>
                    <a:lnTo>
                      <a:pt x="1502" y="726"/>
                    </a:lnTo>
                    <a:lnTo>
                      <a:pt x="1502" y="727"/>
                    </a:lnTo>
                    <a:lnTo>
                      <a:pt x="1503" y="727"/>
                    </a:lnTo>
                    <a:lnTo>
                      <a:pt x="1503" y="727"/>
                    </a:lnTo>
                    <a:lnTo>
                      <a:pt x="1503" y="729"/>
                    </a:lnTo>
                    <a:lnTo>
                      <a:pt x="1503" y="729"/>
                    </a:lnTo>
                    <a:lnTo>
                      <a:pt x="1505" y="729"/>
                    </a:lnTo>
                    <a:lnTo>
                      <a:pt x="1505" y="729"/>
                    </a:lnTo>
                    <a:lnTo>
                      <a:pt x="1505" y="731"/>
                    </a:lnTo>
                    <a:lnTo>
                      <a:pt x="1505" y="731"/>
                    </a:lnTo>
                    <a:lnTo>
                      <a:pt x="1505" y="733"/>
                    </a:lnTo>
                    <a:lnTo>
                      <a:pt x="1505" y="733"/>
                    </a:lnTo>
                    <a:lnTo>
                      <a:pt x="1505" y="733"/>
                    </a:lnTo>
                    <a:lnTo>
                      <a:pt x="1503" y="735"/>
                    </a:lnTo>
                    <a:lnTo>
                      <a:pt x="1503" y="735"/>
                    </a:lnTo>
                    <a:lnTo>
                      <a:pt x="1503" y="735"/>
                    </a:lnTo>
                    <a:lnTo>
                      <a:pt x="1502" y="735"/>
                    </a:lnTo>
                    <a:lnTo>
                      <a:pt x="1502" y="735"/>
                    </a:lnTo>
                    <a:lnTo>
                      <a:pt x="1502" y="735"/>
                    </a:lnTo>
                    <a:lnTo>
                      <a:pt x="1500" y="735"/>
                    </a:lnTo>
                    <a:lnTo>
                      <a:pt x="1500" y="735"/>
                    </a:lnTo>
                    <a:lnTo>
                      <a:pt x="1496" y="735"/>
                    </a:lnTo>
                    <a:lnTo>
                      <a:pt x="1494" y="735"/>
                    </a:lnTo>
                    <a:lnTo>
                      <a:pt x="1494" y="735"/>
                    </a:lnTo>
                    <a:lnTo>
                      <a:pt x="1493" y="735"/>
                    </a:lnTo>
                    <a:lnTo>
                      <a:pt x="1493" y="735"/>
                    </a:lnTo>
                    <a:lnTo>
                      <a:pt x="1493" y="733"/>
                    </a:lnTo>
                    <a:lnTo>
                      <a:pt x="1493" y="733"/>
                    </a:lnTo>
                    <a:lnTo>
                      <a:pt x="1493" y="733"/>
                    </a:lnTo>
                    <a:lnTo>
                      <a:pt x="1493" y="733"/>
                    </a:lnTo>
                    <a:lnTo>
                      <a:pt x="1493" y="733"/>
                    </a:lnTo>
                    <a:lnTo>
                      <a:pt x="1493" y="733"/>
                    </a:lnTo>
                    <a:lnTo>
                      <a:pt x="1491" y="733"/>
                    </a:lnTo>
                    <a:lnTo>
                      <a:pt x="1491" y="731"/>
                    </a:lnTo>
                    <a:lnTo>
                      <a:pt x="1491" y="731"/>
                    </a:lnTo>
                    <a:lnTo>
                      <a:pt x="1489" y="731"/>
                    </a:lnTo>
                    <a:lnTo>
                      <a:pt x="1489" y="729"/>
                    </a:lnTo>
                    <a:lnTo>
                      <a:pt x="1489" y="729"/>
                    </a:lnTo>
                    <a:lnTo>
                      <a:pt x="1489" y="729"/>
                    </a:lnTo>
                    <a:lnTo>
                      <a:pt x="1489" y="729"/>
                    </a:lnTo>
                    <a:lnTo>
                      <a:pt x="1487" y="729"/>
                    </a:lnTo>
                    <a:lnTo>
                      <a:pt x="1487" y="729"/>
                    </a:lnTo>
                    <a:lnTo>
                      <a:pt x="1487" y="729"/>
                    </a:lnTo>
                    <a:lnTo>
                      <a:pt x="1487" y="729"/>
                    </a:lnTo>
                    <a:lnTo>
                      <a:pt x="1487" y="729"/>
                    </a:lnTo>
                    <a:lnTo>
                      <a:pt x="1487" y="729"/>
                    </a:lnTo>
                    <a:lnTo>
                      <a:pt x="1487" y="729"/>
                    </a:lnTo>
                    <a:lnTo>
                      <a:pt x="1485" y="731"/>
                    </a:lnTo>
                    <a:lnTo>
                      <a:pt x="1485" y="733"/>
                    </a:lnTo>
                    <a:lnTo>
                      <a:pt x="1485" y="733"/>
                    </a:lnTo>
                    <a:lnTo>
                      <a:pt x="1485" y="735"/>
                    </a:lnTo>
                    <a:lnTo>
                      <a:pt x="1485" y="735"/>
                    </a:lnTo>
                    <a:lnTo>
                      <a:pt x="1485" y="735"/>
                    </a:lnTo>
                    <a:lnTo>
                      <a:pt x="1485" y="735"/>
                    </a:lnTo>
                    <a:lnTo>
                      <a:pt x="1485" y="735"/>
                    </a:lnTo>
                    <a:lnTo>
                      <a:pt x="1485" y="735"/>
                    </a:lnTo>
                    <a:lnTo>
                      <a:pt x="1485" y="735"/>
                    </a:lnTo>
                    <a:lnTo>
                      <a:pt x="1483" y="735"/>
                    </a:lnTo>
                    <a:lnTo>
                      <a:pt x="1483" y="735"/>
                    </a:lnTo>
                    <a:lnTo>
                      <a:pt x="1483" y="735"/>
                    </a:lnTo>
                    <a:lnTo>
                      <a:pt x="1483" y="735"/>
                    </a:lnTo>
                    <a:lnTo>
                      <a:pt x="1482" y="735"/>
                    </a:lnTo>
                    <a:lnTo>
                      <a:pt x="1482" y="735"/>
                    </a:lnTo>
                    <a:lnTo>
                      <a:pt x="1482" y="733"/>
                    </a:lnTo>
                    <a:lnTo>
                      <a:pt x="1480" y="733"/>
                    </a:lnTo>
                    <a:lnTo>
                      <a:pt x="1480" y="733"/>
                    </a:lnTo>
                    <a:lnTo>
                      <a:pt x="1480" y="733"/>
                    </a:lnTo>
                    <a:lnTo>
                      <a:pt x="1480" y="733"/>
                    </a:lnTo>
                    <a:lnTo>
                      <a:pt x="1478" y="733"/>
                    </a:lnTo>
                    <a:lnTo>
                      <a:pt x="1478" y="733"/>
                    </a:lnTo>
                    <a:lnTo>
                      <a:pt x="1476" y="733"/>
                    </a:lnTo>
                    <a:lnTo>
                      <a:pt x="1476" y="733"/>
                    </a:lnTo>
                    <a:lnTo>
                      <a:pt x="1476" y="733"/>
                    </a:lnTo>
                    <a:lnTo>
                      <a:pt x="1476" y="731"/>
                    </a:lnTo>
                    <a:lnTo>
                      <a:pt x="1474" y="733"/>
                    </a:lnTo>
                    <a:lnTo>
                      <a:pt x="1474" y="733"/>
                    </a:lnTo>
                    <a:lnTo>
                      <a:pt x="1474" y="733"/>
                    </a:lnTo>
                    <a:lnTo>
                      <a:pt x="1473" y="733"/>
                    </a:lnTo>
                    <a:lnTo>
                      <a:pt x="1471" y="733"/>
                    </a:lnTo>
                    <a:lnTo>
                      <a:pt x="1471" y="735"/>
                    </a:lnTo>
                    <a:lnTo>
                      <a:pt x="1471" y="735"/>
                    </a:lnTo>
                    <a:lnTo>
                      <a:pt x="1471" y="735"/>
                    </a:lnTo>
                    <a:lnTo>
                      <a:pt x="1471" y="736"/>
                    </a:lnTo>
                    <a:lnTo>
                      <a:pt x="1471" y="736"/>
                    </a:lnTo>
                    <a:lnTo>
                      <a:pt x="1469" y="736"/>
                    </a:lnTo>
                    <a:lnTo>
                      <a:pt x="1469" y="736"/>
                    </a:lnTo>
                    <a:lnTo>
                      <a:pt x="1471" y="738"/>
                    </a:lnTo>
                    <a:lnTo>
                      <a:pt x="1471" y="738"/>
                    </a:lnTo>
                    <a:lnTo>
                      <a:pt x="1471" y="738"/>
                    </a:lnTo>
                    <a:lnTo>
                      <a:pt x="1471" y="738"/>
                    </a:lnTo>
                    <a:lnTo>
                      <a:pt x="1471" y="740"/>
                    </a:lnTo>
                    <a:lnTo>
                      <a:pt x="1469" y="740"/>
                    </a:lnTo>
                    <a:lnTo>
                      <a:pt x="1469" y="742"/>
                    </a:lnTo>
                    <a:lnTo>
                      <a:pt x="1469" y="742"/>
                    </a:lnTo>
                    <a:lnTo>
                      <a:pt x="1469" y="742"/>
                    </a:lnTo>
                    <a:lnTo>
                      <a:pt x="1469" y="742"/>
                    </a:lnTo>
                    <a:lnTo>
                      <a:pt x="1469" y="744"/>
                    </a:lnTo>
                    <a:lnTo>
                      <a:pt x="1471" y="744"/>
                    </a:lnTo>
                    <a:lnTo>
                      <a:pt x="1471" y="744"/>
                    </a:lnTo>
                    <a:lnTo>
                      <a:pt x="1471" y="744"/>
                    </a:lnTo>
                    <a:lnTo>
                      <a:pt x="1473" y="745"/>
                    </a:lnTo>
                    <a:lnTo>
                      <a:pt x="1473" y="745"/>
                    </a:lnTo>
                    <a:lnTo>
                      <a:pt x="1473" y="745"/>
                    </a:lnTo>
                    <a:lnTo>
                      <a:pt x="1473" y="745"/>
                    </a:lnTo>
                    <a:lnTo>
                      <a:pt x="1473" y="745"/>
                    </a:lnTo>
                    <a:lnTo>
                      <a:pt x="1473" y="745"/>
                    </a:lnTo>
                    <a:lnTo>
                      <a:pt x="1473" y="745"/>
                    </a:lnTo>
                    <a:lnTo>
                      <a:pt x="1471" y="745"/>
                    </a:lnTo>
                    <a:lnTo>
                      <a:pt x="1471" y="747"/>
                    </a:lnTo>
                    <a:lnTo>
                      <a:pt x="1469" y="747"/>
                    </a:lnTo>
                    <a:lnTo>
                      <a:pt x="1469" y="747"/>
                    </a:lnTo>
                    <a:lnTo>
                      <a:pt x="1469" y="747"/>
                    </a:lnTo>
                    <a:lnTo>
                      <a:pt x="1469" y="747"/>
                    </a:lnTo>
                    <a:lnTo>
                      <a:pt x="1467" y="745"/>
                    </a:lnTo>
                    <a:lnTo>
                      <a:pt x="1467" y="745"/>
                    </a:lnTo>
                    <a:lnTo>
                      <a:pt x="1467" y="745"/>
                    </a:lnTo>
                    <a:lnTo>
                      <a:pt x="1467" y="745"/>
                    </a:lnTo>
                    <a:lnTo>
                      <a:pt x="1467" y="745"/>
                    </a:lnTo>
                    <a:lnTo>
                      <a:pt x="1467" y="744"/>
                    </a:lnTo>
                    <a:lnTo>
                      <a:pt x="1465" y="744"/>
                    </a:lnTo>
                    <a:lnTo>
                      <a:pt x="1465" y="742"/>
                    </a:lnTo>
                    <a:lnTo>
                      <a:pt x="1465" y="742"/>
                    </a:lnTo>
                    <a:lnTo>
                      <a:pt x="1467" y="742"/>
                    </a:lnTo>
                    <a:lnTo>
                      <a:pt x="1467" y="742"/>
                    </a:lnTo>
                    <a:lnTo>
                      <a:pt x="1467" y="740"/>
                    </a:lnTo>
                    <a:lnTo>
                      <a:pt x="1467" y="740"/>
                    </a:lnTo>
                    <a:lnTo>
                      <a:pt x="1467" y="740"/>
                    </a:lnTo>
                    <a:lnTo>
                      <a:pt x="1467" y="738"/>
                    </a:lnTo>
                    <a:lnTo>
                      <a:pt x="1467" y="738"/>
                    </a:lnTo>
                    <a:lnTo>
                      <a:pt x="1467" y="738"/>
                    </a:lnTo>
                    <a:lnTo>
                      <a:pt x="1467" y="738"/>
                    </a:lnTo>
                    <a:lnTo>
                      <a:pt x="1467" y="736"/>
                    </a:lnTo>
                    <a:lnTo>
                      <a:pt x="1467" y="736"/>
                    </a:lnTo>
                    <a:lnTo>
                      <a:pt x="1467" y="736"/>
                    </a:lnTo>
                    <a:lnTo>
                      <a:pt x="1469" y="735"/>
                    </a:lnTo>
                    <a:lnTo>
                      <a:pt x="1469" y="735"/>
                    </a:lnTo>
                    <a:lnTo>
                      <a:pt x="1469" y="735"/>
                    </a:lnTo>
                    <a:lnTo>
                      <a:pt x="1469" y="733"/>
                    </a:lnTo>
                    <a:lnTo>
                      <a:pt x="1469" y="733"/>
                    </a:lnTo>
                    <a:lnTo>
                      <a:pt x="1467" y="733"/>
                    </a:lnTo>
                    <a:lnTo>
                      <a:pt x="1467" y="733"/>
                    </a:lnTo>
                    <a:lnTo>
                      <a:pt x="1467" y="733"/>
                    </a:lnTo>
                    <a:lnTo>
                      <a:pt x="1465" y="733"/>
                    </a:lnTo>
                    <a:lnTo>
                      <a:pt x="1465" y="733"/>
                    </a:lnTo>
                    <a:lnTo>
                      <a:pt x="1465" y="731"/>
                    </a:lnTo>
                    <a:lnTo>
                      <a:pt x="1464" y="731"/>
                    </a:lnTo>
                    <a:lnTo>
                      <a:pt x="1462" y="731"/>
                    </a:lnTo>
                    <a:lnTo>
                      <a:pt x="1460" y="731"/>
                    </a:lnTo>
                    <a:lnTo>
                      <a:pt x="1458" y="731"/>
                    </a:lnTo>
                    <a:lnTo>
                      <a:pt x="1456" y="733"/>
                    </a:lnTo>
                    <a:lnTo>
                      <a:pt x="1456" y="733"/>
                    </a:lnTo>
                    <a:lnTo>
                      <a:pt x="1455" y="733"/>
                    </a:lnTo>
                    <a:lnTo>
                      <a:pt x="1453" y="735"/>
                    </a:lnTo>
                    <a:lnTo>
                      <a:pt x="1453" y="736"/>
                    </a:lnTo>
                    <a:lnTo>
                      <a:pt x="1451" y="736"/>
                    </a:lnTo>
                    <a:lnTo>
                      <a:pt x="1451" y="736"/>
                    </a:lnTo>
                    <a:lnTo>
                      <a:pt x="1449" y="738"/>
                    </a:lnTo>
                    <a:lnTo>
                      <a:pt x="1449" y="738"/>
                    </a:lnTo>
                    <a:lnTo>
                      <a:pt x="1449" y="736"/>
                    </a:lnTo>
                    <a:lnTo>
                      <a:pt x="1449" y="736"/>
                    </a:lnTo>
                    <a:lnTo>
                      <a:pt x="1449" y="738"/>
                    </a:lnTo>
                    <a:lnTo>
                      <a:pt x="1447" y="738"/>
                    </a:lnTo>
                    <a:lnTo>
                      <a:pt x="1445" y="738"/>
                    </a:lnTo>
                    <a:lnTo>
                      <a:pt x="1445" y="738"/>
                    </a:lnTo>
                    <a:lnTo>
                      <a:pt x="1445" y="738"/>
                    </a:lnTo>
                    <a:lnTo>
                      <a:pt x="1445" y="738"/>
                    </a:lnTo>
                    <a:lnTo>
                      <a:pt x="1445" y="740"/>
                    </a:lnTo>
                    <a:lnTo>
                      <a:pt x="1445" y="740"/>
                    </a:lnTo>
                    <a:lnTo>
                      <a:pt x="1445" y="740"/>
                    </a:lnTo>
                    <a:lnTo>
                      <a:pt x="1445" y="740"/>
                    </a:lnTo>
                    <a:lnTo>
                      <a:pt x="1445" y="740"/>
                    </a:lnTo>
                    <a:lnTo>
                      <a:pt x="1447" y="742"/>
                    </a:lnTo>
                    <a:lnTo>
                      <a:pt x="1447" y="742"/>
                    </a:lnTo>
                    <a:lnTo>
                      <a:pt x="1447" y="742"/>
                    </a:lnTo>
                    <a:lnTo>
                      <a:pt x="1447" y="742"/>
                    </a:lnTo>
                    <a:lnTo>
                      <a:pt x="1447" y="742"/>
                    </a:lnTo>
                    <a:lnTo>
                      <a:pt x="1447" y="742"/>
                    </a:lnTo>
                    <a:lnTo>
                      <a:pt x="1447" y="744"/>
                    </a:lnTo>
                    <a:lnTo>
                      <a:pt x="1447" y="744"/>
                    </a:lnTo>
                    <a:lnTo>
                      <a:pt x="1447" y="744"/>
                    </a:lnTo>
                    <a:lnTo>
                      <a:pt x="1445" y="744"/>
                    </a:lnTo>
                    <a:lnTo>
                      <a:pt x="1445" y="744"/>
                    </a:lnTo>
                    <a:lnTo>
                      <a:pt x="1445" y="744"/>
                    </a:lnTo>
                    <a:lnTo>
                      <a:pt x="1445" y="745"/>
                    </a:lnTo>
                    <a:lnTo>
                      <a:pt x="1445" y="745"/>
                    </a:lnTo>
                    <a:lnTo>
                      <a:pt x="1444" y="745"/>
                    </a:lnTo>
                    <a:lnTo>
                      <a:pt x="1444" y="745"/>
                    </a:lnTo>
                    <a:lnTo>
                      <a:pt x="1444" y="745"/>
                    </a:lnTo>
                    <a:lnTo>
                      <a:pt x="1442" y="745"/>
                    </a:lnTo>
                    <a:lnTo>
                      <a:pt x="1442" y="745"/>
                    </a:lnTo>
                    <a:lnTo>
                      <a:pt x="1442" y="745"/>
                    </a:lnTo>
                    <a:lnTo>
                      <a:pt x="1440" y="745"/>
                    </a:lnTo>
                    <a:lnTo>
                      <a:pt x="1440" y="744"/>
                    </a:lnTo>
                    <a:lnTo>
                      <a:pt x="1440" y="744"/>
                    </a:lnTo>
                    <a:lnTo>
                      <a:pt x="1440" y="744"/>
                    </a:lnTo>
                    <a:lnTo>
                      <a:pt x="1438" y="744"/>
                    </a:lnTo>
                    <a:lnTo>
                      <a:pt x="1438" y="744"/>
                    </a:lnTo>
                    <a:lnTo>
                      <a:pt x="1438" y="744"/>
                    </a:lnTo>
                    <a:lnTo>
                      <a:pt x="1438" y="742"/>
                    </a:lnTo>
                    <a:lnTo>
                      <a:pt x="1438" y="742"/>
                    </a:lnTo>
                    <a:lnTo>
                      <a:pt x="1438" y="742"/>
                    </a:lnTo>
                    <a:lnTo>
                      <a:pt x="1438" y="742"/>
                    </a:lnTo>
                    <a:lnTo>
                      <a:pt x="1438" y="742"/>
                    </a:lnTo>
                    <a:lnTo>
                      <a:pt x="1436" y="742"/>
                    </a:lnTo>
                    <a:lnTo>
                      <a:pt x="1436" y="742"/>
                    </a:lnTo>
                    <a:lnTo>
                      <a:pt x="1436" y="744"/>
                    </a:lnTo>
                    <a:lnTo>
                      <a:pt x="1436" y="744"/>
                    </a:lnTo>
                    <a:lnTo>
                      <a:pt x="1435" y="744"/>
                    </a:lnTo>
                    <a:lnTo>
                      <a:pt x="1435" y="744"/>
                    </a:lnTo>
                    <a:lnTo>
                      <a:pt x="1435" y="744"/>
                    </a:lnTo>
                    <a:lnTo>
                      <a:pt x="1435" y="745"/>
                    </a:lnTo>
                    <a:lnTo>
                      <a:pt x="1435" y="745"/>
                    </a:lnTo>
                    <a:lnTo>
                      <a:pt x="1435" y="745"/>
                    </a:lnTo>
                    <a:lnTo>
                      <a:pt x="1435" y="745"/>
                    </a:lnTo>
                    <a:lnTo>
                      <a:pt x="1435" y="745"/>
                    </a:lnTo>
                    <a:lnTo>
                      <a:pt x="1435" y="745"/>
                    </a:lnTo>
                    <a:lnTo>
                      <a:pt x="1435" y="745"/>
                    </a:lnTo>
                    <a:lnTo>
                      <a:pt x="1435" y="747"/>
                    </a:lnTo>
                    <a:lnTo>
                      <a:pt x="1435" y="747"/>
                    </a:lnTo>
                    <a:lnTo>
                      <a:pt x="1435" y="747"/>
                    </a:lnTo>
                    <a:lnTo>
                      <a:pt x="1435" y="747"/>
                    </a:lnTo>
                    <a:lnTo>
                      <a:pt x="1435" y="747"/>
                    </a:lnTo>
                    <a:lnTo>
                      <a:pt x="1435" y="749"/>
                    </a:lnTo>
                    <a:lnTo>
                      <a:pt x="1435" y="749"/>
                    </a:lnTo>
                    <a:lnTo>
                      <a:pt x="1435" y="751"/>
                    </a:lnTo>
                    <a:lnTo>
                      <a:pt x="1435" y="751"/>
                    </a:lnTo>
                    <a:lnTo>
                      <a:pt x="1435" y="751"/>
                    </a:lnTo>
                    <a:lnTo>
                      <a:pt x="1435" y="753"/>
                    </a:lnTo>
                    <a:lnTo>
                      <a:pt x="1435" y="753"/>
                    </a:lnTo>
                    <a:lnTo>
                      <a:pt x="1435" y="753"/>
                    </a:lnTo>
                    <a:lnTo>
                      <a:pt x="1435" y="753"/>
                    </a:lnTo>
                    <a:lnTo>
                      <a:pt x="1435" y="753"/>
                    </a:lnTo>
                    <a:lnTo>
                      <a:pt x="1435" y="753"/>
                    </a:lnTo>
                    <a:lnTo>
                      <a:pt x="1435" y="755"/>
                    </a:lnTo>
                    <a:lnTo>
                      <a:pt x="1435" y="755"/>
                    </a:lnTo>
                    <a:lnTo>
                      <a:pt x="1435" y="755"/>
                    </a:lnTo>
                    <a:lnTo>
                      <a:pt x="1436" y="756"/>
                    </a:lnTo>
                    <a:lnTo>
                      <a:pt x="1436" y="756"/>
                    </a:lnTo>
                    <a:lnTo>
                      <a:pt x="1436" y="756"/>
                    </a:lnTo>
                    <a:lnTo>
                      <a:pt x="1436" y="756"/>
                    </a:lnTo>
                    <a:lnTo>
                      <a:pt x="1436" y="758"/>
                    </a:lnTo>
                    <a:lnTo>
                      <a:pt x="1436" y="758"/>
                    </a:lnTo>
                    <a:lnTo>
                      <a:pt x="1436" y="758"/>
                    </a:lnTo>
                    <a:lnTo>
                      <a:pt x="1436" y="758"/>
                    </a:lnTo>
                    <a:lnTo>
                      <a:pt x="1436" y="758"/>
                    </a:lnTo>
                    <a:lnTo>
                      <a:pt x="1436" y="760"/>
                    </a:lnTo>
                    <a:lnTo>
                      <a:pt x="1436" y="760"/>
                    </a:lnTo>
                    <a:lnTo>
                      <a:pt x="1436" y="760"/>
                    </a:lnTo>
                    <a:lnTo>
                      <a:pt x="1435" y="760"/>
                    </a:lnTo>
                    <a:lnTo>
                      <a:pt x="1435" y="762"/>
                    </a:lnTo>
                    <a:lnTo>
                      <a:pt x="1435" y="762"/>
                    </a:lnTo>
                    <a:lnTo>
                      <a:pt x="1435" y="762"/>
                    </a:lnTo>
                    <a:lnTo>
                      <a:pt x="1435" y="762"/>
                    </a:lnTo>
                    <a:lnTo>
                      <a:pt x="1433" y="762"/>
                    </a:lnTo>
                    <a:lnTo>
                      <a:pt x="1433" y="762"/>
                    </a:lnTo>
                    <a:lnTo>
                      <a:pt x="1433" y="762"/>
                    </a:lnTo>
                    <a:lnTo>
                      <a:pt x="1433" y="762"/>
                    </a:lnTo>
                    <a:lnTo>
                      <a:pt x="1433" y="762"/>
                    </a:lnTo>
                    <a:lnTo>
                      <a:pt x="1431" y="762"/>
                    </a:lnTo>
                    <a:lnTo>
                      <a:pt x="1431" y="762"/>
                    </a:lnTo>
                    <a:lnTo>
                      <a:pt x="1429" y="760"/>
                    </a:lnTo>
                    <a:lnTo>
                      <a:pt x="1429" y="760"/>
                    </a:lnTo>
                    <a:lnTo>
                      <a:pt x="1429" y="760"/>
                    </a:lnTo>
                    <a:lnTo>
                      <a:pt x="1429" y="760"/>
                    </a:lnTo>
                    <a:lnTo>
                      <a:pt x="1429" y="760"/>
                    </a:lnTo>
                    <a:lnTo>
                      <a:pt x="1427" y="760"/>
                    </a:lnTo>
                    <a:lnTo>
                      <a:pt x="1426" y="758"/>
                    </a:lnTo>
                    <a:lnTo>
                      <a:pt x="1426" y="758"/>
                    </a:lnTo>
                    <a:lnTo>
                      <a:pt x="1426" y="756"/>
                    </a:lnTo>
                    <a:lnTo>
                      <a:pt x="1424" y="756"/>
                    </a:lnTo>
                    <a:lnTo>
                      <a:pt x="1424" y="756"/>
                    </a:lnTo>
                    <a:lnTo>
                      <a:pt x="1424" y="756"/>
                    </a:lnTo>
                    <a:lnTo>
                      <a:pt x="1422" y="756"/>
                    </a:lnTo>
                    <a:lnTo>
                      <a:pt x="1422" y="756"/>
                    </a:lnTo>
                    <a:lnTo>
                      <a:pt x="1420" y="756"/>
                    </a:lnTo>
                    <a:lnTo>
                      <a:pt x="1420" y="756"/>
                    </a:lnTo>
                    <a:lnTo>
                      <a:pt x="1420" y="758"/>
                    </a:lnTo>
                    <a:lnTo>
                      <a:pt x="1420" y="758"/>
                    </a:lnTo>
                    <a:lnTo>
                      <a:pt x="1420" y="758"/>
                    </a:lnTo>
                    <a:lnTo>
                      <a:pt x="1420" y="760"/>
                    </a:lnTo>
                    <a:lnTo>
                      <a:pt x="1420" y="760"/>
                    </a:lnTo>
                    <a:lnTo>
                      <a:pt x="1420" y="760"/>
                    </a:lnTo>
                    <a:lnTo>
                      <a:pt x="1420" y="760"/>
                    </a:lnTo>
                    <a:lnTo>
                      <a:pt x="1420" y="762"/>
                    </a:lnTo>
                    <a:lnTo>
                      <a:pt x="1420" y="762"/>
                    </a:lnTo>
                    <a:lnTo>
                      <a:pt x="1420" y="762"/>
                    </a:lnTo>
                    <a:lnTo>
                      <a:pt x="1420" y="762"/>
                    </a:lnTo>
                    <a:lnTo>
                      <a:pt x="1420" y="762"/>
                    </a:lnTo>
                    <a:lnTo>
                      <a:pt x="1422" y="764"/>
                    </a:lnTo>
                    <a:lnTo>
                      <a:pt x="1422" y="764"/>
                    </a:lnTo>
                    <a:lnTo>
                      <a:pt x="1422" y="764"/>
                    </a:lnTo>
                    <a:lnTo>
                      <a:pt x="1422" y="764"/>
                    </a:lnTo>
                    <a:lnTo>
                      <a:pt x="1422" y="764"/>
                    </a:lnTo>
                    <a:lnTo>
                      <a:pt x="1422" y="764"/>
                    </a:lnTo>
                    <a:lnTo>
                      <a:pt x="1422" y="765"/>
                    </a:lnTo>
                    <a:lnTo>
                      <a:pt x="1422" y="765"/>
                    </a:lnTo>
                    <a:lnTo>
                      <a:pt x="1422" y="765"/>
                    </a:lnTo>
                    <a:lnTo>
                      <a:pt x="1422" y="765"/>
                    </a:lnTo>
                    <a:lnTo>
                      <a:pt x="1422" y="765"/>
                    </a:lnTo>
                    <a:lnTo>
                      <a:pt x="1422" y="767"/>
                    </a:lnTo>
                    <a:lnTo>
                      <a:pt x="1420" y="769"/>
                    </a:lnTo>
                    <a:lnTo>
                      <a:pt x="1420" y="769"/>
                    </a:lnTo>
                    <a:lnTo>
                      <a:pt x="1420" y="769"/>
                    </a:lnTo>
                    <a:lnTo>
                      <a:pt x="1420" y="771"/>
                    </a:lnTo>
                    <a:lnTo>
                      <a:pt x="1420" y="771"/>
                    </a:lnTo>
                    <a:lnTo>
                      <a:pt x="1420" y="771"/>
                    </a:lnTo>
                    <a:lnTo>
                      <a:pt x="1418" y="771"/>
                    </a:lnTo>
                    <a:lnTo>
                      <a:pt x="1418" y="773"/>
                    </a:lnTo>
                    <a:lnTo>
                      <a:pt x="1418" y="773"/>
                    </a:lnTo>
                    <a:lnTo>
                      <a:pt x="1418" y="773"/>
                    </a:lnTo>
                    <a:lnTo>
                      <a:pt x="1417" y="773"/>
                    </a:lnTo>
                    <a:lnTo>
                      <a:pt x="1417" y="773"/>
                    </a:lnTo>
                    <a:lnTo>
                      <a:pt x="1417" y="773"/>
                    </a:lnTo>
                    <a:lnTo>
                      <a:pt x="1417" y="774"/>
                    </a:lnTo>
                    <a:lnTo>
                      <a:pt x="1417" y="774"/>
                    </a:lnTo>
                    <a:lnTo>
                      <a:pt x="1417" y="774"/>
                    </a:lnTo>
                    <a:lnTo>
                      <a:pt x="1417" y="776"/>
                    </a:lnTo>
                    <a:lnTo>
                      <a:pt x="1415" y="776"/>
                    </a:lnTo>
                    <a:lnTo>
                      <a:pt x="1415" y="776"/>
                    </a:lnTo>
                    <a:lnTo>
                      <a:pt x="1417" y="776"/>
                    </a:lnTo>
                    <a:lnTo>
                      <a:pt x="1417" y="776"/>
                    </a:lnTo>
                    <a:lnTo>
                      <a:pt x="1417" y="776"/>
                    </a:lnTo>
                    <a:lnTo>
                      <a:pt x="1418" y="776"/>
                    </a:lnTo>
                    <a:lnTo>
                      <a:pt x="1418" y="776"/>
                    </a:lnTo>
                    <a:lnTo>
                      <a:pt x="1418" y="776"/>
                    </a:lnTo>
                    <a:lnTo>
                      <a:pt x="1420" y="776"/>
                    </a:lnTo>
                    <a:lnTo>
                      <a:pt x="1420" y="776"/>
                    </a:lnTo>
                    <a:lnTo>
                      <a:pt x="1422" y="774"/>
                    </a:lnTo>
                    <a:lnTo>
                      <a:pt x="1422" y="774"/>
                    </a:lnTo>
                    <a:lnTo>
                      <a:pt x="1422" y="774"/>
                    </a:lnTo>
                    <a:lnTo>
                      <a:pt x="1422" y="774"/>
                    </a:lnTo>
                    <a:lnTo>
                      <a:pt x="1422" y="774"/>
                    </a:lnTo>
                    <a:lnTo>
                      <a:pt x="1424" y="774"/>
                    </a:lnTo>
                    <a:lnTo>
                      <a:pt x="1424" y="773"/>
                    </a:lnTo>
                    <a:lnTo>
                      <a:pt x="1424" y="773"/>
                    </a:lnTo>
                    <a:lnTo>
                      <a:pt x="1424" y="773"/>
                    </a:lnTo>
                    <a:lnTo>
                      <a:pt x="1426" y="773"/>
                    </a:lnTo>
                    <a:lnTo>
                      <a:pt x="1426" y="773"/>
                    </a:lnTo>
                    <a:lnTo>
                      <a:pt x="1426" y="773"/>
                    </a:lnTo>
                    <a:lnTo>
                      <a:pt x="1426" y="773"/>
                    </a:lnTo>
                    <a:lnTo>
                      <a:pt x="1426" y="773"/>
                    </a:lnTo>
                    <a:lnTo>
                      <a:pt x="1426" y="773"/>
                    </a:lnTo>
                    <a:lnTo>
                      <a:pt x="1427" y="773"/>
                    </a:lnTo>
                    <a:lnTo>
                      <a:pt x="1427" y="773"/>
                    </a:lnTo>
                    <a:lnTo>
                      <a:pt x="1427" y="773"/>
                    </a:lnTo>
                    <a:lnTo>
                      <a:pt x="1427" y="773"/>
                    </a:lnTo>
                    <a:lnTo>
                      <a:pt x="1427" y="773"/>
                    </a:lnTo>
                    <a:lnTo>
                      <a:pt x="1429" y="774"/>
                    </a:lnTo>
                    <a:lnTo>
                      <a:pt x="1429" y="774"/>
                    </a:lnTo>
                    <a:lnTo>
                      <a:pt x="1429" y="774"/>
                    </a:lnTo>
                    <a:lnTo>
                      <a:pt x="1429" y="776"/>
                    </a:lnTo>
                    <a:lnTo>
                      <a:pt x="1429" y="776"/>
                    </a:lnTo>
                    <a:lnTo>
                      <a:pt x="1429" y="776"/>
                    </a:lnTo>
                    <a:lnTo>
                      <a:pt x="1429" y="776"/>
                    </a:lnTo>
                    <a:lnTo>
                      <a:pt x="1429" y="776"/>
                    </a:lnTo>
                    <a:lnTo>
                      <a:pt x="1427" y="778"/>
                    </a:lnTo>
                    <a:lnTo>
                      <a:pt x="1427" y="778"/>
                    </a:lnTo>
                    <a:lnTo>
                      <a:pt x="1427" y="778"/>
                    </a:lnTo>
                    <a:lnTo>
                      <a:pt x="1427" y="778"/>
                    </a:lnTo>
                    <a:lnTo>
                      <a:pt x="1426" y="778"/>
                    </a:lnTo>
                    <a:lnTo>
                      <a:pt x="1426" y="778"/>
                    </a:lnTo>
                    <a:lnTo>
                      <a:pt x="1424" y="778"/>
                    </a:lnTo>
                    <a:lnTo>
                      <a:pt x="1424" y="778"/>
                    </a:lnTo>
                    <a:lnTo>
                      <a:pt x="1424" y="778"/>
                    </a:lnTo>
                    <a:lnTo>
                      <a:pt x="1424" y="778"/>
                    </a:lnTo>
                    <a:lnTo>
                      <a:pt x="1422" y="778"/>
                    </a:lnTo>
                    <a:lnTo>
                      <a:pt x="1422" y="778"/>
                    </a:lnTo>
                    <a:lnTo>
                      <a:pt x="1420" y="778"/>
                    </a:lnTo>
                    <a:lnTo>
                      <a:pt x="1420" y="778"/>
                    </a:lnTo>
                    <a:lnTo>
                      <a:pt x="1418" y="778"/>
                    </a:lnTo>
                    <a:lnTo>
                      <a:pt x="1418" y="778"/>
                    </a:lnTo>
                    <a:lnTo>
                      <a:pt x="1417" y="778"/>
                    </a:lnTo>
                    <a:lnTo>
                      <a:pt x="1417" y="778"/>
                    </a:lnTo>
                    <a:lnTo>
                      <a:pt x="1415" y="778"/>
                    </a:lnTo>
                    <a:lnTo>
                      <a:pt x="1415" y="778"/>
                    </a:lnTo>
                    <a:lnTo>
                      <a:pt x="1415" y="778"/>
                    </a:lnTo>
                    <a:lnTo>
                      <a:pt x="1413" y="778"/>
                    </a:lnTo>
                    <a:lnTo>
                      <a:pt x="1413" y="778"/>
                    </a:lnTo>
                    <a:lnTo>
                      <a:pt x="1413" y="778"/>
                    </a:lnTo>
                    <a:lnTo>
                      <a:pt x="1411" y="778"/>
                    </a:lnTo>
                    <a:lnTo>
                      <a:pt x="1411" y="778"/>
                    </a:lnTo>
                    <a:lnTo>
                      <a:pt x="1411" y="778"/>
                    </a:lnTo>
                    <a:lnTo>
                      <a:pt x="1409" y="778"/>
                    </a:lnTo>
                    <a:lnTo>
                      <a:pt x="1409" y="778"/>
                    </a:lnTo>
                    <a:lnTo>
                      <a:pt x="1409" y="778"/>
                    </a:lnTo>
                    <a:lnTo>
                      <a:pt x="1409" y="778"/>
                    </a:lnTo>
                    <a:lnTo>
                      <a:pt x="1407" y="780"/>
                    </a:lnTo>
                    <a:lnTo>
                      <a:pt x="1409" y="780"/>
                    </a:lnTo>
                    <a:lnTo>
                      <a:pt x="1409" y="782"/>
                    </a:lnTo>
                    <a:lnTo>
                      <a:pt x="1409" y="782"/>
                    </a:lnTo>
                    <a:lnTo>
                      <a:pt x="1409" y="782"/>
                    </a:lnTo>
                    <a:lnTo>
                      <a:pt x="1409" y="782"/>
                    </a:lnTo>
                    <a:lnTo>
                      <a:pt x="1409" y="782"/>
                    </a:lnTo>
                    <a:lnTo>
                      <a:pt x="1411" y="783"/>
                    </a:lnTo>
                    <a:lnTo>
                      <a:pt x="1411" y="783"/>
                    </a:lnTo>
                    <a:lnTo>
                      <a:pt x="1411" y="783"/>
                    </a:lnTo>
                    <a:lnTo>
                      <a:pt x="1411" y="783"/>
                    </a:lnTo>
                    <a:lnTo>
                      <a:pt x="1411" y="785"/>
                    </a:lnTo>
                    <a:lnTo>
                      <a:pt x="1411" y="785"/>
                    </a:lnTo>
                    <a:lnTo>
                      <a:pt x="1413" y="787"/>
                    </a:lnTo>
                    <a:lnTo>
                      <a:pt x="1413" y="789"/>
                    </a:lnTo>
                    <a:lnTo>
                      <a:pt x="1413" y="791"/>
                    </a:lnTo>
                    <a:lnTo>
                      <a:pt x="1413" y="791"/>
                    </a:lnTo>
                    <a:lnTo>
                      <a:pt x="1413" y="793"/>
                    </a:lnTo>
                    <a:lnTo>
                      <a:pt x="1411" y="793"/>
                    </a:lnTo>
                    <a:lnTo>
                      <a:pt x="1411" y="794"/>
                    </a:lnTo>
                    <a:lnTo>
                      <a:pt x="1411" y="794"/>
                    </a:lnTo>
                    <a:lnTo>
                      <a:pt x="1409" y="794"/>
                    </a:lnTo>
                    <a:lnTo>
                      <a:pt x="1406" y="794"/>
                    </a:lnTo>
                    <a:lnTo>
                      <a:pt x="1406" y="794"/>
                    </a:lnTo>
                    <a:lnTo>
                      <a:pt x="1406" y="794"/>
                    </a:lnTo>
                    <a:lnTo>
                      <a:pt x="1404" y="794"/>
                    </a:lnTo>
                    <a:lnTo>
                      <a:pt x="1404" y="794"/>
                    </a:lnTo>
                    <a:lnTo>
                      <a:pt x="1404" y="793"/>
                    </a:lnTo>
                    <a:lnTo>
                      <a:pt x="1404" y="793"/>
                    </a:lnTo>
                    <a:lnTo>
                      <a:pt x="1404" y="793"/>
                    </a:lnTo>
                    <a:lnTo>
                      <a:pt x="1404" y="793"/>
                    </a:lnTo>
                    <a:lnTo>
                      <a:pt x="1402" y="793"/>
                    </a:lnTo>
                    <a:lnTo>
                      <a:pt x="1402" y="793"/>
                    </a:lnTo>
                    <a:lnTo>
                      <a:pt x="1402" y="793"/>
                    </a:lnTo>
                    <a:lnTo>
                      <a:pt x="1400" y="793"/>
                    </a:lnTo>
                    <a:lnTo>
                      <a:pt x="1400" y="793"/>
                    </a:lnTo>
                    <a:lnTo>
                      <a:pt x="1400" y="793"/>
                    </a:lnTo>
                    <a:lnTo>
                      <a:pt x="1398" y="794"/>
                    </a:lnTo>
                    <a:lnTo>
                      <a:pt x="1398" y="794"/>
                    </a:lnTo>
                    <a:lnTo>
                      <a:pt x="1398" y="794"/>
                    </a:lnTo>
                    <a:lnTo>
                      <a:pt x="1397" y="796"/>
                    </a:lnTo>
                    <a:lnTo>
                      <a:pt x="1397" y="796"/>
                    </a:lnTo>
                    <a:lnTo>
                      <a:pt x="1397" y="796"/>
                    </a:lnTo>
                    <a:lnTo>
                      <a:pt x="1397" y="796"/>
                    </a:lnTo>
                    <a:lnTo>
                      <a:pt x="1397" y="796"/>
                    </a:lnTo>
                    <a:lnTo>
                      <a:pt x="1397" y="798"/>
                    </a:lnTo>
                    <a:lnTo>
                      <a:pt x="1397" y="798"/>
                    </a:lnTo>
                    <a:lnTo>
                      <a:pt x="1397" y="798"/>
                    </a:lnTo>
                    <a:lnTo>
                      <a:pt x="1397" y="798"/>
                    </a:lnTo>
                    <a:lnTo>
                      <a:pt x="1397" y="798"/>
                    </a:lnTo>
                    <a:lnTo>
                      <a:pt x="1397" y="798"/>
                    </a:lnTo>
                    <a:lnTo>
                      <a:pt x="1395" y="798"/>
                    </a:lnTo>
                    <a:lnTo>
                      <a:pt x="1395" y="798"/>
                    </a:lnTo>
                    <a:lnTo>
                      <a:pt x="1395" y="798"/>
                    </a:lnTo>
                    <a:lnTo>
                      <a:pt x="1393" y="798"/>
                    </a:lnTo>
                    <a:lnTo>
                      <a:pt x="1391" y="798"/>
                    </a:lnTo>
                    <a:lnTo>
                      <a:pt x="1391" y="798"/>
                    </a:lnTo>
                    <a:lnTo>
                      <a:pt x="1391" y="800"/>
                    </a:lnTo>
                    <a:lnTo>
                      <a:pt x="1391" y="800"/>
                    </a:lnTo>
                    <a:lnTo>
                      <a:pt x="1391" y="802"/>
                    </a:lnTo>
                    <a:lnTo>
                      <a:pt x="1393" y="803"/>
                    </a:lnTo>
                    <a:lnTo>
                      <a:pt x="1393" y="803"/>
                    </a:lnTo>
                    <a:lnTo>
                      <a:pt x="1395" y="803"/>
                    </a:lnTo>
                    <a:lnTo>
                      <a:pt x="1395" y="805"/>
                    </a:lnTo>
                    <a:lnTo>
                      <a:pt x="1397" y="805"/>
                    </a:lnTo>
                    <a:lnTo>
                      <a:pt x="1397" y="805"/>
                    </a:lnTo>
                    <a:lnTo>
                      <a:pt x="1398" y="805"/>
                    </a:lnTo>
                    <a:lnTo>
                      <a:pt x="1398" y="805"/>
                    </a:lnTo>
                    <a:lnTo>
                      <a:pt x="1398" y="807"/>
                    </a:lnTo>
                    <a:lnTo>
                      <a:pt x="1398" y="807"/>
                    </a:lnTo>
                    <a:lnTo>
                      <a:pt x="1398" y="807"/>
                    </a:lnTo>
                    <a:lnTo>
                      <a:pt x="1397" y="809"/>
                    </a:lnTo>
                    <a:lnTo>
                      <a:pt x="1397" y="809"/>
                    </a:lnTo>
                    <a:lnTo>
                      <a:pt x="1397" y="809"/>
                    </a:lnTo>
                    <a:lnTo>
                      <a:pt x="1395" y="809"/>
                    </a:lnTo>
                    <a:lnTo>
                      <a:pt x="1395" y="809"/>
                    </a:lnTo>
                    <a:lnTo>
                      <a:pt x="1391" y="809"/>
                    </a:lnTo>
                    <a:lnTo>
                      <a:pt x="1389" y="809"/>
                    </a:lnTo>
                    <a:lnTo>
                      <a:pt x="1388" y="809"/>
                    </a:lnTo>
                    <a:lnTo>
                      <a:pt x="1386" y="811"/>
                    </a:lnTo>
                    <a:lnTo>
                      <a:pt x="1386" y="811"/>
                    </a:lnTo>
                    <a:lnTo>
                      <a:pt x="1386" y="812"/>
                    </a:lnTo>
                    <a:lnTo>
                      <a:pt x="1386" y="812"/>
                    </a:lnTo>
                    <a:lnTo>
                      <a:pt x="1386" y="812"/>
                    </a:lnTo>
                    <a:lnTo>
                      <a:pt x="1386" y="812"/>
                    </a:lnTo>
                    <a:lnTo>
                      <a:pt x="1388" y="814"/>
                    </a:lnTo>
                    <a:lnTo>
                      <a:pt x="1388" y="812"/>
                    </a:lnTo>
                    <a:lnTo>
                      <a:pt x="1388" y="812"/>
                    </a:lnTo>
                    <a:lnTo>
                      <a:pt x="1388" y="812"/>
                    </a:lnTo>
                    <a:lnTo>
                      <a:pt x="1388" y="812"/>
                    </a:lnTo>
                    <a:lnTo>
                      <a:pt x="1389" y="812"/>
                    </a:lnTo>
                    <a:lnTo>
                      <a:pt x="1389" y="812"/>
                    </a:lnTo>
                    <a:lnTo>
                      <a:pt x="1389" y="812"/>
                    </a:lnTo>
                    <a:lnTo>
                      <a:pt x="1391" y="814"/>
                    </a:lnTo>
                    <a:lnTo>
                      <a:pt x="1391" y="814"/>
                    </a:lnTo>
                    <a:lnTo>
                      <a:pt x="1391" y="814"/>
                    </a:lnTo>
                    <a:lnTo>
                      <a:pt x="1391" y="814"/>
                    </a:lnTo>
                    <a:lnTo>
                      <a:pt x="1391" y="816"/>
                    </a:lnTo>
                    <a:lnTo>
                      <a:pt x="1393" y="816"/>
                    </a:lnTo>
                    <a:lnTo>
                      <a:pt x="1393" y="816"/>
                    </a:lnTo>
                    <a:lnTo>
                      <a:pt x="1393" y="818"/>
                    </a:lnTo>
                    <a:lnTo>
                      <a:pt x="1393" y="818"/>
                    </a:lnTo>
                    <a:lnTo>
                      <a:pt x="1393" y="818"/>
                    </a:lnTo>
                    <a:lnTo>
                      <a:pt x="1393" y="818"/>
                    </a:lnTo>
                    <a:lnTo>
                      <a:pt x="1393" y="818"/>
                    </a:lnTo>
                    <a:lnTo>
                      <a:pt x="1393" y="820"/>
                    </a:lnTo>
                    <a:lnTo>
                      <a:pt x="1393" y="820"/>
                    </a:lnTo>
                    <a:lnTo>
                      <a:pt x="1393" y="820"/>
                    </a:lnTo>
                    <a:lnTo>
                      <a:pt x="1393" y="820"/>
                    </a:lnTo>
                    <a:lnTo>
                      <a:pt x="1393" y="820"/>
                    </a:lnTo>
                    <a:lnTo>
                      <a:pt x="1393" y="820"/>
                    </a:lnTo>
                    <a:lnTo>
                      <a:pt x="1393" y="821"/>
                    </a:lnTo>
                    <a:lnTo>
                      <a:pt x="1393" y="821"/>
                    </a:lnTo>
                    <a:lnTo>
                      <a:pt x="1393" y="821"/>
                    </a:lnTo>
                    <a:lnTo>
                      <a:pt x="1393" y="823"/>
                    </a:lnTo>
                    <a:lnTo>
                      <a:pt x="1393" y="823"/>
                    </a:lnTo>
                    <a:lnTo>
                      <a:pt x="1393" y="823"/>
                    </a:lnTo>
                    <a:lnTo>
                      <a:pt x="1393" y="823"/>
                    </a:lnTo>
                    <a:lnTo>
                      <a:pt x="1393" y="825"/>
                    </a:lnTo>
                    <a:lnTo>
                      <a:pt x="1393" y="825"/>
                    </a:lnTo>
                    <a:lnTo>
                      <a:pt x="1393" y="825"/>
                    </a:lnTo>
                    <a:lnTo>
                      <a:pt x="1393" y="825"/>
                    </a:lnTo>
                    <a:lnTo>
                      <a:pt x="1393" y="827"/>
                    </a:lnTo>
                    <a:lnTo>
                      <a:pt x="1393" y="827"/>
                    </a:lnTo>
                    <a:lnTo>
                      <a:pt x="1395" y="827"/>
                    </a:lnTo>
                    <a:lnTo>
                      <a:pt x="1395" y="827"/>
                    </a:lnTo>
                    <a:lnTo>
                      <a:pt x="1395" y="827"/>
                    </a:lnTo>
                    <a:lnTo>
                      <a:pt x="1395" y="827"/>
                    </a:lnTo>
                    <a:lnTo>
                      <a:pt x="1397" y="829"/>
                    </a:lnTo>
                    <a:lnTo>
                      <a:pt x="1397" y="829"/>
                    </a:lnTo>
                    <a:lnTo>
                      <a:pt x="1397" y="829"/>
                    </a:lnTo>
                    <a:lnTo>
                      <a:pt x="1397" y="829"/>
                    </a:lnTo>
                    <a:lnTo>
                      <a:pt x="1397" y="829"/>
                    </a:lnTo>
                    <a:lnTo>
                      <a:pt x="1397" y="831"/>
                    </a:lnTo>
                    <a:lnTo>
                      <a:pt x="1395" y="831"/>
                    </a:lnTo>
                    <a:lnTo>
                      <a:pt x="1395" y="831"/>
                    </a:lnTo>
                    <a:lnTo>
                      <a:pt x="1395" y="831"/>
                    </a:lnTo>
                    <a:lnTo>
                      <a:pt x="1393" y="831"/>
                    </a:lnTo>
                    <a:lnTo>
                      <a:pt x="1393" y="831"/>
                    </a:lnTo>
                    <a:lnTo>
                      <a:pt x="1393" y="831"/>
                    </a:lnTo>
                    <a:lnTo>
                      <a:pt x="1393" y="831"/>
                    </a:lnTo>
                    <a:lnTo>
                      <a:pt x="1393" y="831"/>
                    </a:lnTo>
                    <a:lnTo>
                      <a:pt x="1391" y="831"/>
                    </a:lnTo>
                    <a:lnTo>
                      <a:pt x="1389" y="831"/>
                    </a:lnTo>
                    <a:lnTo>
                      <a:pt x="1389" y="831"/>
                    </a:lnTo>
                    <a:lnTo>
                      <a:pt x="1389" y="831"/>
                    </a:lnTo>
                    <a:lnTo>
                      <a:pt x="1388" y="831"/>
                    </a:lnTo>
                    <a:lnTo>
                      <a:pt x="1388" y="831"/>
                    </a:lnTo>
                    <a:lnTo>
                      <a:pt x="1386" y="831"/>
                    </a:lnTo>
                    <a:lnTo>
                      <a:pt x="1386" y="829"/>
                    </a:lnTo>
                    <a:lnTo>
                      <a:pt x="1386" y="829"/>
                    </a:lnTo>
                    <a:lnTo>
                      <a:pt x="1384" y="829"/>
                    </a:lnTo>
                    <a:lnTo>
                      <a:pt x="1384" y="829"/>
                    </a:lnTo>
                    <a:lnTo>
                      <a:pt x="1382" y="829"/>
                    </a:lnTo>
                    <a:lnTo>
                      <a:pt x="1382" y="829"/>
                    </a:lnTo>
                    <a:lnTo>
                      <a:pt x="1382" y="831"/>
                    </a:lnTo>
                    <a:lnTo>
                      <a:pt x="1382" y="831"/>
                    </a:lnTo>
                    <a:lnTo>
                      <a:pt x="1382" y="831"/>
                    </a:lnTo>
                    <a:lnTo>
                      <a:pt x="1382" y="831"/>
                    </a:lnTo>
                    <a:lnTo>
                      <a:pt x="1382" y="832"/>
                    </a:lnTo>
                    <a:lnTo>
                      <a:pt x="1382" y="832"/>
                    </a:lnTo>
                    <a:lnTo>
                      <a:pt x="1384" y="832"/>
                    </a:lnTo>
                    <a:lnTo>
                      <a:pt x="1384" y="832"/>
                    </a:lnTo>
                    <a:lnTo>
                      <a:pt x="1384" y="834"/>
                    </a:lnTo>
                    <a:lnTo>
                      <a:pt x="1384" y="834"/>
                    </a:lnTo>
                    <a:lnTo>
                      <a:pt x="1384" y="834"/>
                    </a:lnTo>
                    <a:lnTo>
                      <a:pt x="1384" y="834"/>
                    </a:lnTo>
                    <a:lnTo>
                      <a:pt x="1386" y="834"/>
                    </a:lnTo>
                    <a:lnTo>
                      <a:pt x="1386" y="834"/>
                    </a:lnTo>
                    <a:lnTo>
                      <a:pt x="1386" y="834"/>
                    </a:lnTo>
                    <a:lnTo>
                      <a:pt x="1386" y="834"/>
                    </a:lnTo>
                    <a:lnTo>
                      <a:pt x="1386" y="834"/>
                    </a:lnTo>
                    <a:lnTo>
                      <a:pt x="1386" y="834"/>
                    </a:lnTo>
                    <a:lnTo>
                      <a:pt x="1386" y="834"/>
                    </a:lnTo>
                    <a:lnTo>
                      <a:pt x="1388" y="834"/>
                    </a:lnTo>
                    <a:lnTo>
                      <a:pt x="1388" y="834"/>
                    </a:lnTo>
                    <a:lnTo>
                      <a:pt x="1388" y="834"/>
                    </a:lnTo>
                    <a:lnTo>
                      <a:pt x="1388" y="834"/>
                    </a:lnTo>
                    <a:lnTo>
                      <a:pt x="1388" y="834"/>
                    </a:lnTo>
                    <a:lnTo>
                      <a:pt x="1388" y="836"/>
                    </a:lnTo>
                    <a:lnTo>
                      <a:pt x="1388" y="836"/>
                    </a:lnTo>
                    <a:lnTo>
                      <a:pt x="1388" y="836"/>
                    </a:lnTo>
                    <a:lnTo>
                      <a:pt x="1389" y="836"/>
                    </a:lnTo>
                    <a:lnTo>
                      <a:pt x="1389" y="836"/>
                    </a:lnTo>
                    <a:lnTo>
                      <a:pt x="1389" y="836"/>
                    </a:lnTo>
                    <a:lnTo>
                      <a:pt x="1389" y="836"/>
                    </a:lnTo>
                    <a:lnTo>
                      <a:pt x="1389" y="836"/>
                    </a:lnTo>
                    <a:lnTo>
                      <a:pt x="1389" y="838"/>
                    </a:lnTo>
                    <a:lnTo>
                      <a:pt x="1389" y="838"/>
                    </a:lnTo>
                    <a:lnTo>
                      <a:pt x="1389" y="838"/>
                    </a:lnTo>
                    <a:lnTo>
                      <a:pt x="1389" y="838"/>
                    </a:lnTo>
                    <a:lnTo>
                      <a:pt x="1389" y="838"/>
                    </a:lnTo>
                    <a:lnTo>
                      <a:pt x="1389" y="838"/>
                    </a:lnTo>
                    <a:lnTo>
                      <a:pt x="1389" y="838"/>
                    </a:lnTo>
                    <a:lnTo>
                      <a:pt x="1389" y="838"/>
                    </a:lnTo>
                    <a:lnTo>
                      <a:pt x="1389" y="838"/>
                    </a:lnTo>
                    <a:lnTo>
                      <a:pt x="1389" y="840"/>
                    </a:lnTo>
                    <a:lnTo>
                      <a:pt x="1389" y="840"/>
                    </a:lnTo>
                    <a:lnTo>
                      <a:pt x="1389" y="841"/>
                    </a:lnTo>
                    <a:lnTo>
                      <a:pt x="1389" y="841"/>
                    </a:lnTo>
                    <a:lnTo>
                      <a:pt x="1389" y="841"/>
                    </a:lnTo>
                    <a:lnTo>
                      <a:pt x="1389" y="841"/>
                    </a:lnTo>
                    <a:lnTo>
                      <a:pt x="1389" y="843"/>
                    </a:lnTo>
                    <a:lnTo>
                      <a:pt x="1389" y="843"/>
                    </a:lnTo>
                    <a:lnTo>
                      <a:pt x="1389" y="843"/>
                    </a:lnTo>
                    <a:lnTo>
                      <a:pt x="1389" y="843"/>
                    </a:lnTo>
                    <a:lnTo>
                      <a:pt x="1389" y="843"/>
                    </a:lnTo>
                    <a:lnTo>
                      <a:pt x="1389" y="843"/>
                    </a:lnTo>
                    <a:lnTo>
                      <a:pt x="1389" y="845"/>
                    </a:lnTo>
                    <a:lnTo>
                      <a:pt x="1389" y="845"/>
                    </a:lnTo>
                    <a:lnTo>
                      <a:pt x="1389" y="845"/>
                    </a:lnTo>
                    <a:lnTo>
                      <a:pt x="1388" y="845"/>
                    </a:lnTo>
                    <a:lnTo>
                      <a:pt x="1388" y="847"/>
                    </a:lnTo>
                    <a:lnTo>
                      <a:pt x="1386" y="847"/>
                    </a:lnTo>
                    <a:lnTo>
                      <a:pt x="1386" y="847"/>
                    </a:lnTo>
                    <a:lnTo>
                      <a:pt x="1386" y="847"/>
                    </a:lnTo>
                    <a:lnTo>
                      <a:pt x="1386" y="847"/>
                    </a:lnTo>
                    <a:lnTo>
                      <a:pt x="1386" y="847"/>
                    </a:lnTo>
                    <a:lnTo>
                      <a:pt x="1386" y="847"/>
                    </a:lnTo>
                    <a:lnTo>
                      <a:pt x="1386" y="849"/>
                    </a:lnTo>
                    <a:lnTo>
                      <a:pt x="1386" y="849"/>
                    </a:lnTo>
                    <a:lnTo>
                      <a:pt x="1386" y="849"/>
                    </a:lnTo>
                    <a:lnTo>
                      <a:pt x="1386" y="849"/>
                    </a:lnTo>
                    <a:lnTo>
                      <a:pt x="1384" y="850"/>
                    </a:lnTo>
                    <a:lnTo>
                      <a:pt x="1384" y="850"/>
                    </a:lnTo>
                    <a:lnTo>
                      <a:pt x="1384" y="850"/>
                    </a:lnTo>
                    <a:lnTo>
                      <a:pt x="1384" y="850"/>
                    </a:lnTo>
                    <a:lnTo>
                      <a:pt x="1384" y="852"/>
                    </a:lnTo>
                    <a:lnTo>
                      <a:pt x="1384" y="852"/>
                    </a:lnTo>
                    <a:lnTo>
                      <a:pt x="1384" y="852"/>
                    </a:lnTo>
                    <a:lnTo>
                      <a:pt x="1384" y="852"/>
                    </a:lnTo>
                    <a:lnTo>
                      <a:pt x="1386" y="852"/>
                    </a:lnTo>
                    <a:lnTo>
                      <a:pt x="1386" y="852"/>
                    </a:lnTo>
                    <a:lnTo>
                      <a:pt x="1386" y="852"/>
                    </a:lnTo>
                    <a:lnTo>
                      <a:pt x="1386" y="852"/>
                    </a:lnTo>
                    <a:lnTo>
                      <a:pt x="1386" y="852"/>
                    </a:lnTo>
                    <a:lnTo>
                      <a:pt x="1386" y="852"/>
                    </a:lnTo>
                    <a:lnTo>
                      <a:pt x="1386" y="852"/>
                    </a:lnTo>
                    <a:lnTo>
                      <a:pt x="1386" y="852"/>
                    </a:lnTo>
                    <a:lnTo>
                      <a:pt x="1386" y="852"/>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91" y="858"/>
                    </a:lnTo>
                    <a:lnTo>
                      <a:pt x="1391" y="858"/>
                    </a:lnTo>
                    <a:lnTo>
                      <a:pt x="1391" y="858"/>
                    </a:lnTo>
                    <a:lnTo>
                      <a:pt x="1391" y="858"/>
                    </a:lnTo>
                    <a:lnTo>
                      <a:pt x="1391" y="858"/>
                    </a:lnTo>
                    <a:lnTo>
                      <a:pt x="1391" y="858"/>
                    </a:lnTo>
                    <a:lnTo>
                      <a:pt x="1391" y="858"/>
                    </a:lnTo>
                    <a:lnTo>
                      <a:pt x="1391" y="858"/>
                    </a:lnTo>
                    <a:lnTo>
                      <a:pt x="1393" y="859"/>
                    </a:lnTo>
                    <a:lnTo>
                      <a:pt x="1393" y="859"/>
                    </a:lnTo>
                    <a:lnTo>
                      <a:pt x="1393" y="859"/>
                    </a:lnTo>
                    <a:lnTo>
                      <a:pt x="1393" y="861"/>
                    </a:lnTo>
                    <a:lnTo>
                      <a:pt x="1393" y="861"/>
                    </a:lnTo>
                    <a:lnTo>
                      <a:pt x="1393" y="863"/>
                    </a:lnTo>
                    <a:lnTo>
                      <a:pt x="1393" y="863"/>
                    </a:lnTo>
                    <a:lnTo>
                      <a:pt x="1393" y="863"/>
                    </a:lnTo>
                    <a:lnTo>
                      <a:pt x="1393" y="863"/>
                    </a:lnTo>
                    <a:lnTo>
                      <a:pt x="1393" y="863"/>
                    </a:lnTo>
                    <a:lnTo>
                      <a:pt x="1393" y="865"/>
                    </a:lnTo>
                    <a:lnTo>
                      <a:pt x="1393" y="865"/>
                    </a:lnTo>
                    <a:lnTo>
                      <a:pt x="1393" y="867"/>
                    </a:lnTo>
                    <a:lnTo>
                      <a:pt x="1391" y="867"/>
                    </a:lnTo>
                    <a:lnTo>
                      <a:pt x="1391" y="867"/>
                    </a:lnTo>
                    <a:lnTo>
                      <a:pt x="1391" y="869"/>
                    </a:lnTo>
                    <a:lnTo>
                      <a:pt x="1391" y="869"/>
                    </a:lnTo>
                    <a:lnTo>
                      <a:pt x="1389" y="869"/>
                    </a:lnTo>
                    <a:lnTo>
                      <a:pt x="1389" y="869"/>
                    </a:lnTo>
                    <a:lnTo>
                      <a:pt x="1389" y="869"/>
                    </a:lnTo>
                    <a:lnTo>
                      <a:pt x="1389" y="869"/>
                    </a:lnTo>
                    <a:lnTo>
                      <a:pt x="1388" y="869"/>
                    </a:lnTo>
                    <a:lnTo>
                      <a:pt x="1388" y="869"/>
                    </a:lnTo>
                    <a:lnTo>
                      <a:pt x="1388" y="869"/>
                    </a:lnTo>
                    <a:lnTo>
                      <a:pt x="1388" y="869"/>
                    </a:lnTo>
                    <a:lnTo>
                      <a:pt x="1388" y="869"/>
                    </a:lnTo>
                    <a:lnTo>
                      <a:pt x="1388" y="869"/>
                    </a:lnTo>
                    <a:lnTo>
                      <a:pt x="1386" y="869"/>
                    </a:lnTo>
                    <a:lnTo>
                      <a:pt x="1386" y="869"/>
                    </a:lnTo>
                    <a:lnTo>
                      <a:pt x="1386" y="869"/>
                    </a:lnTo>
                    <a:lnTo>
                      <a:pt x="1384" y="870"/>
                    </a:lnTo>
                    <a:lnTo>
                      <a:pt x="1384" y="870"/>
                    </a:lnTo>
                    <a:lnTo>
                      <a:pt x="1384" y="870"/>
                    </a:lnTo>
                    <a:lnTo>
                      <a:pt x="1384" y="870"/>
                    </a:lnTo>
                    <a:lnTo>
                      <a:pt x="1384" y="870"/>
                    </a:lnTo>
                    <a:lnTo>
                      <a:pt x="1384" y="872"/>
                    </a:lnTo>
                    <a:lnTo>
                      <a:pt x="1384" y="872"/>
                    </a:lnTo>
                    <a:lnTo>
                      <a:pt x="1386" y="872"/>
                    </a:lnTo>
                    <a:lnTo>
                      <a:pt x="1386" y="872"/>
                    </a:lnTo>
                    <a:lnTo>
                      <a:pt x="1386" y="872"/>
                    </a:lnTo>
                    <a:lnTo>
                      <a:pt x="1386" y="872"/>
                    </a:lnTo>
                    <a:lnTo>
                      <a:pt x="1388" y="872"/>
                    </a:lnTo>
                    <a:lnTo>
                      <a:pt x="1388" y="872"/>
                    </a:lnTo>
                    <a:lnTo>
                      <a:pt x="1388" y="872"/>
                    </a:lnTo>
                    <a:lnTo>
                      <a:pt x="1389" y="872"/>
                    </a:lnTo>
                    <a:lnTo>
                      <a:pt x="1389" y="872"/>
                    </a:lnTo>
                    <a:lnTo>
                      <a:pt x="1391" y="872"/>
                    </a:lnTo>
                    <a:lnTo>
                      <a:pt x="1391" y="872"/>
                    </a:lnTo>
                    <a:lnTo>
                      <a:pt x="1391" y="872"/>
                    </a:lnTo>
                    <a:lnTo>
                      <a:pt x="1391" y="872"/>
                    </a:lnTo>
                    <a:lnTo>
                      <a:pt x="1391" y="874"/>
                    </a:lnTo>
                    <a:lnTo>
                      <a:pt x="1393" y="874"/>
                    </a:lnTo>
                    <a:lnTo>
                      <a:pt x="1393" y="874"/>
                    </a:lnTo>
                    <a:lnTo>
                      <a:pt x="1393" y="874"/>
                    </a:lnTo>
                    <a:lnTo>
                      <a:pt x="1393" y="874"/>
                    </a:lnTo>
                    <a:lnTo>
                      <a:pt x="1393" y="874"/>
                    </a:lnTo>
                    <a:lnTo>
                      <a:pt x="1393" y="876"/>
                    </a:lnTo>
                    <a:lnTo>
                      <a:pt x="1393" y="876"/>
                    </a:lnTo>
                    <a:lnTo>
                      <a:pt x="1393" y="876"/>
                    </a:lnTo>
                    <a:lnTo>
                      <a:pt x="1393" y="876"/>
                    </a:lnTo>
                    <a:lnTo>
                      <a:pt x="1393" y="876"/>
                    </a:lnTo>
                    <a:lnTo>
                      <a:pt x="1395" y="876"/>
                    </a:lnTo>
                    <a:lnTo>
                      <a:pt x="1395" y="876"/>
                    </a:lnTo>
                    <a:lnTo>
                      <a:pt x="1395" y="876"/>
                    </a:lnTo>
                    <a:lnTo>
                      <a:pt x="1395" y="878"/>
                    </a:lnTo>
                    <a:lnTo>
                      <a:pt x="1393" y="878"/>
                    </a:lnTo>
                    <a:lnTo>
                      <a:pt x="1393" y="878"/>
                    </a:lnTo>
                    <a:lnTo>
                      <a:pt x="1393" y="878"/>
                    </a:lnTo>
                    <a:lnTo>
                      <a:pt x="1393" y="878"/>
                    </a:lnTo>
                    <a:lnTo>
                      <a:pt x="1393" y="878"/>
                    </a:lnTo>
                    <a:lnTo>
                      <a:pt x="1393" y="878"/>
                    </a:lnTo>
                    <a:lnTo>
                      <a:pt x="1395" y="878"/>
                    </a:lnTo>
                    <a:lnTo>
                      <a:pt x="1395" y="878"/>
                    </a:lnTo>
                    <a:lnTo>
                      <a:pt x="1395" y="878"/>
                    </a:lnTo>
                    <a:lnTo>
                      <a:pt x="1395" y="878"/>
                    </a:lnTo>
                    <a:lnTo>
                      <a:pt x="1395" y="878"/>
                    </a:lnTo>
                    <a:lnTo>
                      <a:pt x="1397" y="878"/>
                    </a:lnTo>
                    <a:lnTo>
                      <a:pt x="1397" y="878"/>
                    </a:lnTo>
                    <a:lnTo>
                      <a:pt x="1397" y="878"/>
                    </a:lnTo>
                    <a:lnTo>
                      <a:pt x="1398" y="878"/>
                    </a:lnTo>
                    <a:lnTo>
                      <a:pt x="1398" y="878"/>
                    </a:lnTo>
                    <a:lnTo>
                      <a:pt x="1398" y="878"/>
                    </a:lnTo>
                    <a:lnTo>
                      <a:pt x="1398" y="878"/>
                    </a:lnTo>
                    <a:lnTo>
                      <a:pt x="1398" y="878"/>
                    </a:lnTo>
                    <a:lnTo>
                      <a:pt x="1398" y="878"/>
                    </a:lnTo>
                    <a:lnTo>
                      <a:pt x="1398" y="879"/>
                    </a:lnTo>
                    <a:lnTo>
                      <a:pt x="1398" y="879"/>
                    </a:lnTo>
                    <a:lnTo>
                      <a:pt x="1398" y="879"/>
                    </a:lnTo>
                    <a:lnTo>
                      <a:pt x="1398" y="879"/>
                    </a:lnTo>
                    <a:lnTo>
                      <a:pt x="1398" y="879"/>
                    </a:lnTo>
                    <a:lnTo>
                      <a:pt x="1397" y="879"/>
                    </a:lnTo>
                    <a:lnTo>
                      <a:pt x="1397" y="881"/>
                    </a:lnTo>
                    <a:lnTo>
                      <a:pt x="1397" y="881"/>
                    </a:lnTo>
                    <a:lnTo>
                      <a:pt x="1397" y="881"/>
                    </a:lnTo>
                    <a:lnTo>
                      <a:pt x="1397" y="881"/>
                    </a:lnTo>
                    <a:lnTo>
                      <a:pt x="1395" y="881"/>
                    </a:lnTo>
                    <a:lnTo>
                      <a:pt x="1395" y="881"/>
                    </a:lnTo>
                    <a:lnTo>
                      <a:pt x="1395" y="881"/>
                    </a:lnTo>
                    <a:lnTo>
                      <a:pt x="1395" y="881"/>
                    </a:lnTo>
                    <a:lnTo>
                      <a:pt x="1393" y="883"/>
                    </a:lnTo>
                    <a:lnTo>
                      <a:pt x="1393" y="883"/>
                    </a:lnTo>
                    <a:lnTo>
                      <a:pt x="1393" y="883"/>
                    </a:lnTo>
                    <a:lnTo>
                      <a:pt x="1393" y="883"/>
                    </a:lnTo>
                    <a:lnTo>
                      <a:pt x="1391" y="883"/>
                    </a:lnTo>
                    <a:lnTo>
                      <a:pt x="1391" y="883"/>
                    </a:lnTo>
                    <a:lnTo>
                      <a:pt x="1391" y="883"/>
                    </a:lnTo>
                    <a:lnTo>
                      <a:pt x="1391" y="883"/>
                    </a:lnTo>
                    <a:lnTo>
                      <a:pt x="1391" y="883"/>
                    </a:lnTo>
                    <a:lnTo>
                      <a:pt x="1391" y="885"/>
                    </a:lnTo>
                    <a:lnTo>
                      <a:pt x="1391" y="885"/>
                    </a:lnTo>
                    <a:lnTo>
                      <a:pt x="1391" y="885"/>
                    </a:lnTo>
                    <a:lnTo>
                      <a:pt x="1389" y="885"/>
                    </a:lnTo>
                    <a:lnTo>
                      <a:pt x="1389" y="885"/>
                    </a:lnTo>
                    <a:lnTo>
                      <a:pt x="1389" y="887"/>
                    </a:lnTo>
                    <a:lnTo>
                      <a:pt x="1389" y="887"/>
                    </a:lnTo>
                    <a:lnTo>
                      <a:pt x="1389" y="887"/>
                    </a:lnTo>
                    <a:lnTo>
                      <a:pt x="1389" y="887"/>
                    </a:lnTo>
                    <a:lnTo>
                      <a:pt x="1391" y="887"/>
                    </a:lnTo>
                    <a:lnTo>
                      <a:pt x="1391" y="887"/>
                    </a:lnTo>
                    <a:lnTo>
                      <a:pt x="1391" y="888"/>
                    </a:lnTo>
                    <a:lnTo>
                      <a:pt x="1391" y="888"/>
                    </a:lnTo>
                    <a:lnTo>
                      <a:pt x="1391" y="888"/>
                    </a:lnTo>
                    <a:lnTo>
                      <a:pt x="1393" y="888"/>
                    </a:lnTo>
                    <a:lnTo>
                      <a:pt x="1393" y="888"/>
                    </a:lnTo>
                    <a:lnTo>
                      <a:pt x="1393" y="890"/>
                    </a:lnTo>
                    <a:lnTo>
                      <a:pt x="1393" y="890"/>
                    </a:lnTo>
                    <a:lnTo>
                      <a:pt x="1393" y="890"/>
                    </a:lnTo>
                    <a:lnTo>
                      <a:pt x="1393" y="892"/>
                    </a:lnTo>
                    <a:lnTo>
                      <a:pt x="1395" y="892"/>
                    </a:lnTo>
                    <a:lnTo>
                      <a:pt x="1395" y="892"/>
                    </a:lnTo>
                    <a:lnTo>
                      <a:pt x="1395" y="892"/>
                    </a:lnTo>
                    <a:lnTo>
                      <a:pt x="1395" y="892"/>
                    </a:lnTo>
                    <a:lnTo>
                      <a:pt x="1395" y="892"/>
                    </a:lnTo>
                    <a:lnTo>
                      <a:pt x="1395" y="892"/>
                    </a:lnTo>
                    <a:lnTo>
                      <a:pt x="1395" y="890"/>
                    </a:lnTo>
                    <a:lnTo>
                      <a:pt x="1395" y="890"/>
                    </a:lnTo>
                    <a:lnTo>
                      <a:pt x="1397" y="890"/>
                    </a:lnTo>
                    <a:lnTo>
                      <a:pt x="1397" y="890"/>
                    </a:lnTo>
                    <a:lnTo>
                      <a:pt x="1397" y="890"/>
                    </a:lnTo>
                    <a:lnTo>
                      <a:pt x="1398" y="890"/>
                    </a:lnTo>
                    <a:lnTo>
                      <a:pt x="1398" y="890"/>
                    </a:lnTo>
                    <a:lnTo>
                      <a:pt x="1398" y="890"/>
                    </a:lnTo>
                    <a:lnTo>
                      <a:pt x="1398" y="888"/>
                    </a:lnTo>
                    <a:lnTo>
                      <a:pt x="1398" y="888"/>
                    </a:lnTo>
                    <a:lnTo>
                      <a:pt x="1398" y="888"/>
                    </a:lnTo>
                    <a:lnTo>
                      <a:pt x="1398" y="888"/>
                    </a:lnTo>
                    <a:lnTo>
                      <a:pt x="1398" y="888"/>
                    </a:lnTo>
                    <a:lnTo>
                      <a:pt x="1398" y="888"/>
                    </a:lnTo>
                    <a:lnTo>
                      <a:pt x="1398" y="888"/>
                    </a:lnTo>
                    <a:lnTo>
                      <a:pt x="1400" y="887"/>
                    </a:lnTo>
                    <a:lnTo>
                      <a:pt x="1400" y="887"/>
                    </a:lnTo>
                    <a:lnTo>
                      <a:pt x="1400" y="887"/>
                    </a:lnTo>
                    <a:lnTo>
                      <a:pt x="1402" y="885"/>
                    </a:lnTo>
                    <a:lnTo>
                      <a:pt x="1402" y="885"/>
                    </a:lnTo>
                    <a:lnTo>
                      <a:pt x="1402" y="885"/>
                    </a:lnTo>
                    <a:lnTo>
                      <a:pt x="1402" y="885"/>
                    </a:lnTo>
                    <a:lnTo>
                      <a:pt x="1402" y="885"/>
                    </a:lnTo>
                    <a:lnTo>
                      <a:pt x="1402" y="885"/>
                    </a:lnTo>
                    <a:lnTo>
                      <a:pt x="1402" y="887"/>
                    </a:lnTo>
                    <a:lnTo>
                      <a:pt x="1402" y="887"/>
                    </a:lnTo>
                    <a:lnTo>
                      <a:pt x="1402" y="887"/>
                    </a:lnTo>
                    <a:lnTo>
                      <a:pt x="1402" y="887"/>
                    </a:lnTo>
                    <a:lnTo>
                      <a:pt x="1402" y="887"/>
                    </a:lnTo>
                    <a:lnTo>
                      <a:pt x="1402" y="887"/>
                    </a:lnTo>
                    <a:lnTo>
                      <a:pt x="1402" y="887"/>
                    </a:lnTo>
                    <a:lnTo>
                      <a:pt x="1402" y="887"/>
                    </a:lnTo>
                    <a:lnTo>
                      <a:pt x="1402" y="888"/>
                    </a:lnTo>
                    <a:lnTo>
                      <a:pt x="1402" y="890"/>
                    </a:lnTo>
                    <a:lnTo>
                      <a:pt x="1402" y="890"/>
                    </a:lnTo>
                    <a:lnTo>
                      <a:pt x="1402" y="892"/>
                    </a:lnTo>
                    <a:lnTo>
                      <a:pt x="1402" y="892"/>
                    </a:lnTo>
                    <a:lnTo>
                      <a:pt x="1402" y="892"/>
                    </a:lnTo>
                    <a:lnTo>
                      <a:pt x="1402" y="894"/>
                    </a:lnTo>
                    <a:lnTo>
                      <a:pt x="1402" y="894"/>
                    </a:lnTo>
                    <a:lnTo>
                      <a:pt x="1402" y="896"/>
                    </a:lnTo>
                    <a:lnTo>
                      <a:pt x="1402" y="896"/>
                    </a:lnTo>
                    <a:lnTo>
                      <a:pt x="1402" y="897"/>
                    </a:lnTo>
                    <a:lnTo>
                      <a:pt x="1402" y="897"/>
                    </a:lnTo>
                    <a:lnTo>
                      <a:pt x="1402" y="897"/>
                    </a:lnTo>
                    <a:lnTo>
                      <a:pt x="1402" y="899"/>
                    </a:lnTo>
                    <a:lnTo>
                      <a:pt x="1402" y="899"/>
                    </a:lnTo>
                    <a:lnTo>
                      <a:pt x="1402" y="899"/>
                    </a:lnTo>
                    <a:lnTo>
                      <a:pt x="1402" y="899"/>
                    </a:lnTo>
                    <a:lnTo>
                      <a:pt x="1400" y="899"/>
                    </a:lnTo>
                    <a:lnTo>
                      <a:pt x="1400" y="899"/>
                    </a:lnTo>
                    <a:lnTo>
                      <a:pt x="1398" y="899"/>
                    </a:lnTo>
                    <a:lnTo>
                      <a:pt x="1398" y="901"/>
                    </a:lnTo>
                    <a:lnTo>
                      <a:pt x="1397" y="901"/>
                    </a:lnTo>
                    <a:lnTo>
                      <a:pt x="1397" y="899"/>
                    </a:lnTo>
                    <a:lnTo>
                      <a:pt x="1395" y="899"/>
                    </a:lnTo>
                    <a:lnTo>
                      <a:pt x="1395" y="901"/>
                    </a:lnTo>
                    <a:lnTo>
                      <a:pt x="1395" y="901"/>
                    </a:lnTo>
                    <a:lnTo>
                      <a:pt x="1395" y="901"/>
                    </a:lnTo>
                    <a:lnTo>
                      <a:pt x="1393" y="901"/>
                    </a:lnTo>
                    <a:lnTo>
                      <a:pt x="1393" y="903"/>
                    </a:lnTo>
                    <a:lnTo>
                      <a:pt x="1393" y="903"/>
                    </a:lnTo>
                    <a:lnTo>
                      <a:pt x="1395" y="905"/>
                    </a:lnTo>
                    <a:lnTo>
                      <a:pt x="1395" y="906"/>
                    </a:lnTo>
                    <a:lnTo>
                      <a:pt x="1395" y="908"/>
                    </a:lnTo>
                    <a:lnTo>
                      <a:pt x="1397" y="908"/>
                    </a:lnTo>
                    <a:lnTo>
                      <a:pt x="1397" y="910"/>
                    </a:lnTo>
                    <a:lnTo>
                      <a:pt x="1397" y="910"/>
                    </a:lnTo>
                    <a:lnTo>
                      <a:pt x="1398" y="912"/>
                    </a:lnTo>
                    <a:lnTo>
                      <a:pt x="1398" y="912"/>
                    </a:lnTo>
                    <a:lnTo>
                      <a:pt x="1398" y="912"/>
                    </a:lnTo>
                    <a:lnTo>
                      <a:pt x="1398" y="912"/>
                    </a:lnTo>
                    <a:lnTo>
                      <a:pt x="1398" y="912"/>
                    </a:lnTo>
                    <a:lnTo>
                      <a:pt x="1398" y="914"/>
                    </a:lnTo>
                    <a:lnTo>
                      <a:pt x="1398" y="914"/>
                    </a:lnTo>
                    <a:lnTo>
                      <a:pt x="1398" y="914"/>
                    </a:lnTo>
                    <a:lnTo>
                      <a:pt x="1398" y="914"/>
                    </a:lnTo>
                    <a:lnTo>
                      <a:pt x="1398" y="916"/>
                    </a:lnTo>
                    <a:lnTo>
                      <a:pt x="1398" y="916"/>
                    </a:lnTo>
                    <a:lnTo>
                      <a:pt x="1398" y="917"/>
                    </a:lnTo>
                    <a:lnTo>
                      <a:pt x="1397" y="917"/>
                    </a:lnTo>
                    <a:lnTo>
                      <a:pt x="1397" y="917"/>
                    </a:lnTo>
                    <a:lnTo>
                      <a:pt x="1397" y="917"/>
                    </a:lnTo>
                    <a:lnTo>
                      <a:pt x="1397" y="919"/>
                    </a:lnTo>
                    <a:lnTo>
                      <a:pt x="1397" y="919"/>
                    </a:lnTo>
                    <a:lnTo>
                      <a:pt x="1397" y="919"/>
                    </a:lnTo>
                    <a:lnTo>
                      <a:pt x="1397" y="919"/>
                    </a:lnTo>
                    <a:lnTo>
                      <a:pt x="1397" y="921"/>
                    </a:lnTo>
                    <a:lnTo>
                      <a:pt x="1398" y="921"/>
                    </a:lnTo>
                    <a:lnTo>
                      <a:pt x="1398" y="921"/>
                    </a:lnTo>
                    <a:lnTo>
                      <a:pt x="1398" y="919"/>
                    </a:lnTo>
                    <a:lnTo>
                      <a:pt x="1398" y="919"/>
                    </a:lnTo>
                    <a:lnTo>
                      <a:pt x="1400" y="919"/>
                    </a:lnTo>
                    <a:lnTo>
                      <a:pt x="1400" y="919"/>
                    </a:lnTo>
                    <a:lnTo>
                      <a:pt x="1402" y="917"/>
                    </a:lnTo>
                    <a:lnTo>
                      <a:pt x="1402" y="917"/>
                    </a:lnTo>
                    <a:lnTo>
                      <a:pt x="1402" y="917"/>
                    </a:lnTo>
                    <a:lnTo>
                      <a:pt x="1402" y="916"/>
                    </a:lnTo>
                    <a:lnTo>
                      <a:pt x="1402" y="916"/>
                    </a:lnTo>
                    <a:lnTo>
                      <a:pt x="1402" y="914"/>
                    </a:lnTo>
                    <a:lnTo>
                      <a:pt x="1404" y="914"/>
                    </a:lnTo>
                    <a:lnTo>
                      <a:pt x="1404" y="912"/>
                    </a:lnTo>
                    <a:lnTo>
                      <a:pt x="1406" y="912"/>
                    </a:lnTo>
                    <a:lnTo>
                      <a:pt x="1407" y="910"/>
                    </a:lnTo>
                    <a:lnTo>
                      <a:pt x="1407" y="910"/>
                    </a:lnTo>
                    <a:lnTo>
                      <a:pt x="1407" y="910"/>
                    </a:lnTo>
                    <a:lnTo>
                      <a:pt x="1407" y="910"/>
                    </a:lnTo>
                    <a:lnTo>
                      <a:pt x="1407" y="908"/>
                    </a:lnTo>
                    <a:lnTo>
                      <a:pt x="1407" y="908"/>
                    </a:lnTo>
                    <a:lnTo>
                      <a:pt x="1407" y="908"/>
                    </a:lnTo>
                    <a:lnTo>
                      <a:pt x="1407" y="908"/>
                    </a:lnTo>
                    <a:lnTo>
                      <a:pt x="1407" y="908"/>
                    </a:lnTo>
                    <a:lnTo>
                      <a:pt x="1407" y="908"/>
                    </a:lnTo>
                    <a:lnTo>
                      <a:pt x="1409" y="906"/>
                    </a:lnTo>
                    <a:lnTo>
                      <a:pt x="1409" y="906"/>
                    </a:lnTo>
                    <a:lnTo>
                      <a:pt x="1411" y="906"/>
                    </a:lnTo>
                    <a:lnTo>
                      <a:pt x="1411" y="906"/>
                    </a:lnTo>
                    <a:lnTo>
                      <a:pt x="1411" y="906"/>
                    </a:lnTo>
                    <a:lnTo>
                      <a:pt x="1411" y="908"/>
                    </a:lnTo>
                    <a:lnTo>
                      <a:pt x="1413" y="908"/>
                    </a:lnTo>
                    <a:lnTo>
                      <a:pt x="1413" y="908"/>
                    </a:lnTo>
                    <a:lnTo>
                      <a:pt x="1413" y="910"/>
                    </a:lnTo>
                    <a:lnTo>
                      <a:pt x="1413" y="910"/>
                    </a:lnTo>
                    <a:lnTo>
                      <a:pt x="1413" y="912"/>
                    </a:lnTo>
                    <a:lnTo>
                      <a:pt x="1413" y="912"/>
                    </a:lnTo>
                    <a:lnTo>
                      <a:pt x="1413" y="912"/>
                    </a:lnTo>
                    <a:lnTo>
                      <a:pt x="1411" y="914"/>
                    </a:lnTo>
                    <a:lnTo>
                      <a:pt x="1411" y="914"/>
                    </a:lnTo>
                    <a:lnTo>
                      <a:pt x="1411" y="914"/>
                    </a:lnTo>
                    <a:lnTo>
                      <a:pt x="1411" y="916"/>
                    </a:lnTo>
                    <a:lnTo>
                      <a:pt x="1411" y="916"/>
                    </a:lnTo>
                    <a:lnTo>
                      <a:pt x="1411" y="916"/>
                    </a:lnTo>
                    <a:lnTo>
                      <a:pt x="1411" y="917"/>
                    </a:lnTo>
                    <a:lnTo>
                      <a:pt x="1413" y="917"/>
                    </a:lnTo>
                    <a:lnTo>
                      <a:pt x="1413" y="917"/>
                    </a:lnTo>
                    <a:lnTo>
                      <a:pt x="1413" y="919"/>
                    </a:lnTo>
                    <a:lnTo>
                      <a:pt x="1413" y="919"/>
                    </a:lnTo>
                    <a:lnTo>
                      <a:pt x="1413" y="919"/>
                    </a:lnTo>
                    <a:lnTo>
                      <a:pt x="1413" y="919"/>
                    </a:lnTo>
                    <a:lnTo>
                      <a:pt x="1413" y="919"/>
                    </a:lnTo>
                    <a:lnTo>
                      <a:pt x="1413" y="919"/>
                    </a:lnTo>
                    <a:lnTo>
                      <a:pt x="1413" y="921"/>
                    </a:lnTo>
                    <a:lnTo>
                      <a:pt x="1413" y="921"/>
                    </a:lnTo>
                    <a:lnTo>
                      <a:pt x="1413" y="921"/>
                    </a:lnTo>
                    <a:lnTo>
                      <a:pt x="1413" y="921"/>
                    </a:lnTo>
                    <a:lnTo>
                      <a:pt x="1413" y="923"/>
                    </a:lnTo>
                    <a:lnTo>
                      <a:pt x="1415" y="923"/>
                    </a:lnTo>
                    <a:lnTo>
                      <a:pt x="1415" y="923"/>
                    </a:lnTo>
                    <a:lnTo>
                      <a:pt x="1415" y="923"/>
                    </a:lnTo>
                    <a:lnTo>
                      <a:pt x="1415" y="925"/>
                    </a:lnTo>
                    <a:lnTo>
                      <a:pt x="1415" y="925"/>
                    </a:lnTo>
                    <a:lnTo>
                      <a:pt x="1417" y="925"/>
                    </a:lnTo>
                    <a:lnTo>
                      <a:pt x="1417" y="925"/>
                    </a:lnTo>
                    <a:lnTo>
                      <a:pt x="1417" y="925"/>
                    </a:lnTo>
                    <a:lnTo>
                      <a:pt x="1417" y="925"/>
                    </a:lnTo>
                    <a:lnTo>
                      <a:pt x="1417" y="925"/>
                    </a:lnTo>
                    <a:lnTo>
                      <a:pt x="1417" y="926"/>
                    </a:lnTo>
                    <a:lnTo>
                      <a:pt x="1415" y="926"/>
                    </a:lnTo>
                    <a:lnTo>
                      <a:pt x="1415" y="926"/>
                    </a:lnTo>
                    <a:lnTo>
                      <a:pt x="1415" y="926"/>
                    </a:lnTo>
                    <a:lnTo>
                      <a:pt x="1415" y="926"/>
                    </a:lnTo>
                    <a:lnTo>
                      <a:pt x="1415" y="926"/>
                    </a:lnTo>
                    <a:lnTo>
                      <a:pt x="1413" y="926"/>
                    </a:lnTo>
                    <a:lnTo>
                      <a:pt x="1413" y="926"/>
                    </a:lnTo>
                    <a:lnTo>
                      <a:pt x="1413" y="926"/>
                    </a:lnTo>
                    <a:lnTo>
                      <a:pt x="1413" y="926"/>
                    </a:lnTo>
                    <a:lnTo>
                      <a:pt x="1413" y="926"/>
                    </a:lnTo>
                    <a:lnTo>
                      <a:pt x="1411" y="926"/>
                    </a:lnTo>
                    <a:lnTo>
                      <a:pt x="1411" y="928"/>
                    </a:lnTo>
                    <a:lnTo>
                      <a:pt x="1411" y="928"/>
                    </a:lnTo>
                    <a:lnTo>
                      <a:pt x="1411" y="928"/>
                    </a:lnTo>
                    <a:lnTo>
                      <a:pt x="1411" y="928"/>
                    </a:lnTo>
                    <a:lnTo>
                      <a:pt x="1411" y="928"/>
                    </a:lnTo>
                    <a:lnTo>
                      <a:pt x="1411" y="930"/>
                    </a:lnTo>
                    <a:lnTo>
                      <a:pt x="1411" y="930"/>
                    </a:lnTo>
                    <a:lnTo>
                      <a:pt x="1411" y="930"/>
                    </a:lnTo>
                    <a:lnTo>
                      <a:pt x="1413" y="930"/>
                    </a:lnTo>
                    <a:lnTo>
                      <a:pt x="1413" y="930"/>
                    </a:lnTo>
                    <a:lnTo>
                      <a:pt x="1413" y="930"/>
                    </a:lnTo>
                    <a:lnTo>
                      <a:pt x="1415" y="930"/>
                    </a:lnTo>
                    <a:lnTo>
                      <a:pt x="1415" y="930"/>
                    </a:lnTo>
                    <a:lnTo>
                      <a:pt x="1417" y="930"/>
                    </a:lnTo>
                    <a:lnTo>
                      <a:pt x="1417" y="930"/>
                    </a:lnTo>
                    <a:lnTo>
                      <a:pt x="1418" y="930"/>
                    </a:lnTo>
                    <a:lnTo>
                      <a:pt x="1418" y="928"/>
                    </a:lnTo>
                    <a:lnTo>
                      <a:pt x="1418" y="928"/>
                    </a:lnTo>
                    <a:lnTo>
                      <a:pt x="1418" y="928"/>
                    </a:lnTo>
                    <a:lnTo>
                      <a:pt x="1420" y="928"/>
                    </a:lnTo>
                    <a:lnTo>
                      <a:pt x="1422" y="926"/>
                    </a:lnTo>
                    <a:lnTo>
                      <a:pt x="1424" y="926"/>
                    </a:lnTo>
                    <a:lnTo>
                      <a:pt x="1424" y="926"/>
                    </a:lnTo>
                    <a:lnTo>
                      <a:pt x="1426" y="926"/>
                    </a:lnTo>
                    <a:lnTo>
                      <a:pt x="1427" y="926"/>
                    </a:lnTo>
                    <a:lnTo>
                      <a:pt x="1427" y="926"/>
                    </a:lnTo>
                    <a:lnTo>
                      <a:pt x="1427" y="925"/>
                    </a:lnTo>
                    <a:lnTo>
                      <a:pt x="1429" y="925"/>
                    </a:lnTo>
                    <a:lnTo>
                      <a:pt x="1429" y="926"/>
                    </a:lnTo>
                    <a:lnTo>
                      <a:pt x="1429" y="926"/>
                    </a:lnTo>
                    <a:lnTo>
                      <a:pt x="1429" y="926"/>
                    </a:lnTo>
                    <a:lnTo>
                      <a:pt x="1429" y="926"/>
                    </a:lnTo>
                    <a:lnTo>
                      <a:pt x="1431" y="926"/>
                    </a:lnTo>
                    <a:lnTo>
                      <a:pt x="1431" y="928"/>
                    </a:lnTo>
                    <a:lnTo>
                      <a:pt x="1429" y="928"/>
                    </a:lnTo>
                    <a:lnTo>
                      <a:pt x="1429" y="928"/>
                    </a:lnTo>
                    <a:lnTo>
                      <a:pt x="1429" y="930"/>
                    </a:lnTo>
                    <a:lnTo>
                      <a:pt x="1429" y="930"/>
                    </a:lnTo>
                    <a:lnTo>
                      <a:pt x="1429" y="930"/>
                    </a:lnTo>
                    <a:lnTo>
                      <a:pt x="1429" y="930"/>
                    </a:lnTo>
                    <a:lnTo>
                      <a:pt x="1429" y="932"/>
                    </a:lnTo>
                    <a:lnTo>
                      <a:pt x="1429" y="932"/>
                    </a:lnTo>
                    <a:lnTo>
                      <a:pt x="1429" y="934"/>
                    </a:lnTo>
                    <a:lnTo>
                      <a:pt x="1429" y="934"/>
                    </a:lnTo>
                    <a:lnTo>
                      <a:pt x="1431" y="935"/>
                    </a:lnTo>
                    <a:lnTo>
                      <a:pt x="1431" y="935"/>
                    </a:lnTo>
                    <a:lnTo>
                      <a:pt x="1431" y="935"/>
                    </a:lnTo>
                    <a:lnTo>
                      <a:pt x="1431" y="935"/>
                    </a:lnTo>
                    <a:lnTo>
                      <a:pt x="1431" y="937"/>
                    </a:lnTo>
                    <a:lnTo>
                      <a:pt x="1431" y="937"/>
                    </a:lnTo>
                    <a:lnTo>
                      <a:pt x="1431" y="937"/>
                    </a:lnTo>
                    <a:lnTo>
                      <a:pt x="1433" y="939"/>
                    </a:lnTo>
                    <a:lnTo>
                      <a:pt x="1433" y="941"/>
                    </a:lnTo>
                    <a:lnTo>
                      <a:pt x="1433" y="941"/>
                    </a:lnTo>
                    <a:lnTo>
                      <a:pt x="1433" y="941"/>
                    </a:lnTo>
                    <a:lnTo>
                      <a:pt x="1433" y="941"/>
                    </a:lnTo>
                    <a:lnTo>
                      <a:pt x="1433" y="941"/>
                    </a:lnTo>
                    <a:lnTo>
                      <a:pt x="1433" y="941"/>
                    </a:lnTo>
                    <a:lnTo>
                      <a:pt x="1435" y="941"/>
                    </a:lnTo>
                    <a:lnTo>
                      <a:pt x="1436" y="941"/>
                    </a:lnTo>
                    <a:lnTo>
                      <a:pt x="1436" y="941"/>
                    </a:lnTo>
                    <a:lnTo>
                      <a:pt x="1436" y="941"/>
                    </a:lnTo>
                    <a:lnTo>
                      <a:pt x="1436" y="941"/>
                    </a:lnTo>
                    <a:lnTo>
                      <a:pt x="1436" y="941"/>
                    </a:lnTo>
                    <a:lnTo>
                      <a:pt x="1438" y="939"/>
                    </a:lnTo>
                    <a:lnTo>
                      <a:pt x="1438" y="939"/>
                    </a:lnTo>
                    <a:lnTo>
                      <a:pt x="1438" y="939"/>
                    </a:lnTo>
                    <a:lnTo>
                      <a:pt x="1438" y="939"/>
                    </a:lnTo>
                    <a:lnTo>
                      <a:pt x="1440" y="939"/>
                    </a:lnTo>
                    <a:lnTo>
                      <a:pt x="1440" y="941"/>
                    </a:lnTo>
                    <a:lnTo>
                      <a:pt x="1440" y="941"/>
                    </a:lnTo>
                    <a:lnTo>
                      <a:pt x="1440" y="941"/>
                    </a:lnTo>
                    <a:lnTo>
                      <a:pt x="1440" y="943"/>
                    </a:lnTo>
                    <a:lnTo>
                      <a:pt x="1440" y="943"/>
                    </a:lnTo>
                    <a:lnTo>
                      <a:pt x="1440" y="943"/>
                    </a:lnTo>
                    <a:lnTo>
                      <a:pt x="1440" y="943"/>
                    </a:lnTo>
                    <a:lnTo>
                      <a:pt x="1440" y="943"/>
                    </a:lnTo>
                    <a:lnTo>
                      <a:pt x="1438" y="944"/>
                    </a:lnTo>
                    <a:lnTo>
                      <a:pt x="1438" y="944"/>
                    </a:lnTo>
                    <a:lnTo>
                      <a:pt x="1438" y="944"/>
                    </a:lnTo>
                    <a:lnTo>
                      <a:pt x="1438" y="944"/>
                    </a:lnTo>
                    <a:lnTo>
                      <a:pt x="1438" y="944"/>
                    </a:lnTo>
                    <a:lnTo>
                      <a:pt x="1438" y="944"/>
                    </a:lnTo>
                    <a:lnTo>
                      <a:pt x="1436" y="944"/>
                    </a:lnTo>
                    <a:lnTo>
                      <a:pt x="1436" y="944"/>
                    </a:lnTo>
                    <a:lnTo>
                      <a:pt x="1435" y="946"/>
                    </a:lnTo>
                    <a:lnTo>
                      <a:pt x="1435" y="946"/>
                    </a:lnTo>
                    <a:lnTo>
                      <a:pt x="1435" y="946"/>
                    </a:lnTo>
                    <a:lnTo>
                      <a:pt x="1435" y="946"/>
                    </a:lnTo>
                    <a:lnTo>
                      <a:pt x="1435" y="946"/>
                    </a:lnTo>
                    <a:lnTo>
                      <a:pt x="1433" y="946"/>
                    </a:lnTo>
                    <a:lnTo>
                      <a:pt x="1433" y="946"/>
                    </a:lnTo>
                    <a:lnTo>
                      <a:pt x="1433" y="946"/>
                    </a:lnTo>
                    <a:lnTo>
                      <a:pt x="1433" y="946"/>
                    </a:lnTo>
                    <a:lnTo>
                      <a:pt x="1431" y="946"/>
                    </a:lnTo>
                    <a:lnTo>
                      <a:pt x="1431" y="946"/>
                    </a:lnTo>
                    <a:lnTo>
                      <a:pt x="1429" y="946"/>
                    </a:lnTo>
                    <a:lnTo>
                      <a:pt x="1429" y="946"/>
                    </a:lnTo>
                    <a:lnTo>
                      <a:pt x="1429" y="946"/>
                    </a:lnTo>
                    <a:lnTo>
                      <a:pt x="1427" y="946"/>
                    </a:lnTo>
                    <a:lnTo>
                      <a:pt x="1427" y="946"/>
                    </a:lnTo>
                    <a:lnTo>
                      <a:pt x="1427" y="946"/>
                    </a:lnTo>
                    <a:lnTo>
                      <a:pt x="1427" y="946"/>
                    </a:lnTo>
                    <a:lnTo>
                      <a:pt x="1427" y="946"/>
                    </a:lnTo>
                    <a:lnTo>
                      <a:pt x="1426" y="948"/>
                    </a:lnTo>
                    <a:lnTo>
                      <a:pt x="1426" y="948"/>
                    </a:lnTo>
                    <a:lnTo>
                      <a:pt x="1426" y="948"/>
                    </a:lnTo>
                    <a:lnTo>
                      <a:pt x="1426" y="950"/>
                    </a:lnTo>
                    <a:lnTo>
                      <a:pt x="1426" y="950"/>
                    </a:lnTo>
                    <a:lnTo>
                      <a:pt x="1426" y="950"/>
                    </a:lnTo>
                    <a:lnTo>
                      <a:pt x="1426" y="950"/>
                    </a:lnTo>
                    <a:lnTo>
                      <a:pt x="1427" y="950"/>
                    </a:lnTo>
                    <a:lnTo>
                      <a:pt x="1427" y="950"/>
                    </a:lnTo>
                    <a:lnTo>
                      <a:pt x="1427" y="950"/>
                    </a:lnTo>
                    <a:lnTo>
                      <a:pt x="1429" y="952"/>
                    </a:lnTo>
                    <a:lnTo>
                      <a:pt x="1429" y="952"/>
                    </a:lnTo>
                    <a:lnTo>
                      <a:pt x="1429" y="952"/>
                    </a:lnTo>
                    <a:lnTo>
                      <a:pt x="1429" y="952"/>
                    </a:lnTo>
                    <a:lnTo>
                      <a:pt x="1431" y="952"/>
                    </a:lnTo>
                    <a:lnTo>
                      <a:pt x="1431" y="952"/>
                    </a:lnTo>
                    <a:lnTo>
                      <a:pt x="1431" y="952"/>
                    </a:lnTo>
                    <a:lnTo>
                      <a:pt x="1431" y="952"/>
                    </a:lnTo>
                    <a:lnTo>
                      <a:pt x="1431" y="952"/>
                    </a:lnTo>
                    <a:lnTo>
                      <a:pt x="1433" y="952"/>
                    </a:lnTo>
                    <a:lnTo>
                      <a:pt x="1433" y="954"/>
                    </a:lnTo>
                    <a:lnTo>
                      <a:pt x="1435" y="954"/>
                    </a:lnTo>
                    <a:lnTo>
                      <a:pt x="1435" y="954"/>
                    </a:lnTo>
                    <a:lnTo>
                      <a:pt x="1436" y="952"/>
                    </a:lnTo>
                    <a:lnTo>
                      <a:pt x="1436" y="952"/>
                    </a:lnTo>
                    <a:lnTo>
                      <a:pt x="1436" y="952"/>
                    </a:lnTo>
                    <a:lnTo>
                      <a:pt x="1436" y="952"/>
                    </a:lnTo>
                    <a:lnTo>
                      <a:pt x="1438" y="952"/>
                    </a:lnTo>
                    <a:lnTo>
                      <a:pt x="1438" y="952"/>
                    </a:lnTo>
                    <a:lnTo>
                      <a:pt x="1440" y="950"/>
                    </a:lnTo>
                    <a:lnTo>
                      <a:pt x="1440" y="950"/>
                    </a:lnTo>
                    <a:lnTo>
                      <a:pt x="1440" y="950"/>
                    </a:lnTo>
                    <a:lnTo>
                      <a:pt x="1440" y="950"/>
                    </a:lnTo>
                    <a:lnTo>
                      <a:pt x="1442" y="950"/>
                    </a:lnTo>
                    <a:lnTo>
                      <a:pt x="1442" y="950"/>
                    </a:lnTo>
                    <a:lnTo>
                      <a:pt x="1442" y="952"/>
                    </a:lnTo>
                    <a:lnTo>
                      <a:pt x="1442" y="952"/>
                    </a:lnTo>
                    <a:lnTo>
                      <a:pt x="1442" y="952"/>
                    </a:lnTo>
                    <a:lnTo>
                      <a:pt x="1442" y="952"/>
                    </a:lnTo>
                    <a:lnTo>
                      <a:pt x="1444" y="954"/>
                    </a:lnTo>
                    <a:lnTo>
                      <a:pt x="1444" y="954"/>
                    </a:lnTo>
                    <a:lnTo>
                      <a:pt x="1442" y="954"/>
                    </a:lnTo>
                    <a:lnTo>
                      <a:pt x="1442" y="955"/>
                    </a:lnTo>
                    <a:lnTo>
                      <a:pt x="1444" y="955"/>
                    </a:lnTo>
                    <a:lnTo>
                      <a:pt x="1444" y="955"/>
                    </a:lnTo>
                    <a:lnTo>
                      <a:pt x="1444" y="955"/>
                    </a:lnTo>
                    <a:lnTo>
                      <a:pt x="1444" y="955"/>
                    </a:lnTo>
                    <a:lnTo>
                      <a:pt x="1444" y="957"/>
                    </a:lnTo>
                    <a:lnTo>
                      <a:pt x="1444" y="959"/>
                    </a:lnTo>
                    <a:lnTo>
                      <a:pt x="1444" y="959"/>
                    </a:lnTo>
                    <a:lnTo>
                      <a:pt x="1444" y="961"/>
                    </a:lnTo>
                    <a:lnTo>
                      <a:pt x="1442" y="963"/>
                    </a:lnTo>
                    <a:lnTo>
                      <a:pt x="1442" y="963"/>
                    </a:lnTo>
                    <a:lnTo>
                      <a:pt x="1442" y="964"/>
                    </a:lnTo>
                    <a:lnTo>
                      <a:pt x="1442" y="964"/>
                    </a:lnTo>
                    <a:lnTo>
                      <a:pt x="1442" y="964"/>
                    </a:lnTo>
                    <a:lnTo>
                      <a:pt x="1442" y="964"/>
                    </a:lnTo>
                    <a:lnTo>
                      <a:pt x="1442" y="964"/>
                    </a:lnTo>
                    <a:lnTo>
                      <a:pt x="1442" y="964"/>
                    </a:lnTo>
                    <a:lnTo>
                      <a:pt x="1442" y="964"/>
                    </a:lnTo>
                    <a:lnTo>
                      <a:pt x="1442" y="964"/>
                    </a:lnTo>
                    <a:lnTo>
                      <a:pt x="1442" y="964"/>
                    </a:lnTo>
                    <a:lnTo>
                      <a:pt x="1444" y="964"/>
                    </a:lnTo>
                    <a:lnTo>
                      <a:pt x="1444" y="964"/>
                    </a:lnTo>
                    <a:lnTo>
                      <a:pt x="1444" y="964"/>
                    </a:lnTo>
                    <a:lnTo>
                      <a:pt x="1444" y="964"/>
                    </a:lnTo>
                    <a:lnTo>
                      <a:pt x="1444" y="964"/>
                    </a:lnTo>
                    <a:lnTo>
                      <a:pt x="1444" y="964"/>
                    </a:lnTo>
                    <a:lnTo>
                      <a:pt x="1445" y="963"/>
                    </a:lnTo>
                    <a:lnTo>
                      <a:pt x="1445" y="963"/>
                    </a:lnTo>
                    <a:lnTo>
                      <a:pt x="1445" y="963"/>
                    </a:lnTo>
                    <a:lnTo>
                      <a:pt x="1445" y="961"/>
                    </a:lnTo>
                    <a:lnTo>
                      <a:pt x="1447" y="961"/>
                    </a:lnTo>
                    <a:lnTo>
                      <a:pt x="1447" y="961"/>
                    </a:lnTo>
                    <a:lnTo>
                      <a:pt x="1447" y="961"/>
                    </a:lnTo>
                    <a:lnTo>
                      <a:pt x="1447" y="959"/>
                    </a:lnTo>
                    <a:lnTo>
                      <a:pt x="1449" y="959"/>
                    </a:lnTo>
                    <a:lnTo>
                      <a:pt x="1451" y="959"/>
                    </a:lnTo>
                    <a:lnTo>
                      <a:pt x="1451" y="959"/>
                    </a:lnTo>
                    <a:lnTo>
                      <a:pt x="1451" y="961"/>
                    </a:lnTo>
                    <a:lnTo>
                      <a:pt x="1451" y="961"/>
                    </a:lnTo>
                    <a:lnTo>
                      <a:pt x="1451" y="961"/>
                    </a:lnTo>
                    <a:lnTo>
                      <a:pt x="1451" y="961"/>
                    </a:lnTo>
                    <a:lnTo>
                      <a:pt x="1451" y="963"/>
                    </a:lnTo>
                    <a:lnTo>
                      <a:pt x="1451" y="964"/>
                    </a:lnTo>
                    <a:lnTo>
                      <a:pt x="1451" y="966"/>
                    </a:lnTo>
                    <a:lnTo>
                      <a:pt x="1451" y="966"/>
                    </a:lnTo>
                    <a:lnTo>
                      <a:pt x="1451" y="966"/>
                    </a:lnTo>
                    <a:lnTo>
                      <a:pt x="1451" y="966"/>
                    </a:lnTo>
                    <a:lnTo>
                      <a:pt x="1451" y="966"/>
                    </a:lnTo>
                    <a:lnTo>
                      <a:pt x="1451" y="966"/>
                    </a:lnTo>
                    <a:lnTo>
                      <a:pt x="1451" y="966"/>
                    </a:lnTo>
                    <a:lnTo>
                      <a:pt x="1451" y="966"/>
                    </a:lnTo>
                    <a:lnTo>
                      <a:pt x="1449" y="966"/>
                    </a:lnTo>
                    <a:lnTo>
                      <a:pt x="1449" y="968"/>
                    </a:lnTo>
                    <a:lnTo>
                      <a:pt x="1449" y="968"/>
                    </a:lnTo>
                    <a:lnTo>
                      <a:pt x="1449" y="968"/>
                    </a:lnTo>
                    <a:lnTo>
                      <a:pt x="1447" y="968"/>
                    </a:lnTo>
                    <a:lnTo>
                      <a:pt x="1447" y="968"/>
                    </a:lnTo>
                    <a:lnTo>
                      <a:pt x="1445" y="968"/>
                    </a:lnTo>
                    <a:lnTo>
                      <a:pt x="1445" y="968"/>
                    </a:lnTo>
                    <a:lnTo>
                      <a:pt x="1445" y="968"/>
                    </a:lnTo>
                    <a:lnTo>
                      <a:pt x="1445" y="970"/>
                    </a:lnTo>
                    <a:lnTo>
                      <a:pt x="1445" y="970"/>
                    </a:lnTo>
                    <a:lnTo>
                      <a:pt x="1445" y="970"/>
                    </a:lnTo>
                    <a:lnTo>
                      <a:pt x="1444" y="970"/>
                    </a:lnTo>
                    <a:lnTo>
                      <a:pt x="1444" y="970"/>
                    </a:lnTo>
                    <a:lnTo>
                      <a:pt x="1444" y="970"/>
                    </a:lnTo>
                    <a:lnTo>
                      <a:pt x="1444" y="972"/>
                    </a:lnTo>
                    <a:lnTo>
                      <a:pt x="1444" y="972"/>
                    </a:lnTo>
                    <a:lnTo>
                      <a:pt x="1444" y="972"/>
                    </a:lnTo>
                    <a:lnTo>
                      <a:pt x="1444" y="972"/>
                    </a:lnTo>
                    <a:lnTo>
                      <a:pt x="1444" y="973"/>
                    </a:lnTo>
                    <a:lnTo>
                      <a:pt x="1444" y="973"/>
                    </a:lnTo>
                    <a:lnTo>
                      <a:pt x="1444" y="973"/>
                    </a:lnTo>
                    <a:lnTo>
                      <a:pt x="1444" y="973"/>
                    </a:lnTo>
                    <a:lnTo>
                      <a:pt x="1444" y="973"/>
                    </a:lnTo>
                    <a:lnTo>
                      <a:pt x="1444" y="973"/>
                    </a:lnTo>
                    <a:lnTo>
                      <a:pt x="1444" y="975"/>
                    </a:lnTo>
                    <a:lnTo>
                      <a:pt x="1444" y="975"/>
                    </a:lnTo>
                    <a:lnTo>
                      <a:pt x="1445" y="975"/>
                    </a:lnTo>
                    <a:lnTo>
                      <a:pt x="1445" y="975"/>
                    </a:lnTo>
                    <a:lnTo>
                      <a:pt x="1445" y="975"/>
                    </a:lnTo>
                    <a:lnTo>
                      <a:pt x="1445" y="975"/>
                    </a:lnTo>
                    <a:lnTo>
                      <a:pt x="1445" y="975"/>
                    </a:lnTo>
                    <a:lnTo>
                      <a:pt x="1447" y="975"/>
                    </a:lnTo>
                    <a:lnTo>
                      <a:pt x="1447" y="977"/>
                    </a:lnTo>
                    <a:lnTo>
                      <a:pt x="1447" y="977"/>
                    </a:lnTo>
                    <a:lnTo>
                      <a:pt x="1447" y="977"/>
                    </a:lnTo>
                    <a:lnTo>
                      <a:pt x="1449" y="977"/>
                    </a:lnTo>
                    <a:lnTo>
                      <a:pt x="1449" y="977"/>
                    </a:lnTo>
                    <a:lnTo>
                      <a:pt x="1449" y="977"/>
                    </a:lnTo>
                    <a:lnTo>
                      <a:pt x="1449" y="977"/>
                    </a:lnTo>
                    <a:lnTo>
                      <a:pt x="1449" y="975"/>
                    </a:lnTo>
                    <a:lnTo>
                      <a:pt x="1451" y="975"/>
                    </a:lnTo>
                    <a:lnTo>
                      <a:pt x="1451" y="975"/>
                    </a:lnTo>
                    <a:lnTo>
                      <a:pt x="1451" y="975"/>
                    </a:lnTo>
                    <a:lnTo>
                      <a:pt x="1451" y="975"/>
                    </a:lnTo>
                    <a:lnTo>
                      <a:pt x="1451" y="975"/>
                    </a:lnTo>
                    <a:lnTo>
                      <a:pt x="1453" y="975"/>
                    </a:lnTo>
                    <a:lnTo>
                      <a:pt x="1453" y="975"/>
                    </a:lnTo>
                    <a:lnTo>
                      <a:pt x="1453" y="977"/>
                    </a:lnTo>
                    <a:lnTo>
                      <a:pt x="1453" y="977"/>
                    </a:lnTo>
                    <a:lnTo>
                      <a:pt x="1453" y="977"/>
                    </a:lnTo>
                    <a:lnTo>
                      <a:pt x="1453" y="977"/>
                    </a:lnTo>
                    <a:lnTo>
                      <a:pt x="1453" y="979"/>
                    </a:lnTo>
                    <a:lnTo>
                      <a:pt x="1453" y="979"/>
                    </a:lnTo>
                    <a:lnTo>
                      <a:pt x="1453" y="979"/>
                    </a:lnTo>
                    <a:lnTo>
                      <a:pt x="1453" y="979"/>
                    </a:lnTo>
                    <a:lnTo>
                      <a:pt x="1453" y="981"/>
                    </a:lnTo>
                    <a:lnTo>
                      <a:pt x="1453" y="981"/>
                    </a:lnTo>
                    <a:lnTo>
                      <a:pt x="1453" y="981"/>
                    </a:lnTo>
                    <a:lnTo>
                      <a:pt x="1453" y="981"/>
                    </a:lnTo>
                    <a:lnTo>
                      <a:pt x="1455" y="981"/>
                    </a:lnTo>
                    <a:lnTo>
                      <a:pt x="1455" y="981"/>
                    </a:lnTo>
                    <a:lnTo>
                      <a:pt x="1455" y="981"/>
                    </a:lnTo>
                    <a:lnTo>
                      <a:pt x="1455" y="981"/>
                    </a:lnTo>
                    <a:lnTo>
                      <a:pt x="1455" y="981"/>
                    </a:lnTo>
                    <a:lnTo>
                      <a:pt x="1455" y="981"/>
                    </a:lnTo>
                    <a:lnTo>
                      <a:pt x="1456" y="981"/>
                    </a:lnTo>
                    <a:lnTo>
                      <a:pt x="1456" y="981"/>
                    </a:lnTo>
                    <a:lnTo>
                      <a:pt x="1456" y="982"/>
                    </a:lnTo>
                    <a:lnTo>
                      <a:pt x="1458" y="982"/>
                    </a:lnTo>
                    <a:lnTo>
                      <a:pt x="1458" y="982"/>
                    </a:lnTo>
                    <a:lnTo>
                      <a:pt x="1458" y="982"/>
                    </a:lnTo>
                    <a:lnTo>
                      <a:pt x="1458" y="982"/>
                    </a:lnTo>
                    <a:lnTo>
                      <a:pt x="1458" y="982"/>
                    </a:lnTo>
                    <a:lnTo>
                      <a:pt x="1460" y="984"/>
                    </a:lnTo>
                    <a:lnTo>
                      <a:pt x="1460" y="984"/>
                    </a:lnTo>
                    <a:lnTo>
                      <a:pt x="1460" y="984"/>
                    </a:lnTo>
                    <a:lnTo>
                      <a:pt x="1460" y="986"/>
                    </a:lnTo>
                    <a:lnTo>
                      <a:pt x="1460" y="986"/>
                    </a:lnTo>
                    <a:lnTo>
                      <a:pt x="1462" y="988"/>
                    </a:lnTo>
                    <a:lnTo>
                      <a:pt x="1462" y="988"/>
                    </a:lnTo>
                    <a:lnTo>
                      <a:pt x="1462" y="988"/>
                    </a:lnTo>
                    <a:lnTo>
                      <a:pt x="1462" y="988"/>
                    </a:lnTo>
                    <a:lnTo>
                      <a:pt x="1462" y="988"/>
                    </a:lnTo>
                    <a:lnTo>
                      <a:pt x="1462" y="988"/>
                    </a:lnTo>
                    <a:lnTo>
                      <a:pt x="1462" y="988"/>
                    </a:lnTo>
                    <a:lnTo>
                      <a:pt x="1462" y="988"/>
                    </a:lnTo>
                    <a:lnTo>
                      <a:pt x="1464" y="990"/>
                    </a:lnTo>
                    <a:lnTo>
                      <a:pt x="1464" y="990"/>
                    </a:lnTo>
                    <a:lnTo>
                      <a:pt x="1464" y="990"/>
                    </a:lnTo>
                    <a:lnTo>
                      <a:pt x="1464" y="990"/>
                    </a:lnTo>
                    <a:lnTo>
                      <a:pt x="1465" y="990"/>
                    </a:lnTo>
                    <a:lnTo>
                      <a:pt x="1465" y="990"/>
                    </a:lnTo>
                    <a:lnTo>
                      <a:pt x="1465" y="990"/>
                    </a:lnTo>
                    <a:lnTo>
                      <a:pt x="1467" y="990"/>
                    </a:lnTo>
                    <a:lnTo>
                      <a:pt x="1467" y="990"/>
                    </a:lnTo>
                    <a:lnTo>
                      <a:pt x="1467" y="988"/>
                    </a:lnTo>
                    <a:lnTo>
                      <a:pt x="1467" y="988"/>
                    </a:lnTo>
                    <a:lnTo>
                      <a:pt x="1467" y="988"/>
                    </a:lnTo>
                    <a:lnTo>
                      <a:pt x="1467" y="988"/>
                    </a:lnTo>
                    <a:lnTo>
                      <a:pt x="1467" y="986"/>
                    </a:lnTo>
                    <a:lnTo>
                      <a:pt x="1467" y="986"/>
                    </a:lnTo>
                    <a:lnTo>
                      <a:pt x="1467" y="986"/>
                    </a:lnTo>
                    <a:lnTo>
                      <a:pt x="1467" y="986"/>
                    </a:lnTo>
                    <a:lnTo>
                      <a:pt x="1467" y="984"/>
                    </a:lnTo>
                    <a:lnTo>
                      <a:pt x="1465" y="984"/>
                    </a:lnTo>
                    <a:lnTo>
                      <a:pt x="1465" y="984"/>
                    </a:lnTo>
                    <a:lnTo>
                      <a:pt x="1465" y="984"/>
                    </a:lnTo>
                    <a:lnTo>
                      <a:pt x="1465" y="982"/>
                    </a:lnTo>
                    <a:lnTo>
                      <a:pt x="1465" y="982"/>
                    </a:lnTo>
                    <a:lnTo>
                      <a:pt x="1465" y="982"/>
                    </a:lnTo>
                    <a:lnTo>
                      <a:pt x="1465" y="982"/>
                    </a:lnTo>
                    <a:lnTo>
                      <a:pt x="1465" y="982"/>
                    </a:lnTo>
                    <a:lnTo>
                      <a:pt x="1465" y="982"/>
                    </a:lnTo>
                    <a:lnTo>
                      <a:pt x="1465" y="981"/>
                    </a:lnTo>
                    <a:lnTo>
                      <a:pt x="1467" y="981"/>
                    </a:lnTo>
                    <a:lnTo>
                      <a:pt x="1467" y="981"/>
                    </a:lnTo>
                    <a:lnTo>
                      <a:pt x="1467" y="981"/>
                    </a:lnTo>
                    <a:lnTo>
                      <a:pt x="1467" y="981"/>
                    </a:lnTo>
                    <a:lnTo>
                      <a:pt x="1469" y="979"/>
                    </a:lnTo>
                    <a:lnTo>
                      <a:pt x="1469" y="979"/>
                    </a:lnTo>
                    <a:lnTo>
                      <a:pt x="1469" y="979"/>
                    </a:lnTo>
                    <a:lnTo>
                      <a:pt x="1469" y="979"/>
                    </a:lnTo>
                    <a:lnTo>
                      <a:pt x="1469" y="979"/>
                    </a:lnTo>
                    <a:lnTo>
                      <a:pt x="1471" y="979"/>
                    </a:lnTo>
                    <a:lnTo>
                      <a:pt x="1471" y="979"/>
                    </a:lnTo>
                    <a:lnTo>
                      <a:pt x="1473" y="979"/>
                    </a:lnTo>
                    <a:lnTo>
                      <a:pt x="1473" y="977"/>
                    </a:lnTo>
                    <a:lnTo>
                      <a:pt x="1473" y="977"/>
                    </a:lnTo>
                    <a:lnTo>
                      <a:pt x="1473" y="977"/>
                    </a:lnTo>
                    <a:lnTo>
                      <a:pt x="1473" y="977"/>
                    </a:lnTo>
                    <a:lnTo>
                      <a:pt x="1473" y="977"/>
                    </a:lnTo>
                    <a:lnTo>
                      <a:pt x="1474" y="977"/>
                    </a:lnTo>
                    <a:lnTo>
                      <a:pt x="1474" y="977"/>
                    </a:lnTo>
                    <a:lnTo>
                      <a:pt x="1474" y="977"/>
                    </a:lnTo>
                    <a:lnTo>
                      <a:pt x="1474" y="977"/>
                    </a:lnTo>
                    <a:lnTo>
                      <a:pt x="1474" y="977"/>
                    </a:lnTo>
                    <a:lnTo>
                      <a:pt x="1476" y="977"/>
                    </a:lnTo>
                    <a:lnTo>
                      <a:pt x="1478" y="977"/>
                    </a:lnTo>
                    <a:lnTo>
                      <a:pt x="1478" y="977"/>
                    </a:lnTo>
                    <a:lnTo>
                      <a:pt x="1478" y="977"/>
                    </a:lnTo>
                    <a:lnTo>
                      <a:pt x="1480" y="977"/>
                    </a:lnTo>
                    <a:lnTo>
                      <a:pt x="1480" y="977"/>
                    </a:lnTo>
                    <a:lnTo>
                      <a:pt x="1480" y="977"/>
                    </a:lnTo>
                    <a:lnTo>
                      <a:pt x="1480" y="977"/>
                    </a:lnTo>
                    <a:lnTo>
                      <a:pt x="1480" y="977"/>
                    </a:lnTo>
                    <a:lnTo>
                      <a:pt x="1482" y="977"/>
                    </a:lnTo>
                    <a:lnTo>
                      <a:pt x="1482" y="977"/>
                    </a:lnTo>
                    <a:lnTo>
                      <a:pt x="1482" y="977"/>
                    </a:lnTo>
                    <a:lnTo>
                      <a:pt x="1483" y="977"/>
                    </a:lnTo>
                    <a:lnTo>
                      <a:pt x="1483" y="977"/>
                    </a:lnTo>
                    <a:lnTo>
                      <a:pt x="1483" y="977"/>
                    </a:lnTo>
                    <a:lnTo>
                      <a:pt x="1483" y="977"/>
                    </a:lnTo>
                    <a:lnTo>
                      <a:pt x="1483" y="979"/>
                    </a:lnTo>
                    <a:lnTo>
                      <a:pt x="1483" y="979"/>
                    </a:lnTo>
                    <a:lnTo>
                      <a:pt x="1483" y="979"/>
                    </a:lnTo>
                    <a:lnTo>
                      <a:pt x="1483" y="979"/>
                    </a:lnTo>
                    <a:lnTo>
                      <a:pt x="1483" y="979"/>
                    </a:lnTo>
                    <a:lnTo>
                      <a:pt x="1483" y="981"/>
                    </a:lnTo>
                    <a:lnTo>
                      <a:pt x="1483" y="981"/>
                    </a:lnTo>
                    <a:lnTo>
                      <a:pt x="1483" y="981"/>
                    </a:lnTo>
                    <a:lnTo>
                      <a:pt x="1483" y="982"/>
                    </a:lnTo>
                    <a:lnTo>
                      <a:pt x="1482" y="982"/>
                    </a:lnTo>
                    <a:lnTo>
                      <a:pt x="1482" y="984"/>
                    </a:lnTo>
                    <a:lnTo>
                      <a:pt x="1482" y="984"/>
                    </a:lnTo>
                    <a:lnTo>
                      <a:pt x="1482" y="984"/>
                    </a:lnTo>
                    <a:lnTo>
                      <a:pt x="1480" y="984"/>
                    </a:lnTo>
                    <a:lnTo>
                      <a:pt x="1480" y="984"/>
                    </a:lnTo>
                    <a:lnTo>
                      <a:pt x="1480" y="984"/>
                    </a:lnTo>
                    <a:lnTo>
                      <a:pt x="1478" y="984"/>
                    </a:lnTo>
                    <a:lnTo>
                      <a:pt x="1478" y="984"/>
                    </a:lnTo>
                    <a:lnTo>
                      <a:pt x="1478" y="984"/>
                    </a:lnTo>
                    <a:lnTo>
                      <a:pt x="1478" y="984"/>
                    </a:lnTo>
                    <a:lnTo>
                      <a:pt x="1478" y="984"/>
                    </a:lnTo>
                    <a:lnTo>
                      <a:pt x="1476" y="984"/>
                    </a:lnTo>
                    <a:lnTo>
                      <a:pt x="1476" y="984"/>
                    </a:lnTo>
                    <a:lnTo>
                      <a:pt x="1476" y="984"/>
                    </a:lnTo>
                    <a:lnTo>
                      <a:pt x="1476" y="984"/>
                    </a:lnTo>
                    <a:lnTo>
                      <a:pt x="1476" y="984"/>
                    </a:lnTo>
                    <a:lnTo>
                      <a:pt x="1476" y="984"/>
                    </a:lnTo>
                    <a:lnTo>
                      <a:pt x="1476" y="984"/>
                    </a:lnTo>
                    <a:lnTo>
                      <a:pt x="1474" y="986"/>
                    </a:lnTo>
                    <a:lnTo>
                      <a:pt x="1474" y="986"/>
                    </a:lnTo>
                    <a:lnTo>
                      <a:pt x="1474" y="986"/>
                    </a:lnTo>
                    <a:lnTo>
                      <a:pt x="1474" y="986"/>
                    </a:lnTo>
                    <a:lnTo>
                      <a:pt x="1474" y="986"/>
                    </a:lnTo>
                    <a:lnTo>
                      <a:pt x="1474" y="986"/>
                    </a:lnTo>
                    <a:lnTo>
                      <a:pt x="1473" y="986"/>
                    </a:lnTo>
                    <a:lnTo>
                      <a:pt x="1473" y="988"/>
                    </a:lnTo>
                    <a:lnTo>
                      <a:pt x="1473" y="988"/>
                    </a:lnTo>
                    <a:lnTo>
                      <a:pt x="1473" y="988"/>
                    </a:lnTo>
                    <a:lnTo>
                      <a:pt x="1473" y="988"/>
                    </a:lnTo>
                    <a:lnTo>
                      <a:pt x="1471" y="988"/>
                    </a:lnTo>
                    <a:lnTo>
                      <a:pt x="1471" y="988"/>
                    </a:lnTo>
                    <a:lnTo>
                      <a:pt x="1471" y="990"/>
                    </a:lnTo>
                    <a:lnTo>
                      <a:pt x="1471" y="990"/>
                    </a:lnTo>
                    <a:lnTo>
                      <a:pt x="1471" y="990"/>
                    </a:lnTo>
                    <a:lnTo>
                      <a:pt x="1471" y="990"/>
                    </a:lnTo>
                    <a:lnTo>
                      <a:pt x="1471" y="990"/>
                    </a:lnTo>
                    <a:lnTo>
                      <a:pt x="1471" y="990"/>
                    </a:lnTo>
                    <a:lnTo>
                      <a:pt x="1471" y="992"/>
                    </a:lnTo>
                    <a:lnTo>
                      <a:pt x="1471" y="992"/>
                    </a:lnTo>
                    <a:lnTo>
                      <a:pt x="1471" y="993"/>
                    </a:lnTo>
                    <a:lnTo>
                      <a:pt x="1471" y="993"/>
                    </a:lnTo>
                    <a:lnTo>
                      <a:pt x="1471" y="993"/>
                    </a:lnTo>
                    <a:lnTo>
                      <a:pt x="1471" y="993"/>
                    </a:lnTo>
                    <a:lnTo>
                      <a:pt x="1471" y="993"/>
                    </a:lnTo>
                    <a:lnTo>
                      <a:pt x="1471" y="993"/>
                    </a:lnTo>
                    <a:lnTo>
                      <a:pt x="1471" y="995"/>
                    </a:lnTo>
                    <a:lnTo>
                      <a:pt x="1471" y="995"/>
                    </a:lnTo>
                    <a:lnTo>
                      <a:pt x="1471" y="995"/>
                    </a:lnTo>
                    <a:lnTo>
                      <a:pt x="1471" y="995"/>
                    </a:lnTo>
                    <a:lnTo>
                      <a:pt x="1469" y="995"/>
                    </a:lnTo>
                    <a:lnTo>
                      <a:pt x="1469" y="995"/>
                    </a:lnTo>
                    <a:lnTo>
                      <a:pt x="1469" y="997"/>
                    </a:lnTo>
                    <a:lnTo>
                      <a:pt x="1469" y="997"/>
                    </a:lnTo>
                    <a:lnTo>
                      <a:pt x="1467" y="997"/>
                    </a:lnTo>
                    <a:lnTo>
                      <a:pt x="1467" y="997"/>
                    </a:lnTo>
                    <a:lnTo>
                      <a:pt x="1467" y="997"/>
                    </a:lnTo>
                    <a:lnTo>
                      <a:pt x="1467" y="997"/>
                    </a:lnTo>
                    <a:lnTo>
                      <a:pt x="1467" y="999"/>
                    </a:lnTo>
                    <a:lnTo>
                      <a:pt x="1467" y="999"/>
                    </a:lnTo>
                    <a:lnTo>
                      <a:pt x="1467" y="999"/>
                    </a:lnTo>
                    <a:lnTo>
                      <a:pt x="1467" y="999"/>
                    </a:lnTo>
                    <a:lnTo>
                      <a:pt x="1467" y="1001"/>
                    </a:lnTo>
                    <a:lnTo>
                      <a:pt x="1467" y="1001"/>
                    </a:lnTo>
                    <a:lnTo>
                      <a:pt x="1467" y="1001"/>
                    </a:lnTo>
                    <a:lnTo>
                      <a:pt x="1467" y="1001"/>
                    </a:lnTo>
                    <a:lnTo>
                      <a:pt x="1467" y="1001"/>
                    </a:lnTo>
                    <a:lnTo>
                      <a:pt x="1467" y="1001"/>
                    </a:lnTo>
                    <a:lnTo>
                      <a:pt x="1469" y="1001"/>
                    </a:lnTo>
                    <a:lnTo>
                      <a:pt x="1469" y="1001"/>
                    </a:lnTo>
                    <a:lnTo>
                      <a:pt x="1469" y="1002"/>
                    </a:lnTo>
                    <a:lnTo>
                      <a:pt x="1471" y="1002"/>
                    </a:lnTo>
                    <a:lnTo>
                      <a:pt x="1471" y="1002"/>
                    </a:lnTo>
                    <a:lnTo>
                      <a:pt x="1471" y="1002"/>
                    </a:lnTo>
                    <a:lnTo>
                      <a:pt x="1471" y="1002"/>
                    </a:lnTo>
                    <a:lnTo>
                      <a:pt x="1469" y="1002"/>
                    </a:lnTo>
                    <a:lnTo>
                      <a:pt x="1469" y="1002"/>
                    </a:lnTo>
                    <a:lnTo>
                      <a:pt x="1469" y="1002"/>
                    </a:lnTo>
                    <a:lnTo>
                      <a:pt x="1469" y="1002"/>
                    </a:lnTo>
                    <a:lnTo>
                      <a:pt x="1469" y="1002"/>
                    </a:lnTo>
                    <a:lnTo>
                      <a:pt x="1469" y="1002"/>
                    </a:lnTo>
                    <a:lnTo>
                      <a:pt x="1467" y="1002"/>
                    </a:lnTo>
                    <a:lnTo>
                      <a:pt x="1467" y="1002"/>
                    </a:lnTo>
                    <a:lnTo>
                      <a:pt x="1467" y="1002"/>
                    </a:lnTo>
                    <a:lnTo>
                      <a:pt x="1467" y="1002"/>
                    </a:lnTo>
                    <a:lnTo>
                      <a:pt x="1467" y="1002"/>
                    </a:lnTo>
                    <a:lnTo>
                      <a:pt x="1467" y="1002"/>
                    </a:lnTo>
                    <a:lnTo>
                      <a:pt x="1467" y="1002"/>
                    </a:lnTo>
                    <a:lnTo>
                      <a:pt x="1465" y="1002"/>
                    </a:lnTo>
                    <a:lnTo>
                      <a:pt x="1465" y="1002"/>
                    </a:lnTo>
                    <a:lnTo>
                      <a:pt x="1465" y="1001"/>
                    </a:lnTo>
                    <a:lnTo>
                      <a:pt x="1464" y="1001"/>
                    </a:lnTo>
                    <a:lnTo>
                      <a:pt x="1464" y="1001"/>
                    </a:lnTo>
                    <a:lnTo>
                      <a:pt x="1464" y="1001"/>
                    </a:lnTo>
                    <a:lnTo>
                      <a:pt x="1462" y="1001"/>
                    </a:lnTo>
                    <a:lnTo>
                      <a:pt x="1462" y="1001"/>
                    </a:lnTo>
                    <a:lnTo>
                      <a:pt x="1462" y="1001"/>
                    </a:lnTo>
                    <a:lnTo>
                      <a:pt x="1462" y="1002"/>
                    </a:lnTo>
                    <a:lnTo>
                      <a:pt x="1462" y="1002"/>
                    </a:lnTo>
                    <a:lnTo>
                      <a:pt x="1462" y="1004"/>
                    </a:lnTo>
                    <a:lnTo>
                      <a:pt x="1462" y="1004"/>
                    </a:lnTo>
                    <a:lnTo>
                      <a:pt x="1462" y="1004"/>
                    </a:lnTo>
                    <a:lnTo>
                      <a:pt x="1462" y="1004"/>
                    </a:lnTo>
                    <a:lnTo>
                      <a:pt x="1462" y="1006"/>
                    </a:lnTo>
                    <a:lnTo>
                      <a:pt x="1462" y="1006"/>
                    </a:lnTo>
                    <a:lnTo>
                      <a:pt x="1462" y="1006"/>
                    </a:lnTo>
                    <a:lnTo>
                      <a:pt x="1462" y="1006"/>
                    </a:lnTo>
                    <a:lnTo>
                      <a:pt x="1462" y="1006"/>
                    </a:lnTo>
                    <a:lnTo>
                      <a:pt x="1462" y="1006"/>
                    </a:lnTo>
                    <a:lnTo>
                      <a:pt x="1462" y="1006"/>
                    </a:lnTo>
                    <a:lnTo>
                      <a:pt x="1462" y="1008"/>
                    </a:lnTo>
                    <a:lnTo>
                      <a:pt x="1462" y="1008"/>
                    </a:lnTo>
                    <a:lnTo>
                      <a:pt x="1462" y="1008"/>
                    </a:lnTo>
                    <a:lnTo>
                      <a:pt x="1462" y="1008"/>
                    </a:lnTo>
                    <a:lnTo>
                      <a:pt x="1462" y="1008"/>
                    </a:lnTo>
                    <a:lnTo>
                      <a:pt x="1462" y="1008"/>
                    </a:lnTo>
                    <a:lnTo>
                      <a:pt x="1464" y="1008"/>
                    </a:lnTo>
                    <a:lnTo>
                      <a:pt x="1464" y="1008"/>
                    </a:lnTo>
                    <a:lnTo>
                      <a:pt x="1464" y="1008"/>
                    </a:lnTo>
                    <a:lnTo>
                      <a:pt x="1464" y="1008"/>
                    </a:lnTo>
                    <a:lnTo>
                      <a:pt x="1464" y="1010"/>
                    </a:lnTo>
                    <a:lnTo>
                      <a:pt x="1464" y="1010"/>
                    </a:lnTo>
                    <a:lnTo>
                      <a:pt x="1465" y="1010"/>
                    </a:lnTo>
                    <a:lnTo>
                      <a:pt x="1465" y="1010"/>
                    </a:lnTo>
                    <a:lnTo>
                      <a:pt x="1465" y="1010"/>
                    </a:lnTo>
                    <a:lnTo>
                      <a:pt x="1465" y="1010"/>
                    </a:lnTo>
                    <a:lnTo>
                      <a:pt x="1465" y="1011"/>
                    </a:lnTo>
                    <a:lnTo>
                      <a:pt x="1465" y="1011"/>
                    </a:lnTo>
                    <a:lnTo>
                      <a:pt x="1467" y="1011"/>
                    </a:lnTo>
                    <a:lnTo>
                      <a:pt x="1467" y="1011"/>
                    </a:lnTo>
                    <a:lnTo>
                      <a:pt x="1467" y="1011"/>
                    </a:lnTo>
                    <a:lnTo>
                      <a:pt x="1467" y="1011"/>
                    </a:lnTo>
                    <a:lnTo>
                      <a:pt x="1467" y="1011"/>
                    </a:lnTo>
                    <a:lnTo>
                      <a:pt x="1469" y="1013"/>
                    </a:lnTo>
                    <a:lnTo>
                      <a:pt x="1469" y="1013"/>
                    </a:lnTo>
                    <a:lnTo>
                      <a:pt x="1471" y="1013"/>
                    </a:lnTo>
                    <a:lnTo>
                      <a:pt x="1471" y="1013"/>
                    </a:lnTo>
                    <a:lnTo>
                      <a:pt x="1471" y="1013"/>
                    </a:lnTo>
                    <a:lnTo>
                      <a:pt x="1471" y="1013"/>
                    </a:lnTo>
                    <a:lnTo>
                      <a:pt x="1471" y="1015"/>
                    </a:lnTo>
                    <a:lnTo>
                      <a:pt x="1471" y="1015"/>
                    </a:lnTo>
                    <a:lnTo>
                      <a:pt x="1471" y="1015"/>
                    </a:lnTo>
                    <a:lnTo>
                      <a:pt x="1471" y="1015"/>
                    </a:lnTo>
                    <a:lnTo>
                      <a:pt x="1471" y="1015"/>
                    </a:lnTo>
                    <a:lnTo>
                      <a:pt x="1471" y="1015"/>
                    </a:lnTo>
                    <a:lnTo>
                      <a:pt x="1471" y="1015"/>
                    </a:lnTo>
                    <a:lnTo>
                      <a:pt x="1471" y="1015"/>
                    </a:lnTo>
                    <a:lnTo>
                      <a:pt x="1471" y="1015"/>
                    </a:lnTo>
                    <a:lnTo>
                      <a:pt x="1471" y="1017"/>
                    </a:lnTo>
                    <a:lnTo>
                      <a:pt x="1471" y="1017"/>
                    </a:lnTo>
                    <a:lnTo>
                      <a:pt x="1471" y="1017"/>
                    </a:lnTo>
                    <a:lnTo>
                      <a:pt x="1471" y="1017"/>
                    </a:lnTo>
                    <a:lnTo>
                      <a:pt x="1471" y="1017"/>
                    </a:lnTo>
                    <a:lnTo>
                      <a:pt x="1471" y="1017"/>
                    </a:lnTo>
                    <a:lnTo>
                      <a:pt x="1471" y="1017"/>
                    </a:lnTo>
                    <a:lnTo>
                      <a:pt x="1471" y="1017"/>
                    </a:lnTo>
                    <a:lnTo>
                      <a:pt x="1471" y="1017"/>
                    </a:lnTo>
                    <a:lnTo>
                      <a:pt x="1471" y="1017"/>
                    </a:lnTo>
                    <a:lnTo>
                      <a:pt x="1469" y="1017"/>
                    </a:lnTo>
                    <a:lnTo>
                      <a:pt x="1469" y="1017"/>
                    </a:lnTo>
                    <a:lnTo>
                      <a:pt x="1469" y="1017"/>
                    </a:lnTo>
                    <a:lnTo>
                      <a:pt x="1469" y="1017"/>
                    </a:lnTo>
                    <a:lnTo>
                      <a:pt x="1469" y="1017"/>
                    </a:lnTo>
                    <a:lnTo>
                      <a:pt x="1469" y="1017"/>
                    </a:lnTo>
                    <a:lnTo>
                      <a:pt x="1469" y="1017"/>
                    </a:lnTo>
                    <a:lnTo>
                      <a:pt x="1469" y="1017"/>
                    </a:lnTo>
                    <a:lnTo>
                      <a:pt x="1469" y="1015"/>
                    </a:lnTo>
                    <a:lnTo>
                      <a:pt x="1467" y="1015"/>
                    </a:lnTo>
                    <a:lnTo>
                      <a:pt x="1467" y="1015"/>
                    </a:lnTo>
                    <a:lnTo>
                      <a:pt x="1467" y="1015"/>
                    </a:lnTo>
                    <a:lnTo>
                      <a:pt x="1467" y="1015"/>
                    </a:lnTo>
                    <a:lnTo>
                      <a:pt x="1467" y="1015"/>
                    </a:lnTo>
                    <a:lnTo>
                      <a:pt x="1467" y="1015"/>
                    </a:lnTo>
                    <a:lnTo>
                      <a:pt x="1467" y="1015"/>
                    </a:lnTo>
                    <a:lnTo>
                      <a:pt x="1465" y="1015"/>
                    </a:lnTo>
                    <a:lnTo>
                      <a:pt x="1465" y="1015"/>
                    </a:lnTo>
                    <a:lnTo>
                      <a:pt x="1465" y="1013"/>
                    </a:lnTo>
                    <a:lnTo>
                      <a:pt x="1465" y="1013"/>
                    </a:lnTo>
                    <a:lnTo>
                      <a:pt x="1465" y="1013"/>
                    </a:lnTo>
                    <a:lnTo>
                      <a:pt x="1465" y="1013"/>
                    </a:lnTo>
                    <a:lnTo>
                      <a:pt x="1465" y="1013"/>
                    </a:lnTo>
                    <a:lnTo>
                      <a:pt x="1464" y="1013"/>
                    </a:lnTo>
                    <a:lnTo>
                      <a:pt x="1464" y="1013"/>
                    </a:lnTo>
                    <a:lnTo>
                      <a:pt x="1464" y="1013"/>
                    </a:lnTo>
                    <a:lnTo>
                      <a:pt x="1464" y="1013"/>
                    </a:lnTo>
                    <a:lnTo>
                      <a:pt x="1462" y="1011"/>
                    </a:lnTo>
                    <a:lnTo>
                      <a:pt x="1458" y="1010"/>
                    </a:lnTo>
                    <a:lnTo>
                      <a:pt x="1456" y="1008"/>
                    </a:lnTo>
                    <a:lnTo>
                      <a:pt x="1455" y="1008"/>
                    </a:lnTo>
                    <a:lnTo>
                      <a:pt x="1455" y="1006"/>
                    </a:lnTo>
                    <a:lnTo>
                      <a:pt x="1455" y="1006"/>
                    </a:lnTo>
                    <a:lnTo>
                      <a:pt x="1453" y="1006"/>
                    </a:lnTo>
                    <a:lnTo>
                      <a:pt x="1453" y="1004"/>
                    </a:lnTo>
                    <a:lnTo>
                      <a:pt x="1451" y="1004"/>
                    </a:lnTo>
                    <a:lnTo>
                      <a:pt x="1451" y="1002"/>
                    </a:lnTo>
                    <a:lnTo>
                      <a:pt x="1449" y="1002"/>
                    </a:lnTo>
                    <a:lnTo>
                      <a:pt x="1449" y="1002"/>
                    </a:lnTo>
                    <a:lnTo>
                      <a:pt x="1449" y="1002"/>
                    </a:lnTo>
                    <a:lnTo>
                      <a:pt x="1449" y="1002"/>
                    </a:lnTo>
                    <a:lnTo>
                      <a:pt x="1447" y="1002"/>
                    </a:lnTo>
                    <a:lnTo>
                      <a:pt x="1447" y="1002"/>
                    </a:lnTo>
                    <a:lnTo>
                      <a:pt x="1445" y="1002"/>
                    </a:lnTo>
                    <a:lnTo>
                      <a:pt x="1445" y="1002"/>
                    </a:lnTo>
                    <a:lnTo>
                      <a:pt x="1444" y="1002"/>
                    </a:lnTo>
                    <a:lnTo>
                      <a:pt x="1442" y="1002"/>
                    </a:lnTo>
                    <a:lnTo>
                      <a:pt x="1442" y="1002"/>
                    </a:lnTo>
                    <a:lnTo>
                      <a:pt x="1440" y="1002"/>
                    </a:lnTo>
                    <a:lnTo>
                      <a:pt x="1440" y="1002"/>
                    </a:lnTo>
                    <a:lnTo>
                      <a:pt x="1440" y="1002"/>
                    </a:lnTo>
                    <a:lnTo>
                      <a:pt x="1440" y="1002"/>
                    </a:lnTo>
                    <a:lnTo>
                      <a:pt x="1440" y="1002"/>
                    </a:lnTo>
                    <a:lnTo>
                      <a:pt x="1438" y="1002"/>
                    </a:lnTo>
                    <a:lnTo>
                      <a:pt x="1438" y="1002"/>
                    </a:lnTo>
                    <a:lnTo>
                      <a:pt x="1438" y="1002"/>
                    </a:lnTo>
                    <a:lnTo>
                      <a:pt x="1436" y="1004"/>
                    </a:lnTo>
                    <a:lnTo>
                      <a:pt x="1436" y="1004"/>
                    </a:lnTo>
                    <a:lnTo>
                      <a:pt x="1436" y="1004"/>
                    </a:lnTo>
                    <a:lnTo>
                      <a:pt x="1436" y="1004"/>
                    </a:lnTo>
                    <a:lnTo>
                      <a:pt x="1436" y="1004"/>
                    </a:lnTo>
                    <a:lnTo>
                      <a:pt x="1435" y="1004"/>
                    </a:lnTo>
                    <a:lnTo>
                      <a:pt x="1435" y="1004"/>
                    </a:lnTo>
                    <a:lnTo>
                      <a:pt x="1435" y="1004"/>
                    </a:lnTo>
                    <a:lnTo>
                      <a:pt x="1435" y="1006"/>
                    </a:lnTo>
                    <a:lnTo>
                      <a:pt x="1435" y="1006"/>
                    </a:lnTo>
                    <a:lnTo>
                      <a:pt x="1435" y="1006"/>
                    </a:lnTo>
                    <a:lnTo>
                      <a:pt x="1435" y="1006"/>
                    </a:lnTo>
                    <a:lnTo>
                      <a:pt x="1435" y="1006"/>
                    </a:lnTo>
                    <a:lnTo>
                      <a:pt x="1433" y="1006"/>
                    </a:lnTo>
                    <a:lnTo>
                      <a:pt x="1433" y="1006"/>
                    </a:lnTo>
                    <a:lnTo>
                      <a:pt x="1433" y="1008"/>
                    </a:lnTo>
                    <a:lnTo>
                      <a:pt x="1433" y="1008"/>
                    </a:lnTo>
                    <a:lnTo>
                      <a:pt x="1433" y="1008"/>
                    </a:lnTo>
                    <a:lnTo>
                      <a:pt x="1433" y="1008"/>
                    </a:lnTo>
                    <a:lnTo>
                      <a:pt x="1433" y="1008"/>
                    </a:lnTo>
                    <a:lnTo>
                      <a:pt x="1433" y="1010"/>
                    </a:lnTo>
                    <a:lnTo>
                      <a:pt x="1433" y="1010"/>
                    </a:lnTo>
                    <a:lnTo>
                      <a:pt x="1433" y="1010"/>
                    </a:lnTo>
                    <a:lnTo>
                      <a:pt x="1433" y="1010"/>
                    </a:lnTo>
                    <a:lnTo>
                      <a:pt x="1433" y="1010"/>
                    </a:lnTo>
                    <a:lnTo>
                      <a:pt x="1433" y="1011"/>
                    </a:lnTo>
                    <a:lnTo>
                      <a:pt x="1433" y="1011"/>
                    </a:lnTo>
                    <a:lnTo>
                      <a:pt x="1433" y="1011"/>
                    </a:lnTo>
                    <a:lnTo>
                      <a:pt x="1433" y="1013"/>
                    </a:lnTo>
                    <a:lnTo>
                      <a:pt x="1433" y="1013"/>
                    </a:lnTo>
                    <a:lnTo>
                      <a:pt x="1433" y="1013"/>
                    </a:lnTo>
                    <a:lnTo>
                      <a:pt x="1433" y="1015"/>
                    </a:lnTo>
                    <a:lnTo>
                      <a:pt x="1433" y="1015"/>
                    </a:lnTo>
                    <a:lnTo>
                      <a:pt x="1433" y="1015"/>
                    </a:lnTo>
                    <a:lnTo>
                      <a:pt x="1433" y="1015"/>
                    </a:lnTo>
                    <a:lnTo>
                      <a:pt x="1433" y="1015"/>
                    </a:lnTo>
                    <a:lnTo>
                      <a:pt x="1433" y="1015"/>
                    </a:lnTo>
                    <a:lnTo>
                      <a:pt x="1433" y="1017"/>
                    </a:lnTo>
                    <a:lnTo>
                      <a:pt x="1433" y="1017"/>
                    </a:lnTo>
                    <a:lnTo>
                      <a:pt x="1433" y="1017"/>
                    </a:lnTo>
                    <a:lnTo>
                      <a:pt x="1433" y="1017"/>
                    </a:lnTo>
                    <a:lnTo>
                      <a:pt x="1433" y="1017"/>
                    </a:lnTo>
                    <a:lnTo>
                      <a:pt x="1433" y="1019"/>
                    </a:lnTo>
                    <a:lnTo>
                      <a:pt x="1433" y="1019"/>
                    </a:lnTo>
                    <a:lnTo>
                      <a:pt x="1433" y="1019"/>
                    </a:lnTo>
                    <a:lnTo>
                      <a:pt x="1433" y="1019"/>
                    </a:lnTo>
                    <a:lnTo>
                      <a:pt x="1433" y="1019"/>
                    </a:lnTo>
                    <a:lnTo>
                      <a:pt x="1433" y="1019"/>
                    </a:lnTo>
                    <a:lnTo>
                      <a:pt x="1431" y="1019"/>
                    </a:lnTo>
                    <a:lnTo>
                      <a:pt x="1431" y="1019"/>
                    </a:lnTo>
                    <a:lnTo>
                      <a:pt x="1429" y="1020"/>
                    </a:lnTo>
                    <a:lnTo>
                      <a:pt x="1429" y="1020"/>
                    </a:lnTo>
                    <a:lnTo>
                      <a:pt x="1429" y="1020"/>
                    </a:lnTo>
                    <a:lnTo>
                      <a:pt x="1429" y="1020"/>
                    </a:lnTo>
                    <a:lnTo>
                      <a:pt x="1427" y="1020"/>
                    </a:lnTo>
                    <a:lnTo>
                      <a:pt x="1427" y="1020"/>
                    </a:lnTo>
                    <a:lnTo>
                      <a:pt x="1427" y="1020"/>
                    </a:lnTo>
                    <a:lnTo>
                      <a:pt x="1427" y="1019"/>
                    </a:lnTo>
                    <a:lnTo>
                      <a:pt x="1426" y="1019"/>
                    </a:lnTo>
                    <a:lnTo>
                      <a:pt x="1426" y="1019"/>
                    </a:lnTo>
                    <a:lnTo>
                      <a:pt x="1424" y="1019"/>
                    </a:lnTo>
                    <a:lnTo>
                      <a:pt x="1424" y="1019"/>
                    </a:lnTo>
                    <a:lnTo>
                      <a:pt x="1424" y="1019"/>
                    </a:lnTo>
                    <a:lnTo>
                      <a:pt x="1422" y="1019"/>
                    </a:lnTo>
                    <a:lnTo>
                      <a:pt x="1422" y="1019"/>
                    </a:lnTo>
                    <a:lnTo>
                      <a:pt x="1420" y="1019"/>
                    </a:lnTo>
                    <a:lnTo>
                      <a:pt x="1420" y="1019"/>
                    </a:lnTo>
                    <a:lnTo>
                      <a:pt x="1420" y="1019"/>
                    </a:lnTo>
                    <a:lnTo>
                      <a:pt x="1420" y="1019"/>
                    </a:lnTo>
                    <a:lnTo>
                      <a:pt x="1420" y="1019"/>
                    </a:lnTo>
                    <a:lnTo>
                      <a:pt x="1418" y="1019"/>
                    </a:lnTo>
                    <a:lnTo>
                      <a:pt x="1418" y="1019"/>
                    </a:lnTo>
                    <a:lnTo>
                      <a:pt x="1418" y="1019"/>
                    </a:lnTo>
                    <a:lnTo>
                      <a:pt x="1418" y="1019"/>
                    </a:lnTo>
                    <a:lnTo>
                      <a:pt x="1418" y="1019"/>
                    </a:lnTo>
                    <a:lnTo>
                      <a:pt x="1418" y="1019"/>
                    </a:lnTo>
                    <a:lnTo>
                      <a:pt x="1418" y="1019"/>
                    </a:lnTo>
                    <a:lnTo>
                      <a:pt x="1418" y="1019"/>
                    </a:lnTo>
                    <a:lnTo>
                      <a:pt x="1417" y="1020"/>
                    </a:lnTo>
                    <a:lnTo>
                      <a:pt x="1417" y="1020"/>
                    </a:lnTo>
                    <a:lnTo>
                      <a:pt x="1417" y="1020"/>
                    </a:lnTo>
                    <a:lnTo>
                      <a:pt x="1415" y="1020"/>
                    </a:lnTo>
                    <a:lnTo>
                      <a:pt x="1415" y="1020"/>
                    </a:lnTo>
                    <a:lnTo>
                      <a:pt x="1415" y="1020"/>
                    </a:lnTo>
                    <a:lnTo>
                      <a:pt x="1415" y="1020"/>
                    </a:lnTo>
                    <a:lnTo>
                      <a:pt x="1415" y="1020"/>
                    </a:lnTo>
                    <a:lnTo>
                      <a:pt x="1413" y="1020"/>
                    </a:lnTo>
                    <a:lnTo>
                      <a:pt x="1411" y="1020"/>
                    </a:lnTo>
                    <a:lnTo>
                      <a:pt x="1411" y="1020"/>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27">
                <a:extLst>
                  <a:ext uri="{FF2B5EF4-FFF2-40B4-BE49-F238E27FC236}">
                    <a16:creationId xmlns:a16="http://schemas.microsoft.com/office/drawing/2014/main" id="{73809D96-7E43-577D-453D-C995483728B3}"/>
                  </a:ext>
                </a:extLst>
              </p:cNvPr>
              <p:cNvSpPr>
                <a:spLocks/>
              </p:cNvSpPr>
              <p:nvPr/>
            </p:nvSpPr>
            <p:spPr bwMode="auto">
              <a:xfrm>
                <a:off x="1823" y="2032"/>
                <a:ext cx="1228" cy="799"/>
              </a:xfrm>
              <a:custGeom>
                <a:avLst/>
                <a:gdLst>
                  <a:gd name="T0" fmla="*/ 578 w 1228"/>
                  <a:gd name="T1" fmla="*/ 745 h 799"/>
                  <a:gd name="T2" fmla="*/ 540 w 1228"/>
                  <a:gd name="T3" fmla="*/ 709 h 799"/>
                  <a:gd name="T4" fmla="*/ 526 w 1228"/>
                  <a:gd name="T5" fmla="*/ 671 h 799"/>
                  <a:gd name="T6" fmla="*/ 524 w 1228"/>
                  <a:gd name="T7" fmla="*/ 620 h 799"/>
                  <a:gd name="T8" fmla="*/ 535 w 1228"/>
                  <a:gd name="T9" fmla="*/ 586 h 799"/>
                  <a:gd name="T10" fmla="*/ 555 w 1228"/>
                  <a:gd name="T11" fmla="*/ 548 h 799"/>
                  <a:gd name="T12" fmla="*/ 548 w 1228"/>
                  <a:gd name="T13" fmla="*/ 504 h 799"/>
                  <a:gd name="T14" fmla="*/ 508 w 1228"/>
                  <a:gd name="T15" fmla="*/ 490 h 799"/>
                  <a:gd name="T16" fmla="*/ 490 w 1228"/>
                  <a:gd name="T17" fmla="*/ 542 h 799"/>
                  <a:gd name="T18" fmla="*/ 430 w 1228"/>
                  <a:gd name="T19" fmla="*/ 569 h 799"/>
                  <a:gd name="T20" fmla="*/ 388 w 1228"/>
                  <a:gd name="T21" fmla="*/ 577 h 799"/>
                  <a:gd name="T22" fmla="*/ 327 w 1228"/>
                  <a:gd name="T23" fmla="*/ 569 h 799"/>
                  <a:gd name="T24" fmla="*/ 262 w 1228"/>
                  <a:gd name="T25" fmla="*/ 560 h 799"/>
                  <a:gd name="T26" fmla="*/ 37 w 1228"/>
                  <a:gd name="T27" fmla="*/ 226 h 799"/>
                  <a:gd name="T28" fmla="*/ 39 w 1228"/>
                  <a:gd name="T29" fmla="*/ 143 h 799"/>
                  <a:gd name="T30" fmla="*/ 160 w 1228"/>
                  <a:gd name="T31" fmla="*/ 81 h 799"/>
                  <a:gd name="T32" fmla="*/ 325 w 1228"/>
                  <a:gd name="T33" fmla="*/ 25 h 799"/>
                  <a:gd name="T34" fmla="*/ 453 w 1228"/>
                  <a:gd name="T35" fmla="*/ 36 h 799"/>
                  <a:gd name="T36" fmla="*/ 537 w 1228"/>
                  <a:gd name="T37" fmla="*/ 25 h 799"/>
                  <a:gd name="T38" fmla="*/ 542 w 1228"/>
                  <a:gd name="T39" fmla="*/ 81 h 799"/>
                  <a:gd name="T40" fmla="*/ 566 w 1228"/>
                  <a:gd name="T41" fmla="*/ 124 h 799"/>
                  <a:gd name="T42" fmla="*/ 620 w 1228"/>
                  <a:gd name="T43" fmla="*/ 150 h 799"/>
                  <a:gd name="T44" fmla="*/ 651 w 1228"/>
                  <a:gd name="T45" fmla="*/ 179 h 799"/>
                  <a:gd name="T46" fmla="*/ 633 w 1228"/>
                  <a:gd name="T47" fmla="*/ 226 h 799"/>
                  <a:gd name="T48" fmla="*/ 665 w 1228"/>
                  <a:gd name="T49" fmla="*/ 244 h 799"/>
                  <a:gd name="T50" fmla="*/ 705 w 1228"/>
                  <a:gd name="T51" fmla="*/ 226 h 799"/>
                  <a:gd name="T52" fmla="*/ 739 w 1228"/>
                  <a:gd name="T53" fmla="*/ 188 h 799"/>
                  <a:gd name="T54" fmla="*/ 786 w 1228"/>
                  <a:gd name="T55" fmla="*/ 179 h 799"/>
                  <a:gd name="T56" fmla="*/ 803 w 1228"/>
                  <a:gd name="T57" fmla="*/ 211 h 799"/>
                  <a:gd name="T58" fmla="*/ 781 w 1228"/>
                  <a:gd name="T59" fmla="*/ 224 h 799"/>
                  <a:gd name="T60" fmla="*/ 784 w 1228"/>
                  <a:gd name="T61" fmla="*/ 249 h 799"/>
                  <a:gd name="T62" fmla="*/ 812 w 1228"/>
                  <a:gd name="T63" fmla="*/ 275 h 799"/>
                  <a:gd name="T64" fmla="*/ 844 w 1228"/>
                  <a:gd name="T65" fmla="*/ 287 h 799"/>
                  <a:gd name="T66" fmla="*/ 871 w 1228"/>
                  <a:gd name="T67" fmla="*/ 269 h 799"/>
                  <a:gd name="T68" fmla="*/ 935 w 1228"/>
                  <a:gd name="T69" fmla="*/ 253 h 799"/>
                  <a:gd name="T70" fmla="*/ 980 w 1228"/>
                  <a:gd name="T71" fmla="*/ 266 h 799"/>
                  <a:gd name="T72" fmla="*/ 989 w 1228"/>
                  <a:gd name="T73" fmla="*/ 300 h 799"/>
                  <a:gd name="T74" fmla="*/ 1034 w 1228"/>
                  <a:gd name="T75" fmla="*/ 325 h 799"/>
                  <a:gd name="T76" fmla="*/ 1023 w 1228"/>
                  <a:gd name="T77" fmla="*/ 369 h 799"/>
                  <a:gd name="T78" fmla="*/ 1020 w 1228"/>
                  <a:gd name="T79" fmla="*/ 396 h 799"/>
                  <a:gd name="T80" fmla="*/ 1061 w 1228"/>
                  <a:gd name="T81" fmla="*/ 427 h 799"/>
                  <a:gd name="T82" fmla="*/ 1027 w 1228"/>
                  <a:gd name="T83" fmla="*/ 450 h 799"/>
                  <a:gd name="T84" fmla="*/ 992 w 1228"/>
                  <a:gd name="T85" fmla="*/ 436 h 799"/>
                  <a:gd name="T86" fmla="*/ 945 w 1228"/>
                  <a:gd name="T87" fmla="*/ 456 h 799"/>
                  <a:gd name="T88" fmla="*/ 947 w 1228"/>
                  <a:gd name="T89" fmla="*/ 499 h 799"/>
                  <a:gd name="T90" fmla="*/ 994 w 1228"/>
                  <a:gd name="T91" fmla="*/ 495 h 799"/>
                  <a:gd name="T92" fmla="*/ 1030 w 1228"/>
                  <a:gd name="T93" fmla="*/ 492 h 799"/>
                  <a:gd name="T94" fmla="*/ 1074 w 1228"/>
                  <a:gd name="T95" fmla="*/ 470 h 799"/>
                  <a:gd name="T96" fmla="*/ 1117 w 1228"/>
                  <a:gd name="T97" fmla="*/ 465 h 799"/>
                  <a:gd name="T98" fmla="*/ 1159 w 1228"/>
                  <a:gd name="T99" fmla="*/ 456 h 799"/>
                  <a:gd name="T100" fmla="*/ 1206 w 1228"/>
                  <a:gd name="T101" fmla="*/ 465 h 799"/>
                  <a:gd name="T102" fmla="*/ 1199 w 1228"/>
                  <a:gd name="T103" fmla="*/ 488 h 799"/>
                  <a:gd name="T104" fmla="*/ 1148 w 1228"/>
                  <a:gd name="T105" fmla="*/ 519 h 799"/>
                  <a:gd name="T106" fmla="*/ 1117 w 1228"/>
                  <a:gd name="T107" fmla="*/ 586 h 799"/>
                  <a:gd name="T108" fmla="*/ 1096 w 1228"/>
                  <a:gd name="T109" fmla="*/ 638 h 799"/>
                  <a:gd name="T110" fmla="*/ 1018 w 1228"/>
                  <a:gd name="T111" fmla="*/ 689 h 799"/>
                  <a:gd name="T112" fmla="*/ 942 w 1228"/>
                  <a:gd name="T113" fmla="*/ 636 h 799"/>
                  <a:gd name="T114" fmla="*/ 898 w 1228"/>
                  <a:gd name="T115" fmla="*/ 658 h 799"/>
                  <a:gd name="T116" fmla="*/ 857 w 1228"/>
                  <a:gd name="T117" fmla="*/ 622 h 799"/>
                  <a:gd name="T118" fmla="*/ 777 w 1228"/>
                  <a:gd name="T119" fmla="*/ 624 h 799"/>
                  <a:gd name="T120" fmla="*/ 741 w 1228"/>
                  <a:gd name="T121" fmla="*/ 693 h 799"/>
                  <a:gd name="T122" fmla="*/ 716 w 1228"/>
                  <a:gd name="T123" fmla="*/ 721 h 799"/>
                  <a:gd name="T124" fmla="*/ 674 w 1228"/>
                  <a:gd name="T125" fmla="*/ 77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8" h="799">
                    <a:moveTo>
                      <a:pt x="627" y="799"/>
                    </a:moveTo>
                    <a:lnTo>
                      <a:pt x="623" y="799"/>
                    </a:lnTo>
                    <a:lnTo>
                      <a:pt x="623" y="799"/>
                    </a:lnTo>
                    <a:lnTo>
                      <a:pt x="622" y="799"/>
                    </a:lnTo>
                    <a:lnTo>
                      <a:pt x="622" y="799"/>
                    </a:lnTo>
                    <a:lnTo>
                      <a:pt x="622" y="799"/>
                    </a:lnTo>
                    <a:lnTo>
                      <a:pt x="620" y="799"/>
                    </a:lnTo>
                    <a:lnTo>
                      <a:pt x="620" y="799"/>
                    </a:lnTo>
                    <a:lnTo>
                      <a:pt x="618" y="799"/>
                    </a:lnTo>
                    <a:lnTo>
                      <a:pt x="618" y="799"/>
                    </a:lnTo>
                    <a:lnTo>
                      <a:pt x="618" y="799"/>
                    </a:lnTo>
                    <a:lnTo>
                      <a:pt x="616" y="799"/>
                    </a:lnTo>
                    <a:lnTo>
                      <a:pt x="616" y="799"/>
                    </a:lnTo>
                    <a:lnTo>
                      <a:pt x="614" y="797"/>
                    </a:lnTo>
                    <a:lnTo>
                      <a:pt x="613" y="796"/>
                    </a:lnTo>
                    <a:lnTo>
                      <a:pt x="613" y="794"/>
                    </a:lnTo>
                    <a:lnTo>
                      <a:pt x="611" y="794"/>
                    </a:lnTo>
                    <a:lnTo>
                      <a:pt x="611" y="794"/>
                    </a:lnTo>
                    <a:lnTo>
                      <a:pt x="609" y="792"/>
                    </a:lnTo>
                    <a:lnTo>
                      <a:pt x="609" y="792"/>
                    </a:lnTo>
                    <a:lnTo>
                      <a:pt x="607" y="792"/>
                    </a:lnTo>
                    <a:lnTo>
                      <a:pt x="607" y="792"/>
                    </a:lnTo>
                    <a:lnTo>
                      <a:pt x="605" y="790"/>
                    </a:lnTo>
                    <a:lnTo>
                      <a:pt x="605" y="790"/>
                    </a:lnTo>
                    <a:lnTo>
                      <a:pt x="605" y="790"/>
                    </a:lnTo>
                    <a:lnTo>
                      <a:pt x="607" y="790"/>
                    </a:lnTo>
                    <a:lnTo>
                      <a:pt x="607" y="790"/>
                    </a:lnTo>
                    <a:lnTo>
                      <a:pt x="607" y="788"/>
                    </a:lnTo>
                    <a:lnTo>
                      <a:pt x="607" y="788"/>
                    </a:lnTo>
                    <a:lnTo>
                      <a:pt x="607" y="788"/>
                    </a:lnTo>
                    <a:lnTo>
                      <a:pt x="607" y="788"/>
                    </a:lnTo>
                    <a:lnTo>
                      <a:pt x="607" y="788"/>
                    </a:lnTo>
                    <a:lnTo>
                      <a:pt x="607" y="787"/>
                    </a:lnTo>
                    <a:lnTo>
                      <a:pt x="607" y="787"/>
                    </a:lnTo>
                    <a:lnTo>
                      <a:pt x="607" y="787"/>
                    </a:lnTo>
                    <a:lnTo>
                      <a:pt x="607" y="787"/>
                    </a:lnTo>
                    <a:lnTo>
                      <a:pt x="605" y="787"/>
                    </a:lnTo>
                    <a:lnTo>
                      <a:pt x="604" y="787"/>
                    </a:lnTo>
                    <a:lnTo>
                      <a:pt x="604" y="787"/>
                    </a:lnTo>
                    <a:lnTo>
                      <a:pt x="604" y="787"/>
                    </a:lnTo>
                    <a:lnTo>
                      <a:pt x="602" y="785"/>
                    </a:lnTo>
                    <a:lnTo>
                      <a:pt x="602" y="785"/>
                    </a:lnTo>
                    <a:lnTo>
                      <a:pt x="602" y="785"/>
                    </a:lnTo>
                    <a:lnTo>
                      <a:pt x="602" y="785"/>
                    </a:lnTo>
                    <a:lnTo>
                      <a:pt x="602" y="785"/>
                    </a:lnTo>
                    <a:lnTo>
                      <a:pt x="602" y="783"/>
                    </a:lnTo>
                    <a:lnTo>
                      <a:pt x="604" y="783"/>
                    </a:lnTo>
                    <a:lnTo>
                      <a:pt x="604" y="783"/>
                    </a:lnTo>
                    <a:lnTo>
                      <a:pt x="604" y="781"/>
                    </a:lnTo>
                    <a:lnTo>
                      <a:pt x="604" y="781"/>
                    </a:lnTo>
                    <a:lnTo>
                      <a:pt x="604" y="779"/>
                    </a:lnTo>
                    <a:lnTo>
                      <a:pt x="602" y="778"/>
                    </a:lnTo>
                    <a:lnTo>
                      <a:pt x="600" y="778"/>
                    </a:lnTo>
                    <a:lnTo>
                      <a:pt x="598" y="776"/>
                    </a:lnTo>
                    <a:lnTo>
                      <a:pt x="598" y="774"/>
                    </a:lnTo>
                    <a:lnTo>
                      <a:pt x="598" y="772"/>
                    </a:lnTo>
                    <a:lnTo>
                      <a:pt x="598" y="770"/>
                    </a:lnTo>
                    <a:lnTo>
                      <a:pt x="598" y="768"/>
                    </a:lnTo>
                    <a:lnTo>
                      <a:pt x="598" y="767"/>
                    </a:lnTo>
                    <a:lnTo>
                      <a:pt x="598" y="767"/>
                    </a:lnTo>
                    <a:lnTo>
                      <a:pt x="600" y="767"/>
                    </a:lnTo>
                    <a:lnTo>
                      <a:pt x="600" y="767"/>
                    </a:lnTo>
                    <a:lnTo>
                      <a:pt x="600" y="765"/>
                    </a:lnTo>
                    <a:lnTo>
                      <a:pt x="600" y="765"/>
                    </a:lnTo>
                    <a:lnTo>
                      <a:pt x="600" y="765"/>
                    </a:lnTo>
                    <a:lnTo>
                      <a:pt x="598" y="765"/>
                    </a:lnTo>
                    <a:lnTo>
                      <a:pt x="598" y="765"/>
                    </a:lnTo>
                    <a:lnTo>
                      <a:pt x="598" y="765"/>
                    </a:lnTo>
                    <a:lnTo>
                      <a:pt x="598" y="765"/>
                    </a:lnTo>
                    <a:lnTo>
                      <a:pt x="596" y="765"/>
                    </a:lnTo>
                    <a:lnTo>
                      <a:pt x="596" y="765"/>
                    </a:lnTo>
                    <a:lnTo>
                      <a:pt x="596" y="765"/>
                    </a:lnTo>
                    <a:lnTo>
                      <a:pt x="595" y="767"/>
                    </a:lnTo>
                    <a:lnTo>
                      <a:pt x="595" y="767"/>
                    </a:lnTo>
                    <a:lnTo>
                      <a:pt x="595" y="767"/>
                    </a:lnTo>
                    <a:lnTo>
                      <a:pt x="595" y="767"/>
                    </a:lnTo>
                    <a:lnTo>
                      <a:pt x="593" y="767"/>
                    </a:lnTo>
                    <a:lnTo>
                      <a:pt x="593" y="767"/>
                    </a:lnTo>
                    <a:lnTo>
                      <a:pt x="593" y="765"/>
                    </a:lnTo>
                    <a:lnTo>
                      <a:pt x="593" y="765"/>
                    </a:lnTo>
                    <a:lnTo>
                      <a:pt x="593" y="765"/>
                    </a:lnTo>
                    <a:lnTo>
                      <a:pt x="593" y="765"/>
                    </a:lnTo>
                    <a:lnTo>
                      <a:pt x="593" y="765"/>
                    </a:lnTo>
                    <a:lnTo>
                      <a:pt x="595" y="763"/>
                    </a:lnTo>
                    <a:lnTo>
                      <a:pt x="595" y="761"/>
                    </a:lnTo>
                    <a:lnTo>
                      <a:pt x="595" y="761"/>
                    </a:lnTo>
                    <a:lnTo>
                      <a:pt x="595" y="761"/>
                    </a:lnTo>
                    <a:lnTo>
                      <a:pt x="595" y="759"/>
                    </a:lnTo>
                    <a:lnTo>
                      <a:pt x="595" y="759"/>
                    </a:lnTo>
                    <a:lnTo>
                      <a:pt x="595" y="759"/>
                    </a:lnTo>
                    <a:lnTo>
                      <a:pt x="595" y="759"/>
                    </a:lnTo>
                    <a:lnTo>
                      <a:pt x="595" y="758"/>
                    </a:lnTo>
                    <a:lnTo>
                      <a:pt x="595" y="758"/>
                    </a:lnTo>
                    <a:lnTo>
                      <a:pt x="595" y="758"/>
                    </a:lnTo>
                    <a:lnTo>
                      <a:pt x="593" y="758"/>
                    </a:lnTo>
                    <a:lnTo>
                      <a:pt x="593" y="758"/>
                    </a:lnTo>
                    <a:lnTo>
                      <a:pt x="593" y="756"/>
                    </a:lnTo>
                    <a:lnTo>
                      <a:pt x="591" y="756"/>
                    </a:lnTo>
                    <a:lnTo>
                      <a:pt x="591" y="756"/>
                    </a:lnTo>
                    <a:lnTo>
                      <a:pt x="591" y="756"/>
                    </a:lnTo>
                    <a:lnTo>
                      <a:pt x="591" y="756"/>
                    </a:lnTo>
                    <a:lnTo>
                      <a:pt x="591" y="756"/>
                    </a:lnTo>
                    <a:lnTo>
                      <a:pt x="589" y="756"/>
                    </a:lnTo>
                    <a:lnTo>
                      <a:pt x="589" y="756"/>
                    </a:lnTo>
                    <a:lnTo>
                      <a:pt x="589" y="756"/>
                    </a:lnTo>
                    <a:lnTo>
                      <a:pt x="589" y="754"/>
                    </a:lnTo>
                    <a:lnTo>
                      <a:pt x="587" y="754"/>
                    </a:lnTo>
                    <a:lnTo>
                      <a:pt x="587" y="754"/>
                    </a:lnTo>
                    <a:lnTo>
                      <a:pt x="587" y="754"/>
                    </a:lnTo>
                    <a:lnTo>
                      <a:pt x="587" y="754"/>
                    </a:lnTo>
                    <a:lnTo>
                      <a:pt x="587" y="754"/>
                    </a:lnTo>
                    <a:lnTo>
                      <a:pt x="587" y="754"/>
                    </a:lnTo>
                    <a:lnTo>
                      <a:pt x="585" y="752"/>
                    </a:lnTo>
                    <a:lnTo>
                      <a:pt x="585" y="752"/>
                    </a:lnTo>
                    <a:lnTo>
                      <a:pt x="585" y="752"/>
                    </a:lnTo>
                    <a:lnTo>
                      <a:pt x="585" y="752"/>
                    </a:lnTo>
                    <a:lnTo>
                      <a:pt x="585" y="752"/>
                    </a:lnTo>
                    <a:lnTo>
                      <a:pt x="585" y="752"/>
                    </a:lnTo>
                    <a:lnTo>
                      <a:pt x="585" y="752"/>
                    </a:lnTo>
                    <a:lnTo>
                      <a:pt x="584" y="752"/>
                    </a:lnTo>
                    <a:lnTo>
                      <a:pt x="584" y="752"/>
                    </a:lnTo>
                    <a:lnTo>
                      <a:pt x="584" y="752"/>
                    </a:lnTo>
                    <a:lnTo>
                      <a:pt x="582" y="752"/>
                    </a:lnTo>
                    <a:lnTo>
                      <a:pt x="582" y="752"/>
                    </a:lnTo>
                    <a:lnTo>
                      <a:pt x="582" y="752"/>
                    </a:lnTo>
                    <a:lnTo>
                      <a:pt x="582" y="750"/>
                    </a:lnTo>
                    <a:lnTo>
                      <a:pt x="580" y="750"/>
                    </a:lnTo>
                    <a:lnTo>
                      <a:pt x="580" y="750"/>
                    </a:lnTo>
                    <a:lnTo>
                      <a:pt x="578" y="750"/>
                    </a:lnTo>
                    <a:lnTo>
                      <a:pt x="578" y="750"/>
                    </a:lnTo>
                    <a:lnTo>
                      <a:pt x="578" y="750"/>
                    </a:lnTo>
                    <a:lnTo>
                      <a:pt x="576" y="750"/>
                    </a:lnTo>
                    <a:lnTo>
                      <a:pt x="576" y="750"/>
                    </a:lnTo>
                    <a:lnTo>
                      <a:pt x="576" y="750"/>
                    </a:lnTo>
                    <a:lnTo>
                      <a:pt x="576" y="750"/>
                    </a:lnTo>
                    <a:lnTo>
                      <a:pt x="576" y="750"/>
                    </a:lnTo>
                    <a:lnTo>
                      <a:pt x="576" y="749"/>
                    </a:lnTo>
                    <a:lnTo>
                      <a:pt x="576" y="749"/>
                    </a:lnTo>
                    <a:lnTo>
                      <a:pt x="578" y="749"/>
                    </a:lnTo>
                    <a:lnTo>
                      <a:pt x="578" y="747"/>
                    </a:lnTo>
                    <a:lnTo>
                      <a:pt x="578" y="747"/>
                    </a:lnTo>
                    <a:lnTo>
                      <a:pt x="578" y="745"/>
                    </a:lnTo>
                    <a:lnTo>
                      <a:pt x="578" y="745"/>
                    </a:lnTo>
                    <a:lnTo>
                      <a:pt x="578" y="745"/>
                    </a:lnTo>
                    <a:lnTo>
                      <a:pt x="578" y="745"/>
                    </a:lnTo>
                    <a:lnTo>
                      <a:pt x="578" y="743"/>
                    </a:lnTo>
                    <a:lnTo>
                      <a:pt x="578" y="743"/>
                    </a:lnTo>
                    <a:lnTo>
                      <a:pt x="578" y="743"/>
                    </a:lnTo>
                    <a:lnTo>
                      <a:pt x="578" y="743"/>
                    </a:lnTo>
                    <a:lnTo>
                      <a:pt x="576" y="741"/>
                    </a:lnTo>
                    <a:lnTo>
                      <a:pt x="576" y="741"/>
                    </a:lnTo>
                    <a:lnTo>
                      <a:pt x="576" y="741"/>
                    </a:lnTo>
                    <a:lnTo>
                      <a:pt x="576" y="741"/>
                    </a:lnTo>
                    <a:lnTo>
                      <a:pt x="575" y="741"/>
                    </a:lnTo>
                    <a:lnTo>
                      <a:pt x="575" y="740"/>
                    </a:lnTo>
                    <a:lnTo>
                      <a:pt x="575" y="740"/>
                    </a:lnTo>
                    <a:lnTo>
                      <a:pt x="575" y="740"/>
                    </a:lnTo>
                    <a:lnTo>
                      <a:pt x="573" y="740"/>
                    </a:lnTo>
                    <a:lnTo>
                      <a:pt x="573" y="740"/>
                    </a:lnTo>
                    <a:lnTo>
                      <a:pt x="573" y="740"/>
                    </a:lnTo>
                    <a:lnTo>
                      <a:pt x="573" y="740"/>
                    </a:lnTo>
                    <a:lnTo>
                      <a:pt x="573" y="740"/>
                    </a:lnTo>
                    <a:lnTo>
                      <a:pt x="573" y="738"/>
                    </a:lnTo>
                    <a:lnTo>
                      <a:pt x="571" y="738"/>
                    </a:lnTo>
                    <a:lnTo>
                      <a:pt x="571" y="740"/>
                    </a:lnTo>
                    <a:lnTo>
                      <a:pt x="571" y="740"/>
                    </a:lnTo>
                    <a:lnTo>
                      <a:pt x="571" y="740"/>
                    </a:lnTo>
                    <a:lnTo>
                      <a:pt x="571" y="740"/>
                    </a:lnTo>
                    <a:lnTo>
                      <a:pt x="571" y="740"/>
                    </a:lnTo>
                    <a:lnTo>
                      <a:pt x="571" y="740"/>
                    </a:lnTo>
                    <a:lnTo>
                      <a:pt x="571" y="740"/>
                    </a:lnTo>
                    <a:lnTo>
                      <a:pt x="571" y="740"/>
                    </a:lnTo>
                    <a:lnTo>
                      <a:pt x="569" y="740"/>
                    </a:lnTo>
                    <a:lnTo>
                      <a:pt x="569" y="740"/>
                    </a:lnTo>
                    <a:lnTo>
                      <a:pt x="569" y="740"/>
                    </a:lnTo>
                    <a:lnTo>
                      <a:pt x="569" y="740"/>
                    </a:lnTo>
                    <a:lnTo>
                      <a:pt x="569" y="738"/>
                    </a:lnTo>
                    <a:lnTo>
                      <a:pt x="567" y="738"/>
                    </a:lnTo>
                    <a:lnTo>
                      <a:pt x="567" y="736"/>
                    </a:lnTo>
                    <a:lnTo>
                      <a:pt x="567" y="736"/>
                    </a:lnTo>
                    <a:lnTo>
                      <a:pt x="567" y="736"/>
                    </a:lnTo>
                    <a:lnTo>
                      <a:pt x="567" y="734"/>
                    </a:lnTo>
                    <a:lnTo>
                      <a:pt x="567" y="734"/>
                    </a:lnTo>
                    <a:lnTo>
                      <a:pt x="567" y="734"/>
                    </a:lnTo>
                    <a:lnTo>
                      <a:pt x="566" y="734"/>
                    </a:lnTo>
                    <a:lnTo>
                      <a:pt x="566" y="734"/>
                    </a:lnTo>
                    <a:lnTo>
                      <a:pt x="566" y="732"/>
                    </a:lnTo>
                    <a:lnTo>
                      <a:pt x="566" y="732"/>
                    </a:lnTo>
                    <a:lnTo>
                      <a:pt x="566" y="732"/>
                    </a:lnTo>
                    <a:lnTo>
                      <a:pt x="566" y="730"/>
                    </a:lnTo>
                    <a:lnTo>
                      <a:pt x="566" y="730"/>
                    </a:lnTo>
                    <a:lnTo>
                      <a:pt x="566" y="730"/>
                    </a:lnTo>
                    <a:lnTo>
                      <a:pt x="566" y="729"/>
                    </a:lnTo>
                    <a:lnTo>
                      <a:pt x="566" y="729"/>
                    </a:lnTo>
                    <a:lnTo>
                      <a:pt x="566" y="729"/>
                    </a:lnTo>
                    <a:lnTo>
                      <a:pt x="566" y="729"/>
                    </a:lnTo>
                    <a:lnTo>
                      <a:pt x="566" y="729"/>
                    </a:lnTo>
                    <a:lnTo>
                      <a:pt x="566" y="727"/>
                    </a:lnTo>
                    <a:lnTo>
                      <a:pt x="566" y="727"/>
                    </a:lnTo>
                    <a:lnTo>
                      <a:pt x="566" y="727"/>
                    </a:lnTo>
                    <a:lnTo>
                      <a:pt x="566" y="727"/>
                    </a:lnTo>
                    <a:lnTo>
                      <a:pt x="566" y="727"/>
                    </a:lnTo>
                    <a:lnTo>
                      <a:pt x="566" y="727"/>
                    </a:lnTo>
                    <a:lnTo>
                      <a:pt x="564" y="727"/>
                    </a:lnTo>
                    <a:lnTo>
                      <a:pt x="564" y="725"/>
                    </a:lnTo>
                    <a:lnTo>
                      <a:pt x="564" y="725"/>
                    </a:lnTo>
                    <a:lnTo>
                      <a:pt x="564" y="725"/>
                    </a:lnTo>
                    <a:lnTo>
                      <a:pt x="564" y="725"/>
                    </a:lnTo>
                    <a:lnTo>
                      <a:pt x="562" y="725"/>
                    </a:lnTo>
                    <a:lnTo>
                      <a:pt x="562" y="725"/>
                    </a:lnTo>
                    <a:lnTo>
                      <a:pt x="562" y="723"/>
                    </a:lnTo>
                    <a:lnTo>
                      <a:pt x="562" y="723"/>
                    </a:lnTo>
                    <a:lnTo>
                      <a:pt x="560" y="723"/>
                    </a:lnTo>
                    <a:lnTo>
                      <a:pt x="560" y="723"/>
                    </a:lnTo>
                    <a:lnTo>
                      <a:pt x="558" y="723"/>
                    </a:lnTo>
                    <a:lnTo>
                      <a:pt x="558" y="723"/>
                    </a:lnTo>
                    <a:lnTo>
                      <a:pt x="558" y="723"/>
                    </a:lnTo>
                    <a:lnTo>
                      <a:pt x="558" y="721"/>
                    </a:lnTo>
                    <a:lnTo>
                      <a:pt x="558" y="721"/>
                    </a:lnTo>
                    <a:lnTo>
                      <a:pt x="558" y="721"/>
                    </a:lnTo>
                    <a:lnTo>
                      <a:pt x="558" y="721"/>
                    </a:lnTo>
                    <a:lnTo>
                      <a:pt x="558" y="721"/>
                    </a:lnTo>
                    <a:lnTo>
                      <a:pt x="558" y="721"/>
                    </a:lnTo>
                    <a:lnTo>
                      <a:pt x="558" y="720"/>
                    </a:lnTo>
                    <a:lnTo>
                      <a:pt x="558" y="720"/>
                    </a:lnTo>
                    <a:lnTo>
                      <a:pt x="558" y="720"/>
                    </a:lnTo>
                    <a:lnTo>
                      <a:pt x="558" y="720"/>
                    </a:lnTo>
                    <a:lnTo>
                      <a:pt x="558" y="720"/>
                    </a:lnTo>
                    <a:lnTo>
                      <a:pt x="558" y="718"/>
                    </a:lnTo>
                    <a:lnTo>
                      <a:pt x="558" y="718"/>
                    </a:lnTo>
                    <a:lnTo>
                      <a:pt x="558" y="718"/>
                    </a:lnTo>
                    <a:lnTo>
                      <a:pt x="558" y="718"/>
                    </a:lnTo>
                    <a:lnTo>
                      <a:pt x="558" y="718"/>
                    </a:lnTo>
                    <a:lnTo>
                      <a:pt x="558" y="718"/>
                    </a:lnTo>
                    <a:lnTo>
                      <a:pt x="557" y="716"/>
                    </a:lnTo>
                    <a:lnTo>
                      <a:pt x="555" y="716"/>
                    </a:lnTo>
                    <a:lnTo>
                      <a:pt x="555" y="716"/>
                    </a:lnTo>
                    <a:lnTo>
                      <a:pt x="553" y="716"/>
                    </a:lnTo>
                    <a:lnTo>
                      <a:pt x="553" y="716"/>
                    </a:lnTo>
                    <a:lnTo>
                      <a:pt x="553" y="716"/>
                    </a:lnTo>
                    <a:lnTo>
                      <a:pt x="551" y="716"/>
                    </a:lnTo>
                    <a:lnTo>
                      <a:pt x="551" y="716"/>
                    </a:lnTo>
                    <a:lnTo>
                      <a:pt x="551" y="716"/>
                    </a:lnTo>
                    <a:lnTo>
                      <a:pt x="549" y="716"/>
                    </a:lnTo>
                    <a:lnTo>
                      <a:pt x="549" y="716"/>
                    </a:lnTo>
                    <a:lnTo>
                      <a:pt x="549" y="716"/>
                    </a:lnTo>
                    <a:lnTo>
                      <a:pt x="548" y="716"/>
                    </a:lnTo>
                    <a:lnTo>
                      <a:pt x="548" y="716"/>
                    </a:lnTo>
                    <a:lnTo>
                      <a:pt x="548" y="716"/>
                    </a:lnTo>
                    <a:lnTo>
                      <a:pt x="546" y="716"/>
                    </a:lnTo>
                    <a:lnTo>
                      <a:pt x="546" y="716"/>
                    </a:lnTo>
                    <a:lnTo>
                      <a:pt x="546" y="716"/>
                    </a:lnTo>
                    <a:lnTo>
                      <a:pt x="546" y="716"/>
                    </a:lnTo>
                    <a:lnTo>
                      <a:pt x="544" y="716"/>
                    </a:lnTo>
                    <a:lnTo>
                      <a:pt x="544" y="716"/>
                    </a:lnTo>
                    <a:lnTo>
                      <a:pt x="544" y="716"/>
                    </a:lnTo>
                    <a:lnTo>
                      <a:pt x="544" y="716"/>
                    </a:lnTo>
                    <a:lnTo>
                      <a:pt x="542" y="716"/>
                    </a:lnTo>
                    <a:lnTo>
                      <a:pt x="542" y="714"/>
                    </a:lnTo>
                    <a:lnTo>
                      <a:pt x="542" y="714"/>
                    </a:lnTo>
                    <a:lnTo>
                      <a:pt x="542" y="714"/>
                    </a:lnTo>
                    <a:lnTo>
                      <a:pt x="542" y="714"/>
                    </a:lnTo>
                    <a:lnTo>
                      <a:pt x="542" y="714"/>
                    </a:lnTo>
                    <a:lnTo>
                      <a:pt x="542" y="712"/>
                    </a:lnTo>
                    <a:lnTo>
                      <a:pt x="542" y="712"/>
                    </a:lnTo>
                    <a:lnTo>
                      <a:pt x="542" y="712"/>
                    </a:lnTo>
                    <a:lnTo>
                      <a:pt x="542" y="712"/>
                    </a:lnTo>
                    <a:lnTo>
                      <a:pt x="544" y="712"/>
                    </a:lnTo>
                    <a:lnTo>
                      <a:pt x="544" y="712"/>
                    </a:lnTo>
                    <a:lnTo>
                      <a:pt x="544" y="712"/>
                    </a:lnTo>
                    <a:lnTo>
                      <a:pt x="544" y="711"/>
                    </a:lnTo>
                    <a:lnTo>
                      <a:pt x="542" y="711"/>
                    </a:lnTo>
                    <a:lnTo>
                      <a:pt x="542" y="711"/>
                    </a:lnTo>
                    <a:lnTo>
                      <a:pt x="542" y="711"/>
                    </a:lnTo>
                    <a:lnTo>
                      <a:pt x="542" y="709"/>
                    </a:lnTo>
                    <a:lnTo>
                      <a:pt x="542" y="709"/>
                    </a:lnTo>
                    <a:lnTo>
                      <a:pt x="542" y="709"/>
                    </a:lnTo>
                    <a:lnTo>
                      <a:pt x="542" y="709"/>
                    </a:lnTo>
                    <a:lnTo>
                      <a:pt x="542" y="709"/>
                    </a:lnTo>
                    <a:lnTo>
                      <a:pt x="540" y="709"/>
                    </a:lnTo>
                    <a:lnTo>
                      <a:pt x="540" y="709"/>
                    </a:lnTo>
                    <a:lnTo>
                      <a:pt x="540" y="709"/>
                    </a:lnTo>
                    <a:lnTo>
                      <a:pt x="540" y="709"/>
                    </a:lnTo>
                    <a:lnTo>
                      <a:pt x="540" y="709"/>
                    </a:lnTo>
                    <a:lnTo>
                      <a:pt x="540" y="709"/>
                    </a:lnTo>
                    <a:lnTo>
                      <a:pt x="540" y="709"/>
                    </a:lnTo>
                    <a:lnTo>
                      <a:pt x="540" y="707"/>
                    </a:lnTo>
                    <a:lnTo>
                      <a:pt x="538" y="707"/>
                    </a:lnTo>
                    <a:lnTo>
                      <a:pt x="538" y="707"/>
                    </a:lnTo>
                    <a:lnTo>
                      <a:pt x="538" y="707"/>
                    </a:lnTo>
                    <a:lnTo>
                      <a:pt x="538" y="705"/>
                    </a:lnTo>
                    <a:lnTo>
                      <a:pt x="538" y="705"/>
                    </a:lnTo>
                    <a:lnTo>
                      <a:pt x="538" y="705"/>
                    </a:lnTo>
                    <a:lnTo>
                      <a:pt x="538" y="703"/>
                    </a:lnTo>
                    <a:lnTo>
                      <a:pt x="540" y="702"/>
                    </a:lnTo>
                    <a:lnTo>
                      <a:pt x="540" y="702"/>
                    </a:lnTo>
                    <a:lnTo>
                      <a:pt x="540" y="702"/>
                    </a:lnTo>
                    <a:lnTo>
                      <a:pt x="540" y="702"/>
                    </a:lnTo>
                    <a:lnTo>
                      <a:pt x="540" y="702"/>
                    </a:lnTo>
                    <a:lnTo>
                      <a:pt x="542" y="703"/>
                    </a:lnTo>
                    <a:lnTo>
                      <a:pt x="542" y="703"/>
                    </a:lnTo>
                    <a:lnTo>
                      <a:pt x="542" y="703"/>
                    </a:lnTo>
                    <a:lnTo>
                      <a:pt x="542" y="703"/>
                    </a:lnTo>
                    <a:lnTo>
                      <a:pt x="544" y="703"/>
                    </a:lnTo>
                    <a:lnTo>
                      <a:pt x="544" y="703"/>
                    </a:lnTo>
                    <a:lnTo>
                      <a:pt x="544" y="702"/>
                    </a:lnTo>
                    <a:lnTo>
                      <a:pt x="544" y="702"/>
                    </a:lnTo>
                    <a:lnTo>
                      <a:pt x="546" y="702"/>
                    </a:lnTo>
                    <a:lnTo>
                      <a:pt x="546" y="700"/>
                    </a:lnTo>
                    <a:lnTo>
                      <a:pt x="546" y="700"/>
                    </a:lnTo>
                    <a:lnTo>
                      <a:pt x="546" y="698"/>
                    </a:lnTo>
                    <a:lnTo>
                      <a:pt x="546" y="698"/>
                    </a:lnTo>
                    <a:lnTo>
                      <a:pt x="546" y="698"/>
                    </a:lnTo>
                    <a:lnTo>
                      <a:pt x="544" y="696"/>
                    </a:lnTo>
                    <a:lnTo>
                      <a:pt x="544" y="696"/>
                    </a:lnTo>
                    <a:lnTo>
                      <a:pt x="544" y="696"/>
                    </a:lnTo>
                    <a:lnTo>
                      <a:pt x="544" y="696"/>
                    </a:lnTo>
                    <a:lnTo>
                      <a:pt x="544" y="696"/>
                    </a:lnTo>
                    <a:lnTo>
                      <a:pt x="542" y="696"/>
                    </a:lnTo>
                    <a:lnTo>
                      <a:pt x="542" y="696"/>
                    </a:lnTo>
                    <a:lnTo>
                      <a:pt x="542" y="696"/>
                    </a:lnTo>
                    <a:lnTo>
                      <a:pt x="542" y="696"/>
                    </a:lnTo>
                    <a:lnTo>
                      <a:pt x="542" y="696"/>
                    </a:lnTo>
                    <a:lnTo>
                      <a:pt x="542" y="698"/>
                    </a:lnTo>
                    <a:lnTo>
                      <a:pt x="542" y="698"/>
                    </a:lnTo>
                    <a:lnTo>
                      <a:pt x="542" y="698"/>
                    </a:lnTo>
                    <a:lnTo>
                      <a:pt x="542" y="698"/>
                    </a:lnTo>
                    <a:lnTo>
                      <a:pt x="542" y="700"/>
                    </a:lnTo>
                    <a:lnTo>
                      <a:pt x="542" y="700"/>
                    </a:lnTo>
                    <a:lnTo>
                      <a:pt x="542" y="700"/>
                    </a:lnTo>
                    <a:lnTo>
                      <a:pt x="542" y="700"/>
                    </a:lnTo>
                    <a:lnTo>
                      <a:pt x="540" y="700"/>
                    </a:lnTo>
                    <a:lnTo>
                      <a:pt x="540" y="700"/>
                    </a:lnTo>
                    <a:lnTo>
                      <a:pt x="540" y="700"/>
                    </a:lnTo>
                    <a:lnTo>
                      <a:pt x="540" y="698"/>
                    </a:lnTo>
                    <a:lnTo>
                      <a:pt x="538" y="698"/>
                    </a:lnTo>
                    <a:lnTo>
                      <a:pt x="538" y="696"/>
                    </a:lnTo>
                    <a:lnTo>
                      <a:pt x="538" y="696"/>
                    </a:lnTo>
                    <a:lnTo>
                      <a:pt x="538" y="696"/>
                    </a:lnTo>
                    <a:lnTo>
                      <a:pt x="537" y="694"/>
                    </a:lnTo>
                    <a:lnTo>
                      <a:pt x="537" y="694"/>
                    </a:lnTo>
                    <a:lnTo>
                      <a:pt x="537" y="694"/>
                    </a:lnTo>
                    <a:lnTo>
                      <a:pt x="537" y="694"/>
                    </a:lnTo>
                    <a:lnTo>
                      <a:pt x="537" y="694"/>
                    </a:lnTo>
                    <a:lnTo>
                      <a:pt x="537" y="694"/>
                    </a:lnTo>
                    <a:lnTo>
                      <a:pt x="537" y="694"/>
                    </a:lnTo>
                    <a:lnTo>
                      <a:pt x="537" y="693"/>
                    </a:lnTo>
                    <a:lnTo>
                      <a:pt x="537" y="693"/>
                    </a:lnTo>
                    <a:lnTo>
                      <a:pt x="537" y="691"/>
                    </a:lnTo>
                    <a:lnTo>
                      <a:pt x="537" y="691"/>
                    </a:lnTo>
                    <a:lnTo>
                      <a:pt x="537" y="691"/>
                    </a:lnTo>
                    <a:lnTo>
                      <a:pt x="538" y="689"/>
                    </a:lnTo>
                    <a:lnTo>
                      <a:pt x="538" y="689"/>
                    </a:lnTo>
                    <a:lnTo>
                      <a:pt x="538" y="689"/>
                    </a:lnTo>
                    <a:lnTo>
                      <a:pt x="538" y="687"/>
                    </a:lnTo>
                    <a:lnTo>
                      <a:pt x="538" y="687"/>
                    </a:lnTo>
                    <a:lnTo>
                      <a:pt x="538" y="687"/>
                    </a:lnTo>
                    <a:lnTo>
                      <a:pt x="537" y="687"/>
                    </a:lnTo>
                    <a:lnTo>
                      <a:pt x="537" y="687"/>
                    </a:lnTo>
                    <a:lnTo>
                      <a:pt x="537" y="687"/>
                    </a:lnTo>
                    <a:lnTo>
                      <a:pt x="537" y="687"/>
                    </a:lnTo>
                    <a:lnTo>
                      <a:pt x="537" y="687"/>
                    </a:lnTo>
                    <a:lnTo>
                      <a:pt x="537" y="685"/>
                    </a:lnTo>
                    <a:lnTo>
                      <a:pt x="535" y="685"/>
                    </a:lnTo>
                    <a:lnTo>
                      <a:pt x="535" y="685"/>
                    </a:lnTo>
                    <a:lnTo>
                      <a:pt x="535" y="685"/>
                    </a:lnTo>
                    <a:lnTo>
                      <a:pt x="535" y="685"/>
                    </a:lnTo>
                    <a:lnTo>
                      <a:pt x="535" y="685"/>
                    </a:lnTo>
                    <a:lnTo>
                      <a:pt x="533" y="683"/>
                    </a:lnTo>
                    <a:lnTo>
                      <a:pt x="533" y="683"/>
                    </a:lnTo>
                    <a:lnTo>
                      <a:pt x="533" y="683"/>
                    </a:lnTo>
                    <a:lnTo>
                      <a:pt x="533" y="682"/>
                    </a:lnTo>
                    <a:lnTo>
                      <a:pt x="533" y="682"/>
                    </a:lnTo>
                    <a:lnTo>
                      <a:pt x="533" y="682"/>
                    </a:lnTo>
                    <a:lnTo>
                      <a:pt x="533" y="682"/>
                    </a:lnTo>
                    <a:lnTo>
                      <a:pt x="533" y="682"/>
                    </a:lnTo>
                    <a:lnTo>
                      <a:pt x="533" y="680"/>
                    </a:lnTo>
                    <a:lnTo>
                      <a:pt x="531" y="680"/>
                    </a:lnTo>
                    <a:lnTo>
                      <a:pt x="531" y="680"/>
                    </a:lnTo>
                    <a:lnTo>
                      <a:pt x="531" y="680"/>
                    </a:lnTo>
                    <a:lnTo>
                      <a:pt x="531" y="678"/>
                    </a:lnTo>
                    <a:lnTo>
                      <a:pt x="529" y="678"/>
                    </a:lnTo>
                    <a:lnTo>
                      <a:pt x="529" y="678"/>
                    </a:lnTo>
                    <a:lnTo>
                      <a:pt x="529" y="678"/>
                    </a:lnTo>
                    <a:lnTo>
                      <a:pt x="529" y="678"/>
                    </a:lnTo>
                    <a:lnTo>
                      <a:pt x="529" y="678"/>
                    </a:lnTo>
                    <a:lnTo>
                      <a:pt x="529" y="678"/>
                    </a:lnTo>
                    <a:lnTo>
                      <a:pt x="529" y="678"/>
                    </a:lnTo>
                    <a:lnTo>
                      <a:pt x="529" y="678"/>
                    </a:lnTo>
                    <a:lnTo>
                      <a:pt x="529" y="676"/>
                    </a:lnTo>
                    <a:lnTo>
                      <a:pt x="529" y="676"/>
                    </a:lnTo>
                    <a:lnTo>
                      <a:pt x="529" y="676"/>
                    </a:lnTo>
                    <a:lnTo>
                      <a:pt x="529" y="676"/>
                    </a:lnTo>
                    <a:lnTo>
                      <a:pt x="529" y="676"/>
                    </a:lnTo>
                    <a:lnTo>
                      <a:pt x="529" y="674"/>
                    </a:lnTo>
                    <a:lnTo>
                      <a:pt x="531" y="674"/>
                    </a:lnTo>
                    <a:lnTo>
                      <a:pt x="531" y="674"/>
                    </a:lnTo>
                    <a:lnTo>
                      <a:pt x="531" y="674"/>
                    </a:lnTo>
                    <a:lnTo>
                      <a:pt x="531" y="674"/>
                    </a:lnTo>
                    <a:lnTo>
                      <a:pt x="531" y="674"/>
                    </a:lnTo>
                    <a:lnTo>
                      <a:pt x="531" y="674"/>
                    </a:lnTo>
                    <a:lnTo>
                      <a:pt x="531" y="674"/>
                    </a:lnTo>
                    <a:lnTo>
                      <a:pt x="533" y="673"/>
                    </a:lnTo>
                    <a:lnTo>
                      <a:pt x="533" y="673"/>
                    </a:lnTo>
                    <a:lnTo>
                      <a:pt x="533" y="673"/>
                    </a:lnTo>
                    <a:lnTo>
                      <a:pt x="533" y="673"/>
                    </a:lnTo>
                    <a:lnTo>
                      <a:pt x="533" y="673"/>
                    </a:lnTo>
                    <a:lnTo>
                      <a:pt x="531" y="673"/>
                    </a:lnTo>
                    <a:lnTo>
                      <a:pt x="531" y="673"/>
                    </a:lnTo>
                    <a:lnTo>
                      <a:pt x="531" y="673"/>
                    </a:lnTo>
                    <a:lnTo>
                      <a:pt x="531" y="671"/>
                    </a:lnTo>
                    <a:lnTo>
                      <a:pt x="531" y="671"/>
                    </a:lnTo>
                    <a:lnTo>
                      <a:pt x="531" y="671"/>
                    </a:lnTo>
                    <a:lnTo>
                      <a:pt x="531" y="671"/>
                    </a:lnTo>
                    <a:lnTo>
                      <a:pt x="531" y="671"/>
                    </a:lnTo>
                    <a:lnTo>
                      <a:pt x="531" y="671"/>
                    </a:lnTo>
                    <a:lnTo>
                      <a:pt x="531" y="671"/>
                    </a:lnTo>
                    <a:lnTo>
                      <a:pt x="531" y="671"/>
                    </a:lnTo>
                    <a:lnTo>
                      <a:pt x="531" y="671"/>
                    </a:lnTo>
                    <a:lnTo>
                      <a:pt x="529" y="671"/>
                    </a:lnTo>
                    <a:lnTo>
                      <a:pt x="529" y="671"/>
                    </a:lnTo>
                    <a:lnTo>
                      <a:pt x="528" y="671"/>
                    </a:lnTo>
                    <a:lnTo>
                      <a:pt x="528" y="671"/>
                    </a:lnTo>
                    <a:lnTo>
                      <a:pt x="528" y="671"/>
                    </a:lnTo>
                    <a:lnTo>
                      <a:pt x="528" y="671"/>
                    </a:lnTo>
                    <a:lnTo>
                      <a:pt x="526" y="671"/>
                    </a:lnTo>
                    <a:lnTo>
                      <a:pt x="526" y="671"/>
                    </a:lnTo>
                    <a:lnTo>
                      <a:pt x="526" y="671"/>
                    </a:lnTo>
                    <a:lnTo>
                      <a:pt x="526" y="671"/>
                    </a:lnTo>
                    <a:lnTo>
                      <a:pt x="526" y="669"/>
                    </a:lnTo>
                    <a:lnTo>
                      <a:pt x="526" y="669"/>
                    </a:lnTo>
                    <a:lnTo>
                      <a:pt x="526" y="669"/>
                    </a:lnTo>
                    <a:lnTo>
                      <a:pt x="526" y="669"/>
                    </a:lnTo>
                    <a:lnTo>
                      <a:pt x="526" y="669"/>
                    </a:lnTo>
                    <a:lnTo>
                      <a:pt x="526" y="665"/>
                    </a:lnTo>
                    <a:lnTo>
                      <a:pt x="526" y="665"/>
                    </a:lnTo>
                    <a:lnTo>
                      <a:pt x="526" y="665"/>
                    </a:lnTo>
                    <a:lnTo>
                      <a:pt x="526" y="665"/>
                    </a:lnTo>
                    <a:lnTo>
                      <a:pt x="526" y="664"/>
                    </a:lnTo>
                    <a:lnTo>
                      <a:pt x="526" y="664"/>
                    </a:lnTo>
                    <a:lnTo>
                      <a:pt x="526" y="664"/>
                    </a:lnTo>
                    <a:lnTo>
                      <a:pt x="526" y="664"/>
                    </a:lnTo>
                    <a:lnTo>
                      <a:pt x="526" y="664"/>
                    </a:lnTo>
                    <a:lnTo>
                      <a:pt x="526" y="664"/>
                    </a:lnTo>
                    <a:lnTo>
                      <a:pt x="526" y="662"/>
                    </a:lnTo>
                    <a:lnTo>
                      <a:pt x="526" y="662"/>
                    </a:lnTo>
                    <a:lnTo>
                      <a:pt x="526" y="662"/>
                    </a:lnTo>
                    <a:lnTo>
                      <a:pt x="526" y="662"/>
                    </a:lnTo>
                    <a:lnTo>
                      <a:pt x="526" y="662"/>
                    </a:lnTo>
                    <a:lnTo>
                      <a:pt x="526" y="660"/>
                    </a:lnTo>
                    <a:lnTo>
                      <a:pt x="526" y="660"/>
                    </a:lnTo>
                    <a:lnTo>
                      <a:pt x="526" y="660"/>
                    </a:lnTo>
                    <a:lnTo>
                      <a:pt x="526" y="660"/>
                    </a:lnTo>
                    <a:lnTo>
                      <a:pt x="526" y="660"/>
                    </a:lnTo>
                    <a:lnTo>
                      <a:pt x="526" y="660"/>
                    </a:lnTo>
                    <a:lnTo>
                      <a:pt x="528" y="658"/>
                    </a:lnTo>
                    <a:lnTo>
                      <a:pt x="528" y="658"/>
                    </a:lnTo>
                    <a:lnTo>
                      <a:pt x="528" y="658"/>
                    </a:lnTo>
                    <a:lnTo>
                      <a:pt x="528" y="656"/>
                    </a:lnTo>
                    <a:lnTo>
                      <a:pt x="528" y="656"/>
                    </a:lnTo>
                    <a:lnTo>
                      <a:pt x="528" y="656"/>
                    </a:lnTo>
                    <a:lnTo>
                      <a:pt x="528" y="656"/>
                    </a:lnTo>
                    <a:lnTo>
                      <a:pt x="528" y="656"/>
                    </a:lnTo>
                    <a:lnTo>
                      <a:pt x="528" y="655"/>
                    </a:lnTo>
                    <a:lnTo>
                      <a:pt x="528" y="655"/>
                    </a:lnTo>
                    <a:lnTo>
                      <a:pt x="528" y="655"/>
                    </a:lnTo>
                    <a:lnTo>
                      <a:pt x="528" y="653"/>
                    </a:lnTo>
                    <a:lnTo>
                      <a:pt x="528" y="653"/>
                    </a:lnTo>
                    <a:lnTo>
                      <a:pt x="528" y="653"/>
                    </a:lnTo>
                    <a:lnTo>
                      <a:pt x="528" y="653"/>
                    </a:lnTo>
                    <a:lnTo>
                      <a:pt x="528" y="653"/>
                    </a:lnTo>
                    <a:lnTo>
                      <a:pt x="529" y="651"/>
                    </a:lnTo>
                    <a:lnTo>
                      <a:pt x="529" y="649"/>
                    </a:lnTo>
                    <a:lnTo>
                      <a:pt x="529" y="649"/>
                    </a:lnTo>
                    <a:lnTo>
                      <a:pt x="529" y="649"/>
                    </a:lnTo>
                    <a:lnTo>
                      <a:pt x="531" y="649"/>
                    </a:lnTo>
                    <a:lnTo>
                      <a:pt x="531" y="647"/>
                    </a:lnTo>
                    <a:lnTo>
                      <a:pt x="531" y="647"/>
                    </a:lnTo>
                    <a:lnTo>
                      <a:pt x="531" y="647"/>
                    </a:lnTo>
                    <a:lnTo>
                      <a:pt x="531" y="647"/>
                    </a:lnTo>
                    <a:lnTo>
                      <a:pt x="531" y="647"/>
                    </a:lnTo>
                    <a:lnTo>
                      <a:pt x="529" y="647"/>
                    </a:lnTo>
                    <a:lnTo>
                      <a:pt x="529" y="647"/>
                    </a:lnTo>
                    <a:lnTo>
                      <a:pt x="529" y="647"/>
                    </a:lnTo>
                    <a:lnTo>
                      <a:pt x="529" y="647"/>
                    </a:lnTo>
                    <a:lnTo>
                      <a:pt x="529" y="647"/>
                    </a:lnTo>
                    <a:lnTo>
                      <a:pt x="528" y="647"/>
                    </a:lnTo>
                    <a:lnTo>
                      <a:pt x="528" y="647"/>
                    </a:lnTo>
                    <a:lnTo>
                      <a:pt x="528" y="647"/>
                    </a:lnTo>
                    <a:lnTo>
                      <a:pt x="528" y="647"/>
                    </a:lnTo>
                    <a:lnTo>
                      <a:pt x="528" y="647"/>
                    </a:lnTo>
                    <a:lnTo>
                      <a:pt x="528" y="647"/>
                    </a:lnTo>
                    <a:lnTo>
                      <a:pt x="528" y="647"/>
                    </a:lnTo>
                    <a:lnTo>
                      <a:pt x="528" y="647"/>
                    </a:lnTo>
                    <a:lnTo>
                      <a:pt x="528" y="645"/>
                    </a:lnTo>
                    <a:lnTo>
                      <a:pt x="528" y="645"/>
                    </a:lnTo>
                    <a:lnTo>
                      <a:pt x="528" y="645"/>
                    </a:lnTo>
                    <a:lnTo>
                      <a:pt x="528" y="645"/>
                    </a:lnTo>
                    <a:lnTo>
                      <a:pt x="528" y="645"/>
                    </a:lnTo>
                    <a:lnTo>
                      <a:pt x="528" y="645"/>
                    </a:lnTo>
                    <a:lnTo>
                      <a:pt x="528" y="645"/>
                    </a:lnTo>
                    <a:lnTo>
                      <a:pt x="528" y="645"/>
                    </a:lnTo>
                    <a:lnTo>
                      <a:pt x="528" y="645"/>
                    </a:lnTo>
                    <a:lnTo>
                      <a:pt x="529" y="645"/>
                    </a:lnTo>
                    <a:lnTo>
                      <a:pt x="529" y="645"/>
                    </a:lnTo>
                    <a:lnTo>
                      <a:pt x="529" y="645"/>
                    </a:lnTo>
                    <a:lnTo>
                      <a:pt x="529" y="645"/>
                    </a:lnTo>
                    <a:lnTo>
                      <a:pt x="529" y="644"/>
                    </a:lnTo>
                    <a:lnTo>
                      <a:pt x="528" y="644"/>
                    </a:lnTo>
                    <a:lnTo>
                      <a:pt x="528" y="644"/>
                    </a:lnTo>
                    <a:lnTo>
                      <a:pt x="528" y="644"/>
                    </a:lnTo>
                    <a:lnTo>
                      <a:pt x="528" y="642"/>
                    </a:lnTo>
                    <a:lnTo>
                      <a:pt x="526" y="642"/>
                    </a:lnTo>
                    <a:lnTo>
                      <a:pt x="526" y="642"/>
                    </a:lnTo>
                    <a:lnTo>
                      <a:pt x="526" y="642"/>
                    </a:lnTo>
                    <a:lnTo>
                      <a:pt x="526" y="642"/>
                    </a:lnTo>
                    <a:lnTo>
                      <a:pt x="526" y="642"/>
                    </a:lnTo>
                    <a:lnTo>
                      <a:pt x="526" y="640"/>
                    </a:lnTo>
                    <a:lnTo>
                      <a:pt x="524" y="640"/>
                    </a:lnTo>
                    <a:lnTo>
                      <a:pt x="524" y="638"/>
                    </a:lnTo>
                    <a:lnTo>
                      <a:pt x="524" y="638"/>
                    </a:lnTo>
                    <a:lnTo>
                      <a:pt x="522" y="638"/>
                    </a:lnTo>
                    <a:lnTo>
                      <a:pt x="522" y="638"/>
                    </a:lnTo>
                    <a:lnTo>
                      <a:pt x="522" y="638"/>
                    </a:lnTo>
                    <a:lnTo>
                      <a:pt x="522" y="636"/>
                    </a:lnTo>
                    <a:lnTo>
                      <a:pt x="522" y="636"/>
                    </a:lnTo>
                    <a:lnTo>
                      <a:pt x="522" y="636"/>
                    </a:lnTo>
                    <a:lnTo>
                      <a:pt x="522" y="636"/>
                    </a:lnTo>
                    <a:lnTo>
                      <a:pt x="522" y="636"/>
                    </a:lnTo>
                    <a:lnTo>
                      <a:pt x="522" y="635"/>
                    </a:lnTo>
                    <a:lnTo>
                      <a:pt x="522" y="635"/>
                    </a:lnTo>
                    <a:lnTo>
                      <a:pt x="520" y="635"/>
                    </a:lnTo>
                    <a:lnTo>
                      <a:pt x="520" y="635"/>
                    </a:lnTo>
                    <a:lnTo>
                      <a:pt x="520" y="635"/>
                    </a:lnTo>
                    <a:lnTo>
                      <a:pt x="520" y="635"/>
                    </a:lnTo>
                    <a:lnTo>
                      <a:pt x="520" y="633"/>
                    </a:lnTo>
                    <a:lnTo>
                      <a:pt x="520" y="633"/>
                    </a:lnTo>
                    <a:lnTo>
                      <a:pt x="520" y="633"/>
                    </a:lnTo>
                    <a:lnTo>
                      <a:pt x="520" y="633"/>
                    </a:lnTo>
                    <a:lnTo>
                      <a:pt x="520" y="633"/>
                    </a:lnTo>
                    <a:lnTo>
                      <a:pt x="519" y="633"/>
                    </a:lnTo>
                    <a:lnTo>
                      <a:pt x="519" y="633"/>
                    </a:lnTo>
                    <a:lnTo>
                      <a:pt x="519" y="631"/>
                    </a:lnTo>
                    <a:lnTo>
                      <a:pt x="519" y="631"/>
                    </a:lnTo>
                    <a:lnTo>
                      <a:pt x="519" y="631"/>
                    </a:lnTo>
                    <a:lnTo>
                      <a:pt x="520" y="631"/>
                    </a:lnTo>
                    <a:lnTo>
                      <a:pt x="520" y="631"/>
                    </a:lnTo>
                    <a:lnTo>
                      <a:pt x="520" y="631"/>
                    </a:lnTo>
                    <a:lnTo>
                      <a:pt x="520" y="631"/>
                    </a:lnTo>
                    <a:lnTo>
                      <a:pt x="520" y="631"/>
                    </a:lnTo>
                    <a:lnTo>
                      <a:pt x="520" y="629"/>
                    </a:lnTo>
                    <a:lnTo>
                      <a:pt x="520" y="629"/>
                    </a:lnTo>
                    <a:lnTo>
                      <a:pt x="520" y="629"/>
                    </a:lnTo>
                    <a:lnTo>
                      <a:pt x="520" y="629"/>
                    </a:lnTo>
                    <a:lnTo>
                      <a:pt x="520" y="629"/>
                    </a:lnTo>
                    <a:lnTo>
                      <a:pt x="520" y="627"/>
                    </a:lnTo>
                    <a:lnTo>
                      <a:pt x="520" y="627"/>
                    </a:lnTo>
                    <a:lnTo>
                      <a:pt x="520" y="626"/>
                    </a:lnTo>
                    <a:lnTo>
                      <a:pt x="520" y="626"/>
                    </a:lnTo>
                    <a:lnTo>
                      <a:pt x="522" y="626"/>
                    </a:lnTo>
                    <a:lnTo>
                      <a:pt x="522" y="626"/>
                    </a:lnTo>
                    <a:lnTo>
                      <a:pt x="522" y="626"/>
                    </a:lnTo>
                    <a:lnTo>
                      <a:pt x="522" y="626"/>
                    </a:lnTo>
                    <a:lnTo>
                      <a:pt x="522" y="626"/>
                    </a:lnTo>
                    <a:lnTo>
                      <a:pt x="524" y="626"/>
                    </a:lnTo>
                    <a:lnTo>
                      <a:pt x="524" y="626"/>
                    </a:lnTo>
                    <a:lnTo>
                      <a:pt x="524" y="626"/>
                    </a:lnTo>
                    <a:lnTo>
                      <a:pt x="524" y="622"/>
                    </a:lnTo>
                    <a:lnTo>
                      <a:pt x="524" y="622"/>
                    </a:lnTo>
                    <a:lnTo>
                      <a:pt x="524" y="622"/>
                    </a:lnTo>
                    <a:lnTo>
                      <a:pt x="524" y="620"/>
                    </a:lnTo>
                    <a:lnTo>
                      <a:pt x="524" y="620"/>
                    </a:lnTo>
                    <a:lnTo>
                      <a:pt x="526" y="620"/>
                    </a:lnTo>
                    <a:lnTo>
                      <a:pt x="526" y="620"/>
                    </a:lnTo>
                    <a:lnTo>
                      <a:pt x="526" y="620"/>
                    </a:lnTo>
                    <a:lnTo>
                      <a:pt x="528" y="620"/>
                    </a:lnTo>
                    <a:lnTo>
                      <a:pt x="528" y="620"/>
                    </a:lnTo>
                    <a:lnTo>
                      <a:pt x="528" y="620"/>
                    </a:lnTo>
                    <a:lnTo>
                      <a:pt x="528" y="620"/>
                    </a:lnTo>
                    <a:lnTo>
                      <a:pt x="529" y="620"/>
                    </a:lnTo>
                    <a:lnTo>
                      <a:pt x="529" y="620"/>
                    </a:lnTo>
                    <a:lnTo>
                      <a:pt x="529" y="618"/>
                    </a:lnTo>
                    <a:lnTo>
                      <a:pt x="529" y="618"/>
                    </a:lnTo>
                    <a:lnTo>
                      <a:pt x="529" y="618"/>
                    </a:lnTo>
                    <a:lnTo>
                      <a:pt x="529" y="618"/>
                    </a:lnTo>
                    <a:lnTo>
                      <a:pt x="529" y="618"/>
                    </a:lnTo>
                    <a:lnTo>
                      <a:pt x="529" y="618"/>
                    </a:lnTo>
                    <a:lnTo>
                      <a:pt x="529" y="618"/>
                    </a:lnTo>
                    <a:lnTo>
                      <a:pt x="531" y="618"/>
                    </a:lnTo>
                    <a:lnTo>
                      <a:pt x="531" y="617"/>
                    </a:lnTo>
                    <a:lnTo>
                      <a:pt x="531" y="617"/>
                    </a:lnTo>
                    <a:lnTo>
                      <a:pt x="531" y="617"/>
                    </a:lnTo>
                    <a:lnTo>
                      <a:pt x="531" y="617"/>
                    </a:lnTo>
                    <a:lnTo>
                      <a:pt x="531" y="617"/>
                    </a:lnTo>
                    <a:lnTo>
                      <a:pt x="531" y="617"/>
                    </a:lnTo>
                    <a:lnTo>
                      <a:pt x="531" y="617"/>
                    </a:lnTo>
                    <a:lnTo>
                      <a:pt x="531" y="617"/>
                    </a:lnTo>
                    <a:lnTo>
                      <a:pt x="531" y="615"/>
                    </a:lnTo>
                    <a:lnTo>
                      <a:pt x="529" y="615"/>
                    </a:lnTo>
                    <a:lnTo>
                      <a:pt x="529" y="615"/>
                    </a:lnTo>
                    <a:lnTo>
                      <a:pt x="529" y="615"/>
                    </a:lnTo>
                    <a:lnTo>
                      <a:pt x="529" y="613"/>
                    </a:lnTo>
                    <a:lnTo>
                      <a:pt x="529" y="613"/>
                    </a:lnTo>
                    <a:lnTo>
                      <a:pt x="529" y="613"/>
                    </a:lnTo>
                    <a:lnTo>
                      <a:pt x="528" y="611"/>
                    </a:lnTo>
                    <a:lnTo>
                      <a:pt x="528" y="611"/>
                    </a:lnTo>
                    <a:lnTo>
                      <a:pt x="528" y="611"/>
                    </a:lnTo>
                    <a:lnTo>
                      <a:pt x="528" y="611"/>
                    </a:lnTo>
                    <a:lnTo>
                      <a:pt x="528" y="611"/>
                    </a:lnTo>
                    <a:lnTo>
                      <a:pt x="526" y="611"/>
                    </a:lnTo>
                    <a:lnTo>
                      <a:pt x="526" y="611"/>
                    </a:lnTo>
                    <a:lnTo>
                      <a:pt x="526" y="611"/>
                    </a:lnTo>
                    <a:lnTo>
                      <a:pt x="526" y="611"/>
                    </a:lnTo>
                    <a:lnTo>
                      <a:pt x="526" y="611"/>
                    </a:lnTo>
                    <a:lnTo>
                      <a:pt x="524" y="611"/>
                    </a:lnTo>
                    <a:lnTo>
                      <a:pt x="524" y="611"/>
                    </a:lnTo>
                    <a:lnTo>
                      <a:pt x="524" y="611"/>
                    </a:lnTo>
                    <a:lnTo>
                      <a:pt x="522" y="611"/>
                    </a:lnTo>
                    <a:lnTo>
                      <a:pt x="522" y="611"/>
                    </a:lnTo>
                    <a:lnTo>
                      <a:pt x="522" y="611"/>
                    </a:lnTo>
                    <a:lnTo>
                      <a:pt x="522" y="609"/>
                    </a:lnTo>
                    <a:lnTo>
                      <a:pt x="522" y="609"/>
                    </a:lnTo>
                    <a:lnTo>
                      <a:pt x="522" y="609"/>
                    </a:lnTo>
                    <a:lnTo>
                      <a:pt x="524" y="609"/>
                    </a:lnTo>
                    <a:lnTo>
                      <a:pt x="524" y="609"/>
                    </a:lnTo>
                    <a:lnTo>
                      <a:pt x="524" y="609"/>
                    </a:lnTo>
                    <a:lnTo>
                      <a:pt x="524" y="607"/>
                    </a:lnTo>
                    <a:lnTo>
                      <a:pt x="526" y="606"/>
                    </a:lnTo>
                    <a:lnTo>
                      <a:pt x="526" y="606"/>
                    </a:lnTo>
                    <a:lnTo>
                      <a:pt x="526" y="606"/>
                    </a:lnTo>
                    <a:lnTo>
                      <a:pt x="526" y="606"/>
                    </a:lnTo>
                    <a:lnTo>
                      <a:pt x="524" y="606"/>
                    </a:lnTo>
                    <a:lnTo>
                      <a:pt x="524" y="606"/>
                    </a:lnTo>
                    <a:lnTo>
                      <a:pt x="524" y="604"/>
                    </a:lnTo>
                    <a:lnTo>
                      <a:pt x="524" y="604"/>
                    </a:lnTo>
                    <a:lnTo>
                      <a:pt x="524" y="604"/>
                    </a:lnTo>
                    <a:lnTo>
                      <a:pt x="524" y="604"/>
                    </a:lnTo>
                    <a:lnTo>
                      <a:pt x="522" y="604"/>
                    </a:lnTo>
                    <a:lnTo>
                      <a:pt x="522" y="604"/>
                    </a:lnTo>
                    <a:lnTo>
                      <a:pt x="524" y="604"/>
                    </a:lnTo>
                    <a:lnTo>
                      <a:pt x="524" y="604"/>
                    </a:lnTo>
                    <a:lnTo>
                      <a:pt x="524" y="602"/>
                    </a:lnTo>
                    <a:lnTo>
                      <a:pt x="524" y="602"/>
                    </a:lnTo>
                    <a:lnTo>
                      <a:pt x="524" y="602"/>
                    </a:lnTo>
                    <a:lnTo>
                      <a:pt x="524" y="602"/>
                    </a:lnTo>
                    <a:lnTo>
                      <a:pt x="524" y="602"/>
                    </a:lnTo>
                    <a:lnTo>
                      <a:pt x="526" y="602"/>
                    </a:lnTo>
                    <a:lnTo>
                      <a:pt x="526" y="602"/>
                    </a:lnTo>
                    <a:lnTo>
                      <a:pt x="526" y="602"/>
                    </a:lnTo>
                    <a:lnTo>
                      <a:pt x="526" y="602"/>
                    </a:lnTo>
                    <a:lnTo>
                      <a:pt x="526" y="602"/>
                    </a:lnTo>
                    <a:lnTo>
                      <a:pt x="526" y="602"/>
                    </a:lnTo>
                    <a:lnTo>
                      <a:pt x="528" y="602"/>
                    </a:lnTo>
                    <a:lnTo>
                      <a:pt x="528" y="600"/>
                    </a:lnTo>
                    <a:lnTo>
                      <a:pt x="528" y="600"/>
                    </a:lnTo>
                    <a:lnTo>
                      <a:pt x="528" y="600"/>
                    </a:lnTo>
                    <a:lnTo>
                      <a:pt x="528" y="600"/>
                    </a:lnTo>
                    <a:lnTo>
                      <a:pt x="528" y="600"/>
                    </a:lnTo>
                    <a:lnTo>
                      <a:pt x="528" y="600"/>
                    </a:lnTo>
                    <a:lnTo>
                      <a:pt x="528" y="598"/>
                    </a:lnTo>
                    <a:lnTo>
                      <a:pt x="528" y="598"/>
                    </a:lnTo>
                    <a:lnTo>
                      <a:pt x="528" y="598"/>
                    </a:lnTo>
                    <a:lnTo>
                      <a:pt x="528" y="598"/>
                    </a:lnTo>
                    <a:lnTo>
                      <a:pt x="528" y="597"/>
                    </a:lnTo>
                    <a:lnTo>
                      <a:pt x="529" y="597"/>
                    </a:lnTo>
                    <a:lnTo>
                      <a:pt x="529" y="597"/>
                    </a:lnTo>
                    <a:lnTo>
                      <a:pt x="529" y="597"/>
                    </a:lnTo>
                    <a:lnTo>
                      <a:pt x="529" y="597"/>
                    </a:lnTo>
                    <a:lnTo>
                      <a:pt x="531" y="597"/>
                    </a:lnTo>
                    <a:lnTo>
                      <a:pt x="531" y="597"/>
                    </a:lnTo>
                    <a:lnTo>
                      <a:pt x="531" y="597"/>
                    </a:lnTo>
                    <a:lnTo>
                      <a:pt x="531" y="595"/>
                    </a:lnTo>
                    <a:lnTo>
                      <a:pt x="531" y="595"/>
                    </a:lnTo>
                    <a:lnTo>
                      <a:pt x="531" y="595"/>
                    </a:lnTo>
                    <a:lnTo>
                      <a:pt x="531" y="595"/>
                    </a:lnTo>
                    <a:lnTo>
                      <a:pt x="531" y="595"/>
                    </a:lnTo>
                    <a:lnTo>
                      <a:pt x="531" y="593"/>
                    </a:lnTo>
                    <a:lnTo>
                      <a:pt x="533" y="593"/>
                    </a:lnTo>
                    <a:lnTo>
                      <a:pt x="533" y="593"/>
                    </a:lnTo>
                    <a:lnTo>
                      <a:pt x="533" y="593"/>
                    </a:lnTo>
                    <a:lnTo>
                      <a:pt x="533" y="591"/>
                    </a:lnTo>
                    <a:lnTo>
                      <a:pt x="533" y="591"/>
                    </a:lnTo>
                    <a:lnTo>
                      <a:pt x="533" y="591"/>
                    </a:lnTo>
                    <a:lnTo>
                      <a:pt x="533" y="591"/>
                    </a:lnTo>
                    <a:lnTo>
                      <a:pt x="533" y="591"/>
                    </a:lnTo>
                    <a:lnTo>
                      <a:pt x="533" y="591"/>
                    </a:lnTo>
                    <a:lnTo>
                      <a:pt x="535" y="591"/>
                    </a:lnTo>
                    <a:lnTo>
                      <a:pt x="535" y="591"/>
                    </a:lnTo>
                    <a:lnTo>
                      <a:pt x="535" y="591"/>
                    </a:lnTo>
                    <a:lnTo>
                      <a:pt x="535" y="591"/>
                    </a:lnTo>
                    <a:lnTo>
                      <a:pt x="535" y="591"/>
                    </a:lnTo>
                    <a:lnTo>
                      <a:pt x="535" y="591"/>
                    </a:lnTo>
                    <a:lnTo>
                      <a:pt x="537" y="591"/>
                    </a:lnTo>
                    <a:lnTo>
                      <a:pt x="537" y="591"/>
                    </a:lnTo>
                    <a:lnTo>
                      <a:pt x="537" y="591"/>
                    </a:lnTo>
                    <a:lnTo>
                      <a:pt x="537" y="589"/>
                    </a:lnTo>
                    <a:lnTo>
                      <a:pt x="537" y="589"/>
                    </a:lnTo>
                    <a:lnTo>
                      <a:pt x="537" y="589"/>
                    </a:lnTo>
                    <a:lnTo>
                      <a:pt x="537" y="589"/>
                    </a:lnTo>
                    <a:lnTo>
                      <a:pt x="535" y="589"/>
                    </a:lnTo>
                    <a:lnTo>
                      <a:pt x="535" y="588"/>
                    </a:lnTo>
                    <a:lnTo>
                      <a:pt x="535" y="588"/>
                    </a:lnTo>
                    <a:lnTo>
                      <a:pt x="535" y="588"/>
                    </a:lnTo>
                    <a:lnTo>
                      <a:pt x="535" y="588"/>
                    </a:lnTo>
                    <a:lnTo>
                      <a:pt x="535" y="588"/>
                    </a:lnTo>
                    <a:lnTo>
                      <a:pt x="535" y="588"/>
                    </a:lnTo>
                    <a:lnTo>
                      <a:pt x="535" y="588"/>
                    </a:lnTo>
                    <a:lnTo>
                      <a:pt x="535" y="588"/>
                    </a:lnTo>
                    <a:lnTo>
                      <a:pt x="535" y="586"/>
                    </a:lnTo>
                    <a:lnTo>
                      <a:pt x="535" y="586"/>
                    </a:lnTo>
                    <a:lnTo>
                      <a:pt x="535" y="586"/>
                    </a:lnTo>
                    <a:lnTo>
                      <a:pt x="535" y="586"/>
                    </a:lnTo>
                    <a:lnTo>
                      <a:pt x="535" y="586"/>
                    </a:lnTo>
                    <a:lnTo>
                      <a:pt x="535" y="586"/>
                    </a:lnTo>
                    <a:lnTo>
                      <a:pt x="535" y="586"/>
                    </a:lnTo>
                    <a:lnTo>
                      <a:pt x="537" y="586"/>
                    </a:lnTo>
                    <a:lnTo>
                      <a:pt x="537" y="586"/>
                    </a:lnTo>
                    <a:lnTo>
                      <a:pt x="535" y="586"/>
                    </a:lnTo>
                    <a:lnTo>
                      <a:pt x="535" y="586"/>
                    </a:lnTo>
                    <a:lnTo>
                      <a:pt x="535" y="586"/>
                    </a:lnTo>
                    <a:lnTo>
                      <a:pt x="535" y="586"/>
                    </a:lnTo>
                    <a:lnTo>
                      <a:pt x="533" y="586"/>
                    </a:lnTo>
                    <a:lnTo>
                      <a:pt x="533" y="586"/>
                    </a:lnTo>
                    <a:lnTo>
                      <a:pt x="533" y="586"/>
                    </a:lnTo>
                    <a:lnTo>
                      <a:pt x="533" y="586"/>
                    </a:lnTo>
                    <a:lnTo>
                      <a:pt x="531" y="586"/>
                    </a:lnTo>
                    <a:lnTo>
                      <a:pt x="531" y="586"/>
                    </a:lnTo>
                    <a:lnTo>
                      <a:pt x="531" y="584"/>
                    </a:lnTo>
                    <a:lnTo>
                      <a:pt x="531" y="584"/>
                    </a:lnTo>
                    <a:lnTo>
                      <a:pt x="531" y="584"/>
                    </a:lnTo>
                    <a:lnTo>
                      <a:pt x="531" y="584"/>
                    </a:lnTo>
                    <a:lnTo>
                      <a:pt x="531" y="584"/>
                    </a:lnTo>
                    <a:lnTo>
                      <a:pt x="531" y="584"/>
                    </a:lnTo>
                    <a:lnTo>
                      <a:pt x="531" y="584"/>
                    </a:lnTo>
                    <a:lnTo>
                      <a:pt x="531" y="582"/>
                    </a:lnTo>
                    <a:lnTo>
                      <a:pt x="531" y="582"/>
                    </a:lnTo>
                    <a:lnTo>
                      <a:pt x="531" y="582"/>
                    </a:lnTo>
                    <a:lnTo>
                      <a:pt x="531" y="582"/>
                    </a:lnTo>
                    <a:lnTo>
                      <a:pt x="531" y="582"/>
                    </a:lnTo>
                    <a:lnTo>
                      <a:pt x="531" y="580"/>
                    </a:lnTo>
                    <a:lnTo>
                      <a:pt x="531" y="580"/>
                    </a:lnTo>
                    <a:lnTo>
                      <a:pt x="529" y="580"/>
                    </a:lnTo>
                    <a:lnTo>
                      <a:pt x="529" y="580"/>
                    </a:lnTo>
                    <a:lnTo>
                      <a:pt x="529" y="580"/>
                    </a:lnTo>
                    <a:lnTo>
                      <a:pt x="529" y="579"/>
                    </a:lnTo>
                    <a:lnTo>
                      <a:pt x="529" y="579"/>
                    </a:lnTo>
                    <a:lnTo>
                      <a:pt x="529" y="579"/>
                    </a:lnTo>
                    <a:lnTo>
                      <a:pt x="529" y="579"/>
                    </a:lnTo>
                    <a:lnTo>
                      <a:pt x="529" y="579"/>
                    </a:lnTo>
                    <a:lnTo>
                      <a:pt x="529" y="579"/>
                    </a:lnTo>
                    <a:lnTo>
                      <a:pt x="531" y="577"/>
                    </a:lnTo>
                    <a:lnTo>
                      <a:pt x="531" y="577"/>
                    </a:lnTo>
                    <a:lnTo>
                      <a:pt x="531" y="577"/>
                    </a:lnTo>
                    <a:lnTo>
                      <a:pt x="531" y="577"/>
                    </a:lnTo>
                    <a:lnTo>
                      <a:pt x="531" y="577"/>
                    </a:lnTo>
                    <a:lnTo>
                      <a:pt x="531" y="577"/>
                    </a:lnTo>
                    <a:lnTo>
                      <a:pt x="531" y="577"/>
                    </a:lnTo>
                    <a:lnTo>
                      <a:pt x="533" y="577"/>
                    </a:lnTo>
                    <a:lnTo>
                      <a:pt x="533" y="577"/>
                    </a:lnTo>
                    <a:lnTo>
                      <a:pt x="533" y="577"/>
                    </a:lnTo>
                    <a:lnTo>
                      <a:pt x="533" y="577"/>
                    </a:lnTo>
                    <a:lnTo>
                      <a:pt x="535" y="577"/>
                    </a:lnTo>
                    <a:lnTo>
                      <a:pt x="535" y="577"/>
                    </a:lnTo>
                    <a:lnTo>
                      <a:pt x="535" y="577"/>
                    </a:lnTo>
                    <a:lnTo>
                      <a:pt x="535" y="575"/>
                    </a:lnTo>
                    <a:lnTo>
                      <a:pt x="535" y="575"/>
                    </a:lnTo>
                    <a:lnTo>
                      <a:pt x="535" y="575"/>
                    </a:lnTo>
                    <a:lnTo>
                      <a:pt x="535" y="575"/>
                    </a:lnTo>
                    <a:lnTo>
                      <a:pt x="535" y="575"/>
                    </a:lnTo>
                    <a:lnTo>
                      <a:pt x="533" y="575"/>
                    </a:lnTo>
                    <a:lnTo>
                      <a:pt x="533" y="575"/>
                    </a:lnTo>
                    <a:lnTo>
                      <a:pt x="533" y="575"/>
                    </a:lnTo>
                    <a:lnTo>
                      <a:pt x="533" y="575"/>
                    </a:lnTo>
                    <a:lnTo>
                      <a:pt x="531" y="575"/>
                    </a:lnTo>
                    <a:lnTo>
                      <a:pt x="531" y="573"/>
                    </a:lnTo>
                    <a:lnTo>
                      <a:pt x="531" y="573"/>
                    </a:lnTo>
                    <a:lnTo>
                      <a:pt x="531" y="573"/>
                    </a:lnTo>
                    <a:lnTo>
                      <a:pt x="531" y="571"/>
                    </a:lnTo>
                    <a:lnTo>
                      <a:pt x="531" y="571"/>
                    </a:lnTo>
                    <a:lnTo>
                      <a:pt x="531" y="571"/>
                    </a:lnTo>
                    <a:lnTo>
                      <a:pt x="531" y="571"/>
                    </a:lnTo>
                    <a:lnTo>
                      <a:pt x="531" y="569"/>
                    </a:lnTo>
                    <a:lnTo>
                      <a:pt x="533" y="569"/>
                    </a:lnTo>
                    <a:lnTo>
                      <a:pt x="533" y="569"/>
                    </a:lnTo>
                    <a:lnTo>
                      <a:pt x="533" y="568"/>
                    </a:lnTo>
                    <a:lnTo>
                      <a:pt x="533" y="568"/>
                    </a:lnTo>
                    <a:lnTo>
                      <a:pt x="533" y="568"/>
                    </a:lnTo>
                    <a:lnTo>
                      <a:pt x="533" y="568"/>
                    </a:lnTo>
                    <a:lnTo>
                      <a:pt x="535" y="566"/>
                    </a:lnTo>
                    <a:lnTo>
                      <a:pt x="535" y="566"/>
                    </a:lnTo>
                    <a:lnTo>
                      <a:pt x="535" y="566"/>
                    </a:lnTo>
                    <a:lnTo>
                      <a:pt x="535" y="566"/>
                    </a:lnTo>
                    <a:lnTo>
                      <a:pt x="537" y="566"/>
                    </a:lnTo>
                    <a:lnTo>
                      <a:pt x="537" y="566"/>
                    </a:lnTo>
                    <a:lnTo>
                      <a:pt x="537" y="566"/>
                    </a:lnTo>
                    <a:lnTo>
                      <a:pt x="537" y="566"/>
                    </a:lnTo>
                    <a:lnTo>
                      <a:pt x="537" y="564"/>
                    </a:lnTo>
                    <a:lnTo>
                      <a:pt x="538" y="564"/>
                    </a:lnTo>
                    <a:lnTo>
                      <a:pt x="538" y="564"/>
                    </a:lnTo>
                    <a:lnTo>
                      <a:pt x="538" y="564"/>
                    </a:lnTo>
                    <a:lnTo>
                      <a:pt x="538" y="564"/>
                    </a:lnTo>
                    <a:lnTo>
                      <a:pt x="540" y="564"/>
                    </a:lnTo>
                    <a:lnTo>
                      <a:pt x="540" y="564"/>
                    </a:lnTo>
                    <a:lnTo>
                      <a:pt x="540" y="564"/>
                    </a:lnTo>
                    <a:lnTo>
                      <a:pt x="540" y="564"/>
                    </a:lnTo>
                    <a:lnTo>
                      <a:pt x="542" y="564"/>
                    </a:lnTo>
                    <a:lnTo>
                      <a:pt x="542" y="564"/>
                    </a:lnTo>
                    <a:lnTo>
                      <a:pt x="542" y="564"/>
                    </a:lnTo>
                    <a:lnTo>
                      <a:pt x="542" y="564"/>
                    </a:lnTo>
                    <a:lnTo>
                      <a:pt x="542" y="564"/>
                    </a:lnTo>
                    <a:lnTo>
                      <a:pt x="542" y="564"/>
                    </a:lnTo>
                    <a:lnTo>
                      <a:pt x="542" y="564"/>
                    </a:lnTo>
                    <a:lnTo>
                      <a:pt x="542" y="564"/>
                    </a:lnTo>
                    <a:lnTo>
                      <a:pt x="542" y="564"/>
                    </a:lnTo>
                    <a:lnTo>
                      <a:pt x="540" y="562"/>
                    </a:lnTo>
                    <a:lnTo>
                      <a:pt x="540" y="562"/>
                    </a:lnTo>
                    <a:lnTo>
                      <a:pt x="540" y="562"/>
                    </a:lnTo>
                    <a:lnTo>
                      <a:pt x="540" y="562"/>
                    </a:lnTo>
                    <a:lnTo>
                      <a:pt x="540" y="562"/>
                    </a:lnTo>
                    <a:lnTo>
                      <a:pt x="538" y="562"/>
                    </a:lnTo>
                    <a:lnTo>
                      <a:pt x="538" y="562"/>
                    </a:lnTo>
                    <a:lnTo>
                      <a:pt x="538" y="562"/>
                    </a:lnTo>
                    <a:lnTo>
                      <a:pt x="538" y="562"/>
                    </a:lnTo>
                    <a:lnTo>
                      <a:pt x="538" y="562"/>
                    </a:lnTo>
                    <a:lnTo>
                      <a:pt x="540" y="560"/>
                    </a:lnTo>
                    <a:lnTo>
                      <a:pt x="540" y="560"/>
                    </a:lnTo>
                    <a:lnTo>
                      <a:pt x="542" y="560"/>
                    </a:lnTo>
                    <a:lnTo>
                      <a:pt x="544" y="560"/>
                    </a:lnTo>
                    <a:lnTo>
                      <a:pt x="546" y="560"/>
                    </a:lnTo>
                    <a:lnTo>
                      <a:pt x="546" y="560"/>
                    </a:lnTo>
                    <a:lnTo>
                      <a:pt x="546" y="560"/>
                    </a:lnTo>
                    <a:lnTo>
                      <a:pt x="546" y="560"/>
                    </a:lnTo>
                    <a:lnTo>
                      <a:pt x="548" y="560"/>
                    </a:lnTo>
                    <a:lnTo>
                      <a:pt x="548" y="560"/>
                    </a:lnTo>
                    <a:lnTo>
                      <a:pt x="548" y="559"/>
                    </a:lnTo>
                    <a:lnTo>
                      <a:pt x="549" y="559"/>
                    </a:lnTo>
                    <a:lnTo>
                      <a:pt x="549" y="557"/>
                    </a:lnTo>
                    <a:lnTo>
                      <a:pt x="549" y="557"/>
                    </a:lnTo>
                    <a:lnTo>
                      <a:pt x="549" y="557"/>
                    </a:lnTo>
                    <a:lnTo>
                      <a:pt x="549" y="557"/>
                    </a:lnTo>
                    <a:lnTo>
                      <a:pt x="551" y="557"/>
                    </a:lnTo>
                    <a:lnTo>
                      <a:pt x="551" y="557"/>
                    </a:lnTo>
                    <a:lnTo>
                      <a:pt x="553" y="557"/>
                    </a:lnTo>
                    <a:lnTo>
                      <a:pt x="553" y="557"/>
                    </a:lnTo>
                    <a:lnTo>
                      <a:pt x="553" y="555"/>
                    </a:lnTo>
                    <a:lnTo>
                      <a:pt x="553" y="555"/>
                    </a:lnTo>
                    <a:lnTo>
                      <a:pt x="553" y="555"/>
                    </a:lnTo>
                    <a:lnTo>
                      <a:pt x="553" y="553"/>
                    </a:lnTo>
                    <a:lnTo>
                      <a:pt x="553" y="553"/>
                    </a:lnTo>
                    <a:lnTo>
                      <a:pt x="553" y="553"/>
                    </a:lnTo>
                    <a:lnTo>
                      <a:pt x="553" y="553"/>
                    </a:lnTo>
                    <a:lnTo>
                      <a:pt x="555" y="551"/>
                    </a:lnTo>
                    <a:lnTo>
                      <a:pt x="555" y="551"/>
                    </a:lnTo>
                    <a:lnTo>
                      <a:pt x="555" y="551"/>
                    </a:lnTo>
                    <a:lnTo>
                      <a:pt x="555" y="550"/>
                    </a:lnTo>
                    <a:lnTo>
                      <a:pt x="555" y="548"/>
                    </a:lnTo>
                    <a:lnTo>
                      <a:pt x="555" y="548"/>
                    </a:lnTo>
                    <a:lnTo>
                      <a:pt x="555" y="548"/>
                    </a:lnTo>
                    <a:lnTo>
                      <a:pt x="555" y="546"/>
                    </a:lnTo>
                    <a:lnTo>
                      <a:pt x="555" y="546"/>
                    </a:lnTo>
                    <a:lnTo>
                      <a:pt x="555" y="546"/>
                    </a:lnTo>
                    <a:lnTo>
                      <a:pt x="555" y="546"/>
                    </a:lnTo>
                    <a:lnTo>
                      <a:pt x="555" y="546"/>
                    </a:lnTo>
                    <a:lnTo>
                      <a:pt x="555" y="546"/>
                    </a:lnTo>
                    <a:lnTo>
                      <a:pt x="557" y="544"/>
                    </a:lnTo>
                    <a:lnTo>
                      <a:pt x="557" y="544"/>
                    </a:lnTo>
                    <a:lnTo>
                      <a:pt x="558" y="544"/>
                    </a:lnTo>
                    <a:lnTo>
                      <a:pt x="560" y="544"/>
                    </a:lnTo>
                    <a:lnTo>
                      <a:pt x="560" y="544"/>
                    </a:lnTo>
                    <a:lnTo>
                      <a:pt x="560" y="544"/>
                    </a:lnTo>
                    <a:lnTo>
                      <a:pt x="562" y="544"/>
                    </a:lnTo>
                    <a:lnTo>
                      <a:pt x="562" y="544"/>
                    </a:lnTo>
                    <a:lnTo>
                      <a:pt x="562" y="544"/>
                    </a:lnTo>
                    <a:lnTo>
                      <a:pt x="562" y="544"/>
                    </a:lnTo>
                    <a:lnTo>
                      <a:pt x="562" y="544"/>
                    </a:lnTo>
                    <a:lnTo>
                      <a:pt x="562" y="542"/>
                    </a:lnTo>
                    <a:lnTo>
                      <a:pt x="562" y="542"/>
                    </a:lnTo>
                    <a:lnTo>
                      <a:pt x="562" y="542"/>
                    </a:lnTo>
                    <a:lnTo>
                      <a:pt x="562" y="542"/>
                    </a:lnTo>
                    <a:lnTo>
                      <a:pt x="562" y="542"/>
                    </a:lnTo>
                    <a:lnTo>
                      <a:pt x="562" y="542"/>
                    </a:lnTo>
                    <a:lnTo>
                      <a:pt x="560" y="542"/>
                    </a:lnTo>
                    <a:lnTo>
                      <a:pt x="558" y="541"/>
                    </a:lnTo>
                    <a:lnTo>
                      <a:pt x="558" y="541"/>
                    </a:lnTo>
                    <a:lnTo>
                      <a:pt x="558" y="539"/>
                    </a:lnTo>
                    <a:lnTo>
                      <a:pt x="558" y="539"/>
                    </a:lnTo>
                    <a:lnTo>
                      <a:pt x="558" y="539"/>
                    </a:lnTo>
                    <a:lnTo>
                      <a:pt x="558" y="539"/>
                    </a:lnTo>
                    <a:lnTo>
                      <a:pt x="557" y="539"/>
                    </a:lnTo>
                    <a:lnTo>
                      <a:pt x="557" y="539"/>
                    </a:lnTo>
                    <a:lnTo>
                      <a:pt x="557" y="539"/>
                    </a:lnTo>
                    <a:lnTo>
                      <a:pt x="557" y="537"/>
                    </a:lnTo>
                    <a:lnTo>
                      <a:pt x="557" y="537"/>
                    </a:lnTo>
                    <a:lnTo>
                      <a:pt x="555" y="537"/>
                    </a:lnTo>
                    <a:lnTo>
                      <a:pt x="555" y="537"/>
                    </a:lnTo>
                    <a:lnTo>
                      <a:pt x="555" y="535"/>
                    </a:lnTo>
                    <a:lnTo>
                      <a:pt x="555" y="535"/>
                    </a:lnTo>
                    <a:lnTo>
                      <a:pt x="555" y="535"/>
                    </a:lnTo>
                    <a:lnTo>
                      <a:pt x="555" y="535"/>
                    </a:lnTo>
                    <a:lnTo>
                      <a:pt x="555" y="533"/>
                    </a:lnTo>
                    <a:lnTo>
                      <a:pt x="553" y="533"/>
                    </a:lnTo>
                    <a:lnTo>
                      <a:pt x="553" y="532"/>
                    </a:lnTo>
                    <a:lnTo>
                      <a:pt x="553" y="532"/>
                    </a:lnTo>
                    <a:lnTo>
                      <a:pt x="553" y="532"/>
                    </a:lnTo>
                    <a:lnTo>
                      <a:pt x="553" y="530"/>
                    </a:lnTo>
                    <a:lnTo>
                      <a:pt x="551" y="530"/>
                    </a:lnTo>
                    <a:lnTo>
                      <a:pt x="551" y="530"/>
                    </a:lnTo>
                    <a:lnTo>
                      <a:pt x="551" y="530"/>
                    </a:lnTo>
                    <a:lnTo>
                      <a:pt x="549" y="528"/>
                    </a:lnTo>
                    <a:lnTo>
                      <a:pt x="549" y="528"/>
                    </a:lnTo>
                    <a:lnTo>
                      <a:pt x="549" y="528"/>
                    </a:lnTo>
                    <a:lnTo>
                      <a:pt x="549" y="526"/>
                    </a:lnTo>
                    <a:lnTo>
                      <a:pt x="549" y="526"/>
                    </a:lnTo>
                    <a:lnTo>
                      <a:pt x="549" y="524"/>
                    </a:lnTo>
                    <a:lnTo>
                      <a:pt x="549" y="524"/>
                    </a:lnTo>
                    <a:lnTo>
                      <a:pt x="549" y="524"/>
                    </a:lnTo>
                    <a:lnTo>
                      <a:pt x="549" y="524"/>
                    </a:lnTo>
                    <a:lnTo>
                      <a:pt x="549" y="524"/>
                    </a:lnTo>
                    <a:lnTo>
                      <a:pt x="551" y="524"/>
                    </a:lnTo>
                    <a:lnTo>
                      <a:pt x="551" y="522"/>
                    </a:lnTo>
                    <a:lnTo>
                      <a:pt x="551" y="522"/>
                    </a:lnTo>
                    <a:lnTo>
                      <a:pt x="551" y="522"/>
                    </a:lnTo>
                    <a:lnTo>
                      <a:pt x="551" y="522"/>
                    </a:lnTo>
                    <a:lnTo>
                      <a:pt x="551" y="522"/>
                    </a:lnTo>
                    <a:lnTo>
                      <a:pt x="551" y="522"/>
                    </a:lnTo>
                    <a:lnTo>
                      <a:pt x="551" y="522"/>
                    </a:lnTo>
                    <a:lnTo>
                      <a:pt x="551" y="522"/>
                    </a:lnTo>
                    <a:lnTo>
                      <a:pt x="553" y="521"/>
                    </a:lnTo>
                    <a:lnTo>
                      <a:pt x="553" y="521"/>
                    </a:lnTo>
                    <a:lnTo>
                      <a:pt x="553" y="521"/>
                    </a:lnTo>
                    <a:lnTo>
                      <a:pt x="553" y="521"/>
                    </a:lnTo>
                    <a:lnTo>
                      <a:pt x="553" y="521"/>
                    </a:lnTo>
                    <a:lnTo>
                      <a:pt x="553" y="519"/>
                    </a:lnTo>
                    <a:lnTo>
                      <a:pt x="553" y="519"/>
                    </a:lnTo>
                    <a:lnTo>
                      <a:pt x="553" y="519"/>
                    </a:lnTo>
                    <a:lnTo>
                      <a:pt x="553" y="517"/>
                    </a:lnTo>
                    <a:lnTo>
                      <a:pt x="553" y="517"/>
                    </a:lnTo>
                    <a:lnTo>
                      <a:pt x="553" y="517"/>
                    </a:lnTo>
                    <a:lnTo>
                      <a:pt x="553" y="517"/>
                    </a:lnTo>
                    <a:lnTo>
                      <a:pt x="553" y="517"/>
                    </a:lnTo>
                    <a:lnTo>
                      <a:pt x="553" y="515"/>
                    </a:lnTo>
                    <a:lnTo>
                      <a:pt x="553" y="515"/>
                    </a:lnTo>
                    <a:lnTo>
                      <a:pt x="553" y="515"/>
                    </a:lnTo>
                    <a:lnTo>
                      <a:pt x="553" y="515"/>
                    </a:lnTo>
                    <a:lnTo>
                      <a:pt x="553" y="515"/>
                    </a:lnTo>
                    <a:lnTo>
                      <a:pt x="555" y="515"/>
                    </a:lnTo>
                    <a:lnTo>
                      <a:pt x="555" y="515"/>
                    </a:lnTo>
                    <a:lnTo>
                      <a:pt x="555" y="515"/>
                    </a:lnTo>
                    <a:lnTo>
                      <a:pt x="555" y="515"/>
                    </a:lnTo>
                    <a:lnTo>
                      <a:pt x="555" y="515"/>
                    </a:lnTo>
                    <a:lnTo>
                      <a:pt x="555" y="515"/>
                    </a:lnTo>
                    <a:lnTo>
                      <a:pt x="555" y="515"/>
                    </a:lnTo>
                    <a:lnTo>
                      <a:pt x="555" y="515"/>
                    </a:lnTo>
                    <a:lnTo>
                      <a:pt x="555" y="515"/>
                    </a:lnTo>
                    <a:lnTo>
                      <a:pt x="555" y="513"/>
                    </a:lnTo>
                    <a:lnTo>
                      <a:pt x="555" y="513"/>
                    </a:lnTo>
                    <a:lnTo>
                      <a:pt x="555" y="513"/>
                    </a:lnTo>
                    <a:lnTo>
                      <a:pt x="555" y="512"/>
                    </a:lnTo>
                    <a:lnTo>
                      <a:pt x="555" y="512"/>
                    </a:lnTo>
                    <a:lnTo>
                      <a:pt x="555" y="512"/>
                    </a:lnTo>
                    <a:lnTo>
                      <a:pt x="555" y="512"/>
                    </a:lnTo>
                    <a:lnTo>
                      <a:pt x="555" y="512"/>
                    </a:lnTo>
                    <a:lnTo>
                      <a:pt x="555" y="510"/>
                    </a:lnTo>
                    <a:lnTo>
                      <a:pt x="555" y="510"/>
                    </a:lnTo>
                    <a:lnTo>
                      <a:pt x="555" y="510"/>
                    </a:lnTo>
                    <a:lnTo>
                      <a:pt x="555" y="510"/>
                    </a:lnTo>
                    <a:lnTo>
                      <a:pt x="555" y="510"/>
                    </a:lnTo>
                    <a:lnTo>
                      <a:pt x="557" y="510"/>
                    </a:lnTo>
                    <a:lnTo>
                      <a:pt x="557" y="508"/>
                    </a:lnTo>
                    <a:lnTo>
                      <a:pt x="557" y="508"/>
                    </a:lnTo>
                    <a:lnTo>
                      <a:pt x="557" y="508"/>
                    </a:lnTo>
                    <a:lnTo>
                      <a:pt x="557" y="508"/>
                    </a:lnTo>
                    <a:lnTo>
                      <a:pt x="557" y="508"/>
                    </a:lnTo>
                    <a:lnTo>
                      <a:pt x="555" y="508"/>
                    </a:lnTo>
                    <a:lnTo>
                      <a:pt x="555" y="508"/>
                    </a:lnTo>
                    <a:lnTo>
                      <a:pt x="553" y="508"/>
                    </a:lnTo>
                    <a:lnTo>
                      <a:pt x="553" y="508"/>
                    </a:lnTo>
                    <a:lnTo>
                      <a:pt x="553" y="508"/>
                    </a:lnTo>
                    <a:lnTo>
                      <a:pt x="553" y="508"/>
                    </a:lnTo>
                    <a:lnTo>
                      <a:pt x="553" y="508"/>
                    </a:lnTo>
                    <a:lnTo>
                      <a:pt x="553" y="506"/>
                    </a:lnTo>
                    <a:lnTo>
                      <a:pt x="553" y="506"/>
                    </a:lnTo>
                    <a:lnTo>
                      <a:pt x="553" y="506"/>
                    </a:lnTo>
                    <a:lnTo>
                      <a:pt x="553" y="506"/>
                    </a:lnTo>
                    <a:lnTo>
                      <a:pt x="551" y="506"/>
                    </a:lnTo>
                    <a:lnTo>
                      <a:pt x="551" y="506"/>
                    </a:lnTo>
                    <a:lnTo>
                      <a:pt x="551" y="506"/>
                    </a:lnTo>
                    <a:lnTo>
                      <a:pt x="551" y="506"/>
                    </a:lnTo>
                    <a:lnTo>
                      <a:pt x="551" y="506"/>
                    </a:lnTo>
                    <a:lnTo>
                      <a:pt x="549" y="506"/>
                    </a:lnTo>
                    <a:lnTo>
                      <a:pt x="549" y="506"/>
                    </a:lnTo>
                    <a:lnTo>
                      <a:pt x="549" y="506"/>
                    </a:lnTo>
                    <a:lnTo>
                      <a:pt x="548" y="506"/>
                    </a:lnTo>
                    <a:lnTo>
                      <a:pt x="548" y="506"/>
                    </a:lnTo>
                    <a:lnTo>
                      <a:pt x="548" y="506"/>
                    </a:lnTo>
                    <a:lnTo>
                      <a:pt x="548" y="506"/>
                    </a:lnTo>
                    <a:lnTo>
                      <a:pt x="546" y="504"/>
                    </a:lnTo>
                    <a:lnTo>
                      <a:pt x="548" y="504"/>
                    </a:lnTo>
                    <a:lnTo>
                      <a:pt x="548" y="504"/>
                    </a:lnTo>
                    <a:lnTo>
                      <a:pt x="548" y="504"/>
                    </a:lnTo>
                    <a:lnTo>
                      <a:pt x="548" y="504"/>
                    </a:lnTo>
                    <a:lnTo>
                      <a:pt x="546" y="503"/>
                    </a:lnTo>
                    <a:lnTo>
                      <a:pt x="546" y="503"/>
                    </a:lnTo>
                    <a:lnTo>
                      <a:pt x="546" y="503"/>
                    </a:lnTo>
                    <a:lnTo>
                      <a:pt x="546" y="503"/>
                    </a:lnTo>
                    <a:lnTo>
                      <a:pt x="546" y="501"/>
                    </a:lnTo>
                    <a:lnTo>
                      <a:pt x="546" y="501"/>
                    </a:lnTo>
                    <a:lnTo>
                      <a:pt x="546" y="501"/>
                    </a:lnTo>
                    <a:lnTo>
                      <a:pt x="546" y="501"/>
                    </a:lnTo>
                    <a:lnTo>
                      <a:pt x="546" y="501"/>
                    </a:lnTo>
                    <a:lnTo>
                      <a:pt x="546" y="501"/>
                    </a:lnTo>
                    <a:lnTo>
                      <a:pt x="546" y="501"/>
                    </a:lnTo>
                    <a:lnTo>
                      <a:pt x="546" y="501"/>
                    </a:lnTo>
                    <a:lnTo>
                      <a:pt x="548" y="499"/>
                    </a:lnTo>
                    <a:lnTo>
                      <a:pt x="548" y="499"/>
                    </a:lnTo>
                    <a:lnTo>
                      <a:pt x="548" y="499"/>
                    </a:lnTo>
                    <a:lnTo>
                      <a:pt x="548" y="499"/>
                    </a:lnTo>
                    <a:lnTo>
                      <a:pt x="548" y="497"/>
                    </a:lnTo>
                    <a:lnTo>
                      <a:pt x="548" y="497"/>
                    </a:lnTo>
                    <a:lnTo>
                      <a:pt x="548" y="497"/>
                    </a:lnTo>
                    <a:lnTo>
                      <a:pt x="548" y="497"/>
                    </a:lnTo>
                    <a:lnTo>
                      <a:pt x="548" y="497"/>
                    </a:lnTo>
                    <a:lnTo>
                      <a:pt x="548" y="495"/>
                    </a:lnTo>
                    <a:lnTo>
                      <a:pt x="548" y="495"/>
                    </a:lnTo>
                    <a:lnTo>
                      <a:pt x="548" y="495"/>
                    </a:lnTo>
                    <a:lnTo>
                      <a:pt x="548" y="495"/>
                    </a:lnTo>
                    <a:lnTo>
                      <a:pt x="548" y="495"/>
                    </a:lnTo>
                    <a:lnTo>
                      <a:pt x="548" y="494"/>
                    </a:lnTo>
                    <a:lnTo>
                      <a:pt x="548" y="494"/>
                    </a:lnTo>
                    <a:lnTo>
                      <a:pt x="548" y="494"/>
                    </a:lnTo>
                    <a:lnTo>
                      <a:pt x="548" y="494"/>
                    </a:lnTo>
                    <a:lnTo>
                      <a:pt x="548" y="494"/>
                    </a:lnTo>
                    <a:lnTo>
                      <a:pt x="546" y="494"/>
                    </a:lnTo>
                    <a:lnTo>
                      <a:pt x="546" y="492"/>
                    </a:lnTo>
                    <a:lnTo>
                      <a:pt x="546" y="492"/>
                    </a:lnTo>
                    <a:lnTo>
                      <a:pt x="546" y="492"/>
                    </a:lnTo>
                    <a:lnTo>
                      <a:pt x="544" y="492"/>
                    </a:lnTo>
                    <a:lnTo>
                      <a:pt x="544" y="492"/>
                    </a:lnTo>
                    <a:lnTo>
                      <a:pt x="544" y="492"/>
                    </a:lnTo>
                    <a:lnTo>
                      <a:pt x="544" y="492"/>
                    </a:lnTo>
                    <a:lnTo>
                      <a:pt x="544" y="492"/>
                    </a:lnTo>
                    <a:lnTo>
                      <a:pt x="544" y="492"/>
                    </a:lnTo>
                    <a:lnTo>
                      <a:pt x="542" y="492"/>
                    </a:lnTo>
                    <a:lnTo>
                      <a:pt x="542" y="492"/>
                    </a:lnTo>
                    <a:lnTo>
                      <a:pt x="542" y="492"/>
                    </a:lnTo>
                    <a:lnTo>
                      <a:pt x="542" y="490"/>
                    </a:lnTo>
                    <a:lnTo>
                      <a:pt x="542" y="490"/>
                    </a:lnTo>
                    <a:lnTo>
                      <a:pt x="542" y="490"/>
                    </a:lnTo>
                    <a:lnTo>
                      <a:pt x="542" y="490"/>
                    </a:lnTo>
                    <a:lnTo>
                      <a:pt x="540" y="490"/>
                    </a:lnTo>
                    <a:lnTo>
                      <a:pt x="540" y="488"/>
                    </a:lnTo>
                    <a:lnTo>
                      <a:pt x="540" y="488"/>
                    </a:lnTo>
                    <a:lnTo>
                      <a:pt x="540" y="486"/>
                    </a:lnTo>
                    <a:lnTo>
                      <a:pt x="540" y="486"/>
                    </a:lnTo>
                    <a:lnTo>
                      <a:pt x="540" y="486"/>
                    </a:lnTo>
                    <a:lnTo>
                      <a:pt x="538" y="486"/>
                    </a:lnTo>
                    <a:lnTo>
                      <a:pt x="538" y="488"/>
                    </a:lnTo>
                    <a:lnTo>
                      <a:pt x="538" y="488"/>
                    </a:lnTo>
                    <a:lnTo>
                      <a:pt x="538" y="488"/>
                    </a:lnTo>
                    <a:lnTo>
                      <a:pt x="538" y="488"/>
                    </a:lnTo>
                    <a:lnTo>
                      <a:pt x="538" y="488"/>
                    </a:lnTo>
                    <a:lnTo>
                      <a:pt x="538" y="490"/>
                    </a:lnTo>
                    <a:lnTo>
                      <a:pt x="538" y="490"/>
                    </a:lnTo>
                    <a:lnTo>
                      <a:pt x="537" y="490"/>
                    </a:lnTo>
                    <a:lnTo>
                      <a:pt x="537" y="490"/>
                    </a:lnTo>
                    <a:lnTo>
                      <a:pt x="537" y="490"/>
                    </a:lnTo>
                    <a:lnTo>
                      <a:pt x="535" y="490"/>
                    </a:lnTo>
                    <a:lnTo>
                      <a:pt x="535" y="490"/>
                    </a:lnTo>
                    <a:lnTo>
                      <a:pt x="535" y="490"/>
                    </a:lnTo>
                    <a:lnTo>
                      <a:pt x="535" y="490"/>
                    </a:lnTo>
                    <a:lnTo>
                      <a:pt x="533" y="490"/>
                    </a:lnTo>
                    <a:lnTo>
                      <a:pt x="531" y="490"/>
                    </a:lnTo>
                    <a:lnTo>
                      <a:pt x="531" y="490"/>
                    </a:lnTo>
                    <a:lnTo>
                      <a:pt x="531" y="488"/>
                    </a:lnTo>
                    <a:lnTo>
                      <a:pt x="531" y="488"/>
                    </a:lnTo>
                    <a:lnTo>
                      <a:pt x="531" y="488"/>
                    </a:lnTo>
                    <a:lnTo>
                      <a:pt x="529" y="490"/>
                    </a:lnTo>
                    <a:lnTo>
                      <a:pt x="529" y="490"/>
                    </a:lnTo>
                    <a:lnTo>
                      <a:pt x="529" y="490"/>
                    </a:lnTo>
                    <a:lnTo>
                      <a:pt x="529" y="490"/>
                    </a:lnTo>
                    <a:lnTo>
                      <a:pt x="529" y="492"/>
                    </a:lnTo>
                    <a:lnTo>
                      <a:pt x="529" y="492"/>
                    </a:lnTo>
                    <a:lnTo>
                      <a:pt x="529" y="492"/>
                    </a:lnTo>
                    <a:lnTo>
                      <a:pt x="529" y="494"/>
                    </a:lnTo>
                    <a:lnTo>
                      <a:pt x="529" y="494"/>
                    </a:lnTo>
                    <a:lnTo>
                      <a:pt x="528" y="494"/>
                    </a:lnTo>
                    <a:lnTo>
                      <a:pt x="528" y="494"/>
                    </a:lnTo>
                    <a:lnTo>
                      <a:pt x="528" y="494"/>
                    </a:lnTo>
                    <a:lnTo>
                      <a:pt x="528" y="494"/>
                    </a:lnTo>
                    <a:lnTo>
                      <a:pt x="528" y="494"/>
                    </a:lnTo>
                    <a:lnTo>
                      <a:pt x="528" y="494"/>
                    </a:lnTo>
                    <a:lnTo>
                      <a:pt x="528" y="492"/>
                    </a:lnTo>
                    <a:lnTo>
                      <a:pt x="528" y="492"/>
                    </a:lnTo>
                    <a:lnTo>
                      <a:pt x="528" y="492"/>
                    </a:lnTo>
                    <a:lnTo>
                      <a:pt x="528" y="492"/>
                    </a:lnTo>
                    <a:lnTo>
                      <a:pt x="526" y="492"/>
                    </a:lnTo>
                    <a:lnTo>
                      <a:pt x="526" y="492"/>
                    </a:lnTo>
                    <a:lnTo>
                      <a:pt x="526" y="492"/>
                    </a:lnTo>
                    <a:lnTo>
                      <a:pt x="526" y="492"/>
                    </a:lnTo>
                    <a:lnTo>
                      <a:pt x="526" y="492"/>
                    </a:lnTo>
                    <a:lnTo>
                      <a:pt x="524" y="492"/>
                    </a:lnTo>
                    <a:lnTo>
                      <a:pt x="524" y="492"/>
                    </a:lnTo>
                    <a:lnTo>
                      <a:pt x="522" y="492"/>
                    </a:lnTo>
                    <a:lnTo>
                      <a:pt x="522" y="492"/>
                    </a:lnTo>
                    <a:lnTo>
                      <a:pt x="522" y="492"/>
                    </a:lnTo>
                    <a:lnTo>
                      <a:pt x="522" y="492"/>
                    </a:lnTo>
                    <a:lnTo>
                      <a:pt x="522" y="492"/>
                    </a:lnTo>
                    <a:lnTo>
                      <a:pt x="520" y="492"/>
                    </a:lnTo>
                    <a:lnTo>
                      <a:pt x="520" y="492"/>
                    </a:lnTo>
                    <a:lnTo>
                      <a:pt x="520" y="492"/>
                    </a:lnTo>
                    <a:lnTo>
                      <a:pt x="520" y="492"/>
                    </a:lnTo>
                    <a:lnTo>
                      <a:pt x="520" y="492"/>
                    </a:lnTo>
                    <a:lnTo>
                      <a:pt x="520" y="492"/>
                    </a:lnTo>
                    <a:lnTo>
                      <a:pt x="519" y="492"/>
                    </a:lnTo>
                    <a:lnTo>
                      <a:pt x="519" y="492"/>
                    </a:lnTo>
                    <a:lnTo>
                      <a:pt x="519" y="492"/>
                    </a:lnTo>
                    <a:lnTo>
                      <a:pt x="519" y="492"/>
                    </a:lnTo>
                    <a:lnTo>
                      <a:pt x="517" y="492"/>
                    </a:lnTo>
                    <a:lnTo>
                      <a:pt x="517" y="492"/>
                    </a:lnTo>
                    <a:lnTo>
                      <a:pt x="517" y="492"/>
                    </a:lnTo>
                    <a:lnTo>
                      <a:pt x="517" y="492"/>
                    </a:lnTo>
                    <a:lnTo>
                      <a:pt x="517" y="492"/>
                    </a:lnTo>
                    <a:lnTo>
                      <a:pt x="515" y="492"/>
                    </a:lnTo>
                    <a:lnTo>
                      <a:pt x="515" y="492"/>
                    </a:lnTo>
                    <a:lnTo>
                      <a:pt x="515" y="492"/>
                    </a:lnTo>
                    <a:lnTo>
                      <a:pt x="515" y="492"/>
                    </a:lnTo>
                    <a:lnTo>
                      <a:pt x="515" y="490"/>
                    </a:lnTo>
                    <a:lnTo>
                      <a:pt x="515" y="490"/>
                    </a:lnTo>
                    <a:lnTo>
                      <a:pt x="513" y="490"/>
                    </a:lnTo>
                    <a:lnTo>
                      <a:pt x="513" y="492"/>
                    </a:lnTo>
                    <a:lnTo>
                      <a:pt x="511" y="492"/>
                    </a:lnTo>
                    <a:lnTo>
                      <a:pt x="511" y="492"/>
                    </a:lnTo>
                    <a:lnTo>
                      <a:pt x="511" y="492"/>
                    </a:lnTo>
                    <a:lnTo>
                      <a:pt x="511" y="492"/>
                    </a:lnTo>
                    <a:lnTo>
                      <a:pt x="510" y="492"/>
                    </a:lnTo>
                    <a:lnTo>
                      <a:pt x="510" y="492"/>
                    </a:lnTo>
                    <a:lnTo>
                      <a:pt x="510" y="492"/>
                    </a:lnTo>
                    <a:lnTo>
                      <a:pt x="510" y="492"/>
                    </a:lnTo>
                    <a:lnTo>
                      <a:pt x="510" y="492"/>
                    </a:lnTo>
                    <a:lnTo>
                      <a:pt x="508" y="492"/>
                    </a:lnTo>
                    <a:lnTo>
                      <a:pt x="508" y="492"/>
                    </a:lnTo>
                    <a:lnTo>
                      <a:pt x="508" y="490"/>
                    </a:lnTo>
                    <a:lnTo>
                      <a:pt x="508" y="490"/>
                    </a:lnTo>
                    <a:lnTo>
                      <a:pt x="508" y="490"/>
                    </a:lnTo>
                    <a:lnTo>
                      <a:pt x="508" y="490"/>
                    </a:lnTo>
                    <a:lnTo>
                      <a:pt x="506" y="490"/>
                    </a:lnTo>
                    <a:lnTo>
                      <a:pt x="506" y="490"/>
                    </a:lnTo>
                    <a:lnTo>
                      <a:pt x="506" y="490"/>
                    </a:lnTo>
                    <a:lnTo>
                      <a:pt x="506" y="490"/>
                    </a:lnTo>
                    <a:lnTo>
                      <a:pt x="506" y="490"/>
                    </a:lnTo>
                    <a:lnTo>
                      <a:pt x="506" y="488"/>
                    </a:lnTo>
                    <a:lnTo>
                      <a:pt x="504" y="488"/>
                    </a:lnTo>
                    <a:lnTo>
                      <a:pt x="504" y="490"/>
                    </a:lnTo>
                    <a:lnTo>
                      <a:pt x="504" y="490"/>
                    </a:lnTo>
                    <a:lnTo>
                      <a:pt x="504" y="490"/>
                    </a:lnTo>
                    <a:lnTo>
                      <a:pt x="504" y="490"/>
                    </a:lnTo>
                    <a:lnTo>
                      <a:pt x="504" y="490"/>
                    </a:lnTo>
                    <a:lnTo>
                      <a:pt x="504" y="490"/>
                    </a:lnTo>
                    <a:lnTo>
                      <a:pt x="504" y="492"/>
                    </a:lnTo>
                    <a:lnTo>
                      <a:pt x="504" y="492"/>
                    </a:lnTo>
                    <a:lnTo>
                      <a:pt x="504" y="492"/>
                    </a:lnTo>
                    <a:lnTo>
                      <a:pt x="504" y="492"/>
                    </a:lnTo>
                    <a:lnTo>
                      <a:pt x="504" y="494"/>
                    </a:lnTo>
                    <a:lnTo>
                      <a:pt x="504" y="494"/>
                    </a:lnTo>
                    <a:lnTo>
                      <a:pt x="504" y="494"/>
                    </a:lnTo>
                    <a:lnTo>
                      <a:pt x="504" y="494"/>
                    </a:lnTo>
                    <a:lnTo>
                      <a:pt x="504" y="494"/>
                    </a:lnTo>
                    <a:lnTo>
                      <a:pt x="504" y="494"/>
                    </a:lnTo>
                    <a:lnTo>
                      <a:pt x="504" y="495"/>
                    </a:lnTo>
                    <a:lnTo>
                      <a:pt x="502" y="495"/>
                    </a:lnTo>
                    <a:lnTo>
                      <a:pt x="502" y="495"/>
                    </a:lnTo>
                    <a:lnTo>
                      <a:pt x="502" y="495"/>
                    </a:lnTo>
                    <a:lnTo>
                      <a:pt x="502" y="497"/>
                    </a:lnTo>
                    <a:lnTo>
                      <a:pt x="502" y="497"/>
                    </a:lnTo>
                    <a:lnTo>
                      <a:pt x="502" y="497"/>
                    </a:lnTo>
                    <a:lnTo>
                      <a:pt x="502" y="497"/>
                    </a:lnTo>
                    <a:lnTo>
                      <a:pt x="502" y="497"/>
                    </a:lnTo>
                    <a:lnTo>
                      <a:pt x="502" y="499"/>
                    </a:lnTo>
                    <a:lnTo>
                      <a:pt x="502" y="499"/>
                    </a:lnTo>
                    <a:lnTo>
                      <a:pt x="502" y="499"/>
                    </a:lnTo>
                    <a:lnTo>
                      <a:pt x="502" y="501"/>
                    </a:lnTo>
                    <a:lnTo>
                      <a:pt x="500" y="501"/>
                    </a:lnTo>
                    <a:lnTo>
                      <a:pt x="500" y="501"/>
                    </a:lnTo>
                    <a:lnTo>
                      <a:pt x="500" y="501"/>
                    </a:lnTo>
                    <a:lnTo>
                      <a:pt x="500" y="501"/>
                    </a:lnTo>
                    <a:lnTo>
                      <a:pt x="499" y="503"/>
                    </a:lnTo>
                    <a:lnTo>
                      <a:pt x="499" y="503"/>
                    </a:lnTo>
                    <a:lnTo>
                      <a:pt x="497" y="503"/>
                    </a:lnTo>
                    <a:lnTo>
                      <a:pt x="497" y="503"/>
                    </a:lnTo>
                    <a:lnTo>
                      <a:pt x="497" y="504"/>
                    </a:lnTo>
                    <a:lnTo>
                      <a:pt x="495" y="504"/>
                    </a:lnTo>
                    <a:lnTo>
                      <a:pt x="495" y="504"/>
                    </a:lnTo>
                    <a:lnTo>
                      <a:pt x="495" y="506"/>
                    </a:lnTo>
                    <a:lnTo>
                      <a:pt x="495" y="506"/>
                    </a:lnTo>
                    <a:lnTo>
                      <a:pt x="493" y="506"/>
                    </a:lnTo>
                    <a:lnTo>
                      <a:pt x="493" y="506"/>
                    </a:lnTo>
                    <a:lnTo>
                      <a:pt x="493" y="506"/>
                    </a:lnTo>
                    <a:lnTo>
                      <a:pt x="493" y="506"/>
                    </a:lnTo>
                    <a:lnTo>
                      <a:pt x="493" y="506"/>
                    </a:lnTo>
                    <a:lnTo>
                      <a:pt x="493" y="506"/>
                    </a:lnTo>
                    <a:lnTo>
                      <a:pt x="491" y="508"/>
                    </a:lnTo>
                    <a:lnTo>
                      <a:pt x="491" y="508"/>
                    </a:lnTo>
                    <a:lnTo>
                      <a:pt x="491" y="508"/>
                    </a:lnTo>
                    <a:lnTo>
                      <a:pt x="491" y="508"/>
                    </a:lnTo>
                    <a:lnTo>
                      <a:pt x="490" y="510"/>
                    </a:lnTo>
                    <a:lnTo>
                      <a:pt x="490" y="510"/>
                    </a:lnTo>
                    <a:lnTo>
                      <a:pt x="490" y="510"/>
                    </a:lnTo>
                    <a:lnTo>
                      <a:pt x="490" y="510"/>
                    </a:lnTo>
                    <a:lnTo>
                      <a:pt x="490" y="512"/>
                    </a:lnTo>
                    <a:lnTo>
                      <a:pt x="490" y="513"/>
                    </a:lnTo>
                    <a:lnTo>
                      <a:pt x="490" y="513"/>
                    </a:lnTo>
                    <a:lnTo>
                      <a:pt x="490" y="513"/>
                    </a:lnTo>
                    <a:lnTo>
                      <a:pt x="490" y="513"/>
                    </a:lnTo>
                    <a:lnTo>
                      <a:pt x="490" y="515"/>
                    </a:lnTo>
                    <a:lnTo>
                      <a:pt x="490" y="515"/>
                    </a:lnTo>
                    <a:lnTo>
                      <a:pt x="490" y="515"/>
                    </a:lnTo>
                    <a:lnTo>
                      <a:pt x="490" y="515"/>
                    </a:lnTo>
                    <a:lnTo>
                      <a:pt x="488" y="515"/>
                    </a:lnTo>
                    <a:lnTo>
                      <a:pt x="488" y="515"/>
                    </a:lnTo>
                    <a:lnTo>
                      <a:pt x="488" y="515"/>
                    </a:lnTo>
                    <a:lnTo>
                      <a:pt x="488" y="517"/>
                    </a:lnTo>
                    <a:lnTo>
                      <a:pt x="488" y="517"/>
                    </a:lnTo>
                    <a:lnTo>
                      <a:pt x="488" y="517"/>
                    </a:lnTo>
                    <a:lnTo>
                      <a:pt x="488" y="517"/>
                    </a:lnTo>
                    <a:lnTo>
                      <a:pt x="488" y="517"/>
                    </a:lnTo>
                    <a:lnTo>
                      <a:pt x="488" y="517"/>
                    </a:lnTo>
                    <a:lnTo>
                      <a:pt x="488" y="519"/>
                    </a:lnTo>
                    <a:lnTo>
                      <a:pt x="488" y="519"/>
                    </a:lnTo>
                    <a:lnTo>
                      <a:pt x="488" y="519"/>
                    </a:lnTo>
                    <a:lnTo>
                      <a:pt x="488" y="521"/>
                    </a:lnTo>
                    <a:lnTo>
                      <a:pt x="488" y="521"/>
                    </a:lnTo>
                    <a:lnTo>
                      <a:pt x="488" y="521"/>
                    </a:lnTo>
                    <a:lnTo>
                      <a:pt x="490" y="521"/>
                    </a:lnTo>
                    <a:lnTo>
                      <a:pt x="490" y="521"/>
                    </a:lnTo>
                    <a:lnTo>
                      <a:pt x="490" y="521"/>
                    </a:lnTo>
                    <a:lnTo>
                      <a:pt x="490" y="522"/>
                    </a:lnTo>
                    <a:lnTo>
                      <a:pt x="490" y="524"/>
                    </a:lnTo>
                    <a:lnTo>
                      <a:pt x="491" y="524"/>
                    </a:lnTo>
                    <a:lnTo>
                      <a:pt x="491" y="524"/>
                    </a:lnTo>
                    <a:lnTo>
                      <a:pt x="491" y="526"/>
                    </a:lnTo>
                    <a:lnTo>
                      <a:pt x="491" y="526"/>
                    </a:lnTo>
                    <a:lnTo>
                      <a:pt x="491" y="526"/>
                    </a:lnTo>
                    <a:lnTo>
                      <a:pt x="491" y="526"/>
                    </a:lnTo>
                    <a:lnTo>
                      <a:pt x="493" y="526"/>
                    </a:lnTo>
                    <a:lnTo>
                      <a:pt x="493" y="526"/>
                    </a:lnTo>
                    <a:lnTo>
                      <a:pt x="493" y="528"/>
                    </a:lnTo>
                    <a:lnTo>
                      <a:pt x="493" y="528"/>
                    </a:lnTo>
                    <a:lnTo>
                      <a:pt x="493" y="528"/>
                    </a:lnTo>
                    <a:lnTo>
                      <a:pt x="493" y="528"/>
                    </a:lnTo>
                    <a:lnTo>
                      <a:pt x="493" y="530"/>
                    </a:lnTo>
                    <a:lnTo>
                      <a:pt x="493" y="530"/>
                    </a:lnTo>
                    <a:lnTo>
                      <a:pt x="493" y="530"/>
                    </a:lnTo>
                    <a:lnTo>
                      <a:pt x="493" y="530"/>
                    </a:lnTo>
                    <a:lnTo>
                      <a:pt x="493" y="530"/>
                    </a:lnTo>
                    <a:lnTo>
                      <a:pt x="493" y="530"/>
                    </a:lnTo>
                    <a:lnTo>
                      <a:pt x="493" y="532"/>
                    </a:lnTo>
                    <a:lnTo>
                      <a:pt x="495" y="532"/>
                    </a:lnTo>
                    <a:lnTo>
                      <a:pt x="495" y="532"/>
                    </a:lnTo>
                    <a:lnTo>
                      <a:pt x="495" y="533"/>
                    </a:lnTo>
                    <a:lnTo>
                      <a:pt x="495" y="533"/>
                    </a:lnTo>
                    <a:lnTo>
                      <a:pt x="495" y="533"/>
                    </a:lnTo>
                    <a:lnTo>
                      <a:pt x="495" y="533"/>
                    </a:lnTo>
                    <a:lnTo>
                      <a:pt x="495" y="533"/>
                    </a:lnTo>
                    <a:lnTo>
                      <a:pt x="495" y="535"/>
                    </a:lnTo>
                    <a:lnTo>
                      <a:pt x="495" y="535"/>
                    </a:lnTo>
                    <a:lnTo>
                      <a:pt x="493" y="535"/>
                    </a:lnTo>
                    <a:lnTo>
                      <a:pt x="493" y="535"/>
                    </a:lnTo>
                    <a:lnTo>
                      <a:pt x="493" y="537"/>
                    </a:lnTo>
                    <a:lnTo>
                      <a:pt x="493" y="537"/>
                    </a:lnTo>
                    <a:lnTo>
                      <a:pt x="493" y="537"/>
                    </a:lnTo>
                    <a:lnTo>
                      <a:pt x="493" y="539"/>
                    </a:lnTo>
                    <a:lnTo>
                      <a:pt x="493" y="539"/>
                    </a:lnTo>
                    <a:lnTo>
                      <a:pt x="493" y="539"/>
                    </a:lnTo>
                    <a:lnTo>
                      <a:pt x="491" y="539"/>
                    </a:lnTo>
                    <a:lnTo>
                      <a:pt x="491" y="539"/>
                    </a:lnTo>
                    <a:lnTo>
                      <a:pt x="491" y="539"/>
                    </a:lnTo>
                    <a:lnTo>
                      <a:pt x="491" y="539"/>
                    </a:lnTo>
                    <a:lnTo>
                      <a:pt x="491" y="539"/>
                    </a:lnTo>
                    <a:lnTo>
                      <a:pt x="491" y="539"/>
                    </a:lnTo>
                    <a:lnTo>
                      <a:pt x="491" y="541"/>
                    </a:lnTo>
                    <a:lnTo>
                      <a:pt x="491" y="541"/>
                    </a:lnTo>
                    <a:lnTo>
                      <a:pt x="491" y="541"/>
                    </a:lnTo>
                    <a:lnTo>
                      <a:pt x="490" y="541"/>
                    </a:lnTo>
                    <a:lnTo>
                      <a:pt x="490" y="541"/>
                    </a:lnTo>
                    <a:lnTo>
                      <a:pt x="490" y="541"/>
                    </a:lnTo>
                    <a:lnTo>
                      <a:pt x="490" y="541"/>
                    </a:lnTo>
                    <a:lnTo>
                      <a:pt x="490" y="542"/>
                    </a:lnTo>
                    <a:lnTo>
                      <a:pt x="490" y="542"/>
                    </a:lnTo>
                    <a:lnTo>
                      <a:pt x="490" y="542"/>
                    </a:lnTo>
                    <a:lnTo>
                      <a:pt x="490" y="542"/>
                    </a:lnTo>
                    <a:lnTo>
                      <a:pt x="488" y="542"/>
                    </a:lnTo>
                    <a:lnTo>
                      <a:pt x="488" y="544"/>
                    </a:lnTo>
                    <a:lnTo>
                      <a:pt x="488" y="544"/>
                    </a:lnTo>
                    <a:lnTo>
                      <a:pt x="488" y="546"/>
                    </a:lnTo>
                    <a:lnTo>
                      <a:pt x="488" y="546"/>
                    </a:lnTo>
                    <a:lnTo>
                      <a:pt x="488" y="546"/>
                    </a:lnTo>
                    <a:lnTo>
                      <a:pt x="488" y="548"/>
                    </a:lnTo>
                    <a:lnTo>
                      <a:pt x="488" y="548"/>
                    </a:lnTo>
                    <a:lnTo>
                      <a:pt x="486" y="548"/>
                    </a:lnTo>
                    <a:lnTo>
                      <a:pt x="486" y="548"/>
                    </a:lnTo>
                    <a:lnTo>
                      <a:pt x="486" y="548"/>
                    </a:lnTo>
                    <a:lnTo>
                      <a:pt x="486" y="548"/>
                    </a:lnTo>
                    <a:lnTo>
                      <a:pt x="484" y="548"/>
                    </a:lnTo>
                    <a:lnTo>
                      <a:pt x="484" y="548"/>
                    </a:lnTo>
                    <a:lnTo>
                      <a:pt x="482" y="548"/>
                    </a:lnTo>
                    <a:lnTo>
                      <a:pt x="482" y="550"/>
                    </a:lnTo>
                    <a:lnTo>
                      <a:pt x="481" y="550"/>
                    </a:lnTo>
                    <a:lnTo>
                      <a:pt x="481" y="550"/>
                    </a:lnTo>
                    <a:lnTo>
                      <a:pt x="481" y="550"/>
                    </a:lnTo>
                    <a:lnTo>
                      <a:pt x="479" y="550"/>
                    </a:lnTo>
                    <a:lnTo>
                      <a:pt x="477" y="550"/>
                    </a:lnTo>
                    <a:lnTo>
                      <a:pt x="477" y="551"/>
                    </a:lnTo>
                    <a:lnTo>
                      <a:pt x="477" y="551"/>
                    </a:lnTo>
                    <a:lnTo>
                      <a:pt x="475" y="551"/>
                    </a:lnTo>
                    <a:lnTo>
                      <a:pt x="475" y="553"/>
                    </a:lnTo>
                    <a:lnTo>
                      <a:pt x="473" y="555"/>
                    </a:lnTo>
                    <a:lnTo>
                      <a:pt x="473" y="557"/>
                    </a:lnTo>
                    <a:lnTo>
                      <a:pt x="473" y="557"/>
                    </a:lnTo>
                    <a:lnTo>
                      <a:pt x="472" y="557"/>
                    </a:lnTo>
                    <a:lnTo>
                      <a:pt x="472" y="557"/>
                    </a:lnTo>
                    <a:lnTo>
                      <a:pt x="472" y="557"/>
                    </a:lnTo>
                    <a:lnTo>
                      <a:pt x="470" y="557"/>
                    </a:lnTo>
                    <a:lnTo>
                      <a:pt x="470" y="555"/>
                    </a:lnTo>
                    <a:lnTo>
                      <a:pt x="470" y="553"/>
                    </a:lnTo>
                    <a:lnTo>
                      <a:pt x="468" y="553"/>
                    </a:lnTo>
                    <a:lnTo>
                      <a:pt x="468" y="553"/>
                    </a:lnTo>
                    <a:lnTo>
                      <a:pt x="468" y="553"/>
                    </a:lnTo>
                    <a:lnTo>
                      <a:pt x="466" y="551"/>
                    </a:lnTo>
                    <a:lnTo>
                      <a:pt x="466" y="551"/>
                    </a:lnTo>
                    <a:lnTo>
                      <a:pt x="464" y="551"/>
                    </a:lnTo>
                    <a:lnTo>
                      <a:pt x="464" y="551"/>
                    </a:lnTo>
                    <a:lnTo>
                      <a:pt x="463" y="551"/>
                    </a:lnTo>
                    <a:lnTo>
                      <a:pt x="463" y="551"/>
                    </a:lnTo>
                    <a:lnTo>
                      <a:pt x="463" y="551"/>
                    </a:lnTo>
                    <a:lnTo>
                      <a:pt x="463" y="551"/>
                    </a:lnTo>
                    <a:lnTo>
                      <a:pt x="461" y="551"/>
                    </a:lnTo>
                    <a:lnTo>
                      <a:pt x="461" y="553"/>
                    </a:lnTo>
                    <a:lnTo>
                      <a:pt x="461" y="553"/>
                    </a:lnTo>
                    <a:lnTo>
                      <a:pt x="461" y="555"/>
                    </a:lnTo>
                    <a:lnTo>
                      <a:pt x="461" y="555"/>
                    </a:lnTo>
                    <a:lnTo>
                      <a:pt x="459" y="555"/>
                    </a:lnTo>
                    <a:lnTo>
                      <a:pt x="459" y="555"/>
                    </a:lnTo>
                    <a:lnTo>
                      <a:pt x="459" y="555"/>
                    </a:lnTo>
                    <a:lnTo>
                      <a:pt x="457" y="555"/>
                    </a:lnTo>
                    <a:lnTo>
                      <a:pt x="457" y="555"/>
                    </a:lnTo>
                    <a:lnTo>
                      <a:pt x="457" y="555"/>
                    </a:lnTo>
                    <a:lnTo>
                      <a:pt x="457" y="555"/>
                    </a:lnTo>
                    <a:lnTo>
                      <a:pt x="455" y="555"/>
                    </a:lnTo>
                    <a:lnTo>
                      <a:pt x="455" y="555"/>
                    </a:lnTo>
                    <a:lnTo>
                      <a:pt x="455" y="555"/>
                    </a:lnTo>
                    <a:lnTo>
                      <a:pt x="455" y="555"/>
                    </a:lnTo>
                    <a:lnTo>
                      <a:pt x="455" y="555"/>
                    </a:lnTo>
                    <a:lnTo>
                      <a:pt x="453" y="555"/>
                    </a:lnTo>
                    <a:lnTo>
                      <a:pt x="453" y="557"/>
                    </a:lnTo>
                    <a:lnTo>
                      <a:pt x="453" y="557"/>
                    </a:lnTo>
                    <a:lnTo>
                      <a:pt x="453" y="557"/>
                    </a:lnTo>
                    <a:lnTo>
                      <a:pt x="453" y="557"/>
                    </a:lnTo>
                    <a:lnTo>
                      <a:pt x="453" y="557"/>
                    </a:lnTo>
                    <a:lnTo>
                      <a:pt x="453" y="557"/>
                    </a:lnTo>
                    <a:lnTo>
                      <a:pt x="453" y="557"/>
                    </a:lnTo>
                    <a:lnTo>
                      <a:pt x="452" y="557"/>
                    </a:lnTo>
                    <a:lnTo>
                      <a:pt x="452" y="557"/>
                    </a:lnTo>
                    <a:lnTo>
                      <a:pt x="452" y="557"/>
                    </a:lnTo>
                    <a:lnTo>
                      <a:pt x="452" y="557"/>
                    </a:lnTo>
                    <a:lnTo>
                      <a:pt x="452" y="557"/>
                    </a:lnTo>
                    <a:lnTo>
                      <a:pt x="450" y="557"/>
                    </a:lnTo>
                    <a:lnTo>
                      <a:pt x="450" y="557"/>
                    </a:lnTo>
                    <a:lnTo>
                      <a:pt x="450" y="557"/>
                    </a:lnTo>
                    <a:lnTo>
                      <a:pt x="450" y="559"/>
                    </a:lnTo>
                    <a:lnTo>
                      <a:pt x="448" y="559"/>
                    </a:lnTo>
                    <a:lnTo>
                      <a:pt x="448" y="559"/>
                    </a:lnTo>
                    <a:lnTo>
                      <a:pt x="448" y="560"/>
                    </a:lnTo>
                    <a:lnTo>
                      <a:pt x="448" y="560"/>
                    </a:lnTo>
                    <a:lnTo>
                      <a:pt x="448" y="560"/>
                    </a:lnTo>
                    <a:lnTo>
                      <a:pt x="446" y="560"/>
                    </a:lnTo>
                    <a:lnTo>
                      <a:pt x="446" y="560"/>
                    </a:lnTo>
                    <a:lnTo>
                      <a:pt x="446" y="562"/>
                    </a:lnTo>
                    <a:lnTo>
                      <a:pt x="446" y="562"/>
                    </a:lnTo>
                    <a:lnTo>
                      <a:pt x="446" y="564"/>
                    </a:lnTo>
                    <a:lnTo>
                      <a:pt x="444" y="564"/>
                    </a:lnTo>
                    <a:lnTo>
                      <a:pt x="444" y="564"/>
                    </a:lnTo>
                    <a:lnTo>
                      <a:pt x="444" y="564"/>
                    </a:lnTo>
                    <a:lnTo>
                      <a:pt x="444" y="564"/>
                    </a:lnTo>
                    <a:lnTo>
                      <a:pt x="444" y="566"/>
                    </a:lnTo>
                    <a:lnTo>
                      <a:pt x="443" y="566"/>
                    </a:lnTo>
                    <a:lnTo>
                      <a:pt x="443" y="566"/>
                    </a:lnTo>
                    <a:lnTo>
                      <a:pt x="443" y="566"/>
                    </a:lnTo>
                    <a:lnTo>
                      <a:pt x="443" y="566"/>
                    </a:lnTo>
                    <a:lnTo>
                      <a:pt x="443" y="566"/>
                    </a:lnTo>
                    <a:lnTo>
                      <a:pt x="443" y="568"/>
                    </a:lnTo>
                    <a:lnTo>
                      <a:pt x="443" y="568"/>
                    </a:lnTo>
                    <a:lnTo>
                      <a:pt x="441" y="568"/>
                    </a:lnTo>
                    <a:lnTo>
                      <a:pt x="441" y="568"/>
                    </a:lnTo>
                    <a:lnTo>
                      <a:pt x="441" y="568"/>
                    </a:lnTo>
                    <a:lnTo>
                      <a:pt x="441" y="568"/>
                    </a:lnTo>
                    <a:lnTo>
                      <a:pt x="441" y="568"/>
                    </a:lnTo>
                    <a:lnTo>
                      <a:pt x="439" y="568"/>
                    </a:lnTo>
                    <a:lnTo>
                      <a:pt x="439" y="568"/>
                    </a:lnTo>
                    <a:lnTo>
                      <a:pt x="439" y="568"/>
                    </a:lnTo>
                    <a:lnTo>
                      <a:pt x="439" y="568"/>
                    </a:lnTo>
                    <a:lnTo>
                      <a:pt x="439" y="568"/>
                    </a:lnTo>
                    <a:lnTo>
                      <a:pt x="437" y="568"/>
                    </a:lnTo>
                    <a:lnTo>
                      <a:pt x="437" y="568"/>
                    </a:lnTo>
                    <a:lnTo>
                      <a:pt x="437" y="568"/>
                    </a:lnTo>
                    <a:lnTo>
                      <a:pt x="437" y="568"/>
                    </a:lnTo>
                    <a:lnTo>
                      <a:pt x="437" y="569"/>
                    </a:lnTo>
                    <a:lnTo>
                      <a:pt x="437" y="569"/>
                    </a:lnTo>
                    <a:lnTo>
                      <a:pt x="437" y="569"/>
                    </a:lnTo>
                    <a:lnTo>
                      <a:pt x="437" y="569"/>
                    </a:lnTo>
                    <a:lnTo>
                      <a:pt x="435" y="569"/>
                    </a:lnTo>
                    <a:lnTo>
                      <a:pt x="435" y="569"/>
                    </a:lnTo>
                    <a:lnTo>
                      <a:pt x="435" y="569"/>
                    </a:lnTo>
                    <a:lnTo>
                      <a:pt x="435" y="569"/>
                    </a:lnTo>
                    <a:lnTo>
                      <a:pt x="435" y="569"/>
                    </a:lnTo>
                    <a:lnTo>
                      <a:pt x="435" y="569"/>
                    </a:lnTo>
                    <a:lnTo>
                      <a:pt x="434" y="569"/>
                    </a:lnTo>
                    <a:lnTo>
                      <a:pt x="434" y="569"/>
                    </a:lnTo>
                    <a:lnTo>
                      <a:pt x="434" y="569"/>
                    </a:lnTo>
                    <a:lnTo>
                      <a:pt x="434" y="569"/>
                    </a:lnTo>
                    <a:lnTo>
                      <a:pt x="434" y="569"/>
                    </a:lnTo>
                    <a:lnTo>
                      <a:pt x="434" y="571"/>
                    </a:lnTo>
                    <a:lnTo>
                      <a:pt x="432" y="571"/>
                    </a:lnTo>
                    <a:lnTo>
                      <a:pt x="432" y="571"/>
                    </a:lnTo>
                    <a:lnTo>
                      <a:pt x="432" y="571"/>
                    </a:lnTo>
                    <a:lnTo>
                      <a:pt x="432" y="571"/>
                    </a:lnTo>
                    <a:lnTo>
                      <a:pt x="432" y="571"/>
                    </a:lnTo>
                    <a:lnTo>
                      <a:pt x="432" y="571"/>
                    </a:lnTo>
                    <a:lnTo>
                      <a:pt x="432" y="571"/>
                    </a:lnTo>
                    <a:lnTo>
                      <a:pt x="430" y="569"/>
                    </a:lnTo>
                    <a:lnTo>
                      <a:pt x="430" y="569"/>
                    </a:lnTo>
                    <a:lnTo>
                      <a:pt x="430" y="569"/>
                    </a:lnTo>
                    <a:lnTo>
                      <a:pt x="430" y="569"/>
                    </a:lnTo>
                    <a:lnTo>
                      <a:pt x="430" y="569"/>
                    </a:lnTo>
                    <a:lnTo>
                      <a:pt x="430" y="569"/>
                    </a:lnTo>
                    <a:lnTo>
                      <a:pt x="430" y="569"/>
                    </a:lnTo>
                    <a:lnTo>
                      <a:pt x="430" y="569"/>
                    </a:lnTo>
                    <a:lnTo>
                      <a:pt x="430" y="568"/>
                    </a:lnTo>
                    <a:lnTo>
                      <a:pt x="428" y="568"/>
                    </a:lnTo>
                    <a:lnTo>
                      <a:pt x="428" y="568"/>
                    </a:lnTo>
                    <a:lnTo>
                      <a:pt x="428" y="568"/>
                    </a:lnTo>
                    <a:lnTo>
                      <a:pt x="428" y="568"/>
                    </a:lnTo>
                    <a:lnTo>
                      <a:pt x="428" y="568"/>
                    </a:lnTo>
                    <a:lnTo>
                      <a:pt x="428" y="568"/>
                    </a:lnTo>
                    <a:lnTo>
                      <a:pt x="428" y="566"/>
                    </a:lnTo>
                    <a:lnTo>
                      <a:pt x="428" y="566"/>
                    </a:lnTo>
                    <a:lnTo>
                      <a:pt x="426" y="566"/>
                    </a:lnTo>
                    <a:lnTo>
                      <a:pt x="426" y="566"/>
                    </a:lnTo>
                    <a:lnTo>
                      <a:pt x="426" y="566"/>
                    </a:lnTo>
                    <a:lnTo>
                      <a:pt x="426" y="566"/>
                    </a:lnTo>
                    <a:lnTo>
                      <a:pt x="426" y="566"/>
                    </a:lnTo>
                    <a:lnTo>
                      <a:pt x="426" y="566"/>
                    </a:lnTo>
                    <a:lnTo>
                      <a:pt x="426" y="566"/>
                    </a:lnTo>
                    <a:lnTo>
                      <a:pt x="426" y="566"/>
                    </a:lnTo>
                    <a:lnTo>
                      <a:pt x="426" y="566"/>
                    </a:lnTo>
                    <a:lnTo>
                      <a:pt x="425" y="566"/>
                    </a:lnTo>
                    <a:lnTo>
                      <a:pt x="425" y="566"/>
                    </a:lnTo>
                    <a:lnTo>
                      <a:pt x="425" y="566"/>
                    </a:lnTo>
                    <a:lnTo>
                      <a:pt x="425" y="566"/>
                    </a:lnTo>
                    <a:lnTo>
                      <a:pt x="425" y="568"/>
                    </a:lnTo>
                    <a:lnTo>
                      <a:pt x="425" y="568"/>
                    </a:lnTo>
                    <a:lnTo>
                      <a:pt x="425" y="568"/>
                    </a:lnTo>
                    <a:lnTo>
                      <a:pt x="425" y="568"/>
                    </a:lnTo>
                    <a:lnTo>
                      <a:pt x="423" y="568"/>
                    </a:lnTo>
                    <a:lnTo>
                      <a:pt x="423" y="568"/>
                    </a:lnTo>
                    <a:lnTo>
                      <a:pt x="423" y="568"/>
                    </a:lnTo>
                    <a:lnTo>
                      <a:pt x="423" y="568"/>
                    </a:lnTo>
                    <a:lnTo>
                      <a:pt x="423" y="568"/>
                    </a:lnTo>
                    <a:lnTo>
                      <a:pt x="423" y="568"/>
                    </a:lnTo>
                    <a:lnTo>
                      <a:pt x="423" y="569"/>
                    </a:lnTo>
                    <a:lnTo>
                      <a:pt x="423" y="569"/>
                    </a:lnTo>
                    <a:lnTo>
                      <a:pt x="423" y="569"/>
                    </a:lnTo>
                    <a:lnTo>
                      <a:pt x="423" y="569"/>
                    </a:lnTo>
                    <a:lnTo>
                      <a:pt x="423" y="569"/>
                    </a:lnTo>
                    <a:lnTo>
                      <a:pt x="421" y="569"/>
                    </a:lnTo>
                    <a:lnTo>
                      <a:pt x="421" y="569"/>
                    </a:lnTo>
                    <a:lnTo>
                      <a:pt x="421" y="569"/>
                    </a:lnTo>
                    <a:lnTo>
                      <a:pt x="421" y="569"/>
                    </a:lnTo>
                    <a:lnTo>
                      <a:pt x="421" y="569"/>
                    </a:lnTo>
                    <a:lnTo>
                      <a:pt x="421" y="569"/>
                    </a:lnTo>
                    <a:lnTo>
                      <a:pt x="421" y="569"/>
                    </a:lnTo>
                    <a:lnTo>
                      <a:pt x="419" y="569"/>
                    </a:lnTo>
                    <a:lnTo>
                      <a:pt x="419" y="569"/>
                    </a:lnTo>
                    <a:lnTo>
                      <a:pt x="419" y="569"/>
                    </a:lnTo>
                    <a:lnTo>
                      <a:pt x="419" y="569"/>
                    </a:lnTo>
                    <a:lnTo>
                      <a:pt x="419" y="569"/>
                    </a:lnTo>
                    <a:lnTo>
                      <a:pt x="419" y="569"/>
                    </a:lnTo>
                    <a:lnTo>
                      <a:pt x="417" y="569"/>
                    </a:lnTo>
                    <a:lnTo>
                      <a:pt x="417" y="569"/>
                    </a:lnTo>
                    <a:lnTo>
                      <a:pt x="415" y="569"/>
                    </a:lnTo>
                    <a:lnTo>
                      <a:pt x="415" y="569"/>
                    </a:lnTo>
                    <a:lnTo>
                      <a:pt x="415" y="569"/>
                    </a:lnTo>
                    <a:lnTo>
                      <a:pt x="415" y="569"/>
                    </a:lnTo>
                    <a:lnTo>
                      <a:pt x="415" y="569"/>
                    </a:lnTo>
                    <a:lnTo>
                      <a:pt x="415" y="569"/>
                    </a:lnTo>
                    <a:lnTo>
                      <a:pt x="415" y="569"/>
                    </a:lnTo>
                    <a:lnTo>
                      <a:pt x="415" y="569"/>
                    </a:lnTo>
                    <a:lnTo>
                      <a:pt x="415" y="569"/>
                    </a:lnTo>
                    <a:lnTo>
                      <a:pt x="415" y="571"/>
                    </a:lnTo>
                    <a:lnTo>
                      <a:pt x="414" y="571"/>
                    </a:lnTo>
                    <a:lnTo>
                      <a:pt x="414" y="571"/>
                    </a:lnTo>
                    <a:lnTo>
                      <a:pt x="414" y="571"/>
                    </a:lnTo>
                    <a:lnTo>
                      <a:pt x="414" y="571"/>
                    </a:lnTo>
                    <a:lnTo>
                      <a:pt x="414" y="571"/>
                    </a:lnTo>
                    <a:lnTo>
                      <a:pt x="414" y="571"/>
                    </a:lnTo>
                    <a:lnTo>
                      <a:pt x="414" y="571"/>
                    </a:lnTo>
                    <a:lnTo>
                      <a:pt x="412" y="571"/>
                    </a:lnTo>
                    <a:lnTo>
                      <a:pt x="412" y="571"/>
                    </a:lnTo>
                    <a:lnTo>
                      <a:pt x="412" y="571"/>
                    </a:lnTo>
                    <a:lnTo>
                      <a:pt x="410" y="571"/>
                    </a:lnTo>
                    <a:lnTo>
                      <a:pt x="410" y="571"/>
                    </a:lnTo>
                    <a:lnTo>
                      <a:pt x="410" y="571"/>
                    </a:lnTo>
                    <a:lnTo>
                      <a:pt x="410" y="571"/>
                    </a:lnTo>
                    <a:lnTo>
                      <a:pt x="410" y="571"/>
                    </a:lnTo>
                    <a:lnTo>
                      <a:pt x="410" y="571"/>
                    </a:lnTo>
                    <a:lnTo>
                      <a:pt x="410" y="571"/>
                    </a:lnTo>
                    <a:lnTo>
                      <a:pt x="408" y="573"/>
                    </a:lnTo>
                    <a:lnTo>
                      <a:pt x="408" y="573"/>
                    </a:lnTo>
                    <a:lnTo>
                      <a:pt x="408" y="573"/>
                    </a:lnTo>
                    <a:lnTo>
                      <a:pt x="406" y="573"/>
                    </a:lnTo>
                    <a:lnTo>
                      <a:pt x="406" y="573"/>
                    </a:lnTo>
                    <a:lnTo>
                      <a:pt x="406" y="573"/>
                    </a:lnTo>
                    <a:lnTo>
                      <a:pt x="405" y="573"/>
                    </a:lnTo>
                    <a:lnTo>
                      <a:pt x="405" y="573"/>
                    </a:lnTo>
                    <a:lnTo>
                      <a:pt x="405" y="573"/>
                    </a:lnTo>
                    <a:lnTo>
                      <a:pt x="405" y="573"/>
                    </a:lnTo>
                    <a:lnTo>
                      <a:pt x="403" y="573"/>
                    </a:lnTo>
                    <a:lnTo>
                      <a:pt x="403" y="573"/>
                    </a:lnTo>
                    <a:lnTo>
                      <a:pt x="403" y="573"/>
                    </a:lnTo>
                    <a:lnTo>
                      <a:pt x="401" y="573"/>
                    </a:lnTo>
                    <a:lnTo>
                      <a:pt x="401" y="573"/>
                    </a:lnTo>
                    <a:lnTo>
                      <a:pt x="401" y="573"/>
                    </a:lnTo>
                    <a:lnTo>
                      <a:pt x="399" y="573"/>
                    </a:lnTo>
                    <a:lnTo>
                      <a:pt x="399" y="573"/>
                    </a:lnTo>
                    <a:lnTo>
                      <a:pt x="399" y="573"/>
                    </a:lnTo>
                    <a:lnTo>
                      <a:pt x="399" y="575"/>
                    </a:lnTo>
                    <a:lnTo>
                      <a:pt x="399" y="575"/>
                    </a:lnTo>
                    <a:lnTo>
                      <a:pt x="397" y="575"/>
                    </a:lnTo>
                    <a:lnTo>
                      <a:pt x="397" y="575"/>
                    </a:lnTo>
                    <a:lnTo>
                      <a:pt x="397" y="575"/>
                    </a:lnTo>
                    <a:lnTo>
                      <a:pt x="397" y="575"/>
                    </a:lnTo>
                    <a:lnTo>
                      <a:pt x="396" y="575"/>
                    </a:lnTo>
                    <a:lnTo>
                      <a:pt x="396" y="575"/>
                    </a:lnTo>
                    <a:lnTo>
                      <a:pt x="396" y="577"/>
                    </a:lnTo>
                    <a:lnTo>
                      <a:pt x="396" y="577"/>
                    </a:lnTo>
                    <a:lnTo>
                      <a:pt x="396" y="577"/>
                    </a:lnTo>
                    <a:lnTo>
                      <a:pt x="396" y="577"/>
                    </a:lnTo>
                    <a:lnTo>
                      <a:pt x="396" y="577"/>
                    </a:lnTo>
                    <a:lnTo>
                      <a:pt x="396" y="577"/>
                    </a:lnTo>
                    <a:lnTo>
                      <a:pt x="394" y="577"/>
                    </a:lnTo>
                    <a:lnTo>
                      <a:pt x="394" y="577"/>
                    </a:lnTo>
                    <a:lnTo>
                      <a:pt x="394" y="577"/>
                    </a:lnTo>
                    <a:lnTo>
                      <a:pt x="394" y="577"/>
                    </a:lnTo>
                    <a:lnTo>
                      <a:pt x="394" y="577"/>
                    </a:lnTo>
                    <a:lnTo>
                      <a:pt x="394" y="577"/>
                    </a:lnTo>
                    <a:lnTo>
                      <a:pt x="392" y="577"/>
                    </a:lnTo>
                    <a:lnTo>
                      <a:pt x="392" y="577"/>
                    </a:lnTo>
                    <a:lnTo>
                      <a:pt x="392" y="577"/>
                    </a:lnTo>
                    <a:lnTo>
                      <a:pt x="392" y="575"/>
                    </a:lnTo>
                    <a:lnTo>
                      <a:pt x="392" y="575"/>
                    </a:lnTo>
                    <a:lnTo>
                      <a:pt x="392" y="575"/>
                    </a:lnTo>
                    <a:lnTo>
                      <a:pt x="390" y="575"/>
                    </a:lnTo>
                    <a:lnTo>
                      <a:pt x="390" y="575"/>
                    </a:lnTo>
                    <a:lnTo>
                      <a:pt x="390" y="575"/>
                    </a:lnTo>
                    <a:lnTo>
                      <a:pt x="390" y="575"/>
                    </a:lnTo>
                    <a:lnTo>
                      <a:pt x="390" y="577"/>
                    </a:lnTo>
                    <a:lnTo>
                      <a:pt x="390" y="577"/>
                    </a:lnTo>
                    <a:lnTo>
                      <a:pt x="390" y="577"/>
                    </a:lnTo>
                    <a:lnTo>
                      <a:pt x="388" y="577"/>
                    </a:lnTo>
                    <a:lnTo>
                      <a:pt x="388" y="577"/>
                    </a:lnTo>
                    <a:lnTo>
                      <a:pt x="388" y="577"/>
                    </a:lnTo>
                    <a:lnTo>
                      <a:pt x="388" y="577"/>
                    </a:lnTo>
                    <a:lnTo>
                      <a:pt x="388" y="577"/>
                    </a:lnTo>
                    <a:lnTo>
                      <a:pt x="388" y="577"/>
                    </a:lnTo>
                    <a:lnTo>
                      <a:pt x="388" y="577"/>
                    </a:lnTo>
                    <a:lnTo>
                      <a:pt x="387" y="577"/>
                    </a:lnTo>
                    <a:lnTo>
                      <a:pt x="385" y="577"/>
                    </a:lnTo>
                    <a:lnTo>
                      <a:pt x="385" y="577"/>
                    </a:lnTo>
                    <a:lnTo>
                      <a:pt x="385" y="577"/>
                    </a:lnTo>
                    <a:lnTo>
                      <a:pt x="385" y="577"/>
                    </a:lnTo>
                    <a:lnTo>
                      <a:pt x="383" y="577"/>
                    </a:lnTo>
                    <a:lnTo>
                      <a:pt x="383" y="577"/>
                    </a:lnTo>
                    <a:lnTo>
                      <a:pt x="383" y="575"/>
                    </a:lnTo>
                    <a:lnTo>
                      <a:pt x="381" y="577"/>
                    </a:lnTo>
                    <a:lnTo>
                      <a:pt x="381" y="577"/>
                    </a:lnTo>
                    <a:lnTo>
                      <a:pt x="381" y="577"/>
                    </a:lnTo>
                    <a:lnTo>
                      <a:pt x="381" y="577"/>
                    </a:lnTo>
                    <a:lnTo>
                      <a:pt x="381" y="577"/>
                    </a:lnTo>
                    <a:lnTo>
                      <a:pt x="379" y="577"/>
                    </a:lnTo>
                    <a:lnTo>
                      <a:pt x="379" y="577"/>
                    </a:lnTo>
                    <a:lnTo>
                      <a:pt x="379" y="577"/>
                    </a:lnTo>
                    <a:lnTo>
                      <a:pt x="378" y="577"/>
                    </a:lnTo>
                    <a:lnTo>
                      <a:pt x="378" y="575"/>
                    </a:lnTo>
                    <a:lnTo>
                      <a:pt x="378" y="575"/>
                    </a:lnTo>
                    <a:lnTo>
                      <a:pt x="378" y="575"/>
                    </a:lnTo>
                    <a:lnTo>
                      <a:pt x="378" y="575"/>
                    </a:lnTo>
                    <a:lnTo>
                      <a:pt x="378" y="573"/>
                    </a:lnTo>
                    <a:lnTo>
                      <a:pt x="378" y="573"/>
                    </a:lnTo>
                    <a:lnTo>
                      <a:pt x="378" y="573"/>
                    </a:lnTo>
                    <a:lnTo>
                      <a:pt x="378" y="571"/>
                    </a:lnTo>
                    <a:lnTo>
                      <a:pt x="378" y="571"/>
                    </a:lnTo>
                    <a:lnTo>
                      <a:pt x="378" y="571"/>
                    </a:lnTo>
                    <a:lnTo>
                      <a:pt x="378" y="571"/>
                    </a:lnTo>
                    <a:lnTo>
                      <a:pt x="378" y="569"/>
                    </a:lnTo>
                    <a:lnTo>
                      <a:pt x="378" y="569"/>
                    </a:lnTo>
                    <a:lnTo>
                      <a:pt x="376" y="569"/>
                    </a:lnTo>
                    <a:lnTo>
                      <a:pt x="376" y="569"/>
                    </a:lnTo>
                    <a:lnTo>
                      <a:pt x="376" y="569"/>
                    </a:lnTo>
                    <a:lnTo>
                      <a:pt x="376" y="569"/>
                    </a:lnTo>
                    <a:lnTo>
                      <a:pt x="374" y="569"/>
                    </a:lnTo>
                    <a:lnTo>
                      <a:pt x="374" y="569"/>
                    </a:lnTo>
                    <a:lnTo>
                      <a:pt x="372" y="569"/>
                    </a:lnTo>
                    <a:lnTo>
                      <a:pt x="372" y="569"/>
                    </a:lnTo>
                    <a:lnTo>
                      <a:pt x="372" y="569"/>
                    </a:lnTo>
                    <a:lnTo>
                      <a:pt x="372" y="569"/>
                    </a:lnTo>
                    <a:lnTo>
                      <a:pt x="372" y="569"/>
                    </a:lnTo>
                    <a:lnTo>
                      <a:pt x="372" y="569"/>
                    </a:lnTo>
                    <a:lnTo>
                      <a:pt x="372" y="569"/>
                    </a:lnTo>
                    <a:lnTo>
                      <a:pt x="370" y="569"/>
                    </a:lnTo>
                    <a:lnTo>
                      <a:pt x="370" y="571"/>
                    </a:lnTo>
                    <a:lnTo>
                      <a:pt x="370" y="571"/>
                    </a:lnTo>
                    <a:lnTo>
                      <a:pt x="370" y="571"/>
                    </a:lnTo>
                    <a:lnTo>
                      <a:pt x="368" y="571"/>
                    </a:lnTo>
                    <a:lnTo>
                      <a:pt x="368" y="571"/>
                    </a:lnTo>
                    <a:lnTo>
                      <a:pt x="368" y="571"/>
                    </a:lnTo>
                    <a:lnTo>
                      <a:pt x="368" y="571"/>
                    </a:lnTo>
                    <a:lnTo>
                      <a:pt x="367" y="571"/>
                    </a:lnTo>
                    <a:lnTo>
                      <a:pt x="367" y="571"/>
                    </a:lnTo>
                    <a:lnTo>
                      <a:pt x="367" y="571"/>
                    </a:lnTo>
                    <a:lnTo>
                      <a:pt x="365" y="573"/>
                    </a:lnTo>
                    <a:lnTo>
                      <a:pt x="365" y="573"/>
                    </a:lnTo>
                    <a:lnTo>
                      <a:pt x="365" y="573"/>
                    </a:lnTo>
                    <a:lnTo>
                      <a:pt x="365" y="573"/>
                    </a:lnTo>
                    <a:lnTo>
                      <a:pt x="363" y="573"/>
                    </a:lnTo>
                    <a:lnTo>
                      <a:pt x="363" y="573"/>
                    </a:lnTo>
                    <a:lnTo>
                      <a:pt x="363" y="573"/>
                    </a:lnTo>
                    <a:lnTo>
                      <a:pt x="363" y="573"/>
                    </a:lnTo>
                    <a:lnTo>
                      <a:pt x="363" y="575"/>
                    </a:lnTo>
                    <a:lnTo>
                      <a:pt x="361" y="575"/>
                    </a:lnTo>
                    <a:lnTo>
                      <a:pt x="361" y="575"/>
                    </a:lnTo>
                    <a:lnTo>
                      <a:pt x="361" y="575"/>
                    </a:lnTo>
                    <a:lnTo>
                      <a:pt x="361" y="575"/>
                    </a:lnTo>
                    <a:lnTo>
                      <a:pt x="359" y="575"/>
                    </a:lnTo>
                    <a:lnTo>
                      <a:pt x="359" y="575"/>
                    </a:lnTo>
                    <a:lnTo>
                      <a:pt x="359" y="575"/>
                    </a:lnTo>
                    <a:lnTo>
                      <a:pt x="359" y="575"/>
                    </a:lnTo>
                    <a:lnTo>
                      <a:pt x="359" y="575"/>
                    </a:lnTo>
                    <a:lnTo>
                      <a:pt x="359" y="575"/>
                    </a:lnTo>
                    <a:lnTo>
                      <a:pt x="358" y="575"/>
                    </a:lnTo>
                    <a:lnTo>
                      <a:pt x="358" y="575"/>
                    </a:lnTo>
                    <a:lnTo>
                      <a:pt x="358" y="575"/>
                    </a:lnTo>
                    <a:lnTo>
                      <a:pt x="356" y="575"/>
                    </a:lnTo>
                    <a:lnTo>
                      <a:pt x="356" y="575"/>
                    </a:lnTo>
                    <a:lnTo>
                      <a:pt x="356" y="575"/>
                    </a:lnTo>
                    <a:lnTo>
                      <a:pt x="356" y="575"/>
                    </a:lnTo>
                    <a:lnTo>
                      <a:pt x="356" y="575"/>
                    </a:lnTo>
                    <a:lnTo>
                      <a:pt x="354" y="575"/>
                    </a:lnTo>
                    <a:lnTo>
                      <a:pt x="354" y="575"/>
                    </a:lnTo>
                    <a:lnTo>
                      <a:pt x="354" y="573"/>
                    </a:lnTo>
                    <a:lnTo>
                      <a:pt x="352" y="573"/>
                    </a:lnTo>
                    <a:lnTo>
                      <a:pt x="352" y="573"/>
                    </a:lnTo>
                    <a:lnTo>
                      <a:pt x="350" y="573"/>
                    </a:lnTo>
                    <a:lnTo>
                      <a:pt x="350" y="573"/>
                    </a:lnTo>
                    <a:lnTo>
                      <a:pt x="350" y="573"/>
                    </a:lnTo>
                    <a:lnTo>
                      <a:pt x="350" y="571"/>
                    </a:lnTo>
                    <a:lnTo>
                      <a:pt x="350" y="571"/>
                    </a:lnTo>
                    <a:lnTo>
                      <a:pt x="349" y="571"/>
                    </a:lnTo>
                    <a:lnTo>
                      <a:pt x="349" y="571"/>
                    </a:lnTo>
                    <a:lnTo>
                      <a:pt x="349" y="571"/>
                    </a:lnTo>
                    <a:lnTo>
                      <a:pt x="349" y="571"/>
                    </a:lnTo>
                    <a:lnTo>
                      <a:pt x="349" y="571"/>
                    </a:lnTo>
                    <a:lnTo>
                      <a:pt x="347" y="571"/>
                    </a:lnTo>
                    <a:lnTo>
                      <a:pt x="347" y="571"/>
                    </a:lnTo>
                    <a:lnTo>
                      <a:pt x="347" y="571"/>
                    </a:lnTo>
                    <a:lnTo>
                      <a:pt x="347" y="573"/>
                    </a:lnTo>
                    <a:lnTo>
                      <a:pt x="347" y="573"/>
                    </a:lnTo>
                    <a:lnTo>
                      <a:pt x="345" y="573"/>
                    </a:lnTo>
                    <a:lnTo>
                      <a:pt x="345" y="573"/>
                    </a:lnTo>
                    <a:lnTo>
                      <a:pt x="343" y="573"/>
                    </a:lnTo>
                    <a:lnTo>
                      <a:pt x="343" y="573"/>
                    </a:lnTo>
                    <a:lnTo>
                      <a:pt x="343" y="573"/>
                    </a:lnTo>
                    <a:lnTo>
                      <a:pt x="341" y="573"/>
                    </a:lnTo>
                    <a:lnTo>
                      <a:pt x="341" y="573"/>
                    </a:lnTo>
                    <a:lnTo>
                      <a:pt x="341" y="571"/>
                    </a:lnTo>
                    <a:lnTo>
                      <a:pt x="340" y="571"/>
                    </a:lnTo>
                    <a:lnTo>
                      <a:pt x="340" y="571"/>
                    </a:lnTo>
                    <a:lnTo>
                      <a:pt x="340" y="571"/>
                    </a:lnTo>
                    <a:lnTo>
                      <a:pt x="340" y="569"/>
                    </a:lnTo>
                    <a:lnTo>
                      <a:pt x="340" y="569"/>
                    </a:lnTo>
                    <a:lnTo>
                      <a:pt x="338" y="569"/>
                    </a:lnTo>
                    <a:lnTo>
                      <a:pt x="338" y="569"/>
                    </a:lnTo>
                    <a:lnTo>
                      <a:pt x="338" y="569"/>
                    </a:lnTo>
                    <a:lnTo>
                      <a:pt x="338" y="569"/>
                    </a:lnTo>
                    <a:lnTo>
                      <a:pt x="338" y="569"/>
                    </a:lnTo>
                    <a:lnTo>
                      <a:pt x="336" y="569"/>
                    </a:lnTo>
                    <a:lnTo>
                      <a:pt x="336" y="569"/>
                    </a:lnTo>
                    <a:lnTo>
                      <a:pt x="336" y="569"/>
                    </a:lnTo>
                    <a:lnTo>
                      <a:pt x="336" y="569"/>
                    </a:lnTo>
                    <a:lnTo>
                      <a:pt x="336" y="569"/>
                    </a:lnTo>
                    <a:lnTo>
                      <a:pt x="334" y="569"/>
                    </a:lnTo>
                    <a:lnTo>
                      <a:pt x="334" y="568"/>
                    </a:lnTo>
                    <a:lnTo>
                      <a:pt x="334" y="568"/>
                    </a:lnTo>
                    <a:lnTo>
                      <a:pt x="334" y="568"/>
                    </a:lnTo>
                    <a:lnTo>
                      <a:pt x="334" y="568"/>
                    </a:lnTo>
                    <a:lnTo>
                      <a:pt x="332" y="568"/>
                    </a:lnTo>
                    <a:lnTo>
                      <a:pt x="332" y="568"/>
                    </a:lnTo>
                    <a:lnTo>
                      <a:pt x="332" y="568"/>
                    </a:lnTo>
                    <a:lnTo>
                      <a:pt x="332" y="568"/>
                    </a:lnTo>
                    <a:lnTo>
                      <a:pt x="330" y="568"/>
                    </a:lnTo>
                    <a:lnTo>
                      <a:pt x="330" y="568"/>
                    </a:lnTo>
                    <a:lnTo>
                      <a:pt x="330" y="568"/>
                    </a:lnTo>
                    <a:lnTo>
                      <a:pt x="329" y="568"/>
                    </a:lnTo>
                    <a:lnTo>
                      <a:pt x="329" y="568"/>
                    </a:lnTo>
                    <a:lnTo>
                      <a:pt x="329" y="568"/>
                    </a:lnTo>
                    <a:lnTo>
                      <a:pt x="327" y="569"/>
                    </a:lnTo>
                    <a:lnTo>
                      <a:pt x="327" y="569"/>
                    </a:lnTo>
                    <a:lnTo>
                      <a:pt x="327" y="569"/>
                    </a:lnTo>
                    <a:lnTo>
                      <a:pt x="325" y="569"/>
                    </a:lnTo>
                    <a:lnTo>
                      <a:pt x="325" y="569"/>
                    </a:lnTo>
                    <a:lnTo>
                      <a:pt x="325" y="568"/>
                    </a:lnTo>
                    <a:lnTo>
                      <a:pt x="323" y="568"/>
                    </a:lnTo>
                    <a:lnTo>
                      <a:pt x="323" y="568"/>
                    </a:lnTo>
                    <a:lnTo>
                      <a:pt x="323" y="568"/>
                    </a:lnTo>
                    <a:lnTo>
                      <a:pt x="323" y="568"/>
                    </a:lnTo>
                    <a:lnTo>
                      <a:pt x="321" y="568"/>
                    </a:lnTo>
                    <a:lnTo>
                      <a:pt x="321" y="568"/>
                    </a:lnTo>
                    <a:lnTo>
                      <a:pt x="321" y="568"/>
                    </a:lnTo>
                    <a:lnTo>
                      <a:pt x="321" y="568"/>
                    </a:lnTo>
                    <a:lnTo>
                      <a:pt x="320" y="568"/>
                    </a:lnTo>
                    <a:lnTo>
                      <a:pt x="318" y="568"/>
                    </a:lnTo>
                    <a:lnTo>
                      <a:pt x="318" y="568"/>
                    </a:lnTo>
                    <a:lnTo>
                      <a:pt x="316" y="566"/>
                    </a:lnTo>
                    <a:lnTo>
                      <a:pt x="314" y="564"/>
                    </a:lnTo>
                    <a:lnTo>
                      <a:pt x="314" y="564"/>
                    </a:lnTo>
                    <a:lnTo>
                      <a:pt x="314" y="564"/>
                    </a:lnTo>
                    <a:lnTo>
                      <a:pt x="312" y="562"/>
                    </a:lnTo>
                    <a:lnTo>
                      <a:pt x="312" y="562"/>
                    </a:lnTo>
                    <a:lnTo>
                      <a:pt x="311" y="560"/>
                    </a:lnTo>
                    <a:lnTo>
                      <a:pt x="311" y="560"/>
                    </a:lnTo>
                    <a:lnTo>
                      <a:pt x="311" y="560"/>
                    </a:lnTo>
                    <a:lnTo>
                      <a:pt x="311" y="560"/>
                    </a:lnTo>
                    <a:lnTo>
                      <a:pt x="309" y="560"/>
                    </a:lnTo>
                    <a:lnTo>
                      <a:pt x="307" y="559"/>
                    </a:lnTo>
                    <a:lnTo>
                      <a:pt x="307" y="559"/>
                    </a:lnTo>
                    <a:lnTo>
                      <a:pt x="305" y="559"/>
                    </a:lnTo>
                    <a:lnTo>
                      <a:pt x="305" y="559"/>
                    </a:lnTo>
                    <a:lnTo>
                      <a:pt x="305" y="559"/>
                    </a:lnTo>
                    <a:lnTo>
                      <a:pt x="303" y="559"/>
                    </a:lnTo>
                    <a:lnTo>
                      <a:pt x="303" y="560"/>
                    </a:lnTo>
                    <a:lnTo>
                      <a:pt x="303" y="560"/>
                    </a:lnTo>
                    <a:lnTo>
                      <a:pt x="302" y="560"/>
                    </a:lnTo>
                    <a:lnTo>
                      <a:pt x="302" y="560"/>
                    </a:lnTo>
                    <a:lnTo>
                      <a:pt x="302" y="560"/>
                    </a:lnTo>
                    <a:lnTo>
                      <a:pt x="302" y="560"/>
                    </a:lnTo>
                    <a:lnTo>
                      <a:pt x="300" y="560"/>
                    </a:lnTo>
                    <a:lnTo>
                      <a:pt x="300" y="560"/>
                    </a:lnTo>
                    <a:lnTo>
                      <a:pt x="300" y="560"/>
                    </a:lnTo>
                    <a:lnTo>
                      <a:pt x="300" y="560"/>
                    </a:lnTo>
                    <a:lnTo>
                      <a:pt x="298" y="560"/>
                    </a:lnTo>
                    <a:lnTo>
                      <a:pt x="298" y="560"/>
                    </a:lnTo>
                    <a:lnTo>
                      <a:pt x="298" y="560"/>
                    </a:lnTo>
                    <a:lnTo>
                      <a:pt x="298" y="560"/>
                    </a:lnTo>
                    <a:lnTo>
                      <a:pt x="298" y="560"/>
                    </a:lnTo>
                    <a:lnTo>
                      <a:pt x="298" y="560"/>
                    </a:lnTo>
                    <a:lnTo>
                      <a:pt x="296" y="560"/>
                    </a:lnTo>
                    <a:lnTo>
                      <a:pt x="296" y="560"/>
                    </a:lnTo>
                    <a:lnTo>
                      <a:pt x="296" y="562"/>
                    </a:lnTo>
                    <a:lnTo>
                      <a:pt x="296" y="562"/>
                    </a:lnTo>
                    <a:lnTo>
                      <a:pt x="296" y="562"/>
                    </a:lnTo>
                    <a:lnTo>
                      <a:pt x="294" y="562"/>
                    </a:lnTo>
                    <a:lnTo>
                      <a:pt x="294" y="562"/>
                    </a:lnTo>
                    <a:lnTo>
                      <a:pt x="294" y="562"/>
                    </a:lnTo>
                    <a:lnTo>
                      <a:pt x="294" y="560"/>
                    </a:lnTo>
                    <a:lnTo>
                      <a:pt x="292" y="560"/>
                    </a:lnTo>
                    <a:lnTo>
                      <a:pt x="292" y="560"/>
                    </a:lnTo>
                    <a:lnTo>
                      <a:pt x="292" y="560"/>
                    </a:lnTo>
                    <a:lnTo>
                      <a:pt x="292" y="560"/>
                    </a:lnTo>
                    <a:lnTo>
                      <a:pt x="292" y="560"/>
                    </a:lnTo>
                    <a:lnTo>
                      <a:pt x="292" y="560"/>
                    </a:lnTo>
                    <a:lnTo>
                      <a:pt x="292" y="560"/>
                    </a:lnTo>
                    <a:lnTo>
                      <a:pt x="292" y="560"/>
                    </a:lnTo>
                    <a:lnTo>
                      <a:pt x="291" y="560"/>
                    </a:lnTo>
                    <a:lnTo>
                      <a:pt x="291" y="560"/>
                    </a:lnTo>
                    <a:lnTo>
                      <a:pt x="291" y="560"/>
                    </a:lnTo>
                    <a:lnTo>
                      <a:pt x="291" y="562"/>
                    </a:lnTo>
                    <a:lnTo>
                      <a:pt x="291" y="562"/>
                    </a:lnTo>
                    <a:lnTo>
                      <a:pt x="291" y="562"/>
                    </a:lnTo>
                    <a:lnTo>
                      <a:pt x="291" y="562"/>
                    </a:lnTo>
                    <a:lnTo>
                      <a:pt x="289" y="562"/>
                    </a:lnTo>
                    <a:lnTo>
                      <a:pt x="289" y="562"/>
                    </a:lnTo>
                    <a:lnTo>
                      <a:pt x="289" y="562"/>
                    </a:lnTo>
                    <a:lnTo>
                      <a:pt x="289" y="562"/>
                    </a:lnTo>
                    <a:lnTo>
                      <a:pt x="289" y="562"/>
                    </a:lnTo>
                    <a:lnTo>
                      <a:pt x="289" y="562"/>
                    </a:lnTo>
                    <a:lnTo>
                      <a:pt x="289" y="562"/>
                    </a:lnTo>
                    <a:lnTo>
                      <a:pt x="287" y="562"/>
                    </a:lnTo>
                    <a:lnTo>
                      <a:pt x="287" y="562"/>
                    </a:lnTo>
                    <a:lnTo>
                      <a:pt x="287" y="562"/>
                    </a:lnTo>
                    <a:lnTo>
                      <a:pt x="287" y="562"/>
                    </a:lnTo>
                    <a:lnTo>
                      <a:pt x="287" y="562"/>
                    </a:lnTo>
                    <a:lnTo>
                      <a:pt x="287" y="562"/>
                    </a:lnTo>
                    <a:lnTo>
                      <a:pt x="285" y="562"/>
                    </a:lnTo>
                    <a:lnTo>
                      <a:pt x="285" y="562"/>
                    </a:lnTo>
                    <a:lnTo>
                      <a:pt x="285" y="562"/>
                    </a:lnTo>
                    <a:lnTo>
                      <a:pt x="285" y="562"/>
                    </a:lnTo>
                    <a:lnTo>
                      <a:pt x="285" y="562"/>
                    </a:lnTo>
                    <a:lnTo>
                      <a:pt x="283" y="562"/>
                    </a:lnTo>
                    <a:lnTo>
                      <a:pt x="283" y="562"/>
                    </a:lnTo>
                    <a:lnTo>
                      <a:pt x="283" y="562"/>
                    </a:lnTo>
                    <a:lnTo>
                      <a:pt x="283" y="562"/>
                    </a:lnTo>
                    <a:lnTo>
                      <a:pt x="282" y="562"/>
                    </a:lnTo>
                    <a:lnTo>
                      <a:pt x="282" y="562"/>
                    </a:lnTo>
                    <a:lnTo>
                      <a:pt x="282" y="562"/>
                    </a:lnTo>
                    <a:lnTo>
                      <a:pt x="282" y="562"/>
                    </a:lnTo>
                    <a:lnTo>
                      <a:pt x="282" y="562"/>
                    </a:lnTo>
                    <a:lnTo>
                      <a:pt x="282" y="562"/>
                    </a:lnTo>
                    <a:lnTo>
                      <a:pt x="280" y="562"/>
                    </a:lnTo>
                    <a:lnTo>
                      <a:pt x="280" y="562"/>
                    </a:lnTo>
                    <a:lnTo>
                      <a:pt x="280" y="562"/>
                    </a:lnTo>
                    <a:lnTo>
                      <a:pt x="280" y="562"/>
                    </a:lnTo>
                    <a:lnTo>
                      <a:pt x="278" y="562"/>
                    </a:lnTo>
                    <a:lnTo>
                      <a:pt x="278" y="562"/>
                    </a:lnTo>
                    <a:lnTo>
                      <a:pt x="278" y="562"/>
                    </a:lnTo>
                    <a:lnTo>
                      <a:pt x="278" y="562"/>
                    </a:lnTo>
                    <a:lnTo>
                      <a:pt x="278" y="562"/>
                    </a:lnTo>
                    <a:lnTo>
                      <a:pt x="278" y="562"/>
                    </a:lnTo>
                    <a:lnTo>
                      <a:pt x="276" y="562"/>
                    </a:lnTo>
                    <a:lnTo>
                      <a:pt x="276" y="564"/>
                    </a:lnTo>
                    <a:lnTo>
                      <a:pt x="276" y="564"/>
                    </a:lnTo>
                    <a:lnTo>
                      <a:pt x="276" y="564"/>
                    </a:lnTo>
                    <a:lnTo>
                      <a:pt x="276" y="564"/>
                    </a:lnTo>
                    <a:lnTo>
                      <a:pt x="276" y="566"/>
                    </a:lnTo>
                    <a:lnTo>
                      <a:pt x="274" y="566"/>
                    </a:lnTo>
                    <a:lnTo>
                      <a:pt x="274" y="566"/>
                    </a:lnTo>
                    <a:lnTo>
                      <a:pt x="274" y="566"/>
                    </a:lnTo>
                    <a:lnTo>
                      <a:pt x="274" y="566"/>
                    </a:lnTo>
                    <a:lnTo>
                      <a:pt x="273" y="566"/>
                    </a:lnTo>
                    <a:lnTo>
                      <a:pt x="273" y="566"/>
                    </a:lnTo>
                    <a:lnTo>
                      <a:pt x="273" y="568"/>
                    </a:lnTo>
                    <a:lnTo>
                      <a:pt x="273" y="568"/>
                    </a:lnTo>
                    <a:lnTo>
                      <a:pt x="271" y="568"/>
                    </a:lnTo>
                    <a:lnTo>
                      <a:pt x="271" y="568"/>
                    </a:lnTo>
                    <a:lnTo>
                      <a:pt x="269" y="566"/>
                    </a:lnTo>
                    <a:lnTo>
                      <a:pt x="269" y="566"/>
                    </a:lnTo>
                    <a:lnTo>
                      <a:pt x="269" y="566"/>
                    </a:lnTo>
                    <a:lnTo>
                      <a:pt x="269" y="566"/>
                    </a:lnTo>
                    <a:lnTo>
                      <a:pt x="269" y="566"/>
                    </a:lnTo>
                    <a:lnTo>
                      <a:pt x="269" y="566"/>
                    </a:lnTo>
                    <a:lnTo>
                      <a:pt x="269" y="566"/>
                    </a:lnTo>
                    <a:lnTo>
                      <a:pt x="269" y="564"/>
                    </a:lnTo>
                    <a:lnTo>
                      <a:pt x="269" y="564"/>
                    </a:lnTo>
                    <a:lnTo>
                      <a:pt x="267" y="564"/>
                    </a:lnTo>
                    <a:lnTo>
                      <a:pt x="267" y="562"/>
                    </a:lnTo>
                    <a:lnTo>
                      <a:pt x="265" y="562"/>
                    </a:lnTo>
                    <a:lnTo>
                      <a:pt x="265" y="560"/>
                    </a:lnTo>
                    <a:lnTo>
                      <a:pt x="265" y="560"/>
                    </a:lnTo>
                    <a:lnTo>
                      <a:pt x="264" y="560"/>
                    </a:lnTo>
                    <a:lnTo>
                      <a:pt x="264" y="560"/>
                    </a:lnTo>
                    <a:lnTo>
                      <a:pt x="264" y="560"/>
                    </a:lnTo>
                    <a:lnTo>
                      <a:pt x="262" y="560"/>
                    </a:lnTo>
                    <a:lnTo>
                      <a:pt x="260" y="560"/>
                    </a:lnTo>
                    <a:lnTo>
                      <a:pt x="258" y="560"/>
                    </a:lnTo>
                    <a:lnTo>
                      <a:pt x="258" y="560"/>
                    </a:lnTo>
                    <a:lnTo>
                      <a:pt x="258" y="560"/>
                    </a:lnTo>
                    <a:lnTo>
                      <a:pt x="258" y="560"/>
                    </a:lnTo>
                    <a:lnTo>
                      <a:pt x="256" y="559"/>
                    </a:lnTo>
                    <a:lnTo>
                      <a:pt x="256" y="559"/>
                    </a:lnTo>
                    <a:lnTo>
                      <a:pt x="255" y="559"/>
                    </a:lnTo>
                    <a:lnTo>
                      <a:pt x="255" y="559"/>
                    </a:lnTo>
                    <a:lnTo>
                      <a:pt x="255" y="559"/>
                    </a:lnTo>
                    <a:lnTo>
                      <a:pt x="255" y="559"/>
                    </a:lnTo>
                    <a:lnTo>
                      <a:pt x="255" y="559"/>
                    </a:lnTo>
                    <a:lnTo>
                      <a:pt x="255" y="559"/>
                    </a:lnTo>
                    <a:lnTo>
                      <a:pt x="253" y="559"/>
                    </a:lnTo>
                    <a:lnTo>
                      <a:pt x="253" y="559"/>
                    </a:lnTo>
                    <a:lnTo>
                      <a:pt x="253" y="559"/>
                    </a:lnTo>
                    <a:lnTo>
                      <a:pt x="251" y="559"/>
                    </a:lnTo>
                    <a:lnTo>
                      <a:pt x="249" y="559"/>
                    </a:lnTo>
                    <a:lnTo>
                      <a:pt x="249" y="559"/>
                    </a:lnTo>
                    <a:lnTo>
                      <a:pt x="247" y="555"/>
                    </a:lnTo>
                    <a:lnTo>
                      <a:pt x="245" y="553"/>
                    </a:lnTo>
                    <a:lnTo>
                      <a:pt x="245" y="553"/>
                    </a:lnTo>
                    <a:lnTo>
                      <a:pt x="244" y="551"/>
                    </a:lnTo>
                    <a:lnTo>
                      <a:pt x="242" y="544"/>
                    </a:lnTo>
                    <a:lnTo>
                      <a:pt x="240" y="542"/>
                    </a:lnTo>
                    <a:lnTo>
                      <a:pt x="240" y="541"/>
                    </a:lnTo>
                    <a:lnTo>
                      <a:pt x="238" y="539"/>
                    </a:lnTo>
                    <a:lnTo>
                      <a:pt x="235" y="532"/>
                    </a:lnTo>
                    <a:lnTo>
                      <a:pt x="231" y="524"/>
                    </a:lnTo>
                    <a:lnTo>
                      <a:pt x="229" y="521"/>
                    </a:lnTo>
                    <a:lnTo>
                      <a:pt x="224" y="506"/>
                    </a:lnTo>
                    <a:lnTo>
                      <a:pt x="218" y="495"/>
                    </a:lnTo>
                    <a:lnTo>
                      <a:pt x="211" y="479"/>
                    </a:lnTo>
                    <a:lnTo>
                      <a:pt x="200" y="457"/>
                    </a:lnTo>
                    <a:lnTo>
                      <a:pt x="189" y="434"/>
                    </a:lnTo>
                    <a:lnTo>
                      <a:pt x="186" y="427"/>
                    </a:lnTo>
                    <a:lnTo>
                      <a:pt x="184" y="423"/>
                    </a:lnTo>
                    <a:lnTo>
                      <a:pt x="184" y="421"/>
                    </a:lnTo>
                    <a:lnTo>
                      <a:pt x="182" y="419"/>
                    </a:lnTo>
                    <a:lnTo>
                      <a:pt x="180" y="414"/>
                    </a:lnTo>
                    <a:lnTo>
                      <a:pt x="177" y="408"/>
                    </a:lnTo>
                    <a:lnTo>
                      <a:pt x="173" y="399"/>
                    </a:lnTo>
                    <a:lnTo>
                      <a:pt x="171" y="398"/>
                    </a:lnTo>
                    <a:lnTo>
                      <a:pt x="170" y="390"/>
                    </a:lnTo>
                    <a:lnTo>
                      <a:pt x="168" y="387"/>
                    </a:lnTo>
                    <a:lnTo>
                      <a:pt x="166" y="383"/>
                    </a:lnTo>
                    <a:lnTo>
                      <a:pt x="162" y="378"/>
                    </a:lnTo>
                    <a:lnTo>
                      <a:pt x="160" y="374"/>
                    </a:lnTo>
                    <a:lnTo>
                      <a:pt x="157" y="367"/>
                    </a:lnTo>
                    <a:lnTo>
                      <a:pt x="157" y="367"/>
                    </a:lnTo>
                    <a:lnTo>
                      <a:pt x="155" y="361"/>
                    </a:lnTo>
                    <a:lnTo>
                      <a:pt x="155" y="360"/>
                    </a:lnTo>
                    <a:lnTo>
                      <a:pt x="153" y="358"/>
                    </a:lnTo>
                    <a:lnTo>
                      <a:pt x="150" y="349"/>
                    </a:lnTo>
                    <a:lnTo>
                      <a:pt x="148" y="345"/>
                    </a:lnTo>
                    <a:lnTo>
                      <a:pt x="144" y="340"/>
                    </a:lnTo>
                    <a:lnTo>
                      <a:pt x="137" y="323"/>
                    </a:lnTo>
                    <a:lnTo>
                      <a:pt x="137" y="323"/>
                    </a:lnTo>
                    <a:lnTo>
                      <a:pt x="137" y="322"/>
                    </a:lnTo>
                    <a:lnTo>
                      <a:pt x="130" y="307"/>
                    </a:lnTo>
                    <a:lnTo>
                      <a:pt x="130" y="307"/>
                    </a:lnTo>
                    <a:lnTo>
                      <a:pt x="128" y="305"/>
                    </a:lnTo>
                    <a:lnTo>
                      <a:pt x="128" y="305"/>
                    </a:lnTo>
                    <a:lnTo>
                      <a:pt x="128" y="305"/>
                    </a:lnTo>
                    <a:lnTo>
                      <a:pt x="126" y="305"/>
                    </a:lnTo>
                    <a:lnTo>
                      <a:pt x="126" y="305"/>
                    </a:lnTo>
                    <a:lnTo>
                      <a:pt x="126" y="305"/>
                    </a:lnTo>
                    <a:lnTo>
                      <a:pt x="126" y="305"/>
                    </a:lnTo>
                    <a:lnTo>
                      <a:pt x="126" y="305"/>
                    </a:lnTo>
                    <a:lnTo>
                      <a:pt x="126" y="305"/>
                    </a:lnTo>
                    <a:lnTo>
                      <a:pt x="124" y="305"/>
                    </a:lnTo>
                    <a:lnTo>
                      <a:pt x="124" y="305"/>
                    </a:lnTo>
                    <a:lnTo>
                      <a:pt x="124" y="305"/>
                    </a:lnTo>
                    <a:lnTo>
                      <a:pt x="124" y="304"/>
                    </a:lnTo>
                    <a:lnTo>
                      <a:pt x="122" y="304"/>
                    </a:lnTo>
                    <a:lnTo>
                      <a:pt x="122" y="304"/>
                    </a:lnTo>
                    <a:lnTo>
                      <a:pt x="122" y="304"/>
                    </a:lnTo>
                    <a:lnTo>
                      <a:pt x="122" y="304"/>
                    </a:lnTo>
                    <a:lnTo>
                      <a:pt x="122" y="304"/>
                    </a:lnTo>
                    <a:lnTo>
                      <a:pt x="121" y="304"/>
                    </a:lnTo>
                    <a:lnTo>
                      <a:pt x="121" y="304"/>
                    </a:lnTo>
                    <a:lnTo>
                      <a:pt x="121" y="302"/>
                    </a:lnTo>
                    <a:lnTo>
                      <a:pt x="121" y="302"/>
                    </a:lnTo>
                    <a:lnTo>
                      <a:pt x="119" y="302"/>
                    </a:lnTo>
                    <a:lnTo>
                      <a:pt x="119" y="302"/>
                    </a:lnTo>
                    <a:lnTo>
                      <a:pt x="119" y="302"/>
                    </a:lnTo>
                    <a:lnTo>
                      <a:pt x="119" y="302"/>
                    </a:lnTo>
                    <a:lnTo>
                      <a:pt x="119" y="302"/>
                    </a:lnTo>
                    <a:lnTo>
                      <a:pt x="119" y="302"/>
                    </a:lnTo>
                    <a:lnTo>
                      <a:pt x="119" y="302"/>
                    </a:lnTo>
                    <a:lnTo>
                      <a:pt x="117" y="300"/>
                    </a:lnTo>
                    <a:lnTo>
                      <a:pt x="117" y="300"/>
                    </a:lnTo>
                    <a:lnTo>
                      <a:pt x="117" y="300"/>
                    </a:lnTo>
                    <a:lnTo>
                      <a:pt x="108" y="296"/>
                    </a:lnTo>
                    <a:lnTo>
                      <a:pt x="108" y="296"/>
                    </a:lnTo>
                    <a:lnTo>
                      <a:pt x="108" y="296"/>
                    </a:lnTo>
                    <a:lnTo>
                      <a:pt x="108" y="295"/>
                    </a:lnTo>
                    <a:lnTo>
                      <a:pt x="112" y="293"/>
                    </a:lnTo>
                    <a:lnTo>
                      <a:pt x="113" y="293"/>
                    </a:lnTo>
                    <a:lnTo>
                      <a:pt x="113" y="291"/>
                    </a:lnTo>
                    <a:lnTo>
                      <a:pt x="113" y="291"/>
                    </a:lnTo>
                    <a:lnTo>
                      <a:pt x="113" y="291"/>
                    </a:lnTo>
                    <a:lnTo>
                      <a:pt x="113" y="291"/>
                    </a:lnTo>
                    <a:lnTo>
                      <a:pt x="113" y="291"/>
                    </a:lnTo>
                    <a:lnTo>
                      <a:pt x="113" y="291"/>
                    </a:lnTo>
                    <a:lnTo>
                      <a:pt x="113" y="291"/>
                    </a:lnTo>
                    <a:lnTo>
                      <a:pt x="113" y="289"/>
                    </a:lnTo>
                    <a:lnTo>
                      <a:pt x="113" y="289"/>
                    </a:lnTo>
                    <a:lnTo>
                      <a:pt x="113" y="289"/>
                    </a:lnTo>
                    <a:lnTo>
                      <a:pt x="113" y="289"/>
                    </a:lnTo>
                    <a:lnTo>
                      <a:pt x="113" y="289"/>
                    </a:lnTo>
                    <a:lnTo>
                      <a:pt x="104" y="284"/>
                    </a:lnTo>
                    <a:lnTo>
                      <a:pt x="103" y="284"/>
                    </a:lnTo>
                    <a:lnTo>
                      <a:pt x="101" y="282"/>
                    </a:lnTo>
                    <a:lnTo>
                      <a:pt x="97" y="280"/>
                    </a:lnTo>
                    <a:lnTo>
                      <a:pt x="95" y="278"/>
                    </a:lnTo>
                    <a:lnTo>
                      <a:pt x="95" y="278"/>
                    </a:lnTo>
                    <a:lnTo>
                      <a:pt x="94" y="278"/>
                    </a:lnTo>
                    <a:lnTo>
                      <a:pt x="90" y="275"/>
                    </a:lnTo>
                    <a:lnTo>
                      <a:pt x="88" y="273"/>
                    </a:lnTo>
                    <a:lnTo>
                      <a:pt x="81" y="269"/>
                    </a:lnTo>
                    <a:lnTo>
                      <a:pt x="77" y="266"/>
                    </a:lnTo>
                    <a:lnTo>
                      <a:pt x="72" y="260"/>
                    </a:lnTo>
                    <a:lnTo>
                      <a:pt x="65" y="251"/>
                    </a:lnTo>
                    <a:lnTo>
                      <a:pt x="63" y="251"/>
                    </a:lnTo>
                    <a:lnTo>
                      <a:pt x="59" y="246"/>
                    </a:lnTo>
                    <a:lnTo>
                      <a:pt x="57" y="246"/>
                    </a:lnTo>
                    <a:lnTo>
                      <a:pt x="56" y="242"/>
                    </a:lnTo>
                    <a:lnTo>
                      <a:pt x="50" y="237"/>
                    </a:lnTo>
                    <a:lnTo>
                      <a:pt x="45" y="231"/>
                    </a:lnTo>
                    <a:lnTo>
                      <a:pt x="43" y="229"/>
                    </a:lnTo>
                    <a:lnTo>
                      <a:pt x="43" y="229"/>
                    </a:lnTo>
                    <a:lnTo>
                      <a:pt x="43" y="229"/>
                    </a:lnTo>
                    <a:lnTo>
                      <a:pt x="43" y="229"/>
                    </a:lnTo>
                    <a:lnTo>
                      <a:pt x="43" y="229"/>
                    </a:lnTo>
                    <a:lnTo>
                      <a:pt x="41" y="229"/>
                    </a:lnTo>
                    <a:lnTo>
                      <a:pt x="41" y="228"/>
                    </a:lnTo>
                    <a:lnTo>
                      <a:pt x="41" y="228"/>
                    </a:lnTo>
                    <a:lnTo>
                      <a:pt x="39" y="228"/>
                    </a:lnTo>
                    <a:lnTo>
                      <a:pt x="39" y="228"/>
                    </a:lnTo>
                    <a:lnTo>
                      <a:pt x="37" y="228"/>
                    </a:lnTo>
                    <a:lnTo>
                      <a:pt x="37" y="228"/>
                    </a:lnTo>
                    <a:lnTo>
                      <a:pt x="37" y="226"/>
                    </a:lnTo>
                    <a:lnTo>
                      <a:pt x="37" y="226"/>
                    </a:lnTo>
                    <a:lnTo>
                      <a:pt x="37" y="226"/>
                    </a:lnTo>
                    <a:lnTo>
                      <a:pt x="37" y="226"/>
                    </a:lnTo>
                    <a:lnTo>
                      <a:pt x="36" y="226"/>
                    </a:lnTo>
                    <a:lnTo>
                      <a:pt x="36" y="226"/>
                    </a:lnTo>
                    <a:lnTo>
                      <a:pt x="36" y="226"/>
                    </a:lnTo>
                    <a:lnTo>
                      <a:pt x="36" y="226"/>
                    </a:lnTo>
                    <a:lnTo>
                      <a:pt x="36" y="224"/>
                    </a:lnTo>
                    <a:lnTo>
                      <a:pt x="34" y="224"/>
                    </a:lnTo>
                    <a:lnTo>
                      <a:pt x="34" y="224"/>
                    </a:lnTo>
                    <a:lnTo>
                      <a:pt x="34" y="222"/>
                    </a:lnTo>
                    <a:lnTo>
                      <a:pt x="34" y="222"/>
                    </a:lnTo>
                    <a:lnTo>
                      <a:pt x="32" y="222"/>
                    </a:lnTo>
                    <a:lnTo>
                      <a:pt x="32" y="222"/>
                    </a:lnTo>
                    <a:lnTo>
                      <a:pt x="32" y="220"/>
                    </a:lnTo>
                    <a:lnTo>
                      <a:pt x="32" y="220"/>
                    </a:lnTo>
                    <a:lnTo>
                      <a:pt x="32" y="220"/>
                    </a:lnTo>
                    <a:lnTo>
                      <a:pt x="32" y="220"/>
                    </a:lnTo>
                    <a:lnTo>
                      <a:pt x="30" y="219"/>
                    </a:lnTo>
                    <a:lnTo>
                      <a:pt x="30" y="219"/>
                    </a:lnTo>
                    <a:lnTo>
                      <a:pt x="30" y="219"/>
                    </a:lnTo>
                    <a:lnTo>
                      <a:pt x="30" y="219"/>
                    </a:lnTo>
                    <a:lnTo>
                      <a:pt x="30" y="219"/>
                    </a:lnTo>
                    <a:lnTo>
                      <a:pt x="30" y="219"/>
                    </a:lnTo>
                    <a:lnTo>
                      <a:pt x="28" y="217"/>
                    </a:lnTo>
                    <a:lnTo>
                      <a:pt x="28" y="217"/>
                    </a:lnTo>
                    <a:lnTo>
                      <a:pt x="28" y="217"/>
                    </a:lnTo>
                    <a:lnTo>
                      <a:pt x="27" y="217"/>
                    </a:lnTo>
                    <a:lnTo>
                      <a:pt x="27" y="217"/>
                    </a:lnTo>
                    <a:lnTo>
                      <a:pt x="27" y="217"/>
                    </a:lnTo>
                    <a:lnTo>
                      <a:pt x="27" y="217"/>
                    </a:lnTo>
                    <a:lnTo>
                      <a:pt x="27" y="217"/>
                    </a:lnTo>
                    <a:lnTo>
                      <a:pt x="25" y="217"/>
                    </a:lnTo>
                    <a:lnTo>
                      <a:pt x="25" y="215"/>
                    </a:lnTo>
                    <a:lnTo>
                      <a:pt x="25" y="215"/>
                    </a:lnTo>
                    <a:lnTo>
                      <a:pt x="25" y="215"/>
                    </a:lnTo>
                    <a:lnTo>
                      <a:pt x="25" y="215"/>
                    </a:lnTo>
                    <a:lnTo>
                      <a:pt x="25" y="215"/>
                    </a:lnTo>
                    <a:lnTo>
                      <a:pt x="23" y="215"/>
                    </a:lnTo>
                    <a:lnTo>
                      <a:pt x="23" y="215"/>
                    </a:lnTo>
                    <a:lnTo>
                      <a:pt x="23" y="215"/>
                    </a:lnTo>
                    <a:lnTo>
                      <a:pt x="23" y="213"/>
                    </a:lnTo>
                    <a:lnTo>
                      <a:pt x="23" y="213"/>
                    </a:lnTo>
                    <a:lnTo>
                      <a:pt x="23" y="213"/>
                    </a:lnTo>
                    <a:lnTo>
                      <a:pt x="23" y="213"/>
                    </a:lnTo>
                    <a:lnTo>
                      <a:pt x="23" y="211"/>
                    </a:lnTo>
                    <a:lnTo>
                      <a:pt x="23" y="211"/>
                    </a:lnTo>
                    <a:lnTo>
                      <a:pt x="23" y="211"/>
                    </a:lnTo>
                    <a:lnTo>
                      <a:pt x="23" y="211"/>
                    </a:lnTo>
                    <a:lnTo>
                      <a:pt x="21" y="211"/>
                    </a:lnTo>
                    <a:lnTo>
                      <a:pt x="21" y="211"/>
                    </a:lnTo>
                    <a:lnTo>
                      <a:pt x="21" y="209"/>
                    </a:lnTo>
                    <a:lnTo>
                      <a:pt x="21" y="209"/>
                    </a:lnTo>
                    <a:lnTo>
                      <a:pt x="21" y="209"/>
                    </a:lnTo>
                    <a:lnTo>
                      <a:pt x="21" y="209"/>
                    </a:lnTo>
                    <a:lnTo>
                      <a:pt x="21" y="209"/>
                    </a:lnTo>
                    <a:lnTo>
                      <a:pt x="19" y="209"/>
                    </a:lnTo>
                    <a:lnTo>
                      <a:pt x="19" y="209"/>
                    </a:lnTo>
                    <a:lnTo>
                      <a:pt x="18" y="209"/>
                    </a:lnTo>
                    <a:lnTo>
                      <a:pt x="18" y="209"/>
                    </a:lnTo>
                    <a:lnTo>
                      <a:pt x="18" y="209"/>
                    </a:lnTo>
                    <a:lnTo>
                      <a:pt x="16" y="209"/>
                    </a:lnTo>
                    <a:lnTo>
                      <a:pt x="16" y="209"/>
                    </a:lnTo>
                    <a:lnTo>
                      <a:pt x="16" y="209"/>
                    </a:lnTo>
                    <a:lnTo>
                      <a:pt x="16" y="209"/>
                    </a:lnTo>
                    <a:lnTo>
                      <a:pt x="14" y="209"/>
                    </a:lnTo>
                    <a:lnTo>
                      <a:pt x="14" y="209"/>
                    </a:lnTo>
                    <a:lnTo>
                      <a:pt x="14" y="209"/>
                    </a:lnTo>
                    <a:lnTo>
                      <a:pt x="14" y="208"/>
                    </a:lnTo>
                    <a:lnTo>
                      <a:pt x="14" y="208"/>
                    </a:lnTo>
                    <a:lnTo>
                      <a:pt x="12" y="206"/>
                    </a:lnTo>
                    <a:lnTo>
                      <a:pt x="12" y="206"/>
                    </a:lnTo>
                    <a:lnTo>
                      <a:pt x="9" y="204"/>
                    </a:lnTo>
                    <a:lnTo>
                      <a:pt x="5" y="204"/>
                    </a:lnTo>
                    <a:lnTo>
                      <a:pt x="5" y="202"/>
                    </a:lnTo>
                    <a:lnTo>
                      <a:pt x="3" y="202"/>
                    </a:lnTo>
                    <a:lnTo>
                      <a:pt x="3" y="199"/>
                    </a:lnTo>
                    <a:lnTo>
                      <a:pt x="3" y="197"/>
                    </a:lnTo>
                    <a:lnTo>
                      <a:pt x="3" y="195"/>
                    </a:lnTo>
                    <a:lnTo>
                      <a:pt x="3" y="193"/>
                    </a:lnTo>
                    <a:lnTo>
                      <a:pt x="3" y="191"/>
                    </a:lnTo>
                    <a:lnTo>
                      <a:pt x="1" y="188"/>
                    </a:lnTo>
                    <a:lnTo>
                      <a:pt x="1" y="186"/>
                    </a:lnTo>
                    <a:lnTo>
                      <a:pt x="0" y="184"/>
                    </a:lnTo>
                    <a:lnTo>
                      <a:pt x="1" y="182"/>
                    </a:lnTo>
                    <a:lnTo>
                      <a:pt x="3" y="181"/>
                    </a:lnTo>
                    <a:lnTo>
                      <a:pt x="10" y="177"/>
                    </a:lnTo>
                    <a:lnTo>
                      <a:pt x="12" y="177"/>
                    </a:lnTo>
                    <a:lnTo>
                      <a:pt x="16" y="175"/>
                    </a:lnTo>
                    <a:lnTo>
                      <a:pt x="21" y="173"/>
                    </a:lnTo>
                    <a:lnTo>
                      <a:pt x="23" y="173"/>
                    </a:lnTo>
                    <a:lnTo>
                      <a:pt x="25" y="172"/>
                    </a:lnTo>
                    <a:lnTo>
                      <a:pt x="25" y="170"/>
                    </a:lnTo>
                    <a:lnTo>
                      <a:pt x="27" y="168"/>
                    </a:lnTo>
                    <a:lnTo>
                      <a:pt x="27" y="168"/>
                    </a:lnTo>
                    <a:lnTo>
                      <a:pt x="25" y="166"/>
                    </a:lnTo>
                    <a:lnTo>
                      <a:pt x="23" y="162"/>
                    </a:lnTo>
                    <a:lnTo>
                      <a:pt x="23" y="161"/>
                    </a:lnTo>
                    <a:lnTo>
                      <a:pt x="23" y="159"/>
                    </a:lnTo>
                    <a:lnTo>
                      <a:pt x="23" y="157"/>
                    </a:lnTo>
                    <a:lnTo>
                      <a:pt x="21" y="155"/>
                    </a:lnTo>
                    <a:lnTo>
                      <a:pt x="21" y="152"/>
                    </a:lnTo>
                    <a:lnTo>
                      <a:pt x="21" y="152"/>
                    </a:lnTo>
                    <a:lnTo>
                      <a:pt x="21" y="152"/>
                    </a:lnTo>
                    <a:lnTo>
                      <a:pt x="21" y="150"/>
                    </a:lnTo>
                    <a:lnTo>
                      <a:pt x="19" y="150"/>
                    </a:lnTo>
                    <a:lnTo>
                      <a:pt x="14" y="144"/>
                    </a:lnTo>
                    <a:lnTo>
                      <a:pt x="12" y="143"/>
                    </a:lnTo>
                    <a:lnTo>
                      <a:pt x="10" y="141"/>
                    </a:lnTo>
                    <a:lnTo>
                      <a:pt x="10" y="141"/>
                    </a:lnTo>
                    <a:lnTo>
                      <a:pt x="10" y="141"/>
                    </a:lnTo>
                    <a:lnTo>
                      <a:pt x="10" y="141"/>
                    </a:lnTo>
                    <a:lnTo>
                      <a:pt x="10" y="139"/>
                    </a:lnTo>
                    <a:lnTo>
                      <a:pt x="10" y="139"/>
                    </a:lnTo>
                    <a:lnTo>
                      <a:pt x="10" y="137"/>
                    </a:lnTo>
                    <a:lnTo>
                      <a:pt x="10" y="137"/>
                    </a:lnTo>
                    <a:lnTo>
                      <a:pt x="10" y="135"/>
                    </a:lnTo>
                    <a:lnTo>
                      <a:pt x="12" y="135"/>
                    </a:lnTo>
                    <a:lnTo>
                      <a:pt x="14" y="134"/>
                    </a:lnTo>
                    <a:lnTo>
                      <a:pt x="18" y="134"/>
                    </a:lnTo>
                    <a:lnTo>
                      <a:pt x="18" y="134"/>
                    </a:lnTo>
                    <a:lnTo>
                      <a:pt x="19" y="134"/>
                    </a:lnTo>
                    <a:lnTo>
                      <a:pt x="25" y="134"/>
                    </a:lnTo>
                    <a:lnTo>
                      <a:pt x="27" y="134"/>
                    </a:lnTo>
                    <a:lnTo>
                      <a:pt x="27" y="134"/>
                    </a:lnTo>
                    <a:lnTo>
                      <a:pt x="27" y="134"/>
                    </a:lnTo>
                    <a:lnTo>
                      <a:pt x="28" y="134"/>
                    </a:lnTo>
                    <a:lnTo>
                      <a:pt x="28" y="132"/>
                    </a:lnTo>
                    <a:lnTo>
                      <a:pt x="30" y="132"/>
                    </a:lnTo>
                    <a:lnTo>
                      <a:pt x="30" y="132"/>
                    </a:lnTo>
                    <a:lnTo>
                      <a:pt x="32" y="130"/>
                    </a:lnTo>
                    <a:lnTo>
                      <a:pt x="32" y="130"/>
                    </a:lnTo>
                    <a:lnTo>
                      <a:pt x="34" y="130"/>
                    </a:lnTo>
                    <a:lnTo>
                      <a:pt x="34" y="130"/>
                    </a:lnTo>
                    <a:lnTo>
                      <a:pt x="34" y="130"/>
                    </a:lnTo>
                    <a:lnTo>
                      <a:pt x="34" y="130"/>
                    </a:lnTo>
                    <a:lnTo>
                      <a:pt x="36" y="132"/>
                    </a:lnTo>
                    <a:lnTo>
                      <a:pt x="36" y="132"/>
                    </a:lnTo>
                    <a:lnTo>
                      <a:pt x="36" y="132"/>
                    </a:lnTo>
                    <a:lnTo>
                      <a:pt x="37" y="135"/>
                    </a:lnTo>
                    <a:lnTo>
                      <a:pt x="37" y="139"/>
                    </a:lnTo>
                    <a:lnTo>
                      <a:pt x="39" y="141"/>
                    </a:lnTo>
                    <a:lnTo>
                      <a:pt x="39" y="143"/>
                    </a:lnTo>
                    <a:lnTo>
                      <a:pt x="45" y="150"/>
                    </a:lnTo>
                    <a:lnTo>
                      <a:pt x="50" y="157"/>
                    </a:lnTo>
                    <a:lnTo>
                      <a:pt x="56" y="161"/>
                    </a:lnTo>
                    <a:lnTo>
                      <a:pt x="57" y="162"/>
                    </a:lnTo>
                    <a:lnTo>
                      <a:pt x="61" y="162"/>
                    </a:lnTo>
                    <a:lnTo>
                      <a:pt x="63" y="164"/>
                    </a:lnTo>
                    <a:lnTo>
                      <a:pt x="65" y="164"/>
                    </a:lnTo>
                    <a:lnTo>
                      <a:pt x="65" y="164"/>
                    </a:lnTo>
                    <a:lnTo>
                      <a:pt x="66" y="164"/>
                    </a:lnTo>
                    <a:lnTo>
                      <a:pt x="66" y="164"/>
                    </a:lnTo>
                    <a:lnTo>
                      <a:pt x="66" y="166"/>
                    </a:lnTo>
                    <a:lnTo>
                      <a:pt x="68" y="166"/>
                    </a:lnTo>
                    <a:lnTo>
                      <a:pt x="68" y="166"/>
                    </a:lnTo>
                    <a:lnTo>
                      <a:pt x="68" y="166"/>
                    </a:lnTo>
                    <a:lnTo>
                      <a:pt x="70" y="166"/>
                    </a:lnTo>
                    <a:lnTo>
                      <a:pt x="70" y="166"/>
                    </a:lnTo>
                    <a:lnTo>
                      <a:pt x="70" y="166"/>
                    </a:lnTo>
                    <a:lnTo>
                      <a:pt x="70" y="166"/>
                    </a:lnTo>
                    <a:lnTo>
                      <a:pt x="72" y="164"/>
                    </a:lnTo>
                    <a:lnTo>
                      <a:pt x="74" y="162"/>
                    </a:lnTo>
                    <a:lnTo>
                      <a:pt x="74" y="159"/>
                    </a:lnTo>
                    <a:lnTo>
                      <a:pt x="75" y="155"/>
                    </a:lnTo>
                    <a:lnTo>
                      <a:pt x="77" y="152"/>
                    </a:lnTo>
                    <a:lnTo>
                      <a:pt x="79" y="150"/>
                    </a:lnTo>
                    <a:lnTo>
                      <a:pt x="79" y="148"/>
                    </a:lnTo>
                    <a:lnTo>
                      <a:pt x="79" y="148"/>
                    </a:lnTo>
                    <a:lnTo>
                      <a:pt x="81" y="146"/>
                    </a:lnTo>
                    <a:lnTo>
                      <a:pt x="81" y="143"/>
                    </a:lnTo>
                    <a:lnTo>
                      <a:pt x="83" y="141"/>
                    </a:lnTo>
                    <a:lnTo>
                      <a:pt x="83" y="139"/>
                    </a:lnTo>
                    <a:lnTo>
                      <a:pt x="83" y="137"/>
                    </a:lnTo>
                    <a:lnTo>
                      <a:pt x="83" y="134"/>
                    </a:lnTo>
                    <a:lnTo>
                      <a:pt x="81" y="130"/>
                    </a:lnTo>
                    <a:lnTo>
                      <a:pt x="81" y="128"/>
                    </a:lnTo>
                    <a:lnTo>
                      <a:pt x="81" y="124"/>
                    </a:lnTo>
                    <a:lnTo>
                      <a:pt x="83" y="123"/>
                    </a:lnTo>
                    <a:lnTo>
                      <a:pt x="85" y="119"/>
                    </a:lnTo>
                    <a:lnTo>
                      <a:pt x="85" y="117"/>
                    </a:lnTo>
                    <a:lnTo>
                      <a:pt x="85" y="117"/>
                    </a:lnTo>
                    <a:lnTo>
                      <a:pt x="85" y="115"/>
                    </a:lnTo>
                    <a:lnTo>
                      <a:pt x="83" y="112"/>
                    </a:lnTo>
                    <a:lnTo>
                      <a:pt x="83" y="110"/>
                    </a:lnTo>
                    <a:lnTo>
                      <a:pt x="81" y="110"/>
                    </a:lnTo>
                    <a:lnTo>
                      <a:pt x="81" y="110"/>
                    </a:lnTo>
                    <a:lnTo>
                      <a:pt x="81" y="108"/>
                    </a:lnTo>
                    <a:lnTo>
                      <a:pt x="81" y="108"/>
                    </a:lnTo>
                    <a:lnTo>
                      <a:pt x="83" y="108"/>
                    </a:lnTo>
                    <a:lnTo>
                      <a:pt x="83" y="106"/>
                    </a:lnTo>
                    <a:lnTo>
                      <a:pt x="83" y="106"/>
                    </a:lnTo>
                    <a:lnTo>
                      <a:pt x="83" y="106"/>
                    </a:lnTo>
                    <a:lnTo>
                      <a:pt x="83" y="106"/>
                    </a:lnTo>
                    <a:lnTo>
                      <a:pt x="85" y="106"/>
                    </a:lnTo>
                    <a:lnTo>
                      <a:pt x="85" y="106"/>
                    </a:lnTo>
                    <a:lnTo>
                      <a:pt x="86" y="106"/>
                    </a:lnTo>
                    <a:lnTo>
                      <a:pt x="86" y="106"/>
                    </a:lnTo>
                    <a:lnTo>
                      <a:pt x="90" y="106"/>
                    </a:lnTo>
                    <a:lnTo>
                      <a:pt x="95" y="112"/>
                    </a:lnTo>
                    <a:lnTo>
                      <a:pt x="99" y="114"/>
                    </a:lnTo>
                    <a:lnTo>
                      <a:pt x="99" y="115"/>
                    </a:lnTo>
                    <a:lnTo>
                      <a:pt x="101" y="119"/>
                    </a:lnTo>
                    <a:lnTo>
                      <a:pt x="101" y="123"/>
                    </a:lnTo>
                    <a:lnTo>
                      <a:pt x="101" y="124"/>
                    </a:lnTo>
                    <a:lnTo>
                      <a:pt x="103" y="128"/>
                    </a:lnTo>
                    <a:lnTo>
                      <a:pt x="104" y="130"/>
                    </a:lnTo>
                    <a:lnTo>
                      <a:pt x="106" y="132"/>
                    </a:lnTo>
                    <a:lnTo>
                      <a:pt x="106" y="132"/>
                    </a:lnTo>
                    <a:lnTo>
                      <a:pt x="108" y="132"/>
                    </a:lnTo>
                    <a:lnTo>
                      <a:pt x="108" y="132"/>
                    </a:lnTo>
                    <a:lnTo>
                      <a:pt x="108" y="134"/>
                    </a:lnTo>
                    <a:lnTo>
                      <a:pt x="110" y="134"/>
                    </a:lnTo>
                    <a:lnTo>
                      <a:pt x="112" y="134"/>
                    </a:lnTo>
                    <a:lnTo>
                      <a:pt x="112" y="132"/>
                    </a:lnTo>
                    <a:lnTo>
                      <a:pt x="112" y="132"/>
                    </a:lnTo>
                    <a:lnTo>
                      <a:pt x="113" y="132"/>
                    </a:lnTo>
                    <a:lnTo>
                      <a:pt x="113" y="132"/>
                    </a:lnTo>
                    <a:lnTo>
                      <a:pt x="113" y="130"/>
                    </a:lnTo>
                    <a:lnTo>
                      <a:pt x="115" y="130"/>
                    </a:lnTo>
                    <a:lnTo>
                      <a:pt x="117" y="126"/>
                    </a:lnTo>
                    <a:lnTo>
                      <a:pt x="117" y="123"/>
                    </a:lnTo>
                    <a:lnTo>
                      <a:pt x="117" y="123"/>
                    </a:lnTo>
                    <a:lnTo>
                      <a:pt x="119" y="123"/>
                    </a:lnTo>
                    <a:lnTo>
                      <a:pt x="119" y="123"/>
                    </a:lnTo>
                    <a:lnTo>
                      <a:pt x="119" y="123"/>
                    </a:lnTo>
                    <a:lnTo>
                      <a:pt x="119" y="123"/>
                    </a:lnTo>
                    <a:lnTo>
                      <a:pt x="119" y="121"/>
                    </a:lnTo>
                    <a:lnTo>
                      <a:pt x="121" y="121"/>
                    </a:lnTo>
                    <a:lnTo>
                      <a:pt x="122" y="119"/>
                    </a:lnTo>
                    <a:lnTo>
                      <a:pt x="126" y="117"/>
                    </a:lnTo>
                    <a:lnTo>
                      <a:pt x="126" y="117"/>
                    </a:lnTo>
                    <a:lnTo>
                      <a:pt x="126" y="117"/>
                    </a:lnTo>
                    <a:lnTo>
                      <a:pt x="128" y="117"/>
                    </a:lnTo>
                    <a:lnTo>
                      <a:pt x="128" y="115"/>
                    </a:lnTo>
                    <a:lnTo>
                      <a:pt x="128" y="115"/>
                    </a:lnTo>
                    <a:lnTo>
                      <a:pt x="130" y="115"/>
                    </a:lnTo>
                    <a:lnTo>
                      <a:pt x="130" y="115"/>
                    </a:lnTo>
                    <a:lnTo>
                      <a:pt x="132" y="115"/>
                    </a:lnTo>
                    <a:lnTo>
                      <a:pt x="133" y="115"/>
                    </a:lnTo>
                    <a:lnTo>
                      <a:pt x="135" y="115"/>
                    </a:lnTo>
                    <a:lnTo>
                      <a:pt x="135" y="115"/>
                    </a:lnTo>
                    <a:lnTo>
                      <a:pt x="135" y="117"/>
                    </a:lnTo>
                    <a:lnTo>
                      <a:pt x="135" y="115"/>
                    </a:lnTo>
                    <a:lnTo>
                      <a:pt x="137" y="117"/>
                    </a:lnTo>
                    <a:lnTo>
                      <a:pt x="137" y="117"/>
                    </a:lnTo>
                    <a:lnTo>
                      <a:pt x="139" y="115"/>
                    </a:lnTo>
                    <a:lnTo>
                      <a:pt x="139" y="115"/>
                    </a:lnTo>
                    <a:lnTo>
                      <a:pt x="141" y="115"/>
                    </a:lnTo>
                    <a:lnTo>
                      <a:pt x="141" y="115"/>
                    </a:lnTo>
                    <a:lnTo>
                      <a:pt x="141" y="115"/>
                    </a:lnTo>
                    <a:lnTo>
                      <a:pt x="142" y="115"/>
                    </a:lnTo>
                    <a:lnTo>
                      <a:pt x="142" y="115"/>
                    </a:lnTo>
                    <a:lnTo>
                      <a:pt x="142" y="115"/>
                    </a:lnTo>
                    <a:lnTo>
                      <a:pt x="142" y="115"/>
                    </a:lnTo>
                    <a:lnTo>
                      <a:pt x="144" y="114"/>
                    </a:lnTo>
                    <a:lnTo>
                      <a:pt x="144" y="114"/>
                    </a:lnTo>
                    <a:lnTo>
                      <a:pt x="144" y="114"/>
                    </a:lnTo>
                    <a:lnTo>
                      <a:pt x="144" y="114"/>
                    </a:lnTo>
                    <a:lnTo>
                      <a:pt x="144" y="112"/>
                    </a:lnTo>
                    <a:lnTo>
                      <a:pt x="142" y="106"/>
                    </a:lnTo>
                    <a:lnTo>
                      <a:pt x="142" y="103"/>
                    </a:lnTo>
                    <a:lnTo>
                      <a:pt x="141" y="101"/>
                    </a:lnTo>
                    <a:lnTo>
                      <a:pt x="141" y="99"/>
                    </a:lnTo>
                    <a:lnTo>
                      <a:pt x="139" y="97"/>
                    </a:lnTo>
                    <a:lnTo>
                      <a:pt x="141" y="96"/>
                    </a:lnTo>
                    <a:lnTo>
                      <a:pt x="141" y="94"/>
                    </a:lnTo>
                    <a:lnTo>
                      <a:pt x="144" y="92"/>
                    </a:lnTo>
                    <a:lnTo>
                      <a:pt x="153" y="90"/>
                    </a:lnTo>
                    <a:lnTo>
                      <a:pt x="155" y="88"/>
                    </a:lnTo>
                    <a:lnTo>
                      <a:pt x="157" y="86"/>
                    </a:lnTo>
                    <a:lnTo>
                      <a:pt x="157" y="86"/>
                    </a:lnTo>
                    <a:lnTo>
                      <a:pt x="157" y="86"/>
                    </a:lnTo>
                    <a:lnTo>
                      <a:pt x="157" y="86"/>
                    </a:lnTo>
                    <a:lnTo>
                      <a:pt x="157" y="86"/>
                    </a:lnTo>
                    <a:lnTo>
                      <a:pt x="157" y="86"/>
                    </a:lnTo>
                    <a:lnTo>
                      <a:pt x="159" y="85"/>
                    </a:lnTo>
                    <a:lnTo>
                      <a:pt x="159" y="85"/>
                    </a:lnTo>
                    <a:lnTo>
                      <a:pt x="159" y="85"/>
                    </a:lnTo>
                    <a:lnTo>
                      <a:pt x="159" y="83"/>
                    </a:lnTo>
                    <a:lnTo>
                      <a:pt x="159" y="83"/>
                    </a:lnTo>
                    <a:lnTo>
                      <a:pt x="160" y="83"/>
                    </a:lnTo>
                    <a:lnTo>
                      <a:pt x="160" y="83"/>
                    </a:lnTo>
                    <a:lnTo>
                      <a:pt x="160" y="81"/>
                    </a:lnTo>
                    <a:lnTo>
                      <a:pt x="160" y="81"/>
                    </a:lnTo>
                    <a:lnTo>
                      <a:pt x="160" y="81"/>
                    </a:lnTo>
                    <a:lnTo>
                      <a:pt x="162" y="79"/>
                    </a:lnTo>
                    <a:lnTo>
                      <a:pt x="162" y="79"/>
                    </a:lnTo>
                    <a:lnTo>
                      <a:pt x="162" y="79"/>
                    </a:lnTo>
                    <a:lnTo>
                      <a:pt x="162" y="79"/>
                    </a:lnTo>
                    <a:lnTo>
                      <a:pt x="162" y="77"/>
                    </a:lnTo>
                    <a:lnTo>
                      <a:pt x="162" y="77"/>
                    </a:lnTo>
                    <a:lnTo>
                      <a:pt x="162" y="77"/>
                    </a:lnTo>
                    <a:lnTo>
                      <a:pt x="162" y="77"/>
                    </a:lnTo>
                    <a:lnTo>
                      <a:pt x="162" y="77"/>
                    </a:lnTo>
                    <a:lnTo>
                      <a:pt x="164" y="76"/>
                    </a:lnTo>
                    <a:lnTo>
                      <a:pt x="164" y="76"/>
                    </a:lnTo>
                    <a:lnTo>
                      <a:pt x="166" y="76"/>
                    </a:lnTo>
                    <a:lnTo>
                      <a:pt x="168" y="76"/>
                    </a:lnTo>
                    <a:lnTo>
                      <a:pt x="170" y="76"/>
                    </a:lnTo>
                    <a:lnTo>
                      <a:pt x="171" y="76"/>
                    </a:lnTo>
                    <a:lnTo>
                      <a:pt x="171" y="74"/>
                    </a:lnTo>
                    <a:lnTo>
                      <a:pt x="173" y="74"/>
                    </a:lnTo>
                    <a:lnTo>
                      <a:pt x="175" y="72"/>
                    </a:lnTo>
                    <a:lnTo>
                      <a:pt x="177" y="70"/>
                    </a:lnTo>
                    <a:lnTo>
                      <a:pt x="182" y="70"/>
                    </a:lnTo>
                    <a:lnTo>
                      <a:pt x="186" y="70"/>
                    </a:lnTo>
                    <a:lnTo>
                      <a:pt x="186" y="70"/>
                    </a:lnTo>
                    <a:lnTo>
                      <a:pt x="189" y="70"/>
                    </a:lnTo>
                    <a:lnTo>
                      <a:pt x="193" y="72"/>
                    </a:lnTo>
                    <a:lnTo>
                      <a:pt x="195" y="72"/>
                    </a:lnTo>
                    <a:lnTo>
                      <a:pt x="195" y="72"/>
                    </a:lnTo>
                    <a:lnTo>
                      <a:pt x="197" y="72"/>
                    </a:lnTo>
                    <a:lnTo>
                      <a:pt x="200" y="67"/>
                    </a:lnTo>
                    <a:lnTo>
                      <a:pt x="202" y="63"/>
                    </a:lnTo>
                    <a:lnTo>
                      <a:pt x="204" y="63"/>
                    </a:lnTo>
                    <a:lnTo>
                      <a:pt x="207" y="61"/>
                    </a:lnTo>
                    <a:lnTo>
                      <a:pt x="209" y="59"/>
                    </a:lnTo>
                    <a:lnTo>
                      <a:pt x="211" y="58"/>
                    </a:lnTo>
                    <a:lnTo>
                      <a:pt x="211" y="56"/>
                    </a:lnTo>
                    <a:lnTo>
                      <a:pt x="213" y="54"/>
                    </a:lnTo>
                    <a:lnTo>
                      <a:pt x="213" y="52"/>
                    </a:lnTo>
                    <a:lnTo>
                      <a:pt x="215" y="52"/>
                    </a:lnTo>
                    <a:lnTo>
                      <a:pt x="220" y="50"/>
                    </a:lnTo>
                    <a:lnTo>
                      <a:pt x="222" y="50"/>
                    </a:lnTo>
                    <a:lnTo>
                      <a:pt x="222" y="48"/>
                    </a:lnTo>
                    <a:lnTo>
                      <a:pt x="222" y="50"/>
                    </a:lnTo>
                    <a:lnTo>
                      <a:pt x="226" y="50"/>
                    </a:lnTo>
                    <a:lnTo>
                      <a:pt x="231" y="54"/>
                    </a:lnTo>
                    <a:lnTo>
                      <a:pt x="235" y="54"/>
                    </a:lnTo>
                    <a:lnTo>
                      <a:pt x="236" y="54"/>
                    </a:lnTo>
                    <a:lnTo>
                      <a:pt x="249" y="56"/>
                    </a:lnTo>
                    <a:lnTo>
                      <a:pt x="253" y="58"/>
                    </a:lnTo>
                    <a:lnTo>
                      <a:pt x="258" y="58"/>
                    </a:lnTo>
                    <a:lnTo>
                      <a:pt x="258" y="58"/>
                    </a:lnTo>
                    <a:lnTo>
                      <a:pt x="260" y="58"/>
                    </a:lnTo>
                    <a:lnTo>
                      <a:pt x="262" y="59"/>
                    </a:lnTo>
                    <a:lnTo>
                      <a:pt x="264" y="59"/>
                    </a:lnTo>
                    <a:lnTo>
                      <a:pt x="264" y="59"/>
                    </a:lnTo>
                    <a:lnTo>
                      <a:pt x="264" y="59"/>
                    </a:lnTo>
                    <a:lnTo>
                      <a:pt x="265" y="59"/>
                    </a:lnTo>
                    <a:lnTo>
                      <a:pt x="265" y="61"/>
                    </a:lnTo>
                    <a:lnTo>
                      <a:pt x="267" y="61"/>
                    </a:lnTo>
                    <a:lnTo>
                      <a:pt x="267" y="63"/>
                    </a:lnTo>
                    <a:lnTo>
                      <a:pt x="267" y="63"/>
                    </a:lnTo>
                    <a:lnTo>
                      <a:pt x="267" y="63"/>
                    </a:lnTo>
                    <a:lnTo>
                      <a:pt x="269" y="65"/>
                    </a:lnTo>
                    <a:lnTo>
                      <a:pt x="269" y="65"/>
                    </a:lnTo>
                    <a:lnTo>
                      <a:pt x="269" y="65"/>
                    </a:lnTo>
                    <a:lnTo>
                      <a:pt x="269" y="65"/>
                    </a:lnTo>
                    <a:lnTo>
                      <a:pt x="271" y="65"/>
                    </a:lnTo>
                    <a:lnTo>
                      <a:pt x="271" y="65"/>
                    </a:lnTo>
                    <a:lnTo>
                      <a:pt x="271" y="65"/>
                    </a:lnTo>
                    <a:lnTo>
                      <a:pt x="274" y="63"/>
                    </a:lnTo>
                    <a:lnTo>
                      <a:pt x="276" y="61"/>
                    </a:lnTo>
                    <a:lnTo>
                      <a:pt x="276" y="61"/>
                    </a:lnTo>
                    <a:lnTo>
                      <a:pt x="276" y="61"/>
                    </a:lnTo>
                    <a:lnTo>
                      <a:pt x="276" y="61"/>
                    </a:lnTo>
                    <a:lnTo>
                      <a:pt x="276" y="61"/>
                    </a:lnTo>
                    <a:lnTo>
                      <a:pt x="278" y="61"/>
                    </a:lnTo>
                    <a:lnTo>
                      <a:pt x="278" y="61"/>
                    </a:lnTo>
                    <a:lnTo>
                      <a:pt x="280" y="61"/>
                    </a:lnTo>
                    <a:lnTo>
                      <a:pt x="282" y="61"/>
                    </a:lnTo>
                    <a:lnTo>
                      <a:pt x="283" y="63"/>
                    </a:lnTo>
                    <a:lnTo>
                      <a:pt x="285" y="63"/>
                    </a:lnTo>
                    <a:lnTo>
                      <a:pt x="289" y="63"/>
                    </a:lnTo>
                    <a:lnTo>
                      <a:pt x="292" y="61"/>
                    </a:lnTo>
                    <a:lnTo>
                      <a:pt x="296" y="61"/>
                    </a:lnTo>
                    <a:lnTo>
                      <a:pt x="296" y="61"/>
                    </a:lnTo>
                    <a:lnTo>
                      <a:pt x="296" y="59"/>
                    </a:lnTo>
                    <a:lnTo>
                      <a:pt x="296" y="59"/>
                    </a:lnTo>
                    <a:lnTo>
                      <a:pt x="298" y="59"/>
                    </a:lnTo>
                    <a:lnTo>
                      <a:pt x="298" y="59"/>
                    </a:lnTo>
                    <a:lnTo>
                      <a:pt x="298" y="59"/>
                    </a:lnTo>
                    <a:lnTo>
                      <a:pt x="298" y="58"/>
                    </a:lnTo>
                    <a:lnTo>
                      <a:pt x="298" y="58"/>
                    </a:lnTo>
                    <a:lnTo>
                      <a:pt x="298" y="56"/>
                    </a:lnTo>
                    <a:lnTo>
                      <a:pt x="298" y="56"/>
                    </a:lnTo>
                    <a:lnTo>
                      <a:pt x="296" y="54"/>
                    </a:lnTo>
                    <a:lnTo>
                      <a:pt x="296" y="52"/>
                    </a:lnTo>
                    <a:lnTo>
                      <a:pt x="294" y="52"/>
                    </a:lnTo>
                    <a:lnTo>
                      <a:pt x="294" y="52"/>
                    </a:lnTo>
                    <a:lnTo>
                      <a:pt x="294" y="50"/>
                    </a:lnTo>
                    <a:lnTo>
                      <a:pt x="294" y="50"/>
                    </a:lnTo>
                    <a:lnTo>
                      <a:pt x="294" y="48"/>
                    </a:lnTo>
                    <a:lnTo>
                      <a:pt x="294" y="48"/>
                    </a:lnTo>
                    <a:lnTo>
                      <a:pt x="294" y="47"/>
                    </a:lnTo>
                    <a:lnTo>
                      <a:pt x="294" y="47"/>
                    </a:lnTo>
                    <a:lnTo>
                      <a:pt x="294" y="47"/>
                    </a:lnTo>
                    <a:lnTo>
                      <a:pt x="298" y="45"/>
                    </a:lnTo>
                    <a:lnTo>
                      <a:pt x="302" y="43"/>
                    </a:lnTo>
                    <a:lnTo>
                      <a:pt x="307" y="39"/>
                    </a:lnTo>
                    <a:lnTo>
                      <a:pt x="311" y="39"/>
                    </a:lnTo>
                    <a:lnTo>
                      <a:pt x="311" y="39"/>
                    </a:lnTo>
                    <a:lnTo>
                      <a:pt x="311" y="39"/>
                    </a:lnTo>
                    <a:lnTo>
                      <a:pt x="311" y="38"/>
                    </a:lnTo>
                    <a:lnTo>
                      <a:pt x="311" y="38"/>
                    </a:lnTo>
                    <a:lnTo>
                      <a:pt x="312" y="38"/>
                    </a:lnTo>
                    <a:lnTo>
                      <a:pt x="312" y="38"/>
                    </a:lnTo>
                    <a:lnTo>
                      <a:pt x="312" y="38"/>
                    </a:lnTo>
                    <a:lnTo>
                      <a:pt x="312" y="36"/>
                    </a:lnTo>
                    <a:lnTo>
                      <a:pt x="314" y="36"/>
                    </a:lnTo>
                    <a:lnTo>
                      <a:pt x="316" y="36"/>
                    </a:lnTo>
                    <a:lnTo>
                      <a:pt x="318" y="34"/>
                    </a:lnTo>
                    <a:lnTo>
                      <a:pt x="318" y="34"/>
                    </a:lnTo>
                    <a:lnTo>
                      <a:pt x="318" y="34"/>
                    </a:lnTo>
                    <a:lnTo>
                      <a:pt x="318" y="32"/>
                    </a:lnTo>
                    <a:lnTo>
                      <a:pt x="318" y="32"/>
                    </a:lnTo>
                    <a:lnTo>
                      <a:pt x="318" y="30"/>
                    </a:lnTo>
                    <a:lnTo>
                      <a:pt x="318" y="30"/>
                    </a:lnTo>
                    <a:lnTo>
                      <a:pt x="316" y="30"/>
                    </a:lnTo>
                    <a:lnTo>
                      <a:pt x="316" y="30"/>
                    </a:lnTo>
                    <a:lnTo>
                      <a:pt x="316" y="29"/>
                    </a:lnTo>
                    <a:lnTo>
                      <a:pt x="316" y="29"/>
                    </a:lnTo>
                    <a:lnTo>
                      <a:pt x="316" y="29"/>
                    </a:lnTo>
                    <a:lnTo>
                      <a:pt x="316" y="29"/>
                    </a:lnTo>
                    <a:lnTo>
                      <a:pt x="316" y="29"/>
                    </a:lnTo>
                    <a:lnTo>
                      <a:pt x="316" y="27"/>
                    </a:lnTo>
                    <a:lnTo>
                      <a:pt x="316" y="27"/>
                    </a:lnTo>
                    <a:lnTo>
                      <a:pt x="318" y="27"/>
                    </a:lnTo>
                    <a:lnTo>
                      <a:pt x="318" y="27"/>
                    </a:lnTo>
                    <a:lnTo>
                      <a:pt x="320" y="25"/>
                    </a:lnTo>
                    <a:lnTo>
                      <a:pt x="320" y="25"/>
                    </a:lnTo>
                    <a:lnTo>
                      <a:pt x="321" y="25"/>
                    </a:lnTo>
                    <a:lnTo>
                      <a:pt x="321" y="25"/>
                    </a:lnTo>
                    <a:lnTo>
                      <a:pt x="323" y="25"/>
                    </a:lnTo>
                    <a:lnTo>
                      <a:pt x="323" y="25"/>
                    </a:lnTo>
                    <a:lnTo>
                      <a:pt x="325" y="25"/>
                    </a:lnTo>
                    <a:lnTo>
                      <a:pt x="325" y="25"/>
                    </a:lnTo>
                    <a:lnTo>
                      <a:pt x="325" y="25"/>
                    </a:lnTo>
                    <a:lnTo>
                      <a:pt x="327" y="27"/>
                    </a:lnTo>
                    <a:lnTo>
                      <a:pt x="330" y="39"/>
                    </a:lnTo>
                    <a:lnTo>
                      <a:pt x="330" y="41"/>
                    </a:lnTo>
                    <a:lnTo>
                      <a:pt x="332" y="41"/>
                    </a:lnTo>
                    <a:lnTo>
                      <a:pt x="334" y="41"/>
                    </a:lnTo>
                    <a:lnTo>
                      <a:pt x="336" y="41"/>
                    </a:lnTo>
                    <a:lnTo>
                      <a:pt x="338" y="41"/>
                    </a:lnTo>
                    <a:lnTo>
                      <a:pt x="338" y="41"/>
                    </a:lnTo>
                    <a:lnTo>
                      <a:pt x="340" y="39"/>
                    </a:lnTo>
                    <a:lnTo>
                      <a:pt x="341" y="39"/>
                    </a:lnTo>
                    <a:lnTo>
                      <a:pt x="341" y="39"/>
                    </a:lnTo>
                    <a:lnTo>
                      <a:pt x="343" y="39"/>
                    </a:lnTo>
                    <a:lnTo>
                      <a:pt x="343" y="39"/>
                    </a:lnTo>
                    <a:lnTo>
                      <a:pt x="343" y="39"/>
                    </a:lnTo>
                    <a:lnTo>
                      <a:pt x="345" y="39"/>
                    </a:lnTo>
                    <a:lnTo>
                      <a:pt x="345" y="39"/>
                    </a:lnTo>
                    <a:lnTo>
                      <a:pt x="349" y="41"/>
                    </a:lnTo>
                    <a:lnTo>
                      <a:pt x="349" y="41"/>
                    </a:lnTo>
                    <a:lnTo>
                      <a:pt x="349" y="41"/>
                    </a:lnTo>
                    <a:lnTo>
                      <a:pt x="350" y="41"/>
                    </a:lnTo>
                    <a:lnTo>
                      <a:pt x="350" y="41"/>
                    </a:lnTo>
                    <a:lnTo>
                      <a:pt x="350" y="41"/>
                    </a:lnTo>
                    <a:lnTo>
                      <a:pt x="352" y="41"/>
                    </a:lnTo>
                    <a:lnTo>
                      <a:pt x="356" y="38"/>
                    </a:lnTo>
                    <a:lnTo>
                      <a:pt x="358" y="38"/>
                    </a:lnTo>
                    <a:lnTo>
                      <a:pt x="359" y="36"/>
                    </a:lnTo>
                    <a:lnTo>
                      <a:pt x="361" y="36"/>
                    </a:lnTo>
                    <a:lnTo>
                      <a:pt x="363" y="34"/>
                    </a:lnTo>
                    <a:lnTo>
                      <a:pt x="365" y="34"/>
                    </a:lnTo>
                    <a:lnTo>
                      <a:pt x="367" y="34"/>
                    </a:lnTo>
                    <a:lnTo>
                      <a:pt x="367" y="32"/>
                    </a:lnTo>
                    <a:lnTo>
                      <a:pt x="368" y="30"/>
                    </a:lnTo>
                    <a:lnTo>
                      <a:pt x="370" y="29"/>
                    </a:lnTo>
                    <a:lnTo>
                      <a:pt x="370" y="27"/>
                    </a:lnTo>
                    <a:lnTo>
                      <a:pt x="368" y="23"/>
                    </a:lnTo>
                    <a:lnTo>
                      <a:pt x="368" y="20"/>
                    </a:lnTo>
                    <a:lnTo>
                      <a:pt x="367" y="18"/>
                    </a:lnTo>
                    <a:lnTo>
                      <a:pt x="367" y="14"/>
                    </a:lnTo>
                    <a:lnTo>
                      <a:pt x="368" y="12"/>
                    </a:lnTo>
                    <a:lnTo>
                      <a:pt x="368" y="12"/>
                    </a:lnTo>
                    <a:lnTo>
                      <a:pt x="368" y="12"/>
                    </a:lnTo>
                    <a:lnTo>
                      <a:pt x="368" y="12"/>
                    </a:lnTo>
                    <a:lnTo>
                      <a:pt x="368" y="12"/>
                    </a:lnTo>
                    <a:lnTo>
                      <a:pt x="370" y="10"/>
                    </a:lnTo>
                    <a:lnTo>
                      <a:pt x="370" y="10"/>
                    </a:lnTo>
                    <a:lnTo>
                      <a:pt x="370" y="10"/>
                    </a:lnTo>
                    <a:lnTo>
                      <a:pt x="370" y="10"/>
                    </a:lnTo>
                    <a:lnTo>
                      <a:pt x="372" y="10"/>
                    </a:lnTo>
                    <a:lnTo>
                      <a:pt x="372" y="9"/>
                    </a:lnTo>
                    <a:lnTo>
                      <a:pt x="372" y="9"/>
                    </a:lnTo>
                    <a:lnTo>
                      <a:pt x="374" y="9"/>
                    </a:lnTo>
                    <a:lnTo>
                      <a:pt x="378" y="10"/>
                    </a:lnTo>
                    <a:lnTo>
                      <a:pt x="379" y="10"/>
                    </a:lnTo>
                    <a:lnTo>
                      <a:pt x="381" y="9"/>
                    </a:lnTo>
                    <a:lnTo>
                      <a:pt x="387" y="7"/>
                    </a:lnTo>
                    <a:lnTo>
                      <a:pt x="390" y="5"/>
                    </a:lnTo>
                    <a:lnTo>
                      <a:pt x="392" y="3"/>
                    </a:lnTo>
                    <a:lnTo>
                      <a:pt x="394" y="3"/>
                    </a:lnTo>
                    <a:lnTo>
                      <a:pt x="397" y="1"/>
                    </a:lnTo>
                    <a:lnTo>
                      <a:pt x="397" y="1"/>
                    </a:lnTo>
                    <a:lnTo>
                      <a:pt x="399" y="0"/>
                    </a:lnTo>
                    <a:lnTo>
                      <a:pt x="399" y="0"/>
                    </a:lnTo>
                    <a:lnTo>
                      <a:pt x="399" y="0"/>
                    </a:lnTo>
                    <a:lnTo>
                      <a:pt x="403" y="0"/>
                    </a:lnTo>
                    <a:lnTo>
                      <a:pt x="403" y="0"/>
                    </a:lnTo>
                    <a:lnTo>
                      <a:pt x="405" y="0"/>
                    </a:lnTo>
                    <a:lnTo>
                      <a:pt x="406" y="1"/>
                    </a:lnTo>
                    <a:lnTo>
                      <a:pt x="406" y="1"/>
                    </a:lnTo>
                    <a:lnTo>
                      <a:pt x="408" y="1"/>
                    </a:lnTo>
                    <a:lnTo>
                      <a:pt x="408" y="1"/>
                    </a:lnTo>
                    <a:lnTo>
                      <a:pt x="410" y="1"/>
                    </a:lnTo>
                    <a:lnTo>
                      <a:pt x="412" y="3"/>
                    </a:lnTo>
                    <a:lnTo>
                      <a:pt x="415" y="9"/>
                    </a:lnTo>
                    <a:lnTo>
                      <a:pt x="417" y="9"/>
                    </a:lnTo>
                    <a:lnTo>
                      <a:pt x="419" y="10"/>
                    </a:lnTo>
                    <a:lnTo>
                      <a:pt x="423" y="10"/>
                    </a:lnTo>
                    <a:lnTo>
                      <a:pt x="425" y="10"/>
                    </a:lnTo>
                    <a:lnTo>
                      <a:pt x="426" y="10"/>
                    </a:lnTo>
                    <a:lnTo>
                      <a:pt x="428" y="10"/>
                    </a:lnTo>
                    <a:lnTo>
                      <a:pt x="432" y="9"/>
                    </a:lnTo>
                    <a:lnTo>
                      <a:pt x="434" y="9"/>
                    </a:lnTo>
                    <a:lnTo>
                      <a:pt x="437" y="9"/>
                    </a:lnTo>
                    <a:lnTo>
                      <a:pt x="439" y="9"/>
                    </a:lnTo>
                    <a:lnTo>
                      <a:pt x="441" y="10"/>
                    </a:lnTo>
                    <a:lnTo>
                      <a:pt x="443" y="10"/>
                    </a:lnTo>
                    <a:lnTo>
                      <a:pt x="443" y="10"/>
                    </a:lnTo>
                    <a:lnTo>
                      <a:pt x="443" y="10"/>
                    </a:lnTo>
                    <a:lnTo>
                      <a:pt x="443" y="10"/>
                    </a:lnTo>
                    <a:lnTo>
                      <a:pt x="443" y="10"/>
                    </a:lnTo>
                    <a:lnTo>
                      <a:pt x="443" y="10"/>
                    </a:lnTo>
                    <a:lnTo>
                      <a:pt x="443" y="12"/>
                    </a:lnTo>
                    <a:lnTo>
                      <a:pt x="443" y="12"/>
                    </a:lnTo>
                    <a:lnTo>
                      <a:pt x="444" y="12"/>
                    </a:lnTo>
                    <a:lnTo>
                      <a:pt x="444" y="12"/>
                    </a:lnTo>
                    <a:lnTo>
                      <a:pt x="444" y="14"/>
                    </a:lnTo>
                    <a:lnTo>
                      <a:pt x="446" y="14"/>
                    </a:lnTo>
                    <a:lnTo>
                      <a:pt x="446" y="14"/>
                    </a:lnTo>
                    <a:lnTo>
                      <a:pt x="446" y="14"/>
                    </a:lnTo>
                    <a:lnTo>
                      <a:pt x="448" y="16"/>
                    </a:lnTo>
                    <a:lnTo>
                      <a:pt x="448" y="16"/>
                    </a:lnTo>
                    <a:lnTo>
                      <a:pt x="448" y="16"/>
                    </a:lnTo>
                    <a:lnTo>
                      <a:pt x="446" y="18"/>
                    </a:lnTo>
                    <a:lnTo>
                      <a:pt x="446" y="20"/>
                    </a:lnTo>
                    <a:lnTo>
                      <a:pt x="446" y="21"/>
                    </a:lnTo>
                    <a:lnTo>
                      <a:pt x="446" y="23"/>
                    </a:lnTo>
                    <a:lnTo>
                      <a:pt x="448" y="23"/>
                    </a:lnTo>
                    <a:lnTo>
                      <a:pt x="448" y="23"/>
                    </a:lnTo>
                    <a:lnTo>
                      <a:pt x="448" y="25"/>
                    </a:lnTo>
                    <a:lnTo>
                      <a:pt x="448" y="25"/>
                    </a:lnTo>
                    <a:lnTo>
                      <a:pt x="448" y="25"/>
                    </a:lnTo>
                    <a:lnTo>
                      <a:pt x="448" y="27"/>
                    </a:lnTo>
                    <a:lnTo>
                      <a:pt x="448" y="27"/>
                    </a:lnTo>
                    <a:lnTo>
                      <a:pt x="448" y="27"/>
                    </a:lnTo>
                    <a:lnTo>
                      <a:pt x="448" y="27"/>
                    </a:lnTo>
                    <a:lnTo>
                      <a:pt x="448" y="27"/>
                    </a:lnTo>
                    <a:lnTo>
                      <a:pt x="450" y="29"/>
                    </a:lnTo>
                    <a:lnTo>
                      <a:pt x="450" y="29"/>
                    </a:lnTo>
                    <a:lnTo>
                      <a:pt x="450" y="29"/>
                    </a:lnTo>
                    <a:lnTo>
                      <a:pt x="450" y="30"/>
                    </a:lnTo>
                    <a:lnTo>
                      <a:pt x="450" y="30"/>
                    </a:lnTo>
                    <a:lnTo>
                      <a:pt x="450" y="30"/>
                    </a:lnTo>
                    <a:lnTo>
                      <a:pt x="450" y="30"/>
                    </a:lnTo>
                    <a:lnTo>
                      <a:pt x="450" y="30"/>
                    </a:lnTo>
                    <a:lnTo>
                      <a:pt x="450" y="30"/>
                    </a:lnTo>
                    <a:lnTo>
                      <a:pt x="450" y="32"/>
                    </a:lnTo>
                    <a:lnTo>
                      <a:pt x="450" y="32"/>
                    </a:lnTo>
                    <a:lnTo>
                      <a:pt x="450" y="34"/>
                    </a:lnTo>
                    <a:lnTo>
                      <a:pt x="450" y="34"/>
                    </a:lnTo>
                    <a:lnTo>
                      <a:pt x="450" y="34"/>
                    </a:lnTo>
                    <a:lnTo>
                      <a:pt x="450" y="34"/>
                    </a:lnTo>
                    <a:lnTo>
                      <a:pt x="450" y="34"/>
                    </a:lnTo>
                    <a:lnTo>
                      <a:pt x="450" y="34"/>
                    </a:lnTo>
                    <a:lnTo>
                      <a:pt x="450" y="36"/>
                    </a:lnTo>
                    <a:lnTo>
                      <a:pt x="450" y="36"/>
                    </a:lnTo>
                    <a:lnTo>
                      <a:pt x="452" y="34"/>
                    </a:lnTo>
                    <a:lnTo>
                      <a:pt x="452" y="34"/>
                    </a:lnTo>
                    <a:lnTo>
                      <a:pt x="452" y="34"/>
                    </a:lnTo>
                    <a:lnTo>
                      <a:pt x="452" y="36"/>
                    </a:lnTo>
                    <a:lnTo>
                      <a:pt x="453" y="36"/>
                    </a:lnTo>
                    <a:lnTo>
                      <a:pt x="453" y="36"/>
                    </a:lnTo>
                    <a:lnTo>
                      <a:pt x="453" y="36"/>
                    </a:lnTo>
                    <a:lnTo>
                      <a:pt x="453" y="36"/>
                    </a:lnTo>
                    <a:lnTo>
                      <a:pt x="455" y="38"/>
                    </a:lnTo>
                    <a:lnTo>
                      <a:pt x="455" y="38"/>
                    </a:lnTo>
                    <a:lnTo>
                      <a:pt x="455" y="38"/>
                    </a:lnTo>
                    <a:lnTo>
                      <a:pt x="455" y="38"/>
                    </a:lnTo>
                    <a:lnTo>
                      <a:pt x="455" y="38"/>
                    </a:lnTo>
                    <a:lnTo>
                      <a:pt x="455" y="38"/>
                    </a:lnTo>
                    <a:lnTo>
                      <a:pt x="455" y="38"/>
                    </a:lnTo>
                    <a:lnTo>
                      <a:pt x="457" y="38"/>
                    </a:lnTo>
                    <a:lnTo>
                      <a:pt x="457" y="38"/>
                    </a:lnTo>
                    <a:lnTo>
                      <a:pt x="461" y="34"/>
                    </a:lnTo>
                    <a:lnTo>
                      <a:pt x="468" y="32"/>
                    </a:lnTo>
                    <a:lnTo>
                      <a:pt x="470" y="30"/>
                    </a:lnTo>
                    <a:lnTo>
                      <a:pt x="472" y="30"/>
                    </a:lnTo>
                    <a:lnTo>
                      <a:pt x="472" y="29"/>
                    </a:lnTo>
                    <a:lnTo>
                      <a:pt x="472" y="29"/>
                    </a:lnTo>
                    <a:lnTo>
                      <a:pt x="473" y="29"/>
                    </a:lnTo>
                    <a:lnTo>
                      <a:pt x="475" y="27"/>
                    </a:lnTo>
                    <a:lnTo>
                      <a:pt x="477" y="25"/>
                    </a:lnTo>
                    <a:lnTo>
                      <a:pt x="482" y="23"/>
                    </a:lnTo>
                    <a:lnTo>
                      <a:pt x="484" y="21"/>
                    </a:lnTo>
                    <a:lnTo>
                      <a:pt x="484" y="21"/>
                    </a:lnTo>
                    <a:lnTo>
                      <a:pt x="486" y="21"/>
                    </a:lnTo>
                    <a:lnTo>
                      <a:pt x="486" y="21"/>
                    </a:lnTo>
                    <a:lnTo>
                      <a:pt x="486" y="21"/>
                    </a:lnTo>
                    <a:lnTo>
                      <a:pt x="488" y="21"/>
                    </a:lnTo>
                    <a:lnTo>
                      <a:pt x="488" y="21"/>
                    </a:lnTo>
                    <a:lnTo>
                      <a:pt x="488" y="21"/>
                    </a:lnTo>
                    <a:lnTo>
                      <a:pt x="490" y="21"/>
                    </a:lnTo>
                    <a:lnTo>
                      <a:pt x="490" y="21"/>
                    </a:lnTo>
                    <a:lnTo>
                      <a:pt x="490" y="21"/>
                    </a:lnTo>
                    <a:lnTo>
                      <a:pt x="491" y="21"/>
                    </a:lnTo>
                    <a:lnTo>
                      <a:pt x="491" y="21"/>
                    </a:lnTo>
                    <a:lnTo>
                      <a:pt x="491" y="21"/>
                    </a:lnTo>
                    <a:lnTo>
                      <a:pt x="491" y="20"/>
                    </a:lnTo>
                    <a:lnTo>
                      <a:pt x="491" y="20"/>
                    </a:lnTo>
                    <a:lnTo>
                      <a:pt x="491" y="18"/>
                    </a:lnTo>
                    <a:lnTo>
                      <a:pt x="491" y="18"/>
                    </a:lnTo>
                    <a:lnTo>
                      <a:pt x="493" y="18"/>
                    </a:lnTo>
                    <a:lnTo>
                      <a:pt x="493" y="16"/>
                    </a:lnTo>
                    <a:lnTo>
                      <a:pt x="493" y="16"/>
                    </a:lnTo>
                    <a:lnTo>
                      <a:pt x="493" y="16"/>
                    </a:lnTo>
                    <a:lnTo>
                      <a:pt x="493" y="16"/>
                    </a:lnTo>
                    <a:lnTo>
                      <a:pt x="495" y="16"/>
                    </a:lnTo>
                    <a:lnTo>
                      <a:pt x="495" y="16"/>
                    </a:lnTo>
                    <a:lnTo>
                      <a:pt x="497" y="16"/>
                    </a:lnTo>
                    <a:lnTo>
                      <a:pt x="497" y="16"/>
                    </a:lnTo>
                    <a:lnTo>
                      <a:pt x="499" y="14"/>
                    </a:lnTo>
                    <a:lnTo>
                      <a:pt x="499" y="14"/>
                    </a:lnTo>
                    <a:lnTo>
                      <a:pt x="499" y="14"/>
                    </a:lnTo>
                    <a:lnTo>
                      <a:pt x="500" y="12"/>
                    </a:lnTo>
                    <a:lnTo>
                      <a:pt x="500" y="12"/>
                    </a:lnTo>
                    <a:lnTo>
                      <a:pt x="500" y="12"/>
                    </a:lnTo>
                    <a:lnTo>
                      <a:pt x="502" y="12"/>
                    </a:lnTo>
                    <a:lnTo>
                      <a:pt x="502" y="12"/>
                    </a:lnTo>
                    <a:lnTo>
                      <a:pt x="502" y="12"/>
                    </a:lnTo>
                    <a:lnTo>
                      <a:pt x="502" y="14"/>
                    </a:lnTo>
                    <a:lnTo>
                      <a:pt x="502" y="14"/>
                    </a:lnTo>
                    <a:lnTo>
                      <a:pt x="504" y="14"/>
                    </a:lnTo>
                    <a:lnTo>
                      <a:pt x="504" y="14"/>
                    </a:lnTo>
                    <a:lnTo>
                      <a:pt x="504" y="16"/>
                    </a:lnTo>
                    <a:lnTo>
                      <a:pt x="504" y="16"/>
                    </a:lnTo>
                    <a:lnTo>
                      <a:pt x="504" y="16"/>
                    </a:lnTo>
                    <a:lnTo>
                      <a:pt x="506" y="16"/>
                    </a:lnTo>
                    <a:lnTo>
                      <a:pt x="506" y="16"/>
                    </a:lnTo>
                    <a:lnTo>
                      <a:pt x="506" y="16"/>
                    </a:lnTo>
                    <a:lnTo>
                      <a:pt x="506" y="16"/>
                    </a:lnTo>
                    <a:lnTo>
                      <a:pt x="508" y="16"/>
                    </a:lnTo>
                    <a:lnTo>
                      <a:pt x="508" y="16"/>
                    </a:lnTo>
                    <a:lnTo>
                      <a:pt x="508" y="16"/>
                    </a:lnTo>
                    <a:lnTo>
                      <a:pt x="508" y="16"/>
                    </a:lnTo>
                    <a:lnTo>
                      <a:pt x="508" y="16"/>
                    </a:lnTo>
                    <a:lnTo>
                      <a:pt x="508" y="14"/>
                    </a:lnTo>
                    <a:lnTo>
                      <a:pt x="508" y="14"/>
                    </a:lnTo>
                    <a:lnTo>
                      <a:pt x="508" y="14"/>
                    </a:lnTo>
                    <a:lnTo>
                      <a:pt x="508" y="14"/>
                    </a:lnTo>
                    <a:lnTo>
                      <a:pt x="508" y="14"/>
                    </a:lnTo>
                    <a:lnTo>
                      <a:pt x="510" y="12"/>
                    </a:lnTo>
                    <a:lnTo>
                      <a:pt x="511" y="12"/>
                    </a:lnTo>
                    <a:lnTo>
                      <a:pt x="511" y="12"/>
                    </a:lnTo>
                    <a:lnTo>
                      <a:pt x="511" y="12"/>
                    </a:lnTo>
                    <a:lnTo>
                      <a:pt x="513" y="12"/>
                    </a:lnTo>
                    <a:lnTo>
                      <a:pt x="513" y="12"/>
                    </a:lnTo>
                    <a:lnTo>
                      <a:pt x="515" y="12"/>
                    </a:lnTo>
                    <a:lnTo>
                      <a:pt x="515" y="12"/>
                    </a:lnTo>
                    <a:lnTo>
                      <a:pt x="515" y="12"/>
                    </a:lnTo>
                    <a:lnTo>
                      <a:pt x="517" y="12"/>
                    </a:lnTo>
                    <a:lnTo>
                      <a:pt x="517" y="12"/>
                    </a:lnTo>
                    <a:lnTo>
                      <a:pt x="517" y="12"/>
                    </a:lnTo>
                    <a:lnTo>
                      <a:pt x="519" y="12"/>
                    </a:lnTo>
                    <a:lnTo>
                      <a:pt x="519" y="12"/>
                    </a:lnTo>
                    <a:lnTo>
                      <a:pt x="519" y="12"/>
                    </a:lnTo>
                    <a:lnTo>
                      <a:pt x="519" y="12"/>
                    </a:lnTo>
                    <a:lnTo>
                      <a:pt x="520" y="12"/>
                    </a:lnTo>
                    <a:lnTo>
                      <a:pt x="520" y="14"/>
                    </a:lnTo>
                    <a:lnTo>
                      <a:pt x="520" y="14"/>
                    </a:lnTo>
                    <a:lnTo>
                      <a:pt x="520" y="16"/>
                    </a:lnTo>
                    <a:lnTo>
                      <a:pt x="520" y="16"/>
                    </a:lnTo>
                    <a:lnTo>
                      <a:pt x="520" y="16"/>
                    </a:lnTo>
                    <a:lnTo>
                      <a:pt x="522" y="16"/>
                    </a:lnTo>
                    <a:lnTo>
                      <a:pt x="522" y="16"/>
                    </a:lnTo>
                    <a:lnTo>
                      <a:pt x="522" y="16"/>
                    </a:lnTo>
                    <a:lnTo>
                      <a:pt x="522" y="16"/>
                    </a:lnTo>
                    <a:lnTo>
                      <a:pt x="522" y="16"/>
                    </a:lnTo>
                    <a:lnTo>
                      <a:pt x="522" y="16"/>
                    </a:lnTo>
                    <a:lnTo>
                      <a:pt x="522" y="18"/>
                    </a:lnTo>
                    <a:lnTo>
                      <a:pt x="524" y="18"/>
                    </a:lnTo>
                    <a:lnTo>
                      <a:pt x="524" y="18"/>
                    </a:lnTo>
                    <a:lnTo>
                      <a:pt x="524" y="16"/>
                    </a:lnTo>
                    <a:lnTo>
                      <a:pt x="524" y="16"/>
                    </a:lnTo>
                    <a:lnTo>
                      <a:pt x="524" y="18"/>
                    </a:lnTo>
                    <a:lnTo>
                      <a:pt x="524" y="18"/>
                    </a:lnTo>
                    <a:lnTo>
                      <a:pt x="526" y="18"/>
                    </a:lnTo>
                    <a:lnTo>
                      <a:pt x="526" y="18"/>
                    </a:lnTo>
                    <a:lnTo>
                      <a:pt x="526" y="18"/>
                    </a:lnTo>
                    <a:lnTo>
                      <a:pt x="526" y="18"/>
                    </a:lnTo>
                    <a:lnTo>
                      <a:pt x="526" y="20"/>
                    </a:lnTo>
                    <a:lnTo>
                      <a:pt x="526" y="21"/>
                    </a:lnTo>
                    <a:lnTo>
                      <a:pt x="526" y="21"/>
                    </a:lnTo>
                    <a:lnTo>
                      <a:pt x="526" y="21"/>
                    </a:lnTo>
                    <a:lnTo>
                      <a:pt x="526" y="21"/>
                    </a:lnTo>
                    <a:lnTo>
                      <a:pt x="526" y="21"/>
                    </a:lnTo>
                    <a:lnTo>
                      <a:pt x="526" y="23"/>
                    </a:lnTo>
                    <a:lnTo>
                      <a:pt x="526" y="23"/>
                    </a:lnTo>
                    <a:lnTo>
                      <a:pt x="526" y="23"/>
                    </a:lnTo>
                    <a:lnTo>
                      <a:pt x="528" y="23"/>
                    </a:lnTo>
                    <a:lnTo>
                      <a:pt x="528" y="25"/>
                    </a:lnTo>
                    <a:lnTo>
                      <a:pt x="528" y="25"/>
                    </a:lnTo>
                    <a:lnTo>
                      <a:pt x="528" y="25"/>
                    </a:lnTo>
                    <a:lnTo>
                      <a:pt x="528" y="27"/>
                    </a:lnTo>
                    <a:lnTo>
                      <a:pt x="528" y="27"/>
                    </a:lnTo>
                    <a:lnTo>
                      <a:pt x="528" y="27"/>
                    </a:lnTo>
                    <a:lnTo>
                      <a:pt x="529" y="27"/>
                    </a:lnTo>
                    <a:lnTo>
                      <a:pt x="529" y="27"/>
                    </a:lnTo>
                    <a:lnTo>
                      <a:pt x="529" y="27"/>
                    </a:lnTo>
                    <a:lnTo>
                      <a:pt x="529" y="27"/>
                    </a:lnTo>
                    <a:lnTo>
                      <a:pt x="529" y="27"/>
                    </a:lnTo>
                    <a:lnTo>
                      <a:pt x="531" y="27"/>
                    </a:lnTo>
                    <a:lnTo>
                      <a:pt x="531" y="27"/>
                    </a:lnTo>
                    <a:lnTo>
                      <a:pt x="531" y="25"/>
                    </a:lnTo>
                    <a:lnTo>
                      <a:pt x="531" y="25"/>
                    </a:lnTo>
                    <a:lnTo>
                      <a:pt x="533" y="25"/>
                    </a:lnTo>
                    <a:lnTo>
                      <a:pt x="533" y="25"/>
                    </a:lnTo>
                    <a:lnTo>
                      <a:pt x="537" y="25"/>
                    </a:lnTo>
                    <a:lnTo>
                      <a:pt x="537" y="25"/>
                    </a:lnTo>
                    <a:lnTo>
                      <a:pt x="538" y="25"/>
                    </a:lnTo>
                    <a:lnTo>
                      <a:pt x="538" y="25"/>
                    </a:lnTo>
                    <a:lnTo>
                      <a:pt x="538" y="25"/>
                    </a:lnTo>
                    <a:lnTo>
                      <a:pt x="538" y="27"/>
                    </a:lnTo>
                    <a:lnTo>
                      <a:pt x="538" y="27"/>
                    </a:lnTo>
                    <a:lnTo>
                      <a:pt x="540" y="30"/>
                    </a:lnTo>
                    <a:lnTo>
                      <a:pt x="540" y="30"/>
                    </a:lnTo>
                    <a:lnTo>
                      <a:pt x="540" y="30"/>
                    </a:lnTo>
                    <a:lnTo>
                      <a:pt x="540" y="32"/>
                    </a:lnTo>
                    <a:lnTo>
                      <a:pt x="540" y="32"/>
                    </a:lnTo>
                    <a:lnTo>
                      <a:pt x="540" y="32"/>
                    </a:lnTo>
                    <a:lnTo>
                      <a:pt x="538" y="32"/>
                    </a:lnTo>
                    <a:lnTo>
                      <a:pt x="538" y="32"/>
                    </a:lnTo>
                    <a:lnTo>
                      <a:pt x="537" y="32"/>
                    </a:lnTo>
                    <a:lnTo>
                      <a:pt x="537" y="32"/>
                    </a:lnTo>
                    <a:lnTo>
                      <a:pt x="533" y="32"/>
                    </a:lnTo>
                    <a:lnTo>
                      <a:pt x="531" y="34"/>
                    </a:lnTo>
                    <a:lnTo>
                      <a:pt x="531" y="34"/>
                    </a:lnTo>
                    <a:lnTo>
                      <a:pt x="531" y="36"/>
                    </a:lnTo>
                    <a:lnTo>
                      <a:pt x="531" y="38"/>
                    </a:lnTo>
                    <a:lnTo>
                      <a:pt x="531" y="39"/>
                    </a:lnTo>
                    <a:lnTo>
                      <a:pt x="533" y="39"/>
                    </a:lnTo>
                    <a:lnTo>
                      <a:pt x="535" y="41"/>
                    </a:lnTo>
                    <a:lnTo>
                      <a:pt x="535" y="41"/>
                    </a:lnTo>
                    <a:lnTo>
                      <a:pt x="535" y="41"/>
                    </a:lnTo>
                    <a:lnTo>
                      <a:pt x="535" y="41"/>
                    </a:lnTo>
                    <a:lnTo>
                      <a:pt x="535" y="43"/>
                    </a:lnTo>
                    <a:lnTo>
                      <a:pt x="535" y="43"/>
                    </a:lnTo>
                    <a:lnTo>
                      <a:pt x="535" y="43"/>
                    </a:lnTo>
                    <a:lnTo>
                      <a:pt x="535" y="43"/>
                    </a:lnTo>
                    <a:lnTo>
                      <a:pt x="535" y="43"/>
                    </a:lnTo>
                    <a:lnTo>
                      <a:pt x="537" y="43"/>
                    </a:lnTo>
                    <a:lnTo>
                      <a:pt x="537" y="43"/>
                    </a:lnTo>
                    <a:lnTo>
                      <a:pt x="537" y="43"/>
                    </a:lnTo>
                    <a:lnTo>
                      <a:pt x="537" y="45"/>
                    </a:lnTo>
                    <a:lnTo>
                      <a:pt x="537" y="45"/>
                    </a:lnTo>
                    <a:lnTo>
                      <a:pt x="537" y="45"/>
                    </a:lnTo>
                    <a:lnTo>
                      <a:pt x="537" y="45"/>
                    </a:lnTo>
                    <a:lnTo>
                      <a:pt x="537" y="45"/>
                    </a:lnTo>
                    <a:lnTo>
                      <a:pt x="537" y="45"/>
                    </a:lnTo>
                    <a:lnTo>
                      <a:pt x="537" y="45"/>
                    </a:lnTo>
                    <a:lnTo>
                      <a:pt x="537" y="45"/>
                    </a:lnTo>
                    <a:lnTo>
                      <a:pt x="535" y="45"/>
                    </a:lnTo>
                    <a:lnTo>
                      <a:pt x="535" y="45"/>
                    </a:lnTo>
                    <a:lnTo>
                      <a:pt x="535" y="45"/>
                    </a:lnTo>
                    <a:lnTo>
                      <a:pt x="533" y="47"/>
                    </a:lnTo>
                    <a:lnTo>
                      <a:pt x="533" y="47"/>
                    </a:lnTo>
                    <a:lnTo>
                      <a:pt x="533" y="47"/>
                    </a:lnTo>
                    <a:lnTo>
                      <a:pt x="533" y="47"/>
                    </a:lnTo>
                    <a:lnTo>
                      <a:pt x="533" y="47"/>
                    </a:lnTo>
                    <a:lnTo>
                      <a:pt x="533" y="47"/>
                    </a:lnTo>
                    <a:lnTo>
                      <a:pt x="533" y="47"/>
                    </a:lnTo>
                    <a:lnTo>
                      <a:pt x="533" y="48"/>
                    </a:lnTo>
                    <a:lnTo>
                      <a:pt x="533" y="48"/>
                    </a:lnTo>
                    <a:lnTo>
                      <a:pt x="533" y="48"/>
                    </a:lnTo>
                    <a:lnTo>
                      <a:pt x="533" y="48"/>
                    </a:lnTo>
                    <a:lnTo>
                      <a:pt x="533" y="48"/>
                    </a:lnTo>
                    <a:lnTo>
                      <a:pt x="533" y="48"/>
                    </a:lnTo>
                    <a:lnTo>
                      <a:pt x="533" y="50"/>
                    </a:lnTo>
                    <a:lnTo>
                      <a:pt x="533" y="50"/>
                    </a:lnTo>
                    <a:lnTo>
                      <a:pt x="535" y="50"/>
                    </a:lnTo>
                    <a:lnTo>
                      <a:pt x="535" y="50"/>
                    </a:lnTo>
                    <a:lnTo>
                      <a:pt x="535" y="50"/>
                    </a:lnTo>
                    <a:lnTo>
                      <a:pt x="535" y="52"/>
                    </a:lnTo>
                    <a:lnTo>
                      <a:pt x="535" y="52"/>
                    </a:lnTo>
                    <a:lnTo>
                      <a:pt x="537" y="52"/>
                    </a:lnTo>
                    <a:lnTo>
                      <a:pt x="537" y="52"/>
                    </a:lnTo>
                    <a:lnTo>
                      <a:pt x="537" y="52"/>
                    </a:lnTo>
                    <a:lnTo>
                      <a:pt x="538" y="52"/>
                    </a:lnTo>
                    <a:lnTo>
                      <a:pt x="538" y="52"/>
                    </a:lnTo>
                    <a:lnTo>
                      <a:pt x="538" y="54"/>
                    </a:lnTo>
                    <a:lnTo>
                      <a:pt x="538" y="54"/>
                    </a:lnTo>
                    <a:lnTo>
                      <a:pt x="538" y="54"/>
                    </a:lnTo>
                    <a:lnTo>
                      <a:pt x="538" y="54"/>
                    </a:lnTo>
                    <a:lnTo>
                      <a:pt x="538" y="54"/>
                    </a:lnTo>
                    <a:lnTo>
                      <a:pt x="538" y="54"/>
                    </a:lnTo>
                    <a:lnTo>
                      <a:pt x="538" y="56"/>
                    </a:lnTo>
                    <a:lnTo>
                      <a:pt x="538" y="56"/>
                    </a:lnTo>
                    <a:lnTo>
                      <a:pt x="538" y="56"/>
                    </a:lnTo>
                    <a:lnTo>
                      <a:pt x="538" y="56"/>
                    </a:lnTo>
                    <a:lnTo>
                      <a:pt x="538" y="58"/>
                    </a:lnTo>
                    <a:lnTo>
                      <a:pt x="538" y="58"/>
                    </a:lnTo>
                    <a:lnTo>
                      <a:pt x="538" y="58"/>
                    </a:lnTo>
                    <a:lnTo>
                      <a:pt x="538" y="58"/>
                    </a:lnTo>
                    <a:lnTo>
                      <a:pt x="538" y="58"/>
                    </a:lnTo>
                    <a:lnTo>
                      <a:pt x="538" y="58"/>
                    </a:lnTo>
                    <a:lnTo>
                      <a:pt x="540" y="58"/>
                    </a:lnTo>
                    <a:lnTo>
                      <a:pt x="542" y="58"/>
                    </a:lnTo>
                    <a:lnTo>
                      <a:pt x="542" y="58"/>
                    </a:lnTo>
                    <a:lnTo>
                      <a:pt x="542" y="58"/>
                    </a:lnTo>
                    <a:lnTo>
                      <a:pt x="542" y="58"/>
                    </a:lnTo>
                    <a:lnTo>
                      <a:pt x="542" y="59"/>
                    </a:lnTo>
                    <a:lnTo>
                      <a:pt x="542" y="59"/>
                    </a:lnTo>
                    <a:lnTo>
                      <a:pt x="542" y="61"/>
                    </a:lnTo>
                    <a:lnTo>
                      <a:pt x="542" y="61"/>
                    </a:lnTo>
                    <a:lnTo>
                      <a:pt x="542" y="61"/>
                    </a:lnTo>
                    <a:lnTo>
                      <a:pt x="542" y="63"/>
                    </a:lnTo>
                    <a:lnTo>
                      <a:pt x="544" y="65"/>
                    </a:lnTo>
                    <a:lnTo>
                      <a:pt x="544" y="65"/>
                    </a:lnTo>
                    <a:lnTo>
                      <a:pt x="544" y="65"/>
                    </a:lnTo>
                    <a:lnTo>
                      <a:pt x="546" y="65"/>
                    </a:lnTo>
                    <a:lnTo>
                      <a:pt x="546" y="67"/>
                    </a:lnTo>
                    <a:lnTo>
                      <a:pt x="546" y="67"/>
                    </a:lnTo>
                    <a:lnTo>
                      <a:pt x="546" y="67"/>
                    </a:lnTo>
                    <a:lnTo>
                      <a:pt x="546" y="67"/>
                    </a:lnTo>
                    <a:lnTo>
                      <a:pt x="546" y="67"/>
                    </a:lnTo>
                    <a:lnTo>
                      <a:pt x="546" y="68"/>
                    </a:lnTo>
                    <a:lnTo>
                      <a:pt x="546" y="68"/>
                    </a:lnTo>
                    <a:lnTo>
                      <a:pt x="546" y="68"/>
                    </a:lnTo>
                    <a:lnTo>
                      <a:pt x="546" y="68"/>
                    </a:lnTo>
                    <a:lnTo>
                      <a:pt x="546" y="68"/>
                    </a:lnTo>
                    <a:lnTo>
                      <a:pt x="546" y="68"/>
                    </a:lnTo>
                    <a:lnTo>
                      <a:pt x="546" y="68"/>
                    </a:lnTo>
                    <a:lnTo>
                      <a:pt x="546" y="70"/>
                    </a:lnTo>
                    <a:lnTo>
                      <a:pt x="546" y="70"/>
                    </a:lnTo>
                    <a:lnTo>
                      <a:pt x="546" y="70"/>
                    </a:lnTo>
                    <a:lnTo>
                      <a:pt x="546" y="70"/>
                    </a:lnTo>
                    <a:lnTo>
                      <a:pt x="546" y="72"/>
                    </a:lnTo>
                    <a:lnTo>
                      <a:pt x="546" y="72"/>
                    </a:lnTo>
                    <a:lnTo>
                      <a:pt x="546" y="72"/>
                    </a:lnTo>
                    <a:lnTo>
                      <a:pt x="546" y="72"/>
                    </a:lnTo>
                    <a:lnTo>
                      <a:pt x="546" y="74"/>
                    </a:lnTo>
                    <a:lnTo>
                      <a:pt x="544" y="74"/>
                    </a:lnTo>
                    <a:lnTo>
                      <a:pt x="544" y="74"/>
                    </a:lnTo>
                    <a:lnTo>
                      <a:pt x="544" y="76"/>
                    </a:lnTo>
                    <a:lnTo>
                      <a:pt x="544" y="76"/>
                    </a:lnTo>
                    <a:lnTo>
                      <a:pt x="544" y="76"/>
                    </a:lnTo>
                    <a:lnTo>
                      <a:pt x="544" y="76"/>
                    </a:lnTo>
                    <a:lnTo>
                      <a:pt x="544" y="76"/>
                    </a:lnTo>
                    <a:lnTo>
                      <a:pt x="544" y="77"/>
                    </a:lnTo>
                    <a:lnTo>
                      <a:pt x="544" y="77"/>
                    </a:lnTo>
                    <a:lnTo>
                      <a:pt x="544" y="77"/>
                    </a:lnTo>
                    <a:lnTo>
                      <a:pt x="544" y="77"/>
                    </a:lnTo>
                    <a:lnTo>
                      <a:pt x="544" y="79"/>
                    </a:lnTo>
                    <a:lnTo>
                      <a:pt x="544" y="79"/>
                    </a:lnTo>
                    <a:lnTo>
                      <a:pt x="544" y="79"/>
                    </a:lnTo>
                    <a:lnTo>
                      <a:pt x="542" y="79"/>
                    </a:lnTo>
                    <a:lnTo>
                      <a:pt x="542" y="79"/>
                    </a:lnTo>
                    <a:lnTo>
                      <a:pt x="542" y="79"/>
                    </a:lnTo>
                    <a:lnTo>
                      <a:pt x="542" y="79"/>
                    </a:lnTo>
                    <a:lnTo>
                      <a:pt x="542" y="81"/>
                    </a:lnTo>
                    <a:lnTo>
                      <a:pt x="542" y="81"/>
                    </a:lnTo>
                    <a:lnTo>
                      <a:pt x="542" y="81"/>
                    </a:lnTo>
                    <a:lnTo>
                      <a:pt x="542" y="81"/>
                    </a:lnTo>
                    <a:lnTo>
                      <a:pt x="542" y="83"/>
                    </a:lnTo>
                    <a:lnTo>
                      <a:pt x="542" y="83"/>
                    </a:lnTo>
                    <a:lnTo>
                      <a:pt x="542" y="83"/>
                    </a:lnTo>
                    <a:lnTo>
                      <a:pt x="542" y="83"/>
                    </a:lnTo>
                    <a:lnTo>
                      <a:pt x="542" y="83"/>
                    </a:lnTo>
                    <a:lnTo>
                      <a:pt x="542" y="85"/>
                    </a:lnTo>
                    <a:lnTo>
                      <a:pt x="544" y="85"/>
                    </a:lnTo>
                    <a:lnTo>
                      <a:pt x="544" y="85"/>
                    </a:lnTo>
                    <a:lnTo>
                      <a:pt x="544" y="85"/>
                    </a:lnTo>
                    <a:lnTo>
                      <a:pt x="544" y="85"/>
                    </a:lnTo>
                    <a:lnTo>
                      <a:pt x="546" y="85"/>
                    </a:lnTo>
                    <a:lnTo>
                      <a:pt x="546" y="85"/>
                    </a:lnTo>
                    <a:lnTo>
                      <a:pt x="546" y="85"/>
                    </a:lnTo>
                    <a:lnTo>
                      <a:pt x="546" y="85"/>
                    </a:lnTo>
                    <a:lnTo>
                      <a:pt x="548" y="85"/>
                    </a:lnTo>
                    <a:lnTo>
                      <a:pt x="548" y="86"/>
                    </a:lnTo>
                    <a:lnTo>
                      <a:pt x="548" y="86"/>
                    </a:lnTo>
                    <a:lnTo>
                      <a:pt x="549" y="86"/>
                    </a:lnTo>
                    <a:lnTo>
                      <a:pt x="549" y="86"/>
                    </a:lnTo>
                    <a:lnTo>
                      <a:pt x="549" y="86"/>
                    </a:lnTo>
                    <a:lnTo>
                      <a:pt x="551" y="88"/>
                    </a:lnTo>
                    <a:lnTo>
                      <a:pt x="553" y="88"/>
                    </a:lnTo>
                    <a:lnTo>
                      <a:pt x="553" y="90"/>
                    </a:lnTo>
                    <a:lnTo>
                      <a:pt x="555" y="90"/>
                    </a:lnTo>
                    <a:lnTo>
                      <a:pt x="555" y="90"/>
                    </a:lnTo>
                    <a:lnTo>
                      <a:pt x="555" y="90"/>
                    </a:lnTo>
                    <a:lnTo>
                      <a:pt x="555" y="90"/>
                    </a:lnTo>
                    <a:lnTo>
                      <a:pt x="557" y="90"/>
                    </a:lnTo>
                    <a:lnTo>
                      <a:pt x="557" y="92"/>
                    </a:lnTo>
                    <a:lnTo>
                      <a:pt x="557" y="92"/>
                    </a:lnTo>
                    <a:lnTo>
                      <a:pt x="557" y="92"/>
                    </a:lnTo>
                    <a:lnTo>
                      <a:pt x="558" y="92"/>
                    </a:lnTo>
                    <a:lnTo>
                      <a:pt x="558" y="92"/>
                    </a:lnTo>
                    <a:lnTo>
                      <a:pt x="558" y="92"/>
                    </a:lnTo>
                    <a:lnTo>
                      <a:pt x="558" y="90"/>
                    </a:lnTo>
                    <a:lnTo>
                      <a:pt x="558" y="90"/>
                    </a:lnTo>
                    <a:lnTo>
                      <a:pt x="560" y="90"/>
                    </a:lnTo>
                    <a:lnTo>
                      <a:pt x="560" y="86"/>
                    </a:lnTo>
                    <a:lnTo>
                      <a:pt x="560" y="86"/>
                    </a:lnTo>
                    <a:lnTo>
                      <a:pt x="560" y="86"/>
                    </a:lnTo>
                    <a:lnTo>
                      <a:pt x="560" y="86"/>
                    </a:lnTo>
                    <a:lnTo>
                      <a:pt x="562" y="86"/>
                    </a:lnTo>
                    <a:lnTo>
                      <a:pt x="562" y="85"/>
                    </a:lnTo>
                    <a:lnTo>
                      <a:pt x="562" y="85"/>
                    </a:lnTo>
                    <a:lnTo>
                      <a:pt x="562" y="85"/>
                    </a:lnTo>
                    <a:lnTo>
                      <a:pt x="562" y="85"/>
                    </a:lnTo>
                    <a:lnTo>
                      <a:pt x="562" y="85"/>
                    </a:lnTo>
                    <a:lnTo>
                      <a:pt x="560" y="85"/>
                    </a:lnTo>
                    <a:lnTo>
                      <a:pt x="560" y="85"/>
                    </a:lnTo>
                    <a:lnTo>
                      <a:pt x="560" y="85"/>
                    </a:lnTo>
                    <a:lnTo>
                      <a:pt x="560" y="85"/>
                    </a:lnTo>
                    <a:lnTo>
                      <a:pt x="560" y="83"/>
                    </a:lnTo>
                    <a:lnTo>
                      <a:pt x="560" y="83"/>
                    </a:lnTo>
                    <a:lnTo>
                      <a:pt x="560" y="83"/>
                    </a:lnTo>
                    <a:lnTo>
                      <a:pt x="560" y="83"/>
                    </a:lnTo>
                    <a:lnTo>
                      <a:pt x="560" y="83"/>
                    </a:lnTo>
                    <a:lnTo>
                      <a:pt x="560" y="83"/>
                    </a:lnTo>
                    <a:lnTo>
                      <a:pt x="560" y="83"/>
                    </a:lnTo>
                    <a:lnTo>
                      <a:pt x="562" y="83"/>
                    </a:lnTo>
                    <a:lnTo>
                      <a:pt x="562" y="83"/>
                    </a:lnTo>
                    <a:lnTo>
                      <a:pt x="562" y="83"/>
                    </a:lnTo>
                    <a:lnTo>
                      <a:pt x="562" y="83"/>
                    </a:lnTo>
                    <a:lnTo>
                      <a:pt x="562" y="83"/>
                    </a:lnTo>
                    <a:lnTo>
                      <a:pt x="564" y="83"/>
                    </a:lnTo>
                    <a:lnTo>
                      <a:pt x="564" y="83"/>
                    </a:lnTo>
                    <a:lnTo>
                      <a:pt x="564" y="85"/>
                    </a:lnTo>
                    <a:lnTo>
                      <a:pt x="564" y="85"/>
                    </a:lnTo>
                    <a:lnTo>
                      <a:pt x="564" y="85"/>
                    </a:lnTo>
                    <a:lnTo>
                      <a:pt x="566" y="85"/>
                    </a:lnTo>
                    <a:lnTo>
                      <a:pt x="566" y="85"/>
                    </a:lnTo>
                    <a:lnTo>
                      <a:pt x="566" y="85"/>
                    </a:lnTo>
                    <a:lnTo>
                      <a:pt x="566" y="85"/>
                    </a:lnTo>
                    <a:lnTo>
                      <a:pt x="567" y="85"/>
                    </a:lnTo>
                    <a:lnTo>
                      <a:pt x="567" y="85"/>
                    </a:lnTo>
                    <a:lnTo>
                      <a:pt x="567" y="85"/>
                    </a:lnTo>
                    <a:lnTo>
                      <a:pt x="567" y="85"/>
                    </a:lnTo>
                    <a:lnTo>
                      <a:pt x="567" y="85"/>
                    </a:lnTo>
                    <a:lnTo>
                      <a:pt x="567" y="86"/>
                    </a:lnTo>
                    <a:lnTo>
                      <a:pt x="567" y="86"/>
                    </a:lnTo>
                    <a:lnTo>
                      <a:pt x="566" y="90"/>
                    </a:lnTo>
                    <a:lnTo>
                      <a:pt x="566" y="92"/>
                    </a:lnTo>
                    <a:lnTo>
                      <a:pt x="566" y="94"/>
                    </a:lnTo>
                    <a:lnTo>
                      <a:pt x="566" y="96"/>
                    </a:lnTo>
                    <a:lnTo>
                      <a:pt x="569" y="96"/>
                    </a:lnTo>
                    <a:lnTo>
                      <a:pt x="571" y="96"/>
                    </a:lnTo>
                    <a:lnTo>
                      <a:pt x="571" y="96"/>
                    </a:lnTo>
                    <a:lnTo>
                      <a:pt x="573" y="96"/>
                    </a:lnTo>
                    <a:lnTo>
                      <a:pt x="573" y="96"/>
                    </a:lnTo>
                    <a:lnTo>
                      <a:pt x="573" y="96"/>
                    </a:lnTo>
                    <a:lnTo>
                      <a:pt x="575" y="97"/>
                    </a:lnTo>
                    <a:lnTo>
                      <a:pt x="575" y="97"/>
                    </a:lnTo>
                    <a:lnTo>
                      <a:pt x="575" y="97"/>
                    </a:lnTo>
                    <a:lnTo>
                      <a:pt x="575" y="99"/>
                    </a:lnTo>
                    <a:lnTo>
                      <a:pt x="575" y="99"/>
                    </a:lnTo>
                    <a:lnTo>
                      <a:pt x="575" y="99"/>
                    </a:lnTo>
                    <a:lnTo>
                      <a:pt x="575" y="101"/>
                    </a:lnTo>
                    <a:lnTo>
                      <a:pt x="573" y="103"/>
                    </a:lnTo>
                    <a:lnTo>
                      <a:pt x="573" y="105"/>
                    </a:lnTo>
                    <a:lnTo>
                      <a:pt x="573" y="106"/>
                    </a:lnTo>
                    <a:lnTo>
                      <a:pt x="571" y="106"/>
                    </a:lnTo>
                    <a:lnTo>
                      <a:pt x="571" y="106"/>
                    </a:lnTo>
                    <a:lnTo>
                      <a:pt x="571" y="108"/>
                    </a:lnTo>
                    <a:lnTo>
                      <a:pt x="573" y="108"/>
                    </a:lnTo>
                    <a:lnTo>
                      <a:pt x="573" y="110"/>
                    </a:lnTo>
                    <a:lnTo>
                      <a:pt x="573" y="110"/>
                    </a:lnTo>
                    <a:lnTo>
                      <a:pt x="573" y="110"/>
                    </a:lnTo>
                    <a:lnTo>
                      <a:pt x="573" y="112"/>
                    </a:lnTo>
                    <a:lnTo>
                      <a:pt x="575" y="114"/>
                    </a:lnTo>
                    <a:lnTo>
                      <a:pt x="575" y="114"/>
                    </a:lnTo>
                    <a:lnTo>
                      <a:pt x="575" y="115"/>
                    </a:lnTo>
                    <a:lnTo>
                      <a:pt x="575" y="115"/>
                    </a:lnTo>
                    <a:lnTo>
                      <a:pt x="575" y="115"/>
                    </a:lnTo>
                    <a:lnTo>
                      <a:pt x="575" y="115"/>
                    </a:lnTo>
                    <a:lnTo>
                      <a:pt x="575" y="115"/>
                    </a:lnTo>
                    <a:lnTo>
                      <a:pt x="575" y="115"/>
                    </a:lnTo>
                    <a:lnTo>
                      <a:pt x="575" y="117"/>
                    </a:lnTo>
                    <a:lnTo>
                      <a:pt x="575" y="117"/>
                    </a:lnTo>
                    <a:lnTo>
                      <a:pt x="575" y="117"/>
                    </a:lnTo>
                    <a:lnTo>
                      <a:pt x="575" y="117"/>
                    </a:lnTo>
                    <a:lnTo>
                      <a:pt x="575" y="117"/>
                    </a:lnTo>
                    <a:lnTo>
                      <a:pt x="575" y="117"/>
                    </a:lnTo>
                    <a:lnTo>
                      <a:pt x="575" y="117"/>
                    </a:lnTo>
                    <a:lnTo>
                      <a:pt x="573" y="117"/>
                    </a:lnTo>
                    <a:lnTo>
                      <a:pt x="569" y="119"/>
                    </a:lnTo>
                    <a:lnTo>
                      <a:pt x="567" y="119"/>
                    </a:lnTo>
                    <a:lnTo>
                      <a:pt x="567" y="119"/>
                    </a:lnTo>
                    <a:lnTo>
                      <a:pt x="566" y="119"/>
                    </a:lnTo>
                    <a:lnTo>
                      <a:pt x="566" y="121"/>
                    </a:lnTo>
                    <a:lnTo>
                      <a:pt x="566" y="121"/>
                    </a:lnTo>
                    <a:lnTo>
                      <a:pt x="566" y="121"/>
                    </a:lnTo>
                    <a:lnTo>
                      <a:pt x="566" y="121"/>
                    </a:lnTo>
                    <a:lnTo>
                      <a:pt x="566" y="121"/>
                    </a:lnTo>
                    <a:lnTo>
                      <a:pt x="566" y="123"/>
                    </a:lnTo>
                    <a:lnTo>
                      <a:pt x="566" y="123"/>
                    </a:lnTo>
                    <a:lnTo>
                      <a:pt x="566" y="123"/>
                    </a:lnTo>
                    <a:lnTo>
                      <a:pt x="566" y="123"/>
                    </a:lnTo>
                    <a:lnTo>
                      <a:pt x="566" y="123"/>
                    </a:lnTo>
                    <a:lnTo>
                      <a:pt x="566" y="123"/>
                    </a:lnTo>
                    <a:lnTo>
                      <a:pt x="566" y="123"/>
                    </a:lnTo>
                    <a:lnTo>
                      <a:pt x="566" y="124"/>
                    </a:lnTo>
                    <a:lnTo>
                      <a:pt x="566" y="124"/>
                    </a:lnTo>
                    <a:lnTo>
                      <a:pt x="566" y="124"/>
                    </a:lnTo>
                    <a:lnTo>
                      <a:pt x="566" y="124"/>
                    </a:lnTo>
                    <a:lnTo>
                      <a:pt x="566" y="124"/>
                    </a:lnTo>
                    <a:lnTo>
                      <a:pt x="567" y="126"/>
                    </a:lnTo>
                    <a:lnTo>
                      <a:pt x="567" y="126"/>
                    </a:lnTo>
                    <a:lnTo>
                      <a:pt x="567" y="126"/>
                    </a:lnTo>
                    <a:lnTo>
                      <a:pt x="567" y="126"/>
                    </a:lnTo>
                    <a:lnTo>
                      <a:pt x="567" y="126"/>
                    </a:lnTo>
                    <a:lnTo>
                      <a:pt x="567" y="126"/>
                    </a:lnTo>
                    <a:lnTo>
                      <a:pt x="567" y="128"/>
                    </a:lnTo>
                    <a:lnTo>
                      <a:pt x="569" y="128"/>
                    </a:lnTo>
                    <a:lnTo>
                      <a:pt x="569" y="128"/>
                    </a:lnTo>
                    <a:lnTo>
                      <a:pt x="569" y="130"/>
                    </a:lnTo>
                    <a:lnTo>
                      <a:pt x="571" y="130"/>
                    </a:lnTo>
                    <a:lnTo>
                      <a:pt x="573" y="130"/>
                    </a:lnTo>
                    <a:lnTo>
                      <a:pt x="575" y="130"/>
                    </a:lnTo>
                    <a:lnTo>
                      <a:pt x="575" y="128"/>
                    </a:lnTo>
                    <a:lnTo>
                      <a:pt x="576" y="128"/>
                    </a:lnTo>
                    <a:lnTo>
                      <a:pt x="576" y="128"/>
                    </a:lnTo>
                    <a:lnTo>
                      <a:pt x="576" y="128"/>
                    </a:lnTo>
                    <a:lnTo>
                      <a:pt x="578" y="126"/>
                    </a:lnTo>
                    <a:lnTo>
                      <a:pt x="578" y="126"/>
                    </a:lnTo>
                    <a:lnTo>
                      <a:pt x="578" y="126"/>
                    </a:lnTo>
                    <a:lnTo>
                      <a:pt x="578" y="126"/>
                    </a:lnTo>
                    <a:lnTo>
                      <a:pt x="578" y="126"/>
                    </a:lnTo>
                    <a:lnTo>
                      <a:pt x="578" y="126"/>
                    </a:lnTo>
                    <a:lnTo>
                      <a:pt x="580" y="124"/>
                    </a:lnTo>
                    <a:lnTo>
                      <a:pt x="580" y="124"/>
                    </a:lnTo>
                    <a:lnTo>
                      <a:pt x="580" y="124"/>
                    </a:lnTo>
                    <a:lnTo>
                      <a:pt x="582" y="124"/>
                    </a:lnTo>
                    <a:lnTo>
                      <a:pt x="582" y="124"/>
                    </a:lnTo>
                    <a:lnTo>
                      <a:pt x="582" y="124"/>
                    </a:lnTo>
                    <a:lnTo>
                      <a:pt x="582" y="124"/>
                    </a:lnTo>
                    <a:lnTo>
                      <a:pt x="582" y="126"/>
                    </a:lnTo>
                    <a:lnTo>
                      <a:pt x="584" y="130"/>
                    </a:lnTo>
                    <a:lnTo>
                      <a:pt x="584" y="130"/>
                    </a:lnTo>
                    <a:lnTo>
                      <a:pt x="584" y="132"/>
                    </a:lnTo>
                    <a:lnTo>
                      <a:pt x="584" y="134"/>
                    </a:lnTo>
                    <a:lnTo>
                      <a:pt x="585" y="135"/>
                    </a:lnTo>
                    <a:lnTo>
                      <a:pt x="585" y="137"/>
                    </a:lnTo>
                    <a:lnTo>
                      <a:pt x="587" y="137"/>
                    </a:lnTo>
                    <a:lnTo>
                      <a:pt x="587" y="137"/>
                    </a:lnTo>
                    <a:lnTo>
                      <a:pt x="587" y="137"/>
                    </a:lnTo>
                    <a:lnTo>
                      <a:pt x="587" y="139"/>
                    </a:lnTo>
                    <a:lnTo>
                      <a:pt x="587" y="139"/>
                    </a:lnTo>
                    <a:lnTo>
                      <a:pt x="587" y="139"/>
                    </a:lnTo>
                    <a:lnTo>
                      <a:pt x="587" y="139"/>
                    </a:lnTo>
                    <a:lnTo>
                      <a:pt x="587" y="139"/>
                    </a:lnTo>
                    <a:lnTo>
                      <a:pt x="587" y="139"/>
                    </a:lnTo>
                    <a:lnTo>
                      <a:pt x="585" y="141"/>
                    </a:lnTo>
                    <a:lnTo>
                      <a:pt x="585" y="141"/>
                    </a:lnTo>
                    <a:lnTo>
                      <a:pt x="585" y="141"/>
                    </a:lnTo>
                    <a:lnTo>
                      <a:pt x="585" y="143"/>
                    </a:lnTo>
                    <a:lnTo>
                      <a:pt x="585" y="143"/>
                    </a:lnTo>
                    <a:lnTo>
                      <a:pt x="584" y="144"/>
                    </a:lnTo>
                    <a:lnTo>
                      <a:pt x="584" y="146"/>
                    </a:lnTo>
                    <a:lnTo>
                      <a:pt x="585" y="146"/>
                    </a:lnTo>
                    <a:lnTo>
                      <a:pt x="585" y="146"/>
                    </a:lnTo>
                    <a:lnTo>
                      <a:pt x="585" y="146"/>
                    </a:lnTo>
                    <a:lnTo>
                      <a:pt x="585" y="146"/>
                    </a:lnTo>
                    <a:lnTo>
                      <a:pt x="585" y="148"/>
                    </a:lnTo>
                    <a:lnTo>
                      <a:pt x="585" y="148"/>
                    </a:lnTo>
                    <a:lnTo>
                      <a:pt x="585" y="148"/>
                    </a:lnTo>
                    <a:lnTo>
                      <a:pt x="585" y="148"/>
                    </a:lnTo>
                    <a:lnTo>
                      <a:pt x="587" y="148"/>
                    </a:lnTo>
                    <a:lnTo>
                      <a:pt x="587" y="146"/>
                    </a:lnTo>
                    <a:lnTo>
                      <a:pt x="587" y="146"/>
                    </a:lnTo>
                    <a:lnTo>
                      <a:pt x="587" y="146"/>
                    </a:lnTo>
                    <a:lnTo>
                      <a:pt x="587" y="146"/>
                    </a:lnTo>
                    <a:lnTo>
                      <a:pt x="587" y="146"/>
                    </a:lnTo>
                    <a:lnTo>
                      <a:pt x="589" y="146"/>
                    </a:lnTo>
                    <a:lnTo>
                      <a:pt x="589" y="146"/>
                    </a:lnTo>
                    <a:lnTo>
                      <a:pt x="589" y="146"/>
                    </a:lnTo>
                    <a:lnTo>
                      <a:pt x="589" y="146"/>
                    </a:lnTo>
                    <a:lnTo>
                      <a:pt x="591" y="148"/>
                    </a:lnTo>
                    <a:lnTo>
                      <a:pt x="591" y="150"/>
                    </a:lnTo>
                    <a:lnTo>
                      <a:pt x="593" y="150"/>
                    </a:lnTo>
                    <a:lnTo>
                      <a:pt x="593" y="152"/>
                    </a:lnTo>
                    <a:lnTo>
                      <a:pt x="593" y="152"/>
                    </a:lnTo>
                    <a:lnTo>
                      <a:pt x="595" y="152"/>
                    </a:lnTo>
                    <a:lnTo>
                      <a:pt x="595" y="150"/>
                    </a:lnTo>
                    <a:lnTo>
                      <a:pt x="595" y="150"/>
                    </a:lnTo>
                    <a:lnTo>
                      <a:pt x="595" y="150"/>
                    </a:lnTo>
                    <a:lnTo>
                      <a:pt x="595" y="150"/>
                    </a:lnTo>
                    <a:lnTo>
                      <a:pt x="596" y="150"/>
                    </a:lnTo>
                    <a:lnTo>
                      <a:pt x="598" y="150"/>
                    </a:lnTo>
                    <a:lnTo>
                      <a:pt x="598" y="150"/>
                    </a:lnTo>
                    <a:lnTo>
                      <a:pt x="598" y="150"/>
                    </a:lnTo>
                    <a:lnTo>
                      <a:pt x="600" y="150"/>
                    </a:lnTo>
                    <a:lnTo>
                      <a:pt x="600" y="152"/>
                    </a:lnTo>
                    <a:lnTo>
                      <a:pt x="600" y="152"/>
                    </a:lnTo>
                    <a:lnTo>
                      <a:pt x="602" y="152"/>
                    </a:lnTo>
                    <a:lnTo>
                      <a:pt x="602" y="150"/>
                    </a:lnTo>
                    <a:lnTo>
                      <a:pt x="602" y="150"/>
                    </a:lnTo>
                    <a:lnTo>
                      <a:pt x="602" y="150"/>
                    </a:lnTo>
                    <a:lnTo>
                      <a:pt x="602" y="150"/>
                    </a:lnTo>
                    <a:lnTo>
                      <a:pt x="602" y="150"/>
                    </a:lnTo>
                    <a:lnTo>
                      <a:pt x="602" y="150"/>
                    </a:lnTo>
                    <a:lnTo>
                      <a:pt x="602" y="148"/>
                    </a:lnTo>
                    <a:lnTo>
                      <a:pt x="602" y="148"/>
                    </a:lnTo>
                    <a:lnTo>
                      <a:pt x="604" y="148"/>
                    </a:lnTo>
                    <a:lnTo>
                      <a:pt x="605" y="148"/>
                    </a:lnTo>
                    <a:lnTo>
                      <a:pt x="605" y="148"/>
                    </a:lnTo>
                    <a:lnTo>
                      <a:pt x="605" y="146"/>
                    </a:lnTo>
                    <a:lnTo>
                      <a:pt x="605" y="146"/>
                    </a:lnTo>
                    <a:lnTo>
                      <a:pt x="605" y="146"/>
                    </a:lnTo>
                    <a:lnTo>
                      <a:pt x="605" y="146"/>
                    </a:lnTo>
                    <a:lnTo>
                      <a:pt x="607" y="146"/>
                    </a:lnTo>
                    <a:lnTo>
                      <a:pt x="607" y="146"/>
                    </a:lnTo>
                    <a:lnTo>
                      <a:pt x="607" y="146"/>
                    </a:lnTo>
                    <a:lnTo>
                      <a:pt x="609" y="146"/>
                    </a:lnTo>
                    <a:lnTo>
                      <a:pt x="609" y="146"/>
                    </a:lnTo>
                    <a:lnTo>
                      <a:pt x="609" y="146"/>
                    </a:lnTo>
                    <a:lnTo>
                      <a:pt x="609" y="146"/>
                    </a:lnTo>
                    <a:lnTo>
                      <a:pt x="611" y="146"/>
                    </a:lnTo>
                    <a:lnTo>
                      <a:pt x="611" y="146"/>
                    </a:lnTo>
                    <a:lnTo>
                      <a:pt x="611" y="146"/>
                    </a:lnTo>
                    <a:lnTo>
                      <a:pt x="613" y="144"/>
                    </a:lnTo>
                    <a:lnTo>
                      <a:pt x="613" y="144"/>
                    </a:lnTo>
                    <a:lnTo>
                      <a:pt x="613" y="144"/>
                    </a:lnTo>
                    <a:lnTo>
                      <a:pt x="613" y="144"/>
                    </a:lnTo>
                    <a:lnTo>
                      <a:pt x="613" y="144"/>
                    </a:lnTo>
                    <a:lnTo>
                      <a:pt x="613" y="144"/>
                    </a:lnTo>
                    <a:lnTo>
                      <a:pt x="613" y="143"/>
                    </a:lnTo>
                    <a:lnTo>
                      <a:pt x="614" y="143"/>
                    </a:lnTo>
                    <a:lnTo>
                      <a:pt x="614" y="143"/>
                    </a:lnTo>
                    <a:lnTo>
                      <a:pt x="616" y="143"/>
                    </a:lnTo>
                    <a:lnTo>
                      <a:pt x="616" y="143"/>
                    </a:lnTo>
                    <a:lnTo>
                      <a:pt x="616" y="143"/>
                    </a:lnTo>
                    <a:lnTo>
                      <a:pt x="616" y="144"/>
                    </a:lnTo>
                    <a:lnTo>
                      <a:pt x="616" y="144"/>
                    </a:lnTo>
                    <a:lnTo>
                      <a:pt x="618" y="144"/>
                    </a:lnTo>
                    <a:lnTo>
                      <a:pt x="618" y="146"/>
                    </a:lnTo>
                    <a:lnTo>
                      <a:pt x="618" y="146"/>
                    </a:lnTo>
                    <a:lnTo>
                      <a:pt x="618" y="146"/>
                    </a:lnTo>
                    <a:lnTo>
                      <a:pt x="618" y="146"/>
                    </a:lnTo>
                    <a:lnTo>
                      <a:pt x="618" y="146"/>
                    </a:lnTo>
                    <a:lnTo>
                      <a:pt x="620" y="146"/>
                    </a:lnTo>
                    <a:lnTo>
                      <a:pt x="620" y="146"/>
                    </a:lnTo>
                    <a:lnTo>
                      <a:pt x="620" y="146"/>
                    </a:lnTo>
                    <a:lnTo>
                      <a:pt x="620" y="146"/>
                    </a:lnTo>
                    <a:lnTo>
                      <a:pt x="620" y="148"/>
                    </a:lnTo>
                    <a:lnTo>
                      <a:pt x="620" y="150"/>
                    </a:lnTo>
                    <a:lnTo>
                      <a:pt x="620" y="150"/>
                    </a:lnTo>
                    <a:lnTo>
                      <a:pt x="620" y="150"/>
                    </a:lnTo>
                    <a:lnTo>
                      <a:pt x="622" y="150"/>
                    </a:lnTo>
                    <a:lnTo>
                      <a:pt x="622" y="150"/>
                    </a:lnTo>
                    <a:lnTo>
                      <a:pt x="622" y="152"/>
                    </a:lnTo>
                    <a:lnTo>
                      <a:pt x="622" y="152"/>
                    </a:lnTo>
                    <a:lnTo>
                      <a:pt x="622" y="152"/>
                    </a:lnTo>
                    <a:lnTo>
                      <a:pt x="622" y="152"/>
                    </a:lnTo>
                    <a:lnTo>
                      <a:pt x="622" y="153"/>
                    </a:lnTo>
                    <a:lnTo>
                      <a:pt x="622" y="153"/>
                    </a:lnTo>
                    <a:lnTo>
                      <a:pt x="622" y="153"/>
                    </a:lnTo>
                    <a:lnTo>
                      <a:pt x="622" y="153"/>
                    </a:lnTo>
                    <a:lnTo>
                      <a:pt x="623" y="153"/>
                    </a:lnTo>
                    <a:lnTo>
                      <a:pt x="623" y="153"/>
                    </a:lnTo>
                    <a:lnTo>
                      <a:pt x="623" y="155"/>
                    </a:lnTo>
                    <a:lnTo>
                      <a:pt x="623" y="155"/>
                    </a:lnTo>
                    <a:lnTo>
                      <a:pt x="623" y="155"/>
                    </a:lnTo>
                    <a:lnTo>
                      <a:pt x="623" y="157"/>
                    </a:lnTo>
                    <a:lnTo>
                      <a:pt x="625" y="157"/>
                    </a:lnTo>
                    <a:lnTo>
                      <a:pt x="625" y="157"/>
                    </a:lnTo>
                    <a:lnTo>
                      <a:pt x="625" y="157"/>
                    </a:lnTo>
                    <a:lnTo>
                      <a:pt x="625" y="157"/>
                    </a:lnTo>
                    <a:lnTo>
                      <a:pt x="625" y="157"/>
                    </a:lnTo>
                    <a:lnTo>
                      <a:pt x="627" y="157"/>
                    </a:lnTo>
                    <a:lnTo>
                      <a:pt x="627" y="157"/>
                    </a:lnTo>
                    <a:lnTo>
                      <a:pt x="627" y="157"/>
                    </a:lnTo>
                    <a:lnTo>
                      <a:pt x="627" y="157"/>
                    </a:lnTo>
                    <a:lnTo>
                      <a:pt x="629" y="159"/>
                    </a:lnTo>
                    <a:lnTo>
                      <a:pt x="629" y="159"/>
                    </a:lnTo>
                    <a:lnTo>
                      <a:pt x="629" y="157"/>
                    </a:lnTo>
                    <a:lnTo>
                      <a:pt x="631" y="157"/>
                    </a:lnTo>
                    <a:lnTo>
                      <a:pt x="631" y="157"/>
                    </a:lnTo>
                    <a:lnTo>
                      <a:pt x="631" y="157"/>
                    </a:lnTo>
                    <a:lnTo>
                      <a:pt x="631" y="157"/>
                    </a:lnTo>
                    <a:lnTo>
                      <a:pt x="631" y="155"/>
                    </a:lnTo>
                    <a:lnTo>
                      <a:pt x="633" y="155"/>
                    </a:lnTo>
                    <a:lnTo>
                      <a:pt x="633" y="155"/>
                    </a:lnTo>
                    <a:lnTo>
                      <a:pt x="633" y="155"/>
                    </a:lnTo>
                    <a:lnTo>
                      <a:pt x="633" y="155"/>
                    </a:lnTo>
                    <a:lnTo>
                      <a:pt x="633" y="155"/>
                    </a:lnTo>
                    <a:lnTo>
                      <a:pt x="634" y="155"/>
                    </a:lnTo>
                    <a:lnTo>
                      <a:pt x="634" y="155"/>
                    </a:lnTo>
                    <a:lnTo>
                      <a:pt x="634" y="157"/>
                    </a:lnTo>
                    <a:lnTo>
                      <a:pt x="634" y="157"/>
                    </a:lnTo>
                    <a:lnTo>
                      <a:pt x="636" y="157"/>
                    </a:lnTo>
                    <a:lnTo>
                      <a:pt x="636" y="157"/>
                    </a:lnTo>
                    <a:lnTo>
                      <a:pt x="638" y="157"/>
                    </a:lnTo>
                    <a:lnTo>
                      <a:pt x="638" y="157"/>
                    </a:lnTo>
                    <a:lnTo>
                      <a:pt x="638" y="157"/>
                    </a:lnTo>
                    <a:lnTo>
                      <a:pt x="638" y="159"/>
                    </a:lnTo>
                    <a:lnTo>
                      <a:pt x="638" y="159"/>
                    </a:lnTo>
                    <a:lnTo>
                      <a:pt x="640" y="159"/>
                    </a:lnTo>
                    <a:lnTo>
                      <a:pt x="640" y="159"/>
                    </a:lnTo>
                    <a:lnTo>
                      <a:pt x="640" y="159"/>
                    </a:lnTo>
                    <a:lnTo>
                      <a:pt x="640" y="159"/>
                    </a:lnTo>
                    <a:lnTo>
                      <a:pt x="640" y="159"/>
                    </a:lnTo>
                    <a:lnTo>
                      <a:pt x="640" y="159"/>
                    </a:lnTo>
                    <a:lnTo>
                      <a:pt x="642" y="159"/>
                    </a:lnTo>
                    <a:lnTo>
                      <a:pt x="642" y="159"/>
                    </a:lnTo>
                    <a:lnTo>
                      <a:pt x="642" y="159"/>
                    </a:lnTo>
                    <a:lnTo>
                      <a:pt x="642" y="159"/>
                    </a:lnTo>
                    <a:lnTo>
                      <a:pt x="643" y="159"/>
                    </a:lnTo>
                    <a:lnTo>
                      <a:pt x="643" y="159"/>
                    </a:lnTo>
                    <a:lnTo>
                      <a:pt x="643" y="159"/>
                    </a:lnTo>
                    <a:lnTo>
                      <a:pt x="643" y="159"/>
                    </a:lnTo>
                    <a:lnTo>
                      <a:pt x="643" y="161"/>
                    </a:lnTo>
                    <a:lnTo>
                      <a:pt x="643" y="161"/>
                    </a:lnTo>
                    <a:lnTo>
                      <a:pt x="643" y="161"/>
                    </a:lnTo>
                    <a:lnTo>
                      <a:pt x="643" y="162"/>
                    </a:lnTo>
                    <a:lnTo>
                      <a:pt x="643" y="162"/>
                    </a:lnTo>
                    <a:lnTo>
                      <a:pt x="643" y="164"/>
                    </a:lnTo>
                    <a:lnTo>
                      <a:pt x="643" y="164"/>
                    </a:lnTo>
                    <a:lnTo>
                      <a:pt x="643" y="164"/>
                    </a:lnTo>
                    <a:lnTo>
                      <a:pt x="643" y="164"/>
                    </a:lnTo>
                    <a:lnTo>
                      <a:pt x="642" y="164"/>
                    </a:lnTo>
                    <a:lnTo>
                      <a:pt x="642" y="164"/>
                    </a:lnTo>
                    <a:lnTo>
                      <a:pt x="642" y="166"/>
                    </a:lnTo>
                    <a:lnTo>
                      <a:pt x="642" y="166"/>
                    </a:lnTo>
                    <a:lnTo>
                      <a:pt x="642" y="168"/>
                    </a:lnTo>
                    <a:lnTo>
                      <a:pt x="642" y="168"/>
                    </a:lnTo>
                    <a:lnTo>
                      <a:pt x="642" y="168"/>
                    </a:lnTo>
                    <a:lnTo>
                      <a:pt x="642" y="168"/>
                    </a:lnTo>
                    <a:lnTo>
                      <a:pt x="642" y="170"/>
                    </a:lnTo>
                    <a:lnTo>
                      <a:pt x="642" y="170"/>
                    </a:lnTo>
                    <a:lnTo>
                      <a:pt x="642" y="170"/>
                    </a:lnTo>
                    <a:lnTo>
                      <a:pt x="642" y="170"/>
                    </a:lnTo>
                    <a:lnTo>
                      <a:pt x="642" y="170"/>
                    </a:lnTo>
                    <a:lnTo>
                      <a:pt x="642" y="170"/>
                    </a:lnTo>
                    <a:lnTo>
                      <a:pt x="642" y="170"/>
                    </a:lnTo>
                    <a:lnTo>
                      <a:pt x="642" y="170"/>
                    </a:lnTo>
                    <a:lnTo>
                      <a:pt x="642" y="170"/>
                    </a:lnTo>
                    <a:lnTo>
                      <a:pt x="640" y="170"/>
                    </a:lnTo>
                    <a:lnTo>
                      <a:pt x="640" y="170"/>
                    </a:lnTo>
                    <a:lnTo>
                      <a:pt x="640" y="172"/>
                    </a:lnTo>
                    <a:lnTo>
                      <a:pt x="640" y="172"/>
                    </a:lnTo>
                    <a:lnTo>
                      <a:pt x="640" y="172"/>
                    </a:lnTo>
                    <a:lnTo>
                      <a:pt x="640" y="172"/>
                    </a:lnTo>
                    <a:lnTo>
                      <a:pt x="640" y="172"/>
                    </a:lnTo>
                    <a:lnTo>
                      <a:pt x="640" y="172"/>
                    </a:lnTo>
                    <a:lnTo>
                      <a:pt x="638" y="172"/>
                    </a:lnTo>
                    <a:lnTo>
                      <a:pt x="638" y="172"/>
                    </a:lnTo>
                    <a:lnTo>
                      <a:pt x="638" y="172"/>
                    </a:lnTo>
                    <a:lnTo>
                      <a:pt x="638" y="172"/>
                    </a:lnTo>
                    <a:lnTo>
                      <a:pt x="638" y="173"/>
                    </a:lnTo>
                    <a:lnTo>
                      <a:pt x="638" y="173"/>
                    </a:lnTo>
                    <a:lnTo>
                      <a:pt x="638" y="173"/>
                    </a:lnTo>
                    <a:lnTo>
                      <a:pt x="638" y="173"/>
                    </a:lnTo>
                    <a:lnTo>
                      <a:pt x="638" y="173"/>
                    </a:lnTo>
                    <a:lnTo>
                      <a:pt x="638" y="175"/>
                    </a:lnTo>
                    <a:lnTo>
                      <a:pt x="638" y="175"/>
                    </a:lnTo>
                    <a:lnTo>
                      <a:pt x="638" y="175"/>
                    </a:lnTo>
                    <a:lnTo>
                      <a:pt x="638" y="175"/>
                    </a:lnTo>
                    <a:lnTo>
                      <a:pt x="638" y="177"/>
                    </a:lnTo>
                    <a:lnTo>
                      <a:pt x="638" y="177"/>
                    </a:lnTo>
                    <a:lnTo>
                      <a:pt x="638" y="177"/>
                    </a:lnTo>
                    <a:lnTo>
                      <a:pt x="638" y="177"/>
                    </a:lnTo>
                    <a:lnTo>
                      <a:pt x="638" y="177"/>
                    </a:lnTo>
                    <a:lnTo>
                      <a:pt x="640" y="177"/>
                    </a:lnTo>
                    <a:lnTo>
                      <a:pt x="640" y="177"/>
                    </a:lnTo>
                    <a:lnTo>
                      <a:pt x="640" y="177"/>
                    </a:lnTo>
                    <a:lnTo>
                      <a:pt x="640" y="177"/>
                    </a:lnTo>
                    <a:lnTo>
                      <a:pt x="642" y="177"/>
                    </a:lnTo>
                    <a:lnTo>
                      <a:pt x="642" y="177"/>
                    </a:lnTo>
                    <a:lnTo>
                      <a:pt x="642" y="177"/>
                    </a:lnTo>
                    <a:lnTo>
                      <a:pt x="642" y="177"/>
                    </a:lnTo>
                    <a:lnTo>
                      <a:pt x="642" y="177"/>
                    </a:lnTo>
                    <a:lnTo>
                      <a:pt x="642" y="177"/>
                    </a:lnTo>
                    <a:lnTo>
                      <a:pt x="642" y="179"/>
                    </a:lnTo>
                    <a:lnTo>
                      <a:pt x="642" y="179"/>
                    </a:lnTo>
                    <a:lnTo>
                      <a:pt x="642" y="179"/>
                    </a:lnTo>
                    <a:lnTo>
                      <a:pt x="643" y="179"/>
                    </a:lnTo>
                    <a:lnTo>
                      <a:pt x="643" y="179"/>
                    </a:lnTo>
                    <a:lnTo>
                      <a:pt x="643" y="179"/>
                    </a:lnTo>
                    <a:lnTo>
                      <a:pt x="645" y="179"/>
                    </a:lnTo>
                    <a:lnTo>
                      <a:pt x="645" y="179"/>
                    </a:lnTo>
                    <a:lnTo>
                      <a:pt x="647" y="179"/>
                    </a:lnTo>
                    <a:lnTo>
                      <a:pt x="647" y="177"/>
                    </a:lnTo>
                    <a:lnTo>
                      <a:pt x="649" y="177"/>
                    </a:lnTo>
                    <a:lnTo>
                      <a:pt x="649" y="177"/>
                    </a:lnTo>
                    <a:lnTo>
                      <a:pt x="649" y="177"/>
                    </a:lnTo>
                    <a:lnTo>
                      <a:pt x="649" y="179"/>
                    </a:lnTo>
                    <a:lnTo>
                      <a:pt x="651" y="179"/>
                    </a:lnTo>
                    <a:lnTo>
                      <a:pt x="651" y="179"/>
                    </a:lnTo>
                    <a:lnTo>
                      <a:pt x="651" y="179"/>
                    </a:lnTo>
                    <a:lnTo>
                      <a:pt x="651" y="179"/>
                    </a:lnTo>
                    <a:lnTo>
                      <a:pt x="651" y="179"/>
                    </a:lnTo>
                    <a:lnTo>
                      <a:pt x="651" y="179"/>
                    </a:lnTo>
                    <a:lnTo>
                      <a:pt x="651" y="181"/>
                    </a:lnTo>
                    <a:lnTo>
                      <a:pt x="651" y="181"/>
                    </a:lnTo>
                    <a:lnTo>
                      <a:pt x="651" y="181"/>
                    </a:lnTo>
                    <a:lnTo>
                      <a:pt x="651" y="182"/>
                    </a:lnTo>
                    <a:lnTo>
                      <a:pt x="651" y="182"/>
                    </a:lnTo>
                    <a:lnTo>
                      <a:pt x="651" y="182"/>
                    </a:lnTo>
                    <a:lnTo>
                      <a:pt x="651" y="182"/>
                    </a:lnTo>
                    <a:lnTo>
                      <a:pt x="651" y="182"/>
                    </a:lnTo>
                    <a:lnTo>
                      <a:pt x="649" y="182"/>
                    </a:lnTo>
                    <a:lnTo>
                      <a:pt x="649" y="184"/>
                    </a:lnTo>
                    <a:lnTo>
                      <a:pt x="647" y="184"/>
                    </a:lnTo>
                    <a:lnTo>
                      <a:pt x="647" y="184"/>
                    </a:lnTo>
                    <a:lnTo>
                      <a:pt x="647" y="184"/>
                    </a:lnTo>
                    <a:lnTo>
                      <a:pt x="647" y="186"/>
                    </a:lnTo>
                    <a:lnTo>
                      <a:pt x="647" y="186"/>
                    </a:lnTo>
                    <a:lnTo>
                      <a:pt x="645" y="186"/>
                    </a:lnTo>
                    <a:lnTo>
                      <a:pt x="645" y="186"/>
                    </a:lnTo>
                    <a:lnTo>
                      <a:pt x="645" y="186"/>
                    </a:lnTo>
                    <a:lnTo>
                      <a:pt x="645" y="188"/>
                    </a:lnTo>
                    <a:lnTo>
                      <a:pt x="643" y="188"/>
                    </a:lnTo>
                    <a:lnTo>
                      <a:pt x="643" y="188"/>
                    </a:lnTo>
                    <a:lnTo>
                      <a:pt x="645" y="188"/>
                    </a:lnTo>
                    <a:lnTo>
                      <a:pt x="645" y="188"/>
                    </a:lnTo>
                    <a:lnTo>
                      <a:pt x="645" y="190"/>
                    </a:lnTo>
                    <a:lnTo>
                      <a:pt x="645" y="190"/>
                    </a:lnTo>
                    <a:lnTo>
                      <a:pt x="645" y="190"/>
                    </a:lnTo>
                    <a:lnTo>
                      <a:pt x="645" y="191"/>
                    </a:lnTo>
                    <a:lnTo>
                      <a:pt x="645" y="191"/>
                    </a:lnTo>
                    <a:lnTo>
                      <a:pt x="645" y="191"/>
                    </a:lnTo>
                    <a:lnTo>
                      <a:pt x="643" y="191"/>
                    </a:lnTo>
                    <a:lnTo>
                      <a:pt x="643" y="191"/>
                    </a:lnTo>
                    <a:lnTo>
                      <a:pt x="643" y="191"/>
                    </a:lnTo>
                    <a:lnTo>
                      <a:pt x="643" y="193"/>
                    </a:lnTo>
                    <a:lnTo>
                      <a:pt x="643" y="193"/>
                    </a:lnTo>
                    <a:lnTo>
                      <a:pt x="643" y="193"/>
                    </a:lnTo>
                    <a:lnTo>
                      <a:pt x="643" y="195"/>
                    </a:lnTo>
                    <a:lnTo>
                      <a:pt x="643" y="195"/>
                    </a:lnTo>
                    <a:lnTo>
                      <a:pt x="643" y="195"/>
                    </a:lnTo>
                    <a:lnTo>
                      <a:pt x="643" y="195"/>
                    </a:lnTo>
                    <a:lnTo>
                      <a:pt x="642" y="197"/>
                    </a:lnTo>
                    <a:lnTo>
                      <a:pt x="642" y="197"/>
                    </a:lnTo>
                    <a:lnTo>
                      <a:pt x="642" y="197"/>
                    </a:lnTo>
                    <a:lnTo>
                      <a:pt x="640" y="199"/>
                    </a:lnTo>
                    <a:lnTo>
                      <a:pt x="640" y="199"/>
                    </a:lnTo>
                    <a:lnTo>
                      <a:pt x="640" y="199"/>
                    </a:lnTo>
                    <a:lnTo>
                      <a:pt x="640" y="199"/>
                    </a:lnTo>
                    <a:lnTo>
                      <a:pt x="640" y="199"/>
                    </a:lnTo>
                    <a:lnTo>
                      <a:pt x="640" y="199"/>
                    </a:lnTo>
                    <a:lnTo>
                      <a:pt x="640" y="200"/>
                    </a:lnTo>
                    <a:lnTo>
                      <a:pt x="640" y="200"/>
                    </a:lnTo>
                    <a:lnTo>
                      <a:pt x="640" y="200"/>
                    </a:lnTo>
                    <a:lnTo>
                      <a:pt x="640" y="200"/>
                    </a:lnTo>
                    <a:lnTo>
                      <a:pt x="640" y="202"/>
                    </a:lnTo>
                    <a:lnTo>
                      <a:pt x="640" y="202"/>
                    </a:lnTo>
                    <a:lnTo>
                      <a:pt x="640" y="202"/>
                    </a:lnTo>
                    <a:lnTo>
                      <a:pt x="640" y="204"/>
                    </a:lnTo>
                    <a:lnTo>
                      <a:pt x="640" y="204"/>
                    </a:lnTo>
                    <a:lnTo>
                      <a:pt x="640" y="204"/>
                    </a:lnTo>
                    <a:lnTo>
                      <a:pt x="640" y="204"/>
                    </a:lnTo>
                    <a:lnTo>
                      <a:pt x="640" y="204"/>
                    </a:lnTo>
                    <a:lnTo>
                      <a:pt x="638" y="204"/>
                    </a:lnTo>
                    <a:lnTo>
                      <a:pt x="638" y="204"/>
                    </a:lnTo>
                    <a:lnTo>
                      <a:pt x="638" y="204"/>
                    </a:lnTo>
                    <a:lnTo>
                      <a:pt x="640" y="206"/>
                    </a:lnTo>
                    <a:lnTo>
                      <a:pt x="640" y="206"/>
                    </a:lnTo>
                    <a:lnTo>
                      <a:pt x="640" y="206"/>
                    </a:lnTo>
                    <a:lnTo>
                      <a:pt x="640" y="206"/>
                    </a:lnTo>
                    <a:lnTo>
                      <a:pt x="640" y="206"/>
                    </a:lnTo>
                    <a:lnTo>
                      <a:pt x="640" y="208"/>
                    </a:lnTo>
                    <a:lnTo>
                      <a:pt x="640" y="208"/>
                    </a:lnTo>
                    <a:lnTo>
                      <a:pt x="640" y="208"/>
                    </a:lnTo>
                    <a:lnTo>
                      <a:pt x="640" y="208"/>
                    </a:lnTo>
                    <a:lnTo>
                      <a:pt x="640" y="209"/>
                    </a:lnTo>
                    <a:lnTo>
                      <a:pt x="640" y="209"/>
                    </a:lnTo>
                    <a:lnTo>
                      <a:pt x="640" y="209"/>
                    </a:lnTo>
                    <a:lnTo>
                      <a:pt x="640" y="211"/>
                    </a:lnTo>
                    <a:lnTo>
                      <a:pt x="640" y="211"/>
                    </a:lnTo>
                    <a:lnTo>
                      <a:pt x="640" y="211"/>
                    </a:lnTo>
                    <a:lnTo>
                      <a:pt x="640" y="211"/>
                    </a:lnTo>
                    <a:lnTo>
                      <a:pt x="640" y="211"/>
                    </a:lnTo>
                    <a:lnTo>
                      <a:pt x="640" y="213"/>
                    </a:lnTo>
                    <a:lnTo>
                      <a:pt x="638" y="213"/>
                    </a:lnTo>
                    <a:lnTo>
                      <a:pt x="638" y="213"/>
                    </a:lnTo>
                    <a:lnTo>
                      <a:pt x="638" y="213"/>
                    </a:lnTo>
                    <a:lnTo>
                      <a:pt x="636" y="213"/>
                    </a:lnTo>
                    <a:lnTo>
                      <a:pt x="636" y="213"/>
                    </a:lnTo>
                    <a:lnTo>
                      <a:pt x="636" y="213"/>
                    </a:lnTo>
                    <a:lnTo>
                      <a:pt x="636" y="213"/>
                    </a:lnTo>
                    <a:lnTo>
                      <a:pt x="636" y="213"/>
                    </a:lnTo>
                    <a:lnTo>
                      <a:pt x="636" y="213"/>
                    </a:lnTo>
                    <a:lnTo>
                      <a:pt x="634" y="213"/>
                    </a:lnTo>
                    <a:lnTo>
                      <a:pt x="634" y="213"/>
                    </a:lnTo>
                    <a:lnTo>
                      <a:pt x="634" y="213"/>
                    </a:lnTo>
                    <a:lnTo>
                      <a:pt x="634" y="213"/>
                    </a:lnTo>
                    <a:lnTo>
                      <a:pt x="634" y="213"/>
                    </a:lnTo>
                    <a:lnTo>
                      <a:pt x="634" y="213"/>
                    </a:lnTo>
                    <a:lnTo>
                      <a:pt x="633" y="215"/>
                    </a:lnTo>
                    <a:lnTo>
                      <a:pt x="633" y="215"/>
                    </a:lnTo>
                    <a:lnTo>
                      <a:pt x="633" y="215"/>
                    </a:lnTo>
                    <a:lnTo>
                      <a:pt x="633" y="215"/>
                    </a:lnTo>
                    <a:lnTo>
                      <a:pt x="631" y="215"/>
                    </a:lnTo>
                    <a:lnTo>
                      <a:pt x="631" y="215"/>
                    </a:lnTo>
                    <a:lnTo>
                      <a:pt x="631" y="215"/>
                    </a:lnTo>
                    <a:lnTo>
                      <a:pt x="631" y="217"/>
                    </a:lnTo>
                    <a:lnTo>
                      <a:pt x="631" y="217"/>
                    </a:lnTo>
                    <a:lnTo>
                      <a:pt x="631" y="217"/>
                    </a:lnTo>
                    <a:lnTo>
                      <a:pt x="631" y="217"/>
                    </a:lnTo>
                    <a:lnTo>
                      <a:pt x="631" y="217"/>
                    </a:lnTo>
                    <a:lnTo>
                      <a:pt x="631" y="217"/>
                    </a:lnTo>
                    <a:lnTo>
                      <a:pt x="631" y="217"/>
                    </a:lnTo>
                    <a:lnTo>
                      <a:pt x="631" y="217"/>
                    </a:lnTo>
                    <a:lnTo>
                      <a:pt x="631" y="217"/>
                    </a:lnTo>
                    <a:lnTo>
                      <a:pt x="631" y="217"/>
                    </a:lnTo>
                    <a:lnTo>
                      <a:pt x="633" y="217"/>
                    </a:lnTo>
                    <a:lnTo>
                      <a:pt x="633" y="217"/>
                    </a:lnTo>
                    <a:lnTo>
                      <a:pt x="633" y="219"/>
                    </a:lnTo>
                    <a:lnTo>
                      <a:pt x="633" y="219"/>
                    </a:lnTo>
                    <a:lnTo>
                      <a:pt x="631" y="219"/>
                    </a:lnTo>
                    <a:lnTo>
                      <a:pt x="631" y="219"/>
                    </a:lnTo>
                    <a:lnTo>
                      <a:pt x="631" y="219"/>
                    </a:lnTo>
                    <a:lnTo>
                      <a:pt x="631" y="220"/>
                    </a:lnTo>
                    <a:lnTo>
                      <a:pt x="631" y="220"/>
                    </a:lnTo>
                    <a:lnTo>
                      <a:pt x="631" y="220"/>
                    </a:lnTo>
                    <a:lnTo>
                      <a:pt x="631" y="220"/>
                    </a:lnTo>
                    <a:lnTo>
                      <a:pt x="631" y="222"/>
                    </a:lnTo>
                    <a:lnTo>
                      <a:pt x="629" y="222"/>
                    </a:lnTo>
                    <a:lnTo>
                      <a:pt x="631" y="222"/>
                    </a:lnTo>
                    <a:lnTo>
                      <a:pt x="629" y="222"/>
                    </a:lnTo>
                    <a:lnTo>
                      <a:pt x="629" y="222"/>
                    </a:lnTo>
                    <a:lnTo>
                      <a:pt x="629" y="224"/>
                    </a:lnTo>
                    <a:lnTo>
                      <a:pt x="629" y="224"/>
                    </a:lnTo>
                    <a:lnTo>
                      <a:pt x="629" y="224"/>
                    </a:lnTo>
                    <a:lnTo>
                      <a:pt x="631" y="224"/>
                    </a:lnTo>
                    <a:lnTo>
                      <a:pt x="631" y="224"/>
                    </a:lnTo>
                    <a:lnTo>
                      <a:pt x="631" y="224"/>
                    </a:lnTo>
                    <a:lnTo>
                      <a:pt x="631" y="224"/>
                    </a:lnTo>
                    <a:lnTo>
                      <a:pt x="631" y="224"/>
                    </a:lnTo>
                    <a:lnTo>
                      <a:pt x="631" y="226"/>
                    </a:lnTo>
                    <a:lnTo>
                      <a:pt x="633" y="226"/>
                    </a:lnTo>
                    <a:lnTo>
                      <a:pt x="633" y="226"/>
                    </a:lnTo>
                    <a:lnTo>
                      <a:pt x="633" y="226"/>
                    </a:lnTo>
                    <a:lnTo>
                      <a:pt x="633" y="226"/>
                    </a:lnTo>
                    <a:lnTo>
                      <a:pt x="633" y="226"/>
                    </a:lnTo>
                    <a:lnTo>
                      <a:pt x="633" y="226"/>
                    </a:lnTo>
                    <a:lnTo>
                      <a:pt x="633" y="226"/>
                    </a:lnTo>
                    <a:lnTo>
                      <a:pt x="633" y="228"/>
                    </a:lnTo>
                    <a:lnTo>
                      <a:pt x="633" y="228"/>
                    </a:lnTo>
                    <a:lnTo>
                      <a:pt x="633" y="228"/>
                    </a:lnTo>
                    <a:lnTo>
                      <a:pt x="633" y="228"/>
                    </a:lnTo>
                    <a:lnTo>
                      <a:pt x="633" y="228"/>
                    </a:lnTo>
                    <a:lnTo>
                      <a:pt x="633" y="228"/>
                    </a:lnTo>
                    <a:lnTo>
                      <a:pt x="633" y="228"/>
                    </a:lnTo>
                    <a:lnTo>
                      <a:pt x="633" y="229"/>
                    </a:lnTo>
                    <a:lnTo>
                      <a:pt x="633" y="229"/>
                    </a:lnTo>
                    <a:lnTo>
                      <a:pt x="633" y="231"/>
                    </a:lnTo>
                    <a:lnTo>
                      <a:pt x="633" y="231"/>
                    </a:lnTo>
                    <a:lnTo>
                      <a:pt x="633" y="233"/>
                    </a:lnTo>
                    <a:lnTo>
                      <a:pt x="633" y="233"/>
                    </a:lnTo>
                    <a:lnTo>
                      <a:pt x="633" y="233"/>
                    </a:lnTo>
                    <a:lnTo>
                      <a:pt x="633" y="233"/>
                    </a:lnTo>
                    <a:lnTo>
                      <a:pt x="633" y="233"/>
                    </a:lnTo>
                    <a:lnTo>
                      <a:pt x="634" y="235"/>
                    </a:lnTo>
                    <a:lnTo>
                      <a:pt x="634" y="235"/>
                    </a:lnTo>
                    <a:lnTo>
                      <a:pt x="634" y="235"/>
                    </a:lnTo>
                    <a:lnTo>
                      <a:pt x="636" y="235"/>
                    </a:lnTo>
                    <a:lnTo>
                      <a:pt x="638" y="235"/>
                    </a:lnTo>
                    <a:lnTo>
                      <a:pt x="638" y="235"/>
                    </a:lnTo>
                    <a:lnTo>
                      <a:pt x="640" y="235"/>
                    </a:lnTo>
                    <a:lnTo>
                      <a:pt x="640" y="235"/>
                    </a:lnTo>
                    <a:lnTo>
                      <a:pt x="640" y="235"/>
                    </a:lnTo>
                    <a:lnTo>
                      <a:pt x="640" y="235"/>
                    </a:lnTo>
                    <a:lnTo>
                      <a:pt x="642" y="235"/>
                    </a:lnTo>
                    <a:lnTo>
                      <a:pt x="642" y="237"/>
                    </a:lnTo>
                    <a:lnTo>
                      <a:pt x="642" y="237"/>
                    </a:lnTo>
                    <a:lnTo>
                      <a:pt x="642" y="237"/>
                    </a:lnTo>
                    <a:lnTo>
                      <a:pt x="642" y="237"/>
                    </a:lnTo>
                    <a:lnTo>
                      <a:pt x="642" y="238"/>
                    </a:lnTo>
                    <a:lnTo>
                      <a:pt x="642" y="238"/>
                    </a:lnTo>
                    <a:lnTo>
                      <a:pt x="642" y="238"/>
                    </a:lnTo>
                    <a:lnTo>
                      <a:pt x="642" y="240"/>
                    </a:lnTo>
                    <a:lnTo>
                      <a:pt x="642" y="240"/>
                    </a:lnTo>
                    <a:lnTo>
                      <a:pt x="640" y="242"/>
                    </a:lnTo>
                    <a:lnTo>
                      <a:pt x="640" y="242"/>
                    </a:lnTo>
                    <a:lnTo>
                      <a:pt x="640" y="242"/>
                    </a:lnTo>
                    <a:lnTo>
                      <a:pt x="642" y="242"/>
                    </a:lnTo>
                    <a:lnTo>
                      <a:pt x="642" y="244"/>
                    </a:lnTo>
                    <a:lnTo>
                      <a:pt x="642" y="244"/>
                    </a:lnTo>
                    <a:lnTo>
                      <a:pt x="642" y="244"/>
                    </a:lnTo>
                    <a:lnTo>
                      <a:pt x="642" y="244"/>
                    </a:lnTo>
                    <a:lnTo>
                      <a:pt x="642" y="244"/>
                    </a:lnTo>
                    <a:lnTo>
                      <a:pt x="642" y="244"/>
                    </a:lnTo>
                    <a:lnTo>
                      <a:pt x="642" y="244"/>
                    </a:lnTo>
                    <a:lnTo>
                      <a:pt x="642" y="244"/>
                    </a:lnTo>
                    <a:lnTo>
                      <a:pt x="643" y="244"/>
                    </a:lnTo>
                    <a:lnTo>
                      <a:pt x="643" y="246"/>
                    </a:lnTo>
                    <a:lnTo>
                      <a:pt x="643" y="246"/>
                    </a:lnTo>
                    <a:lnTo>
                      <a:pt x="645" y="246"/>
                    </a:lnTo>
                    <a:lnTo>
                      <a:pt x="647" y="246"/>
                    </a:lnTo>
                    <a:lnTo>
                      <a:pt x="647" y="246"/>
                    </a:lnTo>
                    <a:lnTo>
                      <a:pt x="647" y="246"/>
                    </a:lnTo>
                    <a:lnTo>
                      <a:pt x="647" y="246"/>
                    </a:lnTo>
                    <a:lnTo>
                      <a:pt x="647" y="246"/>
                    </a:lnTo>
                    <a:lnTo>
                      <a:pt x="647" y="246"/>
                    </a:lnTo>
                    <a:lnTo>
                      <a:pt x="649" y="246"/>
                    </a:lnTo>
                    <a:lnTo>
                      <a:pt x="649" y="246"/>
                    </a:lnTo>
                    <a:lnTo>
                      <a:pt x="649" y="246"/>
                    </a:lnTo>
                    <a:lnTo>
                      <a:pt x="649" y="246"/>
                    </a:lnTo>
                    <a:lnTo>
                      <a:pt x="649" y="246"/>
                    </a:lnTo>
                    <a:lnTo>
                      <a:pt x="649" y="247"/>
                    </a:lnTo>
                    <a:lnTo>
                      <a:pt x="649" y="247"/>
                    </a:lnTo>
                    <a:lnTo>
                      <a:pt x="651" y="247"/>
                    </a:lnTo>
                    <a:lnTo>
                      <a:pt x="651" y="247"/>
                    </a:lnTo>
                    <a:lnTo>
                      <a:pt x="651" y="247"/>
                    </a:lnTo>
                    <a:lnTo>
                      <a:pt x="651" y="247"/>
                    </a:lnTo>
                    <a:lnTo>
                      <a:pt x="651" y="249"/>
                    </a:lnTo>
                    <a:lnTo>
                      <a:pt x="652" y="249"/>
                    </a:lnTo>
                    <a:lnTo>
                      <a:pt x="652" y="249"/>
                    </a:lnTo>
                    <a:lnTo>
                      <a:pt x="652" y="249"/>
                    </a:lnTo>
                    <a:lnTo>
                      <a:pt x="652" y="249"/>
                    </a:lnTo>
                    <a:lnTo>
                      <a:pt x="654" y="247"/>
                    </a:lnTo>
                    <a:lnTo>
                      <a:pt x="654" y="247"/>
                    </a:lnTo>
                    <a:lnTo>
                      <a:pt x="654" y="247"/>
                    </a:lnTo>
                    <a:lnTo>
                      <a:pt x="654" y="247"/>
                    </a:lnTo>
                    <a:lnTo>
                      <a:pt x="654" y="247"/>
                    </a:lnTo>
                    <a:lnTo>
                      <a:pt x="654" y="246"/>
                    </a:lnTo>
                    <a:lnTo>
                      <a:pt x="656" y="246"/>
                    </a:lnTo>
                    <a:lnTo>
                      <a:pt x="656" y="246"/>
                    </a:lnTo>
                    <a:lnTo>
                      <a:pt x="656" y="246"/>
                    </a:lnTo>
                    <a:lnTo>
                      <a:pt x="656" y="246"/>
                    </a:lnTo>
                    <a:lnTo>
                      <a:pt x="656" y="246"/>
                    </a:lnTo>
                    <a:lnTo>
                      <a:pt x="656" y="246"/>
                    </a:lnTo>
                    <a:lnTo>
                      <a:pt x="656" y="246"/>
                    </a:lnTo>
                    <a:lnTo>
                      <a:pt x="658" y="246"/>
                    </a:lnTo>
                    <a:lnTo>
                      <a:pt x="658" y="246"/>
                    </a:lnTo>
                    <a:lnTo>
                      <a:pt x="658" y="246"/>
                    </a:lnTo>
                    <a:lnTo>
                      <a:pt x="658" y="246"/>
                    </a:lnTo>
                    <a:lnTo>
                      <a:pt x="658" y="246"/>
                    </a:lnTo>
                    <a:lnTo>
                      <a:pt x="658" y="246"/>
                    </a:lnTo>
                    <a:lnTo>
                      <a:pt x="658" y="247"/>
                    </a:lnTo>
                    <a:lnTo>
                      <a:pt x="658" y="247"/>
                    </a:lnTo>
                    <a:lnTo>
                      <a:pt x="658" y="247"/>
                    </a:lnTo>
                    <a:lnTo>
                      <a:pt x="658" y="247"/>
                    </a:lnTo>
                    <a:lnTo>
                      <a:pt x="658" y="247"/>
                    </a:lnTo>
                    <a:lnTo>
                      <a:pt x="658" y="247"/>
                    </a:lnTo>
                    <a:lnTo>
                      <a:pt x="658" y="247"/>
                    </a:lnTo>
                    <a:lnTo>
                      <a:pt x="658" y="247"/>
                    </a:lnTo>
                    <a:lnTo>
                      <a:pt x="660" y="247"/>
                    </a:lnTo>
                    <a:lnTo>
                      <a:pt x="660" y="246"/>
                    </a:lnTo>
                    <a:lnTo>
                      <a:pt x="660" y="246"/>
                    </a:lnTo>
                    <a:lnTo>
                      <a:pt x="660" y="246"/>
                    </a:lnTo>
                    <a:lnTo>
                      <a:pt x="660" y="246"/>
                    </a:lnTo>
                    <a:lnTo>
                      <a:pt x="660" y="246"/>
                    </a:lnTo>
                    <a:lnTo>
                      <a:pt x="660" y="246"/>
                    </a:lnTo>
                    <a:lnTo>
                      <a:pt x="660" y="246"/>
                    </a:lnTo>
                    <a:lnTo>
                      <a:pt x="660" y="246"/>
                    </a:lnTo>
                    <a:lnTo>
                      <a:pt x="660" y="246"/>
                    </a:lnTo>
                    <a:lnTo>
                      <a:pt x="661" y="246"/>
                    </a:lnTo>
                    <a:lnTo>
                      <a:pt x="661" y="246"/>
                    </a:lnTo>
                    <a:lnTo>
                      <a:pt x="661" y="246"/>
                    </a:lnTo>
                    <a:lnTo>
                      <a:pt x="661" y="246"/>
                    </a:lnTo>
                    <a:lnTo>
                      <a:pt x="661" y="246"/>
                    </a:lnTo>
                    <a:lnTo>
                      <a:pt x="661" y="246"/>
                    </a:lnTo>
                    <a:lnTo>
                      <a:pt x="661" y="246"/>
                    </a:lnTo>
                    <a:lnTo>
                      <a:pt x="661" y="246"/>
                    </a:lnTo>
                    <a:lnTo>
                      <a:pt x="661" y="246"/>
                    </a:lnTo>
                    <a:lnTo>
                      <a:pt x="661" y="246"/>
                    </a:lnTo>
                    <a:lnTo>
                      <a:pt x="663" y="246"/>
                    </a:lnTo>
                    <a:lnTo>
                      <a:pt x="663" y="246"/>
                    </a:lnTo>
                    <a:lnTo>
                      <a:pt x="663" y="246"/>
                    </a:lnTo>
                    <a:lnTo>
                      <a:pt x="663" y="244"/>
                    </a:lnTo>
                    <a:lnTo>
                      <a:pt x="663" y="244"/>
                    </a:lnTo>
                    <a:lnTo>
                      <a:pt x="663" y="244"/>
                    </a:lnTo>
                    <a:lnTo>
                      <a:pt x="663" y="244"/>
                    </a:lnTo>
                    <a:lnTo>
                      <a:pt x="663" y="244"/>
                    </a:lnTo>
                    <a:lnTo>
                      <a:pt x="663" y="244"/>
                    </a:lnTo>
                    <a:lnTo>
                      <a:pt x="663"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6"/>
                    </a:lnTo>
                    <a:lnTo>
                      <a:pt x="665" y="246"/>
                    </a:lnTo>
                    <a:lnTo>
                      <a:pt x="665" y="246"/>
                    </a:lnTo>
                    <a:lnTo>
                      <a:pt x="665" y="246"/>
                    </a:lnTo>
                    <a:lnTo>
                      <a:pt x="665" y="246"/>
                    </a:lnTo>
                    <a:lnTo>
                      <a:pt x="665" y="246"/>
                    </a:lnTo>
                    <a:lnTo>
                      <a:pt x="665" y="246"/>
                    </a:lnTo>
                    <a:lnTo>
                      <a:pt x="665" y="246"/>
                    </a:lnTo>
                    <a:lnTo>
                      <a:pt x="665" y="246"/>
                    </a:lnTo>
                    <a:lnTo>
                      <a:pt x="665" y="246"/>
                    </a:lnTo>
                    <a:lnTo>
                      <a:pt x="667" y="246"/>
                    </a:lnTo>
                    <a:lnTo>
                      <a:pt x="667" y="246"/>
                    </a:lnTo>
                    <a:lnTo>
                      <a:pt x="667" y="246"/>
                    </a:lnTo>
                    <a:lnTo>
                      <a:pt x="667" y="246"/>
                    </a:lnTo>
                    <a:lnTo>
                      <a:pt x="667" y="247"/>
                    </a:lnTo>
                    <a:lnTo>
                      <a:pt x="667" y="247"/>
                    </a:lnTo>
                    <a:lnTo>
                      <a:pt x="667" y="249"/>
                    </a:lnTo>
                    <a:lnTo>
                      <a:pt x="669" y="249"/>
                    </a:lnTo>
                    <a:lnTo>
                      <a:pt x="669" y="249"/>
                    </a:lnTo>
                    <a:lnTo>
                      <a:pt x="669" y="251"/>
                    </a:lnTo>
                    <a:lnTo>
                      <a:pt x="670" y="251"/>
                    </a:lnTo>
                    <a:lnTo>
                      <a:pt x="672" y="253"/>
                    </a:lnTo>
                    <a:lnTo>
                      <a:pt x="672" y="253"/>
                    </a:lnTo>
                    <a:lnTo>
                      <a:pt x="672" y="253"/>
                    </a:lnTo>
                    <a:lnTo>
                      <a:pt x="672" y="253"/>
                    </a:lnTo>
                    <a:lnTo>
                      <a:pt x="672" y="253"/>
                    </a:lnTo>
                    <a:lnTo>
                      <a:pt x="672" y="255"/>
                    </a:lnTo>
                    <a:lnTo>
                      <a:pt x="672" y="255"/>
                    </a:lnTo>
                    <a:lnTo>
                      <a:pt x="672" y="255"/>
                    </a:lnTo>
                    <a:lnTo>
                      <a:pt x="672" y="255"/>
                    </a:lnTo>
                    <a:lnTo>
                      <a:pt x="674" y="255"/>
                    </a:lnTo>
                    <a:lnTo>
                      <a:pt x="674" y="255"/>
                    </a:lnTo>
                    <a:lnTo>
                      <a:pt x="674" y="255"/>
                    </a:lnTo>
                    <a:lnTo>
                      <a:pt x="674" y="255"/>
                    </a:lnTo>
                    <a:lnTo>
                      <a:pt x="674" y="255"/>
                    </a:lnTo>
                    <a:lnTo>
                      <a:pt x="674" y="255"/>
                    </a:lnTo>
                    <a:lnTo>
                      <a:pt x="674" y="255"/>
                    </a:lnTo>
                    <a:lnTo>
                      <a:pt x="674" y="255"/>
                    </a:lnTo>
                    <a:lnTo>
                      <a:pt x="674" y="255"/>
                    </a:lnTo>
                    <a:lnTo>
                      <a:pt x="674" y="255"/>
                    </a:lnTo>
                    <a:lnTo>
                      <a:pt x="674" y="253"/>
                    </a:lnTo>
                    <a:lnTo>
                      <a:pt x="674" y="253"/>
                    </a:lnTo>
                    <a:lnTo>
                      <a:pt x="674" y="251"/>
                    </a:lnTo>
                    <a:lnTo>
                      <a:pt x="674" y="251"/>
                    </a:lnTo>
                    <a:lnTo>
                      <a:pt x="674" y="251"/>
                    </a:lnTo>
                    <a:lnTo>
                      <a:pt x="674" y="251"/>
                    </a:lnTo>
                    <a:lnTo>
                      <a:pt x="674" y="251"/>
                    </a:lnTo>
                    <a:lnTo>
                      <a:pt x="676" y="249"/>
                    </a:lnTo>
                    <a:lnTo>
                      <a:pt x="676" y="249"/>
                    </a:lnTo>
                    <a:lnTo>
                      <a:pt x="676" y="249"/>
                    </a:lnTo>
                    <a:lnTo>
                      <a:pt x="676" y="249"/>
                    </a:lnTo>
                    <a:lnTo>
                      <a:pt x="676" y="249"/>
                    </a:lnTo>
                    <a:lnTo>
                      <a:pt x="676" y="249"/>
                    </a:lnTo>
                    <a:lnTo>
                      <a:pt x="676" y="249"/>
                    </a:lnTo>
                    <a:lnTo>
                      <a:pt x="678" y="249"/>
                    </a:lnTo>
                    <a:lnTo>
                      <a:pt x="678" y="249"/>
                    </a:lnTo>
                    <a:lnTo>
                      <a:pt x="678" y="249"/>
                    </a:lnTo>
                    <a:lnTo>
                      <a:pt x="678" y="249"/>
                    </a:lnTo>
                    <a:lnTo>
                      <a:pt x="678" y="247"/>
                    </a:lnTo>
                    <a:lnTo>
                      <a:pt x="678" y="247"/>
                    </a:lnTo>
                    <a:lnTo>
                      <a:pt x="678" y="247"/>
                    </a:lnTo>
                    <a:lnTo>
                      <a:pt x="678" y="247"/>
                    </a:lnTo>
                    <a:lnTo>
                      <a:pt x="678" y="247"/>
                    </a:lnTo>
                    <a:lnTo>
                      <a:pt x="678" y="247"/>
                    </a:lnTo>
                    <a:lnTo>
                      <a:pt x="680" y="246"/>
                    </a:lnTo>
                    <a:lnTo>
                      <a:pt x="680" y="246"/>
                    </a:lnTo>
                    <a:lnTo>
                      <a:pt x="680" y="246"/>
                    </a:lnTo>
                    <a:lnTo>
                      <a:pt x="680" y="246"/>
                    </a:lnTo>
                    <a:lnTo>
                      <a:pt x="680" y="246"/>
                    </a:lnTo>
                    <a:lnTo>
                      <a:pt x="680" y="246"/>
                    </a:lnTo>
                    <a:lnTo>
                      <a:pt x="681" y="244"/>
                    </a:lnTo>
                    <a:lnTo>
                      <a:pt x="681" y="244"/>
                    </a:lnTo>
                    <a:lnTo>
                      <a:pt x="681" y="242"/>
                    </a:lnTo>
                    <a:lnTo>
                      <a:pt x="683" y="242"/>
                    </a:lnTo>
                    <a:lnTo>
                      <a:pt x="683" y="242"/>
                    </a:lnTo>
                    <a:lnTo>
                      <a:pt x="683" y="242"/>
                    </a:lnTo>
                    <a:lnTo>
                      <a:pt x="683" y="242"/>
                    </a:lnTo>
                    <a:lnTo>
                      <a:pt x="683" y="242"/>
                    </a:lnTo>
                    <a:lnTo>
                      <a:pt x="683" y="242"/>
                    </a:lnTo>
                    <a:lnTo>
                      <a:pt x="685" y="240"/>
                    </a:lnTo>
                    <a:lnTo>
                      <a:pt x="685" y="240"/>
                    </a:lnTo>
                    <a:lnTo>
                      <a:pt x="685" y="240"/>
                    </a:lnTo>
                    <a:lnTo>
                      <a:pt x="685" y="240"/>
                    </a:lnTo>
                    <a:lnTo>
                      <a:pt x="685" y="240"/>
                    </a:lnTo>
                    <a:lnTo>
                      <a:pt x="685" y="240"/>
                    </a:lnTo>
                    <a:lnTo>
                      <a:pt x="687" y="238"/>
                    </a:lnTo>
                    <a:lnTo>
                      <a:pt x="687" y="238"/>
                    </a:lnTo>
                    <a:lnTo>
                      <a:pt x="687" y="238"/>
                    </a:lnTo>
                    <a:lnTo>
                      <a:pt x="687" y="237"/>
                    </a:lnTo>
                    <a:lnTo>
                      <a:pt x="689" y="237"/>
                    </a:lnTo>
                    <a:lnTo>
                      <a:pt x="689" y="237"/>
                    </a:lnTo>
                    <a:lnTo>
                      <a:pt x="689" y="237"/>
                    </a:lnTo>
                    <a:lnTo>
                      <a:pt x="689" y="237"/>
                    </a:lnTo>
                    <a:lnTo>
                      <a:pt x="689" y="237"/>
                    </a:lnTo>
                    <a:lnTo>
                      <a:pt x="689" y="235"/>
                    </a:lnTo>
                    <a:lnTo>
                      <a:pt x="689" y="235"/>
                    </a:lnTo>
                    <a:lnTo>
                      <a:pt x="690" y="235"/>
                    </a:lnTo>
                    <a:lnTo>
                      <a:pt x="690" y="235"/>
                    </a:lnTo>
                    <a:lnTo>
                      <a:pt x="690" y="235"/>
                    </a:lnTo>
                    <a:lnTo>
                      <a:pt x="692" y="235"/>
                    </a:lnTo>
                    <a:lnTo>
                      <a:pt x="692" y="233"/>
                    </a:lnTo>
                    <a:lnTo>
                      <a:pt x="692" y="233"/>
                    </a:lnTo>
                    <a:lnTo>
                      <a:pt x="692" y="233"/>
                    </a:lnTo>
                    <a:lnTo>
                      <a:pt x="692" y="233"/>
                    </a:lnTo>
                    <a:lnTo>
                      <a:pt x="692" y="233"/>
                    </a:lnTo>
                    <a:lnTo>
                      <a:pt x="694" y="233"/>
                    </a:lnTo>
                    <a:lnTo>
                      <a:pt x="694" y="233"/>
                    </a:lnTo>
                    <a:lnTo>
                      <a:pt x="694" y="233"/>
                    </a:lnTo>
                    <a:lnTo>
                      <a:pt x="696" y="231"/>
                    </a:lnTo>
                    <a:lnTo>
                      <a:pt x="696" y="231"/>
                    </a:lnTo>
                    <a:lnTo>
                      <a:pt x="696" y="231"/>
                    </a:lnTo>
                    <a:lnTo>
                      <a:pt x="696" y="231"/>
                    </a:lnTo>
                    <a:lnTo>
                      <a:pt x="696" y="231"/>
                    </a:lnTo>
                    <a:lnTo>
                      <a:pt x="696" y="231"/>
                    </a:lnTo>
                    <a:lnTo>
                      <a:pt x="696" y="231"/>
                    </a:lnTo>
                    <a:lnTo>
                      <a:pt x="696" y="231"/>
                    </a:lnTo>
                    <a:lnTo>
                      <a:pt x="698" y="231"/>
                    </a:lnTo>
                    <a:lnTo>
                      <a:pt x="698" y="229"/>
                    </a:lnTo>
                    <a:lnTo>
                      <a:pt x="698" y="229"/>
                    </a:lnTo>
                    <a:lnTo>
                      <a:pt x="699" y="229"/>
                    </a:lnTo>
                    <a:lnTo>
                      <a:pt x="699" y="229"/>
                    </a:lnTo>
                    <a:lnTo>
                      <a:pt x="699" y="229"/>
                    </a:lnTo>
                    <a:lnTo>
                      <a:pt x="699" y="229"/>
                    </a:lnTo>
                    <a:lnTo>
                      <a:pt x="699" y="229"/>
                    </a:lnTo>
                    <a:lnTo>
                      <a:pt x="699" y="229"/>
                    </a:lnTo>
                    <a:lnTo>
                      <a:pt x="699" y="229"/>
                    </a:lnTo>
                    <a:lnTo>
                      <a:pt x="701" y="228"/>
                    </a:lnTo>
                    <a:lnTo>
                      <a:pt x="701" y="228"/>
                    </a:lnTo>
                    <a:lnTo>
                      <a:pt x="701" y="228"/>
                    </a:lnTo>
                    <a:lnTo>
                      <a:pt x="701" y="228"/>
                    </a:lnTo>
                    <a:lnTo>
                      <a:pt x="703" y="228"/>
                    </a:lnTo>
                    <a:lnTo>
                      <a:pt x="703" y="228"/>
                    </a:lnTo>
                    <a:lnTo>
                      <a:pt x="703" y="228"/>
                    </a:lnTo>
                    <a:lnTo>
                      <a:pt x="703" y="228"/>
                    </a:lnTo>
                    <a:lnTo>
                      <a:pt x="705" y="226"/>
                    </a:lnTo>
                    <a:lnTo>
                      <a:pt x="705" y="226"/>
                    </a:lnTo>
                    <a:lnTo>
                      <a:pt x="705" y="226"/>
                    </a:lnTo>
                    <a:lnTo>
                      <a:pt x="705" y="226"/>
                    </a:lnTo>
                    <a:lnTo>
                      <a:pt x="705" y="226"/>
                    </a:lnTo>
                    <a:lnTo>
                      <a:pt x="705" y="226"/>
                    </a:lnTo>
                    <a:lnTo>
                      <a:pt x="705" y="226"/>
                    </a:lnTo>
                    <a:lnTo>
                      <a:pt x="707" y="226"/>
                    </a:lnTo>
                    <a:lnTo>
                      <a:pt x="707" y="226"/>
                    </a:lnTo>
                    <a:lnTo>
                      <a:pt x="707" y="226"/>
                    </a:lnTo>
                    <a:lnTo>
                      <a:pt x="707" y="224"/>
                    </a:lnTo>
                    <a:lnTo>
                      <a:pt x="707" y="224"/>
                    </a:lnTo>
                    <a:lnTo>
                      <a:pt x="707" y="224"/>
                    </a:lnTo>
                    <a:lnTo>
                      <a:pt x="707" y="224"/>
                    </a:lnTo>
                    <a:lnTo>
                      <a:pt x="707" y="224"/>
                    </a:lnTo>
                    <a:lnTo>
                      <a:pt x="707" y="224"/>
                    </a:lnTo>
                    <a:lnTo>
                      <a:pt x="707" y="224"/>
                    </a:lnTo>
                    <a:lnTo>
                      <a:pt x="707" y="224"/>
                    </a:lnTo>
                    <a:lnTo>
                      <a:pt x="708" y="224"/>
                    </a:lnTo>
                    <a:lnTo>
                      <a:pt x="708" y="222"/>
                    </a:lnTo>
                    <a:lnTo>
                      <a:pt x="708" y="222"/>
                    </a:lnTo>
                    <a:lnTo>
                      <a:pt x="708" y="222"/>
                    </a:lnTo>
                    <a:lnTo>
                      <a:pt x="710" y="222"/>
                    </a:lnTo>
                    <a:lnTo>
                      <a:pt x="710" y="222"/>
                    </a:lnTo>
                    <a:lnTo>
                      <a:pt x="710" y="222"/>
                    </a:lnTo>
                    <a:lnTo>
                      <a:pt x="710" y="222"/>
                    </a:lnTo>
                    <a:lnTo>
                      <a:pt x="710" y="222"/>
                    </a:lnTo>
                    <a:lnTo>
                      <a:pt x="710" y="220"/>
                    </a:lnTo>
                    <a:lnTo>
                      <a:pt x="710" y="220"/>
                    </a:lnTo>
                    <a:lnTo>
                      <a:pt x="710" y="220"/>
                    </a:lnTo>
                    <a:lnTo>
                      <a:pt x="710" y="220"/>
                    </a:lnTo>
                    <a:lnTo>
                      <a:pt x="710" y="220"/>
                    </a:lnTo>
                    <a:lnTo>
                      <a:pt x="712" y="219"/>
                    </a:lnTo>
                    <a:lnTo>
                      <a:pt x="712" y="219"/>
                    </a:lnTo>
                    <a:lnTo>
                      <a:pt x="712" y="219"/>
                    </a:lnTo>
                    <a:lnTo>
                      <a:pt x="712" y="219"/>
                    </a:lnTo>
                    <a:lnTo>
                      <a:pt x="714" y="219"/>
                    </a:lnTo>
                    <a:lnTo>
                      <a:pt x="714" y="217"/>
                    </a:lnTo>
                    <a:lnTo>
                      <a:pt x="714" y="217"/>
                    </a:lnTo>
                    <a:lnTo>
                      <a:pt x="714" y="217"/>
                    </a:lnTo>
                    <a:lnTo>
                      <a:pt x="714" y="217"/>
                    </a:lnTo>
                    <a:lnTo>
                      <a:pt x="714" y="217"/>
                    </a:lnTo>
                    <a:lnTo>
                      <a:pt x="714" y="217"/>
                    </a:lnTo>
                    <a:lnTo>
                      <a:pt x="714" y="217"/>
                    </a:lnTo>
                    <a:lnTo>
                      <a:pt x="714" y="217"/>
                    </a:lnTo>
                    <a:lnTo>
                      <a:pt x="716" y="217"/>
                    </a:lnTo>
                    <a:lnTo>
                      <a:pt x="716" y="217"/>
                    </a:lnTo>
                    <a:lnTo>
                      <a:pt x="716" y="215"/>
                    </a:lnTo>
                    <a:lnTo>
                      <a:pt x="716" y="215"/>
                    </a:lnTo>
                    <a:lnTo>
                      <a:pt x="716" y="215"/>
                    </a:lnTo>
                    <a:lnTo>
                      <a:pt x="716" y="215"/>
                    </a:lnTo>
                    <a:lnTo>
                      <a:pt x="716" y="215"/>
                    </a:lnTo>
                    <a:lnTo>
                      <a:pt x="716" y="213"/>
                    </a:lnTo>
                    <a:lnTo>
                      <a:pt x="716" y="213"/>
                    </a:lnTo>
                    <a:lnTo>
                      <a:pt x="716" y="213"/>
                    </a:lnTo>
                    <a:lnTo>
                      <a:pt x="716" y="213"/>
                    </a:lnTo>
                    <a:lnTo>
                      <a:pt x="718" y="213"/>
                    </a:lnTo>
                    <a:lnTo>
                      <a:pt x="718" y="211"/>
                    </a:lnTo>
                    <a:lnTo>
                      <a:pt x="718" y="211"/>
                    </a:lnTo>
                    <a:lnTo>
                      <a:pt x="718" y="209"/>
                    </a:lnTo>
                    <a:lnTo>
                      <a:pt x="718" y="209"/>
                    </a:lnTo>
                    <a:lnTo>
                      <a:pt x="718" y="209"/>
                    </a:lnTo>
                    <a:lnTo>
                      <a:pt x="718" y="209"/>
                    </a:lnTo>
                    <a:lnTo>
                      <a:pt x="719" y="209"/>
                    </a:lnTo>
                    <a:lnTo>
                      <a:pt x="719" y="208"/>
                    </a:lnTo>
                    <a:lnTo>
                      <a:pt x="719" y="208"/>
                    </a:lnTo>
                    <a:lnTo>
                      <a:pt x="719" y="208"/>
                    </a:lnTo>
                    <a:lnTo>
                      <a:pt x="719" y="208"/>
                    </a:lnTo>
                    <a:lnTo>
                      <a:pt x="719" y="208"/>
                    </a:lnTo>
                    <a:lnTo>
                      <a:pt x="719" y="208"/>
                    </a:lnTo>
                    <a:lnTo>
                      <a:pt x="719" y="208"/>
                    </a:lnTo>
                    <a:lnTo>
                      <a:pt x="719" y="208"/>
                    </a:lnTo>
                    <a:lnTo>
                      <a:pt x="721" y="208"/>
                    </a:lnTo>
                    <a:lnTo>
                      <a:pt x="721" y="206"/>
                    </a:lnTo>
                    <a:lnTo>
                      <a:pt x="721" y="206"/>
                    </a:lnTo>
                    <a:lnTo>
                      <a:pt x="721" y="206"/>
                    </a:lnTo>
                    <a:lnTo>
                      <a:pt x="721" y="206"/>
                    </a:lnTo>
                    <a:lnTo>
                      <a:pt x="721" y="206"/>
                    </a:lnTo>
                    <a:lnTo>
                      <a:pt x="723" y="204"/>
                    </a:lnTo>
                    <a:lnTo>
                      <a:pt x="723" y="204"/>
                    </a:lnTo>
                    <a:lnTo>
                      <a:pt x="723" y="204"/>
                    </a:lnTo>
                    <a:lnTo>
                      <a:pt x="723" y="202"/>
                    </a:lnTo>
                    <a:lnTo>
                      <a:pt x="725" y="202"/>
                    </a:lnTo>
                    <a:lnTo>
                      <a:pt x="725" y="202"/>
                    </a:lnTo>
                    <a:lnTo>
                      <a:pt x="725" y="202"/>
                    </a:lnTo>
                    <a:lnTo>
                      <a:pt x="725" y="202"/>
                    </a:lnTo>
                    <a:lnTo>
                      <a:pt x="725" y="202"/>
                    </a:lnTo>
                    <a:lnTo>
                      <a:pt x="725" y="202"/>
                    </a:lnTo>
                    <a:lnTo>
                      <a:pt x="725" y="200"/>
                    </a:lnTo>
                    <a:lnTo>
                      <a:pt x="725" y="200"/>
                    </a:lnTo>
                    <a:lnTo>
                      <a:pt x="725" y="200"/>
                    </a:lnTo>
                    <a:lnTo>
                      <a:pt x="725" y="200"/>
                    </a:lnTo>
                    <a:lnTo>
                      <a:pt x="725" y="200"/>
                    </a:lnTo>
                    <a:lnTo>
                      <a:pt x="727" y="200"/>
                    </a:lnTo>
                    <a:lnTo>
                      <a:pt x="727" y="200"/>
                    </a:lnTo>
                    <a:lnTo>
                      <a:pt x="727" y="200"/>
                    </a:lnTo>
                    <a:lnTo>
                      <a:pt x="727" y="199"/>
                    </a:lnTo>
                    <a:lnTo>
                      <a:pt x="727" y="199"/>
                    </a:lnTo>
                    <a:lnTo>
                      <a:pt x="727" y="199"/>
                    </a:lnTo>
                    <a:lnTo>
                      <a:pt x="728" y="199"/>
                    </a:lnTo>
                    <a:lnTo>
                      <a:pt x="728" y="199"/>
                    </a:lnTo>
                    <a:lnTo>
                      <a:pt x="728" y="199"/>
                    </a:lnTo>
                    <a:lnTo>
                      <a:pt x="728" y="199"/>
                    </a:lnTo>
                    <a:lnTo>
                      <a:pt x="728" y="199"/>
                    </a:lnTo>
                    <a:lnTo>
                      <a:pt x="730" y="199"/>
                    </a:lnTo>
                    <a:lnTo>
                      <a:pt x="730" y="199"/>
                    </a:lnTo>
                    <a:lnTo>
                      <a:pt x="730" y="199"/>
                    </a:lnTo>
                    <a:lnTo>
                      <a:pt x="730" y="199"/>
                    </a:lnTo>
                    <a:lnTo>
                      <a:pt x="730" y="199"/>
                    </a:lnTo>
                    <a:lnTo>
                      <a:pt x="730" y="199"/>
                    </a:lnTo>
                    <a:lnTo>
                      <a:pt x="732" y="199"/>
                    </a:lnTo>
                    <a:lnTo>
                      <a:pt x="732" y="199"/>
                    </a:lnTo>
                    <a:lnTo>
                      <a:pt x="732" y="197"/>
                    </a:lnTo>
                    <a:lnTo>
                      <a:pt x="732" y="197"/>
                    </a:lnTo>
                    <a:lnTo>
                      <a:pt x="732" y="197"/>
                    </a:lnTo>
                    <a:lnTo>
                      <a:pt x="732" y="197"/>
                    </a:lnTo>
                    <a:lnTo>
                      <a:pt x="732" y="197"/>
                    </a:lnTo>
                    <a:lnTo>
                      <a:pt x="732" y="195"/>
                    </a:lnTo>
                    <a:lnTo>
                      <a:pt x="732" y="195"/>
                    </a:lnTo>
                    <a:lnTo>
                      <a:pt x="732" y="195"/>
                    </a:lnTo>
                    <a:lnTo>
                      <a:pt x="732" y="195"/>
                    </a:lnTo>
                    <a:lnTo>
                      <a:pt x="734" y="195"/>
                    </a:lnTo>
                    <a:lnTo>
                      <a:pt x="734" y="195"/>
                    </a:lnTo>
                    <a:lnTo>
                      <a:pt x="734" y="193"/>
                    </a:lnTo>
                    <a:lnTo>
                      <a:pt x="734" y="193"/>
                    </a:lnTo>
                    <a:lnTo>
                      <a:pt x="734" y="193"/>
                    </a:lnTo>
                    <a:lnTo>
                      <a:pt x="734" y="193"/>
                    </a:lnTo>
                    <a:lnTo>
                      <a:pt x="734" y="193"/>
                    </a:lnTo>
                    <a:lnTo>
                      <a:pt x="736" y="193"/>
                    </a:lnTo>
                    <a:lnTo>
                      <a:pt x="736" y="191"/>
                    </a:lnTo>
                    <a:lnTo>
                      <a:pt x="736" y="191"/>
                    </a:lnTo>
                    <a:lnTo>
                      <a:pt x="736" y="191"/>
                    </a:lnTo>
                    <a:lnTo>
                      <a:pt x="736" y="191"/>
                    </a:lnTo>
                    <a:lnTo>
                      <a:pt x="736" y="191"/>
                    </a:lnTo>
                    <a:lnTo>
                      <a:pt x="736" y="191"/>
                    </a:lnTo>
                    <a:lnTo>
                      <a:pt x="737" y="190"/>
                    </a:lnTo>
                    <a:lnTo>
                      <a:pt x="737" y="190"/>
                    </a:lnTo>
                    <a:lnTo>
                      <a:pt x="737" y="190"/>
                    </a:lnTo>
                    <a:lnTo>
                      <a:pt x="737" y="190"/>
                    </a:lnTo>
                    <a:lnTo>
                      <a:pt x="737" y="190"/>
                    </a:lnTo>
                    <a:lnTo>
                      <a:pt x="737" y="190"/>
                    </a:lnTo>
                    <a:lnTo>
                      <a:pt x="737" y="190"/>
                    </a:lnTo>
                    <a:lnTo>
                      <a:pt x="737" y="188"/>
                    </a:lnTo>
                    <a:lnTo>
                      <a:pt x="737" y="188"/>
                    </a:lnTo>
                    <a:lnTo>
                      <a:pt x="739" y="188"/>
                    </a:lnTo>
                    <a:lnTo>
                      <a:pt x="739" y="188"/>
                    </a:lnTo>
                    <a:lnTo>
                      <a:pt x="739" y="188"/>
                    </a:lnTo>
                    <a:lnTo>
                      <a:pt x="739" y="188"/>
                    </a:lnTo>
                    <a:lnTo>
                      <a:pt x="739" y="188"/>
                    </a:lnTo>
                    <a:lnTo>
                      <a:pt x="739" y="188"/>
                    </a:lnTo>
                    <a:lnTo>
                      <a:pt x="739" y="188"/>
                    </a:lnTo>
                    <a:lnTo>
                      <a:pt x="741" y="188"/>
                    </a:lnTo>
                    <a:lnTo>
                      <a:pt x="741" y="188"/>
                    </a:lnTo>
                    <a:lnTo>
                      <a:pt x="741" y="188"/>
                    </a:lnTo>
                    <a:lnTo>
                      <a:pt x="741" y="188"/>
                    </a:lnTo>
                    <a:lnTo>
                      <a:pt x="741" y="188"/>
                    </a:lnTo>
                    <a:lnTo>
                      <a:pt x="741" y="188"/>
                    </a:lnTo>
                    <a:lnTo>
                      <a:pt x="741" y="188"/>
                    </a:lnTo>
                    <a:lnTo>
                      <a:pt x="741" y="188"/>
                    </a:lnTo>
                    <a:lnTo>
                      <a:pt x="743" y="188"/>
                    </a:lnTo>
                    <a:lnTo>
                      <a:pt x="743" y="186"/>
                    </a:lnTo>
                    <a:lnTo>
                      <a:pt x="743" y="186"/>
                    </a:lnTo>
                    <a:lnTo>
                      <a:pt x="743" y="186"/>
                    </a:lnTo>
                    <a:lnTo>
                      <a:pt x="743" y="186"/>
                    </a:lnTo>
                    <a:lnTo>
                      <a:pt x="743" y="186"/>
                    </a:lnTo>
                    <a:lnTo>
                      <a:pt x="745" y="186"/>
                    </a:lnTo>
                    <a:lnTo>
                      <a:pt x="745" y="186"/>
                    </a:lnTo>
                    <a:lnTo>
                      <a:pt x="745" y="186"/>
                    </a:lnTo>
                    <a:lnTo>
                      <a:pt x="745" y="186"/>
                    </a:lnTo>
                    <a:lnTo>
                      <a:pt x="745" y="186"/>
                    </a:lnTo>
                    <a:lnTo>
                      <a:pt x="745" y="186"/>
                    </a:lnTo>
                    <a:lnTo>
                      <a:pt x="745" y="186"/>
                    </a:lnTo>
                    <a:lnTo>
                      <a:pt x="746" y="186"/>
                    </a:lnTo>
                    <a:lnTo>
                      <a:pt x="746" y="186"/>
                    </a:lnTo>
                    <a:lnTo>
                      <a:pt x="746" y="186"/>
                    </a:lnTo>
                    <a:lnTo>
                      <a:pt x="746" y="186"/>
                    </a:lnTo>
                    <a:lnTo>
                      <a:pt x="746" y="186"/>
                    </a:lnTo>
                    <a:lnTo>
                      <a:pt x="746" y="186"/>
                    </a:lnTo>
                    <a:lnTo>
                      <a:pt x="746" y="186"/>
                    </a:lnTo>
                    <a:lnTo>
                      <a:pt x="748" y="186"/>
                    </a:lnTo>
                    <a:lnTo>
                      <a:pt x="748" y="186"/>
                    </a:lnTo>
                    <a:lnTo>
                      <a:pt x="748" y="186"/>
                    </a:lnTo>
                    <a:lnTo>
                      <a:pt x="748" y="186"/>
                    </a:lnTo>
                    <a:lnTo>
                      <a:pt x="750" y="186"/>
                    </a:lnTo>
                    <a:lnTo>
                      <a:pt x="750" y="186"/>
                    </a:lnTo>
                    <a:lnTo>
                      <a:pt x="750" y="184"/>
                    </a:lnTo>
                    <a:lnTo>
                      <a:pt x="750" y="184"/>
                    </a:lnTo>
                    <a:lnTo>
                      <a:pt x="750" y="184"/>
                    </a:lnTo>
                    <a:lnTo>
                      <a:pt x="750" y="184"/>
                    </a:lnTo>
                    <a:lnTo>
                      <a:pt x="752" y="184"/>
                    </a:lnTo>
                    <a:lnTo>
                      <a:pt x="752" y="186"/>
                    </a:lnTo>
                    <a:lnTo>
                      <a:pt x="752" y="186"/>
                    </a:lnTo>
                    <a:lnTo>
                      <a:pt x="752" y="184"/>
                    </a:lnTo>
                    <a:lnTo>
                      <a:pt x="752" y="184"/>
                    </a:lnTo>
                    <a:lnTo>
                      <a:pt x="752" y="186"/>
                    </a:lnTo>
                    <a:lnTo>
                      <a:pt x="754" y="186"/>
                    </a:lnTo>
                    <a:lnTo>
                      <a:pt x="754" y="184"/>
                    </a:lnTo>
                    <a:lnTo>
                      <a:pt x="754" y="184"/>
                    </a:lnTo>
                    <a:lnTo>
                      <a:pt x="754" y="184"/>
                    </a:lnTo>
                    <a:lnTo>
                      <a:pt x="755" y="184"/>
                    </a:lnTo>
                    <a:lnTo>
                      <a:pt x="755" y="184"/>
                    </a:lnTo>
                    <a:lnTo>
                      <a:pt x="755" y="184"/>
                    </a:lnTo>
                    <a:lnTo>
                      <a:pt x="755" y="184"/>
                    </a:lnTo>
                    <a:lnTo>
                      <a:pt x="755" y="184"/>
                    </a:lnTo>
                    <a:lnTo>
                      <a:pt x="755" y="182"/>
                    </a:lnTo>
                    <a:lnTo>
                      <a:pt x="755" y="182"/>
                    </a:lnTo>
                    <a:lnTo>
                      <a:pt x="755" y="184"/>
                    </a:lnTo>
                    <a:lnTo>
                      <a:pt x="755" y="182"/>
                    </a:lnTo>
                    <a:lnTo>
                      <a:pt x="755" y="182"/>
                    </a:lnTo>
                    <a:lnTo>
                      <a:pt x="755" y="182"/>
                    </a:lnTo>
                    <a:lnTo>
                      <a:pt x="757" y="182"/>
                    </a:lnTo>
                    <a:lnTo>
                      <a:pt x="757" y="182"/>
                    </a:lnTo>
                    <a:lnTo>
                      <a:pt x="757" y="182"/>
                    </a:lnTo>
                    <a:lnTo>
                      <a:pt x="757" y="181"/>
                    </a:lnTo>
                    <a:lnTo>
                      <a:pt x="757" y="181"/>
                    </a:lnTo>
                    <a:lnTo>
                      <a:pt x="757" y="181"/>
                    </a:lnTo>
                    <a:lnTo>
                      <a:pt x="759" y="181"/>
                    </a:lnTo>
                    <a:lnTo>
                      <a:pt x="759" y="181"/>
                    </a:lnTo>
                    <a:lnTo>
                      <a:pt x="759" y="181"/>
                    </a:lnTo>
                    <a:lnTo>
                      <a:pt x="761" y="181"/>
                    </a:lnTo>
                    <a:lnTo>
                      <a:pt x="761" y="181"/>
                    </a:lnTo>
                    <a:lnTo>
                      <a:pt x="761" y="181"/>
                    </a:lnTo>
                    <a:lnTo>
                      <a:pt x="761" y="181"/>
                    </a:lnTo>
                    <a:lnTo>
                      <a:pt x="761" y="181"/>
                    </a:lnTo>
                    <a:lnTo>
                      <a:pt x="763" y="181"/>
                    </a:lnTo>
                    <a:lnTo>
                      <a:pt x="763" y="179"/>
                    </a:lnTo>
                    <a:lnTo>
                      <a:pt x="763" y="179"/>
                    </a:lnTo>
                    <a:lnTo>
                      <a:pt x="763" y="179"/>
                    </a:lnTo>
                    <a:lnTo>
                      <a:pt x="763" y="179"/>
                    </a:lnTo>
                    <a:lnTo>
                      <a:pt x="765" y="181"/>
                    </a:lnTo>
                    <a:lnTo>
                      <a:pt x="765" y="181"/>
                    </a:lnTo>
                    <a:lnTo>
                      <a:pt x="766" y="179"/>
                    </a:lnTo>
                    <a:lnTo>
                      <a:pt x="766" y="179"/>
                    </a:lnTo>
                    <a:lnTo>
                      <a:pt x="766" y="179"/>
                    </a:lnTo>
                    <a:lnTo>
                      <a:pt x="768" y="179"/>
                    </a:lnTo>
                    <a:lnTo>
                      <a:pt x="768" y="179"/>
                    </a:lnTo>
                    <a:lnTo>
                      <a:pt x="768" y="179"/>
                    </a:lnTo>
                    <a:lnTo>
                      <a:pt x="768" y="179"/>
                    </a:lnTo>
                    <a:lnTo>
                      <a:pt x="768" y="181"/>
                    </a:lnTo>
                    <a:lnTo>
                      <a:pt x="768" y="181"/>
                    </a:lnTo>
                    <a:lnTo>
                      <a:pt x="768" y="181"/>
                    </a:lnTo>
                    <a:lnTo>
                      <a:pt x="768" y="181"/>
                    </a:lnTo>
                    <a:lnTo>
                      <a:pt x="770" y="181"/>
                    </a:lnTo>
                    <a:lnTo>
                      <a:pt x="770" y="181"/>
                    </a:lnTo>
                    <a:lnTo>
                      <a:pt x="770" y="179"/>
                    </a:lnTo>
                    <a:lnTo>
                      <a:pt x="772" y="179"/>
                    </a:lnTo>
                    <a:lnTo>
                      <a:pt x="772" y="179"/>
                    </a:lnTo>
                    <a:lnTo>
                      <a:pt x="772" y="179"/>
                    </a:lnTo>
                    <a:lnTo>
                      <a:pt x="772" y="179"/>
                    </a:lnTo>
                    <a:lnTo>
                      <a:pt x="774" y="179"/>
                    </a:lnTo>
                    <a:lnTo>
                      <a:pt x="774" y="179"/>
                    </a:lnTo>
                    <a:lnTo>
                      <a:pt x="774" y="179"/>
                    </a:lnTo>
                    <a:lnTo>
                      <a:pt x="774" y="179"/>
                    </a:lnTo>
                    <a:lnTo>
                      <a:pt x="774" y="179"/>
                    </a:lnTo>
                    <a:lnTo>
                      <a:pt x="774" y="179"/>
                    </a:lnTo>
                    <a:lnTo>
                      <a:pt x="774" y="179"/>
                    </a:lnTo>
                    <a:lnTo>
                      <a:pt x="775" y="179"/>
                    </a:lnTo>
                    <a:lnTo>
                      <a:pt x="775" y="179"/>
                    </a:lnTo>
                    <a:lnTo>
                      <a:pt x="775" y="179"/>
                    </a:lnTo>
                    <a:lnTo>
                      <a:pt x="775" y="179"/>
                    </a:lnTo>
                    <a:lnTo>
                      <a:pt x="775" y="179"/>
                    </a:lnTo>
                    <a:lnTo>
                      <a:pt x="777" y="179"/>
                    </a:lnTo>
                    <a:lnTo>
                      <a:pt x="777" y="179"/>
                    </a:lnTo>
                    <a:lnTo>
                      <a:pt x="777" y="181"/>
                    </a:lnTo>
                    <a:lnTo>
                      <a:pt x="777" y="181"/>
                    </a:lnTo>
                    <a:lnTo>
                      <a:pt x="777" y="181"/>
                    </a:lnTo>
                    <a:lnTo>
                      <a:pt x="779" y="179"/>
                    </a:lnTo>
                    <a:lnTo>
                      <a:pt x="779" y="179"/>
                    </a:lnTo>
                    <a:lnTo>
                      <a:pt x="779" y="179"/>
                    </a:lnTo>
                    <a:lnTo>
                      <a:pt x="779" y="179"/>
                    </a:lnTo>
                    <a:lnTo>
                      <a:pt x="781" y="179"/>
                    </a:lnTo>
                    <a:lnTo>
                      <a:pt x="781" y="179"/>
                    </a:lnTo>
                    <a:lnTo>
                      <a:pt x="781" y="179"/>
                    </a:lnTo>
                    <a:lnTo>
                      <a:pt x="781" y="179"/>
                    </a:lnTo>
                    <a:lnTo>
                      <a:pt x="783" y="179"/>
                    </a:lnTo>
                    <a:lnTo>
                      <a:pt x="783" y="179"/>
                    </a:lnTo>
                    <a:lnTo>
                      <a:pt x="783" y="179"/>
                    </a:lnTo>
                    <a:lnTo>
                      <a:pt x="783" y="179"/>
                    </a:lnTo>
                    <a:lnTo>
                      <a:pt x="784" y="179"/>
                    </a:lnTo>
                    <a:lnTo>
                      <a:pt x="784" y="179"/>
                    </a:lnTo>
                    <a:lnTo>
                      <a:pt x="784" y="179"/>
                    </a:lnTo>
                    <a:lnTo>
                      <a:pt x="784" y="179"/>
                    </a:lnTo>
                    <a:lnTo>
                      <a:pt x="784" y="179"/>
                    </a:lnTo>
                    <a:lnTo>
                      <a:pt x="784" y="179"/>
                    </a:lnTo>
                    <a:lnTo>
                      <a:pt x="786" y="179"/>
                    </a:lnTo>
                    <a:lnTo>
                      <a:pt x="786" y="179"/>
                    </a:lnTo>
                    <a:lnTo>
                      <a:pt x="786" y="179"/>
                    </a:lnTo>
                    <a:lnTo>
                      <a:pt x="786" y="179"/>
                    </a:lnTo>
                    <a:lnTo>
                      <a:pt x="786" y="179"/>
                    </a:lnTo>
                    <a:lnTo>
                      <a:pt x="786" y="179"/>
                    </a:lnTo>
                    <a:lnTo>
                      <a:pt x="788" y="179"/>
                    </a:lnTo>
                    <a:lnTo>
                      <a:pt x="788" y="181"/>
                    </a:lnTo>
                    <a:lnTo>
                      <a:pt x="788" y="181"/>
                    </a:lnTo>
                    <a:lnTo>
                      <a:pt x="788" y="181"/>
                    </a:lnTo>
                    <a:lnTo>
                      <a:pt x="790" y="181"/>
                    </a:lnTo>
                    <a:lnTo>
                      <a:pt x="790" y="181"/>
                    </a:lnTo>
                    <a:lnTo>
                      <a:pt x="790" y="181"/>
                    </a:lnTo>
                    <a:lnTo>
                      <a:pt x="790" y="181"/>
                    </a:lnTo>
                    <a:lnTo>
                      <a:pt x="790" y="179"/>
                    </a:lnTo>
                    <a:lnTo>
                      <a:pt x="792" y="179"/>
                    </a:lnTo>
                    <a:lnTo>
                      <a:pt x="792" y="179"/>
                    </a:lnTo>
                    <a:lnTo>
                      <a:pt x="792" y="181"/>
                    </a:lnTo>
                    <a:lnTo>
                      <a:pt x="792" y="181"/>
                    </a:lnTo>
                    <a:lnTo>
                      <a:pt x="792" y="181"/>
                    </a:lnTo>
                    <a:lnTo>
                      <a:pt x="792" y="181"/>
                    </a:lnTo>
                    <a:lnTo>
                      <a:pt x="792" y="181"/>
                    </a:lnTo>
                    <a:lnTo>
                      <a:pt x="792" y="181"/>
                    </a:lnTo>
                    <a:lnTo>
                      <a:pt x="792" y="181"/>
                    </a:lnTo>
                    <a:lnTo>
                      <a:pt x="792" y="182"/>
                    </a:lnTo>
                    <a:lnTo>
                      <a:pt x="792" y="182"/>
                    </a:lnTo>
                    <a:lnTo>
                      <a:pt x="792" y="182"/>
                    </a:lnTo>
                    <a:lnTo>
                      <a:pt x="792" y="182"/>
                    </a:lnTo>
                    <a:lnTo>
                      <a:pt x="793" y="182"/>
                    </a:lnTo>
                    <a:lnTo>
                      <a:pt x="793" y="182"/>
                    </a:lnTo>
                    <a:lnTo>
                      <a:pt x="793" y="182"/>
                    </a:lnTo>
                    <a:lnTo>
                      <a:pt x="793"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3" y="184"/>
                    </a:lnTo>
                    <a:lnTo>
                      <a:pt x="793" y="184"/>
                    </a:lnTo>
                    <a:lnTo>
                      <a:pt x="793" y="184"/>
                    </a:lnTo>
                    <a:lnTo>
                      <a:pt x="795" y="184"/>
                    </a:lnTo>
                    <a:lnTo>
                      <a:pt x="795" y="186"/>
                    </a:lnTo>
                    <a:lnTo>
                      <a:pt x="795" y="186"/>
                    </a:lnTo>
                    <a:lnTo>
                      <a:pt x="795" y="186"/>
                    </a:lnTo>
                    <a:lnTo>
                      <a:pt x="795" y="186"/>
                    </a:lnTo>
                    <a:lnTo>
                      <a:pt x="797" y="186"/>
                    </a:lnTo>
                    <a:lnTo>
                      <a:pt x="797" y="186"/>
                    </a:lnTo>
                    <a:lnTo>
                      <a:pt x="797" y="186"/>
                    </a:lnTo>
                    <a:lnTo>
                      <a:pt x="797" y="186"/>
                    </a:lnTo>
                    <a:lnTo>
                      <a:pt x="797" y="186"/>
                    </a:lnTo>
                    <a:lnTo>
                      <a:pt x="797" y="188"/>
                    </a:lnTo>
                    <a:lnTo>
                      <a:pt x="799" y="188"/>
                    </a:lnTo>
                    <a:lnTo>
                      <a:pt x="799" y="188"/>
                    </a:lnTo>
                    <a:lnTo>
                      <a:pt x="799" y="188"/>
                    </a:lnTo>
                    <a:lnTo>
                      <a:pt x="799" y="186"/>
                    </a:lnTo>
                    <a:lnTo>
                      <a:pt x="799" y="186"/>
                    </a:lnTo>
                    <a:lnTo>
                      <a:pt x="799" y="186"/>
                    </a:lnTo>
                    <a:lnTo>
                      <a:pt x="799" y="186"/>
                    </a:lnTo>
                    <a:lnTo>
                      <a:pt x="799" y="186"/>
                    </a:lnTo>
                    <a:lnTo>
                      <a:pt x="799" y="188"/>
                    </a:lnTo>
                    <a:lnTo>
                      <a:pt x="799" y="188"/>
                    </a:lnTo>
                    <a:lnTo>
                      <a:pt x="799" y="188"/>
                    </a:lnTo>
                    <a:lnTo>
                      <a:pt x="799" y="188"/>
                    </a:lnTo>
                    <a:lnTo>
                      <a:pt x="801" y="190"/>
                    </a:lnTo>
                    <a:lnTo>
                      <a:pt x="801" y="190"/>
                    </a:lnTo>
                    <a:lnTo>
                      <a:pt x="801" y="190"/>
                    </a:lnTo>
                    <a:lnTo>
                      <a:pt x="801" y="190"/>
                    </a:lnTo>
                    <a:lnTo>
                      <a:pt x="801" y="190"/>
                    </a:lnTo>
                    <a:lnTo>
                      <a:pt x="801" y="190"/>
                    </a:lnTo>
                    <a:lnTo>
                      <a:pt x="801" y="190"/>
                    </a:lnTo>
                    <a:lnTo>
                      <a:pt x="801" y="190"/>
                    </a:lnTo>
                    <a:lnTo>
                      <a:pt x="803" y="190"/>
                    </a:lnTo>
                    <a:lnTo>
                      <a:pt x="803" y="190"/>
                    </a:lnTo>
                    <a:lnTo>
                      <a:pt x="803" y="190"/>
                    </a:lnTo>
                    <a:lnTo>
                      <a:pt x="803" y="190"/>
                    </a:lnTo>
                    <a:lnTo>
                      <a:pt x="803" y="190"/>
                    </a:lnTo>
                    <a:lnTo>
                      <a:pt x="803" y="191"/>
                    </a:lnTo>
                    <a:lnTo>
                      <a:pt x="803" y="191"/>
                    </a:lnTo>
                    <a:lnTo>
                      <a:pt x="803" y="191"/>
                    </a:lnTo>
                    <a:lnTo>
                      <a:pt x="801" y="191"/>
                    </a:lnTo>
                    <a:lnTo>
                      <a:pt x="801" y="191"/>
                    </a:lnTo>
                    <a:lnTo>
                      <a:pt x="801" y="193"/>
                    </a:lnTo>
                    <a:lnTo>
                      <a:pt x="801" y="193"/>
                    </a:lnTo>
                    <a:lnTo>
                      <a:pt x="801" y="193"/>
                    </a:lnTo>
                    <a:lnTo>
                      <a:pt x="801" y="193"/>
                    </a:lnTo>
                    <a:lnTo>
                      <a:pt x="803" y="193"/>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3" y="197"/>
                    </a:lnTo>
                    <a:lnTo>
                      <a:pt x="803" y="197"/>
                    </a:lnTo>
                    <a:lnTo>
                      <a:pt x="803" y="197"/>
                    </a:lnTo>
                    <a:lnTo>
                      <a:pt x="801" y="197"/>
                    </a:lnTo>
                    <a:lnTo>
                      <a:pt x="799" y="199"/>
                    </a:lnTo>
                    <a:lnTo>
                      <a:pt x="797" y="199"/>
                    </a:lnTo>
                    <a:lnTo>
                      <a:pt x="797" y="199"/>
                    </a:lnTo>
                    <a:lnTo>
                      <a:pt x="797" y="199"/>
                    </a:lnTo>
                    <a:lnTo>
                      <a:pt x="797" y="200"/>
                    </a:lnTo>
                    <a:lnTo>
                      <a:pt x="797" y="200"/>
                    </a:lnTo>
                    <a:lnTo>
                      <a:pt x="797" y="200"/>
                    </a:lnTo>
                    <a:lnTo>
                      <a:pt x="797" y="200"/>
                    </a:lnTo>
                    <a:lnTo>
                      <a:pt x="797" y="202"/>
                    </a:lnTo>
                    <a:lnTo>
                      <a:pt x="797" y="202"/>
                    </a:lnTo>
                    <a:lnTo>
                      <a:pt x="797" y="202"/>
                    </a:lnTo>
                    <a:lnTo>
                      <a:pt x="797" y="202"/>
                    </a:lnTo>
                    <a:lnTo>
                      <a:pt x="797" y="204"/>
                    </a:lnTo>
                    <a:lnTo>
                      <a:pt x="797" y="204"/>
                    </a:lnTo>
                    <a:lnTo>
                      <a:pt x="797" y="204"/>
                    </a:lnTo>
                    <a:lnTo>
                      <a:pt x="797" y="204"/>
                    </a:lnTo>
                    <a:lnTo>
                      <a:pt x="799" y="204"/>
                    </a:lnTo>
                    <a:lnTo>
                      <a:pt x="799" y="204"/>
                    </a:lnTo>
                    <a:lnTo>
                      <a:pt x="799" y="204"/>
                    </a:lnTo>
                    <a:lnTo>
                      <a:pt x="799" y="204"/>
                    </a:lnTo>
                    <a:lnTo>
                      <a:pt x="801" y="204"/>
                    </a:lnTo>
                    <a:lnTo>
                      <a:pt x="801" y="206"/>
                    </a:lnTo>
                    <a:lnTo>
                      <a:pt x="801" y="206"/>
                    </a:lnTo>
                    <a:lnTo>
                      <a:pt x="801" y="206"/>
                    </a:lnTo>
                    <a:lnTo>
                      <a:pt x="801" y="206"/>
                    </a:lnTo>
                    <a:lnTo>
                      <a:pt x="801" y="206"/>
                    </a:lnTo>
                    <a:lnTo>
                      <a:pt x="801" y="206"/>
                    </a:lnTo>
                    <a:lnTo>
                      <a:pt x="801" y="206"/>
                    </a:lnTo>
                    <a:lnTo>
                      <a:pt x="803" y="206"/>
                    </a:lnTo>
                    <a:lnTo>
                      <a:pt x="803" y="206"/>
                    </a:lnTo>
                    <a:lnTo>
                      <a:pt x="803" y="208"/>
                    </a:lnTo>
                    <a:lnTo>
                      <a:pt x="803" y="208"/>
                    </a:lnTo>
                    <a:lnTo>
                      <a:pt x="803" y="208"/>
                    </a:lnTo>
                    <a:lnTo>
                      <a:pt x="803" y="209"/>
                    </a:lnTo>
                    <a:lnTo>
                      <a:pt x="803" y="209"/>
                    </a:lnTo>
                    <a:lnTo>
                      <a:pt x="803" y="209"/>
                    </a:lnTo>
                    <a:lnTo>
                      <a:pt x="803" y="209"/>
                    </a:lnTo>
                    <a:lnTo>
                      <a:pt x="803" y="211"/>
                    </a:lnTo>
                    <a:lnTo>
                      <a:pt x="803" y="211"/>
                    </a:lnTo>
                    <a:lnTo>
                      <a:pt x="803" y="211"/>
                    </a:lnTo>
                    <a:lnTo>
                      <a:pt x="803" y="211"/>
                    </a:lnTo>
                    <a:lnTo>
                      <a:pt x="801" y="211"/>
                    </a:lnTo>
                    <a:lnTo>
                      <a:pt x="801" y="211"/>
                    </a:lnTo>
                    <a:lnTo>
                      <a:pt x="801" y="211"/>
                    </a:lnTo>
                    <a:lnTo>
                      <a:pt x="801" y="211"/>
                    </a:lnTo>
                    <a:lnTo>
                      <a:pt x="801" y="211"/>
                    </a:lnTo>
                    <a:lnTo>
                      <a:pt x="799" y="211"/>
                    </a:lnTo>
                    <a:lnTo>
                      <a:pt x="799" y="209"/>
                    </a:lnTo>
                    <a:lnTo>
                      <a:pt x="799" y="209"/>
                    </a:lnTo>
                    <a:lnTo>
                      <a:pt x="799" y="209"/>
                    </a:lnTo>
                    <a:lnTo>
                      <a:pt x="797" y="209"/>
                    </a:lnTo>
                    <a:lnTo>
                      <a:pt x="795" y="209"/>
                    </a:lnTo>
                    <a:lnTo>
                      <a:pt x="795" y="211"/>
                    </a:lnTo>
                    <a:lnTo>
                      <a:pt x="795" y="211"/>
                    </a:lnTo>
                    <a:lnTo>
                      <a:pt x="795" y="211"/>
                    </a:lnTo>
                    <a:lnTo>
                      <a:pt x="795" y="211"/>
                    </a:lnTo>
                    <a:lnTo>
                      <a:pt x="795" y="211"/>
                    </a:lnTo>
                    <a:lnTo>
                      <a:pt x="795" y="211"/>
                    </a:lnTo>
                    <a:lnTo>
                      <a:pt x="795" y="211"/>
                    </a:lnTo>
                    <a:lnTo>
                      <a:pt x="793" y="211"/>
                    </a:lnTo>
                    <a:lnTo>
                      <a:pt x="793" y="211"/>
                    </a:lnTo>
                    <a:lnTo>
                      <a:pt x="793" y="211"/>
                    </a:lnTo>
                    <a:lnTo>
                      <a:pt x="792" y="211"/>
                    </a:lnTo>
                    <a:lnTo>
                      <a:pt x="792" y="211"/>
                    </a:lnTo>
                    <a:lnTo>
                      <a:pt x="792" y="211"/>
                    </a:lnTo>
                    <a:lnTo>
                      <a:pt x="790" y="211"/>
                    </a:lnTo>
                    <a:lnTo>
                      <a:pt x="790" y="211"/>
                    </a:lnTo>
                    <a:lnTo>
                      <a:pt x="790" y="211"/>
                    </a:lnTo>
                    <a:lnTo>
                      <a:pt x="790" y="211"/>
                    </a:lnTo>
                    <a:lnTo>
                      <a:pt x="790" y="211"/>
                    </a:lnTo>
                    <a:lnTo>
                      <a:pt x="790" y="211"/>
                    </a:lnTo>
                    <a:lnTo>
                      <a:pt x="788" y="211"/>
                    </a:lnTo>
                    <a:lnTo>
                      <a:pt x="788" y="211"/>
                    </a:lnTo>
                    <a:lnTo>
                      <a:pt x="788" y="211"/>
                    </a:lnTo>
                    <a:lnTo>
                      <a:pt x="788" y="209"/>
                    </a:lnTo>
                    <a:lnTo>
                      <a:pt x="788" y="209"/>
                    </a:lnTo>
                    <a:lnTo>
                      <a:pt x="788" y="209"/>
                    </a:lnTo>
                    <a:lnTo>
                      <a:pt x="788" y="209"/>
                    </a:lnTo>
                    <a:lnTo>
                      <a:pt x="788" y="209"/>
                    </a:lnTo>
                    <a:lnTo>
                      <a:pt x="788" y="208"/>
                    </a:lnTo>
                    <a:lnTo>
                      <a:pt x="788" y="208"/>
                    </a:lnTo>
                    <a:lnTo>
                      <a:pt x="788" y="208"/>
                    </a:lnTo>
                    <a:lnTo>
                      <a:pt x="788" y="208"/>
                    </a:lnTo>
                    <a:lnTo>
                      <a:pt x="788" y="208"/>
                    </a:lnTo>
                    <a:lnTo>
                      <a:pt x="786" y="208"/>
                    </a:lnTo>
                    <a:lnTo>
                      <a:pt x="786" y="206"/>
                    </a:lnTo>
                    <a:lnTo>
                      <a:pt x="786" y="206"/>
                    </a:lnTo>
                    <a:lnTo>
                      <a:pt x="786" y="206"/>
                    </a:lnTo>
                    <a:lnTo>
                      <a:pt x="786" y="206"/>
                    </a:lnTo>
                    <a:lnTo>
                      <a:pt x="784" y="208"/>
                    </a:lnTo>
                    <a:lnTo>
                      <a:pt x="784" y="208"/>
                    </a:lnTo>
                    <a:lnTo>
                      <a:pt x="784" y="208"/>
                    </a:lnTo>
                    <a:lnTo>
                      <a:pt x="784" y="209"/>
                    </a:lnTo>
                    <a:lnTo>
                      <a:pt x="784" y="209"/>
                    </a:lnTo>
                    <a:lnTo>
                      <a:pt x="784" y="209"/>
                    </a:lnTo>
                    <a:lnTo>
                      <a:pt x="783" y="209"/>
                    </a:lnTo>
                    <a:lnTo>
                      <a:pt x="783" y="209"/>
                    </a:lnTo>
                    <a:lnTo>
                      <a:pt x="783" y="209"/>
                    </a:lnTo>
                    <a:lnTo>
                      <a:pt x="783" y="209"/>
                    </a:lnTo>
                    <a:lnTo>
                      <a:pt x="783" y="209"/>
                    </a:lnTo>
                    <a:lnTo>
                      <a:pt x="781" y="209"/>
                    </a:lnTo>
                    <a:lnTo>
                      <a:pt x="781" y="209"/>
                    </a:lnTo>
                    <a:lnTo>
                      <a:pt x="779" y="209"/>
                    </a:lnTo>
                    <a:lnTo>
                      <a:pt x="779" y="209"/>
                    </a:lnTo>
                    <a:lnTo>
                      <a:pt x="779" y="209"/>
                    </a:lnTo>
                    <a:lnTo>
                      <a:pt x="779" y="209"/>
                    </a:lnTo>
                    <a:lnTo>
                      <a:pt x="777" y="209"/>
                    </a:lnTo>
                    <a:lnTo>
                      <a:pt x="777" y="209"/>
                    </a:lnTo>
                    <a:lnTo>
                      <a:pt x="777" y="209"/>
                    </a:lnTo>
                    <a:lnTo>
                      <a:pt x="777" y="208"/>
                    </a:lnTo>
                    <a:lnTo>
                      <a:pt x="775" y="208"/>
                    </a:lnTo>
                    <a:lnTo>
                      <a:pt x="775" y="208"/>
                    </a:lnTo>
                    <a:lnTo>
                      <a:pt x="774" y="208"/>
                    </a:lnTo>
                    <a:lnTo>
                      <a:pt x="774" y="208"/>
                    </a:lnTo>
                    <a:lnTo>
                      <a:pt x="774" y="208"/>
                    </a:lnTo>
                    <a:lnTo>
                      <a:pt x="774" y="208"/>
                    </a:lnTo>
                    <a:lnTo>
                      <a:pt x="774" y="209"/>
                    </a:lnTo>
                    <a:lnTo>
                      <a:pt x="774" y="209"/>
                    </a:lnTo>
                    <a:lnTo>
                      <a:pt x="774" y="209"/>
                    </a:lnTo>
                    <a:lnTo>
                      <a:pt x="774" y="209"/>
                    </a:lnTo>
                    <a:lnTo>
                      <a:pt x="774" y="209"/>
                    </a:lnTo>
                    <a:lnTo>
                      <a:pt x="774" y="209"/>
                    </a:lnTo>
                    <a:lnTo>
                      <a:pt x="774" y="209"/>
                    </a:lnTo>
                    <a:lnTo>
                      <a:pt x="774" y="209"/>
                    </a:lnTo>
                    <a:lnTo>
                      <a:pt x="775" y="209"/>
                    </a:lnTo>
                    <a:lnTo>
                      <a:pt x="775" y="209"/>
                    </a:lnTo>
                    <a:lnTo>
                      <a:pt x="775" y="211"/>
                    </a:lnTo>
                    <a:lnTo>
                      <a:pt x="775" y="211"/>
                    </a:lnTo>
                    <a:lnTo>
                      <a:pt x="775" y="211"/>
                    </a:lnTo>
                    <a:lnTo>
                      <a:pt x="775" y="211"/>
                    </a:lnTo>
                    <a:lnTo>
                      <a:pt x="775" y="213"/>
                    </a:lnTo>
                    <a:lnTo>
                      <a:pt x="777" y="213"/>
                    </a:lnTo>
                    <a:lnTo>
                      <a:pt x="777" y="213"/>
                    </a:lnTo>
                    <a:lnTo>
                      <a:pt x="777" y="213"/>
                    </a:lnTo>
                    <a:lnTo>
                      <a:pt x="777" y="213"/>
                    </a:lnTo>
                    <a:lnTo>
                      <a:pt x="777" y="213"/>
                    </a:lnTo>
                    <a:lnTo>
                      <a:pt x="777" y="215"/>
                    </a:lnTo>
                    <a:lnTo>
                      <a:pt x="777" y="215"/>
                    </a:lnTo>
                    <a:lnTo>
                      <a:pt x="777" y="215"/>
                    </a:lnTo>
                    <a:lnTo>
                      <a:pt x="777" y="215"/>
                    </a:lnTo>
                    <a:lnTo>
                      <a:pt x="777" y="215"/>
                    </a:lnTo>
                    <a:lnTo>
                      <a:pt x="777" y="215"/>
                    </a:lnTo>
                    <a:lnTo>
                      <a:pt x="777" y="217"/>
                    </a:lnTo>
                    <a:lnTo>
                      <a:pt x="779" y="217"/>
                    </a:lnTo>
                    <a:lnTo>
                      <a:pt x="779" y="217"/>
                    </a:lnTo>
                    <a:lnTo>
                      <a:pt x="779" y="217"/>
                    </a:lnTo>
                    <a:lnTo>
                      <a:pt x="779" y="219"/>
                    </a:lnTo>
                    <a:lnTo>
                      <a:pt x="779" y="219"/>
                    </a:lnTo>
                    <a:lnTo>
                      <a:pt x="779" y="219"/>
                    </a:lnTo>
                    <a:lnTo>
                      <a:pt x="779" y="219"/>
                    </a:lnTo>
                    <a:lnTo>
                      <a:pt x="779" y="219"/>
                    </a:lnTo>
                    <a:lnTo>
                      <a:pt x="777" y="219"/>
                    </a:lnTo>
                    <a:lnTo>
                      <a:pt x="777" y="219"/>
                    </a:lnTo>
                    <a:lnTo>
                      <a:pt x="777" y="219"/>
                    </a:lnTo>
                    <a:lnTo>
                      <a:pt x="777" y="219"/>
                    </a:lnTo>
                    <a:lnTo>
                      <a:pt x="777" y="219"/>
                    </a:lnTo>
                    <a:lnTo>
                      <a:pt x="777" y="219"/>
                    </a:lnTo>
                    <a:lnTo>
                      <a:pt x="777" y="219"/>
                    </a:lnTo>
                    <a:lnTo>
                      <a:pt x="777" y="219"/>
                    </a:lnTo>
                    <a:lnTo>
                      <a:pt x="775" y="219"/>
                    </a:lnTo>
                    <a:lnTo>
                      <a:pt x="775" y="220"/>
                    </a:lnTo>
                    <a:lnTo>
                      <a:pt x="775" y="220"/>
                    </a:lnTo>
                    <a:lnTo>
                      <a:pt x="775" y="220"/>
                    </a:lnTo>
                    <a:lnTo>
                      <a:pt x="775" y="220"/>
                    </a:lnTo>
                    <a:lnTo>
                      <a:pt x="775" y="222"/>
                    </a:lnTo>
                    <a:lnTo>
                      <a:pt x="775" y="222"/>
                    </a:lnTo>
                    <a:lnTo>
                      <a:pt x="775" y="222"/>
                    </a:lnTo>
                    <a:lnTo>
                      <a:pt x="775" y="222"/>
                    </a:lnTo>
                    <a:lnTo>
                      <a:pt x="775" y="222"/>
                    </a:lnTo>
                    <a:lnTo>
                      <a:pt x="775" y="224"/>
                    </a:lnTo>
                    <a:lnTo>
                      <a:pt x="777" y="224"/>
                    </a:lnTo>
                    <a:lnTo>
                      <a:pt x="777" y="224"/>
                    </a:lnTo>
                    <a:lnTo>
                      <a:pt x="777" y="224"/>
                    </a:lnTo>
                    <a:lnTo>
                      <a:pt x="777" y="224"/>
                    </a:lnTo>
                    <a:lnTo>
                      <a:pt x="777" y="224"/>
                    </a:lnTo>
                    <a:lnTo>
                      <a:pt x="777" y="224"/>
                    </a:lnTo>
                    <a:lnTo>
                      <a:pt x="779" y="224"/>
                    </a:lnTo>
                    <a:lnTo>
                      <a:pt x="779" y="224"/>
                    </a:lnTo>
                    <a:lnTo>
                      <a:pt x="779" y="224"/>
                    </a:lnTo>
                    <a:lnTo>
                      <a:pt x="779" y="224"/>
                    </a:lnTo>
                    <a:lnTo>
                      <a:pt x="779" y="224"/>
                    </a:lnTo>
                    <a:lnTo>
                      <a:pt x="781" y="224"/>
                    </a:lnTo>
                    <a:lnTo>
                      <a:pt x="781" y="224"/>
                    </a:lnTo>
                    <a:lnTo>
                      <a:pt x="781" y="224"/>
                    </a:lnTo>
                    <a:lnTo>
                      <a:pt x="781" y="224"/>
                    </a:lnTo>
                    <a:lnTo>
                      <a:pt x="781" y="224"/>
                    </a:lnTo>
                    <a:lnTo>
                      <a:pt x="781" y="224"/>
                    </a:lnTo>
                    <a:lnTo>
                      <a:pt x="781" y="224"/>
                    </a:lnTo>
                    <a:lnTo>
                      <a:pt x="781" y="224"/>
                    </a:lnTo>
                    <a:lnTo>
                      <a:pt x="781" y="224"/>
                    </a:lnTo>
                    <a:lnTo>
                      <a:pt x="783" y="224"/>
                    </a:lnTo>
                    <a:lnTo>
                      <a:pt x="783" y="224"/>
                    </a:lnTo>
                    <a:lnTo>
                      <a:pt x="783" y="224"/>
                    </a:lnTo>
                    <a:lnTo>
                      <a:pt x="783" y="224"/>
                    </a:lnTo>
                    <a:lnTo>
                      <a:pt x="783" y="224"/>
                    </a:lnTo>
                    <a:lnTo>
                      <a:pt x="781" y="226"/>
                    </a:lnTo>
                    <a:lnTo>
                      <a:pt x="781" y="226"/>
                    </a:lnTo>
                    <a:lnTo>
                      <a:pt x="781" y="226"/>
                    </a:lnTo>
                    <a:lnTo>
                      <a:pt x="781" y="228"/>
                    </a:lnTo>
                    <a:lnTo>
                      <a:pt x="781" y="228"/>
                    </a:lnTo>
                    <a:lnTo>
                      <a:pt x="781" y="229"/>
                    </a:lnTo>
                    <a:lnTo>
                      <a:pt x="781" y="231"/>
                    </a:lnTo>
                    <a:lnTo>
                      <a:pt x="781" y="231"/>
                    </a:lnTo>
                    <a:lnTo>
                      <a:pt x="781" y="231"/>
                    </a:lnTo>
                    <a:lnTo>
                      <a:pt x="781" y="231"/>
                    </a:lnTo>
                    <a:lnTo>
                      <a:pt x="781" y="231"/>
                    </a:lnTo>
                    <a:lnTo>
                      <a:pt x="781" y="231"/>
                    </a:lnTo>
                    <a:lnTo>
                      <a:pt x="783" y="231"/>
                    </a:lnTo>
                    <a:lnTo>
                      <a:pt x="783" y="231"/>
                    </a:lnTo>
                    <a:lnTo>
                      <a:pt x="783" y="231"/>
                    </a:lnTo>
                    <a:lnTo>
                      <a:pt x="783" y="231"/>
                    </a:lnTo>
                    <a:lnTo>
                      <a:pt x="783" y="231"/>
                    </a:lnTo>
                    <a:lnTo>
                      <a:pt x="783" y="231"/>
                    </a:lnTo>
                    <a:lnTo>
                      <a:pt x="783" y="231"/>
                    </a:lnTo>
                    <a:lnTo>
                      <a:pt x="783" y="231"/>
                    </a:lnTo>
                    <a:lnTo>
                      <a:pt x="784" y="231"/>
                    </a:lnTo>
                    <a:lnTo>
                      <a:pt x="784" y="231"/>
                    </a:lnTo>
                    <a:lnTo>
                      <a:pt x="784" y="231"/>
                    </a:lnTo>
                    <a:lnTo>
                      <a:pt x="784" y="231"/>
                    </a:lnTo>
                    <a:lnTo>
                      <a:pt x="784" y="233"/>
                    </a:lnTo>
                    <a:lnTo>
                      <a:pt x="784" y="233"/>
                    </a:lnTo>
                    <a:lnTo>
                      <a:pt x="784" y="233"/>
                    </a:lnTo>
                    <a:lnTo>
                      <a:pt x="784" y="233"/>
                    </a:lnTo>
                    <a:lnTo>
                      <a:pt x="784" y="233"/>
                    </a:lnTo>
                    <a:lnTo>
                      <a:pt x="786" y="233"/>
                    </a:lnTo>
                    <a:lnTo>
                      <a:pt x="786" y="233"/>
                    </a:lnTo>
                    <a:lnTo>
                      <a:pt x="786" y="233"/>
                    </a:lnTo>
                    <a:lnTo>
                      <a:pt x="786" y="233"/>
                    </a:lnTo>
                    <a:lnTo>
                      <a:pt x="786" y="233"/>
                    </a:lnTo>
                    <a:lnTo>
                      <a:pt x="788" y="233"/>
                    </a:lnTo>
                    <a:lnTo>
                      <a:pt x="788" y="233"/>
                    </a:lnTo>
                    <a:lnTo>
                      <a:pt x="788" y="233"/>
                    </a:lnTo>
                    <a:lnTo>
                      <a:pt x="788" y="233"/>
                    </a:lnTo>
                    <a:lnTo>
                      <a:pt x="788" y="233"/>
                    </a:lnTo>
                    <a:lnTo>
                      <a:pt x="788" y="235"/>
                    </a:lnTo>
                    <a:lnTo>
                      <a:pt x="790" y="235"/>
                    </a:lnTo>
                    <a:lnTo>
                      <a:pt x="790" y="235"/>
                    </a:lnTo>
                    <a:lnTo>
                      <a:pt x="790" y="235"/>
                    </a:lnTo>
                    <a:lnTo>
                      <a:pt x="790" y="235"/>
                    </a:lnTo>
                    <a:lnTo>
                      <a:pt x="790" y="235"/>
                    </a:lnTo>
                    <a:lnTo>
                      <a:pt x="790" y="235"/>
                    </a:lnTo>
                    <a:lnTo>
                      <a:pt x="790" y="237"/>
                    </a:lnTo>
                    <a:lnTo>
                      <a:pt x="790" y="237"/>
                    </a:lnTo>
                    <a:lnTo>
                      <a:pt x="790" y="237"/>
                    </a:lnTo>
                    <a:lnTo>
                      <a:pt x="790" y="237"/>
                    </a:lnTo>
                    <a:lnTo>
                      <a:pt x="792" y="237"/>
                    </a:lnTo>
                    <a:lnTo>
                      <a:pt x="792" y="237"/>
                    </a:lnTo>
                    <a:lnTo>
                      <a:pt x="792" y="237"/>
                    </a:lnTo>
                    <a:lnTo>
                      <a:pt x="792" y="237"/>
                    </a:lnTo>
                    <a:lnTo>
                      <a:pt x="792" y="237"/>
                    </a:lnTo>
                    <a:lnTo>
                      <a:pt x="792" y="237"/>
                    </a:lnTo>
                    <a:lnTo>
                      <a:pt x="792" y="237"/>
                    </a:lnTo>
                    <a:lnTo>
                      <a:pt x="793" y="237"/>
                    </a:lnTo>
                    <a:lnTo>
                      <a:pt x="793" y="237"/>
                    </a:lnTo>
                    <a:lnTo>
                      <a:pt x="793" y="237"/>
                    </a:lnTo>
                    <a:lnTo>
                      <a:pt x="793" y="237"/>
                    </a:lnTo>
                    <a:lnTo>
                      <a:pt x="793" y="237"/>
                    </a:lnTo>
                    <a:lnTo>
                      <a:pt x="793" y="237"/>
                    </a:lnTo>
                    <a:lnTo>
                      <a:pt x="793" y="237"/>
                    </a:lnTo>
                    <a:lnTo>
                      <a:pt x="793" y="237"/>
                    </a:lnTo>
                    <a:lnTo>
                      <a:pt x="793" y="238"/>
                    </a:lnTo>
                    <a:lnTo>
                      <a:pt x="793" y="238"/>
                    </a:lnTo>
                    <a:lnTo>
                      <a:pt x="793" y="238"/>
                    </a:lnTo>
                    <a:lnTo>
                      <a:pt x="793" y="238"/>
                    </a:lnTo>
                    <a:lnTo>
                      <a:pt x="793" y="237"/>
                    </a:lnTo>
                    <a:lnTo>
                      <a:pt x="795" y="237"/>
                    </a:lnTo>
                    <a:lnTo>
                      <a:pt x="795" y="237"/>
                    </a:lnTo>
                    <a:lnTo>
                      <a:pt x="795" y="237"/>
                    </a:lnTo>
                    <a:lnTo>
                      <a:pt x="795" y="237"/>
                    </a:lnTo>
                    <a:lnTo>
                      <a:pt x="795" y="237"/>
                    </a:lnTo>
                    <a:lnTo>
                      <a:pt x="795" y="238"/>
                    </a:lnTo>
                    <a:lnTo>
                      <a:pt x="795" y="238"/>
                    </a:lnTo>
                    <a:lnTo>
                      <a:pt x="795" y="238"/>
                    </a:lnTo>
                    <a:lnTo>
                      <a:pt x="795" y="238"/>
                    </a:lnTo>
                    <a:lnTo>
                      <a:pt x="795" y="240"/>
                    </a:lnTo>
                    <a:lnTo>
                      <a:pt x="795" y="240"/>
                    </a:lnTo>
                    <a:lnTo>
                      <a:pt x="795" y="240"/>
                    </a:lnTo>
                    <a:lnTo>
                      <a:pt x="795" y="240"/>
                    </a:lnTo>
                    <a:lnTo>
                      <a:pt x="797" y="240"/>
                    </a:lnTo>
                    <a:lnTo>
                      <a:pt x="797" y="240"/>
                    </a:lnTo>
                    <a:lnTo>
                      <a:pt x="797" y="240"/>
                    </a:lnTo>
                    <a:lnTo>
                      <a:pt x="797" y="240"/>
                    </a:lnTo>
                    <a:lnTo>
                      <a:pt x="797" y="240"/>
                    </a:lnTo>
                    <a:lnTo>
                      <a:pt x="797" y="242"/>
                    </a:lnTo>
                    <a:lnTo>
                      <a:pt x="797" y="242"/>
                    </a:lnTo>
                    <a:lnTo>
                      <a:pt x="797" y="242"/>
                    </a:lnTo>
                    <a:lnTo>
                      <a:pt x="797" y="242"/>
                    </a:lnTo>
                    <a:lnTo>
                      <a:pt x="795" y="244"/>
                    </a:lnTo>
                    <a:lnTo>
                      <a:pt x="795" y="244"/>
                    </a:lnTo>
                    <a:lnTo>
                      <a:pt x="795" y="244"/>
                    </a:lnTo>
                    <a:lnTo>
                      <a:pt x="795" y="244"/>
                    </a:lnTo>
                    <a:lnTo>
                      <a:pt x="795" y="242"/>
                    </a:lnTo>
                    <a:lnTo>
                      <a:pt x="793" y="242"/>
                    </a:lnTo>
                    <a:lnTo>
                      <a:pt x="793" y="242"/>
                    </a:lnTo>
                    <a:lnTo>
                      <a:pt x="793" y="242"/>
                    </a:lnTo>
                    <a:lnTo>
                      <a:pt x="793" y="242"/>
                    </a:lnTo>
                    <a:lnTo>
                      <a:pt x="793" y="242"/>
                    </a:lnTo>
                    <a:lnTo>
                      <a:pt x="792" y="242"/>
                    </a:lnTo>
                    <a:lnTo>
                      <a:pt x="792" y="244"/>
                    </a:lnTo>
                    <a:lnTo>
                      <a:pt x="792" y="244"/>
                    </a:lnTo>
                    <a:lnTo>
                      <a:pt x="792" y="244"/>
                    </a:lnTo>
                    <a:lnTo>
                      <a:pt x="790" y="244"/>
                    </a:lnTo>
                    <a:lnTo>
                      <a:pt x="790" y="244"/>
                    </a:lnTo>
                    <a:lnTo>
                      <a:pt x="790" y="246"/>
                    </a:lnTo>
                    <a:lnTo>
                      <a:pt x="788" y="246"/>
                    </a:lnTo>
                    <a:lnTo>
                      <a:pt x="788" y="246"/>
                    </a:lnTo>
                    <a:lnTo>
                      <a:pt x="788" y="246"/>
                    </a:lnTo>
                    <a:lnTo>
                      <a:pt x="786" y="246"/>
                    </a:lnTo>
                    <a:lnTo>
                      <a:pt x="786" y="246"/>
                    </a:lnTo>
                    <a:lnTo>
                      <a:pt x="786" y="246"/>
                    </a:lnTo>
                    <a:lnTo>
                      <a:pt x="786" y="247"/>
                    </a:lnTo>
                    <a:lnTo>
                      <a:pt x="784" y="247"/>
                    </a:lnTo>
                    <a:lnTo>
                      <a:pt x="784" y="247"/>
                    </a:lnTo>
                    <a:lnTo>
                      <a:pt x="783" y="247"/>
                    </a:lnTo>
                    <a:lnTo>
                      <a:pt x="783" y="249"/>
                    </a:lnTo>
                    <a:lnTo>
                      <a:pt x="783" y="249"/>
                    </a:lnTo>
                    <a:lnTo>
                      <a:pt x="783" y="249"/>
                    </a:lnTo>
                    <a:lnTo>
                      <a:pt x="783" y="249"/>
                    </a:lnTo>
                    <a:lnTo>
                      <a:pt x="783" y="249"/>
                    </a:lnTo>
                    <a:lnTo>
                      <a:pt x="783" y="249"/>
                    </a:lnTo>
                    <a:lnTo>
                      <a:pt x="783" y="249"/>
                    </a:lnTo>
                    <a:lnTo>
                      <a:pt x="784" y="249"/>
                    </a:lnTo>
                    <a:lnTo>
                      <a:pt x="784" y="249"/>
                    </a:lnTo>
                    <a:lnTo>
                      <a:pt x="784" y="249"/>
                    </a:lnTo>
                    <a:lnTo>
                      <a:pt x="784" y="249"/>
                    </a:lnTo>
                    <a:lnTo>
                      <a:pt x="784" y="249"/>
                    </a:lnTo>
                    <a:lnTo>
                      <a:pt x="786" y="249"/>
                    </a:lnTo>
                    <a:lnTo>
                      <a:pt x="786" y="251"/>
                    </a:lnTo>
                    <a:lnTo>
                      <a:pt x="786" y="251"/>
                    </a:lnTo>
                    <a:lnTo>
                      <a:pt x="786" y="251"/>
                    </a:lnTo>
                    <a:lnTo>
                      <a:pt x="786" y="251"/>
                    </a:lnTo>
                    <a:lnTo>
                      <a:pt x="788" y="251"/>
                    </a:lnTo>
                    <a:lnTo>
                      <a:pt x="788" y="251"/>
                    </a:lnTo>
                    <a:lnTo>
                      <a:pt x="788" y="251"/>
                    </a:lnTo>
                    <a:lnTo>
                      <a:pt x="788" y="251"/>
                    </a:lnTo>
                    <a:lnTo>
                      <a:pt x="788" y="253"/>
                    </a:lnTo>
                    <a:lnTo>
                      <a:pt x="788" y="253"/>
                    </a:lnTo>
                    <a:lnTo>
                      <a:pt x="788" y="253"/>
                    </a:lnTo>
                    <a:lnTo>
                      <a:pt x="788" y="253"/>
                    </a:lnTo>
                    <a:lnTo>
                      <a:pt x="788" y="255"/>
                    </a:lnTo>
                    <a:lnTo>
                      <a:pt x="788" y="255"/>
                    </a:lnTo>
                    <a:lnTo>
                      <a:pt x="788" y="255"/>
                    </a:lnTo>
                    <a:lnTo>
                      <a:pt x="788" y="255"/>
                    </a:lnTo>
                    <a:lnTo>
                      <a:pt x="790" y="257"/>
                    </a:lnTo>
                    <a:lnTo>
                      <a:pt x="790" y="257"/>
                    </a:lnTo>
                    <a:lnTo>
                      <a:pt x="790" y="257"/>
                    </a:lnTo>
                    <a:lnTo>
                      <a:pt x="790" y="257"/>
                    </a:lnTo>
                    <a:lnTo>
                      <a:pt x="790" y="257"/>
                    </a:lnTo>
                    <a:lnTo>
                      <a:pt x="792" y="257"/>
                    </a:lnTo>
                    <a:lnTo>
                      <a:pt x="792" y="257"/>
                    </a:lnTo>
                    <a:lnTo>
                      <a:pt x="792" y="257"/>
                    </a:lnTo>
                    <a:lnTo>
                      <a:pt x="792" y="257"/>
                    </a:lnTo>
                    <a:lnTo>
                      <a:pt x="792" y="257"/>
                    </a:lnTo>
                    <a:lnTo>
                      <a:pt x="792" y="257"/>
                    </a:lnTo>
                    <a:lnTo>
                      <a:pt x="793" y="257"/>
                    </a:lnTo>
                    <a:lnTo>
                      <a:pt x="793" y="257"/>
                    </a:lnTo>
                    <a:lnTo>
                      <a:pt x="793" y="257"/>
                    </a:lnTo>
                    <a:lnTo>
                      <a:pt x="793" y="257"/>
                    </a:lnTo>
                    <a:lnTo>
                      <a:pt x="793" y="257"/>
                    </a:lnTo>
                    <a:lnTo>
                      <a:pt x="795" y="257"/>
                    </a:lnTo>
                    <a:lnTo>
                      <a:pt x="795" y="257"/>
                    </a:lnTo>
                    <a:lnTo>
                      <a:pt x="795" y="255"/>
                    </a:lnTo>
                    <a:lnTo>
                      <a:pt x="795" y="255"/>
                    </a:lnTo>
                    <a:lnTo>
                      <a:pt x="797" y="255"/>
                    </a:lnTo>
                    <a:lnTo>
                      <a:pt x="797" y="255"/>
                    </a:lnTo>
                    <a:lnTo>
                      <a:pt x="797" y="255"/>
                    </a:lnTo>
                    <a:lnTo>
                      <a:pt x="799" y="255"/>
                    </a:lnTo>
                    <a:lnTo>
                      <a:pt x="799" y="255"/>
                    </a:lnTo>
                    <a:lnTo>
                      <a:pt x="799" y="255"/>
                    </a:lnTo>
                    <a:lnTo>
                      <a:pt x="799" y="255"/>
                    </a:lnTo>
                    <a:lnTo>
                      <a:pt x="799" y="255"/>
                    </a:lnTo>
                    <a:lnTo>
                      <a:pt x="799" y="255"/>
                    </a:lnTo>
                    <a:lnTo>
                      <a:pt x="799" y="257"/>
                    </a:lnTo>
                    <a:lnTo>
                      <a:pt x="797" y="257"/>
                    </a:lnTo>
                    <a:lnTo>
                      <a:pt x="797" y="257"/>
                    </a:lnTo>
                    <a:lnTo>
                      <a:pt x="797" y="257"/>
                    </a:lnTo>
                    <a:lnTo>
                      <a:pt x="797" y="257"/>
                    </a:lnTo>
                    <a:lnTo>
                      <a:pt x="797" y="257"/>
                    </a:lnTo>
                    <a:lnTo>
                      <a:pt x="797" y="257"/>
                    </a:lnTo>
                    <a:lnTo>
                      <a:pt x="797" y="257"/>
                    </a:lnTo>
                    <a:lnTo>
                      <a:pt x="797" y="258"/>
                    </a:lnTo>
                    <a:lnTo>
                      <a:pt x="797" y="258"/>
                    </a:lnTo>
                    <a:lnTo>
                      <a:pt x="797" y="258"/>
                    </a:lnTo>
                    <a:lnTo>
                      <a:pt x="797" y="258"/>
                    </a:lnTo>
                    <a:lnTo>
                      <a:pt x="797" y="260"/>
                    </a:lnTo>
                    <a:lnTo>
                      <a:pt x="797" y="260"/>
                    </a:lnTo>
                    <a:lnTo>
                      <a:pt x="797" y="260"/>
                    </a:lnTo>
                    <a:lnTo>
                      <a:pt x="797" y="260"/>
                    </a:lnTo>
                    <a:lnTo>
                      <a:pt x="797" y="260"/>
                    </a:lnTo>
                    <a:lnTo>
                      <a:pt x="797" y="262"/>
                    </a:lnTo>
                    <a:lnTo>
                      <a:pt x="799" y="262"/>
                    </a:lnTo>
                    <a:lnTo>
                      <a:pt x="799" y="262"/>
                    </a:lnTo>
                    <a:lnTo>
                      <a:pt x="799" y="262"/>
                    </a:lnTo>
                    <a:lnTo>
                      <a:pt x="799" y="262"/>
                    </a:lnTo>
                    <a:lnTo>
                      <a:pt x="799" y="262"/>
                    </a:lnTo>
                    <a:lnTo>
                      <a:pt x="799" y="262"/>
                    </a:lnTo>
                    <a:lnTo>
                      <a:pt x="799" y="264"/>
                    </a:lnTo>
                    <a:lnTo>
                      <a:pt x="799" y="264"/>
                    </a:lnTo>
                    <a:lnTo>
                      <a:pt x="799" y="264"/>
                    </a:lnTo>
                    <a:lnTo>
                      <a:pt x="799" y="264"/>
                    </a:lnTo>
                    <a:lnTo>
                      <a:pt x="799" y="264"/>
                    </a:lnTo>
                    <a:lnTo>
                      <a:pt x="797" y="266"/>
                    </a:lnTo>
                    <a:lnTo>
                      <a:pt x="797" y="266"/>
                    </a:lnTo>
                    <a:lnTo>
                      <a:pt x="797" y="266"/>
                    </a:lnTo>
                    <a:lnTo>
                      <a:pt x="797" y="266"/>
                    </a:lnTo>
                    <a:lnTo>
                      <a:pt x="797" y="267"/>
                    </a:lnTo>
                    <a:lnTo>
                      <a:pt x="797" y="267"/>
                    </a:lnTo>
                    <a:lnTo>
                      <a:pt x="799" y="267"/>
                    </a:lnTo>
                    <a:lnTo>
                      <a:pt x="799" y="267"/>
                    </a:lnTo>
                    <a:lnTo>
                      <a:pt x="799" y="267"/>
                    </a:lnTo>
                    <a:lnTo>
                      <a:pt x="799" y="267"/>
                    </a:lnTo>
                    <a:lnTo>
                      <a:pt x="801" y="267"/>
                    </a:lnTo>
                    <a:lnTo>
                      <a:pt x="801" y="267"/>
                    </a:lnTo>
                    <a:lnTo>
                      <a:pt x="801" y="267"/>
                    </a:lnTo>
                    <a:lnTo>
                      <a:pt x="801" y="269"/>
                    </a:lnTo>
                    <a:lnTo>
                      <a:pt x="801" y="269"/>
                    </a:lnTo>
                    <a:lnTo>
                      <a:pt x="801" y="269"/>
                    </a:lnTo>
                    <a:lnTo>
                      <a:pt x="801" y="269"/>
                    </a:lnTo>
                    <a:lnTo>
                      <a:pt x="801" y="269"/>
                    </a:lnTo>
                    <a:lnTo>
                      <a:pt x="801" y="269"/>
                    </a:lnTo>
                    <a:lnTo>
                      <a:pt x="803" y="269"/>
                    </a:lnTo>
                    <a:lnTo>
                      <a:pt x="803" y="269"/>
                    </a:lnTo>
                    <a:lnTo>
                      <a:pt x="801" y="271"/>
                    </a:lnTo>
                    <a:lnTo>
                      <a:pt x="801" y="271"/>
                    </a:lnTo>
                    <a:lnTo>
                      <a:pt x="801" y="271"/>
                    </a:lnTo>
                    <a:lnTo>
                      <a:pt x="801" y="271"/>
                    </a:lnTo>
                    <a:lnTo>
                      <a:pt x="803" y="273"/>
                    </a:lnTo>
                    <a:lnTo>
                      <a:pt x="803" y="273"/>
                    </a:lnTo>
                    <a:lnTo>
                      <a:pt x="803" y="273"/>
                    </a:lnTo>
                    <a:lnTo>
                      <a:pt x="803" y="273"/>
                    </a:lnTo>
                    <a:lnTo>
                      <a:pt x="803" y="273"/>
                    </a:lnTo>
                    <a:lnTo>
                      <a:pt x="803" y="273"/>
                    </a:lnTo>
                    <a:lnTo>
                      <a:pt x="803" y="273"/>
                    </a:lnTo>
                    <a:lnTo>
                      <a:pt x="804" y="273"/>
                    </a:lnTo>
                    <a:lnTo>
                      <a:pt x="804" y="273"/>
                    </a:lnTo>
                    <a:lnTo>
                      <a:pt x="804" y="273"/>
                    </a:lnTo>
                    <a:lnTo>
                      <a:pt x="806" y="273"/>
                    </a:lnTo>
                    <a:lnTo>
                      <a:pt x="806" y="273"/>
                    </a:lnTo>
                    <a:lnTo>
                      <a:pt x="806" y="273"/>
                    </a:lnTo>
                    <a:lnTo>
                      <a:pt x="806" y="273"/>
                    </a:lnTo>
                    <a:lnTo>
                      <a:pt x="808" y="273"/>
                    </a:lnTo>
                    <a:lnTo>
                      <a:pt x="808" y="271"/>
                    </a:lnTo>
                    <a:lnTo>
                      <a:pt x="808" y="271"/>
                    </a:lnTo>
                    <a:lnTo>
                      <a:pt x="808" y="271"/>
                    </a:lnTo>
                    <a:lnTo>
                      <a:pt x="808" y="271"/>
                    </a:lnTo>
                    <a:lnTo>
                      <a:pt x="808" y="271"/>
                    </a:lnTo>
                    <a:lnTo>
                      <a:pt x="810" y="271"/>
                    </a:lnTo>
                    <a:lnTo>
                      <a:pt x="810" y="271"/>
                    </a:lnTo>
                    <a:lnTo>
                      <a:pt x="810" y="273"/>
                    </a:lnTo>
                    <a:lnTo>
                      <a:pt x="808" y="273"/>
                    </a:lnTo>
                    <a:lnTo>
                      <a:pt x="808" y="273"/>
                    </a:lnTo>
                    <a:lnTo>
                      <a:pt x="808" y="275"/>
                    </a:lnTo>
                    <a:lnTo>
                      <a:pt x="808" y="275"/>
                    </a:lnTo>
                    <a:lnTo>
                      <a:pt x="810" y="275"/>
                    </a:lnTo>
                    <a:lnTo>
                      <a:pt x="810" y="275"/>
                    </a:lnTo>
                    <a:lnTo>
                      <a:pt x="810" y="275"/>
                    </a:lnTo>
                    <a:lnTo>
                      <a:pt x="810" y="275"/>
                    </a:lnTo>
                    <a:lnTo>
                      <a:pt x="812" y="275"/>
                    </a:lnTo>
                    <a:lnTo>
                      <a:pt x="812" y="275"/>
                    </a:lnTo>
                    <a:lnTo>
                      <a:pt x="812" y="275"/>
                    </a:lnTo>
                    <a:lnTo>
                      <a:pt x="812" y="275"/>
                    </a:lnTo>
                    <a:lnTo>
                      <a:pt x="812" y="275"/>
                    </a:lnTo>
                    <a:lnTo>
                      <a:pt x="812" y="275"/>
                    </a:lnTo>
                    <a:lnTo>
                      <a:pt x="813" y="275"/>
                    </a:lnTo>
                    <a:lnTo>
                      <a:pt x="813" y="275"/>
                    </a:lnTo>
                    <a:lnTo>
                      <a:pt x="812" y="275"/>
                    </a:lnTo>
                    <a:lnTo>
                      <a:pt x="812" y="275"/>
                    </a:lnTo>
                    <a:lnTo>
                      <a:pt x="812" y="275"/>
                    </a:lnTo>
                    <a:lnTo>
                      <a:pt x="812" y="275"/>
                    </a:lnTo>
                    <a:lnTo>
                      <a:pt x="812" y="276"/>
                    </a:lnTo>
                    <a:lnTo>
                      <a:pt x="812" y="276"/>
                    </a:lnTo>
                    <a:lnTo>
                      <a:pt x="812" y="276"/>
                    </a:lnTo>
                    <a:lnTo>
                      <a:pt x="812" y="276"/>
                    </a:lnTo>
                    <a:lnTo>
                      <a:pt x="812" y="276"/>
                    </a:lnTo>
                    <a:lnTo>
                      <a:pt x="812" y="278"/>
                    </a:lnTo>
                    <a:lnTo>
                      <a:pt x="812" y="278"/>
                    </a:lnTo>
                    <a:lnTo>
                      <a:pt x="812" y="278"/>
                    </a:lnTo>
                    <a:lnTo>
                      <a:pt x="812" y="278"/>
                    </a:lnTo>
                    <a:lnTo>
                      <a:pt x="813" y="278"/>
                    </a:lnTo>
                    <a:lnTo>
                      <a:pt x="813" y="278"/>
                    </a:lnTo>
                    <a:lnTo>
                      <a:pt x="813" y="278"/>
                    </a:lnTo>
                    <a:lnTo>
                      <a:pt x="813" y="278"/>
                    </a:lnTo>
                    <a:lnTo>
                      <a:pt x="813" y="278"/>
                    </a:lnTo>
                    <a:lnTo>
                      <a:pt x="813" y="278"/>
                    </a:lnTo>
                    <a:lnTo>
                      <a:pt x="813" y="278"/>
                    </a:lnTo>
                    <a:lnTo>
                      <a:pt x="813" y="278"/>
                    </a:lnTo>
                    <a:lnTo>
                      <a:pt x="815" y="276"/>
                    </a:lnTo>
                    <a:lnTo>
                      <a:pt x="815" y="276"/>
                    </a:lnTo>
                    <a:lnTo>
                      <a:pt x="815" y="276"/>
                    </a:lnTo>
                    <a:lnTo>
                      <a:pt x="815" y="276"/>
                    </a:lnTo>
                    <a:lnTo>
                      <a:pt x="815" y="278"/>
                    </a:lnTo>
                    <a:lnTo>
                      <a:pt x="815" y="278"/>
                    </a:lnTo>
                    <a:lnTo>
                      <a:pt x="815" y="278"/>
                    </a:lnTo>
                    <a:lnTo>
                      <a:pt x="815" y="278"/>
                    </a:lnTo>
                    <a:lnTo>
                      <a:pt x="815" y="280"/>
                    </a:lnTo>
                    <a:lnTo>
                      <a:pt x="815" y="280"/>
                    </a:lnTo>
                    <a:lnTo>
                      <a:pt x="815" y="280"/>
                    </a:lnTo>
                    <a:lnTo>
                      <a:pt x="815" y="280"/>
                    </a:lnTo>
                    <a:lnTo>
                      <a:pt x="815" y="280"/>
                    </a:lnTo>
                    <a:lnTo>
                      <a:pt x="817" y="282"/>
                    </a:lnTo>
                    <a:lnTo>
                      <a:pt x="817" y="282"/>
                    </a:lnTo>
                    <a:lnTo>
                      <a:pt x="817" y="282"/>
                    </a:lnTo>
                    <a:lnTo>
                      <a:pt x="817" y="282"/>
                    </a:lnTo>
                    <a:lnTo>
                      <a:pt x="817" y="282"/>
                    </a:lnTo>
                    <a:lnTo>
                      <a:pt x="817" y="282"/>
                    </a:lnTo>
                    <a:lnTo>
                      <a:pt x="817" y="282"/>
                    </a:lnTo>
                    <a:lnTo>
                      <a:pt x="817" y="282"/>
                    </a:lnTo>
                    <a:lnTo>
                      <a:pt x="819" y="282"/>
                    </a:lnTo>
                    <a:lnTo>
                      <a:pt x="819" y="282"/>
                    </a:lnTo>
                    <a:lnTo>
                      <a:pt x="819" y="282"/>
                    </a:lnTo>
                    <a:lnTo>
                      <a:pt x="819" y="284"/>
                    </a:lnTo>
                    <a:lnTo>
                      <a:pt x="819" y="284"/>
                    </a:lnTo>
                    <a:lnTo>
                      <a:pt x="819" y="284"/>
                    </a:lnTo>
                    <a:lnTo>
                      <a:pt x="817" y="284"/>
                    </a:lnTo>
                    <a:lnTo>
                      <a:pt x="819" y="284"/>
                    </a:lnTo>
                    <a:lnTo>
                      <a:pt x="819" y="284"/>
                    </a:lnTo>
                    <a:lnTo>
                      <a:pt x="819" y="284"/>
                    </a:lnTo>
                    <a:lnTo>
                      <a:pt x="819" y="284"/>
                    </a:lnTo>
                    <a:lnTo>
                      <a:pt x="819" y="284"/>
                    </a:lnTo>
                    <a:lnTo>
                      <a:pt x="819" y="284"/>
                    </a:lnTo>
                    <a:lnTo>
                      <a:pt x="819" y="284"/>
                    </a:lnTo>
                    <a:lnTo>
                      <a:pt x="819" y="284"/>
                    </a:lnTo>
                    <a:lnTo>
                      <a:pt x="821" y="284"/>
                    </a:lnTo>
                    <a:lnTo>
                      <a:pt x="821" y="284"/>
                    </a:lnTo>
                    <a:lnTo>
                      <a:pt x="821" y="284"/>
                    </a:lnTo>
                    <a:lnTo>
                      <a:pt x="822" y="284"/>
                    </a:lnTo>
                    <a:lnTo>
                      <a:pt x="822" y="284"/>
                    </a:lnTo>
                    <a:lnTo>
                      <a:pt x="822" y="284"/>
                    </a:lnTo>
                    <a:lnTo>
                      <a:pt x="822" y="284"/>
                    </a:lnTo>
                    <a:lnTo>
                      <a:pt x="822" y="284"/>
                    </a:lnTo>
                    <a:lnTo>
                      <a:pt x="824" y="284"/>
                    </a:lnTo>
                    <a:lnTo>
                      <a:pt x="824" y="284"/>
                    </a:lnTo>
                    <a:lnTo>
                      <a:pt x="824" y="284"/>
                    </a:lnTo>
                    <a:lnTo>
                      <a:pt x="824" y="282"/>
                    </a:lnTo>
                    <a:lnTo>
                      <a:pt x="824" y="282"/>
                    </a:lnTo>
                    <a:lnTo>
                      <a:pt x="824" y="282"/>
                    </a:lnTo>
                    <a:lnTo>
                      <a:pt x="824" y="282"/>
                    </a:lnTo>
                    <a:lnTo>
                      <a:pt x="826" y="282"/>
                    </a:lnTo>
                    <a:lnTo>
                      <a:pt x="826" y="282"/>
                    </a:lnTo>
                    <a:lnTo>
                      <a:pt x="826" y="284"/>
                    </a:lnTo>
                    <a:lnTo>
                      <a:pt x="826" y="284"/>
                    </a:lnTo>
                    <a:lnTo>
                      <a:pt x="826" y="284"/>
                    </a:lnTo>
                    <a:lnTo>
                      <a:pt x="826" y="284"/>
                    </a:lnTo>
                    <a:lnTo>
                      <a:pt x="826" y="284"/>
                    </a:lnTo>
                    <a:lnTo>
                      <a:pt x="826" y="284"/>
                    </a:lnTo>
                    <a:lnTo>
                      <a:pt x="826" y="284"/>
                    </a:lnTo>
                    <a:lnTo>
                      <a:pt x="826" y="284"/>
                    </a:lnTo>
                    <a:lnTo>
                      <a:pt x="828" y="284"/>
                    </a:lnTo>
                    <a:lnTo>
                      <a:pt x="828" y="285"/>
                    </a:lnTo>
                    <a:lnTo>
                      <a:pt x="828" y="285"/>
                    </a:lnTo>
                    <a:lnTo>
                      <a:pt x="828" y="285"/>
                    </a:lnTo>
                    <a:lnTo>
                      <a:pt x="828" y="285"/>
                    </a:lnTo>
                    <a:lnTo>
                      <a:pt x="828" y="287"/>
                    </a:lnTo>
                    <a:lnTo>
                      <a:pt x="828" y="287"/>
                    </a:lnTo>
                    <a:lnTo>
                      <a:pt x="828" y="287"/>
                    </a:lnTo>
                    <a:lnTo>
                      <a:pt x="828" y="287"/>
                    </a:lnTo>
                    <a:lnTo>
                      <a:pt x="828" y="287"/>
                    </a:lnTo>
                    <a:lnTo>
                      <a:pt x="830" y="287"/>
                    </a:lnTo>
                    <a:lnTo>
                      <a:pt x="830" y="287"/>
                    </a:lnTo>
                    <a:lnTo>
                      <a:pt x="830" y="287"/>
                    </a:lnTo>
                    <a:lnTo>
                      <a:pt x="830" y="287"/>
                    </a:lnTo>
                    <a:lnTo>
                      <a:pt x="830" y="285"/>
                    </a:lnTo>
                    <a:lnTo>
                      <a:pt x="830" y="285"/>
                    </a:lnTo>
                    <a:lnTo>
                      <a:pt x="831" y="285"/>
                    </a:lnTo>
                    <a:lnTo>
                      <a:pt x="831" y="285"/>
                    </a:lnTo>
                    <a:lnTo>
                      <a:pt x="831" y="285"/>
                    </a:lnTo>
                    <a:lnTo>
                      <a:pt x="831" y="285"/>
                    </a:lnTo>
                    <a:lnTo>
                      <a:pt x="831" y="284"/>
                    </a:lnTo>
                    <a:lnTo>
                      <a:pt x="831" y="284"/>
                    </a:lnTo>
                    <a:lnTo>
                      <a:pt x="833" y="284"/>
                    </a:lnTo>
                    <a:lnTo>
                      <a:pt x="833" y="284"/>
                    </a:lnTo>
                    <a:lnTo>
                      <a:pt x="833" y="284"/>
                    </a:lnTo>
                    <a:lnTo>
                      <a:pt x="833" y="285"/>
                    </a:lnTo>
                    <a:lnTo>
                      <a:pt x="833" y="285"/>
                    </a:lnTo>
                    <a:lnTo>
                      <a:pt x="833" y="285"/>
                    </a:lnTo>
                    <a:lnTo>
                      <a:pt x="833" y="285"/>
                    </a:lnTo>
                    <a:lnTo>
                      <a:pt x="833" y="285"/>
                    </a:lnTo>
                    <a:lnTo>
                      <a:pt x="833" y="285"/>
                    </a:lnTo>
                    <a:lnTo>
                      <a:pt x="835" y="285"/>
                    </a:lnTo>
                    <a:lnTo>
                      <a:pt x="835" y="285"/>
                    </a:lnTo>
                    <a:lnTo>
                      <a:pt x="835" y="285"/>
                    </a:lnTo>
                    <a:lnTo>
                      <a:pt x="835" y="285"/>
                    </a:lnTo>
                    <a:lnTo>
                      <a:pt x="837" y="285"/>
                    </a:lnTo>
                    <a:lnTo>
                      <a:pt x="837" y="285"/>
                    </a:lnTo>
                    <a:lnTo>
                      <a:pt x="837" y="285"/>
                    </a:lnTo>
                    <a:lnTo>
                      <a:pt x="837" y="285"/>
                    </a:lnTo>
                    <a:lnTo>
                      <a:pt x="839" y="285"/>
                    </a:lnTo>
                    <a:lnTo>
                      <a:pt x="839" y="285"/>
                    </a:lnTo>
                    <a:lnTo>
                      <a:pt x="841" y="287"/>
                    </a:lnTo>
                    <a:lnTo>
                      <a:pt x="841" y="287"/>
                    </a:lnTo>
                    <a:lnTo>
                      <a:pt x="841" y="287"/>
                    </a:lnTo>
                    <a:lnTo>
                      <a:pt x="841" y="287"/>
                    </a:lnTo>
                    <a:lnTo>
                      <a:pt x="841" y="287"/>
                    </a:lnTo>
                    <a:lnTo>
                      <a:pt x="841" y="287"/>
                    </a:lnTo>
                    <a:lnTo>
                      <a:pt x="841" y="287"/>
                    </a:lnTo>
                    <a:lnTo>
                      <a:pt x="841" y="287"/>
                    </a:lnTo>
                    <a:lnTo>
                      <a:pt x="841" y="289"/>
                    </a:lnTo>
                    <a:lnTo>
                      <a:pt x="841" y="289"/>
                    </a:lnTo>
                    <a:lnTo>
                      <a:pt x="841" y="289"/>
                    </a:lnTo>
                    <a:lnTo>
                      <a:pt x="841" y="289"/>
                    </a:lnTo>
                    <a:lnTo>
                      <a:pt x="841" y="289"/>
                    </a:lnTo>
                    <a:lnTo>
                      <a:pt x="841" y="289"/>
                    </a:lnTo>
                    <a:lnTo>
                      <a:pt x="842" y="289"/>
                    </a:lnTo>
                    <a:lnTo>
                      <a:pt x="842" y="289"/>
                    </a:lnTo>
                    <a:lnTo>
                      <a:pt x="842" y="289"/>
                    </a:lnTo>
                    <a:lnTo>
                      <a:pt x="844" y="289"/>
                    </a:lnTo>
                    <a:lnTo>
                      <a:pt x="844" y="289"/>
                    </a:lnTo>
                    <a:lnTo>
                      <a:pt x="844" y="287"/>
                    </a:lnTo>
                    <a:lnTo>
                      <a:pt x="844" y="287"/>
                    </a:lnTo>
                    <a:lnTo>
                      <a:pt x="844" y="287"/>
                    </a:lnTo>
                    <a:lnTo>
                      <a:pt x="844" y="287"/>
                    </a:lnTo>
                    <a:lnTo>
                      <a:pt x="844" y="287"/>
                    </a:lnTo>
                    <a:lnTo>
                      <a:pt x="844" y="287"/>
                    </a:lnTo>
                    <a:lnTo>
                      <a:pt x="844" y="287"/>
                    </a:lnTo>
                    <a:lnTo>
                      <a:pt x="846" y="287"/>
                    </a:lnTo>
                    <a:lnTo>
                      <a:pt x="846" y="287"/>
                    </a:lnTo>
                    <a:lnTo>
                      <a:pt x="846" y="287"/>
                    </a:lnTo>
                    <a:lnTo>
                      <a:pt x="846" y="287"/>
                    </a:lnTo>
                    <a:lnTo>
                      <a:pt x="846" y="287"/>
                    </a:lnTo>
                    <a:lnTo>
                      <a:pt x="846" y="287"/>
                    </a:lnTo>
                    <a:lnTo>
                      <a:pt x="846" y="287"/>
                    </a:lnTo>
                    <a:lnTo>
                      <a:pt x="848" y="287"/>
                    </a:lnTo>
                    <a:lnTo>
                      <a:pt x="848" y="287"/>
                    </a:lnTo>
                    <a:lnTo>
                      <a:pt x="848" y="289"/>
                    </a:lnTo>
                    <a:lnTo>
                      <a:pt x="848" y="289"/>
                    </a:lnTo>
                    <a:lnTo>
                      <a:pt x="848" y="289"/>
                    </a:lnTo>
                    <a:lnTo>
                      <a:pt x="848" y="289"/>
                    </a:lnTo>
                    <a:lnTo>
                      <a:pt x="848" y="289"/>
                    </a:lnTo>
                    <a:lnTo>
                      <a:pt x="848" y="289"/>
                    </a:lnTo>
                    <a:lnTo>
                      <a:pt x="848" y="289"/>
                    </a:lnTo>
                    <a:lnTo>
                      <a:pt x="848" y="289"/>
                    </a:lnTo>
                    <a:lnTo>
                      <a:pt x="848" y="289"/>
                    </a:lnTo>
                    <a:lnTo>
                      <a:pt x="850" y="289"/>
                    </a:lnTo>
                    <a:lnTo>
                      <a:pt x="850" y="289"/>
                    </a:lnTo>
                    <a:lnTo>
                      <a:pt x="850" y="289"/>
                    </a:lnTo>
                    <a:lnTo>
                      <a:pt x="850" y="289"/>
                    </a:lnTo>
                    <a:lnTo>
                      <a:pt x="850" y="289"/>
                    </a:lnTo>
                    <a:lnTo>
                      <a:pt x="850" y="289"/>
                    </a:lnTo>
                    <a:lnTo>
                      <a:pt x="850" y="289"/>
                    </a:lnTo>
                    <a:lnTo>
                      <a:pt x="850" y="289"/>
                    </a:lnTo>
                    <a:lnTo>
                      <a:pt x="850" y="287"/>
                    </a:lnTo>
                    <a:lnTo>
                      <a:pt x="850" y="287"/>
                    </a:lnTo>
                    <a:lnTo>
                      <a:pt x="850" y="287"/>
                    </a:lnTo>
                    <a:lnTo>
                      <a:pt x="850" y="287"/>
                    </a:lnTo>
                    <a:lnTo>
                      <a:pt x="850" y="287"/>
                    </a:lnTo>
                    <a:lnTo>
                      <a:pt x="851" y="287"/>
                    </a:lnTo>
                    <a:lnTo>
                      <a:pt x="851" y="287"/>
                    </a:lnTo>
                    <a:lnTo>
                      <a:pt x="851" y="289"/>
                    </a:lnTo>
                    <a:lnTo>
                      <a:pt x="851" y="289"/>
                    </a:lnTo>
                    <a:lnTo>
                      <a:pt x="851" y="289"/>
                    </a:lnTo>
                    <a:lnTo>
                      <a:pt x="851" y="289"/>
                    </a:lnTo>
                    <a:lnTo>
                      <a:pt x="851" y="287"/>
                    </a:lnTo>
                    <a:lnTo>
                      <a:pt x="851" y="287"/>
                    </a:lnTo>
                    <a:lnTo>
                      <a:pt x="851" y="287"/>
                    </a:lnTo>
                    <a:lnTo>
                      <a:pt x="853" y="289"/>
                    </a:lnTo>
                    <a:lnTo>
                      <a:pt x="853" y="289"/>
                    </a:lnTo>
                    <a:lnTo>
                      <a:pt x="853" y="289"/>
                    </a:lnTo>
                    <a:lnTo>
                      <a:pt x="853" y="289"/>
                    </a:lnTo>
                    <a:lnTo>
                      <a:pt x="853" y="287"/>
                    </a:lnTo>
                    <a:lnTo>
                      <a:pt x="853" y="287"/>
                    </a:lnTo>
                    <a:lnTo>
                      <a:pt x="855" y="287"/>
                    </a:lnTo>
                    <a:lnTo>
                      <a:pt x="855" y="285"/>
                    </a:lnTo>
                    <a:lnTo>
                      <a:pt x="853" y="285"/>
                    </a:lnTo>
                    <a:lnTo>
                      <a:pt x="853" y="285"/>
                    </a:lnTo>
                    <a:lnTo>
                      <a:pt x="853" y="285"/>
                    </a:lnTo>
                    <a:lnTo>
                      <a:pt x="855" y="285"/>
                    </a:lnTo>
                    <a:lnTo>
                      <a:pt x="855" y="285"/>
                    </a:lnTo>
                    <a:lnTo>
                      <a:pt x="855" y="285"/>
                    </a:lnTo>
                    <a:lnTo>
                      <a:pt x="855" y="285"/>
                    </a:lnTo>
                    <a:lnTo>
                      <a:pt x="855" y="285"/>
                    </a:lnTo>
                    <a:lnTo>
                      <a:pt x="855" y="285"/>
                    </a:lnTo>
                    <a:lnTo>
                      <a:pt x="857" y="285"/>
                    </a:lnTo>
                    <a:lnTo>
                      <a:pt x="857" y="285"/>
                    </a:lnTo>
                    <a:lnTo>
                      <a:pt x="857" y="285"/>
                    </a:lnTo>
                    <a:lnTo>
                      <a:pt x="857" y="285"/>
                    </a:lnTo>
                    <a:lnTo>
                      <a:pt x="859" y="285"/>
                    </a:lnTo>
                    <a:lnTo>
                      <a:pt x="859" y="285"/>
                    </a:lnTo>
                    <a:lnTo>
                      <a:pt x="859" y="285"/>
                    </a:lnTo>
                    <a:lnTo>
                      <a:pt x="859" y="285"/>
                    </a:lnTo>
                    <a:lnTo>
                      <a:pt x="859" y="285"/>
                    </a:lnTo>
                    <a:lnTo>
                      <a:pt x="859" y="285"/>
                    </a:lnTo>
                    <a:lnTo>
                      <a:pt x="860" y="284"/>
                    </a:lnTo>
                    <a:lnTo>
                      <a:pt x="860" y="284"/>
                    </a:lnTo>
                    <a:lnTo>
                      <a:pt x="859" y="284"/>
                    </a:lnTo>
                    <a:lnTo>
                      <a:pt x="860" y="282"/>
                    </a:lnTo>
                    <a:lnTo>
                      <a:pt x="860" y="282"/>
                    </a:lnTo>
                    <a:lnTo>
                      <a:pt x="860" y="282"/>
                    </a:lnTo>
                    <a:lnTo>
                      <a:pt x="860" y="282"/>
                    </a:lnTo>
                    <a:lnTo>
                      <a:pt x="860" y="282"/>
                    </a:lnTo>
                    <a:lnTo>
                      <a:pt x="860" y="282"/>
                    </a:lnTo>
                    <a:lnTo>
                      <a:pt x="860" y="282"/>
                    </a:lnTo>
                    <a:lnTo>
                      <a:pt x="860" y="282"/>
                    </a:lnTo>
                    <a:lnTo>
                      <a:pt x="862" y="282"/>
                    </a:lnTo>
                    <a:lnTo>
                      <a:pt x="862" y="282"/>
                    </a:lnTo>
                    <a:lnTo>
                      <a:pt x="862" y="282"/>
                    </a:lnTo>
                    <a:lnTo>
                      <a:pt x="862" y="282"/>
                    </a:lnTo>
                    <a:lnTo>
                      <a:pt x="862" y="282"/>
                    </a:lnTo>
                    <a:lnTo>
                      <a:pt x="862" y="282"/>
                    </a:lnTo>
                    <a:lnTo>
                      <a:pt x="864" y="282"/>
                    </a:lnTo>
                    <a:lnTo>
                      <a:pt x="864" y="282"/>
                    </a:lnTo>
                    <a:lnTo>
                      <a:pt x="864" y="282"/>
                    </a:lnTo>
                    <a:lnTo>
                      <a:pt x="864" y="282"/>
                    </a:lnTo>
                    <a:lnTo>
                      <a:pt x="864" y="282"/>
                    </a:lnTo>
                    <a:lnTo>
                      <a:pt x="864" y="282"/>
                    </a:lnTo>
                    <a:lnTo>
                      <a:pt x="864" y="284"/>
                    </a:lnTo>
                    <a:lnTo>
                      <a:pt x="864" y="284"/>
                    </a:lnTo>
                    <a:lnTo>
                      <a:pt x="864" y="282"/>
                    </a:lnTo>
                    <a:lnTo>
                      <a:pt x="864" y="282"/>
                    </a:lnTo>
                    <a:lnTo>
                      <a:pt x="864" y="282"/>
                    </a:lnTo>
                    <a:lnTo>
                      <a:pt x="866" y="282"/>
                    </a:lnTo>
                    <a:lnTo>
                      <a:pt x="866" y="282"/>
                    </a:lnTo>
                    <a:lnTo>
                      <a:pt x="866" y="282"/>
                    </a:lnTo>
                    <a:lnTo>
                      <a:pt x="866" y="282"/>
                    </a:lnTo>
                    <a:lnTo>
                      <a:pt x="868" y="282"/>
                    </a:lnTo>
                    <a:lnTo>
                      <a:pt x="868" y="282"/>
                    </a:lnTo>
                    <a:lnTo>
                      <a:pt x="868" y="282"/>
                    </a:lnTo>
                    <a:lnTo>
                      <a:pt x="868" y="282"/>
                    </a:lnTo>
                    <a:lnTo>
                      <a:pt x="868" y="282"/>
                    </a:lnTo>
                    <a:lnTo>
                      <a:pt x="868" y="280"/>
                    </a:lnTo>
                    <a:lnTo>
                      <a:pt x="868" y="280"/>
                    </a:lnTo>
                    <a:lnTo>
                      <a:pt x="868" y="280"/>
                    </a:lnTo>
                    <a:lnTo>
                      <a:pt x="868" y="280"/>
                    </a:lnTo>
                    <a:lnTo>
                      <a:pt x="868" y="280"/>
                    </a:lnTo>
                    <a:lnTo>
                      <a:pt x="868" y="280"/>
                    </a:lnTo>
                    <a:lnTo>
                      <a:pt x="868" y="280"/>
                    </a:lnTo>
                    <a:lnTo>
                      <a:pt x="868" y="278"/>
                    </a:lnTo>
                    <a:lnTo>
                      <a:pt x="868" y="278"/>
                    </a:lnTo>
                    <a:lnTo>
                      <a:pt x="868" y="278"/>
                    </a:lnTo>
                    <a:lnTo>
                      <a:pt x="868" y="278"/>
                    </a:lnTo>
                    <a:lnTo>
                      <a:pt x="868" y="278"/>
                    </a:lnTo>
                    <a:lnTo>
                      <a:pt x="868" y="278"/>
                    </a:lnTo>
                    <a:lnTo>
                      <a:pt x="866" y="278"/>
                    </a:lnTo>
                    <a:lnTo>
                      <a:pt x="866" y="276"/>
                    </a:lnTo>
                    <a:lnTo>
                      <a:pt x="866" y="276"/>
                    </a:lnTo>
                    <a:lnTo>
                      <a:pt x="866" y="276"/>
                    </a:lnTo>
                    <a:lnTo>
                      <a:pt x="866" y="276"/>
                    </a:lnTo>
                    <a:lnTo>
                      <a:pt x="866" y="276"/>
                    </a:lnTo>
                    <a:lnTo>
                      <a:pt x="868" y="275"/>
                    </a:lnTo>
                    <a:lnTo>
                      <a:pt x="868" y="275"/>
                    </a:lnTo>
                    <a:lnTo>
                      <a:pt x="868" y="275"/>
                    </a:lnTo>
                    <a:lnTo>
                      <a:pt x="868" y="275"/>
                    </a:lnTo>
                    <a:lnTo>
                      <a:pt x="869" y="275"/>
                    </a:lnTo>
                    <a:lnTo>
                      <a:pt x="869" y="273"/>
                    </a:lnTo>
                    <a:lnTo>
                      <a:pt x="869" y="273"/>
                    </a:lnTo>
                    <a:lnTo>
                      <a:pt x="868" y="273"/>
                    </a:lnTo>
                    <a:lnTo>
                      <a:pt x="868" y="273"/>
                    </a:lnTo>
                    <a:lnTo>
                      <a:pt x="869" y="271"/>
                    </a:lnTo>
                    <a:lnTo>
                      <a:pt x="869" y="271"/>
                    </a:lnTo>
                    <a:lnTo>
                      <a:pt x="869" y="271"/>
                    </a:lnTo>
                    <a:lnTo>
                      <a:pt x="869" y="271"/>
                    </a:lnTo>
                    <a:lnTo>
                      <a:pt x="869" y="271"/>
                    </a:lnTo>
                    <a:lnTo>
                      <a:pt x="869" y="271"/>
                    </a:lnTo>
                    <a:lnTo>
                      <a:pt x="869" y="271"/>
                    </a:lnTo>
                    <a:lnTo>
                      <a:pt x="871" y="271"/>
                    </a:lnTo>
                    <a:lnTo>
                      <a:pt x="871" y="269"/>
                    </a:lnTo>
                    <a:lnTo>
                      <a:pt x="871" y="269"/>
                    </a:lnTo>
                    <a:lnTo>
                      <a:pt x="873" y="269"/>
                    </a:lnTo>
                    <a:lnTo>
                      <a:pt x="873" y="269"/>
                    </a:lnTo>
                    <a:lnTo>
                      <a:pt x="873" y="269"/>
                    </a:lnTo>
                    <a:lnTo>
                      <a:pt x="873" y="269"/>
                    </a:lnTo>
                    <a:lnTo>
                      <a:pt x="875" y="269"/>
                    </a:lnTo>
                    <a:lnTo>
                      <a:pt x="875" y="267"/>
                    </a:lnTo>
                    <a:lnTo>
                      <a:pt x="877" y="267"/>
                    </a:lnTo>
                    <a:lnTo>
                      <a:pt x="877" y="267"/>
                    </a:lnTo>
                    <a:lnTo>
                      <a:pt x="878" y="267"/>
                    </a:lnTo>
                    <a:lnTo>
                      <a:pt x="878" y="267"/>
                    </a:lnTo>
                    <a:lnTo>
                      <a:pt x="878" y="267"/>
                    </a:lnTo>
                    <a:lnTo>
                      <a:pt x="878" y="266"/>
                    </a:lnTo>
                    <a:lnTo>
                      <a:pt x="878" y="266"/>
                    </a:lnTo>
                    <a:lnTo>
                      <a:pt x="878" y="266"/>
                    </a:lnTo>
                    <a:lnTo>
                      <a:pt x="880" y="266"/>
                    </a:lnTo>
                    <a:lnTo>
                      <a:pt x="880" y="264"/>
                    </a:lnTo>
                    <a:lnTo>
                      <a:pt x="880" y="264"/>
                    </a:lnTo>
                    <a:lnTo>
                      <a:pt x="880" y="264"/>
                    </a:lnTo>
                    <a:lnTo>
                      <a:pt x="880" y="262"/>
                    </a:lnTo>
                    <a:lnTo>
                      <a:pt x="882" y="262"/>
                    </a:lnTo>
                    <a:lnTo>
                      <a:pt x="882" y="262"/>
                    </a:lnTo>
                    <a:lnTo>
                      <a:pt x="882" y="262"/>
                    </a:lnTo>
                    <a:lnTo>
                      <a:pt x="882" y="262"/>
                    </a:lnTo>
                    <a:lnTo>
                      <a:pt x="884" y="262"/>
                    </a:lnTo>
                    <a:lnTo>
                      <a:pt x="884" y="260"/>
                    </a:lnTo>
                    <a:lnTo>
                      <a:pt x="884" y="260"/>
                    </a:lnTo>
                    <a:lnTo>
                      <a:pt x="884" y="260"/>
                    </a:lnTo>
                    <a:lnTo>
                      <a:pt x="884" y="260"/>
                    </a:lnTo>
                    <a:lnTo>
                      <a:pt x="884" y="260"/>
                    </a:lnTo>
                    <a:lnTo>
                      <a:pt x="886" y="260"/>
                    </a:lnTo>
                    <a:lnTo>
                      <a:pt x="886" y="260"/>
                    </a:lnTo>
                    <a:lnTo>
                      <a:pt x="888" y="260"/>
                    </a:lnTo>
                    <a:lnTo>
                      <a:pt x="888" y="258"/>
                    </a:lnTo>
                    <a:lnTo>
                      <a:pt x="888" y="258"/>
                    </a:lnTo>
                    <a:lnTo>
                      <a:pt x="889" y="258"/>
                    </a:lnTo>
                    <a:lnTo>
                      <a:pt x="889" y="258"/>
                    </a:lnTo>
                    <a:lnTo>
                      <a:pt x="889" y="258"/>
                    </a:lnTo>
                    <a:lnTo>
                      <a:pt x="889" y="257"/>
                    </a:lnTo>
                    <a:lnTo>
                      <a:pt x="889" y="257"/>
                    </a:lnTo>
                    <a:lnTo>
                      <a:pt x="889" y="257"/>
                    </a:lnTo>
                    <a:lnTo>
                      <a:pt x="889" y="257"/>
                    </a:lnTo>
                    <a:lnTo>
                      <a:pt x="889" y="257"/>
                    </a:lnTo>
                    <a:lnTo>
                      <a:pt x="889" y="257"/>
                    </a:lnTo>
                    <a:lnTo>
                      <a:pt x="889" y="257"/>
                    </a:lnTo>
                    <a:lnTo>
                      <a:pt x="889" y="255"/>
                    </a:lnTo>
                    <a:lnTo>
                      <a:pt x="889" y="255"/>
                    </a:lnTo>
                    <a:lnTo>
                      <a:pt x="889" y="255"/>
                    </a:lnTo>
                    <a:lnTo>
                      <a:pt x="889" y="253"/>
                    </a:lnTo>
                    <a:lnTo>
                      <a:pt x="891" y="253"/>
                    </a:lnTo>
                    <a:lnTo>
                      <a:pt x="891" y="253"/>
                    </a:lnTo>
                    <a:lnTo>
                      <a:pt x="891" y="253"/>
                    </a:lnTo>
                    <a:lnTo>
                      <a:pt x="893" y="253"/>
                    </a:lnTo>
                    <a:lnTo>
                      <a:pt x="893" y="253"/>
                    </a:lnTo>
                    <a:lnTo>
                      <a:pt x="893" y="253"/>
                    </a:lnTo>
                    <a:lnTo>
                      <a:pt x="895" y="253"/>
                    </a:lnTo>
                    <a:lnTo>
                      <a:pt x="895" y="255"/>
                    </a:lnTo>
                    <a:lnTo>
                      <a:pt x="898" y="255"/>
                    </a:lnTo>
                    <a:lnTo>
                      <a:pt x="898" y="255"/>
                    </a:lnTo>
                    <a:lnTo>
                      <a:pt x="898" y="255"/>
                    </a:lnTo>
                    <a:lnTo>
                      <a:pt x="898" y="255"/>
                    </a:lnTo>
                    <a:lnTo>
                      <a:pt x="900" y="253"/>
                    </a:lnTo>
                    <a:lnTo>
                      <a:pt x="900" y="253"/>
                    </a:lnTo>
                    <a:lnTo>
                      <a:pt x="900" y="253"/>
                    </a:lnTo>
                    <a:lnTo>
                      <a:pt x="902" y="251"/>
                    </a:lnTo>
                    <a:lnTo>
                      <a:pt x="902" y="251"/>
                    </a:lnTo>
                    <a:lnTo>
                      <a:pt x="902" y="251"/>
                    </a:lnTo>
                    <a:lnTo>
                      <a:pt x="904" y="251"/>
                    </a:lnTo>
                    <a:lnTo>
                      <a:pt x="904" y="251"/>
                    </a:lnTo>
                    <a:lnTo>
                      <a:pt x="906" y="251"/>
                    </a:lnTo>
                    <a:lnTo>
                      <a:pt x="906" y="251"/>
                    </a:lnTo>
                    <a:lnTo>
                      <a:pt x="906" y="251"/>
                    </a:lnTo>
                    <a:lnTo>
                      <a:pt x="906" y="249"/>
                    </a:lnTo>
                    <a:lnTo>
                      <a:pt x="906" y="249"/>
                    </a:lnTo>
                    <a:lnTo>
                      <a:pt x="907" y="249"/>
                    </a:lnTo>
                    <a:lnTo>
                      <a:pt x="907" y="249"/>
                    </a:lnTo>
                    <a:lnTo>
                      <a:pt x="907" y="251"/>
                    </a:lnTo>
                    <a:lnTo>
                      <a:pt x="907" y="251"/>
                    </a:lnTo>
                    <a:lnTo>
                      <a:pt x="907" y="251"/>
                    </a:lnTo>
                    <a:lnTo>
                      <a:pt x="907" y="251"/>
                    </a:lnTo>
                    <a:lnTo>
                      <a:pt x="907" y="251"/>
                    </a:lnTo>
                    <a:lnTo>
                      <a:pt x="909" y="251"/>
                    </a:lnTo>
                    <a:lnTo>
                      <a:pt x="909" y="251"/>
                    </a:lnTo>
                    <a:lnTo>
                      <a:pt x="909" y="251"/>
                    </a:lnTo>
                    <a:lnTo>
                      <a:pt x="911" y="251"/>
                    </a:lnTo>
                    <a:lnTo>
                      <a:pt x="911" y="251"/>
                    </a:lnTo>
                    <a:lnTo>
                      <a:pt x="911" y="251"/>
                    </a:lnTo>
                    <a:lnTo>
                      <a:pt x="911" y="251"/>
                    </a:lnTo>
                    <a:lnTo>
                      <a:pt x="913" y="253"/>
                    </a:lnTo>
                    <a:lnTo>
                      <a:pt x="913" y="253"/>
                    </a:lnTo>
                    <a:lnTo>
                      <a:pt x="913" y="253"/>
                    </a:lnTo>
                    <a:lnTo>
                      <a:pt x="913" y="253"/>
                    </a:lnTo>
                    <a:lnTo>
                      <a:pt x="913" y="253"/>
                    </a:lnTo>
                    <a:lnTo>
                      <a:pt x="915" y="253"/>
                    </a:lnTo>
                    <a:lnTo>
                      <a:pt x="915" y="253"/>
                    </a:lnTo>
                    <a:lnTo>
                      <a:pt x="916" y="253"/>
                    </a:lnTo>
                    <a:lnTo>
                      <a:pt x="916" y="253"/>
                    </a:lnTo>
                    <a:lnTo>
                      <a:pt x="916" y="253"/>
                    </a:lnTo>
                    <a:lnTo>
                      <a:pt x="916" y="251"/>
                    </a:lnTo>
                    <a:lnTo>
                      <a:pt x="916" y="251"/>
                    </a:lnTo>
                    <a:lnTo>
                      <a:pt x="916" y="251"/>
                    </a:lnTo>
                    <a:lnTo>
                      <a:pt x="916" y="251"/>
                    </a:lnTo>
                    <a:lnTo>
                      <a:pt x="918" y="251"/>
                    </a:lnTo>
                    <a:lnTo>
                      <a:pt x="918" y="251"/>
                    </a:lnTo>
                    <a:lnTo>
                      <a:pt x="918" y="251"/>
                    </a:lnTo>
                    <a:lnTo>
                      <a:pt x="918" y="251"/>
                    </a:lnTo>
                    <a:lnTo>
                      <a:pt x="918" y="251"/>
                    </a:lnTo>
                    <a:lnTo>
                      <a:pt x="920" y="251"/>
                    </a:lnTo>
                    <a:lnTo>
                      <a:pt x="920" y="251"/>
                    </a:lnTo>
                    <a:lnTo>
                      <a:pt x="920" y="251"/>
                    </a:lnTo>
                    <a:lnTo>
                      <a:pt x="920" y="251"/>
                    </a:lnTo>
                    <a:lnTo>
                      <a:pt x="920" y="251"/>
                    </a:lnTo>
                    <a:lnTo>
                      <a:pt x="922" y="249"/>
                    </a:lnTo>
                    <a:lnTo>
                      <a:pt x="922" y="249"/>
                    </a:lnTo>
                    <a:lnTo>
                      <a:pt x="922" y="249"/>
                    </a:lnTo>
                    <a:lnTo>
                      <a:pt x="922" y="249"/>
                    </a:lnTo>
                    <a:lnTo>
                      <a:pt x="924" y="249"/>
                    </a:lnTo>
                    <a:lnTo>
                      <a:pt x="924" y="249"/>
                    </a:lnTo>
                    <a:lnTo>
                      <a:pt x="924" y="249"/>
                    </a:lnTo>
                    <a:lnTo>
                      <a:pt x="924" y="249"/>
                    </a:lnTo>
                    <a:lnTo>
                      <a:pt x="924" y="249"/>
                    </a:lnTo>
                    <a:lnTo>
                      <a:pt x="926" y="249"/>
                    </a:lnTo>
                    <a:lnTo>
                      <a:pt x="926" y="249"/>
                    </a:lnTo>
                    <a:lnTo>
                      <a:pt x="926" y="249"/>
                    </a:lnTo>
                    <a:lnTo>
                      <a:pt x="927" y="249"/>
                    </a:lnTo>
                    <a:lnTo>
                      <a:pt x="927" y="249"/>
                    </a:lnTo>
                    <a:lnTo>
                      <a:pt x="929" y="249"/>
                    </a:lnTo>
                    <a:lnTo>
                      <a:pt x="929" y="249"/>
                    </a:lnTo>
                    <a:lnTo>
                      <a:pt x="931" y="249"/>
                    </a:lnTo>
                    <a:lnTo>
                      <a:pt x="931" y="249"/>
                    </a:lnTo>
                    <a:lnTo>
                      <a:pt x="931" y="249"/>
                    </a:lnTo>
                    <a:lnTo>
                      <a:pt x="933" y="249"/>
                    </a:lnTo>
                    <a:lnTo>
                      <a:pt x="933" y="249"/>
                    </a:lnTo>
                    <a:lnTo>
                      <a:pt x="933" y="251"/>
                    </a:lnTo>
                    <a:lnTo>
                      <a:pt x="933" y="251"/>
                    </a:lnTo>
                    <a:lnTo>
                      <a:pt x="933" y="251"/>
                    </a:lnTo>
                    <a:lnTo>
                      <a:pt x="933" y="251"/>
                    </a:lnTo>
                    <a:lnTo>
                      <a:pt x="933" y="251"/>
                    </a:lnTo>
                    <a:lnTo>
                      <a:pt x="933" y="251"/>
                    </a:lnTo>
                    <a:lnTo>
                      <a:pt x="933" y="251"/>
                    </a:lnTo>
                    <a:lnTo>
                      <a:pt x="935" y="253"/>
                    </a:lnTo>
                    <a:lnTo>
                      <a:pt x="935" y="253"/>
                    </a:lnTo>
                    <a:lnTo>
                      <a:pt x="935" y="253"/>
                    </a:lnTo>
                    <a:lnTo>
                      <a:pt x="935" y="253"/>
                    </a:lnTo>
                    <a:lnTo>
                      <a:pt x="936" y="253"/>
                    </a:lnTo>
                    <a:lnTo>
                      <a:pt x="936" y="253"/>
                    </a:lnTo>
                    <a:lnTo>
                      <a:pt x="936" y="253"/>
                    </a:lnTo>
                    <a:lnTo>
                      <a:pt x="936" y="253"/>
                    </a:lnTo>
                    <a:lnTo>
                      <a:pt x="936" y="253"/>
                    </a:lnTo>
                    <a:lnTo>
                      <a:pt x="936" y="253"/>
                    </a:lnTo>
                    <a:lnTo>
                      <a:pt x="936" y="253"/>
                    </a:lnTo>
                    <a:lnTo>
                      <a:pt x="938" y="253"/>
                    </a:lnTo>
                    <a:lnTo>
                      <a:pt x="938" y="253"/>
                    </a:lnTo>
                    <a:lnTo>
                      <a:pt x="938" y="253"/>
                    </a:lnTo>
                    <a:lnTo>
                      <a:pt x="938" y="253"/>
                    </a:lnTo>
                    <a:lnTo>
                      <a:pt x="938" y="253"/>
                    </a:lnTo>
                    <a:lnTo>
                      <a:pt x="940" y="253"/>
                    </a:lnTo>
                    <a:lnTo>
                      <a:pt x="940" y="253"/>
                    </a:lnTo>
                    <a:lnTo>
                      <a:pt x="940" y="255"/>
                    </a:lnTo>
                    <a:lnTo>
                      <a:pt x="940" y="255"/>
                    </a:lnTo>
                    <a:lnTo>
                      <a:pt x="940" y="255"/>
                    </a:lnTo>
                    <a:lnTo>
                      <a:pt x="942" y="255"/>
                    </a:lnTo>
                    <a:lnTo>
                      <a:pt x="942" y="255"/>
                    </a:lnTo>
                    <a:lnTo>
                      <a:pt x="942" y="255"/>
                    </a:lnTo>
                    <a:lnTo>
                      <a:pt x="942" y="255"/>
                    </a:lnTo>
                    <a:lnTo>
                      <a:pt x="942" y="255"/>
                    </a:lnTo>
                    <a:lnTo>
                      <a:pt x="942" y="255"/>
                    </a:lnTo>
                    <a:lnTo>
                      <a:pt x="944" y="255"/>
                    </a:lnTo>
                    <a:lnTo>
                      <a:pt x="944" y="257"/>
                    </a:lnTo>
                    <a:lnTo>
                      <a:pt x="944" y="257"/>
                    </a:lnTo>
                    <a:lnTo>
                      <a:pt x="944" y="257"/>
                    </a:lnTo>
                    <a:lnTo>
                      <a:pt x="944" y="257"/>
                    </a:lnTo>
                    <a:lnTo>
                      <a:pt x="944" y="257"/>
                    </a:lnTo>
                    <a:lnTo>
                      <a:pt x="944" y="257"/>
                    </a:lnTo>
                    <a:lnTo>
                      <a:pt x="944" y="257"/>
                    </a:lnTo>
                    <a:lnTo>
                      <a:pt x="945" y="257"/>
                    </a:lnTo>
                    <a:lnTo>
                      <a:pt x="945" y="257"/>
                    </a:lnTo>
                    <a:lnTo>
                      <a:pt x="945" y="257"/>
                    </a:lnTo>
                    <a:lnTo>
                      <a:pt x="945" y="257"/>
                    </a:lnTo>
                    <a:lnTo>
                      <a:pt x="945" y="257"/>
                    </a:lnTo>
                    <a:lnTo>
                      <a:pt x="947" y="257"/>
                    </a:lnTo>
                    <a:lnTo>
                      <a:pt x="947" y="258"/>
                    </a:lnTo>
                    <a:lnTo>
                      <a:pt x="947" y="258"/>
                    </a:lnTo>
                    <a:lnTo>
                      <a:pt x="947" y="258"/>
                    </a:lnTo>
                    <a:lnTo>
                      <a:pt x="947" y="258"/>
                    </a:lnTo>
                    <a:lnTo>
                      <a:pt x="947" y="258"/>
                    </a:lnTo>
                    <a:lnTo>
                      <a:pt x="947" y="258"/>
                    </a:lnTo>
                    <a:lnTo>
                      <a:pt x="947" y="258"/>
                    </a:lnTo>
                    <a:lnTo>
                      <a:pt x="949" y="258"/>
                    </a:lnTo>
                    <a:lnTo>
                      <a:pt x="949" y="258"/>
                    </a:lnTo>
                    <a:lnTo>
                      <a:pt x="949" y="258"/>
                    </a:lnTo>
                    <a:lnTo>
                      <a:pt x="949" y="258"/>
                    </a:lnTo>
                    <a:lnTo>
                      <a:pt x="949" y="258"/>
                    </a:lnTo>
                    <a:lnTo>
                      <a:pt x="949" y="258"/>
                    </a:lnTo>
                    <a:lnTo>
                      <a:pt x="949" y="258"/>
                    </a:lnTo>
                    <a:lnTo>
                      <a:pt x="951" y="258"/>
                    </a:lnTo>
                    <a:lnTo>
                      <a:pt x="951" y="258"/>
                    </a:lnTo>
                    <a:lnTo>
                      <a:pt x="951" y="258"/>
                    </a:lnTo>
                    <a:lnTo>
                      <a:pt x="951" y="258"/>
                    </a:lnTo>
                    <a:lnTo>
                      <a:pt x="953" y="258"/>
                    </a:lnTo>
                    <a:lnTo>
                      <a:pt x="953" y="258"/>
                    </a:lnTo>
                    <a:lnTo>
                      <a:pt x="954" y="258"/>
                    </a:lnTo>
                    <a:lnTo>
                      <a:pt x="954" y="258"/>
                    </a:lnTo>
                    <a:lnTo>
                      <a:pt x="954" y="258"/>
                    </a:lnTo>
                    <a:lnTo>
                      <a:pt x="954" y="258"/>
                    </a:lnTo>
                    <a:lnTo>
                      <a:pt x="954" y="258"/>
                    </a:lnTo>
                    <a:lnTo>
                      <a:pt x="956" y="258"/>
                    </a:lnTo>
                    <a:lnTo>
                      <a:pt x="956" y="258"/>
                    </a:lnTo>
                    <a:lnTo>
                      <a:pt x="958" y="258"/>
                    </a:lnTo>
                    <a:lnTo>
                      <a:pt x="958" y="258"/>
                    </a:lnTo>
                    <a:lnTo>
                      <a:pt x="958" y="258"/>
                    </a:lnTo>
                    <a:lnTo>
                      <a:pt x="958" y="258"/>
                    </a:lnTo>
                    <a:lnTo>
                      <a:pt x="958" y="258"/>
                    </a:lnTo>
                    <a:lnTo>
                      <a:pt x="960" y="257"/>
                    </a:lnTo>
                    <a:lnTo>
                      <a:pt x="960" y="257"/>
                    </a:lnTo>
                    <a:lnTo>
                      <a:pt x="960" y="257"/>
                    </a:lnTo>
                    <a:lnTo>
                      <a:pt x="962" y="257"/>
                    </a:lnTo>
                    <a:lnTo>
                      <a:pt x="962" y="257"/>
                    </a:lnTo>
                    <a:lnTo>
                      <a:pt x="963" y="257"/>
                    </a:lnTo>
                    <a:lnTo>
                      <a:pt x="963" y="257"/>
                    </a:lnTo>
                    <a:lnTo>
                      <a:pt x="963" y="257"/>
                    </a:lnTo>
                    <a:lnTo>
                      <a:pt x="963" y="257"/>
                    </a:lnTo>
                    <a:lnTo>
                      <a:pt x="965" y="257"/>
                    </a:lnTo>
                    <a:lnTo>
                      <a:pt x="965" y="255"/>
                    </a:lnTo>
                    <a:lnTo>
                      <a:pt x="965" y="255"/>
                    </a:lnTo>
                    <a:lnTo>
                      <a:pt x="965" y="255"/>
                    </a:lnTo>
                    <a:lnTo>
                      <a:pt x="965" y="255"/>
                    </a:lnTo>
                    <a:lnTo>
                      <a:pt x="967" y="255"/>
                    </a:lnTo>
                    <a:lnTo>
                      <a:pt x="969" y="255"/>
                    </a:lnTo>
                    <a:lnTo>
                      <a:pt x="969" y="255"/>
                    </a:lnTo>
                    <a:lnTo>
                      <a:pt x="969" y="255"/>
                    </a:lnTo>
                    <a:lnTo>
                      <a:pt x="971" y="255"/>
                    </a:lnTo>
                    <a:lnTo>
                      <a:pt x="971" y="255"/>
                    </a:lnTo>
                    <a:lnTo>
                      <a:pt x="971" y="255"/>
                    </a:lnTo>
                    <a:lnTo>
                      <a:pt x="971" y="255"/>
                    </a:lnTo>
                    <a:lnTo>
                      <a:pt x="973" y="255"/>
                    </a:lnTo>
                    <a:lnTo>
                      <a:pt x="973" y="257"/>
                    </a:lnTo>
                    <a:lnTo>
                      <a:pt x="973" y="257"/>
                    </a:lnTo>
                    <a:lnTo>
                      <a:pt x="974" y="257"/>
                    </a:lnTo>
                    <a:lnTo>
                      <a:pt x="974" y="257"/>
                    </a:lnTo>
                    <a:lnTo>
                      <a:pt x="976" y="255"/>
                    </a:lnTo>
                    <a:lnTo>
                      <a:pt x="976" y="255"/>
                    </a:lnTo>
                    <a:lnTo>
                      <a:pt x="978" y="255"/>
                    </a:lnTo>
                    <a:lnTo>
                      <a:pt x="978" y="255"/>
                    </a:lnTo>
                    <a:lnTo>
                      <a:pt x="978" y="255"/>
                    </a:lnTo>
                    <a:lnTo>
                      <a:pt x="978" y="255"/>
                    </a:lnTo>
                    <a:lnTo>
                      <a:pt x="978" y="255"/>
                    </a:lnTo>
                    <a:lnTo>
                      <a:pt x="980" y="255"/>
                    </a:lnTo>
                    <a:lnTo>
                      <a:pt x="982" y="255"/>
                    </a:lnTo>
                    <a:lnTo>
                      <a:pt x="982" y="255"/>
                    </a:lnTo>
                    <a:lnTo>
                      <a:pt x="982" y="255"/>
                    </a:lnTo>
                    <a:lnTo>
                      <a:pt x="983" y="255"/>
                    </a:lnTo>
                    <a:lnTo>
                      <a:pt x="983" y="255"/>
                    </a:lnTo>
                    <a:lnTo>
                      <a:pt x="983" y="255"/>
                    </a:lnTo>
                    <a:lnTo>
                      <a:pt x="983" y="255"/>
                    </a:lnTo>
                    <a:lnTo>
                      <a:pt x="983" y="257"/>
                    </a:lnTo>
                    <a:lnTo>
                      <a:pt x="983" y="257"/>
                    </a:lnTo>
                    <a:lnTo>
                      <a:pt x="983" y="257"/>
                    </a:lnTo>
                    <a:lnTo>
                      <a:pt x="983" y="257"/>
                    </a:lnTo>
                    <a:lnTo>
                      <a:pt x="983" y="257"/>
                    </a:lnTo>
                    <a:lnTo>
                      <a:pt x="983" y="258"/>
                    </a:lnTo>
                    <a:lnTo>
                      <a:pt x="982" y="258"/>
                    </a:lnTo>
                    <a:lnTo>
                      <a:pt x="982" y="258"/>
                    </a:lnTo>
                    <a:lnTo>
                      <a:pt x="982" y="258"/>
                    </a:lnTo>
                    <a:lnTo>
                      <a:pt x="982" y="258"/>
                    </a:lnTo>
                    <a:lnTo>
                      <a:pt x="983" y="260"/>
                    </a:lnTo>
                    <a:lnTo>
                      <a:pt x="983" y="260"/>
                    </a:lnTo>
                    <a:lnTo>
                      <a:pt x="983" y="260"/>
                    </a:lnTo>
                    <a:lnTo>
                      <a:pt x="983" y="260"/>
                    </a:lnTo>
                    <a:lnTo>
                      <a:pt x="983" y="260"/>
                    </a:lnTo>
                    <a:lnTo>
                      <a:pt x="983" y="260"/>
                    </a:lnTo>
                    <a:lnTo>
                      <a:pt x="983" y="260"/>
                    </a:lnTo>
                    <a:lnTo>
                      <a:pt x="983" y="260"/>
                    </a:lnTo>
                    <a:lnTo>
                      <a:pt x="982" y="262"/>
                    </a:lnTo>
                    <a:lnTo>
                      <a:pt x="982" y="262"/>
                    </a:lnTo>
                    <a:lnTo>
                      <a:pt x="982" y="262"/>
                    </a:lnTo>
                    <a:lnTo>
                      <a:pt x="982" y="262"/>
                    </a:lnTo>
                    <a:lnTo>
                      <a:pt x="982" y="262"/>
                    </a:lnTo>
                    <a:lnTo>
                      <a:pt x="980" y="264"/>
                    </a:lnTo>
                    <a:lnTo>
                      <a:pt x="980" y="264"/>
                    </a:lnTo>
                    <a:lnTo>
                      <a:pt x="980" y="264"/>
                    </a:lnTo>
                    <a:lnTo>
                      <a:pt x="980" y="264"/>
                    </a:lnTo>
                    <a:lnTo>
                      <a:pt x="980" y="264"/>
                    </a:lnTo>
                    <a:lnTo>
                      <a:pt x="980" y="264"/>
                    </a:lnTo>
                    <a:lnTo>
                      <a:pt x="980" y="264"/>
                    </a:lnTo>
                    <a:lnTo>
                      <a:pt x="980" y="266"/>
                    </a:lnTo>
                    <a:lnTo>
                      <a:pt x="980" y="266"/>
                    </a:lnTo>
                    <a:lnTo>
                      <a:pt x="978" y="266"/>
                    </a:lnTo>
                    <a:lnTo>
                      <a:pt x="978" y="266"/>
                    </a:lnTo>
                    <a:lnTo>
                      <a:pt x="978" y="266"/>
                    </a:lnTo>
                    <a:lnTo>
                      <a:pt x="978" y="266"/>
                    </a:lnTo>
                    <a:lnTo>
                      <a:pt x="978" y="266"/>
                    </a:lnTo>
                    <a:lnTo>
                      <a:pt x="978" y="266"/>
                    </a:lnTo>
                    <a:lnTo>
                      <a:pt x="978" y="266"/>
                    </a:lnTo>
                    <a:lnTo>
                      <a:pt x="978" y="267"/>
                    </a:lnTo>
                    <a:lnTo>
                      <a:pt x="978" y="267"/>
                    </a:lnTo>
                    <a:lnTo>
                      <a:pt x="978" y="267"/>
                    </a:lnTo>
                    <a:lnTo>
                      <a:pt x="978" y="267"/>
                    </a:lnTo>
                    <a:lnTo>
                      <a:pt x="978" y="267"/>
                    </a:lnTo>
                    <a:lnTo>
                      <a:pt x="978" y="267"/>
                    </a:lnTo>
                    <a:lnTo>
                      <a:pt x="978" y="267"/>
                    </a:lnTo>
                    <a:lnTo>
                      <a:pt x="978" y="269"/>
                    </a:lnTo>
                    <a:lnTo>
                      <a:pt x="978" y="269"/>
                    </a:lnTo>
                    <a:lnTo>
                      <a:pt x="978" y="269"/>
                    </a:lnTo>
                    <a:lnTo>
                      <a:pt x="978" y="269"/>
                    </a:lnTo>
                    <a:lnTo>
                      <a:pt x="978" y="269"/>
                    </a:lnTo>
                    <a:lnTo>
                      <a:pt x="980" y="269"/>
                    </a:lnTo>
                    <a:lnTo>
                      <a:pt x="980" y="269"/>
                    </a:lnTo>
                    <a:lnTo>
                      <a:pt x="980" y="269"/>
                    </a:lnTo>
                    <a:lnTo>
                      <a:pt x="980" y="271"/>
                    </a:lnTo>
                    <a:lnTo>
                      <a:pt x="982" y="271"/>
                    </a:lnTo>
                    <a:lnTo>
                      <a:pt x="982" y="271"/>
                    </a:lnTo>
                    <a:lnTo>
                      <a:pt x="982" y="271"/>
                    </a:lnTo>
                    <a:lnTo>
                      <a:pt x="982" y="271"/>
                    </a:lnTo>
                    <a:lnTo>
                      <a:pt x="980" y="273"/>
                    </a:lnTo>
                    <a:lnTo>
                      <a:pt x="980" y="273"/>
                    </a:lnTo>
                    <a:lnTo>
                      <a:pt x="980" y="275"/>
                    </a:lnTo>
                    <a:lnTo>
                      <a:pt x="980" y="275"/>
                    </a:lnTo>
                    <a:lnTo>
                      <a:pt x="980" y="275"/>
                    </a:lnTo>
                    <a:lnTo>
                      <a:pt x="980" y="275"/>
                    </a:lnTo>
                    <a:lnTo>
                      <a:pt x="980" y="275"/>
                    </a:lnTo>
                    <a:lnTo>
                      <a:pt x="980" y="276"/>
                    </a:lnTo>
                    <a:lnTo>
                      <a:pt x="980" y="276"/>
                    </a:lnTo>
                    <a:lnTo>
                      <a:pt x="980" y="276"/>
                    </a:lnTo>
                    <a:lnTo>
                      <a:pt x="980" y="276"/>
                    </a:lnTo>
                    <a:lnTo>
                      <a:pt x="980" y="276"/>
                    </a:lnTo>
                    <a:lnTo>
                      <a:pt x="980" y="276"/>
                    </a:lnTo>
                    <a:lnTo>
                      <a:pt x="980" y="276"/>
                    </a:lnTo>
                    <a:lnTo>
                      <a:pt x="978" y="276"/>
                    </a:lnTo>
                    <a:lnTo>
                      <a:pt x="978" y="276"/>
                    </a:lnTo>
                    <a:lnTo>
                      <a:pt x="978" y="276"/>
                    </a:lnTo>
                    <a:lnTo>
                      <a:pt x="978" y="278"/>
                    </a:lnTo>
                    <a:lnTo>
                      <a:pt x="978" y="278"/>
                    </a:lnTo>
                    <a:lnTo>
                      <a:pt x="978" y="278"/>
                    </a:lnTo>
                    <a:lnTo>
                      <a:pt x="978" y="278"/>
                    </a:lnTo>
                    <a:lnTo>
                      <a:pt x="978" y="278"/>
                    </a:lnTo>
                    <a:lnTo>
                      <a:pt x="978" y="278"/>
                    </a:lnTo>
                    <a:lnTo>
                      <a:pt x="978" y="278"/>
                    </a:lnTo>
                    <a:lnTo>
                      <a:pt x="978" y="278"/>
                    </a:lnTo>
                    <a:lnTo>
                      <a:pt x="978" y="278"/>
                    </a:lnTo>
                    <a:lnTo>
                      <a:pt x="980" y="280"/>
                    </a:lnTo>
                    <a:lnTo>
                      <a:pt x="980" y="280"/>
                    </a:lnTo>
                    <a:lnTo>
                      <a:pt x="980" y="280"/>
                    </a:lnTo>
                    <a:lnTo>
                      <a:pt x="980" y="280"/>
                    </a:lnTo>
                    <a:lnTo>
                      <a:pt x="980" y="280"/>
                    </a:lnTo>
                    <a:lnTo>
                      <a:pt x="980" y="280"/>
                    </a:lnTo>
                    <a:lnTo>
                      <a:pt x="980" y="280"/>
                    </a:lnTo>
                    <a:lnTo>
                      <a:pt x="980" y="282"/>
                    </a:lnTo>
                    <a:lnTo>
                      <a:pt x="980" y="282"/>
                    </a:lnTo>
                    <a:lnTo>
                      <a:pt x="980" y="282"/>
                    </a:lnTo>
                    <a:lnTo>
                      <a:pt x="980" y="282"/>
                    </a:lnTo>
                    <a:lnTo>
                      <a:pt x="980" y="282"/>
                    </a:lnTo>
                    <a:lnTo>
                      <a:pt x="980" y="282"/>
                    </a:lnTo>
                    <a:lnTo>
                      <a:pt x="980" y="282"/>
                    </a:lnTo>
                    <a:lnTo>
                      <a:pt x="980" y="282"/>
                    </a:lnTo>
                    <a:lnTo>
                      <a:pt x="980" y="284"/>
                    </a:lnTo>
                    <a:lnTo>
                      <a:pt x="980" y="284"/>
                    </a:lnTo>
                    <a:lnTo>
                      <a:pt x="980" y="284"/>
                    </a:lnTo>
                    <a:lnTo>
                      <a:pt x="980" y="284"/>
                    </a:lnTo>
                    <a:lnTo>
                      <a:pt x="982" y="284"/>
                    </a:lnTo>
                    <a:lnTo>
                      <a:pt x="982" y="284"/>
                    </a:lnTo>
                    <a:lnTo>
                      <a:pt x="982" y="284"/>
                    </a:lnTo>
                    <a:lnTo>
                      <a:pt x="982" y="284"/>
                    </a:lnTo>
                    <a:lnTo>
                      <a:pt x="983" y="284"/>
                    </a:lnTo>
                    <a:lnTo>
                      <a:pt x="983" y="284"/>
                    </a:lnTo>
                    <a:lnTo>
                      <a:pt x="983" y="284"/>
                    </a:lnTo>
                    <a:lnTo>
                      <a:pt x="983" y="284"/>
                    </a:lnTo>
                    <a:lnTo>
                      <a:pt x="983" y="284"/>
                    </a:lnTo>
                    <a:lnTo>
                      <a:pt x="985" y="284"/>
                    </a:lnTo>
                    <a:lnTo>
                      <a:pt x="985" y="284"/>
                    </a:lnTo>
                    <a:lnTo>
                      <a:pt x="985" y="284"/>
                    </a:lnTo>
                    <a:lnTo>
                      <a:pt x="985" y="285"/>
                    </a:lnTo>
                    <a:lnTo>
                      <a:pt x="985" y="285"/>
                    </a:lnTo>
                    <a:lnTo>
                      <a:pt x="985" y="285"/>
                    </a:lnTo>
                    <a:lnTo>
                      <a:pt x="985" y="285"/>
                    </a:lnTo>
                    <a:lnTo>
                      <a:pt x="985" y="285"/>
                    </a:lnTo>
                    <a:lnTo>
                      <a:pt x="985" y="285"/>
                    </a:lnTo>
                    <a:lnTo>
                      <a:pt x="987" y="285"/>
                    </a:lnTo>
                    <a:lnTo>
                      <a:pt x="987" y="285"/>
                    </a:lnTo>
                    <a:lnTo>
                      <a:pt x="987" y="285"/>
                    </a:lnTo>
                    <a:lnTo>
                      <a:pt x="987" y="287"/>
                    </a:lnTo>
                    <a:lnTo>
                      <a:pt x="987" y="287"/>
                    </a:lnTo>
                    <a:lnTo>
                      <a:pt x="987" y="287"/>
                    </a:lnTo>
                    <a:lnTo>
                      <a:pt x="987" y="287"/>
                    </a:lnTo>
                    <a:lnTo>
                      <a:pt x="987" y="289"/>
                    </a:lnTo>
                    <a:lnTo>
                      <a:pt x="987" y="289"/>
                    </a:lnTo>
                    <a:lnTo>
                      <a:pt x="987" y="289"/>
                    </a:lnTo>
                    <a:lnTo>
                      <a:pt x="987" y="289"/>
                    </a:lnTo>
                    <a:lnTo>
                      <a:pt x="987" y="289"/>
                    </a:lnTo>
                    <a:lnTo>
                      <a:pt x="987" y="289"/>
                    </a:lnTo>
                    <a:lnTo>
                      <a:pt x="987" y="289"/>
                    </a:lnTo>
                    <a:lnTo>
                      <a:pt x="989" y="291"/>
                    </a:lnTo>
                    <a:lnTo>
                      <a:pt x="989" y="291"/>
                    </a:lnTo>
                    <a:lnTo>
                      <a:pt x="989" y="291"/>
                    </a:lnTo>
                    <a:lnTo>
                      <a:pt x="991" y="291"/>
                    </a:lnTo>
                    <a:lnTo>
                      <a:pt x="991" y="291"/>
                    </a:lnTo>
                    <a:lnTo>
                      <a:pt x="991" y="291"/>
                    </a:lnTo>
                    <a:lnTo>
                      <a:pt x="991" y="291"/>
                    </a:lnTo>
                    <a:lnTo>
                      <a:pt x="991" y="293"/>
                    </a:lnTo>
                    <a:lnTo>
                      <a:pt x="989" y="293"/>
                    </a:lnTo>
                    <a:lnTo>
                      <a:pt x="989" y="293"/>
                    </a:lnTo>
                    <a:lnTo>
                      <a:pt x="989" y="293"/>
                    </a:lnTo>
                    <a:lnTo>
                      <a:pt x="989" y="293"/>
                    </a:lnTo>
                    <a:lnTo>
                      <a:pt x="989" y="293"/>
                    </a:lnTo>
                    <a:lnTo>
                      <a:pt x="989" y="293"/>
                    </a:lnTo>
                    <a:lnTo>
                      <a:pt x="987" y="293"/>
                    </a:lnTo>
                    <a:lnTo>
                      <a:pt x="987" y="295"/>
                    </a:lnTo>
                    <a:lnTo>
                      <a:pt x="987" y="295"/>
                    </a:lnTo>
                    <a:lnTo>
                      <a:pt x="987" y="295"/>
                    </a:lnTo>
                    <a:lnTo>
                      <a:pt x="987" y="295"/>
                    </a:lnTo>
                    <a:lnTo>
                      <a:pt x="987" y="295"/>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9" y="298"/>
                    </a:lnTo>
                    <a:lnTo>
                      <a:pt x="989" y="298"/>
                    </a:lnTo>
                    <a:lnTo>
                      <a:pt x="989" y="298"/>
                    </a:lnTo>
                    <a:lnTo>
                      <a:pt x="989" y="298"/>
                    </a:lnTo>
                    <a:lnTo>
                      <a:pt x="989" y="298"/>
                    </a:lnTo>
                    <a:lnTo>
                      <a:pt x="989" y="300"/>
                    </a:lnTo>
                    <a:lnTo>
                      <a:pt x="989" y="300"/>
                    </a:lnTo>
                    <a:lnTo>
                      <a:pt x="989" y="300"/>
                    </a:lnTo>
                    <a:lnTo>
                      <a:pt x="989" y="302"/>
                    </a:lnTo>
                    <a:lnTo>
                      <a:pt x="989" y="302"/>
                    </a:lnTo>
                    <a:lnTo>
                      <a:pt x="989" y="302"/>
                    </a:lnTo>
                    <a:lnTo>
                      <a:pt x="989" y="302"/>
                    </a:lnTo>
                    <a:lnTo>
                      <a:pt x="989" y="302"/>
                    </a:lnTo>
                    <a:lnTo>
                      <a:pt x="989" y="302"/>
                    </a:lnTo>
                    <a:lnTo>
                      <a:pt x="989" y="304"/>
                    </a:lnTo>
                    <a:lnTo>
                      <a:pt x="989" y="304"/>
                    </a:lnTo>
                    <a:lnTo>
                      <a:pt x="989" y="304"/>
                    </a:lnTo>
                    <a:lnTo>
                      <a:pt x="989" y="304"/>
                    </a:lnTo>
                    <a:lnTo>
                      <a:pt x="991" y="304"/>
                    </a:lnTo>
                    <a:lnTo>
                      <a:pt x="991" y="304"/>
                    </a:lnTo>
                    <a:lnTo>
                      <a:pt x="991" y="304"/>
                    </a:lnTo>
                    <a:lnTo>
                      <a:pt x="992" y="305"/>
                    </a:lnTo>
                    <a:lnTo>
                      <a:pt x="992" y="305"/>
                    </a:lnTo>
                    <a:lnTo>
                      <a:pt x="992" y="305"/>
                    </a:lnTo>
                    <a:lnTo>
                      <a:pt x="992" y="305"/>
                    </a:lnTo>
                    <a:lnTo>
                      <a:pt x="992" y="305"/>
                    </a:lnTo>
                    <a:lnTo>
                      <a:pt x="994" y="305"/>
                    </a:lnTo>
                    <a:lnTo>
                      <a:pt x="994" y="305"/>
                    </a:lnTo>
                    <a:lnTo>
                      <a:pt x="994" y="305"/>
                    </a:lnTo>
                    <a:lnTo>
                      <a:pt x="994" y="305"/>
                    </a:lnTo>
                    <a:lnTo>
                      <a:pt x="994" y="307"/>
                    </a:lnTo>
                    <a:lnTo>
                      <a:pt x="994" y="307"/>
                    </a:lnTo>
                    <a:lnTo>
                      <a:pt x="994" y="307"/>
                    </a:lnTo>
                    <a:lnTo>
                      <a:pt x="994" y="307"/>
                    </a:lnTo>
                    <a:lnTo>
                      <a:pt x="994" y="307"/>
                    </a:lnTo>
                    <a:lnTo>
                      <a:pt x="994" y="307"/>
                    </a:lnTo>
                    <a:lnTo>
                      <a:pt x="994" y="309"/>
                    </a:lnTo>
                    <a:lnTo>
                      <a:pt x="994" y="309"/>
                    </a:lnTo>
                    <a:lnTo>
                      <a:pt x="996" y="309"/>
                    </a:lnTo>
                    <a:lnTo>
                      <a:pt x="996" y="309"/>
                    </a:lnTo>
                    <a:lnTo>
                      <a:pt x="998" y="309"/>
                    </a:lnTo>
                    <a:lnTo>
                      <a:pt x="998" y="309"/>
                    </a:lnTo>
                    <a:lnTo>
                      <a:pt x="1000" y="309"/>
                    </a:lnTo>
                    <a:lnTo>
                      <a:pt x="1000" y="309"/>
                    </a:lnTo>
                    <a:lnTo>
                      <a:pt x="1000" y="309"/>
                    </a:lnTo>
                    <a:lnTo>
                      <a:pt x="1000" y="309"/>
                    </a:lnTo>
                    <a:lnTo>
                      <a:pt x="1000" y="307"/>
                    </a:lnTo>
                    <a:lnTo>
                      <a:pt x="1000" y="307"/>
                    </a:lnTo>
                    <a:lnTo>
                      <a:pt x="1000" y="307"/>
                    </a:lnTo>
                    <a:lnTo>
                      <a:pt x="1000" y="307"/>
                    </a:lnTo>
                    <a:lnTo>
                      <a:pt x="1000" y="307"/>
                    </a:lnTo>
                    <a:lnTo>
                      <a:pt x="1001" y="307"/>
                    </a:lnTo>
                    <a:lnTo>
                      <a:pt x="1001" y="307"/>
                    </a:lnTo>
                    <a:lnTo>
                      <a:pt x="1001" y="305"/>
                    </a:lnTo>
                    <a:lnTo>
                      <a:pt x="1001" y="305"/>
                    </a:lnTo>
                    <a:lnTo>
                      <a:pt x="1001" y="305"/>
                    </a:lnTo>
                    <a:lnTo>
                      <a:pt x="1001" y="305"/>
                    </a:lnTo>
                    <a:lnTo>
                      <a:pt x="1001" y="305"/>
                    </a:lnTo>
                    <a:lnTo>
                      <a:pt x="1003" y="304"/>
                    </a:lnTo>
                    <a:lnTo>
                      <a:pt x="1003" y="304"/>
                    </a:lnTo>
                    <a:lnTo>
                      <a:pt x="1003" y="304"/>
                    </a:lnTo>
                    <a:lnTo>
                      <a:pt x="1003" y="304"/>
                    </a:lnTo>
                    <a:lnTo>
                      <a:pt x="1003" y="304"/>
                    </a:lnTo>
                    <a:lnTo>
                      <a:pt x="1005" y="304"/>
                    </a:lnTo>
                    <a:lnTo>
                      <a:pt x="1005" y="305"/>
                    </a:lnTo>
                    <a:lnTo>
                      <a:pt x="1005" y="305"/>
                    </a:lnTo>
                    <a:lnTo>
                      <a:pt x="1005" y="305"/>
                    </a:lnTo>
                    <a:lnTo>
                      <a:pt x="1005" y="305"/>
                    </a:lnTo>
                    <a:lnTo>
                      <a:pt x="1005" y="305"/>
                    </a:lnTo>
                    <a:lnTo>
                      <a:pt x="1005" y="305"/>
                    </a:lnTo>
                    <a:lnTo>
                      <a:pt x="1007" y="307"/>
                    </a:lnTo>
                    <a:lnTo>
                      <a:pt x="1007" y="307"/>
                    </a:lnTo>
                    <a:lnTo>
                      <a:pt x="1007" y="307"/>
                    </a:lnTo>
                    <a:lnTo>
                      <a:pt x="1007" y="307"/>
                    </a:lnTo>
                    <a:lnTo>
                      <a:pt x="1007" y="307"/>
                    </a:lnTo>
                    <a:lnTo>
                      <a:pt x="1007" y="307"/>
                    </a:lnTo>
                    <a:lnTo>
                      <a:pt x="1009" y="309"/>
                    </a:lnTo>
                    <a:lnTo>
                      <a:pt x="1009" y="309"/>
                    </a:lnTo>
                    <a:lnTo>
                      <a:pt x="1009" y="309"/>
                    </a:lnTo>
                    <a:lnTo>
                      <a:pt x="1011" y="311"/>
                    </a:lnTo>
                    <a:lnTo>
                      <a:pt x="1012" y="311"/>
                    </a:lnTo>
                    <a:lnTo>
                      <a:pt x="1012" y="311"/>
                    </a:lnTo>
                    <a:lnTo>
                      <a:pt x="1012" y="311"/>
                    </a:lnTo>
                    <a:lnTo>
                      <a:pt x="1012" y="311"/>
                    </a:lnTo>
                    <a:lnTo>
                      <a:pt x="1012" y="311"/>
                    </a:lnTo>
                    <a:lnTo>
                      <a:pt x="1014" y="311"/>
                    </a:lnTo>
                    <a:lnTo>
                      <a:pt x="1014" y="311"/>
                    </a:lnTo>
                    <a:lnTo>
                      <a:pt x="1014" y="313"/>
                    </a:lnTo>
                    <a:lnTo>
                      <a:pt x="1014" y="313"/>
                    </a:lnTo>
                    <a:lnTo>
                      <a:pt x="1014" y="313"/>
                    </a:lnTo>
                    <a:lnTo>
                      <a:pt x="1014" y="313"/>
                    </a:lnTo>
                    <a:lnTo>
                      <a:pt x="1014" y="313"/>
                    </a:lnTo>
                    <a:lnTo>
                      <a:pt x="1016" y="313"/>
                    </a:lnTo>
                    <a:lnTo>
                      <a:pt x="1016" y="313"/>
                    </a:lnTo>
                    <a:lnTo>
                      <a:pt x="1018" y="313"/>
                    </a:lnTo>
                    <a:lnTo>
                      <a:pt x="1018" y="313"/>
                    </a:lnTo>
                    <a:lnTo>
                      <a:pt x="1018" y="313"/>
                    </a:lnTo>
                    <a:lnTo>
                      <a:pt x="1018" y="313"/>
                    </a:lnTo>
                    <a:lnTo>
                      <a:pt x="1018" y="313"/>
                    </a:lnTo>
                    <a:lnTo>
                      <a:pt x="1018" y="313"/>
                    </a:lnTo>
                    <a:lnTo>
                      <a:pt x="1018" y="314"/>
                    </a:lnTo>
                    <a:lnTo>
                      <a:pt x="1018" y="314"/>
                    </a:lnTo>
                    <a:lnTo>
                      <a:pt x="1018" y="314"/>
                    </a:lnTo>
                    <a:lnTo>
                      <a:pt x="1018" y="314"/>
                    </a:lnTo>
                    <a:lnTo>
                      <a:pt x="1020" y="314"/>
                    </a:lnTo>
                    <a:lnTo>
                      <a:pt x="1020" y="314"/>
                    </a:lnTo>
                    <a:lnTo>
                      <a:pt x="1020" y="314"/>
                    </a:lnTo>
                    <a:lnTo>
                      <a:pt x="1020" y="314"/>
                    </a:lnTo>
                    <a:lnTo>
                      <a:pt x="1020" y="314"/>
                    </a:lnTo>
                    <a:lnTo>
                      <a:pt x="1020" y="316"/>
                    </a:lnTo>
                    <a:lnTo>
                      <a:pt x="1021" y="316"/>
                    </a:lnTo>
                    <a:lnTo>
                      <a:pt x="1021" y="316"/>
                    </a:lnTo>
                    <a:lnTo>
                      <a:pt x="1021" y="316"/>
                    </a:lnTo>
                    <a:lnTo>
                      <a:pt x="1021" y="316"/>
                    </a:lnTo>
                    <a:lnTo>
                      <a:pt x="1021" y="316"/>
                    </a:lnTo>
                    <a:lnTo>
                      <a:pt x="1023" y="316"/>
                    </a:lnTo>
                    <a:lnTo>
                      <a:pt x="1023" y="318"/>
                    </a:lnTo>
                    <a:lnTo>
                      <a:pt x="1023" y="318"/>
                    </a:lnTo>
                    <a:lnTo>
                      <a:pt x="1023" y="318"/>
                    </a:lnTo>
                    <a:lnTo>
                      <a:pt x="1023" y="318"/>
                    </a:lnTo>
                    <a:lnTo>
                      <a:pt x="1023" y="318"/>
                    </a:lnTo>
                    <a:lnTo>
                      <a:pt x="1025" y="318"/>
                    </a:lnTo>
                    <a:lnTo>
                      <a:pt x="1025" y="318"/>
                    </a:lnTo>
                    <a:lnTo>
                      <a:pt x="1025" y="318"/>
                    </a:lnTo>
                    <a:lnTo>
                      <a:pt x="1025" y="318"/>
                    </a:lnTo>
                    <a:lnTo>
                      <a:pt x="1025" y="320"/>
                    </a:lnTo>
                    <a:lnTo>
                      <a:pt x="1025" y="320"/>
                    </a:lnTo>
                    <a:lnTo>
                      <a:pt x="1025" y="320"/>
                    </a:lnTo>
                    <a:lnTo>
                      <a:pt x="1027" y="320"/>
                    </a:lnTo>
                    <a:lnTo>
                      <a:pt x="1027" y="320"/>
                    </a:lnTo>
                    <a:lnTo>
                      <a:pt x="1027" y="320"/>
                    </a:lnTo>
                    <a:lnTo>
                      <a:pt x="1027" y="320"/>
                    </a:lnTo>
                    <a:lnTo>
                      <a:pt x="1027" y="320"/>
                    </a:lnTo>
                    <a:lnTo>
                      <a:pt x="1027" y="320"/>
                    </a:lnTo>
                    <a:lnTo>
                      <a:pt x="1029" y="320"/>
                    </a:lnTo>
                    <a:lnTo>
                      <a:pt x="1029" y="322"/>
                    </a:lnTo>
                    <a:lnTo>
                      <a:pt x="1029" y="322"/>
                    </a:lnTo>
                    <a:lnTo>
                      <a:pt x="1030" y="322"/>
                    </a:lnTo>
                    <a:lnTo>
                      <a:pt x="1030" y="322"/>
                    </a:lnTo>
                    <a:lnTo>
                      <a:pt x="1030" y="322"/>
                    </a:lnTo>
                    <a:lnTo>
                      <a:pt x="1030" y="322"/>
                    </a:lnTo>
                    <a:lnTo>
                      <a:pt x="1032" y="323"/>
                    </a:lnTo>
                    <a:lnTo>
                      <a:pt x="1032" y="323"/>
                    </a:lnTo>
                    <a:lnTo>
                      <a:pt x="1032" y="323"/>
                    </a:lnTo>
                    <a:lnTo>
                      <a:pt x="1032" y="323"/>
                    </a:lnTo>
                    <a:lnTo>
                      <a:pt x="1032" y="325"/>
                    </a:lnTo>
                    <a:lnTo>
                      <a:pt x="1034" y="325"/>
                    </a:lnTo>
                    <a:lnTo>
                      <a:pt x="1034" y="325"/>
                    </a:lnTo>
                    <a:lnTo>
                      <a:pt x="1034" y="325"/>
                    </a:lnTo>
                    <a:lnTo>
                      <a:pt x="1034" y="325"/>
                    </a:lnTo>
                    <a:lnTo>
                      <a:pt x="1034" y="325"/>
                    </a:lnTo>
                    <a:lnTo>
                      <a:pt x="1034" y="327"/>
                    </a:lnTo>
                    <a:lnTo>
                      <a:pt x="1034" y="327"/>
                    </a:lnTo>
                    <a:lnTo>
                      <a:pt x="1034" y="327"/>
                    </a:lnTo>
                    <a:lnTo>
                      <a:pt x="1034" y="327"/>
                    </a:lnTo>
                    <a:lnTo>
                      <a:pt x="1034" y="327"/>
                    </a:lnTo>
                    <a:lnTo>
                      <a:pt x="1032" y="327"/>
                    </a:lnTo>
                    <a:lnTo>
                      <a:pt x="1032" y="327"/>
                    </a:lnTo>
                    <a:lnTo>
                      <a:pt x="1032" y="329"/>
                    </a:lnTo>
                    <a:lnTo>
                      <a:pt x="1032" y="329"/>
                    </a:lnTo>
                    <a:lnTo>
                      <a:pt x="1032" y="331"/>
                    </a:lnTo>
                    <a:lnTo>
                      <a:pt x="1032" y="331"/>
                    </a:lnTo>
                    <a:lnTo>
                      <a:pt x="1032" y="333"/>
                    </a:lnTo>
                    <a:lnTo>
                      <a:pt x="1032" y="333"/>
                    </a:lnTo>
                    <a:lnTo>
                      <a:pt x="1032" y="333"/>
                    </a:lnTo>
                    <a:lnTo>
                      <a:pt x="1034" y="333"/>
                    </a:lnTo>
                    <a:lnTo>
                      <a:pt x="1034" y="334"/>
                    </a:lnTo>
                    <a:lnTo>
                      <a:pt x="1034" y="334"/>
                    </a:lnTo>
                    <a:lnTo>
                      <a:pt x="1034" y="334"/>
                    </a:lnTo>
                    <a:lnTo>
                      <a:pt x="1034" y="334"/>
                    </a:lnTo>
                    <a:lnTo>
                      <a:pt x="1034" y="334"/>
                    </a:lnTo>
                    <a:lnTo>
                      <a:pt x="1034" y="334"/>
                    </a:lnTo>
                    <a:lnTo>
                      <a:pt x="1034" y="334"/>
                    </a:lnTo>
                    <a:lnTo>
                      <a:pt x="1034" y="336"/>
                    </a:lnTo>
                    <a:lnTo>
                      <a:pt x="1036" y="336"/>
                    </a:lnTo>
                    <a:lnTo>
                      <a:pt x="1036" y="336"/>
                    </a:lnTo>
                    <a:lnTo>
                      <a:pt x="1036" y="336"/>
                    </a:lnTo>
                    <a:lnTo>
                      <a:pt x="1036" y="336"/>
                    </a:lnTo>
                    <a:lnTo>
                      <a:pt x="1036" y="338"/>
                    </a:lnTo>
                    <a:lnTo>
                      <a:pt x="1036" y="338"/>
                    </a:lnTo>
                    <a:lnTo>
                      <a:pt x="1036" y="338"/>
                    </a:lnTo>
                    <a:lnTo>
                      <a:pt x="1038" y="338"/>
                    </a:lnTo>
                    <a:lnTo>
                      <a:pt x="1038" y="338"/>
                    </a:lnTo>
                    <a:lnTo>
                      <a:pt x="1038" y="338"/>
                    </a:lnTo>
                    <a:lnTo>
                      <a:pt x="1039" y="338"/>
                    </a:lnTo>
                    <a:lnTo>
                      <a:pt x="1039" y="338"/>
                    </a:lnTo>
                    <a:lnTo>
                      <a:pt x="1039" y="338"/>
                    </a:lnTo>
                    <a:lnTo>
                      <a:pt x="1041" y="338"/>
                    </a:lnTo>
                    <a:lnTo>
                      <a:pt x="1041" y="338"/>
                    </a:lnTo>
                    <a:lnTo>
                      <a:pt x="1041" y="338"/>
                    </a:lnTo>
                    <a:lnTo>
                      <a:pt x="1043" y="340"/>
                    </a:lnTo>
                    <a:lnTo>
                      <a:pt x="1043" y="340"/>
                    </a:lnTo>
                    <a:lnTo>
                      <a:pt x="1045" y="340"/>
                    </a:lnTo>
                    <a:lnTo>
                      <a:pt x="1045" y="342"/>
                    </a:lnTo>
                    <a:lnTo>
                      <a:pt x="1045" y="342"/>
                    </a:lnTo>
                    <a:lnTo>
                      <a:pt x="1045" y="342"/>
                    </a:lnTo>
                    <a:lnTo>
                      <a:pt x="1047" y="342"/>
                    </a:lnTo>
                    <a:lnTo>
                      <a:pt x="1047" y="342"/>
                    </a:lnTo>
                    <a:lnTo>
                      <a:pt x="1047" y="343"/>
                    </a:lnTo>
                    <a:lnTo>
                      <a:pt x="1047" y="343"/>
                    </a:lnTo>
                    <a:lnTo>
                      <a:pt x="1048" y="343"/>
                    </a:lnTo>
                    <a:lnTo>
                      <a:pt x="1048" y="343"/>
                    </a:lnTo>
                    <a:lnTo>
                      <a:pt x="1048" y="345"/>
                    </a:lnTo>
                    <a:lnTo>
                      <a:pt x="1048" y="345"/>
                    </a:lnTo>
                    <a:lnTo>
                      <a:pt x="1050" y="345"/>
                    </a:lnTo>
                    <a:lnTo>
                      <a:pt x="1050" y="345"/>
                    </a:lnTo>
                    <a:lnTo>
                      <a:pt x="1052" y="347"/>
                    </a:lnTo>
                    <a:lnTo>
                      <a:pt x="1052" y="349"/>
                    </a:lnTo>
                    <a:lnTo>
                      <a:pt x="1052" y="349"/>
                    </a:lnTo>
                    <a:lnTo>
                      <a:pt x="1052" y="349"/>
                    </a:lnTo>
                    <a:lnTo>
                      <a:pt x="1052" y="349"/>
                    </a:lnTo>
                    <a:lnTo>
                      <a:pt x="1052" y="349"/>
                    </a:lnTo>
                    <a:lnTo>
                      <a:pt x="1050" y="349"/>
                    </a:lnTo>
                    <a:lnTo>
                      <a:pt x="1050" y="349"/>
                    </a:lnTo>
                    <a:lnTo>
                      <a:pt x="1048" y="349"/>
                    </a:lnTo>
                    <a:lnTo>
                      <a:pt x="1048" y="349"/>
                    </a:lnTo>
                    <a:lnTo>
                      <a:pt x="1047" y="349"/>
                    </a:lnTo>
                    <a:lnTo>
                      <a:pt x="1047" y="349"/>
                    </a:lnTo>
                    <a:lnTo>
                      <a:pt x="1045" y="349"/>
                    </a:lnTo>
                    <a:lnTo>
                      <a:pt x="1045" y="347"/>
                    </a:lnTo>
                    <a:lnTo>
                      <a:pt x="1045" y="347"/>
                    </a:lnTo>
                    <a:lnTo>
                      <a:pt x="1045" y="345"/>
                    </a:lnTo>
                    <a:lnTo>
                      <a:pt x="1043" y="345"/>
                    </a:lnTo>
                    <a:lnTo>
                      <a:pt x="1043" y="343"/>
                    </a:lnTo>
                    <a:lnTo>
                      <a:pt x="1043" y="343"/>
                    </a:lnTo>
                    <a:lnTo>
                      <a:pt x="1043" y="343"/>
                    </a:lnTo>
                    <a:lnTo>
                      <a:pt x="1043" y="343"/>
                    </a:lnTo>
                    <a:lnTo>
                      <a:pt x="1043" y="343"/>
                    </a:lnTo>
                    <a:lnTo>
                      <a:pt x="1041" y="343"/>
                    </a:lnTo>
                    <a:lnTo>
                      <a:pt x="1041" y="343"/>
                    </a:lnTo>
                    <a:lnTo>
                      <a:pt x="1041" y="343"/>
                    </a:lnTo>
                    <a:lnTo>
                      <a:pt x="1039" y="345"/>
                    </a:lnTo>
                    <a:lnTo>
                      <a:pt x="1039" y="345"/>
                    </a:lnTo>
                    <a:lnTo>
                      <a:pt x="1039" y="345"/>
                    </a:lnTo>
                    <a:lnTo>
                      <a:pt x="1041" y="345"/>
                    </a:lnTo>
                    <a:lnTo>
                      <a:pt x="1041" y="345"/>
                    </a:lnTo>
                    <a:lnTo>
                      <a:pt x="1041" y="345"/>
                    </a:lnTo>
                    <a:lnTo>
                      <a:pt x="1041" y="345"/>
                    </a:lnTo>
                    <a:lnTo>
                      <a:pt x="1041" y="347"/>
                    </a:lnTo>
                    <a:lnTo>
                      <a:pt x="1041" y="347"/>
                    </a:lnTo>
                    <a:lnTo>
                      <a:pt x="1041" y="347"/>
                    </a:lnTo>
                    <a:lnTo>
                      <a:pt x="1041" y="347"/>
                    </a:lnTo>
                    <a:lnTo>
                      <a:pt x="1041" y="347"/>
                    </a:lnTo>
                    <a:lnTo>
                      <a:pt x="1041" y="347"/>
                    </a:lnTo>
                    <a:lnTo>
                      <a:pt x="1039" y="347"/>
                    </a:lnTo>
                    <a:lnTo>
                      <a:pt x="1039" y="347"/>
                    </a:lnTo>
                    <a:lnTo>
                      <a:pt x="1039" y="349"/>
                    </a:lnTo>
                    <a:lnTo>
                      <a:pt x="1039" y="351"/>
                    </a:lnTo>
                    <a:lnTo>
                      <a:pt x="1039" y="351"/>
                    </a:lnTo>
                    <a:lnTo>
                      <a:pt x="1039" y="352"/>
                    </a:lnTo>
                    <a:lnTo>
                      <a:pt x="1038" y="356"/>
                    </a:lnTo>
                    <a:lnTo>
                      <a:pt x="1036" y="358"/>
                    </a:lnTo>
                    <a:lnTo>
                      <a:pt x="1036" y="358"/>
                    </a:lnTo>
                    <a:lnTo>
                      <a:pt x="1036" y="358"/>
                    </a:lnTo>
                    <a:lnTo>
                      <a:pt x="1036" y="358"/>
                    </a:lnTo>
                    <a:lnTo>
                      <a:pt x="1036" y="358"/>
                    </a:lnTo>
                    <a:lnTo>
                      <a:pt x="1034" y="358"/>
                    </a:lnTo>
                    <a:lnTo>
                      <a:pt x="1034" y="358"/>
                    </a:lnTo>
                    <a:lnTo>
                      <a:pt x="1034" y="358"/>
                    </a:lnTo>
                    <a:lnTo>
                      <a:pt x="1032" y="360"/>
                    </a:lnTo>
                    <a:lnTo>
                      <a:pt x="1032" y="360"/>
                    </a:lnTo>
                    <a:lnTo>
                      <a:pt x="1030" y="360"/>
                    </a:lnTo>
                    <a:lnTo>
                      <a:pt x="1030" y="360"/>
                    </a:lnTo>
                    <a:lnTo>
                      <a:pt x="1029" y="360"/>
                    </a:lnTo>
                    <a:lnTo>
                      <a:pt x="1029" y="358"/>
                    </a:lnTo>
                    <a:lnTo>
                      <a:pt x="1027" y="358"/>
                    </a:lnTo>
                    <a:lnTo>
                      <a:pt x="1027" y="358"/>
                    </a:lnTo>
                    <a:lnTo>
                      <a:pt x="1027" y="356"/>
                    </a:lnTo>
                    <a:lnTo>
                      <a:pt x="1027" y="356"/>
                    </a:lnTo>
                    <a:lnTo>
                      <a:pt x="1025" y="356"/>
                    </a:lnTo>
                    <a:lnTo>
                      <a:pt x="1025" y="356"/>
                    </a:lnTo>
                    <a:lnTo>
                      <a:pt x="1023" y="356"/>
                    </a:lnTo>
                    <a:lnTo>
                      <a:pt x="1023" y="356"/>
                    </a:lnTo>
                    <a:lnTo>
                      <a:pt x="1023" y="358"/>
                    </a:lnTo>
                    <a:lnTo>
                      <a:pt x="1023" y="358"/>
                    </a:lnTo>
                    <a:lnTo>
                      <a:pt x="1023" y="358"/>
                    </a:lnTo>
                    <a:lnTo>
                      <a:pt x="1023" y="358"/>
                    </a:lnTo>
                    <a:lnTo>
                      <a:pt x="1023" y="358"/>
                    </a:lnTo>
                    <a:lnTo>
                      <a:pt x="1023" y="358"/>
                    </a:lnTo>
                    <a:lnTo>
                      <a:pt x="1025" y="360"/>
                    </a:lnTo>
                    <a:lnTo>
                      <a:pt x="1025" y="361"/>
                    </a:lnTo>
                    <a:lnTo>
                      <a:pt x="1025" y="361"/>
                    </a:lnTo>
                    <a:lnTo>
                      <a:pt x="1025" y="361"/>
                    </a:lnTo>
                    <a:lnTo>
                      <a:pt x="1027" y="361"/>
                    </a:lnTo>
                    <a:lnTo>
                      <a:pt x="1027" y="363"/>
                    </a:lnTo>
                    <a:lnTo>
                      <a:pt x="1029" y="363"/>
                    </a:lnTo>
                    <a:lnTo>
                      <a:pt x="1029" y="365"/>
                    </a:lnTo>
                    <a:lnTo>
                      <a:pt x="1027" y="367"/>
                    </a:lnTo>
                    <a:lnTo>
                      <a:pt x="1027" y="369"/>
                    </a:lnTo>
                    <a:lnTo>
                      <a:pt x="1025" y="369"/>
                    </a:lnTo>
                    <a:lnTo>
                      <a:pt x="1025" y="369"/>
                    </a:lnTo>
                    <a:lnTo>
                      <a:pt x="1023" y="369"/>
                    </a:lnTo>
                    <a:lnTo>
                      <a:pt x="1023" y="369"/>
                    </a:lnTo>
                    <a:lnTo>
                      <a:pt x="1021" y="369"/>
                    </a:lnTo>
                    <a:lnTo>
                      <a:pt x="1021" y="369"/>
                    </a:lnTo>
                    <a:lnTo>
                      <a:pt x="1021" y="369"/>
                    </a:lnTo>
                    <a:lnTo>
                      <a:pt x="1020" y="369"/>
                    </a:lnTo>
                    <a:lnTo>
                      <a:pt x="1020" y="369"/>
                    </a:lnTo>
                    <a:lnTo>
                      <a:pt x="1020" y="369"/>
                    </a:lnTo>
                    <a:lnTo>
                      <a:pt x="1020" y="369"/>
                    </a:lnTo>
                    <a:lnTo>
                      <a:pt x="1018" y="369"/>
                    </a:lnTo>
                    <a:lnTo>
                      <a:pt x="1018" y="370"/>
                    </a:lnTo>
                    <a:lnTo>
                      <a:pt x="1016" y="370"/>
                    </a:lnTo>
                    <a:lnTo>
                      <a:pt x="1016" y="370"/>
                    </a:lnTo>
                    <a:lnTo>
                      <a:pt x="1014" y="370"/>
                    </a:lnTo>
                    <a:lnTo>
                      <a:pt x="1012" y="370"/>
                    </a:lnTo>
                    <a:lnTo>
                      <a:pt x="1012" y="369"/>
                    </a:lnTo>
                    <a:lnTo>
                      <a:pt x="1012" y="369"/>
                    </a:lnTo>
                    <a:lnTo>
                      <a:pt x="1012" y="369"/>
                    </a:lnTo>
                    <a:lnTo>
                      <a:pt x="1012" y="369"/>
                    </a:lnTo>
                    <a:lnTo>
                      <a:pt x="1012" y="367"/>
                    </a:lnTo>
                    <a:lnTo>
                      <a:pt x="1012" y="365"/>
                    </a:lnTo>
                    <a:lnTo>
                      <a:pt x="1012" y="365"/>
                    </a:lnTo>
                    <a:lnTo>
                      <a:pt x="1012" y="365"/>
                    </a:lnTo>
                    <a:lnTo>
                      <a:pt x="1012" y="365"/>
                    </a:lnTo>
                    <a:lnTo>
                      <a:pt x="1014" y="363"/>
                    </a:lnTo>
                    <a:lnTo>
                      <a:pt x="1014" y="363"/>
                    </a:lnTo>
                    <a:lnTo>
                      <a:pt x="1016" y="363"/>
                    </a:lnTo>
                    <a:lnTo>
                      <a:pt x="1016" y="361"/>
                    </a:lnTo>
                    <a:lnTo>
                      <a:pt x="1016" y="361"/>
                    </a:lnTo>
                    <a:lnTo>
                      <a:pt x="1016" y="361"/>
                    </a:lnTo>
                    <a:lnTo>
                      <a:pt x="1014" y="360"/>
                    </a:lnTo>
                    <a:lnTo>
                      <a:pt x="1014" y="360"/>
                    </a:lnTo>
                    <a:lnTo>
                      <a:pt x="1014" y="358"/>
                    </a:lnTo>
                    <a:lnTo>
                      <a:pt x="1012" y="358"/>
                    </a:lnTo>
                    <a:lnTo>
                      <a:pt x="1011" y="356"/>
                    </a:lnTo>
                    <a:lnTo>
                      <a:pt x="1011" y="356"/>
                    </a:lnTo>
                    <a:lnTo>
                      <a:pt x="1007" y="356"/>
                    </a:lnTo>
                    <a:lnTo>
                      <a:pt x="1007" y="358"/>
                    </a:lnTo>
                    <a:lnTo>
                      <a:pt x="1005" y="358"/>
                    </a:lnTo>
                    <a:lnTo>
                      <a:pt x="1005" y="358"/>
                    </a:lnTo>
                    <a:lnTo>
                      <a:pt x="1005" y="358"/>
                    </a:lnTo>
                    <a:lnTo>
                      <a:pt x="1003" y="360"/>
                    </a:lnTo>
                    <a:lnTo>
                      <a:pt x="1003" y="360"/>
                    </a:lnTo>
                    <a:lnTo>
                      <a:pt x="1003" y="360"/>
                    </a:lnTo>
                    <a:lnTo>
                      <a:pt x="1003" y="361"/>
                    </a:lnTo>
                    <a:lnTo>
                      <a:pt x="1003" y="361"/>
                    </a:lnTo>
                    <a:lnTo>
                      <a:pt x="1003" y="363"/>
                    </a:lnTo>
                    <a:lnTo>
                      <a:pt x="1003" y="363"/>
                    </a:lnTo>
                    <a:lnTo>
                      <a:pt x="1003" y="363"/>
                    </a:lnTo>
                    <a:lnTo>
                      <a:pt x="1003" y="365"/>
                    </a:lnTo>
                    <a:lnTo>
                      <a:pt x="1003" y="365"/>
                    </a:lnTo>
                    <a:lnTo>
                      <a:pt x="1003" y="365"/>
                    </a:lnTo>
                    <a:lnTo>
                      <a:pt x="1001" y="365"/>
                    </a:lnTo>
                    <a:lnTo>
                      <a:pt x="1001" y="365"/>
                    </a:lnTo>
                    <a:lnTo>
                      <a:pt x="1000" y="367"/>
                    </a:lnTo>
                    <a:lnTo>
                      <a:pt x="1000" y="369"/>
                    </a:lnTo>
                    <a:lnTo>
                      <a:pt x="998" y="370"/>
                    </a:lnTo>
                    <a:lnTo>
                      <a:pt x="998" y="372"/>
                    </a:lnTo>
                    <a:lnTo>
                      <a:pt x="996" y="374"/>
                    </a:lnTo>
                    <a:lnTo>
                      <a:pt x="996" y="374"/>
                    </a:lnTo>
                    <a:lnTo>
                      <a:pt x="998" y="376"/>
                    </a:lnTo>
                    <a:lnTo>
                      <a:pt x="998" y="378"/>
                    </a:lnTo>
                    <a:lnTo>
                      <a:pt x="998" y="378"/>
                    </a:lnTo>
                    <a:lnTo>
                      <a:pt x="998" y="380"/>
                    </a:lnTo>
                    <a:lnTo>
                      <a:pt x="998" y="380"/>
                    </a:lnTo>
                    <a:lnTo>
                      <a:pt x="998" y="380"/>
                    </a:lnTo>
                    <a:lnTo>
                      <a:pt x="998" y="381"/>
                    </a:lnTo>
                    <a:lnTo>
                      <a:pt x="998" y="381"/>
                    </a:lnTo>
                    <a:lnTo>
                      <a:pt x="998" y="381"/>
                    </a:lnTo>
                    <a:lnTo>
                      <a:pt x="996" y="381"/>
                    </a:lnTo>
                    <a:lnTo>
                      <a:pt x="996" y="383"/>
                    </a:lnTo>
                    <a:lnTo>
                      <a:pt x="996" y="383"/>
                    </a:lnTo>
                    <a:lnTo>
                      <a:pt x="996" y="383"/>
                    </a:lnTo>
                    <a:lnTo>
                      <a:pt x="998" y="383"/>
                    </a:lnTo>
                    <a:lnTo>
                      <a:pt x="998" y="383"/>
                    </a:lnTo>
                    <a:lnTo>
                      <a:pt x="998" y="383"/>
                    </a:lnTo>
                    <a:lnTo>
                      <a:pt x="998" y="385"/>
                    </a:lnTo>
                    <a:lnTo>
                      <a:pt x="998" y="385"/>
                    </a:lnTo>
                    <a:lnTo>
                      <a:pt x="998" y="385"/>
                    </a:lnTo>
                    <a:lnTo>
                      <a:pt x="998" y="385"/>
                    </a:lnTo>
                    <a:lnTo>
                      <a:pt x="1000" y="385"/>
                    </a:lnTo>
                    <a:lnTo>
                      <a:pt x="1000" y="385"/>
                    </a:lnTo>
                    <a:lnTo>
                      <a:pt x="1001" y="385"/>
                    </a:lnTo>
                    <a:lnTo>
                      <a:pt x="1001" y="385"/>
                    </a:lnTo>
                    <a:lnTo>
                      <a:pt x="1003" y="385"/>
                    </a:lnTo>
                    <a:lnTo>
                      <a:pt x="1003" y="385"/>
                    </a:lnTo>
                    <a:lnTo>
                      <a:pt x="1003" y="385"/>
                    </a:lnTo>
                    <a:lnTo>
                      <a:pt x="1003" y="385"/>
                    </a:lnTo>
                    <a:lnTo>
                      <a:pt x="1005" y="385"/>
                    </a:lnTo>
                    <a:lnTo>
                      <a:pt x="1005" y="385"/>
                    </a:lnTo>
                    <a:lnTo>
                      <a:pt x="1005" y="385"/>
                    </a:lnTo>
                    <a:lnTo>
                      <a:pt x="1005" y="385"/>
                    </a:lnTo>
                    <a:lnTo>
                      <a:pt x="1007" y="385"/>
                    </a:lnTo>
                    <a:lnTo>
                      <a:pt x="1007" y="385"/>
                    </a:lnTo>
                    <a:lnTo>
                      <a:pt x="1007" y="385"/>
                    </a:lnTo>
                    <a:lnTo>
                      <a:pt x="1007" y="383"/>
                    </a:lnTo>
                    <a:lnTo>
                      <a:pt x="1009" y="383"/>
                    </a:lnTo>
                    <a:lnTo>
                      <a:pt x="1009" y="383"/>
                    </a:lnTo>
                    <a:lnTo>
                      <a:pt x="1009" y="383"/>
                    </a:lnTo>
                    <a:lnTo>
                      <a:pt x="1011" y="383"/>
                    </a:lnTo>
                    <a:lnTo>
                      <a:pt x="1011" y="383"/>
                    </a:lnTo>
                    <a:lnTo>
                      <a:pt x="1011" y="383"/>
                    </a:lnTo>
                    <a:lnTo>
                      <a:pt x="1011" y="383"/>
                    </a:lnTo>
                    <a:lnTo>
                      <a:pt x="1012" y="383"/>
                    </a:lnTo>
                    <a:lnTo>
                      <a:pt x="1012" y="383"/>
                    </a:lnTo>
                    <a:lnTo>
                      <a:pt x="1012" y="383"/>
                    </a:lnTo>
                    <a:lnTo>
                      <a:pt x="1012" y="383"/>
                    </a:lnTo>
                    <a:lnTo>
                      <a:pt x="1012" y="381"/>
                    </a:lnTo>
                    <a:lnTo>
                      <a:pt x="1012" y="381"/>
                    </a:lnTo>
                    <a:lnTo>
                      <a:pt x="1014" y="381"/>
                    </a:lnTo>
                    <a:lnTo>
                      <a:pt x="1014" y="381"/>
                    </a:lnTo>
                    <a:lnTo>
                      <a:pt x="1014" y="383"/>
                    </a:lnTo>
                    <a:lnTo>
                      <a:pt x="1014" y="383"/>
                    </a:lnTo>
                    <a:lnTo>
                      <a:pt x="1016" y="383"/>
                    </a:lnTo>
                    <a:lnTo>
                      <a:pt x="1016" y="383"/>
                    </a:lnTo>
                    <a:lnTo>
                      <a:pt x="1016" y="385"/>
                    </a:lnTo>
                    <a:lnTo>
                      <a:pt x="1016" y="385"/>
                    </a:lnTo>
                    <a:lnTo>
                      <a:pt x="1016" y="385"/>
                    </a:lnTo>
                    <a:lnTo>
                      <a:pt x="1016" y="385"/>
                    </a:lnTo>
                    <a:lnTo>
                      <a:pt x="1016" y="385"/>
                    </a:lnTo>
                    <a:lnTo>
                      <a:pt x="1016" y="385"/>
                    </a:lnTo>
                    <a:lnTo>
                      <a:pt x="1018" y="385"/>
                    </a:lnTo>
                    <a:lnTo>
                      <a:pt x="1018" y="385"/>
                    </a:lnTo>
                    <a:lnTo>
                      <a:pt x="1018" y="387"/>
                    </a:lnTo>
                    <a:lnTo>
                      <a:pt x="1020" y="387"/>
                    </a:lnTo>
                    <a:lnTo>
                      <a:pt x="1020" y="387"/>
                    </a:lnTo>
                    <a:lnTo>
                      <a:pt x="1020" y="387"/>
                    </a:lnTo>
                    <a:lnTo>
                      <a:pt x="1020" y="387"/>
                    </a:lnTo>
                    <a:lnTo>
                      <a:pt x="1020" y="389"/>
                    </a:lnTo>
                    <a:lnTo>
                      <a:pt x="1020" y="389"/>
                    </a:lnTo>
                    <a:lnTo>
                      <a:pt x="1020" y="389"/>
                    </a:lnTo>
                    <a:lnTo>
                      <a:pt x="1020" y="390"/>
                    </a:lnTo>
                    <a:lnTo>
                      <a:pt x="1020" y="390"/>
                    </a:lnTo>
                    <a:lnTo>
                      <a:pt x="1020" y="390"/>
                    </a:lnTo>
                    <a:lnTo>
                      <a:pt x="1020" y="390"/>
                    </a:lnTo>
                    <a:lnTo>
                      <a:pt x="1020" y="390"/>
                    </a:lnTo>
                    <a:lnTo>
                      <a:pt x="1020" y="392"/>
                    </a:lnTo>
                    <a:lnTo>
                      <a:pt x="1020" y="392"/>
                    </a:lnTo>
                    <a:lnTo>
                      <a:pt x="1020" y="392"/>
                    </a:lnTo>
                    <a:lnTo>
                      <a:pt x="1020" y="392"/>
                    </a:lnTo>
                    <a:lnTo>
                      <a:pt x="1020" y="392"/>
                    </a:lnTo>
                    <a:lnTo>
                      <a:pt x="1020" y="394"/>
                    </a:lnTo>
                    <a:lnTo>
                      <a:pt x="1020" y="394"/>
                    </a:lnTo>
                    <a:lnTo>
                      <a:pt x="1020" y="396"/>
                    </a:lnTo>
                    <a:lnTo>
                      <a:pt x="1020" y="396"/>
                    </a:lnTo>
                    <a:lnTo>
                      <a:pt x="1020" y="396"/>
                    </a:lnTo>
                    <a:lnTo>
                      <a:pt x="1020" y="396"/>
                    </a:lnTo>
                    <a:lnTo>
                      <a:pt x="1020" y="396"/>
                    </a:lnTo>
                    <a:lnTo>
                      <a:pt x="1020" y="398"/>
                    </a:lnTo>
                    <a:lnTo>
                      <a:pt x="1020" y="398"/>
                    </a:lnTo>
                    <a:lnTo>
                      <a:pt x="1018" y="398"/>
                    </a:lnTo>
                    <a:lnTo>
                      <a:pt x="1018" y="398"/>
                    </a:lnTo>
                    <a:lnTo>
                      <a:pt x="1018" y="398"/>
                    </a:lnTo>
                    <a:lnTo>
                      <a:pt x="1018" y="398"/>
                    </a:lnTo>
                    <a:lnTo>
                      <a:pt x="1018" y="398"/>
                    </a:lnTo>
                    <a:lnTo>
                      <a:pt x="1018" y="398"/>
                    </a:lnTo>
                    <a:lnTo>
                      <a:pt x="1020" y="399"/>
                    </a:lnTo>
                    <a:lnTo>
                      <a:pt x="1020" y="399"/>
                    </a:lnTo>
                    <a:lnTo>
                      <a:pt x="1020" y="399"/>
                    </a:lnTo>
                    <a:lnTo>
                      <a:pt x="1020" y="399"/>
                    </a:lnTo>
                    <a:lnTo>
                      <a:pt x="1018" y="399"/>
                    </a:lnTo>
                    <a:lnTo>
                      <a:pt x="1018" y="399"/>
                    </a:lnTo>
                    <a:lnTo>
                      <a:pt x="1018" y="401"/>
                    </a:lnTo>
                    <a:lnTo>
                      <a:pt x="1018" y="401"/>
                    </a:lnTo>
                    <a:lnTo>
                      <a:pt x="1016" y="401"/>
                    </a:lnTo>
                    <a:lnTo>
                      <a:pt x="1016" y="401"/>
                    </a:lnTo>
                    <a:lnTo>
                      <a:pt x="1016" y="401"/>
                    </a:lnTo>
                    <a:lnTo>
                      <a:pt x="1016" y="401"/>
                    </a:lnTo>
                    <a:lnTo>
                      <a:pt x="1014" y="401"/>
                    </a:lnTo>
                    <a:lnTo>
                      <a:pt x="1014" y="401"/>
                    </a:lnTo>
                    <a:lnTo>
                      <a:pt x="1014" y="403"/>
                    </a:lnTo>
                    <a:lnTo>
                      <a:pt x="1016" y="403"/>
                    </a:lnTo>
                    <a:lnTo>
                      <a:pt x="1018" y="405"/>
                    </a:lnTo>
                    <a:lnTo>
                      <a:pt x="1018" y="405"/>
                    </a:lnTo>
                    <a:lnTo>
                      <a:pt x="1018" y="405"/>
                    </a:lnTo>
                    <a:lnTo>
                      <a:pt x="1020" y="405"/>
                    </a:lnTo>
                    <a:lnTo>
                      <a:pt x="1020" y="405"/>
                    </a:lnTo>
                    <a:lnTo>
                      <a:pt x="1020" y="405"/>
                    </a:lnTo>
                    <a:lnTo>
                      <a:pt x="1020" y="405"/>
                    </a:lnTo>
                    <a:lnTo>
                      <a:pt x="1021" y="405"/>
                    </a:lnTo>
                    <a:lnTo>
                      <a:pt x="1023" y="405"/>
                    </a:lnTo>
                    <a:lnTo>
                      <a:pt x="1023" y="407"/>
                    </a:lnTo>
                    <a:lnTo>
                      <a:pt x="1025" y="407"/>
                    </a:lnTo>
                    <a:lnTo>
                      <a:pt x="1025" y="407"/>
                    </a:lnTo>
                    <a:lnTo>
                      <a:pt x="1025" y="407"/>
                    </a:lnTo>
                    <a:lnTo>
                      <a:pt x="1027" y="407"/>
                    </a:lnTo>
                    <a:lnTo>
                      <a:pt x="1027" y="407"/>
                    </a:lnTo>
                    <a:lnTo>
                      <a:pt x="1027" y="407"/>
                    </a:lnTo>
                    <a:lnTo>
                      <a:pt x="1027" y="407"/>
                    </a:lnTo>
                    <a:lnTo>
                      <a:pt x="1027" y="407"/>
                    </a:lnTo>
                    <a:lnTo>
                      <a:pt x="1029" y="408"/>
                    </a:lnTo>
                    <a:lnTo>
                      <a:pt x="1029" y="408"/>
                    </a:lnTo>
                    <a:lnTo>
                      <a:pt x="1029" y="408"/>
                    </a:lnTo>
                    <a:lnTo>
                      <a:pt x="1029" y="408"/>
                    </a:lnTo>
                    <a:lnTo>
                      <a:pt x="1030" y="410"/>
                    </a:lnTo>
                    <a:lnTo>
                      <a:pt x="1030" y="410"/>
                    </a:lnTo>
                    <a:lnTo>
                      <a:pt x="1030" y="410"/>
                    </a:lnTo>
                    <a:lnTo>
                      <a:pt x="1032" y="410"/>
                    </a:lnTo>
                    <a:lnTo>
                      <a:pt x="1032" y="410"/>
                    </a:lnTo>
                    <a:lnTo>
                      <a:pt x="1032" y="410"/>
                    </a:lnTo>
                    <a:lnTo>
                      <a:pt x="1032" y="412"/>
                    </a:lnTo>
                    <a:lnTo>
                      <a:pt x="1032" y="412"/>
                    </a:lnTo>
                    <a:lnTo>
                      <a:pt x="1032" y="412"/>
                    </a:lnTo>
                    <a:lnTo>
                      <a:pt x="1032" y="412"/>
                    </a:lnTo>
                    <a:lnTo>
                      <a:pt x="1034" y="410"/>
                    </a:lnTo>
                    <a:lnTo>
                      <a:pt x="1034" y="410"/>
                    </a:lnTo>
                    <a:lnTo>
                      <a:pt x="1036" y="410"/>
                    </a:lnTo>
                    <a:lnTo>
                      <a:pt x="1036" y="410"/>
                    </a:lnTo>
                    <a:lnTo>
                      <a:pt x="1036" y="410"/>
                    </a:lnTo>
                    <a:lnTo>
                      <a:pt x="1036" y="410"/>
                    </a:lnTo>
                    <a:lnTo>
                      <a:pt x="1038" y="410"/>
                    </a:lnTo>
                    <a:lnTo>
                      <a:pt x="1038" y="412"/>
                    </a:lnTo>
                    <a:lnTo>
                      <a:pt x="1039" y="412"/>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41" y="410"/>
                    </a:lnTo>
                    <a:lnTo>
                      <a:pt x="1041" y="410"/>
                    </a:lnTo>
                    <a:lnTo>
                      <a:pt x="1041" y="410"/>
                    </a:lnTo>
                    <a:lnTo>
                      <a:pt x="1041" y="410"/>
                    </a:lnTo>
                    <a:lnTo>
                      <a:pt x="1041" y="410"/>
                    </a:lnTo>
                    <a:lnTo>
                      <a:pt x="1041" y="410"/>
                    </a:lnTo>
                    <a:lnTo>
                      <a:pt x="1043" y="410"/>
                    </a:lnTo>
                    <a:lnTo>
                      <a:pt x="1043" y="412"/>
                    </a:lnTo>
                    <a:lnTo>
                      <a:pt x="1043" y="412"/>
                    </a:lnTo>
                    <a:lnTo>
                      <a:pt x="1043" y="412"/>
                    </a:lnTo>
                    <a:lnTo>
                      <a:pt x="1043" y="412"/>
                    </a:lnTo>
                    <a:lnTo>
                      <a:pt x="1043" y="412"/>
                    </a:lnTo>
                    <a:lnTo>
                      <a:pt x="1043" y="412"/>
                    </a:lnTo>
                    <a:lnTo>
                      <a:pt x="1043" y="412"/>
                    </a:lnTo>
                    <a:lnTo>
                      <a:pt x="1045" y="412"/>
                    </a:lnTo>
                    <a:lnTo>
                      <a:pt x="1045" y="412"/>
                    </a:lnTo>
                    <a:lnTo>
                      <a:pt x="1045" y="412"/>
                    </a:lnTo>
                    <a:lnTo>
                      <a:pt x="1045" y="412"/>
                    </a:lnTo>
                    <a:lnTo>
                      <a:pt x="1045" y="412"/>
                    </a:lnTo>
                    <a:lnTo>
                      <a:pt x="1047" y="412"/>
                    </a:lnTo>
                    <a:lnTo>
                      <a:pt x="1047" y="412"/>
                    </a:lnTo>
                    <a:lnTo>
                      <a:pt x="1047" y="414"/>
                    </a:lnTo>
                    <a:lnTo>
                      <a:pt x="1047" y="414"/>
                    </a:lnTo>
                    <a:lnTo>
                      <a:pt x="1047" y="414"/>
                    </a:lnTo>
                    <a:lnTo>
                      <a:pt x="1047" y="414"/>
                    </a:lnTo>
                    <a:lnTo>
                      <a:pt x="1048" y="414"/>
                    </a:lnTo>
                    <a:lnTo>
                      <a:pt x="1048" y="414"/>
                    </a:lnTo>
                    <a:lnTo>
                      <a:pt x="1048" y="414"/>
                    </a:lnTo>
                    <a:lnTo>
                      <a:pt x="1048" y="414"/>
                    </a:lnTo>
                    <a:lnTo>
                      <a:pt x="1048" y="414"/>
                    </a:lnTo>
                    <a:lnTo>
                      <a:pt x="1048" y="414"/>
                    </a:lnTo>
                    <a:lnTo>
                      <a:pt x="1048" y="414"/>
                    </a:lnTo>
                    <a:lnTo>
                      <a:pt x="1048" y="414"/>
                    </a:lnTo>
                    <a:lnTo>
                      <a:pt x="1050" y="414"/>
                    </a:lnTo>
                    <a:lnTo>
                      <a:pt x="1050" y="414"/>
                    </a:lnTo>
                    <a:lnTo>
                      <a:pt x="1050" y="414"/>
                    </a:lnTo>
                    <a:lnTo>
                      <a:pt x="1052" y="414"/>
                    </a:lnTo>
                    <a:lnTo>
                      <a:pt x="1052" y="414"/>
                    </a:lnTo>
                    <a:lnTo>
                      <a:pt x="1054" y="414"/>
                    </a:lnTo>
                    <a:lnTo>
                      <a:pt x="1054" y="414"/>
                    </a:lnTo>
                    <a:lnTo>
                      <a:pt x="1054" y="414"/>
                    </a:lnTo>
                    <a:lnTo>
                      <a:pt x="1054" y="416"/>
                    </a:lnTo>
                    <a:lnTo>
                      <a:pt x="1054" y="416"/>
                    </a:lnTo>
                    <a:lnTo>
                      <a:pt x="1056" y="416"/>
                    </a:lnTo>
                    <a:lnTo>
                      <a:pt x="1058" y="416"/>
                    </a:lnTo>
                    <a:lnTo>
                      <a:pt x="1058" y="418"/>
                    </a:lnTo>
                    <a:lnTo>
                      <a:pt x="1059" y="418"/>
                    </a:lnTo>
                    <a:lnTo>
                      <a:pt x="1059" y="418"/>
                    </a:lnTo>
                    <a:lnTo>
                      <a:pt x="1061" y="418"/>
                    </a:lnTo>
                    <a:lnTo>
                      <a:pt x="1061" y="418"/>
                    </a:lnTo>
                    <a:lnTo>
                      <a:pt x="1061" y="419"/>
                    </a:lnTo>
                    <a:lnTo>
                      <a:pt x="1061" y="421"/>
                    </a:lnTo>
                    <a:lnTo>
                      <a:pt x="1061" y="421"/>
                    </a:lnTo>
                    <a:lnTo>
                      <a:pt x="1061" y="421"/>
                    </a:lnTo>
                    <a:lnTo>
                      <a:pt x="1061" y="421"/>
                    </a:lnTo>
                    <a:lnTo>
                      <a:pt x="1061" y="423"/>
                    </a:lnTo>
                    <a:lnTo>
                      <a:pt x="1061" y="423"/>
                    </a:lnTo>
                    <a:lnTo>
                      <a:pt x="1061" y="425"/>
                    </a:lnTo>
                    <a:lnTo>
                      <a:pt x="1061" y="425"/>
                    </a:lnTo>
                    <a:lnTo>
                      <a:pt x="1063" y="425"/>
                    </a:lnTo>
                    <a:lnTo>
                      <a:pt x="1063" y="427"/>
                    </a:lnTo>
                    <a:lnTo>
                      <a:pt x="1063" y="427"/>
                    </a:lnTo>
                    <a:lnTo>
                      <a:pt x="1061" y="427"/>
                    </a:lnTo>
                    <a:lnTo>
                      <a:pt x="1061" y="427"/>
                    </a:lnTo>
                    <a:lnTo>
                      <a:pt x="1061" y="427"/>
                    </a:lnTo>
                    <a:lnTo>
                      <a:pt x="1063" y="427"/>
                    </a:lnTo>
                    <a:lnTo>
                      <a:pt x="1063" y="427"/>
                    </a:lnTo>
                    <a:lnTo>
                      <a:pt x="1063" y="428"/>
                    </a:lnTo>
                    <a:lnTo>
                      <a:pt x="1063" y="428"/>
                    </a:lnTo>
                    <a:lnTo>
                      <a:pt x="1063" y="428"/>
                    </a:lnTo>
                    <a:lnTo>
                      <a:pt x="1063" y="428"/>
                    </a:lnTo>
                    <a:lnTo>
                      <a:pt x="1063" y="428"/>
                    </a:lnTo>
                    <a:lnTo>
                      <a:pt x="1063" y="430"/>
                    </a:lnTo>
                    <a:lnTo>
                      <a:pt x="1063" y="430"/>
                    </a:lnTo>
                    <a:lnTo>
                      <a:pt x="1063" y="430"/>
                    </a:lnTo>
                    <a:lnTo>
                      <a:pt x="1063" y="430"/>
                    </a:lnTo>
                    <a:lnTo>
                      <a:pt x="1063" y="430"/>
                    </a:lnTo>
                    <a:lnTo>
                      <a:pt x="1063" y="432"/>
                    </a:lnTo>
                    <a:lnTo>
                      <a:pt x="1063" y="432"/>
                    </a:lnTo>
                    <a:lnTo>
                      <a:pt x="1063" y="434"/>
                    </a:lnTo>
                    <a:lnTo>
                      <a:pt x="1063" y="434"/>
                    </a:lnTo>
                    <a:lnTo>
                      <a:pt x="1063" y="434"/>
                    </a:lnTo>
                    <a:lnTo>
                      <a:pt x="1063" y="434"/>
                    </a:lnTo>
                    <a:lnTo>
                      <a:pt x="1065" y="434"/>
                    </a:lnTo>
                    <a:lnTo>
                      <a:pt x="1065" y="436"/>
                    </a:lnTo>
                    <a:lnTo>
                      <a:pt x="1065" y="436"/>
                    </a:lnTo>
                    <a:lnTo>
                      <a:pt x="1065" y="436"/>
                    </a:lnTo>
                    <a:lnTo>
                      <a:pt x="1065" y="436"/>
                    </a:lnTo>
                    <a:lnTo>
                      <a:pt x="1065" y="436"/>
                    </a:lnTo>
                    <a:lnTo>
                      <a:pt x="1065" y="436"/>
                    </a:lnTo>
                    <a:lnTo>
                      <a:pt x="1065" y="436"/>
                    </a:lnTo>
                    <a:lnTo>
                      <a:pt x="1067" y="436"/>
                    </a:lnTo>
                    <a:lnTo>
                      <a:pt x="1067" y="437"/>
                    </a:lnTo>
                    <a:lnTo>
                      <a:pt x="1067" y="437"/>
                    </a:lnTo>
                    <a:lnTo>
                      <a:pt x="1067" y="437"/>
                    </a:lnTo>
                    <a:lnTo>
                      <a:pt x="1067" y="439"/>
                    </a:lnTo>
                    <a:lnTo>
                      <a:pt x="1067" y="439"/>
                    </a:lnTo>
                    <a:lnTo>
                      <a:pt x="1065" y="439"/>
                    </a:lnTo>
                    <a:lnTo>
                      <a:pt x="1065" y="439"/>
                    </a:lnTo>
                    <a:lnTo>
                      <a:pt x="1065" y="439"/>
                    </a:lnTo>
                    <a:lnTo>
                      <a:pt x="1065" y="441"/>
                    </a:lnTo>
                    <a:lnTo>
                      <a:pt x="1065" y="441"/>
                    </a:lnTo>
                    <a:lnTo>
                      <a:pt x="1065" y="441"/>
                    </a:lnTo>
                    <a:lnTo>
                      <a:pt x="1065" y="441"/>
                    </a:lnTo>
                    <a:lnTo>
                      <a:pt x="1063" y="443"/>
                    </a:lnTo>
                    <a:lnTo>
                      <a:pt x="1063" y="443"/>
                    </a:lnTo>
                    <a:lnTo>
                      <a:pt x="1063" y="443"/>
                    </a:lnTo>
                    <a:lnTo>
                      <a:pt x="1063" y="443"/>
                    </a:lnTo>
                    <a:lnTo>
                      <a:pt x="1063" y="443"/>
                    </a:lnTo>
                    <a:lnTo>
                      <a:pt x="1063" y="445"/>
                    </a:lnTo>
                    <a:lnTo>
                      <a:pt x="1063" y="445"/>
                    </a:lnTo>
                    <a:lnTo>
                      <a:pt x="1061" y="445"/>
                    </a:lnTo>
                    <a:lnTo>
                      <a:pt x="1061" y="445"/>
                    </a:lnTo>
                    <a:lnTo>
                      <a:pt x="1061" y="445"/>
                    </a:lnTo>
                    <a:lnTo>
                      <a:pt x="1061" y="445"/>
                    </a:lnTo>
                    <a:lnTo>
                      <a:pt x="1061" y="445"/>
                    </a:lnTo>
                    <a:lnTo>
                      <a:pt x="1061" y="446"/>
                    </a:lnTo>
                    <a:lnTo>
                      <a:pt x="1061" y="446"/>
                    </a:lnTo>
                    <a:lnTo>
                      <a:pt x="1059" y="446"/>
                    </a:lnTo>
                    <a:lnTo>
                      <a:pt x="1059" y="446"/>
                    </a:lnTo>
                    <a:lnTo>
                      <a:pt x="1059" y="448"/>
                    </a:lnTo>
                    <a:lnTo>
                      <a:pt x="1059" y="448"/>
                    </a:lnTo>
                    <a:lnTo>
                      <a:pt x="1059" y="448"/>
                    </a:lnTo>
                    <a:lnTo>
                      <a:pt x="1059" y="448"/>
                    </a:lnTo>
                    <a:lnTo>
                      <a:pt x="1059" y="448"/>
                    </a:lnTo>
                    <a:lnTo>
                      <a:pt x="1059" y="448"/>
                    </a:lnTo>
                    <a:lnTo>
                      <a:pt x="1058" y="448"/>
                    </a:lnTo>
                    <a:lnTo>
                      <a:pt x="1058" y="450"/>
                    </a:lnTo>
                    <a:lnTo>
                      <a:pt x="1058" y="450"/>
                    </a:lnTo>
                    <a:lnTo>
                      <a:pt x="1056" y="450"/>
                    </a:lnTo>
                    <a:lnTo>
                      <a:pt x="1056" y="450"/>
                    </a:lnTo>
                    <a:lnTo>
                      <a:pt x="1056" y="450"/>
                    </a:lnTo>
                    <a:lnTo>
                      <a:pt x="1056" y="452"/>
                    </a:lnTo>
                    <a:lnTo>
                      <a:pt x="1056" y="452"/>
                    </a:lnTo>
                    <a:lnTo>
                      <a:pt x="1054" y="452"/>
                    </a:lnTo>
                    <a:lnTo>
                      <a:pt x="1054" y="452"/>
                    </a:lnTo>
                    <a:lnTo>
                      <a:pt x="1054" y="452"/>
                    </a:lnTo>
                    <a:lnTo>
                      <a:pt x="1054" y="452"/>
                    </a:lnTo>
                    <a:lnTo>
                      <a:pt x="1054" y="452"/>
                    </a:lnTo>
                    <a:lnTo>
                      <a:pt x="1052" y="454"/>
                    </a:lnTo>
                    <a:lnTo>
                      <a:pt x="1052" y="454"/>
                    </a:lnTo>
                    <a:lnTo>
                      <a:pt x="1052" y="454"/>
                    </a:lnTo>
                    <a:lnTo>
                      <a:pt x="1052" y="454"/>
                    </a:lnTo>
                    <a:lnTo>
                      <a:pt x="1050" y="454"/>
                    </a:lnTo>
                    <a:lnTo>
                      <a:pt x="1050" y="454"/>
                    </a:lnTo>
                    <a:lnTo>
                      <a:pt x="1050" y="454"/>
                    </a:lnTo>
                    <a:lnTo>
                      <a:pt x="1050" y="454"/>
                    </a:lnTo>
                    <a:lnTo>
                      <a:pt x="1050" y="454"/>
                    </a:lnTo>
                    <a:lnTo>
                      <a:pt x="1050" y="456"/>
                    </a:lnTo>
                    <a:lnTo>
                      <a:pt x="1048" y="456"/>
                    </a:lnTo>
                    <a:lnTo>
                      <a:pt x="1048" y="456"/>
                    </a:lnTo>
                    <a:lnTo>
                      <a:pt x="1048" y="456"/>
                    </a:lnTo>
                    <a:lnTo>
                      <a:pt x="1048" y="456"/>
                    </a:lnTo>
                    <a:lnTo>
                      <a:pt x="1048" y="456"/>
                    </a:lnTo>
                    <a:lnTo>
                      <a:pt x="1048" y="456"/>
                    </a:lnTo>
                    <a:lnTo>
                      <a:pt x="1047" y="456"/>
                    </a:lnTo>
                    <a:lnTo>
                      <a:pt x="1047" y="456"/>
                    </a:lnTo>
                    <a:lnTo>
                      <a:pt x="1047" y="456"/>
                    </a:lnTo>
                    <a:lnTo>
                      <a:pt x="1047" y="456"/>
                    </a:lnTo>
                    <a:lnTo>
                      <a:pt x="1045" y="456"/>
                    </a:lnTo>
                    <a:lnTo>
                      <a:pt x="1045" y="457"/>
                    </a:lnTo>
                    <a:lnTo>
                      <a:pt x="1045" y="457"/>
                    </a:lnTo>
                    <a:lnTo>
                      <a:pt x="1045" y="457"/>
                    </a:lnTo>
                    <a:lnTo>
                      <a:pt x="1043" y="456"/>
                    </a:lnTo>
                    <a:lnTo>
                      <a:pt x="1043" y="456"/>
                    </a:lnTo>
                    <a:lnTo>
                      <a:pt x="1043" y="456"/>
                    </a:lnTo>
                    <a:lnTo>
                      <a:pt x="1043" y="456"/>
                    </a:lnTo>
                    <a:lnTo>
                      <a:pt x="1041" y="456"/>
                    </a:lnTo>
                    <a:lnTo>
                      <a:pt x="1041" y="456"/>
                    </a:lnTo>
                    <a:lnTo>
                      <a:pt x="1039" y="456"/>
                    </a:lnTo>
                    <a:lnTo>
                      <a:pt x="1039" y="456"/>
                    </a:lnTo>
                    <a:lnTo>
                      <a:pt x="1039" y="456"/>
                    </a:lnTo>
                    <a:lnTo>
                      <a:pt x="1039" y="456"/>
                    </a:lnTo>
                    <a:lnTo>
                      <a:pt x="1039" y="456"/>
                    </a:lnTo>
                    <a:lnTo>
                      <a:pt x="1038" y="454"/>
                    </a:lnTo>
                    <a:lnTo>
                      <a:pt x="1038" y="454"/>
                    </a:lnTo>
                    <a:lnTo>
                      <a:pt x="1038" y="454"/>
                    </a:lnTo>
                    <a:lnTo>
                      <a:pt x="1038" y="454"/>
                    </a:lnTo>
                    <a:lnTo>
                      <a:pt x="1038" y="454"/>
                    </a:lnTo>
                    <a:lnTo>
                      <a:pt x="1036" y="454"/>
                    </a:lnTo>
                    <a:lnTo>
                      <a:pt x="1036" y="454"/>
                    </a:lnTo>
                    <a:lnTo>
                      <a:pt x="1036" y="454"/>
                    </a:lnTo>
                    <a:lnTo>
                      <a:pt x="1036" y="454"/>
                    </a:lnTo>
                    <a:lnTo>
                      <a:pt x="1034" y="452"/>
                    </a:lnTo>
                    <a:lnTo>
                      <a:pt x="1034" y="452"/>
                    </a:lnTo>
                    <a:lnTo>
                      <a:pt x="1034" y="452"/>
                    </a:lnTo>
                    <a:lnTo>
                      <a:pt x="1032" y="452"/>
                    </a:lnTo>
                    <a:lnTo>
                      <a:pt x="1032" y="452"/>
                    </a:lnTo>
                    <a:lnTo>
                      <a:pt x="1032" y="452"/>
                    </a:lnTo>
                    <a:lnTo>
                      <a:pt x="1032" y="452"/>
                    </a:lnTo>
                    <a:lnTo>
                      <a:pt x="1030" y="452"/>
                    </a:lnTo>
                    <a:lnTo>
                      <a:pt x="1030" y="452"/>
                    </a:lnTo>
                    <a:lnTo>
                      <a:pt x="1030" y="452"/>
                    </a:lnTo>
                    <a:lnTo>
                      <a:pt x="1030" y="452"/>
                    </a:lnTo>
                    <a:lnTo>
                      <a:pt x="1030" y="452"/>
                    </a:lnTo>
                    <a:lnTo>
                      <a:pt x="1029" y="452"/>
                    </a:lnTo>
                    <a:lnTo>
                      <a:pt x="1029" y="450"/>
                    </a:lnTo>
                    <a:lnTo>
                      <a:pt x="1029" y="450"/>
                    </a:lnTo>
                    <a:lnTo>
                      <a:pt x="1029" y="450"/>
                    </a:lnTo>
                    <a:lnTo>
                      <a:pt x="1029" y="450"/>
                    </a:lnTo>
                    <a:lnTo>
                      <a:pt x="1029" y="450"/>
                    </a:lnTo>
                    <a:lnTo>
                      <a:pt x="1027" y="450"/>
                    </a:lnTo>
                    <a:lnTo>
                      <a:pt x="1027" y="450"/>
                    </a:lnTo>
                    <a:lnTo>
                      <a:pt x="1027" y="450"/>
                    </a:lnTo>
                    <a:lnTo>
                      <a:pt x="1027" y="450"/>
                    </a:lnTo>
                    <a:lnTo>
                      <a:pt x="1027" y="450"/>
                    </a:lnTo>
                    <a:lnTo>
                      <a:pt x="1025" y="450"/>
                    </a:lnTo>
                    <a:lnTo>
                      <a:pt x="1025" y="450"/>
                    </a:lnTo>
                    <a:lnTo>
                      <a:pt x="1025" y="450"/>
                    </a:lnTo>
                    <a:lnTo>
                      <a:pt x="1025" y="448"/>
                    </a:lnTo>
                    <a:lnTo>
                      <a:pt x="1023" y="448"/>
                    </a:lnTo>
                    <a:lnTo>
                      <a:pt x="1023" y="448"/>
                    </a:lnTo>
                    <a:lnTo>
                      <a:pt x="1023" y="448"/>
                    </a:lnTo>
                    <a:lnTo>
                      <a:pt x="1023" y="448"/>
                    </a:lnTo>
                    <a:lnTo>
                      <a:pt x="1023" y="448"/>
                    </a:lnTo>
                    <a:lnTo>
                      <a:pt x="1023" y="448"/>
                    </a:lnTo>
                    <a:lnTo>
                      <a:pt x="1021" y="448"/>
                    </a:lnTo>
                    <a:lnTo>
                      <a:pt x="1021" y="448"/>
                    </a:lnTo>
                    <a:lnTo>
                      <a:pt x="1021" y="448"/>
                    </a:lnTo>
                    <a:lnTo>
                      <a:pt x="1020" y="448"/>
                    </a:lnTo>
                    <a:lnTo>
                      <a:pt x="1020" y="448"/>
                    </a:lnTo>
                    <a:lnTo>
                      <a:pt x="1020" y="446"/>
                    </a:lnTo>
                    <a:lnTo>
                      <a:pt x="1020" y="446"/>
                    </a:lnTo>
                    <a:lnTo>
                      <a:pt x="1020" y="446"/>
                    </a:lnTo>
                    <a:lnTo>
                      <a:pt x="1020" y="446"/>
                    </a:lnTo>
                    <a:lnTo>
                      <a:pt x="1020" y="446"/>
                    </a:lnTo>
                    <a:lnTo>
                      <a:pt x="1018" y="446"/>
                    </a:lnTo>
                    <a:lnTo>
                      <a:pt x="1018" y="446"/>
                    </a:lnTo>
                    <a:lnTo>
                      <a:pt x="1018" y="446"/>
                    </a:lnTo>
                    <a:lnTo>
                      <a:pt x="1018" y="446"/>
                    </a:lnTo>
                    <a:lnTo>
                      <a:pt x="1018" y="446"/>
                    </a:lnTo>
                    <a:lnTo>
                      <a:pt x="1018" y="446"/>
                    </a:lnTo>
                    <a:lnTo>
                      <a:pt x="1018" y="446"/>
                    </a:lnTo>
                    <a:lnTo>
                      <a:pt x="1018" y="446"/>
                    </a:lnTo>
                    <a:lnTo>
                      <a:pt x="1018" y="446"/>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3"/>
                    </a:lnTo>
                    <a:lnTo>
                      <a:pt x="1020" y="443"/>
                    </a:lnTo>
                    <a:lnTo>
                      <a:pt x="1020" y="443"/>
                    </a:lnTo>
                    <a:lnTo>
                      <a:pt x="1020" y="443"/>
                    </a:lnTo>
                    <a:lnTo>
                      <a:pt x="1018" y="441"/>
                    </a:lnTo>
                    <a:lnTo>
                      <a:pt x="1018" y="441"/>
                    </a:lnTo>
                    <a:lnTo>
                      <a:pt x="1018" y="441"/>
                    </a:lnTo>
                    <a:lnTo>
                      <a:pt x="1018" y="441"/>
                    </a:lnTo>
                    <a:lnTo>
                      <a:pt x="1018" y="441"/>
                    </a:lnTo>
                    <a:lnTo>
                      <a:pt x="1018" y="441"/>
                    </a:lnTo>
                    <a:lnTo>
                      <a:pt x="1016" y="441"/>
                    </a:lnTo>
                    <a:lnTo>
                      <a:pt x="1016" y="439"/>
                    </a:lnTo>
                    <a:lnTo>
                      <a:pt x="1016" y="439"/>
                    </a:lnTo>
                    <a:lnTo>
                      <a:pt x="1016" y="439"/>
                    </a:lnTo>
                    <a:lnTo>
                      <a:pt x="1016" y="439"/>
                    </a:lnTo>
                    <a:lnTo>
                      <a:pt x="1016" y="439"/>
                    </a:lnTo>
                    <a:lnTo>
                      <a:pt x="1016" y="439"/>
                    </a:lnTo>
                    <a:lnTo>
                      <a:pt x="1014" y="439"/>
                    </a:lnTo>
                    <a:lnTo>
                      <a:pt x="1014" y="439"/>
                    </a:lnTo>
                    <a:lnTo>
                      <a:pt x="1014" y="439"/>
                    </a:lnTo>
                    <a:lnTo>
                      <a:pt x="1014" y="437"/>
                    </a:lnTo>
                    <a:lnTo>
                      <a:pt x="1014" y="437"/>
                    </a:lnTo>
                    <a:lnTo>
                      <a:pt x="1014" y="437"/>
                    </a:lnTo>
                    <a:lnTo>
                      <a:pt x="1014" y="437"/>
                    </a:lnTo>
                    <a:lnTo>
                      <a:pt x="1012" y="437"/>
                    </a:lnTo>
                    <a:lnTo>
                      <a:pt x="1012" y="437"/>
                    </a:lnTo>
                    <a:lnTo>
                      <a:pt x="1012" y="437"/>
                    </a:lnTo>
                    <a:lnTo>
                      <a:pt x="1012" y="437"/>
                    </a:lnTo>
                    <a:lnTo>
                      <a:pt x="1012" y="437"/>
                    </a:lnTo>
                    <a:lnTo>
                      <a:pt x="1012" y="437"/>
                    </a:lnTo>
                    <a:lnTo>
                      <a:pt x="1012" y="437"/>
                    </a:lnTo>
                    <a:lnTo>
                      <a:pt x="1011" y="437"/>
                    </a:lnTo>
                    <a:lnTo>
                      <a:pt x="1011" y="437"/>
                    </a:lnTo>
                    <a:lnTo>
                      <a:pt x="1009" y="437"/>
                    </a:lnTo>
                    <a:lnTo>
                      <a:pt x="1009" y="437"/>
                    </a:lnTo>
                    <a:lnTo>
                      <a:pt x="1009" y="437"/>
                    </a:lnTo>
                    <a:lnTo>
                      <a:pt x="1009" y="437"/>
                    </a:lnTo>
                    <a:lnTo>
                      <a:pt x="1007" y="437"/>
                    </a:lnTo>
                    <a:lnTo>
                      <a:pt x="1007" y="437"/>
                    </a:lnTo>
                    <a:lnTo>
                      <a:pt x="1005" y="437"/>
                    </a:lnTo>
                    <a:lnTo>
                      <a:pt x="1005" y="437"/>
                    </a:lnTo>
                    <a:lnTo>
                      <a:pt x="1005" y="437"/>
                    </a:lnTo>
                    <a:lnTo>
                      <a:pt x="1005" y="437"/>
                    </a:lnTo>
                    <a:lnTo>
                      <a:pt x="1005" y="437"/>
                    </a:lnTo>
                    <a:lnTo>
                      <a:pt x="1005" y="437"/>
                    </a:lnTo>
                    <a:lnTo>
                      <a:pt x="1005" y="437"/>
                    </a:lnTo>
                    <a:lnTo>
                      <a:pt x="1003" y="437"/>
                    </a:lnTo>
                    <a:lnTo>
                      <a:pt x="1003" y="437"/>
                    </a:lnTo>
                    <a:lnTo>
                      <a:pt x="1003" y="437"/>
                    </a:lnTo>
                    <a:lnTo>
                      <a:pt x="1003" y="437"/>
                    </a:lnTo>
                    <a:lnTo>
                      <a:pt x="1003" y="437"/>
                    </a:lnTo>
                    <a:lnTo>
                      <a:pt x="1003" y="437"/>
                    </a:lnTo>
                    <a:lnTo>
                      <a:pt x="1003" y="437"/>
                    </a:lnTo>
                    <a:lnTo>
                      <a:pt x="1003" y="437"/>
                    </a:lnTo>
                    <a:lnTo>
                      <a:pt x="1003" y="437"/>
                    </a:lnTo>
                    <a:lnTo>
                      <a:pt x="1001" y="437"/>
                    </a:lnTo>
                    <a:lnTo>
                      <a:pt x="1001" y="437"/>
                    </a:lnTo>
                    <a:lnTo>
                      <a:pt x="1001" y="437"/>
                    </a:lnTo>
                    <a:lnTo>
                      <a:pt x="1001" y="437"/>
                    </a:lnTo>
                    <a:lnTo>
                      <a:pt x="1001" y="437"/>
                    </a:lnTo>
                    <a:lnTo>
                      <a:pt x="1001" y="437"/>
                    </a:lnTo>
                    <a:lnTo>
                      <a:pt x="1001" y="437"/>
                    </a:lnTo>
                    <a:lnTo>
                      <a:pt x="1001" y="437"/>
                    </a:lnTo>
                    <a:lnTo>
                      <a:pt x="1001" y="437"/>
                    </a:lnTo>
                    <a:lnTo>
                      <a:pt x="1001" y="437"/>
                    </a:lnTo>
                    <a:lnTo>
                      <a:pt x="1000" y="437"/>
                    </a:lnTo>
                    <a:lnTo>
                      <a:pt x="1000" y="437"/>
                    </a:lnTo>
                    <a:lnTo>
                      <a:pt x="1000" y="437"/>
                    </a:lnTo>
                    <a:lnTo>
                      <a:pt x="1000" y="437"/>
                    </a:lnTo>
                    <a:lnTo>
                      <a:pt x="1000" y="437"/>
                    </a:lnTo>
                    <a:lnTo>
                      <a:pt x="1000" y="437"/>
                    </a:lnTo>
                    <a:lnTo>
                      <a:pt x="998" y="437"/>
                    </a:lnTo>
                    <a:lnTo>
                      <a:pt x="998" y="437"/>
                    </a:lnTo>
                    <a:lnTo>
                      <a:pt x="998" y="437"/>
                    </a:lnTo>
                    <a:lnTo>
                      <a:pt x="998" y="439"/>
                    </a:lnTo>
                    <a:lnTo>
                      <a:pt x="998" y="439"/>
                    </a:lnTo>
                    <a:lnTo>
                      <a:pt x="998" y="439"/>
                    </a:lnTo>
                    <a:lnTo>
                      <a:pt x="998" y="439"/>
                    </a:lnTo>
                    <a:lnTo>
                      <a:pt x="998" y="437"/>
                    </a:lnTo>
                    <a:lnTo>
                      <a:pt x="998" y="437"/>
                    </a:lnTo>
                    <a:lnTo>
                      <a:pt x="996" y="437"/>
                    </a:lnTo>
                    <a:lnTo>
                      <a:pt x="996" y="437"/>
                    </a:lnTo>
                    <a:lnTo>
                      <a:pt x="996" y="437"/>
                    </a:lnTo>
                    <a:lnTo>
                      <a:pt x="996" y="437"/>
                    </a:lnTo>
                    <a:lnTo>
                      <a:pt x="996" y="437"/>
                    </a:lnTo>
                    <a:lnTo>
                      <a:pt x="996" y="437"/>
                    </a:lnTo>
                    <a:lnTo>
                      <a:pt x="996" y="437"/>
                    </a:lnTo>
                    <a:lnTo>
                      <a:pt x="996" y="436"/>
                    </a:lnTo>
                    <a:lnTo>
                      <a:pt x="996" y="436"/>
                    </a:lnTo>
                    <a:lnTo>
                      <a:pt x="996" y="436"/>
                    </a:lnTo>
                    <a:lnTo>
                      <a:pt x="994" y="436"/>
                    </a:lnTo>
                    <a:lnTo>
                      <a:pt x="994" y="436"/>
                    </a:lnTo>
                    <a:lnTo>
                      <a:pt x="994" y="436"/>
                    </a:lnTo>
                    <a:lnTo>
                      <a:pt x="994" y="436"/>
                    </a:lnTo>
                    <a:lnTo>
                      <a:pt x="994" y="434"/>
                    </a:lnTo>
                    <a:lnTo>
                      <a:pt x="994" y="434"/>
                    </a:lnTo>
                    <a:lnTo>
                      <a:pt x="994" y="434"/>
                    </a:lnTo>
                    <a:lnTo>
                      <a:pt x="992" y="434"/>
                    </a:lnTo>
                    <a:lnTo>
                      <a:pt x="992" y="436"/>
                    </a:lnTo>
                    <a:lnTo>
                      <a:pt x="992" y="436"/>
                    </a:lnTo>
                    <a:lnTo>
                      <a:pt x="992" y="436"/>
                    </a:lnTo>
                    <a:lnTo>
                      <a:pt x="992" y="436"/>
                    </a:lnTo>
                    <a:lnTo>
                      <a:pt x="992" y="436"/>
                    </a:lnTo>
                    <a:lnTo>
                      <a:pt x="992" y="436"/>
                    </a:lnTo>
                    <a:lnTo>
                      <a:pt x="992" y="434"/>
                    </a:lnTo>
                    <a:lnTo>
                      <a:pt x="991" y="434"/>
                    </a:lnTo>
                    <a:lnTo>
                      <a:pt x="991" y="434"/>
                    </a:lnTo>
                    <a:lnTo>
                      <a:pt x="991" y="434"/>
                    </a:lnTo>
                    <a:lnTo>
                      <a:pt x="991" y="434"/>
                    </a:lnTo>
                    <a:lnTo>
                      <a:pt x="991" y="434"/>
                    </a:lnTo>
                    <a:lnTo>
                      <a:pt x="991" y="434"/>
                    </a:lnTo>
                    <a:lnTo>
                      <a:pt x="991" y="434"/>
                    </a:lnTo>
                    <a:lnTo>
                      <a:pt x="991" y="434"/>
                    </a:lnTo>
                    <a:lnTo>
                      <a:pt x="991" y="434"/>
                    </a:lnTo>
                    <a:lnTo>
                      <a:pt x="991"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7" y="434"/>
                    </a:lnTo>
                    <a:lnTo>
                      <a:pt x="987" y="434"/>
                    </a:lnTo>
                    <a:lnTo>
                      <a:pt x="987" y="434"/>
                    </a:lnTo>
                    <a:lnTo>
                      <a:pt x="987" y="434"/>
                    </a:lnTo>
                    <a:lnTo>
                      <a:pt x="987" y="434"/>
                    </a:lnTo>
                    <a:lnTo>
                      <a:pt x="987" y="434"/>
                    </a:lnTo>
                    <a:lnTo>
                      <a:pt x="987" y="434"/>
                    </a:lnTo>
                    <a:lnTo>
                      <a:pt x="987" y="434"/>
                    </a:lnTo>
                    <a:lnTo>
                      <a:pt x="987" y="434"/>
                    </a:lnTo>
                    <a:lnTo>
                      <a:pt x="985" y="432"/>
                    </a:lnTo>
                    <a:lnTo>
                      <a:pt x="985" y="432"/>
                    </a:lnTo>
                    <a:lnTo>
                      <a:pt x="985" y="432"/>
                    </a:lnTo>
                    <a:lnTo>
                      <a:pt x="985" y="432"/>
                    </a:lnTo>
                    <a:lnTo>
                      <a:pt x="985" y="432"/>
                    </a:lnTo>
                    <a:lnTo>
                      <a:pt x="985" y="432"/>
                    </a:lnTo>
                    <a:lnTo>
                      <a:pt x="985" y="432"/>
                    </a:lnTo>
                    <a:lnTo>
                      <a:pt x="985" y="430"/>
                    </a:lnTo>
                    <a:lnTo>
                      <a:pt x="985" y="430"/>
                    </a:lnTo>
                    <a:lnTo>
                      <a:pt x="985" y="430"/>
                    </a:lnTo>
                    <a:lnTo>
                      <a:pt x="983" y="430"/>
                    </a:lnTo>
                    <a:lnTo>
                      <a:pt x="983" y="430"/>
                    </a:lnTo>
                    <a:lnTo>
                      <a:pt x="983" y="430"/>
                    </a:lnTo>
                    <a:lnTo>
                      <a:pt x="983" y="430"/>
                    </a:lnTo>
                    <a:lnTo>
                      <a:pt x="983" y="430"/>
                    </a:lnTo>
                    <a:lnTo>
                      <a:pt x="983" y="430"/>
                    </a:lnTo>
                    <a:lnTo>
                      <a:pt x="983" y="430"/>
                    </a:lnTo>
                    <a:lnTo>
                      <a:pt x="983" y="428"/>
                    </a:lnTo>
                    <a:lnTo>
                      <a:pt x="982" y="428"/>
                    </a:lnTo>
                    <a:lnTo>
                      <a:pt x="982" y="428"/>
                    </a:lnTo>
                    <a:lnTo>
                      <a:pt x="982" y="428"/>
                    </a:lnTo>
                    <a:lnTo>
                      <a:pt x="982" y="428"/>
                    </a:lnTo>
                    <a:lnTo>
                      <a:pt x="982" y="428"/>
                    </a:lnTo>
                    <a:lnTo>
                      <a:pt x="982" y="428"/>
                    </a:lnTo>
                    <a:lnTo>
                      <a:pt x="982" y="428"/>
                    </a:lnTo>
                    <a:lnTo>
                      <a:pt x="982" y="428"/>
                    </a:lnTo>
                    <a:lnTo>
                      <a:pt x="982" y="428"/>
                    </a:lnTo>
                    <a:lnTo>
                      <a:pt x="980" y="428"/>
                    </a:lnTo>
                    <a:lnTo>
                      <a:pt x="980" y="428"/>
                    </a:lnTo>
                    <a:lnTo>
                      <a:pt x="980" y="428"/>
                    </a:lnTo>
                    <a:lnTo>
                      <a:pt x="980" y="428"/>
                    </a:lnTo>
                    <a:lnTo>
                      <a:pt x="978" y="428"/>
                    </a:lnTo>
                    <a:lnTo>
                      <a:pt x="976" y="430"/>
                    </a:lnTo>
                    <a:lnTo>
                      <a:pt x="976" y="430"/>
                    </a:lnTo>
                    <a:lnTo>
                      <a:pt x="976" y="430"/>
                    </a:lnTo>
                    <a:lnTo>
                      <a:pt x="976" y="430"/>
                    </a:lnTo>
                    <a:lnTo>
                      <a:pt x="976" y="430"/>
                    </a:lnTo>
                    <a:lnTo>
                      <a:pt x="976" y="432"/>
                    </a:lnTo>
                    <a:lnTo>
                      <a:pt x="976" y="432"/>
                    </a:lnTo>
                    <a:lnTo>
                      <a:pt x="976" y="432"/>
                    </a:lnTo>
                    <a:lnTo>
                      <a:pt x="976" y="432"/>
                    </a:lnTo>
                    <a:lnTo>
                      <a:pt x="976" y="434"/>
                    </a:lnTo>
                    <a:lnTo>
                      <a:pt x="974" y="436"/>
                    </a:lnTo>
                    <a:lnTo>
                      <a:pt x="974" y="437"/>
                    </a:lnTo>
                    <a:lnTo>
                      <a:pt x="976" y="437"/>
                    </a:lnTo>
                    <a:lnTo>
                      <a:pt x="976" y="439"/>
                    </a:lnTo>
                    <a:lnTo>
                      <a:pt x="976" y="439"/>
                    </a:lnTo>
                    <a:lnTo>
                      <a:pt x="976" y="441"/>
                    </a:lnTo>
                    <a:lnTo>
                      <a:pt x="976" y="443"/>
                    </a:lnTo>
                    <a:lnTo>
                      <a:pt x="976" y="443"/>
                    </a:lnTo>
                    <a:lnTo>
                      <a:pt x="976" y="445"/>
                    </a:lnTo>
                    <a:lnTo>
                      <a:pt x="978" y="445"/>
                    </a:lnTo>
                    <a:lnTo>
                      <a:pt x="978" y="446"/>
                    </a:lnTo>
                    <a:lnTo>
                      <a:pt x="978" y="446"/>
                    </a:lnTo>
                    <a:lnTo>
                      <a:pt x="978" y="446"/>
                    </a:lnTo>
                    <a:lnTo>
                      <a:pt x="978" y="446"/>
                    </a:lnTo>
                    <a:lnTo>
                      <a:pt x="978" y="448"/>
                    </a:lnTo>
                    <a:lnTo>
                      <a:pt x="978" y="448"/>
                    </a:lnTo>
                    <a:lnTo>
                      <a:pt x="978" y="448"/>
                    </a:lnTo>
                    <a:lnTo>
                      <a:pt x="978" y="448"/>
                    </a:lnTo>
                    <a:lnTo>
                      <a:pt x="978" y="450"/>
                    </a:lnTo>
                    <a:lnTo>
                      <a:pt x="976" y="450"/>
                    </a:lnTo>
                    <a:lnTo>
                      <a:pt x="976" y="450"/>
                    </a:lnTo>
                    <a:lnTo>
                      <a:pt x="976" y="450"/>
                    </a:lnTo>
                    <a:lnTo>
                      <a:pt x="976" y="450"/>
                    </a:lnTo>
                    <a:lnTo>
                      <a:pt x="974" y="450"/>
                    </a:lnTo>
                    <a:lnTo>
                      <a:pt x="974" y="452"/>
                    </a:lnTo>
                    <a:lnTo>
                      <a:pt x="973" y="452"/>
                    </a:lnTo>
                    <a:lnTo>
                      <a:pt x="973" y="452"/>
                    </a:lnTo>
                    <a:lnTo>
                      <a:pt x="973" y="452"/>
                    </a:lnTo>
                    <a:lnTo>
                      <a:pt x="973" y="452"/>
                    </a:lnTo>
                    <a:lnTo>
                      <a:pt x="971" y="452"/>
                    </a:lnTo>
                    <a:lnTo>
                      <a:pt x="971" y="452"/>
                    </a:lnTo>
                    <a:lnTo>
                      <a:pt x="971" y="452"/>
                    </a:lnTo>
                    <a:lnTo>
                      <a:pt x="969" y="452"/>
                    </a:lnTo>
                    <a:lnTo>
                      <a:pt x="969" y="452"/>
                    </a:lnTo>
                    <a:lnTo>
                      <a:pt x="969" y="452"/>
                    </a:lnTo>
                    <a:lnTo>
                      <a:pt x="967" y="452"/>
                    </a:lnTo>
                    <a:lnTo>
                      <a:pt x="967" y="452"/>
                    </a:lnTo>
                    <a:lnTo>
                      <a:pt x="965" y="452"/>
                    </a:lnTo>
                    <a:lnTo>
                      <a:pt x="965" y="452"/>
                    </a:lnTo>
                    <a:lnTo>
                      <a:pt x="963" y="454"/>
                    </a:lnTo>
                    <a:lnTo>
                      <a:pt x="962" y="454"/>
                    </a:lnTo>
                    <a:lnTo>
                      <a:pt x="960" y="454"/>
                    </a:lnTo>
                    <a:lnTo>
                      <a:pt x="958" y="454"/>
                    </a:lnTo>
                    <a:lnTo>
                      <a:pt x="958" y="454"/>
                    </a:lnTo>
                    <a:lnTo>
                      <a:pt x="956" y="454"/>
                    </a:lnTo>
                    <a:lnTo>
                      <a:pt x="954" y="452"/>
                    </a:lnTo>
                    <a:lnTo>
                      <a:pt x="949" y="450"/>
                    </a:lnTo>
                    <a:lnTo>
                      <a:pt x="949" y="450"/>
                    </a:lnTo>
                    <a:lnTo>
                      <a:pt x="947" y="448"/>
                    </a:lnTo>
                    <a:lnTo>
                      <a:pt x="947" y="448"/>
                    </a:lnTo>
                    <a:lnTo>
                      <a:pt x="945" y="448"/>
                    </a:lnTo>
                    <a:lnTo>
                      <a:pt x="945" y="448"/>
                    </a:lnTo>
                    <a:lnTo>
                      <a:pt x="944" y="448"/>
                    </a:lnTo>
                    <a:lnTo>
                      <a:pt x="944" y="450"/>
                    </a:lnTo>
                    <a:lnTo>
                      <a:pt x="944" y="450"/>
                    </a:lnTo>
                    <a:lnTo>
                      <a:pt x="944" y="450"/>
                    </a:lnTo>
                    <a:lnTo>
                      <a:pt x="942" y="452"/>
                    </a:lnTo>
                    <a:lnTo>
                      <a:pt x="942" y="452"/>
                    </a:lnTo>
                    <a:lnTo>
                      <a:pt x="942" y="452"/>
                    </a:lnTo>
                    <a:lnTo>
                      <a:pt x="942" y="452"/>
                    </a:lnTo>
                    <a:lnTo>
                      <a:pt x="944" y="452"/>
                    </a:lnTo>
                    <a:lnTo>
                      <a:pt x="944" y="452"/>
                    </a:lnTo>
                    <a:lnTo>
                      <a:pt x="944" y="454"/>
                    </a:lnTo>
                    <a:lnTo>
                      <a:pt x="944" y="454"/>
                    </a:lnTo>
                    <a:lnTo>
                      <a:pt x="944" y="454"/>
                    </a:lnTo>
                    <a:lnTo>
                      <a:pt x="944" y="456"/>
                    </a:lnTo>
                    <a:lnTo>
                      <a:pt x="944" y="456"/>
                    </a:lnTo>
                    <a:lnTo>
                      <a:pt x="945" y="456"/>
                    </a:lnTo>
                    <a:lnTo>
                      <a:pt x="945" y="457"/>
                    </a:lnTo>
                    <a:lnTo>
                      <a:pt x="945" y="457"/>
                    </a:lnTo>
                    <a:lnTo>
                      <a:pt x="947" y="459"/>
                    </a:lnTo>
                    <a:lnTo>
                      <a:pt x="947" y="459"/>
                    </a:lnTo>
                    <a:lnTo>
                      <a:pt x="949" y="461"/>
                    </a:lnTo>
                    <a:lnTo>
                      <a:pt x="951" y="461"/>
                    </a:lnTo>
                    <a:lnTo>
                      <a:pt x="953" y="463"/>
                    </a:lnTo>
                    <a:lnTo>
                      <a:pt x="954" y="465"/>
                    </a:lnTo>
                    <a:lnTo>
                      <a:pt x="956" y="465"/>
                    </a:lnTo>
                    <a:lnTo>
                      <a:pt x="956" y="465"/>
                    </a:lnTo>
                    <a:lnTo>
                      <a:pt x="956" y="466"/>
                    </a:lnTo>
                    <a:lnTo>
                      <a:pt x="956" y="466"/>
                    </a:lnTo>
                    <a:lnTo>
                      <a:pt x="956" y="468"/>
                    </a:lnTo>
                    <a:lnTo>
                      <a:pt x="956" y="470"/>
                    </a:lnTo>
                    <a:lnTo>
                      <a:pt x="956" y="470"/>
                    </a:lnTo>
                    <a:lnTo>
                      <a:pt x="956" y="470"/>
                    </a:lnTo>
                    <a:lnTo>
                      <a:pt x="954" y="474"/>
                    </a:lnTo>
                    <a:lnTo>
                      <a:pt x="954" y="474"/>
                    </a:lnTo>
                    <a:lnTo>
                      <a:pt x="954" y="475"/>
                    </a:lnTo>
                    <a:lnTo>
                      <a:pt x="954" y="479"/>
                    </a:lnTo>
                    <a:lnTo>
                      <a:pt x="954" y="479"/>
                    </a:lnTo>
                    <a:lnTo>
                      <a:pt x="953" y="481"/>
                    </a:lnTo>
                    <a:lnTo>
                      <a:pt x="953" y="481"/>
                    </a:lnTo>
                    <a:lnTo>
                      <a:pt x="951" y="481"/>
                    </a:lnTo>
                    <a:lnTo>
                      <a:pt x="951" y="481"/>
                    </a:lnTo>
                    <a:lnTo>
                      <a:pt x="949" y="483"/>
                    </a:lnTo>
                    <a:lnTo>
                      <a:pt x="947" y="483"/>
                    </a:lnTo>
                    <a:lnTo>
                      <a:pt x="945" y="483"/>
                    </a:lnTo>
                    <a:lnTo>
                      <a:pt x="945" y="483"/>
                    </a:lnTo>
                    <a:lnTo>
                      <a:pt x="944" y="481"/>
                    </a:lnTo>
                    <a:lnTo>
                      <a:pt x="944" y="481"/>
                    </a:lnTo>
                    <a:lnTo>
                      <a:pt x="942" y="481"/>
                    </a:lnTo>
                    <a:lnTo>
                      <a:pt x="942" y="479"/>
                    </a:lnTo>
                    <a:lnTo>
                      <a:pt x="942" y="479"/>
                    </a:lnTo>
                    <a:lnTo>
                      <a:pt x="942" y="479"/>
                    </a:lnTo>
                    <a:lnTo>
                      <a:pt x="940" y="477"/>
                    </a:lnTo>
                    <a:lnTo>
                      <a:pt x="940" y="477"/>
                    </a:lnTo>
                    <a:lnTo>
                      <a:pt x="940" y="475"/>
                    </a:lnTo>
                    <a:lnTo>
                      <a:pt x="940" y="475"/>
                    </a:lnTo>
                    <a:lnTo>
                      <a:pt x="940" y="475"/>
                    </a:lnTo>
                    <a:lnTo>
                      <a:pt x="938" y="474"/>
                    </a:lnTo>
                    <a:lnTo>
                      <a:pt x="938" y="474"/>
                    </a:lnTo>
                    <a:lnTo>
                      <a:pt x="938" y="474"/>
                    </a:lnTo>
                    <a:lnTo>
                      <a:pt x="936" y="474"/>
                    </a:lnTo>
                    <a:lnTo>
                      <a:pt x="936" y="474"/>
                    </a:lnTo>
                    <a:lnTo>
                      <a:pt x="936" y="474"/>
                    </a:lnTo>
                    <a:lnTo>
                      <a:pt x="935" y="472"/>
                    </a:lnTo>
                    <a:lnTo>
                      <a:pt x="935" y="472"/>
                    </a:lnTo>
                    <a:lnTo>
                      <a:pt x="933" y="472"/>
                    </a:lnTo>
                    <a:lnTo>
                      <a:pt x="933" y="472"/>
                    </a:lnTo>
                    <a:lnTo>
                      <a:pt x="931" y="472"/>
                    </a:lnTo>
                    <a:lnTo>
                      <a:pt x="931" y="472"/>
                    </a:lnTo>
                    <a:lnTo>
                      <a:pt x="929" y="474"/>
                    </a:lnTo>
                    <a:lnTo>
                      <a:pt x="929" y="474"/>
                    </a:lnTo>
                    <a:lnTo>
                      <a:pt x="929" y="474"/>
                    </a:lnTo>
                    <a:lnTo>
                      <a:pt x="927" y="475"/>
                    </a:lnTo>
                    <a:lnTo>
                      <a:pt x="927" y="477"/>
                    </a:lnTo>
                    <a:lnTo>
                      <a:pt x="926" y="477"/>
                    </a:lnTo>
                    <a:lnTo>
                      <a:pt x="924" y="479"/>
                    </a:lnTo>
                    <a:lnTo>
                      <a:pt x="924" y="479"/>
                    </a:lnTo>
                    <a:lnTo>
                      <a:pt x="924" y="479"/>
                    </a:lnTo>
                    <a:lnTo>
                      <a:pt x="924" y="479"/>
                    </a:lnTo>
                    <a:lnTo>
                      <a:pt x="924" y="481"/>
                    </a:lnTo>
                    <a:lnTo>
                      <a:pt x="924" y="481"/>
                    </a:lnTo>
                    <a:lnTo>
                      <a:pt x="924" y="483"/>
                    </a:lnTo>
                    <a:lnTo>
                      <a:pt x="924" y="484"/>
                    </a:lnTo>
                    <a:lnTo>
                      <a:pt x="926" y="484"/>
                    </a:lnTo>
                    <a:lnTo>
                      <a:pt x="926" y="486"/>
                    </a:lnTo>
                    <a:lnTo>
                      <a:pt x="924" y="486"/>
                    </a:lnTo>
                    <a:lnTo>
                      <a:pt x="924" y="488"/>
                    </a:lnTo>
                    <a:lnTo>
                      <a:pt x="922" y="490"/>
                    </a:lnTo>
                    <a:lnTo>
                      <a:pt x="922" y="490"/>
                    </a:lnTo>
                    <a:lnTo>
                      <a:pt x="920" y="490"/>
                    </a:lnTo>
                    <a:lnTo>
                      <a:pt x="920" y="490"/>
                    </a:lnTo>
                    <a:lnTo>
                      <a:pt x="920" y="490"/>
                    </a:lnTo>
                    <a:lnTo>
                      <a:pt x="920" y="490"/>
                    </a:lnTo>
                    <a:lnTo>
                      <a:pt x="920" y="492"/>
                    </a:lnTo>
                    <a:lnTo>
                      <a:pt x="920" y="492"/>
                    </a:lnTo>
                    <a:lnTo>
                      <a:pt x="920" y="492"/>
                    </a:lnTo>
                    <a:lnTo>
                      <a:pt x="920" y="494"/>
                    </a:lnTo>
                    <a:lnTo>
                      <a:pt x="922" y="495"/>
                    </a:lnTo>
                    <a:lnTo>
                      <a:pt x="924" y="495"/>
                    </a:lnTo>
                    <a:lnTo>
                      <a:pt x="924" y="497"/>
                    </a:lnTo>
                    <a:lnTo>
                      <a:pt x="924" y="497"/>
                    </a:lnTo>
                    <a:lnTo>
                      <a:pt x="924" y="499"/>
                    </a:lnTo>
                    <a:lnTo>
                      <a:pt x="924" y="499"/>
                    </a:lnTo>
                    <a:lnTo>
                      <a:pt x="922" y="501"/>
                    </a:lnTo>
                    <a:lnTo>
                      <a:pt x="922" y="503"/>
                    </a:lnTo>
                    <a:lnTo>
                      <a:pt x="922" y="503"/>
                    </a:lnTo>
                    <a:lnTo>
                      <a:pt x="922" y="503"/>
                    </a:lnTo>
                    <a:lnTo>
                      <a:pt x="920" y="503"/>
                    </a:lnTo>
                    <a:lnTo>
                      <a:pt x="922" y="503"/>
                    </a:lnTo>
                    <a:lnTo>
                      <a:pt x="922" y="503"/>
                    </a:lnTo>
                    <a:lnTo>
                      <a:pt x="922" y="504"/>
                    </a:lnTo>
                    <a:lnTo>
                      <a:pt x="924" y="504"/>
                    </a:lnTo>
                    <a:lnTo>
                      <a:pt x="924" y="504"/>
                    </a:lnTo>
                    <a:lnTo>
                      <a:pt x="924" y="504"/>
                    </a:lnTo>
                    <a:lnTo>
                      <a:pt x="926" y="504"/>
                    </a:lnTo>
                    <a:lnTo>
                      <a:pt x="927" y="504"/>
                    </a:lnTo>
                    <a:lnTo>
                      <a:pt x="929" y="504"/>
                    </a:lnTo>
                    <a:lnTo>
                      <a:pt x="931" y="504"/>
                    </a:lnTo>
                    <a:lnTo>
                      <a:pt x="931" y="504"/>
                    </a:lnTo>
                    <a:lnTo>
                      <a:pt x="931" y="504"/>
                    </a:lnTo>
                    <a:lnTo>
                      <a:pt x="931" y="503"/>
                    </a:lnTo>
                    <a:lnTo>
                      <a:pt x="933" y="503"/>
                    </a:lnTo>
                    <a:lnTo>
                      <a:pt x="933" y="503"/>
                    </a:lnTo>
                    <a:lnTo>
                      <a:pt x="933" y="504"/>
                    </a:lnTo>
                    <a:lnTo>
                      <a:pt x="935" y="504"/>
                    </a:lnTo>
                    <a:lnTo>
                      <a:pt x="935" y="504"/>
                    </a:lnTo>
                    <a:lnTo>
                      <a:pt x="935" y="504"/>
                    </a:lnTo>
                    <a:lnTo>
                      <a:pt x="935" y="503"/>
                    </a:lnTo>
                    <a:lnTo>
                      <a:pt x="936" y="503"/>
                    </a:lnTo>
                    <a:lnTo>
                      <a:pt x="936" y="503"/>
                    </a:lnTo>
                    <a:lnTo>
                      <a:pt x="936" y="503"/>
                    </a:lnTo>
                    <a:lnTo>
                      <a:pt x="936" y="503"/>
                    </a:lnTo>
                    <a:lnTo>
                      <a:pt x="938" y="503"/>
                    </a:lnTo>
                    <a:lnTo>
                      <a:pt x="938" y="501"/>
                    </a:lnTo>
                    <a:lnTo>
                      <a:pt x="940" y="501"/>
                    </a:lnTo>
                    <a:lnTo>
                      <a:pt x="940" y="501"/>
                    </a:lnTo>
                    <a:lnTo>
                      <a:pt x="940" y="501"/>
                    </a:lnTo>
                    <a:lnTo>
                      <a:pt x="940" y="501"/>
                    </a:lnTo>
                    <a:lnTo>
                      <a:pt x="942" y="501"/>
                    </a:lnTo>
                    <a:lnTo>
                      <a:pt x="942" y="501"/>
                    </a:lnTo>
                    <a:lnTo>
                      <a:pt x="942" y="499"/>
                    </a:lnTo>
                    <a:lnTo>
                      <a:pt x="942" y="499"/>
                    </a:lnTo>
                    <a:lnTo>
                      <a:pt x="942" y="499"/>
                    </a:lnTo>
                    <a:lnTo>
                      <a:pt x="942" y="499"/>
                    </a:lnTo>
                    <a:lnTo>
                      <a:pt x="942" y="499"/>
                    </a:lnTo>
                    <a:lnTo>
                      <a:pt x="942" y="499"/>
                    </a:lnTo>
                    <a:lnTo>
                      <a:pt x="944" y="501"/>
                    </a:lnTo>
                    <a:lnTo>
                      <a:pt x="944" y="501"/>
                    </a:lnTo>
                    <a:lnTo>
                      <a:pt x="944" y="501"/>
                    </a:lnTo>
                    <a:lnTo>
                      <a:pt x="944" y="501"/>
                    </a:lnTo>
                    <a:lnTo>
                      <a:pt x="944" y="501"/>
                    </a:lnTo>
                    <a:lnTo>
                      <a:pt x="944" y="501"/>
                    </a:lnTo>
                    <a:lnTo>
                      <a:pt x="944" y="499"/>
                    </a:lnTo>
                    <a:lnTo>
                      <a:pt x="945" y="499"/>
                    </a:lnTo>
                    <a:lnTo>
                      <a:pt x="945" y="499"/>
                    </a:lnTo>
                    <a:lnTo>
                      <a:pt x="945" y="499"/>
                    </a:lnTo>
                    <a:lnTo>
                      <a:pt x="947" y="499"/>
                    </a:lnTo>
                    <a:lnTo>
                      <a:pt x="947" y="499"/>
                    </a:lnTo>
                    <a:lnTo>
                      <a:pt x="947" y="499"/>
                    </a:lnTo>
                    <a:lnTo>
                      <a:pt x="947" y="499"/>
                    </a:lnTo>
                    <a:lnTo>
                      <a:pt x="949" y="499"/>
                    </a:lnTo>
                    <a:lnTo>
                      <a:pt x="949" y="499"/>
                    </a:lnTo>
                    <a:lnTo>
                      <a:pt x="949" y="501"/>
                    </a:lnTo>
                    <a:lnTo>
                      <a:pt x="949" y="501"/>
                    </a:lnTo>
                    <a:lnTo>
                      <a:pt x="949" y="501"/>
                    </a:lnTo>
                    <a:lnTo>
                      <a:pt x="949" y="501"/>
                    </a:lnTo>
                    <a:lnTo>
                      <a:pt x="951" y="501"/>
                    </a:lnTo>
                    <a:lnTo>
                      <a:pt x="951" y="501"/>
                    </a:lnTo>
                    <a:lnTo>
                      <a:pt x="951" y="501"/>
                    </a:lnTo>
                    <a:lnTo>
                      <a:pt x="953" y="501"/>
                    </a:lnTo>
                    <a:lnTo>
                      <a:pt x="953" y="499"/>
                    </a:lnTo>
                    <a:lnTo>
                      <a:pt x="954" y="499"/>
                    </a:lnTo>
                    <a:lnTo>
                      <a:pt x="954" y="499"/>
                    </a:lnTo>
                    <a:lnTo>
                      <a:pt x="954" y="499"/>
                    </a:lnTo>
                    <a:lnTo>
                      <a:pt x="954" y="497"/>
                    </a:lnTo>
                    <a:lnTo>
                      <a:pt x="956" y="497"/>
                    </a:lnTo>
                    <a:lnTo>
                      <a:pt x="956" y="495"/>
                    </a:lnTo>
                    <a:lnTo>
                      <a:pt x="958" y="495"/>
                    </a:lnTo>
                    <a:lnTo>
                      <a:pt x="958" y="495"/>
                    </a:lnTo>
                    <a:lnTo>
                      <a:pt x="958" y="495"/>
                    </a:lnTo>
                    <a:lnTo>
                      <a:pt x="960" y="495"/>
                    </a:lnTo>
                    <a:lnTo>
                      <a:pt x="960" y="495"/>
                    </a:lnTo>
                    <a:lnTo>
                      <a:pt x="960" y="495"/>
                    </a:lnTo>
                    <a:lnTo>
                      <a:pt x="962" y="497"/>
                    </a:lnTo>
                    <a:lnTo>
                      <a:pt x="962" y="497"/>
                    </a:lnTo>
                    <a:lnTo>
                      <a:pt x="962" y="497"/>
                    </a:lnTo>
                    <a:lnTo>
                      <a:pt x="962" y="497"/>
                    </a:lnTo>
                    <a:lnTo>
                      <a:pt x="962" y="497"/>
                    </a:lnTo>
                    <a:lnTo>
                      <a:pt x="962" y="499"/>
                    </a:lnTo>
                    <a:lnTo>
                      <a:pt x="962" y="499"/>
                    </a:lnTo>
                    <a:lnTo>
                      <a:pt x="962" y="499"/>
                    </a:lnTo>
                    <a:lnTo>
                      <a:pt x="962" y="499"/>
                    </a:lnTo>
                    <a:lnTo>
                      <a:pt x="962" y="499"/>
                    </a:lnTo>
                    <a:lnTo>
                      <a:pt x="962" y="499"/>
                    </a:lnTo>
                    <a:lnTo>
                      <a:pt x="962" y="499"/>
                    </a:lnTo>
                    <a:lnTo>
                      <a:pt x="962" y="501"/>
                    </a:lnTo>
                    <a:lnTo>
                      <a:pt x="963" y="501"/>
                    </a:lnTo>
                    <a:lnTo>
                      <a:pt x="963" y="501"/>
                    </a:lnTo>
                    <a:lnTo>
                      <a:pt x="963" y="501"/>
                    </a:lnTo>
                    <a:lnTo>
                      <a:pt x="963" y="501"/>
                    </a:lnTo>
                    <a:lnTo>
                      <a:pt x="965" y="501"/>
                    </a:lnTo>
                    <a:lnTo>
                      <a:pt x="965" y="503"/>
                    </a:lnTo>
                    <a:lnTo>
                      <a:pt x="965" y="503"/>
                    </a:lnTo>
                    <a:lnTo>
                      <a:pt x="965" y="503"/>
                    </a:lnTo>
                    <a:lnTo>
                      <a:pt x="967" y="503"/>
                    </a:lnTo>
                    <a:lnTo>
                      <a:pt x="967" y="503"/>
                    </a:lnTo>
                    <a:lnTo>
                      <a:pt x="967" y="503"/>
                    </a:lnTo>
                    <a:lnTo>
                      <a:pt x="967" y="503"/>
                    </a:lnTo>
                    <a:lnTo>
                      <a:pt x="969" y="501"/>
                    </a:lnTo>
                    <a:lnTo>
                      <a:pt x="969" y="501"/>
                    </a:lnTo>
                    <a:lnTo>
                      <a:pt x="969" y="501"/>
                    </a:lnTo>
                    <a:lnTo>
                      <a:pt x="969" y="501"/>
                    </a:lnTo>
                    <a:lnTo>
                      <a:pt x="969" y="499"/>
                    </a:lnTo>
                    <a:lnTo>
                      <a:pt x="969" y="499"/>
                    </a:lnTo>
                    <a:lnTo>
                      <a:pt x="969" y="499"/>
                    </a:lnTo>
                    <a:lnTo>
                      <a:pt x="969" y="499"/>
                    </a:lnTo>
                    <a:lnTo>
                      <a:pt x="969" y="499"/>
                    </a:lnTo>
                    <a:lnTo>
                      <a:pt x="969" y="499"/>
                    </a:lnTo>
                    <a:lnTo>
                      <a:pt x="969" y="499"/>
                    </a:lnTo>
                    <a:lnTo>
                      <a:pt x="969" y="499"/>
                    </a:lnTo>
                    <a:lnTo>
                      <a:pt x="971" y="499"/>
                    </a:lnTo>
                    <a:lnTo>
                      <a:pt x="971" y="499"/>
                    </a:lnTo>
                    <a:lnTo>
                      <a:pt x="971" y="499"/>
                    </a:lnTo>
                    <a:lnTo>
                      <a:pt x="971" y="499"/>
                    </a:lnTo>
                    <a:lnTo>
                      <a:pt x="973" y="499"/>
                    </a:lnTo>
                    <a:lnTo>
                      <a:pt x="973" y="501"/>
                    </a:lnTo>
                    <a:lnTo>
                      <a:pt x="973" y="501"/>
                    </a:lnTo>
                    <a:lnTo>
                      <a:pt x="973" y="501"/>
                    </a:lnTo>
                    <a:lnTo>
                      <a:pt x="973" y="501"/>
                    </a:lnTo>
                    <a:lnTo>
                      <a:pt x="974" y="501"/>
                    </a:lnTo>
                    <a:lnTo>
                      <a:pt x="974" y="501"/>
                    </a:lnTo>
                    <a:lnTo>
                      <a:pt x="974" y="501"/>
                    </a:lnTo>
                    <a:lnTo>
                      <a:pt x="974" y="501"/>
                    </a:lnTo>
                    <a:lnTo>
                      <a:pt x="974" y="501"/>
                    </a:lnTo>
                    <a:lnTo>
                      <a:pt x="974" y="501"/>
                    </a:lnTo>
                    <a:lnTo>
                      <a:pt x="974" y="503"/>
                    </a:lnTo>
                    <a:lnTo>
                      <a:pt x="976" y="503"/>
                    </a:lnTo>
                    <a:lnTo>
                      <a:pt x="978" y="503"/>
                    </a:lnTo>
                    <a:lnTo>
                      <a:pt x="978" y="503"/>
                    </a:lnTo>
                    <a:lnTo>
                      <a:pt x="978" y="503"/>
                    </a:lnTo>
                    <a:lnTo>
                      <a:pt x="978" y="501"/>
                    </a:lnTo>
                    <a:lnTo>
                      <a:pt x="978" y="501"/>
                    </a:lnTo>
                    <a:lnTo>
                      <a:pt x="978" y="501"/>
                    </a:lnTo>
                    <a:lnTo>
                      <a:pt x="978" y="501"/>
                    </a:lnTo>
                    <a:lnTo>
                      <a:pt x="978" y="501"/>
                    </a:lnTo>
                    <a:lnTo>
                      <a:pt x="978" y="501"/>
                    </a:lnTo>
                    <a:lnTo>
                      <a:pt x="978" y="501"/>
                    </a:lnTo>
                    <a:lnTo>
                      <a:pt x="978" y="501"/>
                    </a:lnTo>
                    <a:lnTo>
                      <a:pt x="978" y="499"/>
                    </a:lnTo>
                    <a:lnTo>
                      <a:pt x="978" y="499"/>
                    </a:lnTo>
                    <a:lnTo>
                      <a:pt x="978" y="499"/>
                    </a:lnTo>
                    <a:lnTo>
                      <a:pt x="978" y="499"/>
                    </a:lnTo>
                    <a:lnTo>
                      <a:pt x="980" y="499"/>
                    </a:lnTo>
                    <a:lnTo>
                      <a:pt x="980" y="499"/>
                    </a:lnTo>
                    <a:lnTo>
                      <a:pt x="980" y="497"/>
                    </a:lnTo>
                    <a:lnTo>
                      <a:pt x="980" y="497"/>
                    </a:lnTo>
                    <a:lnTo>
                      <a:pt x="980" y="497"/>
                    </a:lnTo>
                    <a:lnTo>
                      <a:pt x="980" y="497"/>
                    </a:lnTo>
                    <a:lnTo>
                      <a:pt x="982" y="497"/>
                    </a:lnTo>
                    <a:lnTo>
                      <a:pt x="982" y="497"/>
                    </a:lnTo>
                    <a:lnTo>
                      <a:pt x="982" y="497"/>
                    </a:lnTo>
                    <a:lnTo>
                      <a:pt x="983" y="497"/>
                    </a:lnTo>
                    <a:lnTo>
                      <a:pt x="983" y="499"/>
                    </a:lnTo>
                    <a:lnTo>
                      <a:pt x="983" y="499"/>
                    </a:lnTo>
                    <a:lnTo>
                      <a:pt x="985" y="499"/>
                    </a:lnTo>
                    <a:lnTo>
                      <a:pt x="985" y="499"/>
                    </a:lnTo>
                    <a:lnTo>
                      <a:pt x="985" y="499"/>
                    </a:lnTo>
                    <a:lnTo>
                      <a:pt x="987" y="499"/>
                    </a:lnTo>
                    <a:lnTo>
                      <a:pt x="987" y="499"/>
                    </a:lnTo>
                    <a:lnTo>
                      <a:pt x="987" y="499"/>
                    </a:lnTo>
                    <a:lnTo>
                      <a:pt x="987" y="499"/>
                    </a:lnTo>
                    <a:lnTo>
                      <a:pt x="987" y="499"/>
                    </a:lnTo>
                    <a:lnTo>
                      <a:pt x="987" y="499"/>
                    </a:lnTo>
                    <a:lnTo>
                      <a:pt x="987" y="497"/>
                    </a:lnTo>
                    <a:lnTo>
                      <a:pt x="987" y="497"/>
                    </a:lnTo>
                    <a:lnTo>
                      <a:pt x="987" y="497"/>
                    </a:lnTo>
                    <a:lnTo>
                      <a:pt x="987" y="497"/>
                    </a:lnTo>
                    <a:lnTo>
                      <a:pt x="987" y="497"/>
                    </a:lnTo>
                    <a:lnTo>
                      <a:pt x="987" y="497"/>
                    </a:lnTo>
                    <a:lnTo>
                      <a:pt x="987" y="497"/>
                    </a:lnTo>
                    <a:lnTo>
                      <a:pt x="987" y="497"/>
                    </a:lnTo>
                    <a:lnTo>
                      <a:pt x="987" y="495"/>
                    </a:lnTo>
                    <a:lnTo>
                      <a:pt x="987" y="495"/>
                    </a:lnTo>
                    <a:lnTo>
                      <a:pt x="987" y="495"/>
                    </a:lnTo>
                    <a:lnTo>
                      <a:pt x="989" y="495"/>
                    </a:lnTo>
                    <a:lnTo>
                      <a:pt x="989" y="495"/>
                    </a:lnTo>
                    <a:lnTo>
                      <a:pt x="989" y="495"/>
                    </a:lnTo>
                    <a:lnTo>
                      <a:pt x="989" y="495"/>
                    </a:lnTo>
                    <a:lnTo>
                      <a:pt x="989" y="495"/>
                    </a:lnTo>
                    <a:lnTo>
                      <a:pt x="989" y="495"/>
                    </a:lnTo>
                    <a:lnTo>
                      <a:pt x="991" y="495"/>
                    </a:lnTo>
                    <a:lnTo>
                      <a:pt x="991" y="495"/>
                    </a:lnTo>
                    <a:lnTo>
                      <a:pt x="991" y="495"/>
                    </a:lnTo>
                    <a:lnTo>
                      <a:pt x="992" y="495"/>
                    </a:lnTo>
                    <a:lnTo>
                      <a:pt x="992" y="495"/>
                    </a:lnTo>
                    <a:lnTo>
                      <a:pt x="992" y="495"/>
                    </a:lnTo>
                    <a:lnTo>
                      <a:pt x="992" y="495"/>
                    </a:lnTo>
                    <a:lnTo>
                      <a:pt x="992" y="495"/>
                    </a:lnTo>
                    <a:lnTo>
                      <a:pt x="992" y="495"/>
                    </a:lnTo>
                    <a:lnTo>
                      <a:pt x="992" y="495"/>
                    </a:lnTo>
                    <a:lnTo>
                      <a:pt x="992" y="495"/>
                    </a:lnTo>
                    <a:lnTo>
                      <a:pt x="994" y="495"/>
                    </a:lnTo>
                    <a:lnTo>
                      <a:pt x="994" y="495"/>
                    </a:lnTo>
                    <a:lnTo>
                      <a:pt x="994" y="495"/>
                    </a:lnTo>
                    <a:lnTo>
                      <a:pt x="994" y="495"/>
                    </a:lnTo>
                    <a:lnTo>
                      <a:pt x="994" y="494"/>
                    </a:lnTo>
                    <a:lnTo>
                      <a:pt x="994" y="494"/>
                    </a:lnTo>
                    <a:lnTo>
                      <a:pt x="996" y="494"/>
                    </a:lnTo>
                    <a:lnTo>
                      <a:pt x="996" y="494"/>
                    </a:lnTo>
                    <a:lnTo>
                      <a:pt x="996" y="494"/>
                    </a:lnTo>
                    <a:lnTo>
                      <a:pt x="996" y="494"/>
                    </a:lnTo>
                    <a:lnTo>
                      <a:pt x="998" y="494"/>
                    </a:lnTo>
                    <a:lnTo>
                      <a:pt x="998" y="494"/>
                    </a:lnTo>
                    <a:lnTo>
                      <a:pt x="998" y="494"/>
                    </a:lnTo>
                    <a:lnTo>
                      <a:pt x="998" y="494"/>
                    </a:lnTo>
                    <a:lnTo>
                      <a:pt x="998" y="494"/>
                    </a:lnTo>
                    <a:lnTo>
                      <a:pt x="998" y="494"/>
                    </a:lnTo>
                    <a:lnTo>
                      <a:pt x="998" y="494"/>
                    </a:lnTo>
                    <a:lnTo>
                      <a:pt x="998" y="492"/>
                    </a:lnTo>
                    <a:lnTo>
                      <a:pt x="998" y="492"/>
                    </a:lnTo>
                    <a:lnTo>
                      <a:pt x="1000" y="492"/>
                    </a:lnTo>
                    <a:lnTo>
                      <a:pt x="1000" y="492"/>
                    </a:lnTo>
                    <a:lnTo>
                      <a:pt x="1000" y="492"/>
                    </a:lnTo>
                    <a:lnTo>
                      <a:pt x="1000" y="492"/>
                    </a:lnTo>
                    <a:lnTo>
                      <a:pt x="1000" y="492"/>
                    </a:lnTo>
                    <a:lnTo>
                      <a:pt x="1000" y="492"/>
                    </a:lnTo>
                    <a:lnTo>
                      <a:pt x="1001" y="494"/>
                    </a:lnTo>
                    <a:lnTo>
                      <a:pt x="1001" y="494"/>
                    </a:lnTo>
                    <a:lnTo>
                      <a:pt x="1001" y="494"/>
                    </a:lnTo>
                    <a:lnTo>
                      <a:pt x="1001" y="495"/>
                    </a:lnTo>
                    <a:lnTo>
                      <a:pt x="1001" y="495"/>
                    </a:lnTo>
                    <a:lnTo>
                      <a:pt x="1001" y="495"/>
                    </a:lnTo>
                    <a:lnTo>
                      <a:pt x="1001" y="495"/>
                    </a:lnTo>
                    <a:lnTo>
                      <a:pt x="1001" y="495"/>
                    </a:lnTo>
                    <a:lnTo>
                      <a:pt x="1001" y="495"/>
                    </a:lnTo>
                    <a:lnTo>
                      <a:pt x="1001" y="495"/>
                    </a:lnTo>
                    <a:lnTo>
                      <a:pt x="1000" y="497"/>
                    </a:lnTo>
                    <a:lnTo>
                      <a:pt x="1000" y="497"/>
                    </a:lnTo>
                    <a:lnTo>
                      <a:pt x="1000" y="497"/>
                    </a:lnTo>
                    <a:lnTo>
                      <a:pt x="1000" y="497"/>
                    </a:lnTo>
                    <a:lnTo>
                      <a:pt x="1001" y="497"/>
                    </a:lnTo>
                    <a:lnTo>
                      <a:pt x="1001" y="497"/>
                    </a:lnTo>
                    <a:lnTo>
                      <a:pt x="1001" y="497"/>
                    </a:lnTo>
                    <a:lnTo>
                      <a:pt x="1003" y="497"/>
                    </a:lnTo>
                    <a:lnTo>
                      <a:pt x="1003" y="499"/>
                    </a:lnTo>
                    <a:lnTo>
                      <a:pt x="1003" y="499"/>
                    </a:lnTo>
                    <a:lnTo>
                      <a:pt x="1003" y="499"/>
                    </a:lnTo>
                    <a:lnTo>
                      <a:pt x="1003" y="499"/>
                    </a:lnTo>
                    <a:lnTo>
                      <a:pt x="1003" y="499"/>
                    </a:lnTo>
                    <a:lnTo>
                      <a:pt x="1005" y="501"/>
                    </a:lnTo>
                    <a:lnTo>
                      <a:pt x="1007" y="501"/>
                    </a:lnTo>
                    <a:lnTo>
                      <a:pt x="1007" y="501"/>
                    </a:lnTo>
                    <a:lnTo>
                      <a:pt x="1007" y="501"/>
                    </a:lnTo>
                    <a:lnTo>
                      <a:pt x="1007" y="501"/>
                    </a:lnTo>
                    <a:lnTo>
                      <a:pt x="1007" y="501"/>
                    </a:lnTo>
                    <a:lnTo>
                      <a:pt x="1007" y="499"/>
                    </a:lnTo>
                    <a:lnTo>
                      <a:pt x="1007" y="499"/>
                    </a:lnTo>
                    <a:lnTo>
                      <a:pt x="1007" y="499"/>
                    </a:lnTo>
                    <a:lnTo>
                      <a:pt x="1007" y="499"/>
                    </a:lnTo>
                    <a:lnTo>
                      <a:pt x="1007" y="499"/>
                    </a:lnTo>
                    <a:lnTo>
                      <a:pt x="1007" y="499"/>
                    </a:lnTo>
                    <a:lnTo>
                      <a:pt x="1009" y="499"/>
                    </a:lnTo>
                    <a:lnTo>
                      <a:pt x="1009" y="499"/>
                    </a:lnTo>
                    <a:lnTo>
                      <a:pt x="1009" y="499"/>
                    </a:lnTo>
                    <a:lnTo>
                      <a:pt x="1009" y="499"/>
                    </a:lnTo>
                    <a:lnTo>
                      <a:pt x="1009" y="499"/>
                    </a:lnTo>
                    <a:lnTo>
                      <a:pt x="1009" y="499"/>
                    </a:lnTo>
                    <a:lnTo>
                      <a:pt x="1009" y="497"/>
                    </a:lnTo>
                    <a:lnTo>
                      <a:pt x="1011" y="497"/>
                    </a:lnTo>
                    <a:lnTo>
                      <a:pt x="1011" y="497"/>
                    </a:lnTo>
                    <a:lnTo>
                      <a:pt x="1011" y="497"/>
                    </a:lnTo>
                    <a:lnTo>
                      <a:pt x="1011" y="497"/>
                    </a:lnTo>
                    <a:lnTo>
                      <a:pt x="1011" y="497"/>
                    </a:lnTo>
                    <a:lnTo>
                      <a:pt x="1011" y="497"/>
                    </a:lnTo>
                    <a:lnTo>
                      <a:pt x="1011" y="497"/>
                    </a:lnTo>
                    <a:lnTo>
                      <a:pt x="1011" y="497"/>
                    </a:lnTo>
                    <a:lnTo>
                      <a:pt x="1011" y="495"/>
                    </a:lnTo>
                    <a:lnTo>
                      <a:pt x="1011" y="495"/>
                    </a:lnTo>
                    <a:lnTo>
                      <a:pt x="1012" y="495"/>
                    </a:lnTo>
                    <a:lnTo>
                      <a:pt x="1012" y="495"/>
                    </a:lnTo>
                    <a:lnTo>
                      <a:pt x="1012" y="495"/>
                    </a:lnTo>
                    <a:lnTo>
                      <a:pt x="1012" y="495"/>
                    </a:lnTo>
                    <a:lnTo>
                      <a:pt x="1012" y="495"/>
                    </a:lnTo>
                    <a:lnTo>
                      <a:pt x="1012" y="495"/>
                    </a:lnTo>
                    <a:lnTo>
                      <a:pt x="1012" y="494"/>
                    </a:lnTo>
                    <a:lnTo>
                      <a:pt x="1012" y="494"/>
                    </a:lnTo>
                    <a:lnTo>
                      <a:pt x="1014" y="494"/>
                    </a:lnTo>
                    <a:lnTo>
                      <a:pt x="1014" y="494"/>
                    </a:lnTo>
                    <a:lnTo>
                      <a:pt x="1014" y="494"/>
                    </a:lnTo>
                    <a:lnTo>
                      <a:pt x="1014" y="494"/>
                    </a:lnTo>
                    <a:lnTo>
                      <a:pt x="1014" y="494"/>
                    </a:lnTo>
                    <a:lnTo>
                      <a:pt x="1016" y="494"/>
                    </a:lnTo>
                    <a:lnTo>
                      <a:pt x="1016" y="494"/>
                    </a:lnTo>
                    <a:lnTo>
                      <a:pt x="1016" y="494"/>
                    </a:lnTo>
                    <a:lnTo>
                      <a:pt x="1016" y="495"/>
                    </a:lnTo>
                    <a:lnTo>
                      <a:pt x="1018" y="495"/>
                    </a:lnTo>
                    <a:lnTo>
                      <a:pt x="1018" y="495"/>
                    </a:lnTo>
                    <a:lnTo>
                      <a:pt x="1018" y="495"/>
                    </a:lnTo>
                    <a:lnTo>
                      <a:pt x="1018" y="495"/>
                    </a:lnTo>
                    <a:lnTo>
                      <a:pt x="1018" y="495"/>
                    </a:lnTo>
                    <a:lnTo>
                      <a:pt x="1020" y="495"/>
                    </a:lnTo>
                    <a:lnTo>
                      <a:pt x="1020" y="494"/>
                    </a:lnTo>
                    <a:lnTo>
                      <a:pt x="1021" y="494"/>
                    </a:lnTo>
                    <a:lnTo>
                      <a:pt x="1021" y="494"/>
                    </a:lnTo>
                    <a:lnTo>
                      <a:pt x="1021" y="494"/>
                    </a:lnTo>
                    <a:lnTo>
                      <a:pt x="1021" y="494"/>
                    </a:lnTo>
                    <a:lnTo>
                      <a:pt x="1023" y="494"/>
                    </a:lnTo>
                    <a:lnTo>
                      <a:pt x="1023" y="494"/>
                    </a:lnTo>
                    <a:lnTo>
                      <a:pt x="1023" y="494"/>
                    </a:lnTo>
                    <a:lnTo>
                      <a:pt x="1023" y="494"/>
                    </a:lnTo>
                    <a:lnTo>
                      <a:pt x="1023" y="494"/>
                    </a:lnTo>
                    <a:lnTo>
                      <a:pt x="1023" y="494"/>
                    </a:lnTo>
                    <a:lnTo>
                      <a:pt x="1025" y="494"/>
                    </a:lnTo>
                    <a:lnTo>
                      <a:pt x="1025" y="494"/>
                    </a:lnTo>
                    <a:lnTo>
                      <a:pt x="1025" y="494"/>
                    </a:lnTo>
                    <a:lnTo>
                      <a:pt x="1025" y="494"/>
                    </a:lnTo>
                    <a:lnTo>
                      <a:pt x="1025" y="494"/>
                    </a:lnTo>
                    <a:lnTo>
                      <a:pt x="1025" y="494"/>
                    </a:lnTo>
                    <a:lnTo>
                      <a:pt x="1025" y="494"/>
                    </a:lnTo>
                    <a:lnTo>
                      <a:pt x="1025" y="494"/>
                    </a:lnTo>
                    <a:lnTo>
                      <a:pt x="1025" y="494"/>
                    </a:lnTo>
                    <a:lnTo>
                      <a:pt x="1027" y="494"/>
                    </a:lnTo>
                    <a:lnTo>
                      <a:pt x="1027" y="494"/>
                    </a:lnTo>
                    <a:lnTo>
                      <a:pt x="1027" y="494"/>
                    </a:lnTo>
                    <a:lnTo>
                      <a:pt x="1027" y="494"/>
                    </a:lnTo>
                    <a:lnTo>
                      <a:pt x="1027" y="494"/>
                    </a:lnTo>
                    <a:lnTo>
                      <a:pt x="1027" y="492"/>
                    </a:lnTo>
                    <a:lnTo>
                      <a:pt x="1027" y="492"/>
                    </a:lnTo>
                    <a:lnTo>
                      <a:pt x="1027" y="492"/>
                    </a:lnTo>
                    <a:lnTo>
                      <a:pt x="1027" y="492"/>
                    </a:lnTo>
                    <a:lnTo>
                      <a:pt x="1027"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30" y="492"/>
                    </a:lnTo>
                    <a:lnTo>
                      <a:pt x="1030" y="492"/>
                    </a:lnTo>
                    <a:lnTo>
                      <a:pt x="1030" y="492"/>
                    </a:lnTo>
                    <a:lnTo>
                      <a:pt x="1030" y="490"/>
                    </a:lnTo>
                    <a:lnTo>
                      <a:pt x="1030" y="490"/>
                    </a:lnTo>
                    <a:lnTo>
                      <a:pt x="1030" y="490"/>
                    </a:lnTo>
                    <a:lnTo>
                      <a:pt x="1030" y="490"/>
                    </a:lnTo>
                    <a:lnTo>
                      <a:pt x="1030" y="490"/>
                    </a:lnTo>
                    <a:lnTo>
                      <a:pt x="1030" y="490"/>
                    </a:lnTo>
                    <a:lnTo>
                      <a:pt x="1032" y="490"/>
                    </a:lnTo>
                    <a:lnTo>
                      <a:pt x="1032" y="490"/>
                    </a:lnTo>
                    <a:lnTo>
                      <a:pt x="1032" y="490"/>
                    </a:lnTo>
                    <a:lnTo>
                      <a:pt x="1032" y="490"/>
                    </a:lnTo>
                    <a:lnTo>
                      <a:pt x="1030" y="488"/>
                    </a:lnTo>
                    <a:lnTo>
                      <a:pt x="1030" y="488"/>
                    </a:lnTo>
                    <a:lnTo>
                      <a:pt x="1030" y="488"/>
                    </a:lnTo>
                    <a:lnTo>
                      <a:pt x="1030" y="488"/>
                    </a:lnTo>
                    <a:lnTo>
                      <a:pt x="1030" y="488"/>
                    </a:lnTo>
                    <a:lnTo>
                      <a:pt x="1032" y="486"/>
                    </a:lnTo>
                    <a:lnTo>
                      <a:pt x="1032" y="486"/>
                    </a:lnTo>
                    <a:lnTo>
                      <a:pt x="1032" y="486"/>
                    </a:lnTo>
                    <a:lnTo>
                      <a:pt x="1032" y="486"/>
                    </a:lnTo>
                    <a:lnTo>
                      <a:pt x="1034" y="486"/>
                    </a:lnTo>
                    <a:lnTo>
                      <a:pt x="1034" y="486"/>
                    </a:lnTo>
                    <a:lnTo>
                      <a:pt x="1034" y="486"/>
                    </a:lnTo>
                    <a:lnTo>
                      <a:pt x="1034" y="484"/>
                    </a:lnTo>
                    <a:lnTo>
                      <a:pt x="1036" y="484"/>
                    </a:lnTo>
                    <a:lnTo>
                      <a:pt x="1036" y="484"/>
                    </a:lnTo>
                    <a:lnTo>
                      <a:pt x="1036" y="484"/>
                    </a:lnTo>
                    <a:lnTo>
                      <a:pt x="1036" y="484"/>
                    </a:lnTo>
                    <a:lnTo>
                      <a:pt x="1038" y="484"/>
                    </a:lnTo>
                    <a:lnTo>
                      <a:pt x="1038" y="484"/>
                    </a:lnTo>
                    <a:lnTo>
                      <a:pt x="1038" y="484"/>
                    </a:lnTo>
                    <a:lnTo>
                      <a:pt x="1038" y="484"/>
                    </a:lnTo>
                    <a:lnTo>
                      <a:pt x="1038" y="484"/>
                    </a:lnTo>
                    <a:lnTo>
                      <a:pt x="1038" y="483"/>
                    </a:lnTo>
                    <a:lnTo>
                      <a:pt x="1038" y="483"/>
                    </a:lnTo>
                    <a:lnTo>
                      <a:pt x="1038" y="483"/>
                    </a:lnTo>
                    <a:lnTo>
                      <a:pt x="1038" y="483"/>
                    </a:lnTo>
                    <a:lnTo>
                      <a:pt x="1039" y="483"/>
                    </a:lnTo>
                    <a:lnTo>
                      <a:pt x="1039" y="483"/>
                    </a:lnTo>
                    <a:lnTo>
                      <a:pt x="1039" y="483"/>
                    </a:lnTo>
                    <a:lnTo>
                      <a:pt x="1039" y="483"/>
                    </a:lnTo>
                    <a:lnTo>
                      <a:pt x="1039" y="483"/>
                    </a:lnTo>
                    <a:lnTo>
                      <a:pt x="1041" y="483"/>
                    </a:lnTo>
                    <a:lnTo>
                      <a:pt x="1041" y="483"/>
                    </a:lnTo>
                    <a:lnTo>
                      <a:pt x="1041" y="481"/>
                    </a:lnTo>
                    <a:lnTo>
                      <a:pt x="1041" y="481"/>
                    </a:lnTo>
                    <a:lnTo>
                      <a:pt x="1041" y="481"/>
                    </a:lnTo>
                    <a:lnTo>
                      <a:pt x="1041" y="481"/>
                    </a:lnTo>
                    <a:lnTo>
                      <a:pt x="1041" y="481"/>
                    </a:lnTo>
                    <a:lnTo>
                      <a:pt x="1041" y="481"/>
                    </a:lnTo>
                    <a:lnTo>
                      <a:pt x="1043" y="481"/>
                    </a:lnTo>
                    <a:lnTo>
                      <a:pt x="1043" y="481"/>
                    </a:lnTo>
                    <a:lnTo>
                      <a:pt x="1043" y="481"/>
                    </a:lnTo>
                    <a:lnTo>
                      <a:pt x="1043" y="481"/>
                    </a:lnTo>
                    <a:lnTo>
                      <a:pt x="1043" y="481"/>
                    </a:lnTo>
                    <a:lnTo>
                      <a:pt x="1043" y="481"/>
                    </a:lnTo>
                    <a:lnTo>
                      <a:pt x="1043" y="481"/>
                    </a:lnTo>
                    <a:lnTo>
                      <a:pt x="1045" y="481"/>
                    </a:lnTo>
                    <a:lnTo>
                      <a:pt x="1045" y="481"/>
                    </a:lnTo>
                    <a:lnTo>
                      <a:pt x="1045" y="481"/>
                    </a:lnTo>
                    <a:lnTo>
                      <a:pt x="1045" y="481"/>
                    </a:lnTo>
                    <a:lnTo>
                      <a:pt x="1045" y="481"/>
                    </a:lnTo>
                    <a:lnTo>
                      <a:pt x="1045" y="481"/>
                    </a:lnTo>
                    <a:lnTo>
                      <a:pt x="1045" y="481"/>
                    </a:lnTo>
                    <a:lnTo>
                      <a:pt x="1047" y="481"/>
                    </a:lnTo>
                    <a:lnTo>
                      <a:pt x="1047" y="481"/>
                    </a:lnTo>
                    <a:lnTo>
                      <a:pt x="1047" y="481"/>
                    </a:lnTo>
                    <a:lnTo>
                      <a:pt x="1048" y="479"/>
                    </a:lnTo>
                    <a:lnTo>
                      <a:pt x="1048" y="479"/>
                    </a:lnTo>
                    <a:lnTo>
                      <a:pt x="1048" y="479"/>
                    </a:lnTo>
                    <a:lnTo>
                      <a:pt x="1048" y="479"/>
                    </a:lnTo>
                    <a:lnTo>
                      <a:pt x="1050" y="479"/>
                    </a:lnTo>
                    <a:lnTo>
                      <a:pt x="1050" y="479"/>
                    </a:lnTo>
                    <a:lnTo>
                      <a:pt x="1050" y="479"/>
                    </a:lnTo>
                    <a:lnTo>
                      <a:pt x="1050" y="479"/>
                    </a:lnTo>
                    <a:lnTo>
                      <a:pt x="1050" y="479"/>
                    </a:lnTo>
                    <a:lnTo>
                      <a:pt x="1050" y="479"/>
                    </a:lnTo>
                    <a:lnTo>
                      <a:pt x="1050" y="477"/>
                    </a:lnTo>
                    <a:lnTo>
                      <a:pt x="1050" y="477"/>
                    </a:lnTo>
                    <a:lnTo>
                      <a:pt x="1050" y="477"/>
                    </a:lnTo>
                    <a:lnTo>
                      <a:pt x="1050" y="477"/>
                    </a:lnTo>
                    <a:lnTo>
                      <a:pt x="1052" y="477"/>
                    </a:lnTo>
                    <a:lnTo>
                      <a:pt x="1052" y="477"/>
                    </a:lnTo>
                    <a:lnTo>
                      <a:pt x="1052" y="477"/>
                    </a:lnTo>
                    <a:lnTo>
                      <a:pt x="1052" y="477"/>
                    </a:lnTo>
                    <a:lnTo>
                      <a:pt x="1052" y="477"/>
                    </a:lnTo>
                    <a:lnTo>
                      <a:pt x="1052" y="477"/>
                    </a:lnTo>
                    <a:lnTo>
                      <a:pt x="1054" y="477"/>
                    </a:lnTo>
                    <a:lnTo>
                      <a:pt x="1054" y="477"/>
                    </a:lnTo>
                    <a:lnTo>
                      <a:pt x="1054" y="477"/>
                    </a:lnTo>
                    <a:lnTo>
                      <a:pt x="1054" y="477"/>
                    </a:lnTo>
                    <a:lnTo>
                      <a:pt x="1054" y="477"/>
                    </a:lnTo>
                    <a:lnTo>
                      <a:pt x="1054" y="477"/>
                    </a:lnTo>
                    <a:lnTo>
                      <a:pt x="1054" y="477"/>
                    </a:lnTo>
                    <a:lnTo>
                      <a:pt x="1054" y="477"/>
                    </a:lnTo>
                    <a:lnTo>
                      <a:pt x="1054" y="477"/>
                    </a:lnTo>
                    <a:lnTo>
                      <a:pt x="1054" y="477"/>
                    </a:lnTo>
                    <a:lnTo>
                      <a:pt x="1056" y="477"/>
                    </a:lnTo>
                    <a:lnTo>
                      <a:pt x="1056" y="475"/>
                    </a:lnTo>
                    <a:lnTo>
                      <a:pt x="1056" y="475"/>
                    </a:lnTo>
                    <a:lnTo>
                      <a:pt x="1056" y="475"/>
                    </a:lnTo>
                    <a:lnTo>
                      <a:pt x="1056" y="475"/>
                    </a:lnTo>
                    <a:lnTo>
                      <a:pt x="1056" y="475"/>
                    </a:lnTo>
                    <a:lnTo>
                      <a:pt x="1058" y="475"/>
                    </a:lnTo>
                    <a:lnTo>
                      <a:pt x="1058" y="475"/>
                    </a:lnTo>
                    <a:lnTo>
                      <a:pt x="1058" y="475"/>
                    </a:lnTo>
                    <a:lnTo>
                      <a:pt x="1058" y="475"/>
                    </a:lnTo>
                    <a:lnTo>
                      <a:pt x="1058" y="475"/>
                    </a:lnTo>
                    <a:lnTo>
                      <a:pt x="1059" y="475"/>
                    </a:lnTo>
                    <a:lnTo>
                      <a:pt x="1059" y="475"/>
                    </a:lnTo>
                    <a:lnTo>
                      <a:pt x="1059" y="475"/>
                    </a:lnTo>
                    <a:lnTo>
                      <a:pt x="1059" y="475"/>
                    </a:lnTo>
                    <a:lnTo>
                      <a:pt x="1059" y="475"/>
                    </a:lnTo>
                    <a:lnTo>
                      <a:pt x="1061" y="475"/>
                    </a:lnTo>
                    <a:lnTo>
                      <a:pt x="1061" y="475"/>
                    </a:lnTo>
                    <a:lnTo>
                      <a:pt x="1061" y="475"/>
                    </a:lnTo>
                    <a:lnTo>
                      <a:pt x="1061" y="475"/>
                    </a:lnTo>
                    <a:lnTo>
                      <a:pt x="1061" y="475"/>
                    </a:lnTo>
                    <a:lnTo>
                      <a:pt x="1063" y="475"/>
                    </a:lnTo>
                    <a:lnTo>
                      <a:pt x="1063" y="475"/>
                    </a:lnTo>
                    <a:lnTo>
                      <a:pt x="1063" y="475"/>
                    </a:lnTo>
                    <a:lnTo>
                      <a:pt x="1063" y="475"/>
                    </a:lnTo>
                    <a:lnTo>
                      <a:pt x="1063" y="475"/>
                    </a:lnTo>
                    <a:lnTo>
                      <a:pt x="1065" y="475"/>
                    </a:lnTo>
                    <a:lnTo>
                      <a:pt x="1065" y="475"/>
                    </a:lnTo>
                    <a:lnTo>
                      <a:pt x="1067" y="475"/>
                    </a:lnTo>
                    <a:lnTo>
                      <a:pt x="1067" y="475"/>
                    </a:lnTo>
                    <a:lnTo>
                      <a:pt x="1068" y="475"/>
                    </a:lnTo>
                    <a:lnTo>
                      <a:pt x="1068" y="475"/>
                    </a:lnTo>
                    <a:lnTo>
                      <a:pt x="1068" y="475"/>
                    </a:lnTo>
                    <a:lnTo>
                      <a:pt x="1068" y="475"/>
                    </a:lnTo>
                    <a:lnTo>
                      <a:pt x="1068" y="474"/>
                    </a:lnTo>
                    <a:lnTo>
                      <a:pt x="1068" y="474"/>
                    </a:lnTo>
                    <a:lnTo>
                      <a:pt x="1068" y="474"/>
                    </a:lnTo>
                    <a:lnTo>
                      <a:pt x="1070" y="474"/>
                    </a:lnTo>
                    <a:lnTo>
                      <a:pt x="1070" y="474"/>
                    </a:lnTo>
                    <a:lnTo>
                      <a:pt x="1070" y="474"/>
                    </a:lnTo>
                    <a:lnTo>
                      <a:pt x="1070" y="474"/>
                    </a:lnTo>
                    <a:lnTo>
                      <a:pt x="1070" y="474"/>
                    </a:lnTo>
                    <a:lnTo>
                      <a:pt x="1072" y="472"/>
                    </a:lnTo>
                    <a:lnTo>
                      <a:pt x="1072" y="472"/>
                    </a:lnTo>
                    <a:lnTo>
                      <a:pt x="1074" y="472"/>
                    </a:lnTo>
                    <a:lnTo>
                      <a:pt x="1074" y="470"/>
                    </a:lnTo>
                    <a:lnTo>
                      <a:pt x="1074" y="470"/>
                    </a:lnTo>
                    <a:lnTo>
                      <a:pt x="1074" y="470"/>
                    </a:lnTo>
                    <a:lnTo>
                      <a:pt x="1076" y="470"/>
                    </a:lnTo>
                    <a:lnTo>
                      <a:pt x="1076" y="472"/>
                    </a:lnTo>
                    <a:lnTo>
                      <a:pt x="1076" y="472"/>
                    </a:lnTo>
                    <a:lnTo>
                      <a:pt x="1076" y="472"/>
                    </a:lnTo>
                    <a:lnTo>
                      <a:pt x="1076" y="472"/>
                    </a:lnTo>
                    <a:lnTo>
                      <a:pt x="1077" y="472"/>
                    </a:lnTo>
                    <a:lnTo>
                      <a:pt x="1077" y="472"/>
                    </a:lnTo>
                    <a:lnTo>
                      <a:pt x="1077" y="472"/>
                    </a:lnTo>
                    <a:lnTo>
                      <a:pt x="1077" y="472"/>
                    </a:lnTo>
                    <a:lnTo>
                      <a:pt x="1079" y="472"/>
                    </a:lnTo>
                    <a:lnTo>
                      <a:pt x="1079" y="472"/>
                    </a:lnTo>
                    <a:lnTo>
                      <a:pt x="1079" y="470"/>
                    </a:lnTo>
                    <a:lnTo>
                      <a:pt x="1079" y="470"/>
                    </a:lnTo>
                    <a:lnTo>
                      <a:pt x="1079" y="470"/>
                    </a:lnTo>
                    <a:lnTo>
                      <a:pt x="1079" y="470"/>
                    </a:lnTo>
                    <a:lnTo>
                      <a:pt x="1079" y="470"/>
                    </a:lnTo>
                    <a:lnTo>
                      <a:pt x="1079" y="470"/>
                    </a:lnTo>
                    <a:lnTo>
                      <a:pt x="1081" y="470"/>
                    </a:lnTo>
                    <a:lnTo>
                      <a:pt x="1081" y="470"/>
                    </a:lnTo>
                    <a:lnTo>
                      <a:pt x="1081" y="470"/>
                    </a:lnTo>
                    <a:lnTo>
                      <a:pt x="1081" y="470"/>
                    </a:lnTo>
                    <a:lnTo>
                      <a:pt x="1081" y="470"/>
                    </a:lnTo>
                    <a:lnTo>
                      <a:pt x="1081" y="468"/>
                    </a:lnTo>
                    <a:lnTo>
                      <a:pt x="1081" y="468"/>
                    </a:lnTo>
                    <a:lnTo>
                      <a:pt x="1081" y="468"/>
                    </a:lnTo>
                    <a:lnTo>
                      <a:pt x="1081" y="468"/>
                    </a:lnTo>
                    <a:lnTo>
                      <a:pt x="1083" y="468"/>
                    </a:lnTo>
                    <a:lnTo>
                      <a:pt x="1083" y="468"/>
                    </a:lnTo>
                    <a:lnTo>
                      <a:pt x="1083" y="468"/>
                    </a:lnTo>
                    <a:lnTo>
                      <a:pt x="1083" y="468"/>
                    </a:lnTo>
                    <a:lnTo>
                      <a:pt x="1083" y="468"/>
                    </a:lnTo>
                    <a:lnTo>
                      <a:pt x="1083" y="466"/>
                    </a:lnTo>
                    <a:lnTo>
                      <a:pt x="1083" y="466"/>
                    </a:lnTo>
                    <a:lnTo>
                      <a:pt x="1085" y="466"/>
                    </a:lnTo>
                    <a:lnTo>
                      <a:pt x="1085" y="466"/>
                    </a:lnTo>
                    <a:lnTo>
                      <a:pt x="1085" y="466"/>
                    </a:lnTo>
                    <a:lnTo>
                      <a:pt x="1085" y="466"/>
                    </a:lnTo>
                    <a:lnTo>
                      <a:pt x="1085" y="466"/>
                    </a:lnTo>
                    <a:lnTo>
                      <a:pt x="1086" y="466"/>
                    </a:lnTo>
                    <a:lnTo>
                      <a:pt x="1086" y="466"/>
                    </a:lnTo>
                    <a:lnTo>
                      <a:pt x="1086" y="466"/>
                    </a:lnTo>
                    <a:lnTo>
                      <a:pt x="1086" y="466"/>
                    </a:lnTo>
                    <a:lnTo>
                      <a:pt x="1086" y="466"/>
                    </a:lnTo>
                    <a:lnTo>
                      <a:pt x="1086" y="466"/>
                    </a:lnTo>
                    <a:lnTo>
                      <a:pt x="1088" y="466"/>
                    </a:lnTo>
                    <a:lnTo>
                      <a:pt x="1088" y="466"/>
                    </a:lnTo>
                    <a:lnTo>
                      <a:pt x="1088" y="466"/>
                    </a:lnTo>
                    <a:lnTo>
                      <a:pt x="1088" y="466"/>
                    </a:lnTo>
                    <a:lnTo>
                      <a:pt x="1088" y="466"/>
                    </a:lnTo>
                    <a:lnTo>
                      <a:pt x="1088" y="466"/>
                    </a:lnTo>
                    <a:lnTo>
                      <a:pt x="1088" y="466"/>
                    </a:lnTo>
                    <a:lnTo>
                      <a:pt x="1088" y="466"/>
                    </a:lnTo>
                    <a:lnTo>
                      <a:pt x="1088" y="466"/>
                    </a:lnTo>
                    <a:lnTo>
                      <a:pt x="1088" y="465"/>
                    </a:lnTo>
                    <a:lnTo>
                      <a:pt x="1090" y="465"/>
                    </a:lnTo>
                    <a:lnTo>
                      <a:pt x="1090" y="465"/>
                    </a:lnTo>
                    <a:lnTo>
                      <a:pt x="1090" y="465"/>
                    </a:lnTo>
                    <a:lnTo>
                      <a:pt x="1090" y="466"/>
                    </a:lnTo>
                    <a:lnTo>
                      <a:pt x="1090" y="466"/>
                    </a:lnTo>
                    <a:lnTo>
                      <a:pt x="1092" y="465"/>
                    </a:lnTo>
                    <a:lnTo>
                      <a:pt x="1092" y="465"/>
                    </a:lnTo>
                    <a:lnTo>
                      <a:pt x="1092" y="465"/>
                    </a:lnTo>
                    <a:lnTo>
                      <a:pt x="1092" y="465"/>
                    </a:lnTo>
                    <a:lnTo>
                      <a:pt x="1092" y="465"/>
                    </a:lnTo>
                    <a:lnTo>
                      <a:pt x="1092" y="465"/>
                    </a:lnTo>
                    <a:lnTo>
                      <a:pt x="1094" y="465"/>
                    </a:lnTo>
                    <a:lnTo>
                      <a:pt x="1094" y="466"/>
                    </a:lnTo>
                    <a:lnTo>
                      <a:pt x="1094" y="466"/>
                    </a:lnTo>
                    <a:lnTo>
                      <a:pt x="1096" y="466"/>
                    </a:lnTo>
                    <a:lnTo>
                      <a:pt x="1096" y="466"/>
                    </a:lnTo>
                    <a:lnTo>
                      <a:pt x="1096" y="466"/>
                    </a:lnTo>
                    <a:lnTo>
                      <a:pt x="1096" y="466"/>
                    </a:lnTo>
                    <a:lnTo>
                      <a:pt x="1096" y="466"/>
                    </a:lnTo>
                    <a:lnTo>
                      <a:pt x="1097" y="466"/>
                    </a:lnTo>
                    <a:lnTo>
                      <a:pt x="1097" y="466"/>
                    </a:lnTo>
                    <a:lnTo>
                      <a:pt x="1097" y="466"/>
                    </a:lnTo>
                    <a:lnTo>
                      <a:pt x="1097" y="466"/>
                    </a:lnTo>
                    <a:lnTo>
                      <a:pt x="1097" y="466"/>
                    </a:lnTo>
                    <a:lnTo>
                      <a:pt x="1097" y="466"/>
                    </a:lnTo>
                    <a:lnTo>
                      <a:pt x="1097" y="466"/>
                    </a:lnTo>
                    <a:lnTo>
                      <a:pt x="1097" y="466"/>
                    </a:lnTo>
                    <a:lnTo>
                      <a:pt x="1097" y="466"/>
                    </a:lnTo>
                    <a:lnTo>
                      <a:pt x="1099" y="466"/>
                    </a:lnTo>
                    <a:lnTo>
                      <a:pt x="1099" y="466"/>
                    </a:lnTo>
                    <a:lnTo>
                      <a:pt x="1099" y="466"/>
                    </a:lnTo>
                    <a:lnTo>
                      <a:pt x="1099" y="466"/>
                    </a:lnTo>
                    <a:lnTo>
                      <a:pt x="1101" y="465"/>
                    </a:lnTo>
                    <a:lnTo>
                      <a:pt x="1101" y="465"/>
                    </a:lnTo>
                    <a:lnTo>
                      <a:pt x="1101" y="465"/>
                    </a:lnTo>
                    <a:lnTo>
                      <a:pt x="1101" y="465"/>
                    </a:lnTo>
                    <a:lnTo>
                      <a:pt x="1101" y="465"/>
                    </a:lnTo>
                    <a:lnTo>
                      <a:pt x="1101" y="465"/>
                    </a:lnTo>
                    <a:lnTo>
                      <a:pt x="1101" y="465"/>
                    </a:lnTo>
                    <a:lnTo>
                      <a:pt x="1103" y="465"/>
                    </a:lnTo>
                    <a:lnTo>
                      <a:pt x="1103" y="465"/>
                    </a:lnTo>
                    <a:lnTo>
                      <a:pt x="1105" y="466"/>
                    </a:lnTo>
                    <a:lnTo>
                      <a:pt x="1105" y="466"/>
                    </a:lnTo>
                    <a:lnTo>
                      <a:pt x="1105" y="466"/>
                    </a:lnTo>
                    <a:lnTo>
                      <a:pt x="1105" y="466"/>
                    </a:lnTo>
                    <a:lnTo>
                      <a:pt x="1105" y="466"/>
                    </a:lnTo>
                    <a:lnTo>
                      <a:pt x="1106" y="466"/>
                    </a:lnTo>
                    <a:lnTo>
                      <a:pt x="1106" y="466"/>
                    </a:lnTo>
                    <a:lnTo>
                      <a:pt x="1106" y="466"/>
                    </a:lnTo>
                    <a:lnTo>
                      <a:pt x="1106" y="466"/>
                    </a:lnTo>
                    <a:lnTo>
                      <a:pt x="1106" y="466"/>
                    </a:lnTo>
                    <a:lnTo>
                      <a:pt x="1106" y="466"/>
                    </a:lnTo>
                    <a:lnTo>
                      <a:pt x="1106" y="466"/>
                    </a:lnTo>
                    <a:lnTo>
                      <a:pt x="1106" y="466"/>
                    </a:lnTo>
                    <a:lnTo>
                      <a:pt x="1108" y="466"/>
                    </a:lnTo>
                    <a:lnTo>
                      <a:pt x="1108" y="466"/>
                    </a:lnTo>
                    <a:lnTo>
                      <a:pt x="1108" y="466"/>
                    </a:lnTo>
                    <a:lnTo>
                      <a:pt x="1108" y="466"/>
                    </a:lnTo>
                    <a:lnTo>
                      <a:pt x="1108" y="466"/>
                    </a:lnTo>
                    <a:lnTo>
                      <a:pt x="1108" y="466"/>
                    </a:lnTo>
                    <a:lnTo>
                      <a:pt x="1108" y="466"/>
                    </a:lnTo>
                    <a:lnTo>
                      <a:pt x="1108" y="466"/>
                    </a:lnTo>
                    <a:lnTo>
                      <a:pt x="1110" y="466"/>
                    </a:lnTo>
                    <a:lnTo>
                      <a:pt x="1110" y="465"/>
                    </a:lnTo>
                    <a:lnTo>
                      <a:pt x="1110" y="465"/>
                    </a:lnTo>
                    <a:lnTo>
                      <a:pt x="1110" y="465"/>
                    </a:lnTo>
                    <a:lnTo>
                      <a:pt x="1110" y="465"/>
                    </a:lnTo>
                    <a:lnTo>
                      <a:pt x="1110" y="465"/>
                    </a:lnTo>
                    <a:lnTo>
                      <a:pt x="1110" y="465"/>
                    </a:lnTo>
                    <a:lnTo>
                      <a:pt x="1112" y="465"/>
                    </a:lnTo>
                    <a:lnTo>
                      <a:pt x="1112" y="465"/>
                    </a:lnTo>
                    <a:lnTo>
                      <a:pt x="1112" y="465"/>
                    </a:lnTo>
                    <a:lnTo>
                      <a:pt x="1112" y="465"/>
                    </a:lnTo>
                    <a:lnTo>
                      <a:pt x="1112" y="465"/>
                    </a:lnTo>
                    <a:lnTo>
                      <a:pt x="1114" y="465"/>
                    </a:lnTo>
                    <a:lnTo>
                      <a:pt x="1114" y="465"/>
                    </a:lnTo>
                    <a:lnTo>
                      <a:pt x="1114" y="465"/>
                    </a:lnTo>
                    <a:lnTo>
                      <a:pt x="1114" y="465"/>
                    </a:lnTo>
                    <a:lnTo>
                      <a:pt x="1114" y="465"/>
                    </a:lnTo>
                    <a:lnTo>
                      <a:pt x="1115" y="465"/>
                    </a:lnTo>
                    <a:lnTo>
                      <a:pt x="1115" y="465"/>
                    </a:lnTo>
                    <a:lnTo>
                      <a:pt x="1115" y="465"/>
                    </a:lnTo>
                    <a:lnTo>
                      <a:pt x="1115" y="465"/>
                    </a:lnTo>
                    <a:lnTo>
                      <a:pt x="1117" y="465"/>
                    </a:lnTo>
                    <a:lnTo>
                      <a:pt x="1117" y="465"/>
                    </a:lnTo>
                    <a:lnTo>
                      <a:pt x="1117" y="463"/>
                    </a:lnTo>
                    <a:lnTo>
                      <a:pt x="1117" y="463"/>
                    </a:lnTo>
                    <a:lnTo>
                      <a:pt x="1117" y="465"/>
                    </a:lnTo>
                    <a:lnTo>
                      <a:pt x="1117" y="465"/>
                    </a:lnTo>
                    <a:lnTo>
                      <a:pt x="1117" y="465"/>
                    </a:lnTo>
                    <a:lnTo>
                      <a:pt x="1117" y="463"/>
                    </a:lnTo>
                    <a:lnTo>
                      <a:pt x="1117" y="463"/>
                    </a:lnTo>
                    <a:lnTo>
                      <a:pt x="1119" y="463"/>
                    </a:lnTo>
                    <a:lnTo>
                      <a:pt x="1119" y="463"/>
                    </a:lnTo>
                    <a:lnTo>
                      <a:pt x="1119" y="463"/>
                    </a:lnTo>
                    <a:lnTo>
                      <a:pt x="1119" y="463"/>
                    </a:lnTo>
                    <a:lnTo>
                      <a:pt x="1119" y="463"/>
                    </a:lnTo>
                    <a:lnTo>
                      <a:pt x="1119" y="463"/>
                    </a:lnTo>
                    <a:lnTo>
                      <a:pt x="1121" y="463"/>
                    </a:lnTo>
                    <a:lnTo>
                      <a:pt x="1121" y="463"/>
                    </a:lnTo>
                    <a:lnTo>
                      <a:pt x="1121" y="463"/>
                    </a:lnTo>
                    <a:lnTo>
                      <a:pt x="1121" y="463"/>
                    </a:lnTo>
                    <a:lnTo>
                      <a:pt x="1121" y="463"/>
                    </a:lnTo>
                    <a:lnTo>
                      <a:pt x="1121" y="461"/>
                    </a:lnTo>
                    <a:lnTo>
                      <a:pt x="1121" y="461"/>
                    </a:lnTo>
                    <a:lnTo>
                      <a:pt x="1121" y="461"/>
                    </a:lnTo>
                    <a:lnTo>
                      <a:pt x="1121" y="461"/>
                    </a:lnTo>
                    <a:lnTo>
                      <a:pt x="1121" y="461"/>
                    </a:lnTo>
                    <a:lnTo>
                      <a:pt x="1121" y="459"/>
                    </a:lnTo>
                    <a:lnTo>
                      <a:pt x="1121" y="459"/>
                    </a:lnTo>
                    <a:lnTo>
                      <a:pt x="1121" y="459"/>
                    </a:lnTo>
                    <a:lnTo>
                      <a:pt x="1121" y="459"/>
                    </a:lnTo>
                    <a:lnTo>
                      <a:pt x="1121" y="459"/>
                    </a:lnTo>
                    <a:lnTo>
                      <a:pt x="1121" y="459"/>
                    </a:lnTo>
                    <a:lnTo>
                      <a:pt x="1121" y="457"/>
                    </a:lnTo>
                    <a:lnTo>
                      <a:pt x="1121" y="457"/>
                    </a:lnTo>
                    <a:lnTo>
                      <a:pt x="1123" y="457"/>
                    </a:lnTo>
                    <a:lnTo>
                      <a:pt x="1123" y="457"/>
                    </a:lnTo>
                    <a:lnTo>
                      <a:pt x="1123" y="457"/>
                    </a:lnTo>
                    <a:lnTo>
                      <a:pt x="1123" y="457"/>
                    </a:lnTo>
                    <a:lnTo>
                      <a:pt x="1123" y="457"/>
                    </a:lnTo>
                    <a:lnTo>
                      <a:pt x="1123" y="457"/>
                    </a:lnTo>
                    <a:lnTo>
                      <a:pt x="1123" y="457"/>
                    </a:lnTo>
                    <a:lnTo>
                      <a:pt x="1123" y="457"/>
                    </a:lnTo>
                    <a:lnTo>
                      <a:pt x="1123" y="457"/>
                    </a:lnTo>
                    <a:lnTo>
                      <a:pt x="1126" y="457"/>
                    </a:lnTo>
                    <a:lnTo>
                      <a:pt x="1126" y="457"/>
                    </a:lnTo>
                    <a:lnTo>
                      <a:pt x="1126" y="457"/>
                    </a:lnTo>
                    <a:lnTo>
                      <a:pt x="1126" y="457"/>
                    </a:lnTo>
                    <a:lnTo>
                      <a:pt x="1126" y="457"/>
                    </a:lnTo>
                    <a:lnTo>
                      <a:pt x="1126" y="457"/>
                    </a:lnTo>
                    <a:lnTo>
                      <a:pt x="1128" y="457"/>
                    </a:lnTo>
                    <a:lnTo>
                      <a:pt x="1128" y="457"/>
                    </a:lnTo>
                    <a:lnTo>
                      <a:pt x="1128" y="457"/>
                    </a:lnTo>
                    <a:lnTo>
                      <a:pt x="1128" y="457"/>
                    </a:lnTo>
                    <a:lnTo>
                      <a:pt x="1128" y="457"/>
                    </a:lnTo>
                    <a:lnTo>
                      <a:pt x="1128" y="457"/>
                    </a:lnTo>
                    <a:lnTo>
                      <a:pt x="1130" y="457"/>
                    </a:lnTo>
                    <a:lnTo>
                      <a:pt x="1130" y="459"/>
                    </a:lnTo>
                    <a:lnTo>
                      <a:pt x="1130" y="459"/>
                    </a:lnTo>
                    <a:lnTo>
                      <a:pt x="1130" y="459"/>
                    </a:lnTo>
                    <a:lnTo>
                      <a:pt x="1130" y="459"/>
                    </a:lnTo>
                    <a:lnTo>
                      <a:pt x="1132" y="459"/>
                    </a:lnTo>
                    <a:lnTo>
                      <a:pt x="1132" y="459"/>
                    </a:lnTo>
                    <a:lnTo>
                      <a:pt x="1132" y="459"/>
                    </a:lnTo>
                    <a:lnTo>
                      <a:pt x="1132" y="457"/>
                    </a:lnTo>
                    <a:lnTo>
                      <a:pt x="1132" y="457"/>
                    </a:lnTo>
                    <a:lnTo>
                      <a:pt x="1133" y="457"/>
                    </a:lnTo>
                    <a:lnTo>
                      <a:pt x="1133" y="459"/>
                    </a:lnTo>
                    <a:lnTo>
                      <a:pt x="1133" y="459"/>
                    </a:lnTo>
                    <a:lnTo>
                      <a:pt x="1133" y="459"/>
                    </a:lnTo>
                    <a:lnTo>
                      <a:pt x="1133" y="459"/>
                    </a:lnTo>
                    <a:lnTo>
                      <a:pt x="1133" y="459"/>
                    </a:lnTo>
                    <a:lnTo>
                      <a:pt x="1133" y="459"/>
                    </a:lnTo>
                    <a:lnTo>
                      <a:pt x="1133" y="459"/>
                    </a:lnTo>
                    <a:lnTo>
                      <a:pt x="1133" y="457"/>
                    </a:lnTo>
                    <a:lnTo>
                      <a:pt x="1133" y="457"/>
                    </a:lnTo>
                    <a:lnTo>
                      <a:pt x="1135" y="457"/>
                    </a:lnTo>
                    <a:lnTo>
                      <a:pt x="1135" y="457"/>
                    </a:lnTo>
                    <a:lnTo>
                      <a:pt x="1137" y="459"/>
                    </a:lnTo>
                    <a:lnTo>
                      <a:pt x="1137" y="459"/>
                    </a:lnTo>
                    <a:lnTo>
                      <a:pt x="1137" y="457"/>
                    </a:lnTo>
                    <a:lnTo>
                      <a:pt x="1137" y="457"/>
                    </a:lnTo>
                    <a:lnTo>
                      <a:pt x="1137" y="457"/>
                    </a:lnTo>
                    <a:lnTo>
                      <a:pt x="1137" y="457"/>
                    </a:lnTo>
                    <a:lnTo>
                      <a:pt x="1139" y="457"/>
                    </a:lnTo>
                    <a:lnTo>
                      <a:pt x="1139" y="457"/>
                    </a:lnTo>
                    <a:lnTo>
                      <a:pt x="1139" y="457"/>
                    </a:lnTo>
                    <a:lnTo>
                      <a:pt x="1139" y="457"/>
                    </a:lnTo>
                    <a:lnTo>
                      <a:pt x="1139" y="457"/>
                    </a:lnTo>
                    <a:lnTo>
                      <a:pt x="1141" y="457"/>
                    </a:lnTo>
                    <a:lnTo>
                      <a:pt x="1141" y="457"/>
                    </a:lnTo>
                    <a:lnTo>
                      <a:pt x="1141" y="457"/>
                    </a:lnTo>
                    <a:lnTo>
                      <a:pt x="1141" y="457"/>
                    </a:lnTo>
                    <a:lnTo>
                      <a:pt x="1141" y="457"/>
                    </a:lnTo>
                    <a:lnTo>
                      <a:pt x="1141" y="457"/>
                    </a:lnTo>
                    <a:lnTo>
                      <a:pt x="1141" y="457"/>
                    </a:lnTo>
                    <a:lnTo>
                      <a:pt x="1141" y="457"/>
                    </a:lnTo>
                    <a:lnTo>
                      <a:pt x="1143" y="457"/>
                    </a:lnTo>
                    <a:lnTo>
                      <a:pt x="1143" y="457"/>
                    </a:lnTo>
                    <a:lnTo>
                      <a:pt x="1143" y="457"/>
                    </a:lnTo>
                    <a:lnTo>
                      <a:pt x="1143" y="457"/>
                    </a:lnTo>
                    <a:lnTo>
                      <a:pt x="1143" y="457"/>
                    </a:lnTo>
                    <a:lnTo>
                      <a:pt x="1143" y="456"/>
                    </a:lnTo>
                    <a:lnTo>
                      <a:pt x="1143" y="456"/>
                    </a:lnTo>
                    <a:lnTo>
                      <a:pt x="1144" y="456"/>
                    </a:lnTo>
                    <a:lnTo>
                      <a:pt x="1144" y="456"/>
                    </a:lnTo>
                    <a:lnTo>
                      <a:pt x="1144" y="456"/>
                    </a:lnTo>
                    <a:lnTo>
                      <a:pt x="1144" y="456"/>
                    </a:lnTo>
                    <a:lnTo>
                      <a:pt x="1144" y="456"/>
                    </a:lnTo>
                    <a:lnTo>
                      <a:pt x="1146" y="456"/>
                    </a:lnTo>
                    <a:lnTo>
                      <a:pt x="1146" y="456"/>
                    </a:lnTo>
                    <a:lnTo>
                      <a:pt x="1146" y="456"/>
                    </a:lnTo>
                    <a:lnTo>
                      <a:pt x="1146" y="456"/>
                    </a:lnTo>
                    <a:lnTo>
                      <a:pt x="1146" y="456"/>
                    </a:lnTo>
                    <a:lnTo>
                      <a:pt x="1146" y="456"/>
                    </a:lnTo>
                    <a:lnTo>
                      <a:pt x="1148" y="456"/>
                    </a:lnTo>
                    <a:lnTo>
                      <a:pt x="1150" y="456"/>
                    </a:lnTo>
                    <a:lnTo>
                      <a:pt x="1150" y="456"/>
                    </a:lnTo>
                    <a:lnTo>
                      <a:pt x="1150" y="456"/>
                    </a:lnTo>
                    <a:lnTo>
                      <a:pt x="1150" y="456"/>
                    </a:lnTo>
                    <a:lnTo>
                      <a:pt x="1150" y="456"/>
                    </a:lnTo>
                    <a:lnTo>
                      <a:pt x="1150" y="456"/>
                    </a:lnTo>
                    <a:lnTo>
                      <a:pt x="1150" y="456"/>
                    </a:lnTo>
                    <a:lnTo>
                      <a:pt x="1152" y="456"/>
                    </a:lnTo>
                    <a:lnTo>
                      <a:pt x="1152" y="456"/>
                    </a:lnTo>
                    <a:lnTo>
                      <a:pt x="1152" y="456"/>
                    </a:lnTo>
                    <a:lnTo>
                      <a:pt x="1152" y="457"/>
                    </a:lnTo>
                    <a:lnTo>
                      <a:pt x="1152" y="457"/>
                    </a:lnTo>
                    <a:lnTo>
                      <a:pt x="1153" y="457"/>
                    </a:lnTo>
                    <a:lnTo>
                      <a:pt x="1153" y="457"/>
                    </a:lnTo>
                    <a:lnTo>
                      <a:pt x="1153" y="457"/>
                    </a:lnTo>
                    <a:lnTo>
                      <a:pt x="1153" y="457"/>
                    </a:lnTo>
                    <a:lnTo>
                      <a:pt x="1153" y="457"/>
                    </a:lnTo>
                    <a:lnTo>
                      <a:pt x="1153" y="457"/>
                    </a:lnTo>
                    <a:lnTo>
                      <a:pt x="1155" y="457"/>
                    </a:lnTo>
                    <a:lnTo>
                      <a:pt x="1155" y="457"/>
                    </a:lnTo>
                    <a:lnTo>
                      <a:pt x="1157" y="457"/>
                    </a:lnTo>
                    <a:lnTo>
                      <a:pt x="1157" y="457"/>
                    </a:lnTo>
                    <a:lnTo>
                      <a:pt x="1157" y="457"/>
                    </a:lnTo>
                    <a:lnTo>
                      <a:pt x="1157" y="457"/>
                    </a:lnTo>
                    <a:lnTo>
                      <a:pt x="1157" y="456"/>
                    </a:lnTo>
                    <a:lnTo>
                      <a:pt x="1157" y="456"/>
                    </a:lnTo>
                    <a:lnTo>
                      <a:pt x="1159" y="456"/>
                    </a:lnTo>
                    <a:lnTo>
                      <a:pt x="1159" y="456"/>
                    </a:lnTo>
                    <a:lnTo>
                      <a:pt x="1159" y="456"/>
                    </a:lnTo>
                    <a:lnTo>
                      <a:pt x="1159" y="454"/>
                    </a:lnTo>
                    <a:lnTo>
                      <a:pt x="1159" y="454"/>
                    </a:lnTo>
                    <a:lnTo>
                      <a:pt x="1159" y="456"/>
                    </a:lnTo>
                    <a:lnTo>
                      <a:pt x="1159" y="456"/>
                    </a:lnTo>
                    <a:lnTo>
                      <a:pt x="1159" y="456"/>
                    </a:lnTo>
                    <a:lnTo>
                      <a:pt x="1159" y="456"/>
                    </a:lnTo>
                    <a:lnTo>
                      <a:pt x="1159" y="456"/>
                    </a:lnTo>
                    <a:lnTo>
                      <a:pt x="1161" y="456"/>
                    </a:lnTo>
                    <a:lnTo>
                      <a:pt x="1161" y="456"/>
                    </a:lnTo>
                    <a:lnTo>
                      <a:pt x="1161" y="456"/>
                    </a:lnTo>
                    <a:lnTo>
                      <a:pt x="1161" y="456"/>
                    </a:lnTo>
                    <a:lnTo>
                      <a:pt x="1161" y="456"/>
                    </a:lnTo>
                    <a:lnTo>
                      <a:pt x="1161" y="456"/>
                    </a:lnTo>
                    <a:lnTo>
                      <a:pt x="1162" y="456"/>
                    </a:lnTo>
                    <a:lnTo>
                      <a:pt x="1162" y="456"/>
                    </a:lnTo>
                    <a:lnTo>
                      <a:pt x="1162" y="457"/>
                    </a:lnTo>
                    <a:lnTo>
                      <a:pt x="1162" y="457"/>
                    </a:lnTo>
                    <a:lnTo>
                      <a:pt x="1162" y="457"/>
                    </a:lnTo>
                    <a:lnTo>
                      <a:pt x="1162" y="457"/>
                    </a:lnTo>
                    <a:lnTo>
                      <a:pt x="1162" y="457"/>
                    </a:lnTo>
                    <a:lnTo>
                      <a:pt x="1164" y="457"/>
                    </a:lnTo>
                    <a:lnTo>
                      <a:pt x="1164" y="457"/>
                    </a:lnTo>
                    <a:lnTo>
                      <a:pt x="1164" y="457"/>
                    </a:lnTo>
                    <a:lnTo>
                      <a:pt x="1164" y="457"/>
                    </a:lnTo>
                    <a:lnTo>
                      <a:pt x="1164" y="457"/>
                    </a:lnTo>
                    <a:lnTo>
                      <a:pt x="1166" y="459"/>
                    </a:lnTo>
                    <a:lnTo>
                      <a:pt x="1166" y="459"/>
                    </a:lnTo>
                    <a:lnTo>
                      <a:pt x="1166" y="459"/>
                    </a:lnTo>
                    <a:lnTo>
                      <a:pt x="1166" y="459"/>
                    </a:lnTo>
                    <a:lnTo>
                      <a:pt x="1166" y="459"/>
                    </a:lnTo>
                    <a:lnTo>
                      <a:pt x="1166" y="459"/>
                    </a:lnTo>
                    <a:lnTo>
                      <a:pt x="1166" y="461"/>
                    </a:lnTo>
                    <a:lnTo>
                      <a:pt x="1166" y="461"/>
                    </a:lnTo>
                    <a:lnTo>
                      <a:pt x="1168" y="461"/>
                    </a:lnTo>
                    <a:lnTo>
                      <a:pt x="1168" y="461"/>
                    </a:lnTo>
                    <a:lnTo>
                      <a:pt x="1168" y="461"/>
                    </a:lnTo>
                    <a:lnTo>
                      <a:pt x="1168" y="459"/>
                    </a:lnTo>
                    <a:lnTo>
                      <a:pt x="1170" y="459"/>
                    </a:lnTo>
                    <a:lnTo>
                      <a:pt x="1170" y="459"/>
                    </a:lnTo>
                    <a:lnTo>
                      <a:pt x="1170" y="459"/>
                    </a:lnTo>
                    <a:lnTo>
                      <a:pt x="1170" y="459"/>
                    </a:lnTo>
                    <a:lnTo>
                      <a:pt x="1171" y="459"/>
                    </a:lnTo>
                    <a:lnTo>
                      <a:pt x="1171" y="461"/>
                    </a:lnTo>
                    <a:lnTo>
                      <a:pt x="1171" y="461"/>
                    </a:lnTo>
                    <a:lnTo>
                      <a:pt x="1171" y="461"/>
                    </a:lnTo>
                    <a:lnTo>
                      <a:pt x="1171" y="461"/>
                    </a:lnTo>
                    <a:lnTo>
                      <a:pt x="1171" y="461"/>
                    </a:lnTo>
                    <a:lnTo>
                      <a:pt x="1171" y="459"/>
                    </a:lnTo>
                    <a:lnTo>
                      <a:pt x="1173" y="459"/>
                    </a:lnTo>
                    <a:lnTo>
                      <a:pt x="1173" y="459"/>
                    </a:lnTo>
                    <a:lnTo>
                      <a:pt x="1173" y="459"/>
                    </a:lnTo>
                    <a:lnTo>
                      <a:pt x="1173" y="459"/>
                    </a:lnTo>
                    <a:lnTo>
                      <a:pt x="1175" y="459"/>
                    </a:lnTo>
                    <a:lnTo>
                      <a:pt x="1175" y="459"/>
                    </a:lnTo>
                    <a:lnTo>
                      <a:pt x="1175" y="459"/>
                    </a:lnTo>
                    <a:lnTo>
                      <a:pt x="1175" y="459"/>
                    </a:lnTo>
                    <a:lnTo>
                      <a:pt x="1177" y="459"/>
                    </a:lnTo>
                    <a:lnTo>
                      <a:pt x="1177" y="459"/>
                    </a:lnTo>
                    <a:lnTo>
                      <a:pt x="1177" y="459"/>
                    </a:lnTo>
                    <a:lnTo>
                      <a:pt x="1177" y="459"/>
                    </a:lnTo>
                    <a:lnTo>
                      <a:pt x="1179" y="459"/>
                    </a:lnTo>
                    <a:lnTo>
                      <a:pt x="1179" y="459"/>
                    </a:lnTo>
                    <a:lnTo>
                      <a:pt x="1179" y="459"/>
                    </a:lnTo>
                    <a:lnTo>
                      <a:pt x="1179" y="459"/>
                    </a:lnTo>
                    <a:lnTo>
                      <a:pt x="1181" y="461"/>
                    </a:lnTo>
                    <a:lnTo>
                      <a:pt x="1181" y="461"/>
                    </a:lnTo>
                    <a:lnTo>
                      <a:pt x="1181" y="461"/>
                    </a:lnTo>
                    <a:lnTo>
                      <a:pt x="1181" y="461"/>
                    </a:lnTo>
                    <a:lnTo>
                      <a:pt x="1181" y="461"/>
                    </a:lnTo>
                    <a:lnTo>
                      <a:pt x="1182" y="461"/>
                    </a:lnTo>
                    <a:lnTo>
                      <a:pt x="1182" y="461"/>
                    </a:lnTo>
                    <a:lnTo>
                      <a:pt x="1182" y="461"/>
                    </a:lnTo>
                    <a:lnTo>
                      <a:pt x="1182" y="461"/>
                    </a:lnTo>
                    <a:lnTo>
                      <a:pt x="1182" y="459"/>
                    </a:lnTo>
                    <a:lnTo>
                      <a:pt x="1182" y="461"/>
                    </a:lnTo>
                    <a:lnTo>
                      <a:pt x="1182" y="461"/>
                    </a:lnTo>
                    <a:lnTo>
                      <a:pt x="1182" y="461"/>
                    </a:lnTo>
                    <a:lnTo>
                      <a:pt x="1184" y="461"/>
                    </a:lnTo>
                    <a:lnTo>
                      <a:pt x="1184" y="461"/>
                    </a:lnTo>
                    <a:lnTo>
                      <a:pt x="1184" y="461"/>
                    </a:lnTo>
                    <a:lnTo>
                      <a:pt x="1184" y="461"/>
                    </a:lnTo>
                    <a:lnTo>
                      <a:pt x="1186" y="461"/>
                    </a:lnTo>
                    <a:lnTo>
                      <a:pt x="1186" y="461"/>
                    </a:lnTo>
                    <a:lnTo>
                      <a:pt x="1186" y="461"/>
                    </a:lnTo>
                    <a:lnTo>
                      <a:pt x="1186" y="461"/>
                    </a:lnTo>
                    <a:lnTo>
                      <a:pt x="1188" y="461"/>
                    </a:lnTo>
                    <a:lnTo>
                      <a:pt x="1188" y="461"/>
                    </a:lnTo>
                    <a:lnTo>
                      <a:pt x="1188" y="461"/>
                    </a:lnTo>
                    <a:lnTo>
                      <a:pt x="1188" y="461"/>
                    </a:lnTo>
                    <a:lnTo>
                      <a:pt x="1190" y="461"/>
                    </a:lnTo>
                    <a:lnTo>
                      <a:pt x="1190" y="461"/>
                    </a:lnTo>
                    <a:lnTo>
                      <a:pt x="1190" y="461"/>
                    </a:lnTo>
                    <a:lnTo>
                      <a:pt x="1190" y="461"/>
                    </a:lnTo>
                    <a:lnTo>
                      <a:pt x="1190" y="461"/>
                    </a:lnTo>
                    <a:lnTo>
                      <a:pt x="1190" y="461"/>
                    </a:lnTo>
                    <a:lnTo>
                      <a:pt x="1190" y="461"/>
                    </a:lnTo>
                    <a:lnTo>
                      <a:pt x="1190" y="461"/>
                    </a:lnTo>
                    <a:lnTo>
                      <a:pt x="1191" y="461"/>
                    </a:lnTo>
                    <a:lnTo>
                      <a:pt x="1191" y="461"/>
                    </a:lnTo>
                    <a:lnTo>
                      <a:pt x="1191" y="461"/>
                    </a:lnTo>
                    <a:lnTo>
                      <a:pt x="1191" y="461"/>
                    </a:lnTo>
                    <a:lnTo>
                      <a:pt x="1193" y="461"/>
                    </a:lnTo>
                    <a:lnTo>
                      <a:pt x="1193" y="461"/>
                    </a:lnTo>
                    <a:lnTo>
                      <a:pt x="1193" y="463"/>
                    </a:lnTo>
                    <a:lnTo>
                      <a:pt x="1193" y="463"/>
                    </a:lnTo>
                    <a:lnTo>
                      <a:pt x="1193" y="463"/>
                    </a:lnTo>
                    <a:lnTo>
                      <a:pt x="1193" y="463"/>
                    </a:lnTo>
                    <a:lnTo>
                      <a:pt x="1195" y="463"/>
                    </a:lnTo>
                    <a:lnTo>
                      <a:pt x="1195" y="463"/>
                    </a:lnTo>
                    <a:lnTo>
                      <a:pt x="1195" y="463"/>
                    </a:lnTo>
                    <a:lnTo>
                      <a:pt x="1195" y="463"/>
                    </a:lnTo>
                    <a:lnTo>
                      <a:pt x="1197" y="463"/>
                    </a:lnTo>
                    <a:lnTo>
                      <a:pt x="1197" y="463"/>
                    </a:lnTo>
                    <a:lnTo>
                      <a:pt x="1197" y="463"/>
                    </a:lnTo>
                    <a:lnTo>
                      <a:pt x="1197" y="463"/>
                    </a:lnTo>
                    <a:lnTo>
                      <a:pt x="1197" y="463"/>
                    </a:lnTo>
                    <a:lnTo>
                      <a:pt x="1197" y="463"/>
                    </a:lnTo>
                    <a:lnTo>
                      <a:pt x="1199" y="463"/>
                    </a:lnTo>
                    <a:lnTo>
                      <a:pt x="1199" y="463"/>
                    </a:lnTo>
                    <a:lnTo>
                      <a:pt x="1199" y="463"/>
                    </a:lnTo>
                    <a:lnTo>
                      <a:pt x="1199" y="463"/>
                    </a:lnTo>
                    <a:lnTo>
                      <a:pt x="1199" y="463"/>
                    </a:lnTo>
                    <a:lnTo>
                      <a:pt x="1199" y="463"/>
                    </a:lnTo>
                    <a:lnTo>
                      <a:pt x="1199" y="463"/>
                    </a:lnTo>
                    <a:lnTo>
                      <a:pt x="1199" y="463"/>
                    </a:lnTo>
                    <a:lnTo>
                      <a:pt x="1199" y="463"/>
                    </a:lnTo>
                    <a:lnTo>
                      <a:pt x="1199" y="463"/>
                    </a:lnTo>
                    <a:lnTo>
                      <a:pt x="1200" y="463"/>
                    </a:lnTo>
                    <a:lnTo>
                      <a:pt x="1200" y="463"/>
                    </a:lnTo>
                    <a:lnTo>
                      <a:pt x="1200" y="463"/>
                    </a:lnTo>
                    <a:lnTo>
                      <a:pt x="1202" y="463"/>
                    </a:lnTo>
                    <a:lnTo>
                      <a:pt x="1202" y="463"/>
                    </a:lnTo>
                    <a:lnTo>
                      <a:pt x="1202" y="463"/>
                    </a:lnTo>
                    <a:lnTo>
                      <a:pt x="1202" y="463"/>
                    </a:lnTo>
                    <a:lnTo>
                      <a:pt x="1202" y="463"/>
                    </a:lnTo>
                    <a:lnTo>
                      <a:pt x="1202" y="463"/>
                    </a:lnTo>
                    <a:lnTo>
                      <a:pt x="1202" y="463"/>
                    </a:lnTo>
                    <a:lnTo>
                      <a:pt x="1202" y="463"/>
                    </a:lnTo>
                    <a:lnTo>
                      <a:pt x="1202" y="463"/>
                    </a:lnTo>
                    <a:lnTo>
                      <a:pt x="1204" y="465"/>
                    </a:lnTo>
                    <a:lnTo>
                      <a:pt x="1204" y="465"/>
                    </a:lnTo>
                    <a:lnTo>
                      <a:pt x="1204" y="465"/>
                    </a:lnTo>
                    <a:lnTo>
                      <a:pt x="1204" y="465"/>
                    </a:lnTo>
                    <a:lnTo>
                      <a:pt x="1204" y="465"/>
                    </a:lnTo>
                    <a:lnTo>
                      <a:pt x="1204" y="465"/>
                    </a:lnTo>
                    <a:lnTo>
                      <a:pt x="1204" y="465"/>
                    </a:lnTo>
                    <a:lnTo>
                      <a:pt x="1204" y="465"/>
                    </a:lnTo>
                    <a:lnTo>
                      <a:pt x="1206" y="465"/>
                    </a:lnTo>
                    <a:lnTo>
                      <a:pt x="1206" y="463"/>
                    </a:lnTo>
                    <a:lnTo>
                      <a:pt x="1206" y="463"/>
                    </a:lnTo>
                    <a:lnTo>
                      <a:pt x="1206" y="463"/>
                    </a:lnTo>
                    <a:lnTo>
                      <a:pt x="1206" y="463"/>
                    </a:lnTo>
                    <a:lnTo>
                      <a:pt x="1206" y="463"/>
                    </a:lnTo>
                    <a:lnTo>
                      <a:pt x="1208" y="463"/>
                    </a:lnTo>
                    <a:lnTo>
                      <a:pt x="1208" y="463"/>
                    </a:lnTo>
                    <a:lnTo>
                      <a:pt x="1209" y="463"/>
                    </a:lnTo>
                    <a:lnTo>
                      <a:pt x="1211" y="463"/>
                    </a:lnTo>
                    <a:lnTo>
                      <a:pt x="1211" y="463"/>
                    </a:lnTo>
                    <a:lnTo>
                      <a:pt x="1211" y="463"/>
                    </a:lnTo>
                    <a:lnTo>
                      <a:pt x="1211" y="463"/>
                    </a:lnTo>
                    <a:lnTo>
                      <a:pt x="1213" y="463"/>
                    </a:lnTo>
                    <a:lnTo>
                      <a:pt x="1213" y="463"/>
                    </a:lnTo>
                    <a:lnTo>
                      <a:pt x="1213" y="463"/>
                    </a:lnTo>
                    <a:lnTo>
                      <a:pt x="1213" y="463"/>
                    </a:lnTo>
                    <a:lnTo>
                      <a:pt x="1213" y="463"/>
                    </a:lnTo>
                    <a:lnTo>
                      <a:pt x="1213" y="463"/>
                    </a:lnTo>
                    <a:lnTo>
                      <a:pt x="1215" y="463"/>
                    </a:lnTo>
                    <a:lnTo>
                      <a:pt x="1217" y="463"/>
                    </a:lnTo>
                    <a:lnTo>
                      <a:pt x="1217" y="463"/>
                    </a:lnTo>
                    <a:lnTo>
                      <a:pt x="1217" y="463"/>
                    </a:lnTo>
                    <a:lnTo>
                      <a:pt x="1219" y="463"/>
                    </a:lnTo>
                    <a:lnTo>
                      <a:pt x="1219" y="463"/>
                    </a:lnTo>
                    <a:lnTo>
                      <a:pt x="1219" y="463"/>
                    </a:lnTo>
                    <a:lnTo>
                      <a:pt x="1219" y="463"/>
                    </a:lnTo>
                    <a:lnTo>
                      <a:pt x="1220" y="463"/>
                    </a:lnTo>
                    <a:lnTo>
                      <a:pt x="1220" y="463"/>
                    </a:lnTo>
                    <a:lnTo>
                      <a:pt x="1220" y="463"/>
                    </a:lnTo>
                    <a:lnTo>
                      <a:pt x="1222" y="463"/>
                    </a:lnTo>
                    <a:lnTo>
                      <a:pt x="1224" y="463"/>
                    </a:lnTo>
                    <a:lnTo>
                      <a:pt x="1226" y="463"/>
                    </a:lnTo>
                    <a:lnTo>
                      <a:pt x="1226" y="465"/>
                    </a:lnTo>
                    <a:lnTo>
                      <a:pt x="1226" y="465"/>
                    </a:lnTo>
                    <a:lnTo>
                      <a:pt x="1226" y="465"/>
                    </a:lnTo>
                    <a:lnTo>
                      <a:pt x="1228" y="465"/>
                    </a:lnTo>
                    <a:lnTo>
                      <a:pt x="1228" y="465"/>
                    </a:lnTo>
                    <a:lnTo>
                      <a:pt x="1228" y="465"/>
                    </a:lnTo>
                    <a:lnTo>
                      <a:pt x="1228" y="465"/>
                    </a:lnTo>
                    <a:lnTo>
                      <a:pt x="1228" y="466"/>
                    </a:lnTo>
                    <a:lnTo>
                      <a:pt x="1228" y="466"/>
                    </a:lnTo>
                    <a:lnTo>
                      <a:pt x="1228" y="466"/>
                    </a:lnTo>
                    <a:lnTo>
                      <a:pt x="1228" y="466"/>
                    </a:lnTo>
                    <a:lnTo>
                      <a:pt x="1226" y="466"/>
                    </a:lnTo>
                    <a:lnTo>
                      <a:pt x="1226" y="466"/>
                    </a:lnTo>
                    <a:lnTo>
                      <a:pt x="1226" y="466"/>
                    </a:lnTo>
                    <a:lnTo>
                      <a:pt x="1226" y="466"/>
                    </a:lnTo>
                    <a:lnTo>
                      <a:pt x="1226" y="466"/>
                    </a:lnTo>
                    <a:lnTo>
                      <a:pt x="1226" y="466"/>
                    </a:lnTo>
                    <a:lnTo>
                      <a:pt x="1224" y="466"/>
                    </a:lnTo>
                    <a:lnTo>
                      <a:pt x="1224" y="466"/>
                    </a:lnTo>
                    <a:lnTo>
                      <a:pt x="1224" y="466"/>
                    </a:lnTo>
                    <a:lnTo>
                      <a:pt x="1224" y="468"/>
                    </a:lnTo>
                    <a:lnTo>
                      <a:pt x="1224" y="468"/>
                    </a:lnTo>
                    <a:lnTo>
                      <a:pt x="1224" y="468"/>
                    </a:lnTo>
                    <a:lnTo>
                      <a:pt x="1224" y="470"/>
                    </a:lnTo>
                    <a:lnTo>
                      <a:pt x="1224" y="470"/>
                    </a:lnTo>
                    <a:lnTo>
                      <a:pt x="1224" y="470"/>
                    </a:lnTo>
                    <a:lnTo>
                      <a:pt x="1224" y="470"/>
                    </a:lnTo>
                    <a:lnTo>
                      <a:pt x="1224" y="470"/>
                    </a:lnTo>
                    <a:lnTo>
                      <a:pt x="1224" y="470"/>
                    </a:lnTo>
                    <a:lnTo>
                      <a:pt x="1224" y="470"/>
                    </a:lnTo>
                    <a:lnTo>
                      <a:pt x="1224" y="470"/>
                    </a:lnTo>
                    <a:lnTo>
                      <a:pt x="1224" y="470"/>
                    </a:lnTo>
                    <a:lnTo>
                      <a:pt x="1226" y="472"/>
                    </a:lnTo>
                    <a:lnTo>
                      <a:pt x="1226" y="472"/>
                    </a:lnTo>
                    <a:lnTo>
                      <a:pt x="1226" y="474"/>
                    </a:lnTo>
                    <a:lnTo>
                      <a:pt x="1226" y="474"/>
                    </a:lnTo>
                    <a:lnTo>
                      <a:pt x="1226" y="474"/>
                    </a:lnTo>
                    <a:lnTo>
                      <a:pt x="1224" y="474"/>
                    </a:lnTo>
                    <a:lnTo>
                      <a:pt x="1224" y="474"/>
                    </a:lnTo>
                    <a:lnTo>
                      <a:pt x="1222" y="475"/>
                    </a:lnTo>
                    <a:lnTo>
                      <a:pt x="1222" y="475"/>
                    </a:lnTo>
                    <a:lnTo>
                      <a:pt x="1220" y="475"/>
                    </a:lnTo>
                    <a:lnTo>
                      <a:pt x="1220" y="475"/>
                    </a:lnTo>
                    <a:lnTo>
                      <a:pt x="1220" y="475"/>
                    </a:lnTo>
                    <a:lnTo>
                      <a:pt x="1219" y="477"/>
                    </a:lnTo>
                    <a:lnTo>
                      <a:pt x="1219" y="477"/>
                    </a:lnTo>
                    <a:lnTo>
                      <a:pt x="1217" y="477"/>
                    </a:lnTo>
                    <a:lnTo>
                      <a:pt x="1217" y="477"/>
                    </a:lnTo>
                    <a:lnTo>
                      <a:pt x="1217" y="477"/>
                    </a:lnTo>
                    <a:lnTo>
                      <a:pt x="1217" y="477"/>
                    </a:lnTo>
                    <a:lnTo>
                      <a:pt x="1217" y="477"/>
                    </a:lnTo>
                    <a:lnTo>
                      <a:pt x="1215" y="477"/>
                    </a:lnTo>
                    <a:lnTo>
                      <a:pt x="1215" y="477"/>
                    </a:lnTo>
                    <a:lnTo>
                      <a:pt x="1213" y="477"/>
                    </a:lnTo>
                    <a:lnTo>
                      <a:pt x="1213" y="477"/>
                    </a:lnTo>
                    <a:lnTo>
                      <a:pt x="1213" y="477"/>
                    </a:lnTo>
                    <a:lnTo>
                      <a:pt x="1213" y="477"/>
                    </a:lnTo>
                    <a:lnTo>
                      <a:pt x="1213" y="477"/>
                    </a:lnTo>
                    <a:lnTo>
                      <a:pt x="1213" y="477"/>
                    </a:lnTo>
                    <a:lnTo>
                      <a:pt x="1211" y="477"/>
                    </a:lnTo>
                    <a:lnTo>
                      <a:pt x="1211" y="477"/>
                    </a:lnTo>
                    <a:lnTo>
                      <a:pt x="1211" y="477"/>
                    </a:lnTo>
                    <a:lnTo>
                      <a:pt x="1211" y="477"/>
                    </a:lnTo>
                    <a:lnTo>
                      <a:pt x="1211" y="477"/>
                    </a:lnTo>
                    <a:lnTo>
                      <a:pt x="1209" y="479"/>
                    </a:lnTo>
                    <a:lnTo>
                      <a:pt x="1209" y="479"/>
                    </a:lnTo>
                    <a:lnTo>
                      <a:pt x="1209" y="479"/>
                    </a:lnTo>
                    <a:lnTo>
                      <a:pt x="1209" y="479"/>
                    </a:lnTo>
                    <a:lnTo>
                      <a:pt x="1209" y="479"/>
                    </a:lnTo>
                    <a:lnTo>
                      <a:pt x="1209" y="479"/>
                    </a:lnTo>
                    <a:lnTo>
                      <a:pt x="1208" y="479"/>
                    </a:lnTo>
                    <a:lnTo>
                      <a:pt x="1208" y="479"/>
                    </a:lnTo>
                    <a:lnTo>
                      <a:pt x="1208" y="479"/>
                    </a:lnTo>
                    <a:lnTo>
                      <a:pt x="1206" y="479"/>
                    </a:lnTo>
                    <a:lnTo>
                      <a:pt x="1206" y="479"/>
                    </a:lnTo>
                    <a:lnTo>
                      <a:pt x="1206" y="479"/>
                    </a:lnTo>
                    <a:lnTo>
                      <a:pt x="1204" y="481"/>
                    </a:lnTo>
                    <a:lnTo>
                      <a:pt x="1204" y="479"/>
                    </a:lnTo>
                    <a:lnTo>
                      <a:pt x="1204" y="479"/>
                    </a:lnTo>
                    <a:lnTo>
                      <a:pt x="1204" y="479"/>
                    </a:lnTo>
                    <a:lnTo>
                      <a:pt x="1204" y="479"/>
                    </a:lnTo>
                    <a:lnTo>
                      <a:pt x="1204" y="479"/>
                    </a:lnTo>
                    <a:lnTo>
                      <a:pt x="1204" y="479"/>
                    </a:lnTo>
                    <a:lnTo>
                      <a:pt x="1202" y="479"/>
                    </a:lnTo>
                    <a:lnTo>
                      <a:pt x="1202" y="479"/>
                    </a:lnTo>
                    <a:lnTo>
                      <a:pt x="1202" y="479"/>
                    </a:lnTo>
                    <a:lnTo>
                      <a:pt x="1200" y="479"/>
                    </a:lnTo>
                    <a:lnTo>
                      <a:pt x="1200" y="479"/>
                    </a:lnTo>
                    <a:lnTo>
                      <a:pt x="1199" y="479"/>
                    </a:lnTo>
                    <a:lnTo>
                      <a:pt x="1199" y="479"/>
                    </a:lnTo>
                    <a:lnTo>
                      <a:pt x="1199" y="479"/>
                    </a:lnTo>
                    <a:lnTo>
                      <a:pt x="1199" y="479"/>
                    </a:lnTo>
                    <a:lnTo>
                      <a:pt x="1199" y="481"/>
                    </a:lnTo>
                    <a:lnTo>
                      <a:pt x="1199" y="481"/>
                    </a:lnTo>
                    <a:lnTo>
                      <a:pt x="1199" y="481"/>
                    </a:lnTo>
                    <a:lnTo>
                      <a:pt x="1199" y="481"/>
                    </a:lnTo>
                    <a:lnTo>
                      <a:pt x="1199" y="481"/>
                    </a:lnTo>
                    <a:lnTo>
                      <a:pt x="1199" y="481"/>
                    </a:lnTo>
                    <a:lnTo>
                      <a:pt x="1199" y="483"/>
                    </a:lnTo>
                    <a:lnTo>
                      <a:pt x="1199" y="483"/>
                    </a:lnTo>
                    <a:lnTo>
                      <a:pt x="1199" y="483"/>
                    </a:lnTo>
                    <a:lnTo>
                      <a:pt x="1199" y="484"/>
                    </a:lnTo>
                    <a:lnTo>
                      <a:pt x="1199" y="484"/>
                    </a:lnTo>
                    <a:lnTo>
                      <a:pt x="1199" y="484"/>
                    </a:lnTo>
                    <a:lnTo>
                      <a:pt x="1199" y="486"/>
                    </a:lnTo>
                    <a:lnTo>
                      <a:pt x="1199" y="486"/>
                    </a:lnTo>
                    <a:lnTo>
                      <a:pt x="1199" y="486"/>
                    </a:lnTo>
                    <a:lnTo>
                      <a:pt x="1199" y="486"/>
                    </a:lnTo>
                    <a:lnTo>
                      <a:pt x="1199" y="486"/>
                    </a:lnTo>
                    <a:lnTo>
                      <a:pt x="1199" y="488"/>
                    </a:lnTo>
                    <a:lnTo>
                      <a:pt x="1199" y="488"/>
                    </a:lnTo>
                    <a:lnTo>
                      <a:pt x="1199" y="488"/>
                    </a:lnTo>
                    <a:lnTo>
                      <a:pt x="1199" y="490"/>
                    </a:lnTo>
                    <a:lnTo>
                      <a:pt x="1199" y="492"/>
                    </a:lnTo>
                    <a:lnTo>
                      <a:pt x="1200" y="492"/>
                    </a:lnTo>
                    <a:lnTo>
                      <a:pt x="1200" y="494"/>
                    </a:lnTo>
                    <a:lnTo>
                      <a:pt x="1200" y="494"/>
                    </a:lnTo>
                    <a:lnTo>
                      <a:pt x="1200" y="494"/>
                    </a:lnTo>
                    <a:lnTo>
                      <a:pt x="1199" y="494"/>
                    </a:lnTo>
                    <a:lnTo>
                      <a:pt x="1199" y="494"/>
                    </a:lnTo>
                    <a:lnTo>
                      <a:pt x="1199" y="494"/>
                    </a:lnTo>
                    <a:lnTo>
                      <a:pt x="1199" y="494"/>
                    </a:lnTo>
                    <a:lnTo>
                      <a:pt x="1197" y="494"/>
                    </a:lnTo>
                    <a:lnTo>
                      <a:pt x="1197" y="495"/>
                    </a:lnTo>
                    <a:lnTo>
                      <a:pt x="1197" y="495"/>
                    </a:lnTo>
                    <a:lnTo>
                      <a:pt x="1195" y="495"/>
                    </a:lnTo>
                    <a:lnTo>
                      <a:pt x="1195" y="495"/>
                    </a:lnTo>
                    <a:lnTo>
                      <a:pt x="1195" y="495"/>
                    </a:lnTo>
                    <a:lnTo>
                      <a:pt x="1195" y="495"/>
                    </a:lnTo>
                    <a:lnTo>
                      <a:pt x="1195" y="495"/>
                    </a:lnTo>
                    <a:lnTo>
                      <a:pt x="1193" y="495"/>
                    </a:lnTo>
                    <a:lnTo>
                      <a:pt x="1193" y="495"/>
                    </a:lnTo>
                    <a:lnTo>
                      <a:pt x="1193" y="495"/>
                    </a:lnTo>
                    <a:lnTo>
                      <a:pt x="1193" y="495"/>
                    </a:lnTo>
                    <a:lnTo>
                      <a:pt x="1193" y="495"/>
                    </a:lnTo>
                    <a:lnTo>
                      <a:pt x="1193" y="497"/>
                    </a:lnTo>
                    <a:lnTo>
                      <a:pt x="1191" y="497"/>
                    </a:lnTo>
                    <a:lnTo>
                      <a:pt x="1191" y="497"/>
                    </a:lnTo>
                    <a:lnTo>
                      <a:pt x="1191" y="499"/>
                    </a:lnTo>
                    <a:lnTo>
                      <a:pt x="1191" y="499"/>
                    </a:lnTo>
                    <a:lnTo>
                      <a:pt x="1191" y="499"/>
                    </a:lnTo>
                    <a:lnTo>
                      <a:pt x="1191" y="499"/>
                    </a:lnTo>
                    <a:lnTo>
                      <a:pt x="1190" y="499"/>
                    </a:lnTo>
                    <a:lnTo>
                      <a:pt x="1190" y="499"/>
                    </a:lnTo>
                    <a:lnTo>
                      <a:pt x="1190" y="499"/>
                    </a:lnTo>
                    <a:lnTo>
                      <a:pt x="1188" y="499"/>
                    </a:lnTo>
                    <a:lnTo>
                      <a:pt x="1188" y="499"/>
                    </a:lnTo>
                    <a:lnTo>
                      <a:pt x="1188" y="499"/>
                    </a:lnTo>
                    <a:lnTo>
                      <a:pt x="1188" y="501"/>
                    </a:lnTo>
                    <a:lnTo>
                      <a:pt x="1188" y="501"/>
                    </a:lnTo>
                    <a:lnTo>
                      <a:pt x="1188" y="501"/>
                    </a:lnTo>
                    <a:lnTo>
                      <a:pt x="1188" y="501"/>
                    </a:lnTo>
                    <a:lnTo>
                      <a:pt x="1186" y="503"/>
                    </a:lnTo>
                    <a:lnTo>
                      <a:pt x="1186" y="503"/>
                    </a:lnTo>
                    <a:lnTo>
                      <a:pt x="1186" y="503"/>
                    </a:lnTo>
                    <a:lnTo>
                      <a:pt x="1186" y="503"/>
                    </a:lnTo>
                    <a:lnTo>
                      <a:pt x="1186" y="503"/>
                    </a:lnTo>
                    <a:lnTo>
                      <a:pt x="1186" y="504"/>
                    </a:lnTo>
                    <a:lnTo>
                      <a:pt x="1186" y="504"/>
                    </a:lnTo>
                    <a:lnTo>
                      <a:pt x="1186" y="504"/>
                    </a:lnTo>
                    <a:lnTo>
                      <a:pt x="1186" y="504"/>
                    </a:lnTo>
                    <a:lnTo>
                      <a:pt x="1186" y="504"/>
                    </a:lnTo>
                    <a:lnTo>
                      <a:pt x="1186" y="504"/>
                    </a:lnTo>
                    <a:lnTo>
                      <a:pt x="1184" y="504"/>
                    </a:lnTo>
                    <a:lnTo>
                      <a:pt x="1184" y="506"/>
                    </a:lnTo>
                    <a:lnTo>
                      <a:pt x="1184" y="506"/>
                    </a:lnTo>
                    <a:lnTo>
                      <a:pt x="1184" y="506"/>
                    </a:lnTo>
                    <a:lnTo>
                      <a:pt x="1184" y="506"/>
                    </a:lnTo>
                    <a:lnTo>
                      <a:pt x="1184" y="506"/>
                    </a:lnTo>
                    <a:lnTo>
                      <a:pt x="1184" y="506"/>
                    </a:lnTo>
                    <a:lnTo>
                      <a:pt x="1182" y="508"/>
                    </a:lnTo>
                    <a:lnTo>
                      <a:pt x="1182" y="508"/>
                    </a:lnTo>
                    <a:lnTo>
                      <a:pt x="1182" y="508"/>
                    </a:lnTo>
                    <a:lnTo>
                      <a:pt x="1182" y="508"/>
                    </a:lnTo>
                    <a:lnTo>
                      <a:pt x="1182" y="508"/>
                    </a:lnTo>
                    <a:lnTo>
                      <a:pt x="1182" y="508"/>
                    </a:lnTo>
                    <a:lnTo>
                      <a:pt x="1181" y="508"/>
                    </a:lnTo>
                    <a:lnTo>
                      <a:pt x="1181" y="508"/>
                    </a:lnTo>
                    <a:lnTo>
                      <a:pt x="1181" y="510"/>
                    </a:lnTo>
                    <a:lnTo>
                      <a:pt x="1179" y="510"/>
                    </a:lnTo>
                    <a:lnTo>
                      <a:pt x="1179" y="510"/>
                    </a:lnTo>
                    <a:lnTo>
                      <a:pt x="1179" y="510"/>
                    </a:lnTo>
                    <a:lnTo>
                      <a:pt x="1179" y="510"/>
                    </a:lnTo>
                    <a:lnTo>
                      <a:pt x="1179" y="512"/>
                    </a:lnTo>
                    <a:lnTo>
                      <a:pt x="1177" y="512"/>
                    </a:lnTo>
                    <a:lnTo>
                      <a:pt x="1177" y="512"/>
                    </a:lnTo>
                    <a:lnTo>
                      <a:pt x="1177" y="512"/>
                    </a:lnTo>
                    <a:lnTo>
                      <a:pt x="1177" y="512"/>
                    </a:lnTo>
                    <a:lnTo>
                      <a:pt x="1177" y="512"/>
                    </a:lnTo>
                    <a:lnTo>
                      <a:pt x="1177" y="512"/>
                    </a:lnTo>
                    <a:lnTo>
                      <a:pt x="1175" y="512"/>
                    </a:lnTo>
                    <a:lnTo>
                      <a:pt x="1175" y="512"/>
                    </a:lnTo>
                    <a:lnTo>
                      <a:pt x="1175" y="512"/>
                    </a:lnTo>
                    <a:lnTo>
                      <a:pt x="1175" y="512"/>
                    </a:lnTo>
                    <a:lnTo>
                      <a:pt x="1173" y="512"/>
                    </a:lnTo>
                    <a:lnTo>
                      <a:pt x="1173" y="512"/>
                    </a:lnTo>
                    <a:lnTo>
                      <a:pt x="1171" y="512"/>
                    </a:lnTo>
                    <a:lnTo>
                      <a:pt x="1171" y="512"/>
                    </a:lnTo>
                    <a:lnTo>
                      <a:pt x="1171" y="512"/>
                    </a:lnTo>
                    <a:lnTo>
                      <a:pt x="1170" y="512"/>
                    </a:lnTo>
                    <a:lnTo>
                      <a:pt x="1170" y="512"/>
                    </a:lnTo>
                    <a:lnTo>
                      <a:pt x="1170" y="512"/>
                    </a:lnTo>
                    <a:lnTo>
                      <a:pt x="1170" y="512"/>
                    </a:lnTo>
                    <a:lnTo>
                      <a:pt x="1170" y="512"/>
                    </a:lnTo>
                    <a:lnTo>
                      <a:pt x="1168" y="512"/>
                    </a:lnTo>
                    <a:lnTo>
                      <a:pt x="1168" y="512"/>
                    </a:lnTo>
                    <a:lnTo>
                      <a:pt x="1166" y="513"/>
                    </a:lnTo>
                    <a:lnTo>
                      <a:pt x="1166" y="513"/>
                    </a:lnTo>
                    <a:lnTo>
                      <a:pt x="1166" y="513"/>
                    </a:lnTo>
                    <a:lnTo>
                      <a:pt x="1166" y="513"/>
                    </a:lnTo>
                    <a:lnTo>
                      <a:pt x="1166" y="513"/>
                    </a:lnTo>
                    <a:lnTo>
                      <a:pt x="1166" y="513"/>
                    </a:lnTo>
                    <a:lnTo>
                      <a:pt x="1166" y="513"/>
                    </a:lnTo>
                    <a:lnTo>
                      <a:pt x="1164" y="513"/>
                    </a:lnTo>
                    <a:lnTo>
                      <a:pt x="1164" y="513"/>
                    </a:lnTo>
                    <a:lnTo>
                      <a:pt x="1162" y="513"/>
                    </a:lnTo>
                    <a:lnTo>
                      <a:pt x="1162" y="513"/>
                    </a:lnTo>
                    <a:lnTo>
                      <a:pt x="1162" y="513"/>
                    </a:lnTo>
                    <a:lnTo>
                      <a:pt x="1162" y="513"/>
                    </a:lnTo>
                    <a:lnTo>
                      <a:pt x="1162" y="515"/>
                    </a:lnTo>
                    <a:lnTo>
                      <a:pt x="1162" y="515"/>
                    </a:lnTo>
                    <a:lnTo>
                      <a:pt x="1161" y="515"/>
                    </a:lnTo>
                    <a:lnTo>
                      <a:pt x="1161" y="515"/>
                    </a:lnTo>
                    <a:lnTo>
                      <a:pt x="1161" y="515"/>
                    </a:lnTo>
                    <a:lnTo>
                      <a:pt x="1161" y="515"/>
                    </a:lnTo>
                    <a:lnTo>
                      <a:pt x="1161" y="515"/>
                    </a:lnTo>
                    <a:lnTo>
                      <a:pt x="1161" y="515"/>
                    </a:lnTo>
                    <a:lnTo>
                      <a:pt x="1159" y="515"/>
                    </a:lnTo>
                    <a:lnTo>
                      <a:pt x="1159" y="515"/>
                    </a:lnTo>
                    <a:lnTo>
                      <a:pt x="1157" y="517"/>
                    </a:lnTo>
                    <a:lnTo>
                      <a:pt x="1157" y="517"/>
                    </a:lnTo>
                    <a:lnTo>
                      <a:pt x="1157" y="517"/>
                    </a:lnTo>
                    <a:lnTo>
                      <a:pt x="1157" y="517"/>
                    </a:lnTo>
                    <a:lnTo>
                      <a:pt x="1157" y="517"/>
                    </a:lnTo>
                    <a:lnTo>
                      <a:pt x="1153" y="517"/>
                    </a:lnTo>
                    <a:lnTo>
                      <a:pt x="1153" y="517"/>
                    </a:lnTo>
                    <a:lnTo>
                      <a:pt x="1153" y="517"/>
                    </a:lnTo>
                    <a:lnTo>
                      <a:pt x="1152" y="517"/>
                    </a:lnTo>
                    <a:lnTo>
                      <a:pt x="1152" y="517"/>
                    </a:lnTo>
                    <a:lnTo>
                      <a:pt x="1152" y="517"/>
                    </a:lnTo>
                    <a:lnTo>
                      <a:pt x="1150" y="517"/>
                    </a:lnTo>
                    <a:lnTo>
                      <a:pt x="1150" y="519"/>
                    </a:lnTo>
                    <a:lnTo>
                      <a:pt x="1150" y="519"/>
                    </a:lnTo>
                    <a:lnTo>
                      <a:pt x="1148" y="519"/>
                    </a:lnTo>
                    <a:lnTo>
                      <a:pt x="1148" y="519"/>
                    </a:lnTo>
                    <a:lnTo>
                      <a:pt x="1148" y="519"/>
                    </a:lnTo>
                    <a:lnTo>
                      <a:pt x="1148" y="519"/>
                    </a:lnTo>
                    <a:lnTo>
                      <a:pt x="1148" y="519"/>
                    </a:lnTo>
                    <a:lnTo>
                      <a:pt x="1146" y="519"/>
                    </a:lnTo>
                    <a:lnTo>
                      <a:pt x="1146" y="519"/>
                    </a:lnTo>
                    <a:lnTo>
                      <a:pt x="1146" y="519"/>
                    </a:lnTo>
                    <a:lnTo>
                      <a:pt x="1146" y="519"/>
                    </a:lnTo>
                    <a:lnTo>
                      <a:pt x="1146" y="519"/>
                    </a:lnTo>
                    <a:lnTo>
                      <a:pt x="1148" y="519"/>
                    </a:lnTo>
                    <a:lnTo>
                      <a:pt x="1148" y="521"/>
                    </a:lnTo>
                    <a:lnTo>
                      <a:pt x="1148" y="521"/>
                    </a:lnTo>
                    <a:lnTo>
                      <a:pt x="1148" y="521"/>
                    </a:lnTo>
                    <a:lnTo>
                      <a:pt x="1148" y="521"/>
                    </a:lnTo>
                    <a:lnTo>
                      <a:pt x="1148" y="521"/>
                    </a:lnTo>
                    <a:lnTo>
                      <a:pt x="1148" y="521"/>
                    </a:lnTo>
                    <a:lnTo>
                      <a:pt x="1148" y="521"/>
                    </a:lnTo>
                    <a:lnTo>
                      <a:pt x="1148" y="522"/>
                    </a:lnTo>
                    <a:lnTo>
                      <a:pt x="1148" y="522"/>
                    </a:lnTo>
                    <a:lnTo>
                      <a:pt x="1148" y="524"/>
                    </a:lnTo>
                    <a:lnTo>
                      <a:pt x="1148" y="524"/>
                    </a:lnTo>
                    <a:lnTo>
                      <a:pt x="1150" y="524"/>
                    </a:lnTo>
                    <a:lnTo>
                      <a:pt x="1150" y="526"/>
                    </a:lnTo>
                    <a:lnTo>
                      <a:pt x="1148" y="526"/>
                    </a:lnTo>
                    <a:lnTo>
                      <a:pt x="1148" y="528"/>
                    </a:lnTo>
                    <a:lnTo>
                      <a:pt x="1148" y="528"/>
                    </a:lnTo>
                    <a:lnTo>
                      <a:pt x="1148" y="528"/>
                    </a:lnTo>
                    <a:lnTo>
                      <a:pt x="1148" y="530"/>
                    </a:lnTo>
                    <a:lnTo>
                      <a:pt x="1146" y="530"/>
                    </a:lnTo>
                    <a:lnTo>
                      <a:pt x="1146" y="530"/>
                    </a:lnTo>
                    <a:lnTo>
                      <a:pt x="1146" y="530"/>
                    </a:lnTo>
                    <a:lnTo>
                      <a:pt x="1146" y="530"/>
                    </a:lnTo>
                    <a:lnTo>
                      <a:pt x="1146" y="530"/>
                    </a:lnTo>
                    <a:lnTo>
                      <a:pt x="1146" y="532"/>
                    </a:lnTo>
                    <a:lnTo>
                      <a:pt x="1146" y="533"/>
                    </a:lnTo>
                    <a:lnTo>
                      <a:pt x="1144" y="533"/>
                    </a:lnTo>
                    <a:lnTo>
                      <a:pt x="1144" y="535"/>
                    </a:lnTo>
                    <a:lnTo>
                      <a:pt x="1144" y="535"/>
                    </a:lnTo>
                    <a:lnTo>
                      <a:pt x="1144" y="535"/>
                    </a:lnTo>
                    <a:lnTo>
                      <a:pt x="1144" y="535"/>
                    </a:lnTo>
                    <a:lnTo>
                      <a:pt x="1144" y="535"/>
                    </a:lnTo>
                    <a:lnTo>
                      <a:pt x="1144" y="535"/>
                    </a:lnTo>
                    <a:lnTo>
                      <a:pt x="1144" y="537"/>
                    </a:lnTo>
                    <a:lnTo>
                      <a:pt x="1143" y="537"/>
                    </a:lnTo>
                    <a:lnTo>
                      <a:pt x="1143" y="537"/>
                    </a:lnTo>
                    <a:lnTo>
                      <a:pt x="1141" y="537"/>
                    </a:lnTo>
                    <a:lnTo>
                      <a:pt x="1141" y="537"/>
                    </a:lnTo>
                    <a:lnTo>
                      <a:pt x="1141" y="537"/>
                    </a:lnTo>
                    <a:lnTo>
                      <a:pt x="1139" y="537"/>
                    </a:lnTo>
                    <a:lnTo>
                      <a:pt x="1139" y="537"/>
                    </a:lnTo>
                    <a:lnTo>
                      <a:pt x="1139" y="539"/>
                    </a:lnTo>
                    <a:lnTo>
                      <a:pt x="1139" y="539"/>
                    </a:lnTo>
                    <a:lnTo>
                      <a:pt x="1139" y="539"/>
                    </a:lnTo>
                    <a:lnTo>
                      <a:pt x="1137" y="539"/>
                    </a:lnTo>
                    <a:lnTo>
                      <a:pt x="1137" y="539"/>
                    </a:lnTo>
                    <a:lnTo>
                      <a:pt x="1137" y="539"/>
                    </a:lnTo>
                    <a:lnTo>
                      <a:pt x="1135" y="539"/>
                    </a:lnTo>
                    <a:lnTo>
                      <a:pt x="1135" y="539"/>
                    </a:lnTo>
                    <a:lnTo>
                      <a:pt x="1133" y="539"/>
                    </a:lnTo>
                    <a:lnTo>
                      <a:pt x="1132" y="541"/>
                    </a:lnTo>
                    <a:lnTo>
                      <a:pt x="1132" y="541"/>
                    </a:lnTo>
                    <a:lnTo>
                      <a:pt x="1130" y="541"/>
                    </a:lnTo>
                    <a:lnTo>
                      <a:pt x="1130" y="541"/>
                    </a:lnTo>
                    <a:lnTo>
                      <a:pt x="1130" y="542"/>
                    </a:lnTo>
                    <a:lnTo>
                      <a:pt x="1130" y="542"/>
                    </a:lnTo>
                    <a:lnTo>
                      <a:pt x="1128" y="544"/>
                    </a:lnTo>
                    <a:lnTo>
                      <a:pt x="1128" y="544"/>
                    </a:lnTo>
                    <a:lnTo>
                      <a:pt x="1128" y="546"/>
                    </a:lnTo>
                    <a:lnTo>
                      <a:pt x="1128" y="546"/>
                    </a:lnTo>
                    <a:lnTo>
                      <a:pt x="1128" y="546"/>
                    </a:lnTo>
                    <a:lnTo>
                      <a:pt x="1128" y="548"/>
                    </a:lnTo>
                    <a:lnTo>
                      <a:pt x="1128" y="548"/>
                    </a:lnTo>
                    <a:lnTo>
                      <a:pt x="1128" y="548"/>
                    </a:lnTo>
                    <a:lnTo>
                      <a:pt x="1128" y="548"/>
                    </a:lnTo>
                    <a:lnTo>
                      <a:pt x="1128" y="548"/>
                    </a:lnTo>
                    <a:lnTo>
                      <a:pt x="1128" y="548"/>
                    </a:lnTo>
                    <a:lnTo>
                      <a:pt x="1126" y="550"/>
                    </a:lnTo>
                    <a:lnTo>
                      <a:pt x="1126" y="550"/>
                    </a:lnTo>
                    <a:lnTo>
                      <a:pt x="1126" y="550"/>
                    </a:lnTo>
                    <a:lnTo>
                      <a:pt x="1126" y="551"/>
                    </a:lnTo>
                    <a:lnTo>
                      <a:pt x="1126" y="551"/>
                    </a:lnTo>
                    <a:lnTo>
                      <a:pt x="1126" y="551"/>
                    </a:lnTo>
                    <a:lnTo>
                      <a:pt x="1126" y="553"/>
                    </a:lnTo>
                    <a:lnTo>
                      <a:pt x="1126" y="553"/>
                    </a:lnTo>
                    <a:lnTo>
                      <a:pt x="1126" y="553"/>
                    </a:lnTo>
                    <a:lnTo>
                      <a:pt x="1126" y="555"/>
                    </a:lnTo>
                    <a:lnTo>
                      <a:pt x="1126" y="555"/>
                    </a:lnTo>
                    <a:lnTo>
                      <a:pt x="1124" y="555"/>
                    </a:lnTo>
                    <a:lnTo>
                      <a:pt x="1124" y="557"/>
                    </a:lnTo>
                    <a:lnTo>
                      <a:pt x="1124" y="557"/>
                    </a:lnTo>
                    <a:lnTo>
                      <a:pt x="1123" y="559"/>
                    </a:lnTo>
                    <a:lnTo>
                      <a:pt x="1123" y="559"/>
                    </a:lnTo>
                    <a:lnTo>
                      <a:pt x="1123" y="560"/>
                    </a:lnTo>
                    <a:lnTo>
                      <a:pt x="1123" y="560"/>
                    </a:lnTo>
                    <a:lnTo>
                      <a:pt x="1123" y="560"/>
                    </a:lnTo>
                    <a:lnTo>
                      <a:pt x="1123" y="560"/>
                    </a:lnTo>
                    <a:lnTo>
                      <a:pt x="1123" y="562"/>
                    </a:lnTo>
                    <a:lnTo>
                      <a:pt x="1121" y="562"/>
                    </a:lnTo>
                    <a:lnTo>
                      <a:pt x="1121" y="562"/>
                    </a:lnTo>
                    <a:lnTo>
                      <a:pt x="1121" y="562"/>
                    </a:lnTo>
                    <a:lnTo>
                      <a:pt x="1121" y="562"/>
                    </a:lnTo>
                    <a:lnTo>
                      <a:pt x="1119" y="562"/>
                    </a:lnTo>
                    <a:lnTo>
                      <a:pt x="1119" y="564"/>
                    </a:lnTo>
                    <a:lnTo>
                      <a:pt x="1119" y="564"/>
                    </a:lnTo>
                    <a:lnTo>
                      <a:pt x="1119" y="564"/>
                    </a:lnTo>
                    <a:lnTo>
                      <a:pt x="1119" y="564"/>
                    </a:lnTo>
                    <a:lnTo>
                      <a:pt x="1119" y="564"/>
                    </a:lnTo>
                    <a:lnTo>
                      <a:pt x="1117" y="564"/>
                    </a:lnTo>
                    <a:lnTo>
                      <a:pt x="1115" y="566"/>
                    </a:lnTo>
                    <a:lnTo>
                      <a:pt x="1115" y="566"/>
                    </a:lnTo>
                    <a:lnTo>
                      <a:pt x="1114" y="566"/>
                    </a:lnTo>
                    <a:lnTo>
                      <a:pt x="1114" y="566"/>
                    </a:lnTo>
                    <a:lnTo>
                      <a:pt x="1114" y="566"/>
                    </a:lnTo>
                    <a:lnTo>
                      <a:pt x="1114" y="566"/>
                    </a:lnTo>
                    <a:lnTo>
                      <a:pt x="1112" y="566"/>
                    </a:lnTo>
                    <a:lnTo>
                      <a:pt x="1112" y="566"/>
                    </a:lnTo>
                    <a:lnTo>
                      <a:pt x="1112" y="566"/>
                    </a:lnTo>
                    <a:lnTo>
                      <a:pt x="1112" y="568"/>
                    </a:lnTo>
                    <a:lnTo>
                      <a:pt x="1112" y="568"/>
                    </a:lnTo>
                    <a:lnTo>
                      <a:pt x="1112" y="569"/>
                    </a:lnTo>
                    <a:lnTo>
                      <a:pt x="1112" y="569"/>
                    </a:lnTo>
                    <a:lnTo>
                      <a:pt x="1112" y="569"/>
                    </a:lnTo>
                    <a:lnTo>
                      <a:pt x="1112" y="569"/>
                    </a:lnTo>
                    <a:lnTo>
                      <a:pt x="1112" y="571"/>
                    </a:lnTo>
                    <a:lnTo>
                      <a:pt x="1112" y="571"/>
                    </a:lnTo>
                    <a:lnTo>
                      <a:pt x="1114" y="573"/>
                    </a:lnTo>
                    <a:lnTo>
                      <a:pt x="1114" y="573"/>
                    </a:lnTo>
                    <a:lnTo>
                      <a:pt x="1114" y="575"/>
                    </a:lnTo>
                    <a:lnTo>
                      <a:pt x="1115" y="577"/>
                    </a:lnTo>
                    <a:lnTo>
                      <a:pt x="1115" y="577"/>
                    </a:lnTo>
                    <a:lnTo>
                      <a:pt x="1115" y="577"/>
                    </a:lnTo>
                    <a:lnTo>
                      <a:pt x="1115" y="579"/>
                    </a:lnTo>
                    <a:lnTo>
                      <a:pt x="1115" y="579"/>
                    </a:lnTo>
                    <a:lnTo>
                      <a:pt x="1115" y="579"/>
                    </a:lnTo>
                    <a:lnTo>
                      <a:pt x="1117" y="579"/>
                    </a:lnTo>
                    <a:lnTo>
                      <a:pt x="1117" y="580"/>
                    </a:lnTo>
                    <a:lnTo>
                      <a:pt x="1117" y="580"/>
                    </a:lnTo>
                    <a:lnTo>
                      <a:pt x="1117" y="580"/>
                    </a:lnTo>
                    <a:lnTo>
                      <a:pt x="1117" y="580"/>
                    </a:lnTo>
                    <a:lnTo>
                      <a:pt x="1117" y="580"/>
                    </a:lnTo>
                    <a:lnTo>
                      <a:pt x="1117" y="582"/>
                    </a:lnTo>
                    <a:lnTo>
                      <a:pt x="1117" y="584"/>
                    </a:lnTo>
                    <a:lnTo>
                      <a:pt x="1117" y="584"/>
                    </a:lnTo>
                    <a:lnTo>
                      <a:pt x="1117" y="584"/>
                    </a:lnTo>
                    <a:lnTo>
                      <a:pt x="1117" y="584"/>
                    </a:lnTo>
                    <a:lnTo>
                      <a:pt x="1117" y="584"/>
                    </a:lnTo>
                    <a:lnTo>
                      <a:pt x="1117" y="586"/>
                    </a:lnTo>
                    <a:lnTo>
                      <a:pt x="1117" y="586"/>
                    </a:lnTo>
                    <a:lnTo>
                      <a:pt x="1117" y="586"/>
                    </a:lnTo>
                    <a:lnTo>
                      <a:pt x="1117" y="586"/>
                    </a:lnTo>
                    <a:lnTo>
                      <a:pt x="1117" y="586"/>
                    </a:lnTo>
                    <a:lnTo>
                      <a:pt x="1117" y="586"/>
                    </a:lnTo>
                    <a:lnTo>
                      <a:pt x="1117" y="586"/>
                    </a:lnTo>
                    <a:lnTo>
                      <a:pt x="1117" y="586"/>
                    </a:lnTo>
                    <a:lnTo>
                      <a:pt x="1117" y="588"/>
                    </a:lnTo>
                    <a:lnTo>
                      <a:pt x="1117" y="588"/>
                    </a:lnTo>
                    <a:lnTo>
                      <a:pt x="1117" y="588"/>
                    </a:lnTo>
                    <a:lnTo>
                      <a:pt x="1117" y="589"/>
                    </a:lnTo>
                    <a:lnTo>
                      <a:pt x="1117" y="589"/>
                    </a:lnTo>
                    <a:lnTo>
                      <a:pt x="1117" y="589"/>
                    </a:lnTo>
                    <a:lnTo>
                      <a:pt x="1117" y="591"/>
                    </a:lnTo>
                    <a:lnTo>
                      <a:pt x="1117" y="591"/>
                    </a:lnTo>
                    <a:lnTo>
                      <a:pt x="1117" y="591"/>
                    </a:lnTo>
                    <a:lnTo>
                      <a:pt x="1117" y="591"/>
                    </a:lnTo>
                    <a:lnTo>
                      <a:pt x="1117" y="591"/>
                    </a:lnTo>
                    <a:lnTo>
                      <a:pt x="1115" y="591"/>
                    </a:lnTo>
                    <a:lnTo>
                      <a:pt x="1115" y="591"/>
                    </a:lnTo>
                    <a:lnTo>
                      <a:pt x="1115" y="591"/>
                    </a:lnTo>
                    <a:lnTo>
                      <a:pt x="1114" y="591"/>
                    </a:lnTo>
                    <a:lnTo>
                      <a:pt x="1114" y="591"/>
                    </a:lnTo>
                    <a:lnTo>
                      <a:pt x="1114" y="593"/>
                    </a:lnTo>
                    <a:lnTo>
                      <a:pt x="1112" y="593"/>
                    </a:lnTo>
                    <a:lnTo>
                      <a:pt x="1112" y="593"/>
                    </a:lnTo>
                    <a:lnTo>
                      <a:pt x="1112" y="593"/>
                    </a:lnTo>
                    <a:lnTo>
                      <a:pt x="1112" y="593"/>
                    </a:lnTo>
                    <a:lnTo>
                      <a:pt x="1112" y="595"/>
                    </a:lnTo>
                    <a:lnTo>
                      <a:pt x="1112" y="595"/>
                    </a:lnTo>
                    <a:lnTo>
                      <a:pt x="1112" y="595"/>
                    </a:lnTo>
                    <a:lnTo>
                      <a:pt x="1112" y="595"/>
                    </a:lnTo>
                    <a:lnTo>
                      <a:pt x="1112" y="597"/>
                    </a:lnTo>
                    <a:lnTo>
                      <a:pt x="1112" y="597"/>
                    </a:lnTo>
                    <a:lnTo>
                      <a:pt x="1112" y="597"/>
                    </a:lnTo>
                    <a:lnTo>
                      <a:pt x="1112" y="597"/>
                    </a:lnTo>
                    <a:lnTo>
                      <a:pt x="1112" y="597"/>
                    </a:lnTo>
                    <a:lnTo>
                      <a:pt x="1112" y="597"/>
                    </a:lnTo>
                    <a:lnTo>
                      <a:pt x="1114" y="597"/>
                    </a:lnTo>
                    <a:lnTo>
                      <a:pt x="1114" y="597"/>
                    </a:lnTo>
                    <a:lnTo>
                      <a:pt x="1114" y="597"/>
                    </a:lnTo>
                    <a:lnTo>
                      <a:pt x="1114" y="598"/>
                    </a:lnTo>
                    <a:lnTo>
                      <a:pt x="1114" y="598"/>
                    </a:lnTo>
                    <a:lnTo>
                      <a:pt x="1115" y="598"/>
                    </a:lnTo>
                    <a:lnTo>
                      <a:pt x="1115" y="598"/>
                    </a:lnTo>
                    <a:lnTo>
                      <a:pt x="1115" y="598"/>
                    </a:lnTo>
                    <a:lnTo>
                      <a:pt x="1115" y="598"/>
                    </a:lnTo>
                    <a:lnTo>
                      <a:pt x="1115" y="598"/>
                    </a:lnTo>
                    <a:lnTo>
                      <a:pt x="1115" y="600"/>
                    </a:lnTo>
                    <a:lnTo>
                      <a:pt x="1115" y="600"/>
                    </a:lnTo>
                    <a:lnTo>
                      <a:pt x="1115" y="602"/>
                    </a:lnTo>
                    <a:lnTo>
                      <a:pt x="1115" y="602"/>
                    </a:lnTo>
                    <a:lnTo>
                      <a:pt x="1115" y="602"/>
                    </a:lnTo>
                    <a:lnTo>
                      <a:pt x="1117" y="602"/>
                    </a:lnTo>
                    <a:lnTo>
                      <a:pt x="1117" y="602"/>
                    </a:lnTo>
                    <a:lnTo>
                      <a:pt x="1117" y="602"/>
                    </a:lnTo>
                    <a:lnTo>
                      <a:pt x="1117" y="602"/>
                    </a:lnTo>
                    <a:lnTo>
                      <a:pt x="1117" y="602"/>
                    </a:lnTo>
                    <a:lnTo>
                      <a:pt x="1117" y="602"/>
                    </a:lnTo>
                    <a:lnTo>
                      <a:pt x="1119" y="604"/>
                    </a:lnTo>
                    <a:lnTo>
                      <a:pt x="1119" y="604"/>
                    </a:lnTo>
                    <a:lnTo>
                      <a:pt x="1119" y="604"/>
                    </a:lnTo>
                    <a:lnTo>
                      <a:pt x="1121" y="604"/>
                    </a:lnTo>
                    <a:lnTo>
                      <a:pt x="1121" y="604"/>
                    </a:lnTo>
                    <a:lnTo>
                      <a:pt x="1121" y="604"/>
                    </a:lnTo>
                    <a:lnTo>
                      <a:pt x="1121" y="604"/>
                    </a:lnTo>
                    <a:lnTo>
                      <a:pt x="1123" y="604"/>
                    </a:lnTo>
                    <a:lnTo>
                      <a:pt x="1123" y="604"/>
                    </a:lnTo>
                    <a:lnTo>
                      <a:pt x="1124" y="604"/>
                    </a:lnTo>
                    <a:lnTo>
                      <a:pt x="1124" y="606"/>
                    </a:lnTo>
                    <a:lnTo>
                      <a:pt x="1124" y="606"/>
                    </a:lnTo>
                    <a:lnTo>
                      <a:pt x="1126" y="606"/>
                    </a:lnTo>
                    <a:lnTo>
                      <a:pt x="1126" y="606"/>
                    </a:lnTo>
                    <a:lnTo>
                      <a:pt x="1126" y="606"/>
                    </a:lnTo>
                    <a:lnTo>
                      <a:pt x="1126" y="606"/>
                    </a:lnTo>
                    <a:lnTo>
                      <a:pt x="1126" y="606"/>
                    </a:lnTo>
                    <a:lnTo>
                      <a:pt x="1126" y="607"/>
                    </a:lnTo>
                    <a:lnTo>
                      <a:pt x="1126" y="607"/>
                    </a:lnTo>
                    <a:lnTo>
                      <a:pt x="1126" y="607"/>
                    </a:lnTo>
                    <a:lnTo>
                      <a:pt x="1126" y="609"/>
                    </a:lnTo>
                    <a:lnTo>
                      <a:pt x="1126" y="609"/>
                    </a:lnTo>
                    <a:lnTo>
                      <a:pt x="1126" y="611"/>
                    </a:lnTo>
                    <a:lnTo>
                      <a:pt x="1124" y="611"/>
                    </a:lnTo>
                    <a:lnTo>
                      <a:pt x="1124" y="611"/>
                    </a:lnTo>
                    <a:lnTo>
                      <a:pt x="1124" y="611"/>
                    </a:lnTo>
                    <a:lnTo>
                      <a:pt x="1124" y="613"/>
                    </a:lnTo>
                    <a:lnTo>
                      <a:pt x="1124" y="613"/>
                    </a:lnTo>
                    <a:lnTo>
                      <a:pt x="1124" y="613"/>
                    </a:lnTo>
                    <a:lnTo>
                      <a:pt x="1124" y="615"/>
                    </a:lnTo>
                    <a:lnTo>
                      <a:pt x="1124" y="615"/>
                    </a:lnTo>
                    <a:lnTo>
                      <a:pt x="1123" y="617"/>
                    </a:lnTo>
                    <a:lnTo>
                      <a:pt x="1123" y="617"/>
                    </a:lnTo>
                    <a:lnTo>
                      <a:pt x="1123" y="617"/>
                    </a:lnTo>
                    <a:lnTo>
                      <a:pt x="1123" y="617"/>
                    </a:lnTo>
                    <a:lnTo>
                      <a:pt x="1121" y="617"/>
                    </a:lnTo>
                    <a:lnTo>
                      <a:pt x="1121" y="617"/>
                    </a:lnTo>
                    <a:lnTo>
                      <a:pt x="1121" y="617"/>
                    </a:lnTo>
                    <a:lnTo>
                      <a:pt x="1119" y="618"/>
                    </a:lnTo>
                    <a:lnTo>
                      <a:pt x="1119" y="618"/>
                    </a:lnTo>
                    <a:lnTo>
                      <a:pt x="1119" y="618"/>
                    </a:lnTo>
                    <a:lnTo>
                      <a:pt x="1117" y="620"/>
                    </a:lnTo>
                    <a:lnTo>
                      <a:pt x="1117" y="620"/>
                    </a:lnTo>
                    <a:lnTo>
                      <a:pt x="1117" y="620"/>
                    </a:lnTo>
                    <a:lnTo>
                      <a:pt x="1117" y="620"/>
                    </a:lnTo>
                    <a:lnTo>
                      <a:pt x="1117" y="620"/>
                    </a:lnTo>
                    <a:lnTo>
                      <a:pt x="1115" y="622"/>
                    </a:lnTo>
                    <a:lnTo>
                      <a:pt x="1115" y="622"/>
                    </a:lnTo>
                    <a:lnTo>
                      <a:pt x="1115" y="622"/>
                    </a:lnTo>
                    <a:lnTo>
                      <a:pt x="1115" y="622"/>
                    </a:lnTo>
                    <a:lnTo>
                      <a:pt x="1115" y="622"/>
                    </a:lnTo>
                    <a:lnTo>
                      <a:pt x="1115" y="622"/>
                    </a:lnTo>
                    <a:lnTo>
                      <a:pt x="1117" y="624"/>
                    </a:lnTo>
                    <a:lnTo>
                      <a:pt x="1117" y="624"/>
                    </a:lnTo>
                    <a:lnTo>
                      <a:pt x="1117" y="624"/>
                    </a:lnTo>
                    <a:lnTo>
                      <a:pt x="1117" y="624"/>
                    </a:lnTo>
                    <a:lnTo>
                      <a:pt x="1117" y="624"/>
                    </a:lnTo>
                    <a:lnTo>
                      <a:pt x="1115" y="626"/>
                    </a:lnTo>
                    <a:lnTo>
                      <a:pt x="1115" y="626"/>
                    </a:lnTo>
                    <a:lnTo>
                      <a:pt x="1115" y="626"/>
                    </a:lnTo>
                    <a:lnTo>
                      <a:pt x="1114" y="626"/>
                    </a:lnTo>
                    <a:lnTo>
                      <a:pt x="1114" y="627"/>
                    </a:lnTo>
                    <a:lnTo>
                      <a:pt x="1112" y="627"/>
                    </a:lnTo>
                    <a:lnTo>
                      <a:pt x="1112" y="627"/>
                    </a:lnTo>
                    <a:lnTo>
                      <a:pt x="1110" y="627"/>
                    </a:lnTo>
                    <a:lnTo>
                      <a:pt x="1110" y="627"/>
                    </a:lnTo>
                    <a:lnTo>
                      <a:pt x="1110" y="629"/>
                    </a:lnTo>
                    <a:lnTo>
                      <a:pt x="1110" y="629"/>
                    </a:lnTo>
                    <a:lnTo>
                      <a:pt x="1110" y="629"/>
                    </a:lnTo>
                    <a:lnTo>
                      <a:pt x="1108" y="631"/>
                    </a:lnTo>
                    <a:lnTo>
                      <a:pt x="1106" y="631"/>
                    </a:lnTo>
                    <a:lnTo>
                      <a:pt x="1106" y="633"/>
                    </a:lnTo>
                    <a:lnTo>
                      <a:pt x="1105" y="633"/>
                    </a:lnTo>
                    <a:lnTo>
                      <a:pt x="1105" y="633"/>
                    </a:lnTo>
                    <a:lnTo>
                      <a:pt x="1105" y="633"/>
                    </a:lnTo>
                    <a:lnTo>
                      <a:pt x="1105" y="633"/>
                    </a:lnTo>
                    <a:lnTo>
                      <a:pt x="1105" y="635"/>
                    </a:lnTo>
                    <a:lnTo>
                      <a:pt x="1103" y="635"/>
                    </a:lnTo>
                    <a:lnTo>
                      <a:pt x="1103" y="635"/>
                    </a:lnTo>
                    <a:lnTo>
                      <a:pt x="1103" y="635"/>
                    </a:lnTo>
                    <a:lnTo>
                      <a:pt x="1103" y="635"/>
                    </a:lnTo>
                    <a:lnTo>
                      <a:pt x="1103" y="636"/>
                    </a:lnTo>
                    <a:lnTo>
                      <a:pt x="1101" y="638"/>
                    </a:lnTo>
                    <a:lnTo>
                      <a:pt x="1101" y="638"/>
                    </a:lnTo>
                    <a:lnTo>
                      <a:pt x="1099" y="638"/>
                    </a:lnTo>
                    <a:lnTo>
                      <a:pt x="1099" y="638"/>
                    </a:lnTo>
                    <a:lnTo>
                      <a:pt x="1097" y="638"/>
                    </a:lnTo>
                    <a:lnTo>
                      <a:pt x="1097" y="636"/>
                    </a:lnTo>
                    <a:lnTo>
                      <a:pt x="1096" y="636"/>
                    </a:lnTo>
                    <a:lnTo>
                      <a:pt x="1096" y="638"/>
                    </a:lnTo>
                    <a:lnTo>
                      <a:pt x="1096" y="638"/>
                    </a:lnTo>
                    <a:lnTo>
                      <a:pt x="1096" y="638"/>
                    </a:lnTo>
                    <a:lnTo>
                      <a:pt x="1094" y="638"/>
                    </a:lnTo>
                    <a:lnTo>
                      <a:pt x="1096" y="640"/>
                    </a:lnTo>
                    <a:lnTo>
                      <a:pt x="1094" y="640"/>
                    </a:lnTo>
                    <a:lnTo>
                      <a:pt x="1094" y="640"/>
                    </a:lnTo>
                    <a:lnTo>
                      <a:pt x="1094" y="640"/>
                    </a:lnTo>
                    <a:lnTo>
                      <a:pt x="1094" y="642"/>
                    </a:lnTo>
                    <a:lnTo>
                      <a:pt x="1094" y="642"/>
                    </a:lnTo>
                    <a:lnTo>
                      <a:pt x="1094" y="642"/>
                    </a:lnTo>
                    <a:lnTo>
                      <a:pt x="1094" y="642"/>
                    </a:lnTo>
                    <a:lnTo>
                      <a:pt x="1094" y="644"/>
                    </a:lnTo>
                    <a:lnTo>
                      <a:pt x="1092" y="644"/>
                    </a:lnTo>
                    <a:lnTo>
                      <a:pt x="1092" y="645"/>
                    </a:lnTo>
                    <a:lnTo>
                      <a:pt x="1092" y="645"/>
                    </a:lnTo>
                    <a:lnTo>
                      <a:pt x="1092" y="647"/>
                    </a:lnTo>
                    <a:lnTo>
                      <a:pt x="1092" y="647"/>
                    </a:lnTo>
                    <a:lnTo>
                      <a:pt x="1090" y="649"/>
                    </a:lnTo>
                    <a:lnTo>
                      <a:pt x="1090" y="651"/>
                    </a:lnTo>
                    <a:lnTo>
                      <a:pt x="1090" y="651"/>
                    </a:lnTo>
                    <a:lnTo>
                      <a:pt x="1090" y="651"/>
                    </a:lnTo>
                    <a:lnTo>
                      <a:pt x="1090" y="651"/>
                    </a:lnTo>
                    <a:lnTo>
                      <a:pt x="1090" y="653"/>
                    </a:lnTo>
                    <a:lnTo>
                      <a:pt x="1088" y="653"/>
                    </a:lnTo>
                    <a:lnTo>
                      <a:pt x="1088" y="655"/>
                    </a:lnTo>
                    <a:lnTo>
                      <a:pt x="1088" y="655"/>
                    </a:lnTo>
                    <a:lnTo>
                      <a:pt x="1088" y="655"/>
                    </a:lnTo>
                    <a:lnTo>
                      <a:pt x="1088" y="655"/>
                    </a:lnTo>
                    <a:lnTo>
                      <a:pt x="1088" y="656"/>
                    </a:lnTo>
                    <a:lnTo>
                      <a:pt x="1086" y="656"/>
                    </a:lnTo>
                    <a:lnTo>
                      <a:pt x="1085" y="656"/>
                    </a:lnTo>
                    <a:lnTo>
                      <a:pt x="1085" y="656"/>
                    </a:lnTo>
                    <a:lnTo>
                      <a:pt x="1085" y="656"/>
                    </a:lnTo>
                    <a:lnTo>
                      <a:pt x="1083" y="656"/>
                    </a:lnTo>
                    <a:lnTo>
                      <a:pt x="1083" y="656"/>
                    </a:lnTo>
                    <a:lnTo>
                      <a:pt x="1083" y="656"/>
                    </a:lnTo>
                    <a:lnTo>
                      <a:pt x="1081" y="656"/>
                    </a:lnTo>
                    <a:lnTo>
                      <a:pt x="1081" y="658"/>
                    </a:lnTo>
                    <a:lnTo>
                      <a:pt x="1081" y="658"/>
                    </a:lnTo>
                    <a:lnTo>
                      <a:pt x="1081" y="658"/>
                    </a:lnTo>
                    <a:lnTo>
                      <a:pt x="1081" y="658"/>
                    </a:lnTo>
                    <a:lnTo>
                      <a:pt x="1081" y="658"/>
                    </a:lnTo>
                    <a:lnTo>
                      <a:pt x="1079" y="660"/>
                    </a:lnTo>
                    <a:lnTo>
                      <a:pt x="1079" y="660"/>
                    </a:lnTo>
                    <a:lnTo>
                      <a:pt x="1079" y="660"/>
                    </a:lnTo>
                    <a:lnTo>
                      <a:pt x="1079" y="660"/>
                    </a:lnTo>
                    <a:lnTo>
                      <a:pt x="1077" y="662"/>
                    </a:lnTo>
                    <a:lnTo>
                      <a:pt x="1077" y="662"/>
                    </a:lnTo>
                    <a:lnTo>
                      <a:pt x="1076" y="662"/>
                    </a:lnTo>
                    <a:lnTo>
                      <a:pt x="1072" y="662"/>
                    </a:lnTo>
                    <a:lnTo>
                      <a:pt x="1070" y="662"/>
                    </a:lnTo>
                    <a:lnTo>
                      <a:pt x="1067" y="662"/>
                    </a:lnTo>
                    <a:lnTo>
                      <a:pt x="1065" y="662"/>
                    </a:lnTo>
                    <a:lnTo>
                      <a:pt x="1061" y="662"/>
                    </a:lnTo>
                    <a:lnTo>
                      <a:pt x="1061" y="664"/>
                    </a:lnTo>
                    <a:lnTo>
                      <a:pt x="1059" y="664"/>
                    </a:lnTo>
                    <a:lnTo>
                      <a:pt x="1059" y="664"/>
                    </a:lnTo>
                    <a:lnTo>
                      <a:pt x="1059" y="664"/>
                    </a:lnTo>
                    <a:lnTo>
                      <a:pt x="1058" y="664"/>
                    </a:lnTo>
                    <a:lnTo>
                      <a:pt x="1058" y="664"/>
                    </a:lnTo>
                    <a:lnTo>
                      <a:pt x="1058" y="664"/>
                    </a:lnTo>
                    <a:lnTo>
                      <a:pt x="1056" y="665"/>
                    </a:lnTo>
                    <a:lnTo>
                      <a:pt x="1056" y="665"/>
                    </a:lnTo>
                    <a:lnTo>
                      <a:pt x="1056" y="665"/>
                    </a:lnTo>
                    <a:lnTo>
                      <a:pt x="1056" y="665"/>
                    </a:lnTo>
                    <a:lnTo>
                      <a:pt x="1056" y="667"/>
                    </a:lnTo>
                    <a:lnTo>
                      <a:pt x="1054" y="667"/>
                    </a:lnTo>
                    <a:lnTo>
                      <a:pt x="1054" y="667"/>
                    </a:lnTo>
                    <a:lnTo>
                      <a:pt x="1056" y="667"/>
                    </a:lnTo>
                    <a:lnTo>
                      <a:pt x="1056" y="667"/>
                    </a:lnTo>
                    <a:lnTo>
                      <a:pt x="1056" y="669"/>
                    </a:lnTo>
                    <a:lnTo>
                      <a:pt x="1056" y="669"/>
                    </a:lnTo>
                    <a:lnTo>
                      <a:pt x="1056" y="669"/>
                    </a:lnTo>
                    <a:lnTo>
                      <a:pt x="1056" y="669"/>
                    </a:lnTo>
                    <a:lnTo>
                      <a:pt x="1056" y="671"/>
                    </a:lnTo>
                    <a:lnTo>
                      <a:pt x="1056" y="671"/>
                    </a:lnTo>
                    <a:lnTo>
                      <a:pt x="1054" y="671"/>
                    </a:lnTo>
                    <a:lnTo>
                      <a:pt x="1054" y="673"/>
                    </a:lnTo>
                    <a:lnTo>
                      <a:pt x="1054" y="673"/>
                    </a:lnTo>
                    <a:lnTo>
                      <a:pt x="1054" y="673"/>
                    </a:lnTo>
                    <a:lnTo>
                      <a:pt x="1054" y="673"/>
                    </a:lnTo>
                    <a:lnTo>
                      <a:pt x="1054" y="674"/>
                    </a:lnTo>
                    <a:lnTo>
                      <a:pt x="1054" y="674"/>
                    </a:lnTo>
                    <a:lnTo>
                      <a:pt x="1056" y="674"/>
                    </a:lnTo>
                    <a:lnTo>
                      <a:pt x="1056" y="674"/>
                    </a:lnTo>
                    <a:lnTo>
                      <a:pt x="1054" y="674"/>
                    </a:lnTo>
                    <a:lnTo>
                      <a:pt x="1054" y="674"/>
                    </a:lnTo>
                    <a:lnTo>
                      <a:pt x="1054" y="676"/>
                    </a:lnTo>
                    <a:lnTo>
                      <a:pt x="1054" y="676"/>
                    </a:lnTo>
                    <a:lnTo>
                      <a:pt x="1054" y="676"/>
                    </a:lnTo>
                    <a:lnTo>
                      <a:pt x="1052" y="676"/>
                    </a:lnTo>
                    <a:lnTo>
                      <a:pt x="1050" y="676"/>
                    </a:lnTo>
                    <a:lnTo>
                      <a:pt x="1050" y="678"/>
                    </a:lnTo>
                    <a:lnTo>
                      <a:pt x="1050" y="678"/>
                    </a:lnTo>
                    <a:lnTo>
                      <a:pt x="1048" y="678"/>
                    </a:lnTo>
                    <a:lnTo>
                      <a:pt x="1048" y="678"/>
                    </a:lnTo>
                    <a:lnTo>
                      <a:pt x="1048" y="678"/>
                    </a:lnTo>
                    <a:lnTo>
                      <a:pt x="1048" y="678"/>
                    </a:lnTo>
                    <a:lnTo>
                      <a:pt x="1047" y="678"/>
                    </a:lnTo>
                    <a:lnTo>
                      <a:pt x="1047" y="678"/>
                    </a:lnTo>
                    <a:lnTo>
                      <a:pt x="1047" y="678"/>
                    </a:lnTo>
                    <a:lnTo>
                      <a:pt x="1045" y="678"/>
                    </a:lnTo>
                    <a:lnTo>
                      <a:pt x="1045" y="678"/>
                    </a:lnTo>
                    <a:lnTo>
                      <a:pt x="1045" y="680"/>
                    </a:lnTo>
                    <a:lnTo>
                      <a:pt x="1043" y="680"/>
                    </a:lnTo>
                    <a:lnTo>
                      <a:pt x="1043" y="680"/>
                    </a:lnTo>
                    <a:lnTo>
                      <a:pt x="1043" y="680"/>
                    </a:lnTo>
                    <a:lnTo>
                      <a:pt x="1043" y="680"/>
                    </a:lnTo>
                    <a:lnTo>
                      <a:pt x="1043" y="682"/>
                    </a:lnTo>
                    <a:lnTo>
                      <a:pt x="1041" y="682"/>
                    </a:lnTo>
                    <a:lnTo>
                      <a:pt x="1041" y="682"/>
                    </a:lnTo>
                    <a:lnTo>
                      <a:pt x="1041" y="682"/>
                    </a:lnTo>
                    <a:lnTo>
                      <a:pt x="1041" y="682"/>
                    </a:lnTo>
                    <a:lnTo>
                      <a:pt x="1039" y="682"/>
                    </a:lnTo>
                    <a:lnTo>
                      <a:pt x="1039" y="682"/>
                    </a:lnTo>
                    <a:lnTo>
                      <a:pt x="1039" y="682"/>
                    </a:lnTo>
                    <a:lnTo>
                      <a:pt x="1036" y="682"/>
                    </a:lnTo>
                    <a:lnTo>
                      <a:pt x="1036" y="683"/>
                    </a:lnTo>
                    <a:lnTo>
                      <a:pt x="1036" y="683"/>
                    </a:lnTo>
                    <a:lnTo>
                      <a:pt x="1036" y="683"/>
                    </a:lnTo>
                    <a:lnTo>
                      <a:pt x="1034" y="683"/>
                    </a:lnTo>
                    <a:lnTo>
                      <a:pt x="1034" y="683"/>
                    </a:lnTo>
                    <a:lnTo>
                      <a:pt x="1034" y="683"/>
                    </a:lnTo>
                    <a:lnTo>
                      <a:pt x="1030" y="687"/>
                    </a:lnTo>
                    <a:lnTo>
                      <a:pt x="1029" y="689"/>
                    </a:lnTo>
                    <a:lnTo>
                      <a:pt x="1027" y="691"/>
                    </a:lnTo>
                    <a:lnTo>
                      <a:pt x="1027" y="691"/>
                    </a:lnTo>
                    <a:lnTo>
                      <a:pt x="1027" y="691"/>
                    </a:lnTo>
                    <a:lnTo>
                      <a:pt x="1027" y="691"/>
                    </a:lnTo>
                    <a:lnTo>
                      <a:pt x="1027" y="691"/>
                    </a:lnTo>
                    <a:lnTo>
                      <a:pt x="1027" y="691"/>
                    </a:lnTo>
                    <a:lnTo>
                      <a:pt x="1025" y="689"/>
                    </a:lnTo>
                    <a:lnTo>
                      <a:pt x="1023" y="689"/>
                    </a:lnTo>
                    <a:lnTo>
                      <a:pt x="1023" y="689"/>
                    </a:lnTo>
                    <a:lnTo>
                      <a:pt x="1021" y="689"/>
                    </a:lnTo>
                    <a:lnTo>
                      <a:pt x="1021" y="689"/>
                    </a:lnTo>
                    <a:lnTo>
                      <a:pt x="1021" y="689"/>
                    </a:lnTo>
                    <a:lnTo>
                      <a:pt x="1020" y="689"/>
                    </a:lnTo>
                    <a:lnTo>
                      <a:pt x="1020" y="689"/>
                    </a:lnTo>
                    <a:lnTo>
                      <a:pt x="1020" y="689"/>
                    </a:lnTo>
                    <a:lnTo>
                      <a:pt x="1018" y="689"/>
                    </a:lnTo>
                    <a:lnTo>
                      <a:pt x="1018" y="689"/>
                    </a:lnTo>
                    <a:lnTo>
                      <a:pt x="1018" y="689"/>
                    </a:lnTo>
                    <a:lnTo>
                      <a:pt x="1018" y="689"/>
                    </a:lnTo>
                    <a:lnTo>
                      <a:pt x="1018" y="689"/>
                    </a:lnTo>
                    <a:lnTo>
                      <a:pt x="1018" y="689"/>
                    </a:lnTo>
                    <a:lnTo>
                      <a:pt x="1016" y="689"/>
                    </a:lnTo>
                    <a:lnTo>
                      <a:pt x="1016" y="689"/>
                    </a:lnTo>
                    <a:lnTo>
                      <a:pt x="1016" y="689"/>
                    </a:lnTo>
                    <a:lnTo>
                      <a:pt x="1016" y="689"/>
                    </a:lnTo>
                    <a:lnTo>
                      <a:pt x="1016" y="689"/>
                    </a:lnTo>
                    <a:lnTo>
                      <a:pt x="1016" y="689"/>
                    </a:lnTo>
                    <a:lnTo>
                      <a:pt x="1016" y="689"/>
                    </a:lnTo>
                    <a:lnTo>
                      <a:pt x="1016" y="689"/>
                    </a:lnTo>
                    <a:lnTo>
                      <a:pt x="1014" y="689"/>
                    </a:lnTo>
                    <a:lnTo>
                      <a:pt x="1014" y="687"/>
                    </a:lnTo>
                    <a:lnTo>
                      <a:pt x="1012" y="687"/>
                    </a:lnTo>
                    <a:lnTo>
                      <a:pt x="1012" y="685"/>
                    </a:lnTo>
                    <a:lnTo>
                      <a:pt x="1011" y="685"/>
                    </a:lnTo>
                    <a:lnTo>
                      <a:pt x="1011" y="685"/>
                    </a:lnTo>
                    <a:lnTo>
                      <a:pt x="1011" y="683"/>
                    </a:lnTo>
                    <a:lnTo>
                      <a:pt x="1011" y="683"/>
                    </a:lnTo>
                    <a:lnTo>
                      <a:pt x="1011" y="683"/>
                    </a:lnTo>
                    <a:lnTo>
                      <a:pt x="1011" y="683"/>
                    </a:lnTo>
                    <a:lnTo>
                      <a:pt x="1011" y="683"/>
                    </a:lnTo>
                    <a:lnTo>
                      <a:pt x="1011" y="682"/>
                    </a:lnTo>
                    <a:lnTo>
                      <a:pt x="1011" y="682"/>
                    </a:lnTo>
                    <a:lnTo>
                      <a:pt x="1009" y="680"/>
                    </a:lnTo>
                    <a:lnTo>
                      <a:pt x="1009" y="680"/>
                    </a:lnTo>
                    <a:lnTo>
                      <a:pt x="1009" y="678"/>
                    </a:lnTo>
                    <a:lnTo>
                      <a:pt x="1007" y="678"/>
                    </a:lnTo>
                    <a:lnTo>
                      <a:pt x="1005" y="674"/>
                    </a:lnTo>
                    <a:lnTo>
                      <a:pt x="1005" y="673"/>
                    </a:lnTo>
                    <a:lnTo>
                      <a:pt x="1005" y="673"/>
                    </a:lnTo>
                    <a:lnTo>
                      <a:pt x="1005" y="673"/>
                    </a:lnTo>
                    <a:lnTo>
                      <a:pt x="1003" y="671"/>
                    </a:lnTo>
                    <a:lnTo>
                      <a:pt x="1001" y="669"/>
                    </a:lnTo>
                    <a:lnTo>
                      <a:pt x="1001" y="669"/>
                    </a:lnTo>
                    <a:lnTo>
                      <a:pt x="1000" y="667"/>
                    </a:lnTo>
                    <a:lnTo>
                      <a:pt x="1000" y="667"/>
                    </a:lnTo>
                    <a:lnTo>
                      <a:pt x="1000" y="667"/>
                    </a:lnTo>
                    <a:lnTo>
                      <a:pt x="998" y="667"/>
                    </a:lnTo>
                    <a:lnTo>
                      <a:pt x="998" y="665"/>
                    </a:lnTo>
                    <a:lnTo>
                      <a:pt x="996" y="665"/>
                    </a:lnTo>
                    <a:lnTo>
                      <a:pt x="996" y="665"/>
                    </a:lnTo>
                    <a:lnTo>
                      <a:pt x="992" y="665"/>
                    </a:lnTo>
                    <a:lnTo>
                      <a:pt x="992" y="664"/>
                    </a:lnTo>
                    <a:lnTo>
                      <a:pt x="992" y="664"/>
                    </a:lnTo>
                    <a:lnTo>
                      <a:pt x="991" y="664"/>
                    </a:lnTo>
                    <a:lnTo>
                      <a:pt x="991" y="664"/>
                    </a:lnTo>
                    <a:lnTo>
                      <a:pt x="989" y="664"/>
                    </a:lnTo>
                    <a:lnTo>
                      <a:pt x="987" y="662"/>
                    </a:lnTo>
                    <a:lnTo>
                      <a:pt x="987" y="662"/>
                    </a:lnTo>
                    <a:lnTo>
                      <a:pt x="985" y="660"/>
                    </a:lnTo>
                    <a:lnTo>
                      <a:pt x="983" y="658"/>
                    </a:lnTo>
                    <a:lnTo>
                      <a:pt x="982" y="656"/>
                    </a:lnTo>
                    <a:lnTo>
                      <a:pt x="982" y="656"/>
                    </a:lnTo>
                    <a:lnTo>
                      <a:pt x="980" y="656"/>
                    </a:lnTo>
                    <a:lnTo>
                      <a:pt x="978" y="656"/>
                    </a:lnTo>
                    <a:lnTo>
                      <a:pt x="978" y="655"/>
                    </a:lnTo>
                    <a:lnTo>
                      <a:pt x="976" y="655"/>
                    </a:lnTo>
                    <a:lnTo>
                      <a:pt x="976" y="655"/>
                    </a:lnTo>
                    <a:lnTo>
                      <a:pt x="974" y="653"/>
                    </a:lnTo>
                    <a:lnTo>
                      <a:pt x="973" y="653"/>
                    </a:lnTo>
                    <a:lnTo>
                      <a:pt x="971" y="653"/>
                    </a:lnTo>
                    <a:lnTo>
                      <a:pt x="971" y="651"/>
                    </a:lnTo>
                    <a:lnTo>
                      <a:pt x="971" y="651"/>
                    </a:lnTo>
                    <a:lnTo>
                      <a:pt x="971" y="651"/>
                    </a:lnTo>
                    <a:lnTo>
                      <a:pt x="971" y="651"/>
                    </a:lnTo>
                    <a:lnTo>
                      <a:pt x="971" y="651"/>
                    </a:lnTo>
                    <a:lnTo>
                      <a:pt x="969" y="651"/>
                    </a:lnTo>
                    <a:lnTo>
                      <a:pt x="969" y="651"/>
                    </a:lnTo>
                    <a:lnTo>
                      <a:pt x="969" y="649"/>
                    </a:lnTo>
                    <a:lnTo>
                      <a:pt x="967" y="649"/>
                    </a:lnTo>
                    <a:lnTo>
                      <a:pt x="967" y="647"/>
                    </a:lnTo>
                    <a:lnTo>
                      <a:pt x="967" y="647"/>
                    </a:lnTo>
                    <a:lnTo>
                      <a:pt x="967" y="647"/>
                    </a:lnTo>
                    <a:lnTo>
                      <a:pt x="967" y="647"/>
                    </a:lnTo>
                    <a:lnTo>
                      <a:pt x="965" y="645"/>
                    </a:lnTo>
                    <a:lnTo>
                      <a:pt x="965" y="645"/>
                    </a:lnTo>
                    <a:lnTo>
                      <a:pt x="965" y="645"/>
                    </a:lnTo>
                    <a:lnTo>
                      <a:pt x="965" y="645"/>
                    </a:lnTo>
                    <a:lnTo>
                      <a:pt x="965" y="644"/>
                    </a:lnTo>
                    <a:lnTo>
                      <a:pt x="965" y="644"/>
                    </a:lnTo>
                    <a:lnTo>
                      <a:pt x="963" y="644"/>
                    </a:lnTo>
                    <a:lnTo>
                      <a:pt x="963" y="644"/>
                    </a:lnTo>
                    <a:lnTo>
                      <a:pt x="963" y="642"/>
                    </a:lnTo>
                    <a:lnTo>
                      <a:pt x="963" y="642"/>
                    </a:lnTo>
                    <a:lnTo>
                      <a:pt x="962" y="642"/>
                    </a:lnTo>
                    <a:lnTo>
                      <a:pt x="962" y="642"/>
                    </a:lnTo>
                    <a:lnTo>
                      <a:pt x="960" y="642"/>
                    </a:lnTo>
                    <a:lnTo>
                      <a:pt x="960" y="642"/>
                    </a:lnTo>
                    <a:lnTo>
                      <a:pt x="958" y="642"/>
                    </a:lnTo>
                    <a:lnTo>
                      <a:pt x="958" y="642"/>
                    </a:lnTo>
                    <a:lnTo>
                      <a:pt x="956" y="640"/>
                    </a:lnTo>
                    <a:lnTo>
                      <a:pt x="956" y="638"/>
                    </a:lnTo>
                    <a:lnTo>
                      <a:pt x="956" y="638"/>
                    </a:lnTo>
                    <a:lnTo>
                      <a:pt x="956" y="638"/>
                    </a:lnTo>
                    <a:lnTo>
                      <a:pt x="954" y="638"/>
                    </a:lnTo>
                    <a:lnTo>
                      <a:pt x="954" y="638"/>
                    </a:lnTo>
                    <a:lnTo>
                      <a:pt x="954" y="638"/>
                    </a:lnTo>
                    <a:lnTo>
                      <a:pt x="954" y="640"/>
                    </a:lnTo>
                    <a:lnTo>
                      <a:pt x="954" y="640"/>
                    </a:lnTo>
                    <a:lnTo>
                      <a:pt x="954" y="640"/>
                    </a:lnTo>
                    <a:lnTo>
                      <a:pt x="954" y="640"/>
                    </a:lnTo>
                    <a:lnTo>
                      <a:pt x="954" y="640"/>
                    </a:lnTo>
                    <a:lnTo>
                      <a:pt x="953" y="640"/>
                    </a:lnTo>
                    <a:lnTo>
                      <a:pt x="953" y="640"/>
                    </a:lnTo>
                    <a:lnTo>
                      <a:pt x="953" y="640"/>
                    </a:lnTo>
                    <a:lnTo>
                      <a:pt x="953" y="640"/>
                    </a:lnTo>
                    <a:lnTo>
                      <a:pt x="951" y="640"/>
                    </a:lnTo>
                    <a:lnTo>
                      <a:pt x="951" y="640"/>
                    </a:lnTo>
                    <a:lnTo>
                      <a:pt x="949" y="640"/>
                    </a:lnTo>
                    <a:lnTo>
                      <a:pt x="949" y="640"/>
                    </a:lnTo>
                    <a:lnTo>
                      <a:pt x="949" y="640"/>
                    </a:lnTo>
                    <a:lnTo>
                      <a:pt x="949" y="638"/>
                    </a:lnTo>
                    <a:lnTo>
                      <a:pt x="949" y="638"/>
                    </a:lnTo>
                    <a:lnTo>
                      <a:pt x="949" y="638"/>
                    </a:lnTo>
                    <a:lnTo>
                      <a:pt x="949" y="638"/>
                    </a:lnTo>
                    <a:lnTo>
                      <a:pt x="947" y="638"/>
                    </a:lnTo>
                    <a:lnTo>
                      <a:pt x="947" y="638"/>
                    </a:lnTo>
                    <a:lnTo>
                      <a:pt x="947" y="638"/>
                    </a:lnTo>
                    <a:lnTo>
                      <a:pt x="947" y="638"/>
                    </a:lnTo>
                    <a:lnTo>
                      <a:pt x="947" y="638"/>
                    </a:lnTo>
                    <a:lnTo>
                      <a:pt x="947" y="638"/>
                    </a:lnTo>
                    <a:lnTo>
                      <a:pt x="945" y="638"/>
                    </a:lnTo>
                    <a:lnTo>
                      <a:pt x="945" y="638"/>
                    </a:lnTo>
                    <a:lnTo>
                      <a:pt x="945" y="638"/>
                    </a:lnTo>
                    <a:lnTo>
                      <a:pt x="945" y="638"/>
                    </a:lnTo>
                    <a:lnTo>
                      <a:pt x="945" y="638"/>
                    </a:lnTo>
                    <a:lnTo>
                      <a:pt x="945" y="638"/>
                    </a:lnTo>
                    <a:lnTo>
                      <a:pt x="945" y="638"/>
                    </a:lnTo>
                    <a:lnTo>
                      <a:pt x="945" y="638"/>
                    </a:lnTo>
                    <a:lnTo>
                      <a:pt x="945" y="638"/>
                    </a:lnTo>
                    <a:lnTo>
                      <a:pt x="944" y="636"/>
                    </a:lnTo>
                    <a:lnTo>
                      <a:pt x="944" y="636"/>
                    </a:lnTo>
                    <a:lnTo>
                      <a:pt x="944" y="636"/>
                    </a:lnTo>
                    <a:lnTo>
                      <a:pt x="944" y="636"/>
                    </a:lnTo>
                    <a:lnTo>
                      <a:pt x="944" y="636"/>
                    </a:lnTo>
                    <a:lnTo>
                      <a:pt x="944" y="636"/>
                    </a:lnTo>
                    <a:lnTo>
                      <a:pt x="944" y="636"/>
                    </a:lnTo>
                    <a:lnTo>
                      <a:pt x="944" y="636"/>
                    </a:lnTo>
                    <a:lnTo>
                      <a:pt x="944" y="636"/>
                    </a:lnTo>
                    <a:lnTo>
                      <a:pt x="942" y="636"/>
                    </a:lnTo>
                    <a:lnTo>
                      <a:pt x="942" y="636"/>
                    </a:lnTo>
                    <a:lnTo>
                      <a:pt x="942" y="636"/>
                    </a:lnTo>
                    <a:lnTo>
                      <a:pt x="942" y="636"/>
                    </a:lnTo>
                    <a:lnTo>
                      <a:pt x="942" y="636"/>
                    </a:lnTo>
                    <a:lnTo>
                      <a:pt x="942" y="635"/>
                    </a:lnTo>
                    <a:lnTo>
                      <a:pt x="940" y="635"/>
                    </a:lnTo>
                    <a:lnTo>
                      <a:pt x="940" y="635"/>
                    </a:lnTo>
                    <a:lnTo>
                      <a:pt x="940" y="636"/>
                    </a:lnTo>
                    <a:lnTo>
                      <a:pt x="940" y="636"/>
                    </a:lnTo>
                    <a:lnTo>
                      <a:pt x="938" y="636"/>
                    </a:lnTo>
                    <a:lnTo>
                      <a:pt x="938" y="635"/>
                    </a:lnTo>
                    <a:lnTo>
                      <a:pt x="938" y="636"/>
                    </a:lnTo>
                    <a:lnTo>
                      <a:pt x="938" y="636"/>
                    </a:lnTo>
                    <a:lnTo>
                      <a:pt x="936" y="636"/>
                    </a:lnTo>
                    <a:lnTo>
                      <a:pt x="936" y="636"/>
                    </a:lnTo>
                    <a:lnTo>
                      <a:pt x="936" y="636"/>
                    </a:lnTo>
                    <a:lnTo>
                      <a:pt x="936" y="638"/>
                    </a:lnTo>
                    <a:lnTo>
                      <a:pt x="936" y="638"/>
                    </a:lnTo>
                    <a:lnTo>
                      <a:pt x="936" y="638"/>
                    </a:lnTo>
                    <a:lnTo>
                      <a:pt x="936" y="638"/>
                    </a:lnTo>
                    <a:lnTo>
                      <a:pt x="936" y="638"/>
                    </a:lnTo>
                    <a:lnTo>
                      <a:pt x="936" y="640"/>
                    </a:lnTo>
                    <a:lnTo>
                      <a:pt x="936" y="640"/>
                    </a:lnTo>
                    <a:lnTo>
                      <a:pt x="936" y="640"/>
                    </a:lnTo>
                    <a:lnTo>
                      <a:pt x="936" y="642"/>
                    </a:lnTo>
                    <a:lnTo>
                      <a:pt x="936" y="642"/>
                    </a:lnTo>
                    <a:lnTo>
                      <a:pt x="936" y="644"/>
                    </a:lnTo>
                    <a:lnTo>
                      <a:pt x="935" y="644"/>
                    </a:lnTo>
                    <a:lnTo>
                      <a:pt x="935" y="644"/>
                    </a:lnTo>
                    <a:lnTo>
                      <a:pt x="933" y="642"/>
                    </a:lnTo>
                    <a:lnTo>
                      <a:pt x="931" y="642"/>
                    </a:lnTo>
                    <a:lnTo>
                      <a:pt x="931" y="642"/>
                    </a:lnTo>
                    <a:lnTo>
                      <a:pt x="931" y="642"/>
                    </a:lnTo>
                    <a:lnTo>
                      <a:pt x="927" y="642"/>
                    </a:lnTo>
                    <a:lnTo>
                      <a:pt x="926" y="642"/>
                    </a:lnTo>
                    <a:lnTo>
                      <a:pt x="926" y="642"/>
                    </a:lnTo>
                    <a:lnTo>
                      <a:pt x="926" y="640"/>
                    </a:lnTo>
                    <a:lnTo>
                      <a:pt x="924" y="640"/>
                    </a:lnTo>
                    <a:lnTo>
                      <a:pt x="924" y="640"/>
                    </a:lnTo>
                    <a:lnTo>
                      <a:pt x="924" y="640"/>
                    </a:lnTo>
                    <a:lnTo>
                      <a:pt x="922" y="640"/>
                    </a:lnTo>
                    <a:lnTo>
                      <a:pt x="922" y="640"/>
                    </a:lnTo>
                    <a:lnTo>
                      <a:pt x="922" y="640"/>
                    </a:lnTo>
                    <a:lnTo>
                      <a:pt x="920" y="640"/>
                    </a:lnTo>
                    <a:lnTo>
                      <a:pt x="920" y="640"/>
                    </a:lnTo>
                    <a:lnTo>
                      <a:pt x="920" y="640"/>
                    </a:lnTo>
                    <a:lnTo>
                      <a:pt x="920" y="638"/>
                    </a:lnTo>
                    <a:lnTo>
                      <a:pt x="918" y="638"/>
                    </a:lnTo>
                    <a:lnTo>
                      <a:pt x="918" y="638"/>
                    </a:lnTo>
                    <a:lnTo>
                      <a:pt x="918" y="638"/>
                    </a:lnTo>
                    <a:lnTo>
                      <a:pt x="916" y="638"/>
                    </a:lnTo>
                    <a:lnTo>
                      <a:pt x="916" y="638"/>
                    </a:lnTo>
                    <a:lnTo>
                      <a:pt x="916" y="640"/>
                    </a:lnTo>
                    <a:lnTo>
                      <a:pt x="916" y="640"/>
                    </a:lnTo>
                    <a:lnTo>
                      <a:pt x="916" y="640"/>
                    </a:lnTo>
                    <a:lnTo>
                      <a:pt x="916" y="640"/>
                    </a:lnTo>
                    <a:lnTo>
                      <a:pt x="916" y="640"/>
                    </a:lnTo>
                    <a:lnTo>
                      <a:pt x="916" y="642"/>
                    </a:lnTo>
                    <a:lnTo>
                      <a:pt x="915" y="642"/>
                    </a:lnTo>
                    <a:lnTo>
                      <a:pt x="915" y="642"/>
                    </a:lnTo>
                    <a:lnTo>
                      <a:pt x="915" y="642"/>
                    </a:lnTo>
                    <a:lnTo>
                      <a:pt x="915" y="642"/>
                    </a:lnTo>
                    <a:lnTo>
                      <a:pt x="915" y="644"/>
                    </a:lnTo>
                    <a:lnTo>
                      <a:pt x="915" y="644"/>
                    </a:lnTo>
                    <a:lnTo>
                      <a:pt x="915" y="644"/>
                    </a:lnTo>
                    <a:lnTo>
                      <a:pt x="915" y="644"/>
                    </a:lnTo>
                    <a:lnTo>
                      <a:pt x="915" y="644"/>
                    </a:lnTo>
                    <a:lnTo>
                      <a:pt x="915" y="644"/>
                    </a:lnTo>
                    <a:lnTo>
                      <a:pt x="915" y="644"/>
                    </a:lnTo>
                    <a:lnTo>
                      <a:pt x="913" y="644"/>
                    </a:lnTo>
                    <a:lnTo>
                      <a:pt x="913" y="644"/>
                    </a:lnTo>
                    <a:lnTo>
                      <a:pt x="913" y="645"/>
                    </a:lnTo>
                    <a:lnTo>
                      <a:pt x="913" y="645"/>
                    </a:lnTo>
                    <a:lnTo>
                      <a:pt x="913" y="645"/>
                    </a:lnTo>
                    <a:lnTo>
                      <a:pt x="911" y="645"/>
                    </a:lnTo>
                    <a:lnTo>
                      <a:pt x="911" y="645"/>
                    </a:lnTo>
                    <a:lnTo>
                      <a:pt x="911" y="645"/>
                    </a:lnTo>
                    <a:lnTo>
                      <a:pt x="911" y="645"/>
                    </a:lnTo>
                    <a:lnTo>
                      <a:pt x="911" y="645"/>
                    </a:lnTo>
                    <a:lnTo>
                      <a:pt x="913" y="645"/>
                    </a:lnTo>
                    <a:lnTo>
                      <a:pt x="913" y="645"/>
                    </a:lnTo>
                    <a:lnTo>
                      <a:pt x="913" y="647"/>
                    </a:lnTo>
                    <a:lnTo>
                      <a:pt x="913" y="647"/>
                    </a:lnTo>
                    <a:lnTo>
                      <a:pt x="915" y="647"/>
                    </a:lnTo>
                    <a:lnTo>
                      <a:pt x="915" y="647"/>
                    </a:lnTo>
                    <a:lnTo>
                      <a:pt x="913" y="647"/>
                    </a:lnTo>
                    <a:lnTo>
                      <a:pt x="913" y="647"/>
                    </a:lnTo>
                    <a:lnTo>
                      <a:pt x="913" y="647"/>
                    </a:lnTo>
                    <a:lnTo>
                      <a:pt x="913" y="649"/>
                    </a:lnTo>
                    <a:lnTo>
                      <a:pt x="913" y="649"/>
                    </a:lnTo>
                    <a:lnTo>
                      <a:pt x="913" y="649"/>
                    </a:lnTo>
                    <a:lnTo>
                      <a:pt x="913" y="649"/>
                    </a:lnTo>
                    <a:lnTo>
                      <a:pt x="911" y="651"/>
                    </a:lnTo>
                    <a:lnTo>
                      <a:pt x="911" y="651"/>
                    </a:lnTo>
                    <a:lnTo>
                      <a:pt x="911" y="651"/>
                    </a:lnTo>
                    <a:lnTo>
                      <a:pt x="911" y="651"/>
                    </a:lnTo>
                    <a:lnTo>
                      <a:pt x="911" y="651"/>
                    </a:lnTo>
                    <a:lnTo>
                      <a:pt x="911" y="651"/>
                    </a:lnTo>
                    <a:lnTo>
                      <a:pt x="911" y="651"/>
                    </a:lnTo>
                    <a:lnTo>
                      <a:pt x="911" y="653"/>
                    </a:lnTo>
                    <a:lnTo>
                      <a:pt x="909" y="655"/>
                    </a:lnTo>
                    <a:lnTo>
                      <a:pt x="909" y="655"/>
                    </a:lnTo>
                    <a:lnTo>
                      <a:pt x="909" y="655"/>
                    </a:lnTo>
                    <a:lnTo>
                      <a:pt x="907" y="658"/>
                    </a:lnTo>
                    <a:lnTo>
                      <a:pt x="907" y="658"/>
                    </a:lnTo>
                    <a:lnTo>
                      <a:pt x="907" y="658"/>
                    </a:lnTo>
                    <a:lnTo>
                      <a:pt x="907" y="658"/>
                    </a:lnTo>
                    <a:lnTo>
                      <a:pt x="907" y="658"/>
                    </a:lnTo>
                    <a:lnTo>
                      <a:pt x="907" y="658"/>
                    </a:lnTo>
                    <a:lnTo>
                      <a:pt x="906" y="658"/>
                    </a:lnTo>
                    <a:lnTo>
                      <a:pt x="906" y="658"/>
                    </a:lnTo>
                    <a:lnTo>
                      <a:pt x="906" y="658"/>
                    </a:lnTo>
                    <a:lnTo>
                      <a:pt x="906" y="658"/>
                    </a:lnTo>
                    <a:lnTo>
                      <a:pt x="906" y="658"/>
                    </a:lnTo>
                    <a:lnTo>
                      <a:pt x="906" y="656"/>
                    </a:lnTo>
                    <a:lnTo>
                      <a:pt x="906" y="656"/>
                    </a:lnTo>
                    <a:lnTo>
                      <a:pt x="906" y="656"/>
                    </a:lnTo>
                    <a:lnTo>
                      <a:pt x="904" y="656"/>
                    </a:lnTo>
                    <a:lnTo>
                      <a:pt x="904" y="656"/>
                    </a:lnTo>
                    <a:lnTo>
                      <a:pt x="904" y="656"/>
                    </a:lnTo>
                    <a:lnTo>
                      <a:pt x="904" y="658"/>
                    </a:lnTo>
                    <a:lnTo>
                      <a:pt x="904" y="658"/>
                    </a:lnTo>
                    <a:lnTo>
                      <a:pt x="904" y="658"/>
                    </a:lnTo>
                    <a:lnTo>
                      <a:pt x="902" y="658"/>
                    </a:lnTo>
                    <a:lnTo>
                      <a:pt x="902" y="658"/>
                    </a:lnTo>
                    <a:lnTo>
                      <a:pt x="902" y="656"/>
                    </a:lnTo>
                    <a:lnTo>
                      <a:pt x="902" y="656"/>
                    </a:lnTo>
                    <a:lnTo>
                      <a:pt x="902" y="656"/>
                    </a:lnTo>
                    <a:lnTo>
                      <a:pt x="902" y="656"/>
                    </a:lnTo>
                    <a:lnTo>
                      <a:pt x="902" y="656"/>
                    </a:lnTo>
                    <a:lnTo>
                      <a:pt x="902" y="656"/>
                    </a:lnTo>
                    <a:lnTo>
                      <a:pt x="902" y="656"/>
                    </a:lnTo>
                    <a:lnTo>
                      <a:pt x="902" y="656"/>
                    </a:lnTo>
                    <a:lnTo>
                      <a:pt x="900" y="656"/>
                    </a:lnTo>
                    <a:lnTo>
                      <a:pt x="900" y="656"/>
                    </a:lnTo>
                    <a:lnTo>
                      <a:pt x="900" y="656"/>
                    </a:lnTo>
                    <a:lnTo>
                      <a:pt x="900" y="658"/>
                    </a:lnTo>
                    <a:lnTo>
                      <a:pt x="900" y="658"/>
                    </a:lnTo>
                    <a:lnTo>
                      <a:pt x="900" y="658"/>
                    </a:lnTo>
                    <a:lnTo>
                      <a:pt x="900" y="658"/>
                    </a:lnTo>
                    <a:lnTo>
                      <a:pt x="900" y="658"/>
                    </a:lnTo>
                    <a:lnTo>
                      <a:pt x="900" y="660"/>
                    </a:lnTo>
                    <a:lnTo>
                      <a:pt x="898" y="660"/>
                    </a:lnTo>
                    <a:lnTo>
                      <a:pt x="898" y="658"/>
                    </a:lnTo>
                    <a:lnTo>
                      <a:pt x="898" y="658"/>
                    </a:lnTo>
                    <a:lnTo>
                      <a:pt x="898" y="656"/>
                    </a:lnTo>
                    <a:lnTo>
                      <a:pt x="898" y="656"/>
                    </a:lnTo>
                    <a:lnTo>
                      <a:pt x="898" y="656"/>
                    </a:lnTo>
                    <a:lnTo>
                      <a:pt x="897" y="656"/>
                    </a:lnTo>
                    <a:lnTo>
                      <a:pt x="897" y="656"/>
                    </a:lnTo>
                    <a:lnTo>
                      <a:pt x="897" y="656"/>
                    </a:lnTo>
                    <a:lnTo>
                      <a:pt x="897" y="656"/>
                    </a:lnTo>
                    <a:lnTo>
                      <a:pt x="895" y="656"/>
                    </a:lnTo>
                    <a:lnTo>
                      <a:pt x="895" y="656"/>
                    </a:lnTo>
                    <a:lnTo>
                      <a:pt x="895" y="656"/>
                    </a:lnTo>
                    <a:lnTo>
                      <a:pt x="895" y="656"/>
                    </a:lnTo>
                    <a:lnTo>
                      <a:pt x="895" y="656"/>
                    </a:lnTo>
                    <a:lnTo>
                      <a:pt x="895" y="656"/>
                    </a:lnTo>
                    <a:lnTo>
                      <a:pt x="895" y="656"/>
                    </a:lnTo>
                    <a:lnTo>
                      <a:pt x="895" y="655"/>
                    </a:lnTo>
                    <a:lnTo>
                      <a:pt x="895" y="655"/>
                    </a:lnTo>
                    <a:lnTo>
                      <a:pt x="895" y="655"/>
                    </a:lnTo>
                    <a:lnTo>
                      <a:pt x="895" y="655"/>
                    </a:lnTo>
                    <a:lnTo>
                      <a:pt x="895" y="655"/>
                    </a:lnTo>
                    <a:lnTo>
                      <a:pt x="893" y="655"/>
                    </a:lnTo>
                    <a:lnTo>
                      <a:pt x="893" y="656"/>
                    </a:lnTo>
                    <a:lnTo>
                      <a:pt x="893" y="656"/>
                    </a:lnTo>
                    <a:lnTo>
                      <a:pt x="893" y="656"/>
                    </a:lnTo>
                    <a:lnTo>
                      <a:pt x="893" y="656"/>
                    </a:lnTo>
                    <a:lnTo>
                      <a:pt x="893" y="658"/>
                    </a:lnTo>
                    <a:lnTo>
                      <a:pt x="893" y="658"/>
                    </a:lnTo>
                    <a:lnTo>
                      <a:pt x="893" y="658"/>
                    </a:lnTo>
                    <a:lnTo>
                      <a:pt x="893" y="658"/>
                    </a:lnTo>
                    <a:lnTo>
                      <a:pt x="893" y="658"/>
                    </a:lnTo>
                    <a:lnTo>
                      <a:pt x="891" y="658"/>
                    </a:lnTo>
                    <a:lnTo>
                      <a:pt x="889" y="658"/>
                    </a:lnTo>
                    <a:lnTo>
                      <a:pt x="889" y="658"/>
                    </a:lnTo>
                    <a:lnTo>
                      <a:pt x="889" y="658"/>
                    </a:lnTo>
                    <a:lnTo>
                      <a:pt x="889" y="660"/>
                    </a:lnTo>
                    <a:lnTo>
                      <a:pt x="889" y="660"/>
                    </a:lnTo>
                    <a:lnTo>
                      <a:pt x="889" y="660"/>
                    </a:lnTo>
                    <a:lnTo>
                      <a:pt x="889" y="660"/>
                    </a:lnTo>
                    <a:lnTo>
                      <a:pt x="889" y="660"/>
                    </a:lnTo>
                    <a:lnTo>
                      <a:pt x="889" y="660"/>
                    </a:lnTo>
                    <a:lnTo>
                      <a:pt x="889" y="660"/>
                    </a:lnTo>
                    <a:lnTo>
                      <a:pt x="888" y="660"/>
                    </a:lnTo>
                    <a:lnTo>
                      <a:pt x="888" y="660"/>
                    </a:lnTo>
                    <a:lnTo>
                      <a:pt x="888" y="660"/>
                    </a:lnTo>
                    <a:lnTo>
                      <a:pt x="888" y="660"/>
                    </a:lnTo>
                    <a:lnTo>
                      <a:pt x="888" y="658"/>
                    </a:lnTo>
                    <a:lnTo>
                      <a:pt x="888" y="658"/>
                    </a:lnTo>
                    <a:lnTo>
                      <a:pt x="888" y="658"/>
                    </a:lnTo>
                    <a:lnTo>
                      <a:pt x="888" y="658"/>
                    </a:lnTo>
                    <a:lnTo>
                      <a:pt x="888" y="656"/>
                    </a:lnTo>
                    <a:lnTo>
                      <a:pt x="888" y="656"/>
                    </a:lnTo>
                    <a:lnTo>
                      <a:pt x="888" y="656"/>
                    </a:lnTo>
                    <a:lnTo>
                      <a:pt x="888" y="656"/>
                    </a:lnTo>
                    <a:lnTo>
                      <a:pt x="888" y="655"/>
                    </a:lnTo>
                    <a:lnTo>
                      <a:pt x="888" y="655"/>
                    </a:lnTo>
                    <a:lnTo>
                      <a:pt x="888" y="655"/>
                    </a:lnTo>
                    <a:lnTo>
                      <a:pt x="888" y="655"/>
                    </a:lnTo>
                    <a:lnTo>
                      <a:pt x="888" y="655"/>
                    </a:lnTo>
                    <a:lnTo>
                      <a:pt x="886" y="655"/>
                    </a:lnTo>
                    <a:lnTo>
                      <a:pt x="886" y="653"/>
                    </a:lnTo>
                    <a:lnTo>
                      <a:pt x="886" y="653"/>
                    </a:lnTo>
                    <a:lnTo>
                      <a:pt x="886" y="653"/>
                    </a:lnTo>
                    <a:lnTo>
                      <a:pt x="886" y="653"/>
                    </a:lnTo>
                    <a:lnTo>
                      <a:pt x="886" y="653"/>
                    </a:lnTo>
                    <a:lnTo>
                      <a:pt x="884" y="653"/>
                    </a:lnTo>
                    <a:lnTo>
                      <a:pt x="884" y="653"/>
                    </a:lnTo>
                    <a:lnTo>
                      <a:pt x="884" y="653"/>
                    </a:lnTo>
                    <a:lnTo>
                      <a:pt x="884" y="653"/>
                    </a:lnTo>
                    <a:lnTo>
                      <a:pt x="884" y="651"/>
                    </a:lnTo>
                    <a:lnTo>
                      <a:pt x="884" y="651"/>
                    </a:lnTo>
                    <a:lnTo>
                      <a:pt x="884" y="651"/>
                    </a:lnTo>
                    <a:lnTo>
                      <a:pt x="882" y="651"/>
                    </a:lnTo>
                    <a:lnTo>
                      <a:pt x="882" y="651"/>
                    </a:lnTo>
                    <a:lnTo>
                      <a:pt x="882" y="651"/>
                    </a:lnTo>
                    <a:lnTo>
                      <a:pt x="882" y="651"/>
                    </a:lnTo>
                    <a:lnTo>
                      <a:pt x="880" y="649"/>
                    </a:lnTo>
                    <a:lnTo>
                      <a:pt x="880" y="649"/>
                    </a:lnTo>
                    <a:lnTo>
                      <a:pt x="880" y="649"/>
                    </a:lnTo>
                    <a:lnTo>
                      <a:pt x="880" y="649"/>
                    </a:lnTo>
                    <a:lnTo>
                      <a:pt x="880" y="649"/>
                    </a:lnTo>
                    <a:lnTo>
                      <a:pt x="880" y="647"/>
                    </a:lnTo>
                    <a:lnTo>
                      <a:pt x="880" y="647"/>
                    </a:lnTo>
                    <a:lnTo>
                      <a:pt x="880" y="647"/>
                    </a:lnTo>
                    <a:lnTo>
                      <a:pt x="880" y="647"/>
                    </a:lnTo>
                    <a:lnTo>
                      <a:pt x="880" y="647"/>
                    </a:lnTo>
                    <a:lnTo>
                      <a:pt x="878" y="647"/>
                    </a:lnTo>
                    <a:lnTo>
                      <a:pt x="878" y="647"/>
                    </a:lnTo>
                    <a:lnTo>
                      <a:pt x="878" y="645"/>
                    </a:lnTo>
                    <a:lnTo>
                      <a:pt x="878" y="645"/>
                    </a:lnTo>
                    <a:lnTo>
                      <a:pt x="877" y="645"/>
                    </a:lnTo>
                    <a:lnTo>
                      <a:pt x="877" y="645"/>
                    </a:lnTo>
                    <a:lnTo>
                      <a:pt x="875" y="645"/>
                    </a:lnTo>
                    <a:lnTo>
                      <a:pt x="873" y="644"/>
                    </a:lnTo>
                    <a:lnTo>
                      <a:pt x="873" y="644"/>
                    </a:lnTo>
                    <a:lnTo>
                      <a:pt x="873" y="644"/>
                    </a:lnTo>
                    <a:lnTo>
                      <a:pt x="871" y="644"/>
                    </a:lnTo>
                    <a:lnTo>
                      <a:pt x="871" y="644"/>
                    </a:lnTo>
                    <a:lnTo>
                      <a:pt x="871" y="644"/>
                    </a:lnTo>
                    <a:lnTo>
                      <a:pt x="871" y="642"/>
                    </a:lnTo>
                    <a:lnTo>
                      <a:pt x="871" y="642"/>
                    </a:lnTo>
                    <a:lnTo>
                      <a:pt x="871" y="642"/>
                    </a:lnTo>
                    <a:lnTo>
                      <a:pt x="871" y="640"/>
                    </a:lnTo>
                    <a:lnTo>
                      <a:pt x="871" y="640"/>
                    </a:lnTo>
                    <a:lnTo>
                      <a:pt x="871" y="640"/>
                    </a:lnTo>
                    <a:lnTo>
                      <a:pt x="869" y="638"/>
                    </a:lnTo>
                    <a:lnTo>
                      <a:pt x="869" y="638"/>
                    </a:lnTo>
                    <a:lnTo>
                      <a:pt x="869" y="636"/>
                    </a:lnTo>
                    <a:lnTo>
                      <a:pt x="869" y="636"/>
                    </a:lnTo>
                    <a:lnTo>
                      <a:pt x="869" y="636"/>
                    </a:lnTo>
                    <a:lnTo>
                      <a:pt x="869" y="635"/>
                    </a:lnTo>
                    <a:lnTo>
                      <a:pt x="869" y="635"/>
                    </a:lnTo>
                    <a:lnTo>
                      <a:pt x="869" y="633"/>
                    </a:lnTo>
                    <a:lnTo>
                      <a:pt x="869" y="633"/>
                    </a:lnTo>
                    <a:lnTo>
                      <a:pt x="868" y="633"/>
                    </a:lnTo>
                    <a:lnTo>
                      <a:pt x="868" y="631"/>
                    </a:lnTo>
                    <a:lnTo>
                      <a:pt x="868" y="631"/>
                    </a:lnTo>
                    <a:lnTo>
                      <a:pt x="868" y="631"/>
                    </a:lnTo>
                    <a:lnTo>
                      <a:pt x="868" y="631"/>
                    </a:lnTo>
                    <a:lnTo>
                      <a:pt x="868" y="631"/>
                    </a:lnTo>
                    <a:lnTo>
                      <a:pt x="866" y="631"/>
                    </a:lnTo>
                    <a:lnTo>
                      <a:pt x="866" y="631"/>
                    </a:lnTo>
                    <a:lnTo>
                      <a:pt x="866" y="631"/>
                    </a:lnTo>
                    <a:lnTo>
                      <a:pt x="864" y="631"/>
                    </a:lnTo>
                    <a:lnTo>
                      <a:pt x="864" y="631"/>
                    </a:lnTo>
                    <a:lnTo>
                      <a:pt x="864" y="631"/>
                    </a:lnTo>
                    <a:lnTo>
                      <a:pt x="864" y="629"/>
                    </a:lnTo>
                    <a:lnTo>
                      <a:pt x="864" y="629"/>
                    </a:lnTo>
                    <a:lnTo>
                      <a:pt x="862" y="629"/>
                    </a:lnTo>
                    <a:lnTo>
                      <a:pt x="862" y="629"/>
                    </a:lnTo>
                    <a:lnTo>
                      <a:pt x="862" y="629"/>
                    </a:lnTo>
                    <a:lnTo>
                      <a:pt x="862" y="627"/>
                    </a:lnTo>
                    <a:lnTo>
                      <a:pt x="862" y="627"/>
                    </a:lnTo>
                    <a:lnTo>
                      <a:pt x="862" y="627"/>
                    </a:lnTo>
                    <a:lnTo>
                      <a:pt x="862" y="627"/>
                    </a:lnTo>
                    <a:lnTo>
                      <a:pt x="860" y="627"/>
                    </a:lnTo>
                    <a:lnTo>
                      <a:pt x="860" y="627"/>
                    </a:lnTo>
                    <a:lnTo>
                      <a:pt x="860" y="626"/>
                    </a:lnTo>
                    <a:lnTo>
                      <a:pt x="859" y="626"/>
                    </a:lnTo>
                    <a:lnTo>
                      <a:pt x="859" y="626"/>
                    </a:lnTo>
                    <a:lnTo>
                      <a:pt x="859" y="626"/>
                    </a:lnTo>
                    <a:lnTo>
                      <a:pt x="859" y="624"/>
                    </a:lnTo>
                    <a:lnTo>
                      <a:pt x="859" y="624"/>
                    </a:lnTo>
                    <a:lnTo>
                      <a:pt x="857" y="624"/>
                    </a:lnTo>
                    <a:lnTo>
                      <a:pt x="857" y="622"/>
                    </a:lnTo>
                    <a:lnTo>
                      <a:pt x="855" y="622"/>
                    </a:lnTo>
                    <a:lnTo>
                      <a:pt x="855" y="620"/>
                    </a:lnTo>
                    <a:lnTo>
                      <a:pt x="855" y="620"/>
                    </a:lnTo>
                    <a:lnTo>
                      <a:pt x="855" y="620"/>
                    </a:lnTo>
                    <a:lnTo>
                      <a:pt x="855" y="620"/>
                    </a:lnTo>
                    <a:lnTo>
                      <a:pt x="853" y="618"/>
                    </a:lnTo>
                    <a:lnTo>
                      <a:pt x="853" y="618"/>
                    </a:lnTo>
                    <a:lnTo>
                      <a:pt x="853" y="617"/>
                    </a:lnTo>
                    <a:lnTo>
                      <a:pt x="853" y="617"/>
                    </a:lnTo>
                    <a:lnTo>
                      <a:pt x="853" y="617"/>
                    </a:lnTo>
                    <a:lnTo>
                      <a:pt x="853" y="617"/>
                    </a:lnTo>
                    <a:lnTo>
                      <a:pt x="851" y="617"/>
                    </a:lnTo>
                    <a:lnTo>
                      <a:pt x="851" y="617"/>
                    </a:lnTo>
                    <a:lnTo>
                      <a:pt x="851" y="617"/>
                    </a:lnTo>
                    <a:lnTo>
                      <a:pt x="851" y="617"/>
                    </a:lnTo>
                    <a:lnTo>
                      <a:pt x="851" y="617"/>
                    </a:lnTo>
                    <a:lnTo>
                      <a:pt x="851" y="617"/>
                    </a:lnTo>
                    <a:lnTo>
                      <a:pt x="851" y="617"/>
                    </a:lnTo>
                    <a:lnTo>
                      <a:pt x="851" y="617"/>
                    </a:lnTo>
                    <a:lnTo>
                      <a:pt x="850" y="617"/>
                    </a:lnTo>
                    <a:lnTo>
                      <a:pt x="850" y="615"/>
                    </a:lnTo>
                    <a:lnTo>
                      <a:pt x="850" y="615"/>
                    </a:lnTo>
                    <a:lnTo>
                      <a:pt x="850" y="615"/>
                    </a:lnTo>
                    <a:lnTo>
                      <a:pt x="850" y="615"/>
                    </a:lnTo>
                    <a:lnTo>
                      <a:pt x="850" y="615"/>
                    </a:lnTo>
                    <a:lnTo>
                      <a:pt x="850" y="615"/>
                    </a:lnTo>
                    <a:lnTo>
                      <a:pt x="850" y="613"/>
                    </a:lnTo>
                    <a:lnTo>
                      <a:pt x="850" y="613"/>
                    </a:lnTo>
                    <a:lnTo>
                      <a:pt x="850" y="613"/>
                    </a:lnTo>
                    <a:lnTo>
                      <a:pt x="848" y="611"/>
                    </a:lnTo>
                    <a:lnTo>
                      <a:pt x="848" y="611"/>
                    </a:lnTo>
                    <a:lnTo>
                      <a:pt x="848" y="609"/>
                    </a:lnTo>
                    <a:lnTo>
                      <a:pt x="848" y="609"/>
                    </a:lnTo>
                    <a:lnTo>
                      <a:pt x="846" y="609"/>
                    </a:lnTo>
                    <a:lnTo>
                      <a:pt x="846" y="609"/>
                    </a:lnTo>
                    <a:lnTo>
                      <a:pt x="846" y="609"/>
                    </a:lnTo>
                    <a:lnTo>
                      <a:pt x="844" y="609"/>
                    </a:lnTo>
                    <a:lnTo>
                      <a:pt x="844" y="609"/>
                    </a:lnTo>
                    <a:lnTo>
                      <a:pt x="844" y="607"/>
                    </a:lnTo>
                    <a:lnTo>
                      <a:pt x="844" y="607"/>
                    </a:lnTo>
                    <a:lnTo>
                      <a:pt x="842" y="607"/>
                    </a:lnTo>
                    <a:lnTo>
                      <a:pt x="842" y="606"/>
                    </a:lnTo>
                    <a:lnTo>
                      <a:pt x="842" y="606"/>
                    </a:lnTo>
                    <a:lnTo>
                      <a:pt x="841" y="606"/>
                    </a:lnTo>
                    <a:lnTo>
                      <a:pt x="841" y="606"/>
                    </a:lnTo>
                    <a:lnTo>
                      <a:pt x="839" y="606"/>
                    </a:lnTo>
                    <a:lnTo>
                      <a:pt x="839" y="606"/>
                    </a:lnTo>
                    <a:lnTo>
                      <a:pt x="839" y="606"/>
                    </a:lnTo>
                    <a:lnTo>
                      <a:pt x="839" y="606"/>
                    </a:lnTo>
                    <a:lnTo>
                      <a:pt x="839" y="606"/>
                    </a:lnTo>
                    <a:lnTo>
                      <a:pt x="837" y="606"/>
                    </a:lnTo>
                    <a:lnTo>
                      <a:pt x="837" y="606"/>
                    </a:lnTo>
                    <a:lnTo>
                      <a:pt x="837" y="606"/>
                    </a:lnTo>
                    <a:lnTo>
                      <a:pt x="837" y="604"/>
                    </a:lnTo>
                    <a:lnTo>
                      <a:pt x="839" y="604"/>
                    </a:lnTo>
                    <a:lnTo>
                      <a:pt x="839" y="604"/>
                    </a:lnTo>
                    <a:lnTo>
                      <a:pt x="839" y="604"/>
                    </a:lnTo>
                    <a:lnTo>
                      <a:pt x="839" y="604"/>
                    </a:lnTo>
                    <a:lnTo>
                      <a:pt x="839" y="604"/>
                    </a:lnTo>
                    <a:lnTo>
                      <a:pt x="837" y="604"/>
                    </a:lnTo>
                    <a:lnTo>
                      <a:pt x="837" y="604"/>
                    </a:lnTo>
                    <a:lnTo>
                      <a:pt x="837" y="604"/>
                    </a:lnTo>
                    <a:lnTo>
                      <a:pt x="837" y="604"/>
                    </a:lnTo>
                    <a:lnTo>
                      <a:pt x="837" y="604"/>
                    </a:lnTo>
                    <a:lnTo>
                      <a:pt x="837" y="604"/>
                    </a:lnTo>
                    <a:lnTo>
                      <a:pt x="837" y="604"/>
                    </a:lnTo>
                    <a:lnTo>
                      <a:pt x="835" y="604"/>
                    </a:lnTo>
                    <a:lnTo>
                      <a:pt x="835" y="604"/>
                    </a:lnTo>
                    <a:lnTo>
                      <a:pt x="835" y="604"/>
                    </a:lnTo>
                    <a:lnTo>
                      <a:pt x="835" y="604"/>
                    </a:lnTo>
                    <a:lnTo>
                      <a:pt x="835" y="604"/>
                    </a:lnTo>
                    <a:lnTo>
                      <a:pt x="833" y="604"/>
                    </a:lnTo>
                    <a:lnTo>
                      <a:pt x="833" y="604"/>
                    </a:lnTo>
                    <a:lnTo>
                      <a:pt x="833" y="604"/>
                    </a:lnTo>
                    <a:lnTo>
                      <a:pt x="831" y="606"/>
                    </a:lnTo>
                    <a:lnTo>
                      <a:pt x="831" y="607"/>
                    </a:lnTo>
                    <a:lnTo>
                      <a:pt x="830" y="609"/>
                    </a:lnTo>
                    <a:lnTo>
                      <a:pt x="830" y="609"/>
                    </a:lnTo>
                    <a:lnTo>
                      <a:pt x="830" y="609"/>
                    </a:lnTo>
                    <a:lnTo>
                      <a:pt x="828" y="609"/>
                    </a:lnTo>
                    <a:lnTo>
                      <a:pt x="828" y="609"/>
                    </a:lnTo>
                    <a:lnTo>
                      <a:pt x="828" y="609"/>
                    </a:lnTo>
                    <a:lnTo>
                      <a:pt x="828" y="607"/>
                    </a:lnTo>
                    <a:lnTo>
                      <a:pt x="826" y="607"/>
                    </a:lnTo>
                    <a:lnTo>
                      <a:pt x="826" y="606"/>
                    </a:lnTo>
                    <a:lnTo>
                      <a:pt x="824" y="606"/>
                    </a:lnTo>
                    <a:lnTo>
                      <a:pt x="824" y="604"/>
                    </a:lnTo>
                    <a:lnTo>
                      <a:pt x="822" y="604"/>
                    </a:lnTo>
                    <a:lnTo>
                      <a:pt x="821" y="602"/>
                    </a:lnTo>
                    <a:lnTo>
                      <a:pt x="821" y="602"/>
                    </a:lnTo>
                    <a:lnTo>
                      <a:pt x="819" y="602"/>
                    </a:lnTo>
                    <a:lnTo>
                      <a:pt x="817" y="602"/>
                    </a:lnTo>
                    <a:lnTo>
                      <a:pt x="817" y="604"/>
                    </a:lnTo>
                    <a:lnTo>
                      <a:pt x="815" y="604"/>
                    </a:lnTo>
                    <a:lnTo>
                      <a:pt x="813" y="606"/>
                    </a:lnTo>
                    <a:lnTo>
                      <a:pt x="812" y="607"/>
                    </a:lnTo>
                    <a:lnTo>
                      <a:pt x="812" y="609"/>
                    </a:lnTo>
                    <a:lnTo>
                      <a:pt x="810" y="609"/>
                    </a:lnTo>
                    <a:lnTo>
                      <a:pt x="810" y="609"/>
                    </a:lnTo>
                    <a:lnTo>
                      <a:pt x="808" y="609"/>
                    </a:lnTo>
                    <a:lnTo>
                      <a:pt x="806" y="609"/>
                    </a:lnTo>
                    <a:lnTo>
                      <a:pt x="804" y="611"/>
                    </a:lnTo>
                    <a:lnTo>
                      <a:pt x="803" y="611"/>
                    </a:lnTo>
                    <a:lnTo>
                      <a:pt x="803" y="613"/>
                    </a:lnTo>
                    <a:lnTo>
                      <a:pt x="801" y="613"/>
                    </a:lnTo>
                    <a:lnTo>
                      <a:pt x="801" y="615"/>
                    </a:lnTo>
                    <a:lnTo>
                      <a:pt x="801" y="617"/>
                    </a:lnTo>
                    <a:lnTo>
                      <a:pt x="799" y="617"/>
                    </a:lnTo>
                    <a:lnTo>
                      <a:pt x="799" y="618"/>
                    </a:lnTo>
                    <a:lnTo>
                      <a:pt x="797" y="618"/>
                    </a:lnTo>
                    <a:lnTo>
                      <a:pt x="797" y="617"/>
                    </a:lnTo>
                    <a:lnTo>
                      <a:pt x="795" y="617"/>
                    </a:lnTo>
                    <a:lnTo>
                      <a:pt x="795" y="615"/>
                    </a:lnTo>
                    <a:lnTo>
                      <a:pt x="793" y="613"/>
                    </a:lnTo>
                    <a:lnTo>
                      <a:pt x="792" y="611"/>
                    </a:lnTo>
                    <a:lnTo>
                      <a:pt x="792" y="611"/>
                    </a:lnTo>
                    <a:lnTo>
                      <a:pt x="792" y="611"/>
                    </a:lnTo>
                    <a:lnTo>
                      <a:pt x="792" y="611"/>
                    </a:lnTo>
                    <a:lnTo>
                      <a:pt x="790" y="609"/>
                    </a:lnTo>
                    <a:lnTo>
                      <a:pt x="790" y="609"/>
                    </a:lnTo>
                    <a:lnTo>
                      <a:pt x="790" y="611"/>
                    </a:lnTo>
                    <a:lnTo>
                      <a:pt x="788" y="611"/>
                    </a:lnTo>
                    <a:lnTo>
                      <a:pt x="788" y="611"/>
                    </a:lnTo>
                    <a:lnTo>
                      <a:pt x="788" y="611"/>
                    </a:lnTo>
                    <a:lnTo>
                      <a:pt x="788" y="613"/>
                    </a:lnTo>
                    <a:lnTo>
                      <a:pt x="788" y="615"/>
                    </a:lnTo>
                    <a:lnTo>
                      <a:pt x="788" y="617"/>
                    </a:lnTo>
                    <a:lnTo>
                      <a:pt x="786" y="618"/>
                    </a:lnTo>
                    <a:lnTo>
                      <a:pt x="786" y="620"/>
                    </a:lnTo>
                    <a:lnTo>
                      <a:pt x="784" y="622"/>
                    </a:lnTo>
                    <a:lnTo>
                      <a:pt x="784" y="622"/>
                    </a:lnTo>
                    <a:lnTo>
                      <a:pt x="784" y="622"/>
                    </a:lnTo>
                    <a:lnTo>
                      <a:pt x="784" y="622"/>
                    </a:lnTo>
                    <a:lnTo>
                      <a:pt x="784" y="624"/>
                    </a:lnTo>
                    <a:lnTo>
                      <a:pt x="783" y="624"/>
                    </a:lnTo>
                    <a:lnTo>
                      <a:pt x="783" y="624"/>
                    </a:lnTo>
                    <a:lnTo>
                      <a:pt x="783" y="624"/>
                    </a:lnTo>
                    <a:lnTo>
                      <a:pt x="781" y="624"/>
                    </a:lnTo>
                    <a:lnTo>
                      <a:pt x="781" y="624"/>
                    </a:lnTo>
                    <a:lnTo>
                      <a:pt x="781" y="624"/>
                    </a:lnTo>
                    <a:lnTo>
                      <a:pt x="779" y="624"/>
                    </a:lnTo>
                    <a:lnTo>
                      <a:pt x="779" y="624"/>
                    </a:lnTo>
                    <a:lnTo>
                      <a:pt x="777" y="624"/>
                    </a:lnTo>
                    <a:lnTo>
                      <a:pt x="775" y="624"/>
                    </a:lnTo>
                    <a:lnTo>
                      <a:pt x="775" y="624"/>
                    </a:lnTo>
                    <a:lnTo>
                      <a:pt x="774" y="624"/>
                    </a:lnTo>
                    <a:lnTo>
                      <a:pt x="774" y="624"/>
                    </a:lnTo>
                    <a:lnTo>
                      <a:pt x="772" y="624"/>
                    </a:lnTo>
                    <a:lnTo>
                      <a:pt x="772" y="624"/>
                    </a:lnTo>
                    <a:lnTo>
                      <a:pt x="772" y="624"/>
                    </a:lnTo>
                    <a:lnTo>
                      <a:pt x="770" y="624"/>
                    </a:lnTo>
                    <a:lnTo>
                      <a:pt x="770" y="624"/>
                    </a:lnTo>
                    <a:lnTo>
                      <a:pt x="770" y="624"/>
                    </a:lnTo>
                    <a:lnTo>
                      <a:pt x="770" y="626"/>
                    </a:lnTo>
                    <a:lnTo>
                      <a:pt x="770" y="627"/>
                    </a:lnTo>
                    <a:lnTo>
                      <a:pt x="770" y="627"/>
                    </a:lnTo>
                    <a:lnTo>
                      <a:pt x="770" y="629"/>
                    </a:lnTo>
                    <a:lnTo>
                      <a:pt x="770" y="629"/>
                    </a:lnTo>
                    <a:lnTo>
                      <a:pt x="770" y="629"/>
                    </a:lnTo>
                    <a:lnTo>
                      <a:pt x="770" y="631"/>
                    </a:lnTo>
                    <a:lnTo>
                      <a:pt x="770" y="633"/>
                    </a:lnTo>
                    <a:lnTo>
                      <a:pt x="768" y="635"/>
                    </a:lnTo>
                    <a:lnTo>
                      <a:pt x="768" y="635"/>
                    </a:lnTo>
                    <a:lnTo>
                      <a:pt x="770" y="636"/>
                    </a:lnTo>
                    <a:lnTo>
                      <a:pt x="770" y="636"/>
                    </a:lnTo>
                    <a:lnTo>
                      <a:pt x="770" y="636"/>
                    </a:lnTo>
                    <a:lnTo>
                      <a:pt x="770" y="636"/>
                    </a:lnTo>
                    <a:lnTo>
                      <a:pt x="770" y="636"/>
                    </a:lnTo>
                    <a:lnTo>
                      <a:pt x="772" y="638"/>
                    </a:lnTo>
                    <a:lnTo>
                      <a:pt x="772" y="638"/>
                    </a:lnTo>
                    <a:lnTo>
                      <a:pt x="774" y="638"/>
                    </a:lnTo>
                    <a:lnTo>
                      <a:pt x="774" y="638"/>
                    </a:lnTo>
                    <a:lnTo>
                      <a:pt x="774" y="638"/>
                    </a:lnTo>
                    <a:lnTo>
                      <a:pt x="775" y="638"/>
                    </a:lnTo>
                    <a:lnTo>
                      <a:pt x="777" y="638"/>
                    </a:lnTo>
                    <a:lnTo>
                      <a:pt x="777" y="640"/>
                    </a:lnTo>
                    <a:lnTo>
                      <a:pt x="779" y="640"/>
                    </a:lnTo>
                    <a:lnTo>
                      <a:pt x="779" y="642"/>
                    </a:lnTo>
                    <a:lnTo>
                      <a:pt x="777" y="644"/>
                    </a:lnTo>
                    <a:lnTo>
                      <a:pt x="777" y="645"/>
                    </a:lnTo>
                    <a:lnTo>
                      <a:pt x="777" y="647"/>
                    </a:lnTo>
                    <a:lnTo>
                      <a:pt x="777" y="649"/>
                    </a:lnTo>
                    <a:lnTo>
                      <a:pt x="777" y="651"/>
                    </a:lnTo>
                    <a:lnTo>
                      <a:pt x="777" y="655"/>
                    </a:lnTo>
                    <a:lnTo>
                      <a:pt x="777" y="658"/>
                    </a:lnTo>
                    <a:lnTo>
                      <a:pt x="777" y="658"/>
                    </a:lnTo>
                    <a:lnTo>
                      <a:pt x="777" y="660"/>
                    </a:lnTo>
                    <a:lnTo>
                      <a:pt x="777" y="660"/>
                    </a:lnTo>
                    <a:lnTo>
                      <a:pt x="777" y="662"/>
                    </a:lnTo>
                    <a:lnTo>
                      <a:pt x="777" y="662"/>
                    </a:lnTo>
                    <a:lnTo>
                      <a:pt x="777" y="662"/>
                    </a:lnTo>
                    <a:lnTo>
                      <a:pt x="775" y="662"/>
                    </a:lnTo>
                    <a:lnTo>
                      <a:pt x="775" y="662"/>
                    </a:lnTo>
                    <a:lnTo>
                      <a:pt x="774" y="662"/>
                    </a:lnTo>
                    <a:lnTo>
                      <a:pt x="774" y="662"/>
                    </a:lnTo>
                    <a:lnTo>
                      <a:pt x="774" y="660"/>
                    </a:lnTo>
                    <a:lnTo>
                      <a:pt x="772" y="660"/>
                    </a:lnTo>
                    <a:lnTo>
                      <a:pt x="772" y="660"/>
                    </a:lnTo>
                    <a:lnTo>
                      <a:pt x="772" y="660"/>
                    </a:lnTo>
                    <a:lnTo>
                      <a:pt x="772" y="660"/>
                    </a:lnTo>
                    <a:lnTo>
                      <a:pt x="770" y="660"/>
                    </a:lnTo>
                    <a:lnTo>
                      <a:pt x="770" y="658"/>
                    </a:lnTo>
                    <a:lnTo>
                      <a:pt x="770" y="658"/>
                    </a:lnTo>
                    <a:lnTo>
                      <a:pt x="770" y="658"/>
                    </a:lnTo>
                    <a:lnTo>
                      <a:pt x="768" y="658"/>
                    </a:lnTo>
                    <a:lnTo>
                      <a:pt x="768" y="658"/>
                    </a:lnTo>
                    <a:lnTo>
                      <a:pt x="768" y="658"/>
                    </a:lnTo>
                    <a:lnTo>
                      <a:pt x="768" y="658"/>
                    </a:lnTo>
                    <a:lnTo>
                      <a:pt x="768" y="658"/>
                    </a:lnTo>
                    <a:lnTo>
                      <a:pt x="768" y="658"/>
                    </a:lnTo>
                    <a:lnTo>
                      <a:pt x="768" y="658"/>
                    </a:lnTo>
                    <a:lnTo>
                      <a:pt x="768" y="660"/>
                    </a:lnTo>
                    <a:lnTo>
                      <a:pt x="766" y="660"/>
                    </a:lnTo>
                    <a:lnTo>
                      <a:pt x="766" y="660"/>
                    </a:lnTo>
                    <a:lnTo>
                      <a:pt x="766" y="660"/>
                    </a:lnTo>
                    <a:lnTo>
                      <a:pt x="765" y="662"/>
                    </a:lnTo>
                    <a:lnTo>
                      <a:pt x="765" y="664"/>
                    </a:lnTo>
                    <a:lnTo>
                      <a:pt x="765" y="664"/>
                    </a:lnTo>
                    <a:lnTo>
                      <a:pt x="765" y="664"/>
                    </a:lnTo>
                    <a:lnTo>
                      <a:pt x="763" y="665"/>
                    </a:lnTo>
                    <a:lnTo>
                      <a:pt x="763" y="665"/>
                    </a:lnTo>
                    <a:lnTo>
                      <a:pt x="763" y="665"/>
                    </a:lnTo>
                    <a:lnTo>
                      <a:pt x="763" y="665"/>
                    </a:lnTo>
                    <a:lnTo>
                      <a:pt x="763" y="667"/>
                    </a:lnTo>
                    <a:lnTo>
                      <a:pt x="765" y="667"/>
                    </a:lnTo>
                    <a:lnTo>
                      <a:pt x="765" y="667"/>
                    </a:lnTo>
                    <a:lnTo>
                      <a:pt x="765" y="667"/>
                    </a:lnTo>
                    <a:lnTo>
                      <a:pt x="765" y="667"/>
                    </a:lnTo>
                    <a:lnTo>
                      <a:pt x="765" y="669"/>
                    </a:lnTo>
                    <a:lnTo>
                      <a:pt x="765" y="669"/>
                    </a:lnTo>
                    <a:lnTo>
                      <a:pt x="765" y="669"/>
                    </a:lnTo>
                    <a:lnTo>
                      <a:pt x="765" y="669"/>
                    </a:lnTo>
                    <a:lnTo>
                      <a:pt x="765" y="669"/>
                    </a:lnTo>
                    <a:lnTo>
                      <a:pt x="766" y="669"/>
                    </a:lnTo>
                    <a:lnTo>
                      <a:pt x="766" y="671"/>
                    </a:lnTo>
                    <a:lnTo>
                      <a:pt x="768" y="673"/>
                    </a:lnTo>
                    <a:lnTo>
                      <a:pt x="768" y="673"/>
                    </a:lnTo>
                    <a:lnTo>
                      <a:pt x="768" y="673"/>
                    </a:lnTo>
                    <a:lnTo>
                      <a:pt x="768" y="673"/>
                    </a:lnTo>
                    <a:lnTo>
                      <a:pt x="768" y="674"/>
                    </a:lnTo>
                    <a:lnTo>
                      <a:pt x="768" y="674"/>
                    </a:lnTo>
                    <a:lnTo>
                      <a:pt x="768" y="676"/>
                    </a:lnTo>
                    <a:lnTo>
                      <a:pt x="768" y="676"/>
                    </a:lnTo>
                    <a:lnTo>
                      <a:pt x="768" y="676"/>
                    </a:lnTo>
                    <a:lnTo>
                      <a:pt x="766" y="676"/>
                    </a:lnTo>
                    <a:lnTo>
                      <a:pt x="766" y="676"/>
                    </a:lnTo>
                    <a:lnTo>
                      <a:pt x="766" y="676"/>
                    </a:lnTo>
                    <a:lnTo>
                      <a:pt x="766" y="676"/>
                    </a:lnTo>
                    <a:lnTo>
                      <a:pt x="765" y="676"/>
                    </a:lnTo>
                    <a:lnTo>
                      <a:pt x="765" y="676"/>
                    </a:lnTo>
                    <a:lnTo>
                      <a:pt x="765" y="676"/>
                    </a:lnTo>
                    <a:lnTo>
                      <a:pt x="765" y="676"/>
                    </a:lnTo>
                    <a:lnTo>
                      <a:pt x="765" y="676"/>
                    </a:lnTo>
                    <a:lnTo>
                      <a:pt x="763" y="676"/>
                    </a:lnTo>
                    <a:lnTo>
                      <a:pt x="763" y="676"/>
                    </a:lnTo>
                    <a:lnTo>
                      <a:pt x="763" y="676"/>
                    </a:lnTo>
                    <a:lnTo>
                      <a:pt x="761" y="676"/>
                    </a:lnTo>
                    <a:lnTo>
                      <a:pt x="761" y="676"/>
                    </a:lnTo>
                    <a:lnTo>
                      <a:pt x="761" y="676"/>
                    </a:lnTo>
                    <a:lnTo>
                      <a:pt x="759" y="676"/>
                    </a:lnTo>
                    <a:lnTo>
                      <a:pt x="759" y="676"/>
                    </a:lnTo>
                    <a:lnTo>
                      <a:pt x="757" y="678"/>
                    </a:lnTo>
                    <a:lnTo>
                      <a:pt x="757" y="678"/>
                    </a:lnTo>
                    <a:lnTo>
                      <a:pt x="755" y="680"/>
                    </a:lnTo>
                    <a:lnTo>
                      <a:pt x="754" y="683"/>
                    </a:lnTo>
                    <a:lnTo>
                      <a:pt x="754" y="685"/>
                    </a:lnTo>
                    <a:lnTo>
                      <a:pt x="752" y="685"/>
                    </a:lnTo>
                    <a:lnTo>
                      <a:pt x="752" y="687"/>
                    </a:lnTo>
                    <a:lnTo>
                      <a:pt x="750" y="687"/>
                    </a:lnTo>
                    <a:lnTo>
                      <a:pt x="750" y="687"/>
                    </a:lnTo>
                    <a:lnTo>
                      <a:pt x="748" y="687"/>
                    </a:lnTo>
                    <a:lnTo>
                      <a:pt x="746" y="687"/>
                    </a:lnTo>
                    <a:lnTo>
                      <a:pt x="746" y="687"/>
                    </a:lnTo>
                    <a:lnTo>
                      <a:pt x="745" y="687"/>
                    </a:lnTo>
                    <a:lnTo>
                      <a:pt x="745" y="687"/>
                    </a:lnTo>
                    <a:lnTo>
                      <a:pt x="745" y="687"/>
                    </a:lnTo>
                    <a:lnTo>
                      <a:pt x="745" y="687"/>
                    </a:lnTo>
                    <a:lnTo>
                      <a:pt x="745" y="687"/>
                    </a:lnTo>
                    <a:lnTo>
                      <a:pt x="745" y="689"/>
                    </a:lnTo>
                    <a:lnTo>
                      <a:pt x="743" y="691"/>
                    </a:lnTo>
                    <a:lnTo>
                      <a:pt x="743" y="691"/>
                    </a:lnTo>
                    <a:lnTo>
                      <a:pt x="743" y="693"/>
                    </a:lnTo>
                    <a:lnTo>
                      <a:pt x="743" y="693"/>
                    </a:lnTo>
                    <a:lnTo>
                      <a:pt x="743" y="693"/>
                    </a:lnTo>
                    <a:lnTo>
                      <a:pt x="741" y="693"/>
                    </a:lnTo>
                    <a:lnTo>
                      <a:pt x="741" y="693"/>
                    </a:lnTo>
                    <a:lnTo>
                      <a:pt x="739" y="693"/>
                    </a:lnTo>
                    <a:lnTo>
                      <a:pt x="739" y="693"/>
                    </a:lnTo>
                    <a:lnTo>
                      <a:pt x="737" y="693"/>
                    </a:lnTo>
                    <a:lnTo>
                      <a:pt x="737" y="693"/>
                    </a:lnTo>
                    <a:lnTo>
                      <a:pt x="737" y="693"/>
                    </a:lnTo>
                    <a:lnTo>
                      <a:pt x="737" y="693"/>
                    </a:lnTo>
                    <a:lnTo>
                      <a:pt x="736" y="693"/>
                    </a:lnTo>
                    <a:lnTo>
                      <a:pt x="736" y="693"/>
                    </a:lnTo>
                    <a:lnTo>
                      <a:pt x="736" y="693"/>
                    </a:lnTo>
                    <a:lnTo>
                      <a:pt x="734" y="693"/>
                    </a:lnTo>
                    <a:lnTo>
                      <a:pt x="734" y="693"/>
                    </a:lnTo>
                    <a:lnTo>
                      <a:pt x="734" y="694"/>
                    </a:lnTo>
                    <a:lnTo>
                      <a:pt x="734" y="694"/>
                    </a:lnTo>
                    <a:lnTo>
                      <a:pt x="732" y="694"/>
                    </a:lnTo>
                    <a:lnTo>
                      <a:pt x="732" y="694"/>
                    </a:lnTo>
                    <a:lnTo>
                      <a:pt x="732" y="694"/>
                    </a:lnTo>
                    <a:lnTo>
                      <a:pt x="732" y="694"/>
                    </a:lnTo>
                    <a:lnTo>
                      <a:pt x="732" y="694"/>
                    </a:lnTo>
                    <a:lnTo>
                      <a:pt x="730" y="694"/>
                    </a:lnTo>
                    <a:lnTo>
                      <a:pt x="730" y="694"/>
                    </a:lnTo>
                    <a:lnTo>
                      <a:pt x="730" y="694"/>
                    </a:lnTo>
                    <a:lnTo>
                      <a:pt x="728" y="694"/>
                    </a:lnTo>
                    <a:lnTo>
                      <a:pt x="728" y="694"/>
                    </a:lnTo>
                    <a:lnTo>
                      <a:pt x="728" y="694"/>
                    </a:lnTo>
                    <a:lnTo>
                      <a:pt x="728" y="694"/>
                    </a:lnTo>
                    <a:lnTo>
                      <a:pt x="727" y="694"/>
                    </a:lnTo>
                    <a:lnTo>
                      <a:pt x="727" y="694"/>
                    </a:lnTo>
                    <a:lnTo>
                      <a:pt x="725" y="694"/>
                    </a:lnTo>
                    <a:lnTo>
                      <a:pt x="723" y="694"/>
                    </a:lnTo>
                    <a:lnTo>
                      <a:pt x="721" y="693"/>
                    </a:lnTo>
                    <a:lnTo>
                      <a:pt x="721" y="693"/>
                    </a:lnTo>
                    <a:lnTo>
                      <a:pt x="719" y="693"/>
                    </a:lnTo>
                    <a:lnTo>
                      <a:pt x="718" y="693"/>
                    </a:lnTo>
                    <a:lnTo>
                      <a:pt x="718" y="693"/>
                    </a:lnTo>
                    <a:lnTo>
                      <a:pt x="716" y="693"/>
                    </a:lnTo>
                    <a:lnTo>
                      <a:pt x="716" y="693"/>
                    </a:lnTo>
                    <a:lnTo>
                      <a:pt x="716" y="693"/>
                    </a:lnTo>
                    <a:lnTo>
                      <a:pt x="716" y="693"/>
                    </a:lnTo>
                    <a:lnTo>
                      <a:pt x="716" y="694"/>
                    </a:lnTo>
                    <a:lnTo>
                      <a:pt x="714" y="696"/>
                    </a:lnTo>
                    <a:lnTo>
                      <a:pt x="714" y="698"/>
                    </a:lnTo>
                    <a:lnTo>
                      <a:pt x="714" y="698"/>
                    </a:lnTo>
                    <a:lnTo>
                      <a:pt x="714" y="698"/>
                    </a:lnTo>
                    <a:lnTo>
                      <a:pt x="716" y="700"/>
                    </a:lnTo>
                    <a:lnTo>
                      <a:pt x="716" y="700"/>
                    </a:lnTo>
                    <a:lnTo>
                      <a:pt x="718" y="702"/>
                    </a:lnTo>
                    <a:lnTo>
                      <a:pt x="718" y="702"/>
                    </a:lnTo>
                    <a:lnTo>
                      <a:pt x="719" y="702"/>
                    </a:lnTo>
                    <a:lnTo>
                      <a:pt x="721" y="703"/>
                    </a:lnTo>
                    <a:lnTo>
                      <a:pt x="721" y="703"/>
                    </a:lnTo>
                    <a:lnTo>
                      <a:pt x="721" y="703"/>
                    </a:lnTo>
                    <a:lnTo>
                      <a:pt x="723" y="702"/>
                    </a:lnTo>
                    <a:lnTo>
                      <a:pt x="723" y="702"/>
                    </a:lnTo>
                    <a:lnTo>
                      <a:pt x="725" y="702"/>
                    </a:lnTo>
                    <a:lnTo>
                      <a:pt x="725" y="702"/>
                    </a:lnTo>
                    <a:lnTo>
                      <a:pt x="727" y="702"/>
                    </a:lnTo>
                    <a:lnTo>
                      <a:pt x="727" y="702"/>
                    </a:lnTo>
                    <a:lnTo>
                      <a:pt x="730" y="702"/>
                    </a:lnTo>
                    <a:lnTo>
                      <a:pt x="730" y="702"/>
                    </a:lnTo>
                    <a:lnTo>
                      <a:pt x="730" y="702"/>
                    </a:lnTo>
                    <a:lnTo>
                      <a:pt x="732" y="703"/>
                    </a:lnTo>
                    <a:lnTo>
                      <a:pt x="734" y="703"/>
                    </a:lnTo>
                    <a:lnTo>
                      <a:pt x="734" y="703"/>
                    </a:lnTo>
                    <a:lnTo>
                      <a:pt x="734" y="705"/>
                    </a:lnTo>
                    <a:lnTo>
                      <a:pt x="734" y="705"/>
                    </a:lnTo>
                    <a:lnTo>
                      <a:pt x="734" y="705"/>
                    </a:lnTo>
                    <a:lnTo>
                      <a:pt x="734" y="705"/>
                    </a:lnTo>
                    <a:lnTo>
                      <a:pt x="734" y="705"/>
                    </a:lnTo>
                    <a:lnTo>
                      <a:pt x="734" y="705"/>
                    </a:lnTo>
                    <a:lnTo>
                      <a:pt x="734" y="705"/>
                    </a:lnTo>
                    <a:lnTo>
                      <a:pt x="734" y="707"/>
                    </a:lnTo>
                    <a:lnTo>
                      <a:pt x="734" y="707"/>
                    </a:lnTo>
                    <a:lnTo>
                      <a:pt x="734" y="707"/>
                    </a:lnTo>
                    <a:lnTo>
                      <a:pt x="734" y="707"/>
                    </a:lnTo>
                    <a:lnTo>
                      <a:pt x="734" y="707"/>
                    </a:lnTo>
                    <a:lnTo>
                      <a:pt x="734" y="707"/>
                    </a:lnTo>
                    <a:lnTo>
                      <a:pt x="734" y="709"/>
                    </a:lnTo>
                    <a:lnTo>
                      <a:pt x="736" y="709"/>
                    </a:lnTo>
                    <a:lnTo>
                      <a:pt x="736" y="709"/>
                    </a:lnTo>
                    <a:lnTo>
                      <a:pt x="737" y="709"/>
                    </a:lnTo>
                    <a:lnTo>
                      <a:pt x="737" y="709"/>
                    </a:lnTo>
                    <a:lnTo>
                      <a:pt x="737" y="709"/>
                    </a:lnTo>
                    <a:lnTo>
                      <a:pt x="737" y="709"/>
                    </a:lnTo>
                    <a:lnTo>
                      <a:pt x="737" y="709"/>
                    </a:lnTo>
                    <a:lnTo>
                      <a:pt x="737" y="709"/>
                    </a:lnTo>
                    <a:lnTo>
                      <a:pt x="739" y="711"/>
                    </a:lnTo>
                    <a:lnTo>
                      <a:pt x="741" y="714"/>
                    </a:lnTo>
                    <a:lnTo>
                      <a:pt x="741" y="714"/>
                    </a:lnTo>
                    <a:lnTo>
                      <a:pt x="741" y="714"/>
                    </a:lnTo>
                    <a:lnTo>
                      <a:pt x="741" y="716"/>
                    </a:lnTo>
                    <a:lnTo>
                      <a:pt x="741" y="718"/>
                    </a:lnTo>
                    <a:lnTo>
                      <a:pt x="741" y="718"/>
                    </a:lnTo>
                    <a:lnTo>
                      <a:pt x="741" y="718"/>
                    </a:lnTo>
                    <a:lnTo>
                      <a:pt x="741" y="718"/>
                    </a:lnTo>
                    <a:lnTo>
                      <a:pt x="741" y="720"/>
                    </a:lnTo>
                    <a:lnTo>
                      <a:pt x="741" y="720"/>
                    </a:lnTo>
                    <a:lnTo>
                      <a:pt x="741" y="720"/>
                    </a:lnTo>
                    <a:lnTo>
                      <a:pt x="741" y="721"/>
                    </a:lnTo>
                    <a:lnTo>
                      <a:pt x="741" y="721"/>
                    </a:lnTo>
                    <a:lnTo>
                      <a:pt x="741" y="721"/>
                    </a:lnTo>
                    <a:lnTo>
                      <a:pt x="741" y="721"/>
                    </a:lnTo>
                    <a:lnTo>
                      <a:pt x="741" y="721"/>
                    </a:lnTo>
                    <a:lnTo>
                      <a:pt x="739" y="721"/>
                    </a:lnTo>
                    <a:lnTo>
                      <a:pt x="739" y="721"/>
                    </a:lnTo>
                    <a:lnTo>
                      <a:pt x="739" y="721"/>
                    </a:lnTo>
                    <a:lnTo>
                      <a:pt x="737" y="721"/>
                    </a:lnTo>
                    <a:lnTo>
                      <a:pt x="737" y="721"/>
                    </a:lnTo>
                    <a:lnTo>
                      <a:pt x="737" y="721"/>
                    </a:lnTo>
                    <a:lnTo>
                      <a:pt x="737" y="721"/>
                    </a:lnTo>
                    <a:lnTo>
                      <a:pt x="736" y="720"/>
                    </a:lnTo>
                    <a:lnTo>
                      <a:pt x="736" y="720"/>
                    </a:lnTo>
                    <a:lnTo>
                      <a:pt x="736" y="720"/>
                    </a:lnTo>
                    <a:lnTo>
                      <a:pt x="736" y="720"/>
                    </a:lnTo>
                    <a:lnTo>
                      <a:pt x="736" y="720"/>
                    </a:lnTo>
                    <a:lnTo>
                      <a:pt x="734" y="720"/>
                    </a:lnTo>
                    <a:lnTo>
                      <a:pt x="734" y="720"/>
                    </a:lnTo>
                    <a:lnTo>
                      <a:pt x="734" y="720"/>
                    </a:lnTo>
                    <a:lnTo>
                      <a:pt x="732" y="720"/>
                    </a:lnTo>
                    <a:lnTo>
                      <a:pt x="732" y="718"/>
                    </a:lnTo>
                    <a:lnTo>
                      <a:pt x="730" y="718"/>
                    </a:lnTo>
                    <a:lnTo>
                      <a:pt x="730" y="718"/>
                    </a:lnTo>
                    <a:lnTo>
                      <a:pt x="728" y="718"/>
                    </a:lnTo>
                    <a:lnTo>
                      <a:pt x="728" y="718"/>
                    </a:lnTo>
                    <a:lnTo>
                      <a:pt x="728" y="718"/>
                    </a:lnTo>
                    <a:lnTo>
                      <a:pt x="728" y="718"/>
                    </a:lnTo>
                    <a:lnTo>
                      <a:pt x="727" y="718"/>
                    </a:lnTo>
                    <a:lnTo>
                      <a:pt x="727" y="718"/>
                    </a:lnTo>
                    <a:lnTo>
                      <a:pt x="727" y="718"/>
                    </a:lnTo>
                    <a:lnTo>
                      <a:pt x="725" y="720"/>
                    </a:lnTo>
                    <a:lnTo>
                      <a:pt x="725" y="720"/>
                    </a:lnTo>
                    <a:lnTo>
                      <a:pt x="723" y="720"/>
                    </a:lnTo>
                    <a:lnTo>
                      <a:pt x="723" y="721"/>
                    </a:lnTo>
                    <a:lnTo>
                      <a:pt x="723" y="721"/>
                    </a:lnTo>
                    <a:lnTo>
                      <a:pt x="721" y="721"/>
                    </a:lnTo>
                    <a:lnTo>
                      <a:pt x="721" y="721"/>
                    </a:lnTo>
                    <a:lnTo>
                      <a:pt x="721" y="721"/>
                    </a:lnTo>
                    <a:lnTo>
                      <a:pt x="721" y="721"/>
                    </a:lnTo>
                    <a:lnTo>
                      <a:pt x="721" y="721"/>
                    </a:lnTo>
                    <a:lnTo>
                      <a:pt x="721" y="721"/>
                    </a:lnTo>
                    <a:lnTo>
                      <a:pt x="719" y="723"/>
                    </a:lnTo>
                    <a:lnTo>
                      <a:pt x="719" y="721"/>
                    </a:lnTo>
                    <a:lnTo>
                      <a:pt x="718" y="721"/>
                    </a:lnTo>
                    <a:lnTo>
                      <a:pt x="716" y="721"/>
                    </a:lnTo>
                    <a:lnTo>
                      <a:pt x="716" y="721"/>
                    </a:lnTo>
                    <a:lnTo>
                      <a:pt x="716" y="721"/>
                    </a:lnTo>
                    <a:lnTo>
                      <a:pt x="716" y="721"/>
                    </a:lnTo>
                    <a:lnTo>
                      <a:pt x="714" y="721"/>
                    </a:lnTo>
                    <a:lnTo>
                      <a:pt x="714" y="723"/>
                    </a:lnTo>
                    <a:lnTo>
                      <a:pt x="714" y="723"/>
                    </a:lnTo>
                    <a:lnTo>
                      <a:pt x="714" y="723"/>
                    </a:lnTo>
                    <a:lnTo>
                      <a:pt x="714" y="723"/>
                    </a:lnTo>
                    <a:lnTo>
                      <a:pt x="714" y="725"/>
                    </a:lnTo>
                    <a:lnTo>
                      <a:pt x="714" y="725"/>
                    </a:lnTo>
                    <a:lnTo>
                      <a:pt x="714" y="727"/>
                    </a:lnTo>
                    <a:lnTo>
                      <a:pt x="716" y="729"/>
                    </a:lnTo>
                    <a:lnTo>
                      <a:pt x="716" y="729"/>
                    </a:lnTo>
                    <a:lnTo>
                      <a:pt x="714" y="730"/>
                    </a:lnTo>
                    <a:lnTo>
                      <a:pt x="714" y="732"/>
                    </a:lnTo>
                    <a:lnTo>
                      <a:pt x="714" y="734"/>
                    </a:lnTo>
                    <a:lnTo>
                      <a:pt x="714" y="738"/>
                    </a:lnTo>
                    <a:lnTo>
                      <a:pt x="712" y="740"/>
                    </a:lnTo>
                    <a:lnTo>
                      <a:pt x="712" y="740"/>
                    </a:lnTo>
                    <a:lnTo>
                      <a:pt x="712" y="741"/>
                    </a:lnTo>
                    <a:lnTo>
                      <a:pt x="712" y="741"/>
                    </a:lnTo>
                    <a:lnTo>
                      <a:pt x="710" y="741"/>
                    </a:lnTo>
                    <a:lnTo>
                      <a:pt x="710" y="743"/>
                    </a:lnTo>
                    <a:lnTo>
                      <a:pt x="708" y="743"/>
                    </a:lnTo>
                    <a:lnTo>
                      <a:pt x="708" y="743"/>
                    </a:lnTo>
                    <a:lnTo>
                      <a:pt x="707" y="743"/>
                    </a:lnTo>
                    <a:lnTo>
                      <a:pt x="705" y="743"/>
                    </a:lnTo>
                    <a:lnTo>
                      <a:pt x="703" y="743"/>
                    </a:lnTo>
                    <a:lnTo>
                      <a:pt x="703" y="743"/>
                    </a:lnTo>
                    <a:lnTo>
                      <a:pt x="701" y="741"/>
                    </a:lnTo>
                    <a:lnTo>
                      <a:pt x="699" y="741"/>
                    </a:lnTo>
                    <a:lnTo>
                      <a:pt x="699" y="741"/>
                    </a:lnTo>
                    <a:lnTo>
                      <a:pt x="699" y="741"/>
                    </a:lnTo>
                    <a:lnTo>
                      <a:pt x="699" y="741"/>
                    </a:lnTo>
                    <a:lnTo>
                      <a:pt x="698" y="741"/>
                    </a:lnTo>
                    <a:lnTo>
                      <a:pt x="698" y="743"/>
                    </a:lnTo>
                    <a:lnTo>
                      <a:pt x="694" y="745"/>
                    </a:lnTo>
                    <a:lnTo>
                      <a:pt x="694" y="747"/>
                    </a:lnTo>
                    <a:lnTo>
                      <a:pt x="694" y="747"/>
                    </a:lnTo>
                    <a:lnTo>
                      <a:pt x="692" y="747"/>
                    </a:lnTo>
                    <a:lnTo>
                      <a:pt x="692" y="747"/>
                    </a:lnTo>
                    <a:lnTo>
                      <a:pt x="692" y="749"/>
                    </a:lnTo>
                    <a:lnTo>
                      <a:pt x="692" y="749"/>
                    </a:lnTo>
                    <a:lnTo>
                      <a:pt x="694" y="750"/>
                    </a:lnTo>
                    <a:lnTo>
                      <a:pt x="694" y="750"/>
                    </a:lnTo>
                    <a:lnTo>
                      <a:pt x="694" y="750"/>
                    </a:lnTo>
                    <a:lnTo>
                      <a:pt x="694" y="750"/>
                    </a:lnTo>
                    <a:lnTo>
                      <a:pt x="694" y="750"/>
                    </a:lnTo>
                    <a:lnTo>
                      <a:pt x="696" y="750"/>
                    </a:lnTo>
                    <a:lnTo>
                      <a:pt x="696" y="750"/>
                    </a:lnTo>
                    <a:lnTo>
                      <a:pt x="696" y="752"/>
                    </a:lnTo>
                    <a:lnTo>
                      <a:pt x="698" y="752"/>
                    </a:lnTo>
                    <a:lnTo>
                      <a:pt x="698" y="752"/>
                    </a:lnTo>
                    <a:lnTo>
                      <a:pt x="698" y="752"/>
                    </a:lnTo>
                    <a:lnTo>
                      <a:pt x="699" y="754"/>
                    </a:lnTo>
                    <a:lnTo>
                      <a:pt x="699" y="754"/>
                    </a:lnTo>
                    <a:lnTo>
                      <a:pt x="699" y="754"/>
                    </a:lnTo>
                    <a:lnTo>
                      <a:pt x="699" y="754"/>
                    </a:lnTo>
                    <a:lnTo>
                      <a:pt x="699" y="754"/>
                    </a:lnTo>
                    <a:lnTo>
                      <a:pt x="701" y="756"/>
                    </a:lnTo>
                    <a:lnTo>
                      <a:pt x="701" y="756"/>
                    </a:lnTo>
                    <a:lnTo>
                      <a:pt x="701" y="758"/>
                    </a:lnTo>
                    <a:lnTo>
                      <a:pt x="701" y="758"/>
                    </a:lnTo>
                    <a:lnTo>
                      <a:pt x="703" y="758"/>
                    </a:lnTo>
                    <a:lnTo>
                      <a:pt x="703" y="758"/>
                    </a:lnTo>
                    <a:lnTo>
                      <a:pt x="703" y="758"/>
                    </a:lnTo>
                    <a:lnTo>
                      <a:pt x="703" y="758"/>
                    </a:lnTo>
                    <a:lnTo>
                      <a:pt x="703" y="758"/>
                    </a:lnTo>
                    <a:lnTo>
                      <a:pt x="703" y="759"/>
                    </a:lnTo>
                    <a:lnTo>
                      <a:pt x="705" y="759"/>
                    </a:lnTo>
                    <a:lnTo>
                      <a:pt x="705" y="759"/>
                    </a:lnTo>
                    <a:lnTo>
                      <a:pt x="705" y="759"/>
                    </a:lnTo>
                    <a:lnTo>
                      <a:pt x="705" y="759"/>
                    </a:lnTo>
                    <a:lnTo>
                      <a:pt x="705" y="759"/>
                    </a:lnTo>
                    <a:lnTo>
                      <a:pt x="705" y="761"/>
                    </a:lnTo>
                    <a:lnTo>
                      <a:pt x="705" y="761"/>
                    </a:lnTo>
                    <a:lnTo>
                      <a:pt x="703" y="761"/>
                    </a:lnTo>
                    <a:lnTo>
                      <a:pt x="703" y="763"/>
                    </a:lnTo>
                    <a:lnTo>
                      <a:pt x="701" y="763"/>
                    </a:lnTo>
                    <a:lnTo>
                      <a:pt x="701" y="763"/>
                    </a:lnTo>
                    <a:lnTo>
                      <a:pt x="699" y="763"/>
                    </a:lnTo>
                    <a:lnTo>
                      <a:pt x="699" y="763"/>
                    </a:lnTo>
                    <a:lnTo>
                      <a:pt x="698" y="763"/>
                    </a:lnTo>
                    <a:lnTo>
                      <a:pt x="698" y="763"/>
                    </a:lnTo>
                    <a:lnTo>
                      <a:pt x="696" y="763"/>
                    </a:lnTo>
                    <a:lnTo>
                      <a:pt x="694" y="763"/>
                    </a:lnTo>
                    <a:lnTo>
                      <a:pt x="694" y="761"/>
                    </a:lnTo>
                    <a:lnTo>
                      <a:pt x="692" y="761"/>
                    </a:lnTo>
                    <a:lnTo>
                      <a:pt x="689" y="761"/>
                    </a:lnTo>
                    <a:lnTo>
                      <a:pt x="689" y="761"/>
                    </a:lnTo>
                    <a:lnTo>
                      <a:pt x="689" y="759"/>
                    </a:lnTo>
                    <a:lnTo>
                      <a:pt x="687" y="759"/>
                    </a:lnTo>
                    <a:lnTo>
                      <a:pt x="687" y="759"/>
                    </a:lnTo>
                    <a:lnTo>
                      <a:pt x="687" y="759"/>
                    </a:lnTo>
                    <a:lnTo>
                      <a:pt x="687" y="761"/>
                    </a:lnTo>
                    <a:lnTo>
                      <a:pt x="685" y="761"/>
                    </a:lnTo>
                    <a:lnTo>
                      <a:pt x="685" y="761"/>
                    </a:lnTo>
                    <a:lnTo>
                      <a:pt x="685" y="761"/>
                    </a:lnTo>
                    <a:lnTo>
                      <a:pt x="685" y="761"/>
                    </a:lnTo>
                    <a:lnTo>
                      <a:pt x="685" y="761"/>
                    </a:lnTo>
                    <a:lnTo>
                      <a:pt x="685" y="763"/>
                    </a:lnTo>
                    <a:lnTo>
                      <a:pt x="685" y="765"/>
                    </a:lnTo>
                    <a:lnTo>
                      <a:pt x="685" y="765"/>
                    </a:lnTo>
                    <a:lnTo>
                      <a:pt x="685" y="765"/>
                    </a:lnTo>
                    <a:lnTo>
                      <a:pt x="687" y="767"/>
                    </a:lnTo>
                    <a:lnTo>
                      <a:pt x="689" y="768"/>
                    </a:lnTo>
                    <a:lnTo>
                      <a:pt x="689" y="768"/>
                    </a:lnTo>
                    <a:lnTo>
                      <a:pt x="689" y="768"/>
                    </a:lnTo>
                    <a:lnTo>
                      <a:pt x="689" y="768"/>
                    </a:lnTo>
                    <a:lnTo>
                      <a:pt x="689" y="768"/>
                    </a:lnTo>
                    <a:lnTo>
                      <a:pt x="690" y="768"/>
                    </a:lnTo>
                    <a:lnTo>
                      <a:pt x="690" y="768"/>
                    </a:lnTo>
                    <a:lnTo>
                      <a:pt x="690" y="767"/>
                    </a:lnTo>
                    <a:lnTo>
                      <a:pt x="690" y="767"/>
                    </a:lnTo>
                    <a:lnTo>
                      <a:pt x="692" y="767"/>
                    </a:lnTo>
                    <a:lnTo>
                      <a:pt x="692" y="767"/>
                    </a:lnTo>
                    <a:lnTo>
                      <a:pt x="692" y="767"/>
                    </a:lnTo>
                    <a:lnTo>
                      <a:pt x="694" y="767"/>
                    </a:lnTo>
                    <a:lnTo>
                      <a:pt x="694" y="767"/>
                    </a:lnTo>
                    <a:lnTo>
                      <a:pt x="694" y="767"/>
                    </a:lnTo>
                    <a:lnTo>
                      <a:pt x="696" y="767"/>
                    </a:lnTo>
                    <a:lnTo>
                      <a:pt x="696" y="768"/>
                    </a:lnTo>
                    <a:lnTo>
                      <a:pt x="696" y="768"/>
                    </a:lnTo>
                    <a:lnTo>
                      <a:pt x="696" y="768"/>
                    </a:lnTo>
                    <a:lnTo>
                      <a:pt x="694" y="770"/>
                    </a:lnTo>
                    <a:lnTo>
                      <a:pt x="694" y="770"/>
                    </a:lnTo>
                    <a:lnTo>
                      <a:pt x="694" y="770"/>
                    </a:lnTo>
                    <a:lnTo>
                      <a:pt x="694" y="770"/>
                    </a:lnTo>
                    <a:lnTo>
                      <a:pt x="694" y="770"/>
                    </a:lnTo>
                    <a:lnTo>
                      <a:pt x="692" y="772"/>
                    </a:lnTo>
                    <a:lnTo>
                      <a:pt x="692" y="772"/>
                    </a:lnTo>
                    <a:lnTo>
                      <a:pt x="692" y="772"/>
                    </a:lnTo>
                    <a:lnTo>
                      <a:pt x="692" y="772"/>
                    </a:lnTo>
                    <a:lnTo>
                      <a:pt x="690" y="774"/>
                    </a:lnTo>
                    <a:lnTo>
                      <a:pt x="690" y="774"/>
                    </a:lnTo>
                    <a:lnTo>
                      <a:pt x="689" y="776"/>
                    </a:lnTo>
                    <a:lnTo>
                      <a:pt x="689" y="776"/>
                    </a:lnTo>
                    <a:lnTo>
                      <a:pt x="689" y="776"/>
                    </a:lnTo>
                    <a:lnTo>
                      <a:pt x="687" y="778"/>
                    </a:lnTo>
                    <a:lnTo>
                      <a:pt x="683" y="779"/>
                    </a:lnTo>
                    <a:lnTo>
                      <a:pt x="683" y="779"/>
                    </a:lnTo>
                    <a:lnTo>
                      <a:pt x="680" y="779"/>
                    </a:lnTo>
                    <a:lnTo>
                      <a:pt x="674" y="779"/>
                    </a:lnTo>
                    <a:lnTo>
                      <a:pt x="674" y="779"/>
                    </a:lnTo>
                    <a:lnTo>
                      <a:pt x="672" y="779"/>
                    </a:lnTo>
                    <a:lnTo>
                      <a:pt x="670" y="779"/>
                    </a:lnTo>
                    <a:lnTo>
                      <a:pt x="669" y="779"/>
                    </a:lnTo>
                    <a:lnTo>
                      <a:pt x="669" y="779"/>
                    </a:lnTo>
                    <a:lnTo>
                      <a:pt x="667" y="779"/>
                    </a:lnTo>
                    <a:lnTo>
                      <a:pt x="667" y="779"/>
                    </a:lnTo>
                    <a:lnTo>
                      <a:pt x="667" y="779"/>
                    </a:lnTo>
                    <a:lnTo>
                      <a:pt x="667" y="779"/>
                    </a:lnTo>
                    <a:lnTo>
                      <a:pt x="665" y="778"/>
                    </a:lnTo>
                    <a:lnTo>
                      <a:pt x="665" y="778"/>
                    </a:lnTo>
                    <a:lnTo>
                      <a:pt x="663" y="776"/>
                    </a:lnTo>
                    <a:lnTo>
                      <a:pt x="663" y="776"/>
                    </a:lnTo>
                    <a:lnTo>
                      <a:pt x="663" y="776"/>
                    </a:lnTo>
                    <a:lnTo>
                      <a:pt x="663" y="776"/>
                    </a:lnTo>
                    <a:lnTo>
                      <a:pt x="663" y="776"/>
                    </a:lnTo>
                    <a:lnTo>
                      <a:pt x="661" y="776"/>
                    </a:lnTo>
                    <a:lnTo>
                      <a:pt x="661" y="776"/>
                    </a:lnTo>
                    <a:lnTo>
                      <a:pt x="661" y="776"/>
                    </a:lnTo>
                    <a:lnTo>
                      <a:pt x="661" y="776"/>
                    </a:lnTo>
                    <a:lnTo>
                      <a:pt x="661" y="776"/>
                    </a:lnTo>
                    <a:lnTo>
                      <a:pt x="661" y="776"/>
                    </a:lnTo>
                    <a:lnTo>
                      <a:pt x="660" y="776"/>
                    </a:lnTo>
                    <a:lnTo>
                      <a:pt x="658" y="779"/>
                    </a:lnTo>
                    <a:lnTo>
                      <a:pt x="656" y="781"/>
                    </a:lnTo>
                    <a:lnTo>
                      <a:pt x="654" y="781"/>
                    </a:lnTo>
                    <a:lnTo>
                      <a:pt x="654" y="781"/>
                    </a:lnTo>
                    <a:lnTo>
                      <a:pt x="654" y="781"/>
                    </a:lnTo>
                    <a:lnTo>
                      <a:pt x="652" y="781"/>
                    </a:lnTo>
                    <a:lnTo>
                      <a:pt x="652" y="781"/>
                    </a:lnTo>
                    <a:lnTo>
                      <a:pt x="651" y="781"/>
                    </a:lnTo>
                    <a:lnTo>
                      <a:pt x="651" y="781"/>
                    </a:lnTo>
                    <a:lnTo>
                      <a:pt x="651" y="781"/>
                    </a:lnTo>
                    <a:lnTo>
                      <a:pt x="651" y="781"/>
                    </a:lnTo>
                    <a:lnTo>
                      <a:pt x="649" y="781"/>
                    </a:lnTo>
                    <a:lnTo>
                      <a:pt x="649" y="781"/>
                    </a:lnTo>
                    <a:lnTo>
                      <a:pt x="649" y="781"/>
                    </a:lnTo>
                    <a:lnTo>
                      <a:pt x="649" y="783"/>
                    </a:lnTo>
                    <a:lnTo>
                      <a:pt x="649" y="783"/>
                    </a:lnTo>
                    <a:lnTo>
                      <a:pt x="649" y="783"/>
                    </a:lnTo>
                    <a:lnTo>
                      <a:pt x="649" y="783"/>
                    </a:lnTo>
                    <a:lnTo>
                      <a:pt x="649" y="785"/>
                    </a:lnTo>
                    <a:lnTo>
                      <a:pt x="651" y="785"/>
                    </a:lnTo>
                    <a:lnTo>
                      <a:pt x="652" y="785"/>
                    </a:lnTo>
                    <a:lnTo>
                      <a:pt x="652" y="787"/>
                    </a:lnTo>
                    <a:lnTo>
                      <a:pt x="652" y="787"/>
                    </a:lnTo>
                    <a:lnTo>
                      <a:pt x="652" y="787"/>
                    </a:lnTo>
                    <a:lnTo>
                      <a:pt x="652" y="788"/>
                    </a:lnTo>
                    <a:lnTo>
                      <a:pt x="652" y="788"/>
                    </a:lnTo>
                    <a:lnTo>
                      <a:pt x="652" y="788"/>
                    </a:lnTo>
                    <a:lnTo>
                      <a:pt x="652" y="788"/>
                    </a:lnTo>
                    <a:lnTo>
                      <a:pt x="651" y="788"/>
                    </a:lnTo>
                    <a:lnTo>
                      <a:pt x="651" y="790"/>
                    </a:lnTo>
                    <a:lnTo>
                      <a:pt x="651" y="790"/>
                    </a:lnTo>
                    <a:lnTo>
                      <a:pt x="651" y="790"/>
                    </a:lnTo>
                    <a:lnTo>
                      <a:pt x="651" y="792"/>
                    </a:lnTo>
                    <a:lnTo>
                      <a:pt x="651" y="792"/>
                    </a:lnTo>
                    <a:lnTo>
                      <a:pt x="651" y="792"/>
                    </a:lnTo>
                    <a:lnTo>
                      <a:pt x="651" y="792"/>
                    </a:lnTo>
                    <a:lnTo>
                      <a:pt x="651" y="792"/>
                    </a:lnTo>
                    <a:lnTo>
                      <a:pt x="651" y="792"/>
                    </a:lnTo>
                    <a:lnTo>
                      <a:pt x="651" y="792"/>
                    </a:lnTo>
                    <a:lnTo>
                      <a:pt x="649" y="792"/>
                    </a:lnTo>
                    <a:lnTo>
                      <a:pt x="649" y="792"/>
                    </a:lnTo>
                    <a:lnTo>
                      <a:pt x="649" y="792"/>
                    </a:lnTo>
                    <a:lnTo>
                      <a:pt x="649" y="792"/>
                    </a:lnTo>
                    <a:lnTo>
                      <a:pt x="649" y="792"/>
                    </a:lnTo>
                    <a:lnTo>
                      <a:pt x="647" y="792"/>
                    </a:lnTo>
                    <a:lnTo>
                      <a:pt x="647" y="792"/>
                    </a:lnTo>
                    <a:lnTo>
                      <a:pt x="647" y="792"/>
                    </a:lnTo>
                    <a:lnTo>
                      <a:pt x="647" y="792"/>
                    </a:lnTo>
                    <a:lnTo>
                      <a:pt x="647" y="792"/>
                    </a:lnTo>
                    <a:lnTo>
                      <a:pt x="647" y="792"/>
                    </a:lnTo>
                    <a:lnTo>
                      <a:pt x="647" y="792"/>
                    </a:lnTo>
                    <a:lnTo>
                      <a:pt x="645" y="792"/>
                    </a:lnTo>
                    <a:lnTo>
                      <a:pt x="645" y="792"/>
                    </a:lnTo>
                    <a:lnTo>
                      <a:pt x="645" y="792"/>
                    </a:lnTo>
                    <a:lnTo>
                      <a:pt x="645" y="794"/>
                    </a:lnTo>
                    <a:lnTo>
                      <a:pt x="643" y="796"/>
                    </a:lnTo>
                    <a:lnTo>
                      <a:pt x="643" y="796"/>
                    </a:lnTo>
                    <a:lnTo>
                      <a:pt x="643" y="796"/>
                    </a:lnTo>
                    <a:lnTo>
                      <a:pt x="643" y="796"/>
                    </a:lnTo>
                    <a:lnTo>
                      <a:pt x="642" y="796"/>
                    </a:lnTo>
                    <a:lnTo>
                      <a:pt x="642" y="797"/>
                    </a:lnTo>
                    <a:lnTo>
                      <a:pt x="642" y="797"/>
                    </a:lnTo>
                    <a:lnTo>
                      <a:pt x="640" y="797"/>
                    </a:lnTo>
                    <a:lnTo>
                      <a:pt x="640" y="797"/>
                    </a:lnTo>
                    <a:lnTo>
                      <a:pt x="640" y="796"/>
                    </a:lnTo>
                    <a:lnTo>
                      <a:pt x="640" y="796"/>
                    </a:lnTo>
                    <a:lnTo>
                      <a:pt x="640" y="796"/>
                    </a:lnTo>
                    <a:lnTo>
                      <a:pt x="640" y="796"/>
                    </a:lnTo>
                    <a:lnTo>
                      <a:pt x="638" y="796"/>
                    </a:lnTo>
                    <a:lnTo>
                      <a:pt x="638" y="796"/>
                    </a:lnTo>
                    <a:lnTo>
                      <a:pt x="638" y="796"/>
                    </a:lnTo>
                    <a:lnTo>
                      <a:pt x="638" y="796"/>
                    </a:lnTo>
                    <a:lnTo>
                      <a:pt x="638" y="796"/>
                    </a:lnTo>
                    <a:lnTo>
                      <a:pt x="636" y="796"/>
                    </a:lnTo>
                    <a:lnTo>
                      <a:pt x="636" y="796"/>
                    </a:lnTo>
                    <a:lnTo>
                      <a:pt x="636" y="796"/>
                    </a:lnTo>
                    <a:lnTo>
                      <a:pt x="636" y="796"/>
                    </a:lnTo>
                    <a:lnTo>
                      <a:pt x="636" y="796"/>
                    </a:lnTo>
                    <a:lnTo>
                      <a:pt x="634" y="796"/>
                    </a:lnTo>
                    <a:lnTo>
                      <a:pt x="634" y="796"/>
                    </a:lnTo>
                    <a:lnTo>
                      <a:pt x="634" y="796"/>
                    </a:lnTo>
                    <a:lnTo>
                      <a:pt x="634" y="796"/>
                    </a:lnTo>
                    <a:lnTo>
                      <a:pt x="634" y="797"/>
                    </a:lnTo>
                    <a:lnTo>
                      <a:pt x="634" y="797"/>
                    </a:lnTo>
                    <a:lnTo>
                      <a:pt x="634" y="797"/>
                    </a:lnTo>
                    <a:lnTo>
                      <a:pt x="634" y="797"/>
                    </a:lnTo>
                    <a:lnTo>
                      <a:pt x="634" y="797"/>
                    </a:lnTo>
                    <a:lnTo>
                      <a:pt x="634" y="797"/>
                    </a:lnTo>
                    <a:lnTo>
                      <a:pt x="633" y="797"/>
                    </a:lnTo>
                    <a:lnTo>
                      <a:pt x="631" y="797"/>
                    </a:lnTo>
                    <a:lnTo>
                      <a:pt x="631" y="797"/>
                    </a:lnTo>
                    <a:lnTo>
                      <a:pt x="631" y="797"/>
                    </a:lnTo>
                    <a:lnTo>
                      <a:pt x="631" y="797"/>
                    </a:lnTo>
                    <a:lnTo>
                      <a:pt x="631" y="799"/>
                    </a:lnTo>
                    <a:lnTo>
                      <a:pt x="631" y="799"/>
                    </a:lnTo>
                    <a:lnTo>
                      <a:pt x="631" y="799"/>
                    </a:lnTo>
                    <a:lnTo>
                      <a:pt x="631" y="799"/>
                    </a:lnTo>
                    <a:lnTo>
                      <a:pt x="629" y="799"/>
                    </a:lnTo>
                    <a:lnTo>
                      <a:pt x="629" y="799"/>
                    </a:lnTo>
                    <a:lnTo>
                      <a:pt x="627" y="799"/>
                    </a:lnTo>
                    <a:lnTo>
                      <a:pt x="627" y="799"/>
                    </a:ln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28">
                <a:extLst>
                  <a:ext uri="{FF2B5EF4-FFF2-40B4-BE49-F238E27FC236}">
                    <a16:creationId xmlns:a16="http://schemas.microsoft.com/office/drawing/2014/main" id="{E48371D9-7E95-C187-A666-B524FE6247EF}"/>
                  </a:ext>
                </a:extLst>
              </p:cNvPr>
              <p:cNvSpPr>
                <a:spLocks/>
              </p:cNvSpPr>
              <p:nvPr/>
            </p:nvSpPr>
            <p:spPr bwMode="auto">
              <a:xfrm>
                <a:off x="1823" y="2032"/>
                <a:ext cx="1228" cy="799"/>
              </a:xfrm>
              <a:custGeom>
                <a:avLst/>
                <a:gdLst>
                  <a:gd name="T0" fmla="*/ 578 w 1228"/>
                  <a:gd name="T1" fmla="*/ 745 h 799"/>
                  <a:gd name="T2" fmla="*/ 540 w 1228"/>
                  <a:gd name="T3" fmla="*/ 709 h 799"/>
                  <a:gd name="T4" fmla="*/ 526 w 1228"/>
                  <a:gd name="T5" fmla="*/ 671 h 799"/>
                  <a:gd name="T6" fmla="*/ 524 w 1228"/>
                  <a:gd name="T7" fmla="*/ 620 h 799"/>
                  <a:gd name="T8" fmla="*/ 535 w 1228"/>
                  <a:gd name="T9" fmla="*/ 586 h 799"/>
                  <a:gd name="T10" fmla="*/ 555 w 1228"/>
                  <a:gd name="T11" fmla="*/ 548 h 799"/>
                  <a:gd name="T12" fmla="*/ 548 w 1228"/>
                  <a:gd name="T13" fmla="*/ 504 h 799"/>
                  <a:gd name="T14" fmla="*/ 508 w 1228"/>
                  <a:gd name="T15" fmla="*/ 490 h 799"/>
                  <a:gd name="T16" fmla="*/ 490 w 1228"/>
                  <a:gd name="T17" fmla="*/ 542 h 799"/>
                  <a:gd name="T18" fmla="*/ 430 w 1228"/>
                  <a:gd name="T19" fmla="*/ 569 h 799"/>
                  <a:gd name="T20" fmla="*/ 388 w 1228"/>
                  <a:gd name="T21" fmla="*/ 577 h 799"/>
                  <a:gd name="T22" fmla="*/ 327 w 1228"/>
                  <a:gd name="T23" fmla="*/ 569 h 799"/>
                  <a:gd name="T24" fmla="*/ 262 w 1228"/>
                  <a:gd name="T25" fmla="*/ 560 h 799"/>
                  <a:gd name="T26" fmla="*/ 37 w 1228"/>
                  <a:gd name="T27" fmla="*/ 226 h 799"/>
                  <a:gd name="T28" fmla="*/ 39 w 1228"/>
                  <a:gd name="T29" fmla="*/ 143 h 799"/>
                  <a:gd name="T30" fmla="*/ 160 w 1228"/>
                  <a:gd name="T31" fmla="*/ 81 h 799"/>
                  <a:gd name="T32" fmla="*/ 325 w 1228"/>
                  <a:gd name="T33" fmla="*/ 25 h 799"/>
                  <a:gd name="T34" fmla="*/ 453 w 1228"/>
                  <a:gd name="T35" fmla="*/ 36 h 799"/>
                  <a:gd name="T36" fmla="*/ 537 w 1228"/>
                  <a:gd name="T37" fmla="*/ 25 h 799"/>
                  <a:gd name="T38" fmla="*/ 542 w 1228"/>
                  <a:gd name="T39" fmla="*/ 81 h 799"/>
                  <a:gd name="T40" fmla="*/ 566 w 1228"/>
                  <a:gd name="T41" fmla="*/ 124 h 799"/>
                  <a:gd name="T42" fmla="*/ 620 w 1228"/>
                  <a:gd name="T43" fmla="*/ 150 h 799"/>
                  <a:gd name="T44" fmla="*/ 651 w 1228"/>
                  <a:gd name="T45" fmla="*/ 179 h 799"/>
                  <a:gd name="T46" fmla="*/ 633 w 1228"/>
                  <a:gd name="T47" fmla="*/ 226 h 799"/>
                  <a:gd name="T48" fmla="*/ 665 w 1228"/>
                  <a:gd name="T49" fmla="*/ 244 h 799"/>
                  <a:gd name="T50" fmla="*/ 705 w 1228"/>
                  <a:gd name="T51" fmla="*/ 226 h 799"/>
                  <a:gd name="T52" fmla="*/ 739 w 1228"/>
                  <a:gd name="T53" fmla="*/ 188 h 799"/>
                  <a:gd name="T54" fmla="*/ 786 w 1228"/>
                  <a:gd name="T55" fmla="*/ 179 h 799"/>
                  <a:gd name="T56" fmla="*/ 803 w 1228"/>
                  <a:gd name="T57" fmla="*/ 211 h 799"/>
                  <a:gd name="T58" fmla="*/ 781 w 1228"/>
                  <a:gd name="T59" fmla="*/ 224 h 799"/>
                  <a:gd name="T60" fmla="*/ 784 w 1228"/>
                  <a:gd name="T61" fmla="*/ 249 h 799"/>
                  <a:gd name="T62" fmla="*/ 812 w 1228"/>
                  <a:gd name="T63" fmla="*/ 275 h 799"/>
                  <a:gd name="T64" fmla="*/ 844 w 1228"/>
                  <a:gd name="T65" fmla="*/ 287 h 799"/>
                  <a:gd name="T66" fmla="*/ 871 w 1228"/>
                  <a:gd name="T67" fmla="*/ 269 h 799"/>
                  <a:gd name="T68" fmla="*/ 935 w 1228"/>
                  <a:gd name="T69" fmla="*/ 253 h 799"/>
                  <a:gd name="T70" fmla="*/ 980 w 1228"/>
                  <a:gd name="T71" fmla="*/ 266 h 799"/>
                  <a:gd name="T72" fmla="*/ 989 w 1228"/>
                  <a:gd name="T73" fmla="*/ 300 h 799"/>
                  <a:gd name="T74" fmla="*/ 1034 w 1228"/>
                  <a:gd name="T75" fmla="*/ 325 h 799"/>
                  <a:gd name="T76" fmla="*/ 1023 w 1228"/>
                  <a:gd name="T77" fmla="*/ 369 h 799"/>
                  <a:gd name="T78" fmla="*/ 1020 w 1228"/>
                  <a:gd name="T79" fmla="*/ 396 h 799"/>
                  <a:gd name="T80" fmla="*/ 1061 w 1228"/>
                  <a:gd name="T81" fmla="*/ 427 h 799"/>
                  <a:gd name="T82" fmla="*/ 1027 w 1228"/>
                  <a:gd name="T83" fmla="*/ 450 h 799"/>
                  <a:gd name="T84" fmla="*/ 992 w 1228"/>
                  <a:gd name="T85" fmla="*/ 436 h 799"/>
                  <a:gd name="T86" fmla="*/ 945 w 1228"/>
                  <a:gd name="T87" fmla="*/ 456 h 799"/>
                  <a:gd name="T88" fmla="*/ 947 w 1228"/>
                  <a:gd name="T89" fmla="*/ 499 h 799"/>
                  <a:gd name="T90" fmla="*/ 994 w 1228"/>
                  <a:gd name="T91" fmla="*/ 495 h 799"/>
                  <a:gd name="T92" fmla="*/ 1030 w 1228"/>
                  <a:gd name="T93" fmla="*/ 492 h 799"/>
                  <a:gd name="T94" fmla="*/ 1074 w 1228"/>
                  <a:gd name="T95" fmla="*/ 470 h 799"/>
                  <a:gd name="T96" fmla="*/ 1117 w 1228"/>
                  <a:gd name="T97" fmla="*/ 465 h 799"/>
                  <a:gd name="T98" fmla="*/ 1159 w 1228"/>
                  <a:gd name="T99" fmla="*/ 456 h 799"/>
                  <a:gd name="T100" fmla="*/ 1206 w 1228"/>
                  <a:gd name="T101" fmla="*/ 465 h 799"/>
                  <a:gd name="T102" fmla="*/ 1199 w 1228"/>
                  <a:gd name="T103" fmla="*/ 488 h 799"/>
                  <a:gd name="T104" fmla="*/ 1148 w 1228"/>
                  <a:gd name="T105" fmla="*/ 519 h 799"/>
                  <a:gd name="T106" fmla="*/ 1117 w 1228"/>
                  <a:gd name="T107" fmla="*/ 586 h 799"/>
                  <a:gd name="T108" fmla="*/ 1096 w 1228"/>
                  <a:gd name="T109" fmla="*/ 638 h 799"/>
                  <a:gd name="T110" fmla="*/ 1018 w 1228"/>
                  <a:gd name="T111" fmla="*/ 689 h 799"/>
                  <a:gd name="T112" fmla="*/ 942 w 1228"/>
                  <a:gd name="T113" fmla="*/ 636 h 799"/>
                  <a:gd name="T114" fmla="*/ 898 w 1228"/>
                  <a:gd name="T115" fmla="*/ 658 h 799"/>
                  <a:gd name="T116" fmla="*/ 857 w 1228"/>
                  <a:gd name="T117" fmla="*/ 622 h 799"/>
                  <a:gd name="T118" fmla="*/ 777 w 1228"/>
                  <a:gd name="T119" fmla="*/ 624 h 799"/>
                  <a:gd name="T120" fmla="*/ 741 w 1228"/>
                  <a:gd name="T121" fmla="*/ 693 h 799"/>
                  <a:gd name="T122" fmla="*/ 716 w 1228"/>
                  <a:gd name="T123" fmla="*/ 721 h 799"/>
                  <a:gd name="T124" fmla="*/ 674 w 1228"/>
                  <a:gd name="T125" fmla="*/ 77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8" h="799">
                    <a:moveTo>
                      <a:pt x="627" y="799"/>
                    </a:moveTo>
                    <a:lnTo>
                      <a:pt x="623" y="799"/>
                    </a:lnTo>
                    <a:lnTo>
                      <a:pt x="623" y="799"/>
                    </a:lnTo>
                    <a:lnTo>
                      <a:pt x="622" y="799"/>
                    </a:lnTo>
                    <a:lnTo>
                      <a:pt x="622" y="799"/>
                    </a:lnTo>
                    <a:lnTo>
                      <a:pt x="622" y="799"/>
                    </a:lnTo>
                    <a:lnTo>
                      <a:pt x="620" y="799"/>
                    </a:lnTo>
                    <a:lnTo>
                      <a:pt x="620" y="799"/>
                    </a:lnTo>
                    <a:lnTo>
                      <a:pt x="618" y="799"/>
                    </a:lnTo>
                    <a:lnTo>
                      <a:pt x="618" y="799"/>
                    </a:lnTo>
                    <a:lnTo>
                      <a:pt x="618" y="799"/>
                    </a:lnTo>
                    <a:lnTo>
                      <a:pt x="616" y="799"/>
                    </a:lnTo>
                    <a:lnTo>
                      <a:pt x="616" y="799"/>
                    </a:lnTo>
                    <a:lnTo>
                      <a:pt x="614" y="797"/>
                    </a:lnTo>
                    <a:lnTo>
                      <a:pt x="613" y="796"/>
                    </a:lnTo>
                    <a:lnTo>
                      <a:pt x="613" y="794"/>
                    </a:lnTo>
                    <a:lnTo>
                      <a:pt x="611" y="794"/>
                    </a:lnTo>
                    <a:lnTo>
                      <a:pt x="611" y="794"/>
                    </a:lnTo>
                    <a:lnTo>
                      <a:pt x="609" y="792"/>
                    </a:lnTo>
                    <a:lnTo>
                      <a:pt x="609" y="792"/>
                    </a:lnTo>
                    <a:lnTo>
                      <a:pt x="607" y="792"/>
                    </a:lnTo>
                    <a:lnTo>
                      <a:pt x="607" y="792"/>
                    </a:lnTo>
                    <a:lnTo>
                      <a:pt x="605" y="790"/>
                    </a:lnTo>
                    <a:lnTo>
                      <a:pt x="605" y="790"/>
                    </a:lnTo>
                    <a:lnTo>
                      <a:pt x="605" y="790"/>
                    </a:lnTo>
                    <a:lnTo>
                      <a:pt x="607" y="790"/>
                    </a:lnTo>
                    <a:lnTo>
                      <a:pt x="607" y="790"/>
                    </a:lnTo>
                    <a:lnTo>
                      <a:pt x="607" y="788"/>
                    </a:lnTo>
                    <a:lnTo>
                      <a:pt x="607" y="788"/>
                    </a:lnTo>
                    <a:lnTo>
                      <a:pt x="607" y="788"/>
                    </a:lnTo>
                    <a:lnTo>
                      <a:pt x="607" y="788"/>
                    </a:lnTo>
                    <a:lnTo>
                      <a:pt x="607" y="788"/>
                    </a:lnTo>
                    <a:lnTo>
                      <a:pt x="607" y="787"/>
                    </a:lnTo>
                    <a:lnTo>
                      <a:pt x="607" y="787"/>
                    </a:lnTo>
                    <a:lnTo>
                      <a:pt x="607" y="787"/>
                    </a:lnTo>
                    <a:lnTo>
                      <a:pt x="607" y="787"/>
                    </a:lnTo>
                    <a:lnTo>
                      <a:pt x="605" y="787"/>
                    </a:lnTo>
                    <a:lnTo>
                      <a:pt x="604" y="787"/>
                    </a:lnTo>
                    <a:lnTo>
                      <a:pt x="604" y="787"/>
                    </a:lnTo>
                    <a:lnTo>
                      <a:pt x="604" y="787"/>
                    </a:lnTo>
                    <a:lnTo>
                      <a:pt x="602" y="785"/>
                    </a:lnTo>
                    <a:lnTo>
                      <a:pt x="602" y="785"/>
                    </a:lnTo>
                    <a:lnTo>
                      <a:pt x="602" y="785"/>
                    </a:lnTo>
                    <a:lnTo>
                      <a:pt x="602" y="785"/>
                    </a:lnTo>
                    <a:lnTo>
                      <a:pt x="602" y="785"/>
                    </a:lnTo>
                    <a:lnTo>
                      <a:pt x="602" y="783"/>
                    </a:lnTo>
                    <a:lnTo>
                      <a:pt x="604" y="783"/>
                    </a:lnTo>
                    <a:lnTo>
                      <a:pt x="604" y="783"/>
                    </a:lnTo>
                    <a:lnTo>
                      <a:pt x="604" y="781"/>
                    </a:lnTo>
                    <a:lnTo>
                      <a:pt x="604" y="781"/>
                    </a:lnTo>
                    <a:lnTo>
                      <a:pt x="604" y="779"/>
                    </a:lnTo>
                    <a:lnTo>
                      <a:pt x="602" y="778"/>
                    </a:lnTo>
                    <a:lnTo>
                      <a:pt x="600" y="778"/>
                    </a:lnTo>
                    <a:lnTo>
                      <a:pt x="598" y="776"/>
                    </a:lnTo>
                    <a:lnTo>
                      <a:pt x="598" y="774"/>
                    </a:lnTo>
                    <a:lnTo>
                      <a:pt x="598" y="772"/>
                    </a:lnTo>
                    <a:lnTo>
                      <a:pt x="598" y="770"/>
                    </a:lnTo>
                    <a:lnTo>
                      <a:pt x="598" y="768"/>
                    </a:lnTo>
                    <a:lnTo>
                      <a:pt x="598" y="767"/>
                    </a:lnTo>
                    <a:lnTo>
                      <a:pt x="598" y="767"/>
                    </a:lnTo>
                    <a:lnTo>
                      <a:pt x="600" y="767"/>
                    </a:lnTo>
                    <a:lnTo>
                      <a:pt x="600" y="767"/>
                    </a:lnTo>
                    <a:lnTo>
                      <a:pt x="600" y="765"/>
                    </a:lnTo>
                    <a:lnTo>
                      <a:pt x="600" y="765"/>
                    </a:lnTo>
                    <a:lnTo>
                      <a:pt x="600" y="765"/>
                    </a:lnTo>
                    <a:lnTo>
                      <a:pt x="598" y="765"/>
                    </a:lnTo>
                    <a:lnTo>
                      <a:pt x="598" y="765"/>
                    </a:lnTo>
                    <a:lnTo>
                      <a:pt x="598" y="765"/>
                    </a:lnTo>
                    <a:lnTo>
                      <a:pt x="598" y="765"/>
                    </a:lnTo>
                    <a:lnTo>
                      <a:pt x="596" y="765"/>
                    </a:lnTo>
                    <a:lnTo>
                      <a:pt x="596" y="765"/>
                    </a:lnTo>
                    <a:lnTo>
                      <a:pt x="596" y="765"/>
                    </a:lnTo>
                    <a:lnTo>
                      <a:pt x="595" y="767"/>
                    </a:lnTo>
                    <a:lnTo>
                      <a:pt x="595" y="767"/>
                    </a:lnTo>
                    <a:lnTo>
                      <a:pt x="595" y="767"/>
                    </a:lnTo>
                    <a:lnTo>
                      <a:pt x="595" y="767"/>
                    </a:lnTo>
                    <a:lnTo>
                      <a:pt x="593" y="767"/>
                    </a:lnTo>
                    <a:lnTo>
                      <a:pt x="593" y="767"/>
                    </a:lnTo>
                    <a:lnTo>
                      <a:pt x="593" y="765"/>
                    </a:lnTo>
                    <a:lnTo>
                      <a:pt x="593" y="765"/>
                    </a:lnTo>
                    <a:lnTo>
                      <a:pt x="593" y="765"/>
                    </a:lnTo>
                    <a:lnTo>
                      <a:pt x="593" y="765"/>
                    </a:lnTo>
                    <a:lnTo>
                      <a:pt x="593" y="765"/>
                    </a:lnTo>
                    <a:lnTo>
                      <a:pt x="595" y="763"/>
                    </a:lnTo>
                    <a:lnTo>
                      <a:pt x="595" y="761"/>
                    </a:lnTo>
                    <a:lnTo>
                      <a:pt x="595" y="761"/>
                    </a:lnTo>
                    <a:lnTo>
                      <a:pt x="595" y="761"/>
                    </a:lnTo>
                    <a:lnTo>
                      <a:pt x="595" y="759"/>
                    </a:lnTo>
                    <a:lnTo>
                      <a:pt x="595" y="759"/>
                    </a:lnTo>
                    <a:lnTo>
                      <a:pt x="595" y="759"/>
                    </a:lnTo>
                    <a:lnTo>
                      <a:pt x="595" y="759"/>
                    </a:lnTo>
                    <a:lnTo>
                      <a:pt x="595" y="758"/>
                    </a:lnTo>
                    <a:lnTo>
                      <a:pt x="595" y="758"/>
                    </a:lnTo>
                    <a:lnTo>
                      <a:pt x="595" y="758"/>
                    </a:lnTo>
                    <a:lnTo>
                      <a:pt x="593" y="758"/>
                    </a:lnTo>
                    <a:lnTo>
                      <a:pt x="593" y="758"/>
                    </a:lnTo>
                    <a:lnTo>
                      <a:pt x="593" y="756"/>
                    </a:lnTo>
                    <a:lnTo>
                      <a:pt x="591" y="756"/>
                    </a:lnTo>
                    <a:lnTo>
                      <a:pt x="591" y="756"/>
                    </a:lnTo>
                    <a:lnTo>
                      <a:pt x="591" y="756"/>
                    </a:lnTo>
                    <a:lnTo>
                      <a:pt x="591" y="756"/>
                    </a:lnTo>
                    <a:lnTo>
                      <a:pt x="591" y="756"/>
                    </a:lnTo>
                    <a:lnTo>
                      <a:pt x="589" y="756"/>
                    </a:lnTo>
                    <a:lnTo>
                      <a:pt x="589" y="756"/>
                    </a:lnTo>
                    <a:lnTo>
                      <a:pt x="589" y="756"/>
                    </a:lnTo>
                    <a:lnTo>
                      <a:pt x="589" y="754"/>
                    </a:lnTo>
                    <a:lnTo>
                      <a:pt x="587" y="754"/>
                    </a:lnTo>
                    <a:lnTo>
                      <a:pt x="587" y="754"/>
                    </a:lnTo>
                    <a:lnTo>
                      <a:pt x="587" y="754"/>
                    </a:lnTo>
                    <a:lnTo>
                      <a:pt x="587" y="754"/>
                    </a:lnTo>
                    <a:lnTo>
                      <a:pt x="587" y="754"/>
                    </a:lnTo>
                    <a:lnTo>
                      <a:pt x="587" y="754"/>
                    </a:lnTo>
                    <a:lnTo>
                      <a:pt x="585" y="752"/>
                    </a:lnTo>
                    <a:lnTo>
                      <a:pt x="585" y="752"/>
                    </a:lnTo>
                    <a:lnTo>
                      <a:pt x="585" y="752"/>
                    </a:lnTo>
                    <a:lnTo>
                      <a:pt x="585" y="752"/>
                    </a:lnTo>
                    <a:lnTo>
                      <a:pt x="585" y="752"/>
                    </a:lnTo>
                    <a:lnTo>
                      <a:pt x="585" y="752"/>
                    </a:lnTo>
                    <a:lnTo>
                      <a:pt x="585" y="752"/>
                    </a:lnTo>
                    <a:lnTo>
                      <a:pt x="584" y="752"/>
                    </a:lnTo>
                    <a:lnTo>
                      <a:pt x="584" y="752"/>
                    </a:lnTo>
                    <a:lnTo>
                      <a:pt x="584" y="752"/>
                    </a:lnTo>
                    <a:lnTo>
                      <a:pt x="582" y="752"/>
                    </a:lnTo>
                    <a:lnTo>
                      <a:pt x="582" y="752"/>
                    </a:lnTo>
                    <a:lnTo>
                      <a:pt x="582" y="752"/>
                    </a:lnTo>
                    <a:lnTo>
                      <a:pt x="582" y="750"/>
                    </a:lnTo>
                    <a:lnTo>
                      <a:pt x="580" y="750"/>
                    </a:lnTo>
                    <a:lnTo>
                      <a:pt x="580" y="750"/>
                    </a:lnTo>
                    <a:lnTo>
                      <a:pt x="578" y="750"/>
                    </a:lnTo>
                    <a:lnTo>
                      <a:pt x="578" y="750"/>
                    </a:lnTo>
                    <a:lnTo>
                      <a:pt x="578" y="750"/>
                    </a:lnTo>
                    <a:lnTo>
                      <a:pt x="576" y="750"/>
                    </a:lnTo>
                    <a:lnTo>
                      <a:pt x="576" y="750"/>
                    </a:lnTo>
                    <a:lnTo>
                      <a:pt x="576" y="750"/>
                    </a:lnTo>
                    <a:lnTo>
                      <a:pt x="576" y="750"/>
                    </a:lnTo>
                    <a:lnTo>
                      <a:pt x="576" y="750"/>
                    </a:lnTo>
                    <a:lnTo>
                      <a:pt x="576" y="749"/>
                    </a:lnTo>
                    <a:lnTo>
                      <a:pt x="576" y="749"/>
                    </a:lnTo>
                    <a:lnTo>
                      <a:pt x="578" y="749"/>
                    </a:lnTo>
                    <a:lnTo>
                      <a:pt x="578" y="747"/>
                    </a:lnTo>
                    <a:lnTo>
                      <a:pt x="578" y="747"/>
                    </a:lnTo>
                    <a:lnTo>
                      <a:pt x="578" y="745"/>
                    </a:lnTo>
                    <a:lnTo>
                      <a:pt x="578" y="745"/>
                    </a:lnTo>
                    <a:lnTo>
                      <a:pt x="578" y="745"/>
                    </a:lnTo>
                    <a:lnTo>
                      <a:pt x="578" y="745"/>
                    </a:lnTo>
                    <a:lnTo>
                      <a:pt x="578" y="743"/>
                    </a:lnTo>
                    <a:lnTo>
                      <a:pt x="578" y="743"/>
                    </a:lnTo>
                    <a:lnTo>
                      <a:pt x="578" y="743"/>
                    </a:lnTo>
                    <a:lnTo>
                      <a:pt x="578" y="743"/>
                    </a:lnTo>
                    <a:lnTo>
                      <a:pt x="576" y="741"/>
                    </a:lnTo>
                    <a:lnTo>
                      <a:pt x="576" y="741"/>
                    </a:lnTo>
                    <a:lnTo>
                      <a:pt x="576" y="741"/>
                    </a:lnTo>
                    <a:lnTo>
                      <a:pt x="576" y="741"/>
                    </a:lnTo>
                    <a:lnTo>
                      <a:pt x="575" y="741"/>
                    </a:lnTo>
                    <a:lnTo>
                      <a:pt x="575" y="740"/>
                    </a:lnTo>
                    <a:lnTo>
                      <a:pt x="575" y="740"/>
                    </a:lnTo>
                    <a:lnTo>
                      <a:pt x="575" y="740"/>
                    </a:lnTo>
                    <a:lnTo>
                      <a:pt x="573" y="740"/>
                    </a:lnTo>
                    <a:lnTo>
                      <a:pt x="573" y="740"/>
                    </a:lnTo>
                    <a:lnTo>
                      <a:pt x="573" y="740"/>
                    </a:lnTo>
                    <a:lnTo>
                      <a:pt x="573" y="740"/>
                    </a:lnTo>
                    <a:lnTo>
                      <a:pt x="573" y="740"/>
                    </a:lnTo>
                    <a:lnTo>
                      <a:pt x="573" y="738"/>
                    </a:lnTo>
                    <a:lnTo>
                      <a:pt x="571" y="738"/>
                    </a:lnTo>
                    <a:lnTo>
                      <a:pt x="571" y="740"/>
                    </a:lnTo>
                    <a:lnTo>
                      <a:pt x="571" y="740"/>
                    </a:lnTo>
                    <a:lnTo>
                      <a:pt x="571" y="740"/>
                    </a:lnTo>
                    <a:lnTo>
                      <a:pt x="571" y="740"/>
                    </a:lnTo>
                    <a:lnTo>
                      <a:pt x="571" y="740"/>
                    </a:lnTo>
                    <a:lnTo>
                      <a:pt x="571" y="740"/>
                    </a:lnTo>
                    <a:lnTo>
                      <a:pt x="571" y="740"/>
                    </a:lnTo>
                    <a:lnTo>
                      <a:pt x="571" y="740"/>
                    </a:lnTo>
                    <a:lnTo>
                      <a:pt x="569" y="740"/>
                    </a:lnTo>
                    <a:lnTo>
                      <a:pt x="569" y="740"/>
                    </a:lnTo>
                    <a:lnTo>
                      <a:pt x="569" y="740"/>
                    </a:lnTo>
                    <a:lnTo>
                      <a:pt x="569" y="740"/>
                    </a:lnTo>
                    <a:lnTo>
                      <a:pt x="569" y="738"/>
                    </a:lnTo>
                    <a:lnTo>
                      <a:pt x="567" y="738"/>
                    </a:lnTo>
                    <a:lnTo>
                      <a:pt x="567" y="736"/>
                    </a:lnTo>
                    <a:lnTo>
                      <a:pt x="567" y="736"/>
                    </a:lnTo>
                    <a:lnTo>
                      <a:pt x="567" y="736"/>
                    </a:lnTo>
                    <a:lnTo>
                      <a:pt x="567" y="734"/>
                    </a:lnTo>
                    <a:lnTo>
                      <a:pt x="567" y="734"/>
                    </a:lnTo>
                    <a:lnTo>
                      <a:pt x="567" y="734"/>
                    </a:lnTo>
                    <a:lnTo>
                      <a:pt x="566" y="734"/>
                    </a:lnTo>
                    <a:lnTo>
                      <a:pt x="566" y="734"/>
                    </a:lnTo>
                    <a:lnTo>
                      <a:pt x="566" y="732"/>
                    </a:lnTo>
                    <a:lnTo>
                      <a:pt x="566" y="732"/>
                    </a:lnTo>
                    <a:lnTo>
                      <a:pt x="566" y="732"/>
                    </a:lnTo>
                    <a:lnTo>
                      <a:pt x="566" y="730"/>
                    </a:lnTo>
                    <a:lnTo>
                      <a:pt x="566" y="730"/>
                    </a:lnTo>
                    <a:lnTo>
                      <a:pt x="566" y="730"/>
                    </a:lnTo>
                    <a:lnTo>
                      <a:pt x="566" y="729"/>
                    </a:lnTo>
                    <a:lnTo>
                      <a:pt x="566" y="729"/>
                    </a:lnTo>
                    <a:lnTo>
                      <a:pt x="566" y="729"/>
                    </a:lnTo>
                    <a:lnTo>
                      <a:pt x="566" y="729"/>
                    </a:lnTo>
                    <a:lnTo>
                      <a:pt x="566" y="729"/>
                    </a:lnTo>
                    <a:lnTo>
                      <a:pt x="566" y="727"/>
                    </a:lnTo>
                    <a:lnTo>
                      <a:pt x="566" y="727"/>
                    </a:lnTo>
                    <a:lnTo>
                      <a:pt x="566" y="727"/>
                    </a:lnTo>
                    <a:lnTo>
                      <a:pt x="566" y="727"/>
                    </a:lnTo>
                    <a:lnTo>
                      <a:pt x="566" y="727"/>
                    </a:lnTo>
                    <a:lnTo>
                      <a:pt x="566" y="727"/>
                    </a:lnTo>
                    <a:lnTo>
                      <a:pt x="564" y="727"/>
                    </a:lnTo>
                    <a:lnTo>
                      <a:pt x="564" y="725"/>
                    </a:lnTo>
                    <a:lnTo>
                      <a:pt x="564" y="725"/>
                    </a:lnTo>
                    <a:lnTo>
                      <a:pt x="564" y="725"/>
                    </a:lnTo>
                    <a:lnTo>
                      <a:pt x="564" y="725"/>
                    </a:lnTo>
                    <a:lnTo>
                      <a:pt x="562" y="725"/>
                    </a:lnTo>
                    <a:lnTo>
                      <a:pt x="562" y="725"/>
                    </a:lnTo>
                    <a:lnTo>
                      <a:pt x="562" y="723"/>
                    </a:lnTo>
                    <a:lnTo>
                      <a:pt x="562" y="723"/>
                    </a:lnTo>
                    <a:lnTo>
                      <a:pt x="560" y="723"/>
                    </a:lnTo>
                    <a:lnTo>
                      <a:pt x="560" y="723"/>
                    </a:lnTo>
                    <a:lnTo>
                      <a:pt x="558" y="723"/>
                    </a:lnTo>
                    <a:lnTo>
                      <a:pt x="558" y="723"/>
                    </a:lnTo>
                    <a:lnTo>
                      <a:pt x="558" y="723"/>
                    </a:lnTo>
                    <a:lnTo>
                      <a:pt x="558" y="721"/>
                    </a:lnTo>
                    <a:lnTo>
                      <a:pt x="558" y="721"/>
                    </a:lnTo>
                    <a:lnTo>
                      <a:pt x="558" y="721"/>
                    </a:lnTo>
                    <a:lnTo>
                      <a:pt x="558" y="721"/>
                    </a:lnTo>
                    <a:lnTo>
                      <a:pt x="558" y="721"/>
                    </a:lnTo>
                    <a:lnTo>
                      <a:pt x="558" y="721"/>
                    </a:lnTo>
                    <a:lnTo>
                      <a:pt x="558" y="720"/>
                    </a:lnTo>
                    <a:lnTo>
                      <a:pt x="558" y="720"/>
                    </a:lnTo>
                    <a:lnTo>
                      <a:pt x="558" y="720"/>
                    </a:lnTo>
                    <a:lnTo>
                      <a:pt x="558" y="720"/>
                    </a:lnTo>
                    <a:lnTo>
                      <a:pt x="558" y="720"/>
                    </a:lnTo>
                    <a:lnTo>
                      <a:pt x="558" y="718"/>
                    </a:lnTo>
                    <a:lnTo>
                      <a:pt x="558" y="718"/>
                    </a:lnTo>
                    <a:lnTo>
                      <a:pt x="558" y="718"/>
                    </a:lnTo>
                    <a:lnTo>
                      <a:pt x="558" y="718"/>
                    </a:lnTo>
                    <a:lnTo>
                      <a:pt x="558" y="718"/>
                    </a:lnTo>
                    <a:lnTo>
                      <a:pt x="558" y="718"/>
                    </a:lnTo>
                    <a:lnTo>
                      <a:pt x="557" y="716"/>
                    </a:lnTo>
                    <a:lnTo>
                      <a:pt x="555" y="716"/>
                    </a:lnTo>
                    <a:lnTo>
                      <a:pt x="555" y="716"/>
                    </a:lnTo>
                    <a:lnTo>
                      <a:pt x="553" y="716"/>
                    </a:lnTo>
                    <a:lnTo>
                      <a:pt x="553" y="716"/>
                    </a:lnTo>
                    <a:lnTo>
                      <a:pt x="553" y="716"/>
                    </a:lnTo>
                    <a:lnTo>
                      <a:pt x="551" y="716"/>
                    </a:lnTo>
                    <a:lnTo>
                      <a:pt x="551" y="716"/>
                    </a:lnTo>
                    <a:lnTo>
                      <a:pt x="551" y="716"/>
                    </a:lnTo>
                    <a:lnTo>
                      <a:pt x="549" y="716"/>
                    </a:lnTo>
                    <a:lnTo>
                      <a:pt x="549" y="716"/>
                    </a:lnTo>
                    <a:lnTo>
                      <a:pt x="549" y="716"/>
                    </a:lnTo>
                    <a:lnTo>
                      <a:pt x="548" y="716"/>
                    </a:lnTo>
                    <a:lnTo>
                      <a:pt x="548" y="716"/>
                    </a:lnTo>
                    <a:lnTo>
                      <a:pt x="548" y="716"/>
                    </a:lnTo>
                    <a:lnTo>
                      <a:pt x="546" y="716"/>
                    </a:lnTo>
                    <a:lnTo>
                      <a:pt x="546" y="716"/>
                    </a:lnTo>
                    <a:lnTo>
                      <a:pt x="546" y="716"/>
                    </a:lnTo>
                    <a:lnTo>
                      <a:pt x="546" y="716"/>
                    </a:lnTo>
                    <a:lnTo>
                      <a:pt x="544" y="716"/>
                    </a:lnTo>
                    <a:lnTo>
                      <a:pt x="544" y="716"/>
                    </a:lnTo>
                    <a:lnTo>
                      <a:pt x="544" y="716"/>
                    </a:lnTo>
                    <a:lnTo>
                      <a:pt x="544" y="716"/>
                    </a:lnTo>
                    <a:lnTo>
                      <a:pt x="542" y="716"/>
                    </a:lnTo>
                    <a:lnTo>
                      <a:pt x="542" y="714"/>
                    </a:lnTo>
                    <a:lnTo>
                      <a:pt x="542" y="714"/>
                    </a:lnTo>
                    <a:lnTo>
                      <a:pt x="542" y="714"/>
                    </a:lnTo>
                    <a:lnTo>
                      <a:pt x="542" y="714"/>
                    </a:lnTo>
                    <a:lnTo>
                      <a:pt x="542" y="714"/>
                    </a:lnTo>
                    <a:lnTo>
                      <a:pt x="542" y="712"/>
                    </a:lnTo>
                    <a:lnTo>
                      <a:pt x="542" y="712"/>
                    </a:lnTo>
                    <a:lnTo>
                      <a:pt x="542" y="712"/>
                    </a:lnTo>
                    <a:lnTo>
                      <a:pt x="542" y="712"/>
                    </a:lnTo>
                    <a:lnTo>
                      <a:pt x="544" y="712"/>
                    </a:lnTo>
                    <a:lnTo>
                      <a:pt x="544" y="712"/>
                    </a:lnTo>
                    <a:lnTo>
                      <a:pt x="544" y="712"/>
                    </a:lnTo>
                    <a:lnTo>
                      <a:pt x="544" y="711"/>
                    </a:lnTo>
                    <a:lnTo>
                      <a:pt x="542" y="711"/>
                    </a:lnTo>
                    <a:lnTo>
                      <a:pt x="542" y="711"/>
                    </a:lnTo>
                    <a:lnTo>
                      <a:pt x="542" y="711"/>
                    </a:lnTo>
                    <a:lnTo>
                      <a:pt x="542" y="709"/>
                    </a:lnTo>
                    <a:lnTo>
                      <a:pt x="542" y="709"/>
                    </a:lnTo>
                    <a:lnTo>
                      <a:pt x="542" y="709"/>
                    </a:lnTo>
                    <a:lnTo>
                      <a:pt x="542" y="709"/>
                    </a:lnTo>
                    <a:lnTo>
                      <a:pt x="542" y="709"/>
                    </a:lnTo>
                    <a:lnTo>
                      <a:pt x="540" y="709"/>
                    </a:lnTo>
                    <a:lnTo>
                      <a:pt x="540" y="709"/>
                    </a:lnTo>
                    <a:lnTo>
                      <a:pt x="540" y="709"/>
                    </a:lnTo>
                    <a:lnTo>
                      <a:pt x="540" y="709"/>
                    </a:lnTo>
                    <a:lnTo>
                      <a:pt x="540" y="709"/>
                    </a:lnTo>
                    <a:lnTo>
                      <a:pt x="540" y="709"/>
                    </a:lnTo>
                    <a:lnTo>
                      <a:pt x="540" y="709"/>
                    </a:lnTo>
                    <a:lnTo>
                      <a:pt x="540" y="707"/>
                    </a:lnTo>
                    <a:lnTo>
                      <a:pt x="538" y="707"/>
                    </a:lnTo>
                    <a:lnTo>
                      <a:pt x="538" y="707"/>
                    </a:lnTo>
                    <a:lnTo>
                      <a:pt x="538" y="707"/>
                    </a:lnTo>
                    <a:lnTo>
                      <a:pt x="538" y="705"/>
                    </a:lnTo>
                    <a:lnTo>
                      <a:pt x="538" y="705"/>
                    </a:lnTo>
                    <a:lnTo>
                      <a:pt x="538" y="705"/>
                    </a:lnTo>
                    <a:lnTo>
                      <a:pt x="538" y="703"/>
                    </a:lnTo>
                    <a:lnTo>
                      <a:pt x="540" y="702"/>
                    </a:lnTo>
                    <a:lnTo>
                      <a:pt x="540" y="702"/>
                    </a:lnTo>
                    <a:lnTo>
                      <a:pt x="540" y="702"/>
                    </a:lnTo>
                    <a:lnTo>
                      <a:pt x="540" y="702"/>
                    </a:lnTo>
                    <a:lnTo>
                      <a:pt x="540" y="702"/>
                    </a:lnTo>
                    <a:lnTo>
                      <a:pt x="542" y="703"/>
                    </a:lnTo>
                    <a:lnTo>
                      <a:pt x="542" y="703"/>
                    </a:lnTo>
                    <a:lnTo>
                      <a:pt x="542" y="703"/>
                    </a:lnTo>
                    <a:lnTo>
                      <a:pt x="542" y="703"/>
                    </a:lnTo>
                    <a:lnTo>
                      <a:pt x="544" y="703"/>
                    </a:lnTo>
                    <a:lnTo>
                      <a:pt x="544" y="703"/>
                    </a:lnTo>
                    <a:lnTo>
                      <a:pt x="544" y="702"/>
                    </a:lnTo>
                    <a:lnTo>
                      <a:pt x="544" y="702"/>
                    </a:lnTo>
                    <a:lnTo>
                      <a:pt x="546" y="702"/>
                    </a:lnTo>
                    <a:lnTo>
                      <a:pt x="546" y="700"/>
                    </a:lnTo>
                    <a:lnTo>
                      <a:pt x="546" y="700"/>
                    </a:lnTo>
                    <a:lnTo>
                      <a:pt x="546" y="698"/>
                    </a:lnTo>
                    <a:lnTo>
                      <a:pt x="546" y="698"/>
                    </a:lnTo>
                    <a:lnTo>
                      <a:pt x="546" y="698"/>
                    </a:lnTo>
                    <a:lnTo>
                      <a:pt x="544" y="696"/>
                    </a:lnTo>
                    <a:lnTo>
                      <a:pt x="544" y="696"/>
                    </a:lnTo>
                    <a:lnTo>
                      <a:pt x="544" y="696"/>
                    </a:lnTo>
                    <a:lnTo>
                      <a:pt x="544" y="696"/>
                    </a:lnTo>
                    <a:lnTo>
                      <a:pt x="544" y="696"/>
                    </a:lnTo>
                    <a:lnTo>
                      <a:pt x="542" y="696"/>
                    </a:lnTo>
                    <a:lnTo>
                      <a:pt x="542" y="696"/>
                    </a:lnTo>
                    <a:lnTo>
                      <a:pt x="542" y="696"/>
                    </a:lnTo>
                    <a:lnTo>
                      <a:pt x="542" y="696"/>
                    </a:lnTo>
                    <a:lnTo>
                      <a:pt x="542" y="696"/>
                    </a:lnTo>
                    <a:lnTo>
                      <a:pt x="542" y="698"/>
                    </a:lnTo>
                    <a:lnTo>
                      <a:pt x="542" y="698"/>
                    </a:lnTo>
                    <a:lnTo>
                      <a:pt x="542" y="698"/>
                    </a:lnTo>
                    <a:lnTo>
                      <a:pt x="542" y="698"/>
                    </a:lnTo>
                    <a:lnTo>
                      <a:pt x="542" y="700"/>
                    </a:lnTo>
                    <a:lnTo>
                      <a:pt x="542" y="700"/>
                    </a:lnTo>
                    <a:lnTo>
                      <a:pt x="542" y="700"/>
                    </a:lnTo>
                    <a:lnTo>
                      <a:pt x="542" y="700"/>
                    </a:lnTo>
                    <a:lnTo>
                      <a:pt x="540" y="700"/>
                    </a:lnTo>
                    <a:lnTo>
                      <a:pt x="540" y="700"/>
                    </a:lnTo>
                    <a:lnTo>
                      <a:pt x="540" y="700"/>
                    </a:lnTo>
                    <a:lnTo>
                      <a:pt x="540" y="698"/>
                    </a:lnTo>
                    <a:lnTo>
                      <a:pt x="538" y="698"/>
                    </a:lnTo>
                    <a:lnTo>
                      <a:pt x="538" y="696"/>
                    </a:lnTo>
                    <a:lnTo>
                      <a:pt x="538" y="696"/>
                    </a:lnTo>
                    <a:lnTo>
                      <a:pt x="538" y="696"/>
                    </a:lnTo>
                    <a:lnTo>
                      <a:pt x="537" y="694"/>
                    </a:lnTo>
                    <a:lnTo>
                      <a:pt x="537" y="694"/>
                    </a:lnTo>
                    <a:lnTo>
                      <a:pt x="537" y="694"/>
                    </a:lnTo>
                    <a:lnTo>
                      <a:pt x="537" y="694"/>
                    </a:lnTo>
                    <a:lnTo>
                      <a:pt x="537" y="694"/>
                    </a:lnTo>
                    <a:lnTo>
                      <a:pt x="537" y="694"/>
                    </a:lnTo>
                    <a:lnTo>
                      <a:pt x="537" y="694"/>
                    </a:lnTo>
                    <a:lnTo>
                      <a:pt x="537" y="693"/>
                    </a:lnTo>
                    <a:lnTo>
                      <a:pt x="537" y="693"/>
                    </a:lnTo>
                    <a:lnTo>
                      <a:pt x="537" y="691"/>
                    </a:lnTo>
                    <a:lnTo>
                      <a:pt x="537" y="691"/>
                    </a:lnTo>
                    <a:lnTo>
                      <a:pt x="537" y="691"/>
                    </a:lnTo>
                    <a:lnTo>
                      <a:pt x="538" y="689"/>
                    </a:lnTo>
                    <a:lnTo>
                      <a:pt x="538" y="689"/>
                    </a:lnTo>
                    <a:lnTo>
                      <a:pt x="538" y="689"/>
                    </a:lnTo>
                    <a:lnTo>
                      <a:pt x="538" y="687"/>
                    </a:lnTo>
                    <a:lnTo>
                      <a:pt x="538" y="687"/>
                    </a:lnTo>
                    <a:lnTo>
                      <a:pt x="538" y="687"/>
                    </a:lnTo>
                    <a:lnTo>
                      <a:pt x="537" y="687"/>
                    </a:lnTo>
                    <a:lnTo>
                      <a:pt x="537" y="687"/>
                    </a:lnTo>
                    <a:lnTo>
                      <a:pt x="537" y="687"/>
                    </a:lnTo>
                    <a:lnTo>
                      <a:pt x="537" y="687"/>
                    </a:lnTo>
                    <a:lnTo>
                      <a:pt x="537" y="687"/>
                    </a:lnTo>
                    <a:lnTo>
                      <a:pt x="537" y="685"/>
                    </a:lnTo>
                    <a:lnTo>
                      <a:pt x="535" y="685"/>
                    </a:lnTo>
                    <a:lnTo>
                      <a:pt x="535" y="685"/>
                    </a:lnTo>
                    <a:lnTo>
                      <a:pt x="535" y="685"/>
                    </a:lnTo>
                    <a:lnTo>
                      <a:pt x="535" y="685"/>
                    </a:lnTo>
                    <a:lnTo>
                      <a:pt x="535" y="685"/>
                    </a:lnTo>
                    <a:lnTo>
                      <a:pt x="533" y="683"/>
                    </a:lnTo>
                    <a:lnTo>
                      <a:pt x="533" y="683"/>
                    </a:lnTo>
                    <a:lnTo>
                      <a:pt x="533" y="683"/>
                    </a:lnTo>
                    <a:lnTo>
                      <a:pt x="533" y="682"/>
                    </a:lnTo>
                    <a:lnTo>
                      <a:pt x="533" y="682"/>
                    </a:lnTo>
                    <a:lnTo>
                      <a:pt x="533" y="682"/>
                    </a:lnTo>
                    <a:lnTo>
                      <a:pt x="533" y="682"/>
                    </a:lnTo>
                    <a:lnTo>
                      <a:pt x="533" y="682"/>
                    </a:lnTo>
                    <a:lnTo>
                      <a:pt x="533" y="680"/>
                    </a:lnTo>
                    <a:lnTo>
                      <a:pt x="531" y="680"/>
                    </a:lnTo>
                    <a:lnTo>
                      <a:pt x="531" y="680"/>
                    </a:lnTo>
                    <a:lnTo>
                      <a:pt x="531" y="680"/>
                    </a:lnTo>
                    <a:lnTo>
                      <a:pt x="531" y="678"/>
                    </a:lnTo>
                    <a:lnTo>
                      <a:pt x="529" y="678"/>
                    </a:lnTo>
                    <a:lnTo>
                      <a:pt x="529" y="678"/>
                    </a:lnTo>
                    <a:lnTo>
                      <a:pt x="529" y="678"/>
                    </a:lnTo>
                    <a:lnTo>
                      <a:pt x="529" y="678"/>
                    </a:lnTo>
                    <a:lnTo>
                      <a:pt x="529" y="678"/>
                    </a:lnTo>
                    <a:lnTo>
                      <a:pt x="529" y="678"/>
                    </a:lnTo>
                    <a:lnTo>
                      <a:pt x="529" y="678"/>
                    </a:lnTo>
                    <a:lnTo>
                      <a:pt x="529" y="678"/>
                    </a:lnTo>
                    <a:lnTo>
                      <a:pt x="529" y="676"/>
                    </a:lnTo>
                    <a:lnTo>
                      <a:pt x="529" y="676"/>
                    </a:lnTo>
                    <a:lnTo>
                      <a:pt x="529" y="676"/>
                    </a:lnTo>
                    <a:lnTo>
                      <a:pt x="529" y="676"/>
                    </a:lnTo>
                    <a:lnTo>
                      <a:pt x="529" y="676"/>
                    </a:lnTo>
                    <a:lnTo>
                      <a:pt x="529" y="674"/>
                    </a:lnTo>
                    <a:lnTo>
                      <a:pt x="531" y="674"/>
                    </a:lnTo>
                    <a:lnTo>
                      <a:pt x="531" y="674"/>
                    </a:lnTo>
                    <a:lnTo>
                      <a:pt x="531" y="674"/>
                    </a:lnTo>
                    <a:lnTo>
                      <a:pt x="531" y="674"/>
                    </a:lnTo>
                    <a:lnTo>
                      <a:pt x="531" y="674"/>
                    </a:lnTo>
                    <a:lnTo>
                      <a:pt x="531" y="674"/>
                    </a:lnTo>
                    <a:lnTo>
                      <a:pt x="531" y="674"/>
                    </a:lnTo>
                    <a:lnTo>
                      <a:pt x="533" y="673"/>
                    </a:lnTo>
                    <a:lnTo>
                      <a:pt x="533" y="673"/>
                    </a:lnTo>
                    <a:lnTo>
                      <a:pt x="533" y="673"/>
                    </a:lnTo>
                    <a:lnTo>
                      <a:pt x="533" y="673"/>
                    </a:lnTo>
                    <a:lnTo>
                      <a:pt x="533" y="673"/>
                    </a:lnTo>
                    <a:lnTo>
                      <a:pt x="531" y="673"/>
                    </a:lnTo>
                    <a:lnTo>
                      <a:pt x="531" y="673"/>
                    </a:lnTo>
                    <a:lnTo>
                      <a:pt x="531" y="673"/>
                    </a:lnTo>
                    <a:lnTo>
                      <a:pt x="531" y="671"/>
                    </a:lnTo>
                    <a:lnTo>
                      <a:pt x="531" y="671"/>
                    </a:lnTo>
                    <a:lnTo>
                      <a:pt x="531" y="671"/>
                    </a:lnTo>
                    <a:lnTo>
                      <a:pt x="531" y="671"/>
                    </a:lnTo>
                    <a:lnTo>
                      <a:pt x="531" y="671"/>
                    </a:lnTo>
                    <a:lnTo>
                      <a:pt x="531" y="671"/>
                    </a:lnTo>
                    <a:lnTo>
                      <a:pt x="531" y="671"/>
                    </a:lnTo>
                    <a:lnTo>
                      <a:pt x="531" y="671"/>
                    </a:lnTo>
                    <a:lnTo>
                      <a:pt x="531" y="671"/>
                    </a:lnTo>
                    <a:lnTo>
                      <a:pt x="529" y="671"/>
                    </a:lnTo>
                    <a:lnTo>
                      <a:pt x="529" y="671"/>
                    </a:lnTo>
                    <a:lnTo>
                      <a:pt x="528" y="671"/>
                    </a:lnTo>
                    <a:lnTo>
                      <a:pt x="528" y="671"/>
                    </a:lnTo>
                    <a:lnTo>
                      <a:pt x="528" y="671"/>
                    </a:lnTo>
                    <a:lnTo>
                      <a:pt x="528" y="671"/>
                    </a:lnTo>
                    <a:lnTo>
                      <a:pt x="526" y="671"/>
                    </a:lnTo>
                    <a:lnTo>
                      <a:pt x="526" y="671"/>
                    </a:lnTo>
                    <a:lnTo>
                      <a:pt x="526" y="671"/>
                    </a:lnTo>
                    <a:lnTo>
                      <a:pt x="526" y="671"/>
                    </a:lnTo>
                    <a:lnTo>
                      <a:pt x="526" y="669"/>
                    </a:lnTo>
                    <a:lnTo>
                      <a:pt x="526" y="669"/>
                    </a:lnTo>
                    <a:lnTo>
                      <a:pt x="526" y="669"/>
                    </a:lnTo>
                    <a:lnTo>
                      <a:pt x="526" y="669"/>
                    </a:lnTo>
                    <a:lnTo>
                      <a:pt x="526" y="669"/>
                    </a:lnTo>
                    <a:lnTo>
                      <a:pt x="526" y="665"/>
                    </a:lnTo>
                    <a:lnTo>
                      <a:pt x="526" y="665"/>
                    </a:lnTo>
                    <a:lnTo>
                      <a:pt x="526" y="665"/>
                    </a:lnTo>
                    <a:lnTo>
                      <a:pt x="526" y="665"/>
                    </a:lnTo>
                    <a:lnTo>
                      <a:pt x="526" y="664"/>
                    </a:lnTo>
                    <a:lnTo>
                      <a:pt x="526" y="664"/>
                    </a:lnTo>
                    <a:lnTo>
                      <a:pt x="526" y="664"/>
                    </a:lnTo>
                    <a:lnTo>
                      <a:pt x="526" y="664"/>
                    </a:lnTo>
                    <a:lnTo>
                      <a:pt x="526" y="664"/>
                    </a:lnTo>
                    <a:lnTo>
                      <a:pt x="526" y="664"/>
                    </a:lnTo>
                    <a:lnTo>
                      <a:pt x="526" y="662"/>
                    </a:lnTo>
                    <a:lnTo>
                      <a:pt x="526" y="662"/>
                    </a:lnTo>
                    <a:lnTo>
                      <a:pt x="526" y="662"/>
                    </a:lnTo>
                    <a:lnTo>
                      <a:pt x="526" y="662"/>
                    </a:lnTo>
                    <a:lnTo>
                      <a:pt x="526" y="662"/>
                    </a:lnTo>
                    <a:lnTo>
                      <a:pt x="526" y="660"/>
                    </a:lnTo>
                    <a:lnTo>
                      <a:pt x="526" y="660"/>
                    </a:lnTo>
                    <a:lnTo>
                      <a:pt x="526" y="660"/>
                    </a:lnTo>
                    <a:lnTo>
                      <a:pt x="526" y="660"/>
                    </a:lnTo>
                    <a:lnTo>
                      <a:pt x="526" y="660"/>
                    </a:lnTo>
                    <a:lnTo>
                      <a:pt x="526" y="660"/>
                    </a:lnTo>
                    <a:lnTo>
                      <a:pt x="528" y="658"/>
                    </a:lnTo>
                    <a:lnTo>
                      <a:pt x="528" y="658"/>
                    </a:lnTo>
                    <a:lnTo>
                      <a:pt x="528" y="658"/>
                    </a:lnTo>
                    <a:lnTo>
                      <a:pt x="528" y="656"/>
                    </a:lnTo>
                    <a:lnTo>
                      <a:pt x="528" y="656"/>
                    </a:lnTo>
                    <a:lnTo>
                      <a:pt x="528" y="656"/>
                    </a:lnTo>
                    <a:lnTo>
                      <a:pt x="528" y="656"/>
                    </a:lnTo>
                    <a:lnTo>
                      <a:pt x="528" y="656"/>
                    </a:lnTo>
                    <a:lnTo>
                      <a:pt x="528" y="655"/>
                    </a:lnTo>
                    <a:lnTo>
                      <a:pt x="528" y="655"/>
                    </a:lnTo>
                    <a:lnTo>
                      <a:pt x="528" y="655"/>
                    </a:lnTo>
                    <a:lnTo>
                      <a:pt x="528" y="653"/>
                    </a:lnTo>
                    <a:lnTo>
                      <a:pt x="528" y="653"/>
                    </a:lnTo>
                    <a:lnTo>
                      <a:pt x="528" y="653"/>
                    </a:lnTo>
                    <a:lnTo>
                      <a:pt x="528" y="653"/>
                    </a:lnTo>
                    <a:lnTo>
                      <a:pt x="528" y="653"/>
                    </a:lnTo>
                    <a:lnTo>
                      <a:pt x="529" y="651"/>
                    </a:lnTo>
                    <a:lnTo>
                      <a:pt x="529" y="649"/>
                    </a:lnTo>
                    <a:lnTo>
                      <a:pt x="529" y="649"/>
                    </a:lnTo>
                    <a:lnTo>
                      <a:pt x="529" y="649"/>
                    </a:lnTo>
                    <a:lnTo>
                      <a:pt x="531" y="649"/>
                    </a:lnTo>
                    <a:lnTo>
                      <a:pt x="531" y="647"/>
                    </a:lnTo>
                    <a:lnTo>
                      <a:pt x="531" y="647"/>
                    </a:lnTo>
                    <a:lnTo>
                      <a:pt x="531" y="647"/>
                    </a:lnTo>
                    <a:lnTo>
                      <a:pt x="531" y="647"/>
                    </a:lnTo>
                    <a:lnTo>
                      <a:pt x="531" y="647"/>
                    </a:lnTo>
                    <a:lnTo>
                      <a:pt x="529" y="647"/>
                    </a:lnTo>
                    <a:lnTo>
                      <a:pt x="529" y="647"/>
                    </a:lnTo>
                    <a:lnTo>
                      <a:pt x="529" y="647"/>
                    </a:lnTo>
                    <a:lnTo>
                      <a:pt x="529" y="647"/>
                    </a:lnTo>
                    <a:lnTo>
                      <a:pt x="529" y="647"/>
                    </a:lnTo>
                    <a:lnTo>
                      <a:pt x="528" y="647"/>
                    </a:lnTo>
                    <a:lnTo>
                      <a:pt x="528" y="647"/>
                    </a:lnTo>
                    <a:lnTo>
                      <a:pt x="528" y="647"/>
                    </a:lnTo>
                    <a:lnTo>
                      <a:pt x="528" y="647"/>
                    </a:lnTo>
                    <a:lnTo>
                      <a:pt x="528" y="647"/>
                    </a:lnTo>
                    <a:lnTo>
                      <a:pt x="528" y="647"/>
                    </a:lnTo>
                    <a:lnTo>
                      <a:pt x="528" y="647"/>
                    </a:lnTo>
                    <a:lnTo>
                      <a:pt x="528" y="647"/>
                    </a:lnTo>
                    <a:lnTo>
                      <a:pt x="528" y="645"/>
                    </a:lnTo>
                    <a:lnTo>
                      <a:pt x="528" y="645"/>
                    </a:lnTo>
                    <a:lnTo>
                      <a:pt x="528" y="645"/>
                    </a:lnTo>
                    <a:lnTo>
                      <a:pt x="528" y="645"/>
                    </a:lnTo>
                    <a:lnTo>
                      <a:pt x="528" y="645"/>
                    </a:lnTo>
                    <a:lnTo>
                      <a:pt x="528" y="645"/>
                    </a:lnTo>
                    <a:lnTo>
                      <a:pt x="528" y="645"/>
                    </a:lnTo>
                    <a:lnTo>
                      <a:pt x="528" y="645"/>
                    </a:lnTo>
                    <a:lnTo>
                      <a:pt x="528" y="645"/>
                    </a:lnTo>
                    <a:lnTo>
                      <a:pt x="529" y="645"/>
                    </a:lnTo>
                    <a:lnTo>
                      <a:pt x="529" y="645"/>
                    </a:lnTo>
                    <a:lnTo>
                      <a:pt x="529" y="645"/>
                    </a:lnTo>
                    <a:lnTo>
                      <a:pt x="529" y="645"/>
                    </a:lnTo>
                    <a:lnTo>
                      <a:pt x="529" y="644"/>
                    </a:lnTo>
                    <a:lnTo>
                      <a:pt x="528" y="644"/>
                    </a:lnTo>
                    <a:lnTo>
                      <a:pt x="528" y="644"/>
                    </a:lnTo>
                    <a:lnTo>
                      <a:pt x="528" y="644"/>
                    </a:lnTo>
                    <a:lnTo>
                      <a:pt x="528" y="642"/>
                    </a:lnTo>
                    <a:lnTo>
                      <a:pt x="526" y="642"/>
                    </a:lnTo>
                    <a:lnTo>
                      <a:pt x="526" y="642"/>
                    </a:lnTo>
                    <a:lnTo>
                      <a:pt x="526" y="642"/>
                    </a:lnTo>
                    <a:lnTo>
                      <a:pt x="526" y="642"/>
                    </a:lnTo>
                    <a:lnTo>
                      <a:pt x="526" y="642"/>
                    </a:lnTo>
                    <a:lnTo>
                      <a:pt x="526" y="640"/>
                    </a:lnTo>
                    <a:lnTo>
                      <a:pt x="524" y="640"/>
                    </a:lnTo>
                    <a:lnTo>
                      <a:pt x="524" y="638"/>
                    </a:lnTo>
                    <a:lnTo>
                      <a:pt x="524" y="638"/>
                    </a:lnTo>
                    <a:lnTo>
                      <a:pt x="522" y="638"/>
                    </a:lnTo>
                    <a:lnTo>
                      <a:pt x="522" y="638"/>
                    </a:lnTo>
                    <a:lnTo>
                      <a:pt x="522" y="638"/>
                    </a:lnTo>
                    <a:lnTo>
                      <a:pt x="522" y="636"/>
                    </a:lnTo>
                    <a:lnTo>
                      <a:pt x="522" y="636"/>
                    </a:lnTo>
                    <a:lnTo>
                      <a:pt x="522" y="636"/>
                    </a:lnTo>
                    <a:lnTo>
                      <a:pt x="522" y="636"/>
                    </a:lnTo>
                    <a:lnTo>
                      <a:pt x="522" y="636"/>
                    </a:lnTo>
                    <a:lnTo>
                      <a:pt x="522" y="635"/>
                    </a:lnTo>
                    <a:lnTo>
                      <a:pt x="522" y="635"/>
                    </a:lnTo>
                    <a:lnTo>
                      <a:pt x="520" y="635"/>
                    </a:lnTo>
                    <a:lnTo>
                      <a:pt x="520" y="635"/>
                    </a:lnTo>
                    <a:lnTo>
                      <a:pt x="520" y="635"/>
                    </a:lnTo>
                    <a:lnTo>
                      <a:pt x="520" y="635"/>
                    </a:lnTo>
                    <a:lnTo>
                      <a:pt x="520" y="633"/>
                    </a:lnTo>
                    <a:lnTo>
                      <a:pt x="520" y="633"/>
                    </a:lnTo>
                    <a:lnTo>
                      <a:pt x="520" y="633"/>
                    </a:lnTo>
                    <a:lnTo>
                      <a:pt x="520" y="633"/>
                    </a:lnTo>
                    <a:lnTo>
                      <a:pt x="520" y="633"/>
                    </a:lnTo>
                    <a:lnTo>
                      <a:pt x="519" y="633"/>
                    </a:lnTo>
                    <a:lnTo>
                      <a:pt x="519" y="633"/>
                    </a:lnTo>
                    <a:lnTo>
                      <a:pt x="519" y="631"/>
                    </a:lnTo>
                    <a:lnTo>
                      <a:pt x="519" y="631"/>
                    </a:lnTo>
                    <a:lnTo>
                      <a:pt x="519" y="631"/>
                    </a:lnTo>
                    <a:lnTo>
                      <a:pt x="520" y="631"/>
                    </a:lnTo>
                    <a:lnTo>
                      <a:pt x="520" y="631"/>
                    </a:lnTo>
                    <a:lnTo>
                      <a:pt x="520" y="631"/>
                    </a:lnTo>
                    <a:lnTo>
                      <a:pt x="520" y="631"/>
                    </a:lnTo>
                    <a:lnTo>
                      <a:pt x="520" y="631"/>
                    </a:lnTo>
                    <a:lnTo>
                      <a:pt x="520" y="629"/>
                    </a:lnTo>
                    <a:lnTo>
                      <a:pt x="520" y="629"/>
                    </a:lnTo>
                    <a:lnTo>
                      <a:pt x="520" y="629"/>
                    </a:lnTo>
                    <a:lnTo>
                      <a:pt x="520" y="629"/>
                    </a:lnTo>
                    <a:lnTo>
                      <a:pt x="520" y="629"/>
                    </a:lnTo>
                    <a:lnTo>
                      <a:pt x="520" y="627"/>
                    </a:lnTo>
                    <a:lnTo>
                      <a:pt x="520" y="627"/>
                    </a:lnTo>
                    <a:lnTo>
                      <a:pt x="520" y="626"/>
                    </a:lnTo>
                    <a:lnTo>
                      <a:pt x="520" y="626"/>
                    </a:lnTo>
                    <a:lnTo>
                      <a:pt x="522" y="626"/>
                    </a:lnTo>
                    <a:lnTo>
                      <a:pt x="522" y="626"/>
                    </a:lnTo>
                    <a:lnTo>
                      <a:pt x="522" y="626"/>
                    </a:lnTo>
                    <a:lnTo>
                      <a:pt x="522" y="626"/>
                    </a:lnTo>
                    <a:lnTo>
                      <a:pt x="522" y="626"/>
                    </a:lnTo>
                    <a:lnTo>
                      <a:pt x="524" y="626"/>
                    </a:lnTo>
                    <a:lnTo>
                      <a:pt x="524" y="626"/>
                    </a:lnTo>
                    <a:lnTo>
                      <a:pt x="524" y="626"/>
                    </a:lnTo>
                    <a:lnTo>
                      <a:pt x="524" y="622"/>
                    </a:lnTo>
                    <a:lnTo>
                      <a:pt x="524" y="622"/>
                    </a:lnTo>
                    <a:lnTo>
                      <a:pt x="524" y="622"/>
                    </a:lnTo>
                    <a:lnTo>
                      <a:pt x="524" y="620"/>
                    </a:lnTo>
                    <a:lnTo>
                      <a:pt x="524" y="620"/>
                    </a:lnTo>
                    <a:lnTo>
                      <a:pt x="526" y="620"/>
                    </a:lnTo>
                    <a:lnTo>
                      <a:pt x="526" y="620"/>
                    </a:lnTo>
                    <a:lnTo>
                      <a:pt x="526" y="620"/>
                    </a:lnTo>
                    <a:lnTo>
                      <a:pt x="528" y="620"/>
                    </a:lnTo>
                    <a:lnTo>
                      <a:pt x="528" y="620"/>
                    </a:lnTo>
                    <a:lnTo>
                      <a:pt x="528" y="620"/>
                    </a:lnTo>
                    <a:lnTo>
                      <a:pt x="528" y="620"/>
                    </a:lnTo>
                    <a:lnTo>
                      <a:pt x="529" y="620"/>
                    </a:lnTo>
                    <a:lnTo>
                      <a:pt x="529" y="620"/>
                    </a:lnTo>
                    <a:lnTo>
                      <a:pt x="529" y="618"/>
                    </a:lnTo>
                    <a:lnTo>
                      <a:pt x="529" y="618"/>
                    </a:lnTo>
                    <a:lnTo>
                      <a:pt x="529" y="618"/>
                    </a:lnTo>
                    <a:lnTo>
                      <a:pt x="529" y="618"/>
                    </a:lnTo>
                    <a:lnTo>
                      <a:pt x="529" y="618"/>
                    </a:lnTo>
                    <a:lnTo>
                      <a:pt x="529" y="618"/>
                    </a:lnTo>
                    <a:lnTo>
                      <a:pt x="529" y="618"/>
                    </a:lnTo>
                    <a:lnTo>
                      <a:pt x="531" y="618"/>
                    </a:lnTo>
                    <a:lnTo>
                      <a:pt x="531" y="617"/>
                    </a:lnTo>
                    <a:lnTo>
                      <a:pt x="531" y="617"/>
                    </a:lnTo>
                    <a:lnTo>
                      <a:pt x="531" y="617"/>
                    </a:lnTo>
                    <a:lnTo>
                      <a:pt x="531" y="617"/>
                    </a:lnTo>
                    <a:lnTo>
                      <a:pt x="531" y="617"/>
                    </a:lnTo>
                    <a:lnTo>
                      <a:pt x="531" y="617"/>
                    </a:lnTo>
                    <a:lnTo>
                      <a:pt x="531" y="617"/>
                    </a:lnTo>
                    <a:lnTo>
                      <a:pt x="531" y="617"/>
                    </a:lnTo>
                    <a:lnTo>
                      <a:pt x="531" y="615"/>
                    </a:lnTo>
                    <a:lnTo>
                      <a:pt x="529" y="615"/>
                    </a:lnTo>
                    <a:lnTo>
                      <a:pt x="529" y="615"/>
                    </a:lnTo>
                    <a:lnTo>
                      <a:pt x="529" y="615"/>
                    </a:lnTo>
                    <a:lnTo>
                      <a:pt x="529" y="613"/>
                    </a:lnTo>
                    <a:lnTo>
                      <a:pt x="529" y="613"/>
                    </a:lnTo>
                    <a:lnTo>
                      <a:pt x="529" y="613"/>
                    </a:lnTo>
                    <a:lnTo>
                      <a:pt x="528" y="611"/>
                    </a:lnTo>
                    <a:lnTo>
                      <a:pt x="528" y="611"/>
                    </a:lnTo>
                    <a:lnTo>
                      <a:pt x="528" y="611"/>
                    </a:lnTo>
                    <a:lnTo>
                      <a:pt x="528" y="611"/>
                    </a:lnTo>
                    <a:lnTo>
                      <a:pt x="528" y="611"/>
                    </a:lnTo>
                    <a:lnTo>
                      <a:pt x="526" y="611"/>
                    </a:lnTo>
                    <a:lnTo>
                      <a:pt x="526" y="611"/>
                    </a:lnTo>
                    <a:lnTo>
                      <a:pt x="526" y="611"/>
                    </a:lnTo>
                    <a:lnTo>
                      <a:pt x="526" y="611"/>
                    </a:lnTo>
                    <a:lnTo>
                      <a:pt x="526" y="611"/>
                    </a:lnTo>
                    <a:lnTo>
                      <a:pt x="524" y="611"/>
                    </a:lnTo>
                    <a:lnTo>
                      <a:pt x="524" y="611"/>
                    </a:lnTo>
                    <a:lnTo>
                      <a:pt x="524" y="611"/>
                    </a:lnTo>
                    <a:lnTo>
                      <a:pt x="522" y="611"/>
                    </a:lnTo>
                    <a:lnTo>
                      <a:pt x="522" y="611"/>
                    </a:lnTo>
                    <a:lnTo>
                      <a:pt x="522" y="611"/>
                    </a:lnTo>
                    <a:lnTo>
                      <a:pt x="522" y="609"/>
                    </a:lnTo>
                    <a:lnTo>
                      <a:pt x="522" y="609"/>
                    </a:lnTo>
                    <a:lnTo>
                      <a:pt x="522" y="609"/>
                    </a:lnTo>
                    <a:lnTo>
                      <a:pt x="524" y="609"/>
                    </a:lnTo>
                    <a:lnTo>
                      <a:pt x="524" y="609"/>
                    </a:lnTo>
                    <a:lnTo>
                      <a:pt x="524" y="609"/>
                    </a:lnTo>
                    <a:lnTo>
                      <a:pt x="524" y="607"/>
                    </a:lnTo>
                    <a:lnTo>
                      <a:pt x="526" y="606"/>
                    </a:lnTo>
                    <a:lnTo>
                      <a:pt x="526" y="606"/>
                    </a:lnTo>
                    <a:lnTo>
                      <a:pt x="526" y="606"/>
                    </a:lnTo>
                    <a:lnTo>
                      <a:pt x="526" y="606"/>
                    </a:lnTo>
                    <a:lnTo>
                      <a:pt x="524" y="606"/>
                    </a:lnTo>
                    <a:lnTo>
                      <a:pt x="524" y="606"/>
                    </a:lnTo>
                    <a:lnTo>
                      <a:pt x="524" y="604"/>
                    </a:lnTo>
                    <a:lnTo>
                      <a:pt x="524" y="604"/>
                    </a:lnTo>
                    <a:lnTo>
                      <a:pt x="524" y="604"/>
                    </a:lnTo>
                    <a:lnTo>
                      <a:pt x="524" y="604"/>
                    </a:lnTo>
                    <a:lnTo>
                      <a:pt x="522" y="604"/>
                    </a:lnTo>
                    <a:lnTo>
                      <a:pt x="522" y="604"/>
                    </a:lnTo>
                    <a:lnTo>
                      <a:pt x="524" y="604"/>
                    </a:lnTo>
                    <a:lnTo>
                      <a:pt x="524" y="604"/>
                    </a:lnTo>
                    <a:lnTo>
                      <a:pt x="524" y="602"/>
                    </a:lnTo>
                    <a:lnTo>
                      <a:pt x="524" y="602"/>
                    </a:lnTo>
                    <a:lnTo>
                      <a:pt x="524" y="602"/>
                    </a:lnTo>
                    <a:lnTo>
                      <a:pt x="524" y="602"/>
                    </a:lnTo>
                    <a:lnTo>
                      <a:pt x="524" y="602"/>
                    </a:lnTo>
                    <a:lnTo>
                      <a:pt x="526" y="602"/>
                    </a:lnTo>
                    <a:lnTo>
                      <a:pt x="526" y="602"/>
                    </a:lnTo>
                    <a:lnTo>
                      <a:pt x="526" y="602"/>
                    </a:lnTo>
                    <a:lnTo>
                      <a:pt x="526" y="602"/>
                    </a:lnTo>
                    <a:lnTo>
                      <a:pt x="526" y="602"/>
                    </a:lnTo>
                    <a:lnTo>
                      <a:pt x="526" y="602"/>
                    </a:lnTo>
                    <a:lnTo>
                      <a:pt x="528" y="602"/>
                    </a:lnTo>
                    <a:lnTo>
                      <a:pt x="528" y="600"/>
                    </a:lnTo>
                    <a:lnTo>
                      <a:pt x="528" y="600"/>
                    </a:lnTo>
                    <a:lnTo>
                      <a:pt x="528" y="600"/>
                    </a:lnTo>
                    <a:lnTo>
                      <a:pt x="528" y="600"/>
                    </a:lnTo>
                    <a:lnTo>
                      <a:pt x="528" y="600"/>
                    </a:lnTo>
                    <a:lnTo>
                      <a:pt x="528" y="600"/>
                    </a:lnTo>
                    <a:lnTo>
                      <a:pt x="528" y="598"/>
                    </a:lnTo>
                    <a:lnTo>
                      <a:pt x="528" y="598"/>
                    </a:lnTo>
                    <a:lnTo>
                      <a:pt x="528" y="598"/>
                    </a:lnTo>
                    <a:lnTo>
                      <a:pt x="528" y="598"/>
                    </a:lnTo>
                    <a:lnTo>
                      <a:pt x="528" y="597"/>
                    </a:lnTo>
                    <a:lnTo>
                      <a:pt x="529" y="597"/>
                    </a:lnTo>
                    <a:lnTo>
                      <a:pt x="529" y="597"/>
                    </a:lnTo>
                    <a:lnTo>
                      <a:pt x="529" y="597"/>
                    </a:lnTo>
                    <a:lnTo>
                      <a:pt x="529" y="597"/>
                    </a:lnTo>
                    <a:lnTo>
                      <a:pt x="531" y="597"/>
                    </a:lnTo>
                    <a:lnTo>
                      <a:pt x="531" y="597"/>
                    </a:lnTo>
                    <a:lnTo>
                      <a:pt x="531" y="597"/>
                    </a:lnTo>
                    <a:lnTo>
                      <a:pt x="531" y="595"/>
                    </a:lnTo>
                    <a:lnTo>
                      <a:pt x="531" y="595"/>
                    </a:lnTo>
                    <a:lnTo>
                      <a:pt x="531" y="595"/>
                    </a:lnTo>
                    <a:lnTo>
                      <a:pt x="531" y="595"/>
                    </a:lnTo>
                    <a:lnTo>
                      <a:pt x="531" y="595"/>
                    </a:lnTo>
                    <a:lnTo>
                      <a:pt x="531" y="593"/>
                    </a:lnTo>
                    <a:lnTo>
                      <a:pt x="533" y="593"/>
                    </a:lnTo>
                    <a:lnTo>
                      <a:pt x="533" y="593"/>
                    </a:lnTo>
                    <a:lnTo>
                      <a:pt x="533" y="593"/>
                    </a:lnTo>
                    <a:lnTo>
                      <a:pt x="533" y="591"/>
                    </a:lnTo>
                    <a:lnTo>
                      <a:pt x="533" y="591"/>
                    </a:lnTo>
                    <a:lnTo>
                      <a:pt x="533" y="591"/>
                    </a:lnTo>
                    <a:lnTo>
                      <a:pt x="533" y="591"/>
                    </a:lnTo>
                    <a:lnTo>
                      <a:pt x="533" y="591"/>
                    </a:lnTo>
                    <a:lnTo>
                      <a:pt x="533" y="591"/>
                    </a:lnTo>
                    <a:lnTo>
                      <a:pt x="535" y="591"/>
                    </a:lnTo>
                    <a:lnTo>
                      <a:pt x="535" y="591"/>
                    </a:lnTo>
                    <a:lnTo>
                      <a:pt x="535" y="591"/>
                    </a:lnTo>
                    <a:lnTo>
                      <a:pt x="535" y="591"/>
                    </a:lnTo>
                    <a:lnTo>
                      <a:pt x="535" y="591"/>
                    </a:lnTo>
                    <a:lnTo>
                      <a:pt x="535" y="591"/>
                    </a:lnTo>
                    <a:lnTo>
                      <a:pt x="537" y="591"/>
                    </a:lnTo>
                    <a:lnTo>
                      <a:pt x="537" y="591"/>
                    </a:lnTo>
                    <a:lnTo>
                      <a:pt x="537" y="591"/>
                    </a:lnTo>
                    <a:lnTo>
                      <a:pt x="537" y="589"/>
                    </a:lnTo>
                    <a:lnTo>
                      <a:pt x="537" y="589"/>
                    </a:lnTo>
                    <a:lnTo>
                      <a:pt x="537" y="589"/>
                    </a:lnTo>
                    <a:lnTo>
                      <a:pt x="537" y="589"/>
                    </a:lnTo>
                    <a:lnTo>
                      <a:pt x="535" y="589"/>
                    </a:lnTo>
                    <a:lnTo>
                      <a:pt x="535" y="588"/>
                    </a:lnTo>
                    <a:lnTo>
                      <a:pt x="535" y="588"/>
                    </a:lnTo>
                    <a:lnTo>
                      <a:pt x="535" y="588"/>
                    </a:lnTo>
                    <a:lnTo>
                      <a:pt x="535" y="588"/>
                    </a:lnTo>
                    <a:lnTo>
                      <a:pt x="535" y="588"/>
                    </a:lnTo>
                    <a:lnTo>
                      <a:pt x="535" y="588"/>
                    </a:lnTo>
                    <a:lnTo>
                      <a:pt x="535" y="588"/>
                    </a:lnTo>
                    <a:lnTo>
                      <a:pt x="535" y="588"/>
                    </a:lnTo>
                    <a:lnTo>
                      <a:pt x="535" y="586"/>
                    </a:lnTo>
                    <a:lnTo>
                      <a:pt x="535" y="586"/>
                    </a:lnTo>
                    <a:lnTo>
                      <a:pt x="535" y="586"/>
                    </a:lnTo>
                    <a:lnTo>
                      <a:pt x="535" y="586"/>
                    </a:lnTo>
                    <a:lnTo>
                      <a:pt x="535" y="586"/>
                    </a:lnTo>
                    <a:lnTo>
                      <a:pt x="535" y="586"/>
                    </a:lnTo>
                    <a:lnTo>
                      <a:pt x="535" y="586"/>
                    </a:lnTo>
                    <a:lnTo>
                      <a:pt x="537" y="586"/>
                    </a:lnTo>
                    <a:lnTo>
                      <a:pt x="537" y="586"/>
                    </a:lnTo>
                    <a:lnTo>
                      <a:pt x="535" y="586"/>
                    </a:lnTo>
                    <a:lnTo>
                      <a:pt x="535" y="586"/>
                    </a:lnTo>
                    <a:lnTo>
                      <a:pt x="535" y="586"/>
                    </a:lnTo>
                    <a:lnTo>
                      <a:pt x="535" y="586"/>
                    </a:lnTo>
                    <a:lnTo>
                      <a:pt x="533" y="586"/>
                    </a:lnTo>
                    <a:lnTo>
                      <a:pt x="533" y="586"/>
                    </a:lnTo>
                    <a:lnTo>
                      <a:pt x="533" y="586"/>
                    </a:lnTo>
                    <a:lnTo>
                      <a:pt x="533" y="586"/>
                    </a:lnTo>
                    <a:lnTo>
                      <a:pt x="531" y="586"/>
                    </a:lnTo>
                    <a:lnTo>
                      <a:pt x="531" y="586"/>
                    </a:lnTo>
                    <a:lnTo>
                      <a:pt x="531" y="584"/>
                    </a:lnTo>
                    <a:lnTo>
                      <a:pt x="531" y="584"/>
                    </a:lnTo>
                    <a:lnTo>
                      <a:pt x="531" y="584"/>
                    </a:lnTo>
                    <a:lnTo>
                      <a:pt x="531" y="584"/>
                    </a:lnTo>
                    <a:lnTo>
                      <a:pt x="531" y="584"/>
                    </a:lnTo>
                    <a:lnTo>
                      <a:pt x="531" y="584"/>
                    </a:lnTo>
                    <a:lnTo>
                      <a:pt x="531" y="584"/>
                    </a:lnTo>
                    <a:lnTo>
                      <a:pt x="531" y="582"/>
                    </a:lnTo>
                    <a:lnTo>
                      <a:pt x="531" y="582"/>
                    </a:lnTo>
                    <a:lnTo>
                      <a:pt x="531" y="582"/>
                    </a:lnTo>
                    <a:lnTo>
                      <a:pt x="531" y="582"/>
                    </a:lnTo>
                    <a:lnTo>
                      <a:pt x="531" y="582"/>
                    </a:lnTo>
                    <a:lnTo>
                      <a:pt x="531" y="580"/>
                    </a:lnTo>
                    <a:lnTo>
                      <a:pt x="531" y="580"/>
                    </a:lnTo>
                    <a:lnTo>
                      <a:pt x="529" y="580"/>
                    </a:lnTo>
                    <a:lnTo>
                      <a:pt x="529" y="580"/>
                    </a:lnTo>
                    <a:lnTo>
                      <a:pt x="529" y="580"/>
                    </a:lnTo>
                    <a:lnTo>
                      <a:pt x="529" y="579"/>
                    </a:lnTo>
                    <a:lnTo>
                      <a:pt x="529" y="579"/>
                    </a:lnTo>
                    <a:lnTo>
                      <a:pt x="529" y="579"/>
                    </a:lnTo>
                    <a:lnTo>
                      <a:pt x="529" y="579"/>
                    </a:lnTo>
                    <a:lnTo>
                      <a:pt x="529" y="579"/>
                    </a:lnTo>
                    <a:lnTo>
                      <a:pt x="529" y="579"/>
                    </a:lnTo>
                    <a:lnTo>
                      <a:pt x="531" y="577"/>
                    </a:lnTo>
                    <a:lnTo>
                      <a:pt x="531" y="577"/>
                    </a:lnTo>
                    <a:lnTo>
                      <a:pt x="531" y="577"/>
                    </a:lnTo>
                    <a:lnTo>
                      <a:pt x="531" y="577"/>
                    </a:lnTo>
                    <a:lnTo>
                      <a:pt x="531" y="577"/>
                    </a:lnTo>
                    <a:lnTo>
                      <a:pt x="531" y="577"/>
                    </a:lnTo>
                    <a:lnTo>
                      <a:pt x="531" y="577"/>
                    </a:lnTo>
                    <a:lnTo>
                      <a:pt x="533" y="577"/>
                    </a:lnTo>
                    <a:lnTo>
                      <a:pt x="533" y="577"/>
                    </a:lnTo>
                    <a:lnTo>
                      <a:pt x="533" y="577"/>
                    </a:lnTo>
                    <a:lnTo>
                      <a:pt x="533" y="577"/>
                    </a:lnTo>
                    <a:lnTo>
                      <a:pt x="535" y="577"/>
                    </a:lnTo>
                    <a:lnTo>
                      <a:pt x="535" y="577"/>
                    </a:lnTo>
                    <a:lnTo>
                      <a:pt x="535" y="577"/>
                    </a:lnTo>
                    <a:lnTo>
                      <a:pt x="535" y="575"/>
                    </a:lnTo>
                    <a:lnTo>
                      <a:pt x="535" y="575"/>
                    </a:lnTo>
                    <a:lnTo>
                      <a:pt x="535" y="575"/>
                    </a:lnTo>
                    <a:lnTo>
                      <a:pt x="535" y="575"/>
                    </a:lnTo>
                    <a:lnTo>
                      <a:pt x="535" y="575"/>
                    </a:lnTo>
                    <a:lnTo>
                      <a:pt x="533" y="575"/>
                    </a:lnTo>
                    <a:lnTo>
                      <a:pt x="533" y="575"/>
                    </a:lnTo>
                    <a:lnTo>
                      <a:pt x="533" y="575"/>
                    </a:lnTo>
                    <a:lnTo>
                      <a:pt x="533" y="575"/>
                    </a:lnTo>
                    <a:lnTo>
                      <a:pt x="531" y="575"/>
                    </a:lnTo>
                    <a:lnTo>
                      <a:pt x="531" y="573"/>
                    </a:lnTo>
                    <a:lnTo>
                      <a:pt x="531" y="573"/>
                    </a:lnTo>
                    <a:lnTo>
                      <a:pt x="531" y="573"/>
                    </a:lnTo>
                    <a:lnTo>
                      <a:pt x="531" y="571"/>
                    </a:lnTo>
                    <a:lnTo>
                      <a:pt x="531" y="571"/>
                    </a:lnTo>
                    <a:lnTo>
                      <a:pt x="531" y="571"/>
                    </a:lnTo>
                    <a:lnTo>
                      <a:pt x="531" y="571"/>
                    </a:lnTo>
                    <a:lnTo>
                      <a:pt x="531" y="569"/>
                    </a:lnTo>
                    <a:lnTo>
                      <a:pt x="533" y="569"/>
                    </a:lnTo>
                    <a:lnTo>
                      <a:pt x="533" y="569"/>
                    </a:lnTo>
                    <a:lnTo>
                      <a:pt x="533" y="568"/>
                    </a:lnTo>
                    <a:lnTo>
                      <a:pt x="533" y="568"/>
                    </a:lnTo>
                    <a:lnTo>
                      <a:pt x="533" y="568"/>
                    </a:lnTo>
                    <a:lnTo>
                      <a:pt x="533" y="568"/>
                    </a:lnTo>
                    <a:lnTo>
                      <a:pt x="535" y="566"/>
                    </a:lnTo>
                    <a:lnTo>
                      <a:pt x="535" y="566"/>
                    </a:lnTo>
                    <a:lnTo>
                      <a:pt x="535" y="566"/>
                    </a:lnTo>
                    <a:lnTo>
                      <a:pt x="535" y="566"/>
                    </a:lnTo>
                    <a:lnTo>
                      <a:pt x="537" y="566"/>
                    </a:lnTo>
                    <a:lnTo>
                      <a:pt x="537" y="566"/>
                    </a:lnTo>
                    <a:lnTo>
                      <a:pt x="537" y="566"/>
                    </a:lnTo>
                    <a:lnTo>
                      <a:pt x="537" y="566"/>
                    </a:lnTo>
                    <a:lnTo>
                      <a:pt x="537" y="564"/>
                    </a:lnTo>
                    <a:lnTo>
                      <a:pt x="538" y="564"/>
                    </a:lnTo>
                    <a:lnTo>
                      <a:pt x="538" y="564"/>
                    </a:lnTo>
                    <a:lnTo>
                      <a:pt x="538" y="564"/>
                    </a:lnTo>
                    <a:lnTo>
                      <a:pt x="538" y="564"/>
                    </a:lnTo>
                    <a:lnTo>
                      <a:pt x="540" y="564"/>
                    </a:lnTo>
                    <a:lnTo>
                      <a:pt x="540" y="564"/>
                    </a:lnTo>
                    <a:lnTo>
                      <a:pt x="540" y="564"/>
                    </a:lnTo>
                    <a:lnTo>
                      <a:pt x="540" y="564"/>
                    </a:lnTo>
                    <a:lnTo>
                      <a:pt x="542" y="564"/>
                    </a:lnTo>
                    <a:lnTo>
                      <a:pt x="542" y="564"/>
                    </a:lnTo>
                    <a:lnTo>
                      <a:pt x="542" y="564"/>
                    </a:lnTo>
                    <a:lnTo>
                      <a:pt x="542" y="564"/>
                    </a:lnTo>
                    <a:lnTo>
                      <a:pt x="542" y="564"/>
                    </a:lnTo>
                    <a:lnTo>
                      <a:pt x="542" y="564"/>
                    </a:lnTo>
                    <a:lnTo>
                      <a:pt x="542" y="564"/>
                    </a:lnTo>
                    <a:lnTo>
                      <a:pt x="542" y="564"/>
                    </a:lnTo>
                    <a:lnTo>
                      <a:pt x="542" y="564"/>
                    </a:lnTo>
                    <a:lnTo>
                      <a:pt x="540" y="562"/>
                    </a:lnTo>
                    <a:lnTo>
                      <a:pt x="540" y="562"/>
                    </a:lnTo>
                    <a:lnTo>
                      <a:pt x="540" y="562"/>
                    </a:lnTo>
                    <a:lnTo>
                      <a:pt x="540" y="562"/>
                    </a:lnTo>
                    <a:lnTo>
                      <a:pt x="540" y="562"/>
                    </a:lnTo>
                    <a:lnTo>
                      <a:pt x="538" y="562"/>
                    </a:lnTo>
                    <a:lnTo>
                      <a:pt x="538" y="562"/>
                    </a:lnTo>
                    <a:lnTo>
                      <a:pt x="538" y="562"/>
                    </a:lnTo>
                    <a:lnTo>
                      <a:pt x="538" y="562"/>
                    </a:lnTo>
                    <a:lnTo>
                      <a:pt x="538" y="562"/>
                    </a:lnTo>
                    <a:lnTo>
                      <a:pt x="540" y="560"/>
                    </a:lnTo>
                    <a:lnTo>
                      <a:pt x="540" y="560"/>
                    </a:lnTo>
                    <a:lnTo>
                      <a:pt x="542" y="560"/>
                    </a:lnTo>
                    <a:lnTo>
                      <a:pt x="544" y="560"/>
                    </a:lnTo>
                    <a:lnTo>
                      <a:pt x="546" y="560"/>
                    </a:lnTo>
                    <a:lnTo>
                      <a:pt x="546" y="560"/>
                    </a:lnTo>
                    <a:lnTo>
                      <a:pt x="546" y="560"/>
                    </a:lnTo>
                    <a:lnTo>
                      <a:pt x="546" y="560"/>
                    </a:lnTo>
                    <a:lnTo>
                      <a:pt x="548" y="560"/>
                    </a:lnTo>
                    <a:lnTo>
                      <a:pt x="548" y="560"/>
                    </a:lnTo>
                    <a:lnTo>
                      <a:pt x="548" y="559"/>
                    </a:lnTo>
                    <a:lnTo>
                      <a:pt x="549" y="559"/>
                    </a:lnTo>
                    <a:lnTo>
                      <a:pt x="549" y="557"/>
                    </a:lnTo>
                    <a:lnTo>
                      <a:pt x="549" y="557"/>
                    </a:lnTo>
                    <a:lnTo>
                      <a:pt x="549" y="557"/>
                    </a:lnTo>
                    <a:lnTo>
                      <a:pt x="549" y="557"/>
                    </a:lnTo>
                    <a:lnTo>
                      <a:pt x="551" y="557"/>
                    </a:lnTo>
                    <a:lnTo>
                      <a:pt x="551" y="557"/>
                    </a:lnTo>
                    <a:lnTo>
                      <a:pt x="553" y="557"/>
                    </a:lnTo>
                    <a:lnTo>
                      <a:pt x="553" y="557"/>
                    </a:lnTo>
                    <a:lnTo>
                      <a:pt x="553" y="555"/>
                    </a:lnTo>
                    <a:lnTo>
                      <a:pt x="553" y="555"/>
                    </a:lnTo>
                    <a:lnTo>
                      <a:pt x="553" y="555"/>
                    </a:lnTo>
                    <a:lnTo>
                      <a:pt x="553" y="553"/>
                    </a:lnTo>
                    <a:lnTo>
                      <a:pt x="553" y="553"/>
                    </a:lnTo>
                    <a:lnTo>
                      <a:pt x="553" y="553"/>
                    </a:lnTo>
                    <a:lnTo>
                      <a:pt x="553" y="553"/>
                    </a:lnTo>
                    <a:lnTo>
                      <a:pt x="555" y="551"/>
                    </a:lnTo>
                    <a:lnTo>
                      <a:pt x="555" y="551"/>
                    </a:lnTo>
                    <a:lnTo>
                      <a:pt x="555" y="551"/>
                    </a:lnTo>
                    <a:lnTo>
                      <a:pt x="555" y="550"/>
                    </a:lnTo>
                    <a:lnTo>
                      <a:pt x="555" y="548"/>
                    </a:lnTo>
                    <a:lnTo>
                      <a:pt x="555" y="548"/>
                    </a:lnTo>
                    <a:lnTo>
                      <a:pt x="555" y="548"/>
                    </a:lnTo>
                    <a:lnTo>
                      <a:pt x="555" y="546"/>
                    </a:lnTo>
                    <a:lnTo>
                      <a:pt x="555" y="546"/>
                    </a:lnTo>
                    <a:lnTo>
                      <a:pt x="555" y="546"/>
                    </a:lnTo>
                    <a:lnTo>
                      <a:pt x="555" y="546"/>
                    </a:lnTo>
                    <a:lnTo>
                      <a:pt x="555" y="546"/>
                    </a:lnTo>
                    <a:lnTo>
                      <a:pt x="555" y="546"/>
                    </a:lnTo>
                    <a:lnTo>
                      <a:pt x="557" y="544"/>
                    </a:lnTo>
                    <a:lnTo>
                      <a:pt x="557" y="544"/>
                    </a:lnTo>
                    <a:lnTo>
                      <a:pt x="558" y="544"/>
                    </a:lnTo>
                    <a:lnTo>
                      <a:pt x="560" y="544"/>
                    </a:lnTo>
                    <a:lnTo>
                      <a:pt x="560" y="544"/>
                    </a:lnTo>
                    <a:lnTo>
                      <a:pt x="560" y="544"/>
                    </a:lnTo>
                    <a:lnTo>
                      <a:pt x="562" y="544"/>
                    </a:lnTo>
                    <a:lnTo>
                      <a:pt x="562" y="544"/>
                    </a:lnTo>
                    <a:lnTo>
                      <a:pt x="562" y="544"/>
                    </a:lnTo>
                    <a:lnTo>
                      <a:pt x="562" y="544"/>
                    </a:lnTo>
                    <a:lnTo>
                      <a:pt x="562" y="544"/>
                    </a:lnTo>
                    <a:lnTo>
                      <a:pt x="562" y="542"/>
                    </a:lnTo>
                    <a:lnTo>
                      <a:pt x="562" y="542"/>
                    </a:lnTo>
                    <a:lnTo>
                      <a:pt x="562" y="542"/>
                    </a:lnTo>
                    <a:lnTo>
                      <a:pt x="562" y="542"/>
                    </a:lnTo>
                    <a:lnTo>
                      <a:pt x="562" y="542"/>
                    </a:lnTo>
                    <a:lnTo>
                      <a:pt x="562" y="542"/>
                    </a:lnTo>
                    <a:lnTo>
                      <a:pt x="560" y="542"/>
                    </a:lnTo>
                    <a:lnTo>
                      <a:pt x="558" y="541"/>
                    </a:lnTo>
                    <a:lnTo>
                      <a:pt x="558" y="541"/>
                    </a:lnTo>
                    <a:lnTo>
                      <a:pt x="558" y="539"/>
                    </a:lnTo>
                    <a:lnTo>
                      <a:pt x="558" y="539"/>
                    </a:lnTo>
                    <a:lnTo>
                      <a:pt x="558" y="539"/>
                    </a:lnTo>
                    <a:lnTo>
                      <a:pt x="558" y="539"/>
                    </a:lnTo>
                    <a:lnTo>
                      <a:pt x="557" y="539"/>
                    </a:lnTo>
                    <a:lnTo>
                      <a:pt x="557" y="539"/>
                    </a:lnTo>
                    <a:lnTo>
                      <a:pt x="557" y="539"/>
                    </a:lnTo>
                    <a:lnTo>
                      <a:pt x="557" y="537"/>
                    </a:lnTo>
                    <a:lnTo>
                      <a:pt x="557" y="537"/>
                    </a:lnTo>
                    <a:lnTo>
                      <a:pt x="555" y="537"/>
                    </a:lnTo>
                    <a:lnTo>
                      <a:pt x="555" y="537"/>
                    </a:lnTo>
                    <a:lnTo>
                      <a:pt x="555" y="535"/>
                    </a:lnTo>
                    <a:lnTo>
                      <a:pt x="555" y="535"/>
                    </a:lnTo>
                    <a:lnTo>
                      <a:pt x="555" y="535"/>
                    </a:lnTo>
                    <a:lnTo>
                      <a:pt x="555" y="535"/>
                    </a:lnTo>
                    <a:lnTo>
                      <a:pt x="555" y="533"/>
                    </a:lnTo>
                    <a:lnTo>
                      <a:pt x="553" y="533"/>
                    </a:lnTo>
                    <a:lnTo>
                      <a:pt x="553" y="532"/>
                    </a:lnTo>
                    <a:lnTo>
                      <a:pt x="553" y="532"/>
                    </a:lnTo>
                    <a:lnTo>
                      <a:pt x="553" y="532"/>
                    </a:lnTo>
                    <a:lnTo>
                      <a:pt x="553" y="530"/>
                    </a:lnTo>
                    <a:lnTo>
                      <a:pt x="551" y="530"/>
                    </a:lnTo>
                    <a:lnTo>
                      <a:pt x="551" y="530"/>
                    </a:lnTo>
                    <a:lnTo>
                      <a:pt x="551" y="530"/>
                    </a:lnTo>
                    <a:lnTo>
                      <a:pt x="549" y="528"/>
                    </a:lnTo>
                    <a:lnTo>
                      <a:pt x="549" y="528"/>
                    </a:lnTo>
                    <a:lnTo>
                      <a:pt x="549" y="528"/>
                    </a:lnTo>
                    <a:lnTo>
                      <a:pt x="549" y="526"/>
                    </a:lnTo>
                    <a:lnTo>
                      <a:pt x="549" y="526"/>
                    </a:lnTo>
                    <a:lnTo>
                      <a:pt x="549" y="524"/>
                    </a:lnTo>
                    <a:lnTo>
                      <a:pt x="549" y="524"/>
                    </a:lnTo>
                    <a:lnTo>
                      <a:pt x="549" y="524"/>
                    </a:lnTo>
                    <a:lnTo>
                      <a:pt x="549" y="524"/>
                    </a:lnTo>
                    <a:lnTo>
                      <a:pt x="549" y="524"/>
                    </a:lnTo>
                    <a:lnTo>
                      <a:pt x="551" y="524"/>
                    </a:lnTo>
                    <a:lnTo>
                      <a:pt x="551" y="522"/>
                    </a:lnTo>
                    <a:lnTo>
                      <a:pt x="551" y="522"/>
                    </a:lnTo>
                    <a:lnTo>
                      <a:pt x="551" y="522"/>
                    </a:lnTo>
                    <a:lnTo>
                      <a:pt x="551" y="522"/>
                    </a:lnTo>
                    <a:lnTo>
                      <a:pt x="551" y="522"/>
                    </a:lnTo>
                    <a:lnTo>
                      <a:pt x="551" y="522"/>
                    </a:lnTo>
                    <a:lnTo>
                      <a:pt x="551" y="522"/>
                    </a:lnTo>
                    <a:lnTo>
                      <a:pt x="551" y="522"/>
                    </a:lnTo>
                    <a:lnTo>
                      <a:pt x="553" y="521"/>
                    </a:lnTo>
                    <a:lnTo>
                      <a:pt x="553" y="521"/>
                    </a:lnTo>
                    <a:lnTo>
                      <a:pt x="553" y="521"/>
                    </a:lnTo>
                    <a:lnTo>
                      <a:pt x="553" y="521"/>
                    </a:lnTo>
                    <a:lnTo>
                      <a:pt x="553" y="521"/>
                    </a:lnTo>
                    <a:lnTo>
                      <a:pt x="553" y="519"/>
                    </a:lnTo>
                    <a:lnTo>
                      <a:pt x="553" y="519"/>
                    </a:lnTo>
                    <a:lnTo>
                      <a:pt x="553" y="519"/>
                    </a:lnTo>
                    <a:lnTo>
                      <a:pt x="553" y="517"/>
                    </a:lnTo>
                    <a:lnTo>
                      <a:pt x="553" y="517"/>
                    </a:lnTo>
                    <a:lnTo>
                      <a:pt x="553" y="517"/>
                    </a:lnTo>
                    <a:lnTo>
                      <a:pt x="553" y="517"/>
                    </a:lnTo>
                    <a:lnTo>
                      <a:pt x="553" y="517"/>
                    </a:lnTo>
                    <a:lnTo>
                      <a:pt x="553" y="515"/>
                    </a:lnTo>
                    <a:lnTo>
                      <a:pt x="553" y="515"/>
                    </a:lnTo>
                    <a:lnTo>
                      <a:pt x="553" y="515"/>
                    </a:lnTo>
                    <a:lnTo>
                      <a:pt x="553" y="515"/>
                    </a:lnTo>
                    <a:lnTo>
                      <a:pt x="553" y="515"/>
                    </a:lnTo>
                    <a:lnTo>
                      <a:pt x="555" y="515"/>
                    </a:lnTo>
                    <a:lnTo>
                      <a:pt x="555" y="515"/>
                    </a:lnTo>
                    <a:lnTo>
                      <a:pt x="555" y="515"/>
                    </a:lnTo>
                    <a:lnTo>
                      <a:pt x="555" y="515"/>
                    </a:lnTo>
                    <a:lnTo>
                      <a:pt x="555" y="515"/>
                    </a:lnTo>
                    <a:lnTo>
                      <a:pt x="555" y="515"/>
                    </a:lnTo>
                    <a:lnTo>
                      <a:pt x="555" y="515"/>
                    </a:lnTo>
                    <a:lnTo>
                      <a:pt x="555" y="515"/>
                    </a:lnTo>
                    <a:lnTo>
                      <a:pt x="555" y="515"/>
                    </a:lnTo>
                    <a:lnTo>
                      <a:pt x="555" y="513"/>
                    </a:lnTo>
                    <a:lnTo>
                      <a:pt x="555" y="513"/>
                    </a:lnTo>
                    <a:lnTo>
                      <a:pt x="555" y="513"/>
                    </a:lnTo>
                    <a:lnTo>
                      <a:pt x="555" y="512"/>
                    </a:lnTo>
                    <a:lnTo>
                      <a:pt x="555" y="512"/>
                    </a:lnTo>
                    <a:lnTo>
                      <a:pt x="555" y="512"/>
                    </a:lnTo>
                    <a:lnTo>
                      <a:pt x="555" y="512"/>
                    </a:lnTo>
                    <a:lnTo>
                      <a:pt x="555" y="512"/>
                    </a:lnTo>
                    <a:lnTo>
                      <a:pt x="555" y="510"/>
                    </a:lnTo>
                    <a:lnTo>
                      <a:pt x="555" y="510"/>
                    </a:lnTo>
                    <a:lnTo>
                      <a:pt x="555" y="510"/>
                    </a:lnTo>
                    <a:lnTo>
                      <a:pt x="555" y="510"/>
                    </a:lnTo>
                    <a:lnTo>
                      <a:pt x="555" y="510"/>
                    </a:lnTo>
                    <a:lnTo>
                      <a:pt x="557" y="510"/>
                    </a:lnTo>
                    <a:lnTo>
                      <a:pt x="557" y="508"/>
                    </a:lnTo>
                    <a:lnTo>
                      <a:pt x="557" y="508"/>
                    </a:lnTo>
                    <a:lnTo>
                      <a:pt x="557" y="508"/>
                    </a:lnTo>
                    <a:lnTo>
                      <a:pt x="557" y="508"/>
                    </a:lnTo>
                    <a:lnTo>
                      <a:pt x="557" y="508"/>
                    </a:lnTo>
                    <a:lnTo>
                      <a:pt x="555" y="508"/>
                    </a:lnTo>
                    <a:lnTo>
                      <a:pt x="555" y="508"/>
                    </a:lnTo>
                    <a:lnTo>
                      <a:pt x="553" y="508"/>
                    </a:lnTo>
                    <a:lnTo>
                      <a:pt x="553" y="508"/>
                    </a:lnTo>
                    <a:lnTo>
                      <a:pt x="553" y="508"/>
                    </a:lnTo>
                    <a:lnTo>
                      <a:pt x="553" y="508"/>
                    </a:lnTo>
                    <a:lnTo>
                      <a:pt x="553" y="508"/>
                    </a:lnTo>
                    <a:lnTo>
                      <a:pt x="553" y="506"/>
                    </a:lnTo>
                    <a:lnTo>
                      <a:pt x="553" y="506"/>
                    </a:lnTo>
                    <a:lnTo>
                      <a:pt x="553" y="506"/>
                    </a:lnTo>
                    <a:lnTo>
                      <a:pt x="553" y="506"/>
                    </a:lnTo>
                    <a:lnTo>
                      <a:pt x="551" y="506"/>
                    </a:lnTo>
                    <a:lnTo>
                      <a:pt x="551" y="506"/>
                    </a:lnTo>
                    <a:lnTo>
                      <a:pt x="551" y="506"/>
                    </a:lnTo>
                    <a:lnTo>
                      <a:pt x="551" y="506"/>
                    </a:lnTo>
                    <a:lnTo>
                      <a:pt x="551" y="506"/>
                    </a:lnTo>
                    <a:lnTo>
                      <a:pt x="549" y="506"/>
                    </a:lnTo>
                    <a:lnTo>
                      <a:pt x="549" y="506"/>
                    </a:lnTo>
                    <a:lnTo>
                      <a:pt x="549" y="506"/>
                    </a:lnTo>
                    <a:lnTo>
                      <a:pt x="548" y="506"/>
                    </a:lnTo>
                    <a:lnTo>
                      <a:pt x="548" y="506"/>
                    </a:lnTo>
                    <a:lnTo>
                      <a:pt x="548" y="506"/>
                    </a:lnTo>
                    <a:lnTo>
                      <a:pt x="548" y="506"/>
                    </a:lnTo>
                    <a:lnTo>
                      <a:pt x="546" y="504"/>
                    </a:lnTo>
                    <a:lnTo>
                      <a:pt x="548" y="504"/>
                    </a:lnTo>
                    <a:lnTo>
                      <a:pt x="548" y="504"/>
                    </a:lnTo>
                    <a:lnTo>
                      <a:pt x="548" y="504"/>
                    </a:lnTo>
                    <a:lnTo>
                      <a:pt x="548" y="504"/>
                    </a:lnTo>
                    <a:lnTo>
                      <a:pt x="546" y="503"/>
                    </a:lnTo>
                    <a:lnTo>
                      <a:pt x="546" y="503"/>
                    </a:lnTo>
                    <a:lnTo>
                      <a:pt x="546" y="503"/>
                    </a:lnTo>
                    <a:lnTo>
                      <a:pt x="546" y="503"/>
                    </a:lnTo>
                    <a:lnTo>
                      <a:pt x="546" y="501"/>
                    </a:lnTo>
                    <a:lnTo>
                      <a:pt x="546" y="501"/>
                    </a:lnTo>
                    <a:lnTo>
                      <a:pt x="546" y="501"/>
                    </a:lnTo>
                    <a:lnTo>
                      <a:pt x="546" y="501"/>
                    </a:lnTo>
                    <a:lnTo>
                      <a:pt x="546" y="501"/>
                    </a:lnTo>
                    <a:lnTo>
                      <a:pt x="546" y="501"/>
                    </a:lnTo>
                    <a:lnTo>
                      <a:pt x="546" y="501"/>
                    </a:lnTo>
                    <a:lnTo>
                      <a:pt x="546" y="501"/>
                    </a:lnTo>
                    <a:lnTo>
                      <a:pt x="548" y="499"/>
                    </a:lnTo>
                    <a:lnTo>
                      <a:pt x="548" y="499"/>
                    </a:lnTo>
                    <a:lnTo>
                      <a:pt x="548" y="499"/>
                    </a:lnTo>
                    <a:lnTo>
                      <a:pt x="548" y="499"/>
                    </a:lnTo>
                    <a:lnTo>
                      <a:pt x="548" y="497"/>
                    </a:lnTo>
                    <a:lnTo>
                      <a:pt x="548" y="497"/>
                    </a:lnTo>
                    <a:lnTo>
                      <a:pt x="548" y="497"/>
                    </a:lnTo>
                    <a:lnTo>
                      <a:pt x="548" y="497"/>
                    </a:lnTo>
                    <a:lnTo>
                      <a:pt x="548" y="497"/>
                    </a:lnTo>
                    <a:lnTo>
                      <a:pt x="548" y="495"/>
                    </a:lnTo>
                    <a:lnTo>
                      <a:pt x="548" y="495"/>
                    </a:lnTo>
                    <a:lnTo>
                      <a:pt x="548" y="495"/>
                    </a:lnTo>
                    <a:lnTo>
                      <a:pt x="548" y="495"/>
                    </a:lnTo>
                    <a:lnTo>
                      <a:pt x="548" y="495"/>
                    </a:lnTo>
                    <a:lnTo>
                      <a:pt x="548" y="494"/>
                    </a:lnTo>
                    <a:lnTo>
                      <a:pt x="548" y="494"/>
                    </a:lnTo>
                    <a:lnTo>
                      <a:pt x="548" y="494"/>
                    </a:lnTo>
                    <a:lnTo>
                      <a:pt x="548" y="494"/>
                    </a:lnTo>
                    <a:lnTo>
                      <a:pt x="548" y="494"/>
                    </a:lnTo>
                    <a:lnTo>
                      <a:pt x="546" y="494"/>
                    </a:lnTo>
                    <a:lnTo>
                      <a:pt x="546" y="492"/>
                    </a:lnTo>
                    <a:lnTo>
                      <a:pt x="546" y="492"/>
                    </a:lnTo>
                    <a:lnTo>
                      <a:pt x="546" y="492"/>
                    </a:lnTo>
                    <a:lnTo>
                      <a:pt x="544" y="492"/>
                    </a:lnTo>
                    <a:lnTo>
                      <a:pt x="544" y="492"/>
                    </a:lnTo>
                    <a:lnTo>
                      <a:pt x="544" y="492"/>
                    </a:lnTo>
                    <a:lnTo>
                      <a:pt x="544" y="492"/>
                    </a:lnTo>
                    <a:lnTo>
                      <a:pt x="544" y="492"/>
                    </a:lnTo>
                    <a:lnTo>
                      <a:pt x="544" y="492"/>
                    </a:lnTo>
                    <a:lnTo>
                      <a:pt x="542" y="492"/>
                    </a:lnTo>
                    <a:lnTo>
                      <a:pt x="542" y="492"/>
                    </a:lnTo>
                    <a:lnTo>
                      <a:pt x="542" y="492"/>
                    </a:lnTo>
                    <a:lnTo>
                      <a:pt x="542" y="490"/>
                    </a:lnTo>
                    <a:lnTo>
                      <a:pt x="542" y="490"/>
                    </a:lnTo>
                    <a:lnTo>
                      <a:pt x="542" y="490"/>
                    </a:lnTo>
                    <a:lnTo>
                      <a:pt x="542" y="490"/>
                    </a:lnTo>
                    <a:lnTo>
                      <a:pt x="540" y="490"/>
                    </a:lnTo>
                    <a:lnTo>
                      <a:pt x="540" y="488"/>
                    </a:lnTo>
                    <a:lnTo>
                      <a:pt x="540" y="488"/>
                    </a:lnTo>
                    <a:lnTo>
                      <a:pt x="540" y="486"/>
                    </a:lnTo>
                    <a:lnTo>
                      <a:pt x="540" y="486"/>
                    </a:lnTo>
                    <a:lnTo>
                      <a:pt x="540" y="486"/>
                    </a:lnTo>
                    <a:lnTo>
                      <a:pt x="538" y="486"/>
                    </a:lnTo>
                    <a:lnTo>
                      <a:pt x="538" y="488"/>
                    </a:lnTo>
                    <a:lnTo>
                      <a:pt x="538" y="488"/>
                    </a:lnTo>
                    <a:lnTo>
                      <a:pt x="538" y="488"/>
                    </a:lnTo>
                    <a:lnTo>
                      <a:pt x="538" y="488"/>
                    </a:lnTo>
                    <a:lnTo>
                      <a:pt x="538" y="488"/>
                    </a:lnTo>
                    <a:lnTo>
                      <a:pt x="538" y="490"/>
                    </a:lnTo>
                    <a:lnTo>
                      <a:pt x="538" y="490"/>
                    </a:lnTo>
                    <a:lnTo>
                      <a:pt x="537" y="490"/>
                    </a:lnTo>
                    <a:lnTo>
                      <a:pt x="537" y="490"/>
                    </a:lnTo>
                    <a:lnTo>
                      <a:pt x="537" y="490"/>
                    </a:lnTo>
                    <a:lnTo>
                      <a:pt x="535" y="490"/>
                    </a:lnTo>
                    <a:lnTo>
                      <a:pt x="535" y="490"/>
                    </a:lnTo>
                    <a:lnTo>
                      <a:pt x="535" y="490"/>
                    </a:lnTo>
                    <a:lnTo>
                      <a:pt x="535" y="490"/>
                    </a:lnTo>
                    <a:lnTo>
                      <a:pt x="533" y="490"/>
                    </a:lnTo>
                    <a:lnTo>
                      <a:pt x="531" y="490"/>
                    </a:lnTo>
                    <a:lnTo>
                      <a:pt x="531" y="490"/>
                    </a:lnTo>
                    <a:lnTo>
                      <a:pt x="531" y="488"/>
                    </a:lnTo>
                    <a:lnTo>
                      <a:pt x="531" y="488"/>
                    </a:lnTo>
                    <a:lnTo>
                      <a:pt x="531" y="488"/>
                    </a:lnTo>
                    <a:lnTo>
                      <a:pt x="529" y="490"/>
                    </a:lnTo>
                    <a:lnTo>
                      <a:pt x="529" y="490"/>
                    </a:lnTo>
                    <a:lnTo>
                      <a:pt x="529" y="490"/>
                    </a:lnTo>
                    <a:lnTo>
                      <a:pt x="529" y="490"/>
                    </a:lnTo>
                    <a:lnTo>
                      <a:pt x="529" y="492"/>
                    </a:lnTo>
                    <a:lnTo>
                      <a:pt x="529" y="492"/>
                    </a:lnTo>
                    <a:lnTo>
                      <a:pt x="529" y="492"/>
                    </a:lnTo>
                    <a:lnTo>
                      <a:pt x="529" y="494"/>
                    </a:lnTo>
                    <a:lnTo>
                      <a:pt x="529" y="494"/>
                    </a:lnTo>
                    <a:lnTo>
                      <a:pt x="528" y="494"/>
                    </a:lnTo>
                    <a:lnTo>
                      <a:pt x="528" y="494"/>
                    </a:lnTo>
                    <a:lnTo>
                      <a:pt x="528" y="494"/>
                    </a:lnTo>
                    <a:lnTo>
                      <a:pt x="528" y="494"/>
                    </a:lnTo>
                    <a:lnTo>
                      <a:pt x="528" y="494"/>
                    </a:lnTo>
                    <a:lnTo>
                      <a:pt x="528" y="494"/>
                    </a:lnTo>
                    <a:lnTo>
                      <a:pt x="528" y="492"/>
                    </a:lnTo>
                    <a:lnTo>
                      <a:pt x="528" y="492"/>
                    </a:lnTo>
                    <a:lnTo>
                      <a:pt x="528" y="492"/>
                    </a:lnTo>
                    <a:lnTo>
                      <a:pt x="528" y="492"/>
                    </a:lnTo>
                    <a:lnTo>
                      <a:pt x="526" y="492"/>
                    </a:lnTo>
                    <a:lnTo>
                      <a:pt x="526" y="492"/>
                    </a:lnTo>
                    <a:lnTo>
                      <a:pt x="526" y="492"/>
                    </a:lnTo>
                    <a:lnTo>
                      <a:pt x="526" y="492"/>
                    </a:lnTo>
                    <a:lnTo>
                      <a:pt x="526" y="492"/>
                    </a:lnTo>
                    <a:lnTo>
                      <a:pt x="524" y="492"/>
                    </a:lnTo>
                    <a:lnTo>
                      <a:pt x="524" y="492"/>
                    </a:lnTo>
                    <a:lnTo>
                      <a:pt x="522" y="492"/>
                    </a:lnTo>
                    <a:lnTo>
                      <a:pt x="522" y="492"/>
                    </a:lnTo>
                    <a:lnTo>
                      <a:pt x="522" y="492"/>
                    </a:lnTo>
                    <a:lnTo>
                      <a:pt x="522" y="492"/>
                    </a:lnTo>
                    <a:lnTo>
                      <a:pt x="522" y="492"/>
                    </a:lnTo>
                    <a:lnTo>
                      <a:pt x="520" y="492"/>
                    </a:lnTo>
                    <a:lnTo>
                      <a:pt x="520" y="492"/>
                    </a:lnTo>
                    <a:lnTo>
                      <a:pt x="520" y="492"/>
                    </a:lnTo>
                    <a:lnTo>
                      <a:pt x="520" y="492"/>
                    </a:lnTo>
                    <a:lnTo>
                      <a:pt x="520" y="492"/>
                    </a:lnTo>
                    <a:lnTo>
                      <a:pt x="520" y="492"/>
                    </a:lnTo>
                    <a:lnTo>
                      <a:pt x="519" y="492"/>
                    </a:lnTo>
                    <a:lnTo>
                      <a:pt x="519" y="492"/>
                    </a:lnTo>
                    <a:lnTo>
                      <a:pt x="519" y="492"/>
                    </a:lnTo>
                    <a:lnTo>
                      <a:pt x="519" y="492"/>
                    </a:lnTo>
                    <a:lnTo>
                      <a:pt x="517" y="492"/>
                    </a:lnTo>
                    <a:lnTo>
                      <a:pt x="517" y="492"/>
                    </a:lnTo>
                    <a:lnTo>
                      <a:pt x="517" y="492"/>
                    </a:lnTo>
                    <a:lnTo>
                      <a:pt x="517" y="492"/>
                    </a:lnTo>
                    <a:lnTo>
                      <a:pt x="517" y="492"/>
                    </a:lnTo>
                    <a:lnTo>
                      <a:pt x="515" y="492"/>
                    </a:lnTo>
                    <a:lnTo>
                      <a:pt x="515" y="492"/>
                    </a:lnTo>
                    <a:lnTo>
                      <a:pt x="515" y="492"/>
                    </a:lnTo>
                    <a:lnTo>
                      <a:pt x="515" y="492"/>
                    </a:lnTo>
                    <a:lnTo>
                      <a:pt x="515" y="490"/>
                    </a:lnTo>
                    <a:lnTo>
                      <a:pt x="515" y="490"/>
                    </a:lnTo>
                    <a:lnTo>
                      <a:pt x="513" y="490"/>
                    </a:lnTo>
                    <a:lnTo>
                      <a:pt x="513" y="492"/>
                    </a:lnTo>
                    <a:lnTo>
                      <a:pt x="511" y="492"/>
                    </a:lnTo>
                    <a:lnTo>
                      <a:pt x="511" y="492"/>
                    </a:lnTo>
                    <a:lnTo>
                      <a:pt x="511" y="492"/>
                    </a:lnTo>
                    <a:lnTo>
                      <a:pt x="511" y="492"/>
                    </a:lnTo>
                    <a:lnTo>
                      <a:pt x="510" y="492"/>
                    </a:lnTo>
                    <a:lnTo>
                      <a:pt x="510" y="492"/>
                    </a:lnTo>
                    <a:lnTo>
                      <a:pt x="510" y="492"/>
                    </a:lnTo>
                    <a:lnTo>
                      <a:pt x="510" y="492"/>
                    </a:lnTo>
                    <a:lnTo>
                      <a:pt x="510" y="492"/>
                    </a:lnTo>
                    <a:lnTo>
                      <a:pt x="508" y="492"/>
                    </a:lnTo>
                    <a:lnTo>
                      <a:pt x="508" y="492"/>
                    </a:lnTo>
                    <a:lnTo>
                      <a:pt x="508" y="490"/>
                    </a:lnTo>
                    <a:lnTo>
                      <a:pt x="508" y="490"/>
                    </a:lnTo>
                    <a:lnTo>
                      <a:pt x="508" y="490"/>
                    </a:lnTo>
                    <a:lnTo>
                      <a:pt x="508" y="490"/>
                    </a:lnTo>
                    <a:lnTo>
                      <a:pt x="506" y="490"/>
                    </a:lnTo>
                    <a:lnTo>
                      <a:pt x="506" y="490"/>
                    </a:lnTo>
                    <a:lnTo>
                      <a:pt x="506" y="490"/>
                    </a:lnTo>
                    <a:lnTo>
                      <a:pt x="506" y="490"/>
                    </a:lnTo>
                    <a:lnTo>
                      <a:pt x="506" y="490"/>
                    </a:lnTo>
                    <a:lnTo>
                      <a:pt x="506" y="488"/>
                    </a:lnTo>
                    <a:lnTo>
                      <a:pt x="504" y="488"/>
                    </a:lnTo>
                    <a:lnTo>
                      <a:pt x="504" y="490"/>
                    </a:lnTo>
                    <a:lnTo>
                      <a:pt x="504" y="490"/>
                    </a:lnTo>
                    <a:lnTo>
                      <a:pt x="504" y="490"/>
                    </a:lnTo>
                    <a:lnTo>
                      <a:pt x="504" y="490"/>
                    </a:lnTo>
                    <a:lnTo>
                      <a:pt x="504" y="490"/>
                    </a:lnTo>
                    <a:lnTo>
                      <a:pt x="504" y="490"/>
                    </a:lnTo>
                    <a:lnTo>
                      <a:pt x="504" y="492"/>
                    </a:lnTo>
                    <a:lnTo>
                      <a:pt x="504" y="492"/>
                    </a:lnTo>
                    <a:lnTo>
                      <a:pt x="504" y="492"/>
                    </a:lnTo>
                    <a:lnTo>
                      <a:pt x="504" y="492"/>
                    </a:lnTo>
                    <a:lnTo>
                      <a:pt x="504" y="494"/>
                    </a:lnTo>
                    <a:lnTo>
                      <a:pt x="504" y="494"/>
                    </a:lnTo>
                    <a:lnTo>
                      <a:pt x="504" y="494"/>
                    </a:lnTo>
                    <a:lnTo>
                      <a:pt x="504" y="494"/>
                    </a:lnTo>
                    <a:lnTo>
                      <a:pt x="504" y="494"/>
                    </a:lnTo>
                    <a:lnTo>
                      <a:pt x="504" y="494"/>
                    </a:lnTo>
                    <a:lnTo>
                      <a:pt x="504" y="495"/>
                    </a:lnTo>
                    <a:lnTo>
                      <a:pt x="502" y="495"/>
                    </a:lnTo>
                    <a:lnTo>
                      <a:pt x="502" y="495"/>
                    </a:lnTo>
                    <a:lnTo>
                      <a:pt x="502" y="495"/>
                    </a:lnTo>
                    <a:lnTo>
                      <a:pt x="502" y="497"/>
                    </a:lnTo>
                    <a:lnTo>
                      <a:pt x="502" y="497"/>
                    </a:lnTo>
                    <a:lnTo>
                      <a:pt x="502" y="497"/>
                    </a:lnTo>
                    <a:lnTo>
                      <a:pt x="502" y="497"/>
                    </a:lnTo>
                    <a:lnTo>
                      <a:pt x="502" y="497"/>
                    </a:lnTo>
                    <a:lnTo>
                      <a:pt x="502" y="499"/>
                    </a:lnTo>
                    <a:lnTo>
                      <a:pt x="502" y="499"/>
                    </a:lnTo>
                    <a:lnTo>
                      <a:pt x="502" y="499"/>
                    </a:lnTo>
                    <a:lnTo>
                      <a:pt x="502" y="501"/>
                    </a:lnTo>
                    <a:lnTo>
                      <a:pt x="500" y="501"/>
                    </a:lnTo>
                    <a:lnTo>
                      <a:pt x="500" y="501"/>
                    </a:lnTo>
                    <a:lnTo>
                      <a:pt x="500" y="501"/>
                    </a:lnTo>
                    <a:lnTo>
                      <a:pt x="500" y="501"/>
                    </a:lnTo>
                    <a:lnTo>
                      <a:pt x="499" y="503"/>
                    </a:lnTo>
                    <a:lnTo>
                      <a:pt x="499" y="503"/>
                    </a:lnTo>
                    <a:lnTo>
                      <a:pt x="497" y="503"/>
                    </a:lnTo>
                    <a:lnTo>
                      <a:pt x="497" y="503"/>
                    </a:lnTo>
                    <a:lnTo>
                      <a:pt x="497" y="504"/>
                    </a:lnTo>
                    <a:lnTo>
                      <a:pt x="495" y="504"/>
                    </a:lnTo>
                    <a:lnTo>
                      <a:pt x="495" y="504"/>
                    </a:lnTo>
                    <a:lnTo>
                      <a:pt x="495" y="506"/>
                    </a:lnTo>
                    <a:lnTo>
                      <a:pt x="495" y="506"/>
                    </a:lnTo>
                    <a:lnTo>
                      <a:pt x="493" y="506"/>
                    </a:lnTo>
                    <a:lnTo>
                      <a:pt x="493" y="506"/>
                    </a:lnTo>
                    <a:lnTo>
                      <a:pt x="493" y="506"/>
                    </a:lnTo>
                    <a:lnTo>
                      <a:pt x="493" y="506"/>
                    </a:lnTo>
                    <a:lnTo>
                      <a:pt x="493" y="506"/>
                    </a:lnTo>
                    <a:lnTo>
                      <a:pt x="493" y="506"/>
                    </a:lnTo>
                    <a:lnTo>
                      <a:pt x="491" y="508"/>
                    </a:lnTo>
                    <a:lnTo>
                      <a:pt x="491" y="508"/>
                    </a:lnTo>
                    <a:lnTo>
                      <a:pt x="491" y="508"/>
                    </a:lnTo>
                    <a:lnTo>
                      <a:pt x="491" y="508"/>
                    </a:lnTo>
                    <a:lnTo>
                      <a:pt x="490" y="510"/>
                    </a:lnTo>
                    <a:lnTo>
                      <a:pt x="490" y="510"/>
                    </a:lnTo>
                    <a:lnTo>
                      <a:pt x="490" y="510"/>
                    </a:lnTo>
                    <a:lnTo>
                      <a:pt x="490" y="510"/>
                    </a:lnTo>
                    <a:lnTo>
                      <a:pt x="490" y="512"/>
                    </a:lnTo>
                    <a:lnTo>
                      <a:pt x="490" y="513"/>
                    </a:lnTo>
                    <a:lnTo>
                      <a:pt x="490" y="513"/>
                    </a:lnTo>
                    <a:lnTo>
                      <a:pt x="490" y="513"/>
                    </a:lnTo>
                    <a:lnTo>
                      <a:pt x="490" y="513"/>
                    </a:lnTo>
                    <a:lnTo>
                      <a:pt x="490" y="515"/>
                    </a:lnTo>
                    <a:lnTo>
                      <a:pt x="490" y="515"/>
                    </a:lnTo>
                    <a:lnTo>
                      <a:pt x="490" y="515"/>
                    </a:lnTo>
                    <a:lnTo>
                      <a:pt x="490" y="515"/>
                    </a:lnTo>
                    <a:lnTo>
                      <a:pt x="488" y="515"/>
                    </a:lnTo>
                    <a:lnTo>
                      <a:pt x="488" y="515"/>
                    </a:lnTo>
                    <a:lnTo>
                      <a:pt x="488" y="515"/>
                    </a:lnTo>
                    <a:lnTo>
                      <a:pt x="488" y="517"/>
                    </a:lnTo>
                    <a:lnTo>
                      <a:pt x="488" y="517"/>
                    </a:lnTo>
                    <a:lnTo>
                      <a:pt x="488" y="517"/>
                    </a:lnTo>
                    <a:lnTo>
                      <a:pt x="488" y="517"/>
                    </a:lnTo>
                    <a:lnTo>
                      <a:pt x="488" y="517"/>
                    </a:lnTo>
                    <a:lnTo>
                      <a:pt x="488" y="517"/>
                    </a:lnTo>
                    <a:lnTo>
                      <a:pt x="488" y="519"/>
                    </a:lnTo>
                    <a:lnTo>
                      <a:pt x="488" y="519"/>
                    </a:lnTo>
                    <a:lnTo>
                      <a:pt x="488" y="519"/>
                    </a:lnTo>
                    <a:lnTo>
                      <a:pt x="488" y="521"/>
                    </a:lnTo>
                    <a:lnTo>
                      <a:pt x="488" y="521"/>
                    </a:lnTo>
                    <a:lnTo>
                      <a:pt x="488" y="521"/>
                    </a:lnTo>
                    <a:lnTo>
                      <a:pt x="490" y="521"/>
                    </a:lnTo>
                    <a:lnTo>
                      <a:pt x="490" y="521"/>
                    </a:lnTo>
                    <a:lnTo>
                      <a:pt x="490" y="521"/>
                    </a:lnTo>
                    <a:lnTo>
                      <a:pt x="490" y="522"/>
                    </a:lnTo>
                    <a:lnTo>
                      <a:pt x="490" y="524"/>
                    </a:lnTo>
                    <a:lnTo>
                      <a:pt x="491" y="524"/>
                    </a:lnTo>
                    <a:lnTo>
                      <a:pt x="491" y="524"/>
                    </a:lnTo>
                    <a:lnTo>
                      <a:pt x="491" y="526"/>
                    </a:lnTo>
                    <a:lnTo>
                      <a:pt x="491" y="526"/>
                    </a:lnTo>
                    <a:lnTo>
                      <a:pt x="491" y="526"/>
                    </a:lnTo>
                    <a:lnTo>
                      <a:pt x="491" y="526"/>
                    </a:lnTo>
                    <a:lnTo>
                      <a:pt x="493" y="526"/>
                    </a:lnTo>
                    <a:lnTo>
                      <a:pt x="493" y="526"/>
                    </a:lnTo>
                    <a:lnTo>
                      <a:pt x="493" y="528"/>
                    </a:lnTo>
                    <a:lnTo>
                      <a:pt x="493" y="528"/>
                    </a:lnTo>
                    <a:lnTo>
                      <a:pt x="493" y="528"/>
                    </a:lnTo>
                    <a:lnTo>
                      <a:pt x="493" y="528"/>
                    </a:lnTo>
                    <a:lnTo>
                      <a:pt x="493" y="530"/>
                    </a:lnTo>
                    <a:lnTo>
                      <a:pt x="493" y="530"/>
                    </a:lnTo>
                    <a:lnTo>
                      <a:pt x="493" y="530"/>
                    </a:lnTo>
                    <a:lnTo>
                      <a:pt x="493" y="530"/>
                    </a:lnTo>
                    <a:lnTo>
                      <a:pt x="493" y="530"/>
                    </a:lnTo>
                    <a:lnTo>
                      <a:pt x="493" y="530"/>
                    </a:lnTo>
                    <a:lnTo>
                      <a:pt x="493" y="532"/>
                    </a:lnTo>
                    <a:lnTo>
                      <a:pt x="495" y="532"/>
                    </a:lnTo>
                    <a:lnTo>
                      <a:pt x="495" y="532"/>
                    </a:lnTo>
                    <a:lnTo>
                      <a:pt x="495" y="533"/>
                    </a:lnTo>
                    <a:lnTo>
                      <a:pt x="495" y="533"/>
                    </a:lnTo>
                    <a:lnTo>
                      <a:pt x="495" y="533"/>
                    </a:lnTo>
                    <a:lnTo>
                      <a:pt x="495" y="533"/>
                    </a:lnTo>
                    <a:lnTo>
                      <a:pt x="495" y="533"/>
                    </a:lnTo>
                    <a:lnTo>
                      <a:pt x="495" y="535"/>
                    </a:lnTo>
                    <a:lnTo>
                      <a:pt x="495" y="535"/>
                    </a:lnTo>
                    <a:lnTo>
                      <a:pt x="493" y="535"/>
                    </a:lnTo>
                    <a:lnTo>
                      <a:pt x="493" y="535"/>
                    </a:lnTo>
                    <a:lnTo>
                      <a:pt x="493" y="537"/>
                    </a:lnTo>
                    <a:lnTo>
                      <a:pt x="493" y="537"/>
                    </a:lnTo>
                    <a:lnTo>
                      <a:pt x="493" y="537"/>
                    </a:lnTo>
                    <a:lnTo>
                      <a:pt x="493" y="539"/>
                    </a:lnTo>
                    <a:lnTo>
                      <a:pt x="493" y="539"/>
                    </a:lnTo>
                    <a:lnTo>
                      <a:pt x="493" y="539"/>
                    </a:lnTo>
                    <a:lnTo>
                      <a:pt x="491" y="539"/>
                    </a:lnTo>
                    <a:lnTo>
                      <a:pt x="491" y="539"/>
                    </a:lnTo>
                    <a:lnTo>
                      <a:pt x="491" y="539"/>
                    </a:lnTo>
                    <a:lnTo>
                      <a:pt x="491" y="539"/>
                    </a:lnTo>
                    <a:lnTo>
                      <a:pt x="491" y="539"/>
                    </a:lnTo>
                    <a:lnTo>
                      <a:pt x="491" y="539"/>
                    </a:lnTo>
                    <a:lnTo>
                      <a:pt x="491" y="541"/>
                    </a:lnTo>
                    <a:lnTo>
                      <a:pt x="491" y="541"/>
                    </a:lnTo>
                    <a:lnTo>
                      <a:pt x="491" y="541"/>
                    </a:lnTo>
                    <a:lnTo>
                      <a:pt x="490" y="541"/>
                    </a:lnTo>
                    <a:lnTo>
                      <a:pt x="490" y="541"/>
                    </a:lnTo>
                    <a:lnTo>
                      <a:pt x="490" y="541"/>
                    </a:lnTo>
                    <a:lnTo>
                      <a:pt x="490" y="541"/>
                    </a:lnTo>
                    <a:lnTo>
                      <a:pt x="490" y="542"/>
                    </a:lnTo>
                    <a:lnTo>
                      <a:pt x="490" y="542"/>
                    </a:lnTo>
                    <a:lnTo>
                      <a:pt x="490" y="542"/>
                    </a:lnTo>
                    <a:lnTo>
                      <a:pt x="490" y="542"/>
                    </a:lnTo>
                    <a:lnTo>
                      <a:pt x="488" y="542"/>
                    </a:lnTo>
                    <a:lnTo>
                      <a:pt x="488" y="544"/>
                    </a:lnTo>
                    <a:lnTo>
                      <a:pt x="488" y="544"/>
                    </a:lnTo>
                    <a:lnTo>
                      <a:pt x="488" y="546"/>
                    </a:lnTo>
                    <a:lnTo>
                      <a:pt x="488" y="546"/>
                    </a:lnTo>
                    <a:lnTo>
                      <a:pt x="488" y="546"/>
                    </a:lnTo>
                    <a:lnTo>
                      <a:pt x="488" y="548"/>
                    </a:lnTo>
                    <a:lnTo>
                      <a:pt x="488" y="548"/>
                    </a:lnTo>
                    <a:lnTo>
                      <a:pt x="486" y="548"/>
                    </a:lnTo>
                    <a:lnTo>
                      <a:pt x="486" y="548"/>
                    </a:lnTo>
                    <a:lnTo>
                      <a:pt x="486" y="548"/>
                    </a:lnTo>
                    <a:lnTo>
                      <a:pt x="486" y="548"/>
                    </a:lnTo>
                    <a:lnTo>
                      <a:pt x="484" y="548"/>
                    </a:lnTo>
                    <a:lnTo>
                      <a:pt x="484" y="548"/>
                    </a:lnTo>
                    <a:lnTo>
                      <a:pt x="482" y="548"/>
                    </a:lnTo>
                    <a:lnTo>
                      <a:pt x="482" y="550"/>
                    </a:lnTo>
                    <a:lnTo>
                      <a:pt x="481" y="550"/>
                    </a:lnTo>
                    <a:lnTo>
                      <a:pt x="481" y="550"/>
                    </a:lnTo>
                    <a:lnTo>
                      <a:pt x="481" y="550"/>
                    </a:lnTo>
                    <a:lnTo>
                      <a:pt x="479" y="550"/>
                    </a:lnTo>
                    <a:lnTo>
                      <a:pt x="477" y="550"/>
                    </a:lnTo>
                    <a:lnTo>
                      <a:pt x="477" y="551"/>
                    </a:lnTo>
                    <a:lnTo>
                      <a:pt x="477" y="551"/>
                    </a:lnTo>
                    <a:lnTo>
                      <a:pt x="475" y="551"/>
                    </a:lnTo>
                    <a:lnTo>
                      <a:pt x="475" y="553"/>
                    </a:lnTo>
                    <a:lnTo>
                      <a:pt x="473" y="555"/>
                    </a:lnTo>
                    <a:lnTo>
                      <a:pt x="473" y="557"/>
                    </a:lnTo>
                    <a:lnTo>
                      <a:pt x="473" y="557"/>
                    </a:lnTo>
                    <a:lnTo>
                      <a:pt x="472" y="557"/>
                    </a:lnTo>
                    <a:lnTo>
                      <a:pt x="472" y="557"/>
                    </a:lnTo>
                    <a:lnTo>
                      <a:pt x="472" y="557"/>
                    </a:lnTo>
                    <a:lnTo>
                      <a:pt x="470" y="557"/>
                    </a:lnTo>
                    <a:lnTo>
                      <a:pt x="470" y="555"/>
                    </a:lnTo>
                    <a:lnTo>
                      <a:pt x="470" y="553"/>
                    </a:lnTo>
                    <a:lnTo>
                      <a:pt x="468" y="553"/>
                    </a:lnTo>
                    <a:lnTo>
                      <a:pt x="468" y="553"/>
                    </a:lnTo>
                    <a:lnTo>
                      <a:pt x="468" y="553"/>
                    </a:lnTo>
                    <a:lnTo>
                      <a:pt x="466" y="551"/>
                    </a:lnTo>
                    <a:lnTo>
                      <a:pt x="466" y="551"/>
                    </a:lnTo>
                    <a:lnTo>
                      <a:pt x="464" y="551"/>
                    </a:lnTo>
                    <a:lnTo>
                      <a:pt x="464" y="551"/>
                    </a:lnTo>
                    <a:lnTo>
                      <a:pt x="463" y="551"/>
                    </a:lnTo>
                    <a:lnTo>
                      <a:pt x="463" y="551"/>
                    </a:lnTo>
                    <a:lnTo>
                      <a:pt x="463" y="551"/>
                    </a:lnTo>
                    <a:lnTo>
                      <a:pt x="463" y="551"/>
                    </a:lnTo>
                    <a:lnTo>
                      <a:pt x="461" y="551"/>
                    </a:lnTo>
                    <a:lnTo>
                      <a:pt x="461" y="553"/>
                    </a:lnTo>
                    <a:lnTo>
                      <a:pt x="461" y="553"/>
                    </a:lnTo>
                    <a:lnTo>
                      <a:pt x="461" y="555"/>
                    </a:lnTo>
                    <a:lnTo>
                      <a:pt x="461" y="555"/>
                    </a:lnTo>
                    <a:lnTo>
                      <a:pt x="459" y="555"/>
                    </a:lnTo>
                    <a:lnTo>
                      <a:pt x="459" y="555"/>
                    </a:lnTo>
                    <a:lnTo>
                      <a:pt x="459" y="555"/>
                    </a:lnTo>
                    <a:lnTo>
                      <a:pt x="457" y="555"/>
                    </a:lnTo>
                    <a:lnTo>
                      <a:pt x="457" y="555"/>
                    </a:lnTo>
                    <a:lnTo>
                      <a:pt x="457" y="555"/>
                    </a:lnTo>
                    <a:lnTo>
                      <a:pt x="457" y="555"/>
                    </a:lnTo>
                    <a:lnTo>
                      <a:pt x="455" y="555"/>
                    </a:lnTo>
                    <a:lnTo>
                      <a:pt x="455" y="555"/>
                    </a:lnTo>
                    <a:lnTo>
                      <a:pt x="455" y="555"/>
                    </a:lnTo>
                    <a:lnTo>
                      <a:pt x="455" y="555"/>
                    </a:lnTo>
                    <a:lnTo>
                      <a:pt x="455" y="555"/>
                    </a:lnTo>
                    <a:lnTo>
                      <a:pt x="453" y="555"/>
                    </a:lnTo>
                    <a:lnTo>
                      <a:pt x="453" y="557"/>
                    </a:lnTo>
                    <a:lnTo>
                      <a:pt x="453" y="557"/>
                    </a:lnTo>
                    <a:lnTo>
                      <a:pt x="453" y="557"/>
                    </a:lnTo>
                    <a:lnTo>
                      <a:pt x="453" y="557"/>
                    </a:lnTo>
                    <a:lnTo>
                      <a:pt x="453" y="557"/>
                    </a:lnTo>
                    <a:lnTo>
                      <a:pt x="453" y="557"/>
                    </a:lnTo>
                    <a:lnTo>
                      <a:pt x="453" y="557"/>
                    </a:lnTo>
                    <a:lnTo>
                      <a:pt x="452" y="557"/>
                    </a:lnTo>
                    <a:lnTo>
                      <a:pt x="452" y="557"/>
                    </a:lnTo>
                    <a:lnTo>
                      <a:pt x="452" y="557"/>
                    </a:lnTo>
                    <a:lnTo>
                      <a:pt x="452" y="557"/>
                    </a:lnTo>
                    <a:lnTo>
                      <a:pt x="452" y="557"/>
                    </a:lnTo>
                    <a:lnTo>
                      <a:pt x="450" y="557"/>
                    </a:lnTo>
                    <a:lnTo>
                      <a:pt x="450" y="557"/>
                    </a:lnTo>
                    <a:lnTo>
                      <a:pt x="450" y="557"/>
                    </a:lnTo>
                    <a:lnTo>
                      <a:pt x="450" y="559"/>
                    </a:lnTo>
                    <a:lnTo>
                      <a:pt x="448" y="559"/>
                    </a:lnTo>
                    <a:lnTo>
                      <a:pt x="448" y="559"/>
                    </a:lnTo>
                    <a:lnTo>
                      <a:pt x="448" y="560"/>
                    </a:lnTo>
                    <a:lnTo>
                      <a:pt x="448" y="560"/>
                    </a:lnTo>
                    <a:lnTo>
                      <a:pt x="448" y="560"/>
                    </a:lnTo>
                    <a:lnTo>
                      <a:pt x="446" y="560"/>
                    </a:lnTo>
                    <a:lnTo>
                      <a:pt x="446" y="560"/>
                    </a:lnTo>
                    <a:lnTo>
                      <a:pt x="446" y="562"/>
                    </a:lnTo>
                    <a:lnTo>
                      <a:pt x="446" y="562"/>
                    </a:lnTo>
                    <a:lnTo>
                      <a:pt x="446" y="564"/>
                    </a:lnTo>
                    <a:lnTo>
                      <a:pt x="444" y="564"/>
                    </a:lnTo>
                    <a:lnTo>
                      <a:pt x="444" y="564"/>
                    </a:lnTo>
                    <a:lnTo>
                      <a:pt x="444" y="564"/>
                    </a:lnTo>
                    <a:lnTo>
                      <a:pt x="444" y="564"/>
                    </a:lnTo>
                    <a:lnTo>
                      <a:pt x="444" y="566"/>
                    </a:lnTo>
                    <a:lnTo>
                      <a:pt x="443" y="566"/>
                    </a:lnTo>
                    <a:lnTo>
                      <a:pt x="443" y="566"/>
                    </a:lnTo>
                    <a:lnTo>
                      <a:pt x="443" y="566"/>
                    </a:lnTo>
                    <a:lnTo>
                      <a:pt x="443" y="566"/>
                    </a:lnTo>
                    <a:lnTo>
                      <a:pt x="443" y="566"/>
                    </a:lnTo>
                    <a:lnTo>
                      <a:pt x="443" y="568"/>
                    </a:lnTo>
                    <a:lnTo>
                      <a:pt x="443" y="568"/>
                    </a:lnTo>
                    <a:lnTo>
                      <a:pt x="441" y="568"/>
                    </a:lnTo>
                    <a:lnTo>
                      <a:pt x="441" y="568"/>
                    </a:lnTo>
                    <a:lnTo>
                      <a:pt x="441" y="568"/>
                    </a:lnTo>
                    <a:lnTo>
                      <a:pt x="441" y="568"/>
                    </a:lnTo>
                    <a:lnTo>
                      <a:pt x="441" y="568"/>
                    </a:lnTo>
                    <a:lnTo>
                      <a:pt x="439" y="568"/>
                    </a:lnTo>
                    <a:lnTo>
                      <a:pt x="439" y="568"/>
                    </a:lnTo>
                    <a:lnTo>
                      <a:pt x="439" y="568"/>
                    </a:lnTo>
                    <a:lnTo>
                      <a:pt x="439" y="568"/>
                    </a:lnTo>
                    <a:lnTo>
                      <a:pt x="439" y="568"/>
                    </a:lnTo>
                    <a:lnTo>
                      <a:pt x="437" y="568"/>
                    </a:lnTo>
                    <a:lnTo>
                      <a:pt x="437" y="568"/>
                    </a:lnTo>
                    <a:lnTo>
                      <a:pt x="437" y="568"/>
                    </a:lnTo>
                    <a:lnTo>
                      <a:pt x="437" y="568"/>
                    </a:lnTo>
                    <a:lnTo>
                      <a:pt x="437" y="569"/>
                    </a:lnTo>
                    <a:lnTo>
                      <a:pt x="437" y="569"/>
                    </a:lnTo>
                    <a:lnTo>
                      <a:pt x="437" y="569"/>
                    </a:lnTo>
                    <a:lnTo>
                      <a:pt x="437" y="569"/>
                    </a:lnTo>
                    <a:lnTo>
                      <a:pt x="435" y="569"/>
                    </a:lnTo>
                    <a:lnTo>
                      <a:pt x="435" y="569"/>
                    </a:lnTo>
                    <a:lnTo>
                      <a:pt x="435" y="569"/>
                    </a:lnTo>
                    <a:lnTo>
                      <a:pt x="435" y="569"/>
                    </a:lnTo>
                    <a:lnTo>
                      <a:pt x="435" y="569"/>
                    </a:lnTo>
                    <a:lnTo>
                      <a:pt x="435" y="569"/>
                    </a:lnTo>
                    <a:lnTo>
                      <a:pt x="434" y="569"/>
                    </a:lnTo>
                    <a:lnTo>
                      <a:pt x="434" y="569"/>
                    </a:lnTo>
                    <a:lnTo>
                      <a:pt x="434" y="569"/>
                    </a:lnTo>
                    <a:lnTo>
                      <a:pt x="434" y="569"/>
                    </a:lnTo>
                    <a:lnTo>
                      <a:pt x="434" y="569"/>
                    </a:lnTo>
                    <a:lnTo>
                      <a:pt x="434" y="571"/>
                    </a:lnTo>
                    <a:lnTo>
                      <a:pt x="432" y="571"/>
                    </a:lnTo>
                    <a:lnTo>
                      <a:pt x="432" y="571"/>
                    </a:lnTo>
                    <a:lnTo>
                      <a:pt x="432" y="571"/>
                    </a:lnTo>
                    <a:lnTo>
                      <a:pt x="432" y="571"/>
                    </a:lnTo>
                    <a:lnTo>
                      <a:pt x="432" y="571"/>
                    </a:lnTo>
                    <a:lnTo>
                      <a:pt x="432" y="571"/>
                    </a:lnTo>
                    <a:lnTo>
                      <a:pt x="432" y="571"/>
                    </a:lnTo>
                    <a:lnTo>
                      <a:pt x="430" y="569"/>
                    </a:lnTo>
                    <a:lnTo>
                      <a:pt x="430" y="569"/>
                    </a:lnTo>
                    <a:lnTo>
                      <a:pt x="430" y="569"/>
                    </a:lnTo>
                    <a:lnTo>
                      <a:pt x="430" y="569"/>
                    </a:lnTo>
                    <a:lnTo>
                      <a:pt x="430" y="569"/>
                    </a:lnTo>
                    <a:lnTo>
                      <a:pt x="430" y="569"/>
                    </a:lnTo>
                    <a:lnTo>
                      <a:pt x="430" y="569"/>
                    </a:lnTo>
                    <a:lnTo>
                      <a:pt x="430" y="569"/>
                    </a:lnTo>
                    <a:lnTo>
                      <a:pt x="430" y="568"/>
                    </a:lnTo>
                    <a:lnTo>
                      <a:pt x="428" y="568"/>
                    </a:lnTo>
                    <a:lnTo>
                      <a:pt x="428" y="568"/>
                    </a:lnTo>
                    <a:lnTo>
                      <a:pt x="428" y="568"/>
                    </a:lnTo>
                    <a:lnTo>
                      <a:pt x="428" y="568"/>
                    </a:lnTo>
                    <a:lnTo>
                      <a:pt x="428" y="568"/>
                    </a:lnTo>
                    <a:lnTo>
                      <a:pt x="428" y="568"/>
                    </a:lnTo>
                    <a:lnTo>
                      <a:pt x="428" y="566"/>
                    </a:lnTo>
                    <a:lnTo>
                      <a:pt x="428" y="566"/>
                    </a:lnTo>
                    <a:lnTo>
                      <a:pt x="426" y="566"/>
                    </a:lnTo>
                    <a:lnTo>
                      <a:pt x="426" y="566"/>
                    </a:lnTo>
                    <a:lnTo>
                      <a:pt x="426" y="566"/>
                    </a:lnTo>
                    <a:lnTo>
                      <a:pt x="426" y="566"/>
                    </a:lnTo>
                    <a:lnTo>
                      <a:pt x="426" y="566"/>
                    </a:lnTo>
                    <a:lnTo>
                      <a:pt x="426" y="566"/>
                    </a:lnTo>
                    <a:lnTo>
                      <a:pt x="426" y="566"/>
                    </a:lnTo>
                    <a:lnTo>
                      <a:pt x="426" y="566"/>
                    </a:lnTo>
                    <a:lnTo>
                      <a:pt x="426" y="566"/>
                    </a:lnTo>
                    <a:lnTo>
                      <a:pt x="425" y="566"/>
                    </a:lnTo>
                    <a:lnTo>
                      <a:pt x="425" y="566"/>
                    </a:lnTo>
                    <a:lnTo>
                      <a:pt x="425" y="566"/>
                    </a:lnTo>
                    <a:lnTo>
                      <a:pt x="425" y="566"/>
                    </a:lnTo>
                    <a:lnTo>
                      <a:pt x="425" y="568"/>
                    </a:lnTo>
                    <a:lnTo>
                      <a:pt x="425" y="568"/>
                    </a:lnTo>
                    <a:lnTo>
                      <a:pt x="425" y="568"/>
                    </a:lnTo>
                    <a:lnTo>
                      <a:pt x="425" y="568"/>
                    </a:lnTo>
                    <a:lnTo>
                      <a:pt x="423" y="568"/>
                    </a:lnTo>
                    <a:lnTo>
                      <a:pt x="423" y="568"/>
                    </a:lnTo>
                    <a:lnTo>
                      <a:pt x="423" y="568"/>
                    </a:lnTo>
                    <a:lnTo>
                      <a:pt x="423" y="568"/>
                    </a:lnTo>
                    <a:lnTo>
                      <a:pt x="423" y="568"/>
                    </a:lnTo>
                    <a:lnTo>
                      <a:pt x="423" y="568"/>
                    </a:lnTo>
                    <a:lnTo>
                      <a:pt x="423" y="569"/>
                    </a:lnTo>
                    <a:lnTo>
                      <a:pt x="423" y="569"/>
                    </a:lnTo>
                    <a:lnTo>
                      <a:pt x="423" y="569"/>
                    </a:lnTo>
                    <a:lnTo>
                      <a:pt x="423" y="569"/>
                    </a:lnTo>
                    <a:lnTo>
                      <a:pt x="423" y="569"/>
                    </a:lnTo>
                    <a:lnTo>
                      <a:pt x="421" y="569"/>
                    </a:lnTo>
                    <a:lnTo>
                      <a:pt x="421" y="569"/>
                    </a:lnTo>
                    <a:lnTo>
                      <a:pt x="421" y="569"/>
                    </a:lnTo>
                    <a:lnTo>
                      <a:pt x="421" y="569"/>
                    </a:lnTo>
                    <a:lnTo>
                      <a:pt x="421" y="569"/>
                    </a:lnTo>
                    <a:lnTo>
                      <a:pt x="421" y="569"/>
                    </a:lnTo>
                    <a:lnTo>
                      <a:pt x="421" y="569"/>
                    </a:lnTo>
                    <a:lnTo>
                      <a:pt x="419" y="569"/>
                    </a:lnTo>
                    <a:lnTo>
                      <a:pt x="419" y="569"/>
                    </a:lnTo>
                    <a:lnTo>
                      <a:pt x="419" y="569"/>
                    </a:lnTo>
                    <a:lnTo>
                      <a:pt x="419" y="569"/>
                    </a:lnTo>
                    <a:lnTo>
                      <a:pt x="419" y="569"/>
                    </a:lnTo>
                    <a:lnTo>
                      <a:pt x="419" y="569"/>
                    </a:lnTo>
                    <a:lnTo>
                      <a:pt x="417" y="569"/>
                    </a:lnTo>
                    <a:lnTo>
                      <a:pt x="417" y="569"/>
                    </a:lnTo>
                    <a:lnTo>
                      <a:pt x="415" y="569"/>
                    </a:lnTo>
                    <a:lnTo>
                      <a:pt x="415" y="569"/>
                    </a:lnTo>
                    <a:lnTo>
                      <a:pt x="415" y="569"/>
                    </a:lnTo>
                    <a:lnTo>
                      <a:pt x="415" y="569"/>
                    </a:lnTo>
                    <a:lnTo>
                      <a:pt x="415" y="569"/>
                    </a:lnTo>
                    <a:lnTo>
                      <a:pt x="415" y="569"/>
                    </a:lnTo>
                    <a:lnTo>
                      <a:pt x="415" y="569"/>
                    </a:lnTo>
                    <a:lnTo>
                      <a:pt x="415" y="569"/>
                    </a:lnTo>
                    <a:lnTo>
                      <a:pt x="415" y="569"/>
                    </a:lnTo>
                    <a:lnTo>
                      <a:pt x="415" y="571"/>
                    </a:lnTo>
                    <a:lnTo>
                      <a:pt x="414" y="571"/>
                    </a:lnTo>
                    <a:lnTo>
                      <a:pt x="414" y="571"/>
                    </a:lnTo>
                    <a:lnTo>
                      <a:pt x="414" y="571"/>
                    </a:lnTo>
                    <a:lnTo>
                      <a:pt x="414" y="571"/>
                    </a:lnTo>
                    <a:lnTo>
                      <a:pt x="414" y="571"/>
                    </a:lnTo>
                    <a:lnTo>
                      <a:pt x="414" y="571"/>
                    </a:lnTo>
                    <a:lnTo>
                      <a:pt x="414" y="571"/>
                    </a:lnTo>
                    <a:lnTo>
                      <a:pt x="412" y="571"/>
                    </a:lnTo>
                    <a:lnTo>
                      <a:pt x="412" y="571"/>
                    </a:lnTo>
                    <a:lnTo>
                      <a:pt x="412" y="571"/>
                    </a:lnTo>
                    <a:lnTo>
                      <a:pt x="410" y="571"/>
                    </a:lnTo>
                    <a:lnTo>
                      <a:pt x="410" y="571"/>
                    </a:lnTo>
                    <a:lnTo>
                      <a:pt x="410" y="571"/>
                    </a:lnTo>
                    <a:lnTo>
                      <a:pt x="410" y="571"/>
                    </a:lnTo>
                    <a:lnTo>
                      <a:pt x="410" y="571"/>
                    </a:lnTo>
                    <a:lnTo>
                      <a:pt x="410" y="571"/>
                    </a:lnTo>
                    <a:lnTo>
                      <a:pt x="410" y="571"/>
                    </a:lnTo>
                    <a:lnTo>
                      <a:pt x="408" y="573"/>
                    </a:lnTo>
                    <a:lnTo>
                      <a:pt x="408" y="573"/>
                    </a:lnTo>
                    <a:lnTo>
                      <a:pt x="408" y="573"/>
                    </a:lnTo>
                    <a:lnTo>
                      <a:pt x="406" y="573"/>
                    </a:lnTo>
                    <a:lnTo>
                      <a:pt x="406" y="573"/>
                    </a:lnTo>
                    <a:lnTo>
                      <a:pt x="406" y="573"/>
                    </a:lnTo>
                    <a:lnTo>
                      <a:pt x="405" y="573"/>
                    </a:lnTo>
                    <a:lnTo>
                      <a:pt x="405" y="573"/>
                    </a:lnTo>
                    <a:lnTo>
                      <a:pt x="405" y="573"/>
                    </a:lnTo>
                    <a:lnTo>
                      <a:pt x="405" y="573"/>
                    </a:lnTo>
                    <a:lnTo>
                      <a:pt x="403" y="573"/>
                    </a:lnTo>
                    <a:lnTo>
                      <a:pt x="403" y="573"/>
                    </a:lnTo>
                    <a:lnTo>
                      <a:pt x="403" y="573"/>
                    </a:lnTo>
                    <a:lnTo>
                      <a:pt x="401" y="573"/>
                    </a:lnTo>
                    <a:lnTo>
                      <a:pt x="401" y="573"/>
                    </a:lnTo>
                    <a:lnTo>
                      <a:pt x="401" y="573"/>
                    </a:lnTo>
                    <a:lnTo>
                      <a:pt x="399" y="573"/>
                    </a:lnTo>
                    <a:lnTo>
                      <a:pt x="399" y="573"/>
                    </a:lnTo>
                    <a:lnTo>
                      <a:pt x="399" y="573"/>
                    </a:lnTo>
                    <a:lnTo>
                      <a:pt x="399" y="575"/>
                    </a:lnTo>
                    <a:lnTo>
                      <a:pt x="399" y="575"/>
                    </a:lnTo>
                    <a:lnTo>
                      <a:pt x="397" y="575"/>
                    </a:lnTo>
                    <a:lnTo>
                      <a:pt x="397" y="575"/>
                    </a:lnTo>
                    <a:lnTo>
                      <a:pt x="397" y="575"/>
                    </a:lnTo>
                    <a:lnTo>
                      <a:pt x="397" y="575"/>
                    </a:lnTo>
                    <a:lnTo>
                      <a:pt x="396" y="575"/>
                    </a:lnTo>
                    <a:lnTo>
                      <a:pt x="396" y="575"/>
                    </a:lnTo>
                    <a:lnTo>
                      <a:pt x="396" y="577"/>
                    </a:lnTo>
                    <a:lnTo>
                      <a:pt x="396" y="577"/>
                    </a:lnTo>
                    <a:lnTo>
                      <a:pt x="396" y="577"/>
                    </a:lnTo>
                    <a:lnTo>
                      <a:pt x="396" y="577"/>
                    </a:lnTo>
                    <a:lnTo>
                      <a:pt x="396" y="577"/>
                    </a:lnTo>
                    <a:lnTo>
                      <a:pt x="396" y="577"/>
                    </a:lnTo>
                    <a:lnTo>
                      <a:pt x="394" y="577"/>
                    </a:lnTo>
                    <a:lnTo>
                      <a:pt x="394" y="577"/>
                    </a:lnTo>
                    <a:lnTo>
                      <a:pt x="394" y="577"/>
                    </a:lnTo>
                    <a:lnTo>
                      <a:pt x="394" y="577"/>
                    </a:lnTo>
                    <a:lnTo>
                      <a:pt x="394" y="577"/>
                    </a:lnTo>
                    <a:lnTo>
                      <a:pt x="394" y="577"/>
                    </a:lnTo>
                    <a:lnTo>
                      <a:pt x="392" y="577"/>
                    </a:lnTo>
                    <a:lnTo>
                      <a:pt x="392" y="577"/>
                    </a:lnTo>
                    <a:lnTo>
                      <a:pt x="392" y="577"/>
                    </a:lnTo>
                    <a:lnTo>
                      <a:pt x="392" y="575"/>
                    </a:lnTo>
                    <a:lnTo>
                      <a:pt x="392" y="575"/>
                    </a:lnTo>
                    <a:lnTo>
                      <a:pt x="392" y="575"/>
                    </a:lnTo>
                    <a:lnTo>
                      <a:pt x="390" y="575"/>
                    </a:lnTo>
                    <a:lnTo>
                      <a:pt x="390" y="575"/>
                    </a:lnTo>
                    <a:lnTo>
                      <a:pt x="390" y="575"/>
                    </a:lnTo>
                    <a:lnTo>
                      <a:pt x="390" y="575"/>
                    </a:lnTo>
                    <a:lnTo>
                      <a:pt x="390" y="577"/>
                    </a:lnTo>
                    <a:lnTo>
                      <a:pt x="390" y="577"/>
                    </a:lnTo>
                    <a:lnTo>
                      <a:pt x="390" y="577"/>
                    </a:lnTo>
                    <a:lnTo>
                      <a:pt x="388" y="577"/>
                    </a:lnTo>
                    <a:lnTo>
                      <a:pt x="388" y="577"/>
                    </a:lnTo>
                    <a:lnTo>
                      <a:pt x="388" y="577"/>
                    </a:lnTo>
                    <a:lnTo>
                      <a:pt x="388" y="577"/>
                    </a:lnTo>
                    <a:lnTo>
                      <a:pt x="388" y="577"/>
                    </a:lnTo>
                    <a:lnTo>
                      <a:pt x="388" y="577"/>
                    </a:lnTo>
                    <a:lnTo>
                      <a:pt x="388" y="577"/>
                    </a:lnTo>
                    <a:lnTo>
                      <a:pt x="387" y="577"/>
                    </a:lnTo>
                    <a:lnTo>
                      <a:pt x="385" y="577"/>
                    </a:lnTo>
                    <a:lnTo>
                      <a:pt x="385" y="577"/>
                    </a:lnTo>
                    <a:lnTo>
                      <a:pt x="385" y="577"/>
                    </a:lnTo>
                    <a:lnTo>
                      <a:pt x="385" y="577"/>
                    </a:lnTo>
                    <a:lnTo>
                      <a:pt x="383" y="577"/>
                    </a:lnTo>
                    <a:lnTo>
                      <a:pt x="383" y="577"/>
                    </a:lnTo>
                    <a:lnTo>
                      <a:pt x="383" y="575"/>
                    </a:lnTo>
                    <a:lnTo>
                      <a:pt x="381" y="577"/>
                    </a:lnTo>
                    <a:lnTo>
                      <a:pt x="381" y="577"/>
                    </a:lnTo>
                    <a:lnTo>
                      <a:pt x="381" y="577"/>
                    </a:lnTo>
                    <a:lnTo>
                      <a:pt x="381" y="577"/>
                    </a:lnTo>
                    <a:lnTo>
                      <a:pt x="381" y="577"/>
                    </a:lnTo>
                    <a:lnTo>
                      <a:pt x="379" y="577"/>
                    </a:lnTo>
                    <a:lnTo>
                      <a:pt x="379" y="577"/>
                    </a:lnTo>
                    <a:lnTo>
                      <a:pt x="379" y="577"/>
                    </a:lnTo>
                    <a:lnTo>
                      <a:pt x="378" y="577"/>
                    </a:lnTo>
                    <a:lnTo>
                      <a:pt x="378" y="575"/>
                    </a:lnTo>
                    <a:lnTo>
                      <a:pt x="378" y="575"/>
                    </a:lnTo>
                    <a:lnTo>
                      <a:pt x="378" y="575"/>
                    </a:lnTo>
                    <a:lnTo>
                      <a:pt x="378" y="575"/>
                    </a:lnTo>
                    <a:lnTo>
                      <a:pt x="378" y="573"/>
                    </a:lnTo>
                    <a:lnTo>
                      <a:pt x="378" y="573"/>
                    </a:lnTo>
                    <a:lnTo>
                      <a:pt x="378" y="573"/>
                    </a:lnTo>
                    <a:lnTo>
                      <a:pt x="378" y="571"/>
                    </a:lnTo>
                    <a:lnTo>
                      <a:pt x="378" y="571"/>
                    </a:lnTo>
                    <a:lnTo>
                      <a:pt x="378" y="571"/>
                    </a:lnTo>
                    <a:lnTo>
                      <a:pt x="378" y="571"/>
                    </a:lnTo>
                    <a:lnTo>
                      <a:pt x="378" y="569"/>
                    </a:lnTo>
                    <a:lnTo>
                      <a:pt x="378" y="569"/>
                    </a:lnTo>
                    <a:lnTo>
                      <a:pt x="376" y="569"/>
                    </a:lnTo>
                    <a:lnTo>
                      <a:pt x="376" y="569"/>
                    </a:lnTo>
                    <a:lnTo>
                      <a:pt x="376" y="569"/>
                    </a:lnTo>
                    <a:lnTo>
                      <a:pt x="376" y="569"/>
                    </a:lnTo>
                    <a:lnTo>
                      <a:pt x="374" y="569"/>
                    </a:lnTo>
                    <a:lnTo>
                      <a:pt x="374" y="569"/>
                    </a:lnTo>
                    <a:lnTo>
                      <a:pt x="372" y="569"/>
                    </a:lnTo>
                    <a:lnTo>
                      <a:pt x="372" y="569"/>
                    </a:lnTo>
                    <a:lnTo>
                      <a:pt x="372" y="569"/>
                    </a:lnTo>
                    <a:lnTo>
                      <a:pt x="372" y="569"/>
                    </a:lnTo>
                    <a:lnTo>
                      <a:pt x="372" y="569"/>
                    </a:lnTo>
                    <a:lnTo>
                      <a:pt x="372" y="569"/>
                    </a:lnTo>
                    <a:lnTo>
                      <a:pt x="372" y="569"/>
                    </a:lnTo>
                    <a:lnTo>
                      <a:pt x="370" y="569"/>
                    </a:lnTo>
                    <a:lnTo>
                      <a:pt x="370" y="571"/>
                    </a:lnTo>
                    <a:lnTo>
                      <a:pt x="370" y="571"/>
                    </a:lnTo>
                    <a:lnTo>
                      <a:pt x="370" y="571"/>
                    </a:lnTo>
                    <a:lnTo>
                      <a:pt x="368" y="571"/>
                    </a:lnTo>
                    <a:lnTo>
                      <a:pt x="368" y="571"/>
                    </a:lnTo>
                    <a:lnTo>
                      <a:pt x="368" y="571"/>
                    </a:lnTo>
                    <a:lnTo>
                      <a:pt x="368" y="571"/>
                    </a:lnTo>
                    <a:lnTo>
                      <a:pt x="367" y="571"/>
                    </a:lnTo>
                    <a:lnTo>
                      <a:pt x="367" y="571"/>
                    </a:lnTo>
                    <a:lnTo>
                      <a:pt x="367" y="571"/>
                    </a:lnTo>
                    <a:lnTo>
                      <a:pt x="365" y="573"/>
                    </a:lnTo>
                    <a:lnTo>
                      <a:pt x="365" y="573"/>
                    </a:lnTo>
                    <a:lnTo>
                      <a:pt x="365" y="573"/>
                    </a:lnTo>
                    <a:lnTo>
                      <a:pt x="365" y="573"/>
                    </a:lnTo>
                    <a:lnTo>
                      <a:pt x="363" y="573"/>
                    </a:lnTo>
                    <a:lnTo>
                      <a:pt x="363" y="573"/>
                    </a:lnTo>
                    <a:lnTo>
                      <a:pt x="363" y="573"/>
                    </a:lnTo>
                    <a:lnTo>
                      <a:pt x="363" y="573"/>
                    </a:lnTo>
                    <a:lnTo>
                      <a:pt x="363" y="575"/>
                    </a:lnTo>
                    <a:lnTo>
                      <a:pt x="361" y="575"/>
                    </a:lnTo>
                    <a:lnTo>
                      <a:pt x="361" y="575"/>
                    </a:lnTo>
                    <a:lnTo>
                      <a:pt x="361" y="575"/>
                    </a:lnTo>
                    <a:lnTo>
                      <a:pt x="361" y="575"/>
                    </a:lnTo>
                    <a:lnTo>
                      <a:pt x="359" y="575"/>
                    </a:lnTo>
                    <a:lnTo>
                      <a:pt x="359" y="575"/>
                    </a:lnTo>
                    <a:lnTo>
                      <a:pt x="359" y="575"/>
                    </a:lnTo>
                    <a:lnTo>
                      <a:pt x="359" y="575"/>
                    </a:lnTo>
                    <a:lnTo>
                      <a:pt x="359" y="575"/>
                    </a:lnTo>
                    <a:lnTo>
                      <a:pt x="359" y="575"/>
                    </a:lnTo>
                    <a:lnTo>
                      <a:pt x="358" y="575"/>
                    </a:lnTo>
                    <a:lnTo>
                      <a:pt x="358" y="575"/>
                    </a:lnTo>
                    <a:lnTo>
                      <a:pt x="358" y="575"/>
                    </a:lnTo>
                    <a:lnTo>
                      <a:pt x="356" y="575"/>
                    </a:lnTo>
                    <a:lnTo>
                      <a:pt x="356" y="575"/>
                    </a:lnTo>
                    <a:lnTo>
                      <a:pt x="356" y="575"/>
                    </a:lnTo>
                    <a:lnTo>
                      <a:pt x="356" y="575"/>
                    </a:lnTo>
                    <a:lnTo>
                      <a:pt x="356" y="575"/>
                    </a:lnTo>
                    <a:lnTo>
                      <a:pt x="354" y="575"/>
                    </a:lnTo>
                    <a:lnTo>
                      <a:pt x="354" y="575"/>
                    </a:lnTo>
                    <a:lnTo>
                      <a:pt x="354" y="573"/>
                    </a:lnTo>
                    <a:lnTo>
                      <a:pt x="352" y="573"/>
                    </a:lnTo>
                    <a:lnTo>
                      <a:pt x="352" y="573"/>
                    </a:lnTo>
                    <a:lnTo>
                      <a:pt x="350" y="573"/>
                    </a:lnTo>
                    <a:lnTo>
                      <a:pt x="350" y="573"/>
                    </a:lnTo>
                    <a:lnTo>
                      <a:pt x="350" y="573"/>
                    </a:lnTo>
                    <a:lnTo>
                      <a:pt x="350" y="571"/>
                    </a:lnTo>
                    <a:lnTo>
                      <a:pt x="350" y="571"/>
                    </a:lnTo>
                    <a:lnTo>
                      <a:pt x="349" y="571"/>
                    </a:lnTo>
                    <a:lnTo>
                      <a:pt x="349" y="571"/>
                    </a:lnTo>
                    <a:lnTo>
                      <a:pt x="349" y="571"/>
                    </a:lnTo>
                    <a:lnTo>
                      <a:pt x="349" y="571"/>
                    </a:lnTo>
                    <a:lnTo>
                      <a:pt x="349" y="571"/>
                    </a:lnTo>
                    <a:lnTo>
                      <a:pt x="347" y="571"/>
                    </a:lnTo>
                    <a:lnTo>
                      <a:pt x="347" y="571"/>
                    </a:lnTo>
                    <a:lnTo>
                      <a:pt x="347" y="571"/>
                    </a:lnTo>
                    <a:lnTo>
                      <a:pt x="347" y="573"/>
                    </a:lnTo>
                    <a:lnTo>
                      <a:pt x="347" y="573"/>
                    </a:lnTo>
                    <a:lnTo>
                      <a:pt x="345" y="573"/>
                    </a:lnTo>
                    <a:lnTo>
                      <a:pt x="345" y="573"/>
                    </a:lnTo>
                    <a:lnTo>
                      <a:pt x="343" y="573"/>
                    </a:lnTo>
                    <a:lnTo>
                      <a:pt x="343" y="573"/>
                    </a:lnTo>
                    <a:lnTo>
                      <a:pt x="343" y="573"/>
                    </a:lnTo>
                    <a:lnTo>
                      <a:pt x="341" y="573"/>
                    </a:lnTo>
                    <a:lnTo>
                      <a:pt x="341" y="573"/>
                    </a:lnTo>
                    <a:lnTo>
                      <a:pt x="341" y="571"/>
                    </a:lnTo>
                    <a:lnTo>
                      <a:pt x="340" y="571"/>
                    </a:lnTo>
                    <a:lnTo>
                      <a:pt x="340" y="571"/>
                    </a:lnTo>
                    <a:lnTo>
                      <a:pt x="340" y="571"/>
                    </a:lnTo>
                    <a:lnTo>
                      <a:pt x="340" y="569"/>
                    </a:lnTo>
                    <a:lnTo>
                      <a:pt x="340" y="569"/>
                    </a:lnTo>
                    <a:lnTo>
                      <a:pt x="338" y="569"/>
                    </a:lnTo>
                    <a:lnTo>
                      <a:pt x="338" y="569"/>
                    </a:lnTo>
                    <a:lnTo>
                      <a:pt x="338" y="569"/>
                    </a:lnTo>
                    <a:lnTo>
                      <a:pt x="338" y="569"/>
                    </a:lnTo>
                    <a:lnTo>
                      <a:pt x="338" y="569"/>
                    </a:lnTo>
                    <a:lnTo>
                      <a:pt x="336" y="569"/>
                    </a:lnTo>
                    <a:lnTo>
                      <a:pt x="336" y="569"/>
                    </a:lnTo>
                    <a:lnTo>
                      <a:pt x="336" y="569"/>
                    </a:lnTo>
                    <a:lnTo>
                      <a:pt x="336" y="569"/>
                    </a:lnTo>
                    <a:lnTo>
                      <a:pt x="336" y="569"/>
                    </a:lnTo>
                    <a:lnTo>
                      <a:pt x="334" y="569"/>
                    </a:lnTo>
                    <a:lnTo>
                      <a:pt x="334" y="568"/>
                    </a:lnTo>
                    <a:lnTo>
                      <a:pt x="334" y="568"/>
                    </a:lnTo>
                    <a:lnTo>
                      <a:pt x="334" y="568"/>
                    </a:lnTo>
                    <a:lnTo>
                      <a:pt x="334" y="568"/>
                    </a:lnTo>
                    <a:lnTo>
                      <a:pt x="332" y="568"/>
                    </a:lnTo>
                    <a:lnTo>
                      <a:pt x="332" y="568"/>
                    </a:lnTo>
                    <a:lnTo>
                      <a:pt x="332" y="568"/>
                    </a:lnTo>
                    <a:lnTo>
                      <a:pt x="332" y="568"/>
                    </a:lnTo>
                    <a:lnTo>
                      <a:pt x="330" y="568"/>
                    </a:lnTo>
                    <a:lnTo>
                      <a:pt x="330" y="568"/>
                    </a:lnTo>
                    <a:lnTo>
                      <a:pt x="330" y="568"/>
                    </a:lnTo>
                    <a:lnTo>
                      <a:pt x="329" y="568"/>
                    </a:lnTo>
                    <a:lnTo>
                      <a:pt x="329" y="568"/>
                    </a:lnTo>
                    <a:lnTo>
                      <a:pt x="329" y="568"/>
                    </a:lnTo>
                    <a:lnTo>
                      <a:pt x="327" y="569"/>
                    </a:lnTo>
                    <a:lnTo>
                      <a:pt x="327" y="569"/>
                    </a:lnTo>
                    <a:lnTo>
                      <a:pt x="327" y="569"/>
                    </a:lnTo>
                    <a:lnTo>
                      <a:pt x="325" y="569"/>
                    </a:lnTo>
                    <a:lnTo>
                      <a:pt x="325" y="569"/>
                    </a:lnTo>
                    <a:lnTo>
                      <a:pt x="325" y="568"/>
                    </a:lnTo>
                    <a:lnTo>
                      <a:pt x="323" y="568"/>
                    </a:lnTo>
                    <a:lnTo>
                      <a:pt x="323" y="568"/>
                    </a:lnTo>
                    <a:lnTo>
                      <a:pt x="323" y="568"/>
                    </a:lnTo>
                    <a:lnTo>
                      <a:pt x="323" y="568"/>
                    </a:lnTo>
                    <a:lnTo>
                      <a:pt x="321" y="568"/>
                    </a:lnTo>
                    <a:lnTo>
                      <a:pt x="321" y="568"/>
                    </a:lnTo>
                    <a:lnTo>
                      <a:pt x="321" y="568"/>
                    </a:lnTo>
                    <a:lnTo>
                      <a:pt x="321" y="568"/>
                    </a:lnTo>
                    <a:lnTo>
                      <a:pt x="320" y="568"/>
                    </a:lnTo>
                    <a:lnTo>
                      <a:pt x="318" y="568"/>
                    </a:lnTo>
                    <a:lnTo>
                      <a:pt x="318" y="568"/>
                    </a:lnTo>
                    <a:lnTo>
                      <a:pt x="316" y="566"/>
                    </a:lnTo>
                    <a:lnTo>
                      <a:pt x="314" y="564"/>
                    </a:lnTo>
                    <a:lnTo>
                      <a:pt x="314" y="564"/>
                    </a:lnTo>
                    <a:lnTo>
                      <a:pt x="314" y="564"/>
                    </a:lnTo>
                    <a:lnTo>
                      <a:pt x="312" y="562"/>
                    </a:lnTo>
                    <a:lnTo>
                      <a:pt x="312" y="562"/>
                    </a:lnTo>
                    <a:lnTo>
                      <a:pt x="311" y="560"/>
                    </a:lnTo>
                    <a:lnTo>
                      <a:pt x="311" y="560"/>
                    </a:lnTo>
                    <a:lnTo>
                      <a:pt x="311" y="560"/>
                    </a:lnTo>
                    <a:lnTo>
                      <a:pt x="311" y="560"/>
                    </a:lnTo>
                    <a:lnTo>
                      <a:pt x="309" y="560"/>
                    </a:lnTo>
                    <a:lnTo>
                      <a:pt x="307" y="559"/>
                    </a:lnTo>
                    <a:lnTo>
                      <a:pt x="307" y="559"/>
                    </a:lnTo>
                    <a:lnTo>
                      <a:pt x="305" y="559"/>
                    </a:lnTo>
                    <a:lnTo>
                      <a:pt x="305" y="559"/>
                    </a:lnTo>
                    <a:lnTo>
                      <a:pt x="305" y="559"/>
                    </a:lnTo>
                    <a:lnTo>
                      <a:pt x="303" y="559"/>
                    </a:lnTo>
                    <a:lnTo>
                      <a:pt x="303" y="560"/>
                    </a:lnTo>
                    <a:lnTo>
                      <a:pt x="303" y="560"/>
                    </a:lnTo>
                    <a:lnTo>
                      <a:pt x="302" y="560"/>
                    </a:lnTo>
                    <a:lnTo>
                      <a:pt x="302" y="560"/>
                    </a:lnTo>
                    <a:lnTo>
                      <a:pt x="302" y="560"/>
                    </a:lnTo>
                    <a:lnTo>
                      <a:pt x="302" y="560"/>
                    </a:lnTo>
                    <a:lnTo>
                      <a:pt x="300" y="560"/>
                    </a:lnTo>
                    <a:lnTo>
                      <a:pt x="300" y="560"/>
                    </a:lnTo>
                    <a:lnTo>
                      <a:pt x="300" y="560"/>
                    </a:lnTo>
                    <a:lnTo>
                      <a:pt x="300" y="560"/>
                    </a:lnTo>
                    <a:lnTo>
                      <a:pt x="298" y="560"/>
                    </a:lnTo>
                    <a:lnTo>
                      <a:pt x="298" y="560"/>
                    </a:lnTo>
                    <a:lnTo>
                      <a:pt x="298" y="560"/>
                    </a:lnTo>
                    <a:lnTo>
                      <a:pt x="298" y="560"/>
                    </a:lnTo>
                    <a:lnTo>
                      <a:pt x="298" y="560"/>
                    </a:lnTo>
                    <a:lnTo>
                      <a:pt x="298" y="560"/>
                    </a:lnTo>
                    <a:lnTo>
                      <a:pt x="296" y="560"/>
                    </a:lnTo>
                    <a:lnTo>
                      <a:pt x="296" y="560"/>
                    </a:lnTo>
                    <a:lnTo>
                      <a:pt x="296" y="562"/>
                    </a:lnTo>
                    <a:lnTo>
                      <a:pt x="296" y="562"/>
                    </a:lnTo>
                    <a:lnTo>
                      <a:pt x="296" y="562"/>
                    </a:lnTo>
                    <a:lnTo>
                      <a:pt x="294" y="562"/>
                    </a:lnTo>
                    <a:lnTo>
                      <a:pt x="294" y="562"/>
                    </a:lnTo>
                    <a:lnTo>
                      <a:pt x="294" y="562"/>
                    </a:lnTo>
                    <a:lnTo>
                      <a:pt x="294" y="560"/>
                    </a:lnTo>
                    <a:lnTo>
                      <a:pt x="292" y="560"/>
                    </a:lnTo>
                    <a:lnTo>
                      <a:pt x="292" y="560"/>
                    </a:lnTo>
                    <a:lnTo>
                      <a:pt x="292" y="560"/>
                    </a:lnTo>
                    <a:lnTo>
                      <a:pt x="292" y="560"/>
                    </a:lnTo>
                    <a:lnTo>
                      <a:pt x="292" y="560"/>
                    </a:lnTo>
                    <a:lnTo>
                      <a:pt x="292" y="560"/>
                    </a:lnTo>
                    <a:lnTo>
                      <a:pt x="292" y="560"/>
                    </a:lnTo>
                    <a:lnTo>
                      <a:pt x="292" y="560"/>
                    </a:lnTo>
                    <a:lnTo>
                      <a:pt x="291" y="560"/>
                    </a:lnTo>
                    <a:lnTo>
                      <a:pt x="291" y="560"/>
                    </a:lnTo>
                    <a:lnTo>
                      <a:pt x="291" y="560"/>
                    </a:lnTo>
                    <a:lnTo>
                      <a:pt x="291" y="562"/>
                    </a:lnTo>
                    <a:lnTo>
                      <a:pt x="291" y="562"/>
                    </a:lnTo>
                    <a:lnTo>
                      <a:pt x="291" y="562"/>
                    </a:lnTo>
                    <a:lnTo>
                      <a:pt x="291" y="562"/>
                    </a:lnTo>
                    <a:lnTo>
                      <a:pt x="289" y="562"/>
                    </a:lnTo>
                    <a:lnTo>
                      <a:pt x="289" y="562"/>
                    </a:lnTo>
                    <a:lnTo>
                      <a:pt x="289" y="562"/>
                    </a:lnTo>
                    <a:lnTo>
                      <a:pt x="289" y="562"/>
                    </a:lnTo>
                    <a:lnTo>
                      <a:pt x="289" y="562"/>
                    </a:lnTo>
                    <a:lnTo>
                      <a:pt x="289" y="562"/>
                    </a:lnTo>
                    <a:lnTo>
                      <a:pt x="289" y="562"/>
                    </a:lnTo>
                    <a:lnTo>
                      <a:pt x="287" y="562"/>
                    </a:lnTo>
                    <a:lnTo>
                      <a:pt x="287" y="562"/>
                    </a:lnTo>
                    <a:lnTo>
                      <a:pt x="287" y="562"/>
                    </a:lnTo>
                    <a:lnTo>
                      <a:pt x="287" y="562"/>
                    </a:lnTo>
                    <a:lnTo>
                      <a:pt x="287" y="562"/>
                    </a:lnTo>
                    <a:lnTo>
                      <a:pt x="287" y="562"/>
                    </a:lnTo>
                    <a:lnTo>
                      <a:pt x="285" y="562"/>
                    </a:lnTo>
                    <a:lnTo>
                      <a:pt x="285" y="562"/>
                    </a:lnTo>
                    <a:lnTo>
                      <a:pt x="285" y="562"/>
                    </a:lnTo>
                    <a:lnTo>
                      <a:pt x="285" y="562"/>
                    </a:lnTo>
                    <a:lnTo>
                      <a:pt x="285" y="562"/>
                    </a:lnTo>
                    <a:lnTo>
                      <a:pt x="283" y="562"/>
                    </a:lnTo>
                    <a:lnTo>
                      <a:pt x="283" y="562"/>
                    </a:lnTo>
                    <a:lnTo>
                      <a:pt x="283" y="562"/>
                    </a:lnTo>
                    <a:lnTo>
                      <a:pt x="283" y="562"/>
                    </a:lnTo>
                    <a:lnTo>
                      <a:pt x="282" y="562"/>
                    </a:lnTo>
                    <a:lnTo>
                      <a:pt x="282" y="562"/>
                    </a:lnTo>
                    <a:lnTo>
                      <a:pt x="282" y="562"/>
                    </a:lnTo>
                    <a:lnTo>
                      <a:pt x="282" y="562"/>
                    </a:lnTo>
                    <a:lnTo>
                      <a:pt x="282" y="562"/>
                    </a:lnTo>
                    <a:lnTo>
                      <a:pt x="282" y="562"/>
                    </a:lnTo>
                    <a:lnTo>
                      <a:pt x="280" y="562"/>
                    </a:lnTo>
                    <a:lnTo>
                      <a:pt x="280" y="562"/>
                    </a:lnTo>
                    <a:lnTo>
                      <a:pt x="280" y="562"/>
                    </a:lnTo>
                    <a:lnTo>
                      <a:pt x="280" y="562"/>
                    </a:lnTo>
                    <a:lnTo>
                      <a:pt x="278" y="562"/>
                    </a:lnTo>
                    <a:lnTo>
                      <a:pt x="278" y="562"/>
                    </a:lnTo>
                    <a:lnTo>
                      <a:pt x="278" y="562"/>
                    </a:lnTo>
                    <a:lnTo>
                      <a:pt x="278" y="562"/>
                    </a:lnTo>
                    <a:lnTo>
                      <a:pt x="278" y="562"/>
                    </a:lnTo>
                    <a:lnTo>
                      <a:pt x="278" y="562"/>
                    </a:lnTo>
                    <a:lnTo>
                      <a:pt x="276" y="562"/>
                    </a:lnTo>
                    <a:lnTo>
                      <a:pt x="276" y="564"/>
                    </a:lnTo>
                    <a:lnTo>
                      <a:pt x="276" y="564"/>
                    </a:lnTo>
                    <a:lnTo>
                      <a:pt x="276" y="564"/>
                    </a:lnTo>
                    <a:lnTo>
                      <a:pt x="276" y="564"/>
                    </a:lnTo>
                    <a:lnTo>
                      <a:pt x="276" y="566"/>
                    </a:lnTo>
                    <a:lnTo>
                      <a:pt x="274" y="566"/>
                    </a:lnTo>
                    <a:lnTo>
                      <a:pt x="274" y="566"/>
                    </a:lnTo>
                    <a:lnTo>
                      <a:pt x="274" y="566"/>
                    </a:lnTo>
                    <a:lnTo>
                      <a:pt x="274" y="566"/>
                    </a:lnTo>
                    <a:lnTo>
                      <a:pt x="273" y="566"/>
                    </a:lnTo>
                    <a:lnTo>
                      <a:pt x="273" y="566"/>
                    </a:lnTo>
                    <a:lnTo>
                      <a:pt x="273" y="568"/>
                    </a:lnTo>
                    <a:lnTo>
                      <a:pt x="273" y="568"/>
                    </a:lnTo>
                    <a:lnTo>
                      <a:pt x="271" y="568"/>
                    </a:lnTo>
                    <a:lnTo>
                      <a:pt x="271" y="568"/>
                    </a:lnTo>
                    <a:lnTo>
                      <a:pt x="269" y="566"/>
                    </a:lnTo>
                    <a:lnTo>
                      <a:pt x="269" y="566"/>
                    </a:lnTo>
                    <a:lnTo>
                      <a:pt x="269" y="566"/>
                    </a:lnTo>
                    <a:lnTo>
                      <a:pt x="269" y="566"/>
                    </a:lnTo>
                    <a:lnTo>
                      <a:pt x="269" y="566"/>
                    </a:lnTo>
                    <a:lnTo>
                      <a:pt x="269" y="566"/>
                    </a:lnTo>
                    <a:lnTo>
                      <a:pt x="269" y="566"/>
                    </a:lnTo>
                    <a:lnTo>
                      <a:pt x="269" y="564"/>
                    </a:lnTo>
                    <a:lnTo>
                      <a:pt x="269" y="564"/>
                    </a:lnTo>
                    <a:lnTo>
                      <a:pt x="267" y="564"/>
                    </a:lnTo>
                    <a:lnTo>
                      <a:pt x="267" y="562"/>
                    </a:lnTo>
                    <a:lnTo>
                      <a:pt x="265" y="562"/>
                    </a:lnTo>
                    <a:lnTo>
                      <a:pt x="265" y="560"/>
                    </a:lnTo>
                    <a:lnTo>
                      <a:pt x="265" y="560"/>
                    </a:lnTo>
                    <a:lnTo>
                      <a:pt x="264" y="560"/>
                    </a:lnTo>
                    <a:lnTo>
                      <a:pt x="264" y="560"/>
                    </a:lnTo>
                    <a:lnTo>
                      <a:pt x="264" y="560"/>
                    </a:lnTo>
                    <a:lnTo>
                      <a:pt x="262" y="560"/>
                    </a:lnTo>
                    <a:lnTo>
                      <a:pt x="260" y="560"/>
                    </a:lnTo>
                    <a:lnTo>
                      <a:pt x="258" y="560"/>
                    </a:lnTo>
                    <a:lnTo>
                      <a:pt x="258" y="560"/>
                    </a:lnTo>
                    <a:lnTo>
                      <a:pt x="258" y="560"/>
                    </a:lnTo>
                    <a:lnTo>
                      <a:pt x="258" y="560"/>
                    </a:lnTo>
                    <a:lnTo>
                      <a:pt x="256" y="559"/>
                    </a:lnTo>
                    <a:lnTo>
                      <a:pt x="256" y="559"/>
                    </a:lnTo>
                    <a:lnTo>
                      <a:pt x="255" y="559"/>
                    </a:lnTo>
                    <a:lnTo>
                      <a:pt x="255" y="559"/>
                    </a:lnTo>
                    <a:lnTo>
                      <a:pt x="255" y="559"/>
                    </a:lnTo>
                    <a:lnTo>
                      <a:pt x="255" y="559"/>
                    </a:lnTo>
                    <a:lnTo>
                      <a:pt x="255" y="559"/>
                    </a:lnTo>
                    <a:lnTo>
                      <a:pt x="255" y="559"/>
                    </a:lnTo>
                    <a:lnTo>
                      <a:pt x="253" y="559"/>
                    </a:lnTo>
                    <a:lnTo>
                      <a:pt x="253" y="559"/>
                    </a:lnTo>
                    <a:lnTo>
                      <a:pt x="253" y="559"/>
                    </a:lnTo>
                    <a:lnTo>
                      <a:pt x="251" y="559"/>
                    </a:lnTo>
                    <a:lnTo>
                      <a:pt x="249" y="559"/>
                    </a:lnTo>
                    <a:lnTo>
                      <a:pt x="249" y="559"/>
                    </a:lnTo>
                    <a:lnTo>
                      <a:pt x="247" y="555"/>
                    </a:lnTo>
                    <a:lnTo>
                      <a:pt x="245" y="553"/>
                    </a:lnTo>
                    <a:lnTo>
                      <a:pt x="245" y="553"/>
                    </a:lnTo>
                    <a:lnTo>
                      <a:pt x="244" y="551"/>
                    </a:lnTo>
                    <a:lnTo>
                      <a:pt x="242" y="544"/>
                    </a:lnTo>
                    <a:lnTo>
                      <a:pt x="240" y="542"/>
                    </a:lnTo>
                    <a:lnTo>
                      <a:pt x="240" y="541"/>
                    </a:lnTo>
                    <a:lnTo>
                      <a:pt x="238" y="539"/>
                    </a:lnTo>
                    <a:lnTo>
                      <a:pt x="235" y="532"/>
                    </a:lnTo>
                    <a:lnTo>
                      <a:pt x="231" y="524"/>
                    </a:lnTo>
                    <a:lnTo>
                      <a:pt x="229" y="521"/>
                    </a:lnTo>
                    <a:lnTo>
                      <a:pt x="224" y="506"/>
                    </a:lnTo>
                    <a:lnTo>
                      <a:pt x="218" y="495"/>
                    </a:lnTo>
                    <a:lnTo>
                      <a:pt x="211" y="479"/>
                    </a:lnTo>
                    <a:lnTo>
                      <a:pt x="200" y="457"/>
                    </a:lnTo>
                    <a:lnTo>
                      <a:pt x="189" y="434"/>
                    </a:lnTo>
                    <a:lnTo>
                      <a:pt x="186" y="427"/>
                    </a:lnTo>
                    <a:lnTo>
                      <a:pt x="184" y="423"/>
                    </a:lnTo>
                    <a:lnTo>
                      <a:pt x="184" y="421"/>
                    </a:lnTo>
                    <a:lnTo>
                      <a:pt x="182" y="419"/>
                    </a:lnTo>
                    <a:lnTo>
                      <a:pt x="180" y="414"/>
                    </a:lnTo>
                    <a:lnTo>
                      <a:pt x="177" y="408"/>
                    </a:lnTo>
                    <a:lnTo>
                      <a:pt x="173" y="399"/>
                    </a:lnTo>
                    <a:lnTo>
                      <a:pt x="171" y="398"/>
                    </a:lnTo>
                    <a:lnTo>
                      <a:pt x="170" y="390"/>
                    </a:lnTo>
                    <a:lnTo>
                      <a:pt x="168" y="387"/>
                    </a:lnTo>
                    <a:lnTo>
                      <a:pt x="166" y="383"/>
                    </a:lnTo>
                    <a:lnTo>
                      <a:pt x="162" y="378"/>
                    </a:lnTo>
                    <a:lnTo>
                      <a:pt x="160" y="374"/>
                    </a:lnTo>
                    <a:lnTo>
                      <a:pt x="157" y="367"/>
                    </a:lnTo>
                    <a:lnTo>
                      <a:pt x="157" y="367"/>
                    </a:lnTo>
                    <a:lnTo>
                      <a:pt x="155" y="361"/>
                    </a:lnTo>
                    <a:lnTo>
                      <a:pt x="155" y="360"/>
                    </a:lnTo>
                    <a:lnTo>
                      <a:pt x="153" y="358"/>
                    </a:lnTo>
                    <a:lnTo>
                      <a:pt x="150" y="349"/>
                    </a:lnTo>
                    <a:lnTo>
                      <a:pt x="148" y="345"/>
                    </a:lnTo>
                    <a:lnTo>
                      <a:pt x="144" y="340"/>
                    </a:lnTo>
                    <a:lnTo>
                      <a:pt x="137" y="323"/>
                    </a:lnTo>
                    <a:lnTo>
                      <a:pt x="137" y="323"/>
                    </a:lnTo>
                    <a:lnTo>
                      <a:pt x="137" y="322"/>
                    </a:lnTo>
                    <a:lnTo>
                      <a:pt x="130" y="307"/>
                    </a:lnTo>
                    <a:lnTo>
                      <a:pt x="130" y="307"/>
                    </a:lnTo>
                    <a:lnTo>
                      <a:pt x="128" y="305"/>
                    </a:lnTo>
                    <a:lnTo>
                      <a:pt x="128" y="305"/>
                    </a:lnTo>
                    <a:lnTo>
                      <a:pt x="128" y="305"/>
                    </a:lnTo>
                    <a:lnTo>
                      <a:pt x="126" y="305"/>
                    </a:lnTo>
                    <a:lnTo>
                      <a:pt x="126" y="305"/>
                    </a:lnTo>
                    <a:lnTo>
                      <a:pt x="126" y="305"/>
                    </a:lnTo>
                    <a:lnTo>
                      <a:pt x="126" y="305"/>
                    </a:lnTo>
                    <a:lnTo>
                      <a:pt x="126" y="305"/>
                    </a:lnTo>
                    <a:lnTo>
                      <a:pt x="126" y="305"/>
                    </a:lnTo>
                    <a:lnTo>
                      <a:pt x="124" y="305"/>
                    </a:lnTo>
                    <a:lnTo>
                      <a:pt x="124" y="305"/>
                    </a:lnTo>
                    <a:lnTo>
                      <a:pt x="124" y="305"/>
                    </a:lnTo>
                    <a:lnTo>
                      <a:pt x="124" y="304"/>
                    </a:lnTo>
                    <a:lnTo>
                      <a:pt x="122" y="304"/>
                    </a:lnTo>
                    <a:lnTo>
                      <a:pt x="122" y="304"/>
                    </a:lnTo>
                    <a:lnTo>
                      <a:pt x="122" y="304"/>
                    </a:lnTo>
                    <a:lnTo>
                      <a:pt x="122" y="304"/>
                    </a:lnTo>
                    <a:lnTo>
                      <a:pt x="122" y="304"/>
                    </a:lnTo>
                    <a:lnTo>
                      <a:pt x="121" y="304"/>
                    </a:lnTo>
                    <a:lnTo>
                      <a:pt x="121" y="304"/>
                    </a:lnTo>
                    <a:lnTo>
                      <a:pt x="121" y="302"/>
                    </a:lnTo>
                    <a:lnTo>
                      <a:pt x="121" y="302"/>
                    </a:lnTo>
                    <a:lnTo>
                      <a:pt x="119" y="302"/>
                    </a:lnTo>
                    <a:lnTo>
                      <a:pt x="119" y="302"/>
                    </a:lnTo>
                    <a:lnTo>
                      <a:pt x="119" y="302"/>
                    </a:lnTo>
                    <a:lnTo>
                      <a:pt x="119" y="302"/>
                    </a:lnTo>
                    <a:lnTo>
                      <a:pt x="119" y="302"/>
                    </a:lnTo>
                    <a:lnTo>
                      <a:pt x="119" y="302"/>
                    </a:lnTo>
                    <a:lnTo>
                      <a:pt x="119" y="302"/>
                    </a:lnTo>
                    <a:lnTo>
                      <a:pt x="117" y="300"/>
                    </a:lnTo>
                    <a:lnTo>
                      <a:pt x="117" y="300"/>
                    </a:lnTo>
                    <a:lnTo>
                      <a:pt x="117" y="300"/>
                    </a:lnTo>
                    <a:lnTo>
                      <a:pt x="108" y="296"/>
                    </a:lnTo>
                    <a:lnTo>
                      <a:pt x="108" y="296"/>
                    </a:lnTo>
                    <a:lnTo>
                      <a:pt x="108" y="296"/>
                    </a:lnTo>
                    <a:lnTo>
                      <a:pt x="108" y="295"/>
                    </a:lnTo>
                    <a:lnTo>
                      <a:pt x="112" y="293"/>
                    </a:lnTo>
                    <a:lnTo>
                      <a:pt x="113" y="293"/>
                    </a:lnTo>
                    <a:lnTo>
                      <a:pt x="113" y="291"/>
                    </a:lnTo>
                    <a:lnTo>
                      <a:pt x="113" y="291"/>
                    </a:lnTo>
                    <a:lnTo>
                      <a:pt x="113" y="291"/>
                    </a:lnTo>
                    <a:lnTo>
                      <a:pt x="113" y="291"/>
                    </a:lnTo>
                    <a:lnTo>
                      <a:pt x="113" y="291"/>
                    </a:lnTo>
                    <a:lnTo>
                      <a:pt x="113" y="291"/>
                    </a:lnTo>
                    <a:lnTo>
                      <a:pt x="113" y="291"/>
                    </a:lnTo>
                    <a:lnTo>
                      <a:pt x="113" y="289"/>
                    </a:lnTo>
                    <a:lnTo>
                      <a:pt x="113" y="289"/>
                    </a:lnTo>
                    <a:lnTo>
                      <a:pt x="113" y="289"/>
                    </a:lnTo>
                    <a:lnTo>
                      <a:pt x="113" y="289"/>
                    </a:lnTo>
                    <a:lnTo>
                      <a:pt x="113" y="289"/>
                    </a:lnTo>
                    <a:lnTo>
                      <a:pt x="104" y="284"/>
                    </a:lnTo>
                    <a:lnTo>
                      <a:pt x="103" y="284"/>
                    </a:lnTo>
                    <a:lnTo>
                      <a:pt x="101" y="282"/>
                    </a:lnTo>
                    <a:lnTo>
                      <a:pt x="97" y="280"/>
                    </a:lnTo>
                    <a:lnTo>
                      <a:pt x="95" y="278"/>
                    </a:lnTo>
                    <a:lnTo>
                      <a:pt x="95" y="278"/>
                    </a:lnTo>
                    <a:lnTo>
                      <a:pt x="94" y="278"/>
                    </a:lnTo>
                    <a:lnTo>
                      <a:pt x="90" y="275"/>
                    </a:lnTo>
                    <a:lnTo>
                      <a:pt x="88" y="273"/>
                    </a:lnTo>
                    <a:lnTo>
                      <a:pt x="81" y="269"/>
                    </a:lnTo>
                    <a:lnTo>
                      <a:pt x="77" y="266"/>
                    </a:lnTo>
                    <a:lnTo>
                      <a:pt x="72" y="260"/>
                    </a:lnTo>
                    <a:lnTo>
                      <a:pt x="65" y="251"/>
                    </a:lnTo>
                    <a:lnTo>
                      <a:pt x="63" y="251"/>
                    </a:lnTo>
                    <a:lnTo>
                      <a:pt x="59" y="246"/>
                    </a:lnTo>
                    <a:lnTo>
                      <a:pt x="57" y="246"/>
                    </a:lnTo>
                    <a:lnTo>
                      <a:pt x="56" y="242"/>
                    </a:lnTo>
                    <a:lnTo>
                      <a:pt x="50" y="237"/>
                    </a:lnTo>
                    <a:lnTo>
                      <a:pt x="45" y="231"/>
                    </a:lnTo>
                    <a:lnTo>
                      <a:pt x="43" y="229"/>
                    </a:lnTo>
                    <a:lnTo>
                      <a:pt x="43" y="229"/>
                    </a:lnTo>
                    <a:lnTo>
                      <a:pt x="43" y="229"/>
                    </a:lnTo>
                    <a:lnTo>
                      <a:pt x="43" y="229"/>
                    </a:lnTo>
                    <a:lnTo>
                      <a:pt x="43" y="229"/>
                    </a:lnTo>
                    <a:lnTo>
                      <a:pt x="41" y="229"/>
                    </a:lnTo>
                    <a:lnTo>
                      <a:pt x="41" y="228"/>
                    </a:lnTo>
                    <a:lnTo>
                      <a:pt x="41" y="228"/>
                    </a:lnTo>
                    <a:lnTo>
                      <a:pt x="39" y="228"/>
                    </a:lnTo>
                    <a:lnTo>
                      <a:pt x="39" y="228"/>
                    </a:lnTo>
                    <a:lnTo>
                      <a:pt x="37" y="228"/>
                    </a:lnTo>
                    <a:lnTo>
                      <a:pt x="37" y="228"/>
                    </a:lnTo>
                    <a:lnTo>
                      <a:pt x="37" y="226"/>
                    </a:lnTo>
                    <a:lnTo>
                      <a:pt x="37" y="226"/>
                    </a:lnTo>
                    <a:lnTo>
                      <a:pt x="37" y="226"/>
                    </a:lnTo>
                    <a:lnTo>
                      <a:pt x="37" y="226"/>
                    </a:lnTo>
                    <a:lnTo>
                      <a:pt x="36" y="226"/>
                    </a:lnTo>
                    <a:lnTo>
                      <a:pt x="36" y="226"/>
                    </a:lnTo>
                    <a:lnTo>
                      <a:pt x="36" y="226"/>
                    </a:lnTo>
                    <a:lnTo>
                      <a:pt x="36" y="226"/>
                    </a:lnTo>
                    <a:lnTo>
                      <a:pt x="36" y="224"/>
                    </a:lnTo>
                    <a:lnTo>
                      <a:pt x="34" y="224"/>
                    </a:lnTo>
                    <a:lnTo>
                      <a:pt x="34" y="224"/>
                    </a:lnTo>
                    <a:lnTo>
                      <a:pt x="34" y="222"/>
                    </a:lnTo>
                    <a:lnTo>
                      <a:pt x="34" y="222"/>
                    </a:lnTo>
                    <a:lnTo>
                      <a:pt x="32" y="222"/>
                    </a:lnTo>
                    <a:lnTo>
                      <a:pt x="32" y="222"/>
                    </a:lnTo>
                    <a:lnTo>
                      <a:pt x="32" y="220"/>
                    </a:lnTo>
                    <a:lnTo>
                      <a:pt x="32" y="220"/>
                    </a:lnTo>
                    <a:lnTo>
                      <a:pt x="32" y="220"/>
                    </a:lnTo>
                    <a:lnTo>
                      <a:pt x="32" y="220"/>
                    </a:lnTo>
                    <a:lnTo>
                      <a:pt x="30" y="219"/>
                    </a:lnTo>
                    <a:lnTo>
                      <a:pt x="30" y="219"/>
                    </a:lnTo>
                    <a:lnTo>
                      <a:pt x="30" y="219"/>
                    </a:lnTo>
                    <a:lnTo>
                      <a:pt x="30" y="219"/>
                    </a:lnTo>
                    <a:lnTo>
                      <a:pt x="30" y="219"/>
                    </a:lnTo>
                    <a:lnTo>
                      <a:pt x="30" y="219"/>
                    </a:lnTo>
                    <a:lnTo>
                      <a:pt x="28" y="217"/>
                    </a:lnTo>
                    <a:lnTo>
                      <a:pt x="28" y="217"/>
                    </a:lnTo>
                    <a:lnTo>
                      <a:pt x="28" y="217"/>
                    </a:lnTo>
                    <a:lnTo>
                      <a:pt x="27" y="217"/>
                    </a:lnTo>
                    <a:lnTo>
                      <a:pt x="27" y="217"/>
                    </a:lnTo>
                    <a:lnTo>
                      <a:pt x="27" y="217"/>
                    </a:lnTo>
                    <a:lnTo>
                      <a:pt x="27" y="217"/>
                    </a:lnTo>
                    <a:lnTo>
                      <a:pt x="27" y="217"/>
                    </a:lnTo>
                    <a:lnTo>
                      <a:pt x="25" y="217"/>
                    </a:lnTo>
                    <a:lnTo>
                      <a:pt x="25" y="215"/>
                    </a:lnTo>
                    <a:lnTo>
                      <a:pt x="25" y="215"/>
                    </a:lnTo>
                    <a:lnTo>
                      <a:pt x="25" y="215"/>
                    </a:lnTo>
                    <a:lnTo>
                      <a:pt x="25" y="215"/>
                    </a:lnTo>
                    <a:lnTo>
                      <a:pt x="25" y="215"/>
                    </a:lnTo>
                    <a:lnTo>
                      <a:pt x="23" y="215"/>
                    </a:lnTo>
                    <a:lnTo>
                      <a:pt x="23" y="215"/>
                    </a:lnTo>
                    <a:lnTo>
                      <a:pt x="23" y="215"/>
                    </a:lnTo>
                    <a:lnTo>
                      <a:pt x="23" y="213"/>
                    </a:lnTo>
                    <a:lnTo>
                      <a:pt x="23" y="213"/>
                    </a:lnTo>
                    <a:lnTo>
                      <a:pt x="23" y="213"/>
                    </a:lnTo>
                    <a:lnTo>
                      <a:pt x="23" y="213"/>
                    </a:lnTo>
                    <a:lnTo>
                      <a:pt x="23" y="211"/>
                    </a:lnTo>
                    <a:lnTo>
                      <a:pt x="23" y="211"/>
                    </a:lnTo>
                    <a:lnTo>
                      <a:pt x="23" y="211"/>
                    </a:lnTo>
                    <a:lnTo>
                      <a:pt x="23" y="211"/>
                    </a:lnTo>
                    <a:lnTo>
                      <a:pt x="21" y="211"/>
                    </a:lnTo>
                    <a:lnTo>
                      <a:pt x="21" y="211"/>
                    </a:lnTo>
                    <a:lnTo>
                      <a:pt x="21" y="209"/>
                    </a:lnTo>
                    <a:lnTo>
                      <a:pt x="21" y="209"/>
                    </a:lnTo>
                    <a:lnTo>
                      <a:pt x="21" y="209"/>
                    </a:lnTo>
                    <a:lnTo>
                      <a:pt x="21" y="209"/>
                    </a:lnTo>
                    <a:lnTo>
                      <a:pt x="21" y="209"/>
                    </a:lnTo>
                    <a:lnTo>
                      <a:pt x="19" y="209"/>
                    </a:lnTo>
                    <a:lnTo>
                      <a:pt x="19" y="209"/>
                    </a:lnTo>
                    <a:lnTo>
                      <a:pt x="18" y="209"/>
                    </a:lnTo>
                    <a:lnTo>
                      <a:pt x="18" y="209"/>
                    </a:lnTo>
                    <a:lnTo>
                      <a:pt x="18" y="209"/>
                    </a:lnTo>
                    <a:lnTo>
                      <a:pt x="16" y="209"/>
                    </a:lnTo>
                    <a:lnTo>
                      <a:pt x="16" y="209"/>
                    </a:lnTo>
                    <a:lnTo>
                      <a:pt x="16" y="209"/>
                    </a:lnTo>
                    <a:lnTo>
                      <a:pt x="16" y="209"/>
                    </a:lnTo>
                    <a:lnTo>
                      <a:pt x="14" y="209"/>
                    </a:lnTo>
                    <a:lnTo>
                      <a:pt x="14" y="209"/>
                    </a:lnTo>
                    <a:lnTo>
                      <a:pt x="14" y="209"/>
                    </a:lnTo>
                    <a:lnTo>
                      <a:pt x="14" y="208"/>
                    </a:lnTo>
                    <a:lnTo>
                      <a:pt x="14" y="208"/>
                    </a:lnTo>
                    <a:lnTo>
                      <a:pt x="12" y="206"/>
                    </a:lnTo>
                    <a:lnTo>
                      <a:pt x="12" y="206"/>
                    </a:lnTo>
                    <a:lnTo>
                      <a:pt x="9" y="204"/>
                    </a:lnTo>
                    <a:lnTo>
                      <a:pt x="5" y="204"/>
                    </a:lnTo>
                    <a:lnTo>
                      <a:pt x="5" y="202"/>
                    </a:lnTo>
                    <a:lnTo>
                      <a:pt x="3" y="202"/>
                    </a:lnTo>
                    <a:lnTo>
                      <a:pt x="3" y="199"/>
                    </a:lnTo>
                    <a:lnTo>
                      <a:pt x="3" y="197"/>
                    </a:lnTo>
                    <a:lnTo>
                      <a:pt x="3" y="195"/>
                    </a:lnTo>
                    <a:lnTo>
                      <a:pt x="3" y="193"/>
                    </a:lnTo>
                    <a:lnTo>
                      <a:pt x="3" y="191"/>
                    </a:lnTo>
                    <a:lnTo>
                      <a:pt x="1" y="188"/>
                    </a:lnTo>
                    <a:lnTo>
                      <a:pt x="1" y="186"/>
                    </a:lnTo>
                    <a:lnTo>
                      <a:pt x="0" y="184"/>
                    </a:lnTo>
                    <a:lnTo>
                      <a:pt x="1" y="182"/>
                    </a:lnTo>
                    <a:lnTo>
                      <a:pt x="3" y="181"/>
                    </a:lnTo>
                    <a:lnTo>
                      <a:pt x="10" y="177"/>
                    </a:lnTo>
                    <a:lnTo>
                      <a:pt x="12" y="177"/>
                    </a:lnTo>
                    <a:lnTo>
                      <a:pt x="16" y="175"/>
                    </a:lnTo>
                    <a:lnTo>
                      <a:pt x="21" y="173"/>
                    </a:lnTo>
                    <a:lnTo>
                      <a:pt x="23" y="173"/>
                    </a:lnTo>
                    <a:lnTo>
                      <a:pt x="25" y="172"/>
                    </a:lnTo>
                    <a:lnTo>
                      <a:pt x="25" y="170"/>
                    </a:lnTo>
                    <a:lnTo>
                      <a:pt x="27" y="168"/>
                    </a:lnTo>
                    <a:lnTo>
                      <a:pt x="27" y="168"/>
                    </a:lnTo>
                    <a:lnTo>
                      <a:pt x="25" y="166"/>
                    </a:lnTo>
                    <a:lnTo>
                      <a:pt x="23" y="162"/>
                    </a:lnTo>
                    <a:lnTo>
                      <a:pt x="23" y="161"/>
                    </a:lnTo>
                    <a:lnTo>
                      <a:pt x="23" y="159"/>
                    </a:lnTo>
                    <a:lnTo>
                      <a:pt x="23" y="157"/>
                    </a:lnTo>
                    <a:lnTo>
                      <a:pt x="21" y="155"/>
                    </a:lnTo>
                    <a:lnTo>
                      <a:pt x="21" y="152"/>
                    </a:lnTo>
                    <a:lnTo>
                      <a:pt x="21" y="152"/>
                    </a:lnTo>
                    <a:lnTo>
                      <a:pt x="21" y="152"/>
                    </a:lnTo>
                    <a:lnTo>
                      <a:pt x="21" y="150"/>
                    </a:lnTo>
                    <a:lnTo>
                      <a:pt x="19" y="150"/>
                    </a:lnTo>
                    <a:lnTo>
                      <a:pt x="14" y="144"/>
                    </a:lnTo>
                    <a:lnTo>
                      <a:pt x="12" y="143"/>
                    </a:lnTo>
                    <a:lnTo>
                      <a:pt x="10" y="141"/>
                    </a:lnTo>
                    <a:lnTo>
                      <a:pt x="10" y="141"/>
                    </a:lnTo>
                    <a:lnTo>
                      <a:pt x="10" y="141"/>
                    </a:lnTo>
                    <a:lnTo>
                      <a:pt x="10" y="141"/>
                    </a:lnTo>
                    <a:lnTo>
                      <a:pt x="10" y="139"/>
                    </a:lnTo>
                    <a:lnTo>
                      <a:pt x="10" y="139"/>
                    </a:lnTo>
                    <a:lnTo>
                      <a:pt x="10" y="137"/>
                    </a:lnTo>
                    <a:lnTo>
                      <a:pt x="10" y="137"/>
                    </a:lnTo>
                    <a:lnTo>
                      <a:pt x="10" y="135"/>
                    </a:lnTo>
                    <a:lnTo>
                      <a:pt x="12" y="135"/>
                    </a:lnTo>
                    <a:lnTo>
                      <a:pt x="14" y="134"/>
                    </a:lnTo>
                    <a:lnTo>
                      <a:pt x="18" y="134"/>
                    </a:lnTo>
                    <a:lnTo>
                      <a:pt x="18" y="134"/>
                    </a:lnTo>
                    <a:lnTo>
                      <a:pt x="19" y="134"/>
                    </a:lnTo>
                    <a:lnTo>
                      <a:pt x="25" y="134"/>
                    </a:lnTo>
                    <a:lnTo>
                      <a:pt x="27" y="134"/>
                    </a:lnTo>
                    <a:lnTo>
                      <a:pt x="27" y="134"/>
                    </a:lnTo>
                    <a:lnTo>
                      <a:pt x="27" y="134"/>
                    </a:lnTo>
                    <a:lnTo>
                      <a:pt x="28" y="134"/>
                    </a:lnTo>
                    <a:lnTo>
                      <a:pt x="28" y="132"/>
                    </a:lnTo>
                    <a:lnTo>
                      <a:pt x="30" y="132"/>
                    </a:lnTo>
                    <a:lnTo>
                      <a:pt x="30" y="132"/>
                    </a:lnTo>
                    <a:lnTo>
                      <a:pt x="32" y="130"/>
                    </a:lnTo>
                    <a:lnTo>
                      <a:pt x="32" y="130"/>
                    </a:lnTo>
                    <a:lnTo>
                      <a:pt x="34" y="130"/>
                    </a:lnTo>
                    <a:lnTo>
                      <a:pt x="34" y="130"/>
                    </a:lnTo>
                    <a:lnTo>
                      <a:pt x="34" y="130"/>
                    </a:lnTo>
                    <a:lnTo>
                      <a:pt x="34" y="130"/>
                    </a:lnTo>
                    <a:lnTo>
                      <a:pt x="36" y="132"/>
                    </a:lnTo>
                    <a:lnTo>
                      <a:pt x="36" y="132"/>
                    </a:lnTo>
                    <a:lnTo>
                      <a:pt x="36" y="132"/>
                    </a:lnTo>
                    <a:lnTo>
                      <a:pt x="37" y="135"/>
                    </a:lnTo>
                    <a:lnTo>
                      <a:pt x="37" y="139"/>
                    </a:lnTo>
                    <a:lnTo>
                      <a:pt x="39" y="141"/>
                    </a:lnTo>
                    <a:lnTo>
                      <a:pt x="39" y="143"/>
                    </a:lnTo>
                    <a:lnTo>
                      <a:pt x="45" y="150"/>
                    </a:lnTo>
                    <a:lnTo>
                      <a:pt x="50" y="157"/>
                    </a:lnTo>
                    <a:lnTo>
                      <a:pt x="56" y="161"/>
                    </a:lnTo>
                    <a:lnTo>
                      <a:pt x="57" y="162"/>
                    </a:lnTo>
                    <a:lnTo>
                      <a:pt x="61" y="162"/>
                    </a:lnTo>
                    <a:lnTo>
                      <a:pt x="63" y="164"/>
                    </a:lnTo>
                    <a:lnTo>
                      <a:pt x="65" y="164"/>
                    </a:lnTo>
                    <a:lnTo>
                      <a:pt x="65" y="164"/>
                    </a:lnTo>
                    <a:lnTo>
                      <a:pt x="66" y="164"/>
                    </a:lnTo>
                    <a:lnTo>
                      <a:pt x="66" y="164"/>
                    </a:lnTo>
                    <a:lnTo>
                      <a:pt x="66" y="166"/>
                    </a:lnTo>
                    <a:lnTo>
                      <a:pt x="68" y="166"/>
                    </a:lnTo>
                    <a:lnTo>
                      <a:pt x="68" y="166"/>
                    </a:lnTo>
                    <a:lnTo>
                      <a:pt x="68" y="166"/>
                    </a:lnTo>
                    <a:lnTo>
                      <a:pt x="70" y="166"/>
                    </a:lnTo>
                    <a:lnTo>
                      <a:pt x="70" y="166"/>
                    </a:lnTo>
                    <a:lnTo>
                      <a:pt x="70" y="166"/>
                    </a:lnTo>
                    <a:lnTo>
                      <a:pt x="70" y="166"/>
                    </a:lnTo>
                    <a:lnTo>
                      <a:pt x="72" y="164"/>
                    </a:lnTo>
                    <a:lnTo>
                      <a:pt x="74" y="162"/>
                    </a:lnTo>
                    <a:lnTo>
                      <a:pt x="74" y="159"/>
                    </a:lnTo>
                    <a:lnTo>
                      <a:pt x="75" y="155"/>
                    </a:lnTo>
                    <a:lnTo>
                      <a:pt x="77" y="152"/>
                    </a:lnTo>
                    <a:lnTo>
                      <a:pt x="79" y="150"/>
                    </a:lnTo>
                    <a:lnTo>
                      <a:pt x="79" y="148"/>
                    </a:lnTo>
                    <a:lnTo>
                      <a:pt x="79" y="148"/>
                    </a:lnTo>
                    <a:lnTo>
                      <a:pt x="81" y="146"/>
                    </a:lnTo>
                    <a:lnTo>
                      <a:pt x="81" y="143"/>
                    </a:lnTo>
                    <a:lnTo>
                      <a:pt x="83" y="141"/>
                    </a:lnTo>
                    <a:lnTo>
                      <a:pt x="83" y="139"/>
                    </a:lnTo>
                    <a:lnTo>
                      <a:pt x="83" y="137"/>
                    </a:lnTo>
                    <a:lnTo>
                      <a:pt x="83" y="134"/>
                    </a:lnTo>
                    <a:lnTo>
                      <a:pt x="81" y="130"/>
                    </a:lnTo>
                    <a:lnTo>
                      <a:pt x="81" y="128"/>
                    </a:lnTo>
                    <a:lnTo>
                      <a:pt x="81" y="124"/>
                    </a:lnTo>
                    <a:lnTo>
                      <a:pt x="83" y="123"/>
                    </a:lnTo>
                    <a:lnTo>
                      <a:pt x="85" y="119"/>
                    </a:lnTo>
                    <a:lnTo>
                      <a:pt x="85" y="117"/>
                    </a:lnTo>
                    <a:lnTo>
                      <a:pt x="85" y="117"/>
                    </a:lnTo>
                    <a:lnTo>
                      <a:pt x="85" y="115"/>
                    </a:lnTo>
                    <a:lnTo>
                      <a:pt x="83" y="112"/>
                    </a:lnTo>
                    <a:lnTo>
                      <a:pt x="83" y="110"/>
                    </a:lnTo>
                    <a:lnTo>
                      <a:pt x="81" y="110"/>
                    </a:lnTo>
                    <a:lnTo>
                      <a:pt x="81" y="110"/>
                    </a:lnTo>
                    <a:lnTo>
                      <a:pt x="81" y="108"/>
                    </a:lnTo>
                    <a:lnTo>
                      <a:pt x="81" y="108"/>
                    </a:lnTo>
                    <a:lnTo>
                      <a:pt x="83" y="108"/>
                    </a:lnTo>
                    <a:lnTo>
                      <a:pt x="83" y="106"/>
                    </a:lnTo>
                    <a:lnTo>
                      <a:pt x="83" y="106"/>
                    </a:lnTo>
                    <a:lnTo>
                      <a:pt x="83" y="106"/>
                    </a:lnTo>
                    <a:lnTo>
                      <a:pt x="83" y="106"/>
                    </a:lnTo>
                    <a:lnTo>
                      <a:pt x="85" y="106"/>
                    </a:lnTo>
                    <a:lnTo>
                      <a:pt x="85" y="106"/>
                    </a:lnTo>
                    <a:lnTo>
                      <a:pt x="86" y="106"/>
                    </a:lnTo>
                    <a:lnTo>
                      <a:pt x="86" y="106"/>
                    </a:lnTo>
                    <a:lnTo>
                      <a:pt x="90" y="106"/>
                    </a:lnTo>
                    <a:lnTo>
                      <a:pt x="95" y="112"/>
                    </a:lnTo>
                    <a:lnTo>
                      <a:pt x="99" y="114"/>
                    </a:lnTo>
                    <a:lnTo>
                      <a:pt x="99" y="115"/>
                    </a:lnTo>
                    <a:lnTo>
                      <a:pt x="101" y="119"/>
                    </a:lnTo>
                    <a:lnTo>
                      <a:pt x="101" y="123"/>
                    </a:lnTo>
                    <a:lnTo>
                      <a:pt x="101" y="124"/>
                    </a:lnTo>
                    <a:lnTo>
                      <a:pt x="103" y="128"/>
                    </a:lnTo>
                    <a:lnTo>
                      <a:pt x="104" y="130"/>
                    </a:lnTo>
                    <a:lnTo>
                      <a:pt x="106" y="132"/>
                    </a:lnTo>
                    <a:lnTo>
                      <a:pt x="106" y="132"/>
                    </a:lnTo>
                    <a:lnTo>
                      <a:pt x="108" y="132"/>
                    </a:lnTo>
                    <a:lnTo>
                      <a:pt x="108" y="132"/>
                    </a:lnTo>
                    <a:lnTo>
                      <a:pt x="108" y="134"/>
                    </a:lnTo>
                    <a:lnTo>
                      <a:pt x="110" y="134"/>
                    </a:lnTo>
                    <a:lnTo>
                      <a:pt x="112" y="134"/>
                    </a:lnTo>
                    <a:lnTo>
                      <a:pt x="112" y="132"/>
                    </a:lnTo>
                    <a:lnTo>
                      <a:pt x="112" y="132"/>
                    </a:lnTo>
                    <a:lnTo>
                      <a:pt x="113" y="132"/>
                    </a:lnTo>
                    <a:lnTo>
                      <a:pt x="113" y="132"/>
                    </a:lnTo>
                    <a:lnTo>
                      <a:pt x="113" y="130"/>
                    </a:lnTo>
                    <a:lnTo>
                      <a:pt x="115" y="130"/>
                    </a:lnTo>
                    <a:lnTo>
                      <a:pt x="117" y="126"/>
                    </a:lnTo>
                    <a:lnTo>
                      <a:pt x="117" y="123"/>
                    </a:lnTo>
                    <a:lnTo>
                      <a:pt x="117" y="123"/>
                    </a:lnTo>
                    <a:lnTo>
                      <a:pt x="119" y="123"/>
                    </a:lnTo>
                    <a:lnTo>
                      <a:pt x="119" y="123"/>
                    </a:lnTo>
                    <a:lnTo>
                      <a:pt x="119" y="123"/>
                    </a:lnTo>
                    <a:lnTo>
                      <a:pt x="119" y="123"/>
                    </a:lnTo>
                    <a:lnTo>
                      <a:pt x="119" y="121"/>
                    </a:lnTo>
                    <a:lnTo>
                      <a:pt x="121" y="121"/>
                    </a:lnTo>
                    <a:lnTo>
                      <a:pt x="122" y="119"/>
                    </a:lnTo>
                    <a:lnTo>
                      <a:pt x="126" y="117"/>
                    </a:lnTo>
                    <a:lnTo>
                      <a:pt x="126" y="117"/>
                    </a:lnTo>
                    <a:lnTo>
                      <a:pt x="126" y="117"/>
                    </a:lnTo>
                    <a:lnTo>
                      <a:pt x="128" y="117"/>
                    </a:lnTo>
                    <a:lnTo>
                      <a:pt x="128" y="115"/>
                    </a:lnTo>
                    <a:lnTo>
                      <a:pt x="128" y="115"/>
                    </a:lnTo>
                    <a:lnTo>
                      <a:pt x="130" y="115"/>
                    </a:lnTo>
                    <a:lnTo>
                      <a:pt x="130" y="115"/>
                    </a:lnTo>
                    <a:lnTo>
                      <a:pt x="132" y="115"/>
                    </a:lnTo>
                    <a:lnTo>
                      <a:pt x="133" y="115"/>
                    </a:lnTo>
                    <a:lnTo>
                      <a:pt x="135" y="115"/>
                    </a:lnTo>
                    <a:lnTo>
                      <a:pt x="135" y="115"/>
                    </a:lnTo>
                    <a:lnTo>
                      <a:pt x="135" y="117"/>
                    </a:lnTo>
                    <a:lnTo>
                      <a:pt x="135" y="115"/>
                    </a:lnTo>
                    <a:lnTo>
                      <a:pt x="137" y="117"/>
                    </a:lnTo>
                    <a:lnTo>
                      <a:pt x="137" y="117"/>
                    </a:lnTo>
                    <a:lnTo>
                      <a:pt x="139" y="115"/>
                    </a:lnTo>
                    <a:lnTo>
                      <a:pt x="139" y="115"/>
                    </a:lnTo>
                    <a:lnTo>
                      <a:pt x="141" y="115"/>
                    </a:lnTo>
                    <a:lnTo>
                      <a:pt x="141" y="115"/>
                    </a:lnTo>
                    <a:lnTo>
                      <a:pt x="141" y="115"/>
                    </a:lnTo>
                    <a:lnTo>
                      <a:pt x="142" y="115"/>
                    </a:lnTo>
                    <a:lnTo>
                      <a:pt x="142" y="115"/>
                    </a:lnTo>
                    <a:lnTo>
                      <a:pt x="142" y="115"/>
                    </a:lnTo>
                    <a:lnTo>
                      <a:pt x="142" y="115"/>
                    </a:lnTo>
                    <a:lnTo>
                      <a:pt x="144" y="114"/>
                    </a:lnTo>
                    <a:lnTo>
                      <a:pt x="144" y="114"/>
                    </a:lnTo>
                    <a:lnTo>
                      <a:pt x="144" y="114"/>
                    </a:lnTo>
                    <a:lnTo>
                      <a:pt x="144" y="114"/>
                    </a:lnTo>
                    <a:lnTo>
                      <a:pt x="144" y="112"/>
                    </a:lnTo>
                    <a:lnTo>
                      <a:pt x="142" y="106"/>
                    </a:lnTo>
                    <a:lnTo>
                      <a:pt x="142" y="103"/>
                    </a:lnTo>
                    <a:lnTo>
                      <a:pt x="141" y="101"/>
                    </a:lnTo>
                    <a:lnTo>
                      <a:pt x="141" y="99"/>
                    </a:lnTo>
                    <a:lnTo>
                      <a:pt x="139" y="97"/>
                    </a:lnTo>
                    <a:lnTo>
                      <a:pt x="141" y="96"/>
                    </a:lnTo>
                    <a:lnTo>
                      <a:pt x="141" y="94"/>
                    </a:lnTo>
                    <a:lnTo>
                      <a:pt x="144" y="92"/>
                    </a:lnTo>
                    <a:lnTo>
                      <a:pt x="153" y="90"/>
                    </a:lnTo>
                    <a:lnTo>
                      <a:pt x="155" y="88"/>
                    </a:lnTo>
                    <a:lnTo>
                      <a:pt x="157" y="86"/>
                    </a:lnTo>
                    <a:lnTo>
                      <a:pt x="157" y="86"/>
                    </a:lnTo>
                    <a:lnTo>
                      <a:pt x="157" y="86"/>
                    </a:lnTo>
                    <a:lnTo>
                      <a:pt x="157" y="86"/>
                    </a:lnTo>
                    <a:lnTo>
                      <a:pt x="157" y="86"/>
                    </a:lnTo>
                    <a:lnTo>
                      <a:pt x="157" y="86"/>
                    </a:lnTo>
                    <a:lnTo>
                      <a:pt x="159" y="85"/>
                    </a:lnTo>
                    <a:lnTo>
                      <a:pt x="159" y="85"/>
                    </a:lnTo>
                    <a:lnTo>
                      <a:pt x="159" y="85"/>
                    </a:lnTo>
                    <a:lnTo>
                      <a:pt x="159" y="83"/>
                    </a:lnTo>
                    <a:lnTo>
                      <a:pt x="159" y="83"/>
                    </a:lnTo>
                    <a:lnTo>
                      <a:pt x="160" y="83"/>
                    </a:lnTo>
                    <a:lnTo>
                      <a:pt x="160" y="83"/>
                    </a:lnTo>
                    <a:lnTo>
                      <a:pt x="160" y="81"/>
                    </a:lnTo>
                    <a:lnTo>
                      <a:pt x="160" y="81"/>
                    </a:lnTo>
                    <a:lnTo>
                      <a:pt x="160" y="81"/>
                    </a:lnTo>
                    <a:lnTo>
                      <a:pt x="162" y="79"/>
                    </a:lnTo>
                    <a:lnTo>
                      <a:pt x="162" y="79"/>
                    </a:lnTo>
                    <a:lnTo>
                      <a:pt x="162" y="79"/>
                    </a:lnTo>
                    <a:lnTo>
                      <a:pt x="162" y="79"/>
                    </a:lnTo>
                    <a:lnTo>
                      <a:pt x="162" y="77"/>
                    </a:lnTo>
                    <a:lnTo>
                      <a:pt x="162" y="77"/>
                    </a:lnTo>
                    <a:lnTo>
                      <a:pt x="162" y="77"/>
                    </a:lnTo>
                    <a:lnTo>
                      <a:pt x="162" y="77"/>
                    </a:lnTo>
                    <a:lnTo>
                      <a:pt x="162" y="77"/>
                    </a:lnTo>
                    <a:lnTo>
                      <a:pt x="164" y="76"/>
                    </a:lnTo>
                    <a:lnTo>
                      <a:pt x="164" y="76"/>
                    </a:lnTo>
                    <a:lnTo>
                      <a:pt x="166" y="76"/>
                    </a:lnTo>
                    <a:lnTo>
                      <a:pt x="168" y="76"/>
                    </a:lnTo>
                    <a:lnTo>
                      <a:pt x="170" y="76"/>
                    </a:lnTo>
                    <a:lnTo>
                      <a:pt x="171" y="76"/>
                    </a:lnTo>
                    <a:lnTo>
                      <a:pt x="171" y="74"/>
                    </a:lnTo>
                    <a:lnTo>
                      <a:pt x="173" y="74"/>
                    </a:lnTo>
                    <a:lnTo>
                      <a:pt x="175" y="72"/>
                    </a:lnTo>
                    <a:lnTo>
                      <a:pt x="177" y="70"/>
                    </a:lnTo>
                    <a:lnTo>
                      <a:pt x="182" y="70"/>
                    </a:lnTo>
                    <a:lnTo>
                      <a:pt x="186" y="70"/>
                    </a:lnTo>
                    <a:lnTo>
                      <a:pt x="186" y="70"/>
                    </a:lnTo>
                    <a:lnTo>
                      <a:pt x="189" y="70"/>
                    </a:lnTo>
                    <a:lnTo>
                      <a:pt x="193" y="72"/>
                    </a:lnTo>
                    <a:lnTo>
                      <a:pt x="195" y="72"/>
                    </a:lnTo>
                    <a:lnTo>
                      <a:pt x="195" y="72"/>
                    </a:lnTo>
                    <a:lnTo>
                      <a:pt x="197" y="72"/>
                    </a:lnTo>
                    <a:lnTo>
                      <a:pt x="200" y="67"/>
                    </a:lnTo>
                    <a:lnTo>
                      <a:pt x="202" y="63"/>
                    </a:lnTo>
                    <a:lnTo>
                      <a:pt x="204" y="63"/>
                    </a:lnTo>
                    <a:lnTo>
                      <a:pt x="207" y="61"/>
                    </a:lnTo>
                    <a:lnTo>
                      <a:pt x="209" y="59"/>
                    </a:lnTo>
                    <a:lnTo>
                      <a:pt x="211" y="58"/>
                    </a:lnTo>
                    <a:lnTo>
                      <a:pt x="211" y="56"/>
                    </a:lnTo>
                    <a:lnTo>
                      <a:pt x="213" y="54"/>
                    </a:lnTo>
                    <a:lnTo>
                      <a:pt x="213" y="52"/>
                    </a:lnTo>
                    <a:lnTo>
                      <a:pt x="215" y="52"/>
                    </a:lnTo>
                    <a:lnTo>
                      <a:pt x="220" y="50"/>
                    </a:lnTo>
                    <a:lnTo>
                      <a:pt x="222" y="50"/>
                    </a:lnTo>
                    <a:lnTo>
                      <a:pt x="222" y="48"/>
                    </a:lnTo>
                    <a:lnTo>
                      <a:pt x="222" y="50"/>
                    </a:lnTo>
                    <a:lnTo>
                      <a:pt x="226" y="50"/>
                    </a:lnTo>
                    <a:lnTo>
                      <a:pt x="231" y="54"/>
                    </a:lnTo>
                    <a:lnTo>
                      <a:pt x="235" y="54"/>
                    </a:lnTo>
                    <a:lnTo>
                      <a:pt x="236" y="54"/>
                    </a:lnTo>
                    <a:lnTo>
                      <a:pt x="249" y="56"/>
                    </a:lnTo>
                    <a:lnTo>
                      <a:pt x="253" y="58"/>
                    </a:lnTo>
                    <a:lnTo>
                      <a:pt x="258" y="58"/>
                    </a:lnTo>
                    <a:lnTo>
                      <a:pt x="258" y="58"/>
                    </a:lnTo>
                    <a:lnTo>
                      <a:pt x="260" y="58"/>
                    </a:lnTo>
                    <a:lnTo>
                      <a:pt x="262" y="59"/>
                    </a:lnTo>
                    <a:lnTo>
                      <a:pt x="264" y="59"/>
                    </a:lnTo>
                    <a:lnTo>
                      <a:pt x="264" y="59"/>
                    </a:lnTo>
                    <a:lnTo>
                      <a:pt x="264" y="59"/>
                    </a:lnTo>
                    <a:lnTo>
                      <a:pt x="265" y="59"/>
                    </a:lnTo>
                    <a:lnTo>
                      <a:pt x="265" y="61"/>
                    </a:lnTo>
                    <a:lnTo>
                      <a:pt x="267" y="61"/>
                    </a:lnTo>
                    <a:lnTo>
                      <a:pt x="267" y="63"/>
                    </a:lnTo>
                    <a:lnTo>
                      <a:pt x="267" y="63"/>
                    </a:lnTo>
                    <a:lnTo>
                      <a:pt x="267" y="63"/>
                    </a:lnTo>
                    <a:lnTo>
                      <a:pt x="269" y="65"/>
                    </a:lnTo>
                    <a:lnTo>
                      <a:pt x="269" y="65"/>
                    </a:lnTo>
                    <a:lnTo>
                      <a:pt x="269" y="65"/>
                    </a:lnTo>
                    <a:lnTo>
                      <a:pt x="269" y="65"/>
                    </a:lnTo>
                    <a:lnTo>
                      <a:pt x="271" y="65"/>
                    </a:lnTo>
                    <a:lnTo>
                      <a:pt x="271" y="65"/>
                    </a:lnTo>
                    <a:lnTo>
                      <a:pt x="271" y="65"/>
                    </a:lnTo>
                    <a:lnTo>
                      <a:pt x="274" y="63"/>
                    </a:lnTo>
                    <a:lnTo>
                      <a:pt x="276" y="61"/>
                    </a:lnTo>
                    <a:lnTo>
                      <a:pt x="276" y="61"/>
                    </a:lnTo>
                    <a:lnTo>
                      <a:pt x="276" y="61"/>
                    </a:lnTo>
                    <a:lnTo>
                      <a:pt x="276" y="61"/>
                    </a:lnTo>
                    <a:lnTo>
                      <a:pt x="276" y="61"/>
                    </a:lnTo>
                    <a:lnTo>
                      <a:pt x="278" y="61"/>
                    </a:lnTo>
                    <a:lnTo>
                      <a:pt x="278" y="61"/>
                    </a:lnTo>
                    <a:lnTo>
                      <a:pt x="280" y="61"/>
                    </a:lnTo>
                    <a:lnTo>
                      <a:pt x="282" y="61"/>
                    </a:lnTo>
                    <a:lnTo>
                      <a:pt x="283" y="63"/>
                    </a:lnTo>
                    <a:lnTo>
                      <a:pt x="285" y="63"/>
                    </a:lnTo>
                    <a:lnTo>
                      <a:pt x="289" y="63"/>
                    </a:lnTo>
                    <a:lnTo>
                      <a:pt x="292" y="61"/>
                    </a:lnTo>
                    <a:lnTo>
                      <a:pt x="296" y="61"/>
                    </a:lnTo>
                    <a:lnTo>
                      <a:pt x="296" y="61"/>
                    </a:lnTo>
                    <a:lnTo>
                      <a:pt x="296" y="59"/>
                    </a:lnTo>
                    <a:lnTo>
                      <a:pt x="296" y="59"/>
                    </a:lnTo>
                    <a:lnTo>
                      <a:pt x="298" y="59"/>
                    </a:lnTo>
                    <a:lnTo>
                      <a:pt x="298" y="59"/>
                    </a:lnTo>
                    <a:lnTo>
                      <a:pt x="298" y="59"/>
                    </a:lnTo>
                    <a:lnTo>
                      <a:pt x="298" y="58"/>
                    </a:lnTo>
                    <a:lnTo>
                      <a:pt x="298" y="58"/>
                    </a:lnTo>
                    <a:lnTo>
                      <a:pt x="298" y="56"/>
                    </a:lnTo>
                    <a:lnTo>
                      <a:pt x="298" y="56"/>
                    </a:lnTo>
                    <a:lnTo>
                      <a:pt x="296" y="54"/>
                    </a:lnTo>
                    <a:lnTo>
                      <a:pt x="296" y="52"/>
                    </a:lnTo>
                    <a:lnTo>
                      <a:pt x="294" y="52"/>
                    </a:lnTo>
                    <a:lnTo>
                      <a:pt x="294" y="52"/>
                    </a:lnTo>
                    <a:lnTo>
                      <a:pt x="294" y="50"/>
                    </a:lnTo>
                    <a:lnTo>
                      <a:pt x="294" y="50"/>
                    </a:lnTo>
                    <a:lnTo>
                      <a:pt x="294" y="48"/>
                    </a:lnTo>
                    <a:lnTo>
                      <a:pt x="294" y="48"/>
                    </a:lnTo>
                    <a:lnTo>
                      <a:pt x="294" y="47"/>
                    </a:lnTo>
                    <a:lnTo>
                      <a:pt x="294" y="47"/>
                    </a:lnTo>
                    <a:lnTo>
                      <a:pt x="294" y="47"/>
                    </a:lnTo>
                    <a:lnTo>
                      <a:pt x="298" y="45"/>
                    </a:lnTo>
                    <a:lnTo>
                      <a:pt x="302" y="43"/>
                    </a:lnTo>
                    <a:lnTo>
                      <a:pt x="307" y="39"/>
                    </a:lnTo>
                    <a:lnTo>
                      <a:pt x="311" y="39"/>
                    </a:lnTo>
                    <a:lnTo>
                      <a:pt x="311" y="39"/>
                    </a:lnTo>
                    <a:lnTo>
                      <a:pt x="311" y="39"/>
                    </a:lnTo>
                    <a:lnTo>
                      <a:pt x="311" y="38"/>
                    </a:lnTo>
                    <a:lnTo>
                      <a:pt x="311" y="38"/>
                    </a:lnTo>
                    <a:lnTo>
                      <a:pt x="312" y="38"/>
                    </a:lnTo>
                    <a:lnTo>
                      <a:pt x="312" y="38"/>
                    </a:lnTo>
                    <a:lnTo>
                      <a:pt x="312" y="38"/>
                    </a:lnTo>
                    <a:lnTo>
                      <a:pt x="312" y="36"/>
                    </a:lnTo>
                    <a:lnTo>
                      <a:pt x="314" y="36"/>
                    </a:lnTo>
                    <a:lnTo>
                      <a:pt x="316" y="36"/>
                    </a:lnTo>
                    <a:lnTo>
                      <a:pt x="318" y="34"/>
                    </a:lnTo>
                    <a:lnTo>
                      <a:pt x="318" y="34"/>
                    </a:lnTo>
                    <a:lnTo>
                      <a:pt x="318" y="34"/>
                    </a:lnTo>
                    <a:lnTo>
                      <a:pt x="318" y="32"/>
                    </a:lnTo>
                    <a:lnTo>
                      <a:pt x="318" y="32"/>
                    </a:lnTo>
                    <a:lnTo>
                      <a:pt x="318" y="30"/>
                    </a:lnTo>
                    <a:lnTo>
                      <a:pt x="318" y="30"/>
                    </a:lnTo>
                    <a:lnTo>
                      <a:pt x="316" y="30"/>
                    </a:lnTo>
                    <a:lnTo>
                      <a:pt x="316" y="30"/>
                    </a:lnTo>
                    <a:lnTo>
                      <a:pt x="316" y="29"/>
                    </a:lnTo>
                    <a:lnTo>
                      <a:pt x="316" y="29"/>
                    </a:lnTo>
                    <a:lnTo>
                      <a:pt x="316" y="29"/>
                    </a:lnTo>
                    <a:lnTo>
                      <a:pt x="316" y="29"/>
                    </a:lnTo>
                    <a:lnTo>
                      <a:pt x="316" y="29"/>
                    </a:lnTo>
                    <a:lnTo>
                      <a:pt x="316" y="27"/>
                    </a:lnTo>
                    <a:lnTo>
                      <a:pt x="316" y="27"/>
                    </a:lnTo>
                    <a:lnTo>
                      <a:pt x="318" y="27"/>
                    </a:lnTo>
                    <a:lnTo>
                      <a:pt x="318" y="27"/>
                    </a:lnTo>
                    <a:lnTo>
                      <a:pt x="320" y="25"/>
                    </a:lnTo>
                    <a:lnTo>
                      <a:pt x="320" y="25"/>
                    </a:lnTo>
                    <a:lnTo>
                      <a:pt x="321" y="25"/>
                    </a:lnTo>
                    <a:lnTo>
                      <a:pt x="321" y="25"/>
                    </a:lnTo>
                    <a:lnTo>
                      <a:pt x="323" y="25"/>
                    </a:lnTo>
                    <a:lnTo>
                      <a:pt x="323" y="25"/>
                    </a:lnTo>
                    <a:lnTo>
                      <a:pt x="325" y="25"/>
                    </a:lnTo>
                    <a:lnTo>
                      <a:pt x="325" y="25"/>
                    </a:lnTo>
                    <a:lnTo>
                      <a:pt x="325" y="25"/>
                    </a:lnTo>
                    <a:lnTo>
                      <a:pt x="327" y="27"/>
                    </a:lnTo>
                    <a:lnTo>
                      <a:pt x="330" y="39"/>
                    </a:lnTo>
                    <a:lnTo>
                      <a:pt x="330" y="41"/>
                    </a:lnTo>
                    <a:lnTo>
                      <a:pt x="332" y="41"/>
                    </a:lnTo>
                    <a:lnTo>
                      <a:pt x="334" y="41"/>
                    </a:lnTo>
                    <a:lnTo>
                      <a:pt x="336" y="41"/>
                    </a:lnTo>
                    <a:lnTo>
                      <a:pt x="338" y="41"/>
                    </a:lnTo>
                    <a:lnTo>
                      <a:pt x="338" y="41"/>
                    </a:lnTo>
                    <a:lnTo>
                      <a:pt x="340" y="39"/>
                    </a:lnTo>
                    <a:lnTo>
                      <a:pt x="341" y="39"/>
                    </a:lnTo>
                    <a:lnTo>
                      <a:pt x="341" y="39"/>
                    </a:lnTo>
                    <a:lnTo>
                      <a:pt x="343" y="39"/>
                    </a:lnTo>
                    <a:lnTo>
                      <a:pt x="343" y="39"/>
                    </a:lnTo>
                    <a:lnTo>
                      <a:pt x="343" y="39"/>
                    </a:lnTo>
                    <a:lnTo>
                      <a:pt x="345" y="39"/>
                    </a:lnTo>
                    <a:lnTo>
                      <a:pt x="345" y="39"/>
                    </a:lnTo>
                    <a:lnTo>
                      <a:pt x="349" y="41"/>
                    </a:lnTo>
                    <a:lnTo>
                      <a:pt x="349" y="41"/>
                    </a:lnTo>
                    <a:lnTo>
                      <a:pt x="349" y="41"/>
                    </a:lnTo>
                    <a:lnTo>
                      <a:pt x="350" y="41"/>
                    </a:lnTo>
                    <a:lnTo>
                      <a:pt x="350" y="41"/>
                    </a:lnTo>
                    <a:lnTo>
                      <a:pt x="350" y="41"/>
                    </a:lnTo>
                    <a:lnTo>
                      <a:pt x="352" y="41"/>
                    </a:lnTo>
                    <a:lnTo>
                      <a:pt x="356" y="38"/>
                    </a:lnTo>
                    <a:lnTo>
                      <a:pt x="358" y="38"/>
                    </a:lnTo>
                    <a:lnTo>
                      <a:pt x="359" y="36"/>
                    </a:lnTo>
                    <a:lnTo>
                      <a:pt x="361" y="36"/>
                    </a:lnTo>
                    <a:lnTo>
                      <a:pt x="363" y="34"/>
                    </a:lnTo>
                    <a:lnTo>
                      <a:pt x="365" y="34"/>
                    </a:lnTo>
                    <a:lnTo>
                      <a:pt x="367" y="34"/>
                    </a:lnTo>
                    <a:lnTo>
                      <a:pt x="367" y="32"/>
                    </a:lnTo>
                    <a:lnTo>
                      <a:pt x="368" y="30"/>
                    </a:lnTo>
                    <a:lnTo>
                      <a:pt x="370" y="29"/>
                    </a:lnTo>
                    <a:lnTo>
                      <a:pt x="370" y="27"/>
                    </a:lnTo>
                    <a:lnTo>
                      <a:pt x="368" y="23"/>
                    </a:lnTo>
                    <a:lnTo>
                      <a:pt x="368" y="20"/>
                    </a:lnTo>
                    <a:lnTo>
                      <a:pt x="367" y="18"/>
                    </a:lnTo>
                    <a:lnTo>
                      <a:pt x="367" y="14"/>
                    </a:lnTo>
                    <a:lnTo>
                      <a:pt x="368" y="12"/>
                    </a:lnTo>
                    <a:lnTo>
                      <a:pt x="368" y="12"/>
                    </a:lnTo>
                    <a:lnTo>
                      <a:pt x="368" y="12"/>
                    </a:lnTo>
                    <a:lnTo>
                      <a:pt x="368" y="12"/>
                    </a:lnTo>
                    <a:lnTo>
                      <a:pt x="368" y="12"/>
                    </a:lnTo>
                    <a:lnTo>
                      <a:pt x="370" y="10"/>
                    </a:lnTo>
                    <a:lnTo>
                      <a:pt x="370" y="10"/>
                    </a:lnTo>
                    <a:lnTo>
                      <a:pt x="370" y="10"/>
                    </a:lnTo>
                    <a:lnTo>
                      <a:pt x="370" y="10"/>
                    </a:lnTo>
                    <a:lnTo>
                      <a:pt x="372" y="10"/>
                    </a:lnTo>
                    <a:lnTo>
                      <a:pt x="372" y="9"/>
                    </a:lnTo>
                    <a:lnTo>
                      <a:pt x="372" y="9"/>
                    </a:lnTo>
                    <a:lnTo>
                      <a:pt x="374" y="9"/>
                    </a:lnTo>
                    <a:lnTo>
                      <a:pt x="378" y="10"/>
                    </a:lnTo>
                    <a:lnTo>
                      <a:pt x="379" y="10"/>
                    </a:lnTo>
                    <a:lnTo>
                      <a:pt x="381" y="9"/>
                    </a:lnTo>
                    <a:lnTo>
                      <a:pt x="387" y="7"/>
                    </a:lnTo>
                    <a:lnTo>
                      <a:pt x="390" y="5"/>
                    </a:lnTo>
                    <a:lnTo>
                      <a:pt x="392" y="3"/>
                    </a:lnTo>
                    <a:lnTo>
                      <a:pt x="394" y="3"/>
                    </a:lnTo>
                    <a:lnTo>
                      <a:pt x="397" y="1"/>
                    </a:lnTo>
                    <a:lnTo>
                      <a:pt x="397" y="1"/>
                    </a:lnTo>
                    <a:lnTo>
                      <a:pt x="399" y="0"/>
                    </a:lnTo>
                    <a:lnTo>
                      <a:pt x="399" y="0"/>
                    </a:lnTo>
                    <a:lnTo>
                      <a:pt x="399" y="0"/>
                    </a:lnTo>
                    <a:lnTo>
                      <a:pt x="403" y="0"/>
                    </a:lnTo>
                    <a:lnTo>
                      <a:pt x="403" y="0"/>
                    </a:lnTo>
                    <a:lnTo>
                      <a:pt x="405" y="0"/>
                    </a:lnTo>
                    <a:lnTo>
                      <a:pt x="406" y="1"/>
                    </a:lnTo>
                    <a:lnTo>
                      <a:pt x="406" y="1"/>
                    </a:lnTo>
                    <a:lnTo>
                      <a:pt x="408" y="1"/>
                    </a:lnTo>
                    <a:lnTo>
                      <a:pt x="408" y="1"/>
                    </a:lnTo>
                    <a:lnTo>
                      <a:pt x="410" y="1"/>
                    </a:lnTo>
                    <a:lnTo>
                      <a:pt x="412" y="3"/>
                    </a:lnTo>
                    <a:lnTo>
                      <a:pt x="415" y="9"/>
                    </a:lnTo>
                    <a:lnTo>
                      <a:pt x="417" y="9"/>
                    </a:lnTo>
                    <a:lnTo>
                      <a:pt x="419" y="10"/>
                    </a:lnTo>
                    <a:lnTo>
                      <a:pt x="423" y="10"/>
                    </a:lnTo>
                    <a:lnTo>
                      <a:pt x="425" y="10"/>
                    </a:lnTo>
                    <a:lnTo>
                      <a:pt x="426" y="10"/>
                    </a:lnTo>
                    <a:lnTo>
                      <a:pt x="428" y="10"/>
                    </a:lnTo>
                    <a:lnTo>
                      <a:pt x="432" y="9"/>
                    </a:lnTo>
                    <a:lnTo>
                      <a:pt x="434" y="9"/>
                    </a:lnTo>
                    <a:lnTo>
                      <a:pt x="437" y="9"/>
                    </a:lnTo>
                    <a:lnTo>
                      <a:pt x="439" y="9"/>
                    </a:lnTo>
                    <a:lnTo>
                      <a:pt x="441" y="10"/>
                    </a:lnTo>
                    <a:lnTo>
                      <a:pt x="443" y="10"/>
                    </a:lnTo>
                    <a:lnTo>
                      <a:pt x="443" y="10"/>
                    </a:lnTo>
                    <a:lnTo>
                      <a:pt x="443" y="10"/>
                    </a:lnTo>
                    <a:lnTo>
                      <a:pt x="443" y="10"/>
                    </a:lnTo>
                    <a:lnTo>
                      <a:pt x="443" y="10"/>
                    </a:lnTo>
                    <a:lnTo>
                      <a:pt x="443" y="10"/>
                    </a:lnTo>
                    <a:lnTo>
                      <a:pt x="443" y="12"/>
                    </a:lnTo>
                    <a:lnTo>
                      <a:pt x="443" y="12"/>
                    </a:lnTo>
                    <a:lnTo>
                      <a:pt x="444" y="12"/>
                    </a:lnTo>
                    <a:lnTo>
                      <a:pt x="444" y="12"/>
                    </a:lnTo>
                    <a:lnTo>
                      <a:pt x="444" y="14"/>
                    </a:lnTo>
                    <a:lnTo>
                      <a:pt x="446" y="14"/>
                    </a:lnTo>
                    <a:lnTo>
                      <a:pt x="446" y="14"/>
                    </a:lnTo>
                    <a:lnTo>
                      <a:pt x="446" y="14"/>
                    </a:lnTo>
                    <a:lnTo>
                      <a:pt x="448" y="16"/>
                    </a:lnTo>
                    <a:lnTo>
                      <a:pt x="448" y="16"/>
                    </a:lnTo>
                    <a:lnTo>
                      <a:pt x="448" y="16"/>
                    </a:lnTo>
                    <a:lnTo>
                      <a:pt x="446" y="18"/>
                    </a:lnTo>
                    <a:lnTo>
                      <a:pt x="446" y="20"/>
                    </a:lnTo>
                    <a:lnTo>
                      <a:pt x="446" y="21"/>
                    </a:lnTo>
                    <a:lnTo>
                      <a:pt x="446" y="23"/>
                    </a:lnTo>
                    <a:lnTo>
                      <a:pt x="448" y="23"/>
                    </a:lnTo>
                    <a:lnTo>
                      <a:pt x="448" y="23"/>
                    </a:lnTo>
                    <a:lnTo>
                      <a:pt x="448" y="25"/>
                    </a:lnTo>
                    <a:lnTo>
                      <a:pt x="448" y="25"/>
                    </a:lnTo>
                    <a:lnTo>
                      <a:pt x="448" y="25"/>
                    </a:lnTo>
                    <a:lnTo>
                      <a:pt x="448" y="27"/>
                    </a:lnTo>
                    <a:lnTo>
                      <a:pt x="448" y="27"/>
                    </a:lnTo>
                    <a:lnTo>
                      <a:pt x="448" y="27"/>
                    </a:lnTo>
                    <a:lnTo>
                      <a:pt x="448" y="27"/>
                    </a:lnTo>
                    <a:lnTo>
                      <a:pt x="448" y="27"/>
                    </a:lnTo>
                    <a:lnTo>
                      <a:pt x="450" y="29"/>
                    </a:lnTo>
                    <a:lnTo>
                      <a:pt x="450" y="29"/>
                    </a:lnTo>
                    <a:lnTo>
                      <a:pt x="450" y="29"/>
                    </a:lnTo>
                    <a:lnTo>
                      <a:pt x="450" y="30"/>
                    </a:lnTo>
                    <a:lnTo>
                      <a:pt x="450" y="30"/>
                    </a:lnTo>
                    <a:lnTo>
                      <a:pt x="450" y="30"/>
                    </a:lnTo>
                    <a:lnTo>
                      <a:pt x="450" y="30"/>
                    </a:lnTo>
                    <a:lnTo>
                      <a:pt x="450" y="30"/>
                    </a:lnTo>
                    <a:lnTo>
                      <a:pt x="450" y="30"/>
                    </a:lnTo>
                    <a:lnTo>
                      <a:pt x="450" y="32"/>
                    </a:lnTo>
                    <a:lnTo>
                      <a:pt x="450" y="32"/>
                    </a:lnTo>
                    <a:lnTo>
                      <a:pt x="450" y="34"/>
                    </a:lnTo>
                    <a:lnTo>
                      <a:pt x="450" y="34"/>
                    </a:lnTo>
                    <a:lnTo>
                      <a:pt x="450" y="34"/>
                    </a:lnTo>
                    <a:lnTo>
                      <a:pt x="450" y="34"/>
                    </a:lnTo>
                    <a:lnTo>
                      <a:pt x="450" y="34"/>
                    </a:lnTo>
                    <a:lnTo>
                      <a:pt x="450" y="34"/>
                    </a:lnTo>
                    <a:lnTo>
                      <a:pt x="450" y="36"/>
                    </a:lnTo>
                    <a:lnTo>
                      <a:pt x="450" y="36"/>
                    </a:lnTo>
                    <a:lnTo>
                      <a:pt x="452" y="34"/>
                    </a:lnTo>
                    <a:lnTo>
                      <a:pt x="452" y="34"/>
                    </a:lnTo>
                    <a:lnTo>
                      <a:pt x="452" y="34"/>
                    </a:lnTo>
                    <a:lnTo>
                      <a:pt x="452" y="36"/>
                    </a:lnTo>
                    <a:lnTo>
                      <a:pt x="453" y="36"/>
                    </a:lnTo>
                    <a:lnTo>
                      <a:pt x="453" y="36"/>
                    </a:lnTo>
                    <a:lnTo>
                      <a:pt x="453" y="36"/>
                    </a:lnTo>
                    <a:lnTo>
                      <a:pt x="453" y="36"/>
                    </a:lnTo>
                    <a:lnTo>
                      <a:pt x="455" y="38"/>
                    </a:lnTo>
                    <a:lnTo>
                      <a:pt x="455" y="38"/>
                    </a:lnTo>
                    <a:lnTo>
                      <a:pt x="455" y="38"/>
                    </a:lnTo>
                    <a:lnTo>
                      <a:pt x="455" y="38"/>
                    </a:lnTo>
                    <a:lnTo>
                      <a:pt x="455" y="38"/>
                    </a:lnTo>
                    <a:lnTo>
                      <a:pt x="455" y="38"/>
                    </a:lnTo>
                    <a:lnTo>
                      <a:pt x="455" y="38"/>
                    </a:lnTo>
                    <a:lnTo>
                      <a:pt x="457" y="38"/>
                    </a:lnTo>
                    <a:lnTo>
                      <a:pt x="457" y="38"/>
                    </a:lnTo>
                    <a:lnTo>
                      <a:pt x="461" y="34"/>
                    </a:lnTo>
                    <a:lnTo>
                      <a:pt x="468" y="32"/>
                    </a:lnTo>
                    <a:lnTo>
                      <a:pt x="470" y="30"/>
                    </a:lnTo>
                    <a:lnTo>
                      <a:pt x="472" y="30"/>
                    </a:lnTo>
                    <a:lnTo>
                      <a:pt x="472" y="29"/>
                    </a:lnTo>
                    <a:lnTo>
                      <a:pt x="472" y="29"/>
                    </a:lnTo>
                    <a:lnTo>
                      <a:pt x="473" y="29"/>
                    </a:lnTo>
                    <a:lnTo>
                      <a:pt x="475" y="27"/>
                    </a:lnTo>
                    <a:lnTo>
                      <a:pt x="477" y="25"/>
                    </a:lnTo>
                    <a:lnTo>
                      <a:pt x="482" y="23"/>
                    </a:lnTo>
                    <a:lnTo>
                      <a:pt x="484" y="21"/>
                    </a:lnTo>
                    <a:lnTo>
                      <a:pt x="484" y="21"/>
                    </a:lnTo>
                    <a:lnTo>
                      <a:pt x="486" y="21"/>
                    </a:lnTo>
                    <a:lnTo>
                      <a:pt x="486" y="21"/>
                    </a:lnTo>
                    <a:lnTo>
                      <a:pt x="486" y="21"/>
                    </a:lnTo>
                    <a:lnTo>
                      <a:pt x="488" y="21"/>
                    </a:lnTo>
                    <a:lnTo>
                      <a:pt x="488" y="21"/>
                    </a:lnTo>
                    <a:lnTo>
                      <a:pt x="488" y="21"/>
                    </a:lnTo>
                    <a:lnTo>
                      <a:pt x="490" y="21"/>
                    </a:lnTo>
                    <a:lnTo>
                      <a:pt x="490" y="21"/>
                    </a:lnTo>
                    <a:lnTo>
                      <a:pt x="490" y="21"/>
                    </a:lnTo>
                    <a:lnTo>
                      <a:pt x="491" y="21"/>
                    </a:lnTo>
                    <a:lnTo>
                      <a:pt x="491" y="21"/>
                    </a:lnTo>
                    <a:lnTo>
                      <a:pt x="491" y="21"/>
                    </a:lnTo>
                    <a:lnTo>
                      <a:pt x="491" y="20"/>
                    </a:lnTo>
                    <a:lnTo>
                      <a:pt x="491" y="20"/>
                    </a:lnTo>
                    <a:lnTo>
                      <a:pt x="491" y="18"/>
                    </a:lnTo>
                    <a:lnTo>
                      <a:pt x="491" y="18"/>
                    </a:lnTo>
                    <a:lnTo>
                      <a:pt x="493" y="18"/>
                    </a:lnTo>
                    <a:lnTo>
                      <a:pt x="493" y="16"/>
                    </a:lnTo>
                    <a:lnTo>
                      <a:pt x="493" y="16"/>
                    </a:lnTo>
                    <a:lnTo>
                      <a:pt x="493" y="16"/>
                    </a:lnTo>
                    <a:lnTo>
                      <a:pt x="493" y="16"/>
                    </a:lnTo>
                    <a:lnTo>
                      <a:pt x="495" y="16"/>
                    </a:lnTo>
                    <a:lnTo>
                      <a:pt x="495" y="16"/>
                    </a:lnTo>
                    <a:lnTo>
                      <a:pt x="497" y="16"/>
                    </a:lnTo>
                    <a:lnTo>
                      <a:pt x="497" y="16"/>
                    </a:lnTo>
                    <a:lnTo>
                      <a:pt x="499" y="14"/>
                    </a:lnTo>
                    <a:lnTo>
                      <a:pt x="499" y="14"/>
                    </a:lnTo>
                    <a:lnTo>
                      <a:pt x="499" y="14"/>
                    </a:lnTo>
                    <a:lnTo>
                      <a:pt x="500" y="12"/>
                    </a:lnTo>
                    <a:lnTo>
                      <a:pt x="500" y="12"/>
                    </a:lnTo>
                    <a:lnTo>
                      <a:pt x="500" y="12"/>
                    </a:lnTo>
                    <a:lnTo>
                      <a:pt x="502" y="12"/>
                    </a:lnTo>
                    <a:lnTo>
                      <a:pt x="502" y="12"/>
                    </a:lnTo>
                    <a:lnTo>
                      <a:pt x="502" y="12"/>
                    </a:lnTo>
                    <a:lnTo>
                      <a:pt x="502" y="14"/>
                    </a:lnTo>
                    <a:lnTo>
                      <a:pt x="502" y="14"/>
                    </a:lnTo>
                    <a:lnTo>
                      <a:pt x="504" y="14"/>
                    </a:lnTo>
                    <a:lnTo>
                      <a:pt x="504" y="14"/>
                    </a:lnTo>
                    <a:lnTo>
                      <a:pt x="504" y="16"/>
                    </a:lnTo>
                    <a:lnTo>
                      <a:pt x="504" y="16"/>
                    </a:lnTo>
                    <a:lnTo>
                      <a:pt x="504" y="16"/>
                    </a:lnTo>
                    <a:lnTo>
                      <a:pt x="506" y="16"/>
                    </a:lnTo>
                    <a:lnTo>
                      <a:pt x="506" y="16"/>
                    </a:lnTo>
                    <a:lnTo>
                      <a:pt x="506" y="16"/>
                    </a:lnTo>
                    <a:lnTo>
                      <a:pt x="506" y="16"/>
                    </a:lnTo>
                    <a:lnTo>
                      <a:pt x="508" y="16"/>
                    </a:lnTo>
                    <a:lnTo>
                      <a:pt x="508" y="16"/>
                    </a:lnTo>
                    <a:lnTo>
                      <a:pt x="508" y="16"/>
                    </a:lnTo>
                    <a:lnTo>
                      <a:pt x="508" y="16"/>
                    </a:lnTo>
                    <a:lnTo>
                      <a:pt x="508" y="16"/>
                    </a:lnTo>
                    <a:lnTo>
                      <a:pt x="508" y="14"/>
                    </a:lnTo>
                    <a:lnTo>
                      <a:pt x="508" y="14"/>
                    </a:lnTo>
                    <a:lnTo>
                      <a:pt x="508" y="14"/>
                    </a:lnTo>
                    <a:lnTo>
                      <a:pt x="508" y="14"/>
                    </a:lnTo>
                    <a:lnTo>
                      <a:pt x="508" y="14"/>
                    </a:lnTo>
                    <a:lnTo>
                      <a:pt x="510" y="12"/>
                    </a:lnTo>
                    <a:lnTo>
                      <a:pt x="511" y="12"/>
                    </a:lnTo>
                    <a:lnTo>
                      <a:pt x="511" y="12"/>
                    </a:lnTo>
                    <a:lnTo>
                      <a:pt x="511" y="12"/>
                    </a:lnTo>
                    <a:lnTo>
                      <a:pt x="513" y="12"/>
                    </a:lnTo>
                    <a:lnTo>
                      <a:pt x="513" y="12"/>
                    </a:lnTo>
                    <a:lnTo>
                      <a:pt x="515" y="12"/>
                    </a:lnTo>
                    <a:lnTo>
                      <a:pt x="515" y="12"/>
                    </a:lnTo>
                    <a:lnTo>
                      <a:pt x="515" y="12"/>
                    </a:lnTo>
                    <a:lnTo>
                      <a:pt x="517" y="12"/>
                    </a:lnTo>
                    <a:lnTo>
                      <a:pt x="517" y="12"/>
                    </a:lnTo>
                    <a:lnTo>
                      <a:pt x="517" y="12"/>
                    </a:lnTo>
                    <a:lnTo>
                      <a:pt x="519" y="12"/>
                    </a:lnTo>
                    <a:lnTo>
                      <a:pt x="519" y="12"/>
                    </a:lnTo>
                    <a:lnTo>
                      <a:pt x="519" y="12"/>
                    </a:lnTo>
                    <a:lnTo>
                      <a:pt x="519" y="12"/>
                    </a:lnTo>
                    <a:lnTo>
                      <a:pt x="520" y="12"/>
                    </a:lnTo>
                    <a:lnTo>
                      <a:pt x="520" y="14"/>
                    </a:lnTo>
                    <a:lnTo>
                      <a:pt x="520" y="14"/>
                    </a:lnTo>
                    <a:lnTo>
                      <a:pt x="520" y="16"/>
                    </a:lnTo>
                    <a:lnTo>
                      <a:pt x="520" y="16"/>
                    </a:lnTo>
                    <a:lnTo>
                      <a:pt x="520" y="16"/>
                    </a:lnTo>
                    <a:lnTo>
                      <a:pt x="522" y="16"/>
                    </a:lnTo>
                    <a:lnTo>
                      <a:pt x="522" y="16"/>
                    </a:lnTo>
                    <a:lnTo>
                      <a:pt x="522" y="16"/>
                    </a:lnTo>
                    <a:lnTo>
                      <a:pt x="522" y="16"/>
                    </a:lnTo>
                    <a:lnTo>
                      <a:pt x="522" y="16"/>
                    </a:lnTo>
                    <a:lnTo>
                      <a:pt x="522" y="16"/>
                    </a:lnTo>
                    <a:lnTo>
                      <a:pt x="522" y="18"/>
                    </a:lnTo>
                    <a:lnTo>
                      <a:pt x="524" y="18"/>
                    </a:lnTo>
                    <a:lnTo>
                      <a:pt x="524" y="18"/>
                    </a:lnTo>
                    <a:lnTo>
                      <a:pt x="524" y="16"/>
                    </a:lnTo>
                    <a:lnTo>
                      <a:pt x="524" y="16"/>
                    </a:lnTo>
                    <a:lnTo>
                      <a:pt x="524" y="18"/>
                    </a:lnTo>
                    <a:lnTo>
                      <a:pt x="524" y="18"/>
                    </a:lnTo>
                    <a:lnTo>
                      <a:pt x="526" y="18"/>
                    </a:lnTo>
                    <a:lnTo>
                      <a:pt x="526" y="18"/>
                    </a:lnTo>
                    <a:lnTo>
                      <a:pt x="526" y="18"/>
                    </a:lnTo>
                    <a:lnTo>
                      <a:pt x="526" y="18"/>
                    </a:lnTo>
                    <a:lnTo>
                      <a:pt x="526" y="20"/>
                    </a:lnTo>
                    <a:lnTo>
                      <a:pt x="526" y="21"/>
                    </a:lnTo>
                    <a:lnTo>
                      <a:pt x="526" y="21"/>
                    </a:lnTo>
                    <a:lnTo>
                      <a:pt x="526" y="21"/>
                    </a:lnTo>
                    <a:lnTo>
                      <a:pt x="526" y="21"/>
                    </a:lnTo>
                    <a:lnTo>
                      <a:pt x="526" y="21"/>
                    </a:lnTo>
                    <a:lnTo>
                      <a:pt x="526" y="23"/>
                    </a:lnTo>
                    <a:lnTo>
                      <a:pt x="526" y="23"/>
                    </a:lnTo>
                    <a:lnTo>
                      <a:pt x="526" y="23"/>
                    </a:lnTo>
                    <a:lnTo>
                      <a:pt x="528" y="23"/>
                    </a:lnTo>
                    <a:lnTo>
                      <a:pt x="528" y="25"/>
                    </a:lnTo>
                    <a:lnTo>
                      <a:pt x="528" y="25"/>
                    </a:lnTo>
                    <a:lnTo>
                      <a:pt x="528" y="25"/>
                    </a:lnTo>
                    <a:lnTo>
                      <a:pt x="528" y="27"/>
                    </a:lnTo>
                    <a:lnTo>
                      <a:pt x="528" y="27"/>
                    </a:lnTo>
                    <a:lnTo>
                      <a:pt x="528" y="27"/>
                    </a:lnTo>
                    <a:lnTo>
                      <a:pt x="529" y="27"/>
                    </a:lnTo>
                    <a:lnTo>
                      <a:pt x="529" y="27"/>
                    </a:lnTo>
                    <a:lnTo>
                      <a:pt x="529" y="27"/>
                    </a:lnTo>
                    <a:lnTo>
                      <a:pt x="529" y="27"/>
                    </a:lnTo>
                    <a:lnTo>
                      <a:pt x="529" y="27"/>
                    </a:lnTo>
                    <a:lnTo>
                      <a:pt x="531" y="27"/>
                    </a:lnTo>
                    <a:lnTo>
                      <a:pt x="531" y="27"/>
                    </a:lnTo>
                    <a:lnTo>
                      <a:pt x="531" y="25"/>
                    </a:lnTo>
                    <a:lnTo>
                      <a:pt x="531" y="25"/>
                    </a:lnTo>
                    <a:lnTo>
                      <a:pt x="533" y="25"/>
                    </a:lnTo>
                    <a:lnTo>
                      <a:pt x="533" y="25"/>
                    </a:lnTo>
                    <a:lnTo>
                      <a:pt x="537" y="25"/>
                    </a:lnTo>
                    <a:lnTo>
                      <a:pt x="537" y="25"/>
                    </a:lnTo>
                    <a:lnTo>
                      <a:pt x="538" y="25"/>
                    </a:lnTo>
                    <a:lnTo>
                      <a:pt x="538" y="25"/>
                    </a:lnTo>
                    <a:lnTo>
                      <a:pt x="538" y="25"/>
                    </a:lnTo>
                    <a:lnTo>
                      <a:pt x="538" y="27"/>
                    </a:lnTo>
                    <a:lnTo>
                      <a:pt x="538" y="27"/>
                    </a:lnTo>
                    <a:lnTo>
                      <a:pt x="540" y="30"/>
                    </a:lnTo>
                    <a:lnTo>
                      <a:pt x="540" y="30"/>
                    </a:lnTo>
                    <a:lnTo>
                      <a:pt x="540" y="30"/>
                    </a:lnTo>
                    <a:lnTo>
                      <a:pt x="540" y="32"/>
                    </a:lnTo>
                    <a:lnTo>
                      <a:pt x="540" y="32"/>
                    </a:lnTo>
                    <a:lnTo>
                      <a:pt x="540" y="32"/>
                    </a:lnTo>
                    <a:lnTo>
                      <a:pt x="538" y="32"/>
                    </a:lnTo>
                    <a:lnTo>
                      <a:pt x="538" y="32"/>
                    </a:lnTo>
                    <a:lnTo>
                      <a:pt x="537" y="32"/>
                    </a:lnTo>
                    <a:lnTo>
                      <a:pt x="537" y="32"/>
                    </a:lnTo>
                    <a:lnTo>
                      <a:pt x="533" y="32"/>
                    </a:lnTo>
                    <a:lnTo>
                      <a:pt x="531" y="34"/>
                    </a:lnTo>
                    <a:lnTo>
                      <a:pt x="531" y="34"/>
                    </a:lnTo>
                    <a:lnTo>
                      <a:pt x="531" y="36"/>
                    </a:lnTo>
                    <a:lnTo>
                      <a:pt x="531" y="38"/>
                    </a:lnTo>
                    <a:lnTo>
                      <a:pt x="531" y="39"/>
                    </a:lnTo>
                    <a:lnTo>
                      <a:pt x="533" y="39"/>
                    </a:lnTo>
                    <a:lnTo>
                      <a:pt x="535" y="41"/>
                    </a:lnTo>
                    <a:lnTo>
                      <a:pt x="535" y="41"/>
                    </a:lnTo>
                    <a:lnTo>
                      <a:pt x="535" y="41"/>
                    </a:lnTo>
                    <a:lnTo>
                      <a:pt x="535" y="41"/>
                    </a:lnTo>
                    <a:lnTo>
                      <a:pt x="535" y="43"/>
                    </a:lnTo>
                    <a:lnTo>
                      <a:pt x="535" y="43"/>
                    </a:lnTo>
                    <a:lnTo>
                      <a:pt x="535" y="43"/>
                    </a:lnTo>
                    <a:lnTo>
                      <a:pt x="535" y="43"/>
                    </a:lnTo>
                    <a:lnTo>
                      <a:pt x="535" y="43"/>
                    </a:lnTo>
                    <a:lnTo>
                      <a:pt x="537" y="43"/>
                    </a:lnTo>
                    <a:lnTo>
                      <a:pt x="537" y="43"/>
                    </a:lnTo>
                    <a:lnTo>
                      <a:pt x="537" y="43"/>
                    </a:lnTo>
                    <a:lnTo>
                      <a:pt x="537" y="45"/>
                    </a:lnTo>
                    <a:lnTo>
                      <a:pt x="537" y="45"/>
                    </a:lnTo>
                    <a:lnTo>
                      <a:pt x="537" y="45"/>
                    </a:lnTo>
                    <a:lnTo>
                      <a:pt x="537" y="45"/>
                    </a:lnTo>
                    <a:lnTo>
                      <a:pt x="537" y="45"/>
                    </a:lnTo>
                    <a:lnTo>
                      <a:pt x="537" y="45"/>
                    </a:lnTo>
                    <a:lnTo>
                      <a:pt x="537" y="45"/>
                    </a:lnTo>
                    <a:lnTo>
                      <a:pt x="537" y="45"/>
                    </a:lnTo>
                    <a:lnTo>
                      <a:pt x="535" y="45"/>
                    </a:lnTo>
                    <a:lnTo>
                      <a:pt x="535" y="45"/>
                    </a:lnTo>
                    <a:lnTo>
                      <a:pt x="535" y="45"/>
                    </a:lnTo>
                    <a:lnTo>
                      <a:pt x="533" y="47"/>
                    </a:lnTo>
                    <a:lnTo>
                      <a:pt x="533" y="47"/>
                    </a:lnTo>
                    <a:lnTo>
                      <a:pt x="533" y="47"/>
                    </a:lnTo>
                    <a:lnTo>
                      <a:pt x="533" y="47"/>
                    </a:lnTo>
                    <a:lnTo>
                      <a:pt x="533" y="47"/>
                    </a:lnTo>
                    <a:lnTo>
                      <a:pt x="533" y="47"/>
                    </a:lnTo>
                    <a:lnTo>
                      <a:pt x="533" y="47"/>
                    </a:lnTo>
                    <a:lnTo>
                      <a:pt x="533" y="48"/>
                    </a:lnTo>
                    <a:lnTo>
                      <a:pt x="533" y="48"/>
                    </a:lnTo>
                    <a:lnTo>
                      <a:pt x="533" y="48"/>
                    </a:lnTo>
                    <a:lnTo>
                      <a:pt x="533" y="48"/>
                    </a:lnTo>
                    <a:lnTo>
                      <a:pt x="533" y="48"/>
                    </a:lnTo>
                    <a:lnTo>
                      <a:pt x="533" y="48"/>
                    </a:lnTo>
                    <a:lnTo>
                      <a:pt x="533" y="50"/>
                    </a:lnTo>
                    <a:lnTo>
                      <a:pt x="533" y="50"/>
                    </a:lnTo>
                    <a:lnTo>
                      <a:pt x="535" y="50"/>
                    </a:lnTo>
                    <a:lnTo>
                      <a:pt x="535" y="50"/>
                    </a:lnTo>
                    <a:lnTo>
                      <a:pt x="535" y="50"/>
                    </a:lnTo>
                    <a:lnTo>
                      <a:pt x="535" y="52"/>
                    </a:lnTo>
                    <a:lnTo>
                      <a:pt x="535" y="52"/>
                    </a:lnTo>
                    <a:lnTo>
                      <a:pt x="537" y="52"/>
                    </a:lnTo>
                    <a:lnTo>
                      <a:pt x="537" y="52"/>
                    </a:lnTo>
                    <a:lnTo>
                      <a:pt x="537" y="52"/>
                    </a:lnTo>
                    <a:lnTo>
                      <a:pt x="538" y="52"/>
                    </a:lnTo>
                    <a:lnTo>
                      <a:pt x="538" y="52"/>
                    </a:lnTo>
                    <a:lnTo>
                      <a:pt x="538" y="54"/>
                    </a:lnTo>
                    <a:lnTo>
                      <a:pt x="538" y="54"/>
                    </a:lnTo>
                    <a:lnTo>
                      <a:pt x="538" y="54"/>
                    </a:lnTo>
                    <a:lnTo>
                      <a:pt x="538" y="54"/>
                    </a:lnTo>
                    <a:lnTo>
                      <a:pt x="538" y="54"/>
                    </a:lnTo>
                    <a:lnTo>
                      <a:pt x="538" y="54"/>
                    </a:lnTo>
                    <a:lnTo>
                      <a:pt x="538" y="56"/>
                    </a:lnTo>
                    <a:lnTo>
                      <a:pt x="538" y="56"/>
                    </a:lnTo>
                    <a:lnTo>
                      <a:pt x="538" y="56"/>
                    </a:lnTo>
                    <a:lnTo>
                      <a:pt x="538" y="56"/>
                    </a:lnTo>
                    <a:lnTo>
                      <a:pt x="538" y="58"/>
                    </a:lnTo>
                    <a:lnTo>
                      <a:pt x="538" y="58"/>
                    </a:lnTo>
                    <a:lnTo>
                      <a:pt x="538" y="58"/>
                    </a:lnTo>
                    <a:lnTo>
                      <a:pt x="538" y="58"/>
                    </a:lnTo>
                    <a:lnTo>
                      <a:pt x="538" y="58"/>
                    </a:lnTo>
                    <a:lnTo>
                      <a:pt x="538" y="58"/>
                    </a:lnTo>
                    <a:lnTo>
                      <a:pt x="540" y="58"/>
                    </a:lnTo>
                    <a:lnTo>
                      <a:pt x="542" y="58"/>
                    </a:lnTo>
                    <a:lnTo>
                      <a:pt x="542" y="58"/>
                    </a:lnTo>
                    <a:lnTo>
                      <a:pt x="542" y="58"/>
                    </a:lnTo>
                    <a:lnTo>
                      <a:pt x="542" y="58"/>
                    </a:lnTo>
                    <a:lnTo>
                      <a:pt x="542" y="59"/>
                    </a:lnTo>
                    <a:lnTo>
                      <a:pt x="542" y="59"/>
                    </a:lnTo>
                    <a:lnTo>
                      <a:pt x="542" y="61"/>
                    </a:lnTo>
                    <a:lnTo>
                      <a:pt x="542" y="61"/>
                    </a:lnTo>
                    <a:lnTo>
                      <a:pt x="542" y="61"/>
                    </a:lnTo>
                    <a:lnTo>
                      <a:pt x="542" y="63"/>
                    </a:lnTo>
                    <a:lnTo>
                      <a:pt x="544" y="65"/>
                    </a:lnTo>
                    <a:lnTo>
                      <a:pt x="544" y="65"/>
                    </a:lnTo>
                    <a:lnTo>
                      <a:pt x="544" y="65"/>
                    </a:lnTo>
                    <a:lnTo>
                      <a:pt x="546" y="65"/>
                    </a:lnTo>
                    <a:lnTo>
                      <a:pt x="546" y="67"/>
                    </a:lnTo>
                    <a:lnTo>
                      <a:pt x="546" y="67"/>
                    </a:lnTo>
                    <a:lnTo>
                      <a:pt x="546" y="67"/>
                    </a:lnTo>
                    <a:lnTo>
                      <a:pt x="546" y="67"/>
                    </a:lnTo>
                    <a:lnTo>
                      <a:pt x="546" y="67"/>
                    </a:lnTo>
                    <a:lnTo>
                      <a:pt x="546" y="68"/>
                    </a:lnTo>
                    <a:lnTo>
                      <a:pt x="546" y="68"/>
                    </a:lnTo>
                    <a:lnTo>
                      <a:pt x="546" y="68"/>
                    </a:lnTo>
                    <a:lnTo>
                      <a:pt x="546" y="68"/>
                    </a:lnTo>
                    <a:lnTo>
                      <a:pt x="546" y="68"/>
                    </a:lnTo>
                    <a:lnTo>
                      <a:pt x="546" y="68"/>
                    </a:lnTo>
                    <a:lnTo>
                      <a:pt x="546" y="68"/>
                    </a:lnTo>
                    <a:lnTo>
                      <a:pt x="546" y="70"/>
                    </a:lnTo>
                    <a:lnTo>
                      <a:pt x="546" y="70"/>
                    </a:lnTo>
                    <a:lnTo>
                      <a:pt x="546" y="70"/>
                    </a:lnTo>
                    <a:lnTo>
                      <a:pt x="546" y="70"/>
                    </a:lnTo>
                    <a:lnTo>
                      <a:pt x="546" y="72"/>
                    </a:lnTo>
                    <a:lnTo>
                      <a:pt x="546" y="72"/>
                    </a:lnTo>
                    <a:lnTo>
                      <a:pt x="546" y="72"/>
                    </a:lnTo>
                    <a:lnTo>
                      <a:pt x="546" y="72"/>
                    </a:lnTo>
                    <a:lnTo>
                      <a:pt x="546" y="74"/>
                    </a:lnTo>
                    <a:lnTo>
                      <a:pt x="544" y="74"/>
                    </a:lnTo>
                    <a:lnTo>
                      <a:pt x="544" y="74"/>
                    </a:lnTo>
                    <a:lnTo>
                      <a:pt x="544" y="76"/>
                    </a:lnTo>
                    <a:lnTo>
                      <a:pt x="544" y="76"/>
                    </a:lnTo>
                    <a:lnTo>
                      <a:pt x="544" y="76"/>
                    </a:lnTo>
                    <a:lnTo>
                      <a:pt x="544" y="76"/>
                    </a:lnTo>
                    <a:lnTo>
                      <a:pt x="544" y="76"/>
                    </a:lnTo>
                    <a:lnTo>
                      <a:pt x="544" y="77"/>
                    </a:lnTo>
                    <a:lnTo>
                      <a:pt x="544" y="77"/>
                    </a:lnTo>
                    <a:lnTo>
                      <a:pt x="544" y="77"/>
                    </a:lnTo>
                    <a:lnTo>
                      <a:pt x="544" y="77"/>
                    </a:lnTo>
                    <a:lnTo>
                      <a:pt x="544" y="79"/>
                    </a:lnTo>
                    <a:lnTo>
                      <a:pt x="544" y="79"/>
                    </a:lnTo>
                    <a:lnTo>
                      <a:pt x="544" y="79"/>
                    </a:lnTo>
                    <a:lnTo>
                      <a:pt x="542" y="79"/>
                    </a:lnTo>
                    <a:lnTo>
                      <a:pt x="542" y="79"/>
                    </a:lnTo>
                    <a:lnTo>
                      <a:pt x="542" y="79"/>
                    </a:lnTo>
                    <a:lnTo>
                      <a:pt x="542" y="79"/>
                    </a:lnTo>
                    <a:lnTo>
                      <a:pt x="542" y="81"/>
                    </a:lnTo>
                    <a:lnTo>
                      <a:pt x="542" y="81"/>
                    </a:lnTo>
                    <a:lnTo>
                      <a:pt x="542" y="81"/>
                    </a:lnTo>
                    <a:lnTo>
                      <a:pt x="542" y="81"/>
                    </a:lnTo>
                    <a:lnTo>
                      <a:pt x="542" y="83"/>
                    </a:lnTo>
                    <a:lnTo>
                      <a:pt x="542" y="83"/>
                    </a:lnTo>
                    <a:lnTo>
                      <a:pt x="542" y="83"/>
                    </a:lnTo>
                    <a:lnTo>
                      <a:pt x="542" y="83"/>
                    </a:lnTo>
                    <a:lnTo>
                      <a:pt x="542" y="83"/>
                    </a:lnTo>
                    <a:lnTo>
                      <a:pt x="542" y="85"/>
                    </a:lnTo>
                    <a:lnTo>
                      <a:pt x="544" y="85"/>
                    </a:lnTo>
                    <a:lnTo>
                      <a:pt x="544" y="85"/>
                    </a:lnTo>
                    <a:lnTo>
                      <a:pt x="544" y="85"/>
                    </a:lnTo>
                    <a:lnTo>
                      <a:pt x="544" y="85"/>
                    </a:lnTo>
                    <a:lnTo>
                      <a:pt x="546" y="85"/>
                    </a:lnTo>
                    <a:lnTo>
                      <a:pt x="546" y="85"/>
                    </a:lnTo>
                    <a:lnTo>
                      <a:pt x="546" y="85"/>
                    </a:lnTo>
                    <a:lnTo>
                      <a:pt x="546" y="85"/>
                    </a:lnTo>
                    <a:lnTo>
                      <a:pt x="548" y="85"/>
                    </a:lnTo>
                    <a:lnTo>
                      <a:pt x="548" y="86"/>
                    </a:lnTo>
                    <a:lnTo>
                      <a:pt x="548" y="86"/>
                    </a:lnTo>
                    <a:lnTo>
                      <a:pt x="549" y="86"/>
                    </a:lnTo>
                    <a:lnTo>
                      <a:pt x="549" y="86"/>
                    </a:lnTo>
                    <a:lnTo>
                      <a:pt x="549" y="86"/>
                    </a:lnTo>
                    <a:lnTo>
                      <a:pt x="551" y="88"/>
                    </a:lnTo>
                    <a:lnTo>
                      <a:pt x="553" y="88"/>
                    </a:lnTo>
                    <a:lnTo>
                      <a:pt x="553" y="90"/>
                    </a:lnTo>
                    <a:lnTo>
                      <a:pt x="555" y="90"/>
                    </a:lnTo>
                    <a:lnTo>
                      <a:pt x="555" y="90"/>
                    </a:lnTo>
                    <a:lnTo>
                      <a:pt x="555" y="90"/>
                    </a:lnTo>
                    <a:lnTo>
                      <a:pt x="555" y="90"/>
                    </a:lnTo>
                    <a:lnTo>
                      <a:pt x="557" y="90"/>
                    </a:lnTo>
                    <a:lnTo>
                      <a:pt x="557" y="92"/>
                    </a:lnTo>
                    <a:lnTo>
                      <a:pt x="557" y="92"/>
                    </a:lnTo>
                    <a:lnTo>
                      <a:pt x="557" y="92"/>
                    </a:lnTo>
                    <a:lnTo>
                      <a:pt x="558" y="92"/>
                    </a:lnTo>
                    <a:lnTo>
                      <a:pt x="558" y="92"/>
                    </a:lnTo>
                    <a:lnTo>
                      <a:pt x="558" y="92"/>
                    </a:lnTo>
                    <a:lnTo>
                      <a:pt x="558" y="90"/>
                    </a:lnTo>
                    <a:lnTo>
                      <a:pt x="558" y="90"/>
                    </a:lnTo>
                    <a:lnTo>
                      <a:pt x="560" y="90"/>
                    </a:lnTo>
                    <a:lnTo>
                      <a:pt x="560" y="86"/>
                    </a:lnTo>
                    <a:lnTo>
                      <a:pt x="560" y="86"/>
                    </a:lnTo>
                    <a:lnTo>
                      <a:pt x="560" y="86"/>
                    </a:lnTo>
                    <a:lnTo>
                      <a:pt x="560" y="86"/>
                    </a:lnTo>
                    <a:lnTo>
                      <a:pt x="562" y="86"/>
                    </a:lnTo>
                    <a:lnTo>
                      <a:pt x="562" y="85"/>
                    </a:lnTo>
                    <a:lnTo>
                      <a:pt x="562" y="85"/>
                    </a:lnTo>
                    <a:lnTo>
                      <a:pt x="562" y="85"/>
                    </a:lnTo>
                    <a:lnTo>
                      <a:pt x="562" y="85"/>
                    </a:lnTo>
                    <a:lnTo>
                      <a:pt x="562" y="85"/>
                    </a:lnTo>
                    <a:lnTo>
                      <a:pt x="560" y="85"/>
                    </a:lnTo>
                    <a:lnTo>
                      <a:pt x="560" y="85"/>
                    </a:lnTo>
                    <a:lnTo>
                      <a:pt x="560" y="85"/>
                    </a:lnTo>
                    <a:lnTo>
                      <a:pt x="560" y="85"/>
                    </a:lnTo>
                    <a:lnTo>
                      <a:pt x="560" y="83"/>
                    </a:lnTo>
                    <a:lnTo>
                      <a:pt x="560" y="83"/>
                    </a:lnTo>
                    <a:lnTo>
                      <a:pt x="560" y="83"/>
                    </a:lnTo>
                    <a:lnTo>
                      <a:pt x="560" y="83"/>
                    </a:lnTo>
                    <a:lnTo>
                      <a:pt x="560" y="83"/>
                    </a:lnTo>
                    <a:lnTo>
                      <a:pt x="560" y="83"/>
                    </a:lnTo>
                    <a:lnTo>
                      <a:pt x="560" y="83"/>
                    </a:lnTo>
                    <a:lnTo>
                      <a:pt x="562" y="83"/>
                    </a:lnTo>
                    <a:lnTo>
                      <a:pt x="562" y="83"/>
                    </a:lnTo>
                    <a:lnTo>
                      <a:pt x="562" y="83"/>
                    </a:lnTo>
                    <a:lnTo>
                      <a:pt x="562" y="83"/>
                    </a:lnTo>
                    <a:lnTo>
                      <a:pt x="562" y="83"/>
                    </a:lnTo>
                    <a:lnTo>
                      <a:pt x="564" y="83"/>
                    </a:lnTo>
                    <a:lnTo>
                      <a:pt x="564" y="83"/>
                    </a:lnTo>
                    <a:lnTo>
                      <a:pt x="564" y="85"/>
                    </a:lnTo>
                    <a:lnTo>
                      <a:pt x="564" y="85"/>
                    </a:lnTo>
                    <a:lnTo>
                      <a:pt x="564" y="85"/>
                    </a:lnTo>
                    <a:lnTo>
                      <a:pt x="566" y="85"/>
                    </a:lnTo>
                    <a:lnTo>
                      <a:pt x="566" y="85"/>
                    </a:lnTo>
                    <a:lnTo>
                      <a:pt x="566" y="85"/>
                    </a:lnTo>
                    <a:lnTo>
                      <a:pt x="566" y="85"/>
                    </a:lnTo>
                    <a:lnTo>
                      <a:pt x="567" y="85"/>
                    </a:lnTo>
                    <a:lnTo>
                      <a:pt x="567" y="85"/>
                    </a:lnTo>
                    <a:lnTo>
                      <a:pt x="567" y="85"/>
                    </a:lnTo>
                    <a:lnTo>
                      <a:pt x="567" y="85"/>
                    </a:lnTo>
                    <a:lnTo>
                      <a:pt x="567" y="85"/>
                    </a:lnTo>
                    <a:lnTo>
                      <a:pt x="567" y="86"/>
                    </a:lnTo>
                    <a:lnTo>
                      <a:pt x="567" y="86"/>
                    </a:lnTo>
                    <a:lnTo>
                      <a:pt x="566" y="90"/>
                    </a:lnTo>
                    <a:lnTo>
                      <a:pt x="566" y="92"/>
                    </a:lnTo>
                    <a:lnTo>
                      <a:pt x="566" y="94"/>
                    </a:lnTo>
                    <a:lnTo>
                      <a:pt x="566" y="96"/>
                    </a:lnTo>
                    <a:lnTo>
                      <a:pt x="569" y="96"/>
                    </a:lnTo>
                    <a:lnTo>
                      <a:pt x="571" y="96"/>
                    </a:lnTo>
                    <a:lnTo>
                      <a:pt x="571" y="96"/>
                    </a:lnTo>
                    <a:lnTo>
                      <a:pt x="573" y="96"/>
                    </a:lnTo>
                    <a:lnTo>
                      <a:pt x="573" y="96"/>
                    </a:lnTo>
                    <a:lnTo>
                      <a:pt x="573" y="96"/>
                    </a:lnTo>
                    <a:lnTo>
                      <a:pt x="575" y="97"/>
                    </a:lnTo>
                    <a:lnTo>
                      <a:pt x="575" y="97"/>
                    </a:lnTo>
                    <a:lnTo>
                      <a:pt x="575" y="97"/>
                    </a:lnTo>
                    <a:lnTo>
                      <a:pt x="575" y="99"/>
                    </a:lnTo>
                    <a:lnTo>
                      <a:pt x="575" y="99"/>
                    </a:lnTo>
                    <a:lnTo>
                      <a:pt x="575" y="99"/>
                    </a:lnTo>
                    <a:lnTo>
                      <a:pt x="575" y="101"/>
                    </a:lnTo>
                    <a:lnTo>
                      <a:pt x="573" y="103"/>
                    </a:lnTo>
                    <a:lnTo>
                      <a:pt x="573" y="105"/>
                    </a:lnTo>
                    <a:lnTo>
                      <a:pt x="573" y="106"/>
                    </a:lnTo>
                    <a:lnTo>
                      <a:pt x="571" y="106"/>
                    </a:lnTo>
                    <a:lnTo>
                      <a:pt x="571" y="106"/>
                    </a:lnTo>
                    <a:lnTo>
                      <a:pt x="571" y="108"/>
                    </a:lnTo>
                    <a:lnTo>
                      <a:pt x="573" y="108"/>
                    </a:lnTo>
                    <a:lnTo>
                      <a:pt x="573" y="110"/>
                    </a:lnTo>
                    <a:lnTo>
                      <a:pt x="573" y="110"/>
                    </a:lnTo>
                    <a:lnTo>
                      <a:pt x="573" y="110"/>
                    </a:lnTo>
                    <a:lnTo>
                      <a:pt x="573" y="112"/>
                    </a:lnTo>
                    <a:lnTo>
                      <a:pt x="575" y="114"/>
                    </a:lnTo>
                    <a:lnTo>
                      <a:pt x="575" y="114"/>
                    </a:lnTo>
                    <a:lnTo>
                      <a:pt x="575" y="115"/>
                    </a:lnTo>
                    <a:lnTo>
                      <a:pt x="575" y="115"/>
                    </a:lnTo>
                    <a:lnTo>
                      <a:pt x="575" y="115"/>
                    </a:lnTo>
                    <a:lnTo>
                      <a:pt x="575" y="115"/>
                    </a:lnTo>
                    <a:lnTo>
                      <a:pt x="575" y="115"/>
                    </a:lnTo>
                    <a:lnTo>
                      <a:pt x="575" y="115"/>
                    </a:lnTo>
                    <a:lnTo>
                      <a:pt x="575" y="117"/>
                    </a:lnTo>
                    <a:lnTo>
                      <a:pt x="575" y="117"/>
                    </a:lnTo>
                    <a:lnTo>
                      <a:pt x="575" y="117"/>
                    </a:lnTo>
                    <a:lnTo>
                      <a:pt x="575" y="117"/>
                    </a:lnTo>
                    <a:lnTo>
                      <a:pt x="575" y="117"/>
                    </a:lnTo>
                    <a:lnTo>
                      <a:pt x="575" y="117"/>
                    </a:lnTo>
                    <a:lnTo>
                      <a:pt x="575" y="117"/>
                    </a:lnTo>
                    <a:lnTo>
                      <a:pt x="573" y="117"/>
                    </a:lnTo>
                    <a:lnTo>
                      <a:pt x="569" y="119"/>
                    </a:lnTo>
                    <a:lnTo>
                      <a:pt x="567" y="119"/>
                    </a:lnTo>
                    <a:lnTo>
                      <a:pt x="567" y="119"/>
                    </a:lnTo>
                    <a:lnTo>
                      <a:pt x="566" y="119"/>
                    </a:lnTo>
                    <a:lnTo>
                      <a:pt x="566" y="121"/>
                    </a:lnTo>
                    <a:lnTo>
                      <a:pt x="566" y="121"/>
                    </a:lnTo>
                    <a:lnTo>
                      <a:pt x="566" y="121"/>
                    </a:lnTo>
                    <a:lnTo>
                      <a:pt x="566" y="121"/>
                    </a:lnTo>
                    <a:lnTo>
                      <a:pt x="566" y="121"/>
                    </a:lnTo>
                    <a:lnTo>
                      <a:pt x="566" y="123"/>
                    </a:lnTo>
                    <a:lnTo>
                      <a:pt x="566" y="123"/>
                    </a:lnTo>
                    <a:lnTo>
                      <a:pt x="566" y="123"/>
                    </a:lnTo>
                    <a:lnTo>
                      <a:pt x="566" y="123"/>
                    </a:lnTo>
                    <a:lnTo>
                      <a:pt x="566" y="123"/>
                    </a:lnTo>
                    <a:lnTo>
                      <a:pt x="566" y="123"/>
                    </a:lnTo>
                    <a:lnTo>
                      <a:pt x="566" y="123"/>
                    </a:lnTo>
                    <a:lnTo>
                      <a:pt x="566" y="124"/>
                    </a:lnTo>
                    <a:lnTo>
                      <a:pt x="566" y="124"/>
                    </a:lnTo>
                    <a:lnTo>
                      <a:pt x="566" y="124"/>
                    </a:lnTo>
                    <a:lnTo>
                      <a:pt x="566" y="124"/>
                    </a:lnTo>
                    <a:lnTo>
                      <a:pt x="566" y="124"/>
                    </a:lnTo>
                    <a:lnTo>
                      <a:pt x="567" y="126"/>
                    </a:lnTo>
                    <a:lnTo>
                      <a:pt x="567" y="126"/>
                    </a:lnTo>
                    <a:lnTo>
                      <a:pt x="567" y="126"/>
                    </a:lnTo>
                    <a:lnTo>
                      <a:pt x="567" y="126"/>
                    </a:lnTo>
                    <a:lnTo>
                      <a:pt x="567" y="126"/>
                    </a:lnTo>
                    <a:lnTo>
                      <a:pt x="567" y="126"/>
                    </a:lnTo>
                    <a:lnTo>
                      <a:pt x="567" y="128"/>
                    </a:lnTo>
                    <a:lnTo>
                      <a:pt x="569" y="128"/>
                    </a:lnTo>
                    <a:lnTo>
                      <a:pt x="569" y="128"/>
                    </a:lnTo>
                    <a:lnTo>
                      <a:pt x="569" y="130"/>
                    </a:lnTo>
                    <a:lnTo>
                      <a:pt x="571" y="130"/>
                    </a:lnTo>
                    <a:lnTo>
                      <a:pt x="573" y="130"/>
                    </a:lnTo>
                    <a:lnTo>
                      <a:pt x="575" y="130"/>
                    </a:lnTo>
                    <a:lnTo>
                      <a:pt x="575" y="128"/>
                    </a:lnTo>
                    <a:lnTo>
                      <a:pt x="576" y="128"/>
                    </a:lnTo>
                    <a:lnTo>
                      <a:pt x="576" y="128"/>
                    </a:lnTo>
                    <a:lnTo>
                      <a:pt x="576" y="128"/>
                    </a:lnTo>
                    <a:lnTo>
                      <a:pt x="578" y="126"/>
                    </a:lnTo>
                    <a:lnTo>
                      <a:pt x="578" y="126"/>
                    </a:lnTo>
                    <a:lnTo>
                      <a:pt x="578" y="126"/>
                    </a:lnTo>
                    <a:lnTo>
                      <a:pt x="578" y="126"/>
                    </a:lnTo>
                    <a:lnTo>
                      <a:pt x="578" y="126"/>
                    </a:lnTo>
                    <a:lnTo>
                      <a:pt x="578" y="126"/>
                    </a:lnTo>
                    <a:lnTo>
                      <a:pt x="580" y="124"/>
                    </a:lnTo>
                    <a:lnTo>
                      <a:pt x="580" y="124"/>
                    </a:lnTo>
                    <a:lnTo>
                      <a:pt x="580" y="124"/>
                    </a:lnTo>
                    <a:lnTo>
                      <a:pt x="582" y="124"/>
                    </a:lnTo>
                    <a:lnTo>
                      <a:pt x="582" y="124"/>
                    </a:lnTo>
                    <a:lnTo>
                      <a:pt x="582" y="124"/>
                    </a:lnTo>
                    <a:lnTo>
                      <a:pt x="582" y="124"/>
                    </a:lnTo>
                    <a:lnTo>
                      <a:pt x="582" y="126"/>
                    </a:lnTo>
                    <a:lnTo>
                      <a:pt x="584" y="130"/>
                    </a:lnTo>
                    <a:lnTo>
                      <a:pt x="584" y="130"/>
                    </a:lnTo>
                    <a:lnTo>
                      <a:pt x="584" y="132"/>
                    </a:lnTo>
                    <a:lnTo>
                      <a:pt x="584" y="134"/>
                    </a:lnTo>
                    <a:lnTo>
                      <a:pt x="585" y="135"/>
                    </a:lnTo>
                    <a:lnTo>
                      <a:pt x="585" y="137"/>
                    </a:lnTo>
                    <a:lnTo>
                      <a:pt x="587" y="137"/>
                    </a:lnTo>
                    <a:lnTo>
                      <a:pt x="587" y="137"/>
                    </a:lnTo>
                    <a:lnTo>
                      <a:pt x="587" y="137"/>
                    </a:lnTo>
                    <a:lnTo>
                      <a:pt x="587" y="139"/>
                    </a:lnTo>
                    <a:lnTo>
                      <a:pt x="587" y="139"/>
                    </a:lnTo>
                    <a:lnTo>
                      <a:pt x="587" y="139"/>
                    </a:lnTo>
                    <a:lnTo>
                      <a:pt x="587" y="139"/>
                    </a:lnTo>
                    <a:lnTo>
                      <a:pt x="587" y="139"/>
                    </a:lnTo>
                    <a:lnTo>
                      <a:pt x="587" y="139"/>
                    </a:lnTo>
                    <a:lnTo>
                      <a:pt x="585" y="141"/>
                    </a:lnTo>
                    <a:lnTo>
                      <a:pt x="585" y="141"/>
                    </a:lnTo>
                    <a:lnTo>
                      <a:pt x="585" y="141"/>
                    </a:lnTo>
                    <a:lnTo>
                      <a:pt x="585" y="143"/>
                    </a:lnTo>
                    <a:lnTo>
                      <a:pt x="585" y="143"/>
                    </a:lnTo>
                    <a:lnTo>
                      <a:pt x="584" y="144"/>
                    </a:lnTo>
                    <a:lnTo>
                      <a:pt x="584" y="146"/>
                    </a:lnTo>
                    <a:lnTo>
                      <a:pt x="585" y="146"/>
                    </a:lnTo>
                    <a:lnTo>
                      <a:pt x="585" y="146"/>
                    </a:lnTo>
                    <a:lnTo>
                      <a:pt x="585" y="146"/>
                    </a:lnTo>
                    <a:lnTo>
                      <a:pt x="585" y="146"/>
                    </a:lnTo>
                    <a:lnTo>
                      <a:pt x="585" y="148"/>
                    </a:lnTo>
                    <a:lnTo>
                      <a:pt x="585" y="148"/>
                    </a:lnTo>
                    <a:lnTo>
                      <a:pt x="585" y="148"/>
                    </a:lnTo>
                    <a:lnTo>
                      <a:pt x="585" y="148"/>
                    </a:lnTo>
                    <a:lnTo>
                      <a:pt x="587" y="148"/>
                    </a:lnTo>
                    <a:lnTo>
                      <a:pt x="587" y="146"/>
                    </a:lnTo>
                    <a:lnTo>
                      <a:pt x="587" y="146"/>
                    </a:lnTo>
                    <a:lnTo>
                      <a:pt x="587" y="146"/>
                    </a:lnTo>
                    <a:lnTo>
                      <a:pt x="587" y="146"/>
                    </a:lnTo>
                    <a:lnTo>
                      <a:pt x="587" y="146"/>
                    </a:lnTo>
                    <a:lnTo>
                      <a:pt x="589" y="146"/>
                    </a:lnTo>
                    <a:lnTo>
                      <a:pt x="589" y="146"/>
                    </a:lnTo>
                    <a:lnTo>
                      <a:pt x="589" y="146"/>
                    </a:lnTo>
                    <a:lnTo>
                      <a:pt x="589" y="146"/>
                    </a:lnTo>
                    <a:lnTo>
                      <a:pt x="591" y="148"/>
                    </a:lnTo>
                    <a:lnTo>
                      <a:pt x="591" y="150"/>
                    </a:lnTo>
                    <a:lnTo>
                      <a:pt x="593" y="150"/>
                    </a:lnTo>
                    <a:lnTo>
                      <a:pt x="593" y="152"/>
                    </a:lnTo>
                    <a:lnTo>
                      <a:pt x="593" y="152"/>
                    </a:lnTo>
                    <a:lnTo>
                      <a:pt x="595" y="152"/>
                    </a:lnTo>
                    <a:lnTo>
                      <a:pt x="595" y="150"/>
                    </a:lnTo>
                    <a:lnTo>
                      <a:pt x="595" y="150"/>
                    </a:lnTo>
                    <a:lnTo>
                      <a:pt x="595" y="150"/>
                    </a:lnTo>
                    <a:lnTo>
                      <a:pt x="595" y="150"/>
                    </a:lnTo>
                    <a:lnTo>
                      <a:pt x="596" y="150"/>
                    </a:lnTo>
                    <a:lnTo>
                      <a:pt x="598" y="150"/>
                    </a:lnTo>
                    <a:lnTo>
                      <a:pt x="598" y="150"/>
                    </a:lnTo>
                    <a:lnTo>
                      <a:pt x="598" y="150"/>
                    </a:lnTo>
                    <a:lnTo>
                      <a:pt x="600" y="150"/>
                    </a:lnTo>
                    <a:lnTo>
                      <a:pt x="600" y="152"/>
                    </a:lnTo>
                    <a:lnTo>
                      <a:pt x="600" y="152"/>
                    </a:lnTo>
                    <a:lnTo>
                      <a:pt x="602" y="152"/>
                    </a:lnTo>
                    <a:lnTo>
                      <a:pt x="602" y="150"/>
                    </a:lnTo>
                    <a:lnTo>
                      <a:pt x="602" y="150"/>
                    </a:lnTo>
                    <a:lnTo>
                      <a:pt x="602" y="150"/>
                    </a:lnTo>
                    <a:lnTo>
                      <a:pt x="602" y="150"/>
                    </a:lnTo>
                    <a:lnTo>
                      <a:pt x="602" y="150"/>
                    </a:lnTo>
                    <a:lnTo>
                      <a:pt x="602" y="150"/>
                    </a:lnTo>
                    <a:lnTo>
                      <a:pt x="602" y="148"/>
                    </a:lnTo>
                    <a:lnTo>
                      <a:pt x="602" y="148"/>
                    </a:lnTo>
                    <a:lnTo>
                      <a:pt x="604" y="148"/>
                    </a:lnTo>
                    <a:lnTo>
                      <a:pt x="605" y="148"/>
                    </a:lnTo>
                    <a:lnTo>
                      <a:pt x="605" y="148"/>
                    </a:lnTo>
                    <a:lnTo>
                      <a:pt x="605" y="146"/>
                    </a:lnTo>
                    <a:lnTo>
                      <a:pt x="605" y="146"/>
                    </a:lnTo>
                    <a:lnTo>
                      <a:pt x="605" y="146"/>
                    </a:lnTo>
                    <a:lnTo>
                      <a:pt x="605" y="146"/>
                    </a:lnTo>
                    <a:lnTo>
                      <a:pt x="607" y="146"/>
                    </a:lnTo>
                    <a:lnTo>
                      <a:pt x="607" y="146"/>
                    </a:lnTo>
                    <a:lnTo>
                      <a:pt x="607" y="146"/>
                    </a:lnTo>
                    <a:lnTo>
                      <a:pt x="609" y="146"/>
                    </a:lnTo>
                    <a:lnTo>
                      <a:pt x="609" y="146"/>
                    </a:lnTo>
                    <a:lnTo>
                      <a:pt x="609" y="146"/>
                    </a:lnTo>
                    <a:lnTo>
                      <a:pt x="609" y="146"/>
                    </a:lnTo>
                    <a:lnTo>
                      <a:pt x="611" y="146"/>
                    </a:lnTo>
                    <a:lnTo>
                      <a:pt x="611" y="146"/>
                    </a:lnTo>
                    <a:lnTo>
                      <a:pt x="611" y="146"/>
                    </a:lnTo>
                    <a:lnTo>
                      <a:pt x="613" y="144"/>
                    </a:lnTo>
                    <a:lnTo>
                      <a:pt x="613" y="144"/>
                    </a:lnTo>
                    <a:lnTo>
                      <a:pt x="613" y="144"/>
                    </a:lnTo>
                    <a:lnTo>
                      <a:pt x="613" y="144"/>
                    </a:lnTo>
                    <a:lnTo>
                      <a:pt x="613" y="144"/>
                    </a:lnTo>
                    <a:lnTo>
                      <a:pt x="613" y="144"/>
                    </a:lnTo>
                    <a:lnTo>
                      <a:pt x="613" y="143"/>
                    </a:lnTo>
                    <a:lnTo>
                      <a:pt x="614" y="143"/>
                    </a:lnTo>
                    <a:lnTo>
                      <a:pt x="614" y="143"/>
                    </a:lnTo>
                    <a:lnTo>
                      <a:pt x="616" y="143"/>
                    </a:lnTo>
                    <a:lnTo>
                      <a:pt x="616" y="143"/>
                    </a:lnTo>
                    <a:lnTo>
                      <a:pt x="616" y="143"/>
                    </a:lnTo>
                    <a:lnTo>
                      <a:pt x="616" y="144"/>
                    </a:lnTo>
                    <a:lnTo>
                      <a:pt x="616" y="144"/>
                    </a:lnTo>
                    <a:lnTo>
                      <a:pt x="618" y="144"/>
                    </a:lnTo>
                    <a:lnTo>
                      <a:pt x="618" y="146"/>
                    </a:lnTo>
                    <a:lnTo>
                      <a:pt x="618" y="146"/>
                    </a:lnTo>
                    <a:lnTo>
                      <a:pt x="618" y="146"/>
                    </a:lnTo>
                    <a:lnTo>
                      <a:pt x="618" y="146"/>
                    </a:lnTo>
                    <a:lnTo>
                      <a:pt x="618" y="146"/>
                    </a:lnTo>
                    <a:lnTo>
                      <a:pt x="620" y="146"/>
                    </a:lnTo>
                    <a:lnTo>
                      <a:pt x="620" y="146"/>
                    </a:lnTo>
                    <a:lnTo>
                      <a:pt x="620" y="146"/>
                    </a:lnTo>
                    <a:lnTo>
                      <a:pt x="620" y="146"/>
                    </a:lnTo>
                    <a:lnTo>
                      <a:pt x="620" y="148"/>
                    </a:lnTo>
                    <a:lnTo>
                      <a:pt x="620" y="150"/>
                    </a:lnTo>
                    <a:lnTo>
                      <a:pt x="620" y="150"/>
                    </a:lnTo>
                    <a:lnTo>
                      <a:pt x="620" y="150"/>
                    </a:lnTo>
                    <a:lnTo>
                      <a:pt x="622" y="150"/>
                    </a:lnTo>
                    <a:lnTo>
                      <a:pt x="622" y="150"/>
                    </a:lnTo>
                    <a:lnTo>
                      <a:pt x="622" y="152"/>
                    </a:lnTo>
                    <a:lnTo>
                      <a:pt x="622" y="152"/>
                    </a:lnTo>
                    <a:lnTo>
                      <a:pt x="622" y="152"/>
                    </a:lnTo>
                    <a:lnTo>
                      <a:pt x="622" y="152"/>
                    </a:lnTo>
                    <a:lnTo>
                      <a:pt x="622" y="153"/>
                    </a:lnTo>
                    <a:lnTo>
                      <a:pt x="622" y="153"/>
                    </a:lnTo>
                    <a:lnTo>
                      <a:pt x="622" y="153"/>
                    </a:lnTo>
                    <a:lnTo>
                      <a:pt x="622" y="153"/>
                    </a:lnTo>
                    <a:lnTo>
                      <a:pt x="623" y="153"/>
                    </a:lnTo>
                    <a:lnTo>
                      <a:pt x="623" y="153"/>
                    </a:lnTo>
                    <a:lnTo>
                      <a:pt x="623" y="155"/>
                    </a:lnTo>
                    <a:lnTo>
                      <a:pt x="623" y="155"/>
                    </a:lnTo>
                    <a:lnTo>
                      <a:pt x="623" y="155"/>
                    </a:lnTo>
                    <a:lnTo>
                      <a:pt x="623" y="157"/>
                    </a:lnTo>
                    <a:lnTo>
                      <a:pt x="625" y="157"/>
                    </a:lnTo>
                    <a:lnTo>
                      <a:pt x="625" y="157"/>
                    </a:lnTo>
                    <a:lnTo>
                      <a:pt x="625" y="157"/>
                    </a:lnTo>
                    <a:lnTo>
                      <a:pt x="625" y="157"/>
                    </a:lnTo>
                    <a:lnTo>
                      <a:pt x="625" y="157"/>
                    </a:lnTo>
                    <a:lnTo>
                      <a:pt x="627" y="157"/>
                    </a:lnTo>
                    <a:lnTo>
                      <a:pt x="627" y="157"/>
                    </a:lnTo>
                    <a:lnTo>
                      <a:pt x="627" y="157"/>
                    </a:lnTo>
                    <a:lnTo>
                      <a:pt x="627" y="157"/>
                    </a:lnTo>
                    <a:lnTo>
                      <a:pt x="629" y="159"/>
                    </a:lnTo>
                    <a:lnTo>
                      <a:pt x="629" y="159"/>
                    </a:lnTo>
                    <a:lnTo>
                      <a:pt x="629" y="157"/>
                    </a:lnTo>
                    <a:lnTo>
                      <a:pt x="631" y="157"/>
                    </a:lnTo>
                    <a:lnTo>
                      <a:pt x="631" y="157"/>
                    </a:lnTo>
                    <a:lnTo>
                      <a:pt x="631" y="157"/>
                    </a:lnTo>
                    <a:lnTo>
                      <a:pt x="631" y="157"/>
                    </a:lnTo>
                    <a:lnTo>
                      <a:pt x="631" y="155"/>
                    </a:lnTo>
                    <a:lnTo>
                      <a:pt x="633" y="155"/>
                    </a:lnTo>
                    <a:lnTo>
                      <a:pt x="633" y="155"/>
                    </a:lnTo>
                    <a:lnTo>
                      <a:pt x="633" y="155"/>
                    </a:lnTo>
                    <a:lnTo>
                      <a:pt x="633" y="155"/>
                    </a:lnTo>
                    <a:lnTo>
                      <a:pt x="633" y="155"/>
                    </a:lnTo>
                    <a:lnTo>
                      <a:pt x="634" y="155"/>
                    </a:lnTo>
                    <a:lnTo>
                      <a:pt x="634" y="155"/>
                    </a:lnTo>
                    <a:lnTo>
                      <a:pt x="634" y="157"/>
                    </a:lnTo>
                    <a:lnTo>
                      <a:pt x="634" y="157"/>
                    </a:lnTo>
                    <a:lnTo>
                      <a:pt x="636" y="157"/>
                    </a:lnTo>
                    <a:lnTo>
                      <a:pt x="636" y="157"/>
                    </a:lnTo>
                    <a:lnTo>
                      <a:pt x="638" y="157"/>
                    </a:lnTo>
                    <a:lnTo>
                      <a:pt x="638" y="157"/>
                    </a:lnTo>
                    <a:lnTo>
                      <a:pt x="638" y="157"/>
                    </a:lnTo>
                    <a:lnTo>
                      <a:pt x="638" y="159"/>
                    </a:lnTo>
                    <a:lnTo>
                      <a:pt x="638" y="159"/>
                    </a:lnTo>
                    <a:lnTo>
                      <a:pt x="640" y="159"/>
                    </a:lnTo>
                    <a:lnTo>
                      <a:pt x="640" y="159"/>
                    </a:lnTo>
                    <a:lnTo>
                      <a:pt x="640" y="159"/>
                    </a:lnTo>
                    <a:lnTo>
                      <a:pt x="640" y="159"/>
                    </a:lnTo>
                    <a:lnTo>
                      <a:pt x="640" y="159"/>
                    </a:lnTo>
                    <a:lnTo>
                      <a:pt x="640" y="159"/>
                    </a:lnTo>
                    <a:lnTo>
                      <a:pt x="642" y="159"/>
                    </a:lnTo>
                    <a:lnTo>
                      <a:pt x="642" y="159"/>
                    </a:lnTo>
                    <a:lnTo>
                      <a:pt x="642" y="159"/>
                    </a:lnTo>
                    <a:lnTo>
                      <a:pt x="642" y="159"/>
                    </a:lnTo>
                    <a:lnTo>
                      <a:pt x="643" y="159"/>
                    </a:lnTo>
                    <a:lnTo>
                      <a:pt x="643" y="159"/>
                    </a:lnTo>
                    <a:lnTo>
                      <a:pt x="643" y="159"/>
                    </a:lnTo>
                    <a:lnTo>
                      <a:pt x="643" y="159"/>
                    </a:lnTo>
                    <a:lnTo>
                      <a:pt x="643" y="161"/>
                    </a:lnTo>
                    <a:lnTo>
                      <a:pt x="643" y="161"/>
                    </a:lnTo>
                    <a:lnTo>
                      <a:pt x="643" y="161"/>
                    </a:lnTo>
                    <a:lnTo>
                      <a:pt x="643" y="162"/>
                    </a:lnTo>
                    <a:lnTo>
                      <a:pt x="643" y="162"/>
                    </a:lnTo>
                    <a:lnTo>
                      <a:pt x="643" y="164"/>
                    </a:lnTo>
                    <a:lnTo>
                      <a:pt x="643" y="164"/>
                    </a:lnTo>
                    <a:lnTo>
                      <a:pt x="643" y="164"/>
                    </a:lnTo>
                    <a:lnTo>
                      <a:pt x="643" y="164"/>
                    </a:lnTo>
                    <a:lnTo>
                      <a:pt x="642" y="164"/>
                    </a:lnTo>
                    <a:lnTo>
                      <a:pt x="642" y="164"/>
                    </a:lnTo>
                    <a:lnTo>
                      <a:pt x="642" y="166"/>
                    </a:lnTo>
                    <a:lnTo>
                      <a:pt x="642" y="166"/>
                    </a:lnTo>
                    <a:lnTo>
                      <a:pt x="642" y="168"/>
                    </a:lnTo>
                    <a:lnTo>
                      <a:pt x="642" y="168"/>
                    </a:lnTo>
                    <a:lnTo>
                      <a:pt x="642" y="168"/>
                    </a:lnTo>
                    <a:lnTo>
                      <a:pt x="642" y="168"/>
                    </a:lnTo>
                    <a:lnTo>
                      <a:pt x="642" y="170"/>
                    </a:lnTo>
                    <a:lnTo>
                      <a:pt x="642" y="170"/>
                    </a:lnTo>
                    <a:lnTo>
                      <a:pt x="642" y="170"/>
                    </a:lnTo>
                    <a:lnTo>
                      <a:pt x="642" y="170"/>
                    </a:lnTo>
                    <a:lnTo>
                      <a:pt x="642" y="170"/>
                    </a:lnTo>
                    <a:lnTo>
                      <a:pt x="642" y="170"/>
                    </a:lnTo>
                    <a:lnTo>
                      <a:pt x="642" y="170"/>
                    </a:lnTo>
                    <a:lnTo>
                      <a:pt x="642" y="170"/>
                    </a:lnTo>
                    <a:lnTo>
                      <a:pt x="642" y="170"/>
                    </a:lnTo>
                    <a:lnTo>
                      <a:pt x="640" y="170"/>
                    </a:lnTo>
                    <a:lnTo>
                      <a:pt x="640" y="170"/>
                    </a:lnTo>
                    <a:lnTo>
                      <a:pt x="640" y="172"/>
                    </a:lnTo>
                    <a:lnTo>
                      <a:pt x="640" y="172"/>
                    </a:lnTo>
                    <a:lnTo>
                      <a:pt x="640" y="172"/>
                    </a:lnTo>
                    <a:lnTo>
                      <a:pt x="640" y="172"/>
                    </a:lnTo>
                    <a:lnTo>
                      <a:pt x="640" y="172"/>
                    </a:lnTo>
                    <a:lnTo>
                      <a:pt x="640" y="172"/>
                    </a:lnTo>
                    <a:lnTo>
                      <a:pt x="638" y="172"/>
                    </a:lnTo>
                    <a:lnTo>
                      <a:pt x="638" y="172"/>
                    </a:lnTo>
                    <a:lnTo>
                      <a:pt x="638" y="172"/>
                    </a:lnTo>
                    <a:lnTo>
                      <a:pt x="638" y="172"/>
                    </a:lnTo>
                    <a:lnTo>
                      <a:pt x="638" y="173"/>
                    </a:lnTo>
                    <a:lnTo>
                      <a:pt x="638" y="173"/>
                    </a:lnTo>
                    <a:lnTo>
                      <a:pt x="638" y="173"/>
                    </a:lnTo>
                    <a:lnTo>
                      <a:pt x="638" y="173"/>
                    </a:lnTo>
                    <a:lnTo>
                      <a:pt x="638" y="173"/>
                    </a:lnTo>
                    <a:lnTo>
                      <a:pt x="638" y="175"/>
                    </a:lnTo>
                    <a:lnTo>
                      <a:pt x="638" y="175"/>
                    </a:lnTo>
                    <a:lnTo>
                      <a:pt x="638" y="175"/>
                    </a:lnTo>
                    <a:lnTo>
                      <a:pt x="638" y="175"/>
                    </a:lnTo>
                    <a:lnTo>
                      <a:pt x="638" y="177"/>
                    </a:lnTo>
                    <a:lnTo>
                      <a:pt x="638" y="177"/>
                    </a:lnTo>
                    <a:lnTo>
                      <a:pt x="638" y="177"/>
                    </a:lnTo>
                    <a:lnTo>
                      <a:pt x="638" y="177"/>
                    </a:lnTo>
                    <a:lnTo>
                      <a:pt x="638" y="177"/>
                    </a:lnTo>
                    <a:lnTo>
                      <a:pt x="640" y="177"/>
                    </a:lnTo>
                    <a:lnTo>
                      <a:pt x="640" y="177"/>
                    </a:lnTo>
                    <a:lnTo>
                      <a:pt x="640" y="177"/>
                    </a:lnTo>
                    <a:lnTo>
                      <a:pt x="640" y="177"/>
                    </a:lnTo>
                    <a:lnTo>
                      <a:pt x="642" y="177"/>
                    </a:lnTo>
                    <a:lnTo>
                      <a:pt x="642" y="177"/>
                    </a:lnTo>
                    <a:lnTo>
                      <a:pt x="642" y="177"/>
                    </a:lnTo>
                    <a:lnTo>
                      <a:pt x="642" y="177"/>
                    </a:lnTo>
                    <a:lnTo>
                      <a:pt x="642" y="177"/>
                    </a:lnTo>
                    <a:lnTo>
                      <a:pt x="642" y="177"/>
                    </a:lnTo>
                    <a:lnTo>
                      <a:pt x="642" y="179"/>
                    </a:lnTo>
                    <a:lnTo>
                      <a:pt x="642" y="179"/>
                    </a:lnTo>
                    <a:lnTo>
                      <a:pt x="642" y="179"/>
                    </a:lnTo>
                    <a:lnTo>
                      <a:pt x="643" y="179"/>
                    </a:lnTo>
                    <a:lnTo>
                      <a:pt x="643" y="179"/>
                    </a:lnTo>
                    <a:lnTo>
                      <a:pt x="643" y="179"/>
                    </a:lnTo>
                    <a:lnTo>
                      <a:pt x="645" y="179"/>
                    </a:lnTo>
                    <a:lnTo>
                      <a:pt x="645" y="179"/>
                    </a:lnTo>
                    <a:lnTo>
                      <a:pt x="647" y="179"/>
                    </a:lnTo>
                    <a:lnTo>
                      <a:pt x="647" y="177"/>
                    </a:lnTo>
                    <a:lnTo>
                      <a:pt x="649" y="177"/>
                    </a:lnTo>
                    <a:lnTo>
                      <a:pt x="649" y="177"/>
                    </a:lnTo>
                    <a:lnTo>
                      <a:pt x="649" y="177"/>
                    </a:lnTo>
                    <a:lnTo>
                      <a:pt x="649" y="179"/>
                    </a:lnTo>
                    <a:lnTo>
                      <a:pt x="651" y="179"/>
                    </a:lnTo>
                    <a:lnTo>
                      <a:pt x="651" y="179"/>
                    </a:lnTo>
                    <a:lnTo>
                      <a:pt x="651" y="179"/>
                    </a:lnTo>
                    <a:lnTo>
                      <a:pt x="651" y="179"/>
                    </a:lnTo>
                    <a:lnTo>
                      <a:pt x="651" y="179"/>
                    </a:lnTo>
                    <a:lnTo>
                      <a:pt x="651" y="179"/>
                    </a:lnTo>
                    <a:lnTo>
                      <a:pt x="651" y="181"/>
                    </a:lnTo>
                    <a:lnTo>
                      <a:pt x="651" y="181"/>
                    </a:lnTo>
                    <a:lnTo>
                      <a:pt x="651" y="181"/>
                    </a:lnTo>
                    <a:lnTo>
                      <a:pt x="651" y="182"/>
                    </a:lnTo>
                    <a:lnTo>
                      <a:pt x="651" y="182"/>
                    </a:lnTo>
                    <a:lnTo>
                      <a:pt x="651" y="182"/>
                    </a:lnTo>
                    <a:lnTo>
                      <a:pt x="651" y="182"/>
                    </a:lnTo>
                    <a:lnTo>
                      <a:pt x="651" y="182"/>
                    </a:lnTo>
                    <a:lnTo>
                      <a:pt x="649" y="182"/>
                    </a:lnTo>
                    <a:lnTo>
                      <a:pt x="649" y="184"/>
                    </a:lnTo>
                    <a:lnTo>
                      <a:pt x="647" y="184"/>
                    </a:lnTo>
                    <a:lnTo>
                      <a:pt x="647" y="184"/>
                    </a:lnTo>
                    <a:lnTo>
                      <a:pt x="647" y="184"/>
                    </a:lnTo>
                    <a:lnTo>
                      <a:pt x="647" y="186"/>
                    </a:lnTo>
                    <a:lnTo>
                      <a:pt x="647" y="186"/>
                    </a:lnTo>
                    <a:lnTo>
                      <a:pt x="645" y="186"/>
                    </a:lnTo>
                    <a:lnTo>
                      <a:pt x="645" y="186"/>
                    </a:lnTo>
                    <a:lnTo>
                      <a:pt x="645" y="186"/>
                    </a:lnTo>
                    <a:lnTo>
                      <a:pt x="645" y="188"/>
                    </a:lnTo>
                    <a:lnTo>
                      <a:pt x="643" y="188"/>
                    </a:lnTo>
                    <a:lnTo>
                      <a:pt x="643" y="188"/>
                    </a:lnTo>
                    <a:lnTo>
                      <a:pt x="645" y="188"/>
                    </a:lnTo>
                    <a:lnTo>
                      <a:pt x="645" y="188"/>
                    </a:lnTo>
                    <a:lnTo>
                      <a:pt x="645" y="190"/>
                    </a:lnTo>
                    <a:lnTo>
                      <a:pt x="645" y="190"/>
                    </a:lnTo>
                    <a:lnTo>
                      <a:pt x="645" y="190"/>
                    </a:lnTo>
                    <a:lnTo>
                      <a:pt x="645" y="191"/>
                    </a:lnTo>
                    <a:lnTo>
                      <a:pt x="645" y="191"/>
                    </a:lnTo>
                    <a:lnTo>
                      <a:pt x="645" y="191"/>
                    </a:lnTo>
                    <a:lnTo>
                      <a:pt x="643" y="191"/>
                    </a:lnTo>
                    <a:lnTo>
                      <a:pt x="643" y="191"/>
                    </a:lnTo>
                    <a:lnTo>
                      <a:pt x="643" y="191"/>
                    </a:lnTo>
                    <a:lnTo>
                      <a:pt x="643" y="193"/>
                    </a:lnTo>
                    <a:lnTo>
                      <a:pt x="643" y="193"/>
                    </a:lnTo>
                    <a:lnTo>
                      <a:pt x="643" y="193"/>
                    </a:lnTo>
                    <a:lnTo>
                      <a:pt x="643" y="195"/>
                    </a:lnTo>
                    <a:lnTo>
                      <a:pt x="643" y="195"/>
                    </a:lnTo>
                    <a:lnTo>
                      <a:pt x="643" y="195"/>
                    </a:lnTo>
                    <a:lnTo>
                      <a:pt x="643" y="195"/>
                    </a:lnTo>
                    <a:lnTo>
                      <a:pt x="642" y="197"/>
                    </a:lnTo>
                    <a:lnTo>
                      <a:pt x="642" y="197"/>
                    </a:lnTo>
                    <a:lnTo>
                      <a:pt x="642" y="197"/>
                    </a:lnTo>
                    <a:lnTo>
                      <a:pt x="640" y="199"/>
                    </a:lnTo>
                    <a:lnTo>
                      <a:pt x="640" y="199"/>
                    </a:lnTo>
                    <a:lnTo>
                      <a:pt x="640" y="199"/>
                    </a:lnTo>
                    <a:lnTo>
                      <a:pt x="640" y="199"/>
                    </a:lnTo>
                    <a:lnTo>
                      <a:pt x="640" y="199"/>
                    </a:lnTo>
                    <a:lnTo>
                      <a:pt x="640" y="199"/>
                    </a:lnTo>
                    <a:lnTo>
                      <a:pt x="640" y="200"/>
                    </a:lnTo>
                    <a:lnTo>
                      <a:pt x="640" y="200"/>
                    </a:lnTo>
                    <a:lnTo>
                      <a:pt x="640" y="200"/>
                    </a:lnTo>
                    <a:lnTo>
                      <a:pt x="640" y="200"/>
                    </a:lnTo>
                    <a:lnTo>
                      <a:pt x="640" y="202"/>
                    </a:lnTo>
                    <a:lnTo>
                      <a:pt x="640" y="202"/>
                    </a:lnTo>
                    <a:lnTo>
                      <a:pt x="640" y="202"/>
                    </a:lnTo>
                    <a:lnTo>
                      <a:pt x="640" y="204"/>
                    </a:lnTo>
                    <a:lnTo>
                      <a:pt x="640" y="204"/>
                    </a:lnTo>
                    <a:lnTo>
                      <a:pt x="640" y="204"/>
                    </a:lnTo>
                    <a:lnTo>
                      <a:pt x="640" y="204"/>
                    </a:lnTo>
                    <a:lnTo>
                      <a:pt x="640" y="204"/>
                    </a:lnTo>
                    <a:lnTo>
                      <a:pt x="638" y="204"/>
                    </a:lnTo>
                    <a:lnTo>
                      <a:pt x="638" y="204"/>
                    </a:lnTo>
                    <a:lnTo>
                      <a:pt x="638" y="204"/>
                    </a:lnTo>
                    <a:lnTo>
                      <a:pt x="640" y="206"/>
                    </a:lnTo>
                    <a:lnTo>
                      <a:pt x="640" y="206"/>
                    </a:lnTo>
                    <a:lnTo>
                      <a:pt x="640" y="206"/>
                    </a:lnTo>
                    <a:lnTo>
                      <a:pt x="640" y="206"/>
                    </a:lnTo>
                    <a:lnTo>
                      <a:pt x="640" y="206"/>
                    </a:lnTo>
                    <a:lnTo>
                      <a:pt x="640" y="208"/>
                    </a:lnTo>
                    <a:lnTo>
                      <a:pt x="640" y="208"/>
                    </a:lnTo>
                    <a:lnTo>
                      <a:pt x="640" y="208"/>
                    </a:lnTo>
                    <a:lnTo>
                      <a:pt x="640" y="208"/>
                    </a:lnTo>
                    <a:lnTo>
                      <a:pt x="640" y="209"/>
                    </a:lnTo>
                    <a:lnTo>
                      <a:pt x="640" y="209"/>
                    </a:lnTo>
                    <a:lnTo>
                      <a:pt x="640" y="209"/>
                    </a:lnTo>
                    <a:lnTo>
                      <a:pt x="640" y="211"/>
                    </a:lnTo>
                    <a:lnTo>
                      <a:pt x="640" y="211"/>
                    </a:lnTo>
                    <a:lnTo>
                      <a:pt x="640" y="211"/>
                    </a:lnTo>
                    <a:lnTo>
                      <a:pt x="640" y="211"/>
                    </a:lnTo>
                    <a:lnTo>
                      <a:pt x="640" y="211"/>
                    </a:lnTo>
                    <a:lnTo>
                      <a:pt x="640" y="213"/>
                    </a:lnTo>
                    <a:lnTo>
                      <a:pt x="638" y="213"/>
                    </a:lnTo>
                    <a:lnTo>
                      <a:pt x="638" y="213"/>
                    </a:lnTo>
                    <a:lnTo>
                      <a:pt x="638" y="213"/>
                    </a:lnTo>
                    <a:lnTo>
                      <a:pt x="636" y="213"/>
                    </a:lnTo>
                    <a:lnTo>
                      <a:pt x="636" y="213"/>
                    </a:lnTo>
                    <a:lnTo>
                      <a:pt x="636" y="213"/>
                    </a:lnTo>
                    <a:lnTo>
                      <a:pt x="636" y="213"/>
                    </a:lnTo>
                    <a:lnTo>
                      <a:pt x="636" y="213"/>
                    </a:lnTo>
                    <a:lnTo>
                      <a:pt x="636" y="213"/>
                    </a:lnTo>
                    <a:lnTo>
                      <a:pt x="634" y="213"/>
                    </a:lnTo>
                    <a:lnTo>
                      <a:pt x="634" y="213"/>
                    </a:lnTo>
                    <a:lnTo>
                      <a:pt x="634" y="213"/>
                    </a:lnTo>
                    <a:lnTo>
                      <a:pt x="634" y="213"/>
                    </a:lnTo>
                    <a:lnTo>
                      <a:pt x="634" y="213"/>
                    </a:lnTo>
                    <a:lnTo>
                      <a:pt x="634" y="213"/>
                    </a:lnTo>
                    <a:lnTo>
                      <a:pt x="633" y="215"/>
                    </a:lnTo>
                    <a:lnTo>
                      <a:pt x="633" y="215"/>
                    </a:lnTo>
                    <a:lnTo>
                      <a:pt x="633" y="215"/>
                    </a:lnTo>
                    <a:lnTo>
                      <a:pt x="633" y="215"/>
                    </a:lnTo>
                    <a:lnTo>
                      <a:pt x="631" y="215"/>
                    </a:lnTo>
                    <a:lnTo>
                      <a:pt x="631" y="215"/>
                    </a:lnTo>
                    <a:lnTo>
                      <a:pt x="631" y="215"/>
                    </a:lnTo>
                    <a:lnTo>
                      <a:pt x="631" y="217"/>
                    </a:lnTo>
                    <a:lnTo>
                      <a:pt x="631" y="217"/>
                    </a:lnTo>
                    <a:lnTo>
                      <a:pt x="631" y="217"/>
                    </a:lnTo>
                    <a:lnTo>
                      <a:pt x="631" y="217"/>
                    </a:lnTo>
                    <a:lnTo>
                      <a:pt x="631" y="217"/>
                    </a:lnTo>
                    <a:lnTo>
                      <a:pt x="631" y="217"/>
                    </a:lnTo>
                    <a:lnTo>
                      <a:pt x="631" y="217"/>
                    </a:lnTo>
                    <a:lnTo>
                      <a:pt x="631" y="217"/>
                    </a:lnTo>
                    <a:lnTo>
                      <a:pt x="631" y="217"/>
                    </a:lnTo>
                    <a:lnTo>
                      <a:pt x="631" y="217"/>
                    </a:lnTo>
                    <a:lnTo>
                      <a:pt x="633" y="217"/>
                    </a:lnTo>
                    <a:lnTo>
                      <a:pt x="633" y="217"/>
                    </a:lnTo>
                    <a:lnTo>
                      <a:pt x="633" y="219"/>
                    </a:lnTo>
                    <a:lnTo>
                      <a:pt x="633" y="219"/>
                    </a:lnTo>
                    <a:lnTo>
                      <a:pt x="631" y="219"/>
                    </a:lnTo>
                    <a:lnTo>
                      <a:pt x="631" y="219"/>
                    </a:lnTo>
                    <a:lnTo>
                      <a:pt x="631" y="219"/>
                    </a:lnTo>
                    <a:lnTo>
                      <a:pt x="631" y="220"/>
                    </a:lnTo>
                    <a:lnTo>
                      <a:pt x="631" y="220"/>
                    </a:lnTo>
                    <a:lnTo>
                      <a:pt x="631" y="220"/>
                    </a:lnTo>
                    <a:lnTo>
                      <a:pt x="631" y="220"/>
                    </a:lnTo>
                    <a:lnTo>
                      <a:pt x="631" y="222"/>
                    </a:lnTo>
                    <a:lnTo>
                      <a:pt x="629" y="222"/>
                    </a:lnTo>
                    <a:lnTo>
                      <a:pt x="631" y="222"/>
                    </a:lnTo>
                    <a:lnTo>
                      <a:pt x="629" y="222"/>
                    </a:lnTo>
                    <a:lnTo>
                      <a:pt x="629" y="222"/>
                    </a:lnTo>
                    <a:lnTo>
                      <a:pt x="629" y="224"/>
                    </a:lnTo>
                    <a:lnTo>
                      <a:pt x="629" y="224"/>
                    </a:lnTo>
                    <a:lnTo>
                      <a:pt x="629" y="224"/>
                    </a:lnTo>
                    <a:lnTo>
                      <a:pt x="631" y="224"/>
                    </a:lnTo>
                    <a:lnTo>
                      <a:pt x="631" y="224"/>
                    </a:lnTo>
                    <a:lnTo>
                      <a:pt x="631" y="224"/>
                    </a:lnTo>
                    <a:lnTo>
                      <a:pt x="631" y="224"/>
                    </a:lnTo>
                    <a:lnTo>
                      <a:pt x="631" y="224"/>
                    </a:lnTo>
                    <a:lnTo>
                      <a:pt x="631" y="226"/>
                    </a:lnTo>
                    <a:lnTo>
                      <a:pt x="633" y="226"/>
                    </a:lnTo>
                    <a:lnTo>
                      <a:pt x="633" y="226"/>
                    </a:lnTo>
                    <a:lnTo>
                      <a:pt x="633" y="226"/>
                    </a:lnTo>
                    <a:lnTo>
                      <a:pt x="633" y="226"/>
                    </a:lnTo>
                    <a:lnTo>
                      <a:pt x="633" y="226"/>
                    </a:lnTo>
                    <a:lnTo>
                      <a:pt x="633" y="226"/>
                    </a:lnTo>
                    <a:lnTo>
                      <a:pt x="633" y="226"/>
                    </a:lnTo>
                    <a:lnTo>
                      <a:pt x="633" y="228"/>
                    </a:lnTo>
                    <a:lnTo>
                      <a:pt x="633" y="228"/>
                    </a:lnTo>
                    <a:lnTo>
                      <a:pt x="633" y="228"/>
                    </a:lnTo>
                    <a:lnTo>
                      <a:pt x="633" y="228"/>
                    </a:lnTo>
                    <a:lnTo>
                      <a:pt x="633" y="228"/>
                    </a:lnTo>
                    <a:lnTo>
                      <a:pt x="633" y="228"/>
                    </a:lnTo>
                    <a:lnTo>
                      <a:pt x="633" y="228"/>
                    </a:lnTo>
                    <a:lnTo>
                      <a:pt x="633" y="229"/>
                    </a:lnTo>
                    <a:lnTo>
                      <a:pt x="633" y="229"/>
                    </a:lnTo>
                    <a:lnTo>
                      <a:pt x="633" y="231"/>
                    </a:lnTo>
                    <a:lnTo>
                      <a:pt x="633" y="231"/>
                    </a:lnTo>
                    <a:lnTo>
                      <a:pt x="633" y="233"/>
                    </a:lnTo>
                    <a:lnTo>
                      <a:pt x="633" y="233"/>
                    </a:lnTo>
                    <a:lnTo>
                      <a:pt x="633" y="233"/>
                    </a:lnTo>
                    <a:lnTo>
                      <a:pt x="633" y="233"/>
                    </a:lnTo>
                    <a:lnTo>
                      <a:pt x="633" y="233"/>
                    </a:lnTo>
                    <a:lnTo>
                      <a:pt x="634" y="235"/>
                    </a:lnTo>
                    <a:lnTo>
                      <a:pt x="634" y="235"/>
                    </a:lnTo>
                    <a:lnTo>
                      <a:pt x="634" y="235"/>
                    </a:lnTo>
                    <a:lnTo>
                      <a:pt x="636" y="235"/>
                    </a:lnTo>
                    <a:lnTo>
                      <a:pt x="638" y="235"/>
                    </a:lnTo>
                    <a:lnTo>
                      <a:pt x="638" y="235"/>
                    </a:lnTo>
                    <a:lnTo>
                      <a:pt x="640" y="235"/>
                    </a:lnTo>
                    <a:lnTo>
                      <a:pt x="640" y="235"/>
                    </a:lnTo>
                    <a:lnTo>
                      <a:pt x="640" y="235"/>
                    </a:lnTo>
                    <a:lnTo>
                      <a:pt x="640" y="235"/>
                    </a:lnTo>
                    <a:lnTo>
                      <a:pt x="642" y="235"/>
                    </a:lnTo>
                    <a:lnTo>
                      <a:pt x="642" y="237"/>
                    </a:lnTo>
                    <a:lnTo>
                      <a:pt x="642" y="237"/>
                    </a:lnTo>
                    <a:lnTo>
                      <a:pt x="642" y="237"/>
                    </a:lnTo>
                    <a:lnTo>
                      <a:pt x="642" y="237"/>
                    </a:lnTo>
                    <a:lnTo>
                      <a:pt x="642" y="238"/>
                    </a:lnTo>
                    <a:lnTo>
                      <a:pt x="642" y="238"/>
                    </a:lnTo>
                    <a:lnTo>
                      <a:pt x="642" y="238"/>
                    </a:lnTo>
                    <a:lnTo>
                      <a:pt x="642" y="240"/>
                    </a:lnTo>
                    <a:lnTo>
                      <a:pt x="642" y="240"/>
                    </a:lnTo>
                    <a:lnTo>
                      <a:pt x="640" y="242"/>
                    </a:lnTo>
                    <a:lnTo>
                      <a:pt x="640" y="242"/>
                    </a:lnTo>
                    <a:lnTo>
                      <a:pt x="640" y="242"/>
                    </a:lnTo>
                    <a:lnTo>
                      <a:pt x="642" y="242"/>
                    </a:lnTo>
                    <a:lnTo>
                      <a:pt x="642" y="244"/>
                    </a:lnTo>
                    <a:lnTo>
                      <a:pt x="642" y="244"/>
                    </a:lnTo>
                    <a:lnTo>
                      <a:pt x="642" y="244"/>
                    </a:lnTo>
                    <a:lnTo>
                      <a:pt x="642" y="244"/>
                    </a:lnTo>
                    <a:lnTo>
                      <a:pt x="642" y="244"/>
                    </a:lnTo>
                    <a:lnTo>
                      <a:pt x="642" y="244"/>
                    </a:lnTo>
                    <a:lnTo>
                      <a:pt x="642" y="244"/>
                    </a:lnTo>
                    <a:lnTo>
                      <a:pt x="642" y="244"/>
                    </a:lnTo>
                    <a:lnTo>
                      <a:pt x="643" y="244"/>
                    </a:lnTo>
                    <a:lnTo>
                      <a:pt x="643" y="246"/>
                    </a:lnTo>
                    <a:lnTo>
                      <a:pt x="643" y="246"/>
                    </a:lnTo>
                    <a:lnTo>
                      <a:pt x="645" y="246"/>
                    </a:lnTo>
                    <a:lnTo>
                      <a:pt x="647" y="246"/>
                    </a:lnTo>
                    <a:lnTo>
                      <a:pt x="647" y="246"/>
                    </a:lnTo>
                    <a:lnTo>
                      <a:pt x="647" y="246"/>
                    </a:lnTo>
                    <a:lnTo>
                      <a:pt x="647" y="246"/>
                    </a:lnTo>
                    <a:lnTo>
                      <a:pt x="647" y="246"/>
                    </a:lnTo>
                    <a:lnTo>
                      <a:pt x="647" y="246"/>
                    </a:lnTo>
                    <a:lnTo>
                      <a:pt x="649" y="246"/>
                    </a:lnTo>
                    <a:lnTo>
                      <a:pt x="649" y="246"/>
                    </a:lnTo>
                    <a:lnTo>
                      <a:pt x="649" y="246"/>
                    </a:lnTo>
                    <a:lnTo>
                      <a:pt x="649" y="246"/>
                    </a:lnTo>
                    <a:lnTo>
                      <a:pt x="649" y="246"/>
                    </a:lnTo>
                    <a:lnTo>
                      <a:pt x="649" y="247"/>
                    </a:lnTo>
                    <a:lnTo>
                      <a:pt x="649" y="247"/>
                    </a:lnTo>
                    <a:lnTo>
                      <a:pt x="651" y="247"/>
                    </a:lnTo>
                    <a:lnTo>
                      <a:pt x="651" y="247"/>
                    </a:lnTo>
                    <a:lnTo>
                      <a:pt x="651" y="247"/>
                    </a:lnTo>
                    <a:lnTo>
                      <a:pt x="651" y="247"/>
                    </a:lnTo>
                    <a:lnTo>
                      <a:pt x="651" y="249"/>
                    </a:lnTo>
                    <a:lnTo>
                      <a:pt x="652" y="249"/>
                    </a:lnTo>
                    <a:lnTo>
                      <a:pt x="652" y="249"/>
                    </a:lnTo>
                    <a:lnTo>
                      <a:pt x="652" y="249"/>
                    </a:lnTo>
                    <a:lnTo>
                      <a:pt x="652" y="249"/>
                    </a:lnTo>
                    <a:lnTo>
                      <a:pt x="654" y="247"/>
                    </a:lnTo>
                    <a:lnTo>
                      <a:pt x="654" y="247"/>
                    </a:lnTo>
                    <a:lnTo>
                      <a:pt x="654" y="247"/>
                    </a:lnTo>
                    <a:lnTo>
                      <a:pt x="654" y="247"/>
                    </a:lnTo>
                    <a:lnTo>
                      <a:pt x="654" y="247"/>
                    </a:lnTo>
                    <a:lnTo>
                      <a:pt x="654" y="246"/>
                    </a:lnTo>
                    <a:lnTo>
                      <a:pt x="656" y="246"/>
                    </a:lnTo>
                    <a:lnTo>
                      <a:pt x="656" y="246"/>
                    </a:lnTo>
                    <a:lnTo>
                      <a:pt x="656" y="246"/>
                    </a:lnTo>
                    <a:lnTo>
                      <a:pt x="656" y="246"/>
                    </a:lnTo>
                    <a:lnTo>
                      <a:pt x="656" y="246"/>
                    </a:lnTo>
                    <a:lnTo>
                      <a:pt x="656" y="246"/>
                    </a:lnTo>
                    <a:lnTo>
                      <a:pt x="656" y="246"/>
                    </a:lnTo>
                    <a:lnTo>
                      <a:pt x="658" y="246"/>
                    </a:lnTo>
                    <a:lnTo>
                      <a:pt x="658" y="246"/>
                    </a:lnTo>
                    <a:lnTo>
                      <a:pt x="658" y="246"/>
                    </a:lnTo>
                    <a:lnTo>
                      <a:pt x="658" y="246"/>
                    </a:lnTo>
                    <a:lnTo>
                      <a:pt x="658" y="246"/>
                    </a:lnTo>
                    <a:lnTo>
                      <a:pt x="658" y="246"/>
                    </a:lnTo>
                    <a:lnTo>
                      <a:pt x="658" y="247"/>
                    </a:lnTo>
                    <a:lnTo>
                      <a:pt x="658" y="247"/>
                    </a:lnTo>
                    <a:lnTo>
                      <a:pt x="658" y="247"/>
                    </a:lnTo>
                    <a:lnTo>
                      <a:pt x="658" y="247"/>
                    </a:lnTo>
                    <a:lnTo>
                      <a:pt x="658" y="247"/>
                    </a:lnTo>
                    <a:lnTo>
                      <a:pt x="658" y="247"/>
                    </a:lnTo>
                    <a:lnTo>
                      <a:pt x="658" y="247"/>
                    </a:lnTo>
                    <a:lnTo>
                      <a:pt x="658" y="247"/>
                    </a:lnTo>
                    <a:lnTo>
                      <a:pt x="660" y="247"/>
                    </a:lnTo>
                    <a:lnTo>
                      <a:pt x="660" y="246"/>
                    </a:lnTo>
                    <a:lnTo>
                      <a:pt x="660" y="246"/>
                    </a:lnTo>
                    <a:lnTo>
                      <a:pt x="660" y="246"/>
                    </a:lnTo>
                    <a:lnTo>
                      <a:pt x="660" y="246"/>
                    </a:lnTo>
                    <a:lnTo>
                      <a:pt x="660" y="246"/>
                    </a:lnTo>
                    <a:lnTo>
                      <a:pt x="660" y="246"/>
                    </a:lnTo>
                    <a:lnTo>
                      <a:pt x="660" y="246"/>
                    </a:lnTo>
                    <a:lnTo>
                      <a:pt x="660" y="246"/>
                    </a:lnTo>
                    <a:lnTo>
                      <a:pt x="660" y="246"/>
                    </a:lnTo>
                    <a:lnTo>
                      <a:pt x="661" y="246"/>
                    </a:lnTo>
                    <a:lnTo>
                      <a:pt x="661" y="246"/>
                    </a:lnTo>
                    <a:lnTo>
                      <a:pt x="661" y="246"/>
                    </a:lnTo>
                    <a:lnTo>
                      <a:pt x="661" y="246"/>
                    </a:lnTo>
                    <a:lnTo>
                      <a:pt x="661" y="246"/>
                    </a:lnTo>
                    <a:lnTo>
                      <a:pt x="661" y="246"/>
                    </a:lnTo>
                    <a:lnTo>
                      <a:pt x="661" y="246"/>
                    </a:lnTo>
                    <a:lnTo>
                      <a:pt x="661" y="246"/>
                    </a:lnTo>
                    <a:lnTo>
                      <a:pt x="661" y="246"/>
                    </a:lnTo>
                    <a:lnTo>
                      <a:pt x="661" y="246"/>
                    </a:lnTo>
                    <a:lnTo>
                      <a:pt x="663" y="246"/>
                    </a:lnTo>
                    <a:lnTo>
                      <a:pt x="663" y="246"/>
                    </a:lnTo>
                    <a:lnTo>
                      <a:pt x="663" y="246"/>
                    </a:lnTo>
                    <a:lnTo>
                      <a:pt x="663" y="244"/>
                    </a:lnTo>
                    <a:lnTo>
                      <a:pt x="663" y="244"/>
                    </a:lnTo>
                    <a:lnTo>
                      <a:pt x="663" y="244"/>
                    </a:lnTo>
                    <a:lnTo>
                      <a:pt x="663" y="244"/>
                    </a:lnTo>
                    <a:lnTo>
                      <a:pt x="663" y="244"/>
                    </a:lnTo>
                    <a:lnTo>
                      <a:pt x="663" y="244"/>
                    </a:lnTo>
                    <a:lnTo>
                      <a:pt x="663"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6"/>
                    </a:lnTo>
                    <a:lnTo>
                      <a:pt x="665" y="246"/>
                    </a:lnTo>
                    <a:lnTo>
                      <a:pt x="665" y="246"/>
                    </a:lnTo>
                    <a:lnTo>
                      <a:pt x="665" y="246"/>
                    </a:lnTo>
                    <a:lnTo>
                      <a:pt x="665" y="246"/>
                    </a:lnTo>
                    <a:lnTo>
                      <a:pt x="665" y="246"/>
                    </a:lnTo>
                    <a:lnTo>
                      <a:pt x="665" y="246"/>
                    </a:lnTo>
                    <a:lnTo>
                      <a:pt x="665" y="246"/>
                    </a:lnTo>
                    <a:lnTo>
                      <a:pt x="665" y="246"/>
                    </a:lnTo>
                    <a:lnTo>
                      <a:pt x="665" y="246"/>
                    </a:lnTo>
                    <a:lnTo>
                      <a:pt x="667" y="246"/>
                    </a:lnTo>
                    <a:lnTo>
                      <a:pt x="667" y="246"/>
                    </a:lnTo>
                    <a:lnTo>
                      <a:pt x="667" y="246"/>
                    </a:lnTo>
                    <a:lnTo>
                      <a:pt x="667" y="246"/>
                    </a:lnTo>
                    <a:lnTo>
                      <a:pt x="667" y="247"/>
                    </a:lnTo>
                    <a:lnTo>
                      <a:pt x="667" y="247"/>
                    </a:lnTo>
                    <a:lnTo>
                      <a:pt x="667" y="249"/>
                    </a:lnTo>
                    <a:lnTo>
                      <a:pt x="669" y="249"/>
                    </a:lnTo>
                    <a:lnTo>
                      <a:pt x="669" y="249"/>
                    </a:lnTo>
                    <a:lnTo>
                      <a:pt x="669" y="251"/>
                    </a:lnTo>
                    <a:lnTo>
                      <a:pt x="670" y="251"/>
                    </a:lnTo>
                    <a:lnTo>
                      <a:pt x="672" y="253"/>
                    </a:lnTo>
                    <a:lnTo>
                      <a:pt x="672" y="253"/>
                    </a:lnTo>
                    <a:lnTo>
                      <a:pt x="672" y="253"/>
                    </a:lnTo>
                    <a:lnTo>
                      <a:pt x="672" y="253"/>
                    </a:lnTo>
                    <a:lnTo>
                      <a:pt x="672" y="253"/>
                    </a:lnTo>
                    <a:lnTo>
                      <a:pt x="672" y="255"/>
                    </a:lnTo>
                    <a:lnTo>
                      <a:pt x="672" y="255"/>
                    </a:lnTo>
                    <a:lnTo>
                      <a:pt x="672" y="255"/>
                    </a:lnTo>
                    <a:lnTo>
                      <a:pt x="672" y="255"/>
                    </a:lnTo>
                    <a:lnTo>
                      <a:pt x="674" y="255"/>
                    </a:lnTo>
                    <a:lnTo>
                      <a:pt x="674" y="255"/>
                    </a:lnTo>
                    <a:lnTo>
                      <a:pt x="674" y="255"/>
                    </a:lnTo>
                    <a:lnTo>
                      <a:pt x="674" y="255"/>
                    </a:lnTo>
                    <a:lnTo>
                      <a:pt x="674" y="255"/>
                    </a:lnTo>
                    <a:lnTo>
                      <a:pt x="674" y="255"/>
                    </a:lnTo>
                    <a:lnTo>
                      <a:pt x="674" y="255"/>
                    </a:lnTo>
                    <a:lnTo>
                      <a:pt x="674" y="255"/>
                    </a:lnTo>
                    <a:lnTo>
                      <a:pt x="674" y="255"/>
                    </a:lnTo>
                    <a:lnTo>
                      <a:pt x="674" y="255"/>
                    </a:lnTo>
                    <a:lnTo>
                      <a:pt x="674" y="253"/>
                    </a:lnTo>
                    <a:lnTo>
                      <a:pt x="674" y="253"/>
                    </a:lnTo>
                    <a:lnTo>
                      <a:pt x="674" y="251"/>
                    </a:lnTo>
                    <a:lnTo>
                      <a:pt x="674" y="251"/>
                    </a:lnTo>
                    <a:lnTo>
                      <a:pt x="674" y="251"/>
                    </a:lnTo>
                    <a:lnTo>
                      <a:pt x="674" y="251"/>
                    </a:lnTo>
                    <a:lnTo>
                      <a:pt x="674" y="251"/>
                    </a:lnTo>
                    <a:lnTo>
                      <a:pt x="676" y="249"/>
                    </a:lnTo>
                    <a:lnTo>
                      <a:pt x="676" y="249"/>
                    </a:lnTo>
                    <a:lnTo>
                      <a:pt x="676" y="249"/>
                    </a:lnTo>
                    <a:lnTo>
                      <a:pt x="676" y="249"/>
                    </a:lnTo>
                    <a:lnTo>
                      <a:pt x="676" y="249"/>
                    </a:lnTo>
                    <a:lnTo>
                      <a:pt x="676" y="249"/>
                    </a:lnTo>
                    <a:lnTo>
                      <a:pt x="676" y="249"/>
                    </a:lnTo>
                    <a:lnTo>
                      <a:pt x="678" y="249"/>
                    </a:lnTo>
                    <a:lnTo>
                      <a:pt x="678" y="249"/>
                    </a:lnTo>
                    <a:lnTo>
                      <a:pt x="678" y="249"/>
                    </a:lnTo>
                    <a:lnTo>
                      <a:pt x="678" y="249"/>
                    </a:lnTo>
                    <a:lnTo>
                      <a:pt x="678" y="247"/>
                    </a:lnTo>
                    <a:lnTo>
                      <a:pt x="678" y="247"/>
                    </a:lnTo>
                    <a:lnTo>
                      <a:pt x="678" y="247"/>
                    </a:lnTo>
                    <a:lnTo>
                      <a:pt x="678" y="247"/>
                    </a:lnTo>
                    <a:lnTo>
                      <a:pt x="678" y="247"/>
                    </a:lnTo>
                    <a:lnTo>
                      <a:pt x="678" y="247"/>
                    </a:lnTo>
                    <a:lnTo>
                      <a:pt x="680" y="246"/>
                    </a:lnTo>
                    <a:lnTo>
                      <a:pt x="680" y="246"/>
                    </a:lnTo>
                    <a:lnTo>
                      <a:pt x="680" y="246"/>
                    </a:lnTo>
                    <a:lnTo>
                      <a:pt x="680" y="246"/>
                    </a:lnTo>
                    <a:lnTo>
                      <a:pt x="680" y="246"/>
                    </a:lnTo>
                    <a:lnTo>
                      <a:pt x="680" y="246"/>
                    </a:lnTo>
                    <a:lnTo>
                      <a:pt x="681" y="244"/>
                    </a:lnTo>
                    <a:lnTo>
                      <a:pt x="681" y="244"/>
                    </a:lnTo>
                    <a:lnTo>
                      <a:pt x="681" y="242"/>
                    </a:lnTo>
                    <a:lnTo>
                      <a:pt x="683" y="242"/>
                    </a:lnTo>
                    <a:lnTo>
                      <a:pt x="683" y="242"/>
                    </a:lnTo>
                    <a:lnTo>
                      <a:pt x="683" y="242"/>
                    </a:lnTo>
                    <a:lnTo>
                      <a:pt x="683" y="242"/>
                    </a:lnTo>
                    <a:lnTo>
                      <a:pt x="683" y="242"/>
                    </a:lnTo>
                    <a:lnTo>
                      <a:pt x="683" y="242"/>
                    </a:lnTo>
                    <a:lnTo>
                      <a:pt x="685" y="240"/>
                    </a:lnTo>
                    <a:lnTo>
                      <a:pt x="685" y="240"/>
                    </a:lnTo>
                    <a:lnTo>
                      <a:pt x="685" y="240"/>
                    </a:lnTo>
                    <a:lnTo>
                      <a:pt x="685" y="240"/>
                    </a:lnTo>
                    <a:lnTo>
                      <a:pt x="685" y="240"/>
                    </a:lnTo>
                    <a:lnTo>
                      <a:pt x="685" y="240"/>
                    </a:lnTo>
                    <a:lnTo>
                      <a:pt x="687" y="238"/>
                    </a:lnTo>
                    <a:lnTo>
                      <a:pt x="687" y="238"/>
                    </a:lnTo>
                    <a:lnTo>
                      <a:pt x="687" y="238"/>
                    </a:lnTo>
                    <a:lnTo>
                      <a:pt x="687" y="237"/>
                    </a:lnTo>
                    <a:lnTo>
                      <a:pt x="689" y="237"/>
                    </a:lnTo>
                    <a:lnTo>
                      <a:pt x="689" y="237"/>
                    </a:lnTo>
                    <a:lnTo>
                      <a:pt x="689" y="237"/>
                    </a:lnTo>
                    <a:lnTo>
                      <a:pt x="689" y="237"/>
                    </a:lnTo>
                    <a:lnTo>
                      <a:pt x="689" y="237"/>
                    </a:lnTo>
                    <a:lnTo>
                      <a:pt x="689" y="235"/>
                    </a:lnTo>
                    <a:lnTo>
                      <a:pt x="689" y="235"/>
                    </a:lnTo>
                    <a:lnTo>
                      <a:pt x="690" y="235"/>
                    </a:lnTo>
                    <a:lnTo>
                      <a:pt x="690" y="235"/>
                    </a:lnTo>
                    <a:lnTo>
                      <a:pt x="690" y="235"/>
                    </a:lnTo>
                    <a:lnTo>
                      <a:pt x="692" y="235"/>
                    </a:lnTo>
                    <a:lnTo>
                      <a:pt x="692" y="233"/>
                    </a:lnTo>
                    <a:lnTo>
                      <a:pt x="692" y="233"/>
                    </a:lnTo>
                    <a:lnTo>
                      <a:pt x="692" y="233"/>
                    </a:lnTo>
                    <a:lnTo>
                      <a:pt x="692" y="233"/>
                    </a:lnTo>
                    <a:lnTo>
                      <a:pt x="692" y="233"/>
                    </a:lnTo>
                    <a:lnTo>
                      <a:pt x="694" y="233"/>
                    </a:lnTo>
                    <a:lnTo>
                      <a:pt x="694" y="233"/>
                    </a:lnTo>
                    <a:lnTo>
                      <a:pt x="694" y="233"/>
                    </a:lnTo>
                    <a:lnTo>
                      <a:pt x="696" y="231"/>
                    </a:lnTo>
                    <a:lnTo>
                      <a:pt x="696" y="231"/>
                    </a:lnTo>
                    <a:lnTo>
                      <a:pt x="696" y="231"/>
                    </a:lnTo>
                    <a:lnTo>
                      <a:pt x="696" y="231"/>
                    </a:lnTo>
                    <a:lnTo>
                      <a:pt x="696" y="231"/>
                    </a:lnTo>
                    <a:lnTo>
                      <a:pt x="696" y="231"/>
                    </a:lnTo>
                    <a:lnTo>
                      <a:pt x="696" y="231"/>
                    </a:lnTo>
                    <a:lnTo>
                      <a:pt x="696" y="231"/>
                    </a:lnTo>
                    <a:lnTo>
                      <a:pt x="698" y="231"/>
                    </a:lnTo>
                    <a:lnTo>
                      <a:pt x="698" y="229"/>
                    </a:lnTo>
                    <a:lnTo>
                      <a:pt x="698" y="229"/>
                    </a:lnTo>
                    <a:lnTo>
                      <a:pt x="699" y="229"/>
                    </a:lnTo>
                    <a:lnTo>
                      <a:pt x="699" y="229"/>
                    </a:lnTo>
                    <a:lnTo>
                      <a:pt x="699" y="229"/>
                    </a:lnTo>
                    <a:lnTo>
                      <a:pt x="699" y="229"/>
                    </a:lnTo>
                    <a:lnTo>
                      <a:pt x="699" y="229"/>
                    </a:lnTo>
                    <a:lnTo>
                      <a:pt x="699" y="229"/>
                    </a:lnTo>
                    <a:lnTo>
                      <a:pt x="699" y="229"/>
                    </a:lnTo>
                    <a:lnTo>
                      <a:pt x="701" y="228"/>
                    </a:lnTo>
                    <a:lnTo>
                      <a:pt x="701" y="228"/>
                    </a:lnTo>
                    <a:lnTo>
                      <a:pt x="701" y="228"/>
                    </a:lnTo>
                    <a:lnTo>
                      <a:pt x="701" y="228"/>
                    </a:lnTo>
                    <a:lnTo>
                      <a:pt x="703" y="228"/>
                    </a:lnTo>
                    <a:lnTo>
                      <a:pt x="703" y="228"/>
                    </a:lnTo>
                    <a:lnTo>
                      <a:pt x="703" y="228"/>
                    </a:lnTo>
                    <a:lnTo>
                      <a:pt x="703" y="228"/>
                    </a:lnTo>
                    <a:lnTo>
                      <a:pt x="705" y="226"/>
                    </a:lnTo>
                    <a:lnTo>
                      <a:pt x="705" y="226"/>
                    </a:lnTo>
                    <a:lnTo>
                      <a:pt x="705" y="226"/>
                    </a:lnTo>
                    <a:lnTo>
                      <a:pt x="705" y="226"/>
                    </a:lnTo>
                    <a:lnTo>
                      <a:pt x="705" y="226"/>
                    </a:lnTo>
                    <a:lnTo>
                      <a:pt x="705" y="226"/>
                    </a:lnTo>
                    <a:lnTo>
                      <a:pt x="705" y="226"/>
                    </a:lnTo>
                    <a:lnTo>
                      <a:pt x="707" y="226"/>
                    </a:lnTo>
                    <a:lnTo>
                      <a:pt x="707" y="226"/>
                    </a:lnTo>
                    <a:lnTo>
                      <a:pt x="707" y="226"/>
                    </a:lnTo>
                    <a:lnTo>
                      <a:pt x="707" y="224"/>
                    </a:lnTo>
                    <a:lnTo>
                      <a:pt x="707" y="224"/>
                    </a:lnTo>
                    <a:lnTo>
                      <a:pt x="707" y="224"/>
                    </a:lnTo>
                    <a:lnTo>
                      <a:pt x="707" y="224"/>
                    </a:lnTo>
                    <a:lnTo>
                      <a:pt x="707" y="224"/>
                    </a:lnTo>
                    <a:lnTo>
                      <a:pt x="707" y="224"/>
                    </a:lnTo>
                    <a:lnTo>
                      <a:pt x="707" y="224"/>
                    </a:lnTo>
                    <a:lnTo>
                      <a:pt x="707" y="224"/>
                    </a:lnTo>
                    <a:lnTo>
                      <a:pt x="708" y="224"/>
                    </a:lnTo>
                    <a:lnTo>
                      <a:pt x="708" y="222"/>
                    </a:lnTo>
                    <a:lnTo>
                      <a:pt x="708" y="222"/>
                    </a:lnTo>
                    <a:lnTo>
                      <a:pt x="708" y="222"/>
                    </a:lnTo>
                    <a:lnTo>
                      <a:pt x="710" y="222"/>
                    </a:lnTo>
                    <a:lnTo>
                      <a:pt x="710" y="222"/>
                    </a:lnTo>
                    <a:lnTo>
                      <a:pt x="710" y="222"/>
                    </a:lnTo>
                    <a:lnTo>
                      <a:pt x="710" y="222"/>
                    </a:lnTo>
                    <a:lnTo>
                      <a:pt x="710" y="222"/>
                    </a:lnTo>
                    <a:lnTo>
                      <a:pt x="710" y="220"/>
                    </a:lnTo>
                    <a:lnTo>
                      <a:pt x="710" y="220"/>
                    </a:lnTo>
                    <a:lnTo>
                      <a:pt x="710" y="220"/>
                    </a:lnTo>
                    <a:lnTo>
                      <a:pt x="710" y="220"/>
                    </a:lnTo>
                    <a:lnTo>
                      <a:pt x="710" y="220"/>
                    </a:lnTo>
                    <a:lnTo>
                      <a:pt x="712" y="219"/>
                    </a:lnTo>
                    <a:lnTo>
                      <a:pt x="712" y="219"/>
                    </a:lnTo>
                    <a:lnTo>
                      <a:pt x="712" y="219"/>
                    </a:lnTo>
                    <a:lnTo>
                      <a:pt x="712" y="219"/>
                    </a:lnTo>
                    <a:lnTo>
                      <a:pt x="714" y="219"/>
                    </a:lnTo>
                    <a:lnTo>
                      <a:pt x="714" y="217"/>
                    </a:lnTo>
                    <a:lnTo>
                      <a:pt x="714" y="217"/>
                    </a:lnTo>
                    <a:lnTo>
                      <a:pt x="714" y="217"/>
                    </a:lnTo>
                    <a:lnTo>
                      <a:pt x="714" y="217"/>
                    </a:lnTo>
                    <a:lnTo>
                      <a:pt x="714" y="217"/>
                    </a:lnTo>
                    <a:lnTo>
                      <a:pt x="714" y="217"/>
                    </a:lnTo>
                    <a:lnTo>
                      <a:pt x="714" y="217"/>
                    </a:lnTo>
                    <a:lnTo>
                      <a:pt x="714" y="217"/>
                    </a:lnTo>
                    <a:lnTo>
                      <a:pt x="716" y="217"/>
                    </a:lnTo>
                    <a:lnTo>
                      <a:pt x="716" y="217"/>
                    </a:lnTo>
                    <a:lnTo>
                      <a:pt x="716" y="215"/>
                    </a:lnTo>
                    <a:lnTo>
                      <a:pt x="716" y="215"/>
                    </a:lnTo>
                    <a:lnTo>
                      <a:pt x="716" y="215"/>
                    </a:lnTo>
                    <a:lnTo>
                      <a:pt x="716" y="215"/>
                    </a:lnTo>
                    <a:lnTo>
                      <a:pt x="716" y="215"/>
                    </a:lnTo>
                    <a:lnTo>
                      <a:pt x="716" y="213"/>
                    </a:lnTo>
                    <a:lnTo>
                      <a:pt x="716" y="213"/>
                    </a:lnTo>
                    <a:lnTo>
                      <a:pt x="716" y="213"/>
                    </a:lnTo>
                    <a:lnTo>
                      <a:pt x="716" y="213"/>
                    </a:lnTo>
                    <a:lnTo>
                      <a:pt x="718" y="213"/>
                    </a:lnTo>
                    <a:lnTo>
                      <a:pt x="718" y="211"/>
                    </a:lnTo>
                    <a:lnTo>
                      <a:pt x="718" y="211"/>
                    </a:lnTo>
                    <a:lnTo>
                      <a:pt x="718" y="209"/>
                    </a:lnTo>
                    <a:lnTo>
                      <a:pt x="718" y="209"/>
                    </a:lnTo>
                    <a:lnTo>
                      <a:pt x="718" y="209"/>
                    </a:lnTo>
                    <a:lnTo>
                      <a:pt x="718" y="209"/>
                    </a:lnTo>
                    <a:lnTo>
                      <a:pt x="719" y="209"/>
                    </a:lnTo>
                    <a:lnTo>
                      <a:pt x="719" y="208"/>
                    </a:lnTo>
                    <a:lnTo>
                      <a:pt x="719" y="208"/>
                    </a:lnTo>
                    <a:lnTo>
                      <a:pt x="719" y="208"/>
                    </a:lnTo>
                    <a:lnTo>
                      <a:pt x="719" y="208"/>
                    </a:lnTo>
                    <a:lnTo>
                      <a:pt x="719" y="208"/>
                    </a:lnTo>
                    <a:lnTo>
                      <a:pt x="719" y="208"/>
                    </a:lnTo>
                    <a:lnTo>
                      <a:pt x="719" y="208"/>
                    </a:lnTo>
                    <a:lnTo>
                      <a:pt x="719" y="208"/>
                    </a:lnTo>
                    <a:lnTo>
                      <a:pt x="721" y="208"/>
                    </a:lnTo>
                    <a:lnTo>
                      <a:pt x="721" y="206"/>
                    </a:lnTo>
                    <a:lnTo>
                      <a:pt x="721" y="206"/>
                    </a:lnTo>
                    <a:lnTo>
                      <a:pt x="721" y="206"/>
                    </a:lnTo>
                    <a:lnTo>
                      <a:pt x="721" y="206"/>
                    </a:lnTo>
                    <a:lnTo>
                      <a:pt x="721" y="206"/>
                    </a:lnTo>
                    <a:lnTo>
                      <a:pt x="723" y="204"/>
                    </a:lnTo>
                    <a:lnTo>
                      <a:pt x="723" y="204"/>
                    </a:lnTo>
                    <a:lnTo>
                      <a:pt x="723" y="204"/>
                    </a:lnTo>
                    <a:lnTo>
                      <a:pt x="723" y="202"/>
                    </a:lnTo>
                    <a:lnTo>
                      <a:pt x="725" y="202"/>
                    </a:lnTo>
                    <a:lnTo>
                      <a:pt x="725" y="202"/>
                    </a:lnTo>
                    <a:lnTo>
                      <a:pt x="725" y="202"/>
                    </a:lnTo>
                    <a:lnTo>
                      <a:pt x="725" y="202"/>
                    </a:lnTo>
                    <a:lnTo>
                      <a:pt x="725" y="202"/>
                    </a:lnTo>
                    <a:lnTo>
                      <a:pt x="725" y="202"/>
                    </a:lnTo>
                    <a:lnTo>
                      <a:pt x="725" y="200"/>
                    </a:lnTo>
                    <a:lnTo>
                      <a:pt x="725" y="200"/>
                    </a:lnTo>
                    <a:lnTo>
                      <a:pt x="725" y="200"/>
                    </a:lnTo>
                    <a:lnTo>
                      <a:pt x="725" y="200"/>
                    </a:lnTo>
                    <a:lnTo>
                      <a:pt x="725" y="200"/>
                    </a:lnTo>
                    <a:lnTo>
                      <a:pt x="727" y="200"/>
                    </a:lnTo>
                    <a:lnTo>
                      <a:pt x="727" y="200"/>
                    </a:lnTo>
                    <a:lnTo>
                      <a:pt x="727" y="200"/>
                    </a:lnTo>
                    <a:lnTo>
                      <a:pt x="727" y="199"/>
                    </a:lnTo>
                    <a:lnTo>
                      <a:pt x="727" y="199"/>
                    </a:lnTo>
                    <a:lnTo>
                      <a:pt x="727" y="199"/>
                    </a:lnTo>
                    <a:lnTo>
                      <a:pt x="728" y="199"/>
                    </a:lnTo>
                    <a:lnTo>
                      <a:pt x="728" y="199"/>
                    </a:lnTo>
                    <a:lnTo>
                      <a:pt x="728" y="199"/>
                    </a:lnTo>
                    <a:lnTo>
                      <a:pt x="728" y="199"/>
                    </a:lnTo>
                    <a:lnTo>
                      <a:pt x="728" y="199"/>
                    </a:lnTo>
                    <a:lnTo>
                      <a:pt x="730" y="199"/>
                    </a:lnTo>
                    <a:lnTo>
                      <a:pt x="730" y="199"/>
                    </a:lnTo>
                    <a:lnTo>
                      <a:pt x="730" y="199"/>
                    </a:lnTo>
                    <a:lnTo>
                      <a:pt x="730" y="199"/>
                    </a:lnTo>
                    <a:lnTo>
                      <a:pt x="730" y="199"/>
                    </a:lnTo>
                    <a:lnTo>
                      <a:pt x="730" y="199"/>
                    </a:lnTo>
                    <a:lnTo>
                      <a:pt x="732" y="199"/>
                    </a:lnTo>
                    <a:lnTo>
                      <a:pt x="732" y="199"/>
                    </a:lnTo>
                    <a:lnTo>
                      <a:pt x="732" y="197"/>
                    </a:lnTo>
                    <a:lnTo>
                      <a:pt x="732" y="197"/>
                    </a:lnTo>
                    <a:lnTo>
                      <a:pt x="732" y="197"/>
                    </a:lnTo>
                    <a:lnTo>
                      <a:pt x="732" y="197"/>
                    </a:lnTo>
                    <a:lnTo>
                      <a:pt x="732" y="197"/>
                    </a:lnTo>
                    <a:lnTo>
                      <a:pt x="732" y="195"/>
                    </a:lnTo>
                    <a:lnTo>
                      <a:pt x="732" y="195"/>
                    </a:lnTo>
                    <a:lnTo>
                      <a:pt x="732" y="195"/>
                    </a:lnTo>
                    <a:lnTo>
                      <a:pt x="732" y="195"/>
                    </a:lnTo>
                    <a:lnTo>
                      <a:pt x="734" y="195"/>
                    </a:lnTo>
                    <a:lnTo>
                      <a:pt x="734" y="195"/>
                    </a:lnTo>
                    <a:lnTo>
                      <a:pt x="734" y="193"/>
                    </a:lnTo>
                    <a:lnTo>
                      <a:pt x="734" y="193"/>
                    </a:lnTo>
                    <a:lnTo>
                      <a:pt x="734" y="193"/>
                    </a:lnTo>
                    <a:lnTo>
                      <a:pt x="734" y="193"/>
                    </a:lnTo>
                    <a:lnTo>
                      <a:pt x="734" y="193"/>
                    </a:lnTo>
                    <a:lnTo>
                      <a:pt x="736" y="193"/>
                    </a:lnTo>
                    <a:lnTo>
                      <a:pt x="736" y="191"/>
                    </a:lnTo>
                    <a:lnTo>
                      <a:pt x="736" y="191"/>
                    </a:lnTo>
                    <a:lnTo>
                      <a:pt x="736" y="191"/>
                    </a:lnTo>
                    <a:lnTo>
                      <a:pt x="736" y="191"/>
                    </a:lnTo>
                    <a:lnTo>
                      <a:pt x="736" y="191"/>
                    </a:lnTo>
                    <a:lnTo>
                      <a:pt x="736" y="191"/>
                    </a:lnTo>
                    <a:lnTo>
                      <a:pt x="737" y="190"/>
                    </a:lnTo>
                    <a:lnTo>
                      <a:pt x="737" y="190"/>
                    </a:lnTo>
                    <a:lnTo>
                      <a:pt x="737" y="190"/>
                    </a:lnTo>
                    <a:lnTo>
                      <a:pt x="737" y="190"/>
                    </a:lnTo>
                    <a:lnTo>
                      <a:pt x="737" y="190"/>
                    </a:lnTo>
                    <a:lnTo>
                      <a:pt x="737" y="190"/>
                    </a:lnTo>
                    <a:lnTo>
                      <a:pt x="737" y="190"/>
                    </a:lnTo>
                    <a:lnTo>
                      <a:pt x="737" y="188"/>
                    </a:lnTo>
                    <a:lnTo>
                      <a:pt x="737" y="188"/>
                    </a:lnTo>
                    <a:lnTo>
                      <a:pt x="739" y="188"/>
                    </a:lnTo>
                    <a:lnTo>
                      <a:pt x="739" y="188"/>
                    </a:lnTo>
                    <a:lnTo>
                      <a:pt x="739" y="188"/>
                    </a:lnTo>
                    <a:lnTo>
                      <a:pt x="739" y="188"/>
                    </a:lnTo>
                    <a:lnTo>
                      <a:pt x="739" y="188"/>
                    </a:lnTo>
                    <a:lnTo>
                      <a:pt x="739" y="188"/>
                    </a:lnTo>
                    <a:lnTo>
                      <a:pt x="739" y="188"/>
                    </a:lnTo>
                    <a:lnTo>
                      <a:pt x="741" y="188"/>
                    </a:lnTo>
                    <a:lnTo>
                      <a:pt x="741" y="188"/>
                    </a:lnTo>
                    <a:lnTo>
                      <a:pt x="741" y="188"/>
                    </a:lnTo>
                    <a:lnTo>
                      <a:pt x="741" y="188"/>
                    </a:lnTo>
                    <a:lnTo>
                      <a:pt x="741" y="188"/>
                    </a:lnTo>
                    <a:lnTo>
                      <a:pt x="741" y="188"/>
                    </a:lnTo>
                    <a:lnTo>
                      <a:pt x="741" y="188"/>
                    </a:lnTo>
                    <a:lnTo>
                      <a:pt x="741" y="188"/>
                    </a:lnTo>
                    <a:lnTo>
                      <a:pt x="743" y="188"/>
                    </a:lnTo>
                    <a:lnTo>
                      <a:pt x="743" y="186"/>
                    </a:lnTo>
                    <a:lnTo>
                      <a:pt x="743" y="186"/>
                    </a:lnTo>
                    <a:lnTo>
                      <a:pt x="743" y="186"/>
                    </a:lnTo>
                    <a:lnTo>
                      <a:pt x="743" y="186"/>
                    </a:lnTo>
                    <a:lnTo>
                      <a:pt x="743" y="186"/>
                    </a:lnTo>
                    <a:lnTo>
                      <a:pt x="745" y="186"/>
                    </a:lnTo>
                    <a:lnTo>
                      <a:pt x="745" y="186"/>
                    </a:lnTo>
                    <a:lnTo>
                      <a:pt x="745" y="186"/>
                    </a:lnTo>
                    <a:lnTo>
                      <a:pt x="745" y="186"/>
                    </a:lnTo>
                    <a:lnTo>
                      <a:pt x="745" y="186"/>
                    </a:lnTo>
                    <a:lnTo>
                      <a:pt x="745" y="186"/>
                    </a:lnTo>
                    <a:lnTo>
                      <a:pt x="745" y="186"/>
                    </a:lnTo>
                    <a:lnTo>
                      <a:pt x="746" y="186"/>
                    </a:lnTo>
                    <a:lnTo>
                      <a:pt x="746" y="186"/>
                    </a:lnTo>
                    <a:lnTo>
                      <a:pt x="746" y="186"/>
                    </a:lnTo>
                    <a:lnTo>
                      <a:pt x="746" y="186"/>
                    </a:lnTo>
                    <a:lnTo>
                      <a:pt x="746" y="186"/>
                    </a:lnTo>
                    <a:lnTo>
                      <a:pt x="746" y="186"/>
                    </a:lnTo>
                    <a:lnTo>
                      <a:pt x="746" y="186"/>
                    </a:lnTo>
                    <a:lnTo>
                      <a:pt x="748" y="186"/>
                    </a:lnTo>
                    <a:lnTo>
                      <a:pt x="748" y="186"/>
                    </a:lnTo>
                    <a:lnTo>
                      <a:pt x="748" y="186"/>
                    </a:lnTo>
                    <a:lnTo>
                      <a:pt x="748" y="186"/>
                    </a:lnTo>
                    <a:lnTo>
                      <a:pt x="750" y="186"/>
                    </a:lnTo>
                    <a:lnTo>
                      <a:pt x="750" y="186"/>
                    </a:lnTo>
                    <a:lnTo>
                      <a:pt x="750" y="184"/>
                    </a:lnTo>
                    <a:lnTo>
                      <a:pt x="750" y="184"/>
                    </a:lnTo>
                    <a:lnTo>
                      <a:pt x="750" y="184"/>
                    </a:lnTo>
                    <a:lnTo>
                      <a:pt x="750" y="184"/>
                    </a:lnTo>
                    <a:lnTo>
                      <a:pt x="752" y="184"/>
                    </a:lnTo>
                    <a:lnTo>
                      <a:pt x="752" y="186"/>
                    </a:lnTo>
                    <a:lnTo>
                      <a:pt x="752" y="186"/>
                    </a:lnTo>
                    <a:lnTo>
                      <a:pt x="752" y="184"/>
                    </a:lnTo>
                    <a:lnTo>
                      <a:pt x="752" y="184"/>
                    </a:lnTo>
                    <a:lnTo>
                      <a:pt x="752" y="186"/>
                    </a:lnTo>
                    <a:lnTo>
                      <a:pt x="754" y="186"/>
                    </a:lnTo>
                    <a:lnTo>
                      <a:pt x="754" y="184"/>
                    </a:lnTo>
                    <a:lnTo>
                      <a:pt x="754" y="184"/>
                    </a:lnTo>
                    <a:lnTo>
                      <a:pt x="754" y="184"/>
                    </a:lnTo>
                    <a:lnTo>
                      <a:pt x="755" y="184"/>
                    </a:lnTo>
                    <a:lnTo>
                      <a:pt x="755" y="184"/>
                    </a:lnTo>
                    <a:lnTo>
                      <a:pt x="755" y="184"/>
                    </a:lnTo>
                    <a:lnTo>
                      <a:pt x="755" y="184"/>
                    </a:lnTo>
                    <a:lnTo>
                      <a:pt x="755" y="184"/>
                    </a:lnTo>
                    <a:lnTo>
                      <a:pt x="755" y="182"/>
                    </a:lnTo>
                    <a:lnTo>
                      <a:pt x="755" y="182"/>
                    </a:lnTo>
                    <a:lnTo>
                      <a:pt x="755" y="184"/>
                    </a:lnTo>
                    <a:lnTo>
                      <a:pt x="755" y="182"/>
                    </a:lnTo>
                    <a:lnTo>
                      <a:pt x="755" y="182"/>
                    </a:lnTo>
                    <a:lnTo>
                      <a:pt x="755" y="182"/>
                    </a:lnTo>
                    <a:lnTo>
                      <a:pt x="757" y="182"/>
                    </a:lnTo>
                    <a:lnTo>
                      <a:pt x="757" y="182"/>
                    </a:lnTo>
                    <a:lnTo>
                      <a:pt x="757" y="182"/>
                    </a:lnTo>
                    <a:lnTo>
                      <a:pt x="757" y="181"/>
                    </a:lnTo>
                    <a:lnTo>
                      <a:pt x="757" y="181"/>
                    </a:lnTo>
                    <a:lnTo>
                      <a:pt x="757" y="181"/>
                    </a:lnTo>
                    <a:lnTo>
                      <a:pt x="759" y="181"/>
                    </a:lnTo>
                    <a:lnTo>
                      <a:pt x="759" y="181"/>
                    </a:lnTo>
                    <a:lnTo>
                      <a:pt x="759" y="181"/>
                    </a:lnTo>
                    <a:lnTo>
                      <a:pt x="761" y="181"/>
                    </a:lnTo>
                    <a:lnTo>
                      <a:pt x="761" y="181"/>
                    </a:lnTo>
                    <a:lnTo>
                      <a:pt x="761" y="181"/>
                    </a:lnTo>
                    <a:lnTo>
                      <a:pt x="761" y="181"/>
                    </a:lnTo>
                    <a:lnTo>
                      <a:pt x="761" y="181"/>
                    </a:lnTo>
                    <a:lnTo>
                      <a:pt x="763" y="181"/>
                    </a:lnTo>
                    <a:lnTo>
                      <a:pt x="763" y="179"/>
                    </a:lnTo>
                    <a:lnTo>
                      <a:pt x="763" y="179"/>
                    </a:lnTo>
                    <a:lnTo>
                      <a:pt x="763" y="179"/>
                    </a:lnTo>
                    <a:lnTo>
                      <a:pt x="763" y="179"/>
                    </a:lnTo>
                    <a:lnTo>
                      <a:pt x="765" y="181"/>
                    </a:lnTo>
                    <a:lnTo>
                      <a:pt x="765" y="181"/>
                    </a:lnTo>
                    <a:lnTo>
                      <a:pt x="766" y="179"/>
                    </a:lnTo>
                    <a:lnTo>
                      <a:pt x="766" y="179"/>
                    </a:lnTo>
                    <a:lnTo>
                      <a:pt x="766" y="179"/>
                    </a:lnTo>
                    <a:lnTo>
                      <a:pt x="768" y="179"/>
                    </a:lnTo>
                    <a:lnTo>
                      <a:pt x="768" y="179"/>
                    </a:lnTo>
                    <a:lnTo>
                      <a:pt x="768" y="179"/>
                    </a:lnTo>
                    <a:lnTo>
                      <a:pt x="768" y="179"/>
                    </a:lnTo>
                    <a:lnTo>
                      <a:pt x="768" y="181"/>
                    </a:lnTo>
                    <a:lnTo>
                      <a:pt x="768" y="181"/>
                    </a:lnTo>
                    <a:lnTo>
                      <a:pt x="768" y="181"/>
                    </a:lnTo>
                    <a:lnTo>
                      <a:pt x="768" y="181"/>
                    </a:lnTo>
                    <a:lnTo>
                      <a:pt x="770" y="181"/>
                    </a:lnTo>
                    <a:lnTo>
                      <a:pt x="770" y="181"/>
                    </a:lnTo>
                    <a:lnTo>
                      <a:pt x="770" y="179"/>
                    </a:lnTo>
                    <a:lnTo>
                      <a:pt x="772" y="179"/>
                    </a:lnTo>
                    <a:lnTo>
                      <a:pt x="772" y="179"/>
                    </a:lnTo>
                    <a:lnTo>
                      <a:pt x="772" y="179"/>
                    </a:lnTo>
                    <a:lnTo>
                      <a:pt x="772" y="179"/>
                    </a:lnTo>
                    <a:lnTo>
                      <a:pt x="774" y="179"/>
                    </a:lnTo>
                    <a:lnTo>
                      <a:pt x="774" y="179"/>
                    </a:lnTo>
                    <a:lnTo>
                      <a:pt x="774" y="179"/>
                    </a:lnTo>
                    <a:lnTo>
                      <a:pt x="774" y="179"/>
                    </a:lnTo>
                    <a:lnTo>
                      <a:pt x="774" y="179"/>
                    </a:lnTo>
                    <a:lnTo>
                      <a:pt x="774" y="179"/>
                    </a:lnTo>
                    <a:lnTo>
                      <a:pt x="774" y="179"/>
                    </a:lnTo>
                    <a:lnTo>
                      <a:pt x="775" y="179"/>
                    </a:lnTo>
                    <a:lnTo>
                      <a:pt x="775" y="179"/>
                    </a:lnTo>
                    <a:lnTo>
                      <a:pt x="775" y="179"/>
                    </a:lnTo>
                    <a:lnTo>
                      <a:pt x="775" y="179"/>
                    </a:lnTo>
                    <a:lnTo>
                      <a:pt x="775" y="179"/>
                    </a:lnTo>
                    <a:lnTo>
                      <a:pt x="777" y="179"/>
                    </a:lnTo>
                    <a:lnTo>
                      <a:pt x="777" y="179"/>
                    </a:lnTo>
                    <a:lnTo>
                      <a:pt x="777" y="181"/>
                    </a:lnTo>
                    <a:lnTo>
                      <a:pt x="777" y="181"/>
                    </a:lnTo>
                    <a:lnTo>
                      <a:pt x="777" y="181"/>
                    </a:lnTo>
                    <a:lnTo>
                      <a:pt x="779" y="179"/>
                    </a:lnTo>
                    <a:lnTo>
                      <a:pt x="779" y="179"/>
                    </a:lnTo>
                    <a:lnTo>
                      <a:pt x="779" y="179"/>
                    </a:lnTo>
                    <a:lnTo>
                      <a:pt x="779" y="179"/>
                    </a:lnTo>
                    <a:lnTo>
                      <a:pt x="781" y="179"/>
                    </a:lnTo>
                    <a:lnTo>
                      <a:pt x="781" y="179"/>
                    </a:lnTo>
                    <a:lnTo>
                      <a:pt x="781" y="179"/>
                    </a:lnTo>
                    <a:lnTo>
                      <a:pt x="781" y="179"/>
                    </a:lnTo>
                    <a:lnTo>
                      <a:pt x="783" y="179"/>
                    </a:lnTo>
                    <a:lnTo>
                      <a:pt x="783" y="179"/>
                    </a:lnTo>
                    <a:lnTo>
                      <a:pt x="783" y="179"/>
                    </a:lnTo>
                    <a:lnTo>
                      <a:pt x="783" y="179"/>
                    </a:lnTo>
                    <a:lnTo>
                      <a:pt x="784" y="179"/>
                    </a:lnTo>
                    <a:lnTo>
                      <a:pt x="784" y="179"/>
                    </a:lnTo>
                    <a:lnTo>
                      <a:pt x="784" y="179"/>
                    </a:lnTo>
                    <a:lnTo>
                      <a:pt x="784" y="179"/>
                    </a:lnTo>
                    <a:lnTo>
                      <a:pt x="784" y="179"/>
                    </a:lnTo>
                    <a:lnTo>
                      <a:pt x="784" y="179"/>
                    </a:lnTo>
                    <a:lnTo>
                      <a:pt x="786" y="179"/>
                    </a:lnTo>
                    <a:lnTo>
                      <a:pt x="786" y="179"/>
                    </a:lnTo>
                    <a:lnTo>
                      <a:pt x="786" y="179"/>
                    </a:lnTo>
                    <a:lnTo>
                      <a:pt x="786" y="179"/>
                    </a:lnTo>
                    <a:lnTo>
                      <a:pt x="786" y="179"/>
                    </a:lnTo>
                    <a:lnTo>
                      <a:pt x="786" y="179"/>
                    </a:lnTo>
                    <a:lnTo>
                      <a:pt x="788" y="179"/>
                    </a:lnTo>
                    <a:lnTo>
                      <a:pt x="788" y="181"/>
                    </a:lnTo>
                    <a:lnTo>
                      <a:pt x="788" y="181"/>
                    </a:lnTo>
                    <a:lnTo>
                      <a:pt x="788" y="181"/>
                    </a:lnTo>
                    <a:lnTo>
                      <a:pt x="790" y="181"/>
                    </a:lnTo>
                    <a:lnTo>
                      <a:pt x="790" y="181"/>
                    </a:lnTo>
                    <a:lnTo>
                      <a:pt x="790" y="181"/>
                    </a:lnTo>
                    <a:lnTo>
                      <a:pt x="790" y="181"/>
                    </a:lnTo>
                    <a:lnTo>
                      <a:pt x="790" y="179"/>
                    </a:lnTo>
                    <a:lnTo>
                      <a:pt x="792" y="179"/>
                    </a:lnTo>
                    <a:lnTo>
                      <a:pt x="792" y="179"/>
                    </a:lnTo>
                    <a:lnTo>
                      <a:pt x="792" y="181"/>
                    </a:lnTo>
                    <a:lnTo>
                      <a:pt x="792" y="181"/>
                    </a:lnTo>
                    <a:lnTo>
                      <a:pt x="792" y="181"/>
                    </a:lnTo>
                    <a:lnTo>
                      <a:pt x="792" y="181"/>
                    </a:lnTo>
                    <a:lnTo>
                      <a:pt x="792" y="181"/>
                    </a:lnTo>
                    <a:lnTo>
                      <a:pt x="792" y="181"/>
                    </a:lnTo>
                    <a:lnTo>
                      <a:pt x="792" y="181"/>
                    </a:lnTo>
                    <a:lnTo>
                      <a:pt x="792" y="182"/>
                    </a:lnTo>
                    <a:lnTo>
                      <a:pt x="792" y="182"/>
                    </a:lnTo>
                    <a:lnTo>
                      <a:pt x="792" y="182"/>
                    </a:lnTo>
                    <a:lnTo>
                      <a:pt x="792" y="182"/>
                    </a:lnTo>
                    <a:lnTo>
                      <a:pt x="793" y="182"/>
                    </a:lnTo>
                    <a:lnTo>
                      <a:pt x="793" y="182"/>
                    </a:lnTo>
                    <a:lnTo>
                      <a:pt x="793" y="182"/>
                    </a:lnTo>
                    <a:lnTo>
                      <a:pt x="793"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3" y="184"/>
                    </a:lnTo>
                    <a:lnTo>
                      <a:pt x="793" y="184"/>
                    </a:lnTo>
                    <a:lnTo>
                      <a:pt x="793" y="184"/>
                    </a:lnTo>
                    <a:lnTo>
                      <a:pt x="795" y="184"/>
                    </a:lnTo>
                    <a:lnTo>
                      <a:pt x="795" y="186"/>
                    </a:lnTo>
                    <a:lnTo>
                      <a:pt x="795" y="186"/>
                    </a:lnTo>
                    <a:lnTo>
                      <a:pt x="795" y="186"/>
                    </a:lnTo>
                    <a:lnTo>
                      <a:pt x="795" y="186"/>
                    </a:lnTo>
                    <a:lnTo>
                      <a:pt x="797" y="186"/>
                    </a:lnTo>
                    <a:lnTo>
                      <a:pt x="797" y="186"/>
                    </a:lnTo>
                    <a:lnTo>
                      <a:pt x="797" y="186"/>
                    </a:lnTo>
                    <a:lnTo>
                      <a:pt x="797" y="186"/>
                    </a:lnTo>
                    <a:lnTo>
                      <a:pt x="797" y="186"/>
                    </a:lnTo>
                    <a:lnTo>
                      <a:pt x="797" y="188"/>
                    </a:lnTo>
                    <a:lnTo>
                      <a:pt x="799" y="188"/>
                    </a:lnTo>
                    <a:lnTo>
                      <a:pt x="799" y="188"/>
                    </a:lnTo>
                    <a:lnTo>
                      <a:pt x="799" y="188"/>
                    </a:lnTo>
                    <a:lnTo>
                      <a:pt x="799" y="186"/>
                    </a:lnTo>
                    <a:lnTo>
                      <a:pt x="799" y="186"/>
                    </a:lnTo>
                    <a:lnTo>
                      <a:pt x="799" y="186"/>
                    </a:lnTo>
                    <a:lnTo>
                      <a:pt x="799" y="186"/>
                    </a:lnTo>
                    <a:lnTo>
                      <a:pt x="799" y="186"/>
                    </a:lnTo>
                    <a:lnTo>
                      <a:pt x="799" y="188"/>
                    </a:lnTo>
                    <a:lnTo>
                      <a:pt x="799" y="188"/>
                    </a:lnTo>
                    <a:lnTo>
                      <a:pt x="799" y="188"/>
                    </a:lnTo>
                    <a:lnTo>
                      <a:pt x="799" y="188"/>
                    </a:lnTo>
                    <a:lnTo>
                      <a:pt x="801" y="190"/>
                    </a:lnTo>
                    <a:lnTo>
                      <a:pt x="801" y="190"/>
                    </a:lnTo>
                    <a:lnTo>
                      <a:pt x="801" y="190"/>
                    </a:lnTo>
                    <a:lnTo>
                      <a:pt x="801" y="190"/>
                    </a:lnTo>
                    <a:lnTo>
                      <a:pt x="801" y="190"/>
                    </a:lnTo>
                    <a:lnTo>
                      <a:pt x="801" y="190"/>
                    </a:lnTo>
                    <a:lnTo>
                      <a:pt x="801" y="190"/>
                    </a:lnTo>
                    <a:lnTo>
                      <a:pt x="801" y="190"/>
                    </a:lnTo>
                    <a:lnTo>
                      <a:pt x="803" y="190"/>
                    </a:lnTo>
                    <a:lnTo>
                      <a:pt x="803" y="190"/>
                    </a:lnTo>
                    <a:lnTo>
                      <a:pt x="803" y="190"/>
                    </a:lnTo>
                    <a:lnTo>
                      <a:pt x="803" y="190"/>
                    </a:lnTo>
                    <a:lnTo>
                      <a:pt x="803" y="190"/>
                    </a:lnTo>
                    <a:lnTo>
                      <a:pt x="803" y="191"/>
                    </a:lnTo>
                    <a:lnTo>
                      <a:pt x="803" y="191"/>
                    </a:lnTo>
                    <a:lnTo>
                      <a:pt x="803" y="191"/>
                    </a:lnTo>
                    <a:lnTo>
                      <a:pt x="801" y="191"/>
                    </a:lnTo>
                    <a:lnTo>
                      <a:pt x="801" y="191"/>
                    </a:lnTo>
                    <a:lnTo>
                      <a:pt x="801" y="193"/>
                    </a:lnTo>
                    <a:lnTo>
                      <a:pt x="801" y="193"/>
                    </a:lnTo>
                    <a:lnTo>
                      <a:pt x="801" y="193"/>
                    </a:lnTo>
                    <a:lnTo>
                      <a:pt x="801" y="193"/>
                    </a:lnTo>
                    <a:lnTo>
                      <a:pt x="803" y="193"/>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3" y="197"/>
                    </a:lnTo>
                    <a:lnTo>
                      <a:pt x="803" y="197"/>
                    </a:lnTo>
                    <a:lnTo>
                      <a:pt x="803" y="197"/>
                    </a:lnTo>
                    <a:lnTo>
                      <a:pt x="801" y="197"/>
                    </a:lnTo>
                    <a:lnTo>
                      <a:pt x="799" y="199"/>
                    </a:lnTo>
                    <a:lnTo>
                      <a:pt x="797" y="199"/>
                    </a:lnTo>
                    <a:lnTo>
                      <a:pt x="797" y="199"/>
                    </a:lnTo>
                    <a:lnTo>
                      <a:pt x="797" y="199"/>
                    </a:lnTo>
                    <a:lnTo>
                      <a:pt x="797" y="200"/>
                    </a:lnTo>
                    <a:lnTo>
                      <a:pt x="797" y="200"/>
                    </a:lnTo>
                    <a:lnTo>
                      <a:pt x="797" y="200"/>
                    </a:lnTo>
                    <a:lnTo>
                      <a:pt x="797" y="200"/>
                    </a:lnTo>
                    <a:lnTo>
                      <a:pt x="797" y="202"/>
                    </a:lnTo>
                    <a:lnTo>
                      <a:pt x="797" y="202"/>
                    </a:lnTo>
                    <a:lnTo>
                      <a:pt x="797" y="202"/>
                    </a:lnTo>
                    <a:lnTo>
                      <a:pt x="797" y="202"/>
                    </a:lnTo>
                    <a:lnTo>
                      <a:pt x="797" y="204"/>
                    </a:lnTo>
                    <a:lnTo>
                      <a:pt x="797" y="204"/>
                    </a:lnTo>
                    <a:lnTo>
                      <a:pt x="797" y="204"/>
                    </a:lnTo>
                    <a:lnTo>
                      <a:pt x="797" y="204"/>
                    </a:lnTo>
                    <a:lnTo>
                      <a:pt x="799" y="204"/>
                    </a:lnTo>
                    <a:lnTo>
                      <a:pt x="799" y="204"/>
                    </a:lnTo>
                    <a:lnTo>
                      <a:pt x="799" y="204"/>
                    </a:lnTo>
                    <a:lnTo>
                      <a:pt x="799" y="204"/>
                    </a:lnTo>
                    <a:lnTo>
                      <a:pt x="801" y="204"/>
                    </a:lnTo>
                    <a:lnTo>
                      <a:pt x="801" y="206"/>
                    </a:lnTo>
                    <a:lnTo>
                      <a:pt x="801" y="206"/>
                    </a:lnTo>
                    <a:lnTo>
                      <a:pt x="801" y="206"/>
                    </a:lnTo>
                    <a:lnTo>
                      <a:pt x="801" y="206"/>
                    </a:lnTo>
                    <a:lnTo>
                      <a:pt x="801" y="206"/>
                    </a:lnTo>
                    <a:lnTo>
                      <a:pt x="801" y="206"/>
                    </a:lnTo>
                    <a:lnTo>
                      <a:pt x="801" y="206"/>
                    </a:lnTo>
                    <a:lnTo>
                      <a:pt x="803" y="206"/>
                    </a:lnTo>
                    <a:lnTo>
                      <a:pt x="803" y="206"/>
                    </a:lnTo>
                    <a:lnTo>
                      <a:pt x="803" y="208"/>
                    </a:lnTo>
                    <a:lnTo>
                      <a:pt x="803" y="208"/>
                    </a:lnTo>
                    <a:lnTo>
                      <a:pt x="803" y="208"/>
                    </a:lnTo>
                    <a:lnTo>
                      <a:pt x="803" y="209"/>
                    </a:lnTo>
                    <a:lnTo>
                      <a:pt x="803" y="209"/>
                    </a:lnTo>
                    <a:lnTo>
                      <a:pt x="803" y="209"/>
                    </a:lnTo>
                    <a:lnTo>
                      <a:pt x="803" y="209"/>
                    </a:lnTo>
                    <a:lnTo>
                      <a:pt x="803" y="211"/>
                    </a:lnTo>
                    <a:lnTo>
                      <a:pt x="803" y="211"/>
                    </a:lnTo>
                    <a:lnTo>
                      <a:pt x="803" y="211"/>
                    </a:lnTo>
                    <a:lnTo>
                      <a:pt x="803" y="211"/>
                    </a:lnTo>
                    <a:lnTo>
                      <a:pt x="801" y="211"/>
                    </a:lnTo>
                    <a:lnTo>
                      <a:pt x="801" y="211"/>
                    </a:lnTo>
                    <a:lnTo>
                      <a:pt x="801" y="211"/>
                    </a:lnTo>
                    <a:lnTo>
                      <a:pt x="801" y="211"/>
                    </a:lnTo>
                    <a:lnTo>
                      <a:pt x="801" y="211"/>
                    </a:lnTo>
                    <a:lnTo>
                      <a:pt x="799" y="211"/>
                    </a:lnTo>
                    <a:lnTo>
                      <a:pt x="799" y="209"/>
                    </a:lnTo>
                    <a:lnTo>
                      <a:pt x="799" y="209"/>
                    </a:lnTo>
                    <a:lnTo>
                      <a:pt x="799" y="209"/>
                    </a:lnTo>
                    <a:lnTo>
                      <a:pt x="797" y="209"/>
                    </a:lnTo>
                    <a:lnTo>
                      <a:pt x="795" y="209"/>
                    </a:lnTo>
                    <a:lnTo>
                      <a:pt x="795" y="211"/>
                    </a:lnTo>
                    <a:lnTo>
                      <a:pt x="795" y="211"/>
                    </a:lnTo>
                    <a:lnTo>
                      <a:pt x="795" y="211"/>
                    </a:lnTo>
                    <a:lnTo>
                      <a:pt x="795" y="211"/>
                    </a:lnTo>
                    <a:lnTo>
                      <a:pt x="795" y="211"/>
                    </a:lnTo>
                    <a:lnTo>
                      <a:pt x="795" y="211"/>
                    </a:lnTo>
                    <a:lnTo>
                      <a:pt x="795" y="211"/>
                    </a:lnTo>
                    <a:lnTo>
                      <a:pt x="793" y="211"/>
                    </a:lnTo>
                    <a:lnTo>
                      <a:pt x="793" y="211"/>
                    </a:lnTo>
                    <a:lnTo>
                      <a:pt x="793" y="211"/>
                    </a:lnTo>
                    <a:lnTo>
                      <a:pt x="792" y="211"/>
                    </a:lnTo>
                    <a:lnTo>
                      <a:pt x="792" y="211"/>
                    </a:lnTo>
                    <a:lnTo>
                      <a:pt x="792" y="211"/>
                    </a:lnTo>
                    <a:lnTo>
                      <a:pt x="790" y="211"/>
                    </a:lnTo>
                    <a:lnTo>
                      <a:pt x="790" y="211"/>
                    </a:lnTo>
                    <a:lnTo>
                      <a:pt x="790" y="211"/>
                    </a:lnTo>
                    <a:lnTo>
                      <a:pt x="790" y="211"/>
                    </a:lnTo>
                    <a:lnTo>
                      <a:pt x="790" y="211"/>
                    </a:lnTo>
                    <a:lnTo>
                      <a:pt x="790" y="211"/>
                    </a:lnTo>
                    <a:lnTo>
                      <a:pt x="788" y="211"/>
                    </a:lnTo>
                    <a:lnTo>
                      <a:pt x="788" y="211"/>
                    </a:lnTo>
                    <a:lnTo>
                      <a:pt x="788" y="211"/>
                    </a:lnTo>
                    <a:lnTo>
                      <a:pt x="788" y="209"/>
                    </a:lnTo>
                    <a:lnTo>
                      <a:pt x="788" y="209"/>
                    </a:lnTo>
                    <a:lnTo>
                      <a:pt x="788" y="209"/>
                    </a:lnTo>
                    <a:lnTo>
                      <a:pt x="788" y="209"/>
                    </a:lnTo>
                    <a:lnTo>
                      <a:pt x="788" y="209"/>
                    </a:lnTo>
                    <a:lnTo>
                      <a:pt x="788" y="208"/>
                    </a:lnTo>
                    <a:lnTo>
                      <a:pt x="788" y="208"/>
                    </a:lnTo>
                    <a:lnTo>
                      <a:pt x="788" y="208"/>
                    </a:lnTo>
                    <a:lnTo>
                      <a:pt x="788" y="208"/>
                    </a:lnTo>
                    <a:lnTo>
                      <a:pt x="788" y="208"/>
                    </a:lnTo>
                    <a:lnTo>
                      <a:pt x="786" y="208"/>
                    </a:lnTo>
                    <a:lnTo>
                      <a:pt x="786" y="206"/>
                    </a:lnTo>
                    <a:lnTo>
                      <a:pt x="786" y="206"/>
                    </a:lnTo>
                    <a:lnTo>
                      <a:pt x="786" y="206"/>
                    </a:lnTo>
                    <a:lnTo>
                      <a:pt x="786" y="206"/>
                    </a:lnTo>
                    <a:lnTo>
                      <a:pt x="784" y="208"/>
                    </a:lnTo>
                    <a:lnTo>
                      <a:pt x="784" y="208"/>
                    </a:lnTo>
                    <a:lnTo>
                      <a:pt x="784" y="208"/>
                    </a:lnTo>
                    <a:lnTo>
                      <a:pt x="784" y="209"/>
                    </a:lnTo>
                    <a:lnTo>
                      <a:pt x="784" y="209"/>
                    </a:lnTo>
                    <a:lnTo>
                      <a:pt x="784" y="209"/>
                    </a:lnTo>
                    <a:lnTo>
                      <a:pt x="783" y="209"/>
                    </a:lnTo>
                    <a:lnTo>
                      <a:pt x="783" y="209"/>
                    </a:lnTo>
                    <a:lnTo>
                      <a:pt x="783" y="209"/>
                    </a:lnTo>
                    <a:lnTo>
                      <a:pt x="783" y="209"/>
                    </a:lnTo>
                    <a:lnTo>
                      <a:pt x="783" y="209"/>
                    </a:lnTo>
                    <a:lnTo>
                      <a:pt x="781" y="209"/>
                    </a:lnTo>
                    <a:lnTo>
                      <a:pt x="781" y="209"/>
                    </a:lnTo>
                    <a:lnTo>
                      <a:pt x="779" y="209"/>
                    </a:lnTo>
                    <a:lnTo>
                      <a:pt x="779" y="209"/>
                    </a:lnTo>
                    <a:lnTo>
                      <a:pt x="779" y="209"/>
                    </a:lnTo>
                    <a:lnTo>
                      <a:pt x="779" y="209"/>
                    </a:lnTo>
                    <a:lnTo>
                      <a:pt x="777" y="209"/>
                    </a:lnTo>
                    <a:lnTo>
                      <a:pt x="777" y="209"/>
                    </a:lnTo>
                    <a:lnTo>
                      <a:pt x="777" y="209"/>
                    </a:lnTo>
                    <a:lnTo>
                      <a:pt x="777" y="208"/>
                    </a:lnTo>
                    <a:lnTo>
                      <a:pt x="775" y="208"/>
                    </a:lnTo>
                    <a:lnTo>
                      <a:pt x="775" y="208"/>
                    </a:lnTo>
                    <a:lnTo>
                      <a:pt x="774" y="208"/>
                    </a:lnTo>
                    <a:lnTo>
                      <a:pt x="774" y="208"/>
                    </a:lnTo>
                    <a:lnTo>
                      <a:pt x="774" y="208"/>
                    </a:lnTo>
                    <a:lnTo>
                      <a:pt x="774" y="208"/>
                    </a:lnTo>
                    <a:lnTo>
                      <a:pt x="774" y="209"/>
                    </a:lnTo>
                    <a:lnTo>
                      <a:pt x="774" y="209"/>
                    </a:lnTo>
                    <a:lnTo>
                      <a:pt x="774" y="209"/>
                    </a:lnTo>
                    <a:lnTo>
                      <a:pt x="774" y="209"/>
                    </a:lnTo>
                    <a:lnTo>
                      <a:pt x="774" y="209"/>
                    </a:lnTo>
                    <a:lnTo>
                      <a:pt x="774" y="209"/>
                    </a:lnTo>
                    <a:lnTo>
                      <a:pt x="774" y="209"/>
                    </a:lnTo>
                    <a:lnTo>
                      <a:pt x="774" y="209"/>
                    </a:lnTo>
                    <a:lnTo>
                      <a:pt x="775" y="209"/>
                    </a:lnTo>
                    <a:lnTo>
                      <a:pt x="775" y="209"/>
                    </a:lnTo>
                    <a:lnTo>
                      <a:pt x="775" y="211"/>
                    </a:lnTo>
                    <a:lnTo>
                      <a:pt x="775" y="211"/>
                    </a:lnTo>
                    <a:lnTo>
                      <a:pt x="775" y="211"/>
                    </a:lnTo>
                    <a:lnTo>
                      <a:pt x="775" y="211"/>
                    </a:lnTo>
                    <a:lnTo>
                      <a:pt x="775" y="213"/>
                    </a:lnTo>
                    <a:lnTo>
                      <a:pt x="777" y="213"/>
                    </a:lnTo>
                    <a:lnTo>
                      <a:pt x="777" y="213"/>
                    </a:lnTo>
                    <a:lnTo>
                      <a:pt x="777" y="213"/>
                    </a:lnTo>
                    <a:lnTo>
                      <a:pt x="777" y="213"/>
                    </a:lnTo>
                    <a:lnTo>
                      <a:pt x="777" y="213"/>
                    </a:lnTo>
                    <a:lnTo>
                      <a:pt x="777" y="215"/>
                    </a:lnTo>
                    <a:lnTo>
                      <a:pt x="777" y="215"/>
                    </a:lnTo>
                    <a:lnTo>
                      <a:pt x="777" y="215"/>
                    </a:lnTo>
                    <a:lnTo>
                      <a:pt x="777" y="215"/>
                    </a:lnTo>
                    <a:lnTo>
                      <a:pt x="777" y="215"/>
                    </a:lnTo>
                    <a:lnTo>
                      <a:pt x="777" y="215"/>
                    </a:lnTo>
                    <a:lnTo>
                      <a:pt x="777" y="217"/>
                    </a:lnTo>
                    <a:lnTo>
                      <a:pt x="779" y="217"/>
                    </a:lnTo>
                    <a:lnTo>
                      <a:pt x="779" y="217"/>
                    </a:lnTo>
                    <a:lnTo>
                      <a:pt x="779" y="217"/>
                    </a:lnTo>
                    <a:lnTo>
                      <a:pt x="779" y="219"/>
                    </a:lnTo>
                    <a:lnTo>
                      <a:pt x="779" y="219"/>
                    </a:lnTo>
                    <a:lnTo>
                      <a:pt x="779" y="219"/>
                    </a:lnTo>
                    <a:lnTo>
                      <a:pt x="779" y="219"/>
                    </a:lnTo>
                    <a:lnTo>
                      <a:pt x="779" y="219"/>
                    </a:lnTo>
                    <a:lnTo>
                      <a:pt x="777" y="219"/>
                    </a:lnTo>
                    <a:lnTo>
                      <a:pt x="777" y="219"/>
                    </a:lnTo>
                    <a:lnTo>
                      <a:pt x="777" y="219"/>
                    </a:lnTo>
                    <a:lnTo>
                      <a:pt x="777" y="219"/>
                    </a:lnTo>
                    <a:lnTo>
                      <a:pt x="777" y="219"/>
                    </a:lnTo>
                    <a:lnTo>
                      <a:pt x="777" y="219"/>
                    </a:lnTo>
                    <a:lnTo>
                      <a:pt x="777" y="219"/>
                    </a:lnTo>
                    <a:lnTo>
                      <a:pt x="777" y="219"/>
                    </a:lnTo>
                    <a:lnTo>
                      <a:pt x="775" y="219"/>
                    </a:lnTo>
                    <a:lnTo>
                      <a:pt x="775" y="220"/>
                    </a:lnTo>
                    <a:lnTo>
                      <a:pt x="775" y="220"/>
                    </a:lnTo>
                    <a:lnTo>
                      <a:pt x="775" y="220"/>
                    </a:lnTo>
                    <a:lnTo>
                      <a:pt x="775" y="220"/>
                    </a:lnTo>
                    <a:lnTo>
                      <a:pt x="775" y="222"/>
                    </a:lnTo>
                    <a:lnTo>
                      <a:pt x="775" y="222"/>
                    </a:lnTo>
                    <a:lnTo>
                      <a:pt x="775" y="222"/>
                    </a:lnTo>
                    <a:lnTo>
                      <a:pt x="775" y="222"/>
                    </a:lnTo>
                    <a:lnTo>
                      <a:pt x="775" y="222"/>
                    </a:lnTo>
                    <a:lnTo>
                      <a:pt x="775" y="224"/>
                    </a:lnTo>
                    <a:lnTo>
                      <a:pt x="777" y="224"/>
                    </a:lnTo>
                    <a:lnTo>
                      <a:pt x="777" y="224"/>
                    </a:lnTo>
                    <a:lnTo>
                      <a:pt x="777" y="224"/>
                    </a:lnTo>
                    <a:lnTo>
                      <a:pt x="777" y="224"/>
                    </a:lnTo>
                    <a:lnTo>
                      <a:pt x="777" y="224"/>
                    </a:lnTo>
                    <a:lnTo>
                      <a:pt x="777" y="224"/>
                    </a:lnTo>
                    <a:lnTo>
                      <a:pt x="779" y="224"/>
                    </a:lnTo>
                    <a:lnTo>
                      <a:pt x="779" y="224"/>
                    </a:lnTo>
                    <a:lnTo>
                      <a:pt x="779" y="224"/>
                    </a:lnTo>
                    <a:lnTo>
                      <a:pt x="779" y="224"/>
                    </a:lnTo>
                    <a:lnTo>
                      <a:pt x="779" y="224"/>
                    </a:lnTo>
                    <a:lnTo>
                      <a:pt x="781" y="224"/>
                    </a:lnTo>
                    <a:lnTo>
                      <a:pt x="781" y="224"/>
                    </a:lnTo>
                    <a:lnTo>
                      <a:pt x="781" y="224"/>
                    </a:lnTo>
                    <a:lnTo>
                      <a:pt x="781" y="224"/>
                    </a:lnTo>
                    <a:lnTo>
                      <a:pt x="781" y="224"/>
                    </a:lnTo>
                    <a:lnTo>
                      <a:pt x="781" y="224"/>
                    </a:lnTo>
                    <a:lnTo>
                      <a:pt x="781" y="224"/>
                    </a:lnTo>
                    <a:lnTo>
                      <a:pt x="781" y="224"/>
                    </a:lnTo>
                    <a:lnTo>
                      <a:pt x="781" y="224"/>
                    </a:lnTo>
                    <a:lnTo>
                      <a:pt x="783" y="224"/>
                    </a:lnTo>
                    <a:lnTo>
                      <a:pt x="783" y="224"/>
                    </a:lnTo>
                    <a:lnTo>
                      <a:pt x="783" y="224"/>
                    </a:lnTo>
                    <a:lnTo>
                      <a:pt x="783" y="224"/>
                    </a:lnTo>
                    <a:lnTo>
                      <a:pt x="783" y="224"/>
                    </a:lnTo>
                    <a:lnTo>
                      <a:pt x="781" y="226"/>
                    </a:lnTo>
                    <a:lnTo>
                      <a:pt x="781" y="226"/>
                    </a:lnTo>
                    <a:lnTo>
                      <a:pt x="781" y="226"/>
                    </a:lnTo>
                    <a:lnTo>
                      <a:pt x="781" y="228"/>
                    </a:lnTo>
                    <a:lnTo>
                      <a:pt x="781" y="228"/>
                    </a:lnTo>
                    <a:lnTo>
                      <a:pt x="781" y="229"/>
                    </a:lnTo>
                    <a:lnTo>
                      <a:pt x="781" y="231"/>
                    </a:lnTo>
                    <a:lnTo>
                      <a:pt x="781" y="231"/>
                    </a:lnTo>
                    <a:lnTo>
                      <a:pt x="781" y="231"/>
                    </a:lnTo>
                    <a:lnTo>
                      <a:pt x="781" y="231"/>
                    </a:lnTo>
                    <a:lnTo>
                      <a:pt x="781" y="231"/>
                    </a:lnTo>
                    <a:lnTo>
                      <a:pt x="781" y="231"/>
                    </a:lnTo>
                    <a:lnTo>
                      <a:pt x="783" y="231"/>
                    </a:lnTo>
                    <a:lnTo>
                      <a:pt x="783" y="231"/>
                    </a:lnTo>
                    <a:lnTo>
                      <a:pt x="783" y="231"/>
                    </a:lnTo>
                    <a:lnTo>
                      <a:pt x="783" y="231"/>
                    </a:lnTo>
                    <a:lnTo>
                      <a:pt x="783" y="231"/>
                    </a:lnTo>
                    <a:lnTo>
                      <a:pt x="783" y="231"/>
                    </a:lnTo>
                    <a:lnTo>
                      <a:pt x="783" y="231"/>
                    </a:lnTo>
                    <a:lnTo>
                      <a:pt x="783" y="231"/>
                    </a:lnTo>
                    <a:lnTo>
                      <a:pt x="784" y="231"/>
                    </a:lnTo>
                    <a:lnTo>
                      <a:pt x="784" y="231"/>
                    </a:lnTo>
                    <a:lnTo>
                      <a:pt x="784" y="231"/>
                    </a:lnTo>
                    <a:lnTo>
                      <a:pt x="784" y="231"/>
                    </a:lnTo>
                    <a:lnTo>
                      <a:pt x="784" y="233"/>
                    </a:lnTo>
                    <a:lnTo>
                      <a:pt x="784" y="233"/>
                    </a:lnTo>
                    <a:lnTo>
                      <a:pt x="784" y="233"/>
                    </a:lnTo>
                    <a:lnTo>
                      <a:pt x="784" y="233"/>
                    </a:lnTo>
                    <a:lnTo>
                      <a:pt x="784" y="233"/>
                    </a:lnTo>
                    <a:lnTo>
                      <a:pt x="786" y="233"/>
                    </a:lnTo>
                    <a:lnTo>
                      <a:pt x="786" y="233"/>
                    </a:lnTo>
                    <a:lnTo>
                      <a:pt x="786" y="233"/>
                    </a:lnTo>
                    <a:lnTo>
                      <a:pt x="786" y="233"/>
                    </a:lnTo>
                    <a:lnTo>
                      <a:pt x="786" y="233"/>
                    </a:lnTo>
                    <a:lnTo>
                      <a:pt x="788" y="233"/>
                    </a:lnTo>
                    <a:lnTo>
                      <a:pt x="788" y="233"/>
                    </a:lnTo>
                    <a:lnTo>
                      <a:pt x="788" y="233"/>
                    </a:lnTo>
                    <a:lnTo>
                      <a:pt x="788" y="233"/>
                    </a:lnTo>
                    <a:lnTo>
                      <a:pt x="788" y="233"/>
                    </a:lnTo>
                    <a:lnTo>
                      <a:pt x="788" y="235"/>
                    </a:lnTo>
                    <a:lnTo>
                      <a:pt x="790" y="235"/>
                    </a:lnTo>
                    <a:lnTo>
                      <a:pt x="790" y="235"/>
                    </a:lnTo>
                    <a:lnTo>
                      <a:pt x="790" y="235"/>
                    </a:lnTo>
                    <a:lnTo>
                      <a:pt x="790" y="235"/>
                    </a:lnTo>
                    <a:lnTo>
                      <a:pt x="790" y="235"/>
                    </a:lnTo>
                    <a:lnTo>
                      <a:pt x="790" y="235"/>
                    </a:lnTo>
                    <a:lnTo>
                      <a:pt x="790" y="237"/>
                    </a:lnTo>
                    <a:lnTo>
                      <a:pt x="790" y="237"/>
                    </a:lnTo>
                    <a:lnTo>
                      <a:pt x="790" y="237"/>
                    </a:lnTo>
                    <a:lnTo>
                      <a:pt x="790" y="237"/>
                    </a:lnTo>
                    <a:lnTo>
                      <a:pt x="792" y="237"/>
                    </a:lnTo>
                    <a:lnTo>
                      <a:pt x="792" y="237"/>
                    </a:lnTo>
                    <a:lnTo>
                      <a:pt x="792" y="237"/>
                    </a:lnTo>
                    <a:lnTo>
                      <a:pt x="792" y="237"/>
                    </a:lnTo>
                    <a:lnTo>
                      <a:pt x="792" y="237"/>
                    </a:lnTo>
                    <a:lnTo>
                      <a:pt x="792" y="237"/>
                    </a:lnTo>
                    <a:lnTo>
                      <a:pt x="792" y="237"/>
                    </a:lnTo>
                    <a:lnTo>
                      <a:pt x="793" y="237"/>
                    </a:lnTo>
                    <a:lnTo>
                      <a:pt x="793" y="237"/>
                    </a:lnTo>
                    <a:lnTo>
                      <a:pt x="793" y="237"/>
                    </a:lnTo>
                    <a:lnTo>
                      <a:pt x="793" y="237"/>
                    </a:lnTo>
                    <a:lnTo>
                      <a:pt x="793" y="237"/>
                    </a:lnTo>
                    <a:lnTo>
                      <a:pt x="793" y="237"/>
                    </a:lnTo>
                    <a:lnTo>
                      <a:pt x="793" y="237"/>
                    </a:lnTo>
                    <a:lnTo>
                      <a:pt x="793" y="237"/>
                    </a:lnTo>
                    <a:lnTo>
                      <a:pt x="793" y="238"/>
                    </a:lnTo>
                    <a:lnTo>
                      <a:pt x="793" y="238"/>
                    </a:lnTo>
                    <a:lnTo>
                      <a:pt x="793" y="238"/>
                    </a:lnTo>
                    <a:lnTo>
                      <a:pt x="793" y="238"/>
                    </a:lnTo>
                    <a:lnTo>
                      <a:pt x="793" y="237"/>
                    </a:lnTo>
                    <a:lnTo>
                      <a:pt x="795" y="237"/>
                    </a:lnTo>
                    <a:lnTo>
                      <a:pt x="795" y="237"/>
                    </a:lnTo>
                    <a:lnTo>
                      <a:pt x="795" y="237"/>
                    </a:lnTo>
                    <a:lnTo>
                      <a:pt x="795" y="237"/>
                    </a:lnTo>
                    <a:lnTo>
                      <a:pt x="795" y="237"/>
                    </a:lnTo>
                    <a:lnTo>
                      <a:pt x="795" y="238"/>
                    </a:lnTo>
                    <a:lnTo>
                      <a:pt x="795" y="238"/>
                    </a:lnTo>
                    <a:lnTo>
                      <a:pt x="795" y="238"/>
                    </a:lnTo>
                    <a:lnTo>
                      <a:pt x="795" y="238"/>
                    </a:lnTo>
                    <a:lnTo>
                      <a:pt x="795" y="240"/>
                    </a:lnTo>
                    <a:lnTo>
                      <a:pt x="795" y="240"/>
                    </a:lnTo>
                    <a:lnTo>
                      <a:pt x="795" y="240"/>
                    </a:lnTo>
                    <a:lnTo>
                      <a:pt x="795" y="240"/>
                    </a:lnTo>
                    <a:lnTo>
                      <a:pt x="797" y="240"/>
                    </a:lnTo>
                    <a:lnTo>
                      <a:pt x="797" y="240"/>
                    </a:lnTo>
                    <a:lnTo>
                      <a:pt x="797" y="240"/>
                    </a:lnTo>
                    <a:lnTo>
                      <a:pt x="797" y="240"/>
                    </a:lnTo>
                    <a:lnTo>
                      <a:pt x="797" y="240"/>
                    </a:lnTo>
                    <a:lnTo>
                      <a:pt x="797" y="242"/>
                    </a:lnTo>
                    <a:lnTo>
                      <a:pt x="797" y="242"/>
                    </a:lnTo>
                    <a:lnTo>
                      <a:pt x="797" y="242"/>
                    </a:lnTo>
                    <a:lnTo>
                      <a:pt x="797" y="242"/>
                    </a:lnTo>
                    <a:lnTo>
                      <a:pt x="795" y="244"/>
                    </a:lnTo>
                    <a:lnTo>
                      <a:pt x="795" y="244"/>
                    </a:lnTo>
                    <a:lnTo>
                      <a:pt x="795" y="244"/>
                    </a:lnTo>
                    <a:lnTo>
                      <a:pt x="795" y="244"/>
                    </a:lnTo>
                    <a:lnTo>
                      <a:pt x="795" y="242"/>
                    </a:lnTo>
                    <a:lnTo>
                      <a:pt x="793" y="242"/>
                    </a:lnTo>
                    <a:lnTo>
                      <a:pt x="793" y="242"/>
                    </a:lnTo>
                    <a:lnTo>
                      <a:pt x="793" y="242"/>
                    </a:lnTo>
                    <a:lnTo>
                      <a:pt x="793" y="242"/>
                    </a:lnTo>
                    <a:lnTo>
                      <a:pt x="793" y="242"/>
                    </a:lnTo>
                    <a:lnTo>
                      <a:pt x="792" y="242"/>
                    </a:lnTo>
                    <a:lnTo>
                      <a:pt x="792" y="244"/>
                    </a:lnTo>
                    <a:lnTo>
                      <a:pt x="792" y="244"/>
                    </a:lnTo>
                    <a:lnTo>
                      <a:pt x="792" y="244"/>
                    </a:lnTo>
                    <a:lnTo>
                      <a:pt x="790" y="244"/>
                    </a:lnTo>
                    <a:lnTo>
                      <a:pt x="790" y="244"/>
                    </a:lnTo>
                    <a:lnTo>
                      <a:pt x="790" y="246"/>
                    </a:lnTo>
                    <a:lnTo>
                      <a:pt x="788" y="246"/>
                    </a:lnTo>
                    <a:lnTo>
                      <a:pt x="788" y="246"/>
                    </a:lnTo>
                    <a:lnTo>
                      <a:pt x="788" y="246"/>
                    </a:lnTo>
                    <a:lnTo>
                      <a:pt x="786" y="246"/>
                    </a:lnTo>
                    <a:lnTo>
                      <a:pt x="786" y="246"/>
                    </a:lnTo>
                    <a:lnTo>
                      <a:pt x="786" y="246"/>
                    </a:lnTo>
                    <a:lnTo>
                      <a:pt x="786" y="247"/>
                    </a:lnTo>
                    <a:lnTo>
                      <a:pt x="784" y="247"/>
                    </a:lnTo>
                    <a:lnTo>
                      <a:pt x="784" y="247"/>
                    </a:lnTo>
                    <a:lnTo>
                      <a:pt x="783" y="247"/>
                    </a:lnTo>
                    <a:lnTo>
                      <a:pt x="783" y="249"/>
                    </a:lnTo>
                    <a:lnTo>
                      <a:pt x="783" y="249"/>
                    </a:lnTo>
                    <a:lnTo>
                      <a:pt x="783" y="249"/>
                    </a:lnTo>
                    <a:lnTo>
                      <a:pt x="783" y="249"/>
                    </a:lnTo>
                    <a:lnTo>
                      <a:pt x="783" y="249"/>
                    </a:lnTo>
                    <a:lnTo>
                      <a:pt x="783" y="249"/>
                    </a:lnTo>
                    <a:lnTo>
                      <a:pt x="783" y="249"/>
                    </a:lnTo>
                    <a:lnTo>
                      <a:pt x="784" y="249"/>
                    </a:lnTo>
                    <a:lnTo>
                      <a:pt x="784" y="249"/>
                    </a:lnTo>
                    <a:lnTo>
                      <a:pt x="784" y="249"/>
                    </a:lnTo>
                    <a:lnTo>
                      <a:pt x="784" y="249"/>
                    </a:lnTo>
                    <a:lnTo>
                      <a:pt x="784" y="249"/>
                    </a:lnTo>
                    <a:lnTo>
                      <a:pt x="786" y="249"/>
                    </a:lnTo>
                    <a:lnTo>
                      <a:pt x="786" y="251"/>
                    </a:lnTo>
                    <a:lnTo>
                      <a:pt x="786" y="251"/>
                    </a:lnTo>
                    <a:lnTo>
                      <a:pt x="786" y="251"/>
                    </a:lnTo>
                    <a:lnTo>
                      <a:pt x="786" y="251"/>
                    </a:lnTo>
                    <a:lnTo>
                      <a:pt x="788" y="251"/>
                    </a:lnTo>
                    <a:lnTo>
                      <a:pt x="788" y="251"/>
                    </a:lnTo>
                    <a:lnTo>
                      <a:pt x="788" y="251"/>
                    </a:lnTo>
                    <a:lnTo>
                      <a:pt x="788" y="251"/>
                    </a:lnTo>
                    <a:lnTo>
                      <a:pt x="788" y="253"/>
                    </a:lnTo>
                    <a:lnTo>
                      <a:pt x="788" y="253"/>
                    </a:lnTo>
                    <a:lnTo>
                      <a:pt x="788" y="253"/>
                    </a:lnTo>
                    <a:lnTo>
                      <a:pt x="788" y="253"/>
                    </a:lnTo>
                    <a:lnTo>
                      <a:pt x="788" y="255"/>
                    </a:lnTo>
                    <a:lnTo>
                      <a:pt x="788" y="255"/>
                    </a:lnTo>
                    <a:lnTo>
                      <a:pt x="788" y="255"/>
                    </a:lnTo>
                    <a:lnTo>
                      <a:pt x="788" y="255"/>
                    </a:lnTo>
                    <a:lnTo>
                      <a:pt x="790" y="257"/>
                    </a:lnTo>
                    <a:lnTo>
                      <a:pt x="790" y="257"/>
                    </a:lnTo>
                    <a:lnTo>
                      <a:pt x="790" y="257"/>
                    </a:lnTo>
                    <a:lnTo>
                      <a:pt x="790" y="257"/>
                    </a:lnTo>
                    <a:lnTo>
                      <a:pt x="790" y="257"/>
                    </a:lnTo>
                    <a:lnTo>
                      <a:pt x="792" y="257"/>
                    </a:lnTo>
                    <a:lnTo>
                      <a:pt x="792" y="257"/>
                    </a:lnTo>
                    <a:lnTo>
                      <a:pt x="792" y="257"/>
                    </a:lnTo>
                    <a:lnTo>
                      <a:pt x="792" y="257"/>
                    </a:lnTo>
                    <a:lnTo>
                      <a:pt x="792" y="257"/>
                    </a:lnTo>
                    <a:lnTo>
                      <a:pt x="792" y="257"/>
                    </a:lnTo>
                    <a:lnTo>
                      <a:pt x="793" y="257"/>
                    </a:lnTo>
                    <a:lnTo>
                      <a:pt x="793" y="257"/>
                    </a:lnTo>
                    <a:lnTo>
                      <a:pt x="793" y="257"/>
                    </a:lnTo>
                    <a:lnTo>
                      <a:pt x="793" y="257"/>
                    </a:lnTo>
                    <a:lnTo>
                      <a:pt x="793" y="257"/>
                    </a:lnTo>
                    <a:lnTo>
                      <a:pt x="795" y="257"/>
                    </a:lnTo>
                    <a:lnTo>
                      <a:pt x="795" y="257"/>
                    </a:lnTo>
                    <a:lnTo>
                      <a:pt x="795" y="255"/>
                    </a:lnTo>
                    <a:lnTo>
                      <a:pt x="795" y="255"/>
                    </a:lnTo>
                    <a:lnTo>
                      <a:pt x="797" y="255"/>
                    </a:lnTo>
                    <a:lnTo>
                      <a:pt x="797" y="255"/>
                    </a:lnTo>
                    <a:lnTo>
                      <a:pt x="797" y="255"/>
                    </a:lnTo>
                    <a:lnTo>
                      <a:pt x="799" y="255"/>
                    </a:lnTo>
                    <a:lnTo>
                      <a:pt x="799" y="255"/>
                    </a:lnTo>
                    <a:lnTo>
                      <a:pt x="799" y="255"/>
                    </a:lnTo>
                    <a:lnTo>
                      <a:pt x="799" y="255"/>
                    </a:lnTo>
                    <a:lnTo>
                      <a:pt x="799" y="255"/>
                    </a:lnTo>
                    <a:lnTo>
                      <a:pt x="799" y="255"/>
                    </a:lnTo>
                    <a:lnTo>
                      <a:pt x="799" y="257"/>
                    </a:lnTo>
                    <a:lnTo>
                      <a:pt x="797" y="257"/>
                    </a:lnTo>
                    <a:lnTo>
                      <a:pt x="797" y="257"/>
                    </a:lnTo>
                    <a:lnTo>
                      <a:pt x="797" y="257"/>
                    </a:lnTo>
                    <a:lnTo>
                      <a:pt x="797" y="257"/>
                    </a:lnTo>
                    <a:lnTo>
                      <a:pt x="797" y="257"/>
                    </a:lnTo>
                    <a:lnTo>
                      <a:pt x="797" y="257"/>
                    </a:lnTo>
                    <a:lnTo>
                      <a:pt x="797" y="257"/>
                    </a:lnTo>
                    <a:lnTo>
                      <a:pt x="797" y="258"/>
                    </a:lnTo>
                    <a:lnTo>
                      <a:pt x="797" y="258"/>
                    </a:lnTo>
                    <a:lnTo>
                      <a:pt x="797" y="258"/>
                    </a:lnTo>
                    <a:lnTo>
                      <a:pt x="797" y="258"/>
                    </a:lnTo>
                    <a:lnTo>
                      <a:pt x="797" y="260"/>
                    </a:lnTo>
                    <a:lnTo>
                      <a:pt x="797" y="260"/>
                    </a:lnTo>
                    <a:lnTo>
                      <a:pt x="797" y="260"/>
                    </a:lnTo>
                    <a:lnTo>
                      <a:pt x="797" y="260"/>
                    </a:lnTo>
                    <a:lnTo>
                      <a:pt x="797" y="260"/>
                    </a:lnTo>
                    <a:lnTo>
                      <a:pt x="797" y="262"/>
                    </a:lnTo>
                    <a:lnTo>
                      <a:pt x="799" y="262"/>
                    </a:lnTo>
                    <a:lnTo>
                      <a:pt x="799" y="262"/>
                    </a:lnTo>
                    <a:lnTo>
                      <a:pt x="799" y="262"/>
                    </a:lnTo>
                    <a:lnTo>
                      <a:pt x="799" y="262"/>
                    </a:lnTo>
                    <a:lnTo>
                      <a:pt x="799" y="262"/>
                    </a:lnTo>
                    <a:lnTo>
                      <a:pt x="799" y="262"/>
                    </a:lnTo>
                    <a:lnTo>
                      <a:pt x="799" y="264"/>
                    </a:lnTo>
                    <a:lnTo>
                      <a:pt x="799" y="264"/>
                    </a:lnTo>
                    <a:lnTo>
                      <a:pt x="799" y="264"/>
                    </a:lnTo>
                    <a:lnTo>
                      <a:pt x="799" y="264"/>
                    </a:lnTo>
                    <a:lnTo>
                      <a:pt x="799" y="264"/>
                    </a:lnTo>
                    <a:lnTo>
                      <a:pt x="797" y="266"/>
                    </a:lnTo>
                    <a:lnTo>
                      <a:pt x="797" y="266"/>
                    </a:lnTo>
                    <a:lnTo>
                      <a:pt x="797" y="266"/>
                    </a:lnTo>
                    <a:lnTo>
                      <a:pt x="797" y="266"/>
                    </a:lnTo>
                    <a:lnTo>
                      <a:pt x="797" y="267"/>
                    </a:lnTo>
                    <a:lnTo>
                      <a:pt x="797" y="267"/>
                    </a:lnTo>
                    <a:lnTo>
                      <a:pt x="799" y="267"/>
                    </a:lnTo>
                    <a:lnTo>
                      <a:pt x="799" y="267"/>
                    </a:lnTo>
                    <a:lnTo>
                      <a:pt x="799" y="267"/>
                    </a:lnTo>
                    <a:lnTo>
                      <a:pt x="799" y="267"/>
                    </a:lnTo>
                    <a:lnTo>
                      <a:pt x="801" y="267"/>
                    </a:lnTo>
                    <a:lnTo>
                      <a:pt x="801" y="267"/>
                    </a:lnTo>
                    <a:lnTo>
                      <a:pt x="801" y="267"/>
                    </a:lnTo>
                    <a:lnTo>
                      <a:pt x="801" y="269"/>
                    </a:lnTo>
                    <a:lnTo>
                      <a:pt x="801" y="269"/>
                    </a:lnTo>
                    <a:lnTo>
                      <a:pt x="801" y="269"/>
                    </a:lnTo>
                    <a:lnTo>
                      <a:pt x="801" y="269"/>
                    </a:lnTo>
                    <a:lnTo>
                      <a:pt x="801" y="269"/>
                    </a:lnTo>
                    <a:lnTo>
                      <a:pt x="801" y="269"/>
                    </a:lnTo>
                    <a:lnTo>
                      <a:pt x="803" y="269"/>
                    </a:lnTo>
                    <a:lnTo>
                      <a:pt x="803" y="269"/>
                    </a:lnTo>
                    <a:lnTo>
                      <a:pt x="801" y="271"/>
                    </a:lnTo>
                    <a:lnTo>
                      <a:pt x="801" y="271"/>
                    </a:lnTo>
                    <a:lnTo>
                      <a:pt x="801" y="271"/>
                    </a:lnTo>
                    <a:lnTo>
                      <a:pt x="801" y="271"/>
                    </a:lnTo>
                    <a:lnTo>
                      <a:pt x="803" y="273"/>
                    </a:lnTo>
                    <a:lnTo>
                      <a:pt x="803" y="273"/>
                    </a:lnTo>
                    <a:lnTo>
                      <a:pt x="803" y="273"/>
                    </a:lnTo>
                    <a:lnTo>
                      <a:pt x="803" y="273"/>
                    </a:lnTo>
                    <a:lnTo>
                      <a:pt x="803" y="273"/>
                    </a:lnTo>
                    <a:lnTo>
                      <a:pt x="803" y="273"/>
                    </a:lnTo>
                    <a:lnTo>
                      <a:pt x="803" y="273"/>
                    </a:lnTo>
                    <a:lnTo>
                      <a:pt x="804" y="273"/>
                    </a:lnTo>
                    <a:lnTo>
                      <a:pt x="804" y="273"/>
                    </a:lnTo>
                    <a:lnTo>
                      <a:pt x="804" y="273"/>
                    </a:lnTo>
                    <a:lnTo>
                      <a:pt x="806" y="273"/>
                    </a:lnTo>
                    <a:lnTo>
                      <a:pt x="806" y="273"/>
                    </a:lnTo>
                    <a:lnTo>
                      <a:pt x="806" y="273"/>
                    </a:lnTo>
                    <a:lnTo>
                      <a:pt x="806" y="273"/>
                    </a:lnTo>
                    <a:lnTo>
                      <a:pt x="808" y="273"/>
                    </a:lnTo>
                    <a:lnTo>
                      <a:pt x="808" y="271"/>
                    </a:lnTo>
                    <a:lnTo>
                      <a:pt x="808" y="271"/>
                    </a:lnTo>
                    <a:lnTo>
                      <a:pt x="808" y="271"/>
                    </a:lnTo>
                    <a:lnTo>
                      <a:pt x="808" y="271"/>
                    </a:lnTo>
                    <a:lnTo>
                      <a:pt x="808" y="271"/>
                    </a:lnTo>
                    <a:lnTo>
                      <a:pt x="810" y="271"/>
                    </a:lnTo>
                    <a:lnTo>
                      <a:pt x="810" y="271"/>
                    </a:lnTo>
                    <a:lnTo>
                      <a:pt x="810" y="273"/>
                    </a:lnTo>
                    <a:lnTo>
                      <a:pt x="808" y="273"/>
                    </a:lnTo>
                    <a:lnTo>
                      <a:pt x="808" y="273"/>
                    </a:lnTo>
                    <a:lnTo>
                      <a:pt x="808" y="275"/>
                    </a:lnTo>
                    <a:lnTo>
                      <a:pt x="808" y="275"/>
                    </a:lnTo>
                    <a:lnTo>
                      <a:pt x="810" y="275"/>
                    </a:lnTo>
                    <a:lnTo>
                      <a:pt x="810" y="275"/>
                    </a:lnTo>
                    <a:lnTo>
                      <a:pt x="810" y="275"/>
                    </a:lnTo>
                    <a:lnTo>
                      <a:pt x="810" y="275"/>
                    </a:lnTo>
                    <a:lnTo>
                      <a:pt x="812" y="275"/>
                    </a:lnTo>
                    <a:lnTo>
                      <a:pt x="812" y="275"/>
                    </a:lnTo>
                    <a:lnTo>
                      <a:pt x="812" y="275"/>
                    </a:lnTo>
                    <a:lnTo>
                      <a:pt x="812" y="275"/>
                    </a:lnTo>
                    <a:lnTo>
                      <a:pt x="812" y="275"/>
                    </a:lnTo>
                    <a:lnTo>
                      <a:pt x="812" y="275"/>
                    </a:lnTo>
                    <a:lnTo>
                      <a:pt x="813" y="275"/>
                    </a:lnTo>
                    <a:lnTo>
                      <a:pt x="813" y="275"/>
                    </a:lnTo>
                    <a:lnTo>
                      <a:pt x="812" y="275"/>
                    </a:lnTo>
                    <a:lnTo>
                      <a:pt x="812" y="275"/>
                    </a:lnTo>
                    <a:lnTo>
                      <a:pt x="812" y="275"/>
                    </a:lnTo>
                    <a:lnTo>
                      <a:pt x="812" y="275"/>
                    </a:lnTo>
                    <a:lnTo>
                      <a:pt x="812" y="276"/>
                    </a:lnTo>
                    <a:lnTo>
                      <a:pt x="812" y="276"/>
                    </a:lnTo>
                    <a:lnTo>
                      <a:pt x="812" y="276"/>
                    </a:lnTo>
                    <a:lnTo>
                      <a:pt x="812" y="276"/>
                    </a:lnTo>
                    <a:lnTo>
                      <a:pt x="812" y="276"/>
                    </a:lnTo>
                    <a:lnTo>
                      <a:pt x="812" y="278"/>
                    </a:lnTo>
                    <a:lnTo>
                      <a:pt x="812" y="278"/>
                    </a:lnTo>
                    <a:lnTo>
                      <a:pt x="812" y="278"/>
                    </a:lnTo>
                    <a:lnTo>
                      <a:pt x="812" y="278"/>
                    </a:lnTo>
                    <a:lnTo>
                      <a:pt x="813" y="278"/>
                    </a:lnTo>
                    <a:lnTo>
                      <a:pt x="813" y="278"/>
                    </a:lnTo>
                    <a:lnTo>
                      <a:pt x="813" y="278"/>
                    </a:lnTo>
                    <a:lnTo>
                      <a:pt x="813" y="278"/>
                    </a:lnTo>
                    <a:lnTo>
                      <a:pt x="813" y="278"/>
                    </a:lnTo>
                    <a:lnTo>
                      <a:pt x="813" y="278"/>
                    </a:lnTo>
                    <a:lnTo>
                      <a:pt x="813" y="278"/>
                    </a:lnTo>
                    <a:lnTo>
                      <a:pt x="813" y="278"/>
                    </a:lnTo>
                    <a:lnTo>
                      <a:pt x="815" y="276"/>
                    </a:lnTo>
                    <a:lnTo>
                      <a:pt x="815" y="276"/>
                    </a:lnTo>
                    <a:lnTo>
                      <a:pt x="815" y="276"/>
                    </a:lnTo>
                    <a:lnTo>
                      <a:pt x="815" y="276"/>
                    </a:lnTo>
                    <a:lnTo>
                      <a:pt x="815" y="278"/>
                    </a:lnTo>
                    <a:lnTo>
                      <a:pt x="815" y="278"/>
                    </a:lnTo>
                    <a:lnTo>
                      <a:pt x="815" y="278"/>
                    </a:lnTo>
                    <a:lnTo>
                      <a:pt x="815" y="278"/>
                    </a:lnTo>
                    <a:lnTo>
                      <a:pt x="815" y="280"/>
                    </a:lnTo>
                    <a:lnTo>
                      <a:pt x="815" y="280"/>
                    </a:lnTo>
                    <a:lnTo>
                      <a:pt x="815" y="280"/>
                    </a:lnTo>
                    <a:lnTo>
                      <a:pt x="815" y="280"/>
                    </a:lnTo>
                    <a:lnTo>
                      <a:pt x="815" y="280"/>
                    </a:lnTo>
                    <a:lnTo>
                      <a:pt x="817" y="282"/>
                    </a:lnTo>
                    <a:lnTo>
                      <a:pt x="817" y="282"/>
                    </a:lnTo>
                    <a:lnTo>
                      <a:pt x="817" y="282"/>
                    </a:lnTo>
                    <a:lnTo>
                      <a:pt x="817" y="282"/>
                    </a:lnTo>
                    <a:lnTo>
                      <a:pt x="817" y="282"/>
                    </a:lnTo>
                    <a:lnTo>
                      <a:pt x="817" y="282"/>
                    </a:lnTo>
                    <a:lnTo>
                      <a:pt x="817" y="282"/>
                    </a:lnTo>
                    <a:lnTo>
                      <a:pt x="817" y="282"/>
                    </a:lnTo>
                    <a:lnTo>
                      <a:pt x="819" y="282"/>
                    </a:lnTo>
                    <a:lnTo>
                      <a:pt x="819" y="282"/>
                    </a:lnTo>
                    <a:lnTo>
                      <a:pt x="819" y="282"/>
                    </a:lnTo>
                    <a:lnTo>
                      <a:pt x="819" y="284"/>
                    </a:lnTo>
                    <a:lnTo>
                      <a:pt x="819" y="284"/>
                    </a:lnTo>
                    <a:lnTo>
                      <a:pt x="819" y="284"/>
                    </a:lnTo>
                    <a:lnTo>
                      <a:pt x="817" y="284"/>
                    </a:lnTo>
                    <a:lnTo>
                      <a:pt x="819" y="284"/>
                    </a:lnTo>
                    <a:lnTo>
                      <a:pt x="819" y="284"/>
                    </a:lnTo>
                    <a:lnTo>
                      <a:pt x="819" y="284"/>
                    </a:lnTo>
                    <a:lnTo>
                      <a:pt x="819" y="284"/>
                    </a:lnTo>
                    <a:lnTo>
                      <a:pt x="819" y="284"/>
                    </a:lnTo>
                    <a:lnTo>
                      <a:pt x="819" y="284"/>
                    </a:lnTo>
                    <a:lnTo>
                      <a:pt x="819" y="284"/>
                    </a:lnTo>
                    <a:lnTo>
                      <a:pt x="819" y="284"/>
                    </a:lnTo>
                    <a:lnTo>
                      <a:pt x="821" y="284"/>
                    </a:lnTo>
                    <a:lnTo>
                      <a:pt x="821" y="284"/>
                    </a:lnTo>
                    <a:lnTo>
                      <a:pt x="821" y="284"/>
                    </a:lnTo>
                    <a:lnTo>
                      <a:pt x="822" y="284"/>
                    </a:lnTo>
                    <a:lnTo>
                      <a:pt x="822" y="284"/>
                    </a:lnTo>
                    <a:lnTo>
                      <a:pt x="822" y="284"/>
                    </a:lnTo>
                    <a:lnTo>
                      <a:pt x="822" y="284"/>
                    </a:lnTo>
                    <a:lnTo>
                      <a:pt x="822" y="284"/>
                    </a:lnTo>
                    <a:lnTo>
                      <a:pt x="824" y="284"/>
                    </a:lnTo>
                    <a:lnTo>
                      <a:pt x="824" y="284"/>
                    </a:lnTo>
                    <a:lnTo>
                      <a:pt x="824" y="284"/>
                    </a:lnTo>
                    <a:lnTo>
                      <a:pt x="824" y="282"/>
                    </a:lnTo>
                    <a:lnTo>
                      <a:pt x="824" y="282"/>
                    </a:lnTo>
                    <a:lnTo>
                      <a:pt x="824" y="282"/>
                    </a:lnTo>
                    <a:lnTo>
                      <a:pt x="824" y="282"/>
                    </a:lnTo>
                    <a:lnTo>
                      <a:pt x="826" y="282"/>
                    </a:lnTo>
                    <a:lnTo>
                      <a:pt x="826" y="282"/>
                    </a:lnTo>
                    <a:lnTo>
                      <a:pt x="826" y="284"/>
                    </a:lnTo>
                    <a:lnTo>
                      <a:pt x="826" y="284"/>
                    </a:lnTo>
                    <a:lnTo>
                      <a:pt x="826" y="284"/>
                    </a:lnTo>
                    <a:lnTo>
                      <a:pt x="826" y="284"/>
                    </a:lnTo>
                    <a:lnTo>
                      <a:pt x="826" y="284"/>
                    </a:lnTo>
                    <a:lnTo>
                      <a:pt x="826" y="284"/>
                    </a:lnTo>
                    <a:lnTo>
                      <a:pt x="826" y="284"/>
                    </a:lnTo>
                    <a:lnTo>
                      <a:pt x="826" y="284"/>
                    </a:lnTo>
                    <a:lnTo>
                      <a:pt x="828" y="284"/>
                    </a:lnTo>
                    <a:lnTo>
                      <a:pt x="828" y="285"/>
                    </a:lnTo>
                    <a:lnTo>
                      <a:pt x="828" y="285"/>
                    </a:lnTo>
                    <a:lnTo>
                      <a:pt x="828" y="285"/>
                    </a:lnTo>
                    <a:lnTo>
                      <a:pt x="828" y="285"/>
                    </a:lnTo>
                    <a:lnTo>
                      <a:pt x="828" y="287"/>
                    </a:lnTo>
                    <a:lnTo>
                      <a:pt x="828" y="287"/>
                    </a:lnTo>
                    <a:lnTo>
                      <a:pt x="828" y="287"/>
                    </a:lnTo>
                    <a:lnTo>
                      <a:pt x="828" y="287"/>
                    </a:lnTo>
                    <a:lnTo>
                      <a:pt x="828" y="287"/>
                    </a:lnTo>
                    <a:lnTo>
                      <a:pt x="830" y="287"/>
                    </a:lnTo>
                    <a:lnTo>
                      <a:pt x="830" y="287"/>
                    </a:lnTo>
                    <a:lnTo>
                      <a:pt x="830" y="287"/>
                    </a:lnTo>
                    <a:lnTo>
                      <a:pt x="830" y="287"/>
                    </a:lnTo>
                    <a:lnTo>
                      <a:pt x="830" y="285"/>
                    </a:lnTo>
                    <a:lnTo>
                      <a:pt x="830" y="285"/>
                    </a:lnTo>
                    <a:lnTo>
                      <a:pt x="831" y="285"/>
                    </a:lnTo>
                    <a:lnTo>
                      <a:pt x="831" y="285"/>
                    </a:lnTo>
                    <a:lnTo>
                      <a:pt x="831" y="285"/>
                    </a:lnTo>
                    <a:lnTo>
                      <a:pt x="831" y="285"/>
                    </a:lnTo>
                    <a:lnTo>
                      <a:pt x="831" y="284"/>
                    </a:lnTo>
                    <a:lnTo>
                      <a:pt x="831" y="284"/>
                    </a:lnTo>
                    <a:lnTo>
                      <a:pt x="833" y="284"/>
                    </a:lnTo>
                    <a:lnTo>
                      <a:pt x="833" y="284"/>
                    </a:lnTo>
                    <a:lnTo>
                      <a:pt x="833" y="284"/>
                    </a:lnTo>
                    <a:lnTo>
                      <a:pt x="833" y="285"/>
                    </a:lnTo>
                    <a:lnTo>
                      <a:pt x="833" y="285"/>
                    </a:lnTo>
                    <a:lnTo>
                      <a:pt x="833" y="285"/>
                    </a:lnTo>
                    <a:lnTo>
                      <a:pt x="833" y="285"/>
                    </a:lnTo>
                    <a:lnTo>
                      <a:pt x="833" y="285"/>
                    </a:lnTo>
                    <a:lnTo>
                      <a:pt x="833" y="285"/>
                    </a:lnTo>
                    <a:lnTo>
                      <a:pt x="835" y="285"/>
                    </a:lnTo>
                    <a:lnTo>
                      <a:pt x="835" y="285"/>
                    </a:lnTo>
                    <a:lnTo>
                      <a:pt x="835" y="285"/>
                    </a:lnTo>
                    <a:lnTo>
                      <a:pt x="835" y="285"/>
                    </a:lnTo>
                    <a:lnTo>
                      <a:pt x="837" y="285"/>
                    </a:lnTo>
                    <a:lnTo>
                      <a:pt x="837" y="285"/>
                    </a:lnTo>
                    <a:lnTo>
                      <a:pt x="837" y="285"/>
                    </a:lnTo>
                    <a:lnTo>
                      <a:pt x="837" y="285"/>
                    </a:lnTo>
                    <a:lnTo>
                      <a:pt x="839" y="285"/>
                    </a:lnTo>
                    <a:lnTo>
                      <a:pt x="839" y="285"/>
                    </a:lnTo>
                    <a:lnTo>
                      <a:pt x="841" y="287"/>
                    </a:lnTo>
                    <a:lnTo>
                      <a:pt x="841" y="287"/>
                    </a:lnTo>
                    <a:lnTo>
                      <a:pt x="841" y="287"/>
                    </a:lnTo>
                    <a:lnTo>
                      <a:pt x="841" y="287"/>
                    </a:lnTo>
                    <a:lnTo>
                      <a:pt x="841" y="287"/>
                    </a:lnTo>
                    <a:lnTo>
                      <a:pt x="841" y="287"/>
                    </a:lnTo>
                    <a:lnTo>
                      <a:pt x="841" y="287"/>
                    </a:lnTo>
                    <a:lnTo>
                      <a:pt x="841" y="287"/>
                    </a:lnTo>
                    <a:lnTo>
                      <a:pt x="841" y="289"/>
                    </a:lnTo>
                    <a:lnTo>
                      <a:pt x="841" y="289"/>
                    </a:lnTo>
                    <a:lnTo>
                      <a:pt x="841" y="289"/>
                    </a:lnTo>
                    <a:lnTo>
                      <a:pt x="841" y="289"/>
                    </a:lnTo>
                    <a:lnTo>
                      <a:pt x="841" y="289"/>
                    </a:lnTo>
                    <a:lnTo>
                      <a:pt x="841" y="289"/>
                    </a:lnTo>
                    <a:lnTo>
                      <a:pt x="842" y="289"/>
                    </a:lnTo>
                    <a:lnTo>
                      <a:pt x="842" y="289"/>
                    </a:lnTo>
                    <a:lnTo>
                      <a:pt x="842" y="289"/>
                    </a:lnTo>
                    <a:lnTo>
                      <a:pt x="844" y="289"/>
                    </a:lnTo>
                    <a:lnTo>
                      <a:pt x="844" y="289"/>
                    </a:lnTo>
                    <a:lnTo>
                      <a:pt x="844" y="287"/>
                    </a:lnTo>
                    <a:lnTo>
                      <a:pt x="844" y="287"/>
                    </a:lnTo>
                    <a:lnTo>
                      <a:pt x="844" y="287"/>
                    </a:lnTo>
                    <a:lnTo>
                      <a:pt x="844" y="287"/>
                    </a:lnTo>
                    <a:lnTo>
                      <a:pt x="844" y="287"/>
                    </a:lnTo>
                    <a:lnTo>
                      <a:pt x="844" y="287"/>
                    </a:lnTo>
                    <a:lnTo>
                      <a:pt x="844" y="287"/>
                    </a:lnTo>
                    <a:lnTo>
                      <a:pt x="846" y="287"/>
                    </a:lnTo>
                    <a:lnTo>
                      <a:pt x="846" y="287"/>
                    </a:lnTo>
                    <a:lnTo>
                      <a:pt x="846" y="287"/>
                    </a:lnTo>
                    <a:lnTo>
                      <a:pt x="846" y="287"/>
                    </a:lnTo>
                    <a:lnTo>
                      <a:pt x="846" y="287"/>
                    </a:lnTo>
                    <a:lnTo>
                      <a:pt x="846" y="287"/>
                    </a:lnTo>
                    <a:lnTo>
                      <a:pt x="846" y="287"/>
                    </a:lnTo>
                    <a:lnTo>
                      <a:pt x="848" y="287"/>
                    </a:lnTo>
                    <a:lnTo>
                      <a:pt x="848" y="287"/>
                    </a:lnTo>
                    <a:lnTo>
                      <a:pt x="848" y="289"/>
                    </a:lnTo>
                    <a:lnTo>
                      <a:pt x="848" y="289"/>
                    </a:lnTo>
                    <a:lnTo>
                      <a:pt x="848" y="289"/>
                    </a:lnTo>
                    <a:lnTo>
                      <a:pt x="848" y="289"/>
                    </a:lnTo>
                    <a:lnTo>
                      <a:pt x="848" y="289"/>
                    </a:lnTo>
                    <a:lnTo>
                      <a:pt x="848" y="289"/>
                    </a:lnTo>
                    <a:lnTo>
                      <a:pt x="848" y="289"/>
                    </a:lnTo>
                    <a:lnTo>
                      <a:pt x="848" y="289"/>
                    </a:lnTo>
                    <a:lnTo>
                      <a:pt x="848" y="289"/>
                    </a:lnTo>
                    <a:lnTo>
                      <a:pt x="850" y="289"/>
                    </a:lnTo>
                    <a:lnTo>
                      <a:pt x="850" y="289"/>
                    </a:lnTo>
                    <a:lnTo>
                      <a:pt x="850" y="289"/>
                    </a:lnTo>
                    <a:lnTo>
                      <a:pt x="850" y="289"/>
                    </a:lnTo>
                    <a:lnTo>
                      <a:pt x="850" y="289"/>
                    </a:lnTo>
                    <a:lnTo>
                      <a:pt x="850" y="289"/>
                    </a:lnTo>
                    <a:lnTo>
                      <a:pt x="850" y="289"/>
                    </a:lnTo>
                    <a:lnTo>
                      <a:pt x="850" y="289"/>
                    </a:lnTo>
                    <a:lnTo>
                      <a:pt x="850" y="287"/>
                    </a:lnTo>
                    <a:lnTo>
                      <a:pt x="850" y="287"/>
                    </a:lnTo>
                    <a:lnTo>
                      <a:pt x="850" y="287"/>
                    </a:lnTo>
                    <a:lnTo>
                      <a:pt x="850" y="287"/>
                    </a:lnTo>
                    <a:lnTo>
                      <a:pt x="850" y="287"/>
                    </a:lnTo>
                    <a:lnTo>
                      <a:pt x="851" y="287"/>
                    </a:lnTo>
                    <a:lnTo>
                      <a:pt x="851" y="287"/>
                    </a:lnTo>
                    <a:lnTo>
                      <a:pt x="851" y="289"/>
                    </a:lnTo>
                    <a:lnTo>
                      <a:pt x="851" y="289"/>
                    </a:lnTo>
                    <a:lnTo>
                      <a:pt x="851" y="289"/>
                    </a:lnTo>
                    <a:lnTo>
                      <a:pt x="851" y="289"/>
                    </a:lnTo>
                    <a:lnTo>
                      <a:pt x="851" y="287"/>
                    </a:lnTo>
                    <a:lnTo>
                      <a:pt x="851" y="287"/>
                    </a:lnTo>
                    <a:lnTo>
                      <a:pt x="851" y="287"/>
                    </a:lnTo>
                    <a:lnTo>
                      <a:pt x="853" y="289"/>
                    </a:lnTo>
                    <a:lnTo>
                      <a:pt x="853" y="289"/>
                    </a:lnTo>
                    <a:lnTo>
                      <a:pt x="853" y="289"/>
                    </a:lnTo>
                    <a:lnTo>
                      <a:pt x="853" y="289"/>
                    </a:lnTo>
                    <a:lnTo>
                      <a:pt x="853" y="287"/>
                    </a:lnTo>
                    <a:lnTo>
                      <a:pt x="853" y="287"/>
                    </a:lnTo>
                    <a:lnTo>
                      <a:pt x="855" y="287"/>
                    </a:lnTo>
                    <a:lnTo>
                      <a:pt x="855" y="285"/>
                    </a:lnTo>
                    <a:lnTo>
                      <a:pt x="853" y="285"/>
                    </a:lnTo>
                    <a:lnTo>
                      <a:pt x="853" y="285"/>
                    </a:lnTo>
                    <a:lnTo>
                      <a:pt x="853" y="285"/>
                    </a:lnTo>
                    <a:lnTo>
                      <a:pt x="855" y="285"/>
                    </a:lnTo>
                    <a:lnTo>
                      <a:pt x="855" y="285"/>
                    </a:lnTo>
                    <a:lnTo>
                      <a:pt x="855" y="285"/>
                    </a:lnTo>
                    <a:lnTo>
                      <a:pt x="855" y="285"/>
                    </a:lnTo>
                    <a:lnTo>
                      <a:pt x="855" y="285"/>
                    </a:lnTo>
                    <a:lnTo>
                      <a:pt x="855" y="285"/>
                    </a:lnTo>
                    <a:lnTo>
                      <a:pt x="857" y="285"/>
                    </a:lnTo>
                    <a:lnTo>
                      <a:pt x="857" y="285"/>
                    </a:lnTo>
                    <a:lnTo>
                      <a:pt x="857" y="285"/>
                    </a:lnTo>
                    <a:lnTo>
                      <a:pt x="857" y="285"/>
                    </a:lnTo>
                    <a:lnTo>
                      <a:pt x="859" y="285"/>
                    </a:lnTo>
                    <a:lnTo>
                      <a:pt x="859" y="285"/>
                    </a:lnTo>
                    <a:lnTo>
                      <a:pt x="859" y="285"/>
                    </a:lnTo>
                    <a:lnTo>
                      <a:pt x="859" y="285"/>
                    </a:lnTo>
                    <a:lnTo>
                      <a:pt x="859" y="285"/>
                    </a:lnTo>
                    <a:lnTo>
                      <a:pt x="859" y="285"/>
                    </a:lnTo>
                    <a:lnTo>
                      <a:pt x="860" y="284"/>
                    </a:lnTo>
                    <a:lnTo>
                      <a:pt x="860" y="284"/>
                    </a:lnTo>
                    <a:lnTo>
                      <a:pt x="859" y="284"/>
                    </a:lnTo>
                    <a:lnTo>
                      <a:pt x="860" y="282"/>
                    </a:lnTo>
                    <a:lnTo>
                      <a:pt x="860" y="282"/>
                    </a:lnTo>
                    <a:lnTo>
                      <a:pt x="860" y="282"/>
                    </a:lnTo>
                    <a:lnTo>
                      <a:pt x="860" y="282"/>
                    </a:lnTo>
                    <a:lnTo>
                      <a:pt x="860" y="282"/>
                    </a:lnTo>
                    <a:lnTo>
                      <a:pt x="860" y="282"/>
                    </a:lnTo>
                    <a:lnTo>
                      <a:pt x="860" y="282"/>
                    </a:lnTo>
                    <a:lnTo>
                      <a:pt x="860" y="282"/>
                    </a:lnTo>
                    <a:lnTo>
                      <a:pt x="862" y="282"/>
                    </a:lnTo>
                    <a:lnTo>
                      <a:pt x="862" y="282"/>
                    </a:lnTo>
                    <a:lnTo>
                      <a:pt x="862" y="282"/>
                    </a:lnTo>
                    <a:lnTo>
                      <a:pt x="862" y="282"/>
                    </a:lnTo>
                    <a:lnTo>
                      <a:pt x="862" y="282"/>
                    </a:lnTo>
                    <a:lnTo>
                      <a:pt x="862" y="282"/>
                    </a:lnTo>
                    <a:lnTo>
                      <a:pt x="864" y="282"/>
                    </a:lnTo>
                    <a:lnTo>
                      <a:pt x="864" y="282"/>
                    </a:lnTo>
                    <a:lnTo>
                      <a:pt x="864" y="282"/>
                    </a:lnTo>
                    <a:lnTo>
                      <a:pt x="864" y="282"/>
                    </a:lnTo>
                    <a:lnTo>
                      <a:pt x="864" y="282"/>
                    </a:lnTo>
                    <a:lnTo>
                      <a:pt x="864" y="282"/>
                    </a:lnTo>
                    <a:lnTo>
                      <a:pt x="864" y="284"/>
                    </a:lnTo>
                    <a:lnTo>
                      <a:pt x="864" y="284"/>
                    </a:lnTo>
                    <a:lnTo>
                      <a:pt x="864" y="282"/>
                    </a:lnTo>
                    <a:lnTo>
                      <a:pt x="864" y="282"/>
                    </a:lnTo>
                    <a:lnTo>
                      <a:pt x="864" y="282"/>
                    </a:lnTo>
                    <a:lnTo>
                      <a:pt x="866" y="282"/>
                    </a:lnTo>
                    <a:lnTo>
                      <a:pt x="866" y="282"/>
                    </a:lnTo>
                    <a:lnTo>
                      <a:pt x="866" y="282"/>
                    </a:lnTo>
                    <a:lnTo>
                      <a:pt x="866" y="282"/>
                    </a:lnTo>
                    <a:lnTo>
                      <a:pt x="868" y="282"/>
                    </a:lnTo>
                    <a:lnTo>
                      <a:pt x="868" y="282"/>
                    </a:lnTo>
                    <a:lnTo>
                      <a:pt x="868" y="282"/>
                    </a:lnTo>
                    <a:lnTo>
                      <a:pt x="868" y="282"/>
                    </a:lnTo>
                    <a:lnTo>
                      <a:pt x="868" y="282"/>
                    </a:lnTo>
                    <a:lnTo>
                      <a:pt x="868" y="280"/>
                    </a:lnTo>
                    <a:lnTo>
                      <a:pt x="868" y="280"/>
                    </a:lnTo>
                    <a:lnTo>
                      <a:pt x="868" y="280"/>
                    </a:lnTo>
                    <a:lnTo>
                      <a:pt x="868" y="280"/>
                    </a:lnTo>
                    <a:lnTo>
                      <a:pt x="868" y="280"/>
                    </a:lnTo>
                    <a:lnTo>
                      <a:pt x="868" y="280"/>
                    </a:lnTo>
                    <a:lnTo>
                      <a:pt x="868" y="280"/>
                    </a:lnTo>
                    <a:lnTo>
                      <a:pt x="868" y="278"/>
                    </a:lnTo>
                    <a:lnTo>
                      <a:pt x="868" y="278"/>
                    </a:lnTo>
                    <a:lnTo>
                      <a:pt x="868" y="278"/>
                    </a:lnTo>
                    <a:lnTo>
                      <a:pt x="868" y="278"/>
                    </a:lnTo>
                    <a:lnTo>
                      <a:pt x="868" y="278"/>
                    </a:lnTo>
                    <a:lnTo>
                      <a:pt x="868" y="278"/>
                    </a:lnTo>
                    <a:lnTo>
                      <a:pt x="866" y="278"/>
                    </a:lnTo>
                    <a:lnTo>
                      <a:pt x="866" y="276"/>
                    </a:lnTo>
                    <a:lnTo>
                      <a:pt x="866" y="276"/>
                    </a:lnTo>
                    <a:lnTo>
                      <a:pt x="866" y="276"/>
                    </a:lnTo>
                    <a:lnTo>
                      <a:pt x="866" y="276"/>
                    </a:lnTo>
                    <a:lnTo>
                      <a:pt x="866" y="276"/>
                    </a:lnTo>
                    <a:lnTo>
                      <a:pt x="868" y="275"/>
                    </a:lnTo>
                    <a:lnTo>
                      <a:pt x="868" y="275"/>
                    </a:lnTo>
                    <a:lnTo>
                      <a:pt x="868" y="275"/>
                    </a:lnTo>
                    <a:lnTo>
                      <a:pt x="868" y="275"/>
                    </a:lnTo>
                    <a:lnTo>
                      <a:pt x="869" y="275"/>
                    </a:lnTo>
                    <a:lnTo>
                      <a:pt x="869" y="273"/>
                    </a:lnTo>
                    <a:lnTo>
                      <a:pt x="869" y="273"/>
                    </a:lnTo>
                    <a:lnTo>
                      <a:pt x="868" y="273"/>
                    </a:lnTo>
                    <a:lnTo>
                      <a:pt x="868" y="273"/>
                    </a:lnTo>
                    <a:lnTo>
                      <a:pt x="869" y="271"/>
                    </a:lnTo>
                    <a:lnTo>
                      <a:pt x="869" y="271"/>
                    </a:lnTo>
                    <a:lnTo>
                      <a:pt x="869" y="271"/>
                    </a:lnTo>
                    <a:lnTo>
                      <a:pt x="869" y="271"/>
                    </a:lnTo>
                    <a:lnTo>
                      <a:pt x="869" y="271"/>
                    </a:lnTo>
                    <a:lnTo>
                      <a:pt x="869" y="271"/>
                    </a:lnTo>
                    <a:lnTo>
                      <a:pt x="869" y="271"/>
                    </a:lnTo>
                    <a:lnTo>
                      <a:pt x="871" y="271"/>
                    </a:lnTo>
                    <a:lnTo>
                      <a:pt x="871" y="269"/>
                    </a:lnTo>
                    <a:lnTo>
                      <a:pt x="871" y="269"/>
                    </a:lnTo>
                    <a:lnTo>
                      <a:pt x="873" y="269"/>
                    </a:lnTo>
                    <a:lnTo>
                      <a:pt x="873" y="269"/>
                    </a:lnTo>
                    <a:lnTo>
                      <a:pt x="873" y="269"/>
                    </a:lnTo>
                    <a:lnTo>
                      <a:pt x="873" y="269"/>
                    </a:lnTo>
                    <a:lnTo>
                      <a:pt x="875" y="269"/>
                    </a:lnTo>
                    <a:lnTo>
                      <a:pt x="875" y="267"/>
                    </a:lnTo>
                    <a:lnTo>
                      <a:pt x="877" y="267"/>
                    </a:lnTo>
                    <a:lnTo>
                      <a:pt x="877" y="267"/>
                    </a:lnTo>
                    <a:lnTo>
                      <a:pt x="878" y="267"/>
                    </a:lnTo>
                    <a:lnTo>
                      <a:pt x="878" y="267"/>
                    </a:lnTo>
                    <a:lnTo>
                      <a:pt x="878" y="267"/>
                    </a:lnTo>
                    <a:lnTo>
                      <a:pt x="878" y="266"/>
                    </a:lnTo>
                    <a:lnTo>
                      <a:pt x="878" y="266"/>
                    </a:lnTo>
                    <a:lnTo>
                      <a:pt x="878" y="266"/>
                    </a:lnTo>
                    <a:lnTo>
                      <a:pt x="880" y="266"/>
                    </a:lnTo>
                    <a:lnTo>
                      <a:pt x="880" y="264"/>
                    </a:lnTo>
                    <a:lnTo>
                      <a:pt x="880" y="264"/>
                    </a:lnTo>
                    <a:lnTo>
                      <a:pt x="880" y="264"/>
                    </a:lnTo>
                    <a:lnTo>
                      <a:pt x="880" y="262"/>
                    </a:lnTo>
                    <a:lnTo>
                      <a:pt x="882" y="262"/>
                    </a:lnTo>
                    <a:lnTo>
                      <a:pt x="882" y="262"/>
                    </a:lnTo>
                    <a:lnTo>
                      <a:pt x="882" y="262"/>
                    </a:lnTo>
                    <a:lnTo>
                      <a:pt x="882" y="262"/>
                    </a:lnTo>
                    <a:lnTo>
                      <a:pt x="884" y="262"/>
                    </a:lnTo>
                    <a:lnTo>
                      <a:pt x="884" y="260"/>
                    </a:lnTo>
                    <a:lnTo>
                      <a:pt x="884" y="260"/>
                    </a:lnTo>
                    <a:lnTo>
                      <a:pt x="884" y="260"/>
                    </a:lnTo>
                    <a:lnTo>
                      <a:pt x="884" y="260"/>
                    </a:lnTo>
                    <a:lnTo>
                      <a:pt x="884" y="260"/>
                    </a:lnTo>
                    <a:lnTo>
                      <a:pt x="886" y="260"/>
                    </a:lnTo>
                    <a:lnTo>
                      <a:pt x="886" y="260"/>
                    </a:lnTo>
                    <a:lnTo>
                      <a:pt x="888" y="260"/>
                    </a:lnTo>
                    <a:lnTo>
                      <a:pt x="888" y="258"/>
                    </a:lnTo>
                    <a:lnTo>
                      <a:pt x="888" y="258"/>
                    </a:lnTo>
                    <a:lnTo>
                      <a:pt x="889" y="258"/>
                    </a:lnTo>
                    <a:lnTo>
                      <a:pt x="889" y="258"/>
                    </a:lnTo>
                    <a:lnTo>
                      <a:pt x="889" y="258"/>
                    </a:lnTo>
                    <a:lnTo>
                      <a:pt x="889" y="257"/>
                    </a:lnTo>
                    <a:lnTo>
                      <a:pt x="889" y="257"/>
                    </a:lnTo>
                    <a:lnTo>
                      <a:pt x="889" y="257"/>
                    </a:lnTo>
                    <a:lnTo>
                      <a:pt x="889" y="257"/>
                    </a:lnTo>
                    <a:lnTo>
                      <a:pt x="889" y="257"/>
                    </a:lnTo>
                    <a:lnTo>
                      <a:pt x="889" y="257"/>
                    </a:lnTo>
                    <a:lnTo>
                      <a:pt x="889" y="257"/>
                    </a:lnTo>
                    <a:lnTo>
                      <a:pt x="889" y="255"/>
                    </a:lnTo>
                    <a:lnTo>
                      <a:pt x="889" y="255"/>
                    </a:lnTo>
                    <a:lnTo>
                      <a:pt x="889" y="255"/>
                    </a:lnTo>
                    <a:lnTo>
                      <a:pt x="889" y="253"/>
                    </a:lnTo>
                    <a:lnTo>
                      <a:pt x="891" y="253"/>
                    </a:lnTo>
                    <a:lnTo>
                      <a:pt x="891" y="253"/>
                    </a:lnTo>
                    <a:lnTo>
                      <a:pt x="891" y="253"/>
                    </a:lnTo>
                    <a:lnTo>
                      <a:pt x="893" y="253"/>
                    </a:lnTo>
                    <a:lnTo>
                      <a:pt x="893" y="253"/>
                    </a:lnTo>
                    <a:lnTo>
                      <a:pt x="893" y="253"/>
                    </a:lnTo>
                    <a:lnTo>
                      <a:pt x="895" y="253"/>
                    </a:lnTo>
                    <a:lnTo>
                      <a:pt x="895" y="255"/>
                    </a:lnTo>
                    <a:lnTo>
                      <a:pt x="898" y="255"/>
                    </a:lnTo>
                    <a:lnTo>
                      <a:pt x="898" y="255"/>
                    </a:lnTo>
                    <a:lnTo>
                      <a:pt x="898" y="255"/>
                    </a:lnTo>
                    <a:lnTo>
                      <a:pt x="898" y="255"/>
                    </a:lnTo>
                    <a:lnTo>
                      <a:pt x="900" y="253"/>
                    </a:lnTo>
                    <a:lnTo>
                      <a:pt x="900" y="253"/>
                    </a:lnTo>
                    <a:lnTo>
                      <a:pt x="900" y="253"/>
                    </a:lnTo>
                    <a:lnTo>
                      <a:pt x="902" y="251"/>
                    </a:lnTo>
                    <a:lnTo>
                      <a:pt x="902" y="251"/>
                    </a:lnTo>
                    <a:lnTo>
                      <a:pt x="902" y="251"/>
                    </a:lnTo>
                    <a:lnTo>
                      <a:pt x="904" y="251"/>
                    </a:lnTo>
                    <a:lnTo>
                      <a:pt x="904" y="251"/>
                    </a:lnTo>
                    <a:lnTo>
                      <a:pt x="906" y="251"/>
                    </a:lnTo>
                    <a:lnTo>
                      <a:pt x="906" y="251"/>
                    </a:lnTo>
                    <a:lnTo>
                      <a:pt x="906" y="251"/>
                    </a:lnTo>
                    <a:lnTo>
                      <a:pt x="906" y="249"/>
                    </a:lnTo>
                    <a:lnTo>
                      <a:pt x="906" y="249"/>
                    </a:lnTo>
                    <a:lnTo>
                      <a:pt x="907" y="249"/>
                    </a:lnTo>
                    <a:lnTo>
                      <a:pt x="907" y="249"/>
                    </a:lnTo>
                    <a:lnTo>
                      <a:pt x="907" y="251"/>
                    </a:lnTo>
                    <a:lnTo>
                      <a:pt x="907" y="251"/>
                    </a:lnTo>
                    <a:lnTo>
                      <a:pt x="907" y="251"/>
                    </a:lnTo>
                    <a:lnTo>
                      <a:pt x="907" y="251"/>
                    </a:lnTo>
                    <a:lnTo>
                      <a:pt x="907" y="251"/>
                    </a:lnTo>
                    <a:lnTo>
                      <a:pt x="909" y="251"/>
                    </a:lnTo>
                    <a:lnTo>
                      <a:pt x="909" y="251"/>
                    </a:lnTo>
                    <a:lnTo>
                      <a:pt x="909" y="251"/>
                    </a:lnTo>
                    <a:lnTo>
                      <a:pt x="911" y="251"/>
                    </a:lnTo>
                    <a:lnTo>
                      <a:pt x="911" y="251"/>
                    </a:lnTo>
                    <a:lnTo>
                      <a:pt x="911" y="251"/>
                    </a:lnTo>
                    <a:lnTo>
                      <a:pt x="911" y="251"/>
                    </a:lnTo>
                    <a:lnTo>
                      <a:pt x="913" y="253"/>
                    </a:lnTo>
                    <a:lnTo>
                      <a:pt x="913" y="253"/>
                    </a:lnTo>
                    <a:lnTo>
                      <a:pt x="913" y="253"/>
                    </a:lnTo>
                    <a:lnTo>
                      <a:pt x="913" y="253"/>
                    </a:lnTo>
                    <a:lnTo>
                      <a:pt x="913" y="253"/>
                    </a:lnTo>
                    <a:lnTo>
                      <a:pt x="915" y="253"/>
                    </a:lnTo>
                    <a:lnTo>
                      <a:pt x="915" y="253"/>
                    </a:lnTo>
                    <a:lnTo>
                      <a:pt x="916" y="253"/>
                    </a:lnTo>
                    <a:lnTo>
                      <a:pt x="916" y="253"/>
                    </a:lnTo>
                    <a:lnTo>
                      <a:pt x="916" y="253"/>
                    </a:lnTo>
                    <a:lnTo>
                      <a:pt x="916" y="251"/>
                    </a:lnTo>
                    <a:lnTo>
                      <a:pt x="916" y="251"/>
                    </a:lnTo>
                    <a:lnTo>
                      <a:pt x="916" y="251"/>
                    </a:lnTo>
                    <a:lnTo>
                      <a:pt x="916" y="251"/>
                    </a:lnTo>
                    <a:lnTo>
                      <a:pt x="918" y="251"/>
                    </a:lnTo>
                    <a:lnTo>
                      <a:pt x="918" y="251"/>
                    </a:lnTo>
                    <a:lnTo>
                      <a:pt x="918" y="251"/>
                    </a:lnTo>
                    <a:lnTo>
                      <a:pt x="918" y="251"/>
                    </a:lnTo>
                    <a:lnTo>
                      <a:pt x="918" y="251"/>
                    </a:lnTo>
                    <a:lnTo>
                      <a:pt x="920" y="251"/>
                    </a:lnTo>
                    <a:lnTo>
                      <a:pt x="920" y="251"/>
                    </a:lnTo>
                    <a:lnTo>
                      <a:pt x="920" y="251"/>
                    </a:lnTo>
                    <a:lnTo>
                      <a:pt x="920" y="251"/>
                    </a:lnTo>
                    <a:lnTo>
                      <a:pt x="920" y="251"/>
                    </a:lnTo>
                    <a:lnTo>
                      <a:pt x="922" y="249"/>
                    </a:lnTo>
                    <a:lnTo>
                      <a:pt x="922" y="249"/>
                    </a:lnTo>
                    <a:lnTo>
                      <a:pt x="922" y="249"/>
                    </a:lnTo>
                    <a:lnTo>
                      <a:pt x="922" y="249"/>
                    </a:lnTo>
                    <a:lnTo>
                      <a:pt x="924" y="249"/>
                    </a:lnTo>
                    <a:lnTo>
                      <a:pt x="924" y="249"/>
                    </a:lnTo>
                    <a:lnTo>
                      <a:pt x="924" y="249"/>
                    </a:lnTo>
                    <a:lnTo>
                      <a:pt x="924" y="249"/>
                    </a:lnTo>
                    <a:lnTo>
                      <a:pt x="924" y="249"/>
                    </a:lnTo>
                    <a:lnTo>
                      <a:pt x="926" y="249"/>
                    </a:lnTo>
                    <a:lnTo>
                      <a:pt x="926" y="249"/>
                    </a:lnTo>
                    <a:lnTo>
                      <a:pt x="926" y="249"/>
                    </a:lnTo>
                    <a:lnTo>
                      <a:pt x="927" y="249"/>
                    </a:lnTo>
                    <a:lnTo>
                      <a:pt x="927" y="249"/>
                    </a:lnTo>
                    <a:lnTo>
                      <a:pt x="929" y="249"/>
                    </a:lnTo>
                    <a:lnTo>
                      <a:pt x="929" y="249"/>
                    </a:lnTo>
                    <a:lnTo>
                      <a:pt x="931" y="249"/>
                    </a:lnTo>
                    <a:lnTo>
                      <a:pt x="931" y="249"/>
                    </a:lnTo>
                    <a:lnTo>
                      <a:pt x="931" y="249"/>
                    </a:lnTo>
                    <a:lnTo>
                      <a:pt x="933" y="249"/>
                    </a:lnTo>
                    <a:lnTo>
                      <a:pt x="933" y="249"/>
                    </a:lnTo>
                    <a:lnTo>
                      <a:pt x="933" y="251"/>
                    </a:lnTo>
                    <a:lnTo>
                      <a:pt x="933" y="251"/>
                    </a:lnTo>
                    <a:lnTo>
                      <a:pt x="933" y="251"/>
                    </a:lnTo>
                    <a:lnTo>
                      <a:pt x="933" y="251"/>
                    </a:lnTo>
                    <a:lnTo>
                      <a:pt x="933" y="251"/>
                    </a:lnTo>
                    <a:lnTo>
                      <a:pt x="933" y="251"/>
                    </a:lnTo>
                    <a:lnTo>
                      <a:pt x="933" y="251"/>
                    </a:lnTo>
                    <a:lnTo>
                      <a:pt x="935" y="253"/>
                    </a:lnTo>
                    <a:lnTo>
                      <a:pt x="935" y="253"/>
                    </a:lnTo>
                    <a:lnTo>
                      <a:pt x="935" y="253"/>
                    </a:lnTo>
                    <a:lnTo>
                      <a:pt x="935" y="253"/>
                    </a:lnTo>
                    <a:lnTo>
                      <a:pt x="936" y="253"/>
                    </a:lnTo>
                    <a:lnTo>
                      <a:pt x="936" y="253"/>
                    </a:lnTo>
                    <a:lnTo>
                      <a:pt x="936" y="253"/>
                    </a:lnTo>
                    <a:lnTo>
                      <a:pt x="936" y="253"/>
                    </a:lnTo>
                    <a:lnTo>
                      <a:pt x="936" y="253"/>
                    </a:lnTo>
                    <a:lnTo>
                      <a:pt x="936" y="253"/>
                    </a:lnTo>
                    <a:lnTo>
                      <a:pt x="936" y="253"/>
                    </a:lnTo>
                    <a:lnTo>
                      <a:pt x="938" y="253"/>
                    </a:lnTo>
                    <a:lnTo>
                      <a:pt x="938" y="253"/>
                    </a:lnTo>
                    <a:lnTo>
                      <a:pt x="938" y="253"/>
                    </a:lnTo>
                    <a:lnTo>
                      <a:pt x="938" y="253"/>
                    </a:lnTo>
                    <a:lnTo>
                      <a:pt x="938" y="253"/>
                    </a:lnTo>
                    <a:lnTo>
                      <a:pt x="940" y="253"/>
                    </a:lnTo>
                    <a:lnTo>
                      <a:pt x="940" y="253"/>
                    </a:lnTo>
                    <a:lnTo>
                      <a:pt x="940" y="255"/>
                    </a:lnTo>
                    <a:lnTo>
                      <a:pt x="940" y="255"/>
                    </a:lnTo>
                    <a:lnTo>
                      <a:pt x="940" y="255"/>
                    </a:lnTo>
                    <a:lnTo>
                      <a:pt x="942" y="255"/>
                    </a:lnTo>
                    <a:lnTo>
                      <a:pt x="942" y="255"/>
                    </a:lnTo>
                    <a:lnTo>
                      <a:pt x="942" y="255"/>
                    </a:lnTo>
                    <a:lnTo>
                      <a:pt x="942" y="255"/>
                    </a:lnTo>
                    <a:lnTo>
                      <a:pt x="942" y="255"/>
                    </a:lnTo>
                    <a:lnTo>
                      <a:pt x="942" y="255"/>
                    </a:lnTo>
                    <a:lnTo>
                      <a:pt x="944" y="255"/>
                    </a:lnTo>
                    <a:lnTo>
                      <a:pt x="944" y="257"/>
                    </a:lnTo>
                    <a:lnTo>
                      <a:pt x="944" y="257"/>
                    </a:lnTo>
                    <a:lnTo>
                      <a:pt x="944" y="257"/>
                    </a:lnTo>
                    <a:lnTo>
                      <a:pt x="944" y="257"/>
                    </a:lnTo>
                    <a:lnTo>
                      <a:pt x="944" y="257"/>
                    </a:lnTo>
                    <a:lnTo>
                      <a:pt x="944" y="257"/>
                    </a:lnTo>
                    <a:lnTo>
                      <a:pt x="944" y="257"/>
                    </a:lnTo>
                    <a:lnTo>
                      <a:pt x="945" y="257"/>
                    </a:lnTo>
                    <a:lnTo>
                      <a:pt x="945" y="257"/>
                    </a:lnTo>
                    <a:lnTo>
                      <a:pt x="945" y="257"/>
                    </a:lnTo>
                    <a:lnTo>
                      <a:pt x="945" y="257"/>
                    </a:lnTo>
                    <a:lnTo>
                      <a:pt x="945" y="257"/>
                    </a:lnTo>
                    <a:lnTo>
                      <a:pt x="947" y="257"/>
                    </a:lnTo>
                    <a:lnTo>
                      <a:pt x="947" y="258"/>
                    </a:lnTo>
                    <a:lnTo>
                      <a:pt x="947" y="258"/>
                    </a:lnTo>
                    <a:lnTo>
                      <a:pt x="947" y="258"/>
                    </a:lnTo>
                    <a:lnTo>
                      <a:pt x="947" y="258"/>
                    </a:lnTo>
                    <a:lnTo>
                      <a:pt x="947" y="258"/>
                    </a:lnTo>
                    <a:lnTo>
                      <a:pt x="947" y="258"/>
                    </a:lnTo>
                    <a:lnTo>
                      <a:pt x="947" y="258"/>
                    </a:lnTo>
                    <a:lnTo>
                      <a:pt x="949" y="258"/>
                    </a:lnTo>
                    <a:lnTo>
                      <a:pt x="949" y="258"/>
                    </a:lnTo>
                    <a:lnTo>
                      <a:pt x="949" y="258"/>
                    </a:lnTo>
                    <a:lnTo>
                      <a:pt x="949" y="258"/>
                    </a:lnTo>
                    <a:lnTo>
                      <a:pt x="949" y="258"/>
                    </a:lnTo>
                    <a:lnTo>
                      <a:pt x="949" y="258"/>
                    </a:lnTo>
                    <a:lnTo>
                      <a:pt x="949" y="258"/>
                    </a:lnTo>
                    <a:lnTo>
                      <a:pt x="951" y="258"/>
                    </a:lnTo>
                    <a:lnTo>
                      <a:pt x="951" y="258"/>
                    </a:lnTo>
                    <a:lnTo>
                      <a:pt x="951" y="258"/>
                    </a:lnTo>
                    <a:lnTo>
                      <a:pt x="951" y="258"/>
                    </a:lnTo>
                    <a:lnTo>
                      <a:pt x="953" y="258"/>
                    </a:lnTo>
                    <a:lnTo>
                      <a:pt x="953" y="258"/>
                    </a:lnTo>
                    <a:lnTo>
                      <a:pt x="954" y="258"/>
                    </a:lnTo>
                    <a:lnTo>
                      <a:pt x="954" y="258"/>
                    </a:lnTo>
                    <a:lnTo>
                      <a:pt x="954" y="258"/>
                    </a:lnTo>
                    <a:lnTo>
                      <a:pt x="954" y="258"/>
                    </a:lnTo>
                    <a:lnTo>
                      <a:pt x="954" y="258"/>
                    </a:lnTo>
                    <a:lnTo>
                      <a:pt x="956" y="258"/>
                    </a:lnTo>
                    <a:lnTo>
                      <a:pt x="956" y="258"/>
                    </a:lnTo>
                    <a:lnTo>
                      <a:pt x="958" y="258"/>
                    </a:lnTo>
                    <a:lnTo>
                      <a:pt x="958" y="258"/>
                    </a:lnTo>
                    <a:lnTo>
                      <a:pt x="958" y="258"/>
                    </a:lnTo>
                    <a:lnTo>
                      <a:pt x="958" y="258"/>
                    </a:lnTo>
                    <a:lnTo>
                      <a:pt x="958" y="258"/>
                    </a:lnTo>
                    <a:lnTo>
                      <a:pt x="960" y="257"/>
                    </a:lnTo>
                    <a:lnTo>
                      <a:pt x="960" y="257"/>
                    </a:lnTo>
                    <a:lnTo>
                      <a:pt x="960" y="257"/>
                    </a:lnTo>
                    <a:lnTo>
                      <a:pt x="962" y="257"/>
                    </a:lnTo>
                    <a:lnTo>
                      <a:pt x="962" y="257"/>
                    </a:lnTo>
                    <a:lnTo>
                      <a:pt x="963" y="257"/>
                    </a:lnTo>
                    <a:lnTo>
                      <a:pt x="963" y="257"/>
                    </a:lnTo>
                    <a:lnTo>
                      <a:pt x="963" y="257"/>
                    </a:lnTo>
                    <a:lnTo>
                      <a:pt x="963" y="257"/>
                    </a:lnTo>
                    <a:lnTo>
                      <a:pt x="965" y="257"/>
                    </a:lnTo>
                    <a:lnTo>
                      <a:pt x="965" y="255"/>
                    </a:lnTo>
                    <a:lnTo>
                      <a:pt x="965" y="255"/>
                    </a:lnTo>
                    <a:lnTo>
                      <a:pt x="965" y="255"/>
                    </a:lnTo>
                    <a:lnTo>
                      <a:pt x="965" y="255"/>
                    </a:lnTo>
                    <a:lnTo>
                      <a:pt x="967" y="255"/>
                    </a:lnTo>
                    <a:lnTo>
                      <a:pt x="969" y="255"/>
                    </a:lnTo>
                    <a:lnTo>
                      <a:pt x="969" y="255"/>
                    </a:lnTo>
                    <a:lnTo>
                      <a:pt x="969" y="255"/>
                    </a:lnTo>
                    <a:lnTo>
                      <a:pt x="971" y="255"/>
                    </a:lnTo>
                    <a:lnTo>
                      <a:pt x="971" y="255"/>
                    </a:lnTo>
                    <a:lnTo>
                      <a:pt x="971" y="255"/>
                    </a:lnTo>
                    <a:lnTo>
                      <a:pt x="971" y="255"/>
                    </a:lnTo>
                    <a:lnTo>
                      <a:pt x="973" y="255"/>
                    </a:lnTo>
                    <a:lnTo>
                      <a:pt x="973" y="257"/>
                    </a:lnTo>
                    <a:lnTo>
                      <a:pt x="973" y="257"/>
                    </a:lnTo>
                    <a:lnTo>
                      <a:pt x="974" y="257"/>
                    </a:lnTo>
                    <a:lnTo>
                      <a:pt x="974" y="257"/>
                    </a:lnTo>
                    <a:lnTo>
                      <a:pt x="976" y="255"/>
                    </a:lnTo>
                    <a:lnTo>
                      <a:pt x="976" y="255"/>
                    </a:lnTo>
                    <a:lnTo>
                      <a:pt x="978" y="255"/>
                    </a:lnTo>
                    <a:lnTo>
                      <a:pt x="978" y="255"/>
                    </a:lnTo>
                    <a:lnTo>
                      <a:pt x="978" y="255"/>
                    </a:lnTo>
                    <a:lnTo>
                      <a:pt x="978" y="255"/>
                    </a:lnTo>
                    <a:lnTo>
                      <a:pt x="978" y="255"/>
                    </a:lnTo>
                    <a:lnTo>
                      <a:pt x="980" y="255"/>
                    </a:lnTo>
                    <a:lnTo>
                      <a:pt x="982" y="255"/>
                    </a:lnTo>
                    <a:lnTo>
                      <a:pt x="982" y="255"/>
                    </a:lnTo>
                    <a:lnTo>
                      <a:pt x="982" y="255"/>
                    </a:lnTo>
                    <a:lnTo>
                      <a:pt x="983" y="255"/>
                    </a:lnTo>
                    <a:lnTo>
                      <a:pt x="983" y="255"/>
                    </a:lnTo>
                    <a:lnTo>
                      <a:pt x="983" y="255"/>
                    </a:lnTo>
                    <a:lnTo>
                      <a:pt x="983" y="255"/>
                    </a:lnTo>
                    <a:lnTo>
                      <a:pt x="983" y="257"/>
                    </a:lnTo>
                    <a:lnTo>
                      <a:pt x="983" y="257"/>
                    </a:lnTo>
                    <a:lnTo>
                      <a:pt x="983" y="257"/>
                    </a:lnTo>
                    <a:lnTo>
                      <a:pt x="983" y="257"/>
                    </a:lnTo>
                    <a:lnTo>
                      <a:pt x="983" y="257"/>
                    </a:lnTo>
                    <a:lnTo>
                      <a:pt x="983" y="258"/>
                    </a:lnTo>
                    <a:lnTo>
                      <a:pt x="982" y="258"/>
                    </a:lnTo>
                    <a:lnTo>
                      <a:pt x="982" y="258"/>
                    </a:lnTo>
                    <a:lnTo>
                      <a:pt x="982" y="258"/>
                    </a:lnTo>
                    <a:lnTo>
                      <a:pt x="982" y="258"/>
                    </a:lnTo>
                    <a:lnTo>
                      <a:pt x="983" y="260"/>
                    </a:lnTo>
                    <a:lnTo>
                      <a:pt x="983" y="260"/>
                    </a:lnTo>
                    <a:lnTo>
                      <a:pt x="983" y="260"/>
                    </a:lnTo>
                    <a:lnTo>
                      <a:pt x="983" y="260"/>
                    </a:lnTo>
                    <a:lnTo>
                      <a:pt x="983" y="260"/>
                    </a:lnTo>
                    <a:lnTo>
                      <a:pt x="983" y="260"/>
                    </a:lnTo>
                    <a:lnTo>
                      <a:pt x="983" y="260"/>
                    </a:lnTo>
                    <a:lnTo>
                      <a:pt x="983" y="260"/>
                    </a:lnTo>
                    <a:lnTo>
                      <a:pt x="982" y="262"/>
                    </a:lnTo>
                    <a:lnTo>
                      <a:pt x="982" y="262"/>
                    </a:lnTo>
                    <a:lnTo>
                      <a:pt x="982" y="262"/>
                    </a:lnTo>
                    <a:lnTo>
                      <a:pt x="982" y="262"/>
                    </a:lnTo>
                    <a:lnTo>
                      <a:pt x="982" y="262"/>
                    </a:lnTo>
                    <a:lnTo>
                      <a:pt x="980" y="264"/>
                    </a:lnTo>
                    <a:lnTo>
                      <a:pt x="980" y="264"/>
                    </a:lnTo>
                    <a:lnTo>
                      <a:pt x="980" y="264"/>
                    </a:lnTo>
                    <a:lnTo>
                      <a:pt x="980" y="264"/>
                    </a:lnTo>
                    <a:lnTo>
                      <a:pt x="980" y="264"/>
                    </a:lnTo>
                    <a:lnTo>
                      <a:pt x="980" y="264"/>
                    </a:lnTo>
                    <a:lnTo>
                      <a:pt x="980" y="264"/>
                    </a:lnTo>
                    <a:lnTo>
                      <a:pt x="980" y="266"/>
                    </a:lnTo>
                    <a:lnTo>
                      <a:pt x="980" y="266"/>
                    </a:lnTo>
                    <a:lnTo>
                      <a:pt x="978" y="266"/>
                    </a:lnTo>
                    <a:lnTo>
                      <a:pt x="978" y="266"/>
                    </a:lnTo>
                    <a:lnTo>
                      <a:pt x="978" y="266"/>
                    </a:lnTo>
                    <a:lnTo>
                      <a:pt x="978" y="266"/>
                    </a:lnTo>
                    <a:lnTo>
                      <a:pt x="978" y="266"/>
                    </a:lnTo>
                    <a:lnTo>
                      <a:pt x="978" y="266"/>
                    </a:lnTo>
                    <a:lnTo>
                      <a:pt x="978" y="266"/>
                    </a:lnTo>
                    <a:lnTo>
                      <a:pt x="978" y="267"/>
                    </a:lnTo>
                    <a:lnTo>
                      <a:pt x="978" y="267"/>
                    </a:lnTo>
                    <a:lnTo>
                      <a:pt x="978" y="267"/>
                    </a:lnTo>
                    <a:lnTo>
                      <a:pt x="978" y="267"/>
                    </a:lnTo>
                    <a:lnTo>
                      <a:pt x="978" y="267"/>
                    </a:lnTo>
                    <a:lnTo>
                      <a:pt x="978" y="267"/>
                    </a:lnTo>
                    <a:lnTo>
                      <a:pt x="978" y="267"/>
                    </a:lnTo>
                    <a:lnTo>
                      <a:pt x="978" y="269"/>
                    </a:lnTo>
                    <a:lnTo>
                      <a:pt x="978" y="269"/>
                    </a:lnTo>
                    <a:lnTo>
                      <a:pt x="978" y="269"/>
                    </a:lnTo>
                    <a:lnTo>
                      <a:pt x="978" y="269"/>
                    </a:lnTo>
                    <a:lnTo>
                      <a:pt x="978" y="269"/>
                    </a:lnTo>
                    <a:lnTo>
                      <a:pt x="980" y="269"/>
                    </a:lnTo>
                    <a:lnTo>
                      <a:pt x="980" y="269"/>
                    </a:lnTo>
                    <a:lnTo>
                      <a:pt x="980" y="269"/>
                    </a:lnTo>
                    <a:lnTo>
                      <a:pt x="980" y="271"/>
                    </a:lnTo>
                    <a:lnTo>
                      <a:pt x="982" y="271"/>
                    </a:lnTo>
                    <a:lnTo>
                      <a:pt x="982" y="271"/>
                    </a:lnTo>
                    <a:lnTo>
                      <a:pt x="982" y="271"/>
                    </a:lnTo>
                    <a:lnTo>
                      <a:pt x="982" y="271"/>
                    </a:lnTo>
                    <a:lnTo>
                      <a:pt x="980" y="273"/>
                    </a:lnTo>
                    <a:lnTo>
                      <a:pt x="980" y="273"/>
                    </a:lnTo>
                    <a:lnTo>
                      <a:pt x="980" y="275"/>
                    </a:lnTo>
                    <a:lnTo>
                      <a:pt x="980" y="275"/>
                    </a:lnTo>
                    <a:lnTo>
                      <a:pt x="980" y="275"/>
                    </a:lnTo>
                    <a:lnTo>
                      <a:pt x="980" y="275"/>
                    </a:lnTo>
                    <a:lnTo>
                      <a:pt x="980" y="275"/>
                    </a:lnTo>
                    <a:lnTo>
                      <a:pt x="980" y="276"/>
                    </a:lnTo>
                    <a:lnTo>
                      <a:pt x="980" y="276"/>
                    </a:lnTo>
                    <a:lnTo>
                      <a:pt x="980" y="276"/>
                    </a:lnTo>
                    <a:lnTo>
                      <a:pt x="980" y="276"/>
                    </a:lnTo>
                    <a:lnTo>
                      <a:pt x="980" y="276"/>
                    </a:lnTo>
                    <a:lnTo>
                      <a:pt x="980" y="276"/>
                    </a:lnTo>
                    <a:lnTo>
                      <a:pt x="980" y="276"/>
                    </a:lnTo>
                    <a:lnTo>
                      <a:pt x="978" y="276"/>
                    </a:lnTo>
                    <a:lnTo>
                      <a:pt x="978" y="276"/>
                    </a:lnTo>
                    <a:lnTo>
                      <a:pt x="978" y="276"/>
                    </a:lnTo>
                    <a:lnTo>
                      <a:pt x="978" y="278"/>
                    </a:lnTo>
                    <a:lnTo>
                      <a:pt x="978" y="278"/>
                    </a:lnTo>
                    <a:lnTo>
                      <a:pt x="978" y="278"/>
                    </a:lnTo>
                    <a:lnTo>
                      <a:pt x="978" y="278"/>
                    </a:lnTo>
                    <a:lnTo>
                      <a:pt x="978" y="278"/>
                    </a:lnTo>
                    <a:lnTo>
                      <a:pt x="978" y="278"/>
                    </a:lnTo>
                    <a:lnTo>
                      <a:pt x="978" y="278"/>
                    </a:lnTo>
                    <a:lnTo>
                      <a:pt x="978" y="278"/>
                    </a:lnTo>
                    <a:lnTo>
                      <a:pt x="978" y="278"/>
                    </a:lnTo>
                    <a:lnTo>
                      <a:pt x="980" y="280"/>
                    </a:lnTo>
                    <a:lnTo>
                      <a:pt x="980" y="280"/>
                    </a:lnTo>
                    <a:lnTo>
                      <a:pt x="980" y="280"/>
                    </a:lnTo>
                    <a:lnTo>
                      <a:pt x="980" y="280"/>
                    </a:lnTo>
                    <a:lnTo>
                      <a:pt x="980" y="280"/>
                    </a:lnTo>
                    <a:lnTo>
                      <a:pt x="980" y="280"/>
                    </a:lnTo>
                    <a:lnTo>
                      <a:pt x="980" y="280"/>
                    </a:lnTo>
                    <a:lnTo>
                      <a:pt x="980" y="282"/>
                    </a:lnTo>
                    <a:lnTo>
                      <a:pt x="980" y="282"/>
                    </a:lnTo>
                    <a:lnTo>
                      <a:pt x="980" y="282"/>
                    </a:lnTo>
                    <a:lnTo>
                      <a:pt x="980" y="282"/>
                    </a:lnTo>
                    <a:lnTo>
                      <a:pt x="980" y="282"/>
                    </a:lnTo>
                    <a:lnTo>
                      <a:pt x="980" y="282"/>
                    </a:lnTo>
                    <a:lnTo>
                      <a:pt x="980" y="282"/>
                    </a:lnTo>
                    <a:lnTo>
                      <a:pt x="980" y="282"/>
                    </a:lnTo>
                    <a:lnTo>
                      <a:pt x="980" y="284"/>
                    </a:lnTo>
                    <a:lnTo>
                      <a:pt x="980" y="284"/>
                    </a:lnTo>
                    <a:lnTo>
                      <a:pt x="980" y="284"/>
                    </a:lnTo>
                    <a:lnTo>
                      <a:pt x="980" y="284"/>
                    </a:lnTo>
                    <a:lnTo>
                      <a:pt x="982" y="284"/>
                    </a:lnTo>
                    <a:lnTo>
                      <a:pt x="982" y="284"/>
                    </a:lnTo>
                    <a:lnTo>
                      <a:pt x="982" y="284"/>
                    </a:lnTo>
                    <a:lnTo>
                      <a:pt x="982" y="284"/>
                    </a:lnTo>
                    <a:lnTo>
                      <a:pt x="983" y="284"/>
                    </a:lnTo>
                    <a:lnTo>
                      <a:pt x="983" y="284"/>
                    </a:lnTo>
                    <a:lnTo>
                      <a:pt x="983" y="284"/>
                    </a:lnTo>
                    <a:lnTo>
                      <a:pt x="983" y="284"/>
                    </a:lnTo>
                    <a:lnTo>
                      <a:pt x="983" y="284"/>
                    </a:lnTo>
                    <a:lnTo>
                      <a:pt x="985" y="284"/>
                    </a:lnTo>
                    <a:lnTo>
                      <a:pt x="985" y="284"/>
                    </a:lnTo>
                    <a:lnTo>
                      <a:pt x="985" y="284"/>
                    </a:lnTo>
                    <a:lnTo>
                      <a:pt x="985" y="285"/>
                    </a:lnTo>
                    <a:lnTo>
                      <a:pt x="985" y="285"/>
                    </a:lnTo>
                    <a:lnTo>
                      <a:pt x="985" y="285"/>
                    </a:lnTo>
                    <a:lnTo>
                      <a:pt x="985" y="285"/>
                    </a:lnTo>
                    <a:lnTo>
                      <a:pt x="985" y="285"/>
                    </a:lnTo>
                    <a:lnTo>
                      <a:pt x="985" y="285"/>
                    </a:lnTo>
                    <a:lnTo>
                      <a:pt x="987" y="285"/>
                    </a:lnTo>
                    <a:lnTo>
                      <a:pt x="987" y="285"/>
                    </a:lnTo>
                    <a:lnTo>
                      <a:pt x="987" y="285"/>
                    </a:lnTo>
                    <a:lnTo>
                      <a:pt x="987" y="287"/>
                    </a:lnTo>
                    <a:lnTo>
                      <a:pt x="987" y="287"/>
                    </a:lnTo>
                    <a:lnTo>
                      <a:pt x="987" y="287"/>
                    </a:lnTo>
                    <a:lnTo>
                      <a:pt x="987" y="287"/>
                    </a:lnTo>
                    <a:lnTo>
                      <a:pt x="987" y="289"/>
                    </a:lnTo>
                    <a:lnTo>
                      <a:pt x="987" y="289"/>
                    </a:lnTo>
                    <a:lnTo>
                      <a:pt x="987" y="289"/>
                    </a:lnTo>
                    <a:lnTo>
                      <a:pt x="987" y="289"/>
                    </a:lnTo>
                    <a:lnTo>
                      <a:pt x="987" y="289"/>
                    </a:lnTo>
                    <a:lnTo>
                      <a:pt x="987" y="289"/>
                    </a:lnTo>
                    <a:lnTo>
                      <a:pt x="987" y="289"/>
                    </a:lnTo>
                    <a:lnTo>
                      <a:pt x="989" y="291"/>
                    </a:lnTo>
                    <a:lnTo>
                      <a:pt x="989" y="291"/>
                    </a:lnTo>
                    <a:lnTo>
                      <a:pt x="989" y="291"/>
                    </a:lnTo>
                    <a:lnTo>
                      <a:pt x="991" y="291"/>
                    </a:lnTo>
                    <a:lnTo>
                      <a:pt x="991" y="291"/>
                    </a:lnTo>
                    <a:lnTo>
                      <a:pt x="991" y="291"/>
                    </a:lnTo>
                    <a:lnTo>
                      <a:pt x="991" y="291"/>
                    </a:lnTo>
                    <a:lnTo>
                      <a:pt x="991" y="293"/>
                    </a:lnTo>
                    <a:lnTo>
                      <a:pt x="989" y="293"/>
                    </a:lnTo>
                    <a:lnTo>
                      <a:pt x="989" y="293"/>
                    </a:lnTo>
                    <a:lnTo>
                      <a:pt x="989" y="293"/>
                    </a:lnTo>
                    <a:lnTo>
                      <a:pt x="989" y="293"/>
                    </a:lnTo>
                    <a:lnTo>
                      <a:pt x="989" y="293"/>
                    </a:lnTo>
                    <a:lnTo>
                      <a:pt x="989" y="293"/>
                    </a:lnTo>
                    <a:lnTo>
                      <a:pt x="987" y="293"/>
                    </a:lnTo>
                    <a:lnTo>
                      <a:pt x="987" y="295"/>
                    </a:lnTo>
                    <a:lnTo>
                      <a:pt x="987" y="295"/>
                    </a:lnTo>
                    <a:lnTo>
                      <a:pt x="987" y="295"/>
                    </a:lnTo>
                    <a:lnTo>
                      <a:pt x="987" y="295"/>
                    </a:lnTo>
                    <a:lnTo>
                      <a:pt x="987" y="295"/>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9" y="298"/>
                    </a:lnTo>
                    <a:lnTo>
                      <a:pt x="989" y="298"/>
                    </a:lnTo>
                    <a:lnTo>
                      <a:pt x="989" y="298"/>
                    </a:lnTo>
                    <a:lnTo>
                      <a:pt x="989" y="298"/>
                    </a:lnTo>
                    <a:lnTo>
                      <a:pt x="989" y="298"/>
                    </a:lnTo>
                    <a:lnTo>
                      <a:pt x="989" y="300"/>
                    </a:lnTo>
                    <a:lnTo>
                      <a:pt x="989" y="300"/>
                    </a:lnTo>
                    <a:lnTo>
                      <a:pt x="989" y="300"/>
                    </a:lnTo>
                    <a:lnTo>
                      <a:pt x="989" y="302"/>
                    </a:lnTo>
                    <a:lnTo>
                      <a:pt x="989" y="302"/>
                    </a:lnTo>
                    <a:lnTo>
                      <a:pt x="989" y="302"/>
                    </a:lnTo>
                    <a:lnTo>
                      <a:pt x="989" y="302"/>
                    </a:lnTo>
                    <a:lnTo>
                      <a:pt x="989" y="302"/>
                    </a:lnTo>
                    <a:lnTo>
                      <a:pt x="989" y="302"/>
                    </a:lnTo>
                    <a:lnTo>
                      <a:pt x="989" y="304"/>
                    </a:lnTo>
                    <a:lnTo>
                      <a:pt x="989" y="304"/>
                    </a:lnTo>
                    <a:lnTo>
                      <a:pt x="989" y="304"/>
                    </a:lnTo>
                    <a:lnTo>
                      <a:pt x="989" y="304"/>
                    </a:lnTo>
                    <a:lnTo>
                      <a:pt x="991" y="304"/>
                    </a:lnTo>
                    <a:lnTo>
                      <a:pt x="991" y="304"/>
                    </a:lnTo>
                    <a:lnTo>
                      <a:pt x="991" y="304"/>
                    </a:lnTo>
                    <a:lnTo>
                      <a:pt x="992" y="305"/>
                    </a:lnTo>
                    <a:lnTo>
                      <a:pt x="992" y="305"/>
                    </a:lnTo>
                    <a:lnTo>
                      <a:pt x="992" y="305"/>
                    </a:lnTo>
                    <a:lnTo>
                      <a:pt x="992" y="305"/>
                    </a:lnTo>
                    <a:lnTo>
                      <a:pt x="992" y="305"/>
                    </a:lnTo>
                    <a:lnTo>
                      <a:pt x="994" y="305"/>
                    </a:lnTo>
                    <a:lnTo>
                      <a:pt x="994" y="305"/>
                    </a:lnTo>
                    <a:lnTo>
                      <a:pt x="994" y="305"/>
                    </a:lnTo>
                    <a:lnTo>
                      <a:pt x="994" y="305"/>
                    </a:lnTo>
                    <a:lnTo>
                      <a:pt x="994" y="307"/>
                    </a:lnTo>
                    <a:lnTo>
                      <a:pt x="994" y="307"/>
                    </a:lnTo>
                    <a:lnTo>
                      <a:pt x="994" y="307"/>
                    </a:lnTo>
                    <a:lnTo>
                      <a:pt x="994" y="307"/>
                    </a:lnTo>
                    <a:lnTo>
                      <a:pt x="994" y="307"/>
                    </a:lnTo>
                    <a:lnTo>
                      <a:pt x="994" y="307"/>
                    </a:lnTo>
                    <a:lnTo>
                      <a:pt x="994" y="309"/>
                    </a:lnTo>
                    <a:lnTo>
                      <a:pt x="994" y="309"/>
                    </a:lnTo>
                    <a:lnTo>
                      <a:pt x="996" y="309"/>
                    </a:lnTo>
                    <a:lnTo>
                      <a:pt x="996" y="309"/>
                    </a:lnTo>
                    <a:lnTo>
                      <a:pt x="998" y="309"/>
                    </a:lnTo>
                    <a:lnTo>
                      <a:pt x="998" y="309"/>
                    </a:lnTo>
                    <a:lnTo>
                      <a:pt x="1000" y="309"/>
                    </a:lnTo>
                    <a:lnTo>
                      <a:pt x="1000" y="309"/>
                    </a:lnTo>
                    <a:lnTo>
                      <a:pt x="1000" y="309"/>
                    </a:lnTo>
                    <a:lnTo>
                      <a:pt x="1000" y="309"/>
                    </a:lnTo>
                    <a:lnTo>
                      <a:pt x="1000" y="307"/>
                    </a:lnTo>
                    <a:lnTo>
                      <a:pt x="1000" y="307"/>
                    </a:lnTo>
                    <a:lnTo>
                      <a:pt x="1000" y="307"/>
                    </a:lnTo>
                    <a:lnTo>
                      <a:pt x="1000" y="307"/>
                    </a:lnTo>
                    <a:lnTo>
                      <a:pt x="1000" y="307"/>
                    </a:lnTo>
                    <a:lnTo>
                      <a:pt x="1001" y="307"/>
                    </a:lnTo>
                    <a:lnTo>
                      <a:pt x="1001" y="307"/>
                    </a:lnTo>
                    <a:lnTo>
                      <a:pt x="1001" y="305"/>
                    </a:lnTo>
                    <a:lnTo>
                      <a:pt x="1001" y="305"/>
                    </a:lnTo>
                    <a:lnTo>
                      <a:pt x="1001" y="305"/>
                    </a:lnTo>
                    <a:lnTo>
                      <a:pt x="1001" y="305"/>
                    </a:lnTo>
                    <a:lnTo>
                      <a:pt x="1001" y="305"/>
                    </a:lnTo>
                    <a:lnTo>
                      <a:pt x="1003" y="304"/>
                    </a:lnTo>
                    <a:lnTo>
                      <a:pt x="1003" y="304"/>
                    </a:lnTo>
                    <a:lnTo>
                      <a:pt x="1003" y="304"/>
                    </a:lnTo>
                    <a:lnTo>
                      <a:pt x="1003" y="304"/>
                    </a:lnTo>
                    <a:lnTo>
                      <a:pt x="1003" y="304"/>
                    </a:lnTo>
                    <a:lnTo>
                      <a:pt x="1005" y="304"/>
                    </a:lnTo>
                    <a:lnTo>
                      <a:pt x="1005" y="305"/>
                    </a:lnTo>
                    <a:lnTo>
                      <a:pt x="1005" y="305"/>
                    </a:lnTo>
                    <a:lnTo>
                      <a:pt x="1005" y="305"/>
                    </a:lnTo>
                    <a:lnTo>
                      <a:pt x="1005" y="305"/>
                    </a:lnTo>
                    <a:lnTo>
                      <a:pt x="1005" y="305"/>
                    </a:lnTo>
                    <a:lnTo>
                      <a:pt x="1005" y="305"/>
                    </a:lnTo>
                    <a:lnTo>
                      <a:pt x="1007" y="307"/>
                    </a:lnTo>
                    <a:lnTo>
                      <a:pt x="1007" y="307"/>
                    </a:lnTo>
                    <a:lnTo>
                      <a:pt x="1007" y="307"/>
                    </a:lnTo>
                    <a:lnTo>
                      <a:pt x="1007" y="307"/>
                    </a:lnTo>
                    <a:lnTo>
                      <a:pt x="1007" y="307"/>
                    </a:lnTo>
                    <a:lnTo>
                      <a:pt x="1007" y="307"/>
                    </a:lnTo>
                    <a:lnTo>
                      <a:pt x="1009" y="309"/>
                    </a:lnTo>
                    <a:lnTo>
                      <a:pt x="1009" y="309"/>
                    </a:lnTo>
                    <a:lnTo>
                      <a:pt x="1009" y="309"/>
                    </a:lnTo>
                    <a:lnTo>
                      <a:pt x="1011" y="311"/>
                    </a:lnTo>
                    <a:lnTo>
                      <a:pt x="1012" y="311"/>
                    </a:lnTo>
                    <a:lnTo>
                      <a:pt x="1012" y="311"/>
                    </a:lnTo>
                    <a:lnTo>
                      <a:pt x="1012" y="311"/>
                    </a:lnTo>
                    <a:lnTo>
                      <a:pt x="1012" y="311"/>
                    </a:lnTo>
                    <a:lnTo>
                      <a:pt x="1012" y="311"/>
                    </a:lnTo>
                    <a:lnTo>
                      <a:pt x="1014" y="311"/>
                    </a:lnTo>
                    <a:lnTo>
                      <a:pt x="1014" y="311"/>
                    </a:lnTo>
                    <a:lnTo>
                      <a:pt x="1014" y="313"/>
                    </a:lnTo>
                    <a:lnTo>
                      <a:pt x="1014" y="313"/>
                    </a:lnTo>
                    <a:lnTo>
                      <a:pt x="1014" y="313"/>
                    </a:lnTo>
                    <a:lnTo>
                      <a:pt x="1014" y="313"/>
                    </a:lnTo>
                    <a:lnTo>
                      <a:pt x="1014" y="313"/>
                    </a:lnTo>
                    <a:lnTo>
                      <a:pt x="1016" y="313"/>
                    </a:lnTo>
                    <a:lnTo>
                      <a:pt x="1016" y="313"/>
                    </a:lnTo>
                    <a:lnTo>
                      <a:pt x="1018" y="313"/>
                    </a:lnTo>
                    <a:lnTo>
                      <a:pt x="1018" y="313"/>
                    </a:lnTo>
                    <a:lnTo>
                      <a:pt x="1018" y="313"/>
                    </a:lnTo>
                    <a:lnTo>
                      <a:pt x="1018" y="313"/>
                    </a:lnTo>
                    <a:lnTo>
                      <a:pt x="1018" y="313"/>
                    </a:lnTo>
                    <a:lnTo>
                      <a:pt x="1018" y="313"/>
                    </a:lnTo>
                    <a:lnTo>
                      <a:pt x="1018" y="314"/>
                    </a:lnTo>
                    <a:lnTo>
                      <a:pt x="1018" y="314"/>
                    </a:lnTo>
                    <a:lnTo>
                      <a:pt x="1018" y="314"/>
                    </a:lnTo>
                    <a:lnTo>
                      <a:pt x="1018" y="314"/>
                    </a:lnTo>
                    <a:lnTo>
                      <a:pt x="1020" y="314"/>
                    </a:lnTo>
                    <a:lnTo>
                      <a:pt x="1020" y="314"/>
                    </a:lnTo>
                    <a:lnTo>
                      <a:pt x="1020" y="314"/>
                    </a:lnTo>
                    <a:lnTo>
                      <a:pt x="1020" y="314"/>
                    </a:lnTo>
                    <a:lnTo>
                      <a:pt x="1020" y="314"/>
                    </a:lnTo>
                    <a:lnTo>
                      <a:pt x="1020" y="316"/>
                    </a:lnTo>
                    <a:lnTo>
                      <a:pt x="1021" y="316"/>
                    </a:lnTo>
                    <a:lnTo>
                      <a:pt x="1021" y="316"/>
                    </a:lnTo>
                    <a:lnTo>
                      <a:pt x="1021" y="316"/>
                    </a:lnTo>
                    <a:lnTo>
                      <a:pt x="1021" y="316"/>
                    </a:lnTo>
                    <a:lnTo>
                      <a:pt x="1021" y="316"/>
                    </a:lnTo>
                    <a:lnTo>
                      <a:pt x="1023" y="316"/>
                    </a:lnTo>
                    <a:lnTo>
                      <a:pt x="1023" y="318"/>
                    </a:lnTo>
                    <a:lnTo>
                      <a:pt x="1023" y="318"/>
                    </a:lnTo>
                    <a:lnTo>
                      <a:pt x="1023" y="318"/>
                    </a:lnTo>
                    <a:lnTo>
                      <a:pt x="1023" y="318"/>
                    </a:lnTo>
                    <a:lnTo>
                      <a:pt x="1023" y="318"/>
                    </a:lnTo>
                    <a:lnTo>
                      <a:pt x="1025" y="318"/>
                    </a:lnTo>
                    <a:lnTo>
                      <a:pt x="1025" y="318"/>
                    </a:lnTo>
                    <a:lnTo>
                      <a:pt x="1025" y="318"/>
                    </a:lnTo>
                    <a:lnTo>
                      <a:pt x="1025" y="318"/>
                    </a:lnTo>
                    <a:lnTo>
                      <a:pt x="1025" y="320"/>
                    </a:lnTo>
                    <a:lnTo>
                      <a:pt x="1025" y="320"/>
                    </a:lnTo>
                    <a:lnTo>
                      <a:pt x="1025" y="320"/>
                    </a:lnTo>
                    <a:lnTo>
                      <a:pt x="1027" y="320"/>
                    </a:lnTo>
                    <a:lnTo>
                      <a:pt x="1027" y="320"/>
                    </a:lnTo>
                    <a:lnTo>
                      <a:pt x="1027" y="320"/>
                    </a:lnTo>
                    <a:lnTo>
                      <a:pt x="1027" y="320"/>
                    </a:lnTo>
                    <a:lnTo>
                      <a:pt x="1027" y="320"/>
                    </a:lnTo>
                    <a:lnTo>
                      <a:pt x="1027" y="320"/>
                    </a:lnTo>
                    <a:lnTo>
                      <a:pt x="1029" y="320"/>
                    </a:lnTo>
                    <a:lnTo>
                      <a:pt x="1029" y="322"/>
                    </a:lnTo>
                    <a:lnTo>
                      <a:pt x="1029" y="322"/>
                    </a:lnTo>
                    <a:lnTo>
                      <a:pt x="1030" y="322"/>
                    </a:lnTo>
                    <a:lnTo>
                      <a:pt x="1030" y="322"/>
                    </a:lnTo>
                    <a:lnTo>
                      <a:pt x="1030" y="322"/>
                    </a:lnTo>
                    <a:lnTo>
                      <a:pt x="1030" y="322"/>
                    </a:lnTo>
                    <a:lnTo>
                      <a:pt x="1032" y="323"/>
                    </a:lnTo>
                    <a:lnTo>
                      <a:pt x="1032" y="323"/>
                    </a:lnTo>
                    <a:lnTo>
                      <a:pt x="1032" y="323"/>
                    </a:lnTo>
                    <a:lnTo>
                      <a:pt x="1032" y="323"/>
                    </a:lnTo>
                    <a:lnTo>
                      <a:pt x="1032" y="325"/>
                    </a:lnTo>
                    <a:lnTo>
                      <a:pt x="1034" y="325"/>
                    </a:lnTo>
                    <a:lnTo>
                      <a:pt x="1034" y="325"/>
                    </a:lnTo>
                    <a:lnTo>
                      <a:pt x="1034" y="325"/>
                    </a:lnTo>
                    <a:lnTo>
                      <a:pt x="1034" y="325"/>
                    </a:lnTo>
                    <a:lnTo>
                      <a:pt x="1034" y="325"/>
                    </a:lnTo>
                    <a:lnTo>
                      <a:pt x="1034" y="327"/>
                    </a:lnTo>
                    <a:lnTo>
                      <a:pt x="1034" y="327"/>
                    </a:lnTo>
                    <a:lnTo>
                      <a:pt x="1034" y="327"/>
                    </a:lnTo>
                    <a:lnTo>
                      <a:pt x="1034" y="327"/>
                    </a:lnTo>
                    <a:lnTo>
                      <a:pt x="1034" y="327"/>
                    </a:lnTo>
                    <a:lnTo>
                      <a:pt x="1032" y="327"/>
                    </a:lnTo>
                    <a:lnTo>
                      <a:pt x="1032" y="327"/>
                    </a:lnTo>
                    <a:lnTo>
                      <a:pt x="1032" y="329"/>
                    </a:lnTo>
                    <a:lnTo>
                      <a:pt x="1032" y="329"/>
                    </a:lnTo>
                    <a:lnTo>
                      <a:pt x="1032" y="331"/>
                    </a:lnTo>
                    <a:lnTo>
                      <a:pt x="1032" y="331"/>
                    </a:lnTo>
                    <a:lnTo>
                      <a:pt x="1032" y="333"/>
                    </a:lnTo>
                    <a:lnTo>
                      <a:pt x="1032" y="333"/>
                    </a:lnTo>
                    <a:lnTo>
                      <a:pt x="1032" y="333"/>
                    </a:lnTo>
                    <a:lnTo>
                      <a:pt x="1034" y="333"/>
                    </a:lnTo>
                    <a:lnTo>
                      <a:pt x="1034" y="334"/>
                    </a:lnTo>
                    <a:lnTo>
                      <a:pt x="1034" y="334"/>
                    </a:lnTo>
                    <a:lnTo>
                      <a:pt x="1034" y="334"/>
                    </a:lnTo>
                    <a:lnTo>
                      <a:pt x="1034" y="334"/>
                    </a:lnTo>
                    <a:lnTo>
                      <a:pt x="1034" y="334"/>
                    </a:lnTo>
                    <a:lnTo>
                      <a:pt x="1034" y="334"/>
                    </a:lnTo>
                    <a:lnTo>
                      <a:pt x="1034" y="334"/>
                    </a:lnTo>
                    <a:lnTo>
                      <a:pt x="1034" y="336"/>
                    </a:lnTo>
                    <a:lnTo>
                      <a:pt x="1036" y="336"/>
                    </a:lnTo>
                    <a:lnTo>
                      <a:pt x="1036" y="336"/>
                    </a:lnTo>
                    <a:lnTo>
                      <a:pt x="1036" y="336"/>
                    </a:lnTo>
                    <a:lnTo>
                      <a:pt x="1036" y="336"/>
                    </a:lnTo>
                    <a:lnTo>
                      <a:pt x="1036" y="338"/>
                    </a:lnTo>
                    <a:lnTo>
                      <a:pt x="1036" y="338"/>
                    </a:lnTo>
                    <a:lnTo>
                      <a:pt x="1036" y="338"/>
                    </a:lnTo>
                    <a:lnTo>
                      <a:pt x="1038" y="338"/>
                    </a:lnTo>
                    <a:lnTo>
                      <a:pt x="1038" y="338"/>
                    </a:lnTo>
                    <a:lnTo>
                      <a:pt x="1038" y="338"/>
                    </a:lnTo>
                    <a:lnTo>
                      <a:pt x="1039" y="338"/>
                    </a:lnTo>
                    <a:lnTo>
                      <a:pt x="1039" y="338"/>
                    </a:lnTo>
                    <a:lnTo>
                      <a:pt x="1039" y="338"/>
                    </a:lnTo>
                    <a:lnTo>
                      <a:pt x="1041" y="338"/>
                    </a:lnTo>
                    <a:lnTo>
                      <a:pt x="1041" y="338"/>
                    </a:lnTo>
                    <a:lnTo>
                      <a:pt x="1041" y="338"/>
                    </a:lnTo>
                    <a:lnTo>
                      <a:pt x="1043" y="340"/>
                    </a:lnTo>
                    <a:lnTo>
                      <a:pt x="1043" y="340"/>
                    </a:lnTo>
                    <a:lnTo>
                      <a:pt x="1045" y="340"/>
                    </a:lnTo>
                    <a:lnTo>
                      <a:pt x="1045" y="342"/>
                    </a:lnTo>
                    <a:lnTo>
                      <a:pt x="1045" y="342"/>
                    </a:lnTo>
                    <a:lnTo>
                      <a:pt x="1045" y="342"/>
                    </a:lnTo>
                    <a:lnTo>
                      <a:pt x="1047" y="342"/>
                    </a:lnTo>
                    <a:lnTo>
                      <a:pt x="1047" y="342"/>
                    </a:lnTo>
                    <a:lnTo>
                      <a:pt x="1047" y="343"/>
                    </a:lnTo>
                    <a:lnTo>
                      <a:pt x="1047" y="343"/>
                    </a:lnTo>
                    <a:lnTo>
                      <a:pt x="1048" y="343"/>
                    </a:lnTo>
                    <a:lnTo>
                      <a:pt x="1048" y="343"/>
                    </a:lnTo>
                    <a:lnTo>
                      <a:pt x="1048" y="345"/>
                    </a:lnTo>
                    <a:lnTo>
                      <a:pt x="1048" y="345"/>
                    </a:lnTo>
                    <a:lnTo>
                      <a:pt x="1050" y="345"/>
                    </a:lnTo>
                    <a:lnTo>
                      <a:pt x="1050" y="345"/>
                    </a:lnTo>
                    <a:lnTo>
                      <a:pt x="1052" y="347"/>
                    </a:lnTo>
                    <a:lnTo>
                      <a:pt x="1052" y="349"/>
                    </a:lnTo>
                    <a:lnTo>
                      <a:pt x="1052" y="349"/>
                    </a:lnTo>
                    <a:lnTo>
                      <a:pt x="1052" y="349"/>
                    </a:lnTo>
                    <a:lnTo>
                      <a:pt x="1052" y="349"/>
                    </a:lnTo>
                    <a:lnTo>
                      <a:pt x="1052" y="349"/>
                    </a:lnTo>
                    <a:lnTo>
                      <a:pt x="1050" y="349"/>
                    </a:lnTo>
                    <a:lnTo>
                      <a:pt x="1050" y="349"/>
                    </a:lnTo>
                    <a:lnTo>
                      <a:pt x="1048" y="349"/>
                    </a:lnTo>
                    <a:lnTo>
                      <a:pt x="1048" y="349"/>
                    </a:lnTo>
                    <a:lnTo>
                      <a:pt x="1047" y="349"/>
                    </a:lnTo>
                    <a:lnTo>
                      <a:pt x="1047" y="349"/>
                    </a:lnTo>
                    <a:lnTo>
                      <a:pt x="1045" y="349"/>
                    </a:lnTo>
                    <a:lnTo>
                      <a:pt x="1045" y="347"/>
                    </a:lnTo>
                    <a:lnTo>
                      <a:pt x="1045" y="347"/>
                    </a:lnTo>
                    <a:lnTo>
                      <a:pt x="1045" y="345"/>
                    </a:lnTo>
                    <a:lnTo>
                      <a:pt x="1043" y="345"/>
                    </a:lnTo>
                    <a:lnTo>
                      <a:pt x="1043" y="343"/>
                    </a:lnTo>
                    <a:lnTo>
                      <a:pt x="1043" y="343"/>
                    </a:lnTo>
                    <a:lnTo>
                      <a:pt x="1043" y="343"/>
                    </a:lnTo>
                    <a:lnTo>
                      <a:pt x="1043" y="343"/>
                    </a:lnTo>
                    <a:lnTo>
                      <a:pt x="1043" y="343"/>
                    </a:lnTo>
                    <a:lnTo>
                      <a:pt x="1041" y="343"/>
                    </a:lnTo>
                    <a:lnTo>
                      <a:pt x="1041" y="343"/>
                    </a:lnTo>
                    <a:lnTo>
                      <a:pt x="1041" y="343"/>
                    </a:lnTo>
                    <a:lnTo>
                      <a:pt x="1039" y="345"/>
                    </a:lnTo>
                    <a:lnTo>
                      <a:pt x="1039" y="345"/>
                    </a:lnTo>
                    <a:lnTo>
                      <a:pt x="1039" y="345"/>
                    </a:lnTo>
                    <a:lnTo>
                      <a:pt x="1041" y="345"/>
                    </a:lnTo>
                    <a:lnTo>
                      <a:pt x="1041" y="345"/>
                    </a:lnTo>
                    <a:lnTo>
                      <a:pt x="1041" y="345"/>
                    </a:lnTo>
                    <a:lnTo>
                      <a:pt x="1041" y="345"/>
                    </a:lnTo>
                    <a:lnTo>
                      <a:pt x="1041" y="347"/>
                    </a:lnTo>
                    <a:lnTo>
                      <a:pt x="1041" y="347"/>
                    </a:lnTo>
                    <a:lnTo>
                      <a:pt x="1041" y="347"/>
                    </a:lnTo>
                    <a:lnTo>
                      <a:pt x="1041" y="347"/>
                    </a:lnTo>
                    <a:lnTo>
                      <a:pt x="1041" y="347"/>
                    </a:lnTo>
                    <a:lnTo>
                      <a:pt x="1041" y="347"/>
                    </a:lnTo>
                    <a:lnTo>
                      <a:pt x="1039" y="347"/>
                    </a:lnTo>
                    <a:lnTo>
                      <a:pt x="1039" y="347"/>
                    </a:lnTo>
                    <a:lnTo>
                      <a:pt x="1039" y="349"/>
                    </a:lnTo>
                    <a:lnTo>
                      <a:pt x="1039" y="351"/>
                    </a:lnTo>
                    <a:lnTo>
                      <a:pt x="1039" y="351"/>
                    </a:lnTo>
                    <a:lnTo>
                      <a:pt x="1039" y="352"/>
                    </a:lnTo>
                    <a:lnTo>
                      <a:pt x="1038" y="356"/>
                    </a:lnTo>
                    <a:lnTo>
                      <a:pt x="1036" y="358"/>
                    </a:lnTo>
                    <a:lnTo>
                      <a:pt x="1036" y="358"/>
                    </a:lnTo>
                    <a:lnTo>
                      <a:pt x="1036" y="358"/>
                    </a:lnTo>
                    <a:lnTo>
                      <a:pt x="1036" y="358"/>
                    </a:lnTo>
                    <a:lnTo>
                      <a:pt x="1036" y="358"/>
                    </a:lnTo>
                    <a:lnTo>
                      <a:pt x="1034" y="358"/>
                    </a:lnTo>
                    <a:lnTo>
                      <a:pt x="1034" y="358"/>
                    </a:lnTo>
                    <a:lnTo>
                      <a:pt x="1034" y="358"/>
                    </a:lnTo>
                    <a:lnTo>
                      <a:pt x="1032" y="360"/>
                    </a:lnTo>
                    <a:lnTo>
                      <a:pt x="1032" y="360"/>
                    </a:lnTo>
                    <a:lnTo>
                      <a:pt x="1030" y="360"/>
                    </a:lnTo>
                    <a:lnTo>
                      <a:pt x="1030" y="360"/>
                    </a:lnTo>
                    <a:lnTo>
                      <a:pt x="1029" y="360"/>
                    </a:lnTo>
                    <a:lnTo>
                      <a:pt x="1029" y="358"/>
                    </a:lnTo>
                    <a:lnTo>
                      <a:pt x="1027" y="358"/>
                    </a:lnTo>
                    <a:lnTo>
                      <a:pt x="1027" y="358"/>
                    </a:lnTo>
                    <a:lnTo>
                      <a:pt x="1027" y="356"/>
                    </a:lnTo>
                    <a:lnTo>
                      <a:pt x="1027" y="356"/>
                    </a:lnTo>
                    <a:lnTo>
                      <a:pt x="1025" y="356"/>
                    </a:lnTo>
                    <a:lnTo>
                      <a:pt x="1025" y="356"/>
                    </a:lnTo>
                    <a:lnTo>
                      <a:pt x="1023" y="356"/>
                    </a:lnTo>
                    <a:lnTo>
                      <a:pt x="1023" y="356"/>
                    </a:lnTo>
                    <a:lnTo>
                      <a:pt x="1023" y="358"/>
                    </a:lnTo>
                    <a:lnTo>
                      <a:pt x="1023" y="358"/>
                    </a:lnTo>
                    <a:lnTo>
                      <a:pt x="1023" y="358"/>
                    </a:lnTo>
                    <a:lnTo>
                      <a:pt x="1023" y="358"/>
                    </a:lnTo>
                    <a:lnTo>
                      <a:pt x="1023" y="358"/>
                    </a:lnTo>
                    <a:lnTo>
                      <a:pt x="1023" y="358"/>
                    </a:lnTo>
                    <a:lnTo>
                      <a:pt x="1025" y="360"/>
                    </a:lnTo>
                    <a:lnTo>
                      <a:pt x="1025" y="361"/>
                    </a:lnTo>
                    <a:lnTo>
                      <a:pt x="1025" y="361"/>
                    </a:lnTo>
                    <a:lnTo>
                      <a:pt x="1025" y="361"/>
                    </a:lnTo>
                    <a:lnTo>
                      <a:pt x="1027" y="361"/>
                    </a:lnTo>
                    <a:lnTo>
                      <a:pt x="1027" y="363"/>
                    </a:lnTo>
                    <a:lnTo>
                      <a:pt x="1029" y="363"/>
                    </a:lnTo>
                    <a:lnTo>
                      <a:pt x="1029" y="365"/>
                    </a:lnTo>
                    <a:lnTo>
                      <a:pt x="1027" y="367"/>
                    </a:lnTo>
                    <a:lnTo>
                      <a:pt x="1027" y="369"/>
                    </a:lnTo>
                    <a:lnTo>
                      <a:pt x="1025" y="369"/>
                    </a:lnTo>
                    <a:lnTo>
                      <a:pt x="1025" y="369"/>
                    </a:lnTo>
                    <a:lnTo>
                      <a:pt x="1023" y="369"/>
                    </a:lnTo>
                    <a:lnTo>
                      <a:pt x="1023" y="369"/>
                    </a:lnTo>
                    <a:lnTo>
                      <a:pt x="1021" y="369"/>
                    </a:lnTo>
                    <a:lnTo>
                      <a:pt x="1021" y="369"/>
                    </a:lnTo>
                    <a:lnTo>
                      <a:pt x="1021" y="369"/>
                    </a:lnTo>
                    <a:lnTo>
                      <a:pt x="1020" y="369"/>
                    </a:lnTo>
                    <a:lnTo>
                      <a:pt x="1020" y="369"/>
                    </a:lnTo>
                    <a:lnTo>
                      <a:pt x="1020" y="369"/>
                    </a:lnTo>
                    <a:lnTo>
                      <a:pt x="1020" y="369"/>
                    </a:lnTo>
                    <a:lnTo>
                      <a:pt x="1018" y="369"/>
                    </a:lnTo>
                    <a:lnTo>
                      <a:pt x="1018" y="370"/>
                    </a:lnTo>
                    <a:lnTo>
                      <a:pt x="1016" y="370"/>
                    </a:lnTo>
                    <a:lnTo>
                      <a:pt x="1016" y="370"/>
                    </a:lnTo>
                    <a:lnTo>
                      <a:pt x="1014" y="370"/>
                    </a:lnTo>
                    <a:lnTo>
                      <a:pt x="1012" y="370"/>
                    </a:lnTo>
                    <a:lnTo>
                      <a:pt x="1012" y="369"/>
                    </a:lnTo>
                    <a:lnTo>
                      <a:pt x="1012" y="369"/>
                    </a:lnTo>
                    <a:lnTo>
                      <a:pt x="1012" y="369"/>
                    </a:lnTo>
                    <a:lnTo>
                      <a:pt x="1012" y="369"/>
                    </a:lnTo>
                    <a:lnTo>
                      <a:pt x="1012" y="367"/>
                    </a:lnTo>
                    <a:lnTo>
                      <a:pt x="1012" y="365"/>
                    </a:lnTo>
                    <a:lnTo>
                      <a:pt x="1012" y="365"/>
                    </a:lnTo>
                    <a:lnTo>
                      <a:pt x="1012" y="365"/>
                    </a:lnTo>
                    <a:lnTo>
                      <a:pt x="1012" y="365"/>
                    </a:lnTo>
                    <a:lnTo>
                      <a:pt x="1014" y="363"/>
                    </a:lnTo>
                    <a:lnTo>
                      <a:pt x="1014" y="363"/>
                    </a:lnTo>
                    <a:lnTo>
                      <a:pt x="1016" y="363"/>
                    </a:lnTo>
                    <a:lnTo>
                      <a:pt x="1016" y="361"/>
                    </a:lnTo>
                    <a:lnTo>
                      <a:pt x="1016" y="361"/>
                    </a:lnTo>
                    <a:lnTo>
                      <a:pt x="1016" y="361"/>
                    </a:lnTo>
                    <a:lnTo>
                      <a:pt x="1014" y="360"/>
                    </a:lnTo>
                    <a:lnTo>
                      <a:pt x="1014" y="360"/>
                    </a:lnTo>
                    <a:lnTo>
                      <a:pt x="1014" y="358"/>
                    </a:lnTo>
                    <a:lnTo>
                      <a:pt x="1012" y="358"/>
                    </a:lnTo>
                    <a:lnTo>
                      <a:pt x="1011" y="356"/>
                    </a:lnTo>
                    <a:lnTo>
                      <a:pt x="1011" y="356"/>
                    </a:lnTo>
                    <a:lnTo>
                      <a:pt x="1007" y="356"/>
                    </a:lnTo>
                    <a:lnTo>
                      <a:pt x="1007" y="358"/>
                    </a:lnTo>
                    <a:lnTo>
                      <a:pt x="1005" y="358"/>
                    </a:lnTo>
                    <a:lnTo>
                      <a:pt x="1005" y="358"/>
                    </a:lnTo>
                    <a:lnTo>
                      <a:pt x="1005" y="358"/>
                    </a:lnTo>
                    <a:lnTo>
                      <a:pt x="1003" y="360"/>
                    </a:lnTo>
                    <a:lnTo>
                      <a:pt x="1003" y="360"/>
                    </a:lnTo>
                    <a:lnTo>
                      <a:pt x="1003" y="360"/>
                    </a:lnTo>
                    <a:lnTo>
                      <a:pt x="1003" y="361"/>
                    </a:lnTo>
                    <a:lnTo>
                      <a:pt x="1003" y="361"/>
                    </a:lnTo>
                    <a:lnTo>
                      <a:pt x="1003" y="363"/>
                    </a:lnTo>
                    <a:lnTo>
                      <a:pt x="1003" y="363"/>
                    </a:lnTo>
                    <a:lnTo>
                      <a:pt x="1003" y="363"/>
                    </a:lnTo>
                    <a:lnTo>
                      <a:pt x="1003" y="365"/>
                    </a:lnTo>
                    <a:lnTo>
                      <a:pt x="1003" y="365"/>
                    </a:lnTo>
                    <a:lnTo>
                      <a:pt x="1003" y="365"/>
                    </a:lnTo>
                    <a:lnTo>
                      <a:pt x="1001" y="365"/>
                    </a:lnTo>
                    <a:lnTo>
                      <a:pt x="1001" y="365"/>
                    </a:lnTo>
                    <a:lnTo>
                      <a:pt x="1000" y="367"/>
                    </a:lnTo>
                    <a:lnTo>
                      <a:pt x="1000" y="369"/>
                    </a:lnTo>
                    <a:lnTo>
                      <a:pt x="998" y="370"/>
                    </a:lnTo>
                    <a:lnTo>
                      <a:pt x="998" y="372"/>
                    </a:lnTo>
                    <a:lnTo>
                      <a:pt x="996" y="374"/>
                    </a:lnTo>
                    <a:lnTo>
                      <a:pt x="996" y="374"/>
                    </a:lnTo>
                    <a:lnTo>
                      <a:pt x="998" y="376"/>
                    </a:lnTo>
                    <a:lnTo>
                      <a:pt x="998" y="378"/>
                    </a:lnTo>
                    <a:lnTo>
                      <a:pt x="998" y="378"/>
                    </a:lnTo>
                    <a:lnTo>
                      <a:pt x="998" y="380"/>
                    </a:lnTo>
                    <a:lnTo>
                      <a:pt x="998" y="380"/>
                    </a:lnTo>
                    <a:lnTo>
                      <a:pt x="998" y="380"/>
                    </a:lnTo>
                    <a:lnTo>
                      <a:pt x="998" y="381"/>
                    </a:lnTo>
                    <a:lnTo>
                      <a:pt x="998" y="381"/>
                    </a:lnTo>
                    <a:lnTo>
                      <a:pt x="998" y="381"/>
                    </a:lnTo>
                    <a:lnTo>
                      <a:pt x="996" y="381"/>
                    </a:lnTo>
                    <a:lnTo>
                      <a:pt x="996" y="383"/>
                    </a:lnTo>
                    <a:lnTo>
                      <a:pt x="996" y="383"/>
                    </a:lnTo>
                    <a:lnTo>
                      <a:pt x="996" y="383"/>
                    </a:lnTo>
                    <a:lnTo>
                      <a:pt x="998" y="383"/>
                    </a:lnTo>
                    <a:lnTo>
                      <a:pt x="998" y="383"/>
                    </a:lnTo>
                    <a:lnTo>
                      <a:pt x="998" y="383"/>
                    </a:lnTo>
                    <a:lnTo>
                      <a:pt x="998" y="385"/>
                    </a:lnTo>
                    <a:lnTo>
                      <a:pt x="998" y="385"/>
                    </a:lnTo>
                    <a:lnTo>
                      <a:pt x="998" y="385"/>
                    </a:lnTo>
                    <a:lnTo>
                      <a:pt x="998" y="385"/>
                    </a:lnTo>
                    <a:lnTo>
                      <a:pt x="1000" y="385"/>
                    </a:lnTo>
                    <a:lnTo>
                      <a:pt x="1000" y="385"/>
                    </a:lnTo>
                    <a:lnTo>
                      <a:pt x="1001" y="385"/>
                    </a:lnTo>
                    <a:lnTo>
                      <a:pt x="1001" y="385"/>
                    </a:lnTo>
                    <a:lnTo>
                      <a:pt x="1003" y="385"/>
                    </a:lnTo>
                    <a:lnTo>
                      <a:pt x="1003" y="385"/>
                    </a:lnTo>
                    <a:lnTo>
                      <a:pt x="1003" y="385"/>
                    </a:lnTo>
                    <a:lnTo>
                      <a:pt x="1003" y="385"/>
                    </a:lnTo>
                    <a:lnTo>
                      <a:pt x="1005" y="385"/>
                    </a:lnTo>
                    <a:lnTo>
                      <a:pt x="1005" y="385"/>
                    </a:lnTo>
                    <a:lnTo>
                      <a:pt x="1005" y="385"/>
                    </a:lnTo>
                    <a:lnTo>
                      <a:pt x="1005" y="385"/>
                    </a:lnTo>
                    <a:lnTo>
                      <a:pt x="1007" y="385"/>
                    </a:lnTo>
                    <a:lnTo>
                      <a:pt x="1007" y="385"/>
                    </a:lnTo>
                    <a:lnTo>
                      <a:pt x="1007" y="385"/>
                    </a:lnTo>
                    <a:lnTo>
                      <a:pt x="1007" y="383"/>
                    </a:lnTo>
                    <a:lnTo>
                      <a:pt x="1009" y="383"/>
                    </a:lnTo>
                    <a:lnTo>
                      <a:pt x="1009" y="383"/>
                    </a:lnTo>
                    <a:lnTo>
                      <a:pt x="1009" y="383"/>
                    </a:lnTo>
                    <a:lnTo>
                      <a:pt x="1011" y="383"/>
                    </a:lnTo>
                    <a:lnTo>
                      <a:pt x="1011" y="383"/>
                    </a:lnTo>
                    <a:lnTo>
                      <a:pt x="1011" y="383"/>
                    </a:lnTo>
                    <a:lnTo>
                      <a:pt x="1011" y="383"/>
                    </a:lnTo>
                    <a:lnTo>
                      <a:pt x="1012" y="383"/>
                    </a:lnTo>
                    <a:lnTo>
                      <a:pt x="1012" y="383"/>
                    </a:lnTo>
                    <a:lnTo>
                      <a:pt x="1012" y="383"/>
                    </a:lnTo>
                    <a:lnTo>
                      <a:pt x="1012" y="383"/>
                    </a:lnTo>
                    <a:lnTo>
                      <a:pt x="1012" y="381"/>
                    </a:lnTo>
                    <a:lnTo>
                      <a:pt x="1012" y="381"/>
                    </a:lnTo>
                    <a:lnTo>
                      <a:pt x="1014" y="381"/>
                    </a:lnTo>
                    <a:lnTo>
                      <a:pt x="1014" y="381"/>
                    </a:lnTo>
                    <a:lnTo>
                      <a:pt x="1014" y="383"/>
                    </a:lnTo>
                    <a:lnTo>
                      <a:pt x="1014" y="383"/>
                    </a:lnTo>
                    <a:lnTo>
                      <a:pt x="1016" y="383"/>
                    </a:lnTo>
                    <a:lnTo>
                      <a:pt x="1016" y="383"/>
                    </a:lnTo>
                    <a:lnTo>
                      <a:pt x="1016" y="385"/>
                    </a:lnTo>
                    <a:lnTo>
                      <a:pt x="1016" y="385"/>
                    </a:lnTo>
                    <a:lnTo>
                      <a:pt x="1016" y="385"/>
                    </a:lnTo>
                    <a:lnTo>
                      <a:pt x="1016" y="385"/>
                    </a:lnTo>
                    <a:lnTo>
                      <a:pt x="1016" y="385"/>
                    </a:lnTo>
                    <a:lnTo>
                      <a:pt x="1016" y="385"/>
                    </a:lnTo>
                    <a:lnTo>
                      <a:pt x="1018" y="385"/>
                    </a:lnTo>
                    <a:lnTo>
                      <a:pt x="1018" y="385"/>
                    </a:lnTo>
                    <a:lnTo>
                      <a:pt x="1018" y="387"/>
                    </a:lnTo>
                    <a:lnTo>
                      <a:pt x="1020" y="387"/>
                    </a:lnTo>
                    <a:lnTo>
                      <a:pt x="1020" y="387"/>
                    </a:lnTo>
                    <a:lnTo>
                      <a:pt x="1020" y="387"/>
                    </a:lnTo>
                    <a:lnTo>
                      <a:pt x="1020" y="387"/>
                    </a:lnTo>
                    <a:lnTo>
                      <a:pt x="1020" y="389"/>
                    </a:lnTo>
                    <a:lnTo>
                      <a:pt x="1020" y="389"/>
                    </a:lnTo>
                    <a:lnTo>
                      <a:pt x="1020" y="389"/>
                    </a:lnTo>
                    <a:lnTo>
                      <a:pt x="1020" y="390"/>
                    </a:lnTo>
                    <a:lnTo>
                      <a:pt x="1020" y="390"/>
                    </a:lnTo>
                    <a:lnTo>
                      <a:pt x="1020" y="390"/>
                    </a:lnTo>
                    <a:lnTo>
                      <a:pt x="1020" y="390"/>
                    </a:lnTo>
                    <a:lnTo>
                      <a:pt x="1020" y="390"/>
                    </a:lnTo>
                    <a:lnTo>
                      <a:pt x="1020" y="392"/>
                    </a:lnTo>
                    <a:lnTo>
                      <a:pt x="1020" y="392"/>
                    </a:lnTo>
                    <a:lnTo>
                      <a:pt x="1020" y="392"/>
                    </a:lnTo>
                    <a:lnTo>
                      <a:pt x="1020" y="392"/>
                    </a:lnTo>
                    <a:lnTo>
                      <a:pt x="1020" y="392"/>
                    </a:lnTo>
                    <a:lnTo>
                      <a:pt x="1020" y="394"/>
                    </a:lnTo>
                    <a:lnTo>
                      <a:pt x="1020" y="394"/>
                    </a:lnTo>
                    <a:lnTo>
                      <a:pt x="1020" y="396"/>
                    </a:lnTo>
                    <a:lnTo>
                      <a:pt x="1020" y="396"/>
                    </a:lnTo>
                    <a:lnTo>
                      <a:pt x="1020" y="396"/>
                    </a:lnTo>
                    <a:lnTo>
                      <a:pt x="1020" y="396"/>
                    </a:lnTo>
                    <a:lnTo>
                      <a:pt x="1020" y="396"/>
                    </a:lnTo>
                    <a:lnTo>
                      <a:pt x="1020" y="398"/>
                    </a:lnTo>
                    <a:lnTo>
                      <a:pt x="1020" y="398"/>
                    </a:lnTo>
                    <a:lnTo>
                      <a:pt x="1018" y="398"/>
                    </a:lnTo>
                    <a:lnTo>
                      <a:pt x="1018" y="398"/>
                    </a:lnTo>
                    <a:lnTo>
                      <a:pt x="1018" y="398"/>
                    </a:lnTo>
                    <a:lnTo>
                      <a:pt x="1018" y="398"/>
                    </a:lnTo>
                    <a:lnTo>
                      <a:pt x="1018" y="398"/>
                    </a:lnTo>
                    <a:lnTo>
                      <a:pt x="1018" y="398"/>
                    </a:lnTo>
                    <a:lnTo>
                      <a:pt x="1020" y="399"/>
                    </a:lnTo>
                    <a:lnTo>
                      <a:pt x="1020" y="399"/>
                    </a:lnTo>
                    <a:lnTo>
                      <a:pt x="1020" y="399"/>
                    </a:lnTo>
                    <a:lnTo>
                      <a:pt x="1020" y="399"/>
                    </a:lnTo>
                    <a:lnTo>
                      <a:pt x="1018" y="399"/>
                    </a:lnTo>
                    <a:lnTo>
                      <a:pt x="1018" y="399"/>
                    </a:lnTo>
                    <a:lnTo>
                      <a:pt x="1018" y="401"/>
                    </a:lnTo>
                    <a:lnTo>
                      <a:pt x="1018" y="401"/>
                    </a:lnTo>
                    <a:lnTo>
                      <a:pt x="1016" y="401"/>
                    </a:lnTo>
                    <a:lnTo>
                      <a:pt x="1016" y="401"/>
                    </a:lnTo>
                    <a:lnTo>
                      <a:pt x="1016" y="401"/>
                    </a:lnTo>
                    <a:lnTo>
                      <a:pt x="1016" y="401"/>
                    </a:lnTo>
                    <a:lnTo>
                      <a:pt x="1014" y="401"/>
                    </a:lnTo>
                    <a:lnTo>
                      <a:pt x="1014" y="401"/>
                    </a:lnTo>
                    <a:lnTo>
                      <a:pt x="1014" y="403"/>
                    </a:lnTo>
                    <a:lnTo>
                      <a:pt x="1016" y="403"/>
                    </a:lnTo>
                    <a:lnTo>
                      <a:pt x="1018" y="405"/>
                    </a:lnTo>
                    <a:lnTo>
                      <a:pt x="1018" y="405"/>
                    </a:lnTo>
                    <a:lnTo>
                      <a:pt x="1018" y="405"/>
                    </a:lnTo>
                    <a:lnTo>
                      <a:pt x="1020" y="405"/>
                    </a:lnTo>
                    <a:lnTo>
                      <a:pt x="1020" y="405"/>
                    </a:lnTo>
                    <a:lnTo>
                      <a:pt x="1020" y="405"/>
                    </a:lnTo>
                    <a:lnTo>
                      <a:pt x="1020" y="405"/>
                    </a:lnTo>
                    <a:lnTo>
                      <a:pt x="1021" y="405"/>
                    </a:lnTo>
                    <a:lnTo>
                      <a:pt x="1023" y="405"/>
                    </a:lnTo>
                    <a:lnTo>
                      <a:pt x="1023" y="407"/>
                    </a:lnTo>
                    <a:lnTo>
                      <a:pt x="1025" y="407"/>
                    </a:lnTo>
                    <a:lnTo>
                      <a:pt x="1025" y="407"/>
                    </a:lnTo>
                    <a:lnTo>
                      <a:pt x="1025" y="407"/>
                    </a:lnTo>
                    <a:lnTo>
                      <a:pt x="1027" y="407"/>
                    </a:lnTo>
                    <a:lnTo>
                      <a:pt x="1027" y="407"/>
                    </a:lnTo>
                    <a:lnTo>
                      <a:pt x="1027" y="407"/>
                    </a:lnTo>
                    <a:lnTo>
                      <a:pt x="1027" y="407"/>
                    </a:lnTo>
                    <a:lnTo>
                      <a:pt x="1027" y="407"/>
                    </a:lnTo>
                    <a:lnTo>
                      <a:pt x="1029" y="408"/>
                    </a:lnTo>
                    <a:lnTo>
                      <a:pt x="1029" y="408"/>
                    </a:lnTo>
                    <a:lnTo>
                      <a:pt x="1029" y="408"/>
                    </a:lnTo>
                    <a:lnTo>
                      <a:pt x="1029" y="408"/>
                    </a:lnTo>
                    <a:lnTo>
                      <a:pt x="1030" y="410"/>
                    </a:lnTo>
                    <a:lnTo>
                      <a:pt x="1030" y="410"/>
                    </a:lnTo>
                    <a:lnTo>
                      <a:pt x="1030" y="410"/>
                    </a:lnTo>
                    <a:lnTo>
                      <a:pt x="1032" y="410"/>
                    </a:lnTo>
                    <a:lnTo>
                      <a:pt x="1032" y="410"/>
                    </a:lnTo>
                    <a:lnTo>
                      <a:pt x="1032" y="410"/>
                    </a:lnTo>
                    <a:lnTo>
                      <a:pt x="1032" y="412"/>
                    </a:lnTo>
                    <a:lnTo>
                      <a:pt x="1032" y="412"/>
                    </a:lnTo>
                    <a:lnTo>
                      <a:pt x="1032" y="412"/>
                    </a:lnTo>
                    <a:lnTo>
                      <a:pt x="1032" y="412"/>
                    </a:lnTo>
                    <a:lnTo>
                      <a:pt x="1034" y="410"/>
                    </a:lnTo>
                    <a:lnTo>
                      <a:pt x="1034" y="410"/>
                    </a:lnTo>
                    <a:lnTo>
                      <a:pt x="1036" y="410"/>
                    </a:lnTo>
                    <a:lnTo>
                      <a:pt x="1036" y="410"/>
                    </a:lnTo>
                    <a:lnTo>
                      <a:pt x="1036" y="410"/>
                    </a:lnTo>
                    <a:lnTo>
                      <a:pt x="1036" y="410"/>
                    </a:lnTo>
                    <a:lnTo>
                      <a:pt x="1038" y="410"/>
                    </a:lnTo>
                    <a:lnTo>
                      <a:pt x="1038" y="412"/>
                    </a:lnTo>
                    <a:lnTo>
                      <a:pt x="1039" y="412"/>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41" y="410"/>
                    </a:lnTo>
                    <a:lnTo>
                      <a:pt x="1041" y="410"/>
                    </a:lnTo>
                    <a:lnTo>
                      <a:pt x="1041" y="410"/>
                    </a:lnTo>
                    <a:lnTo>
                      <a:pt x="1041" y="410"/>
                    </a:lnTo>
                    <a:lnTo>
                      <a:pt x="1041" y="410"/>
                    </a:lnTo>
                    <a:lnTo>
                      <a:pt x="1041" y="410"/>
                    </a:lnTo>
                    <a:lnTo>
                      <a:pt x="1043" y="410"/>
                    </a:lnTo>
                    <a:lnTo>
                      <a:pt x="1043" y="412"/>
                    </a:lnTo>
                    <a:lnTo>
                      <a:pt x="1043" y="412"/>
                    </a:lnTo>
                    <a:lnTo>
                      <a:pt x="1043" y="412"/>
                    </a:lnTo>
                    <a:lnTo>
                      <a:pt x="1043" y="412"/>
                    </a:lnTo>
                    <a:lnTo>
                      <a:pt x="1043" y="412"/>
                    </a:lnTo>
                    <a:lnTo>
                      <a:pt x="1043" y="412"/>
                    </a:lnTo>
                    <a:lnTo>
                      <a:pt x="1043" y="412"/>
                    </a:lnTo>
                    <a:lnTo>
                      <a:pt x="1045" y="412"/>
                    </a:lnTo>
                    <a:lnTo>
                      <a:pt x="1045" y="412"/>
                    </a:lnTo>
                    <a:lnTo>
                      <a:pt x="1045" y="412"/>
                    </a:lnTo>
                    <a:lnTo>
                      <a:pt x="1045" y="412"/>
                    </a:lnTo>
                    <a:lnTo>
                      <a:pt x="1045" y="412"/>
                    </a:lnTo>
                    <a:lnTo>
                      <a:pt x="1047" y="412"/>
                    </a:lnTo>
                    <a:lnTo>
                      <a:pt x="1047" y="412"/>
                    </a:lnTo>
                    <a:lnTo>
                      <a:pt x="1047" y="414"/>
                    </a:lnTo>
                    <a:lnTo>
                      <a:pt x="1047" y="414"/>
                    </a:lnTo>
                    <a:lnTo>
                      <a:pt x="1047" y="414"/>
                    </a:lnTo>
                    <a:lnTo>
                      <a:pt x="1047" y="414"/>
                    </a:lnTo>
                    <a:lnTo>
                      <a:pt x="1048" y="414"/>
                    </a:lnTo>
                    <a:lnTo>
                      <a:pt x="1048" y="414"/>
                    </a:lnTo>
                    <a:lnTo>
                      <a:pt x="1048" y="414"/>
                    </a:lnTo>
                    <a:lnTo>
                      <a:pt x="1048" y="414"/>
                    </a:lnTo>
                    <a:lnTo>
                      <a:pt x="1048" y="414"/>
                    </a:lnTo>
                    <a:lnTo>
                      <a:pt x="1048" y="414"/>
                    </a:lnTo>
                    <a:lnTo>
                      <a:pt x="1048" y="414"/>
                    </a:lnTo>
                    <a:lnTo>
                      <a:pt x="1048" y="414"/>
                    </a:lnTo>
                    <a:lnTo>
                      <a:pt x="1050" y="414"/>
                    </a:lnTo>
                    <a:lnTo>
                      <a:pt x="1050" y="414"/>
                    </a:lnTo>
                    <a:lnTo>
                      <a:pt x="1050" y="414"/>
                    </a:lnTo>
                    <a:lnTo>
                      <a:pt x="1052" y="414"/>
                    </a:lnTo>
                    <a:lnTo>
                      <a:pt x="1052" y="414"/>
                    </a:lnTo>
                    <a:lnTo>
                      <a:pt x="1054" y="414"/>
                    </a:lnTo>
                    <a:lnTo>
                      <a:pt x="1054" y="414"/>
                    </a:lnTo>
                    <a:lnTo>
                      <a:pt x="1054" y="414"/>
                    </a:lnTo>
                    <a:lnTo>
                      <a:pt x="1054" y="416"/>
                    </a:lnTo>
                    <a:lnTo>
                      <a:pt x="1054" y="416"/>
                    </a:lnTo>
                    <a:lnTo>
                      <a:pt x="1056" y="416"/>
                    </a:lnTo>
                    <a:lnTo>
                      <a:pt x="1058" y="416"/>
                    </a:lnTo>
                    <a:lnTo>
                      <a:pt x="1058" y="418"/>
                    </a:lnTo>
                    <a:lnTo>
                      <a:pt x="1059" y="418"/>
                    </a:lnTo>
                    <a:lnTo>
                      <a:pt x="1059" y="418"/>
                    </a:lnTo>
                    <a:lnTo>
                      <a:pt x="1061" y="418"/>
                    </a:lnTo>
                    <a:lnTo>
                      <a:pt x="1061" y="418"/>
                    </a:lnTo>
                    <a:lnTo>
                      <a:pt x="1061" y="419"/>
                    </a:lnTo>
                    <a:lnTo>
                      <a:pt x="1061" y="421"/>
                    </a:lnTo>
                    <a:lnTo>
                      <a:pt x="1061" y="421"/>
                    </a:lnTo>
                    <a:lnTo>
                      <a:pt x="1061" y="421"/>
                    </a:lnTo>
                    <a:lnTo>
                      <a:pt x="1061" y="421"/>
                    </a:lnTo>
                    <a:lnTo>
                      <a:pt x="1061" y="423"/>
                    </a:lnTo>
                    <a:lnTo>
                      <a:pt x="1061" y="423"/>
                    </a:lnTo>
                    <a:lnTo>
                      <a:pt x="1061" y="425"/>
                    </a:lnTo>
                    <a:lnTo>
                      <a:pt x="1061" y="425"/>
                    </a:lnTo>
                    <a:lnTo>
                      <a:pt x="1063" y="425"/>
                    </a:lnTo>
                    <a:lnTo>
                      <a:pt x="1063" y="427"/>
                    </a:lnTo>
                    <a:lnTo>
                      <a:pt x="1063" y="427"/>
                    </a:lnTo>
                    <a:lnTo>
                      <a:pt x="1061" y="427"/>
                    </a:lnTo>
                    <a:lnTo>
                      <a:pt x="1061" y="427"/>
                    </a:lnTo>
                    <a:lnTo>
                      <a:pt x="1061" y="427"/>
                    </a:lnTo>
                    <a:lnTo>
                      <a:pt x="1063" y="427"/>
                    </a:lnTo>
                    <a:lnTo>
                      <a:pt x="1063" y="427"/>
                    </a:lnTo>
                    <a:lnTo>
                      <a:pt x="1063" y="428"/>
                    </a:lnTo>
                    <a:lnTo>
                      <a:pt x="1063" y="428"/>
                    </a:lnTo>
                    <a:lnTo>
                      <a:pt x="1063" y="428"/>
                    </a:lnTo>
                    <a:lnTo>
                      <a:pt x="1063" y="428"/>
                    </a:lnTo>
                    <a:lnTo>
                      <a:pt x="1063" y="428"/>
                    </a:lnTo>
                    <a:lnTo>
                      <a:pt x="1063" y="430"/>
                    </a:lnTo>
                    <a:lnTo>
                      <a:pt x="1063" y="430"/>
                    </a:lnTo>
                    <a:lnTo>
                      <a:pt x="1063" y="430"/>
                    </a:lnTo>
                    <a:lnTo>
                      <a:pt x="1063" y="430"/>
                    </a:lnTo>
                    <a:lnTo>
                      <a:pt x="1063" y="430"/>
                    </a:lnTo>
                    <a:lnTo>
                      <a:pt x="1063" y="432"/>
                    </a:lnTo>
                    <a:lnTo>
                      <a:pt x="1063" y="432"/>
                    </a:lnTo>
                    <a:lnTo>
                      <a:pt x="1063" y="434"/>
                    </a:lnTo>
                    <a:lnTo>
                      <a:pt x="1063" y="434"/>
                    </a:lnTo>
                    <a:lnTo>
                      <a:pt x="1063" y="434"/>
                    </a:lnTo>
                    <a:lnTo>
                      <a:pt x="1063" y="434"/>
                    </a:lnTo>
                    <a:lnTo>
                      <a:pt x="1065" y="434"/>
                    </a:lnTo>
                    <a:lnTo>
                      <a:pt x="1065" y="436"/>
                    </a:lnTo>
                    <a:lnTo>
                      <a:pt x="1065" y="436"/>
                    </a:lnTo>
                    <a:lnTo>
                      <a:pt x="1065" y="436"/>
                    </a:lnTo>
                    <a:lnTo>
                      <a:pt x="1065" y="436"/>
                    </a:lnTo>
                    <a:lnTo>
                      <a:pt x="1065" y="436"/>
                    </a:lnTo>
                    <a:lnTo>
                      <a:pt x="1065" y="436"/>
                    </a:lnTo>
                    <a:lnTo>
                      <a:pt x="1065" y="436"/>
                    </a:lnTo>
                    <a:lnTo>
                      <a:pt x="1067" y="436"/>
                    </a:lnTo>
                    <a:lnTo>
                      <a:pt x="1067" y="437"/>
                    </a:lnTo>
                    <a:lnTo>
                      <a:pt x="1067" y="437"/>
                    </a:lnTo>
                    <a:lnTo>
                      <a:pt x="1067" y="437"/>
                    </a:lnTo>
                    <a:lnTo>
                      <a:pt x="1067" y="439"/>
                    </a:lnTo>
                    <a:lnTo>
                      <a:pt x="1067" y="439"/>
                    </a:lnTo>
                    <a:lnTo>
                      <a:pt x="1065" y="439"/>
                    </a:lnTo>
                    <a:lnTo>
                      <a:pt x="1065" y="439"/>
                    </a:lnTo>
                    <a:lnTo>
                      <a:pt x="1065" y="439"/>
                    </a:lnTo>
                    <a:lnTo>
                      <a:pt x="1065" y="441"/>
                    </a:lnTo>
                    <a:lnTo>
                      <a:pt x="1065" y="441"/>
                    </a:lnTo>
                    <a:lnTo>
                      <a:pt x="1065" y="441"/>
                    </a:lnTo>
                    <a:lnTo>
                      <a:pt x="1065" y="441"/>
                    </a:lnTo>
                    <a:lnTo>
                      <a:pt x="1063" y="443"/>
                    </a:lnTo>
                    <a:lnTo>
                      <a:pt x="1063" y="443"/>
                    </a:lnTo>
                    <a:lnTo>
                      <a:pt x="1063" y="443"/>
                    </a:lnTo>
                    <a:lnTo>
                      <a:pt x="1063" y="443"/>
                    </a:lnTo>
                    <a:lnTo>
                      <a:pt x="1063" y="443"/>
                    </a:lnTo>
                    <a:lnTo>
                      <a:pt x="1063" y="445"/>
                    </a:lnTo>
                    <a:lnTo>
                      <a:pt x="1063" y="445"/>
                    </a:lnTo>
                    <a:lnTo>
                      <a:pt x="1061" y="445"/>
                    </a:lnTo>
                    <a:lnTo>
                      <a:pt x="1061" y="445"/>
                    </a:lnTo>
                    <a:lnTo>
                      <a:pt x="1061" y="445"/>
                    </a:lnTo>
                    <a:lnTo>
                      <a:pt x="1061" y="445"/>
                    </a:lnTo>
                    <a:lnTo>
                      <a:pt x="1061" y="445"/>
                    </a:lnTo>
                    <a:lnTo>
                      <a:pt x="1061" y="446"/>
                    </a:lnTo>
                    <a:lnTo>
                      <a:pt x="1061" y="446"/>
                    </a:lnTo>
                    <a:lnTo>
                      <a:pt x="1059" y="446"/>
                    </a:lnTo>
                    <a:lnTo>
                      <a:pt x="1059" y="446"/>
                    </a:lnTo>
                    <a:lnTo>
                      <a:pt x="1059" y="448"/>
                    </a:lnTo>
                    <a:lnTo>
                      <a:pt x="1059" y="448"/>
                    </a:lnTo>
                    <a:lnTo>
                      <a:pt x="1059" y="448"/>
                    </a:lnTo>
                    <a:lnTo>
                      <a:pt x="1059" y="448"/>
                    </a:lnTo>
                    <a:lnTo>
                      <a:pt x="1059" y="448"/>
                    </a:lnTo>
                    <a:lnTo>
                      <a:pt x="1059" y="448"/>
                    </a:lnTo>
                    <a:lnTo>
                      <a:pt x="1058" y="448"/>
                    </a:lnTo>
                    <a:lnTo>
                      <a:pt x="1058" y="450"/>
                    </a:lnTo>
                    <a:lnTo>
                      <a:pt x="1058" y="450"/>
                    </a:lnTo>
                    <a:lnTo>
                      <a:pt x="1056" y="450"/>
                    </a:lnTo>
                    <a:lnTo>
                      <a:pt x="1056" y="450"/>
                    </a:lnTo>
                    <a:lnTo>
                      <a:pt x="1056" y="450"/>
                    </a:lnTo>
                    <a:lnTo>
                      <a:pt x="1056" y="452"/>
                    </a:lnTo>
                    <a:lnTo>
                      <a:pt x="1056" y="452"/>
                    </a:lnTo>
                    <a:lnTo>
                      <a:pt x="1054" y="452"/>
                    </a:lnTo>
                    <a:lnTo>
                      <a:pt x="1054" y="452"/>
                    </a:lnTo>
                    <a:lnTo>
                      <a:pt x="1054" y="452"/>
                    </a:lnTo>
                    <a:lnTo>
                      <a:pt x="1054" y="452"/>
                    </a:lnTo>
                    <a:lnTo>
                      <a:pt x="1054" y="452"/>
                    </a:lnTo>
                    <a:lnTo>
                      <a:pt x="1052" y="454"/>
                    </a:lnTo>
                    <a:lnTo>
                      <a:pt x="1052" y="454"/>
                    </a:lnTo>
                    <a:lnTo>
                      <a:pt x="1052" y="454"/>
                    </a:lnTo>
                    <a:lnTo>
                      <a:pt x="1052" y="454"/>
                    </a:lnTo>
                    <a:lnTo>
                      <a:pt x="1050" y="454"/>
                    </a:lnTo>
                    <a:lnTo>
                      <a:pt x="1050" y="454"/>
                    </a:lnTo>
                    <a:lnTo>
                      <a:pt x="1050" y="454"/>
                    </a:lnTo>
                    <a:lnTo>
                      <a:pt x="1050" y="454"/>
                    </a:lnTo>
                    <a:lnTo>
                      <a:pt x="1050" y="454"/>
                    </a:lnTo>
                    <a:lnTo>
                      <a:pt x="1050" y="456"/>
                    </a:lnTo>
                    <a:lnTo>
                      <a:pt x="1048" y="456"/>
                    </a:lnTo>
                    <a:lnTo>
                      <a:pt x="1048" y="456"/>
                    </a:lnTo>
                    <a:lnTo>
                      <a:pt x="1048" y="456"/>
                    </a:lnTo>
                    <a:lnTo>
                      <a:pt x="1048" y="456"/>
                    </a:lnTo>
                    <a:lnTo>
                      <a:pt x="1048" y="456"/>
                    </a:lnTo>
                    <a:lnTo>
                      <a:pt x="1048" y="456"/>
                    </a:lnTo>
                    <a:lnTo>
                      <a:pt x="1047" y="456"/>
                    </a:lnTo>
                    <a:lnTo>
                      <a:pt x="1047" y="456"/>
                    </a:lnTo>
                    <a:lnTo>
                      <a:pt x="1047" y="456"/>
                    </a:lnTo>
                    <a:lnTo>
                      <a:pt x="1047" y="456"/>
                    </a:lnTo>
                    <a:lnTo>
                      <a:pt x="1045" y="456"/>
                    </a:lnTo>
                    <a:lnTo>
                      <a:pt x="1045" y="457"/>
                    </a:lnTo>
                    <a:lnTo>
                      <a:pt x="1045" y="457"/>
                    </a:lnTo>
                    <a:lnTo>
                      <a:pt x="1045" y="457"/>
                    </a:lnTo>
                    <a:lnTo>
                      <a:pt x="1043" y="456"/>
                    </a:lnTo>
                    <a:lnTo>
                      <a:pt x="1043" y="456"/>
                    </a:lnTo>
                    <a:lnTo>
                      <a:pt x="1043" y="456"/>
                    </a:lnTo>
                    <a:lnTo>
                      <a:pt x="1043" y="456"/>
                    </a:lnTo>
                    <a:lnTo>
                      <a:pt x="1041" y="456"/>
                    </a:lnTo>
                    <a:lnTo>
                      <a:pt x="1041" y="456"/>
                    </a:lnTo>
                    <a:lnTo>
                      <a:pt x="1039" y="456"/>
                    </a:lnTo>
                    <a:lnTo>
                      <a:pt x="1039" y="456"/>
                    </a:lnTo>
                    <a:lnTo>
                      <a:pt x="1039" y="456"/>
                    </a:lnTo>
                    <a:lnTo>
                      <a:pt x="1039" y="456"/>
                    </a:lnTo>
                    <a:lnTo>
                      <a:pt x="1039" y="456"/>
                    </a:lnTo>
                    <a:lnTo>
                      <a:pt x="1038" y="454"/>
                    </a:lnTo>
                    <a:lnTo>
                      <a:pt x="1038" y="454"/>
                    </a:lnTo>
                    <a:lnTo>
                      <a:pt x="1038" y="454"/>
                    </a:lnTo>
                    <a:lnTo>
                      <a:pt x="1038" y="454"/>
                    </a:lnTo>
                    <a:lnTo>
                      <a:pt x="1038" y="454"/>
                    </a:lnTo>
                    <a:lnTo>
                      <a:pt x="1036" y="454"/>
                    </a:lnTo>
                    <a:lnTo>
                      <a:pt x="1036" y="454"/>
                    </a:lnTo>
                    <a:lnTo>
                      <a:pt x="1036" y="454"/>
                    </a:lnTo>
                    <a:lnTo>
                      <a:pt x="1036" y="454"/>
                    </a:lnTo>
                    <a:lnTo>
                      <a:pt x="1034" y="452"/>
                    </a:lnTo>
                    <a:lnTo>
                      <a:pt x="1034" y="452"/>
                    </a:lnTo>
                    <a:lnTo>
                      <a:pt x="1034" y="452"/>
                    </a:lnTo>
                    <a:lnTo>
                      <a:pt x="1032" y="452"/>
                    </a:lnTo>
                    <a:lnTo>
                      <a:pt x="1032" y="452"/>
                    </a:lnTo>
                    <a:lnTo>
                      <a:pt x="1032" y="452"/>
                    </a:lnTo>
                    <a:lnTo>
                      <a:pt x="1032" y="452"/>
                    </a:lnTo>
                    <a:lnTo>
                      <a:pt x="1030" y="452"/>
                    </a:lnTo>
                    <a:lnTo>
                      <a:pt x="1030" y="452"/>
                    </a:lnTo>
                    <a:lnTo>
                      <a:pt x="1030" y="452"/>
                    </a:lnTo>
                    <a:lnTo>
                      <a:pt x="1030" y="452"/>
                    </a:lnTo>
                    <a:lnTo>
                      <a:pt x="1030" y="452"/>
                    </a:lnTo>
                    <a:lnTo>
                      <a:pt x="1029" y="452"/>
                    </a:lnTo>
                    <a:lnTo>
                      <a:pt x="1029" y="450"/>
                    </a:lnTo>
                    <a:lnTo>
                      <a:pt x="1029" y="450"/>
                    </a:lnTo>
                    <a:lnTo>
                      <a:pt x="1029" y="450"/>
                    </a:lnTo>
                    <a:lnTo>
                      <a:pt x="1029" y="450"/>
                    </a:lnTo>
                    <a:lnTo>
                      <a:pt x="1029" y="450"/>
                    </a:lnTo>
                    <a:lnTo>
                      <a:pt x="1027" y="450"/>
                    </a:lnTo>
                    <a:lnTo>
                      <a:pt x="1027" y="450"/>
                    </a:lnTo>
                    <a:lnTo>
                      <a:pt x="1027" y="450"/>
                    </a:lnTo>
                    <a:lnTo>
                      <a:pt x="1027" y="450"/>
                    </a:lnTo>
                    <a:lnTo>
                      <a:pt x="1027" y="450"/>
                    </a:lnTo>
                    <a:lnTo>
                      <a:pt x="1025" y="450"/>
                    </a:lnTo>
                    <a:lnTo>
                      <a:pt x="1025" y="450"/>
                    </a:lnTo>
                    <a:lnTo>
                      <a:pt x="1025" y="450"/>
                    </a:lnTo>
                    <a:lnTo>
                      <a:pt x="1025" y="448"/>
                    </a:lnTo>
                    <a:lnTo>
                      <a:pt x="1023" y="448"/>
                    </a:lnTo>
                    <a:lnTo>
                      <a:pt x="1023" y="448"/>
                    </a:lnTo>
                    <a:lnTo>
                      <a:pt x="1023" y="448"/>
                    </a:lnTo>
                    <a:lnTo>
                      <a:pt x="1023" y="448"/>
                    </a:lnTo>
                    <a:lnTo>
                      <a:pt x="1023" y="448"/>
                    </a:lnTo>
                    <a:lnTo>
                      <a:pt x="1023" y="448"/>
                    </a:lnTo>
                    <a:lnTo>
                      <a:pt x="1021" y="448"/>
                    </a:lnTo>
                    <a:lnTo>
                      <a:pt x="1021" y="448"/>
                    </a:lnTo>
                    <a:lnTo>
                      <a:pt x="1021" y="448"/>
                    </a:lnTo>
                    <a:lnTo>
                      <a:pt x="1020" y="448"/>
                    </a:lnTo>
                    <a:lnTo>
                      <a:pt x="1020" y="448"/>
                    </a:lnTo>
                    <a:lnTo>
                      <a:pt x="1020" y="446"/>
                    </a:lnTo>
                    <a:lnTo>
                      <a:pt x="1020" y="446"/>
                    </a:lnTo>
                    <a:lnTo>
                      <a:pt x="1020" y="446"/>
                    </a:lnTo>
                    <a:lnTo>
                      <a:pt x="1020" y="446"/>
                    </a:lnTo>
                    <a:lnTo>
                      <a:pt x="1020" y="446"/>
                    </a:lnTo>
                    <a:lnTo>
                      <a:pt x="1018" y="446"/>
                    </a:lnTo>
                    <a:lnTo>
                      <a:pt x="1018" y="446"/>
                    </a:lnTo>
                    <a:lnTo>
                      <a:pt x="1018" y="446"/>
                    </a:lnTo>
                    <a:lnTo>
                      <a:pt x="1018" y="446"/>
                    </a:lnTo>
                    <a:lnTo>
                      <a:pt x="1018" y="446"/>
                    </a:lnTo>
                    <a:lnTo>
                      <a:pt x="1018" y="446"/>
                    </a:lnTo>
                    <a:lnTo>
                      <a:pt x="1018" y="446"/>
                    </a:lnTo>
                    <a:lnTo>
                      <a:pt x="1018" y="446"/>
                    </a:lnTo>
                    <a:lnTo>
                      <a:pt x="1018" y="446"/>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3"/>
                    </a:lnTo>
                    <a:lnTo>
                      <a:pt x="1020" y="443"/>
                    </a:lnTo>
                    <a:lnTo>
                      <a:pt x="1020" y="443"/>
                    </a:lnTo>
                    <a:lnTo>
                      <a:pt x="1020" y="443"/>
                    </a:lnTo>
                    <a:lnTo>
                      <a:pt x="1018" y="441"/>
                    </a:lnTo>
                    <a:lnTo>
                      <a:pt x="1018" y="441"/>
                    </a:lnTo>
                    <a:lnTo>
                      <a:pt x="1018" y="441"/>
                    </a:lnTo>
                    <a:lnTo>
                      <a:pt x="1018" y="441"/>
                    </a:lnTo>
                    <a:lnTo>
                      <a:pt x="1018" y="441"/>
                    </a:lnTo>
                    <a:lnTo>
                      <a:pt x="1018" y="441"/>
                    </a:lnTo>
                    <a:lnTo>
                      <a:pt x="1016" y="441"/>
                    </a:lnTo>
                    <a:lnTo>
                      <a:pt x="1016" y="439"/>
                    </a:lnTo>
                    <a:lnTo>
                      <a:pt x="1016" y="439"/>
                    </a:lnTo>
                    <a:lnTo>
                      <a:pt x="1016" y="439"/>
                    </a:lnTo>
                    <a:lnTo>
                      <a:pt x="1016" y="439"/>
                    </a:lnTo>
                    <a:lnTo>
                      <a:pt x="1016" y="439"/>
                    </a:lnTo>
                    <a:lnTo>
                      <a:pt x="1016" y="439"/>
                    </a:lnTo>
                    <a:lnTo>
                      <a:pt x="1014" y="439"/>
                    </a:lnTo>
                    <a:lnTo>
                      <a:pt x="1014" y="439"/>
                    </a:lnTo>
                    <a:lnTo>
                      <a:pt x="1014" y="439"/>
                    </a:lnTo>
                    <a:lnTo>
                      <a:pt x="1014" y="437"/>
                    </a:lnTo>
                    <a:lnTo>
                      <a:pt x="1014" y="437"/>
                    </a:lnTo>
                    <a:lnTo>
                      <a:pt x="1014" y="437"/>
                    </a:lnTo>
                    <a:lnTo>
                      <a:pt x="1014" y="437"/>
                    </a:lnTo>
                    <a:lnTo>
                      <a:pt x="1012" y="437"/>
                    </a:lnTo>
                    <a:lnTo>
                      <a:pt x="1012" y="437"/>
                    </a:lnTo>
                    <a:lnTo>
                      <a:pt x="1012" y="437"/>
                    </a:lnTo>
                    <a:lnTo>
                      <a:pt x="1012" y="437"/>
                    </a:lnTo>
                    <a:lnTo>
                      <a:pt x="1012" y="437"/>
                    </a:lnTo>
                    <a:lnTo>
                      <a:pt x="1012" y="437"/>
                    </a:lnTo>
                    <a:lnTo>
                      <a:pt x="1012" y="437"/>
                    </a:lnTo>
                    <a:lnTo>
                      <a:pt x="1011" y="437"/>
                    </a:lnTo>
                    <a:lnTo>
                      <a:pt x="1011" y="437"/>
                    </a:lnTo>
                    <a:lnTo>
                      <a:pt x="1009" y="437"/>
                    </a:lnTo>
                    <a:lnTo>
                      <a:pt x="1009" y="437"/>
                    </a:lnTo>
                    <a:lnTo>
                      <a:pt x="1009" y="437"/>
                    </a:lnTo>
                    <a:lnTo>
                      <a:pt x="1009" y="437"/>
                    </a:lnTo>
                    <a:lnTo>
                      <a:pt x="1007" y="437"/>
                    </a:lnTo>
                    <a:lnTo>
                      <a:pt x="1007" y="437"/>
                    </a:lnTo>
                    <a:lnTo>
                      <a:pt x="1005" y="437"/>
                    </a:lnTo>
                    <a:lnTo>
                      <a:pt x="1005" y="437"/>
                    </a:lnTo>
                    <a:lnTo>
                      <a:pt x="1005" y="437"/>
                    </a:lnTo>
                    <a:lnTo>
                      <a:pt x="1005" y="437"/>
                    </a:lnTo>
                    <a:lnTo>
                      <a:pt x="1005" y="437"/>
                    </a:lnTo>
                    <a:lnTo>
                      <a:pt x="1005" y="437"/>
                    </a:lnTo>
                    <a:lnTo>
                      <a:pt x="1005" y="437"/>
                    </a:lnTo>
                    <a:lnTo>
                      <a:pt x="1003" y="437"/>
                    </a:lnTo>
                    <a:lnTo>
                      <a:pt x="1003" y="437"/>
                    </a:lnTo>
                    <a:lnTo>
                      <a:pt x="1003" y="437"/>
                    </a:lnTo>
                    <a:lnTo>
                      <a:pt x="1003" y="437"/>
                    </a:lnTo>
                    <a:lnTo>
                      <a:pt x="1003" y="437"/>
                    </a:lnTo>
                    <a:lnTo>
                      <a:pt x="1003" y="437"/>
                    </a:lnTo>
                    <a:lnTo>
                      <a:pt x="1003" y="437"/>
                    </a:lnTo>
                    <a:lnTo>
                      <a:pt x="1003" y="437"/>
                    </a:lnTo>
                    <a:lnTo>
                      <a:pt x="1003" y="437"/>
                    </a:lnTo>
                    <a:lnTo>
                      <a:pt x="1001" y="437"/>
                    </a:lnTo>
                    <a:lnTo>
                      <a:pt x="1001" y="437"/>
                    </a:lnTo>
                    <a:lnTo>
                      <a:pt x="1001" y="437"/>
                    </a:lnTo>
                    <a:lnTo>
                      <a:pt x="1001" y="437"/>
                    </a:lnTo>
                    <a:lnTo>
                      <a:pt x="1001" y="437"/>
                    </a:lnTo>
                    <a:lnTo>
                      <a:pt x="1001" y="437"/>
                    </a:lnTo>
                    <a:lnTo>
                      <a:pt x="1001" y="437"/>
                    </a:lnTo>
                    <a:lnTo>
                      <a:pt x="1001" y="437"/>
                    </a:lnTo>
                    <a:lnTo>
                      <a:pt x="1001" y="437"/>
                    </a:lnTo>
                    <a:lnTo>
                      <a:pt x="1001" y="437"/>
                    </a:lnTo>
                    <a:lnTo>
                      <a:pt x="1000" y="437"/>
                    </a:lnTo>
                    <a:lnTo>
                      <a:pt x="1000" y="437"/>
                    </a:lnTo>
                    <a:lnTo>
                      <a:pt x="1000" y="437"/>
                    </a:lnTo>
                    <a:lnTo>
                      <a:pt x="1000" y="437"/>
                    </a:lnTo>
                    <a:lnTo>
                      <a:pt x="1000" y="437"/>
                    </a:lnTo>
                    <a:lnTo>
                      <a:pt x="1000" y="437"/>
                    </a:lnTo>
                    <a:lnTo>
                      <a:pt x="998" y="437"/>
                    </a:lnTo>
                    <a:lnTo>
                      <a:pt x="998" y="437"/>
                    </a:lnTo>
                    <a:lnTo>
                      <a:pt x="998" y="437"/>
                    </a:lnTo>
                    <a:lnTo>
                      <a:pt x="998" y="439"/>
                    </a:lnTo>
                    <a:lnTo>
                      <a:pt x="998" y="439"/>
                    </a:lnTo>
                    <a:lnTo>
                      <a:pt x="998" y="439"/>
                    </a:lnTo>
                    <a:lnTo>
                      <a:pt x="998" y="439"/>
                    </a:lnTo>
                    <a:lnTo>
                      <a:pt x="998" y="437"/>
                    </a:lnTo>
                    <a:lnTo>
                      <a:pt x="998" y="437"/>
                    </a:lnTo>
                    <a:lnTo>
                      <a:pt x="996" y="437"/>
                    </a:lnTo>
                    <a:lnTo>
                      <a:pt x="996" y="437"/>
                    </a:lnTo>
                    <a:lnTo>
                      <a:pt x="996" y="437"/>
                    </a:lnTo>
                    <a:lnTo>
                      <a:pt x="996" y="437"/>
                    </a:lnTo>
                    <a:lnTo>
                      <a:pt x="996" y="437"/>
                    </a:lnTo>
                    <a:lnTo>
                      <a:pt x="996" y="437"/>
                    </a:lnTo>
                    <a:lnTo>
                      <a:pt x="996" y="437"/>
                    </a:lnTo>
                    <a:lnTo>
                      <a:pt x="996" y="436"/>
                    </a:lnTo>
                    <a:lnTo>
                      <a:pt x="996" y="436"/>
                    </a:lnTo>
                    <a:lnTo>
                      <a:pt x="996" y="436"/>
                    </a:lnTo>
                    <a:lnTo>
                      <a:pt x="994" y="436"/>
                    </a:lnTo>
                    <a:lnTo>
                      <a:pt x="994" y="436"/>
                    </a:lnTo>
                    <a:lnTo>
                      <a:pt x="994" y="436"/>
                    </a:lnTo>
                    <a:lnTo>
                      <a:pt x="994" y="436"/>
                    </a:lnTo>
                    <a:lnTo>
                      <a:pt x="994" y="434"/>
                    </a:lnTo>
                    <a:lnTo>
                      <a:pt x="994" y="434"/>
                    </a:lnTo>
                    <a:lnTo>
                      <a:pt x="994" y="434"/>
                    </a:lnTo>
                    <a:lnTo>
                      <a:pt x="992" y="434"/>
                    </a:lnTo>
                    <a:lnTo>
                      <a:pt x="992" y="436"/>
                    </a:lnTo>
                    <a:lnTo>
                      <a:pt x="992" y="436"/>
                    </a:lnTo>
                    <a:lnTo>
                      <a:pt x="992" y="436"/>
                    </a:lnTo>
                    <a:lnTo>
                      <a:pt x="992" y="436"/>
                    </a:lnTo>
                    <a:lnTo>
                      <a:pt x="992" y="436"/>
                    </a:lnTo>
                    <a:lnTo>
                      <a:pt x="992" y="436"/>
                    </a:lnTo>
                    <a:lnTo>
                      <a:pt x="992" y="434"/>
                    </a:lnTo>
                    <a:lnTo>
                      <a:pt x="991" y="434"/>
                    </a:lnTo>
                    <a:lnTo>
                      <a:pt x="991" y="434"/>
                    </a:lnTo>
                    <a:lnTo>
                      <a:pt x="991" y="434"/>
                    </a:lnTo>
                    <a:lnTo>
                      <a:pt x="991" y="434"/>
                    </a:lnTo>
                    <a:lnTo>
                      <a:pt x="991" y="434"/>
                    </a:lnTo>
                    <a:lnTo>
                      <a:pt x="991" y="434"/>
                    </a:lnTo>
                    <a:lnTo>
                      <a:pt x="991" y="434"/>
                    </a:lnTo>
                    <a:lnTo>
                      <a:pt x="991" y="434"/>
                    </a:lnTo>
                    <a:lnTo>
                      <a:pt x="991" y="434"/>
                    </a:lnTo>
                    <a:lnTo>
                      <a:pt x="991"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7" y="434"/>
                    </a:lnTo>
                    <a:lnTo>
                      <a:pt x="987" y="434"/>
                    </a:lnTo>
                    <a:lnTo>
                      <a:pt x="987" y="434"/>
                    </a:lnTo>
                    <a:lnTo>
                      <a:pt x="987" y="434"/>
                    </a:lnTo>
                    <a:lnTo>
                      <a:pt x="987" y="434"/>
                    </a:lnTo>
                    <a:lnTo>
                      <a:pt x="987" y="434"/>
                    </a:lnTo>
                    <a:lnTo>
                      <a:pt x="987" y="434"/>
                    </a:lnTo>
                    <a:lnTo>
                      <a:pt x="987" y="434"/>
                    </a:lnTo>
                    <a:lnTo>
                      <a:pt x="987" y="434"/>
                    </a:lnTo>
                    <a:lnTo>
                      <a:pt x="985" y="432"/>
                    </a:lnTo>
                    <a:lnTo>
                      <a:pt x="985" y="432"/>
                    </a:lnTo>
                    <a:lnTo>
                      <a:pt x="985" y="432"/>
                    </a:lnTo>
                    <a:lnTo>
                      <a:pt x="985" y="432"/>
                    </a:lnTo>
                    <a:lnTo>
                      <a:pt x="985" y="432"/>
                    </a:lnTo>
                    <a:lnTo>
                      <a:pt x="985" y="432"/>
                    </a:lnTo>
                    <a:lnTo>
                      <a:pt x="985" y="432"/>
                    </a:lnTo>
                    <a:lnTo>
                      <a:pt x="985" y="430"/>
                    </a:lnTo>
                    <a:lnTo>
                      <a:pt x="985" y="430"/>
                    </a:lnTo>
                    <a:lnTo>
                      <a:pt x="985" y="430"/>
                    </a:lnTo>
                    <a:lnTo>
                      <a:pt x="983" y="430"/>
                    </a:lnTo>
                    <a:lnTo>
                      <a:pt x="983" y="430"/>
                    </a:lnTo>
                    <a:lnTo>
                      <a:pt x="983" y="430"/>
                    </a:lnTo>
                    <a:lnTo>
                      <a:pt x="983" y="430"/>
                    </a:lnTo>
                    <a:lnTo>
                      <a:pt x="983" y="430"/>
                    </a:lnTo>
                    <a:lnTo>
                      <a:pt x="983" y="430"/>
                    </a:lnTo>
                    <a:lnTo>
                      <a:pt x="983" y="430"/>
                    </a:lnTo>
                    <a:lnTo>
                      <a:pt x="983" y="428"/>
                    </a:lnTo>
                    <a:lnTo>
                      <a:pt x="982" y="428"/>
                    </a:lnTo>
                    <a:lnTo>
                      <a:pt x="982" y="428"/>
                    </a:lnTo>
                    <a:lnTo>
                      <a:pt x="982" y="428"/>
                    </a:lnTo>
                    <a:lnTo>
                      <a:pt x="982" y="428"/>
                    </a:lnTo>
                    <a:lnTo>
                      <a:pt x="982" y="428"/>
                    </a:lnTo>
                    <a:lnTo>
                      <a:pt x="982" y="428"/>
                    </a:lnTo>
                    <a:lnTo>
                      <a:pt x="982" y="428"/>
                    </a:lnTo>
                    <a:lnTo>
                      <a:pt x="982" y="428"/>
                    </a:lnTo>
                    <a:lnTo>
                      <a:pt x="982" y="428"/>
                    </a:lnTo>
                    <a:lnTo>
                      <a:pt x="980" y="428"/>
                    </a:lnTo>
                    <a:lnTo>
                      <a:pt x="980" y="428"/>
                    </a:lnTo>
                    <a:lnTo>
                      <a:pt x="980" y="428"/>
                    </a:lnTo>
                    <a:lnTo>
                      <a:pt x="980" y="428"/>
                    </a:lnTo>
                    <a:lnTo>
                      <a:pt x="978" y="428"/>
                    </a:lnTo>
                    <a:lnTo>
                      <a:pt x="976" y="430"/>
                    </a:lnTo>
                    <a:lnTo>
                      <a:pt x="976" y="430"/>
                    </a:lnTo>
                    <a:lnTo>
                      <a:pt x="976" y="430"/>
                    </a:lnTo>
                    <a:lnTo>
                      <a:pt x="976" y="430"/>
                    </a:lnTo>
                    <a:lnTo>
                      <a:pt x="976" y="430"/>
                    </a:lnTo>
                    <a:lnTo>
                      <a:pt x="976" y="432"/>
                    </a:lnTo>
                    <a:lnTo>
                      <a:pt x="976" y="432"/>
                    </a:lnTo>
                    <a:lnTo>
                      <a:pt x="976" y="432"/>
                    </a:lnTo>
                    <a:lnTo>
                      <a:pt x="976" y="432"/>
                    </a:lnTo>
                    <a:lnTo>
                      <a:pt x="976" y="434"/>
                    </a:lnTo>
                    <a:lnTo>
                      <a:pt x="974" y="436"/>
                    </a:lnTo>
                    <a:lnTo>
                      <a:pt x="974" y="437"/>
                    </a:lnTo>
                    <a:lnTo>
                      <a:pt x="976" y="437"/>
                    </a:lnTo>
                    <a:lnTo>
                      <a:pt x="976" y="439"/>
                    </a:lnTo>
                    <a:lnTo>
                      <a:pt x="976" y="439"/>
                    </a:lnTo>
                    <a:lnTo>
                      <a:pt x="976" y="441"/>
                    </a:lnTo>
                    <a:lnTo>
                      <a:pt x="976" y="443"/>
                    </a:lnTo>
                    <a:lnTo>
                      <a:pt x="976" y="443"/>
                    </a:lnTo>
                    <a:lnTo>
                      <a:pt x="976" y="445"/>
                    </a:lnTo>
                    <a:lnTo>
                      <a:pt x="978" y="445"/>
                    </a:lnTo>
                    <a:lnTo>
                      <a:pt x="978" y="446"/>
                    </a:lnTo>
                    <a:lnTo>
                      <a:pt x="978" y="446"/>
                    </a:lnTo>
                    <a:lnTo>
                      <a:pt x="978" y="446"/>
                    </a:lnTo>
                    <a:lnTo>
                      <a:pt x="978" y="446"/>
                    </a:lnTo>
                    <a:lnTo>
                      <a:pt x="978" y="448"/>
                    </a:lnTo>
                    <a:lnTo>
                      <a:pt x="978" y="448"/>
                    </a:lnTo>
                    <a:lnTo>
                      <a:pt x="978" y="448"/>
                    </a:lnTo>
                    <a:lnTo>
                      <a:pt x="978" y="448"/>
                    </a:lnTo>
                    <a:lnTo>
                      <a:pt x="978" y="450"/>
                    </a:lnTo>
                    <a:lnTo>
                      <a:pt x="976" y="450"/>
                    </a:lnTo>
                    <a:lnTo>
                      <a:pt x="976" y="450"/>
                    </a:lnTo>
                    <a:lnTo>
                      <a:pt x="976" y="450"/>
                    </a:lnTo>
                    <a:lnTo>
                      <a:pt x="976" y="450"/>
                    </a:lnTo>
                    <a:lnTo>
                      <a:pt x="974" y="450"/>
                    </a:lnTo>
                    <a:lnTo>
                      <a:pt x="974" y="452"/>
                    </a:lnTo>
                    <a:lnTo>
                      <a:pt x="973" y="452"/>
                    </a:lnTo>
                    <a:lnTo>
                      <a:pt x="973" y="452"/>
                    </a:lnTo>
                    <a:lnTo>
                      <a:pt x="973" y="452"/>
                    </a:lnTo>
                    <a:lnTo>
                      <a:pt x="973" y="452"/>
                    </a:lnTo>
                    <a:lnTo>
                      <a:pt x="971" y="452"/>
                    </a:lnTo>
                    <a:lnTo>
                      <a:pt x="971" y="452"/>
                    </a:lnTo>
                    <a:lnTo>
                      <a:pt x="971" y="452"/>
                    </a:lnTo>
                    <a:lnTo>
                      <a:pt x="969" y="452"/>
                    </a:lnTo>
                    <a:lnTo>
                      <a:pt x="969" y="452"/>
                    </a:lnTo>
                    <a:lnTo>
                      <a:pt x="969" y="452"/>
                    </a:lnTo>
                    <a:lnTo>
                      <a:pt x="967" y="452"/>
                    </a:lnTo>
                    <a:lnTo>
                      <a:pt x="967" y="452"/>
                    </a:lnTo>
                    <a:lnTo>
                      <a:pt x="965" y="452"/>
                    </a:lnTo>
                    <a:lnTo>
                      <a:pt x="965" y="452"/>
                    </a:lnTo>
                    <a:lnTo>
                      <a:pt x="963" y="454"/>
                    </a:lnTo>
                    <a:lnTo>
                      <a:pt x="962" y="454"/>
                    </a:lnTo>
                    <a:lnTo>
                      <a:pt x="960" y="454"/>
                    </a:lnTo>
                    <a:lnTo>
                      <a:pt x="958" y="454"/>
                    </a:lnTo>
                    <a:lnTo>
                      <a:pt x="958" y="454"/>
                    </a:lnTo>
                    <a:lnTo>
                      <a:pt x="956" y="454"/>
                    </a:lnTo>
                    <a:lnTo>
                      <a:pt x="954" y="452"/>
                    </a:lnTo>
                    <a:lnTo>
                      <a:pt x="949" y="450"/>
                    </a:lnTo>
                    <a:lnTo>
                      <a:pt x="949" y="450"/>
                    </a:lnTo>
                    <a:lnTo>
                      <a:pt x="947" y="448"/>
                    </a:lnTo>
                    <a:lnTo>
                      <a:pt x="947" y="448"/>
                    </a:lnTo>
                    <a:lnTo>
                      <a:pt x="945" y="448"/>
                    </a:lnTo>
                    <a:lnTo>
                      <a:pt x="945" y="448"/>
                    </a:lnTo>
                    <a:lnTo>
                      <a:pt x="944" y="448"/>
                    </a:lnTo>
                    <a:lnTo>
                      <a:pt x="944" y="450"/>
                    </a:lnTo>
                    <a:lnTo>
                      <a:pt x="944" y="450"/>
                    </a:lnTo>
                    <a:lnTo>
                      <a:pt x="944" y="450"/>
                    </a:lnTo>
                    <a:lnTo>
                      <a:pt x="942" y="452"/>
                    </a:lnTo>
                    <a:lnTo>
                      <a:pt x="942" y="452"/>
                    </a:lnTo>
                    <a:lnTo>
                      <a:pt x="942" y="452"/>
                    </a:lnTo>
                    <a:lnTo>
                      <a:pt x="942" y="452"/>
                    </a:lnTo>
                    <a:lnTo>
                      <a:pt x="944" y="452"/>
                    </a:lnTo>
                    <a:lnTo>
                      <a:pt x="944" y="452"/>
                    </a:lnTo>
                    <a:lnTo>
                      <a:pt x="944" y="454"/>
                    </a:lnTo>
                    <a:lnTo>
                      <a:pt x="944" y="454"/>
                    </a:lnTo>
                    <a:lnTo>
                      <a:pt x="944" y="454"/>
                    </a:lnTo>
                    <a:lnTo>
                      <a:pt x="944" y="456"/>
                    </a:lnTo>
                    <a:lnTo>
                      <a:pt x="944" y="456"/>
                    </a:lnTo>
                    <a:lnTo>
                      <a:pt x="945" y="456"/>
                    </a:lnTo>
                    <a:lnTo>
                      <a:pt x="945" y="457"/>
                    </a:lnTo>
                    <a:lnTo>
                      <a:pt x="945" y="457"/>
                    </a:lnTo>
                    <a:lnTo>
                      <a:pt x="947" y="459"/>
                    </a:lnTo>
                    <a:lnTo>
                      <a:pt x="947" y="459"/>
                    </a:lnTo>
                    <a:lnTo>
                      <a:pt x="949" y="461"/>
                    </a:lnTo>
                    <a:lnTo>
                      <a:pt x="951" y="461"/>
                    </a:lnTo>
                    <a:lnTo>
                      <a:pt x="953" y="463"/>
                    </a:lnTo>
                    <a:lnTo>
                      <a:pt x="954" y="465"/>
                    </a:lnTo>
                    <a:lnTo>
                      <a:pt x="956" y="465"/>
                    </a:lnTo>
                    <a:lnTo>
                      <a:pt x="956" y="465"/>
                    </a:lnTo>
                    <a:lnTo>
                      <a:pt x="956" y="466"/>
                    </a:lnTo>
                    <a:lnTo>
                      <a:pt x="956" y="466"/>
                    </a:lnTo>
                    <a:lnTo>
                      <a:pt x="956" y="468"/>
                    </a:lnTo>
                    <a:lnTo>
                      <a:pt x="956" y="470"/>
                    </a:lnTo>
                    <a:lnTo>
                      <a:pt x="956" y="470"/>
                    </a:lnTo>
                    <a:lnTo>
                      <a:pt x="956" y="470"/>
                    </a:lnTo>
                    <a:lnTo>
                      <a:pt x="954" y="474"/>
                    </a:lnTo>
                    <a:lnTo>
                      <a:pt x="954" y="474"/>
                    </a:lnTo>
                    <a:lnTo>
                      <a:pt x="954" y="475"/>
                    </a:lnTo>
                    <a:lnTo>
                      <a:pt x="954" y="479"/>
                    </a:lnTo>
                    <a:lnTo>
                      <a:pt x="954" y="479"/>
                    </a:lnTo>
                    <a:lnTo>
                      <a:pt x="953" y="481"/>
                    </a:lnTo>
                    <a:lnTo>
                      <a:pt x="953" y="481"/>
                    </a:lnTo>
                    <a:lnTo>
                      <a:pt x="951" y="481"/>
                    </a:lnTo>
                    <a:lnTo>
                      <a:pt x="951" y="481"/>
                    </a:lnTo>
                    <a:lnTo>
                      <a:pt x="949" y="483"/>
                    </a:lnTo>
                    <a:lnTo>
                      <a:pt x="947" y="483"/>
                    </a:lnTo>
                    <a:lnTo>
                      <a:pt x="945" y="483"/>
                    </a:lnTo>
                    <a:lnTo>
                      <a:pt x="945" y="483"/>
                    </a:lnTo>
                    <a:lnTo>
                      <a:pt x="944" y="481"/>
                    </a:lnTo>
                    <a:lnTo>
                      <a:pt x="944" y="481"/>
                    </a:lnTo>
                    <a:lnTo>
                      <a:pt x="942" y="481"/>
                    </a:lnTo>
                    <a:lnTo>
                      <a:pt x="942" y="479"/>
                    </a:lnTo>
                    <a:lnTo>
                      <a:pt x="942" y="479"/>
                    </a:lnTo>
                    <a:lnTo>
                      <a:pt x="942" y="479"/>
                    </a:lnTo>
                    <a:lnTo>
                      <a:pt x="940" y="477"/>
                    </a:lnTo>
                    <a:lnTo>
                      <a:pt x="940" y="477"/>
                    </a:lnTo>
                    <a:lnTo>
                      <a:pt x="940" y="475"/>
                    </a:lnTo>
                    <a:lnTo>
                      <a:pt x="940" y="475"/>
                    </a:lnTo>
                    <a:lnTo>
                      <a:pt x="940" y="475"/>
                    </a:lnTo>
                    <a:lnTo>
                      <a:pt x="938" y="474"/>
                    </a:lnTo>
                    <a:lnTo>
                      <a:pt x="938" y="474"/>
                    </a:lnTo>
                    <a:lnTo>
                      <a:pt x="938" y="474"/>
                    </a:lnTo>
                    <a:lnTo>
                      <a:pt x="936" y="474"/>
                    </a:lnTo>
                    <a:lnTo>
                      <a:pt x="936" y="474"/>
                    </a:lnTo>
                    <a:lnTo>
                      <a:pt x="936" y="474"/>
                    </a:lnTo>
                    <a:lnTo>
                      <a:pt x="935" y="472"/>
                    </a:lnTo>
                    <a:lnTo>
                      <a:pt x="935" y="472"/>
                    </a:lnTo>
                    <a:lnTo>
                      <a:pt x="933" y="472"/>
                    </a:lnTo>
                    <a:lnTo>
                      <a:pt x="933" y="472"/>
                    </a:lnTo>
                    <a:lnTo>
                      <a:pt x="931" y="472"/>
                    </a:lnTo>
                    <a:lnTo>
                      <a:pt x="931" y="472"/>
                    </a:lnTo>
                    <a:lnTo>
                      <a:pt x="929" y="474"/>
                    </a:lnTo>
                    <a:lnTo>
                      <a:pt x="929" y="474"/>
                    </a:lnTo>
                    <a:lnTo>
                      <a:pt x="929" y="474"/>
                    </a:lnTo>
                    <a:lnTo>
                      <a:pt x="927" y="475"/>
                    </a:lnTo>
                    <a:lnTo>
                      <a:pt x="927" y="477"/>
                    </a:lnTo>
                    <a:lnTo>
                      <a:pt x="926" y="477"/>
                    </a:lnTo>
                    <a:lnTo>
                      <a:pt x="924" y="479"/>
                    </a:lnTo>
                    <a:lnTo>
                      <a:pt x="924" y="479"/>
                    </a:lnTo>
                    <a:lnTo>
                      <a:pt x="924" y="479"/>
                    </a:lnTo>
                    <a:lnTo>
                      <a:pt x="924" y="479"/>
                    </a:lnTo>
                    <a:lnTo>
                      <a:pt x="924" y="481"/>
                    </a:lnTo>
                    <a:lnTo>
                      <a:pt x="924" y="481"/>
                    </a:lnTo>
                    <a:lnTo>
                      <a:pt x="924" y="483"/>
                    </a:lnTo>
                    <a:lnTo>
                      <a:pt x="924" y="484"/>
                    </a:lnTo>
                    <a:lnTo>
                      <a:pt x="926" y="484"/>
                    </a:lnTo>
                    <a:lnTo>
                      <a:pt x="926" y="486"/>
                    </a:lnTo>
                    <a:lnTo>
                      <a:pt x="924" y="486"/>
                    </a:lnTo>
                    <a:lnTo>
                      <a:pt x="924" y="488"/>
                    </a:lnTo>
                    <a:lnTo>
                      <a:pt x="922" y="490"/>
                    </a:lnTo>
                    <a:lnTo>
                      <a:pt x="922" y="490"/>
                    </a:lnTo>
                    <a:lnTo>
                      <a:pt x="920" y="490"/>
                    </a:lnTo>
                    <a:lnTo>
                      <a:pt x="920" y="490"/>
                    </a:lnTo>
                    <a:lnTo>
                      <a:pt x="920" y="490"/>
                    </a:lnTo>
                    <a:lnTo>
                      <a:pt x="920" y="490"/>
                    </a:lnTo>
                    <a:lnTo>
                      <a:pt x="920" y="492"/>
                    </a:lnTo>
                    <a:lnTo>
                      <a:pt x="920" y="492"/>
                    </a:lnTo>
                    <a:lnTo>
                      <a:pt x="920" y="492"/>
                    </a:lnTo>
                    <a:lnTo>
                      <a:pt x="920" y="494"/>
                    </a:lnTo>
                    <a:lnTo>
                      <a:pt x="922" y="495"/>
                    </a:lnTo>
                    <a:lnTo>
                      <a:pt x="924" y="495"/>
                    </a:lnTo>
                    <a:lnTo>
                      <a:pt x="924" y="497"/>
                    </a:lnTo>
                    <a:lnTo>
                      <a:pt x="924" y="497"/>
                    </a:lnTo>
                    <a:lnTo>
                      <a:pt x="924" y="499"/>
                    </a:lnTo>
                    <a:lnTo>
                      <a:pt x="924" y="499"/>
                    </a:lnTo>
                    <a:lnTo>
                      <a:pt x="922" y="501"/>
                    </a:lnTo>
                    <a:lnTo>
                      <a:pt x="922" y="503"/>
                    </a:lnTo>
                    <a:lnTo>
                      <a:pt x="922" y="503"/>
                    </a:lnTo>
                    <a:lnTo>
                      <a:pt x="922" y="503"/>
                    </a:lnTo>
                    <a:lnTo>
                      <a:pt x="920" y="503"/>
                    </a:lnTo>
                    <a:lnTo>
                      <a:pt x="922" y="503"/>
                    </a:lnTo>
                    <a:lnTo>
                      <a:pt x="922" y="503"/>
                    </a:lnTo>
                    <a:lnTo>
                      <a:pt x="922" y="504"/>
                    </a:lnTo>
                    <a:lnTo>
                      <a:pt x="924" y="504"/>
                    </a:lnTo>
                    <a:lnTo>
                      <a:pt x="924" y="504"/>
                    </a:lnTo>
                    <a:lnTo>
                      <a:pt x="924" y="504"/>
                    </a:lnTo>
                    <a:lnTo>
                      <a:pt x="926" y="504"/>
                    </a:lnTo>
                    <a:lnTo>
                      <a:pt x="927" y="504"/>
                    </a:lnTo>
                    <a:lnTo>
                      <a:pt x="929" y="504"/>
                    </a:lnTo>
                    <a:lnTo>
                      <a:pt x="931" y="504"/>
                    </a:lnTo>
                    <a:lnTo>
                      <a:pt x="931" y="504"/>
                    </a:lnTo>
                    <a:lnTo>
                      <a:pt x="931" y="504"/>
                    </a:lnTo>
                    <a:lnTo>
                      <a:pt x="931" y="503"/>
                    </a:lnTo>
                    <a:lnTo>
                      <a:pt x="933" y="503"/>
                    </a:lnTo>
                    <a:lnTo>
                      <a:pt x="933" y="503"/>
                    </a:lnTo>
                    <a:lnTo>
                      <a:pt x="933" y="504"/>
                    </a:lnTo>
                    <a:lnTo>
                      <a:pt x="935" y="504"/>
                    </a:lnTo>
                    <a:lnTo>
                      <a:pt x="935" y="504"/>
                    </a:lnTo>
                    <a:lnTo>
                      <a:pt x="935" y="504"/>
                    </a:lnTo>
                    <a:lnTo>
                      <a:pt x="935" y="503"/>
                    </a:lnTo>
                    <a:lnTo>
                      <a:pt x="936" y="503"/>
                    </a:lnTo>
                    <a:lnTo>
                      <a:pt x="936" y="503"/>
                    </a:lnTo>
                    <a:lnTo>
                      <a:pt x="936" y="503"/>
                    </a:lnTo>
                    <a:lnTo>
                      <a:pt x="936" y="503"/>
                    </a:lnTo>
                    <a:lnTo>
                      <a:pt x="938" y="503"/>
                    </a:lnTo>
                    <a:lnTo>
                      <a:pt x="938" y="501"/>
                    </a:lnTo>
                    <a:lnTo>
                      <a:pt x="940" y="501"/>
                    </a:lnTo>
                    <a:lnTo>
                      <a:pt x="940" y="501"/>
                    </a:lnTo>
                    <a:lnTo>
                      <a:pt x="940" y="501"/>
                    </a:lnTo>
                    <a:lnTo>
                      <a:pt x="940" y="501"/>
                    </a:lnTo>
                    <a:lnTo>
                      <a:pt x="942" y="501"/>
                    </a:lnTo>
                    <a:lnTo>
                      <a:pt x="942" y="501"/>
                    </a:lnTo>
                    <a:lnTo>
                      <a:pt x="942" y="499"/>
                    </a:lnTo>
                    <a:lnTo>
                      <a:pt x="942" y="499"/>
                    </a:lnTo>
                    <a:lnTo>
                      <a:pt x="942" y="499"/>
                    </a:lnTo>
                    <a:lnTo>
                      <a:pt x="942" y="499"/>
                    </a:lnTo>
                    <a:lnTo>
                      <a:pt x="942" y="499"/>
                    </a:lnTo>
                    <a:lnTo>
                      <a:pt x="942" y="499"/>
                    </a:lnTo>
                    <a:lnTo>
                      <a:pt x="944" y="501"/>
                    </a:lnTo>
                    <a:lnTo>
                      <a:pt x="944" y="501"/>
                    </a:lnTo>
                    <a:lnTo>
                      <a:pt x="944" y="501"/>
                    </a:lnTo>
                    <a:lnTo>
                      <a:pt x="944" y="501"/>
                    </a:lnTo>
                    <a:lnTo>
                      <a:pt x="944" y="501"/>
                    </a:lnTo>
                    <a:lnTo>
                      <a:pt x="944" y="501"/>
                    </a:lnTo>
                    <a:lnTo>
                      <a:pt x="944" y="499"/>
                    </a:lnTo>
                    <a:lnTo>
                      <a:pt x="945" y="499"/>
                    </a:lnTo>
                    <a:lnTo>
                      <a:pt x="945" y="499"/>
                    </a:lnTo>
                    <a:lnTo>
                      <a:pt x="945" y="499"/>
                    </a:lnTo>
                    <a:lnTo>
                      <a:pt x="947" y="499"/>
                    </a:lnTo>
                    <a:lnTo>
                      <a:pt x="947" y="499"/>
                    </a:lnTo>
                    <a:lnTo>
                      <a:pt x="947" y="499"/>
                    </a:lnTo>
                    <a:lnTo>
                      <a:pt x="947" y="499"/>
                    </a:lnTo>
                    <a:lnTo>
                      <a:pt x="949" y="499"/>
                    </a:lnTo>
                    <a:lnTo>
                      <a:pt x="949" y="499"/>
                    </a:lnTo>
                    <a:lnTo>
                      <a:pt x="949" y="501"/>
                    </a:lnTo>
                    <a:lnTo>
                      <a:pt x="949" y="501"/>
                    </a:lnTo>
                    <a:lnTo>
                      <a:pt x="949" y="501"/>
                    </a:lnTo>
                    <a:lnTo>
                      <a:pt x="949" y="501"/>
                    </a:lnTo>
                    <a:lnTo>
                      <a:pt x="951" y="501"/>
                    </a:lnTo>
                    <a:lnTo>
                      <a:pt x="951" y="501"/>
                    </a:lnTo>
                    <a:lnTo>
                      <a:pt x="951" y="501"/>
                    </a:lnTo>
                    <a:lnTo>
                      <a:pt x="953" y="501"/>
                    </a:lnTo>
                    <a:lnTo>
                      <a:pt x="953" y="499"/>
                    </a:lnTo>
                    <a:lnTo>
                      <a:pt x="954" y="499"/>
                    </a:lnTo>
                    <a:lnTo>
                      <a:pt x="954" y="499"/>
                    </a:lnTo>
                    <a:lnTo>
                      <a:pt x="954" y="499"/>
                    </a:lnTo>
                    <a:lnTo>
                      <a:pt x="954" y="497"/>
                    </a:lnTo>
                    <a:lnTo>
                      <a:pt x="956" y="497"/>
                    </a:lnTo>
                    <a:lnTo>
                      <a:pt x="956" y="495"/>
                    </a:lnTo>
                    <a:lnTo>
                      <a:pt x="958" y="495"/>
                    </a:lnTo>
                    <a:lnTo>
                      <a:pt x="958" y="495"/>
                    </a:lnTo>
                    <a:lnTo>
                      <a:pt x="958" y="495"/>
                    </a:lnTo>
                    <a:lnTo>
                      <a:pt x="960" y="495"/>
                    </a:lnTo>
                    <a:lnTo>
                      <a:pt x="960" y="495"/>
                    </a:lnTo>
                    <a:lnTo>
                      <a:pt x="960" y="495"/>
                    </a:lnTo>
                    <a:lnTo>
                      <a:pt x="962" y="497"/>
                    </a:lnTo>
                    <a:lnTo>
                      <a:pt x="962" y="497"/>
                    </a:lnTo>
                    <a:lnTo>
                      <a:pt x="962" y="497"/>
                    </a:lnTo>
                    <a:lnTo>
                      <a:pt x="962" y="497"/>
                    </a:lnTo>
                    <a:lnTo>
                      <a:pt x="962" y="497"/>
                    </a:lnTo>
                    <a:lnTo>
                      <a:pt x="962" y="499"/>
                    </a:lnTo>
                    <a:lnTo>
                      <a:pt x="962" y="499"/>
                    </a:lnTo>
                    <a:lnTo>
                      <a:pt x="962" y="499"/>
                    </a:lnTo>
                    <a:lnTo>
                      <a:pt x="962" y="499"/>
                    </a:lnTo>
                    <a:lnTo>
                      <a:pt x="962" y="499"/>
                    </a:lnTo>
                    <a:lnTo>
                      <a:pt x="962" y="499"/>
                    </a:lnTo>
                    <a:lnTo>
                      <a:pt x="962" y="499"/>
                    </a:lnTo>
                    <a:lnTo>
                      <a:pt x="962" y="501"/>
                    </a:lnTo>
                    <a:lnTo>
                      <a:pt x="963" y="501"/>
                    </a:lnTo>
                    <a:lnTo>
                      <a:pt x="963" y="501"/>
                    </a:lnTo>
                    <a:lnTo>
                      <a:pt x="963" y="501"/>
                    </a:lnTo>
                    <a:lnTo>
                      <a:pt x="963" y="501"/>
                    </a:lnTo>
                    <a:lnTo>
                      <a:pt x="965" y="501"/>
                    </a:lnTo>
                    <a:lnTo>
                      <a:pt x="965" y="503"/>
                    </a:lnTo>
                    <a:lnTo>
                      <a:pt x="965" y="503"/>
                    </a:lnTo>
                    <a:lnTo>
                      <a:pt x="965" y="503"/>
                    </a:lnTo>
                    <a:lnTo>
                      <a:pt x="967" y="503"/>
                    </a:lnTo>
                    <a:lnTo>
                      <a:pt x="967" y="503"/>
                    </a:lnTo>
                    <a:lnTo>
                      <a:pt x="967" y="503"/>
                    </a:lnTo>
                    <a:lnTo>
                      <a:pt x="967" y="503"/>
                    </a:lnTo>
                    <a:lnTo>
                      <a:pt x="969" y="501"/>
                    </a:lnTo>
                    <a:lnTo>
                      <a:pt x="969" y="501"/>
                    </a:lnTo>
                    <a:lnTo>
                      <a:pt x="969" y="501"/>
                    </a:lnTo>
                    <a:lnTo>
                      <a:pt x="969" y="501"/>
                    </a:lnTo>
                    <a:lnTo>
                      <a:pt x="969" y="499"/>
                    </a:lnTo>
                    <a:lnTo>
                      <a:pt x="969" y="499"/>
                    </a:lnTo>
                    <a:lnTo>
                      <a:pt x="969" y="499"/>
                    </a:lnTo>
                    <a:lnTo>
                      <a:pt x="969" y="499"/>
                    </a:lnTo>
                    <a:lnTo>
                      <a:pt x="969" y="499"/>
                    </a:lnTo>
                    <a:lnTo>
                      <a:pt x="969" y="499"/>
                    </a:lnTo>
                    <a:lnTo>
                      <a:pt x="969" y="499"/>
                    </a:lnTo>
                    <a:lnTo>
                      <a:pt x="969" y="499"/>
                    </a:lnTo>
                    <a:lnTo>
                      <a:pt x="971" y="499"/>
                    </a:lnTo>
                    <a:lnTo>
                      <a:pt x="971" y="499"/>
                    </a:lnTo>
                    <a:lnTo>
                      <a:pt x="971" y="499"/>
                    </a:lnTo>
                    <a:lnTo>
                      <a:pt x="971" y="499"/>
                    </a:lnTo>
                    <a:lnTo>
                      <a:pt x="973" y="499"/>
                    </a:lnTo>
                    <a:lnTo>
                      <a:pt x="973" y="501"/>
                    </a:lnTo>
                    <a:lnTo>
                      <a:pt x="973" y="501"/>
                    </a:lnTo>
                    <a:lnTo>
                      <a:pt x="973" y="501"/>
                    </a:lnTo>
                    <a:lnTo>
                      <a:pt x="973" y="501"/>
                    </a:lnTo>
                    <a:lnTo>
                      <a:pt x="974" y="501"/>
                    </a:lnTo>
                    <a:lnTo>
                      <a:pt x="974" y="501"/>
                    </a:lnTo>
                    <a:lnTo>
                      <a:pt x="974" y="501"/>
                    </a:lnTo>
                    <a:lnTo>
                      <a:pt x="974" y="501"/>
                    </a:lnTo>
                    <a:lnTo>
                      <a:pt x="974" y="501"/>
                    </a:lnTo>
                    <a:lnTo>
                      <a:pt x="974" y="501"/>
                    </a:lnTo>
                    <a:lnTo>
                      <a:pt x="974" y="503"/>
                    </a:lnTo>
                    <a:lnTo>
                      <a:pt x="976" y="503"/>
                    </a:lnTo>
                    <a:lnTo>
                      <a:pt x="978" y="503"/>
                    </a:lnTo>
                    <a:lnTo>
                      <a:pt x="978" y="503"/>
                    </a:lnTo>
                    <a:lnTo>
                      <a:pt x="978" y="503"/>
                    </a:lnTo>
                    <a:lnTo>
                      <a:pt x="978" y="501"/>
                    </a:lnTo>
                    <a:lnTo>
                      <a:pt x="978" y="501"/>
                    </a:lnTo>
                    <a:lnTo>
                      <a:pt x="978" y="501"/>
                    </a:lnTo>
                    <a:lnTo>
                      <a:pt x="978" y="501"/>
                    </a:lnTo>
                    <a:lnTo>
                      <a:pt x="978" y="501"/>
                    </a:lnTo>
                    <a:lnTo>
                      <a:pt x="978" y="501"/>
                    </a:lnTo>
                    <a:lnTo>
                      <a:pt x="978" y="501"/>
                    </a:lnTo>
                    <a:lnTo>
                      <a:pt x="978" y="501"/>
                    </a:lnTo>
                    <a:lnTo>
                      <a:pt x="978" y="499"/>
                    </a:lnTo>
                    <a:lnTo>
                      <a:pt x="978" y="499"/>
                    </a:lnTo>
                    <a:lnTo>
                      <a:pt x="978" y="499"/>
                    </a:lnTo>
                    <a:lnTo>
                      <a:pt x="978" y="499"/>
                    </a:lnTo>
                    <a:lnTo>
                      <a:pt x="980" y="499"/>
                    </a:lnTo>
                    <a:lnTo>
                      <a:pt x="980" y="499"/>
                    </a:lnTo>
                    <a:lnTo>
                      <a:pt x="980" y="497"/>
                    </a:lnTo>
                    <a:lnTo>
                      <a:pt x="980" y="497"/>
                    </a:lnTo>
                    <a:lnTo>
                      <a:pt x="980" y="497"/>
                    </a:lnTo>
                    <a:lnTo>
                      <a:pt x="980" y="497"/>
                    </a:lnTo>
                    <a:lnTo>
                      <a:pt x="982" y="497"/>
                    </a:lnTo>
                    <a:lnTo>
                      <a:pt x="982" y="497"/>
                    </a:lnTo>
                    <a:lnTo>
                      <a:pt x="982" y="497"/>
                    </a:lnTo>
                    <a:lnTo>
                      <a:pt x="983" y="497"/>
                    </a:lnTo>
                    <a:lnTo>
                      <a:pt x="983" y="499"/>
                    </a:lnTo>
                    <a:lnTo>
                      <a:pt x="983" y="499"/>
                    </a:lnTo>
                    <a:lnTo>
                      <a:pt x="985" y="499"/>
                    </a:lnTo>
                    <a:lnTo>
                      <a:pt x="985" y="499"/>
                    </a:lnTo>
                    <a:lnTo>
                      <a:pt x="985" y="499"/>
                    </a:lnTo>
                    <a:lnTo>
                      <a:pt x="987" y="499"/>
                    </a:lnTo>
                    <a:lnTo>
                      <a:pt x="987" y="499"/>
                    </a:lnTo>
                    <a:lnTo>
                      <a:pt x="987" y="499"/>
                    </a:lnTo>
                    <a:lnTo>
                      <a:pt x="987" y="499"/>
                    </a:lnTo>
                    <a:lnTo>
                      <a:pt x="987" y="499"/>
                    </a:lnTo>
                    <a:lnTo>
                      <a:pt x="987" y="499"/>
                    </a:lnTo>
                    <a:lnTo>
                      <a:pt x="987" y="497"/>
                    </a:lnTo>
                    <a:lnTo>
                      <a:pt x="987" y="497"/>
                    </a:lnTo>
                    <a:lnTo>
                      <a:pt x="987" y="497"/>
                    </a:lnTo>
                    <a:lnTo>
                      <a:pt x="987" y="497"/>
                    </a:lnTo>
                    <a:lnTo>
                      <a:pt x="987" y="497"/>
                    </a:lnTo>
                    <a:lnTo>
                      <a:pt x="987" y="497"/>
                    </a:lnTo>
                    <a:lnTo>
                      <a:pt x="987" y="497"/>
                    </a:lnTo>
                    <a:lnTo>
                      <a:pt x="987" y="497"/>
                    </a:lnTo>
                    <a:lnTo>
                      <a:pt x="987" y="495"/>
                    </a:lnTo>
                    <a:lnTo>
                      <a:pt x="987" y="495"/>
                    </a:lnTo>
                    <a:lnTo>
                      <a:pt x="987" y="495"/>
                    </a:lnTo>
                    <a:lnTo>
                      <a:pt x="989" y="495"/>
                    </a:lnTo>
                    <a:lnTo>
                      <a:pt x="989" y="495"/>
                    </a:lnTo>
                    <a:lnTo>
                      <a:pt x="989" y="495"/>
                    </a:lnTo>
                    <a:lnTo>
                      <a:pt x="989" y="495"/>
                    </a:lnTo>
                    <a:lnTo>
                      <a:pt x="989" y="495"/>
                    </a:lnTo>
                    <a:lnTo>
                      <a:pt x="989" y="495"/>
                    </a:lnTo>
                    <a:lnTo>
                      <a:pt x="991" y="495"/>
                    </a:lnTo>
                    <a:lnTo>
                      <a:pt x="991" y="495"/>
                    </a:lnTo>
                    <a:lnTo>
                      <a:pt x="991" y="495"/>
                    </a:lnTo>
                    <a:lnTo>
                      <a:pt x="992" y="495"/>
                    </a:lnTo>
                    <a:lnTo>
                      <a:pt x="992" y="495"/>
                    </a:lnTo>
                    <a:lnTo>
                      <a:pt x="992" y="495"/>
                    </a:lnTo>
                    <a:lnTo>
                      <a:pt x="992" y="495"/>
                    </a:lnTo>
                    <a:lnTo>
                      <a:pt x="992" y="495"/>
                    </a:lnTo>
                    <a:lnTo>
                      <a:pt x="992" y="495"/>
                    </a:lnTo>
                    <a:lnTo>
                      <a:pt x="992" y="495"/>
                    </a:lnTo>
                    <a:lnTo>
                      <a:pt x="992" y="495"/>
                    </a:lnTo>
                    <a:lnTo>
                      <a:pt x="994" y="495"/>
                    </a:lnTo>
                    <a:lnTo>
                      <a:pt x="994" y="495"/>
                    </a:lnTo>
                    <a:lnTo>
                      <a:pt x="994" y="495"/>
                    </a:lnTo>
                    <a:lnTo>
                      <a:pt x="994" y="495"/>
                    </a:lnTo>
                    <a:lnTo>
                      <a:pt x="994" y="494"/>
                    </a:lnTo>
                    <a:lnTo>
                      <a:pt x="994" y="494"/>
                    </a:lnTo>
                    <a:lnTo>
                      <a:pt x="996" y="494"/>
                    </a:lnTo>
                    <a:lnTo>
                      <a:pt x="996" y="494"/>
                    </a:lnTo>
                    <a:lnTo>
                      <a:pt x="996" y="494"/>
                    </a:lnTo>
                    <a:lnTo>
                      <a:pt x="996" y="494"/>
                    </a:lnTo>
                    <a:lnTo>
                      <a:pt x="998" y="494"/>
                    </a:lnTo>
                    <a:lnTo>
                      <a:pt x="998" y="494"/>
                    </a:lnTo>
                    <a:lnTo>
                      <a:pt x="998" y="494"/>
                    </a:lnTo>
                    <a:lnTo>
                      <a:pt x="998" y="494"/>
                    </a:lnTo>
                    <a:lnTo>
                      <a:pt x="998" y="494"/>
                    </a:lnTo>
                    <a:lnTo>
                      <a:pt x="998" y="494"/>
                    </a:lnTo>
                    <a:lnTo>
                      <a:pt x="998" y="494"/>
                    </a:lnTo>
                    <a:lnTo>
                      <a:pt x="998" y="492"/>
                    </a:lnTo>
                    <a:lnTo>
                      <a:pt x="998" y="492"/>
                    </a:lnTo>
                    <a:lnTo>
                      <a:pt x="1000" y="492"/>
                    </a:lnTo>
                    <a:lnTo>
                      <a:pt x="1000" y="492"/>
                    </a:lnTo>
                    <a:lnTo>
                      <a:pt x="1000" y="492"/>
                    </a:lnTo>
                    <a:lnTo>
                      <a:pt x="1000" y="492"/>
                    </a:lnTo>
                    <a:lnTo>
                      <a:pt x="1000" y="492"/>
                    </a:lnTo>
                    <a:lnTo>
                      <a:pt x="1000" y="492"/>
                    </a:lnTo>
                    <a:lnTo>
                      <a:pt x="1001" y="494"/>
                    </a:lnTo>
                    <a:lnTo>
                      <a:pt x="1001" y="494"/>
                    </a:lnTo>
                    <a:lnTo>
                      <a:pt x="1001" y="494"/>
                    </a:lnTo>
                    <a:lnTo>
                      <a:pt x="1001" y="495"/>
                    </a:lnTo>
                    <a:lnTo>
                      <a:pt x="1001" y="495"/>
                    </a:lnTo>
                    <a:lnTo>
                      <a:pt x="1001" y="495"/>
                    </a:lnTo>
                    <a:lnTo>
                      <a:pt x="1001" y="495"/>
                    </a:lnTo>
                    <a:lnTo>
                      <a:pt x="1001" y="495"/>
                    </a:lnTo>
                    <a:lnTo>
                      <a:pt x="1001" y="495"/>
                    </a:lnTo>
                    <a:lnTo>
                      <a:pt x="1001" y="495"/>
                    </a:lnTo>
                    <a:lnTo>
                      <a:pt x="1000" y="497"/>
                    </a:lnTo>
                    <a:lnTo>
                      <a:pt x="1000" y="497"/>
                    </a:lnTo>
                    <a:lnTo>
                      <a:pt x="1000" y="497"/>
                    </a:lnTo>
                    <a:lnTo>
                      <a:pt x="1000" y="497"/>
                    </a:lnTo>
                    <a:lnTo>
                      <a:pt x="1001" y="497"/>
                    </a:lnTo>
                    <a:lnTo>
                      <a:pt x="1001" y="497"/>
                    </a:lnTo>
                    <a:lnTo>
                      <a:pt x="1001" y="497"/>
                    </a:lnTo>
                    <a:lnTo>
                      <a:pt x="1003" y="497"/>
                    </a:lnTo>
                    <a:lnTo>
                      <a:pt x="1003" y="499"/>
                    </a:lnTo>
                    <a:lnTo>
                      <a:pt x="1003" y="499"/>
                    </a:lnTo>
                    <a:lnTo>
                      <a:pt x="1003" y="499"/>
                    </a:lnTo>
                    <a:lnTo>
                      <a:pt x="1003" y="499"/>
                    </a:lnTo>
                    <a:lnTo>
                      <a:pt x="1003" y="499"/>
                    </a:lnTo>
                    <a:lnTo>
                      <a:pt x="1005" y="501"/>
                    </a:lnTo>
                    <a:lnTo>
                      <a:pt x="1007" y="501"/>
                    </a:lnTo>
                    <a:lnTo>
                      <a:pt x="1007" y="501"/>
                    </a:lnTo>
                    <a:lnTo>
                      <a:pt x="1007" y="501"/>
                    </a:lnTo>
                    <a:lnTo>
                      <a:pt x="1007" y="501"/>
                    </a:lnTo>
                    <a:lnTo>
                      <a:pt x="1007" y="501"/>
                    </a:lnTo>
                    <a:lnTo>
                      <a:pt x="1007" y="499"/>
                    </a:lnTo>
                    <a:lnTo>
                      <a:pt x="1007" y="499"/>
                    </a:lnTo>
                    <a:lnTo>
                      <a:pt x="1007" y="499"/>
                    </a:lnTo>
                    <a:lnTo>
                      <a:pt x="1007" y="499"/>
                    </a:lnTo>
                    <a:lnTo>
                      <a:pt x="1007" y="499"/>
                    </a:lnTo>
                    <a:lnTo>
                      <a:pt x="1007" y="499"/>
                    </a:lnTo>
                    <a:lnTo>
                      <a:pt x="1009" y="499"/>
                    </a:lnTo>
                    <a:lnTo>
                      <a:pt x="1009" y="499"/>
                    </a:lnTo>
                    <a:lnTo>
                      <a:pt x="1009" y="499"/>
                    </a:lnTo>
                    <a:lnTo>
                      <a:pt x="1009" y="499"/>
                    </a:lnTo>
                    <a:lnTo>
                      <a:pt x="1009" y="499"/>
                    </a:lnTo>
                    <a:lnTo>
                      <a:pt x="1009" y="499"/>
                    </a:lnTo>
                    <a:lnTo>
                      <a:pt x="1009" y="497"/>
                    </a:lnTo>
                    <a:lnTo>
                      <a:pt x="1011" y="497"/>
                    </a:lnTo>
                    <a:lnTo>
                      <a:pt x="1011" y="497"/>
                    </a:lnTo>
                    <a:lnTo>
                      <a:pt x="1011" y="497"/>
                    </a:lnTo>
                    <a:lnTo>
                      <a:pt x="1011" y="497"/>
                    </a:lnTo>
                    <a:lnTo>
                      <a:pt x="1011" y="497"/>
                    </a:lnTo>
                    <a:lnTo>
                      <a:pt x="1011" y="497"/>
                    </a:lnTo>
                    <a:lnTo>
                      <a:pt x="1011" y="497"/>
                    </a:lnTo>
                    <a:lnTo>
                      <a:pt x="1011" y="497"/>
                    </a:lnTo>
                    <a:lnTo>
                      <a:pt x="1011" y="495"/>
                    </a:lnTo>
                    <a:lnTo>
                      <a:pt x="1011" y="495"/>
                    </a:lnTo>
                    <a:lnTo>
                      <a:pt x="1012" y="495"/>
                    </a:lnTo>
                    <a:lnTo>
                      <a:pt x="1012" y="495"/>
                    </a:lnTo>
                    <a:lnTo>
                      <a:pt x="1012" y="495"/>
                    </a:lnTo>
                    <a:lnTo>
                      <a:pt x="1012" y="495"/>
                    </a:lnTo>
                    <a:lnTo>
                      <a:pt x="1012" y="495"/>
                    </a:lnTo>
                    <a:lnTo>
                      <a:pt x="1012" y="495"/>
                    </a:lnTo>
                    <a:lnTo>
                      <a:pt x="1012" y="494"/>
                    </a:lnTo>
                    <a:lnTo>
                      <a:pt x="1012" y="494"/>
                    </a:lnTo>
                    <a:lnTo>
                      <a:pt x="1014" y="494"/>
                    </a:lnTo>
                    <a:lnTo>
                      <a:pt x="1014" y="494"/>
                    </a:lnTo>
                    <a:lnTo>
                      <a:pt x="1014" y="494"/>
                    </a:lnTo>
                    <a:lnTo>
                      <a:pt x="1014" y="494"/>
                    </a:lnTo>
                    <a:lnTo>
                      <a:pt x="1014" y="494"/>
                    </a:lnTo>
                    <a:lnTo>
                      <a:pt x="1016" y="494"/>
                    </a:lnTo>
                    <a:lnTo>
                      <a:pt x="1016" y="494"/>
                    </a:lnTo>
                    <a:lnTo>
                      <a:pt x="1016" y="494"/>
                    </a:lnTo>
                    <a:lnTo>
                      <a:pt x="1016" y="495"/>
                    </a:lnTo>
                    <a:lnTo>
                      <a:pt x="1018" y="495"/>
                    </a:lnTo>
                    <a:lnTo>
                      <a:pt x="1018" y="495"/>
                    </a:lnTo>
                    <a:lnTo>
                      <a:pt x="1018" y="495"/>
                    </a:lnTo>
                    <a:lnTo>
                      <a:pt x="1018" y="495"/>
                    </a:lnTo>
                    <a:lnTo>
                      <a:pt x="1018" y="495"/>
                    </a:lnTo>
                    <a:lnTo>
                      <a:pt x="1020" y="495"/>
                    </a:lnTo>
                    <a:lnTo>
                      <a:pt x="1020" y="494"/>
                    </a:lnTo>
                    <a:lnTo>
                      <a:pt x="1021" y="494"/>
                    </a:lnTo>
                    <a:lnTo>
                      <a:pt x="1021" y="494"/>
                    </a:lnTo>
                    <a:lnTo>
                      <a:pt x="1021" y="494"/>
                    </a:lnTo>
                    <a:lnTo>
                      <a:pt x="1021" y="494"/>
                    </a:lnTo>
                    <a:lnTo>
                      <a:pt x="1023" y="494"/>
                    </a:lnTo>
                    <a:lnTo>
                      <a:pt x="1023" y="494"/>
                    </a:lnTo>
                    <a:lnTo>
                      <a:pt x="1023" y="494"/>
                    </a:lnTo>
                    <a:lnTo>
                      <a:pt x="1023" y="494"/>
                    </a:lnTo>
                    <a:lnTo>
                      <a:pt x="1023" y="494"/>
                    </a:lnTo>
                    <a:lnTo>
                      <a:pt x="1023" y="494"/>
                    </a:lnTo>
                    <a:lnTo>
                      <a:pt x="1025" y="494"/>
                    </a:lnTo>
                    <a:lnTo>
                      <a:pt x="1025" y="494"/>
                    </a:lnTo>
                    <a:lnTo>
                      <a:pt x="1025" y="494"/>
                    </a:lnTo>
                    <a:lnTo>
                      <a:pt x="1025" y="494"/>
                    </a:lnTo>
                    <a:lnTo>
                      <a:pt x="1025" y="494"/>
                    </a:lnTo>
                    <a:lnTo>
                      <a:pt x="1025" y="494"/>
                    </a:lnTo>
                    <a:lnTo>
                      <a:pt x="1025" y="494"/>
                    </a:lnTo>
                    <a:lnTo>
                      <a:pt x="1025" y="494"/>
                    </a:lnTo>
                    <a:lnTo>
                      <a:pt x="1025" y="494"/>
                    </a:lnTo>
                    <a:lnTo>
                      <a:pt x="1027" y="494"/>
                    </a:lnTo>
                    <a:lnTo>
                      <a:pt x="1027" y="494"/>
                    </a:lnTo>
                    <a:lnTo>
                      <a:pt x="1027" y="494"/>
                    </a:lnTo>
                    <a:lnTo>
                      <a:pt x="1027" y="494"/>
                    </a:lnTo>
                    <a:lnTo>
                      <a:pt x="1027" y="494"/>
                    </a:lnTo>
                    <a:lnTo>
                      <a:pt x="1027" y="492"/>
                    </a:lnTo>
                    <a:lnTo>
                      <a:pt x="1027" y="492"/>
                    </a:lnTo>
                    <a:lnTo>
                      <a:pt x="1027" y="492"/>
                    </a:lnTo>
                    <a:lnTo>
                      <a:pt x="1027" y="492"/>
                    </a:lnTo>
                    <a:lnTo>
                      <a:pt x="1027"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30" y="492"/>
                    </a:lnTo>
                    <a:lnTo>
                      <a:pt x="1030" y="492"/>
                    </a:lnTo>
                    <a:lnTo>
                      <a:pt x="1030" y="492"/>
                    </a:lnTo>
                    <a:lnTo>
                      <a:pt x="1030" y="490"/>
                    </a:lnTo>
                    <a:lnTo>
                      <a:pt x="1030" y="490"/>
                    </a:lnTo>
                    <a:lnTo>
                      <a:pt x="1030" y="490"/>
                    </a:lnTo>
                    <a:lnTo>
                      <a:pt x="1030" y="490"/>
                    </a:lnTo>
                    <a:lnTo>
                      <a:pt x="1030" y="490"/>
                    </a:lnTo>
                    <a:lnTo>
                      <a:pt x="1030" y="490"/>
                    </a:lnTo>
                    <a:lnTo>
                      <a:pt x="1032" y="490"/>
                    </a:lnTo>
                    <a:lnTo>
                      <a:pt x="1032" y="490"/>
                    </a:lnTo>
                    <a:lnTo>
                      <a:pt x="1032" y="490"/>
                    </a:lnTo>
                    <a:lnTo>
                      <a:pt x="1032" y="490"/>
                    </a:lnTo>
                    <a:lnTo>
                      <a:pt x="1030" y="488"/>
                    </a:lnTo>
                    <a:lnTo>
                      <a:pt x="1030" y="488"/>
                    </a:lnTo>
                    <a:lnTo>
                      <a:pt x="1030" y="488"/>
                    </a:lnTo>
                    <a:lnTo>
                      <a:pt x="1030" y="488"/>
                    </a:lnTo>
                    <a:lnTo>
                      <a:pt x="1030" y="488"/>
                    </a:lnTo>
                    <a:lnTo>
                      <a:pt x="1032" y="486"/>
                    </a:lnTo>
                    <a:lnTo>
                      <a:pt x="1032" y="486"/>
                    </a:lnTo>
                    <a:lnTo>
                      <a:pt x="1032" y="486"/>
                    </a:lnTo>
                    <a:lnTo>
                      <a:pt x="1032" y="486"/>
                    </a:lnTo>
                    <a:lnTo>
                      <a:pt x="1034" y="486"/>
                    </a:lnTo>
                    <a:lnTo>
                      <a:pt x="1034" y="486"/>
                    </a:lnTo>
                    <a:lnTo>
                      <a:pt x="1034" y="486"/>
                    </a:lnTo>
                    <a:lnTo>
                      <a:pt x="1034" y="484"/>
                    </a:lnTo>
                    <a:lnTo>
                      <a:pt x="1036" y="484"/>
                    </a:lnTo>
                    <a:lnTo>
                      <a:pt x="1036" y="484"/>
                    </a:lnTo>
                    <a:lnTo>
                      <a:pt x="1036" y="484"/>
                    </a:lnTo>
                    <a:lnTo>
                      <a:pt x="1036" y="484"/>
                    </a:lnTo>
                    <a:lnTo>
                      <a:pt x="1038" y="484"/>
                    </a:lnTo>
                    <a:lnTo>
                      <a:pt x="1038" y="484"/>
                    </a:lnTo>
                    <a:lnTo>
                      <a:pt x="1038" y="484"/>
                    </a:lnTo>
                    <a:lnTo>
                      <a:pt x="1038" y="484"/>
                    </a:lnTo>
                    <a:lnTo>
                      <a:pt x="1038" y="484"/>
                    </a:lnTo>
                    <a:lnTo>
                      <a:pt x="1038" y="483"/>
                    </a:lnTo>
                    <a:lnTo>
                      <a:pt x="1038" y="483"/>
                    </a:lnTo>
                    <a:lnTo>
                      <a:pt x="1038" y="483"/>
                    </a:lnTo>
                    <a:lnTo>
                      <a:pt x="1038" y="483"/>
                    </a:lnTo>
                    <a:lnTo>
                      <a:pt x="1039" y="483"/>
                    </a:lnTo>
                    <a:lnTo>
                      <a:pt x="1039" y="483"/>
                    </a:lnTo>
                    <a:lnTo>
                      <a:pt x="1039" y="483"/>
                    </a:lnTo>
                    <a:lnTo>
                      <a:pt x="1039" y="483"/>
                    </a:lnTo>
                    <a:lnTo>
                      <a:pt x="1039" y="483"/>
                    </a:lnTo>
                    <a:lnTo>
                      <a:pt x="1041" y="483"/>
                    </a:lnTo>
                    <a:lnTo>
                      <a:pt x="1041" y="483"/>
                    </a:lnTo>
                    <a:lnTo>
                      <a:pt x="1041" y="481"/>
                    </a:lnTo>
                    <a:lnTo>
                      <a:pt x="1041" y="481"/>
                    </a:lnTo>
                    <a:lnTo>
                      <a:pt x="1041" y="481"/>
                    </a:lnTo>
                    <a:lnTo>
                      <a:pt x="1041" y="481"/>
                    </a:lnTo>
                    <a:lnTo>
                      <a:pt x="1041" y="481"/>
                    </a:lnTo>
                    <a:lnTo>
                      <a:pt x="1041" y="481"/>
                    </a:lnTo>
                    <a:lnTo>
                      <a:pt x="1043" y="481"/>
                    </a:lnTo>
                    <a:lnTo>
                      <a:pt x="1043" y="481"/>
                    </a:lnTo>
                    <a:lnTo>
                      <a:pt x="1043" y="481"/>
                    </a:lnTo>
                    <a:lnTo>
                      <a:pt x="1043" y="481"/>
                    </a:lnTo>
                    <a:lnTo>
                      <a:pt x="1043" y="481"/>
                    </a:lnTo>
                    <a:lnTo>
                      <a:pt x="1043" y="481"/>
                    </a:lnTo>
                    <a:lnTo>
                      <a:pt x="1043" y="481"/>
                    </a:lnTo>
                    <a:lnTo>
                      <a:pt x="1045" y="481"/>
                    </a:lnTo>
                    <a:lnTo>
                      <a:pt x="1045" y="481"/>
                    </a:lnTo>
                    <a:lnTo>
                      <a:pt x="1045" y="481"/>
                    </a:lnTo>
                    <a:lnTo>
                      <a:pt x="1045" y="481"/>
                    </a:lnTo>
                    <a:lnTo>
                      <a:pt x="1045" y="481"/>
                    </a:lnTo>
                    <a:lnTo>
                      <a:pt x="1045" y="481"/>
                    </a:lnTo>
                    <a:lnTo>
                      <a:pt x="1045" y="481"/>
                    </a:lnTo>
                    <a:lnTo>
                      <a:pt x="1047" y="481"/>
                    </a:lnTo>
                    <a:lnTo>
                      <a:pt x="1047" y="481"/>
                    </a:lnTo>
                    <a:lnTo>
                      <a:pt x="1047" y="481"/>
                    </a:lnTo>
                    <a:lnTo>
                      <a:pt x="1048" y="479"/>
                    </a:lnTo>
                    <a:lnTo>
                      <a:pt x="1048" y="479"/>
                    </a:lnTo>
                    <a:lnTo>
                      <a:pt x="1048" y="479"/>
                    </a:lnTo>
                    <a:lnTo>
                      <a:pt x="1048" y="479"/>
                    </a:lnTo>
                    <a:lnTo>
                      <a:pt x="1050" y="479"/>
                    </a:lnTo>
                    <a:lnTo>
                      <a:pt x="1050" y="479"/>
                    </a:lnTo>
                    <a:lnTo>
                      <a:pt x="1050" y="479"/>
                    </a:lnTo>
                    <a:lnTo>
                      <a:pt x="1050" y="479"/>
                    </a:lnTo>
                    <a:lnTo>
                      <a:pt x="1050" y="479"/>
                    </a:lnTo>
                    <a:lnTo>
                      <a:pt x="1050" y="479"/>
                    </a:lnTo>
                    <a:lnTo>
                      <a:pt x="1050" y="477"/>
                    </a:lnTo>
                    <a:lnTo>
                      <a:pt x="1050" y="477"/>
                    </a:lnTo>
                    <a:lnTo>
                      <a:pt x="1050" y="477"/>
                    </a:lnTo>
                    <a:lnTo>
                      <a:pt x="1050" y="477"/>
                    </a:lnTo>
                    <a:lnTo>
                      <a:pt x="1052" y="477"/>
                    </a:lnTo>
                    <a:lnTo>
                      <a:pt x="1052" y="477"/>
                    </a:lnTo>
                    <a:lnTo>
                      <a:pt x="1052" y="477"/>
                    </a:lnTo>
                    <a:lnTo>
                      <a:pt x="1052" y="477"/>
                    </a:lnTo>
                    <a:lnTo>
                      <a:pt x="1052" y="477"/>
                    </a:lnTo>
                    <a:lnTo>
                      <a:pt x="1052" y="477"/>
                    </a:lnTo>
                    <a:lnTo>
                      <a:pt x="1054" y="477"/>
                    </a:lnTo>
                    <a:lnTo>
                      <a:pt x="1054" y="477"/>
                    </a:lnTo>
                    <a:lnTo>
                      <a:pt x="1054" y="477"/>
                    </a:lnTo>
                    <a:lnTo>
                      <a:pt x="1054" y="477"/>
                    </a:lnTo>
                    <a:lnTo>
                      <a:pt x="1054" y="477"/>
                    </a:lnTo>
                    <a:lnTo>
                      <a:pt x="1054" y="477"/>
                    </a:lnTo>
                    <a:lnTo>
                      <a:pt x="1054" y="477"/>
                    </a:lnTo>
                    <a:lnTo>
                      <a:pt x="1054" y="477"/>
                    </a:lnTo>
                    <a:lnTo>
                      <a:pt x="1054" y="477"/>
                    </a:lnTo>
                    <a:lnTo>
                      <a:pt x="1054" y="477"/>
                    </a:lnTo>
                    <a:lnTo>
                      <a:pt x="1056" y="477"/>
                    </a:lnTo>
                    <a:lnTo>
                      <a:pt x="1056" y="475"/>
                    </a:lnTo>
                    <a:lnTo>
                      <a:pt x="1056" y="475"/>
                    </a:lnTo>
                    <a:lnTo>
                      <a:pt x="1056" y="475"/>
                    </a:lnTo>
                    <a:lnTo>
                      <a:pt x="1056" y="475"/>
                    </a:lnTo>
                    <a:lnTo>
                      <a:pt x="1056" y="475"/>
                    </a:lnTo>
                    <a:lnTo>
                      <a:pt x="1058" y="475"/>
                    </a:lnTo>
                    <a:lnTo>
                      <a:pt x="1058" y="475"/>
                    </a:lnTo>
                    <a:lnTo>
                      <a:pt x="1058" y="475"/>
                    </a:lnTo>
                    <a:lnTo>
                      <a:pt x="1058" y="475"/>
                    </a:lnTo>
                    <a:lnTo>
                      <a:pt x="1058" y="475"/>
                    </a:lnTo>
                    <a:lnTo>
                      <a:pt x="1059" y="475"/>
                    </a:lnTo>
                    <a:lnTo>
                      <a:pt x="1059" y="475"/>
                    </a:lnTo>
                    <a:lnTo>
                      <a:pt x="1059" y="475"/>
                    </a:lnTo>
                    <a:lnTo>
                      <a:pt x="1059" y="475"/>
                    </a:lnTo>
                    <a:lnTo>
                      <a:pt x="1059" y="475"/>
                    </a:lnTo>
                    <a:lnTo>
                      <a:pt x="1061" y="475"/>
                    </a:lnTo>
                    <a:lnTo>
                      <a:pt x="1061" y="475"/>
                    </a:lnTo>
                    <a:lnTo>
                      <a:pt x="1061" y="475"/>
                    </a:lnTo>
                    <a:lnTo>
                      <a:pt x="1061" y="475"/>
                    </a:lnTo>
                    <a:lnTo>
                      <a:pt x="1061" y="475"/>
                    </a:lnTo>
                    <a:lnTo>
                      <a:pt x="1063" y="475"/>
                    </a:lnTo>
                    <a:lnTo>
                      <a:pt x="1063" y="475"/>
                    </a:lnTo>
                    <a:lnTo>
                      <a:pt x="1063" y="475"/>
                    </a:lnTo>
                    <a:lnTo>
                      <a:pt x="1063" y="475"/>
                    </a:lnTo>
                    <a:lnTo>
                      <a:pt x="1063" y="475"/>
                    </a:lnTo>
                    <a:lnTo>
                      <a:pt x="1065" y="475"/>
                    </a:lnTo>
                    <a:lnTo>
                      <a:pt x="1065" y="475"/>
                    </a:lnTo>
                    <a:lnTo>
                      <a:pt x="1067" y="475"/>
                    </a:lnTo>
                    <a:lnTo>
                      <a:pt x="1067" y="475"/>
                    </a:lnTo>
                    <a:lnTo>
                      <a:pt x="1068" y="475"/>
                    </a:lnTo>
                    <a:lnTo>
                      <a:pt x="1068" y="475"/>
                    </a:lnTo>
                    <a:lnTo>
                      <a:pt x="1068" y="475"/>
                    </a:lnTo>
                    <a:lnTo>
                      <a:pt x="1068" y="475"/>
                    </a:lnTo>
                    <a:lnTo>
                      <a:pt x="1068" y="474"/>
                    </a:lnTo>
                    <a:lnTo>
                      <a:pt x="1068" y="474"/>
                    </a:lnTo>
                    <a:lnTo>
                      <a:pt x="1068" y="474"/>
                    </a:lnTo>
                    <a:lnTo>
                      <a:pt x="1070" y="474"/>
                    </a:lnTo>
                    <a:lnTo>
                      <a:pt x="1070" y="474"/>
                    </a:lnTo>
                    <a:lnTo>
                      <a:pt x="1070" y="474"/>
                    </a:lnTo>
                    <a:lnTo>
                      <a:pt x="1070" y="474"/>
                    </a:lnTo>
                    <a:lnTo>
                      <a:pt x="1070" y="474"/>
                    </a:lnTo>
                    <a:lnTo>
                      <a:pt x="1072" y="472"/>
                    </a:lnTo>
                    <a:lnTo>
                      <a:pt x="1072" y="472"/>
                    </a:lnTo>
                    <a:lnTo>
                      <a:pt x="1074" y="472"/>
                    </a:lnTo>
                    <a:lnTo>
                      <a:pt x="1074" y="470"/>
                    </a:lnTo>
                    <a:lnTo>
                      <a:pt x="1074" y="470"/>
                    </a:lnTo>
                    <a:lnTo>
                      <a:pt x="1074" y="470"/>
                    </a:lnTo>
                    <a:lnTo>
                      <a:pt x="1076" y="470"/>
                    </a:lnTo>
                    <a:lnTo>
                      <a:pt x="1076" y="472"/>
                    </a:lnTo>
                    <a:lnTo>
                      <a:pt x="1076" y="472"/>
                    </a:lnTo>
                    <a:lnTo>
                      <a:pt x="1076" y="472"/>
                    </a:lnTo>
                    <a:lnTo>
                      <a:pt x="1076" y="472"/>
                    </a:lnTo>
                    <a:lnTo>
                      <a:pt x="1077" y="472"/>
                    </a:lnTo>
                    <a:lnTo>
                      <a:pt x="1077" y="472"/>
                    </a:lnTo>
                    <a:lnTo>
                      <a:pt x="1077" y="472"/>
                    </a:lnTo>
                    <a:lnTo>
                      <a:pt x="1077" y="472"/>
                    </a:lnTo>
                    <a:lnTo>
                      <a:pt x="1079" y="472"/>
                    </a:lnTo>
                    <a:lnTo>
                      <a:pt x="1079" y="472"/>
                    </a:lnTo>
                    <a:lnTo>
                      <a:pt x="1079" y="470"/>
                    </a:lnTo>
                    <a:lnTo>
                      <a:pt x="1079" y="470"/>
                    </a:lnTo>
                    <a:lnTo>
                      <a:pt x="1079" y="470"/>
                    </a:lnTo>
                    <a:lnTo>
                      <a:pt x="1079" y="470"/>
                    </a:lnTo>
                    <a:lnTo>
                      <a:pt x="1079" y="470"/>
                    </a:lnTo>
                    <a:lnTo>
                      <a:pt x="1079" y="470"/>
                    </a:lnTo>
                    <a:lnTo>
                      <a:pt x="1081" y="470"/>
                    </a:lnTo>
                    <a:lnTo>
                      <a:pt x="1081" y="470"/>
                    </a:lnTo>
                    <a:lnTo>
                      <a:pt x="1081" y="470"/>
                    </a:lnTo>
                    <a:lnTo>
                      <a:pt x="1081" y="470"/>
                    </a:lnTo>
                    <a:lnTo>
                      <a:pt x="1081" y="470"/>
                    </a:lnTo>
                    <a:lnTo>
                      <a:pt x="1081" y="468"/>
                    </a:lnTo>
                    <a:lnTo>
                      <a:pt x="1081" y="468"/>
                    </a:lnTo>
                    <a:lnTo>
                      <a:pt x="1081" y="468"/>
                    </a:lnTo>
                    <a:lnTo>
                      <a:pt x="1081" y="468"/>
                    </a:lnTo>
                    <a:lnTo>
                      <a:pt x="1083" y="468"/>
                    </a:lnTo>
                    <a:lnTo>
                      <a:pt x="1083" y="468"/>
                    </a:lnTo>
                    <a:lnTo>
                      <a:pt x="1083" y="468"/>
                    </a:lnTo>
                    <a:lnTo>
                      <a:pt x="1083" y="468"/>
                    </a:lnTo>
                    <a:lnTo>
                      <a:pt x="1083" y="468"/>
                    </a:lnTo>
                    <a:lnTo>
                      <a:pt x="1083" y="466"/>
                    </a:lnTo>
                    <a:lnTo>
                      <a:pt x="1083" y="466"/>
                    </a:lnTo>
                    <a:lnTo>
                      <a:pt x="1085" y="466"/>
                    </a:lnTo>
                    <a:lnTo>
                      <a:pt x="1085" y="466"/>
                    </a:lnTo>
                    <a:lnTo>
                      <a:pt x="1085" y="466"/>
                    </a:lnTo>
                    <a:lnTo>
                      <a:pt x="1085" y="466"/>
                    </a:lnTo>
                    <a:lnTo>
                      <a:pt x="1085" y="466"/>
                    </a:lnTo>
                    <a:lnTo>
                      <a:pt x="1086" y="466"/>
                    </a:lnTo>
                    <a:lnTo>
                      <a:pt x="1086" y="466"/>
                    </a:lnTo>
                    <a:lnTo>
                      <a:pt x="1086" y="466"/>
                    </a:lnTo>
                    <a:lnTo>
                      <a:pt x="1086" y="466"/>
                    </a:lnTo>
                    <a:lnTo>
                      <a:pt x="1086" y="466"/>
                    </a:lnTo>
                    <a:lnTo>
                      <a:pt x="1086" y="466"/>
                    </a:lnTo>
                    <a:lnTo>
                      <a:pt x="1088" y="466"/>
                    </a:lnTo>
                    <a:lnTo>
                      <a:pt x="1088" y="466"/>
                    </a:lnTo>
                    <a:lnTo>
                      <a:pt x="1088" y="466"/>
                    </a:lnTo>
                    <a:lnTo>
                      <a:pt x="1088" y="466"/>
                    </a:lnTo>
                    <a:lnTo>
                      <a:pt x="1088" y="466"/>
                    </a:lnTo>
                    <a:lnTo>
                      <a:pt x="1088" y="466"/>
                    </a:lnTo>
                    <a:lnTo>
                      <a:pt x="1088" y="466"/>
                    </a:lnTo>
                    <a:lnTo>
                      <a:pt x="1088" y="466"/>
                    </a:lnTo>
                    <a:lnTo>
                      <a:pt x="1088" y="466"/>
                    </a:lnTo>
                    <a:lnTo>
                      <a:pt x="1088" y="465"/>
                    </a:lnTo>
                    <a:lnTo>
                      <a:pt x="1090" y="465"/>
                    </a:lnTo>
                    <a:lnTo>
                      <a:pt x="1090" y="465"/>
                    </a:lnTo>
                    <a:lnTo>
                      <a:pt x="1090" y="465"/>
                    </a:lnTo>
                    <a:lnTo>
                      <a:pt x="1090" y="466"/>
                    </a:lnTo>
                    <a:lnTo>
                      <a:pt x="1090" y="466"/>
                    </a:lnTo>
                    <a:lnTo>
                      <a:pt x="1092" y="465"/>
                    </a:lnTo>
                    <a:lnTo>
                      <a:pt x="1092" y="465"/>
                    </a:lnTo>
                    <a:lnTo>
                      <a:pt x="1092" y="465"/>
                    </a:lnTo>
                    <a:lnTo>
                      <a:pt x="1092" y="465"/>
                    </a:lnTo>
                    <a:lnTo>
                      <a:pt x="1092" y="465"/>
                    </a:lnTo>
                    <a:lnTo>
                      <a:pt x="1092" y="465"/>
                    </a:lnTo>
                    <a:lnTo>
                      <a:pt x="1094" y="465"/>
                    </a:lnTo>
                    <a:lnTo>
                      <a:pt x="1094" y="466"/>
                    </a:lnTo>
                    <a:lnTo>
                      <a:pt x="1094" y="466"/>
                    </a:lnTo>
                    <a:lnTo>
                      <a:pt x="1096" y="466"/>
                    </a:lnTo>
                    <a:lnTo>
                      <a:pt x="1096" y="466"/>
                    </a:lnTo>
                    <a:lnTo>
                      <a:pt x="1096" y="466"/>
                    </a:lnTo>
                    <a:lnTo>
                      <a:pt x="1096" y="466"/>
                    </a:lnTo>
                    <a:lnTo>
                      <a:pt x="1096" y="466"/>
                    </a:lnTo>
                    <a:lnTo>
                      <a:pt x="1097" y="466"/>
                    </a:lnTo>
                    <a:lnTo>
                      <a:pt x="1097" y="466"/>
                    </a:lnTo>
                    <a:lnTo>
                      <a:pt x="1097" y="466"/>
                    </a:lnTo>
                    <a:lnTo>
                      <a:pt x="1097" y="466"/>
                    </a:lnTo>
                    <a:lnTo>
                      <a:pt x="1097" y="466"/>
                    </a:lnTo>
                    <a:lnTo>
                      <a:pt x="1097" y="466"/>
                    </a:lnTo>
                    <a:lnTo>
                      <a:pt x="1097" y="466"/>
                    </a:lnTo>
                    <a:lnTo>
                      <a:pt x="1097" y="466"/>
                    </a:lnTo>
                    <a:lnTo>
                      <a:pt x="1097" y="466"/>
                    </a:lnTo>
                    <a:lnTo>
                      <a:pt x="1099" y="466"/>
                    </a:lnTo>
                    <a:lnTo>
                      <a:pt x="1099" y="466"/>
                    </a:lnTo>
                    <a:lnTo>
                      <a:pt x="1099" y="466"/>
                    </a:lnTo>
                    <a:lnTo>
                      <a:pt x="1099" y="466"/>
                    </a:lnTo>
                    <a:lnTo>
                      <a:pt x="1101" y="465"/>
                    </a:lnTo>
                    <a:lnTo>
                      <a:pt x="1101" y="465"/>
                    </a:lnTo>
                    <a:lnTo>
                      <a:pt x="1101" y="465"/>
                    </a:lnTo>
                    <a:lnTo>
                      <a:pt x="1101" y="465"/>
                    </a:lnTo>
                    <a:lnTo>
                      <a:pt x="1101" y="465"/>
                    </a:lnTo>
                    <a:lnTo>
                      <a:pt x="1101" y="465"/>
                    </a:lnTo>
                    <a:lnTo>
                      <a:pt x="1101" y="465"/>
                    </a:lnTo>
                    <a:lnTo>
                      <a:pt x="1103" y="465"/>
                    </a:lnTo>
                    <a:lnTo>
                      <a:pt x="1103" y="465"/>
                    </a:lnTo>
                    <a:lnTo>
                      <a:pt x="1105" y="466"/>
                    </a:lnTo>
                    <a:lnTo>
                      <a:pt x="1105" y="466"/>
                    </a:lnTo>
                    <a:lnTo>
                      <a:pt x="1105" y="466"/>
                    </a:lnTo>
                    <a:lnTo>
                      <a:pt x="1105" y="466"/>
                    </a:lnTo>
                    <a:lnTo>
                      <a:pt x="1105" y="466"/>
                    </a:lnTo>
                    <a:lnTo>
                      <a:pt x="1106" y="466"/>
                    </a:lnTo>
                    <a:lnTo>
                      <a:pt x="1106" y="466"/>
                    </a:lnTo>
                    <a:lnTo>
                      <a:pt x="1106" y="466"/>
                    </a:lnTo>
                    <a:lnTo>
                      <a:pt x="1106" y="466"/>
                    </a:lnTo>
                    <a:lnTo>
                      <a:pt x="1106" y="466"/>
                    </a:lnTo>
                    <a:lnTo>
                      <a:pt x="1106" y="466"/>
                    </a:lnTo>
                    <a:lnTo>
                      <a:pt x="1106" y="466"/>
                    </a:lnTo>
                    <a:lnTo>
                      <a:pt x="1106" y="466"/>
                    </a:lnTo>
                    <a:lnTo>
                      <a:pt x="1108" y="466"/>
                    </a:lnTo>
                    <a:lnTo>
                      <a:pt x="1108" y="466"/>
                    </a:lnTo>
                    <a:lnTo>
                      <a:pt x="1108" y="466"/>
                    </a:lnTo>
                    <a:lnTo>
                      <a:pt x="1108" y="466"/>
                    </a:lnTo>
                    <a:lnTo>
                      <a:pt x="1108" y="466"/>
                    </a:lnTo>
                    <a:lnTo>
                      <a:pt x="1108" y="466"/>
                    </a:lnTo>
                    <a:lnTo>
                      <a:pt x="1108" y="466"/>
                    </a:lnTo>
                    <a:lnTo>
                      <a:pt x="1108" y="466"/>
                    </a:lnTo>
                    <a:lnTo>
                      <a:pt x="1110" y="466"/>
                    </a:lnTo>
                    <a:lnTo>
                      <a:pt x="1110" y="465"/>
                    </a:lnTo>
                    <a:lnTo>
                      <a:pt x="1110" y="465"/>
                    </a:lnTo>
                    <a:lnTo>
                      <a:pt x="1110" y="465"/>
                    </a:lnTo>
                    <a:lnTo>
                      <a:pt x="1110" y="465"/>
                    </a:lnTo>
                    <a:lnTo>
                      <a:pt x="1110" y="465"/>
                    </a:lnTo>
                    <a:lnTo>
                      <a:pt x="1110" y="465"/>
                    </a:lnTo>
                    <a:lnTo>
                      <a:pt x="1112" y="465"/>
                    </a:lnTo>
                    <a:lnTo>
                      <a:pt x="1112" y="465"/>
                    </a:lnTo>
                    <a:lnTo>
                      <a:pt x="1112" y="465"/>
                    </a:lnTo>
                    <a:lnTo>
                      <a:pt x="1112" y="465"/>
                    </a:lnTo>
                    <a:lnTo>
                      <a:pt x="1112" y="465"/>
                    </a:lnTo>
                    <a:lnTo>
                      <a:pt x="1114" y="465"/>
                    </a:lnTo>
                    <a:lnTo>
                      <a:pt x="1114" y="465"/>
                    </a:lnTo>
                    <a:lnTo>
                      <a:pt x="1114" y="465"/>
                    </a:lnTo>
                    <a:lnTo>
                      <a:pt x="1114" y="465"/>
                    </a:lnTo>
                    <a:lnTo>
                      <a:pt x="1114" y="465"/>
                    </a:lnTo>
                    <a:lnTo>
                      <a:pt x="1115" y="465"/>
                    </a:lnTo>
                    <a:lnTo>
                      <a:pt x="1115" y="465"/>
                    </a:lnTo>
                    <a:lnTo>
                      <a:pt x="1115" y="465"/>
                    </a:lnTo>
                    <a:lnTo>
                      <a:pt x="1115" y="465"/>
                    </a:lnTo>
                    <a:lnTo>
                      <a:pt x="1117" y="465"/>
                    </a:lnTo>
                    <a:lnTo>
                      <a:pt x="1117" y="465"/>
                    </a:lnTo>
                    <a:lnTo>
                      <a:pt x="1117" y="463"/>
                    </a:lnTo>
                    <a:lnTo>
                      <a:pt x="1117" y="463"/>
                    </a:lnTo>
                    <a:lnTo>
                      <a:pt x="1117" y="465"/>
                    </a:lnTo>
                    <a:lnTo>
                      <a:pt x="1117" y="465"/>
                    </a:lnTo>
                    <a:lnTo>
                      <a:pt x="1117" y="465"/>
                    </a:lnTo>
                    <a:lnTo>
                      <a:pt x="1117" y="463"/>
                    </a:lnTo>
                    <a:lnTo>
                      <a:pt x="1117" y="463"/>
                    </a:lnTo>
                    <a:lnTo>
                      <a:pt x="1119" y="463"/>
                    </a:lnTo>
                    <a:lnTo>
                      <a:pt x="1119" y="463"/>
                    </a:lnTo>
                    <a:lnTo>
                      <a:pt x="1119" y="463"/>
                    </a:lnTo>
                    <a:lnTo>
                      <a:pt x="1119" y="463"/>
                    </a:lnTo>
                    <a:lnTo>
                      <a:pt x="1119" y="463"/>
                    </a:lnTo>
                    <a:lnTo>
                      <a:pt x="1119" y="463"/>
                    </a:lnTo>
                    <a:lnTo>
                      <a:pt x="1121" y="463"/>
                    </a:lnTo>
                    <a:lnTo>
                      <a:pt x="1121" y="463"/>
                    </a:lnTo>
                    <a:lnTo>
                      <a:pt x="1121" y="463"/>
                    </a:lnTo>
                    <a:lnTo>
                      <a:pt x="1121" y="463"/>
                    </a:lnTo>
                    <a:lnTo>
                      <a:pt x="1121" y="463"/>
                    </a:lnTo>
                    <a:lnTo>
                      <a:pt x="1121" y="461"/>
                    </a:lnTo>
                    <a:lnTo>
                      <a:pt x="1121" y="461"/>
                    </a:lnTo>
                    <a:lnTo>
                      <a:pt x="1121" y="461"/>
                    </a:lnTo>
                    <a:lnTo>
                      <a:pt x="1121" y="461"/>
                    </a:lnTo>
                    <a:lnTo>
                      <a:pt x="1121" y="461"/>
                    </a:lnTo>
                    <a:lnTo>
                      <a:pt x="1121" y="459"/>
                    </a:lnTo>
                    <a:lnTo>
                      <a:pt x="1121" y="459"/>
                    </a:lnTo>
                    <a:lnTo>
                      <a:pt x="1121" y="459"/>
                    </a:lnTo>
                    <a:lnTo>
                      <a:pt x="1121" y="459"/>
                    </a:lnTo>
                    <a:lnTo>
                      <a:pt x="1121" y="459"/>
                    </a:lnTo>
                    <a:lnTo>
                      <a:pt x="1121" y="459"/>
                    </a:lnTo>
                    <a:lnTo>
                      <a:pt x="1121" y="457"/>
                    </a:lnTo>
                    <a:lnTo>
                      <a:pt x="1121" y="457"/>
                    </a:lnTo>
                    <a:lnTo>
                      <a:pt x="1123" y="457"/>
                    </a:lnTo>
                    <a:lnTo>
                      <a:pt x="1123" y="457"/>
                    </a:lnTo>
                    <a:lnTo>
                      <a:pt x="1123" y="457"/>
                    </a:lnTo>
                    <a:lnTo>
                      <a:pt x="1123" y="457"/>
                    </a:lnTo>
                    <a:lnTo>
                      <a:pt x="1123" y="457"/>
                    </a:lnTo>
                    <a:lnTo>
                      <a:pt x="1123" y="457"/>
                    </a:lnTo>
                    <a:lnTo>
                      <a:pt x="1123" y="457"/>
                    </a:lnTo>
                    <a:lnTo>
                      <a:pt x="1123" y="457"/>
                    </a:lnTo>
                    <a:lnTo>
                      <a:pt x="1123" y="457"/>
                    </a:lnTo>
                    <a:lnTo>
                      <a:pt x="1126" y="457"/>
                    </a:lnTo>
                    <a:lnTo>
                      <a:pt x="1126" y="457"/>
                    </a:lnTo>
                    <a:lnTo>
                      <a:pt x="1126" y="457"/>
                    </a:lnTo>
                    <a:lnTo>
                      <a:pt x="1126" y="457"/>
                    </a:lnTo>
                    <a:lnTo>
                      <a:pt x="1126" y="457"/>
                    </a:lnTo>
                    <a:lnTo>
                      <a:pt x="1126" y="457"/>
                    </a:lnTo>
                    <a:lnTo>
                      <a:pt x="1128" y="457"/>
                    </a:lnTo>
                    <a:lnTo>
                      <a:pt x="1128" y="457"/>
                    </a:lnTo>
                    <a:lnTo>
                      <a:pt x="1128" y="457"/>
                    </a:lnTo>
                    <a:lnTo>
                      <a:pt x="1128" y="457"/>
                    </a:lnTo>
                    <a:lnTo>
                      <a:pt x="1128" y="457"/>
                    </a:lnTo>
                    <a:lnTo>
                      <a:pt x="1128" y="457"/>
                    </a:lnTo>
                    <a:lnTo>
                      <a:pt x="1130" y="457"/>
                    </a:lnTo>
                    <a:lnTo>
                      <a:pt x="1130" y="459"/>
                    </a:lnTo>
                    <a:lnTo>
                      <a:pt x="1130" y="459"/>
                    </a:lnTo>
                    <a:lnTo>
                      <a:pt x="1130" y="459"/>
                    </a:lnTo>
                    <a:lnTo>
                      <a:pt x="1130" y="459"/>
                    </a:lnTo>
                    <a:lnTo>
                      <a:pt x="1132" y="459"/>
                    </a:lnTo>
                    <a:lnTo>
                      <a:pt x="1132" y="459"/>
                    </a:lnTo>
                    <a:lnTo>
                      <a:pt x="1132" y="459"/>
                    </a:lnTo>
                    <a:lnTo>
                      <a:pt x="1132" y="457"/>
                    </a:lnTo>
                    <a:lnTo>
                      <a:pt x="1132" y="457"/>
                    </a:lnTo>
                    <a:lnTo>
                      <a:pt x="1133" y="457"/>
                    </a:lnTo>
                    <a:lnTo>
                      <a:pt x="1133" y="459"/>
                    </a:lnTo>
                    <a:lnTo>
                      <a:pt x="1133" y="459"/>
                    </a:lnTo>
                    <a:lnTo>
                      <a:pt x="1133" y="459"/>
                    </a:lnTo>
                    <a:lnTo>
                      <a:pt x="1133" y="459"/>
                    </a:lnTo>
                    <a:lnTo>
                      <a:pt x="1133" y="459"/>
                    </a:lnTo>
                    <a:lnTo>
                      <a:pt x="1133" y="459"/>
                    </a:lnTo>
                    <a:lnTo>
                      <a:pt x="1133" y="459"/>
                    </a:lnTo>
                    <a:lnTo>
                      <a:pt x="1133" y="457"/>
                    </a:lnTo>
                    <a:lnTo>
                      <a:pt x="1133" y="457"/>
                    </a:lnTo>
                    <a:lnTo>
                      <a:pt x="1135" y="457"/>
                    </a:lnTo>
                    <a:lnTo>
                      <a:pt x="1135" y="457"/>
                    </a:lnTo>
                    <a:lnTo>
                      <a:pt x="1137" y="459"/>
                    </a:lnTo>
                    <a:lnTo>
                      <a:pt x="1137" y="459"/>
                    </a:lnTo>
                    <a:lnTo>
                      <a:pt x="1137" y="457"/>
                    </a:lnTo>
                    <a:lnTo>
                      <a:pt x="1137" y="457"/>
                    </a:lnTo>
                    <a:lnTo>
                      <a:pt x="1137" y="457"/>
                    </a:lnTo>
                    <a:lnTo>
                      <a:pt x="1137" y="457"/>
                    </a:lnTo>
                    <a:lnTo>
                      <a:pt x="1139" y="457"/>
                    </a:lnTo>
                    <a:lnTo>
                      <a:pt x="1139" y="457"/>
                    </a:lnTo>
                    <a:lnTo>
                      <a:pt x="1139" y="457"/>
                    </a:lnTo>
                    <a:lnTo>
                      <a:pt x="1139" y="457"/>
                    </a:lnTo>
                    <a:lnTo>
                      <a:pt x="1139" y="457"/>
                    </a:lnTo>
                    <a:lnTo>
                      <a:pt x="1141" y="457"/>
                    </a:lnTo>
                    <a:lnTo>
                      <a:pt x="1141" y="457"/>
                    </a:lnTo>
                    <a:lnTo>
                      <a:pt x="1141" y="457"/>
                    </a:lnTo>
                    <a:lnTo>
                      <a:pt x="1141" y="457"/>
                    </a:lnTo>
                    <a:lnTo>
                      <a:pt x="1141" y="457"/>
                    </a:lnTo>
                    <a:lnTo>
                      <a:pt x="1141" y="457"/>
                    </a:lnTo>
                    <a:lnTo>
                      <a:pt x="1141" y="457"/>
                    </a:lnTo>
                    <a:lnTo>
                      <a:pt x="1141" y="457"/>
                    </a:lnTo>
                    <a:lnTo>
                      <a:pt x="1143" y="457"/>
                    </a:lnTo>
                    <a:lnTo>
                      <a:pt x="1143" y="457"/>
                    </a:lnTo>
                    <a:lnTo>
                      <a:pt x="1143" y="457"/>
                    </a:lnTo>
                    <a:lnTo>
                      <a:pt x="1143" y="457"/>
                    </a:lnTo>
                    <a:lnTo>
                      <a:pt x="1143" y="457"/>
                    </a:lnTo>
                    <a:lnTo>
                      <a:pt x="1143" y="456"/>
                    </a:lnTo>
                    <a:lnTo>
                      <a:pt x="1143" y="456"/>
                    </a:lnTo>
                    <a:lnTo>
                      <a:pt x="1144" y="456"/>
                    </a:lnTo>
                    <a:lnTo>
                      <a:pt x="1144" y="456"/>
                    </a:lnTo>
                    <a:lnTo>
                      <a:pt x="1144" y="456"/>
                    </a:lnTo>
                    <a:lnTo>
                      <a:pt x="1144" y="456"/>
                    </a:lnTo>
                    <a:lnTo>
                      <a:pt x="1144" y="456"/>
                    </a:lnTo>
                    <a:lnTo>
                      <a:pt x="1146" y="456"/>
                    </a:lnTo>
                    <a:lnTo>
                      <a:pt x="1146" y="456"/>
                    </a:lnTo>
                    <a:lnTo>
                      <a:pt x="1146" y="456"/>
                    </a:lnTo>
                    <a:lnTo>
                      <a:pt x="1146" y="456"/>
                    </a:lnTo>
                    <a:lnTo>
                      <a:pt x="1146" y="456"/>
                    </a:lnTo>
                    <a:lnTo>
                      <a:pt x="1146" y="456"/>
                    </a:lnTo>
                    <a:lnTo>
                      <a:pt x="1148" y="456"/>
                    </a:lnTo>
                    <a:lnTo>
                      <a:pt x="1150" y="456"/>
                    </a:lnTo>
                    <a:lnTo>
                      <a:pt x="1150" y="456"/>
                    </a:lnTo>
                    <a:lnTo>
                      <a:pt x="1150" y="456"/>
                    </a:lnTo>
                    <a:lnTo>
                      <a:pt x="1150" y="456"/>
                    </a:lnTo>
                    <a:lnTo>
                      <a:pt x="1150" y="456"/>
                    </a:lnTo>
                    <a:lnTo>
                      <a:pt x="1150" y="456"/>
                    </a:lnTo>
                    <a:lnTo>
                      <a:pt x="1150" y="456"/>
                    </a:lnTo>
                    <a:lnTo>
                      <a:pt x="1152" y="456"/>
                    </a:lnTo>
                    <a:lnTo>
                      <a:pt x="1152" y="456"/>
                    </a:lnTo>
                    <a:lnTo>
                      <a:pt x="1152" y="456"/>
                    </a:lnTo>
                    <a:lnTo>
                      <a:pt x="1152" y="457"/>
                    </a:lnTo>
                    <a:lnTo>
                      <a:pt x="1152" y="457"/>
                    </a:lnTo>
                    <a:lnTo>
                      <a:pt x="1153" y="457"/>
                    </a:lnTo>
                    <a:lnTo>
                      <a:pt x="1153" y="457"/>
                    </a:lnTo>
                    <a:lnTo>
                      <a:pt x="1153" y="457"/>
                    </a:lnTo>
                    <a:lnTo>
                      <a:pt x="1153" y="457"/>
                    </a:lnTo>
                    <a:lnTo>
                      <a:pt x="1153" y="457"/>
                    </a:lnTo>
                    <a:lnTo>
                      <a:pt x="1153" y="457"/>
                    </a:lnTo>
                    <a:lnTo>
                      <a:pt x="1155" y="457"/>
                    </a:lnTo>
                    <a:lnTo>
                      <a:pt x="1155" y="457"/>
                    </a:lnTo>
                    <a:lnTo>
                      <a:pt x="1157" y="457"/>
                    </a:lnTo>
                    <a:lnTo>
                      <a:pt x="1157" y="457"/>
                    </a:lnTo>
                    <a:lnTo>
                      <a:pt x="1157" y="457"/>
                    </a:lnTo>
                    <a:lnTo>
                      <a:pt x="1157" y="457"/>
                    </a:lnTo>
                    <a:lnTo>
                      <a:pt x="1157" y="456"/>
                    </a:lnTo>
                    <a:lnTo>
                      <a:pt x="1157" y="456"/>
                    </a:lnTo>
                    <a:lnTo>
                      <a:pt x="1159" y="456"/>
                    </a:lnTo>
                    <a:lnTo>
                      <a:pt x="1159" y="456"/>
                    </a:lnTo>
                    <a:lnTo>
                      <a:pt x="1159" y="456"/>
                    </a:lnTo>
                    <a:lnTo>
                      <a:pt x="1159" y="454"/>
                    </a:lnTo>
                    <a:lnTo>
                      <a:pt x="1159" y="454"/>
                    </a:lnTo>
                    <a:lnTo>
                      <a:pt x="1159" y="456"/>
                    </a:lnTo>
                    <a:lnTo>
                      <a:pt x="1159" y="456"/>
                    </a:lnTo>
                    <a:lnTo>
                      <a:pt x="1159" y="456"/>
                    </a:lnTo>
                    <a:lnTo>
                      <a:pt x="1159" y="456"/>
                    </a:lnTo>
                    <a:lnTo>
                      <a:pt x="1159" y="456"/>
                    </a:lnTo>
                    <a:lnTo>
                      <a:pt x="1161" y="456"/>
                    </a:lnTo>
                    <a:lnTo>
                      <a:pt x="1161" y="456"/>
                    </a:lnTo>
                    <a:lnTo>
                      <a:pt x="1161" y="456"/>
                    </a:lnTo>
                    <a:lnTo>
                      <a:pt x="1161" y="456"/>
                    </a:lnTo>
                    <a:lnTo>
                      <a:pt x="1161" y="456"/>
                    </a:lnTo>
                    <a:lnTo>
                      <a:pt x="1161" y="456"/>
                    </a:lnTo>
                    <a:lnTo>
                      <a:pt x="1162" y="456"/>
                    </a:lnTo>
                    <a:lnTo>
                      <a:pt x="1162" y="456"/>
                    </a:lnTo>
                    <a:lnTo>
                      <a:pt x="1162" y="457"/>
                    </a:lnTo>
                    <a:lnTo>
                      <a:pt x="1162" y="457"/>
                    </a:lnTo>
                    <a:lnTo>
                      <a:pt x="1162" y="457"/>
                    </a:lnTo>
                    <a:lnTo>
                      <a:pt x="1162" y="457"/>
                    </a:lnTo>
                    <a:lnTo>
                      <a:pt x="1162" y="457"/>
                    </a:lnTo>
                    <a:lnTo>
                      <a:pt x="1164" y="457"/>
                    </a:lnTo>
                    <a:lnTo>
                      <a:pt x="1164" y="457"/>
                    </a:lnTo>
                    <a:lnTo>
                      <a:pt x="1164" y="457"/>
                    </a:lnTo>
                    <a:lnTo>
                      <a:pt x="1164" y="457"/>
                    </a:lnTo>
                    <a:lnTo>
                      <a:pt x="1164" y="457"/>
                    </a:lnTo>
                    <a:lnTo>
                      <a:pt x="1166" y="459"/>
                    </a:lnTo>
                    <a:lnTo>
                      <a:pt x="1166" y="459"/>
                    </a:lnTo>
                    <a:lnTo>
                      <a:pt x="1166" y="459"/>
                    </a:lnTo>
                    <a:lnTo>
                      <a:pt x="1166" y="459"/>
                    </a:lnTo>
                    <a:lnTo>
                      <a:pt x="1166" y="459"/>
                    </a:lnTo>
                    <a:lnTo>
                      <a:pt x="1166" y="459"/>
                    </a:lnTo>
                    <a:lnTo>
                      <a:pt x="1166" y="461"/>
                    </a:lnTo>
                    <a:lnTo>
                      <a:pt x="1166" y="461"/>
                    </a:lnTo>
                    <a:lnTo>
                      <a:pt x="1168" y="461"/>
                    </a:lnTo>
                    <a:lnTo>
                      <a:pt x="1168" y="461"/>
                    </a:lnTo>
                    <a:lnTo>
                      <a:pt x="1168" y="461"/>
                    </a:lnTo>
                    <a:lnTo>
                      <a:pt x="1168" y="459"/>
                    </a:lnTo>
                    <a:lnTo>
                      <a:pt x="1170" y="459"/>
                    </a:lnTo>
                    <a:lnTo>
                      <a:pt x="1170" y="459"/>
                    </a:lnTo>
                    <a:lnTo>
                      <a:pt x="1170" y="459"/>
                    </a:lnTo>
                    <a:lnTo>
                      <a:pt x="1170" y="459"/>
                    </a:lnTo>
                    <a:lnTo>
                      <a:pt x="1171" y="459"/>
                    </a:lnTo>
                    <a:lnTo>
                      <a:pt x="1171" y="461"/>
                    </a:lnTo>
                    <a:lnTo>
                      <a:pt x="1171" y="461"/>
                    </a:lnTo>
                    <a:lnTo>
                      <a:pt x="1171" y="461"/>
                    </a:lnTo>
                    <a:lnTo>
                      <a:pt x="1171" y="461"/>
                    </a:lnTo>
                    <a:lnTo>
                      <a:pt x="1171" y="461"/>
                    </a:lnTo>
                    <a:lnTo>
                      <a:pt x="1171" y="459"/>
                    </a:lnTo>
                    <a:lnTo>
                      <a:pt x="1173" y="459"/>
                    </a:lnTo>
                    <a:lnTo>
                      <a:pt x="1173" y="459"/>
                    </a:lnTo>
                    <a:lnTo>
                      <a:pt x="1173" y="459"/>
                    </a:lnTo>
                    <a:lnTo>
                      <a:pt x="1173" y="459"/>
                    </a:lnTo>
                    <a:lnTo>
                      <a:pt x="1175" y="459"/>
                    </a:lnTo>
                    <a:lnTo>
                      <a:pt x="1175" y="459"/>
                    </a:lnTo>
                    <a:lnTo>
                      <a:pt x="1175" y="459"/>
                    </a:lnTo>
                    <a:lnTo>
                      <a:pt x="1175" y="459"/>
                    </a:lnTo>
                    <a:lnTo>
                      <a:pt x="1177" y="459"/>
                    </a:lnTo>
                    <a:lnTo>
                      <a:pt x="1177" y="459"/>
                    </a:lnTo>
                    <a:lnTo>
                      <a:pt x="1177" y="459"/>
                    </a:lnTo>
                    <a:lnTo>
                      <a:pt x="1177" y="459"/>
                    </a:lnTo>
                    <a:lnTo>
                      <a:pt x="1179" y="459"/>
                    </a:lnTo>
                    <a:lnTo>
                      <a:pt x="1179" y="459"/>
                    </a:lnTo>
                    <a:lnTo>
                      <a:pt x="1179" y="459"/>
                    </a:lnTo>
                    <a:lnTo>
                      <a:pt x="1179" y="459"/>
                    </a:lnTo>
                    <a:lnTo>
                      <a:pt x="1181" y="461"/>
                    </a:lnTo>
                    <a:lnTo>
                      <a:pt x="1181" y="461"/>
                    </a:lnTo>
                    <a:lnTo>
                      <a:pt x="1181" y="461"/>
                    </a:lnTo>
                    <a:lnTo>
                      <a:pt x="1181" y="461"/>
                    </a:lnTo>
                    <a:lnTo>
                      <a:pt x="1181" y="461"/>
                    </a:lnTo>
                    <a:lnTo>
                      <a:pt x="1182" y="461"/>
                    </a:lnTo>
                    <a:lnTo>
                      <a:pt x="1182" y="461"/>
                    </a:lnTo>
                    <a:lnTo>
                      <a:pt x="1182" y="461"/>
                    </a:lnTo>
                    <a:lnTo>
                      <a:pt x="1182" y="461"/>
                    </a:lnTo>
                    <a:lnTo>
                      <a:pt x="1182" y="459"/>
                    </a:lnTo>
                    <a:lnTo>
                      <a:pt x="1182" y="461"/>
                    </a:lnTo>
                    <a:lnTo>
                      <a:pt x="1182" y="461"/>
                    </a:lnTo>
                    <a:lnTo>
                      <a:pt x="1182" y="461"/>
                    </a:lnTo>
                    <a:lnTo>
                      <a:pt x="1184" y="461"/>
                    </a:lnTo>
                    <a:lnTo>
                      <a:pt x="1184" y="461"/>
                    </a:lnTo>
                    <a:lnTo>
                      <a:pt x="1184" y="461"/>
                    </a:lnTo>
                    <a:lnTo>
                      <a:pt x="1184" y="461"/>
                    </a:lnTo>
                    <a:lnTo>
                      <a:pt x="1186" y="461"/>
                    </a:lnTo>
                    <a:lnTo>
                      <a:pt x="1186" y="461"/>
                    </a:lnTo>
                    <a:lnTo>
                      <a:pt x="1186" y="461"/>
                    </a:lnTo>
                    <a:lnTo>
                      <a:pt x="1186" y="461"/>
                    </a:lnTo>
                    <a:lnTo>
                      <a:pt x="1188" y="461"/>
                    </a:lnTo>
                    <a:lnTo>
                      <a:pt x="1188" y="461"/>
                    </a:lnTo>
                    <a:lnTo>
                      <a:pt x="1188" y="461"/>
                    </a:lnTo>
                    <a:lnTo>
                      <a:pt x="1188" y="461"/>
                    </a:lnTo>
                    <a:lnTo>
                      <a:pt x="1190" y="461"/>
                    </a:lnTo>
                    <a:lnTo>
                      <a:pt x="1190" y="461"/>
                    </a:lnTo>
                    <a:lnTo>
                      <a:pt x="1190" y="461"/>
                    </a:lnTo>
                    <a:lnTo>
                      <a:pt x="1190" y="461"/>
                    </a:lnTo>
                    <a:lnTo>
                      <a:pt x="1190" y="461"/>
                    </a:lnTo>
                    <a:lnTo>
                      <a:pt x="1190" y="461"/>
                    </a:lnTo>
                    <a:lnTo>
                      <a:pt x="1190" y="461"/>
                    </a:lnTo>
                    <a:lnTo>
                      <a:pt x="1190" y="461"/>
                    </a:lnTo>
                    <a:lnTo>
                      <a:pt x="1191" y="461"/>
                    </a:lnTo>
                    <a:lnTo>
                      <a:pt x="1191" y="461"/>
                    </a:lnTo>
                    <a:lnTo>
                      <a:pt x="1191" y="461"/>
                    </a:lnTo>
                    <a:lnTo>
                      <a:pt x="1191" y="461"/>
                    </a:lnTo>
                    <a:lnTo>
                      <a:pt x="1193" y="461"/>
                    </a:lnTo>
                    <a:lnTo>
                      <a:pt x="1193" y="461"/>
                    </a:lnTo>
                    <a:lnTo>
                      <a:pt x="1193" y="463"/>
                    </a:lnTo>
                    <a:lnTo>
                      <a:pt x="1193" y="463"/>
                    </a:lnTo>
                    <a:lnTo>
                      <a:pt x="1193" y="463"/>
                    </a:lnTo>
                    <a:lnTo>
                      <a:pt x="1193" y="463"/>
                    </a:lnTo>
                    <a:lnTo>
                      <a:pt x="1195" y="463"/>
                    </a:lnTo>
                    <a:lnTo>
                      <a:pt x="1195" y="463"/>
                    </a:lnTo>
                    <a:lnTo>
                      <a:pt x="1195" y="463"/>
                    </a:lnTo>
                    <a:lnTo>
                      <a:pt x="1195" y="463"/>
                    </a:lnTo>
                    <a:lnTo>
                      <a:pt x="1197" y="463"/>
                    </a:lnTo>
                    <a:lnTo>
                      <a:pt x="1197" y="463"/>
                    </a:lnTo>
                    <a:lnTo>
                      <a:pt x="1197" y="463"/>
                    </a:lnTo>
                    <a:lnTo>
                      <a:pt x="1197" y="463"/>
                    </a:lnTo>
                    <a:lnTo>
                      <a:pt x="1197" y="463"/>
                    </a:lnTo>
                    <a:lnTo>
                      <a:pt x="1197" y="463"/>
                    </a:lnTo>
                    <a:lnTo>
                      <a:pt x="1199" y="463"/>
                    </a:lnTo>
                    <a:lnTo>
                      <a:pt x="1199" y="463"/>
                    </a:lnTo>
                    <a:lnTo>
                      <a:pt x="1199" y="463"/>
                    </a:lnTo>
                    <a:lnTo>
                      <a:pt x="1199" y="463"/>
                    </a:lnTo>
                    <a:lnTo>
                      <a:pt x="1199" y="463"/>
                    </a:lnTo>
                    <a:lnTo>
                      <a:pt x="1199" y="463"/>
                    </a:lnTo>
                    <a:lnTo>
                      <a:pt x="1199" y="463"/>
                    </a:lnTo>
                    <a:lnTo>
                      <a:pt x="1199" y="463"/>
                    </a:lnTo>
                    <a:lnTo>
                      <a:pt x="1199" y="463"/>
                    </a:lnTo>
                    <a:lnTo>
                      <a:pt x="1199" y="463"/>
                    </a:lnTo>
                    <a:lnTo>
                      <a:pt x="1200" y="463"/>
                    </a:lnTo>
                    <a:lnTo>
                      <a:pt x="1200" y="463"/>
                    </a:lnTo>
                    <a:lnTo>
                      <a:pt x="1200" y="463"/>
                    </a:lnTo>
                    <a:lnTo>
                      <a:pt x="1202" y="463"/>
                    </a:lnTo>
                    <a:lnTo>
                      <a:pt x="1202" y="463"/>
                    </a:lnTo>
                    <a:lnTo>
                      <a:pt x="1202" y="463"/>
                    </a:lnTo>
                    <a:lnTo>
                      <a:pt x="1202" y="463"/>
                    </a:lnTo>
                    <a:lnTo>
                      <a:pt x="1202" y="463"/>
                    </a:lnTo>
                    <a:lnTo>
                      <a:pt x="1202" y="463"/>
                    </a:lnTo>
                    <a:lnTo>
                      <a:pt x="1202" y="463"/>
                    </a:lnTo>
                    <a:lnTo>
                      <a:pt x="1202" y="463"/>
                    </a:lnTo>
                    <a:lnTo>
                      <a:pt x="1202" y="463"/>
                    </a:lnTo>
                    <a:lnTo>
                      <a:pt x="1204" y="465"/>
                    </a:lnTo>
                    <a:lnTo>
                      <a:pt x="1204" y="465"/>
                    </a:lnTo>
                    <a:lnTo>
                      <a:pt x="1204" y="465"/>
                    </a:lnTo>
                    <a:lnTo>
                      <a:pt x="1204" y="465"/>
                    </a:lnTo>
                    <a:lnTo>
                      <a:pt x="1204" y="465"/>
                    </a:lnTo>
                    <a:lnTo>
                      <a:pt x="1204" y="465"/>
                    </a:lnTo>
                    <a:lnTo>
                      <a:pt x="1204" y="465"/>
                    </a:lnTo>
                    <a:lnTo>
                      <a:pt x="1204" y="465"/>
                    </a:lnTo>
                    <a:lnTo>
                      <a:pt x="1206" y="465"/>
                    </a:lnTo>
                    <a:lnTo>
                      <a:pt x="1206" y="463"/>
                    </a:lnTo>
                    <a:lnTo>
                      <a:pt x="1206" y="463"/>
                    </a:lnTo>
                    <a:lnTo>
                      <a:pt x="1206" y="463"/>
                    </a:lnTo>
                    <a:lnTo>
                      <a:pt x="1206" y="463"/>
                    </a:lnTo>
                    <a:lnTo>
                      <a:pt x="1206" y="463"/>
                    </a:lnTo>
                    <a:lnTo>
                      <a:pt x="1208" y="463"/>
                    </a:lnTo>
                    <a:lnTo>
                      <a:pt x="1208" y="463"/>
                    </a:lnTo>
                    <a:lnTo>
                      <a:pt x="1209" y="463"/>
                    </a:lnTo>
                    <a:lnTo>
                      <a:pt x="1211" y="463"/>
                    </a:lnTo>
                    <a:lnTo>
                      <a:pt x="1211" y="463"/>
                    </a:lnTo>
                    <a:lnTo>
                      <a:pt x="1211" y="463"/>
                    </a:lnTo>
                    <a:lnTo>
                      <a:pt x="1211" y="463"/>
                    </a:lnTo>
                    <a:lnTo>
                      <a:pt x="1213" y="463"/>
                    </a:lnTo>
                    <a:lnTo>
                      <a:pt x="1213" y="463"/>
                    </a:lnTo>
                    <a:lnTo>
                      <a:pt x="1213" y="463"/>
                    </a:lnTo>
                    <a:lnTo>
                      <a:pt x="1213" y="463"/>
                    </a:lnTo>
                    <a:lnTo>
                      <a:pt x="1213" y="463"/>
                    </a:lnTo>
                    <a:lnTo>
                      <a:pt x="1213" y="463"/>
                    </a:lnTo>
                    <a:lnTo>
                      <a:pt x="1215" y="463"/>
                    </a:lnTo>
                    <a:lnTo>
                      <a:pt x="1217" y="463"/>
                    </a:lnTo>
                    <a:lnTo>
                      <a:pt x="1217" y="463"/>
                    </a:lnTo>
                    <a:lnTo>
                      <a:pt x="1217" y="463"/>
                    </a:lnTo>
                    <a:lnTo>
                      <a:pt x="1219" y="463"/>
                    </a:lnTo>
                    <a:lnTo>
                      <a:pt x="1219" y="463"/>
                    </a:lnTo>
                    <a:lnTo>
                      <a:pt x="1219" y="463"/>
                    </a:lnTo>
                    <a:lnTo>
                      <a:pt x="1219" y="463"/>
                    </a:lnTo>
                    <a:lnTo>
                      <a:pt x="1220" y="463"/>
                    </a:lnTo>
                    <a:lnTo>
                      <a:pt x="1220" y="463"/>
                    </a:lnTo>
                    <a:lnTo>
                      <a:pt x="1220" y="463"/>
                    </a:lnTo>
                    <a:lnTo>
                      <a:pt x="1222" y="463"/>
                    </a:lnTo>
                    <a:lnTo>
                      <a:pt x="1224" y="463"/>
                    </a:lnTo>
                    <a:lnTo>
                      <a:pt x="1226" y="463"/>
                    </a:lnTo>
                    <a:lnTo>
                      <a:pt x="1226" y="465"/>
                    </a:lnTo>
                    <a:lnTo>
                      <a:pt x="1226" y="465"/>
                    </a:lnTo>
                    <a:lnTo>
                      <a:pt x="1226" y="465"/>
                    </a:lnTo>
                    <a:lnTo>
                      <a:pt x="1228" y="465"/>
                    </a:lnTo>
                    <a:lnTo>
                      <a:pt x="1228" y="465"/>
                    </a:lnTo>
                    <a:lnTo>
                      <a:pt x="1228" y="465"/>
                    </a:lnTo>
                    <a:lnTo>
                      <a:pt x="1228" y="465"/>
                    </a:lnTo>
                    <a:lnTo>
                      <a:pt x="1228" y="466"/>
                    </a:lnTo>
                    <a:lnTo>
                      <a:pt x="1228" y="466"/>
                    </a:lnTo>
                    <a:lnTo>
                      <a:pt x="1228" y="466"/>
                    </a:lnTo>
                    <a:lnTo>
                      <a:pt x="1228" y="466"/>
                    </a:lnTo>
                    <a:lnTo>
                      <a:pt x="1226" y="466"/>
                    </a:lnTo>
                    <a:lnTo>
                      <a:pt x="1226" y="466"/>
                    </a:lnTo>
                    <a:lnTo>
                      <a:pt x="1226" y="466"/>
                    </a:lnTo>
                    <a:lnTo>
                      <a:pt x="1226" y="466"/>
                    </a:lnTo>
                    <a:lnTo>
                      <a:pt x="1226" y="466"/>
                    </a:lnTo>
                    <a:lnTo>
                      <a:pt x="1226" y="466"/>
                    </a:lnTo>
                    <a:lnTo>
                      <a:pt x="1224" y="466"/>
                    </a:lnTo>
                    <a:lnTo>
                      <a:pt x="1224" y="466"/>
                    </a:lnTo>
                    <a:lnTo>
                      <a:pt x="1224" y="466"/>
                    </a:lnTo>
                    <a:lnTo>
                      <a:pt x="1224" y="468"/>
                    </a:lnTo>
                    <a:lnTo>
                      <a:pt x="1224" y="468"/>
                    </a:lnTo>
                    <a:lnTo>
                      <a:pt x="1224" y="468"/>
                    </a:lnTo>
                    <a:lnTo>
                      <a:pt x="1224" y="470"/>
                    </a:lnTo>
                    <a:lnTo>
                      <a:pt x="1224" y="470"/>
                    </a:lnTo>
                    <a:lnTo>
                      <a:pt x="1224" y="470"/>
                    </a:lnTo>
                    <a:lnTo>
                      <a:pt x="1224" y="470"/>
                    </a:lnTo>
                    <a:lnTo>
                      <a:pt x="1224" y="470"/>
                    </a:lnTo>
                    <a:lnTo>
                      <a:pt x="1224" y="470"/>
                    </a:lnTo>
                    <a:lnTo>
                      <a:pt x="1224" y="470"/>
                    </a:lnTo>
                    <a:lnTo>
                      <a:pt x="1224" y="470"/>
                    </a:lnTo>
                    <a:lnTo>
                      <a:pt x="1224" y="470"/>
                    </a:lnTo>
                    <a:lnTo>
                      <a:pt x="1226" y="472"/>
                    </a:lnTo>
                    <a:lnTo>
                      <a:pt x="1226" y="472"/>
                    </a:lnTo>
                    <a:lnTo>
                      <a:pt x="1226" y="474"/>
                    </a:lnTo>
                    <a:lnTo>
                      <a:pt x="1226" y="474"/>
                    </a:lnTo>
                    <a:lnTo>
                      <a:pt x="1226" y="474"/>
                    </a:lnTo>
                    <a:lnTo>
                      <a:pt x="1224" y="474"/>
                    </a:lnTo>
                    <a:lnTo>
                      <a:pt x="1224" y="474"/>
                    </a:lnTo>
                    <a:lnTo>
                      <a:pt x="1222" y="475"/>
                    </a:lnTo>
                    <a:lnTo>
                      <a:pt x="1222" y="475"/>
                    </a:lnTo>
                    <a:lnTo>
                      <a:pt x="1220" y="475"/>
                    </a:lnTo>
                    <a:lnTo>
                      <a:pt x="1220" y="475"/>
                    </a:lnTo>
                    <a:lnTo>
                      <a:pt x="1220" y="475"/>
                    </a:lnTo>
                    <a:lnTo>
                      <a:pt x="1219" y="477"/>
                    </a:lnTo>
                    <a:lnTo>
                      <a:pt x="1219" y="477"/>
                    </a:lnTo>
                    <a:lnTo>
                      <a:pt x="1217" y="477"/>
                    </a:lnTo>
                    <a:lnTo>
                      <a:pt x="1217" y="477"/>
                    </a:lnTo>
                    <a:lnTo>
                      <a:pt x="1217" y="477"/>
                    </a:lnTo>
                    <a:lnTo>
                      <a:pt x="1217" y="477"/>
                    </a:lnTo>
                    <a:lnTo>
                      <a:pt x="1217" y="477"/>
                    </a:lnTo>
                    <a:lnTo>
                      <a:pt x="1215" y="477"/>
                    </a:lnTo>
                    <a:lnTo>
                      <a:pt x="1215" y="477"/>
                    </a:lnTo>
                    <a:lnTo>
                      <a:pt x="1213" y="477"/>
                    </a:lnTo>
                    <a:lnTo>
                      <a:pt x="1213" y="477"/>
                    </a:lnTo>
                    <a:lnTo>
                      <a:pt x="1213" y="477"/>
                    </a:lnTo>
                    <a:lnTo>
                      <a:pt x="1213" y="477"/>
                    </a:lnTo>
                    <a:lnTo>
                      <a:pt x="1213" y="477"/>
                    </a:lnTo>
                    <a:lnTo>
                      <a:pt x="1213" y="477"/>
                    </a:lnTo>
                    <a:lnTo>
                      <a:pt x="1211" y="477"/>
                    </a:lnTo>
                    <a:lnTo>
                      <a:pt x="1211" y="477"/>
                    </a:lnTo>
                    <a:lnTo>
                      <a:pt x="1211" y="477"/>
                    </a:lnTo>
                    <a:lnTo>
                      <a:pt x="1211" y="477"/>
                    </a:lnTo>
                    <a:lnTo>
                      <a:pt x="1211" y="477"/>
                    </a:lnTo>
                    <a:lnTo>
                      <a:pt x="1209" y="479"/>
                    </a:lnTo>
                    <a:lnTo>
                      <a:pt x="1209" y="479"/>
                    </a:lnTo>
                    <a:lnTo>
                      <a:pt x="1209" y="479"/>
                    </a:lnTo>
                    <a:lnTo>
                      <a:pt x="1209" y="479"/>
                    </a:lnTo>
                    <a:lnTo>
                      <a:pt x="1209" y="479"/>
                    </a:lnTo>
                    <a:lnTo>
                      <a:pt x="1209" y="479"/>
                    </a:lnTo>
                    <a:lnTo>
                      <a:pt x="1208" y="479"/>
                    </a:lnTo>
                    <a:lnTo>
                      <a:pt x="1208" y="479"/>
                    </a:lnTo>
                    <a:lnTo>
                      <a:pt x="1208" y="479"/>
                    </a:lnTo>
                    <a:lnTo>
                      <a:pt x="1206" y="479"/>
                    </a:lnTo>
                    <a:lnTo>
                      <a:pt x="1206" y="479"/>
                    </a:lnTo>
                    <a:lnTo>
                      <a:pt x="1206" y="479"/>
                    </a:lnTo>
                    <a:lnTo>
                      <a:pt x="1204" y="481"/>
                    </a:lnTo>
                    <a:lnTo>
                      <a:pt x="1204" y="479"/>
                    </a:lnTo>
                    <a:lnTo>
                      <a:pt x="1204" y="479"/>
                    </a:lnTo>
                    <a:lnTo>
                      <a:pt x="1204" y="479"/>
                    </a:lnTo>
                    <a:lnTo>
                      <a:pt x="1204" y="479"/>
                    </a:lnTo>
                    <a:lnTo>
                      <a:pt x="1204" y="479"/>
                    </a:lnTo>
                    <a:lnTo>
                      <a:pt x="1204" y="479"/>
                    </a:lnTo>
                    <a:lnTo>
                      <a:pt x="1202" y="479"/>
                    </a:lnTo>
                    <a:lnTo>
                      <a:pt x="1202" y="479"/>
                    </a:lnTo>
                    <a:lnTo>
                      <a:pt x="1202" y="479"/>
                    </a:lnTo>
                    <a:lnTo>
                      <a:pt x="1200" y="479"/>
                    </a:lnTo>
                    <a:lnTo>
                      <a:pt x="1200" y="479"/>
                    </a:lnTo>
                    <a:lnTo>
                      <a:pt x="1199" y="479"/>
                    </a:lnTo>
                    <a:lnTo>
                      <a:pt x="1199" y="479"/>
                    </a:lnTo>
                    <a:lnTo>
                      <a:pt x="1199" y="479"/>
                    </a:lnTo>
                    <a:lnTo>
                      <a:pt x="1199" y="479"/>
                    </a:lnTo>
                    <a:lnTo>
                      <a:pt x="1199" y="481"/>
                    </a:lnTo>
                    <a:lnTo>
                      <a:pt x="1199" y="481"/>
                    </a:lnTo>
                    <a:lnTo>
                      <a:pt x="1199" y="481"/>
                    </a:lnTo>
                    <a:lnTo>
                      <a:pt x="1199" y="481"/>
                    </a:lnTo>
                    <a:lnTo>
                      <a:pt x="1199" y="481"/>
                    </a:lnTo>
                    <a:lnTo>
                      <a:pt x="1199" y="481"/>
                    </a:lnTo>
                    <a:lnTo>
                      <a:pt x="1199" y="483"/>
                    </a:lnTo>
                    <a:lnTo>
                      <a:pt x="1199" y="483"/>
                    </a:lnTo>
                    <a:lnTo>
                      <a:pt x="1199" y="483"/>
                    </a:lnTo>
                    <a:lnTo>
                      <a:pt x="1199" y="484"/>
                    </a:lnTo>
                    <a:lnTo>
                      <a:pt x="1199" y="484"/>
                    </a:lnTo>
                    <a:lnTo>
                      <a:pt x="1199" y="484"/>
                    </a:lnTo>
                    <a:lnTo>
                      <a:pt x="1199" y="486"/>
                    </a:lnTo>
                    <a:lnTo>
                      <a:pt x="1199" y="486"/>
                    </a:lnTo>
                    <a:lnTo>
                      <a:pt x="1199" y="486"/>
                    </a:lnTo>
                    <a:lnTo>
                      <a:pt x="1199" y="486"/>
                    </a:lnTo>
                    <a:lnTo>
                      <a:pt x="1199" y="486"/>
                    </a:lnTo>
                    <a:lnTo>
                      <a:pt x="1199" y="488"/>
                    </a:lnTo>
                    <a:lnTo>
                      <a:pt x="1199" y="488"/>
                    </a:lnTo>
                    <a:lnTo>
                      <a:pt x="1199" y="488"/>
                    </a:lnTo>
                    <a:lnTo>
                      <a:pt x="1199" y="490"/>
                    </a:lnTo>
                    <a:lnTo>
                      <a:pt x="1199" y="492"/>
                    </a:lnTo>
                    <a:lnTo>
                      <a:pt x="1200" y="492"/>
                    </a:lnTo>
                    <a:lnTo>
                      <a:pt x="1200" y="494"/>
                    </a:lnTo>
                    <a:lnTo>
                      <a:pt x="1200" y="494"/>
                    </a:lnTo>
                    <a:lnTo>
                      <a:pt x="1200" y="494"/>
                    </a:lnTo>
                    <a:lnTo>
                      <a:pt x="1199" y="494"/>
                    </a:lnTo>
                    <a:lnTo>
                      <a:pt x="1199" y="494"/>
                    </a:lnTo>
                    <a:lnTo>
                      <a:pt x="1199" y="494"/>
                    </a:lnTo>
                    <a:lnTo>
                      <a:pt x="1199" y="494"/>
                    </a:lnTo>
                    <a:lnTo>
                      <a:pt x="1197" y="494"/>
                    </a:lnTo>
                    <a:lnTo>
                      <a:pt x="1197" y="495"/>
                    </a:lnTo>
                    <a:lnTo>
                      <a:pt x="1197" y="495"/>
                    </a:lnTo>
                    <a:lnTo>
                      <a:pt x="1195" y="495"/>
                    </a:lnTo>
                    <a:lnTo>
                      <a:pt x="1195" y="495"/>
                    </a:lnTo>
                    <a:lnTo>
                      <a:pt x="1195" y="495"/>
                    </a:lnTo>
                    <a:lnTo>
                      <a:pt x="1195" y="495"/>
                    </a:lnTo>
                    <a:lnTo>
                      <a:pt x="1195" y="495"/>
                    </a:lnTo>
                    <a:lnTo>
                      <a:pt x="1193" y="495"/>
                    </a:lnTo>
                    <a:lnTo>
                      <a:pt x="1193" y="495"/>
                    </a:lnTo>
                    <a:lnTo>
                      <a:pt x="1193" y="495"/>
                    </a:lnTo>
                    <a:lnTo>
                      <a:pt x="1193" y="495"/>
                    </a:lnTo>
                    <a:lnTo>
                      <a:pt x="1193" y="495"/>
                    </a:lnTo>
                    <a:lnTo>
                      <a:pt x="1193" y="497"/>
                    </a:lnTo>
                    <a:lnTo>
                      <a:pt x="1191" y="497"/>
                    </a:lnTo>
                    <a:lnTo>
                      <a:pt x="1191" y="497"/>
                    </a:lnTo>
                    <a:lnTo>
                      <a:pt x="1191" y="499"/>
                    </a:lnTo>
                    <a:lnTo>
                      <a:pt x="1191" y="499"/>
                    </a:lnTo>
                    <a:lnTo>
                      <a:pt x="1191" y="499"/>
                    </a:lnTo>
                    <a:lnTo>
                      <a:pt x="1191" y="499"/>
                    </a:lnTo>
                    <a:lnTo>
                      <a:pt x="1190" y="499"/>
                    </a:lnTo>
                    <a:lnTo>
                      <a:pt x="1190" y="499"/>
                    </a:lnTo>
                    <a:lnTo>
                      <a:pt x="1190" y="499"/>
                    </a:lnTo>
                    <a:lnTo>
                      <a:pt x="1188" y="499"/>
                    </a:lnTo>
                    <a:lnTo>
                      <a:pt x="1188" y="499"/>
                    </a:lnTo>
                    <a:lnTo>
                      <a:pt x="1188" y="499"/>
                    </a:lnTo>
                    <a:lnTo>
                      <a:pt x="1188" y="501"/>
                    </a:lnTo>
                    <a:lnTo>
                      <a:pt x="1188" y="501"/>
                    </a:lnTo>
                    <a:lnTo>
                      <a:pt x="1188" y="501"/>
                    </a:lnTo>
                    <a:lnTo>
                      <a:pt x="1188" y="501"/>
                    </a:lnTo>
                    <a:lnTo>
                      <a:pt x="1186" y="503"/>
                    </a:lnTo>
                    <a:lnTo>
                      <a:pt x="1186" y="503"/>
                    </a:lnTo>
                    <a:lnTo>
                      <a:pt x="1186" y="503"/>
                    </a:lnTo>
                    <a:lnTo>
                      <a:pt x="1186" y="503"/>
                    </a:lnTo>
                    <a:lnTo>
                      <a:pt x="1186" y="503"/>
                    </a:lnTo>
                    <a:lnTo>
                      <a:pt x="1186" y="504"/>
                    </a:lnTo>
                    <a:lnTo>
                      <a:pt x="1186" y="504"/>
                    </a:lnTo>
                    <a:lnTo>
                      <a:pt x="1186" y="504"/>
                    </a:lnTo>
                    <a:lnTo>
                      <a:pt x="1186" y="504"/>
                    </a:lnTo>
                    <a:lnTo>
                      <a:pt x="1186" y="504"/>
                    </a:lnTo>
                    <a:lnTo>
                      <a:pt x="1186" y="504"/>
                    </a:lnTo>
                    <a:lnTo>
                      <a:pt x="1184" y="504"/>
                    </a:lnTo>
                    <a:lnTo>
                      <a:pt x="1184" y="506"/>
                    </a:lnTo>
                    <a:lnTo>
                      <a:pt x="1184" y="506"/>
                    </a:lnTo>
                    <a:lnTo>
                      <a:pt x="1184" y="506"/>
                    </a:lnTo>
                    <a:lnTo>
                      <a:pt x="1184" y="506"/>
                    </a:lnTo>
                    <a:lnTo>
                      <a:pt x="1184" y="506"/>
                    </a:lnTo>
                    <a:lnTo>
                      <a:pt x="1184" y="506"/>
                    </a:lnTo>
                    <a:lnTo>
                      <a:pt x="1182" y="508"/>
                    </a:lnTo>
                    <a:lnTo>
                      <a:pt x="1182" y="508"/>
                    </a:lnTo>
                    <a:lnTo>
                      <a:pt x="1182" y="508"/>
                    </a:lnTo>
                    <a:lnTo>
                      <a:pt x="1182" y="508"/>
                    </a:lnTo>
                    <a:lnTo>
                      <a:pt x="1182" y="508"/>
                    </a:lnTo>
                    <a:lnTo>
                      <a:pt x="1182" y="508"/>
                    </a:lnTo>
                    <a:lnTo>
                      <a:pt x="1181" y="508"/>
                    </a:lnTo>
                    <a:lnTo>
                      <a:pt x="1181" y="508"/>
                    </a:lnTo>
                    <a:lnTo>
                      <a:pt x="1181" y="510"/>
                    </a:lnTo>
                    <a:lnTo>
                      <a:pt x="1179" y="510"/>
                    </a:lnTo>
                    <a:lnTo>
                      <a:pt x="1179" y="510"/>
                    </a:lnTo>
                    <a:lnTo>
                      <a:pt x="1179" y="510"/>
                    </a:lnTo>
                    <a:lnTo>
                      <a:pt x="1179" y="510"/>
                    </a:lnTo>
                    <a:lnTo>
                      <a:pt x="1179" y="512"/>
                    </a:lnTo>
                    <a:lnTo>
                      <a:pt x="1177" y="512"/>
                    </a:lnTo>
                    <a:lnTo>
                      <a:pt x="1177" y="512"/>
                    </a:lnTo>
                    <a:lnTo>
                      <a:pt x="1177" y="512"/>
                    </a:lnTo>
                    <a:lnTo>
                      <a:pt x="1177" y="512"/>
                    </a:lnTo>
                    <a:lnTo>
                      <a:pt x="1177" y="512"/>
                    </a:lnTo>
                    <a:lnTo>
                      <a:pt x="1177" y="512"/>
                    </a:lnTo>
                    <a:lnTo>
                      <a:pt x="1175" y="512"/>
                    </a:lnTo>
                    <a:lnTo>
                      <a:pt x="1175" y="512"/>
                    </a:lnTo>
                    <a:lnTo>
                      <a:pt x="1175" y="512"/>
                    </a:lnTo>
                    <a:lnTo>
                      <a:pt x="1175" y="512"/>
                    </a:lnTo>
                    <a:lnTo>
                      <a:pt x="1173" y="512"/>
                    </a:lnTo>
                    <a:lnTo>
                      <a:pt x="1173" y="512"/>
                    </a:lnTo>
                    <a:lnTo>
                      <a:pt x="1171" y="512"/>
                    </a:lnTo>
                    <a:lnTo>
                      <a:pt x="1171" y="512"/>
                    </a:lnTo>
                    <a:lnTo>
                      <a:pt x="1171" y="512"/>
                    </a:lnTo>
                    <a:lnTo>
                      <a:pt x="1170" y="512"/>
                    </a:lnTo>
                    <a:lnTo>
                      <a:pt x="1170" y="512"/>
                    </a:lnTo>
                    <a:lnTo>
                      <a:pt x="1170" y="512"/>
                    </a:lnTo>
                    <a:lnTo>
                      <a:pt x="1170" y="512"/>
                    </a:lnTo>
                    <a:lnTo>
                      <a:pt x="1170" y="512"/>
                    </a:lnTo>
                    <a:lnTo>
                      <a:pt x="1168" y="512"/>
                    </a:lnTo>
                    <a:lnTo>
                      <a:pt x="1168" y="512"/>
                    </a:lnTo>
                    <a:lnTo>
                      <a:pt x="1166" y="513"/>
                    </a:lnTo>
                    <a:lnTo>
                      <a:pt x="1166" y="513"/>
                    </a:lnTo>
                    <a:lnTo>
                      <a:pt x="1166" y="513"/>
                    </a:lnTo>
                    <a:lnTo>
                      <a:pt x="1166" y="513"/>
                    </a:lnTo>
                    <a:lnTo>
                      <a:pt x="1166" y="513"/>
                    </a:lnTo>
                    <a:lnTo>
                      <a:pt x="1166" y="513"/>
                    </a:lnTo>
                    <a:lnTo>
                      <a:pt x="1166" y="513"/>
                    </a:lnTo>
                    <a:lnTo>
                      <a:pt x="1164" y="513"/>
                    </a:lnTo>
                    <a:lnTo>
                      <a:pt x="1164" y="513"/>
                    </a:lnTo>
                    <a:lnTo>
                      <a:pt x="1162" y="513"/>
                    </a:lnTo>
                    <a:lnTo>
                      <a:pt x="1162" y="513"/>
                    </a:lnTo>
                    <a:lnTo>
                      <a:pt x="1162" y="513"/>
                    </a:lnTo>
                    <a:lnTo>
                      <a:pt x="1162" y="513"/>
                    </a:lnTo>
                    <a:lnTo>
                      <a:pt x="1162" y="515"/>
                    </a:lnTo>
                    <a:lnTo>
                      <a:pt x="1162" y="515"/>
                    </a:lnTo>
                    <a:lnTo>
                      <a:pt x="1161" y="515"/>
                    </a:lnTo>
                    <a:lnTo>
                      <a:pt x="1161" y="515"/>
                    </a:lnTo>
                    <a:lnTo>
                      <a:pt x="1161" y="515"/>
                    </a:lnTo>
                    <a:lnTo>
                      <a:pt x="1161" y="515"/>
                    </a:lnTo>
                    <a:lnTo>
                      <a:pt x="1161" y="515"/>
                    </a:lnTo>
                    <a:lnTo>
                      <a:pt x="1161" y="515"/>
                    </a:lnTo>
                    <a:lnTo>
                      <a:pt x="1159" y="515"/>
                    </a:lnTo>
                    <a:lnTo>
                      <a:pt x="1159" y="515"/>
                    </a:lnTo>
                    <a:lnTo>
                      <a:pt x="1157" y="517"/>
                    </a:lnTo>
                    <a:lnTo>
                      <a:pt x="1157" y="517"/>
                    </a:lnTo>
                    <a:lnTo>
                      <a:pt x="1157" y="517"/>
                    </a:lnTo>
                    <a:lnTo>
                      <a:pt x="1157" y="517"/>
                    </a:lnTo>
                    <a:lnTo>
                      <a:pt x="1157" y="517"/>
                    </a:lnTo>
                    <a:lnTo>
                      <a:pt x="1153" y="517"/>
                    </a:lnTo>
                    <a:lnTo>
                      <a:pt x="1153" y="517"/>
                    </a:lnTo>
                    <a:lnTo>
                      <a:pt x="1153" y="517"/>
                    </a:lnTo>
                    <a:lnTo>
                      <a:pt x="1152" y="517"/>
                    </a:lnTo>
                    <a:lnTo>
                      <a:pt x="1152" y="517"/>
                    </a:lnTo>
                    <a:lnTo>
                      <a:pt x="1152" y="517"/>
                    </a:lnTo>
                    <a:lnTo>
                      <a:pt x="1150" y="517"/>
                    </a:lnTo>
                    <a:lnTo>
                      <a:pt x="1150" y="519"/>
                    </a:lnTo>
                    <a:lnTo>
                      <a:pt x="1150" y="519"/>
                    </a:lnTo>
                    <a:lnTo>
                      <a:pt x="1148" y="519"/>
                    </a:lnTo>
                    <a:lnTo>
                      <a:pt x="1148" y="519"/>
                    </a:lnTo>
                    <a:lnTo>
                      <a:pt x="1148" y="519"/>
                    </a:lnTo>
                    <a:lnTo>
                      <a:pt x="1148" y="519"/>
                    </a:lnTo>
                    <a:lnTo>
                      <a:pt x="1148" y="519"/>
                    </a:lnTo>
                    <a:lnTo>
                      <a:pt x="1146" y="519"/>
                    </a:lnTo>
                    <a:lnTo>
                      <a:pt x="1146" y="519"/>
                    </a:lnTo>
                    <a:lnTo>
                      <a:pt x="1146" y="519"/>
                    </a:lnTo>
                    <a:lnTo>
                      <a:pt x="1146" y="519"/>
                    </a:lnTo>
                    <a:lnTo>
                      <a:pt x="1146" y="519"/>
                    </a:lnTo>
                    <a:lnTo>
                      <a:pt x="1148" y="519"/>
                    </a:lnTo>
                    <a:lnTo>
                      <a:pt x="1148" y="521"/>
                    </a:lnTo>
                    <a:lnTo>
                      <a:pt x="1148" y="521"/>
                    </a:lnTo>
                    <a:lnTo>
                      <a:pt x="1148" y="521"/>
                    </a:lnTo>
                    <a:lnTo>
                      <a:pt x="1148" y="521"/>
                    </a:lnTo>
                    <a:lnTo>
                      <a:pt x="1148" y="521"/>
                    </a:lnTo>
                    <a:lnTo>
                      <a:pt x="1148" y="521"/>
                    </a:lnTo>
                    <a:lnTo>
                      <a:pt x="1148" y="521"/>
                    </a:lnTo>
                    <a:lnTo>
                      <a:pt x="1148" y="522"/>
                    </a:lnTo>
                    <a:lnTo>
                      <a:pt x="1148" y="522"/>
                    </a:lnTo>
                    <a:lnTo>
                      <a:pt x="1148" y="524"/>
                    </a:lnTo>
                    <a:lnTo>
                      <a:pt x="1148" y="524"/>
                    </a:lnTo>
                    <a:lnTo>
                      <a:pt x="1150" y="524"/>
                    </a:lnTo>
                    <a:lnTo>
                      <a:pt x="1150" y="526"/>
                    </a:lnTo>
                    <a:lnTo>
                      <a:pt x="1148" y="526"/>
                    </a:lnTo>
                    <a:lnTo>
                      <a:pt x="1148" y="528"/>
                    </a:lnTo>
                    <a:lnTo>
                      <a:pt x="1148" y="528"/>
                    </a:lnTo>
                    <a:lnTo>
                      <a:pt x="1148" y="528"/>
                    </a:lnTo>
                    <a:lnTo>
                      <a:pt x="1148" y="530"/>
                    </a:lnTo>
                    <a:lnTo>
                      <a:pt x="1146" y="530"/>
                    </a:lnTo>
                    <a:lnTo>
                      <a:pt x="1146" y="530"/>
                    </a:lnTo>
                    <a:lnTo>
                      <a:pt x="1146" y="530"/>
                    </a:lnTo>
                    <a:lnTo>
                      <a:pt x="1146" y="530"/>
                    </a:lnTo>
                    <a:lnTo>
                      <a:pt x="1146" y="530"/>
                    </a:lnTo>
                    <a:lnTo>
                      <a:pt x="1146" y="532"/>
                    </a:lnTo>
                    <a:lnTo>
                      <a:pt x="1146" y="533"/>
                    </a:lnTo>
                    <a:lnTo>
                      <a:pt x="1144" y="533"/>
                    </a:lnTo>
                    <a:lnTo>
                      <a:pt x="1144" y="535"/>
                    </a:lnTo>
                    <a:lnTo>
                      <a:pt x="1144" y="535"/>
                    </a:lnTo>
                    <a:lnTo>
                      <a:pt x="1144" y="535"/>
                    </a:lnTo>
                    <a:lnTo>
                      <a:pt x="1144" y="535"/>
                    </a:lnTo>
                    <a:lnTo>
                      <a:pt x="1144" y="535"/>
                    </a:lnTo>
                    <a:lnTo>
                      <a:pt x="1144" y="535"/>
                    </a:lnTo>
                    <a:lnTo>
                      <a:pt x="1144" y="537"/>
                    </a:lnTo>
                    <a:lnTo>
                      <a:pt x="1143" y="537"/>
                    </a:lnTo>
                    <a:lnTo>
                      <a:pt x="1143" y="537"/>
                    </a:lnTo>
                    <a:lnTo>
                      <a:pt x="1141" y="537"/>
                    </a:lnTo>
                    <a:lnTo>
                      <a:pt x="1141" y="537"/>
                    </a:lnTo>
                    <a:lnTo>
                      <a:pt x="1141" y="537"/>
                    </a:lnTo>
                    <a:lnTo>
                      <a:pt x="1139" y="537"/>
                    </a:lnTo>
                    <a:lnTo>
                      <a:pt x="1139" y="537"/>
                    </a:lnTo>
                    <a:lnTo>
                      <a:pt x="1139" y="539"/>
                    </a:lnTo>
                    <a:lnTo>
                      <a:pt x="1139" y="539"/>
                    </a:lnTo>
                    <a:lnTo>
                      <a:pt x="1139" y="539"/>
                    </a:lnTo>
                    <a:lnTo>
                      <a:pt x="1137" y="539"/>
                    </a:lnTo>
                    <a:lnTo>
                      <a:pt x="1137" y="539"/>
                    </a:lnTo>
                    <a:lnTo>
                      <a:pt x="1137" y="539"/>
                    </a:lnTo>
                    <a:lnTo>
                      <a:pt x="1135" y="539"/>
                    </a:lnTo>
                    <a:lnTo>
                      <a:pt x="1135" y="539"/>
                    </a:lnTo>
                    <a:lnTo>
                      <a:pt x="1133" y="539"/>
                    </a:lnTo>
                    <a:lnTo>
                      <a:pt x="1132" y="541"/>
                    </a:lnTo>
                    <a:lnTo>
                      <a:pt x="1132" y="541"/>
                    </a:lnTo>
                    <a:lnTo>
                      <a:pt x="1130" y="541"/>
                    </a:lnTo>
                    <a:lnTo>
                      <a:pt x="1130" y="541"/>
                    </a:lnTo>
                    <a:lnTo>
                      <a:pt x="1130" y="542"/>
                    </a:lnTo>
                    <a:lnTo>
                      <a:pt x="1130" y="542"/>
                    </a:lnTo>
                    <a:lnTo>
                      <a:pt x="1128" y="544"/>
                    </a:lnTo>
                    <a:lnTo>
                      <a:pt x="1128" y="544"/>
                    </a:lnTo>
                    <a:lnTo>
                      <a:pt x="1128" y="546"/>
                    </a:lnTo>
                    <a:lnTo>
                      <a:pt x="1128" y="546"/>
                    </a:lnTo>
                    <a:lnTo>
                      <a:pt x="1128" y="546"/>
                    </a:lnTo>
                    <a:lnTo>
                      <a:pt x="1128" y="548"/>
                    </a:lnTo>
                    <a:lnTo>
                      <a:pt x="1128" y="548"/>
                    </a:lnTo>
                    <a:lnTo>
                      <a:pt x="1128" y="548"/>
                    </a:lnTo>
                    <a:lnTo>
                      <a:pt x="1128" y="548"/>
                    </a:lnTo>
                    <a:lnTo>
                      <a:pt x="1128" y="548"/>
                    </a:lnTo>
                    <a:lnTo>
                      <a:pt x="1128" y="548"/>
                    </a:lnTo>
                    <a:lnTo>
                      <a:pt x="1126" y="550"/>
                    </a:lnTo>
                    <a:lnTo>
                      <a:pt x="1126" y="550"/>
                    </a:lnTo>
                    <a:lnTo>
                      <a:pt x="1126" y="550"/>
                    </a:lnTo>
                    <a:lnTo>
                      <a:pt x="1126" y="551"/>
                    </a:lnTo>
                    <a:lnTo>
                      <a:pt x="1126" y="551"/>
                    </a:lnTo>
                    <a:lnTo>
                      <a:pt x="1126" y="551"/>
                    </a:lnTo>
                    <a:lnTo>
                      <a:pt x="1126" y="553"/>
                    </a:lnTo>
                    <a:lnTo>
                      <a:pt x="1126" y="553"/>
                    </a:lnTo>
                    <a:lnTo>
                      <a:pt x="1126" y="553"/>
                    </a:lnTo>
                    <a:lnTo>
                      <a:pt x="1126" y="555"/>
                    </a:lnTo>
                    <a:lnTo>
                      <a:pt x="1126" y="555"/>
                    </a:lnTo>
                    <a:lnTo>
                      <a:pt x="1124" y="555"/>
                    </a:lnTo>
                    <a:lnTo>
                      <a:pt x="1124" y="557"/>
                    </a:lnTo>
                    <a:lnTo>
                      <a:pt x="1124" y="557"/>
                    </a:lnTo>
                    <a:lnTo>
                      <a:pt x="1123" y="559"/>
                    </a:lnTo>
                    <a:lnTo>
                      <a:pt x="1123" y="559"/>
                    </a:lnTo>
                    <a:lnTo>
                      <a:pt x="1123" y="560"/>
                    </a:lnTo>
                    <a:lnTo>
                      <a:pt x="1123" y="560"/>
                    </a:lnTo>
                    <a:lnTo>
                      <a:pt x="1123" y="560"/>
                    </a:lnTo>
                    <a:lnTo>
                      <a:pt x="1123" y="560"/>
                    </a:lnTo>
                    <a:lnTo>
                      <a:pt x="1123" y="562"/>
                    </a:lnTo>
                    <a:lnTo>
                      <a:pt x="1121" y="562"/>
                    </a:lnTo>
                    <a:lnTo>
                      <a:pt x="1121" y="562"/>
                    </a:lnTo>
                    <a:lnTo>
                      <a:pt x="1121" y="562"/>
                    </a:lnTo>
                    <a:lnTo>
                      <a:pt x="1121" y="562"/>
                    </a:lnTo>
                    <a:lnTo>
                      <a:pt x="1119" y="562"/>
                    </a:lnTo>
                    <a:lnTo>
                      <a:pt x="1119" y="564"/>
                    </a:lnTo>
                    <a:lnTo>
                      <a:pt x="1119" y="564"/>
                    </a:lnTo>
                    <a:lnTo>
                      <a:pt x="1119" y="564"/>
                    </a:lnTo>
                    <a:lnTo>
                      <a:pt x="1119" y="564"/>
                    </a:lnTo>
                    <a:lnTo>
                      <a:pt x="1119" y="564"/>
                    </a:lnTo>
                    <a:lnTo>
                      <a:pt x="1117" y="564"/>
                    </a:lnTo>
                    <a:lnTo>
                      <a:pt x="1115" y="566"/>
                    </a:lnTo>
                    <a:lnTo>
                      <a:pt x="1115" y="566"/>
                    </a:lnTo>
                    <a:lnTo>
                      <a:pt x="1114" y="566"/>
                    </a:lnTo>
                    <a:lnTo>
                      <a:pt x="1114" y="566"/>
                    </a:lnTo>
                    <a:lnTo>
                      <a:pt x="1114" y="566"/>
                    </a:lnTo>
                    <a:lnTo>
                      <a:pt x="1114" y="566"/>
                    </a:lnTo>
                    <a:lnTo>
                      <a:pt x="1112" y="566"/>
                    </a:lnTo>
                    <a:lnTo>
                      <a:pt x="1112" y="566"/>
                    </a:lnTo>
                    <a:lnTo>
                      <a:pt x="1112" y="566"/>
                    </a:lnTo>
                    <a:lnTo>
                      <a:pt x="1112" y="568"/>
                    </a:lnTo>
                    <a:lnTo>
                      <a:pt x="1112" y="568"/>
                    </a:lnTo>
                    <a:lnTo>
                      <a:pt x="1112" y="569"/>
                    </a:lnTo>
                    <a:lnTo>
                      <a:pt x="1112" y="569"/>
                    </a:lnTo>
                    <a:lnTo>
                      <a:pt x="1112" y="569"/>
                    </a:lnTo>
                    <a:lnTo>
                      <a:pt x="1112" y="569"/>
                    </a:lnTo>
                    <a:lnTo>
                      <a:pt x="1112" y="571"/>
                    </a:lnTo>
                    <a:lnTo>
                      <a:pt x="1112" y="571"/>
                    </a:lnTo>
                    <a:lnTo>
                      <a:pt x="1114" y="573"/>
                    </a:lnTo>
                    <a:lnTo>
                      <a:pt x="1114" y="573"/>
                    </a:lnTo>
                    <a:lnTo>
                      <a:pt x="1114" y="575"/>
                    </a:lnTo>
                    <a:lnTo>
                      <a:pt x="1115" y="577"/>
                    </a:lnTo>
                    <a:lnTo>
                      <a:pt x="1115" y="577"/>
                    </a:lnTo>
                    <a:lnTo>
                      <a:pt x="1115" y="577"/>
                    </a:lnTo>
                    <a:lnTo>
                      <a:pt x="1115" y="579"/>
                    </a:lnTo>
                    <a:lnTo>
                      <a:pt x="1115" y="579"/>
                    </a:lnTo>
                    <a:lnTo>
                      <a:pt x="1115" y="579"/>
                    </a:lnTo>
                    <a:lnTo>
                      <a:pt x="1117" y="579"/>
                    </a:lnTo>
                    <a:lnTo>
                      <a:pt x="1117" y="580"/>
                    </a:lnTo>
                    <a:lnTo>
                      <a:pt x="1117" y="580"/>
                    </a:lnTo>
                    <a:lnTo>
                      <a:pt x="1117" y="580"/>
                    </a:lnTo>
                    <a:lnTo>
                      <a:pt x="1117" y="580"/>
                    </a:lnTo>
                    <a:lnTo>
                      <a:pt x="1117" y="580"/>
                    </a:lnTo>
                    <a:lnTo>
                      <a:pt x="1117" y="582"/>
                    </a:lnTo>
                    <a:lnTo>
                      <a:pt x="1117" y="584"/>
                    </a:lnTo>
                    <a:lnTo>
                      <a:pt x="1117" y="584"/>
                    </a:lnTo>
                    <a:lnTo>
                      <a:pt x="1117" y="584"/>
                    </a:lnTo>
                    <a:lnTo>
                      <a:pt x="1117" y="584"/>
                    </a:lnTo>
                    <a:lnTo>
                      <a:pt x="1117" y="584"/>
                    </a:lnTo>
                    <a:lnTo>
                      <a:pt x="1117" y="586"/>
                    </a:lnTo>
                    <a:lnTo>
                      <a:pt x="1117" y="586"/>
                    </a:lnTo>
                    <a:lnTo>
                      <a:pt x="1117" y="586"/>
                    </a:lnTo>
                    <a:lnTo>
                      <a:pt x="1117" y="586"/>
                    </a:lnTo>
                    <a:lnTo>
                      <a:pt x="1117" y="586"/>
                    </a:lnTo>
                    <a:lnTo>
                      <a:pt x="1117" y="586"/>
                    </a:lnTo>
                    <a:lnTo>
                      <a:pt x="1117" y="586"/>
                    </a:lnTo>
                    <a:lnTo>
                      <a:pt x="1117" y="586"/>
                    </a:lnTo>
                    <a:lnTo>
                      <a:pt x="1117" y="588"/>
                    </a:lnTo>
                    <a:lnTo>
                      <a:pt x="1117" y="588"/>
                    </a:lnTo>
                    <a:lnTo>
                      <a:pt x="1117" y="588"/>
                    </a:lnTo>
                    <a:lnTo>
                      <a:pt x="1117" y="589"/>
                    </a:lnTo>
                    <a:lnTo>
                      <a:pt x="1117" y="589"/>
                    </a:lnTo>
                    <a:lnTo>
                      <a:pt x="1117" y="589"/>
                    </a:lnTo>
                    <a:lnTo>
                      <a:pt x="1117" y="591"/>
                    </a:lnTo>
                    <a:lnTo>
                      <a:pt x="1117" y="591"/>
                    </a:lnTo>
                    <a:lnTo>
                      <a:pt x="1117" y="591"/>
                    </a:lnTo>
                    <a:lnTo>
                      <a:pt x="1117" y="591"/>
                    </a:lnTo>
                    <a:lnTo>
                      <a:pt x="1117" y="591"/>
                    </a:lnTo>
                    <a:lnTo>
                      <a:pt x="1115" y="591"/>
                    </a:lnTo>
                    <a:lnTo>
                      <a:pt x="1115" y="591"/>
                    </a:lnTo>
                    <a:lnTo>
                      <a:pt x="1115" y="591"/>
                    </a:lnTo>
                    <a:lnTo>
                      <a:pt x="1114" y="591"/>
                    </a:lnTo>
                    <a:lnTo>
                      <a:pt x="1114" y="591"/>
                    </a:lnTo>
                    <a:lnTo>
                      <a:pt x="1114" y="593"/>
                    </a:lnTo>
                    <a:lnTo>
                      <a:pt x="1112" y="593"/>
                    </a:lnTo>
                    <a:lnTo>
                      <a:pt x="1112" y="593"/>
                    </a:lnTo>
                    <a:lnTo>
                      <a:pt x="1112" y="593"/>
                    </a:lnTo>
                    <a:lnTo>
                      <a:pt x="1112" y="593"/>
                    </a:lnTo>
                    <a:lnTo>
                      <a:pt x="1112" y="595"/>
                    </a:lnTo>
                    <a:lnTo>
                      <a:pt x="1112" y="595"/>
                    </a:lnTo>
                    <a:lnTo>
                      <a:pt x="1112" y="595"/>
                    </a:lnTo>
                    <a:lnTo>
                      <a:pt x="1112" y="595"/>
                    </a:lnTo>
                    <a:lnTo>
                      <a:pt x="1112" y="597"/>
                    </a:lnTo>
                    <a:lnTo>
                      <a:pt x="1112" y="597"/>
                    </a:lnTo>
                    <a:lnTo>
                      <a:pt x="1112" y="597"/>
                    </a:lnTo>
                    <a:lnTo>
                      <a:pt x="1112" y="597"/>
                    </a:lnTo>
                    <a:lnTo>
                      <a:pt x="1112" y="597"/>
                    </a:lnTo>
                    <a:lnTo>
                      <a:pt x="1112" y="597"/>
                    </a:lnTo>
                    <a:lnTo>
                      <a:pt x="1114" y="597"/>
                    </a:lnTo>
                    <a:lnTo>
                      <a:pt x="1114" y="597"/>
                    </a:lnTo>
                    <a:lnTo>
                      <a:pt x="1114" y="597"/>
                    </a:lnTo>
                    <a:lnTo>
                      <a:pt x="1114" y="598"/>
                    </a:lnTo>
                    <a:lnTo>
                      <a:pt x="1114" y="598"/>
                    </a:lnTo>
                    <a:lnTo>
                      <a:pt x="1115" y="598"/>
                    </a:lnTo>
                    <a:lnTo>
                      <a:pt x="1115" y="598"/>
                    </a:lnTo>
                    <a:lnTo>
                      <a:pt x="1115" y="598"/>
                    </a:lnTo>
                    <a:lnTo>
                      <a:pt x="1115" y="598"/>
                    </a:lnTo>
                    <a:lnTo>
                      <a:pt x="1115" y="598"/>
                    </a:lnTo>
                    <a:lnTo>
                      <a:pt x="1115" y="600"/>
                    </a:lnTo>
                    <a:lnTo>
                      <a:pt x="1115" y="600"/>
                    </a:lnTo>
                    <a:lnTo>
                      <a:pt x="1115" y="602"/>
                    </a:lnTo>
                    <a:lnTo>
                      <a:pt x="1115" y="602"/>
                    </a:lnTo>
                    <a:lnTo>
                      <a:pt x="1115" y="602"/>
                    </a:lnTo>
                    <a:lnTo>
                      <a:pt x="1117" y="602"/>
                    </a:lnTo>
                    <a:lnTo>
                      <a:pt x="1117" y="602"/>
                    </a:lnTo>
                    <a:lnTo>
                      <a:pt x="1117" y="602"/>
                    </a:lnTo>
                    <a:lnTo>
                      <a:pt x="1117" y="602"/>
                    </a:lnTo>
                    <a:lnTo>
                      <a:pt x="1117" y="602"/>
                    </a:lnTo>
                    <a:lnTo>
                      <a:pt x="1117" y="602"/>
                    </a:lnTo>
                    <a:lnTo>
                      <a:pt x="1119" y="604"/>
                    </a:lnTo>
                    <a:lnTo>
                      <a:pt x="1119" y="604"/>
                    </a:lnTo>
                    <a:lnTo>
                      <a:pt x="1119" y="604"/>
                    </a:lnTo>
                    <a:lnTo>
                      <a:pt x="1121" y="604"/>
                    </a:lnTo>
                    <a:lnTo>
                      <a:pt x="1121" y="604"/>
                    </a:lnTo>
                    <a:lnTo>
                      <a:pt x="1121" y="604"/>
                    </a:lnTo>
                    <a:lnTo>
                      <a:pt x="1121" y="604"/>
                    </a:lnTo>
                    <a:lnTo>
                      <a:pt x="1123" y="604"/>
                    </a:lnTo>
                    <a:lnTo>
                      <a:pt x="1123" y="604"/>
                    </a:lnTo>
                    <a:lnTo>
                      <a:pt x="1124" y="604"/>
                    </a:lnTo>
                    <a:lnTo>
                      <a:pt x="1124" y="606"/>
                    </a:lnTo>
                    <a:lnTo>
                      <a:pt x="1124" y="606"/>
                    </a:lnTo>
                    <a:lnTo>
                      <a:pt x="1126" y="606"/>
                    </a:lnTo>
                    <a:lnTo>
                      <a:pt x="1126" y="606"/>
                    </a:lnTo>
                    <a:lnTo>
                      <a:pt x="1126" y="606"/>
                    </a:lnTo>
                    <a:lnTo>
                      <a:pt x="1126" y="606"/>
                    </a:lnTo>
                    <a:lnTo>
                      <a:pt x="1126" y="606"/>
                    </a:lnTo>
                    <a:lnTo>
                      <a:pt x="1126" y="607"/>
                    </a:lnTo>
                    <a:lnTo>
                      <a:pt x="1126" y="607"/>
                    </a:lnTo>
                    <a:lnTo>
                      <a:pt x="1126" y="607"/>
                    </a:lnTo>
                    <a:lnTo>
                      <a:pt x="1126" y="609"/>
                    </a:lnTo>
                    <a:lnTo>
                      <a:pt x="1126" y="609"/>
                    </a:lnTo>
                    <a:lnTo>
                      <a:pt x="1126" y="611"/>
                    </a:lnTo>
                    <a:lnTo>
                      <a:pt x="1124" y="611"/>
                    </a:lnTo>
                    <a:lnTo>
                      <a:pt x="1124" y="611"/>
                    </a:lnTo>
                    <a:lnTo>
                      <a:pt x="1124" y="611"/>
                    </a:lnTo>
                    <a:lnTo>
                      <a:pt x="1124" y="613"/>
                    </a:lnTo>
                    <a:lnTo>
                      <a:pt x="1124" y="613"/>
                    </a:lnTo>
                    <a:lnTo>
                      <a:pt x="1124" y="613"/>
                    </a:lnTo>
                    <a:lnTo>
                      <a:pt x="1124" y="615"/>
                    </a:lnTo>
                    <a:lnTo>
                      <a:pt x="1124" y="615"/>
                    </a:lnTo>
                    <a:lnTo>
                      <a:pt x="1123" y="617"/>
                    </a:lnTo>
                    <a:lnTo>
                      <a:pt x="1123" y="617"/>
                    </a:lnTo>
                    <a:lnTo>
                      <a:pt x="1123" y="617"/>
                    </a:lnTo>
                    <a:lnTo>
                      <a:pt x="1123" y="617"/>
                    </a:lnTo>
                    <a:lnTo>
                      <a:pt x="1121" y="617"/>
                    </a:lnTo>
                    <a:lnTo>
                      <a:pt x="1121" y="617"/>
                    </a:lnTo>
                    <a:lnTo>
                      <a:pt x="1121" y="617"/>
                    </a:lnTo>
                    <a:lnTo>
                      <a:pt x="1119" y="618"/>
                    </a:lnTo>
                    <a:lnTo>
                      <a:pt x="1119" y="618"/>
                    </a:lnTo>
                    <a:lnTo>
                      <a:pt x="1119" y="618"/>
                    </a:lnTo>
                    <a:lnTo>
                      <a:pt x="1117" y="620"/>
                    </a:lnTo>
                    <a:lnTo>
                      <a:pt x="1117" y="620"/>
                    </a:lnTo>
                    <a:lnTo>
                      <a:pt x="1117" y="620"/>
                    </a:lnTo>
                    <a:lnTo>
                      <a:pt x="1117" y="620"/>
                    </a:lnTo>
                    <a:lnTo>
                      <a:pt x="1117" y="620"/>
                    </a:lnTo>
                    <a:lnTo>
                      <a:pt x="1115" y="622"/>
                    </a:lnTo>
                    <a:lnTo>
                      <a:pt x="1115" y="622"/>
                    </a:lnTo>
                    <a:lnTo>
                      <a:pt x="1115" y="622"/>
                    </a:lnTo>
                    <a:lnTo>
                      <a:pt x="1115" y="622"/>
                    </a:lnTo>
                    <a:lnTo>
                      <a:pt x="1115" y="622"/>
                    </a:lnTo>
                    <a:lnTo>
                      <a:pt x="1115" y="622"/>
                    </a:lnTo>
                    <a:lnTo>
                      <a:pt x="1117" y="624"/>
                    </a:lnTo>
                    <a:lnTo>
                      <a:pt x="1117" y="624"/>
                    </a:lnTo>
                    <a:lnTo>
                      <a:pt x="1117" y="624"/>
                    </a:lnTo>
                    <a:lnTo>
                      <a:pt x="1117" y="624"/>
                    </a:lnTo>
                    <a:lnTo>
                      <a:pt x="1117" y="624"/>
                    </a:lnTo>
                    <a:lnTo>
                      <a:pt x="1115" y="626"/>
                    </a:lnTo>
                    <a:lnTo>
                      <a:pt x="1115" y="626"/>
                    </a:lnTo>
                    <a:lnTo>
                      <a:pt x="1115" y="626"/>
                    </a:lnTo>
                    <a:lnTo>
                      <a:pt x="1114" y="626"/>
                    </a:lnTo>
                    <a:lnTo>
                      <a:pt x="1114" y="627"/>
                    </a:lnTo>
                    <a:lnTo>
                      <a:pt x="1112" y="627"/>
                    </a:lnTo>
                    <a:lnTo>
                      <a:pt x="1112" y="627"/>
                    </a:lnTo>
                    <a:lnTo>
                      <a:pt x="1110" y="627"/>
                    </a:lnTo>
                    <a:lnTo>
                      <a:pt x="1110" y="627"/>
                    </a:lnTo>
                    <a:lnTo>
                      <a:pt x="1110" y="629"/>
                    </a:lnTo>
                    <a:lnTo>
                      <a:pt x="1110" y="629"/>
                    </a:lnTo>
                    <a:lnTo>
                      <a:pt x="1110" y="629"/>
                    </a:lnTo>
                    <a:lnTo>
                      <a:pt x="1108" y="631"/>
                    </a:lnTo>
                    <a:lnTo>
                      <a:pt x="1106" y="631"/>
                    </a:lnTo>
                    <a:lnTo>
                      <a:pt x="1106" y="633"/>
                    </a:lnTo>
                    <a:lnTo>
                      <a:pt x="1105" y="633"/>
                    </a:lnTo>
                    <a:lnTo>
                      <a:pt x="1105" y="633"/>
                    </a:lnTo>
                    <a:lnTo>
                      <a:pt x="1105" y="633"/>
                    </a:lnTo>
                    <a:lnTo>
                      <a:pt x="1105" y="633"/>
                    </a:lnTo>
                    <a:lnTo>
                      <a:pt x="1105" y="635"/>
                    </a:lnTo>
                    <a:lnTo>
                      <a:pt x="1103" y="635"/>
                    </a:lnTo>
                    <a:lnTo>
                      <a:pt x="1103" y="635"/>
                    </a:lnTo>
                    <a:lnTo>
                      <a:pt x="1103" y="635"/>
                    </a:lnTo>
                    <a:lnTo>
                      <a:pt x="1103" y="635"/>
                    </a:lnTo>
                    <a:lnTo>
                      <a:pt x="1103" y="636"/>
                    </a:lnTo>
                    <a:lnTo>
                      <a:pt x="1101" y="638"/>
                    </a:lnTo>
                    <a:lnTo>
                      <a:pt x="1101" y="638"/>
                    </a:lnTo>
                    <a:lnTo>
                      <a:pt x="1099" y="638"/>
                    </a:lnTo>
                    <a:lnTo>
                      <a:pt x="1099" y="638"/>
                    </a:lnTo>
                    <a:lnTo>
                      <a:pt x="1097" y="638"/>
                    </a:lnTo>
                    <a:lnTo>
                      <a:pt x="1097" y="636"/>
                    </a:lnTo>
                    <a:lnTo>
                      <a:pt x="1096" y="636"/>
                    </a:lnTo>
                    <a:lnTo>
                      <a:pt x="1096" y="638"/>
                    </a:lnTo>
                    <a:lnTo>
                      <a:pt x="1096" y="638"/>
                    </a:lnTo>
                    <a:lnTo>
                      <a:pt x="1096" y="638"/>
                    </a:lnTo>
                    <a:lnTo>
                      <a:pt x="1094" y="638"/>
                    </a:lnTo>
                    <a:lnTo>
                      <a:pt x="1096" y="640"/>
                    </a:lnTo>
                    <a:lnTo>
                      <a:pt x="1094" y="640"/>
                    </a:lnTo>
                    <a:lnTo>
                      <a:pt x="1094" y="640"/>
                    </a:lnTo>
                    <a:lnTo>
                      <a:pt x="1094" y="640"/>
                    </a:lnTo>
                    <a:lnTo>
                      <a:pt x="1094" y="642"/>
                    </a:lnTo>
                    <a:lnTo>
                      <a:pt x="1094" y="642"/>
                    </a:lnTo>
                    <a:lnTo>
                      <a:pt x="1094" y="642"/>
                    </a:lnTo>
                    <a:lnTo>
                      <a:pt x="1094" y="642"/>
                    </a:lnTo>
                    <a:lnTo>
                      <a:pt x="1094" y="644"/>
                    </a:lnTo>
                    <a:lnTo>
                      <a:pt x="1092" y="644"/>
                    </a:lnTo>
                    <a:lnTo>
                      <a:pt x="1092" y="645"/>
                    </a:lnTo>
                    <a:lnTo>
                      <a:pt x="1092" y="645"/>
                    </a:lnTo>
                    <a:lnTo>
                      <a:pt x="1092" y="647"/>
                    </a:lnTo>
                    <a:lnTo>
                      <a:pt x="1092" y="647"/>
                    </a:lnTo>
                    <a:lnTo>
                      <a:pt x="1090" y="649"/>
                    </a:lnTo>
                    <a:lnTo>
                      <a:pt x="1090" y="651"/>
                    </a:lnTo>
                    <a:lnTo>
                      <a:pt x="1090" y="651"/>
                    </a:lnTo>
                    <a:lnTo>
                      <a:pt x="1090" y="651"/>
                    </a:lnTo>
                    <a:lnTo>
                      <a:pt x="1090" y="651"/>
                    </a:lnTo>
                    <a:lnTo>
                      <a:pt x="1090" y="653"/>
                    </a:lnTo>
                    <a:lnTo>
                      <a:pt x="1088" y="653"/>
                    </a:lnTo>
                    <a:lnTo>
                      <a:pt x="1088" y="655"/>
                    </a:lnTo>
                    <a:lnTo>
                      <a:pt x="1088" y="655"/>
                    </a:lnTo>
                    <a:lnTo>
                      <a:pt x="1088" y="655"/>
                    </a:lnTo>
                    <a:lnTo>
                      <a:pt x="1088" y="655"/>
                    </a:lnTo>
                    <a:lnTo>
                      <a:pt x="1088" y="656"/>
                    </a:lnTo>
                    <a:lnTo>
                      <a:pt x="1086" y="656"/>
                    </a:lnTo>
                    <a:lnTo>
                      <a:pt x="1085" y="656"/>
                    </a:lnTo>
                    <a:lnTo>
                      <a:pt x="1085" y="656"/>
                    </a:lnTo>
                    <a:lnTo>
                      <a:pt x="1085" y="656"/>
                    </a:lnTo>
                    <a:lnTo>
                      <a:pt x="1083" y="656"/>
                    </a:lnTo>
                    <a:lnTo>
                      <a:pt x="1083" y="656"/>
                    </a:lnTo>
                    <a:lnTo>
                      <a:pt x="1083" y="656"/>
                    </a:lnTo>
                    <a:lnTo>
                      <a:pt x="1081" y="656"/>
                    </a:lnTo>
                    <a:lnTo>
                      <a:pt x="1081" y="658"/>
                    </a:lnTo>
                    <a:lnTo>
                      <a:pt x="1081" y="658"/>
                    </a:lnTo>
                    <a:lnTo>
                      <a:pt x="1081" y="658"/>
                    </a:lnTo>
                    <a:lnTo>
                      <a:pt x="1081" y="658"/>
                    </a:lnTo>
                    <a:lnTo>
                      <a:pt x="1081" y="658"/>
                    </a:lnTo>
                    <a:lnTo>
                      <a:pt x="1079" y="660"/>
                    </a:lnTo>
                    <a:lnTo>
                      <a:pt x="1079" y="660"/>
                    </a:lnTo>
                    <a:lnTo>
                      <a:pt x="1079" y="660"/>
                    </a:lnTo>
                    <a:lnTo>
                      <a:pt x="1079" y="660"/>
                    </a:lnTo>
                    <a:lnTo>
                      <a:pt x="1077" y="662"/>
                    </a:lnTo>
                    <a:lnTo>
                      <a:pt x="1077" y="662"/>
                    </a:lnTo>
                    <a:lnTo>
                      <a:pt x="1076" y="662"/>
                    </a:lnTo>
                    <a:lnTo>
                      <a:pt x="1072" y="662"/>
                    </a:lnTo>
                    <a:lnTo>
                      <a:pt x="1070" y="662"/>
                    </a:lnTo>
                    <a:lnTo>
                      <a:pt x="1067" y="662"/>
                    </a:lnTo>
                    <a:lnTo>
                      <a:pt x="1065" y="662"/>
                    </a:lnTo>
                    <a:lnTo>
                      <a:pt x="1061" y="662"/>
                    </a:lnTo>
                    <a:lnTo>
                      <a:pt x="1061" y="664"/>
                    </a:lnTo>
                    <a:lnTo>
                      <a:pt x="1059" y="664"/>
                    </a:lnTo>
                    <a:lnTo>
                      <a:pt x="1059" y="664"/>
                    </a:lnTo>
                    <a:lnTo>
                      <a:pt x="1059" y="664"/>
                    </a:lnTo>
                    <a:lnTo>
                      <a:pt x="1058" y="664"/>
                    </a:lnTo>
                    <a:lnTo>
                      <a:pt x="1058" y="664"/>
                    </a:lnTo>
                    <a:lnTo>
                      <a:pt x="1058" y="664"/>
                    </a:lnTo>
                    <a:lnTo>
                      <a:pt x="1056" y="665"/>
                    </a:lnTo>
                    <a:lnTo>
                      <a:pt x="1056" y="665"/>
                    </a:lnTo>
                    <a:lnTo>
                      <a:pt x="1056" y="665"/>
                    </a:lnTo>
                    <a:lnTo>
                      <a:pt x="1056" y="665"/>
                    </a:lnTo>
                    <a:lnTo>
                      <a:pt x="1056" y="667"/>
                    </a:lnTo>
                    <a:lnTo>
                      <a:pt x="1054" y="667"/>
                    </a:lnTo>
                    <a:lnTo>
                      <a:pt x="1054" y="667"/>
                    </a:lnTo>
                    <a:lnTo>
                      <a:pt x="1056" y="667"/>
                    </a:lnTo>
                    <a:lnTo>
                      <a:pt x="1056" y="667"/>
                    </a:lnTo>
                    <a:lnTo>
                      <a:pt x="1056" y="669"/>
                    </a:lnTo>
                    <a:lnTo>
                      <a:pt x="1056" y="669"/>
                    </a:lnTo>
                    <a:lnTo>
                      <a:pt x="1056" y="669"/>
                    </a:lnTo>
                    <a:lnTo>
                      <a:pt x="1056" y="669"/>
                    </a:lnTo>
                    <a:lnTo>
                      <a:pt x="1056" y="671"/>
                    </a:lnTo>
                    <a:lnTo>
                      <a:pt x="1056" y="671"/>
                    </a:lnTo>
                    <a:lnTo>
                      <a:pt x="1054" y="671"/>
                    </a:lnTo>
                    <a:lnTo>
                      <a:pt x="1054" y="673"/>
                    </a:lnTo>
                    <a:lnTo>
                      <a:pt x="1054" y="673"/>
                    </a:lnTo>
                    <a:lnTo>
                      <a:pt x="1054" y="673"/>
                    </a:lnTo>
                    <a:lnTo>
                      <a:pt x="1054" y="673"/>
                    </a:lnTo>
                    <a:lnTo>
                      <a:pt x="1054" y="674"/>
                    </a:lnTo>
                    <a:lnTo>
                      <a:pt x="1054" y="674"/>
                    </a:lnTo>
                    <a:lnTo>
                      <a:pt x="1056" y="674"/>
                    </a:lnTo>
                    <a:lnTo>
                      <a:pt x="1056" y="674"/>
                    </a:lnTo>
                    <a:lnTo>
                      <a:pt x="1054" y="674"/>
                    </a:lnTo>
                    <a:lnTo>
                      <a:pt x="1054" y="674"/>
                    </a:lnTo>
                    <a:lnTo>
                      <a:pt x="1054" y="676"/>
                    </a:lnTo>
                    <a:lnTo>
                      <a:pt x="1054" y="676"/>
                    </a:lnTo>
                    <a:lnTo>
                      <a:pt x="1054" y="676"/>
                    </a:lnTo>
                    <a:lnTo>
                      <a:pt x="1052" y="676"/>
                    </a:lnTo>
                    <a:lnTo>
                      <a:pt x="1050" y="676"/>
                    </a:lnTo>
                    <a:lnTo>
                      <a:pt x="1050" y="678"/>
                    </a:lnTo>
                    <a:lnTo>
                      <a:pt x="1050" y="678"/>
                    </a:lnTo>
                    <a:lnTo>
                      <a:pt x="1048" y="678"/>
                    </a:lnTo>
                    <a:lnTo>
                      <a:pt x="1048" y="678"/>
                    </a:lnTo>
                    <a:lnTo>
                      <a:pt x="1048" y="678"/>
                    </a:lnTo>
                    <a:lnTo>
                      <a:pt x="1048" y="678"/>
                    </a:lnTo>
                    <a:lnTo>
                      <a:pt x="1047" y="678"/>
                    </a:lnTo>
                    <a:lnTo>
                      <a:pt x="1047" y="678"/>
                    </a:lnTo>
                    <a:lnTo>
                      <a:pt x="1047" y="678"/>
                    </a:lnTo>
                    <a:lnTo>
                      <a:pt x="1045" y="678"/>
                    </a:lnTo>
                    <a:lnTo>
                      <a:pt x="1045" y="678"/>
                    </a:lnTo>
                    <a:lnTo>
                      <a:pt x="1045" y="680"/>
                    </a:lnTo>
                    <a:lnTo>
                      <a:pt x="1043" y="680"/>
                    </a:lnTo>
                    <a:lnTo>
                      <a:pt x="1043" y="680"/>
                    </a:lnTo>
                    <a:lnTo>
                      <a:pt x="1043" y="680"/>
                    </a:lnTo>
                    <a:lnTo>
                      <a:pt x="1043" y="680"/>
                    </a:lnTo>
                    <a:lnTo>
                      <a:pt x="1043" y="682"/>
                    </a:lnTo>
                    <a:lnTo>
                      <a:pt x="1041" y="682"/>
                    </a:lnTo>
                    <a:lnTo>
                      <a:pt x="1041" y="682"/>
                    </a:lnTo>
                    <a:lnTo>
                      <a:pt x="1041" y="682"/>
                    </a:lnTo>
                    <a:lnTo>
                      <a:pt x="1041" y="682"/>
                    </a:lnTo>
                    <a:lnTo>
                      <a:pt x="1039" y="682"/>
                    </a:lnTo>
                    <a:lnTo>
                      <a:pt x="1039" y="682"/>
                    </a:lnTo>
                    <a:lnTo>
                      <a:pt x="1039" y="682"/>
                    </a:lnTo>
                    <a:lnTo>
                      <a:pt x="1036" y="682"/>
                    </a:lnTo>
                    <a:lnTo>
                      <a:pt x="1036" y="683"/>
                    </a:lnTo>
                    <a:lnTo>
                      <a:pt x="1036" y="683"/>
                    </a:lnTo>
                    <a:lnTo>
                      <a:pt x="1036" y="683"/>
                    </a:lnTo>
                    <a:lnTo>
                      <a:pt x="1034" y="683"/>
                    </a:lnTo>
                    <a:lnTo>
                      <a:pt x="1034" y="683"/>
                    </a:lnTo>
                    <a:lnTo>
                      <a:pt x="1034" y="683"/>
                    </a:lnTo>
                    <a:lnTo>
                      <a:pt x="1030" y="687"/>
                    </a:lnTo>
                    <a:lnTo>
                      <a:pt x="1029" y="689"/>
                    </a:lnTo>
                    <a:lnTo>
                      <a:pt x="1027" y="691"/>
                    </a:lnTo>
                    <a:lnTo>
                      <a:pt x="1027" y="691"/>
                    </a:lnTo>
                    <a:lnTo>
                      <a:pt x="1027" y="691"/>
                    </a:lnTo>
                    <a:lnTo>
                      <a:pt x="1027" y="691"/>
                    </a:lnTo>
                    <a:lnTo>
                      <a:pt x="1027" y="691"/>
                    </a:lnTo>
                    <a:lnTo>
                      <a:pt x="1027" y="691"/>
                    </a:lnTo>
                    <a:lnTo>
                      <a:pt x="1025" y="689"/>
                    </a:lnTo>
                    <a:lnTo>
                      <a:pt x="1023" y="689"/>
                    </a:lnTo>
                    <a:lnTo>
                      <a:pt x="1023" y="689"/>
                    </a:lnTo>
                    <a:lnTo>
                      <a:pt x="1021" y="689"/>
                    </a:lnTo>
                    <a:lnTo>
                      <a:pt x="1021" y="689"/>
                    </a:lnTo>
                    <a:lnTo>
                      <a:pt x="1021" y="689"/>
                    </a:lnTo>
                    <a:lnTo>
                      <a:pt x="1020" y="689"/>
                    </a:lnTo>
                    <a:lnTo>
                      <a:pt x="1020" y="689"/>
                    </a:lnTo>
                    <a:lnTo>
                      <a:pt x="1020" y="689"/>
                    </a:lnTo>
                    <a:lnTo>
                      <a:pt x="1018" y="689"/>
                    </a:lnTo>
                    <a:lnTo>
                      <a:pt x="1018" y="689"/>
                    </a:lnTo>
                    <a:lnTo>
                      <a:pt x="1018" y="689"/>
                    </a:lnTo>
                    <a:lnTo>
                      <a:pt x="1018" y="689"/>
                    </a:lnTo>
                    <a:lnTo>
                      <a:pt x="1018" y="689"/>
                    </a:lnTo>
                    <a:lnTo>
                      <a:pt x="1018" y="689"/>
                    </a:lnTo>
                    <a:lnTo>
                      <a:pt x="1016" y="689"/>
                    </a:lnTo>
                    <a:lnTo>
                      <a:pt x="1016" y="689"/>
                    </a:lnTo>
                    <a:lnTo>
                      <a:pt x="1016" y="689"/>
                    </a:lnTo>
                    <a:lnTo>
                      <a:pt x="1016" y="689"/>
                    </a:lnTo>
                    <a:lnTo>
                      <a:pt x="1016" y="689"/>
                    </a:lnTo>
                    <a:lnTo>
                      <a:pt x="1016" y="689"/>
                    </a:lnTo>
                    <a:lnTo>
                      <a:pt x="1016" y="689"/>
                    </a:lnTo>
                    <a:lnTo>
                      <a:pt x="1016" y="689"/>
                    </a:lnTo>
                    <a:lnTo>
                      <a:pt x="1014" y="689"/>
                    </a:lnTo>
                    <a:lnTo>
                      <a:pt x="1014" y="687"/>
                    </a:lnTo>
                    <a:lnTo>
                      <a:pt x="1012" y="687"/>
                    </a:lnTo>
                    <a:lnTo>
                      <a:pt x="1012" y="685"/>
                    </a:lnTo>
                    <a:lnTo>
                      <a:pt x="1011" y="685"/>
                    </a:lnTo>
                    <a:lnTo>
                      <a:pt x="1011" y="685"/>
                    </a:lnTo>
                    <a:lnTo>
                      <a:pt x="1011" y="683"/>
                    </a:lnTo>
                    <a:lnTo>
                      <a:pt x="1011" y="683"/>
                    </a:lnTo>
                    <a:lnTo>
                      <a:pt x="1011" y="683"/>
                    </a:lnTo>
                    <a:lnTo>
                      <a:pt x="1011" y="683"/>
                    </a:lnTo>
                    <a:lnTo>
                      <a:pt x="1011" y="683"/>
                    </a:lnTo>
                    <a:lnTo>
                      <a:pt x="1011" y="682"/>
                    </a:lnTo>
                    <a:lnTo>
                      <a:pt x="1011" y="682"/>
                    </a:lnTo>
                    <a:lnTo>
                      <a:pt x="1009" y="680"/>
                    </a:lnTo>
                    <a:lnTo>
                      <a:pt x="1009" y="680"/>
                    </a:lnTo>
                    <a:lnTo>
                      <a:pt x="1009" y="678"/>
                    </a:lnTo>
                    <a:lnTo>
                      <a:pt x="1007" y="678"/>
                    </a:lnTo>
                    <a:lnTo>
                      <a:pt x="1005" y="674"/>
                    </a:lnTo>
                    <a:lnTo>
                      <a:pt x="1005" y="673"/>
                    </a:lnTo>
                    <a:lnTo>
                      <a:pt x="1005" y="673"/>
                    </a:lnTo>
                    <a:lnTo>
                      <a:pt x="1005" y="673"/>
                    </a:lnTo>
                    <a:lnTo>
                      <a:pt x="1003" y="671"/>
                    </a:lnTo>
                    <a:lnTo>
                      <a:pt x="1001" y="669"/>
                    </a:lnTo>
                    <a:lnTo>
                      <a:pt x="1001" y="669"/>
                    </a:lnTo>
                    <a:lnTo>
                      <a:pt x="1000" y="667"/>
                    </a:lnTo>
                    <a:lnTo>
                      <a:pt x="1000" y="667"/>
                    </a:lnTo>
                    <a:lnTo>
                      <a:pt x="1000" y="667"/>
                    </a:lnTo>
                    <a:lnTo>
                      <a:pt x="998" y="667"/>
                    </a:lnTo>
                    <a:lnTo>
                      <a:pt x="998" y="665"/>
                    </a:lnTo>
                    <a:lnTo>
                      <a:pt x="996" y="665"/>
                    </a:lnTo>
                    <a:lnTo>
                      <a:pt x="996" y="665"/>
                    </a:lnTo>
                    <a:lnTo>
                      <a:pt x="992" y="665"/>
                    </a:lnTo>
                    <a:lnTo>
                      <a:pt x="992" y="664"/>
                    </a:lnTo>
                    <a:lnTo>
                      <a:pt x="992" y="664"/>
                    </a:lnTo>
                    <a:lnTo>
                      <a:pt x="991" y="664"/>
                    </a:lnTo>
                    <a:lnTo>
                      <a:pt x="991" y="664"/>
                    </a:lnTo>
                    <a:lnTo>
                      <a:pt x="989" y="664"/>
                    </a:lnTo>
                    <a:lnTo>
                      <a:pt x="987" y="662"/>
                    </a:lnTo>
                    <a:lnTo>
                      <a:pt x="987" y="662"/>
                    </a:lnTo>
                    <a:lnTo>
                      <a:pt x="985" y="660"/>
                    </a:lnTo>
                    <a:lnTo>
                      <a:pt x="983" y="658"/>
                    </a:lnTo>
                    <a:lnTo>
                      <a:pt x="982" y="656"/>
                    </a:lnTo>
                    <a:lnTo>
                      <a:pt x="982" y="656"/>
                    </a:lnTo>
                    <a:lnTo>
                      <a:pt x="980" y="656"/>
                    </a:lnTo>
                    <a:lnTo>
                      <a:pt x="978" y="656"/>
                    </a:lnTo>
                    <a:lnTo>
                      <a:pt x="978" y="655"/>
                    </a:lnTo>
                    <a:lnTo>
                      <a:pt x="976" y="655"/>
                    </a:lnTo>
                    <a:lnTo>
                      <a:pt x="976" y="655"/>
                    </a:lnTo>
                    <a:lnTo>
                      <a:pt x="974" y="653"/>
                    </a:lnTo>
                    <a:lnTo>
                      <a:pt x="973" y="653"/>
                    </a:lnTo>
                    <a:lnTo>
                      <a:pt x="971" y="653"/>
                    </a:lnTo>
                    <a:lnTo>
                      <a:pt x="971" y="651"/>
                    </a:lnTo>
                    <a:lnTo>
                      <a:pt x="971" y="651"/>
                    </a:lnTo>
                    <a:lnTo>
                      <a:pt x="971" y="651"/>
                    </a:lnTo>
                    <a:lnTo>
                      <a:pt x="971" y="651"/>
                    </a:lnTo>
                    <a:lnTo>
                      <a:pt x="971" y="651"/>
                    </a:lnTo>
                    <a:lnTo>
                      <a:pt x="969" y="651"/>
                    </a:lnTo>
                    <a:lnTo>
                      <a:pt x="969" y="651"/>
                    </a:lnTo>
                    <a:lnTo>
                      <a:pt x="969" y="649"/>
                    </a:lnTo>
                    <a:lnTo>
                      <a:pt x="967" y="649"/>
                    </a:lnTo>
                    <a:lnTo>
                      <a:pt x="967" y="647"/>
                    </a:lnTo>
                    <a:lnTo>
                      <a:pt x="967" y="647"/>
                    </a:lnTo>
                    <a:lnTo>
                      <a:pt x="967" y="647"/>
                    </a:lnTo>
                    <a:lnTo>
                      <a:pt x="967" y="647"/>
                    </a:lnTo>
                    <a:lnTo>
                      <a:pt x="965" y="645"/>
                    </a:lnTo>
                    <a:lnTo>
                      <a:pt x="965" y="645"/>
                    </a:lnTo>
                    <a:lnTo>
                      <a:pt x="965" y="645"/>
                    </a:lnTo>
                    <a:lnTo>
                      <a:pt x="965" y="645"/>
                    </a:lnTo>
                    <a:lnTo>
                      <a:pt x="965" y="644"/>
                    </a:lnTo>
                    <a:lnTo>
                      <a:pt x="965" y="644"/>
                    </a:lnTo>
                    <a:lnTo>
                      <a:pt x="963" y="644"/>
                    </a:lnTo>
                    <a:lnTo>
                      <a:pt x="963" y="644"/>
                    </a:lnTo>
                    <a:lnTo>
                      <a:pt x="963" y="642"/>
                    </a:lnTo>
                    <a:lnTo>
                      <a:pt x="963" y="642"/>
                    </a:lnTo>
                    <a:lnTo>
                      <a:pt x="962" y="642"/>
                    </a:lnTo>
                    <a:lnTo>
                      <a:pt x="962" y="642"/>
                    </a:lnTo>
                    <a:lnTo>
                      <a:pt x="960" y="642"/>
                    </a:lnTo>
                    <a:lnTo>
                      <a:pt x="960" y="642"/>
                    </a:lnTo>
                    <a:lnTo>
                      <a:pt x="958" y="642"/>
                    </a:lnTo>
                    <a:lnTo>
                      <a:pt x="958" y="642"/>
                    </a:lnTo>
                    <a:lnTo>
                      <a:pt x="956" y="640"/>
                    </a:lnTo>
                    <a:lnTo>
                      <a:pt x="956" y="638"/>
                    </a:lnTo>
                    <a:lnTo>
                      <a:pt x="956" y="638"/>
                    </a:lnTo>
                    <a:lnTo>
                      <a:pt x="956" y="638"/>
                    </a:lnTo>
                    <a:lnTo>
                      <a:pt x="954" y="638"/>
                    </a:lnTo>
                    <a:lnTo>
                      <a:pt x="954" y="638"/>
                    </a:lnTo>
                    <a:lnTo>
                      <a:pt x="954" y="638"/>
                    </a:lnTo>
                    <a:lnTo>
                      <a:pt x="954" y="640"/>
                    </a:lnTo>
                    <a:lnTo>
                      <a:pt x="954" y="640"/>
                    </a:lnTo>
                    <a:lnTo>
                      <a:pt x="954" y="640"/>
                    </a:lnTo>
                    <a:lnTo>
                      <a:pt x="954" y="640"/>
                    </a:lnTo>
                    <a:lnTo>
                      <a:pt x="954" y="640"/>
                    </a:lnTo>
                    <a:lnTo>
                      <a:pt x="953" y="640"/>
                    </a:lnTo>
                    <a:lnTo>
                      <a:pt x="953" y="640"/>
                    </a:lnTo>
                    <a:lnTo>
                      <a:pt x="953" y="640"/>
                    </a:lnTo>
                    <a:lnTo>
                      <a:pt x="953" y="640"/>
                    </a:lnTo>
                    <a:lnTo>
                      <a:pt x="951" y="640"/>
                    </a:lnTo>
                    <a:lnTo>
                      <a:pt x="951" y="640"/>
                    </a:lnTo>
                    <a:lnTo>
                      <a:pt x="949" y="640"/>
                    </a:lnTo>
                    <a:lnTo>
                      <a:pt x="949" y="640"/>
                    </a:lnTo>
                    <a:lnTo>
                      <a:pt x="949" y="640"/>
                    </a:lnTo>
                    <a:lnTo>
                      <a:pt x="949" y="638"/>
                    </a:lnTo>
                    <a:lnTo>
                      <a:pt x="949" y="638"/>
                    </a:lnTo>
                    <a:lnTo>
                      <a:pt x="949" y="638"/>
                    </a:lnTo>
                    <a:lnTo>
                      <a:pt x="949" y="638"/>
                    </a:lnTo>
                    <a:lnTo>
                      <a:pt x="947" y="638"/>
                    </a:lnTo>
                    <a:lnTo>
                      <a:pt x="947" y="638"/>
                    </a:lnTo>
                    <a:lnTo>
                      <a:pt x="947" y="638"/>
                    </a:lnTo>
                    <a:lnTo>
                      <a:pt x="947" y="638"/>
                    </a:lnTo>
                    <a:lnTo>
                      <a:pt x="947" y="638"/>
                    </a:lnTo>
                    <a:lnTo>
                      <a:pt x="947" y="638"/>
                    </a:lnTo>
                    <a:lnTo>
                      <a:pt x="945" y="638"/>
                    </a:lnTo>
                    <a:lnTo>
                      <a:pt x="945" y="638"/>
                    </a:lnTo>
                    <a:lnTo>
                      <a:pt x="945" y="638"/>
                    </a:lnTo>
                    <a:lnTo>
                      <a:pt x="945" y="638"/>
                    </a:lnTo>
                    <a:lnTo>
                      <a:pt x="945" y="638"/>
                    </a:lnTo>
                    <a:lnTo>
                      <a:pt x="945" y="638"/>
                    </a:lnTo>
                    <a:lnTo>
                      <a:pt x="945" y="638"/>
                    </a:lnTo>
                    <a:lnTo>
                      <a:pt x="945" y="638"/>
                    </a:lnTo>
                    <a:lnTo>
                      <a:pt x="945" y="638"/>
                    </a:lnTo>
                    <a:lnTo>
                      <a:pt x="944" y="636"/>
                    </a:lnTo>
                    <a:lnTo>
                      <a:pt x="944" y="636"/>
                    </a:lnTo>
                    <a:lnTo>
                      <a:pt x="944" y="636"/>
                    </a:lnTo>
                    <a:lnTo>
                      <a:pt x="944" y="636"/>
                    </a:lnTo>
                    <a:lnTo>
                      <a:pt x="944" y="636"/>
                    </a:lnTo>
                    <a:lnTo>
                      <a:pt x="944" y="636"/>
                    </a:lnTo>
                    <a:lnTo>
                      <a:pt x="944" y="636"/>
                    </a:lnTo>
                    <a:lnTo>
                      <a:pt x="944" y="636"/>
                    </a:lnTo>
                    <a:lnTo>
                      <a:pt x="944" y="636"/>
                    </a:lnTo>
                    <a:lnTo>
                      <a:pt x="942" y="636"/>
                    </a:lnTo>
                    <a:lnTo>
                      <a:pt x="942" y="636"/>
                    </a:lnTo>
                    <a:lnTo>
                      <a:pt x="942" y="636"/>
                    </a:lnTo>
                    <a:lnTo>
                      <a:pt x="942" y="636"/>
                    </a:lnTo>
                    <a:lnTo>
                      <a:pt x="942" y="636"/>
                    </a:lnTo>
                    <a:lnTo>
                      <a:pt x="942" y="635"/>
                    </a:lnTo>
                    <a:lnTo>
                      <a:pt x="940" y="635"/>
                    </a:lnTo>
                    <a:lnTo>
                      <a:pt x="940" y="635"/>
                    </a:lnTo>
                    <a:lnTo>
                      <a:pt x="940" y="636"/>
                    </a:lnTo>
                    <a:lnTo>
                      <a:pt x="940" y="636"/>
                    </a:lnTo>
                    <a:lnTo>
                      <a:pt x="938" y="636"/>
                    </a:lnTo>
                    <a:lnTo>
                      <a:pt x="938" y="635"/>
                    </a:lnTo>
                    <a:lnTo>
                      <a:pt x="938" y="636"/>
                    </a:lnTo>
                    <a:lnTo>
                      <a:pt x="938" y="636"/>
                    </a:lnTo>
                    <a:lnTo>
                      <a:pt x="936" y="636"/>
                    </a:lnTo>
                    <a:lnTo>
                      <a:pt x="936" y="636"/>
                    </a:lnTo>
                    <a:lnTo>
                      <a:pt x="936" y="636"/>
                    </a:lnTo>
                    <a:lnTo>
                      <a:pt x="936" y="638"/>
                    </a:lnTo>
                    <a:lnTo>
                      <a:pt x="936" y="638"/>
                    </a:lnTo>
                    <a:lnTo>
                      <a:pt x="936" y="638"/>
                    </a:lnTo>
                    <a:lnTo>
                      <a:pt x="936" y="638"/>
                    </a:lnTo>
                    <a:lnTo>
                      <a:pt x="936" y="638"/>
                    </a:lnTo>
                    <a:lnTo>
                      <a:pt x="936" y="640"/>
                    </a:lnTo>
                    <a:lnTo>
                      <a:pt x="936" y="640"/>
                    </a:lnTo>
                    <a:lnTo>
                      <a:pt x="936" y="640"/>
                    </a:lnTo>
                    <a:lnTo>
                      <a:pt x="936" y="642"/>
                    </a:lnTo>
                    <a:lnTo>
                      <a:pt x="936" y="642"/>
                    </a:lnTo>
                    <a:lnTo>
                      <a:pt x="936" y="644"/>
                    </a:lnTo>
                    <a:lnTo>
                      <a:pt x="935" y="644"/>
                    </a:lnTo>
                    <a:lnTo>
                      <a:pt x="935" y="644"/>
                    </a:lnTo>
                    <a:lnTo>
                      <a:pt x="933" y="642"/>
                    </a:lnTo>
                    <a:lnTo>
                      <a:pt x="931" y="642"/>
                    </a:lnTo>
                    <a:lnTo>
                      <a:pt x="931" y="642"/>
                    </a:lnTo>
                    <a:lnTo>
                      <a:pt x="931" y="642"/>
                    </a:lnTo>
                    <a:lnTo>
                      <a:pt x="927" y="642"/>
                    </a:lnTo>
                    <a:lnTo>
                      <a:pt x="926" y="642"/>
                    </a:lnTo>
                    <a:lnTo>
                      <a:pt x="926" y="642"/>
                    </a:lnTo>
                    <a:lnTo>
                      <a:pt x="926" y="640"/>
                    </a:lnTo>
                    <a:lnTo>
                      <a:pt x="924" y="640"/>
                    </a:lnTo>
                    <a:lnTo>
                      <a:pt x="924" y="640"/>
                    </a:lnTo>
                    <a:lnTo>
                      <a:pt x="924" y="640"/>
                    </a:lnTo>
                    <a:lnTo>
                      <a:pt x="922" y="640"/>
                    </a:lnTo>
                    <a:lnTo>
                      <a:pt x="922" y="640"/>
                    </a:lnTo>
                    <a:lnTo>
                      <a:pt x="922" y="640"/>
                    </a:lnTo>
                    <a:lnTo>
                      <a:pt x="920" y="640"/>
                    </a:lnTo>
                    <a:lnTo>
                      <a:pt x="920" y="640"/>
                    </a:lnTo>
                    <a:lnTo>
                      <a:pt x="920" y="640"/>
                    </a:lnTo>
                    <a:lnTo>
                      <a:pt x="920" y="638"/>
                    </a:lnTo>
                    <a:lnTo>
                      <a:pt x="918" y="638"/>
                    </a:lnTo>
                    <a:lnTo>
                      <a:pt x="918" y="638"/>
                    </a:lnTo>
                    <a:lnTo>
                      <a:pt x="918" y="638"/>
                    </a:lnTo>
                    <a:lnTo>
                      <a:pt x="916" y="638"/>
                    </a:lnTo>
                    <a:lnTo>
                      <a:pt x="916" y="638"/>
                    </a:lnTo>
                    <a:lnTo>
                      <a:pt x="916" y="640"/>
                    </a:lnTo>
                    <a:lnTo>
                      <a:pt x="916" y="640"/>
                    </a:lnTo>
                    <a:lnTo>
                      <a:pt x="916" y="640"/>
                    </a:lnTo>
                    <a:lnTo>
                      <a:pt x="916" y="640"/>
                    </a:lnTo>
                    <a:lnTo>
                      <a:pt x="916" y="640"/>
                    </a:lnTo>
                    <a:lnTo>
                      <a:pt x="916" y="642"/>
                    </a:lnTo>
                    <a:lnTo>
                      <a:pt x="915" y="642"/>
                    </a:lnTo>
                    <a:lnTo>
                      <a:pt x="915" y="642"/>
                    </a:lnTo>
                    <a:lnTo>
                      <a:pt x="915" y="642"/>
                    </a:lnTo>
                    <a:lnTo>
                      <a:pt x="915" y="642"/>
                    </a:lnTo>
                    <a:lnTo>
                      <a:pt x="915" y="644"/>
                    </a:lnTo>
                    <a:lnTo>
                      <a:pt x="915" y="644"/>
                    </a:lnTo>
                    <a:lnTo>
                      <a:pt x="915" y="644"/>
                    </a:lnTo>
                    <a:lnTo>
                      <a:pt x="915" y="644"/>
                    </a:lnTo>
                    <a:lnTo>
                      <a:pt x="915" y="644"/>
                    </a:lnTo>
                    <a:lnTo>
                      <a:pt x="915" y="644"/>
                    </a:lnTo>
                    <a:lnTo>
                      <a:pt x="915" y="644"/>
                    </a:lnTo>
                    <a:lnTo>
                      <a:pt x="913" y="644"/>
                    </a:lnTo>
                    <a:lnTo>
                      <a:pt x="913" y="644"/>
                    </a:lnTo>
                    <a:lnTo>
                      <a:pt x="913" y="645"/>
                    </a:lnTo>
                    <a:lnTo>
                      <a:pt x="913" y="645"/>
                    </a:lnTo>
                    <a:lnTo>
                      <a:pt x="913" y="645"/>
                    </a:lnTo>
                    <a:lnTo>
                      <a:pt x="911" y="645"/>
                    </a:lnTo>
                    <a:lnTo>
                      <a:pt x="911" y="645"/>
                    </a:lnTo>
                    <a:lnTo>
                      <a:pt x="911" y="645"/>
                    </a:lnTo>
                    <a:lnTo>
                      <a:pt x="911" y="645"/>
                    </a:lnTo>
                    <a:lnTo>
                      <a:pt x="911" y="645"/>
                    </a:lnTo>
                    <a:lnTo>
                      <a:pt x="913" y="645"/>
                    </a:lnTo>
                    <a:lnTo>
                      <a:pt x="913" y="645"/>
                    </a:lnTo>
                    <a:lnTo>
                      <a:pt x="913" y="647"/>
                    </a:lnTo>
                    <a:lnTo>
                      <a:pt x="913" y="647"/>
                    </a:lnTo>
                    <a:lnTo>
                      <a:pt x="915" y="647"/>
                    </a:lnTo>
                    <a:lnTo>
                      <a:pt x="915" y="647"/>
                    </a:lnTo>
                    <a:lnTo>
                      <a:pt x="913" y="647"/>
                    </a:lnTo>
                    <a:lnTo>
                      <a:pt x="913" y="647"/>
                    </a:lnTo>
                    <a:lnTo>
                      <a:pt x="913" y="647"/>
                    </a:lnTo>
                    <a:lnTo>
                      <a:pt x="913" y="649"/>
                    </a:lnTo>
                    <a:lnTo>
                      <a:pt x="913" y="649"/>
                    </a:lnTo>
                    <a:lnTo>
                      <a:pt x="913" y="649"/>
                    </a:lnTo>
                    <a:lnTo>
                      <a:pt x="913" y="649"/>
                    </a:lnTo>
                    <a:lnTo>
                      <a:pt x="911" y="651"/>
                    </a:lnTo>
                    <a:lnTo>
                      <a:pt x="911" y="651"/>
                    </a:lnTo>
                    <a:lnTo>
                      <a:pt x="911" y="651"/>
                    </a:lnTo>
                    <a:lnTo>
                      <a:pt x="911" y="651"/>
                    </a:lnTo>
                    <a:lnTo>
                      <a:pt x="911" y="651"/>
                    </a:lnTo>
                    <a:lnTo>
                      <a:pt x="911" y="651"/>
                    </a:lnTo>
                    <a:lnTo>
                      <a:pt x="911" y="651"/>
                    </a:lnTo>
                    <a:lnTo>
                      <a:pt x="911" y="653"/>
                    </a:lnTo>
                    <a:lnTo>
                      <a:pt x="909" y="655"/>
                    </a:lnTo>
                    <a:lnTo>
                      <a:pt x="909" y="655"/>
                    </a:lnTo>
                    <a:lnTo>
                      <a:pt x="909" y="655"/>
                    </a:lnTo>
                    <a:lnTo>
                      <a:pt x="907" y="658"/>
                    </a:lnTo>
                    <a:lnTo>
                      <a:pt x="907" y="658"/>
                    </a:lnTo>
                    <a:lnTo>
                      <a:pt x="907" y="658"/>
                    </a:lnTo>
                    <a:lnTo>
                      <a:pt x="907" y="658"/>
                    </a:lnTo>
                    <a:lnTo>
                      <a:pt x="907" y="658"/>
                    </a:lnTo>
                    <a:lnTo>
                      <a:pt x="907" y="658"/>
                    </a:lnTo>
                    <a:lnTo>
                      <a:pt x="906" y="658"/>
                    </a:lnTo>
                    <a:lnTo>
                      <a:pt x="906" y="658"/>
                    </a:lnTo>
                    <a:lnTo>
                      <a:pt x="906" y="658"/>
                    </a:lnTo>
                    <a:lnTo>
                      <a:pt x="906" y="658"/>
                    </a:lnTo>
                    <a:lnTo>
                      <a:pt x="906" y="658"/>
                    </a:lnTo>
                    <a:lnTo>
                      <a:pt x="906" y="656"/>
                    </a:lnTo>
                    <a:lnTo>
                      <a:pt x="906" y="656"/>
                    </a:lnTo>
                    <a:lnTo>
                      <a:pt x="906" y="656"/>
                    </a:lnTo>
                    <a:lnTo>
                      <a:pt x="904" y="656"/>
                    </a:lnTo>
                    <a:lnTo>
                      <a:pt x="904" y="656"/>
                    </a:lnTo>
                    <a:lnTo>
                      <a:pt x="904" y="656"/>
                    </a:lnTo>
                    <a:lnTo>
                      <a:pt x="904" y="658"/>
                    </a:lnTo>
                    <a:lnTo>
                      <a:pt x="904" y="658"/>
                    </a:lnTo>
                    <a:lnTo>
                      <a:pt x="904" y="658"/>
                    </a:lnTo>
                    <a:lnTo>
                      <a:pt x="902" y="658"/>
                    </a:lnTo>
                    <a:lnTo>
                      <a:pt x="902" y="658"/>
                    </a:lnTo>
                    <a:lnTo>
                      <a:pt x="902" y="656"/>
                    </a:lnTo>
                    <a:lnTo>
                      <a:pt x="902" y="656"/>
                    </a:lnTo>
                    <a:lnTo>
                      <a:pt x="902" y="656"/>
                    </a:lnTo>
                    <a:lnTo>
                      <a:pt x="902" y="656"/>
                    </a:lnTo>
                    <a:lnTo>
                      <a:pt x="902" y="656"/>
                    </a:lnTo>
                    <a:lnTo>
                      <a:pt x="902" y="656"/>
                    </a:lnTo>
                    <a:lnTo>
                      <a:pt x="902" y="656"/>
                    </a:lnTo>
                    <a:lnTo>
                      <a:pt x="902" y="656"/>
                    </a:lnTo>
                    <a:lnTo>
                      <a:pt x="900" y="656"/>
                    </a:lnTo>
                    <a:lnTo>
                      <a:pt x="900" y="656"/>
                    </a:lnTo>
                    <a:lnTo>
                      <a:pt x="900" y="656"/>
                    </a:lnTo>
                    <a:lnTo>
                      <a:pt x="900" y="658"/>
                    </a:lnTo>
                    <a:lnTo>
                      <a:pt x="900" y="658"/>
                    </a:lnTo>
                    <a:lnTo>
                      <a:pt x="900" y="658"/>
                    </a:lnTo>
                    <a:lnTo>
                      <a:pt x="900" y="658"/>
                    </a:lnTo>
                    <a:lnTo>
                      <a:pt x="900" y="658"/>
                    </a:lnTo>
                    <a:lnTo>
                      <a:pt x="900" y="660"/>
                    </a:lnTo>
                    <a:lnTo>
                      <a:pt x="898" y="660"/>
                    </a:lnTo>
                    <a:lnTo>
                      <a:pt x="898" y="658"/>
                    </a:lnTo>
                    <a:lnTo>
                      <a:pt x="898" y="658"/>
                    </a:lnTo>
                    <a:lnTo>
                      <a:pt x="898" y="656"/>
                    </a:lnTo>
                    <a:lnTo>
                      <a:pt x="898" y="656"/>
                    </a:lnTo>
                    <a:lnTo>
                      <a:pt x="898" y="656"/>
                    </a:lnTo>
                    <a:lnTo>
                      <a:pt x="897" y="656"/>
                    </a:lnTo>
                    <a:lnTo>
                      <a:pt x="897" y="656"/>
                    </a:lnTo>
                    <a:lnTo>
                      <a:pt x="897" y="656"/>
                    </a:lnTo>
                    <a:lnTo>
                      <a:pt x="897" y="656"/>
                    </a:lnTo>
                    <a:lnTo>
                      <a:pt x="895" y="656"/>
                    </a:lnTo>
                    <a:lnTo>
                      <a:pt x="895" y="656"/>
                    </a:lnTo>
                    <a:lnTo>
                      <a:pt x="895" y="656"/>
                    </a:lnTo>
                    <a:lnTo>
                      <a:pt x="895" y="656"/>
                    </a:lnTo>
                    <a:lnTo>
                      <a:pt x="895" y="656"/>
                    </a:lnTo>
                    <a:lnTo>
                      <a:pt x="895" y="656"/>
                    </a:lnTo>
                    <a:lnTo>
                      <a:pt x="895" y="656"/>
                    </a:lnTo>
                    <a:lnTo>
                      <a:pt x="895" y="655"/>
                    </a:lnTo>
                    <a:lnTo>
                      <a:pt x="895" y="655"/>
                    </a:lnTo>
                    <a:lnTo>
                      <a:pt x="895" y="655"/>
                    </a:lnTo>
                    <a:lnTo>
                      <a:pt x="895" y="655"/>
                    </a:lnTo>
                    <a:lnTo>
                      <a:pt x="895" y="655"/>
                    </a:lnTo>
                    <a:lnTo>
                      <a:pt x="893" y="655"/>
                    </a:lnTo>
                    <a:lnTo>
                      <a:pt x="893" y="656"/>
                    </a:lnTo>
                    <a:lnTo>
                      <a:pt x="893" y="656"/>
                    </a:lnTo>
                    <a:lnTo>
                      <a:pt x="893" y="656"/>
                    </a:lnTo>
                    <a:lnTo>
                      <a:pt x="893" y="656"/>
                    </a:lnTo>
                    <a:lnTo>
                      <a:pt x="893" y="658"/>
                    </a:lnTo>
                    <a:lnTo>
                      <a:pt x="893" y="658"/>
                    </a:lnTo>
                    <a:lnTo>
                      <a:pt x="893" y="658"/>
                    </a:lnTo>
                    <a:lnTo>
                      <a:pt x="893" y="658"/>
                    </a:lnTo>
                    <a:lnTo>
                      <a:pt x="893" y="658"/>
                    </a:lnTo>
                    <a:lnTo>
                      <a:pt x="891" y="658"/>
                    </a:lnTo>
                    <a:lnTo>
                      <a:pt x="889" y="658"/>
                    </a:lnTo>
                    <a:lnTo>
                      <a:pt x="889" y="658"/>
                    </a:lnTo>
                    <a:lnTo>
                      <a:pt x="889" y="658"/>
                    </a:lnTo>
                    <a:lnTo>
                      <a:pt x="889" y="660"/>
                    </a:lnTo>
                    <a:lnTo>
                      <a:pt x="889" y="660"/>
                    </a:lnTo>
                    <a:lnTo>
                      <a:pt x="889" y="660"/>
                    </a:lnTo>
                    <a:lnTo>
                      <a:pt x="889" y="660"/>
                    </a:lnTo>
                    <a:lnTo>
                      <a:pt x="889" y="660"/>
                    </a:lnTo>
                    <a:lnTo>
                      <a:pt x="889" y="660"/>
                    </a:lnTo>
                    <a:lnTo>
                      <a:pt x="889" y="660"/>
                    </a:lnTo>
                    <a:lnTo>
                      <a:pt x="888" y="660"/>
                    </a:lnTo>
                    <a:lnTo>
                      <a:pt x="888" y="660"/>
                    </a:lnTo>
                    <a:lnTo>
                      <a:pt x="888" y="660"/>
                    </a:lnTo>
                    <a:lnTo>
                      <a:pt x="888" y="660"/>
                    </a:lnTo>
                    <a:lnTo>
                      <a:pt x="888" y="658"/>
                    </a:lnTo>
                    <a:lnTo>
                      <a:pt x="888" y="658"/>
                    </a:lnTo>
                    <a:lnTo>
                      <a:pt x="888" y="658"/>
                    </a:lnTo>
                    <a:lnTo>
                      <a:pt x="888" y="658"/>
                    </a:lnTo>
                    <a:lnTo>
                      <a:pt x="888" y="656"/>
                    </a:lnTo>
                    <a:lnTo>
                      <a:pt x="888" y="656"/>
                    </a:lnTo>
                    <a:lnTo>
                      <a:pt x="888" y="656"/>
                    </a:lnTo>
                    <a:lnTo>
                      <a:pt x="888" y="656"/>
                    </a:lnTo>
                    <a:lnTo>
                      <a:pt x="888" y="655"/>
                    </a:lnTo>
                    <a:lnTo>
                      <a:pt x="888" y="655"/>
                    </a:lnTo>
                    <a:lnTo>
                      <a:pt x="888" y="655"/>
                    </a:lnTo>
                    <a:lnTo>
                      <a:pt x="888" y="655"/>
                    </a:lnTo>
                    <a:lnTo>
                      <a:pt x="888" y="655"/>
                    </a:lnTo>
                    <a:lnTo>
                      <a:pt x="886" y="655"/>
                    </a:lnTo>
                    <a:lnTo>
                      <a:pt x="886" y="653"/>
                    </a:lnTo>
                    <a:lnTo>
                      <a:pt x="886" y="653"/>
                    </a:lnTo>
                    <a:lnTo>
                      <a:pt x="886" y="653"/>
                    </a:lnTo>
                    <a:lnTo>
                      <a:pt x="886" y="653"/>
                    </a:lnTo>
                    <a:lnTo>
                      <a:pt x="886" y="653"/>
                    </a:lnTo>
                    <a:lnTo>
                      <a:pt x="884" y="653"/>
                    </a:lnTo>
                    <a:lnTo>
                      <a:pt x="884" y="653"/>
                    </a:lnTo>
                    <a:lnTo>
                      <a:pt x="884" y="653"/>
                    </a:lnTo>
                    <a:lnTo>
                      <a:pt x="884" y="653"/>
                    </a:lnTo>
                    <a:lnTo>
                      <a:pt x="884" y="651"/>
                    </a:lnTo>
                    <a:lnTo>
                      <a:pt x="884" y="651"/>
                    </a:lnTo>
                    <a:lnTo>
                      <a:pt x="884" y="651"/>
                    </a:lnTo>
                    <a:lnTo>
                      <a:pt x="882" y="651"/>
                    </a:lnTo>
                    <a:lnTo>
                      <a:pt x="882" y="651"/>
                    </a:lnTo>
                    <a:lnTo>
                      <a:pt x="882" y="651"/>
                    </a:lnTo>
                    <a:lnTo>
                      <a:pt x="882" y="651"/>
                    </a:lnTo>
                    <a:lnTo>
                      <a:pt x="880" y="649"/>
                    </a:lnTo>
                    <a:lnTo>
                      <a:pt x="880" y="649"/>
                    </a:lnTo>
                    <a:lnTo>
                      <a:pt x="880" y="649"/>
                    </a:lnTo>
                    <a:lnTo>
                      <a:pt x="880" y="649"/>
                    </a:lnTo>
                    <a:lnTo>
                      <a:pt x="880" y="649"/>
                    </a:lnTo>
                    <a:lnTo>
                      <a:pt x="880" y="647"/>
                    </a:lnTo>
                    <a:lnTo>
                      <a:pt x="880" y="647"/>
                    </a:lnTo>
                    <a:lnTo>
                      <a:pt x="880" y="647"/>
                    </a:lnTo>
                    <a:lnTo>
                      <a:pt x="880" y="647"/>
                    </a:lnTo>
                    <a:lnTo>
                      <a:pt x="880" y="647"/>
                    </a:lnTo>
                    <a:lnTo>
                      <a:pt x="878" y="647"/>
                    </a:lnTo>
                    <a:lnTo>
                      <a:pt x="878" y="647"/>
                    </a:lnTo>
                    <a:lnTo>
                      <a:pt x="878" y="645"/>
                    </a:lnTo>
                    <a:lnTo>
                      <a:pt x="878" y="645"/>
                    </a:lnTo>
                    <a:lnTo>
                      <a:pt x="877" y="645"/>
                    </a:lnTo>
                    <a:lnTo>
                      <a:pt x="877" y="645"/>
                    </a:lnTo>
                    <a:lnTo>
                      <a:pt x="875" y="645"/>
                    </a:lnTo>
                    <a:lnTo>
                      <a:pt x="873" y="644"/>
                    </a:lnTo>
                    <a:lnTo>
                      <a:pt x="873" y="644"/>
                    </a:lnTo>
                    <a:lnTo>
                      <a:pt x="873" y="644"/>
                    </a:lnTo>
                    <a:lnTo>
                      <a:pt x="871" y="644"/>
                    </a:lnTo>
                    <a:lnTo>
                      <a:pt x="871" y="644"/>
                    </a:lnTo>
                    <a:lnTo>
                      <a:pt x="871" y="644"/>
                    </a:lnTo>
                    <a:lnTo>
                      <a:pt x="871" y="642"/>
                    </a:lnTo>
                    <a:lnTo>
                      <a:pt x="871" y="642"/>
                    </a:lnTo>
                    <a:lnTo>
                      <a:pt x="871" y="642"/>
                    </a:lnTo>
                    <a:lnTo>
                      <a:pt x="871" y="640"/>
                    </a:lnTo>
                    <a:lnTo>
                      <a:pt x="871" y="640"/>
                    </a:lnTo>
                    <a:lnTo>
                      <a:pt x="871" y="640"/>
                    </a:lnTo>
                    <a:lnTo>
                      <a:pt x="869" y="638"/>
                    </a:lnTo>
                    <a:lnTo>
                      <a:pt x="869" y="638"/>
                    </a:lnTo>
                    <a:lnTo>
                      <a:pt x="869" y="636"/>
                    </a:lnTo>
                    <a:lnTo>
                      <a:pt x="869" y="636"/>
                    </a:lnTo>
                    <a:lnTo>
                      <a:pt x="869" y="636"/>
                    </a:lnTo>
                    <a:lnTo>
                      <a:pt x="869" y="635"/>
                    </a:lnTo>
                    <a:lnTo>
                      <a:pt x="869" y="635"/>
                    </a:lnTo>
                    <a:lnTo>
                      <a:pt x="869" y="633"/>
                    </a:lnTo>
                    <a:lnTo>
                      <a:pt x="869" y="633"/>
                    </a:lnTo>
                    <a:lnTo>
                      <a:pt x="868" y="633"/>
                    </a:lnTo>
                    <a:lnTo>
                      <a:pt x="868" y="631"/>
                    </a:lnTo>
                    <a:lnTo>
                      <a:pt x="868" y="631"/>
                    </a:lnTo>
                    <a:lnTo>
                      <a:pt x="868" y="631"/>
                    </a:lnTo>
                    <a:lnTo>
                      <a:pt x="868" y="631"/>
                    </a:lnTo>
                    <a:lnTo>
                      <a:pt x="868" y="631"/>
                    </a:lnTo>
                    <a:lnTo>
                      <a:pt x="866" y="631"/>
                    </a:lnTo>
                    <a:lnTo>
                      <a:pt x="866" y="631"/>
                    </a:lnTo>
                    <a:lnTo>
                      <a:pt x="866" y="631"/>
                    </a:lnTo>
                    <a:lnTo>
                      <a:pt x="864" y="631"/>
                    </a:lnTo>
                    <a:lnTo>
                      <a:pt x="864" y="631"/>
                    </a:lnTo>
                    <a:lnTo>
                      <a:pt x="864" y="631"/>
                    </a:lnTo>
                    <a:lnTo>
                      <a:pt x="864" y="629"/>
                    </a:lnTo>
                    <a:lnTo>
                      <a:pt x="864" y="629"/>
                    </a:lnTo>
                    <a:lnTo>
                      <a:pt x="862" y="629"/>
                    </a:lnTo>
                    <a:lnTo>
                      <a:pt x="862" y="629"/>
                    </a:lnTo>
                    <a:lnTo>
                      <a:pt x="862" y="629"/>
                    </a:lnTo>
                    <a:lnTo>
                      <a:pt x="862" y="627"/>
                    </a:lnTo>
                    <a:lnTo>
                      <a:pt x="862" y="627"/>
                    </a:lnTo>
                    <a:lnTo>
                      <a:pt x="862" y="627"/>
                    </a:lnTo>
                    <a:lnTo>
                      <a:pt x="862" y="627"/>
                    </a:lnTo>
                    <a:lnTo>
                      <a:pt x="860" y="627"/>
                    </a:lnTo>
                    <a:lnTo>
                      <a:pt x="860" y="627"/>
                    </a:lnTo>
                    <a:lnTo>
                      <a:pt x="860" y="626"/>
                    </a:lnTo>
                    <a:lnTo>
                      <a:pt x="859" y="626"/>
                    </a:lnTo>
                    <a:lnTo>
                      <a:pt x="859" y="626"/>
                    </a:lnTo>
                    <a:lnTo>
                      <a:pt x="859" y="626"/>
                    </a:lnTo>
                    <a:lnTo>
                      <a:pt x="859" y="624"/>
                    </a:lnTo>
                    <a:lnTo>
                      <a:pt x="859" y="624"/>
                    </a:lnTo>
                    <a:lnTo>
                      <a:pt x="857" y="624"/>
                    </a:lnTo>
                    <a:lnTo>
                      <a:pt x="857" y="622"/>
                    </a:lnTo>
                    <a:lnTo>
                      <a:pt x="855" y="622"/>
                    </a:lnTo>
                    <a:lnTo>
                      <a:pt x="855" y="620"/>
                    </a:lnTo>
                    <a:lnTo>
                      <a:pt x="855" y="620"/>
                    </a:lnTo>
                    <a:lnTo>
                      <a:pt x="855" y="620"/>
                    </a:lnTo>
                    <a:lnTo>
                      <a:pt x="855" y="620"/>
                    </a:lnTo>
                    <a:lnTo>
                      <a:pt x="853" y="618"/>
                    </a:lnTo>
                    <a:lnTo>
                      <a:pt x="853" y="618"/>
                    </a:lnTo>
                    <a:lnTo>
                      <a:pt x="853" y="617"/>
                    </a:lnTo>
                    <a:lnTo>
                      <a:pt x="853" y="617"/>
                    </a:lnTo>
                    <a:lnTo>
                      <a:pt x="853" y="617"/>
                    </a:lnTo>
                    <a:lnTo>
                      <a:pt x="853" y="617"/>
                    </a:lnTo>
                    <a:lnTo>
                      <a:pt x="851" y="617"/>
                    </a:lnTo>
                    <a:lnTo>
                      <a:pt x="851" y="617"/>
                    </a:lnTo>
                    <a:lnTo>
                      <a:pt x="851" y="617"/>
                    </a:lnTo>
                    <a:lnTo>
                      <a:pt x="851" y="617"/>
                    </a:lnTo>
                    <a:lnTo>
                      <a:pt x="851" y="617"/>
                    </a:lnTo>
                    <a:lnTo>
                      <a:pt x="851" y="617"/>
                    </a:lnTo>
                    <a:lnTo>
                      <a:pt x="851" y="617"/>
                    </a:lnTo>
                    <a:lnTo>
                      <a:pt x="851" y="617"/>
                    </a:lnTo>
                    <a:lnTo>
                      <a:pt x="850" y="617"/>
                    </a:lnTo>
                    <a:lnTo>
                      <a:pt x="850" y="615"/>
                    </a:lnTo>
                    <a:lnTo>
                      <a:pt x="850" y="615"/>
                    </a:lnTo>
                    <a:lnTo>
                      <a:pt x="850" y="615"/>
                    </a:lnTo>
                    <a:lnTo>
                      <a:pt x="850" y="615"/>
                    </a:lnTo>
                    <a:lnTo>
                      <a:pt x="850" y="615"/>
                    </a:lnTo>
                    <a:lnTo>
                      <a:pt x="850" y="615"/>
                    </a:lnTo>
                    <a:lnTo>
                      <a:pt x="850" y="613"/>
                    </a:lnTo>
                    <a:lnTo>
                      <a:pt x="850" y="613"/>
                    </a:lnTo>
                    <a:lnTo>
                      <a:pt x="850" y="613"/>
                    </a:lnTo>
                    <a:lnTo>
                      <a:pt x="848" y="611"/>
                    </a:lnTo>
                    <a:lnTo>
                      <a:pt x="848" y="611"/>
                    </a:lnTo>
                    <a:lnTo>
                      <a:pt x="848" y="609"/>
                    </a:lnTo>
                    <a:lnTo>
                      <a:pt x="848" y="609"/>
                    </a:lnTo>
                    <a:lnTo>
                      <a:pt x="846" y="609"/>
                    </a:lnTo>
                    <a:lnTo>
                      <a:pt x="846" y="609"/>
                    </a:lnTo>
                    <a:lnTo>
                      <a:pt x="846" y="609"/>
                    </a:lnTo>
                    <a:lnTo>
                      <a:pt x="844" y="609"/>
                    </a:lnTo>
                    <a:lnTo>
                      <a:pt x="844" y="609"/>
                    </a:lnTo>
                    <a:lnTo>
                      <a:pt x="844" y="607"/>
                    </a:lnTo>
                    <a:lnTo>
                      <a:pt x="844" y="607"/>
                    </a:lnTo>
                    <a:lnTo>
                      <a:pt x="842" y="607"/>
                    </a:lnTo>
                    <a:lnTo>
                      <a:pt x="842" y="606"/>
                    </a:lnTo>
                    <a:lnTo>
                      <a:pt x="842" y="606"/>
                    </a:lnTo>
                    <a:lnTo>
                      <a:pt x="841" y="606"/>
                    </a:lnTo>
                    <a:lnTo>
                      <a:pt x="841" y="606"/>
                    </a:lnTo>
                    <a:lnTo>
                      <a:pt x="839" y="606"/>
                    </a:lnTo>
                    <a:lnTo>
                      <a:pt x="839" y="606"/>
                    </a:lnTo>
                    <a:lnTo>
                      <a:pt x="839" y="606"/>
                    </a:lnTo>
                    <a:lnTo>
                      <a:pt x="839" y="606"/>
                    </a:lnTo>
                    <a:lnTo>
                      <a:pt x="839" y="606"/>
                    </a:lnTo>
                    <a:lnTo>
                      <a:pt x="837" y="606"/>
                    </a:lnTo>
                    <a:lnTo>
                      <a:pt x="837" y="606"/>
                    </a:lnTo>
                    <a:lnTo>
                      <a:pt x="837" y="606"/>
                    </a:lnTo>
                    <a:lnTo>
                      <a:pt x="837" y="604"/>
                    </a:lnTo>
                    <a:lnTo>
                      <a:pt x="839" y="604"/>
                    </a:lnTo>
                    <a:lnTo>
                      <a:pt x="839" y="604"/>
                    </a:lnTo>
                    <a:lnTo>
                      <a:pt x="839" y="604"/>
                    </a:lnTo>
                    <a:lnTo>
                      <a:pt x="839" y="604"/>
                    </a:lnTo>
                    <a:lnTo>
                      <a:pt x="839" y="604"/>
                    </a:lnTo>
                    <a:lnTo>
                      <a:pt x="837" y="604"/>
                    </a:lnTo>
                    <a:lnTo>
                      <a:pt x="837" y="604"/>
                    </a:lnTo>
                    <a:lnTo>
                      <a:pt x="837" y="604"/>
                    </a:lnTo>
                    <a:lnTo>
                      <a:pt x="837" y="604"/>
                    </a:lnTo>
                    <a:lnTo>
                      <a:pt x="837" y="604"/>
                    </a:lnTo>
                    <a:lnTo>
                      <a:pt x="837" y="604"/>
                    </a:lnTo>
                    <a:lnTo>
                      <a:pt x="837" y="604"/>
                    </a:lnTo>
                    <a:lnTo>
                      <a:pt x="835" y="604"/>
                    </a:lnTo>
                    <a:lnTo>
                      <a:pt x="835" y="604"/>
                    </a:lnTo>
                    <a:lnTo>
                      <a:pt x="835" y="604"/>
                    </a:lnTo>
                    <a:lnTo>
                      <a:pt x="835" y="604"/>
                    </a:lnTo>
                    <a:lnTo>
                      <a:pt x="835" y="604"/>
                    </a:lnTo>
                    <a:lnTo>
                      <a:pt x="833" y="604"/>
                    </a:lnTo>
                    <a:lnTo>
                      <a:pt x="833" y="604"/>
                    </a:lnTo>
                    <a:lnTo>
                      <a:pt x="833" y="604"/>
                    </a:lnTo>
                    <a:lnTo>
                      <a:pt x="831" y="606"/>
                    </a:lnTo>
                    <a:lnTo>
                      <a:pt x="831" y="607"/>
                    </a:lnTo>
                    <a:lnTo>
                      <a:pt x="830" y="609"/>
                    </a:lnTo>
                    <a:lnTo>
                      <a:pt x="830" y="609"/>
                    </a:lnTo>
                    <a:lnTo>
                      <a:pt x="830" y="609"/>
                    </a:lnTo>
                    <a:lnTo>
                      <a:pt x="828" y="609"/>
                    </a:lnTo>
                    <a:lnTo>
                      <a:pt x="828" y="609"/>
                    </a:lnTo>
                    <a:lnTo>
                      <a:pt x="828" y="609"/>
                    </a:lnTo>
                    <a:lnTo>
                      <a:pt x="828" y="607"/>
                    </a:lnTo>
                    <a:lnTo>
                      <a:pt x="826" y="607"/>
                    </a:lnTo>
                    <a:lnTo>
                      <a:pt x="826" y="606"/>
                    </a:lnTo>
                    <a:lnTo>
                      <a:pt x="824" y="606"/>
                    </a:lnTo>
                    <a:lnTo>
                      <a:pt x="824" y="604"/>
                    </a:lnTo>
                    <a:lnTo>
                      <a:pt x="822" y="604"/>
                    </a:lnTo>
                    <a:lnTo>
                      <a:pt x="821" y="602"/>
                    </a:lnTo>
                    <a:lnTo>
                      <a:pt x="821" y="602"/>
                    </a:lnTo>
                    <a:lnTo>
                      <a:pt x="819" y="602"/>
                    </a:lnTo>
                    <a:lnTo>
                      <a:pt x="817" y="602"/>
                    </a:lnTo>
                    <a:lnTo>
                      <a:pt x="817" y="604"/>
                    </a:lnTo>
                    <a:lnTo>
                      <a:pt x="815" y="604"/>
                    </a:lnTo>
                    <a:lnTo>
                      <a:pt x="813" y="606"/>
                    </a:lnTo>
                    <a:lnTo>
                      <a:pt x="812" y="607"/>
                    </a:lnTo>
                    <a:lnTo>
                      <a:pt x="812" y="609"/>
                    </a:lnTo>
                    <a:lnTo>
                      <a:pt x="810" y="609"/>
                    </a:lnTo>
                    <a:lnTo>
                      <a:pt x="810" y="609"/>
                    </a:lnTo>
                    <a:lnTo>
                      <a:pt x="808" y="609"/>
                    </a:lnTo>
                    <a:lnTo>
                      <a:pt x="806" y="609"/>
                    </a:lnTo>
                    <a:lnTo>
                      <a:pt x="804" y="611"/>
                    </a:lnTo>
                    <a:lnTo>
                      <a:pt x="803" y="611"/>
                    </a:lnTo>
                    <a:lnTo>
                      <a:pt x="803" y="613"/>
                    </a:lnTo>
                    <a:lnTo>
                      <a:pt x="801" y="613"/>
                    </a:lnTo>
                    <a:lnTo>
                      <a:pt x="801" y="615"/>
                    </a:lnTo>
                    <a:lnTo>
                      <a:pt x="801" y="617"/>
                    </a:lnTo>
                    <a:lnTo>
                      <a:pt x="799" y="617"/>
                    </a:lnTo>
                    <a:lnTo>
                      <a:pt x="799" y="618"/>
                    </a:lnTo>
                    <a:lnTo>
                      <a:pt x="797" y="618"/>
                    </a:lnTo>
                    <a:lnTo>
                      <a:pt x="797" y="617"/>
                    </a:lnTo>
                    <a:lnTo>
                      <a:pt x="795" y="617"/>
                    </a:lnTo>
                    <a:lnTo>
                      <a:pt x="795" y="615"/>
                    </a:lnTo>
                    <a:lnTo>
                      <a:pt x="793" y="613"/>
                    </a:lnTo>
                    <a:lnTo>
                      <a:pt x="792" y="611"/>
                    </a:lnTo>
                    <a:lnTo>
                      <a:pt x="792" y="611"/>
                    </a:lnTo>
                    <a:lnTo>
                      <a:pt x="792" y="611"/>
                    </a:lnTo>
                    <a:lnTo>
                      <a:pt x="792" y="611"/>
                    </a:lnTo>
                    <a:lnTo>
                      <a:pt x="790" y="609"/>
                    </a:lnTo>
                    <a:lnTo>
                      <a:pt x="790" y="609"/>
                    </a:lnTo>
                    <a:lnTo>
                      <a:pt x="790" y="611"/>
                    </a:lnTo>
                    <a:lnTo>
                      <a:pt x="788" y="611"/>
                    </a:lnTo>
                    <a:lnTo>
                      <a:pt x="788" y="611"/>
                    </a:lnTo>
                    <a:lnTo>
                      <a:pt x="788" y="611"/>
                    </a:lnTo>
                    <a:lnTo>
                      <a:pt x="788" y="613"/>
                    </a:lnTo>
                    <a:lnTo>
                      <a:pt x="788" y="615"/>
                    </a:lnTo>
                    <a:lnTo>
                      <a:pt x="788" y="617"/>
                    </a:lnTo>
                    <a:lnTo>
                      <a:pt x="786" y="618"/>
                    </a:lnTo>
                    <a:lnTo>
                      <a:pt x="786" y="620"/>
                    </a:lnTo>
                    <a:lnTo>
                      <a:pt x="784" y="622"/>
                    </a:lnTo>
                    <a:lnTo>
                      <a:pt x="784" y="622"/>
                    </a:lnTo>
                    <a:lnTo>
                      <a:pt x="784" y="622"/>
                    </a:lnTo>
                    <a:lnTo>
                      <a:pt x="784" y="622"/>
                    </a:lnTo>
                    <a:lnTo>
                      <a:pt x="784" y="624"/>
                    </a:lnTo>
                    <a:lnTo>
                      <a:pt x="783" y="624"/>
                    </a:lnTo>
                    <a:lnTo>
                      <a:pt x="783" y="624"/>
                    </a:lnTo>
                    <a:lnTo>
                      <a:pt x="783" y="624"/>
                    </a:lnTo>
                    <a:lnTo>
                      <a:pt x="781" y="624"/>
                    </a:lnTo>
                    <a:lnTo>
                      <a:pt x="781" y="624"/>
                    </a:lnTo>
                    <a:lnTo>
                      <a:pt x="781" y="624"/>
                    </a:lnTo>
                    <a:lnTo>
                      <a:pt x="779" y="624"/>
                    </a:lnTo>
                    <a:lnTo>
                      <a:pt x="779" y="624"/>
                    </a:lnTo>
                    <a:lnTo>
                      <a:pt x="777" y="624"/>
                    </a:lnTo>
                    <a:lnTo>
                      <a:pt x="775" y="624"/>
                    </a:lnTo>
                    <a:lnTo>
                      <a:pt x="775" y="624"/>
                    </a:lnTo>
                    <a:lnTo>
                      <a:pt x="774" y="624"/>
                    </a:lnTo>
                    <a:lnTo>
                      <a:pt x="774" y="624"/>
                    </a:lnTo>
                    <a:lnTo>
                      <a:pt x="772" y="624"/>
                    </a:lnTo>
                    <a:lnTo>
                      <a:pt x="772" y="624"/>
                    </a:lnTo>
                    <a:lnTo>
                      <a:pt x="772" y="624"/>
                    </a:lnTo>
                    <a:lnTo>
                      <a:pt x="770" y="624"/>
                    </a:lnTo>
                    <a:lnTo>
                      <a:pt x="770" y="624"/>
                    </a:lnTo>
                    <a:lnTo>
                      <a:pt x="770" y="624"/>
                    </a:lnTo>
                    <a:lnTo>
                      <a:pt x="770" y="626"/>
                    </a:lnTo>
                    <a:lnTo>
                      <a:pt x="770" y="627"/>
                    </a:lnTo>
                    <a:lnTo>
                      <a:pt x="770" y="627"/>
                    </a:lnTo>
                    <a:lnTo>
                      <a:pt x="770" y="629"/>
                    </a:lnTo>
                    <a:lnTo>
                      <a:pt x="770" y="629"/>
                    </a:lnTo>
                    <a:lnTo>
                      <a:pt x="770" y="629"/>
                    </a:lnTo>
                    <a:lnTo>
                      <a:pt x="770" y="631"/>
                    </a:lnTo>
                    <a:lnTo>
                      <a:pt x="770" y="633"/>
                    </a:lnTo>
                    <a:lnTo>
                      <a:pt x="768" y="635"/>
                    </a:lnTo>
                    <a:lnTo>
                      <a:pt x="768" y="635"/>
                    </a:lnTo>
                    <a:lnTo>
                      <a:pt x="770" y="636"/>
                    </a:lnTo>
                    <a:lnTo>
                      <a:pt x="770" y="636"/>
                    </a:lnTo>
                    <a:lnTo>
                      <a:pt x="770" y="636"/>
                    </a:lnTo>
                    <a:lnTo>
                      <a:pt x="770" y="636"/>
                    </a:lnTo>
                    <a:lnTo>
                      <a:pt x="770" y="636"/>
                    </a:lnTo>
                    <a:lnTo>
                      <a:pt x="772" y="638"/>
                    </a:lnTo>
                    <a:lnTo>
                      <a:pt x="772" y="638"/>
                    </a:lnTo>
                    <a:lnTo>
                      <a:pt x="774" y="638"/>
                    </a:lnTo>
                    <a:lnTo>
                      <a:pt x="774" y="638"/>
                    </a:lnTo>
                    <a:lnTo>
                      <a:pt x="774" y="638"/>
                    </a:lnTo>
                    <a:lnTo>
                      <a:pt x="775" y="638"/>
                    </a:lnTo>
                    <a:lnTo>
                      <a:pt x="777" y="638"/>
                    </a:lnTo>
                    <a:lnTo>
                      <a:pt x="777" y="640"/>
                    </a:lnTo>
                    <a:lnTo>
                      <a:pt x="779" y="640"/>
                    </a:lnTo>
                    <a:lnTo>
                      <a:pt x="779" y="642"/>
                    </a:lnTo>
                    <a:lnTo>
                      <a:pt x="777" y="644"/>
                    </a:lnTo>
                    <a:lnTo>
                      <a:pt x="777" y="645"/>
                    </a:lnTo>
                    <a:lnTo>
                      <a:pt x="777" y="647"/>
                    </a:lnTo>
                    <a:lnTo>
                      <a:pt x="777" y="649"/>
                    </a:lnTo>
                    <a:lnTo>
                      <a:pt x="777" y="651"/>
                    </a:lnTo>
                    <a:lnTo>
                      <a:pt x="777" y="655"/>
                    </a:lnTo>
                    <a:lnTo>
                      <a:pt x="777" y="658"/>
                    </a:lnTo>
                    <a:lnTo>
                      <a:pt x="777" y="658"/>
                    </a:lnTo>
                    <a:lnTo>
                      <a:pt x="777" y="660"/>
                    </a:lnTo>
                    <a:lnTo>
                      <a:pt x="777" y="660"/>
                    </a:lnTo>
                    <a:lnTo>
                      <a:pt x="777" y="662"/>
                    </a:lnTo>
                    <a:lnTo>
                      <a:pt x="777" y="662"/>
                    </a:lnTo>
                    <a:lnTo>
                      <a:pt x="777" y="662"/>
                    </a:lnTo>
                    <a:lnTo>
                      <a:pt x="775" y="662"/>
                    </a:lnTo>
                    <a:lnTo>
                      <a:pt x="775" y="662"/>
                    </a:lnTo>
                    <a:lnTo>
                      <a:pt x="774" y="662"/>
                    </a:lnTo>
                    <a:lnTo>
                      <a:pt x="774" y="662"/>
                    </a:lnTo>
                    <a:lnTo>
                      <a:pt x="774" y="660"/>
                    </a:lnTo>
                    <a:lnTo>
                      <a:pt x="772" y="660"/>
                    </a:lnTo>
                    <a:lnTo>
                      <a:pt x="772" y="660"/>
                    </a:lnTo>
                    <a:lnTo>
                      <a:pt x="772" y="660"/>
                    </a:lnTo>
                    <a:lnTo>
                      <a:pt x="772" y="660"/>
                    </a:lnTo>
                    <a:lnTo>
                      <a:pt x="770" y="660"/>
                    </a:lnTo>
                    <a:lnTo>
                      <a:pt x="770" y="658"/>
                    </a:lnTo>
                    <a:lnTo>
                      <a:pt x="770" y="658"/>
                    </a:lnTo>
                    <a:lnTo>
                      <a:pt x="770" y="658"/>
                    </a:lnTo>
                    <a:lnTo>
                      <a:pt x="768" y="658"/>
                    </a:lnTo>
                    <a:lnTo>
                      <a:pt x="768" y="658"/>
                    </a:lnTo>
                    <a:lnTo>
                      <a:pt x="768" y="658"/>
                    </a:lnTo>
                    <a:lnTo>
                      <a:pt x="768" y="658"/>
                    </a:lnTo>
                    <a:lnTo>
                      <a:pt x="768" y="658"/>
                    </a:lnTo>
                    <a:lnTo>
                      <a:pt x="768" y="658"/>
                    </a:lnTo>
                    <a:lnTo>
                      <a:pt x="768" y="658"/>
                    </a:lnTo>
                    <a:lnTo>
                      <a:pt x="768" y="660"/>
                    </a:lnTo>
                    <a:lnTo>
                      <a:pt x="766" y="660"/>
                    </a:lnTo>
                    <a:lnTo>
                      <a:pt x="766" y="660"/>
                    </a:lnTo>
                    <a:lnTo>
                      <a:pt x="766" y="660"/>
                    </a:lnTo>
                    <a:lnTo>
                      <a:pt x="765" y="662"/>
                    </a:lnTo>
                    <a:lnTo>
                      <a:pt x="765" y="664"/>
                    </a:lnTo>
                    <a:lnTo>
                      <a:pt x="765" y="664"/>
                    </a:lnTo>
                    <a:lnTo>
                      <a:pt x="765" y="664"/>
                    </a:lnTo>
                    <a:lnTo>
                      <a:pt x="763" y="665"/>
                    </a:lnTo>
                    <a:lnTo>
                      <a:pt x="763" y="665"/>
                    </a:lnTo>
                    <a:lnTo>
                      <a:pt x="763" y="665"/>
                    </a:lnTo>
                    <a:lnTo>
                      <a:pt x="763" y="665"/>
                    </a:lnTo>
                    <a:lnTo>
                      <a:pt x="763" y="667"/>
                    </a:lnTo>
                    <a:lnTo>
                      <a:pt x="765" y="667"/>
                    </a:lnTo>
                    <a:lnTo>
                      <a:pt x="765" y="667"/>
                    </a:lnTo>
                    <a:lnTo>
                      <a:pt x="765" y="667"/>
                    </a:lnTo>
                    <a:lnTo>
                      <a:pt x="765" y="667"/>
                    </a:lnTo>
                    <a:lnTo>
                      <a:pt x="765" y="669"/>
                    </a:lnTo>
                    <a:lnTo>
                      <a:pt x="765" y="669"/>
                    </a:lnTo>
                    <a:lnTo>
                      <a:pt x="765" y="669"/>
                    </a:lnTo>
                    <a:lnTo>
                      <a:pt x="765" y="669"/>
                    </a:lnTo>
                    <a:lnTo>
                      <a:pt x="765" y="669"/>
                    </a:lnTo>
                    <a:lnTo>
                      <a:pt x="766" y="669"/>
                    </a:lnTo>
                    <a:lnTo>
                      <a:pt x="766" y="671"/>
                    </a:lnTo>
                    <a:lnTo>
                      <a:pt x="768" y="673"/>
                    </a:lnTo>
                    <a:lnTo>
                      <a:pt x="768" y="673"/>
                    </a:lnTo>
                    <a:lnTo>
                      <a:pt x="768" y="673"/>
                    </a:lnTo>
                    <a:lnTo>
                      <a:pt x="768" y="673"/>
                    </a:lnTo>
                    <a:lnTo>
                      <a:pt x="768" y="674"/>
                    </a:lnTo>
                    <a:lnTo>
                      <a:pt x="768" y="674"/>
                    </a:lnTo>
                    <a:lnTo>
                      <a:pt x="768" y="676"/>
                    </a:lnTo>
                    <a:lnTo>
                      <a:pt x="768" y="676"/>
                    </a:lnTo>
                    <a:lnTo>
                      <a:pt x="768" y="676"/>
                    </a:lnTo>
                    <a:lnTo>
                      <a:pt x="766" y="676"/>
                    </a:lnTo>
                    <a:lnTo>
                      <a:pt x="766" y="676"/>
                    </a:lnTo>
                    <a:lnTo>
                      <a:pt x="766" y="676"/>
                    </a:lnTo>
                    <a:lnTo>
                      <a:pt x="766" y="676"/>
                    </a:lnTo>
                    <a:lnTo>
                      <a:pt x="765" y="676"/>
                    </a:lnTo>
                    <a:lnTo>
                      <a:pt x="765" y="676"/>
                    </a:lnTo>
                    <a:lnTo>
                      <a:pt x="765" y="676"/>
                    </a:lnTo>
                    <a:lnTo>
                      <a:pt x="765" y="676"/>
                    </a:lnTo>
                    <a:lnTo>
                      <a:pt x="765" y="676"/>
                    </a:lnTo>
                    <a:lnTo>
                      <a:pt x="763" y="676"/>
                    </a:lnTo>
                    <a:lnTo>
                      <a:pt x="763" y="676"/>
                    </a:lnTo>
                    <a:lnTo>
                      <a:pt x="763" y="676"/>
                    </a:lnTo>
                    <a:lnTo>
                      <a:pt x="761" y="676"/>
                    </a:lnTo>
                    <a:lnTo>
                      <a:pt x="761" y="676"/>
                    </a:lnTo>
                    <a:lnTo>
                      <a:pt x="761" y="676"/>
                    </a:lnTo>
                    <a:lnTo>
                      <a:pt x="759" y="676"/>
                    </a:lnTo>
                    <a:lnTo>
                      <a:pt x="759" y="676"/>
                    </a:lnTo>
                    <a:lnTo>
                      <a:pt x="757" y="678"/>
                    </a:lnTo>
                    <a:lnTo>
                      <a:pt x="757" y="678"/>
                    </a:lnTo>
                    <a:lnTo>
                      <a:pt x="755" y="680"/>
                    </a:lnTo>
                    <a:lnTo>
                      <a:pt x="754" y="683"/>
                    </a:lnTo>
                    <a:lnTo>
                      <a:pt x="754" y="685"/>
                    </a:lnTo>
                    <a:lnTo>
                      <a:pt x="752" y="685"/>
                    </a:lnTo>
                    <a:lnTo>
                      <a:pt x="752" y="687"/>
                    </a:lnTo>
                    <a:lnTo>
                      <a:pt x="750" y="687"/>
                    </a:lnTo>
                    <a:lnTo>
                      <a:pt x="750" y="687"/>
                    </a:lnTo>
                    <a:lnTo>
                      <a:pt x="748" y="687"/>
                    </a:lnTo>
                    <a:lnTo>
                      <a:pt x="746" y="687"/>
                    </a:lnTo>
                    <a:lnTo>
                      <a:pt x="746" y="687"/>
                    </a:lnTo>
                    <a:lnTo>
                      <a:pt x="745" y="687"/>
                    </a:lnTo>
                    <a:lnTo>
                      <a:pt x="745" y="687"/>
                    </a:lnTo>
                    <a:lnTo>
                      <a:pt x="745" y="687"/>
                    </a:lnTo>
                    <a:lnTo>
                      <a:pt x="745" y="687"/>
                    </a:lnTo>
                    <a:lnTo>
                      <a:pt x="745" y="687"/>
                    </a:lnTo>
                    <a:lnTo>
                      <a:pt x="745" y="689"/>
                    </a:lnTo>
                    <a:lnTo>
                      <a:pt x="743" y="691"/>
                    </a:lnTo>
                    <a:lnTo>
                      <a:pt x="743" y="691"/>
                    </a:lnTo>
                    <a:lnTo>
                      <a:pt x="743" y="693"/>
                    </a:lnTo>
                    <a:lnTo>
                      <a:pt x="743" y="693"/>
                    </a:lnTo>
                    <a:lnTo>
                      <a:pt x="743" y="693"/>
                    </a:lnTo>
                    <a:lnTo>
                      <a:pt x="741" y="693"/>
                    </a:lnTo>
                    <a:lnTo>
                      <a:pt x="741" y="693"/>
                    </a:lnTo>
                    <a:lnTo>
                      <a:pt x="739" y="693"/>
                    </a:lnTo>
                    <a:lnTo>
                      <a:pt x="739" y="693"/>
                    </a:lnTo>
                    <a:lnTo>
                      <a:pt x="737" y="693"/>
                    </a:lnTo>
                    <a:lnTo>
                      <a:pt x="737" y="693"/>
                    </a:lnTo>
                    <a:lnTo>
                      <a:pt x="737" y="693"/>
                    </a:lnTo>
                    <a:lnTo>
                      <a:pt x="737" y="693"/>
                    </a:lnTo>
                    <a:lnTo>
                      <a:pt x="736" y="693"/>
                    </a:lnTo>
                    <a:lnTo>
                      <a:pt x="736" y="693"/>
                    </a:lnTo>
                    <a:lnTo>
                      <a:pt x="736" y="693"/>
                    </a:lnTo>
                    <a:lnTo>
                      <a:pt x="734" y="693"/>
                    </a:lnTo>
                    <a:lnTo>
                      <a:pt x="734" y="693"/>
                    </a:lnTo>
                    <a:lnTo>
                      <a:pt x="734" y="694"/>
                    </a:lnTo>
                    <a:lnTo>
                      <a:pt x="734" y="694"/>
                    </a:lnTo>
                    <a:lnTo>
                      <a:pt x="732" y="694"/>
                    </a:lnTo>
                    <a:lnTo>
                      <a:pt x="732" y="694"/>
                    </a:lnTo>
                    <a:lnTo>
                      <a:pt x="732" y="694"/>
                    </a:lnTo>
                    <a:lnTo>
                      <a:pt x="732" y="694"/>
                    </a:lnTo>
                    <a:lnTo>
                      <a:pt x="732" y="694"/>
                    </a:lnTo>
                    <a:lnTo>
                      <a:pt x="730" y="694"/>
                    </a:lnTo>
                    <a:lnTo>
                      <a:pt x="730" y="694"/>
                    </a:lnTo>
                    <a:lnTo>
                      <a:pt x="730" y="694"/>
                    </a:lnTo>
                    <a:lnTo>
                      <a:pt x="728" y="694"/>
                    </a:lnTo>
                    <a:lnTo>
                      <a:pt x="728" y="694"/>
                    </a:lnTo>
                    <a:lnTo>
                      <a:pt x="728" y="694"/>
                    </a:lnTo>
                    <a:lnTo>
                      <a:pt x="728" y="694"/>
                    </a:lnTo>
                    <a:lnTo>
                      <a:pt x="727" y="694"/>
                    </a:lnTo>
                    <a:lnTo>
                      <a:pt x="727" y="694"/>
                    </a:lnTo>
                    <a:lnTo>
                      <a:pt x="725" y="694"/>
                    </a:lnTo>
                    <a:lnTo>
                      <a:pt x="723" y="694"/>
                    </a:lnTo>
                    <a:lnTo>
                      <a:pt x="721" y="693"/>
                    </a:lnTo>
                    <a:lnTo>
                      <a:pt x="721" y="693"/>
                    </a:lnTo>
                    <a:lnTo>
                      <a:pt x="719" y="693"/>
                    </a:lnTo>
                    <a:lnTo>
                      <a:pt x="718" y="693"/>
                    </a:lnTo>
                    <a:lnTo>
                      <a:pt x="718" y="693"/>
                    </a:lnTo>
                    <a:lnTo>
                      <a:pt x="716" y="693"/>
                    </a:lnTo>
                    <a:lnTo>
                      <a:pt x="716" y="693"/>
                    </a:lnTo>
                    <a:lnTo>
                      <a:pt x="716" y="693"/>
                    </a:lnTo>
                    <a:lnTo>
                      <a:pt x="716" y="693"/>
                    </a:lnTo>
                    <a:lnTo>
                      <a:pt x="716" y="694"/>
                    </a:lnTo>
                    <a:lnTo>
                      <a:pt x="714" y="696"/>
                    </a:lnTo>
                    <a:lnTo>
                      <a:pt x="714" y="698"/>
                    </a:lnTo>
                    <a:lnTo>
                      <a:pt x="714" y="698"/>
                    </a:lnTo>
                    <a:lnTo>
                      <a:pt x="714" y="698"/>
                    </a:lnTo>
                    <a:lnTo>
                      <a:pt x="716" y="700"/>
                    </a:lnTo>
                    <a:lnTo>
                      <a:pt x="716" y="700"/>
                    </a:lnTo>
                    <a:lnTo>
                      <a:pt x="718" y="702"/>
                    </a:lnTo>
                    <a:lnTo>
                      <a:pt x="718" y="702"/>
                    </a:lnTo>
                    <a:lnTo>
                      <a:pt x="719" y="702"/>
                    </a:lnTo>
                    <a:lnTo>
                      <a:pt x="721" y="703"/>
                    </a:lnTo>
                    <a:lnTo>
                      <a:pt x="721" y="703"/>
                    </a:lnTo>
                    <a:lnTo>
                      <a:pt x="721" y="703"/>
                    </a:lnTo>
                    <a:lnTo>
                      <a:pt x="723" y="702"/>
                    </a:lnTo>
                    <a:lnTo>
                      <a:pt x="723" y="702"/>
                    </a:lnTo>
                    <a:lnTo>
                      <a:pt x="725" y="702"/>
                    </a:lnTo>
                    <a:lnTo>
                      <a:pt x="725" y="702"/>
                    </a:lnTo>
                    <a:lnTo>
                      <a:pt x="727" y="702"/>
                    </a:lnTo>
                    <a:lnTo>
                      <a:pt x="727" y="702"/>
                    </a:lnTo>
                    <a:lnTo>
                      <a:pt x="730" y="702"/>
                    </a:lnTo>
                    <a:lnTo>
                      <a:pt x="730" y="702"/>
                    </a:lnTo>
                    <a:lnTo>
                      <a:pt x="730" y="702"/>
                    </a:lnTo>
                    <a:lnTo>
                      <a:pt x="732" y="703"/>
                    </a:lnTo>
                    <a:lnTo>
                      <a:pt x="734" y="703"/>
                    </a:lnTo>
                    <a:lnTo>
                      <a:pt x="734" y="703"/>
                    </a:lnTo>
                    <a:lnTo>
                      <a:pt x="734" y="705"/>
                    </a:lnTo>
                    <a:lnTo>
                      <a:pt x="734" y="705"/>
                    </a:lnTo>
                    <a:lnTo>
                      <a:pt x="734" y="705"/>
                    </a:lnTo>
                    <a:lnTo>
                      <a:pt x="734" y="705"/>
                    </a:lnTo>
                    <a:lnTo>
                      <a:pt x="734" y="705"/>
                    </a:lnTo>
                    <a:lnTo>
                      <a:pt x="734" y="705"/>
                    </a:lnTo>
                    <a:lnTo>
                      <a:pt x="734" y="705"/>
                    </a:lnTo>
                    <a:lnTo>
                      <a:pt x="734" y="707"/>
                    </a:lnTo>
                    <a:lnTo>
                      <a:pt x="734" y="707"/>
                    </a:lnTo>
                    <a:lnTo>
                      <a:pt x="734" y="707"/>
                    </a:lnTo>
                    <a:lnTo>
                      <a:pt x="734" y="707"/>
                    </a:lnTo>
                    <a:lnTo>
                      <a:pt x="734" y="707"/>
                    </a:lnTo>
                    <a:lnTo>
                      <a:pt x="734" y="707"/>
                    </a:lnTo>
                    <a:lnTo>
                      <a:pt x="734" y="709"/>
                    </a:lnTo>
                    <a:lnTo>
                      <a:pt x="736" y="709"/>
                    </a:lnTo>
                    <a:lnTo>
                      <a:pt x="736" y="709"/>
                    </a:lnTo>
                    <a:lnTo>
                      <a:pt x="737" y="709"/>
                    </a:lnTo>
                    <a:lnTo>
                      <a:pt x="737" y="709"/>
                    </a:lnTo>
                    <a:lnTo>
                      <a:pt x="737" y="709"/>
                    </a:lnTo>
                    <a:lnTo>
                      <a:pt x="737" y="709"/>
                    </a:lnTo>
                    <a:lnTo>
                      <a:pt x="737" y="709"/>
                    </a:lnTo>
                    <a:lnTo>
                      <a:pt x="737" y="709"/>
                    </a:lnTo>
                    <a:lnTo>
                      <a:pt x="739" y="711"/>
                    </a:lnTo>
                    <a:lnTo>
                      <a:pt x="741" y="714"/>
                    </a:lnTo>
                    <a:lnTo>
                      <a:pt x="741" y="714"/>
                    </a:lnTo>
                    <a:lnTo>
                      <a:pt x="741" y="714"/>
                    </a:lnTo>
                    <a:lnTo>
                      <a:pt x="741" y="716"/>
                    </a:lnTo>
                    <a:lnTo>
                      <a:pt x="741" y="718"/>
                    </a:lnTo>
                    <a:lnTo>
                      <a:pt x="741" y="718"/>
                    </a:lnTo>
                    <a:lnTo>
                      <a:pt x="741" y="718"/>
                    </a:lnTo>
                    <a:lnTo>
                      <a:pt x="741" y="718"/>
                    </a:lnTo>
                    <a:lnTo>
                      <a:pt x="741" y="720"/>
                    </a:lnTo>
                    <a:lnTo>
                      <a:pt x="741" y="720"/>
                    </a:lnTo>
                    <a:lnTo>
                      <a:pt x="741" y="720"/>
                    </a:lnTo>
                    <a:lnTo>
                      <a:pt x="741" y="721"/>
                    </a:lnTo>
                    <a:lnTo>
                      <a:pt x="741" y="721"/>
                    </a:lnTo>
                    <a:lnTo>
                      <a:pt x="741" y="721"/>
                    </a:lnTo>
                    <a:lnTo>
                      <a:pt x="741" y="721"/>
                    </a:lnTo>
                    <a:lnTo>
                      <a:pt x="741" y="721"/>
                    </a:lnTo>
                    <a:lnTo>
                      <a:pt x="739" y="721"/>
                    </a:lnTo>
                    <a:lnTo>
                      <a:pt x="739" y="721"/>
                    </a:lnTo>
                    <a:lnTo>
                      <a:pt x="739" y="721"/>
                    </a:lnTo>
                    <a:lnTo>
                      <a:pt x="737" y="721"/>
                    </a:lnTo>
                    <a:lnTo>
                      <a:pt x="737" y="721"/>
                    </a:lnTo>
                    <a:lnTo>
                      <a:pt x="737" y="721"/>
                    </a:lnTo>
                    <a:lnTo>
                      <a:pt x="737" y="721"/>
                    </a:lnTo>
                    <a:lnTo>
                      <a:pt x="736" y="720"/>
                    </a:lnTo>
                    <a:lnTo>
                      <a:pt x="736" y="720"/>
                    </a:lnTo>
                    <a:lnTo>
                      <a:pt x="736" y="720"/>
                    </a:lnTo>
                    <a:lnTo>
                      <a:pt x="736" y="720"/>
                    </a:lnTo>
                    <a:lnTo>
                      <a:pt x="736" y="720"/>
                    </a:lnTo>
                    <a:lnTo>
                      <a:pt x="734" y="720"/>
                    </a:lnTo>
                    <a:lnTo>
                      <a:pt x="734" y="720"/>
                    </a:lnTo>
                    <a:lnTo>
                      <a:pt x="734" y="720"/>
                    </a:lnTo>
                    <a:lnTo>
                      <a:pt x="732" y="720"/>
                    </a:lnTo>
                    <a:lnTo>
                      <a:pt x="732" y="718"/>
                    </a:lnTo>
                    <a:lnTo>
                      <a:pt x="730" y="718"/>
                    </a:lnTo>
                    <a:lnTo>
                      <a:pt x="730" y="718"/>
                    </a:lnTo>
                    <a:lnTo>
                      <a:pt x="728" y="718"/>
                    </a:lnTo>
                    <a:lnTo>
                      <a:pt x="728" y="718"/>
                    </a:lnTo>
                    <a:lnTo>
                      <a:pt x="728" y="718"/>
                    </a:lnTo>
                    <a:lnTo>
                      <a:pt x="728" y="718"/>
                    </a:lnTo>
                    <a:lnTo>
                      <a:pt x="727" y="718"/>
                    </a:lnTo>
                    <a:lnTo>
                      <a:pt x="727" y="718"/>
                    </a:lnTo>
                    <a:lnTo>
                      <a:pt x="727" y="718"/>
                    </a:lnTo>
                    <a:lnTo>
                      <a:pt x="725" y="720"/>
                    </a:lnTo>
                    <a:lnTo>
                      <a:pt x="725" y="720"/>
                    </a:lnTo>
                    <a:lnTo>
                      <a:pt x="723" y="720"/>
                    </a:lnTo>
                    <a:lnTo>
                      <a:pt x="723" y="721"/>
                    </a:lnTo>
                    <a:lnTo>
                      <a:pt x="723" y="721"/>
                    </a:lnTo>
                    <a:lnTo>
                      <a:pt x="721" y="721"/>
                    </a:lnTo>
                    <a:lnTo>
                      <a:pt x="721" y="721"/>
                    </a:lnTo>
                    <a:lnTo>
                      <a:pt x="721" y="721"/>
                    </a:lnTo>
                    <a:lnTo>
                      <a:pt x="721" y="721"/>
                    </a:lnTo>
                    <a:lnTo>
                      <a:pt x="721" y="721"/>
                    </a:lnTo>
                    <a:lnTo>
                      <a:pt x="721" y="721"/>
                    </a:lnTo>
                    <a:lnTo>
                      <a:pt x="719" y="723"/>
                    </a:lnTo>
                    <a:lnTo>
                      <a:pt x="719" y="721"/>
                    </a:lnTo>
                    <a:lnTo>
                      <a:pt x="718" y="721"/>
                    </a:lnTo>
                    <a:lnTo>
                      <a:pt x="716" y="721"/>
                    </a:lnTo>
                    <a:lnTo>
                      <a:pt x="716" y="721"/>
                    </a:lnTo>
                    <a:lnTo>
                      <a:pt x="716" y="721"/>
                    </a:lnTo>
                    <a:lnTo>
                      <a:pt x="716" y="721"/>
                    </a:lnTo>
                    <a:lnTo>
                      <a:pt x="714" y="721"/>
                    </a:lnTo>
                    <a:lnTo>
                      <a:pt x="714" y="723"/>
                    </a:lnTo>
                    <a:lnTo>
                      <a:pt x="714" y="723"/>
                    </a:lnTo>
                    <a:lnTo>
                      <a:pt x="714" y="723"/>
                    </a:lnTo>
                    <a:lnTo>
                      <a:pt x="714" y="723"/>
                    </a:lnTo>
                    <a:lnTo>
                      <a:pt x="714" y="725"/>
                    </a:lnTo>
                    <a:lnTo>
                      <a:pt x="714" y="725"/>
                    </a:lnTo>
                    <a:lnTo>
                      <a:pt x="714" y="727"/>
                    </a:lnTo>
                    <a:lnTo>
                      <a:pt x="716" y="729"/>
                    </a:lnTo>
                    <a:lnTo>
                      <a:pt x="716" y="729"/>
                    </a:lnTo>
                    <a:lnTo>
                      <a:pt x="714" y="730"/>
                    </a:lnTo>
                    <a:lnTo>
                      <a:pt x="714" y="732"/>
                    </a:lnTo>
                    <a:lnTo>
                      <a:pt x="714" y="734"/>
                    </a:lnTo>
                    <a:lnTo>
                      <a:pt x="714" y="738"/>
                    </a:lnTo>
                    <a:lnTo>
                      <a:pt x="712" y="740"/>
                    </a:lnTo>
                    <a:lnTo>
                      <a:pt x="712" y="740"/>
                    </a:lnTo>
                    <a:lnTo>
                      <a:pt x="712" y="741"/>
                    </a:lnTo>
                    <a:lnTo>
                      <a:pt x="712" y="741"/>
                    </a:lnTo>
                    <a:lnTo>
                      <a:pt x="710" y="741"/>
                    </a:lnTo>
                    <a:lnTo>
                      <a:pt x="710" y="743"/>
                    </a:lnTo>
                    <a:lnTo>
                      <a:pt x="708" y="743"/>
                    </a:lnTo>
                    <a:lnTo>
                      <a:pt x="708" y="743"/>
                    </a:lnTo>
                    <a:lnTo>
                      <a:pt x="707" y="743"/>
                    </a:lnTo>
                    <a:lnTo>
                      <a:pt x="705" y="743"/>
                    </a:lnTo>
                    <a:lnTo>
                      <a:pt x="703" y="743"/>
                    </a:lnTo>
                    <a:lnTo>
                      <a:pt x="703" y="743"/>
                    </a:lnTo>
                    <a:lnTo>
                      <a:pt x="701" y="741"/>
                    </a:lnTo>
                    <a:lnTo>
                      <a:pt x="699" y="741"/>
                    </a:lnTo>
                    <a:lnTo>
                      <a:pt x="699" y="741"/>
                    </a:lnTo>
                    <a:lnTo>
                      <a:pt x="699" y="741"/>
                    </a:lnTo>
                    <a:lnTo>
                      <a:pt x="699" y="741"/>
                    </a:lnTo>
                    <a:lnTo>
                      <a:pt x="698" y="741"/>
                    </a:lnTo>
                    <a:lnTo>
                      <a:pt x="698" y="743"/>
                    </a:lnTo>
                    <a:lnTo>
                      <a:pt x="694" y="745"/>
                    </a:lnTo>
                    <a:lnTo>
                      <a:pt x="694" y="747"/>
                    </a:lnTo>
                    <a:lnTo>
                      <a:pt x="694" y="747"/>
                    </a:lnTo>
                    <a:lnTo>
                      <a:pt x="692" y="747"/>
                    </a:lnTo>
                    <a:lnTo>
                      <a:pt x="692" y="747"/>
                    </a:lnTo>
                    <a:lnTo>
                      <a:pt x="692" y="749"/>
                    </a:lnTo>
                    <a:lnTo>
                      <a:pt x="692" y="749"/>
                    </a:lnTo>
                    <a:lnTo>
                      <a:pt x="694" y="750"/>
                    </a:lnTo>
                    <a:lnTo>
                      <a:pt x="694" y="750"/>
                    </a:lnTo>
                    <a:lnTo>
                      <a:pt x="694" y="750"/>
                    </a:lnTo>
                    <a:lnTo>
                      <a:pt x="694" y="750"/>
                    </a:lnTo>
                    <a:lnTo>
                      <a:pt x="694" y="750"/>
                    </a:lnTo>
                    <a:lnTo>
                      <a:pt x="696" y="750"/>
                    </a:lnTo>
                    <a:lnTo>
                      <a:pt x="696" y="750"/>
                    </a:lnTo>
                    <a:lnTo>
                      <a:pt x="696" y="752"/>
                    </a:lnTo>
                    <a:lnTo>
                      <a:pt x="698" y="752"/>
                    </a:lnTo>
                    <a:lnTo>
                      <a:pt x="698" y="752"/>
                    </a:lnTo>
                    <a:lnTo>
                      <a:pt x="698" y="752"/>
                    </a:lnTo>
                    <a:lnTo>
                      <a:pt x="699" y="754"/>
                    </a:lnTo>
                    <a:lnTo>
                      <a:pt x="699" y="754"/>
                    </a:lnTo>
                    <a:lnTo>
                      <a:pt x="699" y="754"/>
                    </a:lnTo>
                    <a:lnTo>
                      <a:pt x="699" y="754"/>
                    </a:lnTo>
                    <a:lnTo>
                      <a:pt x="699" y="754"/>
                    </a:lnTo>
                    <a:lnTo>
                      <a:pt x="701" y="756"/>
                    </a:lnTo>
                    <a:lnTo>
                      <a:pt x="701" y="756"/>
                    </a:lnTo>
                    <a:lnTo>
                      <a:pt x="701" y="758"/>
                    </a:lnTo>
                    <a:lnTo>
                      <a:pt x="701" y="758"/>
                    </a:lnTo>
                    <a:lnTo>
                      <a:pt x="703" y="758"/>
                    </a:lnTo>
                    <a:lnTo>
                      <a:pt x="703" y="758"/>
                    </a:lnTo>
                    <a:lnTo>
                      <a:pt x="703" y="758"/>
                    </a:lnTo>
                    <a:lnTo>
                      <a:pt x="703" y="758"/>
                    </a:lnTo>
                    <a:lnTo>
                      <a:pt x="703" y="758"/>
                    </a:lnTo>
                    <a:lnTo>
                      <a:pt x="703" y="759"/>
                    </a:lnTo>
                    <a:lnTo>
                      <a:pt x="705" y="759"/>
                    </a:lnTo>
                    <a:lnTo>
                      <a:pt x="705" y="759"/>
                    </a:lnTo>
                    <a:lnTo>
                      <a:pt x="705" y="759"/>
                    </a:lnTo>
                    <a:lnTo>
                      <a:pt x="705" y="759"/>
                    </a:lnTo>
                    <a:lnTo>
                      <a:pt x="705" y="759"/>
                    </a:lnTo>
                    <a:lnTo>
                      <a:pt x="705" y="761"/>
                    </a:lnTo>
                    <a:lnTo>
                      <a:pt x="705" y="761"/>
                    </a:lnTo>
                    <a:lnTo>
                      <a:pt x="703" y="761"/>
                    </a:lnTo>
                    <a:lnTo>
                      <a:pt x="703" y="763"/>
                    </a:lnTo>
                    <a:lnTo>
                      <a:pt x="701" y="763"/>
                    </a:lnTo>
                    <a:lnTo>
                      <a:pt x="701" y="763"/>
                    </a:lnTo>
                    <a:lnTo>
                      <a:pt x="699" y="763"/>
                    </a:lnTo>
                    <a:lnTo>
                      <a:pt x="699" y="763"/>
                    </a:lnTo>
                    <a:lnTo>
                      <a:pt x="698" y="763"/>
                    </a:lnTo>
                    <a:lnTo>
                      <a:pt x="698" y="763"/>
                    </a:lnTo>
                    <a:lnTo>
                      <a:pt x="696" y="763"/>
                    </a:lnTo>
                    <a:lnTo>
                      <a:pt x="694" y="763"/>
                    </a:lnTo>
                    <a:lnTo>
                      <a:pt x="694" y="761"/>
                    </a:lnTo>
                    <a:lnTo>
                      <a:pt x="692" y="761"/>
                    </a:lnTo>
                    <a:lnTo>
                      <a:pt x="689" y="761"/>
                    </a:lnTo>
                    <a:lnTo>
                      <a:pt x="689" y="761"/>
                    </a:lnTo>
                    <a:lnTo>
                      <a:pt x="689" y="759"/>
                    </a:lnTo>
                    <a:lnTo>
                      <a:pt x="687" y="759"/>
                    </a:lnTo>
                    <a:lnTo>
                      <a:pt x="687" y="759"/>
                    </a:lnTo>
                    <a:lnTo>
                      <a:pt x="687" y="759"/>
                    </a:lnTo>
                    <a:lnTo>
                      <a:pt x="687" y="761"/>
                    </a:lnTo>
                    <a:lnTo>
                      <a:pt x="685" y="761"/>
                    </a:lnTo>
                    <a:lnTo>
                      <a:pt x="685" y="761"/>
                    </a:lnTo>
                    <a:lnTo>
                      <a:pt x="685" y="761"/>
                    </a:lnTo>
                    <a:lnTo>
                      <a:pt x="685" y="761"/>
                    </a:lnTo>
                    <a:lnTo>
                      <a:pt x="685" y="761"/>
                    </a:lnTo>
                    <a:lnTo>
                      <a:pt x="685" y="763"/>
                    </a:lnTo>
                    <a:lnTo>
                      <a:pt x="685" y="765"/>
                    </a:lnTo>
                    <a:lnTo>
                      <a:pt x="685" y="765"/>
                    </a:lnTo>
                    <a:lnTo>
                      <a:pt x="685" y="765"/>
                    </a:lnTo>
                    <a:lnTo>
                      <a:pt x="687" y="767"/>
                    </a:lnTo>
                    <a:lnTo>
                      <a:pt x="689" y="768"/>
                    </a:lnTo>
                    <a:lnTo>
                      <a:pt x="689" y="768"/>
                    </a:lnTo>
                    <a:lnTo>
                      <a:pt x="689" y="768"/>
                    </a:lnTo>
                    <a:lnTo>
                      <a:pt x="689" y="768"/>
                    </a:lnTo>
                    <a:lnTo>
                      <a:pt x="689" y="768"/>
                    </a:lnTo>
                    <a:lnTo>
                      <a:pt x="690" y="768"/>
                    </a:lnTo>
                    <a:lnTo>
                      <a:pt x="690" y="768"/>
                    </a:lnTo>
                    <a:lnTo>
                      <a:pt x="690" y="767"/>
                    </a:lnTo>
                    <a:lnTo>
                      <a:pt x="690" y="767"/>
                    </a:lnTo>
                    <a:lnTo>
                      <a:pt x="692" y="767"/>
                    </a:lnTo>
                    <a:lnTo>
                      <a:pt x="692" y="767"/>
                    </a:lnTo>
                    <a:lnTo>
                      <a:pt x="692" y="767"/>
                    </a:lnTo>
                    <a:lnTo>
                      <a:pt x="694" y="767"/>
                    </a:lnTo>
                    <a:lnTo>
                      <a:pt x="694" y="767"/>
                    </a:lnTo>
                    <a:lnTo>
                      <a:pt x="694" y="767"/>
                    </a:lnTo>
                    <a:lnTo>
                      <a:pt x="696" y="767"/>
                    </a:lnTo>
                    <a:lnTo>
                      <a:pt x="696" y="768"/>
                    </a:lnTo>
                    <a:lnTo>
                      <a:pt x="696" y="768"/>
                    </a:lnTo>
                    <a:lnTo>
                      <a:pt x="696" y="768"/>
                    </a:lnTo>
                    <a:lnTo>
                      <a:pt x="694" y="770"/>
                    </a:lnTo>
                    <a:lnTo>
                      <a:pt x="694" y="770"/>
                    </a:lnTo>
                    <a:lnTo>
                      <a:pt x="694" y="770"/>
                    </a:lnTo>
                    <a:lnTo>
                      <a:pt x="694" y="770"/>
                    </a:lnTo>
                    <a:lnTo>
                      <a:pt x="694" y="770"/>
                    </a:lnTo>
                    <a:lnTo>
                      <a:pt x="692" y="772"/>
                    </a:lnTo>
                    <a:lnTo>
                      <a:pt x="692" y="772"/>
                    </a:lnTo>
                    <a:lnTo>
                      <a:pt x="692" y="772"/>
                    </a:lnTo>
                    <a:lnTo>
                      <a:pt x="692" y="772"/>
                    </a:lnTo>
                    <a:lnTo>
                      <a:pt x="690" y="774"/>
                    </a:lnTo>
                    <a:lnTo>
                      <a:pt x="690" y="774"/>
                    </a:lnTo>
                    <a:lnTo>
                      <a:pt x="689" y="776"/>
                    </a:lnTo>
                    <a:lnTo>
                      <a:pt x="689" y="776"/>
                    </a:lnTo>
                    <a:lnTo>
                      <a:pt x="689" y="776"/>
                    </a:lnTo>
                    <a:lnTo>
                      <a:pt x="687" y="778"/>
                    </a:lnTo>
                    <a:lnTo>
                      <a:pt x="683" y="779"/>
                    </a:lnTo>
                    <a:lnTo>
                      <a:pt x="683" y="779"/>
                    </a:lnTo>
                    <a:lnTo>
                      <a:pt x="680" y="779"/>
                    </a:lnTo>
                    <a:lnTo>
                      <a:pt x="674" y="779"/>
                    </a:lnTo>
                    <a:lnTo>
                      <a:pt x="674" y="779"/>
                    </a:lnTo>
                    <a:lnTo>
                      <a:pt x="672" y="779"/>
                    </a:lnTo>
                    <a:lnTo>
                      <a:pt x="670" y="779"/>
                    </a:lnTo>
                    <a:lnTo>
                      <a:pt x="669" y="779"/>
                    </a:lnTo>
                    <a:lnTo>
                      <a:pt x="669" y="779"/>
                    </a:lnTo>
                    <a:lnTo>
                      <a:pt x="667" y="779"/>
                    </a:lnTo>
                    <a:lnTo>
                      <a:pt x="667" y="779"/>
                    </a:lnTo>
                    <a:lnTo>
                      <a:pt x="667" y="779"/>
                    </a:lnTo>
                    <a:lnTo>
                      <a:pt x="667" y="779"/>
                    </a:lnTo>
                    <a:lnTo>
                      <a:pt x="665" y="778"/>
                    </a:lnTo>
                    <a:lnTo>
                      <a:pt x="665" y="778"/>
                    </a:lnTo>
                    <a:lnTo>
                      <a:pt x="663" y="776"/>
                    </a:lnTo>
                    <a:lnTo>
                      <a:pt x="663" y="776"/>
                    </a:lnTo>
                    <a:lnTo>
                      <a:pt x="663" y="776"/>
                    </a:lnTo>
                    <a:lnTo>
                      <a:pt x="663" y="776"/>
                    </a:lnTo>
                    <a:lnTo>
                      <a:pt x="663" y="776"/>
                    </a:lnTo>
                    <a:lnTo>
                      <a:pt x="661" y="776"/>
                    </a:lnTo>
                    <a:lnTo>
                      <a:pt x="661" y="776"/>
                    </a:lnTo>
                    <a:lnTo>
                      <a:pt x="661" y="776"/>
                    </a:lnTo>
                    <a:lnTo>
                      <a:pt x="661" y="776"/>
                    </a:lnTo>
                    <a:lnTo>
                      <a:pt x="661" y="776"/>
                    </a:lnTo>
                    <a:lnTo>
                      <a:pt x="661" y="776"/>
                    </a:lnTo>
                    <a:lnTo>
                      <a:pt x="660" y="776"/>
                    </a:lnTo>
                    <a:lnTo>
                      <a:pt x="658" y="779"/>
                    </a:lnTo>
                    <a:lnTo>
                      <a:pt x="656" y="781"/>
                    </a:lnTo>
                    <a:lnTo>
                      <a:pt x="654" y="781"/>
                    </a:lnTo>
                    <a:lnTo>
                      <a:pt x="654" y="781"/>
                    </a:lnTo>
                    <a:lnTo>
                      <a:pt x="654" y="781"/>
                    </a:lnTo>
                    <a:lnTo>
                      <a:pt x="652" y="781"/>
                    </a:lnTo>
                    <a:lnTo>
                      <a:pt x="652" y="781"/>
                    </a:lnTo>
                    <a:lnTo>
                      <a:pt x="651" y="781"/>
                    </a:lnTo>
                    <a:lnTo>
                      <a:pt x="651" y="781"/>
                    </a:lnTo>
                    <a:lnTo>
                      <a:pt x="651" y="781"/>
                    </a:lnTo>
                    <a:lnTo>
                      <a:pt x="651" y="781"/>
                    </a:lnTo>
                    <a:lnTo>
                      <a:pt x="649" y="781"/>
                    </a:lnTo>
                    <a:lnTo>
                      <a:pt x="649" y="781"/>
                    </a:lnTo>
                    <a:lnTo>
                      <a:pt x="649" y="781"/>
                    </a:lnTo>
                    <a:lnTo>
                      <a:pt x="649" y="783"/>
                    </a:lnTo>
                    <a:lnTo>
                      <a:pt x="649" y="783"/>
                    </a:lnTo>
                    <a:lnTo>
                      <a:pt x="649" y="783"/>
                    </a:lnTo>
                    <a:lnTo>
                      <a:pt x="649" y="783"/>
                    </a:lnTo>
                    <a:lnTo>
                      <a:pt x="649" y="785"/>
                    </a:lnTo>
                    <a:lnTo>
                      <a:pt x="651" y="785"/>
                    </a:lnTo>
                    <a:lnTo>
                      <a:pt x="652" y="785"/>
                    </a:lnTo>
                    <a:lnTo>
                      <a:pt x="652" y="787"/>
                    </a:lnTo>
                    <a:lnTo>
                      <a:pt x="652" y="787"/>
                    </a:lnTo>
                    <a:lnTo>
                      <a:pt x="652" y="787"/>
                    </a:lnTo>
                    <a:lnTo>
                      <a:pt x="652" y="788"/>
                    </a:lnTo>
                    <a:lnTo>
                      <a:pt x="652" y="788"/>
                    </a:lnTo>
                    <a:lnTo>
                      <a:pt x="652" y="788"/>
                    </a:lnTo>
                    <a:lnTo>
                      <a:pt x="652" y="788"/>
                    </a:lnTo>
                    <a:lnTo>
                      <a:pt x="651" y="788"/>
                    </a:lnTo>
                    <a:lnTo>
                      <a:pt x="651" y="790"/>
                    </a:lnTo>
                    <a:lnTo>
                      <a:pt x="651" y="790"/>
                    </a:lnTo>
                    <a:lnTo>
                      <a:pt x="651" y="790"/>
                    </a:lnTo>
                    <a:lnTo>
                      <a:pt x="651" y="792"/>
                    </a:lnTo>
                    <a:lnTo>
                      <a:pt x="651" y="792"/>
                    </a:lnTo>
                    <a:lnTo>
                      <a:pt x="651" y="792"/>
                    </a:lnTo>
                    <a:lnTo>
                      <a:pt x="651" y="792"/>
                    </a:lnTo>
                    <a:lnTo>
                      <a:pt x="651" y="792"/>
                    </a:lnTo>
                    <a:lnTo>
                      <a:pt x="651" y="792"/>
                    </a:lnTo>
                    <a:lnTo>
                      <a:pt x="651" y="792"/>
                    </a:lnTo>
                    <a:lnTo>
                      <a:pt x="649" y="792"/>
                    </a:lnTo>
                    <a:lnTo>
                      <a:pt x="649" y="792"/>
                    </a:lnTo>
                    <a:lnTo>
                      <a:pt x="649" y="792"/>
                    </a:lnTo>
                    <a:lnTo>
                      <a:pt x="649" y="792"/>
                    </a:lnTo>
                    <a:lnTo>
                      <a:pt x="649" y="792"/>
                    </a:lnTo>
                    <a:lnTo>
                      <a:pt x="647" y="792"/>
                    </a:lnTo>
                    <a:lnTo>
                      <a:pt x="647" y="792"/>
                    </a:lnTo>
                    <a:lnTo>
                      <a:pt x="647" y="792"/>
                    </a:lnTo>
                    <a:lnTo>
                      <a:pt x="647" y="792"/>
                    </a:lnTo>
                    <a:lnTo>
                      <a:pt x="647" y="792"/>
                    </a:lnTo>
                    <a:lnTo>
                      <a:pt x="647" y="792"/>
                    </a:lnTo>
                    <a:lnTo>
                      <a:pt x="647" y="792"/>
                    </a:lnTo>
                    <a:lnTo>
                      <a:pt x="645" y="792"/>
                    </a:lnTo>
                    <a:lnTo>
                      <a:pt x="645" y="792"/>
                    </a:lnTo>
                    <a:lnTo>
                      <a:pt x="645" y="792"/>
                    </a:lnTo>
                    <a:lnTo>
                      <a:pt x="645" y="794"/>
                    </a:lnTo>
                    <a:lnTo>
                      <a:pt x="643" y="796"/>
                    </a:lnTo>
                    <a:lnTo>
                      <a:pt x="643" y="796"/>
                    </a:lnTo>
                    <a:lnTo>
                      <a:pt x="643" y="796"/>
                    </a:lnTo>
                    <a:lnTo>
                      <a:pt x="643" y="796"/>
                    </a:lnTo>
                    <a:lnTo>
                      <a:pt x="642" y="796"/>
                    </a:lnTo>
                    <a:lnTo>
                      <a:pt x="642" y="797"/>
                    </a:lnTo>
                    <a:lnTo>
                      <a:pt x="642" y="797"/>
                    </a:lnTo>
                    <a:lnTo>
                      <a:pt x="640" y="797"/>
                    </a:lnTo>
                    <a:lnTo>
                      <a:pt x="640" y="797"/>
                    </a:lnTo>
                    <a:lnTo>
                      <a:pt x="640" y="796"/>
                    </a:lnTo>
                    <a:lnTo>
                      <a:pt x="640" y="796"/>
                    </a:lnTo>
                    <a:lnTo>
                      <a:pt x="640" y="796"/>
                    </a:lnTo>
                    <a:lnTo>
                      <a:pt x="640" y="796"/>
                    </a:lnTo>
                    <a:lnTo>
                      <a:pt x="638" y="796"/>
                    </a:lnTo>
                    <a:lnTo>
                      <a:pt x="638" y="796"/>
                    </a:lnTo>
                    <a:lnTo>
                      <a:pt x="638" y="796"/>
                    </a:lnTo>
                    <a:lnTo>
                      <a:pt x="638" y="796"/>
                    </a:lnTo>
                    <a:lnTo>
                      <a:pt x="638" y="796"/>
                    </a:lnTo>
                    <a:lnTo>
                      <a:pt x="636" y="796"/>
                    </a:lnTo>
                    <a:lnTo>
                      <a:pt x="636" y="796"/>
                    </a:lnTo>
                    <a:lnTo>
                      <a:pt x="636" y="796"/>
                    </a:lnTo>
                    <a:lnTo>
                      <a:pt x="636" y="796"/>
                    </a:lnTo>
                    <a:lnTo>
                      <a:pt x="636" y="796"/>
                    </a:lnTo>
                    <a:lnTo>
                      <a:pt x="634" y="796"/>
                    </a:lnTo>
                    <a:lnTo>
                      <a:pt x="634" y="796"/>
                    </a:lnTo>
                    <a:lnTo>
                      <a:pt x="634" y="796"/>
                    </a:lnTo>
                    <a:lnTo>
                      <a:pt x="634" y="796"/>
                    </a:lnTo>
                    <a:lnTo>
                      <a:pt x="634" y="797"/>
                    </a:lnTo>
                    <a:lnTo>
                      <a:pt x="634" y="797"/>
                    </a:lnTo>
                    <a:lnTo>
                      <a:pt x="634" y="797"/>
                    </a:lnTo>
                    <a:lnTo>
                      <a:pt x="634" y="797"/>
                    </a:lnTo>
                    <a:lnTo>
                      <a:pt x="634" y="797"/>
                    </a:lnTo>
                    <a:lnTo>
                      <a:pt x="634" y="797"/>
                    </a:lnTo>
                    <a:lnTo>
                      <a:pt x="633" y="797"/>
                    </a:lnTo>
                    <a:lnTo>
                      <a:pt x="631" y="797"/>
                    </a:lnTo>
                    <a:lnTo>
                      <a:pt x="631" y="797"/>
                    </a:lnTo>
                    <a:lnTo>
                      <a:pt x="631" y="797"/>
                    </a:lnTo>
                    <a:lnTo>
                      <a:pt x="631" y="797"/>
                    </a:lnTo>
                    <a:lnTo>
                      <a:pt x="631" y="799"/>
                    </a:lnTo>
                    <a:lnTo>
                      <a:pt x="631" y="799"/>
                    </a:lnTo>
                    <a:lnTo>
                      <a:pt x="631" y="799"/>
                    </a:lnTo>
                    <a:lnTo>
                      <a:pt x="631" y="799"/>
                    </a:lnTo>
                    <a:lnTo>
                      <a:pt x="629" y="799"/>
                    </a:lnTo>
                    <a:lnTo>
                      <a:pt x="629" y="799"/>
                    </a:lnTo>
                    <a:lnTo>
                      <a:pt x="627" y="799"/>
                    </a:lnTo>
                    <a:lnTo>
                      <a:pt x="627" y="79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4" name="Freeform 29">
                <a:extLst>
                  <a:ext uri="{FF2B5EF4-FFF2-40B4-BE49-F238E27FC236}">
                    <a16:creationId xmlns:a16="http://schemas.microsoft.com/office/drawing/2014/main" id="{35C0B553-C1B0-D3EE-C955-4FFC0E880124}"/>
                  </a:ext>
                </a:extLst>
              </p:cNvPr>
              <p:cNvSpPr>
                <a:spLocks/>
              </p:cNvSpPr>
              <p:nvPr/>
            </p:nvSpPr>
            <p:spPr bwMode="auto">
              <a:xfrm>
                <a:off x="1823" y="2032"/>
                <a:ext cx="1228" cy="799"/>
              </a:xfrm>
              <a:custGeom>
                <a:avLst/>
                <a:gdLst>
                  <a:gd name="T0" fmla="*/ 578 w 1228"/>
                  <a:gd name="T1" fmla="*/ 745 h 799"/>
                  <a:gd name="T2" fmla="*/ 540 w 1228"/>
                  <a:gd name="T3" fmla="*/ 709 h 799"/>
                  <a:gd name="T4" fmla="*/ 526 w 1228"/>
                  <a:gd name="T5" fmla="*/ 671 h 799"/>
                  <a:gd name="T6" fmla="*/ 524 w 1228"/>
                  <a:gd name="T7" fmla="*/ 620 h 799"/>
                  <a:gd name="T8" fmla="*/ 535 w 1228"/>
                  <a:gd name="T9" fmla="*/ 586 h 799"/>
                  <a:gd name="T10" fmla="*/ 555 w 1228"/>
                  <a:gd name="T11" fmla="*/ 548 h 799"/>
                  <a:gd name="T12" fmla="*/ 548 w 1228"/>
                  <a:gd name="T13" fmla="*/ 504 h 799"/>
                  <a:gd name="T14" fmla="*/ 508 w 1228"/>
                  <a:gd name="T15" fmla="*/ 490 h 799"/>
                  <a:gd name="T16" fmla="*/ 490 w 1228"/>
                  <a:gd name="T17" fmla="*/ 542 h 799"/>
                  <a:gd name="T18" fmla="*/ 430 w 1228"/>
                  <a:gd name="T19" fmla="*/ 569 h 799"/>
                  <a:gd name="T20" fmla="*/ 388 w 1228"/>
                  <a:gd name="T21" fmla="*/ 577 h 799"/>
                  <a:gd name="T22" fmla="*/ 327 w 1228"/>
                  <a:gd name="T23" fmla="*/ 569 h 799"/>
                  <a:gd name="T24" fmla="*/ 262 w 1228"/>
                  <a:gd name="T25" fmla="*/ 560 h 799"/>
                  <a:gd name="T26" fmla="*/ 37 w 1228"/>
                  <a:gd name="T27" fmla="*/ 226 h 799"/>
                  <a:gd name="T28" fmla="*/ 39 w 1228"/>
                  <a:gd name="T29" fmla="*/ 143 h 799"/>
                  <a:gd name="T30" fmla="*/ 160 w 1228"/>
                  <a:gd name="T31" fmla="*/ 81 h 799"/>
                  <a:gd name="T32" fmla="*/ 325 w 1228"/>
                  <a:gd name="T33" fmla="*/ 25 h 799"/>
                  <a:gd name="T34" fmla="*/ 453 w 1228"/>
                  <a:gd name="T35" fmla="*/ 36 h 799"/>
                  <a:gd name="T36" fmla="*/ 537 w 1228"/>
                  <a:gd name="T37" fmla="*/ 25 h 799"/>
                  <a:gd name="T38" fmla="*/ 542 w 1228"/>
                  <a:gd name="T39" fmla="*/ 81 h 799"/>
                  <a:gd name="T40" fmla="*/ 566 w 1228"/>
                  <a:gd name="T41" fmla="*/ 124 h 799"/>
                  <a:gd name="T42" fmla="*/ 620 w 1228"/>
                  <a:gd name="T43" fmla="*/ 150 h 799"/>
                  <a:gd name="T44" fmla="*/ 651 w 1228"/>
                  <a:gd name="T45" fmla="*/ 179 h 799"/>
                  <a:gd name="T46" fmla="*/ 633 w 1228"/>
                  <a:gd name="T47" fmla="*/ 226 h 799"/>
                  <a:gd name="T48" fmla="*/ 665 w 1228"/>
                  <a:gd name="T49" fmla="*/ 244 h 799"/>
                  <a:gd name="T50" fmla="*/ 705 w 1228"/>
                  <a:gd name="T51" fmla="*/ 226 h 799"/>
                  <a:gd name="T52" fmla="*/ 739 w 1228"/>
                  <a:gd name="T53" fmla="*/ 188 h 799"/>
                  <a:gd name="T54" fmla="*/ 786 w 1228"/>
                  <a:gd name="T55" fmla="*/ 179 h 799"/>
                  <a:gd name="T56" fmla="*/ 803 w 1228"/>
                  <a:gd name="T57" fmla="*/ 211 h 799"/>
                  <a:gd name="T58" fmla="*/ 781 w 1228"/>
                  <a:gd name="T59" fmla="*/ 224 h 799"/>
                  <a:gd name="T60" fmla="*/ 784 w 1228"/>
                  <a:gd name="T61" fmla="*/ 249 h 799"/>
                  <a:gd name="T62" fmla="*/ 812 w 1228"/>
                  <a:gd name="T63" fmla="*/ 275 h 799"/>
                  <a:gd name="T64" fmla="*/ 844 w 1228"/>
                  <a:gd name="T65" fmla="*/ 287 h 799"/>
                  <a:gd name="T66" fmla="*/ 871 w 1228"/>
                  <a:gd name="T67" fmla="*/ 269 h 799"/>
                  <a:gd name="T68" fmla="*/ 935 w 1228"/>
                  <a:gd name="T69" fmla="*/ 253 h 799"/>
                  <a:gd name="T70" fmla="*/ 980 w 1228"/>
                  <a:gd name="T71" fmla="*/ 266 h 799"/>
                  <a:gd name="T72" fmla="*/ 989 w 1228"/>
                  <a:gd name="T73" fmla="*/ 300 h 799"/>
                  <a:gd name="T74" fmla="*/ 1034 w 1228"/>
                  <a:gd name="T75" fmla="*/ 325 h 799"/>
                  <a:gd name="T76" fmla="*/ 1023 w 1228"/>
                  <a:gd name="T77" fmla="*/ 369 h 799"/>
                  <a:gd name="T78" fmla="*/ 1020 w 1228"/>
                  <a:gd name="T79" fmla="*/ 396 h 799"/>
                  <a:gd name="T80" fmla="*/ 1061 w 1228"/>
                  <a:gd name="T81" fmla="*/ 427 h 799"/>
                  <a:gd name="T82" fmla="*/ 1027 w 1228"/>
                  <a:gd name="T83" fmla="*/ 450 h 799"/>
                  <a:gd name="T84" fmla="*/ 992 w 1228"/>
                  <a:gd name="T85" fmla="*/ 436 h 799"/>
                  <a:gd name="T86" fmla="*/ 945 w 1228"/>
                  <a:gd name="T87" fmla="*/ 456 h 799"/>
                  <a:gd name="T88" fmla="*/ 947 w 1228"/>
                  <a:gd name="T89" fmla="*/ 499 h 799"/>
                  <a:gd name="T90" fmla="*/ 994 w 1228"/>
                  <a:gd name="T91" fmla="*/ 495 h 799"/>
                  <a:gd name="T92" fmla="*/ 1030 w 1228"/>
                  <a:gd name="T93" fmla="*/ 492 h 799"/>
                  <a:gd name="T94" fmla="*/ 1074 w 1228"/>
                  <a:gd name="T95" fmla="*/ 470 h 799"/>
                  <a:gd name="T96" fmla="*/ 1117 w 1228"/>
                  <a:gd name="T97" fmla="*/ 465 h 799"/>
                  <a:gd name="T98" fmla="*/ 1159 w 1228"/>
                  <a:gd name="T99" fmla="*/ 456 h 799"/>
                  <a:gd name="T100" fmla="*/ 1206 w 1228"/>
                  <a:gd name="T101" fmla="*/ 465 h 799"/>
                  <a:gd name="T102" fmla="*/ 1199 w 1228"/>
                  <a:gd name="T103" fmla="*/ 488 h 799"/>
                  <a:gd name="T104" fmla="*/ 1148 w 1228"/>
                  <a:gd name="T105" fmla="*/ 519 h 799"/>
                  <a:gd name="T106" fmla="*/ 1117 w 1228"/>
                  <a:gd name="T107" fmla="*/ 586 h 799"/>
                  <a:gd name="T108" fmla="*/ 1096 w 1228"/>
                  <a:gd name="T109" fmla="*/ 638 h 799"/>
                  <a:gd name="T110" fmla="*/ 1018 w 1228"/>
                  <a:gd name="T111" fmla="*/ 689 h 799"/>
                  <a:gd name="T112" fmla="*/ 942 w 1228"/>
                  <a:gd name="T113" fmla="*/ 636 h 799"/>
                  <a:gd name="T114" fmla="*/ 898 w 1228"/>
                  <a:gd name="T115" fmla="*/ 658 h 799"/>
                  <a:gd name="T116" fmla="*/ 857 w 1228"/>
                  <a:gd name="T117" fmla="*/ 622 h 799"/>
                  <a:gd name="T118" fmla="*/ 777 w 1228"/>
                  <a:gd name="T119" fmla="*/ 624 h 799"/>
                  <a:gd name="T120" fmla="*/ 741 w 1228"/>
                  <a:gd name="T121" fmla="*/ 693 h 799"/>
                  <a:gd name="T122" fmla="*/ 716 w 1228"/>
                  <a:gd name="T123" fmla="*/ 721 h 799"/>
                  <a:gd name="T124" fmla="*/ 674 w 1228"/>
                  <a:gd name="T125" fmla="*/ 77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8" h="799">
                    <a:moveTo>
                      <a:pt x="627" y="799"/>
                    </a:moveTo>
                    <a:lnTo>
                      <a:pt x="623" y="799"/>
                    </a:lnTo>
                    <a:lnTo>
                      <a:pt x="623" y="799"/>
                    </a:lnTo>
                    <a:lnTo>
                      <a:pt x="622" y="799"/>
                    </a:lnTo>
                    <a:lnTo>
                      <a:pt x="622" y="799"/>
                    </a:lnTo>
                    <a:lnTo>
                      <a:pt x="622" y="799"/>
                    </a:lnTo>
                    <a:lnTo>
                      <a:pt x="620" y="799"/>
                    </a:lnTo>
                    <a:lnTo>
                      <a:pt x="620" y="799"/>
                    </a:lnTo>
                    <a:lnTo>
                      <a:pt x="618" y="799"/>
                    </a:lnTo>
                    <a:lnTo>
                      <a:pt x="618" y="799"/>
                    </a:lnTo>
                    <a:lnTo>
                      <a:pt x="618" y="799"/>
                    </a:lnTo>
                    <a:lnTo>
                      <a:pt x="616" y="799"/>
                    </a:lnTo>
                    <a:lnTo>
                      <a:pt x="616" y="799"/>
                    </a:lnTo>
                    <a:lnTo>
                      <a:pt x="614" y="797"/>
                    </a:lnTo>
                    <a:lnTo>
                      <a:pt x="613" y="796"/>
                    </a:lnTo>
                    <a:lnTo>
                      <a:pt x="613" y="794"/>
                    </a:lnTo>
                    <a:lnTo>
                      <a:pt x="611" y="794"/>
                    </a:lnTo>
                    <a:lnTo>
                      <a:pt x="611" y="794"/>
                    </a:lnTo>
                    <a:lnTo>
                      <a:pt x="609" y="792"/>
                    </a:lnTo>
                    <a:lnTo>
                      <a:pt x="609" y="792"/>
                    </a:lnTo>
                    <a:lnTo>
                      <a:pt x="607" y="792"/>
                    </a:lnTo>
                    <a:lnTo>
                      <a:pt x="607" y="792"/>
                    </a:lnTo>
                    <a:lnTo>
                      <a:pt x="605" y="790"/>
                    </a:lnTo>
                    <a:lnTo>
                      <a:pt x="605" y="790"/>
                    </a:lnTo>
                    <a:lnTo>
                      <a:pt x="605" y="790"/>
                    </a:lnTo>
                    <a:lnTo>
                      <a:pt x="607" y="790"/>
                    </a:lnTo>
                    <a:lnTo>
                      <a:pt x="607" y="790"/>
                    </a:lnTo>
                    <a:lnTo>
                      <a:pt x="607" y="788"/>
                    </a:lnTo>
                    <a:lnTo>
                      <a:pt x="607" y="788"/>
                    </a:lnTo>
                    <a:lnTo>
                      <a:pt x="607" y="788"/>
                    </a:lnTo>
                    <a:lnTo>
                      <a:pt x="607" y="788"/>
                    </a:lnTo>
                    <a:lnTo>
                      <a:pt x="607" y="788"/>
                    </a:lnTo>
                    <a:lnTo>
                      <a:pt x="607" y="787"/>
                    </a:lnTo>
                    <a:lnTo>
                      <a:pt x="607" y="787"/>
                    </a:lnTo>
                    <a:lnTo>
                      <a:pt x="607" y="787"/>
                    </a:lnTo>
                    <a:lnTo>
                      <a:pt x="607" y="787"/>
                    </a:lnTo>
                    <a:lnTo>
                      <a:pt x="605" y="787"/>
                    </a:lnTo>
                    <a:lnTo>
                      <a:pt x="604" y="787"/>
                    </a:lnTo>
                    <a:lnTo>
                      <a:pt x="604" y="787"/>
                    </a:lnTo>
                    <a:lnTo>
                      <a:pt x="604" y="787"/>
                    </a:lnTo>
                    <a:lnTo>
                      <a:pt x="602" y="785"/>
                    </a:lnTo>
                    <a:lnTo>
                      <a:pt x="602" y="785"/>
                    </a:lnTo>
                    <a:lnTo>
                      <a:pt x="602" y="785"/>
                    </a:lnTo>
                    <a:lnTo>
                      <a:pt x="602" y="785"/>
                    </a:lnTo>
                    <a:lnTo>
                      <a:pt x="602" y="785"/>
                    </a:lnTo>
                    <a:lnTo>
                      <a:pt x="602" y="783"/>
                    </a:lnTo>
                    <a:lnTo>
                      <a:pt x="604" y="783"/>
                    </a:lnTo>
                    <a:lnTo>
                      <a:pt x="604" y="783"/>
                    </a:lnTo>
                    <a:lnTo>
                      <a:pt x="604" y="781"/>
                    </a:lnTo>
                    <a:lnTo>
                      <a:pt x="604" y="781"/>
                    </a:lnTo>
                    <a:lnTo>
                      <a:pt x="604" y="779"/>
                    </a:lnTo>
                    <a:lnTo>
                      <a:pt x="602" y="778"/>
                    </a:lnTo>
                    <a:lnTo>
                      <a:pt x="600" y="778"/>
                    </a:lnTo>
                    <a:lnTo>
                      <a:pt x="598" y="776"/>
                    </a:lnTo>
                    <a:lnTo>
                      <a:pt x="598" y="774"/>
                    </a:lnTo>
                    <a:lnTo>
                      <a:pt x="598" y="772"/>
                    </a:lnTo>
                    <a:lnTo>
                      <a:pt x="598" y="770"/>
                    </a:lnTo>
                    <a:lnTo>
                      <a:pt x="598" y="768"/>
                    </a:lnTo>
                    <a:lnTo>
                      <a:pt x="598" y="767"/>
                    </a:lnTo>
                    <a:lnTo>
                      <a:pt x="598" y="767"/>
                    </a:lnTo>
                    <a:lnTo>
                      <a:pt x="600" y="767"/>
                    </a:lnTo>
                    <a:lnTo>
                      <a:pt x="600" y="767"/>
                    </a:lnTo>
                    <a:lnTo>
                      <a:pt x="600" y="765"/>
                    </a:lnTo>
                    <a:lnTo>
                      <a:pt x="600" y="765"/>
                    </a:lnTo>
                    <a:lnTo>
                      <a:pt x="600" y="765"/>
                    </a:lnTo>
                    <a:lnTo>
                      <a:pt x="598" y="765"/>
                    </a:lnTo>
                    <a:lnTo>
                      <a:pt x="598" y="765"/>
                    </a:lnTo>
                    <a:lnTo>
                      <a:pt x="598" y="765"/>
                    </a:lnTo>
                    <a:lnTo>
                      <a:pt x="598" y="765"/>
                    </a:lnTo>
                    <a:lnTo>
                      <a:pt x="596" y="765"/>
                    </a:lnTo>
                    <a:lnTo>
                      <a:pt x="596" y="765"/>
                    </a:lnTo>
                    <a:lnTo>
                      <a:pt x="596" y="765"/>
                    </a:lnTo>
                    <a:lnTo>
                      <a:pt x="595" y="767"/>
                    </a:lnTo>
                    <a:lnTo>
                      <a:pt x="595" y="767"/>
                    </a:lnTo>
                    <a:lnTo>
                      <a:pt x="595" y="767"/>
                    </a:lnTo>
                    <a:lnTo>
                      <a:pt x="595" y="767"/>
                    </a:lnTo>
                    <a:lnTo>
                      <a:pt x="593" y="767"/>
                    </a:lnTo>
                    <a:lnTo>
                      <a:pt x="593" y="767"/>
                    </a:lnTo>
                    <a:lnTo>
                      <a:pt x="593" y="765"/>
                    </a:lnTo>
                    <a:lnTo>
                      <a:pt x="593" y="765"/>
                    </a:lnTo>
                    <a:lnTo>
                      <a:pt x="593" y="765"/>
                    </a:lnTo>
                    <a:lnTo>
                      <a:pt x="593" y="765"/>
                    </a:lnTo>
                    <a:lnTo>
                      <a:pt x="593" y="765"/>
                    </a:lnTo>
                    <a:lnTo>
                      <a:pt x="595" y="763"/>
                    </a:lnTo>
                    <a:lnTo>
                      <a:pt x="595" y="761"/>
                    </a:lnTo>
                    <a:lnTo>
                      <a:pt x="595" y="761"/>
                    </a:lnTo>
                    <a:lnTo>
                      <a:pt x="595" y="761"/>
                    </a:lnTo>
                    <a:lnTo>
                      <a:pt x="595" y="759"/>
                    </a:lnTo>
                    <a:lnTo>
                      <a:pt x="595" y="759"/>
                    </a:lnTo>
                    <a:lnTo>
                      <a:pt x="595" y="759"/>
                    </a:lnTo>
                    <a:lnTo>
                      <a:pt x="595" y="759"/>
                    </a:lnTo>
                    <a:lnTo>
                      <a:pt x="595" y="758"/>
                    </a:lnTo>
                    <a:lnTo>
                      <a:pt x="595" y="758"/>
                    </a:lnTo>
                    <a:lnTo>
                      <a:pt x="595" y="758"/>
                    </a:lnTo>
                    <a:lnTo>
                      <a:pt x="593" y="758"/>
                    </a:lnTo>
                    <a:lnTo>
                      <a:pt x="593" y="758"/>
                    </a:lnTo>
                    <a:lnTo>
                      <a:pt x="593" y="756"/>
                    </a:lnTo>
                    <a:lnTo>
                      <a:pt x="591" y="756"/>
                    </a:lnTo>
                    <a:lnTo>
                      <a:pt x="591" y="756"/>
                    </a:lnTo>
                    <a:lnTo>
                      <a:pt x="591" y="756"/>
                    </a:lnTo>
                    <a:lnTo>
                      <a:pt x="591" y="756"/>
                    </a:lnTo>
                    <a:lnTo>
                      <a:pt x="591" y="756"/>
                    </a:lnTo>
                    <a:lnTo>
                      <a:pt x="589" y="756"/>
                    </a:lnTo>
                    <a:lnTo>
                      <a:pt x="589" y="756"/>
                    </a:lnTo>
                    <a:lnTo>
                      <a:pt x="589" y="756"/>
                    </a:lnTo>
                    <a:lnTo>
                      <a:pt x="589" y="754"/>
                    </a:lnTo>
                    <a:lnTo>
                      <a:pt x="587" y="754"/>
                    </a:lnTo>
                    <a:lnTo>
                      <a:pt x="587" y="754"/>
                    </a:lnTo>
                    <a:lnTo>
                      <a:pt x="587" y="754"/>
                    </a:lnTo>
                    <a:lnTo>
                      <a:pt x="587" y="754"/>
                    </a:lnTo>
                    <a:lnTo>
                      <a:pt x="587" y="754"/>
                    </a:lnTo>
                    <a:lnTo>
                      <a:pt x="587" y="754"/>
                    </a:lnTo>
                    <a:lnTo>
                      <a:pt x="585" y="752"/>
                    </a:lnTo>
                    <a:lnTo>
                      <a:pt x="585" y="752"/>
                    </a:lnTo>
                    <a:lnTo>
                      <a:pt x="585" y="752"/>
                    </a:lnTo>
                    <a:lnTo>
                      <a:pt x="585" y="752"/>
                    </a:lnTo>
                    <a:lnTo>
                      <a:pt x="585" y="752"/>
                    </a:lnTo>
                    <a:lnTo>
                      <a:pt x="585" y="752"/>
                    </a:lnTo>
                    <a:lnTo>
                      <a:pt x="585" y="752"/>
                    </a:lnTo>
                    <a:lnTo>
                      <a:pt x="584" y="752"/>
                    </a:lnTo>
                    <a:lnTo>
                      <a:pt x="584" y="752"/>
                    </a:lnTo>
                    <a:lnTo>
                      <a:pt x="584" y="752"/>
                    </a:lnTo>
                    <a:lnTo>
                      <a:pt x="582" y="752"/>
                    </a:lnTo>
                    <a:lnTo>
                      <a:pt x="582" y="752"/>
                    </a:lnTo>
                    <a:lnTo>
                      <a:pt x="582" y="752"/>
                    </a:lnTo>
                    <a:lnTo>
                      <a:pt x="582" y="750"/>
                    </a:lnTo>
                    <a:lnTo>
                      <a:pt x="580" y="750"/>
                    </a:lnTo>
                    <a:lnTo>
                      <a:pt x="580" y="750"/>
                    </a:lnTo>
                    <a:lnTo>
                      <a:pt x="578" y="750"/>
                    </a:lnTo>
                    <a:lnTo>
                      <a:pt x="578" y="750"/>
                    </a:lnTo>
                    <a:lnTo>
                      <a:pt x="578" y="750"/>
                    </a:lnTo>
                    <a:lnTo>
                      <a:pt x="576" y="750"/>
                    </a:lnTo>
                    <a:lnTo>
                      <a:pt x="576" y="750"/>
                    </a:lnTo>
                    <a:lnTo>
                      <a:pt x="576" y="750"/>
                    </a:lnTo>
                    <a:lnTo>
                      <a:pt x="576" y="750"/>
                    </a:lnTo>
                    <a:lnTo>
                      <a:pt x="576" y="750"/>
                    </a:lnTo>
                    <a:lnTo>
                      <a:pt x="576" y="749"/>
                    </a:lnTo>
                    <a:lnTo>
                      <a:pt x="576" y="749"/>
                    </a:lnTo>
                    <a:lnTo>
                      <a:pt x="578" y="749"/>
                    </a:lnTo>
                    <a:lnTo>
                      <a:pt x="578" y="747"/>
                    </a:lnTo>
                    <a:lnTo>
                      <a:pt x="578" y="747"/>
                    </a:lnTo>
                    <a:lnTo>
                      <a:pt x="578" y="745"/>
                    </a:lnTo>
                    <a:lnTo>
                      <a:pt x="578" y="745"/>
                    </a:lnTo>
                    <a:lnTo>
                      <a:pt x="578" y="745"/>
                    </a:lnTo>
                    <a:lnTo>
                      <a:pt x="578" y="745"/>
                    </a:lnTo>
                    <a:lnTo>
                      <a:pt x="578" y="743"/>
                    </a:lnTo>
                    <a:lnTo>
                      <a:pt x="578" y="743"/>
                    </a:lnTo>
                    <a:lnTo>
                      <a:pt x="578" y="743"/>
                    </a:lnTo>
                    <a:lnTo>
                      <a:pt x="578" y="743"/>
                    </a:lnTo>
                    <a:lnTo>
                      <a:pt x="576" y="741"/>
                    </a:lnTo>
                    <a:lnTo>
                      <a:pt x="576" y="741"/>
                    </a:lnTo>
                    <a:lnTo>
                      <a:pt x="576" y="741"/>
                    </a:lnTo>
                    <a:lnTo>
                      <a:pt x="576" y="741"/>
                    </a:lnTo>
                    <a:lnTo>
                      <a:pt x="575" y="741"/>
                    </a:lnTo>
                    <a:lnTo>
                      <a:pt x="575" y="740"/>
                    </a:lnTo>
                    <a:lnTo>
                      <a:pt x="575" y="740"/>
                    </a:lnTo>
                    <a:lnTo>
                      <a:pt x="575" y="740"/>
                    </a:lnTo>
                    <a:lnTo>
                      <a:pt x="573" y="740"/>
                    </a:lnTo>
                    <a:lnTo>
                      <a:pt x="573" y="740"/>
                    </a:lnTo>
                    <a:lnTo>
                      <a:pt x="573" y="740"/>
                    </a:lnTo>
                    <a:lnTo>
                      <a:pt x="573" y="740"/>
                    </a:lnTo>
                    <a:lnTo>
                      <a:pt x="573" y="740"/>
                    </a:lnTo>
                    <a:lnTo>
                      <a:pt x="573" y="738"/>
                    </a:lnTo>
                    <a:lnTo>
                      <a:pt x="571" y="738"/>
                    </a:lnTo>
                    <a:lnTo>
                      <a:pt x="571" y="740"/>
                    </a:lnTo>
                    <a:lnTo>
                      <a:pt x="571" y="740"/>
                    </a:lnTo>
                    <a:lnTo>
                      <a:pt x="571" y="740"/>
                    </a:lnTo>
                    <a:lnTo>
                      <a:pt x="571" y="740"/>
                    </a:lnTo>
                    <a:lnTo>
                      <a:pt x="571" y="740"/>
                    </a:lnTo>
                    <a:lnTo>
                      <a:pt x="571" y="740"/>
                    </a:lnTo>
                    <a:lnTo>
                      <a:pt x="571" y="740"/>
                    </a:lnTo>
                    <a:lnTo>
                      <a:pt x="571" y="740"/>
                    </a:lnTo>
                    <a:lnTo>
                      <a:pt x="569" y="740"/>
                    </a:lnTo>
                    <a:lnTo>
                      <a:pt x="569" y="740"/>
                    </a:lnTo>
                    <a:lnTo>
                      <a:pt x="569" y="740"/>
                    </a:lnTo>
                    <a:lnTo>
                      <a:pt x="569" y="740"/>
                    </a:lnTo>
                    <a:lnTo>
                      <a:pt x="569" y="738"/>
                    </a:lnTo>
                    <a:lnTo>
                      <a:pt x="567" y="738"/>
                    </a:lnTo>
                    <a:lnTo>
                      <a:pt x="567" y="736"/>
                    </a:lnTo>
                    <a:lnTo>
                      <a:pt x="567" y="736"/>
                    </a:lnTo>
                    <a:lnTo>
                      <a:pt x="567" y="736"/>
                    </a:lnTo>
                    <a:lnTo>
                      <a:pt x="567" y="734"/>
                    </a:lnTo>
                    <a:lnTo>
                      <a:pt x="567" y="734"/>
                    </a:lnTo>
                    <a:lnTo>
                      <a:pt x="567" y="734"/>
                    </a:lnTo>
                    <a:lnTo>
                      <a:pt x="566" y="734"/>
                    </a:lnTo>
                    <a:lnTo>
                      <a:pt x="566" y="734"/>
                    </a:lnTo>
                    <a:lnTo>
                      <a:pt x="566" y="732"/>
                    </a:lnTo>
                    <a:lnTo>
                      <a:pt x="566" y="732"/>
                    </a:lnTo>
                    <a:lnTo>
                      <a:pt x="566" y="732"/>
                    </a:lnTo>
                    <a:lnTo>
                      <a:pt x="566" y="730"/>
                    </a:lnTo>
                    <a:lnTo>
                      <a:pt x="566" y="730"/>
                    </a:lnTo>
                    <a:lnTo>
                      <a:pt x="566" y="730"/>
                    </a:lnTo>
                    <a:lnTo>
                      <a:pt x="566" y="729"/>
                    </a:lnTo>
                    <a:lnTo>
                      <a:pt x="566" y="729"/>
                    </a:lnTo>
                    <a:lnTo>
                      <a:pt x="566" y="729"/>
                    </a:lnTo>
                    <a:lnTo>
                      <a:pt x="566" y="729"/>
                    </a:lnTo>
                    <a:lnTo>
                      <a:pt x="566" y="729"/>
                    </a:lnTo>
                    <a:lnTo>
                      <a:pt x="566" y="727"/>
                    </a:lnTo>
                    <a:lnTo>
                      <a:pt x="566" y="727"/>
                    </a:lnTo>
                    <a:lnTo>
                      <a:pt x="566" y="727"/>
                    </a:lnTo>
                    <a:lnTo>
                      <a:pt x="566" y="727"/>
                    </a:lnTo>
                    <a:lnTo>
                      <a:pt x="566" y="727"/>
                    </a:lnTo>
                    <a:lnTo>
                      <a:pt x="566" y="727"/>
                    </a:lnTo>
                    <a:lnTo>
                      <a:pt x="564" y="727"/>
                    </a:lnTo>
                    <a:lnTo>
                      <a:pt x="564" y="725"/>
                    </a:lnTo>
                    <a:lnTo>
                      <a:pt x="564" y="725"/>
                    </a:lnTo>
                    <a:lnTo>
                      <a:pt x="564" y="725"/>
                    </a:lnTo>
                    <a:lnTo>
                      <a:pt x="564" y="725"/>
                    </a:lnTo>
                    <a:lnTo>
                      <a:pt x="562" y="725"/>
                    </a:lnTo>
                    <a:lnTo>
                      <a:pt x="562" y="725"/>
                    </a:lnTo>
                    <a:lnTo>
                      <a:pt x="562" y="723"/>
                    </a:lnTo>
                    <a:lnTo>
                      <a:pt x="562" y="723"/>
                    </a:lnTo>
                    <a:lnTo>
                      <a:pt x="560" y="723"/>
                    </a:lnTo>
                    <a:lnTo>
                      <a:pt x="560" y="723"/>
                    </a:lnTo>
                    <a:lnTo>
                      <a:pt x="558" y="723"/>
                    </a:lnTo>
                    <a:lnTo>
                      <a:pt x="558" y="723"/>
                    </a:lnTo>
                    <a:lnTo>
                      <a:pt x="558" y="723"/>
                    </a:lnTo>
                    <a:lnTo>
                      <a:pt x="558" y="721"/>
                    </a:lnTo>
                    <a:lnTo>
                      <a:pt x="558" y="721"/>
                    </a:lnTo>
                    <a:lnTo>
                      <a:pt x="558" y="721"/>
                    </a:lnTo>
                    <a:lnTo>
                      <a:pt x="558" y="721"/>
                    </a:lnTo>
                    <a:lnTo>
                      <a:pt x="558" y="721"/>
                    </a:lnTo>
                    <a:lnTo>
                      <a:pt x="558" y="721"/>
                    </a:lnTo>
                    <a:lnTo>
                      <a:pt x="558" y="720"/>
                    </a:lnTo>
                    <a:lnTo>
                      <a:pt x="558" y="720"/>
                    </a:lnTo>
                    <a:lnTo>
                      <a:pt x="558" y="720"/>
                    </a:lnTo>
                    <a:lnTo>
                      <a:pt x="558" y="720"/>
                    </a:lnTo>
                    <a:lnTo>
                      <a:pt x="558" y="720"/>
                    </a:lnTo>
                    <a:lnTo>
                      <a:pt x="558" y="718"/>
                    </a:lnTo>
                    <a:lnTo>
                      <a:pt x="558" y="718"/>
                    </a:lnTo>
                    <a:lnTo>
                      <a:pt x="558" y="718"/>
                    </a:lnTo>
                    <a:lnTo>
                      <a:pt x="558" y="718"/>
                    </a:lnTo>
                    <a:lnTo>
                      <a:pt x="558" y="718"/>
                    </a:lnTo>
                    <a:lnTo>
                      <a:pt x="558" y="718"/>
                    </a:lnTo>
                    <a:lnTo>
                      <a:pt x="557" y="716"/>
                    </a:lnTo>
                    <a:lnTo>
                      <a:pt x="555" y="716"/>
                    </a:lnTo>
                    <a:lnTo>
                      <a:pt x="555" y="716"/>
                    </a:lnTo>
                    <a:lnTo>
                      <a:pt x="553" y="716"/>
                    </a:lnTo>
                    <a:lnTo>
                      <a:pt x="553" y="716"/>
                    </a:lnTo>
                    <a:lnTo>
                      <a:pt x="553" y="716"/>
                    </a:lnTo>
                    <a:lnTo>
                      <a:pt x="551" y="716"/>
                    </a:lnTo>
                    <a:lnTo>
                      <a:pt x="551" y="716"/>
                    </a:lnTo>
                    <a:lnTo>
                      <a:pt x="551" y="716"/>
                    </a:lnTo>
                    <a:lnTo>
                      <a:pt x="549" y="716"/>
                    </a:lnTo>
                    <a:lnTo>
                      <a:pt x="549" y="716"/>
                    </a:lnTo>
                    <a:lnTo>
                      <a:pt x="549" y="716"/>
                    </a:lnTo>
                    <a:lnTo>
                      <a:pt x="548" y="716"/>
                    </a:lnTo>
                    <a:lnTo>
                      <a:pt x="548" y="716"/>
                    </a:lnTo>
                    <a:lnTo>
                      <a:pt x="548" y="716"/>
                    </a:lnTo>
                    <a:lnTo>
                      <a:pt x="546" y="716"/>
                    </a:lnTo>
                    <a:lnTo>
                      <a:pt x="546" y="716"/>
                    </a:lnTo>
                    <a:lnTo>
                      <a:pt x="546" y="716"/>
                    </a:lnTo>
                    <a:lnTo>
                      <a:pt x="546" y="716"/>
                    </a:lnTo>
                    <a:lnTo>
                      <a:pt x="544" y="716"/>
                    </a:lnTo>
                    <a:lnTo>
                      <a:pt x="544" y="716"/>
                    </a:lnTo>
                    <a:lnTo>
                      <a:pt x="544" y="716"/>
                    </a:lnTo>
                    <a:lnTo>
                      <a:pt x="544" y="716"/>
                    </a:lnTo>
                    <a:lnTo>
                      <a:pt x="542" y="716"/>
                    </a:lnTo>
                    <a:lnTo>
                      <a:pt x="542" y="714"/>
                    </a:lnTo>
                    <a:lnTo>
                      <a:pt x="542" y="714"/>
                    </a:lnTo>
                    <a:lnTo>
                      <a:pt x="542" y="714"/>
                    </a:lnTo>
                    <a:lnTo>
                      <a:pt x="542" y="714"/>
                    </a:lnTo>
                    <a:lnTo>
                      <a:pt x="542" y="714"/>
                    </a:lnTo>
                    <a:lnTo>
                      <a:pt x="542" y="712"/>
                    </a:lnTo>
                    <a:lnTo>
                      <a:pt x="542" y="712"/>
                    </a:lnTo>
                    <a:lnTo>
                      <a:pt x="542" y="712"/>
                    </a:lnTo>
                    <a:lnTo>
                      <a:pt x="542" y="712"/>
                    </a:lnTo>
                    <a:lnTo>
                      <a:pt x="544" y="712"/>
                    </a:lnTo>
                    <a:lnTo>
                      <a:pt x="544" y="712"/>
                    </a:lnTo>
                    <a:lnTo>
                      <a:pt x="544" y="712"/>
                    </a:lnTo>
                    <a:lnTo>
                      <a:pt x="544" y="711"/>
                    </a:lnTo>
                    <a:lnTo>
                      <a:pt x="542" y="711"/>
                    </a:lnTo>
                    <a:lnTo>
                      <a:pt x="542" y="711"/>
                    </a:lnTo>
                    <a:lnTo>
                      <a:pt x="542" y="711"/>
                    </a:lnTo>
                    <a:lnTo>
                      <a:pt x="542" y="709"/>
                    </a:lnTo>
                    <a:lnTo>
                      <a:pt x="542" y="709"/>
                    </a:lnTo>
                    <a:lnTo>
                      <a:pt x="542" y="709"/>
                    </a:lnTo>
                    <a:lnTo>
                      <a:pt x="542" y="709"/>
                    </a:lnTo>
                    <a:lnTo>
                      <a:pt x="542" y="709"/>
                    </a:lnTo>
                    <a:lnTo>
                      <a:pt x="540" y="709"/>
                    </a:lnTo>
                    <a:lnTo>
                      <a:pt x="540" y="709"/>
                    </a:lnTo>
                    <a:lnTo>
                      <a:pt x="540" y="709"/>
                    </a:lnTo>
                    <a:lnTo>
                      <a:pt x="540" y="709"/>
                    </a:lnTo>
                    <a:lnTo>
                      <a:pt x="540" y="709"/>
                    </a:lnTo>
                    <a:lnTo>
                      <a:pt x="540" y="709"/>
                    </a:lnTo>
                    <a:lnTo>
                      <a:pt x="540" y="709"/>
                    </a:lnTo>
                    <a:lnTo>
                      <a:pt x="540" y="707"/>
                    </a:lnTo>
                    <a:lnTo>
                      <a:pt x="538" y="707"/>
                    </a:lnTo>
                    <a:lnTo>
                      <a:pt x="538" y="707"/>
                    </a:lnTo>
                    <a:lnTo>
                      <a:pt x="538" y="707"/>
                    </a:lnTo>
                    <a:lnTo>
                      <a:pt x="538" y="705"/>
                    </a:lnTo>
                    <a:lnTo>
                      <a:pt x="538" y="705"/>
                    </a:lnTo>
                    <a:lnTo>
                      <a:pt x="538" y="705"/>
                    </a:lnTo>
                    <a:lnTo>
                      <a:pt x="538" y="703"/>
                    </a:lnTo>
                    <a:lnTo>
                      <a:pt x="540" y="702"/>
                    </a:lnTo>
                    <a:lnTo>
                      <a:pt x="540" y="702"/>
                    </a:lnTo>
                    <a:lnTo>
                      <a:pt x="540" y="702"/>
                    </a:lnTo>
                    <a:lnTo>
                      <a:pt x="540" y="702"/>
                    </a:lnTo>
                    <a:lnTo>
                      <a:pt x="540" y="702"/>
                    </a:lnTo>
                    <a:lnTo>
                      <a:pt x="542" y="703"/>
                    </a:lnTo>
                    <a:lnTo>
                      <a:pt x="542" y="703"/>
                    </a:lnTo>
                    <a:lnTo>
                      <a:pt x="542" y="703"/>
                    </a:lnTo>
                    <a:lnTo>
                      <a:pt x="542" y="703"/>
                    </a:lnTo>
                    <a:lnTo>
                      <a:pt x="544" y="703"/>
                    </a:lnTo>
                    <a:lnTo>
                      <a:pt x="544" y="703"/>
                    </a:lnTo>
                    <a:lnTo>
                      <a:pt x="544" y="702"/>
                    </a:lnTo>
                    <a:lnTo>
                      <a:pt x="544" y="702"/>
                    </a:lnTo>
                    <a:lnTo>
                      <a:pt x="546" y="702"/>
                    </a:lnTo>
                    <a:lnTo>
                      <a:pt x="546" y="700"/>
                    </a:lnTo>
                    <a:lnTo>
                      <a:pt x="546" y="700"/>
                    </a:lnTo>
                    <a:lnTo>
                      <a:pt x="546" y="698"/>
                    </a:lnTo>
                    <a:lnTo>
                      <a:pt x="546" y="698"/>
                    </a:lnTo>
                    <a:lnTo>
                      <a:pt x="546" y="698"/>
                    </a:lnTo>
                    <a:lnTo>
                      <a:pt x="544" y="696"/>
                    </a:lnTo>
                    <a:lnTo>
                      <a:pt x="544" y="696"/>
                    </a:lnTo>
                    <a:lnTo>
                      <a:pt x="544" y="696"/>
                    </a:lnTo>
                    <a:lnTo>
                      <a:pt x="544" y="696"/>
                    </a:lnTo>
                    <a:lnTo>
                      <a:pt x="544" y="696"/>
                    </a:lnTo>
                    <a:lnTo>
                      <a:pt x="542" y="696"/>
                    </a:lnTo>
                    <a:lnTo>
                      <a:pt x="542" y="696"/>
                    </a:lnTo>
                    <a:lnTo>
                      <a:pt x="542" y="696"/>
                    </a:lnTo>
                    <a:lnTo>
                      <a:pt x="542" y="696"/>
                    </a:lnTo>
                    <a:lnTo>
                      <a:pt x="542" y="696"/>
                    </a:lnTo>
                    <a:lnTo>
                      <a:pt x="542" y="698"/>
                    </a:lnTo>
                    <a:lnTo>
                      <a:pt x="542" y="698"/>
                    </a:lnTo>
                    <a:lnTo>
                      <a:pt x="542" y="698"/>
                    </a:lnTo>
                    <a:lnTo>
                      <a:pt x="542" y="698"/>
                    </a:lnTo>
                    <a:lnTo>
                      <a:pt x="542" y="700"/>
                    </a:lnTo>
                    <a:lnTo>
                      <a:pt x="542" y="700"/>
                    </a:lnTo>
                    <a:lnTo>
                      <a:pt x="542" y="700"/>
                    </a:lnTo>
                    <a:lnTo>
                      <a:pt x="542" y="700"/>
                    </a:lnTo>
                    <a:lnTo>
                      <a:pt x="540" y="700"/>
                    </a:lnTo>
                    <a:lnTo>
                      <a:pt x="540" y="700"/>
                    </a:lnTo>
                    <a:lnTo>
                      <a:pt x="540" y="700"/>
                    </a:lnTo>
                    <a:lnTo>
                      <a:pt x="540" y="698"/>
                    </a:lnTo>
                    <a:lnTo>
                      <a:pt x="538" y="698"/>
                    </a:lnTo>
                    <a:lnTo>
                      <a:pt x="538" y="696"/>
                    </a:lnTo>
                    <a:lnTo>
                      <a:pt x="538" y="696"/>
                    </a:lnTo>
                    <a:lnTo>
                      <a:pt x="538" y="696"/>
                    </a:lnTo>
                    <a:lnTo>
                      <a:pt x="537" y="694"/>
                    </a:lnTo>
                    <a:lnTo>
                      <a:pt x="537" y="694"/>
                    </a:lnTo>
                    <a:lnTo>
                      <a:pt x="537" y="694"/>
                    </a:lnTo>
                    <a:lnTo>
                      <a:pt x="537" y="694"/>
                    </a:lnTo>
                    <a:lnTo>
                      <a:pt x="537" y="694"/>
                    </a:lnTo>
                    <a:lnTo>
                      <a:pt x="537" y="694"/>
                    </a:lnTo>
                    <a:lnTo>
                      <a:pt x="537" y="694"/>
                    </a:lnTo>
                    <a:lnTo>
                      <a:pt x="537" y="693"/>
                    </a:lnTo>
                    <a:lnTo>
                      <a:pt x="537" y="693"/>
                    </a:lnTo>
                    <a:lnTo>
                      <a:pt x="537" y="691"/>
                    </a:lnTo>
                    <a:lnTo>
                      <a:pt x="537" y="691"/>
                    </a:lnTo>
                    <a:lnTo>
                      <a:pt x="537" y="691"/>
                    </a:lnTo>
                    <a:lnTo>
                      <a:pt x="538" y="689"/>
                    </a:lnTo>
                    <a:lnTo>
                      <a:pt x="538" y="689"/>
                    </a:lnTo>
                    <a:lnTo>
                      <a:pt x="538" y="689"/>
                    </a:lnTo>
                    <a:lnTo>
                      <a:pt x="538" y="687"/>
                    </a:lnTo>
                    <a:lnTo>
                      <a:pt x="538" y="687"/>
                    </a:lnTo>
                    <a:lnTo>
                      <a:pt x="538" y="687"/>
                    </a:lnTo>
                    <a:lnTo>
                      <a:pt x="537" y="687"/>
                    </a:lnTo>
                    <a:lnTo>
                      <a:pt x="537" y="687"/>
                    </a:lnTo>
                    <a:lnTo>
                      <a:pt x="537" y="687"/>
                    </a:lnTo>
                    <a:lnTo>
                      <a:pt x="537" y="687"/>
                    </a:lnTo>
                    <a:lnTo>
                      <a:pt x="537" y="687"/>
                    </a:lnTo>
                    <a:lnTo>
                      <a:pt x="537" y="685"/>
                    </a:lnTo>
                    <a:lnTo>
                      <a:pt x="535" y="685"/>
                    </a:lnTo>
                    <a:lnTo>
                      <a:pt x="535" y="685"/>
                    </a:lnTo>
                    <a:lnTo>
                      <a:pt x="535" y="685"/>
                    </a:lnTo>
                    <a:lnTo>
                      <a:pt x="535" y="685"/>
                    </a:lnTo>
                    <a:lnTo>
                      <a:pt x="535" y="685"/>
                    </a:lnTo>
                    <a:lnTo>
                      <a:pt x="533" y="683"/>
                    </a:lnTo>
                    <a:lnTo>
                      <a:pt x="533" y="683"/>
                    </a:lnTo>
                    <a:lnTo>
                      <a:pt x="533" y="683"/>
                    </a:lnTo>
                    <a:lnTo>
                      <a:pt x="533" y="682"/>
                    </a:lnTo>
                    <a:lnTo>
                      <a:pt x="533" y="682"/>
                    </a:lnTo>
                    <a:lnTo>
                      <a:pt x="533" y="682"/>
                    </a:lnTo>
                    <a:lnTo>
                      <a:pt x="533" y="682"/>
                    </a:lnTo>
                    <a:lnTo>
                      <a:pt x="533" y="682"/>
                    </a:lnTo>
                    <a:lnTo>
                      <a:pt x="533" y="680"/>
                    </a:lnTo>
                    <a:lnTo>
                      <a:pt x="531" y="680"/>
                    </a:lnTo>
                    <a:lnTo>
                      <a:pt x="531" y="680"/>
                    </a:lnTo>
                    <a:lnTo>
                      <a:pt x="531" y="680"/>
                    </a:lnTo>
                    <a:lnTo>
                      <a:pt x="531" y="678"/>
                    </a:lnTo>
                    <a:lnTo>
                      <a:pt x="529" y="678"/>
                    </a:lnTo>
                    <a:lnTo>
                      <a:pt x="529" y="678"/>
                    </a:lnTo>
                    <a:lnTo>
                      <a:pt x="529" y="678"/>
                    </a:lnTo>
                    <a:lnTo>
                      <a:pt x="529" y="678"/>
                    </a:lnTo>
                    <a:lnTo>
                      <a:pt x="529" y="678"/>
                    </a:lnTo>
                    <a:lnTo>
                      <a:pt x="529" y="678"/>
                    </a:lnTo>
                    <a:lnTo>
                      <a:pt x="529" y="678"/>
                    </a:lnTo>
                    <a:lnTo>
                      <a:pt x="529" y="678"/>
                    </a:lnTo>
                    <a:lnTo>
                      <a:pt x="529" y="676"/>
                    </a:lnTo>
                    <a:lnTo>
                      <a:pt x="529" y="676"/>
                    </a:lnTo>
                    <a:lnTo>
                      <a:pt x="529" y="676"/>
                    </a:lnTo>
                    <a:lnTo>
                      <a:pt x="529" y="676"/>
                    </a:lnTo>
                    <a:lnTo>
                      <a:pt x="529" y="676"/>
                    </a:lnTo>
                    <a:lnTo>
                      <a:pt x="529" y="674"/>
                    </a:lnTo>
                    <a:lnTo>
                      <a:pt x="531" y="674"/>
                    </a:lnTo>
                    <a:lnTo>
                      <a:pt x="531" y="674"/>
                    </a:lnTo>
                    <a:lnTo>
                      <a:pt x="531" y="674"/>
                    </a:lnTo>
                    <a:lnTo>
                      <a:pt x="531" y="674"/>
                    </a:lnTo>
                    <a:lnTo>
                      <a:pt x="531" y="674"/>
                    </a:lnTo>
                    <a:lnTo>
                      <a:pt x="531" y="674"/>
                    </a:lnTo>
                    <a:lnTo>
                      <a:pt x="531" y="674"/>
                    </a:lnTo>
                    <a:lnTo>
                      <a:pt x="533" y="673"/>
                    </a:lnTo>
                    <a:lnTo>
                      <a:pt x="533" y="673"/>
                    </a:lnTo>
                    <a:lnTo>
                      <a:pt x="533" y="673"/>
                    </a:lnTo>
                    <a:lnTo>
                      <a:pt x="533" y="673"/>
                    </a:lnTo>
                    <a:lnTo>
                      <a:pt x="533" y="673"/>
                    </a:lnTo>
                    <a:lnTo>
                      <a:pt x="531" y="673"/>
                    </a:lnTo>
                    <a:lnTo>
                      <a:pt x="531" y="673"/>
                    </a:lnTo>
                    <a:lnTo>
                      <a:pt x="531" y="673"/>
                    </a:lnTo>
                    <a:lnTo>
                      <a:pt x="531" y="671"/>
                    </a:lnTo>
                    <a:lnTo>
                      <a:pt x="531" y="671"/>
                    </a:lnTo>
                    <a:lnTo>
                      <a:pt x="531" y="671"/>
                    </a:lnTo>
                    <a:lnTo>
                      <a:pt x="531" y="671"/>
                    </a:lnTo>
                    <a:lnTo>
                      <a:pt x="531" y="671"/>
                    </a:lnTo>
                    <a:lnTo>
                      <a:pt x="531" y="671"/>
                    </a:lnTo>
                    <a:lnTo>
                      <a:pt x="531" y="671"/>
                    </a:lnTo>
                    <a:lnTo>
                      <a:pt x="531" y="671"/>
                    </a:lnTo>
                    <a:lnTo>
                      <a:pt x="531" y="671"/>
                    </a:lnTo>
                    <a:lnTo>
                      <a:pt x="529" y="671"/>
                    </a:lnTo>
                    <a:lnTo>
                      <a:pt x="529" y="671"/>
                    </a:lnTo>
                    <a:lnTo>
                      <a:pt x="528" y="671"/>
                    </a:lnTo>
                    <a:lnTo>
                      <a:pt x="528" y="671"/>
                    </a:lnTo>
                    <a:lnTo>
                      <a:pt x="528" y="671"/>
                    </a:lnTo>
                    <a:lnTo>
                      <a:pt x="528" y="671"/>
                    </a:lnTo>
                    <a:lnTo>
                      <a:pt x="526" y="671"/>
                    </a:lnTo>
                    <a:lnTo>
                      <a:pt x="526" y="671"/>
                    </a:lnTo>
                    <a:lnTo>
                      <a:pt x="526" y="671"/>
                    </a:lnTo>
                    <a:lnTo>
                      <a:pt x="526" y="671"/>
                    </a:lnTo>
                    <a:lnTo>
                      <a:pt x="526" y="669"/>
                    </a:lnTo>
                    <a:lnTo>
                      <a:pt x="526" y="669"/>
                    </a:lnTo>
                    <a:lnTo>
                      <a:pt x="526" y="669"/>
                    </a:lnTo>
                    <a:lnTo>
                      <a:pt x="526" y="669"/>
                    </a:lnTo>
                    <a:lnTo>
                      <a:pt x="526" y="669"/>
                    </a:lnTo>
                    <a:lnTo>
                      <a:pt x="526" y="665"/>
                    </a:lnTo>
                    <a:lnTo>
                      <a:pt x="526" y="665"/>
                    </a:lnTo>
                    <a:lnTo>
                      <a:pt x="526" y="665"/>
                    </a:lnTo>
                    <a:lnTo>
                      <a:pt x="526" y="665"/>
                    </a:lnTo>
                    <a:lnTo>
                      <a:pt x="526" y="664"/>
                    </a:lnTo>
                    <a:lnTo>
                      <a:pt x="526" y="664"/>
                    </a:lnTo>
                    <a:lnTo>
                      <a:pt x="526" y="664"/>
                    </a:lnTo>
                    <a:lnTo>
                      <a:pt x="526" y="664"/>
                    </a:lnTo>
                    <a:lnTo>
                      <a:pt x="526" y="664"/>
                    </a:lnTo>
                    <a:lnTo>
                      <a:pt x="526" y="664"/>
                    </a:lnTo>
                    <a:lnTo>
                      <a:pt x="526" y="662"/>
                    </a:lnTo>
                    <a:lnTo>
                      <a:pt x="526" y="662"/>
                    </a:lnTo>
                    <a:lnTo>
                      <a:pt x="526" y="662"/>
                    </a:lnTo>
                    <a:lnTo>
                      <a:pt x="526" y="662"/>
                    </a:lnTo>
                    <a:lnTo>
                      <a:pt x="526" y="662"/>
                    </a:lnTo>
                    <a:lnTo>
                      <a:pt x="526" y="660"/>
                    </a:lnTo>
                    <a:lnTo>
                      <a:pt x="526" y="660"/>
                    </a:lnTo>
                    <a:lnTo>
                      <a:pt x="526" y="660"/>
                    </a:lnTo>
                    <a:lnTo>
                      <a:pt x="526" y="660"/>
                    </a:lnTo>
                    <a:lnTo>
                      <a:pt x="526" y="660"/>
                    </a:lnTo>
                    <a:lnTo>
                      <a:pt x="526" y="660"/>
                    </a:lnTo>
                    <a:lnTo>
                      <a:pt x="528" y="658"/>
                    </a:lnTo>
                    <a:lnTo>
                      <a:pt x="528" y="658"/>
                    </a:lnTo>
                    <a:lnTo>
                      <a:pt x="528" y="658"/>
                    </a:lnTo>
                    <a:lnTo>
                      <a:pt x="528" y="656"/>
                    </a:lnTo>
                    <a:lnTo>
                      <a:pt x="528" y="656"/>
                    </a:lnTo>
                    <a:lnTo>
                      <a:pt x="528" y="656"/>
                    </a:lnTo>
                    <a:lnTo>
                      <a:pt x="528" y="656"/>
                    </a:lnTo>
                    <a:lnTo>
                      <a:pt x="528" y="656"/>
                    </a:lnTo>
                    <a:lnTo>
                      <a:pt x="528" y="655"/>
                    </a:lnTo>
                    <a:lnTo>
                      <a:pt x="528" y="655"/>
                    </a:lnTo>
                    <a:lnTo>
                      <a:pt x="528" y="655"/>
                    </a:lnTo>
                    <a:lnTo>
                      <a:pt x="528" y="653"/>
                    </a:lnTo>
                    <a:lnTo>
                      <a:pt x="528" y="653"/>
                    </a:lnTo>
                    <a:lnTo>
                      <a:pt x="528" y="653"/>
                    </a:lnTo>
                    <a:lnTo>
                      <a:pt x="528" y="653"/>
                    </a:lnTo>
                    <a:lnTo>
                      <a:pt x="528" y="653"/>
                    </a:lnTo>
                    <a:lnTo>
                      <a:pt x="529" y="651"/>
                    </a:lnTo>
                    <a:lnTo>
                      <a:pt x="529" y="649"/>
                    </a:lnTo>
                    <a:lnTo>
                      <a:pt x="529" y="649"/>
                    </a:lnTo>
                    <a:lnTo>
                      <a:pt x="529" y="649"/>
                    </a:lnTo>
                    <a:lnTo>
                      <a:pt x="531" y="649"/>
                    </a:lnTo>
                    <a:lnTo>
                      <a:pt x="531" y="647"/>
                    </a:lnTo>
                    <a:lnTo>
                      <a:pt x="531" y="647"/>
                    </a:lnTo>
                    <a:lnTo>
                      <a:pt x="531" y="647"/>
                    </a:lnTo>
                    <a:lnTo>
                      <a:pt x="531" y="647"/>
                    </a:lnTo>
                    <a:lnTo>
                      <a:pt x="531" y="647"/>
                    </a:lnTo>
                    <a:lnTo>
                      <a:pt x="529" y="647"/>
                    </a:lnTo>
                    <a:lnTo>
                      <a:pt x="529" y="647"/>
                    </a:lnTo>
                    <a:lnTo>
                      <a:pt x="529" y="647"/>
                    </a:lnTo>
                    <a:lnTo>
                      <a:pt x="529" y="647"/>
                    </a:lnTo>
                    <a:lnTo>
                      <a:pt x="529" y="647"/>
                    </a:lnTo>
                    <a:lnTo>
                      <a:pt x="528" y="647"/>
                    </a:lnTo>
                    <a:lnTo>
                      <a:pt x="528" y="647"/>
                    </a:lnTo>
                    <a:lnTo>
                      <a:pt x="528" y="647"/>
                    </a:lnTo>
                    <a:lnTo>
                      <a:pt x="528" y="647"/>
                    </a:lnTo>
                    <a:lnTo>
                      <a:pt x="528" y="647"/>
                    </a:lnTo>
                    <a:lnTo>
                      <a:pt x="528" y="647"/>
                    </a:lnTo>
                    <a:lnTo>
                      <a:pt x="528" y="647"/>
                    </a:lnTo>
                    <a:lnTo>
                      <a:pt x="528" y="647"/>
                    </a:lnTo>
                    <a:lnTo>
                      <a:pt x="528" y="645"/>
                    </a:lnTo>
                    <a:lnTo>
                      <a:pt x="528" y="645"/>
                    </a:lnTo>
                    <a:lnTo>
                      <a:pt x="528" y="645"/>
                    </a:lnTo>
                    <a:lnTo>
                      <a:pt x="528" y="645"/>
                    </a:lnTo>
                    <a:lnTo>
                      <a:pt x="528" y="645"/>
                    </a:lnTo>
                    <a:lnTo>
                      <a:pt x="528" y="645"/>
                    </a:lnTo>
                    <a:lnTo>
                      <a:pt x="528" y="645"/>
                    </a:lnTo>
                    <a:lnTo>
                      <a:pt x="528" y="645"/>
                    </a:lnTo>
                    <a:lnTo>
                      <a:pt x="528" y="645"/>
                    </a:lnTo>
                    <a:lnTo>
                      <a:pt x="529" y="645"/>
                    </a:lnTo>
                    <a:lnTo>
                      <a:pt x="529" y="645"/>
                    </a:lnTo>
                    <a:lnTo>
                      <a:pt x="529" y="645"/>
                    </a:lnTo>
                    <a:lnTo>
                      <a:pt x="529" y="645"/>
                    </a:lnTo>
                    <a:lnTo>
                      <a:pt x="529" y="644"/>
                    </a:lnTo>
                    <a:lnTo>
                      <a:pt x="528" y="644"/>
                    </a:lnTo>
                    <a:lnTo>
                      <a:pt x="528" y="644"/>
                    </a:lnTo>
                    <a:lnTo>
                      <a:pt x="528" y="644"/>
                    </a:lnTo>
                    <a:lnTo>
                      <a:pt x="528" y="642"/>
                    </a:lnTo>
                    <a:lnTo>
                      <a:pt x="526" y="642"/>
                    </a:lnTo>
                    <a:lnTo>
                      <a:pt x="526" y="642"/>
                    </a:lnTo>
                    <a:lnTo>
                      <a:pt x="526" y="642"/>
                    </a:lnTo>
                    <a:lnTo>
                      <a:pt x="526" y="642"/>
                    </a:lnTo>
                    <a:lnTo>
                      <a:pt x="526" y="642"/>
                    </a:lnTo>
                    <a:lnTo>
                      <a:pt x="526" y="640"/>
                    </a:lnTo>
                    <a:lnTo>
                      <a:pt x="524" y="640"/>
                    </a:lnTo>
                    <a:lnTo>
                      <a:pt x="524" y="638"/>
                    </a:lnTo>
                    <a:lnTo>
                      <a:pt x="524" y="638"/>
                    </a:lnTo>
                    <a:lnTo>
                      <a:pt x="522" y="638"/>
                    </a:lnTo>
                    <a:lnTo>
                      <a:pt x="522" y="638"/>
                    </a:lnTo>
                    <a:lnTo>
                      <a:pt x="522" y="638"/>
                    </a:lnTo>
                    <a:lnTo>
                      <a:pt x="522" y="636"/>
                    </a:lnTo>
                    <a:lnTo>
                      <a:pt x="522" y="636"/>
                    </a:lnTo>
                    <a:lnTo>
                      <a:pt x="522" y="636"/>
                    </a:lnTo>
                    <a:lnTo>
                      <a:pt x="522" y="636"/>
                    </a:lnTo>
                    <a:lnTo>
                      <a:pt x="522" y="636"/>
                    </a:lnTo>
                    <a:lnTo>
                      <a:pt x="522" y="635"/>
                    </a:lnTo>
                    <a:lnTo>
                      <a:pt x="522" y="635"/>
                    </a:lnTo>
                    <a:lnTo>
                      <a:pt x="520" y="635"/>
                    </a:lnTo>
                    <a:lnTo>
                      <a:pt x="520" y="635"/>
                    </a:lnTo>
                    <a:lnTo>
                      <a:pt x="520" y="635"/>
                    </a:lnTo>
                    <a:lnTo>
                      <a:pt x="520" y="635"/>
                    </a:lnTo>
                    <a:lnTo>
                      <a:pt x="520" y="633"/>
                    </a:lnTo>
                    <a:lnTo>
                      <a:pt x="520" y="633"/>
                    </a:lnTo>
                    <a:lnTo>
                      <a:pt x="520" y="633"/>
                    </a:lnTo>
                    <a:lnTo>
                      <a:pt x="520" y="633"/>
                    </a:lnTo>
                    <a:lnTo>
                      <a:pt x="520" y="633"/>
                    </a:lnTo>
                    <a:lnTo>
                      <a:pt x="519" y="633"/>
                    </a:lnTo>
                    <a:lnTo>
                      <a:pt x="519" y="633"/>
                    </a:lnTo>
                    <a:lnTo>
                      <a:pt x="519" y="631"/>
                    </a:lnTo>
                    <a:lnTo>
                      <a:pt x="519" y="631"/>
                    </a:lnTo>
                    <a:lnTo>
                      <a:pt x="519" y="631"/>
                    </a:lnTo>
                    <a:lnTo>
                      <a:pt x="520" y="631"/>
                    </a:lnTo>
                    <a:lnTo>
                      <a:pt x="520" y="631"/>
                    </a:lnTo>
                    <a:lnTo>
                      <a:pt x="520" y="631"/>
                    </a:lnTo>
                    <a:lnTo>
                      <a:pt x="520" y="631"/>
                    </a:lnTo>
                    <a:lnTo>
                      <a:pt x="520" y="631"/>
                    </a:lnTo>
                    <a:lnTo>
                      <a:pt x="520" y="629"/>
                    </a:lnTo>
                    <a:lnTo>
                      <a:pt x="520" y="629"/>
                    </a:lnTo>
                    <a:lnTo>
                      <a:pt x="520" y="629"/>
                    </a:lnTo>
                    <a:lnTo>
                      <a:pt x="520" y="629"/>
                    </a:lnTo>
                    <a:lnTo>
                      <a:pt x="520" y="629"/>
                    </a:lnTo>
                    <a:lnTo>
                      <a:pt x="520" y="627"/>
                    </a:lnTo>
                    <a:lnTo>
                      <a:pt x="520" y="627"/>
                    </a:lnTo>
                    <a:lnTo>
                      <a:pt x="520" y="626"/>
                    </a:lnTo>
                    <a:lnTo>
                      <a:pt x="520" y="626"/>
                    </a:lnTo>
                    <a:lnTo>
                      <a:pt x="522" y="626"/>
                    </a:lnTo>
                    <a:lnTo>
                      <a:pt x="522" y="626"/>
                    </a:lnTo>
                    <a:lnTo>
                      <a:pt x="522" y="626"/>
                    </a:lnTo>
                    <a:lnTo>
                      <a:pt x="522" y="626"/>
                    </a:lnTo>
                    <a:lnTo>
                      <a:pt x="522" y="626"/>
                    </a:lnTo>
                    <a:lnTo>
                      <a:pt x="524" y="626"/>
                    </a:lnTo>
                    <a:lnTo>
                      <a:pt x="524" y="626"/>
                    </a:lnTo>
                    <a:lnTo>
                      <a:pt x="524" y="626"/>
                    </a:lnTo>
                    <a:lnTo>
                      <a:pt x="524" y="622"/>
                    </a:lnTo>
                    <a:lnTo>
                      <a:pt x="524" y="622"/>
                    </a:lnTo>
                    <a:lnTo>
                      <a:pt x="524" y="622"/>
                    </a:lnTo>
                    <a:lnTo>
                      <a:pt x="524" y="620"/>
                    </a:lnTo>
                    <a:lnTo>
                      <a:pt x="524" y="620"/>
                    </a:lnTo>
                    <a:lnTo>
                      <a:pt x="526" y="620"/>
                    </a:lnTo>
                    <a:lnTo>
                      <a:pt x="526" y="620"/>
                    </a:lnTo>
                    <a:lnTo>
                      <a:pt x="526" y="620"/>
                    </a:lnTo>
                    <a:lnTo>
                      <a:pt x="528" y="620"/>
                    </a:lnTo>
                    <a:lnTo>
                      <a:pt x="528" y="620"/>
                    </a:lnTo>
                    <a:lnTo>
                      <a:pt x="528" y="620"/>
                    </a:lnTo>
                    <a:lnTo>
                      <a:pt x="528" y="620"/>
                    </a:lnTo>
                    <a:lnTo>
                      <a:pt x="529" y="620"/>
                    </a:lnTo>
                    <a:lnTo>
                      <a:pt x="529" y="620"/>
                    </a:lnTo>
                    <a:lnTo>
                      <a:pt x="529" y="618"/>
                    </a:lnTo>
                    <a:lnTo>
                      <a:pt x="529" y="618"/>
                    </a:lnTo>
                    <a:lnTo>
                      <a:pt x="529" y="618"/>
                    </a:lnTo>
                    <a:lnTo>
                      <a:pt x="529" y="618"/>
                    </a:lnTo>
                    <a:lnTo>
                      <a:pt x="529" y="618"/>
                    </a:lnTo>
                    <a:lnTo>
                      <a:pt x="529" y="618"/>
                    </a:lnTo>
                    <a:lnTo>
                      <a:pt x="529" y="618"/>
                    </a:lnTo>
                    <a:lnTo>
                      <a:pt x="531" y="618"/>
                    </a:lnTo>
                    <a:lnTo>
                      <a:pt x="531" y="617"/>
                    </a:lnTo>
                    <a:lnTo>
                      <a:pt x="531" y="617"/>
                    </a:lnTo>
                    <a:lnTo>
                      <a:pt x="531" y="617"/>
                    </a:lnTo>
                    <a:lnTo>
                      <a:pt x="531" y="617"/>
                    </a:lnTo>
                    <a:lnTo>
                      <a:pt x="531" y="617"/>
                    </a:lnTo>
                    <a:lnTo>
                      <a:pt x="531" y="617"/>
                    </a:lnTo>
                    <a:lnTo>
                      <a:pt x="531" y="617"/>
                    </a:lnTo>
                    <a:lnTo>
                      <a:pt x="531" y="617"/>
                    </a:lnTo>
                    <a:lnTo>
                      <a:pt x="531" y="615"/>
                    </a:lnTo>
                    <a:lnTo>
                      <a:pt x="529" y="615"/>
                    </a:lnTo>
                    <a:lnTo>
                      <a:pt x="529" y="615"/>
                    </a:lnTo>
                    <a:lnTo>
                      <a:pt x="529" y="615"/>
                    </a:lnTo>
                    <a:lnTo>
                      <a:pt x="529" y="613"/>
                    </a:lnTo>
                    <a:lnTo>
                      <a:pt x="529" y="613"/>
                    </a:lnTo>
                    <a:lnTo>
                      <a:pt x="529" y="613"/>
                    </a:lnTo>
                    <a:lnTo>
                      <a:pt x="528" y="611"/>
                    </a:lnTo>
                    <a:lnTo>
                      <a:pt x="528" y="611"/>
                    </a:lnTo>
                    <a:lnTo>
                      <a:pt x="528" y="611"/>
                    </a:lnTo>
                    <a:lnTo>
                      <a:pt x="528" y="611"/>
                    </a:lnTo>
                    <a:lnTo>
                      <a:pt x="528" y="611"/>
                    </a:lnTo>
                    <a:lnTo>
                      <a:pt x="526" y="611"/>
                    </a:lnTo>
                    <a:lnTo>
                      <a:pt x="526" y="611"/>
                    </a:lnTo>
                    <a:lnTo>
                      <a:pt x="526" y="611"/>
                    </a:lnTo>
                    <a:lnTo>
                      <a:pt x="526" y="611"/>
                    </a:lnTo>
                    <a:lnTo>
                      <a:pt x="526" y="611"/>
                    </a:lnTo>
                    <a:lnTo>
                      <a:pt x="524" y="611"/>
                    </a:lnTo>
                    <a:lnTo>
                      <a:pt x="524" y="611"/>
                    </a:lnTo>
                    <a:lnTo>
                      <a:pt x="524" y="611"/>
                    </a:lnTo>
                    <a:lnTo>
                      <a:pt x="522" y="611"/>
                    </a:lnTo>
                    <a:lnTo>
                      <a:pt x="522" y="611"/>
                    </a:lnTo>
                    <a:lnTo>
                      <a:pt x="522" y="611"/>
                    </a:lnTo>
                    <a:lnTo>
                      <a:pt x="522" y="609"/>
                    </a:lnTo>
                    <a:lnTo>
                      <a:pt x="522" y="609"/>
                    </a:lnTo>
                    <a:lnTo>
                      <a:pt x="522" y="609"/>
                    </a:lnTo>
                    <a:lnTo>
                      <a:pt x="524" y="609"/>
                    </a:lnTo>
                    <a:lnTo>
                      <a:pt x="524" y="609"/>
                    </a:lnTo>
                    <a:lnTo>
                      <a:pt x="524" y="609"/>
                    </a:lnTo>
                    <a:lnTo>
                      <a:pt x="524" y="607"/>
                    </a:lnTo>
                    <a:lnTo>
                      <a:pt x="526" y="606"/>
                    </a:lnTo>
                    <a:lnTo>
                      <a:pt x="526" y="606"/>
                    </a:lnTo>
                    <a:lnTo>
                      <a:pt x="526" y="606"/>
                    </a:lnTo>
                    <a:lnTo>
                      <a:pt x="526" y="606"/>
                    </a:lnTo>
                    <a:lnTo>
                      <a:pt x="524" y="606"/>
                    </a:lnTo>
                    <a:lnTo>
                      <a:pt x="524" y="606"/>
                    </a:lnTo>
                    <a:lnTo>
                      <a:pt x="524" y="604"/>
                    </a:lnTo>
                    <a:lnTo>
                      <a:pt x="524" y="604"/>
                    </a:lnTo>
                    <a:lnTo>
                      <a:pt x="524" y="604"/>
                    </a:lnTo>
                    <a:lnTo>
                      <a:pt x="524" y="604"/>
                    </a:lnTo>
                    <a:lnTo>
                      <a:pt x="522" y="604"/>
                    </a:lnTo>
                    <a:lnTo>
                      <a:pt x="522" y="604"/>
                    </a:lnTo>
                    <a:lnTo>
                      <a:pt x="524" y="604"/>
                    </a:lnTo>
                    <a:lnTo>
                      <a:pt x="524" y="604"/>
                    </a:lnTo>
                    <a:lnTo>
                      <a:pt x="524" y="602"/>
                    </a:lnTo>
                    <a:lnTo>
                      <a:pt x="524" y="602"/>
                    </a:lnTo>
                    <a:lnTo>
                      <a:pt x="524" y="602"/>
                    </a:lnTo>
                    <a:lnTo>
                      <a:pt x="524" y="602"/>
                    </a:lnTo>
                    <a:lnTo>
                      <a:pt x="524" y="602"/>
                    </a:lnTo>
                    <a:lnTo>
                      <a:pt x="526" y="602"/>
                    </a:lnTo>
                    <a:lnTo>
                      <a:pt x="526" y="602"/>
                    </a:lnTo>
                    <a:lnTo>
                      <a:pt x="526" y="602"/>
                    </a:lnTo>
                    <a:lnTo>
                      <a:pt x="526" y="602"/>
                    </a:lnTo>
                    <a:lnTo>
                      <a:pt x="526" y="602"/>
                    </a:lnTo>
                    <a:lnTo>
                      <a:pt x="526" y="602"/>
                    </a:lnTo>
                    <a:lnTo>
                      <a:pt x="528" y="602"/>
                    </a:lnTo>
                    <a:lnTo>
                      <a:pt x="528" y="600"/>
                    </a:lnTo>
                    <a:lnTo>
                      <a:pt x="528" y="600"/>
                    </a:lnTo>
                    <a:lnTo>
                      <a:pt x="528" y="600"/>
                    </a:lnTo>
                    <a:lnTo>
                      <a:pt x="528" y="600"/>
                    </a:lnTo>
                    <a:lnTo>
                      <a:pt x="528" y="600"/>
                    </a:lnTo>
                    <a:lnTo>
                      <a:pt x="528" y="600"/>
                    </a:lnTo>
                    <a:lnTo>
                      <a:pt x="528" y="598"/>
                    </a:lnTo>
                    <a:lnTo>
                      <a:pt x="528" y="598"/>
                    </a:lnTo>
                    <a:lnTo>
                      <a:pt x="528" y="598"/>
                    </a:lnTo>
                    <a:lnTo>
                      <a:pt x="528" y="598"/>
                    </a:lnTo>
                    <a:lnTo>
                      <a:pt x="528" y="597"/>
                    </a:lnTo>
                    <a:lnTo>
                      <a:pt x="529" y="597"/>
                    </a:lnTo>
                    <a:lnTo>
                      <a:pt x="529" y="597"/>
                    </a:lnTo>
                    <a:lnTo>
                      <a:pt x="529" y="597"/>
                    </a:lnTo>
                    <a:lnTo>
                      <a:pt x="529" y="597"/>
                    </a:lnTo>
                    <a:lnTo>
                      <a:pt x="531" y="597"/>
                    </a:lnTo>
                    <a:lnTo>
                      <a:pt x="531" y="597"/>
                    </a:lnTo>
                    <a:lnTo>
                      <a:pt x="531" y="597"/>
                    </a:lnTo>
                    <a:lnTo>
                      <a:pt x="531" y="595"/>
                    </a:lnTo>
                    <a:lnTo>
                      <a:pt x="531" y="595"/>
                    </a:lnTo>
                    <a:lnTo>
                      <a:pt x="531" y="595"/>
                    </a:lnTo>
                    <a:lnTo>
                      <a:pt x="531" y="595"/>
                    </a:lnTo>
                    <a:lnTo>
                      <a:pt x="531" y="595"/>
                    </a:lnTo>
                    <a:lnTo>
                      <a:pt x="531" y="593"/>
                    </a:lnTo>
                    <a:lnTo>
                      <a:pt x="533" y="593"/>
                    </a:lnTo>
                    <a:lnTo>
                      <a:pt x="533" y="593"/>
                    </a:lnTo>
                    <a:lnTo>
                      <a:pt x="533" y="593"/>
                    </a:lnTo>
                    <a:lnTo>
                      <a:pt x="533" y="591"/>
                    </a:lnTo>
                    <a:lnTo>
                      <a:pt x="533" y="591"/>
                    </a:lnTo>
                    <a:lnTo>
                      <a:pt x="533" y="591"/>
                    </a:lnTo>
                    <a:lnTo>
                      <a:pt x="533" y="591"/>
                    </a:lnTo>
                    <a:lnTo>
                      <a:pt x="533" y="591"/>
                    </a:lnTo>
                    <a:lnTo>
                      <a:pt x="533" y="591"/>
                    </a:lnTo>
                    <a:lnTo>
                      <a:pt x="535" y="591"/>
                    </a:lnTo>
                    <a:lnTo>
                      <a:pt x="535" y="591"/>
                    </a:lnTo>
                    <a:lnTo>
                      <a:pt x="535" y="591"/>
                    </a:lnTo>
                    <a:lnTo>
                      <a:pt x="535" y="591"/>
                    </a:lnTo>
                    <a:lnTo>
                      <a:pt x="535" y="591"/>
                    </a:lnTo>
                    <a:lnTo>
                      <a:pt x="535" y="591"/>
                    </a:lnTo>
                    <a:lnTo>
                      <a:pt x="537" y="591"/>
                    </a:lnTo>
                    <a:lnTo>
                      <a:pt x="537" y="591"/>
                    </a:lnTo>
                    <a:lnTo>
                      <a:pt x="537" y="591"/>
                    </a:lnTo>
                    <a:lnTo>
                      <a:pt x="537" y="589"/>
                    </a:lnTo>
                    <a:lnTo>
                      <a:pt x="537" y="589"/>
                    </a:lnTo>
                    <a:lnTo>
                      <a:pt x="537" y="589"/>
                    </a:lnTo>
                    <a:lnTo>
                      <a:pt x="537" y="589"/>
                    </a:lnTo>
                    <a:lnTo>
                      <a:pt x="535" y="589"/>
                    </a:lnTo>
                    <a:lnTo>
                      <a:pt x="535" y="588"/>
                    </a:lnTo>
                    <a:lnTo>
                      <a:pt x="535" y="588"/>
                    </a:lnTo>
                    <a:lnTo>
                      <a:pt x="535" y="588"/>
                    </a:lnTo>
                    <a:lnTo>
                      <a:pt x="535" y="588"/>
                    </a:lnTo>
                    <a:lnTo>
                      <a:pt x="535" y="588"/>
                    </a:lnTo>
                    <a:lnTo>
                      <a:pt x="535" y="588"/>
                    </a:lnTo>
                    <a:lnTo>
                      <a:pt x="535" y="588"/>
                    </a:lnTo>
                    <a:lnTo>
                      <a:pt x="535" y="588"/>
                    </a:lnTo>
                    <a:lnTo>
                      <a:pt x="535" y="586"/>
                    </a:lnTo>
                    <a:lnTo>
                      <a:pt x="535" y="586"/>
                    </a:lnTo>
                    <a:lnTo>
                      <a:pt x="535" y="586"/>
                    </a:lnTo>
                    <a:lnTo>
                      <a:pt x="535" y="586"/>
                    </a:lnTo>
                    <a:lnTo>
                      <a:pt x="535" y="586"/>
                    </a:lnTo>
                    <a:lnTo>
                      <a:pt x="535" y="586"/>
                    </a:lnTo>
                    <a:lnTo>
                      <a:pt x="535" y="586"/>
                    </a:lnTo>
                    <a:lnTo>
                      <a:pt x="537" y="586"/>
                    </a:lnTo>
                    <a:lnTo>
                      <a:pt x="537" y="586"/>
                    </a:lnTo>
                    <a:lnTo>
                      <a:pt x="535" y="586"/>
                    </a:lnTo>
                    <a:lnTo>
                      <a:pt x="535" y="586"/>
                    </a:lnTo>
                    <a:lnTo>
                      <a:pt x="535" y="586"/>
                    </a:lnTo>
                    <a:lnTo>
                      <a:pt x="535" y="586"/>
                    </a:lnTo>
                    <a:lnTo>
                      <a:pt x="533" y="586"/>
                    </a:lnTo>
                    <a:lnTo>
                      <a:pt x="533" y="586"/>
                    </a:lnTo>
                    <a:lnTo>
                      <a:pt x="533" y="586"/>
                    </a:lnTo>
                    <a:lnTo>
                      <a:pt x="533" y="586"/>
                    </a:lnTo>
                    <a:lnTo>
                      <a:pt x="531" y="586"/>
                    </a:lnTo>
                    <a:lnTo>
                      <a:pt x="531" y="586"/>
                    </a:lnTo>
                    <a:lnTo>
                      <a:pt x="531" y="584"/>
                    </a:lnTo>
                    <a:lnTo>
                      <a:pt x="531" y="584"/>
                    </a:lnTo>
                    <a:lnTo>
                      <a:pt x="531" y="584"/>
                    </a:lnTo>
                    <a:lnTo>
                      <a:pt x="531" y="584"/>
                    </a:lnTo>
                    <a:lnTo>
                      <a:pt x="531" y="584"/>
                    </a:lnTo>
                    <a:lnTo>
                      <a:pt x="531" y="584"/>
                    </a:lnTo>
                    <a:lnTo>
                      <a:pt x="531" y="584"/>
                    </a:lnTo>
                    <a:lnTo>
                      <a:pt x="531" y="582"/>
                    </a:lnTo>
                    <a:lnTo>
                      <a:pt x="531" y="582"/>
                    </a:lnTo>
                    <a:lnTo>
                      <a:pt x="531" y="582"/>
                    </a:lnTo>
                    <a:lnTo>
                      <a:pt x="531" y="582"/>
                    </a:lnTo>
                    <a:lnTo>
                      <a:pt x="531" y="582"/>
                    </a:lnTo>
                    <a:lnTo>
                      <a:pt x="531" y="580"/>
                    </a:lnTo>
                    <a:lnTo>
                      <a:pt x="531" y="580"/>
                    </a:lnTo>
                    <a:lnTo>
                      <a:pt x="529" y="580"/>
                    </a:lnTo>
                    <a:lnTo>
                      <a:pt x="529" y="580"/>
                    </a:lnTo>
                    <a:lnTo>
                      <a:pt x="529" y="580"/>
                    </a:lnTo>
                    <a:lnTo>
                      <a:pt x="529" y="579"/>
                    </a:lnTo>
                    <a:lnTo>
                      <a:pt x="529" y="579"/>
                    </a:lnTo>
                    <a:lnTo>
                      <a:pt x="529" y="579"/>
                    </a:lnTo>
                    <a:lnTo>
                      <a:pt x="529" y="579"/>
                    </a:lnTo>
                    <a:lnTo>
                      <a:pt x="529" y="579"/>
                    </a:lnTo>
                    <a:lnTo>
                      <a:pt x="529" y="579"/>
                    </a:lnTo>
                    <a:lnTo>
                      <a:pt x="531" y="577"/>
                    </a:lnTo>
                    <a:lnTo>
                      <a:pt x="531" y="577"/>
                    </a:lnTo>
                    <a:lnTo>
                      <a:pt x="531" y="577"/>
                    </a:lnTo>
                    <a:lnTo>
                      <a:pt x="531" y="577"/>
                    </a:lnTo>
                    <a:lnTo>
                      <a:pt x="531" y="577"/>
                    </a:lnTo>
                    <a:lnTo>
                      <a:pt x="531" y="577"/>
                    </a:lnTo>
                    <a:lnTo>
                      <a:pt x="531" y="577"/>
                    </a:lnTo>
                    <a:lnTo>
                      <a:pt x="533" y="577"/>
                    </a:lnTo>
                    <a:lnTo>
                      <a:pt x="533" y="577"/>
                    </a:lnTo>
                    <a:lnTo>
                      <a:pt x="533" y="577"/>
                    </a:lnTo>
                    <a:lnTo>
                      <a:pt x="533" y="577"/>
                    </a:lnTo>
                    <a:lnTo>
                      <a:pt x="535" y="577"/>
                    </a:lnTo>
                    <a:lnTo>
                      <a:pt x="535" y="577"/>
                    </a:lnTo>
                    <a:lnTo>
                      <a:pt x="535" y="577"/>
                    </a:lnTo>
                    <a:lnTo>
                      <a:pt x="535" y="575"/>
                    </a:lnTo>
                    <a:lnTo>
                      <a:pt x="535" y="575"/>
                    </a:lnTo>
                    <a:lnTo>
                      <a:pt x="535" y="575"/>
                    </a:lnTo>
                    <a:lnTo>
                      <a:pt x="535" y="575"/>
                    </a:lnTo>
                    <a:lnTo>
                      <a:pt x="535" y="575"/>
                    </a:lnTo>
                    <a:lnTo>
                      <a:pt x="533" y="575"/>
                    </a:lnTo>
                    <a:lnTo>
                      <a:pt x="533" y="575"/>
                    </a:lnTo>
                    <a:lnTo>
                      <a:pt x="533" y="575"/>
                    </a:lnTo>
                    <a:lnTo>
                      <a:pt x="533" y="575"/>
                    </a:lnTo>
                    <a:lnTo>
                      <a:pt x="531" y="575"/>
                    </a:lnTo>
                    <a:lnTo>
                      <a:pt x="531" y="573"/>
                    </a:lnTo>
                    <a:lnTo>
                      <a:pt x="531" y="573"/>
                    </a:lnTo>
                    <a:lnTo>
                      <a:pt x="531" y="573"/>
                    </a:lnTo>
                    <a:lnTo>
                      <a:pt x="531" y="571"/>
                    </a:lnTo>
                    <a:lnTo>
                      <a:pt x="531" y="571"/>
                    </a:lnTo>
                    <a:lnTo>
                      <a:pt x="531" y="571"/>
                    </a:lnTo>
                    <a:lnTo>
                      <a:pt x="531" y="571"/>
                    </a:lnTo>
                    <a:lnTo>
                      <a:pt x="531" y="569"/>
                    </a:lnTo>
                    <a:lnTo>
                      <a:pt x="533" y="569"/>
                    </a:lnTo>
                    <a:lnTo>
                      <a:pt x="533" y="569"/>
                    </a:lnTo>
                    <a:lnTo>
                      <a:pt x="533" y="568"/>
                    </a:lnTo>
                    <a:lnTo>
                      <a:pt x="533" y="568"/>
                    </a:lnTo>
                    <a:lnTo>
                      <a:pt x="533" y="568"/>
                    </a:lnTo>
                    <a:lnTo>
                      <a:pt x="533" y="568"/>
                    </a:lnTo>
                    <a:lnTo>
                      <a:pt x="535" y="566"/>
                    </a:lnTo>
                    <a:lnTo>
                      <a:pt x="535" y="566"/>
                    </a:lnTo>
                    <a:lnTo>
                      <a:pt x="535" y="566"/>
                    </a:lnTo>
                    <a:lnTo>
                      <a:pt x="535" y="566"/>
                    </a:lnTo>
                    <a:lnTo>
                      <a:pt x="537" y="566"/>
                    </a:lnTo>
                    <a:lnTo>
                      <a:pt x="537" y="566"/>
                    </a:lnTo>
                    <a:lnTo>
                      <a:pt x="537" y="566"/>
                    </a:lnTo>
                    <a:lnTo>
                      <a:pt x="537" y="566"/>
                    </a:lnTo>
                    <a:lnTo>
                      <a:pt x="537" y="564"/>
                    </a:lnTo>
                    <a:lnTo>
                      <a:pt x="538" y="564"/>
                    </a:lnTo>
                    <a:lnTo>
                      <a:pt x="538" y="564"/>
                    </a:lnTo>
                    <a:lnTo>
                      <a:pt x="538" y="564"/>
                    </a:lnTo>
                    <a:lnTo>
                      <a:pt x="538" y="564"/>
                    </a:lnTo>
                    <a:lnTo>
                      <a:pt x="540" y="564"/>
                    </a:lnTo>
                    <a:lnTo>
                      <a:pt x="540" y="564"/>
                    </a:lnTo>
                    <a:lnTo>
                      <a:pt x="540" y="564"/>
                    </a:lnTo>
                    <a:lnTo>
                      <a:pt x="540" y="564"/>
                    </a:lnTo>
                    <a:lnTo>
                      <a:pt x="542" y="564"/>
                    </a:lnTo>
                    <a:lnTo>
                      <a:pt x="542" y="564"/>
                    </a:lnTo>
                    <a:lnTo>
                      <a:pt x="542" y="564"/>
                    </a:lnTo>
                    <a:lnTo>
                      <a:pt x="542" y="564"/>
                    </a:lnTo>
                    <a:lnTo>
                      <a:pt x="542" y="564"/>
                    </a:lnTo>
                    <a:lnTo>
                      <a:pt x="542" y="564"/>
                    </a:lnTo>
                    <a:lnTo>
                      <a:pt x="542" y="564"/>
                    </a:lnTo>
                    <a:lnTo>
                      <a:pt x="542" y="564"/>
                    </a:lnTo>
                    <a:lnTo>
                      <a:pt x="542" y="564"/>
                    </a:lnTo>
                    <a:lnTo>
                      <a:pt x="540" y="562"/>
                    </a:lnTo>
                    <a:lnTo>
                      <a:pt x="540" y="562"/>
                    </a:lnTo>
                    <a:lnTo>
                      <a:pt x="540" y="562"/>
                    </a:lnTo>
                    <a:lnTo>
                      <a:pt x="540" y="562"/>
                    </a:lnTo>
                    <a:lnTo>
                      <a:pt x="540" y="562"/>
                    </a:lnTo>
                    <a:lnTo>
                      <a:pt x="538" y="562"/>
                    </a:lnTo>
                    <a:lnTo>
                      <a:pt x="538" y="562"/>
                    </a:lnTo>
                    <a:lnTo>
                      <a:pt x="538" y="562"/>
                    </a:lnTo>
                    <a:lnTo>
                      <a:pt x="538" y="562"/>
                    </a:lnTo>
                    <a:lnTo>
                      <a:pt x="538" y="562"/>
                    </a:lnTo>
                    <a:lnTo>
                      <a:pt x="540" y="560"/>
                    </a:lnTo>
                    <a:lnTo>
                      <a:pt x="540" y="560"/>
                    </a:lnTo>
                    <a:lnTo>
                      <a:pt x="542" y="560"/>
                    </a:lnTo>
                    <a:lnTo>
                      <a:pt x="544" y="560"/>
                    </a:lnTo>
                    <a:lnTo>
                      <a:pt x="546" y="560"/>
                    </a:lnTo>
                    <a:lnTo>
                      <a:pt x="546" y="560"/>
                    </a:lnTo>
                    <a:lnTo>
                      <a:pt x="546" y="560"/>
                    </a:lnTo>
                    <a:lnTo>
                      <a:pt x="546" y="560"/>
                    </a:lnTo>
                    <a:lnTo>
                      <a:pt x="548" y="560"/>
                    </a:lnTo>
                    <a:lnTo>
                      <a:pt x="548" y="560"/>
                    </a:lnTo>
                    <a:lnTo>
                      <a:pt x="548" y="559"/>
                    </a:lnTo>
                    <a:lnTo>
                      <a:pt x="549" y="559"/>
                    </a:lnTo>
                    <a:lnTo>
                      <a:pt x="549" y="557"/>
                    </a:lnTo>
                    <a:lnTo>
                      <a:pt x="549" y="557"/>
                    </a:lnTo>
                    <a:lnTo>
                      <a:pt x="549" y="557"/>
                    </a:lnTo>
                    <a:lnTo>
                      <a:pt x="549" y="557"/>
                    </a:lnTo>
                    <a:lnTo>
                      <a:pt x="551" y="557"/>
                    </a:lnTo>
                    <a:lnTo>
                      <a:pt x="551" y="557"/>
                    </a:lnTo>
                    <a:lnTo>
                      <a:pt x="553" y="557"/>
                    </a:lnTo>
                    <a:lnTo>
                      <a:pt x="553" y="557"/>
                    </a:lnTo>
                    <a:lnTo>
                      <a:pt x="553" y="555"/>
                    </a:lnTo>
                    <a:lnTo>
                      <a:pt x="553" y="555"/>
                    </a:lnTo>
                    <a:lnTo>
                      <a:pt x="553" y="555"/>
                    </a:lnTo>
                    <a:lnTo>
                      <a:pt x="553" y="553"/>
                    </a:lnTo>
                    <a:lnTo>
                      <a:pt x="553" y="553"/>
                    </a:lnTo>
                    <a:lnTo>
                      <a:pt x="553" y="553"/>
                    </a:lnTo>
                    <a:lnTo>
                      <a:pt x="553" y="553"/>
                    </a:lnTo>
                    <a:lnTo>
                      <a:pt x="555" y="551"/>
                    </a:lnTo>
                    <a:lnTo>
                      <a:pt x="555" y="551"/>
                    </a:lnTo>
                    <a:lnTo>
                      <a:pt x="555" y="551"/>
                    </a:lnTo>
                    <a:lnTo>
                      <a:pt x="555" y="550"/>
                    </a:lnTo>
                    <a:lnTo>
                      <a:pt x="555" y="548"/>
                    </a:lnTo>
                    <a:lnTo>
                      <a:pt x="555" y="548"/>
                    </a:lnTo>
                    <a:lnTo>
                      <a:pt x="555" y="548"/>
                    </a:lnTo>
                    <a:lnTo>
                      <a:pt x="555" y="546"/>
                    </a:lnTo>
                    <a:lnTo>
                      <a:pt x="555" y="546"/>
                    </a:lnTo>
                    <a:lnTo>
                      <a:pt x="555" y="546"/>
                    </a:lnTo>
                    <a:lnTo>
                      <a:pt x="555" y="546"/>
                    </a:lnTo>
                    <a:lnTo>
                      <a:pt x="555" y="546"/>
                    </a:lnTo>
                    <a:lnTo>
                      <a:pt x="555" y="546"/>
                    </a:lnTo>
                    <a:lnTo>
                      <a:pt x="557" y="544"/>
                    </a:lnTo>
                    <a:lnTo>
                      <a:pt x="557" y="544"/>
                    </a:lnTo>
                    <a:lnTo>
                      <a:pt x="558" y="544"/>
                    </a:lnTo>
                    <a:lnTo>
                      <a:pt x="560" y="544"/>
                    </a:lnTo>
                    <a:lnTo>
                      <a:pt x="560" y="544"/>
                    </a:lnTo>
                    <a:lnTo>
                      <a:pt x="560" y="544"/>
                    </a:lnTo>
                    <a:lnTo>
                      <a:pt x="562" y="544"/>
                    </a:lnTo>
                    <a:lnTo>
                      <a:pt x="562" y="544"/>
                    </a:lnTo>
                    <a:lnTo>
                      <a:pt x="562" y="544"/>
                    </a:lnTo>
                    <a:lnTo>
                      <a:pt x="562" y="544"/>
                    </a:lnTo>
                    <a:lnTo>
                      <a:pt x="562" y="544"/>
                    </a:lnTo>
                    <a:lnTo>
                      <a:pt x="562" y="542"/>
                    </a:lnTo>
                    <a:lnTo>
                      <a:pt x="562" y="542"/>
                    </a:lnTo>
                    <a:lnTo>
                      <a:pt x="562" y="542"/>
                    </a:lnTo>
                    <a:lnTo>
                      <a:pt x="562" y="542"/>
                    </a:lnTo>
                    <a:lnTo>
                      <a:pt x="562" y="542"/>
                    </a:lnTo>
                    <a:lnTo>
                      <a:pt x="562" y="542"/>
                    </a:lnTo>
                    <a:lnTo>
                      <a:pt x="560" y="542"/>
                    </a:lnTo>
                    <a:lnTo>
                      <a:pt x="558" y="541"/>
                    </a:lnTo>
                    <a:lnTo>
                      <a:pt x="558" y="541"/>
                    </a:lnTo>
                    <a:lnTo>
                      <a:pt x="558" y="539"/>
                    </a:lnTo>
                    <a:lnTo>
                      <a:pt x="558" y="539"/>
                    </a:lnTo>
                    <a:lnTo>
                      <a:pt x="558" y="539"/>
                    </a:lnTo>
                    <a:lnTo>
                      <a:pt x="558" y="539"/>
                    </a:lnTo>
                    <a:lnTo>
                      <a:pt x="557" y="539"/>
                    </a:lnTo>
                    <a:lnTo>
                      <a:pt x="557" y="539"/>
                    </a:lnTo>
                    <a:lnTo>
                      <a:pt x="557" y="539"/>
                    </a:lnTo>
                    <a:lnTo>
                      <a:pt x="557" y="537"/>
                    </a:lnTo>
                    <a:lnTo>
                      <a:pt x="557" y="537"/>
                    </a:lnTo>
                    <a:lnTo>
                      <a:pt x="555" y="537"/>
                    </a:lnTo>
                    <a:lnTo>
                      <a:pt x="555" y="537"/>
                    </a:lnTo>
                    <a:lnTo>
                      <a:pt x="555" y="535"/>
                    </a:lnTo>
                    <a:lnTo>
                      <a:pt x="555" y="535"/>
                    </a:lnTo>
                    <a:lnTo>
                      <a:pt x="555" y="535"/>
                    </a:lnTo>
                    <a:lnTo>
                      <a:pt x="555" y="535"/>
                    </a:lnTo>
                    <a:lnTo>
                      <a:pt x="555" y="533"/>
                    </a:lnTo>
                    <a:lnTo>
                      <a:pt x="553" y="533"/>
                    </a:lnTo>
                    <a:lnTo>
                      <a:pt x="553" y="532"/>
                    </a:lnTo>
                    <a:lnTo>
                      <a:pt x="553" y="532"/>
                    </a:lnTo>
                    <a:lnTo>
                      <a:pt x="553" y="532"/>
                    </a:lnTo>
                    <a:lnTo>
                      <a:pt x="553" y="530"/>
                    </a:lnTo>
                    <a:lnTo>
                      <a:pt x="551" y="530"/>
                    </a:lnTo>
                    <a:lnTo>
                      <a:pt x="551" y="530"/>
                    </a:lnTo>
                    <a:lnTo>
                      <a:pt x="551" y="530"/>
                    </a:lnTo>
                    <a:lnTo>
                      <a:pt x="549" y="528"/>
                    </a:lnTo>
                    <a:lnTo>
                      <a:pt x="549" y="528"/>
                    </a:lnTo>
                    <a:lnTo>
                      <a:pt x="549" y="528"/>
                    </a:lnTo>
                    <a:lnTo>
                      <a:pt x="549" y="526"/>
                    </a:lnTo>
                    <a:lnTo>
                      <a:pt x="549" y="526"/>
                    </a:lnTo>
                    <a:lnTo>
                      <a:pt x="549" y="524"/>
                    </a:lnTo>
                    <a:lnTo>
                      <a:pt x="549" y="524"/>
                    </a:lnTo>
                    <a:lnTo>
                      <a:pt x="549" y="524"/>
                    </a:lnTo>
                    <a:lnTo>
                      <a:pt x="549" y="524"/>
                    </a:lnTo>
                    <a:lnTo>
                      <a:pt x="549" y="524"/>
                    </a:lnTo>
                    <a:lnTo>
                      <a:pt x="551" y="524"/>
                    </a:lnTo>
                    <a:lnTo>
                      <a:pt x="551" y="522"/>
                    </a:lnTo>
                    <a:lnTo>
                      <a:pt x="551" y="522"/>
                    </a:lnTo>
                    <a:lnTo>
                      <a:pt x="551" y="522"/>
                    </a:lnTo>
                    <a:lnTo>
                      <a:pt x="551" y="522"/>
                    </a:lnTo>
                    <a:lnTo>
                      <a:pt x="551" y="522"/>
                    </a:lnTo>
                    <a:lnTo>
                      <a:pt x="551" y="522"/>
                    </a:lnTo>
                    <a:lnTo>
                      <a:pt x="551" y="522"/>
                    </a:lnTo>
                    <a:lnTo>
                      <a:pt x="551" y="522"/>
                    </a:lnTo>
                    <a:lnTo>
                      <a:pt x="553" y="521"/>
                    </a:lnTo>
                    <a:lnTo>
                      <a:pt x="553" y="521"/>
                    </a:lnTo>
                    <a:lnTo>
                      <a:pt x="553" y="521"/>
                    </a:lnTo>
                    <a:lnTo>
                      <a:pt x="553" y="521"/>
                    </a:lnTo>
                    <a:lnTo>
                      <a:pt x="553" y="521"/>
                    </a:lnTo>
                    <a:lnTo>
                      <a:pt x="553" y="519"/>
                    </a:lnTo>
                    <a:lnTo>
                      <a:pt x="553" y="519"/>
                    </a:lnTo>
                    <a:lnTo>
                      <a:pt x="553" y="519"/>
                    </a:lnTo>
                    <a:lnTo>
                      <a:pt x="553" y="517"/>
                    </a:lnTo>
                    <a:lnTo>
                      <a:pt x="553" y="517"/>
                    </a:lnTo>
                    <a:lnTo>
                      <a:pt x="553" y="517"/>
                    </a:lnTo>
                    <a:lnTo>
                      <a:pt x="553" y="517"/>
                    </a:lnTo>
                    <a:lnTo>
                      <a:pt x="553" y="517"/>
                    </a:lnTo>
                    <a:lnTo>
                      <a:pt x="553" y="515"/>
                    </a:lnTo>
                    <a:lnTo>
                      <a:pt x="553" y="515"/>
                    </a:lnTo>
                    <a:lnTo>
                      <a:pt x="553" y="515"/>
                    </a:lnTo>
                    <a:lnTo>
                      <a:pt x="553" y="515"/>
                    </a:lnTo>
                    <a:lnTo>
                      <a:pt x="553" y="515"/>
                    </a:lnTo>
                    <a:lnTo>
                      <a:pt x="555" y="515"/>
                    </a:lnTo>
                    <a:lnTo>
                      <a:pt x="555" y="515"/>
                    </a:lnTo>
                    <a:lnTo>
                      <a:pt x="555" y="515"/>
                    </a:lnTo>
                    <a:lnTo>
                      <a:pt x="555" y="515"/>
                    </a:lnTo>
                    <a:lnTo>
                      <a:pt x="555" y="515"/>
                    </a:lnTo>
                    <a:lnTo>
                      <a:pt x="555" y="515"/>
                    </a:lnTo>
                    <a:lnTo>
                      <a:pt x="555" y="515"/>
                    </a:lnTo>
                    <a:lnTo>
                      <a:pt x="555" y="515"/>
                    </a:lnTo>
                    <a:lnTo>
                      <a:pt x="555" y="515"/>
                    </a:lnTo>
                    <a:lnTo>
                      <a:pt x="555" y="513"/>
                    </a:lnTo>
                    <a:lnTo>
                      <a:pt x="555" y="513"/>
                    </a:lnTo>
                    <a:lnTo>
                      <a:pt x="555" y="513"/>
                    </a:lnTo>
                    <a:lnTo>
                      <a:pt x="555" y="512"/>
                    </a:lnTo>
                    <a:lnTo>
                      <a:pt x="555" y="512"/>
                    </a:lnTo>
                    <a:lnTo>
                      <a:pt x="555" y="512"/>
                    </a:lnTo>
                    <a:lnTo>
                      <a:pt x="555" y="512"/>
                    </a:lnTo>
                    <a:lnTo>
                      <a:pt x="555" y="512"/>
                    </a:lnTo>
                    <a:lnTo>
                      <a:pt x="555" y="510"/>
                    </a:lnTo>
                    <a:lnTo>
                      <a:pt x="555" y="510"/>
                    </a:lnTo>
                    <a:lnTo>
                      <a:pt x="555" y="510"/>
                    </a:lnTo>
                    <a:lnTo>
                      <a:pt x="555" y="510"/>
                    </a:lnTo>
                    <a:lnTo>
                      <a:pt x="555" y="510"/>
                    </a:lnTo>
                    <a:lnTo>
                      <a:pt x="557" y="510"/>
                    </a:lnTo>
                    <a:lnTo>
                      <a:pt x="557" y="508"/>
                    </a:lnTo>
                    <a:lnTo>
                      <a:pt x="557" y="508"/>
                    </a:lnTo>
                    <a:lnTo>
                      <a:pt x="557" y="508"/>
                    </a:lnTo>
                    <a:lnTo>
                      <a:pt x="557" y="508"/>
                    </a:lnTo>
                    <a:lnTo>
                      <a:pt x="557" y="508"/>
                    </a:lnTo>
                    <a:lnTo>
                      <a:pt x="555" y="508"/>
                    </a:lnTo>
                    <a:lnTo>
                      <a:pt x="555" y="508"/>
                    </a:lnTo>
                    <a:lnTo>
                      <a:pt x="553" y="508"/>
                    </a:lnTo>
                    <a:lnTo>
                      <a:pt x="553" y="508"/>
                    </a:lnTo>
                    <a:lnTo>
                      <a:pt x="553" y="508"/>
                    </a:lnTo>
                    <a:lnTo>
                      <a:pt x="553" y="508"/>
                    </a:lnTo>
                    <a:lnTo>
                      <a:pt x="553" y="508"/>
                    </a:lnTo>
                    <a:lnTo>
                      <a:pt x="553" y="506"/>
                    </a:lnTo>
                    <a:lnTo>
                      <a:pt x="553" y="506"/>
                    </a:lnTo>
                    <a:lnTo>
                      <a:pt x="553" y="506"/>
                    </a:lnTo>
                    <a:lnTo>
                      <a:pt x="553" y="506"/>
                    </a:lnTo>
                    <a:lnTo>
                      <a:pt x="551" y="506"/>
                    </a:lnTo>
                    <a:lnTo>
                      <a:pt x="551" y="506"/>
                    </a:lnTo>
                    <a:lnTo>
                      <a:pt x="551" y="506"/>
                    </a:lnTo>
                    <a:lnTo>
                      <a:pt x="551" y="506"/>
                    </a:lnTo>
                    <a:lnTo>
                      <a:pt x="551" y="506"/>
                    </a:lnTo>
                    <a:lnTo>
                      <a:pt x="549" y="506"/>
                    </a:lnTo>
                    <a:lnTo>
                      <a:pt x="549" y="506"/>
                    </a:lnTo>
                    <a:lnTo>
                      <a:pt x="549" y="506"/>
                    </a:lnTo>
                    <a:lnTo>
                      <a:pt x="548" y="506"/>
                    </a:lnTo>
                    <a:lnTo>
                      <a:pt x="548" y="506"/>
                    </a:lnTo>
                    <a:lnTo>
                      <a:pt x="548" y="506"/>
                    </a:lnTo>
                    <a:lnTo>
                      <a:pt x="548" y="506"/>
                    </a:lnTo>
                    <a:lnTo>
                      <a:pt x="546" y="504"/>
                    </a:lnTo>
                    <a:lnTo>
                      <a:pt x="548" y="504"/>
                    </a:lnTo>
                    <a:lnTo>
                      <a:pt x="548" y="504"/>
                    </a:lnTo>
                    <a:lnTo>
                      <a:pt x="548" y="504"/>
                    </a:lnTo>
                    <a:lnTo>
                      <a:pt x="548" y="504"/>
                    </a:lnTo>
                    <a:lnTo>
                      <a:pt x="546" y="503"/>
                    </a:lnTo>
                    <a:lnTo>
                      <a:pt x="546" y="503"/>
                    </a:lnTo>
                    <a:lnTo>
                      <a:pt x="546" y="503"/>
                    </a:lnTo>
                    <a:lnTo>
                      <a:pt x="546" y="503"/>
                    </a:lnTo>
                    <a:lnTo>
                      <a:pt x="546" y="501"/>
                    </a:lnTo>
                    <a:lnTo>
                      <a:pt x="546" y="501"/>
                    </a:lnTo>
                    <a:lnTo>
                      <a:pt x="546" y="501"/>
                    </a:lnTo>
                    <a:lnTo>
                      <a:pt x="546" y="501"/>
                    </a:lnTo>
                    <a:lnTo>
                      <a:pt x="546" y="501"/>
                    </a:lnTo>
                    <a:lnTo>
                      <a:pt x="546" y="501"/>
                    </a:lnTo>
                    <a:lnTo>
                      <a:pt x="546" y="501"/>
                    </a:lnTo>
                    <a:lnTo>
                      <a:pt x="546" y="501"/>
                    </a:lnTo>
                    <a:lnTo>
                      <a:pt x="548" y="499"/>
                    </a:lnTo>
                    <a:lnTo>
                      <a:pt x="548" y="499"/>
                    </a:lnTo>
                    <a:lnTo>
                      <a:pt x="548" y="499"/>
                    </a:lnTo>
                    <a:lnTo>
                      <a:pt x="548" y="499"/>
                    </a:lnTo>
                    <a:lnTo>
                      <a:pt x="548" y="497"/>
                    </a:lnTo>
                    <a:lnTo>
                      <a:pt x="548" y="497"/>
                    </a:lnTo>
                    <a:lnTo>
                      <a:pt x="548" y="497"/>
                    </a:lnTo>
                    <a:lnTo>
                      <a:pt x="548" y="497"/>
                    </a:lnTo>
                    <a:lnTo>
                      <a:pt x="548" y="497"/>
                    </a:lnTo>
                    <a:lnTo>
                      <a:pt x="548" y="495"/>
                    </a:lnTo>
                    <a:lnTo>
                      <a:pt x="548" y="495"/>
                    </a:lnTo>
                    <a:lnTo>
                      <a:pt x="548" y="495"/>
                    </a:lnTo>
                    <a:lnTo>
                      <a:pt x="548" y="495"/>
                    </a:lnTo>
                    <a:lnTo>
                      <a:pt x="548" y="495"/>
                    </a:lnTo>
                    <a:lnTo>
                      <a:pt x="548" y="494"/>
                    </a:lnTo>
                    <a:lnTo>
                      <a:pt x="548" y="494"/>
                    </a:lnTo>
                    <a:lnTo>
                      <a:pt x="548" y="494"/>
                    </a:lnTo>
                    <a:lnTo>
                      <a:pt x="548" y="494"/>
                    </a:lnTo>
                    <a:lnTo>
                      <a:pt x="548" y="494"/>
                    </a:lnTo>
                    <a:lnTo>
                      <a:pt x="546" y="494"/>
                    </a:lnTo>
                    <a:lnTo>
                      <a:pt x="546" y="492"/>
                    </a:lnTo>
                    <a:lnTo>
                      <a:pt x="546" y="492"/>
                    </a:lnTo>
                    <a:lnTo>
                      <a:pt x="546" y="492"/>
                    </a:lnTo>
                    <a:lnTo>
                      <a:pt x="544" y="492"/>
                    </a:lnTo>
                    <a:lnTo>
                      <a:pt x="544" y="492"/>
                    </a:lnTo>
                    <a:lnTo>
                      <a:pt x="544" y="492"/>
                    </a:lnTo>
                    <a:lnTo>
                      <a:pt x="544" y="492"/>
                    </a:lnTo>
                    <a:lnTo>
                      <a:pt x="544" y="492"/>
                    </a:lnTo>
                    <a:lnTo>
                      <a:pt x="544" y="492"/>
                    </a:lnTo>
                    <a:lnTo>
                      <a:pt x="542" y="492"/>
                    </a:lnTo>
                    <a:lnTo>
                      <a:pt x="542" y="492"/>
                    </a:lnTo>
                    <a:lnTo>
                      <a:pt x="542" y="492"/>
                    </a:lnTo>
                    <a:lnTo>
                      <a:pt x="542" y="490"/>
                    </a:lnTo>
                    <a:lnTo>
                      <a:pt x="542" y="490"/>
                    </a:lnTo>
                    <a:lnTo>
                      <a:pt x="542" y="490"/>
                    </a:lnTo>
                    <a:lnTo>
                      <a:pt x="542" y="490"/>
                    </a:lnTo>
                    <a:lnTo>
                      <a:pt x="540" y="490"/>
                    </a:lnTo>
                    <a:lnTo>
                      <a:pt x="540" y="488"/>
                    </a:lnTo>
                    <a:lnTo>
                      <a:pt x="540" y="488"/>
                    </a:lnTo>
                    <a:lnTo>
                      <a:pt x="540" y="486"/>
                    </a:lnTo>
                    <a:lnTo>
                      <a:pt x="540" y="486"/>
                    </a:lnTo>
                    <a:lnTo>
                      <a:pt x="540" y="486"/>
                    </a:lnTo>
                    <a:lnTo>
                      <a:pt x="538" y="486"/>
                    </a:lnTo>
                    <a:lnTo>
                      <a:pt x="538" y="488"/>
                    </a:lnTo>
                    <a:lnTo>
                      <a:pt x="538" y="488"/>
                    </a:lnTo>
                    <a:lnTo>
                      <a:pt x="538" y="488"/>
                    </a:lnTo>
                    <a:lnTo>
                      <a:pt x="538" y="488"/>
                    </a:lnTo>
                    <a:lnTo>
                      <a:pt x="538" y="488"/>
                    </a:lnTo>
                    <a:lnTo>
                      <a:pt x="538" y="490"/>
                    </a:lnTo>
                    <a:lnTo>
                      <a:pt x="538" y="490"/>
                    </a:lnTo>
                    <a:lnTo>
                      <a:pt x="537" y="490"/>
                    </a:lnTo>
                    <a:lnTo>
                      <a:pt x="537" y="490"/>
                    </a:lnTo>
                    <a:lnTo>
                      <a:pt x="537" y="490"/>
                    </a:lnTo>
                    <a:lnTo>
                      <a:pt x="535" y="490"/>
                    </a:lnTo>
                    <a:lnTo>
                      <a:pt x="535" y="490"/>
                    </a:lnTo>
                    <a:lnTo>
                      <a:pt x="535" y="490"/>
                    </a:lnTo>
                    <a:lnTo>
                      <a:pt x="535" y="490"/>
                    </a:lnTo>
                    <a:lnTo>
                      <a:pt x="533" y="490"/>
                    </a:lnTo>
                    <a:lnTo>
                      <a:pt x="531" y="490"/>
                    </a:lnTo>
                    <a:lnTo>
                      <a:pt x="531" y="490"/>
                    </a:lnTo>
                    <a:lnTo>
                      <a:pt x="531" y="488"/>
                    </a:lnTo>
                    <a:lnTo>
                      <a:pt x="531" y="488"/>
                    </a:lnTo>
                    <a:lnTo>
                      <a:pt x="531" y="488"/>
                    </a:lnTo>
                    <a:lnTo>
                      <a:pt x="529" y="490"/>
                    </a:lnTo>
                    <a:lnTo>
                      <a:pt x="529" y="490"/>
                    </a:lnTo>
                    <a:lnTo>
                      <a:pt x="529" y="490"/>
                    </a:lnTo>
                    <a:lnTo>
                      <a:pt x="529" y="490"/>
                    </a:lnTo>
                    <a:lnTo>
                      <a:pt x="529" y="492"/>
                    </a:lnTo>
                    <a:lnTo>
                      <a:pt x="529" y="492"/>
                    </a:lnTo>
                    <a:lnTo>
                      <a:pt x="529" y="492"/>
                    </a:lnTo>
                    <a:lnTo>
                      <a:pt x="529" y="494"/>
                    </a:lnTo>
                    <a:lnTo>
                      <a:pt x="529" y="494"/>
                    </a:lnTo>
                    <a:lnTo>
                      <a:pt x="528" y="494"/>
                    </a:lnTo>
                    <a:lnTo>
                      <a:pt x="528" y="494"/>
                    </a:lnTo>
                    <a:lnTo>
                      <a:pt x="528" y="494"/>
                    </a:lnTo>
                    <a:lnTo>
                      <a:pt x="528" y="494"/>
                    </a:lnTo>
                    <a:lnTo>
                      <a:pt x="528" y="494"/>
                    </a:lnTo>
                    <a:lnTo>
                      <a:pt x="528" y="494"/>
                    </a:lnTo>
                    <a:lnTo>
                      <a:pt x="528" y="492"/>
                    </a:lnTo>
                    <a:lnTo>
                      <a:pt x="528" y="492"/>
                    </a:lnTo>
                    <a:lnTo>
                      <a:pt x="528" y="492"/>
                    </a:lnTo>
                    <a:lnTo>
                      <a:pt x="528" y="492"/>
                    </a:lnTo>
                    <a:lnTo>
                      <a:pt x="526" y="492"/>
                    </a:lnTo>
                    <a:lnTo>
                      <a:pt x="526" y="492"/>
                    </a:lnTo>
                    <a:lnTo>
                      <a:pt x="526" y="492"/>
                    </a:lnTo>
                    <a:lnTo>
                      <a:pt x="526" y="492"/>
                    </a:lnTo>
                    <a:lnTo>
                      <a:pt x="526" y="492"/>
                    </a:lnTo>
                    <a:lnTo>
                      <a:pt x="524" y="492"/>
                    </a:lnTo>
                    <a:lnTo>
                      <a:pt x="524" y="492"/>
                    </a:lnTo>
                    <a:lnTo>
                      <a:pt x="522" y="492"/>
                    </a:lnTo>
                    <a:lnTo>
                      <a:pt x="522" y="492"/>
                    </a:lnTo>
                    <a:lnTo>
                      <a:pt x="522" y="492"/>
                    </a:lnTo>
                    <a:lnTo>
                      <a:pt x="522" y="492"/>
                    </a:lnTo>
                    <a:lnTo>
                      <a:pt x="522" y="492"/>
                    </a:lnTo>
                    <a:lnTo>
                      <a:pt x="520" y="492"/>
                    </a:lnTo>
                    <a:lnTo>
                      <a:pt x="520" y="492"/>
                    </a:lnTo>
                    <a:lnTo>
                      <a:pt x="520" y="492"/>
                    </a:lnTo>
                    <a:lnTo>
                      <a:pt x="520" y="492"/>
                    </a:lnTo>
                    <a:lnTo>
                      <a:pt x="520" y="492"/>
                    </a:lnTo>
                    <a:lnTo>
                      <a:pt x="520" y="492"/>
                    </a:lnTo>
                    <a:lnTo>
                      <a:pt x="519" y="492"/>
                    </a:lnTo>
                    <a:lnTo>
                      <a:pt x="519" y="492"/>
                    </a:lnTo>
                    <a:lnTo>
                      <a:pt x="519" y="492"/>
                    </a:lnTo>
                    <a:lnTo>
                      <a:pt x="519" y="492"/>
                    </a:lnTo>
                    <a:lnTo>
                      <a:pt x="517" y="492"/>
                    </a:lnTo>
                    <a:lnTo>
                      <a:pt x="517" y="492"/>
                    </a:lnTo>
                    <a:lnTo>
                      <a:pt x="517" y="492"/>
                    </a:lnTo>
                    <a:lnTo>
                      <a:pt x="517" y="492"/>
                    </a:lnTo>
                    <a:lnTo>
                      <a:pt x="517" y="492"/>
                    </a:lnTo>
                    <a:lnTo>
                      <a:pt x="515" y="492"/>
                    </a:lnTo>
                    <a:lnTo>
                      <a:pt x="515" y="492"/>
                    </a:lnTo>
                    <a:lnTo>
                      <a:pt x="515" y="492"/>
                    </a:lnTo>
                    <a:lnTo>
                      <a:pt x="515" y="492"/>
                    </a:lnTo>
                    <a:lnTo>
                      <a:pt x="515" y="490"/>
                    </a:lnTo>
                    <a:lnTo>
                      <a:pt x="515" y="490"/>
                    </a:lnTo>
                    <a:lnTo>
                      <a:pt x="513" y="490"/>
                    </a:lnTo>
                    <a:lnTo>
                      <a:pt x="513" y="492"/>
                    </a:lnTo>
                    <a:lnTo>
                      <a:pt x="511" y="492"/>
                    </a:lnTo>
                    <a:lnTo>
                      <a:pt x="511" y="492"/>
                    </a:lnTo>
                    <a:lnTo>
                      <a:pt x="511" y="492"/>
                    </a:lnTo>
                    <a:lnTo>
                      <a:pt x="511" y="492"/>
                    </a:lnTo>
                    <a:lnTo>
                      <a:pt x="510" y="492"/>
                    </a:lnTo>
                    <a:lnTo>
                      <a:pt x="510" y="492"/>
                    </a:lnTo>
                    <a:lnTo>
                      <a:pt x="510" y="492"/>
                    </a:lnTo>
                    <a:lnTo>
                      <a:pt x="510" y="492"/>
                    </a:lnTo>
                    <a:lnTo>
                      <a:pt x="510" y="492"/>
                    </a:lnTo>
                    <a:lnTo>
                      <a:pt x="508" y="492"/>
                    </a:lnTo>
                    <a:lnTo>
                      <a:pt x="508" y="492"/>
                    </a:lnTo>
                    <a:lnTo>
                      <a:pt x="508" y="490"/>
                    </a:lnTo>
                    <a:lnTo>
                      <a:pt x="508" y="490"/>
                    </a:lnTo>
                    <a:lnTo>
                      <a:pt x="508" y="490"/>
                    </a:lnTo>
                    <a:lnTo>
                      <a:pt x="508" y="490"/>
                    </a:lnTo>
                    <a:lnTo>
                      <a:pt x="506" y="490"/>
                    </a:lnTo>
                    <a:lnTo>
                      <a:pt x="506" y="490"/>
                    </a:lnTo>
                    <a:lnTo>
                      <a:pt x="506" y="490"/>
                    </a:lnTo>
                    <a:lnTo>
                      <a:pt x="506" y="490"/>
                    </a:lnTo>
                    <a:lnTo>
                      <a:pt x="506" y="490"/>
                    </a:lnTo>
                    <a:lnTo>
                      <a:pt x="506" y="488"/>
                    </a:lnTo>
                    <a:lnTo>
                      <a:pt x="504" y="488"/>
                    </a:lnTo>
                    <a:lnTo>
                      <a:pt x="504" y="490"/>
                    </a:lnTo>
                    <a:lnTo>
                      <a:pt x="504" y="490"/>
                    </a:lnTo>
                    <a:lnTo>
                      <a:pt x="504" y="490"/>
                    </a:lnTo>
                    <a:lnTo>
                      <a:pt x="504" y="490"/>
                    </a:lnTo>
                    <a:lnTo>
                      <a:pt x="504" y="490"/>
                    </a:lnTo>
                    <a:lnTo>
                      <a:pt x="504" y="490"/>
                    </a:lnTo>
                    <a:lnTo>
                      <a:pt x="504" y="492"/>
                    </a:lnTo>
                    <a:lnTo>
                      <a:pt x="504" y="492"/>
                    </a:lnTo>
                    <a:lnTo>
                      <a:pt x="504" y="492"/>
                    </a:lnTo>
                    <a:lnTo>
                      <a:pt x="504" y="492"/>
                    </a:lnTo>
                    <a:lnTo>
                      <a:pt x="504" y="494"/>
                    </a:lnTo>
                    <a:lnTo>
                      <a:pt x="504" y="494"/>
                    </a:lnTo>
                    <a:lnTo>
                      <a:pt x="504" y="494"/>
                    </a:lnTo>
                    <a:lnTo>
                      <a:pt x="504" y="494"/>
                    </a:lnTo>
                    <a:lnTo>
                      <a:pt x="504" y="494"/>
                    </a:lnTo>
                    <a:lnTo>
                      <a:pt x="504" y="494"/>
                    </a:lnTo>
                    <a:lnTo>
                      <a:pt x="504" y="495"/>
                    </a:lnTo>
                    <a:lnTo>
                      <a:pt x="502" y="495"/>
                    </a:lnTo>
                    <a:lnTo>
                      <a:pt x="502" y="495"/>
                    </a:lnTo>
                    <a:lnTo>
                      <a:pt x="502" y="495"/>
                    </a:lnTo>
                    <a:lnTo>
                      <a:pt x="502" y="497"/>
                    </a:lnTo>
                    <a:lnTo>
                      <a:pt x="502" y="497"/>
                    </a:lnTo>
                    <a:lnTo>
                      <a:pt x="502" y="497"/>
                    </a:lnTo>
                    <a:lnTo>
                      <a:pt x="502" y="497"/>
                    </a:lnTo>
                    <a:lnTo>
                      <a:pt x="502" y="497"/>
                    </a:lnTo>
                    <a:lnTo>
                      <a:pt x="502" y="499"/>
                    </a:lnTo>
                    <a:lnTo>
                      <a:pt x="502" y="499"/>
                    </a:lnTo>
                    <a:lnTo>
                      <a:pt x="502" y="499"/>
                    </a:lnTo>
                    <a:lnTo>
                      <a:pt x="502" y="501"/>
                    </a:lnTo>
                    <a:lnTo>
                      <a:pt x="500" y="501"/>
                    </a:lnTo>
                    <a:lnTo>
                      <a:pt x="500" y="501"/>
                    </a:lnTo>
                    <a:lnTo>
                      <a:pt x="500" y="501"/>
                    </a:lnTo>
                    <a:lnTo>
                      <a:pt x="500" y="501"/>
                    </a:lnTo>
                    <a:lnTo>
                      <a:pt x="499" y="503"/>
                    </a:lnTo>
                    <a:lnTo>
                      <a:pt x="499" y="503"/>
                    </a:lnTo>
                    <a:lnTo>
                      <a:pt x="497" y="503"/>
                    </a:lnTo>
                    <a:lnTo>
                      <a:pt x="497" y="503"/>
                    </a:lnTo>
                    <a:lnTo>
                      <a:pt x="497" y="504"/>
                    </a:lnTo>
                    <a:lnTo>
                      <a:pt x="495" y="504"/>
                    </a:lnTo>
                    <a:lnTo>
                      <a:pt x="495" y="504"/>
                    </a:lnTo>
                    <a:lnTo>
                      <a:pt x="495" y="506"/>
                    </a:lnTo>
                    <a:lnTo>
                      <a:pt x="495" y="506"/>
                    </a:lnTo>
                    <a:lnTo>
                      <a:pt x="493" y="506"/>
                    </a:lnTo>
                    <a:lnTo>
                      <a:pt x="493" y="506"/>
                    </a:lnTo>
                    <a:lnTo>
                      <a:pt x="493" y="506"/>
                    </a:lnTo>
                    <a:lnTo>
                      <a:pt x="493" y="506"/>
                    </a:lnTo>
                    <a:lnTo>
                      <a:pt x="493" y="506"/>
                    </a:lnTo>
                    <a:lnTo>
                      <a:pt x="493" y="506"/>
                    </a:lnTo>
                    <a:lnTo>
                      <a:pt x="491" y="508"/>
                    </a:lnTo>
                    <a:lnTo>
                      <a:pt x="491" y="508"/>
                    </a:lnTo>
                    <a:lnTo>
                      <a:pt x="491" y="508"/>
                    </a:lnTo>
                    <a:lnTo>
                      <a:pt x="491" y="508"/>
                    </a:lnTo>
                    <a:lnTo>
                      <a:pt x="490" y="510"/>
                    </a:lnTo>
                    <a:lnTo>
                      <a:pt x="490" y="510"/>
                    </a:lnTo>
                    <a:lnTo>
                      <a:pt x="490" y="510"/>
                    </a:lnTo>
                    <a:lnTo>
                      <a:pt x="490" y="510"/>
                    </a:lnTo>
                    <a:lnTo>
                      <a:pt x="490" y="512"/>
                    </a:lnTo>
                    <a:lnTo>
                      <a:pt x="490" y="513"/>
                    </a:lnTo>
                    <a:lnTo>
                      <a:pt x="490" y="513"/>
                    </a:lnTo>
                    <a:lnTo>
                      <a:pt x="490" y="513"/>
                    </a:lnTo>
                    <a:lnTo>
                      <a:pt x="490" y="513"/>
                    </a:lnTo>
                    <a:lnTo>
                      <a:pt x="490" y="515"/>
                    </a:lnTo>
                    <a:lnTo>
                      <a:pt x="490" y="515"/>
                    </a:lnTo>
                    <a:lnTo>
                      <a:pt x="490" y="515"/>
                    </a:lnTo>
                    <a:lnTo>
                      <a:pt x="490" y="515"/>
                    </a:lnTo>
                    <a:lnTo>
                      <a:pt x="488" y="515"/>
                    </a:lnTo>
                    <a:lnTo>
                      <a:pt x="488" y="515"/>
                    </a:lnTo>
                    <a:lnTo>
                      <a:pt x="488" y="515"/>
                    </a:lnTo>
                    <a:lnTo>
                      <a:pt x="488" y="517"/>
                    </a:lnTo>
                    <a:lnTo>
                      <a:pt x="488" y="517"/>
                    </a:lnTo>
                    <a:lnTo>
                      <a:pt x="488" y="517"/>
                    </a:lnTo>
                    <a:lnTo>
                      <a:pt x="488" y="517"/>
                    </a:lnTo>
                    <a:lnTo>
                      <a:pt x="488" y="517"/>
                    </a:lnTo>
                    <a:lnTo>
                      <a:pt x="488" y="517"/>
                    </a:lnTo>
                    <a:lnTo>
                      <a:pt x="488" y="519"/>
                    </a:lnTo>
                    <a:lnTo>
                      <a:pt x="488" y="519"/>
                    </a:lnTo>
                    <a:lnTo>
                      <a:pt x="488" y="519"/>
                    </a:lnTo>
                    <a:lnTo>
                      <a:pt x="488" y="521"/>
                    </a:lnTo>
                    <a:lnTo>
                      <a:pt x="488" y="521"/>
                    </a:lnTo>
                    <a:lnTo>
                      <a:pt x="488" y="521"/>
                    </a:lnTo>
                    <a:lnTo>
                      <a:pt x="490" y="521"/>
                    </a:lnTo>
                    <a:lnTo>
                      <a:pt x="490" y="521"/>
                    </a:lnTo>
                    <a:lnTo>
                      <a:pt x="490" y="521"/>
                    </a:lnTo>
                    <a:lnTo>
                      <a:pt x="490" y="522"/>
                    </a:lnTo>
                    <a:lnTo>
                      <a:pt x="490" y="524"/>
                    </a:lnTo>
                    <a:lnTo>
                      <a:pt x="491" y="524"/>
                    </a:lnTo>
                    <a:lnTo>
                      <a:pt x="491" y="524"/>
                    </a:lnTo>
                    <a:lnTo>
                      <a:pt x="491" y="526"/>
                    </a:lnTo>
                    <a:lnTo>
                      <a:pt x="491" y="526"/>
                    </a:lnTo>
                    <a:lnTo>
                      <a:pt x="491" y="526"/>
                    </a:lnTo>
                    <a:lnTo>
                      <a:pt x="491" y="526"/>
                    </a:lnTo>
                    <a:lnTo>
                      <a:pt x="493" y="526"/>
                    </a:lnTo>
                    <a:lnTo>
                      <a:pt x="493" y="526"/>
                    </a:lnTo>
                    <a:lnTo>
                      <a:pt x="493" y="528"/>
                    </a:lnTo>
                    <a:lnTo>
                      <a:pt x="493" y="528"/>
                    </a:lnTo>
                    <a:lnTo>
                      <a:pt x="493" y="528"/>
                    </a:lnTo>
                    <a:lnTo>
                      <a:pt x="493" y="528"/>
                    </a:lnTo>
                    <a:lnTo>
                      <a:pt x="493" y="530"/>
                    </a:lnTo>
                    <a:lnTo>
                      <a:pt x="493" y="530"/>
                    </a:lnTo>
                    <a:lnTo>
                      <a:pt x="493" y="530"/>
                    </a:lnTo>
                    <a:lnTo>
                      <a:pt x="493" y="530"/>
                    </a:lnTo>
                    <a:lnTo>
                      <a:pt x="493" y="530"/>
                    </a:lnTo>
                    <a:lnTo>
                      <a:pt x="493" y="530"/>
                    </a:lnTo>
                    <a:lnTo>
                      <a:pt x="493" y="532"/>
                    </a:lnTo>
                    <a:lnTo>
                      <a:pt x="495" y="532"/>
                    </a:lnTo>
                    <a:lnTo>
                      <a:pt x="495" y="532"/>
                    </a:lnTo>
                    <a:lnTo>
                      <a:pt x="495" y="533"/>
                    </a:lnTo>
                    <a:lnTo>
                      <a:pt x="495" y="533"/>
                    </a:lnTo>
                    <a:lnTo>
                      <a:pt x="495" y="533"/>
                    </a:lnTo>
                    <a:lnTo>
                      <a:pt x="495" y="533"/>
                    </a:lnTo>
                    <a:lnTo>
                      <a:pt x="495" y="533"/>
                    </a:lnTo>
                    <a:lnTo>
                      <a:pt x="495" y="535"/>
                    </a:lnTo>
                    <a:lnTo>
                      <a:pt x="495" y="535"/>
                    </a:lnTo>
                    <a:lnTo>
                      <a:pt x="493" y="535"/>
                    </a:lnTo>
                    <a:lnTo>
                      <a:pt x="493" y="535"/>
                    </a:lnTo>
                    <a:lnTo>
                      <a:pt x="493" y="537"/>
                    </a:lnTo>
                    <a:lnTo>
                      <a:pt x="493" y="537"/>
                    </a:lnTo>
                    <a:lnTo>
                      <a:pt x="493" y="537"/>
                    </a:lnTo>
                    <a:lnTo>
                      <a:pt x="493" y="539"/>
                    </a:lnTo>
                    <a:lnTo>
                      <a:pt x="493" y="539"/>
                    </a:lnTo>
                    <a:lnTo>
                      <a:pt x="493" y="539"/>
                    </a:lnTo>
                    <a:lnTo>
                      <a:pt x="491" y="539"/>
                    </a:lnTo>
                    <a:lnTo>
                      <a:pt x="491" y="539"/>
                    </a:lnTo>
                    <a:lnTo>
                      <a:pt x="491" y="539"/>
                    </a:lnTo>
                    <a:lnTo>
                      <a:pt x="491" y="539"/>
                    </a:lnTo>
                    <a:lnTo>
                      <a:pt x="491" y="539"/>
                    </a:lnTo>
                    <a:lnTo>
                      <a:pt x="491" y="539"/>
                    </a:lnTo>
                    <a:lnTo>
                      <a:pt x="491" y="541"/>
                    </a:lnTo>
                    <a:lnTo>
                      <a:pt x="491" y="541"/>
                    </a:lnTo>
                    <a:lnTo>
                      <a:pt x="491" y="541"/>
                    </a:lnTo>
                    <a:lnTo>
                      <a:pt x="490" y="541"/>
                    </a:lnTo>
                    <a:lnTo>
                      <a:pt x="490" y="541"/>
                    </a:lnTo>
                    <a:lnTo>
                      <a:pt x="490" y="541"/>
                    </a:lnTo>
                    <a:lnTo>
                      <a:pt x="490" y="541"/>
                    </a:lnTo>
                    <a:lnTo>
                      <a:pt x="490" y="542"/>
                    </a:lnTo>
                    <a:lnTo>
                      <a:pt x="490" y="542"/>
                    </a:lnTo>
                    <a:lnTo>
                      <a:pt x="490" y="542"/>
                    </a:lnTo>
                    <a:lnTo>
                      <a:pt x="490" y="542"/>
                    </a:lnTo>
                    <a:lnTo>
                      <a:pt x="488" y="542"/>
                    </a:lnTo>
                    <a:lnTo>
                      <a:pt x="488" y="544"/>
                    </a:lnTo>
                    <a:lnTo>
                      <a:pt x="488" y="544"/>
                    </a:lnTo>
                    <a:lnTo>
                      <a:pt x="488" y="546"/>
                    </a:lnTo>
                    <a:lnTo>
                      <a:pt x="488" y="546"/>
                    </a:lnTo>
                    <a:lnTo>
                      <a:pt x="488" y="546"/>
                    </a:lnTo>
                    <a:lnTo>
                      <a:pt x="488" y="548"/>
                    </a:lnTo>
                    <a:lnTo>
                      <a:pt x="488" y="548"/>
                    </a:lnTo>
                    <a:lnTo>
                      <a:pt x="486" y="548"/>
                    </a:lnTo>
                    <a:lnTo>
                      <a:pt x="486" y="548"/>
                    </a:lnTo>
                    <a:lnTo>
                      <a:pt x="486" y="548"/>
                    </a:lnTo>
                    <a:lnTo>
                      <a:pt x="486" y="548"/>
                    </a:lnTo>
                    <a:lnTo>
                      <a:pt x="484" y="548"/>
                    </a:lnTo>
                    <a:lnTo>
                      <a:pt x="484" y="548"/>
                    </a:lnTo>
                    <a:lnTo>
                      <a:pt x="482" y="548"/>
                    </a:lnTo>
                    <a:lnTo>
                      <a:pt x="482" y="550"/>
                    </a:lnTo>
                    <a:lnTo>
                      <a:pt x="481" y="550"/>
                    </a:lnTo>
                    <a:lnTo>
                      <a:pt x="481" y="550"/>
                    </a:lnTo>
                    <a:lnTo>
                      <a:pt x="481" y="550"/>
                    </a:lnTo>
                    <a:lnTo>
                      <a:pt x="479" y="550"/>
                    </a:lnTo>
                    <a:lnTo>
                      <a:pt x="477" y="550"/>
                    </a:lnTo>
                    <a:lnTo>
                      <a:pt x="477" y="551"/>
                    </a:lnTo>
                    <a:lnTo>
                      <a:pt x="477" y="551"/>
                    </a:lnTo>
                    <a:lnTo>
                      <a:pt x="475" y="551"/>
                    </a:lnTo>
                    <a:lnTo>
                      <a:pt x="475" y="553"/>
                    </a:lnTo>
                    <a:lnTo>
                      <a:pt x="473" y="555"/>
                    </a:lnTo>
                    <a:lnTo>
                      <a:pt x="473" y="557"/>
                    </a:lnTo>
                    <a:lnTo>
                      <a:pt x="473" y="557"/>
                    </a:lnTo>
                    <a:lnTo>
                      <a:pt x="472" y="557"/>
                    </a:lnTo>
                    <a:lnTo>
                      <a:pt x="472" y="557"/>
                    </a:lnTo>
                    <a:lnTo>
                      <a:pt x="472" y="557"/>
                    </a:lnTo>
                    <a:lnTo>
                      <a:pt x="470" y="557"/>
                    </a:lnTo>
                    <a:lnTo>
                      <a:pt x="470" y="555"/>
                    </a:lnTo>
                    <a:lnTo>
                      <a:pt x="470" y="553"/>
                    </a:lnTo>
                    <a:lnTo>
                      <a:pt x="468" y="553"/>
                    </a:lnTo>
                    <a:lnTo>
                      <a:pt x="468" y="553"/>
                    </a:lnTo>
                    <a:lnTo>
                      <a:pt x="468" y="553"/>
                    </a:lnTo>
                    <a:lnTo>
                      <a:pt x="466" y="551"/>
                    </a:lnTo>
                    <a:lnTo>
                      <a:pt x="466" y="551"/>
                    </a:lnTo>
                    <a:lnTo>
                      <a:pt x="464" y="551"/>
                    </a:lnTo>
                    <a:lnTo>
                      <a:pt x="464" y="551"/>
                    </a:lnTo>
                    <a:lnTo>
                      <a:pt x="463" y="551"/>
                    </a:lnTo>
                    <a:lnTo>
                      <a:pt x="463" y="551"/>
                    </a:lnTo>
                    <a:lnTo>
                      <a:pt x="463" y="551"/>
                    </a:lnTo>
                    <a:lnTo>
                      <a:pt x="463" y="551"/>
                    </a:lnTo>
                    <a:lnTo>
                      <a:pt x="461" y="551"/>
                    </a:lnTo>
                    <a:lnTo>
                      <a:pt x="461" y="553"/>
                    </a:lnTo>
                    <a:lnTo>
                      <a:pt x="461" y="553"/>
                    </a:lnTo>
                    <a:lnTo>
                      <a:pt x="461" y="555"/>
                    </a:lnTo>
                    <a:lnTo>
                      <a:pt x="461" y="555"/>
                    </a:lnTo>
                    <a:lnTo>
                      <a:pt x="459" y="555"/>
                    </a:lnTo>
                    <a:lnTo>
                      <a:pt x="459" y="555"/>
                    </a:lnTo>
                    <a:lnTo>
                      <a:pt x="459" y="555"/>
                    </a:lnTo>
                    <a:lnTo>
                      <a:pt x="457" y="555"/>
                    </a:lnTo>
                    <a:lnTo>
                      <a:pt x="457" y="555"/>
                    </a:lnTo>
                    <a:lnTo>
                      <a:pt x="457" y="555"/>
                    </a:lnTo>
                    <a:lnTo>
                      <a:pt x="457" y="555"/>
                    </a:lnTo>
                    <a:lnTo>
                      <a:pt x="455" y="555"/>
                    </a:lnTo>
                    <a:lnTo>
                      <a:pt x="455" y="555"/>
                    </a:lnTo>
                    <a:lnTo>
                      <a:pt x="455" y="555"/>
                    </a:lnTo>
                    <a:lnTo>
                      <a:pt x="455" y="555"/>
                    </a:lnTo>
                    <a:lnTo>
                      <a:pt x="455" y="555"/>
                    </a:lnTo>
                    <a:lnTo>
                      <a:pt x="453" y="555"/>
                    </a:lnTo>
                    <a:lnTo>
                      <a:pt x="453" y="557"/>
                    </a:lnTo>
                    <a:lnTo>
                      <a:pt x="453" y="557"/>
                    </a:lnTo>
                    <a:lnTo>
                      <a:pt x="453" y="557"/>
                    </a:lnTo>
                    <a:lnTo>
                      <a:pt x="453" y="557"/>
                    </a:lnTo>
                    <a:lnTo>
                      <a:pt x="453" y="557"/>
                    </a:lnTo>
                    <a:lnTo>
                      <a:pt x="453" y="557"/>
                    </a:lnTo>
                    <a:lnTo>
                      <a:pt x="453" y="557"/>
                    </a:lnTo>
                    <a:lnTo>
                      <a:pt x="452" y="557"/>
                    </a:lnTo>
                    <a:lnTo>
                      <a:pt x="452" y="557"/>
                    </a:lnTo>
                    <a:lnTo>
                      <a:pt x="452" y="557"/>
                    </a:lnTo>
                    <a:lnTo>
                      <a:pt x="452" y="557"/>
                    </a:lnTo>
                    <a:lnTo>
                      <a:pt x="452" y="557"/>
                    </a:lnTo>
                    <a:lnTo>
                      <a:pt x="450" y="557"/>
                    </a:lnTo>
                    <a:lnTo>
                      <a:pt x="450" y="557"/>
                    </a:lnTo>
                    <a:lnTo>
                      <a:pt x="450" y="557"/>
                    </a:lnTo>
                    <a:lnTo>
                      <a:pt x="450" y="559"/>
                    </a:lnTo>
                    <a:lnTo>
                      <a:pt x="448" y="559"/>
                    </a:lnTo>
                    <a:lnTo>
                      <a:pt x="448" y="559"/>
                    </a:lnTo>
                    <a:lnTo>
                      <a:pt x="448" y="560"/>
                    </a:lnTo>
                    <a:lnTo>
                      <a:pt x="448" y="560"/>
                    </a:lnTo>
                    <a:lnTo>
                      <a:pt x="448" y="560"/>
                    </a:lnTo>
                    <a:lnTo>
                      <a:pt x="446" y="560"/>
                    </a:lnTo>
                    <a:lnTo>
                      <a:pt x="446" y="560"/>
                    </a:lnTo>
                    <a:lnTo>
                      <a:pt x="446" y="562"/>
                    </a:lnTo>
                    <a:lnTo>
                      <a:pt x="446" y="562"/>
                    </a:lnTo>
                    <a:lnTo>
                      <a:pt x="446" y="564"/>
                    </a:lnTo>
                    <a:lnTo>
                      <a:pt x="444" y="564"/>
                    </a:lnTo>
                    <a:lnTo>
                      <a:pt x="444" y="564"/>
                    </a:lnTo>
                    <a:lnTo>
                      <a:pt x="444" y="564"/>
                    </a:lnTo>
                    <a:lnTo>
                      <a:pt x="444" y="564"/>
                    </a:lnTo>
                    <a:lnTo>
                      <a:pt x="444" y="566"/>
                    </a:lnTo>
                    <a:lnTo>
                      <a:pt x="443" y="566"/>
                    </a:lnTo>
                    <a:lnTo>
                      <a:pt x="443" y="566"/>
                    </a:lnTo>
                    <a:lnTo>
                      <a:pt x="443" y="566"/>
                    </a:lnTo>
                    <a:lnTo>
                      <a:pt x="443" y="566"/>
                    </a:lnTo>
                    <a:lnTo>
                      <a:pt x="443" y="566"/>
                    </a:lnTo>
                    <a:lnTo>
                      <a:pt x="443" y="568"/>
                    </a:lnTo>
                    <a:lnTo>
                      <a:pt x="443" y="568"/>
                    </a:lnTo>
                    <a:lnTo>
                      <a:pt x="441" y="568"/>
                    </a:lnTo>
                    <a:lnTo>
                      <a:pt x="441" y="568"/>
                    </a:lnTo>
                    <a:lnTo>
                      <a:pt x="441" y="568"/>
                    </a:lnTo>
                    <a:lnTo>
                      <a:pt x="441" y="568"/>
                    </a:lnTo>
                    <a:lnTo>
                      <a:pt x="441" y="568"/>
                    </a:lnTo>
                    <a:lnTo>
                      <a:pt x="439" y="568"/>
                    </a:lnTo>
                    <a:lnTo>
                      <a:pt x="439" y="568"/>
                    </a:lnTo>
                    <a:lnTo>
                      <a:pt x="439" y="568"/>
                    </a:lnTo>
                    <a:lnTo>
                      <a:pt x="439" y="568"/>
                    </a:lnTo>
                    <a:lnTo>
                      <a:pt x="439" y="568"/>
                    </a:lnTo>
                    <a:lnTo>
                      <a:pt x="437" y="568"/>
                    </a:lnTo>
                    <a:lnTo>
                      <a:pt x="437" y="568"/>
                    </a:lnTo>
                    <a:lnTo>
                      <a:pt x="437" y="568"/>
                    </a:lnTo>
                    <a:lnTo>
                      <a:pt x="437" y="568"/>
                    </a:lnTo>
                    <a:lnTo>
                      <a:pt x="437" y="569"/>
                    </a:lnTo>
                    <a:lnTo>
                      <a:pt x="437" y="569"/>
                    </a:lnTo>
                    <a:lnTo>
                      <a:pt x="437" y="569"/>
                    </a:lnTo>
                    <a:lnTo>
                      <a:pt x="437" y="569"/>
                    </a:lnTo>
                    <a:lnTo>
                      <a:pt x="435" y="569"/>
                    </a:lnTo>
                    <a:lnTo>
                      <a:pt x="435" y="569"/>
                    </a:lnTo>
                    <a:lnTo>
                      <a:pt x="435" y="569"/>
                    </a:lnTo>
                    <a:lnTo>
                      <a:pt x="435" y="569"/>
                    </a:lnTo>
                    <a:lnTo>
                      <a:pt x="435" y="569"/>
                    </a:lnTo>
                    <a:lnTo>
                      <a:pt x="435" y="569"/>
                    </a:lnTo>
                    <a:lnTo>
                      <a:pt x="434" y="569"/>
                    </a:lnTo>
                    <a:lnTo>
                      <a:pt x="434" y="569"/>
                    </a:lnTo>
                    <a:lnTo>
                      <a:pt x="434" y="569"/>
                    </a:lnTo>
                    <a:lnTo>
                      <a:pt x="434" y="569"/>
                    </a:lnTo>
                    <a:lnTo>
                      <a:pt x="434" y="569"/>
                    </a:lnTo>
                    <a:lnTo>
                      <a:pt x="434" y="571"/>
                    </a:lnTo>
                    <a:lnTo>
                      <a:pt x="432" y="571"/>
                    </a:lnTo>
                    <a:lnTo>
                      <a:pt x="432" y="571"/>
                    </a:lnTo>
                    <a:lnTo>
                      <a:pt x="432" y="571"/>
                    </a:lnTo>
                    <a:lnTo>
                      <a:pt x="432" y="571"/>
                    </a:lnTo>
                    <a:lnTo>
                      <a:pt x="432" y="571"/>
                    </a:lnTo>
                    <a:lnTo>
                      <a:pt x="432" y="571"/>
                    </a:lnTo>
                    <a:lnTo>
                      <a:pt x="432" y="571"/>
                    </a:lnTo>
                    <a:lnTo>
                      <a:pt x="430" y="569"/>
                    </a:lnTo>
                    <a:lnTo>
                      <a:pt x="430" y="569"/>
                    </a:lnTo>
                    <a:lnTo>
                      <a:pt x="430" y="569"/>
                    </a:lnTo>
                    <a:lnTo>
                      <a:pt x="430" y="569"/>
                    </a:lnTo>
                    <a:lnTo>
                      <a:pt x="430" y="569"/>
                    </a:lnTo>
                    <a:lnTo>
                      <a:pt x="430" y="569"/>
                    </a:lnTo>
                    <a:lnTo>
                      <a:pt x="430" y="569"/>
                    </a:lnTo>
                    <a:lnTo>
                      <a:pt x="430" y="569"/>
                    </a:lnTo>
                    <a:lnTo>
                      <a:pt x="430" y="568"/>
                    </a:lnTo>
                    <a:lnTo>
                      <a:pt x="428" y="568"/>
                    </a:lnTo>
                    <a:lnTo>
                      <a:pt x="428" y="568"/>
                    </a:lnTo>
                    <a:lnTo>
                      <a:pt x="428" y="568"/>
                    </a:lnTo>
                    <a:lnTo>
                      <a:pt x="428" y="568"/>
                    </a:lnTo>
                    <a:lnTo>
                      <a:pt x="428" y="568"/>
                    </a:lnTo>
                    <a:lnTo>
                      <a:pt x="428" y="568"/>
                    </a:lnTo>
                    <a:lnTo>
                      <a:pt x="428" y="566"/>
                    </a:lnTo>
                    <a:lnTo>
                      <a:pt x="428" y="566"/>
                    </a:lnTo>
                    <a:lnTo>
                      <a:pt x="426" y="566"/>
                    </a:lnTo>
                    <a:lnTo>
                      <a:pt x="426" y="566"/>
                    </a:lnTo>
                    <a:lnTo>
                      <a:pt x="426" y="566"/>
                    </a:lnTo>
                    <a:lnTo>
                      <a:pt x="426" y="566"/>
                    </a:lnTo>
                    <a:lnTo>
                      <a:pt x="426" y="566"/>
                    </a:lnTo>
                    <a:lnTo>
                      <a:pt x="426" y="566"/>
                    </a:lnTo>
                    <a:lnTo>
                      <a:pt x="426" y="566"/>
                    </a:lnTo>
                    <a:lnTo>
                      <a:pt x="426" y="566"/>
                    </a:lnTo>
                    <a:lnTo>
                      <a:pt x="426" y="566"/>
                    </a:lnTo>
                    <a:lnTo>
                      <a:pt x="425" y="566"/>
                    </a:lnTo>
                    <a:lnTo>
                      <a:pt x="425" y="566"/>
                    </a:lnTo>
                    <a:lnTo>
                      <a:pt x="425" y="566"/>
                    </a:lnTo>
                    <a:lnTo>
                      <a:pt x="425" y="566"/>
                    </a:lnTo>
                    <a:lnTo>
                      <a:pt x="425" y="568"/>
                    </a:lnTo>
                    <a:lnTo>
                      <a:pt x="425" y="568"/>
                    </a:lnTo>
                    <a:lnTo>
                      <a:pt x="425" y="568"/>
                    </a:lnTo>
                    <a:lnTo>
                      <a:pt x="425" y="568"/>
                    </a:lnTo>
                    <a:lnTo>
                      <a:pt x="423" y="568"/>
                    </a:lnTo>
                    <a:lnTo>
                      <a:pt x="423" y="568"/>
                    </a:lnTo>
                    <a:lnTo>
                      <a:pt x="423" y="568"/>
                    </a:lnTo>
                    <a:lnTo>
                      <a:pt x="423" y="568"/>
                    </a:lnTo>
                    <a:lnTo>
                      <a:pt x="423" y="568"/>
                    </a:lnTo>
                    <a:lnTo>
                      <a:pt x="423" y="568"/>
                    </a:lnTo>
                    <a:lnTo>
                      <a:pt x="423" y="569"/>
                    </a:lnTo>
                    <a:lnTo>
                      <a:pt x="423" y="569"/>
                    </a:lnTo>
                    <a:lnTo>
                      <a:pt x="423" y="569"/>
                    </a:lnTo>
                    <a:lnTo>
                      <a:pt x="423" y="569"/>
                    </a:lnTo>
                    <a:lnTo>
                      <a:pt x="423" y="569"/>
                    </a:lnTo>
                    <a:lnTo>
                      <a:pt x="421" y="569"/>
                    </a:lnTo>
                    <a:lnTo>
                      <a:pt x="421" y="569"/>
                    </a:lnTo>
                    <a:lnTo>
                      <a:pt x="421" y="569"/>
                    </a:lnTo>
                    <a:lnTo>
                      <a:pt x="421" y="569"/>
                    </a:lnTo>
                    <a:lnTo>
                      <a:pt x="421" y="569"/>
                    </a:lnTo>
                    <a:lnTo>
                      <a:pt x="421" y="569"/>
                    </a:lnTo>
                    <a:lnTo>
                      <a:pt x="421" y="569"/>
                    </a:lnTo>
                    <a:lnTo>
                      <a:pt x="419" y="569"/>
                    </a:lnTo>
                    <a:lnTo>
                      <a:pt x="419" y="569"/>
                    </a:lnTo>
                    <a:lnTo>
                      <a:pt x="419" y="569"/>
                    </a:lnTo>
                    <a:lnTo>
                      <a:pt x="419" y="569"/>
                    </a:lnTo>
                    <a:lnTo>
                      <a:pt x="419" y="569"/>
                    </a:lnTo>
                    <a:lnTo>
                      <a:pt x="419" y="569"/>
                    </a:lnTo>
                    <a:lnTo>
                      <a:pt x="417" y="569"/>
                    </a:lnTo>
                    <a:lnTo>
                      <a:pt x="417" y="569"/>
                    </a:lnTo>
                    <a:lnTo>
                      <a:pt x="415" y="569"/>
                    </a:lnTo>
                    <a:lnTo>
                      <a:pt x="415" y="569"/>
                    </a:lnTo>
                    <a:lnTo>
                      <a:pt x="415" y="569"/>
                    </a:lnTo>
                    <a:lnTo>
                      <a:pt x="415" y="569"/>
                    </a:lnTo>
                    <a:lnTo>
                      <a:pt x="415" y="569"/>
                    </a:lnTo>
                    <a:lnTo>
                      <a:pt x="415" y="569"/>
                    </a:lnTo>
                    <a:lnTo>
                      <a:pt x="415" y="569"/>
                    </a:lnTo>
                    <a:lnTo>
                      <a:pt x="415" y="569"/>
                    </a:lnTo>
                    <a:lnTo>
                      <a:pt x="415" y="569"/>
                    </a:lnTo>
                    <a:lnTo>
                      <a:pt x="415" y="571"/>
                    </a:lnTo>
                    <a:lnTo>
                      <a:pt x="414" y="571"/>
                    </a:lnTo>
                    <a:lnTo>
                      <a:pt x="414" y="571"/>
                    </a:lnTo>
                    <a:lnTo>
                      <a:pt x="414" y="571"/>
                    </a:lnTo>
                    <a:lnTo>
                      <a:pt x="414" y="571"/>
                    </a:lnTo>
                    <a:lnTo>
                      <a:pt x="414" y="571"/>
                    </a:lnTo>
                    <a:lnTo>
                      <a:pt x="414" y="571"/>
                    </a:lnTo>
                    <a:lnTo>
                      <a:pt x="414" y="571"/>
                    </a:lnTo>
                    <a:lnTo>
                      <a:pt x="412" y="571"/>
                    </a:lnTo>
                    <a:lnTo>
                      <a:pt x="412" y="571"/>
                    </a:lnTo>
                    <a:lnTo>
                      <a:pt x="412" y="571"/>
                    </a:lnTo>
                    <a:lnTo>
                      <a:pt x="410" y="571"/>
                    </a:lnTo>
                    <a:lnTo>
                      <a:pt x="410" y="571"/>
                    </a:lnTo>
                    <a:lnTo>
                      <a:pt x="410" y="571"/>
                    </a:lnTo>
                    <a:lnTo>
                      <a:pt x="410" y="571"/>
                    </a:lnTo>
                    <a:lnTo>
                      <a:pt x="410" y="571"/>
                    </a:lnTo>
                    <a:lnTo>
                      <a:pt x="410" y="571"/>
                    </a:lnTo>
                    <a:lnTo>
                      <a:pt x="410" y="571"/>
                    </a:lnTo>
                    <a:lnTo>
                      <a:pt x="408" y="573"/>
                    </a:lnTo>
                    <a:lnTo>
                      <a:pt x="408" y="573"/>
                    </a:lnTo>
                    <a:lnTo>
                      <a:pt x="408" y="573"/>
                    </a:lnTo>
                    <a:lnTo>
                      <a:pt x="406" y="573"/>
                    </a:lnTo>
                    <a:lnTo>
                      <a:pt x="406" y="573"/>
                    </a:lnTo>
                    <a:lnTo>
                      <a:pt x="406" y="573"/>
                    </a:lnTo>
                    <a:lnTo>
                      <a:pt x="405" y="573"/>
                    </a:lnTo>
                    <a:lnTo>
                      <a:pt x="405" y="573"/>
                    </a:lnTo>
                    <a:lnTo>
                      <a:pt x="405" y="573"/>
                    </a:lnTo>
                    <a:lnTo>
                      <a:pt x="405" y="573"/>
                    </a:lnTo>
                    <a:lnTo>
                      <a:pt x="403" y="573"/>
                    </a:lnTo>
                    <a:lnTo>
                      <a:pt x="403" y="573"/>
                    </a:lnTo>
                    <a:lnTo>
                      <a:pt x="403" y="573"/>
                    </a:lnTo>
                    <a:lnTo>
                      <a:pt x="401" y="573"/>
                    </a:lnTo>
                    <a:lnTo>
                      <a:pt x="401" y="573"/>
                    </a:lnTo>
                    <a:lnTo>
                      <a:pt x="401" y="573"/>
                    </a:lnTo>
                    <a:lnTo>
                      <a:pt x="399" y="573"/>
                    </a:lnTo>
                    <a:lnTo>
                      <a:pt x="399" y="573"/>
                    </a:lnTo>
                    <a:lnTo>
                      <a:pt x="399" y="573"/>
                    </a:lnTo>
                    <a:lnTo>
                      <a:pt x="399" y="575"/>
                    </a:lnTo>
                    <a:lnTo>
                      <a:pt x="399" y="575"/>
                    </a:lnTo>
                    <a:lnTo>
                      <a:pt x="397" y="575"/>
                    </a:lnTo>
                    <a:lnTo>
                      <a:pt x="397" y="575"/>
                    </a:lnTo>
                    <a:lnTo>
                      <a:pt x="397" y="575"/>
                    </a:lnTo>
                    <a:lnTo>
                      <a:pt x="397" y="575"/>
                    </a:lnTo>
                    <a:lnTo>
                      <a:pt x="396" y="575"/>
                    </a:lnTo>
                    <a:lnTo>
                      <a:pt x="396" y="575"/>
                    </a:lnTo>
                    <a:lnTo>
                      <a:pt x="396" y="577"/>
                    </a:lnTo>
                    <a:lnTo>
                      <a:pt x="396" y="577"/>
                    </a:lnTo>
                    <a:lnTo>
                      <a:pt x="396" y="577"/>
                    </a:lnTo>
                    <a:lnTo>
                      <a:pt x="396" y="577"/>
                    </a:lnTo>
                    <a:lnTo>
                      <a:pt x="396" y="577"/>
                    </a:lnTo>
                    <a:lnTo>
                      <a:pt x="396" y="577"/>
                    </a:lnTo>
                    <a:lnTo>
                      <a:pt x="394" y="577"/>
                    </a:lnTo>
                    <a:lnTo>
                      <a:pt x="394" y="577"/>
                    </a:lnTo>
                    <a:lnTo>
                      <a:pt x="394" y="577"/>
                    </a:lnTo>
                    <a:lnTo>
                      <a:pt x="394" y="577"/>
                    </a:lnTo>
                    <a:lnTo>
                      <a:pt x="394" y="577"/>
                    </a:lnTo>
                    <a:lnTo>
                      <a:pt x="394" y="577"/>
                    </a:lnTo>
                    <a:lnTo>
                      <a:pt x="392" y="577"/>
                    </a:lnTo>
                    <a:lnTo>
                      <a:pt x="392" y="577"/>
                    </a:lnTo>
                    <a:lnTo>
                      <a:pt x="392" y="577"/>
                    </a:lnTo>
                    <a:lnTo>
                      <a:pt x="392" y="575"/>
                    </a:lnTo>
                    <a:lnTo>
                      <a:pt x="392" y="575"/>
                    </a:lnTo>
                    <a:lnTo>
                      <a:pt x="392" y="575"/>
                    </a:lnTo>
                    <a:lnTo>
                      <a:pt x="390" y="575"/>
                    </a:lnTo>
                    <a:lnTo>
                      <a:pt x="390" y="575"/>
                    </a:lnTo>
                    <a:lnTo>
                      <a:pt x="390" y="575"/>
                    </a:lnTo>
                    <a:lnTo>
                      <a:pt x="390" y="575"/>
                    </a:lnTo>
                    <a:lnTo>
                      <a:pt x="390" y="577"/>
                    </a:lnTo>
                    <a:lnTo>
                      <a:pt x="390" y="577"/>
                    </a:lnTo>
                    <a:lnTo>
                      <a:pt x="390" y="577"/>
                    </a:lnTo>
                    <a:lnTo>
                      <a:pt x="388" y="577"/>
                    </a:lnTo>
                    <a:lnTo>
                      <a:pt x="388" y="577"/>
                    </a:lnTo>
                    <a:lnTo>
                      <a:pt x="388" y="577"/>
                    </a:lnTo>
                    <a:lnTo>
                      <a:pt x="388" y="577"/>
                    </a:lnTo>
                    <a:lnTo>
                      <a:pt x="388" y="577"/>
                    </a:lnTo>
                    <a:lnTo>
                      <a:pt x="388" y="577"/>
                    </a:lnTo>
                    <a:lnTo>
                      <a:pt x="388" y="577"/>
                    </a:lnTo>
                    <a:lnTo>
                      <a:pt x="387" y="577"/>
                    </a:lnTo>
                    <a:lnTo>
                      <a:pt x="385" y="577"/>
                    </a:lnTo>
                    <a:lnTo>
                      <a:pt x="385" y="577"/>
                    </a:lnTo>
                    <a:lnTo>
                      <a:pt x="385" y="577"/>
                    </a:lnTo>
                    <a:lnTo>
                      <a:pt x="385" y="577"/>
                    </a:lnTo>
                    <a:lnTo>
                      <a:pt x="383" y="577"/>
                    </a:lnTo>
                    <a:lnTo>
                      <a:pt x="383" y="577"/>
                    </a:lnTo>
                    <a:lnTo>
                      <a:pt x="383" y="575"/>
                    </a:lnTo>
                    <a:lnTo>
                      <a:pt x="381" y="577"/>
                    </a:lnTo>
                    <a:lnTo>
                      <a:pt x="381" y="577"/>
                    </a:lnTo>
                    <a:lnTo>
                      <a:pt x="381" y="577"/>
                    </a:lnTo>
                    <a:lnTo>
                      <a:pt x="381" y="577"/>
                    </a:lnTo>
                    <a:lnTo>
                      <a:pt x="381" y="577"/>
                    </a:lnTo>
                    <a:lnTo>
                      <a:pt x="379" y="577"/>
                    </a:lnTo>
                    <a:lnTo>
                      <a:pt x="379" y="577"/>
                    </a:lnTo>
                    <a:lnTo>
                      <a:pt x="379" y="577"/>
                    </a:lnTo>
                    <a:lnTo>
                      <a:pt x="378" y="577"/>
                    </a:lnTo>
                    <a:lnTo>
                      <a:pt x="378" y="575"/>
                    </a:lnTo>
                    <a:lnTo>
                      <a:pt x="378" y="575"/>
                    </a:lnTo>
                    <a:lnTo>
                      <a:pt x="378" y="575"/>
                    </a:lnTo>
                    <a:lnTo>
                      <a:pt x="378" y="575"/>
                    </a:lnTo>
                    <a:lnTo>
                      <a:pt x="378" y="573"/>
                    </a:lnTo>
                    <a:lnTo>
                      <a:pt x="378" y="573"/>
                    </a:lnTo>
                    <a:lnTo>
                      <a:pt x="378" y="573"/>
                    </a:lnTo>
                    <a:lnTo>
                      <a:pt x="378" y="571"/>
                    </a:lnTo>
                    <a:lnTo>
                      <a:pt x="378" y="571"/>
                    </a:lnTo>
                    <a:lnTo>
                      <a:pt x="378" y="571"/>
                    </a:lnTo>
                    <a:lnTo>
                      <a:pt x="378" y="571"/>
                    </a:lnTo>
                    <a:lnTo>
                      <a:pt x="378" y="569"/>
                    </a:lnTo>
                    <a:lnTo>
                      <a:pt x="378" y="569"/>
                    </a:lnTo>
                    <a:lnTo>
                      <a:pt x="376" y="569"/>
                    </a:lnTo>
                    <a:lnTo>
                      <a:pt x="376" y="569"/>
                    </a:lnTo>
                    <a:lnTo>
                      <a:pt x="376" y="569"/>
                    </a:lnTo>
                    <a:lnTo>
                      <a:pt x="376" y="569"/>
                    </a:lnTo>
                    <a:lnTo>
                      <a:pt x="374" y="569"/>
                    </a:lnTo>
                    <a:lnTo>
                      <a:pt x="374" y="569"/>
                    </a:lnTo>
                    <a:lnTo>
                      <a:pt x="372" y="569"/>
                    </a:lnTo>
                    <a:lnTo>
                      <a:pt x="372" y="569"/>
                    </a:lnTo>
                    <a:lnTo>
                      <a:pt x="372" y="569"/>
                    </a:lnTo>
                    <a:lnTo>
                      <a:pt x="372" y="569"/>
                    </a:lnTo>
                    <a:lnTo>
                      <a:pt x="372" y="569"/>
                    </a:lnTo>
                    <a:lnTo>
                      <a:pt x="372" y="569"/>
                    </a:lnTo>
                    <a:lnTo>
                      <a:pt x="372" y="569"/>
                    </a:lnTo>
                    <a:lnTo>
                      <a:pt x="370" y="569"/>
                    </a:lnTo>
                    <a:lnTo>
                      <a:pt x="370" y="571"/>
                    </a:lnTo>
                    <a:lnTo>
                      <a:pt x="370" y="571"/>
                    </a:lnTo>
                    <a:lnTo>
                      <a:pt x="370" y="571"/>
                    </a:lnTo>
                    <a:lnTo>
                      <a:pt x="368" y="571"/>
                    </a:lnTo>
                    <a:lnTo>
                      <a:pt x="368" y="571"/>
                    </a:lnTo>
                    <a:lnTo>
                      <a:pt x="368" y="571"/>
                    </a:lnTo>
                    <a:lnTo>
                      <a:pt x="368" y="571"/>
                    </a:lnTo>
                    <a:lnTo>
                      <a:pt x="367" y="571"/>
                    </a:lnTo>
                    <a:lnTo>
                      <a:pt x="367" y="571"/>
                    </a:lnTo>
                    <a:lnTo>
                      <a:pt x="367" y="571"/>
                    </a:lnTo>
                    <a:lnTo>
                      <a:pt x="365" y="573"/>
                    </a:lnTo>
                    <a:lnTo>
                      <a:pt x="365" y="573"/>
                    </a:lnTo>
                    <a:lnTo>
                      <a:pt x="365" y="573"/>
                    </a:lnTo>
                    <a:lnTo>
                      <a:pt x="365" y="573"/>
                    </a:lnTo>
                    <a:lnTo>
                      <a:pt x="363" y="573"/>
                    </a:lnTo>
                    <a:lnTo>
                      <a:pt x="363" y="573"/>
                    </a:lnTo>
                    <a:lnTo>
                      <a:pt x="363" y="573"/>
                    </a:lnTo>
                    <a:lnTo>
                      <a:pt x="363" y="573"/>
                    </a:lnTo>
                    <a:lnTo>
                      <a:pt x="363" y="575"/>
                    </a:lnTo>
                    <a:lnTo>
                      <a:pt x="361" y="575"/>
                    </a:lnTo>
                    <a:lnTo>
                      <a:pt x="361" y="575"/>
                    </a:lnTo>
                    <a:lnTo>
                      <a:pt x="361" y="575"/>
                    </a:lnTo>
                    <a:lnTo>
                      <a:pt x="361" y="575"/>
                    </a:lnTo>
                    <a:lnTo>
                      <a:pt x="359" y="575"/>
                    </a:lnTo>
                    <a:lnTo>
                      <a:pt x="359" y="575"/>
                    </a:lnTo>
                    <a:lnTo>
                      <a:pt x="359" y="575"/>
                    </a:lnTo>
                    <a:lnTo>
                      <a:pt x="359" y="575"/>
                    </a:lnTo>
                    <a:lnTo>
                      <a:pt x="359" y="575"/>
                    </a:lnTo>
                    <a:lnTo>
                      <a:pt x="359" y="575"/>
                    </a:lnTo>
                    <a:lnTo>
                      <a:pt x="358" y="575"/>
                    </a:lnTo>
                    <a:lnTo>
                      <a:pt x="358" y="575"/>
                    </a:lnTo>
                    <a:lnTo>
                      <a:pt x="358" y="575"/>
                    </a:lnTo>
                    <a:lnTo>
                      <a:pt x="356" y="575"/>
                    </a:lnTo>
                    <a:lnTo>
                      <a:pt x="356" y="575"/>
                    </a:lnTo>
                    <a:lnTo>
                      <a:pt x="356" y="575"/>
                    </a:lnTo>
                    <a:lnTo>
                      <a:pt x="356" y="575"/>
                    </a:lnTo>
                    <a:lnTo>
                      <a:pt x="356" y="575"/>
                    </a:lnTo>
                    <a:lnTo>
                      <a:pt x="354" y="575"/>
                    </a:lnTo>
                    <a:lnTo>
                      <a:pt x="354" y="575"/>
                    </a:lnTo>
                    <a:lnTo>
                      <a:pt x="354" y="573"/>
                    </a:lnTo>
                    <a:lnTo>
                      <a:pt x="352" y="573"/>
                    </a:lnTo>
                    <a:lnTo>
                      <a:pt x="352" y="573"/>
                    </a:lnTo>
                    <a:lnTo>
                      <a:pt x="350" y="573"/>
                    </a:lnTo>
                    <a:lnTo>
                      <a:pt x="350" y="573"/>
                    </a:lnTo>
                    <a:lnTo>
                      <a:pt x="350" y="573"/>
                    </a:lnTo>
                    <a:lnTo>
                      <a:pt x="350" y="571"/>
                    </a:lnTo>
                    <a:lnTo>
                      <a:pt x="350" y="571"/>
                    </a:lnTo>
                    <a:lnTo>
                      <a:pt x="349" y="571"/>
                    </a:lnTo>
                    <a:lnTo>
                      <a:pt x="349" y="571"/>
                    </a:lnTo>
                    <a:lnTo>
                      <a:pt x="349" y="571"/>
                    </a:lnTo>
                    <a:lnTo>
                      <a:pt x="349" y="571"/>
                    </a:lnTo>
                    <a:lnTo>
                      <a:pt x="349" y="571"/>
                    </a:lnTo>
                    <a:lnTo>
                      <a:pt x="347" y="571"/>
                    </a:lnTo>
                    <a:lnTo>
                      <a:pt x="347" y="571"/>
                    </a:lnTo>
                    <a:lnTo>
                      <a:pt x="347" y="571"/>
                    </a:lnTo>
                    <a:lnTo>
                      <a:pt x="347" y="573"/>
                    </a:lnTo>
                    <a:lnTo>
                      <a:pt x="347" y="573"/>
                    </a:lnTo>
                    <a:lnTo>
                      <a:pt x="345" y="573"/>
                    </a:lnTo>
                    <a:lnTo>
                      <a:pt x="345" y="573"/>
                    </a:lnTo>
                    <a:lnTo>
                      <a:pt x="343" y="573"/>
                    </a:lnTo>
                    <a:lnTo>
                      <a:pt x="343" y="573"/>
                    </a:lnTo>
                    <a:lnTo>
                      <a:pt x="343" y="573"/>
                    </a:lnTo>
                    <a:lnTo>
                      <a:pt x="341" y="573"/>
                    </a:lnTo>
                    <a:lnTo>
                      <a:pt x="341" y="573"/>
                    </a:lnTo>
                    <a:lnTo>
                      <a:pt x="341" y="571"/>
                    </a:lnTo>
                    <a:lnTo>
                      <a:pt x="340" y="571"/>
                    </a:lnTo>
                    <a:lnTo>
                      <a:pt x="340" y="571"/>
                    </a:lnTo>
                    <a:lnTo>
                      <a:pt x="340" y="571"/>
                    </a:lnTo>
                    <a:lnTo>
                      <a:pt x="340" y="569"/>
                    </a:lnTo>
                    <a:lnTo>
                      <a:pt x="340" y="569"/>
                    </a:lnTo>
                    <a:lnTo>
                      <a:pt x="338" y="569"/>
                    </a:lnTo>
                    <a:lnTo>
                      <a:pt x="338" y="569"/>
                    </a:lnTo>
                    <a:lnTo>
                      <a:pt x="338" y="569"/>
                    </a:lnTo>
                    <a:lnTo>
                      <a:pt x="338" y="569"/>
                    </a:lnTo>
                    <a:lnTo>
                      <a:pt x="338" y="569"/>
                    </a:lnTo>
                    <a:lnTo>
                      <a:pt x="336" y="569"/>
                    </a:lnTo>
                    <a:lnTo>
                      <a:pt x="336" y="569"/>
                    </a:lnTo>
                    <a:lnTo>
                      <a:pt x="336" y="569"/>
                    </a:lnTo>
                    <a:lnTo>
                      <a:pt x="336" y="569"/>
                    </a:lnTo>
                    <a:lnTo>
                      <a:pt x="336" y="569"/>
                    </a:lnTo>
                    <a:lnTo>
                      <a:pt x="334" y="569"/>
                    </a:lnTo>
                    <a:lnTo>
                      <a:pt x="334" y="568"/>
                    </a:lnTo>
                    <a:lnTo>
                      <a:pt x="334" y="568"/>
                    </a:lnTo>
                    <a:lnTo>
                      <a:pt x="334" y="568"/>
                    </a:lnTo>
                    <a:lnTo>
                      <a:pt x="334" y="568"/>
                    </a:lnTo>
                    <a:lnTo>
                      <a:pt x="332" y="568"/>
                    </a:lnTo>
                    <a:lnTo>
                      <a:pt x="332" y="568"/>
                    </a:lnTo>
                    <a:lnTo>
                      <a:pt x="332" y="568"/>
                    </a:lnTo>
                    <a:lnTo>
                      <a:pt x="332" y="568"/>
                    </a:lnTo>
                    <a:lnTo>
                      <a:pt x="330" y="568"/>
                    </a:lnTo>
                    <a:lnTo>
                      <a:pt x="330" y="568"/>
                    </a:lnTo>
                    <a:lnTo>
                      <a:pt x="330" y="568"/>
                    </a:lnTo>
                    <a:lnTo>
                      <a:pt x="329" y="568"/>
                    </a:lnTo>
                    <a:lnTo>
                      <a:pt x="329" y="568"/>
                    </a:lnTo>
                    <a:lnTo>
                      <a:pt x="329" y="568"/>
                    </a:lnTo>
                    <a:lnTo>
                      <a:pt x="327" y="569"/>
                    </a:lnTo>
                    <a:lnTo>
                      <a:pt x="327" y="569"/>
                    </a:lnTo>
                    <a:lnTo>
                      <a:pt x="327" y="569"/>
                    </a:lnTo>
                    <a:lnTo>
                      <a:pt x="325" y="569"/>
                    </a:lnTo>
                    <a:lnTo>
                      <a:pt x="325" y="569"/>
                    </a:lnTo>
                    <a:lnTo>
                      <a:pt x="325" y="568"/>
                    </a:lnTo>
                    <a:lnTo>
                      <a:pt x="323" y="568"/>
                    </a:lnTo>
                    <a:lnTo>
                      <a:pt x="323" y="568"/>
                    </a:lnTo>
                    <a:lnTo>
                      <a:pt x="323" y="568"/>
                    </a:lnTo>
                    <a:lnTo>
                      <a:pt x="323" y="568"/>
                    </a:lnTo>
                    <a:lnTo>
                      <a:pt x="321" y="568"/>
                    </a:lnTo>
                    <a:lnTo>
                      <a:pt x="321" y="568"/>
                    </a:lnTo>
                    <a:lnTo>
                      <a:pt x="321" y="568"/>
                    </a:lnTo>
                    <a:lnTo>
                      <a:pt x="321" y="568"/>
                    </a:lnTo>
                    <a:lnTo>
                      <a:pt x="320" y="568"/>
                    </a:lnTo>
                    <a:lnTo>
                      <a:pt x="318" y="568"/>
                    </a:lnTo>
                    <a:lnTo>
                      <a:pt x="318" y="568"/>
                    </a:lnTo>
                    <a:lnTo>
                      <a:pt x="316" y="566"/>
                    </a:lnTo>
                    <a:lnTo>
                      <a:pt x="314" y="564"/>
                    </a:lnTo>
                    <a:lnTo>
                      <a:pt x="314" y="564"/>
                    </a:lnTo>
                    <a:lnTo>
                      <a:pt x="314" y="564"/>
                    </a:lnTo>
                    <a:lnTo>
                      <a:pt x="312" y="562"/>
                    </a:lnTo>
                    <a:lnTo>
                      <a:pt x="312" y="562"/>
                    </a:lnTo>
                    <a:lnTo>
                      <a:pt x="311" y="560"/>
                    </a:lnTo>
                    <a:lnTo>
                      <a:pt x="311" y="560"/>
                    </a:lnTo>
                    <a:lnTo>
                      <a:pt x="311" y="560"/>
                    </a:lnTo>
                    <a:lnTo>
                      <a:pt x="311" y="560"/>
                    </a:lnTo>
                    <a:lnTo>
                      <a:pt x="309" y="560"/>
                    </a:lnTo>
                    <a:lnTo>
                      <a:pt x="307" y="559"/>
                    </a:lnTo>
                    <a:lnTo>
                      <a:pt x="307" y="559"/>
                    </a:lnTo>
                    <a:lnTo>
                      <a:pt x="305" y="559"/>
                    </a:lnTo>
                    <a:lnTo>
                      <a:pt x="305" y="559"/>
                    </a:lnTo>
                    <a:lnTo>
                      <a:pt x="305" y="559"/>
                    </a:lnTo>
                    <a:lnTo>
                      <a:pt x="303" y="559"/>
                    </a:lnTo>
                    <a:lnTo>
                      <a:pt x="303" y="560"/>
                    </a:lnTo>
                    <a:lnTo>
                      <a:pt x="303" y="560"/>
                    </a:lnTo>
                    <a:lnTo>
                      <a:pt x="302" y="560"/>
                    </a:lnTo>
                    <a:lnTo>
                      <a:pt x="302" y="560"/>
                    </a:lnTo>
                    <a:lnTo>
                      <a:pt x="302" y="560"/>
                    </a:lnTo>
                    <a:lnTo>
                      <a:pt x="302" y="560"/>
                    </a:lnTo>
                    <a:lnTo>
                      <a:pt x="300" y="560"/>
                    </a:lnTo>
                    <a:lnTo>
                      <a:pt x="300" y="560"/>
                    </a:lnTo>
                    <a:lnTo>
                      <a:pt x="300" y="560"/>
                    </a:lnTo>
                    <a:lnTo>
                      <a:pt x="300" y="560"/>
                    </a:lnTo>
                    <a:lnTo>
                      <a:pt x="298" y="560"/>
                    </a:lnTo>
                    <a:lnTo>
                      <a:pt x="298" y="560"/>
                    </a:lnTo>
                    <a:lnTo>
                      <a:pt x="298" y="560"/>
                    </a:lnTo>
                    <a:lnTo>
                      <a:pt x="298" y="560"/>
                    </a:lnTo>
                    <a:lnTo>
                      <a:pt x="298" y="560"/>
                    </a:lnTo>
                    <a:lnTo>
                      <a:pt x="298" y="560"/>
                    </a:lnTo>
                    <a:lnTo>
                      <a:pt x="296" y="560"/>
                    </a:lnTo>
                    <a:lnTo>
                      <a:pt x="296" y="560"/>
                    </a:lnTo>
                    <a:lnTo>
                      <a:pt x="296" y="562"/>
                    </a:lnTo>
                    <a:lnTo>
                      <a:pt x="296" y="562"/>
                    </a:lnTo>
                    <a:lnTo>
                      <a:pt x="296" y="562"/>
                    </a:lnTo>
                    <a:lnTo>
                      <a:pt x="294" y="562"/>
                    </a:lnTo>
                    <a:lnTo>
                      <a:pt x="294" y="562"/>
                    </a:lnTo>
                    <a:lnTo>
                      <a:pt x="294" y="562"/>
                    </a:lnTo>
                    <a:lnTo>
                      <a:pt x="294" y="560"/>
                    </a:lnTo>
                    <a:lnTo>
                      <a:pt x="292" y="560"/>
                    </a:lnTo>
                    <a:lnTo>
                      <a:pt x="292" y="560"/>
                    </a:lnTo>
                    <a:lnTo>
                      <a:pt x="292" y="560"/>
                    </a:lnTo>
                    <a:lnTo>
                      <a:pt x="292" y="560"/>
                    </a:lnTo>
                    <a:lnTo>
                      <a:pt x="292" y="560"/>
                    </a:lnTo>
                    <a:lnTo>
                      <a:pt x="292" y="560"/>
                    </a:lnTo>
                    <a:lnTo>
                      <a:pt x="292" y="560"/>
                    </a:lnTo>
                    <a:lnTo>
                      <a:pt x="292" y="560"/>
                    </a:lnTo>
                    <a:lnTo>
                      <a:pt x="291" y="560"/>
                    </a:lnTo>
                    <a:lnTo>
                      <a:pt x="291" y="560"/>
                    </a:lnTo>
                    <a:lnTo>
                      <a:pt x="291" y="560"/>
                    </a:lnTo>
                    <a:lnTo>
                      <a:pt x="291" y="562"/>
                    </a:lnTo>
                    <a:lnTo>
                      <a:pt x="291" y="562"/>
                    </a:lnTo>
                    <a:lnTo>
                      <a:pt x="291" y="562"/>
                    </a:lnTo>
                    <a:lnTo>
                      <a:pt x="291" y="562"/>
                    </a:lnTo>
                    <a:lnTo>
                      <a:pt x="289" y="562"/>
                    </a:lnTo>
                    <a:lnTo>
                      <a:pt x="289" y="562"/>
                    </a:lnTo>
                    <a:lnTo>
                      <a:pt x="289" y="562"/>
                    </a:lnTo>
                    <a:lnTo>
                      <a:pt x="289" y="562"/>
                    </a:lnTo>
                    <a:lnTo>
                      <a:pt x="289" y="562"/>
                    </a:lnTo>
                    <a:lnTo>
                      <a:pt x="289" y="562"/>
                    </a:lnTo>
                    <a:lnTo>
                      <a:pt x="289" y="562"/>
                    </a:lnTo>
                    <a:lnTo>
                      <a:pt x="287" y="562"/>
                    </a:lnTo>
                    <a:lnTo>
                      <a:pt x="287" y="562"/>
                    </a:lnTo>
                    <a:lnTo>
                      <a:pt x="287" y="562"/>
                    </a:lnTo>
                    <a:lnTo>
                      <a:pt x="287" y="562"/>
                    </a:lnTo>
                    <a:lnTo>
                      <a:pt x="287" y="562"/>
                    </a:lnTo>
                    <a:lnTo>
                      <a:pt x="287" y="562"/>
                    </a:lnTo>
                    <a:lnTo>
                      <a:pt x="285" y="562"/>
                    </a:lnTo>
                    <a:lnTo>
                      <a:pt x="285" y="562"/>
                    </a:lnTo>
                    <a:lnTo>
                      <a:pt x="285" y="562"/>
                    </a:lnTo>
                    <a:lnTo>
                      <a:pt x="285" y="562"/>
                    </a:lnTo>
                    <a:lnTo>
                      <a:pt x="285" y="562"/>
                    </a:lnTo>
                    <a:lnTo>
                      <a:pt x="283" y="562"/>
                    </a:lnTo>
                    <a:lnTo>
                      <a:pt x="283" y="562"/>
                    </a:lnTo>
                    <a:lnTo>
                      <a:pt x="283" y="562"/>
                    </a:lnTo>
                    <a:lnTo>
                      <a:pt x="283" y="562"/>
                    </a:lnTo>
                    <a:lnTo>
                      <a:pt x="282" y="562"/>
                    </a:lnTo>
                    <a:lnTo>
                      <a:pt x="282" y="562"/>
                    </a:lnTo>
                    <a:lnTo>
                      <a:pt x="282" y="562"/>
                    </a:lnTo>
                    <a:lnTo>
                      <a:pt x="282" y="562"/>
                    </a:lnTo>
                    <a:lnTo>
                      <a:pt x="282" y="562"/>
                    </a:lnTo>
                    <a:lnTo>
                      <a:pt x="282" y="562"/>
                    </a:lnTo>
                    <a:lnTo>
                      <a:pt x="280" y="562"/>
                    </a:lnTo>
                    <a:lnTo>
                      <a:pt x="280" y="562"/>
                    </a:lnTo>
                    <a:lnTo>
                      <a:pt x="280" y="562"/>
                    </a:lnTo>
                    <a:lnTo>
                      <a:pt x="280" y="562"/>
                    </a:lnTo>
                    <a:lnTo>
                      <a:pt x="278" y="562"/>
                    </a:lnTo>
                    <a:lnTo>
                      <a:pt x="278" y="562"/>
                    </a:lnTo>
                    <a:lnTo>
                      <a:pt x="278" y="562"/>
                    </a:lnTo>
                    <a:lnTo>
                      <a:pt x="278" y="562"/>
                    </a:lnTo>
                    <a:lnTo>
                      <a:pt x="278" y="562"/>
                    </a:lnTo>
                    <a:lnTo>
                      <a:pt x="278" y="562"/>
                    </a:lnTo>
                    <a:lnTo>
                      <a:pt x="276" y="562"/>
                    </a:lnTo>
                    <a:lnTo>
                      <a:pt x="276" y="564"/>
                    </a:lnTo>
                    <a:lnTo>
                      <a:pt x="276" y="564"/>
                    </a:lnTo>
                    <a:lnTo>
                      <a:pt x="276" y="564"/>
                    </a:lnTo>
                    <a:lnTo>
                      <a:pt x="276" y="564"/>
                    </a:lnTo>
                    <a:lnTo>
                      <a:pt x="276" y="566"/>
                    </a:lnTo>
                    <a:lnTo>
                      <a:pt x="274" y="566"/>
                    </a:lnTo>
                    <a:lnTo>
                      <a:pt x="274" y="566"/>
                    </a:lnTo>
                    <a:lnTo>
                      <a:pt x="274" y="566"/>
                    </a:lnTo>
                    <a:lnTo>
                      <a:pt x="274" y="566"/>
                    </a:lnTo>
                    <a:lnTo>
                      <a:pt x="273" y="566"/>
                    </a:lnTo>
                    <a:lnTo>
                      <a:pt x="273" y="566"/>
                    </a:lnTo>
                    <a:lnTo>
                      <a:pt x="273" y="568"/>
                    </a:lnTo>
                    <a:lnTo>
                      <a:pt x="273" y="568"/>
                    </a:lnTo>
                    <a:lnTo>
                      <a:pt x="271" y="568"/>
                    </a:lnTo>
                    <a:lnTo>
                      <a:pt x="271" y="568"/>
                    </a:lnTo>
                    <a:lnTo>
                      <a:pt x="269" y="566"/>
                    </a:lnTo>
                    <a:lnTo>
                      <a:pt x="269" y="566"/>
                    </a:lnTo>
                    <a:lnTo>
                      <a:pt x="269" y="566"/>
                    </a:lnTo>
                    <a:lnTo>
                      <a:pt x="269" y="566"/>
                    </a:lnTo>
                    <a:lnTo>
                      <a:pt x="269" y="566"/>
                    </a:lnTo>
                    <a:lnTo>
                      <a:pt x="269" y="566"/>
                    </a:lnTo>
                    <a:lnTo>
                      <a:pt x="269" y="566"/>
                    </a:lnTo>
                    <a:lnTo>
                      <a:pt x="269" y="564"/>
                    </a:lnTo>
                    <a:lnTo>
                      <a:pt x="269" y="564"/>
                    </a:lnTo>
                    <a:lnTo>
                      <a:pt x="267" y="564"/>
                    </a:lnTo>
                    <a:lnTo>
                      <a:pt x="267" y="562"/>
                    </a:lnTo>
                    <a:lnTo>
                      <a:pt x="265" y="562"/>
                    </a:lnTo>
                    <a:lnTo>
                      <a:pt x="265" y="560"/>
                    </a:lnTo>
                    <a:lnTo>
                      <a:pt x="265" y="560"/>
                    </a:lnTo>
                    <a:lnTo>
                      <a:pt x="264" y="560"/>
                    </a:lnTo>
                    <a:lnTo>
                      <a:pt x="264" y="560"/>
                    </a:lnTo>
                    <a:lnTo>
                      <a:pt x="264" y="560"/>
                    </a:lnTo>
                    <a:lnTo>
                      <a:pt x="262" y="560"/>
                    </a:lnTo>
                    <a:lnTo>
                      <a:pt x="260" y="560"/>
                    </a:lnTo>
                    <a:lnTo>
                      <a:pt x="258" y="560"/>
                    </a:lnTo>
                    <a:lnTo>
                      <a:pt x="258" y="560"/>
                    </a:lnTo>
                    <a:lnTo>
                      <a:pt x="258" y="560"/>
                    </a:lnTo>
                    <a:lnTo>
                      <a:pt x="258" y="560"/>
                    </a:lnTo>
                    <a:lnTo>
                      <a:pt x="256" y="559"/>
                    </a:lnTo>
                    <a:lnTo>
                      <a:pt x="256" y="559"/>
                    </a:lnTo>
                    <a:lnTo>
                      <a:pt x="255" y="559"/>
                    </a:lnTo>
                    <a:lnTo>
                      <a:pt x="255" y="559"/>
                    </a:lnTo>
                    <a:lnTo>
                      <a:pt x="255" y="559"/>
                    </a:lnTo>
                    <a:lnTo>
                      <a:pt x="255" y="559"/>
                    </a:lnTo>
                    <a:lnTo>
                      <a:pt x="255" y="559"/>
                    </a:lnTo>
                    <a:lnTo>
                      <a:pt x="255" y="559"/>
                    </a:lnTo>
                    <a:lnTo>
                      <a:pt x="253" y="559"/>
                    </a:lnTo>
                    <a:lnTo>
                      <a:pt x="253" y="559"/>
                    </a:lnTo>
                    <a:lnTo>
                      <a:pt x="253" y="559"/>
                    </a:lnTo>
                    <a:lnTo>
                      <a:pt x="251" y="559"/>
                    </a:lnTo>
                    <a:lnTo>
                      <a:pt x="249" y="559"/>
                    </a:lnTo>
                    <a:lnTo>
                      <a:pt x="249" y="559"/>
                    </a:lnTo>
                    <a:lnTo>
                      <a:pt x="247" y="555"/>
                    </a:lnTo>
                    <a:lnTo>
                      <a:pt x="245" y="553"/>
                    </a:lnTo>
                    <a:lnTo>
                      <a:pt x="245" y="553"/>
                    </a:lnTo>
                    <a:lnTo>
                      <a:pt x="244" y="551"/>
                    </a:lnTo>
                    <a:lnTo>
                      <a:pt x="242" y="544"/>
                    </a:lnTo>
                    <a:lnTo>
                      <a:pt x="240" y="542"/>
                    </a:lnTo>
                    <a:lnTo>
                      <a:pt x="240" y="541"/>
                    </a:lnTo>
                    <a:lnTo>
                      <a:pt x="238" y="539"/>
                    </a:lnTo>
                    <a:lnTo>
                      <a:pt x="235" y="532"/>
                    </a:lnTo>
                    <a:lnTo>
                      <a:pt x="231" y="524"/>
                    </a:lnTo>
                    <a:lnTo>
                      <a:pt x="229" y="521"/>
                    </a:lnTo>
                    <a:lnTo>
                      <a:pt x="224" y="506"/>
                    </a:lnTo>
                    <a:lnTo>
                      <a:pt x="218" y="495"/>
                    </a:lnTo>
                    <a:lnTo>
                      <a:pt x="211" y="479"/>
                    </a:lnTo>
                    <a:lnTo>
                      <a:pt x="200" y="457"/>
                    </a:lnTo>
                    <a:lnTo>
                      <a:pt x="189" y="434"/>
                    </a:lnTo>
                    <a:lnTo>
                      <a:pt x="186" y="427"/>
                    </a:lnTo>
                    <a:lnTo>
                      <a:pt x="184" y="423"/>
                    </a:lnTo>
                    <a:lnTo>
                      <a:pt x="184" y="421"/>
                    </a:lnTo>
                    <a:lnTo>
                      <a:pt x="182" y="419"/>
                    </a:lnTo>
                    <a:lnTo>
                      <a:pt x="180" y="414"/>
                    </a:lnTo>
                    <a:lnTo>
                      <a:pt x="177" y="408"/>
                    </a:lnTo>
                    <a:lnTo>
                      <a:pt x="173" y="399"/>
                    </a:lnTo>
                    <a:lnTo>
                      <a:pt x="171" y="398"/>
                    </a:lnTo>
                    <a:lnTo>
                      <a:pt x="170" y="390"/>
                    </a:lnTo>
                    <a:lnTo>
                      <a:pt x="168" y="387"/>
                    </a:lnTo>
                    <a:lnTo>
                      <a:pt x="166" y="383"/>
                    </a:lnTo>
                    <a:lnTo>
                      <a:pt x="162" y="378"/>
                    </a:lnTo>
                    <a:lnTo>
                      <a:pt x="160" y="374"/>
                    </a:lnTo>
                    <a:lnTo>
                      <a:pt x="157" y="367"/>
                    </a:lnTo>
                    <a:lnTo>
                      <a:pt x="157" y="367"/>
                    </a:lnTo>
                    <a:lnTo>
                      <a:pt x="155" y="361"/>
                    </a:lnTo>
                    <a:lnTo>
                      <a:pt x="155" y="360"/>
                    </a:lnTo>
                    <a:lnTo>
                      <a:pt x="153" y="358"/>
                    </a:lnTo>
                    <a:lnTo>
                      <a:pt x="150" y="349"/>
                    </a:lnTo>
                    <a:lnTo>
                      <a:pt x="148" y="345"/>
                    </a:lnTo>
                    <a:lnTo>
                      <a:pt x="144" y="340"/>
                    </a:lnTo>
                    <a:lnTo>
                      <a:pt x="137" y="323"/>
                    </a:lnTo>
                    <a:lnTo>
                      <a:pt x="137" y="323"/>
                    </a:lnTo>
                    <a:lnTo>
                      <a:pt x="137" y="322"/>
                    </a:lnTo>
                    <a:lnTo>
                      <a:pt x="130" y="307"/>
                    </a:lnTo>
                    <a:lnTo>
                      <a:pt x="130" y="307"/>
                    </a:lnTo>
                    <a:lnTo>
                      <a:pt x="128" y="305"/>
                    </a:lnTo>
                    <a:lnTo>
                      <a:pt x="128" y="305"/>
                    </a:lnTo>
                    <a:lnTo>
                      <a:pt x="128" y="305"/>
                    </a:lnTo>
                    <a:lnTo>
                      <a:pt x="126" y="305"/>
                    </a:lnTo>
                    <a:lnTo>
                      <a:pt x="126" y="305"/>
                    </a:lnTo>
                    <a:lnTo>
                      <a:pt x="126" y="305"/>
                    </a:lnTo>
                    <a:lnTo>
                      <a:pt x="126" y="305"/>
                    </a:lnTo>
                    <a:lnTo>
                      <a:pt x="126" y="305"/>
                    </a:lnTo>
                    <a:lnTo>
                      <a:pt x="126" y="305"/>
                    </a:lnTo>
                    <a:lnTo>
                      <a:pt x="124" y="305"/>
                    </a:lnTo>
                    <a:lnTo>
                      <a:pt x="124" y="305"/>
                    </a:lnTo>
                    <a:lnTo>
                      <a:pt x="124" y="305"/>
                    </a:lnTo>
                    <a:lnTo>
                      <a:pt x="124" y="304"/>
                    </a:lnTo>
                    <a:lnTo>
                      <a:pt x="122" y="304"/>
                    </a:lnTo>
                    <a:lnTo>
                      <a:pt x="122" y="304"/>
                    </a:lnTo>
                    <a:lnTo>
                      <a:pt x="122" y="304"/>
                    </a:lnTo>
                    <a:lnTo>
                      <a:pt x="122" y="304"/>
                    </a:lnTo>
                    <a:lnTo>
                      <a:pt x="122" y="304"/>
                    </a:lnTo>
                    <a:lnTo>
                      <a:pt x="121" y="304"/>
                    </a:lnTo>
                    <a:lnTo>
                      <a:pt x="121" y="304"/>
                    </a:lnTo>
                    <a:lnTo>
                      <a:pt x="121" y="302"/>
                    </a:lnTo>
                    <a:lnTo>
                      <a:pt x="121" y="302"/>
                    </a:lnTo>
                    <a:lnTo>
                      <a:pt x="119" y="302"/>
                    </a:lnTo>
                    <a:lnTo>
                      <a:pt x="119" y="302"/>
                    </a:lnTo>
                    <a:lnTo>
                      <a:pt x="119" y="302"/>
                    </a:lnTo>
                    <a:lnTo>
                      <a:pt x="119" y="302"/>
                    </a:lnTo>
                    <a:lnTo>
                      <a:pt x="119" y="302"/>
                    </a:lnTo>
                    <a:lnTo>
                      <a:pt x="119" y="302"/>
                    </a:lnTo>
                    <a:lnTo>
                      <a:pt x="119" y="302"/>
                    </a:lnTo>
                    <a:lnTo>
                      <a:pt x="117" y="300"/>
                    </a:lnTo>
                    <a:lnTo>
                      <a:pt x="117" y="300"/>
                    </a:lnTo>
                    <a:lnTo>
                      <a:pt x="117" y="300"/>
                    </a:lnTo>
                    <a:lnTo>
                      <a:pt x="108" y="296"/>
                    </a:lnTo>
                    <a:lnTo>
                      <a:pt x="108" y="296"/>
                    </a:lnTo>
                    <a:lnTo>
                      <a:pt x="108" y="296"/>
                    </a:lnTo>
                    <a:lnTo>
                      <a:pt x="108" y="295"/>
                    </a:lnTo>
                    <a:lnTo>
                      <a:pt x="112" y="293"/>
                    </a:lnTo>
                    <a:lnTo>
                      <a:pt x="113" y="293"/>
                    </a:lnTo>
                    <a:lnTo>
                      <a:pt x="113" y="291"/>
                    </a:lnTo>
                    <a:lnTo>
                      <a:pt x="113" y="291"/>
                    </a:lnTo>
                    <a:lnTo>
                      <a:pt x="113" y="291"/>
                    </a:lnTo>
                    <a:lnTo>
                      <a:pt x="113" y="291"/>
                    </a:lnTo>
                    <a:lnTo>
                      <a:pt x="113" y="291"/>
                    </a:lnTo>
                    <a:lnTo>
                      <a:pt x="113" y="291"/>
                    </a:lnTo>
                    <a:lnTo>
                      <a:pt x="113" y="291"/>
                    </a:lnTo>
                    <a:lnTo>
                      <a:pt x="113" y="289"/>
                    </a:lnTo>
                    <a:lnTo>
                      <a:pt x="113" y="289"/>
                    </a:lnTo>
                    <a:lnTo>
                      <a:pt x="113" y="289"/>
                    </a:lnTo>
                    <a:lnTo>
                      <a:pt x="113" y="289"/>
                    </a:lnTo>
                    <a:lnTo>
                      <a:pt x="113" y="289"/>
                    </a:lnTo>
                    <a:lnTo>
                      <a:pt x="104" y="284"/>
                    </a:lnTo>
                    <a:lnTo>
                      <a:pt x="103" y="284"/>
                    </a:lnTo>
                    <a:lnTo>
                      <a:pt x="101" y="282"/>
                    </a:lnTo>
                    <a:lnTo>
                      <a:pt x="97" y="280"/>
                    </a:lnTo>
                    <a:lnTo>
                      <a:pt x="95" y="278"/>
                    </a:lnTo>
                    <a:lnTo>
                      <a:pt x="95" y="278"/>
                    </a:lnTo>
                    <a:lnTo>
                      <a:pt x="94" y="278"/>
                    </a:lnTo>
                    <a:lnTo>
                      <a:pt x="90" y="275"/>
                    </a:lnTo>
                    <a:lnTo>
                      <a:pt x="88" y="273"/>
                    </a:lnTo>
                    <a:lnTo>
                      <a:pt x="81" y="269"/>
                    </a:lnTo>
                    <a:lnTo>
                      <a:pt x="77" y="266"/>
                    </a:lnTo>
                    <a:lnTo>
                      <a:pt x="72" y="260"/>
                    </a:lnTo>
                    <a:lnTo>
                      <a:pt x="65" y="251"/>
                    </a:lnTo>
                    <a:lnTo>
                      <a:pt x="63" y="251"/>
                    </a:lnTo>
                    <a:lnTo>
                      <a:pt x="59" y="246"/>
                    </a:lnTo>
                    <a:lnTo>
                      <a:pt x="57" y="246"/>
                    </a:lnTo>
                    <a:lnTo>
                      <a:pt x="56" y="242"/>
                    </a:lnTo>
                    <a:lnTo>
                      <a:pt x="50" y="237"/>
                    </a:lnTo>
                    <a:lnTo>
                      <a:pt x="45" y="231"/>
                    </a:lnTo>
                    <a:lnTo>
                      <a:pt x="43" y="229"/>
                    </a:lnTo>
                    <a:lnTo>
                      <a:pt x="43" y="229"/>
                    </a:lnTo>
                    <a:lnTo>
                      <a:pt x="43" y="229"/>
                    </a:lnTo>
                    <a:lnTo>
                      <a:pt x="43" y="229"/>
                    </a:lnTo>
                    <a:lnTo>
                      <a:pt x="43" y="229"/>
                    </a:lnTo>
                    <a:lnTo>
                      <a:pt x="41" y="229"/>
                    </a:lnTo>
                    <a:lnTo>
                      <a:pt x="41" y="228"/>
                    </a:lnTo>
                    <a:lnTo>
                      <a:pt x="41" y="228"/>
                    </a:lnTo>
                    <a:lnTo>
                      <a:pt x="39" y="228"/>
                    </a:lnTo>
                    <a:lnTo>
                      <a:pt x="39" y="228"/>
                    </a:lnTo>
                    <a:lnTo>
                      <a:pt x="37" y="228"/>
                    </a:lnTo>
                    <a:lnTo>
                      <a:pt x="37" y="228"/>
                    </a:lnTo>
                    <a:lnTo>
                      <a:pt x="37" y="226"/>
                    </a:lnTo>
                    <a:lnTo>
                      <a:pt x="37" y="226"/>
                    </a:lnTo>
                    <a:lnTo>
                      <a:pt x="37" y="226"/>
                    </a:lnTo>
                    <a:lnTo>
                      <a:pt x="37" y="226"/>
                    </a:lnTo>
                    <a:lnTo>
                      <a:pt x="36" y="226"/>
                    </a:lnTo>
                    <a:lnTo>
                      <a:pt x="36" y="226"/>
                    </a:lnTo>
                    <a:lnTo>
                      <a:pt x="36" y="226"/>
                    </a:lnTo>
                    <a:lnTo>
                      <a:pt x="36" y="226"/>
                    </a:lnTo>
                    <a:lnTo>
                      <a:pt x="36" y="224"/>
                    </a:lnTo>
                    <a:lnTo>
                      <a:pt x="34" y="224"/>
                    </a:lnTo>
                    <a:lnTo>
                      <a:pt x="34" y="224"/>
                    </a:lnTo>
                    <a:lnTo>
                      <a:pt x="34" y="222"/>
                    </a:lnTo>
                    <a:lnTo>
                      <a:pt x="34" y="222"/>
                    </a:lnTo>
                    <a:lnTo>
                      <a:pt x="32" y="222"/>
                    </a:lnTo>
                    <a:lnTo>
                      <a:pt x="32" y="222"/>
                    </a:lnTo>
                    <a:lnTo>
                      <a:pt x="32" y="220"/>
                    </a:lnTo>
                    <a:lnTo>
                      <a:pt x="32" y="220"/>
                    </a:lnTo>
                    <a:lnTo>
                      <a:pt x="32" y="220"/>
                    </a:lnTo>
                    <a:lnTo>
                      <a:pt x="32" y="220"/>
                    </a:lnTo>
                    <a:lnTo>
                      <a:pt x="30" y="219"/>
                    </a:lnTo>
                    <a:lnTo>
                      <a:pt x="30" y="219"/>
                    </a:lnTo>
                    <a:lnTo>
                      <a:pt x="30" y="219"/>
                    </a:lnTo>
                    <a:lnTo>
                      <a:pt x="30" y="219"/>
                    </a:lnTo>
                    <a:lnTo>
                      <a:pt x="30" y="219"/>
                    </a:lnTo>
                    <a:lnTo>
                      <a:pt x="30" y="219"/>
                    </a:lnTo>
                    <a:lnTo>
                      <a:pt x="28" y="217"/>
                    </a:lnTo>
                    <a:lnTo>
                      <a:pt x="28" y="217"/>
                    </a:lnTo>
                    <a:lnTo>
                      <a:pt x="28" y="217"/>
                    </a:lnTo>
                    <a:lnTo>
                      <a:pt x="27" y="217"/>
                    </a:lnTo>
                    <a:lnTo>
                      <a:pt x="27" y="217"/>
                    </a:lnTo>
                    <a:lnTo>
                      <a:pt x="27" y="217"/>
                    </a:lnTo>
                    <a:lnTo>
                      <a:pt x="27" y="217"/>
                    </a:lnTo>
                    <a:lnTo>
                      <a:pt x="27" y="217"/>
                    </a:lnTo>
                    <a:lnTo>
                      <a:pt x="25" y="217"/>
                    </a:lnTo>
                    <a:lnTo>
                      <a:pt x="25" y="215"/>
                    </a:lnTo>
                    <a:lnTo>
                      <a:pt x="25" y="215"/>
                    </a:lnTo>
                    <a:lnTo>
                      <a:pt x="25" y="215"/>
                    </a:lnTo>
                    <a:lnTo>
                      <a:pt x="25" y="215"/>
                    </a:lnTo>
                    <a:lnTo>
                      <a:pt x="25" y="215"/>
                    </a:lnTo>
                    <a:lnTo>
                      <a:pt x="23" y="215"/>
                    </a:lnTo>
                    <a:lnTo>
                      <a:pt x="23" y="215"/>
                    </a:lnTo>
                    <a:lnTo>
                      <a:pt x="23" y="215"/>
                    </a:lnTo>
                    <a:lnTo>
                      <a:pt x="23" y="213"/>
                    </a:lnTo>
                    <a:lnTo>
                      <a:pt x="23" y="213"/>
                    </a:lnTo>
                    <a:lnTo>
                      <a:pt x="23" y="213"/>
                    </a:lnTo>
                    <a:lnTo>
                      <a:pt x="23" y="213"/>
                    </a:lnTo>
                    <a:lnTo>
                      <a:pt x="23" y="211"/>
                    </a:lnTo>
                    <a:lnTo>
                      <a:pt x="23" y="211"/>
                    </a:lnTo>
                    <a:lnTo>
                      <a:pt x="23" y="211"/>
                    </a:lnTo>
                    <a:lnTo>
                      <a:pt x="23" y="211"/>
                    </a:lnTo>
                    <a:lnTo>
                      <a:pt x="21" y="211"/>
                    </a:lnTo>
                    <a:lnTo>
                      <a:pt x="21" y="211"/>
                    </a:lnTo>
                    <a:lnTo>
                      <a:pt x="21" y="209"/>
                    </a:lnTo>
                    <a:lnTo>
                      <a:pt x="21" y="209"/>
                    </a:lnTo>
                    <a:lnTo>
                      <a:pt x="21" y="209"/>
                    </a:lnTo>
                    <a:lnTo>
                      <a:pt x="21" y="209"/>
                    </a:lnTo>
                    <a:lnTo>
                      <a:pt x="21" y="209"/>
                    </a:lnTo>
                    <a:lnTo>
                      <a:pt x="19" y="209"/>
                    </a:lnTo>
                    <a:lnTo>
                      <a:pt x="19" y="209"/>
                    </a:lnTo>
                    <a:lnTo>
                      <a:pt x="18" y="209"/>
                    </a:lnTo>
                    <a:lnTo>
                      <a:pt x="18" y="209"/>
                    </a:lnTo>
                    <a:lnTo>
                      <a:pt x="18" y="209"/>
                    </a:lnTo>
                    <a:lnTo>
                      <a:pt x="16" y="209"/>
                    </a:lnTo>
                    <a:lnTo>
                      <a:pt x="16" y="209"/>
                    </a:lnTo>
                    <a:lnTo>
                      <a:pt x="16" y="209"/>
                    </a:lnTo>
                    <a:lnTo>
                      <a:pt x="16" y="209"/>
                    </a:lnTo>
                    <a:lnTo>
                      <a:pt x="14" y="209"/>
                    </a:lnTo>
                    <a:lnTo>
                      <a:pt x="14" y="209"/>
                    </a:lnTo>
                    <a:lnTo>
                      <a:pt x="14" y="209"/>
                    </a:lnTo>
                    <a:lnTo>
                      <a:pt x="14" y="208"/>
                    </a:lnTo>
                    <a:lnTo>
                      <a:pt x="14" y="208"/>
                    </a:lnTo>
                    <a:lnTo>
                      <a:pt x="12" y="206"/>
                    </a:lnTo>
                    <a:lnTo>
                      <a:pt x="12" y="206"/>
                    </a:lnTo>
                    <a:lnTo>
                      <a:pt x="9" y="204"/>
                    </a:lnTo>
                    <a:lnTo>
                      <a:pt x="5" y="204"/>
                    </a:lnTo>
                    <a:lnTo>
                      <a:pt x="5" y="202"/>
                    </a:lnTo>
                    <a:lnTo>
                      <a:pt x="3" y="202"/>
                    </a:lnTo>
                    <a:lnTo>
                      <a:pt x="3" y="199"/>
                    </a:lnTo>
                    <a:lnTo>
                      <a:pt x="3" y="197"/>
                    </a:lnTo>
                    <a:lnTo>
                      <a:pt x="3" y="195"/>
                    </a:lnTo>
                    <a:lnTo>
                      <a:pt x="3" y="193"/>
                    </a:lnTo>
                    <a:lnTo>
                      <a:pt x="3" y="191"/>
                    </a:lnTo>
                    <a:lnTo>
                      <a:pt x="1" y="188"/>
                    </a:lnTo>
                    <a:lnTo>
                      <a:pt x="1" y="186"/>
                    </a:lnTo>
                    <a:lnTo>
                      <a:pt x="0" y="184"/>
                    </a:lnTo>
                    <a:lnTo>
                      <a:pt x="1" y="182"/>
                    </a:lnTo>
                    <a:lnTo>
                      <a:pt x="3" y="181"/>
                    </a:lnTo>
                    <a:lnTo>
                      <a:pt x="10" y="177"/>
                    </a:lnTo>
                    <a:lnTo>
                      <a:pt x="12" y="177"/>
                    </a:lnTo>
                    <a:lnTo>
                      <a:pt x="16" y="175"/>
                    </a:lnTo>
                    <a:lnTo>
                      <a:pt x="21" y="173"/>
                    </a:lnTo>
                    <a:lnTo>
                      <a:pt x="23" y="173"/>
                    </a:lnTo>
                    <a:lnTo>
                      <a:pt x="25" y="172"/>
                    </a:lnTo>
                    <a:lnTo>
                      <a:pt x="25" y="170"/>
                    </a:lnTo>
                    <a:lnTo>
                      <a:pt x="27" y="168"/>
                    </a:lnTo>
                    <a:lnTo>
                      <a:pt x="27" y="168"/>
                    </a:lnTo>
                    <a:lnTo>
                      <a:pt x="25" y="166"/>
                    </a:lnTo>
                    <a:lnTo>
                      <a:pt x="23" y="162"/>
                    </a:lnTo>
                    <a:lnTo>
                      <a:pt x="23" y="161"/>
                    </a:lnTo>
                    <a:lnTo>
                      <a:pt x="23" y="159"/>
                    </a:lnTo>
                    <a:lnTo>
                      <a:pt x="23" y="157"/>
                    </a:lnTo>
                    <a:lnTo>
                      <a:pt x="21" y="155"/>
                    </a:lnTo>
                    <a:lnTo>
                      <a:pt x="21" y="152"/>
                    </a:lnTo>
                    <a:lnTo>
                      <a:pt x="21" y="152"/>
                    </a:lnTo>
                    <a:lnTo>
                      <a:pt x="21" y="152"/>
                    </a:lnTo>
                    <a:lnTo>
                      <a:pt x="21" y="150"/>
                    </a:lnTo>
                    <a:lnTo>
                      <a:pt x="19" y="150"/>
                    </a:lnTo>
                    <a:lnTo>
                      <a:pt x="14" y="144"/>
                    </a:lnTo>
                    <a:lnTo>
                      <a:pt x="12" y="143"/>
                    </a:lnTo>
                    <a:lnTo>
                      <a:pt x="10" y="141"/>
                    </a:lnTo>
                    <a:lnTo>
                      <a:pt x="10" y="141"/>
                    </a:lnTo>
                    <a:lnTo>
                      <a:pt x="10" y="141"/>
                    </a:lnTo>
                    <a:lnTo>
                      <a:pt x="10" y="141"/>
                    </a:lnTo>
                    <a:lnTo>
                      <a:pt x="10" y="139"/>
                    </a:lnTo>
                    <a:lnTo>
                      <a:pt x="10" y="139"/>
                    </a:lnTo>
                    <a:lnTo>
                      <a:pt x="10" y="137"/>
                    </a:lnTo>
                    <a:lnTo>
                      <a:pt x="10" y="137"/>
                    </a:lnTo>
                    <a:lnTo>
                      <a:pt x="10" y="135"/>
                    </a:lnTo>
                    <a:lnTo>
                      <a:pt x="12" y="135"/>
                    </a:lnTo>
                    <a:lnTo>
                      <a:pt x="14" y="134"/>
                    </a:lnTo>
                    <a:lnTo>
                      <a:pt x="18" y="134"/>
                    </a:lnTo>
                    <a:lnTo>
                      <a:pt x="18" y="134"/>
                    </a:lnTo>
                    <a:lnTo>
                      <a:pt x="19" y="134"/>
                    </a:lnTo>
                    <a:lnTo>
                      <a:pt x="25" y="134"/>
                    </a:lnTo>
                    <a:lnTo>
                      <a:pt x="27" y="134"/>
                    </a:lnTo>
                    <a:lnTo>
                      <a:pt x="27" y="134"/>
                    </a:lnTo>
                    <a:lnTo>
                      <a:pt x="27" y="134"/>
                    </a:lnTo>
                    <a:lnTo>
                      <a:pt x="28" y="134"/>
                    </a:lnTo>
                    <a:lnTo>
                      <a:pt x="28" y="132"/>
                    </a:lnTo>
                    <a:lnTo>
                      <a:pt x="30" y="132"/>
                    </a:lnTo>
                    <a:lnTo>
                      <a:pt x="30" y="132"/>
                    </a:lnTo>
                    <a:lnTo>
                      <a:pt x="32" y="130"/>
                    </a:lnTo>
                    <a:lnTo>
                      <a:pt x="32" y="130"/>
                    </a:lnTo>
                    <a:lnTo>
                      <a:pt x="34" y="130"/>
                    </a:lnTo>
                    <a:lnTo>
                      <a:pt x="34" y="130"/>
                    </a:lnTo>
                    <a:lnTo>
                      <a:pt x="34" y="130"/>
                    </a:lnTo>
                    <a:lnTo>
                      <a:pt x="34" y="130"/>
                    </a:lnTo>
                    <a:lnTo>
                      <a:pt x="36" y="132"/>
                    </a:lnTo>
                    <a:lnTo>
                      <a:pt x="36" y="132"/>
                    </a:lnTo>
                    <a:lnTo>
                      <a:pt x="36" y="132"/>
                    </a:lnTo>
                    <a:lnTo>
                      <a:pt x="37" y="135"/>
                    </a:lnTo>
                    <a:lnTo>
                      <a:pt x="37" y="139"/>
                    </a:lnTo>
                    <a:lnTo>
                      <a:pt x="39" y="141"/>
                    </a:lnTo>
                    <a:lnTo>
                      <a:pt x="39" y="143"/>
                    </a:lnTo>
                    <a:lnTo>
                      <a:pt x="45" y="150"/>
                    </a:lnTo>
                    <a:lnTo>
                      <a:pt x="50" y="157"/>
                    </a:lnTo>
                    <a:lnTo>
                      <a:pt x="56" y="161"/>
                    </a:lnTo>
                    <a:lnTo>
                      <a:pt x="57" y="162"/>
                    </a:lnTo>
                    <a:lnTo>
                      <a:pt x="61" y="162"/>
                    </a:lnTo>
                    <a:lnTo>
                      <a:pt x="63" y="164"/>
                    </a:lnTo>
                    <a:lnTo>
                      <a:pt x="65" y="164"/>
                    </a:lnTo>
                    <a:lnTo>
                      <a:pt x="65" y="164"/>
                    </a:lnTo>
                    <a:lnTo>
                      <a:pt x="66" y="164"/>
                    </a:lnTo>
                    <a:lnTo>
                      <a:pt x="66" y="164"/>
                    </a:lnTo>
                    <a:lnTo>
                      <a:pt x="66" y="166"/>
                    </a:lnTo>
                    <a:lnTo>
                      <a:pt x="68" y="166"/>
                    </a:lnTo>
                    <a:lnTo>
                      <a:pt x="68" y="166"/>
                    </a:lnTo>
                    <a:lnTo>
                      <a:pt x="68" y="166"/>
                    </a:lnTo>
                    <a:lnTo>
                      <a:pt x="70" y="166"/>
                    </a:lnTo>
                    <a:lnTo>
                      <a:pt x="70" y="166"/>
                    </a:lnTo>
                    <a:lnTo>
                      <a:pt x="70" y="166"/>
                    </a:lnTo>
                    <a:lnTo>
                      <a:pt x="70" y="166"/>
                    </a:lnTo>
                    <a:lnTo>
                      <a:pt x="72" y="164"/>
                    </a:lnTo>
                    <a:lnTo>
                      <a:pt x="74" y="162"/>
                    </a:lnTo>
                    <a:lnTo>
                      <a:pt x="74" y="159"/>
                    </a:lnTo>
                    <a:lnTo>
                      <a:pt x="75" y="155"/>
                    </a:lnTo>
                    <a:lnTo>
                      <a:pt x="77" y="152"/>
                    </a:lnTo>
                    <a:lnTo>
                      <a:pt x="79" y="150"/>
                    </a:lnTo>
                    <a:lnTo>
                      <a:pt x="79" y="148"/>
                    </a:lnTo>
                    <a:lnTo>
                      <a:pt x="79" y="148"/>
                    </a:lnTo>
                    <a:lnTo>
                      <a:pt x="81" y="146"/>
                    </a:lnTo>
                    <a:lnTo>
                      <a:pt x="81" y="143"/>
                    </a:lnTo>
                    <a:lnTo>
                      <a:pt x="83" y="141"/>
                    </a:lnTo>
                    <a:lnTo>
                      <a:pt x="83" y="139"/>
                    </a:lnTo>
                    <a:lnTo>
                      <a:pt x="83" y="137"/>
                    </a:lnTo>
                    <a:lnTo>
                      <a:pt x="83" y="134"/>
                    </a:lnTo>
                    <a:lnTo>
                      <a:pt x="81" y="130"/>
                    </a:lnTo>
                    <a:lnTo>
                      <a:pt x="81" y="128"/>
                    </a:lnTo>
                    <a:lnTo>
                      <a:pt x="81" y="124"/>
                    </a:lnTo>
                    <a:lnTo>
                      <a:pt x="83" y="123"/>
                    </a:lnTo>
                    <a:lnTo>
                      <a:pt x="85" y="119"/>
                    </a:lnTo>
                    <a:lnTo>
                      <a:pt x="85" y="117"/>
                    </a:lnTo>
                    <a:lnTo>
                      <a:pt x="85" y="117"/>
                    </a:lnTo>
                    <a:lnTo>
                      <a:pt x="85" y="115"/>
                    </a:lnTo>
                    <a:lnTo>
                      <a:pt x="83" y="112"/>
                    </a:lnTo>
                    <a:lnTo>
                      <a:pt x="83" y="110"/>
                    </a:lnTo>
                    <a:lnTo>
                      <a:pt x="81" y="110"/>
                    </a:lnTo>
                    <a:lnTo>
                      <a:pt x="81" y="110"/>
                    </a:lnTo>
                    <a:lnTo>
                      <a:pt x="81" y="108"/>
                    </a:lnTo>
                    <a:lnTo>
                      <a:pt x="81" y="108"/>
                    </a:lnTo>
                    <a:lnTo>
                      <a:pt x="83" y="108"/>
                    </a:lnTo>
                    <a:lnTo>
                      <a:pt x="83" y="106"/>
                    </a:lnTo>
                    <a:lnTo>
                      <a:pt x="83" y="106"/>
                    </a:lnTo>
                    <a:lnTo>
                      <a:pt x="83" y="106"/>
                    </a:lnTo>
                    <a:lnTo>
                      <a:pt x="83" y="106"/>
                    </a:lnTo>
                    <a:lnTo>
                      <a:pt x="85" y="106"/>
                    </a:lnTo>
                    <a:lnTo>
                      <a:pt x="85" y="106"/>
                    </a:lnTo>
                    <a:lnTo>
                      <a:pt x="86" y="106"/>
                    </a:lnTo>
                    <a:lnTo>
                      <a:pt x="86" y="106"/>
                    </a:lnTo>
                    <a:lnTo>
                      <a:pt x="90" y="106"/>
                    </a:lnTo>
                    <a:lnTo>
                      <a:pt x="95" y="112"/>
                    </a:lnTo>
                    <a:lnTo>
                      <a:pt x="99" y="114"/>
                    </a:lnTo>
                    <a:lnTo>
                      <a:pt x="99" y="115"/>
                    </a:lnTo>
                    <a:lnTo>
                      <a:pt x="101" y="119"/>
                    </a:lnTo>
                    <a:lnTo>
                      <a:pt x="101" y="123"/>
                    </a:lnTo>
                    <a:lnTo>
                      <a:pt x="101" y="124"/>
                    </a:lnTo>
                    <a:lnTo>
                      <a:pt x="103" y="128"/>
                    </a:lnTo>
                    <a:lnTo>
                      <a:pt x="104" y="130"/>
                    </a:lnTo>
                    <a:lnTo>
                      <a:pt x="106" y="132"/>
                    </a:lnTo>
                    <a:lnTo>
                      <a:pt x="106" y="132"/>
                    </a:lnTo>
                    <a:lnTo>
                      <a:pt x="108" y="132"/>
                    </a:lnTo>
                    <a:lnTo>
                      <a:pt x="108" y="132"/>
                    </a:lnTo>
                    <a:lnTo>
                      <a:pt x="108" y="134"/>
                    </a:lnTo>
                    <a:lnTo>
                      <a:pt x="110" y="134"/>
                    </a:lnTo>
                    <a:lnTo>
                      <a:pt x="112" y="134"/>
                    </a:lnTo>
                    <a:lnTo>
                      <a:pt x="112" y="132"/>
                    </a:lnTo>
                    <a:lnTo>
                      <a:pt x="112" y="132"/>
                    </a:lnTo>
                    <a:lnTo>
                      <a:pt x="113" y="132"/>
                    </a:lnTo>
                    <a:lnTo>
                      <a:pt x="113" y="132"/>
                    </a:lnTo>
                    <a:lnTo>
                      <a:pt x="113" y="130"/>
                    </a:lnTo>
                    <a:lnTo>
                      <a:pt x="115" y="130"/>
                    </a:lnTo>
                    <a:lnTo>
                      <a:pt x="117" y="126"/>
                    </a:lnTo>
                    <a:lnTo>
                      <a:pt x="117" y="123"/>
                    </a:lnTo>
                    <a:lnTo>
                      <a:pt x="117" y="123"/>
                    </a:lnTo>
                    <a:lnTo>
                      <a:pt x="119" y="123"/>
                    </a:lnTo>
                    <a:lnTo>
                      <a:pt x="119" y="123"/>
                    </a:lnTo>
                    <a:lnTo>
                      <a:pt x="119" y="123"/>
                    </a:lnTo>
                    <a:lnTo>
                      <a:pt x="119" y="123"/>
                    </a:lnTo>
                    <a:lnTo>
                      <a:pt x="119" y="121"/>
                    </a:lnTo>
                    <a:lnTo>
                      <a:pt x="121" y="121"/>
                    </a:lnTo>
                    <a:lnTo>
                      <a:pt x="122" y="119"/>
                    </a:lnTo>
                    <a:lnTo>
                      <a:pt x="126" y="117"/>
                    </a:lnTo>
                    <a:lnTo>
                      <a:pt x="126" y="117"/>
                    </a:lnTo>
                    <a:lnTo>
                      <a:pt x="126" y="117"/>
                    </a:lnTo>
                    <a:lnTo>
                      <a:pt x="128" y="117"/>
                    </a:lnTo>
                    <a:lnTo>
                      <a:pt x="128" y="115"/>
                    </a:lnTo>
                    <a:lnTo>
                      <a:pt x="128" y="115"/>
                    </a:lnTo>
                    <a:lnTo>
                      <a:pt x="130" y="115"/>
                    </a:lnTo>
                    <a:lnTo>
                      <a:pt x="130" y="115"/>
                    </a:lnTo>
                    <a:lnTo>
                      <a:pt x="132" y="115"/>
                    </a:lnTo>
                    <a:lnTo>
                      <a:pt x="133" y="115"/>
                    </a:lnTo>
                    <a:lnTo>
                      <a:pt x="135" y="115"/>
                    </a:lnTo>
                    <a:lnTo>
                      <a:pt x="135" y="115"/>
                    </a:lnTo>
                    <a:lnTo>
                      <a:pt x="135" y="117"/>
                    </a:lnTo>
                    <a:lnTo>
                      <a:pt x="135" y="115"/>
                    </a:lnTo>
                    <a:lnTo>
                      <a:pt x="137" y="117"/>
                    </a:lnTo>
                    <a:lnTo>
                      <a:pt x="137" y="117"/>
                    </a:lnTo>
                    <a:lnTo>
                      <a:pt x="139" y="115"/>
                    </a:lnTo>
                    <a:lnTo>
                      <a:pt x="139" y="115"/>
                    </a:lnTo>
                    <a:lnTo>
                      <a:pt x="141" y="115"/>
                    </a:lnTo>
                    <a:lnTo>
                      <a:pt x="141" y="115"/>
                    </a:lnTo>
                    <a:lnTo>
                      <a:pt x="141" y="115"/>
                    </a:lnTo>
                    <a:lnTo>
                      <a:pt x="142" y="115"/>
                    </a:lnTo>
                    <a:lnTo>
                      <a:pt x="142" y="115"/>
                    </a:lnTo>
                    <a:lnTo>
                      <a:pt x="142" y="115"/>
                    </a:lnTo>
                    <a:lnTo>
                      <a:pt x="142" y="115"/>
                    </a:lnTo>
                    <a:lnTo>
                      <a:pt x="144" y="114"/>
                    </a:lnTo>
                    <a:lnTo>
                      <a:pt x="144" y="114"/>
                    </a:lnTo>
                    <a:lnTo>
                      <a:pt x="144" y="114"/>
                    </a:lnTo>
                    <a:lnTo>
                      <a:pt x="144" y="114"/>
                    </a:lnTo>
                    <a:lnTo>
                      <a:pt x="144" y="112"/>
                    </a:lnTo>
                    <a:lnTo>
                      <a:pt x="142" y="106"/>
                    </a:lnTo>
                    <a:lnTo>
                      <a:pt x="142" y="103"/>
                    </a:lnTo>
                    <a:lnTo>
                      <a:pt x="141" y="101"/>
                    </a:lnTo>
                    <a:lnTo>
                      <a:pt x="141" y="99"/>
                    </a:lnTo>
                    <a:lnTo>
                      <a:pt x="139" y="97"/>
                    </a:lnTo>
                    <a:lnTo>
                      <a:pt x="141" y="96"/>
                    </a:lnTo>
                    <a:lnTo>
                      <a:pt x="141" y="94"/>
                    </a:lnTo>
                    <a:lnTo>
                      <a:pt x="144" y="92"/>
                    </a:lnTo>
                    <a:lnTo>
                      <a:pt x="153" y="90"/>
                    </a:lnTo>
                    <a:lnTo>
                      <a:pt x="155" y="88"/>
                    </a:lnTo>
                    <a:lnTo>
                      <a:pt x="157" y="86"/>
                    </a:lnTo>
                    <a:lnTo>
                      <a:pt x="157" y="86"/>
                    </a:lnTo>
                    <a:lnTo>
                      <a:pt x="157" y="86"/>
                    </a:lnTo>
                    <a:lnTo>
                      <a:pt x="157" y="86"/>
                    </a:lnTo>
                    <a:lnTo>
                      <a:pt x="157" y="86"/>
                    </a:lnTo>
                    <a:lnTo>
                      <a:pt x="157" y="86"/>
                    </a:lnTo>
                    <a:lnTo>
                      <a:pt x="159" y="85"/>
                    </a:lnTo>
                    <a:lnTo>
                      <a:pt x="159" y="85"/>
                    </a:lnTo>
                    <a:lnTo>
                      <a:pt x="159" y="85"/>
                    </a:lnTo>
                    <a:lnTo>
                      <a:pt x="159" y="83"/>
                    </a:lnTo>
                    <a:lnTo>
                      <a:pt x="159" y="83"/>
                    </a:lnTo>
                    <a:lnTo>
                      <a:pt x="160" y="83"/>
                    </a:lnTo>
                    <a:lnTo>
                      <a:pt x="160" y="83"/>
                    </a:lnTo>
                    <a:lnTo>
                      <a:pt x="160" y="81"/>
                    </a:lnTo>
                    <a:lnTo>
                      <a:pt x="160" y="81"/>
                    </a:lnTo>
                    <a:lnTo>
                      <a:pt x="160" y="81"/>
                    </a:lnTo>
                    <a:lnTo>
                      <a:pt x="162" y="79"/>
                    </a:lnTo>
                    <a:lnTo>
                      <a:pt x="162" y="79"/>
                    </a:lnTo>
                    <a:lnTo>
                      <a:pt x="162" y="79"/>
                    </a:lnTo>
                    <a:lnTo>
                      <a:pt x="162" y="79"/>
                    </a:lnTo>
                    <a:lnTo>
                      <a:pt x="162" y="77"/>
                    </a:lnTo>
                    <a:lnTo>
                      <a:pt x="162" y="77"/>
                    </a:lnTo>
                    <a:lnTo>
                      <a:pt x="162" y="77"/>
                    </a:lnTo>
                    <a:lnTo>
                      <a:pt x="162" y="77"/>
                    </a:lnTo>
                    <a:lnTo>
                      <a:pt x="162" y="77"/>
                    </a:lnTo>
                    <a:lnTo>
                      <a:pt x="164" y="76"/>
                    </a:lnTo>
                    <a:lnTo>
                      <a:pt x="164" y="76"/>
                    </a:lnTo>
                    <a:lnTo>
                      <a:pt x="166" y="76"/>
                    </a:lnTo>
                    <a:lnTo>
                      <a:pt x="168" y="76"/>
                    </a:lnTo>
                    <a:lnTo>
                      <a:pt x="170" y="76"/>
                    </a:lnTo>
                    <a:lnTo>
                      <a:pt x="171" y="76"/>
                    </a:lnTo>
                    <a:lnTo>
                      <a:pt x="171" y="74"/>
                    </a:lnTo>
                    <a:lnTo>
                      <a:pt x="173" y="74"/>
                    </a:lnTo>
                    <a:lnTo>
                      <a:pt x="175" y="72"/>
                    </a:lnTo>
                    <a:lnTo>
                      <a:pt x="177" y="70"/>
                    </a:lnTo>
                    <a:lnTo>
                      <a:pt x="182" y="70"/>
                    </a:lnTo>
                    <a:lnTo>
                      <a:pt x="186" y="70"/>
                    </a:lnTo>
                    <a:lnTo>
                      <a:pt x="186" y="70"/>
                    </a:lnTo>
                    <a:lnTo>
                      <a:pt x="189" y="70"/>
                    </a:lnTo>
                    <a:lnTo>
                      <a:pt x="193" y="72"/>
                    </a:lnTo>
                    <a:lnTo>
                      <a:pt x="195" y="72"/>
                    </a:lnTo>
                    <a:lnTo>
                      <a:pt x="195" y="72"/>
                    </a:lnTo>
                    <a:lnTo>
                      <a:pt x="197" y="72"/>
                    </a:lnTo>
                    <a:lnTo>
                      <a:pt x="200" y="67"/>
                    </a:lnTo>
                    <a:lnTo>
                      <a:pt x="202" y="63"/>
                    </a:lnTo>
                    <a:lnTo>
                      <a:pt x="204" y="63"/>
                    </a:lnTo>
                    <a:lnTo>
                      <a:pt x="207" y="61"/>
                    </a:lnTo>
                    <a:lnTo>
                      <a:pt x="209" y="59"/>
                    </a:lnTo>
                    <a:lnTo>
                      <a:pt x="211" y="58"/>
                    </a:lnTo>
                    <a:lnTo>
                      <a:pt x="211" y="56"/>
                    </a:lnTo>
                    <a:lnTo>
                      <a:pt x="213" y="54"/>
                    </a:lnTo>
                    <a:lnTo>
                      <a:pt x="213" y="52"/>
                    </a:lnTo>
                    <a:lnTo>
                      <a:pt x="215" y="52"/>
                    </a:lnTo>
                    <a:lnTo>
                      <a:pt x="220" y="50"/>
                    </a:lnTo>
                    <a:lnTo>
                      <a:pt x="222" y="50"/>
                    </a:lnTo>
                    <a:lnTo>
                      <a:pt x="222" y="48"/>
                    </a:lnTo>
                    <a:lnTo>
                      <a:pt x="222" y="50"/>
                    </a:lnTo>
                    <a:lnTo>
                      <a:pt x="226" y="50"/>
                    </a:lnTo>
                    <a:lnTo>
                      <a:pt x="231" y="54"/>
                    </a:lnTo>
                    <a:lnTo>
                      <a:pt x="235" y="54"/>
                    </a:lnTo>
                    <a:lnTo>
                      <a:pt x="236" y="54"/>
                    </a:lnTo>
                    <a:lnTo>
                      <a:pt x="249" y="56"/>
                    </a:lnTo>
                    <a:lnTo>
                      <a:pt x="253" y="58"/>
                    </a:lnTo>
                    <a:lnTo>
                      <a:pt x="258" y="58"/>
                    </a:lnTo>
                    <a:lnTo>
                      <a:pt x="258" y="58"/>
                    </a:lnTo>
                    <a:lnTo>
                      <a:pt x="260" y="58"/>
                    </a:lnTo>
                    <a:lnTo>
                      <a:pt x="262" y="59"/>
                    </a:lnTo>
                    <a:lnTo>
                      <a:pt x="264" y="59"/>
                    </a:lnTo>
                    <a:lnTo>
                      <a:pt x="264" y="59"/>
                    </a:lnTo>
                    <a:lnTo>
                      <a:pt x="264" y="59"/>
                    </a:lnTo>
                    <a:lnTo>
                      <a:pt x="265" y="59"/>
                    </a:lnTo>
                    <a:lnTo>
                      <a:pt x="265" y="61"/>
                    </a:lnTo>
                    <a:lnTo>
                      <a:pt x="267" y="61"/>
                    </a:lnTo>
                    <a:lnTo>
                      <a:pt x="267" y="63"/>
                    </a:lnTo>
                    <a:lnTo>
                      <a:pt x="267" y="63"/>
                    </a:lnTo>
                    <a:lnTo>
                      <a:pt x="267" y="63"/>
                    </a:lnTo>
                    <a:lnTo>
                      <a:pt x="269" y="65"/>
                    </a:lnTo>
                    <a:lnTo>
                      <a:pt x="269" y="65"/>
                    </a:lnTo>
                    <a:lnTo>
                      <a:pt x="269" y="65"/>
                    </a:lnTo>
                    <a:lnTo>
                      <a:pt x="269" y="65"/>
                    </a:lnTo>
                    <a:lnTo>
                      <a:pt x="271" y="65"/>
                    </a:lnTo>
                    <a:lnTo>
                      <a:pt x="271" y="65"/>
                    </a:lnTo>
                    <a:lnTo>
                      <a:pt x="271" y="65"/>
                    </a:lnTo>
                    <a:lnTo>
                      <a:pt x="274" y="63"/>
                    </a:lnTo>
                    <a:lnTo>
                      <a:pt x="276" y="61"/>
                    </a:lnTo>
                    <a:lnTo>
                      <a:pt x="276" y="61"/>
                    </a:lnTo>
                    <a:lnTo>
                      <a:pt x="276" y="61"/>
                    </a:lnTo>
                    <a:lnTo>
                      <a:pt x="276" y="61"/>
                    </a:lnTo>
                    <a:lnTo>
                      <a:pt x="276" y="61"/>
                    </a:lnTo>
                    <a:lnTo>
                      <a:pt x="278" y="61"/>
                    </a:lnTo>
                    <a:lnTo>
                      <a:pt x="278" y="61"/>
                    </a:lnTo>
                    <a:lnTo>
                      <a:pt x="280" y="61"/>
                    </a:lnTo>
                    <a:lnTo>
                      <a:pt x="282" y="61"/>
                    </a:lnTo>
                    <a:lnTo>
                      <a:pt x="283" y="63"/>
                    </a:lnTo>
                    <a:lnTo>
                      <a:pt x="285" y="63"/>
                    </a:lnTo>
                    <a:lnTo>
                      <a:pt x="289" y="63"/>
                    </a:lnTo>
                    <a:lnTo>
                      <a:pt x="292" y="61"/>
                    </a:lnTo>
                    <a:lnTo>
                      <a:pt x="296" y="61"/>
                    </a:lnTo>
                    <a:lnTo>
                      <a:pt x="296" y="61"/>
                    </a:lnTo>
                    <a:lnTo>
                      <a:pt x="296" y="59"/>
                    </a:lnTo>
                    <a:lnTo>
                      <a:pt x="296" y="59"/>
                    </a:lnTo>
                    <a:lnTo>
                      <a:pt x="298" y="59"/>
                    </a:lnTo>
                    <a:lnTo>
                      <a:pt x="298" y="59"/>
                    </a:lnTo>
                    <a:lnTo>
                      <a:pt x="298" y="59"/>
                    </a:lnTo>
                    <a:lnTo>
                      <a:pt x="298" y="58"/>
                    </a:lnTo>
                    <a:lnTo>
                      <a:pt x="298" y="58"/>
                    </a:lnTo>
                    <a:lnTo>
                      <a:pt x="298" y="56"/>
                    </a:lnTo>
                    <a:lnTo>
                      <a:pt x="298" y="56"/>
                    </a:lnTo>
                    <a:lnTo>
                      <a:pt x="296" y="54"/>
                    </a:lnTo>
                    <a:lnTo>
                      <a:pt x="296" y="52"/>
                    </a:lnTo>
                    <a:lnTo>
                      <a:pt x="294" y="52"/>
                    </a:lnTo>
                    <a:lnTo>
                      <a:pt x="294" y="52"/>
                    </a:lnTo>
                    <a:lnTo>
                      <a:pt x="294" y="50"/>
                    </a:lnTo>
                    <a:lnTo>
                      <a:pt x="294" y="50"/>
                    </a:lnTo>
                    <a:lnTo>
                      <a:pt x="294" y="48"/>
                    </a:lnTo>
                    <a:lnTo>
                      <a:pt x="294" y="48"/>
                    </a:lnTo>
                    <a:lnTo>
                      <a:pt x="294" y="47"/>
                    </a:lnTo>
                    <a:lnTo>
                      <a:pt x="294" y="47"/>
                    </a:lnTo>
                    <a:lnTo>
                      <a:pt x="294" y="47"/>
                    </a:lnTo>
                    <a:lnTo>
                      <a:pt x="298" y="45"/>
                    </a:lnTo>
                    <a:lnTo>
                      <a:pt x="302" y="43"/>
                    </a:lnTo>
                    <a:lnTo>
                      <a:pt x="307" y="39"/>
                    </a:lnTo>
                    <a:lnTo>
                      <a:pt x="311" y="39"/>
                    </a:lnTo>
                    <a:lnTo>
                      <a:pt x="311" y="39"/>
                    </a:lnTo>
                    <a:lnTo>
                      <a:pt x="311" y="39"/>
                    </a:lnTo>
                    <a:lnTo>
                      <a:pt x="311" y="38"/>
                    </a:lnTo>
                    <a:lnTo>
                      <a:pt x="311" y="38"/>
                    </a:lnTo>
                    <a:lnTo>
                      <a:pt x="312" y="38"/>
                    </a:lnTo>
                    <a:lnTo>
                      <a:pt x="312" y="38"/>
                    </a:lnTo>
                    <a:lnTo>
                      <a:pt x="312" y="38"/>
                    </a:lnTo>
                    <a:lnTo>
                      <a:pt x="312" y="36"/>
                    </a:lnTo>
                    <a:lnTo>
                      <a:pt x="314" y="36"/>
                    </a:lnTo>
                    <a:lnTo>
                      <a:pt x="316" y="36"/>
                    </a:lnTo>
                    <a:lnTo>
                      <a:pt x="318" y="34"/>
                    </a:lnTo>
                    <a:lnTo>
                      <a:pt x="318" y="34"/>
                    </a:lnTo>
                    <a:lnTo>
                      <a:pt x="318" y="34"/>
                    </a:lnTo>
                    <a:lnTo>
                      <a:pt x="318" y="32"/>
                    </a:lnTo>
                    <a:lnTo>
                      <a:pt x="318" y="32"/>
                    </a:lnTo>
                    <a:lnTo>
                      <a:pt x="318" y="30"/>
                    </a:lnTo>
                    <a:lnTo>
                      <a:pt x="318" y="30"/>
                    </a:lnTo>
                    <a:lnTo>
                      <a:pt x="316" y="30"/>
                    </a:lnTo>
                    <a:lnTo>
                      <a:pt x="316" y="30"/>
                    </a:lnTo>
                    <a:lnTo>
                      <a:pt x="316" y="29"/>
                    </a:lnTo>
                    <a:lnTo>
                      <a:pt x="316" y="29"/>
                    </a:lnTo>
                    <a:lnTo>
                      <a:pt x="316" y="29"/>
                    </a:lnTo>
                    <a:lnTo>
                      <a:pt x="316" y="29"/>
                    </a:lnTo>
                    <a:lnTo>
                      <a:pt x="316" y="29"/>
                    </a:lnTo>
                    <a:lnTo>
                      <a:pt x="316" y="27"/>
                    </a:lnTo>
                    <a:lnTo>
                      <a:pt x="316" y="27"/>
                    </a:lnTo>
                    <a:lnTo>
                      <a:pt x="318" y="27"/>
                    </a:lnTo>
                    <a:lnTo>
                      <a:pt x="318" y="27"/>
                    </a:lnTo>
                    <a:lnTo>
                      <a:pt x="320" y="25"/>
                    </a:lnTo>
                    <a:lnTo>
                      <a:pt x="320" y="25"/>
                    </a:lnTo>
                    <a:lnTo>
                      <a:pt x="321" y="25"/>
                    </a:lnTo>
                    <a:lnTo>
                      <a:pt x="321" y="25"/>
                    </a:lnTo>
                    <a:lnTo>
                      <a:pt x="323" y="25"/>
                    </a:lnTo>
                    <a:lnTo>
                      <a:pt x="323" y="25"/>
                    </a:lnTo>
                    <a:lnTo>
                      <a:pt x="325" y="25"/>
                    </a:lnTo>
                    <a:lnTo>
                      <a:pt x="325" y="25"/>
                    </a:lnTo>
                    <a:lnTo>
                      <a:pt x="325" y="25"/>
                    </a:lnTo>
                    <a:lnTo>
                      <a:pt x="327" y="27"/>
                    </a:lnTo>
                    <a:lnTo>
                      <a:pt x="330" y="39"/>
                    </a:lnTo>
                    <a:lnTo>
                      <a:pt x="330" y="41"/>
                    </a:lnTo>
                    <a:lnTo>
                      <a:pt x="332" y="41"/>
                    </a:lnTo>
                    <a:lnTo>
                      <a:pt x="334" y="41"/>
                    </a:lnTo>
                    <a:lnTo>
                      <a:pt x="336" y="41"/>
                    </a:lnTo>
                    <a:lnTo>
                      <a:pt x="338" y="41"/>
                    </a:lnTo>
                    <a:lnTo>
                      <a:pt x="338" y="41"/>
                    </a:lnTo>
                    <a:lnTo>
                      <a:pt x="340" y="39"/>
                    </a:lnTo>
                    <a:lnTo>
                      <a:pt x="341" y="39"/>
                    </a:lnTo>
                    <a:lnTo>
                      <a:pt x="341" y="39"/>
                    </a:lnTo>
                    <a:lnTo>
                      <a:pt x="343" y="39"/>
                    </a:lnTo>
                    <a:lnTo>
                      <a:pt x="343" y="39"/>
                    </a:lnTo>
                    <a:lnTo>
                      <a:pt x="343" y="39"/>
                    </a:lnTo>
                    <a:lnTo>
                      <a:pt x="345" y="39"/>
                    </a:lnTo>
                    <a:lnTo>
                      <a:pt x="345" y="39"/>
                    </a:lnTo>
                    <a:lnTo>
                      <a:pt x="349" y="41"/>
                    </a:lnTo>
                    <a:lnTo>
                      <a:pt x="349" y="41"/>
                    </a:lnTo>
                    <a:lnTo>
                      <a:pt x="349" y="41"/>
                    </a:lnTo>
                    <a:lnTo>
                      <a:pt x="350" y="41"/>
                    </a:lnTo>
                    <a:lnTo>
                      <a:pt x="350" y="41"/>
                    </a:lnTo>
                    <a:lnTo>
                      <a:pt x="350" y="41"/>
                    </a:lnTo>
                    <a:lnTo>
                      <a:pt x="352" y="41"/>
                    </a:lnTo>
                    <a:lnTo>
                      <a:pt x="356" y="38"/>
                    </a:lnTo>
                    <a:lnTo>
                      <a:pt x="358" y="38"/>
                    </a:lnTo>
                    <a:lnTo>
                      <a:pt x="359" y="36"/>
                    </a:lnTo>
                    <a:lnTo>
                      <a:pt x="361" y="36"/>
                    </a:lnTo>
                    <a:lnTo>
                      <a:pt x="363" y="34"/>
                    </a:lnTo>
                    <a:lnTo>
                      <a:pt x="365" y="34"/>
                    </a:lnTo>
                    <a:lnTo>
                      <a:pt x="367" y="34"/>
                    </a:lnTo>
                    <a:lnTo>
                      <a:pt x="367" y="32"/>
                    </a:lnTo>
                    <a:lnTo>
                      <a:pt x="368" y="30"/>
                    </a:lnTo>
                    <a:lnTo>
                      <a:pt x="370" y="29"/>
                    </a:lnTo>
                    <a:lnTo>
                      <a:pt x="370" y="27"/>
                    </a:lnTo>
                    <a:lnTo>
                      <a:pt x="368" y="23"/>
                    </a:lnTo>
                    <a:lnTo>
                      <a:pt x="368" y="20"/>
                    </a:lnTo>
                    <a:lnTo>
                      <a:pt x="367" y="18"/>
                    </a:lnTo>
                    <a:lnTo>
                      <a:pt x="367" y="14"/>
                    </a:lnTo>
                    <a:lnTo>
                      <a:pt x="368" y="12"/>
                    </a:lnTo>
                    <a:lnTo>
                      <a:pt x="368" y="12"/>
                    </a:lnTo>
                    <a:lnTo>
                      <a:pt x="368" y="12"/>
                    </a:lnTo>
                    <a:lnTo>
                      <a:pt x="368" y="12"/>
                    </a:lnTo>
                    <a:lnTo>
                      <a:pt x="368" y="12"/>
                    </a:lnTo>
                    <a:lnTo>
                      <a:pt x="370" y="10"/>
                    </a:lnTo>
                    <a:lnTo>
                      <a:pt x="370" y="10"/>
                    </a:lnTo>
                    <a:lnTo>
                      <a:pt x="370" y="10"/>
                    </a:lnTo>
                    <a:lnTo>
                      <a:pt x="370" y="10"/>
                    </a:lnTo>
                    <a:lnTo>
                      <a:pt x="372" y="10"/>
                    </a:lnTo>
                    <a:lnTo>
                      <a:pt x="372" y="9"/>
                    </a:lnTo>
                    <a:lnTo>
                      <a:pt x="372" y="9"/>
                    </a:lnTo>
                    <a:lnTo>
                      <a:pt x="374" y="9"/>
                    </a:lnTo>
                    <a:lnTo>
                      <a:pt x="378" y="10"/>
                    </a:lnTo>
                    <a:lnTo>
                      <a:pt x="379" y="10"/>
                    </a:lnTo>
                    <a:lnTo>
                      <a:pt x="381" y="9"/>
                    </a:lnTo>
                    <a:lnTo>
                      <a:pt x="387" y="7"/>
                    </a:lnTo>
                    <a:lnTo>
                      <a:pt x="390" y="5"/>
                    </a:lnTo>
                    <a:lnTo>
                      <a:pt x="392" y="3"/>
                    </a:lnTo>
                    <a:lnTo>
                      <a:pt x="394" y="3"/>
                    </a:lnTo>
                    <a:lnTo>
                      <a:pt x="397" y="1"/>
                    </a:lnTo>
                    <a:lnTo>
                      <a:pt x="397" y="1"/>
                    </a:lnTo>
                    <a:lnTo>
                      <a:pt x="399" y="0"/>
                    </a:lnTo>
                    <a:lnTo>
                      <a:pt x="399" y="0"/>
                    </a:lnTo>
                    <a:lnTo>
                      <a:pt x="399" y="0"/>
                    </a:lnTo>
                    <a:lnTo>
                      <a:pt x="403" y="0"/>
                    </a:lnTo>
                    <a:lnTo>
                      <a:pt x="403" y="0"/>
                    </a:lnTo>
                    <a:lnTo>
                      <a:pt x="405" y="0"/>
                    </a:lnTo>
                    <a:lnTo>
                      <a:pt x="406" y="1"/>
                    </a:lnTo>
                    <a:lnTo>
                      <a:pt x="406" y="1"/>
                    </a:lnTo>
                    <a:lnTo>
                      <a:pt x="408" y="1"/>
                    </a:lnTo>
                    <a:lnTo>
                      <a:pt x="408" y="1"/>
                    </a:lnTo>
                    <a:lnTo>
                      <a:pt x="410" y="1"/>
                    </a:lnTo>
                    <a:lnTo>
                      <a:pt x="412" y="3"/>
                    </a:lnTo>
                    <a:lnTo>
                      <a:pt x="415" y="9"/>
                    </a:lnTo>
                    <a:lnTo>
                      <a:pt x="417" y="9"/>
                    </a:lnTo>
                    <a:lnTo>
                      <a:pt x="419" y="10"/>
                    </a:lnTo>
                    <a:lnTo>
                      <a:pt x="423" y="10"/>
                    </a:lnTo>
                    <a:lnTo>
                      <a:pt x="425" y="10"/>
                    </a:lnTo>
                    <a:lnTo>
                      <a:pt x="426" y="10"/>
                    </a:lnTo>
                    <a:lnTo>
                      <a:pt x="428" y="10"/>
                    </a:lnTo>
                    <a:lnTo>
                      <a:pt x="432" y="9"/>
                    </a:lnTo>
                    <a:lnTo>
                      <a:pt x="434" y="9"/>
                    </a:lnTo>
                    <a:lnTo>
                      <a:pt x="437" y="9"/>
                    </a:lnTo>
                    <a:lnTo>
                      <a:pt x="439" y="9"/>
                    </a:lnTo>
                    <a:lnTo>
                      <a:pt x="441" y="10"/>
                    </a:lnTo>
                    <a:lnTo>
                      <a:pt x="443" y="10"/>
                    </a:lnTo>
                    <a:lnTo>
                      <a:pt x="443" y="10"/>
                    </a:lnTo>
                    <a:lnTo>
                      <a:pt x="443" y="10"/>
                    </a:lnTo>
                    <a:lnTo>
                      <a:pt x="443" y="10"/>
                    </a:lnTo>
                    <a:lnTo>
                      <a:pt x="443" y="10"/>
                    </a:lnTo>
                    <a:lnTo>
                      <a:pt x="443" y="10"/>
                    </a:lnTo>
                    <a:lnTo>
                      <a:pt x="443" y="12"/>
                    </a:lnTo>
                    <a:lnTo>
                      <a:pt x="443" y="12"/>
                    </a:lnTo>
                    <a:lnTo>
                      <a:pt x="444" y="12"/>
                    </a:lnTo>
                    <a:lnTo>
                      <a:pt x="444" y="12"/>
                    </a:lnTo>
                    <a:lnTo>
                      <a:pt x="444" y="14"/>
                    </a:lnTo>
                    <a:lnTo>
                      <a:pt x="446" y="14"/>
                    </a:lnTo>
                    <a:lnTo>
                      <a:pt x="446" y="14"/>
                    </a:lnTo>
                    <a:lnTo>
                      <a:pt x="446" y="14"/>
                    </a:lnTo>
                    <a:lnTo>
                      <a:pt x="448" y="16"/>
                    </a:lnTo>
                    <a:lnTo>
                      <a:pt x="448" y="16"/>
                    </a:lnTo>
                    <a:lnTo>
                      <a:pt x="448" y="16"/>
                    </a:lnTo>
                    <a:lnTo>
                      <a:pt x="446" y="18"/>
                    </a:lnTo>
                    <a:lnTo>
                      <a:pt x="446" y="20"/>
                    </a:lnTo>
                    <a:lnTo>
                      <a:pt x="446" y="21"/>
                    </a:lnTo>
                    <a:lnTo>
                      <a:pt x="446" y="23"/>
                    </a:lnTo>
                    <a:lnTo>
                      <a:pt x="448" y="23"/>
                    </a:lnTo>
                    <a:lnTo>
                      <a:pt x="448" y="23"/>
                    </a:lnTo>
                    <a:lnTo>
                      <a:pt x="448" y="25"/>
                    </a:lnTo>
                    <a:lnTo>
                      <a:pt x="448" y="25"/>
                    </a:lnTo>
                    <a:lnTo>
                      <a:pt x="448" y="25"/>
                    </a:lnTo>
                    <a:lnTo>
                      <a:pt x="448" y="27"/>
                    </a:lnTo>
                    <a:lnTo>
                      <a:pt x="448" y="27"/>
                    </a:lnTo>
                    <a:lnTo>
                      <a:pt x="448" y="27"/>
                    </a:lnTo>
                    <a:lnTo>
                      <a:pt x="448" y="27"/>
                    </a:lnTo>
                    <a:lnTo>
                      <a:pt x="448" y="27"/>
                    </a:lnTo>
                    <a:lnTo>
                      <a:pt x="450" y="29"/>
                    </a:lnTo>
                    <a:lnTo>
                      <a:pt x="450" y="29"/>
                    </a:lnTo>
                    <a:lnTo>
                      <a:pt x="450" y="29"/>
                    </a:lnTo>
                    <a:lnTo>
                      <a:pt x="450" y="30"/>
                    </a:lnTo>
                    <a:lnTo>
                      <a:pt x="450" y="30"/>
                    </a:lnTo>
                    <a:lnTo>
                      <a:pt x="450" y="30"/>
                    </a:lnTo>
                    <a:lnTo>
                      <a:pt x="450" y="30"/>
                    </a:lnTo>
                    <a:lnTo>
                      <a:pt x="450" y="30"/>
                    </a:lnTo>
                    <a:lnTo>
                      <a:pt x="450" y="30"/>
                    </a:lnTo>
                    <a:lnTo>
                      <a:pt x="450" y="32"/>
                    </a:lnTo>
                    <a:lnTo>
                      <a:pt x="450" y="32"/>
                    </a:lnTo>
                    <a:lnTo>
                      <a:pt x="450" y="34"/>
                    </a:lnTo>
                    <a:lnTo>
                      <a:pt x="450" y="34"/>
                    </a:lnTo>
                    <a:lnTo>
                      <a:pt x="450" y="34"/>
                    </a:lnTo>
                    <a:lnTo>
                      <a:pt x="450" y="34"/>
                    </a:lnTo>
                    <a:lnTo>
                      <a:pt x="450" y="34"/>
                    </a:lnTo>
                    <a:lnTo>
                      <a:pt x="450" y="34"/>
                    </a:lnTo>
                    <a:lnTo>
                      <a:pt x="450" y="36"/>
                    </a:lnTo>
                    <a:lnTo>
                      <a:pt x="450" y="36"/>
                    </a:lnTo>
                    <a:lnTo>
                      <a:pt x="452" y="34"/>
                    </a:lnTo>
                    <a:lnTo>
                      <a:pt x="452" y="34"/>
                    </a:lnTo>
                    <a:lnTo>
                      <a:pt x="452" y="34"/>
                    </a:lnTo>
                    <a:lnTo>
                      <a:pt x="452" y="36"/>
                    </a:lnTo>
                    <a:lnTo>
                      <a:pt x="453" y="36"/>
                    </a:lnTo>
                    <a:lnTo>
                      <a:pt x="453" y="36"/>
                    </a:lnTo>
                    <a:lnTo>
                      <a:pt x="453" y="36"/>
                    </a:lnTo>
                    <a:lnTo>
                      <a:pt x="453" y="36"/>
                    </a:lnTo>
                    <a:lnTo>
                      <a:pt x="455" y="38"/>
                    </a:lnTo>
                    <a:lnTo>
                      <a:pt x="455" y="38"/>
                    </a:lnTo>
                    <a:lnTo>
                      <a:pt x="455" y="38"/>
                    </a:lnTo>
                    <a:lnTo>
                      <a:pt x="455" y="38"/>
                    </a:lnTo>
                    <a:lnTo>
                      <a:pt x="455" y="38"/>
                    </a:lnTo>
                    <a:lnTo>
                      <a:pt x="455" y="38"/>
                    </a:lnTo>
                    <a:lnTo>
                      <a:pt x="455" y="38"/>
                    </a:lnTo>
                    <a:lnTo>
                      <a:pt x="457" y="38"/>
                    </a:lnTo>
                    <a:lnTo>
                      <a:pt x="457" y="38"/>
                    </a:lnTo>
                    <a:lnTo>
                      <a:pt x="461" y="34"/>
                    </a:lnTo>
                    <a:lnTo>
                      <a:pt x="468" y="32"/>
                    </a:lnTo>
                    <a:lnTo>
                      <a:pt x="470" y="30"/>
                    </a:lnTo>
                    <a:lnTo>
                      <a:pt x="472" y="30"/>
                    </a:lnTo>
                    <a:lnTo>
                      <a:pt x="472" y="29"/>
                    </a:lnTo>
                    <a:lnTo>
                      <a:pt x="472" y="29"/>
                    </a:lnTo>
                    <a:lnTo>
                      <a:pt x="473" y="29"/>
                    </a:lnTo>
                    <a:lnTo>
                      <a:pt x="475" y="27"/>
                    </a:lnTo>
                    <a:lnTo>
                      <a:pt x="477" y="25"/>
                    </a:lnTo>
                    <a:lnTo>
                      <a:pt x="482" y="23"/>
                    </a:lnTo>
                    <a:lnTo>
                      <a:pt x="484" y="21"/>
                    </a:lnTo>
                    <a:lnTo>
                      <a:pt x="484" y="21"/>
                    </a:lnTo>
                    <a:lnTo>
                      <a:pt x="486" y="21"/>
                    </a:lnTo>
                    <a:lnTo>
                      <a:pt x="486" y="21"/>
                    </a:lnTo>
                    <a:lnTo>
                      <a:pt x="486" y="21"/>
                    </a:lnTo>
                    <a:lnTo>
                      <a:pt x="488" y="21"/>
                    </a:lnTo>
                    <a:lnTo>
                      <a:pt x="488" y="21"/>
                    </a:lnTo>
                    <a:lnTo>
                      <a:pt x="488" y="21"/>
                    </a:lnTo>
                    <a:lnTo>
                      <a:pt x="490" y="21"/>
                    </a:lnTo>
                    <a:lnTo>
                      <a:pt x="490" y="21"/>
                    </a:lnTo>
                    <a:lnTo>
                      <a:pt x="490" y="21"/>
                    </a:lnTo>
                    <a:lnTo>
                      <a:pt x="491" y="21"/>
                    </a:lnTo>
                    <a:lnTo>
                      <a:pt x="491" y="21"/>
                    </a:lnTo>
                    <a:lnTo>
                      <a:pt x="491" y="21"/>
                    </a:lnTo>
                    <a:lnTo>
                      <a:pt x="491" y="20"/>
                    </a:lnTo>
                    <a:lnTo>
                      <a:pt x="491" y="20"/>
                    </a:lnTo>
                    <a:lnTo>
                      <a:pt x="491" y="18"/>
                    </a:lnTo>
                    <a:lnTo>
                      <a:pt x="491" y="18"/>
                    </a:lnTo>
                    <a:lnTo>
                      <a:pt x="493" y="18"/>
                    </a:lnTo>
                    <a:lnTo>
                      <a:pt x="493" y="16"/>
                    </a:lnTo>
                    <a:lnTo>
                      <a:pt x="493" y="16"/>
                    </a:lnTo>
                    <a:lnTo>
                      <a:pt x="493" y="16"/>
                    </a:lnTo>
                    <a:lnTo>
                      <a:pt x="493" y="16"/>
                    </a:lnTo>
                    <a:lnTo>
                      <a:pt x="495" y="16"/>
                    </a:lnTo>
                    <a:lnTo>
                      <a:pt x="495" y="16"/>
                    </a:lnTo>
                    <a:lnTo>
                      <a:pt x="497" y="16"/>
                    </a:lnTo>
                    <a:lnTo>
                      <a:pt x="497" y="16"/>
                    </a:lnTo>
                    <a:lnTo>
                      <a:pt x="499" y="14"/>
                    </a:lnTo>
                    <a:lnTo>
                      <a:pt x="499" y="14"/>
                    </a:lnTo>
                    <a:lnTo>
                      <a:pt x="499" y="14"/>
                    </a:lnTo>
                    <a:lnTo>
                      <a:pt x="500" y="12"/>
                    </a:lnTo>
                    <a:lnTo>
                      <a:pt x="500" y="12"/>
                    </a:lnTo>
                    <a:lnTo>
                      <a:pt x="500" y="12"/>
                    </a:lnTo>
                    <a:lnTo>
                      <a:pt x="502" y="12"/>
                    </a:lnTo>
                    <a:lnTo>
                      <a:pt x="502" y="12"/>
                    </a:lnTo>
                    <a:lnTo>
                      <a:pt x="502" y="12"/>
                    </a:lnTo>
                    <a:lnTo>
                      <a:pt x="502" y="14"/>
                    </a:lnTo>
                    <a:lnTo>
                      <a:pt x="502" y="14"/>
                    </a:lnTo>
                    <a:lnTo>
                      <a:pt x="504" y="14"/>
                    </a:lnTo>
                    <a:lnTo>
                      <a:pt x="504" y="14"/>
                    </a:lnTo>
                    <a:lnTo>
                      <a:pt x="504" y="16"/>
                    </a:lnTo>
                    <a:lnTo>
                      <a:pt x="504" y="16"/>
                    </a:lnTo>
                    <a:lnTo>
                      <a:pt x="504" y="16"/>
                    </a:lnTo>
                    <a:lnTo>
                      <a:pt x="506" y="16"/>
                    </a:lnTo>
                    <a:lnTo>
                      <a:pt x="506" y="16"/>
                    </a:lnTo>
                    <a:lnTo>
                      <a:pt x="506" y="16"/>
                    </a:lnTo>
                    <a:lnTo>
                      <a:pt x="506" y="16"/>
                    </a:lnTo>
                    <a:lnTo>
                      <a:pt x="508" y="16"/>
                    </a:lnTo>
                    <a:lnTo>
                      <a:pt x="508" y="16"/>
                    </a:lnTo>
                    <a:lnTo>
                      <a:pt x="508" y="16"/>
                    </a:lnTo>
                    <a:lnTo>
                      <a:pt x="508" y="16"/>
                    </a:lnTo>
                    <a:lnTo>
                      <a:pt x="508" y="16"/>
                    </a:lnTo>
                    <a:lnTo>
                      <a:pt x="508" y="14"/>
                    </a:lnTo>
                    <a:lnTo>
                      <a:pt x="508" y="14"/>
                    </a:lnTo>
                    <a:lnTo>
                      <a:pt x="508" y="14"/>
                    </a:lnTo>
                    <a:lnTo>
                      <a:pt x="508" y="14"/>
                    </a:lnTo>
                    <a:lnTo>
                      <a:pt x="508" y="14"/>
                    </a:lnTo>
                    <a:lnTo>
                      <a:pt x="510" y="12"/>
                    </a:lnTo>
                    <a:lnTo>
                      <a:pt x="511" y="12"/>
                    </a:lnTo>
                    <a:lnTo>
                      <a:pt x="511" y="12"/>
                    </a:lnTo>
                    <a:lnTo>
                      <a:pt x="511" y="12"/>
                    </a:lnTo>
                    <a:lnTo>
                      <a:pt x="513" y="12"/>
                    </a:lnTo>
                    <a:lnTo>
                      <a:pt x="513" y="12"/>
                    </a:lnTo>
                    <a:lnTo>
                      <a:pt x="515" y="12"/>
                    </a:lnTo>
                    <a:lnTo>
                      <a:pt x="515" y="12"/>
                    </a:lnTo>
                    <a:lnTo>
                      <a:pt x="515" y="12"/>
                    </a:lnTo>
                    <a:lnTo>
                      <a:pt x="517" y="12"/>
                    </a:lnTo>
                    <a:lnTo>
                      <a:pt x="517" y="12"/>
                    </a:lnTo>
                    <a:lnTo>
                      <a:pt x="517" y="12"/>
                    </a:lnTo>
                    <a:lnTo>
                      <a:pt x="519" y="12"/>
                    </a:lnTo>
                    <a:lnTo>
                      <a:pt x="519" y="12"/>
                    </a:lnTo>
                    <a:lnTo>
                      <a:pt x="519" y="12"/>
                    </a:lnTo>
                    <a:lnTo>
                      <a:pt x="519" y="12"/>
                    </a:lnTo>
                    <a:lnTo>
                      <a:pt x="520" y="12"/>
                    </a:lnTo>
                    <a:lnTo>
                      <a:pt x="520" y="14"/>
                    </a:lnTo>
                    <a:lnTo>
                      <a:pt x="520" y="14"/>
                    </a:lnTo>
                    <a:lnTo>
                      <a:pt x="520" y="16"/>
                    </a:lnTo>
                    <a:lnTo>
                      <a:pt x="520" y="16"/>
                    </a:lnTo>
                    <a:lnTo>
                      <a:pt x="520" y="16"/>
                    </a:lnTo>
                    <a:lnTo>
                      <a:pt x="522" y="16"/>
                    </a:lnTo>
                    <a:lnTo>
                      <a:pt x="522" y="16"/>
                    </a:lnTo>
                    <a:lnTo>
                      <a:pt x="522" y="16"/>
                    </a:lnTo>
                    <a:lnTo>
                      <a:pt x="522" y="16"/>
                    </a:lnTo>
                    <a:lnTo>
                      <a:pt x="522" y="16"/>
                    </a:lnTo>
                    <a:lnTo>
                      <a:pt x="522" y="16"/>
                    </a:lnTo>
                    <a:lnTo>
                      <a:pt x="522" y="18"/>
                    </a:lnTo>
                    <a:lnTo>
                      <a:pt x="524" y="18"/>
                    </a:lnTo>
                    <a:lnTo>
                      <a:pt x="524" y="18"/>
                    </a:lnTo>
                    <a:lnTo>
                      <a:pt x="524" y="16"/>
                    </a:lnTo>
                    <a:lnTo>
                      <a:pt x="524" y="16"/>
                    </a:lnTo>
                    <a:lnTo>
                      <a:pt x="524" y="18"/>
                    </a:lnTo>
                    <a:lnTo>
                      <a:pt x="524" y="18"/>
                    </a:lnTo>
                    <a:lnTo>
                      <a:pt x="526" y="18"/>
                    </a:lnTo>
                    <a:lnTo>
                      <a:pt x="526" y="18"/>
                    </a:lnTo>
                    <a:lnTo>
                      <a:pt x="526" y="18"/>
                    </a:lnTo>
                    <a:lnTo>
                      <a:pt x="526" y="18"/>
                    </a:lnTo>
                    <a:lnTo>
                      <a:pt x="526" y="20"/>
                    </a:lnTo>
                    <a:lnTo>
                      <a:pt x="526" y="21"/>
                    </a:lnTo>
                    <a:lnTo>
                      <a:pt x="526" y="21"/>
                    </a:lnTo>
                    <a:lnTo>
                      <a:pt x="526" y="21"/>
                    </a:lnTo>
                    <a:lnTo>
                      <a:pt x="526" y="21"/>
                    </a:lnTo>
                    <a:lnTo>
                      <a:pt x="526" y="21"/>
                    </a:lnTo>
                    <a:lnTo>
                      <a:pt x="526" y="23"/>
                    </a:lnTo>
                    <a:lnTo>
                      <a:pt x="526" y="23"/>
                    </a:lnTo>
                    <a:lnTo>
                      <a:pt x="526" y="23"/>
                    </a:lnTo>
                    <a:lnTo>
                      <a:pt x="528" y="23"/>
                    </a:lnTo>
                    <a:lnTo>
                      <a:pt x="528" y="25"/>
                    </a:lnTo>
                    <a:lnTo>
                      <a:pt x="528" y="25"/>
                    </a:lnTo>
                    <a:lnTo>
                      <a:pt x="528" y="25"/>
                    </a:lnTo>
                    <a:lnTo>
                      <a:pt x="528" y="27"/>
                    </a:lnTo>
                    <a:lnTo>
                      <a:pt x="528" y="27"/>
                    </a:lnTo>
                    <a:lnTo>
                      <a:pt x="528" y="27"/>
                    </a:lnTo>
                    <a:lnTo>
                      <a:pt x="529" y="27"/>
                    </a:lnTo>
                    <a:lnTo>
                      <a:pt x="529" y="27"/>
                    </a:lnTo>
                    <a:lnTo>
                      <a:pt x="529" y="27"/>
                    </a:lnTo>
                    <a:lnTo>
                      <a:pt x="529" y="27"/>
                    </a:lnTo>
                    <a:lnTo>
                      <a:pt x="529" y="27"/>
                    </a:lnTo>
                    <a:lnTo>
                      <a:pt x="531" y="27"/>
                    </a:lnTo>
                    <a:lnTo>
                      <a:pt x="531" y="27"/>
                    </a:lnTo>
                    <a:lnTo>
                      <a:pt x="531" y="25"/>
                    </a:lnTo>
                    <a:lnTo>
                      <a:pt x="531" y="25"/>
                    </a:lnTo>
                    <a:lnTo>
                      <a:pt x="533" y="25"/>
                    </a:lnTo>
                    <a:lnTo>
                      <a:pt x="533" y="25"/>
                    </a:lnTo>
                    <a:lnTo>
                      <a:pt x="537" y="25"/>
                    </a:lnTo>
                    <a:lnTo>
                      <a:pt x="537" y="25"/>
                    </a:lnTo>
                    <a:lnTo>
                      <a:pt x="538" y="25"/>
                    </a:lnTo>
                    <a:lnTo>
                      <a:pt x="538" y="25"/>
                    </a:lnTo>
                    <a:lnTo>
                      <a:pt x="538" y="25"/>
                    </a:lnTo>
                    <a:lnTo>
                      <a:pt x="538" y="27"/>
                    </a:lnTo>
                    <a:lnTo>
                      <a:pt x="538" y="27"/>
                    </a:lnTo>
                    <a:lnTo>
                      <a:pt x="540" y="30"/>
                    </a:lnTo>
                    <a:lnTo>
                      <a:pt x="540" y="30"/>
                    </a:lnTo>
                    <a:lnTo>
                      <a:pt x="540" y="30"/>
                    </a:lnTo>
                    <a:lnTo>
                      <a:pt x="540" y="32"/>
                    </a:lnTo>
                    <a:lnTo>
                      <a:pt x="540" y="32"/>
                    </a:lnTo>
                    <a:lnTo>
                      <a:pt x="540" y="32"/>
                    </a:lnTo>
                    <a:lnTo>
                      <a:pt x="538" y="32"/>
                    </a:lnTo>
                    <a:lnTo>
                      <a:pt x="538" y="32"/>
                    </a:lnTo>
                    <a:lnTo>
                      <a:pt x="537" y="32"/>
                    </a:lnTo>
                    <a:lnTo>
                      <a:pt x="537" y="32"/>
                    </a:lnTo>
                    <a:lnTo>
                      <a:pt x="533" y="32"/>
                    </a:lnTo>
                    <a:lnTo>
                      <a:pt x="531" y="34"/>
                    </a:lnTo>
                    <a:lnTo>
                      <a:pt x="531" y="34"/>
                    </a:lnTo>
                    <a:lnTo>
                      <a:pt x="531" y="36"/>
                    </a:lnTo>
                    <a:lnTo>
                      <a:pt x="531" y="38"/>
                    </a:lnTo>
                    <a:lnTo>
                      <a:pt x="531" y="39"/>
                    </a:lnTo>
                    <a:lnTo>
                      <a:pt x="533" y="39"/>
                    </a:lnTo>
                    <a:lnTo>
                      <a:pt x="535" y="41"/>
                    </a:lnTo>
                    <a:lnTo>
                      <a:pt x="535" y="41"/>
                    </a:lnTo>
                    <a:lnTo>
                      <a:pt x="535" y="41"/>
                    </a:lnTo>
                    <a:lnTo>
                      <a:pt x="535" y="41"/>
                    </a:lnTo>
                    <a:lnTo>
                      <a:pt x="535" y="43"/>
                    </a:lnTo>
                    <a:lnTo>
                      <a:pt x="535" y="43"/>
                    </a:lnTo>
                    <a:lnTo>
                      <a:pt x="535" y="43"/>
                    </a:lnTo>
                    <a:lnTo>
                      <a:pt x="535" y="43"/>
                    </a:lnTo>
                    <a:lnTo>
                      <a:pt x="535" y="43"/>
                    </a:lnTo>
                    <a:lnTo>
                      <a:pt x="537" y="43"/>
                    </a:lnTo>
                    <a:lnTo>
                      <a:pt x="537" y="43"/>
                    </a:lnTo>
                    <a:lnTo>
                      <a:pt x="537" y="43"/>
                    </a:lnTo>
                    <a:lnTo>
                      <a:pt x="537" y="45"/>
                    </a:lnTo>
                    <a:lnTo>
                      <a:pt x="537" y="45"/>
                    </a:lnTo>
                    <a:lnTo>
                      <a:pt x="537" y="45"/>
                    </a:lnTo>
                    <a:lnTo>
                      <a:pt x="537" y="45"/>
                    </a:lnTo>
                    <a:lnTo>
                      <a:pt x="537" y="45"/>
                    </a:lnTo>
                    <a:lnTo>
                      <a:pt x="537" y="45"/>
                    </a:lnTo>
                    <a:lnTo>
                      <a:pt x="537" y="45"/>
                    </a:lnTo>
                    <a:lnTo>
                      <a:pt x="537" y="45"/>
                    </a:lnTo>
                    <a:lnTo>
                      <a:pt x="535" y="45"/>
                    </a:lnTo>
                    <a:lnTo>
                      <a:pt x="535" y="45"/>
                    </a:lnTo>
                    <a:lnTo>
                      <a:pt x="535" y="45"/>
                    </a:lnTo>
                    <a:lnTo>
                      <a:pt x="533" y="47"/>
                    </a:lnTo>
                    <a:lnTo>
                      <a:pt x="533" y="47"/>
                    </a:lnTo>
                    <a:lnTo>
                      <a:pt x="533" y="47"/>
                    </a:lnTo>
                    <a:lnTo>
                      <a:pt x="533" y="47"/>
                    </a:lnTo>
                    <a:lnTo>
                      <a:pt x="533" y="47"/>
                    </a:lnTo>
                    <a:lnTo>
                      <a:pt x="533" y="47"/>
                    </a:lnTo>
                    <a:lnTo>
                      <a:pt x="533" y="47"/>
                    </a:lnTo>
                    <a:lnTo>
                      <a:pt x="533" y="48"/>
                    </a:lnTo>
                    <a:lnTo>
                      <a:pt x="533" y="48"/>
                    </a:lnTo>
                    <a:lnTo>
                      <a:pt x="533" y="48"/>
                    </a:lnTo>
                    <a:lnTo>
                      <a:pt x="533" y="48"/>
                    </a:lnTo>
                    <a:lnTo>
                      <a:pt x="533" y="48"/>
                    </a:lnTo>
                    <a:lnTo>
                      <a:pt x="533" y="48"/>
                    </a:lnTo>
                    <a:lnTo>
                      <a:pt x="533" y="50"/>
                    </a:lnTo>
                    <a:lnTo>
                      <a:pt x="533" y="50"/>
                    </a:lnTo>
                    <a:lnTo>
                      <a:pt x="535" y="50"/>
                    </a:lnTo>
                    <a:lnTo>
                      <a:pt x="535" y="50"/>
                    </a:lnTo>
                    <a:lnTo>
                      <a:pt x="535" y="50"/>
                    </a:lnTo>
                    <a:lnTo>
                      <a:pt x="535" y="52"/>
                    </a:lnTo>
                    <a:lnTo>
                      <a:pt x="535" y="52"/>
                    </a:lnTo>
                    <a:lnTo>
                      <a:pt x="537" y="52"/>
                    </a:lnTo>
                    <a:lnTo>
                      <a:pt x="537" y="52"/>
                    </a:lnTo>
                    <a:lnTo>
                      <a:pt x="537" y="52"/>
                    </a:lnTo>
                    <a:lnTo>
                      <a:pt x="538" y="52"/>
                    </a:lnTo>
                    <a:lnTo>
                      <a:pt x="538" y="52"/>
                    </a:lnTo>
                    <a:lnTo>
                      <a:pt x="538" y="54"/>
                    </a:lnTo>
                    <a:lnTo>
                      <a:pt x="538" y="54"/>
                    </a:lnTo>
                    <a:lnTo>
                      <a:pt x="538" y="54"/>
                    </a:lnTo>
                    <a:lnTo>
                      <a:pt x="538" y="54"/>
                    </a:lnTo>
                    <a:lnTo>
                      <a:pt x="538" y="54"/>
                    </a:lnTo>
                    <a:lnTo>
                      <a:pt x="538" y="54"/>
                    </a:lnTo>
                    <a:lnTo>
                      <a:pt x="538" y="56"/>
                    </a:lnTo>
                    <a:lnTo>
                      <a:pt x="538" y="56"/>
                    </a:lnTo>
                    <a:lnTo>
                      <a:pt x="538" y="56"/>
                    </a:lnTo>
                    <a:lnTo>
                      <a:pt x="538" y="56"/>
                    </a:lnTo>
                    <a:lnTo>
                      <a:pt x="538" y="58"/>
                    </a:lnTo>
                    <a:lnTo>
                      <a:pt x="538" y="58"/>
                    </a:lnTo>
                    <a:lnTo>
                      <a:pt x="538" y="58"/>
                    </a:lnTo>
                    <a:lnTo>
                      <a:pt x="538" y="58"/>
                    </a:lnTo>
                    <a:lnTo>
                      <a:pt x="538" y="58"/>
                    </a:lnTo>
                    <a:lnTo>
                      <a:pt x="538" y="58"/>
                    </a:lnTo>
                    <a:lnTo>
                      <a:pt x="540" y="58"/>
                    </a:lnTo>
                    <a:lnTo>
                      <a:pt x="542" y="58"/>
                    </a:lnTo>
                    <a:lnTo>
                      <a:pt x="542" y="58"/>
                    </a:lnTo>
                    <a:lnTo>
                      <a:pt x="542" y="58"/>
                    </a:lnTo>
                    <a:lnTo>
                      <a:pt x="542" y="58"/>
                    </a:lnTo>
                    <a:lnTo>
                      <a:pt x="542" y="59"/>
                    </a:lnTo>
                    <a:lnTo>
                      <a:pt x="542" y="59"/>
                    </a:lnTo>
                    <a:lnTo>
                      <a:pt x="542" y="61"/>
                    </a:lnTo>
                    <a:lnTo>
                      <a:pt x="542" y="61"/>
                    </a:lnTo>
                    <a:lnTo>
                      <a:pt x="542" y="61"/>
                    </a:lnTo>
                    <a:lnTo>
                      <a:pt x="542" y="63"/>
                    </a:lnTo>
                    <a:lnTo>
                      <a:pt x="544" y="65"/>
                    </a:lnTo>
                    <a:lnTo>
                      <a:pt x="544" y="65"/>
                    </a:lnTo>
                    <a:lnTo>
                      <a:pt x="544" y="65"/>
                    </a:lnTo>
                    <a:lnTo>
                      <a:pt x="546" y="65"/>
                    </a:lnTo>
                    <a:lnTo>
                      <a:pt x="546" y="67"/>
                    </a:lnTo>
                    <a:lnTo>
                      <a:pt x="546" y="67"/>
                    </a:lnTo>
                    <a:lnTo>
                      <a:pt x="546" y="67"/>
                    </a:lnTo>
                    <a:lnTo>
                      <a:pt x="546" y="67"/>
                    </a:lnTo>
                    <a:lnTo>
                      <a:pt x="546" y="67"/>
                    </a:lnTo>
                    <a:lnTo>
                      <a:pt x="546" y="68"/>
                    </a:lnTo>
                    <a:lnTo>
                      <a:pt x="546" y="68"/>
                    </a:lnTo>
                    <a:lnTo>
                      <a:pt x="546" y="68"/>
                    </a:lnTo>
                    <a:lnTo>
                      <a:pt x="546" y="68"/>
                    </a:lnTo>
                    <a:lnTo>
                      <a:pt x="546" y="68"/>
                    </a:lnTo>
                    <a:lnTo>
                      <a:pt x="546" y="68"/>
                    </a:lnTo>
                    <a:lnTo>
                      <a:pt x="546" y="68"/>
                    </a:lnTo>
                    <a:lnTo>
                      <a:pt x="546" y="70"/>
                    </a:lnTo>
                    <a:lnTo>
                      <a:pt x="546" y="70"/>
                    </a:lnTo>
                    <a:lnTo>
                      <a:pt x="546" y="70"/>
                    </a:lnTo>
                    <a:lnTo>
                      <a:pt x="546" y="70"/>
                    </a:lnTo>
                    <a:lnTo>
                      <a:pt x="546" y="72"/>
                    </a:lnTo>
                    <a:lnTo>
                      <a:pt x="546" y="72"/>
                    </a:lnTo>
                    <a:lnTo>
                      <a:pt x="546" y="72"/>
                    </a:lnTo>
                    <a:lnTo>
                      <a:pt x="546" y="72"/>
                    </a:lnTo>
                    <a:lnTo>
                      <a:pt x="546" y="74"/>
                    </a:lnTo>
                    <a:lnTo>
                      <a:pt x="544" y="74"/>
                    </a:lnTo>
                    <a:lnTo>
                      <a:pt x="544" y="74"/>
                    </a:lnTo>
                    <a:lnTo>
                      <a:pt x="544" y="76"/>
                    </a:lnTo>
                    <a:lnTo>
                      <a:pt x="544" y="76"/>
                    </a:lnTo>
                    <a:lnTo>
                      <a:pt x="544" y="76"/>
                    </a:lnTo>
                    <a:lnTo>
                      <a:pt x="544" y="76"/>
                    </a:lnTo>
                    <a:lnTo>
                      <a:pt x="544" y="76"/>
                    </a:lnTo>
                    <a:lnTo>
                      <a:pt x="544" y="77"/>
                    </a:lnTo>
                    <a:lnTo>
                      <a:pt x="544" y="77"/>
                    </a:lnTo>
                    <a:lnTo>
                      <a:pt x="544" y="77"/>
                    </a:lnTo>
                    <a:lnTo>
                      <a:pt x="544" y="77"/>
                    </a:lnTo>
                    <a:lnTo>
                      <a:pt x="544" y="79"/>
                    </a:lnTo>
                    <a:lnTo>
                      <a:pt x="544" y="79"/>
                    </a:lnTo>
                    <a:lnTo>
                      <a:pt x="544" y="79"/>
                    </a:lnTo>
                    <a:lnTo>
                      <a:pt x="542" y="79"/>
                    </a:lnTo>
                    <a:lnTo>
                      <a:pt x="542" y="79"/>
                    </a:lnTo>
                    <a:lnTo>
                      <a:pt x="542" y="79"/>
                    </a:lnTo>
                    <a:lnTo>
                      <a:pt x="542" y="79"/>
                    </a:lnTo>
                    <a:lnTo>
                      <a:pt x="542" y="81"/>
                    </a:lnTo>
                    <a:lnTo>
                      <a:pt x="542" y="81"/>
                    </a:lnTo>
                    <a:lnTo>
                      <a:pt x="542" y="81"/>
                    </a:lnTo>
                    <a:lnTo>
                      <a:pt x="542" y="81"/>
                    </a:lnTo>
                    <a:lnTo>
                      <a:pt x="542" y="83"/>
                    </a:lnTo>
                    <a:lnTo>
                      <a:pt x="542" y="83"/>
                    </a:lnTo>
                    <a:lnTo>
                      <a:pt x="542" y="83"/>
                    </a:lnTo>
                    <a:lnTo>
                      <a:pt x="542" y="83"/>
                    </a:lnTo>
                    <a:lnTo>
                      <a:pt x="542" y="83"/>
                    </a:lnTo>
                    <a:lnTo>
                      <a:pt x="542" y="85"/>
                    </a:lnTo>
                    <a:lnTo>
                      <a:pt x="544" y="85"/>
                    </a:lnTo>
                    <a:lnTo>
                      <a:pt x="544" y="85"/>
                    </a:lnTo>
                    <a:lnTo>
                      <a:pt x="544" y="85"/>
                    </a:lnTo>
                    <a:lnTo>
                      <a:pt x="544" y="85"/>
                    </a:lnTo>
                    <a:lnTo>
                      <a:pt x="546" y="85"/>
                    </a:lnTo>
                    <a:lnTo>
                      <a:pt x="546" y="85"/>
                    </a:lnTo>
                    <a:lnTo>
                      <a:pt x="546" y="85"/>
                    </a:lnTo>
                    <a:lnTo>
                      <a:pt x="546" y="85"/>
                    </a:lnTo>
                    <a:lnTo>
                      <a:pt x="548" y="85"/>
                    </a:lnTo>
                    <a:lnTo>
                      <a:pt x="548" y="86"/>
                    </a:lnTo>
                    <a:lnTo>
                      <a:pt x="548" y="86"/>
                    </a:lnTo>
                    <a:lnTo>
                      <a:pt x="549" y="86"/>
                    </a:lnTo>
                    <a:lnTo>
                      <a:pt x="549" y="86"/>
                    </a:lnTo>
                    <a:lnTo>
                      <a:pt x="549" y="86"/>
                    </a:lnTo>
                    <a:lnTo>
                      <a:pt x="551" y="88"/>
                    </a:lnTo>
                    <a:lnTo>
                      <a:pt x="553" y="88"/>
                    </a:lnTo>
                    <a:lnTo>
                      <a:pt x="553" y="90"/>
                    </a:lnTo>
                    <a:lnTo>
                      <a:pt x="555" y="90"/>
                    </a:lnTo>
                    <a:lnTo>
                      <a:pt x="555" y="90"/>
                    </a:lnTo>
                    <a:lnTo>
                      <a:pt x="555" y="90"/>
                    </a:lnTo>
                    <a:lnTo>
                      <a:pt x="555" y="90"/>
                    </a:lnTo>
                    <a:lnTo>
                      <a:pt x="557" y="90"/>
                    </a:lnTo>
                    <a:lnTo>
                      <a:pt x="557" y="92"/>
                    </a:lnTo>
                    <a:lnTo>
                      <a:pt x="557" y="92"/>
                    </a:lnTo>
                    <a:lnTo>
                      <a:pt x="557" y="92"/>
                    </a:lnTo>
                    <a:lnTo>
                      <a:pt x="558" y="92"/>
                    </a:lnTo>
                    <a:lnTo>
                      <a:pt x="558" y="92"/>
                    </a:lnTo>
                    <a:lnTo>
                      <a:pt x="558" y="92"/>
                    </a:lnTo>
                    <a:lnTo>
                      <a:pt x="558" y="90"/>
                    </a:lnTo>
                    <a:lnTo>
                      <a:pt x="558" y="90"/>
                    </a:lnTo>
                    <a:lnTo>
                      <a:pt x="560" y="90"/>
                    </a:lnTo>
                    <a:lnTo>
                      <a:pt x="560" y="86"/>
                    </a:lnTo>
                    <a:lnTo>
                      <a:pt x="560" y="86"/>
                    </a:lnTo>
                    <a:lnTo>
                      <a:pt x="560" y="86"/>
                    </a:lnTo>
                    <a:lnTo>
                      <a:pt x="560" y="86"/>
                    </a:lnTo>
                    <a:lnTo>
                      <a:pt x="562" y="86"/>
                    </a:lnTo>
                    <a:lnTo>
                      <a:pt x="562" y="85"/>
                    </a:lnTo>
                    <a:lnTo>
                      <a:pt x="562" y="85"/>
                    </a:lnTo>
                    <a:lnTo>
                      <a:pt x="562" y="85"/>
                    </a:lnTo>
                    <a:lnTo>
                      <a:pt x="562" y="85"/>
                    </a:lnTo>
                    <a:lnTo>
                      <a:pt x="562" y="85"/>
                    </a:lnTo>
                    <a:lnTo>
                      <a:pt x="560" y="85"/>
                    </a:lnTo>
                    <a:lnTo>
                      <a:pt x="560" y="85"/>
                    </a:lnTo>
                    <a:lnTo>
                      <a:pt x="560" y="85"/>
                    </a:lnTo>
                    <a:lnTo>
                      <a:pt x="560" y="85"/>
                    </a:lnTo>
                    <a:lnTo>
                      <a:pt x="560" y="83"/>
                    </a:lnTo>
                    <a:lnTo>
                      <a:pt x="560" y="83"/>
                    </a:lnTo>
                    <a:lnTo>
                      <a:pt x="560" y="83"/>
                    </a:lnTo>
                    <a:lnTo>
                      <a:pt x="560" y="83"/>
                    </a:lnTo>
                    <a:lnTo>
                      <a:pt x="560" y="83"/>
                    </a:lnTo>
                    <a:lnTo>
                      <a:pt x="560" y="83"/>
                    </a:lnTo>
                    <a:lnTo>
                      <a:pt x="560" y="83"/>
                    </a:lnTo>
                    <a:lnTo>
                      <a:pt x="562" y="83"/>
                    </a:lnTo>
                    <a:lnTo>
                      <a:pt x="562" y="83"/>
                    </a:lnTo>
                    <a:lnTo>
                      <a:pt x="562" y="83"/>
                    </a:lnTo>
                    <a:lnTo>
                      <a:pt x="562" y="83"/>
                    </a:lnTo>
                    <a:lnTo>
                      <a:pt x="562" y="83"/>
                    </a:lnTo>
                    <a:lnTo>
                      <a:pt x="564" y="83"/>
                    </a:lnTo>
                    <a:lnTo>
                      <a:pt x="564" y="83"/>
                    </a:lnTo>
                    <a:lnTo>
                      <a:pt x="564" y="85"/>
                    </a:lnTo>
                    <a:lnTo>
                      <a:pt x="564" y="85"/>
                    </a:lnTo>
                    <a:lnTo>
                      <a:pt x="564" y="85"/>
                    </a:lnTo>
                    <a:lnTo>
                      <a:pt x="566" y="85"/>
                    </a:lnTo>
                    <a:lnTo>
                      <a:pt x="566" y="85"/>
                    </a:lnTo>
                    <a:lnTo>
                      <a:pt x="566" y="85"/>
                    </a:lnTo>
                    <a:lnTo>
                      <a:pt x="566" y="85"/>
                    </a:lnTo>
                    <a:lnTo>
                      <a:pt x="567" y="85"/>
                    </a:lnTo>
                    <a:lnTo>
                      <a:pt x="567" y="85"/>
                    </a:lnTo>
                    <a:lnTo>
                      <a:pt x="567" y="85"/>
                    </a:lnTo>
                    <a:lnTo>
                      <a:pt x="567" y="85"/>
                    </a:lnTo>
                    <a:lnTo>
                      <a:pt x="567" y="85"/>
                    </a:lnTo>
                    <a:lnTo>
                      <a:pt x="567" y="86"/>
                    </a:lnTo>
                    <a:lnTo>
                      <a:pt x="567" y="86"/>
                    </a:lnTo>
                    <a:lnTo>
                      <a:pt x="566" y="90"/>
                    </a:lnTo>
                    <a:lnTo>
                      <a:pt x="566" y="92"/>
                    </a:lnTo>
                    <a:lnTo>
                      <a:pt x="566" y="94"/>
                    </a:lnTo>
                    <a:lnTo>
                      <a:pt x="566" y="96"/>
                    </a:lnTo>
                    <a:lnTo>
                      <a:pt x="569" y="96"/>
                    </a:lnTo>
                    <a:lnTo>
                      <a:pt x="571" y="96"/>
                    </a:lnTo>
                    <a:lnTo>
                      <a:pt x="571" y="96"/>
                    </a:lnTo>
                    <a:lnTo>
                      <a:pt x="573" y="96"/>
                    </a:lnTo>
                    <a:lnTo>
                      <a:pt x="573" y="96"/>
                    </a:lnTo>
                    <a:lnTo>
                      <a:pt x="573" y="96"/>
                    </a:lnTo>
                    <a:lnTo>
                      <a:pt x="575" y="97"/>
                    </a:lnTo>
                    <a:lnTo>
                      <a:pt x="575" y="97"/>
                    </a:lnTo>
                    <a:lnTo>
                      <a:pt x="575" y="97"/>
                    </a:lnTo>
                    <a:lnTo>
                      <a:pt x="575" y="99"/>
                    </a:lnTo>
                    <a:lnTo>
                      <a:pt x="575" y="99"/>
                    </a:lnTo>
                    <a:lnTo>
                      <a:pt x="575" y="99"/>
                    </a:lnTo>
                    <a:lnTo>
                      <a:pt x="575" y="101"/>
                    </a:lnTo>
                    <a:lnTo>
                      <a:pt x="573" y="103"/>
                    </a:lnTo>
                    <a:lnTo>
                      <a:pt x="573" y="105"/>
                    </a:lnTo>
                    <a:lnTo>
                      <a:pt x="573" y="106"/>
                    </a:lnTo>
                    <a:lnTo>
                      <a:pt x="571" y="106"/>
                    </a:lnTo>
                    <a:lnTo>
                      <a:pt x="571" y="106"/>
                    </a:lnTo>
                    <a:lnTo>
                      <a:pt x="571" y="108"/>
                    </a:lnTo>
                    <a:lnTo>
                      <a:pt x="573" y="108"/>
                    </a:lnTo>
                    <a:lnTo>
                      <a:pt x="573" y="110"/>
                    </a:lnTo>
                    <a:lnTo>
                      <a:pt x="573" y="110"/>
                    </a:lnTo>
                    <a:lnTo>
                      <a:pt x="573" y="110"/>
                    </a:lnTo>
                    <a:lnTo>
                      <a:pt x="573" y="112"/>
                    </a:lnTo>
                    <a:lnTo>
                      <a:pt x="575" y="114"/>
                    </a:lnTo>
                    <a:lnTo>
                      <a:pt x="575" y="114"/>
                    </a:lnTo>
                    <a:lnTo>
                      <a:pt x="575" y="115"/>
                    </a:lnTo>
                    <a:lnTo>
                      <a:pt x="575" y="115"/>
                    </a:lnTo>
                    <a:lnTo>
                      <a:pt x="575" y="115"/>
                    </a:lnTo>
                    <a:lnTo>
                      <a:pt x="575" y="115"/>
                    </a:lnTo>
                    <a:lnTo>
                      <a:pt x="575" y="115"/>
                    </a:lnTo>
                    <a:lnTo>
                      <a:pt x="575" y="115"/>
                    </a:lnTo>
                    <a:lnTo>
                      <a:pt x="575" y="117"/>
                    </a:lnTo>
                    <a:lnTo>
                      <a:pt x="575" y="117"/>
                    </a:lnTo>
                    <a:lnTo>
                      <a:pt x="575" y="117"/>
                    </a:lnTo>
                    <a:lnTo>
                      <a:pt x="575" y="117"/>
                    </a:lnTo>
                    <a:lnTo>
                      <a:pt x="575" y="117"/>
                    </a:lnTo>
                    <a:lnTo>
                      <a:pt x="575" y="117"/>
                    </a:lnTo>
                    <a:lnTo>
                      <a:pt x="575" y="117"/>
                    </a:lnTo>
                    <a:lnTo>
                      <a:pt x="573" y="117"/>
                    </a:lnTo>
                    <a:lnTo>
                      <a:pt x="569" y="119"/>
                    </a:lnTo>
                    <a:lnTo>
                      <a:pt x="567" y="119"/>
                    </a:lnTo>
                    <a:lnTo>
                      <a:pt x="567" y="119"/>
                    </a:lnTo>
                    <a:lnTo>
                      <a:pt x="566" y="119"/>
                    </a:lnTo>
                    <a:lnTo>
                      <a:pt x="566" y="121"/>
                    </a:lnTo>
                    <a:lnTo>
                      <a:pt x="566" y="121"/>
                    </a:lnTo>
                    <a:lnTo>
                      <a:pt x="566" y="121"/>
                    </a:lnTo>
                    <a:lnTo>
                      <a:pt x="566" y="121"/>
                    </a:lnTo>
                    <a:lnTo>
                      <a:pt x="566" y="121"/>
                    </a:lnTo>
                    <a:lnTo>
                      <a:pt x="566" y="123"/>
                    </a:lnTo>
                    <a:lnTo>
                      <a:pt x="566" y="123"/>
                    </a:lnTo>
                    <a:lnTo>
                      <a:pt x="566" y="123"/>
                    </a:lnTo>
                    <a:lnTo>
                      <a:pt x="566" y="123"/>
                    </a:lnTo>
                    <a:lnTo>
                      <a:pt x="566" y="123"/>
                    </a:lnTo>
                    <a:lnTo>
                      <a:pt x="566" y="123"/>
                    </a:lnTo>
                    <a:lnTo>
                      <a:pt x="566" y="123"/>
                    </a:lnTo>
                    <a:lnTo>
                      <a:pt x="566" y="124"/>
                    </a:lnTo>
                    <a:lnTo>
                      <a:pt x="566" y="124"/>
                    </a:lnTo>
                    <a:lnTo>
                      <a:pt x="566" y="124"/>
                    </a:lnTo>
                    <a:lnTo>
                      <a:pt x="566" y="124"/>
                    </a:lnTo>
                    <a:lnTo>
                      <a:pt x="566" y="124"/>
                    </a:lnTo>
                    <a:lnTo>
                      <a:pt x="567" y="126"/>
                    </a:lnTo>
                    <a:lnTo>
                      <a:pt x="567" y="126"/>
                    </a:lnTo>
                    <a:lnTo>
                      <a:pt x="567" y="126"/>
                    </a:lnTo>
                    <a:lnTo>
                      <a:pt x="567" y="126"/>
                    </a:lnTo>
                    <a:lnTo>
                      <a:pt x="567" y="126"/>
                    </a:lnTo>
                    <a:lnTo>
                      <a:pt x="567" y="126"/>
                    </a:lnTo>
                    <a:lnTo>
                      <a:pt x="567" y="128"/>
                    </a:lnTo>
                    <a:lnTo>
                      <a:pt x="569" y="128"/>
                    </a:lnTo>
                    <a:lnTo>
                      <a:pt x="569" y="128"/>
                    </a:lnTo>
                    <a:lnTo>
                      <a:pt x="569" y="130"/>
                    </a:lnTo>
                    <a:lnTo>
                      <a:pt x="571" y="130"/>
                    </a:lnTo>
                    <a:lnTo>
                      <a:pt x="573" y="130"/>
                    </a:lnTo>
                    <a:lnTo>
                      <a:pt x="575" y="130"/>
                    </a:lnTo>
                    <a:lnTo>
                      <a:pt x="575" y="128"/>
                    </a:lnTo>
                    <a:lnTo>
                      <a:pt x="576" y="128"/>
                    </a:lnTo>
                    <a:lnTo>
                      <a:pt x="576" y="128"/>
                    </a:lnTo>
                    <a:lnTo>
                      <a:pt x="576" y="128"/>
                    </a:lnTo>
                    <a:lnTo>
                      <a:pt x="578" y="126"/>
                    </a:lnTo>
                    <a:lnTo>
                      <a:pt x="578" y="126"/>
                    </a:lnTo>
                    <a:lnTo>
                      <a:pt x="578" y="126"/>
                    </a:lnTo>
                    <a:lnTo>
                      <a:pt x="578" y="126"/>
                    </a:lnTo>
                    <a:lnTo>
                      <a:pt x="578" y="126"/>
                    </a:lnTo>
                    <a:lnTo>
                      <a:pt x="578" y="126"/>
                    </a:lnTo>
                    <a:lnTo>
                      <a:pt x="580" y="124"/>
                    </a:lnTo>
                    <a:lnTo>
                      <a:pt x="580" y="124"/>
                    </a:lnTo>
                    <a:lnTo>
                      <a:pt x="580" y="124"/>
                    </a:lnTo>
                    <a:lnTo>
                      <a:pt x="582" y="124"/>
                    </a:lnTo>
                    <a:lnTo>
                      <a:pt x="582" y="124"/>
                    </a:lnTo>
                    <a:lnTo>
                      <a:pt x="582" y="124"/>
                    </a:lnTo>
                    <a:lnTo>
                      <a:pt x="582" y="124"/>
                    </a:lnTo>
                    <a:lnTo>
                      <a:pt x="582" y="126"/>
                    </a:lnTo>
                    <a:lnTo>
                      <a:pt x="584" y="130"/>
                    </a:lnTo>
                    <a:lnTo>
                      <a:pt x="584" y="130"/>
                    </a:lnTo>
                    <a:lnTo>
                      <a:pt x="584" y="132"/>
                    </a:lnTo>
                    <a:lnTo>
                      <a:pt x="584" y="134"/>
                    </a:lnTo>
                    <a:lnTo>
                      <a:pt x="585" y="135"/>
                    </a:lnTo>
                    <a:lnTo>
                      <a:pt x="585" y="137"/>
                    </a:lnTo>
                    <a:lnTo>
                      <a:pt x="587" y="137"/>
                    </a:lnTo>
                    <a:lnTo>
                      <a:pt x="587" y="137"/>
                    </a:lnTo>
                    <a:lnTo>
                      <a:pt x="587" y="137"/>
                    </a:lnTo>
                    <a:lnTo>
                      <a:pt x="587" y="139"/>
                    </a:lnTo>
                    <a:lnTo>
                      <a:pt x="587" y="139"/>
                    </a:lnTo>
                    <a:lnTo>
                      <a:pt x="587" y="139"/>
                    </a:lnTo>
                    <a:lnTo>
                      <a:pt x="587" y="139"/>
                    </a:lnTo>
                    <a:lnTo>
                      <a:pt x="587" y="139"/>
                    </a:lnTo>
                    <a:lnTo>
                      <a:pt x="587" y="139"/>
                    </a:lnTo>
                    <a:lnTo>
                      <a:pt x="585" y="141"/>
                    </a:lnTo>
                    <a:lnTo>
                      <a:pt x="585" y="141"/>
                    </a:lnTo>
                    <a:lnTo>
                      <a:pt x="585" y="141"/>
                    </a:lnTo>
                    <a:lnTo>
                      <a:pt x="585" y="143"/>
                    </a:lnTo>
                    <a:lnTo>
                      <a:pt x="585" y="143"/>
                    </a:lnTo>
                    <a:lnTo>
                      <a:pt x="584" y="144"/>
                    </a:lnTo>
                    <a:lnTo>
                      <a:pt x="584" y="146"/>
                    </a:lnTo>
                    <a:lnTo>
                      <a:pt x="585" y="146"/>
                    </a:lnTo>
                    <a:lnTo>
                      <a:pt x="585" y="146"/>
                    </a:lnTo>
                    <a:lnTo>
                      <a:pt x="585" y="146"/>
                    </a:lnTo>
                    <a:lnTo>
                      <a:pt x="585" y="146"/>
                    </a:lnTo>
                    <a:lnTo>
                      <a:pt x="585" y="148"/>
                    </a:lnTo>
                    <a:lnTo>
                      <a:pt x="585" y="148"/>
                    </a:lnTo>
                    <a:lnTo>
                      <a:pt x="585" y="148"/>
                    </a:lnTo>
                    <a:lnTo>
                      <a:pt x="585" y="148"/>
                    </a:lnTo>
                    <a:lnTo>
                      <a:pt x="587" y="148"/>
                    </a:lnTo>
                    <a:lnTo>
                      <a:pt x="587" y="146"/>
                    </a:lnTo>
                    <a:lnTo>
                      <a:pt x="587" y="146"/>
                    </a:lnTo>
                    <a:lnTo>
                      <a:pt x="587" y="146"/>
                    </a:lnTo>
                    <a:lnTo>
                      <a:pt x="587" y="146"/>
                    </a:lnTo>
                    <a:lnTo>
                      <a:pt x="587" y="146"/>
                    </a:lnTo>
                    <a:lnTo>
                      <a:pt x="589" y="146"/>
                    </a:lnTo>
                    <a:lnTo>
                      <a:pt x="589" y="146"/>
                    </a:lnTo>
                    <a:lnTo>
                      <a:pt x="589" y="146"/>
                    </a:lnTo>
                    <a:lnTo>
                      <a:pt x="589" y="146"/>
                    </a:lnTo>
                    <a:lnTo>
                      <a:pt x="591" y="148"/>
                    </a:lnTo>
                    <a:lnTo>
                      <a:pt x="591" y="150"/>
                    </a:lnTo>
                    <a:lnTo>
                      <a:pt x="593" y="150"/>
                    </a:lnTo>
                    <a:lnTo>
                      <a:pt x="593" y="152"/>
                    </a:lnTo>
                    <a:lnTo>
                      <a:pt x="593" y="152"/>
                    </a:lnTo>
                    <a:lnTo>
                      <a:pt x="595" y="152"/>
                    </a:lnTo>
                    <a:lnTo>
                      <a:pt x="595" y="150"/>
                    </a:lnTo>
                    <a:lnTo>
                      <a:pt x="595" y="150"/>
                    </a:lnTo>
                    <a:lnTo>
                      <a:pt x="595" y="150"/>
                    </a:lnTo>
                    <a:lnTo>
                      <a:pt x="595" y="150"/>
                    </a:lnTo>
                    <a:lnTo>
                      <a:pt x="596" y="150"/>
                    </a:lnTo>
                    <a:lnTo>
                      <a:pt x="598" y="150"/>
                    </a:lnTo>
                    <a:lnTo>
                      <a:pt x="598" y="150"/>
                    </a:lnTo>
                    <a:lnTo>
                      <a:pt x="598" y="150"/>
                    </a:lnTo>
                    <a:lnTo>
                      <a:pt x="600" y="150"/>
                    </a:lnTo>
                    <a:lnTo>
                      <a:pt x="600" y="152"/>
                    </a:lnTo>
                    <a:lnTo>
                      <a:pt x="600" y="152"/>
                    </a:lnTo>
                    <a:lnTo>
                      <a:pt x="602" y="152"/>
                    </a:lnTo>
                    <a:lnTo>
                      <a:pt x="602" y="150"/>
                    </a:lnTo>
                    <a:lnTo>
                      <a:pt x="602" y="150"/>
                    </a:lnTo>
                    <a:lnTo>
                      <a:pt x="602" y="150"/>
                    </a:lnTo>
                    <a:lnTo>
                      <a:pt x="602" y="150"/>
                    </a:lnTo>
                    <a:lnTo>
                      <a:pt x="602" y="150"/>
                    </a:lnTo>
                    <a:lnTo>
                      <a:pt x="602" y="150"/>
                    </a:lnTo>
                    <a:lnTo>
                      <a:pt x="602" y="148"/>
                    </a:lnTo>
                    <a:lnTo>
                      <a:pt x="602" y="148"/>
                    </a:lnTo>
                    <a:lnTo>
                      <a:pt x="604" y="148"/>
                    </a:lnTo>
                    <a:lnTo>
                      <a:pt x="605" y="148"/>
                    </a:lnTo>
                    <a:lnTo>
                      <a:pt x="605" y="148"/>
                    </a:lnTo>
                    <a:lnTo>
                      <a:pt x="605" y="146"/>
                    </a:lnTo>
                    <a:lnTo>
                      <a:pt x="605" y="146"/>
                    </a:lnTo>
                    <a:lnTo>
                      <a:pt x="605" y="146"/>
                    </a:lnTo>
                    <a:lnTo>
                      <a:pt x="605" y="146"/>
                    </a:lnTo>
                    <a:lnTo>
                      <a:pt x="607" y="146"/>
                    </a:lnTo>
                    <a:lnTo>
                      <a:pt x="607" y="146"/>
                    </a:lnTo>
                    <a:lnTo>
                      <a:pt x="607" y="146"/>
                    </a:lnTo>
                    <a:lnTo>
                      <a:pt x="609" y="146"/>
                    </a:lnTo>
                    <a:lnTo>
                      <a:pt x="609" y="146"/>
                    </a:lnTo>
                    <a:lnTo>
                      <a:pt x="609" y="146"/>
                    </a:lnTo>
                    <a:lnTo>
                      <a:pt x="609" y="146"/>
                    </a:lnTo>
                    <a:lnTo>
                      <a:pt x="611" y="146"/>
                    </a:lnTo>
                    <a:lnTo>
                      <a:pt x="611" y="146"/>
                    </a:lnTo>
                    <a:lnTo>
                      <a:pt x="611" y="146"/>
                    </a:lnTo>
                    <a:lnTo>
                      <a:pt x="613" y="144"/>
                    </a:lnTo>
                    <a:lnTo>
                      <a:pt x="613" y="144"/>
                    </a:lnTo>
                    <a:lnTo>
                      <a:pt x="613" y="144"/>
                    </a:lnTo>
                    <a:lnTo>
                      <a:pt x="613" y="144"/>
                    </a:lnTo>
                    <a:lnTo>
                      <a:pt x="613" y="144"/>
                    </a:lnTo>
                    <a:lnTo>
                      <a:pt x="613" y="144"/>
                    </a:lnTo>
                    <a:lnTo>
                      <a:pt x="613" y="143"/>
                    </a:lnTo>
                    <a:lnTo>
                      <a:pt x="614" y="143"/>
                    </a:lnTo>
                    <a:lnTo>
                      <a:pt x="614" y="143"/>
                    </a:lnTo>
                    <a:lnTo>
                      <a:pt x="616" y="143"/>
                    </a:lnTo>
                    <a:lnTo>
                      <a:pt x="616" y="143"/>
                    </a:lnTo>
                    <a:lnTo>
                      <a:pt x="616" y="143"/>
                    </a:lnTo>
                    <a:lnTo>
                      <a:pt x="616" y="144"/>
                    </a:lnTo>
                    <a:lnTo>
                      <a:pt x="616" y="144"/>
                    </a:lnTo>
                    <a:lnTo>
                      <a:pt x="618" y="144"/>
                    </a:lnTo>
                    <a:lnTo>
                      <a:pt x="618" y="146"/>
                    </a:lnTo>
                    <a:lnTo>
                      <a:pt x="618" y="146"/>
                    </a:lnTo>
                    <a:lnTo>
                      <a:pt x="618" y="146"/>
                    </a:lnTo>
                    <a:lnTo>
                      <a:pt x="618" y="146"/>
                    </a:lnTo>
                    <a:lnTo>
                      <a:pt x="618" y="146"/>
                    </a:lnTo>
                    <a:lnTo>
                      <a:pt x="620" y="146"/>
                    </a:lnTo>
                    <a:lnTo>
                      <a:pt x="620" y="146"/>
                    </a:lnTo>
                    <a:lnTo>
                      <a:pt x="620" y="146"/>
                    </a:lnTo>
                    <a:lnTo>
                      <a:pt x="620" y="146"/>
                    </a:lnTo>
                    <a:lnTo>
                      <a:pt x="620" y="148"/>
                    </a:lnTo>
                    <a:lnTo>
                      <a:pt x="620" y="150"/>
                    </a:lnTo>
                    <a:lnTo>
                      <a:pt x="620" y="150"/>
                    </a:lnTo>
                    <a:lnTo>
                      <a:pt x="620" y="150"/>
                    </a:lnTo>
                    <a:lnTo>
                      <a:pt x="622" y="150"/>
                    </a:lnTo>
                    <a:lnTo>
                      <a:pt x="622" y="150"/>
                    </a:lnTo>
                    <a:lnTo>
                      <a:pt x="622" y="152"/>
                    </a:lnTo>
                    <a:lnTo>
                      <a:pt x="622" y="152"/>
                    </a:lnTo>
                    <a:lnTo>
                      <a:pt x="622" y="152"/>
                    </a:lnTo>
                    <a:lnTo>
                      <a:pt x="622" y="152"/>
                    </a:lnTo>
                    <a:lnTo>
                      <a:pt x="622" y="153"/>
                    </a:lnTo>
                    <a:lnTo>
                      <a:pt x="622" y="153"/>
                    </a:lnTo>
                    <a:lnTo>
                      <a:pt x="622" y="153"/>
                    </a:lnTo>
                    <a:lnTo>
                      <a:pt x="622" y="153"/>
                    </a:lnTo>
                    <a:lnTo>
                      <a:pt x="623" y="153"/>
                    </a:lnTo>
                    <a:lnTo>
                      <a:pt x="623" y="153"/>
                    </a:lnTo>
                    <a:lnTo>
                      <a:pt x="623" y="155"/>
                    </a:lnTo>
                    <a:lnTo>
                      <a:pt x="623" y="155"/>
                    </a:lnTo>
                    <a:lnTo>
                      <a:pt x="623" y="155"/>
                    </a:lnTo>
                    <a:lnTo>
                      <a:pt x="623" y="157"/>
                    </a:lnTo>
                    <a:lnTo>
                      <a:pt x="625" y="157"/>
                    </a:lnTo>
                    <a:lnTo>
                      <a:pt x="625" y="157"/>
                    </a:lnTo>
                    <a:lnTo>
                      <a:pt x="625" y="157"/>
                    </a:lnTo>
                    <a:lnTo>
                      <a:pt x="625" y="157"/>
                    </a:lnTo>
                    <a:lnTo>
                      <a:pt x="625" y="157"/>
                    </a:lnTo>
                    <a:lnTo>
                      <a:pt x="627" y="157"/>
                    </a:lnTo>
                    <a:lnTo>
                      <a:pt x="627" y="157"/>
                    </a:lnTo>
                    <a:lnTo>
                      <a:pt x="627" y="157"/>
                    </a:lnTo>
                    <a:lnTo>
                      <a:pt x="627" y="157"/>
                    </a:lnTo>
                    <a:lnTo>
                      <a:pt x="629" y="159"/>
                    </a:lnTo>
                    <a:lnTo>
                      <a:pt x="629" y="159"/>
                    </a:lnTo>
                    <a:lnTo>
                      <a:pt x="629" y="157"/>
                    </a:lnTo>
                    <a:lnTo>
                      <a:pt x="631" y="157"/>
                    </a:lnTo>
                    <a:lnTo>
                      <a:pt x="631" y="157"/>
                    </a:lnTo>
                    <a:lnTo>
                      <a:pt x="631" y="157"/>
                    </a:lnTo>
                    <a:lnTo>
                      <a:pt x="631" y="157"/>
                    </a:lnTo>
                    <a:lnTo>
                      <a:pt x="631" y="155"/>
                    </a:lnTo>
                    <a:lnTo>
                      <a:pt x="633" y="155"/>
                    </a:lnTo>
                    <a:lnTo>
                      <a:pt x="633" y="155"/>
                    </a:lnTo>
                    <a:lnTo>
                      <a:pt x="633" y="155"/>
                    </a:lnTo>
                    <a:lnTo>
                      <a:pt x="633" y="155"/>
                    </a:lnTo>
                    <a:lnTo>
                      <a:pt x="633" y="155"/>
                    </a:lnTo>
                    <a:lnTo>
                      <a:pt x="634" y="155"/>
                    </a:lnTo>
                    <a:lnTo>
                      <a:pt x="634" y="155"/>
                    </a:lnTo>
                    <a:lnTo>
                      <a:pt x="634" y="157"/>
                    </a:lnTo>
                    <a:lnTo>
                      <a:pt x="634" y="157"/>
                    </a:lnTo>
                    <a:lnTo>
                      <a:pt x="636" y="157"/>
                    </a:lnTo>
                    <a:lnTo>
                      <a:pt x="636" y="157"/>
                    </a:lnTo>
                    <a:lnTo>
                      <a:pt x="638" y="157"/>
                    </a:lnTo>
                    <a:lnTo>
                      <a:pt x="638" y="157"/>
                    </a:lnTo>
                    <a:lnTo>
                      <a:pt x="638" y="157"/>
                    </a:lnTo>
                    <a:lnTo>
                      <a:pt x="638" y="159"/>
                    </a:lnTo>
                    <a:lnTo>
                      <a:pt x="638" y="159"/>
                    </a:lnTo>
                    <a:lnTo>
                      <a:pt x="640" y="159"/>
                    </a:lnTo>
                    <a:lnTo>
                      <a:pt x="640" y="159"/>
                    </a:lnTo>
                    <a:lnTo>
                      <a:pt x="640" y="159"/>
                    </a:lnTo>
                    <a:lnTo>
                      <a:pt x="640" y="159"/>
                    </a:lnTo>
                    <a:lnTo>
                      <a:pt x="640" y="159"/>
                    </a:lnTo>
                    <a:lnTo>
                      <a:pt x="640" y="159"/>
                    </a:lnTo>
                    <a:lnTo>
                      <a:pt x="642" y="159"/>
                    </a:lnTo>
                    <a:lnTo>
                      <a:pt x="642" y="159"/>
                    </a:lnTo>
                    <a:lnTo>
                      <a:pt x="642" y="159"/>
                    </a:lnTo>
                    <a:lnTo>
                      <a:pt x="642" y="159"/>
                    </a:lnTo>
                    <a:lnTo>
                      <a:pt x="643" y="159"/>
                    </a:lnTo>
                    <a:lnTo>
                      <a:pt x="643" y="159"/>
                    </a:lnTo>
                    <a:lnTo>
                      <a:pt x="643" y="159"/>
                    </a:lnTo>
                    <a:lnTo>
                      <a:pt x="643" y="159"/>
                    </a:lnTo>
                    <a:lnTo>
                      <a:pt x="643" y="161"/>
                    </a:lnTo>
                    <a:lnTo>
                      <a:pt x="643" y="161"/>
                    </a:lnTo>
                    <a:lnTo>
                      <a:pt x="643" y="161"/>
                    </a:lnTo>
                    <a:lnTo>
                      <a:pt x="643" y="162"/>
                    </a:lnTo>
                    <a:lnTo>
                      <a:pt x="643" y="162"/>
                    </a:lnTo>
                    <a:lnTo>
                      <a:pt x="643" y="164"/>
                    </a:lnTo>
                    <a:lnTo>
                      <a:pt x="643" y="164"/>
                    </a:lnTo>
                    <a:lnTo>
                      <a:pt x="643" y="164"/>
                    </a:lnTo>
                    <a:lnTo>
                      <a:pt x="643" y="164"/>
                    </a:lnTo>
                    <a:lnTo>
                      <a:pt x="642" y="164"/>
                    </a:lnTo>
                    <a:lnTo>
                      <a:pt x="642" y="164"/>
                    </a:lnTo>
                    <a:lnTo>
                      <a:pt x="642" y="166"/>
                    </a:lnTo>
                    <a:lnTo>
                      <a:pt x="642" y="166"/>
                    </a:lnTo>
                    <a:lnTo>
                      <a:pt x="642" y="168"/>
                    </a:lnTo>
                    <a:lnTo>
                      <a:pt x="642" y="168"/>
                    </a:lnTo>
                    <a:lnTo>
                      <a:pt x="642" y="168"/>
                    </a:lnTo>
                    <a:lnTo>
                      <a:pt x="642" y="168"/>
                    </a:lnTo>
                    <a:lnTo>
                      <a:pt x="642" y="170"/>
                    </a:lnTo>
                    <a:lnTo>
                      <a:pt x="642" y="170"/>
                    </a:lnTo>
                    <a:lnTo>
                      <a:pt x="642" y="170"/>
                    </a:lnTo>
                    <a:lnTo>
                      <a:pt x="642" y="170"/>
                    </a:lnTo>
                    <a:lnTo>
                      <a:pt x="642" y="170"/>
                    </a:lnTo>
                    <a:lnTo>
                      <a:pt x="642" y="170"/>
                    </a:lnTo>
                    <a:lnTo>
                      <a:pt x="642" y="170"/>
                    </a:lnTo>
                    <a:lnTo>
                      <a:pt x="642" y="170"/>
                    </a:lnTo>
                    <a:lnTo>
                      <a:pt x="642" y="170"/>
                    </a:lnTo>
                    <a:lnTo>
                      <a:pt x="640" y="170"/>
                    </a:lnTo>
                    <a:lnTo>
                      <a:pt x="640" y="170"/>
                    </a:lnTo>
                    <a:lnTo>
                      <a:pt x="640" y="172"/>
                    </a:lnTo>
                    <a:lnTo>
                      <a:pt x="640" y="172"/>
                    </a:lnTo>
                    <a:lnTo>
                      <a:pt x="640" y="172"/>
                    </a:lnTo>
                    <a:lnTo>
                      <a:pt x="640" y="172"/>
                    </a:lnTo>
                    <a:lnTo>
                      <a:pt x="640" y="172"/>
                    </a:lnTo>
                    <a:lnTo>
                      <a:pt x="640" y="172"/>
                    </a:lnTo>
                    <a:lnTo>
                      <a:pt x="638" y="172"/>
                    </a:lnTo>
                    <a:lnTo>
                      <a:pt x="638" y="172"/>
                    </a:lnTo>
                    <a:lnTo>
                      <a:pt x="638" y="172"/>
                    </a:lnTo>
                    <a:lnTo>
                      <a:pt x="638" y="172"/>
                    </a:lnTo>
                    <a:lnTo>
                      <a:pt x="638" y="173"/>
                    </a:lnTo>
                    <a:lnTo>
                      <a:pt x="638" y="173"/>
                    </a:lnTo>
                    <a:lnTo>
                      <a:pt x="638" y="173"/>
                    </a:lnTo>
                    <a:lnTo>
                      <a:pt x="638" y="173"/>
                    </a:lnTo>
                    <a:lnTo>
                      <a:pt x="638" y="173"/>
                    </a:lnTo>
                    <a:lnTo>
                      <a:pt x="638" y="175"/>
                    </a:lnTo>
                    <a:lnTo>
                      <a:pt x="638" y="175"/>
                    </a:lnTo>
                    <a:lnTo>
                      <a:pt x="638" y="175"/>
                    </a:lnTo>
                    <a:lnTo>
                      <a:pt x="638" y="175"/>
                    </a:lnTo>
                    <a:lnTo>
                      <a:pt x="638" y="177"/>
                    </a:lnTo>
                    <a:lnTo>
                      <a:pt x="638" y="177"/>
                    </a:lnTo>
                    <a:lnTo>
                      <a:pt x="638" y="177"/>
                    </a:lnTo>
                    <a:lnTo>
                      <a:pt x="638" y="177"/>
                    </a:lnTo>
                    <a:lnTo>
                      <a:pt x="638" y="177"/>
                    </a:lnTo>
                    <a:lnTo>
                      <a:pt x="640" y="177"/>
                    </a:lnTo>
                    <a:lnTo>
                      <a:pt x="640" y="177"/>
                    </a:lnTo>
                    <a:lnTo>
                      <a:pt x="640" y="177"/>
                    </a:lnTo>
                    <a:lnTo>
                      <a:pt x="640" y="177"/>
                    </a:lnTo>
                    <a:lnTo>
                      <a:pt x="642" y="177"/>
                    </a:lnTo>
                    <a:lnTo>
                      <a:pt x="642" y="177"/>
                    </a:lnTo>
                    <a:lnTo>
                      <a:pt x="642" y="177"/>
                    </a:lnTo>
                    <a:lnTo>
                      <a:pt x="642" y="177"/>
                    </a:lnTo>
                    <a:lnTo>
                      <a:pt x="642" y="177"/>
                    </a:lnTo>
                    <a:lnTo>
                      <a:pt x="642" y="177"/>
                    </a:lnTo>
                    <a:lnTo>
                      <a:pt x="642" y="179"/>
                    </a:lnTo>
                    <a:lnTo>
                      <a:pt x="642" y="179"/>
                    </a:lnTo>
                    <a:lnTo>
                      <a:pt x="642" y="179"/>
                    </a:lnTo>
                    <a:lnTo>
                      <a:pt x="643" y="179"/>
                    </a:lnTo>
                    <a:lnTo>
                      <a:pt x="643" y="179"/>
                    </a:lnTo>
                    <a:lnTo>
                      <a:pt x="643" y="179"/>
                    </a:lnTo>
                    <a:lnTo>
                      <a:pt x="645" y="179"/>
                    </a:lnTo>
                    <a:lnTo>
                      <a:pt x="645" y="179"/>
                    </a:lnTo>
                    <a:lnTo>
                      <a:pt x="647" y="179"/>
                    </a:lnTo>
                    <a:lnTo>
                      <a:pt x="647" y="177"/>
                    </a:lnTo>
                    <a:lnTo>
                      <a:pt x="649" y="177"/>
                    </a:lnTo>
                    <a:lnTo>
                      <a:pt x="649" y="177"/>
                    </a:lnTo>
                    <a:lnTo>
                      <a:pt x="649" y="177"/>
                    </a:lnTo>
                    <a:lnTo>
                      <a:pt x="649" y="179"/>
                    </a:lnTo>
                    <a:lnTo>
                      <a:pt x="651" y="179"/>
                    </a:lnTo>
                    <a:lnTo>
                      <a:pt x="651" y="179"/>
                    </a:lnTo>
                    <a:lnTo>
                      <a:pt x="651" y="179"/>
                    </a:lnTo>
                    <a:lnTo>
                      <a:pt x="651" y="179"/>
                    </a:lnTo>
                    <a:lnTo>
                      <a:pt x="651" y="179"/>
                    </a:lnTo>
                    <a:lnTo>
                      <a:pt x="651" y="179"/>
                    </a:lnTo>
                    <a:lnTo>
                      <a:pt x="651" y="181"/>
                    </a:lnTo>
                    <a:lnTo>
                      <a:pt x="651" y="181"/>
                    </a:lnTo>
                    <a:lnTo>
                      <a:pt x="651" y="181"/>
                    </a:lnTo>
                    <a:lnTo>
                      <a:pt x="651" y="182"/>
                    </a:lnTo>
                    <a:lnTo>
                      <a:pt x="651" y="182"/>
                    </a:lnTo>
                    <a:lnTo>
                      <a:pt x="651" y="182"/>
                    </a:lnTo>
                    <a:lnTo>
                      <a:pt x="651" y="182"/>
                    </a:lnTo>
                    <a:lnTo>
                      <a:pt x="651" y="182"/>
                    </a:lnTo>
                    <a:lnTo>
                      <a:pt x="649" y="182"/>
                    </a:lnTo>
                    <a:lnTo>
                      <a:pt x="649" y="184"/>
                    </a:lnTo>
                    <a:lnTo>
                      <a:pt x="647" y="184"/>
                    </a:lnTo>
                    <a:lnTo>
                      <a:pt x="647" y="184"/>
                    </a:lnTo>
                    <a:lnTo>
                      <a:pt x="647" y="184"/>
                    </a:lnTo>
                    <a:lnTo>
                      <a:pt x="647" y="186"/>
                    </a:lnTo>
                    <a:lnTo>
                      <a:pt x="647" y="186"/>
                    </a:lnTo>
                    <a:lnTo>
                      <a:pt x="645" y="186"/>
                    </a:lnTo>
                    <a:lnTo>
                      <a:pt x="645" y="186"/>
                    </a:lnTo>
                    <a:lnTo>
                      <a:pt x="645" y="186"/>
                    </a:lnTo>
                    <a:lnTo>
                      <a:pt x="645" y="188"/>
                    </a:lnTo>
                    <a:lnTo>
                      <a:pt x="643" y="188"/>
                    </a:lnTo>
                    <a:lnTo>
                      <a:pt x="643" y="188"/>
                    </a:lnTo>
                    <a:lnTo>
                      <a:pt x="645" y="188"/>
                    </a:lnTo>
                    <a:lnTo>
                      <a:pt x="645" y="188"/>
                    </a:lnTo>
                    <a:lnTo>
                      <a:pt x="645" y="190"/>
                    </a:lnTo>
                    <a:lnTo>
                      <a:pt x="645" y="190"/>
                    </a:lnTo>
                    <a:lnTo>
                      <a:pt x="645" y="190"/>
                    </a:lnTo>
                    <a:lnTo>
                      <a:pt x="645" y="191"/>
                    </a:lnTo>
                    <a:lnTo>
                      <a:pt x="645" y="191"/>
                    </a:lnTo>
                    <a:lnTo>
                      <a:pt x="645" y="191"/>
                    </a:lnTo>
                    <a:lnTo>
                      <a:pt x="643" y="191"/>
                    </a:lnTo>
                    <a:lnTo>
                      <a:pt x="643" y="191"/>
                    </a:lnTo>
                    <a:lnTo>
                      <a:pt x="643" y="191"/>
                    </a:lnTo>
                    <a:lnTo>
                      <a:pt x="643" y="193"/>
                    </a:lnTo>
                    <a:lnTo>
                      <a:pt x="643" y="193"/>
                    </a:lnTo>
                    <a:lnTo>
                      <a:pt x="643" y="193"/>
                    </a:lnTo>
                    <a:lnTo>
                      <a:pt x="643" y="195"/>
                    </a:lnTo>
                    <a:lnTo>
                      <a:pt x="643" y="195"/>
                    </a:lnTo>
                    <a:lnTo>
                      <a:pt x="643" y="195"/>
                    </a:lnTo>
                    <a:lnTo>
                      <a:pt x="643" y="195"/>
                    </a:lnTo>
                    <a:lnTo>
                      <a:pt x="642" y="197"/>
                    </a:lnTo>
                    <a:lnTo>
                      <a:pt x="642" y="197"/>
                    </a:lnTo>
                    <a:lnTo>
                      <a:pt x="642" y="197"/>
                    </a:lnTo>
                    <a:lnTo>
                      <a:pt x="640" y="199"/>
                    </a:lnTo>
                    <a:lnTo>
                      <a:pt x="640" y="199"/>
                    </a:lnTo>
                    <a:lnTo>
                      <a:pt x="640" y="199"/>
                    </a:lnTo>
                    <a:lnTo>
                      <a:pt x="640" y="199"/>
                    </a:lnTo>
                    <a:lnTo>
                      <a:pt x="640" y="199"/>
                    </a:lnTo>
                    <a:lnTo>
                      <a:pt x="640" y="199"/>
                    </a:lnTo>
                    <a:lnTo>
                      <a:pt x="640" y="200"/>
                    </a:lnTo>
                    <a:lnTo>
                      <a:pt x="640" y="200"/>
                    </a:lnTo>
                    <a:lnTo>
                      <a:pt x="640" y="200"/>
                    </a:lnTo>
                    <a:lnTo>
                      <a:pt x="640" y="200"/>
                    </a:lnTo>
                    <a:lnTo>
                      <a:pt x="640" y="202"/>
                    </a:lnTo>
                    <a:lnTo>
                      <a:pt x="640" y="202"/>
                    </a:lnTo>
                    <a:lnTo>
                      <a:pt x="640" y="202"/>
                    </a:lnTo>
                    <a:lnTo>
                      <a:pt x="640" y="204"/>
                    </a:lnTo>
                    <a:lnTo>
                      <a:pt x="640" y="204"/>
                    </a:lnTo>
                    <a:lnTo>
                      <a:pt x="640" y="204"/>
                    </a:lnTo>
                    <a:lnTo>
                      <a:pt x="640" y="204"/>
                    </a:lnTo>
                    <a:lnTo>
                      <a:pt x="640" y="204"/>
                    </a:lnTo>
                    <a:lnTo>
                      <a:pt x="638" y="204"/>
                    </a:lnTo>
                    <a:lnTo>
                      <a:pt x="638" y="204"/>
                    </a:lnTo>
                    <a:lnTo>
                      <a:pt x="638" y="204"/>
                    </a:lnTo>
                    <a:lnTo>
                      <a:pt x="640" y="206"/>
                    </a:lnTo>
                    <a:lnTo>
                      <a:pt x="640" y="206"/>
                    </a:lnTo>
                    <a:lnTo>
                      <a:pt x="640" y="206"/>
                    </a:lnTo>
                    <a:lnTo>
                      <a:pt x="640" y="206"/>
                    </a:lnTo>
                    <a:lnTo>
                      <a:pt x="640" y="206"/>
                    </a:lnTo>
                    <a:lnTo>
                      <a:pt x="640" y="208"/>
                    </a:lnTo>
                    <a:lnTo>
                      <a:pt x="640" y="208"/>
                    </a:lnTo>
                    <a:lnTo>
                      <a:pt x="640" y="208"/>
                    </a:lnTo>
                    <a:lnTo>
                      <a:pt x="640" y="208"/>
                    </a:lnTo>
                    <a:lnTo>
                      <a:pt x="640" y="209"/>
                    </a:lnTo>
                    <a:lnTo>
                      <a:pt x="640" y="209"/>
                    </a:lnTo>
                    <a:lnTo>
                      <a:pt x="640" y="209"/>
                    </a:lnTo>
                    <a:lnTo>
                      <a:pt x="640" y="211"/>
                    </a:lnTo>
                    <a:lnTo>
                      <a:pt x="640" y="211"/>
                    </a:lnTo>
                    <a:lnTo>
                      <a:pt x="640" y="211"/>
                    </a:lnTo>
                    <a:lnTo>
                      <a:pt x="640" y="211"/>
                    </a:lnTo>
                    <a:lnTo>
                      <a:pt x="640" y="211"/>
                    </a:lnTo>
                    <a:lnTo>
                      <a:pt x="640" y="213"/>
                    </a:lnTo>
                    <a:lnTo>
                      <a:pt x="638" y="213"/>
                    </a:lnTo>
                    <a:lnTo>
                      <a:pt x="638" y="213"/>
                    </a:lnTo>
                    <a:lnTo>
                      <a:pt x="638" y="213"/>
                    </a:lnTo>
                    <a:lnTo>
                      <a:pt x="636" y="213"/>
                    </a:lnTo>
                    <a:lnTo>
                      <a:pt x="636" y="213"/>
                    </a:lnTo>
                    <a:lnTo>
                      <a:pt x="636" y="213"/>
                    </a:lnTo>
                    <a:lnTo>
                      <a:pt x="636" y="213"/>
                    </a:lnTo>
                    <a:lnTo>
                      <a:pt x="636" y="213"/>
                    </a:lnTo>
                    <a:lnTo>
                      <a:pt x="636" y="213"/>
                    </a:lnTo>
                    <a:lnTo>
                      <a:pt x="634" y="213"/>
                    </a:lnTo>
                    <a:lnTo>
                      <a:pt x="634" y="213"/>
                    </a:lnTo>
                    <a:lnTo>
                      <a:pt x="634" y="213"/>
                    </a:lnTo>
                    <a:lnTo>
                      <a:pt x="634" y="213"/>
                    </a:lnTo>
                    <a:lnTo>
                      <a:pt x="634" y="213"/>
                    </a:lnTo>
                    <a:lnTo>
                      <a:pt x="634" y="213"/>
                    </a:lnTo>
                    <a:lnTo>
                      <a:pt x="633" y="215"/>
                    </a:lnTo>
                    <a:lnTo>
                      <a:pt x="633" y="215"/>
                    </a:lnTo>
                    <a:lnTo>
                      <a:pt x="633" y="215"/>
                    </a:lnTo>
                    <a:lnTo>
                      <a:pt x="633" y="215"/>
                    </a:lnTo>
                    <a:lnTo>
                      <a:pt x="631" y="215"/>
                    </a:lnTo>
                    <a:lnTo>
                      <a:pt x="631" y="215"/>
                    </a:lnTo>
                    <a:lnTo>
                      <a:pt x="631" y="215"/>
                    </a:lnTo>
                    <a:lnTo>
                      <a:pt x="631" y="217"/>
                    </a:lnTo>
                    <a:lnTo>
                      <a:pt x="631" y="217"/>
                    </a:lnTo>
                    <a:lnTo>
                      <a:pt x="631" y="217"/>
                    </a:lnTo>
                    <a:lnTo>
                      <a:pt x="631" y="217"/>
                    </a:lnTo>
                    <a:lnTo>
                      <a:pt x="631" y="217"/>
                    </a:lnTo>
                    <a:lnTo>
                      <a:pt x="631" y="217"/>
                    </a:lnTo>
                    <a:lnTo>
                      <a:pt x="631" y="217"/>
                    </a:lnTo>
                    <a:lnTo>
                      <a:pt x="631" y="217"/>
                    </a:lnTo>
                    <a:lnTo>
                      <a:pt x="631" y="217"/>
                    </a:lnTo>
                    <a:lnTo>
                      <a:pt x="631" y="217"/>
                    </a:lnTo>
                    <a:lnTo>
                      <a:pt x="633" y="217"/>
                    </a:lnTo>
                    <a:lnTo>
                      <a:pt x="633" y="217"/>
                    </a:lnTo>
                    <a:lnTo>
                      <a:pt x="633" y="219"/>
                    </a:lnTo>
                    <a:lnTo>
                      <a:pt x="633" y="219"/>
                    </a:lnTo>
                    <a:lnTo>
                      <a:pt x="631" y="219"/>
                    </a:lnTo>
                    <a:lnTo>
                      <a:pt x="631" y="219"/>
                    </a:lnTo>
                    <a:lnTo>
                      <a:pt x="631" y="219"/>
                    </a:lnTo>
                    <a:lnTo>
                      <a:pt x="631" y="220"/>
                    </a:lnTo>
                    <a:lnTo>
                      <a:pt x="631" y="220"/>
                    </a:lnTo>
                    <a:lnTo>
                      <a:pt x="631" y="220"/>
                    </a:lnTo>
                    <a:lnTo>
                      <a:pt x="631" y="220"/>
                    </a:lnTo>
                    <a:lnTo>
                      <a:pt x="631" y="222"/>
                    </a:lnTo>
                    <a:lnTo>
                      <a:pt x="629" y="222"/>
                    </a:lnTo>
                    <a:lnTo>
                      <a:pt x="631" y="222"/>
                    </a:lnTo>
                    <a:lnTo>
                      <a:pt x="629" y="222"/>
                    </a:lnTo>
                    <a:lnTo>
                      <a:pt x="629" y="222"/>
                    </a:lnTo>
                    <a:lnTo>
                      <a:pt x="629" y="224"/>
                    </a:lnTo>
                    <a:lnTo>
                      <a:pt x="629" y="224"/>
                    </a:lnTo>
                    <a:lnTo>
                      <a:pt x="629" y="224"/>
                    </a:lnTo>
                    <a:lnTo>
                      <a:pt x="631" y="224"/>
                    </a:lnTo>
                    <a:lnTo>
                      <a:pt x="631" y="224"/>
                    </a:lnTo>
                    <a:lnTo>
                      <a:pt x="631" y="224"/>
                    </a:lnTo>
                    <a:lnTo>
                      <a:pt x="631" y="224"/>
                    </a:lnTo>
                    <a:lnTo>
                      <a:pt x="631" y="224"/>
                    </a:lnTo>
                    <a:lnTo>
                      <a:pt x="631" y="226"/>
                    </a:lnTo>
                    <a:lnTo>
                      <a:pt x="633" y="226"/>
                    </a:lnTo>
                    <a:lnTo>
                      <a:pt x="633" y="226"/>
                    </a:lnTo>
                    <a:lnTo>
                      <a:pt x="633" y="226"/>
                    </a:lnTo>
                    <a:lnTo>
                      <a:pt x="633" y="226"/>
                    </a:lnTo>
                    <a:lnTo>
                      <a:pt x="633" y="226"/>
                    </a:lnTo>
                    <a:lnTo>
                      <a:pt x="633" y="226"/>
                    </a:lnTo>
                    <a:lnTo>
                      <a:pt x="633" y="226"/>
                    </a:lnTo>
                    <a:lnTo>
                      <a:pt x="633" y="228"/>
                    </a:lnTo>
                    <a:lnTo>
                      <a:pt x="633" y="228"/>
                    </a:lnTo>
                    <a:lnTo>
                      <a:pt x="633" y="228"/>
                    </a:lnTo>
                    <a:lnTo>
                      <a:pt x="633" y="228"/>
                    </a:lnTo>
                    <a:lnTo>
                      <a:pt x="633" y="228"/>
                    </a:lnTo>
                    <a:lnTo>
                      <a:pt x="633" y="228"/>
                    </a:lnTo>
                    <a:lnTo>
                      <a:pt x="633" y="228"/>
                    </a:lnTo>
                    <a:lnTo>
                      <a:pt x="633" y="229"/>
                    </a:lnTo>
                    <a:lnTo>
                      <a:pt x="633" y="229"/>
                    </a:lnTo>
                    <a:lnTo>
                      <a:pt x="633" y="231"/>
                    </a:lnTo>
                    <a:lnTo>
                      <a:pt x="633" y="231"/>
                    </a:lnTo>
                    <a:lnTo>
                      <a:pt x="633" y="233"/>
                    </a:lnTo>
                    <a:lnTo>
                      <a:pt x="633" y="233"/>
                    </a:lnTo>
                    <a:lnTo>
                      <a:pt x="633" y="233"/>
                    </a:lnTo>
                    <a:lnTo>
                      <a:pt x="633" y="233"/>
                    </a:lnTo>
                    <a:lnTo>
                      <a:pt x="633" y="233"/>
                    </a:lnTo>
                    <a:lnTo>
                      <a:pt x="634" y="235"/>
                    </a:lnTo>
                    <a:lnTo>
                      <a:pt x="634" y="235"/>
                    </a:lnTo>
                    <a:lnTo>
                      <a:pt x="634" y="235"/>
                    </a:lnTo>
                    <a:lnTo>
                      <a:pt x="636" y="235"/>
                    </a:lnTo>
                    <a:lnTo>
                      <a:pt x="638" y="235"/>
                    </a:lnTo>
                    <a:lnTo>
                      <a:pt x="638" y="235"/>
                    </a:lnTo>
                    <a:lnTo>
                      <a:pt x="640" y="235"/>
                    </a:lnTo>
                    <a:lnTo>
                      <a:pt x="640" y="235"/>
                    </a:lnTo>
                    <a:lnTo>
                      <a:pt x="640" y="235"/>
                    </a:lnTo>
                    <a:lnTo>
                      <a:pt x="640" y="235"/>
                    </a:lnTo>
                    <a:lnTo>
                      <a:pt x="642" y="235"/>
                    </a:lnTo>
                    <a:lnTo>
                      <a:pt x="642" y="237"/>
                    </a:lnTo>
                    <a:lnTo>
                      <a:pt x="642" y="237"/>
                    </a:lnTo>
                    <a:lnTo>
                      <a:pt x="642" y="237"/>
                    </a:lnTo>
                    <a:lnTo>
                      <a:pt x="642" y="237"/>
                    </a:lnTo>
                    <a:lnTo>
                      <a:pt x="642" y="238"/>
                    </a:lnTo>
                    <a:lnTo>
                      <a:pt x="642" y="238"/>
                    </a:lnTo>
                    <a:lnTo>
                      <a:pt x="642" y="238"/>
                    </a:lnTo>
                    <a:lnTo>
                      <a:pt x="642" y="240"/>
                    </a:lnTo>
                    <a:lnTo>
                      <a:pt x="642" y="240"/>
                    </a:lnTo>
                    <a:lnTo>
                      <a:pt x="640" y="242"/>
                    </a:lnTo>
                    <a:lnTo>
                      <a:pt x="640" y="242"/>
                    </a:lnTo>
                    <a:lnTo>
                      <a:pt x="640" y="242"/>
                    </a:lnTo>
                    <a:lnTo>
                      <a:pt x="642" y="242"/>
                    </a:lnTo>
                    <a:lnTo>
                      <a:pt x="642" y="244"/>
                    </a:lnTo>
                    <a:lnTo>
                      <a:pt x="642" y="244"/>
                    </a:lnTo>
                    <a:lnTo>
                      <a:pt x="642" y="244"/>
                    </a:lnTo>
                    <a:lnTo>
                      <a:pt x="642" y="244"/>
                    </a:lnTo>
                    <a:lnTo>
                      <a:pt x="642" y="244"/>
                    </a:lnTo>
                    <a:lnTo>
                      <a:pt x="642" y="244"/>
                    </a:lnTo>
                    <a:lnTo>
                      <a:pt x="642" y="244"/>
                    </a:lnTo>
                    <a:lnTo>
                      <a:pt x="642" y="244"/>
                    </a:lnTo>
                    <a:lnTo>
                      <a:pt x="643" y="244"/>
                    </a:lnTo>
                    <a:lnTo>
                      <a:pt x="643" y="246"/>
                    </a:lnTo>
                    <a:lnTo>
                      <a:pt x="643" y="246"/>
                    </a:lnTo>
                    <a:lnTo>
                      <a:pt x="645" y="246"/>
                    </a:lnTo>
                    <a:lnTo>
                      <a:pt x="647" y="246"/>
                    </a:lnTo>
                    <a:lnTo>
                      <a:pt x="647" y="246"/>
                    </a:lnTo>
                    <a:lnTo>
                      <a:pt x="647" y="246"/>
                    </a:lnTo>
                    <a:lnTo>
                      <a:pt x="647" y="246"/>
                    </a:lnTo>
                    <a:lnTo>
                      <a:pt x="647" y="246"/>
                    </a:lnTo>
                    <a:lnTo>
                      <a:pt x="647" y="246"/>
                    </a:lnTo>
                    <a:lnTo>
                      <a:pt x="649" y="246"/>
                    </a:lnTo>
                    <a:lnTo>
                      <a:pt x="649" y="246"/>
                    </a:lnTo>
                    <a:lnTo>
                      <a:pt x="649" y="246"/>
                    </a:lnTo>
                    <a:lnTo>
                      <a:pt x="649" y="246"/>
                    </a:lnTo>
                    <a:lnTo>
                      <a:pt x="649" y="246"/>
                    </a:lnTo>
                    <a:lnTo>
                      <a:pt x="649" y="247"/>
                    </a:lnTo>
                    <a:lnTo>
                      <a:pt x="649" y="247"/>
                    </a:lnTo>
                    <a:lnTo>
                      <a:pt x="651" y="247"/>
                    </a:lnTo>
                    <a:lnTo>
                      <a:pt x="651" y="247"/>
                    </a:lnTo>
                    <a:lnTo>
                      <a:pt x="651" y="247"/>
                    </a:lnTo>
                    <a:lnTo>
                      <a:pt x="651" y="247"/>
                    </a:lnTo>
                    <a:lnTo>
                      <a:pt x="651" y="249"/>
                    </a:lnTo>
                    <a:lnTo>
                      <a:pt x="652" y="249"/>
                    </a:lnTo>
                    <a:lnTo>
                      <a:pt x="652" y="249"/>
                    </a:lnTo>
                    <a:lnTo>
                      <a:pt x="652" y="249"/>
                    </a:lnTo>
                    <a:lnTo>
                      <a:pt x="652" y="249"/>
                    </a:lnTo>
                    <a:lnTo>
                      <a:pt x="654" y="247"/>
                    </a:lnTo>
                    <a:lnTo>
                      <a:pt x="654" y="247"/>
                    </a:lnTo>
                    <a:lnTo>
                      <a:pt x="654" y="247"/>
                    </a:lnTo>
                    <a:lnTo>
                      <a:pt x="654" y="247"/>
                    </a:lnTo>
                    <a:lnTo>
                      <a:pt x="654" y="247"/>
                    </a:lnTo>
                    <a:lnTo>
                      <a:pt x="654" y="246"/>
                    </a:lnTo>
                    <a:lnTo>
                      <a:pt x="656" y="246"/>
                    </a:lnTo>
                    <a:lnTo>
                      <a:pt x="656" y="246"/>
                    </a:lnTo>
                    <a:lnTo>
                      <a:pt x="656" y="246"/>
                    </a:lnTo>
                    <a:lnTo>
                      <a:pt x="656" y="246"/>
                    </a:lnTo>
                    <a:lnTo>
                      <a:pt x="656" y="246"/>
                    </a:lnTo>
                    <a:lnTo>
                      <a:pt x="656" y="246"/>
                    </a:lnTo>
                    <a:lnTo>
                      <a:pt x="656" y="246"/>
                    </a:lnTo>
                    <a:lnTo>
                      <a:pt x="658" y="246"/>
                    </a:lnTo>
                    <a:lnTo>
                      <a:pt x="658" y="246"/>
                    </a:lnTo>
                    <a:lnTo>
                      <a:pt x="658" y="246"/>
                    </a:lnTo>
                    <a:lnTo>
                      <a:pt x="658" y="246"/>
                    </a:lnTo>
                    <a:lnTo>
                      <a:pt x="658" y="246"/>
                    </a:lnTo>
                    <a:lnTo>
                      <a:pt x="658" y="246"/>
                    </a:lnTo>
                    <a:lnTo>
                      <a:pt x="658" y="247"/>
                    </a:lnTo>
                    <a:lnTo>
                      <a:pt x="658" y="247"/>
                    </a:lnTo>
                    <a:lnTo>
                      <a:pt x="658" y="247"/>
                    </a:lnTo>
                    <a:lnTo>
                      <a:pt x="658" y="247"/>
                    </a:lnTo>
                    <a:lnTo>
                      <a:pt x="658" y="247"/>
                    </a:lnTo>
                    <a:lnTo>
                      <a:pt x="658" y="247"/>
                    </a:lnTo>
                    <a:lnTo>
                      <a:pt x="658" y="247"/>
                    </a:lnTo>
                    <a:lnTo>
                      <a:pt x="658" y="247"/>
                    </a:lnTo>
                    <a:lnTo>
                      <a:pt x="660" y="247"/>
                    </a:lnTo>
                    <a:lnTo>
                      <a:pt x="660" y="246"/>
                    </a:lnTo>
                    <a:lnTo>
                      <a:pt x="660" y="246"/>
                    </a:lnTo>
                    <a:lnTo>
                      <a:pt x="660" y="246"/>
                    </a:lnTo>
                    <a:lnTo>
                      <a:pt x="660" y="246"/>
                    </a:lnTo>
                    <a:lnTo>
                      <a:pt x="660" y="246"/>
                    </a:lnTo>
                    <a:lnTo>
                      <a:pt x="660" y="246"/>
                    </a:lnTo>
                    <a:lnTo>
                      <a:pt x="660" y="246"/>
                    </a:lnTo>
                    <a:lnTo>
                      <a:pt x="660" y="246"/>
                    </a:lnTo>
                    <a:lnTo>
                      <a:pt x="660" y="246"/>
                    </a:lnTo>
                    <a:lnTo>
                      <a:pt x="661" y="246"/>
                    </a:lnTo>
                    <a:lnTo>
                      <a:pt x="661" y="246"/>
                    </a:lnTo>
                    <a:lnTo>
                      <a:pt x="661" y="246"/>
                    </a:lnTo>
                    <a:lnTo>
                      <a:pt x="661" y="246"/>
                    </a:lnTo>
                    <a:lnTo>
                      <a:pt x="661" y="246"/>
                    </a:lnTo>
                    <a:lnTo>
                      <a:pt x="661" y="246"/>
                    </a:lnTo>
                    <a:lnTo>
                      <a:pt x="661" y="246"/>
                    </a:lnTo>
                    <a:lnTo>
                      <a:pt x="661" y="246"/>
                    </a:lnTo>
                    <a:lnTo>
                      <a:pt x="661" y="246"/>
                    </a:lnTo>
                    <a:lnTo>
                      <a:pt x="661" y="246"/>
                    </a:lnTo>
                    <a:lnTo>
                      <a:pt x="663" y="246"/>
                    </a:lnTo>
                    <a:lnTo>
                      <a:pt x="663" y="246"/>
                    </a:lnTo>
                    <a:lnTo>
                      <a:pt x="663" y="246"/>
                    </a:lnTo>
                    <a:lnTo>
                      <a:pt x="663" y="244"/>
                    </a:lnTo>
                    <a:lnTo>
                      <a:pt x="663" y="244"/>
                    </a:lnTo>
                    <a:lnTo>
                      <a:pt x="663" y="244"/>
                    </a:lnTo>
                    <a:lnTo>
                      <a:pt x="663" y="244"/>
                    </a:lnTo>
                    <a:lnTo>
                      <a:pt x="663" y="244"/>
                    </a:lnTo>
                    <a:lnTo>
                      <a:pt x="663" y="244"/>
                    </a:lnTo>
                    <a:lnTo>
                      <a:pt x="663"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6"/>
                    </a:lnTo>
                    <a:lnTo>
                      <a:pt x="665" y="246"/>
                    </a:lnTo>
                    <a:lnTo>
                      <a:pt x="665" y="246"/>
                    </a:lnTo>
                    <a:lnTo>
                      <a:pt x="665" y="246"/>
                    </a:lnTo>
                    <a:lnTo>
                      <a:pt x="665" y="246"/>
                    </a:lnTo>
                    <a:lnTo>
                      <a:pt x="665" y="246"/>
                    </a:lnTo>
                    <a:lnTo>
                      <a:pt x="665" y="246"/>
                    </a:lnTo>
                    <a:lnTo>
                      <a:pt x="665" y="246"/>
                    </a:lnTo>
                    <a:lnTo>
                      <a:pt x="665" y="246"/>
                    </a:lnTo>
                    <a:lnTo>
                      <a:pt x="665" y="246"/>
                    </a:lnTo>
                    <a:lnTo>
                      <a:pt x="667" y="246"/>
                    </a:lnTo>
                    <a:lnTo>
                      <a:pt x="667" y="246"/>
                    </a:lnTo>
                    <a:lnTo>
                      <a:pt x="667" y="246"/>
                    </a:lnTo>
                    <a:lnTo>
                      <a:pt x="667" y="246"/>
                    </a:lnTo>
                    <a:lnTo>
                      <a:pt x="667" y="247"/>
                    </a:lnTo>
                    <a:lnTo>
                      <a:pt x="667" y="247"/>
                    </a:lnTo>
                    <a:lnTo>
                      <a:pt x="667" y="249"/>
                    </a:lnTo>
                    <a:lnTo>
                      <a:pt x="669" y="249"/>
                    </a:lnTo>
                    <a:lnTo>
                      <a:pt x="669" y="249"/>
                    </a:lnTo>
                    <a:lnTo>
                      <a:pt x="669" y="251"/>
                    </a:lnTo>
                    <a:lnTo>
                      <a:pt x="670" y="251"/>
                    </a:lnTo>
                    <a:lnTo>
                      <a:pt x="672" y="253"/>
                    </a:lnTo>
                    <a:lnTo>
                      <a:pt x="672" y="253"/>
                    </a:lnTo>
                    <a:lnTo>
                      <a:pt x="672" y="253"/>
                    </a:lnTo>
                    <a:lnTo>
                      <a:pt x="672" y="253"/>
                    </a:lnTo>
                    <a:lnTo>
                      <a:pt x="672" y="253"/>
                    </a:lnTo>
                    <a:lnTo>
                      <a:pt x="672" y="255"/>
                    </a:lnTo>
                    <a:lnTo>
                      <a:pt x="672" y="255"/>
                    </a:lnTo>
                    <a:lnTo>
                      <a:pt x="672" y="255"/>
                    </a:lnTo>
                    <a:lnTo>
                      <a:pt x="672" y="255"/>
                    </a:lnTo>
                    <a:lnTo>
                      <a:pt x="674" y="255"/>
                    </a:lnTo>
                    <a:lnTo>
                      <a:pt x="674" y="255"/>
                    </a:lnTo>
                    <a:lnTo>
                      <a:pt x="674" y="255"/>
                    </a:lnTo>
                    <a:lnTo>
                      <a:pt x="674" y="255"/>
                    </a:lnTo>
                    <a:lnTo>
                      <a:pt x="674" y="255"/>
                    </a:lnTo>
                    <a:lnTo>
                      <a:pt x="674" y="255"/>
                    </a:lnTo>
                    <a:lnTo>
                      <a:pt x="674" y="255"/>
                    </a:lnTo>
                    <a:lnTo>
                      <a:pt x="674" y="255"/>
                    </a:lnTo>
                    <a:lnTo>
                      <a:pt x="674" y="255"/>
                    </a:lnTo>
                    <a:lnTo>
                      <a:pt x="674" y="255"/>
                    </a:lnTo>
                    <a:lnTo>
                      <a:pt x="674" y="253"/>
                    </a:lnTo>
                    <a:lnTo>
                      <a:pt x="674" y="253"/>
                    </a:lnTo>
                    <a:lnTo>
                      <a:pt x="674" y="251"/>
                    </a:lnTo>
                    <a:lnTo>
                      <a:pt x="674" y="251"/>
                    </a:lnTo>
                    <a:lnTo>
                      <a:pt x="674" y="251"/>
                    </a:lnTo>
                    <a:lnTo>
                      <a:pt x="674" y="251"/>
                    </a:lnTo>
                    <a:lnTo>
                      <a:pt x="674" y="251"/>
                    </a:lnTo>
                    <a:lnTo>
                      <a:pt x="676" y="249"/>
                    </a:lnTo>
                    <a:lnTo>
                      <a:pt x="676" y="249"/>
                    </a:lnTo>
                    <a:lnTo>
                      <a:pt x="676" y="249"/>
                    </a:lnTo>
                    <a:lnTo>
                      <a:pt x="676" y="249"/>
                    </a:lnTo>
                    <a:lnTo>
                      <a:pt x="676" y="249"/>
                    </a:lnTo>
                    <a:lnTo>
                      <a:pt x="676" y="249"/>
                    </a:lnTo>
                    <a:lnTo>
                      <a:pt x="676" y="249"/>
                    </a:lnTo>
                    <a:lnTo>
                      <a:pt x="678" y="249"/>
                    </a:lnTo>
                    <a:lnTo>
                      <a:pt x="678" y="249"/>
                    </a:lnTo>
                    <a:lnTo>
                      <a:pt x="678" y="249"/>
                    </a:lnTo>
                    <a:lnTo>
                      <a:pt x="678" y="249"/>
                    </a:lnTo>
                    <a:lnTo>
                      <a:pt x="678" y="247"/>
                    </a:lnTo>
                    <a:lnTo>
                      <a:pt x="678" y="247"/>
                    </a:lnTo>
                    <a:lnTo>
                      <a:pt x="678" y="247"/>
                    </a:lnTo>
                    <a:lnTo>
                      <a:pt x="678" y="247"/>
                    </a:lnTo>
                    <a:lnTo>
                      <a:pt x="678" y="247"/>
                    </a:lnTo>
                    <a:lnTo>
                      <a:pt x="678" y="247"/>
                    </a:lnTo>
                    <a:lnTo>
                      <a:pt x="680" y="246"/>
                    </a:lnTo>
                    <a:lnTo>
                      <a:pt x="680" y="246"/>
                    </a:lnTo>
                    <a:lnTo>
                      <a:pt x="680" y="246"/>
                    </a:lnTo>
                    <a:lnTo>
                      <a:pt x="680" y="246"/>
                    </a:lnTo>
                    <a:lnTo>
                      <a:pt x="680" y="246"/>
                    </a:lnTo>
                    <a:lnTo>
                      <a:pt x="680" y="246"/>
                    </a:lnTo>
                    <a:lnTo>
                      <a:pt x="681" y="244"/>
                    </a:lnTo>
                    <a:lnTo>
                      <a:pt x="681" y="244"/>
                    </a:lnTo>
                    <a:lnTo>
                      <a:pt x="681" y="242"/>
                    </a:lnTo>
                    <a:lnTo>
                      <a:pt x="683" y="242"/>
                    </a:lnTo>
                    <a:lnTo>
                      <a:pt x="683" y="242"/>
                    </a:lnTo>
                    <a:lnTo>
                      <a:pt x="683" y="242"/>
                    </a:lnTo>
                    <a:lnTo>
                      <a:pt x="683" y="242"/>
                    </a:lnTo>
                    <a:lnTo>
                      <a:pt x="683" y="242"/>
                    </a:lnTo>
                    <a:lnTo>
                      <a:pt x="683" y="242"/>
                    </a:lnTo>
                    <a:lnTo>
                      <a:pt x="685" y="240"/>
                    </a:lnTo>
                    <a:lnTo>
                      <a:pt x="685" y="240"/>
                    </a:lnTo>
                    <a:lnTo>
                      <a:pt x="685" y="240"/>
                    </a:lnTo>
                    <a:lnTo>
                      <a:pt x="685" y="240"/>
                    </a:lnTo>
                    <a:lnTo>
                      <a:pt x="685" y="240"/>
                    </a:lnTo>
                    <a:lnTo>
                      <a:pt x="685" y="240"/>
                    </a:lnTo>
                    <a:lnTo>
                      <a:pt x="687" y="238"/>
                    </a:lnTo>
                    <a:lnTo>
                      <a:pt x="687" y="238"/>
                    </a:lnTo>
                    <a:lnTo>
                      <a:pt x="687" y="238"/>
                    </a:lnTo>
                    <a:lnTo>
                      <a:pt x="687" y="237"/>
                    </a:lnTo>
                    <a:lnTo>
                      <a:pt x="689" y="237"/>
                    </a:lnTo>
                    <a:lnTo>
                      <a:pt x="689" y="237"/>
                    </a:lnTo>
                    <a:lnTo>
                      <a:pt x="689" y="237"/>
                    </a:lnTo>
                    <a:lnTo>
                      <a:pt x="689" y="237"/>
                    </a:lnTo>
                    <a:lnTo>
                      <a:pt x="689" y="237"/>
                    </a:lnTo>
                    <a:lnTo>
                      <a:pt x="689" y="235"/>
                    </a:lnTo>
                    <a:lnTo>
                      <a:pt x="689" y="235"/>
                    </a:lnTo>
                    <a:lnTo>
                      <a:pt x="690" y="235"/>
                    </a:lnTo>
                    <a:lnTo>
                      <a:pt x="690" y="235"/>
                    </a:lnTo>
                    <a:lnTo>
                      <a:pt x="690" y="235"/>
                    </a:lnTo>
                    <a:lnTo>
                      <a:pt x="692" y="235"/>
                    </a:lnTo>
                    <a:lnTo>
                      <a:pt x="692" y="233"/>
                    </a:lnTo>
                    <a:lnTo>
                      <a:pt x="692" y="233"/>
                    </a:lnTo>
                    <a:lnTo>
                      <a:pt x="692" y="233"/>
                    </a:lnTo>
                    <a:lnTo>
                      <a:pt x="692" y="233"/>
                    </a:lnTo>
                    <a:lnTo>
                      <a:pt x="692" y="233"/>
                    </a:lnTo>
                    <a:lnTo>
                      <a:pt x="694" y="233"/>
                    </a:lnTo>
                    <a:lnTo>
                      <a:pt x="694" y="233"/>
                    </a:lnTo>
                    <a:lnTo>
                      <a:pt x="694" y="233"/>
                    </a:lnTo>
                    <a:lnTo>
                      <a:pt x="696" y="231"/>
                    </a:lnTo>
                    <a:lnTo>
                      <a:pt x="696" y="231"/>
                    </a:lnTo>
                    <a:lnTo>
                      <a:pt x="696" y="231"/>
                    </a:lnTo>
                    <a:lnTo>
                      <a:pt x="696" y="231"/>
                    </a:lnTo>
                    <a:lnTo>
                      <a:pt x="696" y="231"/>
                    </a:lnTo>
                    <a:lnTo>
                      <a:pt x="696" y="231"/>
                    </a:lnTo>
                    <a:lnTo>
                      <a:pt x="696" y="231"/>
                    </a:lnTo>
                    <a:lnTo>
                      <a:pt x="696" y="231"/>
                    </a:lnTo>
                    <a:lnTo>
                      <a:pt x="698" y="231"/>
                    </a:lnTo>
                    <a:lnTo>
                      <a:pt x="698" y="229"/>
                    </a:lnTo>
                    <a:lnTo>
                      <a:pt x="698" y="229"/>
                    </a:lnTo>
                    <a:lnTo>
                      <a:pt x="699" y="229"/>
                    </a:lnTo>
                    <a:lnTo>
                      <a:pt x="699" y="229"/>
                    </a:lnTo>
                    <a:lnTo>
                      <a:pt x="699" y="229"/>
                    </a:lnTo>
                    <a:lnTo>
                      <a:pt x="699" y="229"/>
                    </a:lnTo>
                    <a:lnTo>
                      <a:pt x="699" y="229"/>
                    </a:lnTo>
                    <a:lnTo>
                      <a:pt x="699" y="229"/>
                    </a:lnTo>
                    <a:lnTo>
                      <a:pt x="699" y="229"/>
                    </a:lnTo>
                    <a:lnTo>
                      <a:pt x="701" y="228"/>
                    </a:lnTo>
                    <a:lnTo>
                      <a:pt x="701" y="228"/>
                    </a:lnTo>
                    <a:lnTo>
                      <a:pt x="701" y="228"/>
                    </a:lnTo>
                    <a:lnTo>
                      <a:pt x="701" y="228"/>
                    </a:lnTo>
                    <a:lnTo>
                      <a:pt x="703" y="228"/>
                    </a:lnTo>
                    <a:lnTo>
                      <a:pt x="703" y="228"/>
                    </a:lnTo>
                    <a:lnTo>
                      <a:pt x="703" y="228"/>
                    </a:lnTo>
                    <a:lnTo>
                      <a:pt x="703" y="228"/>
                    </a:lnTo>
                    <a:lnTo>
                      <a:pt x="705" y="226"/>
                    </a:lnTo>
                    <a:lnTo>
                      <a:pt x="705" y="226"/>
                    </a:lnTo>
                    <a:lnTo>
                      <a:pt x="705" y="226"/>
                    </a:lnTo>
                    <a:lnTo>
                      <a:pt x="705" y="226"/>
                    </a:lnTo>
                    <a:lnTo>
                      <a:pt x="705" y="226"/>
                    </a:lnTo>
                    <a:lnTo>
                      <a:pt x="705" y="226"/>
                    </a:lnTo>
                    <a:lnTo>
                      <a:pt x="705" y="226"/>
                    </a:lnTo>
                    <a:lnTo>
                      <a:pt x="707" y="226"/>
                    </a:lnTo>
                    <a:lnTo>
                      <a:pt x="707" y="226"/>
                    </a:lnTo>
                    <a:lnTo>
                      <a:pt x="707" y="226"/>
                    </a:lnTo>
                    <a:lnTo>
                      <a:pt x="707" y="224"/>
                    </a:lnTo>
                    <a:lnTo>
                      <a:pt x="707" y="224"/>
                    </a:lnTo>
                    <a:lnTo>
                      <a:pt x="707" y="224"/>
                    </a:lnTo>
                    <a:lnTo>
                      <a:pt x="707" y="224"/>
                    </a:lnTo>
                    <a:lnTo>
                      <a:pt x="707" y="224"/>
                    </a:lnTo>
                    <a:lnTo>
                      <a:pt x="707" y="224"/>
                    </a:lnTo>
                    <a:lnTo>
                      <a:pt x="707" y="224"/>
                    </a:lnTo>
                    <a:lnTo>
                      <a:pt x="707" y="224"/>
                    </a:lnTo>
                    <a:lnTo>
                      <a:pt x="708" y="224"/>
                    </a:lnTo>
                    <a:lnTo>
                      <a:pt x="708" y="222"/>
                    </a:lnTo>
                    <a:lnTo>
                      <a:pt x="708" y="222"/>
                    </a:lnTo>
                    <a:lnTo>
                      <a:pt x="708" y="222"/>
                    </a:lnTo>
                    <a:lnTo>
                      <a:pt x="710" y="222"/>
                    </a:lnTo>
                    <a:lnTo>
                      <a:pt x="710" y="222"/>
                    </a:lnTo>
                    <a:lnTo>
                      <a:pt x="710" y="222"/>
                    </a:lnTo>
                    <a:lnTo>
                      <a:pt x="710" y="222"/>
                    </a:lnTo>
                    <a:lnTo>
                      <a:pt x="710" y="222"/>
                    </a:lnTo>
                    <a:lnTo>
                      <a:pt x="710" y="220"/>
                    </a:lnTo>
                    <a:lnTo>
                      <a:pt x="710" y="220"/>
                    </a:lnTo>
                    <a:lnTo>
                      <a:pt x="710" y="220"/>
                    </a:lnTo>
                    <a:lnTo>
                      <a:pt x="710" y="220"/>
                    </a:lnTo>
                    <a:lnTo>
                      <a:pt x="710" y="220"/>
                    </a:lnTo>
                    <a:lnTo>
                      <a:pt x="712" y="219"/>
                    </a:lnTo>
                    <a:lnTo>
                      <a:pt x="712" y="219"/>
                    </a:lnTo>
                    <a:lnTo>
                      <a:pt x="712" y="219"/>
                    </a:lnTo>
                    <a:lnTo>
                      <a:pt x="712" y="219"/>
                    </a:lnTo>
                    <a:lnTo>
                      <a:pt x="714" y="219"/>
                    </a:lnTo>
                    <a:lnTo>
                      <a:pt x="714" y="217"/>
                    </a:lnTo>
                    <a:lnTo>
                      <a:pt x="714" y="217"/>
                    </a:lnTo>
                    <a:lnTo>
                      <a:pt x="714" y="217"/>
                    </a:lnTo>
                    <a:lnTo>
                      <a:pt x="714" y="217"/>
                    </a:lnTo>
                    <a:lnTo>
                      <a:pt x="714" y="217"/>
                    </a:lnTo>
                    <a:lnTo>
                      <a:pt x="714" y="217"/>
                    </a:lnTo>
                    <a:lnTo>
                      <a:pt x="714" y="217"/>
                    </a:lnTo>
                    <a:lnTo>
                      <a:pt x="714" y="217"/>
                    </a:lnTo>
                    <a:lnTo>
                      <a:pt x="716" y="217"/>
                    </a:lnTo>
                    <a:lnTo>
                      <a:pt x="716" y="217"/>
                    </a:lnTo>
                    <a:lnTo>
                      <a:pt x="716" y="215"/>
                    </a:lnTo>
                    <a:lnTo>
                      <a:pt x="716" y="215"/>
                    </a:lnTo>
                    <a:lnTo>
                      <a:pt x="716" y="215"/>
                    </a:lnTo>
                    <a:lnTo>
                      <a:pt x="716" y="215"/>
                    </a:lnTo>
                    <a:lnTo>
                      <a:pt x="716" y="215"/>
                    </a:lnTo>
                    <a:lnTo>
                      <a:pt x="716" y="213"/>
                    </a:lnTo>
                    <a:lnTo>
                      <a:pt x="716" y="213"/>
                    </a:lnTo>
                    <a:lnTo>
                      <a:pt x="716" y="213"/>
                    </a:lnTo>
                    <a:lnTo>
                      <a:pt x="716" y="213"/>
                    </a:lnTo>
                    <a:lnTo>
                      <a:pt x="718" y="213"/>
                    </a:lnTo>
                    <a:lnTo>
                      <a:pt x="718" y="211"/>
                    </a:lnTo>
                    <a:lnTo>
                      <a:pt x="718" y="211"/>
                    </a:lnTo>
                    <a:lnTo>
                      <a:pt x="718" y="209"/>
                    </a:lnTo>
                    <a:lnTo>
                      <a:pt x="718" y="209"/>
                    </a:lnTo>
                    <a:lnTo>
                      <a:pt x="718" y="209"/>
                    </a:lnTo>
                    <a:lnTo>
                      <a:pt x="718" y="209"/>
                    </a:lnTo>
                    <a:lnTo>
                      <a:pt x="719" y="209"/>
                    </a:lnTo>
                    <a:lnTo>
                      <a:pt x="719" y="208"/>
                    </a:lnTo>
                    <a:lnTo>
                      <a:pt x="719" y="208"/>
                    </a:lnTo>
                    <a:lnTo>
                      <a:pt x="719" y="208"/>
                    </a:lnTo>
                    <a:lnTo>
                      <a:pt x="719" y="208"/>
                    </a:lnTo>
                    <a:lnTo>
                      <a:pt x="719" y="208"/>
                    </a:lnTo>
                    <a:lnTo>
                      <a:pt x="719" y="208"/>
                    </a:lnTo>
                    <a:lnTo>
                      <a:pt x="719" y="208"/>
                    </a:lnTo>
                    <a:lnTo>
                      <a:pt x="719" y="208"/>
                    </a:lnTo>
                    <a:lnTo>
                      <a:pt x="721" y="208"/>
                    </a:lnTo>
                    <a:lnTo>
                      <a:pt x="721" y="206"/>
                    </a:lnTo>
                    <a:lnTo>
                      <a:pt x="721" y="206"/>
                    </a:lnTo>
                    <a:lnTo>
                      <a:pt x="721" y="206"/>
                    </a:lnTo>
                    <a:lnTo>
                      <a:pt x="721" y="206"/>
                    </a:lnTo>
                    <a:lnTo>
                      <a:pt x="721" y="206"/>
                    </a:lnTo>
                    <a:lnTo>
                      <a:pt x="723" y="204"/>
                    </a:lnTo>
                    <a:lnTo>
                      <a:pt x="723" y="204"/>
                    </a:lnTo>
                    <a:lnTo>
                      <a:pt x="723" y="204"/>
                    </a:lnTo>
                    <a:lnTo>
                      <a:pt x="723" y="202"/>
                    </a:lnTo>
                    <a:lnTo>
                      <a:pt x="725" y="202"/>
                    </a:lnTo>
                    <a:lnTo>
                      <a:pt x="725" y="202"/>
                    </a:lnTo>
                    <a:lnTo>
                      <a:pt x="725" y="202"/>
                    </a:lnTo>
                    <a:lnTo>
                      <a:pt x="725" y="202"/>
                    </a:lnTo>
                    <a:lnTo>
                      <a:pt x="725" y="202"/>
                    </a:lnTo>
                    <a:lnTo>
                      <a:pt x="725" y="202"/>
                    </a:lnTo>
                    <a:lnTo>
                      <a:pt x="725" y="200"/>
                    </a:lnTo>
                    <a:lnTo>
                      <a:pt x="725" y="200"/>
                    </a:lnTo>
                    <a:lnTo>
                      <a:pt x="725" y="200"/>
                    </a:lnTo>
                    <a:lnTo>
                      <a:pt x="725" y="200"/>
                    </a:lnTo>
                    <a:lnTo>
                      <a:pt x="725" y="200"/>
                    </a:lnTo>
                    <a:lnTo>
                      <a:pt x="727" y="200"/>
                    </a:lnTo>
                    <a:lnTo>
                      <a:pt x="727" y="200"/>
                    </a:lnTo>
                    <a:lnTo>
                      <a:pt x="727" y="200"/>
                    </a:lnTo>
                    <a:lnTo>
                      <a:pt x="727" y="199"/>
                    </a:lnTo>
                    <a:lnTo>
                      <a:pt x="727" y="199"/>
                    </a:lnTo>
                    <a:lnTo>
                      <a:pt x="727" y="199"/>
                    </a:lnTo>
                    <a:lnTo>
                      <a:pt x="728" y="199"/>
                    </a:lnTo>
                    <a:lnTo>
                      <a:pt x="728" y="199"/>
                    </a:lnTo>
                    <a:lnTo>
                      <a:pt x="728" y="199"/>
                    </a:lnTo>
                    <a:lnTo>
                      <a:pt x="728" y="199"/>
                    </a:lnTo>
                    <a:lnTo>
                      <a:pt x="728" y="199"/>
                    </a:lnTo>
                    <a:lnTo>
                      <a:pt x="730" y="199"/>
                    </a:lnTo>
                    <a:lnTo>
                      <a:pt x="730" y="199"/>
                    </a:lnTo>
                    <a:lnTo>
                      <a:pt x="730" y="199"/>
                    </a:lnTo>
                    <a:lnTo>
                      <a:pt x="730" y="199"/>
                    </a:lnTo>
                    <a:lnTo>
                      <a:pt x="730" y="199"/>
                    </a:lnTo>
                    <a:lnTo>
                      <a:pt x="730" y="199"/>
                    </a:lnTo>
                    <a:lnTo>
                      <a:pt x="732" y="199"/>
                    </a:lnTo>
                    <a:lnTo>
                      <a:pt x="732" y="199"/>
                    </a:lnTo>
                    <a:lnTo>
                      <a:pt x="732" y="197"/>
                    </a:lnTo>
                    <a:lnTo>
                      <a:pt x="732" y="197"/>
                    </a:lnTo>
                    <a:lnTo>
                      <a:pt x="732" y="197"/>
                    </a:lnTo>
                    <a:lnTo>
                      <a:pt x="732" y="197"/>
                    </a:lnTo>
                    <a:lnTo>
                      <a:pt x="732" y="197"/>
                    </a:lnTo>
                    <a:lnTo>
                      <a:pt x="732" y="195"/>
                    </a:lnTo>
                    <a:lnTo>
                      <a:pt x="732" y="195"/>
                    </a:lnTo>
                    <a:lnTo>
                      <a:pt x="732" y="195"/>
                    </a:lnTo>
                    <a:lnTo>
                      <a:pt x="732" y="195"/>
                    </a:lnTo>
                    <a:lnTo>
                      <a:pt x="734" y="195"/>
                    </a:lnTo>
                    <a:lnTo>
                      <a:pt x="734" y="195"/>
                    </a:lnTo>
                    <a:lnTo>
                      <a:pt x="734" y="193"/>
                    </a:lnTo>
                    <a:lnTo>
                      <a:pt x="734" y="193"/>
                    </a:lnTo>
                    <a:lnTo>
                      <a:pt x="734" y="193"/>
                    </a:lnTo>
                    <a:lnTo>
                      <a:pt x="734" y="193"/>
                    </a:lnTo>
                    <a:lnTo>
                      <a:pt x="734" y="193"/>
                    </a:lnTo>
                    <a:lnTo>
                      <a:pt x="736" y="193"/>
                    </a:lnTo>
                    <a:lnTo>
                      <a:pt x="736" y="191"/>
                    </a:lnTo>
                    <a:lnTo>
                      <a:pt x="736" y="191"/>
                    </a:lnTo>
                    <a:lnTo>
                      <a:pt x="736" y="191"/>
                    </a:lnTo>
                    <a:lnTo>
                      <a:pt x="736" y="191"/>
                    </a:lnTo>
                    <a:lnTo>
                      <a:pt x="736" y="191"/>
                    </a:lnTo>
                    <a:lnTo>
                      <a:pt x="736" y="191"/>
                    </a:lnTo>
                    <a:lnTo>
                      <a:pt x="737" y="190"/>
                    </a:lnTo>
                    <a:lnTo>
                      <a:pt x="737" y="190"/>
                    </a:lnTo>
                    <a:lnTo>
                      <a:pt x="737" y="190"/>
                    </a:lnTo>
                    <a:lnTo>
                      <a:pt x="737" y="190"/>
                    </a:lnTo>
                    <a:lnTo>
                      <a:pt x="737" y="190"/>
                    </a:lnTo>
                    <a:lnTo>
                      <a:pt x="737" y="190"/>
                    </a:lnTo>
                    <a:lnTo>
                      <a:pt x="737" y="190"/>
                    </a:lnTo>
                    <a:lnTo>
                      <a:pt x="737" y="188"/>
                    </a:lnTo>
                    <a:lnTo>
                      <a:pt x="737" y="188"/>
                    </a:lnTo>
                    <a:lnTo>
                      <a:pt x="739" y="188"/>
                    </a:lnTo>
                    <a:lnTo>
                      <a:pt x="739" y="188"/>
                    </a:lnTo>
                    <a:lnTo>
                      <a:pt x="739" y="188"/>
                    </a:lnTo>
                    <a:lnTo>
                      <a:pt x="739" y="188"/>
                    </a:lnTo>
                    <a:lnTo>
                      <a:pt x="739" y="188"/>
                    </a:lnTo>
                    <a:lnTo>
                      <a:pt x="739" y="188"/>
                    </a:lnTo>
                    <a:lnTo>
                      <a:pt x="739" y="188"/>
                    </a:lnTo>
                    <a:lnTo>
                      <a:pt x="741" y="188"/>
                    </a:lnTo>
                    <a:lnTo>
                      <a:pt x="741" y="188"/>
                    </a:lnTo>
                    <a:lnTo>
                      <a:pt x="741" y="188"/>
                    </a:lnTo>
                    <a:lnTo>
                      <a:pt x="741" y="188"/>
                    </a:lnTo>
                    <a:lnTo>
                      <a:pt x="741" y="188"/>
                    </a:lnTo>
                    <a:lnTo>
                      <a:pt x="741" y="188"/>
                    </a:lnTo>
                    <a:lnTo>
                      <a:pt x="741" y="188"/>
                    </a:lnTo>
                    <a:lnTo>
                      <a:pt x="741" y="188"/>
                    </a:lnTo>
                    <a:lnTo>
                      <a:pt x="743" y="188"/>
                    </a:lnTo>
                    <a:lnTo>
                      <a:pt x="743" y="186"/>
                    </a:lnTo>
                    <a:lnTo>
                      <a:pt x="743" y="186"/>
                    </a:lnTo>
                    <a:lnTo>
                      <a:pt x="743" y="186"/>
                    </a:lnTo>
                    <a:lnTo>
                      <a:pt x="743" y="186"/>
                    </a:lnTo>
                    <a:lnTo>
                      <a:pt x="743" y="186"/>
                    </a:lnTo>
                    <a:lnTo>
                      <a:pt x="745" y="186"/>
                    </a:lnTo>
                    <a:lnTo>
                      <a:pt x="745" y="186"/>
                    </a:lnTo>
                    <a:lnTo>
                      <a:pt x="745" y="186"/>
                    </a:lnTo>
                    <a:lnTo>
                      <a:pt x="745" y="186"/>
                    </a:lnTo>
                    <a:lnTo>
                      <a:pt x="745" y="186"/>
                    </a:lnTo>
                    <a:lnTo>
                      <a:pt x="745" y="186"/>
                    </a:lnTo>
                    <a:lnTo>
                      <a:pt x="745" y="186"/>
                    </a:lnTo>
                    <a:lnTo>
                      <a:pt x="746" y="186"/>
                    </a:lnTo>
                    <a:lnTo>
                      <a:pt x="746" y="186"/>
                    </a:lnTo>
                    <a:lnTo>
                      <a:pt x="746" y="186"/>
                    </a:lnTo>
                    <a:lnTo>
                      <a:pt x="746" y="186"/>
                    </a:lnTo>
                    <a:lnTo>
                      <a:pt x="746" y="186"/>
                    </a:lnTo>
                    <a:lnTo>
                      <a:pt x="746" y="186"/>
                    </a:lnTo>
                    <a:lnTo>
                      <a:pt x="746" y="186"/>
                    </a:lnTo>
                    <a:lnTo>
                      <a:pt x="748" y="186"/>
                    </a:lnTo>
                    <a:lnTo>
                      <a:pt x="748" y="186"/>
                    </a:lnTo>
                    <a:lnTo>
                      <a:pt x="748" y="186"/>
                    </a:lnTo>
                    <a:lnTo>
                      <a:pt x="748" y="186"/>
                    </a:lnTo>
                    <a:lnTo>
                      <a:pt x="750" y="186"/>
                    </a:lnTo>
                    <a:lnTo>
                      <a:pt x="750" y="186"/>
                    </a:lnTo>
                    <a:lnTo>
                      <a:pt x="750" y="184"/>
                    </a:lnTo>
                    <a:lnTo>
                      <a:pt x="750" y="184"/>
                    </a:lnTo>
                    <a:lnTo>
                      <a:pt x="750" y="184"/>
                    </a:lnTo>
                    <a:lnTo>
                      <a:pt x="750" y="184"/>
                    </a:lnTo>
                    <a:lnTo>
                      <a:pt x="752" y="184"/>
                    </a:lnTo>
                    <a:lnTo>
                      <a:pt x="752" y="186"/>
                    </a:lnTo>
                    <a:lnTo>
                      <a:pt x="752" y="186"/>
                    </a:lnTo>
                    <a:lnTo>
                      <a:pt x="752" y="184"/>
                    </a:lnTo>
                    <a:lnTo>
                      <a:pt x="752" y="184"/>
                    </a:lnTo>
                    <a:lnTo>
                      <a:pt x="752" y="186"/>
                    </a:lnTo>
                    <a:lnTo>
                      <a:pt x="754" y="186"/>
                    </a:lnTo>
                    <a:lnTo>
                      <a:pt x="754" y="184"/>
                    </a:lnTo>
                    <a:lnTo>
                      <a:pt x="754" y="184"/>
                    </a:lnTo>
                    <a:lnTo>
                      <a:pt x="754" y="184"/>
                    </a:lnTo>
                    <a:lnTo>
                      <a:pt x="755" y="184"/>
                    </a:lnTo>
                    <a:lnTo>
                      <a:pt x="755" y="184"/>
                    </a:lnTo>
                    <a:lnTo>
                      <a:pt x="755" y="184"/>
                    </a:lnTo>
                    <a:lnTo>
                      <a:pt x="755" y="184"/>
                    </a:lnTo>
                    <a:lnTo>
                      <a:pt x="755" y="184"/>
                    </a:lnTo>
                    <a:lnTo>
                      <a:pt x="755" y="182"/>
                    </a:lnTo>
                    <a:lnTo>
                      <a:pt x="755" y="182"/>
                    </a:lnTo>
                    <a:lnTo>
                      <a:pt x="755" y="184"/>
                    </a:lnTo>
                    <a:lnTo>
                      <a:pt x="755" y="182"/>
                    </a:lnTo>
                    <a:lnTo>
                      <a:pt x="755" y="182"/>
                    </a:lnTo>
                    <a:lnTo>
                      <a:pt x="755" y="182"/>
                    </a:lnTo>
                    <a:lnTo>
                      <a:pt x="757" y="182"/>
                    </a:lnTo>
                    <a:lnTo>
                      <a:pt x="757" y="182"/>
                    </a:lnTo>
                    <a:lnTo>
                      <a:pt x="757" y="182"/>
                    </a:lnTo>
                    <a:lnTo>
                      <a:pt x="757" y="181"/>
                    </a:lnTo>
                    <a:lnTo>
                      <a:pt x="757" y="181"/>
                    </a:lnTo>
                    <a:lnTo>
                      <a:pt x="757" y="181"/>
                    </a:lnTo>
                    <a:lnTo>
                      <a:pt x="759" y="181"/>
                    </a:lnTo>
                    <a:lnTo>
                      <a:pt x="759" y="181"/>
                    </a:lnTo>
                    <a:lnTo>
                      <a:pt x="759" y="181"/>
                    </a:lnTo>
                    <a:lnTo>
                      <a:pt x="761" y="181"/>
                    </a:lnTo>
                    <a:lnTo>
                      <a:pt x="761" y="181"/>
                    </a:lnTo>
                    <a:lnTo>
                      <a:pt x="761" y="181"/>
                    </a:lnTo>
                    <a:lnTo>
                      <a:pt x="761" y="181"/>
                    </a:lnTo>
                    <a:lnTo>
                      <a:pt x="761" y="181"/>
                    </a:lnTo>
                    <a:lnTo>
                      <a:pt x="763" y="181"/>
                    </a:lnTo>
                    <a:lnTo>
                      <a:pt x="763" y="179"/>
                    </a:lnTo>
                    <a:lnTo>
                      <a:pt x="763" y="179"/>
                    </a:lnTo>
                    <a:lnTo>
                      <a:pt x="763" y="179"/>
                    </a:lnTo>
                    <a:lnTo>
                      <a:pt x="763" y="179"/>
                    </a:lnTo>
                    <a:lnTo>
                      <a:pt x="765" y="181"/>
                    </a:lnTo>
                    <a:lnTo>
                      <a:pt x="765" y="181"/>
                    </a:lnTo>
                    <a:lnTo>
                      <a:pt x="766" y="179"/>
                    </a:lnTo>
                    <a:lnTo>
                      <a:pt x="766" y="179"/>
                    </a:lnTo>
                    <a:lnTo>
                      <a:pt x="766" y="179"/>
                    </a:lnTo>
                    <a:lnTo>
                      <a:pt x="768" y="179"/>
                    </a:lnTo>
                    <a:lnTo>
                      <a:pt x="768" y="179"/>
                    </a:lnTo>
                    <a:lnTo>
                      <a:pt x="768" y="179"/>
                    </a:lnTo>
                    <a:lnTo>
                      <a:pt x="768" y="179"/>
                    </a:lnTo>
                    <a:lnTo>
                      <a:pt x="768" y="181"/>
                    </a:lnTo>
                    <a:lnTo>
                      <a:pt x="768" y="181"/>
                    </a:lnTo>
                    <a:lnTo>
                      <a:pt x="768" y="181"/>
                    </a:lnTo>
                    <a:lnTo>
                      <a:pt x="768" y="181"/>
                    </a:lnTo>
                    <a:lnTo>
                      <a:pt x="770" y="181"/>
                    </a:lnTo>
                    <a:lnTo>
                      <a:pt x="770" y="181"/>
                    </a:lnTo>
                    <a:lnTo>
                      <a:pt x="770" y="179"/>
                    </a:lnTo>
                    <a:lnTo>
                      <a:pt x="772" y="179"/>
                    </a:lnTo>
                    <a:lnTo>
                      <a:pt x="772" y="179"/>
                    </a:lnTo>
                    <a:lnTo>
                      <a:pt x="772" y="179"/>
                    </a:lnTo>
                    <a:lnTo>
                      <a:pt x="772" y="179"/>
                    </a:lnTo>
                    <a:lnTo>
                      <a:pt x="774" y="179"/>
                    </a:lnTo>
                    <a:lnTo>
                      <a:pt x="774" y="179"/>
                    </a:lnTo>
                    <a:lnTo>
                      <a:pt x="774" y="179"/>
                    </a:lnTo>
                    <a:lnTo>
                      <a:pt x="774" y="179"/>
                    </a:lnTo>
                    <a:lnTo>
                      <a:pt x="774" y="179"/>
                    </a:lnTo>
                    <a:lnTo>
                      <a:pt x="774" y="179"/>
                    </a:lnTo>
                    <a:lnTo>
                      <a:pt x="774" y="179"/>
                    </a:lnTo>
                    <a:lnTo>
                      <a:pt x="775" y="179"/>
                    </a:lnTo>
                    <a:lnTo>
                      <a:pt x="775" y="179"/>
                    </a:lnTo>
                    <a:lnTo>
                      <a:pt x="775" y="179"/>
                    </a:lnTo>
                    <a:lnTo>
                      <a:pt x="775" y="179"/>
                    </a:lnTo>
                    <a:lnTo>
                      <a:pt x="775" y="179"/>
                    </a:lnTo>
                    <a:lnTo>
                      <a:pt x="777" y="179"/>
                    </a:lnTo>
                    <a:lnTo>
                      <a:pt x="777" y="179"/>
                    </a:lnTo>
                    <a:lnTo>
                      <a:pt x="777" y="181"/>
                    </a:lnTo>
                    <a:lnTo>
                      <a:pt x="777" y="181"/>
                    </a:lnTo>
                    <a:lnTo>
                      <a:pt x="777" y="181"/>
                    </a:lnTo>
                    <a:lnTo>
                      <a:pt x="779" y="179"/>
                    </a:lnTo>
                    <a:lnTo>
                      <a:pt x="779" y="179"/>
                    </a:lnTo>
                    <a:lnTo>
                      <a:pt x="779" y="179"/>
                    </a:lnTo>
                    <a:lnTo>
                      <a:pt x="779" y="179"/>
                    </a:lnTo>
                    <a:lnTo>
                      <a:pt x="781" y="179"/>
                    </a:lnTo>
                    <a:lnTo>
                      <a:pt x="781" y="179"/>
                    </a:lnTo>
                    <a:lnTo>
                      <a:pt x="781" y="179"/>
                    </a:lnTo>
                    <a:lnTo>
                      <a:pt x="781" y="179"/>
                    </a:lnTo>
                    <a:lnTo>
                      <a:pt x="783" y="179"/>
                    </a:lnTo>
                    <a:lnTo>
                      <a:pt x="783" y="179"/>
                    </a:lnTo>
                    <a:lnTo>
                      <a:pt x="783" y="179"/>
                    </a:lnTo>
                    <a:lnTo>
                      <a:pt x="783" y="179"/>
                    </a:lnTo>
                    <a:lnTo>
                      <a:pt x="784" y="179"/>
                    </a:lnTo>
                    <a:lnTo>
                      <a:pt x="784" y="179"/>
                    </a:lnTo>
                    <a:lnTo>
                      <a:pt x="784" y="179"/>
                    </a:lnTo>
                    <a:lnTo>
                      <a:pt x="784" y="179"/>
                    </a:lnTo>
                    <a:lnTo>
                      <a:pt x="784" y="179"/>
                    </a:lnTo>
                    <a:lnTo>
                      <a:pt x="784" y="179"/>
                    </a:lnTo>
                    <a:lnTo>
                      <a:pt x="786" y="179"/>
                    </a:lnTo>
                    <a:lnTo>
                      <a:pt x="786" y="179"/>
                    </a:lnTo>
                    <a:lnTo>
                      <a:pt x="786" y="179"/>
                    </a:lnTo>
                    <a:lnTo>
                      <a:pt x="786" y="179"/>
                    </a:lnTo>
                    <a:lnTo>
                      <a:pt x="786" y="179"/>
                    </a:lnTo>
                    <a:lnTo>
                      <a:pt x="786" y="179"/>
                    </a:lnTo>
                    <a:lnTo>
                      <a:pt x="788" y="179"/>
                    </a:lnTo>
                    <a:lnTo>
                      <a:pt x="788" y="181"/>
                    </a:lnTo>
                    <a:lnTo>
                      <a:pt x="788" y="181"/>
                    </a:lnTo>
                    <a:lnTo>
                      <a:pt x="788" y="181"/>
                    </a:lnTo>
                    <a:lnTo>
                      <a:pt x="790" y="181"/>
                    </a:lnTo>
                    <a:lnTo>
                      <a:pt x="790" y="181"/>
                    </a:lnTo>
                    <a:lnTo>
                      <a:pt x="790" y="181"/>
                    </a:lnTo>
                    <a:lnTo>
                      <a:pt x="790" y="181"/>
                    </a:lnTo>
                    <a:lnTo>
                      <a:pt x="790" y="179"/>
                    </a:lnTo>
                    <a:lnTo>
                      <a:pt x="792" y="179"/>
                    </a:lnTo>
                    <a:lnTo>
                      <a:pt x="792" y="179"/>
                    </a:lnTo>
                    <a:lnTo>
                      <a:pt x="792" y="181"/>
                    </a:lnTo>
                    <a:lnTo>
                      <a:pt x="792" y="181"/>
                    </a:lnTo>
                    <a:lnTo>
                      <a:pt x="792" y="181"/>
                    </a:lnTo>
                    <a:lnTo>
                      <a:pt x="792" y="181"/>
                    </a:lnTo>
                    <a:lnTo>
                      <a:pt x="792" y="181"/>
                    </a:lnTo>
                    <a:lnTo>
                      <a:pt x="792" y="181"/>
                    </a:lnTo>
                    <a:lnTo>
                      <a:pt x="792" y="181"/>
                    </a:lnTo>
                    <a:lnTo>
                      <a:pt x="792" y="182"/>
                    </a:lnTo>
                    <a:lnTo>
                      <a:pt x="792" y="182"/>
                    </a:lnTo>
                    <a:lnTo>
                      <a:pt x="792" y="182"/>
                    </a:lnTo>
                    <a:lnTo>
                      <a:pt x="792" y="182"/>
                    </a:lnTo>
                    <a:lnTo>
                      <a:pt x="793" y="182"/>
                    </a:lnTo>
                    <a:lnTo>
                      <a:pt x="793" y="182"/>
                    </a:lnTo>
                    <a:lnTo>
                      <a:pt x="793" y="182"/>
                    </a:lnTo>
                    <a:lnTo>
                      <a:pt x="793"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3" y="184"/>
                    </a:lnTo>
                    <a:lnTo>
                      <a:pt x="793" y="184"/>
                    </a:lnTo>
                    <a:lnTo>
                      <a:pt x="793" y="184"/>
                    </a:lnTo>
                    <a:lnTo>
                      <a:pt x="795" y="184"/>
                    </a:lnTo>
                    <a:lnTo>
                      <a:pt x="795" y="186"/>
                    </a:lnTo>
                    <a:lnTo>
                      <a:pt x="795" y="186"/>
                    </a:lnTo>
                    <a:lnTo>
                      <a:pt x="795" y="186"/>
                    </a:lnTo>
                    <a:lnTo>
                      <a:pt x="795" y="186"/>
                    </a:lnTo>
                    <a:lnTo>
                      <a:pt x="797" y="186"/>
                    </a:lnTo>
                    <a:lnTo>
                      <a:pt x="797" y="186"/>
                    </a:lnTo>
                    <a:lnTo>
                      <a:pt x="797" y="186"/>
                    </a:lnTo>
                    <a:lnTo>
                      <a:pt x="797" y="186"/>
                    </a:lnTo>
                    <a:lnTo>
                      <a:pt x="797" y="186"/>
                    </a:lnTo>
                    <a:lnTo>
                      <a:pt x="797" y="188"/>
                    </a:lnTo>
                    <a:lnTo>
                      <a:pt x="799" y="188"/>
                    </a:lnTo>
                    <a:lnTo>
                      <a:pt x="799" y="188"/>
                    </a:lnTo>
                    <a:lnTo>
                      <a:pt x="799" y="188"/>
                    </a:lnTo>
                    <a:lnTo>
                      <a:pt x="799" y="186"/>
                    </a:lnTo>
                    <a:lnTo>
                      <a:pt x="799" y="186"/>
                    </a:lnTo>
                    <a:lnTo>
                      <a:pt x="799" y="186"/>
                    </a:lnTo>
                    <a:lnTo>
                      <a:pt x="799" y="186"/>
                    </a:lnTo>
                    <a:lnTo>
                      <a:pt x="799" y="186"/>
                    </a:lnTo>
                    <a:lnTo>
                      <a:pt x="799" y="188"/>
                    </a:lnTo>
                    <a:lnTo>
                      <a:pt x="799" y="188"/>
                    </a:lnTo>
                    <a:lnTo>
                      <a:pt x="799" y="188"/>
                    </a:lnTo>
                    <a:lnTo>
                      <a:pt x="799" y="188"/>
                    </a:lnTo>
                    <a:lnTo>
                      <a:pt x="801" y="190"/>
                    </a:lnTo>
                    <a:lnTo>
                      <a:pt x="801" y="190"/>
                    </a:lnTo>
                    <a:lnTo>
                      <a:pt x="801" y="190"/>
                    </a:lnTo>
                    <a:lnTo>
                      <a:pt x="801" y="190"/>
                    </a:lnTo>
                    <a:lnTo>
                      <a:pt x="801" y="190"/>
                    </a:lnTo>
                    <a:lnTo>
                      <a:pt x="801" y="190"/>
                    </a:lnTo>
                    <a:lnTo>
                      <a:pt x="801" y="190"/>
                    </a:lnTo>
                    <a:lnTo>
                      <a:pt x="801" y="190"/>
                    </a:lnTo>
                    <a:lnTo>
                      <a:pt x="803" y="190"/>
                    </a:lnTo>
                    <a:lnTo>
                      <a:pt x="803" y="190"/>
                    </a:lnTo>
                    <a:lnTo>
                      <a:pt x="803" y="190"/>
                    </a:lnTo>
                    <a:lnTo>
                      <a:pt x="803" y="190"/>
                    </a:lnTo>
                    <a:lnTo>
                      <a:pt x="803" y="190"/>
                    </a:lnTo>
                    <a:lnTo>
                      <a:pt x="803" y="191"/>
                    </a:lnTo>
                    <a:lnTo>
                      <a:pt x="803" y="191"/>
                    </a:lnTo>
                    <a:lnTo>
                      <a:pt x="803" y="191"/>
                    </a:lnTo>
                    <a:lnTo>
                      <a:pt x="801" y="191"/>
                    </a:lnTo>
                    <a:lnTo>
                      <a:pt x="801" y="191"/>
                    </a:lnTo>
                    <a:lnTo>
                      <a:pt x="801" y="193"/>
                    </a:lnTo>
                    <a:lnTo>
                      <a:pt x="801" y="193"/>
                    </a:lnTo>
                    <a:lnTo>
                      <a:pt x="801" y="193"/>
                    </a:lnTo>
                    <a:lnTo>
                      <a:pt x="801" y="193"/>
                    </a:lnTo>
                    <a:lnTo>
                      <a:pt x="803" y="193"/>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3" y="197"/>
                    </a:lnTo>
                    <a:lnTo>
                      <a:pt x="803" y="197"/>
                    </a:lnTo>
                    <a:lnTo>
                      <a:pt x="803" y="197"/>
                    </a:lnTo>
                    <a:lnTo>
                      <a:pt x="801" y="197"/>
                    </a:lnTo>
                    <a:lnTo>
                      <a:pt x="799" y="199"/>
                    </a:lnTo>
                    <a:lnTo>
                      <a:pt x="797" y="199"/>
                    </a:lnTo>
                    <a:lnTo>
                      <a:pt x="797" y="199"/>
                    </a:lnTo>
                    <a:lnTo>
                      <a:pt x="797" y="199"/>
                    </a:lnTo>
                    <a:lnTo>
                      <a:pt x="797" y="200"/>
                    </a:lnTo>
                    <a:lnTo>
                      <a:pt x="797" y="200"/>
                    </a:lnTo>
                    <a:lnTo>
                      <a:pt x="797" y="200"/>
                    </a:lnTo>
                    <a:lnTo>
                      <a:pt x="797" y="200"/>
                    </a:lnTo>
                    <a:lnTo>
                      <a:pt x="797" y="202"/>
                    </a:lnTo>
                    <a:lnTo>
                      <a:pt x="797" y="202"/>
                    </a:lnTo>
                    <a:lnTo>
                      <a:pt x="797" y="202"/>
                    </a:lnTo>
                    <a:lnTo>
                      <a:pt x="797" y="202"/>
                    </a:lnTo>
                    <a:lnTo>
                      <a:pt x="797" y="204"/>
                    </a:lnTo>
                    <a:lnTo>
                      <a:pt x="797" y="204"/>
                    </a:lnTo>
                    <a:lnTo>
                      <a:pt x="797" y="204"/>
                    </a:lnTo>
                    <a:lnTo>
                      <a:pt x="797" y="204"/>
                    </a:lnTo>
                    <a:lnTo>
                      <a:pt x="799" y="204"/>
                    </a:lnTo>
                    <a:lnTo>
                      <a:pt x="799" y="204"/>
                    </a:lnTo>
                    <a:lnTo>
                      <a:pt x="799" y="204"/>
                    </a:lnTo>
                    <a:lnTo>
                      <a:pt x="799" y="204"/>
                    </a:lnTo>
                    <a:lnTo>
                      <a:pt x="801" y="204"/>
                    </a:lnTo>
                    <a:lnTo>
                      <a:pt x="801" y="206"/>
                    </a:lnTo>
                    <a:lnTo>
                      <a:pt x="801" y="206"/>
                    </a:lnTo>
                    <a:lnTo>
                      <a:pt x="801" y="206"/>
                    </a:lnTo>
                    <a:lnTo>
                      <a:pt x="801" y="206"/>
                    </a:lnTo>
                    <a:lnTo>
                      <a:pt x="801" y="206"/>
                    </a:lnTo>
                    <a:lnTo>
                      <a:pt x="801" y="206"/>
                    </a:lnTo>
                    <a:lnTo>
                      <a:pt x="801" y="206"/>
                    </a:lnTo>
                    <a:lnTo>
                      <a:pt x="803" y="206"/>
                    </a:lnTo>
                    <a:lnTo>
                      <a:pt x="803" y="206"/>
                    </a:lnTo>
                    <a:lnTo>
                      <a:pt x="803" y="208"/>
                    </a:lnTo>
                    <a:lnTo>
                      <a:pt x="803" y="208"/>
                    </a:lnTo>
                    <a:lnTo>
                      <a:pt x="803" y="208"/>
                    </a:lnTo>
                    <a:lnTo>
                      <a:pt x="803" y="209"/>
                    </a:lnTo>
                    <a:lnTo>
                      <a:pt x="803" y="209"/>
                    </a:lnTo>
                    <a:lnTo>
                      <a:pt x="803" y="209"/>
                    </a:lnTo>
                    <a:lnTo>
                      <a:pt x="803" y="209"/>
                    </a:lnTo>
                    <a:lnTo>
                      <a:pt x="803" y="211"/>
                    </a:lnTo>
                    <a:lnTo>
                      <a:pt x="803" y="211"/>
                    </a:lnTo>
                    <a:lnTo>
                      <a:pt x="803" y="211"/>
                    </a:lnTo>
                    <a:lnTo>
                      <a:pt x="803" y="211"/>
                    </a:lnTo>
                    <a:lnTo>
                      <a:pt x="801" y="211"/>
                    </a:lnTo>
                    <a:lnTo>
                      <a:pt x="801" y="211"/>
                    </a:lnTo>
                    <a:lnTo>
                      <a:pt x="801" y="211"/>
                    </a:lnTo>
                    <a:lnTo>
                      <a:pt x="801" y="211"/>
                    </a:lnTo>
                    <a:lnTo>
                      <a:pt x="801" y="211"/>
                    </a:lnTo>
                    <a:lnTo>
                      <a:pt x="799" y="211"/>
                    </a:lnTo>
                    <a:lnTo>
                      <a:pt x="799" y="209"/>
                    </a:lnTo>
                    <a:lnTo>
                      <a:pt x="799" y="209"/>
                    </a:lnTo>
                    <a:lnTo>
                      <a:pt x="799" y="209"/>
                    </a:lnTo>
                    <a:lnTo>
                      <a:pt x="797" y="209"/>
                    </a:lnTo>
                    <a:lnTo>
                      <a:pt x="795" y="209"/>
                    </a:lnTo>
                    <a:lnTo>
                      <a:pt x="795" y="211"/>
                    </a:lnTo>
                    <a:lnTo>
                      <a:pt x="795" y="211"/>
                    </a:lnTo>
                    <a:lnTo>
                      <a:pt x="795" y="211"/>
                    </a:lnTo>
                    <a:lnTo>
                      <a:pt x="795" y="211"/>
                    </a:lnTo>
                    <a:lnTo>
                      <a:pt x="795" y="211"/>
                    </a:lnTo>
                    <a:lnTo>
                      <a:pt x="795" y="211"/>
                    </a:lnTo>
                    <a:lnTo>
                      <a:pt x="795" y="211"/>
                    </a:lnTo>
                    <a:lnTo>
                      <a:pt x="793" y="211"/>
                    </a:lnTo>
                    <a:lnTo>
                      <a:pt x="793" y="211"/>
                    </a:lnTo>
                    <a:lnTo>
                      <a:pt x="793" y="211"/>
                    </a:lnTo>
                    <a:lnTo>
                      <a:pt x="792" y="211"/>
                    </a:lnTo>
                    <a:lnTo>
                      <a:pt x="792" y="211"/>
                    </a:lnTo>
                    <a:lnTo>
                      <a:pt x="792" y="211"/>
                    </a:lnTo>
                    <a:lnTo>
                      <a:pt x="790" y="211"/>
                    </a:lnTo>
                    <a:lnTo>
                      <a:pt x="790" y="211"/>
                    </a:lnTo>
                    <a:lnTo>
                      <a:pt x="790" y="211"/>
                    </a:lnTo>
                    <a:lnTo>
                      <a:pt x="790" y="211"/>
                    </a:lnTo>
                    <a:lnTo>
                      <a:pt x="790" y="211"/>
                    </a:lnTo>
                    <a:lnTo>
                      <a:pt x="790" y="211"/>
                    </a:lnTo>
                    <a:lnTo>
                      <a:pt x="788" y="211"/>
                    </a:lnTo>
                    <a:lnTo>
                      <a:pt x="788" y="211"/>
                    </a:lnTo>
                    <a:lnTo>
                      <a:pt x="788" y="211"/>
                    </a:lnTo>
                    <a:lnTo>
                      <a:pt x="788" y="209"/>
                    </a:lnTo>
                    <a:lnTo>
                      <a:pt x="788" y="209"/>
                    </a:lnTo>
                    <a:lnTo>
                      <a:pt x="788" y="209"/>
                    </a:lnTo>
                    <a:lnTo>
                      <a:pt x="788" y="209"/>
                    </a:lnTo>
                    <a:lnTo>
                      <a:pt x="788" y="209"/>
                    </a:lnTo>
                    <a:lnTo>
                      <a:pt x="788" y="208"/>
                    </a:lnTo>
                    <a:lnTo>
                      <a:pt x="788" y="208"/>
                    </a:lnTo>
                    <a:lnTo>
                      <a:pt x="788" y="208"/>
                    </a:lnTo>
                    <a:lnTo>
                      <a:pt x="788" y="208"/>
                    </a:lnTo>
                    <a:lnTo>
                      <a:pt x="788" y="208"/>
                    </a:lnTo>
                    <a:lnTo>
                      <a:pt x="786" y="208"/>
                    </a:lnTo>
                    <a:lnTo>
                      <a:pt x="786" y="206"/>
                    </a:lnTo>
                    <a:lnTo>
                      <a:pt x="786" y="206"/>
                    </a:lnTo>
                    <a:lnTo>
                      <a:pt x="786" y="206"/>
                    </a:lnTo>
                    <a:lnTo>
                      <a:pt x="786" y="206"/>
                    </a:lnTo>
                    <a:lnTo>
                      <a:pt x="784" y="208"/>
                    </a:lnTo>
                    <a:lnTo>
                      <a:pt x="784" y="208"/>
                    </a:lnTo>
                    <a:lnTo>
                      <a:pt x="784" y="208"/>
                    </a:lnTo>
                    <a:lnTo>
                      <a:pt x="784" y="209"/>
                    </a:lnTo>
                    <a:lnTo>
                      <a:pt x="784" y="209"/>
                    </a:lnTo>
                    <a:lnTo>
                      <a:pt x="784" y="209"/>
                    </a:lnTo>
                    <a:lnTo>
                      <a:pt x="783" y="209"/>
                    </a:lnTo>
                    <a:lnTo>
                      <a:pt x="783" y="209"/>
                    </a:lnTo>
                    <a:lnTo>
                      <a:pt x="783" y="209"/>
                    </a:lnTo>
                    <a:lnTo>
                      <a:pt x="783" y="209"/>
                    </a:lnTo>
                    <a:lnTo>
                      <a:pt x="783" y="209"/>
                    </a:lnTo>
                    <a:lnTo>
                      <a:pt x="781" y="209"/>
                    </a:lnTo>
                    <a:lnTo>
                      <a:pt x="781" y="209"/>
                    </a:lnTo>
                    <a:lnTo>
                      <a:pt x="779" y="209"/>
                    </a:lnTo>
                    <a:lnTo>
                      <a:pt x="779" y="209"/>
                    </a:lnTo>
                    <a:lnTo>
                      <a:pt x="779" y="209"/>
                    </a:lnTo>
                    <a:lnTo>
                      <a:pt x="779" y="209"/>
                    </a:lnTo>
                    <a:lnTo>
                      <a:pt x="777" y="209"/>
                    </a:lnTo>
                    <a:lnTo>
                      <a:pt x="777" y="209"/>
                    </a:lnTo>
                    <a:lnTo>
                      <a:pt x="777" y="209"/>
                    </a:lnTo>
                    <a:lnTo>
                      <a:pt x="777" y="208"/>
                    </a:lnTo>
                    <a:lnTo>
                      <a:pt x="775" y="208"/>
                    </a:lnTo>
                    <a:lnTo>
                      <a:pt x="775" y="208"/>
                    </a:lnTo>
                    <a:lnTo>
                      <a:pt x="774" y="208"/>
                    </a:lnTo>
                    <a:lnTo>
                      <a:pt x="774" y="208"/>
                    </a:lnTo>
                    <a:lnTo>
                      <a:pt x="774" y="208"/>
                    </a:lnTo>
                    <a:lnTo>
                      <a:pt x="774" y="208"/>
                    </a:lnTo>
                    <a:lnTo>
                      <a:pt x="774" y="209"/>
                    </a:lnTo>
                    <a:lnTo>
                      <a:pt x="774" y="209"/>
                    </a:lnTo>
                    <a:lnTo>
                      <a:pt x="774" y="209"/>
                    </a:lnTo>
                    <a:lnTo>
                      <a:pt x="774" y="209"/>
                    </a:lnTo>
                    <a:lnTo>
                      <a:pt x="774" y="209"/>
                    </a:lnTo>
                    <a:lnTo>
                      <a:pt x="774" y="209"/>
                    </a:lnTo>
                    <a:lnTo>
                      <a:pt x="774" y="209"/>
                    </a:lnTo>
                    <a:lnTo>
                      <a:pt x="774" y="209"/>
                    </a:lnTo>
                    <a:lnTo>
                      <a:pt x="775" y="209"/>
                    </a:lnTo>
                    <a:lnTo>
                      <a:pt x="775" y="209"/>
                    </a:lnTo>
                    <a:lnTo>
                      <a:pt x="775" y="211"/>
                    </a:lnTo>
                    <a:lnTo>
                      <a:pt x="775" y="211"/>
                    </a:lnTo>
                    <a:lnTo>
                      <a:pt x="775" y="211"/>
                    </a:lnTo>
                    <a:lnTo>
                      <a:pt x="775" y="211"/>
                    </a:lnTo>
                    <a:lnTo>
                      <a:pt x="775" y="213"/>
                    </a:lnTo>
                    <a:lnTo>
                      <a:pt x="777" y="213"/>
                    </a:lnTo>
                    <a:lnTo>
                      <a:pt x="777" y="213"/>
                    </a:lnTo>
                    <a:lnTo>
                      <a:pt x="777" y="213"/>
                    </a:lnTo>
                    <a:lnTo>
                      <a:pt x="777" y="213"/>
                    </a:lnTo>
                    <a:lnTo>
                      <a:pt x="777" y="213"/>
                    </a:lnTo>
                    <a:lnTo>
                      <a:pt x="777" y="215"/>
                    </a:lnTo>
                    <a:lnTo>
                      <a:pt x="777" y="215"/>
                    </a:lnTo>
                    <a:lnTo>
                      <a:pt x="777" y="215"/>
                    </a:lnTo>
                    <a:lnTo>
                      <a:pt x="777" y="215"/>
                    </a:lnTo>
                    <a:lnTo>
                      <a:pt x="777" y="215"/>
                    </a:lnTo>
                    <a:lnTo>
                      <a:pt x="777" y="215"/>
                    </a:lnTo>
                    <a:lnTo>
                      <a:pt x="777" y="217"/>
                    </a:lnTo>
                    <a:lnTo>
                      <a:pt x="779" y="217"/>
                    </a:lnTo>
                    <a:lnTo>
                      <a:pt x="779" y="217"/>
                    </a:lnTo>
                    <a:lnTo>
                      <a:pt x="779" y="217"/>
                    </a:lnTo>
                    <a:lnTo>
                      <a:pt x="779" y="219"/>
                    </a:lnTo>
                    <a:lnTo>
                      <a:pt x="779" y="219"/>
                    </a:lnTo>
                    <a:lnTo>
                      <a:pt x="779" y="219"/>
                    </a:lnTo>
                    <a:lnTo>
                      <a:pt x="779" y="219"/>
                    </a:lnTo>
                    <a:lnTo>
                      <a:pt x="779" y="219"/>
                    </a:lnTo>
                    <a:lnTo>
                      <a:pt x="777" y="219"/>
                    </a:lnTo>
                    <a:lnTo>
                      <a:pt x="777" y="219"/>
                    </a:lnTo>
                    <a:lnTo>
                      <a:pt x="777" y="219"/>
                    </a:lnTo>
                    <a:lnTo>
                      <a:pt x="777" y="219"/>
                    </a:lnTo>
                    <a:lnTo>
                      <a:pt x="777" y="219"/>
                    </a:lnTo>
                    <a:lnTo>
                      <a:pt x="777" y="219"/>
                    </a:lnTo>
                    <a:lnTo>
                      <a:pt x="777" y="219"/>
                    </a:lnTo>
                    <a:lnTo>
                      <a:pt x="777" y="219"/>
                    </a:lnTo>
                    <a:lnTo>
                      <a:pt x="775" y="219"/>
                    </a:lnTo>
                    <a:lnTo>
                      <a:pt x="775" y="220"/>
                    </a:lnTo>
                    <a:lnTo>
                      <a:pt x="775" y="220"/>
                    </a:lnTo>
                    <a:lnTo>
                      <a:pt x="775" y="220"/>
                    </a:lnTo>
                    <a:lnTo>
                      <a:pt x="775" y="220"/>
                    </a:lnTo>
                    <a:lnTo>
                      <a:pt x="775" y="222"/>
                    </a:lnTo>
                    <a:lnTo>
                      <a:pt x="775" y="222"/>
                    </a:lnTo>
                    <a:lnTo>
                      <a:pt x="775" y="222"/>
                    </a:lnTo>
                    <a:lnTo>
                      <a:pt x="775" y="222"/>
                    </a:lnTo>
                    <a:lnTo>
                      <a:pt x="775" y="222"/>
                    </a:lnTo>
                    <a:lnTo>
                      <a:pt x="775" y="224"/>
                    </a:lnTo>
                    <a:lnTo>
                      <a:pt x="777" y="224"/>
                    </a:lnTo>
                    <a:lnTo>
                      <a:pt x="777" y="224"/>
                    </a:lnTo>
                    <a:lnTo>
                      <a:pt x="777" y="224"/>
                    </a:lnTo>
                    <a:lnTo>
                      <a:pt x="777" y="224"/>
                    </a:lnTo>
                    <a:lnTo>
                      <a:pt x="777" y="224"/>
                    </a:lnTo>
                    <a:lnTo>
                      <a:pt x="777" y="224"/>
                    </a:lnTo>
                    <a:lnTo>
                      <a:pt x="779" y="224"/>
                    </a:lnTo>
                    <a:lnTo>
                      <a:pt x="779" y="224"/>
                    </a:lnTo>
                    <a:lnTo>
                      <a:pt x="779" y="224"/>
                    </a:lnTo>
                    <a:lnTo>
                      <a:pt x="779" y="224"/>
                    </a:lnTo>
                    <a:lnTo>
                      <a:pt x="779" y="224"/>
                    </a:lnTo>
                    <a:lnTo>
                      <a:pt x="781" y="224"/>
                    </a:lnTo>
                    <a:lnTo>
                      <a:pt x="781" y="224"/>
                    </a:lnTo>
                    <a:lnTo>
                      <a:pt x="781" y="224"/>
                    </a:lnTo>
                    <a:lnTo>
                      <a:pt x="781" y="224"/>
                    </a:lnTo>
                    <a:lnTo>
                      <a:pt x="781" y="224"/>
                    </a:lnTo>
                    <a:lnTo>
                      <a:pt x="781" y="224"/>
                    </a:lnTo>
                    <a:lnTo>
                      <a:pt x="781" y="224"/>
                    </a:lnTo>
                    <a:lnTo>
                      <a:pt x="781" y="224"/>
                    </a:lnTo>
                    <a:lnTo>
                      <a:pt x="781" y="224"/>
                    </a:lnTo>
                    <a:lnTo>
                      <a:pt x="783" y="224"/>
                    </a:lnTo>
                    <a:lnTo>
                      <a:pt x="783" y="224"/>
                    </a:lnTo>
                    <a:lnTo>
                      <a:pt x="783" y="224"/>
                    </a:lnTo>
                    <a:lnTo>
                      <a:pt x="783" y="224"/>
                    </a:lnTo>
                    <a:lnTo>
                      <a:pt x="783" y="224"/>
                    </a:lnTo>
                    <a:lnTo>
                      <a:pt x="781" y="226"/>
                    </a:lnTo>
                    <a:lnTo>
                      <a:pt x="781" y="226"/>
                    </a:lnTo>
                    <a:lnTo>
                      <a:pt x="781" y="226"/>
                    </a:lnTo>
                    <a:lnTo>
                      <a:pt x="781" y="228"/>
                    </a:lnTo>
                    <a:lnTo>
                      <a:pt x="781" y="228"/>
                    </a:lnTo>
                    <a:lnTo>
                      <a:pt x="781" y="229"/>
                    </a:lnTo>
                    <a:lnTo>
                      <a:pt x="781" y="231"/>
                    </a:lnTo>
                    <a:lnTo>
                      <a:pt x="781" y="231"/>
                    </a:lnTo>
                    <a:lnTo>
                      <a:pt x="781" y="231"/>
                    </a:lnTo>
                    <a:lnTo>
                      <a:pt x="781" y="231"/>
                    </a:lnTo>
                    <a:lnTo>
                      <a:pt x="781" y="231"/>
                    </a:lnTo>
                    <a:lnTo>
                      <a:pt x="781" y="231"/>
                    </a:lnTo>
                    <a:lnTo>
                      <a:pt x="783" y="231"/>
                    </a:lnTo>
                    <a:lnTo>
                      <a:pt x="783" y="231"/>
                    </a:lnTo>
                    <a:lnTo>
                      <a:pt x="783" y="231"/>
                    </a:lnTo>
                    <a:lnTo>
                      <a:pt x="783" y="231"/>
                    </a:lnTo>
                    <a:lnTo>
                      <a:pt x="783" y="231"/>
                    </a:lnTo>
                    <a:lnTo>
                      <a:pt x="783" y="231"/>
                    </a:lnTo>
                    <a:lnTo>
                      <a:pt x="783" y="231"/>
                    </a:lnTo>
                    <a:lnTo>
                      <a:pt x="783" y="231"/>
                    </a:lnTo>
                    <a:lnTo>
                      <a:pt x="784" y="231"/>
                    </a:lnTo>
                    <a:lnTo>
                      <a:pt x="784" y="231"/>
                    </a:lnTo>
                    <a:lnTo>
                      <a:pt x="784" y="231"/>
                    </a:lnTo>
                    <a:lnTo>
                      <a:pt x="784" y="231"/>
                    </a:lnTo>
                    <a:lnTo>
                      <a:pt x="784" y="233"/>
                    </a:lnTo>
                    <a:lnTo>
                      <a:pt x="784" y="233"/>
                    </a:lnTo>
                    <a:lnTo>
                      <a:pt x="784" y="233"/>
                    </a:lnTo>
                    <a:lnTo>
                      <a:pt x="784" y="233"/>
                    </a:lnTo>
                    <a:lnTo>
                      <a:pt x="784" y="233"/>
                    </a:lnTo>
                    <a:lnTo>
                      <a:pt x="786" y="233"/>
                    </a:lnTo>
                    <a:lnTo>
                      <a:pt x="786" y="233"/>
                    </a:lnTo>
                    <a:lnTo>
                      <a:pt x="786" y="233"/>
                    </a:lnTo>
                    <a:lnTo>
                      <a:pt x="786" y="233"/>
                    </a:lnTo>
                    <a:lnTo>
                      <a:pt x="786" y="233"/>
                    </a:lnTo>
                    <a:lnTo>
                      <a:pt x="788" y="233"/>
                    </a:lnTo>
                    <a:lnTo>
                      <a:pt x="788" y="233"/>
                    </a:lnTo>
                    <a:lnTo>
                      <a:pt x="788" y="233"/>
                    </a:lnTo>
                    <a:lnTo>
                      <a:pt x="788" y="233"/>
                    </a:lnTo>
                    <a:lnTo>
                      <a:pt x="788" y="233"/>
                    </a:lnTo>
                    <a:lnTo>
                      <a:pt x="788" y="235"/>
                    </a:lnTo>
                    <a:lnTo>
                      <a:pt x="790" y="235"/>
                    </a:lnTo>
                    <a:lnTo>
                      <a:pt x="790" y="235"/>
                    </a:lnTo>
                    <a:lnTo>
                      <a:pt x="790" y="235"/>
                    </a:lnTo>
                    <a:lnTo>
                      <a:pt x="790" y="235"/>
                    </a:lnTo>
                    <a:lnTo>
                      <a:pt x="790" y="235"/>
                    </a:lnTo>
                    <a:lnTo>
                      <a:pt x="790" y="235"/>
                    </a:lnTo>
                    <a:lnTo>
                      <a:pt x="790" y="237"/>
                    </a:lnTo>
                    <a:lnTo>
                      <a:pt x="790" y="237"/>
                    </a:lnTo>
                    <a:lnTo>
                      <a:pt x="790" y="237"/>
                    </a:lnTo>
                    <a:lnTo>
                      <a:pt x="790" y="237"/>
                    </a:lnTo>
                    <a:lnTo>
                      <a:pt x="792" y="237"/>
                    </a:lnTo>
                    <a:lnTo>
                      <a:pt x="792" y="237"/>
                    </a:lnTo>
                    <a:lnTo>
                      <a:pt x="792" y="237"/>
                    </a:lnTo>
                    <a:lnTo>
                      <a:pt x="792" y="237"/>
                    </a:lnTo>
                    <a:lnTo>
                      <a:pt x="792" y="237"/>
                    </a:lnTo>
                    <a:lnTo>
                      <a:pt x="792" y="237"/>
                    </a:lnTo>
                    <a:lnTo>
                      <a:pt x="792" y="237"/>
                    </a:lnTo>
                    <a:lnTo>
                      <a:pt x="793" y="237"/>
                    </a:lnTo>
                    <a:lnTo>
                      <a:pt x="793" y="237"/>
                    </a:lnTo>
                    <a:lnTo>
                      <a:pt x="793" y="237"/>
                    </a:lnTo>
                    <a:lnTo>
                      <a:pt x="793" y="237"/>
                    </a:lnTo>
                    <a:lnTo>
                      <a:pt x="793" y="237"/>
                    </a:lnTo>
                    <a:lnTo>
                      <a:pt x="793" y="237"/>
                    </a:lnTo>
                    <a:lnTo>
                      <a:pt x="793" y="237"/>
                    </a:lnTo>
                    <a:lnTo>
                      <a:pt x="793" y="237"/>
                    </a:lnTo>
                    <a:lnTo>
                      <a:pt x="793" y="238"/>
                    </a:lnTo>
                    <a:lnTo>
                      <a:pt x="793" y="238"/>
                    </a:lnTo>
                    <a:lnTo>
                      <a:pt x="793" y="238"/>
                    </a:lnTo>
                    <a:lnTo>
                      <a:pt x="793" y="238"/>
                    </a:lnTo>
                    <a:lnTo>
                      <a:pt x="793" y="237"/>
                    </a:lnTo>
                    <a:lnTo>
                      <a:pt x="795" y="237"/>
                    </a:lnTo>
                    <a:lnTo>
                      <a:pt x="795" y="237"/>
                    </a:lnTo>
                    <a:lnTo>
                      <a:pt x="795" y="237"/>
                    </a:lnTo>
                    <a:lnTo>
                      <a:pt x="795" y="237"/>
                    </a:lnTo>
                    <a:lnTo>
                      <a:pt x="795" y="237"/>
                    </a:lnTo>
                    <a:lnTo>
                      <a:pt x="795" y="238"/>
                    </a:lnTo>
                    <a:lnTo>
                      <a:pt x="795" y="238"/>
                    </a:lnTo>
                    <a:lnTo>
                      <a:pt x="795" y="238"/>
                    </a:lnTo>
                    <a:lnTo>
                      <a:pt x="795" y="238"/>
                    </a:lnTo>
                    <a:lnTo>
                      <a:pt x="795" y="240"/>
                    </a:lnTo>
                    <a:lnTo>
                      <a:pt x="795" y="240"/>
                    </a:lnTo>
                    <a:lnTo>
                      <a:pt x="795" y="240"/>
                    </a:lnTo>
                    <a:lnTo>
                      <a:pt x="795" y="240"/>
                    </a:lnTo>
                    <a:lnTo>
                      <a:pt x="797" y="240"/>
                    </a:lnTo>
                    <a:lnTo>
                      <a:pt x="797" y="240"/>
                    </a:lnTo>
                    <a:lnTo>
                      <a:pt x="797" y="240"/>
                    </a:lnTo>
                    <a:lnTo>
                      <a:pt x="797" y="240"/>
                    </a:lnTo>
                    <a:lnTo>
                      <a:pt x="797" y="240"/>
                    </a:lnTo>
                    <a:lnTo>
                      <a:pt x="797" y="242"/>
                    </a:lnTo>
                    <a:lnTo>
                      <a:pt x="797" y="242"/>
                    </a:lnTo>
                    <a:lnTo>
                      <a:pt x="797" y="242"/>
                    </a:lnTo>
                    <a:lnTo>
                      <a:pt x="797" y="242"/>
                    </a:lnTo>
                    <a:lnTo>
                      <a:pt x="795" y="244"/>
                    </a:lnTo>
                    <a:lnTo>
                      <a:pt x="795" y="244"/>
                    </a:lnTo>
                    <a:lnTo>
                      <a:pt x="795" y="244"/>
                    </a:lnTo>
                    <a:lnTo>
                      <a:pt x="795" y="244"/>
                    </a:lnTo>
                    <a:lnTo>
                      <a:pt x="795" y="242"/>
                    </a:lnTo>
                    <a:lnTo>
                      <a:pt x="793" y="242"/>
                    </a:lnTo>
                    <a:lnTo>
                      <a:pt x="793" y="242"/>
                    </a:lnTo>
                    <a:lnTo>
                      <a:pt x="793" y="242"/>
                    </a:lnTo>
                    <a:lnTo>
                      <a:pt x="793" y="242"/>
                    </a:lnTo>
                    <a:lnTo>
                      <a:pt x="793" y="242"/>
                    </a:lnTo>
                    <a:lnTo>
                      <a:pt x="792" y="242"/>
                    </a:lnTo>
                    <a:lnTo>
                      <a:pt x="792" y="244"/>
                    </a:lnTo>
                    <a:lnTo>
                      <a:pt x="792" y="244"/>
                    </a:lnTo>
                    <a:lnTo>
                      <a:pt x="792" y="244"/>
                    </a:lnTo>
                    <a:lnTo>
                      <a:pt x="790" y="244"/>
                    </a:lnTo>
                    <a:lnTo>
                      <a:pt x="790" y="244"/>
                    </a:lnTo>
                    <a:lnTo>
                      <a:pt x="790" y="246"/>
                    </a:lnTo>
                    <a:lnTo>
                      <a:pt x="788" y="246"/>
                    </a:lnTo>
                    <a:lnTo>
                      <a:pt x="788" y="246"/>
                    </a:lnTo>
                    <a:lnTo>
                      <a:pt x="788" y="246"/>
                    </a:lnTo>
                    <a:lnTo>
                      <a:pt x="786" y="246"/>
                    </a:lnTo>
                    <a:lnTo>
                      <a:pt x="786" y="246"/>
                    </a:lnTo>
                    <a:lnTo>
                      <a:pt x="786" y="246"/>
                    </a:lnTo>
                    <a:lnTo>
                      <a:pt x="786" y="247"/>
                    </a:lnTo>
                    <a:lnTo>
                      <a:pt x="784" y="247"/>
                    </a:lnTo>
                    <a:lnTo>
                      <a:pt x="784" y="247"/>
                    </a:lnTo>
                    <a:lnTo>
                      <a:pt x="783" y="247"/>
                    </a:lnTo>
                    <a:lnTo>
                      <a:pt x="783" y="249"/>
                    </a:lnTo>
                    <a:lnTo>
                      <a:pt x="783" y="249"/>
                    </a:lnTo>
                    <a:lnTo>
                      <a:pt x="783" y="249"/>
                    </a:lnTo>
                    <a:lnTo>
                      <a:pt x="783" y="249"/>
                    </a:lnTo>
                    <a:lnTo>
                      <a:pt x="783" y="249"/>
                    </a:lnTo>
                    <a:lnTo>
                      <a:pt x="783" y="249"/>
                    </a:lnTo>
                    <a:lnTo>
                      <a:pt x="783" y="249"/>
                    </a:lnTo>
                    <a:lnTo>
                      <a:pt x="784" y="249"/>
                    </a:lnTo>
                    <a:lnTo>
                      <a:pt x="784" y="249"/>
                    </a:lnTo>
                    <a:lnTo>
                      <a:pt x="784" y="249"/>
                    </a:lnTo>
                    <a:lnTo>
                      <a:pt x="784" y="249"/>
                    </a:lnTo>
                    <a:lnTo>
                      <a:pt x="784" y="249"/>
                    </a:lnTo>
                    <a:lnTo>
                      <a:pt x="786" y="249"/>
                    </a:lnTo>
                    <a:lnTo>
                      <a:pt x="786" y="251"/>
                    </a:lnTo>
                    <a:lnTo>
                      <a:pt x="786" y="251"/>
                    </a:lnTo>
                    <a:lnTo>
                      <a:pt x="786" y="251"/>
                    </a:lnTo>
                    <a:lnTo>
                      <a:pt x="786" y="251"/>
                    </a:lnTo>
                    <a:lnTo>
                      <a:pt x="788" y="251"/>
                    </a:lnTo>
                    <a:lnTo>
                      <a:pt x="788" y="251"/>
                    </a:lnTo>
                    <a:lnTo>
                      <a:pt x="788" y="251"/>
                    </a:lnTo>
                    <a:lnTo>
                      <a:pt x="788" y="251"/>
                    </a:lnTo>
                    <a:lnTo>
                      <a:pt x="788" y="253"/>
                    </a:lnTo>
                    <a:lnTo>
                      <a:pt x="788" y="253"/>
                    </a:lnTo>
                    <a:lnTo>
                      <a:pt x="788" y="253"/>
                    </a:lnTo>
                    <a:lnTo>
                      <a:pt x="788" y="253"/>
                    </a:lnTo>
                    <a:lnTo>
                      <a:pt x="788" y="255"/>
                    </a:lnTo>
                    <a:lnTo>
                      <a:pt x="788" y="255"/>
                    </a:lnTo>
                    <a:lnTo>
                      <a:pt x="788" y="255"/>
                    </a:lnTo>
                    <a:lnTo>
                      <a:pt x="788" y="255"/>
                    </a:lnTo>
                    <a:lnTo>
                      <a:pt x="790" y="257"/>
                    </a:lnTo>
                    <a:lnTo>
                      <a:pt x="790" y="257"/>
                    </a:lnTo>
                    <a:lnTo>
                      <a:pt x="790" y="257"/>
                    </a:lnTo>
                    <a:lnTo>
                      <a:pt x="790" y="257"/>
                    </a:lnTo>
                    <a:lnTo>
                      <a:pt x="790" y="257"/>
                    </a:lnTo>
                    <a:lnTo>
                      <a:pt x="792" y="257"/>
                    </a:lnTo>
                    <a:lnTo>
                      <a:pt x="792" y="257"/>
                    </a:lnTo>
                    <a:lnTo>
                      <a:pt x="792" y="257"/>
                    </a:lnTo>
                    <a:lnTo>
                      <a:pt x="792" y="257"/>
                    </a:lnTo>
                    <a:lnTo>
                      <a:pt x="792" y="257"/>
                    </a:lnTo>
                    <a:lnTo>
                      <a:pt x="792" y="257"/>
                    </a:lnTo>
                    <a:lnTo>
                      <a:pt x="793" y="257"/>
                    </a:lnTo>
                    <a:lnTo>
                      <a:pt x="793" y="257"/>
                    </a:lnTo>
                    <a:lnTo>
                      <a:pt x="793" y="257"/>
                    </a:lnTo>
                    <a:lnTo>
                      <a:pt x="793" y="257"/>
                    </a:lnTo>
                    <a:lnTo>
                      <a:pt x="793" y="257"/>
                    </a:lnTo>
                    <a:lnTo>
                      <a:pt x="795" y="257"/>
                    </a:lnTo>
                    <a:lnTo>
                      <a:pt x="795" y="257"/>
                    </a:lnTo>
                    <a:lnTo>
                      <a:pt x="795" y="255"/>
                    </a:lnTo>
                    <a:lnTo>
                      <a:pt x="795" y="255"/>
                    </a:lnTo>
                    <a:lnTo>
                      <a:pt x="797" y="255"/>
                    </a:lnTo>
                    <a:lnTo>
                      <a:pt x="797" y="255"/>
                    </a:lnTo>
                    <a:lnTo>
                      <a:pt x="797" y="255"/>
                    </a:lnTo>
                    <a:lnTo>
                      <a:pt x="799" y="255"/>
                    </a:lnTo>
                    <a:lnTo>
                      <a:pt x="799" y="255"/>
                    </a:lnTo>
                    <a:lnTo>
                      <a:pt x="799" y="255"/>
                    </a:lnTo>
                    <a:lnTo>
                      <a:pt x="799" y="255"/>
                    </a:lnTo>
                    <a:lnTo>
                      <a:pt x="799" y="255"/>
                    </a:lnTo>
                    <a:lnTo>
                      <a:pt x="799" y="255"/>
                    </a:lnTo>
                    <a:lnTo>
                      <a:pt x="799" y="257"/>
                    </a:lnTo>
                    <a:lnTo>
                      <a:pt x="797" y="257"/>
                    </a:lnTo>
                    <a:lnTo>
                      <a:pt x="797" y="257"/>
                    </a:lnTo>
                    <a:lnTo>
                      <a:pt x="797" y="257"/>
                    </a:lnTo>
                    <a:lnTo>
                      <a:pt x="797" y="257"/>
                    </a:lnTo>
                    <a:lnTo>
                      <a:pt x="797" y="257"/>
                    </a:lnTo>
                    <a:lnTo>
                      <a:pt x="797" y="257"/>
                    </a:lnTo>
                    <a:lnTo>
                      <a:pt x="797" y="257"/>
                    </a:lnTo>
                    <a:lnTo>
                      <a:pt x="797" y="258"/>
                    </a:lnTo>
                    <a:lnTo>
                      <a:pt x="797" y="258"/>
                    </a:lnTo>
                    <a:lnTo>
                      <a:pt x="797" y="258"/>
                    </a:lnTo>
                    <a:lnTo>
                      <a:pt x="797" y="258"/>
                    </a:lnTo>
                    <a:lnTo>
                      <a:pt x="797" y="260"/>
                    </a:lnTo>
                    <a:lnTo>
                      <a:pt x="797" y="260"/>
                    </a:lnTo>
                    <a:lnTo>
                      <a:pt x="797" y="260"/>
                    </a:lnTo>
                    <a:lnTo>
                      <a:pt x="797" y="260"/>
                    </a:lnTo>
                    <a:lnTo>
                      <a:pt x="797" y="260"/>
                    </a:lnTo>
                    <a:lnTo>
                      <a:pt x="797" y="262"/>
                    </a:lnTo>
                    <a:lnTo>
                      <a:pt x="799" y="262"/>
                    </a:lnTo>
                    <a:lnTo>
                      <a:pt x="799" y="262"/>
                    </a:lnTo>
                    <a:lnTo>
                      <a:pt x="799" y="262"/>
                    </a:lnTo>
                    <a:lnTo>
                      <a:pt x="799" y="262"/>
                    </a:lnTo>
                    <a:lnTo>
                      <a:pt x="799" y="262"/>
                    </a:lnTo>
                    <a:lnTo>
                      <a:pt x="799" y="262"/>
                    </a:lnTo>
                    <a:lnTo>
                      <a:pt x="799" y="264"/>
                    </a:lnTo>
                    <a:lnTo>
                      <a:pt x="799" y="264"/>
                    </a:lnTo>
                    <a:lnTo>
                      <a:pt x="799" y="264"/>
                    </a:lnTo>
                    <a:lnTo>
                      <a:pt x="799" y="264"/>
                    </a:lnTo>
                    <a:lnTo>
                      <a:pt x="799" y="264"/>
                    </a:lnTo>
                    <a:lnTo>
                      <a:pt x="797" y="266"/>
                    </a:lnTo>
                    <a:lnTo>
                      <a:pt x="797" y="266"/>
                    </a:lnTo>
                    <a:lnTo>
                      <a:pt x="797" y="266"/>
                    </a:lnTo>
                    <a:lnTo>
                      <a:pt x="797" y="266"/>
                    </a:lnTo>
                    <a:lnTo>
                      <a:pt x="797" y="267"/>
                    </a:lnTo>
                    <a:lnTo>
                      <a:pt x="797" y="267"/>
                    </a:lnTo>
                    <a:lnTo>
                      <a:pt x="799" y="267"/>
                    </a:lnTo>
                    <a:lnTo>
                      <a:pt x="799" y="267"/>
                    </a:lnTo>
                    <a:lnTo>
                      <a:pt x="799" y="267"/>
                    </a:lnTo>
                    <a:lnTo>
                      <a:pt x="799" y="267"/>
                    </a:lnTo>
                    <a:lnTo>
                      <a:pt x="801" y="267"/>
                    </a:lnTo>
                    <a:lnTo>
                      <a:pt x="801" y="267"/>
                    </a:lnTo>
                    <a:lnTo>
                      <a:pt x="801" y="267"/>
                    </a:lnTo>
                    <a:lnTo>
                      <a:pt x="801" y="269"/>
                    </a:lnTo>
                    <a:lnTo>
                      <a:pt x="801" y="269"/>
                    </a:lnTo>
                    <a:lnTo>
                      <a:pt x="801" y="269"/>
                    </a:lnTo>
                    <a:lnTo>
                      <a:pt x="801" y="269"/>
                    </a:lnTo>
                    <a:lnTo>
                      <a:pt x="801" y="269"/>
                    </a:lnTo>
                    <a:lnTo>
                      <a:pt x="801" y="269"/>
                    </a:lnTo>
                    <a:lnTo>
                      <a:pt x="803" y="269"/>
                    </a:lnTo>
                    <a:lnTo>
                      <a:pt x="803" y="269"/>
                    </a:lnTo>
                    <a:lnTo>
                      <a:pt x="801" y="271"/>
                    </a:lnTo>
                    <a:lnTo>
                      <a:pt x="801" y="271"/>
                    </a:lnTo>
                    <a:lnTo>
                      <a:pt x="801" y="271"/>
                    </a:lnTo>
                    <a:lnTo>
                      <a:pt x="801" y="271"/>
                    </a:lnTo>
                    <a:lnTo>
                      <a:pt x="803" y="273"/>
                    </a:lnTo>
                    <a:lnTo>
                      <a:pt x="803" y="273"/>
                    </a:lnTo>
                    <a:lnTo>
                      <a:pt x="803" y="273"/>
                    </a:lnTo>
                    <a:lnTo>
                      <a:pt x="803" y="273"/>
                    </a:lnTo>
                    <a:lnTo>
                      <a:pt x="803" y="273"/>
                    </a:lnTo>
                    <a:lnTo>
                      <a:pt x="803" y="273"/>
                    </a:lnTo>
                    <a:lnTo>
                      <a:pt x="803" y="273"/>
                    </a:lnTo>
                    <a:lnTo>
                      <a:pt x="804" y="273"/>
                    </a:lnTo>
                    <a:lnTo>
                      <a:pt x="804" y="273"/>
                    </a:lnTo>
                    <a:lnTo>
                      <a:pt x="804" y="273"/>
                    </a:lnTo>
                    <a:lnTo>
                      <a:pt x="806" y="273"/>
                    </a:lnTo>
                    <a:lnTo>
                      <a:pt x="806" y="273"/>
                    </a:lnTo>
                    <a:lnTo>
                      <a:pt x="806" y="273"/>
                    </a:lnTo>
                    <a:lnTo>
                      <a:pt x="806" y="273"/>
                    </a:lnTo>
                    <a:lnTo>
                      <a:pt x="808" y="273"/>
                    </a:lnTo>
                    <a:lnTo>
                      <a:pt x="808" y="271"/>
                    </a:lnTo>
                    <a:lnTo>
                      <a:pt x="808" y="271"/>
                    </a:lnTo>
                    <a:lnTo>
                      <a:pt x="808" y="271"/>
                    </a:lnTo>
                    <a:lnTo>
                      <a:pt x="808" y="271"/>
                    </a:lnTo>
                    <a:lnTo>
                      <a:pt x="808" y="271"/>
                    </a:lnTo>
                    <a:lnTo>
                      <a:pt x="810" y="271"/>
                    </a:lnTo>
                    <a:lnTo>
                      <a:pt x="810" y="271"/>
                    </a:lnTo>
                    <a:lnTo>
                      <a:pt x="810" y="273"/>
                    </a:lnTo>
                    <a:lnTo>
                      <a:pt x="808" y="273"/>
                    </a:lnTo>
                    <a:lnTo>
                      <a:pt x="808" y="273"/>
                    </a:lnTo>
                    <a:lnTo>
                      <a:pt x="808" y="275"/>
                    </a:lnTo>
                    <a:lnTo>
                      <a:pt x="808" y="275"/>
                    </a:lnTo>
                    <a:lnTo>
                      <a:pt x="810" y="275"/>
                    </a:lnTo>
                    <a:lnTo>
                      <a:pt x="810" y="275"/>
                    </a:lnTo>
                    <a:lnTo>
                      <a:pt x="810" y="275"/>
                    </a:lnTo>
                    <a:lnTo>
                      <a:pt x="810" y="275"/>
                    </a:lnTo>
                    <a:lnTo>
                      <a:pt x="812" y="275"/>
                    </a:lnTo>
                    <a:lnTo>
                      <a:pt x="812" y="275"/>
                    </a:lnTo>
                    <a:lnTo>
                      <a:pt x="812" y="275"/>
                    </a:lnTo>
                    <a:lnTo>
                      <a:pt x="812" y="275"/>
                    </a:lnTo>
                    <a:lnTo>
                      <a:pt x="812" y="275"/>
                    </a:lnTo>
                    <a:lnTo>
                      <a:pt x="812" y="275"/>
                    </a:lnTo>
                    <a:lnTo>
                      <a:pt x="813" y="275"/>
                    </a:lnTo>
                    <a:lnTo>
                      <a:pt x="813" y="275"/>
                    </a:lnTo>
                    <a:lnTo>
                      <a:pt x="812" y="275"/>
                    </a:lnTo>
                    <a:lnTo>
                      <a:pt x="812" y="275"/>
                    </a:lnTo>
                    <a:lnTo>
                      <a:pt x="812" y="275"/>
                    </a:lnTo>
                    <a:lnTo>
                      <a:pt x="812" y="275"/>
                    </a:lnTo>
                    <a:lnTo>
                      <a:pt x="812" y="276"/>
                    </a:lnTo>
                    <a:lnTo>
                      <a:pt x="812" y="276"/>
                    </a:lnTo>
                    <a:lnTo>
                      <a:pt x="812" y="276"/>
                    </a:lnTo>
                    <a:lnTo>
                      <a:pt x="812" y="276"/>
                    </a:lnTo>
                    <a:lnTo>
                      <a:pt x="812" y="276"/>
                    </a:lnTo>
                    <a:lnTo>
                      <a:pt x="812" y="278"/>
                    </a:lnTo>
                    <a:lnTo>
                      <a:pt x="812" y="278"/>
                    </a:lnTo>
                    <a:lnTo>
                      <a:pt x="812" y="278"/>
                    </a:lnTo>
                    <a:lnTo>
                      <a:pt x="812" y="278"/>
                    </a:lnTo>
                    <a:lnTo>
                      <a:pt x="813" y="278"/>
                    </a:lnTo>
                    <a:lnTo>
                      <a:pt x="813" y="278"/>
                    </a:lnTo>
                    <a:lnTo>
                      <a:pt x="813" y="278"/>
                    </a:lnTo>
                    <a:lnTo>
                      <a:pt x="813" y="278"/>
                    </a:lnTo>
                    <a:lnTo>
                      <a:pt x="813" y="278"/>
                    </a:lnTo>
                    <a:lnTo>
                      <a:pt x="813" y="278"/>
                    </a:lnTo>
                    <a:lnTo>
                      <a:pt x="813" y="278"/>
                    </a:lnTo>
                    <a:lnTo>
                      <a:pt x="813" y="278"/>
                    </a:lnTo>
                    <a:lnTo>
                      <a:pt x="815" y="276"/>
                    </a:lnTo>
                    <a:lnTo>
                      <a:pt x="815" y="276"/>
                    </a:lnTo>
                    <a:lnTo>
                      <a:pt x="815" y="276"/>
                    </a:lnTo>
                    <a:lnTo>
                      <a:pt x="815" y="276"/>
                    </a:lnTo>
                    <a:lnTo>
                      <a:pt x="815" y="278"/>
                    </a:lnTo>
                    <a:lnTo>
                      <a:pt x="815" y="278"/>
                    </a:lnTo>
                    <a:lnTo>
                      <a:pt x="815" y="278"/>
                    </a:lnTo>
                    <a:lnTo>
                      <a:pt x="815" y="278"/>
                    </a:lnTo>
                    <a:lnTo>
                      <a:pt x="815" y="280"/>
                    </a:lnTo>
                    <a:lnTo>
                      <a:pt x="815" y="280"/>
                    </a:lnTo>
                    <a:lnTo>
                      <a:pt x="815" y="280"/>
                    </a:lnTo>
                    <a:lnTo>
                      <a:pt x="815" y="280"/>
                    </a:lnTo>
                    <a:lnTo>
                      <a:pt x="815" y="280"/>
                    </a:lnTo>
                    <a:lnTo>
                      <a:pt x="817" y="282"/>
                    </a:lnTo>
                    <a:lnTo>
                      <a:pt x="817" y="282"/>
                    </a:lnTo>
                    <a:lnTo>
                      <a:pt x="817" y="282"/>
                    </a:lnTo>
                    <a:lnTo>
                      <a:pt x="817" y="282"/>
                    </a:lnTo>
                    <a:lnTo>
                      <a:pt x="817" y="282"/>
                    </a:lnTo>
                    <a:lnTo>
                      <a:pt x="817" y="282"/>
                    </a:lnTo>
                    <a:lnTo>
                      <a:pt x="817" y="282"/>
                    </a:lnTo>
                    <a:lnTo>
                      <a:pt x="817" y="282"/>
                    </a:lnTo>
                    <a:lnTo>
                      <a:pt x="819" y="282"/>
                    </a:lnTo>
                    <a:lnTo>
                      <a:pt x="819" y="282"/>
                    </a:lnTo>
                    <a:lnTo>
                      <a:pt x="819" y="282"/>
                    </a:lnTo>
                    <a:lnTo>
                      <a:pt x="819" y="284"/>
                    </a:lnTo>
                    <a:lnTo>
                      <a:pt x="819" y="284"/>
                    </a:lnTo>
                    <a:lnTo>
                      <a:pt x="819" y="284"/>
                    </a:lnTo>
                    <a:lnTo>
                      <a:pt x="817" y="284"/>
                    </a:lnTo>
                    <a:lnTo>
                      <a:pt x="819" y="284"/>
                    </a:lnTo>
                    <a:lnTo>
                      <a:pt x="819" y="284"/>
                    </a:lnTo>
                    <a:lnTo>
                      <a:pt x="819" y="284"/>
                    </a:lnTo>
                    <a:lnTo>
                      <a:pt x="819" y="284"/>
                    </a:lnTo>
                    <a:lnTo>
                      <a:pt x="819" y="284"/>
                    </a:lnTo>
                    <a:lnTo>
                      <a:pt x="819" y="284"/>
                    </a:lnTo>
                    <a:lnTo>
                      <a:pt x="819" y="284"/>
                    </a:lnTo>
                    <a:lnTo>
                      <a:pt x="819" y="284"/>
                    </a:lnTo>
                    <a:lnTo>
                      <a:pt x="821" y="284"/>
                    </a:lnTo>
                    <a:lnTo>
                      <a:pt x="821" y="284"/>
                    </a:lnTo>
                    <a:lnTo>
                      <a:pt x="821" y="284"/>
                    </a:lnTo>
                    <a:lnTo>
                      <a:pt x="822" y="284"/>
                    </a:lnTo>
                    <a:lnTo>
                      <a:pt x="822" y="284"/>
                    </a:lnTo>
                    <a:lnTo>
                      <a:pt x="822" y="284"/>
                    </a:lnTo>
                    <a:lnTo>
                      <a:pt x="822" y="284"/>
                    </a:lnTo>
                    <a:lnTo>
                      <a:pt x="822" y="284"/>
                    </a:lnTo>
                    <a:lnTo>
                      <a:pt x="824" y="284"/>
                    </a:lnTo>
                    <a:lnTo>
                      <a:pt x="824" y="284"/>
                    </a:lnTo>
                    <a:lnTo>
                      <a:pt x="824" y="284"/>
                    </a:lnTo>
                    <a:lnTo>
                      <a:pt x="824" y="282"/>
                    </a:lnTo>
                    <a:lnTo>
                      <a:pt x="824" y="282"/>
                    </a:lnTo>
                    <a:lnTo>
                      <a:pt x="824" y="282"/>
                    </a:lnTo>
                    <a:lnTo>
                      <a:pt x="824" y="282"/>
                    </a:lnTo>
                    <a:lnTo>
                      <a:pt x="826" y="282"/>
                    </a:lnTo>
                    <a:lnTo>
                      <a:pt x="826" y="282"/>
                    </a:lnTo>
                    <a:lnTo>
                      <a:pt x="826" y="284"/>
                    </a:lnTo>
                    <a:lnTo>
                      <a:pt x="826" y="284"/>
                    </a:lnTo>
                    <a:lnTo>
                      <a:pt x="826" y="284"/>
                    </a:lnTo>
                    <a:lnTo>
                      <a:pt x="826" y="284"/>
                    </a:lnTo>
                    <a:lnTo>
                      <a:pt x="826" y="284"/>
                    </a:lnTo>
                    <a:lnTo>
                      <a:pt x="826" y="284"/>
                    </a:lnTo>
                    <a:lnTo>
                      <a:pt x="826" y="284"/>
                    </a:lnTo>
                    <a:lnTo>
                      <a:pt x="826" y="284"/>
                    </a:lnTo>
                    <a:lnTo>
                      <a:pt x="828" y="284"/>
                    </a:lnTo>
                    <a:lnTo>
                      <a:pt x="828" y="285"/>
                    </a:lnTo>
                    <a:lnTo>
                      <a:pt x="828" y="285"/>
                    </a:lnTo>
                    <a:lnTo>
                      <a:pt x="828" y="285"/>
                    </a:lnTo>
                    <a:lnTo>
                      <a:pt x="828" y="285"/>
                    </a:lnTo>
                    <a:lnTo>
                      <a:pt x="828" y="287"/>
                    </a:lnTo>
                    <a:lnTo>
                      <a:pt x="828" y="287"/>
                    </a:lnTo>
                    <a:lnTo>
                      <a:pt x="828" y="287"/>
                    </a:lnTo>
                    <a:lnTo>
                      <a:pt x="828" y="287"/>
                    </a:lnTo>
                    <a:lnTo>
                      <a:pt x="828" y="287"/>
                    </a:lnTo>
                    <a:lnTo>
                      <a:pt x="830" y="287"/>
                    </a:lnTo>
                    <a:lnTo>
                      <a:pt x="830" y="287"/>
                    </a:lnTo>
                    <a:lnTo>
                      <a:pt x="830" y="287"/>
                    </a:lnTo>
                    <a:lnTo>
                      <a:pt x="830" y="287"/>
                    </a:lnTo>
                    <a:lnTo>
                      <a:pt x="830" y="285"/>
                    </a:lnTo>
                    <a:lnTo>
                      <a:pt x="830" y="285"/>
                    </a:lnTo>
                    <a:lnTo>
                      <a:pt x="831" y="285"/>
                    </a:lnTo>
                    <a:lnTo>
                      <a:pt x="831" y="285"/>
                    </a:lnTo>
                    <a:lnTo>
                      <a:pt x="831" y="285"/>
                    </a:lnTo>
                    <a:lnTo>
                      <a:pt x="831" y="285"/>
                    </a:lnTo>
                    <a:lnTo>
                      <a:pt x="831" y="284"/>
                    </a:lnTo>
                    <a:lnTo>
                      <a:pt x="831" y="284"/>
                    </a:lnTo>
                    <a:lnTo>
                      <a:pt x="833" y="284"/>
                    </a:lnTo>
                    <a:lnTo>
                      <a:pt x="833" y="284"/>
                    </a:lnTo>
                    <a:lnTo>
                      <a:pt x="833" y="284"/>
                    </a:lnTo>
                    <a:lnTo>
                      <a:pt x="833" y="285"/>
                    </a:lnTo>
                    <a:lnTo>
                      <a:pt x="833" y="285"/>
                    </a:lnTo>
                    <a:lnTo>
                      <a:pt x="833" y="285"/>
                    </a:lnTo>
                    <a:lnTo>
                      <a:pt x="833" y="285"/>
                    </a:lnTo>
                    <a:lnTo>
                      <a:pt x="833" y="285"/>
                    </a:lnTo>
                    <a:lnTo>
                      <a:pt x="833" y="285"/>
                    </a:lnTo>
                    <a:lnTo>
                      <a:pt x="835" y="285"/>
                    </a:lnTo>
                    <a:lnTo>
                      <a:pt x="835" y="285"/>
                    </a:lnTo>
                    <a:lnTo>
                      <a:pt x="835" y="285"/>
                    </a:lnTo>
                    <a:lnTo>
                      <a:pt x="835" y="285"/>
                    </a:lnTo>
                    <a:lnTo>
                      <a:pt x="837" y="285"/>
                    </a:lnTo>
                    <a:lnTo>
                      <a:pt x="837" y="285"/>
                    </a:lnTo>
                    <a:lnTo>
                      <a:pt x="837" y="285"/>
                    </a:lnTo>
                    <a:lnTo>
                      <a:pt x="837" y="285"/>
                    </a:lnTo>
                    <a:lnTo>
                      <a:pt x="839" y="285"/>
                    </a:lnTo>
                    <a:lnTo>
                      <a:pt x="839" y="285"/>
                    </a:lnTo>
                    <a:lnTo>
                      <a:pt x="841" y="287"/>
                    </a:lnTo>
                    <a:lnTo>
                      <a:pt x="841" y="287"/>
                    </a:lnTo>
                    <a:lnTo>
                      <a:pt x="841" y="287"/>
                    </a:lnTo>
                    <a:lnTo>
                      <a:pt x="841" y="287"/>
                    </a:lnTo>
                    <a:lnTo>
                      <a:pt x="841" y="287"/>
                    </a:lnTo>
                    <a:lnTo>
                      <a:pt x="841" y="287"/>
                    </a:lnTo>
                    <a:lnTo>
                      <a:pt x="841" y="287"/>
                    </a:lnTo>
                    <a:lnTo>
                      <a:pt x="841" y="287"/>
                    </a:lnTo>
                    <a:lnTo>
                      <a:pt x="841" y="289"/>
                    </a:lnTo>
                    <a:lnTo>
                      <a:pt x="841" y="289"/>
                    </a:lnTo>
                    <a:lnTo>
                      <a:pt x="841" y="289"/>
                    </a:lnTo>
                    <a:lnTo>
                      <a:pt x="841" y="289"/>
                    </a:lnTo>
                    <a:lnTo>
                      <a:pt x="841" y="289"/>
                    </a:lnTo>
                    <a:lnTo>
                      <a:pt x="841" y="289"/>
                    </a:lnTo>
                    <a:lnTo>
                      <a:pt x="842" y="289"/>
                    </a:lnTo>
                    <a:lnTo>
                      <a:pt x="842" y="289"/>
                    </a:lnTo>
                    <a:lnTo>
                      <a:pt x="842" y="289"/>
                    </a:lnTo>
                    <a:lnTo>
                      <a:pt x="844" y="289"/>
                    </a:lnTo>
                    <a:lnTo>
                      <a:pt x="844" y="289"/>
                    </a:lnTo>
                    <a:lnTo>
                      <a:pt x="844" y="287"/>
                    </a:lnTo>
                    <a:lnTo>
                      <a:pt x="844" y="287"/>
                    </a:lnTo>
                    <a:lnTo>
                      <a:pt x="844" y="287"/>
                    </a:lnTo>
                    <a:lnTo>
                      <a:pt x="844" y="287"/>
                    </a:lnTo>
                    <a:lnTo>
                      <a:pt x="844" y="287"/>
                    </a:lnTo>
                    <a:lnTo>
                      <a:pt x="844" y="287"/>
                    </a:lnTo>
                    <a:lnTo>
                      <a:pt x="844" y="287"/>
                    </a:lnTo>
                    <a:lnTo>
                      <a:pt x="846" y="287"/>
                    </a:lnTo>
                    <a:lnTo>
                      <a:pt x="846" y="287"/>
                    </a:lnTo>
                    <a:lnTo>
                      <a:pt x="846" y="287"/>
                    </a:lnTo>
                    <a:lnTo>
                      <a:pt x="846" y="287"/>
                    </a:lnTo>
                    <a:lnTo>
                      <a:pt x="846" y="287"/>
                    </a:lnTo>
                    <a:lnTo>
                      <a:pt x="846" y="287"/>
                    </a:lnTo>
                    <a:lnTo>
                      <a:pt x="846" y="287"/>
                    </a:lnTo>
                    <a:lnTo>
                      <a:pt x="848" y="287"/>
                    </a:lnTo>
                    <a:lnTo>
                      <a:pt x="848" y="287"/>
                    </a:lnTo>
                    <a:lnTo>
                      <a:pt x="848" y="289"/>
                    </a:lnTo>
                    <a:lnTo>
                      <a:pt x="848" y="289"/>
                    </a:lnTo>
                    <a:lnTo>
                      <a:pt x="848" y="289"/>
                    </a:lnTo>
                    <a:lnTo>
                      <a:pt x="848" y="289"/>
                    </a:lnTo>
                    <a:lnTo>
                      <a:pt x="848" y="289"/>
                    </a:lnTo>
                    <a:lnTo>
                      <a:pt x="848" y="289"/>
                    </a:lnTo>
                    <a:lnTo>
                      <a:pt x="848" y="289"/>
                    </a:lnTo>
                    <a:lnTo>
                      <a:pt x="848" y="289"/>
                    </a:lnTo>
                    <a:lnTo>
                      <a:pt x="848" y="289"/>
                    </a:lnTo>
                    <a:lnTo>
                      <a:pt x="850" y="289"/>
                    </a:lnTo>
                    <a:lnTo>
                      <a:pt x="850" y="289"/>
                    </a:lnTo>
                    <a:lnTo>
                      <a:pt x="850" y="289"/>
                    </a:lnTo>
                    <a:lnTo>
                      <a:pt x="850" y="289"/>
                    </a:lnTo>
                    <a:lnTo>
                      <a:pt x="850" y="289"/>
                    </a:lnTo>
                    <a:lnTo>
                      <a:pt x="850" y="289"/>
                    </a:lnTo>
                    <a:lnTo>
                      <a:pt x="850" y="289"/>
                    </a:lnTo>
                    <a:lnTo>
                      <a:pt x="850" y="289"/>
                    </a:lnTo>
                    <a:lnTo>
                      <a:pt x="850" y="287"/>
                    </a:lnTo>
                    <a:lnTo>
                      <a:pt x="850" y="287"/>
                    </a:lnTo>
                    <a:lnTo>
                      <a:pt x="850" y="287"/>
                    </a:lnTo>
                    <a:lnTo>
                      <a:pt x="850" y="287"/>
                    </a:lnTo>
                    <a:lnTo>
                      <a:pt x="850" y="287"/>
                    </a:lnTo>
                    <a:lnTo>
                      <a:pt x="851" y="287"/>
                    </a:lnTo>
                    <a:lnTo>
                      <a:pt x="851" y="287"/>
                    </a:lnTo>
                    <a:lnTo>
                      <a:pt x="851" y="289"/>
                    </a:lnTo>
                    <a:lnTo>
                      <a:pt x="851" y="289"/>
                    </a:lnTo>
                    <a:lnTo>
                      <a:pt x="851" y="289"/>
                    </a:lnTo>
                    <a:lnTo>
                      <a:pt x="851" y="289"/>
                    </a:lnTo>
                    <a:lnTo>
                      <a:pt x="851" y="287"/>
                    </a:lnTo>
                    <a:lnTo>
                      <a:pt x="851" y="287"/>
                    </a:lnTo>
                    <a:lnTo>
                      <a:pt x="851" y="287"/>
                    </a:lnTo>
                    <a:lnTo>
                      <a:pt x="853" y="289"/>
                    </a:lnTo>
                    <a:lnTo>
                      <a:pt x="853" y="289"/>
                    </a:lnTo>
                    <a:lnTo>
                      <a:pt x="853" y="289"/>
                    </a:lnTo>
                    <a:lnTo>
                      <a:pt x="853" y="289"/>
                    </a:lnTo>
                    <a:lnTo>
                      <a:pt x="853" y="287"/>
                    </a:lnTo>
                    <a:lnTo>
                      <a:pt x="853" y="287"/>
                    </a:lnTo>
                    <a:lnTo>
                      <a:pt x="855" y="287"/>
                    </a:lnTo>
                    <a:lnTo>
                      <a:pt x="855" y="285"/>
                    </a:lnTo>
                    <a:lnTo>
                      <a:pt x="853" y="285"/>
                    </a:lnTo>
                    <a:lnTo>
                      <a:pt x="853" y="285"/>
                    </a:lnTo>
                    <a:lnTo>
                      <a:pt x="853" y="285"/>
                    </a:lnTo>
                    <a:lnTo>
                      <a:pt x="855" y="285"/>
                    </a:lnTo>
                    <a:lnTo>
                      <a:pt x="855" y="285"/>
                    </a:lnTo>
                    <a:lnTo>
                      <a:pt x="855" y="285"/>
                    </a:lnTo>
                    <a:lnTo>
                      <a:pt x="855" y="285"/>
                    </a:lnTo>
                    <a:lnTo>
                      <a:pt x="855" y="285"/>
                    </a:lnTo>
                    <a:lnTo>
                      <a:pt x="855" y="285"/>
                    </a:lnTo>
                    <a:lnTo>
                      <a:pt x="857" y="285"/>
                    </a:lnTo>
                    <a:lnTo>
                      <a:pt x="857" y="285"/>
                    </a:lnTo>
                    <a:lnTo>
                      <a:pt x="857" y="285"/>
                    </a:lnTo>
                    <a:lnTo>
                      <a:pt x="857" y="285"/>
                    </a:lnTo>
                    <a:lnTo>
                      <a:pt x="859" y="285"/>
                    </a:lnTo>
                    <a:lnTo>
                      <a:pt x="859" y="285"/>
                    </a:lnTo>
                    <a:lnTo>
                      <a:pt x="859" y="285"/>
                    </a:lnTo>
                    <a:lnTo>
                      <a:pt x="859" y="285"/>
                    </a:lnTo>
                    <a:lnTo>
                      <a:pt x="859" y="285"/>
                    </a:lnTo>
                    <a:lnTo>
                      <a:pt x="859" y="285"/>
                    </a:lnTo>
                    <a:lnTo>
                      <a:pt x="860" y="284"/>
                    </a:lnTo>
                    <a:lnTo>
                      <a:pt x="860" y="284"/>
                    </a:lnTo>
                    <a:lnTo>
                      <a:pt x="859" y="284"/>
                    </a:lnTo>
                    <a:lnTo>
                      <a:pt x="860" y="282"/>
                    </a:lnTo>
                    <a:lnTo>
                      <a:pt x="860" y="282"/>
                    </a:lnTo>
                    <a:lnTo>
                      <a:pt x="860" y="282"/>
                    </a:lnTo>
                    <a:lnTo>
                      <a:pt x="860" y="282"/>
                    </a:lnTo>
                    <a:lnTo>
                      <a:pt x="860" y="282"/>
                    </a:lnTo>
                    <a:lnTo>
                      <a:pt x="860" y="282"/>
                    </a:lnTo>
                    <a:lnTo>
                      <a:pt x="860" y="282"/>
                    </a:lnTo>
                    <a:lnTo>
                      <a:pt x="860" y="282"/>
                    </a:lnTo>
                    <a:lnTo>
                      <a:pt x="862" y="282"/>
                    </a:lnTo>
                    <a:lnTo>
                      <a:pt x="862" y="282"/>
                    </a:lnTo>
                    <a:lnTo>
                      <a:pt x="862" y="282"/>
                    </a:lnTo>
                    <a:lnTo>
                      <a:pt x="862" y="282"/>
                    </a:lnTo>
                    <a:lnTo>
                      <a:pt x="862" y="282"/>
                    </a:lnTo>
                    <a:lnTo>
                      <a:pt x="862" y="282"/>
                    </a:lnTo>
                    <a:lnTo>
                      <a:pt x="864" y="282"/>
                    </a:lnTo>
                    <a:lnTo>
                      <a:pt x="864" y="282"/>
                    </a:lnTo>
                    <a:lnTo>
                      <a:pt x="864" y="282"/>
                    </a:lnTo>
                    <a:lnTo>
                      <a:pt x="864" y="282"/>
                    </a:lnTo>
                    <a:lnTo>
                      <a:pt x="864" y="282"/>
                    </a:lnTo>
                    <a:lnTo>
                      <a:pt x="864" y="282"/>
                    </a:lnTo>
                    <a:lnTo>
                      <a:pt x="864" y="284"/>
                    </a:lnTo>
                    <a:lnTo>
                      <a:pt x="864" y="284"/>
                    </a:lnTo>
                    <a:lnTo>
                      <a:pt x="864" y="282"/>
                    </a:lnTo>
                    <a:lnTo>
                      <a:pt x="864" y="282"/>
                    </a:lnTo>
                    <a:lnTo>
                      <a:pt x="864" y="282"/>
                    </a:lnTo>
                    <a:lnTo>
                      <a:pt x="866" y="282"/>
                    </a:lnTo>
                    <a:lnTo>
                      <a:pt x="866" y="282"/>
                    </a:lnTo>
                    <a:lnTo>
                      <a:pt x="866" y="282"/>
                    </a:lnTo>
                    <a:lnTo>
                      <a:pt x="866" y="282"/>
                    </a:lnTo>
                    <a:lnTo>
                      <a:pt x="868" y="282"/>
                    </a:lnTo>
                    <a:lnTo>
                      <a:pt x="868" y="282"/>
                    </a:lnTo>
                    <a:lnTo>
                      <a:pt x="868" y="282"/>
                    </a:lnTo>
                    <a:lnTo>
                      <a:pt x="868" y="282"/>
                    </a:lnTo>
                    <a:lnTo>
                      <a:pt x="868" y="282"/>
                    </a:lnTo>
                    <a:lnTo>
                      <a:pt x="868" y="280"/>
                    </a:lnTo>
                    <a:lnTo>
                      <a:pt x="868" y="280"/>
                    </a:lnTo>
                    <a:lnTo>
                      <a:pt x="868" y="280"/>
                    </a:lnTo>
                    <a:lnTo>
                      <a:pt x="868" y="280"/>
                    </a:lnTo>
                    <a:lnTo>
                      <a:pt x="868" y="280"/>
                    </a:lnTo>
                    <a:lnTo>
                      <a:pt x="868" y="280"/>
                    </a:lnTo>
                    <a:lnTo>
                      <a:pt x="868" y="280"/>
                    </a:lnTo>
                    <a:lnTo>
                      <a:pt x="868" y="278"/>
                    </a:lnTo>
                    <a:lnTo>
                      <a:pt x="868" y="278"/>
                    </a:lnTo>
                    <a:lnTo>
                      <a:pt x="868" y="278"/>
                    </a:lnTo>
                    <a:lnTo>
                      <a:pt x="868" y="278"/>
                    </a:lnTo>
                    <a:lnTo>
                      <a:pt x="868" y="278"/>
                    </a:lnTo>
                    <a:lnTo>
                      <a:pt x="868" y="278"/>
                    </a:lnTo>
                    <a:lnTo>
                      <a:pt x="866" y="278"/>
                    </a:lnTo>
                    <a:lnTo>
                      <a:pt x="866" y="276"/>
                    </a:lnTo>
                    <a:lnTo>
                      <a:pt x="866" y="276"/>
                    </a:lnTo>
                    <a:lnTo>
                      <a:pt x="866" y="276"/>
                    </a:lnTo>
                    <a:lnTo>
                      <a:pt x="866" y="276"/>
                    </a:lnTo>
                    <a:lnTo>
                      <a:pt x="866" y="276"/>
                    </a:lnTo>
                    <a:lnTo>
                      <a:pt x="868" y="275"/>
                    </a:lnTo>
                    <a:lnTo>
                      <a:pt x="868" y="275"/>
                    </a:lnTo>
                    <a:lnTo>
                      <a:pt x="868" y="275"/>
                    </a:lnTo>
                    <a:lnTo>
                      <a:pt x="868" y="275"/>
                    </a:lnTo>
                    <a:lnTo>
                      <a:pt x="869" y="275"/>
                    </a:lnTo>
                    <a:lnTo>
                      <a:pt x="869" y="273"/>
                    </a:lnTo>
                    <a:lnTo>
                      <a:pt x="869" y="273"/>
                    </a:lnTo>
                    <a:lnTo>
                      <a:pt x="868" y="273"/>
                    </a:lnTo>
                    <a:lnTo>
                      <a:pt x="868" y="273"/>
                    </a:lnTo>
                    <a:lnTo>
                      <a:pt x="869" y="271"/>
                    </a:lnTo>
                    <a:lnTo>
                      <a:pt x="869" y="271"/>
                    </a:lnTo>
                    <a:lnTo>
                      <a:pt x="869" y="271"/>
                    </a:lnTo>
                    <a:lnTo>
                      <a:pt x="869" y="271"/>
                    </a:lnTo>
                    <a:lnTo>
                      <a:pt x="869" y="271"/>
                    </a:lnTo>
                    <a:lnTo>
                      <a:pt x="869" y="271"/>
                    </a:lnTo>
                    <a:lnTo>
                      <a:pt x="869" y="271"/>
                    </a:lnTo>
                    <a:lnTo>
                      <a:pt x="871" y="271"/>
                    </a:lnTo>
                    <a:lnTo>
                      <a:pt x="871" y="269"/>
                    </a:lnTo>
                    <a:lnTo>
                      <a:pt x="871" y="269"/>
                    </a:lnTo>
                    <a:lnTo>
                      <a:pt x="873" y="269"/>
                    </a:lnTo>
                    <a:lnTo>
                      <a:pt x="873" y="269"/>
                    </a:lnTo>
                    <a:lnTo>
                      <a:pt x="873" y="269"/>
                    </a:lnTo>
                    <a:lnTo>
                      <a:pt x="873" y="269"/>
                    </a:lnTo>
                    <a:lnTo>
                      <a:pt x="875" y="269"/>
                    </a:lnTo>
                    <a:lnTo>
                      <a:pt x="875" y="267"/>
                    </a:lnTo>
                    <a:lnTo>
                      <a:pt x="877" y="267"/>
                    </a:lnTo>
                    <a:lnTo>
                      <a:pt x="877" y="267"/>
                    </a:lnTo>
                    <a:lnTo>
                      <a:pt x="878" y="267"/>
                    </a:lnTo>
                    <a:lnTo>
                      <a:pt x="878" y="267"/>
                    </a:lnTo>
                    <a:lnTo>
                      <a:pt x="878" y="267"/>
                    </a:lnTo>
                    <a:lnTo>
                      <a:pt x="878" y="266"/>
                    </a:lnTo>
                    <a:lnTo>
                      <a:pt x="878" y="266"/>
                    </a:lnTo>
                    <a:lnTo>
                      <a:pt x="878" y="266"/>
                    </a:lnTo>
                    <a:lnTo>
                      <a:pt x="880" y="266"/>
                    </a:lnTo>
                    <a:lnTo>
                      <a:pt x="880" y="264"/>
                    </a:lnTo>
                    <a:lnTo>
                      <a:pt x="880" y="264"/>
                    </a:lnTo>
                    <a:lnTo>
                      <a:pt x="880" y="264"/>
                    </a:lnTo>
                    <a:lnTo>
                      <a:pt x="880" y="262"/>
                    </a:lnTo>
                    <a:lnTo>
                      <a:pt x="882" y="262"/>
                    </a:lnTo>
                    <a:lnTo>
                      <a:pt x="882" y="262"/>
                    </a:lnTo>
                    <a:lnTo>
                      <a:pt x="882" y="262"/>
                    </a:lnTo>
                    <a:lnTo>
                      <a:pt x="882" y="262"/>
                    </a:lnTo>
                    <a:lnTo>
                      <a:pt x="884" y="262"/>
                    </a:lnTo>
                    <a:lnTo>
                      <a:pt x="884" y="260"/>
                    </a:lnTo>
                    <a:lnTo>
                      <a:pt x="884" y="260"/>
                    </a:lnTo>
                    <a:lnTo>
                      <a:pt x="884" y="260"/>
                    </a:lnTo>
                    <a:lnTo>
                      <a:pt x="884" y="260"/>
                    </a:lnTo>
                    <a:lnTo>
                      <a:pt x="884" y="260"/>
                    </a:lnTo>
                    <a:lnTo>
                      <a:pt x="886" y="260"/>
                    </a:lnTo>
                    <a:lnTo>
                      <a:pt x="886" y="260"/>
                    </a:lnTo>
                    <a:lnTo>
                      <a:pt x="888" y="260"/>
                    </a:lnTo>
                    <a:lnTo>
                      <a:pt x="888" y="258"/>
                    </a:lnTo>
                    <a:lnTo>
                      <a:pt x="888" y="258"/>
                    </a:lnTo>
                    <a:lnTo>
                      <a:pt x="889" y="258"/>
                    </a:lnTo>
                    <a:lnTo>
                      <a:pt x="889" y="258"/>
                    </a:lnTo>
                    <a:lnTo>
                      <a:pt x="889" y="258"/>
                    </a:lnTo>
                    <a:lnTo>
                      <a:pt x="889" y="257"/>
                    </a:lnTo>
                    <a:lnTo>
                      <a:pt x="889" y="257"/>
                    </a:lnTo>
                    <a:lnTo>
                      <a:pt x="889" y="257"/>
                    </a:lnTo>
                    <a:lnTo>
                      <a:pt x="889" y="257"/>
                    </a:lnTo>
                    <a:lnTo>
                      <a:pt x="889" y="257"/>
                    </a:lnTo>
                    <a:lnTo>
                      <a:pt x="889" y="257"/>
                    </a:lnTo>
                    <a:lnTo>
                      <a:pt x="889" y="257"/>
                    </a:lnTo>
                    <a:lnTo>
                      <a:pt x="889" y="255"/>
                    </a:lnTo>
                    <a:lnTo>
                      <a:pt x="889" y="255"/>
                    </a:lnTo>
                    <a:lnTo>
                      <a:pt x="889" y="255"/>
                    </a:lnTo>
                    <a:lnTo>
                      <a:pt x="889" y="253"/>
                    </a:lnTo>
                    <a:lnTo>
                      <a:pt x="891" y="253"/>
                    </a:lnTo>
                    <a:lnTo>
                      <a:pt x="891" y="253"/>
                    </a:lnTo>
                    <a:lnTo>
                      <a:pt x="891" y="253"/>
                    </a:lnTo>
                    <a:lnTo>
                      <a:pt x="893" y="253"/>
                    </a:lnTo>
                    <a:lnTo>
                      <a:pt x="893" y="253"/>
                    </a:lnTo>
                    <a:lnTo>
                      <a:pt x="893" y="253"/>
                    </a:lnTo>
                    <a:lnTo>
                      <a:pt x="895" y="253"/>
                    </a:lnTo>
                    <a:lnTo>
                      <a:pt x="895" y="255"/>
                    </a:lnTo>
                    <a:lnTo>
                      <a:pt x="898" y="255"/>
                    </a:lnTo>
                    <a:lnTo>
                      <a:pt x="898" y="255"/>
                    </a:lnTo>
                    <a:lnTo>
                      <a:pt x="898" y="255"/>
                    </a:lnTo>
                    <a:lnTo>
                      <a:pt x="898" y="255"/>
                    </a:lnTo>
                    <a:lnTo>
                      <a:pt x="900" y="253"/>
                    </a:lnTo>
                    <a:lnTo>
                      <a:pt x="900" y="253"/>
                    </a:lnTo>
                    <a:lnTo>
                      <a:pt x="900" y="253"/>
                    </a:lnTo>
                    <a:lnTo>
                      <a:pt x="902" y="251"/>
                    </a:lnTo>
                    <a:lnTo>
                      <a:pt x="902" y="251"/>
                    </a:lnTo>
                    <a:lnTo>
                      <a:pt x="902" y="251"/>
                    </a:lnTo>
                    <a:lnTo>
                      <a:pt x="904" y="251"/>
                    </a:lnTo>
                    <a:lnTo>
                      <a:pt x="904" y="251"/>
                    </a:lnTo>
                    <a:lnTo>
                      <a:pt x="906" y="251"/>
                    </a:lnTo>
                    <a:lnTo>
                      <a:pt x="906" y="251"/>
                    </a:lnTo>
                    <a:lnTo>
                      <a:pt x="906" y="251"/>
                    </a:lnTo>
                    <a:lnTo>
                      <a:pt x="906" y="249"/>
                    </a:lnTo>
                    <a:lnTo>
                      <a:pt x="906" y="249"/>
                    </a:lnTo>
                    <a:lnTo>
                      <a:pt x="907" y="249"/>
                    </a:lnTo>
                    <a:lnTo>
                      <a:pt x="907" y="249"/>
                    </a:lnTo>
                    <a:lnTo>
                      <a:pt x="907" y="251"/>
                    </a:lnTo>
                    <a:lnTo>
                      <a:pt x="907" y="251"/>
                    </a:lnTo>
                    <a:lnTo>
                      <a:pt x="907" y="251"/>
                    </a:lnTo>
                    <a:lnTo>
                      <a:pt x="907" y="251"/>
                    </a:lnTo>
                    <a:lnTo>
                      <a:pt x="907" y="251"/>
                    </a:lnTo>
                    <a:lnTo>
                      <a:pt x="909" y="251"/>
                    </a:lnTo>
                    <a:lnTo>
                      <a:pt x="909" y="251"/>
                    </a:lnTo>
                    <a:lnTo>
                      <a:pt x="909" y="251"/>
                    </a:lnTo>
                    <a:lnTo>
                      <a:pt x="911" y="251"/>
                    </a:lnTo>
                    <a:lnTo>
                      <a:pt x="911" y="251"/>
                    </a:lnTo>
                    <a:lnTo>
                      <a:pt x="911" y="251"/>
                    </a:lnTo>
                    <a:lnTo>
                      <a:pt x="911" y="251"/>
                    </a:lnTo>
                    <a:lnTo>
                      <a:pt x="913" y="253"/>
                    </a:lnTo>
                    <a:lnTo>
                      <a:pt x="913" y="253"/>
                    </a:lnTo>
                    <a:lnTo>
                      <a:pt x="913" y="253"/>
                    </a:lnTo>
                    <a:lnTo>
                      <a:pt x="913" y="253"/>
                    </a:lnTo>
                    <a:lnTo>
                      <a:pt x="913" y="253"/>
                    </a:lnTo>
                    <a:lnTo>
                      <a:pt x="915" y="253"/>
                    </a:lnTo>
                    <a:lnTo>
                      <a:pt x="915" y="253"/>
                    </a:lnTo>
                    <a:lnTo>
                      <a:pt x="916" y="253"/>
                    </a:lnTo>
                    <a:lnTo>
                      <a:pt x="916" y="253"/>
                    </a:lnTo>
                    <a:lnTo>
                      <a:pt x="916" y="253"/>
                    </a:lnTo>
                    <a:lnTo>
                      <a:pt x="916" y="251"/>
                    </a:lnTo>
                    <a:lnTo>
                      <a:pt x="916" y="251"/>
                    </a:lnTo>
                    <a:lnTo>
                      <a:pt x="916" y="251"/>
                    </a:lnTo>
                    <a:lnTo>
                      <a:pt x="916" y="251"/>
                    </a:lnTo>
                    <a:lnTo>
                      <a:pt x="918" y="251"/>
                    </a:lnTo>
                    <a:lnTo>
                      <a:pt x="918" y="251"/>
                    </a:lnTo>
                    <a:lnTo>
                      <a:pt x="918" y="251"/>
                    </a:lnTo>
                    <a:lnTo>
                      <a:pt x="918" y="251"/>
                    </a:lnTo>
                    <a:lnTo>
                      <a:pt x="918" y="251"/>
                    </a:lnTo>
                    <a:lnTo>
                      <a:pt x="920" y="251"/>
                    </a:lnTo>
                    <a:lnTo>
                      <a:pt x="920" y="251"/>
                    </a:lnTo>
                    <a:lnTo>
                      <a:pt x="920" y="251"/>
                    </a:lnTo>
                    <a:lnTo>
                      <a:pt x="920" y="251"/>
                    </a:lnTo>
                    <a:lnTo>
                      <a:pt x="920" y="251"/>
                    </a:lnTo>
                    <a:lnTo>
                      <a:pt x="922" y="249"/>
                    </a:lnTo>
                    <a:lnTo>
                      <a:pt x="922" y="249"/>
                    </a:lnTo>
                    <a:lnTo>
                      <a:pt x="922" y="249"/>
                    </a:lnTo>
                    <a:lnTo>
                      <a:pt x="922" y="249"/>
                    </a:lnTo>
                    <a:lnTo>
                      <a:pt x="924" y="249"/>
                    </a:lnTo>
                    <a:lnTo>
                      <a:pt x="924" y="249"/>
                    </a:lnTo>
                    <a:lnTo>
                      <a:pt x="924" y="249"/>
                    </a:lnTo>
                    <a:lnTo>
                      <a:pt x="924" y="249"/>
                    </a:lnTo>
                    <a:lnTo>
                      <a:pt x="924" y="249"/>
                    </a:lnTo>
                    <a:lnTo>
                      <a:pt x="926" y="249"/>
                    </a:lnTo>
                    <a:lnTo>
                      <a:pt x="926" y="249"/>
                    </a:lnTo>
                    <a:lnTo>
                      <a:pt x="926" y="249"/>
                    </a:lnTo>
                    <a:lnTo>
                      <a:pt x="927" y="249"/>
                    </a:lnTo>
                    <a:lnTo>
                      <a:pt x="927" y="249"/>
                    </a:lnTo>
                    <a:lnTo>
                      <a:pt x="929" y="249"/>
                    </a:lnTo>
                    <a:lnTo>
                      <a:pt x="929" y="249"/>
                    </a:lnTo>
                    <a:lnTo>
                      <a:pt x="931" y="249"/>
                    </a:lnTo>
                    <a:lnTo>
                      <a:pt x="931" y="249"/>
                    </a:lnTo>
                    <a:lnTo>
                      <a:pt x="931" y="249"/>
                    </a:lnTo>
                    <a:lnTo>
                      <a:pt x="933" y="249"/>
                    </a:lnTo>
                    <a:lnTo>
                      <a:pt x="933" y="249"/>
                    </a:lnTo>
                    <a:lnTo>
                      <a:pt x="933" y="251"/>
                    </a:lnTo>
                    <a:lnTo>
                      <a:pt x="933" y="251"/>
                    </a:lnTo>
                    <a:lnTo>
                      <a:pt x="933" y="251"/>
                    </a:lnTo>
                    <a:lnTo>
                      <a:pt x="933" y="251"/>
                    </a:lnTo>
                    <a:lnTo>
                      <a:pt x="933" y="251"/>
                    </a:lnTo>
                    <a:lnTo>
                      <a:pt x="933" y="251"/>
                    </a:lnTo>
                    <a:lnTo>
                      <a:pt x="933" y="251"/>
                    </a:lnTo>
                    <a:lnTo>
                      <a:pt x="935" y="253"/>
                    </a:lnTo>
                    <a:lnTo>
                      <a:pt x="935" y="253"/>
                    </a:lnTo>
                    <a:lnTo>
                      <a:pt x="935" y="253"/>
                    </a:lnTo>
                    <a:lnTo>
                      <a:pt x="935" y="253"/>
                    </a:lnTo>
                    <a:lnTo>
                      <a:pt x="936" y="253"/>
                    </a:lnTo>
                    <a:lnTo>
                      <a:pt x="936" y="253"/>
                    </a:lnTo>
                    <a:lnTo>
                      <a:pt x="936" y="253"/>
                    </a:lnTo>
                    <a:lnTo>
                      <a:pt x="936" y="253"/>
                    </a:lnTo>
                    <a:lnTo>
                      <a:pt x="936" y="253"/>
                    </a:lnTo>
                    <a:lnTo>
                      <a:pt x="936" y="253"/>
                    </a:lnTo>
                    <a:lnTo>
                      <a:pt x="936" y="253"/>
                    </a:lnTo>
                    <a:lnTo>
                      <a:pt x="938" y="253"/>
                    </a:lnTo>
                    <a:lnTo>
                      <a:pt x="938" y="253"/>
                    </a:lnTo>
                    <a:lnTo>
                      <a:pt x="938" y="253"/>
                    </a:lnTo>
                    <a:lnTo>
                      <a:pt x="938" y="253"/>
                    </a:lnTo>
                    <a:lnTo>
                      <a:pt x="938" y="253"/>
                    </a:lnTo>
                    <a:lnTo>
                      <a:pt x="940" y="253"/>
                    </a:lnTo>
                    <a:lnTo>
                      <a:pt x="940" y="253"/>
                    </a:lnTo>
                    <a:lnTo>
                      <a:pt x="940" y="255"/>
                    </a:lnTo>
                    <a:lnTo>
                      <a:pt x="940" y="255"/>
                    </a:lnTo>
                    <a:lnTo>
                      <a:pt x="940" y="255"/>
                    </a:lnTo>
                    <a:lnTo>
                      <a:pt x="942" y="255"/>
                    </a:lnTo>
                    <a:lnTo>
                      <a:pt x="942" y="255"/>
                    </a:lnTo>
                    <a:lnTo>
                      <a:pt x="942" y="255"/>
                    </a:lnTo>
                    <a:lnTo>
                      <a:pt x="942" y="255"/>
                    </a:lnTo>
                    <a:lnTo>
                      <a:pt x="942" y="255"/>
                    </a:lnTo>
                    <a:lnTo>
                      <a:pt x="942" y="255"/>
                    </a:lnTo>
                    <a:lnTo>
                      <a:pt x="944" y="255"/>
                    </a:lnTo>
                    <a:lnTo>
                      <a:pt x="944" y="257"/>
                    </a:lnTo>
                    <a:lnTo>
                      <a:pt x="944" y="257"/>
                    </a:lnTo>
                    <a:lnTo>
                      <a:pt x="944" y="257"/>
                    </a:lnTo>
                    <a:lnTo>
                      <a:pt x="944" y="257"/>
                    </a:lnTo>
                    <a:lnTo>
                      <a:pt x="944" y="257"/>
                    </a:lnTo>
                    <a:lnTo>
                      <a:pt x="944" y="257"/>
                    </a:lnTo>
                    <a:lnTo>
                      <a:pt x="944" y="257"/>
                    </a:lnTo>
                    <a:lnTo>
                      <a:pt x="945" y="257"/>
                    </a:lnTo>
                    <a:lnTo>
                      <a:pt x="945" y="257"/>
                    </a:lnTo>
                    <a:lnTo>
                      <a:pt x="945" y="257"/>
                    </a:lnTo>
                    <a:lnTo>
                      <a:pt x="945" y="257"/>
                    </a:lnTo>
                    <a:lnTo>
                      <a:pt x="945" y="257"/>
                    </a:lnTo>
                    <a:lnTo>
                      <a:pt x="947" y="257"/>
                    </a:lnTo>
                    <a:lnTo>
                      <a:pt x="947" y="258"/>
                    </a:lnTo>
                    <a:lnTo>
                      <a:pt x="947" y="258"/>
                    </a:lnTo>
                    <a:lnTo>
                      <a:pt x="947" y="258"/>
                    </a:lnTo>
                    <a:lnTo>
                      <a:pt x="947" y="258"/>
                    </a:lnTo>
                    <a:lnTo>
                      <a:pt x="947" y="258"/>
                    </a:lnTo>
                    <a:lnTo>
                      <a:pt x="947" y="258"/>
                    </a:lnTo>
                    <a:lnTo>
                      <a:pt x="947" y="258"/>
                    </a:lnTo>
                    <a:lnTo>
                      <a:pt x="949" y="258"/>
                    </a:lnTo>
                    <a:lnTo>
                      <a:pt x="949" y="258"/>
                    </a:lnTo>
                    <a:lnTo>
                      <a:pt x="949" y="258"/>
                    </a:lnTo>
                    <a:lnTo>
                      <a:pt x="949" y="258"/>
                    </a:lnTo>
                    <a:lnTo>
                      <a:pt x="949" y="258"/>
                    </a:lnTo>
                    <a:lnTo>
                      <a:pt x="949" y="258"/>
                    </a:lnTo>
                    <a:lnTo>
                      <a:pt x="949" y="258"/>
                    </a:lnTo>
                    <a:lnTo>
                      <a:pt x="951" y="258"/>
                    </a:lnTo>
                    <a:lnTo>
                      <a:pt x="951" y="258"/>
                    </a:lnTo>
                    <a:lnTo>
                      <a:pt x="951" y="258"/>
                    </a:lnTo>
                    <a:lnTo>
                      <a:pt x="951" y="258"/>
                    </a:lnTo>
                    <a:lnTo>
                      <a:pt x="953" y="258"/>
                    </a:lnTo>
                    <a:lnTo>
                      <a:pt x="953" y="258"/>
                    </a:lnTo>
                    <a:lnTo>
                      <a:pt x="954" y="258"/>
                    </a:lnTo>
                    <a:lnTo>
                      <a:pt x="954" y="258"/>
                    </a:lnTo>
                    <a:lnTo>
                      <a:pt x="954" y="258"/>
                    </a:lnTo>
                    <a:lnTo>
                      <a:pt x="954" y="258"/>
                    </a:lnTo>
                    <a:lnTo>
                      <a:pt x="954" y="258"/>
                    </a:lnTo>
                    <a:lnTo>
                      <a:pt x="956" y="258"/>
                    </a:lnTo>
                    <a:lnTo>
                      <a:pt x="956" y="258"/>
                    </a:lnTo>
                    <a:lnTo>
                      <a:pt x="958" y="258"/>
                    </a:lnTo>
                    <a:lnTo>
                      <a:pt x="958" y="258"/>
                    </a:lnTo>
                    <a:lnTo>
                      <a:pt x="958" y="258"/>
                    </a:lnTo>
                    <a:lnTo>
                      <a:pt x="958" y="258"/>
                    </a:lnTo>
                    <a:lnTo>
                      <a:pt x="958" y="258"/>
                    </a:lnTo>
                    <a:lnTo>
                      <a:pt x="960" y="257"/>
                    </a:lnTo>
                    <a:lnTo>
                      <a:pt x="960" y="257"/>
                    </a:lnTo>
                    <a:lnTo>
                      <a:pt x="960" y="257"/>
                    </a:lnTo>
                    <a:lnTo>
                      <a:pt x="962" y="257"/>
                    </a:lnTo>
                    <a:lnTo>
                      <a:pt x="962" y="257"/>
                    </a:lnTo>
                    <a:lnTo>
                      <a:pt x="963" y="257"/>
                    </a:lnTo>
                    <a:lnTo>
                      <a:pt x="963" y="257"/>
                    </a:lnTo>
                    <a:lnTo>
                      <a:pt x="963" y="257"/>
                    </a:lnTo>
                    <a:lnTo>
                      <a:pt x="963" y="257"/>
                    </a:lnTo>
                    <a:lnTo>
                      <a:pt x="965" y="257"/>
                    </a:lnTo>
                    <a:lnTo>
                      <a:pt x="965" y="255"/>
                    </a:lnTo>
                    <a:lnTo>
                      <a:pt x="965" y="255"/>
                    </a:lnTo>
                    <a:lnTo>
                      <a:pt x="965" y="255"/>
                    </a:lnTo>
                    <a:lnTo>
                      <a:pt x="965" y="255"/>
                    </a:lnTo>
                    <a:lnTo>
                      <a:pt x="967" y="255"/>
                    </a:lnTo>
                    <a:lnTo>
                      <a:pt x="969" y="255"/>
                    </a:lnTo>
                    <a:lnTo>
                      <a:pt x="969" y="255"/>
                    </a:lnTo>
                    <a:lnTo>
                      <a:pt x="969" y="255"/>
                    </a:lnTo>
                    <a:lnTo>
                      <a:pt x="971" y="255"/>
                    </a:lnTo>
                    <a:lnTo>
                      <a:pt x="971" y="255"/>
                    </a:lnTo>
                    <a:lnTo>
                      <a:pt x="971" y="255"/>
                    </a:lnTo>
                    <a:lnTo>
                      <a:pt x="971" y="255"/>
                    </a:lnTo>
                    <a:lnTo>
                      <a:pt x="973" y="255"/>
                    </a:lnTo>
                    <a:lnTo>
                      <a:pt x="973" y="257"/>
                    </a:lnTo>
                    <a:lnTo>
                      <a:pt x="973" y="257"/>
                    </a:lnTo>
                    <a:lnTo>
                      <a:pt x="974" y="257"/>
                    </a:lnTo>
                    <a:lnTo>
                      <a:pt x="974" y="257"/>
                    </a:lnTo>
                    <a:lnTo>
                      <a:pt x="976" y="255"/>
                    </a:lnTo>
                    <a:lnTo>
                      <a:pt x="976" y="255"/>
                    </a:lnTo>
                    <a:lnTo>
                      <a:pt x="978" y="255"/>
                    </a:lnTo>
                    <a:lnTo>
                      <a:pt x="978" y="255"/>
                    </a:lnTo>
                    <a:lnTo>
                      <a:pt x="978" y="255"/>
                    </a:lnTo>
                    <a:lnTo>
                      <a:pt x="978" y="255"/>
                    </a:lnTo>
                    <a:lnTo>
                      <a:pt x="978" y="255"/>
                    </a:lnTo>
                    <a:lnTo>
                      <a:pt x="980" y="255"/>
                    </a:lnTo>
                    <a:lnTo>
                      <a:pt x="982" y="255"/>
                    </a:lnTo>
                    <a:lnTo>
                      <a:pt x="982" y="255"/>
                    </a:lnTo>
                    <a:lnTo>
                      <a:pt x="982" y="255"/>
                    </a:lnTo>
                    <a:lnTo>
                      <a:pt x="983" y="255"/>
                    </a:lnTo>
                    <a:lnTo>
                      <a:pt x="983" y="255"/>
                    </a:lnTo>
                    <a:lnTo>
                      <a:pt x="983" y="255"/>
                    </a:lnTo>
                    <a:lnTo>
                      <a:pt x="983" y="255"/>
                    </a:lnTo>
                    <a:lnTo>
                      <a:pt x="983" y="257"/>
                    </a:lnTo>
                    <a:lnTo>
                      <a:pt x="983" y="257"/>
                    </a:lnTo>
                    <a:lnTo>
                      <a:pt x="983" y="257"/>
                    </a:lnTo>
                    <a:lnTo>
                      <a:pt x="983" y="257"/>
                    </a:lnTo>
                    <a:lnTo>
                      <a:pt x="983" y="257"/>
                    </a:lnTo>
                    <a:lnTo>
                      <a:pt x="983" y="258"/>
                    </a:lnTo>
                    <a:lnTo>
                      <a:pt x="982" y="258"/>
                    </a:lnTo>
                    <a:lnTo>
                      <a:pt x="982" y="258"/>
                    </a:lnTo>
                    <a:lnTo>
                      <a:pt x="982" y="258"/>
                    </a:lnTo>
                    <a:lnTo>
                      <a:pt x="982" y="258"/>
                    </a:lnTo>
                    <a:lnTo>
                      <a:pt x="983" y="260"/>
                    </a:lnTo>
                    <a:lnTo>
                      <a:pt x="983" y="260"/>
                    </a:lnTo>
                    <a:lnTo>
                      <a:pt x="983" y="260"/>
                    </a:lnTo>
                    <a:lnTo>
                      <a:pt x="983" y="260"/>
                    </a:lnTo>
                    <a:lnTo>
                      <a:pt x="983" y="260"/>
                    </a:lnTo>
                    <a:lnTo>
                      <a:pt x="983" y="260"/>
                    </a:lnTo>
                    <a:lnTo>
                      <a:pt x="983" y="260"/>
                    </a:lnTo>
                    <a:lnTo>
                      <a:pt x="983" y="260"/>
                    </a:lnTo>
                    <a:lnTo>
                      <a:pt x="982" y="262"/>
                    </a:lnTo>
                    <a:lnTo>
                      <a:pt x="982" y="262"/>
                    </a:lnTo>
                    <a:lnTo>
                      <a:pt x="982" y="262"/>
                    </a:lnTo>
                    <a:lnTo>
                      <a:pt x="982" y="262"/>
                    </a:lnTo>
                    <a:lnTo>
                      <a:pt x="982" y="262"/>
                    </a:lnTo>
                    <a:lnTo>
                      <a:pt x="980" y="264"/>
                    </a:lnTo>
                    <a:lnTo>
                      <a:pt x="980" y="264"/>
                    </a:lnTo>
                    <a:lnTo>
                      <a:pt x="980" y="264"/>
                    </a:lnTo>
                    <a:lnTo>
                      <a:pt x="980" y="264"/>
                    </a:lnTo>
                    <a:lnTo>
                      <a:pt x="980" y="264"/>
                    </a:lnTo>
                    <a:lnTo>
                      <a:pt x="980" y="264"/>
                    </a:lnTo>
                    <a:lnTo>
                      <a:pt x="980" y="264"/>
                    </a:lnTo>
                    <a:lnTo>
                      <a:pt x="980" y="266"/>
                    </a:lnTo>
                    <a:lnTo>
                      <a:pt x="980" y="266"/>
                    </a:lnTo>
                    <a:lnTo>
                      <a:pt x="978" y="266"/>
                    </a:lnTo>
                    <a:lnTo>
                      <a:pt x="978" y="266"/>
                    </a:lnTo>
                    <a:lnTo>
                      <a:pt x="978" y="266"/>
                    </a:lnTo>
                    <a:lnTo>
                      <a:pt x="978" y="266"/>
                    </a:lnTo>
                    <a:lnTo>
                      <a:pt x="978" y="266"/>
                    </a:lnTo>
                    <a:lnTo>
                      <a:pt x="978" y="266"/>
                    </a:lnTo>
                    <a:lnTo>
                      <a:pt x="978" y="266"/>
                    </a:lnTo>
                    <a:lnTo>
                      <a:pt x="978" y="267"/>
                    </a:lnTo>
                    <a:lnTo>
                      <a:pt x="978" y="267"/>
                    </a:lnTo>
                    <a:lnTo>
                      <a:pt x="978" y="267"/>
                    </a:lnTo>
                    <a:lnTo>
                      <a:pt x="978" y="267"/>
                    </a:lnTo>
                    <a:lnTo>
                      <a:pt x="978" y="267"/>
                    </a:lnTo>
                    <a:lnTo>
                      <a:pt x="978" y="267"/>
                    </a:lnTo>
                    <a:lnTo>
                      <a:pt x="978" y="267"/>
                    </a:lnTo>
                    <a:lnTo>
                      <a:pt x="978" y="269"/>
                    </a:lnTo>
                    <a:lnTo>
                      <a:pt x="978" y="269"/>
                    </a:lnTo>
                    <a:lnTo>
                      <a:pt x="978" y="269"/>
                    </a:lnTo>
                    <a:lnTo>
                      <a:pt x="978" y="269"/>
                    </a:lnTo>
                    <a:lnTo>
                      <a:pt x="978" y="269"/>
                    </a:lnTo>
                    <a:lnTo>
                      <a:pt x="980" y="269"/>
                    </a:lnTo>
                    <a:lnTo>
                      <a:pt x="980" y="269"/>
                    </a:lnTo>
                    <a:lnTo>
                      <a:pt x="980" y="269"/>
                    </a:lnTo>
                    <a:lnTo>
                      <a:pt x="980" y="271"/>
                    </a:lnTo>
                    <a:lnTo>
                      <a:pt x="982" y="271"/>
                    </a:lnTo>
                    <a:lnTo>
                      <a:pt x="982" y="271"/>
                    </a:lnTo>
                    <a:lnTo>
                      <a:pt x="982" y="271"/>
                    </a:lnTo>
                    <a:lnTo>
                      <a:pt x="982" y="271"/>
                    </a:lnTo>
                    <a:lnTo>
                      <a:pt x="980" y="273"/>
                    </a:lnTo>
                    <a:lnTo>
                      <a:pt x="980" y="273"/>
                    </a:lnTo>
                    <a:lnTo>
                      <a:pt x="980" y="275"/>
                    </a:lnTo>
                    <a:lnTo>
                      <a:pt x="980" y="275"/>
                    </a:lnTo>
                    <a:lnTo>
                      <a:pt x="980" y="275"/>
                    </a:lnTo>
                    <a:lnTo>
                      <a:pt x="980" y="275"/>
                    </a:lnTo>
                    <a:lnTo>
                      <a:pt x="980" y="275"/>
                    </a:lnTo>
                    <a:lnTo>
                      <a:pt x="980" y="276"/>
                    </a:lnTo>
                    <a:lnTo>
                      <a:pt x="980" y="276"/>
                    </a:lnTo>
                    <a:lnTo>
                      <a:pt x="980" y="276"/>
                    </a:lnTo>
                    <a:lnTo>
                      <a:pt x="980" y="276"/>
                    </a:lnTo>
                    <a:lnTo>
                      <a:pt x="980" y="276"/>
                    </a:lnTo>
                    <a:lnTo>
                      <a:pt x="980" y="276"/>
                    </a:lnTo>
                    <a:lnTo>
                      <a:pt x="980" y="276"/>
                    </a:lnTo>
                    <a:lnTo>
                      <a:pt x="978" y="276"/>
                    </a:lnTo>
                    <a:lnTo>
                      <a:pt x="978" y="276"/>
                    </a:lnTo>
                    <a:lnTo>
                      <a:pt x="978" y="276"/>
                    </a:lnTo>
                    <a:lnTo>
                      <a:pt x="978" y="278"/>
                    </a:lnTo>
                    <a:lnTo>
                      <a:pt x="978" y="278"/>
                    </a:lnTo>
                    <a:lnTo>
                      <a:pt x="978" y="278"/>
                    </a:lnTo>
                    <a:lnTo>
                      <a:pt x="978" y="278"/>
                    </a:lnTo>
                    <a:lnTo>
                      <a:pt x="978" y="278"/>
                    </a:lnTo>
                    <a:lnTo>
                      <a:pt x="978" y="278"/>
                    </a:lnTo>
                    <a:lnTo>
                      <a:pt x="978" y="278"/>
                    </a:lnTo>
                    <a:lnTo>
                      <a:pt x="978" y="278"/>
                    </a:lnTo>
                    <a:lnTo>
                      <a:pt x="978" y="278"/>
                    </a:lnTo>
                    <a:lnTo>
                      <a:pt x="980" y="280"/>
                    </a:lnTo>
                    <a:lnTo>
                      <a:pt x="980" y="280"/>
                    </a:lnTo>
                    <a:lnTo>
                      <a:pt x="980" y="280"/>
                    </a:lnTo>
                    <a:lnTo>
                      <a:pt x="980" y="280"/>
                    </a:lnTo>
                    <a:lnTo>
                      <a:pt x="980" y="280"/>
                    </a:lnTo>
                    <a:lnTo>
                      <a:pt x="980" y="280"/>
                    </a:lnTo>
                    <a:lnTo>
                      <a:pt x="980" y="280"/>
                    </a:lnTo>
                    <a:lnTo>
                      <a:pt x="980" y="282"/>
                    </a:lnTo>
                    <a:lnTo>
                      <a:pt x="980" y="282"/>
                    </a:lnTo>
                    <a:lnTo>
                      <a:pt x="980" y="282"/>
                    </a:lnTo>
                    <a:lnTo>
                      <a:pt x="980" y="282"/>
                    </a:lnTo>
                    <a:lnTo>
                      <a:pt x="980" y="282"/>
                    </a:lnTo>
                    <a:lnTo>
                      <a:pt x="980" y="282"/>
                    </a:lnTo>
                    <a:lnTo>
                      <a:pt x="980" y="282"/>
                    </a:lnTo>
                    <a:lnTo>
                      <a:pt x="980" y="282"/>
                    </a:lnTo>
                    <a:lnTo>
                      <a:pt x="980" y="284"/>
                    </a:lnTo>
                    <a:lnTo>
                      <a:pt x="980" y="284"/>
                    </a:lnTo>
                    <a:lnTo>
                      <a:pt x="980" y="284"/>
                    </a:lnTo>
                    <a:lnTo>
                      <a:pt x="980" y="284"/>
                    </a:lnTo>
                    <a:lnTo>
                      <a:pt x="982" y="284"/>
                    </a:lnTo>
                    <a:lnTo>
                      <a:pt x="982" y="284"/>
                    </a:lnTo>
                    <a:lnTo>
                      <a:pt x="982" y="284"/>
                    </a:lnTo>
                    <a:lnTo>
                      <a:pt x="982" y="284"/>
                    </a:lnTo>
                    <a:lnTo>
                      <a:pt x="983" y="284"/>
                    </a:lnTo>
                    <a:lnTo>
                      <a:pt x="983" y="284"/>
                    </a:lnTo>
                    <a:lnTo>
                      <a:pt x="983" y="284"/>
                    </a:lnTo>
                    <a:lnTo>
                      <a:pt x="983" y="284"/>
                    </a:lnTo>
                    <a:lnTo>
                      <a:pt x="983" y="284"/>
                    </a:lnTo>
                    <a:lnTo>
                      <a:pt x="985" y="284"/>
                    </a:lnTo>
                    <a:lnTo>
                      <a:pt x="985" y="284"/>
                    </a:lnTo>
                    <a:lnTo>
                      <a:pt x="985" y="284"/>
                    </a:lnTo>
                    <a:lnTo>
                      <a:pt x="985" y="285"/>
                    </a:lnTo>
                    <a:lnTo>
                      <a:pt x="985" y="285"/>
                    </a:lnTo>
                    <a:lnTo>
                      <a:pt x="985" y="285"/>
                    </a:lnTo>
                    <a:lnTo>
                      <a:pt x="985" y="285"/>
                    </a:lnTo>
                    <a:lnTo>
                      <a:pt x="985" y="285"/>
                    </a:lnTo>
                    <a:lnTo>
                      <a:pt x="985" y="285"/>
                    </a:lnTo>
                    <a:lnTo>
                      <a:pt x="987" y="285"/>
                    </a:lnTo>
                    <a:lnTo>
                      <a:pt x="987" y="285"/>
                    </a:lnTo>
                    <a:lnTo>
                      <a:pt x="987" y="285"/>
                    </a:lnTo>
                    <a:lnTo>
                      <a:pt x="987" y="287"/>
                    </a:lnTo>
                    <a:lnTo>
                      <a:pt x="987" y="287"/>
                    </a:lnTo>
                    <a:lnTo>
                      <a:pt x="987" y="287"/>
                    </a:lnTo>
                    <a:lnTo>
                      <a:pt x="987" y="287"/>
                    </a:lnTo>
                    <a:lnTo>
                      <a:pt x="987" y="289"/>
                    </a:lnTo>
                    <a:lnTo>
                      <a:pt x="987" y="289"/>
                    </a:lnTo>
                    <a:lnTo>
                      <a:pt x="987" y="289"/>
                    </a:lnTo>
                    <a:lnTo>
                      <a:pt x="987" y="289"/>
                    </a:lnTo>
                    <a:lnTo>
                      <a:pt x="987" y="289"/>
                    </a:lnTo>
                    <a:lnTo>
                      <a:pt x="987" y="289"/>
                    </a:lnTo>
                    <a:lnTo>
                      <a:pt x="987" y="289"/>
                    </a:lnTo>
                    <a:lnTo>
                      <a:pt x="989" y="291"/>
                    </a:lnTo>
                    <a:lnTo>
                      <a:pt x="989" y="291"/>
                    </a:lnTo>
                    <a:lnTo>
                      <a:pt x="989" y="291"/>
                    </a:lnTo>
                    <a:lnTo>
                      <a:pt x="991" y="291"/>
                    </a:lnTo>
                    <a:lnTo>
                      <a:pt x="991" y="291"/>
                    </a:lnTo>
                    <a:lnTo>
                      <a:pt x="991" y="291"/>
                    </a:lnTo>
                    <a:lnTo>
                      <a:pt x="991" y="291"/>
                    </a:lnTo>
                    <a:lnTo>
                      <a:pt x="991" y="293"/>
                    </a:lnTo>
                    <a:lnTo>
                      <a:pt x="989" y="293"/>
                    </a:lnTo>
                    <a:lnTo>
                      <a:pt x="989" y="293"/>
                    </a:lnTo>
                    <a:lnTo>
                      <a:pt x="989" y="293"/>
                    </a:lnTo>
                    <a:lnTo>
                      <a:pt x="989" y="293"/>
                    </a:lnTo>
                    <a:lnTo>
                      <a:pt x="989" y="293"/>
                    </a:lnTo>
                    <a:lnTo>
                      <a:pt x="989" y="293"/>
                    </a:lnTo>
                    <a:lnTo>
                      <a:pt x="987" y="293"/>
                    </a:lnTo>
                    <a:lnTo>
                      <a:pt x="987" y="295"/>
                    </a:lnTo>
                    <a:lnTo>
                      <a:pt x="987" y="295"/>
                    </a:lnTo>
                    <a:lnTo>
                      <a:pt x="987" y="295"/>
                    </a:lnTo>
                    <a:lnTo>
                      <a:pt x="987" y="295"/>
                    </a:lnTo>
                    <a:lnTo>
                      <a:pt x="987" y="295"/>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9" y="298"/>
                    </a:lnTo>
                    <a:lnTo>
                      <a:pt x="989" y="298"/>
                    </a:lnTo>
                    <a:lnTo>
                      <a:pt x="989" y="298"/>
                    </a:lnTo>
                    <a:lnTo>
                      <a:pt x="989" y="298"/>
                    </a:lnTo>
                    <a:lnTo>
                      <a:pt x="989" y="298"/>
                    </a:lnTo>
                    <a:lnTo>
                      <a:pt x="989" y="300"/>
                    </a:lnTo>
                    <a:lnTo>
                      <a:pt x="989" y="300"/>
                    </a:lnTo>
                    <a:lnTo>
                      <a:pt x="989" y="300"/>
                    </a:lnTo>
                    <a:lnTo>
                      <a:pt x="989" y="302"/>
                    </a:lnTo>
                    <a:lnTo>
                      <a:pt x="989" y="302"/>
                    </a:lnTo>
                    <a:lnTo>
                      <a:pt x="989" y="302"/>
                    </a:lnTo>
                    <a:lnTo>
                      <a:pt x="989" y="302"/>
                    </a:lnTo>
                    <a:lnTo>
                      <a:pt x="989" y="302"/>
                    </a:lnTo>
                    <a:lnTo>
                      <a:pt x="989" y="302"/>
                    </a:lnTo>
                    <a:lnTo>
                      <a:pt x="989" y="304"/>
                    </a:lnTo>
                    <a:lnTo>
                      <a:pt x="989" y="304"/>
                    </a:lnTo>
                    <a:lnTo>
                      <a:pt x="989" y="304"/>
                    </a:lnTo>
                    <a:lnTo>
                      <a:pt x="989" y="304"/>
                    </a:lnTo>
                    <a:lnTo>
                      <a:pt x="991" y="304"/>
                    </a:lnTo>
                    <a:lnTo>
                      <a:pt x="991" y="304"/>
                    </a:lnTo>
                    <a:lnTo>
                      <a:pt x="991" y="304"/>
                    </a:lnTo>
                    <a:lnTo>
                      <a:pt x="992" y="305"/>
                    </a:lnTo>
                    <a:lnTo>
                      <a:pt x="992" y="305"/>
                    </a:lnTo>
                    <a:lnTo>
                      <a:pt x="992" y="305"/>
                    </a:lnTo>
                    <a:lnTo>
                      <a:pt x="992" y="305"/>
                    </a:lnTo>
                    <a:lnTo>
                      <a:pt x="992" y="305"/>
                    </a:lnTo>
                    <a:lnTo>
                      <a:pt x="994" y="305"/>
                    </a:lnTo>
                    <a:lnTo>
                      <a:pt x="994" y="305"/>
                    </a:lnTo>
                    <a:lnTo>
                      <a:pt x="994" y="305"/>
                    </a:lnTo>
                    <a:lnTo>
                      <a:pt x="994" y="305"/>
                    </a:lnTo>
                    <a:lnTo>
                      <a:pt x="994" y="307"/>
                    </a:lnTo>
                    <a:lnTo>
                      <a:pt x="994" y="307"/>
                    </a:lnTo>
                    <a:lnTo>
                      <a:pt x="994" y="307"/>
                    </a:lnTo>
                    <a:lnTo>
                      <a:pt x="994" y="307"/>
                    </a:lnTo>
                    <a:lnTo>
                      <a:pt x="994" y="307"/>
                    </a:lnTo>
                    <a:lnTo>
                      <a:pt x="994" y="307"/>
                    </a:lnTo>
                    <a:lnTo>
                      <a:pt x="994" y="309"/>
                    </a:lnTo>
                    <a:lnTo>
                      <a:pt x="994" y="309"/>
                    </a:lnTo>
                    <a:lnTo>
                      <a:pt x="996" y="309"/>
                    </a:lnTo>
                    <a:lnTo>
                      <a:pt x="996" y="309"/>
                    </a:lnTo>
                    <a:lnTo>
                      <a:pt x="998" y="309"/>
                    </a:lnTo>
                    <a:lnTo>
                      <a:pt x="998" y="309"/>
                    </a:lnTo>
                    <a:lnTo>
                      <a:pt x="1000" y="309"/>
                    </a:lnTo>
                    <a:lnTo>
                      <a:pt x="1000" y="309"/>
                    </a:lnTo>
                    <a:lnTo>
                      <a:pt x="1000" y="309"/>
                    </a:lnTo>
                    <a:lnTo>
                      <a:pt x="1000" y="309"/>
                    </a:lnTo>
                    <a:lnTo>
                      <a:pt x="1000" y="307"/>
                    </a:lnTo>
                    <a:lnTo>
                      <a:pt x="1000" y="307"/>
                    </a:lnTo>
                    <a:lnTo>
                      <a:pt x="1000" y="307"/>
                    </a:lnTo>
                    <a:lnTo>
                      <a:pt x="1000" y="307"/>
                    </a:lnTo>
                    <a:lnTo>
                      <a:pt x="1000" y="307"/>
                    </a:lnTo>
                    <a:lnTo>
                      <a:pt x="1001" y="307"/>
                    </a:lnTo>
                    <a:lnTo>
                      <a:pt x="1001" y="307"/>
                    </a:lnTo>
                    <a:lnTo>
                      <a:pt x="1001" y="305"/>
                    </a:lnTo>
                    <a:lnTo>
                      <a:pt x="1001" y="305"/>
                    </a:lnTo>
                    <a:lnTo>
                      <a:pt x="1001" y="305"/>
                    </a:lnTo>
                    <a:lnTo>
                      <a:pt x="1001" y="305"/>
                    </a:lnTo>
                    <a:lnTo>
                      <a:pt x="1001" y="305"/>
                    </a:lnTo>
                    <a:lnTo>
                      <a:pt x="1003" y="304"/>
                    </a:lnTo>
                    <a:lnTo>
                      <a:pt x="1003" y="304"/>
                    </a:lnTo>
                    <a:lnTo>
                      <a:pt x="1003" y="304"/>
                    </a:lnTo>
                    <a:lnTo>
                      <a:pt x="1003" y="304"/>
                    </a:lnTo>
                    <a:lnTo>
                      <a:pt x="1003" y="304"/>
                    </a:lnTo>
                    <a:lnTo>
                      <a:pt x="1005" y="304"/>
                    </a:lnTo>
                    <a:lnTo>
                      <a:pt x="1005" y="305"/>
                    </a:lnTo>
                    <a:lnTo>
                      <a:pt x="1005" y="305"/>
                    </a:lnTo>
                    <a:lnTo>
                      <a:pt x="1005" y="305"/>
                    </a:lnTo>
                    <a:lnTo>
                      <a:pt x="1005" y="305"/>
                    </a:lnTo>
                    <a:lnTo>
                      <a:pt x="1005" y="305"/>
                    </a:lnTo>
                    <a:lnTo>
                      <a:pt x="1005" y="305"/>
                    </a:lnTo>
                    <a:lnTo>
                      <a:pt x="1007" y="307"/>
                    </a:lnTo>
                    <a:lnTo>
                      <a:pt x="1007" y="307"/>
                    </a:lnTo>
                    <a:lnTo>
                      <a:pt x="1007" y="307"/>
                    </a:lnTo>
                    <a:lnTo>
                      <a:pt x="1007" y="307"/>
                    </a:lnTo>
                    <a:lnTo>
                      <a:pt x="1007" y="307"/>
                    </a:lnTo>
                    <a:lnTo>
                      <a:pt x="1007" y="307"/>
                    </a:lnTo>
                    <a:lnTo>
                      <a:pt x="1009" y="309"/>
                    </a:lnTo>
                    <a:lnTo>
                      <a:pt x="1009" y="309"/>
                    </a:lnTo>
                    <a:lnTo>
                      <a:pt x="1009" y="309"/>
                    </a:lnTo>
                    <a:lnTo>
                      <a:pt x="1011" y="311"/>
                    </a:lnTo>
                    <a:lnTo>
                      <a:pt x="1012" y="311"/>
                    </a:lnTo>
                    <a:lnTo>
                      <a:pt x="1012" y="311"/>
                    </a:lnTo>
                    <a:lnTo>
                      <a:pt x="1012" y="311"/>
                    </a:lnTo>
                    <a:lnTo>
                      <a:pt x="1012" y="311"/>
                    </a:lnTo>
                    <a:lnTo>
                      <a:pt x="1012" y="311"/>
                    </a:lnTo>
                    <a:lnTo>
                      <a:pt x="1014" y="311"/>
                    </a:lnTo>
                    <a:lnTo>
                      <a:pt x="1014" y="311"/>
                    </a:lnTo>
                    <a:lnTo>
                      <a:pt x="1014" y="313"/>
                    </a:lnTo>
                    <a:lnTo>
                      <a:pt x="1014" y="313"/>
                    </a:lnTo>
                    <a:lnTo>
                      <a:pt x="1014" y="313"/>
                    </a:lnTo>
                    <a:lnTo>
                      <a:pt x="1014" y="313"/>
                    </a:lnTo>
                    <a:lnTo>
                      <a:pt x="1014" y="313"/>
                    </a:lnTo>
                    <a:lnTo>
                      <a:pt x="1016" y="313"/>
                    </a:lnTo>
                    <a:lnTo>
                      <a:pt x="1016" y="313"/>
                    </a:lnTo>
                    <a:lnTo>
                      <a:pt x="1018" y="313"/>
                    </a:lnTo>
                    <a:lnTo>
                      <a:pt x="1018" y="313"/>
                    </a:lnTo>
                    <a:lnTo>
                      <a:pt x="1018" y="313"/>
                    </a:lnTo>
                    <a:lnTo>
                      <a:pt x="1018" y="313"/>
                    </a:lnTo>
                    <a:lnTo>
                      <a:pt x="1018" y="313"/>
                    </a:lnTo>
                    <a:lnTo>
                      <a:pt x="1018" y="313"/>
                    </a:lnTo>
                    <a:lnTo>
                      <a:pt x="1018" y="314"/>
                    </a:lnTo>
                    <a:lnTo>
                      <a:pt x="1018" y="314"/>
                    </a:lnTo>
                    <a:lnTo>
                      <a:pt x="1018" y="314"/>
                    </a:lnTo>
                    <a:lnTo>
                      <a:pt x="1018" y="314"/>
                    </a:lnTo>
                    <a:lnTo>
                      <a:pt x="1020" y="314"/>
                    </a:lnTo>
                    <a:lnTo>
                      <a:pt x="1020" y="314"/>
                    </a:lnTo>
                    <a:lnTo>
                      <a:pt x="1020" y="314"/>
                    </a:lnTo>
                    <a:lnTo>
                      <a:pt x="1020" y="314"/>
                    </a:lnTo>
                    <a:lnTo>
                      <a:pt x="1020" y="314"/>
                    </a:lnTo>
                    <a:lnTo>
                      <a:pt x="1020" y="316"/>
                    </a:lnTo>
                    <a:lnTo>
                      <a:pt x="1021" y="316"/>
                    </a:lnTo>
                    <a:lnTo>
                      <a:pt x="1021" y="316"/>
                    </a:lnTo>
                    <a:lnTo>
                      <a:pt x="1021" y="316"/>
                    </a:lnTo>
                    <a:lnTo>
                      <a:pt x="1021" y="316"/>
                    </a:lnTo>
                    <a:lnTo>
                      <a:pt x="1021" y="316"/>
                    </a:lnTo>
                    <a:lnTo>
                      <a:pt x="1023" y="316"/>
                    </a:lnTo>
                    <a:lnTo>
                      <a:pt x="1023" y="318"/>
                    </a:lnTo>
                    <a:lnTo>
                      <a:pt x="1023" y="318"/>
                    </a:lnTo>
                    <a:lnTo>
                      <a:pt x="1023" y="318"/>
                    </a:lnTo>
                    <a:lnTo>
                      <a:pt x="1023" y="318"/>
                    </a:lnTo>
                    <a:lnTo>
                      <a:pt x="1023" y="318"/>
                    </a:lnTo>
                    <a:lnTo>
                      <a:pt x="1025" y="318"/>
                    </a:lnTo>
                    <a:lnTo>
                      <a:pt x="1025" y="318"/>
                    </a:lnTo>
                    <a:lnTo>
                      <a:pt x="1025" y="318"/>
                    </a:lnTo>
                    <a:lnTo>
                      <a:pt x="1025" y="318"/>
                    </a:lnTo>
                    <a:lnTo>
                      <a:pt x="1025" y="320"/>
                    </a:lnTo>
                    <a:lnTo>
                      <a:pt x="1025" y="320"/>
                    </a:lnTo>
                    <a:lnTo>
                      <a:pt x="1025" y="320"/>
                    </a:lnTo>
                    <a:lnTo>
                      <a:pt x="1027" y="320"/>
                    </a:lnTo>
                    <a:lnTo>
                      <a:pt x="1027" y="320"/>
                    </a:lnTo>
                    <a:lnTo>
                      <a:pt x="1027" y="320"/>
                    </a:lnTo>
                    <a:lnTo>
                      <a:pt x="1027" y="320"/>
                    </a:lnTo>
                    <a:lnTo>
                      <a:pt x="1027" y="320"/>
                    </a:lnTo>
                    <a:lnTo>
                      <a:pt x="1027" y="320"/>
                    </a:lnTo>
                    <a:lnTo>
                      <a:pt x="1029" y="320"/>
                    </a:lnTo>
                    <a:lnTo>
                      <a:pt x="1029" y="322"/>
                    </a:lnTo>
                    <a:lnTo>
                      <a:pt x="1029" y="322"/>
                    </a:lnTo>
                    <a:lnTo>
                      <a:pt x="1030" y="322"/>
                    </a:lnTo>
                    <a:lnTo>
                      <a:pt x="1030" y="322"/>
                    </a:lnTo>
                    <a:lnTo>
                      <a:pt x="1030" y="322"/>
                    </a:lnTo>
                    <a:lnTo>
                      <a:pt x="1030" y="322"/>
                    </a:lnTo>
                    <a:lnTo>
                      <a:pt x="1032" y="323"/>
                    </a:lnTo>
                    <a:lnTo>
                      <a:pt x="1032" y="323"/>
                    </a:lnTo>
                    <a:lnTo>
                      <a:pt x="1032" y="323"/>
                    </a:lnTo>
                    <a:lnTo>
                      <a:pt x="1032" y="323"/>
                    </a:lnTo>
                    <a:lnTo>
                      <a:pt x="1032" y="325"/>
                    </a:lnTo>
                    <a:lnTo>
                      <a:pt x="1034" y="325"/>
                    </a:lnTo>
                    <a:lnTo>
                      <a:pt x="1034" y="325"/>
                    </a:lnTo>
                    <a:lnTo>
                      <a:pt x="1034" y="325"/>
                    </a:lnTo>
                    <a:lnTo>
                      <a:pt x="1034" y="325"/>
                    </a:lnTo>
                    <a:lnTo>
                      <a:pt x="1034" y="325"/>
                    </a:lnTo>
                    <a:lnTo>
                      <a:pt x="1034" y="327"/>
                    </a:lnTo>
                    <a:lnTo>
                      <a:pt x="1034" y="327"/>
                    </a:lnTo>
                    <a:lnTo>
                      <a:pt x="1034" y="327"/>
                    </a:lnTo>
                    <a:lnTo>
                      <a:pt x="1034" y="327"/>
                    </a:lnTo>
                    <a:lnTo>
                      <a:pt x="1034" y="327"/>
                    </a:lnTo>
                    <a:lnTo>
                      <a:pt x="1032" y="327"/>
                    </a:lnTo>
                    <a:lnTo>
                      <a:pt x="1032" y="327"/>
                    </a:lnTo>
                    <a:lnTo>
                      <a:pt x="1032" y="329"/>
                    </a:lnTo>
                    <a:lnTo>
                      <a:pt x="1032" y="329"/>
                    </a:lnTo>
                    <a:lnTo>
                      <a:pt x="1032" y="331"/>
                    </a:lnTo>
                    <a:lnTo>
                      <a:pt x="1032" y="331"/>
                    </a:lnTo>
                    <a:lnTo>
                      <a:pt x="1032" y="333"/>
                    </a:lnTo>
                    <a:lnTo>
                      <a:pt x="1032" y="333"/>
                    </a:lnTo>
                    <a:lnTo>
                      <a:pt x="1032" y="333"/>
                    </a:lnTo>
                    <a:lnTo>
                      <a:pt x="1034" y="333"/>
                    </a:lnTo>
                    <a:lnTo>
                      <a:pt x="1034" y="334"/>
                    </a:lnTo>
                    <a:lnTo>
                      <a:pt x="1034" y="334"/>
                    </a:lnTo>
                    <a:lnTo>
                      <a:pt x="1034" y="334"/>
                    </a:lnTo>
                    <a:lnTo>
                      <a:pt x="1034" y="334"/>
                    </a:lnTo>
                    <a:lnTo>
                      <a:pt x="1034" y="334"/>
                    </a:lnTo>
                    <a:lnTo>
                      <a:pt x="1034" y="334"/>
                    </a:lnTo>
                    <a:lnTo>
                      <a:pt x="1034" y="334"/>
                    </a:lnTo>
                    <a:lnTo>
                      <a:pt x="1034" y="336"/>
                    </a:lnTo>
                    <a:lnTo>
                      <a:pt x="1036" y="336"/>
                    </a:lnTo>
                    <a:lnTo>
                      <a:pt x="1036" y="336"/>
                    </a:lnTo>
                    <a:lnTo>
                      <a:pt x="1036" y="336"/>
                    </a:lnTo>
                    <a:lnTo>
                      <a:pt x="1036" y="336"/>
                    </a:lnTo>
                    <a:lnTo>
                      <a:pt x="1036" y="338"/>
                    </a:lnTo>
                    <a:lnTo>
                      <a:pt x="1036" y="338"/>
                    </a:lnTo>
                    <a:lnTo>
                      <a:pt x="1036" y="338"/>
                    </a:lnTo>
                    <a:lnTo>
                      <a:pt x="1038" y="338"/>
                    </a:lnTo>
                    <a:lnTo>
                      <a:pt x="1038" y="338"/>
                    </a:lnTo>
                    <a:lnTo>
                      <a:pt x="1038" y="338"/>
                    </a:lnTo>
                    <a:lnTo>
                      <a:pt x="1039" y="338"/>
                    </a:lnTo>
                    <a:lnTo>
                      <a:pt x="1039" y="338"/>
                    </a:lnTo>
                    <a:lnTo>
                      <a:pt x="1039" y="338"/>
                    </a:lnTo>
                    <a:lnTo>
                      <a:pt x="1041" y="338"/>
                    </a:lnTo>
                    <a:lnTo>
                      <a:pt x="1041" y="338"/>
                    </a:lnTo>
                    <a:lnTo>
                      <a:pt x="1041" y="338"/>
                    </a:lnTo>
                    <a:lnTo>
                      <a:pt x="1043" y="340"/>
                    </a:lnTo>
                    <a:lnTo>
                      <a:pt x="1043" y="340"/>
                    </a:lnTo>
                    <a:lnTo>
                      <a:pt x="1045" y="340"/>
                    </a:lnTo>
                    <a:lnTo>
                      <a:pt x="1045" y="342"/>
                    </a:lnTo>
                    <a:lnTo>
                      <a:pt x="1045" y="342"/>
                    </a:lnTo>
                    <a:lnTo>
                      <a:pt x="1045" y="342"/>
                    </a:lnTo>
                    <a:lnTo>
                      <a:pt x="1047" y="342"/>
                    </a:lnTo>
                    <a:lnTo>
                      <a:pt x="1047" y="342"/>
                    </a:lnTo>
                    <a:lnTo>
                      <a:pt x="1047" y="343"/>
                    </a:lnTo>
                    <a:lnTo>
                      <a:pt x="1047" y="343"/>
                    </a:lnTo>
                    <a:lnTo>
                      <a:pt x="1048" y="343"/>
                    </a:lnTo>
                    <a:lnTo>
                      <a:pt x="1048" y="343"/>
                    </a:lnTo>
                    <a:lnTo>
                      <a:pt x="1048" y="345"/>
                    </a:lnTo>
                    <a:lnTo>
                      <a:pt x="1048" y="345"/>
                    </a:lnTo>
                    <a:lnTo>
                      <a:pt x="1050" y="345"/>
                    </a:lnTo>
                    <a:lnTo>
                      <a:pt x="1050" y="345"/>
                    </a:lnTo>
                    <a:lnTo>
                      <a:pt x="1052" y="347"/>
                    </a:lnTo>
                    <a:lnTo>
                      <a:pt x="1052" y="349"/>
                    </a:lnTo>
                    <a:lnTo>
                      <a:pt x="1052" y="349"/>
                    </a:lnTo>
                    <a:lnTo>
                      <a:pt x="1052" y="349"/>
                    </a:lnTo>
                    <a:lnTo>
                      <a:pt x="1052" y="349"/>
                    </a:lnTo>
                    <a:lnTo>
                      <a:pt x="1052" y="349"/>
                    </a:lnTo>
                    <a:lnTo>
                      <a:pt x="1050" y="349"/>
                    </a:lnTo>
                    <a:lnTo>
                      <a:pt x="1050" y="349"/>
                    </a:lnTo>
                    <a:lnTo>
                      <a:pt x="1048" y="349"/>
                    </a:lnTo>
                    <a:lnTo>
                      <a:pt x="1048" y="349"/>
                    </a:lnTo>
                    <a:lnTo>
                      <a:pt x="1047" y="349"/>
                    </a:lnTo>
                    <a:lnTo>
                      <a:pt x="1047" y="349"/>
                    </a:lnTo>
                    <a:lnTo>
                      <a:pt x="1045" y="349"/>
                    </a:lnTo>
                    <a:lnTo>
                      <a:pt x="1045" y="347"/>
                    </a:lnTo>
                    <a:lnTo>
                      <a:pt x="1045" y="347"/>
                    </a:lnTo>
                    <a:lnTo>
                      <a:pt x="1045" y="345"/>
                    </a:lnTo>
                    <a:lnTo>
                      <a:pt x="1043" y="345"/>
                    </a:lnTo>
                    <a:lnTo>
                      <a:pt x="1043" y="343"/>
                    </a:lnTo>
                    <a:lnTo>
                      <a:pt x="1043" y="343"/>
                    </a:lnTo>
                    <a:lnTo>
                      <a:pt x="1043" y="343"/>
                    </a:lnTo>
                    <a:lnTo>
                      <a:pt x="1043" y="343"/>
                    </a:lnTo>
                    <a:lnTo>
                      <a:pt x="1043" y="343"/>
                    </a:lnTo>
                    <a:lnTo>
                      <a:pt x="1041" y="343"/>
                    </a:lnTo>
                    <a:lnTo>
                      <a:pt x="1041" y="343"/>
                    </a:lnTo>
                    <a:lnTo>
                      <a:pt x="1041" y="343"/>
                    </a:lnTo>
                    <a:lnTo>
                      <a:pt x="1039" y="345"/>
                    </a:lnTo>
                    <a:lnTo>
                      <a:pt x="1039" y="345"/>
                    </a:lnTo>
                    <a:lnTo>
                      <a:pt x="1039" y="345"/>
                    </a:lnTo>
                    <a:lnTo>
                      <a:pt x="1041" y="345"/>
                    </a:lnTo>
                    <a:lnTo>
                      <a:pt x="1041" y="345"/>
                    </a:lnTo>
                    <a:lnTo>
                      <a:pt x="1041" y="345"/>
                    </a:lnTo>
                    <a:lnTo>
                      <a:pt x="1041" y="345"/>
                    </a:lnTo>
                    <a:lnTo>
                      <a:pt x="1041" y="347"/>
                    </a:lnTo>
                    <a:lnTo>
                      <a:pt x="1041" y="347"/>
                    </a:lnTo>
                    <a:lnTo>
                      <a:pt x="1041" y="347"/>
                    </a:lnTo>
                    <a:lnTo>
                      <a:pt x="1041" y="347"/>
                    </a:lnTo>
                    <a:lnTo>
                      <a:pt x="1041" y="347"/>
                    </a:lnTo>
                    <a:lnTo>
                      <a:pt x="1041" y="347"/>
                    </a:lnTo>
                    <a:lnTo>
                      <a:pt x="1039" y="347"/>
                    </a:lnTo>
                    <a:lnTo>
                      <a:pt x="1039" y="347"/>
                    </a:lnTo>
                    <a:lnTo>
                      <a:pt x="1039" y="349"/>
                    </a:lnTo>
                    <a:lnTo>
                      <a:pt x="1039" y="351"/>
                    </a:lnTo>
                    <a:lnTo>
                      <a:pt x="1039" y="351"/>
                    </a:lnTo>
                    <a:lnTo>
                      <a:pt x="1039" y="352"/>
                    </a:lnTo>
                    <a:lnTo>
                      <a:pt x="1038" y="356"/>
                    </a:lnTo>
                    <a:lnTo>
                      <a:pt x="1036" y="358"/>
                    </a:lnTo>
                    <a:lnTo>
                      <a:pt x="1036" y="358"/>
                    </a:lnTo>
                    <a:lnTo>
                      <a:pt x="1036" y="358"/>
                    </a:lnTo>
                    <a:lnTo>
                      <a:pt x="1036" y="358"/>
                    </a:lnTo>
                    <a:lnTo>
                      <a:pt x="1036" y="358"/>
                    </a:lnTo>
                    <a:lnTo>
                      <a:pt x="1034" y="358"/>
                    </a:lnTo>
                    <a:lnTo>
                      <a:pt x="1034" y="358"/>
                    </a:lnTo>
                    <a:lnTo>
                      <a:pt x="1034" y="358"/>
                    </a:lnTo>
                    <a:lnTo>
                      <a:pt x="1032" y="360"/>
                    </a:lnTo>
                    <a:lnTo>
                      <a:pt x="1032" y="360"/>
                    </a:lnTo>
                    <a:lnTo>
                      <a:pt x="1030" y="360"/>
                    </a:lnTo>
                    <a:lnTo>
                      <a:pt x="1030" y="360"/>
                    </a:lnTo>
                    <a:lnTo>
                      <a:pt x="1029" y="360"/>
                    </a:lnTo>
                    <a:lnTo>
                      <a:pt x="1029" y="358"/>
                    </a:lnTo>
                    <a:lnTo>
                      <a:pt x="1027" y="358"/>
                    </a:lnTo>
                    <a:lnTo>
                      <a:pt x="1027" y="358"/>
                    </a:lnTo>
                    <a:lnTo>
                      <a:pt x="1027" y="356"/>
                    </a:lnTo>
                    <a:lnTo>
                      <a:pt x="1027" y="356"/>
                    </a:lnTo>
                    <a:lnTo>
                      <a:pt x="1025" y="356"/>
                    </a:lnTo>
                    <a:lnTo>
                      <a:pt x="1025" y="356"/>
                    </a:lnTo>
                    <a:lnTo>
                      <a:pt x="1023" y="356"/>
                    </a:lnTo>
                    <a:lnTo>
                      <a:pt x="1023" y="356"/>
                    </a:lnTo>
                    <a:lnTo>
                      <a:pt x="1023" y="358"/>
                    </a:lnTo>
                    <a:lnTo>
                      <a:pt x="1023" y="358"/>
                    </a:lnTo>
                    <a:lnTo>
                      <a:pt x="1023" y="358"/>
                    </a:lnTo>
                    <a:lnTo>
                      <a:pt x="1023" y="358"/>
                    </a:lnTo>
                    <a:lnTo>
                      <a:pt x="1023" y="358"/>
                    </a:lnTo>
                    <a:lnTo>
                      <a:pt x="1023" y="358"/>
                    </a:lnTo>
                    <a:lnTo>
                      <a:pt x="1025" y="360"/>
                    </a:lnTo>
                    <a:lnTo>
                      <a:pt x="1025" y="361"/>
                    </a:lnTo>
                    <a:lnTo>
                      <a:pt x="1025" y="361"/>
                    </a:lnTo>
                    <a:lnTo>
                      <a:pt x="1025" y="361"/>
                    </a:lnTo>
                    <a:lnTo>
                      <a:pt x="1027" y="361"/>
                    </a:lnTo>
                    <a:lnTo>
                      <a:pt x="1027" y="363"/>
                    </a:lnTo>
                    <a:lnTo>
                      <a:pt x="1029" y="363"/>
                    </a:lnTo>
                    <a:lnTo>
                      <a:pt x="1029" y="365"/>
                    </a:lnTo>
                    <a:lnTo>
                      <a:pt x="1027" y="367"/>
                    </a:lnTo>
                    <a:lnTo>
                      <a:pt x="1027" y="369"/>
                    </a:lnTo>
                    <a:lnTo>
                      <a:pt x="1025" y="369"/>
                    </a:lnTo>
                    <a:lnTo>
                      <a:pt x="1025" y="369"/>
                    </a:lnTo>
                    <a:lnTo>
                      <a:pt x="1023" y="369"/>
                    </a:lnTo>
                    <a:lnTo>
                      <a:pt x="1023" y="369"/>
                    </a:lnTo>
                    <a:lnTo>
                      <a:pt x="1021" y="369"/>
                    </a:lnTo>
                    <a:lnTo>
                      <a:pt x="1021" y="369"/>
                    </a:lnTo>
                    <a:lnTo>
                      <a:pt x="1021" y="369"/>
                    </a:lnTo>
                    <a:lnTo>
                      <a:pt x="1020" y="369"/>
                    </a:lnTo>
                    <a:lnTo>
                      <a:pt x="1020" y="369"/>
                    </a:lnTo>
                    <a:lnTo>
                      <a:pt x="1020" y="369"/>
                    </a:lnTo>
                    <a:lnTo>
                      <a:pt x="1020" y="369"/>
                    </a:lnTo>
                    <a:lnTo>
                      <a:pt x="1018" y="369"/>
                    </a:lnTo>
                    <a:lnTo>
                      <a:pt x="1018" y="370"/>
                    </a:lnTo>
                    <a:lnTo>
                      <a:pt x="1016" y="370"/>
                    </a:lnTo>
                    <a:lnTo>
                      <a:pt x="1016" y="370"/>
                    </a:lnTo>
                    <a:lnTo>
                      <a:pt x="1014" y="370"/>
                    </a:lnTo>
                    <a:lnTo>
                      <a:pt x="1012" y="370"/>
                    </a:lnTo>
                    <a:lnTo>
                      <a:pt x="1012" y="369"/>
                    </a:lnTo>
                    <a:lnTo>
                      <a:pt x="1012" y="369"/>
                    </a:lnTo>
                    <a:lnTo>
                      <a:pt x="1012" y="369"/>
                    </a:lnTo>
                    <a:lnTo>
                      <a:pt x="1012" y="369"/>
                    </a:lnTo>
                    <a:lnTo>
                      <a:pt x="1012" y="367"/>
                    </a:lnTo>
                    <a:lnTo>
                      <a:pt x="1012" y="365"/>
                    </a:lnTo>
                    <a:lnTo>
                      <a:pt x="1012" y="365"/>
                    </a:lnTo>
                    <a:lnTo>
                      <a:pt x="1012" y="365"/>
                    </a:lnTo>
                    <a:lnTo>
                      <a:pt x="1012" y="365"/>
                    </a:lnTo>
                    <a:lnTo>
                      <a:pt x="1014" y="363"/>
                    </a:lnTo>
                    <a:lnTo>
                      <a:pt x="1014" y="363"/>
                    </a:lnTo>
                    <a:lnTo>
                      <a:pt x="1016" y="363"/>
                    </a:lnTo>
                    <a:lnTo>
                      <a:pt x="1016" y="361"/>
                    </a:lnTo>
                    <a:lnTo>
                      <a:pt x="1016" y="361"/>
                    </a:lnTo>
                    <a:lnTo>
                      <a:pt x="1016" y="361"/>
                    </a:lnTo>
                    <a:lnTo>
                      <a:pt x="1014" y="360"/>
                    </a:lnTo>
                    <a:lnTo>
                      <a:pt x="1014" y="360"/>
                    </a:lnTo>
                    <a:lnTo>
                      <a:pt x="1014" y="358"/>
                    </a:lnTo>
                    <a:lnTo>
                      <a:pt x="1012" y="358"/>
                    </a:lnTo>
                    <a:lnTo>
                      <a:pt x="1011" y="356"/>
                    </a:lnTo>
                    <a:lnTo>
                      <a:pt x="1011" y="356"/>
                    </a:lnTo>
                    <a:lnTo>
                      <a:pt x="1007" y="356"/>
                    </a:lnTo>
                    <a:lnTo>
                      <a:pt x="1007" y="358"/>
                    </a:lnTo>
                    <a:lnTo>
                      <a:pt x="1005" y="358"/>
                    </a:lnTo>
                    <a:lnTo>
                      <a:pt x="1005" y="358"/>
                    </a:lnTo>
                    <a:lnTo>
                      <a:pt x="1005" y="358"/>
                    </a:lnTo>
                    <a:lnTo>
                      <a:pt x="1003" y="360"/>
                    </a:lnTo>
                    <a:lnTo>
                      <a:pt x="1003" y="360"/>
                    </a:lnTo>
                    <a:lnTo>
                      <a:pt x="1003" y="360"/>
                    </a:lnTo>
                    <a:lnTo>
                      <a:pt x="1003" y="361"/>
                    </a:lnTo>
                    <a:lnTo>
                      <a:pt x="1003" y="361"/>
                    </a:lnTo>
                    <a:lnTo>
                      <a:pt x="1003" y="363"/>
                    </a:lnTo>
                    <a:lnTo>
                      <a:pt x="1003" y="363"/>
                    </a:lnTo>
                    <a:lnTo>
                      <a:pt x="1003" y="363"/>
                    </a:lnTo>
                    <a:lnTo>
                      <a:pt x="1003" y="365"/>
                    </a:lnTo>
                    <a:lnTo>
                      <a:pt x="1003" y="365"/>
                    </a:lnTo>
                    <a:lnTo>
                      <a:pt x="1003" y="365"/>
                    </a:lnTo>
                    <a:lnTo>
                      <a:pt x="1001" y="365"/>
                    </a:lnTo>
                    <a:lnTo>
                      <a:pt x="1001" y="365"/>
                    </a:lnTo>
                    <a:lnTo>
                      <a:pt x="1000" y="367"/>
                    </a:lnTo>
                    <a:lnTo>
                      <a:pt x="1000" y="369"/>
                    </a:lnTo>
                    <a:lnTo>
                      <a:pt x="998" y="370"/>
                    </a:lnTo>
                    <a:lnTo>
                      <a:pt x="998" y="372"/>
                    </a:lnTo>
                    <a:lnTo>
                      <a:pt x="996" y="374"/>
                    </a:lnTo>
                    <a:lnTo>
                      <a:pt x="996" y="374"/>
                    </a:lnTo>
                    <a:lnTo>
                      <a:pt x="998" y="376"/>
                    </a:lnTo>
                    <a:lnTo>
                      <a:pt x="998" y="378"/>
                    </a:lnTo>
                    <a:lnTo>
                      <a:pt x="998" y="378"/>
                    </a:lnTo>
                    <a:lnTo>
                      <a:pt x="998" y="380"/>
                    </a:lnTo>
                    <a:lnTo>
                      <a:pt x="998" y="380"/>
                    </a:lnTo>
                    <a:lnTo>
                      <a:pt x="998" y="380"/>
                    </a:lnTo>
                    <a:lnTo>
                      <a:pt x="998" y="381"/>
                    </a:lnTo>
                    <a:lnTo>
                      <a:pt x="998" y="381"/>
                    </a:lnTo>
                    <a:lnTo>
                      <a:pt x="998" y="381"/>
                    </a:lnTo>
                    <a:lnTo>
                      <a:pt x="996" y="381"/>
                    </a:lnTo>
                    <a:lnTo>
                      <a:pt x="996" y="383"/>
                    </a:lnTo>
                    <a:lnTo>
                      <a:pt x="996" y="383"/>
                    </a:lnTo>
                    <a:lnTo>
                      <a:pt x="996" y="383"/>
                    </a:lnTo>
                    <a:lnTo>
                      <a:pt x="998" y="383"/>
                    </a:lnTo>
                    <a:lnTo>
                      <a:pt x="998" y="383"/>
                    </a:lnTo>
                    <a:lnTo>
                      <a:pt x="998" y="383"/>
                    </a:lnTo>
                    <a:lnTo>
                      <a:pt x="998" y="385"/>
                    </a:lnTo>
                    <a:lnTo>
                      <a:pt x="998" y="385"/>
                    </a:lnTo>
                    <a:lnTo>
                      <a:pt x="998" y="385"/>
                    </a:lnTo>
                    <a:lnTo>
                      <a:pt x="998" y="385"/>
                    </a:lnTo>
                    <a:lnTo>
                      <a:pt x="1000" y="385"/>
                    </a:lnTo>
                    <a:lnTo>
                      <a:pt x="1000" y="385"/>
                    </a:lnTo>
                    <a:lnTo>
                      <a:pt x="1001" y="385"/>
                    </a:lnTo>
                    <a:lnTo>
                      <a:pt x="1001" y="385"/>
                    </a:lnTo>
                    <a:lnTo>
                      <a:pt x="1003" y="385"/>
                    </a:lnTo>
                    <a:lnTo>
                      <a:pt x="1003" y="385"/>
                    </a:lnTo>
                    <a:lnTo>
                      <a:pt x="1003" y="385"/>
                    </a:lnTo>
                    <a:lnTo>
                      <a:pt x="1003" y="385"/>
                    </a:lnTo>
                    <a:lnTo>
                      <a:pt x="1005" y="385"/>
                    </a:lnTo>
                    <a:lnTo>
                      <a:pt x="1005" y="385"/>
                    </a:lnTo>
                    <a:lnTo>
                      <a:pt x="1005" y="385"/>
                    </a:lnTo>
                    <a:lnTo>
                      <a:pt x="1005" y="385"/>
                    </a:lnTo>
                    <a:lnTo>
                      <a:pt x="1007" y="385"/>
                    </a:lnTo>
                    <a:lnTo>
                      <a:pt x="1007" y="385"/>
                    </a:lnTo>
                    <a:lnTo>
                      <a:pt x="1007" y="385"/>
                    </a:lnTo>
                    <a:lnTo>
                      <a:pt x="1007" y="383"/>
                    </a:lnTo>
                    <a:lnTo>
                      <a:pt x="1009" y="383"/>
                    </a:lnTo>
                    <a:lnTo>
                      <a:pt x="1009" y="383"/>
                    </a:lnTo>
                    <a:lnTo>
                      <a:pt x="1009" y="383"/>
                    </a:lnTo>
                    <a:lnTo>
                      <a:pt x="1011" y="383"/>
                    </a:lnTo>
                    <a:lnTo>
                      <a:pt x="1011" y="383"/>
                    </a:lnTo>
                    <a:lnTo>
                      <a:pt x="1011" y="383"/>
                    </a:lnTo>
                    <a:lnTo>
                      <a:pt x="1011" y="383"/>
                    </a:lnTo>
                    <a:lnTo>
                      <a:pt x="1012" y="383"/>
                    </a:lnTo>
                    <a:lnTo>
                      <a:pt x="1012" y="383"/>
                    </a:lnTo>
                    <a:lnTo>
                      <a:pt x="1012" y="383"/>
                    </a:lnTo>
                    <a:lnTo>
                      <a:pt x="1012" y="383"/>
                    </a:lnTo>
                    <a:lnTo>
                      <a:pt x="1012" y="381"/>
                    </a:lnTo>
                    <a:lnTo>
                      <a:pt x="1012" y="381"/>
                    </a:lnTo>
                    <a:lnTo>
                      <a:pt x="1014" y="381"/>
                    </a:lnTo>
                    <a:lnTo>
                      <a:pt x="1014" y="381"/>
                    </a:lnTo>
                    <a:lnTo>
                      <a:pt x="1014" y="383"/>
                    </a:lnTo>
                    <a:lnTo>
                      <a:pt x="1014" y="383"/>
                    </a:lnTo>
                    <a:lnTo>
                      <a:pt x="1016" y="383"/>
                    </a:lnTo>
                    <a:lnTo>
                      <a:pt x="1016" y="383"/>
                    </a:lnTo>
                    <a:lnTo>
                      <a:pt x="1016" y="385"/>
                    </a:lnTo>
                    <a:lnTo>
                      <a:pt x="1016" y="385"/>
                    </a:lnTo>
                    <a:lnTo>
                      <a:pt x="1016" y="385"/>
                    </a:lnTo>
                    <a:lnTo>
                      <a:pt x="1016" y="385"/>
                    </a:lnTo>
                    <a:lnTo>
                      <a:pt x="1016" y="385"/>
                    </a:lnTo>
                    <a:lnTo>
                      <a:pt x="1016" y="385"/>
                    </a:lnTo>
                    <a:lnTo>
                      <a:pt x="1018" y="385"/>
                    </a:lnTo>
                    <a:lnTo>
                      <a:pt x="1018" y="385"/>
                    </a:lnTo>
                    <a:lnTo>
                      <a:pt x="1018" y="387"/>
                    </a:lnTo>
                    <a:lnTo>
                      <a:pt x="1020" y="387"/>
                    </a:lnTo>
                    <a:lnTo>
                      <a:pt x="1020" y="387"/>
                    </a:lnTo>
                    <a:lnTo>
                      <a:pt x="1020" y="387"/>
                    </a:lnTo>
                    <a:lnTo>
                      <a:pt x="1020" y="387"/>
                    </a:lnTo>
                    <a:lnTo>
                      <a:pt x="1020" y="389"/>
                    </a:lnTo>
                    <a:lnTo>
                      <a:pt x="1020" y="389"/>
                    </a:lnTo>
                    <a:lnTo>
                      <a:pt x="1020" y="389"/>
                    </a:lnTo>
                    <a:lnTo>
                      <a:pt x="1020" y="390"/>
                    </a:lnTo>
                    <a:lnTo>
                      <a:pt x="1020" y="390"/>
                    </a:lnTo>
                    <a:lnTo>
                      <a:pt x="1020" y="390"/>
                    </a:lnTo>
                    <a:lnTo>
                      <a:pt x="1020" y="390"/>
                    </a:lnTo>
                    <a:lnTo>
                      <a:pt x="1020" y="390"/>
                    </a:lnTo>
                    <a:lnTo>
                      <a:pt x="1020" y="392"/>
                    </a:lnTo>
                    <a:lnTo>
                      <a:pt x="1020" y="392"/>
                    </a:lnTo>
                    <a:lnTo>
                      <a:pt x="1020" y="392"/>
                    </a:lnTo>
                    <a:lnTo>
                      <a:pt x="1020" y="392"/>
                    </a:lnTo>
                    <a:lnTo>
                      <a:pt x="1020" y="392"/>
                    </a:lnTo>
                    <a:lnTo>
                      <a:pt x="1020" y="394"/>
                    </a:lnTo>
                    <a:lnTo>
                      <a:pt x="1020" y="394"/>
                    </a:lnTo>
                    <a:lnTo>
                      <a:pt x="1020" y="396"/>
                    </a:lnTo>
                    <a:lnTo>
                      <a:pt x="1020" y="396"/>
                    </a:lnTo>
                    <a:lnTo>
                      <a:pt x="1020" y="396"/>
                    </a:lnTo>
                    <a:lnTo>
                      <a:pt x="1020" y="396"/>
                    </a:lnTo>
                    <a:lnTo>
                      <a:pt x="1020" y="396"/>
                    </a:lnTo>
                    <a:lnTo>
                      <a:pt x="1020" y="398"/>
                    </a:lnTo>
                    <a:lnTo>
                      <a:pt x="1020" y="398"/>
                    </a:lnTo>
                    <a:lnTo>
                      <a:pt x="1018" y="398"/>
                    </a:lnTo>
                    <a:lnTo>
                      <a:pt x="1018" y="398"/>
                    </a:lnTo>
                    <a:lnTo>
                      <a:pt x="1018" y="398"/>
                    </a:lnTo>
                    <a:lnTo>
                      <a:pt x="1018" y="398"/>
                    </a:lnTo>
                    <a:lnTo>
                      <a:pt x="1018" y="398"/>
                    </a:lnTo>
                    <a:lnTo>
                      <a:pt x="1018" y="398"/>
                    </a:lnTo>
                    <a:lnTo>
                      <a:pt x="1020" y="399"/>
                    </a:lnTo>
                    <a:lnTo>
                      <a:pt x="1020" y="399"/>
                    </a:lnTo>
                    <a:lnTo>
                      <a:pt x="1020" y="399"/>
                    </a:lnTo>
                    <a:lnTo>
                      <a:pt x="1020" y="399"/>
                    </a:lnTo>
                    <a:lnTo>
                      <a:pt x="1018" y="399"/>
                    </a:lnTo>
                    <a:lnTo>
                      <a:pt x="1018" y="399"/>
                    </a:lnTo>
                    <a:lnTo>
                      <a:pt x="1018" y="401"/>
                    </a:lnTo>
                    <a:lnTo>
                      <a:pt x="1018" y="401"/>
                    </a:lnTo>
                    <a:lnTo>
                      <a:pt x="1016" y="401"/>
                    </a:lnTo>
                    <a:lnTo>
                      <a:pt x="1016" y="401"/>
                    </a:lnTo>
                    <a:lnTo>
                      <a:pt x="1016" y="401"/>
                    </a:lnTo>
                    <a:lnTo>
                      <a:pt x="1016" y="401"/>
                    </a:lnTo>
                    <a:lnTo>
                      <a:pt x="1014" y="401"/>
                    </a:lnTo>
                    <a:lnTo>
                      <a:pt x="1014" y="401"/>
                    </a:lnTo>
                    <a:lnTo>
                      <a:pt x="1014" y="403"/>
                    </a:lnTo>
                    <a:lnTo>
                      <a:pt x="1016" y="403"/>
                    </a:lnTo>
                    <a:lnTo>
                      <a:pt x="1018" y="405"/>
                    </a:lnTo>
                    <a:lnTo>
                      <a:pt x="1018" y="405"/>
                    </a:lnTo>
                    <a:lnTo>
                      <a:pt x="1018" y="405"/>
                    </a:lnTo>
                    <a:lnTo>
                      <a:pt x="1020" y="405"/>
                    </a:lnTo>
                    <a:lnTo>
                      <a:pt x="1020" y="405"/>
                    </a:lnTo>
                    <a:lnTo>
                      <a:pt x="1020" y="405"/>
                    </a:lnTo>
                    <a:lnTo>
                      <a:pt x="1020" y="405"/>
                    </a:lnTo>
                    <a:lnTo>
                      <a:pt x="1021" y="405"/>
                    </a:lnTo>
                    <a:lnTo>
                      <a:pt x="1023" y="405"/>
                    </a:lnTo>
                    <a:lnTo>
                      <a:pt x="1023" y="407"/>
                    </a:lnTo>
                    <a:lnTo>
                      <a:pt x="1025" y="407"/>
                    </a:lnTo>
                    <a:lnTo>
                      <a:pt x="1025" y="407"/>
                    </a:lnTo>
                    <a:lnTo>
                      <a:pt x="1025" y="407"/>
                    </a:lnTo>
                    <a:lnTo>
                      <a:pt x="1027" y="407"/>
                    </a:lnTo>
                    <a:lnTo>
                      <a:pt x="1027" y="407"/>
                    </a:lnTo>
                    <a:lnTo>
                      <a:pt x="1027" y="407"/>
                    </a:lnTo>
                    <a:lnTo>
                      <a:pt x="1027" y="407"/>
                    </a:lnTo>
                    <a:lnTo>
                      <a:pt x="1027" y="407"/>
                    </a:lnTo>
                    <a:lnTo>
                      <a:pt x="1029" y="408"/>
                    </a:lnTo>
                    <a:lnTo>
                      <a:pt x="1029" y="408"/>
                    </a:lnTo>
                    <a:lnTo>
                      <a:pt x="1029" y="408"/>
                    </a:lnTo>
                    <a:lnTo>
                      <a:pt x="1029" y="408"/>
                    </a:lnTo>
                    <a:lnTo>
                      <a:pt x="1030" y="410"/>
                    </a:lnTo>
                    <a:lnTo>
                      <a:pt x="1030" y="410"/>
                    </a:lnTo>
                    <a:lnTo>
                      <a:pt x="1030" y="410"/>
                    </a:lnTo>
                    <a:lnTo>
                      <a:pt x="1032" y="410"/>
                    </a:lnTo>
                    <a:lnTo>
                      <a:pt x="1032" y="410"/>
                    </a:lnTo>
                    <a:lnTo>
                      <a:pt x="1032" y="410"/>
                    </a:lnTo>
                    <a:lnTo>
                      <a:pt x="1032" y="412"/>
                    </a:lnTo>
                    <a:lnTo>
                      <a:pt x="1032" y="412"/>
                    </a:lnTo>
                    <a:lnTo>
                      <a:pt x="1032" y="412"/>
                    </a:lnTo>
                    <a:lnTo>
                      <a:pt x="1032" y="412"/>
                    </a:lnTo>
                    <a:lnTo>
                      <a:pt x="1034" y="410"/>
                    </a:lnTo>
                    <a:lnTo>
                      <a:pt x="1034" y="410"/>
                    </a:lnTo>
                    <a:lnTo>
                      <a:pt x="1036" y="410"/>
                    </a:lnTo>
                    <a:lnTo>
                      <a:pt x="1036" y="410"/>
                    </a:lnTo>
                    <a:lnTo>
                      <a:pt x="1036" y="410"/>
                    </a:lnTo>
                    <a:lnTo>
                      <a:pt x="1036" y="410"/>
                    </a:lnTo>
                    <a:lnTo>
                      <a:pt x="1038" y="410"/>
                    </a:lnTo>
                    <a:lnTo>
                      <a:pt x="1038" y="412"/>
                    </a:lnTo>
                    <a:lnTo>
                      <a:pt x="1039" y="412"/>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41" y="410"/>
                    </a:lnTo>
                    <a:lnTo>
                      <a:pt x="1041" y="410"/>
                    </a:lnTo>
                    <a:lnTo>
                      <a:pt x="1041" y="410"/>
                    </a:lnTo>
                    <a:lnTo>
                      <a:pt x="1041" y="410"/>
                    </a:lnTo>
                    <a:lnTo>
                      <a:pt x="1041" y="410"/>
                    </a:lnTo>
                    <a:lnTo>
                      <a:pt x="1041" y="410"/>
                    </a:lnTo>
                    <a:lnTo>
                      <a:pt x="1043" y="410"/>
                    </a:lnTo>
                    <a:lnTo>
                      <a:pt x="1043" y="412"/>
                    </a:lnTo>
                    <a:lnTo>
                      <a:pt x="1043" y="412"/>
                    </a:lnTo>
                    <a:lnTo>
                      <a:pt x="1043" y="412"/>
                    </a:lnTo>
                    <a:lnTo>
                      <a:pt x="1043" y="412"/>
                    </a:lnTo>
                    <a:lnTo>
                      <a:pt x="1043" y="412"/>
                    </a:lnTo>
                    <a:lnTo>
                      <a:pt x="1043" y="412"/>
                    </a:lnTo>
                    <a:lnTo>
                      <a:pt x="1043" y="412"/>
                    </a:lnTo>
                    <a:lnTo>
                      <a:pt x="1045" y="412"/>
                    </a:lnTo>
                    <a:lnTo>
                      <a:pt x="1045" y="412"/>
                    </a:lnTo>
                    <a:lnTo>
                      <a:pt x="1045" y="412"/>
                    </a:lnTo>
                    <a:lnTo>
                      <a:pt x="1045" y="412"/>
                    </a:lnTo>
                    <a:lnTo>
                      <a:pt x="1045" y="412"/>
                    </a:lnTo>
                    <a:lnTo>
                      <a:pt x="1047" y="412"/>
                    </a:lnTo>
                    <a:lnTo>
                      <a:pt x="1047" y="412"/>
                    </a:lnTo>
                    <a:lnTo>
                      <a:pt x="1047" y="414"/>
                    </a:lnTo>
                    <a:lnTo>
                      <a:pt x="1047" y="414"/>
                    </a:lnTo>
                    <a:lnTo>
                      <a:pt x="1047" y="414"/>
                    </a:lnTo>
                    <a:lnTo>
                      <a:pt x="1047" y="414"/>
                    </a:lnTo>
                    <a:lnTo>
                      <a:pt x="1048" y="414"/>
                    </a:lnTo>
                    <a:lnTo>
                      <a:pt x="1048" y="414"/>
                    </a:lnTo>
                    <a:lnTo>
                      <a:pt x="1048" y="414"/>
                    </a:lnTo>
                    <a:lnTo>
                      <a:pt x="1048" y="414"/>
                    </a:lnTo>
                    <a:lnTo>
                      <a:pt x="1048" y="414"/>
                    </a:lnTo>
                    <a:lnTo>
                      <a:pt x="1048" y="414"/>
                    </a:lnTo>
                    <a:lnTo>
                      <a:pt x="1048" y="414"/>
                    </a:lnTo>
                    <a:lnTo>
                      <a:pt x="1048" y="414"/>
                    </a:lnTo>
                    <a:lnTo>
                      <a:pt x="1050" y="414"/>
                    </a:lnTo>
                    <a:lnTo>
                      <a:pt x="1050" y="414"/>
                    </a:lnTo>
                    <a:lnTo>
                      <a:pt x="1050" y="414"/>
                    </a:lnTo>
                    <a:lnTo>
                      <a:pt x="1052" y="414"/>
                    </a:lnTo>
                    <a:lnTo>
                      <a:pt x="1052" y="414"/>
                    </a:lnTo>
                    <a:lnTo>
                      <a:pt x="1054" y="414"/>
                    </a:lnTo>
                    <a:lnTo>
                      <a:pt x="1054" y="414"/>
                    </a:lnTo>
                    <a:lnTo>
                      <a:pt x="1054" y="414"/>
                    </a:lnTo>
                    <a:lnTo>
                      <a:pt x="1054" y="416"/>
                    </a:lnTo>
                    <a:lnTo>
                      <a:pt x="1054" y="416"/>
                    </a:lnTo>
                    <a:lnTo>
                      <a:pt x="1056" y="416"/>
                    </a:lnTo>
                    <a:lnTo>
                      <a:pt x="1058" y="416"/>
                    </a:lnTo>
                    <a:lnTo>
                      <a:pt x="1058" y="418"/>
                    </a:lnTo>
                    <a:lnTo>
                      <a:pt x="1059" y="418"/>
                    </a:lnTo>
                    <a:lnTo>
                      <a:pt x="1059" y="418"/>
                    </a:lnTo>
                    <a:lnTo>
                      <a:pt x="1061" y="418"/>
                    </a:lnTo>
                    <a:lnTo>
                      <a:pt x="1061" y="418"/>
                    </a:lnTo>
                    <a:lnTo>
                      <a:pt x="1061" y="419"/>
                    </a:lnTo>
                    <a:lnTo>
                      <a:pt x="1061" y="421"/>
                    </a:lnTo>
                    <a:lnTo>
                      <a:pt x="1061" y="421"/>
                    </a:lnTo>
                    <a:lnTo>
                      <a:pt x="1061" y="421"/>
                    </a:lnTo>
                    <a:lnTo>
                      <a:pt x="1061" y="421"/>
                    </a:lnTo>
                    <a:lnTo>
                      <a:pt x="1061" y="423"/>
                    </a:lnTo>
                    <a:lnTo>
                      <a:pt x="1061" y="423"/>
                    </a:lnTo>
                    <a:lnTo>
                      <a:pt x="1061" y="425"/>
                    </a:lnTo>
                    <a:lnTo>
                      <a:pt x="1061" y="425"/>
                    </a:lnTo>
                    <a:lnTo>
                      <a:pt x="1063" y="425"/>
                    </a:lnTo>
                    <a:lnTo>
                      <a:pt x="1063" y="427"/>
                    </a:lnTo>
                    <a:lnTo>
                      <a:pt x="1063" y="427"/>
                    </a:lnTo>
                    <a:lnTo>
                      <a:pt x="1061" y="427"/>
                    </a:lnTo>
                    <a:lnTo>
                      <a:pt x="1061" y="427"/>
                    </a:lnTo>
                    <a:lnTo>
                      <a:pt x="1061" y="427"/>
                    </a:lnTo>
                    <a:lnTo>
                      <a:pt x="1063" y="427"/>
                    </a:lnTo>
                    <a:lnTo>
                      <a:pt x="1063" y="427"/>
                    </a:lnTo>
                    <a:lnTo>
                      <a:pt x="1063" y="428"/>
                    </a:lnTo>
                    <a:lnTo>
                      <a:pt x="1063" y="428"/>
                    </a:lnTo>
                    <a:lnTo>
                      <a:pt x="1063" y="428"/>
                    </a:lnTo>
                    <a:lnTo>
                      <a:pt x="1063" y="428"/>
                    </a:lnTo>
                    <a:lnTo>
                      <a:pt x="1063" y="428"/>
                    </a:lnTo>
                    <a:lnTo>
                      <a:pt x="1063" y="430"/>
                    </a:lnTo>
                    <a:lnTo>
                      <a:pt x="1063" y="430"/>
                    </a:lnTo>
                    <a:lnTo>
                      <a:pt x="1063" y="430"/>
                    </a:lnTo>
                    <a:lnTo>
                      <a:pt x="1063" y="430"/>
                    </a:lnTo>
                    <a:lnTo>
                      <a:pt x="1063" y="430"/>
                    </a:lnTo>
                    <a:lnTo>
                      <a:pt x="1063" y="432"/>
                    </a:lnTo>
                    <a:lnTo>
                      <a:pt x="1063" y="432"/>
                    </a:lnTo>
                    <a:lnTo>
                      <a:pt x="1063" y="434"/>
                    </a:lnTo>
                    <a:lnTo>
                      <a:pt x="1063" y="434"/>
                    </a:lnTo>
                    <a:lnTo>
                      <a:pt x="1063" y="434"/>
                    </a:lnTo>
                    <a:lnTo>
                      <a:pt x="1063" y="434"/>
                    </a:lnTo>
                    <a:lnTo>
                      <a:pt x="1065" y="434"/>
                    </a:lnTo>
                    <a:lnTo>
                      <a:pt x="1065" y="436"/>
                    </a:lnTo>
                    <a:lnTo>
                      <a:pt x="1065" y="436"/>
                    </a:lnTo>
                    <a:lnTo>
                      <a:pt x="1065" y="436"/>
                    </a:lnTo>
                    <a:lnTo>
                      <a:pt x="1065" y="436"/>
                    </a:lnTo>
                    <a:lnTo>
                      <a:pt x="1065" y="436"/>
                    </a:lnTo>
                    <a:lnTo>
                      <a:pt x="1065" y="436"/>
                    </a:lnTo>
                    <a:lnTo>
                      <a:pt x="1065" y="436"/>
                    </a:lnTo>
                    <a:lnTo>
                      <a:pt x="1067" y="436"/>
                    </a:lnTo>
                    <a:lnTo>
                      <a:pt x="1067" y="437"/>
                    </a:lnTo>
                    <a:lnTo>
                      <a:pt x="1067" y="437"/>
                    </a:lnTo>
                    <a:lnTo>
                      <a:pt x="1067" y="437"/>
                    </a:lnTo>
                    <a:lnTo>
                      <a:pt x="1067" y="439"/>
                    </a:lnTo>
                    <a:lnTo>
                      <a:pt x="1067" y="439"/>
                    </a:lnTo>
                    <a:lnTo>
                      <a:pt x="1065" y="439"/>
                    </a:lnTo>
                    <a:lnTo>
                      <a:pt x="1065" y="439"/>
                    </a:lnTo>
                    <a:lnTo>
                      <a:pt x="1065" y="439"/>
                    </a:lnTo>
                    <a:lnTo>
                      <a:pt x="1065" y="441"/>
                    </a:lnTo>
                    <a:lnTo>
                      <a:pt x="1065" y="441"/>
                    </a:lnTo>
                    <a:lnTo>
                      <a:pt x="1065" y="441"/>
                    </a:lnTo>
                    <a:lnTo>
                      <a:pt x="1065" y="441"/>
                    </a:lnTo>
                    <a:lnTo>
                      <a:pt x="1063" y="443"/>
                    </a:lnTo>
                    <a:lnTo>
                      <a:pt x="1063" y="443"/>
                    </a:lnTo>
                    <a:lnTo>
                      <a:pt x="1063" y="443"/>
                    </a:lnTo>
                    <a:lnTo>
                      <a:pt x="1063" y="443"/>
                    </a:lnTo>
                    <a:lnTo>
                      <a:pt x="1063" y="443"/>
                    </a:lnTo>
                    <a:lnTo>
                      <a:pt x="1063" y="445"/>
                    </a:lnTo>
                    <a:lnTo>
                      <a:pt x="1063" y="445"/>
                    </a:lnTo>
                    <a:lnTo>
                      <a:pt x="1061" y="445"/>
                    </a:lnTo>
                    <a:lnTo>
                      <a:pt x="1061" y="445"/>
                    </a:lnTo>
                    <a:lnTo>
                      <a:pt x="1061" y="445"/>
                    </a:lnTo>
                    <a:lnTo>
                      <a:pt x="1061" y="445"/>
                    </a:lnTo>
                    <a:lnTo>
                      <a:pt x="1061" y="445"/>
                    </a:lnTo>
                    <a:lnTo>
                      <a:pt x="1061" y="446"/>
                    </a:lnTo>
                    <a:lnTo>
                      <a:pt x="1061" y="446"/>
                    </a:lnTo>
                    <a:lnTo>
                      <a:pt x="1059" y="446"/>
                    </a:lnTo>
                    <a:lnTo>
                      <a:pt x="1059" y="446"/>
                    </a:lnTo>
                    <a:lnTo>
                      <a:pt x="1059" y="448"/>
                    </a:lnTo>
                    <a:lnTo>
                      <a:pt x="1059" y="448"/>
                    </a:lnTo>
                    <a:lnTo>
                      <a:pt x="1059" y="448"/>
                    </a:lnTo>
                    <a:lnTo>
                      <a:pt x="1059" y="448"/>
                    </a:lnTo>
                    <a:lnTo>
                      <a:pt x="1059" y="448"/>
                    </a:lnTo>
                    <a:lnTo>
                      <a:pt x="1059" y="448"/>
                    </a:lnTo>
                    <a:lnTo>
                      <a:pt x="1058" y="448"/>
                    </a:lnTo>
                    <a:lnTo>
                      <a:pt x="1058" y="450"/>
                    </a:lnTo>
                    <a:lnTo>
                      <a:pt x="1058" y="450"/>
                    </a:lnTo>
                    <a:lnTo>
                      <a:pt x="1056" y="450"/>
                    </a:lnTo>
                    <a:lnTo>
                      <a:pt x="1056" y="450"/>
                    </a:lnTo>
                    <a:lnTo>
                      <a:pt x="1056" y="450"/>
                    </a:lnTo>
                    <a:lnTo>
                      <a:pt x="1056" y="452"/>
                    </a:lnTo>
                    <a:lnTo>
                      <a:pt x="1056" y="452"/>
                    </a:lnTo>
                    <a:lnTo>
                      <a:pt x="1054" y="452"/>
                    </a:lnTo>
                    <a:lnTo>
                      <a:pt x="1054" y="452"/>
                    </a:lnTo>
                    <a:lnTo>
                      <a:pt x="1054" y="452"/>
                    </a:lnTo>
                    <a:lnTo>
                      <a:pt x="1054" y="452"/>
                    </a:lnTo>
                    <a:lnTo>
                      <a:pt x="1054" y="452"/>
                    </a:lnTo>
                    <a:lnTo>
                      <a:pt x="1052" y="454"/>
                    </a:lnTo>
                    <a:lnTo>
                      <a:pt x="1052" y="454"/>
                    </a:lnTo>
                    <a:lnTo>
                      <a:pt x="1052" y="454"/>
                    </a:lnTo>
                    <a:lnTo>
                      <a:pt x="1052" y="454"/>
                    </a:lnTo>
                    <a:lnTo>
                      <a:pt x="1050" y="454"/>
                    </a:lnTo>
                    <a:lnTo>
                      <a:pt x="1050" y="454"/>
                    </a:lnTo>
                    <a:lnTo>
                      <a:pt x="1050" y="454"/>
                    </a:lnTo>
                    <a:lnTo>
                      <a:pt x="1050" y="454"/>
                    </a:lnTo>
                    <a:lnTo>
                      <a:pt x="1050" y="454"/>
                    </a:lnTo>
                    <a:lnTo>
                      <a:pt x="1050" y="456"/>
                    </a:lnTo>
                    <a:lnTo>
                      <a:pt x="1048" y="456"/>
                    </a:lnTo>
                    <a:lnTo>
                      <a:pt x="1048" y="456"/>
                    </a:lnTo>
                    <a:lnTo>
                      <a:pt x="1048" y="456"/>
                    </a:lnTo>
                    <a:lnTo>
                      <a:pt x="1048" y="456"/>
                    </a:lnTo>
                    <a:lnTo>
                      <a:pt x="1048" y="456"/>
                    </a:lnTo>
                    <a:lnTo>
                      <a:pt x="1048" y="456"/>
                    </a:lnTo>
                    <a:lnTo>
                      <a:pt x="1047" y="456"/>
                    </a:lnTo>
                    <a:lnTo>
                      <a:pt x="1047" y="456"/>
                    </a:lnTo>
                    <a:lnTo>
                      <a:pt x="1047" y="456"/>
                    </a:lnTo>
                    <a:lnTo>
                      <a:pt x="1047" y="456"/>
                    </a:lnTo>
                    <a:lnTo>
                      <a:pt x="1045" y="456"/>
                    </a:lnTo>
                    <a:lnTo>
                      <a:pt x="1045" y="457"/>
                    </a:lnTo>
                    <a:lnTo>
                      <a:pt x="1045" y="457"/>
                    </a:lnTo>
                    <a:lnTo>
                      <a:pt x="1045" y="457"/>
                    </a:lnTo>
                    <a:lnTo>
                      <a:pt x="1043" y="456"/>
                    </a:lnTo>
                    <a:lnTo>
                      <a:pt x="1043" y="456"/>
                    </a:lnTo>
                    <a:lnTo>
                      <a:pt x="1043" y="456"/>
                    </a:lnTo>
                    <a:lnTo>
                      <a:pt x="1043" y="456"/>
                    </a:lnTo>
                    <a:lnTo>
                      <a:pt x="1041" y="456"/>
                    </a:lnTo>
                    <a:lnTo>
                      <a:pt x="1041" y="456"/>
                    </a:lnTo>
                    <a:lnTo>
                      <a:pt x="1039" y="456"/>
                    </a:lnTo>
                    <a:lnTo>
                      <a:pt x="1039" y="456"/>
                    </a:lnTo>
                    <a:lnTo>
                      <a:pt x="1039" y="456"/>
                    </a:lnTo>
                    <a:lnTo>
                      <a:pt x="1039" y="456"/>
                    </a:lnTo>
                    <a:lnTo>
                      <a:pt x="1039" y="456"/>
                    </a:lnTo>
                    <a:lnTo>
                      <a:pt x="1038" y="454"/>
                    </a:lnTo>
                    <a:lnTo>
                      <a:pt x="1038" y="454"/>
                    </a:lnTo>
                    <a:lnTo>
                      <a:pt x="1038" y="454"/>
                    </a:lnTo>
                    <a:lnTo>
                      <a:pt x="1038" y="454"/>
                    </a:lnTo>
                    <a:lnTo>
                      <a:pt x="1038" y="454"/>
                    </a:lnTo>
                    <a:lnTo>
                      <a:pt x="1036" y="454"/>
                    </a:lnTo>
                    <a:lnTo>
                      <a:pt x="1036" y="454"/>
                    </a:lnTo>
                    <a:lnTo>
                      <a:pt x="1036" y="454"/>
                    </a:lnTo>
                    <a:lnTo>
                      <a:pt x="1036" y="454"/>
                    </a:lnTo>
                    <a:lnTo>
                      <a:pt x="1034" y="452"/>
                    </a:lnTo>
                    <a:lnTo>
                      <a:pt x="1034" y="452"/>
                    </a:lnTo>
                    <a:lnTo>
                      <a:pt x="1034" y="452"/>
                    </a:lnTo>
                    <a:lnTo>
                      <a:pt x="1032" y="452"/>
                    </a:lnTo>
                    <a:lnTo>
                      <a:pt x="1032" y="452"/>
                    </a:lnTo>
                    <a:lnTo>
                      <a:pt x="1032" y="452"/>
                    </a:lnTo>
                    <a:lnTo>
                      <a:pt x="1032" y="452"/>
                    </a:lnTo>
                    <a:lnTo>
                      <a:pt x="1030" y="452"/>
                    </a:lnTo>
                    <a:lnTo>
                      <a:pt x="1030" y="452"/>
                    </a:lnTo>
                    <a:lnTo>
                      <a:pt x="1030" y="452"/>
                    </a:lnTo>
                    <a:lnTo>
                      <a:pt x="1030" y="452"/>
                    </a:lnTo>
                    <a:lnTo>
                      <a:pt x="1030" y="452"/>
                    </a:lnTo>
                    <a:lnTo>
                      <a:pt x="1029" y="452"/>
                    </a:lnTo>
                    <a:lnTo>
                      <a:pt x="1029" y="450"/>
                    </a:lnTo>
                    <a:lnTo>
                      <a:pt x="1029" y="450"/>
                    </a:lnTo>
                    <a:lnTo>
                      <a:pt x="1029" y="450"/>
                    </a:lnTo>
                    <a:lnTo>
                      <a:pt x="1029" y="450"/>
                    </a:lnTo>
                    <a:lnTo>
                      <a:pt x="1029" y="450"/>
                    </a:lnTo>
                    <a:lnTo>
                      <a:pt x="1027" y="450"/>
                    </a:lnTo>
                    <a:lnTo>
                      <a:pt x="1027" y="450"/>
                    </a:lnTo>
                    <a:lnTo>
                      <a:pt x="1027" y="450"/>
                    </a:lnTo>
                    <a:lnTo>
                      <a:pt x="1027" y="450"/>
                    </a:lnTo>
                    <a:lnTo>
                      <a:pt x="1027" y="450"/>
                    </a:lnTo>
                    <a:lnTo>
                      <a:pt x="1025" y="450"/>
                    </a:lnTo>
                    <a:lnTo>
                      <a:pt x="1025" y="450"/>
                    </a:lnTo>
                    <a:lnTo>
                      <a:pt x="1025" y="450"/>
                    </a:lnTo>
                    <a:lnTo>
                      <a:pt x="1025" y="448"/>
                    </a:lnTo>
                    <a:lnTo>
                      <a:pt x="1023" y="448"/>
                    </a:lnTo>
                    <a:lnTo>
                      <a:pt x="1023" y="448"/>
                    </a:lnTo>
                    <a:lnTo>
                      <a:pt x="1023" y="448"/>
                    </a:lnTo>
                    <a:lnTo>
                      <a:pt x="1023" y="448"/>
                    </a:lnTo>
                    <a:lnTo>
                      <a:pt x="1023" y="448"/>
                    </a:lnTo>
                    <a:lnTo>
                      <a:pt x="1023" y="448"/>
                    </a:lnTo>
                    <a:lnTo>
                      <a:pt x="1021" y="448"/>
                    </a:lnTo>
                    <a:lnTo>
                      <a:pt x="1021" y="448"/>
                    </a:lnTo>
                    <a:lnTo>
                      <a:pt x="1021" y="448"/>
                    </a:lnTo>
                    <a:lnTo>
                      <a:pt x="1020" y="448"/>
                    </a:lnTo>
                    <a:lnTo>
                      <a:pt x="1020" y="448"/>
                    </a:lnTo>
                    <a:lnTo>
                      <a:pt x="1020" y="446"/>
                    </a:lnTo>
                    <a:lnTo>
                      <a:pt x="1020" y="446"/>
                    </a:lnTo>
                    <a:lnTo>
                      <a:pt x="1020" y="446"/>
                    </a:lnTo>
                    <a:lnTo>
                      <a:pt x="1020" y="446"/>
                    </a:lnTo>
                    <a:lnTo>
                      <a:pt x="1020" y="446"/>
                    </a:lnTo>
                    <a:lnTo>
                      <a:pt x="1018" y="446"/>
                    </a:lnTo>
                    <a:lnTo>
                      <a:pt x="1018" y="446"/>
                    </a:lnTo>
                    <a:lnTo>
                      <a:pt x="1018" y="446"/>
                    </a:lnTo>
                    <a:lnTo>
                      <a:pt x="1018" y="446"/>
                    </a:lnTo>
                    <a:lnTo>
                      <a:pt x="1018" y="446"/>
                    </a:lnTo>
                    <a:lnTo>
                      <a:pt x="1018" y="446"/>
                    </a:lnTo>
                    <a:lnTo>
                      <a:pt x="1018" y="446"/>
                    </a:lnTo>
                    <a:lnTo>
                      <a:pt x="1018" y="446"/>
                    </a:lnTo>
                    <a:lnTo>
                      <a:pt x="1018" y="446"/>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3"/>
                    </a:lnTo>
                    <a:lnTo>
                      <a:pt x="1020" y="443"/>
                    </a:lnTo>
                    <a:lnTo>
                      <a:pt x="1020" y="443"/>
                    </a:lnTo>
                    <a:lnTo>
                      <a:pt x="1020" y="443"/>
                    </a:lnTo>
                    <a:lnTo>
                      <a:pt x="1018" y="441"/>
                    </a:lnTo>
                    <a:lnTo>
                      <a:pt x="1018" y="441"/>
                    </a:lnTo>
                    <a:lnTo>
                      <a:pt x="1018" y="441"/>
                    </a:lnTo>
                    <a:lnTo>
                      <a:pt x="1018" y="441"/>
                    </a:lnTo>
                    <a:lnTo>
                      <a:pt x="1018" y="441"/>
                    </a:lnTo>
                    <a:lnTo>
                      <a:pt x="1018" y="441"/>
                    </a:lnTo>
                    <a:lnTo>
                      <a:pt x="1016" y="441"/>
                    </a:lnTo>
                    <a:lnTo>
                      <a:pt x="1016" y="439"/>
                    </a:lnTo>
                    <a:lnTo>
                      <a:pt x="1016" y="439"/>
                    </a:lnTo>
                    <a:lnTo>
                      <a:pt x="1016" y="439"/>
                    </a:lnTo>
                    <a:lnTo>
                      <a:pt x="1016" y="439"/>
                    </a:lnTo>
                    <a:lnTo>
                      <a:pt x="1016" y="439"/>
                    </a:lnTo>
                    <a:lnTo>
                      <a:pt x="1016" y="439"/>
                    </a:lnTo>
                    <a:lnTo>
                      <a:pt x="1014" y="439"/>
                    </a:lnTo>
                    <a:lnTo>
                      <a:pt x="1014" y="439"/>
                    </a:lnTo>
                    <a:lnTo>
                      <a:pt x="1014" y="439"/>
                    </a:lnTo>
                    <a:lnTo>
                      <a:pt x="1014" y="437"/>
                    </a:lnTo>
                    <a:lnTo>
                      <a:pt x="1014" y="437"/>
                    </a:lnTo>
                    <a:lnTo>
                      <a:pt x="1014" y="437"/>
                    </a:lnTo>
                    <a:lnTo>
                      <a:pt x="1014" y="437"/>
                    </a:lnTo>
                    <a:lnTo>
                      <a:pt x="1012" y="437"/>
                    </a:lnTo>
                    <a:lnTo>
                      <a:pt x="1012" y="437"/>
                    </a:lnTo>
                    <a:lnTo>
                      <a:pt x="1012" y="437"/>
                    </a:lnTo>
                    <a:lnTo>
                      <a:pt x="1012" y="437"/>
                    </a:lnTo>
                    <a:lnTo>
                      <a:pt x="1012" y="437"/>
                    </a:lnTo>
                    <a:lnTo>
                      <a:pt x="1012" y="437"/>
                    </a:lnTo>
                    <a:lnTo>
                      <a:pt x="1012" y="437"/>
                    </a:lnTo>
                    <a:lnTo>
                      <a:pt x="1011" y="437"/>
                    </a:lnTo>
                    <a:lnTo>
                      <a:pt x="1011" y="437"/>
                    </a:lnTo>
                    <a:lnTo>
                      <a:pt x="1009" y="437"/>
                    </a:lnTo>
                    <a:lnTo>
                      <a:pt x="1009" y="437"/>
                    </a:lnTo>
                    <a:lnTo>
                      <a:pt x="1009" y="437"/>
                    </a:lnTo>
                    <a:lnTo>
                      <a:pt x="1009" y="437"/>
                    </a:lnTo>
                    <a:lnTo>
                      <a:pt x="1007" y="437"/>
                    </a:lnTo>
                    <a:lnTo>
                      <a:pt x="1007" y="437"/>
                    </a:lnTo>
                    <a:lnTo>
                      <a:pt x="1005" y="437"/>
                    </a:lnTo>
                    <a:lnTo>
                      <a:pt x="1005" y="437"/>
                    </a:lnTo>
                    <a:lnTo>
                      <a:pt x="1005" y="437"/>
                    </a:lnTo>
                    <a:lnTo>
                      <a:pt x="1005" y="437"/>
                    </a:lnTo>
                    <a:lnTo>
                      <a:pt x="1005" y="437"/>
                    </a:lnTo>
                    <a:lnTo>
                      <a:pt x="1005" y="437"/>
                    </a:lnTo>
                    <a:lnTo>
                      <a:pt x="1005" y="437"/>
                    </a:lnTo>
                    <a:lnTo>
                      <a:pt x="1003" y="437"/>
                    </a:lnTo>
                    <a:lnTo>
                      <a:pt x="1003" y="437"/>
                    </a:lnTo>
                    <a:lnTo>
                      <a:pt x="1003" y="437"/>
                    </a:lnTo>
                    <a:lnTo>
                      <a:pt x="1003" y="437"/>
                    </a:lnTo>
                    <a:lnTo>
                      <a:pt x="1003" y="437"/>
                    </a:lnTo>
                    <a:lnTo>
                      <a:pt x="1003" y="437"/>
                    </a:lnTo>
                    <a:lnTo>
                      <a:pt x="1003" y="437"/>
                    </a:lnTo>
                    <a:lnTo>
                      <a:pt x="1003" y="437"/>
                    </a:lnTo>
                    <a:lnTo>
                      <a:pt x="1003" y="437"/>
                    </a:lnTo>
                    <a:lnTo>
                      <a:pt x="1001" y="437"/>
                    </a:lnTo>
                    <a:lnTo>
                      <a:pt x="1001" y="437"/>
                    </a:lnTo>
                    <a:lnTo>
                      <a:pt x="1001" y="437"/>
                    </a:lnTo>
                    <a:lnTo>
                      <a:pt x="1001" y="437"/>
                    </a:lnTo>
                    <a:lnTo>
                      <a:pt x="1001" y="437"/>
                    </a:lnTo>
                    <a:lnTo>
                      <a:pt x="1001" y="437"/>
                    </a:lnTo>
                    <a:lnTo>
                      <a:pt x="1001" y="437"/>
                    </a:lnTo>
                    <a:lnTo>
                      <a:pt x="1001" y="437"/>
                    </a:lnTo>
                    <a:lnTo>
                      <a:pt x="1001" y="437"/>
                    </a:lnTo>
                    <a:lnTo>
                      <a:pt x="1001" y="437"/>
                    </a:lnTo>
                    <a:lnTo>
                      <a:pt x="1000" y="437"/>
                    </a:lnTo>
                    <a:lnTo>
                      <a:pt x="1000" y="437"/>
                    </a:lnTo>
                    <a:lnTo>
                      <a:pt x="1000" y="437"/>
                    </a:lnTo>
                    <a:lnTo>
                      <a:pt x="1000" y="437"/>
                    </a:lnTo>
                    <a:lnTo>
                      <a:pt x="1000" y="437"/>
                    </a:lnTo>
                    <a:lnTo>
                      <a:pt x="1000" y="437"/>
                    </a:lnTo>
                    <a:lnTo>
                      <a:pt x="998" y="437"/>
                    </a:lnTo>
                    <a:lnTo>
                      <a:pt x="998" y="437"/>
                    </a:lnTo>
                    <a:lnTo>
                      <a:pt x="998" y="437"/>
                    </a:lnTo>
                    <a:lnTo>
                      <a:pt x="998" y="439"/>
                    </a:lnTo>
                    <a:lnTo>
                      <a:pt x="998" y="439"/>
                    </a:lnTo>
                    <a:lnTo>
                      <a:pt x="998" y="439"/>
                    </a:lnTo>
                    <a:lnTo>
                      <a:pt x="998" y="439"/>
                    </a:lnTo>
                    <a:lnTo>
                      <a:pt x="998" y="437"/>
                    </a:lnTo>
                    <a:lnTo>
                      <a:pt x="998" y="437"/>
                    </a:lnTo>
                    <a:lnTo>
                      <a:pt x="996" y="437"/>
                    </a:lnTo>
                    <a:lnTo>
                      <a:pt x="996" y="437"/>
                    </a:lnTo>
                    <a:lnTo>
                      <a:pt x="996" y="437"/>
                    </a:lnTo>
                    <a:lnTo>
                      <a:pt x="996" y="437"/>
                    </a:lnTo>
                    <a:lnTo>
                      <a:pt x="996" y="437"/>
                    </a:lnTo>
                    <a:lnTo>
                      <a:pt x="996" y="437"/>
                    </a:lnTo>
                    <a:lnTo>
                      <a:pt x="996" y="437"/>
                    </a:lnTo>
                    <a:lnTo>
                      <a:pt x="996" y="436"/>
                    </a:lnTo>
                    <a:lnTo>
                      <a:pt x="996" y="436"/>
                    </a:lnTo>
                    <a:lnTo>
                      <a:pt x="996" y="436"/>
                    </a:lnTo>
                    <a:lnTo>
                      <a:pt x="994" y="436"/>
                    </a:lnTo>
                    <a:lnTo>
                      <a:pt x="994" y="436"/>
                    </a:lnTo>
                    <a:lnTo>
                      <a:pt x="994" y="436"/>
                    </a:lnTo>
                    <a:lnTo>
                      <a:pt x="994" y="436"/>
                    </a:lnTo>
                    <a:lnTo>
                      <a:pt x="994" y="434"/>
                    </a:lnTo>
                    <a:lnTo>
                      <a:pt x="994" y="434"/>
                    </a:lnTo>
                    <a:lnTo>
                      <a:pt x="994" y="434"/>
                    </a:lnTo>
                    <a:lnTo>
                      <a:pt x="992" y="434"/>
                    </a:lnTo>
                    <a:lnTo>
                      <a:pt x="992" y="436"/>
                    </a:lnTo>
                    <a:lnTo>
                      <a:pt x="992" y="436"/>
                    </a:lnTo>
                    <a:lnTo>
                      <a:pt x="992" y="436"/>
                    </a:lnTo>
                    <a:lnTo>
                      <a:pt x="992" y="436"/>
                    </a:lnTo>
                    <a:lnTo>
                      <a:pt x="992" y="436"/>
                    </a:lnTo>
                    <a:lnTo>
                      <a:pt x="992" y="436"/>
                    </a:lnTo>
                    <a:lnTo>
                      <a:pt x="992" y="434"/>
                    </a:lnTo>
                    <a:lnTo>
                      <a:pt x="991" y="434"/>
                    </a:lnTo>
                    <a:lnTo>
                      <a:pt x="991" y="434"/>
                    </a:lnTo>
                    <a:lnTo>
                      <a:pt x="991" y="434"/>
                    </a:lnTo>
                    <a:lnTo>
                      <a:pt x="991" y="434"/>
                    </a:lnTo>
                    <a:lnTo>
                      <a:pt x="991" y="434"/>
                    </a:lnTo>
                    <a:lnTo>
                      <a:pt x="991" y="434"/>
                    </a:lnTo>
                    <a:lnTo>
                      <a:pt x="991" y="434"/>
                    </a:lnTo>
                    <a:lnTo>
                      <a:pt x="991" y="434"/>
                    </a:lnTo>
                    <a:lnTo>
                      <a:pt x="991" y="434"/>
                    </a:lnTo>
                    <a:lnTo>
                      <a:pt x="991"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7" y="434"/>
                    </a:lnTo>
                    <a:lnTo>
                      <a:pt x="987" y="434"/>
                    </a:lnTo>
                    <a:lnTo>
                      <a:pt x="987" y="434"/>
                    </a:lnTo>
                    <a:lnTo>
                      <a:pt x="987" y="434"/>
                    </a:lnTo>
                    <a:lnTo>
                      <a:pt x="987" y="434"/>
                    </a:lnTo>
                    <a:lnTo>
                      <a:pt x="987" y="434"/>
                    </a:lnTo>
                    <a:lnTo>
                      <a:pt x="987" y="434"/>
                    </a:lnTo>
                    <a:lnTo>
                      <a:pt x="987" y="434"/>
                    </a:lnTo>
                    <a:lnTo>
                      <a:pt x="987" y="434"/>
                    </a:lnTo>
                    <a:lnTo>
                      <a:pt x="985" y="432"/>
                    </a:lnTo>
                    <a:lnTo>
                      <a:pt x="985" y="432"/>
                    </a:lnTo>
                    <a:lnTo>
                      <a:pt x="985" y="432"/>
                    </a:lnTo>
                    <a:lnTo>
                      <a:pt x="985" y="432"/>
                    </a:lnTo>
                    <a:lnTo>
                      <a:pt x="985" y="432"/>
                    </a:lnTo>
                    <a:lnTo>
                      <a:pt x="985" y="432"/>
                    </a:lnTo>
                    <a:lnTo>
                      <a:pt x="985" y="432"/>
                    </a:lnTo>
                    <a:lnTo>
                      <a:pt x="985" y="430"/>
                    </a:lnTo>
                    <a:lnTo>
                      <a:pt x="985" y="430"/>
                    </a:lnTo>
                    <a:lnTo>
                      <a:pt x="985" y="430"/>
                    </a:lnTo>
                    <a:lnTo>
                      <a:pt x="983" y="430"/>
                    </a:lnTo>
                    <a:lnTo>
                      <a:pt x="983" y="430"/>
                    </a:lnTo>
                    <a:lnTo>
                      <a:pt x="983" y="430"/>
                    </a:lnTo>
                    <a:lnTo>
                      <a:pt x="983" y="430"/>
                    </a:lnTo>
                    <a:lnTo>
                      <a:pt x="983" y="430"/>
                    </a:lnTo>
                    <a:lnTo>
                      <a:pt x="983" y="430"/>
                    </a:lnTo>
                    <a:lnTo>
                      <a:pt x="983" y="430"/>
                    </a:lnTo>
                    <a:lnTo>
                      <a:pt x="983" y="428"/>
                    </a:lnTo>
                    <a:lnTo>
                      <a:pt x="982" y="428"/>
                    </a:lnTo>
                    <a:lnTo>
                      <a:pt x="982" y="428"/>
                    </a:lnTo>
                    <a:lnTo>
                      <a:pt x="982" y="428"/>
                    </a:lnTo>
                    <a:lnTo>
                      <a:pt x="982" y="428"/>
                    </a:lnTo>
                    <a:lnTo>
                      <a:pt x="982" y="428"/>
                    </a:lnTo>
                    <a:lnTo>
                      <a:pt x="982" y="428"/>
                    </a:lnTo>
                    <a:lnTo>
                      <a:pt x="982" y="428"/>
                    </a:lnTo>
                    <a:lnTo>
                      <a:pt x="982" y="428"/>
                    </a:lnTo>
                    <a:lnTo>
                      <a:pt x="982" y="428"/>
                    </a:lnTo>
                    <a:lnTo>
                      <a:pt x="980" y="428"/>
                    </a:lnTo>
                    <a:lnTo>
                      <a:pt x="980" y="428"/>
                    </a:lnTo>
                    <a:lnTo>
                      <a:pt x="980" y="428"/>
                    </a:lnTo>
                    <a:lnTo>
                      <a:pt x="980" y="428"/>
                    </a:lnTo>
                    <a:lnTo>
                      <a:pt x="978" y="428"/>
                    </a:lnTo>
                    <a:lnTo>
                      <a:pt x="976" y="430"/>
                    </a:lnTo>
                    <a:lnTo>
                      <a:pt x="976" y="430"/>
                    </a:lnTo>
                    <a:lnTo>
                      <a:pt x="976" y="430"/>
                    </a:lnTo>
                    <a:lnTo>
                      <a:pt x="976" y="430"/>
                    </a:lnTo>
                    <a:lnTo>
                      <a:pt x="976" y="430"/>
                    </a:lnTo>
                    <a:lnTo>
                      <a:pt x="976" y="432"/>
                    </a:lnTo>
                    <a:lnTo>
                      <a:pt x="976" y="432"/>
                    </a:lnTo>
                    <a:lnTo>
                      <a:pt x="976" y="432"/>
                    </a:lnTo>
                    <a:lnTo>
                      <a:pt x="976" y="432"/>
                    </a:lnTo>
                    <a:lnTo>
                      <a:pt x="976" y="434"/>
                    </a:lnTo>
                    <a:lnTo>
                      <a:pt x="974" y="436"/>
                    </a:lnTo>
                    <a:lnTo>
                      <a:pt x="974" y="437"/>
                    </a:lnTo>
                    <a:lnTo>
                      <a:pt x="976" y="437"/>
                    </a:lnTo>
                    <a:lnTo>
                      <a:pt x="976" y="439"/>
                    </a:lnTo>
                    <a:lnTo>
                      <a:pt x="976" y="439"/>
                    </a:lnTo>
                    <a:lnTo>
                      <a:pt x="976" y="441"/>
                    </a:lnTo>
                    <a:lnTo>
                      <a:pt x="976" y="443"/>
                    </a:lnTo>
                    <a:lnTo>
                      <a:pt x="976" y="443"/>
                    </a:lnTo>
                    <a:lnTo>
                      <a:pt x="976" y="445"/>
                    </a:lnTo>
                    <a:lnTo>
                      <a:pt x="978" y="445"/>
                    </a:lnTo>
                    <a:lnTo>
                      <a:pt x="978" y="446"/>
                    </a:lnTo>
                    <a:lnTo>
                      <a:pt x="978" y="446"/>
                    </a:lnTo>
                    <a:lnTo>
                      <a:pt x="978" y="446"/>
                    </a:lnTo>
                    <a:lnTo>
                      <a:pt x="978" y="446"/>
                    </a:lnTo>
                    <a:lnTo>
                      <a:pt x="978" y="448"/>
                    </a:lnTo>
                    <a:lnTo>
                      <a:pt x="978" y="448"/>
                    </a:lnTo>
                    <a:lnTo>
                      <a:pt x="978" y="448"/>
                    </a:lnTo>
                    <a:lnTo>
                      <a:pt x="978" y="448"/>
                    </a:lnTo>
                    <a:lnTo>
                      <a:pt x="978" y="450"/>
                    </a:lnTo>
                    <a:lnTo>
                      <a:pt x="976" y="450"/>
                    </a:lnTo>
                    <a:lnTo>
                      <a:pt x="976" y="450"/>
                    </a:lnTo>
                    <a:lnTo>
                      <a:pt x="976" y="450"/>
                    </a:lnTo>
                    <a:lnTo>
                      <a:pt x="976" y="450"/>
                    </a:lnTo>
                    <a:lnTo>
                      <a:pt x="974" y="450"/>
                    </a:lnTo>
                    <a:lnTo>
                      <a:pt x="974" y="452"/>
                    </a:lnTo>
                    <a:lnTo>
                      <a:pt x="973" y="452"/>
                    </a:lnTo>
                    <a:lnTo>
                      <a:pt x="973" y="452"/>
                    </a:lnTo>
                    <a:lnTo>
                      <a:pt x="973" y="452"/>
                    </a:lnTo>
                    <a:lnTo>
                      <a:pt x="973" y="452"/>
                    </a:lnTo>
                    <a:lnTo>
                      <a:pt x="971" y="452"/>
                    </a:lnTo>
                    <a:lnTo>
                      <a:pt x="971" y="452"/>
                    </a:lnTo>
                    <a:lnTo>
                      <a:pt x="971" y="452"/>
                    </a:lnTo>
                    <a:lnTo>
                      <a:pt x="969" y="452"/>
                    </a:lnTo>
                    <a:lnTo>
                      <a:pt x="969" y="452"/>
                    </a:lnTo>
                    <a:lnTo>
                      <a:pt x="969" y="452"/>
                    </a:lnTo>
                    <a:lnTo>
                      <a:pt x="967" y="452"/>
                    </a:lnTo>
                    <a:lnTo>
                      <a:pt x="967" y="452"/>
                    </a:lnTo>
                    <a:lnTo>
                      <a:pt x="965" y="452"/>
                    </a:lnTo>
                    <a:lnTo>
                      <a:pt x="965" y="452"/>
                    </a:lnTo>
                    <a:lnTo>
                      <a:pt x="963" y="454"/>
                    </a:lnTo>
                    <a:lnTo>
                      <a:pt x="962" y="454"/>
                    </a:lnTo>
                    <a:lnTo>
                      <a:pt x="960" y="454"/>
                    </a:lnTo>
                    <a:lnTo>
                      <a:pt x="958" y="454"/>
                    </a:lnTo>
                    <a:lnTo>
                      <a:pt x="958" y="454"/>
                    </a:lnTo>
                    <a:lnTo>
                      <a:pt x="956" y="454"/>
                    </a:lnTo>
                    <a:lnTo>
                      <a:pt x="954" y="452"/>
                    </a:lnTo>
                    <a:lnTo>
                      <a:pt x="949" y="450"/>
                    </a:lnTo>
                    <a:lnTo>
                      <a:pt x="949" y="450"/>
                    </a:lnTo>
                    <a:lnTo>
                      <a:pt x="947" y="448"/>
                    </a:lnTo>
                    <a:lnTo>
                      <a:pt x="947" y="448"/>
                    </a:lnTo>
                    <a:lnTo>
                      <a:pt x="945" y="448"/>
                    </a:lnTo>
                    <a:lnTo>
                      <a:pt x="945" y="448"/>
                    </a:lnTo>
                    <a:lnTo>
                      <a:pt x="944" y="448"/>
                    </a:lnTo>
                    <a:lnTo>
                      <a:pt x="944" y="450"/>
                    </a:lnTo>
                    <a:lnTo>
                      <a:pt x="944" y="450"/>
                    </a:lnTo>
                    <a:lnTo>
                      <a:pt x="944" y="450"/>
                    </a:lnTo>
                    <a:lnTo>
                      <a:pt x="942" y="452"/>
                    </a:lnTo>
                    <a:lnTo>
                      <a:pt x="942" y="452"/>
                    </a:lnTo>
                    <a:lnTo>
                      <a:pt x="942" y="452"/>
                    </a:lnTo>
                    <a:lnTo>
                      <a:pt x="942" y="452"/>
                    </a:lnTo>
                    <a:lnTo>
                      <a:pt x="944" y="452"/>
                    </a:lnTo>
                    <a:lnTo>
                      <a:pt x="944" y="452"/>
                    </a:lnTo>
                    <a:lnTo>
                      <a:pt x="944" y="454"/>
                    </a:lnTo>
                    <a:lnTo>
                      <a:pt x="944" y="454"/>
                    </a:lnTo>
                    <a:lnTo>
                      <a:pt x="944" y="454"/>
                    </a:lnTo>
                    <a:lnTo>
                      <a:pt x="944" y="456"/>
                    </a:lnTo>
                    <a:lnTo>
                      <a:pt x="944" y="456"/>
                    </a:lnTo>
                    <a:lnTo>
                      <a:pt x="945" y="456"/>
                    </a:lnTo>
                    <a:lnTo>
                      <a:pt x="945" y="457"/>
                    </a:lnTo>
                    <a:lnTo>
                      <a:pt x="945" y="457"/>
                    </a:lnTo>
                    <a:lnTo>
                      <a:pt x="947" y="459"/>
                    </a:lnTo>
                    <a:lnTo>
                      <a:pt x="947" y="459"/>
                    </a:lnTo>
                    <a:lnTo>
                      <a:pt x="949" y="461"/>
                    </a:lnTo>
                    <a:lnTo>
                      <a:pt x="951" y="461"/>
                    </a:lnTo>
                    <a:lnTo>
                      <a:pt x="953" y="463"/>
                    </a:lnTo>
                    <a:lnTo>
                      <a:pt x="954" y="465"/>
                    </a:lnTo>
                    <a:lnTo>
                      <a:pt x="956" y="465"/>
                    </a:lnTo>
                    <a:lnTo>
                      <a:pt x="956" y="465"/>
                    </a:lnTo>
                    <a:lnTo>
                      <a:pt x="956" y="466"/>
                    </a:lnTo>
                    <a:lnTo>
                      <a:pt x="956" y="466"/>
                    </a:lnTo>
                    <a:lnTo>
                      <a:pt x="956" y="468"/>
                    </a:lnTo>
                    <a:lnTo>
                      <a:pt x="956" y="470"/>
                    </a:lnTo>
                    <a:lnTo>
                      <a:pt x="956" y="470"/>
                    </a:lnTo>
                    <a:lnTo>
                      <a:pt x="956" y="470"/>
                    </a:lnTo>
                    <a:lnTo>
                      <a:pt x="954" y="474"/>
                    </a:lnTo>
                    <a:lnTo>
                      <a:pt x="954" y="474"/>
                    </a:lnTo>
                    <a:lnTo>
                      <a:pt x="954" y="475"/>
                    </a:lnTo>
                    <a:lnTo>
                      <a:pt x="954" y="479"/>
                    </a:lnTo>
                    <a:lnTo>
                      <a:pt x="954" y="479"/>
                    </a:lnTo>
                    <a:lnTo>
                      <a:pt x="953" y="481"/>
                    </a:lnTo>
                    <a:lnTo>
                      <a:pt x="953" y="481"/>
                    </a:lnTo>
                    <a:lnTo>
                      <a:pt x="951" y="481"/>
                    </a:lnTo>
                    <a:lnTo>
                      <a:pt x="951" y="481"/>
                    </a:lnTo>
                    <a:lnTo>
                      <a:pt x="949" y="483"/>
                    </a:lnTo>
                    <a:lnTo>
                      <a:pt x="947" y="483"/>
                    </a:lnTo>
                    <a:lnTo>
                      <a:pt x="945" y="483"/>
                    </a:lnTo>
                    <a:lnTo>
                      <a:pt x="945" y="483"/>
                    </a:lnTo>
                    <a:lnTo>
                      <a:pt x="944" y="481"/>
                    </a:lnTo>
                    <a:lnTo>
                      <a:pt x="944" y="481"/>
                    </a:lnTo>
                    <a:lnTo>
                      <a:pt x="942" y="481"/>
                    </a:lnTo>
                    <a:lnTo>
                      <a:pt x="942" y="479"/>
                    </a:lnTo>
                    <a:lnTo>
                      <a:pt x="942" y="479"/>
                    </a:lnTo>
                    <a:lnTo>
                      <a:pt x="942" y="479"/>
                    </a:lnTo>
                    <a:lnTo>
                      <a:pt x="940" y="477"/>
                    </a:lnTo>
                    <a:lnTo>
                      <a:pt x="940" y="477"/>
                    </a:lnTo>
                    <a:lnTo>
                      <a:pt x="940" y="475"/>
                    </a:lnTo>
                    <a:lnTo>
                      <a:pt x="940" y="475"/>
                    </a:lnTo>
                    <a:lnTo>
                      <a:pt x="940" y="475"/>
                    </a:lnTo>
                    <a:lnTo>
                      <a:pt x="938" y="474"/>
                    </a:lnTo>
                    <a:lnTo>
                      <a:pt x="938" y="474"/>
                    </a:lnTo>
                    <a:lnTo>
                      <a:pt x="938" y="474"/>
                    </a:lnTo>
                    <a:lnTo>
                      <a:pt x="936" y="474"/>
                    </a:lnTo>
                    <a:lnTo>
                      <a:pt x="936" y="474"/>
                    </a:lnTo>
                    <a:lnTo>
                      <a:pt x="936" y="474"/>
                    </a:lnTo>
                    <a:lnTo>
                      <a:pt x="935" y="472"/>
                    </a:lnTo>
                    <a:lnTo>
                      <a:pt x="935" y="472"/>
                    </a:lnTo>
                    <a:lnTo>
                      <a:pt x="933" y="472"/>
                    </a:lnTo>
                    <a:lnTo>
                      <a:pt x="933" y="472"/>
                    </a:lnTo>
                    <a:lnTo>
                      <a:pt x="931" y="472"/>
                    </a:lnTo>
                    <a:lnTo>
                      <a:pt x="931" y="472"/>
                    </a:lnTo>
                    <a:lnTo>
                      <a:pt x="929" y="474"/>
                    </a:lnTo>
                    <a:lnTo>
                      <a:pt x="929" y="474"/>
                    </a:lnTo>
                    <a:lnTo>
                      <a:pt x="929" y="474"/>
                    </a:lnTo>
                    <a:lnTo>
                      <a:pt x="927" y="475"/>
                    </a:lnTo>
                    <a:lnTo>
                      <a:pt x="927" y="477"/>
                    </a:lnTo>
                    <a:lnTo>
                      <a:pt x="926" y="477"/>
                    </a:lnTo>
                    <a:lnTo>
                      <a:pt x="924" y="479"/>
                    </a:lnTo>
                    <a:lnTo>
                      <a:pt x="924" y="479"/>
                    </a:lnTo>
                    <a:lnTo>
                      <a:pt x="924" y="479"/>
                    </a:lnTo>
                    <a:lnTo>
                      <a:pt x="924" y="479"/>
                    </a:lnTo>
                    <a:lnTo>
                      <a:pt x="924" y="481"/>
                    </a:lnTo>
                    <a:lnTo>
                      <a:pt x="924" y="481"/>
                    </a:lnTo>
                    <a:lnTo>
                      <a:pt x="924" y="483"/>
                    </a:lnTo>
                    <a:lnTo>
                      <a:pt x="924" y="484"/>
                    </a:lnTo>
                    <a:lnTo>
                      <a:pt x="926" y="484"/>
                    </a:lnTo>
                    <a:lnTo>
                      <a:pt x="926" y="486"/>
                    </a:lnTo>
                    <a:lnTo>
                      <a:pt x="924" y="486"/>
                    </a:lnTo>
                    <a:lnTo>
                      <a:pt x="924" y="488"/>
                    </a:lnTo>
                    <a:lnTo>
                      <a:pt x="922" y="490"/>
                    </a:lnTo>
                    <a:lnTo>
                      <a:pt x="922" y="490"/>
                    </a:lnTo>
                    <a:lnTo>
                      <a:pt x="920" y="490"/>
                    </a:lnTo>
                    <a:lnTo>
                      <a:pt x="920" y="490"/>
                    </a:lnTo>
                    <a:lnTo>
                      <a:pt x="920" y="490"/>
                    </a:lnTo>
                    <a:lnTo>
                      <a:pt x="920" y="490"/>
                    </a:lnTo>
                    <a:lnTo>
                      <a:pt x="920" y="492"/>
                    </a:lnTo>
                    <a:lnTo>
                      <a:pt x="920" y="492"/>
                    </a:lnTo>
                    <a:lnTo>
                      <a:pt x="920" y="492"/>
                    </a:lnTo>
                    <a:lnTo>
                      <a:pt x="920" y="494"/>
                    </a:lnTo>
                    <a:lnTo>
                      <a:pt x="922" y="495"/>
                    </a:lnTo>
                    <a:lnTo>
                      <a:pt x="924" y="495"/>
                    </a:lnTo>
                    <a:lnTo>
                      <a:pt x="924" y="497"/>
                    </a:lnTo>
                    <a:lnTo>
                      <a:pt x="924" y="497"/>
                    </a:lnTo>
                    <a:lnTo>
                      <a:pt x="924" y="499"/>
                    </a:lnTo>
                    <a:lnTo>
                      <a:pt x="924" y="499"/>
                    </a:lnTo>
                    <a:lnTo>
                      <a:pt x="922" y="501"/>
                    </a:lnTo>
                    <a:lnTo>
                      <a:pt x="922" y="503"/>
                    </a:lnTo>
                    <a:lnTo>
                      <a:pt x="922" y="503"/>
                    </a:lnTo>
                    <a:lnTo>
                      <a:pt x="922" y="503"/>
                    </a:lnTo>
                    <a:lnTo>
                      <a:pt x="920" y="503"/>
                    </a:lnTo>
                    <a:lnTo>
                      <a:pt x="922" y="503"/>
                    </a:lnTo>
                    <a:lnTo>
                      <a:pt x="922" y="503"/>
                    </a:lnTo>
                    <a:lnTo>
                      <a:pt x="922" y="504"/>
                    </a:lnTo>
                    <a:lnTo>
                      <a:pt x="924" y="504"/>
                    </a:lnTo>
                    <a:lnTo>
                      <a:pt x="924" y="504"/>
                    </a:lnTo>
                    <a:lnTo>
                      <a:pt x="924" y="504"/>
                    </a:lnTo>
                    <a:lnTo>
                      <a:pt x="926" y="504"/>
                    </a:lnTo>
                    <a:lnTo>
                      <a:pt x="927" y="504"/>
                    </a:lnTo>
                    <a:lnTo>
                      <a:pt x="929" y="504"/>
                    </a:lnTo>
                    <a:lnTo>
                      <a:pt x="931" y="504"/>
                    </a:lnTo>
                    <a:lnTo>
                      <a:pt x="931" y="504"/>
                    </a:lnTo>
                    <a:lnTo>
                      <a:pt x="931" y="504"/>
                    </a:lnTo>
                    <a:lnTo>
                      <a:pt x="931" y="503"/>
                    </a:lnTo>
                    <a:lnTo>
                      <a:pt x="933" y="503"/>
                    </a:lnTo>
                    <a:lnTo>
                      <a:pt x="933" y="503"/>
                    </a:lnTo>
                    <a:lnTo>
                      <a:pt x="933" y="504"/>
                    </a:lnTo>
                    <a:lnTo>
                      <a:pt x="935" y="504"/>
                    </a:lnTo>
                    <a:lnTo>
                      <a:pt x="935" y="504"/>
                    </a:lnTo>
                    <a:lnTo>
                      <a:pt x="935" y="504"/>
                    </a:lnTo>
                    <a:lnTo>
                      <a:pt x="935" y="503"/>
                    </a:lnTo>
                    <a:lnTo>
                      <a:pt x="936" y="503"/>
                    </a:lnTo>
                    <a:lnTo>
                      <a:pt x="936" y="503"/>
                    </a:lnTo>
                    <a:lnTo>
                      <a:pt x="936" y="503"/>
                    </a:lnTo>
                    <a:lnTo>
                      <a:pt x="936" y="503"/>
                    </a:lnTo>
                    <a:lnTo>
                      <a:pt x="938" y="503"/>
                    </a:lnTo>
                    <a:lnTo>
                      <a:pt x="938" y="501"/>
                    </a:lnTo>
                    <a:lnTo>
                      <a:pt x="940" y="501"/>
                    </a:lnTo>
                    <a:lnTo>
                      <a:pt x="940" y="501"/>
                    </a:lnTo>
                    <a:lnTo>
                      <a:pt x="940" y="501"/>
                    </a:lnTo>
                    <a:lnTo>
                      <a:pt x="940" y="501"/>
                    </a:lnTo>
                    <a:lnTo>
                      <a:pt x="942" y="501"/>
                    </a:lnTo>
                    <a:lnTo>
                      <a:pt x="942" y="501"/>
                    </a:lnTo>
                    <a:lnTo>
                      <a:pt x="942" y="499"/>
                    </a:lnTo>
                    <a:lnTo>
                      <a:pt x="942" y="499"/>
                    </a:lnTo>
                    <a:lnTo>
                      <a:pt x="942" y="499"/>
                    </a:lnTo>
                    <a:lnTo>
                      <a:pt x="942" y="499"/>
                    </a:lnTo>
                    <a:lnTo>
                      <a:pt x="942" y="499"/>
                    </a:lnTo>
                    <a:lnTo>
                      <a:pt x="942" y="499"/>
                    </a:lnTo>
                    <a:lnTo>
                      <a:pt x="944" y="501"/>
                    </a:lnTo>
                    <a:lnTo>
                      <a:pt x="944" y="501"/>
                    </a:lnTo>
                    <a:lnTo>
                      <a:pt x="944" y="501"/>
                    </a:lnTo>
                    <a:lnTo>
                      <a:pt x="944" y="501"/>
                    </a:lnTo>
                    <a:lnTo>
                      <a:pt x="944" y="501"/>
                    </a:lnTo>
                    <a:lnTo>
                      <a:pt x="944" y="501"/>
                    </a:lnTo>
                    <a:lnTo>
                      <a:pt x="944" y="499"/>
                    </a:lnTo>
                    <a:lnTo>
                      <a:pt x="945" y="499"/>
                    </a:lnTo>
                    <a:lnTo>
                      <a:pt x="945" y="499"/>
                    </a:lnTo>
                    <a:lnTo>
                      <a:pt x="945" y="499"/>
                    </a:lnTo>
                    <a:lnTo>
                      <a:pt x="947" y="499"/>
                    </a:lnTo>
                    <a:lnTo>
                      <a:pt x="947" y="499"/>
                    </a:lnTo>
                    <a:lnTo>
                      <a:pt x="947" y="499"/>
                    </a:lnTo>
                    <a:lnTo>
                      <a:pt x="947" y="499"/>
                    </a:lnTo>
                    <a:lnTo>
                      <a:pt x="949" y="499"/>
                    </a:lnTo>
                    <a:lnTo>
                      <a:pt x="949" y="499"/>
                    </a:lnTo>
                    <a:lnTo>
                      <a:pt x="949" y="501"/>
                    </a:lnTo>
                    <a:lnTo>
                      <a:pt x="949" y="501"/>
                    </a:lnTo>
                    <a:lnTo>
                      <a:pt x="949" y="501"/>
                    </a:lnTo>
                    <a:lnTo>
                      <a:pt x="949" y="501"/>
                    </a:lnTo>
                    <a:lnTo>
                      <a:pt x="951" y="501"/>
                    </a:lnTo>
                    <a:lnTo>
                      <a:pt x="951" y="501"/>
                    </a:lnTo>
                    <a:lnTo>
                      <a:pt x="951" y="501"/>
                    </a:lnTo>
                    <a:lnTo>
                      <a:pt x="953" y="501"/>
                    </a:lnTo>
                    <a:lnTo>
                      <a:pt x="953" y="499"/>
                    </a:lnTo>
                    <a:lnTo>
                      <a:pt x="954" y="499"/>
                    </a:lnTo>
                    <a:lnTo>
                      <a:pt x="954" y="499"/>
                    </a:lnTo>
                    <a:lnTo>
                      <a:pt x="954" y="499"/>
                    </a:lnTo>
                    <a:lnTo>
                      <a:pt x="954" y="497"/>
                    </a:lnTo>
                    <a:lnTo>
                      <a:pt x="956" y="497"/>
                    </a:lnTo>
                    <a:lnTo>
                      <a:pt x="956" y="495"/>
                    </a:lnTo>
                    <a:lnTo>
                      <a:pt x="958" y="495"/>
                    </a:lnTo>
                    <a:lnTo>
                      <a:pt x="958" y="495"/>
                    </a:lnTo>
                    <a:lnTo>
                      <a:pt x="958" y="495"/>
                    </a:lnTo>
                    <a:lnTo>
                      <a:pt x="960" y="495"/>
                    </a:lnTo>
                    <a:lnTo>
                      <a:pt x="960" y="495"/>
                    </a:lnTo>
                    <a:lnTo>
                      <a:pt x="960" y="495"/>
                    </a:lnTo>
                    <a:lnTo>
                      <a:pt x="962" y="497"/>
                    </a:lnTo>
                    <a:lnTo>
                      <a:pt x="962" y="497"/>
                    </a:lnTo>
                    <a:lnTo>
                      <a:pt x="962" y="497"/>
                    </a:lnTo>
                    <a:lnTo>
                      <a:pt x="962" y="497"/>
                    </a:lnTo>
                    <a:lnTo>
                      <a:pt x="962" y="497"/>
                    </a:lnTo>
                    <a:lnTo>
                      <a:pt x="962" y="499"/>
                    </a:lnTo>
                    <a:lnTo>
                      <a:pt x="962" y="499"/>
                    </a:lnTo>
                    <a:lnTo>
                      <a:pt x="962" y="499"/>
                    </a:lnTo>
                    <a:lnTo>
                      <a:pt x="962" y="499"/>
                    </a:lnTo>
                    <a:lnTo>
                      <a:pt x="962" y="499"/>
                    </a:lnTo>
                    <a:lnTo>
                      <a:pt x="962" y="499"/>
                    </a:lnTo>
                    <a:lnTo>
                      <a:pt x="962" y="499"/>
                    </a:lnTo>
                    <a:lnTo>
                      <a:pt x="962" y="501"/>
                    </a:lnTo>
                    <a:lnTo>
                      <a:pt x="963" y="501"/>
                    </a:lnTo>
                    <a:lnTo>
                      <a:pt x="963" y="501"/>
                    </a:lnTo>
                    <a:lnTo>
                      <a:pt x="963" y="501"/>
                    </a:lnTo>
                    <a:lnTo>
                      <a:pt x="963" y="501"/>
                    </a:lnTo>
                    <a:lnTo>
                      <a:pt x="965" y="501"/>
                    </a:lnTo>
                    <a:lnTo>
                      <a:pt x="965" y="503"/>
                    </a:lnTo>
                    <a:lnTo>
                      <a:pt x="965" y="503"/>
                    </a:lnTo>
                    <a:lnTo>
                      <a:pt x="965" y="503"/>
                    </a:lnTo>
                    <a:lnTo>
                      <a:pt x="967" y="503"/>
                    </a:lnTo>
                    <a:lnTo>
                      <a:pt x="967" y="503"/>
                    </a:lnTo>
                    <a:lnTo>
                      <a:pt x="967" y="503"/>
                    </a:lnTo>
                    <a:lnTo>
                      <a:pt x="967" y="503"/>
                    </a:lnTo>
                    <a:lnTo>
                      <a:pt x="969" y="501"/>
                    </a:lnTo>
                    <a:lnTo>
                      <a:pt x="969" y="501"/>
                    </a:lnTo>
                    <a:lnTo>
                      <a:pt x="969" y="501"/>
                    </a:lnTo>
                    <a:lnTo>
                      <a:pt x="969" y="501"/>
                    </a:lnTo>
                    <a:lnTo>
                      <a:pt x="969" y="499"/>
                    </a:lnTo>
                    <a:lnTo>
                      <a:pt x="969" y="499"/>
                    </a:lnTo>
                    <a:lnTo>
                      <a:pt x="969" y="499"/>
                    </a:lnTo>
                    <a:lnTo>
                      <a:pt x="969" y="499"/>
                    </a:lnTo>
                    <a:lnTo>
                      <a:pt x="969" y="499"/>
                    </a:lnTo>
                    <a:lnTo>
                      <a:pt x="969" y="499"/>
                    </a:lnTo>
                    <a:lnTo>
                      <a:pt x="969" y="499"/>
                    </a:lnTo>
                    <a:lnTo>
                      <a:pt x="969" y="499"/>
                    </a:lnTo>
                    <a:lnTo>
                      <a:pt x="971" y="499"/>
                    </a:lnTo>
                    <a:lnTo>
                      <a:pt x="971" y="499"/>
                    </a:lnTo>
                    <a:lnTo>
                      <a:pt x="971" y="499"/>
                    </a:lnTo>
                    <a:lnTo>
                      <a:pt x="971" y="499"/>
                    </a:lnTo>
                    <a:lnTo>
                      <a:pt x="973" y="499"/>
                    </a:lnTo>
                    <a:lnTo>
                      <a:pt x="973" y="501"/>
                    </a:lnTo>
                    <a:lnTo>
                      <a:pt x="973" y="501"/>
                    </a:lnTo>
                    <a:lnTo>
                      <a:pt x="973" y="501"/>
                    </a:lnTo>
                    <a:lnTo>
                      <a:pt x="973" y="501"/>
                    </a:lnTo>
                    <a:lnTo>
                      <a:pt x="974" y="501"/>
                    </a:lnTo>
                    <a:lnTo>
                      <a:pt x="974" y="501"/>
                    </a:lnTo>
                    <a:lnTo>
                      <a:pt x="974" y="501"/>
                    </a:lnTo>
                    <a:lnTo>
                      <a:pt x="974" y="501"/>
                    </a:lnTo>
                    <a:lnTo>
                      <a:pt x="974" y="501"/>
                    </a:lnTo>
                    <a:lnTo>
                      <a:pt x="974" y="501"/>
                    </a:lnTo>
                    <a:lnTo>
                      <a:pt x="974" y="503"/>
                    </a:lnTo>
                    <a:lnTo>
                      <a:pt x="976" y="503"/>
                    </a:lnTo>
                    <a:lnTo>
                      <a:pt x="978" y="503"/>
                    </a:lnTo>
                    <a:lnTo>
                      <a:pt x="978" y="503"/>
                    </a:lnTo>
                    <a:lnTo>
                      <a:pt x="978" y="503"/>
                    </a:lnTo>
                    <a:lnTo>
                      <a:pt x="978" y="501"/>
                    </a:lnTo>
                    <a:lnTo>
                      <a:pt x="978" y="501"/>
                    </a:lnTo>
                    <a:lnTo>
                      <a:pt x="978" y="501"/>
                    </a:lnTo>
                    <a:lnTo>
                      <a:pt x="978" y="501"/>
                    </a:lnTo>
                    <a:lnTo>
                      <a:pt x="978" y="501"/>
                    </a:lnTo>
                    <a:lnTo>
                      <a:pt x="978" y="501"/>
                    </a:lnTo>
                    <a:lnTo>
                      <a:pt x="978" y="501"/>
                    </a:lnTo>
                    <a:lnTo>
                      <a:pt x="978" y="501"/>
                    </a:lnTo>
                    <a:lnTo>
                      <a:pt x="978" y="499"/>
                    </a:lnTo>
                    <a:lnTo>
                      <a:pt x="978" y="499"/>
                    </a:lnTo>
                    <a:lnTo>
                      <a:pt x="978" y="499"/>
                    </a:lnTo>
                    <a:lnTo>
                      <a:pt x="978" y="499"/>
                    </a:lnTo>
                    <a:lnTo>
                      <a:pt x="980" y="499"/>
                    </a:lnTo>
                    <a:lnTo>
                      <a:pt x="980" y="499"/>
                    </a:lnTo>
                    <a:lnTo>
                      <a:pt x="980" y="497"/>
                    </a:lnTo>
                    <a:lnTo>
                      <a:pt x="980" y="497"/>
                    </a:lnTo>
                    <a:lnTo>
                      <a:pt x="980" y="497"/>
                    </a:lnTo>
                    <a:lnTo>
                      <a:pt x="980" y="497"/>
                    </a:lnTo>
                    <a:lnTo>
                      <a:pt x="982" y="497"/>
                    </a:lnTo>
                    <a:lnTo>
                      <a:pt x="982" y="497"/>
                    </a:lnTo>
                    <a:lnTo>
                      <a:pt x="982" y="497"/>
                    </a:lnTo>
                    <a:lnTo>
                      <a:pt x="983" y="497"/>
                    </a:lnTo>
                    <a:lnTo>
                      <a:pt x="983" y="499"/>
                    </a:lnTo>
                    <a:lnTo>
                      <a:pt x="983" y="499"/>
                    </a:lnTo>
                    <a:lnTo>
                      <a:pt x="985" y="499"/>
                    </a:lnTo>
                    <a:lnTo>
                      <a:pt x="985" y="499"/>
                    </a:lnTo>
                    <a:lnTo>
                      <a:pt x="985" y="499"/>
                    </a:lnTo>
                    <a:lnTo>
                      <a:pt x="987" y="499"/>
                    </a:lnTo>
                    <a:lnTo>
                      <a:pt x="987" y="499"/>
                    </a:lnTo>
                    <a:lnTo>
                      <a:pt x="987" y="499"/>
                    </a:lnTo>
                    <a:lnTo>
                      <a:pt x="987" y="499"/>
                    </a:lnTo>
                    <a:lnTo>
                      <a:pt x="987" y="499"/>
                    </a:lnTo>
                    <a:lnTo>
                      <a:pt x="987" y="499"/>
                    </a:lnTo>
                    <a:lnTo>
                      <a:pt x="987" y="497"/>
                    </a:lnTo>
                    <a:lnTo>
                      <a:pt x="987" y="497"/>
                    </a:lnTo>
                    <a:lnTo>
                      <a:pt x="987" y="497"/>
                    </a:lnTo>
                    <a:lnTo>
                      <a:pt x="987" y="497"/>
                    </a:lnTo>
                    <a:lnTo>
                      <a:pt x="987" y="497"/>
                    </a:lnTo>
                    <a:lnTo>
                      <a:pt x="987" y="497"/>
                    </a:lnTo>
                    <a:lnTo>
                      <a:pt x="987" y="497"/>
                    </a:lnTo>
                    <a:lnTo>
                      <a:pt x="987" y="497"/>
                    </a:lnTo>
                    <a:lnTo>
                      <a:pt x="987" y="495"/>
                    </a:lnTo>
                    <a:lnTo>
                      <a:pt x="987" y="495"/>
                    </a:lnTo>
                    <a:lnTo>
                      <a:pt x="987" y="495"/>
                    </a:lnTo>
                    <a:lnTo>
                      <a:pt x="989" y="495"/>
                    </a:lnTo>
                    <a:lnTo>
                      <a:pt x="989" y="495"/>
                    </a:lnTo>
                    <a:lnTo>
                      <a:pt x="989" y="495"/>
                    </a:lnTo>
                    <a:lnTo>
                      <a:pt x="989" y="495"/>
                    </a:lnTo>
                    <a:lnTo>
                      <a:pt x="989" y="495"/>
                    </a:lnTo>
                    <a:lnTo>
                      <a:pt x="989" y="495"/>
                    </a:lnTo>
                    <a:lnTo>
                      <a:pt x="991" y="495"/>
                    </a:lnTo>
                    <a:lnTo>
                      <a:pt x="991" y="495"/>
                    </a:lnTo>
                    <a:lnTo>
                      <a:pt x="991" y="495"/>
                    </a:lnTo>
                    <a:lnTo>
                      <a:pt x="992" y="495"/>
                    </a:lnTo>
                    <a:lnTo>
                      <a:pt x="992" y="495"/>
                    </a:lnTo>
                    <a:lnTo>
                      <a:pt x="992" y="495"/>
                    </a:lnTo>
                    <a:lnTo>
                      <a:pt x="992" y="495"/>
                    </a:lnTo>
                    <a:lnTo>
                      <a:pt x="992" y="495"/>
                    </a:lnTo>
                    <a:lnTo>
                      <a:pt x="992" y="495"/>
                    </a:lnTo>
                    <a:lnTo>
                      <a:pt x="992" y="495"/>
                    </a:lnTo>
                    <a:lnTo>
                      <a:pt x="992" y="495"/>
                    </a:lnTo>
                    <a:lnTo>
                      <a:pt x="994" y="495"/>
                    </a:lnTo>
                    <a:lnTo>
                      <a:pt x="994" y="495"/>
                    </a:lnTo>
                    <a:lnTo>
                      <a:pt x="994" y="495"/>
                    </a:lnTo>
                    <a:lnTo>
                      <a:pt x="994" y="495"/>
                    </a:lnTo>
                    <a:lnTo>
                      <a:pt x="994" y="494"/>
                    </a:lnTo>
                    <a:lnTo>
                      <a:pt x="994" y="494"/>
                    </a:lnTo>
                    <a:lnTo>
                      <a:pt x="996" y="494"/>
                    </a:lnTo>
                    <a:lnTo>
                      <a:pt x="996" y="494"/>
                    </a:lnTo>
                    <a:lnTo>
                      <a:pt x="996" y="494"/>
                    </a:lnTo>
                    <a:lnTo>
                      <a:pt x="996" y="494"/>
                    </a:lnTo>
                    <a:lnTo>
                      <a:pt x="998" y="494"/>
                    </a:lnTo>
                    <a:lnTo>
                      <a:pt x="998" y="494"/>
                    </a:lnTo>
                    <a:lnTo>
                      <a:pt x="998" y="494"/>
                    </a:lnTo>
                    <a:lnTo>
                      <a:pt x="998" y="494"/>
                    </a:lnTo>
                    <a:lnTo>
                      <a:pt x="998" y="494"/>
                    </a:lnTo>
                    <a:lnTo>
                      <a:pt x="998" y="494"/>
                    </a:lnTo>
                    <a:lnTo>
                      <a:pt x="998" y="494"/>
                    </a:lnTo>
                    <a:lnTo>
                      <a:pt x="998" y="492"/>
                    </a:lnTo>
                    <a:lnTo>
                      <a:pt x="998" y="492"/>
                    </a:lnTo>
                    <a:lnTo>
                      <a:pt x="1000" y="492"/>
                    </a:lnTo>
                    <a:lnTo>
                      <a:pt x="1000" y="492"/>
                    </a:lnTo>
                    <a:lnTo>
                      <a:pt x="1000" y="492"/>
                    </a:lnTo>
                    <a:lnTo>
                      <a:pt x="1000" y="492"/>
                    </a:lnTo>
                    <a:lnTo>
                      <a:pt x="1000" y="492"/>
                    </a:lnTo>
                    <a:lnTo>
                      <a:pt x="1000" y="492"/>
                    </a:lnTo>
                    <a:lnTo>
                      <a:pt x="1001" y="494"/>
                    </a:lnTo>
                    <a:lnTo>
                      <a:pt x="1001" y="494"/>
                    </a:lnTo>
                    <a:lnTo>
                      <a:pt x="1001" y="494"/>
                    </a:lnTo>
                    <a:lnTo>
                      <a:pt x="1001" y="495"/>
                    </a:lnTo>
                    <a:lnTo>
                      <a:pt x="1001" y="495"/>
                    </a:lnTo>
                    <a:lnTo>
                      <a:pt x="1001" y="495"/>
                    </a:lnTo>
                    <a:lnTo>
                      <a:pt x="1001" y="495"/>
                    </a:lnTo>
                    <a:lnTo>
                      <a:pt x="1001" y="495"/>
                    </a:lnTo>
                    <a:lnTo>
                      <a:pt x="1001" y="495"/>
                    </a:lnTo>
                    <a:lnTo>
                      <a:pt x="1001" y="495"/>
                    </a:lnTo>
                    <a:lnTo>
                      <a:pt x="1000" y="497"/>
                    </a:lnTo>
                    <a:lnTo>
                      <a:pt x="1000" y="497"/>
                    </a:lnTo>
                    <a:lnTo>
                      <a:pt x="1000" y="497"/>
                    </a:lnTo>
                    <a:lnTo>
                      <a:pt x="1000" y="497"/>
                    </a:lnTo>
                    <a:lnTo>
                      <a:pt x="1001" y="497"/>
                    </a:lnTo>
                    <a:lnTo>
                      <a:pt x="1001" y="497"/>
                    </a:lnTo>
                    <a:lnTo>
                      <a:pt x="1001" y="497"/>
                    </a:lnTo>
                    <a:lnTo>
                      <a:pt x="1003" y="497"/>
                    </a:lnTo>
                    <a:lnTo>
                      <a:pt x="1003" y="499"/>
                    </a:lnTo>
                    <a:lnTo>
                      <a:pt x="1003" y="499"/>
                    </a:lnTo>
                    <a:lnTo>
                      <a:pt x="1003" y="499"/>
                    </a:lnTo>
                    <a:lnTo>
                      <a:pt x="1003" y="499"/>
                    </a:lnTo>
                    <a:lnTo>
                      <a:pt x="1003" y="499"/>
                    </a:lnTo>
                    <a:lnTo>
                      <a:pt x="1005" y="501"/>
                    </a:lnTo>
                    <a:lnTo>
                      <a:pt x="1007" y="501"/>
                    </a:lnTo>
                    <a:lnTo>
                      <a:pt x="1007" y="501"/>
                    </a:lnTo>
                    <a:lnTo>
                      <a:pt x="1007" y="501"/>
                    </a:lnTo>
                    <a:lnTo>
                      <a:pt x="1007" y="501"/>
                    </a:lnTo>
                    <a:lnTo>
                      <a:pt x="1007" y="501"/>
                    </a:lnTo>
                    <a:lnTo>
                      <a:pt x="1007" y="499"/>
                    </a:lnTo>
                    <a:lnTo>
                      <a:pt x="1007" y="499"/>
                    </a:lnTo>
                    <a:lnTo>
                      <a:pt x="1007" y="499"/>
                    </a:lnTo>
                    <a:lnTo>
                      <a:pt x="1007" y="499"/>
                    </a:lnTo>
                    <a:lnTo>
                      <a:pt x="1007" y="499"/>
                    </a:lnTo>
                    <a:lnTo>
                      <a:pt x="1007" y="499"/>
                    </a:lnTo>
                    <a:lnTo>
                      <a:pt x="1009" y="499"/>
                    </a:lnTo>
                    <a:lnTo>
                      <a:pt x="1009" y="499"/>
                    </a:lnTo>
                    <a:lnTo>
                      <a:pt x="1009" y="499"/>
                    </a:lnTo>
                    <a:lnTo>
                      <a:pt x="1009" y="499"/>
                    </a:lnTo>
                    <a:lnTo>
                      <a:pt x="1009" y="499"/>
                    </a:lnTo>
                    <a:lnTo>
                      <a:pt x="1009" y="499"/>
                    </a:lnTo>
                    <a:lnTo>
                      <a:pt x="1009" y="497"/>
                    </a:lnTo>
                    <a:lnTo>
                      <a:pt x="1011" y="497"/>
                    </a:lnTo>
                    <a:lnTo>
                      <a:pt x="1011" y="497"/>
                    </a:lnTo>
                    <a:lnTo>
                      <a:pt x="1011" y="497"/>
                    </a:lnTo>
                    <a:lnTo>
                      <a:pt x="1011" y="497"/>
                    </a:lnTo>
                    <a:lnTo>
                      <a:pt x="1011" y="497"/>
                    </a:lnTo>
                    <a:lnTo>
                      <a:pt x="1011" y="497"/>
                    </a:lnTo>
                    <a:lnTo>
                      <a:pt x="1011" y="497"/>
                    </a:lnTo>
                    <a:lnTo>
                      <a:pt x="1011" y="497"/>
                    </a:lnTo>
                    <a:lnTo>
                      <a:pt x="1011" y="495"/>
                    </a:lnTo>
                    <a:lnTo>
                      <a:pt x="1011" y="495"/>
                    </a:lnTo>
                    <a:lnTo>
                      <a:pt x="1012" y="495"/>
                    </a:lnTo>
                    <a:lnTo>
                      <a:pt x="1012" y="495"/>
                    </a:lnTo>
                    <a:lnTo>
                      <a:pt x="1012" y="495"/>
                    </a:lnTo>
                    <a:lnTo>
                      <a:pt x="1012" y="495"/>
                    </a:lnTo>
                    <a:lnTo>
                      <a:pt x="1012" y="495"/>
                    </a:lnTo>
                    <a:lnTo>
                      <a:pt x="1012" y="495"/>
                    </a:lnTo>
                    <a:lnTo>
                      <a:pt x="1012" y="494"/>
                    </a:lnTo>
                    <a:lnTo>
                      <a:pt x="1012" y="494"/>
                    </a:lnTo>
                    <a:lnTo>
                      <a:pt x="1014" y="494"/>
                    </a:lnTo>
                    <a:lnTo>
                      <a:pt x="1014" y="494"/>
                    </a:lnTo>
                    <a:lnTo>
                      <a:pt x="1014" y="494"/>
                    </a:lnTo>
                    <a:lnTo>
                      <a:pt x="1014" y="494"/>
                    </a:lnTo>
                    <a:lnTo>
                      <a:pt x="1014" y="494"/>
                    </a:lnTo>
                    <a:lnTo>
                      <a:pt x="1016" y="494"/>
                    </a:lnTo>
                    <a:lnTo>
                      <a:pt x="1016" y="494"/>
                    </a:lnTo>
                    <a:lnTo>
                      <a:pt x="1016" y="494"/>
                    </a:lnTo>
                    <a:lnTo>
                      <a:pt x="1016" y="495"/>
                    </a:lnTo>
                    <a:lnTo>
                      <a:pt x="1018" y="495"/>
                    </a:lnTo>
                    <a:lnTo>
                      <a:pt x="1018" y="495"/>
                    </a:lnTo>
                    <a:lnTo>
                      <a:pt x="1018" y="495"/>
                    </a:lnTo>
                    <a:lnTo>
                      <a:pt x="1018" y="495"/>
                    </a:lnTo>
                    <a:lnTo>
                      <a:pt x="1018" y="495"/>
                    </a:lnTo>
                    <a:lnTo>
                      <a:pt x="1020" y="495"/>
                    </a:lnTo>
                    <a:lnTo>
                      <a:pt x="1020" y="494"/>
                    </a:lnTo>
                    <a:lnTo>
                      <a:pt x="1021" y="494"/>
                    </a:lnTo>
                    <a:lnTo>
                      <a:pt x="1021" y="494"/>
                    </a:lnTo>
                    <a:lnTo>
                      <a:pt x="1021" y="494"/>
                    </a:lnTo>
                    <a:lnTo>
                      <a:pt x="1021" y="494"/>
                    </a:lnTo>
                    <a:lnTo>
                      <a:pt x="1023" y="494"/>
                    </a:lnTo>
                    <a:lnTo>
                      <a:pt x="1023" y="494"/>
                    </a:lnTo>
                    <a:lnTo>
                      <a:pt x="1023" y="494"/>
                    </a:lnTo>
                    <a:lnTo>
                      <a:pt x="1023" y="494"/>
                    </a:lnTo>
                    <a:lnTo>
                      <a:pt x="1023" y="494"/>
                    </a:lnTo>
                    <a:lnTo>
                      <a:pt x="1023" y="494"/>
                    </a:lnTo>
                    <a:lnTo>
                      <a:pt x="1025" y="494"/>
                    </a:lnTo>
                    <a:lnTo>
                      <a:pt x="1025" y="494"/>
                    </a:lnTo>
                    <a:lnTo>
                      <a:pt x="1025" y="494"/>
                    </a:lnTo>
                    <a:lnTo>
                      <a:pt x="1025" y="494"/>
                    </a:lnTo>
                    <a:lnTo>
                      <a:pt x="1025" y="494"/>
                    </a:lnTo>
                    <a:lnTo>
                      <a:pt x="1025" y="494"/>
                    </a:lnTo>
                    <a:lnTo>
                      <a:pt x="1025" y="494"/>
                    </a:lnTo>
                    <a:lnTo>
                      <a:pt x="1025" y="494"/>
                    </a:lnTo>
                    <a:lnTo>
                      <a:pt x="1025" y="494"/>
                    </a:lnTo>
                    <a:lnTo>
                      <a:pt x="1027" y="494"/>
                    </a:lnTo>
                    <a:lnTo>
                      <a:pt x="1027" y="494"/>
                    </a:lnTo>
                    <a:lnTo>
                      <a:pt x="1027" y="494"/>
                    </a:lnTo>
                    <a:lnTo>
                      <a:pt x="1027" y="494"/>
                    </a:lnTo>
                    <a:lnTo>
                      <a:pt x="1027" y="494"/>
                    </a:lnTo>
                    <a:lnTo>
                      <a:pt x="1027" y="492"/>
                    </a:lnTo>
                    <a:lnTo>
                      <a:pt x="1027" y="492"/>
                    </a:lnTo>
                    <a:lnTo>
                      <a:pt x="1027" y="492"/>
                    </a:lnTo>
                    <a:lnTo>
                      <a:pt x="1027" y="492"/>
                    </a:lnTo>
                    <a:lnTo>
                      <a:pt x="1027"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30" y="492"/>
                    </a:lnTo>
                    <a:lnTo>
                      <a:pt x="1030" y="492"/>
                    </a:lnTo>
                    <a:lnTo>
                      <a:pt x="1030" y="492"/>
                    </a:lnTo>
                    <a:lnTo>
                      <a:pt x="1030" y="490"/>
                    </a:lnTo>
                    <a:lnTo>
                      <a:pt x="1030" y="490"/>
                    </a:lnTo>
                    <a:lnTo>
                      <a:pt x="1030" y="490"/>
                    </a:lnTo>
                    <a:lnTo>
                      <a:pt x="1030" y="490"/>
                    </a:lnTo>
                    <a:lnTo>
                      <a:pt x="1030" y="490"/>
                    </a:lnTo>
                    <a:lnTo>
                      <a:pt x="1030" y="490"/>
                    </a:lnTo>
                    <a:lnTo>
                      <a:pt x="1032" y="490"/>
                    </a:lnTo>
                    <a:lnTo>
                      <a:pt x="1032" y="490"/>
                    </a:lnTo>
                    <a:lnTo>
                      <a:pt x="1032" y="490"/>
                    </a:lnTo>
                    <a:lnTo>
                      <a:pt x="1032" y="490"/>
                    </a:lnTo>
                    <a:lnTo>
                      <a:pt x="1030" y="488"/>
                    </a:lnTo>
                    <a:lnTo>
                      <a:pt x="1030" y="488"/>
                    </a:lnTo>
                    <a:lnTo>
                      <a:pt x="1030" y="488"/>
                    </a:lnTo>
                    <a:lnTo>
                      <a:pt x="1030" y="488"/>
                    </a:lnTo>
                    <a:lnTo>
                      <a:pt x="1030" y="488"/>
                    </a:lnTo>
                    <a:lnTo>
                      <a:pt x="1032" y="486"/>
                    </a:lnTo>
                    <a:lnTo>
                      <a:pt x="1032" y="486"/>
                    </a:lnTo>
                    <a:lnTo>
                      <a:pt x="1032" y="486"/>
                    </a:lnTo>
                    <a:lnTo>
                      <a:pt x="1032" y="486"/>
                    </a:lnTo>
                    <a:lnTo>
                      <a:pt x="1034" y="486"/>
                    </a:lnTo>
                    <a:lnTo>
                      <a:pt x="1034" y="486"/>
                    </a:lnTo>
                    <a:lnTo>
                      <a:pt x="1034" y="486"/>
                    </a:lnTo>
                    <a:lnTo>
                      <a:pt x="1034" y="484"/>
                    </a:lnTo>
                    <a:lnTo>
                      <a:pt x="1036" y="484"/>
                    </a:lnTo>
                    <a:lnTo>
                      <a:pt x="1036" y="484"/>
                    </a:lnTo>
                    <a:lnTo>
                      <a:pt x="1036" y="484"/>
                    </a:lnTo>
                    <a:lnTo>
                      <a:pt x="1036" y="484"/>
                    </a:lnTo>
                    <a:lnTo>
                      <a:pt x="1038" y="484"/>
                    </a:lnTo>
                    <a:lnTo>
                      <a:pt x="1038" y="484"/>
                    </a:lnTo>
                    <a:lnTo>
                      <a:pt x="1038" y="484"/>
                    </a:lnTo>
                    <a:lnTo>
                      <a:pt x="1038" y="484"/>
                    </a:lnTo>
                    <a:lnTo>
                      <a:pt x="1038" y="484"/>
                    </a:lnTo>
                    <a:lnTo>
                      <a:pt x="1038" y="483"/>
                    </a:lnTo>
                    <a:lnTo>
                      <a:pt x="1038" y="483"/>
                    </a:lnTo>
                    <a:lnTo>
                      <a:pt x="1038" y="483"/>
                    </a:lnTo>
                    <a:lnTo>
                      <a:pt x="1038" y="483"/>
                    </a:lnTo>
                    <a:lnTo>
                      <a:pt x="1039" y="483"/>
                    </a:lnTo>
                    <a:lnTo>
                      <a:pt x="1039" y="483"/>
                    </a:lnTo>
                    <a:lnTo>
                      <a:pt x="1039" y="483"/>
                    </a:lnTo>
                    <a:lnTo>
                      <a:pt x="1039" y="483"/>
                    </a:lnTo>
                    <a:lnTo>
                      <a:pt x="1039" y="483"/>
                    </a:lnTo>
                    <a:lnTo>
                      <a:pt x="1041" y="483"/>
                    </a:lnTo>
                    <a:lnTo>
                      <a:pt x="1041" y="483"/>
                    </a:lnTo>
                    <a:lnTo>
                      <a:pt x="1041" y="481"/>
                    </a:lnTo>
                    <a:lnTo>
                      <a:pt x="1041" y="481"/>
                    </a:lnTo>
                    <a:lnTo>
                      <a:pt x="1041" y="481"/>
                    </a:lnTo>
                    <a:lnTo>
                      <a:pt x="1041" y="481"/>
                    </a:lnTo>
                    <a:lnTo>
                      <a:pt x="1041" y="481"/>
                    </a:lnTo>
                    <a:lnTo>
                      <a:pt x="1041" y="481"/>
                    </a:lnTo>
                    <a:lnTo>
                      <a:pt x="1043" y="481"/>
                    </a:lnTo>
                    <a:lnTo>
                      <a:pt x="1043" y="481"/>
                    </a:lnTo>
                    <a:lnTo>
                      <a:pt x="1043" y="481"/>
                    </a:lnTo>
                    <a:lnTo>
                      <a:pt x="1043" y="481"/>
                    </a:lnTo>
                    <a:lnTo>
                      <a:pt x="1043" y="481"/>
                    </a:lnTo>
                    <a:lnTo>
                      <a:pt x="1043" y="481"/>
                    </a:lnTo>
                    <a:lnTo>
                      <a:pt x="1043" y="481"/>
                    </a:lnTo>
                    <a:lnTo>
                      <a:pt x="1045" y="481"/>
                    </a:lnTo>
                    <a:lnTo>
                      <a:pt x="1045" y="481"/>
                    </a:lnTo>
                    <a:lnTo>
                      <a:pt x="1045" y="481"/>
                    </a:lnTo>
                    <a:lnTo>
                      <a:pt x="1045" y="481"/>
                    </a:lnTo>
                    <a:lnTo>
                      <a:pt x="1045" y="481"/>
                    </a:lnTo>
                    <a:lnTo>
                      <a:pt x="1045" y="481"/>
                    </a:lnTo>
                    <a:lnTo>
                      <a:pt x="1045" y="481"/>
                    </a:lnTo>
                    <a:lnTo>
                      <a:pt x="1047" y="481"/>
                    </a:lnTo>
                    <a:lnTo>
                      <a:pt x="1047" y="481"/>
                    </a:lnTo>
                    <a:lnTo>
                      <a:pt x="1047" y="481"/>
                    </a:lnTo>
                    <a:lnTo>
                      <a:pt x="1048" y="479"/>
                    </a:lnTo>
                    <a:lnTo>
                      <a:pt x="1048" y="479"/>
                    </a:lnTo>
                    <a:lnTo>
                      <a:pt x="1048" y="479"/>
                    </a:lnTo>
                    <a:lnTo>
                      <a:pt x="1048" y="479"/>
                    </a:lnTo>
                    <a:lnTo>
                      <a:pt x="1050" y="479"/>
                    </a:lnTo>
                    <a:lnTo>
                      <a:pt x="1050" y="479"/>
                    </a:lnTo>
                    <a:lnTo>
                      <a:pt x="1050" y="479"/>
                    </a:lnTo>
                    <a:lnTo>
                      <a:pt x="1050" y="479"/>
                    </a:lnTo>
                    <a:lnTo>
                      <a:pt x="1050" y="479"/>
                    </a:lnTo>
                    <a:lnTo>
                      <a:pt x="1050" y="479"/>
                    </a:lnTo>
                    <a:lnTo>
                      <a:pt x="1050" y="477"/>
                    </a:lnTo>
                    <a:lnTo>
                      <a:pt x="1050" y="477"/>
                    </a:lnTo>
                    <a:lnTo>
                      <a:pt x="1050" y="477"/>
                    </a:lnTo>
                    <a:lnTo>
                      <a:pt x="1050" y="477"/>
                    </a:lnTo>
                    <a:lnTo>
                      <a:pt x="1052" y="477"/>
                    </a:lnTo>
                    <a:lnTo>
                      <a:pt x="1052" y="477"/>
                    </a:lnTo>
                    <a:lnTo>
                      <a:pt x="1052" y="477"/>
                    </a:lnTo>
                    <a:lnTo>
                      <a:pt x="1052" y="477"/>
                    </a:lnTo>
                    <a:lnTo>
                      <a:pt x="1052" y="477"/>
                    </a:lnTo>
                    <a:lnTo>
                      <a:pt x="1052" y="477"/>
                    </a:lnTo>
                    <a:lnTo>
                      <a:pt x="1054" y="477"/>
                    </a:lnTo>
                    <a:lnTo>
                      <a:pt x="1054" y="477"/>
                    </a:lnTo>
                    <a:lnTo>
                      <a:pt x="1054" y="477"/>
                    </a:lnTo>
                    <a:lnTo>
                      <a:pt x="1054" y="477"/>
                    </a:lnTo>
                    <a:lnTo>
                      <a:pt x="1054" y="477"/>
                    </a:lnTo>
                    <a:lnTo>
                      <a:pt x="1054" y="477"/>
                    </a:lnTo>
                    <a:lnTo>
                      <a:pt x="1054" y="477"/>
                    </a:lnTo>
                    <a:lnTo>
                      <a:pt x="1054" y="477"/>
                    </a:lnTo>
                    <a:lnTo>
                      <a:pt x="1054" y="477"/>
                    </a:lnTo>
                    <a:lnTo>
                      <a:pt x="1054" y="477"/>
                    </a:lnTo>
                    <a:lnTo>
                      <a:pt x="1056" y="477"/>
                    </a:lnTo>
                    <a:lnTo>
                      <a:pt x="1056" y="475"/>
                    </a:lnTo>
                    <a:lnTo>
                      <a:pt x="1056" y="475"/>
                    </a:lnTo>
                    <a:lnTo>
                      <a:pt x="1056" y="475"/>
                    </a:lnTo>
                    <a:lnTo>
                      <a:pt x="1056" y="475"/>
                    </a:lnTo>
                    <a:lnTo>
                      <a:pt x="1056" y="475"/>
                    </a:lnTo>
                    <a:lnTo>
                      <a:pt x="1058" y="475"/>
                    </a:lnTo>
                    <a:lnTo>
                      <a:pt x="1058" y="475"/>
                    </a:lnTo>
                    <a:lnTo>
                      <a:pt x="1058" y="475"/>
                    </a:lnTo>
                    <a:lnTo>
                      <a:pt x="1058" y="475"/>
                    </a:lnTo>
                    <a:lnTo>
                      <a:pt x="1058" y="475"/>
                    </a:lnTo>
                    <a:lnTo>
                      <a:pt x="1059" y="475"/>
                    </a:lnTo>
                    <a:lnTo>
                      <a:pt x="1059" y="475"/>
                    </a:lnTo>
                    <a:lnTo>
                      <a:pt x="1059" y="475"/>
                    </a:lnTo>
                    <a:lnTo>
                      <a:pt x="1059" y="475"/>
                    </a:lnTo>
                    <a:lnTo>
                      <a:pt x="1059" y="475"/>
                    </a:lnTo>
                    <a:lnTo>
                      <a:pt x="1061" y="475"/>
                    </a:lnTo>
                    <a:lnTo>
                      <a:pt x="1061" y="475"/>
                    </a:lnTo>
                    <a:lnTo>
                      <a:pt x="1061" y="475"/>
                    </a:lnTo>
                    <a:lnTo>
                      <a:pt x="1061" y="475"/>
                    </a:lnTo>
                    <a:lnTo>
                      <a:pt x="1061" y="475"/>
                    </a:lnTo>
                    <a:lnTo>
                      <a:pt x="1063" y="475"/>
                    </a:lnTo>
                    <a:lnTo>
                      <a:pt x="1063" y="475"/>
                    </a:lnTo>
                    <a:lnTo>
                      <a:pt x="1063" y="475"/>
                    </a:lnTo>
                    <a:lnTo>
                      <a:pt x="1063" y="475"/>
                    </a:lnTo>
                    <a:lnTo>
                      <a:pt x="1063" y="475"/>
                    </a:lnTo>
                    <a:lnTo>
                      <a:pt x="1065" y="475"/>
                    </a:lnTo>
                    <a:lnTo>
                      <a:pt x="1065" y="475"/>
                    </a:lnTo>
                    <a:lnTo>
                      <a:pt x="1067" y="475"/>
                    </a:lnTo>
                    <a:lnTo>
                      <a:pt x="1067" y="475"/>
                    </a:lnTo>
                    <a:lnTo>
                      <a:pt x="1068" y="475"/>
                    </a:lnTo>
                    <a:lnTo>
                      <a:pt x="1068" y="475"/>
                    </a:lnTo>
                    <a:lnTo>
                      <a:pt x="1068" y="475"/>
                    </a:lnTo>
                    <a:lnTo>
                      <a:pt x="1068" y="475"/>
                    </a:lnTo>
                    <a:lnTo>
                      <a:pt x="1068" y="474"/>
                    </a:lnTo>
                    <a:lnTo>
                      <a:pt x="1068" y="474"/>
                    </a:lnTo>
                    <a:lnTo>
                      <a:pt x="1068" y="474"/>
                    </a:lnTo>
                    <a:lnTo>
                      <a:pt x="1070" y="474"/>
                    </a:lnTo>
                    <a:lnTo>
                      <a:pt x="1070" y="474"/>
                    </a:lnTo>
                    <a:lnTo>
                      <a:pt x="1070" y="474"/>
                    </a:lnTo>
                    <a:lnTo>
                      <a:pt x="1070" y="474"/>
                    </a:lnTo>
                    <a:lnTo>
                      <a:pt x="1070" y="474"/>
                    </a:lnTo>
                    <a:lnTo>
                      <a:pt x="1072" y="472"/>
                    </a:lnTo>
                    <a:lnTo>
                      <a:pt x="1072" y="472"/>
                    </a:lnTo>
                    <a:lnTo>
                      <a:pt x="1074" y="472"/>
                    </a:lnTo>
                    <a:lnTo>
                      <a:pt x="1074" y="470"/>
                    </a:lnTo>
                    <a:lnTo>
                      <a:pt x="1074" y="470"/>
                    </a:lnTo>
                    <a:lnTo>
                      <a:pt x="1074" y="470"/>
                    </a:lnTo>
                    <a:lnTo>
                      <a:pt x="1076" y="470"/>
                    </a:lnTo>
                    <a:lnTo>
                      <a:pt x="1076" y="472"/>
                    </a:lnTo>
                    <a:lnTo>
                      <a:pt x="1076" y="472"/>
                    </a:lnTo>
                    <a:lnTo>
                      <a:pt x="1076" y="472"/>
                    </a:lnTo>
                    <a:lnTo>
                      <a:pt x="1076" y="472"/>
                    </a:lnTo>
                    <a:lnTo>
                      <a:pt x="1077" y="472"/>
                    </a:lnTo>
                    <a:lnTo>
                      <a:pt x="1077" y="472"/>
                    </a:lnTo>
                    <a:lnTo>
                      <a:pt x="1077" y="472"/>
                    </a:lnTo>
                    <a:lnTo>
                      <a:pt x="1077" y="472"/>
                    </a:lnTo>
                    <a:lnTo>
                      <a:pt x="1079" y="472"/>
                    </a:lnTo>
                    <a:lnTo>
                      <a:pt x="1079" y="472"/>
                    </a:lnTo>
                    <a:lnTo>
                      <a:pt x="1079" y="470"/>
                    </a:lnTo>
                    <a:lnTo>
                      <a:pt x="1079" y="470"/>
                    </a:lnTo>
                    <a:lnTo>
                      <a:pt x="1079" y="470"/>
                    </a:lnTo>
                    <a:lnTo>
                      <a:pt x="1079" y="470"/>
                    </a:lnTo>
                    <a:lnTo>
                      <a:pt x="1079" y="470"/>
                    </a:lnTo>
                    <a:lnTo>
                      <a:pt x="1079" y="470"/>
                    </a:lnTo>
                    <a:lnTo>
                      <a:pt x="1081" y="470"/>
                    </a:lnTo>
                    <a:lnTo>
                      <a:pt x="1081" y="470"/>
                    </a:lnTo>
                    <a:lnTo>
                      <a:pt x="1081" y="470"/>
                    </a:lnTo>
                    <a:lnTo>
                      <a:pt x="1081" y="470"/>
                    </a:lnTo>
                    <a:lnTo>
                      <a:pt x="1081" y="470"/>
                    </a:lnTo>
                    <a:lnTo>
                      <a:pt x="1081" y="468"/>
                    </a:lnTo>
                    <a:lnTo>
                      <a:pt x="1081" y="468"/>
                    </a:lnTo>
                    <a:lnTo>
                      <a:pt x="1081" y="468"/>
                    </a:lnTo>
                    <a:lnTo>
                      <a:pt x="1081" y="468"/>
                    </a:lnTo>
                    <a:lnTo>
                      <a:pt x="1083" y="468"/>
                    </a:lnTo>
                    <a:lnTo>
                      <a:pt x="1083" y="468"/>
                    </a:lnTo>
                    <a:lnTo>
                      <a:pt x="1083" y="468"/>
                    </a:lnTo>
                    <a:lnTo>
                      <a:pt x="1083" y="468"/>
                    </a:lnTo>
                    <a:lnTo>
                      <a:pt x="1083" y="468"/>
                    </a:lnTo>
                    <a:lnTo>
                      <a:pt x="1083" y="466"/>
                    </a:lnTo>
                    <a:lnTo>
                      <a:pt x="1083" y="466"/>
                    </a:lnTo>
                    <a:lnTo>
                      <a:pt x="1085" y="466"/>
                    </a:lnTo>
                    <a:lnTo>
                      <a:pt x="1085" y="466"/>
                    </a:lnTo>
                    <a:lnTo>
                      <a:pt x="1085" y="466"/>
                    </a:lnTo>
                    <a:lnTo>
                      <a:pt x="1085" y="466"/>
                    </a:lnTo>
                    <a:lnTo>
                      <a:pt x="1085" y="466"/>
                    </a:lnTo>
                    <a:lnTo>
                      <a:pt x="1086" y="466"/>
                    </a:lnTo>
                    <a:lnTo>
                      <a:pt x="1086" y="466"/>
                    </a:lnTo>
                    <a:lnTo>
                      <a:pt x="1086" y="466"/>
                    </a:lnTo>
                    <a:lnTo>
                      <a:pt x="1086" y="466"/>
                    </a:lnTo>
                    <a:lnTo>
                      <a:pt x="1086" y="466"/>
                    </a:lnTo>
                    <a:lnTo>
                      <a:pt x="1086" y="466"/>
                    </a:lnTo>
                    <a:lnTo>
                      <a:pt x="1088" y="466"/>
                    </a:lnTo>
                    <a:lnTo>
                      <a:pt x="1088" y="466"/>
                    </a:lnTo>
                    <a:lnTo>
                      <a:pt x="1088" y="466"/>
                    </a:lnTo>
                    <a:lnTo>
                      <a:pt x="1088" y="466"/>
                    </a:lnTo>
                    <a:lnTo>
                      <a:pt x="1088" y="466"/>
                    </a:lnTo>
                    <a:lnTo>
                      <a:pt x="1088" y="466"/>
                    </a:lnTo>
                    <a:lnTo>
                      <a:pt x="1088" y="466"/>
                    </a:lnTo>
                    <a:lnTo>
                      <a:pt x="1088" y="466"/>
                    </a:lnTo>
                    <a:lnTo>
                      <a:pt x="1088" y="466"/>
                    </a:lnTo>
                    <a:lnTo>
                      <a:pt x="1088" y="465"/>
                    </a:lnTo>
                    <a:lnTo>
                      <a:pt x="1090" y="465"/>
                    </a:lnTo>
                    <a:lnTo>
                      <a:pt x="1090" y="465"/>
                    </a:lnTo>
                    <a:lnTo>
                      <a:pt x="1090" y="465"/>
                    </a:lnTo>
                    <a:lnTo>
                      <a:pt x="1090" y="466"/>
                    </a:lnTo>
                    <a:lnTo>
                      <a:pt x="1090" y="466"/>
                    </a:lnTo>
                    <a:lnTo>
                      <a:pt x="1092" y="465"/>
                    </a:lnTo>
                    <a:lnTo>
                      <a:pt x="1092" y="465"/>
                    </a:lnTo>
                    <a:lnTo>
                      <a:pt x="1092" y="465"/>
                    </a:lnTo>
                    <a:lnTo>
                      <a:pt x="1092" y="465"/>
                    </a:lnTo>
                    <a:lnTo>
                      <a:pt x="1092" y="465"/>
                    </a:lnTo>
                    <a:lnTo>
                      <a:pt x="1092" y="465"/>
                    </a:lnTo>
                    <a:lnTo>
                      <a:pt x="1094" y="465"/>
                    </a:lnTo>
                    <a:lnTo>
                      <a:pt x="1094" y="466"/>
                    </a:lnTo>
                    <a:lnTo>
                      <a:pt x="1094" y="466"/>
                    </a:lnTo>
                    <a:lnTo>
                      <a:pt x="1096" y="466"/>
                    </a:lnTo>
                    <a:lnTo>
                      <a:pt x="1096" y="466"/>
                    </a:lnTo>
                    <a:lnTo>
                      <a:pt x="1096" y="466"/>
                    </a:lnTo>
                    <a:lnTo>
                      <a:pt x="1096" y="466"/>
                    </a:lnTo>
                    <a:lnTo>
                      <a:pt x="1096" y="466"/>
                    </a:lnTo>
                    <a:lnTo>
                      <a:pt x="1097" y="466"/>
                    </a:lnTo>
                    <a:lnTo>
                      <a:pt x="1097" y="466"/>
                    </a:lnTo>
                    <a:lnTo>
                      <a:pt x="1097" y="466"/>
                    </a:lnTo>
                    <a:lnTo>
                      <a:pt x="1097" y="466"/>
                    </a:lnTo>
                    <a:lnTo>
                      <a:pt x="1097" y="466"/>
                    </a:lnTo>
                    <a:lnTo>
                      <a:pt x="1097" y="466"/>
                    </a:lnTo>
                    <a:lnTo>
                      <a:pt x="1097" y="466"/>
                    </a:lnTo>
                    <a:lnTo>
                      <a:pt x="1097" y="466"/>
                    </a:lnTo>
                    <a:lnTo>
                      <a:pt x="1097" y="466"/>
                    </a:lnTo>
                    <a:lnTo>
                      <a:pt x="1099" y="466"/>
                    </a:lnTo>
                    <a:lnTo>
                      <a:pt x="1099" y="466"/>
                    </a:lnTo>
                    <a:lnTo>
                      <a:pt x="1099" y="466"/>
                    </a:lnTo>
                    <a:lnTo>
                      <a:pt x="1099" y="466"/>
                    </a:lnTo>
                    <a:lnTo>
                      <a:pt x="1101" y="465"/>
                    </a:lnTo>
                    <a:lnTo>
                      <a:pt x="1101" y="465"/>
                    </a:lnTo>
                    <a:lnTo>
                      <a:pt x="1101" y="465"/>
                    </a:lnTo>
                    <a:lnTo>
                      <a:pt x="1101" y="465"/>
                    </a:lnTo>
                    <a:lnTo>
                      <a:pt x="1101" y="465"/>
                    </a:lnTo>
                    <a:lnTo>
                      <a:pt x="1101" y="465"/>
                    </a:lnTo>
                    <a:lnTo>
                      <a:pt x="1101" y="465"/>
                    </a:lnTo>
                    <a:lnTo>
                      <a:pt x="1103" y="465"/>
                    </a:lnTo>
                    <a:lnTo>
                      <a:pt x="1103" y="465"/>
                    </a:lnTo>
                    <a:lnTo>
                      <a:pt x="1105" y="466"/>
                    </a:lnTo>
                    <a:lnTo>
                      <a:pt x="1105" y="466"/>
                    </a:lnTo>
                    <a:lnTo>
                      <a:pt x="1105" y="466"/>
                    </a:lnTo>
                    <a:lnTo>
                      <a:pt x="1105" y="466"/>
                    </a:lnTo>
                    <a:lnTo>
                      <a:pt x="1105" y="466"/>
                    </a:lnTo>
                    <a:lnTo>
                      <a:pt x="1106" y="466"/>
                    </a:lnTo>
                    <a:lnTo>
                      <a:pt x="1106" y="466"/>
                    </a:lnTo>
                    <a:lnTo>
                      <a:pt x="1106" y="466"/>
                    </a:lnTo>
                    <a:lnTo>
                      <a:pt x="1106" y="466"/>
                    </a:lnTo>
                    <a:lnTo>
                      <a:pt x="1106" y="466"/>
                    </a:lnTo>
                    <a:lnTo>
                      <a:pt x="1106" y="466"/>
                    </a:lnTo>
                    <a:lnTo>
                      <a:pt x="1106" y="466"/>
                    </a:lnTo>
                    <a:lnTo>
                      <a:pt x="1106" y="466"/>
                    </a:lnTo>
                    <a:lnTo>
                      <a:pt x="1108" y="466"/>
                    </a:lnTo>
                    <a:lnTo>
                      <a:pt x="1108" y="466"/>
                    </a:lnTo>
                    <a:lnTo>
                      <a:pt x="1108" y="466"/>
                    </a:lnTo>
                    <a:lnTo>
                      <a:pt x="1108" y="466"/>
                    </a:lnTo>
                    <a:lnTo>
                      <a:pt x="1108" y="466"/>
                    </a:lnTo>
                    <a:lnTo>
                      <a:pt x="1108" y="466"/>
                    </a:lnTo>
                    <a:lnTo>
                      <a:pt x="1108" y="466"/>
                    </a:lnTo>
                    <a:lnTo>
                      <a:pt x="1108" y="466"/>
                    </a:lnTo>
                    <a:lnTo>
                      <a:pt x="1110" y="466"/>
                    </a:lnTo>
                    <a:lnTo>
                      <a:pt x="1110" y="465"/>
                    </a:lnTo>
                    <a:lnTo>
                      <a:pt x="1110" y="465"/>
                    </a:lnTo>
                    <a:lnTo>
                      <a:pt x="1110" y="465"/>
                    </a:lnTo>
                    <a:lnTo>
                      <a:pt x="1110" y="465"/>
                    </a:lnTo>
                    <a:lnTo>
                      <a:pt x="1110" y="465"/>
                    </a:lnTo>
                    <a:lnTo>
                      <a:pt x="1110" y="465"/>
                    </a:lnTo>
                    <a:lnTo>
                      <a:pt x="1112" y="465"/>
                    </a:lnTo>
                    <a:lnTo>
                      <a:pt x="1112" y="465"/>
                    </a:lnTo>
                    <a:lnTo>
                      <a:pt x="1112" y="465"/>
                    </a:lnTo>
                    <a:lnTo>
                      <a:pt x="1112" y="465"/>
                    </a:lnTo>
                    <a:lnTo>
                      <a:pt x="1112" y="465"/>
                    </a:lnTo>
                    <a:lnTo>
                      <a:pt x="1114" y="465"/>
                    </a:lnTo>
                    <a:lnTo>
                      <a:pt x="1114" y="465"/>
                    </a:lnTo>
                    <a:lnTo>
                      <a:pt x="1114" y="465"/>
                    </a:lnTo>
                    <a:lnTo>
                      <a:pt x="1114" y="465"/>
                    </a:lnTo>
                    <a:lnTo>
                      <a:pt x="1114" y="465"/>
                    </a:lnTo>
                    <a:lnTo>
                      <a:pt x="1115" y="465"/>
                    </a:lnTo>
                    <a:lnTo>
                      <a:pt x="1115" y="465"/>
                    </a:lnTo>
                    <a:lnTo>
                      <a:pt x="1115" y="465"/>
                    </a:lnTo>
                    <a:lnTo>
                      <a:pt x="1115" y="465"/>
                    </a:lnTo>
                    <a:lnTo>
                      <a:pt x="1117" y="465"/>
                    </a:lnTo>
                    <a:lnTo>
                      <a:pt x="1117" y="465"/>
                    </a:lnTo>
                    <a:lnTo>
                      <a:pt x="1117" y="463"/>
                    </a:lnTo>
                    <a:lnTo>
                      <a:pt x="1117" y="463"/>
                    </a:lnTo>
                    <a:lnTo>
                      <a:pt x="1117" y="465"/>
                    </a:lnTo>
                    <a:lnTo>
                      <a:pt x="1117" y="465"/>
                    </a:lnTo>
                    <a:lnTo>
                      <a:pt x="1117" y="465"/>
                    </a:lnTo>
                    <a:lnTo>
                      <a:pt x="1117" y="463"/>
                    </a:lnTo>
                    <a:lnTo>
                      <a:pt x="1117" y="463"/>
                    </a:lnTo>
                    <a:lnTo>
                      <a:pt x="1119" y="463"/>
                    </a:lnTo>
                    <a:lnTo>
                      <a:pt x="1119" y="463"/>
                    </a:lnTo>
                    <a:lnTo>
                      <a:pt x="1119" y="463"/>
                    </a:lnTo>
                    <a:lnTo>
                      <a:pt x="1119" y="463"/>
                    </a:lnTo>
                    <a:lnTo>
                      <a:pt x="1119" y="463"/>
                    </a:lnTo>
                    <a:lnTo>
                      <a:pt x="1119" y="463"/>
                    </a:lnTo>
                    <a:lnTo>
                      <a:pt x="1121" y="463"/>
                    </a:lnTo>
                    <a:lnTo>
                      <a:pt x="1121" y="463"/>
                    </a:lnTo>
                    <a:lnTo>
                      <a:pt x="1121" y="463"/>
                    </a:lnTo>
                    <a:lnTo>
                      <a:pt x="1121" y="463"/>
                    </a:lnTo>
                    <a:lnTo>
                      <a:pt x="1121" y="463"/>
                    </a:lnTo>
                    <a:lnTo>
                      <a:pt x="1121" y="461"/>
                    </a:lnTo>
                    <a:lnTo>
                      <a:pt x="1121" y="461"/>
                    </a:lnTo>
                    <a:lnTo>
                      <a:pt x="1121" y="461"/>
                    </a:lnTo>
                    <a:lnTo>
                      <a:pt x="1121" y="461"/>
                    </a:lnTo>
                    <a:lnTo>
                      <a:pt x="1121" y="461"/>
                    </a:lnTo>
                    <a:lnTo>
                      <a:pt x="1121" y="459"/>
                    </a:lnTo>
                    <a:lnTo>
                      <a:pt x="1121" y="459"/>
                    </a:lnTo>
                    <a:lnTo>
                      <a:pt x="1121" y="459"/>
                    </a:lnTo>
                    <a:lnTo>
                      <a:pt x="1121" y="459"/>
                    </a:lnTo>
                    <a:lnTo>
                      <a:pt x="1121" y="459"/>
                    </a:lnTo>
                    <a:lnTo>
                      <a:pt x="1121" y="459"/>
                    </a:lnTo>
                    <a:lnTo>
                      <a:pt x="1121" y="457"/>
                    </a:lnTo>
                    <a:lnTo>
                      <a:pt x="1121" y="457"/>
                    </a:lnTo>
                    <a:lnTo>
                      <a:pt x="1123" y="457"/>
                    </a:lnTo>
                    <a:lnTo>
                      <a:pt x="1123" y="457"/>
                    </a:lnTo>
                    <a:lnTo>
                      <a:pt x="1123" y="457"/>
                    </a:lnTo>
                    <a:lnTo>
                      <a:pt x="1123" y="457"/>
                    </a:lnTo>
                    <a:lnTo>
                      <a:pt x="1123" y="457"/>
                    </a:lnTo>
                    <a:lnTo>
                      <a:pt x="1123" y="457"/>
                    </a:lnTo>
                    <a:lnTo>
                      <a:pt x="1123" y="457"/>
                    </a:lnTo>
                    <a:lnTo>
                      <a:pt x="1123" y="457"/>
                    </a:lnTo>
                    <a:lnTo>
                      <a:pt x="1123" y="457"/>
                    </a:lnTo>
                    <a:lnTo>
                      <a:pt x="1126" y="457"/>
                    </a:lnTo>
                    <a:lnTo>
                      <a:pt x="1126" y="457"/>
                    </a:lnTo>
                    <a:lnTo>
                      <a:pt x="1126" y="457"/>
                    </a:lnTo>
                    <a:lnTo>
                      <a:pt x="1126" y="457"/>
                    </a:lnTo>
                    <a:lnTo>
                      <a:pt x="1126" y="457"/>
                    </a:lnTo>
                    <a:lnTo>
                      <a:pt x="1126" y="457"/>
                    </a:lnTo>
                    <a:lnTo>
                      <a:pt x="1128" y="457"/>
                    </a:lnTo>
                    <a:lnTo>
                      <a:pt x="1128" y="457"/>
                    </a:lnTo>
                    <a:lnTo>
                      <a:pt x="1128" y="457"/>
                    </a:lnTo>
                    <a:lnTo>
                      <a:pt x="1128" y="457"/>
                    </a:lnTo>
                    <a:lnTo>
                      <a:pt x="1128" y="457"/>
                    </a:lnTo>
                    <a:lnTo>
                      <a:pt x="1128" y="457"/>
                    </a:lnTo>
                    <a:lnTo>
                      <a:pt x="1130" y="457"/>
                    </a:lnTo>
                    <a:lnTo>
                      <a:pt x="1130" y="459"/>
                    </a:lnTo>
                    <a:lnTo>
                      <a:pt x="1130" y="459"/>
                    </a:lnTo>
                    <a:lnTo>
                      <a:pt x="1130" y="459"/>
                    </a:lnTo>
                    <a:lnTo>
                      <a:pt x="1130" y="459"/>
                    </a:lnTo>
                    <a:lnTo>
                      <a:pt x="1132" y="459"/>
                    </a:lnTo>
                    <a:lnTo>
                      <a:pt x="1132" y="459"/>
                    </a:lnTo>
                    <a:lnTo>
                      <a:pt x="1132" y="459"/>
                    </a:lnTo>
                    <a:lnTo>
                      <a:pt x="1132" y="457"/>
                    </a:lnTo>
                    <a:lnTo>
                      <a:pt x="1132" y="457"/>
                    </a:lnTo>
                    <a:lnTo>
                      <a:pt x="1133" y="457"/>
                    </a:lnTo>
                    <a:lnTo>
                      <a:pt x="1133" y="459"/>
                    </a:lnTo>
                    <a:lnTo>
                      <a:pt x="1133" y="459"/>
                    </a:lnTo>
                    <a:lnTo>
                      <a:pt x="1133" y="459"/>
                    </a:lnTo>
                    <a:lnTo>
                      <a:pt x="1133" y="459"/>
                    </a:lnTo>
                    <a:lnTo>
                      <a:pt x="1133" y="459"/>
                    </a:lnTo>
                    <a:lnTo>
                      <a:pt x="1133" y="459"/>
                    </a:lnTo>
                    <a:lnTo>
                      <a:pt x="1133" y="459"/>
                    </a:lnTo>
                    <a:lnTo>
                      <a:pt x="1133" y="457"/>
                    </a:lnTo>
                    <a:lnTo>
                      <a:pt x="1133" y="457"/>
                    </a:lnTo>
                    <a:lnTo>
                      <a:pt x="1135" y="457"/>
                    </a:lnTo>
                    <a:lnTo>
                      <a:pt x="1135" y="457"/>
                    </a:lnTo>
                    <a:lnTo>
                      <a:pt x="1137" y="459"/>
                    </a:lnTo>
                    <a:lnTo>
                      <a:pt x="1137" y="459"/>
                    </a:lnTo>
                    <a:lnTo>
                      <a:pt x="1137" y="457"/>
                    </a:lnTo>
                    <a:lnTo>
                      <a:pt x="1137" y="457"/>
                    </a:lnTo>
                    <a:lnTo>
                      <a:pt x="1137" y="457"/>
                    </a:lnTo>
                    <a:lnTo>
                      <a:pt x="1137" y="457"/>
                    </a:lnTo>
                    <a:lnTo>
                      <a:pt x="1139" y="457"/>
                    </a:lnTo>
                    <a:lnTo>
                      <a:pt x="1139" y="457"/>
                    </a:lnTo>
                    <a:lnTo>
                      <a:pt x="1139" y="457"/>
                    </a:lnTo>
                    <a:lnTo>
                      <a:pt x="1139" y="457"/>
                    </a:lnTo>
                    <a:lnTo>
                      <a:pt x="1139" y="457"/>
                    </a:lnTo>
                    <a:lnTo>
                      <a:pt x="1141" y="457"/>
                    </a:lnTo>
                    <a:lnTo>
                      <a:pt x="1141" y="457"/>
                    </a:lnTo>
                    <a:lnTo>
                      <a:pt x="1141" y="457"/>
                    </a:lnTo>
                    <a:lnTo>
                      <a:pt x="1141" y="457"/>
                    </a:lnTo>
                    <a:lnTo>
                      <a:pt x="1141" y="457"/>
                    </a:lnTo>
                    <a:lnTo>
                      <a:pt x="1141" y="457"/>
                    </a:lnTo>
                    <a:lnTo>
                      <a:pt x="1141" y="457"/>
                    </a:lnTo>
                    <a:lnTo>
                      <a:pt x="1141" y="457"/>
                    </a:lnTo>
                    <a:lnTo>
                      <a:pt x="1143" y="457"/>
                    </a:lnTo>
                    <a:lnTo>
                      <a:pt x="1143" y="457"/>
                    </a:lnTo>
                    <a:lnTo>
                      <a:pt x="1143" y="457"/>
                    </a:lnTo>
                    <a:lnTo>
                      <a:pt x="1143" y="457"/>
                    </a:lnTo>
                    <a:lnTo>
                      <a:pt x="1143" y="457"/>
                    </a:lnTo>
                    <a:lnTo>
                      <a:pt x="1143" y="456"/>
                    </a:lnTo>
                    <a:lnTo>
                      <a:pt x="1143" y="456"/>
                    </a:lnTo>
                    <a:lnTo>
                      <a:pt x="1144" y="456"/>
                    </a:lnTo>
                    <a:lnTo>
                      <a:pt x="1144" y="456"/>
                    </a:lnTo>
                    <a:lnTo>
                      <a:pt x="1144" y="456"/>
                    </a:lnTo>
                    <a:lnTo>
                      <a:pt x="1144" y="456"/>
                    </a:lnTo>
                    <a:lnTo>
                      <a:pt x="1144" y="456"/>
                    </a:lnTo>
                    <a:lnTo>
                      <a:pt x="1146" y="456"/>
                    </a:lnTo>
                    <a:lnTo>
                      <a:pt x="1146" y="456"/>
                    </a:lnTo>
                    <a:lnTo>
                      <a:pt x="1146" y="456"/>
                    </a:lnTo>
                    <a:lnTo>
                      <a:pt x="1146" y="456"/>
                    </a:lnTo>
                    <a:lnTo>
                      <a:pt x="1146" y="456"/>
                    </a:lnTo>
                    <a:lnTo>
                      <a:pt x="1146" y="456"/>
                    </a:lnTo>
                    <a:lnTo>
                      <a:pt x="1148" y="456"/>
                    </a:lnTo>
                    <a:lnTo>
                      <a:pt x="1150" y="456"/>
                    </a:lnTo>
                    <a:lnTo>
                      <a:pt x="1150" y="456"/>
                    </a:lnTo>
                    <a:lnTo>
                      <a:pt x="1150" y="456"/>
                    </a:lnTo>
                    <a:lnTo>
                      <a:pt x="1150" y="456"/>
                    </a:lnTo>
                    <a:lnTo>
                      <a:pt x="1150" y="456"/>
                    </a:lnTo>
                    <a:lnTo>
                      <a:pt x="1150" y="456"/>
                    </a:lnTo>
                    <a:lnTo>
                      <a:pt x="1150" y="456"/>
                    </a:lnTo>
                    <a:lnTo>
                      <a:pt x="1152" y="456"/>
                    </a:lnTo>
                    <a:lnTo>
                      <a:pt x="1152" y="456"/>
                    </a:lnTo>
                    <a:lnTo>
                      <a:pt x="1152" y="456"/>
                    </a:lnTo>
                    <a:lnTo>
                      <a:pt x="1152" y="457"/>
                    </a:lnTo>
                    <a:lnTo>
                      <a:pt x="1152" y="457"/>
                    </a:lnTo>
                    <a:lnTo>
                      <a:pt x="1153" y="457"/>
                    </a:lnTo>
                    <a:lnTo>
                      <a:pt x="1153" y="457"/>
                    </a:lnTo>
                    <a:lnTo>
                      <a:pt x="1153" y="457"/>
                    </a:lnTo>
                    <a:lnTo>
                      <a:pt x="1153" y="457"/>
                    </a:lnTo>
                    <a:lnTo>
                      <a:pt x="1153" y="457"/>
                    </a:lnTo>
                    <a:lnTo>
                      <a:pt x="1153" y="457"/>
                    </a:lnTo>
                    <a:lnTo>
                      <a:pt x="1155" y="457"/>
                    </a:lnTo>
                    <a:lnTo>
                      <a:pt x="1155" y="457"/>
                    </a:lnTo>
                    <a:lnTo>
                      <a:pt x="1157" y="457"/>
                    </a:lnTo>
                    <a:lnTo>
                      <a:pt x="1157" y="457"/>
                    </a:lnTo>
                    <a:lnTo>
                      <a:pt x="1157" y="457"/>
                    </a:lnTo>
                    <a:lnTo>
                      <a:pt x="1157" y="457"/>
                    </a:lnTo>
                    <a:lnTo>
                      <a:pt x="1157" y="456"/>
                    </a:lnTo>
                    <a:lnTo>
                      <a:pt x="1157" y="456"/>
                    </a:lnTo>
                    <a:lnTo>
                      <a:pt x="1159" y="456"/>
                    </a:lnTo>
                    <a:lnTo>
                      <a:pt x="1159" y="456"/>
                    </a:lnTo>
                    <a:lnTo>
                      <a:pt x="1159" y="456"/>
                    </a:lnTo>
                    <a:lnTo>
                      <a:pt x="1159" y="454"/>
                    </a:lnTo>
                    <a:lnTo>
                      <a:pt x="1159" y="454"/>
                    </a:lnTo>
                    <a:lnTo>
                      <a:pt x="1159" y="456"/>
                    </a:lnTo>
                    <a:lnTo>
                      <a:pt x="1159" y="456"/>
                    </a:lnTo>
                    <a:lnTo>
                      <a:pt x="1159" y="456"/>
                    </a:lnTo>
                    <a:lnTo>
                      <a:pt x="1159" y="456"/>
                    </a:lnTo>
                    <a:lnTo>
                      <a:pt x="1159" y="456"/>
                    </a:lnTo>
                    <a:lnTo>
                      <a:pt x="1161" y="456"/>
                    </a:lnTo>
                    <a:lnTo>
                      <a:pt x="1161" y="456"/>
                    </a:lnTo>
                    <a:lnTo>
                      <a:pt x="1161" y="456"/>
                    </a:lnTo>
                    <a:lnTo>
                      <a:pt x="1161" y="456"/>
                    </a:lnTo>
                    <a:lnTo>
                      <a:pt x="1161" y="456"/>
                    </a:lnTo>
                    <a:lnTo>
                      <a:pt x="1161" y="456"/>
                    </a:lnTo>
                    <a:lnTo>
                      <a:pt x="1162" y="456"/>
                    </a:lnTo>
                    <a:lnTo>
                      <a:pt x="1162" y="456"/>
                    </a:lnTo>
                    <a:lnTo>
                      <a:pt x="1162" y="457"/>
                    </a:lnTo>
                    <a:lnTo>
                      <a:pt x="1162" y="457"/>
                    </a:lnTo>
                    <a:lnTo>
                      <a:pt x="1162" y="457"/>
                    </a:lnTo>
                    <a:lnTo>
                      <a:pt x="1162" y="457"/>
                    </a:lnTo>
                    <a:lnTo>
                      <a:pt x="1162" y="457"/>
                    </a:lnTo>
                    <a:lnTo>
                      <a:pt x="1164" y="457"/>
                    </a:lnTo>
                    <a:lnTo>
                      <a:pt x="1164" y="457"/>
                    </a:lnTo>
                    <a:lnTo>
                      <a:pt x="1164" y="457"/>
                    </a:lnTo>
                    <a:lnTo>
                      <a:pt x="1164" y="457"/>
                    </a:lnTo>
                    <a:lnTo>
                      <a:pt x="1164" y="457"/>
                    </a:lnTo>
                    <a:lnTo>
                      <a:pt x="1166" y="459"/>
                    </a:lnTo>
                    <a:lnTo>
                      <a:pt x="1166" y="459"/>
                    </a:lnTo>
                    <a:lnTo>
                      <a:pt x="1166" y="459"/>
                    </a:lnTo>
                    <a:lnTo>
                      <a:pt x="1166" y="459"/>
                    </a:lnTo>
                    <a:lnTo>
                      <a:pt x="1166" y="459"/>
                    </a:lnTo>
                    <a:lnTo>
                      <a:pt x="1166" y="459"/>
                    </a:lnTo>
                    <a:lnTo>
                      <a:pt x="1166" y="461"/>
                    </a:lnTo>
                    <a:lnTo>
                      <a:pt x="1166" y="461"/>
                    </a:lnTo>
                    <a:lnTo>
                      <a:pt x="1168" y="461"/>
                    </a:lnTo>
                    <a:lnTo>
                      <a:pt x="1168" y="461"/>
                    </a:lnTo>
                    <a:lnTo>
                      <a:pt x="1168" y="461"/>
                    </a:lnTo>
                    <a:lnTo>
                      <a:pt x="1168" y="459"/>
                    </a:lnTo>
                    <a:lnTo>
                      <a:pt x="1170" y="459"/>
                    </a:lnTo>
                    <a:lnTo>
                      <a:pt x="1170" y="459"/>
                    </a:lnTo>
                    <a:lnTo>
                      <a:pt x="1170" y="459"/>
                    </a:lnTo>
                    <a:lnTo>
                      <a:pt x="1170" y="459"/>
                    </a:lnTo>
                    <a:lnTo>
                      <a:pt x="1171" y="459"/>
                    </a:lnTo>
                    <a:lnTo>
                      <a:pt x="1171" y="461"/>
                    </a:lnTo>
                    <a:lnTo>
                      <a:pt x="1171" y="461"/>
                    </a:lnTo>
                    <a:lnTo>
                      <a:pt x="1171" y="461"/>
                    </a:lnTo>
                    <a:lnTo>
                      <a:pt x="1171" y="461"/>
                    </a:lnTo>
                    <a:lnTo>
                      <a:pt x="1171" y="461"/>
                    </a:lnTo>
                    <a:lnTo>
                      <a:pt x="1171" y="459"/>
                    </a:lnTo>
                    <a:lnTo>
                      <a:pt x="1173" y="459"/>
                    </a:lnTo>
                    <a:lnTo>
                      <a:pt x="1173" y="459"/>
                    </a:lnTo>
                    <a:lnTo>
                      <a:pt x="1173" y="459"/>
                    </a:lnTo>
                    <a:lnTo>
                      <a:pt x="1173" y="459"/>
                    </a:lnTo>
                    <a:lnTo>
                      <a:pt x="1175" y="459"/>
                    </a:lnTo>
                    <a:lnTo>
                      <a:pt x="1175" y="459"/>
                    </a:lnTo>
                    <a:lnTo>
                      <a:pt x="1175" y="459"/>
                    </a:lnTo>
                    <a:lnTo>
                      <a:pt x="1175" y="459"/>
                    </a:lnTo>
                    <a:lnTo>
                      <a:pt x="1177" y="459"/>
                    </a:lnTo>
                    <a:lnTo>
                      <a:pt x="1177" y="459"/>
                    </a:lnTo>
                    <a:lnTo>
                      <a:pt x="1177" y="459"/>
                    </a:lnTo>
                    <a:lnTo>
                      <a:pt x="1177" y="459"/>
                    </a:lnTo>
                    <a:lnTo>
                      <a:pt x="1179" y="459"/>
                    </a:lnTo>
                    <a:lnTo>
                      <a:pt x="1179" y="459"/>
                    </a:lnTo>
                    <a:lnTo>
                      <a:pt x="1179" y="459"/>
                    </a:lnTo>
                    <a:lnTo>
                      <a:pt x="1179" y="459"/>
                    </a:lnTo>
                    <a:lnTo>
                      <a:pt x="1181" y="461"/>
                    </a:lnTo>
                    <a:lnTo>
                      <a:pt x="1181" y="461"/>
                    </a:lnTo>
                    <a:lnTo>
                      <a:pt x="1181" y="461"/>
                    </a:lnTo>
                    <a:lnTo>
                      <a:pt x="1181" y="461"/>
                    </a:lnTo>
                    <a:lnTo>
                      <a:pt x="1181" y="461"/>
                    </a:lnTo>
                    <a:lnTo>
                      <a:pt x="1182" y="461"/>
                    </a:lnTo>
                    <a:lnTo>
                      <a:pt x="1182" y="461"/>
                    </a:lnTo>
                    <a:lnTo>
                      <a:pt x="1182" y="461"/>
                    </a:lnTo>
                    <a:lnTo>
                      <a:pt x="1182" y="461"/>
                    </a:lnTo>
                    <a:lnTo>
                      <a:pt x="1182" y="459"/>
                    </a:lnTo>
                    <a:lnTo>
                      <a:pt x="1182" y="461"/>
                    </a:lnTo>
                    <a:lnTo>
                      <a:pt x="1182" y="461"/>
                    </a:lnTo>
                    <a:lnTo>
                      <a:pt x="1182" y="461"/>
                    </a:lnTo>
                    <a:lnTo>
                      <a:pt x="1184" y="461"/>
                    </a:lnTo>
                    <a:lnTo>
                      <a:pt x="1184" y="461"/>
                    </a:lnTo>
                    <a:lnTo>
                      <a:pt x="1184" y="461"/>
                    </a:lnTo>
                    <a:lnTo>
                      <a:pt x="1184" y="461"/>
                    </a:lnTo>
                    <a:lnTo>
                      <a:pt x="1186" y="461"/>
                    </a:lnTo>
                    <a:lnTo>
                      <a:pt x="1186" y="461"/>
                    </a:lnTo>
                    <a:lnTo>
                      <a:pt x="1186" y="461"/>
                    </a:lnTo>
                    <a:lnTo>
                      <a:pt x="1186" y="461"/>
                    </a:lnTo>
                    <a:lnTo>
                      <a:pt x="1188" y="461"/>
                    </a:lnTo>
                    <a:lnTo>
                      <a:pt x="1188" y="461"/>
                    </a:lnTo>
                    <a:lnTo>
                      <a:pt x="1188" y="461"/>
                    </a:lnTo>
                    <a:lnTo>
                      <a:pt x="1188" y="461"/>
                    </a:lnTo>
                    <a:lnTo>
                      <a:pt x="1190" y="461"/>
                    </a:lnTo>
                    <a:lnTo>
                      <a:pt x="1190" y="461"/>
                    </a:lnTo>
                    <a:lnTo>
                      <a:pt x="1190" y="461"/>
                    </a:lnTo>
                    <a:lnTo>
                      <a:pt x="1190" y="461"/>
                    </a:lnTo>
                    <a:lnTo>
                      <a:pt x="1190" y="461"/>
                    </a:lnTo>
                    <a:lnTo>
                      <a:pt x="1190" y="461"/>
                    </a:lnTo>
                    <a:lnTo>
                      <a:pt x="1190" y="461"/>
                    </a:lnTo>
                    <a:lnTo>
                      <a:pt x="1190" y="461"/>
                    </a:lnTo>
                    <a:lnTo>
                      <a:pt x="1191" y="461"/>
                    </a:lnTo>
                    <a:lnTo>
                      <a:pt x="1191" y="461"/>
                    </a:lnTo>
                    <a:lnTo>
                      <a:pt x="1191" y="461"/>
                    </a:lnTo>
                    <a:lnTo>
                      <a:pt x="1191" y="461"/>
                    </a:lnTo>
                    <a:lnTo>
                      <a:pt x="1193" y="461"/>
                    </a:lnTo>
                    <a:lnTo>
                      <a:pt x="1193" y="461"/>
                    </a:lnTo>
                    <a:lnTo>
                      <a:pt x="1193" y="463"/>
                    </a:lnTo>
                    <a:lnTo>
                      <a:pt x="1193" y="463"/>
                    </a:lnTo>
                    <a:lnTo>
                      <a:pt x="1193" y="463"/>
                    </a:lnTo>
                    <a:lnTo>
                      <a:pt x="1193" y="463"/>
                    </a:lnTo>
                    <a:lnTo>
                      <a:pt x="1195" y="463"/>
                    </a:lnTo>
                    <a:lnTo>
                      <a:pt x="1195" y="463"/>
                    </a:lnTo>
                    <a:lnTo>
                      <a:pt x="1195" y="463"/>
                    </a:lnTo>
                    <a:lnTo>
                      <a:pt x="1195" y="463"/>
                    </a:lnTo>
                    <a:lnTo>
                      <a:pt x="1197" y="463"/>
                    </a:lnTo>
                    <a:lnTo>
                      <a:pt x="1197" y="463"/>
                    </a:lnTo>
                    <a:lnTo>
                      <a:pt x="1197" y="463"/>
                    </a:lnTo>
                    <a:lnTo>
                      <a:pt x="1197" y="463"/>
                    </a:lnTo>
                    <a:lnTo>
                      <a:pt x="1197" y="463"/>
                    </a:lnTo>
                    <a:lnTo>
                      <a:pt x="1197" y="463"/>
                    </a:lnTo>
                    <a:lnTo>
                      <a:pt x="1199" y="463"/>
                    </a:lnTo>
                    <a:lnTo>
                      <a:pt x="1199" y="463"/>
                    </a:lnTo>
                    <a:lnTo>
                      <a:pt x="1199" y="463"/>
                    </a:lnTo>
                    <a:lnTo>
                      <a:pt x="1199" y="463"/>
                    </a:lnTo>
                    <a:lnTo>
                      <a:pt x="1199" y="463"/>
                    </a:lnTo>
                    <a:lnTo>
                      <a:pt x="1199" y="463"/>
                    </a:lnTo>
                    <a:lnTo>
                      <a:pt x="1199" y="463"/>
                    </a:lnTo>
                    <a:lnTo>
                      <a:pt x="1199" y="463"/>
                    </a:lnTo>
                    <a:lnTo>
                      <a:pt x="1199" y="463"/>
                    </a:lnTo>
                    <a:lnTo>
                      <a:pt x="1199" y="463"/>
                    </a:lnTo>
                    <a:lnTo>
                      <a:pt x="1200" y="463"/>
                    </a:lnTo>
                    <a:lnTo>
                      <a:pt x="1200" y="463"/>
                    </a:lnTo>
                    <a:lnTo>
                      <a:pt x="1200" y="463"/>
                    </a:lnTo>
                    <a:lnTo>
                      <a:pt x="1202" y="463"/>
                    </a:lnTo>
                    <a:lnTo>
                      <a:pt x="1202" y="463"/>
                    </a:lnTo>
                    <a:lnTo>
                      <a:pt x="1202" y="463"/>
                    </a:lnTo>
                    <a:lnTo>
                      <a:pt x="1202" y="463"/>
                    </a:lnTo>
                    <a:lnTo>
                      <a:pt x="1202" y="463"/>
                    </a:lnTo>
                    <a:lnTo>
                      <a:pt x="1202" y="463"/>
                    </a:lnTo>
                    <a:lnTo>
                      <a:pt x="1202" y="463"/>
                    </a:lnTo>
                    <a:lnTo>
                      <a:pt x="1202" y="463"/>
                    </a:lnTo>
                    <a:lnTo>
                      <a:pt x="1202" y="463"/>
                    </a:lnTo>
                    <a:lnTo>
                      <a:pt x="1204" y="465"/>
                    </a:lnTo>
                    <a:lnTo>
                      <a:pt x="1204" y="465"/>
                    </a:lnTo>
                    <a:lnTo>
                      <a:pt x="1204" y="465"/>
                    </a:lnTo>
                    <a:lnTo>
                      <a:pt x="1204" y="465"/>
                    </a:lnTo>
                    <a:lnTo>
                      <a:pt x="1204" y="465"/>
                    </a:lnTo>
                    <a:lnTo>
                      <a:pt x="1204" y="465"/>
                    </a:lnTo>
                    <a:lnTo>
                      <a:pt x="1204" y="465"/>
                    </a:lnTo>
                    <a:lnTo>
                      <a:pt x="1204" y="465"/>
                    </a:lnTo>
                    <a:lnTo>
                      <a:pt x="1206" y="465"/>
                    </a:lnTo>
                    <a:lnTo>
                      <a:pt x="1206" y="463"/>
                    </a:lnTo>
                    <a:lnTo>
                      <a:pt x="1206" y="463"/>
                    </a:lnTo>
                    <a:lnTo>
                      <a:pt x="1206" y="463"/>
                    </a:lnTo>
                    <a:lnTo>
                      <a:pt x="1206" y="463"/>
                    </a:lnTo>
                    <a:lnTo>
                      <a:pt x="1206" y="463"/>
                    </a:lnTo>
                    <a:lnTo>
                      <a:pt x="1208" y="463"/>
                    </a:lnTo>
                    <a:lnTo>
                      <a:pt x="1208" y="463"/>
                    </a:lnTo>
                    <a:lnTo>
                      <a:pt x="1209" y="463"/>
                    </a:lnTo>
                    <a:lnTo>
                      <a:pt x="1211" y="463"/>
                    </a:lnTo>
                    <a:lnTo>
                      <a:pt x="1211" y="463"/>
                    </a:lnTo>
                    <a:lnTo>
                      <a:pt x="1211" y="463"/>
                    </a:lnTo>
                    <a:lnTo>
                      <a:pt x="1211" y="463"/>
                    </a:lnTo>
                    <a:lnTo>
                      <a:pt x="1213" y="463"/>
                    </a:lnTo>
                    <a:lnTo>
                      <a:pt x="1213" y="463"/>
                    </a:lnTo>
                    <a:lnTo>
                      <a:pt x="1213" y="463"/>
                    </a:lnTo>
                    <a:lnTo>
                      <a:pt x="1213" y="463"/>
                    </a:lnTo>
                    <a:lnTo>
                      <a:pt x="1213" y="463"/>
                    </a:lnTo>
                    <a:lnTo>
                      <a:pt x="1213" y="463"/>
                    </a:lnTo>
                    <a:lnTo>
                      <a:pt x="1215" y="463"/>
                    </a:lnTo>
                    <a:lnTo>
                      <a:pt x="1217" y="463"/>
                    </a:lnTo>
                    <a:lnTo>
                      <a:pt x="1217" y="463"/>
                    </a:lnTo>
                    <a:lnTo>
                      <a:pt x="1217" y="463"/>
                    </a:lnTo>
                    <a:lnTo>
                      <a:pt x="1219" y="463"/>
                    </a:lnTo>
                    <a:lnTo>
                      <a:pt x="1219" y="463"/>
                    </a:lnTo>
                    <a:lnTo>
                      <a:pt x="1219" y="463"/>
                    </a:lnTo>
                    <a:lnTo>
                      <a:pt x="1219" y="463"/>
                    </a:lnTo>
                    <a:lnTo>
                      <a:pt x="1220" y="463"/>
                    </a:lnTo>
                    <a:lnTo>
                      <a:pt x="1220" y="463"/>
                    </a:lnTo>
                    <a:lnTo>
                      <a:pt x="1220" y="463"/>
                    </a:lnTo>
                    <a:lnTo>
                      <a:pt x="1222" y="463"/>
                    </a:lnTo>
                    <a:lnTo>
                      <a:pt x="1224" y="463"/>
                    </a:lnTo>
                    <a:lnTo>
                      <a:pt x="1226" y="463"/>
                    </a:lnTo>
                    <a:lnTo>
                      <a:pt x="1226" y="465"/>
                    </a:lnTo>
                    <a:lnTo>
                      <a:pt x="1226" y="465"/>
                    </a:lnTo>
                    <a:lnTo>
                      <a:pt x="1226" y="465"/>
                    </a:lnTo>
                    <a:lnTo>
                      <a:pt x="1228" y="465"/>
                    </a:lnTo>
                    <a:lnTo>
                      <a:pt x="1228" y="465"/>
                    </a:lnTo>
                    <a:lnTo>
                      <a:pt x="1228" y="465"/>
                    </a:lnTo>
                    <a:lnTo>
                      <a:pt x="1228" y="465"/>
                    </a:lnTo>
                    <a:lnTo>
                      <a:pt x="1228" y="466"/>
                    </a:lnTo>
                    <a:lnTo>
                      <a:pt x="1228" y="466"/>
                    </a:lnTo>
                    <a:lnTo>
                      <a:pt x="1228" y="466"/>
                    </a:lnTo>
                    <a:lnTo>
                      <a:pt x="1228" y="466"/>
                    </a:lnTo>
                    <a:lnTo>
                      <a:pt x="1226" y="466"/>
                    </a:lnTo>
                    <a:lnTo>
                      <a:pt x="1226" y="466"/>
                    </a:lnTo>
                    <a:lnTo>
                      <a:pt x="1226" y="466"/>
                    </a:lnTo>
                    <a:lnTo>
                      <a:pt x="1226" y="466"/>
                    </a:lnTo>
                    <a:lnTo>
                      <a:pt x="1226" y="466"/>
                    </a:lnTo>
                    <a:lnTo>
                      <a:pt x="1226" y="466"/>
                    </a:lnTo>
                    <a:lnTo>
                      <a:pt x="1224" y="466"/>
                    </a:lnTo>
                    <a:lnTo>
                      <a:pt x="1224" y="466"/>
                    </a:lnTo>
                    <a:lnTo>
                      <a:pt x="1224" y="466"/>
                    </a:lnTo>
                    <a:lnTo>
                      <a:pt x="1224" y="468"/>
                    </a:lnTo>
                    <a:lnTo>
                      <a:pt x="1224" y="468"/>
                    </a:lnTo>
                    <a:lnTo>
                      <a:pt x="1224" y="468"/>
                    </a:lnTo>
                    <a:lnTo>
                      <a:pt x="1224" y="470"/>
                    </a:lnTo>
                    <a:lnTo>
                      <a:pt x="1224" y="470"/>
                    </a:lnTo>
                    <a:lnTo>
                      <a:pt x="1224" y="470"/>
                    </a:lnTo>
                    <a:lnTo>
                      <a:pt x="1224" y="470"/>
                    </a:lnTo>
                    <a:lnTo>
                      <a:pt x="1224" y="470"/>
                    </a:lnTo>
                    <a:lnTo>
                      <a:pt x="1224" y="470"/>
                    </a:lnTo>
                    <a:lnTo>
                      <a:pt x="1224" y="470"/>
                    </a:lnTo>
                    <a:lnTo>
                      <a:pt x="1224" y="470"/>
                    </a:lnTo>
                    <a:lnTo>
                      <a:pt x="1224" y="470"/>
                    </a:lnTo>
                    <a:lnTo>
                      <a:pt x="1226" y="472"/>
                    </a:lnTo>
                    <a:lnTo>
                      <a:pt x="1226" y="472"/>
                    </a:lnTo>
                    <a:lnTo>
                      <a:pt x="1226" y="474"/>
                    </a:lnTo>
                    <a:lnTo>
                      <a:pt x="1226" y="474"/>
                    </a:lnTo>
                    <a:lnTo>
                      <a:pt x="1226" y="474"/>
                    </a:lnTo>
                    <a:lnTo>
                      <a:pt x="1224" y="474"/>
                    </a:lnTo>
                    <a:lnTo>
                      <a:pt x="1224" y="474"/>
                    </a:lnTo>
                    <a:lnTo>
                      <a:pt x="1222" y="475"/>
                    </a:lnTo>
                    <a:lnTo>
                      <a:pt x="1222" y="475"/>
                    </a:lnTo>
                    <a:lnTo>
                      <a:pt x="1220" y="475"/>
                    </a:lnTo>
                    <a:lnTo>
                      <a:pt x="1220" y="475"/>
                    </a:lnTo>
                    <a:lnTo>
                      <a:pt x="1220" y="475"/>
                    </a:lnTo>
                    <a:lnTo>
                      <a:pt x="1219" y="477"/>
                    </a:lnTo>
                    <a:lnTo>
                      <a:pt x="1219" y="477"/>
                    </a:lnTo>
                    <a:lnTo>
                      <a:pt x="1217" y="477"/>
                    </a:lnTo>
                    <a:lnTo>
                      <a:pt x="1217" y="477"/>
                    </a:lnTo>
                    <a:lnTo>
                      <a:pt x="1217" y="477"/>
                    </a:lnTo>
                    <a:lnTo>
                      <a:pt x="1217" y="477"/>
                    </a:lnTo>
                    <a:lnTo>
                      <a:pt x="1217" y="477"/>
                    </a:lnTo>
                    <a:lnTo>
                      <a:pt x="1215" y="477"/>
                    </a:lnTo>
                    <a:lnTo>
                      <a:pt x="1215" y="477"/>
                    </a:lnTo>
                    <a:lnTo>
                      <a:pt x="1213" y="477"/>
                    </a:lnTo>
                    <a:lnTo>
                      <a:pt x="1213" y="477"/>
                    </a:lnTo>
                    <a:lnTo>
                      <a:pt x="1213" y="477"/>
                    </a:lnTo>
                    <a:lnTo>
                      <a:pt x="1213" y="477"/>
                    </a:lnTo>
                    <a:lnTo>
                      <a:pt x="1213" y="477"/>
                    </a:lnTo>
                    <a:lnTo>
                      <a:pt x="1213" y="477"/>
                    </a:lnTo>
                    <a:lnTo>
                      <a:pt x="1211" y="477"/>
                    </a:lnTo>
                    <a:lnTo>
                      <a:pt x="1211" y="477"/>
                    </a:lnTo>
                    <a:lnTo>
                      <a:pt x="1211" y="477"/>
                    </a:lnTo>
                    <a:lnTo>
                      <a:pt x="1211" y="477"/>
                    </a:lnTo>
                    <a:lnTo>
                      <a:pt x="1211" y="477"/>
                    </a:lnTo>
                    <a:lnTo>
                      <a:pt x="1209" y="479"/>
                    </a:lnTo>
                    <a:lnTo>
                      <a:pt x="1209" y="479"/>
                    </a:lnTo>
                    <a:lnTo>
                      <a:pt x="1209" y="479"/>
                    </a:lnTo>
                    <a:lnTo>
                      <a:pt x="1209" y="479"/>
                    </a:lnTo>
                    <a:lnTo>
                      <a:pt x="1209" y="479"/>
                    </a:lnTo>
                    <a:lnTo>
                      <a:pt x="1209" y="479"/>
                    </a:lnTo>
                    <a:lnTo>
                      <a:pt x="1208" y="479"/>
                    </a:lnTo>
                    <a:lnTo>
                      <a:pt x="1208" y="479"/>
                    </a:lnTo>
                    <a:lnTo>
                      <a:pt x="1208" y="479"/>
                    </a:lnTo>
                    <a:lnTo>
                      <a:pt x="1206" y="479"/>
                    </a:lnTo>
                    <a:lnTo>
                      <a:pt x="1206" y="479"/>
                    </a:lnTo>
                    <a:lnTo>
                      <a:pt x="1206" y="479"/>
                    </a:lnTo>
                    <a:lnTo>
                      <a:pt x="1204" y="481"/>
                    </a:lnTo>
                    <a:lnTo>
                      <a:pt x="1204" y="479"/>
                    </a:lnTo>
                    <a:lnTo>
                      <a:pt x="1204" y="479"/>
                    </a:lnTo>
                    <a:lnTo>
                      <a:pt x="1204" y="479"/>
                    </a:lnTo>
                    <a:lnTo>
                      <a:pt x="1204" y="479"/>
                    </a:lnTo>
                    <a:lnTo>
                      <a:pt x="1204" y="479"/>
                    </a:lnTo>
                    <a:lnTo>
                      <a:pt x="1204" y="479"/>
                    </a:lnTo>
                    <a:lnTo>
                      <a:pt x="1202" y="479"/>
                    </a:lnTo>
                    <a:lnTo>
                      <a:pt x="1202" y="479"/>
                    </a:lnTo>
                    <a:lnTo>
                      <a:pt x="1202" y="479"/>
                    </a:lnTo>
                    <a:lnTo>
                      <a:pt x="1200" y="479"/>
                    </a:lnTo>
                    <a:lnTo>
                      <a:pt x="1200" y="479"/>
                    </a:lnTo>
                    <a:lnTo>
                      <a:pt x="1199" y="479"/>
                    </a:lnTo>
                    <a:lnTo>
                      <a:pt x="1199" y="479"/>
                    </a:lnTo>
                    <a:lnTo>
                      <a:pt x="1199" y="479"/>
                    </a:lnTo>
                    <a:lnTo>
                      <a:pt x="1199" y="479"/>
                    </a:lnTo>
                    <a:lnTo>
                      <a:pt x="1199" y="481"/>
                    </a:lnTo>
                    <a:lnTo>
                      <a:pt x="1199" y="481"/>
                    </a:lnTo>
                    <a:lnTo>
                      <a:pt x="1199" y="481"/>
                    </a:lnTo>
                    <a:lnTo>
                      <a:pt x="1199" y="481"/>
                    </a:lnTo>
                    <a:lnTo>
                      <a:pt x="1199" y="481"/>
                    </a:lnTo>
                    <a:lnTo>
                      <a:pt x="1199" y="481"/>
                    </a:lnTo>
                    <a:lnTo>
                      <a:pt x="1199" y="483"/>
                    </a:lnTo>
                    <a:lnTo>
                      <a:pt x="1199" y="483"/>
                    </a:lnTo>
                    <a:lnTo>
                      <a:pt x="1199" y="483"/>
                    </a:lnTo>
                    <a:lnTo>
                      <a:pt x="1199" y="484"/>
                    </a:lnTo>
                    <a:lnTo>
                      <a:pt x="1199" y="484"/>
                    </a:lnTo>
                    <a:lnTo>
                      <a:pt x="1199" y="484"/>
                    </a:lnTo>
                    <a:lnTo>
                      <a:pt x="1199" y="486"/>
                    </a:lnTo>
                    <a:lnTo>
                      <a:pt x="1199" y="486"/>
                    </a:lnTo>
                    <a:lnTo>
                      <a:pt x="1199" y="486"/>
                    </a:lnTo>
                    <a:lnTo>
                      <a:pt x="1199" y="486"/>
                    </a:lnTo>
                    <a:lnTo>
                      <a:pt x="1199" y="486"/>
                    </a:lnTo>
                    <a:lnTo>
                      <a:pt x="1199" y="488"/>
                    </a:lnTo>
                    <a:lnTo>
                      <a:pt x="1199" y="488"/>
                    </a:lnTo>
                    <a:lnTo>
                      <a:pt x="1199" y="488"/>
                    </a:lnTo>
                    <a:lnTo>
                      <a:pt x="1199" y="490"/>
                    </a:lnTo>
                    <a:lnTo>
                      <a:pt x="1199" y="492"/>
                    </a:lnTo>
                    <a:lnTo>
                      <a:pt x="1200" y="492"/>
                    </a:lnTo>
                    <a:lnTo>
                      <a:pt x="1200" y="494"/>
                    </a:lnTo>
                    <a:lnTo>
                      <a:pt x="1200" y="494"/>
                    </a:lnTo>
                    <a:lnTo>
                      <a:pt x="1200" y="494"/>
                    </a:lnTo>
                    <a:lnTo>
                      <a:pt x="1199" y="494"/>
                    </a:lnTo>
                    <a:lnTo>
                      <a:pt x="1199" y="494"/>
                    </a:lnTo>
                    <a:lnTo>
                      <a:pt x="1199" y="494"/>
                    </a:lnTo>
                    <a:lnTo>
                      <a:pt x="1199" y="494"/>
                    </a:lnTo>
                    <a:lnTo>
                      <a:pt x="1197" y="494"/>
                    </a:lnTo>
                    <a:lnTo>
                      <a:pt x="1197" y="495"/>
                    </a:lnTo>
                    <a:lnTo>
                      <a:pt x="1197" y="495"/>
                    </a:lnTo>
                    <a:lnTo>
                      <a:pt x="1195" y="495"/>
                    </a:lnTo>
                    <a:lnTo>
                      <a:pt x="1195" y="495"/>
                    </a:lnTo>
                    <a:lnTo>
                      <a:pt x="1195" y="495"/>
                    </a:lnTo>
                    <a:lnTo>
                      <a:pt x="1195" y="495"/>
                    </a:lnTo>
                    <a:lnTo>
                      <a:pt x="1195" y="495"/>
                    </a:lnTo>
                    <a:lnTo>
                      <a:pt x="1193" y="495"/>
                    </a:lnTo>
                    <a:lnTo>
                      <a:pt x="1193" y="495"/>
                    </a:lnTo>
                    <a:lnTo>
                      <a:pt x="1193" y="495"/>
                    </a:lnTo>
                    <a:lnTo>
                      <a:pt x="1193" y="495"/>
                    </a:lnTo>
                    <a:lnTo>
                      <a:pt x="1193" y="495"/>
                    </a:lnTo>
                    <a:lnTo>
                      <a:pt x="1193" y="497"/>
                    </a:lnTo>
                    <a:lnTo>
                      <a:pt x="1191" y="497"/>
                    </a:lnTo>
                    <a:lnTo>
                      <a:pt x="1191" y="497"/>
                    </a:lnTo>
                    <a:lnTo>
                      <a:pt x="1191" y="499"/>
                    </a:lnTo>
                    <a:lnTo>
                      <a:pt x="1191" y="499"/>
                    </a:lnTo>
                    <a:lnTo>
                      <a:pt x="1191" y="499"/>
                    </a:lnTo>
                    <a:lnTo>
                      <a:pt x="1191" y="499"/>
                    </a:lnTo>
                    <a:lnTo>
                      <a:pt x="1190" y="499"/>
                    </a:lnTo>
                    <a:lnTo>
                      <a:pt x="1190" y="499"/>
                    </a:lnTo>
                    <a:lnTo>
                      <a:pt x="1190" y="499"/>
                    </a:lnTo>
                    <a:lnTo>
                      <a:pt x="1188" y="499"/>
                    </a:lnTo>
                    <a:lnTo>
                      <a:pt x="1188" y="499"/>
                    </a:lnTo>
                    <a:lnTo>
                      <a:pt x="1188" y="499"/>
                    </a:lnTo>
                    <a:lnTo>
                      <a:pt x="1188" y="501"/>
                    </a:lnTo>
                    <a:lnTo>
                      <a:pt x="1188" y="501"/>
                    </a:lnTo>
                    <a:lnTo>
                      <a:pt x="1188" y="501"/>
                    </a:lnTo>
                    <a:lnTo>
                      <a:pt x="1188" y="501"/>
                    </a:lnTo>
                    <a:lnTo>
                      <a:pt x="1186" y="503"/>
                    </a:lnTo>
                    <a:lnTo>
                      <a:pt x="1186" y="503"/>
                    </a:lnTo>
                    <a:lnTo>
                      <a:pt x="1186" y="503"/>
                    </a:lnTo>
                    <a:lnTo>
                      <a:pt x="1186" y="503"/>
                    </a:lnTo>
                    <a:lnTo>
                      <a:pt x="1186" y="503"/>
                    </a:lnTo>
                    <a:lnTo>
                      <a:pt x="1186" y="504"/>
                    </a:lnTo>
                    <a:lnTo>
                      <a:pt x="1186" y="504"/>
                    </a:lnTo>
                    <a:lnTo>
                      <a:pt x="1186" y="504"/>
                    </a:lnTo>
                    <a:lnTo>
                      <a:pt x="1186" y="504"/>
                    </a:lnTo>
                    <a:lnTo>
                      <a:pt x="1186" y="504"/>
                    </a:lnTo>
                    <a:lnTo>
                      <a:pt x="1186" y="504"/>
                    </a:lnTo>
                    <a:lnTo>
                      <a:pt x="1184" y="504"/>
                    </a:lnTo>
                    <a:lnTo>
                      <a:pt x="1184" y="506"/>
                    </a:lnTo>
                    <a:lnTo>
                      <a:pt x="1184" y="506"/>
                    </a:lnTo>
                    <a:lnTo>
                      <a:pt x="1184" y="506"/>
                    </a:lnTo>
                    <a:lnTo>
                      <a:pt x="1184" y="506"/>
                    </a:lnTo>
                    <a:lnTo>
                      <a:pt x="1184" y="506"/>
                    </a:lnTo>
                    <a:lnTo>
                      <a:pt x="1184" y="506"/>
                    </a:lnTo>
                    <a:lnTo>
                      <a:pt x="1182" y="508"/>
                    </a:lnTo>
                    <a:lnTo>
                      <a:pt x="1182" y="508"/>
                    </a:lnTo>
                    <a:lnTo>
                      <a:pt x="1182" y="508"/>
                    </a:lnTo>
                    <a:lnTo>
                      <a:pt x="1182" y="508"/>
                    </a:lnTo>
                    <a:lnTo>
                      <a:pt x="1182" y="508"/>
                    </a:lnTo>
                    <a:lnTo>
                      <a:pt x="1182" y="508"/>
                    </a:lnTo>
                    <a:lnTo>
                      <a:pt x="1181" y="508"/>
                    </a:lnTo>
                    <a:lnTo>
                      <a:pt x="1181" y="508"/>
                    </a:lnTo>
                    <a:lnTo>
                      <a:pt x="1181" y="510"/>
                    </a:lnTo>
                    <a:lnTo>
                      <a:pt x="1179" y="510"/>
                    </a:lnTo>
                    <a:lnTo>
                      <a:pt x="1179" y="510"/>
                    </a:lnTo>
                    <a:lnTo>
                      <a:pt x="1179" y="510"/>
                    </a:lnTo>
                    <a:lnTo>
                      <a:pt x="1179" y="510"/>
                    </a:lnTo>
                    <a:lnTo>
                      <a:pt x="1179" y="512"/>
                    </a:lnTo>
                    <a:lnTo>
                      <a:pt x="1177" y="512"/>
                    </a:lnTo>
                    <a:lnTo>
                      <a:pt x="1177" y="512"/>
                    </a:lnTo>
                    <a:lnTo>
                      <a:pt x="1177" y="512"/>
                    </a:lnTo>
                    <a:lnTo>
                      <a:pt x="1177" y="512"/>
                    </a:lnTo>
                    <a:lnTo>
                      <a:pt x="1177" y="512"/>
                    </a:lnTo>
                    <a:lnTo>
                      <a:pt x="1177" y="512"/>
                    </a:lnTo>
                    <a:lnTo>
                      <a:pt x="1175" y="512"/>
                    </a:lnTo>
                    <a:lnTo>
                      <a:pt x="1175" y="512"/>
                    </a:lnTo>
                    <a:lnTo>
                      <a:pt x="1175" y="512"/>
                    </a:lnTo>
                    <a:lnTo>
                      <a:pt x="1175" y="512"/>
                    </a:lnTo>
                    <a:lnTo>
                      <a:pt x="1173" y="512"/>
                    </a:lnTo>
                    <a:lnTo>
                      <a:pt x="1173" y="512"/>
                    </a:lnTo>
                    <a:lnTo>
                      <a:pt x="1171" y="512"/>
                    </a:lnTo>
                    <a:lnTo>
                      <a:pt x="1171" y="512"/>
                    </a:lnTo>
                    <a:lnTo>
                      <a:pt x="1171" y="512"/>
                    </a:lnTo>
                    <a:lnTo>
                      <a:pt x="1170" y="512"/>
                    </a:lnTo>
                    <a:lnTo>
                      <a:pt x="1170" y="512"/>
                    </a:lnTo>
                    <a:lnTo>
                      <a:pt x="1170" y="512"/>
                    </a:lnTo>
                    <a:lnTo>
                      <a:pt x="1170" y="512"/>
                    </a:lnTo>
                    <a:lnTo>
                      <a:pt x="1170" y="512"/>
                    </a:lnTo>
                    <a:lnTo>
                      <a:pt x="1168" y="512"/>
                    </a:lnTo>
                    <a:lnTo>
                      <a:pt x="1168" y="512"/>
                    </a:lnTo>
                    <a:lnTo>
                      <a:pt x="1166" y="513"/>
                    </a:lnTo>
                    <a:lnTo>
                      <a:pt x="1166" y="513"/>
                    </a:lnTo>
                    <a:lnTo>
                      <a:pt x="1166" y="513"/>
                    </a:lnTo>
                    <a:lnTo>
                      <a:pt x="1166" y="513"/>
                    </a:lnTo>
                    <a:lnTo>
                      <a:pt x="1166" y="513"/>
                    </a:lnTo>
                    <a:lnTo>
                      <a:pt x="1166" y="513"/>
                    </a:lnTo>
                    <a:lnTo>
                      <a:pt x="1166" y="513"/>
                    </a:lnTo>
                    <a:lnTo>
                      <a:pt x="1164" y="513"/>
                    </a:lnTo>
                    <a:lnTo>
                      <a:pt x="1164" y="513"/>
                    </a:lnTo>
                    <a:lnTo>
                      <a:pt x="1162" y="513"/>
                    </a:lnTo>
                    <a:lnTo>
                      <a:pt x="1162" y="513"/>
                    </a:lnTo>
                    <a:lnTo>
                      <a:pt x="1162" y="513"/>
                    </a:lnTo>
                    <a:lnTo>
                      <a:pt x="1162" y="513"/>
                    </a:lnTo>
                    <a:lnTo>
                      <a:pt x="1162" y="515"/>
                    </a:lnTo>
                    <a:lnTo>
                      <a:pt x="1162" y="515"/>
                    </a:lnTo>
                    <a:lnTo>
                      <a:pt x="1161" y="515"/>
                    </a:lnTo>
                    <a:lnTo>
                      <a:pt x="1161" y="515"/>
                    </a:lnTo>
                    <a:lnTo>
                      <a:pt x="1161" y="515"/>
                    </a:lnTo>
                    <a:lnTo>
                      <a:pt x="1161" y="515"/>
                    </a:lnTo>
                    <a:lnTo>
                      <a:pt x="1161" y="515"/>
                    </a:lnTo>
                    <a:lnTo>
                      <a:pt x="1161" y="515"/>
                    </a:lnTo>
                    <a:lnTo>
                      <a:pt x="1159" y="515"/>
                    </a:lnTo>
                    <a:lnTo>
                      <a:pt x="1159" y="515"/>
                    </a:lnTo>
                    <a:lnTo>
                      <a:pt x="1157" y="517"/>
                    </a:lnTo>
                    <a:lnTo>
                      <a:pt x="1157" y="517"/>
                    </a:lnTo>
                    <a:lnTo>
                      <a:pt x="1157" y="517"/>
                    </a:lnTo>
                    <a:lnTo>
                      <a:pt x="1157" y="517"/>
                    </a:lnTo>
                    <a:lnTo>
                      <a:pt x="1157" y="517"/>
                    </a:lnTo>
                    <a:lnTo>
                      <a:pt x="1153" y="517"/>
                    </a:lnTo>
                    <a:lnTo>
                      <a:pt x="1153" y="517"/>
                    </a:lnTo>
                    <a:lnTo>
                      <a:pt x="1153" y="517"/>
                    </a:lnTo>
                    <a:lnTo>
                      <a:pt x="1152" y="517"/>
                    </a:lnTo>
                    <a:lnTo>
                      <a:pt x="1152" y="517"/>
                    </a:lnTo>
                    <a:lnTo>
                      <a:pt x="1152" y="517"/>
                    </a:lnTo>
                    <a:lnTo>
                      <a:pt x="1150" y="517"/>
                    </a:lnTo>
                    <a:lnTo>
                      <a:pt x="1150" y="519"/>
                    </a:lnTo>
                    <a:lnTo>
                      <a:pt x="1150" y="519"/>
                    </a:lnTo>
                    <a:lnTo>
                      <a:pt x="1148" y="519"/>
                    </a:lnTo>
                    <a:lnTo>
                      <a:pt x="1148" y="519"/>
                    </a:lnTo>
                    <a:lnTo>
                      <a:pt x="1148" y="519"/>
                    </a:lnTo>
                    <a:lnTo>
                      <a:pt x="1148" y="519"/>
                    </a:lnTo>
                    <a:lnTo>
                      <a:pt x="1148" y="519"/>
                    </a:lnTo>
                    <a:lnTo>
                      <a:pt x="1146" y="519"/>
                    </a:lnTo>
                    <a:lnTo>
                      <a:pt x="1146" y="519"/>
                    </a:lnTo>
                    <a:lnTo>
                      <a:pt x="1146" y="519"/>
                    </a:lnTo>
                    <a:lnTo>
                      <a:pt x="1146" y="519"/>
                    </a:lnTo>
                    <a:lnTo>
                      <a:pt x="1146" y="519"/>
                    </a:lnTo>
                    <a:lnTo>
                      <a:pt x="1148" y="519"/>
                    </a:lnTo>
                    <a:lnTo>
                      <a:pt x="1148" y="521"/>
                    </a:lnTo>
                    <a:lnTo>
                      <a:pt x="1148" y="521"/>
                    </a:lnTo>
                    <a:lnTo>
                      <a:pt x="1148" y="521"/>
                    </a:lnTo>
                    <a:lnTo>
                      <a:pt x="1148" y="521"/>
                    </a:lnTo>
                    <a:lnTo>
                      <a:pt x="1148" y="521"/>
                    </a:lnTo>
                    <a:lnTo>
                      <a:pt x="1148" y="521"/>
                    </a:lnTo>
                    <a:lnTo>
                      <a:pt x="1148" y="521"/>
                    </a:lnTo>
                    <a:lnTo>
                      <a:pt x="1148" y="522"/>
                    </a:lnTo>
                    <a:lnTo>
                      <a:pt x="1148" y="522"/>
                    </a:lnTo>
                    <a:lnTo>
                      <a:pt x="1148" y="524"/>
                    </a:lnTo>
                    <a:lnTo>
                      <a:pt x="1148" y="524"/>
                    </a:lnTo>
                    <a:lnTo>
                      <a:pt x="1150" y="524"/>
                    </a:lnTo>
                    <a:lnTo>
                      <a:pt x="1150" y="526"/>
                    </a:lnTo>
                    <a:lnTo>
                      <a:pt x="1148" y="526"/>
                    </a:lnTo>
                    <a:lnTo>
                      <a:pt x="1148" y="528"/>
                    </a:lnTo>
                    <a:lnTo>
                      <a:pt x="1148" y="528"/>
                    </a:lnTo>
                    <a:lnTo>
                      <a:pt x="1148" y="528"/>
                    </a:lnTo>
                    <a:lnTo>
                      <a:pt x="1148" y="530"/>
                    </a:lnTo>
                    <a:lnTo>
                      <a:pt x="1146" y="530"/>
                    </a:lnTo>
                    <a:lnTo>
                      <a:pt x="1146" y="530"/>
                    </a:lnTo>
                    <a:lnTo>
                      <a:pt x="1146" y="530"/>
                    </a:lnTo>
                    <a:lnTo>
                      <a:pt x="1146" y="530"/>
                    </a:lnTo>
                    <a:lnTo>
                      <a:pt x="1146" y="530"/>
                    </a:lnTo>
                    <a:lnTo>
                      <a:pt x="1146" y="532"/>
                    </a:lnTo>
                    <a:lnTo>
                      <a:pt x="1146" y="533"/>
                    </a:lnTo>
                    <a:lnTo>
                      <a:pt x="1144" y="533"/>
                    </a:lnTo>
                    <a:lnTo>
                      <a:pt x="1144" y="535"/>
                    </a:lnTo>
                    <a:lnTo>
                      <a:pt x="1144" y="535"/>
                    </a:lnTo>
                    <a:lnTo>
                      <a:pt x="1144" y="535"/>
                    </a:lnTo>
                    <a:lnTo>
                      <a:pt x="1144" y="535"/>
                    </a:lnTo>
                    <a:lnTo>
                      <a:pt x="1144" y="535"/>
                    </a:lnTo>
                    <a:lnTo>
                      <a:pt x="1144" y="535"/>
                    </a:lnTo>
                    <a:lnTo>
                      <a:pt x="1144" y="537"/>
                    </a:lnTo>
                    <a:lnTo>
                      <a:pt x="1143" y="537"/>
                    </a:lnTo>
                    <a:lnTo>
                      <a:pt x="1143" y="537"/>
                    </a:lnTo>
                    <a:lnTo>
                      <a:pt x="1141" y="537"/>
                    </a:lnTo>
                    <a:lnTo>
                      <a:pt x="1141" y="537"/>
                    </a:lnTo>
                    <a:lnTo>
                      <a:pt x="1141" y="537"/>
                    </a:lnTo>
                    <a:lnTo>
                      <a:pt x="1139" y="537"/>
                    </a:lnTo>
                    <a:lnTo>
                      <a:pt x="1139" y="537"/>
                    </a:lnTo>
                    <a:lnTo>
                      <a:pt x="1139" y="539"/>
                    </a:lnTo>
                    <a:lnTo>
                      <a:pt x="1139" y="539"/>
                    </a:lnTo>
                    <a:lnTo>
                      <a:pt x="1139" y="539"/>
                    </a:lnTo>
                    <a:lnTo>
                      <a:pt x="1137" y="539"/>
                    </a:lnTo>
                    <a:lnTo>
                      <a:pt x="1137" y="539"/>
                    </a:lnTo>
                    <a:lnTo>
                      <a:pt x="1137" y="539"/>
                    </a:lnTo>
                    <a:lnTo>
                      <a:pt x="1135" y="539"/>
                    </a:lnTo>
                    <a:lnTo>
                      <a:pt x="1135" y="539"/>
                    </a:lnTo>
                    <a:lnTo>
                      <a:pt x="1133" y="539"/>
                    </a:lnTo>
                    <a:lnTo>
                      <a:pt x="1132" y="541"/>
                    </a:lnTo>
                    <a:lnTo>
                      <a:pt x="1132" y="541"/>
                    </a:lnTo>
                    <a:lnTo>
                      <a:pt x="1130" y="541"/>
                    </a:lnTo>
                    <a:lnTo>
                      <a:pt x="1130" y="541"/>
                    </a:lnTo>
                    <a:lnTo>
                      <a:pt x="1130" y="542"/>
                    </a:lnTo>
                    <a:lnTo>
                      <a:pt x="1130" y="542"/>
                    </a:lnTo>
                    <a:lnTo>
                      <a:pt x="1128" y="544"/>
                    </a:lnTo>
                    <a:lnTo>
                      <a:pt x="1128" y="544"/>
                    </a:lnTo>
                    <a:lnTo>
                      <a:pt x="1128" y="546"/>
                    </a:lnTo>
                    <a:lnTo>
                      <a:pt x="1128" y="546"/>
                    </a:lnTo>
                    <a:lnTo>
                      <a:pt x="1128" y="546"/>
                    </a:lnTo>
                    <a:lnTo>
                      <a:pt x="1128" y="548"/>
                    </a:lnTo>
                    <a:lnTo>
                      <a:pt x="1128" y="548"/>
                    </a:lnTo>
                    <a:lnTo>
                      <a:pt x="1128" y="548"/>
                    </a:lnTo>
                    <a:lnTo>
                      <a:pt x="1128" y="548"/>
                    </a:lnTo>
                    <a:lnTo>
                      <a:pt x="1128" y="548"/>
                    </a:lnTo>
                    <a:lnTo>
                      <a:pt x="1128" y="548"/>
                    </a:lnTo>
                    <a:lnTo>
                      <a:pt x="1126" y="550"/>
                    </a:lnTo>
                    <a:lnTo>
                      <a:pt x="1126" y="550"/>
                    </a:lnTo>
                    <a:lnTo>
                      <a:pt x="1126" y="550"/>
                    </a:lnTo>
                    <a:lnTo>
                      <a:pt x="1126" y="551"/>
                    </a:lnTo>
                    <a:lnTo>
                      <a:pt x="1126" y="551"/>
                    </a:lnTo>
                    <a:lnTo>
                      <a:pt x="1126" y="551"/>
                    </a:lnTo>
                    <a:lnTo>
                      <a:pt x="1126" y="553"/>
                    </a:lnTo>
                    <a:lnTo>
                      <a:pt x="1126" y="553"/>
                    </a:lnTo>
                    <a:lnTo>
                      <a:pt x="1126" y="553"/>
                    </a:lnTo>
                    <a:lnTo>
                      <a:pt x="1126" y="555"/>
                    </a:lnTo>
                    <a:lnTo>
                      <a:pt x="1126" y="555"/>
                    </a:lnTo>
                    <a:lnTo>
                      <a:pt x="1124" y="555"/>
                    </a:lnTo>
                    <a:lnTo>
                      <a:pt x="1124" y="557"/>
                    </a:lnTo>
                    <a:lnTo>
                      <a:pt x="1124" y="557"/>
                    </a:lnTo>
                    <a:lnTo>
                      <a:pt x="1123" y="559"/>
                    </a:lnTo>
                    <a:lnTo>
                      <a:pt x="1123" y="559"/>
                    </a:lnTo>
                    <a:lnTo>
                      <a:pt x="1123" y="560"/>
                    </a:lnTo>
                    <a:lnTo>
                      <a:pt x="1123" y="560"/>
                    </a:lnTo>
                    <a:lnTo>
                      <a:pt x="1123" y="560"/>
                    </a:lnTo>
                    <a:lnTo>
                      <a:pt x="1123" y="560"/>
                    </a:lnTo>
                    <a:lnTo>
                      <a:pt x="1123" y="562"/>
                    </a:lnTo>
                    <a:lnTo>
                      <a:pt x="1121" y="562"/>
                    </a:lnTo>
                    <a:lnTo>
                      <a:pt x="1121" y="562"/>
                    </a:lnTo>
                    <a:lnTo>
                      <a:pt x="1121" y="562"/>
                    </a:lnTo>
                    <a:lnTo>
                      <a:pt x="1121" y="562"/>
                    </a:lnTo>
                    <a:lnTo>
                      <a:pt x="1119" y="562"/>
                    </a:lnTo>
                    <a:lnTo>
                      <a:pt x="1119" y="564"/>
                    </a:lnTo>
                    <a:lnTo>
                      <a:pt x="1119" y="564"/>
                    </a:lnTo>
                    <a:lnTo>
                      <a:pt x="1119" y="564"/>
                    </a:lnTo>
                    <a:lnTo>
                      <a:pt x="1119" y="564"/>
                    </a:lnTo>
                    <a:lnTo>
                      <a:pt x="1119" y="564"/>
                    </a:lnTo>
                    <a:lnTo>
                      <a:pt x="1117" y="564"/>
                    </a:lnTo>
                    <a:lnTo>
                      <a:pt x="1115" y="566"/>
                    </a:lnTo>
                    <a:lnTo>
                      <a:pt x="1115" y="566"/>
                    </a:lnTo>
                    <a:lnTo>
                      <a:pt x="1114" y="566"/>
                    </a:lnTo>
                    <a:lnTo>
                      <a:pt x="1114" y="566"/>
                    </a:lnTo>
                    <a:lnTo>
                      <a:pt x="1114" y="566"/>
                    </a:lnTo>
                    <a:lnTo>
                      <a:pt x="1114" y="566"/>
                    </a:lnTo>
                    <a:lnTo>
                      <a:pt x="1112" y="566"/>
                    </a:lnTo>
                    <a:lnTo>
                      <a:pt x="1112" y="566"/>
                    </a:lnTo>
                    <a:lnTo>
                      <a:pt x="1112" y="566"/>
                    </a:lnTo>
                    <a:lnTo>
                      <a:pt x="1112" y="568"/>
                    </a:lnTo>
                    <a:lnTo>
                      <a:pt x="1112" y="568"/>
                    </a:lnTo>
                    <a:lnTo>
                      <a:pt x="1112" y="569"/>
                    </a:lnTo>
                    <a:lnTo>
                      <a:pt x="1112" y="569"/>
                    </a:lnTo>
                    <a:lnTo>
                      <a:pt x="1112" y="569"/>
                    </a:lnTo>
                    <a:lnTo>
                      <a:pt x="1112" y="569"/>
                    </a:lnTo>
                    <a:lnTo>
                      <a:pt x="1112" y="571"/>
                    </a:lnTo>
                    <a:lnTo>
                      <a:pt x="1112" y="571"/>
                    </a:lnTo>
                    <a:lnTo>
                      <a:pt x="1114" y="573"/>
                    </a:lnTo>
                    <a:lnTo>
                      <a:pt x="1114" y="573"/>
                    </a:lnTo>
                    <a:lnTo>
                      <a:pt x="1114" y="575"/>
                    </a:lnTo>
                    <a:lnTo>
                      <a:pt x="1115" y="577"/>
                    </a:lnTo>
                    <a:lnTo>
                      <a:pt x="1115" y="577"/>
                    </a:lnTo>
                    <a:lnTo>
                      <a:pt x="1115" y="577"/>
                    </a:lnTo>
                    <a:lnTo>
                      <a:pt x="1115" y="579"/>
                    </a:lnTo>
                    <a:lnTo>
                      <a:pt x="1115" y="579"/>
                    </a:lnTo>
                    <a:lnTo>
                      <a:pt x="1115" y="579"/>
                    </a:lnTo>
                    <a:lnTo>
                      <a:pt x="1117" y="579"/>
                    </a:lnTo>
                    <a:lnTo>
                      <a:pt x="1117" y="580"/>
                    </a:lnTo>
                    <a:lnTo>
                      <a:pt x="1117" y="580"/>
                    </a:lnTo>
                    <a:lnTo>
                      <a:pt x="1117" y="580"/>
                    </a:lnTo>
                    <a:lnTo>
                      <a:pt x="1117" y="580"/>
                    </a:lnTo>
                    <a:lnTo>
                      <a:pt x="1117" y="580"/>
                    </a:lnTo>
                    <a:lnTo>
                      <a:pt x="1117" y="582"/>
                    </a:lnTo>
                    <a:lnTo>
                      <a:pt x="1117" y="584"/>
                    </a:lnTo>
                    <a:lnTo>
                      <a:pt x="1117" y="584"/>
                    </a:lnTo>
                    <a:lnTo>
                      <a:pt x="1117" y="584"/>
                    </a:lnTo>
                    <a:lnTo>
                      <a:pt x="1117" y="584"/>
                    </a:lnTo>
                    <a:lnTo>
                      <a:pt x="1117" y="584"/>
                    </a:lnTo>
                    <a:lnTo>
                      <a:pt x="1117" y="586"/>
                    </a:lnTo>
                    <a:lnTo>
                      <a:pt x="1117" y="586"/>
                    </a:lnTo>
                    <a:lnTo>
                      <a:pt x="1117" y="586"/>
                    </a:lnTo>
                    <a:lnTo>
                      <a:pt x="1117" y="586"/>
                    </a:lnTo>
                    <a:lnTo>
                      <a:pt x="1117" y="586"/>
                    </a:lnTo>
                    <a:lnTo>
                      <a:pt x="1117" y="586"/>
                    </a:lnTo>
                    <a:lnTo>
                      <a:pt x="1117" y="586"/>
                    </a:lnTo>
                    <a:lnTo>
                      <a:pt x="1117" y="586"/>
                    </a:lnTo>
                    <a:lnTo>
                      <a:pt x="1117" y="588"/>
                    </a:lnTo>
                    <a:lnTo>
                      <a:pt x="1117" y="588"/>
                    </a:lnTo>
                    <a:lnTo>
                      <a:pt x="1117" y="588"/>
                    </a:lnTo>
                    <a:lnTo>
                      <a:pt x="1117" y="589"/>
                    </a:lnTo>
                    <a:lnTo>
                      <a:pt x="1117" y="589"/>
                    </a:lnTo>
                    <a:lnTo>
                      <a:pt x="1117" y="589"/>
                    </a:lnTo>
                    <a:lnTo>
                      <a:pt x="1117" y="591"/>
                    </a:lnTo>
                    <a:lnTo>
                      <a:pt x="1117" y="591"/>
                    </a:lnTo>
                    <a:lnTo>
                      <a:pt x="1117" y="591"/>
                    </a:lnTo>
                    <a:lnTo>
                      <a:pt x="1117" y="591"/>
                    </a:lnTo>
                    <a:lnTo>
                      <a:pt x="1117" y="591"/>
                    </a:lnTo>
                    <a:lnTo>
                      <a:pt x="1115" y="591"/>
                    </a:lnTo>
                    <a:lnTo>
                      <a:pt x="1115" y="591"/>
                    </a:lnTo>
                    <a:lnTo>
                      <a:pt x="1115" y="591"/>
                    </a:lnTo>
                    <a:lnTo>
                      <a:pt x="1114" y="591"/>
                    </a:lnTo>
                    <a:lnTo>
                      <a:pt x="1114" y="591"/>
                    </a:lnTo>
                    <a:lnTo>
                      <a:pt x="1114" y="593"/>
                    </a:lnTo>
                    <a:lnTo>
                      <a:pt x="1112" y="593"/>
                    </a:lnTo>
                    <a:lnTo>
                      <a:pt x="1112" y="593"/>
                    </a:lnTo>
                    <a:lnTo>
                      <a:pt x="1112" y="593"/>
                    </a:lnTo>
                    <a:lnTo>
                      <a:pt x="1112" y="593"/>
                    </a:lnTo>
                    <a:lnTo>
                      <a:pt x="1112" y="595"/>
                    </a:lnTo>
                    <a:lnTo>
                      <a:pt x="1112" y="595"/>
                    </a:lnTo>
                    <a:lnTo>
                      <a:pt x="1112" y="595"/>
                    </a:lnTo>
                    <a:lnTo>
                      <a:pt x="1112" y="595"/>
                    </a:lnTo>
                    <a:lnTo>
                      <a:pt x="1112" y="597"/>
                    </a:lnTo>
                    <a:lnTo>
                      <a:pt x="1112" y="597"/>
                    </a:lnTo>
                    <a:lnTo>
                      <a:pt x="1112" y="597"/>
                    </a:lnTo>
                    <a:lnTo>
                      <a:pt x="1112" y="597"/>
                    </a:lnTo>
                    <a:lnTo>
                      <a:pt x="1112" y="597"/>
                    </a:lnTo>
                    <a:lnTo>
                      <a:pt x="1112" y="597"/>
                    </a:lnTo>
                    <a:lnTo>
                      <a:pt x="1114" y="597"/>
                    </a:lnTo>
                    <a:lnTo>
                      <a:pt x="1114" y="597"/>
                    </a:lnTo>
                    <a:lnTo>
                      <a:pt x="1114" y="597"/>
                    </a:lnTo>
                    <a:lnTo>
                      <a:pt x="1114" y="598"/>
                    </a:lnTo>
                    <a:lnTo>
                      <a:pt x="1114" y="598"/>
                    </a:lnTo>
                    <a:lnTo>
                      <a:pt x="1115" y="598"/>
                    </a:lnTo>
                    <a:lnTo>
                      <a:pt x="1115" y="598"/>
                    </a:lnTo>
                    <a:lnTo>
                      <a:pt x="1115" y="598"/>
                    </a:lnTo>
                    <a:lnTo>
                      <a:pt x="1115" y="598"/>
                    </a:lnTo>
                    <a:lnTo>
                      <a:pt x="1115" y="598"/>
                    </a:lnTo>
                    <a:lnTo>
                      <a:pt x="1115" y="600"/>
                    </a:lnTo>
                    <a:lnTo>
                      <a:pt x="1115" y="600"/>
                    </a:lnTo>
                    <a:lnTo>
                      <a:pt x="1115" y="602"/>
                    </a:lnTo>
                    <a:lnTo>
                      <a:pt x="1115" y="602"/>
                    </a:lnTo>
                    <a:lnTo>
                      <a:pt x="1115" y="602"/>
                    </a:lnTo>
                    <a:lnTo>
                      <a:pt x="1117" y="602"/>
                    </a:lnTo>
                    <a:lnTo>
                      <a:pt x="1117" y="602"/>
                    </a:lnTo>
                    <a:lnTo>
                      <a:pt x="1117" y="602"/>
                    </a:lnTo>
                    <a:lnTo>
                      <a:pt x="1117" y="602"/>
                    </a:lnTo>
                    <a:lnTo>
                      <a:pt x="1117" y="602"/>
                    </a:lnTo>
                    <a:lnTo>
                      <a:pt x="1117" y="602"/>
                    </a:lnTo>
                    <a:lnTo>
                      <a:pt x="1119" y="604"/>
                    </a:lnTo>
                    <a:lnTo>
                      <a:pt x="1119" y="604"/>
                    </a:lnTo>
                    <a:lnTo>
                      <a:pt x="1119" y="604"/>
                    </a:lnTo>
                    <a:lnTo>
                      <a:pt x="1121" y="604"/>
                    </a:lnTo>
                    <a:lnTo>
                      <a:pt x="1121" y="604"/>
                    </a:lnTo>
                    <a:lnTo>
                      <a:pt x="1121" y="604"/>
                    </a:lnTo>
                    <a:lnTo>
                      <a:pt x="1121" y="604"/>
                    </a:lnTo>
                    <a:lnTo>
                      <a:pt x="1123" y="604"/>
                    </a:lnTo>
                    <a:lnTo>
                      <a:pt x="1123" y="604"/>
                    </a:lnTo>
                    <a:lnTo>
                      <a:pt x="1124" y="604"/>
                    </a:lnTo>
                    <a:lnTo>
                      <a:pt x="1124" y="606"/>
                    </a:lnTo>
                    <a:lnTo>
                      <a:pt x="1124" y="606"/>
                    </a:lnTo>
                    <a:lnTo>
                      <a:pt x="1126" y="606"/>
                    </a:lnTo>
                    <a:lnTo>
                      <a:pt x="1126" y="606"/>
                    </a:lnTo>
                    <a:lnTo>
                      <a:pt x="1126" y="606"/>
                    </a:lnTo>
                    <a:lnTo>
                      <a:pt x="1126" y="606"/>
                    </a:lnTo>
                    <a:lnTo>
                      <a:pt x="1126" y="606"/>
                    </a:lnTo>
                    <a:lnTo>
                      <a:pt x="1126" y="607"/>
                    </a:lnTo>
                    <a:lnTo>
                      <a:pt x="1126" y="607"/>
                    </a:lnTo>
                    <a:lnTo>
                      <a:pt x="1126" y="607"/>
                    </a:lnTo>
                    <a:lnTo>
                      <a:pt x="1126" y="609"/>
                    </a:lnTo>
                    <a:lnTo>
                      <a:pt x="1126" y="609"/>
                    </a:lnTo>
                    <a:lnTo>
                      <a:pt x="1126" y="611"/>
                    </a:lnTo>
                    <a:lnTo>
                      <a:pt x="1124" y="611"/>
                    </a:lnTo>
                    <a:lnTo>
                      <a:pt x="1124" y="611"/>
                    </a:lnTo>
                    <a:lnTo>
                      <a:pt x="1124" y="611"/>
                    </a:lnTo>
                    <a:lnTo>
                      <a:pt x="1124" y="613"/>
                    </a:lnTo>
                    <a:lnTo>
                      <a:pt x="1124" y="613"/>
                    </a:lnTo>
                    <a:lnTo>
                      <a:pt x="1124" y="613"/>
                    </a:lnTo>
                    <a:lnTo>
                      <a:pt x="1124" y="615"/>
                    </a:lnTo>
                    <a:lnTo>
                      <a:pt x="1124" y="615"/>
                    </a:lnTo>
                    <a:lnTo>
                      <a:pt x="1123" y="617"/>
                    </a:lnTo>
                    <a:lnTo>
                      <a:pt x="1123" y="617"/>
                    </a:lnTo>
                    <a:lnTo>
                      <a:pt x="1123" y="617"/>
                    </a:lnTo>
                    <a:lnTo>
                      <a:pt x="1123" y="617"/>
                    </a:lnTo>
                    <a:lnTo>
                      <a:pt x="1121" y="617"/>
                    </a:lnTo>
                    <a:lnTo>
                      <a:pt x="1121" y="617"/>
                    </a:lnTo>
                    <a:lnTo>
                      <a:pt x="1121" y="617"/>
                    </a:lnTo>
                    <a:lnTo>
                      <a:pt x="1119" y="618"/>
                    </a:lnTo>
                    <a:lnTo>
                      <a:pt x="1119" y="618"/>
                    </a:lnTo>
                    <a:lnTo>
                      <a:pt x="1119" y="618"/>
                    </a:lnTo>
                    <a:lnTo>
                      <a:pt x="1117" y="620"/>
                    </a:lnTo>
                    <a:lnTo>
                      <a:pt x="1117" y="620"/>
                    </a:lnTo>
                    <a:lnTo>
                      <a:pt x="1117" y="620"/>
                    </a:lnTo>
                    <a:lnTo>
                      <a:pt x="1117" y="620"/>
                    </a:lnTo>
                    <a:lnTo>
                      <a:pt x="1117" y="620"/>
                    </a:lnTo>
                    <a:lnTo>
                      <a:pt x="1115" y="622"/>
                    </a:lnTo>
                    <a:lnTo>
                      <a:pt x="1115" y="622"/>
                    </a:lnTo>
                    <a:lnTo>
                      <a:pt x="1115" y="622"/>
                    </a:lnTo>
                    <a:lnTo>
                      <a:pt x="1115" y="622"/>
                    </a:lnTo>
                    <a:lnTo>
                      <a:pt x="1115" y="622"/>
                    </a:lnTo>
                    <a:lnTo>
                      <a:pt x="1115" y="622"/>
                    </a:lnTo>
                    <a:lnTo>
                      <a:pt x="1117" y="624"/>
                    </a:lnTo>
                    <a:lnTo>
                      <a:pt x="1117" y="624"/>
                    </a:lnTo>
                    <a:lnTo>
                      <a:pt x="1117" y="624"/>
                    </a:lnTo>
                    <a:lnTo>
                      <a:pt x="1117" y="624"/>
                    </a:lnTo>
                    <a:lnTo>
                      <a:pt x="1117" y="624"/>
                    </a:lnTo>
                    <a:lnTo>
                      <a:pt x="1115" y="626"/>
                    </a:lnTo>
                    <a:lnTo>
                      <a:pt x="1115" y="626"/>
                    </a:lnTo>
                    <a:lnTo>
                      <a:pt x="1115" y="626"/>
                    </a:lnTo>
                    <a:lnTo>
                      <a:pt x="1114" y="626"/>
                    </a:lnTo>
                    <a:lnTo>
                      <a:pt x="1114" y="627"/>
                    </a:lnTo>
                    <a:lnTo>
                      <a:pt x="1112" y="627"/>
                    </a:lnTo>
                    <a:lnTo>
                      <a:pt x="1112" y="627"/>
                    </a:lnTo>
                    <a:lnTo>
                      <a:pt x="1110" y="627"/>
                    </a:lnTo>
                    <a:lnTo>
                      <a:pt x="1110" y="627"/>
                    </a:lnTo>
                    <a:lnTo>
                      <a:pt x="1110" y="629"/>
                    </a:lnTo>
                    <a:lnTo>
                      <a:pt x="1110" y="629"/>
                    </a:lnTo>
                    <a:lnTo>
                      <a:pt x="1110" y="629"/>
                    </a:lnTo>
                    <a:lnTo>
                      <a:pt x="1108" y="631"/>
                    </a:lnTo>
                    <a:lnTo>
                      <a:pt x="1106" y="631"/>
                    </a:lnTo>
                    <a:lnTo>
                      <a:pt x="1106" y="633"/>
                    </a:lnTo>
                    <a:lnTo>
                      <a:pt x="1105" y="633"/>
                    </a:lnTo>
                    <a:lnTo>
                      <a:pt x="1105" y="633"/>
                    </a:lnTo>
                    <a:lnTo>
                      <a:pt x="1105" y="633"/>
                    </a:lnTo>
                    <a:lnTo>
                      <a:pt x="1105" y="633"/>
                    </a:lnTo>
                    <a:lnTo>
                      <a:pt x="1105" y="635"/>
                    </a:lnTo>
                    <a:lnTo>
                      <a:pt x="1103" y="635"/>
                    </a:lnTo>
                    <a:lnTo>
                      <a:pt x="1103" y="635"/>
                    </a:lnTo>
                    <a:lnTo>
                      <a:pt x="1103" y="635"/>
                    </a:lnTo>
                    <a:lnTo>
                      <a:pt x="1103" y="635"/>
                    </a:lnTo>
                    <a:lnTo>
                      <a:pt x="1103" y="636"/>
                    </a:lnTo>
                    <a:lnTo>
                      <a:pt x="1101" y="638"/>
                    </a:lnTo>
                    <a:lnTo>
                      <a:pt x="1101" y="638"/>
                    </a:lnTo>
                    <a:lnTo>
                      <a:pt x="1099" y="638"/>
                    </a:lnTo>
                    <a:lnTo>
                      <a:pt x="1099" y="638"/>
                    </a:lnTo>
                    <a:lnTo>
                      <a:pt x="1097" y="638"/>
                    </a:lnTo>
                    <a:lnTo>
                      <a:pt x="1097" y="636"/>
                    </a:lnTo>
                    <a:lnTo>
                      <a:pt x="1096" y="636"/>
                    </a:lnTo>
                    <a:lnTo>
                      <a:pt x="1096" y="638"/>
                    </a:lnTo>
                    <a:lnTo>
                      <a:pt x="1096" y="638"/>
                    </a:lnTo>
                    <a:lnTo>
                      <a:pt x="1096" y="638"/>
                    </a:lnTo>
                    <a:lnTo>
                      <a:pt x="1094" y="638"/>
                    </a:lnTo>
                    <a:lnTo>
                      <a:pt x="1096" y="640"/>
                    </a:lnTo>
                    <a:lnTo>
                      <a:pt x="1094" y="640"/>
                    </a:lnTo>
                    <a:lnTo>
                      <a:pt x="1094" y="640"/>
                    </a:lnTo>
                    <a:lnTo>
                      <a:pt x="1094" y="640"/>
                    </a:lnTo>
                    <a:lnTo>
                      <a:pt x="1094" y="642"/>
                    </a:lnTo>
                    <a:lnTo>
                      <a:pt x="1094" y="642"/>
                    </a:lnTo>
                    <a:lnTo>
                      <a:pt x="1094" y="642"/>
                    </a:lnTo>
                    <a:lnTo>
                      <a:pt x="1094" y="642"/>
                    </a:lnTo>
                    <a:lnTo>
                      <a:pt x="1094" y="644"/>
                    </a:lnTo>
                    <a:lnTo>
                      <a:pt x="1092" y="644"/>
                    </a:lnTo>
                    <a:lnTo>
                      <a:pt x="1092" y="645"/>
                    </a:lnTo>
                    <a:lnTo>
                      <a:pt x="1092" y="645"/>
                    </a:lnTo>
                    <a:lnTo>
                      <a:pt x="1092" y="647"/>
                    </a:lnTo>
                    <a:lnTo>
                      <a:pt x="1092" y="647"/>
                    </a:lnTo>
                    <a:lnTo>
                      <a:pt x="1090" y="649"/>
                    </a:lnTo>
                    <a:lnTo>
                      <a:pt x="1090" y="651"/>
                    </a:lnTo>
                    <a:lnTo>
                      <a:pt x="1090" y="651"/>
                    </a:lnTo>
                    <a:lnTo>
                      <a:pt x="1090" y="651"/>
                    </a:lnTo>
                    <a:lnTo>
                      <a:pt x="1090" y="651"/>
                    </a:lnTo>
                    <a:lnTo>
                      <a:pt x="1090" y="653"/>
                    </a:lnTo>
                    <a:lnTo>
                      <a:pt x="1088" y="653"/>
                    </a:lnTo>
                    <a:lnTo>
                      <a:pt x="1088" y="655"/>
                    </a:lnTo>
                    <a:lnTo>
                      <a:pt x="1088" y="655"/>
                    </a:lnTo>
                    <a:lnTo>
                      <a:pt x="1088" y="655"/>
                    </a:lnTo>
                    <a:lnTo>
                      <a:pt x="1088" y="655"/>
                    </a:lnTo>
                    <a:lnTo>
                      <a:pt x="1088" y="656"/>
                    </a:lnTo>
                    <a:lnTo>
                      <a:pt x="1086" y="656"/>
                    </a:lnTo>
                    <a:lnTo>
                      <a:pt x="1085" y="656"/>
                    </a:lnTo>
                    <a:lnTo>
                      <a:pt x="1085" y="656"/>
                    </a:lnTo>
                    <a:lnTo>
                      <a:pt x="1085" y="656"/>
                    </a:lnTo>
                    <a:lnTo>
                      <a:pt x="1083" y="656"/>
                    </a:lnTo>
                    <a:lnTo>
                      <a:pt x="1083" y="656"/>
                    </a:lnTo>
                    <a:lnTo>
                      <a:pt x="1083" y="656"/>
                    </a:lnTo>
                    <a:lnTo>
                      <a:pt x="1081" y="656"/>
                    </a:lnTo>
                    <a:lnTo>
                      <a:pt x="1081" y="658"/>
                    </a:lnTo>
                    <a:lnTo>
                      <a:pt x="1081" y="658"/>
                    </a:lnTo>
                    <a:lnTo>
                      <a:pt x="1081" y="658"/>
                    </a:lnTo>
                    <a:lnTo>
                      <a:pt x="1081" y="658"/>
                    </a:lnTo>
                    <a:lnTo>
                      <a:pt x="1081" y="658"/>
                    </a:lnTo>
                    <a:lnTo>
                      <a:pt x="1079" y="660"/>
                    </a:lnTo>
                    <a:lnTo>
                      <a:pt x="1079" y="660"/>
                    </a:lnTo>
                    <a:lnTo>
                      <a:pt x="1079" y="660"/>
                    </a:lnTo>
                    <a:lnTo>
                      <a:pt x="1079" y="660"/>
                    </a:lnTo>
                    <a:lnTo>
                      <a:pt x="1077" y="662"/>
                    </a:lnTo>
                    <a:lnTo>
                      <a:pt x="1077" y="662"/>
                    </a:lnTo>
                    <a:lnTo>
                      <a:pt x="1076" y="662"/>
                    </a:lnTo>
                    <a:lnTo>
                      <a:pt x="1072" y="662"/>
                    </a:lnTo>
                    <a:lnTo>
                      <a:pt x="1070" y="662"/>
                    </a:lnTo>
                    <a:lnTo>
                      <a:pt x="1067" y="662"/>
                    </a:lnTo>
                    <a:lnTo>
                      <a:pt x="1065" y="662"/>
                    </a:lnTo>
                    <a:lnTo>
                      <a:pt x="1061" y="662"/>
                    </a:lnTo>
                    <a:lnTo>
                      <a:pt x="1061" y="664"/>
                    </a:lnTo>
                    <a:lnTo>
                      <a:pt x="1059" y="664"/>
                    </a:lnTo>
                    <a:lnTo>
                      <a:pt x="1059" y="664"/>
                    </a:lnTo>
                    <a:lnTo>
                      <a:pt x="1059" y="664"/>
                    </a:lnTo>
                    <a:lnTo>
                      <a:pt x="1058" y="664"/>
                    </a:lnTo>
                    <a:lnTo>
                      <a:pt x="1058" y="664"/>
                    </a:lnTo>
                    <a:lnTo>
                      <a:pt x="1058" y="664"/>
                    </a:lnTo>
                    <a:lnTo>
                      <a:pt x="1056" y="665"/>
                    </a:lnTo>
                    <a:lnTo>
                      <a:pt x="1056" y="665"/>
                    </a:lnTo>
                    <a:lnTo>
                      <a:pt x="1056" y="665"/>
                    </a:lnTo>
                    <a:lnTo>
                      <a:pt x="1056" y="665"/>
                    </a:lnTo>
                    <a:lnTo>
                      <a:pt x="1056" y="667"/>
                    </a:lnTo>
                    <a:lnTo>
                      <a:pt x="1054" y="667"/>
                    </a:lnTo>
                    <a:lnTo>
                      <a:pt x="1054" y="667"/>
                    </a:lnTo>
                    <a:lnTo>
                      <a:pt x="1056" y="667"/>
                    </a:lnTo>
                    <a:lnTo>
                      <a:pt x="1056" y="667"/>
                    </a:lnTo>
                    <a:lnTo>
                      <a:pt x="1056" y="669"/>
                    </a:lnTo>
                    <a:lnTo>
                      <a:pt x="1056" y="669"/>
                    </a:lnTo>
                    <a:lnTo>
                      <a:pt x="1056" y="669"/>
                    </a:lnTo>
                    <a:lnTo>
                      <a:pt x="1056" y="669"/>
                    </a:lnTo>
                    <a:lnTo>
                      <a:pt x="1056" y="671"/>
                    </a:lnTo>
                    <a:lnTo>
                      <a:pt x="1056" y="671"/>
                    </a:lnTo>
                    <a:lnTo>
                      <a:pt x="1054" y="671"/>
                    </a:lnTo>
                    <a:lnTo>
                      <a:pt x="1054" y="673"/>
                    </a:lnTo>
                    <a:lnTo>
                      <a:pt x="1054" y="673"/>
                    </a:lnTo>
                    <a:lnTo>
                      <a:pt x="1054" y="673"/>
                    </a:lnTo>
                    <a:lnTo>
                      <a:pt x="1054" y="673"/>
                    </a:lnTo>
                    <a:lnTo>
                      <a:pt x="1054" y="674"/>
                    </a:lnTo>
                    <a:lnTo>
                      <a:pt x="1054" y="674"/>
                    </a:lnTo>
                    <a:lnTo>
                      <a:pt x="1056" y="674"/>
                    </a:lnTo>
                    <a:lnTo>
                      <a:pt x="1056" y="674"/>
                    </a:lnTo>
                    <a:lnTo>
                      <a:pt x="1054" y="674"/>
                    </a:lnTo>
                    <a:lnTo>
                      <a:pt x="1054" y="674"/>
                    </a:lnTo>
                    <a:lnTo>
                      <a:pt x="1054" y="676"/>
                    </a:lnTo>
                    <a:lnTo>
                      <a:pt x="1054" y="676"/>
                    </a:lnTo>
                    <a:lnTo>
                      <a:pt x="1054" y="676"/>
                    </a:lnTo>
                    <a:lnTo>
                      <a:pt x="1052" y="676"/>
                    </a:lnTo>
                    <a:lnTo>
                      <a:pt x="1050" y="676"/>
                    </a:lnTo>
                    <a:lnTo>
                      <a:pt x="1050" y="678"/>
                    </a:lnTo>
                    <a:lnTo>
                      <a:pt x="1050" y="678"/>
                    </a:lnTo>
                    <a:lnTo>
                      <a:pt x="1048" y="678"/>
                    </a:lnTo>
                    <a:lnTo>
                      <a:pt x="1048" y="678"/>
                    </a:lnTo>
                    <a:lnTo>
                      <a:pt x="1048" y="678"/>
                    </a:lnTo>
                    <a:lnTo>
                      <a:pt x="1048" y="678"/>
                    </a:lnTo>
                    <a:lnTo>
                      <a:pt x="1047" y="678"/>
                    </a:lnTo>
                    <a:lnTo>
                      <a:pt x="1047" y="678"/>
                    </a:lnTo>
                    <a:lnTo>
                      <a:pt x="1047" y="678"/>
                    </a:lnTo>
                    <a:lnTo>
                      <a:pt x="1045" y="678"/>
                    </a:lnTo>
                    <a:lnTo>
                      <a:pt x="1045" y="678"/>
                    </a:lnTo>
                    <a:lnTo>
                      <a:pt x="1045" y="680"/>
                    </a:lnTo>
                    <a:lnTo>
                      <a:pt x="1043" y="680"/>
                    </a:lnTo>
                    <a:lnTo>
                      <a:pt x="1043" y="680"/>
                    </a:lnTo>
                    <a:lnTo>
                      <a:pt x="1043" y="680"/>
                    </a:lnTo>
                    <a:lnTo>
                      <a:pt x="1043" y="680"/>
                    </a:lnTo>
                    <a:lnTo>
                      <a:pt x="1043" y="682"/>
                    </a:lnTo>
                    <a:lnTo>
                      <a:pt x="1041" y="682"/>
                    </a:lnTo>
                    <a:lnTo>
                      <a:pt x="1041" y="682"/>
                    </a:lnTo>
                    <a:lnTo>
                      <a:pt x="1041" y="682"/>
                    </a:lnTo>
                    <a:lnTo>
                      <a:pt x="1041" y="682"/>
                    </a:lnTo>
                    <a:lnTo>
                      <a:pt x="1039" y="682"/>
                    </a:lnTo>
                    <a:lnTo>
                      <a:pt x="1039" y="682"/>
                    </a:lnTo>
                    <a:lnTo>
                      <a:pt x="1039" y="682"/>
                    </a:lnTo>
                    <a:lnTo>
                      <a:pt x="1036" y="682"/>
                    </a:lnTo>
                    <a:lnTo>
                      <a:pt x="1036" y="683"/>
                    </a:lnTo>
                    <a:lnTo>
                      <a:pt x="1036" y="683"/>
                    </a:lnTo>
                    <a:lnTo>
                      <a:pt x="1036" y="683"/>
                    </a:lnTo>
                    <a:lnTo>
                      <a:pt x="1034" y="683"/>
                    </a:lnTo>
                    <a:lnTo>
                      <a:pt x="1034" y="683"/>
                    </a:lnTo>
                    <a:lnTo>
                      <a:pt x="1034" y="683"/>
                    </a:lnTo>
                    <a:lnTo>
                      <a:pt x="1030" y="687"/>
                    </a:lnTo>
                    <a:lnTo>
                      <a:pt x="1029" y="689"/>
                    </a:lnTo>
                    <a:lnTo>
                      <a:pt x="1027" y="691"/>
                    </a:lnTo>
                    <a:lnTo>
                      <a:pt x="1027" y="691"/>
                    </a:lnTo>
                    <a:lnTo>
                      <a:pt x="1027" y="691"/>
                    </a:lnTo>
                    <a:lnTo>
                      <a:pt x="1027" y="691"/>
                    </a:lnTo>
                    <a:lnTo>
                      <a:pt x="1027" y="691"/>
                    </a:lnTo>
                    <a:lnTo>
                      <a:pt x="1027" y="691"/>
                    </a:lnTo>
                    <a:lnTo>
                      <a:pt x="1025" y="689"/>
                    </a:lnTo>
                    <a:lnTo>
                      <a:pt x="1023" y="689"/>
                    </a:lnTo>
                    <a:lnTo>
                      <a:pt x="1023" y="689"/>
                    </a:lnTo>
                    <a:lnTo>
                      <a:pt x="1021" y="689"/>
                    </a:lnTo>
                    <a:lnTo>
                      <a:pt x="1021" y="689"/>
                    </a:lnTo>
                    <a:lnTo>
                      <a:pt x="1021" y="689"/>
                    </a:lnTo>
                    <a:lnTo>
                      <a:pt x="1020" y="689"/>
                    </a:lnTo>
                    <a:lnTo>
                      <a:pt x="1020" y="689"/>
                    </a:lnTo>
                    <a:lnTo>
                      <a:pt x="1020" y="689"/>
                    </a:lnTo>
                    <a:lnTo>
                      <a:pt x="1018" y="689"/>
                    </a:lnTo>
                    <a:lnTo>
                      <a:pt x="1018" y="689"/>
                    </a:lnTo>
                    <a:lnTo>
                      <a:pt x="1018" y="689"/>
                    </a:lnTo>
                    <a:lnTo>
                      <a:pt x="1018" y="689"/>
                    </a:lnTo>
                    <a:lnTo>
                      <a:pt x="1018" y="689"/>
                    </a:lnTo>
                    <a:lnTo>
                      <a:pt x="1018" y="689"/>
                    </a:lnTo>
                    <a:lnTo>
                      <a:pt x="1016" y="689"/>
                    </a:lnTo>
                    <a:lnTo>
                      <a:pt x="1016" y="689"/>
                    </a:lnTo>
                    <a:lnTo>
                      <a:pt x="1016" y="689"/>
                    </a:lnTo>
                    <a:lnTo>
                      <a:pt x="1016" y="689"/>
                    </a:lnTo>
                    <a:lnTo>
                      <a:pt x="1016" y="689"/>
                    </a:lnTo>
                    <a:lnTo>
                      <a:pt x="1016" y="689"/>
                    </a:lnTo>
                    <a:lnTo>
                      <a:pt x="1016" y="689"/>
                    </a:lnTo>
                    <a:lnTo>
                      <a:pt x="1016" y="689"/>
                    </a:lnTo>
                    <a:lnTo>
                      <a:pt x="1014" y="689"/>
                    </a:lnTo>
                    <a:lnTo>
                      <a:pt x="1014" y="687"/>
                    </a:lnTo>
                    <a:lnTo>
                      <a:pt x="1012" y="687"/>
                    </a:lnTo>
                    <a:lnTo>
                      <a:pt x="1012" y="685"/>
                    </a:lnTo>
                    <a:lnTo>
                      <a:pt x="1011" y="685"/>
                    </a:lnTo>
                    <a:lnTo>
                      <a:pt x="1011" y="685"/>
                    </a:lnTo>
                    <a:lnTo>
                      <a:pt x="1011" y="683"/>
                    </a:lnTo>
                    <a:lnTo>
                      <a:pt x="1011" y="683"/>
                    </a:lnTo>
                    <a:lnTo>
                      <a:pt x="1011" y="683"/>
                    </a:lnTo>
                    <a:lnTo>
                      <a:pt x="1011" y="683"/>
                    </a:lnTo>
                    <a:lnTo>
                      <a:pt x="1011" y="683"/>
                    </a:lnTo>
                    <a:lnTo>
                      <a:pt x="1011" y="682"/>
                    </a:lnTo>
                    <a:lnTo>
                      <a:pt x="1011" y="682"/>
                    </a:lnTo>
                    <a:lnTo>
                      <a:pt x="1009" y="680"/>
                    </a:lnTo>
                    <a:lnTo>
                      <a:pt x="1009" y="680"/>
                    </a:lnTo>
                    <a:lnTo>
                      <a:pt x="1009" y="678"/>
                    </a:lnTo>
                    <a:lnTo>
                      <a:pt x="1007" y="678"/>
                    </a:lnTo>
                    <a:lnTo>
                      <a:pt x="1005" y="674"/>
                    </a:lnTo>
                    <a:lnTo>
                      <a:pt x="1005" y="673"/>
                    </a:lnTo>
                    <a:lnTo>
                      <a:pt x="1005" y="673"/>
                    </a:lnTo>
                    <a:lnTo>
                      <a:pt x="1005" y="673"/>
                    </a:lnTo>
                    <a:lnTo>
                      <a:pt x="1003" y="671"/>
                    </a:lnTo>
                    <a:lnTo>
                      <a:pt x="1001" y="669"/>
                    </a:lnTo>
                    <a:lnTo>
                      <a:pt x="1001" y="669"/>
                    </a:lnTo>
                    <a:lnTo>
                      <a:pt x="1000" y="667"/>
                    </a:lnTo>
                    <a:lnTo>
                      <a:pt x="1000" y="667"/>
                    </a:lnTo>
                    <a:lnTo>
                      <a:pt x="1000" y="667"/>
                    </a:lnTo>
                    <a:lnTo>
                      <a:pt x="998" y="667"/>
                    </a:lnTo>
                    <a:lnTo>
                      <a:pt x="998" y="665"/>
                    </a:lnTo>
                    <a:lnTo>
                      <a:pt x="996" y="665"/>
                    </a:lnTo>
                    <a:lnTo>
                      <a:pt x="996" y="665"/>
                    </a:lnTo>
                    <a:lnTo>
                      <a:pt x="992" y="665"/>
                    </a:lnTo>
                    <a:lnTo>
                      <a:pt x="992" y="664"/>
                    </a:lnTo>
                    <a:lnTo>
                      <a:pt x="992" y="664"/>
                    </a:lnTo>
                    <a:lnTo>
                      <a:pt x="991" y="664"/>
                    </a:lnTo>
                    <a:lnTo>
                      <a:pt x="991" y="664"/>
                    </a:lnTo>
                    <a:lnTo>
                      <a:pt x="989" y="664"/>
                    </a:lnTo>
                    <a:lnTo>
                      <a:pt x="987" y="662"/>
                    </a:lnTo>
                    <a:lnTo>
                      <a:pt x="987" y="662"/>
                    </a:lnTo>
                    <a:lnTo>
                      <a:pt x="985" y="660"/>
                    </a:lnTo>
                    <a:lnTo>
                      <a:pt x="983" y="658"/>
                    </a:lnTo>
                    <a:lnTo>
                      <a:pt x="982" y="656"/>
                    </a:lnTo>
                    <a:lnTo>
                      <a:pt x="982" y="656"/>
                    </a:lnTo>
                    <a:lnTo>
                      <a:pt x="980" y="656"/>
                    </a:lnTo>
                    <a:lnTo>
                      <a:pt x="978" y="656"/>
                    </a:lnTo>
                    <a:lnTo>
                      <a:pt x="978" y="655"/>
                    </a:lnTo>
                    <a:lnTo>
                      <a:pt x="976" y="655"/>
                    </a:lnTo>
                    <a:lnTo>
                      <a:pt x="976" y="655"/>
                    </a:lnTo>
                    <a:lnTo>
                      <a:pt x="974" y="653"/>
                    </a:lnTo>
                    <a:lnTo>
                      <a:pt x="973" y="653"/>
                    </a:lnTo>
                    <a:lnTo>
                      <a:pt x="971" y="653"/>
                    </a:lnTo>
                    <a:lnTo>
                      <a:pt x="971" y="651"/>
                    </a:lnTo>
                    <a:lnTo>
                      <a:pt x="971" y="651"/>
                    </a:lnTo>
                    <a:lnTo>
                      <a:pt x="971" y="651"/>
                    </a:lnTo>
                    <a:lnTo>
                      <a:pt x="971" y="651"/>
                    </a:lnTo>
                    <a:lnTo>
                      <a:pt x="971" y="651"/>
                    </a:lnTo>
                    <a:lnTo>
                      <a:pt x="969" y="651"/>
                    </a:lnTo>
                    <a:lnTo>
                      <a:pt x="969" y="651"/>
                    </a:lnTo>
                    <a:lnTo>
                      <a:pt x="969" y="649"/>
                    </a:lnTo>
                    <a:lnTo>
                      <a:pt x="967" y="649"/>
                    </a:lnTo>
                    <a:lnTo>
                      <a:pt x="967" y="647"/>
                    </a:lnTo>
                    <a:lnTo>
                      <a:pt x="967" y="647"/>
                    </a:lnTo>
                    <a:lnTo>
                      <a:pt x="967" y="647"/>
                    </a:lnTo>
                    <a:lnTo>
                      <a:pt x="967" y="647"/>
                    </a:lnTo>
                    <a:lnTo>
                      <a:pt x="965" y="645"/>
                    </a:lnTo>
                    <a:lnTo>
                      <a:pt x="965" y="645"/>
                    </a:lnTo>
                    <a:lnTo>
                      <a:pt x="965" y="645"/>
                    </a:lnTo>
                    <a:lnTo>
                      <a:pt x="965" y="645"/>
                    </a:lnTo>
                    <a:lnTo>
                      <a:pt x="965" y="644"/>
                    </a:lnTo>
                    <a:lnTo>
                      <a:pt x="965" y="644"/>
                    </a:lnTo>
                    <a:lnTo>
                      <a:pt x="963" y="644"/>
                    </a:lnTo>
                    <a:lnTo>
                      <a:pt x="963" y="644"/>
                    </a:lnTo>
                    <a:lnTo>
                      <a:pt x="963" y="642"/>
                    </a:lnTo>
                    <a:lnTo>
                      <a:pt x="963" y="642"/>
                    </a:lnTo>
                    <a:lnTo>
                      <a:pt x="962" y="642"/>
                    </a:lnTo>
                    <a:lnTo>
                      <a:pt x="962" y="642"/>
                    </a:lnTo>
                    <a:lnTo>
                      <a:pt x="960" y="642"/>
                    </a:lnTo>
                    <a:lnTo>
                      <a:pt x="960" y="642"/>
                    </a:lnTo>
                    <a:lnTo>
                      <a:pt x="958" y="642"/>
                    </a:lnTo>
                    <a:lnTo>
                      <a:pt x="958" y="642"/>
                    </a:lnTo>
                    <a:lnTo>
                      <a:pt x="956" y="640"/>
                    </a:lnTo>
                    <a:lnTo>
                      <a:pt x="956" y="638"/>
                    </a:lnTo>
                    <a:lnTo>
                      <a:pt x="956" y="638"/>
                    </a:lnTo>
                    <a:lnTo>
                      <a:pt x="956" y="638"/>
                    </a:lnTo>
                    <a:lnTo>
                      <a:pt x="954" y="638"/>
                    </a:lnTo>
                    <a:lnTo>
                      <a:pt x="954" y="638"/>
                    </a:lnTo>
                    <a:lnTo>
                      <a:pt x="954" y="638"/>
                    </a:lnTo>
                    <a:lnTo>
                      <a:pt x="954" y="640"/>
                    </a:lnTo>
                    <a:lnTo>
                      <a:pt x="954" y="640"/>
                    </a:lnTo>
                    <a:lnTo>
                      <a:pt x="954" y="640"/>
                    </a:lnTo>
                    <a:lnTo>
                      <a:pt x="954" y="640"/>
                    </a:lnTo>
                    <a:lnTo>
                      <a:pt x="954" y="640"/>
                    </a:lnTo>
                    <a:lnTo>
                      <a:pt x="953" y="640"/>
                    </a:lnTo>
                    <a:lnTo>
                      <a:pt x="953" y="640"/>
                    </a:lnTo>
                    <a:lnTo>
                      <a:pt x="953" y="640"/>
                    </a:lnTo>
                    <a:lnTo>
                      <a:pt x="953" y="640"/>
                    </a:lnTo>
                    <a:lnTo>
                      <a:pt x="951" y="640"/>
                    </a:lnTo>
                    <a:lnTo>
                      <a:pt x="951" y="640"/>
                    </a:lnTo>
                    <a:lnTo>
                      <a:pt x="949" y="640"/>
                    </a:lnTo>
                    <a:lnTo>
                      <a:pt x="949" y="640"/>
                    </a:lnTo>
                    <a:lnTo>
                      <a:pt x="949" y="640"/>
                    </a:lnTo>
                    <a:lnTo>
                      <a:pt x="949" y="638"/>
                    </a:lnTo>
                    <a:lnTo>
                      <a:pt x="949" y="638"/>
                    </a:lnTo>
                    <a:lnTo>
                      <a:pt x="949" y="638"/>
                    </a:lnTo>
                    <a:lnTo>
                      <a:pt x="949" y="638"/>
                    </a:lnTo>
                    <a:lnTo>
                      <a:pt x="947" y="638"/>
                    </a:lnTo>
                    <a:lnTo>
                      <a:pt x="947" y="638"/>
                    </a:lnTo>
                    <a:lnTo>
                      <a:pt x="947" y="638"/>
                    </a:lnTo>
                    <a:lnTo>
                      <a:pt x="947" y="638"/>
                    </a:lnTo>
                    <a:lnTo>
                      <a:pt x="947" y="638"/>
                    </a:lnTo>
                    <a:lnTo>
                      <a:pt x="947" y="638"/>
                    </a:lnTo>
                    <a:lnTo>
                      <a:pt x="945" y="638"/>
                    </a:lnTo>
                    <a:lnTo>
                      <a:pt x="945" y="638"/>
                    </a:lnTo>
                    <a:lnTo>
                      <a:pt x="945" y="638"/>
                    </a:lnTo>
                    <a:lnTo>
                      <a:pt x="945" y="638"/>
                    </a:lnTo>
                    <a:lnTo>
                      <a:pt x="945" y="638"/>
                    </a:lnTo>
                    <a:lnTo>
                      <a:pt x="945" y="638"/>
                    </a:lnTo>
                    <a:lnTo>
                      <a:pt x="945" y="638"/>
                    </a:lnTo>
                    <a:lnTo>
                      <a:pt x="945" y="638"/>
                    </a:lnTo>
                    <a:lnTo>
                      <a:pt x="945" y="638"/>
                    </a:lnTo>
                    <a:lnTo>
                      <a:pt x="944" y="636"/>
                    </a:lnTo>
                    <a:lnTo>
                      <a:pt x="944" y="636"/>
                    </a:lnTo>
                    <a:lnTo>
                      <a:pt x="944" y="636"/>
                    </a:lnTo>
                    <a:lnTo>
                      <a:pt x="944" y="636"/>
                    </a:lnTo>
                    <a:lnTo>
                      <a:pt x="944" y="636"/>
                    </a:lnTo>
                    <a:lnTo>
                      <a:pt x="944" y="636"/>
                    </a:lnTo>
                    <a:lnTo>
                      <a:pt x="944" y="636"/>
                    </a:lnTo>
                    <a:lnTo>
                      <a:pt x="944" y="636"/>
                    </a:lnTo>
                    <a:lnTo>
                      <a:pt x="944" y="636"/>
                    </a:lnTo>
                    <a:lnTo>
                      <a:pt x="942" y="636"/>
                    </a:lnTo>
                    <a:lnTo>
                      <a:pt x="942" y="636"/>
                    </a:lnTo>
                    <a:lnTo>
                      <a:pt x="942" y="636"/>
                    </a:lnTo>
                    <a:lnTo>
                      <a:pt x="942" y="636"/>
                    </a:lnTo>
                    <a:lnTo>
                      <a:pt x="942" y="636"/>
                    </a:lnTo>
                    <a:lnTo>
                      <a:pt x="942" y="635"/>
                    </a:lnTo>
                    <a:lnTo>
                      <a:pt x="940" y="635"/>
                    </a:lnTo>
                    <a:lnTo>
                      <a:pt x="940" y="635"/>
                    </a:lnTo>
                    <a:lnTo>
                      <a:pt x="940" y="636"/>
                    </a:lnTo>
                    <a:lnTo>
                      <a:pt x="940" y="636"/>
                    </a:lnTo>
                    <a:lnTo>
                      <a:pt x="938" y="636"/>
                    </a:lnTo>
                    <a:lnTo>
                      <a:pt x="938" y="635"/>
                    </a:lnTo>
                    <a:lnTo>
                      <a:pt x="938" y="636"/>
                    </a:lnTo>
                    <a:lnTo>
                      <a:pt x="938" y="636"/>
                    </a:lnTo>
                    <a:lnTo>
                      <a:pt x="936" y="636"/>
                    </a:lnTo>
                    <a:lnTo>
                      <a:pt x="936" y="636"/>
                    </a:lnTo>
                    <a:lnTo>
                      <a:pt x="936" y="636"/>
                    </a:lnTo>
                    <a:lnTo>
                      <a:pt x="936" y="638"/>
                    </a:lnTo>
                    <a:lnTo>
                      <a:pt x="936" y="638"/>
                    </a:lnTo>
                    <a:lnTo>
                      <a:pt x="936" y="638"/>
                    </a:lnTo>
                    <a:lnTo>
                      <a:pt x="936" y="638"/>
                    </a:lnTo>
                    <a:lnTo>
                      <a:pt x="936" y="638"/>
                    </a:lnTo>
                    <a:lnTo>
                      <a:pt x="936" y="640"/>
                    </a:lnTo>
                    <a:lnTo>
                      <a:pt x="936" y="640"/>
                    </a:lnTo>
                    <a:lnTo>
                      <a:pt x="936" y="640"/>
                    </a:lnTo>
                    <a:lnTo>
                      <a:pt x="936" y="642"/>
                    </a:lnTo>
                    <a:lnTo>
                      <a:pt x="936" y="642"/>
                    </a:lnTo>
                    <a:lnTo>
                      <a:pt x="936" y="644"/>
                    </a:lnTo>
                    <a:lnTo>
                      <a:pt x="935" y="644"/>
                    </a:lnTo>
                    <a:lnTo>
                      <a:pt x="935" y="644"/>
                    </a:lnTo>
                    <a:lnTo>
                      <a:pt x="933" y="642"/>
                    </a:lnTo>
                    <a:lnTo>
                      <a:pt x="931" y="642"/>
                    </a:lnTo>
                    <a:lnTo>
                      <a:pt x="931" y="642"/>
                    </a:lnTo>
                    <a:lnTo>
                      <a:pt x="931" y="642"/>
                    </a:lnTo>
                    <a:lnTo>
                      <a:pt x="927" y="642"/>
                    </a:lnTo>
                    <a:lnTo>
                      <a:pt x="926" y="642"/>
                    </a:lnTo>
                    <a:lnTo>
                      <a:pt x="926" y="642"/>
                    </a:lnTo>
                    <a:lnTo>
                      <a:pt x="926" y="640"/>
                    </a:lnTo>
                    <a:lnTo>
                      <a:pt x="924" y="640"/>
                    </a:lnTo>
                    <a:lnTo>
                      <a:pt x="924" y="640"/>
                    </a:lnTo>
                    <a:lnTo>
                      <a:pt x="924" y="640"/>
                    </a:lnTo>
                    <a:lnTo>
                      <a:pt x="922" y="640"/>
                    </a:lnTo>
                    <a:lnTo>
                      <a:pt x="922" y="640"/>
                    </a:lnTo>
                    <a:lnTo>
                      <a:pt x="922" y="640"/>
                    </a:lnTo>
                    <a:lnTo>
                      <a:pt x="920" y="640"/>
                    </a:lnTo>
                    <a:lnTo>
                      <a:pt x="920" y="640"/>
                    </a:lnTo>
                    <a:lnTo>
                      <a:pt x="920" y="640"/>
                    </a:lnTo>
                    <a:lnTo>
                      <a:pt x="920" y="638"/>
                    </a:lnTo>
                    <a:lnTo>
                      <a:pt x="918" y="638"/>
                    </a:lnTo>
                    <a:lnTo>
                      <a:pt x="918" y="638"/>
                    </a:lnTo>
                    <a:lnTo>
                      <a:pt x="918" y="638"/>
                    </a:lnTo>
                    <a:lnTo>
                      <a:pt x="916" y="638"/>
                    </a:lnTo>
                    <a:lnTo>
                      <a:pt x="916" y="638"/>
                    </a:lnTo>
                    <a:lnTo>
                      <a:pt x="916" y="640"/>
                    </a:lnTo>
                    <a:lnTo>
                      <a:pt x="916" y="640"/>
                    </a:lnTo>
                    <a:lnTo>
                      <a:pt x="916" y="640"/>
                    </a:lnTo>
                    <a:lnTo>
                      <a:pt x="916" y="640"/>
                    </a:lnTo>
                    <a:lnTo>
                      <a:pt x="916" y="640"/>
                    </a:lnTo>
                    <a:lnTo>
                      <a:pt x="916" y="642"/>
                    </a:lnTo>
                    <a:lnTo>
                      <a:pt x="915" y="642"/>
                    </a:lnTo>
                    <a:lnTo>
                      <a:pt x="915" y="642"/>
                    </a:lnTo>
                    <a:lnTo>
                      <a:pt x="915" y="642"/>
                    </a:lnTo>
                    <a:lnTo>
                      <a:pt x="915" y="642"/>
                    </a:lnTo>
                    <a:lnTo>
                      <a:pt x="915" y="644"/>
                    </a:lnTo>
                    <a:lnTo>
                      <a:pt x="915" y="644"/>
                    </a:lnTo>
                    <a:lnTo>
                      <a:pt x="915" y="644"/>
                    </a:lnTo>
                    <a:lnTo>
                      <a:pt x="915" y="644"/>
                    </a:lnTo>
                    <a:lnTo>
                      <a:pt x="915" y="644"/>
                    </a:lnTo>
                    <a:lnTo>
                      <a:pt x="915" y="644"/>
                    </a:lnTo>
                    <a:lnTo>
                      <a:pt x="915" y="644"/>
                    </a:lnTo>
                    <a:lnTo>
                      <a:pt x="913" y="644"/>
                    </a:lnTo>
                    <a:lnTo>
                      <a:pt x="913" y="644"/>
                    </a:lnTo>
                    <a:lnTo>
                      <a:pt x="913" y="645"/>
                    </a:lnTo>
                    <a:lnTo>
                      <a:pt x="913" y="645"/>
                    </a:lnTo>
                    <a:lnTo>
                      <a:pt x="913" y="645"/>
                    </a:lnTo>
                    <a:lnTo>
                      <a:pt x="911" y="645"/>
                    </a:lnTo>
                    <a:lnTo>
                      <a:pt x="911" y="645"/>
                    </a:lnTo>
                    <a:lnTo>
                      <a:pt x="911" y="645"/>
                    </a:lnTo>
                    <a:lnTo>
                      <a:pt x="911" y="645"/>
                    </a:lnTo>
                    <a:lnTo>
                      <a:pt x="911" y="645"/>
                    </a:lnTo>
                    <a:lnTo>
                      <a:pt x="913" y="645"/>
                    </a:lnTo>
                    <a:lnTo>
                      <a:pt x="913" y="645"/>
                    </a:lnTo>
                    <a:lnTo>
                      <a:pt x="913" y="647"/>
                    </a:lnTo>
                    <a:lnTo>
                      <a:pt x="913" y="647"/>
                    </a:lnTo>
                    <a:lnTo>
                      <a:pt x="915" y="647"/>
                    </a:lnTo>
                    <a:lnTo>
                      <a:pt x="915" y="647"/>
                    </a:lnTo>
                    <a:lnTo>
                      <a:pt x="913" y="647"/>
                    </a:lnTo>
                    <a:lnTo>
                      <a:pt x="913" y="647"/>
                    </a:lnTo>
                    <a:lnTo>
                      <a:pt x="913" y="647"/>
                    </a:lnTo>
                    <a:lnTo>
                      <a:pt x="913" y="649"/>
                    </a:lnTo>
                    <a:lnTo>
                      <a:pt x="913" y="649"/>
                    </a:lnTo>
                    <a:lnTo>
                      <a:pt x="913" y="649"/>
                    </a:lnTo>
                    <a:lnTo>
                      <a:pt x="913" y="649"/>
                    </a:lnTo>
                    <a:lnTo>
                      <a:pt x="911" y="651"/>
                    </a:lnTo>
                    <a:lnTo>
                      <a:pt x="911" y="651"/>
                    </a:lnTo>
                    <a:lnTo>
                      <a:pt x="911" y="651"/>
                    </a:lnTo>
                    <a:lnTo>
                      <a:pt x="911" y="651"/>
                    </a:lnTo>
                    <a:lnTo>
                      <a:pt x="911" y="651"/>
                    </a:lnTo>
                    <a:lnTo>
                      <a:pt x="911" y="651"/>
                    </a:lnTo>
                    <a:lnTo>
                      <a:pt x="911" y="651"/>
                    </a:lnTo>
                    <a:lnTo>
                      <a:pt x="911" y="653"/>
                    </a:lnTo>
                    <a:lnTo>
                      <a:pt x="909" y="655"/>
                    </a:lnTo>
                    <a:lnTo>
                      <a:pt x="909" y="655"/>
                    </a:lnTo>
                    <a:lnTo>
                      <a:pt x="909" y="655"/>
                    </a:lnTo>
                    <a:lnTo>
                      <a:pt x="907" y="658"/>
                    </a:lnTo>
                    <a:lnTo>
                      <a:pt x="907" y="658"/>
                    </a:lnTo>
                    <a:lnTo>
                      <a:pt x="907" y="658"/>
                    </a:lnTo>
                    <a:lnTo>
                      <a:pt x="907" y="658"/>
                    </a:lnTo>
                    <a:lnTo>
                      <a:pt x="907" y="658"/>
                    </a:lnTo>
                    <a:lnTo>
                      <a:pt x="907" y="658"/>
                    </a:lnTo>
                    <a:lnTo>
                      <a:pt x="906" y="658"/>
                    </a:lnTo>
                    <a:lnTo>
                      <a:pt x="906" y="658"/>
                    </a:lnTo>
                    <a:lnTo>
                      <a:pt x="906" y="658"/>
                    </a:lnTo>
                    <a:lnTo>
                      <a:pt x="906" y="658"/>
                    </a:lnTo>
                    <a:lnTo>
                      <a:pt x="906" y="658"/>
                    </a:lnTo>
                    <a:lnTo>
                      <a:pt x="906" y="656"/>
                    </a:lnTo>
                    <a:lnTo>
                      <a:pt x="906" y="656"/>
                    </a:lnTo>
                    <a:lnTo>
                      <a:pt x="906" y="656"/>
                    </a:lnTo>
                    <a:lnTo>
                      <a:pt x="904" y="656"/>
                    </a:lnTo>
                    <a:lnTo>
                      <a:pt x="904" y="656"/>
                    </a:lnTo>
                    <a:lnTo>
                      <a:pt x="904" y="656"/>
                    </a:lnTo>
                    <a:lnTo>
                      <a:pt x="904" y="658"/>
                    </a:lnTo>
                    <a:lnTo>
                      <a:pt x="904" y="658"/>
                    </a:lnTo>
                    <a:lnTo>
                      <a:pt x="904" y="658"/>
                    </a:lnTo>
                    <a:lnTo>
                      <a:pt x="902" y="658"/>
                    </a:lnTo>
                    <a:lnTo>
                      <a:pt x="902" y="658"/>
                    </a:lnTo>
                    <a:lnTo>
                      <a:pt x="902" y="656"/>
                    </a:lnTo>
                    <a:lnTo>
                      <a:pt x="902" y="656"/>
                    </a:lnTo>
                    <a:lnTo>
                      <a:pt x="902" y="656"/>
                    </a:lnTo>
                    <a:lnTo>
                      <a:pt x="902" y="656"/>
                    </a:lnTo>
                    <a:lnTo>
                      <a:pt x="902" y="656"/>
                    </a:lnTo>
                    <a:lnTo>
                      <a:pt x="902" y="656"/>
                    </a:lnTo>
                    <a:lnTo>
                      <a:pt x="902" y="656"/>
                    </a:lnTo>
                    <a:lnTo>
                      <a:pt x="902" y="656"/>
                    </a:lnTo>
                    <a:lnTo>
                      <a:pt x="900" y="656"/>
                    </a:lnTo>
                    <a:lnTo>
                      <a:pt x="900" y="656"/>
                    </a:lnTo>
                    <a:lnTo>
                      <a:pt x="900" y="656"/>
                    </a:lnTo>
                    <a:lnTo>
                      <a:pt x="900" y="658"/>
                    </a:lnTo>
                    <a:lnTo>
                      <a:pt x="900" y="658"/>
                    </a:lnTo>
                    <a:lnTo>
                      <a:pt x="900" y="658"/>
                    </a:lnTo>
                    <a:lnTo>
                      <a:pt x="900" y="658"/>
                    </a:lnTo>
                    <a:lnTo>
                      <a:pt x="900" y="658"/>
                    </a:lnTo>
                    <a:lnTo>
                      <a:pt x="900" y="660"/>
                    </a:lnTo>
                    <a:lnTo>
                      <a:pt x="898" y="660"/>
                    </a:lnTo>
                    <a:lnTo>
                      <a:pt x="898" y="658"/>
                    </a:lnTo>
                    <a:lnTo>
                      <a:pt x="898" y="658"/>
                    </a:lnTo>
                    <a:lnTo>
                      <a:pt x="898" y="656"/>
                    </a:lnTo>
                    <a:lnTo>
                      <a:pt x="898" y="656"/>
                    </a:lnTo>
                    <a:lnTo>
                      <a:pt x="898" y="656"/>
                    </a:lnTo>
                    <a:lnTo>
                      <a:pt x="897" y="656"/>
                    </a:lnTo>
                    <a:lnTo>
                      <a:pt x="897" y="656"/>
                    </a:lnTo>
                    <a:lnTo>
                      <a:pt x="897" y="656"/>
                    </a:lnTo>
                    <a:lnTo>
                      <a:pt x="897" y="656"/>
                    </a:lnTo>
                    <a:lnTo>
                      <a:pt x="895" y="656"/>
                    </a:lnTo>
                    <a:lnTo>
                      <a:pt x="895" y="656"/>
                    </a:lnTo>
                    <a:lnTo>
                      <a:pt x="895" y="656"/>
                    </a:lnTo>
                    <a:lnTo>
                      <a:pt x="895" y="656"/>
                    </a:lnTo>
                    <a:lnTo>
                      <a:pt x="895" y="656"/>
                    </a:lnTo>
                    <a:lnTo>
                      <a:pt x="895" y="656"/>
                    </a:lnTo>
                    <a:lnTo>
                      <a:pt x="895" y="656"/>
                    </a:lnTo>
                    <a:lnTo>
                      <a:pt x="895" y="655"/>
                    </a:lnTo>
                    <a:lnTo>
                      <a:pt x="895" y="655"/>
                    </a:lnTo>
                    <a:lnTo>
                      <a:pt x="895" y="655"/>
                    </a:lnTo>
                    <a:lnTo>
                      <a:pt x="895" y="655"/>
                    </a:lnTo>
                    <a:lnTo>
                      <a:pt x="895" y="655"/>
                    </a:lnTo>
                    <a:lnTo>
                      <a:pt x="893" y="655"/>
                    </a:lnTo>
                    <a:lnTo>
                      <a:pt x="893" y="656"/>
                    </a:lnTo>
                    <a:lnTo>
                      <a:pt x="893" y="656"/>
                    </a:lnTo>
                    <a:lnTo>
                      <a:pt x="893" y="656"/>
                    </a:lnTo>
                    <a:lnTo>
                      <a:pt x="893" y="656"/>
                    </a:lnTo>
                    <a:lnTo>
                      <a:pt x="893" y="658"/>
                    </a:lnTo>
                    <a:lnTo>
                      <a:pt x="893" y="658"/>
                    </a:lnTo>
                    <a:lnTo>
                      <a:pt x="893" y="658"/>
                    </a:lnTo>
                    <a:lnTo>
                      <a:pt x="893" y="658"/>
                    </a:lnTo>
                    <a:lnTo>
                      <a:pt x="893" y="658"/>
                    </a:lnTo>
                    <a:lnTo>
                      <a:pt x="891" y="658"/>
                    </a:lnTo>
                    <a:lnTo>
                      <a:pt x="889" y="658"/>
                    </a:lnTo>
                    <a:lnTo>
                      <a:pt x="889" y="658"/>
                    </a:lnTo>
                    <a:lnTo>
                      <a:pt x="889" y="658"/>
                    </a:lnTo>
                    <a:lnTo>
                      <a:pt x="889" y="660"/>
                    </a:lnTo>
                    <a:lnTo>
                      <a:pt x="889" y="660"/>
                    </a:lnTo>
                    <a:lnTo>
                      <a:pt x="889" y="660"/>
                    </a:lnTo>
                    <a:lnTo>
                      <a:pt x="889" y="660"/>
                    </a:lnTo>
                    <a:lnTo>
                      <a:pt x="889" y="660"/>
                    </a:lnTo>
                    <a:lnTo>
                      <a:pt x="889" y="660"/>
                    </a:lnTo>
                    <a:lnTo>
                      <a:pt x="889" y="660"/>
                    </a:lnTo>
                    <a:lnTo>
                      <a:pt x="888" y="660"/>
                    </a:lnTo>
                    <a:lnTo>
                      <a:pt x="888" y="660"/>
                    </a:lnTo>
                    <a:lnTo>
                      <a:pt x="888" y="660"/>
                    </a:lnTo>
                    <a:lnTo>
                      <a:pt x="888" y="660"/>
                    </a:lnTo>
                    <a:lnTo>
                      <a:pt x="888" y="658"/>
                    </a:lnTo>
                    <a:lnTo>
                      <a:pt x="888" y="658"/>
                    </a:lnTo>
                    <a:lnTo>
                      <a:pt x="888" y="658"/>
                    </a:lnTo>
                    <a:lnTo>
                      <a:pt x="888" y="658"/>
                    </a:lnTo>
                    <a:lnTo>
                      <a:pt x="888" y="656"/>
                    </a:lnTo>
                    <a:lnTo>
                      <a:pt x="888" y="656"/>
                    </a:lnTo>
                    <a:lnTo>
                      <a:pt x="888" y="656"/>
                    </a:lnTo>
                    <a:lnTo>
                      <a:pt x="888" y="656"/>
                    </a:lnTo>
                    <a:lnTo>
                      <a:pt x="888" y="655"/>
                    </a:lnTo>
                    <a:lnTo>
                      <a:pt x="888" y="655"/>
                    </a:lnTo>
                    <a:lnTo>
                      <a:pt x="888" y="655"/>
                    </a:lnTo>
                    <a:lnTo>
                      <a:pt x="888" y="655"/>
                    </a:lnTo>
                    <a:lnTo>
                      <a:pt x="888" y="655"/>
                    </a:lnTo>
                    <a:lnTo>
                      <a:pt x="886" y="655"/>
                    </a:lnTo>
                    <a:lnTo>
                      <a:pt x="886" y="653"/>
                    </a:lnTo>
                    <a:lnTo>
                      <a:pt x="886" y="653"/>
                    </a:lnTo>
                    <a:lnTo>
                      <a:pt x="886" y="653"/>
                    </a:lnTo>
                    <a:lnTo>
                      <a:pt x="886" y="653"/>
                    </a:lnTo>
                    <a:lnTo>
                      <a:pt x="886" y="653"/>
                    </a:lnTo>
                    <a:lnTo>
                      <a:pt x="884" y="653"/>
                    </a:lnTo>
                    <a:lnTo>
                      <a:pt x="884" y="653"/>
                    </a:lnTo>
                    <a:lnTo>
                      <a:pt x="884" y="653"/>
                    </a:lnTo>
                    <a:lnTo>
                      <a:pt x="884" y="653"/>
                    </a:lnTo>
                    <a:lnTo>
                      <a:pt x="884" y="651"/>
                    </a:lnTo>
                    <a:lnTo>
                      <a:pt x="884" y="651"/>
                    </a:lnTo>
                    <a:lnTo>
                      <a:pt x="884" y="651"/>
                    </a:lnTo>
                    <a:lnTo>
                      <a:pt x="882" y="651"/>
                    </a:lnTo>
                    <a:lnTo>
                      <a:pt x="882" y="651"/>
                    </a:lnTo>
                    <a:lnTo>
                      <a:pt x="882" y="651"/>
                    </a:lnTo>
                    <a:lnTo>
                      <a:pt x="882" y="651"/>
                    </a:lnTo>
                    <a:lnTo>
                      <a:pt x="880" y="649"/>
                    </a:lnTo>
                    <a:lnTo>
                      <a:pt x="880" y="649"/>
                    </a:lnTo>
                    <a:lnTo>
                      <a:pt x="880" y="649"/>
                    </a:lnTo>
                    <a:lnTo>
                      <a:pt x="880" y="649"/>
                    </a:lnTo>
                    <a:lnTo>
                      <a:pt x="880" y="649"/>
                    </a:lnTo>
                    <a:lnTo>
                      <a:pt x="880" y="647"/>
                    </a:lnTo>
                    <a:lnTo>
                      <a:pt x="880" y="647"/>
                    </a:lnTo>
                    <a:lnTo>
                      <a:pt x="880" y="647"/>
                    </a:lnTo>
                    <a:lnTo>
                      <a:pt x="880" y="647"/>
                    </a:lnTo>
                    <a:lnTo>
                      <a:pt x="880" y="647"/>
                    </a:lnTo>
                    <a:lnTo>
                      <a:pt x="878" y="647"/>
                    </a:lnTo>
                    <a:lnTo>
                      <a:pt x="878" y="647"/>
                    </a:lnTo>
                    <a:lnTo>
                      <a:pt x="878" y="645"/>
                    </a:lnTo>
                    <a:lnTo>
                      <a:pt x="878" y="645"/>
                    </a:lnTo>
                    <a:lnTo>
                      <a:pt x="877" y="645"/>
                    </a:lnTo>
                    <a:lnTo>
                      <a:pt x="877" y="645"/>
                    </a:lnTo>
                    <a:lnTo>
                      <a:pt x="875" y="645"/>
                    </a:lnTo>
                    <a:lnTo>
                      <a:pt x="873" y="644"/>
                    </a:lnTo>
                    <a:lnTo>
                      <a:pt x="873" y="644"/>
                    </a:lnTo>
                    <a:lnTo>
                      <a:pt x="873" y="644"/>
                    </a:lnTo>
                    <a:lnTo>
                      <a:pt x="871" y="644"/>
                    </a:lnTo>
                    <a:lnTo>
                      <a:pt x="871" y="644"/>
                    </a:lnTo>
                    <a:lnTo>
                      <a:pt x="871" y="644"/>
                    </a:lnTo>
                    <a:lnTo>
                      <a:pt x="871" y="642"/>
                    </a:lnTo>
                    <a:lnTo>
                      <a:pt x="871" y="642"/>
                    </a:lnTo>
                    <a:lnTo>
                      <a:pt x="871" y="642"/>
                    </a:lnTo>
                    <a:lnTo>
                      <a:pt x="871" y="640"/>
                    </a:lnTo>
                    <a:lnTo>
                      <a:pt x="871" y="640"/>
                    </a:lnTo>
                    <a:lnTo>
                      <a:pt x="871" y="640"/>
                    </a:lnTo>
                    <a:lnTo>
                      <a:pt x="869" y="638"/>
                    </a:lnTo>
                    <a:lnTo>
                      <a:pt x="869" y="638"/>
                    </a:lnTo>
                    <a:lnTo>
                      <a:pt x="869" y="636"/>
                    </a:lnTo>
                    <a:lnTo>
                      <a:pt x="869" y="636"/>
                    </a:lnTo>
                    <a:lnTo>
                      <a:pt x="869" y="636"/>
                    </a:lnTo>
                    <a:lnTo>
                      <a:pt x="869" y="635"/>
                    </a:lnTo>
                    <a:lnTo>
                      <a:pt x="869" y="635"/>
                    </a:lnTo>
                    <a:lnTo>
                      <a:pt x="869" y="633"/>
                    </a:lnTo>
                    <a:lnTo>
                      <a:pt x="869" y="633"/>
                    </a:lnTo>
                    <a:lnTo>
                      <a:pt x="868" y="633"/>
                    </a:lnTo>
                    <a:lnTo>
                      <a:pt x="868" y="631"/>
                    </a:lnTo>
                    <a:lnTo>
                      <a:pt x="868" y="631"/>
                    </a:lnTo>
                    <a:lnTo>
                      <a:pt x="868" y="631"/>
                    </a:lnTo>
                    <a:lnTo>
                      <a:pt x="868" y="631"/>
                    </a:lnTo>
                    <a:lnTo>
                      <a:pt x="868" y="631"/>
                    </a:lnTo>
                    <a:lnTo>
                      <a:pt x="866" y="631"/>
                    </a:lnTo>
                    <a:lnTo>
                      <a:pt x="866" y="631"/>
                    </a:lnTo>
                    <a:lnTo>
                      <a:pt x="866" y="631"/>
                    </a:lnTo>
                    <a:lnTo>
                      <a:pt x="864" y="631"/>
                    </a:lnTo>
                    <a:lnTo>
                      <a:pt x="864" y="631"/>
                    </a:lnTo>
                    <a:lnTo>
                      <a:pt x="864" y="631"/>
                    </a:lnTo>
                    <a:lnTo>
                      <a:pt x="864" y="629"/>
                    </a:lnTo>
                    <a:lnTo>
                      <a:pt x="864" y="629"/>
                    </a:lnTo>
                    <a:lnTo>
                      <a:pt x="862" y="629"/>
                    </a:lnTo>
                    <a:lnTo>
                      <a:pt x="862" y="629"/>
                    </a:lnTo>
                    <a:lnTo>
                      <a:pt x="862" y="629"/>
                    </a:lnTo>
                    <a:lnTo>
                      <a:pt x="862" y="627"/>
                    </a:lnTo>
                    <a:lnTo>
                      <a:pt x="862" y="627"/>
                    </a:lnTo>
                    <a:lnTo>
                      <a:pt x="862" y="627"/>
                    </a:lnTo>
                    <a:lnTo>
                      <a:pt x="862" y="627"/>
                    </a:lnTo>
                    <a:lnTo>
                      <a:pt x="860" y="627"/>
                    </a:lnTo>
                    <a:lnTo>
                      <a:pt x="860" y="627"/>
                    </a:lnTo>
                    <a:lnTo>
                      <a:pt x="860" y="626"/>
                    </a:lnTo>
                    <a:lnTo>
                      <a:pt x="859" y="626"/>
                    </a:lnTo>
                    <a:lnTo>
                      <a:pt x="859" y="626"/>
                    </a:lnTo>
                    <a:lnTo>
                      <a:pt x="859" y="626"/>
                    </a:lnTo>
                    <a:lnTo>
                      <a:pt x="859" y="624"/>
                    </a:lnTo>
                    <a:lnTo>
                      <a:pt x="859" y="624"/>
                    </a:lnTo>
                    <a:lnTo>
                      <a:pt x="857" y="624"/>
                    </a:lnTo>
                    <a:lnTo>
                      <a:pt x="857" y="622"/>
                    </a:lnTo>
                    <a:lnTo>
                      <a:pt x="855" y="622"/>
                    </a:lnTo>
                    <a:lnTo>
                      <a:pt x="855" y="620"/>
                    </a:lnTo>
                    <a:lnTo>
                      <a:pt x="855" y="620"/>
                    </a:lnTo>
                    <a:lnTo>
                      <a:pt x="855" y="620"/>
                    </a:lnTo>
                    <a:lnTo>
                      <a:pt x="855" y="620"/>
                    </a:lnTo>
                    <a:lnTo>
                      <a:pt x="853" y="618"/>
                    </a:lnTo>
                    <a:lnTo>
                      <a:pt x="853" y="618"/>
                    </a:lnTo>
                    <a:lnTo>
                      <a:pt x="853" y="617"/>
                    </a:lnTo>
                    <a:lnTo>
                      <a:pt x="853" y="617"/>
                    </a:lnTo>
                    <a:lnTo>
                      <a:pt x="853" y="617"/>
                    </a:lnTo>
                    <a:lnTo>
                      <a:pt x="853" y="617"/>
                    </a:lnTo>
                    <a:lnTo>
                      <a:pt x="851" y="617"/>
                    </a:lnTo>
                    <a:lnTo>
                      <a:pt x="851" y="617"/>
                    </a:lnTo>
                    <a:lnTo>
                      <a:pt x="851" y="617"/>
                    </a:lnTo>
                    <a:lnTo>
                      <a:pt x="851" y="617"/>
                    </a:lnTo>
                    <a:lnTo>
                      <a:pt x="851" y="617"/>
                    </a:lnTo>
                    <a:lnTo>
                      <a:pt x="851" y="617"/>
                    </a:lnTo>
                    <a:lnTo>
                      <a:pt x="851" y="617"/>
                    </a:lnTo>
                    <a:lnTo>
                      <a:pt x="851" y="617"/>
                    </a:lnTo>
                    <a:lnTo>
                      <a:pt x="850" y="617"/>
                    </a:lnTo>
                    <a:lnTo>
                      <a:pt x="850" y="615"/>
                    </a:lnTo>
                    <a:lnTo>
                      <a:pt x="850" y="615"/>
                    </a:lnTo>
                    <a:lnTo>
                      <a:pt x="850" y="615"/>
                    </a:lnTo>
                    <a:lnTo>
                      <a:pt x="850" y="615"/>
                    </a:lnTo>
                    <a:lnTo>
                      <a:pt x="850" y="615"/>
                    </a:lnTo>
                    <a:lnTo>
                      <a:pt x="850" y="615"/>
                    </a:lnTo>
                    <a:lnTo>
                      <a:pt x="850" y="613"/>
                    </a:lnTo>
                    <a:lnTo>
                      <a:pt x="850" y="613"/>
                    </a:lnTo>
                    <a:lnTo>
                      <a:pt x="850" y="613"/>
                    </a:lnTo>
                    <a:lnTo>
                      <a:pt x="848" y="611"/>
                    </a:lnTo>
                    <a:lnTo>
                      <a:pt x="848" y="611"/>
                    </a:lnTo>
                    <a:lnTo>
                      <a:pt x="848" y="609"/>
                    </a:lnTo>
                    <a:lnTo>
                      <a:pt x="848" y="609"/>
                    </a:lnTo>
                    <a:lnTo>
                      <a:pt x="846" y="609"/>
                    </a:lnTo>
                    <a:lnTo>
                      <a:pt x="846" y="609"/>
                    </a:lnTo>
                    <a:lnTo>
                      <a:pt x="846" y="609"/>
                    </a:lnTo>
                    <a:lnTo>
                      <a:pt x="844" y="609"/>
                    </a:lnTo>
                    <a:lnTo>
                      <a:pt x="844" y="609"/>
                    </a:lnTo>
                    <a:lnTo>
                      <a:pt x="844" y="607"/>
                    </a:lnTo>
                    <a:lnTo>
                      <a:pt x="844" y="607"/>
                    </a:lnTo>
                    <a:lnTo>
                      <a:pt x="842" y="607"/>
                    </a:lnTo>
                    <a:lnTo>
                      <a:pt x="842" y="606"/>
                    </a:lnTo>
                    <a:lnTo>
                      <a:pt x="842" y="606"/>
                    </a:lnTo>
                    <a:lnTo>
                      <a:pt x="841" y="606"/>
                    </a:lnTo>
                    <a:lnTo>
                      <a:pt x="841" y="606"/>
                    </a:lnTo>
                    <a:lnTo>
                      <a:pt x="839" y="606"/>
                    </a:lnTo>
                    <a:lnTo>
                      <a:pt x="839" y="606"/>
                    </a:lnTo>
                    <a:lnTo>
                      <a:pt x="839" y="606"/>
                    </a:lnTo>
                    <a:lnTo>
                      <a:pt x="839" y="606"/>
                    </a:lnTo>
                    <a:lnTo>
                      <a:pt x="839" y="606"/>
                    </a:lnTo>
                    <a:lnTo>
                      <a:pt x="837" y="606"/>
                    </a:lnTo>
                    <a:lnTo>
                      <a:pt x="837" y="606"/>
                    </a:lnTo>
                    <a:lnTo>
                      <a:pt x="837" y="606"/>
                    </a:lnTo>
                    <a:lnTo>
                      <a:pt x="837" y="604"/>
                    </a:lnTo>
                    <a:lnTo>
                      <a:pt x="839" y="604"/>
                    </a:lnTo>
                    <a:lnTo>
                      <a:pt x="839" y="604"/>
                    </a:lnTo>
                    <a:lnTo>
                      <a:pt x="839" y="604"/>
                    </a:lnTo>
                    <a:lnTo>
                      <a:pt x="839" y="604"/>
                    </a:lnTo>
                    <a:lnTo>
                      <a:pt x="839" y="604"/>
                    </a:lnTo>
                    <a:lnTo>
                      <a:pt x="837" y="604"/>
                    </a:lnTo>
                    <a:lnTo>
                      <a:pt x="837" y="604"/>
                    </a:lnTo>
                    <a:lnTo>
                      <a:pt x="837" y="604"/>
                    </a:lnTo>
                    <a:lnTo>
                      <a:pt x="837" y="604"/>
                    </a:lnTo>
                    <a:lnTo>
                      <a:pt x="837" y="604"/>
                    </a:lnTo>
                    <a:lnTo>
                      <a:pt x="837" y="604"/>
                    </a:lnTo>
                    <a:lnTo>
                      <a:pt x="837" y="604"/>
                    </a:lnTo>
                    <a:lnTo>
                      <a:pt x="835" y="604"/>
                    </a:lnTo>
                    <a:lnTo>
                      <a:pt x="835" y="604"/>
                    </a:lnTo>
                    <a:lnTo>
                      <a:pt x="835" y="604"/>
                    </a:lnTo>
                    <a:lnTo>
                      <a:pt x="835" y="604"/>
                    </a:lnTo>
                    <a:lnTo>
                      <a:pt x="835" y="604"/>
                    </a:lnTo>
                    <a:lnTo>
                      <a:pt x="833" y="604"/>
                    </a:lnTo>
                    <a:lnTo>
                      <a:pt x="833" y="604"/>
                    </a:lnTo>
                    <a:lnTo>
                      <a:pt x="833" y="604"/>
                    </a:lnTo>
                    <a:lnTo>
                      <a:pt x="831" y="606"/>
                    </a:lnTo>
                    <a:lnTo>
                      <a:pt x="831" y="607"/>
                    </a:lnTo>
                    <a:lnTo>
                      <a:pt x="830" y="609"/>
                    </a:lnTo>
                    <a:lnTo>
                      <a:pt x="830" y="609"/>
                    </a:lnTo>
                    <a:lnTo>
                      <a:pt x="830" y="609"/>
                    </a:lnTo>
                    <a:lnTo>
                      <a:pt x="828" y="609"/>
                    </a:lnTo>
                    <a:lnTo>
                      <a:pt x="828" y="609"/>
                    </a:lnTo>
                    <a:lnTo>
                      <a:pt x="828" y="609"/>
                    </a:lnTo>
                    <a:lnTo>
                      <a:pt x="828" y="607"/>
                    </a:lnTo>
                    <a:lnTo>
                      <a:pt x="826" y="607"/>
                    </a:lnTo>
                    <a:lnTo>
                      <a:pt x="826" y="606"/>
                    </a:lnTo>
                    <a:lnTo>
                      <a:pt x="824" y="606"/>
                    </a:lnTo>
                    <a:lnTo>
                      <a:pt x="824" y="604"/>
                    </a:lnTo>
                    <a:lnTo>
                      <a:pt x="822" y="604"/>
                    </a:lnTo>
                    <a:lnTo>
                      <a:pt x="821" y="602"/>
                    </a:lnTo>
                    <a:lnTo>
                      <a:pt x="821" y="602"/>
                    </a:lnTo>
                    <a:lnTo>
                      <a:pt x="819" y="602"/>
                    </a:lnTo>
                    <a:lnTo>
                      <a:pt x="817" y="602"/>
                    </a:lnTo>
                    <a:lnTo>
                      <a:pt x="817" y="604"/>
                    </a:lnTo>
                    <a:lnTo>
                      <a:pt x="815" y="604"/>
                    </a:lnTo>
                    <a:lnTo>
                      <a:pt x="813" y="606"/>
                    </a:lnTo>
                    <a:lnTo>
                      <a:pt x="812" y="607"/>
                    </a:lnTo>
                    <a:lnTo>
                      <a:pt x="812" y="609"/>
                    </a:lnTo>
                    <a:lnTo>
                      <a:pt x="810" y="609"/>
                    </a:lnTo>
                    <a:lnTo>
                      <a:pt x="810" y="609"/>
                    </a:lnTo>
                    <a:lnTo>
                      <a:pt x="808" y="609"/>
                    </a:lnTo>
                    <a:lnTo>
                      <a:pt x="806" y="609"/>
                    </a:lnTo>
                    <a:lnTo>
                      <a:pt x="804" y="611"/>
                    </a:lnTo>
                    <a:lnTo>
                      <a:pt x="803" y="611"/>
                    </a:lnTo>
                    <a:lnTo>
                      <a:pt x="803" y="613"/>
                    </a:lnTo>
                    <a:lnTo>
                      <a:pt x="801" y="613"/>
                    </a:lnTo>
                    <a:lnTo>
                      <a:pt x="801" y="615"/>
                    </a:lnTo>
                    <a:lnTo>
                      <a:pt x="801" y="617"/>
                    </a:lnTo>
                    <a:lnTo>
                      <a:pt x="799" y="617"/>
                    </a:lnTo>
                    <a:lnTo>
                      <a:pt x="799" y="618"/>
                    </a:lnTo>
                    <a:lnTo>
                      <a:pt x="797" y="618"/>
                    </a:lnTo>
                    <a:lnTo>
                      <a:pt x="797" y="617"/>
                    </a:lnTo>
                    <a:lnTo>
                      <a:pt x="795" y="617"/>
                    </a:lnTo>
                    <a:lnTo>
                      <a:pt x="795" y="615"/>
                    </a:lnTo>
                    <a:lnTo>
                      <a:pt x="793" y="613"/>
                    </a:lnTo>
                    <a:lnTo>
                      <a:pt x="792" y="611"/>
                    </a:lnTo>
                    <a:lnTo>
                      <a:pt x="792" y="611"/>
                    </a:lnTo>
                    <a:lnTo>
                      <a:pt x="792" y="611"/>
                    </a:lnTo>
                    <a:lnTo>
                      <a:pt x="792" y="611"/>
                    </a:lnTo>
                    <a:lnTo>
                      <a:pt x="790" y="609"/>
                    </a:lnTo>
                    <a:lnTo>
                      <a:pt x="790" y="609"/>
                    </a:lnTo>
                    <a:lnTo>
                      <a:pt x="790" y="611"/>
                    </a:lnTo>
                    <a:lnTo>
                      <a:pt x="788" y="611"/>
                    </a:lnTo>
                    <a:lnTo>
                      <a:pt x="788" y="611"/>
                    </a:lnTo>
                    <a:lnTo>
                      <a:pt x="788" y="611"/>
                    </a:lnTo>
                    <a:lnTo>
                      <a:pt x="788" y="613"/>
                    </a:lnTo>
                    <a:lnTo>
                      <a:pt x="788" y="615"/>
                    </a:lnTo>
                    <a:lnTo>
                      <a:pt x="788" y="617"/>
                    </a:lnTo>
                    <a:lnTo>
                      <a:pt x="786" y="618"/>
                    </a:lnTo>
                    <a:lnTo>
                      <a:pt x="786" y="620"/>
                    </a:lnTo>
                    <a:lnTo>
                      <a:pt x="784" y="622"/>
                    </a:lnTo>
                    <a:lnTo>
                      <a:pt x="784" y="622"/>
                    </a:lnTo>
                    <a:lnTo>
                      <a:pt x="784" y="622"/>
                    </a:lnTo>
                    <a:lnTo>
                      <a:pt x="784" y="622"/>
                    </a:lnTo>
                    <a:lnTo>
                      <a:pt x="784" y="624"/>
                    </a:lnTo>
                    <a:lnTo>
                      <a:pt x="783" y="624"/>
                    </a:lnTo>
                    <a:lnTo>
                      <a:pt x="783" y="624"/>
                    </a:lnTo>
                    <a:lnTo>
                      <a:pt x="783" y="624"/>
                    </a:lnTo>
                    <a:lnTo>
                      <a:pt x="781" y="624"/>
                    </a:lnTo>
                    <a:lnTo>
                      <a:pt x="781" y="624"/>
                    </a:lnTo>
                    <a:lnTo>
                      <a:pt x="781" y="624"/>
                    </a:lnTo>
                    <a:lnTo>
                      <a:pt x="779" y="624"/>
                    </a:lnTo>
                    <a:lnTo>
                      <a:pt x="779" y="624"/>
                    </a:lnTo>
                    <a:lnTo>
                      <a:pt x="777" y="624"/>
                    </a:lnTo>
                    <a:lnTo>
                      <a:pt x="775" y="624"/>
                    </a:lnTo>
                    <a:lnTo>
                      <a:pt x="775" y="624"/>
                    </a:lnTo>
                    <a:lnTo>
                      <a:pt x="774" y="624"/>
                    </a:lnTo>
                    <a:lnTo>
                      <a:pt x="774" y="624"/>
                    </a:lnTo>
                    <a:lnTo>
                      <a:pt x="772" y="624"/>
                    </a:lnTo>
                    <a:lnTo>
                      <a:pt x="772" y="624"/>
                    </a:lnTo>
                    <a:lnTo>
                      <a:pt x="772" y="624"/>
                    </a:lnTo>
                    <a:lnTo>
                      <a:pt x="770" y="624"/>
                    </a:lnTo>
                    <a:lnTo>
                      <a:pt x="770" y="624"/>
                    </a:lnTo>
                    <a:lnTo>
                      <a:pt x="770" y="624"/>
                    </a:lnTo>
                    <a:lnTo>
                      <a:pt x="770" y="626"/>
                    </a:lnTo>
                    <a:lnTo>
                      <a:pt x="770" y="627"/>
                    </a:lnTo>
                    <a:lnTo>
                      <a:pt x="770" y="627"/>
                    </a:lnTo>
                    <a:lnTo>
                      <a:pt x="770" y="629"/>
                    </a:lnTo>
                    <a:lnTo>
                      <a:pt x="770" y="629"/>
                    </a:lnTo>
                    <a:lnTo>
                      <a:pt x="770" y="629"/>
                    </a:lnTo>
                    <a:lnTo>
                      <a:pt x="770" y="631"/>
                    </a:lnTo>
                    <a:lnTo>
                      <a:pt x="770" y="633"/>
                    </a:lnTo>
                    <a:lnTo>
                      <a:pt x="768" y="635"/>
                    </a:lnTo>
                    <a:lnTo>
                      <a:pt x="768" y="635"/>
                    </a:lnTo>
                    <a:lnTo>
                      <a:pt x="770" y="636"/>
                    </a:lnTo>
                    <a:lnTo>
                      <a:pt x="770" y="636"/>
                    </a:lnTo>
                    <a:lnTo>
                      <a:pt x="770" y="636"/>
                    </a:lnTo>
                    <a:lnTo>
                      <a:pt x="770" y="636"/>
                    </a:lnTo>
                    <a:lnTo>
                      <a:pt x="770" y="636"/>
                    </a:lnTo>
                    <a:lnTo>
                      <a:pt x="772" y="638"/>
                    </a:lnTo>
                    <a:lnTo>
                      <a:pt x="772" y="638"/>
                    </a:lnTo>
                    <a:lnTo>
                      <a:pt x="774" y="638"/>
                    </a:lnTo>
                    <a:lnTo>
                      <a:pt x="774" y="638"/>
                    </a:lnTo>
                    <a:lnTo>
                      <a:pt x="774" y="638"/>
                    </a:lnTo>
                    <a:lnTo>
                      <a:pt x="775" y="638"/>
                    </a:lnTo>
                    <a:lnTo>
                      <a:pt x="777" y="638"/>
                    </a:lnTo>
                    <a:lnTo>
                      <a:pt x="777" y="640"/>
                    </a:lnTo>
                    <a:lnTo>
                      <a:pt x="779" y="640"/>
                    </a:lnTo>
                    <a:lnTo>
                      <a:pt x="779" y="642"/>
                    </a:lnTo>
                    <a:lnTo>
                      <a:pt x="777" y="644"/>
                    </a:lnTo>
                    <a:lnTo>
                      <a:pt x="777" y="645"/>
                    </a:lnTo>
                    <a:lnTo>
                      <a:pt x="777" y="647"/>
                    </a:lnTo>
                    <a:lnTo>
                      <a:pt x="777" y="649"/>
                    </a:lnTo>
                    <a:lnTo>
                      <a:pt x="777" y="651"/>
                    </a:lnTo>
                    <a:lnTo>
                      <a:pt x="777" y="655"/>
                    </a:lnTo>
                    <a:lnTo>
                      <a:pt x="777" y="658"/>
                    </a:lnTo>
                    <a:lnTo>
                      <a:pt x="777" y="658"/>
                    </a:lnTo>
                    <a:lnTo>
                      <a:pt x="777" y="660"/>
                    </a:lnTo>
                    <a:lnTo>
                      <a:pt x="777" y="660"/>
                    </a:lnTo>
                    <a:lnTo>
                      <a:pt x="777" y="662"/>
                    </a:lnTo>
                    <a:lnTo>
                      <a:pt x="777" y="662"/>
                    </a:lnTo>
                    <a:lnTo>
                      <a:pt x="777" y="662"/>
                    </a:lnTo>
                    <a:lnTo>
                      <a:pt x="775" y="662"/>
                    </a:lnTo>
                    <a:lnTo>
                      <a:pt x="775" y="662"/>
                    </a:lnTo>
                    <a:lnTo>
                      <a:pt x="774" y="662"/>
                    </a:lnTo>
                    <a:lnTo>
                      <a:pt x="774" y="662"/>
                    </a:lnTo>
                    <a:lnTo>
                      <a:pt x="774" y="660"/>
                    </a:lnTo>
                    <a:lnTo>
                      <a:pt x="772" y="660"/>
                    </a:lnTo>
                    <a:lnTo>
                      <a:pt x="772" y="660"/>
                    </a:lnTo>
                    <a:lnTo>
                      <a:pt x="772" y="660"/>
                    </a:lnTo>
                    <a:lnTo>
                      <a:pt x="772" y="660"/>
                    </a:lnTo>
                    <a:lnTo>
                      <a:pt x="770" y="660"/>
                    </a:lnTo>
                    <a:lnTo>
                      <a:pt x="770" y="658"/>
                    </a:lnTo>
                    <a:lnTo>
                      <a:pt x="770" y="658"/>
                    </a:lnTo>
                    <a:lnTo>
                      <a:pt x="770" y="658"/>
                    </a:lnTo>
                    <a:lnTo>
                      <a:pt x="768" y="658"/>
                    </a:lnTo>
                    <a:lnTo>
                      <a:pt x="768" y="658"/>
                    </a:lnTo>
                    <a:lnTo>
                      <a:pt x="768" y="658"/>
                    </a:lnTo>
                    <a:lnTo>
                      <a:pt x="768" y="658"/>
                    </a:lnTo>
                    <a:lnTo>
                      <a:pt x="768" y="658"/>
                    </a:lnTo>
                    <a:lnTo>
                      <a:pt x="768" y="658"/>
                    </a:lnTo>
                    <a:lnTo>
                      <a:pt x="768" y="658"/>
                    </a:lnTo>
                    <a:lnTo>
                      <a:pt x="768" y="660"/>
                    </a:lnTo>
                    <a:lnTo>
                      <a:pt x="766" y="660"/>
                    </a:lnTo>
                    <a:lnTo>
                      <a:pt x="766" y="660"/>
                    </a:lnTo>
                    <a:lnTo>
                      <a:pt x="766" y="660"/>
                    </a:lnTo>
                    <a:lnTo>
                      <a:pt x="765" y="662"/>
                    </a:lnTo>
                    <a:lnTo>
                      <a:pt x="765" y="664"/>
                    </a:lnTo>
                    <a:lnTo>
                      <a:pt x="765" y="664"/>
                    </a:lnTo>
                    <a:lnTo>
                      <a:pt x="765" y="664"/>
                    </a:lnTo>
                    <a:lnTo>
                      <a:pt x="763" y="665"/>
                    </a:lnTo>
                    <a:lnTo>
                      <a:pt x="763" y="665"/>
                    </a:lnTo>
                    <a:lnTo>
                      <a:pt x="763" y="665"/>
                    </a:lnTo>
                    <a:lnTo>
                      <a:pt x="763" y="665"/>
                    </a:lnTo>
                    <a:lnTo>
                      <a:pt x="763" y="667"/>
                    </a:lnTo>
                    <a:lnTo>
                      <a:pt x="765" y="667"/>
                    </a:lnTo>
                    <a:lnTo>
                      <a:pt x="765" y="667"/>
                    </a:lnTo>
                    <a:lnTo>
                      <a:pt x="765" y="667"/>
                    </a:lnTo>
                    <a:lnTo>
                      <a:pt x="765" y="667"/>
                    </a:lnTo>
                    <a:lnTo>
                      <a:pt x="765" y="669"/>
                    </a:lnTo>
                    <a:lnTo>
                      <a:pt x="765" y="669"/>
                    </a:lnTo>
                    <a:lnTo>
                      <a:pt x="765" y="669"/>
                    </a:lnTo>
                    <a:lnTo>
                      <a:pt x="765" y="669"/>
                    </a:lnTo>
                    <a:lnTo>
                      <a:pt x="765" y="669"/>
                    </a:lnTo>
                    <a:lnTo>
                      <a:pt x="766" y="669"/>
                    </a:lnTo>
                    <a:lnTo>
                      <a:pt x="766" y="671"/>
                    </a:lnTo>
                    <a:lnTo>
                      <a:pt x="768" y="673"/>
                    </a:lnTo>
                    <a:lnTo>
                      <a:pt x="768" y="673"/>
                    </a:lnTo>
                    <a:lnTo>
                      <a:pt x="768" y="673"/>
                    </a:lnTo>
                    <a:lnTo>
                      <a:pt x="768" y="673"/>
                    </a:lnTo>
                    <a:lnTo>
                      <a:pt x="768" y="674"/>
                    </a:lnTo>
                    <a:lnTo>
                      <a:pt x="768" y="674"/>
                    </a:lnTo>
                    <a:lnTo>
                      <a:pt x="768" y="676"/>
                    </a:lnTo>
                    <a:lnTo>
                      <a:pt x="768" y="676"/>
                    </a:lnTo>
                    <a:lnTo>
                      <a:pt x="768" y="676"/>
                    </a:lnTo>
                    <a:lnTo>
                      <a:pt x="766" y="676"/>
                    </a:lnTo>
                    <a:lnTo>
                      <a:pt x="766" y="676"/>
                    </a:lnTo>
                    <a:lnTo>
                      <a:pt x="766" y="676"/>
                    </a:lnTo>
                    <a:lnTo>
                      <a:pt x="766" y="676"/>
                    </a:lnTo>
                    <a:lnTo>
                      <a:pt x="765" y="676"/>
                    </a:lnTo>
                    <a:lnTo>
                      <a:pt x="765" y="676"/>
                    </a:lnTo>
                    <a:lnTo>
                      <a:pt x="765" y="676"/>
                    </a:lnTo>
                    <a:lnTo>
                      <a:pt x="765" y="676"/>
                    </a:lnTo>
                    <a:lnTo>
                      <a:pt x="765" y="676"/>
                    </a:lnTo>
                    <a:lnTo>
                      <a:pt x="763" y="676"/>
                    </a:lnTo>
                    <a:lnTo>
                      <a:pt x="763" y="676"/>
                    </a:lnTo>
                    <a:lnTo>
                      <a:pt x="763" y="676"/>
                    </a:lnTo>
                    <a:lnTo>
                      <a:pt x="761" y="676"/>
                    </a:lnTo>
                    <a:lnTo>
                      <a:pt x="761" y="676"/>
                    </a:lnTo>
                    <a:lnTo>
                      <a:pt x="761" y="676"/>
                    </a:lnTo>
                    <a:lnTo>
                      <a:pt x="759" y="676"/>
                    </a:lnTo>
                    <a:lnTo>
                      <a:pt x="759" y="676"/>
                    </a:lnTo>
                    <a:lnTo>
                      <a:pt x="757" y="678"/>
                    </a:lnTo>
                    <a:lnTo>
                      <a:pt x="757" y="678"/>
                    </a:lnTo>
                    <a:lnTo>
                      <a:pt x="755" y="680"/>
                    </a:lnTo>
                    <a:lnTo>
                      <a:pt x="754" y="683"/>
                    </a:lnTo>
                    <a:lnTo>
                      <a:pt x="754" y="685"/>
                    </a:lnTo>
                    <a:lnTo>
                      <a:pt x="752" y="685"/>
                    </a:lnTo>
                    <a:lnTo>
                      <a:pt x="752" y="687"/>
                    </a:lnTo>
                    <a:lnTo>
                      <a:pt x="750" y="687"/>
                    </a:lnTo>
                    <a:lnTo>
                      <a:pt x="750" y="687"/>
                    </a:lnTo>
                    <a:lnTo>
                      <a:pt x="748" y="687"/>
                    </a:lnTo>
                    <a:lnTo>
                      <a:pt x="746" y="687"/>
                    </a:lnTo>
                    <a:lnTo>
                      <a:pt x="746" y="687"/>
                    </a:lnTo>
                    <a:lnTo>
                      <a:pt x="745" y="687"/>
                    </a:lnTo>
                    <a:lnTo>
                      <a:pt x="745" y="687"/>
                    </a:lnTo>
                    <a:lnTo>
                      <a:pt x="745" y="687"/>
                    </a:lnTo>
                    <a:lnTo>
                      <a:pt x="745" y="687"/>
                    </a:lnTo>
                    <a:lnTo>
                      <a:pt x="745" y="687"/>
                    </a:lnTo>
                    <a:lnTo>
                      <a:pt x="745" y="689"/>
                    </a:lnTo>
                    <a:lnTo>
                      <a:pt x="743" y="691"/>
                    </a:lnTo>
                    <a:lnTo>
                      <a:pt x="743" y="691"/>
                    </a:lnTo>
                    <a:lnTo>
                      <a:pt x="743" y="693"/>
                    </a:lnTo>
                    <a:lnTo>
                      <a:pt x="743" y="693"/>
                    </a:lnTo>
                    <a:lnTo>
                      <a:pt x="743" y="693"/>
                    </a:lnTo>
                    <a:lnTo>
                      <a:pt x="741" y="693"/>
                    </a:lnTo>
                    <a:lnTo>
                      <a:pt x="741" y="693"/>
                    </a:lnTo>
                    <a:lnTo>
                      <a:pt x="739" y="693"/>
                    </a:lnTo>
                    <a:lnTo>
                      <a:pt x="739" y="693"/>
                    </a:lnTo>
                    <a:lnTo>
                      <a:pt x="737" y="693"/>
                    </a:lnTo>
                    <a:lnTo>
                      <a:pt x="737" y="693"/>
                    </a:lnTo>
                    <a:lnTo>
                      <a:pt x="737" y="693"/>
                    </a:lnTo>
                    <a:lnTo>
                      <a:pt x="737" y="693"/>
                    </a:lnTo>
                    <a:lnTo>
                      <a:pt x="736" y="693"/>
                    </a:lnTo>
                    <a:lnTo>
                      <a:pt x="736" y="693"/>
                    </a:lnTo>
                    <a:lnTo>
                      <a:pt x="736" y="693"/>
                    </a:lnTo>
                    <a:lnTo>
                      <a:pt x="734" y="693"/>
                    </a:lnTo>
                    <a:lnTo>
                      <a:pt x="734" y="693"/>
                    </a:lnTo>
                    <a:lnTo>
                      <a:pt x="734" y="694"/>
                    </a:lnTo>
                    <a:lnTo>
                      <a:pt x="734" y="694"/>
                    </a:lnTo>
                    <a:lnTo>
                      <a:pt x="732" y="694"/>
                    </a:lnTo>
                    <a:lnTo>
                      <a:pt x="732" y="694"/>
                    </a:lnTo>
                    <a:lnTo>
                      <a:pt x="732" y="694"/>
                    </a:lnTo>
                    <a:lnTo>
                      <a:pt x="732" y="694"/>
                    </a:lnTo>
                    <a:lnTo>
                      <a:pt x="732" y="694"/>
                    </a:lnTo>
                    <a:lnTo>
                      <a:pt x="730" y="694"/>
                    </a:lnTo>
                    <a:lnTo>
                      <a:pt x="730" y="694"/>
                    </a:lnTo>
                    <a:lnTo>
                      <a:pt x="730" y="694"/>
                    </a:lnTo>
                    <a:lnTo>
                      <a:pt x="728" y="694"/>
                    </a:lnTo>
                    <a:lnTo>
                      <a:pt x="728" y="694"/>
                    </a:lnTo>
                    <a:lnTo>
                      <a:pt x="728" y="694"/>
                    </a:lnTo>
                    <a:lnTo>
                      <a:pt x="728" y="694"/>
                    </a:lnTo>
                    <a:lnTo>
                      <a:pt x="727" y="694"/>
                    </a:lnTo>
                    <a:lnTo>
                      <a:pt x="727" y="694"/>
                    </a:lnTo>
                    <a:lnTo>
                      <a:pt x="725" y="694"/>
                    </a:lnTo>
                    <a:lnTo>
                      <a:pt x="723" y="694"/>
                    </a:lnTo>
                    <a:lnTo>
                      <a:pt x="721" y="693"/>
                    </a:lnTo>
                    <a:lnTo>
                      <a:pt x="721" y="693"/>
                    </a:lnTo>
                    <a:lnTo>
                      <a:pt x="719" y="693"/>
                    </a:lnTo>
                    <a:lnTo>
                      <a:pt x="718" y="693"/>
                    </a:lnTo>
                    <a:lnTo>
                      <a:pt x="718" y="693"/>
                    </a:lnTo>
                    <a:lnTo>
                      <a:pt x="716" y="693"/>
                    </a:lnTo>
                    <a:lnTo>
                      <a:pt x="716" y="693"/>
                    </a:lnTo>
                    <a:lnTo>
                      <a:pt x="716" y="693"/>
                    </a:lnTo>
                    <a:lnTo>
                      <a:pt x="716" y="693"/>
                    </a:lnTo>
                    <a:lnTo>
                      <a:pt x="716" y="694"/>
                    </a:lnTo>
                    <a:lnTo>
                      <a:pt x="714" y="696"/>
                    </a:lnTo>
                    <a:lnTo>
                      <a:pt x="714" y="698"/>
                    </a:lnTo>
                    <a:lnTo>
                      <a:pt x="714" y="698"/>
                    </a:lnTo>
                    <a:lnTo>
                      <a:pt x="714" y="698"/>
                    </a:lnTo>
                    <a:lnTo>
                      <a:pt x="716" y="700"/>
                    </a:lnTo>
                    <a:lnTo>
                      <a:pt x="716" y="700"/>
                    </a:lnTo>
                    <a:lnTo>
                      <a:pt x="718" y="702"/>
                    </a:lnTo>
                    <a:lnTo>
                      <a:pt x="718" y="702"/>
                    </a:lnTo>
                    <a:lnTo>
                      <a:pt x="719" y="702"/>
                    </a:lnTo>
                    <a:lnTo>
                      <a:pt x="721" y="703"/>
                    </a:lnTo>
                    <a:lnTo>
                      <a:pt x="721" y="703"/>
                    </a:lnTo>
                    <a:lnTo>
                      <a:pt x="721" y="703"/>
                    </a:lnTo>
                    <a:lnTo>
                      <a:pt x="723" y="702"/>
                    </a:lnTo>
                    <a:lnTo>
                      <a:pt x="723" y="702"/>
                    </a:lnTo>
                    <a:lnTo>
                      <a:pt x="725" y="702"/>
                    </a:lnTo>
                    <a:lnTo>
                      <a:pt x="725" y="702"/>
                    </a:lnTo>
                    <a:lnTo>
                      <a:pt x="727" y="702"/>
                    </a:lnTo>
                    <a:lnTo>
                      <a:pt x="727" y="702"/>
                    </a:lnTo>
                    <a:lnTo>
                      <a:pt x="730" y="702"/>
                    </a:lnTo>
                    <a:lnTo>
                      <a:pt x="730" y="702"/>
                    </a:lnTo>
                    <a:lnTo>
                      <a:pt x="730" y="702"/>
                    </a:lnTo>
                    <a:lnTo>
                      <a:pt x="732" y="703"/>
                    </a:lnTo>
                    <a:lnTo>
                      <a:pt x="734" y="703"/>
                    </a:lnTo>
                    <a:lnTo>
                      <a:pt x="734" y="703"/>
                    </a:lnTo>
                    <a:lnTo>
                      <a:pt x="734" y="705"/>
                    </a:lnTo>
                    <a:lnTo>
                      <a:pt x="734" y="705"/>
                    </a:lnTo>
                    <a:lnTo>
                      <a:pt x="734" y="705"/>
                    </a:lnTo>
                    <a:lnTo>
                      <a:pt x="734" y="705"/>
                    </a:lnTo>
                    <a:lnTo>
                      <a:pt x="734" y="705"/>
                    </a:lnTo>
                    <a:lnTo>
                      <a:pt x="734" y="705"/>
                    </a:lnTo>
                    <a:lnTo>
                      <a:pt x="734" y="705"/>
                    </a:lnTo>
                    <a:lnTo>
                      <a:pt x="734" y="707"/>
                    </a:lnTo>
                    <a:lnTo>
                      <a:pt x="734" y="707"/>
                    </a:lnTo>
                    <a:lnTo>
                      <a:pt x="734" y="707"/>
                    </a:lnTo>
                    <a:lnTo>
                      <a:pt x="734" y="707"/>
                    </a:lnTo>
                    <a:lnTo>
                      <a:pt x="734" y="707"/>
                    </a:lnTo>
                    <a:lnTo>
                      <a:pt x="734" y="707"/>
                    </a:lnTo>
                    <a:lnTo>
                      <a:pt x="734" y="709"/>
                    </a:lnTo>
                    <a:lnTo>
                      <a:pt x="736" y="709"/>
                    </a:lnTo>
                    <a:lnTo>
                      <a:pt x="736" y="709"/>
                    </a:lnTo>
                    <a:lnTo>
                      <a:pt x="737" y="709"/>
                    </a:lnTo>
                    <a:lnTo>
                      <a:pt x="737" y="709"/>
                    </a:lnTo>
                    <a:lnTo>
                      <a:pt x="737" y="709"/>
                    </a:lnTo>
                    <a:lnTo>
                      <a:pt x="737" y="709"/>
                    </a:lnTo>
                    <a:lnTo>
                      <a:pt x="737" y="709"/>
                    </a:lnTo>
                    <a:lnTo>
                      <a:pt x="737" y="709"/>
                    </a:lnTo>
                    <a:lnTo>
                      <a:pt x="739" y="711"/>
                    </a:lnTo>
                    <a:lnTo>
                      <a:pt x="741" y="714"/>
                    </a:lnTo>
                    <a:lnTo>
                      <a:pt x="741" y="714"/>
                    </a:lnTo>
                    <a:lnTo>
                      <a:pt x="741" y="714"/>
                    </a:lnTo>
                    <a:lnTo>
                      <a:pt x="741" y="716"/>
                    </a:lnTo>
                    <a:lnTo>
                      <a:pt x="741" y="718"/>
                    </a:lnTo>
                    <a:lnTo>
                      <a:pt x="741" y="718"/>
                    </a:lnTo>
                    <a:lnTo>
                      <a:pt x="741" y="718"/>
                    </a:lnTo>
                    <a:lnTo>
                      <a:pt x="741" y="718"/>
                    </a:lnTo>
                    <a:lnTo>
                      <a:pt x="741" y="720"/>
                    </a:lnTo>
                    <a:lnTo>
                      <a:pt x="741" y="720"/>
                    </a:lnTo>
                    <a:lnTo>
                      <a:pt x="741" y="720"/>
                    </a:lnTo>
                    <a:lnTo>
                      <a:pt x="741" y="721"/>
                    </a:lnTo>
                    <a:lnTo>
                      <a:pt x="741" y="721"/>
                    </a:lnTo>
                    <a:lnTo>
                      <a:pt x="741" y="721"/>
                    </a:lnTo>
                    <a:lnTo>
                      <a:pt x="741" y="721"/>
                    </a:lnTo>
                    <a:lnTo>
                      <a:pt x="741" y="721"/>
                    </a:lnTo>
                    <a:lnTo>
                      <a:pt x="739" y="721"/>
                    </a:lnTo>
                    <a:lnTo>
                      <a:pt x="739" y="721"/>
                    </a:lnTo>
                    <a:lnTo>
                      <a:pt x="739" y="721"/>
                    </a:lnTo>
                    <a:lnTo>
                      <a:pt x="737" y="721"/>
                    </a:lnTo>
                    <a:lnTo>
                      <a:pt x="737" y="721"/>
                    </a:lnTo>
                    <a:lnTo>
                      <a:pt x="737" y="721"/>
                    </a:lnTo>
                    <a:lnTo>
                      <a:pt x="737" y="721"/>
                    </a:lnTo>
                    <a:lnTo>
                      <a:pt x="736" y="720"/>
                    </a:lnTo>
                    <a:lnTo>
                      <a:pt x="736" y="720"/>
                    </a:lnTo>
                    <a:lnTo>
                      <a:pt x="736" y="720"/>
                    </a:lnTo>
                    <a:lnTo>
                      <a:pt x="736" y="720"/>
                    </a:lnTo>
                    <a:lnTo>
                      <a:pt x="736" y="720"/>
                    </a:lnTo>
                    <a:lnTo>
                      <a:pt x="734" y="720"/>
                    </a:lnTo>
                    <a:lnTo>
                      <a:pt x="734" y="720"/>
                    </a:lnTo>
                    <a:lnTo>
                      <a:pt x="734" y="720"/>
                    </a:lnTo>
                    <a:lnTo>
                      <a:pt x="732" y="720"/>
                    </a:lnTo>
                    <a:lnTo>
                      <a:pt x="732" y="718"/>
                    </a:lnTo>
                    <a:lnTo>
                      <a:pt x="730" y="718"/>
                    </a:lnTo>
                    <a:lnTo>
                      <a:pt x="730" y="718"/>
                    </a:lnTo>
                    <a:lnTo>
                      <a:pt x="728" y="718"/>
                    </a:lnTo>
                    <a:lnTo>
                      <a:pt x="728" y="718"/>
                    </a:lnTo>
                    <a:lnTo>
                      <a:pt x="728" y="718"/>
                    </a:lnTo>
                    <a:lnTo>
                      <a:pt x="728" y="718"/>
                    </a:lnTo>
                    <a:lnTo>
                      <a:pt x="727" y="718"/>
                    </a:lnTo>
                    <a:lnTo>
                      <a:pt x="727" y="718"/>
                    </a:lnTo>
                    <a:lnTo>
                      <a:pt x="727" y="718"/>
                    </a:lnTo>
                    <a:lnTo>
                      <a:pt x="725" y="720"/>
                    </a:lnTo>
                    <a:lnTo>
                      <a:pt x="725" y="720"/>
                    </a:lnTo>
                    <a:lnTo>
                      <a:pt x="723" y="720"/>
                    </a:lnTo>
                    <a:lnTo>
                      <a:pt x="723" y="721"/>
                    </a:lnTo>
                    <a:lnTo>
                      <a:pt x="723" y="721"/>
                    </a:lnTo>
                    <a:lnTo>
                      <a:pt x="721" y="721"/>
                    </a:lnTo>
                    <a:lnTo>
                      <a:pt x="721" y="721"/>
                    </a:lnTo>
                    <a:lnTo>
                      <a:pt x="721" y="721"/>
                    </a:lnTo>
                    <a:lnTo>
                      <a:pt x="721" y="721"/>
                    </a:lnTo>
                    <a:lnTo>
                      <a:pt x="721" y="721"/>
                    </a:lnTo>
                    <a:lnTo>
                      <a:pt x="721" y="721"/>
                    </a:lnTo>
                    <a:lnTo>
                      <a:pt x="719" y="723"/>
                    </a:lnTo>
                    <a:lnTo>
                      <a:pt x="719" y="721"/>
                    </a:lnTo>
                    <a:lnTo>
                      <a:pt x="718" y="721"/>
                    </a:lnTo>
                    <a:lnTo>
                      <a:pt x="716" y="721"/>
                    </a:lnTo>
                    <a:lnTo>
                      <a:pt x="716" y="721"/>
                    </a:lnTo>
                    <a:lnTo>
                      <a:pt x="716" y="721"/>
                    </a:lnTo>
                    <a:lnTo>
                      <a:pt x="716" y="721"/>
                    </a:lnTo>
                    <a:lnTo>
                      <a:pt x="714" y="721"/>
                    </a:lnTo>
                    <a:lnTo>
                      <a:pt x="714" y="723"/>
                    </a:lnTo>
                    <a:lnTo>
                      <a:pt x="714" y="723"/>
                    </a:lnTo>
                    <a:lnTo>
                      <a:pt x="714" y="723"/>
                    </a:lnTo>
                    <a:lnTo>
                      <a:pt x="714" y="723"/>
                    </a:lnTo>
                    <a:lnTo>
                      <a:pt x="714" y="725"/>
                    </a:lnTo>
                    <a:lnTo>
                      <a:pt x="714" y="725"/>
                    </a:lnTo>
                    <a:lnTo>
                      <a:pt x="714" y="727"/>
                    </a:lnTo>
                    <a:lnTo>
                      <a:pt x="716" y="729"/>
                    </a:lnTo>
                    <a:lnTo>
                      <a:pt x="716" y="729"/>
                    </a:lnTo>
                    <a:lnTo>
                      <a:pt x="714" y="730"/>
                    </a:lnTo>
                    <a:lnTo>
                      <a:pt x="714" y="732"/>
                    </a:lnTo>
                    <a:lnTo>
                      <a:pt x="714" y="734"/>
                    </a:lnTo>
                    <a:lnTo>
                      <a:pt x="714" y="738"/>
                    </a:lnTo>
                    <a:lnTo>
                      <a:pt x="712" y="740"/>
                    </a:lnTo>
                    <a:lnTo>
                      <a:pt x="712" y="740"/>
                    </a:lnTo>
                    <a:lnTo>
                      <a:pt x="712" y="741"/>
                    </a:lnTo>
                    <a:lnTo>
                      <a:pt x="712" y="741"/>
                    </a:lnTo>
                    <a:lnTo>
                      <a:pt x="710" y="741"/>
                    </a:lnTo>
                    <a:lnTo>
                      <a:pt x="710" y="743"/>
                    </a:lnTo>
                    <a:lnTo>
                      <a:pt x="708" y="743"/>
                    </a:lnTo>
                    <a:lnTo>
                      <a:pt x="708" y="743"/>
                    </a:lnTo>
                    <a:lnTo>
                      <a:pt x="707" y="743"/>
                    </a:lnTo>
                    <a:lnTo>
                      <a:pt x="705" y="743"/>
                    </a:lnTo>
                    <a:lnTo>
                      <a:pt x="703" y="743"/>
                    </a:lnTo>
                    <a:lnTo>
                      <a:pt x="703" y="743"/>
                    </a:lnTo>
                    <a:lnTo>
                      <a:pt x="701" y="741"/>
                    </a:lnTo>
                    <a:lnTo>
                      <a:pt x="699" y="741"/>
                    </a:lnTo>
                    <a:lnTo>
                      <a:pt x="699" y="741"/>
                    </a:lnTo>
                    <a:lnTo>
                      <a:pt x="699" y="741"/>
                    </a:lnTo>
                    <a:lnTo>
                      <a:pt x="699" y="741"/>
                    </a:lnTo>
                    <a:lnTo>
                      <a:pt x="698" y="741"/>
                    </a:lnTo>
                    <a:lnTo>
                      <a:pt x="698" y="743"/>
                    </a:lnTo>
                    <a:lnTo>
                      <a:pt x="694" y="745"/>
                    </a:lnTo>
                    <a:lnTo>
                      <a:pt x="694" y="747"/>
                    </a:lnTo>
                    <a:lnTo>
                      <a:pt x="694" y="747"/>
                    </a:lnTo>
                    <a:lnTo>
                      <a:pt x="692" y="747"/>
                    </a:lnTo>
                    <a:lnTo>
                      <a:pt x="692" y="747"/>
                    </a:lnTo>
                    <a:lnTo>
                      <a:pt x="692" y="749"/>
                    </a:lnTo>
                    <a:lnTo>
                      <a:pt x="692" y="749"/>
                    </a:lnTo>
                    <a:lnTo>
                      <a:pt x="694" y="750"/>
                    </a:lnTo>
                    <a:lnTo>
                      <a:pt x="694" y="750"/>
                    </a:lnTo>
                    <a:lnTo>
                      <a:pt x="694" y="750"/>
                    </a:lnTo>
                    <a:lnTo>
                      <a:pt x="694" y="750"/>
                    </a:lnTo>
                    <a:lnTo>
                      <a:pt x="694" y="750"/>
                    </a:lnTo>
                    <a:lnTo>
                      <a:pt x="696" y="750"/>
                    </a:lnTo>
                    <a:lnTo>
                      <a:pt x="696" y="750"/>
                    </a:lnTo>
                    <a:lnTo>
                      <a:pt x="696" y="752"/>
                    </a:lnTo>
                    <a:lnTo>
                      <a:pt x="698" y="752"/>
                    </a:lnTo>
                    <a:lnTo>
                      <a:pt x="698" y="752"/>
                    </a:lnTo>
                    <a:lnTo>
                      <a:pt x="698" y="752"/>
                    </a:lnTo>
                    <a:lnTo>
                      <a:pt x="699" y="754"/>
                    </a:lnTo>
                    <a:lnTo>
                      <a:pt x="699" y="754"/>
                    </a:lnTo>
                    <a:lnTo>
                      <a:pt x="699" y="754"/>
                    </a:lnTo>
                    <a:lnTo>
                      <a:pt x="699" y="754"/>
                    </a:lnTo>
                    <a:lnTo>
                      <a:pt x="699" y="754"/>
                    </a:lnTo>
                    <a:lnTo>
                      <a:pt x="701" y="756"/>
                    </a:lnTo>
                    <a:lnTo>
                      <a:pt x="701" y="756"/>
                    </a:lnTo>
                    <a:lnTo>
                      <a:pt x="701" y="758"/>
                    </a:lnTo>
                    <a:lnTo>
                      <a:pt x="701" y="758"/>
                    </a:lnTo>
                    <a:lnTo>
                      <a:pt x="703" y="758"/>
                    </a:lnTo>
                    <a:lnTo>
                      <a:pt x="703" y="758"/>
                    </a:lnTo>
                    <a:lnTo>
                      <a:pt x="703" y="758"/>
                    </a:lnTo>
                    <a:lnTo>
                      <a:pt x="703" y="758"/>
                    </a:lnTo>
                    <a:lnTo>
                      <a:pt x="703" y="758"/>
                    </a:lnTo>
                    <a:lnTo>
                      <a:pt x="703" y="759"/>
                    </a:lnTo>
                    <a:lnTo>
                      <a:pt x="705" y="759"/>
                    </a:lnTo>
                    <a:lnTo>
                      <a:pt x="705" y="759"/>
                    </a:lnTo>
                    <a:lnTo>
                      <a:pt x="705" y="759"/>
                    </a:lnTo>
                    <a:lnTo>
                      <a:pt x="705" y="759"/>
                    </a:lnTo>
                    <a:lnTo>
                      <a:pt x="705" y="759"/>
                    </a:lnTo>
                    <a:lnTo>
                      <a:pt x="705" y="761"/>
                    </a:lnTo>
                    <a:lnTo>
                      <a:pt x="705" y="761"/>
                    </a:lnTo>
                    <a:lnTo>
                      <a:pt x="703" y="761"/>
                    </a:lnTo>
                    <a:lnTo>
                      <a:pt x="703" y="763"/>
                    </a:lnTo>
                    <a:lnTo>
                      <a:pt x="701" y="763"/>
                    </a:lnTo>
                    <a:lnTo>
                      <a:pt x="701" y="763"/>
                    </a:lnTo>
                    <a:lnTo>
                      <a:pt x="699" y="763"/>
                    </a:lnTo>
                    <a:lnTo>
                      <a:pt x="699" y="763"/>
                    </a:lnTo>
                    <a:lnTo>
                      <a:pt x="698" y="763"/>
                    </a:lnTo>
                    <a:lnTo>
                      <a:pt x="698" y="763"/>
                    </a:lnTo>
                    <a:lnTo>
                      <a:pt x="696" y="763"/>
                    </a:lnTo>
                    <a:lnTo>
                      <a:pt x="694" y="763"/>
                    </a:lnTo>
                    <a:lnTo>
                      <a:pt x="694" y="761"/>
                    </a:lnTo>
                    <a:lnTo>
                      <a:pt x="692" y="761"/>
                    </a:lnTo>
                    <a:lnTo>
                      <a:pt x="689" y="761"/>
                    </a:lnTo>
                    <a:lnTo>
                      <a:pt x="689" y="761"/>
                    </a:lnTo>
                    <a:lnTo>
                      <a:pt x="689" y="759"/>
                    </a:lnTo>
                    <a:lnTo>
                      <a:pt x="687" y="759"/>
                    </a:lnTo>
                    <a:lnTo>
                      <a:pt x="687" y="759"/>
                    </a:lnTo>
                    <a:lnTo>
                      <a:pt x="687" y="759"/>
                    </a:lnTo>
                    <a:lnTo>
                      <a:pt x="687" y="761"/>
                    </a:lnTo>
                    <a:lnTo>
                      <a:pt x="685" y="761"/>
                    </a:lnTo>
                    <a:lnTo>
                      <a:pt x="685" y="761"/>
                    </a:lnTo>
                    <a:lnTo>
                      <a:pt x="685" y="761"/>
                    </a:lnTo>
                    <a:lnTo>
                      <a:pt x="685" y="761"/>
                    </a:lnTo>
                    <a:lnTo>
                      <a:pt x="685" y="761"/>
                    </a:lnTo>
                    <a:lnTo>
                      <a:pt x="685" y="763"/>
                    </a:lnTo>
                    <a:lnTo>
                      <a:pt x="685" y="765"/>
                    </a:lnTo>
                    <a:lnTo>
                      <a:pt x="685" y="765"/>
                    </a:lnTo>
                    <a:lnTo>
                      <a:pt x="685" y="765"/>
                    </a:lnTo>
                    <a:lnTo>
                      <a:pt x="687" y="767"/>
                    </a:lnTo>
                    <a:lnTo>
                      <a:pt x="689" y="768"/>
                    </a:lnTo>
                    <a:lnTo>
                      <a:pt x="689" y="768"/>
                    </a:lnTo>
                    <a:lnTo>
                      <a:pt x="689" y="768"/>
                    </a:lnTo>
                    <a:lnTo>
                      <a:pt x="689" y="768"/>
                    </a:lnTo>
                    <a:lnTo>
                      <a:pt x="689" y="768"/>
                    </a:lnTo>
                    <a:lnTo>
                      <a:pt x="690" y="768"/>
                    </a:lnTo>
                    <a:lnTo>
                      <a:pt x="690" y="768"/>
                    </a:lnTo>
                    <a:lnTo>
                      <a:pt x="690" y="767"/>
                    </a:lnTo>
                    <a:lnTo>
                      <a:pt x="690" y="767"/>
                    </a:lnTo>
                    <a:lnTo>
                      <a:pt x="692" y="767"/>
                    </a:lnTo>
                    <a:lnTo>
                      <a:pt x="692" y="767"/>
                    </a:lnTo>
                    <a:lnTo>
                      <a:pt x="692" y="767"/>
                    </a:lnTo>
                    <a:lnTo>
                      <a:pt x="694" y="767"/>
                    </a:lnTo>
                    <a:lnTo>
                      <a:pt x="694" y="767"/>
                    </a:lnTo>
                    <a:lnTo>
                      <a:pt x="694" y="767"/>
                    </a:lnTo>
                    <a:lnTo>
                      <a:pt x="696" y="767"/>
                    </a:lnTo>
                    <a:lnTo>
                      <a:pt x="696" y="768"/>
                    </a:lnTo>
                    <a:lnTo>
                      <a:pt x="696" y="768"/>
                    </a:lnTo>
                    <a:lnTo>
                      <a:pt x="696" y="768"/>
                    </a:lnTo>
                    <a:lnTo>
                      <a:pt x="694" y="770"/>
                    </a:lnTo>
                    <a:lnTo>
                      <a:pt x="694" y="770"/>
                    </a:lnTo>
                    <a:lnTo>
                      <a:pt x="694" y="770"/>
                    </a:lnTo>
                    <a:lnTo>
                      <a:pt x="694" y="770"/>
                    </a:lnTo>
                    <a:lnTo>
                      <a:pt x="694" y="770"/>
                    </a:lnTo>
                    <a:lnTo>
                      <a:pt x="692" y="772"/>
                    </a:lnTo>
                    <a:lnTo>
                      <a:pt x="692" y="772"/>
                    </a:lnTo>
                    <a:lnTo>
                      <a:pt x="692" y="772"/>
                    </a:lnTo>
                    <a:lnTo>
                      <a:pt x="692" y="772"/>
                    </a:lnTo>
                    <a:lnTo>
                      <a:pt x="690" y="774"/>
                    </a:lnTo>
                    <a:lnTo>
                      <a:pt x="690" y="774"/>
                    </a:lnTo>
                    <a:lnTo>
                      <a:pt x="689" y="776"/>
                    </a:lnTo>
                    <a:lnTo>
                      <a:pt x="689" y="776"/>
                    </a:lnTo>
                    <a:lnTo>
                      <a:pt x="689" y="776"/>
                    </a:lnTo>
                    <a:lnTo>
                      <a:pt x="687" y="778"/>
                    </a:lnTo>
                    <a:lnTo>
                      <a:pt x="683" y="779"/>
                    </a:lnTo>
                    <a:lnTo>
                      <a:pt x="683" y="779"/>
                    </a:lnTo>
                    <a:lnTo>
                      <a:pt x="680" y="779"/>
                    </a:lnTo>
                    <a:lnTo>
                      <a:pt x="674" y="779"/>
                    </a:lnTo>
                    <a:lnTo>
                      <a:pt x="674" y="779"/>
                    </a:lnTo>
                    <a:lnTo>
                      <a:pt x="672" y="779"/>
                    </a:lnTo>
                    <a:lnTo>
                      <a:pt x="670" y="779"/>
                    </a:lnTo>
                    <a:lnTo>
                      <a:pt x="669" y="779"/>
                    </a:lnTo>
                    <a:lnTo>
                      <a:pt x="669" y="779"/>
                    </a:lnTo>
                    <a:lnTo>
                      <a:pt x="667" y="779"/>
                    </a:lnTo>
                    <a:lnTo>
                      <a:pt x="667" y="779"/>
                    </a:lnTo>
                    <a:lnTo>
                      <a:pt x="667" y="779"/>
                    </a:lnTo>
                    <a:lnTo>
                      <a:pt x="667" y="779"/>
                    </a:lnTo>
                    <a:lnTo>
                      <a:pt x="665" y="778"/>
                    </a:lnTo>
                    <a:lnTo>
                      <a:pt x="665" y="778"/>
                    </a:lnTo>
                    <a:lnTo>
                      <a:pt x="663" y="776"/>
                    </a:lnTo>
                    <a:lnTo>
                      <a:pt x="663" y="776"/>
                    </a:lnTo>
                    <a:lnTo>
                      <a:pt x="663" y="776"/>
                    </a:lnTo>
                    <a:lnTo>
                      <a:pt x="663" y="776"/>
                    </a:lnTo>
                    <a:lnTo>
                      <a:pt x="663" y="776"/>
                    </a:lnTo>
                    <a:lnTo>
                      <a:pt x="661" y="776"/>
                    </a:lnTo>
                    <a:lnTo>
                      <a:pt x="661" y="776"/>
                    </a:lnTo>
                    <a:lnTo>
                      <a:pt x="661" y="776"/>
                    </a:lnTo>
                    <a:lnTo>
                      <a:pt x="661" y="776"/>
                    </a:lnTo>
                    <a:lnTo>
                      <a:pt x="661" y="776"/>
                    </a:lnTo>
                    <a:lnTo>
                      <a:pt x="661" y="776"/>
                    </a:lnTo>
                    <a:lnTo>
                      <a:pt x="660" y="776"/>
                    </a:lnTo>
                    <a:lnTo>
                      <a:pt x="658" y="779"/>
                    </a:lnTo>
                    <a:lnTo>
                      <a:pt x="656" y="781"/>
                    </a:lnTo>
                    <a:lnTo>
                      <a:pt x="654" y="781"/>
                    </a:lnTo>
                    <a:lnTo>
                      <a:pt x="654" y="781"/>
                    </a:lnTo>
                    <a:lnTo>
                      <a:pt x="654" y="781"/>
                    </a:lnTo>
                    <a:lnTo>
                      <a:pt x="652" y="781"/>
                    </a:lnTo>
                    <a:lnTo>
                      <a:pt x="652" y="781"/>
                    </a:lnTo>
                    <a:lnTo>
                      <a:pt x="651" y="781"/>
                    </a:lnTo>
                    <a:lnTo>
                      <a:pt x="651" y="781"/>
                    </a:lnTo>
                    <a:lnTo>
                      <a:pt x="651" y="781"/>
                    </a:lnTo>
                    <a:lnTo>
                      <a:pt x="651" y="781"/>
                    </a:lnTo>
                    <a:lnTo>
                      <a:pt x="649" y="781"/>
                    </a:lnTo>
                    <a:lnTo>
                      <a:pt x="649" y="781"/>
                    </a:lnTo>
                    <a:lnTo>
                      <a:pt x="649" y="781"/>
                    </a:lnTo>
                    <a:lnTo>
                      <a:pt x="649" y="783"/>
                    </a:lnTo>
                    <a:lnTo>
                      <a:pt x="649" y="783"/>
                    </a:lnTo>
                    <a:lnTo>
                      <a:pt x="649" y="783"/>
                    </a:lnTo>
                    <a:lnTo>
                      <a:pt x="649" y="783"/>
                    </a:lnTo>
                    <a:lnTo>
                      <a:pt x="649" y="785"/>
                    </a:lnTo>
                    <a:lnTo>
                      <a:pt x="651" y="785"/>
                    </a:lnTo>
                    <a:lnTo>
                      <a:pt x="652" y="785"/>
                    </a:lnTo>
                    <a:lnTo>
                      <a:pt x="652" y="787"/>
                    </a:lnTo>
                    <a:lnTo>
                      <a:pt x="652" y="787"/>
                    </a:lnTo>
                    <a:lnTo>
                      <a:pt x="652" y="787"/>
                    </a:lnTo>
                    <a:lnTo>
                      <a:pt x="652" y="788"/>
                    </a:lnTo>
                    <a:lnTo>
                      <a:pt x="652" y="788"/>
                    </a:lnTo>
                    <a:lnTo>
                      <a:pt x="652" y="788"/>
                    </a:lnTo>
                    <a:lnTo>
                      <a:pt x="652" y="788"/>
                    </a:lnTo>
                    <a:lnTo>
                      <a:pt x="651" y="788"/>
                    </a:lnTo>
                    <a:lnTo>
                      <a:pt x="651" y="790"/>
                    </a:lnTo>
                    <a:lnTo>
                      <a:pt x="651" y="790"/>
                    </a:lnTo>
                    <a:lnTo>
                      <a:pt x="651" y="790"/>
                    </a:lnTo>
                    <a:lnTo>
                      <a:pt x="651" y="792"/>
                    </a:lnTo>
                    <a:lnTo>
                      <a:pt x="651" y="792"/>
                    </a:lnTo>
                    <a:lnTo>
                      <a:pt x="651" y="792"/>
                    </a:lnTo>
                    <a:lnTo>
                      <a:pt x="651" y="792"/>
                    </a:lnTo>
                    <a:lnTo>
                      <a:pt x="651" y="792"/>
                    </a:lnTo>
                    <a:lnTo>
                      <a:pt x="651" y="792"/>
                    </a:lnTo>
                    <a:lnTo>
                      <a:pt x="651" y="792"/>
                    </a:lnTo>
                    <a:lnTo>
                      <a:pt x="649" y="792"/>
                    </a:lnTo>
                    <a:lnTo>
                      <a:pt x="649" y="792"/>
                    </a:lnTo>
                    <a:lnTo>
                      <a:pt x="649" y="792"/>
                    </a:lnTo>
                    <a:lnTo>
                      <a:pt x="649" y="792"/>
                    </a:lnTo>
                    <a:lnTo>
                      <a:pt x="649" y="792"/>
                    </a:lnTo>
                    <a:lnTo>
                      <a:pt x="647" y="792"/>
                    </a:lnTo>
                    <a:lnTo>
                      <a:pt x="647" y="792"/>
                    </a:lnTo>
                    <a:lnTo>
                      <a:pt x="647" y="792"/>
                    </a:lnTo>
                    <a:lnTo>
                      <a:pt x="647" y="792"/>
                    </a:lnTo>
                    <a:lnTo>
                      <a:pt x="647" y="792"/>
                    </a:lnTo>
                    <a:lnTo>
                      <a:pt x="647" y="792"/>
                    </a:lnTo>
                    <a:lnTo>
                      <a:pt x="647" y="792"/>
                    </a:lnTo>
                    <a:lnTo>
                      <a:pt x="645" y="792"/>
                    </a:lnTo>
                    <a:lnTo>
                      <a:pt x="645" y="792"/>
                    </a:lnTo>
                    <a:lnTo>
                      <a:pt x="645" y="792"/>
                    </a:lnTo>
                    <a:lnTo>
                      <a:pt x="645" y="794"/>
                    </a:lnTo>
                    <a:lnTo>
                      <a:pt x="643" y="796"/>
                    </a:lnTo>
                    <a:lnTo>
                      <a:pt x="643" y="796"/>
                    </a:lnTo>
                    <a:lnTo>
                      <a:pt x="643" y="796"/>
                    </a:lnTo>
                    <a:lnTo>
                      <a:pt x="643" y="796"/>
                    </a:lnTo>
                    <a:lnTo>
                      <a:pt x="642" y="796"/>
                    </a:lnTo>
                    <a:lnTo>
                      <a:pt x="642" y="797"/>
                    </a:lnTo>
                    <a:lnTo>
                      <a:pt x="642" y="797"/>
                    </a:lnTo>
                    <a:lnTo>
                      <a:pt x="640" y="797"/>
                    </a:lnTo>
                    <a:lnTo>
                      <a:pt x="640" y="797"/>
                    </a:lnTo>
                    <a:lnTo>
                      <a:pt x="640" y="796"/>
                    </a:lnTo>
                    <a:lnTo>
                      <a:pt x="640" y="796"/>
                    </a:lnTo>
                    <a:lnTo>
                      <a:pt x="640" y="796"/>
                    </a:lnTo>
                    <a:lnTo>
                      <a:pt x="640" y="796"/>
                    </a:lnTo>
                    <a:lnTo>
                      <a:pt x="638" y="796"/>
                    </a:lnTo>
                    <a:lnTo>
                      <a:pt x="638" y="796"/>
                    </a:lnTo>
                    <a:lnTo>
                      <a:pt x="638" y="796"/>
                    </a:lnTo>
                    <a:lnTo>
                      <a:pt x="638" y="796"/>
                    </a:lnTo>
                    <a:lnTo>
                      <a:pt x="638" y="796"/>
                    </a:lnTo>
                    <a:lnTo>
                      <a:pt x="636" y="796"/>
                    </a:lnTo>
                    <a:lnTo>
                      <a:pt x="636" y="796"/>
                    </a:lnTo>
                    <a:lnTo>
                      <a:pt x="636" y="796"/>
                    </a:lnTo>
                    <a:lnTo>
                      <a:pt x="636" y="796"/>
                    </a:lnTo>
                    <a:lnTo>
                      <a:pt x="636" y="796"/>
                    </a:lnTo>
                    <a:lnTo>
                      <a:pt x="634" y="796"/>
                    </a:lnTo>
                    <a:lnTo>
                      <a:pt x="634" y="796"/>
                    </a:lnTo>
                    <a:lnTo>
                      <a:pt x="634" y="796"/>
                    </a:lnTo>
                    <a:lnTo>
                      <a:pt x="634" y="796"/>
                    </a:lnTo>
                    <a:lnTo>
                      <a:pt x="634" y="797"/>
                    </a:lnTo>
                    <a:lnTo>
                      <a:pt x="634" y="797"/>
                    </a:lnTo>
                    <a:lnTo>
                      <a:pt x="634" y="797"/>
                    </a:lnTo>
                    <a:lnTo>
                      <a:pt x="634" y="797"/>
                    </a:lnTo>
                    <a:lnTo>
                      <a:pt x="634" y="797"/>
                    </a:lnTo>
                    <a:lnTo>
                      <a:pt x="634" y="797"/>
                    </a:lnTo>
                    <a:lnTo>
                      <a:pt x="633" y="797"/>
                    </a:lnTo>
                    <a:lnTo>
                      <a:pt x="631" y="797"/>
                    </a:lnTo>
                    <a:lnTo>
                      <a:pt x="631" y="797"/>
                    </a:lnTo>
                    <a:lnTo>
                      <a:pt x="631" y="797"/>
                    </a:lnTo>
                    <a:lnTo>
                      <a:pt x="631" y="797"/>
                    </a:lnTo>
                    <a:lnTo>
                      <a:pt x="631" y="799"/>
                    </a:lnTo>
                    <a:lnTo>
                      <a:pt x="631" y="799"/>
                    </a:lnTo>
                    <a:lnTo>
                      <a:pt x="631" y="799"/>
                    </a:lnTo>
                    <a:lnTo>
                      <a:pt x="631" y="799"/>
                    </a:lnTo>
                    <a:lnTo>
                      <a:pt x="629" y="799"/>
                    </a:lnTo>
                    <a:lnTo>
                      <a:pt x="629" y="799"/>
                    </a:lnTo>
                    <a:lnTo>
                      <a:pt x="627" y="799"/>
                    </a:lnTo>
                    <a:lnTo>
                      <a:pt x="627" y="799"/>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0">
                <a:extLst>
                  <a:ext uri="{FF2B5EF4-FFF2-40B4-BE49-F238E27FC236}">
                    <a16:creationId xmlns:a16="http://schemas.microsoft.com/office/drawing/2014/main" id="{7EE91287-C9A7-9905-2BBF-55E8BFD199F4}"/>
                  </a:ext>
                </a:extLst>
              </p:cNvPr>
              <p:cNvSpPr>
                <a:spLocks/>
              </p:cNvSpPr>
              <p:nvPr/>
            </p:nvSpPr>
            <p:spPr bwMode="auto">
              <a:xfrm>
                <a:off x="2258" y="1663"/>
                <a:ext cx="1433" cy="980"/>
              </a:xfrm>
              <a:custGeom>
                <a:avLst/>
                <a:gdLst>
                  <a:gd name="T0" fmla="*/ 1022 w 1433"/>
                  <a:gd name="T1" fmla="*/ 944 h 980"/>
                  <a:gd name="T2" fmla="*/ 1042 w 1433"/>
                  <a:gd name="T3" fmla="*/ 853 h 980"/>
                  <a:gd name="T4" fmla="*/ 928 w 1433"/>
                  <a:gd name="T5" fmla="*/ 814 h 980"/>
                  <a:gd name="T6" fmla="*/ 798 w 1433"/>
                  <a:gd name="T7" fmla="*/ 803 h 980"/>
                  <a:gd name="T8" fmla="*/ 736 w 1433"/>
                  <a:gd name="T9" fmla="*/ 828 h 980"/>
                  <a:gd name="T10" fmla="*/ 670 w 1433"/>
                  <a:gd name="T11" fmla="*/ 835 h 980"/>
                  <a:gd name="T12" fmla="*/ 599 w 1433"/>
                  <a:gd name="T13" fmla="*/ 855 h 980"/>
                  <a:gd name="T14" fmla="*/ 543 w 1433"/>
                  <a:gd name="T15" fmla="*/ 870 h 980"/>
                  <a:gd name="T16" fmla="*/ 521 w 1433"/>
                  <a:gd name="T17" fmla="*/ 834 h 980"/>
                  <a:gd name="T18" fmla="*/ 574 w 1433"/>
                  <a:gd name="T19" fmla="*/ 806 h 980"/>
                  <a:gd name="T20" fmla="*/ 626 w 1433"/>
                  <a:gd name="T21" fmla="*/ 794 h 980"/>
                  <a:gd name="T22" fmla="*/ 563 w 1433"/>
                  <a:gd name="T23" fmla="*/ 745 h 980"/>
                  <a:gd name="T24" fmla="*/ 592 w 1433"/>
                  <a:gd name="T25" fmla="*/ 689 h 980"/>
                  <a:gd name="T26" fmla="*/ 543 w 1433"/>
                  <a:gd name="T27" fmla="*/ 645 h 980"/>
                  <a:gd name="T28" fmla="*/ 485 w 1433"/>
                  <a:gd name="T29" fmla="*/ 620 h 980"/>
                  <a:gd name="T30" fmla="*/ 415 w 1433"/>
                  <a:gd name="T31" fmla="*/ 656 h 980"/>
                  <a:gd name="T32" fmla="*/ 368 w 1433"/>
                  <a:gd name="T33" fmla="*/ 638 h 980"/>
                  <a:gd name="T34" fmla="*/ 346 w 1433"/>
                  <a:gd name="T35" fmla="*/ 598 h 980"/>
                  <a:gd name="T36" fmla="*/ 368 w 1433"/>
                  <a:gd name="T37" fmla="*/ 560 h 980"/>
                  <a:gd name="T38" fmla="*/ 304 w 1433"/>
                  <a:gd name="T39" fmla="*/ 557 h 980"/>
                  <a:gd name="T40" fmla="*/ 243 w 1433"/>
                  <a:gd name="T41" fmla="*/ 616 h 980"/>
                  <a:gd name="T42" fmla="*/ 194 w 1433"/>
                  <a:gd name="T43" fmla="*/ 593 h 980"/>
                  <a:gd name="T44" fmla="*/ 205 w 1433"/>
                  <a:gd name="T45" fmla="*/ 528 h 980"/>
                  <a:gd name="T46" fmla="*/ 140 w 1433"/>
                  <a:gd name="T47" fmla="*/ 486 h 980"/>
                  <a:gd name="T48" fmla="*/ 102 w 1433"/>
                  <a:gd name="T49" fmla="*/ 414 h 980"/>
                  <a:gd name="T50" fmla="*/ 11 w 1433"/>
                  <a:gd name="T51" fmla="*/ 387 h 980"/>
                  <a:gd name="T52" fmla="*/ 187 w 1433"/>
                  <a:gd name="T53" fmla="*/ 179 h 980"/>
                  <a:gd name="T54" fmla="*/ 239 w 1433"/>
                  <a:gd name="T55" fmla="*/ 23 h 980"/>
                  <a:gd name="T56" fmla="*/ 324 w 1433"/>
                  <a:gd name="T57" fmla="*/ 38 h 980"/>
                  <a:gd name="T58" fmla="*/ 377 w 1433"/>
                  <a:gd name="T59" fmla="*/ 34 h 980"/>
                  <a:gd name="T60" fmla="*/ 362 w 1433"/>
                  <a:gd name="T61" fmla="*/ 81 h 980"/>
                  <a:gd name="T62" fmla="*/ 434 w 1433"/>
                  <a:gd name="T63" fmla="*/ 95 h 980"/>
                  <a:gd name="T64" fmla="*/ 469 w 1433"/>
                  <a:gd name="T65" fmla="*/ 54 h 980"/>
                  <a:gd name="T66" fmla="*/ 507 w 1433"/>
                  <a:gd name="T67" fmla="*/ 43 h 980"/>
                  <a:gd name="T68" fmla="*/ 547 w 1433"/>
                  <a:gd name="T69" fmla="*/ 70 h 980"/>
                  <a:gd name="T70" fmla="*/ 612 w 1433"/>
                  <a:gd name="T71" fmla="*/ 70 h 980"/>
                  <a:gd name="T72" fmla="*/ 604 w 1433"/>
                  <a:gd name="T73" fmla="*/ 110 h 980"/>
                  <a:gd name="T74" fmla="*/ 662 w 1433"/>
                  <a:gd name="T75" fmla="*/ 81 h 980"/>
                  <a:gd name="T76" fmla="*/ 733 w 1433"/>
                  <a:gd name="T77" fmla="*/ 27 h 980"/>
                  <a:gd name="T78" fmla="*/ 812 w 1433"/>
                  <a:gd name="T79" fmla="*/ 56 h 980"/>
                  <a:gd name="T80" fmla="*/ 952 w 1433"/>
                  <a:gd name="T81" fmla="*/ 103 h 980"/>
                  <a:gd name="T82" fmla="*/ 1044 w 1433"/>
                  <a:gd name="T83" fmla="*/ 21 h 980"/>
                  <a:gd name="T84" fmla="*/ 1091 w 1433"/>
                  <a:gd name="T85" fmla="*/ 25 h 980"/>
                  <a:gd name="T86" fmla="*/ 1102 w 1433"/>
                  <a:gd name="T87" fmla="*/ 81 h 980"/>
                  <a:gd name="T88" fmla="*/ 1114 w 1433"/>
                  <a:gd name="T89" fmla="*/ 128 h 980"/>
                  <a:gd name="T90" fmla="*/ 1169 w 1433"/>
                  <a:gd name="T91" fmla="*/ 124 h 980"/>
                  <a:gd name="T92" fmla="*/ 1225 w 1433"/>
                  <a:gd name="T93" fmla="*/ 85 h 980"/>
                  <a:gd name="T94" fmla="*/ 1290 w 1433"/>
                  <a:gd name="T95" fmla="*/ 38 h 980"/>
                  <a:gd name="T96" fmla="*/ 1333 w 1433"/>
                  <a:gd name="T97" fmla="*/ 54 h 980"/>
                  <a:gd name="T98" fmla="*/ 1344 w 1433"/>
                  <a:gd name="T99" fmla="*/ 115 h 980"/>
                  <a:gd name="T100" fmla="*/ 1292 w 1433"/>
                  <a:gd name="T101" fmla="*/ 173 h 980"/>
                  <a:gd name="T102" fmla="*/ 1196 w 1433"/>
                  <a:gd name="T103" fmla="*/ 246 h 980"/>
                  <a:gd name="T104" fmla="*/ 1207 w 1433"/>
                  <a:gd name="T105" fmla="*/ 309 h 980"/>
                  <a:gd name="T106" fmla="*/ 1277 w 1433"/>
                  <a:gd name="T107" fmla="*/ 358 h 980"/>
                  <a:gd name="T108" fmla="*/ 1304 w 1433"/>
                  <a:gd name="T109" fmla="*/ 477 h 980"/>
                  <a:gd name="T110" fmla="*/ 1324 w 1433"/>
                  <a:gd name="T111" fmla="*/ 578 h 980"/>
                  <a:gd name="T112" fmla="*/ 1333 w 1433"/>
                  <a:gd name="T113" fmla="*/ 654 h 980"/>
                  <a:gd name="T114" fmla="*/ 1364 w 1433"/>
                  <a:gd name="T115" fmla="*/ 727 h 980"/>
                  <a:gd name="T116" fmla="*/ 1391 w 1433"/>
                  <a:gd name="T117" fmla="*/ 823 h 980"/>
                  <a:gd name="T118" fmla="*/ 1413 w 1433"/>
                  <a:gd name="T119" fmla="*/ 853 h 980"/>
                  <a:gd name="T120" fmla="*/ 1386 w 1433"/>
                  <a:gd name="T121" fmla="*/ 919 h 980"/>
                  <a:gd name="T122" fmla="*/ 1304 w 1433"/>
                  <a:gd name="T123" fmla="*/ 942 h 980"/>
                  <a:gd name="T124" fmla="*/ 1190 w 1433"/>
                  <a:gd name="T125" fmla="*/ 973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3" h="980">
                    <a:moveTo>
                      <a:pt x="1131" y="980"/>
                    </a:moveTo>
                    <a:lnTo>
                      <a:pt x="1131" y="980"/>
                    </a:lnTo>
                    <a:lnTo>
                      <a:pt x="1129" y="980"/>
                    </a:lnTo>
                    <a:lnTo>
                      <a:pt x="1129" y="980"/>
                    </a:lnTo>
                    <a:lnTo>
                      <a:pt x="1129" y="980"/>
                    </a:lnTo>
                    <a:lnTo>
                      <a:pt x="1129" y="978"/>
                    </a:lnTo>
                    <a:lnTo>
                      <a:pt x="1127" y="978"/>
                    </a:lnTo>
                    <a:lnTo>
                      <a:pt x="1127" y="978"/>
                    </a:lnTo>
                    <a:lnTo>
                      <a:pt x="1127" y="978"/>
                    </a:lnTo>
                    <a:lnTo>
                      <a:pt x="1125" y="978"/>
                    </a:lnTo>
                    <a:lnTo>
                      <a:pt x="1125" y="978"/>
                    </a:lnTo>
                    <a:lnTo>
                      <a:pt x="1124" y="978"/>
                    </a:lnTo>
                    <a:lnTo>
                      <a:pt x="1124" y="978"/>
                    </a:lnTo>
                    <a:lnTo>
                      <a:pt x="1124" y="978"/>
                    </a:lnTo>
                    <a:lnTo>
                      <a:pt x="1122" y="978"/>
                    </a:lnTo>
                    <a:lnTo>
                      <a:pt x="1120" y="978"/>
                    </a:lnTo>
                    <a:lnTo>
                      <a:pt x="1118" y="978"/>
                    </a:lnTo>
                    <a:lnTo>
                      <a:pt x="1118" y="978"/>
                    </a:lnTo>
                    <a:lnTo>
                      <a:pt x="1116" y="976"/>
                    </a:lnTo>
                    <a:lnTo>
                      <a:pt x="1116" y="976"/>
                    </a:lnTo>
                    <a:lnTo>
                      <a:pt x="1116" y="976"/>
                    </a:lnTo>
                    <a:lnTo>
                      <a:pt x="1116" y="976"/>
                    </a:lnTo>
                    <a:lnTo>
                      <a:pt x="1114" y="976"/>
                    </a:lnTo>
                    <a:lnTo>
                      <a:pt x="1114" y="976"/>
                    </a:lnTo>
                    <a:lnTo>
                      <a:pt x="1113" y="976"/>
                    </a:lnTo>
                    <a:lnTo>
                      <a:pt x="1113" y="975"/>
                    </a:lnTo>
                    <a:lnTo>
                      <a:pt x="1113" y="975"/>
                    </a:lnTo>
                    <a:lnTo>
                      <a:pt x="1113" y="975"/>
                    </a:lnTo>
                    <a:lnTo>
                      <a:pt x="1111" y="973"/>
                    </a:lnTo>
                    <a:lnTo>
                      <a:pt x="1111" y="973"/>
                    </a:lnTo>
                    <a:lnTo>
                      <a:pt x="1111" y="973"/>
                    </a:lnTo>
                    <a:lnTo>
                      <a:pt x="1111" y="973"/>
                    </a:lnTo>
                    <a:lnTo>
                      <a:pt x="1109" y="973"/>
                    </a:lnTo>
                    <a:lnTo>
                      <a:pt x="1109" y="973"/>
                    </a:lnTo>
                    <a:lnTo>
                      <a:pt x="1107" y="973"/>
                    </a:lnTo>
                    <a:lnTo>
                      <a:pt x="1107" y="973"/>
                    </a:lnTo>
                    <a:lnTo>
                      <a:pt x="1107" y="971"/>
                    </a:lnTo>
                    <a:lnTo>
                      <a:pt x="1105" y="971"/>
                    </a:lnTo>
                    <a:lnTo>
                      <a:pt x="1105" y="971"/>
                    </a:lnTo>
                    <a:lnTo>
                      <a:pt x="1105" y="971"/>
                    </a:lnTo>
                    <a:lnTo>
                      <a:pt x="1104" y="971"/>
                    </a:lnTo>
                    <a:lnTo>
                      <a:pt x="1104" y="971"/>
                    </a:lnTo>
                    <a:lnTo>
                      <a:pt x="1104" y="971"/>
                    </a:lnTo>
                    <a:lnTo>
                      <a:pt x="1102" y="971"/>
                    </a:lnTo>
                    <a:lnTo>
                      <a:pt x="1102" y="971"/>
                    </a:lnTo>
                    <a:lnTo>
                      <a:pt x="1102" y="969"/>
                    </a:lnTo>
                    <a:lnTo>
                      <a:pt x="1102" y="969"/>
                    </a:lnTo>
                    <a:lnTo>
                      <a:pt x="1102" y="969"/>
                    </a:lnTo>
                    <a:lnTo>
                      <a:pt x="1100" y="969"/>
                    </a:lnTo>
                    <a:lnTo>
                      <a:pt x="1100" y="971"/>
                    </a:lnTo>
                    <a:lnTo>
                      <a:pt x="1100" y="969"/>
                    </a:lnTo>
                    <a:lnTo>
                      <a:pt x="1100" y="969"/>
                    </a:lnTo>
                    <a:lnTo>
                      <a:pt x="1098" y="969"/>
                    </a:lnTo>
                    <a:lnTo>
                      <a:pt x="1098" y="969"/>
                    </a:lnTo>
                    <a:lnTo>
                      <a:pt x="1096" y="969"/>
                    </a:lnTo>
                    <a:lnTo>
                      <a:pt x="1096" y="969"/>
                    </a:lnTo>
                    <a:lnTo>
                      <a:pt x="1095" y="969"/>
                    </a:lnTo>
                    <a:lnTo>
                      <a:pt x="1095" y="969"/>
                    </a:lnTo>
                    <a:lnTo>
                      <a:pt x="1095" y="969"/>
                    </a:lnTo>
                    <a:lnTo>
                      <a:pt x="1093" y="969"/>
                    </a:lnTo>
                    <a:lnTo>
                      <a:pt x="1093" y="969"/>
                    </a:lnTo>
                    <a:lnTo>
                      <a:pt x="1091" y="969"/>
                    </a:lnTo>
                    <a:lnTo>
                      <a:pt x="1089" y="969"/>
                    </a:lnTo>
                    <a:lnTo>
                      <a:pt x="1089" y="969"/>
                    </a:lnTo>
                    <a:lnTo>
                      <a:pt x="1087" y="969"/>
                    </a:lnTo>
                    <a:lnTo>
                      <a:pt x="1087" y="971"/>
                    </a:lnTo>
                    <a:lnTo>
                      <a:pt x="1087" y="971"/>
                    </a:lnTo>
                    <a:lnTo>
                      <a:pt x="1087" y="971"/>
                    </a:lnTo>
                    <a:lnTo>
                      <a:pt x="1086" y="971"/>
                    </a:lnTo>
                    <a:lnTo>
                      <a:pt x="1086" y="971"/>
                    </a:lnTo>
                    <a:lnTo>
                      <a:pt x="1084" y="971"/>
                    </a:lnTo>
                    <a:lnTo>
                      <a:pt x="1084" y="971"/>
                    </a:lnTo>
                    <a:lnTo>
                      <a:pt x="1084" y="971"/>
                    </a:lnTo>
                    <a:lnTo>
                      <a:pt x="1082" y="971"/>
                    </a:lnTo>
                    <a:lnTo>
                      <a:pt x="1082" y="971"/>
                    </a:lnTo>
                    <a:lnTo>
                      <a:pt x="1080" y="971"/>
                    </a:lnTo>
                    <a:lnTo>
                      <a:pt x="1080" y="971"/>
                    </a:lnTo>
                    <a:lnTo>
                      <a:pt x="1080" y="971"/>
                    </a:lnTo>
                    <a:lnTo>
                      <a:pt x="1080" y="971"/>
                    </a:lnTo>
                    <a:lnTo>
                      <a:pt x="1080" y="971"/>
                    </a:lnTo>
                    <a:lnTo>
                      <a:pt x="1078" y="973"/>
                    </a:lnTo>
                    <a:lnTo>
                      <a:pt x="1078" y="973"/>
                    </a:lnTo>
                    <a:lnTo>
                      <a:pt x="1076" y="973"/>
                    </a:lnTo>
                    <a:lnTo>
                      <a:pt x="1076" y="973"/>
                    </a:lnTo>
                    <a:lnTo>
                      <a:pt x="1076" y="975"/>
                    </a:lnTo>
                    <a:lnTo>
                      <a:pt x="1075" y="975"/>
                    </a:lnTo>
                    <a:lnTo>
                      <a:pt x="1075" y="975"/>
                    </a:lnTo>
                    <a:lnTo>
                      <a:pt x="1075" y="975"/>
                    </a:lnTo>
                    <a:lnTo>
                      <a:pt x="1073" y="975"/>
                    </a:lnTo>
                    <a:lnTo>
                      <a:pt x="1073" y="975"/>
                    </a:lnTo>
                    <a:lnTo>
                      <a:pt x="1071" y="976"/>
                    </a:lnTo>
                    <a:lnTo>
                      <a:pt x="1071" y="976"/>
                    </a:lnTo>
                    <a:lnTo>
                      <a:pt x="1071" y="976"/>
                    </a:lnTo>
                    <a:lnTo>
                      <a:pt x="1069" y="976"/>
                    </a:lnTo>
                    <a:lnTo>
                      <a:pt x="1069" y="976"/>
                    </a:lnTo>
                    <a:lnTo>
                      <a:pt x="1067" y="976"/>
                    </a:lnTo>
                    <a:lnTo>
                      <a:pt x="1067" y="976"/>
                    </a:lnTo>
                    <a:lnTo>
                      <a:pt x="1066" y="975"/>
                    </a:lnTo>
                    <a:lnTo>
                      <a:pt x="1066" y="975"/>
                    </a:lnTo>
                    <a:lnTo>
                      <a:pt x="1066" y="975"/>
                    </a:lnTo>
                    <a:lnTo>
                      <a:pt x="1064" y="975"/>
                    </a:lnTo>
                    <a:lnTo>
                      <a:pt x="1064" y="975"/>
                    </a:lnTo>
                    <a:lnTo>
                      <a:pt x="1064" y="975"/>
                    </a:lnTo>
                    <a:lnTo>
                      <a:pt x="1062" y="975"/>
                    </a:lnTo>
                    <a:lnTo>
                      <a:pt x="1062" y="975"/>
                    </a:lnTo>
                    <a:lnTo>
                      <a:pt x="1060" y="975"/>
                    </a:lnTo>
                    <a:lnTo>
                      <a:pt x="1060" y="975"/>
                    </a:lnTo>
                    <a:lnTo>
                      <a:pt x="1058" y="975"/>
                    </a:lnTo>
                    <a:lnTo>
                      <a:pt x="1057" y="975"/>
                    </a:lnTo>
                    <a:lnTo>
                      <a:pt x="1057" y="973"/>
                    </a:lnTo>
                    <a:lnTo>
                      <a:pt x="1055" y="973"/>
                    </a:lnTo>
                    <a:lnTo>
                      <a:pt x="1055" y="973"/>
                    </a:lnTo>
                    <a:lnTo>
                      <a:pt x="1055" y="973"/>
                    </a:lnTo>
                    <a:lnTo>
                      <a:pt x="1055" y="971"/>
                    </a:lnTo>
                    <a:lnTo>
                      <a:pt x="1055" y="971"/>
                    </a:lnTo>
                    <a:lnTo>
                      <a:pt x="1053" y="971"/>
                    </a:lnTo>
                    <a:lnTo>
                      <a:pt x="1053" y="971"/>
                    </a:lnTo>
                    <a:lnTo>
                      <a:pt x="1053" y="971"/>
                    </a:lnTo>
                    <a:lnTo>
                      <a:pt x="1053" y="971"/>
                    </a:lnTo>
                    <a:lnTo>
                      <a:pt x="1053" y="971"/>
                    </a:lnTo>
                    <a:lnTo>
                      <a:pt x="1051" y="971"/>
                    </a:lnTo>
                    <a:lnTo>
                      <a:pt x="1049" y="971"/>
                    </a:lnTo>
                    <a:lnTo>
                      <a:pt x="1049" y="971"/>
                    </a:lnTo>
                    <a:lnTo>
                      <a:pt x="1048" y="971"/>
                    </a:lnTo>
                    <a:lnTo>
                      <a:pt x="1048" y="971"/>
                    </a:lnTo>
                    <a:lnTo>
                      <a:pt x="1048" y="971"/>
                    </a:lnTo>
                    <a:lnTo>
                      <a:pt x="1048" y="971"/>
                    </a:lnTo>
                    <a:lnTo>
                      <a:pt x="1048" y="969"/>
                    </a:lnTo>
                    <a:lnTo>
                      <a:pt x="1048" y="969"/>
                    </a:lnTo>
                    <a:lnTo>
                      <a:pt x="1048" y="969"/>
                    </a:lnTo>
                    <a:lnTo>
                      <a:pt x="1048" y="969"/>
                    </a:lnTo>
                    <a:lnTo>
                      <a:pt x="1049" y="967"/>
                    </a:lnTo>
                    <a:lnTo>
                      <a:pt x="1049" y="967"/>
                    </a:lnTo>
                    <a:lnTo>
                      <a:pt x="1049" y="967"/>
                    </a:lnTo>
                    <a:lnTo>
                      <a:pt x="1049" y="967"/>
                    </a:lnTo>
                    <a:lnTo>
                      <a:pt x="1049" y="967"/>
                    </a:lnTo>
                    <a:lnTo>
                      <a:pt x="1051" y="967"/>
                    </a:lnTo>
                    <a:lnTo>
                      <a:pt x="1051" y="966"/>
                    </a:lnTo>
                    <a:lnTo>
                      <a:pt x="1051" y="966"/>
                    </a:lnTo>
                    <a:lnTo>
                      <a:pt x="1051" y="966"/>
                    </a:lnTo>
                    <a:lnTo>
                      <a:pt x="1051" y="966"/>
                    </a:lnTo>
                    <a:lnTo>
                      <a:pt x="1051" y="964"/>
                    </a:lnTo>
                    <a:lnTo>
                      <a:pt x="1051" y="964"/>
                    </a:lnTo>
                    <a:lnTo>
                      <a:pt x="1053" y="964"/>
                    </a:lnTo>
                    <a:lnTo>
                      <a:pt x="1053" y="964"/>
                    </a:lnTo>
                    <a:lnTo>
                      <a:pt x="1053" y="964"/>
                    </a:lnTo>
                    <a:lnTo>
                      <a:pt x="1055" y="964"/>
                    </a:lnTo>
                    <a:lnTo>
                      <a:pt x="1055" y="964"/>
                    </a:lnTo>
                    <a:lnTo>
                      <a:pt x="1055" y="962"/>
                    </a:lnTo>
                    <a:lnTo>
                      <a:pt x="1055" y="962"/>
                    </a:lnTo>
                    <a:lnTo>
                      <a:pt x="1055" y="962"/>
                    </a:lnTo>
                    <a:lnTo>
                      <a:pt x="1055" y="962"/>
                    </a:lnTo>
                    <a:lnTo>
                      <a:pt x="1055" y="962"/>
                    </a:lnTo>
                    <a:lnTo>
                      <a:pt x="1055" y="962"/>
                    </a:lnTo>
                    <a:lnTo>
                      <a:pt x="1055" y="962"/>
                    </a:lnTo>
                    <a:lnTo>
                      <a:pt x="1055" y="962"/>
                    </a:lnTo>
                    <a:lnTo>
                      <a:pt x="1057" y="960"/>
                    </a:lnTo>
                    <a:lnTo>
                      <a:pt x="1057" y="960"/>
                    </a:lnTo>
                    <a:lnTo>
                      <a:pt x="1057" y="960"/>
                    </a:lnTo>
                    <a:lnTo>
                      <a:pt x="1057" y="960"/>
                    </a:lnTo>
                    <a:lnTo>
                      <a:pt x="1055" y="958"/>
                    </a:lnTo>
                    <a:lnTo>
                      <a:pt x="1055" y="958"/>
                    </a:lnTo>
                    <a:lnTo>
                      <a:pt x="1055" y="958"/>
                    </a:lnTo>
                    <a:lnTo>
                      <a:pt x="1053" y="957"/>
                    </a:lnTo>
                    <a:lnTo>
                      <a:pt x="1053" y="957"/>
                    </a:lnTo>
                    <a:lnTo>
                      <a:pt x="1053" y="957"/>
                    </a:lnTo>
                    <a:lnTo>
                      <a:pt x="1051" y="957"/>
                    </a:lnTo>
                    <a:lnTo>
                      <a:pt x="1051" y="957"/>
                    </a:lnTo>
                    <a:lnTo>
                      <a:pt x="1051" y="957"/>
                    </a:lnTo>
                    <a:lnTo>
                      <a:pt x="1048" y="957"/>
                    </a:lnTo>
                    <a:lnTo>
                      <a:pt x="1046" y="957"/>
                    </a:lnTo>
                    <a:lnTo>
                      <a:pt x="1046" y="957"/>
                    </a:lnTo>
                    <a:lnTo>
                      <a:pt x="1046" y="957"/>
                    </a:lnTo>
                    <a:lnTo>
                      <a:pt x="1044" y="957"/>
                    </a:lnTo>
                    <a:lnTo>
                      <a:pt x="1044" y="957"/>
                    </a:lnTo>
                    <a:lnTo>
                      <a:pt x="1044" y="957"/>
                    </a:lnTo>
                    <a:lnTo>
                      <a:pt x="1042" y="957"/>
                    </a:lnTo>
                    <a:lnTo>
                      <a:pt x="1042" y="957"/>
                    </a:lnTo>
                    <a:lnTo>
                      <a:pt x="1039" y="955"/>
                    </a:lnTo>
                    <a:lnTo>
                      <a:pt x="1039" y="955"/>
                    </a:lnTo>
                    <a:lnTo>
                      <a:pt x="1039" y="955"/>
                    </a:lnTo>
                    <a:lnTo>
                      <a:pt x="1039" y="955"/>
                    </a:lnTo>
                    <a:lnTo>
                      <a:pt x="1037" y="955"/>
                    </a:lnTo>
                    <a:lnTo>
                      <a:pt x="1037" y="955"/>
                    </a:lnTo>
                    <a:lnTo>
                      <a:pt x="1035" y="955"/>
                    </a:lnTo>
                    <a:lnTo>
                      <a:pt x="1035" y="955"/>
                    </a:lnTo>
                    <a:lnTo>
                      <a:pt x="1035" y="955"/>
                    </a:lnTo>
                    <a:lnTo>
                      <a:pt x="1033" y="955"/>
                    </a:lnTo>
                    <a:lnTo>
                      <a:pt x="1033" y="955"/>
                    </a:lnTo>
                    <a:lnTo>
                      <a:pt x="1031" y="955"/>
                    </a:lnTo>
                    <a:lnTo>
                      <a:pt x="1029" y="953"/>
                    </a:lnTo>
                    <a:lnTo>
                      <a:pt x="1029" y="953"/>
                    </a:lnTo>
                    <a:lnTo>
                      <a:pt x="1029" y="953"/>
                    </a:lnTo>
                    <a:lnTo>
                      <a:pt x="1029" y="953"/>
                    </a:lnTo>
                    <a:lnTo>
                      <a:pt x="1029" y="953"/>
                    </a:lnTo>
                    <a:lnTo>
                      <a:pt x="1029" y="951"/>
                    </a:lnTo>
                    <a:lnTo>
                      <a:pt x="1031" y="951"/>
                    </a:lnTo>
                    <a:lnTo>
                      <a:pt x="1031" y="951"/>
                    </a:lnTo>
                    <a:lnTo>
                      <a:pt x="1031" y="951"/>
                    </a:lnTo>
                    <a:lnTo>
                      <a:pt x="1031" y="951"/>
                    </a:lnTo>
                    <a:lnTo>
                      <a:pt x="1031" y="949"/>
                    </a:lnTo>
                    <a:lnTo>
                      <a:pt x="1029" y="949"/>
                    </a:lnTo>
                    <a:lnTo>
                      <a:pt x="1029" y="949"/>
                    </a:lnTo>
                    <a:lnTo>
                      <a:pt x="1029" y="949"/>
                    </a:lnTo>
                    <a:lnTo>
                      <a:pt x="1029" y="949"/>
                    </a:lnTo>
                    <a:lnTo>
                      <a:pt x="1028" y="948"/>
                    </a:lnTo>
                    <a:lnTo>
                      <a:pt x="1028" y="948"/>
                    </a:lnTo>
                    <a:lnTo>
                      <a:pt x="1026" y="948"/>
                    </a:lnTo>
                    <a:lnTo>
                      <a:pt x="1026" y="948"/>
                    </a:lnTo>
                    <a:lnTo>
                      <a:pt x="1026" y="948"/>
                    </a:lnTo>
                    <a:lnTo>
                      <a:pt x="1026" y="948"/>
                    </a:lnTo>
                    <a:lnTo>
                      <a:pt x="1026" y="948"/>
                    </a:lnTo>
                    <a:lnTo>
                      <a:pt x="1024" y="948"/>
                    </a:lnTo>
                    <a:lnTo>
                      <a:pt x="1024" y="948"/>
                    </a:lnTo>
                    <a:lnTo>
                      <a:pt x="1024" y="946"/>
                    </a:lnTo>
                    <a:lnTo>
                      <a:pt x="1022" y="946"/>
                    </a:lnTo>
                    <a:lnTo>
                      <a:pt x="1022" y="946"/>
                    </a:lnTo>
                    <a:lnTo>
                      <a:pt x="1022" y="946"/>
                    </a:lnTo>
                    <a:lnTo>
                      <a:pt x="1022" y="946"/>
                    </a:lnTo>
                    <a:lnTo>
                      <a:pt x="1022" y="944"/>
                    </a:lnTo>
                    <a:lnTo>
                      <a:pt x="1022" y="944"/>
                    </a:lnTo>
                    <a:lnTo>
                      <a:pt x="1022" y="944"/>
                    </a:lnTo>
                    <a:lnTo>
                      <a:pt x="1022" y="944"/>
                    </a:lnTo>
                    <a:lnTo>
                      <a:pt x="1022" y="944"/>
                    </a:lnTo>
                    <a:lnTo>
                      <a:pt x="1022" y="944"/>
                    </a:lnTo>
                    <a:lnTo>
                      <a:pt x="1020" y="944"/>
                    </a:lnTo>
                    <a:lnTo>
                      <a:pt x="1020" y="944"/>
                    </a:lnTo>
                    <a:lnTo>
                      <a:pt x="1019" y="944"/>
                    </a:lnTo>
                    <a:lnTo>
                      <a:pt x="1019" y="942"/>
                    </a:lnTo>
                    <a:lnTo>
                      <a:pt x="1017" y="942"/>
                    </a:lnTo>
                    <a:lnTo>
                      <a:pt x="1017" y="942"/>
                    </a:lnTo>
                    <a:lnTo>
                      <a:pt x="1017" y="942"/>
                    </a:lnTo>
                    <a:lnTo>
                      <a:pt x="1019" y="942"/>
                    </a:lnTo>
                    <a:lnTo>
                      <a:pt x="1019" y="942"/>
                    </a:lnTo>
                    <a:lnTo>
                      <a:pt x="1019" y="942"/>
                    </a:lnTo>
                    <a:lnTo>
                      <a:pt x="1019" y="940"/>
                    </a:lnTo>
                    <a:lnTo>
                      <a:pt x="1019" y="940"/>
                    </a:lnTo>
                    <a:lnTo>
                      <a:pt x="1019" y="940"/>
                    </a:lnTo>
                    <a:lnTo>
                      <a:pt x="1019" y="940"/>
                    </a:lnTo>
                    <a:lnTo>
                      <a:pt x="1017" y="940"/>
                    </a:lnTo>
                    <a:lnTo>
                      <a:pt x="1017" y="940"/>
                    </a:lnTo>
                    <a:lnTo>
                      <a:pt x="1017" y="940"/>
                    </a:lnTo>
                    <a:lnTo>
                      <a:pt x="1017" y="940"/>
                    </a:lnTo>
                    <a:lnTo>
                      <a:pt x="1017" y="940"/>
                    </a:lnTo>
                    <a:lnTo>
                      <a:pt x="1017" y="940"/>
                    </a:lnTo>
                    <a:lnTo>
                      <a:pt x="1015" y="938"/>
                    </a:lnTo>
                    <a:lnTo>
                      <a:pt x="1015" y="938"/>
                    </a:lnTo>
                    <a:lnTo>
                      <a:pt x="1015" y="938"/>
                    </a:lnTo>
                    <a:lnTo>
                      <a:pt x="1015" y="938"/>
                    </a:lnTo>
                    <a:lnTo>
                      <a:pt x="1015" y="938"/>
                    </a:lnTo>
                    <a:lnTo>
                      <a:pt x="1015" y="938"/>
                    </a:lnTo>
                    <a:lnTo>
                      <a:pt x="1013" y="937"/>
                    </a:lnTo>
                    <a:lnTo>
                      <a:pt x="1013" y="937"/>
                    </a:lnTo>
                    <a:lnTo>
                      <a:pt x="1013" y="937"/>
                    </a:lnTo>
                    <a:lnTo>
                      <a:pt x="1013" y="937"/>
                    </a:lnTo>
                    <a:lnTo>
                      <a:pt x="1013" y="935"/>
                    </a:lnTo>
                    <a:lnTo>
                      <a:pt x="1013" y="935"/>
                    </a:lnTo>
                    <a:lnTo>
                      <a:pt x="1013" y="935"/>
                    </a:lnTo>
                    <a:lnTo>
                      <a:pt x="1013" y="933"/>
                    </a:lnTo>
                    <a:lnTo>
                      <a:pt x="1013" y="933"/>
                    </a:lnTo>
                    <a:lnTo>
                      <a:pt x="1013" y="933"/>
                    </a:lnTo>
                    <a:lnTo>
                      <a:pt x="1013" y="933"/>
                    </a:lnTo>
                    <a:lnTo>
                      <a:pt x="1013" y="931"/>
                    </a:lnTo>
                    <a:lnTo>
                      <a:pt x="1013" y="931"/>
                    </a:lnTo>
                    <a:lnTo>
                      <a:pt x="1013" y="929"/>
                    </a:lnTo>
                    <a:lnTo>
                      <a:pt x="1013" y="929"/>
                    </a:lnTo>
                    <a:lnTo>
                      <a:pt x="1011" y="928"/>
                    </a:lnTo>
                    <a:lnTo>
                      <a:pt x="1011" y="928"/>
                    </a:lnTo>
                    <a:lnTo>
                      <a:pt x="1011" y="928"/>
                    </a:lnTo>
                    <a:lnTo>
                      <a:pt x="1011" y="926"/>
                    </a:lnTo>
                    <a:lnTo>
                      <a:pt x="1011" y="926"/>
                    </a:lnTo>
                    <a:lnTo>
                      <a:pt x="1011" y="926"/>
                    </a:lnTo>
                    <a:lnTo>
                      <a:pt x="1011" y="924"/>
                    </a:lnTo>
                    <a:lnTo>
                      <a:pt x="1011" y="924"/>
                    </a:lnTo>
                    <a:lnTo>
                      <a:pt x="1011" y="922"/>
                    </a:lnTo>
                    <a:lnTo>
                      <a:pt x="1011" y="922"/>
                    </a:lnTo>
                    <a:lnTo>
                      <a:pt x="1013" y="922"/>
                    </a:lnTo>
                    <a:lnTo>
                      <a:pt x="1013" y="922"/>
                    </a:lnTo>
                    <a:lnTo>
                      <a:pt x="1013" y="922"/>
                    </a:lnTo>
                    <a:lnTo>
                      <a:pt x="1013" y="922"/>
                    </a:lnTo>
                    <a:lnTo>
                      <a:pt x="1015" y="920"/>
                    </a:lnTo>
                    <a:lnTo>
                      <a:pt x="1015" y="920"/>
                    </a:lnTo>
                    <a:lnTo>
                      <a:pt x="1015" y="920"/>
                    </a:lnTo>
                    <a:lnTo>
                      <a:pt x="1015" y="920"/>
                    </a:lnTo>
                    <a:lnTo>
                      <a:pt x="1015" y="919"/>
                    </a:lnTo>
                    <a:lnTo>
                      <a:pt x="1015" y="919"/>
                    </a:lnTo>
                    <a:lnTo>
                      <a:pt x="1015" y="917"/>
                    </a:lnTo>
                    <a:lnTo>
                      <a:pt x="1015" y="917"/>
                    </a:lnTo>
                    <a:lnTo>
                      <a:pt x="1015" y="917"/>
                    </a:lnTo>
                    <a:lnTo>
                      <a:pt x="1013" y="915"/>
                    </a:lnTo>
                    <a:lnTo>
                      <a:pt x="1013" y="915"/>
                    </a:lnTo>
                    <a:lnTo>
                      <a:pt x="1013" y="915"/>
                    </a:lnTo>
                    <a:lnTo>
                      <a:pt x="1013" y="913"/>
                    </a:lnTo>
                    <a:lnTo>
                      <a:pt x="1013" y="913"/>
                    </a:lnTo>
                    <a:lnTo>
                      <a:pt x="1013" y="913"/>
                    </a:lnTo>
                    <a:lnTo>
                      <a:pt x="1013" y="913"/>
                    </a:lnTo>
                    <a:lnTo>
                      <a:pt x="1015" y="913"/>
                    </a:lnTo>
                    <a:lnTo>
                      <a:pt x="1015" y="913"/>
                    </a:lnTo>
                    <a:lnTo>
                      <a:pt x="1015" y="911"/>
                    </a:lnTo>
                    <a:lnTo>
                      <a:pt x="1015" y="911"/>
                    </a:lnTo>
                    <a:lnTo>
                      <a:pt x="1015" y="910"/>
                    </a:lnTo>
                    <a:lnTo>
                      <a:pt x="1015" y="910"/>
                    </a:lnTo>
                    <a:lnTo>
                      <a:pt x="1015" y="910"/>
                    </a:lnTo>
                    <a:lnTo>
                      <a:pt x="1015" y="908"/>
                    </a:lnTo>
                    <a:lnTo>
                      <a:pt x="1015" y="908"/>
                    </a:lnTo>
                    <a:lnTo>
                      <a:pt x="1015" y="908"/>
                    </a:lnTo>
                    <a:lnTo>
                      <a:pt x="1015" y="908"/>
                    </a:lnTo>
                    <a:lnTo>
                      <a:pt x="1013" y="906"/>
                    </a:lnTo>
                    <a:lnTo>
                      <a:pt x="1013" y="906"/>
                    </a:lnTo>
                    <a:lnTo>
                      <a:pt x="1013" y="904"/>
                    </a:lnTo>
                    <a:lnTo>
                      <a:pt x="1013" y="904"/>
                    </a:lnTo>
                    <a:lnTo>
                      <a:pt x="1013" y="904"/>
                    </a:lnTo>
                    <a:lnTo>
                      <a:pt x="1013" y="904"/>
                    </a:lnTo>
                    <a:lnTo>
                      <a:pt x="1013" y="902"/>
                    </a:lnTo>
                    <a:lnTo>
                      <a:pt x="1013" y="902"/>
                    </a:lnTo>
                    <a:lnTo>
                      <a:pt x="1013" y="902"/>
                    </a:lnTo>
                    <a:lnTo>
                      <a:pt x="1013" y="901"/>
                    </a:lnTo>
                    <a:lnTo>
                      <a:pt x="1013" y="901"/>
                    </a:lnTo>
                    <a:lnTo>
                      <a:pt x="1013" y="899"/>
                    </a:lnTo>
                    <a:lnTo>
                      <a:pt x="1013" y="899"/>
                    </a:lnTo>
                    <a:lnTo>
                      <a:pt x="1013" y="899"/>
                    </a:lnTo>
                    <a:lnTo>
                      <a:pt x="1013" y="899"/>
                    </a:lnTo>
                    <a:lnTo>
                      <a:pt x="1013" y="899"/>
                    </a:lnTo>
                    <a:lnTo>
                      <a:pt x="1013" y="897"/>
                    </a:lnTo>
                    <a:lnTo>
                      <a:pt x="1013" y="897"/>
                    </a:lnTo>
                    <a:lnTo>
                      <a:pt x="1013" y="897"/>
                    </a:lnTo>
                    <a:lnTo>
                      <a:pt x="1013" y="897"/>
                    </a:lnTo>
                    <a:lnTo>
                      <a:pt x="1015" y="897"/>
                    </a:lnTo>
                    <a:lnTo>
                      <a:pt x="1015" y="895"/>
                    </a:lnTo>
                    <a:lnTo>
                      <a:pt x="1015" y="895"/>
                    </a:lnTo>
                    <a:lnTo>
                      <a:pt x="1015" y="895"/>
                    </a:lnTo>
                    <a:lnTo>
                      <a:pt x="1017" y="895"/>
                    </a:lnTo>
                    <a:lnTo>
                      <a:pt x="1017" y="895"/>
                    </a:lnTo>
                    <a:lnTo>
                      <a:pt x="1017" y="895"/>
                    </a:lnTo>
                    <a:lnTo>
                      <a:pt x="1017" y="893"/>
                    </a:lnTo>
                    <a:lnTo>
                      <a:pt x="1017" y="893"/>
                    </a:lnTo>
                    <a:lnTo>
                      <a:pt x="1019" y="893"/>
                    </a:lnTo>
                    <a:lnTo>
                      <a:pt x="1019" y="893"/>
                    </a:lnTo>
                    <a:lnTo>
                      <a:pt x="1019" y="893"/>
                    </a:lnTo>
                    <a:lnTo>
                      <a:pt x="1019" y="893"/>
                    </a:lnTo>
                    <a:lnTo>
                      <a:pt x="1019" y="893"/>
                    </a:lnTo>
                    <a:lnTo>
                      <a:pt x="1019" y="891"/>
                    </a:lnTo>
                    <a:lnTo>
                      <a:pt x="1020" y="891"/>
                    </a:lnTo>
                    <a:lnTo>
                      <a:pt x="1020" y="891"/>
                    </a:lnTo>
                    <a:lnTo>
                      <a:pt x="1020" y="891"/>
                    </a:lnTo>
                    <a:lnTo>
                      <a:pt x="1022" y="891"/>
                    </a:lnTo>
                    <a:lnTo>
                      <a:pt x="1022" y="891"/>
                    </a:lnTo>
                    <a:lnTo>
                      <a:pt x="1022" y="891"/>
                    </a:lnTo>
                    <a:lnTo>
                      <a:pt x="1024" y="891"/>
                    </a:lnTo>
                    <a:lnTo>
                      <a:pt x="1024" y="891"/>
                    </a:lnTo>
                    <a:lnTo>
                      <a:pt x="1024" y="891"/>
                    </a:lnTo>
                    <a:lnTo>
                      <a:pt x="1024" y="891"/>
                    </a:lnTo>
                    <a:lnTo>
                      <a:pt x="1024" y="891"/>
                    </a:lnTo>
                    <a:lnTo>
                      <a:pt x="1024" y="890"/>
                    </a:lnTo>
                    <a:lnTo>
                      <a:pt x="1026" y="890"/>
                    </a:lnTo>
                    <a:lnTo>
                      <a:pt x="1026" y="890"/>
                    </a:lnTo>
                    <a:lnTo>
                      <a:pt x="1026" y="890"/>
                    </a:lnTo>
                    <a:lnTo>
                      <a:pt x="1028" y="890"/>
                    </a:lnTo>
                    <a:lnTo>
                      <a:pt x="1028" y="890"/>
                    </a:lnTo>
                    <a:lnTo>
                      <a:pt x="1028" y="888"/>
                    </a:lnTo>
                    <a:lnTo>
                      <a:pt x="1028" y="888"/>
                    </a:lnTo>
                    <a:lnTo>
                      <a:pt x="1028" y="888"/>
                    </a:lnTo>
                    <a:lnTo>
                      <a:pt x="1028" y="888"/>
                    </a:lnTo>
                    <a:lnTo>
                      <a:pt x="1029" y="888"/>
                    </a:lnTo>
                    <a:lnTo>
                      <a:pt x="1031" y="886"/>
                    </a:lnTo>
                    <a:lnTo>
                      <a:pt x="1031" y="886"/>
                    </a:lnTo>
                    <a:lnTo>
                      <a:pt x="1031" y="886"/>
                    </a:lnTo>
                    <a:lnTo>
                      <a:pt x="1033" y="886"/>
                    </a:lnTo>
                    <a:lnTo>
                      <a:pt x="1033" y="884"/>
                    </a:lnTo>
                    <a:lnTo>
                      <a:pt x="1033" y="884"/>
                    </a:lnTo>
                    <a:lnTo>
                      <a:pt x="1033" y="884"/>
                    </a:lnTo>
                    <a:lnTo>
                      <a:pt x="1035" y="882"/>
                    </a:lnTo>
                    <a:lnTo>
                      <a:pt x="1037" y="882"/>
                    </a:lnTo>
                    <a:lnTo>
                      <a:pt x="1037" y="882"/>
                    </a:lnTo>
                    <a:lnTo>
                      <a:pt x="1037" y="882"/>
                    </a:lnTo>
                    <a:lnTo>
                      <a:pt x="1039" y="882"/>
                    </a:lnTo>
                    <a:lnTo>
                      <a:pt x="1039" y="882"/>
                    </a:lnTo>
                    <a:lnTo>
                      <a:pt x="1040" y="882"/>
                    </a:lnTo>
                    <a:lnTo>
                      <a:pt x="1040" y="881"/>
                    </a:lnTo>
                    <a:lnTo>
                      <a:pt x="1040" y="881"/>
                    </a:lnTo>
                    <a:lnTo>
                      <a:pt x="1040" y="881"/>
                    </a:lnTo>
                    <a:lnTo>
                      <a:pt x="1040" y="881"/>
                    </a:lnTo>
                    <a:lnTo>
                      <a:pt x="1040" y="881"/>
                    </a:lnTo>
                    <a:lnTo>
                      <a:pt x="1040" y="881"/>
                    </a:lnTo>
                    <a:lnTo>
                      <a:pt x="1042" y="881"/>
                    </a:lnTo>
                    <a:lnTo>
                      <a:pt x="1042" y="879"/>
                    </a:lnTo>
                    <a:lnTo>
                      <a:pt x="1042" y="879"/>
                    </a:lnTo>
                    <a:lnTo>
                      <a:pt x="1042" y="879"/>
                    </a:lnTo>
                    <a:lnTo>
                      <a:pt x="1042" y="877"/>
                    </a:lnTo>
                    <a:lnTo>
                      <a:pt x="1042" y="877"/>
                    </a:lnTo>
                    <a:lnTo>
                      <a:pt x="1042" y="877"/>
                    </a:lnTo>
                    <a:lnTo>
                      <a:pt x="1042" y="877"/>
                    </a:lnTo>
                    <a:lnTo>
                      <a:pt x="1042" y="875"/>
                    </a:lnTo>
                    <a:lnTo>
                      <a:pt x="1042" y="875"/>
                    </a:lnTo>
                    <a:lnTo>
                      <a:pt x="1042" y="873"/>
                    </a:lnTo>
                    <a:lnTo>
                      <a:pt x="1042" y="873"/>
                    </a:lnTo>
                    <a:lnTo>
                      <a:pt x="1042" y="872"/>
                    </a:lnTo>
                    <a:lnTo>
                      <a:pt x="1042" y="872"/>
                    </a:lnTo>
                    <a:lnTo>
                      <a:pt x="1042" y="872"/>
                    </a:lnTo>
                    <a:lnTo>
                      <a:pt x="1042" y="872"/>
                    </a:lnTo>
                    <a:lnTo>
                      <a:pt x="1040" y="870"/>
                    </a:lnTo>
                    <a:lnTo>
                      <a:pt x="1040" y="870"/>
                    </a:lnTo>
                    <a:lnTo>
                      <a:pt x="1039" y="868"/>
                    </a:lnTo>
                    <a:lnTo>
                      <a:pt x="1039" y="868"/>
                    </a:lnTo>
                    <a:lnTo>
                      <a:pt x="1039" y="868"/>
                    </a:lnTo>
                    <a:lnTo>
                      <a:pt x="1039" y="866"/>
                    </a:lnTo>
                    <a:lnTo>
                      <a:pt x="1037" y="866"/>
                    </a:lnTo>
                    <a:lnTo>
                      <a:pt x="1037" y="866"/>
                    </a:lnTo>
                    <a:lnTo>
                      <a:pt x="1037" y="864"/>
                    </a:lnTo>
                    <a:lnTo>
                      <a:pt x="1039" y="864"/>
                    </a:lnTo>
                    <a:lnTo>
                      <a:pt x="1039" y="863"/>
                    </a:lnTo>
                    <a:lnTo>
                      <a:pt x="1039" y="863"/>
                    </a:lnTo>
                    <a:lnTo>
                      <a:pt x="1039" y="863"/>
                    </a:lnTo>
                    <a:lnTo>
                      <a:pt x="1040" y="863"/>
                    </a:lnTo>
                    <a:lnTo>
                      <a:pt x="1040" y="863"/>
                    </a:lnTo>
                    <a:lnTo>
                      <a:pt x="1042" y="863"/>
                    </a:lnTo>
                    <a:lnTo>
                      <a:pt x="1042" y="861"/>
                    </a:lnTo>
                    <a:lnTo>
                      <a:pt x="1042" y="861"/>
                    </a:lnTo>
                    <a:lnTo>
                      <a:pt x="1042" y="861"/>
                    </a:lnTo>
                    <a:lnTo>
                      <a:pt x="1042" y="861"/>
                    </a:lnTo>
                    <a:lnTo>
                      <a:pt x="1042" y="861"/>
                    </a:lnTo>
                    <a:lnTo>
                      <a:pt x="1042" y="861"/>
                    </a:lnTo>
                    <a:lnTo>
                      <a:pt x="1044" y="861"/>
                    </a:lnTo>
                    <a:lnTo>
                      <a:pt x="1044" y="861"/>
                    </a:lnTo>
                    <a:lnTo>
                      <a:pt x="1044" y="861"/>
                    </a:lnTo>
                    <a:lnTo>
                      <a:pt x="1044" y="861"/>
                    </a:lnTo>
                    <a:lnTo>
                      <a:pt x="1044" y="859"/>
                    </a:lnTo>
                    <a:lnTo>
                      <a:pt x="1044" y="859"/>
                    </a:lnTo>
                    <a:lnTo>
                      <a:pt x="1044" y="859"/>
                    </a:lnTo>
                    <a:lnTo>
                      <a:pt x="1044" y="859"/>
                    </a:lnTo>
                    <a:lnTo>
                      <a:pt x="1044" y="859"/>
                    </a:lnTo>
                    <a:lnTo>
                      <a:pt x="1042" y="857"/>
                    </a:lnTo>
                    <a:lnTo>
                      <a:pt x="1042" y="857"/>
                    </a:lnTo>
                    <a:lnTo>
                      <a:pt x="1042" y="857"/>
                    </a:lnTo>
                    <a:lnTo>
                      <a:pt x="1042" y="857"/>
                    </a:lnTo>
                    <a:lnTo>
                      <a:pt x="1040" y="857"/>
                    </a:lnTo>
                    <a:lnTo>
                      <a:pt x="1040" y="857"/>
                    </a:lnTo>
                    <a:lnTo>
                      <a:pt x="1040" y="855"/>
                    </a:lnTo>
                    <a:lnTo>
                      <a:pt x="1040" y="855"/>
                    </a:lnTo>
                    <a:lnTo>
                      <a:pt x="1040" y="855"/>
                    </a:lnTo>
                    <a:lnTo>
                      <a:pt x="1042" y="855"/>
                    </a:lnTo>
                    <a:lnTo>
                      <a:pt x="1042" y="853"/>
                    </a:lnTo>
                    <a:lnTo>
                      <a:pt x="1042" y="853"/>
                    </a:lnTo>
                    <a:lnTo>
                      <a:pt x="1042" y="853"/>
                    </a:lnTo>
                    <a:lnTo>
                      <a:pt x="1042" y="852"/>
                    </a:lnTo>
                    <a:lnTo>
                      <a:pt x="1042" y="852"/>
                    </a:lnTo>
                    <a:lnTo>
                      <a:pt x="1042" y="852"/>
                    </a:lnTo>
                    <a:lnTo>
                      <a:pt x="1042" y="852"/>
                    </a:lnTo>
                    <a:lnTo>
                      <a:pt x="1042" y="852"/>
                    </a:lnTo>
                    <a:lnTo>
                      <a:pt x="1042" y="850"/>
                    </a:lnTo>
                    <a:lnTo>
                      <a:pt x="1042" y="850"/>
                    </a:lnTo>
                    <a:lnTo>
                      <a:pt x="1042" y="850"/>
                    </a:lnTo>
                    <a:lnTo>
                      <a:pt x="1042" y="850"/>
                    </a:lnTo>
                    <a:lnTo>
                      <a:pt x="1040" y="848"/>
                    </a:lnTo>
                    <a:lnTo>
                      <a:pt x="1040" y="848"/>
                    </a:lnTo>
                    <a:lnTo>
                      <a:pt x="1040" y="846"/>
                    </a:lnTo>
                    <a:lnTo>
                      <a:pt x="1040" y="846"/>
                    </a:lnTo>
                    <a:lnTo>
                      <a:pt x="1040" y="846"/>
                    </a:lnTo>
                    <a:lnTo>
                      <a:pt x="1040" y="846"/>
                    </a:lnTo>
                    <a:lnTo>
                      <a:pt x="1040" y="846"/>
                    </a:lnTo>
                    <a:lnTo>
                      <a:pt x="1040" y="846"/>
                    </a:lnTo>
                    <a:lnTo>
                      <a:pt x="1039" y="844"/>
                    </a:lnTo>
                    <a:lnTo>
                      <a:pt x="1037" y="844"/>
                    </a:lnTo>
                    <a:lnTo>
                      <a:pt x="1037" y="844"/>
                    </a:lnTo>
                    <a:lnTo>
                      <a:pt x="1037" y="843"/>
                    </a:lnTo>
                    <a:lnTo>
                      <a:pt x="1037" y="843"/>
                    </a:lnTo>
                    <a:lnTo>
                      <a:pt x="1037" y="843"/>
                    </a:lnTo>
                    <a:lnTo>
                      <a:pt x="1037" y="843"/>
                    </a:lnTo>
                    <a:lnTo>
                      <a:pt x="1037" y="841"/>
                    </a:lnTo>
                    <a:lnTo>
                      <a:pt x="1037" y="841"/>
                    </a:lnTo>
                    <a:lnTo>
                      <a:pt x="1037" y="841"/>
                    </a:lnTo>
                    <a:lnTo>
                      <a:pt x="1037" y="841"/>
                    </a:lnTo>
                    <a:lnTo>
                      <a:pt x="1037" y="841"/>
                    </a:lnTo>
                    <a:lnTo>
                      <a:pt x="1037" y="841"/>
                    </a:lnTo>
                    <a:lnTo>
                      <a:pt x="1037" y="839"/>
                    </a:lnTo>
                    <a:lnTo>
                      <a:pt x="1037" y="839"/>
                    </a:lnTo>
                    <a:lnTo>
                      <a:pt x="1037" y="837"/>
                    </a:lnTo>
                    <a:lnTo>
                      <a:pt x="1037" y="837"/>
                    </a:lnTo>
                    <a:lnTo>
                      <a:pt x="1037" y="835"/>
                    </a:lnTo>
                    <a:lnTo>
                      <a:pt x="1037" y="835"/>
                    </a:lnTo>
                    <a:lnTo>
                      <a:pt x="1037" y="835"/>
                    </a:lnTo>
                    <a:lnTo>
                      <a:pt x="1037" y="835"/>
                    </a:lnTo>
                    <a:lnTo>
                      <a:pt x="1037" y="834"/>
                    </a:lnTo>
                    <a:lnTo>
                      <a:pt x="1037" y="834"/>
                    </a:lnTo>
                    <a:lnTo>
                      <a:pt x="1037" y="834"/>
                    </a:lnTo>
                    <a:lnTo>
                      <a:pt x="1035" y="834"/>
                    </a:lnTo>
                    <a:lnTo>
                      <a:pt x="1035" y="834"/>
                    </a:lnTo>
                    <a:lnTo>
                      <a:pt x="1035" y="834"/>
                    </a:lnTo>
                    <a:lnTo>
                      <a:pt x="1033" y="834"/>
                    </a:lnTo>
                    <a:lnTo>
                      <a:pt x="1033" y="834"/>
                    </a:lnTo>
                    <a:lnTo>
                      <a:pt x="1033" y="834"/>
                    </a:lnTo>
                    <a:lnTo>
                      <a:pt x="1033" y="834"/>
                    </a:lnTo>
                    <a:lnTo>
                      <a:pt x="1031" y="834"/>
                    </a:lnTo>
                    <a:lnTo>
                      <a:pt x="1029" y="832"/>
                    </a:lnTo>
                    <a:lnTo>
                      <a:pt x="1029" y="832"/>
                    </a:lnTo>
                    <a:lnTo>
                      <a:pt x="1029" y="832"/>
                    </a:lnTo>
                    <a:lnTo>
                      <a:pt x="1029" y="832"/>
                    </a:lnTo>
                    <a:lnTo>
                      <a:pt x="1028" y="832"/>
                    </a:lnTo>
                    <a:lnTo>
                      <a:pt x="1028" y="832"/>
                    </a:lnTo>
                    <a:lnTo>
                      <a:pt x="1028" y="832"/>
                    </a:lnTo>
                    <a:lnTo>
                      <a:pt x="1026" y="832"/>
                    </a:lnTo>
                    <a:lnTo>
                      <a:pt x="1026" y="832"/>
                    </a:lnTo>
                    <a:lnTo>
                      <a:pt x="1024" y="832"/>
                    </a:lnTo>
                    <a:lnTo>
                      <a:pt x="1024" y="830"/>
                    </a:lnTo>
                    <a:lnTo>
                      <a:pt x="1022" y="832"/>
                    </a:lnTo>
                    <a:lnTo>
                      <a:pt x="1020" y="832"/>
                    </a:lnTo>
                    <a:lnTo>
                      <a:pt x="1019" y="832"/>
                    </a:lnTo>
                    <a:lnTo>
                      <a:pt x="1017" y="832"/>
                    </a:lnTo>
                    <a:lnTo>
                      <a:pt x="1017" y="832"/>
                    </a:lnTo>
                    <a:lnTo>
                      <a:pt x="1017" y="832"/>
                    </a:lnTo>
                    <a:lnTo>
                      <a:pt x="1017" y="832"/>
                    </a:lnTo>
                    <a:lnTo>
                      <a:pt x="1015" y="832"/>
                    </a:lnTo>
                    <a:lnTo>
                      <a:pt x="1015" y="830"/>
                    </a:lnTo>
                    <a:lnTo>
                      <a:pt x="1015" y="830"/>
                    </a:lnTo>
                    <a:lnTo>
                      <a:pt x="1015" y="830"/>
                    </a:lnTo>
                    <a:lnTo>
                      <a:pt x="1015" y="830"/>
                    </a:lnTo>
                    <a:lnTo>
                      <a:pt x="1013" y="830"/>
                    </a:lnTo>
                    <a:lnTo>
                      <a:pt x="1013" y="830"/>
                    </a:lnTo>
                    <a:lnTo>
                      <a:pt x="1013" y="830"/>
                    </a:lnTo>
                    <a:lnTo>
                      <a:pt x="1011" y="830"/>
                    </a:lnTo>
                    <a:lnTo>
                      <a:pt x="1010" y="830"/>
                    </a:lnTo>
                    <a:lnTo>
                      <a:pt x="1010" y="830"/>
                    </a:lnTo>
                    <a:lnTo>
                      <a:pt x="1010" y="830"/>
                    </a:lnTo>
                    <a:lnTo>
                      <a:pt x="1008" y="832"/>
                    </a:lnTo>
                    <a:lnTo>
                      <a:pt x="1008" y="832"/>
                    </a:lnTo>
                    <a:lnTo>
                      <a:pt x="1008" y="832"/>
                    </a:lnTo>
                    <a:lnTo>
                      <a:pt x="1008" y="832"/>
                    </a:lnTo>
                    <a:lnTo>
                      <a:pt x="1006" y="834"/>
                    </a:lnTo>
                    <a:lnTo>
                      <a:pt x="1006" y="834"/>
                    </a:lnTo>
                    <a:lnTo>
                      <a:pt x="1006" y="834"/>
                    </a:lnTo>
                    <a:lnTo>
                      <a:pt x="1004" y="834"/>
                    </a:lnTo>
                    <a:lnTo>
                      <a:pt x="1002" y="834"/>
                    </a:lnTo>
                    <a:lnTo>
                      <a:pt x="1002" y="834"/>
                    </a:lnTo>
                    <a:lnTo>
                      <a:pt x="999" y="834"/>
                    </a:lnTo>
                    <a:lnTo>
                      <a:pt x="999" y="834"/>
                    </a:lnTo>
                    <a:lnTo>
                      <a:pt x="999" y="834"/>
                    </a:lnTo>
                    <a:lnTo>
                      <a:pt x="997" y="834"/>
                    </a:lnTo>
                    <a:lnTo>
                      <a:pt x="997" y="834"/>
                    </a:lnTo>
                    <a:lnTo>
                      <a:pt x="997" y="834"/>
                    </a:lnTo>
                    <a:lnTo>
                      <a:pt x="995" y="834"/>
                    </a:lnTo>
                    <a:lnTo>
                      <a:pt x="995" y="834"/>
                    </a:lnTo>
                    <a:lnTo>
                      <a:pt x="995" y="832"/>
                    </a:lnTo>
                    <a:lnTo>
                      <a:pt x="993" y="832"/>
                    </a:lnTo>
                    <a:lnTo>
                      <a:pt x="993" y="832"/>
                    </a:lnTo>
                    <a:lnTo>
                      <a:pt x="993" y="832"/>
                    </a:lnTo>
                    <a:lnTo>
                      <a:pt x="993" y="832"/>
                    </a:lnTo>
                    <a:lnTo>
                      <a:pt x="993" y="830"/>
                    </a:lnTo>
                    <a:lnTo>
                      <a:pt x="993" y="830"/>
                    </a:lnTo>
                    <a:lnTo>
                      <a:pt x="993" y="830"/>
                    </a:lnTo>
                    <a:lnTo>
                      <a:pt x="993" y="830"/>
                    </a:lnTo>
                    <a:lnTo>
                      <a:pt x="993" y="830"/>
                    </a:lnTo>
                    <a:lnTo>
                      <a:pt x="993" y="828"/>
                    </a:lnTo>
                    <a:lnTo>
                      <a:pt x="993" y="828"/>
                    </a:lnTo>
                    <a:lnTo>
                      <a:pt x="991" y="828"/>
                    </a:lnTo>
                    <a:lnTo>
                      <a:pt x="991" y="828"/>
                    </a:lnTo>
                    <a:lnTo>
                      <a:pt x="991" y="826"/>
                    </a:lnTo>
                    <a:lnTo>
                      <a:pt x="991" y="826"/>
                    </a:lnTo>
                    <a:lnTo>
                      <a:pt x="991" y="826"/>
                    </a:lnTo>
                    <a:lnTo>
                      <a:pt x="991" y="825"/>
                    </a:lnTo>
                    <a:lnTo>
                      <a:pt x="990" y="825"/>
                    </a:lnTo>
                    <a:lnTo>
                      <a:pt x="990" y="825"/>
                    </a:lnTo>
                    <a:lnTo>
                      <a:pt x="990" y="823"/>
                    </a:lnTo>
                    <a:lnTo>
                      <a:pt x="990" y="823"/>
                    </a:lnTo>
                    <a:lnTo>
                      <a:pt x="990" y="821"/>
                    </a:lnTo>
                    <a:lnTo>
                      <a:pt x="990" y="821"/>
                    </a:lnTo>
                    <a:lnTo>
                      <a:pt x="988" y="819"/>
                    </a:lnTo>
                    <a:lnTo>
                      <a:pt x="988" y="819"/>
                    </a:lnTo>
                    <a:lnTo>
                      <a:pt x="990" y="819"/>
                    </a:lnTo>
                    <a:lnTo>
                      <a:pt x="990" y="819"/>
                    </a:lnTo>
                    <a:lnTo>
                      <a:pt x="990" y="817"/>
                    </a:lnTo>
                    <a:lnTo>
                      <a:pt x="990" y="817"/>
                    </a:lnTo>
                    <a:lnTo>
                      <a:pt x="988" y="815"/>
                    </a:lnTo>
                    <a:lnTo>
                      <a:pt x="988" y="815"/>
                    </a:lnTo>
                    <a:lnTo>
                      <a:pt x="988" y="815"/>
                    </a:lnTo>
                    <a:lnTo>
                      <a:pt x="988" y="815"/>
                    </a:lnTo>
                    <a:lnTo>
                      <a:pt x="986" y="814"/>
                    </a:lnTo>
                    <a:lnTo>
                      <a:pt x="986" y="814"/>
                    </a:lnTo>
                    <a:lnTo>
                      <a:pt x="986" y="814"/>
                    </a:lnTo>
                    <a:lnTo>
                      <a:pt x="984" y="814"/>
                    </a:lnTo>
                    <a:lnTo>
                      <a:pt x="984" y="814"/>
                    </a:lnTo>
                    <a:lnTo>
                      <a:pt x="984" y="814"/>
                    </a:lnTo>
                    <a:lnTo>
                      <a:pt x="982" y="814"/>
                    </a:lnTo>
                    <a:lnTo>
                      <a:pt x="982" y="814"/>
                    </a:lnTo>
                    <a:lnTo>
                      <a:pt x="982" y="814"/>
                    </a:lnTo>
                    <a:lnTo>
                      <a:pt x="981" y="814"/>
                    </a:lnTo>
                    <a:lnTo>
                      <a:pt x="981" y="814"/>
                    </a:lnTo>
                    <a:lnTo>
                      <a:pt x="981" y="814"/>
                    </a:lnTo>
                    <a:lnTo>
                      <a:pt x="981" y="814"/>
                    </a:lnTo>
                    <a:lnTo>
                      <a:pt x="979" y="814"/>
                    </a:lnTo>
                    <a:lnTo>
                      <a:pt x="979" y="814"/>
                    </a:lnTo>
                    <a:lnTo>
                      <a:pt x="979" y="814"/>
                    </a:lnTo>
                    <a:lnTo>
                      <a:pt x="979" y="814"/>
                    </a:lnTo>
                    <a:lnTo>
                      <a:pt x="979" y="814"/>
                    </a:lnTo>
                    <a:lnTo>
                      <a:pt x="977" y="812"/>
                    </a:lnTo>
                    <a:lnTo>
                      <a:pt x="977" y="812"/>
                    </a:lnTo>
                    <a:lnTo>
                      <a:pt x="977" y="812"/>
                    </a:lnTo>
                    <a:lnTo>
                      <a:pt x="977" y="812"/>
                    </a:lnTo>
                    <a:lnTo>
                      <a:pt x="977" y="812"/>
                    </a:lnTo>
                    <a:lnTo>
                      <a:pt x="977" y="812"/>
                    </a:lnTo>
                    <a:lnTo>
                      <a:pt x="975" y="812"/>
                    </a:lnTo>
                    <a:lnTo>
                      <a:pt x="975" y="810"/>
                    </a:lnTo>
                    <a:lnTo>
                      <a:pt x="973" y="810"/>
                    </a:lnTo>
                    <a:lnTo>
                      <a:pt x="973" y="810"/>
                    </a:lnTo>
                    <a:lnTo>
                      <a:pt x="973" y="810"/>
                    </a:lnTo>
                    <a:lnTo>
                      <a:pt x="973" y="808"/>
                    </a:lnTo>
                    <a:lnTo>
                      <a:pt x="972" y="808"/>
                    </a:lnTo>
                    <a:lnTo>
                      <a:pt x="972" y="806"/>
                    </a:lnTo>
                    <a:lnTo>
                      <a:pt x="970" y="806"/>
                    </a:lnTo>
                    <a:lnTo>
                      <a:pt x="968" y="806"/>
                    </a:lnTo>
                    <a:lnTo>
                      <a:pt x="966" y="806"/>
                    </a:lnTo>
                    <a:lnTo>
                      <a:pt x="964" y="806"/>
                    </a:lnTo>
                    <a:lnTo>
                      <a:pt x="964" y="808"/>
                    </a:lnTo>
                    <a:lnTo>
                      <a:pt x="963" y="808"/>
                    </a:lnTo>
                    <a:lnTo>
                      <a:pt x="963" y="810"/>
                    </a:lnTo>
                    <a:lnTo>
                      <a:pt x="963" y="812"/>
                    </a:lnTo>
                    <a:lnTo>
                      <a:pt x="963" y="812"/>
                    </a:lnTo>
                    <a:lnTo>
                      <a:pt x="964" y="812"/>
                    </a:lnTo>
                    <a:lnTo>
                      <a:pt x="964" y="814"/>
                    </a:lnTo>
                    <a:lnTo>
                      <a:pt x="963" y="814"/>
                    </a:lnTo>
                    <a:lnTo>
                      <a:pt x="963" y="814"/>
                    </a:lnTo>
                    <a:lnTo>
                      <a:pt x="963" y="814"/>
                    </a:lnTo>
                    <a:lnTo>
                      <a:pt x="963" y="815"/>
                    </a:lnTo>
                    <a:lnTo>
                      <a:pt x="961" y="815"/>
                    </a:lnTo>
                    <a:lnTo>
                      <a:pt x="961" y="815"/>
                    </a:lnTo>
                    <a:lnTo>
                      <a:pt x="961" y="817"/>
                    </a:lnTo>
                    <a:lnTo>
                      <a:pt x="961" y="817"/>
                    </a:lnTo>
                    <a:lnTo>
                      <a:pt x="959" y="817"/>
                    </a:lnTo>
                    <a:lnTo>
                      <a:pt x="957" y="815"/>
                    </a:lnTo>
                    <a:lnTo>
                      <a:pt x="957" y="815"/>
                    </a:lnTo>
                    <a:lnTo>
                      <a:pt x="957" y="815"/>
                    </a:lnTo>
                    <a:lnTo>
                      <a:pt x="955" y="815"/>
                    </a:lnTo>
                    <a:lnTo>
                      <a:pt x="955" y="815"/>
                    </a:lnTo>
                    <a:lnTo>
                      <a:pt x="955" y="815"/>
                    </a:lnTo>
                    <a:lnTo>
                      <a:pt x="955" y="815"/>
                    </a:lnTo>
                    <a:lnTo>
                      <a:pt x="954" y="815"/>
                    </a:lnTo>
                    <a:lnTo>
                      <a:pt x="954" y="815"/>
                    </a:lnTo>
                    <a:lnTo>
                      <a:pt x="954" y="815"/>
                    </a:lnTo>
                    <a:lnTo>
                      <a:pt x="954" y="815"/>
                    </a:lnTo>
                    <a:lnTo>
                      <a:pt x="952" y="815"/>
                    </a:lnTo>
                    <a:lnTo>
                      <a:pt x="952" y="815"/>
                    </a:lnTo>
                    <a:lnTo>
                      <a:pt x="950" y="815"/>
                    </a:lnTo>
                    <a:lnTo>
                      <a:pt x="950" y="815"/>
                    </a:lnTo>
                    <a:lnTo>
                      <a:pt x="948" y="815"/>
                    </a:lnTo>
                    <a:lnTo>
                      <a:pt x="946" y="815"/>
                    </a:lnTo>
                    <a:lnTo>
                      <a:pt x="946" y="815"/>
                    </a:lnTo>
                    <a:lnTo>
                      <a:pt x="944" y="815"/>
                    </a:lnTo>
                    <a:lnTo>
                      <a:pt x="943" y="815"/>
                    </a:lnTo>
                    <a:lnTo>
                      <a:pt x="943" y="815"/>
                    </a:lnTo>
                    <a:lnTo>
                      <a:pt x="941" y="815"/>
                    </a:lnTo>
                    <a:lnTo>
                      <a:pt x="941" y="815"/>
                    </a:lnTo>
                    <a:lnTo>
                      <a:pt x="939" y="815"/>
                    </a:lnTo>
                    <a:lnTo>
                      <a:pt x="939" y="815"/>
                    </a:lnTo>
                    <a:lnTo>
                      <a:pt x="937" y="817"/>
                    </a:lnTo>
                    <a:lnTo>
                      <a:pt x="937" y="817"/>
                    </a:lnTo>
                    <a:lnTo>
                      <a:pt x="937" y="817"/>
                    </a:lnTo>
                    <a:lnTo>
                      <a:pt x="935" y="815"/>
                    </a:lnTo>
                    <a:lnTo>
                      <a:pt x="935" y="815"/>
                    </a:lnTo>
                    <a:lnTo>
                      <a:pt x="934" y="815"/>
                    </a:lnTo>
                    <a:lnTo>
                      <a:pt x="934" y="815"/>
                    </a:lnTo>
                    <a:lnTo>
                      <a:pt x="934" y="815"/>
                    </a:lnTo>
                    <a:lnTo>
                      <a:pt x="934" y="815"/>
                    </a:lnTo>
                    <a:lnTo>
                      <a:pt x="932" y="814"/>
                    </a:lnTo>
                    <a:lnTo>
                      <a:pt x="932" y="814"/>
                    </a:lnTo>
                    <a:lnTo>
                      <a:pt x="930" y="814"/>
                    </a:lnTo>
                    <a:lnTo>
                      <a:pt x="928" y="814"/>
                    </a:lnTo>
                    <a:lnTo>
                      <a:pt x="928" y="814"/>
                    </a:lnTo>
                    <a:lnTo>
                      <a:pt x="928" y="814"/>
                    </a:lnTo>
                    <a:lnTo>
                      <a:pt x="926" y="814"/>
                    </a:lnTo>
                    <a:lnTo>
                      <a:pt x="926" y="815"/>
                    </a:lnTo>
                    <a:lnTo>
                      <a:pt x="926" y="815"/>
                    </a:lnTo>
                    <a:lnTo>
                      <a:pt x="925" y="815"/>
                    </a:lnTo>
                    <a:lnTo>
                      <a:pt x="923" y="815"/>
                    </a:lnTo>
                    <a:lnTo>
                      <a:pt x="923" y="815"/>
                    </a:lnTo>
                    <a:lnTo>
                      <a:pt x="921" y="815"/>
                    </a:lnTo>
                    <a:lnTo>
                      <a:pt x="921" y="815"/>
                    </a:lnTo>
                    <a:lnTo>
                      <a:pt x="921" y="815"/>
                    </a:lnTo>
                    <a:lnTo>
                      <a:pt x="921" y="815"/>
                    </a:lnTo>
                    <a:lnTo>
                      <a:pt x="921" y="815"/>
                    </a:lnTo>
                    <a:lnTo>
                      <a:pt x="919" y="815"/>
                    </a:lnTo>
                    <a:lnTo>
                      <a:pt x="919" y="815"/>
                    </a:lnTo>
                    <a:lnTo>
                      <a:pt x="919" y="815"/>
                    </a:lnTo>
                    <a:lnTo>
                      <a:pt x="917" y="815"/>
                    </a:lnTo>
                    <a:lnTo>
                      <a:pt x="917" y="815"/>
                    </a:lnTo>
                    <a:lnTo>
                      <a:pt x="917" y="814"/>
                    </a:lnTo>
                    <a:lnTo>
                      <a:pt x="916" y="814"/>
                    </a:lnTo>
                    <a:lnTo>
                      <a:pt x="916" y="814"/>
                    </a:lnTo>
                    <a:lnTo>
                      <a:pt x="914" y="812"/>
                    </a:lnTo>
                    <a:lnTo>
                      <a:pt x="912" y="812"/>
                    </a:lnTo>
                    <a:lnTo>
                      <a:pt x="910" y="812"/>
                    </a:lnTo>
                    <a:lnTo>
                      <a:pt x="910" y="812"/>
                    </a:lnTo>
                    <a:lnTo>
                      <a:pt x="908" y="812"/>
                    </a:lnTo>
                    <a:lnTo>
                      <a:pt x="908" y="812"/>
                    </a:lnTo>
                    <a:lnTo>
                      <a:pt x="908" y="812"/>
                    </a:lnTo>
                    <a:lnTo>
                      <a:pt x="908" y="810"/>
                    </a:lnTo>
                    <a:lnTo>
                      <a:pt x="906" y="810"/>
                    </a:lnTo>
                    <a:lnTo>
                      <a:pt x="906" y="810"/>
                    </a:lnTo>
                    <a:lnTo>
                      <a:pt x="906" y="808"/>
                    </a:lnTo>
                    <a:lnTo>
                      <a:pt x="906" y="808"/>
                    </a:lnTo>
                    <a:lnTo>
                      <a:pt x="906" y="808"/>
                    </a:lnTo>
                    <a:lnTo>
                      <a:pt x="905" y="806"/>
                    </a:lnTo>
                    <a:lnTo>
                      <a:pt x="905" y="805"/>
                    </a:lnTo>
                    <a:lnTo>
                      <a:pt x="903" y="805"/>
                    </a:lnTo>
                    <a:lnTo>
                      <a:pt x="903" y="805"/>
                    </a:lnTo>
                    <a:lnTo>
                      <a:pt x="903" y="803"/>
                    </a:lnTo>
                    <a:lnTo>
                      <a:pt x="901" y="803"/>
                    </a:lnTo>
                    <a:lnTo>
                      <a:pt x="899" y="803"/>
                    </a:lnTo>
                    <a:lnTo>
                      <a:pt x="896" y="803"/>
                    </a:lnTo>
                    <a:lnTo>
                      <a:pt x="896" y="803"/>
                    </a:lnTo>
                    <a:lnTo>
                      <a:pt x="894" y="803"/>
                    </a:lnTo>
                    <a:lnTo>
                      <a:pt x="894" y="803"/>
                    </a:lnTo>
                    <a:lnTo>
                      <a:pt x="894" y="803"/>
                    </a:lnTo>
                    <a:lnTo>
                      <a:pt x="894" y="803"/>
                    </a:lnTo>
                    <a:lnTo>
                      <a:pt x="894" y="803"/>
                    </a:lnTo>
                    <a:lnTo>
                      <a:pt x="892" y="803"/>
                    </a:lnTo>
                    <a:lnTo>
                      <a:pt x="892" y="803"/>
                    </a:lnTo>
                    <a:lnTo>
                      <a:pt x="892" y="803"/>
                    </a:lnTo>
                    <a:lnTo>
                      <a:pt x="890" y="803"/>
                    </a:lnTo>
                    <a:lnTo>
                      <a:pt x="890" y="805"/>
                    </a:lnTo>
                    <a:lnTo>
                      <a:pt x="888" y="805"/>
                    </a:lnTo>
                    <a:lnTo>
                      <a:pt x="887" y="805"/>
                    </a:lnTo>
                    <a:lnTo>
                      <a:pt x="885" y="806"/>
                    </a:lnTo>
                    <a:lnTo>
                      <a:pt x="885" y="806"/>
                    </a:lnTo>
                    <a:lnTo>
                      <a:pt x="885" y="806"/>
                    </a:lnTo>
                    <a:lnTo>
                      <a:pt x="885" y="806"/>
                    </a:lnTo>
                    <a:lnTo>
                      <a:pt x="881" y="806"/>
                    </a:lnTo>
                    <a:lnTo>
                      <a:pt x="881" y="808"/>
                    </a:lnTo>
                    <a:lnTo>
                      <a:pt x="881" y="808"/>
                    </a:lnTo>
                    <a:lnTo>
                      <a:pt x="879" y="808"/>
                    </a:lnTo>
                    <a:lnTo>
                      <a:pt x="879" y="808"/>
                    </a:lnTo>
                    <a:lnTo>
                      <a:pt x="879" y="808"/>
                    </a:lnTo>
                    <a:lnTo>
                      <a:pt x="879" y="808"/>
                    </a:lnTo>
                    <a:lnTo>
                      <a:pt x="879" y="808"/>
                    </a:lnTo>
                    <a:lnTo>
                      <a:pt x="879" y="808"/>
                    </a:lnTo>
                    <a:lnTo>
                      <a:pt x="879" y="810"/>
                    </a:lnTo>
                    <a:lnTo>
                      <a:pt x="879" y="810"/>
                    </a:lnTo>
                    <a:lnTo>
                      <a:pt x="878" y="812"/>
                    </a:lnTo>
                    <a:lnTo>
                      <a:pt x="878" y="812"/>
                    </a:lnTo>
                    <a:lnTo>
                      <a:pt x="878" y="812"/>
                    </a:lnTo>
                    <a:lnTo>
                      <a:pt x="878" y="814"/>
                    </a:lnTo>
                    <a:lnTo>
                      <a:pt x="876" y="815"/>
                    </a:lnTo>
                    <a:lnTo>
                      <a:pt x="876" y="815"/>
                    </a:lnTo>
                    <a:lnTo>
                      <a:pt x="876" y="815"/>
                    </a:lnTo>
                    <a:lnTo>
                      <a:pt x="876" y="815"/>
                    </a:lnTo>
                    <a:lnTo>
                      <a:pt x="874" y="815"/>
                    </a:lnTo>
                    <a:lnTo>
                      <a:pt x="874" y="815"/>
                    </a:lnTo>
                    <a:lnTo>
                      <a:pt x="872" y="815"/>
                    </a:lnTo>
                    <a:lnTo>
                      <a:pt x="870" y="815"/>
                    </a:lnTo>
                    <a:lnTo>
                      <a:pt x="870" y="817"/>
                    </a:lnTo>
                    <a:lnTo>
                      <a:pt x="869" y="817"/>
                    </a:lnTo>
                    <a:lnTo>
                      <a:pt x="865" y="817"/>
                    </a:lnTo>
                    <a:lnTo>
                      <a:pt x="865" y="815"/>
                    </a:lnTo>
                    <a:lnTo>
                      <a:pt x="863" y="815"/>
                    </a:lnTo>
                    <a:lnTo>
                      <a:pt x="863" y="815"/>
                    </a:lnTo>
                    <a:lnTo>
                      <a:pt x="861" y="815"/>
                    </a:lnTo>
                    <a:lnTo>
                      <a:pt x="859" y="815"/>
                    </a:lnTo>
                    <a:lnTo>
                      <a:pt x="859" y="815"/>
                    </a:lnTo>
                    <a:lnTo>
                      <a:pt x="859" y="815"/>
                    </a:lnTo>
                    <a:lnTo>
                      <a:pt x="858" y="817"/>
                    </a:lnTo>
                    <a:lnTo>
                      <a:pt x="858" y="817"/>
                    </a:lnTo>
                    <a:lnTo>
                      <a:pt x="854" y="817"/>
                    </a:lnTo>
                    <a:lnTo>
                      <a:pt x="854" y="817"/>
                    </a:lnTo>
                    <a:lnTo>
                      <a:pt x="852" y="817"/>
                    </a:lnTo>
                    <a:lnTo>
                      <a:pt x="852" y="817"/>
                    </a:lnTo>
                    <a:lnTo>
                      <a:pt x="852" y="817"/>
                    </a:lnTo>
                    <a:lnTo>
                      <a:pt x="852" y="817"/>
                    </a:lnTo>
                    <a:lnTo>
                      <a:pt x="852" y="817"/>
                    </a:lnTo>
                    <a:lnTo>
                      <a:pt x="850" y="817"/>
                    </a:lnTo>
                    <a:lnTo>
                      <a:pt x="849" y="817"/>
                    </a:lnTo>
                    <a:lnTo>
                      <a:pt x="849" y="817"/>
                    </a:lnTo>
                    <a:lnTo>
                      <a:pt x="847" y="819"/>
                    </a:lnTo>
                    <a:lnTo>
                      <a:pt x="847" y="819"/>
                    </a:lnTo>
                    <a:lnTo>
                      <a:pt x="845" y="819"/>
                    </a:lnTo>
                    <a:lnTo>
                      <a:pt x="843" y="819"/>
                    </a:lnTo>
                    <a:lnTo>
                      <a:pt x="843" y="819"/>
                    </a:lnTo>
                    <a:lnTo>
                      <a:pt x="841" y="819"/>
                    </a:lnTo>
                    <a:lnTo>
                      <a:pt x="841" y="819"/>
                    </a:lnTo>
                    <a:lnTo>
                      <a:pt x="841" y="819"/>
                    </a:lnTo>
                    <a:lnTo>
                      <a:pt x="840" y="819"/>
                    </a:lnTo>
                    <a:lnTo>
                      <a:pt x="840" y="817"/>
                    </a:lnTo>
                    <a:lnTo>
                      <a:pt x="840" y="817"/>
                    </a:lnTo>
                    <a:lnTo>
                      <a:pt x="840" y="817"/>
                    </a:lnTo>
                    <a:lnTo>
                      <a:pt x="838" y="817"/>
                    </a:lnTo>
                    <a:lnTo>
                      <a:pt x="838" y="817"/>
                    </a:lnTo>
                    <a:lnTo>
                      <a:pt x="838" y="815"/>
                    </a:lnTo>
                    <a:lnTo>
                      <a:pt x="838" y="815"/>
                    </a:lnTo>
                    <a:lnTo>
                      <a:pt x="838" y="815"/>
                    </a:lnTo>
                    <a:lnTo>
                      <a:pt x="836" y="815"/>
                    </a:lnTo>
                    <a:lnTo>
                      <a:pt x="836" y="815"/>
                    </a:lnTo>
                    <a:lnTo>
                      <a:pt x="836" y="814"/>
                    </a:lnTo>
                    <a:lnTo>
                      <a:pt x="834" y="814"/>
                    </a:lnTo>
                    <a:lnTo>
                      <a:pt x="832" y="814"/>
                    </a:lnTo>
                    <a:lnTo>
                      <a:pt x="832" y="814"/>
                    </a:lnTo>
                    <a:lnTo>
                      <a:pt x="832" y="814"/>
                    </a:lnTo>
                    <a:lnTo>
                      <a:pt x="832" y="814"/>
                    </a:lnTo>
                    <a:lnTo>
                      <a:pt x="832" y="812"/>
                    </a:lnTo>
                    <a:lnTo>
                      <a:pt x="832" y="812"/>
                    </a:lnTo>
                    <a:lnTo>
                      <a:pt x="832" y="812"/>
                    </a:lnTo>
                    <a:lnTo>
                      <a:pt x="831" y="812"/>
                    </a:lnTo>
                    <a:lnTo>
                      <a:pt x="831" y="812"/>
                    </a:lnTo>
                    <a:lnTo>
                      <a:pt x="829" y="812"/>
                    </a:lnTo>
                    <a:lnTo>
                      <a:pt x="829" y="812"/>
                    </a:lnTo>
                    <a:lnTo>
                      <a:pt x="827" y="810"/>
                    </a:lnTo>
                    <a:lnTo>
                      <a:pt x="827" y="810"/>
                    </a:lnTo>
                    <a:lnTo>
                      <a:pt x="827" y="810"/>
                    </a:lnTo>
                    <a:lnTo>
                      <a:pt x="827" y="810"/>
                    </a:lnTo>
                    <a:lnTo>
                      <a:pt x="825" y="808"/>
                    </a:lnTo>
                    <a:lnTo>
                      <a:pt x="825" y="808"/>
                    </a:lnTo>
                    <a:lnTo>
                      <a:pt x="825" y="808"/>
                    </a:lnTo>
                    <a:lnTo>
                      <a:pt x="825" y="806"/>
                    </a:lnTo>
                    <a:lnTo>
                      <a:pt x="825" y="806"/>
                    </a:lnTo>
                    <a:lnTo>
                      <a:pt x="825" y="806"/>
                    </a:lnTo>
                    <a:lnTo>
                      <a:pt x="825" y="806"/>
                    </a:lnTo>
                    <a:lnTo>
                      <a:pt x="825" y="805"/>
                    </a:lnTo>
                    <a:lnTo>
                      <a:pt x="823" y="805"/>
                    </a:lnTo>
                    <a:lnTo>
                      <a:pt x="823" y="805"/>
                    </a:lnTo>
                    <a:lnTo>
                      <a:pt x="823" y="805"/>
                    </a:lnTo>
                    <a:lnTo>
                      <a:pt x="823" y="805"/>
                    </a:lnTo>
                    <a:lnTo>
                      <a:pt x="823" y="803"/>
                    </a:lnTo>
                    <a:lnTo>
                      <a:pt x="823" y="803"/>
                    </a:lnTo>
                    <a:lnTo>
                      <a:pt x="823" y="801"/>
                    </a:lnTo>
                    <a:lnTo>
                      <a:pt x="823" y="801"/>
                    </a:lnTo>
                    <a:lnTo>
                      <a:pt x="823" y="801"/>
                    </a:lnTo>
                    <a:lnTo>
                      <a:pt x="821" y="799"/>
                    </a:lnTo>
                    <a:lnTo>
                      <a:pt x="821" y="799"/>
                    </a:lnTo>
                    <a:lnTo>
                      <a:pt x="821" y="799"/>
                    </a:lnTo>
                    <a:lnTo>
                      <a:pt x="821" y="799"/>
                    </a:lnTo>
                    <a:lnTo>
                      <a:pt x="820" y="799"/>
                    </a:lnTo>
                    <a:lnTo>
                      <a:pt x="820" y="799"/>
                    </a:lnTo>
                    <a:lnTo>
                      <a:pt x="820" y="799"/>
                    </a:lnTo>
                    <a:lnTo>
                      <a:pt x="820" y="799"/>
                    </a:lnTo>
                    <a:lnTo>
                      <a:pt x="820" y="799"/>
                    </a:lnTo>
                    <a:lnTo>
                      <a:pt x="820" y="799"/>
                    </a:lnTo>
                    <a:lnTo>
                      <a:pt x="818" y="799"/>
                    </a:lnTo>
                    <a:lnTo>
                      <a:pt x="818" y="799"/>
                    </a:lnTo>
                    <a:lnTo>
                      <a:pt x="818" y="799"/>
                    </a:lnTo>
                    <a:lnTo>
                      <a:pt x="818" y="799"/>
                    </a:lnTo>
                    <a:lnTo>
                      <a:pt x="818" y="799"/>
                    </a:lnTo>
                    <a:lnTo>
                      <a:pt x="816" y="799"/>
                    </a:lnTo>
                    <a:lnTo>
                      <a:pt x="816" y="799"/>
                    </a:lnTo>
                    <a:lnTo>
                      <a:pt x="816" y="799"/>
                    </a:lnTo>
                    <a:lnTo>
                      <a:pt x="816" y="799"/>
                    </a:lnTo>
                    <a:lnTo>
                      <a:pt x="816" y="799"/>
                    </a:lnTo>
                    <a:lnTo>
                      <a:pt x="816" y="799"/>
                    </a:lnTo>
                    <a:lnTo>
                      <a:pt x="816" y="799"/>
                    </a:lnTo>
                    <a:lnTo>
                      <a:pt x="816" y="799"/>
                    </a:lnTo>
                    <a:lnTo>
                      <a:pt x="814" y="799"/>
                    </a:lnTo>
                    <a:lnTo>
                      <a:pt x="814" y="799"/>
                    </a:lnTo>
                    <a:lnTo>
                      <a:pt x="814" y="799"/>
                    </a:lnTo>
                    <a:lnTo>
                      <a:pt x="812" y="799"/>
                    </a:lnTo>
                    <a:lnTo>
                      <a:pt x="812" y="799"/>
                    </a:lnTo>
                    <a:lnTo>
                      <a:pt x="812" y="799"/>
                    </a:lnTo>
                    <a:lnTo>
                      <a:pt x="812" y="799"/>
                    </a:lnTo>
                    <a:lnTo>
                      <a:pt x="812" y="799"/>
                    </a:lnTo>
                    <a:lnTo>
                      <a:pt x="812" y="799"/>
                    </a:lnTo>
                    <a:lnTo>
                      <a:pt x="812" y="799"/>
                    </a:lnTo>
                    <a:lnTo>
                      <a:pt x="811" y="801"/>
                    </a:lnTo>
                    <a:lnTo>
                      <a:pt x="811" y="799"/>
                    </a:lnTo>
                    <a:lnTo>
                      <a:pt x="811" y="799"/>
                    </a:lnTo>
                    <a:lnTo>
                      <a:pt x="809" y="799"/>
                    </a:lnTo>
                    <a:lnTo>
                      <a:pt x="809" y="799"/>
                    </a:lnTo>
                    <a:lnTo>
                      <a:pt x="809" y="799"/>
                    </a:lnTo>
                    <a:lnTo>
                      <a:pt x="807" y="799"/>
                    </a:lnTo>
                    <a:lnTo>
                      <a:pt x="807" y="799"/>
                    </a:lnTo>
                    <a:lnTo>
                      <a:pt x="807" y="799"/>
                    </a:lnTo>
                    <a:lnTo>
                      <a:pt x="805" y="799"/>
                    </a:lnTo>
                    <a:lnTo>
                      <a:pt x="805" y="799"/>
                    </a:lnTo>
                    <a:lnTo>
                      <a:pt x="805" y="799"/>
                    </a:lnTo>
                    <a:lnTo>
                      <a:pt x="805" y="801"/>
                    </a:lnTo>
                    <a:lnTo>
                      <a:pt x="805" y="801"/>
                    </a:lnTo>
                    <a:lnTo>
                      <a:pt x="805" y="801"/>
                    </a:lnTo>
                    <a:lnTo>
                      <a:pt x="805" y="801"/>
                    </a:lnTo>
                    <a:lnTo>
                      <a:pt x="803" y="801"/>
                    </a:lnTo>
                    <a:lnTo>
                      <a:pt x="803" y="801"/>
                    </a:lnTo>
                    <a:lnTo>
                      <a:pt x="803" y="801"/>
                    </a:lnTo>
                    <a:lnTo>
                      <a:pt x="803" y="801"/>
                    </a:lnTo>
                    <a:lnTo>
                      <a:pt x="803" y="801"/>
                    </a:lnTo>
                    <a:lnTo>
                      <a:pt x="803" y="803"/>
                    </a:lnTo>
                    <a:lnTo>
                      <a:pt x="802" y="803"/>
                    </a:lnTo>
                    <a:lnTo>
                      <a:pt x="802" y="803"/>
                    </a:lnTo>
                    <a:lnTo>
                      <a:pt x="802" y="803"/>
                    </a:lnTo>
                    <a:lnTo>
                      <a:pt x="802" y="803"/>
                    </a:lnTo>
                    <a:lnTo>
                      <a:pt x="802" y="803"/>
                    </a:lnTo>
                    <a:lnTo>
                      <a:pt x="800" y="803"/>
                    </a:lnTo>
                    <a:lnTo>
                      <a:pt x="800" y="803"/>
                    </a:lnTo>
                    <a:lnTo>
                      <a:pt x="800" y="803"/>
                    </a:lnTo>
                    <a:lnTo>
                      <a:pt x="798" y="803"/>
                    </a:lnTo>
                    <a:lnTo>
                      <a:pt x="798" y="803"/>
                    </a:lnTo>
                    <a:lnTo>
                      <a:pt x="798" y="803"/>
                    </a:lnTo>
                    <a:lnTo>
                      <a:pt x="798" y="805"/>
                    </a:lnTo>
                    <a:lnTo>
                      <a:pt x="798" y="805"/>
                    </a:lnTo>
                    <a:lnTo>
                      <a:pt x="796" y="805"/>
                    </a:lnTo>
                    <a:lnTo>
                      <a:pt x="796" y="805"/>
                    </a:lnTo>
                    <a:lnTo>
                      <a:pt x="796" y="805"/>
                    </a:lnTo>
                    <a:lnTo>
                      <a:pt x="796" y="806"/>
                    </a:lnTo>
                    <a:lnTo>
                      <a:pt x="796" y="806"/>
                    </a:lnTo>
                    <a:lnTo>
                      <a:pt x="796" y="806"/>
                    </a:lnTo>
                    <a:lnTo>
                      <a:pt x="796" y="806"/>
                    </a:lnTo>
                    <a:lnTo>
                      <a:pt x="796" y="806"/>
                    </a:lnTo>
                    <a:lnTo>
                      <a:pt x="796" y="808"/>
                    </a:lnTo>
                    <a:lnTo>
                      <a:pt x="794" y="808"/>
                    </a:lnTo>
                    <a:lnTo>
                      <a:pt x="794" y="808"/>
                    </a:lnTo>
                    <a:lnTo>
                      <a:pt x="794" y="808"/>
                    </a:lnTo>
                    <a:lnTo>
                      <a:pt x="794" y="808"/>
                    </a:lnTo>
                    <a:lnTo>
                      <a:pt x="794" y="808"/>
                    </a:lnTo>
                    <a:lnTo>
                      <a:pt x="793" y="808"/>
                    </a:lnTo>
                    <a:lnTo>
                      <a:pt x="793" y="808"/>
                    </a:lnTo>
                    <a:lnTo>
                      <a:pt x="793" y="808"/>
                    </a:lnTo>
                    <a:lnTo>
                      <a:pt x="793" y="808"/>
                    </a:lnTo>
                    <a:lnTo>
                      <a:pt x="791" y="810"/>
                    </a:lnTo>
                    <a:lnTo>
                      <a:pt x="791" y="810"/>
                    </a:lnTo>
                    <a:lnTo>
                      <a:pt x="791" y="810"/>
                    </a:lnTo>
                    <a:lnTo>
                      <a:pt x="791" y="810"/>
                    </a:lnTo>
                    <a:lnTo>
                      <a:pt x="789" y="810"/>
                    </a:lnTo>
                    <a:lnTo>
                      <a:pt x="789" y="810"/>
                    </a:lnTo>
                    <a:lnTo>
                      <a:pt x="787" y="810"/>
                    </a:lnTo>
                    <a:lnTo>
                      <a:pt x="787" y="812"/>
                    </a:lnTo>
                    <a:lnTo>
                      <a:pt x="785" y="812"/>
                    </a:lnTo>
                    <a:lnTo>
                      <a:pt x="785" y="812"/>
                    </a:lnTo>
                    <a:lnTo>
                      <a:pt x="785" y="812"/>
                    </a:lnTo>
                    <a:lnTo>
                      <a:pt x="785" y="814"/>
                    </a:lnTo>
                    <a:lnTo>
                      <a:pt x="785" y="814"/>
                    </a:lnTo>
                    <a:lnTo>
                      <a:pt x="785" y="814"/>
                    </a:lnTo>
                    <a:lnTo>
                      <a:pt x="784" y="814"/>
                    </a:lnTo>
                    <a:lnTo>
                      <a:pt x="784" y="814"/>
                    </a:lnTo>
                    <a:lnTo>
                      <a:pt x="782" y="814"/>
                    </a:lnTo>
                    <a:lnTo>
                      <a:pt x="782" y="815"/>
                    </a:lnTo>
                    <a:lnTo>
                      <a:pt x="782" y="815"/>
                    </a:lnTo>
                    <a:lnTo>
                      <a:pt x="782" y="815"/>
                    </a:lnTo>
                    <a:lnTo>
                      <a:pt x="782" y="815"/>
                    </a:lnTo>
                    <a:lnTo>
                      <a:pt x="782" y="815"/>
                    </a:lnTo>
                    <a:lnTo>
                      <a:pt x="782" y="817"/>
                    </a:lnTo>
                    <a:lnTo>
                      <a:pt x="782" y="819"/>
                    </a:lnTo>
                    <a:lnTo>
                      <a:pt x="782" y="819"/>
                    </a:lnTo>
                    <a:lnTo>
                      <a:pt x="782" y="819"/>
                    </a:lnTo>
                    <a:lnTo>
                      <a:pt x="782" y="821"/>
                    </a:lnTo>
                    <a:lnTo>
                      <a:pt x="782" y="821"/>
                    </a:lnTo>
                    <a:lnTo>
                      <a:pt x="782" y="821"/>
                    </a:lnTo>
                    <a:lnTo>
                      <a:pt x="784" y="821"/>
                    </a:lnTo>
                    <a:lnTo>
                      <a:pt x="784" y="821"/>
                    </a:lnTo>
                    <a:lnTo>
                      <a:pt x="784" y="821"/>
                    </a:lnTo>
                    <a:lnTo>
                      <a:pt x="785" y="821"/>
                    </a:lnTo>
                    <a:lnTo>
                      <a:pt x="785" y="821"/>
                    </a:lnTo>
                    <a:lnTo>
                      <a:pt x="785" y="821"/>
                    </a:lnTo>
                    <a:lnTo>
                      <a:pt x="787" y="823"/>
                    </a:lnTo>
                    <a:lnTo>
                      <a:pt x="787" y="823"/>
                    </a:lnTo>
                    <a:lnTo>
                      <a:pt x="787" y="823"/>
                    </a:lnTo>
                    <a:lnTo>
                      <a:pt x="787" y="823"/>
                    </a:lnTo>
                    <a:lnTo>
                      <a:pt x="787" y="825"/>
                    </a:lnTo>
                    <a:lnTo>
                      <a:pt x="787" y="825"/>
                    </a:lnTo>
                    <a:lnTo>
                      <a:pt x="789" y="825"/>
                    </a:lnTo>
                    <a:lnTo>
                      <a:pt x="789" y="826"/>
                    </a:lnTo>
                    <a:lnTo>
                      <a:pt x="789" y="826"/>
                    </a:lnTo>
                    <a:lnTo>
                      <a:pt x="791" y="826"/>
                    </a:lnTo>
                    <a:lnTo>
                      <a:pt x="791" y="828"/>
                    </a:lnTo>
                    <a:lnTo>
                      <a:pt x="791" y="828"/>
                    </a:lnTo>
                    <a:lnTo>
                      <a:pt x="791" y="828"/>
                    </a:lnTo>
                    <a:lnTo>
                      <a:pt x="791" y="828"/>
                    </a:lnTo>
                    <a:lnTo>
                      <a:pt x="791" y="828"/>
                    </a:lnTo>
                    <a:lnTo>
                      <a:pt x="791" y="830"/>
                    </a:lnTo>
                    <a:lnTo>
                      <a:pt x="793" y="830"/>
                    </a:lnTo>
                    <a:lnTo>
                      <a:pt x="793" y="830"/>
                    </a:lnTo>
                    <a:lnTo>
                      <a:pt x="793" y="832"/>
                    </a:lnTo>
                    <a:lnTo>
                      <a:pt x="793" y="832"/>
                    </a:lnTo>
                    <a:lnTo>
                      <a:pt x="793" y="832"/>
                    </a:lnTo>
                    <a:lnTo>
                      <a:pt x="793" y="832"/>
                    </a:lnTo>
                    <a:lnTo>
                      <a:pt x="793" y="834"/>
                    </a:lnTo>
                    <a:lnTo>
                      <a:pt x="793" y="834"/>
                    </a:lnTo>
                    <a:lnTo>
                      <a:pt x="793" y="834"/>
                    </a:lnTo>
                    <a:lnTo>
                      <a:pt x="791" y="834"/>
                    </a:lnTo>
                    <a:lnTo>
                      <a:pt x="791" y="834"/>
                    </a:lnTo>
                    <a:lnTo>
                      <a:pt x="791" y="834"/>
                    </a:lnTo>
                    <a:lnTo>
                      <a:pt x="791" y="832"/>
                    </a:lnTo>
                    <a:lnTo>
                      <a:pt x="789" y="832"/>
                    </a:lnTo>
                    <a:lnTo>
                      <a:pt x="787" y="832"/>
                    </a:lnTo>
                    <a:lnTo>
                      <a:pt x="785" y="832"/>
                    </a:lnTo>
                    <a:lnTo>
                      <a:pt x="785" y="832"/>
                    </a:lnTo>
                    <a:lnTo>
                      <a:pt x="785" y="832"/>
                    </a:lnTo>
                    <a:lnTo>
                      <a:pt x="784" y="832"/>
                    </a:lnTo>
                    <a:lnTo>
                      <a:pt x="784" y="832"/>
                    </a:lnTo>
                    <a:lnTo>
                      <a:pt x="784" y="832"/>
                    </a:lnTo>
                    <a:lnTo>
                      <a:pt x="784" y="832"/>
                    </a:lnTo>
                    <a:lnTo>
                      <a:pt x="782" y="832"/>
                    </a:lnTo>
                    <a:lnTo>
                      <a:pt x="782" y="832"/>
                    </a:lnTo>
                    <a:lnTo>
                      <a:pt x="782" y="832"/>
                    </a:lnTo>
                    <a:lnTo>
                      <a:pt x="780" y="832"/>
                    </a:lnTo>
                    <a:lnTo>
                      <a:pt x="778" y="832"/>
                    </a:lnTo>
                    <a:lnTo>
                      <a:pt x="778" y="832"/>
                    </a:lnTo>
                    <a:lnTo>
                      <a:pt x="778" y="832"/>
                    </a:lnTo>
                    <a:lnTo>
                      <a:pt x="778" y="832"/>
                    </a:lnTo>
                    <a:lnTo>
                      <a:pt x="778" y="832"/>
                    </a:lnTo>
                    <a:lnTo>
                      <a:pt x="778" y="832"/>
                    </a:lnTo>
                    <a:lnTo>
                      <a:pt x="776" y="832"/>
                    </a:lnTo>
                    <a:lnTo>
                      <a:pt x="776" y="832"/>
                    </a:lnTo>
                    <a:lnTo>
                      <a:pt x="776" y="832"/>
                    </a:lnTo>
                    <a:lnTo>
                      <a:pt x="776" y="832"/>
                    </a:lnTo>
                    <a:lnTo>
                      <a:pt x="774" y="832"/>
                    </a:lnTo>
                    <a:lnTo>
                      <a:pt x="773" y="832"/>
                    </a:lnTo>
                    <a:lnTo>
                      <a:pt x="773" y="832"/>
                    </a:lnTo>
                    <a:lnTo>
                      <a:pt x="771" y="832"/>
                    </a:lnTo>
                    <a:lnTo>
                      <a:pt x="771" y="832"/>
                    </a:lnTo>
                    <a:lnTo>
                      <a:pt x="771" y="832"/>
                    </a:lnTo>
                    <a:lnTo>
                      <a:pt x="771" y="832"/>
                    </a:lnTo>
                    <a:lnTo>
                      <a:pt x="771" y="832"/>
                    </a:lnTo>
                    <a:lnTo>
                      <a:pt x="771" y="834"/>
                    </a:lnTo>
                    <a:lnTo>
                      <a:pt x="769" y="834"/>
                    </a:lnTo>
                    <a:lnTo>
                      <a:pt x="769" y="834"/>
                    </a:lnTo>
                    <a:lnTo>
                      <a:pt x="769" y="834"/>
                    </a:lnTo>
                    <a:lnTo>
                      <a:pt x="769" y="834"/>
                    </a:lnTo>
                    <a:lnTo>
                      <a:pt x="769" y="834"/>
                    </a:lnTo>
                    <a:lnTo>
                      <a:pt x="769" y="834"/>
                    </a:lnTo>
                    <a:lnTo>
                      <a:pt x="769" y="834"/>
                    </a:lnTo>
                    <a:lnTo>
                      <a:pt x="769" y="834"/>
                    </a:lnTo>
                    <a:lnTo>
                      <a:pt x="767" y="832"/>
                    </a:lnTo>
                    <a:lnTo>
                      <a:pt x="767" y="832"/>
                    </a:lnTo>
                    <a:lnTo>
                      <a:pt x="767" y="832"/>
                    </a:lnTo>
                    <a:lnTo>
                      <a:pt x="767" y="832"/>
                    </a:lnTo>
                    <a:lnTo>
                      <a:pt x="767" y="832"/>
                    </a:lnTo>
                    <a:lnTo>
                      <a:pt x="767" y="832"/>
                    </a:lnTo>
                    <a:lnTo>
                      <a:pt x="767" y="832"/>
                    </a:lnTo>
                    <a:lnTo>
                      <a:pt x="767" y="832"/>
                    </a:lnTo>
                    <a:lnTo>
                      <a:pt x="767" y="832"/>
                    </a:lnTo>
                    <a:lnTo>
                      <a:pt x="765" y="832"/>
                    </a:lnTo>
                    <a:lnTo>
                      <a:pt x="765" y="832"/>
                    </a:lnTo>
                    <a:lnTo>
                      <a:pt x="765" y="832"/>
                    </a:lnTo>
                    <a:lnTo>
                      <a:pt x="764" y="832"/>
                    </a:lnTo>
                    <a:lnTo>
                      <a:pt x="764" y="832"/>
                    </a:lnTo>
                    <a:lnTo>
                      <a:pt x="764" y="832"/>
                    </a:lnTo>
                    <a:lnTo>
                      <a:pt x="764" y="832"/>
                    </a:lnTo>
                    <a:lnTo>
                      <a:pt x="764" y="832"/>
                    </a:lnTo>
                    <a:lnTo>
                      <a:pt x="764" y="832"/>
                    </a:lnTo>
                    <a:lnTo>
                      <a:pt x="764" y="832"/>
                    </a:lnTo>
                    <a:lnTo>
                      <a:pt x="764" y="832"/>
                    </a:lnTo>
                    <a:lnTo>
                      <a:pt x="764" y="832"/>
                    </a:lnTo>
                    <a:lnTo>
                      <a:pt x="764" y="832"/>
                    </a:lnTo>
                    <a:lnTo>
                      <a:pt x="762" y="832"/>
                    </a:lnTo>
                    <a:lnTo>
                      <a:pt x="762" y="832"/>
                    </a:lnTo>
                    <a:lnTo>
                      <a:pt x="762" y="832"/>
                    </a:lnTo>
                    <a:lnTo>
                      <a:pt x="762" y="832"/>
                    </a:lnTo>
                    <a:lnTo>
                      <a:pt x="762" y="832"/>
                    </a:lnTo>
                    <a:lnTo>
                      <a:pt x="762" y="832"/>
                    </a:lnTo>
                    <a:lnTo>
                      <a:pt x="760" y="832"/>
                    </a:lnTo>
                    <a:lnTo>
                      <a:pt x="760" y="832"/>
                    </a:lnTo>
                    <a:lnTo>
                      <a:pt x="760" y="832"/>
                    </a:lnTo>
                    <a:lnTo>
                      <a:pt x="760" y="832"/>
                    </a:lnTo>
                    <a:lnTo>
                      <a:pt x="758" y="832"/>
                    </a:lnTo>
                    <a:lnTo>
                      <a:pt x="758" y="832"/>
                    </a:lnTo>
                    <a:lnTo>
                      <a:pt x="758" y="832"/>
                    </a:lnTo>
                    <a:lnTo>
                      <a:pt x="758" y="832"/>
                    </a:lnTo>
                    <a:lnTo>
                      <a:pt x="758" y="830"/>
                    </a:lnTo>
                    <a:lnTo>
                      <a:pt x="758" y="830"/>
                    </a:lnTo>
                    <a:lnTo>
                      <a:pt x="756" y="830"/>
                    </a:lnTo>
                    <a:lnTo>
                      <a:pt x="756" y="830"/>
                    </a:lnTo>
                    <a:lnTo>
                      <a:pt x="756" y="830"/>
                    </a:lnTo>
                    <a:lnTo>
                      <a:pt x="756" y="830"/>
                    </a:lnTo>
                    <a:lnTo>
                      <a:pt x="755" y="830"/>
                    </a:lnTo>
                    <a:lnTo>
                      <a:pt x="755" y="830"/>
                    </a:lnTo>
                    <a:lnTo>
                      <a:pt x="755" y="830"/>
                    </a:lnTo>
                    <a:lnTo>
                      <a:pt x="755" y="830"/>
                    </a:lnTo>
                    <a:lnTo>
                      <a:pt x="755" y="830"/>
                    </a:lnTo>
                    <a:lnTo>
                      <a:pt x="755" y="830"/>
                    </a:lnTo>
                    <a:lnTo>
                      <a:pt x="755" y="830"/>
                    </a:lnTo>
                    <a:lnTo>
                      <a:pt x="755" y="830"/>
                    </a:lnTo>
                    <a:lnTo>
                      <a:pt x="753" y="830"/>
                    </a:lnTo>
                    <a:lnTo>
                      <a:pt x="753" y="830"/>
                    </a:lnTo>
                    <a:lnTo>
                      <a:pt x="753" y="830"/>
                    </a:lnTo>
                    <a:lnTo>
                      <a:pt x="753" y="830"/>
                    </a:lnTo>
                    <a:lnTo>
                      <a:pt x="751" y="830"/>
                    </a:lnTo>
                    <a:lnTo>
                      <a:pt x="751" y="830"/>
                    </a:lnTo>
                    <a:lnTo>
                      <a:pt x="751" y="830"/>
                    </a:lnTo>
                    <a:lnTo>
                      <a:pt x="751" y="830"/>
                    </a:lnTo>
                    <a:lnTo>
                      <a:pt x="749" y="830"/>
                    </a:lnTo>
                    <a:lnTo>
                      <a:pt x="749" y="830"/>
                    </a:lnTo>
                    <a:lnTo>
                      <a:pt x="749" y="830"/>
                    </a:lnTo>
                    <a:lnTo>
                      <a:pt x="749" y="830"/>
                    </a:lnTo>
                    <a:lnTo>
                      <a:pt x="747" y="830"/>
                    </a:lnTo>
                    <a:lnTo>
                      <a:pt x="747" y="830"/>
                    </a:lnTo>
                    <a:lnTo>
                      <a:pt x="747" y="830"/>
                    </a:lnTo>
                    <a:lnTo>
                      <a:pt x="747" y="828"/>
                    </a:lnTo>
                    <a:lnTo>
                      <a:pt x="747" y="830"/>
                    </a:lnTo>
                    <a:lnTo>
                      <a:pt x="747" y="830"/>
                    </a:lnTo>
                    <a:lnTo>
                      <a:pt x="747" y="830"/>
                    </a:lnTo>
                    <a:lnTo>
                      <a:pt x="747" y="830"/>
                    </a:lnTo>
                    <a:lnTo>
                      <a:pt x="746" y="830"/>
                    </a:lnTo>
                    <a:lnTo>
                      <a:pt x="746" y="830"/>
                    </a:lnTo>
                    <a:lnTo>
                      <a:pt x="746" y="830"/>
                    </a:lnTo>
                    <a:lnTo>
                      <a:pt x="746" y="830"/>
                    </a:lnTo>
                    <a:lnTo>
                      <a:pt x="746" y="830"/>
                    </a:lnTo>
                    <a:lnTo>
                      <a:pt x="744" y="828"/>
                    </a:lnTo>
                    <a:lnTo>
                      <a:pt x="744" y="828"/>
                    </a:lnTo>
                    <a:lnTo>
                      <a:pt x="744" y="828"/>
                    </a:lnTo>
                    <a:lnTo>
                      <a:pt x="744" y="828"/>
                    </a:lnTo>
                    <a:lnTo>
                      <a:pt x="742" y="828"/>
                    </a:lnTo>
                    <a:lnTo>
                      <a:pt x="742" y="828"/>
                    </a:lnTo>
                    <a:lnTo>
                      <a:pt x="742" y="828"/>
                    </a:lnTo>
                    <a:lnTo>
                      <a:pt x="742" y="828"/>
                    </a:lnTo>
                    <a:lnTo>
                      <a:pt x="740" y="828"/>
                    </a:lnTo>
                    <a:lnTo>
                      <a:pt x="740" y="828"/>
                    </a:lnTo>
                    <a:lnTo>
                      <a:pt x="740" y="828"/>
                    </a:lnTo>
                    <a:lnTo>
                      <a:pt x="740" y="828"/>
                    </a:lnTo>
                    <a:lnTo>
                      <a:pt x="738" y="828"/>
                    </a:lnTo>
                    <a:lnTo>
                      <a:pt x="738" y="828"/>
                    </a:lnTo>
                    <a:lnTo>
                      <a:pt x="738" y="828"/>
                    </a:lnTo>
                    <a:lnTo>
                      <a:pt x="738" y="828"/>
                    </a:lnTo>
                    <a:lnTo>
                      <a:pt x="736" y="828"/>
                    </a:lnTo>
                    <a:lnTo>
                      <a:pt x="736" y="830"/>
                    </a:lnTo>
                    <a:lnTo>
                      <a:pt x="736" y="830"/>
                    </a:lnTo>
                    <a:lnTo>
                      <a:pt x="736" y="830"/>
                    </a:lnTo>
                    <a:lnTo>
                      <a:pt x="736" y="830"/>
                    </a:lnTo>
                    <a:lnTo>
                      <a:pt x="736" y="830"/>
                    </a:lnTo>
                    <a:lnTo>
                      <a:pt x="736" y="828"/>
                    </a:lnTo>
                    <a:lnTo>
                      <a:pt x="735" y="828"/>
                    </a:lnTo>
                    <a:lnTo>
                      <a:pt x="735" y="828"/>
                    </a:lnTo>
                    <a:lnTo>
                      <a:pt x="735" y="828"/>
                    </a:lnTo>
                    <a:lnTo>
                      <a:pt x="735" y="828"/>
                    </a:lnTo>
                    <a:lnTo>
                      <a:pt x="733" y="828"/>
                    </a:lnTo>
                    <a:lnTo>
                      <a:pt x="733" y="830"/>
                    </a:lnTo>
                    <a:lnTo>
                      <a:pt x="733" y="830"/>
                    </a:lnTo>
                    <a:lnTo>
                      <a:pt x="733" y="830"/>
                    </a:lnTo>
                    <a:lnTo>
                      <a:pt x="731" y="830"/>
                    </a:lnTo>
                    <a:lnTo>
                      <a:pt x="731" y="830"/>
                    </a:lnTo>
                    <a:lnTo>
                      <a:pt x="731" y="828"/>
                    </a:lnTo>
                    <a:lnTo>
                      <a:pt x="731" y="828"/>
                    </a:lnTo>
                    <a:lnTo>
                      <a:pt x="731" y="828"/>
                    </a:lnTo>
                    <a:lnTo>
                      <a:pt x="731" y="828"/>
                    </a:lnTo>
                    <a:lnTo>
                      <a:pt x="731" y="828"/>
                    </a:lnTo>
                    <a:lnTo>
                      <a:pt x="731" y="828"/>
                    </a:lnTo>
                    <a:lnTo>
                      <a:pt x="729" y="826"/>
                    </a:lnTo>
                    <a:lnTo>
                      <a:pt x="729" y="826"/>
                    </a:lnTo>
                    <a:lnTo>
                      <a:pt x="729" y="826"/>
                    </a:lnTo>
                    <a:lnTo>
                      <a:pt x="729" y="826"/>
                    </a:lnTo>
                    <a:lnTo>
                      <a:pt x="729" y="826"/>
                    </a:lnTo>
                    <a:lnTo>
                      <a:pt x="727" y="826"/>
                    </a:lnTo>
                    <a:lnTo>
                      <a:pt x="727" y="826"/>
                    </a:lnTo>
                    <a:lnTo>
                      <a:pt x="727" y="826"/>
                    </a:lnTo>
                    <a:lnTo>
                      <a:pt x="727" y="826"/>
                    </a:lnTo>
                    <a:lnTo>
                      <a:pt x="727" y="826"/>
                    </a:lnTo>
                    <a:lnTo>
                      <a:pt x="727" y="825"/>
                    </a:lnTo>
                    <a:lnTo>
                      <a:pt x="727" y="825"/>
                    </a:lnTo>
                    <a:lnTo>
                      <a:pt x="726" y="825"/>
                    </a:lnTo>
                    <a:lnTo>
                      <a:pt x="726" y="825"/>
                    </a:lnTo>
                    <a:lnTo>
                      <a:pt x="726" y="825"/>
                    </a:lnTo>
                    <a:lnTo>
                      <a:pt x="726" y="825"/>
                    </a:lnTo>
                    <a:lnTo>
                      <a:pt x="726" y="825"/>
                    </a:lnTo>
                    <a:lnTo>
                      <a:pt x="726" y="825"/>
                    </a:lnTo>
                    <a:lnTo>
                      <a:pt x="724" y="825"/>
                    </a:lnTo>
                    <a:lnTo>
                      <a:pt x="724" y="825"/>
                    </a:lnTo>
                    <a:lnTo>
                      <a:pt x="724" y="825"/>
                    </a:lnTo>
                    <a:lnTo>
                      <a:pt x="724" y="825"/>
                    </a:lnTo>
                    <a:lnTo>
                      <a:pt x="724" y="825"/>
                    </a:lnTo>
                    <a:lnTo>
                      <a:pt x="724" y="823"/>
                    </a:lnTo>
                    <a:lnTo>
                      <a:pt x="724" y="823"/>
                    </a:lnTo>
                    <a:lnTo>
                      <a:pt x="724" y="825"/>
                    </a:lnTo>
                    <a:lnTo>
                      <a:pt x="724" y="825"/>
                    </a:lnTo>
                    <a:lnTo>
                      <a:pt x="724" y="825"/>
                    </a:lnTo>
                    <a:lnTo>
                      <a:pt x="722" y="825"/>
                    </a:lnTo>
                    <a:lnTo>
                      <a:pt x="722" y="825"/>
                    </a:lnTo>
                    <a:lnTo>
                      <a:pt x="722" y="826"/>
                    </a:lnTo>
                    <a:lnTo>
                      <a:pt x="722" y="826"/>
                    </a:lnTo>
                    <a:lnTo>
                      <a:pt x="722" y="826"/>
                    </a:lnTo>
                    <a:lnTo>
                      <a:pt x="722" y="826"/>
                    </a:lnTo>
                    <a:lnTo>
                      <a:pt x="720" y="826"/>
                    </a:lnTo>
                    <a:lnTo>
                      <a:pt x="720" y="826"/>
                    </a:lnTo>
                    <a:lnTo>
                      <a:pt x="718" y="826"/>
                    </a:lnTo>
                    <a:lnTo>
                      <a:pt x="718" y="826"/>
                    </a:lnTo>
                    <a:lnTo>
                      <a:pt x="718" y="826"/>
                    </a:lnTo>
                    <a:lnTo>
                      <a:pt x="718" y="826"/>
                    </a:lnTo>
                    <a:lnTo>
                      <a:pt x="718" y="826"/>
                    </a:lnTo>
                    <a:lnTo>
                      <a:pt x="718" y="826"/>
                    </a:lnTo>
                    <a:lnTo>
                      <a:pt x="717" y="826"/>
                    </a:lnTo>
                    <a:lnTo>
                      <a:pt x="717" y="826"/>
                    </a:lnTo>
                    <a:lnTo>
                      <a:pt x="717" y="825"/>
                    </a:lnTo>
                    <a:lnTo>
                      <a:pt x="717" y="825"/>
                    </a:lnTo>
                    <a:lnTo>
                      <a:pt x="717" y="825"/>
                    </a:lnTo>
                    <a:lnTo>
                      <a:pt x="715" y="825"/>
                    </a:lnTo>
                    <a:lnTo>
                      <a:pt x="715" y="825"/>
                    </a:lnTo>
                    <a:lnTo>
                      <a:pt x="715" y="825"/>
                    </a:lnTo>
                    <a:lnTo>
                      <a:pt x="715" y="825"/>
                    </a:lnTo>
                    <a:lnTo>
                      <a:pt x="715" y="825"/>
                    </a:lnTo>
                    <a:lnTo>
                      <a:pt x="715" y="825"/>
                    </a:lnTo>
                    <a:lnTo>
                      <a:pt x="715" y="825"/>
                    </a:lnTo>
                    <a:lnTo>
                      <a:pt x="713" y="825"/>
                    </a:lnTo>
                    <a:lnTo>
                      <a:pt x="711" y="825"/>
                    </a:lnTo>
                    <a:lnTo>
                      <a:pt x="711" y="825"/>
                    </a:lnTo>
                    <a:lnTo>
                      <a:pt x="711" y="825"/>
                    </a:lnTo>
                    <a:lnTo>
                      <a:pt x="711" y="825"/>
                    </a:lnTo>
                    <a:lnTo>
                      <a:pt x="711" y="825"/>
                    </a:lnTo>
                    <a:lnTo>
                      <a:pt x="711" y="825"/>
                    </a:lnTo>
                    <a:lnTo>
                      <a:pt x="709" y="825"/>
                    </a:lnTo>
                    <a:lnTo>
                      <a:pt x="709" y="825"/>
                    </a:lnTo>
                    <a:lnTo>
                      <a:pt x="709" y="825"/>
                    </a:lnTo>
                    <a:lnTo>
                      <a:pt x="709" y="825"/>
                    </a:lnTo>
                    <a:lnTo>
                      <a:pt x="709" y="825"/>
                    </a:lnTo>
                    <a:lnTo>
                      <a:pt x="708" y="825"/>
                    </a:lnTo>
                    <a:lnTo>
                      <a:pt x="708" y="825"/>
                    </a:lnTo>
                    <a:lnTo>
                      <a:pt x="708" y="826"/>
                    </a:lnTo>
                    <a:lnTo>
                      <a:pt x="708" y="826"/>
                    </a:lnTo>
                    <a:lnTo>
                      <a:pt x="708" y="826"/>
                    </a:lnTo>
                    <a:lnTo>
                      <a:pt x="708" y="826"/>
                    </a:lnTo>
                    <a:lnTo>
                      <a:pt x="708" y="826"/>
                    </a:lnTo>
                    <a:lnTo>
                      <a:pt x="706" y="826"/>
                    </a:lnTo>
                    <a:lnTo>
                      <a:pt x="706" y="826"/>
                    </a:lnTo>
                    <a:lnTo>
                      <a:pt x="706" y="826"/>
                    </a:lnTo>
                    <a:lnTo>
                      <a:pt x="706" y="826"/>
                    </a:lnTo>
                    <a:lnTo>
                      <a:pt x="706" y="826"/>
                    </a:lnTo>
                    <a:lnTo>
                      <a:pt x="706" y="826"/>
                    </a:lnTo>
                    <a:lnTo>
                      <a:pt x="706" y="826"/>
                    </a:lnTo>
                    <a:lnTo>
                      <a:pt x="706" y="826"/>
                    </a:lnTo>
                    <a:lnTo>
                      <a:pt x="704" y="826"/>
                    </a:lnTo>
                    <a:lnTo>
                      <a:pt x="704" y="826"/>
                    </a:lnTo>
                    <a:lnTo>
                      <a:pt x="704" y="826"/>
                    </a:lnTo>
                    <a:lnTo>
                      <a:pt x="704" y="826"/>
                    </a:lnTo>
                    <a:lnTo>
                      <a:pt x="704" y="826"/>
                    </a:lnTo>
                    <a:lnTo>
                      <a:pt x="702" y="826"/>
                    </a:lnTo>
                    <a:lnTo>
                      <a:pt x="702" y="826"/>
                    </a:lnTo>
                    <a:lnTo>
                      <a:pt x="702" y="826"/>
                    </a:lnTo>
                    <a:lnTo>
                      <a:pt x="702" y="826"/>
                    </a:lnTo>
                    <a:lnTo>
                      <a:pt x="702" y="828"/>
                    </a:lnTo>
                    <a:lnTo>
                      <a:pt x="702" y="828"/>
                    </a:lnTo>
                    <a:lnTo>
                      <a:pt x="700" y="826"/>
                    </a:lnTo>
                    <a:lnTo>
                      <a:pt x="700" y="826"/>
                    </a:lnTo>
                    <a:lnTo>
                      <a:pt x="698" y="826"/>
                    </a:lnTo>
                    <a:lnTo>
                      <a:pt x="698" y="826"/>
                    </a:lnTo>
                    <a:lnTo>
                      <a:pt x="698" y="828"/>
                    </a:lnTo>
                    <a:lnTo>
                      <a:pt x="698" y="828"/>
                    </a:lnTo>
                    <a:lnTo>
                      <a:pt x="698" y="828"/>
                    </a:lnTo>
                    <a:lnTo>
                      <a:pt x="698" y="828"/>
                    </a:lnTo>
                    <a:lnTo>
                      <a:pt x="698" y="828"/>
                    </a:lnTo>
                    <a:lnTo>
                      <a:pt x="698" y="828"/>
                    </a:lnTo>
                    <a:lnTo>
                      <a:pt x="698" y="828"/>
                    </a:lnTo>
                    <a:lnTo>
                      <a:pt x="698" y="826"/>
                    </a:lnTo>
                    <a:lnTo>
                      <a:pt x="697" y="826"/>
                    </a:lnTo>
                    <a:lnTo>
                      <a:pt x="697" y="826"/>
                    </a:lnTo>
                    <a:lnTo>
                      <a:pt x="697" y="828"/>
                    </a:lnTo>
                    <a:lnTo>
                      <a:pt x="697" y="828"/>
                    </a:lnTo>
                    <a:lnTo>
                      <a:pt x="697" y="828"/>
                    </a:lnTo>
                    <a:lnTo>
                      <a:pt x="695" y="828"/>
                    </a:lnTo>
                    <a:lnTo>
                      <a:pt x="695" y="828"/>
                    </a:lnTo>
                    <a:lnTo>
                      <a:pt x="695" y="828"/>
                    </a:lnTo>
                    <a:lnTo>
                      <a:pt x="695" y="828"/>
                    </a:lnTo>
                    <a:lnTo>
                      <a:pt x="695" y="826"/>
                    </a:lnTo>
                    <a:lnTo>
                      <a:pt x="693" y="826"/>
                    </a:lnTo>
                    <a:lnTo>
                      <a:pt x="693" y="826"/>
                    </a:lnTo>
                    <a:lnTo>
                      <a:pt x="693" y="826"/>
                    </a:lnTo>
                    <a:lnTo>
                      <a:pt x="693" y="826"/>
                    </a:lnTo>
                    <a:lnTo>
                      <a:pt x="693" y="826"/>
                    </a:lnTo>
                    <a:lnTo>
                      <a:pt x="693" y="826"/>
                    </a:lnTo>
                    <a:lnTo>
                      <a:pt x="691" y="826"/>
                    </a:lnTo>
                    <a:lnTo>
                      <a:pt x="691" y="826"/>
                    </a:lnTo>
                    <a:lnTo>
                      <a:pt x="691" y="826"/>
                    </a:lnTo>
                    <a:lnTo>
                      <a:pt x="691" y="826"/>
                    </a:lnTo>
                    <a:lnTo>
                      <a:pt x="691" y="826"/>
                    </a:lnTo>
                    <a:lnTo>
                      <a:pt x="691" y="826"/>
                    </a:lnTo>
                    <a:lnTo>
                      <a:pt x="688" y="826"/>
                    </a:lnTo>
                    <a:lnTo>
                      <a:pt x="688" y="826"/>
                    </a:lnTo>
                    <a:lnTo>
                      <a:pt x="688" y="826"/>
                    </a:lnTo>
                    <a:lnTo>
                      <a:pt x="688" y="826"/>
                    </a:lnTo>
                    <a:lnTo>
                      <a:pt x="688" y="826"/>
                    </a:lnTo>
                    <a:lnTo>
                      <a:pt x="688" y="826"/>
                    </a:lnTo>
                    <a:lnTo>
                      <a:pt x="688" y="826"/>
                    </a:lnTo>
                    <a:lnTo>
                      <a:pt x="688" y="826"/>
                    </a:lnTo>
                    <a:lnTo>
                      <a:pt x="688" y="826"/>
                    </a:lnTo>
                    <a:lnTo>
                      <a:pt x="686" y="826"/>
                    </a:lnTo>
                    <a:lnTo>
                      <a:pt x="686" y="826"/>
                    </a:lnTo>
                    <a:lnTo>
                      <a:pt x="686" y="828"/>
                    </a:lnTo>
                    <a:lnTo>
                      <a:pt x="686" y="828"/>
                    </a:lnTo>
                    <a:lnTo>
                      <a:pt x="686" y="828"/>
                    </a:lnTo>
                    <a:lnTo>
                      <a:pt x="686" y="828"/>
                    </a:lnTo>
                    <a:lnTo>
                      <a:pt x="686" y="828"/>
                    </a:lnTo>
                    <a:lnTo>
                      <a:pt x="686" y="828"/>
                    </a:lnTo>
                    <a:lnTo>
                      <a:pt x="686" y="830"/>
                    </a:lnTo>
                    <a:lnTo>
                      <a:pt x="686" y="830"/>
                    </a:lnTo>
                    <a:lnTo>
                      <a:pt x="686" y="830"/>
                    </a:lnTo>
                    <a:lnTo>
                      <a:pt x="686" y="830"/>
                    </a:lnTo>
                    <a:lnTo>
                      <a:pt x="686" y="830"/>
                    </a:lnTo>
                    <a:lnTo>
                      <a:pt x="686" y="832"/>
                    </a:lnTo>
                    <a:lnTo>
                      <a:pt x="686" y="832"/>
                    </a:lnTo>
                    <a:lnTo>
                      <a:pt x="686" y="832"/>
                    </a:lnTo>
                    <a:lnTo>
                      <a:pt x="686" y="832"/>
                    </a:lnTo>
                    <a:lnTo>
                      <a:pt x="686" y="832"/>
                    </a:lnTo>
                    <a:lnTo>
                      <a:pt x="684" y="832"/>
                    </a:lnTo>
                    <a:lnTo>
                      <a:pt x="684" y="832"/>
                    </a:lnTo>
                    <a:lnTo>
                      <a:pt x="684" y="832"/>
                    </a:lnTo>
                    <a:lnTo>
                      <a:pt x="684" y="832"/>
                    </a:lnTo>
                    <a:lnTo>
                      <a:pt x="684" y="832"/>
                    </a:lnTo>
                    <a:lnTo>
                      <a:pt x="684" y="832"/>
                    </a:lnTo>
                    <a:lnTo>
                      <a:pt x="682" y="832"/>
                    </a:lnTo>
                    <a:lnTo>
                      <a:pt x="682" y="832"/>
                    </a:lnTo>
                    <a:lnTo>
                      <a:pt x="682" y="834"/>
                    </a:lnTo>
                    <a:lnTo>
                      <a:pt x="682" y="834"/>
                    </a:lnTo>
                    <a:lnTo>
                      <a:pt x="682" y="834"/>
                    </a:lnTo>
                    <a:lnTo>
                      <a:pt x="682" y="832"/>
                    </a:lnTo>
                    <a:lnTo>
                      <a:pt x="682" y="832"/>
                    </a:lnTo>
                    <a:lnTo>
                      <a:pt x="682" y="834"/>
                    </a:lnTo>
                    <a:lnTo>
                      <a:pt x="682" y="834"/>
                    </a:lnTo>
                    <a:lnTo>
                      <a:pt x="680" y="834"/>
                    </a:lnTo>
                    <a:lnTo>
                      <a:pt x="680" y="834"/>
                    </a:lnTo>
                    <a:lnTo>
                      <a:pt x="680" y="834"/>
                    </a:lnTo>
                    <a:lnTo>
                      <a:pt x="680" y="834"/>
                    </a:lnTo>
                    <a:lnTo>
                      <a:pt x="679" y="834"/>
                    </a:lnTo>
                    <a:lnTo>
                      <a:pt x="679" y="834"/>
                    </a:lnTo>
                    <a:lnTo>
                      <a:pt x="679" y="834"/>
                    </a:lnTo>
                    <a:lnTo>
                      <a:pt x="679" y="834"/>
                    </a:lnTo>
                    <a:lnTo>
                      <a:pt x="679" y="834"/>
                    </a:lnTo>
                    <a:lnTo>
                      <a:pt x="677" y="834"/>
                    </a:lnTo>
                    <a:lnTo>
                      <a:pt x="677" y="834"/>
                    </a:lnTo>
                    <a:lnTo>
                      <a:pt x="677" y="834"/>
                    </a:lnTo>
                    <a:lnTo>
                      <a:pt x="677" y="834"/>
                    </a:lnTo>
                    <a:lnTo>
                      <a:pt x="677" y="834"/>
                    </a:lnTo>
                    <a:lnTo>
                      <a:pt x="675" y="834"/>
                    </a:lnTo>
                    <a:lnTo>
                      <a:pt x="675" y="834"/>
                    </a:lnTo>
                    <a:lnTo>
                      <a:pt x="675" y="834"/>
                    </a:lnTo>
                    <a:lnTo>
                      <a:pt x="675" y="834"/>
                    </a:lnTo>
                    <a:lnTo>
                      <a:pt x="675" y="834"/>
                    </a:lnTo>
                    <a:lnTo>
                      <a:pt x="675" y="834"/>
                    </a:lnTo>
                    <a:lnTo>
                      <a:pt x="675" y="835"/>
                    </a:lnTo>
                    <a:lnTo>
                      <a:pt x="673" y="835"/>
                    </a:lnTo>
                    <a:lnTo>
                      <a:pt x="673" y="835"/>
                    </a:lnTo>
                    <a:lnTo>
                      <a:pt x="673" y="835"/>
                    </a:lnTo>
                    <a:lnTo>
                      <a:pt x="673" y="835"/>
                    </a:lnTo>
                    <a:lnTo>
                      <a:pt x="673" y="835"/>
                    </a:lnTo>
                    <a:lnTo>
                      <a:pt x="673" y="835"/>
                    </a:lnTo>
                    <a:lnTo>
                      <a:pt x="673" y="835"/>
                    </a:lnTo>
                    <a:lnTo>
                      <a:pt x="673" y="835"/>
                    </a:lnTo>
                    <a:lnTo>
                      <a:pt x="671" y="835"/>
                    </a:lnTo>
                    <a:lnTo>
                      <a:pt x="671" y="835"/>
                    </a:lnTo>
                    <a:lnTo>
                      <a:pt x="671" y="835"/>
                    </a:lnTo>
                    <a:lnTo>
                      <a:pt x="671" y="835"/>
                    </a:lnTo>
                    <a:lnTo>
                      <a:pt x="671" y="835"/>
                    </a:lnTo>
                    <a:lnTo>
                      <a:pt x="671" y="835"/>
                    </a:lnTo>
                    <a:lnTo>
                      <a:pt x="671" y="835"/>
                    </a:lnTo>
                    <a:lnTo>
                      <a:pt x="671" y="835"/>
                    </a:lnTo>
                    <a:lnTo>
                      <a:pt x="670" y="835"/>
                    </a:lnTo>
                    <a:lnTo>
                      <a:pt x="670" y="835"/>
                    </a:lnTo>
                    <a:lnTo>
                      <a:pt x="670" y="835"/>
                    </a:lnTo>
                    <a:lnTo>
                      <a:pt x="670" y="835"/>
                    </a:lnTo>
                    <a:lnTo>
                      <a:pt x="670" y="835"/>
                    </a:lnTo>
                    <a:lnTo>
                      <a:pt x="668" y="834"/>
                    </a:lnTo>
                    <a:lnTo>
                      <a:pt x="668" y="834"/>
                    </a:lnTo>
                    <a:lnTo>
                      <a:pt x="666" y="834"/>
                    </a:lnTo>
                    <a:lnTo>
                      <a:pt x="666" y="834"/>
                    </a:lnTo>
                    <a:lnTo>
                      <a:pt x="666" y="834"/>
                    </a:lnTo>
                    <a:lnTo>
                      <a:pt x="666" y="834"/>
                    </a:lnTo>
                    <a:lnTo>
                      <a:pt x="666" y="834"/>
                    </a:lnTo>
                    <a:lnTo>
                      <a:pt x="666" y="834"/>
                    </a:lnTo>
                    <a:lnTo>
                      <a:pt x="666" y="834"/>
                    </a:lnTo>
                    <a:lnTo>
                      <a:pt x="664" y="835"/>
                    </a:lnTo>
                    <a:lnTo>
                      <a:pt x="664" y="835"/>
                    </a:lnTo>
                    <a:lnTo>
                      <a:pt x="664" y="835"/>
                    </a:lnTo>
                    <a:lnTo>
                      <a:pt x="664" y="835"/>
                    </a:lnTo>
                    <a:lnTo>
                      <a:pt x="662" y="835"/>
                    </a:lnTo>
                    <a:lnTo>
                      <a:pt x="662" y="835"/>
                    </a:lnTo>
                    <a:lnTo>
                      <a:pt x="662" y="835"/>
                    </a:lnTo>
                    <a:lnTo>
                      <a:pt x="662" y="835"/>
                    </a:lnTo>
                    <a:lnTo>
                      <a:pt x="662" y="835"/>
                    </a:lnTo>
                    <a:lnTo>
                      <a:pt x="662" y="835"/>
                    </a:lnTo>
                    <a:lnTo>
                      <a:pt x="662" y="835"/>
                    </a:lnTo>
                    <a:lnTo>
                      <a:pt x="662" y="835"/>
                    </a:lnTo>
                    <a:lnTo>
                      <a:pt x="662" y="835"/>
                    </a:lnTo>
                    <a:lnTo>
                      <a:pt x="661" y="835"/>
                    </a:lnTo>
                    <a:lnTo>
                      <a:pt x="661" y="835"/>
                    </a:lnTo>
                    <a:lnTo>
                      <a:pt x="661" y="835"/>
                    </a:lnTo>
                    <a:lnTo>
                      <a:pt x="661" y="835"/>
                    </a:lnTo>
                    <a:lnTo>
                      <a:pt x="661" y="835"/>
                    </a:lnTo>
                    <a:lnTo>
                      <a:pt x="659" y="835"/>
                    </a:lnTo>
                    <a:lnTo>
                      <a:pt x="659" y="835"/>
                    </a:lnTo>
                    <a:lnTo>
                      <a:pt x="659" y="834"/>
                    </a:lnTo>
                    <a:lnTo>
                      <a:pt x="657" y="834"/>
                    </a:lnTo>
                    <a:lnTo>
                      <a:pt x="657" y="834"/>
                    </a:lnTo>
                    <a:lnTo>
                      <a:pt x="657" y="834"/>
                    </a:lnTo>
                    <a:lnTo>
                      <a:pt x="657" y="834"/>
                    </a:lnTo>
                    <a:lnTo>
                      <a:pt x="657" y="834"/>
                    </a:lnTo>
                    <a:lnTo>
                      <a:pt x="657" y="834"/>
                    </a:lnTo>
                    <a:lnTo>
                      <a:pt x="655" y="835"/>
                    </a:lnTo>
                    <a:lnTo>
                      <a:pt x="655" y="835"/>
                    </a:lnTo>
                    <a:lnTo>
                      <a:pt x="655" y="834"/>
                    </a:lnTo>
                    <a:lnTo>
                      <a:pt x="655" y="834"/>
                    </a:lnTo>
                    <a:lnTo>
                      <a:pt x="655" y="834"/>
                    </a:lnTo>
                    <a:lnTo>
                      <a:pt x="653" y="834"/>
                    </a:lnTo>
                    <a:lnTo>
                      <a:pt x="653" y="835"/>
                    </a:lnTo>
                    <a:lnTo>
                      <a:pt x="653" y="835"/>
                    </a:lnTo>
                    <a:lnTo>
                      <a:pt x="653" y="835"/>
                    </a:lnTo>
                    <a:lnTo>
                      <a:pt x="653" y="835"/>
                    </a:lnTo>
                    <a:lnTo>
                      <a:pt x="653" y="835"/>
                    </a:lnTo>
                    <a:lnTo>
                      <a:pt x="653" y="835"/>
                    </a:lnTo>
                    <a:lnTo>
                      <a:pt x="653" y="835"/>
                    </a:lnTo>
                    <a:lnTo>
                      <a:pt x="653" y="835"/>
                    </a:lnTo>
                    <a:lnTo>
                      <a:pt x="653" y="835"/>
                    </a:lnTo>
                    <a:lnTo>
                      <a:pt x="651" y="835"/>
                    </a:lnTo>
                    <a:lnTo>
                      <a:pt x="651" y="835"/>
                    </a:lnTo>
                    <a:lnTo>
                      <a:pt x="651" y="835"/>
                    </a:lnTo>
                    <a:lnTo>
                      <a:pt x="651" y="835"/>
                    </a:lnTo>
                    <a:lnTo>
                      <a:pt x="651" y="835"/>
                    </a:lnTo>
                    <a:lnTo>
                      <a:pt x="651" y="835"/>
                    </a:lnTo>
                    <a:lnTo>
                      <a:pt x="650" y="835"/>
                    </a:lnTo>
                    <a:lnTo>
                      <a:pt x="650" y="835"/>
                    </a:lnTo>
                    <a:lnTo>
                      <a:pt x="650" y="835"/>
                    </a:lnTo>
                    <a:lnTo>
                      <a:pt x="650" y="835"/>
                    </a:lnTo>
                    <a:lnTo>
                      <a:pt x="650" y="835"/>
                    </a:lnTo>
                    <a:lnTo>
                      <a:pt x="648" y="835"/>
                    </a:lnTo>
                    <a:lnTo>
                      <a:pt x="648" y="835"/>
                    </a:lnTo>
                    <a:lnTo>
                      <a:pt x="648" y="837"/>
                    </a:lnTo>
                    <a:lnTo>
                      <a:pt x="648" y="837"/>
                    </a:lnTo>
                    <a:lnTo>
                      <a:pt x="648" y="837"/>
                    </a:lnTo>
                    <a:lnTo>
                      <a:pt x="648" y="837"/>
                    </a:lnTo>
                    <a:lnTo>
                      <a:pt x="648" y="837"/>
                    </a:lnTo>
                    <a:lnTo>
                      <a:pt x="646" y="837"/>
                    </a:lnTo>
                    <a:lnTo>
                      <a:pt x="646" y="837"/>
                    </a:lnTo>
                    <a:lnTo>
                      <a:pt x="646" y="837"/>
                    </a:lnTo>
                    <a:lnTo>
                      <a:pt x="646" y="837"/>
                    </a:lnTo>
                    <a:lnTo>
                      <a:pt x="646" y="839"/>
                    </a:lnTo>
                    <a:lnTo>
                      <a:pt x="646" y="839"/>
                    </a:lnTo>
                    <a:lnTo>
                      <a:pt x="646" y="839"/>
                    </a:lnTo>
                    <a:lnTo>
                      <a:pt x="646" y="839"/>
                    </a:lnTo>
                    <a:lnTo>
                      <a:pt x="646" y="839"/>
                    </a:lnTo>
                    <a:lnTo>
                      <a:pt x="644" y="839"/>
                    </a:lnTo>
                    <a:lnTo>
                      <a:pt x="644" y="839"/>
                    </a:lnTo>
                    <a:lnTo>
                      <a:pt x="644" y="839"/>
                    </a:lnTo>
                    <a:lnTo>
                      <a:pt x="644" y="839"/>
                    </a:lnTo>
                    <a:lnTo>
                      <a:pt x="644" y="839"/>
                    </a:lnTo>
                    <a:lnTo>
                      <a:pt x="644" y="839"/>
                    </a:lnTo>
                    <a:lnTo>
                      <a:pt x="644" y="841"/>
                    </a:lnTo>
                    <a:lnTo>
                      <a:pt x="644" y="841"/>
                    </a:lnTo>
                    <a:lnTo>
                      <a:pt x="642" y="841"/>
                    </a:lnTo>
                    <a:lnTo>
                      <a:pt x="642" y="841"/>
                    </a:lnTo>
                    <a:lnTo>
                      <a:pt x="642" y="841"/>
                    </a:lnTo>
                    <a:lnTo>
                      <a:pt x="642" y="841"/>
                    </a:lnTo>
                    <a:lnTo>
                      <a:pt x="641" y="841"/>
                    </a:lnTo>
                    <a:lnTo>
                      <a:pt x="641" y="841"/>
                    </a:lnTo>
                    <a:lnTo>
                      <a:pt x="641" y="841"/>
                    </a:lnTo>
                    <a:lnTo>
                      <a:pt x="641" y="841"/>
                    </a:lnTo>
                    <a:lnTo>
                      <a:pt x="641" y="839"/>
                    </a:lnTo>
                    <a:lnTo>
                      <a:pt x="639" y="839"/>
                    </a:lnTo>
                    <a:lnTo>
                      <a:pt x="639" y="839"/>
                    </a:lnTo>
                    <a:lnTo>
                      <a:pt x="639" y="839"/>
                    </a:lnTo>
                    <a:lnTo>
                      <a:pt x="639" y="841"/>
                    </a:lnTo>
                    <a:lnTo>
                      <a:pt x="637" y="841"/>
                    </a:lnTo>
                    <a:lnTo>
                      <a:pt x="637" y="841"/>
                    </a:lnTo>
                    <a:lnTo>
                      <a:pt x="635" y="843"/>
                    </a:lnTo>
                    <a:lnTo>
                      <a:pt x="635" y="843"/>
                    </a:lnTo>
                    <a:lnTo>
                      <a:pt x="635" y="843"/>
                    </a:lnTo>
                    <a:lnTo>
                      <a:pt x="635" y="843"/>
                    </a:lnTo>
                    <a:lnTo>
                      <a:pt x="635" y="843"/>
                    </a:lnTo>
                    <a:lnTo>
                      <a:pt x="633" y="843"/>
                    </a:lnTo>
                    <a:lnTo>
                      <a:pt x="633" y="843"/>
                    </a:lnTo>
                    <a:lnTo>
                      <a:pt x="633" y="843"/>
                    </a:lnTo>
                    <a:lnTo>
                      <a:pt x="633" y="844"/>
                    </a:lnTo>
                    <a:lnTo>
                      <a:pt x="633" y="844"/>
                    </a:lnTo>
                    <a:lnTo>
                      <a:pt x="633" y="844"/>
                    </a:lnTo>
                    <a:lnTo>
                      <a:pt x="633" y="844"/>
                    </a:lnTo>
                    <a:lnTo>
                      <a:pt x="632" y="844"/>
                    </a:lnTo>
                    <a:lnTo>
                      <a:pt x="632" y="844"/>
                    </a:lnTo>
                    <a:lnTo>
                      <a:pt x="630" y="844"/>
                    </a:lnTo>
                    <a:lnTo>
                      <a:pt x="630" y="844"/>
                    </a:lnTo>
                    <a:lnTo>
                      <a:pt x="628" y="844"/>
                    </a:lnTo>
                    <a:lnTo>
                      <a:pt x="628" y="844"/>
                    </a:lnTo>
                    <a:lnTo>
                      <a:pt x="628" y="844"/>
                    </a:lnTo>
                    <a:lnTo>
                      <a:pt x="628" y="844"/>
                    </a:lnTo>
                    <a:lnTo>
                      <a:pt x="628" y="844"/>
                    </a:lnTo>
                    <a:lnTo>
                      <a:pt x="626" y="844"/>
                    </a:lnTo>
                    <a:lnTo>
                      <a:pt x="626" y="844"/>
                    </a:lnTo>
                    <a:lnTo>
                      <a:pt x="626" y="844"/>
                    </a:lnTo>
                    <a:lnTo>
                      <a:pt x="626" y="844"/>
                    </a:lnTo>
                    <a:lnTo>
                      <a:pt x="626" y="844"/>
                    </a:lnTo>
                    <a:lnTo>
                      <a:pt x="624" y="844"/>
                    </a:lnTo>
                    <a:lnTo>
                      <a:pt x="624" y="844"/>
                    </a:lnTo>
                    <a:lnTo>
                      <a:pt x="624" y="844"/>
                    </a:lnTo>
                    <a:lnTo>
                      <a:pt x="624" y="844"/>
                    </a:lnTo>
                    <a:lnTo>
                      <a:pt x="624" y="844"/>
                    </a:lnTo>
                    <a:lnTo>
                      <a:pt x="623" y="844"/>
                    </a:lnTo>
                    <a:lnTo>
                      <a:pt x="623" y="844"/>
                    </a:lnTo>
                    <a:lnTo>
                      <a:pt x="623" y="844"/>
                    </a:lnTo>
                    <a:lnTo>
                      <a:pt x="623" y="844"/>
                    </a:lnTo>
                    <a:lnTo>
                      <a:pt x="623" y="844"/>
                    </a:lnTo>
                    <a:lnTo>
                      <a:pt x="621" y="844"/>
                    </a:lnTo>
                    <a:lnTo>
                      <a:pt x="621" y="844"/>
                    </a:lnTo>
                    <a:lnTo>
                      <a:pt x="621" y="844"/>
                    </a:lnTo>
                    <a:lnTo>
                      <a:pt x="621" y="844"/>
                    </a:lnTo>
                    <a:lnTo>
                      <a:pt x="621" y="844"/>
                    </a:lnTo>
                    <a:lnTo>
                      <a:pt x="621" y="846"/>
                    </a:lnTo>
                    <a:lnTo>
                      <a:pt x="619" y="846"/>
                    </a:lnTo>
                    <a:lnTo>
                      <a:pt x="619" y="846"/>
                    </a:lnTo>
                    <a:lnTo>
                      <a:pt x="619" y="846"/>
                    </a:lnTo>
                    <a:lnTo>
                      <a:pt x="619" y="846"/>
                    </a:lnTo>
                    <a:lnTo>
                      <a:pt x="619" y="846"/>
                    </a:lnTo>
                    <a:lnTo>
                      <a:pt x="619" y="846"/>
                    </a:lnTo>
                    <a:lnTo>
                      <a:pt x="619" y="846"/>
                    </a:lnTo>
                    <a:lnTo>
                      <a:pt x="619" y="846"/>
                    </a:lnTo>
                    <a:lnTo>
                      <a:pt x="619" y="846"/>
                    </a:lnTo>
                    <a:lnTo>
                      <a:pt x="619" y="846"/>
                    </a:lnTo>
                    <a:lnTo>
                      <a:pt x="617" y="846"/>
                    </a:lnTo>
                    <a:lnTo>
                      <a:pt x="617" y="846"/>
                    </a:lnTo>
                    <a:lnTo>
                      <a:pt x="617" y="846"/>
                    </a:lnTo>
                    <a:lnTo>
                      <a:pt x="617" y="846"/>
                    </a:lnTo>
                    <a:lnTo>
                      <a:pt x="617" y="846"/>
                    </a:lnTo>
                    <a:lnTo>
                      <a:pt x="617" y="846"/>
                    </a:lnTo>
                    <a:lnTo>
                      <a:pt x="615" y="846"/>
                    </a:lnTo>
                    <a:lnTo>
                      <a:pt x="615" y="846"/>
                    </a:lnTo>
                    <a:lnTo>
                      <a:pt x="615" y="846"/>
                    </a:lnTo>
                    <a:lnTo>
                      <a:pt x="615" y="846"/>
                    </a:lnTo>
                    <a:lnTo>
                      <a:pt x="615" y="848"/>
                    </a:lnTo>
                    <a:lnTo>
                      <a:pt x="615" y="848"/>
                    </a:lnTo>
                    <a:lnTo>
                      <a:pt x="615" y="848"/>
                    </a:lnTo>
                    <a:lnTo>
                      <a:pt x="615" y="848"/>
                    </a:lnTo>
                    <a:lnTo>
                      <a:pt x="615" y="848"/>
                    </a:lnTo>
                    <a:lnTo>
                      <a:pt x="615" y="848"/>
                    </a:lnTo>
                    <a:lnTo>
                      <a:pt x="613" y="848"/>
                    </a:lnTo>
                    <a:lnTo>
                      <a:pt x="613" y="848"/>
                    </a:lnTo>
                    <a:lnTo>
                      <a:pt x="613" y="848"/>
                    </a:lnTo>
                    <a:lnTo>
                      <a:pt x="613" y="848"/>
                    </a:lnTo>
                    <a:lnTo>
                      <a:pt x="612" y="850"/>
                    </a:lnTo>
                    <a:lnTo>
                      <a:pt x="612" y="850"/>
                    </a:lnTo>
                    <a:lnTo>
                      <a:pt x="612" y="850"/>
                    </a:lnTo>
                    <a:lnTo>
                      <a:pt x="610" y="850"/>
                    </a:lnTo>
                    <a:lnTo>
                      <a:pt x="610" y="850"/>
                    </a:lnTo>
                    <a:lnTo>
                      <a:pt x="610" y="850"/>
                    </a:lnTo>
                    <a:lnTo>
                      <a:pt x="610" y="850"/>
                    </a:lnTo>
                    <a:lnTo>
                      <a:pt x="610" y="850"/>
                    </a:lnTo>
                    <a:lnTo>
                      <a:pt x="610" y="850"/>
                    </a:lnTo>
                    <a:lnTo>
                      <a:pt x="610" y="850"/>
                    </a:lnTo>
                    <a:lnTo>
                      <a:pt x="608" y="850"/>
                    </a:lnTo>
                    <a:lnTo>
                      <a:pt x="608" y="850"/>
                    </a:lnTo>
                    <a:lnTo>
                      <a:pt x="608" y="850"/>
                    </a:lnTo>
                    <a:lnTo>
                      <a:pt x="608" y="850"/>
                    </a:lnTo>
                    <a:lnTo>
                      <a:pt x="608" y="850"/>
                    </a:lnTo>
                    <a:lnTo>
                      <a:pt x="608" y="850"/>
                    </a:lnTo>
                    <a:lnTo>
                      <a:pt x="608" y="850"/>
                    </a:lnTo>
                    <a:lnTo>
                      <a:pt x="606" y="850"/>
                    </a:lnTo>
                    <a:lnTo>
                      <a:pt x="606" y="850"/>
                    </a:lnTo>
                    <a:lnTo>
                      <a:pt x="606" y="850"/>
                    </a:lnTo>
                    <a:lnTo>
                      <a:pt x="606" y="850"/>
                    </a:lnTo>
                    <a:lnTo>
                      <a:pt x="606" y="850"/>
                    </a:lnTo>
                    <a:lnTo>
                      <a:pt x="606" y="850"/>
                    </a:lnTo>
                    <a:lnTo>
                      <a:pt x="606" y="852"/>
                    </a:lnTo>
                    <a:lnTo>
                      <a:pt x="606" y="852"/>
                    </a:lnTo>
                    <a:lnTo>
                      <a:pt x="604" y="852"/>
                    </a:lnTo>
                    <a:lnTo>
                      <a:pt x="604" y="852"/>
                    </a:lnTo>
                    <a:lnTo>
                      <a:pt x="604" y="852"/>
                    </a:lnTo>
                    <a:lnTo>
                      <a:pt x="604" y="852"/>
                    </a:lnTo>
                    <a:lnTo>
                      <a:pt x="604" y="852"/>
                    </a:lnTo>
                    <a:lnTo>
                      <a:pt x="603" y="852"/>
                    </a:lnTo>
                    <a:lnTo>
                      <a:pt x="603" y="852"/>
                    </a:lnTo>
                    <a:lnTo>
                      <a:pt x="603" y="852"/>
                    </a:lnTo>
                    <a:lnTo>
                      <a:pt x="603" y="852"/>
                    </a:lnTo>
                    <a:lnTo>
                      <a:pt x="603" y="853"/>
                    </a:lnTo>
                    <a:lnTo>
                      <a:pt x="603" y="853"/>
                    </a:lnTo>
                    <a:lnTo>
                      <a:pt x="603" y="853"/>
                    </a:lnTo>
                    <a:lnTo>
                      <a:pt x="603" y="853"/>
                    </a:lnTo>
                    <a:lnTo>
                      <a:pt x="603" y="853"/>
                    </a:lnTo>
                    <a:lnTo>
                      <a:pt x="601" y="853"/>
                    </a:lnTo>
                    <a:lnTo>
                      <a:pt x="601" y="853"/>
                    </a:lnTo>
                    <a:lnTo>
                      <a:pt x="601" y="853"/>
                    </a:lnTo>
                    <a:lnTo>
                      <a:pt x="601" y="853"/>
                    </a:lnTo>
                    <a:lnTo>
                      <a:pt x="599" y="853"/>
                    </a:lnTo>
                    <a:lnTo>
                      <a:pt x="599" y="855"/>
                    </a:lnTo>
                    <a:lnTo>
                      <a:pt x="599" y="855"/>
                    </a:lnTo>
                    <a:lnTo>
                      <a:pt x="599" y="855"/>
                    </a:lnTo>
                    <a:lnTo>
                      <a:pt x="597" y="855"/>
                    </a:lnTo>
                    <a:lnTo>
                      <a:pt x="597" y="855"/>
                    </a:lnTo>
                    <a:lnTo>
                      <a:pt x="597" y="855"/>
                    </a:lnTo>
                    <a:lnTo>
                      <a:pt x="597" y="855"/>
                    </a:lnTo>
                    <a:lnTo>
                      <a:pt x="595" y="857"/>
                    </a:lnTo>
                    <a:lnTo>
                      <a:pt x="595" y="857"/>
                    </a:lnTo>
                    <a:lnTo>
                      <a:pt x="595" y="857"/>
                    </a:lnTo>
                    <a:lnTo>
                      <a:pt x="595" y="857"/>
                    </a:lnTo>
                    <a:lnTo>
                      <a:pt x="595" y="857"/>
                    </a:lnTo>
                    <a:lnTo>
                      <a:pt x="597" y="859"/>
                    </a:lnTo>
                    <a:lnTo>
                      <a:pt x="597" y="859"/>
                    </a:lnTo>
                    <a:lnTo>
                      <a:pt x="597" y="859"/>
                    </a:lnTo>
                    <a:lnTo>
                      <a:pt x="597" y="859"/>
                    </a:lnTo>
                    <a:lnTo>
                      <a:pt x="595" y="859"/>
                    </a:lnTo>
                    <a:lnTo>
                      <a:pt x="595" y="859"/>
                    </a:lnTo>
                    <a:lnTo>
                      <a:pt x="595" y="859"/>
                    </a:lnTo>
                    <a:lnTo>
                      <a:pt x="595" y="859"/>
                    </a:lnTo>
                    <a:lnTo>
                      <a:pt x="595" y="859"/>
                    </a:lnTo>
                    <a:lnTo>
                      <a:pt x="595" y="859"/>
                    </a:lnTo>
                    <a:lnTo>
                      <a:pt x="595" y="861"/>
                    </a:lnTo>
                    <a:lnTo>
                      <a:pt x="595" y="861"/>
                    </a:lnTo>
                    <a:lnTo>
                      <a:pt x="595"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2" y="861"/>
                    </a:lnTo>
                    <a:lnTo>
                      <a:pt x="592" y="861"/>
                    </a:lnTo>
                    <a:lnTo>
                      <a:pt x="592" y="861"/>
                    </a:lnTo>
                    <a:lnTo>
                      <a:pt x="592" y="861"/>
                    </a:lnTo>
                    <a:lnTo>
                      <a:pt x="592" y="861"/>
                    </a:lnTo>
                    <a:lnTo>
                      <a:pt x="592" y="863"/>
                    </a:lnTo>
                    <a:lnTo>
                      <a:pt x="592" y="863"/>
                    </a:lnTo>
                    <a:lnTo>
                      <a:pt x="592" y="863"/>
                    </a:lnTo>
                    <a:lnTo>
                      <a:pt x="592" y="863"/>
                    </a:lnTo>
                    <a:lnTo>
                      <a:pt x="592" y="863"/>
                    </a:lnTo>
                    <a:lnTo>
                      <a:pt x="590" y="863"/>
                    </a:lnTo>
                    <a:lnTo>
                      <a:pt x="590" y="863"/>
                    </a:lnTo>
                    <a:lnTo>
                      <a:pt x="590" y="863"/>
                    </a:lnTo>
                    <a:lnTo>
                      <a:pt x="590" y="863"/>
                    </a:lnTo>
                    <a:lnTo>
                      <a:pt x="590" y="863"/>
                    </a:lnTo>
                    <a:lnTo>
                      <a:pt x="590" y="863"/>
                    </a:lnTo>
                    <a:lnTo>
                      <a:pt x="590" y="863"/>
                    </a:lnTo>
                    <a:lnTo>
                      <a:pt x="590" y="863"/>
                    </a:lnTo>
                    <a:lnTo>
                      <a:pt x="590" y="863"/>
                    </a:lnTo>
                    <a:lnTo>
                      <a:pt x="588" y="863"/>
                    </a:lnTo>
                    <a:lnTo>
                      <a:pt x="588" y="863"/>
                    </a:lnTo>
                    <a:lnTo>
                      <a:pt x="588" y="863"/>
                    </a:lnTo>
                    <a:lnTo>
                      <a:pt x="588" y="863"/>
                    </a:lnTo>
                    <a:lnTo>
                      <a:pt x="588" y="863"/>
                    </a:lnTo>
                    <a:lnTo>
                      <a:pt x="588" y="863"/>
                    </a:lnTo>
                    <a:lnTo>
                      <a:pt x="586" y="863"/>
                    </a:lnTo>
                    <a:lnTo>
                      <a:pt x="586" y="863"/>
                    </a:lnTo>
                    <a:lnTo>
                      <a:pt x="586" y="863"/>
                    </a:lnTo>
                    <a:lnTo>
                      <a:pt x="586" y="863"/>
                    </a:lnTo>
                    <a:lnTo>
                      <a:pt x="585" y="863"/>
                    </a:lnTo>
                    <a:lnTo>
                      <a:pt x="585" y="864"/>
                    </a:lnTo>
                    <a:lnTo>
                      <a:pt x="583" y="864"/>
                    </a:lnTo>
                    <a:lnTo>
                      <a:pt x="583" y="864"/>
                    </a:lnTo>
                    <a:lnTo>
                      <a:pt x="583" y="864"/>
                    </a:lnTo>
                    <a:lnTo>
                      <a:pt x="583" y="864"/>
                    </a:lnTo>
                    <a:lnTo>
                      <a:pt x="583" y="864"/>
                    </a:lnTo>
                    <a:lnTo>
                      <a:pt x="581" y="864"/>
                    </a:lnTo>
                    <a:lnTo>
                      <a:pt x="581" y="863"/>
                    </a:lnTo>
                    <a:lnTo>
                      <a:pt x="581" y="863"/>
                    </a:lnTo>
                    <a:lnTo>
                      <a:pt x="581" y="863"/>
                    </a:lnTo>
                    <a:lnTo>
                      <a:pt x="579" y="863"/>
                    </a:lnTo>
                    <a:lnTo>
                      <a:pt x="579" y="863"/>
                    </a:lnTo>
                    <a:lnTo>
                      <a:pt x="579" y="863"/>
                    </a:lnTo>
                    <a:lnTo>
                      <a:pt x="579" y="863"/>
                    </a:lnTo>
                    <a:lnTo>
                      <a:pt x="579" y="863"/>
                    </a:lnTo>
                    <a:lnTo>
                      <a:pt x="577" y="863"/>
                    </a:lnTo>
                    <a:lnTo>
                      <a:pt x="577" y="863"/>
                    </a:lnTo>
                    <a:lnTo>
                      <a:pt x="577" y="864"/>
                    </a:lnTo>
                    <a:lnTo>
                      <a:pt x="577" y="864"/>
                    </a:lnTo>
                    <a:lnTo>
                      <a:pt x="577" y="864"/>
                    </a:lnTo>
                    <a:lnTo>
                      <a:pt x="577" y="864"/>
                    </a:lnTo>
                    <a:lnTo>
                      <a:pt x="577" y="864"/>
                    </a:lnTo>
                    <a:lnTo>
                      <a:pt x="577" y="864"/>
                    </a:lnTo>
                    <a:lnTo>
                      <a:pt x="576" y="864"/>
                    </a:lnTo>
                    <a:lnTo>
                      <a:pt x="576" y="864"/>
                    </a:lnTo>
                    <a:lnTo>
                      <a:pt x="576" y="866"/>
                    </a:lnTo>
                    <a:lnTo>
                      <a:pt x="576" y="866"/>
                    </a:lnTo>
                    <a:lnTo>
                      <a:pt x="576" y="866"/>
                    </a:lnTo>
                    <a:lnTo>
                      <a:pt x="576" y="866"/>
                    </a:lnTo>
                    <a:lnTo>
                      <a:pt x="576" y="866"/>
                    </a:lnTo>
                    <a:lnTo>
                      <a:pt x="576" y="866"/>
                    </a:lnTo>
                    <a:lnTo>
                      <a:pt x="576" y="866"/>
                    </a:lnTo>
                    <a:lnTo>
                      <a:pt x="576" y="866"/>
                    </a:lnTo>
                    <a:lnTo>
                      <a:pt x="574" y="866"/>
                    </a:lnTo>
                    <a:lnTo>
                      <a:pt x="574" y="868"/>
                    </a:lnTo>
                    <a:lnTo>
                      <a:pt x="574" y="868"/>
                    </a:lnTo>
                    <a:lnTo>
                      <a:pt x="574" y="868"/>
                    </a:lnTo>
                    <a:lnTo>
                      <a:pt x="574" y="868"/>
                    </a:lnTo>
                    <a:lnTo>
                      <a:pt x="574" y="868"/>
                    </a:lnTo>
                    <a:lnTo>
                      <a:pt x="574" y="868"/>
                    </a:lnTo>
                    <a:lnTo>
                      <a:pt x="572" y="868"/>
                    </a:lnTo>
                    <a:lnTo>
                      <a:pt x="572" y="868"/>
                    </a:lnTo>
                    <a:lnTo>
                      <a:pt x="572" y="868"/>
                    </a:lnTo>
                    <a:lnTo>
                      <a:pt x="572" y="868"/>
                    </a:lnTo>
                    <a:lnTo>
                      <a:pt x="572" y="868"/>
                    </a:lnTo>
                    <a:lnTo>
                      <a:pt x="572" y="868"/>
                    </a:lnTo>
                    <a:lnTo>
                      <a:pt x="572" y="870"/>
                    </a:lnTo>
                    <a:lnTo>
                      <a:pt x="572" y="870"/>
                    </a:lnTo>
                    <a:lnTo>
                      <a:pt x="572" y="870"/>
                    </a:lnTo>
                    <a:lnTo>
                      <a:pt x="572" y="870"/>
                    </a:lnTo>
                    <a:lnTo>
                      <a:pt x="572" y="870"/>
                    </a:lnTo>
                    <a:lnTo>
                      <a:pt x="570" y="870"/>
                    </a:lnTo>
                    <a:lnTo>
                      <a:pt x="568" y="868"/>
                    </a:lnTo>
                    <a:lnTo>
                      <a:pt x="568" y="868"/>
                    </a:lnTo>
                    <a:lnTo>
                      <a:pt x="568" y="868"/>
                    </a:lnTo>
                    <a:lnTo>
                      <a:pt x="568" y="868"/>
                    </a:lnTo>
                    <a:lnTo>
                      <a:pt x="568" y="868"/>
                    </a:lnTo>
                    <a:lnTo>
                      <a:pt x="568" y="866"/>
                    </a:lnTo>
                    <a:lnTo>
                      <a:pt x="566" y="866"/>
                    </a:lnTo>
                    <a:lnTo>
                      <a:pt x="566" y="866"/>
                    </a:lnTo>
                    <a:lnTo>
                      <a:pt x="566" y="866"/>
                    </a:lnTo>
                    <a:lnTo>
                      <a:pt x="565" y="866"/>
                    </a:lnTo>
                    <a:lnTo>
                      <a:pt x="565" y="866"/>
                    </a:lnTo>
                    <a:lnTo>
                      <a:pt x="565" y="866"/>
                    </a:lnTo>
                    <a:lnTo>
                      <a:pt x="565" y="866"/>
                    </a:lnTo>
                    <a:lnTo>
                      <a:pt x="566" y="864"/>
                    </a:lnTo>
                    <a:lnTo>
                      <a:pt x="566" y="864"/>
                    </a:lnTo>
                    <a:lnTo>
                      <a:pt x="566" y="864"/>
                    </a:lnTo>
                    <a:lnTo>
                      <a:pt x="566" y="864"/>
                    </a:lnTo>
                    <a:lnTo>
                      <a:pt x="566" y="864"/>
                    </a:lnTo>
                    <a:lnTo>
                      <a:pt x="566" y="864"/>
                    </a:lnTo>
                    <a:lnTo>
                      <a:pt x="566" y="864"/>
                    </a:lnTo>
                    <a:lnTo>
                      <a:pt x="566" y="863"/>
                    </a:lnTo>
                    <a:lnTo>
                      <a:pt x="566" y="863"/>
                    </a:lnTo>
                    <a:lnTo>
                      <a:pt x="566" y="863"/>
                    </a:lnTo>
                    <a:lnTo>
                      <a:pt x="565" y="861"/>
                    </a:lnTo>
                    <a:lnTo>
                      <a:pt x="565" y="861"/>
                    </a:lnTo>
                    <a:lnTo>
                      <a:pt x="565" y="861"/>
                    </a:lnTo>
                    <a:lnTo>
                      <a:pt x="565" y="861"/>
                    </a:lnTo>
                    <a:lnTo>
                      <a:pt x="565" y="861"/>
                    </a:lnTo>
                    <a:lnTo>
                      <a:pt x="565" y="861"/>
                    </a:lnTo>
                    <a:lnTo>
                      <a:pt x="563" y="861"/>
                    </a:lnTo>
                    <a:lnTo>
                      <a:pt x="563" y="861"/>
                    </a:lnTo>
                    <a:lnTo>
                      <a:pt x="563" y="863"/>
                    </a:lnTo>
                    <a:lnTo>
                      <a:pt x="563" y="863"/>
                    </a:lnTo>
                    <a:lnTo>
                      <a:pt x="563" y="863"/>
                    </a:lnTo>
                    <a:lnTo>
                      <a:pt x="563" y="863"/>
                    </a:lnTo>
                    <a:lnTo>
                      <a:pt x="563" y="863"/>
                    </a:lnTo>
                    <a:lnTo>
                      <a:pt x="563" y="863"/>
                    </a:lnTo>
                    <a:lnTo>
                      <a:pt x="563" y="863"/>
                    </a:lnTo>
                    <a:lnTo>
                      <a:pt x="561" y="863"/>
                    </a:lnTo>
                    <a:lnTo>
                      <a:pt x="561" y="863"/>
                    </a:lnTo>
                    <a:lnTo>
                      <a:pt x="561" y="863"/>
                    </a:lnTo>
                    <a:lnTo>
                      <a:pt x="561" y="863"/>
                    </a:lnTo>
                    <a:lnTo>
                      <a:pt x="559" y="863"/>
                    </a:lnTo>
                    <a:lnTo>
                      <a:pt x="559" y="863"/>
                    </a:lnTo>
                    <a:lnTo>
                      <a:pt x="559" y="864"/>
                    </a:lnTo>
                    <a:lnTo>
                      <a:pt x="559" y="864"/>
                    </a:lnTo>
                    <a:lnTo>
                      <a:pt x="559" y="864"/>
                    </a:lnTo>
                    <a:lnTo>
                      <a:pt x="559" y="864"/>
                    </a:lnTo>
                    <a:lnTo>
                      <a:pt x="557" y="864"/>
                    </a:lnTo>
                    <a:lnTo>
                      <a:pt x="557" y="864"/>
                    </a:lnTo>
                    <a:lnTo>
                      <a:pt x="557" y="864"/>
                    </a:lnTo>
                    <a:lnTo>
                      <a:pt x="557" y="864"/>
                    </a:lnTo>
                    <a:lnTo>
                      <a:pt x="557" y="864"/>
                    </a:lnTo>
                    <a:lnTo>
                      <a:pt x="557" y="864"/>
                    </a:lnTo>
                    <a:lnTo>
                      <a:pt x="557" y="864"/>
                    </a:lnTo>
                    <a:lnTo>
                      <a:pt x="557" y="864"/>
                    </a:lnTo>
                    <a:lnTo>
                      <a:pt x="556" y="864"/>
                    </a:lnTo>
                    <a:lnTo>
                      <a:pt x="556" y="864"/>
                    </a:lnTo>
                    <a:lnTo>
                      <a:pt x="556" y="864"/>
                    </a:lnTo>
                    <a:lnTo>
                      <a:pt x="554" y="864"/>
                    </a:lnTo>
                    <a:lnTo>
                      <a:pt x="554" y="864"/>
                    </a:lnTo>
                    <a:lnTo>
                      <a:pt x="554" y="864"/>
                    </a:lnTo>
                    <a:lnTo>
                      <a:pt x="554" y="864"/>
                    </a:lnTo>
                    <a:lnTo>
                      <a:pt x="554" y="864"/>
                    </a:lnTo>
                    <a:lnTo>
                      <a:pt x="554" y="864"/>
                    </a:lnTo>
                    <a:lnTo>
                      <a:pt x="552" y="864"/>
                    </a:lnTo>
                    <a:lnTo>
                      <a:pt x="552" y="864"/>
                    </a:lnTo>
                    <a:lnTo>
                      <a:pt x="552" y="864"/>
                    </a:lnTo>
                    <a:lnTo>
                      <a:pt x="552" y="866"/>
                    </a:lnTo>
                    <a:lnTo>
                      <a:pt x="552" y="866"/>
                    </a:lnTo>
                    <a:lnTo>
                      <a:pt x="552" y="866"/>
                    </a:lnTo>
                    <a:lnTo>
                      <a:pt x="552" y="866"/>
                    </a:lnTo>
                    <a:lnTo>
                      <a:pt x="552" y="866"/>
                    </a:lnTo>
                    <a:lnTo>
                      <a:pt x="552" y="866"/>
                    </a:lnTo>
                    <a:lnTo>
                      <a:pt x="552" y="866"/>
                    </a:lnTo>
                    <a:lnTo>
                      <a:pt x="552" y="866"/>
                    </a:lnTo>
                    <a:lnTo>
                      <a:pt x="552" y="868"/>
                    </a:lnTo>
                    <a:lnTo>
                      <a:pt x="552" y="868"/>
                    </a:lnTo>
                    <a:lnTo>
                      <a:pt x="552" y="868"/>
                    </a:lnTo>
                    <a:lnTo>
                      <a:pt x="552" y="868"/>
                    </a:lnTo>
                    <a:lnTo>
                      <a:pt x="552" y="868"/>
                    </a:lnTo>
                    <a:lnTo>
                      <a:pt x="552" y="868"/>
                    </a:lnTo>
                    <a:lnTo>
                      <a:pt x="550" y="868"/>
                    </a:lnTo>
                    <a:lnTo>
                      <a:pt x="550" y="868"/>
                    </a:lnTo>
                    <a:lnTo>
                      <a:pt x="550" y="868"/>
                    </a:lnTo>
                    <a:lnTo>
                      <a:pt x="548" y="868"/>
                    </a:lnTo>
                    <a:lnTo>
                      <a:pt x="548" y="868"/>
                    </a:lnTo>
                    <a:lnTo>
                      <a:pt x="548" y="866"/>
                    </a:lnTo>
                    <a:lnTo>
                      <a:pt x="547" y="866"/>
                    </a:lnTo>
                    <a:lnTo>
                      <a:pt x="547" y="866"/>
                    </a:lnTo>
                    <a:lnTo>
                      <a:pt x="547" y="866"/>
                    </a:lnTo>
                    <a:lnTo>
                      <a:pt x="545" y="866"/>
                    </a:lnTo>
                    <a:lnTo>
                      <a:pt x="545" y="866"/>
                    </a:lnTo>
                    <a:lnTo>
                      <a:pt x="545" y="866"/>
                    </a:lnTo>
                    <a:lnTo>
                      <a:pt x="545" y="866"/>
                    </a:lnTo>
                    <a:lnTo>
                      <a:pt x="545" y="868"/>
                    </a:lnTo>
                    <a:lnTo>
                      <a:pt x="545" y="868"/>
                    </a:lnTo>
                    <a:lnTo>
                      <a:pt x="543" y="868"/>
                    </a:lnTo>
                    <a:lnTo>
                      <a:pt x="543" y="868"/>
                    </a:lnTo>
                    <a:lnTo>
                      <a:pt x="543" y="868"/>
                    </a:lnTo>
                    <a:lnTo>
                      <a:pt x="543" y="868"/>
                    </a:lnTo>
                    <a:lnTo>
                      <a:pt x="543" y="870"/>
                    </a:lnTo>
                    <a:lnTo>
                      <a:pt x="543" y="870"/>
                    </a:lnTo>
                    <a:lnTo>
                      <a:pt x="543" y="870"/>
                    </a:lnTo>
                    <a:lnTo>
                      <a:pt x="543" y="870"/>
                    </a:lnTo>
                    <a:lnTo>
                      <a:pt x="543" y="870"/>
                    </a:lnTo>
                    <a:lnTo>
                      <a:pt x="543" y="870"/>
                    </a:lnTo>
                    <a:lnTo>
                      <a:pt x="543" y="870"/>
                    </a:lnTo>
                    <a:lnTo>
                      <a:pt x="543" y="870"/>
                    </a:lnTo>
                    <a:lnTo>
                      <a:pt x="543" y="872"/>
                    </a:lnTo>
                    <a:lnTo>
                      <a:pt x="543" y="872"/>
                    </a:lnTo>
                    <a:lnTo>
                      <a:pt x="543" y="872"/>
                    </a:lnTo>
                    <a:lnTo>
                      <a:pt x="541" y="872"/>
                    </a:lnTo>
                    <a:lnTo>
                      <a:pt x="539" y="872"/>
                    </a:lnTo>
                    <a:lnTo>
                      <a:pt x="539" y="870"/>
                    </a:lnTo>
                    <a:lnTo>
                      <a:pt x="539" y="870"/>
                    </a:lnTo>
                    <a:lnTo>
                      <a:pt x="539" y="870"/>
                    </a:lnTo>
                    <a:lnTo>
                      <a:pt x="539" y="870"/>
                    </a:lnTo>
                    <a:lnTo>
                      <a:pt x="539" y="870"/>
                    </a:lnTo>
                    <a:lnTo>
                      <a:pt x="539" y="870"/>
                    </a:lnTo>
                    <a:lnTo>
                      <a:pt x="538" y="870"/>
                    </a:lnTo>
                    <a:lnTo>
                      <a:pt x="538" y="870"/>
                    </a:lnTo>
                    <a:lnTo>
                      <a:pt x="538" y="870"/>
                    </a:lnTo>
                    <a:lnTo>
                      <a:pt x="538" y="870"/>
                    </a:lnTo>
                    <a:lnTo>
                      <a:pt x="538" y="868"/>
                    </a:lnTo>
                    <a:lnTo>
                      <a:pt x="536" y="868"/>
                    </a:lnTo>
                    <a:lnTo>
                      <a:pt x="536" y="868"/>
                    </a:lnTo>
                    <a:lnTo>
                      <a:pt x="536" y="868"/>
                    </a:lnTo>
                    <a:lnTo>
                      <a:pt x="536" y="868"/>
                    </a:lnTo>
                    <a:lnTo>
                      <a:pt x="534" y="868"/>
                    </a:lnTo>
                    <a:lnTo>
                      <a:pt x="534" y="868"/>
                    </a:lnTo>
                    <a:lnTo>
                      <a:pt x="534" y="868"/>
                    </a:lnTo>
                    <a:lnTo>
                      <a:pt x="534" y="868"/>
                    </a:lnTo>
                    <a:lnTo>
                      <a:pt x="534" y="868"/>
                    </a:lnTo>
                    <a:lnTo>
                      <a:pt x="534" y="868"/>
                    </a:lnTo>
                    <a:lnTo>
                      <a:pt x="534" y="868"/>
                    </a:lnTo>
                    <a:lnTo>
                      <a:pt x="534" y="868"/>
                    </a:lnTo>
                    <a:lnTo>
                      <a:pt x="534" y="870"/>
                    </a:lnTo>
                    <a:lnTo>
                      <a:pt x="534" y="870"/>
                    </a:lnTo>
                    <a:lnTo>
                      <a:pt x="534" y="870"/>
                    </a:lnTo>
                    <a:lnTo>
                      <a:pt x="534" y="870"/>
                    </a:lnTo>
                    <a:lnTo>
                      <a:pt x="532" y="872"/>
                    </a:lnTo>
                    <a:lnTo>
                      <a:pt x="532" y="872"/>
                    </a:lnTo>
                    <a:lnTo>
                      <a:pt x="532" y="872"/>
                    </a:lnTo>
                    <a:lnTo>
                      <a:pt x="532" y="872"/>
                    </a:lnTo>
                    <a:lnTo>
                      <a:pt x="530" y="872"/>
                    </a:lnTo>
                    <a:lnTo>
                      <a:pt x="530" y="872"/>
                    </a:lnTo>
                    <a:lnTo>
                      <a:pt x="530" y="872"/>
                    </a:lnTo>
                    <a:lnTo>
                      <a:pt x="530" y="870"/>
                    </a:lnTo>
                    <a:lnTo>
                      <a:pt x="528" y="870"/>
                    </a:lnTo>
                    <a:lnTo>
                      <a:pt x="528" y="870"/>
                    </a:lnTo>
                    <a:lnTo>
                      <a:pt x="528" y="870"/>
                    </a:lnTo>
                    <a:lnTo>
                      <a:pt x="528" y="870"/>
                    </a:lnTo>
                    <a:lnTo>
                      <a:pt x="527" y="870"/>
                    </a:lnTo>
                    <a:lnTo>
                      <a:pt x="527" y="868"/>
                    </a:lnTo>
                    <a:lnTo>
                      <a:pt x="527" y="868"/>
                    </a:lnTo>
                    <a:lnTo>
                      <a:pt x="527" y="868"/>
                    </a:lnTo>
                    <a:lnTo>
                      <a:pt x="527" y="868"/>
                    </a:lnTo>
                    <a:lnTo>
                      <a:pt x="527" y="868"/>
                    </a:lnTo>
                    <a:lnTo>
                      <a:pt x="527" y="868"/>
                    </a:lnTo>
                    <a:lnTo>
                      <a:pt x="527" y="868"/>
                    </a:lnTo>
                    <a:lnTo>
                      <a:pt x="527" y="866"/>
                    </a:lnTo>
                    <a:lnTo>
                      <a:pt x="527" y="866"/>
                    </a:lnTo>
                    <a:lnTo>
                      <a:pt x="527" y="866"/>
                    </a:lnTo>
                    <a:lnTo>
                      <a:pt x="527" y="866"/>
                    </a:lnTo>
                    <a:lnTo>
                      <a:pt x="527" y="866"/>
                    </a:lnTo>
                    <a:lnTo>
                      <a:pt x="525" y="864"/>
                    </a:lnTo>
                    <a:lnTo>
                      <a:pt x="525" y="864"/>
                    </a:lnTo>
                    <a:lnTo>
                      <a:pt x="525" y="864"/>
                    </a:lnTo>
                    <a:lnTo>
                      <a:pt x="523" y="864"/>
                    </a:lnTo>
                    <a:lnTo>
                      <a:pt x="523" y="864"/>
                    </a:lnTo>
                    <a:lnTo>
                      <a:pt x="523" y="864"/>
                    </a:lnTo>
                    <a:lnTo>
                      <a:pt x="521" y="864"/>
                    </a:lnTo>
                    <a:lnTo>
                      <a:pt x="521" y="866"/>
                    </a:lnTo>
                    <a:lnTo>
                      <a:pt x="519" y="866"/>
                    </a:lnTo>
                    <a:lnTo>
                      <a:pt x="519" y="868"/>
                    </a:lnTo>
                    <a:lnTo>
                      <a:pt x="519" y="868"/>
                    </a:lnTo>
                    <a:lnTo>
                      <a:pt x="519" y="868"/>
                    </a:lnTo>
                    <a:lnTo>
                      <a:pt x="518" y="868"/>
                    </a:lnTo>
                    <a:lnTo>
                      <a:pt x="518" y="870"/>
                    </a:lnTo>
                    <a:lnTo>
                      <a:pt x="516" y="870"/>
                    </a:lnTo>
                    <a:lnTo>
                      <a:pt x="516" y="870"/>
                    </a:lnTo>
                    <a:lnTo>
                      <a:pt x="516" y="870"/>
                    </a:lnTo>
                    <a:lnTo>
                      <a:pt x="514" y="870"/>
                    </a:lnTo>
                    <a:lnTo>
                      <a:pt x="514" y="870"/>
                    </a:lnTo>
                    <a:lnTo>
                      <a:pt x="514" y="870"/>
                    </a:lnTo>
                    <a:lnTo>
                      <a:pt x="514" y="870"/>
                    </a:lnTo>
                    <a:lnTo>
                      <a:pt x="514" y="868"/>
                    </a:lnTo>
                    <a:lnTo>
                      <a:pt x="514" y="868"/>
                    </a:lnTo>
                    <a:lnTo>
                      <a:pt x="512" y="868"/>
                    </a:lnTo>
                    <a:lnTo>
                      <a:pt x="512" y="868"/>
                    </a:lnTo>
                    <a:lnTo>
                      <a:pt x="512" y="868"/>
                    </a:lnTo>
                    <a:lnTo>
                      <a:pt x="512" y="868"/>
                    </a:lnTo>
                    <a:lnTo>
                      <a:pt x="510" y="868"/>
                    </a:lnTo>
                    <a:lnTo>
                      <a:pt x="510" y="868"/>
                    </a:lnTo>
                    <a:lnTo>
                      <a:pt x="510" y="868"/>
                    </a:lnTo>
                    <a:lnTo>
                      <a:pt x="509" y="868"/>
                    </a:lnTo>
                    <a:lnTo>
                      <a:pt x="509" y="870"/>
                    </a:lnTo>
                    <a:lnTo>
                      <a:pt x="509" y="870"/>
                    </a:lnTo>
                    <a:lnTo>
                      <a:pt x="509" y="870"/>
                    </a:lnTo>
                    <a:lnTo>
                      <a:pt x="509" y="870"/>
                    </a:lnTo>
                    <a:lnTo>
                      <a:pt x="509" y="870"/>
                    </a:lnTo>
                    <a:lnTo>
                      <a:pt x="509" y="870"/>
                    </a:lnTo>
                    <a:lnTo>
                      <a:pt x="507" y="868"/>
                    </a:lnTo>
                    <a:lnTo>
                      <a:pt x="507" y="868"/>
                    </a:lnTo>
                    <a:lnTo>
                      <a:pt x="507" y="868"/>
                    </a:lnTo>
                    <a:lnTo>
                      <a:pt x="507" y="868"/>
                    </a:lnTo>
                    <a:lnTo>
                      <a:pt x="507" y="868"/>
                    </a:lnTo>
                    <a:lnTo>
                      <a:pt x="507" y="868"/>
                    </a:lnTo>
                    <a:lnTo>
                      <a:pt x="507" y="870"/>
                    </a:lnTo>
                    <a:lnTo>
                      <a:pt x="507" y="870"/>
                    </a:lnTo>
                    <a:lnTo>
                      <a:pt x="505" y="870"/>
                    </a:lnTo>
                    <a:lnTo>
                      <a:pt x="505" y="870"/>
                    </a:lnTo>
                    <a:lnTo>
                      <a:pt x="505" y="870"/>
                    </a:lnTo>
                    <a:lnTo>
                      <a:pt x="505" y="870"/>
                    </a:lnTo>
                    <a:lnTo>
                      <a:pt x="503" y="870"/>
                    </a:lnTo>
                    <a:lnTo>
                      <a:pt x="503" y="872"/>
                    </a:lnTo>
                    <a:lnTo>
                      <a:pt x="501" y="872"/>
                    </a:lnTo>
                    <a:lnTo>
                      <a:pt x="501" y="872"/>
                    </a:lnTo>
                    <a:lnTo>
                      <a:pt x="501" y="872"/>
                    </a:lnTo>
                    <a:lnTo>
                      <a:pt x="501" y="872"/>
                    </a:lnTo>
                    <a:lnTo>
                      <a:pt x="500" y="872"/>
                    </a:lnTo>
                    <a:lnTo>
                      <a:pt x="500" y="873"/>
                    </a:lnTo>
                    <a:lnTo>
                      <a:pt x="500" y="873"/>
                    </a:lnTo>
                    <a:lnTo>
                      <a:pt x="500" y="873"/>
                    </a:lnTo>
                    <a:lnTo>
                      <a:pt x="498" y="873"/>
                    </a:lnTo>
                    <a:lnTo>
                      <a:pt x="498" y="872"/>
                    </a:lnTo>
                    <a:lnTo>
                      <a:pt x="498" y="872"/>
                    </a:lnTo>
                    <a:lnTo>
                      <a:pt x="496" y="872"/>
                    </a:lnTo>
                    <a:lnTo>
                      <a:pt x="496" y="873"/>
                    </a:lnTo>
                    <a:lnTo>
                      <a:pt x="496" y="873"/>
                    </a:lnTo>
                    <a:lnTo>
                      <a:pt x="496" y="873"/>
                    </a:lnTo>
                    <a:lnTo>
                      <a:pt x="494" y="873"/>
                    </a:lnTo>
                    <a:lnTo>
                      <a:pt x="492" y="873"/>
                    </a:lnTo>
                    <a:lnTo>
                      <a:pt x="491" y="873"/>
                    </a:lnTo>
                    <a:lnTo>
                      <a:pt x="489" y="873"/>
                    </a:lnTo>
                    <a:lnTo>
                      <a:pt x="489" y="873"/>
                    </a:lnTo>
                    <a:lnTo>
                      <a:pt x="489" y="873"/>
                    </a:lnTo>
                    <a:lnTo>
                      <a:pt x="487" y="873"/>
                    </a:lnTo>
                    <a:lnTo>
                      <a:pt x="487" y="872"/>
                    </a:lnTo>
                    <a:lnTo>
                      <a:pt x="487" y="872"/>
                    </a:lnTo>
                    <a:lnTo>
                      <a:pt x="485" y="872"/>
                    </a:lnTo>
                    <a:lnTo>
                      <a:pt x="487" y="872"/>
                    </a:lnTo>
                    <a:lnTo>
                      <a:pt x="487" y="872"/>
                    </a:lnTo>
                    <a:lnTo>
                      <a:pt x="487" y="872"/>
                    </a:lnTo>
                    <a:lnTo>
                      <a:pt x="487" y="870"/>
                    </a:lnTo>
                    <a:lnTo>
                      <a:pt x="489" y="868"/>
                    </a:lnTo>
                    <a:lnTo>
                      <a:pt x="489" y="868"/>
                    </a:lnTo>
                    <a:lnTo>
                      <a:pt x="489" y="866"/>
                    </a:lnTo>
                    <a:lnTo>
                      <a:pt x="489" y="866"/>
                    </a:lnTo>
                    <a:lnTo>
                      <a:pt x="489" y="864"/>
                    </a:lnTo>
                    <a:lnTo>
                      <a:pt x="487" y="864"/>
                    </a:lnTo>
                    <a:lnTo>
                      <a:pt x="485" y="863"/>
                    </a:lnTo>
                    <a:lnTo>
                      <a:pt x="485" y="861"/>
                    </a:lnTo>
                    <a:lnTo>
                      <a:pt x="485" y="861"/>
                    </a:lnTo>
                    <a:lnTo>
                      <a:pt x="485" y="861"/>
                    </a:lnTo>
                    <a:lnTo>
                      <a:pt x="485" y="859"/>
                    </a:lnTo>
                    <a:lnTo>
                      <a:pt x="485" y="859"/>
                    </a:lnTo>
                    <a:lnTo>
                      <a:pt x="485" y="859"/>
                    </a:lnTo>
                    <a:lnTo>
                      <a:pt x="485" y="859"/>
                    </a:lnTo>
                    <a:lnTo>
                      <a:pt x="487" y="859"/>
                    </a:lnTo>
                    <a:lnTo>
                      <a:pt x="487" y="859"/>
                    </a:lnTo>
                    <a:lnTo>
                      <a:pt x="489" y="857"/>
                    </a:lnTo>
                    <a:lnTo>
                      <a:pt x="489" y="855"/>
                    </a:lnTo>
                    <a:lnTo>
                      <a:pt x="491" y="855"/>
                    </a:lnTo>
                    <a:lnTo>
                      <a:pt x="491" y="853"/>
                    </a:lnTo>
                    <a:lnTo>
                      <a:pt x="489" y="853"/>
                    </a:lnTo>
                    <a:lnTo>
                      <a:pt x="489" y="852"/>
                    </a:lnTo>
                    <a:lnTo>
                      <a:pt x="489" y="850"/>
                    </a:lnTo>
                    <a:lnTo>
                      <a:pt x="489" y="850"/>
                    </a:lnTo>
                    <a:lnTo>
                      <a:pt x="489" y="848"/>
                    </a:lnTo>
                    <a:lnTo>
                      <a:pt x="489" y="848"/>
                    </a:lnTo>
                    <a:lnTo>
                      <a:pt x="489" y="848"/>
                    </a:lnTo>
                    <a:lnTo>
                      <a:pt x="489" y="848"/>
                    </a:lnTo>
                    <a:lnTo>
                      <a:pt x="491" y="846"/>
                    </a:lnTo>
                    <a:lnTo>
                      <a:pt x="492" y="846"/>
                    </a:lnTo>
                    <a:lnTo>
                      <a:pt x="492" y="844"/>
                    </a:lnTo>
                    <a:lnTo>
                      <a:pt x="494" y="843"/>
                    </a:lnTo>
                    <a:lnTo>
                      <a:pt x="494" y="843"/>
                    </a:lnTo>
                    <a:lnTo>
                      <a:pt x="494" y="843"/>
                    </a:lnTo>
                    <a:lnTo>
                      <a:pt x="496" y="841"/>
                    </a:lnTo>
                    <a:lnTo>
                      <a:pt x="496" y="841"/>
                    </a:lnTo>
                    <a:lnTo>
                      <a:pt x="498" y="841"/>
                    </a:lnTo>
                    <a:lnTo>
                      <a:pt x="498" y="841"/>
                    </a:lnTo>
                    <a:lnTo>
                      <a:pt x="500" y="841"/>
                    </a:lnTo>
                    <a:lnTo>
                      <a:pt x="500" y="841"/>
                    </a:lnTo>
                    <a:lnTo>
                      <a:pt x="500" y="841"/>
                    </a:lnTo>
                    <a:lnTo>
                      <a:pt x="501" y="843"/>
                    </a:lnTo>
                    <a:lnTo>
                      <a:pt x="501" y="843"/>
                    </a:lnTo>
                    <a:lnTo>
                      <a:pt x="501" y="843"/>
                    </a:lnTo>
                    <a:lnTo>
                      <a:pt x="503" y="843"/>
                    </a:lnTo>
                    <a:lnTo>
                      <a:pt x="503" y="843"/>
                    </a:lnTo>
                    <a:lnTo>
                      <a:pt x="503" y="843"/>
                    </a:lnTo>
                    <a:lnTo>
                      <a:pt x="505" y="844"/>
                    </a:lnTo>
                    <a:lnTo>
                      <a:pt x="505" y="844"/>
                    </a:lnTo>
                    <a:lnTo>
                      <a:pt x="505" y="844"/>
                    </a:lnTo>
                    <a:lnTo>
                      <a:pt x="505" y="846"/>
                    </a:lnTo>
                    <a:lnTo>
                      <a:pt x="505" y="846"/>
                    </a:lnTo>
                    <a:lnTo>
                      <a:pt x="507" y="848"/>
                    </a:lnTo>
                    <a:lnTo>
                      <a:pt x="507" y="848"/>
                    </a:lnTo>
                    <a:lnTo>
                      <a:pt x="507" y="848"/>
                    </a:lnTo>
                    <a:lnTo>
                      <a:pt x="507" y="848"/>
                    </a:lnTo>
                    <a:lnTo>
                      <a:pt x="507" y="850"/>
                    </a:lnTo>
                    <a:lnTo>
                      <a:pt x="509" y="850"/>
                    </a:lnTo>
                    <a:lnTo>
                      <a:pt x="509" y="850"/>
                    </a:lnTo>
                    <a:lnTo>
                      <a:pt x="510" y="852"/>
                    </a:lnTo>
                    <a:lnTo>
                      <a:pt x="510" y="852"/>
                    </a:lnTo>
                    <a:lnTo>
                      <a:pt x="510" y="852"/>
                    </a:lnTo>
                    <a:lnTo>
                      <a:pt x="512" y="852"/>
                    </a:lnTo>
                    <a:lnTo>
                      <a:pt x="514" y="852"/>
                    </a:lnTo>
                    <a:lnTo>
                      <a:pt x="516" y="850"/>
                    </a:lnTo>
                    <a:lnTo>
                      <a:pt x="516" y="850"/>
                    </a:lnTo>
                    <a:lnTo>
                      <a:pt x="518" y="850"/>
                    </a:lnTo>
                    <a:lnTo>
                      <a:pt x="518" y="850"/>
                    </a:lnTo>
                    <a:lnTo>
                      <a:pt x="519" y="848"/>
                    </a:lnTo>
                    <a:lnTo>
                      <a:pt x="519" y="848"/>
                    </a:lnTo>
                    <a:lnTo>
                      <a:pt x="519" y="844"/>
                    </a:lnTo>
                    <a:lnTo>
                      <a:pt x="519" y="843"/>
                    </a:lnTo>
                    <a:lnTo>
                      <a:pt x="519" y="843"/>
                    </a:lnTo>
                    <a:lnTo>
                      <a:pt x="521" y="839"/>
                    </a:lnTo>
                    <a:lnTo>
                      <a:pt x="521" y="839"/>
                    </a:lnTo>
                    <a:lnTo>
                      <a:pt x="521" y="839"/>
                    </a:lnTo>
                    <a:lnTo>
                      <a:pt x="521" y="837"/>
                    </a:lnTo>
                    <a:lnTo>
                      <a:pt x="521" y="835"/>
                    </a:lnTo>
                    <a:lnTo>
                      <a:pt x="521" y="835"/>
                    </a:lnTo>
                    <a:lnTo>
                      <a:pt x="521" y="834"/>
                    </a:lnTo>
                    <a:lnTo>
                      <a:pt x="521" y="834"/>
                    </a:lnTo>
                    <a:lnTo>
                      <a:pt x="519" y="834"/>
                    </a:lnTo>
                    <a:lnTo>
                      <a:pt x="518" y="832"/>
                    </a:lnTo>
                    <a:lnTo>
                      <a:pt x="516" y="830"/>
                    </a:lnTo>
                    <a:lnTo>
                      <a:pt x="514" y="830"/>
                    </a:lnTo>
                    <a:lnTo>
                      <a:pt x="512" y="828"/>
                    </a:lnTo>
                    <a:lnTo>
                      <a:pt x="512" y="828"/>
                    </a:lnTo>
                    <a:lnTo>
                      <a:pt x="510" y="826"/>
                    </a:lnTo>
                    <a:lnTo>
                      <a:pt x="510" y="826"/>
                    </a:lnTo>
                    <a:lnTo>
                      <a:pt x="510" y="825"/>
                    </a:lnTo>
                    <a:lnTo>
                      <a:pt x="509" y="825"/>
                    </a:lnTo>
                    <a:lnTo>
                      <a:pt x="509" y="825"/>
                    </a:lnTo>
                    <a:lnTo>
                      <a:pt x="509" y="823"/>
                    </a:lnTo>
                    <a:lnTo>
                      <a:pt x="509" y="823"/>
                    </a:lnTo>
                    <a:lnTo>
                      <a:pt x="509" y="823"/>
                    </a:lnTo>
                    <a:lnTo>
                      <a:pt x="509" y="821"/>
                    </a:lnTo>
                    <a:lnTo>
                      <a:pt x="509" y="821"/>
                    </a:lnTo>
                    <a:lnTo>
                      <a:pt x="507" y="821"/>
                    </a:lnTo>
                    <a:lnTo>
                      <a:pt x="507" y="821"/>
                    </a:lnTo>
                    <a:lnTo>
                      <a:pt x="507" y="821"/>
                    </a:lnTo>
                    <a:lnTo>
                      <a:pt x="507" y="821"/>
                    </a:lnTo>
                    <a:lnTo>
                      <a:pt x="507" y="819"/>
                    </a:lnTo>
                    <a:lnTo>
                      <a:pt x="509" y="819"/>
                    </a:lnTo>
                    <a:lnTo>
                      <a:pt x="509" y="819"/>
                    </a:lnTo>
                    <a:lnTo>
                      <a:pt x="509" y="819"/>
                    </a:lnTo>
                    <a:lnTo>
                      <a:pt x="509" y="817"/>
                    </a:lnTo>
                    <a:lnTo>
                      <a:pt x="510" y="817"/>
                    </a:lnTo>
                    <a:lnTo>
                      <a:pt x="510" y="817"/>
                    </a:lnTo>
                    <a:lnTo>
                      <a:pt x="512" y="817"/>
                    </a:lnTo>
                    <a:lnTo>
                      <a:pt x="512" y="817"/>
                    </a:lnTo>
                    <a:lnTo>
                      <a:pt x="514" y="819"/>
                    </a:lnTo>
                    <a:lnTo>
                      <a:pt x="514" y="819"/>
                    </a:lnTo>
                    <a:lnTo>
                      <a:pt x="519" y="821"/>
                    </a:lnTo>
                    <a:lnTo>
                      <a:pt x="521" y="823"/>
                    </a:lnTo>
                    <a:lnTo>
                      <a:pt x="523" y="823"/>
                    </a:lnTo>
                    <a:lnTo>
                      <a:pt x="523" y="823"/>
                    </a:lnTo>
                    <a:lnTo>
                      <a:pt x="525" y="823"/>
                    </a:lnTo>
                    <a:lnTo>
                      <a:pt x="527" y="823"/>
                    </a:lnTo>
                    <a:lnTo>
                      <a:pt x="528" y="823"/>
                    </a:lnTo>
                    <a:lnTo>
                      <a:pt x="530" y="821"/>
                    </a:lnTo>
                    <a:lnTo>
                      <a:pt x="530" y="821"/>
                    </a:lnTo>
                    <a:lnTo>
                      <a:pt x="532" y="821"/>
                    </a:lnTo>
                    <a:lnTo>
                      <a:pt x="532" y="821"/>
                    </a:lnTo>
                    <a:lnTo>
                      <a:pt x="534" y="821"/>
                    </a:lnTo>
                    <a:lnTo>
                      <a:pt x="534" y="821"/>
                    </a:lnTo>
                    <a:lnTo>
                      <a:pt x="534" y="821"/>
                    </a:lnTo>
                    <a:lnTo>
                      <a:pt x="536" y="821"/>
                    </a:lnTo>
                    <a:lnTo>
                      <a:pt x="536" y="821"/>
                    </a:lnTo>
                    <a:lnTo>
                      <a:pt x="536" y="821"/>
                    </a:lnTo>
                    <a:lnTo>
                      <a:pt x="538" y="821"/>
                    </a:lnTo>
                    <a:lnTo>
                      <a:pt x="538" y="821"/>
                    </a:lnTo>
                    <a:lnTo>
                      <a:pt x="538" y="821"/>
                    </a:lnTo>
                    <a:lnTo>
                      <a:pt x="538" y="821"/>
                    </a:lnTo>
                    <a:lnTo>
                      <a:pt x="539" y="821"/>
                    </a:lnTo>
                    <a:lnTo>
                      <a:pt x="539" y="819"/>
                    </a:lnTo>
                    <a:lnTo>
                      <a:pt x="541" y="819"/>
                    </a:lnTo>
                    <a:lnTo>
                      <a:pt x="541" y="819"/>
                    </a:lnTo>
                    <a:lnTo>
                      <a:pt x="541" y="819"/>
                    </a:lnTo>
                    <a:lnTo>
                      <a:pt x="541" y="819"/>
                    </a:lnTo>
                    <a:lnTo>
                      <a:pt x="543" y="819"/>
                    </a:lnTo>
                    <a:lnTo>
                      <a:pt x="543" y="817"/>
                    </a:lnTo>
                    <a:lnTo>
                      <a:pt x="543" y="817"/>
                    </a:lnTo>
                    <a:lnTo>
                      <a:pt x="543" y="817"/>
                    </a:lnTo>
                    <a:lnTo>
                      <a:pt x="543" y="817"/>
                    </a:lnTo>
                    <a:lnTo>
                      <a:pt x="543" y="815"/>
                    </a:lnTo>
                    <a:lnTo>
                      <a:pt x="543" y="815"/>
                    </a:lnTo>
                    <a:lnTo>
                      <a:pt x="543" y="815"/>
                    </a:lnTo>
                    <a:lnTo>
                      <a:pt x="543" y="815"/>
                    </a:lnTo>
                    <a:lnTo>
                      <a:pt x="543" y="814"/>
                    </a:lnTo>
                    <a:lnTo>
                      <a:pt x="541" y="814"/>
                    </a:lnTo>
                    <a:lnTo>
                      <a:pt x="541" y="812"/>
                    </a:lnTo>
                    <a:lnTo>
                      <a:pt x="541" y="812"/>
                    </a:lnTo>
                    <a:lnTo>
                      <a:pt x="541" y="810"/>
                    </a:lnTo>
                    <a:lnTo>
                      <a:pt x="541" y="808"/>
                    </a:lnTo>
                    <a:lnTo>
                      <a:pt x="541" y="808"/>
                    </a:lnTo>
                    <a:lnTo>
                      <a:pt x="541" y="806"/>
                    </a:lnTo>
                    <a:lnTo>
                      <a:pt x="539" y="806"/>
                    </a:lnTo>
                    <a:lnTo>
                      <a:pt x="539" y="805"/>
                    </a:lnTo>
                    <a:lnTo>
                      <a:pt x="541" y="803"/>
                    </a:lnTo>
                    <a:lnTo>
                      <a:pt x="541" y="801"/>
                    </a:lnTo>
                    <a:lnTo>
                      <a:pt x="541" y="801"/>
                    </a:lnTo>
                    <a:lnTo>
                      <a:pt x="541" y="801"/>
                    </a:lnTo>
                    <a:lnTo>
                      <a:pt x="541" y="801"/>
                    </a:lnTo>
                    <a:lnTo>
                      <a:pt x="541" y="799"/>
                    </a:lnTo>
                    <a:lnTo>
                      <a:pt x="541" y="799"/>
                    </a:lnTo>
                    <a:lnTo>
                      <a:pt x="541" y="799"/>
                    </a:lnTo>
                    <a:lnTo>
                      <a:pt x="541" y="799"/>
                    </a:lnTo>
                    <a:lnTo>
                      <a:pt x="541" y="799"/>
                    </a:lnTo>
                    <a:lnTo>
                      <a:pt x="543" y="797"/>
                    </a:lnTo>
                    <a:lnTo>
                      <a:pt x="545" y="797"/>
                    </a:lnTo>
                    <a:lnTo>
                      <a:pt x="545" y="797"/>
                    </a:lnTo>
                    <a:lnTo>
                      <a:pt x="545" y="797"/>
                    </a:lnTo>
                    <a:lnTo>
                      <a:pt x="545" y="797"/>
                    </a:lnTo>
                    <a:lnTo>
                      <a:pt x="547" y="797"/>
                    </a:lnTo>
                    <a:lnTo>
                      <a:pt x="547" y="797"/>
                    </a:lnTo>
                    <a:lnTo>
                      <a:pt x="547" y="797"/>
                    </a:lnTo>
                    <a:lnTo>
                      <a:pt x="547" y="797"/>
                    </a:lnTo>
                    <a:lnTo>
                      <a:pt x="547" y="797"/>
                    </a:lnTo>
                    <a:lnTo>
                      <a:pt x="547" y="797"/>
                    </a:lnTo>
                    <a:lnTo>
                      <a:pt x="547" y="797"/>
                    </a:lnTo>
                    <a:lnTo>
                      <a:pt x="547" y="797"/>
                    </a:lnTo>
                    <a:lnTo>
                      <a:pt x="547" y="797"/>
                    </a:lnTo>
                    <a:lnTo>
                      <a:pt x="548" y="797"/>
                    </a:lnTo>
                    <a:lnTo>
                      <a:pt x="548" y="799"/>
                    </a:lnTo>
                    <a:lnTo>
                      <a:pt x="548" y="799"/>
                    </a:lnTo>
                    <a:lnTo>
                      <a:pt x="548" y="799"/>
                    </a:lnTo>
                    <a:lnTo>
                      <a:pt x="548" y="799"/>
                    </a:lnTo>
                    <a:lnTo>
                      <a:pt x="548" y="799"/>
                    </a:lnTo>
                    <a:lnTo>
                      <a:pt x="548" y="799"/>
                    </a:lnTo>
                    <a:lnTo>
                      <a:pt x="548" y="799"/>
                    </a:lnTo>
                    <a:lnTo>
                      <a:pt x="550" y="799"/>
                    </a:lnTo>
                    <a:lnTo>
                      <a:pt x="550" y="799"/>
                    </a:lnTo>
                    <a:lnTo>
                      <a:pt x="550" y="799"/>
                    </a:lnTo>
                    <a:lnTo>
                      <a:pt x="550" y="801"/>
                    </a:lnTo>
                    <a:lnTo>
                      <a:pt x="550" y="801"/>
                    </a:lnTo>
                    <a:lnTo>
                      <a:pt x="550" y="801"/>
                    </a:lnTo>
                    <a:lnTo>
                      <a:pt x="550" y="801"/>
                    </a:lnTo>
                    <a:lnTo>
                      <a:pt x="550" y="801"/>
                    </a:lnTo>
                    <a:lnTo>
                      <a:pt x="550" y="801"/>
                    </a:lnTo>
                    <a:lnTo>
                      <a:pt x="550" y="801"/>
                    </a:lnTo>
                    <a:lnTo>
                      <a:pt x="552" y="803"/>
                    </a:lnTo>
                    <a:lnTo>
                      <a:pt x="552" y="803"/>
                    </a:lnTo>
                    <a:lnTo>
                      <a:pt x="552" y="803"/>
                    </a:lnTo>
                    <a:lnTo>
                      <a:pt x="552" y="803"/>
                    </a:lnTo>
                    <a:lnTo>
                      <a:pt x="552" y="803"/>
                    </a:lnTo>
                    <a:lnTo>
                      <a:pt x="552" y="803"/>
                    </a:lnTo>
                    <a:lnTo>
                      <a:pt x="552" y="803"/>
                    </a:lnTo>
                    <a:lnTo>
                      <a:pt x="552" y="803"/>
                    </a:lnTo>
                    <a:lnTo>
                      <a:pt x="552"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6" y="803"/>
                    </a:lnTo>
                    <a:lnTo>
                      <a:pt x="556" y="803"/>
                    </a:lnTo>
                    <a:lnTo>
                      <a:pt x="556" y="803"/>
                    </a:lnTo>
                    <a:lnTo>
                      <a:pt x="556" y="803"/>
                    </a:lnTo>
                    <a:lnTo>
                      <a:pt x="556" y="803"/>
                    </a:lnTo>
                    <a:lnTo>
                      <a:pt x="556" y="803"/>
                    </a:lnTo>
                    <a:lnTo>
                      <a:pt x="556" y="803"/>
                    </a:lnTo>
                    <a:lnTo>
                      <a:pt x="556" y="803"/>
                    </a:lnTo>
                    <a:lnTo>
                      <a:pt x="556" y="803"/>
                    </a:lnTo>
                    <a:lnTo>
                      <a:pt x="556" y="803"/>
                    </a:lnTo>
                    <a:lnTo>
                      <a:pt x="557" y="803"/>
                    </a:lnTo>
                    <a:lnTo>
                      <a:pt x="557" y="805"/>
                    </a:lnTo>
                    <a:lnTo>
                      <a:pt x="557" y="805"/>
                    </a:lnTo>
                    <a:lnTo>
                      <a:pt x="557" y="805"/>
                    </a:lnTo>
                    <a:lnTo>
                      <a:pt x="557" y="805"/>
                    </a:lnTo>
                    <a:lnTo>
                      <a:pt x="557" y="805"/>
                    </a:lnTo>
                    <a:lnTo>
                      <a:pt x="557" y="805"/>
                    </a:lnTo>
                    <a:lnTo>
                      <a:pt x="557" y="803"/>
                    </a:lnTo>
                    <a:lnTo>
                      <a:pt x="559" y="803"/>
                    </a:lnTo>
                    <a:lnTo>
                      <a:pt x="559" y="803"/>
                    </a:lnTo>
                    <a:lnTo>
                      <a:pt x="559" y="803"/>
                    </a:lnTo>
                    <a:lnTo>
                      <a:pt x="559" y="805"/>
                    </a:lnTo>
                    <a:lnTo>
                      <a:pt x="559" y="805"/>
                    </a:lnTo>
                    <a:lnTo>
                      <a:pt x="559" y="805"/>
                    </a:lnTo>
                    <a:lnTo>
                      <a:pt x="559" y="805"/>
                    </a:lnTo>
                    <a:lnTo>
                      <a:pt x="561" y="805"/>
                    </a:lnTo>
                    <a:lnTo>
                      <a:pt x="561" y="805"/>
                    </a:lnTo>
                    <a:lnTo>
                      <a:pt x="561" y="805"/>
                    </a:lnTo>
                    <a:lnTo>
                      <a:pt x="561" y="806"/>
                    </a:lnTo>
                    <a:lnTo>
                      <a:pt x="561" y="806"/>
                    </a:lnTo>
                    <a:lnTo>
                      <a:pt x="561" y="806"/>
                    </a:lnTo>
                    <a:lnTo>
                      <a:pt x="561" y="806"/>
                    </a:lnTo>
                    <a:lnTo>
                      <a:pt x="561" y="806"/>
                    </a:lnTo>
                    <a:lnTo>
                      <a:pt x="561" y="806"/>
                    </a:lnTo>
                    <a:lnTo>
                      <a:pt x="561" y="806"/>
                    </a:lnTo>
                    <a:lnTo>
                      <a:pt x="563" y="806"/>
                    </a:lnTo>
                    <a:lnTo>
                      <a:pt x="563" y="806"/>
                    </a:lnTo>
                    <a:lnTo>
                      <a:pt x="563" y="808"/>
                    </a:lnTo>
                    <a:lnTo>
                      <a:pt x="563" y="808"/>
                    </a:lnTo>
                    <a:lnTo>
                      <a:pt x="563" y="808"/>
                    </a:lnTo>
                    <a:lnTo>
                      <a:pt x="563" y="808"/>
                    </a:lnTo>
                    <a:lnTo>
                      <a:pt x="563" y="806"/>
                    </a:lnTo>
                    <a:lnTo>
                      <a:pt x="563" y="806"/>
                    </a:lnTo>
                    <a:lnTo>
                      <a:pt x="563" y="806"/>
                    </a:lnTo>
                    <a:lnTo>
                      <a:pt x="565" y="806"/>
                    </a:lnTo>
                    <a:lnTo>
                      <a:pt x="565" y="806"/>
                    </a:lnTo>
                    <a:lnTo>
                      <a:pt x="565" y="806"/>
                    </a:lnTo>
                    <a:lnTo>
                      <a:pt x="565" y="806"/>
                    </a:lnTo>
                    <a:lnTo>
                      <a:pt x="565" y="806"/>
                    </a:lnTo>
                    <a:lnTo>
                      <a:pt x="565" y="806"/>
                    </a:lnTo>
                    <a:lnTo>
                      <a:pt x="566" y="806"/>
                    </a:lnTo>
                    <a:lnTo>
                      <a:pt x="566" y="806"/>
                    </a:lnTo>
                    <a:lnTo>
                      <a:pt x="566" y="806"/>
                    </a:lnTo>
                    <a:lnTo>
                      <a:pt x="566" y="806"/>
                    </a:lnTo>
                    <a:lnTo>
                      <a:pt x="566" y="806"/>
                    </a:lnTo>
                    <a:lnTo>
                      <a:pt x="566" y="806"/>
                    </a:lnTo>
                    <a:lnTo>
                      <a:pt x="566" y="806"/>
                    </a:lnTo>
                    <a:lnTo>
                      <a:pt x="566" y="806"/>
                    </a:lnTo>
                    <a:lnTo>
                      <a:pt x="566" y="806"/>
                    </a:lnTo>
                    <a:lnTo>
                      <a:pt x="566" y="806"/>
                    </a:lnTo>
                    <a:lnTo>
                      <a:pt x="568" y="806"/>
                    </a:lnTo>
                    <a:lnTo>
                      <a:pt x="568" y="806"/>
                    </a:lnTo>
                    <a:lnTo>
                      <a:pt x="568" y="806"/>
                    </a:lnTo>
                    <a:lnTo>
                      <a:pt x="568" y="806"/>
                    </a:lnTo>
                    <a:lnTo>
                      <a:pt x="568" y="806"/>
                    </a:lnTo>
                    <a:lnTo>
                      <a:pt x="568" y="806"/>
                    </a:lnTo>
                    <a:lnTo>
                      <a:pt x="568" y="806"/>
                    </a:lnTo>
                    <a:lnTo>
                      <a:pt x="568" y="806"/>
                    </a:lnTo>
                    <a:lnTo>
                      <a:pt x="568" y="806"/>
                    </a:lnTo>
                    <a:lnTo>
                      <a:pt x="570" y="806"/>
                    </a:lnTo>
                    <a:lnTo>
                      <a:pt x="570" y="806"/>
                    </a:lnTo>
                    <a:lnTo>
                      <a:pt x="570" y="806"/>
                    </a:lnTo>
                    <a:lnTo>
                      <a:pt x="570" y="806"/>
                    </a:lnTo>
                    <a:lnTo>
                      <a:pt x="570" y="806"/>
                    </a:lnTo>
                    <a:lnTo>
                      <a:pt x="570" y="806"/>
                    </a:lnTo>
                    <a:lnTo>
                      <a:pt x="570" y="806"/>
                    </a:lnTo>
                    <a:lnTo>
                      <a:pt x="572" y="806"/>
                    </a:lnTo>
                    <a:lnTo>
                      <a:pt x="572" y="806"/>
                    </a:lnTo>
                    <a:lnTo>
                      <a:pt x="574" y="806"/>
                    </a:lnTo>
                    <a:lnTo>
                      <a:pt x="574" y="806"/>
                    </a:lnTo>
                    <a:lnTo>
                      <a:pt x="574" y="806"/>
                    </a:lnTo>
                    <a:lnTo>
                      <a:pt x="574" y="806"/>
                    </a:lnTo>
                    <a:lnTo>
                      <a:pt x="576" y="806"/>
                    </a:lnTo>
                    <a:lnTo>
                      <a:pt x="576" y="806"/>
                    </a:lnTo>
                    <a:lnTo>
                      <a:pt x="577" y="806"/>
                    </a:lnTo>
                    <a:lnTo>
                      <a:pt x="577" y="806"/>
                    </a:lnTo>
                    <a:lnTo>
                      <a:pt x="577" y="806"/>
                    </a:lnTo>
                    <a:lnTo>
                      <a:pt x="577" y="806"/>
                    </a:lnTo>
                    <a:lnTo>
                      <a:pt x="577" y="806"/>
                    </a:lnTo>
                    <a:lnTo>
                      <a:pt x="577" y="806"/>
                    </a:lnTo>
                    <a:lnTo>
                      <a:pt x="577" y="806"/>
                    </a:lnTo>
                    <a:lnTo>
                      <a:pt x="579" y="806"/>
                    </a:lnTo>
                    <a:lnTo>
                      <a:pt x="579" y="806"/>
                    </a:lnTo>
                    <a:lnTo>
                      <a:pt x="579" y="806"/>
                    </a:lnTo>
                    <a:lnTo>
                      <a:pt x="579" y="806"/>
                    </a:lnTo>
                    <a:lnTo>
                      <a:pt x="579" y="808"/>
                    </a:lnTo>
                    <a:lnTo>
                      <a:pt x="579" y="808"/>
                    </a:lnTo>
                    <a:lnTo>
                      <a:pt x="579" y="808"/>
                    </a:lnTo>
                    <a:lnTo>
                      <a:pt x="581" y="808"/>
                    </a:lnTo>
                    <a:lnTo>
                      <a:pt x="581" y="808"/>
                    </a:lnTo>
                    <a:lnTo>
                      <a:pt x="581" y="808"/>
                    </a:lnTo>
                    <a:lnTo>
                      <a:pt x="581" y="808"/>
                    </a:lnTo>
                    <a:lnTo>
                      <a:pt x="581" y="808"/>
                    </a:lnTo>
                    <a:lnTo>
                      <a:pt x="581" y="808"/>
                    </a:lnTo>
                    <a:lnTo>
                      <a:pt x="581" y="810"/>
                    </a:lnTo>
                    <a:lnTo>
                      <a:pt x="583" y="810"/>
                    </a:lnTo>
                    <a:lnTo>
                      <a:pt x="583" y="810"/>
                    </a:lnTo>
                    <a:lnTo>
                      <a:pt x="583" y="810"/>
                    </a:lnTo>
                    <a:lnTo>
                      <a:pt x="583" y="810"/>
                    </a:lnTo>
                    <a:lnTo>
                      <a:pt x="583" y="810"/>
                    </a:lnTo>
                    <a:lnTo>
                      <a:pt x="583" y="810"/>
                    </a:lnTo>
                    <a:lnTo>
                      <a:pt x="585" y="812"/>
                    </a:lnTo>
                    <a:lnTo>
                      <a:pt x="585" y="812"/>
                    </a:lnTo>
                    <a:lnTo>
                      <a:pt x="585" y="812"/>
                    </a:lnTo>
                    <a:lnTo>
                      <a:pt x="585" y="812"/>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3" y="815"/>
                    </a:lnTo>
                    <a:lnTo>
                      <a:pt x="583" y="815"/>
                    </a:lnTo>
                    <a:lnTo>
                      <a:pt x="583" y="815"/>
                    </a:lnTo>
                    <a:lnTo>
                      <a:pt x="583" y="815"/>
                    </a:lnTo>
                    <a:lnTo>
                      <a:pt x="583" y="815"/>
                    </a:lnTo>
                    <a:lnTo>
                      <a:pt x="583" y="815"/>
                    </a:lnTo>
                    <a:lnTo>
                      <a:pt x="583" y="815"/>
                    </a:lnTo>
                    <a:lnTo>
                      <a:pt x="583" y="815"/>
                    </a:lnTo>
                    <a:lnTo>
                      <a:pt x="583" y="815"/>
                    </a:lnTo>
                    <a:lnTo>
                      <a:pt x="585" y="815"/>
                    </a:lnTo>
                    <a:lnTo>
                      <a:pt x="585" y="815"/>
                    </a:lnTo>
                    <a:lnTo>
                      <a:pt x="585" y="815"/>
                    </a:lnTo>
                    <a:lnTo>
                      <a:pt x="585" y="815"/>
                    </a:lnTo>
                    <a:lnTo>
                      <a:pt x="585" y="815"/>
                    </a:lnTo>
                    <a:lnTo>
                      <a:pt x="585" y="817"/>
                    </a:lnTo>
                    <a:lnTo>
                      <a:pt x="585" y="817"/>
                    </a:lnTo>
                    <a:lnTo>
                      <a:pt x="586" y="817"/>
                    </a:lnTo>
                    <a:lnTo>
                      <a:pt x="586" y="817"/>
                    </a:lnTo>
                    <a:lnTo>
                      <a:pt x="586" y="817"/>
                    </a:lnTo>
                    <a:lnTo>
                      <a:pt x="588" y="817"/>
                    </a:lnTo>
                    <a:lnTo>
                      <a:pt x="588" y="817"/>
                    </a:lnTo>
                    <a:lnTo>
                      <a:pt x="588" y="817"/>
                    </a:lnTo>
                    <a:lnTo>
                      <a:pt x="588" y="817"/>
                    </a:lnTo>
                    <a:lnTo>
                      <a:pt x="588" y="817"/>
                    </a:lnTo>
                    <a:lnTo>
                      <a:pt x="588" y="817"/>
                    </a:lnTo>
                    <a:lnTo>
                      <a:pt x="590" y="817"/>
                    </a:lnTo>
                    <a:lnTo>
                      <a:pt x="590" y="819"/>
                    </a:lnTo>
                    <a:lnTo>
                      <a:pt x="590" y="819"/>
                    </a:lnTo>
                    <a:lnTo>
                      <a:pt x="590" y="819"/>
                    </a:lnTo>
                    <a:lnTo>
                      <a:pt x="592" y="819"/>
                    </a:lnTo>
                    <a:lnTo>
                      <a:pt x="592" y="819"/>
                    </a:lnTo>
                    <a:lnTo>
                      <a:pt x="592" y="819"/>
                    </a:lnTo>
                    <a:lnTo>
                      <a:pt x="592" y="819"/>
                    </a:lnTo>
                    <a:lnTo>
                      <a:pt x="592" y="819"/>
                    </a:lnTo>
                    <a:lnTo>
                      <a:pt x="594" y="819"/>
                    </a:lnTo>
                    <a:lnTo>
                      <a:pt x="594" y="819"/>
                    </a:lnTo>
                    <a:lnTo>
                      <a:pt x="594" y="819"/>
                    </a:lnTo>
                    <a:lnTo>
                      <a:pt x="594" y="819"/>
                    </a:lnTo>
                    <a:lnTo>
                      <a:pt x="594" y="819"/>
                    </a:lnTo>
                    <a:lnTo>
                      <a:pt x="594" y="821"/>
                    </a:lnTo>
                    <a:lnTo>
                      <a:pt x="595" y="821"/>
                    </a:lnTo>
                    <a:lnTo>
                      <a:pt x="595" y="821"/>
                    </a:lnTo>
                    <a:lnTo>
                      <a:pt x="595" y="821"/>
                    </a:lnTo>
                    <a:lnTo>
                      <a:pt x="595" y="821"/>
                    </a:lnTo>
                    <a:lnTo>
                      <a:pt x="595" y="821"/>
                    </a:lnTo>
                    <a:lnTo>
                      <a:pt x="597" y="821"/>
                    </a:lnTo>
                    <a:lnTo>
                      <a:pt x="597" y="821"/>
                    </a:lnTo>
                    <a:lnTo>
                      <a:pt x="597" y="821"/>
                    </a:lnTo>
                    <a:lnTo>
                      <a:pt x="597" y="821"/>
                    </a:lnTo>
                    <a:lnTo>
                      <a:pt x="599" y="821"/>
                    </a:lnTo>
                    <a:lnTo>
                      <a:pt x="599" y="821"/>
                    </a:lnTo>
                    <a:lnTo>
                      <a:pt x="599" y="821"/>
                    </a:lnTo>
                    <a:lnTo>
                      <a:pt x="601" y="823"/>
                    </a:lnTo>
                    <a:lnTo>
                      <a:pt x="601" y="823"/>
                    </a:lnTo>
                    <a:lnTo>
                      <a:pt x="601" y="823"/>
                    </a:lnTo>
                    <a:lnTo>
                      <a:pt x="601" y="823"/>
                    </a:lnTo>
                    <a:lnTo>
                      <a:pt x="603" y="823"/>
                    </a:lnTo>
                    <a:lnTo>
                      <a:pt x="603" y="823"/>
                    </a:lnTo>
                    <a:lnTo>
                      <a:pt x="603" y="823"/>
                    </a:lnTo>
                    <a:lnTo>
                      <a:pt x="603" y="823"/>
                    </a:lnTo>
                    <a:lnTo>
                      <a:pt x="603" y="823"/>
                    </a:lnTo>
                    <a:lnTo>
                      <a:pt x="604" y="825"/>
                    </a:lnTo>
                    <a:lnTo>
                      <a:pt x="604" y="825"/>
                    </a:lnTo>
                    <a:lnTo>
                      <a:pt x="604" y="825"/>
                    </a:lnTo>
                    <a:lnTo>
                      <a:pt x="604" y="825"/>
                    </a:lnTo>
                    <a:lnTo>
                      <a:pt x="604" y="825"/>
                    </a:lnTo>
                    <a:lnTo>
                      <a:pt x="606" y="825"/>
                    </a:lnTo>
                    <a:lnTo>
                      <a:pt x="606" y="825"/>
                    </a:lnTo>
                    <a:lnTo>
                      <a:pt x="608" y="825"/>
                    </a:lnTo>
                    <a:lnTo>
                      <a:pt x="608" y="825"/>
                    </a:lnTo>
                    <a:lnTo>
                      <a:pt x="608" y="825"/>
                    </a:lnTo>
                    <a:lnTo>
                      <a:pt x="608" y="825"/>
                    </a:lnTo>
                    <a:lnTo>
                      <a:pt x="610" y="826"/>
                    </a:lnTo>
                    <a:lnTo>
                      <a:pt x="610" y="826"/>
                    </a:lnTo>
                    <a:lnTo>
                      <a:pt x="610" y="826"/>
                    </a:lnTo>
                    <a:lnTo>
                      <a:pt x="610" y="825"/>
                    </a:lnTo>
                    <a:lnTo>
                      <a:pt x="612" y="825"/>
                    </a:lnTo>
                    <a:lnTo>
                      <a:pt x="612" y="825"/>
                    </a:lnTo>
                    <a:lnTo>
                      <a:pt x="612" y="825"/>
                    </a:lnTo>
                    <a:lnTo>
                      <a:pt x="612" y="825"/>
                    </a:lnTo>
                    <a:lnTo>
                      <a:pt x="613" y="825"/>
                    </a:lnTo>
                    <a:lnTo>
                      <a:pt x="613" y="825"/>
                    </a:lnTo>
                    <a:lnTo>
                      <a:pt x="613" y="825"/>
                    </a:lnTo>
                    <a:lnTo>
                      <a:pt x="613" y="825"/>
                    </a:lnTo>
                    <a:lnTo>
                      <a:pt x="613" y="825"/>
                    </a:lnTo>
                    <a:lnTo>
                      <a:pt x="613" y="825"/>
                    </a:lnTo>
                    <a:lnTo>
                      <a:pt x="615" y="825"/>
                    </a:lnTo>
                    <a:lnTo>
                      <a:pt x="615" y="823"/>
                    </a:lnTo>
                    <a:lnTo>
                      <a:pt x="615" y="823"/>
                    </a:lnTo>
                    <a:lnTo>
                      <a:pt x="615" y="823"/>
                    </a:lnTo>
                    <a:lnTo>
                      <a:pt x="615" y="823"/>
                    </a:lnTo>
                    <a:lnTo>
                      <a:pt x="615" y="823"/>
                    </a:lnTo>
                    <a:lnTo>
                      <a:pt x="617" y="823"/>
                    </a:lnTo>
                    <a:lnTo>
                      <a:pt x="617" y="823"/>
                    </a:lnTo>
                    <a:lnTo>
                      <a:pt x="617" y="823"/>
                    </a:lnTo>
                    <a:lnTo>
                      <a:pt x="617" y="823"/>
                    </a:lnTo>
                    <a:lnTo>
                      <a:pt x="619" y="821"/>
                    </a:lnTo>
                    <a:lnTo>
                      <a:pt x="619" y="821"/>
                    </a:lnTo>
                    <a:lnTo>
                      <a:pt x="619" y="821"/>
                    </a:lnTo>
                    <a:lnTo>
                      <a:pt x="619" y="821"/>
                    </a:lnTo>
                    <a:lnTo>
                      <a:pt x="619" y="821"/>
                    </a:lnTo>
                    <a:lnTo>
                      <a:pt x="621" y="821"/>
                    </a:lnTo>
                    <a:lnTo>
                      <a:pt x="621" y="821"/>
                    </a:lnTo>
                    <a:lnTo>
                      <a:pt x="621" y="819"/>
                    </a:lnTo>
                    <a:lnTo>
                      <a:pt x="621" y="819"/>
                    </a:lnTo>
                    <a:lnTo>
                      <a:pt x="621" y="819"/>
                    </a:lnTo>
                    <a:lnTo>
                      <a:pt x="623" y="819"/>
                    </a:lnTo>
                    <a:lnTo>
                      <a:pt x="623" y="819"/>
                    </a:lnTo>
                    <a:lnTo>
                      <a:pt x="623" y="817"/>
                    </a:lnTo>
                    <a:lnTo>
                      <a:pt x="624" y="817"/>
                    </a:lnTo>
                    <a:lnTo>
                      <a:pt x="624" y="817"/>
                    </a:lnTo>
                    <a:lnTo>
                      <a:pt x="624" y="817"/>
                    </a:lnTo>
                    <a:lnTo>
                      <a:pt x="624" y="817"/>
                    </a:lnTo>
                    <a:lnTo>
                      <a:pt x="624" y="817"/>
                    </a:lnTo>
                    <a:lnTo>
                      <a:pt x="624" y="817"/>
                    </a:lnTo>
                    <a:lnTo>
                      <a:pt x="624" y="815"/>
                    </a:lnTo>
                    <a:lnTo>
                      <a:pt x="624" y="815"/>
                    </a:lnTo>
                    <a:lnTo>
                      <a:pt x="626" y="815"/>
                    </a:lnTo>
                    <a:lnTo>
                      <a:pt x="626" y="815"/>
                    </a:lnTo>
                    <a:lnTo>
                      <a:pt x="626" y="814"/>
                    </a:lnTo>
                    <a:lnTo>
                      <a:pt x="626" y="814"/>
                    </a:lnTo>
                    <a:lnTo>
                      <a:pt x="626" y="814"/>
                    </a:lnTo>
                    <a:lnTo>
                      <a:pt x="626" y="814"/>
                    </a:lnTo>
                    <a:lnTo>
                      <a:pt x="626" y="814"/>
                    </a:lnTo>
                    <a:lnTo>
                      <a:pt x="628" y="814"/>
                    </a:lnTo>
                    <a:lnTo>
                      <a:pt x="628" y="814"/>
                    </a:lnTo>
                    <a:lnTo>
                      <a:pt x="628" y="812"/>
                    </a:lnTo>
                    <a:lnTo>
                      <a:pt x="628" y="812"/>
                    </a:lnTo>
                    <a:lnTo>
                      <a:pt x="628" y="812"/>
                    </a:lnTo>
                    <a:lnTo>
                      <a:pt x="628" y="812"/>
                    </a:lnTo>
                    <a:lnTo>
                      <a:pt x="628" y="812"/>
                    </a:lnTo>
                    <a:lnTo>
                      <a:pt x="630" y="810"/>
                    </a:lnTo>
                    <a:lnTo>
                      <a:pt x="630" y="810"/>
                    </a:lnTo>
                    <a:lnTo>
                      <a:pt x="630" y="810"/>
                    </a:lnTo>
                    <a:lnTo>
                      <a:pt x="630" y="810"/>
                    </a:lnTo>
                    <a:lnTo>
                      <a:pt x="630" y="808"/>
                    </a:lnTo>
                    <a:lnTo>
                      <a:pt x="630" y="808"/>
                    </a:lnTo>
                    <a:lnTo>
                      <a:pt x="630" y="808"/>
                    </a:lnTo>
                    <a:lnTo>
                      <a:pt x="632" y="808"/>
                    </a:lnTo>
                    <a:lnTo>
                      <a:pt x="632" y="808"/>
                    </a:lnTo>
                    <a:lnTo>
                      <a:pt x="632" y="806"/>
                    </a:lnTo>
                    <a:lnTo>
                      <a:pt x="632" y="806"/>
                    </a:lnTo>
                    <a:lnTo>
                      <a:pt x="632" y="806"/>
                    </a:lnTo>
                    <a:lnTo>
                      <a:pt x="632" y="805"/>
                    </a:lnTo>
                    <a:lnTo>
                      <a:pt x="630" y="805"/>
                    </a:lnTo>
                    <a:lnTo>
                      <a:pt x="630" y="805"/>
                    </a:lnTo>
                    <a:lnTo>
                      <a:pt x="630" y="805"/>
                    </a:lnTo>
                    <a:lnTo>
                      <a:pt x="630" y="805"/>
                    </a:lnTo>
                    <a:lnTo>
                      <a:pt x="630" y="805"/>
                    </a:lnTo>
                    <a:lnTo>
                      <a:pt x="630" y="805"/>
                    </a:lnTo>
                    <a:lnTo>
                      <a:pt x="630" y="805"/>
                    </a:lnTo>
                    <a:lnTo>
                      <a:pt x="630" y="803"/>
                    </a:lnTo>
                    <a:lnTo>
                      <a:pt x="628" y="803"/>
                    </a:lnTo>
                    <a:lnTo>
                      <a:pt x="628" y="803"/>
                    </a:lnTo>
                    <a:lnTo>
                      <a:pt x="628" y="803"/>
                    </a:lnTo>
                    <a:lnTo>
                      <a:pt x="628" y="803"/>
                    </a:lnTo>
                    <a:lnTo>
                      <a:pt x="628" y="801"/>
                    </a:lnTo>
                    <a:lnTo>
                      <a:pt x="628" y="801"/>
                    </a:lnTo>
                    <a:lnTo>
                      <a:pt x="628" y="799"/>
                    </a:lnTo>
                    <a:lnTo>
                      <a:pt x="628" y="799"/>
                    </a:lnTo>
                    <a:lnTo>
                      <a:pt x="628" y="799"/>
                    </a:lnTo>
                    <a:lnTo>
                      <a:pt x="628" y="799"/>
                    </a:lnTo>
                    <a:lnTo>
                      <a:pt x="628" y="799"/>
                    </a:lnTo>
                    <a:lnTo>
                      <a:pt x="628" y="797"/>
                    </a:lnTo>
                    <a:lnTo>
                      <a:pt x="628" y="797"/>
                    </a:lnTo>
                    <a:lnTo>
                      <a:pt x="628" y="797"/>
                    </a:lnTo>
                    <a:lnTo>
                      <a:pt x="628" y="797"/>
                    </a:lnTo>
                    <a:lnTo>
                      <a:pt x="628" y="797"/>
                    </a:lnTo>
                    <a:lnTo>
                      <a:pt x="628" y="796"/>
                    </a:lnTo>
                    <a:lnTo>
                      <a:pt x="628" y="796"/>
                    </a:lnTo>
                    <a:lnTo>
                      <a:pt x="626" y="796"/>
                    </a:lnTo>
                    <a:lnTo>
                      <a:pt x="626" y="796"/>
                    </a:lnTo>
                    <a:lnTo>
                      <a:pt x="626" y="796"/>
                    </a:lnTo>
                    <a:lnTo>
                      <a:pt x="628" y="796"/>
                    </a:lnTo>
                    <a:lnTo>
                      <a:pt x="628" y="796"/>
                    </a:lnTo>
                    <a:lnTo>
                      <a:pt x="628" y="794"/>
                    </a:lnTo>
                    <a:lnTo>
                      <a:pt x="626" y="794"/>
                    </a:lnTo>
                    <a:lnTo>
                      <a:pt x="626" y="794"/>
                    </a:lnTo>
                    <a:lnTo>
                      <a:pt x="626" y="792"/>
                    </a:lnTo>
                    <a:lnTo>
                      <a:pt x="626" y="792"/>
                    </a:lnTo>
                    <a:lnTo>
                      <a:pt x="626" y="790"/>
                    </a:lnTo>
                    <a:lnTo>
                      <a:pt x="626" y="790"/>
                    </a:lnTo>
                    <a:lnTo>
                      <a:pt x="626" y="790"/>
                    </a:lnTo>
                    <a:lnTo>
                      <a:pt x="626" y="790"/>
                    </a:lnTo>
                    <a:lnTo>
                      <a:pt x="626" y="788"/>
                    </a:lnTo>
                    <a:lnTo>
                      <a:pt x="626" y="787"/>
                    </a:lnTo>
                    <a:lnTo>
                      <a:pt x="626" y="787"/>
                    </a:lnTo>
                    <a:lnTo>
                      <a:pt x="624" y="787"/>
                    </a:lnTo>
                    <a:lnTo>
                      <a:pt x="624" y="787"/>
                    </a:lnTo>
                    <a:lnTo>
                      <a:pt x="623" y="787"/>
                    </a:lnTo>
                    <a:lnTo>
                      <a:pt x="623" y="785"/>
                    </a:lnTo>
                    <a:lnTo>
                      <a:pt x="621" y="785"/>
                    </a:lnTo>
                    <a:lnTo>
                      <a:pt x="619" y="785"/>
                    </a:lnTo>
                    <a:lnTo>
                      <a:pt x="619" y="785"/>
                    </a:lnTo>
                    <a:lnTo>
                      <a:pt x="619" y="783"/>
                    </a:lnTo>
                    <a:lnTo>
                      <a:pt x="619" y="783"/>
                    </a:lnTo>
                    <a:lnTo>
                      <a:pt x="619" y="783"/>
                    </a:lnTo>
                    <a:lnTo>
                      <a:pt x="617" y="783"/>
                    </a:lnTo>
                    <a:lnTo>
                      <a:pt x="617" y="783"/>
                    </a:lnTo>
                    <a:lnTo>
                      <a:pt x="615" y="783"/>
                    </a:lnTo>
                    <a:lnTo>
                      <a:pt x="615" y="783"/>
                    </a:lnTo>
                    <a:lnTo>
                      <a:pt x="615" y="783"/>
                    </a:lnTo>
                    <a:lnTo>
                      <a:pt x="613" y="783"/>
                    </a:lnTo>
                    <a:lnTo>
                      <a:pt x="613" y="783"/>
                    </a:lnTo>
                    <a:lnTo>
                      <a:pt x="613" y="783"/>
                    </a:lnTo>
                    <a:lnTo>
                      <a:pt x="613" y="783"/>
                    </a:lnTo>
                    <a:lnTo>
                      <a:pt x="613" y="783"/>
                    </a:lnTo>
                    <a:lnTo>
                      <a:pt x="613" y="783"/>
                    </a:lnTo>
                    <a:lnTo>
                      <a:pt x="613" y="783"/>
                    </a:lnTo>
                    <a:lnTo>
                      <a:pt x="613" y="783"/>
                    </a:lnTo>
                    <a:lnTo>
                      <a:pt x="612" y="783"/>
                    </a:lnTo>
                    <a:lnTo>
                      <a:pt x="612" y="783"/>
                    </a:lnTo>
                    <a:lnTo>
                      <a:pt x="612" y="783"/>
                    </a:lnTo>
                    <a:lnTo>
                      <a:pt x="612" y="783"/>
                    </a:lnTo>
                    <a:lnTo>
                      <a:pt x="612" y="781"/>
                    </a:lnTo>
                    <a:lnTo>
                      <a:pt x="612" y="781"/>
                    </a:lnTo>
                    <a:lnTo>
                      <a:pt x="610" y="781"/>
                    </a:lnTo>
                    <a:lnTo>
                      <a:pt x="610" y="781"/>
                    </a:lnTo>
                    <a:lnTo>
                      <a:pt x="610" y="781"/>
                    </a:lnTo>
                    <a:lnTo>
                      <a:pt x="610" y="781"/>
                    </a:lnTo>
                    <a:lnTo>
                      <a:pt x="610" y="781"/>
                    </a:lnTo>
                    <a:lnTo>
                      <a:pt x="608" y="781"/>
                    </a:lnTo>
                    <a:lnTo>
                      <a:pt x="608" y="781"/>
                    </a:lnTo>
                    <a:lnTo>
                      <a:pt x="608" y="781"/>
                    </a:lnTo>
                    <a:lnTo>
                      <a:pt x="608" y="781"/>
                    </a:lnTo>
                    <a:lnTo>
                      <a:pt x="608" y="781"/>
                    </a:lnTo>
                    <a:lnTo>
                      <a:pt x="608" y="781"/>
                    </a:lnTo>
                    <a:lnTo>
                      <a:pt x="608" y="781"/>
                    </a:lnTo>
                    <a:lnTo>
                      <a:pt x="608" y="779"/>
                    </a:lnTo>
                    <a:lnTo>
                      <a:pt x="606" y="779"/>
                    </a:lnTo>
                    <a:lnTo>
                      <a:pt x="606" y="779"/>
                    </a:lnTo>
                    <a:lnTo>
                      <a:pt x="606" y="779"/>
                    </a:lnTo>
                    <a:lnTo>
                      <a:pt x="606" y="779"/>
                    </a:lnTo>
                    <a:lnTo>
                      <a:pt x="606" y="779"/>
                    </a:lnTo>
                    <a:lnTo>
                      <a:pt x="606"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81"/>
                    </a:lnTo>
                    <a:lnTo>
                      <a:pt x="603" y="781"/>
                    </a:lnTo>
                    <a:lnTo>
                      <a:pt x="603" y="779"/>
                    </a:lnTo>
                    <a:lnTo>
                      <a:pt x="601" y="779"/>
                    </a:lnTo>
                    <a:lnTo>
                      <a:pt x="601" y="779"/>
                    </a:lnTo>
                    <a:lnTo>
                      <a:pt x="601" y="779"/>
                    </a:lnTo>
                    <a:lnTo>
                      <a:pt x="601" y="779"/>
                    </a:lnTo>
                    <a:lnTo>
                      <a:pt x="599" y="779"/>
                    </a:lnTo>
                    <a:lnTo>
                      <a:pt x="599" y="779"/>
                    </a:lnTo>
                    <a:lnTo>
                      <a:pt x="597" y="781"/>
                    </a:lnTo>
                    <a:lnTo>
                      <a:pt x="597" y="781"/>
                    </a:lnTo>
                    <a:lnTo>
                      <a:pt x="597" y="781"/>
                    </a:lnTo>
                    <a:lnTo>
                      <a:pt x="597" y="781"/>
                    </a:lnTo>
                    <a:lnTo>
                      <a:pt x="597" y="779"/>
                    </a:lnTo>
                    <a:lnTo>
                      <a:pt x="597" y="779"/>
                    </a:lnTo>
                    <a:lnTo>
                      <a:pt x="597" y="779"/>
                    </a:lnTo>
                    <a:lnTo>
                      <a:pt x="595" y="779"/>
                    </a:lnTo>
                    <a:lnTo>
                      <a:pt x="595" y="779"/>
                    </a:lnTo>
                    <a:lnTo>
                      <a:pt x="595" y="779"/>
                    </a:lnTo>
                    <a:lnTo>
                      <a:pt x="594" y="777"/>
                    </a:lnTo>
                    <a:lnTo>
                      <a:pt x="594" y="777"/>
                    </a:lnTo>
                    <a:lnTo>
                      <a:pt x="594" y="777"/>
                    </a:lnTo>
                    <a:lnTo>
                      <a:pt x="594" y="777"/>
                    </a:lnTo>
                    <a:lnTo>
                      <a:pt x="592" y="776"/>
                    </a:lnTo>
                    <a:lnTo>
                      <a:pt x="592" y="776"/>
                    </a:lnTo>
                    <a:lnTo>
                      <a:pt x="592" y="776"/>
                    </a:lnTo>
                    <a:lnTo>
                      <a:pt x="592" y="776"/>
                    </a:lnTo>
                    <a:lnTo>
                      <a:pt x="592" y="776"/>
                    </a:lnTo>
                    <a:lnTo>
                      <a:pt x="590" y="776"/>
                    </a:lnTo>
                    <a:lnTo>
                      <a:pt x="590" y="776"/>
                    </a:lnTo>
                    <a:lnTo>
                      <a:pt x="590" y="776"/>
                    </a:lnTo>
                    <a:lnTo>
                      <a:pt x="588" y="776"/>
                    </a:lnTo>
                    <a:lnTo>
                      <a:pt x="588" y="774"/>
                    </a:lnTo>
                    <a:lnTo>
                      <a:pt x="586" y="774"/>
                    </a:lnTo>
                    <a:lnTo>
                      <a:pt x="585" y="774"/>
                    </a:lnTo>
                    <a:lnTo>
                      <a:pt x="585" y="774"/>
                    </a:lnTo>
                    <a:lnTo>
                      <a:pt x="585" y="774"/>
                    </a:lnTo>
                    <a:lnTo>
                      <a:pt x="585" y="774"/>
                    </a:lnTo>
                    <a:lnTo>
                      <a:pt x="583" y="774"/>
                    </a:lnTo>
                    <a:lnTo>
                      <a:pt x="583" y="774"/>
                    </a:lnTo>
                    <a:lnTo>
                      <a:pt x="583" y="774"/>
                    </a:lnTo>
                    <a:lnTo>
                      <a:pt x="581" y="772"/>
                    </a:lnTo>
                    <a:lnTo>
                      <a:pt x="579" y="772"/>
                    </a:lnTo>
                    <a:lnTo>
                      <a:pt x="579" y="770"/>
                    </a:lnTo>
                    <a:lnTo>
                      <a:pt x="579" y="770"/>
                    </a:lnTo>
                    <a:lnTo>
                      <a:pt x="581" y="770"/>
                    </a:lnTo>
                    <a:lnTo>
                      <a:pt x="581" y="770"/>
                    </a:lnTo>
                    <a:lnTo>
                      <a:pt x="581" y="770"/>
                    </a:lnTo>
                    <a:lnTo>
                      <a:pt x="581" y="770"/>
                    </a:lnTo>
                    <a:lnTo>
                      <a:pt x="583" y="770"/>
                    </a:lnTo>
                    <a:lnTo>
                      <a:pt x="583" y="770"/>
                    </a:lnTo>
                    <a:lnTo>
                      <a:pt x="583" y="768"/>
                    </a:lnTo>
                    <a:lnTo>
                      <a:pt x="583" y="768"/>
                    </a:lnTo>
                    <a:lnTo>
                      <a:pt x="585" y="768"/>
                    </a:lnTo>
                    <a:lnTo>
                      <a:pt x="585" y="768"/>
                    </a:lnTo>
                    <a:lnTo>
                      <a:pt x="585" y="768"/>
                    </a:lnTo>
                    <a:lnTo>
                      <a:pt x="585" y="768"/>
                    </a:lnTo>
                    <a:lnTo>
                      <a:pt x="583" y="767"/>
                    </a:lnTo>
                    <a:lnTo>
                      <a:pt x="583" y="767"/>
                    </a:lnTo>
                    <a:lnTo>
                      <a:pt x="583" y="767"/>
                    </a:lnTo>
                    <a:lnTo>
                      <a:pt x="583" y="767"/>
                    </a:lnTo>
                    <a:lnTo>
                      <a:pt x="583" y="767"/>
                    </a:lnTo>
                    <a:lnTo>
                      <a:pt x="583" y="767"/>
                    </a:lnTo>
                    <a:lnTo>
                      <a:pt x="585" y="767"/>
                    </a:lnTo>
                    <a:lnTo>
                      <a:pt x="585" y="767"/>
                    </a:lnTo>
                    <a:lnTo>
                      <a:pt x="585" y="765"/>
                    </a:lnTo>
                    <a:lnTo>
                      <a:pt x="585" y="765"/>
                    </a:lnTo>
                    <a:lnTo>
                      <a:pt x="585" y="765"/>
                    </a:lnTo>
                    <a:lnTo>
                      <a:pt x="585" y="765"/>
                    </a:lnTo>
                    <a:lnTo>
                      <a:pt x="585" y="765"/>
                    </a:lnTo>
                    <a:lnTo>
                      <a:pt x="585" y="763"/>
                    </a:lnTo>
                    <a:lnTo>
                      <a:pt x="585" y="763"/>
                    </a:lnTo>
                    <a:lnTo>
                      <a:pt x="585" y="761"/>
                    </a:lnTo>
                    <a:lnTo>
                      <a:pt x="585" y="761"/>
                    </a:lnTo>
                    <a:lnTo>
                      <a:pt x="585" y="761"/>
                    </a:lnTo>
                    <a:lnTo>
                      <a:pt x="585" y="761"/>
                    </a:lnTo>
                    <a:lnTo>
                      <a:pt x="585" y="761"/>
                    </a:lnTo>
                    <a:lnTo>
                      <a:pt x="585" y="759"/>
                    </a:lnTo>
                    <a:lnTo>
                      <a:pt x="585" y="759"/>
                    </a:lnTo>
                    <a:lnTo>
                      <a:pt x="585" y="759"/>
                    </a:lnTo>
                    <a:lnTo>
                      <a:pt x="585" y="759"/>
                    </a:lnTo>
                    <a:lnTo>
                      <a:pt x="585" y="759"/>
                    </a:lnTo>
                    <a:lnTo>
                      <a:pt x="585" y="758"/>
                    </a:lnTo>
                    <a:lnTo>
                      <a:pt x="585" y="758"/>
                    </a:lnTo>
                    <a:lnTo>
                      <a:pt x="585" y="758"/>
                    </a:lnTo>
                    <a:lnTo>
                      <a:pt x="585" y="756"/>
                    </a:lnTo>
                    <a:lnTo>
                      <a:pt x="585" y="756"/>
                    </a:lnTo>
                    <a:lnTo>
                      <a:pt x="585" y="756"/>
                    </a:lnTo>
                    <a:lnTo>
                      <a:pt x="585" y="756"/>
                    </a:lnTo>
                    <a:lnTo>
                      <a:pt x="583" y="756"/>
                    </a:lnTo>
                    <a:lnTo>
                      <a:pt x="583" y="754"/>
                    </a:lnTo>
                    <a:lnTo>
                      <a:pt x="583" y="754"/>
                    </a:lnTo>
                    <a:lnTo>
                      <a:pt x="581" y="754"/>
                    </a:lnTo>
                    <a:lnTo>
                      <a:pt x="581" y="754"/>
                    </a:lnTo>
                    <a:lnTo>
                      <a:pt x="581" y="754"/>
                    </a:lnTo>
                    <a:lnTo>
                      <a:pt x="581" y="754"/>
                    </a:lnTo>
                    <a:lnTo>
                      <a:pt x="581" y="754"/>
                    </a:lnTo>
                    <a:lnTo>
                      <a:pt x="581" y="754"/>
                    </a:lnTo>
                    <a:lnTo>
                      <a:pt x="581" y="752"/>
                    </a:lnTo>
                    <a:lnTo>
                      <a:pt x="581" y="752"/>
                    </a:lnTo>
                    <a:lnTo>
                      <a:pt x="579" y="752"/>
                    </a:lnTo>
                    <a:lnTo>
                      <a:pt x="579" y="752"/>
                    </a:lnTo>
                    <a:lnTo>
                      <a:pt x="579" y="750"/>
                    </a:lnTo>
                    <a:lnTo>
                      <a:pt x="579" y="750"/>
                    </a:lnTo>
                    <a:lnTo>
                      <a:pt x="577" y="750"/>
                    </a:lnTo>
                    <a:lnTo>
                      <a:pt x="577" y="750"/>
                    </a:lnTo>
                    <a:lnTo>
                      <a:pt x="577" y="752"/>
                    </a:lnTo>
                    <a:lnTo>
                      <a:pt x="577" y="752"/>
                    </a:lnTo>
                    <a:lnTo>
                      <a:pt x="577" y="752"/>
                    </a:lnTo>
                    <a:lnTo>
                      <a:pt x="577" y="752"/>
                    </a:lnTo>
                    <a:lnTo>
                      <a:pt x="576" y="752"/>
                    </a:lnTo>
                    <a:lnTo>
                      <a:pt x="576" y="752"/>
                    </a:lnTo>
                    <a:lnTo>
                      <a:pt x="576" y="752"/>
                    </a:lnTo>
                    <a:lnTo>
                      <a:pt x="576" y="752"/>
                    </a:lnTo>
                    <a:lnTo>
                      <a:pt x="574" y="752"/>
                    </a:lnTo>
                    <a:lnTo>
                      <a:pt x="574" y="752"/>
                    </a:lnTo>
                    <a:lnTo>
                      <a:pt x="574" y="752"/>
                    </a:lnTo>
                    <a:lnTo>
                      <a:pt x="572" y="752"/>
                    </a:lnTo>
                    <a:lnTo>
                      <a:pt x="572" y="754"/>
                    </a:lnTo>
                    <a:lnTo>
                      <a:pt x="572" y="754"/>
                    </a:lnTo>
                    <a:lnTo>
                      <a:pt x="572" y="754"/>
                    </a:lnTo>
                    <a:lnTo>
                      <a:pt x="570" y="754"/>
                    </a:lnTo>
                    <a:lnTo>
                      <a:pt x="570" y="754"/>
                    </a:lnTo>
                    <a:lnTo>
                      <a:pt x="570" y="754"/>
                    </a:lnTo>
                    <a:lnTo>
                      <a:pt x="570" y="754"/>
                    </a:lnTo>
                    <a:lnTo>
                      <a:pt x="568" y="754"/>
                    </a:lnTo>
                    <a:lnTo>
                      <a:pt x="568" y="754"/>
                    </a:lnTo>
                    <a:lnTo>
                      <a:pt x="568" y="754"/>
                    </a:lnTo>
                    <a:lnTo>
                      <a:pt x="568" y="754"/>
                    </a:lnTo>
                    <a:lnTo>
                      <a:pt x="566" y="754"/>
                    </a:lnTo>
                    <a:lnTo>
                      <a:pt x="566" y="754"/>
                    </a:lnTo>
                    <a:lnTo>
                      <a:pt x="565" y="754"/>
                    </a:lnTo>
                    <a:lnTo>
                      <a:pt x="565" y="754"/>
                    </a:lnTo>
                    <a:lnTo>
                      <a:pt x="563" y="754"/>
                    </a:lnTo>
                    <a:lnTo>
                      <a:pt x="563" y="754"/>
                    </a:lnTo>
                    <a:lnTo>
                      <a:pt x="563" y="754"/>
                    </a:lnTo>
                    <a:lnTo>
                      <a:pt x="563" y="754"/>
                    </a:lnTo>
                    <a:lnTo>
                      <a:pt x="563" y="752"/>
                    </a:lnTo>
                    <a:lnTo>
                      <a:pt x="563" y="752"/>
                    </a:lnTo>
                    <a:lnTo>
                      <a:pt x="563" y="752"/>
                    </a:lnTo>
                    <a:lnTo>
                      <a:pt x="561" y="752"/>
                    </a:lnTo>
                    <a:lnTo>
                      <a:pt x="561" y="752"/>
                    </a:lnTo>
                    <a:lnTo>
                      <a:pt x="561" y="752"/>
                    </a:lnTo>
                    <a:lnTo>
                      <a:pt x="561" y="750"/>
                    </a:lnTo>
                    <a:lnTo>
                      <a:pt x="563" y="750"/>
                    </a:lnTo>
                    <a:lnTo>
                      <a:pt x="563" y="750"/>
                    </a:lnTo>
                    <a:lnTo>
                      <a:pt x="563" y="750"/>
                    </a:lnTo>
                    <a:lnTo>
                      <a:pt x="563" y="749"/>
                    </a:lnTo>
                    <a:lnTo>
                      <a:pt x="563" y="749"/>
                    </a:lnTo>
                    <a:lnTo>
                      <a:pt x="563" y="749"/>
                    </a:lnTo>
                    <a:lnTo>
                      <a:pt x="563" y="747"/>
                    </a:lnTo>
                    <a:lnTo>
                      <a:pt x="563" y="747"/>
                    </a:lnTo>
                    <a:lnTo>
                      <a:pt x="563" y="745"/>
                    </a:lnTo>
                    <a:lnTo>
                      <a:pt x="561" y="743"/>
                    </a:lnTo>
                    <a:lnTo>
                      <a:pt x="561" y="743"/>
                    </a:lnTo>
                    <a:lnTo>
                      <a:pt x="563" y="741"/>
                    </a:lnTo>
                    <a:lnTo>
                      <a:pt x="563" y="739"/>
                    </a:lnTo>
                    <a:lnTo>
                      <a:pt x="565" y="738"/>
                    </a:lnTo>
                    <a:lnTo>
                      <a:pt x="565" y="736"/>
                    </a:lnTo>
                    <a:lnTo>
                      <a:pt x="566" y="734"/>
                    </a:lnTo>
                    <a:lnTo>
                      <a:pt x="566" y="734"/>
                    </a:lnTo>
                    <a:lnTo>
                      <a:pt x="568" y="734"/>
                    </a:lnTo>
                    <a:lnTo>
                      <a:pt x="568" y="734"/>
                    </a:lnTo>
                    <a:lnTo>
                      <a:pt x="568" y="734"/>
                    </a:lnTo>
                    <a:lnTo>
                      <a:pt x="568" y="732"/>
                    </a:lnTo>
                    <a:lnTo>
                      <a:pt x="568" y="732"/>
                    </a:lnTo>
                    <a:lnTo>
                      <a:pt x="568" y="732"/>
                    </a:lnTo>
                    <a:lnTo>
                      <a:pt x="568" y="730"/>
                    </a:lnTo>
                    <a:lnTo>
                      <a:pt x="568" y="730"/>
                    </a:lnTo>
                    <a:lnTo>
                      <a:pt x="568" y="729"/>
                    </a:lnTo>
                    <a:lnTo>
                      <a:pt x="568" y="729"/>
                    </a:lnTo>
                    <a:lnTo>
                      <a:pt x="568" y="729"/>
                    </a:lnTo>
                    <a:lnTo>
                      <a:pt x="570" y="727"/>
                    </a:lnTo>
                    <a:lnTo>
                      <a:pt x="570" y="727"/>
                    </a:lnTo>
                    <a:lnTo>
                      <a:pt x="570" y="727"/>
                    </a:lnTo>
                    <a:lnTo>
                      <a:pt x="572" y="727"/>
                    </a:lnTo>
                    <a:lnTo>
                      <a:pt x="572" y="725"/>
                    </a:lnTo>
                    <a:lnTo>
                      <a:pt x="576" y="725"/>
                    </a:lnTo>
                    <a:lnTo>
                      <a:pt x="576" y="725"/>
                    </a:lnTo>
                    <a:lnTo>
                      <a:pt x="577" y="727"/>
                    </a:lnTo>
                    <a:lnTo>
                      <a:pt x="579" y="727"/>
                    </a:lnTo>
                    <a:lnTo>
                      <a:pt x="579" y="729"/>
                    </a:lnTo>
                    <a:lnTo>
                      <a:pt x="579" y="729"/>
                    </a:lnTo>
                    <a:lnTo>
                      <a:pt x="581" y="730"/>
                    </a:lnTo>
                    <a:lnTo>
                      <a:pt x="581" y="730"/>
                    </a:lnTo>
                    <a:lnTo>
                      <a:pt x="581" y="730"/>
                    </a:lnTo>
                    <a:lnTo>
                      <a:pt x="581" y="732"/>
                    </a:lnTo>
                    <a:lnTo>
                      <a:pt x="579" y="732"/>
                    </a:lnTo>
                    <a:lnTo>
                      <a:pt x="579" y="732"/>
                    </a:lnTo>
                    <a:lnTo>
                      <a:pt x="577" y="734"/>
                    </a:lnTo>
                    <a:lnTo>
                      <a:pt x="577" y="734"/>
                    </a:lnTo>
                    <a:lnTo>
                      <a:pt x="577" y="734"/>
                    </a:lnTo>
                    <a:lnTo>
                      <a:pt x="577" y="734"/>
                    </a:lnTo>
                    <a:lnTo>
                      <a:pt x="577" y="736"/>
                    </a:lnTo>
                    <a:lnTo>
                      <a:pt x="577" y="738"/>
                    </a:lnTo>
                    <a:lnTo>
                      <a:pt x="577" y="738"/>
                    </a:lnTo>
                    <a:lnTo>
                      <a:pt x="577" y="738"/>
                    </a:lnTo>
                    <a:lnTo>
                      <a:pt x="577" y="738"/>
                    </a:lnTo>
                    <a:lnTo>
                      <a:pt x="577" y="739"/>
                    </a:lnTo>
                    <a:lnTo>
                      <a:pt x="579" y="739"/>
                    </a:lnTo>
                    <a:lnTo>
                      <a:pt x="581" y="739"/>
                    </a:lnTo>
                    <a:lnTo>
                      <a:pt x="581" y="739"/>
                    </a:lnTo>
                    <a:lnTo>
                      <a:pt x="583" y="739"/>
                    </a:lnTo>
                    <a:lnTo>
                      <a:pt x="583" y="738"/>
                    </a:lnTo>
                    <a:lnTo>
                      <a:pt x="585" y="738"/>
                    </a:lnTo>
                    <a:lnTo>
                      <a:pt x="585" y="738"/>
                    </a:lnTo>
                    <a:lnTo>
                      <a:pt x="585" y="738"/>
                    </a:lnTo>
                    <a:lnTo>
                      <a:pt x="585" y="738"/>
                    </a:lnTo>
                    <a:lnTo>
                      <a:pt x="586" y="738"/>
                    </a:lnTo>
                    <a:lnTo>
                      <a:pt x="586" y="738"/>
                    </a:lnTo>
                    <a:lnTo>
                      <a:pt x="586" y="738"/>
                    </a:lnTo>
                    <a:lnTo>
                      <a:pt x="588" y="738"/>
                    </a:lnTo>
                    <a:lnTo>
                      <a:pt x="588" y="738"/>
                    </a:lnTo>
                    <a:lnTo>
                      <a:pt x="590" y="738"/>
                    </a:lnTo>
                    <a:lnTo>
                      <a:pt x="590" y="738"/>
                    </a:lnTo>
                    <a:lnTo>
                      <a:pt x="592" y="738"/>
                    </a:lnTo>
                    <a:lnTo>
                      <a:pt x="592" y="736"/>
                    </a:lnTo>
                    <a:lnTo>
                      <a:pt x="594" y="734"/>
                    </a:lnTo>
                    <a:lnTo>
                      <a:pt x="594" y="732"/>
                    </a:lnTo>
                    <a:lnTo>
                      <a:pt x="592" y="732"/>
                    </a:lnTo>
                    <a:lnTo>
                      <a:pt x="592" y="730"/>
                    </a:lnTo>
                    <a:lnTo>
                      <a:pt x="590" y="730"/>
                    </a:lnTo>
                    <a:lnTo>
                      <a:pt x="590" y="730"/>
                    </a:lnTo>
                    <a:lnTo>
                      <a:pt x="590" y="730"/>
                    </a:lnTo>
                    <a:lnTo>
                      <a:pt x="590" y="729"/>
                    </a:lnTo>
                    <a:lnTo>
                      <a:pt x="588" y="727"/>
                    </a:lnTo>
                    <a:lnTo>
                      <a:pt x="588" y="727"/>
                    </a:lnTo>
                    <a:lnTo>
                      <a:pt x="588" y="727"/>
                    </a:lnTo>
                    <a:lnTo>
                      <a:pt x="588" y="727"/>
                    </a:lnTo>
                    <a:lnTo>
                      <a:pt x="588" y="727"/>
                    </a:lnTo>
                    <a:lnTo>
                      <a:pt x="588" y="727"/>
                    </a:lnTo>
                    <a:lnTo>
                      <a:pt x="588" y="725"/>
                    </a:lnTo>
                    <a:lnTo>
                      <a:pt x="588" y="725"/>
                    </a:lnTo>
                    <a:lnTo>
                      <a:pt x="590" y="725"/>
                    </a:lnTo>
                    <a:lnTo>
                      <a:pt x="590" y="725"/>
                    </a:lnTo>
                    <a:lnTo>
                      <a:pt x="592" y="725"/>
                    </a:lnTo>
                    <a:lnTo>
                      <a:pt x="592" y="725"/>
                    </a:lnTo>
                    <a:lnTo>
                      <a:pt x="592" y="727"/>
                    </a:lnTo>
                    <a:lnTo>
                      <a:pt x="592" y="727"/>
                    </a:lnTo>
                    <a:lnTo>
                      <a:pt x="594" y="727"/>
                    </a:lnTo>
                    <a:lnTo>
                      <a:pt x="594" y="729"/>
                    </a:lnTo>
                    <a:lnTo>
                      <a:pt x="595" y="729"/>
                    </a:lnTo>
                    <a:lnTo>
                      <a:pt x="595" y="729"/>
                    </a:lnTo>
                    <a:lnTo>
                      <a:pt x="597" y="729"/>
                    </a:lnTo>
                    <a:lnTo>
                      <a:pt x="597" y="729"/>
                    </a:lnTo>
                    <a:lnTo>
                      <a:pt x="599" y="727"/>
                    </a:lnTo>
                    <a:lnTo>
                      <a:pt x="599" y="727"/>
                    </a:lnTo>
                    <a:lnTo>
                      <a:pt x="599" y="727"/>
                    </a:lnTo>
                    <a:lnTo>
                      <a:pt x="601" y="727"/>
                    </a:lnTo>
                    <a:lnTo>
                      <a:pt x="601" y="727"/>
                    </a:lnTo>
                    <a:lnTo>
                      <a:pt x="601" y="727"/>
                    </a:lnTo>
                    <a:lnTo>
                      <a:pt x="601" y="727"/>
                    </a:lnTo>
                    <a:lnTo>
                      <a:pt x="601" y="727"/>
                    </a:lnTo>
                    <a:lnTo>
                      <a:pt x="603" y="725"/>
                    </a:lnTo>
                    <a:lnTo>
                      <a:pt x="604" y="721"/>
                    </a:lnTo>
                    <a:lnTo>
                      <a:pt x="604" y="720"/>
                    </a:lnTo>
                    <a:lnTo>
                      <a:pt x="604" y="720"/>
                    </a:lnTo>
                    <a:lnTo>
                      <a:pt x="604" y="718"/>
                    </a:lnTo>
                    <a:lnTo>
                      <a:pt x="604" y="716"/>
                    </a:lnTo>
                    <a:lnTo>
                      <a:pt x="604" y="716"/>
                    </a:lnTo>
                    <a:lnTo>
                      <a:pt x="606" y="716"/>
                    </a:lnTo>
                    <a:lnTo>
                      <a:pt x="606" y="716"/>
                    </a:lnTo>
                    <a:lnTo>
                      <a:pt x="606" y="716"/>
                    </a:lnTo>
                    <a:lnTo>
                      <a:pt x="606" y="716"/>
                    </a:lnTo>
                    <a:lnTo>
                      <a:pt x="606" y="716"/>
                    </a:lnTo>
                    <a:lnTo>
                      <a:pt x="606" y="716"/>
                    </a:lnTo>
                    <a:lnTo>
                      <a:pt x="606" y="714"/>
                    </a:lnTo>
                    <a:lnTo>
                      <a:pt x="606" y="714"/>
                    </a:lnTo>
                    <a:lnTo>
                      <a:pt x="606" y="714"/>
                    </a:lnTo>
                    <a:lnTo>
                      <a:pt x="606" y="714"/>
                    </a:lnTo>
                    <a:lnTo>
                      <a:pt x="604" y="714"/>
                    </a:lnTo>
                    <a:lnTo>
                      <a:pt x="604" y="714"/>
                    </a:lnTo>
                    <a:lnTo>
                      <a:pt x="604" y="714"/>
                    </a:lnTo>
                    <a:lnTo>
                      <a:pt x="606" y="712"/>
                    </a:lnTo>
                    <a:lnTo>
                      <a:pt x="606" y="712"/>
                    </a:lnTo>
                    <a:lnTo>
                      <a:pt x="606" y="712"/>
                    </a:lnTo>
                    <a:lnTo>
                      <a:pt x="608" y="712"/>
                    </a:lnTo>
                    <a:lnTo>
                      <a:pt x="608" y="712"/>
                    </a:lnTo>
                    <a:lnTo>
                      <a:pt x="608" y="712"/>
                    </a:lnTo>
                    <a:lnTo>
                      <a:pt x="608" y="712"/>
                    </a:lnTo>
                    <a:lnTo>
                      <a:pt x="608" y="712"/>
                    </a:lnTo>
                    <a:lnTo>
                      <a:pt x="608" y="714"/>
                    </a:lnTo>
                    <a:lnTo>
                      <a:pt x="610" y="714"/>
                    </a:lnTo>
                    <a:lnTo>
                      <a:pt x="610" y="716"/>
                    </a:lnTo>
                    <a:lnTo>
                      <a:pt x="610" y="716"/>
                    </a:lnTo>
                    <a:lnTo>
                      <a:pt x="610" y="718"/>
                    </a:lnTo>
                    <a:lnTo>
                      <a:pt x="612" y="718"/>
                    </a:lnTo>
                    <a:lnTo>
                      <a:pt x="612" y="718"/>
                    </a:lnTo>
                    <a:lnTo>
                      <a:pt x="613" y="718"/>
                    </a:lnTo>
                    <a:lnTo>
                      <a:pt x="613" y="718"/>
                    </a:lnTo>
                    <a:lnTo>
                      <a:pt x="615" y="718"/>
                    </a:lnTo>
                    <a:lnTo>
                      <a:pt x="615" y="718"/>
                    </a:lnTo>
                    <a:lnTo>
                      <a:pt x="617" y="718"/>
                    </a:lnTo>
                    <a:lnTo>
                      <a:pt x="617" y="718"/>
                    </a:lnTo>
                    <a:lnTo>
                      <a:pt x="617" y="718"/>
                    </a:lnTo>
                    <a:lnTo>
                      <a:pt x="617" y="718"/>
                    </a:lnTo>
                    <a:lnTo>
                      <a:pt x="617" y="718"/>
                    </a:lnTo>
                    <a:lnTo>
                      <a:pt x="617" y="716"/>
                    </a:lnTo>
                    <a:lnTo>
                      <a:pt x="615" y="714"/>
                    </a:lnTo>
                    <a:lnTo>
                      <a:pt x="615" y="714"/>
                    </a:lnTo>
                    <a:lnTo>
                      <a:pt x="613" y="714"/>
                    </a:lnTo>
                    <a:lnTo>
                      <a:pt x="613" y="714"/>
                    </a:lnTo>
                    <a:lnTo>
                      <a:pt x="613" y="712"/>
                    </a:lnTo>
                    <a:lnTo>
                      <a:pt x="613" y="712"/>
                    </a:lnTo>
                    <a:lnTo>
                      <a:pt x="612" y="712"/>
                    </a:lnTo>
                    <a:lnTo>
                      <a:pt x="612" y="712"/>
                    </a:lnTo>
                    <a:lnTo>
                      <a:pt x="612" y="711"/>
                    </a:lnTo>
                    <a:lnTo>
                      <a:pt x="612" y="711"/>
                    </a:lnTo>
                    <a:lnTo>
                      <a:pt x="610" y="711"/>
                    </a:lnTo>
                    <a:lnTo>
                      <a:pt x="610" y="711"/>
                    </a:lnTo>
                    <a:lnTo>
                      <a:pt x="610" y="711"/>
                    </a:lnTo>
                    <a:lnTo>
                      <a:pt x="610" y="709"/>
                    </a:lnTo>
                    <a:lnTo>
                      <a:pt x="608" y="709"/>
                    </a:lnTo>
                    <a:lnTo>
                      <a:pt x="608" y="709"/>
                    </a:lnTo>
                    <a:lnTo>
                      <a:pt x="606" y="707"/>
                    </a:lnTo>
                    <a:lnTo>
                      <a:pt x="606" y="707"/>
                    </a:lnTo>
                    <a:lnTo>
                      <a:pt x="606" y="707"/>
                    </a:lnTo>
                    <a:lnTo>
                      <a:pt x="604" y="707"/>
                    </a:lnTo>
                    <a:lnTo>
                      <a:pt x="604" y="707"/>
                    </a:lnTo>
                    <a:lnTo>
                      <a:pt x="604" y="707"/>
                    </a:lnTo>
                    <a:lnTo>
                      <a:pt x="603" y="707"/>
                    </a:lnTo>
                    <a:lnTo>
                      <a:pt x="603" y="707"/>
                    </a:lnTo>
                    <a:lnTo>
                      <a:pt x="603" y="707"/>
                    </a:lnTo>
                    <a:lnTo>
                      <a:pt x="601" y="707"/>
                    </a:lnTo>
                    <a:lnTo>
                      <a:pt x="601" y="707"/>
                    </a:lnTo>
                    <a:lnTo>
                      <a:pt x="601" y="707"/>
                    </a:lnTo>
                    <a:lnTo>
                      <a:pt x="601" y="705"/>
                    </a:lnTo>
                    <a:lnTo>
                      <a:pt x="601" y="705"/>
                    </a:lnTo>
                    <a:lnTo>
                      <a:pt x="601" y="705"/>
                    </a:lnTo>
                    <a:lnTo>
                      <a:pt x="601" y="705"/>
                    </a:lnTo>
                    <a:lnTo>
                      <a:pt x="599" y="705"/>
                    </a:lnTo>
                    <a:lnTo>
                      <a:pt x="599" y="703"/>
                    </a:lnTo>
                    <a:lnTo>
                      <a:pt x="599" y="703"/>
                    </a:lnTo>
                    <a:lnTo>
                      <a:pt x="599" y="703"/>
                    </a:lnTo>
                    <a:lnTo>
                      <a:pt x="599" y="703"/>
                    </a:lnTo>
                    <a:lnTo>
                      <a:pt x="599" y="703"/>
                    </a:lnTo>
                    <a:lnTo>
                      <a:pt x="599" y="703"/>
                    </a:lnTo>
                    <a:lnTo>
                      <a:pt x="599" y="703"/>
                    </a:lnTo>
                    <a:lnTo>
                      <a:pt x="599" y="702"/>
                    </a:lnTo>
                    <a:lnTo>
                      <a:pt x="597" y="702"/>
                    </a:lnTo>
                    <a:lnTo>
                      <a:pt x="597" y="702"/>
                    </a:lnTo>
                    <a:lnTo>
                      <a:pt x="597" y="702"/>
                    </a:lnTo>
                    <a:lnTo>
                      <a:pt x="597" y="700"/>
                    </a:lnTo>
                    <a:lnTo>
                      <a:pt x="597" y="700"/>
                    </a:lnTo>
                    <a:lnTo>
                      <a:pt x="597" y="698"/>
                    </a:lnTo>
                    <a:lnTo>
                      <a:pt x="597" y="698"/>
                    </a:lnTo>
                    <a:lnTo>
                      <a:pt x="597" y="696"/>
                    </a:lnTo>
                    <a:lnTo>
                      <a:pt x="597" y="696"/>
                    </a:lnTo>
                    <a:lnTo>
                      <a:pt x="599" y="696"/>
                    </a:lnTo>
                    <a:lnTo>
                      <a:pt x="599" y="696"/>
                    </a:lnTo>
                    <a:lnTo>
                      <a:pt x="599" y="696"/>
                    </a:lnTo>
                    <a:lnTo>
                      <a:pt x="599" y="696"/>
                    </a:lnTo>
                    <a:lnTo>
                      <a:pt x="599" y="696"/>
                    </a:lnTo>
                    <a:lnTo>
                      <a:pt x="599" y="694"/>
                    </a:lnTo>
                    <a:lnTo>
                      <a:pt x="599" y="694"/>
                    </a:lnTo>
                    <a:lnTo>
                      <a:pt x="599" y="694"/>
                    </a:lnTo>
                    <a:lnTo>
                      <a:pt x="599" y="694"/>
                    </a:lnTo>
                    <a:lnTo>
                      <a:pt x="599" y="694"/>
                    </a:lnTo>
                    <a:lnTo>
                      <a:pt x="597" y="694"/>
                    </a:lnTo>
                    <a:lnTo>
                      <a:pt x="597" y="692"/>
                    </a:lnTo>
                    <a:lnTo>
                      <a:pt x="597" y="692"/>
                    </a:lnTo>
                    <a:lnTo>
                      <a:pt x="597" y="692"/>
                    </a:lnTo>
                    <a:lnTo>
                      <a:pt x="597" y="692"/>
                    </a:lnTo>
                    <a:lnTo>
                      <a:pt x="595" y="691"/>
                    </a:lnTo>
                    <a:lnTo>
                      <a:pt x="595" y="691"/>
                    </a:lnTo>
                    <a:lnTo>
                      <a:pt x="595" y="691"/>
                    </a:lnTo>
                    <a:lnTo>
                      <a:pt x="595" y="691"/>
                    </a:lnTo>
                    <a:lnTo>
                      <a:pt x="594" y="691"/>
                    </a:lnTo>
                    <a:lnTo>
                      <a:pt x="594" y="691"/>
                    </a:lnTo>
                    <a:lnTo>
                      <a:pt x="594" y="689"/>
                    </a:lnTo>
                    <a:lnTo>
                      <a:pt x="592" y="689"/>
                    </a:lnTo>
                    <a:lnTo>
                      <a:pt x="592" y="689"/>
                    </a:lnTo>
                    <a:lnTo>
                      <a:pt x="592" y="689"/>
                    </a:lnTo>
                    <a:lnTo>
                      <a:pt x="592" y="689"/>
                    </a:lnTo>
                    <a:lnTo>
                      <a:pt x="592" y="689"/>
                    </a:lnTo>
                    <a:lnTo>
                      <a:pt x="592" y="689"/>
                    </a:lnTo>
                    <a:lnTo>
                      <a:pt x="590" y="689"/>
                    </a:lnTo>
                    <a:lnTo>
                      <a:pt x="590" y="689"/>
                    </a:lnTo>
                    <a:lnTo>
                      <a:pt x="590" y="689"/>
                    </a:lnTo>
                    <a:lnTo>
                      <a:pt x="590" y="687"/>
                    </a:lnTo>
                    <a:lnTo>
                      <a:pt x="590" y="687"/>
                    </a:lnTo>
                    <a:lnTo>
                      <a:pt x="590" y="687"/>
                    </a:lnTo>
                    <a:lnTo>
                      <a:pt x="590" y="687"/>
                    </a:lnTo>
                    <a:lnTo>
                      <a:pt x="588" y="687"/>
                    </a:lnTo>
                    <a:lnTo>
                      <a:pt x="588" y="687"/>
                    </a:lnTo>
                    <a:lnTo>
                      <a:pt x="588" y="687"/>
                    </a:lnTo>
                    <a:lnTo>
                      <a:pt x="588" y="687"/>
                    </a:lnTo>
                    <a:lnTo>
                      <a:pt x="588" y="687"/>
                    </a:lnTo>
                    <a:lnTo>
                      <a:pt x="588" y="685"/>
                    </a:lnTo>
                    <a:lnTo>
                      <a:pt x="586" y="685"/>
                    </a:lnTo>
                    <a:lnTo>
                      <a:pt x="586" y="685"/>
                    </a:lnTo>
                    <a:lnTo>
                      <a:pt x="586" y="685"/>
                    </a:lnTo>
                    <a:lnTo>
                      <a:pt x="586" y="685"/>
                    </a:lnTo>
                    <a:lnTo>
                      <a:pt x="586" y="685"/>
                    </a:lnTo>
                    <a:lnTo>
                      <a:pt x="585" y="685"/>
                    </a:lnTo>
                    <a:lnTo>
                      <a:pt x="585" y="683"/>
                    </a:lnTo>
                    <a:lnTo>
                      <a:pt x="585" y="683"/>
                    </a:lnTo>
                    <a:lnTo>
                      <a:pt x="585" y="683"/>
                    </a:lnTo>
                    <a:lnTo>
                      <a:pt x="585" y="683"/>
                    </a:lnTo>
                    <a:lnTo>
                      <a:pt x="585" y="683"/>
                    </a:lnTo>
                    <a:lnTo>
                      <a:pt x="583" y="683"/>
                    </a:lnTo>
                    <a:lnTo>
                      <a:pt x="583" y="683"/>
                    </a:lnTo>
                    <a:lnTo>
                      <a:pt x="583" y="683"/>
                    </a:lnTo>
                    <a:lnTo>
                      <a:pt x="583" y="683"/>
                    </a:lnTo>
                    <a:lnTo>
                      <a:pt x="583" y="682"/>
                    </a:lnTo>
                    <a:lnTo>
                      <a:pt x="583" y="682"/>
                    </a:lnTo>
                    <a:lnTo>
                      <a:pt x="583" y="682"/>
                    </a:lnTo>
                    <a:lnTo>
                      <a:pt x="583" y="682"/>
                    </a:lnTo>
                    <a:lnTo>
                      <a:pt x="583" y="682"/>
                    </a:lnTo>
                    <a:lnTo>
                      <a:pt x="583" y="682"/>
                    </a:lnTo>
                    <a:lnTo>
                      <a:pt x="581" y="682"/>
                    </a:lnTo>
                    <a:lnTo>
                      <a:pt x="581" y="682"/>
                    </a:lnTo>
                    <a:lnTo>
                      <a:pt x="579" y="682"/>
                    </a:lnTo>
                    <a:lnTo>
                      <a:pt x="579" y="682"/>
                    </a:lnTo>
                    <a:lnTo>
                      <a:pt x="579" y="682"/>
                    </a:lnTo>
                    <a:lnTo>
                      <a:pt x="579" y="682"/>
                    </a:lnTo>
                    <a:lnTo>
                      <a:pt x="579" y="682"/>
                    </a:lnTo>
                    <a:lnTo>
                      <a:pt x="579" y="680"/>
                    </a:lnTo>
                    <a:lnTo>
                      <a:pt x="579" y="680"/>
                    </a:lnTo>
                    <a:lnTo>
                      <a:pt x="577" y="680"/>
                    </a:lnTo>
                    <a:lnTo>
                      <a:pt x="577" y="680"/>
                    </a:lnTo>
                    <a:lnTo>
                      <a:pt x="577" y="680"/>
                    </a:lnTo>
                    <a:lnTo>
                      <a:pt x="577" y="680"/>
                    </a:lnTo>
                    <a:lnTo>
                      <a:pt x="577" y="680"/>
                    </a:lnTo>
                    <a:lnTo>
                      <a:pt x="576" y="680"/>
                    </a:lnTo>
                    <a:lnTo>
                      <a:pt x="574" y="678"/>
                    </a:lnTo>
                    <a:lnTo>
                      <a:pt x="574" y="678"/>
                    </a:lnTo>
                    <a:lnTo>
                      <a:pt x="574" y="678"/>
                    </a:lnTo>
                    <a:lnTo>
                      <a:pt x="572" y="676"/>
                    </a:lnTo>
                    <a:lnTo>
                      <a:pt x="572" y="676"/>
                    </a:lnTo>
                    <a:lnTo>
                      <a:pt x="572" y="676"/>
                    </a:lnTo>
                    <a:lnTo>
                      <a:pt x="572" y="676"/>
                    </a:lnTo>
                    <a:lnTo>
                      <a:pt x="572" y="676"/>
                    </a:lnTo>
                    <a:lnTo>
                      <a:pt x="572" y="676"/>
                    </a:lnTo>
                    <a:lnTo>
                      <a:pt x="570" y="674"/>
                    </a:lnTo>
                    <a:lnTo>
                      <a:pt x="570" y="674"/>
                    </a:lnTo>
                    <a:lnTo>
                      <a:pt x="570" y="674"/>
                    </a:lnTo>
                    <a:lnTo>
                      <a:pt x="570" y="674"/>
                    </a:lnTo>
                    <a:lnTo>
                      <a:pt x="570" y="674"/>
                    </a:lnTo>
                    <a:lnTo>
                      <a:pt x="570" y="674"/>
                    </a:lnTo>
                    <a:lnTo>
                      <a:pt x="570" y="673"/>
                    </a:lnTo>
                    <a:lnTo>
                      <a:pt x="568" y="673"/>
                    </a:lnTo>
                    <a:lnTo>
                      <a:pt x="568" y="673"/>
                    </a:lnTo>
                    <a:lnTo>
                      <a:pt x="568" y="673"/>
                    </a:lnTo>
                    <a:lnTo>
                      <a:pt x="568" y="673"/>
                    </a:lnTo>
                    <a:lnTo>
                      <a:pt x="568" y="673"/>
                    </a:lnTo>
                    <a:lnTo>
                      <a:pt x="566" y="674"/>
                    </a:lnTo>
                    <a:lnTo>
                      <a:pt x="566" y="674"/>
                    </a:lnTo>
                    <a:lnTo>
                      <a:pt x="566" y="674"/>
                    </a:lnTo>
                    <a:lnTo>
                      <a:pt x="566" y="674"/>
                    </a:lnTo>
                    <a:lnTo>
                      <a:pt x="566" y="674"/>
                    </a:lnTo>
                    <a:lnTo>
                      <a:pt x="566" y="676"/>
                    </a:lnTo>
                    <a:lnTo>
                      <a:pt x="566" y="676"/>
                    </a:lnTo>
                    <a:lnTo>
                      <a:pt x="565" y="676"/>
                    </a:lnTo>
                    <a:lnTo>
                      <a:pt x="565" y="676"/>
                    </a:lnTo>
                    <a:lnTo>
                      <a:pt x="565" y="676"/>
                    </a:lnTo>
                    <a:lnTo>
                      <a:pt x="565" y="676"/>
                    </a:lnTo>
                    <a:lnTo>
                      <a:pt x="565" y="676"/>
                    </a:lnTo>
                    <a:lnTo>
                      <a:pt x="565" y="678"/>
                    </a:lnTo>
                    <a:lnTo>
                      <a:pt x="565" y="678"/>
                    </a:lnTo>
                    <a:lnTo>
                      <a:pt x="565" y="678"/>
                    </a:lnTo>
                    <a:lnTo>
                      <a:pt x="565" y="678"/>
                    </a:lnTo>
                    <a:lnTo>
                      <a:pt x="563" y="678"/>
                    </a:lnTo>
                    <a:lnTo>
                      <a:pt x="563" y="678"/>
                    </a:lnTo>
                    <a:lnTo>
                      <a:pt x="561" y="678"/>
                    </a:lnTo>
                    <a:lnTo>
                      <a:pt x="561" y="678"/>
                    </a:lnTo>
                    <a:lnTo>
                      <a:pt x="559" y="678"/>
                    </a:lnTo>
                    <a:lnTo>
                      <a:pt x="559" y="678"/>
                    </a:lnTo>
                    <a:lnTo>
                      <a:pt x="559" y="676"/>
                    </a:lnTo>
                    <a:lnTo>
                      <a:pt x="559" y="676"/>
                    </a:lnTo>
                    <a:lnTo>
                      <a:pt x="559" y="676"/>
                    </a:lnTo>
                    <a:lnTo>
                      <a:pt x="559" y="676"/>
                    </a:lnTo>
                    <a:lnTo>
                      <a:pt x="559" y="676"/>
                    </a:lnTo>
                    <a:lnTo>
                      <a:pt x="559" y="676"/>
                    </a:lnTo>
                    <a:lnTo>
                      <a:pt x="559" y="674"/>
                    </a:lnTo>
                    <a:lnTo>
                      <a:pt x="559" y="674"/>
                    </a:lnTo>
                    <a:lnTo>
                      <a:pt x="559" y="674"/>
                    </a:lnTo>
                    <a:lnTo>
                      <a:pt x="559" y="674"/>
                    </a:lnTo>
                    <a:lnTo>
                      <a:pt x="557" y="674"/>
                    </a:lnTo>
                    <a:lnTo>
                      <a:pt x="557" y="674"/>
                    </a:lnTo>
                    <a:lnTo>
                      <a:pt x="557" y="674"/>
                    </a:lnTo>
                    <a:lnTo>
                      <a:pt x="557" y="674"/>
                    </a:lnTo>
                    <a:lnTo>
                      <a:pt x="557" y="674"/>
                    </a:lnTo>
                    <a:lnTo>
                      <a:pt x="556" y="673"/>
                    </a:lnTo>
                    <a:lnTo>
                      <a:pt x="556" y="673"/>
                    </a:lnTo>
                    <a:lnTo>
                      <a:pt x="556" y="673"/>
                    </a:lnTo>
                    <a:lnTo>
                      <a:pt x="554" y="673"/>
                    </a:lnTo>
                    <a:lnTo>
                      <a:pt x="554" y="673"/>
                    </a:lnTo>
                    <a:lnTo>
                      <a:pt x="554" y="673"/>
                    </a:lnTo>
                    <a:lnTo>
                      <a:pt x="554" y="673"/>
                    </a:lnTo>
                    <a:lnTo>
                      <a:pt x="554" y="671"/>
                    </a:lnTo>
                    <a:lnTo>
                      <a:pt x="554" y="671"/>
                    </a:lnTo>
                    <a:lnTo>
                      <a:pt x="554" y="671"/>
                    </a:lnTo>
                    <a:lnTo>
                      <a:pt x="554" y="671"/>
                    </a:lnTo>
                    <a:lnTo>
                      <a:pt x="554" y="671"/>
                    </a:lnTo>
                    <a:lnTo>
                      <a:pt x="554" y="671"/>
                    </a:lnTo>
                    <a:lnTo>
                      <a:pt x="554" y="669"/>
                    </a:lnTo>
                    <a:lnTo>
                      <a:pt x="554" y="669"/>
                    </a:lnTo>
                    <a:lnTo>
                      <a:pt x="554" y="669"/>
                    </a:lnTo>
                    <a:lnTo>
                      <a:pt x="554" y="667"/>
                    </a:lnTo>
                    <a:lnTo>
                      <a:pt x="554" y="667"/>
                    </a:lnTo>
                    <a:lnTo>
                      <a:pt x="554" y="667"/>
                    </a:lnTo>
                    <a:lnTo>
                      <a:pt x="554" y="667"/>
                    </a:lnTo>
                    <a:lnTo>
                      <a:pt x="554" y="667"/>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4"/>
                    </a:lnTo>
                    <a:lnTo>
                      <a:pt x="552" y="664"/>
                    </a:lnTo>
                    <a:lnTo>
                      <a:pt x="552" y="664"/>
                    </a:lnTo>
                    <a:lnTo>
                      <a:pt x="552" y="664"/>
                    </a:lnTo>
                    <a:lnTo>
                      <a:pt x="552" y="664"/>
                    </a:lnTo>
                    <a:lnTo>
                      <a:pt x="552" y="662"/>
                    </a:lnTo>
                    <a:lnTo>
                      <a:pt x="554" y="662"/>
                    </a:lnTo>
                    <a:lnTo>
                      <a:pt x="554" y="662"/>
                    </a:lnTo>
                    <a:lnTo>
                      <a:pt x="554" y="662"/>
                    </a:lnTo>
                    <a:lnTo>
                      <a:pt x="554" y="662"/>
                    </a:lnTo>
                    <a:lnTo>
                      <a:pt x="554" y="662"/>
                    </a:lnTo>
                    <a:lnTo>
                      <a:pt x="554" y="662"/>
                    </a:lnTo>
                    <a:lnTo>
                      <a:pt x="556" y="662"/>
                    </a:lnTo>
                    <a:lnTo>
                      <a:pt x="556" y="660"/>
                    </a:lnTo>
                    <a:lnTo>
                      <a:pt x="556" y="660"/>
                    </a:lnTo>
                    <a:lnTo>
                      <a:pt x="556" y="660"/>
                    </a:lnTo>
                    <a:lnTo>
                      <a:pt x="556" y="660"/>
                    </a:lnTo>
                    <a:lnTo>
                      <a:pt x="554" y="660"/>
                    </a:lnTo>
                    <a:lnTo>
                      <a:pt x="554" y="660"/>
                    </a:lnTo>
                    <a:lnTo>
                      <a:pt x="554" y="660"/>
                    </a:lnTo>
                    <a:lnTo>
                      <a:pt x="552" y="658"/>
                    </a:lnTo>
                    <a:lnTo>
                      <a:pt x="552" y="658"/>
                    </a:lnTo>
                    <a:lnTo>
                      <a:pt x="552" y="658"/>
                    </a:lnTo>
                    <a:lnTo>
                      <a:pt x="552" y="658"/>
                    </a:lnTo>
                    <a:lnTo>
                      <a:pt x="552" y="658"/>
                    </a:lnTo>
                    <a:lnTo>
                      <a:pt x="552" y="658"/>
                    </a:lnTo>
                    <a:lnTo>
                      <a:pt x="552" y="658"/>
                    </a:lnTo>
                    <a:lnTo>
                      <a:pt x="552" y="656"/>
                    </a:lnTo>
                    <a:lnTo>
                      <a:pt x="552" y="656"/>
                    </a:lnTo>
                    <a:lnTo>
                      <a:pt x="552" y="656"/>
                    </a:lnTo>
                    <a:lnTo>
                      <a:pt x="552" y="656"/>
                    </a:lnTo>
                    <a:lnTo>
                      <a:pt x="552" y="654"/>
                    </a:lnTo>
                    <a:lnTo>
                      <a:pt x="552" y="654"/>
                    </a:lnTo>
                    <a:lnTo>
                      <a:pt x="552" y="654"/>
                    </a:lnTo>
                    <a:lnTo>
                      <a:pt x="550" y="654"/>
                    </a:lnTo>
                    <a:lnTo>
                      <a:pt x="550" y="654"/>
                    </a:lnTo>
                    <a:lnTo>
                      <a:pt x="550" y="654"/>
                    </a:lnTo>
                    <a:lnTo>
                      <a:pt x="550" y="654"/>
                    </a:lnTo>
                    <a:lnTo>
                      <a:pt x="550" y="654"/>
                    </a:lnTo>
                    <a:lnTo>
                      <a:pt x="550" y="654"/>
                    </a:lnTo>
                    <a:lnTo>
                      <a:pt x="550" y="653"/>
                    </a:lnTo>
                    <a:lnTo>
                      <a:pt x="550" y="653"/>
                    </a:lnTo>
                    <a:lnTo>
                      <a:pt x="550" y="653"/>
                    </a:lnTo>
                    <a:lnTo>
                      <a:pt x="548" y="653"/>
                    </a:lnTo>
                    <a:lnTo>
                      <a:pt x="548" y="653"/>
                    </a:lnTo>
                    <a:lnTo>
                      <a:pt x="548" y="653"/>
                    </a:lnTo>
                    <a:lnTo>
                      <a:pt x="548" y="653"/>
                    </a:lnTo>
                    <a:lnTo>
                      <a:pt x="548" y="653"/>
                    </a:lnTo>
                    <a:lnTo>
                      <a:pt x="547" y="653"/>
                    </a:lnTo>
                    <a:lnTo>
                      <a:pt x="547" y="653"/>
                    </a:lnTo>
                    <a:lnTo>
                      <a:pt x="547" y="653"/>
                    </a:lnTo>
                    <a:lnTo>
                      <a:pt x="547" y="653"/>
                    </a:lnTo>
                    <a:lnTo>
                      <a:pt x="545" y="653"/>
                    </a:lnTo>
                    <a:lnTo>
                      <a:pt x="545" y="653"/>
                    </a:lnTo>
                    <a:lnTo>
                      <a:pt x="545" y="653"/>
                    </a:lnTo>
                    <a:lnTo>
                      <a:pt x="545" y="653"/>
                    </a:lnTo>
                    <a:lnTo>
                      <a:pt x="545" y="651"/>
                    </a:lnTo>
                    <a:lnTo>
                      <a:pt x="545" y="651"/>
                    </a:lnTo>
                    <a:lnTo>
                      <a:pt x="545" y="651"/>
                    </a:lnTo>
                    <a:lnTo>
                      <a:pt x="545" y="651"/>
                    </a:lnTo>
                    <a:lnTo>
                      <a:pt x="545" y="651"/>
                    </a:lnTo>
                    <a:lnTo>
                      <a:pt x="545" y="651"/>
                    </a:lnTo>
                    <a:lnTo>
                      <a:pt x="545" y="651"/>
                    </a:lnTo>
                    <a:lnTo>
                      <a:pt x="545" y="651"/>
                    </a:lnTo>
                    <a:lnTo>
                      <a:pt x="545" y="649"/>
                    </a:lnTo>
                    <a:lnTo>
                      <a:pt x="545" y="649"/>
                    </a:lnTo>
                    <a:lnTo>
                      <a:pt x="545" y="649"/>
                    </a:lnTo>
                    <a:lnTo>
                      <a:pt x="545" y="649"/>
                    </a:lnTo>
                    <a:lnTo>
                      <a:pt x="545" y="649"/>
                    </a:lnTo>
                    <a:lnTo>
                      <a:pt x="545" y="649"/>
                    </a:lnTo>
                    <a:lnTo>
                      <a:pt x="545" y="649"/>
                    </a:lnTo>
                    <a:lnTo>
                      <a:pt x="543" y="647"/>
                    </a:lnTo>
                    <a:lnTo>
                      <a:pt x="543" y="647"/>
                    </a:lnTo>
                    <a:lnTo>
                      <a:pt x="543" y="647"/>
                    </a:lnTo>
                    <a:lnTo>
                      <a:pt x="543" y="647"/>
                    </a:lnTo>
                    <a:lnTo>
                      <a:pt x="543" y="647"/>
                    </a:lnTo>
                    <a:lnTo>
                      <a:pt x="543" y="647"/>
                    </a:lnTo>
                    <a:lnTo>
                      <a:pt x="543" y="647"/>
                    </a:lnTo>
                    <a:lnTo>
                      <a:pt x="543" y="647"/>
                    </a:lnTo>
                    <a:lnTo>
                      <a:pt x="543" y="647"/>
                    </a:lnTo>
                    <a:lnTo>
                      <a:pt x="543" y="645"/>
                    </a:lnTo>
                    <a:lnTo>
                      <a:pt x="543" y="645"/>
                    </a:lnTo>
                    <a:lnTo>
                      <a:pt x="543" y="645"/>
                    </a:lnTo>
                    <a:lnTo>
                      <a:pt x="545" y="645"/>
                    </a:lnTo>
                    <a:lnTo>
                      <a:pt x="545" y="645"/>
                    </a:lnTo>
                    <a:lnTo>
                      <a:pt x="545" y="645"/>
                    </a:lnTo>
                    <a:lnTo>
                      <a:pt x="545" y="645"/>
                    </a:lnTo>
                    <a:lnTo>
                      <a:pt x="545" y="645"/>
                    </a:lnTo>
                    <a:lnTo>
                      <a:pt x="545" y="645"/>
                    </a:lnTo>
                    <a:lnTo>
                      <a:pt x="545" y="645"/>
                    </a:lnTo>
                    <a:lnTo>
                      <a:pt x="545" y="644"/>
                    </a:lnTo>
                    <a:lnTo>
                      <a:pt x="545" y="644"/>
                    </a:lnTo>
                    <a:lnTo>
                      <a:pt x="545" y="644"/>
                    </a:lnTo>
                    <a:lnTo>
                      <a:pt x="545" y="644"/>
                    </a:lnTo>
                    <a:lnTo>
                      <a:pt x="545" y="644"/>
                    </a:lnTo>
                    <a:lnTo>
                      <a:pt x="545" y="642"/>
                    </a:lnTo>
                    <a:lnTo>
                      <a:pt x="545" y="642"/>
                    </a:lnTo>
                    <a:lnTo>
                      <a:pt x="547" y="640"/>
                    </a:lnTo>
                    <a:lnTo>
                      <a:pt x="547" y="640"/>
                    </a:lnTo>
                    <a:lnTo>
                      <a:pt x="547" y="640"/>
                    </a:lnTo>
                    <a:lnTo>
                      <a:pt x="547" y="640"/>
                    </a:lnTo>
                    <a:lnTo>
                      <a:pt x="545" y="640"/>
                    </a:lnTo>
                    <a:lnTo>
                      <a:pt x="545" y="638"/>
                    </a:lnTo>
                    <a:lnTo>
                      <a:pt x="545" y="638"/>
                    </a:lnTo>
                    <a:lnTo>
                      <a:pt x="545" y="638"/>
                    </a:lnTo>
                    <a:lnTo>
                      <a:pt x="543" y="638"/>
                    </a:lnTo>
                    <a:lnTo>
                      <a:pt x="543" y="638"/>
                    </a:lnTo>
                    <a:lnTo>
                      <a:pt x="543" y="638"/>
                    </a:lnTo>
                    <a:lnTo>
                      <a:pt x="543" y="638"/>
                    </a:lnTo>
                    <a:lnTo>
                      <a:pt x="543" y="638"/>
                    </a:lnTo>
                    <a:lnTo>
                      <a:pt x="543" y="636"/>
                    </a:lnTo>
                    <a:lnTo>
                      <a:pt x="543" y="636"/>
                    </a:lnTo>
                    <a:lnTo>
                      <a:pt x="543" y="636"/>
                    </a:lnTo>
                    <a:lnTo>
                      <a:pt x="543" y="636"/>
                    </a:lnTo>
                    <a:lnTo>
                      <a:pt x="543" y="636"/>
                    </a:lnTo>
                    <a:lnTo>
                      <a:pt x="543" y="636"/>
                    </a:lnTo>
                    <a:lnTo>
                      <a:pt x="543" y="636"/>
                    </a:lnTo>
                    <a:lnTo>
                      <a:pt x="543" y="635"/>
                    </a:lnTo>
                    <a:lnTo>
                      <a:pt x="543" y="635"/>
                    </a:lnTo>
                    <a:lnTo>
                      <a:pt x="543" y="635"/>
                    </a:lnTo>
                    <a:lnTo>
                      <a:pt x="543" y="635"/>
                    </a:lnTo>
                    <a:lnTo>
                      <a:pt x="543" y="635"/>
                    </a:lnTo>
                    <a:lnTo>
                      <a:pt x="543" y="635"/>
                    </a:lnTo>
                    <a:lnTo>
                      <a:pt x="543" y="635"/>
                    </a:lnTo>
                    <a:lnTo>
                      <a:pt x="545" y="635"/>
                    </a:lnTo>
                    <a:lnTo>
                      <a:pt x="545" y="635"/>
                    </a:lnTo>
                    <a:lnTo>
                      <a:pt x="545" y="633"/>
                    </a:lnTo>
                    <a:lnTo>
                      <a:pt x="545" y="633"/>
                    </a:lnTo>
                    <a:lnTo>
                      <a:pt x="545" y="633"/>
                    </a:lnTo>
                    <a:lnTo>
                      <a:pt x="545" y="633"/>
                    </a:lnTo>
                    <a:lnTo>
                      <a:pt x="545" y="633"/>
                    </a:lnTo>
                    <a:lnTo>
                      <a:pt x="545" y="633"/>
                    </a:lnTo>
                    <a:lnTo>
                      <a:pt x="545" y="633"/>
                    </a:lnTo>
                    <a:lnTo>
                      <a:pt x="547" y="631"/>
                    </a:lnTo>
                    <a:lnTo>
                      <a:pt x="547" y="631"/>
                    </a:lnTo>
                    <a:lnTo>
                      <a:pt x="547" y="631"/>
                    </a:lnTo>
                    <a:lnTo>
                      <a:pt x="547" y="631"/>
                    </a:lnTo>
                    <a:lnTo>
                      <a:pt x="547" y="631"/>
                    </a:lnTo>
                    <a:lnTo>
                      <a:pt x="548" y="629"/>
                    </a:lnTo>
                    <a:lnTo>
                      <a:pt x="548" y="629"/>
                    </a:lnTo>
                    <a:lnTo>
                      <a:pt x="548" y="629"/>
                    </a:lnTo>
                    <a:lnTo>
                      <a:pt x="548" y="629"/>
                    </a:lnTo>
                    <a:lnTo>
                      <a:pt x="548" y="629"/>
                    </a:lnTo>
                    <a:lnTo>
                      <a:pt x="548" y="629"/>
                    </a:lnTo>
                    <a:lnTo>
                      <a:pt x="548" y="629"/>
                    </a:lnTo>
                    <a:lnTo>
                      <a:pt x="548" y="629"/>
                    </a:lnTo>
                    <a:lnTo>
                      <a:pt x="547" y="627"/>
                    </a:lnTo>
                    <a:lnTo>
                      <a:pt x="547" y="627"/>
                    </a:lnTo>
                    <a:lnTo>
                      <a:pt x="547" y="627"/>
                    </a:lnTo>
                    <a:lnTo>
                      <a:pt x="547" y="627"/>
                    </a:lnTo>
                    <a:lnTo>
                      <a:pt x="548" y="627"/>
                    </a:lnTo>
                    <a:lnTo>
                      <a:pt x="548" y="626"/>
                    </a:lnTo>
                    <a:lnTo>
                      <a:pt x="548" y="626"/>
                    </a:lnTo>
                    <a:lnTo>
                      <a:pt x="548" y="626"/>
                    </a:lnTo>
                    <a:lnTo>
                      <a:pt x="548" y="626"/>
                    </a:lnTo>
                    <a:lnTo>
                      <a:pt x="548" y="626"/>
                    </a:lnTo>
                    <a:lnTo>
                      <a:pt x="548" y="624"/>
                    </a:lnTo>
                    <a:lnTo>
                      <a:pt x="548" y="624"/>
                    </a:lnTo>
                    <a:lnTo>
                      <a:pt x="548" y="624"/>
                    </a:lnTo>
                    <a:lnTo>
                      <a:pt x="548" y="624"/>
                    </a:lnTo>
                    <a:lnTo>
                      <a:pt x="547" y="624"/>
                    </a:lnTo>
                    <a:lnTo>
                      <a:pt x="547" y="624"/>
                    </a:lnTo>
                    <a:lnTo>
                      <a:pt x="547" y="624"/>
                    </a:lnTo>
                    <a:lnTo>
                      <a:pt x="545" y="624"/>
                    </a:lnTo>
                    <a:lnTo>
                      <a:pt x="543" y="624"/>
                    </a:lnTo>
                    <a:lnTo>
                      <a:pt x="543" y="624"/>
                    </a:lnTo>
                    <a:lnTo>
                      <a:pt x="543" y="624"/>
                    </a:lnTo>
                    <a:lnTo>
                      <a:pt x="543" y="624"/>
                    </a:lnTo>
                    <a:lnTo>
                      <a:pt x="543" y="624"/>
                    </a:lnTo>
                    <a:lnTo>
                      <a:pt x="541" y="624"/>
                    </a:lnTo>
                    <a:lnTo>
                      <a:pt x="541" y="624"/>
                    </a:lnTo>
                    <a:lnTo>
                      <a:pt x="539" y="626"/>
                    </a:lnTo>
                    <a:lnTo>
                      <a:pt x="539" y="626"/>
                    </a:lnTo>
                    <a:lnTo>
                      <a:pt x="538" y="626"/>
                    </a:lnTo>
                    <a:lnTo>
                      <a:pt x="538" y="626"/>
                    </a:lnTo>
                    <a:lnTo>
                      <a:pt x="538" y="624"/>
                    </a:lnTo>
                    <a:lnTo>
                      <a:pt x="536" y="624"/>
                    </a:lnTo>
                    <a:lnTo>
                      <a:pt x="536" y="624"/>
                    </a:lnTo>
                    <a:lnTo>
                      <a:pt x="536" y="624"/>
                    </a:lnTo>
                    <a:lnTo>
                      <a:pt x="536" y="624"/>
                    </a:lnTo>
                    <a:lnTo>
                      <a:pt x="534" y="624"/>
                    </a:lnTo>
                    <a:lnTo>
                      <a:pt x="534" y="624"/>
                    </a:lnTo>
                    <a:lnTo>
                      <a:pt x="534" y="624"/>
                    </a:lnTo>
                    <a:lnTo>
                      <a:pt x="532" y="624"/>
                    </a:lnTo>
                    <a:lnTo>
                      <a:pt x="530" y="624"/>
                    </a:lnTo>
                    <a:lnTo>
                      <a:pt x="530" y="624"/>
                    </a:lnTo>
                    <a:lnTo>
                      <a:pt x="530" y="624"/>
                    </a:lnTo>
                    <a:lnTo>
                      <a:pt x="530" y="624"/>
                    </a:lnTo>
                    <a:lnTo>
                      <a:pt x="530" y="626"/>
                    </a:lnTo>
                    <a:lnTo>
                      <a:pt x="528" y="626"/>
                    </a:lnTo>
                    <a:lnTo>
                      <a:pt x="528" y="626"/>
                    </a:lnTo>
                    <a:lnTo>
                      <a:pt x="528" y="626"/>
                    </a:lnTo>
                    <a:lnTo>
                      <a:pt x="528" y="626"/>
                    </a:lnTo>
                    <a:lnTo>
                      <a:pt x="527" y="626"/>
                    </a:lnTo>
                    <a:lnTo>
                      <a:pt x="527" y="626"/>
                    </a:lnTo>
                    <a:lnTo>
                      <a:pt x="525" y="626"/>
                    </a:lnTo>
                    <a:lnTo>
                      <a:pt x="525" y="626"/>
                    </a:lnTo>
                    <a:lnTo>
                      <a:pt x="525" y="626"/>
                    </a:lnTo>
                    <a:lnTo>
                      <a:pt x="523" y="627"/>
                    </a:lnTo>
                    <a:lnTo>
                      <a:pt x="523" y="627"/>
                    </a:lnTo>
                    <a:lnTo>
                      <a:pt x="523" y="627"/>
                    </a:lnTo>
                    <a:lnTo>
                      <a:pt x="523" y="627"/>
                    </a:lnTo>
                    <a:lnTo>
                      <a:pt x="523" y="627"/>
                    </a:lnTo>
                    <a:lnTo>
                      <a:pt x="521" y="627"/>
                    </a:lnTo>
                    <a:lnTo>
                      <a:pt x="521" y="627"/>
                    </a:lnTo>
                    <a:lnTo>
                      <a:pt x="519" y="627"/>
                    </a:lnTo>
                    <a:lnTo>
                      <a:pt x="519" y="627"/>
                    </a:lnTo>
                    <a:lnTo>
                      <a:pt x="519" y="627"/>
                    </a:lnTo>
                    <a:lnTo>
                      <a:pt x="519" y="627"/>
                    </a:lnTo>
                    <a:lnTo>
                      <a:pt x="519" y="627"/>
                    </a:lnTo>
                    <a:lnTo>
                      <a:pt x="518" y="627"/>
                    </a:lnTo>
                    <a:lnTo>
                      <a:pt x="518" y="627"/>
                    </a:lnTo>
                    <a:lnTo>
                      <a:pt x="516" y="627"/>
                    </a:lnTo>
                    <a:lnTo>
                      <a:pt x="516" y="627"/>
                    </a:lnTo>
                    <a:lnTo>
                      <a:pt x="516" y="627"/>
                    </a:lnTo>
                    <a:lnTo>
                      <a:pt x="516" y="627"/>
                    </a:lnTo>
                    <a:lnTo>
                      <a:pt x="514" y="627"/>
                    </a:lnTo>
                    <a:lnTo>
                      <a:pt x="514" y="627"/>
                    </a:lnTo>
                    <a:lnTo>
                      <a:pt x="514" y="627"/>
                    </a:lnTo>
                    <a:lnTo>
                      <a:pt x="514" y="627"/>
                    </a:lnTo>
                    <a:lnTo>
                      <a:pt x="514" y="627"/>
                    </a:lnTo>
                    <a:lnTo>
                      <a:pt x="514" y="627"/>
                    </a:lnTo>
                    <a:lnTo>
                      <a:pt x="514" y="627"/>
                    </a:lnTo>
                    <a:lnTo>
                      <a:pt x="512" y="627"/>
                    </a:lnTo>
                    <a:lnTo>
                      <a:pt x="512" y="627"/>
                    </a:lnTo>
                    <a:lnTo>
                      <a:pt x="512" y="627"/>
                    </a:lnTo>
                    <a:lnTo>
                      <a:pt x="512" y="627"/>
                    </a:lnTo>
                    <a:lnTo>
                      <a:pt x="512" y="627"/>
                    </a:lnTo>
                    <a:lnTo>
                      <a:pt x="512" y="627"/>
                    </a:lnTo>
                    <a:lnTo>
                      <a:pt x="512" y="627"/>
                    </a:lnTo>
                    <a:lnTo>
                      <a:pt x="512" y="626"/>
                    </a:lnTo>
                    <a:lnTo>
                      <a:pt x="510" y="626"/>
                    </a:lnTo>
                    <a:lnTo>
                      <a:pt x="510" y="626"/>
                    </a:lnTo>
                    <a:lnTo>
                      <a:pt x="510" y="626"/>
                    </a:lnTo>
                    <a:lnTo>
                      <a:pt x="510" y="626"/>
                    </a:lnTo>
                    <a:lnTo>
                      <a:pt x="510" y="626"/>
                    </a:lnTo>
                    <a:lnTo>
                      <a:pt x="509" y="626"/>
                    </a:lnTo>
                    <a:lnTo>
                      <a:pt x="509" y="626"/>
                    </a:lnTo>
                    <a:lnTo>
                      <a:pt x="509" y="626"/>
                    </a:lnTo>
                    <a:lnTo>
                      <a:pt x="509" y="626"/>
                    </a:lnTo>
                    <a:lnTo>
                      <a:pt x="509" y="626"/>
                    </a:lnTo>
                    <a:lnTo>
                      <a:pt x="509" y="626"/>
                    </a:lnTo>
                    <a:lnTo>
                      <a:pt x="509" y="626"/>
                    </a:lnTo>
                    <a:lnTo>
                      <a:pt x="509" y="624"/>
                    </a:lnTo>
                    <a:lnTo>
                      <a:pt x="507" y="624"/>
                    </a:lnTo>
                    <a:lnTo>
                      <a:pt x="507" y="624"/>
                    </a:lnTo>
                    <a:lnTo>
                      <a:pt x="507" y="624"/>
                    </a:lnTo>
                    <a:lnTo>
                      <a:pt x="507" y="624"/>
                    </a:lnTo>
                    <a:lnTo>
                      <a:pt x="507" y="624"/>
                    </a:lnTo>
                    <a:lnTo>
                      <a:pt x="507" y="624"/>
                    </a:lnTo>
                    <a:lnTo>
                      <a:pt x="505" y="624"/>
                    </a:lnTo>
                    <a:lnTo>
                      <a:pt x="505" y="624"/>
                    </a:lnTo>
                    <a:lnTo>
                      <a:pt x="505" y="624"/>
                    </a:lnTo>
                    <a:lnTo>
                      <a:pt x="505" y="622"/>
                    </a:lnTo>
                    <a:lnTo>
                      <a:pt x="505" y="622"/>
                    </a:lnTo>
                    <a:lnTo>
                      <a:pt x="503" y="622"/>
                    </a:lnTo>
                    <a:lnTo>
                      <a:pt x="503" y="622"/>
                    </a:lnTo>
                    <a:lnTo>
                      <a:pt x="503" y="622"/>
                    </a:lnTo>
                    <a:lnTo>
                      <a:pt x="503" y="622"/>
                    </a:lnTo>
                    <a:lnTo>
                      <a:pt x="503" y="622"/>
                    </a:lnTo>
                    <a:lnTo>
                      <a:pt x="501" y="622"/>
                    </a:lnTo>
                    <a:lnTo>
                      <a:pt x="501" y="622"/>
                    </a:lnTo>
                    <a:lnTo>
                      <a:pt x="501" y="622"/>
                    </a:lnTo>
                    <a:lnTo>
                      <a:pt x="501" y="622"/>
                    </a:lnTo>
                    <a:lnTo>
                      <a:pt x="501" y="622"/>
                    </a:lnTo>
                    <a:lnTo>
                      <a:pt x="501" y="622"/>
                    </a:lnTo>
                    <a:lnTo>
                      <a:pt x="501" y="622"/>
                    </a:lnTo>
                    <a:lnTo>
                      <a:pt x="500" y="622"/>
                    </a:lnTo>
                    <a:lnTo>
                      <a:pt x="500" y="622"/>
                    </a:lnTo>
                    <a:lnTo>
                      <a:pt x="500" y="622"/>
                    </a:lnTo>
                    <a:lnTo>
                      <a:pt x="500" y="622"/>
                    </a:lnTo>
                    <a:lnTo>
                      <a:pt x="498" y="620"/>
                    </a:lnTo>
                    <a:lnTo>
                      <a:pt x="498" y="620"/>
                    </a:lnTo>
                    <a:lnTo>
                      <a:pt x="498" y="620"/>
                    </a:lnTo>
                    <a:lnTo>
                      <a:pt x="498" y="620"/>
                    </a:lnTo>
                    <a:lnTo>
                      <a:pt x="498" y="620"/>
                    </a:lnTo>
                    <a:lnTo>
                      <a:pt x="498" y="620"/>
                    </a:lnTo>
                    <a:lnTo>
                      <a:pt x="498" y="620"/>
                    </a:lnTo>
                    <a:lnTo>
                      <a:pt x="498" y="618"/>
                    </a:lnTo>
                    <a:lnTo>
                      <a:pt x="498" y="618"/>
                    </a:lnTo>
                    <a:lnTo>
                      <a:pt x="496" y="618"/>
                    </a:lnTo>
                    <a:lnTo>
                      <a:pt x="496" y="618"/>
                    </a:lnTo>
                    <a:lnTo>
                      <a:pt x="496" y="618"/>
                    </a:lnTo>
                    <a:lnTo>
                      <a:pt x="494" y="618"/>
                    </a:lnTo>
                    <a:lnTo>
                      <a:pt x="494" y="618"/>
                    </a:lnTo>
                    <a:lnTo>
                      <a:pt x="492" y="618"/>
                    </a:lnTo>
                    <a:lnTo>
                      <a:pt x="492" y="618"/>
                    </a:lnTo>
                    <a:lnTo>
                      <a:pt x="491" y="618"/>
                    </a:lnTo>
                    <a:lnTo>
                      <a:pt x="491" y="618"/>
                    </a:lnTo>
                    <a:lnTo>
                      <a:pt x="491" y="618"/>
                    </a:lnTo>
                    <a:lnTo>
                      <a:pt x="489" y="618"/>
                    </a:lnTo>
                    <a:lnTo>
                      <a:pt x="489" y="618"/>
                    </a:lnTo>
                    <a:lnTo>
                      <a:pt x="489" y="618"/>
                    </a:lnTo>
                    <a:lnTo>
                      <a:pt x="489" y="618"/>
                    </a:lnTo>
                    <a:lnTo>
                      <a:pt x="489" y="618"/>
                    </a:lnTo>
                    <a:lnTo>
                      <a:pt x="487" y="618"/>
                    </a:lnTo>
                    <a:lnTo>
                      <a:pt x="487" y="618"/>
                    </a:lnTo>
                    <a:lnTo>
                      <a:pt x="487" y="618"/>
                    </a:lnTo>
                    <a:lnTo>
                      <a:pt x="487" y="618"/>
                    </a:lnTo>
                    <a:lnTo>
                      <a:pt x="485" y="620"/>
                    </a:lnTo>
                    <a:lnTo>
                      <a:pt x="485" y="620"/>
                    </a:lnTo>
                    <a:lnTo>
                      <a:pt x="485" y="620"/>
                    </a:lnTo>
                    <a:lnTo>
                      <a:pt x="485" y="620"/>
                    </a:lnTo>
                    <a:lnTo>
                      <a:pt x="485" y="620"/>
                    </a:lnTo>
                    <a:lnTo>
                      <a:pt x="483" y="620"/>
                    </a:lnTo>
                    <a:lnTo>
                      <a:pt x="483" y="620"/>
                    </a:lnTo>
                    <a:lnTo>
                      <a:pt x="483" y="620"/>
                    </a:lnTo>
                    <a:lnTo>
                      <a:pt x="483" y="620"/>
                    </a:lnTo>
                    <a:lnTo>
                      <a:pt x="483" y="620"/>
                    </a:lnTo>
                    <a:lnTo>
                      <a:pt x="481" y="620"/>
                    </a:lnTo>
                    <a:lnTo>
                      <a:pt x="481" y="620"/>
                    </a:lnTo>
                    <a:lnTo>
                      <a:pt x="481" y="620"/>
                    </a:lnTo>
                    <a:lnTo>
                      <a:pt x="481" y="620"/>
                    </a:lnTo>
                    <a:lnTo>
                      <a:pt x="481" y="622"/>
                    </a:lnTo>
                    <a:lnTo>
                      <a:pt x="481" y="622"/>
                    </a:lnTo>
                    <a:lnTo>
                      <a:pt x="481" y="622"/>
                    </a:lnTo>
                    <a:lnTo>
                      <a:pt x="480" y="622"/>
                    </a:lnTo>
                    <a:lnTo>
                      <a:pt x="480" y="622"/>
                    </a:lnTo>
                    <a:lnTo>
                      <a:pt x="478" y="622"/>
                    </a:lnTo>
                    <a:lnTo>
                      <a:pt x="478" y="622"/>
                    </a:lnTo>
                    <a:lnTo>
                      <a:pt x="478" y="622"/>
                    </a:lnTo>
                    <a:lnTo>
                      <a:pt x="478" y="622"/>
                    </a:lnTo>
                    <a:lnTo>
                      <a:pt x="478" y="622"/>
                    </a:lnTo>
                    <a:lnTo>
                      <a:pt x="476" y="620"/>
                    </a:lnTo>
                    <a:lnTo>
                      <a:pt x="476" y="620"/>
                    </a:lnTo>
                    <a:lnTo>
                      <a:pt x="476" y="620"/>
                    </a:lnTo>
                    <a:lnTo>
                      <a:pt x="476" y="620"/>
                    </a:lnTo>
                    <a:lnTo>
                      <a:pt x="474" y="620"/>
                    </a:lnTo>
                    <a:lnTo>
                      <a:pt x="474" y="620"/>
                    </a:lnTo>
                    <a:lnTo>
                      <a:pt x="474" y="620"/>
                    </a:lnTo>
                    <a:lnTo>
                      <a:pt x="472" y="620"/>
                    </a:lnTo>
                    <a:lnTo>
                      <a:pt x="472" y="620"/>
                    </a:lnTo>
                    <a:lnTo>
                      <a:pt x="472" y="620"/>
                    </a:lnTo>
                    <a:lnTo>
                      <a:pt x="472" y="620"/>
                    </a:lnTo>
                    <a:lnTo>
                      <a:pt x="472" y="620"/>
                    </a:lnTo>
                    <a:lnTo>
                      <a:pt x="472" y="618"/>
                    </a:lnTo>
                    <a:lnTo>
                      <a:pt x="472" y="618"/>
                    </a:lnTo>
                    <a:lnTo>
                      <a:pt x="471" y="618"/>
                    </a:lnTo>
                    <a:lnTo>
                      <a:pt x="471" y="618"/>
                    </a:lnTo>
                    <a:lnTo>
                      <a:pt x="471" y="620"/>
                    </a:lnTo>
                    <a:lnTo>
                      <a:pt x="471" y="620"/>
                    </a:lnTo>
                    <a:lnTo>
                      <a:pt x="471" y="620"/>
                    </a:lnTo>
                    <a:lnTo>
                      <a:pt x="469" y="620"/>
                    </a:lnTo>
                    <a:lnTo>
                      <a:pt x="469" y="620"/>
                    </a:lnTo>
                    <a:lnTo>
                      <a:pt x="467" y="620"/>
                    </a:lnTo>
                    <a:lnTo>
                      <a:pt x="467" y="620"/>
                    </a:lnTo>
                    <a:lnTo>
                      <a:pt x="467" y="620"/>
                    </a:lnTo>
                    <a:lnTo>
                      <a:pt x="465" y="622"/>
                    </a:lnTo>
                    <a:lnTo>
                      <a:pt x="465" y="622"/>
                    </a:lnTo>
                    <a:lnTo>
                      <a:pt x="465" y="622"/>
                    </a:lnTo>
                    <a:lnTo>
                      <a:pt x="463" y="624"/>
                    </a:lnTo>
                    <a:lnTo>
                      <a:pt x="463" y="624"/>
                    </a:lnTo>
                    <a:lnTo>
                      <a:pt x="463" y="624"/>
                    </a:lnTo>
                    <a:lnTo>
                      <a:pt x="463" y="624"/>
                    </a:lnTo>
                    <a:lnTo>
                      <a:pt x="460" y="624"/>
                    </a:lnTo>
                    <a:lnTo>
                      <a:pt x="460" y="622"/>
                    </a:lnTo>
                    <a:lnTo>
                      <a:pt x="458" y="622"/>
                    </a:lnTo>
                    <a:lnTo>
                      <a:pt x="458" y="622"/>
                    </a:lnTo>
                    <a:lnTo>
                      <a:pt x="458" y="622"/>
                    </a:lnTo>
                    <a:lnTo>
                      <a:pt x="456" y="622"/>
                    </a:lnTo>
                    <a:lnTo>
                      <a:pt x="456" y="622"/>
                    </a:lnTo>
                    <a:lnTo>
                      <a:pt x="456" y="622"/>
                    </a:lnTo>
                    <a:lnTo>
                      <a:pt x="454" y="622"/>
                    </a:lnTo>
                    <a:lnTo>
                      <a:pt x="454" y="624"/>
                    </a:lnTo>
                    <a:lnTo>
                      <a:pt x="454" y="624"/>
                    </a:lnTo>
                    <a:lnTo>
                      <a:pt x="454" y="624"/>
                    </a:lnTo>
                    <a:lnTo>
                      <a:pt x="454" y="626"/>
                    </a:lnTo>
                    <a:lnTo>
                      <a:pt x="454" y="626"/>
                    </a:lnTo>
                    <a:lnTo>
                      <a:pt x="454" y="626"/>
                    </a:lnTo>
                    <a:lnTo>
                      <a:pt x="454" y="626"/>
                    </a:lnTo>
                    <a:lnTo>
                      <a:pt x="454" y="626"/>
                    </a:lnTo>
                    <a:lnTo>
                      <a:pt x="454" y="626"/>
                    </a:lnTo>
                    <a:lnTo>
                      <a:pt x="454" y="626"/>
                    </a:lnTo>
                    <a:lnTo>
                      <a:pt x="454" y="627"/>
                    </a:lnTo>
                    <a:lnTo>
                      <a:pt x="454" y="627"/>
                    </a:lnTo>
                    <a:lnTo>
                      <a:pt x="454" y="627"/>
                    </a:lnTo>
                    <a:lnTo>
                      <a:pt x="453" y="627"/>
                    </a:lnTo>
                    <a:lnTo>
                      <a:pt x="453" y="627"/>
                    </a:lnTo>
                    <a:lnTo>
                      <a:pt x="453" y="629"/>
                    </a:lnTo>
                    <a:lnTo>
                      <a:pt x="451" y="629"/>
                    </a:lnTo>
                    <a:lnTo>
                      <a:pt x="451" y="629"/>
                    </a:lnTo>
                    <a:lnTo>
                      <a:pt x="449" y="629"/>
                    </a:lnTo>
                    <a:lnTo>
                      <a:pt x="449" y="629"/>
                    </a:lnTo>
                    <a:lnTo>
                      <a:pt x="449" y="629"/>
                    </a:lnTo>
                    <a:lnTo>
                      <a:pt x="449" y="629"/>
                    </a:lnTo>
                    <a:lnTo>
                      <a:pt x="449" y="629"/>
                    </a:lnTo>
                    <a:lnTo>
                      <a:pt x="449" y="631"/>
                    </a:lnTo>
                    <a:lnTo>
                      <a:pt x="447" y="631"/>
                    </a:lnTo>
                    <a:lnTo>
                      <a:pt x="447" y="631"/>
                    </a:lnTo>
                    <a:lnTo>
                      <a:pt x="447" y="631"/>
                    </a:lnTo>
                    <a:lnTo>
                      <a:pt x="447" y="631"/>
                    </a:lnTo>
                    <a:lnTo>
                      <a:pt x="445" y="631"/>
                    </a:lnTo>
                    <a:lnTo>
                      <a:pt x="445" y="633"/>
                    </a:lnTo>
                    <a:lnTo>
                      <a:pt x="445" y="633"/>
                    </a:lnTo>
                    <a:lnTo>
                      <a:pt x="445" y="633"/>
                    </a:lnTo>
                    <a:lnTo>
                      <a:pt x="445" y="635"/>
                    </a:lnTo>
                    <a:lnTo>
                      <a:pt x="443" y="635"/>
                    </a:lnTo>
                    <a:lnTo>
                      <a:pt x="443" y="635"/>
                    </a:lnTo>
                    <a:lnTo>
                      <a:pt x="443" y="635"/>
                    </a:lnTo>
                    <a:lnTo>
                      <a:pt x="443" y="636"/>
                    </a:lnTo>
                    <a:lnTo>
                      <a:pt x="443" y="636"/>
                    </a:lnTo>
                    <a:lnTo>
                      <a:pt x="443" y="636"/>
                    </a:lnTo>
                    <a:lnTo>
                      <a:pt x="442" y="636"/>
                    </a:lnTo>
                    <a:lnTo>
                      <a:pt x="442" y="636"/>
                    </a:lnTo>
                    <a:lnTo>
                      <a:pt x="440" y="636"/>
                    </a:lnTo>
                    <a:lnTo>
                      <a:pt x="440" y="638"/>
                    </a:lnTo>
                    <a:lnTo>
                      <a:pt x="438" y="638"/>
                    </a:lnTo>
                    <a:lnTo>
                      <a:pt x="438" y="638"/>
                    </a:lnTo>
                    <a:lnTo>
                      <a:pt x="438" y="638"/>
                    </a:lnTo>
                    <a:lnTo>
                      <a:pt x="438" y="638"/>
                    </a:lnTo>
                    <a:lnTo>
                      <a:pt x="436" y="638"/>
                    </a:lnTo>
                    <a:lnTo>
                      <a:pt x="436" y="638"/>
                    </a:lnTo>
                    <a:lnTo>
                      <a:pt x="436" y="640"/>
                    </a:lnTo>
                    <a:lnTo>
                      <a:pt x="434" y="640"/>
                    </a:lnTo>
                    <a:lnTo>
                      <a:pt x="434" y="640"/>
                    </a:lnTo>
                    <a:lnTo>
                      <a:pt x="434" y="640"/>
                    </a:lnTo>
                    <a:lnTo>
                      <a:pt x="434" y="640"/>
                    </a:lnTo>
                    <a:lnTo>
                      <a:pt x="434" y="640"/>
                    </a:lnTo>
                    <a:lnTo>
                      <a:pt x="434" y="640"/>
                    </a:lnTo>
                    <a:lnTo>
                      <a:pt x="434" y="640"/>
                    </a:lnTo>
                    <a:lnTo>
                      <a:pt x="433" y="642"/>
                    </a:lnTo>
                    <a:lnTo>
                      <a:pt x="433" y="642"/>
                    </a:lnTo>
                    <a:lnTo>
                      <a:pt x="434" y="642"/>
                    </a:lnTo>
                    <a:lnTo>
                      <a:pt x="434" y="642"/>
                    </a:lnTo>
                    <a:lnTo>
                      <a:pt x="434" y="644"/>
                    </a:lnTo>
                    <a:lnTo>
                      <a:pt x="433" y="644"/>
                    </a:lnTo>
                    <a:lnTo>
                      <a:pt x="433" y="644"/>
                    </a:lnTo>
                    <a:lnTo>
                      <a:pt x="433" y="644"/>
                    </a:lnTo>
                    <a:lnTo>
                      <a:pt x="433" y="644"/>
                    </a:lnTo>
                    <a:lnTo>
                      <a:pt x="431" y="645"/>
                    </a:lnTo>
                    <a:lnTo>
                      <a:pt x="431" y="645"/>
                    </a:lnTo>
                    <a:lnTo>
                      <a:pt x="431" y="645"/>
                    </a:lnTo>
                    <a:lnTo>
                      <a:pt x="431" y="645"/>
                    </a:lnTo>
                    <a:lnTo>
                      <a:pt x="431" y="645"/>
                    </a:lnTo>
                    <a:lnTo>
                      <a:pt x="431" y="647"/>
                    </a:lnTo>
                    <a:lnTo>
                      <a:pt x="433" y="647"/>
                    </a:lnTo>
                    <a:lnTo>
                      <a:pt x="433" y="647"/>
                    </a:lnTo>
                    <a:lnTo>
                      <a:pt x="433" y="647"/>
                    </a:lnTo>
                    <a:lnTo>
                      <a:pt x="433" y="647"/>
                    </a:lnTo>
                    <a:lnTo>
                      <a:pt x="433" y="647"/>
                    </a:lnTo>
                    <a:lnTo>
                      <a:pt x="433" y="647"/>
                    </a:lnTo>
                    <a:lnTo>
                      <a:pt x="433" y="649"/>
                    </a:lnTo>
                    <a:lnTo>
                      <a:pt x="433" y="649"/>
                    </a:lnTo>
                    <a:lnTo>
                      <a:pt x="433" y="649"/>
                    </a:lnTo>
                    <a:lnTo>
                      <a:pt x="433" y="649"/>
                    </a:lnTo>
                    <a:lnTo>
                      <a:pt x="433" y="649"/>
                    </a:lnTo>
                    <a:lnTo>
                      <a:pt x="433" y="649"/>
                    </a:lnTo>
                    <a:lnTo>
                      <a:pt x="433" y="649"/>
                    </a:lnTo>
                    <a:lnTo>
                      <a:pt x="433" y="651"/>
                    </a:lnTo>
                    <a:lnTo>
                      <a:pt x="433" y="651"/>
                    </a:lnTo>
                    <a:lnTo>
                      <a:pt x="433" y="651"/>
                    </a:lnTo>
                    <a:lnTo>
                      <a:pt x="433" y="651"/>
                    </a:lnTo>
                    <a:lnTo>
                      <a:pt x="433" y="651"/>
                    </a:lnTo>
                    <a:lnTo>
                      <a:pt x="431" y="651"/>
                    </a:lnTo>
                    <a:lnTo>
                      <a:pt x="431" y="651"/>
                    </a:lnTo>
                    <a:lnTo>
                      <a:pt x="431" y="651"/>
                    </a:lnTo>
                    <a:lnTo>
                      <a:pt x="431" y="651"/>
                    </a:lnTo>
                    <a:lnTo>
                      <a:pt x="429" y="651"/>
                    </a:lnTo>
                    <a:lnTo>
                      <a:pt x="429" y="651"/>
                    </a:lnTo>
                    <a:lnTo>
                      <a:pt x="429" y="651"/>
                    </a:lnTo>
                    <a:lnTo>
                      <a:pt x="429" y="653"/>
                    </a:lnTo>
                    <a:lnTo>
                      <a:pt x="429" y="653"/>
                    </a:lnTo>
                    <a:lnTo>
                      <a:pt x="429" y="651"/>
                    </a:lnTo>
                    <a:lnTo>
                      <a:pt x="429" y="651"/>
                    </a:lnTo>
                    <a:lnTo>
                      <a:pt x="429" y="651"/>
                    </a:lnTo>
                    <a:lnTo>
                      <a:pt x="429" y="651"/>
                    </a:lnTo>
                    <a:lnTo>
                      <a:pt x="429" y="651"/>
                    </a:lnTo>
                    <a:lnTo>
                      <a:pt x="429" y="651"/>
                    </a:lnTo>
                    <a:lnTo>
                      <a:pt x="427" y="651"/>
                    </a:lnTo>
                    <a:lnTo>
                      <a:pt x="427" y="651"/>
                    </a:lnTo>
                    <a:lnTo>
                      <a:pt x="427" y="651"/>
                    </a:lnTo>
                    <a:lnTo>
                      <a:pt x="427" y="651"/>
                    </a:lnTo>
                    <a:lnTo>
                      <a:pt x="427" y="651"/>
                    </a:lnTo>
                    <a:lnTo>
                      <a:pt x="427" y="651"/>
                    </a:lnTo>
                    <a:lnTo>
                      <a:pt x="425" y="651"/>
                    </a:lnTo>
                    <a:lnTo>
                      <a:pt x="425" y="651"/>
                    </a:lnTo>
                    <a:lnTo>
                      <a:pt x="425" y="651"/>
                    </a:lnTo>
                    <a:lnTo>
                      <a:pt x="425" y="651"/>
                    </a:lnTo>
                    <a:lnTo>
                      <a:pt x="425" y="651"/>
                    </a:lnTo>
                    <a:lnTo>
                      <a:pt x="425" y="651"/>
                    </a:lnTo>
                    <a:lnTo>
                      <a:pt x="425" y="651"/>
                    </a:lnTo>
                    <a:lnTo>
                      <a:pt x="425" y="651"/>
                    </a:lnTo>
                    <a:lnTo>
                      <a:pt x="424" y="653"/>
                    </a:lnTo>
                    <a:lnTo>
                      <a:pt x="425" y="653"/>
                    </a:lnTo>
                    <a:lnTo>
                      <a:pt x="425" y="653"/>
                    </a:lnTo>
                    <a:lnTo>
                      <a:pt x="424" y="654"/>
                    </a:lnTo>
                    <a:lnTo>
                      <a:pt x="424" y="654"/>
                    </a:lnTo>
                    <a:lnTo>
                      <a:pt x="424" y="654"/>
                    </a:lnTo>
                    <a:lnTo>
                      <a:pt x="424" y="654"/>
                    </a:lnTo>
                    <a:lnTo>
                      <a:pt x="424" y="654"/>
                    </a:lnTo>
                    <a:lnTo>
                      <a:pt x="424" y="654"/>
                    </a:lnTo>
                    <a:lnTo>
                      <a:pt x="422" y="654"/>
                    </a:lnTo>
                    <a:lnTo>
                      <a:pt x="422" y="654"/>
                    </a:lnTo>
                    <a:lnTo>
                      <a:pt x="422" y="654"/>
                    </a:lnTo>
                    <a:lnTo>
                      <a:pt x="422" y="654"/>
                    </a:lnTo>
                    <a:lnTo>
                      <a:pt x="420" y="654"/>
                    </a:lnTo>
                    <a:lnTo>
                      <a:pt x="420" y="654"/>
                    </a:lnTo>
                    <a:lnTo>
                      <a:pt x="420" y="654"/>
                    </a:lnTo>
                    <a:lnTo>
                      <a:pt x="420" y="654"/>
                    </a:lnTo>
                    <a:lnTo>
                      <a:pt x="420" y="654"/>
                    </a:lnTo>
                    <a:lnTo>
                      <a:pt x="420" y="654"/>
                    </a:lnTo>
                    <a:lnTo>
                      <a:pt x="418" y="654"/>
                    </a:lnTo>
                    <a:lnTo>
                      <a:pt x="418" y="654"/>
                    </a:lnTo>
                    <a:lnTo>
                      <a:pt x="418" y="654"/>
                    </a:lnTo>
                    <a:lnTo>
                      <a:pt x="420" y="654"/>
                    </a:lnTo>
                    <a:lnTo>
                      <a:pt x="420" y="656"/>
                    </a:lnTo>
                    <a:lnTo>
                      <a:pt x="418" y="656"/>
                    </a:lnTo>
                    <a:lnTo>
                      <a:pt x="418" y="656"/>
                    </a:lnTo>
                    <a:lnTo>
                      <a:pt x="418" y="658"/>
                    </a:lnTo>
                    <a:lnTo>
                      <a:pt x="418" y="658"/>
                    </a:lnTo>
                    <a:lnTo>
                      <a:pt x="418" y="658"/>
                    </a:lnTo>
                    <a:lnTo>
                      <a:pt x="418" y="658"/>
                    </a:lnTo>
                    <a:lnTo>
                      <a:pt x="416" y="656"/>
                    </a:lnTo>
                    <a:lnTo>
                      <a:pt x="416" y="656"/>
                    </a:lnTo>
                    <a:lnTo>
                      <a:pt x="416" y="656"/>
                    </a:lnTo>
                    <a:lnTo>
                      <a:pt x="416" y="658"/>
                    </a:lnTo>
                    <a:lnTo>
                      <a:pt x="416" y="658"/>
                    </a:lnTo>
                    <a:lnTo>
                      <a:pt x="416" y="658"/>
                    </a:lnTo>
                    <a:lnTo>
                      <a:pt x="416" y="658"/>
                    </a:lnTo>
                    <a:lnTo>
                      <a:pt x="416" y="656"/>
                    </a:lnTo>
                    <a:lnTo>
                      <a:pt x="416" y="656"/>
                    </a:lnTo>
                    <a:lnTo>
                      <a:pt x="415" y="656"/>
                    </a:lnTo>
                    <a:lnTo>
                      <a:pt x="415" y="656"/>
                    </a:lnTo>
                    <a:lnTo>
                      <a:pt x="415" y="656"/>
                    </a:lnTo>
                    <a:lnTo>
                      <a:pt x="415" y="656"/>
                    </a:lnTo>
                    <a:lnTo>
                      <a:pt x="415" y="656"/>
                    </a:lnTo>
                    <a:lnTo>
                      <a:pt x="415" y="658"/>
                    </a:lnTo>
                    <a:lnTo>
                      <a:pt x="415" y="658"/>
                    </a:lnTo>
                    <a:lnTo>
                      <a:pt x="415" y="658"/>
                    </a:lnTo>
                    <a:lnTo>
                      <a:pt x="415" y="658"/>
                    </a:lnTo>
                    <a:lnTo>
                      <a:pt x="415" y="658"/>
                    </a:lnTo>
                    <a:lnTo>
                      <a:pt x="415" y="658"/>
                    </a:lnTo>
                    <a:lnTo>
                      <a:pt x="415" y="658"/>
                    </a:lnTo>
                    <a:lnTo>
                      <a:pt x="415" y="658"/>
                    </a:lnTo>
                    <a:lnTo>
                      <a:pt x="413" y="658"/>
                    </a:lnTo>
                    <a:lnTo>
                      <a:pt x="413" y="658"/>
                    </a:lnTo>
                    <a:lnTo>
                      <a:pt x="413" y="658"/>
                    </a:lnTo>
                    <a:lnTo>
                      <a:pt x="413" y="658"/>
                    </a:lnTo>
                    <a:lnTo>
                      <a:pt x="413" y="658"/>
                    </a:lnTo>
                    <a:lnTo>
                      <a:pt x="413" y="658"/>
                    </a:lnTo>
                    <a:lnTo>
                      <a:pt x="413" y="658"/>
                    </a:lnTo>
                    <a:lnTo>
                      <a:pt x="413" y="658"/>
                    </a:lnTo>
                    <a:lnTo>
                      <a:pt x="413" y="658"/>
                    </a:lnTo>
                    <a:lnTo>
                      <a:pt x="413" y="656"/>
                    </a:lnTo>
                    <a:lnTo>
                      <a:pt x="413" y="656"/>
                    </a:lnTo>
                    <a:lnTo>
                      <a:pt x="411" y="656"/>
                    </a:lnTo>
                    <a:lnTo>
                      <a:pt x="411" y="656"/>
                    </a:lnTo>
                    <a:lnTo>
                      <a:pt x="411" y="656"/>
                    </a:lnTo>
                    <a:lnTo>
                      <a:pt x="411" y="656"/>
                    </a:lnTo>
                    <a:lnTo>
                      <a:pt x="411" y="656"/>
                    </a:lnTo>
                    <a:lnTo>
                      <a:pt x="411" y="656"/>
                    </a:lnTo>
                    <a:lnTo>
                      <a:pt x="411" y="656"/>
                    </a:lnTo>
                    <a:lnTo>
                      <a:pt x="409" y="656"/>
                    </a:lnTo>
                    <a:lnTo>
                      <a:pt x="409" y="656"/>
                    </a:lnTo>
                    <a:lnTo>
                      <a:pt x="409" y="656"/>
                    </a:lnTo>
                    <a:lnTo>
                      <a:pt x="409" y="656"/>
                    </a:lnTo>
                    <a:lnTo>
                      <a:pt x="409" y="656"/>
                    </a:lnTo>
                    <a:lnTo>
                      <a:pt x="409" y="656"/>
                    </a:lnTo>
                    <a:lnTo>
                      <a:pt x="409" y="656"/>
                    </a:lnTo>
                    <a:lnTo>
                      <a:pt x="409" y="658"/>
                    </a:lnTo>
                    <a:lnTo>
                      <a:pt x="409" y="658"/>
                    </a:lnTo>
                    <a:lnTo>
                      <a:pt x="407" y="658"/>
                    </a:lnTo>
                    <a:lnTo>
                      <a:pt x="407" y="658"/>
                    </a:lnTo>
                    <a:lnTo>
                      <a:pt x="407" y="658"/>
                    </a:lnTo>
                    <a:lnTo>
                      <a:pt x="406" y="658"/>
                    </a:lnTo>
                    <a:lnTo>
                      <a:pt x="406" y="658"/>
                    </a:lnTo>
                    <a:lnTo>
                      <a:pt x="406" y="658"/>
                    </a:lnTo>
                    <a:lnTo>
                      <a:pt x="406" y="658"/>
                    </a:lnTo>
                    <a:lnTo>
                      <a:pt x="406" y="658"/>
                    </a:lnTo>
                    <a:lnTo>
                      <a:pt x="406" y="658"/>
                    </a:lnTo>
                    <a:lnTo>
                      <a:pt x="406" y="656"/>
                    </a:lnTo>
                    <a:lnTo>
                      <a:pt x="406" y="656"/>
                    </a:lnTo>
                    <a:lnTo>
                      <a:pt x="406" y="656"/>
                    </a:lnTo>
                    <a:lnTo>
                      <a:pt x="406" y="656"/>
                    </a:lnTo>
                    <a:lnTo>
                      <a:pt x="406" y="656"/>
                    </a:lnTo>
                    <a:lnTo>
                      <a:pt x="406" y="656"/>
                    </a:lnTo>
                    <a:lnTo>
                      <a:pt x="406" y="656"/>
                    </a:lnTo>
                    <a:lnTo>
                      <a:pt x="406" y="656"/>
                    </a:lnTo>
                    <a:lnTo>
                      <a:pt x="404" y="654"/>
                    </a:lnTo>
                    <a:lnTo>
                      <a:pt x="404" y="654"/>
                    </a:lnTo>
                    <a:lnTo>
                      <a:pt x="402" y="654"/>
                    </a:lnTo>
                    <a:lnTo>
                      <a:pt x="402" y="654"/>
                    </a:lnTo>
                    <a:lnTo>
                      <a:pt x="402" y="654"/>
                    </a:lnTo>
                    <a:lnTo>
                      <a:pt x="402" y="654"/>
                    </a:lnTo>
                    <a:lnTo>
                      <a:pt x="400" y="654"/>
                    </a:lnTo>
                    <a:lnTo>
                      <a:pt x="400" y="654"/>
                    </a:lnTo>
                    <a:lnTo>
                      <a:pt x="400" y="654"/>
                    </a:lnTo>
                    <a:lnTo>
                      <a:pt x="400" y="654"/>
                    </a:lnTo>
                    <a:lnTo>
                      <a:pt x="398" y="654"/>
                    </a:lnTo>
                    <a:lnTo>
                      <a:pt x="398" y="654"/>
                    </a:lnTo>
                    <a:lnTo>
                      <a:pt x="398" y="654"/>
                    </a:lnTo>
                    <a:lnTo>
                      <a:pt x="398" y="654"/>
                    </a:lnTo>
                    <a:lnTo>
                      <a:pt x="398" y="654"/>
                    </a:lnTo>
                    <a:lnTo>
                      <a:pt x="398" y="654"/>
                    </a:lnTo>
                    <a:lnTo>
                      <a:pt x="398" y="653"/>
                    </a:lnTo>
                    <a:lnTo>
                      <a:pt x="398" y="653"/>
                    </a:lnTo>
                    <a:lnTo>
                      <a:pt x="398" y="653"/>
                    </a:lnTo>
                    <a:lnTo>
                      <a:pt x="396" y="653"/>
                    </a:lnTo>
                    <a:lnTo>
                      <a:pt x="396" y="653"/>
                    </a:lnTo>
                    <a:lnTo>
                      <a:pt x="396" y="654"/>
                    </a:lnTo>
                    <a:lnTo>
                      <a:pt x="396" y="654"/>
                    </a:lnTo>
                    <a:lnTo>
                      <a:pt x="396" y="654"/>
                    </a:lnTo>
                    <a:lnTo>
                      <a:pt x="396" y="654"/>
                    </a:lnTo>
                    <a:lnTo>
                      <a:pt x="395" y="654"/>
                    </a:lnTo>
                    <a:lnTo>
                      <a:pt x="395" y="654"/>
                    </a:lnTo>
                    <a:lnTo>
                      <a:pt x="395" y="656"/>
                    </a:lnTo>
                    <a:lnTo>
                      <a:pt x="395" y="656"/>
                    </a:lnTo>
                    <a:lnTo>
                      <a:pt x="395" y="656"/>
                    </a:lnTo>
                    <a:lnTo>
                      <a:pt x="395" y="656"/>
                    </a:lnTo>
                    <a:lnTo>
                      <a:pt x="393" y="656"/>
                    </a:lnTo>
                    <a:lnTo>
                      <a:pt x="393" y="656"/>
                    </a:lnTo>
                    <a:lnTo>
                      <a:pt x="393" y="656"/>
                    </a:lnTo>
                    <a:lnTo>
                      <a:pt x="393" y="656"/>
                    </a:lnTo>
                    <a:lnTo>
                      <a:pt x="393" y="656"/>
                    </a:lnTo>
                    <a:lnTo>
                      <a:pt x="393" y="654"/>
                    </a:lnTo>
                    <a:lnTo>
                      <a:pt x="393" y="654"/>
                    </a:lnTo>
                    <a:lnTo>
                      <a:pt x="393" y="654"/>
                    </a:lnTo>
                    <a:lnTo>
                      <a:pt x="393" y="654"/>
                    </a:lnTo>
                    <a:lnTo>
                      <a:pt x="393" y="653"/>
                    </a:lnTo>
                    <a:lnTo>
                      <a:pt x="391" y="653"/>
                    </a:lnTo>
                    <a:lnTo>
                      <a:pt x="391" y="653"/>
                    </a:lnTo>
                    <a:lnTo>
                      <a:pt x="391" y="653"/>
                    </a:lnTo>
                    <a:lnTo>
                      <a:pt x="391" y="653"/>
                    </a:lnTo>
                    <a:lnTo>
                      <a:pt x="391" y="653"/>
                    </a:lnTo>
                    <a:lnTo>
                      <a:pt x="391" y="653"/>
                    </a:lnTo>
                    <a:lnTo>
                      <a:pt x="391" y="653"/>
                    </a:lnTo>
                    <a:lnTo>
                      <a:pt x="391" y="653"/>
                    </a:lnTo>
                    <a:lnTo>
                      <a:pt x="391" y="651"/>
                    </a:lnTo>
                    <a:lnTo>
                      <a:pt x="391" y="651"/>
                    </a:lnTo>
                    <a:lnTo>
                      <a:pt x="389" y="651"/>
                    </a:lnTo>
                    <a:lnTo>
                      <a:pt x="389" y="651"/>
                    </a:lnTo>
                    <a:lnTo>
                      <a:pt x="389" y="651"/>
                    </a:lnTo>
                    <a:lnTo>
                      <a:pt x="389" y="651"/>
                    </a:lnTo>
                    <a:lnTo>
                      <a:pt x="389" y="653"/>
                    </a:lnTo>
                    <a:lnTo>
                      <a:pt x="389" y="653"/>
                    </a:lnTo>
                    <a:lnTo>
                      <a:pt x="389" y="653"/>
                    </a:lnTo>
                    <a:lnTo>
                      <a:pt x="387" y="653"/>
                    </a:lnTo>
                    <a:lnTo>
                      <a:pt x="387" y="653"/>
                    </a:lnTo>
                    <a:lnTo>
                      <a:pt x="387" y="653"/>
                    </a:lnTo>
                    <a:lnTo>
                      <a:pt x="387" y="653"/>
                    </a:lnTo>
                    <a:lnTo>
                      <a:pt x="387" y="653"/>
                    </a:lnTo>
                    <a:lnTo>
                      <a:pt x="386" y="653"/>
                    </a:lnTo>
                    <a:lnTo>
                      <a:pt x="386" y="653"/>
                    </a:lnTo>
                    <a:lnTo>
                      <a:pt x="386" y="653"/>
                    </a:lnTo>
                    <a:lnTo>
                      <a:pt x="384" y="653"/>
                    </a:lnTo>
                    <a:lnTo>
                      <a:pt x="384" y="653"/>
                    </a:lnTo>
                    <a:lnTo>
                      <a:pt x="384" y="653"/>
                    </a:lnTo>
                    <a:lnTo>
                      <a:pt x="384" y="653"/>
                    </a:lnTo>
                    <a:lnTo>
                      <a:pt x="384" y="653"/>
                    </a:lnTo>
                    <a:lnTo>
                      <a:pt x="384" y="653"/>
                    </a:lnTo>
                    <a:lnTo>
                      <a:pt x="384" y="653"/>
                    </a:lnTo>
                    <a:lnTo>
                      <a:pt x="384" y="653"/>
                    </a:lnTo>
                    <a:lnTo>
                      <a:pt x="384" y="653"/>
                    </a:lnTo>
                    <a:lnTo>
                      <a:pt x="382" y="653"/>
                    </a:lnTo>
                    <a:lnTo>
                      <a:pt x="384" y="653"/>
                    </a:lnTo>
                    <a:lnTo>
                      <a:pt x="384" y="653"/>
                    </a:lnTo>
                    <a:lnTo>
                      <a:pt x="384" y="653"/>
                    </a:lnTo>
                    <a:lnTo>
                      <a:pt x="384" y="651"/>
                    </a:lnTo>
                    <a:lnTo>
                      <a:pt x="384" y="651"/>
                    </a:lnTo>
                    <a:lnTo>
                      <a:pt x="384" y="651"/>
                    </a:lnTo>
                    <a:lnTo>
                      <a:pt x="382" y="651"/>
                    </a:lnTo>
                    <a:lnTo>
                      <a:pt x="382" y="651"/>
                    </a:lnTo>
                    <a:lnTo>
                      <a:pt x="382" y="651"/>
                    </a:lnTo>
                    <a:lnTo>
                      <a:pt x="382" y="651"/>
                    </a:lnTo>
                    <a:lnTo>
                      <a:pt x="382" y="651"/>
                    </a:lnTo>
                    <a:lnTo>
                      <a:pt x="382" y="651"/>
                    </a:lnTo>
                    <a:lnTo>
                      <a:pt x="382" y="651"/>
                    </a:lnTo>
                    <a:lnTo>
                      <a:pt x="382" y="651"/>
                    </a:lnTo>
                    <a:lnTo>
                      <a:pt x="380" y="649"/>
                    </a:lnTo>
                    <a:lnTo>
                      <a:pt x="380" y="649"/>
                    </a:lnTo>
                    <a:lnTo>
                      <a:pt x="380" y="649"/>
                    </a:lnTo>
                    <a:lnTo>
                      <a:pt x="380" y="649"/>
                    </a:lnTo>
                    <a:lnTo>
                      <a:pt x="380" y="649"/>
                    </a:lnTo>
                    <a:lnTo>
                      <a:pt x="380" y="647"/>
                    </a:lnTo>
                    <a:lnTo>
                      <a:pt x="380" y="647"/>
                    </a:lnTo>
                    <a:lnTo>
                      <a:pt x="380" y="647"/>
                    </a:lnTo>
                    <a:lnTo>
                      <a:pt x="380" y="647"/>
                    </a:lnTo>
                    <a:lnTo>
                      <a:pt x="380" y="645"/>
                    </a:lnTo>
                    <a:lnTo>
                      <a:pt x="380" y="645"/>
                    </a:lnTo>
                    <a:lnTo>
                      <a:pt x="380" y="645"/>
                    </a:lnTo>
                    <a:lnTo>
                      <a:pt x="380" y="645"/>
                    </a:lnTo>
                    <a:lnTo>
                      <a:pt x="378" y="647"/>
                    </a:lnTo>
                    <a:lnTo>
                      <a:pt x="378" y="647"/>
                    </a:lnTo>
                    <a:lnTo>
                      <a:pt x="378" y="647"/>
                    </a:lnTo>
                    <a:lnTo>
                      <a:pt x="378" y="647"/>
                    </a:lnTo>
                    <a:lnTo>
                      <a:pt x="378" y="647"/>
                    </a:lnTo>
                    <a:lnTo>
                      <a:pt x="378" y="647"/>
                    </a:lnTo>
                    <a:lnTo>
                      <a:pt x="378" y="647"/>
                    </a:lnTo>
                    <a:lnTo>
                      <a:pt x="378" y="647"/>
                    </a:lnTo>
                    <a:lnTo>
                      <a:pt x="377" y="647"/>
                    </a:lnTo>
                    <a:lnTo>
                      <a:pt x="377" y="647"/>
                    </a:lnTo>
                    <a:lnTo>
                      <a:pt x="377" y="647"/>
                    </a:lnTo>
                    <a:lnTo>
                      <a:pt x="377" y="647"/>
                    </a:lnTo>
                    <a:lnTo>
                      <a:pt x="377" y="645"/>
                    </a:lnTo>
                    <a:lnTo>
                      <a:pt x="377" y="645"/>
                    </a:lnTo>
                    <a:lnTo>
                      <a:pt x="377" y="645"/>
                    </a:lnTo>
                    <a:lnTo>
                      <a:pt x="377" y="645"/>
                    </a:lnTo>
                    <a:lnTo>
                      <a:pt x="377" y="645"/>
                    </a:lnTo>
                    <a:lnTo>
                      <a:pt x="377" y="644"/>
                    </a:lnTo>
                    <a:lnTo>
                      <a:pt x="377" y="644"/>
                    </a:lnTo>
                    <a:lnTo>
                      <a:pt x="377" y="644"/>
                    </a:lnTo>
                    <a:lnTo>
                      <a:pt x="377" y="644"/>
                    </a:lnTo>
                    <a:lnTo>
                      <a:pt x="378" y="644"/>
                    </a:lnTo>
                    <a:lnTo>
                      <a:pt x="378" y="644"/>
                    </a:lnTo>
                    <a:lnTo>
                      <a:pt x="377" y="644"/>
                    </a:lnTo>
                    <a:lnTo>
                      <a:pt x="377" y="644"/>
                    </a:lnTo>
                    <a:lnTo>
                      <a:pt x="377" y="644"/>
                    </a:lnTo>
                    <a:lnTo>
                      <a:pt x="377" y="644"/>
                    </a:lnTo>
                    <a:lnTo>
                      <a:pt x="377" y="644"/>
                    </a:lnTo>
                    <a:lnTo>
                      <a:pt x="377" y="644"/>
                    </a:lnTo>
                    <a:lnTo>
                      <a:pt x="377" y="644"/>
                    </a:lnTo>
                    <a:lnTo>
                      <a:pt x="375" y="644"/>
                    </a:lnTo>
                    <a:lnTo>
                      <a:pt x="375" y="644"/>
                    </a:lnTo>
                    <a:lnTo>
                      <a:pt x="375" y="644"/>
                    </a:lnTo>
                    <a:lnTo>
                      <a:pt x="375" y="644"/>
                    </a:lnTo>
                    <a:lnTo>
                      <a:pt x="373" y="644"/>
                    </a:lnTo>
                    <a:lnTo>
                      <a:pt x="373" y="644"/>
                    </a:lnTo>
                    <a:lnTo>
                      <a:pt x="373" y="642"/>
                    </a:lnTo>
                    <a:lnTo>
                      <a:pt x="373" y="642"/>
                    </a:lnTo>
                    <a:lnTo>
                      <a:pt x="375" y="642"/>
                    </a:lnTo>
                    <a:lnTo>
                      <a:pt x="375" y="640"/>
                    </a:lnTo>
                    <a:lnTo>
                      <a:pt x="375" y="640"/>
                    </a:lnTo>
                    <a:lnTo>
                      <a:pt x="373" y="640"/>
                    </a:lnTo>
                    <a:lnTo>
                      <a:pt x="373" y="640"/>
                    </a:lnTo>
                    <a:lnTo>
                      <a:pt x="373" y="640"/>
                    </a:lnTo>
                    <a:lnTo>
                      <a:pt x="373" y="640"/>
                    </a:lnTo>
                    <a:lnTo>
                      <a:pt x="373" y="640"/>
                    </a:lnTo>
                    <a:lnTo>
                      <a:pt x="373" y="642"/>
                    </a:lnTo>
                    <a:lnTo>
                      <a:pt x="371" y="642"/>
                    </a:lnTo>
                    <a:lnTo>
                      <a:pt x="371" y="642"/>
                    </a:lnTo>
                    <a:lnTo>
                      <a:pt x="371" y="642"/>
                    </a:lnTo>
                    <a:lnTo>
                      <a:pt x="371" y="642"/>
                    </a:lnTo>
                    <a:lnTo>
                      <a:pt x="369" y="642"/>
                    </a:lnTo>
                    <a:lnTo>
                      <a:pt x="369" y="642"/>
                    </a:lnTo>
                    <a:lnTo>
                      <a:pt x="369" y="642"/>
                    </a:lnTo>
                    <a:lnTo>
                      <a:pt x="368" y="642"/>
                    </a:lnTo>
                    <a:lnTo>
                      <a:pt x="368" y="642"/>
                    </a:lnTo>
                    <a:lnTo>
                      <a:pt x="368" y="642"/>
                    </a:lnTo>
                    <a:lnTo>
                      <a:pt x="368" y="642"/>
                    </a:lnTo>
                    <a:lnTo>
                      <a:pt x="368" y="642"/>
                    </a:lnTo>
                    <a:lnTo>
                      <a:pt x="368" y="642"/>
                    </a:lnTo>
                    <a:lnTo>
                      <a:pt x="368" y="642"/>
                    </a:lnTo>
                    <a:lnTo>
                      <a:pt x="366" y="640"/>
                    </a:lnTo>
                    <a:lnTo>
                      <a:pt x="366" y="640"/>
                    </a:lnTo>
                    <a:lnTo>
                      <a:pt x="366" y="640"/>
                    </a:lnTo>
                    <a:lnTo>
                      <a:pt x="366" y="640"/>
                    </a:lnTo>
                    <a:lnTo>
                      <a:pt x="368" y="638"/>
                    </a:lnTo>
                    <a:lnTo>
                      <a:pt x="368" y="638"/>
                    </a:lnTo>
                    <a:lnTo>
                      <a:pt x="366" y="638"/>
                    </a:lnTo>
                    <a:lnTo>
                      <a:pt x="366" y="638"/>
                    </a:lnTo>
                    <a:lnTo>
                      <a:pt x="366" y="638"/>
                    </a:lnTo>
                    <a:lnTo>
                      <a:pt x="366" y="638"/>
                    </a:lnTo>
                    <a:lnTo>
                      <a:pt x="366" y="638"/>
                    </a:lnTo>
                    <a:lnTo>
                      <a:pt x="366" y="638"/>
                    </a:lnTo>
                    <a:lnTo>
                      <a:pt x="366" y="636"/>
                    </a:lnTo>
                    <a:lnTo>
                      <a:pt x="366" y="636"/>
                    </a:lnTo>
                    <a:lnTo>
                      <a:pt x="366" y="636"/>
                    </a:lnTo>
                    <a:lnTo>
                      <a:pt x="364" y="636"/>
                    </a:lnTo>
                    <a:lnTo>
                      <a:pt x="364" y="636"/>
                    </a:lnTo>
                    <a:lnTo>
                      <a:pt x="364" y="636"/>
                    </a:lnTo>
                    <a:lnTo>
                      <a:pt x="364" y="636"/>
                    </a:lnTo>
                    <a:lnTo>
                      <a:pt x="362" y="636"/>
                    </a:lnTo>
                    <a:lnTo>
                      <a:pt x="362" y="636"/>
                    </a:lnTo>
                    <a:lnTo>
                      <a:pt x="362" y="635"/>
                    </a:lnTo>
                    <a:lnTo>
                      <a:pt x="362" y="635"/>
                    </a:lnTo>
                    <a:lnTo>
                      <a:pt x="362" y="635"/>
                    </a:lnTo>
                    <a:lnTo>
                      <a:pt x="362" y="635"/>
                    </a:lnTo>
                    <a:lnTo>
                      <a:pt x="364" y="633"/>
                    </a:lnTo>
                    <a:lnTo>
                      <a:pt x="364" y="633"/>
                    </a:lnTo>
                    <a:lnTo>
                      <a:pt x="364" y="633"/>
                    </a:lnTo>
                    <a:lnTo>
                      <a:pt x="364" y="633"/>
                    </a:lnTo>
                    <a:lnTo>
                      <a:pt x="364" y="633"/>
                    </a:lnTo>
                    <a:lnTo>
                      <a:pt x="364" y="631"/>
                    </a:lnTo>
                    <a:lnTo>
                      <a:pt x="364" y="631"/>
                    </a:lnTo>
                    <a:lnTo>
                      <a:pt x="364" y="631"/>
                    </a:lnTo>
                    <a:lnTo>
                      <a:pt x="364" y="631"/>
                    </a:lnTo>
                    <a:lnTo>
                      <a:pt x="364" y="631"/>
                    </a:lnTo>
                    <a:lnTo>
                      <a:pt x="364" y="631"/>
                    </a:lnTo>
                    <a:lnTo>
                      <a:pt x="362" y="631"/>
                    </a:lnTo>
                    <a:lnTo>
                      <a:pt x="362" y="629"/>
                    </a:lnTo>
                    <a:lnTo>
                      <a:pt x="362" y="629"/>
                    </a:lnTo>
                    <a:lnTo>
                      <a:pt x="362" y="629"/>
                    </a:lnTo>
                    <a:lnTo>
                      <a:pt x="362" y="629"/>
                    </a:lnTo>
                    <a:lnTo>
                      <a:pt x="362" y="629"/>
                    </a:lnTo>
                    <a:lnTo>
                      <a:pt x="362" y="627"/>
                    </a:lnTo>
                    <a:lnTo>
                      <a:pt x="362" y="627"/>
                    </a:lnTo>
                    <a:lnTo>
                      <a:pt x="362" y="627"/>
                    </a:lnTo>
                    <a:lnTo>
                      <a:pt x="362" y="627"/>
                    </a:lnTo>
                    <a:lnTo>
                      <a:pt x="362" y="626"/>
                    </a:lnTo>
                    <a:lnTo>
                      <a:pt x="362" y="626"/>
                    </a:lnTo>
                    <a:lnTo>
                      <a:pt x="362" y="626"/>
                    </a:lnTo>
                    <a:lnTo>
                      <a:pt x="362" y="626"/>
                    </a:lnTo>
                    <a:lnTo>
                      <a:pt x="362" y="626"/>
                    </a:lnTo>
                    <a:lnTo>
                      <a:pt x="362" y="626"/>
                    </a:lnTo>
                    <a:lnTo>
                      <a:pt x="362" y="626"/>
                    </a:lnTo>
                    <a:lnTo>
                      <a:pt x="364" y="626"/>
                    </a:lnTo>
                    <a:lnTo>
                      <a:pt x="364" y="624"/>
                    </a:lnTo>
                    <a:lnTo>
                      <a:pt x="364" y="624"/>
                    </a:lnTo>
                    <a:lnTo>
                      <a:pt x="364" y="624"/>
                    </a:lnTo>
                    <a:lnTo>
                      <a:pt x="364" y="624"/>
                    </a:lnTo>
                    <a:lnTo>
                      <a:pt x="364" y="624"/>
                    </a:lnTo>
                    <a:lnTo>
                      <a:pt x="364" y="624"/>
                    </a:lnTo>
                    <a:lnTo>
                      <a:pt x="362" y="624"/>
                    </a:lnTo>
                    <a:lnTo>
                      <a:pt x="362" y="624"/>
                    </a:lnTo>
                    <a:lnTo>
                      <a:pt x="362" y="624"/>
                    </a:lnTo>
                    <a:lnTo>
                      <a:pt x="360" y="624"/>
                    </a:lnTo>
                    <a:lnTo>
                      <a:pt x="360" y="624"/>
                    </a:lnTo>
                    <a:lnTo>
                      <a:pt x="360" y="626"/>
                    </a:lnTo>
                    <a:lnTo>
                      <a:pt x="360" y="626"/>
                    </a:lnTo>
                    <a:lnTo>
                      <a:pt x="358" y="626"/>
                    </a:lnTo>
                    <a:lnTo>
                      <a:pt x="358" y="626"/>
                    </a:lnTo>
                    <a:lnTo>
                      <a:pt x="358" y="626"/>
                    </a:lnTo>
                    <a:lnTo>
                      <a:pt x="358" y="626"/>
                    </a:lnTo>
                    <a:lnTo>
                      <a:pt x="358" y="626"/>
                    </a:lnTo>
                    <a:lnTo>
                      <a:pt x="357" y="626"/>
                    </a:lnTo>
                    <a:lnTo>
                      <a:pt x="357" y="626"/>
                    </a:lnTo>
                    <a:lnTo>
                      <a:pt x="357" y="626"/>
                    </a:lnTo>
                    <a:lnTo>
                      <a:pt x="357" y="626"/>
                    </a:lnTo>
                    <a:lnTo>
                      <a:pt x="357" y="626"/>
                    </a:lnTo>
                    <a:lnTo>
                      <a:pt x="357" y="626"/>
                    </a:lnTo>
                    <a:lnTo>
                      <a:pt x="355" y="626"/>
                    </a:lnTo>
                    <a:lnTo>
                      <a:pt x="355" y="626"/>
                    </a:lnTo>
                    <a:lnTo>
                      <a:pt x="355" y="626"/>
                    </a:lnTo>
                    <a:lnTo>
                      <a:pt x="355" y="626"/>
                    </a:lnTo>
                    <a:lnTo>
                      <a:pt x="355" y="626"/>
                    </a:lnTo>
                    <a:lnTo>
                      <a:pt x="353" y="624"/>
                    </a:lnTo>
                    <a:lnTo>
                      <a:pt x="353" y="624"/>
                    </a:lnTo>
                    <a:lnTo>
                      <a:pt x="353" y="624"/>
                    </a:lnTo>
                    <a:lnTo>
                      <a:pt x="353" y="624"/>
                    </a:lnTo>
                    <a:lnTo>
                      <a:pt x="353" y="622"/>
                    </a:lnTo>
                    <a:lnTo>
                      <a:pt x="353" y="622"/>
                    </a:lnTo>
                    <a:lnTo>
                      <a:pt x="353" y="622"/>
                    </a:lnTo>
                    <a:lnTo>
                      <a:pt x="353" y="622"/>
                    </a:lnTo>
                    <a:lnTo>
                      <a:pt x="353" y="620"/>
                    </a:lnTo>
                    <a:lnTo>
                      <a:pt x="353" y="620"/>
                    </a:lnTo>
                    <a:lnTo>
                      <a:pt x="353" y="620"/>
                    </a:lnTo>
                    <a:lnTo>
                      <a:pt x="353" y="620"/>
                    </a:lnTo>
                    <a:lnTo>
                      <a:pt x="351" y="620"/>
                    </a:lnTo>
                    <a:lnTo>
                      <a:pt x="351" y="620"/>
                    </a:lnTo>
                    <a:lnTo>
                      <a:pt x="351" y="620"/>
                    </a:lnTo>
                    <a:lnTo>
                      <a:pt x="351" y="620"/>
                    </a:lnTo>
                    <a:lnTo>
                      <a:pt x="351" y="618"/>
                    </a:lnTo>
                    <a:lnTo>
                      <a:pt x="349" y="618"/>
                    </a:lnTo>
                    <a:lnTo>
                      <a:pt x="349" y="618"/>
                    </a:lnTo>
                    <a:lnTo>
                      <a:pt x="349" y="618"/>
                    </a:lnTo>
                    <a:lnTo>
                      <a:pt x="349" y="618"/>
                    </a:lnTo>
                    <a:lnTo>
                      <a:pt x="349" y="618"/>
                    </a:lnTo>
                    <a:lnTo>
                      <a:pt x="348" y="618"/>
                    </a:lnTo>
                    <a:lnTo>
                      <a:pt x="348" y="618"/>
                    </a:lnTo>
                    <a:lnTo>
                      <a:pt x="348" y="618"/>
                    </a:lnTo>
                    <a:lnTo>
                      <a:pt x="348" y="618"/>
                    </a:lnTo>
                    <a:lnTo>
                      <a:pt x="348" y="618"/>
                    </a:lnTo>
                    <a:lnTo>
                      <a:pt x="348" y="618"/>
                    </a:lnTo>
                    <a:lnTo>
                      <a:pt x="348" y="618"/>
                    </a:lnTo>
                    <a:lnTo>
                      <a:pt x="348" y="616"/>
                    </a:lnTo>
                    <a:lnTo>
                      <a:pt x="349" y="616"/>
                    </a:lnTo>
                    <a:lnTo>
                      <a:pt x="349" y="616"/>
                    </a:lnTo>
                    <a:lnTo>
                      <a:pt x="351" y="616"/>
                    </a:lnTo>
                    <a:lnTo>
                      <a:pt x="351" y="615"/>
                    </a:lnTo>
                    <a:lnTo>
                      <a:pt x="351" y="615"/>
                    </a:lnTo>
                    <a:lnTo>
                      <a:pt x="351" y="615"/>
                    </a:lnTo>
                    <a:lnTo>
                      <a:pt x="353" y="615"/>
                    </a:lnTo>
                    <a:lnTo>
                      <a:pt x="353" y="615"/>
                    </a:lnTo>
                    <a:lnTo>
                      <a:pt x="353" y="615"/>
                    </a:lnTo>
                    <a:lnTo>
                      <a:pt x="355" y="615"/>
                    </a:lnTo>
                    <a:lnTo>
                      <a:pt x="355" y="613"/>
                    </a:lnTo>
                    <a:lnTo>
                      <a:pt x="355" y="613"/>
                    </a:lnTo>
                    <a:lnTo>
                      <a:pt x="357" y="613"/>
                    </a:lnTo>
                    <a:lnTo>
                      <a:pt x="357" y="613"/>
                    </a:lnTo>
                    <a:lnTo>
                      <a:pt x="357" y="613"/>
                    </a:lnTo>
                    <a:lnTo>
                      <a:pt x="357" y="611"/>
                    </a:lnTo>
                    <a:lnTo>
                      <a:pt x="358" y="611"/>
                    </a:lnTo>
                    <a:lnTo>
                      <a:pt x="358" y="611"/>
                    </a:lnTo>
                    <a:lnTo>
                      <a:pt x="358" y="611"/>
                    </a:lnTo>
                    <a:lnTo>
                      <a:pt x="358" y="611"/>
                    </a:lnTo>
                    <a:lnTo>
                      <a:pt x="358" y="611"/>
                    </a:lnTo>
                    <a:lnTo>
                      <a:pt x="360" y="611"/>
                    </a:lnTo>
                    <a:lnTo>
                      <a:pt x="360" y="611"/>
                    </a:lnTo>
                    <a:lnTo>
                      <a:pt x="360" y="613"/>
                    </a:lnTo>
                    <a:lnTo>
                      <a:pt x="360" y="613"/>
                    </a:lnTo>
                    <a:lnTo>
                      <a:pt x="360" y="613"/>
                    </a:lnTo>
                    <a:lnTo>
                      <a:pt x="360" y="613"/>
                    </a:lnTo>
                    <a:lnTo>
                      <a:pt x="362" y="611"/>
                    </a:lnTo>
                    <a:lnTo>
                      <a:pt x="362" y="611"/>
                    </a:lnTo>
                    <a:lnTo>
                      <a:pt x="362" y="611"/>
                    </a:lnTo>
                    <a:lnTo>
                      <a:pt x="362" y="611"/>
                    </a:lnTo>
                    <a:lnTo>
                      <a:pt x="362" y="609"/>
                    </a:lnTo>
                    <a:lnTo>
                      <a:pt x="362" y="609"/>
                    </a:lnTo>
                    <a:lnTo>
                      <a:pt x="362" y="609"/>
                    </a:lnTo>
                    <a:lnTo>
                      <a:pt x="362" y="609"/>
                    </a:lnTo>
                    <a:lnTo>
                      <a:pt x="362" y="609"/>
                    </a:lnTo>
                    <a:lnTo>
                      <a:pt x="360" y="609"/>
                    </a:lnTo>
                    <a:lnTo>
                      <a:pt x="360" y="609"/>
                    </a:lnTo>
                    <a:lnTo>
                      <a:pt x="360" y="609"/>
                    </a:lnTo>
                    <a:lnTo>
                      <a:pt x="360" y="609"/>
                    </a:lnTo>
                    <a:lnTo>
                      <a:pt x="360" y="607"/>
                    </a:lnTo>
                    <a:lnTo>
                      <a:pt x="360" y="607"/>
                    </a:lnTo>
                    <a:lnTo>
                      <a:pt x="360" y="607"/>
                    </a:lnTo>
                    <a:lnTo>
                      <a:pt x="360" y="607"/>
                    </a:lnTo>
                    <a:lnTo>
                      <a:pt x="360" y="606"/>
                    </a:lnTo>
                    <a:lnTo>
                      <a:pt x="360" y="606"/>
                    </a:lnTo>
                    <a:lnTo>
                      <a:pt x="360" y="606"/>
                    </a:lnTo>
                    <a:lnTo>
                      <a:pt x="360" y="606"/>
                    </a:lnTo>
                    <a:lnTo>
                      <a:pt x="360" y="606"/>
                    </a:lnTo>
                    <a:lnTo>
                      <a:pt x="358" y="606"/>
                    </a:lnTo>
                    <a:lnTo>
                      <a:pt x="358" y="607"/>
                    </a:lnTo>
                    <a:lnTo>
                      <a:pt x="358" y="607"/>
                    </a:lnTo>
                    <a:lnTo>
                      <a:pt x="358" y="607"/>
                    </a:lnTo>
                    <a:lnTo>
                      <a:pt x="358" y="607"/>
                    </a:lnTo>
                    <a:lnTo>
                      <a:pt x="358" y="606"/>
                    </a:lnTo>
                    <a:lnTo>
                      <a:pt x="358" y="606"/>
                    </a:lnTo>
                    <a:lnTo>
                      <a:pt x="358" y="606"/>
                    </a:lnTo>
                    <a:lnTo>
                      <a:pt x="358" y="606"/>
                    </a:lnTo>
                    <a:lnTo>
                      <a:pt x="358" y="606"/>
                    </a:lnTo>
                    <a:lnTo>
                      <a:pt x="358" y="606"/>
                    </a:lnTo>
                    <a:lnTo>
                      <a:pt x="358" y="606"/>
                    </a:lnTo>
                    <a:lnTo>
                      <a:pt x="358" y="606"/>
                    </a:lnTo>
                    <a:lnTo>
                      <a:pt x="357" y="606"/>
                    </a:lnTo>
                    <a:lnTo>
                      <a:pt x="357" y="606"/>
                    </a:lnTo>
                    <a:lnTo>
                      <a:pt x="357" y="606"/>
                    </a:lnTo>
                    <a:lnTo>
                      <a:pt x="357" y="606"/>
                    </a:lnTo>
                    <a:lnTo>
                      <a:pt x="357" y="606"/>
                    </a:lnTo>
                    <a:lnTo>
                      <a:pt x="357" y="606"/>
                    </a:lnTo>
                    <a:lnTo>
                      <a:pt x="357" y="606"/>
                    </a:lnTo>
                    <a:lnTo>
                      <a:pt x="355" y="606"/>
                    </a:lnTo>
                    <a:lnTo>
                      <a:pt x="355" y="606"/>
                    </a:lnTo>
                    <a:lnTo>
                      <a:pt x="355" y="606"/>
                    </a:lnTo>
                    <a:lnTo>
                      <a:pt x="355" y="606"/>
                    </a:lnTo>
                    <a:lnTo>
                      <a:pt x="355" y="604"/>
                    </a:lnTo>
                    <a:lnTo>
                      <a:pt x="355" y="604"/>
                    </a:lnTo>
                    <a:lnTo>
                      <a:pt x="355" y="604"/>
                    </a:lnTo>
                    <a:lnTo>
                      <a:pt x="355" y="604"/>
                    </a:lnTo>
                    <a:lnTo>
                      <a:pt x="355" y="604"/>
                    </a:lnTo>
                    <a:lnTo>
                      <a:pt x="355" y="604"/>
                    </a:lnTo>
                    <a:lnTo>
                      <a:pt x="353" y="604"/>
                    </a:lnTo>
                    <a:lnTo>
                      <a:pt x="353" y="602"/>
                    </a:lnTo>
                    <a:lnTo>
                      <a:pt x="353" y="602"/>
                    </a:lnTo>
                    <a:lnTo>
                      <a:pt x="353" y="602"/>
                    </a:lnTo>
                    <a:lnTo>
                      <a:pt x="353" y="602"/>
                    </a:lnTo>
                    <a:lnTo>
                      <a:pt x="353" y="602"/>
                    </a:lnTo>
                    <a:lnTo>
                      <a:pt x="351" y="602"/>
                    </a:lnTo>
                    <a:lnTo>
                      <a:pt x="351" y="602"/>
                    </a:lnTo>
                    <a:lnTo>
                      <a:pt x="351" y="602"/>
                    </a:lnTo>
                    <a:lnTo>
                      <a:pt x="351" y="602"/>
                    </a:lnTo>
                    <a:lnTo>
                      <a:pt x="351" y="602"/>
                    </a:lnTo>
                    <a:lnTo>
                      <a:pt x="349" y="602"/>
                    </a:lnTo>
                    <a:lnTo>
                      <a:pt x="349" y="602"/>
                    </a:lnTo>
                    <a:lnTo>
                      <a:pt x="349" y="602"/>
                    </a:lnTo>
                    <a:lnTo>
                      <a:pt x="349" y="602"/>
                    </a:lnTo>
                    <a:lnTo>
                      <a:pt x="349" y="602"/>
                    </a:lnTo>
                    <a:lnTo>
                      <a:pt x="349" y="600"/>
                    </a:lnTo>
                    <a:lnTo>
                      <a:pt x="349" y="600"/>
                    </a:lnTo>
                    <a:lnTo>
                      <a:pt x="349" y="600"/>
                    </a:lnTo>
                    <a:lnTo>
                      <a:pt x="349" y="600"/>
                    </a:lnTo>
                    <a:lnTo>
                      <a:pt x="348" y="600"/>
                    </a:lnTo>
                    <a:lnTo>
                      <a:pt x="348" y="600"/>
                    </a:lnTo>
                    <a:lnTo>
                      <a:pt x="348" y="600"/>
                    </a:lnTo>
                    <a:lnTo>
                      <a:pt x="348" y="600"/>
                    </a:lnTo>
                    <a:lnTo>
                      <a:pt x="348" y="600"/>
                    </a:lnTo>
                    <a:lnTo>
                      <a:pt x="348" y="600"/>
                    </a:lnTo>
                    <a:lnTo>
                      <a:pt x="348" y="600"/>
                    </a:lnTo>
                    <a:lnTo>
                      <a:pt x="348" y="600"/>
                    </a:lnTo>
                    <a:lnTo>
                      <a:pt x="346" y="600"/>
                    </a:lnTo>
                    <a:lnTo>
                      <a:pt x="346" y="600"/>
                    </a:lnTo>
                    <a:lnTo>
                      <a:pt x="346" y="600"/>
                    </a:lnTo>
                    <a:lnTo>
                      <a:pt x="346" y="600"/>
                    </a:lnTo>
                    <a:lnTo>
                      <a:pt x="346" y="600"/>
                    </a:lnTo>
                    <a:lnTo>
                      <a:pt x="346" y="600"/>
                    </a:lnTo>
                    <a:lnTo>
                      <a:pt x="346" y="598"/>
                    </a:lnTo>
                    <a:lnTo>
                      <a:pt x="346" y="597"/>
                    </a:lnTo>
                    <a:lnTo>
                      <a:pt x="346" y="597"/>
                    </a:lnTo>
                    <a:lnTo>
                      <a:pt x="346" y="595"/>
                    </a:lnTo>
                    <a:lnTo>
                      <a:pt x="346" y="595"/>
                    </a:lnTo>
                    <a:lnTo>
                      <a:pt x="346" y="595"/>
                    </a:lnTo>
                    <a:lnTo>
                      <a:pt x="348" y="593"/>
                    </a:lnTo>
                    <a:lnTo>
                      <a:pt x="348" y="593"/>
                    </a:lnTo>
                    <a:lnTo>
                      <a:pt x="348" y="593"/>
                    </a:lnTo>
                    <a:lnTo>
                      <a:pt x="348" y="593"/>
                    </a:lnTo>
                    <a:lnTo>
                      <a:pt x="348" y="593"/>
                    </a:lnTo>
                    <a:lnTo>
                      <a:pt x="346" y="593"/>
                    </a:lnTo>
                    <a:lnTo>
                      <a:pt x="346" y="593"/>
                    </a:lnTo>
                    <a:lnTo>
                      <a:pt x="346" y="593"/>
                    </a:lnTo>
                    <a:lnTo>
                      <a:pt x="346" y="593"/>
                    </a:lnTo>
                    <a:lnTo>
                      <a:pt x="346" y="593"/>
                    </a:lnTo>
                    <a:lnTo>
                      <a:pt x="346" y="593"/>
                    </a:lnTo>
                    <a:lnTo>
                      <a:pt x="346" y="593"/>
                    </a:lnTo>
                    <a:lnTo>
                      <a:pt x="346" y="593"/>
                    </a:lnTo>
                    <a:lnTo>
                      <a:pt x="346" y="593"/>
                    </a:lnTo>
                    <a:lnTo>
                      <a:pt x="344" y="593"/>
                    </a:lnTo>
                    <a:lnTo>
                      <a:pt x="344" y="593"/>
                    </a:lnTo>
                    <a:lnTo>
                      <a:pt x="344" y="593"/>
                    </a:lnTo>
                    <a:lnTo>
                      <a:pt x="344" y="593"/>
                    </a:lnTo>
                    <a:lnTo>
                      <a:pt x="344" y="593"/>
                    </a:lnTo>
                    <a:lnTo>
                      <a:pt x="342" y="593"/>
                    </a:lnTo>
                    <a:lnTo>
                      <a:pt x="342" y="593"/>
                    </a:lnTo>
                    <a:lnTo>
                      <a:pt x="342" y="593"/>
                    </a:lnTo>
                    <a:lnTo>
                      <a:pt x="342" y="593"/>
                    </a:lnTo>
                    <a:lnTo>
                      <a:pt x="342" y="593"/>
                    </a:lnTo>
                    <a:lnTo>
                      <a:pt x="342" y="593"/>
                    </a:lnTo>
                    <a:lnTo>
                      <a:pt x="340" y="593"/>
                    </a:lnTo>
                    <a:lnTo>
                      <a:pt x="340" y="591"/>
                    </a:lnTo>
                    <a:lnTo>
                      <a:pt x="340" y="591"/>
                    </a:lnTo>
                    <a:lnTo>
                      <a:pt x="340" y="591"/>
                    </a:lnTo>
                    <a:lnTo>
                      <a:pt x="340" y="591"/>
                    </a:lnTo>
                    <a:lnTo>
                      <a:pt x="340" y="591"/>
                    </a:lnTo>
                    <a:lnTo>
                      <a:pt x="340" y="589"/>
                    </a:lnTo>
                    <a:lnTo>
                      <a:pt x="340" y="589"/>
                    </a:lnTo>
                    <a:lnTo>
                      <a:pt x="340" y="589"/>
                    </a:lnTo>
                    <a:lnTo>
                      <a:pt x="340" y="589"/>
                    </a:lnTo>
                    <a:lnTo>
                      <a:pt x="340" y="588"/>
                    </a:lnTo>
                    <a:lnTo>
                      <a:pt x="342" y="588"/>
                    </a:lnTo>
                    <a:lnTo>
                      <a:pt x="342" y="588"/>
                    </a:lnTo>
                    <a:lnTo>
                      <a:pt x="342" y="588"/>
                    </a:lnTo>
                    <a:lnTo>
                      <a:pt x="342" y="588"/>
                    </a:lnTo>
                    <a:lnTo>
                      <a:pt x="342" y="588"/>
                    </a:lnTo>
                    <a:lnTo>
                      <a:pt x="342" y="588"/>
                    </a:lnTo>
                    <a:lnTo>
                      <a:pt x="342" y="588"/>
                    </a:lnTo>
                    <a:lnTo>
                      <a:pt x="342" y="588"/>
                    </a:lnTo>
                    <a:lnTo>
                      <a:pt x="344" y="588"/>
                    </a:lnTo>
                    <a:lnTo>
                      <a:pt x="344" y="588"/>
                    </a:lnTo>
                    <a:lnTo>
                      <a:pt x="344" y="588"/>
                    </a:lnTo>
                    <a:lnTo>
                      <a:pt x="344" y="588"/>
                    </a:lnTo>
                    <a:lnTo>
                      <a:pt x="344" y="588"/>
                    </a:lnTo>
                    <a:lnTo>
                      <a:pt x="344" y="586"/>
                    </a:lnTo>
                    <a:lnTo>
                      <a:pt x="344" y="586"/>
                    </a:lnTo>
                    <a:lnTo>
                      <a:pt x="344" y="586"/>
                    </a:lnTo>
                    <a:lnTo>
                      <a:pt x="342" y="586"/>
                    </a:lnTo>
                    <a:lnTo>
                      <a:pt x="342" y="584"/>
                    </a:lnTo>
                    <a:lnTo>
                      <a:pt x="342" y="584"/>
                    </a:lnTo>
                    <a:lnTo>
                      <a:pt x="342" y="584"/>
                    </a:lnTo>
                    <a:lnTo>
                      <a:pt x="342" y="584"/>
                    </a:lnTo>
                    <a:lnTo>
                      <a:pt x="342" y="584"/>
                    </a:lnTo>
                    <a:lnTo>
                      <a:pt x="342" y="584"/>
                    </a:lnTo>
                    <a:lnTo>
                      <a:pt x="342" y="582"/>
                    </a:lnTo>
                    <a:lnTo>
                      <a:pt x="342" y="582"/>
                    </a:lnTo>
                    <a:lnTo>
                      <a:pt x="342" y="582"/>
                    </a:lnTo>
                    <a:lnTo>
                      <a:pt x="342" y="582"/>
                    </a:lnTo>
                    <a:lnTo>
                      <a:pt x="342" y="582"/>
                    </a:lnTo>
                    <a:lnTo>
                      <a:pt x="340" y="582"/>
                    </a:lnTo>
                    <a:lnTo>
                      <a:pt x="340" y="580"/>
                    </a:lnTo>
                    <a:lnTo>
                      <a:pt x="340" y="580"/>
                    </a:lnTo>
                    <a:lnTo>
                      <a:pt x="340" y="580"/>
                    </a:lnTo>
                    <a:lnTo>
                      <a:pt x="340" y="580"/>
                    </a:lnTo>
                    <a:lnTo>
                      <a:pt x="340" y="578"/>
                    </a:lnTo>
                    <a:lnTo>
                      <a:pt x="340" y="578"/>
                    </a:lnTo>
                    <a:lnTo>
                      <a:pt x="339" y="578"/>
                    </a:lnTo>
                    <a:lnTo>
                      <a:pt x="339" y="578"/>
                    </a:lnTo>
                    <a:lnTo>
                      <a:pt x="339" y="578"/>
                    </a:lnTo>
                    <a:lnTo>
                      <a:pt x="339" y="578"/>
                    </a:lnTo>
                    <a:lnTo>
                      <a:pt x="339" y="578"/>
                    </a:lnTo>
                    <a:lnTo>
                      <a:pt x="339" y="578"/>
                    </a:lnTo>
                    <a:lnTo>
                      <a:pt x="339" y="578"/>
                    </a:lnTo>
                    <a:lnTo>
                      <a:pt x="339" y="578"/>
                    </a:lnTo>
                    <a:lnTo>
                      <a:pt x="339" y="577"/>
                    </a:lnTo>
                    <a:lnTo>
                      <a:pt x="339" y="577"/>
                    </a:lnTo>
                    <a:lnTo>
                      <a:pt x="339" y="577"/>
                    </a:lnTo>
                    <a:lnTo>
                      <a:pt x="339" y="577"/>
                    </a:lnTo>
                    <a:lnTo>
                      <a:pt x="340" y="577"/>
                    </a:lnTo>
                    <a:lnTo>
                      <a:pt x="340" y="577"/>
                    </a:lnTo>
                    <a:lnTo>
                      <a:pt x="342" y="577"/>
                    </a:lnTo>
                    <a:lnTo>
                      <a:pt x="342" y="578"/>
                    </a:lnTo>
                    <a:lnTo>
                      <a:pt x="342" y="578"/>
                    </a:lnTo>
                    <a:lnTo>
                      <a:pt x="342" y="578"/>
                    </a:lnTo>
                    <a:lnTo>
                      <a:pt x="344" y="578"/>
                    </a:lnTo>
                    <a:lnTo>
                      <a:pt x="344" y="578"/>
                    </a:lnTo>
                    <a:lnTo>
                      <a:pt x="344" y="578"/>
                    </a:lnTo>
                    <a:lnTo>
                      <a:pt x="344" y="578"/>
                    </a:lnTo>
                    <a:lnTo>
                      <a:pt x="346" y="578"/>
                    </a:lnTo>
                    <a:lnTo>
                      <a:pt x="346" y="578"/>
                    </a:lnTo>
                    <a:lnTo>
                      <a:pt x="348" y="578"/>
                    </a:lnTo>
                    <a:lnTo>
                      <a:pt x="348" y="578"/>
                    </a:lnTo>
                    <a:lnTo>
                      <a:pt x="348" y="578"/>
                    </a:lnTo>
                    <a:lnTo>
                      <a:pt x="348" y="578"/>
                    </a:lnTo>
                    <a:lnTo>
                      <a:pt x="348" y="578"/>
                    </a:lnTo>
                    <a:lnTo>
                      <a:pt x="349" y="578"/>
                    </a:lnTo>
                    <a:lnTo>
                      <a:pt x="349" y="578"/>
                    </a:lnTo>
                    <a:lnTo>
                      <a:pt x="349" y="578"/>
                    </a:lnTo>
                    <a:lnTo>
                      <a:pt x="349" y="577"/>
                    </a:lnTo>
                    <a:lnTo>
                      <a:pt x="349" y="577"/>
                    </a:lnTo>
                    <a:lnTo>
                      <a:pt x="349" y="577"/>
                    </a:lnTo>
                    <a:lnTo>
                      <a:pt x="351" y="575"/>
                    </a:lnTo>
                    <a:lnTo>
                      <a:pt x="351" y="575"/>
                    </a:lnTo>
                    <a:lnTo>
                      <a:pt x="351" y="575"/>
                    </a:lnTo>
                    <a:lnTo>
                      <a:pt x="351" y="575"/>
                    </a:lnTo>
                    <a:lnTo>
                      <a:pt x="351" y="577"/>
                    </a:lnTo>
                    <a:lnTo>
                      <a:pt x="353" y="577"/>
                    </a:lnTo>
                    <a:lnTo>
                      <a:pt x="353" y="577"/>
                    </a:lnTo>
                    <a:lnTo>
                      <a:pt x="353" y="577"/>
                    </a:lnTo>
                    <a:lnTo>
                      <a:pt x="353" y="577"/>
                    </a:lnTo>
                    <a:lnTo>
                      <a:pt x="353" y="577"/>
                    </a:lnTo>
                    <a:lnTo>
                      <a:pt x="353" y="578"/>
                    </a:lnTo>
                    <a:lnTo>
                      <a:pt x="353" y="578"/>
                    </a:lnTo>
                    <a:lnTo>
                      <a:pt x="353" y="578"/>
                    </a:lnTo>
                    <a:lnTo>
                      <a:pt x="353" y="578"/>
                    </a:lnTo>
                    <a:lnTo>
                      <a:pt x="353" y="578"/>
                    </a:lnTo>
                    <a:lnTo>
                      <a:pt x="353" y="580"/>
                    </a:lnTo>
                    <a:lnTo>
                      <a:pt x="353" y="580"/>
                    </a:lnTo>
                    <a:lnTo>
                      <a:pt x="353" y="580"/>
                    </a:lnTo>
                    <a:lnTo>
                      <a:pt x="355" y="580"/>
                    </a:lnTo>
                    <a:lnTo>
                      <a:pt x="355" y="580"/>
                    </a:lnTo>
                    <a:lnTo>
                      <a:pt x="355" y="580"/>
                    </a:lnTo>
                    <a:lnTo>
                      <a:pt x="355" y="580"/>
                    </a:lnTo>
                    <a:lnTo>
                      <a:pt x="355" y="580"/>
                    </a:lnTo>
                    <a:lnTo>
                      <a:pt x="355" y="580"/>
                    </a:lnTo>
                    <a:lnTo>
                      <a:pt x="357" y="580"/>
                    </a:lnTo>
                    <a:lnTo>
                      <a:pt x="357" y="580"/>
                    </a:lnTo>
                    <a:lnTo>
                      <a:pt x="357" y="580"/>
                    </a:lnTo>
                    <a:lnTo>
                      <a:pt x="358" y="580"/>
                    </a:lnTo>
                    <a:lnTo>
                      <a:pt x="358" y="580"/>
                    </a:lnTo>
                    <a:lnTo>
                      <a:pt x="358" y="580"/>
                    </a:lnTo>
                    <a:lnTo>
                      <a:pt x="360" y="580"/>
                    </a:lnTo>
                    <a:lnTo>
                      <a:pt x="360" y="580"/>
                    </a:lnTo>
                    <a:lnTo>
                      <a:pt x="360" y="580"/>
                    </a:lnTo>
                    <a:lnTo>
                      <a:pt x="360" y="580"/>
                    </a:lnTo>
                    <a:lnTo>
                      <a:pt x="360" y="580"/>
                    </a:lnTo>
                    <a:lnTo>
                      <a:pt x="360" y="580"/>
                    </a:lnTo>
                    <a:lnTo>
                      <a:pt x="360" y="580"/>
                    </a:lnTo>
                    <a:lnTo>
                      <a:pt x="360" y="578"/>
                    </a:lnTo>
                    <a:lnTo>
                      <a:pt x="362" y="578"/>
                    </a:lnTo>
                    <a:lnTo>
                      <a:pt x="364" y="578"/>
                    </a:lnTo>
                    <a:lnTo>
                      <a:pt x="364" y="578"/>
                    </a:lnTo>
                    <a:lnTo>
                      <a:pt x="364" y="578"/>
                    </a:lnTo>
                    <a:lnTo>
                      <a:pt x="364" y="580"/>
                    </a:lnTo>
                    <a:lnTo>
                      <a:pt x="366" y="580"/>
                    </a:lnTo>
                    <a:lnTo>
                      <a:pt x="366" y="580"/>
                    </a:lnTo>
                    <a:lnTo>
                      <a:pt x="366" y="580"/>
                    </a:lnTo>
                    <a:lnTo>
                      <a:pt x="366" y="580"/>
                    </a:lnTo>
                    <a:lnTo>
                      <a:pt x="366" y="580"/>
                    </a:lnTo>
                    <a:lnTo>
                      <a:pt x="368" y="580"/>
                    </a:lnTo>
                    <a:lnTo>
                      <a:pt x="368" y="580"/>
                    </a:lnTo>
                    <a:lnTo>
                      <a:pt x="368" y="580"/>
                    </a:lnTo>
                    <a:lnTo>
                      <a:pt x="368" y="580"/>
                    </a:lnTo>
                    <a:lnTo>
                      <a:pt x="368" y="578"/>
                    </a:lnTo>
                    <a:lnTo>
                      <a:pt x="368" y="578"/>
                    </a:lnTo>
                    <a:lnTo>
                      <a:pt x="368" y="578"/>
                    </a:lnTo>
                    <a:lnTo>
                      <a:pt x="368" y="578"/>
                    </a:lnTo>
                    <a:lnTo>
                      <a:pt x="368" y="577"/>
                    </a:lnTo>
                    <a:lnTo>
                      <a:pt x="368" y="577"/>
                    </a:lnTo>
                    <a:lnTo>
                      <a:pt x="368" y="577"/>
                    </a:lnTo>
                    <a:lnTo>
                      <a:pt x="368" y="575"/>
                    </a:lnTo>
                    <a:lnTo>
                      <a:pt x="368" y="575"/>
                    </a:lnTo>
                    <a:lnTo>
                      <a:pt x="366" y="575"/>
                    </a:lnTo>
                    <a:lnTo>
                      <a:pt x="366" y="575"/>
                    </a:lnTo>
                    <a:lnTo>
                      <a:pt x="366" y="575"/>
                    </a:lnTo>
                    <a:lnTo>
                      <a:pt x="366" y="575"/>
                    </a:lnTo>
                    <a:lnTo>
                      <a:pt x="366" y="575"/>
                    </a:lnTo>
                    <a:lnTo>
                      <a:pt x="366" y="575"/>
                    </a:lnTo>
                    <a:lnTo>
                      <a:pt x="366" y="575"/>
                    </a:lnTo>
                    <a:lnTo>
                      <a:pt x="366" y="573"/>
                    </a:lnTo>
                    <a:lnTo>
                      <a:pt x="364" y="573"/>
                    </a:lnTo>
                    <a:lnTo>
                      <a:pt x="364" y="573"/>
                    </a:lnTo>
                    <a:lnTo>
                      <a:pt x="364" y="573"/>
                    </a:lnTo>
                    <a:lnTo>
                      <a:pt x="364" y="573"/>
                    </a:lnTo>
                    <a:lnTo>
                      <a:pt x="362" y="573"/>
                    </a:lnTo>
                    <a:lnTo>
                      <a:pt x="362" y="573"/>
                    </a:lnTo>
                    <a:lnTo>
                      <a:pt x="362" y="573"/>
                    </a:lnTo>
                    <a:lnTo>
                      <a:pt x="362" y="573"/>
                    </a:lnTo>
                    <a:lnTo>
                      <a:pt x="362" y="571"/>
                    </a:lnTo>
                    <a:lnTo>
                      <a:pt x="362" y="571"/>
                    </a:lnTo>
                    <a:lnTo>
                      <a:pt x="362" y="571"/>
                    </a:lnTo>
                    <a:lnTo>
                      <a:pt x="362" y="571"/>
                    </a:lnTo>
                    <a:lnTo>
                      <a:pt x="362" y="569"/>
                    </a:lnTo>
                    <a:lnTo>
                      <a:pt x="362" y="569"/>
                    </a:lnTo>
                    <a:lnTo>
                      <a:pt x="362" y="569"/>
                    </a:lnTo>
                    <a:lnTo>
                      <a:pt x="362" y="569"/>
                    </a:lnTo>
                    <a:lnTo>
                      <a:pt x="362" y="568"/>
                    </a:lnTo>
                    <a:lnTo>
                      <a:pt x="362" y="568"/>
                    </a:lnTo>
                    <a:lnTo>
                      <a:pt x="362" y="568"/>
                    </a:lnTo>
                    <a:lnTo>
                      <a:pt x="364" y="568"/>
                    </a:lnTo>
                    <a:lnTo>
                      <a:pt x="366" y="566"/>
                    </a:lnTo>
                    <a:lnTo>
                      <a:pt x="368" y="566"/>
                    </a:lnTo>
                    <a:lnTo>
                      <a:pt x="368" y="566"/>
                    </a:lnTo>
                    <a:lnTo>
                      <a:pt x="368" y="566"/>
                    </a:lnTo>
                    <a:lnTo>
                      <a:pt x="368" y="566"/>
                    </a:lnTo>
                    <a:lnTo>
                      <a:pt x="368" y="566"/>
                    </a:lnTo>
                    <a:lnTo>
                      <a:pt x="368" y="566"/>
                    </a:lnTo>
                    <a:lnTo>
                      <a:pt x="368" y="566"/>
                    </a:lnTo>
                    <a:lnTo>
                      <a:pt x="368" y="566"/>
                    </a:lnTo>
                    <a:lnTo>
                      <a:pt x="368" y="566"/>
                    </a:lnTo>
                    <a:lnTo>
                      <a:pt x="368" y="564"/>
                    </a:lnTo>
                    <a:lnTo>
                      <a:pt x="368" y="564"/>
                    </a:lnTo>
                    <a:lnTo>
                      <a:pt x="368" y="564"/>
                    </a:lnTo>
                    <a:lnTo>
                      <a:pt x="368" y="564"/>
                    </a:lnTo>
                    <a:lnTo>
                      <a:pt x="368" y="562"/>
                    </a:lnTo>
                    <a:lnTo>
                      <a:pt x="366" y="562"/>
                    </a:lnTo>
                    <a:lnTo>
                      <a:pt x="366" y="562"/>
                    </a:lnTo>
                    <a:lnTo>
                      <a:pt x="366" y="562"/>
                    </a:lnTo>
                    <a:lnTo>
                      <a:pt x="366" y="562"/>
                    </a:lnTo>
                    <a:lnTo>
                      <a:pt x="366" y="560"/>
                    </a:lnTo>
                    <a:lnTo>
                      <a:pt x="366" y="560"/>
                    </a:lnTo>
                    <a:lnTo>
                      <a:pt x="368" y="560"/>
                    </a:lnTo>
                    <a:lnTo>
                      <a:pt x="368" y="560"/>
                    </a:lnTo>
                    <a:lnTo>
                      <a:pt x="368" y="560"/>
                    </a:lnTo>
                    <a:lnTo>
                      <a:pt x="368" y="559"/>
                    </a:lnTo>
                    <a:lnTo>
                      <a:pt x="368" y="559"/>
                    </a:lnTo>
                    <a:lnTo>
                      <a:pt x="368" y="559"/>
                    </a:lnTo>
                    <a:lnTo>
                      <a:pt x="368" y="559"/>
                    </a:lnTo>
                    <a:lnTo>
                      <a:pt x="368" y="559"/>
                    </a:lnTo>
                    <a:lnTo>
                      <a:pt x="366" y="559"/>
                    </a:lnTo>
                    <a:lnTo>
                      <a:pt x="366" y="559"/>
                    </a:lnTo>
                    <a:lnTo>
                      <a:pt x="366" y="559"/>
                    </a:lnTo>
                    <a:lnTo>
                      <a:pt x="366" y="559"/>
                    </a:lnTo>
                    <a:lnTo>
                      <a:pt x="366" y="559"/>
                    </a:lnTo>
                    <a:lnTo>
                      <a:pt x="366" y="559"/>
                    </a:lnTo>
                    <a:lnTo>
                      <a:pt x="366" y="559"/>
                    </a:lnTo>
                    <a:lnTo>
                      <a:pt x="366" y="559"/>
                    </a:lnTo>
                    <a:lnTo>
                      <a:pt x="364" y="557"/>
                    </a:lnTo>
                    <a:lnTo>
                      <a:pt x="364" y="557"/>
                    </a:lnTo>
                    <a:lnTo>
                      <a:pt x="364" y="557"/>
                    </a:lnTo>
                    <a:lnTo>
                      <a:pt x="364" y="557"/>
                    </a:lnTo>
                    <a:lnTo>
                      <a:pt x="364" y="555"/>
                    </a:lnTo>
                    <a:lnTo>
                      <a:pt x="364" y="555"/>
                    </a:lnTo>
                    <a:lnTo>
                      <a:pt x="364" y="555"/>
                    </a:lnTo>
                    <a:lnTo>
                      <a:pt x="364" y="555"/>
                    </a:lnTo>
                    <a:lnTo>
                      <a:pt x="364" y="555"/>
                    </a:lnTo>
                    <a:lnTo>
                      <a:pt x="364" y="557"/>
                    </a:lnTo>
                    <a:lnTo>
                      <a:pt x="364" y="557"/>
                    </a:lnTo>
                    <a:lnTo>
                      <a:pt x="364" y="557"/>
                    </a:lnTo>
                    <a:lnTo>
                      <a:pt x="362" y="557"/>
                    </a:lnTo>
                    <a:lnTo>
                      <a:pt x="362" y="555"/>
                    </a:lnTo>
                    <a:lnTo>
                      <a:pt x="362" y="555"/>
                    </a:lnTo>
                    <a:lnTo>
                      <a:pt x="362" y="555"/>
                    </a:lnTo>
                    <a:lnTo>
                      <a:pt x="362" y="555"/>
                    </a:lnTo>
                    <a:lnTo>
                      <a:pt x="362" y="555"/>
                    </a:lnTo>
                    <a:lnTo>
                      <a:pt x="360" y="555"/>
                    </a:lnTo>
                    <a:lnTo>
                      <a:pt x="360" y="555"/>
                    </a:lnTo>
                    <a:lnTo>
                      <a:pt x="360" y="555"/>
                    </a:lnTo>
                    <a:lnTo>
                      <a:pt x="360" y="555"/>
                    </a:lnTo>
                    <a:lnTo>
                      <a:pt x="360" y="553"/>
                    </a:lnTo>
                    <a:lnTo>
                      <a:pt x="358" y="553"/>
                    </a:lnTo>
                    <a:lnTo>
                      <a:pt x="358" y="553"/>
                    </a:lnTo>
                    <a:lnTo>
                      <a:pt x="358" y="553"/>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58" y="551"/>
                    </a:lnTo>
                    <a:lnTo>
                      <a:pt x="358" y="551"/>
                    </a:lnTo>
                    <a:lnTo>
                      <a:pt x="358" y="551"/>
                    </a:lnTo>
                    <a:lnTo>
                      <a:pt x="358" y="551"/>
                    </a:lnTo>
                    <a:lnTo>
                      <a:pt x="357" y="551"/>
                    </a:lnTo>
                    <a:lnTo>
                      <a:pt x="357" y="551"/>
                    </a:lnTo>
                    <a:lnTo>
                      <a:pt x="357" y="551"/>
                    </a:lnTo>
                    <a:lnTo>
                      <a:pt x="357" y="551"/>
                    </a:lnTo>
                    <a:lnTo>
                      <a:pt x="357" y="550"/>
                    </a:lnTo>
                    <a:lnTo>
                      <a:pt x="357" y="550"/>
                    </a:lnTo>
                    <a:lnTo>
                      <a:pt x="357" y="550"/>
                    </a:lnTo>
                    <a:lnTo>
                      <a:pt x="357" y="550"/>
                    </a:lnTo>
                    <a:lnTo>
                      <a:pt x="357" y="550"/>
                    </a:lnTo>
                    <a:lnTo>
                      <a:pt x="357" y="550"/>
                    </a:lnTo>
                    <a:lnTo>
                      <a:pt x="357" y="550"/>
                    </a:lnTo>
                    <a:lnTo>
                      <a:pt x="357" y="548"/>
                    </a:lnTo>
                    <a:lnTo>
                      <a:pt x="357" y="548"/>
                    </a:lnTo>
                    <a:lnTo>
                      <a:pt x="355" y="548"/>
                    </a:lnTo>
                    <a:lnTo>
                      <a:pt x="355" y="550"/>
                    </a:lnTo>
                    <a:lnTo>
                      <a:pt x="355" y="550"/>
                    </a:lnTo>
                    <a:lnTo>
                      <a:pt x="355" y="550"/>
                    </a:lnTo>
                    <a:lnTo>
                      <a:pt x="355" y="550"/>
                    </a:lnTo>
                    <a:lnTo>
                      <a:pt x="353" y="550"/>
                    </a:lnTo>
                    <a:lnTo>
                      <a:pt x="353" y="550"/>
                    </a:lnTo>
                    <a:lnTo>
                      <a:pt x="353" y="550"/>
                    </a:lnTo>
                    <a:lnTo>
                      <a:pt x="353" y="548"/>
                    </a:lnTo>
                    <a:lnTo>
                      <a:pt x="351" y="548"/>
                    </a:lnTo>
                    <a:lnTo>
                      <a:pt x="351" y="548"/>
                    </a:lnTo>
                    <a:lnTo>
                      <a:pt x="351" y="548"/>
                    </a:lnTo>
                    <a:lnTo>
                      <a:pt x="351" y="548"/>
                    </a:lnTo>
                    <a:lnTo>
                      <a:pt x="351" y="548"/>
                    </a:lnTo>
                    <a:lnTo>
                      <a:pt x="351" y="548"/>
                    </a:lnTo>
                    <a:lnTo>
                      <a:pt x="349" y="548"/>
                    </a:lnTo>
                    <a:lnTo>
                      <a:pt x="349" y="548"/>
                    </a:lnTo>
                    <a:lnTo>
                      <a:pt x="349" y="548"/>
                    </a:lnTo>
                    <a:lnTo>
                      <a:pt x="349" y="548"/>
                    </a:lnTo>
                    <a:lnTo>
                      <a:pt x="349" y="548"/>
                    </a:lnTo>
                    <a:lnTo>
                      <a:pt x="349" y="548"/>
                    </a:lnTo>
                    <a:lnTo>
                      <a:pt x="348" y="548"/>
                    </a:lnTo>
                    <a:lnTo>
                      <a:pt x="348" y="548"/>
                    </a:lnTo>
                    <a:lnTo>
                      <a:pt x="348" y="548"/>
                    </a:lnTo>
                    <a:lnTo>
                      <a:pt x="348" y="548"/>
                    </a:lnTo>
                    <a:lnTo>
                      <a:pt x="346" y="548"/>
                    </a:lnTo>
                    <a:lnTo>
                      <a:pt x="346" y="548"/>
                    </a:lnTo>
                    <a:lnTo>
                      <a:pt x="346" y="548"/>
                    </a:lnTo>
                    <a:lnTo>
                      <a:pt x="346" y="548"/>
                    </a:lnTo>
                    <a:lnTo>
                      <a:pt x="344" y="548"/>
                    </a:lnTo>
                    <a:lnTo>
                      <a:pt x="344" y="548"/>
                    </a:lnTo>
                    <a:lnTo>
                      <a:pt x="344" y="548"/>
                    </a:lnTo>
                    <a:lnTo>
                      <a:pt x="344" y="548"/>
                    </a:lnTo>
                    <a:lnTo>
                      <a:pt x="342" y="550"/>
                    </a:lnTo>
                    <a:lnTo>
                      <a:pt x="342" y="550"/>
                    </a:lnTo>
                    <a:lnTo>
                      <a:pt x="342" y="550"/>
                    </a:lnTo>
                    <a:lnTo>
                      <a:pt x="342" y="548"/>
                    </a:lnTo>
                    <a:lnTo>
                      <a:pt x="342" y="548"/>
                    </a:lnTo>
                    <a:lnTo>
                      <a:pt x="340" y="548"/>
                    </a:lnTo>
                    <a:lnTo>
                      <a:pt x="340" y="548"/>
                    </a:lnTo>
                    <a:lnTo>
                      <a:pt x="340" y="548"/>
                    </a:lnTo>
                    <a:lnTo>
                      <a:pt x="340" y="548"/>
                    </a:lnTo>
                    <a:lnTo>
                      <a:pt x="340" y="548"/>
                    </a:lnTo>
                    <a:lnTo>
                      <a:pt x="339" y="548"/>
                    </a:lnTo>
                    <a:lnTo>
                      <a:pt x="339" y="548"/>
                    </a:lnTo>
                    <a:lnTo>
                      <a:pt x="339" y="548"/>
                    </a:lnTo>
                    <a:lnTo>
                      <a:pt x="339" y="548"/>
                    </a:lnTo>
                    <a:lnTo>
                      <a:pt x="339" y="548"/>
                    </a:lnTo>
                    <a:lnTo>
                      <a:pt x="339" y="548"/>
                    </a:lnTo>
                    <a:lnTo>
                      <a:pt x="339" y="548"/>
                    </a:lnTo>
                    <a:lnTo>
                      <a:pt x="337" y="548"/>
                    </a:lnTo>
                    <a:lnTo>
                      <a:pt x="337" y="548"/>
                    </a:lnTo>
                    <a:lnTo>
                      <a:pt x="337" y="548"/>
                    </a:lnTo>
                    <a:lnTo>
                      <a:pt x="337" y="548"/>
                    </a:lnTo>
                    <a:lnTo>
                      <a:pt x="335" y="548"/>
                    </a:lnTo>
                    <a:lnTo>
                      <a:pt x="335" y="550"/>
                    </a:lnTo>
                    <a:lnTo>
                      <a:pt x="335" y="550"/>
                    </a:lnTo>
                    <a:lnTo>
                      <a:pt x="333" y="550"/>
                    </a:lnTo>
                    <a:lnTo>
                      <a:pt x="333" y="550"/>
                    </a:lnTo>
                    <a:lnTo>
                      <a:pt x="333" y="550"/>
                    </a:lnTo>
                    <a:lnTo>
                      <a:pt x="333" y="550"/>
                    </a:lnTo>
                    <a:lnTo>
                      <a:pt x="333" y="548"/>
                    </a:lnTo>
                    <a:lnTo>
                      <a:pt x="333" y="548"/>
                    </a:lnTo>
                    <a:lnTo>
                      <a:pt x="333" y="548"/>
                    </a:lnTo>
                    <a:lnTo>
                      <a:pt x="333" y="548"/>
                    </a:lnTo>
                    <a:lnTo>
                      <a:pt x="331" y="548"/>
                    </a:lnTo>
                    <a:lnTo>
                      <a:pt x="331" y="548"/>
                    </a:lnTo>
                    <a:lnTo>
                      <a:pt x="331" y="548"/>
                    </a:lnTo>
                    <a:lnTo>
                      <a:pt x="330" y="550"/>
                    </a:lnTo>
                    <a:lnTo>
                      <a:pt x="330" y="550"/>
                    </a:lnTo>
                    <a:lnTo>
                      <a:pt x="328" y="548"/>
                    </a:lnTo>
                    <a:lnTo>
                      <a:pt x="328" y="548"/>
                    </a:lnTo>
                    <a:lnTo>
                      <a:pt x="328" y="548"/>
                    </a:lnTo>
                    <a:lnTo>
                      <a:pt x="328" y="548"/>
                    </a:lnTo>
                    <a:lnTo>
                      <a:pt x="328" y="550"/>
                    </a:lnTo>
                    <a:lnTo>
                      <a:pt x="326" y="550"/>
                    </a:lnTo>
                    <a:lnTo>
                      <a:pt x="326" y="550"/>
                    </a:lnTo>
                    <a:lnTo>
                      <a:pt x="326" y="550"/>
                    </a:lnTo>
                    <a:lnTo>
                      <a:pt x="326" y="550"/>
                    </a:lnTo>
                    <a:lnTo>
                      <a:pt x="326" y="550"/>
                    </a:lnTo>
                    <a:lnTo>
                      <a:pt x="324" y="550"/>
                    </a:lnTo>
                    <a:lnTo>
                      <a:pt x="324" y="550"/>
                    </a:lnTo>
                    <a:lnTo>
                      <a:pt x="324" y="550"/>
                    </a:lnTo>
                    <a:lnTo>
                      <a:pt x="322" y="550"/>
                    </a:lnTo>
                    <a:lnTo>
                      <a:pt x="322" y="550"/>
                    </a:lnTo>
                    <a:lnTo>
                      <a:pt x="322" y="550"/>
                    </a:lnTo>
                    <a:lnTo>
                      <a:pt x="322" y="551"/>
                    </a:lnTo>
                    <a:lnTo>
                      <a:pt x="322" y="551"/>
                    </a:lnTo>
                    <a:lnTo>
                      <a:pt x="322" y="551"/>
                    </a:lnTo>
                    <a:lnTo>
                      <a:pt x="320" y="551"/>
                    </a:lnTo>
                    <a:lnTo>
                      <a:pt x="320" y="551"/>
                    </a:lnTo>
                    <a:lnTo>
                      <a:pt x="320" y="551"/>
                    </a:lnTo>
                    <a:lnTo>
                      <a:pt x="320" y="553"/>
                    </a:lnTo>
                    <a:lnTo>
                      <a:pt x="320" y="551"/>
                    </a:lnTo>
                    <a:lnTo>
                      <a:pt x="320" y="551"/>
                    </a:lnTo>
                    <a:lnTo>
                      <a:pt x="320" y="553"/>
                    </a:lnTo>
                    <a:lnTo>
                      <a:pt x="320" y="553"/>
                    </a:lnTo>
                    <a:lnTo>
                      <a:pt x="320" y="553"/>
                    </a:lnTo>
                    <a:lnTo>
                      <a:pt x="320" y="553"/>
                    </a:lnTo>
                    <a:lnTo>
                      <a:pt x="320" y="553"/>
                    </a:lnTo>
                    <a:lnTo>
                      <a:pt x="319" y="553"/>
                    </a:lnTo>
                    <a:lnTo>
                      <a:pt x="319" y="553"/>
                    </a:lnTo>
                    <a:lnTo>
                      <a:pt x="319" y="553"/>
                    </a:lnTo>
                    <a:lnTo>
                      <a:pt x="319" y="555"/>
                    </a:lnTo>
                    <a:lnTo>
                      <a:pt x="317" y="555"/>
                    </a:lnTo>
                    <a:lnTo>
                      <a:pt x="317" y="553"/>
                    </a:lnTo>
                    <a:lnTo>
                      <a:pt x="317" y="553"/>
                    </a:lnTo>
                    <a:lnTo>
                      <a:pt x="317" y="555"/>
                    </a:lnTo>
                    <a:lnTo>
                      <a:pt x="317" y="555"/>
                    </a:lnTo>
                    <a:lnTo>
                      <a:pt x="317" y="553"/>
                    </a:lnTo>
                    <a:lnTo>
                      <a:pt x="315" y="553"/>
                    </a:lnTo>
                    <a:lnTo>
                      <a:pt x="315" y="553"/>
                    </a:lnTo>
                    <a:lnTo>
                      <a:pt x="315" y="553"/>
                    </a:lnTo>
                    <a:lnTo>
                      <a:pt x="315" y="553"/>
                    </a:lnTo>
                    <a:lnTo>
                      <a:pt x="315" y="555"/>
                    </a:lnTo>
                    <a:lnTo>
                      <a:pt x="315" y="555"/>
                    </a:lnTo>
                    <a:lnTo>
                      <a:pt x="313" y="555"/>
                    </a:lnTo>
                    <a:lnTo>
                      <a:pt x="313" y="555"/>
                    </a:lnTo>
                    <a:lnTo>
                      <a:pt x="313" y="555"/>
                    </a:lnTo>
                    <a:lnTo>
                      <a:pt x="313" y="555"/>
                    </a:lnTo>
                    <a:lnTo>
                      <a:pt x="311" y="555"/>
                    </a:lnTo>
                    <a:lnTo>
                      <a:pt x="311" y="555"/>
                    </a:lnTo>
                    <a:lnTo>
                      <a:pt x="311" y="555"/>
                    </a:lnTo>
                    <a:lnTo>
                      <a:pt x="311" y="555"/>
                    </a:lnTo>
                    <a:lnTo>
                      <a:pt x="311" y="555"/>
                    </a:lnTo>
                    <a:lnTo>
                      <a:pt x="311" y="555"/>
                    </a:lnTo>
                    <a:lnTo>
                      <a:pt x="311" y="555"/>
                    </a:lnTo>
                    <a:lnTo>
                      <a:pt x="310" y="555"/>
                    </a:lnTo>
                    <a:lnTo>
                      <a:pt x="310" y="555"/>
                    </a:lnTo>
                    <a:lnTo>
                      <a:pt x="310" y="555"/>
                    </a:lnTo>
                    <a:lnTo>
                      <a:pt x="310" y="555"/>
                    </a:lnTo>
                    <a:lnTo>
                      <a:pt x="310" y="555"/>
                    </a:lnTo>
                    <a:lnTo>
                      <a:pt x="310" y="555"/>
                    </a:lnTo>
                    <a:lnTo>
                      <a:pt x="310" y="555"/>
                    </a:lnTo>
                    <a:lnTo>
                      <a:pt x="308" y="555"/>
                    </a:lnTo>
                    <a:lnTo>
                      <a:pt x="308" y="555"/>
                    </a:lnTo>
                    <a:lnTo>
                      <a:pt x="308" y="555"/>
                    </a:lnTo>
                    <a:lnTo>
                      <a:pt x="308" y="555"/>
                    </a:lnTo>
                    <a:lnTo>
                      <a:pt x="308" y="555"/>
                    </a:lnTo>
                    <a:lnTo>
                      <a:pt x="308" y="557"/>
                    </a:lnTo>
                    <a:lnTo>
                      <a:pt x="306" y="557"/>
                    </a:lnTo>
                    <a:lnTo>
                      <a:pt x="306" y="557"/>
                    </a:lnTo>
                    <a:lnTo>
                      <a:pt x="306" y="557"/>
                    </a:lnTo>
                    <a:lnTo>
                      <a:pt x="306" y="557"/>
                    </a:lnTo>
                    <a:lnTo>
                      <a:pt x="306" y="557"/>
                    </a:lnTo>
                    <a:lnTo>
                      <a:pt x="306" y="557"/>
                    </a:lnTo>
                    <a:lnTo>
                      <a:pt x="306" y="557"/>
                    </a:lnTo>
                    <a:lnTo>
                      <a:pt x="306" y="557"/>
                    </a:lnTo>
                    <a:lnTo>
                      <a:pt x="304" y="557"/>
                    </a:lnTo>
                    <a:lnTo>
                      <a:pt x="304" y="557"/>
                    </a:lnTo>
                    <a:lnTo>
                      <a:pt x="304" y="557"/>
                    </a:lnTo>
                    <a:lnTo>
                      <a:pt x="304" y="557"/>
                    </a:lnTo>
                    <a:lnTo>
                      <a:pt x="304" y="557"/>
                    </a:lnTo>
                    <a:lnTo>
                      <a:pt x="304" y="557"/>
                    </a:lnTo>
                    <a:lnTo>
                      <a:pt x="304" y="557"/>
                    </a:lnTo>
                    <a:lnTo>
                      <a:pt x="302" y="557"/>
                    </a:lnTo>
                    <a:lnTo>
                      <a:pt x="302" y="557"/>
                    </a:lnTo>
                    <a:lnTo>
                      <a:pt x="302" y="559"/>
                    </a:lnTo>
                    <a:lnTo>
                      <a:pt x="302" y="559"/>
                    </a:lnTo>
                    <a:lnTo>
                      <a:pt x="302" y="559"/>
                    </a:lnTo>
                    <a:lnTo>
                      <a:pt x="302" y="559"/>
                    </a:lnTo>
                    <a:lnTo>
                      <a:pt x="302" y="559"/>
                    </a:lnTo>
                    <a:lnTo>
                      <a:pt x="302" y="559"/>
                    </a:lnTo>
                    <a:lnTo>
                      <a:pt x="302" y="559"/>
                    </a:lnTo>
                    <a:lnTo>
                      <a:pt x="301" y="560"/>
                    </a:lnTo>
                    <a:lnTo>
                      <a:pt x="301" y="560"/>
                    </a:lnTo>
                    <a:lnTo>
                      <a:pt x="301" y="560"/>
                    </a:lnTo>
                    <a:lnTo>
                      <a:pt x="301" y="560"/>
                    </a:lnTo>
                    <a:lnTo>
                      <a:pt x="301" y="560"/>
                    </a:lnTo>
                    <a:lnTo>
                      <a:pt x="301" y="560"/>
                    </a:lnTo>
                    <a:lnTo>
                      <a:pt x="301" y="562"/>
                    </a:lnTo>
                    <a:lnTo>
                      <a:pt x="299" y="562"/>
                    </a:lnTo>
                    <a:lnTo>
                      <a:pt x="299" y="562"/>
                    </a:lnTo>
                    <a:lnTo>
                      <a:pt x="299" y="562"/>
                    </a:lnTo>
                    <a:lnTo>
                      <a:pt x="299" y="562"/>
                    </a:lnTo>
                    <a:lnTo>
                      <a:pt x="299" y="562"/>
                    </a:lnTo>
                    <a:lnTo>
                      <a:pt x="299" y="564"/>
                    </a:lnTo>
                    <a:lnTo>
                      <a:pt x="299" y="564"/>
                    </a:lnTo>
                    <a:lnTo>
                      <a:pt x="297" y="564"/>
                    </a:lnTo>
                    <a:lnTo>
                      <a:pt x="297" y="564"/>
                    </a:lnTo>
                    <a:lnTo>
                      <a:pt x="297" y="564"/>
                    </a:lnTo>
                    <a:lnTo>
                      <a:pt x="297" y="564"/>
                    </a:lnTo>
                    <a:lnTo>
                      <a:pt x="297" y="566"/>
                    </a:lnTo>
                    <a:lnTo>
                      <a:pt x="297" y="566"/>
                    </a:lnTo>
                    <a:lnTo>
                      <a:pt x="297" y="566"/>
                    </a:lnTo>
                    <a:lnTo>
                      <a:pt x="297" y="566"/>
                    </a:lnTo>
                    <a:lnTo>
                      <a:pt x="297" y="566"/>
                    </a:lnTo>
                    <a:lnTo>
                      <a:pt x="297" y="568"/>
                    </a:lnTo>
                    <a:lnTo>
                      <a:pt x="297" y="568"/>
                    </a:lnTo>
                    <a:lnTo>
                      <a:pt x="295" y="568"/>
                    </a:lnTo>
                    <a:lnTo>
                      <a:pt x="295" y="568"/>
                    </a:lnTo>
                    <a:lnTo>
                      <a:pt x="295" y="568"/>
                    </a:lnTo>
                    <a:lnTo>
                      <a:pt x="295" y="568"/>
                    </a:lnTo>
                    <a:lnTo>
                      <a:pt x="295" y="568"/>
                    </a:lnTo>
                    <a:lnTo>
                      <a:pt x="295" y="568"/>
                    </a:lnTo>
                    <a:lnTo>
                      <a:pt x="293" y="568"/>
                    </a:lnTo>
                    <a:lnTo>
                      <a:pt x="293" y="568"/>
                    </a:lnTo>
                    <a:lnTo>
                      <a:pt x="293" y="568"/>
                    </a:lnTo>
                    <a:lnTo>
                      <a:pt x="293" y="568"/>
                    </a:lnTo>
                    <a:lnTo>
                      <a:pt x="293" y="568"/>
                    </a:lnTo>
                    <a:lnTo>
                      <a:pt x="292" y="568"/>
                    </a:lnTo>
                    <a:lnTo>
                      <a:pt x="292" y="568"/>
                    </a:lnTo>
                    <a:lnTo>
                      <a:pt x="292" y="568"/>
                    </a:lnTo>
                    <a:lnTo>
                      <a:pt x="292" y="569"/>
                    </a:lnTo>
                    <a:lnTo>
                      <a:pt x="292" y="569"/>
                    </a:lnTo>
                    <a:lnTo>
                      <a:pt x="292" y="569"/>
                    </a:lnTo>
                    <a:lnTo>
                      <a:pt x="290" y="569"/>
                    </a:lnTo>
                    <a:lnTo>
                      <a:pt x="290" y="569"/>
                    </a:lnTo>
                    <a:lnTo>
                      <a:pt x="290" y="569"/>
                    </a:lnTo>
                    <a:lnTo>
                      <a:pt x="290" y="569"/>
                    </a:lnTo>
                    <a:lnTo>
                      <a:pt x="290" y="569"/>
                    </a:lnTo>
                    <a:lnTo>
                      <a:pt x="290" y="571"/>
                    </a:lnTo>
                    <a:lnTo>
                      <a:pt x="290" y="571"/>
                    </a:lnTo>
                    <a:lnTo>
                      <a:pt x="290" y="571"/>
                    </a:lnTo>
                    <a:lnTo>
                      <a:pt x="290" y="571"/>
                    </a:lnTo>
                    <a:lnTo>
                      <a:pt x="290" y="571"/>
                    </a:lnTo>
                    <a:lnTo>
                      <a:pt x="290" y="571"/>
                    </a:lnTo>
                    <a:lnTo>
                      <a:pt x="288" y="571"/>
                    </a:lnTo>
                    <a:lnTo>
                      <a:pt x="288" y="573"/>
                    </a:lnTo>
                    <a:lnTo>
                      <a:pt x="288" y="573"/>
                    </a:lnTo>
                    <a:lnTo>
                      <a:pt x="288" y="573"/>
                    </a:lnTo>
                    <a:lnTo>
                      <a:pt x="286" y="575"/>
                    </a:lnTo>
                    <a:lnTo>
                      <a:pt x="286" y="575"/>
                    </a:lnTo>
                    <a:lnTo>
                      <a:pt x="286" y="575"/>
                    </a:lnTo>
                    <a:lnTo>
                      <a:pt x="286" y="575"/>
                    </a:lnTo>
                    <a:lnTo>
                      <a:pt x="286" y="575"/>
                    </a:lnTo>
                    <a:lnTo>
                      <a:pt x="286" y="577"/>
                    </a:lnTo>
                    <a:lnTo>
                      <a:pt x="284" y="577"/>
                    </a:lnTo>
                    <a:lnTo>
                      <a:pt x="284" y="577"/>
                    </a:lnTo>
                    <a:lnTo>
                      <a:pt x="284" y="577"/>
                    </a:lnTo>
                    <a:lnTo>
                      <a:pt x="284" y="577"/>
                    </a:lnTo>
                    <a:lnTo>
                      <a:pt x="284" y="577"/>
                    </a:lnTo>
                    <a:lnTo>
                      <a:pt x="284" y="577"/>
                    </a:lnTo>
                    <a:lnTo>
                      <a:pt x="284" y="577"/>
                    </a:lnTo>
                    <a:lnTo>
                      <a:pt x="284" y="577"/>
                    </a:lnTo>
                    <a:lnTo>
                      <a:pt x="284" y="578"/>
                    </a:lnTo>
                    <a:lnTo>
                      <a:pt x="283" y="578"/>
                    </a:lnTo>
                    <a:lnTo>
                      <a:pt x="283" y="578"/>
                    </a:lnTo>
                    <a:lnTo>
                      <a:pt x="283" y="578"/>
                    </a:lnTo>
                    <a:lnTo>
                      <a:pt x="283" y="578"/>
                    </a:lnTo>
                    <a:lnTo>
                      <a:pt x="283" y="580"/>
                    </a:lnTo>
                    <a:lnTo>
                      <a:pt x="283" y="580"/>
                    </a:lnTo>
                    <a:lnTo>
                      <a:pt x="283" y="582"/>
                    </a:lnTo>
                    <a:lnTo>
                      <a:pt x="281" y="582"/>
                    </a:lnTo>
                    <a:lnTo>
                      <a:pt x="281" y="582"/>
                    </a:lnTo>
                    <a:lnTo>
                      <a:pt x="281" y="582"/>
                    </a:lnTo>
                    <a:lnTo>
                      <a:pt x="281" y="582"/>
                    </a:lnTo>
                    <a:lnTo>
                      <a:pt x="281" y="584"/>
                    </a:lnTo>
                    <a:lnTo>
                      <a:pt x="281" y="584"/>
                    </a:lnTo>
                    <a:lnTo>
                      <a:pt x="281" y="584"/>
                    </a:lnTo>
                    <a:lnTo>
                      <a:pt x="281" y="584"/>
                    </a:lnTo>
                    <a:lnTo>
                      <a:pt x="281" y="584"/>
                    </a:lnTo>
                    <a:lnTo>
                      <a:pt x="281" y="586"/>
                    </a:lnTo>
                    <a:lnTo>
                      <a:pt x="281" y="586"/>
                    </a:lnTo>
                    <a:lnTo>
                      <a:pt x="279" y="586"/>
                    </a:lnTo>
                    <a:lnTo>
                      <a:pt x="279" y="586"/>
                    </a:lnTo>
                    <a:lnTo>
                      <a:pt x="279" y="586"/>
                    </a:lnTo>
                    <a:lnTo>
                      <a:pt x="279" y="586"/>
                    </a:lnTo>
                    <a:lnTo>
                      <a:pt x="279" y="586"/>
                    </a:lnTo>
                    <a:lnTo>
                      <a:pt x="279" y="586"/>
                    </a:lnTo>
                    <a:lnTo>
                      <a:pt x="279" y="586"/>
                    </a:lnTo>
                    <a:lnTo>
                      <a:pt x="279" y="586"/>
                    </a:lnTo>
                    <a:lnTo>
                      <a:pt x="279" y="588"/>
                    </a:lnTo>
                    <a:lnTo>
                      <a:pt x="277" y="588"/>
                    </a:lnTo>
                    <a:lnTo>
                      <a:pt x="277" y="588"/>
                    </a:lnTo>
                    <a:lnTo>
                      <a:pt x="277" y="588"/>
                    </a:lnTo>
                    <a:lnTo>
                      <a:pt x="277" y="588"/>
                    </a:lnTo>
                    <a:lnTo>
                      <a:pt x="275" y="589"/>
                    </a:lnTo>
                    <a:lnTo>
                      <a:pt x="275" y="589"/>
                    </a:lnTo>
                    <a:lnTo>
                      <a:pt x="275" y="589"/>
                    </a:lnTo>
                    <a:lnTo>
                      <a:pt x="275" y="589"/>
                    </a:lnTo>
                    <a:lnTo>
                      <a:pt x="275" y="589"/>
                    </a:lnTo>
                    <a:lnTo>
                      <a:pt x="275" y="591"/>
                    </a:lnTo>
                    <a:lnTo>
                      <a:pt x="275" y="591"/>
                    </a:lnTo>
                    <a:lnTo>
                      <a:pt x="275" y="591"/>
                    </a:lnTo>
                    <a:lnTo>
                      <a:pt x="275" y="591"/>
                    </a:lnTo>
                    <a:lnTo>
                      <a:pt x="275" y="591"/>
                    </a:lnTo>
                    <a:lnTo>
                      <a:pt x="273" y="591"/>
                    </a:lnTo>
                    <a:lnTo>
                      <a:pt x="273" y="591"/>
                    </a:lnTo>
                    <a:lnTo>
                      <a:pt x="273" y="591"/>
                    </a:lnTo>
                    <a:lnTo>
                      <a:pt x="273" y="593"/>
                    </a:lnTo>
                    <a:lnTo>
                      <a:pt x="272" y="593"/>
                    </a:lnTo>
                    <a:lnTo>
                      <a:pt x="272" y="593"/>
                    </a:lnTo>
                    <a:lnTo>
                      <a:pt x="272" y="593"/>
                    </a:lnTo>
                    <a:lnTo>
                      <a:pt x="272" y="593"/>
                    </a:lnTo>
                    <a:lnTo>
                      <a:pt x="272" y="593"/>
                    </a:lnTo>
                    <a:lnTo>
                      <a:pt x="272" y="593"/>
                    </a:lnTo>
                    <a:lnTo>
                      <a:pt x="272" y="593"/>
                    </a:lnTo>
                    <a:lnTo>
                      <a:pt x="272" y="593"/>
                    </a:lnTo>
                    <a:lnTo>
                      <a:pt x="272" y="595"/>
                    </a:lnTo>
                    <a:lnTo>
                      <a:pt x="272" y="595"/>
                    </a:lnTo>
                    <a:lnTo>
                      <a:pt x="272" y="595"/>
                    </a:lnTo>
                    <a:lnTo>
                      <a:pt x="270" y="595"/>
                    </a:lnTo>
                    <a:lnTo>
                      <a:pt x="270" y="595"/>
                    </a:lnTo>
                    <a:lnTo>
                      <a:pt x="270" y="595"/>
                    </a:lnTo>
                    <a:lnTo>
                      <a:pt x="270" y="595"/>
                    </a:lnTo>
                    <a:lnTo>
                      <a:pt x="270" y="595"/>
                    </a:lnTo>
                    <a:lnTo>
                      <a:pt x="270" y="595"/>
                    </a:lnTo>
                    <a:lnTo>
                      <a:pt x="270" y="595"/>
                    </a:lnTo>
                    <a:lnTo>
                      <a:pt x="268" y="597"/>
                    </a:lnTo>
                    <a:lnTo>
                      <a:pt x="268" y="597"/>
                    </a:lnTo>
                    <a:lnTo>
                      <a:pt x="268" y="597"/>
                    </a:lnTo>
                    <a:lnTo>
                      <a:pt x="268" y="597"/>
                    </a:lnTo>
                    <a:lnTo>
                      <a:pt x="266" y="597"/>
                    </a:lnTo>
                    <a:lnTo>
                      <a:pt x="266" y="597"/>
                    </a:lnTo>
                    <a:lnTo>
                      <a:pt x="266" y="597"/>
                    </a:lnTo>
                    <a:lnTo>
                      <a:pt x="266" y="597"/>
                    </a:lnTo>
                    <a:lnTo>
                      <a:pt x="264" y="598"/>
                    </a:lnTo>
                    <a:lnTo>
                      <a:pt x="264" y="598"/>
                    </a:lnTo>
                    <a:lnTo>
                      <a:pt x="264" y="598"/>
                    </a:lnTo>
                    <a:lnTo>
                      <a:pt x="264" y="598"/>
                    </a:lnTo>
                    <a:lnTo>
                      <a:pt x="264" y="598"/>
                    </a:lnTo>
                    <a:lnTo>
                      <a:pt x="264" y="598"/>
                    </a:lnTo>
                    <a:lnTo>
                      <a:pt x="264" y="598"/>
                    </a:lnTo>
                    <a:lnTo>
                      <a:pt x="263" y="598"/>
                    </a:lnTo>
                    <a:lnTo>
                      <a:pt x="263" y="598"/>
                    </a:lnTo>
                    <a:lnTo>
                      <a:pt x="263" y="600"/>
                    </a:lnTo>
                    <a:lnTo>
                      <a:pt x="261" y="600"/>
                    </a:lnTo>
                    <a:lnTo>
                      <a:pt x="261" y="600"/>
                    </a:lnTo>
                    <a:lnTo>
                      <a:pt x="261" y="600"/>
                    </a:lnTo>
                    <a:lnTo>
                      <a:pt x="261" y="600"/>
                    </a:lnTo>
                    <a:lnTo>
                      <a:pt x="261" y="600"/>
                    </a:lnTo>
                    <a:lnTo>
                      <a:pt x="261" y="600"/>
                    </a:lnTo>
                    <a:lnTo>
                      <a:pt x="261" y="600"/>
                    </a:lnTo>
                    <a:lnTo>
                      <a:pt x="261" y="600"/>
                    </a:lnTo>
                    <a:lnTo>
                      <a:pt x="259" y="602"/>
                    </a:lnTo>
                    <a:lnTo>
                      <a:pt x="259" y="602"/>
                    </a:lnTo>
                    <a:lnTo>
                      <a:pt x="259" y="602"/>
                    </a:lnTo>
                    <a:lnTo>
                      <a:pt x="257" y="602"/>
                    </a:lnTo>
                    <a:lnTo>
                      <a:pt x="257" y="602"/>
                    </a:lnTo>
                    <a:lnTo>
                      <a:pt x="257" y="602"/>
                    </a:lnTo>
                    <a:lnTo>
                      <a:pt x="257" y="602"/>
                    </a:lnTo>
                    <a:lnTo>
                      <a:pt x="257" y="602"/>
                    </a:lnTo>
                    <a:lnTo>
                      <a:pt x="257" y="604"/>
                    </a:lnTo>
                    <a:lnTo>
                      <a:pt x="255" y="604"/>
                    </a:lnTo>
                    <a:lnTo>
                      <a:pt x="255" y="604"/>
                    </a:lnTo>
                    <a:lnTo>
                      <a:pt x="255" y="604"/>
                    </a:lnTo>
                    <a:lnTo>
                      <a:pt x="254" y="604"/>
                    </a:lnTo>
                    <a:lnTo>
                      <a:pt x="254" y="604"/>
                    </a:lnTo>
                    <a:lnTo>
                      <a:pt x="254" y="606"/>
                    </a:lnTo>
                    <a:lnTo>
                      <a:pt x="254" y="606"/>
                    </a:lnTo>
                    <a:lnTo>
                      <a:pt x="254" y="606"/>
                    </a:lnTo>
                    <a:lnTo>
                      <a:pt x="254" y="606"/>
                    </a:lnTo>
                    <a:lnTo>
                      <a:pt x="254" y="606"/>
                    </a:lnTo>
                    <a:lnTo>
                      <a:pt x="252" y="606"/>
                    </a:lnTo>
                    <a:lnTo>
                      <a:pt x="252" y="607"/>
                    </a:lnTo>
                    <a:lnTo>
                      <a:pt x="252" y="607"/>
                    </a:lnTo>
                    <a:lnTo>
                      <a:pt x="252" y="607"/>
                    </a:lnTo>
                    <a:lnTo>
                      <a:pt x="250" y="609"/>
                    </a:lnTo>
                    <a:lnTo>
                      <a:pt x="250" y="609"/>
                    </a:lnTo>
                    <a:lnTo>
                      <a:pt x="250" y="609"/>
                    </a:lnTo>
                    <a:lnTo>
                      <a:pt x="250" y="609"/>
                    </a:lnTo>
                    <a:lnTo>
                      <a:pt x="250" y="609"/>
                    </a:lnTo>
                    <a:lnTo>
                      <a:pt x="250" y="609"/>
                    </a:lnTo>
                    <a:lnTo>
                      <a:pt x="248" y="611"/>
                    </a:lnTo>
                    <a:lnTo>
                      <a:pt x="248" y="611"/>
                    </a:lnTo>
                    <a:lnTo>
                      <a:pt x="248" y="611"/>
                    </a:lnTo>
                    <a:lnTo>
                      <a:pt x="248" y="611"/>
                    </a:lnTo>
                    <a:lnTo>
                      <a:pt x="248" y="611"/>
                    </a:lnTo>
                    <a:lnTo>
                      <a:pt x="248" y="611"/>
                    </a:lnTo>
                    <a:lnTo>
                      <a:pt x="246" y="611"/>
                    </a:lnTo>
                    <a:lnTo>
                      <a:pt x="246" y="613"/>
                    </a:lnTo>
                    <a:lnTo>
                      <a:pt x="246" y="613"/>
                    </a:lnTo>
                    <a:lnTo>
                      <a:pt x="245" y="615"/>
                    </a:lnTo>
                    <a:lnTo>
                      <a:pt x="245" y="615"/>
                    </a:lnTo>
                    <a:lnTo>
                      <a:pt x="245" y="615"/>
                    </a:lnTo>
                    <a:lnTo>
                      <a:pt x="245" y="615"/>
                    </a:lnTo>
                    <a:lnTo>
                      <a:pt x="245" y="615"/>
                    </a:lnTo>
                    <a:lnTo>
                      <a:pt x="245" y="615"/>
                    </a:lnTo>
                    <a:lnTo>
                      <a:pt x="243" y="616"/>
                    </a:lnTo>
                    <a:lnTo>
                      <a:pt x="243" y="616"/>
                    </a:lnTo>
                    <a:lnTo>
                      <a:pt x="243" y="616"/>
                    </a:lnTo>
                    <a:lnTo>
                      <a:pt x="243" y="616"/>
                    </a:lnTo>
                    <a:lnTo>
                      <a:pt x="243" y="616"/>
                    </a:lnTo>
                    <a:lnTo>
                      <a:pt x="243" y="616"/>
                    </a:lnTo>
                    <a:lnTo>
                      <a:pt x="243" y="618"/>
                    </a:lnTo>
                    <a:lnTo>
                      <a:pt x="243" y="618"/>
                    </a:lnTo>
                    <a:lnTo>
                      <a:pt x="243" y="618"/>
                    </a:lnTo>
                    <a:lnTo>
                      <a:pt x="243" y="618"/>
                    </a:lnTo>
                    <a:lnTo>
                      <a:pt x="241" y="618"/>
                    </a:lnTo>
                    <a:lnTo>
                      <a:pt x="241" y="618"/>
                    </a:lnTo>
                    <a:lnTo>
                      <a:pt x="241" y="618"/>
                    </a:lnTo>
                    <a:lnTo>
                      <a:pt x="241" y="618"/>
                    </a:lnTo>
                    <a:lnTo>
                      <a:pt x="241" y="618"/>
                    </a:lnTo>
                    <a:lnTo>
                      <a:pt x="241" y="618"/>
                    </a:lnTo>
                    <a:lnTo>
                      <a:pt x="241" y="618"/>
                    </a:lnTo>
                    <a:lnTo>
                      <a:pt x="239" y="620"/>
                    </a:lnTo>
                    <a:lnTo>
                      <a:pt x="239" y="620"/>
                    </a:lnTo>
                    <a:lnTo>
                      <a:pt x="239" y="620"/>
                    </a:lnTo>
                    <a:lnTo>
                      <a:pt x="239" y="620"/>
                    </a:lnTo>
                    <a:lnTo>
                      <a:pt x="239" y="620"/>
                    </a:lnTo>
                    <a:lnTo>
                      <a:pt x="239" y="622"/>
                    </a:lnTo>
                    <a:lnTo>
                      <a:pt x="239" y="622"/>
                    </a:lnTo>
                    <a:lnTo>
                      <a:pt x="239" y="624"/>
                    </a:lnTo>
                    <a:lnTo>
                      <a:pt x="239" y="624"/>
                    </a:lnTo>
                    <a:lnTo>
                      <a:pt x="239" y="624"/>
                    </a:lnTo>
                    <a:lnTo>
                      <a:pt x="239" y="624"/>
                    </a:lnTo>
                    <a:lnTo>
                      <a:pt x="239" y="624"/>
                    </a:lnTo>
                    <a:lnTo>
                      <a:pt x="239" y="624"/>
                    </a:lnTo>
                    <a:lnTo>
                      <a:pt x="239" y="624"/>
                    </a:lnTo>
                    <a:lnTo>
                      <a:pt x="239" y="624"/>
                    </a:lnTo>
                    <a:lnTo>
                      <a:pt x="239" y="624"/>
                    </a:lnTo>
                    <a:lnTo>
                      <a:pt x="239" y="624"/>
                    </a:lnTo>
                    <a:lnTo>
                      <a:pt x="237" y="624"/>
                    </a:lnTo>
                    <a:lnTo>
                      <a:pt x="237" y="624"/>
                    </a:lnTo>
                    <a:lnTo>
                      <a:pt x="237" y="624"/>
                    </a:lnTo>
                    <a:lnTo>
                      <a:pt x="237" y="624"/>
                    </a:lnTo>
                    <a:lnTo>
                      <a:pt x="237" y="622"/>
                    </a:lnTo>
                    <a:lnTo>
                      <a:pt x="237" y="622"/>
                    </a:lnTo>
                    <a:lnTo>
                      <a:pt x="237" y="622"/>
                    </a:lnTo>
                    <a:lnTo>
                      <a:pt x="237" y="622"/>
                    </a:lnTo>
                    <a:lnTo>
                      <a:pt x="237" y="622"/>
                    </a:lnTo>
                    <a:lnTo>
                      <a:pt x="235" y="620"/>
                    </a:lnTo>
                    <a:lnTo>
                      <a:pt x="234" y="620"/>
                    </a:lnTo>
                    <a:lnTo>
                      <a:pt x="234" y="618"/>
                    </a:lnTo>
                    <a:lnTo>
                      <a:pt x="234" y="618"/>
                    </a:lnTo>
                    <a:lnTo>
                      <a:pt x="232" y="618"/>
                    </a:lnTo>
                    <a:lnTo>
                      <a:pt x="232" y="616"/>
                    </a:lnTo>
                    <a:lnTo>
                      <a:pt x="232" y="616"/>
                    </a:lnTo>
                    <a:lnTo>
                      <a:pt x="232" y="615"/>
                    </a:lnTo>
                    <a:lnTo>
                      <a:pt x="232" y="615"/>
                    </a:lnTo>
                    <a:lnTo>
                      <a:pt x="232" y="615"/>
                    </a:lnTo>
                    <a:lnTo>
                      <a:pt x="232" y="615"/>
                    </a:lnTo>
                    <a:lnTo>
                      <a:pt x="230" y="615"/>
                    </a:lnTo>
                    <a:lnTo>
                      <a:pt x="230" y="615"/>
                    </a:lnTo>
                    <a:lnTo>
                      <a:pt x="230" y="615"/>
                    </a:lnTo>
                    <a:lnTo>
                      <a:pt x="230" y="615"/>
                    </a:lnTo>
                    <a:lnTo>
                      <a:pt x="230" y="615"/>
                    </a:lnTo>
                    <a:lnTo>
                      <a:pt x="230" y="615"/>
                    </a:lnTo>
                    <a:lnTo>
                      <a:pt x="230" y="615"/>
                    </a:lnTo>
                    <a:lnTo>
                      <a:pt x="230" y="615"/>
                    </a:lnTo>
                    <a:lnTo>
                      <a:pt x="230" y="615"/>
                    </a:lnTo>
                    <a:lnTo>
                      <a:pt x="230" y="615"/>
                    </a:lnTo>
                    <a:lnTo>
                      <a:pt x="230" y="613"/>
                    </a:lnTo>
                    <a:lnTo>
                      <a:pt x="230" y="613"/>
                    </a:lnTo>
                    <a:lnTo>
                      <a:pt x="230" y="613"/>
                    </a:lnTo>
                    <a:lnTo>
                      <a:pt x="230" y="613"/>
                    </a:lnTo>
                    <a:lnTo>
                      <a:pt x="230" y="613"/>
                    </a:lnTo>
                    <a:lnTo>
                      <a:pt x="230" y="613"/>
                    </a:lnTo>
                    <a:lnTo>
                      <a:pt x="230" y="613"/>
                    </a:lnTo>
                    <a:lnTo>
                      <a:pt x="230" y="613"/>
                    </a:lnTo>
                    <a:lnTo>
                      <a:pt x="230" y="613"/>
                    </a:lnTo>
                    <a:lnTo>
                      <a:pt x="230" y="613"/>
                    </a:lnTo>
                    <a:lnTo>
                      <a:pt x="230" y="613"/>
                    </a:lnTo>
                    <a:lnTo>
                      <a:pt x="228" y="613"/>
                    </a:lnTo>
                    <a:lnTo>
                      <a:pt x="228" y="613"/>
                    </a:lnTo>
                    <a:lnTo>
                      <a:pt x="228" y="613"/>
                    </a:lnTo>
                    <a:lnTo>
                      <a:pt x="228" y="613"/>
                    </a:lnTo>
                    <a:lnTo>
                      <a:pt x="228" y="613"/>
                    </a:lnTo>
                    <a:lnTo>
                      <a:pt x="228" y="613"/>
                    </a:lnTo>
                    <a:lnTo>
                      <a:pt x="228" y="613"/>
                    </a:lnTo>
                    <a:lnTo>
                      <a:pt x="228" y="615"/>
                    </a:lnTo>
                    <a:lnTo>
                      <a:pt x="228" y="615"/>
                    </a:lnTo>
                    <a:lnTo>
                      <a:pt x="228" y="615"/>
                    </a:lnTo>
                    <a:lnTo>
                      <a:pt x="226" y="615"/>
                    </a:lnTo>
                    <a:lnTo>
                      <a:pt x="226" y="615"/>
                    </a:lnTo>
                    <a:lnTo>
                      <a:pt x="226" y="615"/>
                    </a:lnTo>
                    <a:lnTo>
                      <a:pt x="226" y="615"/>
                    </a:lnTo>
                    <a:lnTo>
                      <a:pt x="226" y="615"/>
                    </a:lnTo>
                    <a:lnTo>
                      <a:pt x="226" y="615"/>
                    </a:lnTo>
                    <a:lnTo>
                      <a:pt x="226" y="615"/>
                    </a:lnTo>
                    <a:lnTo>
                      <a:pt x="226" y="615"/>
                    </a:lnTo>
                    <a:lnTo>
                      <a:pt x="226" y="615"/>
                    </a:lnTo>
                    <a:lnTo>
                      <a:pt x="226" y="615"/>
                    </a:lnTo>
                    <a:lnTo>
                      <a:pt x="225" y="615"/>
                    </a:lnTo>
                    <a:lnTo>
                      <a:pt x="225" y="615"/>
                    </a:lnTo>
                    <a:lnTo>
                      <a:pt x="225" y="615"/>
                    </a:lnTo>
                    <a:lnTo>
                      <a:pt x="225" y="615"/>
                    </a:lnTo>
                    <a:lnTo>
                      <a:pt x="225" y="615"/>
                    </a:lnTo>
                    <a:lnTo>
                      <a:pt x="225" y="615"/>
                    </a:lnTo>
                    <a:lnTo>
                      <a:pt x="225" y="615"/>
                    </a:lnTo>
                    <a:lnTo>
                      <a:pt x="225" y="615"/>
                    </a:lnTo>
                    <a:lnTo>
                      <a:pt x="225" y="615"/>
                    </a:lnTo>
                    <a:lnTo>
                      <a:pt x="225" y="616"/>
                    </a:lnTo>
                    <a:lnTo>
                      <a:pt x="223" y="616"/>
                    </a:lnTo>
                    <a:lnTo>
                      <a:pt x="223" y="616"/>
                    </a:lnTo>
                    <a:lnTo>
                      <a:pt x="223" y="616"/>
                    </a:lnTo>
                    <a:lnTo>
                      <a:pt x="223" y="616"/>
                    </a:lnTo>
                    <a:lnTo>
                      <a:pt x="223" y="616"/>
                    </a:lnTo>
                    <a:lnTo>
                      <a:pt x="223" y="616"/>
                    </a:lnTo>
                    <a:lnTo>
                      <a:pt x="223" y="616"/>
                    </a:lnTo>
                    <a:lnTo>
                      <a:pt x="223" y="616"/>
                    </a:lnTo>
                    <a:lnTo>
                      <a:pt x="223" y="615"/>
                    </a:lnTo>
                    <a:lnTo>
                      <a:pt x="223" y="615"/>
                    </a:lnTo>
                    <a:lnTo>
                      <a:pt x="223" y="615"/>
                    </a:lnTo>
                    <a:lnTo>
                      <a:pt x="223" y="615"/>
                    </a:lnTo>
                    <a:lnTo>
                      <a:pt x="223" y="615"/>
                    </a:lnTo>
                    <a:lnTo>
                      <a:pt x="223" y="615"/>
                    </a:lnTo>
                    <a:lnTo>
                      <a:pt x="221" y="615"/>
                    </a:lnTo>
                    <a:lnTo>
                      <a:pt x="221" y="615"/>
                    </a:lnTo>
                    <a:lnTo>
                      <a:pt x="221" y="615"/>
                    </a:lnTo>
                    <a:lnTo>
                      <a:pt x="221" y="615"/>
                    </a:lnTo>
                    <a:lnTo>
                      <a:pt x="221" y="615"/>
                    </a:lnTo>
                    <a:lnTo>
                      <a:pt x="221" y="615"/>
                    </a:lnTo>
                    <a:lnTo>
                      <a:pt x="221" y="615"/>
                    </a:lnTo>
                    <a:lnTo>
                      <a:pt x="219" y="615"/>
                    </a:lnTo>
                    <a:lnTo>
                      <a:pt x="219" y="616"/>
                    </a:lnTo>
                    <a:lnTo>
                      <a:pt x="219" y="616"/>
                    </a:lnTo>
                    <a:lnTo>
                      <a:pt x="219" y="616"/>
                    </a:lnTo>
                    <a:lnTo>
                      <a:pt x="219" y="616"/>
                    </a:lnTo>
                    <a:lnTo>
                      <a:pt x="219" y="616"/>
                    </a:lnTo>
                    <a:lnTo>
                      <a:pt x="217" y="618"/>
                    </a:lnTo>
                    <a:lnTo>
                      <a:pt x="217" y="618"/>
                    </a:lnTo>
                    <a:lnTo>
                      <a:pt x="217" y="618"/>
                    </a:lnTo>
                    <a:lnTo>
                      <a:pt x="217" y="618"/>
                    </a:lnTo>
                    <a:lnTo>
                      <a:pt x="216" y="618"/>
                    </a:lnTo>
                    <a:lnTo>
                      <a:pt x="216" y="616"/>
                    </a:lnTo>
                    <a:lnTo>
                      <a:pt x="216" y="616"/>
                    </a:lnTo>
                    <a:lnTo>
                      <a:pt x="216" y="616"/>
                    </a:lnTo>
                    <a:lnTo>
                      <a:pt x="216" y="616"/>
                    </a:lnTo>
                    <a:lnTo>
                      <a:pt x="214" y="616"/>
                    </a:lnTo>
                    <a:lnTo>
                      <a:pt x="214" y="616"/>
                    </a:lnTo>
                    <a:lnTo>
                      <a:pt x="214" y="615"/>
                    </a:lnTo>
                    <a:lnTo>
                      <a:pt x="214" y="615"/>
                    </a:lnTo>
                    <a:lnTo>
                      <a:pt x="214" y="615"/>
                    </a:lnTo>
                    <a:lnTo>
                      <a:pt x="214" y="615"/>
                    </a:lnTo>
                    <a:lnTo>
                      <a:pt x="214" y="615"/>
                    </a:lnTo>
                    <a:lnTo>
                      <a:pt x="212" y="615"/>
                    </a:lnTo>
                    <a:lnTo>
                      <a:pt x="212" y="615"/>
                    </a:lnTo>
                    <a:lnTo>
                      <a:pt x="212" y="615"/>
                    </a:lnTo>
                    <a:lnTo>
                      <a:pt x="212" y="615"/>
                    </a:lnTo>
                    <a:lnTo>
                      <a:pt x="212" y="615"/>
                    </a:lnTo>
                    <a:lnTo>
                      <a:pt x="212" y="615"/>
                    </a:lnTo>
                    <a:lnTo>
                      <a:pt x="210" y="615"/>
                    </a:lnTo>
                    <a:lnTo>
                      <a:pt x="208" y="615"/>
                    </a:lnTo>
                    <a:lnTo>
                      <a:pt x="208" y="615"/>
                    </a:lnTo>
                    <a:lnTo>
                      <a:pt x="208" y="613"/>
                    </a:lnTo>
                    <a:lnTo>
                      <a:pt x="207" y="613"/>
                    </a:lnTo>
                    <a:lnTo>
                      <a:pt x="207" y="613"/>
                    </a:lnTo>
                    <a:lnTo>
                      <a:pt x="207" y="613"/>
                    </a:lnTo>
                    <a:lnTo>
                      <a:pt x="207" y="613"/>
                    </a:lnTo>
                    <a:lnTo>
                      <a:pt x="207" y="613"/>
                    </a:lnTo>
                    <a:lnTo>
                      <a:pt x="207" y="613"/>
                    </a:lnTo>
                    <a:lnTo>
                      <a:pt x="207" y="613"/>
                    </a:lnTo>
                    <a:lnTo>
                      <a:pt x="207" y="613"/>
                    </a:lnTo>
                    <a:lnTo>
                      <a:pt x="207" y="611"/>
                    </a:lnTo>
                    <a:lnTo>
                      <a:pt x="205" y="611"/>
                    </a:lnTo>
                    <a:lnTo>
                      <a:pt x="205" y="611"/>
                    </a:lnTo>
                    <a:lnTo>
                      <a:pt x="205" y="611"/>
                    </a:lnTo>
                    <a:lnTo>
                      <a:pt x="207" y="609"/>
                    </a:lnTo>
                    <a:lnTo>
                      <a:pt x="207" y="609"/>
                    </a:lnTo>
                    <a:lnTo>
                      <a:pt x="207" y="607"/>
                    </a:lnTo>
                    <a:lnTo>
                      <a:pt x="207" y="607"/>
                    </a:lnTo>
                    <a:lnTo>
                      <a:pt x="207" y="607"/>
                    </a:lnTo>
                    <a:lnTo>
                      <a:pt x="207" y="606"/>
                    </a:lnTo>
                    <a:lnTo>
                      <a:pt x="207" y="606"/>
                    </a:lnTo>
                    <a:lnTo>
                      <a:pt x="207" y="606"/>
                    </a:lnTo>
                    <a:lnTo>
                      <a:pt x="207" y="606"/>
                    </a:lnTo>
                    <a:lnTo>
                      <a:pt x="207" y="604"/>
                    </a:lnTo>
                    <a:lnTo>
                      <a:pt x="205" y="604"/>
                    </a:lnTo>
                    <a:lnTo>
                      <a:pt x="205" y="604"/>
                    </a:lnTo>
                    <a:lnTo>
                      <a:pt x="205" y="604"/>
                    </a:lnTo>
                    <a:lnTo>
                      <a:pt x="205" y="604"/>
                    </a:lnTo>
                    <a:lnTo>
                      <a:pt x="203" y="604"/>
                    </a:lnTo>
                    <a:lnTo>
                      <a:pt x="203" y="604"/>
                    </a:lnTo>
                    <a:lnTo>
                      <a:pt x="201" y="604"/>
                    </a:lnTo>
                    <a:lnTo>
                      <a:pt x="199" y="604"/>
                    </a:lnTo>
                    <a:lnTo>
                      <a:pt x="199" y="604"/>
                    </a:lnTo>
                    <a:lnTo>
                      <a:pt x="199" y="604"/>
                    </a:lnTo>
                    <a:lnTo>
                      <a:pt x="198" y="602"/>
                    </a:lnTo>
                    <a:lnTo>
                      <a:pt x="198" y="602"/>
                    </a:lnTo>
                    <a:lnTo>
                      <a:pt x="198" y="602"/>
                    </a:lnTo>
                    <a:lnTo>
                      <a:pt x="198" y="602"/>
                    </a:lnTo>
                    <a:lnTo>
                      <a:pt x="198" y="602"/>
                    </a:lnTo>
                    <a:lnTo>
                      <a:pt x="198" y="602"/>
                    </a:lnTo>
                    <a:lnTo>
                      <a:pt x="198" y="602"/>
                    </a:lnTo>
                    <a:lnTo>
                      <a:pt x="198" y="602"/>
                    </a:lnTo>
                    <a:lnTo>
                      <a:pt x="198" y="600"/>
                    </a:lnTo>
                    <a:lnTo>
                      <a:pt x="198" y="600"/>
                    </a:lnTo>
                    <a:lnTo>
                      <a:pt x="198" y="598"/>
                    </a:lnTo>
                    <a:lnTo>
                      <a:pt x="198" y="598"/>
                    </a:lnTo>
                    <a:lnTo>
                      <a:pt x="198" y="597"/>
                    </a:lnTo>
                    <a:lnTo>
                      <a:pt x="198" y="597"/>
                    </a:lnTo>
                    <a:lnTo>
                      <a:pt x="198" y="597"/>
                    </a:lnTo>
                    <a:lnTo>
                      <a:pt x="198" y="597"/>
                    </a:lnTo>
                    <a:lnTo>
                      <a:pt x="198" y="597"/>
                    </a:lnTo>
                    <a:lnTo>
                      <a:pt x="198" y="597"/>
                    </a:lnTo>
                    <a:lnTo>
                      <a:pt x="198" y="597"/>
                    </a:lnTo>
                    <a:lnTo>
                      <a:pt x="198" y="595"/>
                    </a:lnTo>
                    <a:lnTo>
                      <a:pt x="198" y="595"/>
                    </a:lnTo>
                    <a:lnTo>
                      <a:pt x="198" y="595"/>
                    </a:lnTo>
                    <a:lnTo>
                      <a:pt x="198" y="595"/>
                    </a:lnTo>
                    <a:lnTo>
                      <a:pt x="198" y="595"/>
                    </a:lnTo>
                    <a:lnTo>
                      <a:pt x="198" y="595"/>
                    </a:lnTo>
                    <a:lnTo>
                      <a:pt x="198" y="595"/>
                    </a:lnTo>
                    <a:lnTo>
                      <a:pt x="196" y="595"/>
                    </a:lnTo>
                    <a:lnTo>
                      <a:pt x="196" y="593"/>
                    </a:lnTo>
                    <a:lnTo>
                      <a:pt x="196" y="593"/>
                    </a:lnTo>
                    <a:lnTo>
                      <a:pt x="196" y="593"/>
                    </a:lnTo>
                    <a:lnTo>
                      <a:pt x="196" y="593"/>
                    </a:lnTo>
                    <a:lnTo>
                      <a:pt x="196" y="593"/>
                    </a:lnTo>
                    <a:lnTo>
                      <a:pt x="194" y="593"/>
                    </a:lnTo>
                    <a:lnTo>
                      <a:pt x="194" y="593"/>
                    </a:lnTo>
                    <a:lnTo>
                      <a:pt x="194" y="593"/>
                    </a:lnTo>
                    <a:lnTo>
                      <a:pt x="194" y="591"/>
                    </a:lnTo>
                    <a:lnTo>
                      <a:pt x="194" y="591"/>
                    </a:lnTo>
                    <a:lnTo>
                      <a:pt x="196" y="591"/>
                    </a:lnTo>
                    <a:lnTo>
                      <a:pt x="194" y="591"/>
                    </a:lnTo>
                    <a:lnTo>
                      <a:pt x="196" y="591"/>
                    </a:lnTo>
                    <a:lnTo>
                      <a:pt x="196" y="589"/>
                    </a:lnTo>
                    <a:lnTo>
                      <a:pt x="196" y="589"/>
                    </a:lnTo>
                    <a:lnTo>
                      <a:pt x="196" y="589"/>
                    </a:lnTo>
                    <a:lnTo>
                      <a:pt x="196" y="589"/>
                    </a:lnTo>
                    <a:lnTo>
                      <a:pt x="196" y="588"/>
                    </a:lnTo>
                    <a:lnTo>
                      <a:pt x="196" y="588"/>
                    </a:lnTo>
                    <a:lnTo>
                      <a:pt x="196" y="588"/>
                    </a:lnTo>
                    <a:lnTo>
                      <a:pt x="198" y="588"/>
                    </a:lnTo>
                    <a:lnTo>
                      <a:pt x="198" y="588"/>
                    </a:lnTo>
                    <a:lnTo>
                      <a:pt x="198" y="586"/>
                    </a:lnTo>
                    <a:lnTo>
                      <a:pt x="198" y="586"/>
                    </a:lnTo>
                    <a:lnTo>
                      <a:pt x="196" y="586"/>
                    </a:lnTo>
                    <a:lnTo>
                      <a:pt x="196" y="586"/>
                    </a:lnTo>
                    <a:lnTo>
                      <a:pt x="196" y="586"/>
                    </a:lnTo>
                    <a:lnTo>
                      <a:pt x="196" y="586"/>
                    </a:lnTo>
                    <a:lnTo>
                      <a:pt x="196" y="586"/>
                    </a:lnTo>
                    <a:lnTo>
                      <a:pt x="196" y="586"/>
                    </a:lnTo>
                    <a:lnTo>
                      <a:pt x="196" y="586"/>
                    </a:lnTo>
                    <a:lnTo>
                      <a:pt x="196" y="586"/>
                    </a:lnTo>
                    <a:lnTo>
                      <a:pt x="196" y="586"/>
                    </a:lnTo>
                    <a:lnTo>
                      <a:pt x="196" y="586"/>
                    </a:lnTo>
                    <a:lnTo>
                      <a:pt x="196" y="584"/>
                    </a:lnTo>
                    <a:lnTo>
                      <a:pt x="196" y="584"/>
                    </a:lnTo>
                    <a:lnTo>
                      <a:pt x="196" y="584"/>
                    </a:lnTo>
                    <a:lnTo>
                      <a:pt x="198" y="584"/>
                    </a:lnTo>
                    <a:lnTo>
                      <a:pt x="198" y="584"/>
                    </a:lnTo>
                    <a:lnTo>
                      <a:pt x="198" y="584"/>
                    </a:lnTo>
                    <a:lnTo>
                      <a:pt x="198" y="584"/>
                    </a:lnTo>
                    <a:lnTo>
                      <a:pt x="199" y="582"/>
                    </a:lnTo>
                    <a:lnTo>
                      <a:pt x="199" y="582"/>
                    </a:lnTo>
                    <a:lnTo>
                      <a:pt x="199" y="582"/>
                    </a:lnTo>
                    <a:lnTo>
                      <a:pt x="199" y="582"/>
                    </a:lnTo>
                    <a:lnTo>
                      <a:pt x="199" y="582"/>
                    </a:lnTo>
                    <a:lnTo>
                      <a:pt x="199" y="582"/>
                    </a:lnTo>
                    <a:lnTo>
                      <a:pt x="201" y="582"/>
                    </a:lnTo>
                    <a:lnTo>
                      <a:pt x="201" y="582"/>
                    </a:lnTo>
                    <a:lnTo>
                      <a:pt x="201" y="582"/>
                    </a:lnTo>
                    <a:lnTo>
                      <a:pt x="201" y="582"/>
                    </a:lnTo>
                    <a:lnTo>
                      <a:pt x="201" y="582"/>
                    </a:lnTo>
                    <a:lnTo>
                      <a:pt x="201" y="582"/>
                    </a:lnTo>
                    <a:lnTo>
                      <a:pt x="203" y="582"/>
                    </a:lnTo>
                    <a:lnTo>
                      <a:pt x="203" y="582"/>
                    </a:lnTo>
                    <a:lnTo>
                      <a:pt x="203" y="582"/>
                    </a:lnTo>
                    <a:lnTo>
                      <a:pt x="205" y="582"/>
                    </a:lnTo>
                    <a:lnTo>
                      <a:pt x="205" y="580"/>
                    </a:lnTo>
                    <a:lnTo>
                      <a:pt x="205" y="580"/>
                    </a:lnTo>
                    <a:lnTo>
                      <a:pt x="205" y="580"/>
                    </a:lnTo>
                    <a:lnTo>
                      <a:pt x="205" y="580"/>
                    </a:lnTo>
                    <a:lnTo>
                      <a:pt x="205" y="580"/>
                    </a:lnTo>
                    <a:lnTo>
                      <a:pt x="205" y="578"/>
                    </a:lnTo>
                    <a:lnTo>
                      <a:pt x="205" y="578"/>
                    </a:lnTo>
                    <a:lnTo>
                      <a:pt x="205" y="578"/>
                    </a:lnTo>
                    <a:lnTo>
                      <a:pt x="205" y="577"/>
                    </a:lnTo>
                    <a:lnTo>
                      <a:pt x="205" y="577"/>
                    </a:lnTo>
                    <a:lnTo>
                      <a:pt x="205" y="577"/>
                    </a:lnTo>
                    <a:lnTo>
                      <a:pt x="205" y="577"/>
                    </a:lnTo>
                    <a:lnTo>
                      <a:pt x="205" y="575"/>
                    </a:lnTo>
                    <a:lnTo>
                      <a:pt x="205" y="575"/>
                    </a:lnTo>
                    <a:lnTo>
                      <a:pt x="205" y="575"/>
                    </a:lnTo>
                    <a:lnTo>
                      <a:pt x="205" y="575"/>
                    </a:lnTo>
                    <a:lnTo>
                      <a:pt x="205" y="575"/>
                    </a:lnTo>
                    <a:lnTo>
                      <a:pt x="203" y="573"/>
                    </a:lnTo>
                    <a:lnTo>
                      <a:pt x="203" y="573"/>
                    </a:lnTo>
                    <a:lnTo>
                      <a:pt x="203" y="573"/>
                    </a:lnTo>
                    <a:lnTo>
                      <a:pt x="205" y="573"/>
                    </a:lnTo>
                    <a:lnTo>
                      <a:pt x="205" y="573"/>
                    </a:lnTo>
                    <a:lnTo>
                      <a:pt x="205" y="573"/>
                    </a:lnTo>
                    <a:lnTo>
                      <a:pt x="205" y="573"/>
                    </a:lnTo>
                    <a:lnTo>
                      <a:pt x="205" y="573"/>
                    </a:lnTo>
                    <a:lnTo>
                      <a:pt x="205" y="571"/>
                    </a:lnTo>
                    <a:lnTo>
                      <a:pt x="205" y="571"/>
                    </a:lnTo>
                    <a:lnTo>
                      <a:pt x="205" y="571"/>
                    </a:lnTo>
                    <a:lnTo>
                      <a:pt x="205" y="569"/>
                    </a:lnTo>
                    <a:lnTo>
                      <a:pt x="205" y="569"/>
                    </a:lnTo>
                    <a:lnTo>
                      <a:pt x="205" y="569"/>
                    </a:lnTo>
                    <a:lnTo>
                      <a:pt x="205" y="569"/>
                    </a:lnTo>
                    <a:lnTo>
                      <a:pt x="205" y="568"/>
                    </a:lnTo>
                    <a:lnTo>
                      <a:pt x="205" y="568"/>
                    </a:lnTo>
                    <a:lnTo>
                      <a:pt x="205" y="568"/>
                    </a:lnTo>
                    <a:lnTo>
                      <a:pt x="205" y="568"/>
                    </a:lnTo>
                    <a:lnTo>
                      <a:pt x="205" y="568"/>
                    </a:lnTo>
                    <a:lnTo>
                      <a:pt x="205" y="568"/>
                    </a:lnTo>
                    <a:lnTo>
                      <a:pt x="207" y="566"/>
                    </a:lnTo>
                    <a:lnTo>
                      <a:pt x="207" y="566"/>
                    </a:lnTo>
                    <a:lnTo>
                      <a:pt x="207" y="566"/>
                    </a:lnTo>
                    <a:lnTo>
                      <a:pt x="208" y="564"/>
                    </a:lnTo>
                    <a:lnTo>
                      <a:pt x="208" y="564"/>
                    </a:lnTo>
                    <a:lnTo>
                      <a:pt x="208" y="564"/>
                    </a:lnTo>
                    <a:lnTo>
                      <a:pt x="208" y="564"/>
                    </a:lnTo>
                    <a:lnTo>
                      <a:pt x="208" y="562"/>
                    </a:lnTo>
                    <a:lnTo>
                      <a:pt x="208" y="562"/>
                    </a:lnTo>
                    <a:lnTo>
                      <a:pt x="208" y="562"/>
                    </a:lnTo>
                    <a:lnTo>
                      <a:pt x="208" y="560"/>
                    </a:lnTo>
                    <a:lnTo>
                      <a:pt x="208" y="560"/>
                    </a:lnTo>
                    <a:lnTo>
                      <a:pt x="208" y="560"/>
                    </a:lnTo>
                    <a:lnTo>
                      <a:pt x="210" y="560"/>
                    </a:lnTo>
                    <a:lnTo>
                      <a:pt x="210" y="560"/>
                    </a:lnTo>
                    <a:lnTo>
                      <a:pt x="210" y="560"/>
                    </a:lnTo>
                    <a:lnTo>
                      <a:pt x="210" y="559"/>
                    </a:lnTo>
                    <a:lnTo>
                      <a:pt x="210" y="559"/>
                    </a:lnTo>
                    <a:lnTo>
                      <a:pt x="210" y="559"/>
                    </a:lnTo>
                    <a:lnTo>
                      <a:pt x="210" y="557"/>
                    </a:lnTo>
                    <a:lnTo>
                      <a:pt x="210" y="557"/>
                    </a:lnTo>
                    <a:lnTo>
                      <a:pt x="208" y="557"/>
                    </a:lnTo>
                    <a:lnTo>
                      <a:pt x="208" y="557"/>
                    </a:lnTo>
                    <a:lnTo>
                      <a:pt x="210" y="557"/>
                    </a:lnTo>
                    <a:lnTo>
                      <a:pt x="210" y="555"/>
                    </a:lnTo>
                    <a:lnTo>
                      <a:pt x="210" y="555"/>
                    </a:lnTo>
                    <a:lnTo>
                      <a:pt x="210" y="555"/>
                    </a:lnTo>
                    <a:lnTo>
                      <a:pt x="212" y="555"/>
                    </a:lnTo>
                    <a:lnTo>
                      <a:pt x="212" y="555"/>
                    </a:lnTo>
                    <a:lnTo>
                      <a:pt x="212" y="553"/>
                    </a:lnTo>
                    <a:lnTo>
                      <a:pt x="212" y="553"/>
                    </a:lnTo>
                    <a:lnTo>
                      <a:pt x="212" y="553"/>
                    </a:lnTo>
                    <a:lnTo>
                      <a:pt x="214" y="553"/>
                    </a:lnTo>
                    <a:lnTo>
                      <a:pt x="214" y="551"/>
                    </a:lnTo>
                    <a:lnTo>
                      <a:pt x="216" y="551"/>
                    </a:lnTo>
                    <a:lnTo>
                      <a:pt x="216" y="551"/>
                    </a:lnTo>
                    <a:lnTo>
                      <a:pt x="216" y="551"/>
                    </a:lnTo>
                    <a:lnTo>
                      <a:pt x="216" y="551"/>
                    </a:lnTo>
                    <a:lnTo>
                      <a:pt x="216" y="551"/>
                    </a:lnTo>
                    <a:lnTo>
                      <a:pt x="216" y="550"/>
                    </a:lnTo>
                    <a:lnTo>
                      <a:pt x="216" y="550"/>
                    </a:lnTo>
                    <a:lnTo>
                      <a:pt x="216" y="550"/>
                    </a:lnTo>
                    <a:lnTo>
                      <a:pt x="216" y="548"/>
                    </a:lnTo>
                    <a:lnTo>
                      <a:pt x="216" y="548"/>
                    </a:lnTo>
                    <a:lnTo>
                      <a:pt x="216" y="548"/>
                    </a:lnTo>
                    <a:lnTo>
                      <a:pt x="216" y="548"/>
                    </a:lnTo>
                    <a:lnTo>
                      <a:pt x="216" y="548"/>
                    </a:lnTo>
                    <a:lnTo>
                      <a:pt x="216" y="548"/>
                    </a:lnTo>
                    <a:lnTo>
                      <a:pt x="214" y="548"/>
                    </a:lnTo>
                    <a:lnTo>
                      <a:pt x="214" y="546"/>
                    </a:lnTo>
                    <a:lnTo>
                      <a:pt x="214" y="546"/>
                    </a:lnTo>
                    <a:lnTo>
                      <a:pt x="214" y="546"/>
                    </a:lnTo>
                    <a:lnTo>
                      <a:pt x="212" y="546"/>
                    </a:lnTo>
                    <a:lnTo>
                      <a:pt x="212" y="548"/>
                    </a:lnTo>
                    <a:lnTo>
                      <a:pt x="210" y="548"/>
                    </a:lnTo>
                    <a:lnTo>
                      <a:pt x="210" y="548"/>
                    </a:lnTo>
                    <a:lnTo>
                      <a:pt x="208" y="548"/>
                    </a:lnTo>
                    <a:lnTo>
                      <a:pt x="208" y="548"/>
                    </a:lnTo>
                    <a:lnTo>
                      <a:pt x="208" y="548"/>
                    </a:lnTo>
                    <a:lnTo>
                      <a:pt x="207" y="548"/>
                    </a:lnTo>
                    <a:lnTo>
                      <a:pt x="207" y="548"/>
                    </a:lnTo>
                    <a:lnTo>
                      <a:pt x="207" y="548"/>
                    </a:lnTo>
                    <a:lnTo>
                      <a:pt x="207" y="546"/>
                    </a:lnTo>
                    <a:lnTo>
                      <a:pt x="207" y="546"/>
                    </a:lnTo>
                    <a:lnTo>
                      <a:pt x="207" y="546"/>
                    </a:lnTo>
                    <a:lnTo>
                      <a:pt x="207" y="546"/>
                    </a:lnTo>
                    <a:lnTo>
                      <a:pt x="207" y="546"/>
                    </a:lnTo>
                    <a:lnTo>
                      <a:pt x="207" y="546"/>
                    </a:lnTo>
                    <a:lnTo>
                      <a:pt x="205" y="546"/>
                    </a:lnTo>
                    <a:lnTo>
                      <a:pt x="205" y="546"/>
                    </a:lnTo>
                    <a:lnTo>
                      <a:pt x="205" y="546"/>
                    </a:lnTo>
                    <a:lnTo>
                      <a:pt x="205" y="546"/>
                    </a:lnTo>
                    <a:lnTo>
                      <a:pt x="203" y="546"/>
                    </a:lnTo>
                    <a:lnTo>
                      <a:pt x="203" y="546"/>
                    </a:lnTo>
                    <a:lnTo>
                      <a:pt x="203" y="546"/>
                    </a:lnTo>
                    <a:lnTo>
                      <a:pt x="203" y="546"/>
                    </a:lnTo>
                    <a:lnTo>
                      <a:pt x="203" y="546"/>
                    </a:lnTo>
                    <a:lnTo>
                      <a:pt x="203" y="544"/>
                    </a:lnTo>
                    <a:lnTo>
                      <a:pt x="203" y="544"/>
                    </a:lnTo>
                    <a:lnTo>
                      <a:pt x="203" y="544"/>
                    </a:lnTo>
                    <a:lnTo>
                      <a:pt x="203" y="544"/>
                    </a:lnTo>
                    <a:lnTo>
                      <a:pt x="203" y="542"/>
                    </a:lnTo>
                    <a:lnTo>
                      <a:pt x="203" y="542"/>
                    </a:lnTo>
                    <a:lnTo>
                      <a:pt x="203" y="542"/>
                    </a:lnTo>
                    <a:lnTo>
                      <a:pt x="203" y="542"/>
                    </a:lnTo>
                    <a:lnTo>
                      <a:pt x="203" y="542"/>
                    </a:lnTo>
                    <a:lnTo>
                      <a:pt x="203" y="541"/>
                    </a:lnTo>
                    <a:lnTo>
                      <a:pt x="203" y="541"/>
                    </a:lnTo>
                    <a:lnTo>
                      <a:pt x="203" y="541"/>
                    </a:lnTo>
                    <a:lnTo>
                      <a:pt x="203" y="541"/>
                    </a:lnTo>
                    <a:lnTo>
                      <a:pt x="205" y="541"/>
                    </a:lnTo>
                    <a:lnTo>
                      <a:pt x="205" y="541"/>
                    </a:lnTo>
                    <a:lnTo>
                      <a:pt x="205" y="541"/>
                    </a:lnTo>
                    <a:lnTo>
                      <a:pt x="205" y="541"/>
                    </a:lnTo>
                    <a:lnTo>
                      <a:pt x="205" y="541"/>
                    </a:lnTo>
                    <a:lnTo>
                      <a:pt x="205" y="541"/>
                    </a:lnTo>
                    <a:lnTo>
                      <a:pt x="205" y="539"/>
                    </a:lnTo>
                    <a:lnTo>
                      <a:pt x="205" y="539"/>
                    </a:lnTo>
                    <a:lnTo>
                      <a:pt x="207" y="539"/>
                    </a:lnTo>
                    <a:lnTo>
                      <a:pt x="207" y="539"/>
                    </a:lnTo>
                    <a:lnTo>
                      <a:pt x="207" y="539"/>
                    </a:lnTo>
                    <a:lnTo>
                      <a:pt x="207" y="539"/>
                    </a:lnTo>
                    <a:lnTo>
                      <a:pt x="207" y="539"/>
                    </a:lnTo>
                    <a:lnTo>
                      <a:pt x="207" y="539"/>
                    </a:lnTo>
                    <a:lnTo>
                      <a:pt x="207" y="539"/>
                    </a:lnTo>
                    <a:lnTo>
                      <a:pt x="207" y="539"/>
                    </a:lnTo>
                    <a:lnTo>
                      <a:pt x="207" y="539"/>
                    </a:lnTo>
                    <a:lnTo>
                      <a:pt x="207" y="537"/>
                    </a:lnTo>
                    <a:lnTo>
                      <a:pt x="207" y="537"/>
                    </a:lnTo>
                    <a:lnTo>
                      <a:pt x="207" y="537"/>
                    </a:lnTo>
                    <a:lnTo>
                      <a:pt x="207" y="537"/>
                    </a:lnTo>
                    <a:lnTo>
                      <a:pt x="207" y="535"/>
                    </a:lnTo>
                    <a:lnTo>
                      <a:pt x="207" y="535"/>
                    </a:lnTo>
                    <a:lnTo>
                      <a:pt x="207" y="533"/>
                    </a:lnTo>
                    <a:lnTo>
                      <a:pt x="207" y="533"/>
                    </a:lnTo>
                    <a:lnTo>
                      <a:pt x="208" y="533"/>
                    </a:lnTo>
                    <a:lnTo>
                      <a:pt x="208" y="533"/>
                    </a:lnTo>
                    <a:lnTo>
                      <a:pt x="208" y="533"/>
                    </a:lnTo>
                    <a:lnTo>
                      <a:pt x="208" y="533"/>
                    </a:lnTo>
                    <a:lnTo>
                      <a:pt x="208" y="531"/>
                    </a:lnTo>
                    <a:lnTo>
                      <a:pt x="208" y="531"/>
                    </a:lnTo>
                    <a:lnTo>
                      <a:pt x="208" y="530"/>
                    </a:lnTo>
                    <a:lnTo>
                      <a:pt x="208" y="530"/>
                    </a:lnTo>
                    <a:lnTo>
                      <a:pt x="208" y="530"/>
                    </a:lnTo>
                    <a:lnTo>
                      <a:pt x="208" y="528"/>
                    </a:lnTo>
                    <a:lnTo>
                      <a:pt x="208" y="528"/>
                    </a:lnTo>
                    <a:lnTo>
                      <a:pt x="208" y="528"/>
                    </a:lnTo>
                    <a:lnTo>
                      <a:pt x="208" y="528"/>
                    </a:lnTo>
                    <a:lnTo>
                      <a:pt x="207" y="528"/>
                    </a:lnTo>
                    <a:lnTo>
                      <a:pt x="207" y="528"/>
                    </a:lnTo>
                    <a:lnTo>
                      <a:pt x="207" y="528"/>
                    </a:lnTo>
                    <a:lnTo>
                      <a:pt x="207" y="528"/>
                    </a:lnTo>
                    <a:lnTo>
                      <a:pt x="205" y="528"/>
                    </a:lnTo>
                    <a:lnTo>
                      <a:pt x="205" y="528"/>
                    </a:lnTo>
                    <a:lnTo>
                      <a:pt x="205" y="528"/>
                    </a:lnTo>
                    <a:lnTo>
                      <a:pt x="205" y="528"/>
                    </a:lnTo>
                    <a:lnTo>
                      <a:pt x="205" y="528"/>
                    </a:lnTo>
                    <a:lnTo>
                      <a:pt x="205" y="528"/>
                    </a:lnTo>
                    <a:lnTo>
                      <a:pt x="203" y="528"/>
                    </a:lnTo>
                    <a:lnTo>
                      <a:pt x="203" y="528"/>
                    </a:lnTo>
                    <a:lnTo>
                      <a:pt x="203" y="526"/>
                    </a:lnTo>
                    <a:lnTo>
                      <a:pt x="203" y="526"/>
                    </a:lnTo>
                    <a:lnTo>
                      <a:pt x="203" y="526"/>
                    </a:lnTo>
                    <a:lnTo>
                      <a:pt x="201" y="526"/>
                    </a:lnTo>
                    <a:lnTo>
                      <a:pt x="201" y="526"/>
                    </a:lnTo>
                    <a:lnTo>
                      <a:pt x="199" y="526"/>
                    </a:lnTo>
                    <a:lnTo>
                      <a:pt x="199" y="526"/>
                    </a:lnTo>
                    <a:lnTo>
                      <a:pt x="199" y="524"/>
                    </a:lnTo>
                    <a:lnTo>
                      <a:pt x="199" y="524"/>
                    </a:lnTo>
                    <a:lnTo>
                      <a:pt x="198" y="524"/>
                    </a:lnTo>
                    <a:lnTo>
                      <a:pt x="198" y="524"/>
                    </a:lnTo>
                    <a:lnTo>
                      <a:pt x="198" y="524"/>
                    </a:lnTo>
                    <a:lnTo>
                      <a:pt x="198" y="524"/>
                    </a:lnTo>
                    <a:lnTo>
                      <a:pt x="198" y="524"/>
                    </a:lnTo>
                    <a:lnTo>
                      <a:pt x="196" y="524"/>
                    </a:lnTo>
                    <a:lnTo>
                      <a:pt x="196" y="526"/>
                    </a:lnTo>
                    <a:lnTo>
                      <a:pt x="196" y="526"/>
                    </a:lnTo>
                    <a:lnTo>
                      <a:pt x="196" y="526"/>
                    </a:lnTo>
                    <a:lnTo>
                      <a:pt x="196" y="526"/>
                    </a:lnTo>
                    <a:lnTo>
                      <a:pt x="194" y="526"/>
                    </a:lnTo>
                    <a:lnTo>
                      <a:pt x="194" y="528"/>
                    </a:lnTo>
                    <a:lnTo>
                      <a:pt x="194" y="528"/>
                    </a:lnTo>
                    <a:lnTo>
                      <a:pt x="192" y="526"/>
                    </a:lnTo>
                    <a:lnTo>
                      <a:pt x="192" y="526"/>
                    </a:lnTo>
                    <a:lnTo>
                      <a:pt x="192" y="526"/>
                    </a:lnTo>
                    <a:lnTo>
                      <a:pt x="192" y="526"/>
                    </a:lnTo>
                    <a:lnTo>
                      <a:pt x="190" y="526"/>
                    </a:lnTo>
                    <a:lnTo>
                      <a:pt x="190" y="526"/>
                    </a:lnTo>
                    <a:lnTo>
                      <a:pt x="190" y="526"/>
                    </a:lnTo>
                    <a:lnTo>
                      <a:pt x="190" y="526"/>
                    </a:lnTo>
                    <a:lnTo>
                      <a:pt x="190" y="526"/>
                    </a:lnTo>
                    <a:lnTo>
                      <a:pt x="188" y="526"/>
                    </a:lnTo>
                    <a:lnTo>
                      <a:pt x="188" y="524"/>
                    </a:lnTo>
                    <a:lnTo>
                      <a:pt x="188" y="524"/>
                    </a:lnTo>
                    <a:lnTo>
                      <a:pt x="188" y="524"/>
                    </a:lnTo>
                    <a:lnTo>
                      <a:pt x="188" y="522"/>
                    </a:lnTo>
                    <a:lnTo>
                      <a:pt x="188" y="522"/>
                    </a:lnTo>
                    <a:lnTo>
                      <a:pt x="187" y="522"/>
                    </a:lnTo>
                    <a:lnTo>
                      <a:pt x="187" y="522"/>
                    </a:lnTo>
                    <a:lnTo>
                      <a:pt x="187" y="522"/>
                    </a:lnTo>
                    <a:lnTo>
                      <a:pt x="187" y="522"/>
                    </a:lnTo>
                    <a:lnTo>
                      <a:pt x="187" y="521"/>
                    </a:lnTo>
                    <a:lnTo>
                      <a:pt x="187" y="521"/>
                    </a:lnTo>
                    <a:lnTo>
                      <a:pt x="187" y="521"/>
                    </a:lnTo>
                    <a:lnTo>
                      <a:pt x="187" y="521"/>
                    </a:lnTo>
                    <a:lnTo>
                      <a:pt x="187" y="519"/>
                    </a:lnTo>
                    <a:lnTo>
                      <a:pt x="187" y="519"/>
                    </a:lnTo>
                    <a:lnTo>
                      <a:pt x="185" y="519"/>
                    </a:lnTo>
                    <a:lnTo>
                      <a:pt x="185" y="519"/>
                    </a:lnTo>
                    <a:lnTo>
                      <a:pt x="185" y="519"/>
                    </a:lnTo>
                    <a:lnTo>
                      <a:pt x="185" y="517"/>
                    </a:lnTo>
                    <a:lnTo>
                      <a:pt x="185" y="515"/>
                    </a:lnTo>
                    <a:lnTo>
                      <a:pt x="185" y="515"/>
                    </a:lnTo>
                    <a:lnTo>
                      <a:pt x="185" y="515"/>
                    </a:lnTo>
                    <a:lnTo>
                      <a:pt x="185" y="515"/>
                    </a:lnTo>
                    <a:lnTo>
                      <a:pt x="183" y="515"/>
                    </a:lnTo>
                    <a:lnTo>
                      <a:pt x="183" y="515"/>
                    </a:lnTo>
                    <a:lnTo>
                      <a:pt x="183" y="515"/>
                    </a:lnTo>
                    <a:lnTo>
                      <a:pt x="183" y="515"/>
                    </a:lnTo>
                    <a:lnTo>
                      <a:pt x="183" y="515"/>
                    </a:lnTo>
                    <a:lnTo>
                      <a:pt x="183" y="513"/>
                    </a:lnTo>
                    <a:lnTo>
                      <a:pt x="181" y="513"/>
                    </a:lnTo>
                    <a:lnTo>
                      <a:pt x="181" y="513"/>
                    </a:lnTo>
                    <a:lnTo>
                      <a:pt x="181" y="512"/>
                    </a:lnTo>
                    <a:lnTo>
                      <a:pt x="181" y="512"/>
                    </a:lnTo>
                    <a:lnTo>
                      <a:pt x="181" y="512"/>
                    </a:lnTo>
                    <a:lnTo>
                      <a:pt x="179" y="512"/>
                    </a:lnTo>
                    <a:lnTo>
                      <a:pt x="179" y="512"/>
                    </a:lnTo>
                    <a:lnTo>
                      <a:pt x="178" y="512"/>
                    </a:lnTo>
                    <a:lnTo>
                      <a:pt x="178" y="513"/>
                    </a:lnTo>
                    <a:lnTo>
                      <a:pt x="178" y="513"/>
                    </a:lnTo>
                    <a:lnTo>
                      <a:pt x="178" y="513"/>
                    </a:lnTo>
                    <a:lnTo>
                      <a:pt x="178" y="513"/>
                    </a:lnTo>
                    <a:lnTo>
                      <a:pt x="178" y="513"/>
                    </a:lnTo>
                    <a:lnTo>
                      <a:pt x="178" y="513"/>
                    </a:lnTo>
                    <a:lnTo>
                      <a:pt x="176" y="515"/>
                    </a:lnTo>
                    <a:lnTo>
                      <a:pt x="176" y="515"/>
                    </a:lnTo>
                    <a:lnTo>
                      <a:pt x="176" y="515"/>
                    </a:lnTo>
                    <a:lnTo>
                      <a:pt x="174" y="515"/>
                    </a:lnTo>
                    <a:lnTo>
                      <a:pt x="174" y="515"/>
                    </a:lnTo>
                    <a:lnTo>
                      <a:pt x="174" y="515"/>
                    </a:lnTo>
                    <a:lnTo>
                      <a:pt x="174" y="515"/>
                    </a:lnTo>
                    <a:lnTo>
                      <a:pt x="172" y="515"/>
                    </a:lnTo>
                    <a:lnTo>
                      <a:pt x="172" y="515"/>
                    </a:lnTo>
                    <a:lnTo>
                      <a:pt x="172" y="515"/>
                    </a:lnTo>
                    <a:lnTo>
                      <a:pt x="170" y="515"/>
                    </a:lnTo>
                    <a:lnTo>
                      <a:pt x="170" y="515"/>
                    </a:lnTo>
                    <a:lnTo>
                      <a:pt x="170" y="515"/>
                    </a:lnTo>
                    <a:lnTo>
                      <a:pt x="170" y="515"/>
                    </a:lnTo>
                    <a:lnTo>
                      <a:pt x="170" y="517"/>
                    </a:lnTo>
                    <a:lnTo>
                      <a:pt x="170" y="517"/>
                    </a:lnTo>
                    <a:lnTo>
                      <a:pt x="169" y="517"/>
                    </a:lnTo>
                    <a:lnTo>
                      <a:pt x="167" y="517"/>
                    </a:lnTo>
                    <a:lnTo>
                      <a:pt x="167" y="517"/>
                    </a:lnTo>
                    <a:lnTo>
                      <a:pt x="167" y="519"/>
                    </a:lnTo>
                    <a:lnTo>
                      <a:pt x="167" y="519"/>
                    </a:lnTo>
                    <a:lnTo>
                      <a:pt x="167" y="519"/>
                    </a:lnTo>
                    <a:lnTo>
                      <a:pt x="167" y="519"/>
                    </a:lnTo>
                    <a:lnTo>
                      <a:pt x="167" y="519"/>
                    </a:lnTo>
                    <a:lnTo>
                      <a:pt x="167" y="519"/>
                    </a:lnTo>
                    <a:lnTo>
                      <a:pt x="167" y="521"/>
                    </a:lnTo>
                    <a:lnTo>
                      <a:pt x="165" y="521"/>
                    </a:lnTo>
                    <a:lnTo>
                      <a:pt x="165" y="521"/>
                    </a:lnTo>
                    <a:lnTo>
                      <a:pt x="165" y="519"/>
                    </a:lnTo>
                    <a:lnTo>
                      <a:pt x="163" y="519"/>
                    </a:lnTo>
                    <a:lnTo>
                      <a:pt x="163" y="519"/>
                    </a:lnTo>
                    <a:lnTo>
                      <a:pt x="163" y="519"/>
                    </a:lnTo>
                    <a:lnTo>
                      <a:pt x="161" y="519"/>
                    </a:lnTo>
                    <a:lnTo>
                      <a:pt x="160" y="519"/>
                    </a:lnTo>
                    <a:lnTo>
                      <a:pt x="160" y="519"/>
                    </a:lnTo>
                    <a:lnTo>
                      <a:pt x="160" y="519"/>
                    </a:lnTo>
                    <a:lnTo>
                      <a:pt x="160" y="519"/>
                    </a:lnTo>
                    <a:lnTo>
                      <a:pt x="160" y="521"/>
                    </a:lnTo>
                    <a:lnTo>
                      <a:pt x="158" y="521"/>
                    </a:lnTo>
                    <a:lnTo>
                      <a:pt x="158" y="521"/>
                    </a:lnTo>
                    <a:lnTo>
                      <a:pt x="158" y="519"/>
                    </a:lnTo>
                    <a:lnTo>
                      <a:pt x="156" y="519"/>
                    </a:lnTo>
                    <a:lnTo>
                      <a:pt x="156" y="517"/>
                    </a:lnTo>
                    <a:lnTo>
                      <a:pt x="154" y="515"/>
                    </a:lnTo>
                    <a:lnTo>
                      <a:pt x="154" y="515"/>
                    </a:lnTo>
                    <a:lnTo>
                      <a:pt x="154" y="515"/>
                    </a:lnTo>
                    <a:lnTo>
                      <a:pt x="154" y="515"/>
                    </a:lnTo>
                    <a:lnTo>
                      <a:pt x="152" y="515"/>
                    </a:lnTo>
                    <a:lnTo>
                      <a:pt x="152" y="515"/>
                    </a:lnTo>
                    <a:lnTo>
                      <a:pt x="152" y="515"/>
                    </a:lnTo>
                    <a:lnTo>
                      <a:pt x="152" y="515"/>
                    </a:lnTo>
                    <a:lnTo>
                      <a:pt x="152" y="515"/>
                    </a:lnTo>
                    <a:lnTo>
                      <a:pt x="152" y="517"/>
                    </a:lnTo>
                    <a:lnTo>
                      <a:pt x="150" y="517"/>
                    </a:lnTo>
                    <a:lnTo>
                      <a:pt x="150" y="517"/>
                    </a:lnTo>
                    <a:lnTo>
                      <a:pt x="150" y="517"/>
                    </a:lnTo>
                    <a:lnTo>
                      <a:pt x="150" y="517"/>
                    </a:lnTo>
                    <a:lnTo>
                      <a:pt x="150" y="515"/>
                    </a:lnTo>
                    <a:lnTo>
                      <a:pt x="150" y="515"/>
                    </a:lnTo>
                    <a:lnTo>
                      <a:pt x="150" y="515"/>
                    </a:lnTo>
                    <a:lnTo>
                      <a:pt x="150" y="515"/>
                    </a:lnTo>
                    <a:lnTo>
                      <a:pt x="149" y="515"/>
                    </a:lnTo>
                    <a:lnTo>
                      <a:pt x="149" y="513"/>
                    </a:lnTo>
                    <a:lnTo>
                      <a:pt x="150" y="512"/>
                    </a:lnTo>
                    <a:lnTo>
                      <a:pt x="150" y="512"/>
                    </a:lnTo>
                    <a:lnTo>
                      <a:pt x="150" y="510"/>
                    </a:lnTo>
                    <a:lnTo>
                      <a:pt x="150" y="510"/>
                    </a:lnTo>
                    <a:lnTo>
                      <a:pt x="150" y="510"/>
                    </a:lnTo>
                    <a:lnTo>
                      <a:pt x="152" y="508"/>
                    </a:lnTo>
                    <a:lnTo>
                      <a:pt x="152" y="508"/>
                    </a:lnTo>
                    <a:lnTo>
                      <a:pt x="152" y="508"/>
                    </a:lnTo>
                    <a:lnTo>
                      <a:pt x="152" y="508"/>
                    </a:lnTo>
                    <a:lnTo>
                      <a:pt x="152" y="508"/>
                    </a:lnTo>
                    <a:lnTo>
                      <a:pt x="152" y="508"/>
                    </a:lnTo>
                    <a:lnTo>
                      <a:pt x="152" y="506"/>
                    </a:lnTo>
                    <a:lnTo>
                      <a:pt x="152" y="506"/>
                    </a:lnTo>
                    <a:lnTo>
                      <a:pt x="152" y="506"/>
                    </a:lnTo>
                    <a:lnTo>
                      <a:pt x="150" y="506"/>
                    </a:lnTo>
                    <a:lnTo>
                      <a:pt x="150" y="504"/>
                    </a:lnTo>
                    <a:lnTo>
                      <a:pt x="149" y="503"/>
                    </a:lnTo>
                    <a:lnTo>
                      <a:pt x="149" y="501"/>
                    </a:lnTo>
                    <a:lnTo>
                      <a:pt x="149" y="499"/>
                    </a:lnTo>
                    <a:lnTo>
                      <a:pt x="149" y="499"/>
                    </a:lnTo>
                    <a:lnTo>
                      <a:pt x="147" y="495"/>
                    </a:lnTo>
                    <a:lnTo>
                      <a:pt x="147" y="493"/>
                    </a:lnTo>
                    <a:lnTo>
                      <a:pt x="147" y="493"/>
                    </a:lnTo>
                    <a:lnTo>
                      <a:pt x="147" y="493"/>
                    </a:lnTo>
                    <a:lnTo>
                      <a:pt x="147" y="493"/>
                    </a:lnTo>
                    <a:lnTo>
                      <a:pt x="145" y="493"/>
                    </a:lnTo>
                    <a:lnTo>
                      <a:pt x="145" y="493"/>
                    </a:lnTo>
                    <a:lnTo>
                      <a:pt x="145" y="493"/>
                    </a:lnTo>
                    <a:lnTo>
                      <a:pt x="143" y="495"/>
                    </a:lnTo>
                    <a:lnTo>
                      <a:pt x="143" y="495"/>
                    </a:lnTo>
                    <a:lnTo>
                      <a:pt x="143" y="495"/>
                    </a:lnTo>
                    <a:lnTo>
                      <a:pt x="143" y="495"/>
                    </a:lnTo>
                    <a:lnTo>
                      <a:pt x="143" y="495"/>
                    </a:lnTo>
                    <a:lnTo>
                      <a:pt x="143" y="495"/>
                    </a:lnTo>
                    <a:lnTo>
                      <a:pt x="141" y="497"/>
                    </a:lnTo>
                    <a:lnTo>
                      <a:pt x="141" y="497"/>
                    </a:lnTo>
                    <a:lnTo>
                      <a:pt x="141" y="497"/>
                    </a:lnTo>
                    <a:lnTo>
                      <a:pt x="140" y="497"/>
                    </a:lnTo>
                    <a:lnTo>
                      <a:pt x="140" y="499"/>
                    </a:lnTo>
                    <a:lnTo>
                      <a:pt x="138" y="499"/>
                    </a:lnTo>
                    <a:lnTo>
                      <a:pt x="136" y="499"/>
                    </a:lnTo>
                    <a:lnTo>
                      <a:pt x="134" y="499"/>
                    </a:lnTo>
                    <a:lnTo>
                      <a:pt x="134" y="497"/>
                    </a:lnTo>
                    <a:lnTo>
                      <a:pt x="134" y="497"/>
                    </a:lnTo>
                    <a:lnTo>
                      <a:pt x="132" y="497"/>
                    </a:lnTo>
                    <a:lnTo>
                      <a:pt x="132" y="495"/>
                    </a:lnTo>
                    <a:lnTo>
                      <a:pt x="132" y="495"/>
                    </a:lnTo>
                    <a:lnTo>
                      <a:pt x="132" y="495"/>
                    </a:lnTo>
                    <a:lnTo>
                      <a:pt x="132" y="495"/>
                    </a:lnTo>
                    <a:lnTo>
                      <a:pt x="132" y="495"/>
                    </a:lnTo>
                    <a:lnTo>
                      <a:pt x="132" y="495"/>
                    </a:lnTo>
                    <a:lnTo>
                      <a:pt x="131" y="493"/>
                    </a:lnTo>
                    <a:lnTo>
                      <a:pt x="131" y="493"/>
                    </a:lnTo>
                    <a:lnTo>
                      <a:pt x="131" y="493"/>
                    </a:lnTo>
                    <a:lnTo>
                      <a:pt x="131" y="493"/>
                    </a:lnTo>
                    <a:lnTo>
                      <a:pt x="131" y="493"/>
                    </a:lnTo>
                    <a:lnTo>
                      <a:pt x="131" y="492"/>
                    </a:lnTo>
                    <a:lnTo>
                      <a:pt x="131" y="492"/>
                    </a:lnTo>
                    <a:lnTo>
                      <a:pt x="131" y="492"/>
                    </a:lnTo>
                    <a:lnTo>
                      <a:pt x="131" y="492"/>
                    </a:lnTo>
                    <a:lnTo>
                      <a:pt x="131" y="492"/>
                    </a:lnTo>
                    <a:lnTo>
                      <a:pt x="131" y="492"/>
                    </a:lnTo>
                    <a:lnTo>
                      <a:pt x="131" y="492"/>
                    </a:lnTo>
                    <a:lnTo>
                      <a:pt x="131" y="490"/>
                    </a:lnTo>
                    <a:lnTo>
                      <a:pt x="131" y="490"/>
                    </a:lnTo>
                    <a:lnTo>
                      <a:pt x="131" y="490"/>
                    </a:lnTo>
                    <a:lnTo>
                      <a:pt x="131" y="490"/>
                    </a:lnTo>
                    <a:lnTo>
                      <a:pt x="131" y="490"/>
                    </a:lnTo>
                    <a:lnTo>
                      <a:pt x="131" y="488"/>
                    </a:lnTo>
                    <a:lnTo>
                      <a:pt x="132" y="488"/>
                    </a:lnTo>
                    <a:lnTo>
                      <a:pt x="132" y="488"/>
                    </a:lnTo>
                    <a:lnTo>
                      <a:pt x="134" y="488"/>
                    </a:lnTo>
                    <a:lnTo>
                      <a:pt x="138" y="486"/>
                    </a:lnTo>
                    <a:lnTo>
                      <a:pt x="140" y="486"/>
                    </a:lnTo>
                    <a:lnTo>
                      <a:pt x="140" y="486"/>
                    </a:lnTo>
                    <a:lnTo>
                      <a:pt x="140" y="486"/>
                    </a:lnTo>
                    <a:lnTo>
                      <a:pt x="140" y="486"/>
                    </a:lnTo>
                    <a:lnTo>
                      <a:pt x="140" y="486"/>
                    </a:lnTo>
                    <a:lnTo>
                      <a:pt x="140" y="486"/>
                    </a:lnTo>
                    <a:lnTo>
                      <a:pt x="140" y="486"/>
                    </a:lnTo>
                    <a:lnTo>
                      <a:pt x="140" y="484"/>
                    </a:lnTo>
                    <a:lnTo>
                      <a:pt x="140" y="484"/>
                    </a:lnTo>
                    <a:lnTo>
                      <a:pt x="140" y="484"/>
                    </a:lnTo>
                    <a:lnTo>
                      <a:pt x="140" y="484"/>
                    </a:lnTo>
                    <a:lnTo>
                      <a:pt x="140" y="484"/>
                    </a:lnTo>
                    <a:lnTo>
                      <a:pt x="140" y="484"/>
                    </a:lnTo>
                    <a:lnTo>
                      <a:pt x="140" y="483"/>
                    </a:lnTo>
                    <a:lnTo>
                      <a:pt x="140" y="483"/>
                    </a:lnTo>
                    <a:lnTo>
                      <a:pt x="138" y="481"/>
                    </a:lnTo>
                    <a:lnTo>
                      <a:pt x="138" y="479"/>
                    </a:lnTo>
                    <a:lnTo>
                      <a:pt x="138" y="479"/>
                    </a:lnTo>
                    <a:lnTo>
                      <a:pt x="138" y="479"/>
                    </a:lnTo>
                    <a:lnTo>
                      <a:pt x="138" y="477"/>
                    </a:lnTo>
                    <a:lnTo>
                      <a:pt x="136" y="477"/>
                    </a:lnTo>
                    <a:lnTo>
                      <a:pt x="136" y="475"/>
                    </a:lnTo>
                    <a:lnTo>
                      <a:pt x="136" y="475"/>
                    </a:lnTo>
                    <a:lnTo>
                      <a:pt x="138" y="475"/>
                    </a:lnTo>
                    <a:lnTo>
                      <a:pt x="138" y="474"/>
                    </a:lnTo>
                    <a:lnTo>
                      <a:pt x="138" y="472"/>
                    </a:lnTo>
                    <a:lnTo>
                      <a:pt x="140" y="470"/>
                    </a:lnTo>
                    <a:lnTo>
                      <a:pt x="140" y="468"/>
                    </a:lnTo>
                    <a:lnTo>
                      <a:pt x="140" y="468"/>
                    </a:lnTo>
                    <a:lnTo>
                      <a:pt x="140" y="468"/>
                    </a:lnTo>
                    <a:lnTo>
                      <a:pt x="140" y="466"/>
                    </a:lnTo>
                    <a:lnTo>
                      <a:pt x="140" y="466"/>
                    </a:lnTo>
                    <a:lnTo>
                      <a:pt x="140" y="466"/>
                    </a:lnTo>
                    <a:lnTo>
                      <a:pt x="138" y="465"/>
                    </a:lnTo>
                    <a:lnTo>
                      <a:pt x="138" y="465"/>
                    </a:lnTo>
                    <a:lnTo>
                      <a:pt x="138" y="465"/>
                    </a:lnTo>
                    <a:lnTo>
                      <a:pt x="136" y="465"/>
                    </a:lnTo>
                    <a:lnTo>
                      <a:pt x="136" y="465"/>
                    </a:lnTo>
                    <a:lnTo>
                      <a:pt x="134" y="465"/>
                    </a:lnTo>
                    <a:lnTo>
                      <a:pt x="131" y="465"/>
                    </a:lnTo>
                    <a:lnTo>
                      <a:pt x="131" y="463"/>
                    </a:lnTo>
                    <a:lnTo>
                      <a:pt x="131" y="461"/>
                    </a:lnTo>
                    <a:lnTo>
                      <a:pt x="131" y="459"/>
                    </a:lnTo>
                    <a:lnTo>
                      <a:pt x="132" y="455"/>
                    </a:lnTo>
                    <a:lnTo>
                      <a:pt x="132" y="455"/>
                    </a:lnTo>
                    <a:lnTo>
                      <a:pt x="132" y="454"/>
                    </a:lnTo>
                    <a:lnTo>
                      <a:pt x="132" y="454"/>
                    </a:lnTo>
                    <a:lnTo>
                      <a:pt x="132" y="454"/>
                    </a:lnTo>
                    <a:lnTo>
                      <a:pt x="132" y="454"/>
                    </a:lnTo>
                    <a:lnTo>
                      <a:pt x="132" y="454"/>
                    </a:lnTo>
                    <a:lnTo>
                      <a:pt x="131" y="454"/>
                    </a:lnTo>
                    <a:lnTo>
                      <a:pt x="131" y="454"/>
                    </a:lnTo>
                    <a:lnTo>
                      <a:pt x="131" y="454"/>
                    </a:lnTo>
                    <a:lnTo>
                      <a:pt x="131" y="454"/>
                    </a:lnTo>
                    <a:lnTo>
                      <a:pt x="129" y="454"/>
                    </a:lnTo>
                    <a:lnTo>
                      <a:pt x="129" y="454"/>
                    </a:lnTo>
                    <a:lnTo>
                      <a:pt x="129" y="454"/>
                    </a:lnTo>
                    <a:lnTo>
                      <a:pt x="129" y="452"/>
                    </a:lnTo>
                    <a:lnTo>
                      <a:pt x="129" y="452"/>
                    </a:lnTo>
                    <a:lnTo>
                      <a:pt x="127" y="452"/>
                    </a:lnTo>
                    <a:lnTo>
                      <a:pt x="127" y="452"/>
                    </a:lnTo>
                    <a:lnTo>
                      <a:pt x="127" y="452"/>
                    </a:lnTo>
                    <a:lnTo>
                      <a:pt x="127" y="452"/>
                    </a:lnTo>
                    <a:lnTo>
                      <a:pt x="127" y="452"/>
                    </a:lnTo>
                    <a:lnTo>
                      <a:pt x="125" y="452"/>
                    </a:lnTo>
                    <a:lnTo>
                      <a:pt x="125" y="452"/>
                    </a:lnTo>
                    <a:lnTo>
                      <a:pt x="125" y="452"/>
                    </a:lnTo>
                    <a:lnTo>
                      <a:pt x="125" y="452"/>
                    </a:lnTo>
                    <a:lnTo>
                      <a:pt x="125" y="452"/>
                    </a:lnTo>
                    <a:lnTo>
                      <a:pt x="125" y="452"/>
                    </a:lnTo>
                    <a:lnTo>
                      <a:pt x="125" y="452"/>
                    </a:lnTo>
                    <a:lnTo>
                      <a:pt x="125" y="454"/>
                    </a:lnTo>
                    <a:lnTo>
                      <a:pt x="125" y="454"/>
                    </a:lnTo>
                    <a:lnTo>
                      <a:pt x="125" y="454"/>
                    </a:lnTo>
                    <a:lnTo>
                      <a:pt x="125" y="454"/>
                    </a:lnTo>
                    <a:lnTo>
                      <a:pt x="127" y="454"/>
                    </a:lnTo>
                    <a:lnTo>
                      <a:pt x="127" y="454"/>
                    </a:lnTo>
                    <a:lnTo>
                      <a:pt x="127" y="454"/>
                    </a:lnTo>
                    <a:lnTo>
                      <a:pt x="127" y="454"/>
                    </a:lnTo>
                    <a:lnTo>
                      <a:pt x="127" y="454"/>
                    </a:lnTo>
                    <a:lnTo>
                      <a:pt x="127" y="455"/>
                    </a:lnTo>
                    <a:lnTo>
                      <a:pt x="125" y="455"/>
                    </a:lnTo>
                    <a:lnTo>
                      <a:pt x="125" y="455"/>
                    </a:lnTo>
                    <a:lnTo>
                      <a:pt x="125" y="455"/>
                    </a:lnTo>
                    <a:lnTo>
                      <a:pt x="125" y="455"/>
                    </a:lnTo>
                    <a:lnTo>
                      <a:pt x="125" y="459"/>
                    </a:lnTo>
                    <a:lnTo>
                      <a:pt x="123" y="459"/>
                    </a:lnTo>
                    <a:lnTo>
                      <a:pt x="123" y="459"/>
                    </a:lnTo>
                    <a:lnTo>
                      <a:pt x="123" y="461"/>
                    </a:lnTo>
                    <a:lnTo>
                      <a:pt x="123" y="461"/>
                    </a:lnTo>
                    <a:lnTo>
                      <a:pt x="123" y="461"/>
                    </a:lnTo>
                    <a:lnTo>
                      <a:pt x="122" y="461"/>
                    </a:lnTo>
                    <a:lnTo>
                      <a:pt x="122" y="461"/>
                    </a:lnTo>
                    <a:lnTo>
                      <a:pt x="122" y="461"/>
                    </a:lnTo>
                    <a:lnTo>
                      <a:pt x="122" y="459"/>
                    </a:lnTo>
                    <a:lnTo>
                      <a:pt x="120" y="459"/>
                    </a:lnTo>
                    <a:lnTo>
                      <a:pt x="120" y="459"/>
                    </a:lnTo>
                    <a:lnTo>
                      <a:pt x="120" y="459"/>
                    </a:lnTo>
                    <a:lnTo>
                      <a:pt x="120" y="459"/>
                    </a:lnTo>
                    <a:lnTo>
                      <a:pt x="118" y="459"/>
                    </a:lnTo>
                    <a:lnTo>
                      <a:pt x="118" y="457"/>
                    </a:lnTo>
                    <a:lnTo>
                      <a:pt x="116" y="457"/>
                    </a:lnTo>
                    <a:lnTo>
                      <a:pt x="114" y="455"/>
                    </a:lnTo>
                    <a:lnTo>
                      <a:pt x="114" y="455"/>
                    </a:lnTo>
                    <a:lnTo>
                      <a:pt x="114" y="455"/>
                    </a:lnTo>
                    <a:lnTo>
                      <a:pt x="113" y="455"/>
                    </a:lnTo>
                    <a:lnTo>
                      <a:pt x="113" y="455"/>
                    </a:lnTo>
                    <a:lnTo>
                      <a:pt x="113" y="454"/>
                    </a:lnTo>
                    <a:lnTo>
                      <a:pt x="111" y="454"/>
                    </a:lnTo>
                    <a:lnTo>
                      <a:pt x="111" y="454"/>
                    </a:lnTo>
                    <a:lnTo>
                      <a:pt x="111" y="454"/>
                    </a:lnTo>
                    <a:lnTo>
                      <a:pt x="111" y="454"/>
                    </a:lnTo>
                    <a:lnTo>
                      <a:pt x="109" y="454"/>
                    </a:lnTo>
                    <a:lnTo>
                      <a:pt x="109" y="454"/>
                    </a:lnTo>
                    <a:lnTo>
                      <a:pt x="109" y="454"/>
                    </a:lnTo>
                    <a:lnTo>
                      <a:pt x="109" y="454"/>
                    </a:lnTo>
                    <a:lnTo>
                      <a:pt x="107" y="454"/>
                    </a:lnTo>
                    <a:lnTo>
                      <a:pt x="107" y="452"/>
                    </a:lnTo>
                    <a:lnTo>
                      <a:pt x="107" y="452"/>
                    </a:lnTo>
                    <a:lnTo>
                      <a:pt x="107" y="452"/>
                    </a:lnTo>
                    <a:lnTo>
                      <a:pt x="107" y="452"/>
                    </a:lnTo>
                    <a:lnTo>
                      <a:pt x="107" y="452"/>
                    </a:lnTo>
                    <a:lnTo>
                      <a:pt x="107" y="450"/>
                    </a:lnTo>
                    <a:lnTo>
                      <a:pt x="107" y="450"/>
                    </a:lnTo>
                    <a:lnTo>
                      <a:pt x="107" y="450"/>
                    </a:lnTo>
                    <a:lnTo>
                      <a:pt x="107" y="450"/>
                    </a:lnTo>
                    <a:lnTo>
                      <a:pt x="107" y="448"/>
                    </a:lnTo>
                    <a:lnTo>
                      <a:pt x="107" y="448"/>
                    </a:lnTo>
                    <a:lnTo>
                      <a:pt x="107" y="448"/>
                    </a:lnTo>
                    <a:lnTo>
                      <a:pt x="107" y="448"/>
                    </a:lnTo>
                    <a:lnTo>
                      <a:pt x="109" y="448"/>
                    </a:lnTo>
                    <a:lnTo>
                      <a:pt x="109" y="448"/>
                    </a:lnTo>
                    <a:lnTo>
                      <a:pt x="109" y="448"/>
                    </a:lnTo>
                    <a:lnTo>
                      <a:pt x="109" y="446"/>
                    </a:lnTo>
                    <a:lnTo>
                      <a:pt x="109" y="446"/>
                    </a:lnTo>
                    <a:lnTo>
                      <a:pt x="109" y="446"/>
                    </a:lnTo>
                    <a:lnTo>
                      <a:pt x="109" y="446"/>
                    </a:lnTo>
                    <a:lnTo>
                      <a:pt x="109" y="445"/>
                    </a:lnTo>
                    <a:lnTo>
                      <a:pt x="109" y="445"/>
                    </a:lnTo>
                    <a:lnTo>
                      <a:pt x="109" y="445"/>
                    </a:lnTo>
                    <a:lnTo>
                      <a:pt x="109" y="445"/>
                    </a:lnTo>
                    <a:lnTo>
                      <a:pt x="109" y="445"/>
                    </a:lnTo>
                    <a:lnTo>
                      <a:pt x="109" y="443"/>
                    </a:lnTo>
                    <a:lnTo>
                      <a:pt x="109" y="443"/>
                    </a:lnTo>
                    <a:lnTo>
                      <a:pt x="111" y="443"/>
                    </a:lnTo>
                    <a:lnTo>
                      <a:pt x="111" y="441"/>
                    </a:lnTo>
                    <a:lnTo>
                      <a:pt x="111" y="441"/>
                    </a:lnTo>
                    <a:lnTo>
                      <a:pt x="111" y="441"/>
                    </a:lnTo>
                    <a:lnTo>
                      <a:pt x="111" y="441"/>
                    </a:lnTo>
                    <a:lnTo>
                      <a:pt x="111" y="439"/>
                    </a:lnTo>
                    <a:lnTo>
                      <a:pt x="111" y="439"/>
                    </a:lnTo>
                    <a:lnTo>
                      <a:pt x="111" y="439"/>
                    </a:lnTo>
                    <a:lnTo>
                      <a:pt x="111" y="439"/>
                    </a:lnTo>
                    <a:lnTo>
                      <a:pt x="111" y="437"/>
                    </a:lnTo>
                    <a:lnTo>
                      <a:pt x="111" y="437"/>
                    </a:lnTo>
                    <a:lnTo>
                      <a:pt x="111" y="437"/>
                    </a:lnTo>
                    <a:lnTo>
                      <a:pt x="111" y="437"/>
                    </a:lnTo>
                    <a:lnTo>
                      <a:pt x="111" y="437"/>
                    </a:lnTo>
                    <a:lnTo>
                      <a:pt x="111" y="437"/>
                    </a:lnTo>
                    <a:lnTo>
                      <a:pt x="111" y="437"/>
                    </a:lnTo>
                    <a:lnTo>
                      <a:pt x="111" y="436"/>
                    </a:lnTo>
                    <a:lnTo>
                      <a:pt x="111" y="436"/>
                    </a:lnTo>
                    <a:lnTo>
                      <a:pt x="111" y="436"/>
                    </a:lnTo>
                    <a:lnTo>
                      <a:pt x="111" y="436"/>
                    </a:lnTo>
                    <a:lnTo>
                      <a:pt x="111" y="436"/>
                    </a:lnTo>
                    <a:lnTo>
                      <a:pt x="111" y="434"/>
                    </a:lnTo>
                    <a:lnTo>
                      <a:pt x="109" y="434"/>
                    </a:lnTo>
                    <a:lnTo>
                      <a:pt x="109" y="434"/>
                    </a:lnTo>
                    <a:lnTo>
                      <a:pt x="109" y="434"/>
                    </a:lnTo>
                    <a:lnTo>
                      <a:pt x="107" y="432"/>
                    </a:lnTo>
                    <a:lnTo>
                      <a:pt x="107" y="430"/>
                    </a:lnTo>
                    <a:lnTo>
                      <a:pt x="107" y="430"/>
                    </a:lnTo>
                    <a:lnTo>
                      <a:pt x="107" y="430"/>
                    </a:lnTo>
                    <a:lnTo>
                      <a:pt x="107" y="428"/>
                    </a:lnTo>
                    <a:lnTo>
                      <a:pt x="107" y="428"/>
                    </a:lnTo>
                    <a:lnTo>
                      <a:pt x="107" y="427"/>
                    </a:lnTo>
                    <a:lnTo>
                      <a:pt x="107" y="427"/>
                    </a:lnTo>
                    <a:lnTo>
                      <a:pt x="107" y="427"/>
                    </a:lnTo>
                    <a:lnTo>
                      <a:pt x="107" y="427"/>
                    </a:lnTo>
                    <a:lnTo>
                      <a:pt x="105" y="427"/>
                    </a:lnTo>
                    <a:lnTo>
                      <a:pt x="103" y="427"/>
                    </a:lnTo>
                    <a:lnTo>
                      <a:pt x="103" y="427"/>
                    </a:lnTo>
                    <a:lnTo>
                      <a:pt x="103" y="427"/>
                    </a:lnTo>
                    <a:lnTo>
                      <a:pt x="103" y="427"/>
                    </a:lnTo>
                    <a:lnTo>
                      <a:pt x="103" y="427"/>
                    </a:lnTo>
                    <a:lnTo>
                      <a:pt x="103" y="427"/>
                    </a:lnTo>
                    <a:lnTo>
                      <a:pt x="103" y="425"/>
                    </a:lnTo>
                    <a:lnTo>
                      <a:pt x="103" y="425"/>
                    </a:lnTo>
                    <a:lnTo>
                      <a:pt x="103" y="425"/>
                    </a:lnTo>
                    <a:lnTo>
                      <a:pt x="103" y="425"/>
                    </a:lnTo>
                    <a:lnTo>
                      <a:pt x="103" y="423"/>
                    </a:lnTo>
                    <a:lnTo>
                      <a:pt x="103" y="423"/>
                    </a:lnTo>
                    <a:lnTo>
                      <a:pt x="103" y="423"/>
                    </a:lnTo>
                    <a:lnTo>
                      <a:pt x="103" y="423"/>
                    </a:lnTo>
                    <a:lnTo>
                      <a:pt x="103" y="423"/>
                    </a:lnTo>
                    <a:lnTo>
                      <a:pt x="103" y="423"/>
                    </a:lnTo>
                    <a:lnTo>
                      <a:pt x="103" y="421"/>
                    </a:lnTo>
                    <a:lnTo>
                      <a:pt x="103" y="421"/>
                    </a:lnTo>
                    <a:lnTo>
                      <a:pt x="102" y="421"/>
                    </a:lnTo>
                    <a:lnTo>
                      <a:pt x="102" y="421"/>
                    </a:lnTo>
                    <a:lnTo>
                      <a:pt x="102" y="421"/>
                    </a:lnTo>
                    <a:lnTo>
                      <a:pt x="100" y="421"/>
                    </a:lnTo>
                    <a:lnTo>
                      <a:pt x="100" y="421"/>
                    </a:lnTo>
                    <a:lnTo>
                      <a:pt x="100" y="419"/>
                    </a:lnTo>
                    <a:lnTo>
                      <a:pt x="100" y="419"/>
                    </a:lnTo>
                    <a:lnTo>
                      <a:pt x="100" y="419"/>
                    </a:lnTo>
                    <a:lnTo>
                      <a:pt x="98" y="419"/>
                    </a:lnTo>
                    <a:lnTo>
                      <a:pt x="98" y="419"/>
                    </a:lnTo>
                    <a:lnTo>
                      <a:pt x="98" y="417"/>
                    </a:lnTo>
                    <a:lnTo>
                      <a:pt x="98" y="417"/>
                    </a:lnTo>
                    <a:lnTo>
                      <a:pt x="98" y="417"/>
                    </a:lnTo>
                    <a:lnTo>
                      <a:pt x="98" y="417"/>
                    </a:lnTo>
                    <a:lnTo>
                      <a:pt x="98" y="417"/>
                    </a:lnTo>
                    <a:lnTo>
                      <a:pt x="98" y="417"/>
                    </a:lnTo>
                    <a:lnTo>
                      <a:pt x="98" y="416"/>
                    </a:lnTo>
                    <a:lnTo>
                      <a:pt x="98" y="416"/>
                    </a:lnTo>
                    <a:lnTo>
                      <a:pt x="98" y="416"/>
                    </a:lnTo>
                    <a:lnTo>
                      <a:pt x="98" y="416"/>
                    </a:lnTo>
                    <a:lnTo>
                      <a:pt x="98" y="416"/>
                    </a:lnTo>
                    <a:lnTo>
                      <a:pt x="98" y="416"/>
                    </a:lnTo>
                    <a:lnTo>
                      <a:pt x="98" y="416"/>
                    </a:lnTo>
                    <a:lnTo>
                      <a:pt x="100" y="414"/>
                    </a:lnTo>
                    <a:lnTo>
                      <a:pt x="100" y="414"/>
                    </a:lnTo>
                    <a:lnTo>
                      <a:pt x="100" y="414"/>
                    </a:lnTo>
                    <a:lnTo>
                      <a:pt x="102" y="414"/>
                    </a:lnTo>
                    <a:lnTo>
                      <a:pt x="102" y="414"/>
                    </a:lnTo>
                    <a:lnTo>
                      <a:pt x="102" y="414"/>
                    </a:lnTo>
                    <a:lnTo>
                      <a:pt x="102" y="414"/>
                    </a:lnTo>
                    <a:lnTo>
                      <a:pt x="102" y="414"/>
                    </a:lnTo>
                    <a:lnTo>
                      <a:pt x="102" y="414"/>
                    </a:lnTo>
                    <a:lnTo>
                      <a:pt x="102" y="414"/>
                    </a:lnTo>
                    <a:lnTo>
                      <a:pt x="102" y="414"/>
                    </a:lnTo>
                    <a:lnTo>
                      <a:pt x="102" y="412"/>
                    </a:lnTo>
                    <a:lnTo>
                      <a:pt x="102" y="412"/>
                    </a:lnTo>
                    <a:lnTo>
                      <a:pt x="102" y="412"/>
                    </a:lnTo>
                    <a:lnTo>
                      <a:pt x="100" y="412"/>
                    </a:lnTo>
                    <a:lnTo>
                      <a:pt x="100" y="412"/>
                    </a:lnTo>
                    <a:lnTo>
                      <a:pt x="100" y="412"/>
                    </a:lnTo>
                    <a:lnTo>
                      <a:pt x="100" y="412"/>
                    </a:lnTo>
                    <a:lnTo>
                      <a:pt x="100" y="412"/>
                    </a:lnTo>
                    <a:lnTo>
                      <a:pt x="100" y="410"/>
                    </a:lnTo>
                    <a:lnTo>
                      <a:pt x="100" y="410"/>
                    </a:lnTo>
                    <a:lnTo>
                      <a:pt x="100" y="410"/>
                    </a:lnTo>
                    <a:lnTo>
                      <a:pt x="100" y="410"/>
                    </a:lnTo>
                    <a:lnTo>
                      <a:pt x="98" y="408"/>
                    </a:lnTo>
                    <a:lnTo>
                      <a:pt x="96" y="408"/>
                    </a:lnTo>
                    <a:lnTo>
                      <a:pt x="96" y="407"/>
                    </a:lnTo>
                    <a:lnTo>
                      <a:pt x="96" y="405"/>
                    </a:lnTo>
                    <a:lnTo>
                      <a:pt x="96" y="403"/>
                    </a:lnTo>
                    <a:lnTo>
                      <a:pt x="96" y="403"/>
                    </a:lnTo>
                    <a:lnTo>
                      <a:pt x="98" y="401"/>
                    </a:lnTo>
                    <a:lnTo>
                      <a:pt x="102" y="401"/>
                    </a:lnTo>
                    <a:lnTo>
                      <a:pt x="102" y="401"/>
                    </a:lnTo>
                    <a:lnTo>
                      <a:pt x="103" y="401"/>
                    </a:lnTo>
                    <a:lnTo>
                      <a:pt x="103" y="401"/>
                    </a:lnTo>
                    <a:lnTo>
                      <a:pt x="105" y="401"/>
                    </a:lnTo>
                    <a:lnTo>
                      <a:pt x="105" y="401"/>
                    </a:lnTo>
                    <a:lnTo>
                      <a:pt x="105" y="401"/>
                    </a:lnTo>
                    <a:lnTo>
                      <a:pt x="105" y="399"/>
                    </a:lnTo>
                    <a:lnTo>
                      <a:pt x="105" y="399"/>
                    </a:lnTo>
                    <a:lnTo>
                      <a:pt x="105" y="399"/>
                    </a:lnTo>
                    <a:lnTo>
                      <a:pt x="103" y="396"/>
                    </a:lnTo>
                    <a:lnTo>
                      <a:pt x="103" y="396"/>
                    </a:lnTo>
                    <a:lnTo>
                      <a:pt x="103" y="394"/>
                    </a:lnTo>
                    <a:lnTo>
                      <a:pt x="103" y="394"/>
                    </a:lnTo>
                    <a:lnTo>
                      <a:pt x="103" y="394"/>
                    </a:lnTo>
                    <a:lnTo>
                      <a:pt x="102" y="394"/>
                    </a:lnTo>
                    <a:lnTo>
                      <a:pt x="102" y="394"/>
                    </a:lnTo>
                    <a:lnTo>
                      <a:pt x="98" y="394"/>
                    </a:lnTo>
                    <a:lnTo>
                      <a:pt x="98" y="394"/>
                    </a:lnTo>
                    <a:lnTo>
                      <a:pt x="96" y="394"/>
                    </a:lnTo>
                    <a:lnTo>
                      <a:pt x="96" y="394"/>
                    </a:lnTo>
                    <a:lnTo>
                      <a:pt x="96" y="396"/>
                    </a:lnTo>
                    <a:lnTo>
                      <a:pt x="96" y="396"/>
                    </a:lnTo>
                    <a:lnTo>
                      <a:pt x="94" y="396"/>
                    </a:lnTo>
                    <a:lnTo>
                      <a:pt x="94" y="396"/>
                    </a:lnTo>
                    <a:lnTo>
                      <a:pt x="94" y="396"/>
                    </a:lnTo>
                    <a:lnTo>
                      <a:pt x="94" y="396"/>
                    </a:lnTo>
                    <a:lnTo>
                      <a:pt x="94" y="396"/>
                    </a:lnTo>
                    <a:lnTo>
                      <a:pt x="93" y="396"/>
                    </a:lnTo>
                    <a:lnTo>
                      <a:pt x="93" y="396"/>
                    </a:lnTo>
                    <a:lnTo>
                      <a:pt x="93" y="396"/>
                    </a:lnTo>
                    <a:lnTo>
                      <a:pt x="93" y="394"/>
                    </a:lnTo>
                    <a:lnTo>
                      <a:pt x="93" y="394"/>
                    </a:lnTo>
                    <a:lnTo>
                      <a:pt x="93" y="394"/>
                    </a:lnTo>
                    <a:lnTo>
                      <a:pt x="93" y="392"/>
                    </a:lnTo>
                    <a:lnTo>
                      <a:pt x="91" y="392"/>
                    </a:lnTo>
                    <a:lnTo>
                      <a:pt x="91" y="392"/>
                    </a:lnTo>
                    <a:lnTo>
                      <a:pt x="91" y="392"/>
                    </a:lnTo>
                    <a:lnTo>
                      <a:pt x="91" y="390"/>
                    </a:lnTo>
                    <a:lnTo>
                      <a:pt x="91" y="390"/>
                    </a:lnTo>
                    <a:lnTo>
                      <a:pt x="91" y="390"/>
                    </a:lnTo>
                    <a:lnTo>
                      <a:pt x="91" y="390"/>
                    </a:lnTo>
                    <a:lnTo>
                      <a:pt x="91" y="390"/>
                    </a:lnTo>
                    <a:lnTo>
                      <a:pt x="91" y="389"/>
                    </a:lnTo>
                    <a:lnTo>
                      <a:pt x="91" y="387"/>
                    </a:lnTo>
                    <a:lnTo>
                      <a:pt x="91" y="387"/>
                    </a:lnTo>
                    <a:lnTo>
                      <a:pt x="91" y="387"/>
                    </a:lnTo>
                    <a:lnTo>
                      <a:pt x="91" y="387"/>
                    </a:lnTo>
                    <a:lnTo>
                      <a:pt x="89" y="387"/>
                    </a:lnTo>
                    <a:lnTo>
                      <a:pt x="89" y="387"/>
                    </a:lnTo>
                    <a:lnTo>
                      <a:pt x="89" y="385"/>
                    </a:lnTo>
                    <a:lnTo>
                      <a:pt x="89" y="385"/>
                    </a:lnTo>
                    <a:lnTo>
                      <a:pt x="89" y="387"/>
                    </a:lnTo>
                    <a:lnTo>
                      <a:pt x="89" y="387"/>
                    </a:lnTo>
                    <a:lnTo>
                      <a:pt x="87" y="387"/>
                    </a:lnTo>
                    <a:lnTo>
                      <a:pt x="87" y="385"/>
                    </a:lnTo>
                    <a:lnTo>
                      <a:pt x="87" y="385"/>
                    </a:lnTo>
                    <a:lnTo>
                      <a:pt x="87" y="385"/>
                    </a:lnTo>
                    <a:lnTo>
                      <a:pt x="87" y="385"/>
                    </a:lnTo>
                    <a:lnTo>
                      <a:pt x="87" y="385"/>
                    </a:lnTo>
                    <a:lnTo>
                      <a:pt x="87" y="385"/>
                    </a:lnTo>
                    <a:lnTo>
                      <a:pt x="85" y="385"/>
                    </a:lnTo>
                    <a:lnTo>
                      <a:pt x="85" y="385"/>
                    </a:lnTo>
                    <a:lnTo>
                      <a:pt x="85" y="385"/>
                    </a:lnTo>
                    <a:lnTo>
                      <a:pt x="85" y="383"/>
                    </a:lnTo>
                    <a:lnTo>
                      <a:pt x="85" y="383"/>
                    </a:lnTo>
                    <a:lnTo>
                      <a:pt x="85" y="381"/>
                    </a:lnTo>
                    <a:lnTo>
                      <a:pt x="84" y="381"/>
                    </a:lnTo>
                    <a:lnTo>
                      <a:pt x="84" y="381"/>
                    </a:lnTo>
                    <a:lnTo>
                      <a:pt x="84" y="381"/>
                    </a:lnTo>
                    <a:lnTo>
                      <a:pt x="84" y="381"/>
                    </a:lnTo>
                    <a:lnTo>
                      <a:pt x="82" y="381"/>
                    </a:lnTo>
                    <a:lnTo>
                      <a:pt x="82" y="381"/>
                    </a:lnTo>
                    <a:lnTo>
                      <a:pt x="82" y="381"/>
                    </a:lnTo>
                    <a:lnTo>
                      <a:pt x="80" y="381"/>
                    </a:lnTo>
                    <a:lnTo>
                      <a:pt x="80" y="381"/>
                    </a:lnTo>
                    <a:lnTo>
                      <a:pt x="80" y="381"/>
                    </a:lnTo>
                    <a:lnTo>
                      <a:pt x="78" y="381"/>
                    </a:lnTo>
                    <a:lnTo>
                      <a:pt x="78" y="381"/>
                    </a:lnTo>
                    <a:lnTo>
                      <a:pt x="76" y="381"/>
                    </a:lnTo>
                    <a:lnTo>
                      <a:pt x="76" y="381"/>
                    </a:lnTo>
                    <a:lnTo>
                      <a:pt x="76" y="381"/>
                    </a:lnTo>
                    <a:lnTo>
                      <a:pt x="75" y="381"/>
                    </a:lnTo>
                    <a:lnTo>
                      <a:pt x="73" y="383"/>
                    </a:lnTo>
                    <a:lnTo>
                      <a:pt x="73" y="383"/>
                    </a:lnTo>
                    <a:lnTo>
                      <a:pt x="73" y="383"/>
                    </a:lnTo>
                    <a:lnTo>
                      <a:pt x="73" y="383"/>
                    </a:lnTo>
                    <a:lnTo>
                      <a:pt x="73" y="383"/>
                    </a:lnTo>
                    <a:lnTo>
                      <a:pt x="73" y="385"/>
                    </a:lnTo>
                    <a:lnTo>
                      <a:pt x="73" y="385"/>
                    </a:lnTo>
                    <a:lnTo>
                      <a:pt x="73" y="385"/>
                    </a:lnTo>
                    <a:lnTo>
                      <a:pt x="73" y="385"/>
                    </a:lnTo>
                    <a:lnTo>
                      <a:pt x="73" y="385"/>
                    </a:lnTo>
                    <a:lnTo>
                      <a:pt x="71" y="385"/>
                    </a:lnTo>
                    <a:lnTo>
                      <a:pt x="71" y="385"/>
                    </a:lnTo>
                    <a:lnTo>
                      <a:pt x="71" y="385"/>
                    </a:lnTo>
                    <a:lnTo>
                      <a:pt x="71" y="385"/>
                    </a:lnTo>
                    <a:lnTo>
                      <a:pt x="69" y="385"/>
                    </a:lnTo>
                    <a:lnTo>
                      <a:pt x="69" y="385"/>
                    </a:lnTo>
                    <a:lnTo>
                      <a:pt x="69" y="385"/>
                    </a:lnTo>
                    <a:lnTo>
                      <a:pt x="69" y="383"/>
                    </a:lnTo>
                    <a:lnTo>
                      <a:pt x="69" y="383"/>
                    </a:lnTo>
                    <a:lnTo>
                      <a:pt x="67" y="383"/>
                    </a:lnTo>
                    <a:lnTo>
                      <a:pt x="67" y="383"/>
                    </a:lnTo>
                    <a:lnTo>
                      <a:pt x="67" y="381"/>
                    </a:lnTo>
                    <a:lnTo>
                      <a:pt x="67" y="381"/>
                    </a:lnTo>
                    <a:lnTo>
                      <a:pt x="67" y="381"/>
                    </a:lnTo>
                    <a:lnTo>
                      <a:pt x="65" y="381"/>
                    </a:lnTo>
                    <a:lnTo>
                      <a:pt x="65" y="381"/>
                    </a:lnTo>
                    <a:lnTo>
                      <a:pt x="65" y="381"/>
                    </a:lnTo>
                    <a:lnTo>
                      <a:pt x="64" y="383"/>
                    </a:lnTo>
                    <a:lnTo>
                      <a:pt x="64" y="383"/>
                    </a:lnTo>
                    <a:lnTo>
                      <a:pt x="62" y="385"/>
                    </a:lnTo>
                    <a:lnTo>
                      <a:pt x="62" y="385"/>
                    </a:lnTo>
                    <a:lnTo>
                      <a:pt x="60" y="385"/>
                    </a:lnTo>
                    <a:lnTo>
                      <a:pt x="60" y="385"/>
                    </a:lnTo>
                    <a:lnTo>
                      <a:pt x="58" y="385"/>
                    </a:lnTo>
                    <a:lnTo>
                      <a:pt x="58" y="385"/>
                    </a:lnTo>
                    <a:lnTo>
                      <a:pt x="58" y="385"/>
                    </a:lnTo>
                    <a:lnTo>
                      <a:pt x="58" y="385"/>
                    </a:lnTo>
                    <a:lnTo>
                      <a:pt x="58" y="387"/>
                    </a:lnTo>
                    <a:lnTo>
                      <a:pt x="56" y="387"/>
                    </a:lnTo>
                    <a:lnTo>
                      <a:pt x="56" y="387"/>
                    </a:lnTo>
                    <a:lnTo>
                      <a:pt x="56" y="389"/>
                    </a:lnTo>
                    <a:lnTo>
                      <a:pt x="56" y="389"/>
                    </a:lnTo>
                    <a:lnTo>
                      <a:pt x="56" y="390"/>
                    </a:lnTo>
                    <a:lnTo>
                      <a:pt x="56" y="390"/>
                    </a:lnTo>
                    <a:lnTo>
                      <a:pt x="56" y="390"/>
                    </a:lnTo>
                    <a:lnTo>
                      <a:pt x="55" y="390"/>
                    </a:lnTo>
                    <a:lnTo>
                      <a:pt x="55" y="390"/>
                    </a:lnTo>
                    <a:lnTo>
                      <a:pt x="55" y="390"/>
                    </a:lnTo>
                    <a:lnTo>
                      <a:pt x="53" y="390"/>
                    </a:lnTo>
                    <a:lnTo>
                      <a:pt x="53" y="390"/>
                    </a:lnTo>
                    <a:lnTo>
                      <a:pt x="53" y="390"/>
                    </a:lnTo>
                    <a:lnTo>
                      <a:pt x="51" y="390"/>
                    </a:lnTo>
                    <a:lnTo>
                      <a:pt x="51" y="390"/>
                    </a:lnTo>
                    <a:lnTo>
                      <a:pt x="51" y="390"/>
                    </a:lnTo>
                    <a:lnTo>
                      <a:pt x="49" y="390"/>
                    </a:lnTo>
                    <a:lnTo>
                      <a:pt x="49" y="390"/>
                    </a:lnTo>
                    <a:lnTo>
                      <a:pt x="47" y="392"/>
                    </a:lnTo>
                    <a:lnTo>
                      <a:pt x="42" y="394"/>
                    </a:lnTo>
                    <a:lnTo>
                      <a:pt x="40" y="396"/>
                    </a:lnTo>
                    <a:lnTo>
                      <a:pt x="38" y="398"/>
                    </a:lnTo>
                    <a:lnTo>
                      <a:pt x="37" y="398"/>
                    </a:lnTo>
                    <a:lnTo>
                      <a:pt x="37" y="398"/>
                    </a:lnTo>
                    <a:lnTo>
                      <a:pt x="37" y="399"/>
                    </a:lnTo>
                    <a:lnTo>
                      <a:pt x="35" y="399"/>
                    </a:lnTo>
                    <a:lnTo>
                      <a:pt x="33" y="401"/>
                    </a:lnTo>
                    <a:lnTo>
                      <a:pt x="26" y="403"/>
                    </a:lnTo>
                    <a:lnTo>
                      <a:pt x="22" y="407"/>
                    </a:lnTo>
                    <a:lnTo>
                      <a:pt x="22" y="407"/>
                    </a:lnTo>
                    <a:lnTo>
                      <a:pt x="20" y="407"/>
                    </a:lnTo>
                    <a:lnTo>
                      <a:pt x="20" y="407"/>
                    </a:lnTo>
                    <a:lnTo>
                      <a:pt x="20" y="407"/>
                    </a:lnTo>
                    <a:lnTo>
                      <a:pt x="20" y="407"/>
                    </a:lnTo>
                    <a:lnTo>
                      <a:pt x="20" y="407"/>
                    </a:lnTo>
                    <a:lnTo>
                      <a:pt x="20" y="407"/>
                    </a:lnTo>
                    <a:lnTo>
                      <a:pt x="20" y="407"/>
                    </a:lnTo>
                    <a:lnTo>
                      <a:pt x="18" y="405"/>
                    </a:lnTo>
                    <a:lnTo>
                      <a:pt x="18" y="405"/>
                    </a:lnTo>
                    <a:lnTo>
                      <a:pt x="18" y="405"/>
                    </a:lnTo>
                    <a:lnTo>
                      <a:pt x="18" y="405"/>
                    </a:lnTo>
                    <a:lnTo>
                      <a:pt x="17" y="405"/>
                    </a:lnTo>
                    <a:lnTo>
                      <a:pt x="17" y="403"/>
                    </a:lnTo>
                    <a:lnTo>
                      <a:pt x="17" y="403"/>
                    </a:lnTo>
                    <a:lnTo>
                      <a:pt x="17" y="403"/>
                    </a:lnTo>
                    <a:lnTo>
                      <a:pt x="15" y="405"/>
                    </a:lnTo>
                    <a:lnTo>
                      <a:pt x="15" y="405"/>
                    </a:lnTo>
                    <a:lnTo>
                      <a:pt x="15" y="403"/>
                    </a:lnTo>
                    <a:lnTo>
                      <a:pt x="15" y="403"/>
                    </a:lnTo>
                    <a:lnTo>
                      <a:pt x="15" y="403"/>
                    </a:lnTo>
                    <a:lnTo>
                      <a:pt x="15" y="403"/>
                    </a:lnTo>
                    <a:lnTo>
                      <a:pt x="15" y="403"/>
                    </a:lnTo>
                    <a:lnTo>
                      <a:pt x="15" y="403"/>
                    </a:lnTo>
                    <a:lnTo>
                      <a:pt x="15" y="401"/>
                    </a:lnTo>
                    <a:lnTo>
                      <a:pt x="15" y="401"/>
                    </a:lnTo>
                    <a:lnTo>
                      <a:pt x="15" y="399"/>
                    </a:lnTo>
                    <a:lnTo>
                      <a:pt x="15" y="399"/>
                    </a:lnTo>
                    <a:lnTo>
                      <a:pt x="15" y="399"/>
                    </a:lnTo>
                    <a:lnTo>
                      <a:pt x="15" y="399"/>
                    </a:lnTo>
                    <a:lnTo>
                      <a:pt x="15" y="399"/>
                    </a:lnTo>
                    <a:lnTo>
                      <a:pt x="15" y="399"/>
                    </a:lnTo>
                    <a:lnTo>
                      <a:pt x="15" y="398"/>
                    </a:lnTo>
                    <a:lnTo>
                      <a:pt x="15" y="398"/>
                    </a:lnTo>
                    <a:lnTo>
                      <a:pt x="15" y="398"/>
                    </a:lnTo>
                    <a:lnTo>
                      <a:pt x="13" y="396"/>
                    </a:lnTo>
                    <a:lnTo>
                      <a:pt x="13" y="396"/>
                    </a:lnTo>
                    <a:lnTo>
                      <a:pt x="13" y="396"/>
                    </a:lnTo>
                    <a:lnTo>
                      <a:pt x="13" y="396"/>
                    </a:lnTo>
                    <a:lnTo>
                      <a:pt x="13" y="396"/>
                    </a:lnTo>
                    <a:lnTo>
                      <a:pt x="13" y="394"/>
                    </a:lnTo>
                    <a:lnTo>
                      <a:pt x="13" y="394"/>
                    </a:lnTo>
                    <a:lnTo>
                      <a:pt x="13" y="394"/>
                    </a:lnTo>
                    <a:lnTo>
                      <a:pt x="13" y="392"/>
                    </a:lnTo>
                    <a:lnTo>
                      <a:pt x="13" y="392"/>
                    </a:lnTo>
                    <a:lnTo>
                      <a:pt x="11" y="392"/>
                    </a:lnTo>
                    <a:lnTo>
                      <a:pt x="11" y="390"/>
                    </a:lnTo>
                    <a:lnTo>
                      <a:pt x="11" y="389"/>
                    </a:lnTo>
                    <a:lnTo>
                      <a:pt x="11" y="387"/>
                    </a:lnTo>
                    <a:lnTo>
                      <a:pt x="13" y="385"/>
                    </a:lnTo>
                    <a:lnTo>
                      <a:pt x="13" y="385"/>
                    </a:lnTo>
                    <a:lnTo>
                      <a:pt x="13" y="385"/>
                    </a:lnTo>
                    <a:lnTo>
                      <a:pt x="11" y="383"/>
                    </a:lnTo>
                    <a:lnTo>
                      <a:pt x="11" y="383"/>
                    </a:lnTo>
                    <a:lnTo>
                      <a:pt x="11" y="383"/>
                    </a:lnTo>
                    <a:lnTo>
                      <a:pt x="9" y="383"/>
                    </a:lnTo>
                    <a:lnTo>
                      <a:pt x="9" y="381"/>
                    </a:lnTo>
                    <a:lnTo>
                      <a:pt x="9" y="381"/>
                    </a:lnTo>
                    <a:lnTo>
                      <a:pt x="8" y="381"/>
                    </a:lnTo>
                    <a:lnTo>
                      <a:pt x="8" y="381"/>
                    </a:lnTo>
                    <a:lnTo>
                      <a:pt x="8" y="379"/>
                    </a:lnTo>
                    <a:lnTo>
                      <a:pt x="8" y="379"/>
                    </a:lnTo>
                    <a:lnTo>
                      <a:pt x="8" y="379"/>
                    </a:lnTo>
                    <a:lnTo>
                      <a:pt x="8" y="379"/>
                    </a:lnTo>
                    <a:lnTo>
                      <a:pt x="8" y="379"/>
                    </a:lnTo>
                    <a:lnTo>
                      <a:pt x="8" y="379"/>
                    </a:lnTo>
                    <a:lnTo>
                      <a:pt x="8" y="379"/>
                    </a:lnTo>
                    <a:lnTo>
                      <a:pt x="8" y="379"/>
                    </a:lnTo>
                    <a:lnTo>
                      <a:pt x="9" y="379"/>
                    </a:lnTo>
                    <a:lnTo>
                      <a:pt x="9" y="378"/>
                    </a:lnTo>
                    <a:lnTo>
                      <a:pt x="9" y="378"/>
                    </a:lnTo>
                    <a:lnTo>
                      <a:pt x="9" y="376"/>
                    </a:lnTo>
                    <a:lnTo>
                      <a:pt x="9" y="376"/>
                    </a:lnTo>
                    <a:lnTo>
                      <a:pt x="9" y="374"/>
                    </a:lnTo>
                    <a:lnTo>
                      <a:pt x="8" y="370"/>
                    </a:lnTo>
                    <a:lnTo>
                      <a:pt x="8" y="370"/>
                    </a:lnTo>
                    <a:lnTo>
                      <a:pt x="8" y="367"/>
                    </a:lnTo>
                    <a:lnTo>
                      <a:pt x="6" y="365"/>
                    </a:lnTo>
                    <a:lnTo>
                      <a:pt x="6" y="363"/>
                    </a:lnTo>
                    <a:lnTo>
                      <a:pt x="6" y="361"/>
                    </a:lnTo>
                    <a:lnTo>
                      <a:pt x="6" y="360"/>
                    </a:lnTo>
                    <a:lnTo>
                      <a:pt x="6" y="360"/>
                    </a:lnTo>
                    <a:lnTo>
                      <a:pt x="4" y="358"/>
                    </a:lnTo>
                    <a:lnTo>
                      <a:pt x="4" y="356"/>
                    </a:lnTo>
                    <a:lnTo>
                      <a:pt x="2" y="354"/>
                    </a:lnTo>
                    <a:lnTo>
                      <a:pt x="2" y="351"/>
                    </a:lnTo>
                    <a:lnTo>
                      <a:pt x="0" y="349"/>
                    </a:lnTo>
                    <a:lnTo>
                      <a:pt x="0" y="347"/>
                    </a:lnTo>
                    <a:lnTo>
                      <a:pt x="0" y="347"/>
                    </a:lnTo>
                    <a:lnTo>
                      <a:pt x="0" y="345"/>
                    </a:lnTo>
                    <a:lnTo>
                      <a:pt x="2" y="345"/>
                    </a:lnTo>
                    <a:lnTo>
                      <a:pt x="2" y="343"/>
                    </a:lnTo>
                    <a:lnTo>
                      <a:pt x="6" y="342"/>
                    </a:lnTo>
                    <a:lnTo>
                      <a:pt x="8" y="338"/>
                    </a:lnTo>
                    <a:lnTo>
                      <a:pt x="8" y="336"/>
                    </a:lnTo>
                    <a:lnTo>
                      <a:pt x="8" y="334"/>
                    </a:lnTo>
                    <a:lnTo>
                      <a:pt x="8" y="332"/>
                    </a:lnTo>
                    <a:lnTo>
                      <a:pt x="8" y="331"/>
                    </a:lnTo>
                    <a:lnTo>
                      <a:pt x="8" y="331"/>
                    </a:lnTo>
                    <a:lnTo>
                      <a:pt x="8" y="331"/>
                    </a:lnTo>
                    <a:lnTo>
                      <a:pt x="8" y="329"/>
                    </a:lnTo>
                    <a:lnTo>
                      <a:pt x="8" y="327"/>
                    </a:lnTo>
                    <a:lnTo>
                      <a:pt x="9" y="325"/>
                    </a:lnTo>
                    <a:lnTo>
                      <a:pt x="11" y="323"/>
                    </a:lnTo>
                    <a:lnTo>
                      <a:pt x="13" y="322"/>
                    </a:lnTo>
                    <a:lnTo>
                      <a:pt x="17" y="320"/>
                    </a:lnTo>
                    <a:lnTo>
                      <a:pt x="18" y="318"/>
                    </a:lnTo>
                    <a:lnTo>
                      <a:pt x="22" y="316"/>
                    </a:lnTo>
                    <a:lnTo>
                      <a:pt x="24" y="314"/>
                    </a:lnTo>
                    <a:lnTo>
                      <a:pt x="26" y="313"/>
                    </a:lnTo>
                    <a:lnTo>
                      <a:pt x="28" y="313"/>
                    </a:lnTo>
                    <a:lnTo>
                      <a:pt x="29" y="311"/>
                    </a:lnTo>
                    <a:lnTo>
                      <a:pt x="31" y="309"/>
                    </a:lnTo>
                    <a:lnTo>
                      <a:pt x="33" y="309"/>
                    </a:lnTo>
                    <a:lnTo>
                      <a:pt x="35" y="307"/>
                    </a:lnTo>
                    <a:lnTo>
                      <a:pt x="37" y="307"/>
                    </a:lnTo>
                    <a:lnTo>
                      <a:pt x="38" y="305"/>
                    </a:lnTo>
                    <a:lnTo>
                      <a:pt x="40" y="302"/>
                    </a:lnTo>
                    <a:lnTo>
                      <a:pt x="42" y="300"/>
                    </a:lnTo>
                    <a:lnTo>
                      <a:pt x="44" y="300"/>
                    </a:lnTo>
                    <a:lnTo>
                      <a:pt x="46" y="300"/>
                    </a:lnTo>
                    <a:lnTo>
                      <a:pt x="49" y="300"/>
                    </a:lnTo>
                    <a:lnTo>
                      <a:pt x="51" y="300"/>
                    </a:lnTo>
                    <a:lnTo>
                      <a:pt x="53" y="300"/>
                    </a:lnTo>
                    <a:lnTo>
                      <a:pt x="56" y="304"/>
                    </a:lnTo>
                    <a:lnTo>
                      <a:pt x="56" y="304"/>
                    </a:lnTo>
                    <a:lnTo>
                      <a:pt x="58" y="305"/>
                    </a:lnTo>
                    <a:lnTo>
                      <a:pt x="60" y="307"/>
                    </a:lnTo>
                    <a:lnTo>
                      <a:pt x="60" y="307"/>
                    </a:lnTo>
                    <a:lnTo>
                      <a:pt x="64" y="309"/>
                    </a:lnTo>
                    <a:lnTo>
                      <a:pt x="69" y="309"/>
                    </a:lnTo>
                    <a:lnTo>
                      <a:pt x="75" y="311"/>
                    </a:lnTo>
                    <a:lnTo>
                      <a:pt x="76" y="311"/>
                    </a:lnTo>
                    <a:lnTo>
                      <a:pt x="80" y="311"/>
                    </a:lnTo>
                    <a:lnTo>
                      <a:pt x="80" y="309"/>
                    </a:lnTo>
                    <a:lnTo>
                      <a:pt x="82" y="309"/>
                    </a:lnTo>
                    <a:lnTo>
                      <a:pt x="84" y="309"/>
                    </a:lnTo>
                    <a:lnTo>
                      <a:pt x="85" y="307"/>
                    </a:lnTo>
                    <a:lnTo>
                      <a:pt x="87" y="307"/>
                    </a:lnTo>
                    <a:lnTo>
                      <a:pt x="89" y="307"/>
                    </a:lnTo>
                    <a:lnTo>
                      <a:pt x="91" y="307"/>
                    </a:lnTo>
                    <a:lnTo>
                      <a:pt x="91" y="309"/>
                    </a:lnTo>
                    <a:lnTo>
                      <a:pt x="91" y="307"/>
                    </a:lnTo>
                    <a:lnTo>
                      <a:pt x="91" y="307"/>
                    </a:lnTo>
                    <a:lnTo>
                      <a:pt x="93" y="307"/>
                    </a:lnTo>
                    <a:lnTo>
                      <a:pt x="93" y="307"/>
                    </a:lnTo>
                    <a:lnTo>
                      <a:pt x="94" y="305"/>
                    </a:lnTo>
                    <a:lnTo>
                      <a:pt x="94" y="304"/>
                    </a:lnTo>
                    <a:lnTo>
                      <a:pt x="96" y="300"/>
                    </a:lnTo>
                    <a:lnTo>
                      <a:pt x="96" y="298"/>
                    </a:lnTo>
                    <a:lnTo>
                      <a:pt x="96" y="298"/>
                    </a:lnTo>
                    <a:lnTo>
                      <a:pt x="96" y="296"/>
                    </a:lnTo>
                    <a:lnTo>
                      <a:pt x="96" y="296"/>
                    </a:lnTo>
                    <a:lnTo>
                      <a:pt x="96" y="294"/>
                    </a:lnTo>
                    <a:lnTo>
                      <a:pt x="94" y="291"/>
                    </a:lnTo>
                    <a:lnTo>
                      <a:pt x="94" y="291"/>
                    </a:lnTo>
                    <a:lnTo>
                      <a:pt x="93" y="289"/>
                    </a:lnTo>
                    <a:lnTo>
                      <a:pt x="93" y="287"/>
                    </a:lnTo>
                    <a:lnTo>
                      <a:pt x="93" y="287"/>
                    </a:lnTo>
                    <a:lnTo>
                      <a:pt x="91" y="284"/>
                    </a:lnTo>
                    <a:lnTo>
                      <a:pt x="89" y="282"/>
                    </a:lnTo>
                    <a:lnTo>
                      <a:pt x="87" y="280"/>
                    </a:lnTo>
                    <a:lnTo>
                      <a:pt x="87" y="280"/>
                    </a:lnTo>
                    <a:lnTo>
                      <a:pt x="85" y="278"/>
                    </a:lnTo>
                    <a:lnTo>
                      <a:pt x="85" y="278"/>
                    </a:lnTo>
                    <a:lnTo>
                      <a:pt x="85" y="278"/>
                    </a:lnTo>
                    <a:lnTo>
                      <a:pt x="87" y="275"/>
                    </a:lnTo>
                    <a:lnTo>
                      <a:pt x="87" y="271"/>
                    </a:lnTo>
                    <a:lnTo>
                      <a:pt x="87" y="269"/>
                    </a:lnTo>
                    <a:lnTo>
                      <a:pt x="87" y="269"/>
                    </a:lnTo>
                    <a:lnTo>
                      <a:pt x="87" y="267"/>
                    </a:lnTo>
                    <a:lnTo>
                      <a:pt x="85" y="266"/>
                    </a:lnTo>
                    <a:lnTo>
                      <a:pt x="85" y="264"/>
                    </a:lnTo>
                    <a:lnTo>
                      <a:pt x="85" y="262"/>
                    </a:lnTo>
                    <a:lnTo>
                      <a:pt x="85" y="260"/>
                    </a:lnTo>
                    <a:lnTo>
                      <a:pt x="85" y="258"/>
                    </a:lnTo>
                    <a:lnTo>
                      <a:pt x="85" y="258"/>
                    </a:lnTo>
                    <a:lnTo>
                      <a:pt x="85" y="258"/>
                    </a:lnTo>
                    <a:lnTo>
                      <a:pt x="85" y="258"/>
                    </a:lnTo>
                    <a:lnTo>
                      <a:pt x="85" y="256"/>
                    </a:lnTo>
                    <a:lnTo>
                      <a:pt x="85" y="256"/>
                    </a:lnTo>
                    <a:lnTo>
                      <a:pt x="85" y="256"/>
                    </a:lnTo>
                    <a:lnTo>
                      <a:pt x="87" y="256"/>
                    </a:lnTo>
                    <a:lnTo>
                      <a:pt x="87" y="256"/>
                    </a:lnTo>
                    <a:lnTo>
                      <a:pt x="89" y="255"/>
                    </a:lnTo>
                    <a:lnTo>
                      <a:pt x="91" y="255"/>
                    </a:lnTo>
                    <a:lnTo>
                      <a:pt x="93" y="253"/>
                    </a:lnTo>
                    <a:lnTo>
                      <a:pt x="96" y="253"/>
                    </a:lnTo>
                    <a:lnTo>
                      <a:pt x="98" y="253"/>
                    </a:lnTo>
                    <a:lnTo>
                      <a:pt x="98" y="253"/>
                    </a:lnTo>
                    <a:lnTo>
                      <a:pt x="100" y="251"/>
                    </a:lnTo>
                    <a:lnTo>
                      <a:pt x="102" y="251"/>
                    </a:lnTo>
                    <a:lnTo>
                      <a:pt x="102" y="251"/>
                    </a:lnTo>
                    <a:lnTo>
                      <a:pt x="103" y="251"/>
                    </a:lnTo>
                    <a:lnTo>
                      <a:pt x="105" y="251"/>
                    </a:lnTo>
                    <a:lnTo>
                      <a:pt x="107" y="251"/>
                    </a:lnTo>
                    <a:lnTo>
                      <a:pt x="107" y="249"/>
                    </a:lnTo>
                    <a:lnTo>
                      <a:pt x="109" y="249"/>
                    </a:lnTo>
                    <a:lnTo>
                      <a:pt x="111" y="247"/>
                    </a:lnTo>
                    <a:lnTo>
                      <a:pt x="111" y="246"/>
                    </a:lnTo>
                    <a:lnTo>
                      <a:pt x="113" y="244"/>
                    </a:lnTo>
                    <a:lnTo>
                      <a:pt x="113" y="244"/>
                    </a:lnTo>
                    <a:lnTo>
                      <a:pt x="114" y="242"/>
                    </a:lnTo>
                    <a:lnTo>
                      <a:pt x="114" y="242"/>
                    </a:lnTo>
                    <a:lnTo>
                      <a:pt x="116" y="242"/>
                    </a:lnTo>
                    <a:lnTo>
                      <a:pt x="116" y="242"/>
                    </a:lnTo>
                    <a:lnTo>
                      <a:pt x="118" y="240"/>
                    </a:lnTo>
                    <a:lnTo>
                      <a:pt x="120" y="240"/>
                    </a:lnTo>
                    <a:lnTo>
                      <a:pt x="120" y="240"/>
                    </a:lnTo>
                    <a:lnTo>
                      <a:pt x="120" y="240"/>
                    </a:lnTo>
                    <a:lnTo>
                      <a:pt x="122" y="238"/>
                    </a:lnTo>
                    <a:lnTo>
                      <a:pt x="122" y="237"/>
                    </a:lnTo>
                    <a:lnTo>
                      <a:pt x="122" y="235"/>
                    </a:lnTo>
                    <a:lnTo>
                      <a:pt x="123" y="231"/>
                    </a:lnTo>
                    <a:lnTo>
                      <a:pt x="123" y="229"/>
                    </a:lnTo>
                    <a:lnTo>
                      <a:pt x="123" y="228"/>
                    </a:lnTo>
                    <a:lnTo>
                      <a:pt x="127" y="226"/>
                    </a:lnTo>
                    <a:lnTo>
                      <a:pt x="132" y="222"/>
                    </a:lnTo>
                    <a:lnTo>
                      <a:pt x="134" y="218"/>
                    </a:lnTo>
                    <a:lnTo>
                      <a:pt x="136" y="215"/>
                    </a:lnTo>
                    <a:lnTo>
                      <a:pt x="138" y="213"/>
                    </a:lnTo>
                    <a:lnTo>
                      <a:pt x="140" y="213"/>
                    </a:lnTo>
                    <a:lnTo>
                      <a:pt x="140" y="209"/>
                    </a:lnTo>
                    <a:lnTo>
                      <a:pt x="140" y="208"/>
                    </a:lnTo>
                    <a:lnTo>
                      <a:pt x="140" y="208"/>
                    </a:lnTo>
                    <a:lnTo>
                      <a:pt x="138" y="204"/>
                    </a:lnTo>
                    <a:lnTo>
                      <a:pt x="138" y="204"/>
                    </a:lnTo>
                    <a:lnTo>
                      <a:pt x="138" y="202"/>
                    </a:lnTo>
                    <a:lnTo>
                      <a:pt x="140" y="199"/>
                    </a:lnTo>
                    <a:lnTo>
                      <a:pt x="143" y="195"/>
                    </a:lnTo>
                    <a:lnTo>
                      <a:pt x="145" y="195"/>
                    </a:lnTo>
                    <a:lnTo>
                      <a:pt x="145" y="195"/>
                    </a:lnTo>
                    <a:lnTo>
                      <a:pt x="145" y="195"/>
                    </a:lnTo>
                    <a:lnTo>
                      <a:pt x="147" y="195"/>
                    </a:lnTo>
                    <a:lnTo>
                      <a:pt x="147" y="195"/>
                    </a:lnTo>
                    <a:lnTo>
                      <a:pt x="147" y="195"/>
                    </a:lnTo>
                    <a:lnTo>
                      <a:pt x="149" y="195"/>
                    </a:lnTo>
                    <a:lnTo>
                      <a:pt x="149" y="195"/>
                    </a:lnTo>
                    <a:lnTo>
                      <a:pt x="150" y="197"/>
                    </a:lnTo>
                    <a:lnTo>
                      <a:pt x="152" y="199"/>
                    </a:lnTo>
                    <a:lnTo>
                      <a:pt x="154" y="199"/>
                    </a:lnTo>
                    <a:lnTo>
                      <a:pt x="156" y="199"/>
                    </a:lnTo>
                    <a:lnTo>
                      <a:pt x="158" y="199"/>
                    </a:lnTo>
                    <a:lnTo>
                      <a:pt x="160" y="199"/>
                    </a:lnTo>
                    <a:lnTo>
                      <a:pt x="161" y="199"/>
                    </a:lnTo>
                    <a:lnTo>
                      <a:pt x="161" y="199"/>
                    </a:lnTo>
                    <a:lnTo>
                      <a:pt x="163" y="197"/>
                    </a:lnTo>
                    <a:lnTo>
                      <a:pt x="167" y="197"/>
                    </a:lnTo>
                    <a:lnTo>
                      <a:pt x="169" y="195"/>
                    </a:lnTo>
                    <a:lnTo>
                      <a:pt x="170" y="195"/>
                    </a:lnTo>
                    <a:lnTo>
                      <a:pt x="172" y="193"/>
                    </a:lnTo>
                    <a:lnTo>
                      <a:pt x="176" y="195"/>
                    </a:lnTo>
                    <a:lnTo>
                      <a:pt x="178" y="195"/>
                    </a:lnTo>
                    <a:lnTo>
                      <a:pt x="179" y="193"/>
                    </a:lnTo>
                    <a:lnTo>
                      <a:pt x="181" y="193"/>
                    </a:lnTo>
                    <a:lnTo>
                      <a:pt x="183" y="193"/>
                    </a:lnTo>
                    <a:lnTo>
                      <a:pt x="185" y="191"/>
                    </a:lnTo>
                    <a:lnTo>
                      <a:pt x="185" y="190"/>
                    </a:lnTo>
                    <a:lnTo>
                      <a:pt x="185" y="190"/>
                    </a:lnTo>
                    <a:lnTo>
                      <a:pt x="185" y="188"/>
                    </a:lnTo>
                    <a:lnTo>
                      <a:pt x="185" y="188"/>
                    </a:lnTo>
                    <a:lnTo>
                      <a:pt x="185" y="188"/>
                    </a:lnTo>
                    <a:lnTo>
                      <a:pt x="187" y="186"/>
                    </a:lnTo>
                    <a:lnTo>
                      <a:pt x="187" y="186"/>
                    </a:lnTo>
                    <a:lnTo>
                      <a:pt x="188" y="184"/>
                    </a:lnTo>
                    <a:lnTo>
                      <a:pt x="188" y="182"/>
                    </a:lnTo>
                    <a:lnTo>
                      <a:pt x="188" y="182"/>
                    </a:lnTo>
                    <a:lnTo>
                      <a:pt x="188" y="181"/>
                    </a:lnTo>
                    <a:lnTo>
                      <a:pt x="188" y="181"/>
                    </a:lnTo>
                    <a:lnTo>
                      <a:pt x="188" y="179"/>
                    </a:lnTo>
                    <a:lnTo>
                      <a:pt x="187" y="179"/>
                    </a:lnTo>
                    <a:lnTo>
                      <a:pt x="185" y="175"/>
                    </a:lnTo>
                    <a:lnTo>
                      <a:pt x="185" y="175"/>
                    </a:lnTo>
                    <a:lnTo>
                      <a:pt x="183" y="173"/>
                    </a:lnTo>
                    <a:lnTo>
                      <a:pt x="183" y="173"/>
                    </a:lnTo>
                    <a:lnTo>
                      <a:pt x="183" y="171"/>
                    </a:lnTo>
                    <a:lnTo>
                      <a:pt x="183" y="171"/>
                    </a:lnTo>
                    <a:lnTo>
                      <a:pt x="183" y="170"/>
                    </a:lnTo>
                    <a:lnTo>
                      <a:pt x="183" y="162"/>
                    </a:lnTo>
                    <a:lnTo>
                      <a:pt x="185" y="161"/>
                    </a:lnTo>
                    <a:lnTo>
                      <a:pt x="183" y="159"/>
                    </a:lnTo>
                    <a:lnTo>
                      <a:pt x="183" y="157"/>
                    </a:lnTo>
                    <a:lnTo>
                      <a:pt x="179" y="155"/>
                    </a:lnTo>
                    <a:lnTo>
                      <a:pt x="178" y="153"/>
                    </a:lnTo>
                    <a:lnTo>
                      <a:pt x="176" y="152"/>
                    </a:lnTo>
                    <a:lnTo>
                      <a:pt x="172" y="150"/>
                    </a:lnTo>
                    <a:lnTo>
                      <a:pt x="169" y="148"/>
                    </a:lnTo>
                    <a:lnTo>
                      <a:pt x="167" y="146"/>
                    </a:lnTo>
                    <a:lnTo>
                      <a:pt x="165" y="143"/>
                    </a:lnTo>
                    <a:lnTo>
                      <a:pt x="161" y="139"/>
                    </a:lnTo>
                    <a:lnTo>
                      <a:pt x="160" y="137"/>
                    </a:lnTo>
                    <a:lnTo>
                      <a:pt x="160" y="135"/>
                    </a:lnTo>
                    <a:lnTo>
                      <a:pt x="160" y="133"/>
                    </a:lnTo>
                    <a:lnTo>
                      <a:pt x="160" y="130"/>
                    </a:lnTo>
                    <a:lnTo>
                      <a:pt x="160" y="126"/>
                    </a:lnTo>
                    <a:lnTo>
                      <a:pt x="160" y="124"/>
                    </a:lnTo>
                    <a:lnTo>
                      <a:pt x="161" y="124"/>
                    </a:lnTo>
                    <a:lnTo>
                      <a:pt x="161" y="123"/>
                    </a:lnTo>
                    <a:lnTo>
                      <a:pt x="163" y="123"/>
                    </a:lnTo>
                    <a:lnTo>
                      <a:pt x="167" y="123"/>
                    </a:lnTo>
                    <a:lnTo>
                      <a:pt x="172" y="126"/>
                    </a:lnTo>
                    <a:lnTo>
                      <a:pt x="174" y="126"/>
                    </a:lnTo>
                    <a:lnTo>
                      <a:pt x="174" y="126"/>
                    </a:lnTo>
                    <a:lnTo>
                      <a:pt x="176" y="128"/>
                    </a:lnTo>
                    <a:lnTo>
                      <a:pt x="185" y="135"/>
                    </a:lnTo>
                    <a:lnTo>
                      <a:pt x="190" y="137"/>
                    </a:lnTo>
                    <a:lnTo>
                      <a:pt x="192" y="139"/>
                    </a:lnTo>
                    <a:lnTo>
                      <a:pt x="194" y="139"/>
                    </a:lnTo>
                    <a:lnTo>
                      <a:pt x="196" y="139"/>
                    </a:lnTo>
                    <a:lnTo>
                      <a:pt x="198" y="139"/>
                    </a:lnTo>
                    <a:lnTo>
                      <a:pt x="198" y="139"/>
                    </a:lnTo>
                    <a:lnTo>
                      <a:pt x="198" y="139"/>
                    </a:lnTo>
                    <a:lnTo>
                      <a:pt x="198" y="139"/>
                    </a:lnTo>
                    <a:lnTo>
                      <a:pt x="198" y="137"/>
                    </a:lnTo>
                    <a:lnTo>
                      <a:pt x="198" y="137"/>
                    </a:lnTo>
                    <a:lnTo>
                      <a:pt x="199" y="137"/>
                    </a:lnTo>
                    <a:lnTo>
                      <a:pt x="199" y="137"/>
                    </a:lnTo>
                    <a:lnTo>
                      <a:pt x="201" y="135"/>
                    </a:lnTo>
                    <a:lnTo>
                      <a:pt x="201" y="135"/>
                    </a:lnTo>
                    <a:lnTo>
                      <a:pt x="203" y="133"/>
                    </a:lnTo>
                    <a:lnTo>
                      <a:pt x="205" y="132"/>
                    </a:lnTo>
                    <a:lnTo>
                      <a:pt x="205" y="132"/>
                    </a:lnTo>
                    <a:lnTo>
                      <a:pt x="207" y="128"/>
                    </a:lnTo>
                    <a:lnTo>
                      <a:pt x="207" y="128"/>
                    </a:lnTo>
                    <a:lnTo>
                      <a:pt x="207" y="126"/>
                    </a:lnTo>
                    <a:lnTo>
                      <a:pt x="208" y="126"/>
                    </a:lnTo>
                    <a:lnTo>
                      <a:pt x="208" y="124"/>
                    </a:lnTo>
                    <a:lnTo>
                      <a:pt x="208" y="124"/>
                    </a:lnTo>
                    <a:lnTo>
                      <a:pt x="208" y="123"/>
                    </a:lnTo>
                    <a:lnTo>
                      <a:pt x="208" y="119"/>
                    </a:lnTo>
                    <a:lnTo>
                      <a:pt x="207" y="117"/>
                    </a:lnTo>
                    <a:lnTo>
                      <a:pt x="207" y="117"/>
                    </a:lnTo>
                    <a:lnTo>
                      <a:pt x="207" y="115"/>
                    </a:lnTo>
                    <a:lnTo>
                      <a:pt x="207" y="115"/>
                    </a:lnTo>
                    <a:lnTo>
                      <a:pt x="207" y="114"/>
                    </a:lnTo>
                    <a:lnTo>
                      <a:pt x="207" y="114"/>
                    </a:lnTo>
                    <a:lnTo>
                      <a:pt x="205" y="114"/>
                    </a:lnTo>
                    <a:lnTo>
                      <a:pt x="205" y="114"/>
                    </a:lnTo>
                    <a:lnTo>
                      <a:pt x="205" y="112"/>
                    </a:lnTo>
                    <a:lnTo>
                      <a:pt x="205" y="112"/>
                    </a:lnTo>
                    <a:lnTo>
                      <a:pt x="203" y="110"/>
                    </a:lnTo>
                    <a:lnTo>
                      <a:pt x="203" y="110"/>
                    </a:lnTo>
                    <a:lnTo>
                      <a:pt x="203" y="108"/>
                    </a:lnTo>
                    <a:lnTo>
                      <a:pt x="203" y="106"/>
                    </a:lnTo>
                    <a:lnTo>
                      <a:pt x="201" y="106"/>
                    </a:lnTo>
                    <a:lnTo>
                      <a:pt x="201" y="105"/>
                    </a:lnTo>
                    <a:lnTo>
                      <a:pt x="201" y="105"/>
                    </a:lnTo>
                    <a:lnTo>
                      <a:pt x="201" y="105"/>
                    </a:lnTo>
                    <a:lnTo>
                      <a:pt x="203" y="103"/>
                    </a:lnTo>
                    <a:lnTo>
                      <a:pt x="203" y="101"/>
                    </a:lnTo>
                    <a:lnTo>
                      <a:pt x="203" y="101"/>
                    </a:lnTo>
                    <a:lnTo>
                      <a:pt x="203" y="99"/>
                    </a:lnTo>
                    <a:lnTo>
                      <a:pt x="203" y="97"/>
                    </a:lnTo>
                    <a:lnTo>
                      <a:pt x="205" y="95"/>
                    </a:lnTo>
                    <a:lnTo>
                      <a:pt x="205" y="94"/>
                    </a:lnTo>
                    <a:lnTo>
                      <a:pt x="205" y="92"/>
                    </a:lnTo>
                    <a:lnTo>
                      <a:pt x="203" y="92"/>
                    </a:lnTo>
                    <a:lnTo>
                      <a:pt x="203" y="92"/>
                    </a:lnTo>
                    <a:lnTo>
                      <a:pt x="203" y="90"/>
                    </a:lnTo>
                    <a:lnTo>
                      <a:pt x="203" y="90"/>
                    </a:lnTo>
                    <a:lnTo>
                      <a:pt x="203" y="88"/>
                    </a:lnTo>
                    <a:lnTo>
                      <a:pt x="203" y="88"/>
                    </a:lnTo>
                    <a:lnTo>
                      <a:pt x="203" y="86"/>
                    </a:lnTo>
                    <a:lnTo>
                      <a:pt x="203" y="85"/>
                    </a:lnTo>
                    <a:lnTo>
                      <a:pt x="205" y="83"/>
                    </a:lnTo>
                    <a:lnTo>
                      <a:pt x="205" y="83"/>
                    </a:lnTo>
                    <a:lnTo>
                      <a:pt x="205" y="81"/>
                    </a:lnTo>
                    <a:lnTo>
                      <a:pt x="205" y="79"/>
                    </a:lnTo>
                    <a:lnTo>
                      <a:pt x="205" y="79"/>
                    </a:lnTo>
                    <a:lnTo>
                      <a:pt x="205" y="79"/>
                    </a:lnTo>
                    <a:lnTo>
                      <a:pt x="205" y="79"/>
                    </a:lnTo>
                    <a:lnTo>
                      <a:pt x="207" y="77"/>
                    </a:lnTo>
                    <a:lnTo>
                      <a:pt x="208" y="77"/>
                    </a:lnTo>
                    <a:lnTo>
                      <a:pt x="208" y="77"/>
                    </a:lnTo>
                    <a:lnTo>
                      <a:pt x="208" y="77"/>
                    </a:lnTo>
                    <a:lnTo>
                      <a:pt x="210" y="76"/>
                    </a:lnTo>
                    <a:lnTo>
                      <a:pt x="212" y="76"/>
                    </a:lnTo>
                    <a:lnTo>
                      <a:pt x="214" y="74"/>
                    </a:lnTo>
                    <a:lnTo>
                      <a:pt x="214" y="74"/>
                    </a:lnTo>
                    <a:lnTo>
                      <a:pt x="216" y="72"/>
                    </a:lnTo>
                    <a:lnTo>
                      <a:pt x="216" y="72"/>
                    </a:lnTo>
                    <a:lnTo>
                      <a:pt x="217" y="70"/>
                    </a:lnTo>
                    <a:lnTo>
                      <a:pt x="217" y="70"/>
                    </a:lnTo>
                    <a:lnTo>
                      <a:pt x="217" y="70"/>
                    </a:lnTo>
                    <a:lnTo>
                      <a:pt x="219" y="70"/>
                    </a:lnTo>
                    <a:lnTo>
                      <a:pt x="221" y="70"/>
                    </a:lnTo>
                    <a:lnTo>
                      <a:pt x="221" y="70"/>
                    </a:lnTo>
                    <a:lnTo>
                      <a:pt x="223" y="70"/>
                    </a:lnTo>
                    <a:lnTo>
                      <a:pt x="223" y="70"/>
                    </a:lnTo>
                    <a:lnTo>
                      <a:pt x="223" y="70"/>
                    </a:lnTo>
                    <a:lnTo>
                      <a:pt x="225" y="70"/>
                    </a:lnTo>
                    <a:lnTo>
                      <a:pt x="226" y="70"/>
                    </a:lnTo>
                    <a:lnTo>
                      <a:pt x="226" y="70"/>
                    </a:lnTo>
                    <a:lnTo>
                      <a:pt x="226" y="68"/>
                    </a:lnTo>
                    <a:lnTo>
                      <a:pt x="228" y="68"/>
                    </a:lnTo>
                    <a:lnTo>
                      <a:pt x="228" y="68"/>
                    </a:lnTo>
                    <a:lnTo>
                      <a:pt x="228" y="68"/>
                    </a:lnTo>
                    <a:lnTo>
                      <a:pt x="228" y="68"/>
                    </a:lnTo>
                    <a:lnTo>
                      <a:pt x="230" y="68"/>
                    </a:lnTo>
                    <a:lnTo>
                      <a:pt x="232" y="68"/>
                    </a:lnTo>
                    <a:lnTo>
                      <a:pt x="234" y="67"/>
                    </a:lnTo>
                    <a:lnTo>
                      <a:pt x="235" y="67"/>
                    </a:lnTo>
                    <a:lnTo>
                      <a:pt x="235" y="67"/>
                    </a:lnTo>
                    <a:lnTo>
                      <a:pt x="237" y="67"/>
                    </a:lnTo>
                    <a:lnTo>
                      <a:pt x="237" y="67"/>
                    </a:lnTo>
                    <a:lnTo>
                      <a:pt x="239" y="67"/>
                    </a:lnTo>
                    <a:lnTo>
                      <a:pt x="239" y="67"/>
                    </a:lnTo>
                    <a:lnTo>
                      <a:pt x="241" y="67"/>
                    </a:lnTo>
                    <a:lnTo>
                      <a:pt x="241" y="67"/>
                    </a:lnTo>
                    <a:lnTo>
                      <a:pt x="241" y="67"/>
                    </a:lnTo>
                    <a:lnTo>
                      <a:pt x="243" y="67"/>
                    </a:lnTo>
                    <a:lnTo>
                      <a:pt x="243" y="67"/>
                    </a:lnTo>
                    <a:lnTo>
                      <a:pt x="243" y="67"/>
                    </a:lnTo>
                    <a:lnTo>
                      <a:pt x="243" y="67"/>
                    </a:lnTo>
                    <a:lnTo>
                      <a:pt x="243" y="67"/>
                    </a:lnTo>
                    <a:lnTo>
                      <a:pt x="243" y="67"/>
                    </a:lnTo>
                    <a:lnTo>
                      <a:pt x="245" y="67"/>
                    </a:lnTo>
                    <a:lnTo>
                      <a:pt x="245" y="65"/>
                    </a:lnTo>
                    <a:lnTo>
                      <a:pt x="246" y="65"/>
                    </a:lnTo>
                    <a:lnTo>
                      <a:pt x="248" y="63"/>
                    </a:lnTo>
                    <a:lnTo>
                      <a:pt x="248" y="63"/>
                    </a:lnTo>
                    <a:lnTo>
                      <a:pt x="252" y="61"/>
                    </a:lnTo>
                    <a:lnTo>
                      <a:pt x="255" y="61"/>
                    </a:lnTo>
                    <a:lnTo>
                      <a:pt x="257" y="59"/>
                    </a:lnTo>
                    <a:lnTo>
                      <a:pt x="257" y="59"/>
                    </a:lnTo>
                    <a:lnTo>
                      <a:pt x="257" y="59"/>
                    </a:lnTo>
                    <a:lnTo>
                      <a:pt x="257" y="59"/>
                    </a:lnTo>
                    <a:lnTo>
                      <a:pt x="257" y="59"/>
                    </a:lnTo>
                    <a:lnTo>
                      <a:pt x="259" y="59"/>
                    </a:lnTo>
                    <a:lnTo>
                      <a:pt x="259" y="57"/>
                    </a:lnTo>
                    <a:lnTo>
                      <a:pt x="261" y="57"/>
                    </a:lnTo>
                    <a:lnTo>
                      <a:pt x="261" y="56"/>
                    </a:lnTo>
                    <a:lnTo>
                      <a:pt x="261" y="56"/>
                    </a:lnTo>
                    <a:lnTo>
                      <a:pt x="261" y="56"/>
                    </a:lnTo>
                    <a:lnTo>
                      <a:pt x="261" y="56"/>
                    </a:lnTo>
                    <a:lnTo>
                      <a:pt x="259" y="54"/>
                    </a:lnTo>
                    <a:lnTo>
                      <a:pt x="259" y="54"/>
                    </a:lnTo>
                    <a:lnTo>
                      <a:pt x="259" y="54"/>
                    </a:lnTo>
                    <a:lnTo>
                      <a:pt x="259" y="54"/>
                    </a:lnTo>
                    <a:lnTo>
                      <a:pt x="257" y="54"/>
                    </a:lnTo>
                    <a:lnTo>
                      <a:pt x="257" y="52"/>
                    </a:lnTo>
                    <a:lnTo>
                      <a:pt x="255" y="52"/>
                    </a:lnTo>
                    <a:lnTo>
                      <a:pt x="254" y="50"/>
                    </a:lnTo>
                    <a:lnTo>
                      <a:pt x="252" y="48"/>
                    </a:lnTo>
                    <a:lnTo>
                      <a:pt x="250" y="48"/>
                    </a:lnTo>
                    <a:lnTo>
                      <a:pt x="250" y="48"/>
                    </a:lnTo>
                    <a:lnTo>
                      <a:pt x="248" y="48"/>
                    </a:lnTo>
                    <a:lnTo>
                      <a:pt x="248" y="47"/>
                    </a:lnTo>
                    <a:lnTo>
                      <a:pt x="248" y="47"/>
                    </a:lnTo>
                    <a:lnTo>
                      <a:pt x="248" y="45"/>
                    </a:lnTo>
                    <a:lnTo>
                      <a:pt x="248" y="45"/>
                    </a:lnTo>
                    <a:lnTo>
                      <a:pt x="248" y="43"/>
                    </a:lnTo>
                    <a:lnTo>
                      <a:pt x="248" y="43"/>
                    </a:lnTo>
                    <a:lnTo>
                      <a:pt x="248" y="41"/>
                    </a:lnTo>
                    <a:lnTo>
                      <a:pt x="248" y="39"/>
                    </a:lnTo>
                    <a:lnTo>
                      <a:pt x="248" y="39"/>
                    </a:lnTo>
                    <a:lnTo>
                      <a:pt x="248" y="39"/>
                    </a:lnTo>
                    <a:lnTo>
                      <a:pt x="248" y="39"/>
                    </a:lnTo>
                    <a:lnTo>
                      <a:pt x="248" y="38"/>
                    </a:lnTo>
                    <a:lnTo>
                      <a:pt x="246" y="38"/>
                    </a:lnTo>
                    <a:lnTo>
                      <a:pt x="246" y="38"/>
                    </a:lnTo>
                    <a:lnTo>
                      <a:pt x="245" y="36"/>
                    </a:lnTo>
                    <a:lnTo>
                      <a:pt x="243" y="36"/>
                    </a:lnTo>
                    <a:lnTo>
                      <a:pt x="239" y="36"/>
                    </a:lnTo>
                    <a:lnTo>
                      <a:pt x="239" y="36"/>
                    </a:lnTo>
                    <a:lnTo>
                      <a:pt x="237" y="36"/>
                    </a:lnTo>
                    <a:lnTo>
                      <a:pt x="237" y="36"/>
                    </a:lnTo>
                    <a:lnTo>
                      <a:pt x="237" y="36"/>
                    </a:lnTo>
                    <a:lnTo>
                      <a:pt x="237" y="34"/>
                    </a:lnTo>
                    <a:lnTo>
                      <a:pt x="235" y="34"/>
                    </a:lnTo>
                    <a:lnTo>
                      <a:pt x="235" y="32"/>
                    </a:lnTo>
                    <a:lnTo>
                      <a:pt x="235" y="32"/>
                    </a:lnTo>
                    <a:lnTo>
                      <a:pt x="235" y="30"/>
                    </a:lnTo>
                    <a:lnTo>
                      <a:pt x="235" y="30"/>
                    </a:lnTo>
                    <a:lnTo>
                      <a:pt x="235" y="29"/>
                    </a:lnTo>
                    <a:lnTo>
                      <a:pt x="235" y="29"/>
                    </a:lnTo>
                    <a:lnTo>
                      <a:pt x="235" y="29"/>
                    </a:lnTo>
                    <a:lnTo>
                      <a:pt x="235" y="27"/>
                    </a:lnTo>
                    <a:lnTo>
                      <a:pt x="234" y="27"/>
                    </a:lnTo>
                    <a:lnTo>
                      <a:pt x="234" y="27"/>
                    </a:lnTo>
                    <a:lnTo>
                      <a:pt x="234" y="27"/>
                    </a:lnTo>
                    <a:lnTo>
                      <a:pt x="234" y="25"/>
                    </a:lnTo>
                    <a:lnTo>
                      <a:pt x="234" y="25"/>
                    </a:lnTo>
                    <a:lnTo>
                      <a:pt x="234" y="25"/>
                    </a:lnTo>
                    <a:lnTo>
                      <a:pt x="234" y="25"/>
                    </a:lnTo>
                    <a:lnTo>
                      <a:pt x="234" y="23"/>
                    </a:lnTo>
                    <a:lnTo>
                      <a:pt x="234" y="23"/>
                    </a:lnTo>
                    <a:lnTo>
                      <a:pt x="234" y="23"/>
                    </a:lnTo>
                    <a:lnTo>
                      <a:pt x="234" y="23"/>
                    </a:lnTo>
                    <a:lnTo>
                      <a:pt x="234" y="23"/>
                    </a:lnTo>
                    <a:lnTo>
                      <a:pt x="235" y="23"/>
                    </a:lnTo>
                    <a:lnTo>
                      <a:pt x="237" y="23"/>
                    </a:lnTo>
                    <a:lnTo>
                      <a:pt x="239" y="23"/>
                    </a:lnTo>
                    <a:lnTo>
                      <a:pt x="241" y="23"/>
                    </a:lnTo>
                    <a:lnTo>
                      <a:pt x="243" y="21"/>
                    </a:lnTo>
                    <a:lnTo>
                      <a:pt x="243" y="21"/>
                    </a:lnTo>
                    <a:lnTo>
                      <a:pt x="245" y="21"/>
                    </a:lnTo>
                    <a:lnTo>
                      <a:pt x="245" y="21"/>
                    </a:lnTo>
                    <a:lnTo>
                      <a:pt x="246" y="21"/>
                    </a:lnTo>
                    <a:lnTo>
                      <a:pt x="248" y="19"/>
                    </a:lnTo>
                    <a:lnTo>
                      <a:pt x="248" y="19"/>
                    </a:lnTo>
                    <a:lnTo>
                      <a:pt x="250" y="18"/>
                    </a:lnTo>
                    <a:lnTo>
                      <a:pt x="250" y="18"/>
                    </a:lnTo>
                    <a:lnTo>
                      <a:pt x="252" y="18"/>
                    </a:lnTo>
                    <a:lnTo>
                      <a:pt x="254" y="18"/>
                    </a:lnTo>
                    <a:lnTo>
                      <a:pt x="255" y="19"/>
                    </a:lnTo>
                    <a:lnTo>
                      <a:pt x="257" y="19"/>
                    </a:lnTo>
                    <a:lnTo>
                      <a:pt x="259" y="19"/>
                    </a:lnTo>
                    <a:lnTo>
                      <a:pt x="261" y="19"/>
                    </a:lnTo>
                    <a:lnTo>
                      <a:pt x="261" y="19"/>
                    </a:lnTo>
                    <a:lnTo>
                      <a:pt x="263" y="19"/>
                    </a:lnTo>
                    <a:lnTo>
                      <a:pt x="264" y="19"/>
                    </a:lnTo>
                    <a:lnTo>
                      <a:pt x="268" y="18"/>
                    </a:lnTo>
                    <a:lnTo>
                      <a:pt x="270" y="18"/>
                    </a:lnTo>
                    <a:lnTo>
                      <a:pt x="270" y="18"/>
                    </a:lnTo>
                    <a:lnTo>
                      <a:pt x="270" y="18"/>
                    </a:lnTo>
                    <a:lnTo>
                      <a:pt x="270" y="18"/>
                    </a:lnTo>
                    <a:lnTo>
                      <a:pt x="270" y="18"/>
                    </a:lnTo>
                    <a:lnTo>
                      <a:pt x="272" y="18"/>
                    </a:lnTo>
                    <a:lnTo>
                      <a:pt x="272" y="18"/>
                    </a:lnTo>
                    <a:lnTo>
                      <a:pt x="272" y="18"/>
                    </a:lnTo>
                    <a:lnTo>
                      <a:pt x="273" y="18"/>
                    </a:lnTo>
                    <a:lnTo>
                      <a:pt x="273" y="18"/>
                    </a:lnTo>
                    <a:lnTo>
                      <a:pt x="273" y="18"/>
                    </a:lnTo>
                    <a:lnTo>
                      <a:pt x="275" y="19"/>
                    </a:lnTo>
                    <a:lnTo>
                      <a:pt x="277" y="19"/>
                    </a:lnTo>
                    <a:lnTo>
                      <a:pt x="277" y="19"/>
                    </a:lnTo>
                    <a:lnTo>
                      <a:pt x="277" y="19"/>
                    </a:lnTo>
                    <a:lnTo>
                      <a:pt x="277" y="19"/>
                    </a:lnTo>
                    <a:lnTo>
                      <a:pt x="277" y="21"/>
                    </a:lnTo>
                    <a:lnTo>
                      <a:pt x="277" y="21"/>
                    </a:lnTo>
                    <a:lnTo>
                      <a:pt x="279" y="23"/>
                    </a:lnTo>
                    <a:lnTo>
                      <a:pt x="279" y="23"/>
                    </a:lnTo>
                    <a:lnTo>
                      <a:pt x="279" y="23"/>
                    </a:lnTo>
                    <a:lnTo>
                      <a:pt x="279" y="23"/>
                    </a:lnTo>
                    <a:lnTo>
                      <a:pt x="279" y="23"/>
                    </a:lnTo>
                    <a:lnTo>
                      <a:pt x="279" y="25"/>
                    </a:lnTo>
                    <a:lnTo>
                      <a:pt x="279" y="25"/>
                    </a:lnTo>
                    <a:lnTo>
                      <a:pt x="279" y="25"/>
                    </a:lnTo>
                    <a:lnTo>
                      <a:pt x="279" y="27"/>
                    </a:lnTo>
                    <a:lnTo>
                      <a:pt x="279" y="27"/>
                    </a:lnTo>
                    <a:lnTo>
                      <a:pt x="279" y="27"/>
                    </a:lnTo>
                    <a:lnTo>
                      <a:pt x="277" y="27"/>
                    </a:lnTo>
                    <a:lnTo>
                      <a:pt x="277" y="27"/>
                    </a:lnTo>
                    <a:lnTo>
                      <a:pt x="277" y="29"/>
                    </a:lnTo>
                    <a:lnTo>
                      <a:pt x="277" y="29"/>
                    </a:lnTo>
                    <a:lnTo>
                      <a:pt x="277" y="29"/>
                    </a:lnTo>
                    <a:lnTo>
                      <a:pt x="277" y="29"/>
                    </a:lnTo>
                    <a:lnTo>
                      <a:pt x="277" y="29"/>
                    </a:lnTo>
                    <a:lnTo>
                      <a:pt x="277" y="29"/>
                    </a:lnTo>
                    <a:lnTo>
                      <a:pt x="279" y="29"/>
                    </a:lnTo>
                    <a:lnTo>
                      <a:pt x="279" y="29"/>
                    </a:lnTo>
                    <a:lnTo>
                      <a:pt x="281" y="30"/>
                    </a:lnTo>
                    <a:lnTo>
                      <a:pt x="281" y="30"/>
                    </a:lnTo>
                    <a:lnTo>
                      <a:pt x="283" y="30"/>
                    </a:lnTo>
                    <a:lnTo>
                      <a:pt x="283" y="30"/>
                    </a:lnTo>
                    <a:lnTo>
                      <a:pt x="284" y="30"/>
                    </a:lnTo>
                    <a:lnTo>
                      <a:pt x="284" y="30"/>
                    </a:lnTo>
                    <a:lnTo>
                      <a:pt x="286" y="30"/>
                    </a:lnTo>
                    <a:lnTo>
                      <a:pt x="286" y="30"/>
                    </a:lnTo>
                    <a:lnTo>
                      <a:pt x="286" y="30"/>
                    </a:lnTo>
                    <a:lnTo>
                      <a:pt x="286" y="29"/>
                    </a:lnTo>
                    <a:lnTo>
                      <a:pt x="288" y="29"/>
                    </a:lnTo>
                    <a:lnTo>
                      <a:pt x="290" y="27"/>
                    </a:lnTo>
                    <a:lnTo>
                      <a:pt x="290" y="27"/>
                    </a:lnTo>
                    <a:lnTo>
                      <a:pt x="290" y="27"/>
                    </a:lnTo>
                    <a:lnTo>
                      <a:pt x="290" y="27"/>
                    </a:lnTo>
                    <a:lnTo>
                      <a:pt x="290" y="27"/>
                    </a:lnTo>
                    <a:lnTo>
                      <a:pt x="290" y="27"/>
                    </a:lnTo>
                    <a:lnTo>
                      <a:pt x="290" y="27"/>
                    </a:lnTo>
                    <a:lnTo>
                      <a:pt x="290" y="25"/>
                    </a:lnTo>
                    <a:lnTo>
                      <a:pt x="288" y="23"/>
                    </a:lnTo>
                    <a:lnTo>
                      <a:pt x="288" y="23"/>
                    </a:lnTo>
                    <a:lnTo>
                      <a:pt x="288" y="23"/>
                    </a:lnTo>
                    <a:lnTo>
                      <a:pt x="288" y="21"/>
                    </a:lnTo>
                    <a:lnTo>
                      <a:pt x="288" y="21"/>
                    </a:lnTo>
                    <a:lnTo>
                      <a:pt x="286" y="19"/>
                    </a:lnTo>
                    <a:lnTo>
                      <a:pt x="286" y="18"/>
                    </a:lnTo>
                    <a:lnTo>
                      <a:pt x="286" y="18"/>
                    </a:lnTo>
                    <a:lnTo>
                      <a:pt x="286" y="18"/>
                    </a:lnTo>
                    <a:lnTo>
                      <a:pt x="288" y="18"/>
                    </a:lnTo>
                    <a:lnTo>
                      <a:pt x="288" y="16"/>
                    </a:lnTo>
                    <a:lnTo>
                      <a:pt x="292" y="12"/>
                    </a:lnTo>
                    <a:lnTo>
                      <a:pt x="293" y="12"/>
                    </a:lnTo>
                    <a:lnTo>
                      <a:pt x="293" y="10"/>
                    </a:lnTo>
                    <a:lnTo>
                      <a:pt x="293" y="10"/>
                    </a:lnTo>
                    <a:lnTo>
                      <a:pt x="293" y="10"/>
                    </a:lnTo>
                    <a:lnTo>
                      <a:pt x="293" y="9"/>
                    </a:lnTo>
                    <a:lnTo>
                      <a:pt x="293" y="9"/>
                    </a:lnTo>
                    <a:lnTo>
                      <a:pt x="293" y="9"/>
                    </a:lnTo>
                    <a:lnTo>
                      <a:pt x="293" y="7"/>
                    </a:lnTo>
                    <a:lnTo>
                      <a:pt x="293" y="7"/>
                    </a:lnTo>
                    <a:lnTo>
                      <a:pt x="293" y="7"/>
                    </a:lnTo>
                    <a:lnTo>
                      <a:pt x="293" y="5"/>
                    </a:lnTo>
                    <a:lnTo>
                      <a:pt x="293" y="5"/>
                    </a:lnTo>
                    <a:lnTo>
                      <a:pt x="293" y="5"/>
                    </a:lnTo>
                    <a:lnTo>
                      <a:pt x="293" y="3"/>
                    </a:lnTo>
                    <a:lnTo>
                      <a:pt x="293" y="3"/>
                    </a:lnTo>
                    <a:lnTo>
                      <a:pt x="295" y="3"/>
                    </a:lnTo>
                    <a:lnTo>
                      <a:pt x="295" y="3"/>
                    </a:lnTo>
                    <a:lnTo>
                      <a:pt x="297" y="3"/>
                    </a:lnTo>
                    <a:lnTo>
                      <a:pt x="297" y="3"/>
                    </a:lnTo>
                    <a:lnTo>
                      <a:pt x="299" y="3"/>
                    </a:lnTo>
                    <a:lnTo>
                      <a:pt x="299" y="3"/>
                    </a:lnTo>
                    <a:lnTo>
                      <a:pt x="301" y="3"/>
                    </a:lnTo>
                    <a:lnTo>
                      <a:pt x="302" y="3"/>
                    </a:lnTo>
                    <a:lnTo>
                      <a:pt x="304" y="1"/>
                    </a:lnTo>
                    <a:lnTo>
                      <a:pt x="306" y="1"/>
                    </a:lnTo>
                    <a:lnTo>
                      <a:pt x="308" y="1"/>
                    </a:lnTo>
                    <a:lnTo>
                      <a:pt x="308" y="0"/>
                    </a:lnTo>
                    <a:lnTo>
                      <a:pt x="310" y="0"/>
                    </a:lnTo>
                    <a:lnTo>
                      <a:pt x="310" y="0"/>
                    </a:lnTo>
                    <a:lnTo>
                      <a:pt x="310" y="0"/>
                    </a:lnTo>
                    <a:lnTo>
                      <a:pt x="310" y="0"/>
                    </a:lnTo>
                    <a:lnTo>
                      <a:pt x="311" y="0"/>
                    </a:lnTo>
                    <a:lnTo>
                      <a:pt x="311" y="0"/>
                    </a:lnTo>
                    <a:lnTo>
                      <a:pt x="313" y="1"/>
                    </a:lnTo>
                    <a:lnTo>
                      <a:pt x="313" y="1"/>
                    </a:lnTo>
                    <a:lnTo>
                      <a:pt x="313" y="1"/>
                    </a:lnTo>
                    <a:lnTo>
                      <a:pt x="313" y="1"/>
                    </a:lnTo>
                    <a:lnTo>
                      <a:pt x="315" y="1"/>
                    </a:lnTo>
                    <a:lnTo>
                      <a:pt x="317" y="1"/>
                    </a:lnTo>
                    <a:lnTo>
                      <a:pt x="317" y="1"/>
                    </a:lnTo>
                    <a:lnTo>
                      <a:pt x="319" y="1"/>
                    </a:lnTo>
                    <a:lnTo>
                      <a:pt x="319" y="1"/>
                    </a:lnTo>
                    <a:lnTo>
                      <a:pt x="319" y="1"/>
                    </a:lnTo>
                    <a:lnTo>
                      <a:pt x="319" y="1"/>
                    </a:lnTo>
                    <a:lnTo>
                      <a:pt x="319" y="1"/>
                    </a:lnTo>
                    <a:lnTo>
                      <a:pt x="319" y="1"/>
                    </a:lnTo>
                    <a:lnTo>
                      <a:pt x="319" y="1"/>
                    </a:lnTo>
                    <a:lnTo>
                      <a:pt x="319" y="3"/>
                    </a:lnTo>
                    <a:lnTo>
                      <a:pt x="319" y="3"/>
                    </a:lnTo>
                    <a:lnTo>
                      <a:pt x="319" y="3"/>
                    </a:lnTo>
                    <a:lnTo>
                      <a:pt x="319" y="3"/>
                    </a:lnTo>
                    <a:lnTo>
                      <a:pt x="319" y="5"/>
                    </a:lnTo>
                    <a:lnTo>
                      <a:pt x="319" y="5"/>
                    </a:lnTo>
                    <a:lnTo>
                      <a:pt x="319" y="5"/>
                    </a:lnTo>
                    <a:lnTo>
                      <a:pt x="319" y="5"/>
                    </a:lnTo>
                    <a:lnTo>
                      <a:pt x="319" y="7"/>
                    </a:lnTo>
                    <a:lnTo>
                      <a:pt x="319" y="7"/>
                    </a:lnTo>
                    <a:lnTo>
                      <a:pt x="319" y="9"/>
                    </a:lnTo>
                    <a:lnTo>
                      <a:pt x="319" y="9"/>
                    </a:lnTo>
                    <a:lnTo>
                      <a:pt x="319" y="9"/>
                    </a:lnTo>
                    <a:lnTo>
                      <a:pt x="319" y="9"/>
                    </a:lnTo>
                    <a:lnTo>
                      <a:pt x="319" y="10"/>
                    </a:lnTo>
                    <a:lnTo>
                      <a:pt x="319" y="10"/>
                    </a:lnTo>
                    <a:lnTo>
                      <a:pt x="319" y="10"/>
                    </a:lnTo>
                    <a:lnTo>
                      <a:pt x="319" y="10"/>
                    </a:lnTo>
                    <a:lnTo>
                      <a:pt x="319" y="12"/>
                    </a:lnTo>
                    <a:lnTo>
                      <a:pt x="319" y="12"/>
                    </a:lnTo>
                    <a:lnTo>
                      <a:pt x="319" y="12"/>
                    </a:lnTo>
                    <a:lnTo>
                      <a:pt x="317" y="12"/>
                    </a:lnTo>
                    <a:lnTo>
                      <a:pt x="317" y="14"/>
                    </a:lnTo>
                    <a:lnTo>
                      <a:pt x="317" y="14"/>
                    </a:lnTo>
                    <a:lnTo>
                      <a:pt x="317" y="18"/>
                    </a:lnTo>
                    <a:lnTo>
                      <a:pt x="317" y="18"/>
                    </a:lnTo>
                    <a:lnTo>
                      <a:pt x="317" y="21"/>
                    </a:lnTo>
                    <a:lnTo>
                      <a:pt x="317" y="23"/>
                    </a:lnTo>
                    <a:lnTo>
                      <a:pt x="317" y="23"/>
                    </a:lnTo>
                    <a:lnTo>
                      <a:pt x="317" y="25"/>
                    </a:lnTo>
                    <a:lnTo>
                      <a:pt x="317" y="30"/>
                    </a:lnTo>
                    <a:lnTo>
                      <a:pt x="317" y="32"/>
                    </a:lnTo>
                    <a:lnTo>
                      <a:pt x="319" y="34"/>
                    </a:lnTo>
                    <a:lnTo>
                      <a:pt x="319" y="34"/>
                    </a:lnTo>
                    <a:lnTo>
                      <a:pt x="319" y="34"/>
                    </a:lnTo>
                    <a:lnTo>
                      <a:pt x="320" y="34"/>
                    </a:lnTo>
                    <a:lnTo>
                      <a:pt x="320" y="36"/>
                    </a:lnTo>
                    <a:lnTo>
                      <a:pt x="320" y="36"/>
                    </a:lnTo>
                    <a:lnTo>
                      <a:pt x="320" y="36"/>
                    </a:lnTo>
                    <a:lnTo>
                      <a:pt x="320" y="38"/>
                    </a:lnTo>
                    <a:lnTo>
                      <a:pt x="320" y="38"/>
                    </a:lnTo>
                    <a:lnTo>
                      <a:pt x="320" y="38"/>
                    </a:lnTo>
                    <a:lnTo>
                      <a:pt x="319" y="38"/>
                    </a:lnTo>
                    <a:lnTo>
                      <a:pt x="319" y="38"/>
                    </a:lnTo>
                    <a:lnTo>
                      <a:pt x="319" y="39"/>
                    </a:lnTo>
                    <a:lnTo>
                      <a:pt x="319" y="39"/>
                    </a:lnTo>
                    <a:lnTo>
                      <a:pt x="319" y="39"/>
                    </a:lnTo>
                    <a:lnTo>
                      <a:pt x="319" y="41"/>
                    </a:lnTo>
                    <a:lnTo>
                      <a:pt x="319" y="41"/>
                    </a:lnTo>
                    <a:lnTo>
                      <a:pt x="319" y="41"/>
                    </a:lnTo>
                    <a:lnTo>
                      <a:pt x="319" y="41"/>
                    </a:lnTo>
                    <a:lnTo>
                      <a:pt x="319" y="43"/>
                    </a:lnTo>
                    <a:lnTo>
                      <a:pt x="319" y="43"/>
                    </a:lnTo>
                    <a:lnTo>
                      <a:pt x="319" y="43"/>
                    </a:lnTo>
                    <a:lnTo>
                      <a:pt x="319" y="43"/>
                    </a:lnTo>
                    <a:lnTo>
                      <a:pt x="320" y="43"/>
                    </a:lnTo>
                    <a:lnTo>
                      <a:pt x="320" y="43"/>
                    </a:lnTo>
                    <a:lnTo>
                      <a:pt x="320" y="43"/>
                    </a:lnTo>
                    <a:lnTo>
                      <a:pt x="320" y="43"/>
                    </a:lnTo>
                    <a:lnTo>
                      <a:pt x="320" y="43"/>
                    </a:lnTo>
                    <a:lnTo>
                      <a:pt x="320" y="43"/>
                    </a:lnTo>
                    <a:lnTo>
                      <a:pt x="320" y="43"/>
                    </a:lnTo>
                    <a:lnTo>
                      <a:pt x="320" y="43"/>
                    </a:lnTo>
                    <a:lnTo>
                      <a:pt x="320" y="43"/>
                    </a:lnTo>
                    <a:lnTo>
                      <a:pt x="320" y="41"/>
                    </a:lnTo>
                    <a:lnTo>
                      <a:pt x="320" y="41"/>
                    </a:lnTo>
                    <a:lnTo>
                      <a:pt x="322" y="41"/>
                    </a:lnTo>
                    <a:lnTo>
                      <a:pt x="322" y="41"/>
                    </a:lnTo>
                    <a:lnTo>
                      <a:pt x="322" y="41"/>
                    </a:lnTo>
                    <a:lnTo>
                      <a:pt x="322" y="41"/>
                    </a:lnTo>
                    <a:lnTo>
                      <a:pt x="322" y="41"/>
                    </a:lnTo>
                    <a:lnTo>
                      <a:pt x="322" y="41"/>
                    </a:lnTo>
                    <a:lnTo>
                      <a:pt x="322" y="39"/>
                    </a:lnTo>
                    <a:lnTo>
                      <a:pt x="322" y="39"/>
                    </a:lnTo>
                    <a:lnTo>
                      <a:pt x="322" y="39"/>
                    </a:lnTo>
                    <a:lnTo>
                      <a:pt x="322" y="39"/>
                    </a:lnTo>
                    <a:lnTo>
                      <a:pt x="322" y="39"/>
                    </a:lnTo>
                    <a:lnTo>
                      <a:pt x="322" y="39"/>
                    </a:lnTo>
                    <a:lnTo>
                      <a:pt x="322" y="39"/>
                    </a:lnTo>
                    <a:lnTo>
                      <a:pt x="322" y="38"/>
                    </a:lnTo>
                    <a:lnTo>
                      <a:pt x="322" y="38"/>
                    </a:lnTo>
                    <a:lnTo>
                      <a:pt x="324" y="38"/>
                    </a:lnTo>
                    <a:lnTo>
                      <a:pt x="324" y="38"/>
                    </a:lnTo>
                    <a:lnTo>
                      <a:pt x="324" y="38"/>
                    </a:lnTo>
                    <a:lnTo>
                      <a:pt x="324" y="38"/>
                    </a:lnTo>
                    <a:lnTo>
                      <a:pt x="324" y="36"/>
                    </a:lnTo>
                    <a:lnTo>
                      <a:pt x="324" y="36"/>
                    </a:lnTo>
                    <a:lnTo>
                      <a:pt x="324" y="36"/>
                    </a:lnTo>
                    <a:lnTo>
                      <a:pt x="324" y="36"/>
                    </a:lnTo>
                    <a:lnTo>
                      <a:pt x="324" y="36"/>
                    </a:lnTo>
                    <a:lnTo>
                      <a:pt x="324" y="36"/>
                    </a:lnTo>
                    <a:lnTo>
                      <a:pt x="324" y="36"/>
                    </a:lnTo>
                    <a:lnTo>
                      <a:pt x="326" y="36"/>
                    </a:lnTo>
                    <a:lnTo>
                      <a:pt x="326" y="36"/>
                    </a:lnTo>
                    <a:lnTo>
                      <a:pt x="326" y="36"/>
                    </a:lnTo>
                    <a:lnTo>
                      <a:pt x="326" y="36"/>
                    </a:lnTo>
                    <a:lnTo>
                      <a:pt x="326" y="36"/>
                    </a:lnTo>
                    <a:lnTo>
                      <a:pt x="326" y="36"/>
                    </a:lnTo>
                    <a:lnTo>
                      <a:pt x="328" y="36"/>
                    </a:lnTo>
                    <a:lnTo>
                      <a:pt x="328" y="36"/>
                    </a:lnTo>
                    <a:lnTo>
                      <a:pt x="328" y="36"/>
                    </a:lnTo>
                    <a:lnTo>
                      <a:pt x="328" y="38"/>
                    </a:lnTo>
                    <a:lnTo>
                      <a:pt x="328" y="38"/>
                    </a:lnTo>
                    <a:lnTo>
                      <a:pt x="330" y="38"/>
                    </a:lnTo>
                    <a:lnTo>
                      <a:pt x="330" y="38"/>
                    </a:lnTo>
                    <a:lnTo>
                      <a:pt x="330" y="38"/>
                    </a:lnTo>
                    <a:lnTo>
                      <a:pt x="331" y="38"/>
                    </a:lnTo>
                    <a:lnTo>
                      <a:pt x="331" y="38"/>
                    </a:lnTo>
                    <a:lnTo>
                      <a:pt x="331" y="38"/>
                    </a:lnTo>
                    <a:lnTo>
                      <a:pt x="331" y="39"/>
                    </a:lnTo>
                    <a:lnTo>
                      <a:pt x="333" y="39"/>
                    </a:lnTo>
                    <a:lnTo>
                      <a:pt x="333" y="39"/>
                    </a:lnTo>
                    <a:lnTo>
                      <a:pt x="333" y="39"/>
                    </a:lnTo>
                    <a:lnTo>
                      <a:pt x="333" y="39"/>
                    </a:lnTo>
                    <a:lnTo>
                      <a:pt x="333" y="39"/>
                    </a:lnTo>
                    <a:lnTo>
                      <a:pt x="335" y="39"/>
                    </a:lnTo>
                    <a:lnTo>
                      <a:pt x="335" y="41"/>
                    </a:lnTo>
                    <a:lnTo>
                      <a:pt x="335" y="41"/>
                    </a:lnTo>
                    <a:lnTo>
                      <a:pt x="335" y="41"/>
                    </a:lnTo>
                    <a:lnTo>
                      <a:pt x="337" y="41"/>
                    </a:lnTo>
                    <a:lnTo>
                      <a:pt x="337" y="41"/>
                    </a:lnTo>
                    <a:lnTo>
                      <a:pt x="337" y="41"/>
                    </a:lnTo>
                    <a:lnTo>
                      <a:pt x="337" y="41"/>
                    </a:lnTo>
                    <a:lnTo>
                      <a:pt x="337" y="41"/>
                    </a:lnTo>
                    <a:lnTo>
                      <a:pt x="337" y="41"/>
                    </a:lnTo>
                    <a:lnTo>
                      <a:pt x="337" y="41"/>
                    </a:lnTo>
                    <a:lnTo>
                      <a:pt x="339" y="41"/>
                    </a:lnTo>
                    <a:lnTo>
                      <a:pt x="339" y="41"/>
                    </a:lnTo>
                    <a:lnTo>
                      <a:pt x="339" y="41"/>
                    </a:lnTo>
                    <a:lnTo>
                      <a:pt x="339" y="41"/>
                    </a:lnTo>
                    <a:lnTo>
                      <a:pt x="340" y="41"/>
                    </a:lnTo>
                    <a:lnTo>
                      <a:pt x="340" y="41"/>
                    </a:lnTo>
                    <a:lnTo>
                      <a:pt x="342" y="41"/>
                    </a:lnTo>
                    <a:lnTo>
                      <a:pt x="342" y="41"/>
                    </a:lnTo>
                    <a:lnTo>
                      <a:pt x="342" y="41"/>
                    </a:lnTo>
                    <a:lnTo>
                      <a:pt x="342" y="41"/>
                    </a:lnTo>
                    <a:lnTo>
                      <a:pt x="344" y="41"/>
                    </a:lnTo>
                    <a:lnTo>
                      <a:pt x="344" y="41"/>
                    </a:lnTo>
                    <a:lnTo>
                      <a:pt x="344" y="41"/>
                    </a:lnTo>
                    <a:lnTo>
                      <a:pt x="344" y="41"/>
                    </a:lnTo>
                    <a:lnTo>
                      <a:pt x="344" y="41"/>
                    </a:lnTo>
                    <a:lnTo>
                      <a:pt x="346" y="41"/>
                    </a:lnTo>
                    <a:lnTo>
                      <a:pt x="346" y="41"/>
                    </a:lnTo>
                    <a:lnTo>
                      <a:pt x="346" y="41"/>
                    </a:lnTo>
                    <a:lnTo>
                      <a:pt x="346" y="41"/>
                    </a:lnTo>
                    <a:lnTo>
                      <a:pt x="346" y="41"/>
                    </a:lnTo>
                    <a:lnTo>
                      <a:pt x="346" y="39"/>
                    </a:lnTo>
                    <a:lnTo>
                      <a:pt x="348" y="39"/>
                    </a:lnTo>
                    <a:lnTo>
                      <a:pt x="348" y="39"/>
                    </a:lnTo>
                    <a:lnTo>
                      <a:pt x="348" y="39"/>
                    </a:lnTo>
                    <a:lnTo>
                      <a:pt x="348" y="39"/>
                    </a:lnTo>
                    <a:lnTo>
                      <a:pt x="348" y="39"/>
                    </a:lnTo>
                    <a:lnTo>
                      <a:pt x="348" y="39"/>
                    </a:lnTo>
                    <a:lnTo>
                      <a:pt x="348" y="39"/>
                    </a:lnTo>
                    <a:lnTo>
                      <a:pt x="348" y="38"/>
                    </a:lnTo>
                    <a:lnTo>
                      <a:pt x="348" y="38"/>
                    </a:lnTo>
                    <a:lnTo>
                      <a:pt x="348" y="38"/>
                    </a:lnTo>
                    <a:lnTo>
                      <a:pt x="349" y="38"/>
                    </a:lnTo>
                    <a:lnTo>
                      <a:pt x="349" y="38"/>
                    </a:lnTo>
                    <a:lnTo>
                      <a:pt x="349" y="38"/>
                    </a:lnTo>
                    <a:lnTo>
                      <a:pt x="349" y="38"/>
                    </a:lnTo>
                    <a:lnTo>
                      <a:pt x="349" y="38"/>
                    </a:lnTo>
                    <a:lnTo>
                      <a:pt x="349" y="36"/>
                    </a:lnTo>
                    <a:lnTo>
                      <a:pt x="349" y="36"/>
                    </a:lnTo>
                    <a:lnTo>
                      <a:pt x="351" y="36"/>
                    </a:lnTo>
                    <a:lnTo>
                      <a:pt x="351" y="36"/>
                    </a:lnTo>
                    <a:lnTo>
                      <a:pt x="351" y="36"/>
                    </a:lnTo>
                    <a:lnTo>
                      <a:pt x="351" y="34"/>
                    </a:lnTo>
                    <a:lnTo>
                      <a:pt x="351" y="34"/>
                    </a:lnTo>
                    <a:lnTo>
                      <a:pt x="351" y="34"/>
                    </a:lnTo>
                    <a:lnTo>
                      <a:pt x="351" y="34"/>
                    </a:lnTo>
                    <a:lnTo>
                      <a:pt x="351" y="34"/>
                    </a:lnTo>
                    <a:lnTo>
                      <a:pt x="353" y="34"/>
                    </a:lnTo>
                    <a:lnTo>
                      <a:pt x="353" y="32"/>
                    </a:lnTo>
                    <a:lnTo>
                      <a:pt x="353" y="32"/>
                    </a:lnTo>
                    <a:lnTo>
                      <a:pt x="353" y="32"/>
                    </a:lnTo>
                    <a:lnTo>
                      <a:pt x="353" y="32"/>
                    </a:lnTo>
                    <a:lnTo>
                      <a:pt x="353" y="32"/>
                    </a:lnTo>
                    <a:lnTo>
                      <a:pt x="353" y="32"/>
                    </a:lnTo>
                    <a:lnTo>
                      <a:pt x="353" y="30"/>
                    </a:lnTo>
                    <a:lnTo>
                      <a:pt x="353" y="30"/>
                    </a:lnTo>
                    <a:lnTo>
                      <a:pt x="353" y="30"/>
                    </a:lnTo>
                    <a:lnTo>
                      <a:pt x="355" y="30"/>
                    </a:lnTo>
                    <a:lnTo>
                      <a:pt x="355" y="29"/>
                    </a:lnTo>
                    <a:lnTo>
                      <a:pt x="355" y="29"/>
                    </a:lnTo>
                    <a:lnTo>
                      <a:pt x="355" y="29"/>
                    </a:lnTo>
                    <a:lnTo>
                      <a:pt x="355" y="29"/>
                    </a:lnTo>
                    <a:lnTo>
                      <a:pt x="355" y="27"/>
                    </a:lnTo>
                    <a:lnTo>
                      <a:pt x="355" y="27"/>
                    </a:lnTo>
                    <a:lnTo>
                      <a:pt x="355" y="27"/>
                    </a:lnTo>
                    <a:lnTo>
                      <a:pt x="355" y="27"/>
                    </a:lnTo>
                    <a:lnTo>
                      <a:pt x="355" y="27"/>
                    </a:lnTo>
                    <a:lnTo>
                      <a:pt x="357" y="25"/>
                    </a:lnTo>
                    <a:lnTo>
                      <a:pt x="357" y="25"/>
                    </a:lnTo>
                    <a:lnTo>
                      <a:pt x="357" y="25"/>
                    </a:lnTo>
                    <a:lnTo>
                      <a:pt x="357" y="25"/>
                    </a:lnTo>
                    <a:lnTo>
                      <a:pt x="357" y="25"/>
                    </a:lnTo>
                    <a:lnTo>
                      <a:pt x="357" y="23"/>
                    </a:lnTo>
                    <a:lnTo>
                      <a:pt x="357" y="23"/>
                    </a:lnTo>
                    <a:lnTo>
                      <a:pt x="357" y="23"/>
                    </a:lnTo>
                    <a:lnTo>
                      <a:pt x="358" y="23"/>
                    </a:lnTo>
                    <a:lnTo>
                      <a:pt x="358" y="21"/>
                    </a:lnTo>
                    <a:lnTo>
                      <a:pt x="358" y="21"/>
                    </a:lnTo>
                    <a:lnTo>
                      <a:pt x="358" y="21"/>
                    </a:lnTo>
                    <a:lnTo>
                      <a:pt x="358" y="21"/>
                    </a:lnTo>
                    <a:lnTo>
                      <a:pt x="360" y="21"/>
                    </a:lnTo>
                    <a:lnTo>
                      <a:pt x="360" y="23"/>
                    </a:lnTo>
                    <a:lnTo>
                      <a:pt x="360" y="23"/>
                    </a:lnTo>
                    <a:lnTo>
                      <a:pt x="360" y="23"/>
                    </a:lnTo>
                    <a:lnTo>
                      <a:pt x="360" y="23"/>
                    </a:lnTo>
                    <a:lnTo>
                      <a:pt x="362" y="23"/>
                    </a:lnTo>
                    <a:lnTo>
                      <a:pt x="362" y="23"/>
                    </a:lnTo>
                    <a:lnTo>
                      <a:pt x="362" y="23"/>
                    </a:lnTo>
                    <a:lnTo>
                      <a:pt x="362" y="23"/>
                    </a:lnTo>
                    <a:lnTo>
                      <a:pt x="364" y="23"/>
                    </a:lnTo>
                    <a:lnTo>
                      <a:pt x="364" y="23"/>
                    </a:lnTo>
                    <a:lnTo>
                      <a:pt x="364" y="23"/>
                    </a:lnTo>
                    <a:lnTo>
                      <a:pt x="364" y="23"/>
                    </a:lnTo>
                    <a:lnTo>
                      <a:pt x="364" y="23"/>
                    </a:lnTo>
                    <a:lnTo>
                      <a:pt x="364" y="23"/>
                    </a:lnTo>
                    <a:lnTo>
                      <a:pt x="366" y="23"/>
                    </a:lnTo>
                    <a:lnTo>
                      <a:pt x="366" y="23"/>
                    </a:lnTo>
                    <a:lnTo>
                      <a:pt x="366" y="23"/>
                    </a:lnTo>
                    <a:lnTo>
                      <a:pt x="368" y="23"/>
                    </a:lnTo>
                    <a:lnTo>
                      <a:pt x="368" y="23"/>
                    </a:lnTo>
                    <a:lnTo>
                      <a:pt x="368" y="23"/>
                    </a:lnTo>
                    <a:lnTo>
                      <a:pt x="368" y="23"/>
                    </a:lnTo>
                    <a:lnTo>
                      <a:pt x="368" y="23"/>
                    </a:lnTo>
                    <a:lnTo>
                      <a:pt x="368" y="23"/>
                    </a:lnTo>
                    <a:lnTo>
                      <a:pt x="369" y="23"/>
                    </a:lnTo>
                    <a:lnTo>
                      <a:pt x="369" y="23"/>
                    </a:lnTo>
                    <a:lnTo>
                      <a:pt x="369" y="23"/>
                    </a:lnTo>
                    <a:lnTo>
                      <a:pt x="369" y="23"/>
                    </a:lnTo>
                    <a:lnTo>
                      <a:pt x="369" y="23"/>
                    </a:lnTo>
                    <a:lnTo>
                      <a:pt x="369" y="23"/>
                    </a:lnTo>
                    <a:lnTo>
                      <a:pt x="369" y="23"/>
                    </a:lnTo>
                    <a:lnTo>
                      <a:pt x="371" y="23"/>
                    </a:lnTo>
                    <a:lnTo>
                      <a:pt x="369" y="25"/>
                    </a:lnTo>
                    <a:lnTo>
                      <a:pt x="369" y="25"/>
                    </a:lnTo>
                    <a:lnTo>
                      <a:pt x="371" y="25"/>
                    </a:lnTo>
                    <a:lnTo>
                      <a:pt x="371" y="25"/>
                    </a:lnTo>
                    <a:lnTo>
                      <a:pt x="369" y="25"/>
                    </a:lnTo>
                    <a:lnTo>
                      <a:pt x="369" y="25"/>
                    </a:lnTo>
                    <a:lnTo>
                      <a:pt x="369" y="25"/>
                    </a:lnTo>
                    <a:lnTo>
                      <a:pt x="371" y="25"/>
                    </a:lnTo>
                    <a:lnTo>
                      <a:pt x="371" y="25"/>
                    </a:lnTo>
                    <a:lnTo>
                      <a:pt x="371" y="25"/>
                    </a:lnTo>
                    <a:lnTo>
                      <a:pt x="371" y="27"/>
                    </a:lnTo>
                    <a:lnTo>
                      <a:pt x="371" y="27"/>
                    </a:lnTo>
                    <a:lnTo>
                      <a:pt x="369" y="27"/>
                    </a:lnTo>
                    <a:lnTo>
                      <a:pt x="369" y="27"/>
                    </a:lnTo>
                    <a:lnTo>
                      <a:pt x="369" y="27"/>
                    </a:lnTo>
                    <a:lnTo>
                      <a:pt x="369" y="27"/>
                    </a:lnTo>
                    <a:lnTo>
                      <a:pt x="369" y="27"/>
                    </a:lnTo>
                    <a:lnTo>
                      <a:pt x="369" y="27"/>
                    </a:lnTo>
                    <a:lnTo>
                      <a:pt x="369" y="27"/>
                    </a:lnTo>
                    <a:lnTo>
                      <a:pt x="369" y="27"/>
                    </a:lnTo>
                    <a:lnTo>
                      <a:pt x="369" y="27"/>
                    </a:lnTo>
                    <a:lnTo>
                      <a:pt x="369" y="27"/>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30"/>
                    </a:lnTo>
                    <a:lnTo>
                      <a:pt x="369" y="30"/>
                    </a:lnTo>
                    <a:lnTo>
                      <a:pt x="369" y="30"/>
                    </a:lnTo>
                    <a:lnTo>
                      <a:pt x="369" y="30"/>
                    </a:lnTo>
                    <a:lnTo>
                      <a:pt x="369" y="30"/>
                    </a:lnTo>
                    <a:lnTo>
                      <a:pt x="369" y="30"/>
                    </a:lnTo>
                    <a:lnTo>
                      <a:pt x="369" y="30"/>
                    </a:lnTo>
                    <a:lnTo>
                      <a:pt x="369" y="32"/>
                    </a:lnTo>
                    <a:lnTo>
                      <a:pt x="369" y="32"/>
                    </a:lnTo>
                    <a:lnTo>
                      <a:pt x="369" y="32"/>
                    </a:lnTo>
                    <a:lnTo>
                      <a:pt x="369" y="32"/>
                    </a:lnTo>
                    <a:lnTo>
                      <a:pt x="369" y="32"/>
                    </a:lnTo>
                    <a:lnTo>
                      <a:pt x="369" y="32"/>
                    </a:lnTo>
                    <a:lnTo>
                      <a:pt x="369" y="32"/>
                    </a:lnTo>
                    <a:lnTo>
                      <a:pt x="369" y="32"/>
                    </a:lnTo>
                    <a:lnTo>
                      <a:pt x="371" y="32"/>
                    </a:lnTo>
                    <a:lnTo>
                      <a:pt x="371" y="32"/>
                    </a:lnTo>
                    <a:lnTo>
                      <a:pt x="371" y="32"/>
                    </a:lnTo>
                    <a:lnTo>
                      <a:pt x="371" y="32"/>
                    </a:lnTo>
                    <a:lnTo>
                      <a:pt x="371" y="32"/>
                    </a:lnTo>
                    <a:lnTo>
                      <a:pt x="371" y="34"/>
                    </a:lnTo>
                    <a:lnTo>
                      <a:pt x="371" y="34"/>
                    </a:lnTo>
                    <a:lnTo>
                      <a:pt x="371" y="34"/>
                    </a:lnTo>
                    <a:lnTo>
                      <a:pt x="373" y="34"/>
                    </a:lnTo>
                    <a:lnTo>
                      <a:pt x="373" y="34"/>
                    </a:lnTo>
                    <a:lnTo>
                      <a:pt x="373" y="34"/>
                    </a:lnTo>
                    <a:lnTo>
                      <a:pt x="373" y="34"/>
                    </a:lnTo>
                    <a:lnTo>
                      <a:pt x="373" y="34"/>
                    </a:lnTo>
                    <a:lnTo>
                      <a:pt x="375" y="36"/>
                    </a:lnTo>
                    <a:lnTo>
                      <a:pt x="375" y="36"/>
                    </a:lnTo>
                    <a:lnTo>
                      <a:pt x="375" y="36"/>
                    </a:lnTo>
                    <a:lnTo>
                      <a:pt x="377" y="36"/>
                    </a:lnTo>
                    <a:lnTo>
                      <a:pt x="377" y="36"/>
                    </a:lnTo>
                    <a:lnTo>
                      <a:pt x="377" y="34"/>
                    </a:lnTo>
                    <a:lnTo>
                      <a:pt x="377" y="34"/>
                    </a:lnTo>
                    <a:lnTo>
                      <a:pt x="377" y="36"/>
                    </a:lnTo>
                    <a:lnTo>
                      <a:pt x="377" y="36"/>
                    </a:lnTo>
                    <a:lnTo>
                      <a:pt x="378" y="36"/>
                    </a:lnTo>
                    <a:lnTo>
                      <a:pt x="378" y="36"/>
                    </a:lnTo>
                    <a:lnTo>
                      <a:pt x="378" y="36"/>
                    </a:lnTo>
                    <a:lnTo>
                      <a:pt x="378" y="36"/>
                    </a:lnTo>
                    <a:lnTo>
                      <a:pt x="378" y="36"/>
                    </a:lnTo>
                    <a:lnTo>
                      <a:pt x="378" y="36"/>
                    </a:lnTo>
                    <a:lnTo>
                      <a:pt x="380" y="36"/>
                    </a:lnTo>
                    <a:lnTo>
                      <a:pt x="380" y="36"/>
                    </a:lnTo>
                    <a:lnTo>
                      <a:pt x="380" y="36"/>
                    </a:lnTo>
                    <a:lnTo>
                      <a:pt x="380" y="36"/>
                    </a:lnTo>
                    <a:lnTo>
                      <a:pt x="380" y="38"/>
                    </a:lnTo>
                    <a:lnTo>
                      <a:pt x="380" y="38"/>
                    </a:lnTo>
                    <a:lnTo>
                      <a:pt x="382" y="38"/>
                    </a:lnTo>
                    <a:lnTo>
                      <a:pt x="382" y="38"/>
                    </a:lnTo>
                    <a:lnTo>
                      <a:pt x="382" y="38"/>
                    </a:lnTo>
                    <a:lnTo>
                      <a:pt x="382" y="38"/>
                    </a:lnTo>
                    <a:lnTo>
                      <a:pt x="382" y="38"/>
                    </a:lnTo>
                    <a:lnTo>
                      <a:pt x="380" y="38"/>
                    </a:lnTo>
                    <a:lnTo>
                      <a:pt x="380" y="38"/>
                    </a:lnTo>
                    <a:lnTo>
                      <a:pt x="380" y="39"/>
                    </a:lnTo>
                    <a:lnTo>
                      <a:pt x="380" y="39"/>
                    </a:lnTo>
                    <a:lnTo>
                      <a:pt x="380" y="39"/>
                    </a:lnTo>
                    <a:lnTo>
                      <a:pt x="380" y="39"/>
                    </a:lnTo>
                    <a:lnTo>
                      <a:pt x="380" y="39"/>
                    </a:lnTo>
                    <a:lnTo>
                      <a:pt x="380" y="39"/>
                    </a:lnTo>
                    <a:lnTo>
                      <a:pt x="380" y="39"/>
                    </a:lnTo>
                    <a:lnTo>
                      <a:pt x="380" y="41"/>
                    </a:lnTo>
                    <a:lnTo>
                      <a:pt x="380" y="41"/>
                    </a:lnTo>
                    <a:lnTo>
                      <a:pt x="380" y="41"/>
                    </a:lnTo>
                    <a:lnTo>
                      <a:pt x="380" y="41"/>
                    </a:lnTo>
                    <a:lnTo>
                      <a:pt x="380" y="41"/>
                    </a:lnTo>
                    <a:lnTo>
                      <a:pt x="380" y="41"/>
                    </a:lnTo>
                    <a:lnTo>
                      <a:pt x="380" y="41"/>
                    </a:lnTo>
                    <a:lnTo>
                      <a:pt x="380" y="43"/>
                    </a:lnTo>
                    <a:lnTo>
                      <a:pt x="380" y="43"/>
                    </a:lnTo>
                    <a:lnTo>
                      <a:pt x="380" y="43"/>
                    </a:lnTo>
                    <a:lnTo>
                      <a:pt x="380" y="43"/>
                    </a:lnTo>
                    <a:lnTo>
                      <a:pt x="380" y="43"/>
                    </a:lnTo>
                    <a:lnTo>
                      <a:pt x="380" y="43"/>
                    </a:lnTo>
                    <a:lnTo>
                      <a:pt x="378" y="45"/>
                    </a:lnTo>
                    <a:lnTo>
                      <a:pt x="378" y="45"/>
                    </a:lnTo>
                    <a:lnTo>
                      <a:pt x="378" y="45"/>
                    </a:lnTo>
                    <a:lnTo>
                      <a:pt x="378" y="45"/>
                    </a:lnTo>
                    <a:lnTo>
                      <a:pt x="378" y="45"/>
                    </a:lnTo>
                    <a:lnTo>
                      <a:pt x="378" y="45"/>
                    </a:lnTo>
                    <a:lnTo>
                      <a:pt x="378" y="45"/>
                    </a:lnTo>
                    <a:lnTo>
                      <a:pt x="378" y="45"/>
                    </a:lnTo>
                    <a:lnTo>
                      <a:pt x="378" y="45"/>
                    </a:lnTo>
                    <a:lnTo>
                      <a:pt x="378" y="45"/>
                    </a:lnTo>
                    <a:lnTo>
                      <a:pt x="377" y="47"/>
                    </a:lnTo>
                    <a:lnTo>
                      <a:pt x="377" y="47"/>
                    </a:lnTo>
                    <a:lnTo>
                      <a:pt x="377" y="47"/>
                    </a:lnTo>
                    <a:lnTo>
                      <a:pt x="377" y="47"/>
                    </a:lnTo>
                    <a:lnTo>
                      <a:pt x="377" y="47"/>
                    </a:lnTo>
                    <a:lnTo>
                      <a:pt x="377" y="47"/>
                    </a:lnTo>
                    <a:lnTo>
                      <a:pt x="375" y="47"/>
                    </a:lnTo>
                    <a:lnTo>
                      <a:pt x="375" y="47"/>
                    </a:lnTo>
                    <a:lnTo>
                      <a:pt x="375" y="47"/>
                    </a:lnTo>
                    <a:lnTo>
                      <a:pt x="375" y="47"/>
                    </a:lnTo>
                    <a:lnTo>
                      <a:pt x="375" y="47"/>
                    </a:lnTo>
                    <a:lnTo>
                      <a:pt x="375" y="47"/>
                    </a:lnTo>
                    <a:lnTo>
                      <a:pt x="375" y="47"/>
                    </a:lnTo>
                    <a:lnTo>
                      <a:pt x="375" y="47"/>
                    </a:lnTo>
                    <a:lnTo>
                      <a:pt x="375" y="47"/>
                    </a:lnTo>
                    <a:lnTo>
                      <a:pt x="375" y="48"/>
                    </a:lnTo>
                    <a:lnTo>
                      <a:pt x="375" y="48"/>
                    </a:lnTo>
                    <a:lnTo>
                      <a:pt x="373" y="48"/>
                    </a:lnTo>
                    <a:lnTo>
                      <a:pt x="373" y="48"/>
                    </a:lnTo>
                    <a:lnTo>
                      <a:pt x="373" y="48"/>
                    </a:lnTo>
                    <a:lnTo>
                      <a:pt x="373" y="48"/>
                    </a:lnTo>
                    <a:lnTo>
                      <a:pt x="373" y="48"/>
                    </a:lnTo>
                    <a:lnTo>
                      <a:pt x="373" y="48"/>
                    </a:lnTo>
                    <a:lnTo>
                      <a:pt x="373" y="48"/>
                    </a:lnTo>
                    <a:lnTo>
                      <a:pt x="373" y="48"/>
                    </a:lnTo>
                    <a:lnTo>
                      <a:pt x="373" y="48"/>
                    </a:lnTo>
                    <a:lnTo>
                      <a:pt x="373" y="50"/>
                    </a:lnTo>
                    <a:lnTo>
                      <a:pt x="373" y="50"/>
                    </a:lnTo>
                    <a:lnTo>
                      <a:pt x="373" y="50"/>
                    </a:lnTo>
                    <a:lnTo>
                      <a:pt x="371" y="50"/>
                    </a:lnTo>
                    <a:lnTo>
                      <a:pt x="371" y="50"/>
                    </a:lnTo>
                    <a:lnTo>
                      <a:pt x="371" y="50"/>
                    </a:lnTo>
                    <a:lnTo>
                      <a:pt x="371" y="50"/>
                    </a:lnTo>
                    <a:lnTo>
                      <a:pt x="371" y="50"/>
                    </a:lnTo>
                    <a:lnTo>
                      <a:pt x="371" y="50"/>
                    </a:lnTo>
                    <a:lnTo>
                      <a:pt x="371" y="50"/>
                    </a:lnTo>
                    <a:lnTo>
                      <a:pt x="371" y="50"/>
                    </a:lnTo>
                    <a:lnTo>
                      <a:pt x="371" y="50"/>
                    </a:lnTo>
                    <a:lnTo>
                      <a:pt x="369" y="50"/>
                    </a:lnTo>
                    <a:lnTo>
                      <a:pt x="371" y="50"/>
                    </a:lnTo>
                    <a:lnTo>
                      <a:pt x="371" y="50"/>
                    </a:lnTo>
                    <a:lnTo>
                      <a:pt x="371" y="52"/>
                    </a:lnTo>
                    <a:lnTo>
                      <a:pt x="371" y="52"/>
                    </a:lnTo>
                    <a:lnTo>
                      <a:pt x="371" y="52"/>
                    </a:lnTo>
                    <a:lnTo>
                      <a:pt x="371" y="52"/>
                    </a:lnTo>
                    <a:lnTo>
                      <a:pt x="371" y="52"/>
                    </a:lnTo>
                    <a:lnTo>
                      <a:pt x="371" y="52"/>
                    </a:lnTo>
                    <a:lnTo>
                      <a:pt x="371" y="52"/>
                    </a:lnTo>
                    <a:lnTo>
                      <a:pt x="371" y="54"/>
                    </a:lnTo>
                    <a:lnTo>
                      <a:pt x="371" y="54"/>
                    </a:lnTo>
                    <a:lnTo>
                      <a:pt x="371" y="54"/>
                    </a:lnTo>
                    <a:lnTo>
                      <a:pt x="371" y="54"/>
                    </a:lnTo>
                    <a:lnTo>
                      <a:pt x="371" y="54"/>
                    </a:lnTo>
                    <a:lnTo>
                      <a:pt x="371" y="54"/>
                    </a:lnTo>
                    <a:lnTo>
                      <a:pt x="371" y="54"/>
                    </a:lnTo>
                    <a:lnTo>
                      <a:pt x="371" y="54"/>
                    </a:lnTo>
                    <a:lnTo>
                      <a:pt x="371" y="54"/>
                    </a:lnTo>
                    <a:lnTo>
                      <a:pt x="371" y="56"/>
                    </a:lnTo>
                    <a:lnTo>
                      <a:pt x="371" y="56"/>
                    </a:lnTo>
                    <a:lnTo>
                      <a:pt x="371" y="56"/>
                    </a:lnTo>
                    <a:lnTo>
                      <a:pt x="371" y="57"/>
                    </a:lnTo>
                    <a:lnTo>
                      <a:pt x="371" y="57"/>
                    </a:lnTo>
                    <a:lnTo>
                      <a:pt x="371" y="57"/>
                    </a:lnTo>
                    <a:lnTo>
                      <a:pt x="371" y="57"/>
                    </a:lnTo>
                    <a:lnTo>
                      <a:pt x="371" y="57"/>
                    </a:lnTo>
                    <a:lnTo>
                      <a:pt x="371" y="57"/>
                    </a:lnTo>
                    <a:lnTo>
                      <a:pt x="371" y="57"/>
                    </a:lnTo>
                    <a:lnTo>
                      <a:pt x="371" y="59"/>
                    </a:lnTo>
                    <a:lnTo>
                      <a:pt x="371" y="59"/>
                    </a:lnTo>
                    <a:lnTo>
                      <a:pt x="371" y="59"/>
                    </a:lnTo>
                    <a:lnTo>
                      <a:pt x="371" y="61"/>
                    </a:lnTo>
                    <a:lnTo>
                      <a:pt x="371" y="61"/>
                    </a:lnTo>
                    <a:lnTo>
                      <a:pt x="371" y="61"/>
                    </a:lnTo>
                    <a:lnTo>
                      <a:pt x="371" y="61"/>
                    </a:lnTo>
                    <a:lnTo>
                      <a:pt x="371" y="63"/>
                    </a:lnTo>
                    <a:lnTo>
                      <a:pt x="371" y="63"/>
                    </a:lnTo>
                    <a:lnTo>
                      <a:pt x="371" y="63"/>
                    </a:lnTo>
                    <a:lnTo>
                      <a:pt x="371" y="63"/>
                    </a:lnTo>
                    <a:lnTo>
                      <a:pt x="371" y="63"/>
                    </a:lnTo>
                    <a:lnTo>
                      <a:pt x="369" y="63"/>
                    </a:lnTo>
                    <a:lnTo>
                      <a:pt x="369" y="65"/>
                    </a:lnTo>
                    <a:lnTo>
                      <a:pt x="369" y="65"/>
                    </a:lnTo>
                    <a:lnTo>
                      <a:pt x="369" y="65"/>
                    </a:lnTo>
                    <a:lnTo>
                      <a:pt x="369" y="65"/>
                    </a:lnTo>
                    <a:lnTo>
                      <a:pt x="369" y="65"/>
                    </a:lnTo>
                    <a:lnTo>
                      <a:pt x="368" y="65"/>
                    </a:lnTo>
                    <a:lnTo>
                      <a:pt x="368" y="65"/>
                    </a:lnTo>
                    <a:lnTo>
                      <a:pt x="368" y="65"/>
                    </a:lnTo>
                    <a:lnTo>
                      <a:pt x="368" y="65"/>
                    </a:lnTo>
                    <a:lnTo>
                      <a:pt x="368" y="65"/>
                    </a:lnTo>
                    <a:lnTo>
                      <a:pt x="366" y="65"/>
                    </a:lnTo>
                    <a:lnTo>
                      <a:pt x="366" y="65"/>
                    </a:lnTo>
                    <a:lnTo>
                      <a:pt x="366" y="65"/>
                    </a:lnTo>
                    <a:lnTo>
                      <a:pt x="366" y="65"/>
                    </a:lnTo>
                    <a:lnTo>
                      <a:pt x="366" y="65"/>
                    </a:lnTo>
                    <a:lnTo>
                      <a:pt x="366" y="67"/>
                    </a:lnTo>
                    <a:lnTo>
                      <a:pt x="364" y="67"/>
                    </a:lnTo>
                    <a:lnTo>
                      <a:pt x="364" y="67"/>
                    </a:lnTo>
                    <a:lnTo>
                      <a:pt x="364" y="67"/>
                    </a:lnTo>
                    <a:lnTo>
                      <a:pt x="364" y="67"/>
                    </a:lnTo>
                    <a:lnTo>
                      <a:pt x="362" y="67"/>
                    </a:lnTo>
                    <a:lnTo>
                      <a:pt x="362" y="68"/>
                    </a:lnTo>
                    <a:lnTo>
                      <a:pt x="362" y="68"/>
                    </a:lnTo>
                    <a:lnTo>
                      <a:pt x="362" y="68"/>
                    </a:lnTo>
                    <a:lnTo>
                      <a:pt x="362" y="68"/>
                    </a:lnTo>
                    <a:lnTo>
                      <a:pt x="362" y="68"/>
                    </a:lnTo>
                    <a:lnTo>
                      <a:pt x="362" y="68"/>
                    </a:lnTo>
                    <a:lnTo>
                      <a:pt x="362" y="68"/>
                    </a:lnTo>
                    <a:lnTo>
                      <a:pt x="362" y="70"/>
                    </a:lnTo>
                    <a:lnTo>
                      <a:pt x="362" y="70"/>
                    </a:lnTo>
                    <a:lnTo>
                      <a:pt x="362" y="70"/>
                    </a:lnTo>
                    <a:lnTo>
                      <a:pt x="360" y="70"/>
                    </a:lnTo>
                    <a:lnTo>
                      <a:pt x="360" y="70"/>
                    </a:lnTo>
                    <a:lnTo>
                      <a:pt x="360" y="70"/>
                    </a:lnTo>
                    <a:lnTo>
                      <a:pt x="360" y="70"/>
                    </a:lnTo>
                    <a:lnTo>
                      <a:pt x="360" y="70"/>
                    </a:lnTo>
                    <a:lnTo>
                      <a:pt x="360" y="70"/>
                    </a:lnTo>
                    <a:lnTo>
                      <a:pt x="360" y="70"/>
                    </a:lnTo>
                    <a:lnTo>
                      <a:pt x="358" y="70"/>
                    </a:lnTo>
                    <a:lnTo>
                      <a:pt x="358" y="72"/>
                    </a:lnTo>
                    <a:lnTo>
                      <a:pt x="358" y="72"/>
                    </a:lnTo>
                    <a:lnTo>
                      <a:pt x="358" y="72"/>
                    </a:lnTo>
                    <a:lnTo>
                      <a:pt x="358" y="72"/>
                    </a:lnTo>
                    <a:lnTo>
                      <a:pt x="358" y="72"/>
                    </a:lnTo>
                    <a:lnTo>
                      <a:pt x="358" y="72"/>
                    </a:lnTo>
                    <a:lnTo>
                      <a:pt x="358" y="72"/>
                    </a:lnTo>
                    <a:lnTo>
                      <a:pt x="358" y="72"/>
                    </a:lnTo>
                    <a:lnTo>
                      <a:pt x="358" y="72"/>
                    </a:lnTo>
                    <a:lnTo>
                      <a:pt x="358" y="72"/>
                    </a:lnTo>
                    <a:lnTo>
                      <a:pt x="358" y="72"/>
                    </a:lnTo>
                    <a:lnTo>
                      <a:pt x="357" y="72"/>
                    </a:lnTo>
                    <a:lnTo>
                      <a:pt x="357" y="72"/>
                    </a:lnTo>
                    <a:lnTo>
                      <a:pt x="357" y="72"/>
                    </a:lnTo>
                    <a:lnTo>
                      <a:pt x="357" y="72"/>
                    </a:lnTo>
                    <a:lnTo>
                      <a:pt x="357" y="74"/>
                    </a:lnTo>
                    <a:lnTo>
                      <a:pt x="357" y="74"/>
                    </a:lnTo>
                    <a:lnTo>
                      <a:pt x="357" y="74"/>
                    </a:lnTo>
                    <a:lnTo>
                      <a:pt x="357" y="74"/>
                    </a:lnTo>
                    <a:lnTo>
                      <a:pt x="357" y="74"/>
                    </a:lnTo>
                    <a:lnTo>
                      <a:pt x="357" y="74"/>
                    </a:lnTo>
                    <a:lnTo>
                      <a:pt x="357" y="74"/>
                    </a:lnTo>
                    <a:lnTo>
                      <a:pt x="355" y="74"/>
                    </a:lnTo>
                    <a:lnTo>
                      <a:pt x="355" y="74"/>
                    </a:lnTo>
                    <a:lnTo>
                      <a:pt x="355" y="74"/>
                    </a:lnTo>
                    <a:lnTo>
                      <a:pt x="355" y="76"/>
                    </a:lnTo>
                    <a:lnTo>
                      <a:pt x="355" y="76"/>
                    </a:lnTo>
                    <a:lnTo>
                      <a:pt x="355" y="76"/>
                    </a:lnTo>
                    <a:lnTo>
                      <a:pt x="355" y="76"/>
                    </a:lnTo>
                    <a:lnTo>
                      <a:pt x="355" y="76"/>
                    </a:lnTo>
                    <a:lnTo>
                      <a:pt x="355" y="76"/>
                    </a:lnTo>
                    <a:lnTo>
                      <a:pt x="355" y="77"/>
                    </a:lnTo>
                    <a:lnTo>
                      <a:pt x="357" y="77"/>
                    </a:lnTo>
                    <a:lnTo>
                      <a:pt x="357" y="77"/>
                    </a:lnTo>
                    <a:lnTo>
                      <a:pt x="357" y="77"/>
                    </a:lnTo>
                    <a:lnTo>
                      <a:pt x="357" y="77"/>
                    </a:lnTo>
                    <a:lnTo>
                      <a:pt x="357" y="77"/>
                    </a:lnTo>
                    <a:lnTo>
                      <a:pt x="358" y="79"/>
                    </a:lnTo>
                    <a:lnTo>
                      <a:pt x="358" y="79"/>
                    </a:lnTo>
                    <a:lnTo>
                      <a:pt x="358" y="79"/>
                    </a:lnTo>
                    <a:lnTo>
                      <a:pt x="358" y="79"/>
                    </a:lnTo>
                    <a:lnTo>
                      <a:pt x="358" y="79"/>
                    </a:lnTo>
                    <a:lnTo>
                      <a:pt x="360" y="79"/>
                    </a:lnTo>
                    <a:lnTo>
                      <a:pt x="360" y="79"/>
                    </a:lnTo>
                    <a:lnTo>
                      <a:pt x="360" y="79"/>
                    </a:lnTo>
                    <a:lnTo>
                      <a:pt x="360" y="79"/>
                    </a:lnTo>
                    <a:lnTo>
                      <a:pt x="362" y="79"/>
                    </a:lnTo>
                    <a:lnTo>
                      <a:pt x="362" y="81"/>
                    </a:lnTo>
                    <a:lnTo>
                      <a:pt x="362" y="81"/>
                    </a:lnTo>
                    <a:lnTo>
                      <a:pt x="362" y="81"/>
                    </a:lnTo>
                    <a:lnTo>
                      <a:pt x="362" y="81"/>
                    </a:lnTo>
                    <a:lnTo>
                      <a:pt x="362" y="81"/>
                    </a:lnTo>
                    <a:lnTo>
                      <a:pt x="364" y="81"/>
                    </a:lnTo>
                    <a:lnTo>
                      <a:pt x="364" y="81"/>
                    </a:lnTo>
                    <a:lnTo>
                      <a:pt x="364" y="79"/>
                    </a:lnTo>
                    <a:lnTo>
                      <a:pt x="364" y="79"/>
                    </a:lnTo>
                    <a:lnTo>
                      <a:pt x="364" y="79"/>
                    </a:lnTo>
                    <a:lnTo>
                      <a:pt x="364" y="79"/>
                    </a:lnTo>
                    <a:lnTo>
                      <a:pt x="366" y="79"/>
                    </a:lnTo>
                    <a:lnTo>
                      <a:pt x="366" y="79"/>
                    </a:lnTo>
                    <a:lnTo>
                      <a:pt x="366" y="79"/>
                    </a:lnTo>
                    <a:lnTo>
                      <a:pt x="366" y="79"/>
                    </a:lnTo>
                    <a:lnTo>
                      <a:pt x="366" y="79"/>
                    </a:lnTo>
                    <a:lnTo>
                      <a:pt x="368" y="79"/>
                    </a:lnTo>
                    <a:lnTo>
                      <a:pt x="368" y="79"/>
                    </a:lnTo>
                    <a:lnTo>
                      <a:pt x="368" y="79"/>
                    </a:lnTo>
                    <a:lnTo>
                      <a:pt x="368" y="79"/>
                    </a:lnTo>
                    <a:lnTo>
                      <a:pt x="368" y="79"/>
                    </a:lnTo>
                    <a:lnTo>
                      <a:pt x="368" y="79"/>
                    </a:lnTo>
                    <a:lnTo>
                      <a:pt x="369" y="79"/>
                    </a:lnTo>
                    <a:lnTo>
                      <a:pt x="369" y="79"/>
                    </a:lnTo>
                    <a:lnTo>
                      <a:pt x="369" y="79"/>
                    </a:lnTo>
                    <a:lnTo>
                      <a:pt x="369" y="79"/>
                    </a:lnTo>
                    <a:lnTo>
                      <a:pt x="371" y="79"/>
                    </a:lnTo>
                    <a:lnTo>
                      <a:pt x="371" y="81"/>
                    </a:lnTo>
                    <a:lnTo>
                      <a:pt x="371" y="81"/>
                    </a:lnTo>
                    <a:lnTo>
                      <a:pt x="371" y="81"/>
                    </a:lnTo>
                    <a:lnTo>
                      <a:pt x="371" y="81"/>
                    </a:lnTo>
                    <a:lnTo>
                      <a:pt x="371" y="81"/>
                    </a:lnTo>
                    <a:lnTo>
                      <a:pt x="373" y="81"/>
                    </a:lnTo>
                    <a:lnTo>
                      <a:pt x="373" y="83"/>
                    </a:lnTo>
                    <a:lnTo>
                      <a:pt x="373" y="83"/>
                    </a:lnTo>
                    <a:lnTo>
                      <a:pt x="373" y="83"/>
                    </a:lnTo>
                    <a:lnTo>
                      <a:pt x="373" y="83"/>
                    </a:lnTo>
                    <a:lnTo>
                      <a:pt x="373" y="83"/>
                    </a:lnTo>
                    <a:lnTo>
                      <a:pt x="373" y="83"/>
                    </a:lnTo>
                    <a:lnTo>
                      <a:pt x="373" y="85"/>
                    </a:lnTo>
                    <a:lnTo>
                      <a:pt x="373" y="85"/>
                    </a:lnTo>
                    <a:lnTo>
                      <a:pt x="373" y="85"/>
                    </a:lnTo>
                    <a:lnTo>
                      <a:pt x="373" y="85"/>
                    </a:lnTo>
                    <a:lnTo>
                      <a:pt x="375" y="86"/>
                    </a:lnTo>
                    <a:lnTo>
                      <a:pt x="375" y="86"/>
                    </a:lnTo>
                    <a:lnTo>
                      <a:pt x="375" y="86"/>
                    </a:lnTo>
                    <a:lnTo>
                      <a:pt x="375" y="86"/>
                    </a:lnTo>
                    <a:lnTo>
                      <a:pt x="375" y="86"/>
                    </a:lnTo>
                    <a:lnTo>
                      <a:pt x="375" y="86"/>
                    </a:lnTo>
                    <a:lnTo>
                      <a:pt x="377" y="86"/>
                    </a:lnTo>
                    <a:lnTo>
                      <a:pt x="377" y="86"/>
                    </a:lnTo>
                    <a:lnTo>
                      <a:pt x="377" y="86"/>
                    </a:lnTo>
                    <a:lnTo>
                      <a:pt x="377" y="86"/>
                    </a:lnTo>
                    <a:lnTo>
                      <a:pt x="377" y="86"/>
                    </a:lnTo>
                    <a:lnTo>
                      <a:pt x="377" y="86"/>
                    </a:lnTo>
                    <a:lnTo>
                      <a:pt x="377" y="88"/>
                    </a:lnTo>
                    <a:lnTo>
                      <a:pt x="377" y="88"/>
                    </a:lnTo>
                    <a:lnTo>
                      <a:pt x="377" y="88"/>
                    </a:lnTo>
                    <a:lnTo>
                      <a:pt x="378" y="88"/>
                    </a:lnTo>
                    <a:lnTo>
                      <a:pt x="378" y="88"/>
                    </a:lnTo>
                    <a:lnTo>
                      <a:pt x="378" y="88"/>
                    </a:lnTo>
                    <a:lnTo>
                      <a:pt x="378" y="90"/>
                    </a:lnTo>
                    <a:lnTo>
                      <a:pt x="380" y="90"/>
                    </a:lnTo>
                    <a:lnTo>
                      <a:pt x="380" y="90"/>
                    </a:lnTo>
                    <a:lnTo>
                      <a:pt x="380" y="90"/>
                    </a:lnTo>
                    <a:lnTo>
                      <a:pt x="380" y="90"/>
                    </a:lnTo>
                    <a:lnTo>
                      <a:pt x="380" y="90"/>
                    </a:lnTo>
                    <a:lnTo>
                      <a:pt x="380" y="90"/>
                    </a:lnTo>
                    <a:lnTo>
                      <a:pt x="382" y="92"/>
                    </a:lnTo>
                    <a:lnTo>
                      <a:pt x="382" y="92"/>
                    </a:lnTo>
                    <a:lnTo>
                      <a:pt x="382" y="92"/>
                    </a:lnTo>
                    <a:lnTo>
                      <a:pt x="384" y="92"/>
                    </a:lnTo>
                    <a:lnTo>
                      <a:pt x="384" y="92"/>
                    </a:lnTo>
                    <a:lnTo>
                      <a:pt x="384" y="92"/>
                    </a:lnTo>
                    <a:lnTo>
                      <a:pt x="384" y="92"/>
                    </a:lnTo>
                    <a:lnTo>
                      <a:pt x="386" y="92"/>
                    </a:lnTo>
                    <a:lnTo>
                      <a:pt x="386" y="94"/>
                    </a:lnTo>
                    <a:lnTo>
                      <a:pt x="386" y="94"/>
                    </a:lnTo>
                    <a:lnTo>
                      <a:pt x="386" y="94"/>
                    </a:lnTo>
                    <a:lnTo>
                      <a:pt x="387" y="95"/>
                    </a:lnTo>
                    <a:lnTo>
                      <a:pt x="387" y="95"/>
                    </a:lnTo>
                    <a:lnTo>
                      <a:pt x="387" y="95"/>
                    </a:lnTo>
                    <a:lnTo>
                      <a:pt x="387" y="95"/>
                    </a:lnTo>
                    <a:lnTo>
                      <a:pt x="387" y="95"/>
                    </a:lnTo>
                    <a:lnTo>
                      <a:pt x="387" y="95"/>
                    </a:lnTo>
                    <a:lnTo>
                      <a:pt x="387" y="95"/>
                    </a:lnTo>
                    <a:lnTo>
                      <a:pt x="387" y="97"/>
                    </a:lnTo>
                    <a:lnTo>
                      <a:pt x="387" y="97"/>
                    </a:lnTo>
                    <a:lnTo>
                      <a:pt x="387" y="97"/>
                    </a:lnTo>
                    <a:lnTo>
                      <a:pt x="387" y="97"/>
                    </a:lnTo>
                    <a:lnTo>
                      <a:pt x="387" y="97"/>
                    </a:lnTo>
                    <a:lnTo>
                      <a:pt x="389" y="97"/>
                    </a:lnTo>
                    <a:lnTo>
                      <a:pt x="389" y="97"/>
                    </a:lnTo>
                    <a:lnTo>
                      <a:pt x="389" y="97"/>
                    </a:lnTo>
                    <a:lnTo>
                      <a:pt x="389" y="95"/>
                    </a:lnTo>
                    <a:lnTo>
                      <a:pt x="389" y="95"/>
                    </a:lnTo>
                    <a:lnTo>
                      <a:pt x="389" y="95"/>
                    </a:lnTo>
                    <a:lnTo>
                      <a:pt x="389" y="95"/>
                    </a:lnTo>
                    <a:lnTo>
                      <a:pt x="389" y="95"/>
                    </a:lnTo>
                    <a:lnTo>
                      <a:pt x="391" y="95"/>
                    </a:lnTo>
                    <a:lnTo>
                      <a:pt x="391" y="95"/>
                    </a:lnTo>
                    <a:lnTo>
                      <a:pt x="391" y="95"/>
                    </a:lnTo>
                    <a:lnTo>
                      <a:pt x="391" y="95"/>
                    </a:lnTo>
                    <a:lnTo>
                      <a:pt x="391" y="95"/>
                    </a:lnTo>
                    <a:lnTo>
                      <a:pt x="391" y="95"/>
                    </a:lnTo>
                    <a:lnTo>
                      <a:pt x="391" y="95"/>
                    </a:lnTo>
                    <a:lnTo>
                      <a:pt x="391" y="95"/>
                    </a:lnTo>
                    <a:lnTo>
                      <a:pt x="393" y="95"/>
                    </a:lnTo>
                    <a:lnTo>
                      <a:pt x="393" y="95"/>
                    </a:lnTo>
                    <a:lnTo>
                      <a:pt x="393" y="95"/>
                    </a:lnTo>
                    <a:lnTo>
                      <a:pt x="393" y="95"/>
                    </a:lnTo>
                    <a:lnTo>
                      <a:pt x="393" y="95"/>
                    </a:lnTo>
                    <a:lnTo>
                      <a:pt x="393" y="97"/>
                    </a:lnTo>
                    <a:lnTo>
                      <a:pt x="395" y="97"/>
                    </a:lnTo>
                    <a:lnTo>
                      <a:pt x="395" y="97"/>
                    </a:lnTo>
                    <a:lnTo>
                      <a:pt x="395" y="97"/>
                    </a:lnTo>
                    <a:lnTo>
                      <a:pt x="395" y="97"/>
                    </a:lnTo>
                    <a:lnTo>
                      <a:pt x="396" y="95"/>
                    </a:lnTo>
                    <a:lnTo>
                      <a:pt x="396" y="95"/>
                    </a:lnTo>
                    <a:lnTo>
                      <a:pt x="396" y="95"/>
                    </a:lnTo>
                    <a:lnTo>
                      <a:pt x="396" y="95"/>
                    </a:lnTo>
                    <a:lnTo>
                      <a:pt x="396" y="95"/>
                    </a:lnTo>
                    <a:lnTo>
                      <a:pt x="396" y="95"/>
                    </a:lnTo>
                    <a:lnTo>
                      <a:pt x="396" y="95"/>
                    </a:lnTo>
                    <a:lnTo>
                      <a:pt x="396" y="95"/>
                    </a:lnTo>
                    <a:lnTo>
                      <a:pt x="396" y="95"/>
                    </a:lnTo>
                    <a:lnTo>
                      <a:pt x="398" y="94"/>
                    </a:lnTo>
                    <a:lnTo>
                      <a:pt x="398" y="94"/>
                    </a:lnTo>
                    <a:lnTo>
                      <a:pt x="398" y="94"/>
                    </a:lnTo>
                    <a:lnTo>
                      <a:pt x="398" y="94"/>
                    </a:lnTo>
                    <a:lnTo>
                      <a:pt x="398" y="95"/>
                    </a:lnTo>
                    <a:lnTo>
                      <a:pt x="400" y="95"/>
                    </a:lnTo>
                    <a:lnTo>
                      <a:pt x="400" y="95"/>
                    </a:lnTo>
                    <a:lnTo>
                      <a:pt x="400" y="95"/>
                    </a:lnTo>
                    <a:lnTo>
                      <a:pt x="400" y="95"/>
                    </a:lnTo>
                    <a:lnTo>
                      <a:pt x="400" y="95"/>
                    </a:lnTo>
                    <a:lnTo>
                      <a:pt x="400" y="95"/>
                    </a:lnTo>
                    <a:lnTo>
                      <a:pt x="402" y="95"/>
                    </a:lnTo>
                    <a:lnTo>
                      <a:pt x="402" y="95"/>
                    </a:lnTo>
                    <a:lnTo>
                      <a:pt x="404" y="95"/>
                    </a:lnTo>
                    <a:lnTo>
                      <a:pt x="404" y="95"/>
                    </a:lnTo>
                    <a:lnTo>
                      <a:pt x="404" y="95"/>
                    </a:lnTo>
                    <a:lnTo>
                      <a:pt x="404" y="95"/>
                    </a:lnTo>
                    <a:lnTo>
                      <a:pt x="404" y="95"/>
                    </a:lnTo>
                    <a:lnTo>
                      <a:pt x="404" y="95"/>
                    </a:lnTo>
                    <a:lnTo>
                      <a:pt x="404" y="95"/>
                    </a:lnTo>
                    <a:lnTo>
                      <a:pt x="406" y="95"/>
                    </a:lnTo>
                    <a:lnTo>
                      <a:pt x="406" y="95"/>
                    </a:lnTo>
                    <a:lnTo>
                      <a:pt x="406" y="95"/>
                    </a:lnTo>
                    <a:lnTo>
                      <a:pt x="406" y="95"/>
                    </a:lnTo>
                    <a:lnTo>
                      <a:pt x="406" y="95"/>
                    </a:lnTo>
                    <a:lnTo>
                      <a:pt x="406" y="95"/>
                    </a:lnTo>
                    <a:lnTo>
                      <a:pt x="407" y="95"/>
                    </a:lnTo>
                    <a:lnTo>
                      <a:pt x="407" y="95"/>
                    </a:lnTo>
                    <a:lnTo>
                      <a:pt x="407" y="95"/>
                    </a:lnTo>
                    <a:lnTo>
                      <a:pt x="407" y="95"/>
                    </a:lnTo>
                    <a:lnTo>
                      <a:pt x="407" y="95"/>
                    </a:lnTo>
                    <a:lnTo>
                      <a:pt x="407" y="95"/>
                    </a:lnTo>
                    <a:lnTo>
                      <a:pt x="407" y="95"/>
                    </a:lnTo>
                    <a:lnTo>
                      <a:pt x="409" y="97"/>
                    </a:lnTo>
                    <a:lnTo>
                      <a:pt x="409" y="97"/>
                    </a:lnTo>
                    <a:lnTo>
                      <a:pt x="411" y="97"/>
                    </a:lnTo>
                    <a:lnTo>
                      <a:pt x="411" y="97"/>
                    </a:lnTo>
                    <a:lnTo>
                      <a:pt x="411" y="97"/>
                    </a:lnTo>
                    <a:lnTo>
                      <a:pt x="411" y="97"/>
                    </a:lnTo>
                    <a:lnTo>
                      <a:pt x="411" y="97"/>
                    </a:lnTo>
                    <a:lnTo>
                      <a:pt x="413" y="97"/>
                    </a:lnTo>
                    <a:lnTo>
                      <a:pt x="413" y="97"/>
                    </a:lnTo>
                    <a:lnTo>
                      <a:pt x="413" y="97"/>
                    </a:lnTo>
                    <a:lnTo>
                      <a:pt x="415" y="97"/>
                    </a:lnTo>
                    <a:lnTo>
                      <a:pt x="415" y="99"/>
                    </a:lnTo>
                    <a:lnTo>
                      <a:pt x="416" y="99"/>
                    </a:lnTo>
                    <a:lnTo>
                      <a:pt x="416" y="99"/>
                    </a:lnTo>
                    <a:lnTo>
                      <a:pt x="416" y="99"/>
                    </a:lnTo>
                    <a:lnTo>
                      <a:pt x="418" y="99"/>
                    </a:lnTo>
                    <a:lnTo>
                      <a:pt x="418" y="99"/>
                    </a:lnTo>
                    <a:lnTo>
                      <a:pt x="420" y="99"/>
                    </a:lnTo>
                    <a:lnTo>
                      <a:pt x="420" y="99"/>
                    </a:lnTo>
                    <a:lnTo>
                      <a:pt x="420" y="99"/>
                    </a:lnTo>
                    <a:lnTo>
                      <a:pt x="422" y="99"/>
                    </a:lnTo>
                    <a:lnTo>
                      <a:pt x="422" y="99"/>
                    </a:lnTo>
                    <a:lnTo>
                      <a:pt x="422" y="99"/>
                    </a:lnTo>
                    <a:lnTo>
                      <a:pt x="422" y="99"/>
                    </a:lnTo>
                    <a:lnTo>
                      <a:pt x="424" y="99"/>
                    </a:lnTo>
                    <a:lnTo>
                      <a:pt x="424" y="99"/>
                    </a:lnTo>
                    <a:lnTo>
                      <a:pt x="424" y="99"/>
                    </a:lnTo>
                    <a:lnTo>
                      <a:pt x="424" y="99"/>
                    </a:lnTo>
                    <a:lnTo>
                      <a:pt x="424" y="99"/>
                    </a:lnTo>
                    <a:lnTo>
                      <a:pt x="424" y="99"/>
                    </a:lnTo>
                    <a:lnTo>
                      <a:pt x="425" y="99"/>
                    </a:lnTo>
                    <a:lnTo>
                      <a:pt x="425" y="99"/>
                    </a:lnTo>
                    <a:lnTo>
                      <a:pt x="425" y="99"/>
                    </a:lnTo>
                    <a:lnTo>
                      <a:pt x="425" y="99"/>
                    </a:lnTo>
                    <a:lnTo>
                      <a:pt x="425" y="99"/>
                    </a:lnTo>
                    <a:lnTo>
                      <a:pt x="425" y="99"/>
                    </a:lnTo>
                    <a:lnTo>
                      <a:pt x="425" y="99"/>
                    </a:lnTo>
                    <a:lnTo>
                      <a:pt x="427" y="99"/>
                    </a:lnTo>
                    <a:lnTo>
                      <a:pt x="427" y="97"/>
                    </a:lnTo>
                    <a:lnTo>
                      <a:pt x="427" y="97"/>
                    </a:lnTo>
                    <a:lnTo>
                      <a:pt x="427" y="97"/>
                    </a:lnTo>
                    <a:lnTo>
                      <a:pt x="427" y="97"/>
                    </a:lnTo>
                    <a:lnTo>
                      <a:pt x="429" y="97"/>
                    </a:lnTo>
                    <a:lnTo>
                      <a:pt x="429" y="97"/>
                    </a:lnTo>
                    <a:lnTo>
                      <a:pt x="429" y="97"/>
                    </a:lnTo>
                    <a:lnTo>
                      <a:pt x="429" y="97"/>
                    </a:lnTo>
                    <a:lnTo>
                      <a:pt x="431" y="97"/>
                    </a:lnTo>
                    <a:lnTo>
                      <a:pt x="431" y="97"/>
                    </a:lnTo>
                    <a:lnTo>
                      <a:pt x="431" y="97"/>
                    </a:lnTo>
                    <a:lnTo>
                      <a:pt x="431" y="97"/>
                    </a:lnTo>
                    <a:lnTo>
                      <a:pt x="431" y="97"/>
                    </a:lnTo>
                    <a:lnTo>
                      <a:pt x="431" y="97"/>
                    </a:lnTo>
                    <a:lnTo>
                      <a:pt x="431" y="97"/>
                    </a:lnTo>
                    <a:lnTo>
                      <a:pt x="431" y="97"/>
                    </a:lnTo>
                    <a:lnTo>
                      <a:pt x="431" y="97"/>
                    </a:lnTo>
                    <a:lnTo>
                      <a:pt x="431" y="97"/>
                    </a:lnTo>
                    <a:lnTo>
                      <a:pt x="431" y="97"/>
                    </a:lnTo>
                    <a:lnTo>
                      <a:pt x="433" y="97"/>
                    </a:lnTo>
                    <a:lnTo>
                      <a:pt x="433" y="97"/>
                    </a:lnTo>
                    <a:lnTo>
                      <a:pt x="433" y="97"/>
                    </a:lnTo>
                    <a:lnTo>
                      <a:pt x="433" y="97"/>
                    </a:lnTo>
                    <a:lnTo>
                      <a:pt x="433" y="97"/>
                    </a:lnTo>
                    <a:lnTo>
                      <a:pt x="434" y="97"/>
                    </a:lnTo>
                    <a:lnTo>
                      <a:pt x="434" y="97"/>
                    </a:lnTo>
                    <a:lnTo>
                      <a:pt x="434" y="97"/>
                    </a:lnTo>
                    <a:lnTo>
                      <a:pt x="434" y="97"/>
                    </a:lnTo>
                    <a:lnTo>
                      <a:pt x="434" y="95"/>
                    </a:lnTo>
                    <a:lnTo>
                      <a:pt x="434" y="95"/>
                    </a:lnTo>
                    <a:lnTo>
                      <a:pt x="434" y="95"/>
                    </a:lnTo>
                    <a:lnTo>
                      <a:pt x="434" y="95"/>
                    </a:lnTo>
                    <a:lnTo>
                      <a:pt x="434" y="95"/>
                    </a:lnTo>
                    <a:lnTo>
                      <a:pt x="436" y="95"/>
                    </a:lnTo>
                    <a:lnTo>
                      <a:pt x="436" y="94"/>
                    </a:lnTo>
                    <a:lnTo>
                      <a:pt x="436" y="94"/>
                    </a:lnTo>
                    <a:lnTo>
                      <a:pt x="436" y="94"/>
                    </a:lnTo>
                    <a:lnTo>
                      <a:pt x="438" y="94"/>
                    </a:lnTo>
                    <a:lnTo>
                      <a:pt x="438" y="94"/>
                    </a:lnTo>
                    <a:lnTo>
                      <a:pt x="438" y="94"/>
                    </a:lnTo>
                    <a:lnTo>
                      <a:pt x="438" y="94"/>
                    </a:lnTo>
                    <a:lnTo>
                      <a:pt x="438" y="94"/>
                    </a:lnTo>
                    <a:lnTo>
                      <a:pt x="438" y="94"/>
                    </a:lnTo>
                    <a:lnTo>
                      <a:pt x="438" y="94"/>
                    </a:lnTo>
                    <a:lnTo>
                      <a:pt x="438" y="94"/>
                    </a:lnTo>
                    <a:lnTo>
                      <a:pt x="438" y="94"/>
                    </a:lnTo>
                    <a:lnTo>
                      <a:pt x="438" y="92"/>
                    </a:lnTo>
                    <a:lnTo>
                      <a:pt x="438" y="92"/>
                    </a:lnTo>
                    <a:lnTo>
                      <a:pt x="440" y="92"/>
                    </a:lnTo>
                    <a:lnTo>
                      <a:pt x="440" y="92"/>
                    </a:lnTo>
                    <a:lnTo>
                      <a:pt x="440" y="92"/>
                    </a:lnTo>
                    <a:lnTo>
                      <a:pt x="440" y="92"/>
                    </a:lnTo>
                    <a:lnTo>
                      <a:pt x="440" y="92"/>
                    </a:lnTo>
                    <a:lnTo>
                      <a:pt x="440" y="92"/>
                    </a:lnTo>
                    <a:lnTo>
                      <a:pt x="440" y="92"/>
                    </a:lnTo>
                    <a:lnTo>
                      <a:pt x="440" y="92"/>
                    </a:lnTo>
                    <a:lnTo>
                      <a:pt x="442" y="92"/>
                    </a:lnTo>
                    <a:lnTo>
                      <a:pt x="442" y="90"/>
                    </a:lnTo>
                    <a:lnTo>
                      <a:pt x="442" y="90"/>
                    </a:lnTo>
                    <a:lnTo>
                      <a:pt x="442" y="90"/>
                    </a:lnTo>
                    <a:lnTo>
                      <a:pt x="442" y="90"/>
                    </a:lnTo>
                    <a:lnTo>
                      <a:pt x="442" y="90"/>
                    </a:lnTo>
                    <a:lnTo>
                      <a:pt x="442" y="90"/>
                    </a:lnTo>
                    <a:lnTo>
                      <a:pt x="442" y="88"/>
                    </a:lnTo>
                    <a:lnTo>
                      <a:pt x="442" y="88"/>
                    </a:lnTo>
                    <a:lnTo>
                      <a:pt x="443" y="88"/>
                    </a:lnTo>
                    <a:lnTo>
                      <a:pt x="443" y="88"/>
                    </a:lnTo>
                    <a:lnTo>
                      <a:pt x="443" y="88"/>
                    </a:lnTo>
                    <a:lnTo>
                      <a:pt x="443" y="88"/>
                    </a:lnTo>
                    <a:lnTo>
                      <a:pt x="443" y="88"/>
                    </a:lnTo>
                    <a:lnTo>
                      <a:pt x="443" y="88"/>
                    </a:lnTo>
                    <a:lnTo>
                      <a:pt x="445" y="86"/>
                    </a:lnTo>
                    <a:lnTo>
                      <a:pt x="445" y="86"/>
                    </a:lnTo>
                    <a:lnTo>
                      <a:pt x="445" y="86"/>
                    </a:lnTo>
                    <a:lnTo>
                      <a:pt x="445" y="86"/>
                    </a:lnTo>
                    <a:lnTo>
                      <a:pt x="445" y="86"/>
                    </a:lnTo>
                    <a:lnTo>
                      <a:pt x="447" y="86"/>
                    </a:lnTo>
                    <a:lnTo>
                      <a:pt x="447" y="85"/>
                    </a:lnTo>
                    <a:lnTo>
                      <a:pt x="447" y="85"/>
                    </a:lnTo>
                    <a:lnTo>
                      <a:pt x="447" y="85"/>
                    </a:lnTo>
                    <a:lnTo>
                      <a:pt x="447" y="85"/>
                    </a:lnTo>
                    <a:lnTo>
                      <a:pt x="447" y="85"/>
                    </a:lnTo>
                    <a:lnTo>
                      <a:pt x="447" y="85"/>
                    </a:lnTo>
                    <a:lnTo>
                      <a:pt x="447" y="85"/>
                    </a:lnTo>
                    <a:lnTo>
                      <a:pt x="449" y="85"/>
                    </a:lnTo>
                    <a:lnTo>
                      <a:pt x="449" y="85"/>
                    </a:lnTo>
                    <a:lnTo>
                      <a:pt x="449" y="85"/>
                    </a:lnTo>
                    <a:lnTo>
                      <a:pt x="449" y="85"/>
                    </a:lnTo>
                    <a:lnTo>
                      <a:pt x="449" y="83"/>
                    </a:lnTo>
                    <a:lnTo>
                      <a:pt x="449" y="83"/>
                    </a:lnTo>
                    <a:lnTo>
                      <a:pt x="449" y="83"/>
                    </a:lnTo>
                    <a:lnTo>
                      <a:pt x="449" y="81"/>
                    </a:lnTo>
                    <a:lnTo>
                      <a:pt x="449" y="81"/>
                    </a:lnTo>
                    <a:lnTo>
                      <a:pt x="449" y="81"/>
                    </a:lnTo>
                    <a:lnTo>
                      <a:pt x="449" y="79"/>
                    </a:lnTo>
                    <a:lnTo>
                      <a:pt x="449" y="79"/>
                    </a:lnTo>
                    <a:lnTo>
                      <a:pt x="449" y="79"/>
                    </a:lnTo>
                    <a:lnTo>
                      <a:pt x="449" y="79"/>
                    </a:lnTo>
                    <a:lnTo>
                      <a:pt x="449" y="79"/>
                    </a:lnTo>
                    <a:lnTo>
                      <a:pt x="449" y="79"/>
                    </a:lnTo>
                    <a:lnTo>
                      <a:pt x="449" y="79"/>
                    </a:lnTo>
                    <a:lnTo>
                      <a:pt x="451" y="77"/>
                    </a:lnTo>
                    <a:lnTo>
                      <a:pt x="451" y="77"/>
                    </a:lnTo>
                    <a:lnTo>
                      <a:pt x="451" y="77"/>
                    </a:lnTo>
                    <a:lnTo>
                      <a:pt x="451" y="76"/>
                    </a:lnTo>
                    <a:lnTo>
                      <a:pt x="451" y="76"/>
                    </a:lnTo>
                    <a:lnTo>
                      <a:pt x="451" y="76"/>
                    </a:lnTo>
                    <a:lnTo>
                      <a:pt x="453" y="76"/>
                    </a:lnTo>
                    <a:lnTo>
                      <a:pt x="453" y="74"/>
                    </a:lnTo>
                    <a:lnTo>
                      <a:pt x="453" y="74"/>
                    </a:lnTo>
                    <a:lnTo>
                      <a:pt x="453" y="74"/>
                    </a:lnTo>
                    <a:lnTo>
                      <a:pt x="453" y="72"/>
                    </a:lnTo>
                    <a:lnTo>
                      <a:pt x="453" y="72"/>
                    </a:lnTo>
                    <a:lnTo>
                      <a:pt x="453" y="72"/>
                    </a:lnTo>
                    <a:lnTo>
                      <a:pt x="454" y="72"/>
                    </a:lnTo>
                    <a:lnTo>
                      <a:pt x="454" y="72"/>
                    </a:lnTo>
                    <a:lnTo>
                      <a:pt x="454" y="72"/>
                    </a:lnTo>
                    <a:lnTo>
                      <a:pt x="454" y="72"/>
                    </a:lnTo>
                    <a:lnTo>
                      <a:pt x="454" y="72"/>
                    </a:lnTo>
                    <a:lnTo>
                      <a:pt x="454" y="72"/>
                    </a:lnTo>
                    <a:lnTo>
                      <a:pt x="454" y="72"/>
                    </a:lnTo>
                    <a:lnTo>
                      <a:pt x="456" y="72"/>
                    </a:lnTo>
                    <a:lnTo>
                      <a:pt x="456" y="72"/>
                    </a:lnTo>
                    <a:lnTo>
                      <a:pt x="456" y="72"/>
                    </a:lnTo>
                    <a:lnTo>
                      <a:pt x="456" y="72"/>
                    </a:lnTo>
                    <a:lnTo>
                      <a:pt x="456" y="72"/>
                    </a:lnTo>
                    <a:lnTo>
                      <a:pt x="456" y="72"/>
                    </a:lnTo>
                    <a:lnTo>
                      <a:pt x="456" y="72"/>
                    </a:lnTo>
                    <a:lnTo>
                      <a:pt x="458" y="72"/>
                    </a:lnTo>
                    <a:lnTo>
                      <a:pt x="458" y="72"/>
                    </a:lnTo>
                    <a:lnTo>
                      <a:pt x="458" y="72"/>
                    </a:lnTo>
                    <a:lnTo>
                      <a:pt x="458" y="72"/>
                    </a:lnTo>
                    <a:lnTo>
                      <a:pt x="458" y="72"/>
                    </a:lnTo>
                    <a:lnTo>
                      <a:pt x="458" y="72"/>
                    </a:lnTo>
                    <a:lnTo>
                      <a:pt x="458" y="72"/>
                    </a:lnTo>
                    <a:lnTo>
                      <a:pt x="458" y="72"/>
                    </a:lnTo>
                    <a:lnTo>
                      <a:pt x="458" y="70"/>
                    </a:lnTo>
                    <a:lnTo>
                      <a:pt x="458" y="70"/>
                    </a:lnTo>
                    <a:lnTo>
                      <a:pt x="458" y="70"/>
                    </a:lnTo>
                    <a:lnTo>
                      <a:pt x="458" y="70"/>
                    </a:lnTo>
                    <a:lnTo>
                      <a:pt x="458" y="70"/>
                    </a:lnTo>
                    <a:lnTo>
                      <a:pt x="458" y="70"/>
                    </a:lnTo>
                    <a:lnTo>
                      <a:pt x="458" y="68"/>
                    </a:lnTo>
                    <a:lnTo>
                      <a:pt x="458" y="68"/>
                    </a:lnTo>
                    <a:lnTo>
                      <a:pt x="458" y="68"/>
                    </a:lnTo>
                    <a:lnTo>
                      <a:pt x="458" y="68"/>
                    </a:lnTo>
                    <a:lnTo>
                      <a:pt x="458" y="68"/>
                    </a:lnTo>
                    <a:lnTo>
                      <a:pt x="458" y="68"/>
                    </a:lnTo>
                    <a:lnTo>
                      <a:pt x="458" y="68"/>
                    </a:lnTo>
                    <a:lnTo>
                      <a:pt x="458" y="68"/>
                    </a:lnTo>
                    <a:lnTo>
                      <a:pt x="458" y="67"/>
                    </a:lnTo>
                    <a:lnTo>
                      <a:pt x="458" y="67"/>
                    </a:lnTo>
                    <a:lnTo>
                      <a:pt x="458" y="67"/>
                    </a:lnTo>
                    <a:lnTo>
                      <a:pt x="458" y="67"/>
                    </a:lnTo>
                    <a:lnTo>
                      <a:pt x="458" y="67"/>
                    </a:lnTo>
                    <a:lnTo>
                      <a:pt x="458" y="67"/>
                    </a:lnTo>
                    <a:lnTo>
                      <a:pt x="458" y="65"/>
                    </a:lnTo>
                    <a:lnTo>
                      <a:pt x="458" y="65"/>
                    </a:lnTo>
                    <a:lnTo>
                      <a:pt x="456" y="65"/>
                    </a:lnTo>
                    <a:lnTo>
                      <a:pt x="456" y="65"/>
                    </a:lnTo>
                    <a:lnTo>
                      <a:pt x="456" y="65"/>
                    </a:lnTo>
                    <a:lnTo>
                      <a:pt x="456" y="65"/>
                    </a:lnTo>
                    <a:lnTo>
                      <a:pt x="456" y="65"/>
                    </a:lnTo>
                    <a:lnTo>
                      <a:pt x="456" y="63"/>
                    </a:lnTo>
                    <a:lnTo>
                      <a:pt x="456" y="63"/>
                    </a:lnTo>
                    <a:lnTo>
                      <a:pt x="456" y="63"/>
                    </a:lnTo>
                    <a:lnTo>
                      <a:pt x="456" y="63"/>
                    </a:lnTo>
                    <a:lnTo>
                      <a:pt x="456" y="63"/>
                    </a:lnTo>
                    <a:lnTo>
                      <a:pt x="454" y="63"/>
                    </a:lnTo>
                    <a:lnTo>
                      <a:pt x="454" y="63"/>
                    </a:lnTo>
                    <a:lnTo>
                      <a:pt x="454" y="63"/>
                    </a:lnTo>
                    <a:lnTo>
                      <a:pt x="454" y="63"/>
                    </a:lnTo>
                    <a:lnTo>
                      <a:pt x="454" y="63"/>
                    </a:lnTo>
                    <a:lnTo>
                      <a:pt x="454" y="61"/>
                    </a:lnTo>
                    <a:lnTo>
                      <a:pt x="454" y="61"/>
                    </a:lnTo>
                    <a:lnTo>
                      <a:pt x="454" y="61"/>
                    </a:lnTo>
                    <a:lnTo>
                      <a:pt x="454" y="61"/>
                    </a:lnTo>
                    <a:lnTo>
                      <a:pt x="454" y="61"/>
                    </a:lnTo>
                    <a:lnTo>
                      <a:pt x="454" y="61"/>
                    </a:lnTo>
                    <a:lnTo>
                      <a:pt x="454" y="61"/>
                    </a:lnTo>
                    <a:lnTo>
                      <a:pt x="454" y="61"/>
                    </a:lnTo>
                    <a:lnTo>
                      <a:pt x="454" y="59"/>
                    </a:lnTo>
                    <a:lnTo>
                      <a:pt x="454" y="59"/>
                    </a:lnTo>
                    <a:lnTo>
                      <a:pt x="454" y="59"/>
                    </a:lnTo>
                    <a:lnTo>
                      <a:pt x="454" y="59"/>
                    </a:lnTo>
                    <a:lnTo>
                      <a:pt x="454" y="59"/>
                    </a:lnTo>
                    <a:lnTo>
                      <a:pt x="454" y="59"/>
                    </a:lnTo>
                    <a:lnTo>
                      <a:pt x="454" y="59"/>
                    </a:lnTo>
                    <a:lnTo>
                      <a:pt x="454" y="59"/>
                    </a:lnTo>
                    <a:lnTo>
                      <a:pt x="454" y="57"/>
                    </a:lnTo>
                    <a:lnTo>
                      <a:pt x="454" y="57"/>
                    </a:lnTo>
                    <a:lnTo>
                      <a:pt x="454" y="57"/>
                    </a:lnTo>
                    <a:lnTo>
                      <a:pt x="454" y="57"/>
                    </a:lnTo>
                    <a:lnTo>
                      <a:pt x="454" y="57"/>
                    </a:lnTo>
                    <a:lnTo>
                      <a:pt x="454" y="57"/>
                    </a:lnTo>
                    <a:lnTo>
                      <a:pt x="456" y="57"/>
                    </a:lnTo>
                    <a:lnTo>
                      <a:pt x="456" y="57"/>
                    </a:lnTo>
                    <a:lnTo>
                      <a:pt x="456" y="57"/>
                    </a:lnTo>
                    <a:lnTo>
                      <a:pt x="456" y="57"/>
                    </a:lnTo>
                    <a:lnTo>
                      <a:pt x="456" y="57"/>
                    </a:lnTo>
                    <a:lnTo>
                      <a:pt x="456" y="57"/>
                    </a:lnTo>
                    <a:lnTo>
                      <a:pt x="458" y="57"/>
                    </a:lnTo>
                    <a:lnTo>
                      <a:pt x="458" y="57"/>
                    </a:lnTo>
                    <a:lnTo>
                      <a:pt x="458" y="57"/>
                    </a:lnTo>
                    <a:lnTo>
                      <a:pt x="458" y="57"/>
                    </a:lnTo>
                    <a:lnTo>
                      <a:pt x="458" y="57"/>
                    </a:lnTo>
                    <a:lnTo>
                      <a:pt x="458" y="57"/>
                    </a:lnTo>
                    <a:lnTo>
                      <a:pt x="458" y="57"/>
                    </a:lnTo>
                    <a:lnTo>
                      <a:pt x="460" y="57"/>
                    </a:lnTo>
                    <a:lnTo>
                      <a:pt x="460" y="57"/>
                    </a:lnTo>
                    <a:lnTo>
                      <a:pt x="460" y="57"/>
                    </a:lnTo>
                    <a:lnTo>
                      <a:pt x="460" y="57"/>
                    </a:lnTo>
                    <a:lnTo>
                      <a:pt x="460" y="57"/>
                    </a:lnTo>
                    <a:lnTo>
                      <a:pt x="460" y="59"/>
                    </a:lnTo>
                    <a:lnTo>
                      <a:pt x="460" y="59"/>
                    </a:lnTo>
                    <a:lnTo>
                      <a:pt x="460" y="59"/>
                    </a:lnTo>
                    <a:lnTo>
                      <a:pt x="460" y="59"/>
                    </a:lnTo>
                    <a:lnTo>
                      <a:pt x="462" y="57"/>
                    </a:lnTo>
                    <a:lnTo>
                      <a:pt x="462" y="57"/>
                    </a:lnTo>
                    <a:lnTo>
                      <a:pt x="462" y="57"/>
                    </a:lnTo>
                    <a:lnTo>
                      <a:pt x="463" y="57"/>
                    </a:lnTo>
                    <a:lnTo>
                      <a:pt x="463" y="57"/>
                    </a:lnTo>
                    <a:lnTo>
                      <a:pt x="463" y="57"/>
                    </a:lnTo>
                    <a:lnTo>
                      <a:pt x="463" y="57"/>
                    </a:lnTo>
                    <a:lnTo>
                      <a:pt x="463" y="59"/>
                    </a:lnTo>
                    <a:lnTo>
                      <a:pt x="463" y="59"/>
                    </a:lnTo>
                    <a:lnTo>
                      <a:pt x="463" y="59"/>
                    </a:lnTo>
                    <a:lnTo>
                      <a:pt x="463" y="59"/>
                    </a:lnTo>
                    <a:lnTo>
                      <a:pt x="463" y="59"/>
                    </a:lnTo>
                    <a:lnTo>
                      <a:pt x="463" y="59"/>
                    </a:lnTo>
                    <a:lnTo>
                      <a:pt x="465" y="59"/>
                    </a:lnTo>
                    <a:lnTo>
                      <a:pt x="465" y="59"/>
                    </a:lnTo>
                    <a:lnTo>
                      <a:pt x="465" y="59"/>
                    </a:lnTo>
                    <a:lnTo>
                      <a:pt x="465" y="59"/>
                    </a:lnTo>
                    <a:lnTo>
                      <a:pt x="465" y="59"/>
                    </a:lnTo>
                    <a:lnTo>
                      <a:pt x="465" y="57"/>
                    </a:lnTo>
                    <a:lnTo>
                      <a:pt x="467" y="57"/>
                    </a:lnTo>
                    <a:lnTo>
                      <a:pt x="467" y="57"/>
                    </a:lnTo>
                    <a:lnTo>
                      <a:pt x="467" y="57"/>
                    </a:lnTo>
                    <a:lnTo>
                      <a:pt x="467" y="57"/>
                    </a:lnTo>
                    <a:lnTo>
                      <a:pt x="467" y="57"/>
                    </a:lnTo>
                    <a:lnTo>
                      <a:pt x="467" y="57"/>
                    </a:lnTo>
                    <a:lnTo>
                      <a:pt x="467" y="57"/>
                    </a:lnTo>
                    <a:lnTo>
                      <a:pt x="467" y="57"/>
                    </a:lnTo>
                    <a:lnTo>
                      <a:pt x="467" y="57"/>
                    </a:lnTo>
                    <a:lnTo>
                      <a:pt x="467" y="57"/>
                    </a:lnTo>
                    <a:lnTo>
                      <a:pt x="467" y="56"/>
                    </a:lnTo>
                    <a:lnTo>
                      <a:pt x="467" y="56"/>
                    </a:lnTo>
                    <a:lnTo>
                      <a:pt x="467" y="56"/>
                    </a:lnTo>
                    <a:lnTo>
                      <a:pt x="467" y="54"/>
                    </a:lnTo>
                    <a:lnTo>
                      <a:pt x="469" y="54"/>
                    </a:lnTo>
                    <a:lnTo>
                      <a:pt x="469" y="54"/>
                    </a:lnTo>
                    <a:lnTo>
                      <a:pt x="469" y="54"/>
                    </a:lnTo>
                    <a:lnTo>
                      <a:pt x="469" y="54"/>
                    </a:lnTo>
                    <a:lnTo>
                      <a:pt x="469" y="52"/>
                    </a:lnTo>
                    <a:lnTo>
                      <a:pt x="469" y="52"/>
                    </a:lnTo>
                    <a:lnTo>
                      <a:pt x="469" y="52"/>
                    </a:lnTo>
                    <a:lnTo>
                      <a:pt x="469" y="50"/>
                    </a:lnTo>
                    <a:lnTo>
                      <a:pt x="469" y="50"/>
                    </a:lnTo>
                    <a:lnTo>
                      <a:pt x="469" y="50"/>
                    </a:lnTo>
                    <a:lnTo>
                      <a:pt x="469" y="50"/>
                    </a:lnTo>
                    <a:lnTo>
                      <a:pt x="469" y="50"/>
                    </a:lnTo>
                    <a:lnTo>
                      <a:pt x="469" y="50"/>
                    </a:lnTo>
                    <a:lnTo>
                      <a:pt x="469" y="50"/>
                    </a:lnTo>
                    <a:lnTo>
                      <a:pt x="469" y="50"/>
                    </a:lnTo>
                    <a:lnTo>
                      <a:pt x="469" y="50"/>
                    </a:lnTo>
                    <a:lnTo>
                      <a:pt x="469" y="50"/>
                    </a:lnTo>
                    <a:lnTo>
                      <a:pt x="469" y="48"/>
                    </a:lnTo>
                    <a:lnTo>
                      <a:pt x="469" y="48"/>
                    </a:lnTo>
                    <a:lnTo>
                      <a:pt x="469" y="48"/>
                    </a:lnTo>
                    <a:lnTo>
                      <a:pt x="469" y="48"/>
                    </a:lnTo>
                    <a:lnTo>
                      <a:pt x="471" y="48"/>
                    </a:lnTo>
                    <a:lnTo>
                      <a:pt x="471" y="48"/>
                    </a:lnTo>
                    <a:lnTo>
                      <a:pt x="471" y="47"/>
                    </a:lnTo>
                    <a:lnTo>
                      <a:pt x="472" y="47"/>
                    </a:lnTo>
                    <a:lnTo>
                      <a:pt x="472" y="47"/>
                    </a:lnTo>
                    <a:lnTo>
                      <a:pt x="472" y="45"/>
                    </a:lnTo>
                    <a:lnTo>
                      <a:pt x="472" y="45"/>
                    </a:lnTo>
                    <a:lnTo>
                      <a:pt x="472" y="43"/>
                    </a:lnTo>
                    <a:lnTo>
                      <a:pt x="472" y="43"/>
                    </a:lnTo>
                    <a:lnTo>
                      <a:pt x="472" y="43"/>
                    </a:lnTo>
                    <a:lnTo>
                      <a:pt x="472" y="41"/>
                    </a:lnTo>
                    <a:lnTo>
                      <a:pt x="472" y="41"/>
                    </a:lnTo>
                    <a:lnTo>
                      <a:pt x="472" y="41"/>
                    </a:lnTo>
                    <a:lnTo>
                      <a:pt x="472" y="41"/>
                    </a:lnTo>
                    <a:lnTo>
                      <a:pt x="472" y="41"/>
                    </a:lnTo>
                    <a:lnTo>
                      <a:pt x="472" y="41"/>
                    </a:lnTo>
                    <a:lnTo>
                      <a:pt x="472" y="39"/>
                    </a:lnTo>
                    <a:lnTo>
                      <a:pt x="472" y="39"/>
                    </a:lnTo>
                    <a:lnTo>
                      <a:pt x="472" y="39"/>
                    </a:lnTo>
                    <a:lnTo>
                      <a:pt x="472" y="39"/>
                    </a:lnTo>
                    <a:lnTo>
                      <a:pt x="472" y="38"/>
                    </a:lnTo>
                    <a:lnTo>
                      <a:pt x="472" y="38"/>
                    </a:lnTo>
                    <a:lnTo>
                      <a:pt x="472" y="38"/>
                    </a:lnTo>
                    <a:lnTo>
                      <a:pt x="472" y="38"/>
                    </a:lnTo>
                    <a:lnTo>
                      <a:pt x="472" y="36"/>
                    </a:lnTo>
                    <a:lnTo>
                      <a:pt x="472" y="36"/>
                    </a:lnTo>
                    <a:lnTo>
                      <a:pt x="472" y="36"/>
                    </a:lnTo>
                    <a:lnTo>
                      <a:pt x="472" y="36"/>
                    </a:lnTo>
                    <a:lnTo>
                      <a:pt x="472" y="34"/>
                    </a:lnTo>
                    <a:lnTo>
                      <a:pt x="472" y="34"/>
                    </a:lnTo>
                    <a:lnTo>
                      <a:pt x="472" y="34"/>
                    </a:lnTo>
                    <a:lnTo>
                      <a:pt x="472" y="34"/>
                    </a:lnTo>
                    <a:lnTo>
                      <a:pt x="472" y="34"/>
                    </a:lnTo>
                    <a:lnTo>
                      <a:pt x="472" y="34"/>
                    </a:lnTo>
                    <a:lnTo>
                      <a:pt x="472" y="34"/>
                    </a:lnTo>
                    <a:lnTo>
                      <a:pt x="472" y="34"/>
                    </a:lnTo>
                    <a:lnTo>
                      <a:pt x="472" y="34"/>
                    </a:lnTo>
                    <a:lnTo>
                      <a:pt x="471" y="34"/>
                    </a:lnTo>
                    <a:lnTo>
                      <a:pt x="471" y="32"/>
                    </a:lnTo>
                    <a:lnTo>
                      <a:pt x="471" y="32"/>
                    </a:lnTo>
                    <a:lnTo>
                      <a:pt x="471" y="32"/>
                    </a:lnTo>
                    <a:lnTo>
                      <a:pt x="471" y="32"/>
                    </a:lnTo>
                    <a:lnTo>
                      <a:pt x="471" y="32"/>
                    </a:lnTo>
                    <a:lnTo>
                      <a:pt x="471" y="32"/>
                    </a:lnTo>
                    <a:lnTo>
                      <a:pt x="471" y="30"/>
                    </a:lnTo>
                    <a:lnTo>
                      <a:pt x="471" y="30"/>
                    </a:lnTo>
                    <a:lnTo>
                      <a:pt x="471" y="30"/>
                    </a:lnTo>
                    <a:lnTo>
                      <a:pt x="471" y="30"/>
                    </a:lnTo>
                    <a:lnTo>
                      <a:pt x="471" y="30"/>
                    </a:lnTo>
                    <a:lnTo>
                      <a:pt x="472" y="30"/>
                    </a:lnTo>
                    <a:lnTo>
                      <a:pt x="472" y="30"/>
                    </a:lnTo>
                    <a:lnTo>
                      <a:pt x="472" y="29"/>
                    </a:lnTo>
                    <a:lnTo>
                      <a:pt x="472" y="29"/>
                    </a:lnTo>
                    <a:lnTo>
                      <a:pt x="472" y="29"/>
                    </a:lnTo>
                    <a:lnTo>
                      <a:pt x="472" y="29"/>
                    </a:lnTo>
                    <a:lnTo>
                      <a:pt x="472" y="29"/>
                    </a:lnTo>
                    <a:lnTo>
                      <a:pt x="472" y="29"/>
                    </a:lnTo>
                    <a:lnTo>
                      <a:pt x="474" y="29"/>
                    </a:lnTo>
                    <a:lnTo>
                      <a:pt x="474" y="29"/>
                    </a:lnTo>
                    <a:lnTo>
                      <a:pt x="474" y="29"/>
                    </a:lnTo>
                    <a:lnTo>
                      <a:pt x="474" y="29"/>
                    </a:lnTo>
                    <a:lnTo>
                      <a:pt x="474" y="29"/>
                    </a:lnTo>
                    <a:lnTo>
                      <a:pt x="474" y="29"/>
                    </a:lnTo>
                    <a:lnTo>
                      <a:pt x="476" y="27"/>
                    </a:lnTo>
                    <a:lnTo>
                      <a:pt x="476" y="27"/>
                    </a:lnTo>
                    <a:lnTo>
                      <a:pt x="476" y="27"/>
                    </a:lnTo>
                    <a:lnTo>
                      <a:pt x="476" y="27"/>
                    </a:lnTo>
                    <a:lnTo>
                      <a:pt x="476" y="27"/>
                    </a:lnTo>
                    <a:lnTo>
                      <a:pt x="476" y="27"/>
                    </a:lnTo>
                    <a:lnTo>
                      <a:pt x="476" y="27"/>
                    </a:lnTo>
                    <a:lnTo>
                      <a:pt x="476" y="27"/>
                    </a:lnTo>
                    <a:lnTo>
                      <a:pt x="476" y="25"/>
                    </a:lnTo>
                    <a:lnTo>
                      <a:pt x="476" y="25"/>
                    </a:lnTo>
                    <a:lnTo>
                      <a:pt x="476" y="25"/>
                    </a:lnTo>
                    <a:lnTo>
                      <a:pt x="476" y="25"/>
                    </a:lnTo>
                    <a:lnTo>
                      <a:pt x="478" y="25"/>
                    </a:lnTo>
                    <a:lnTo>
                      <a:pt x="478" y="25"/>
                    </a:lnTo>
                    <a:lnTo>
                      <a:pt x="478" y="27"/>
                    </a:lnTo>
                    <a:lnTo>
                      <a:pt x="478" y="27"/>
                    </a:lnTo>
                    <a:lnTo>
                      <a:pt x="478" y="27"/>
                    </a:lnTo>
                    <a:lnTo>
                      <a:pt x="478" y="27"/>
                    </a:lnTo>
                    <a:lnTo>
                      <a:pt x="478" y="27"/>
                    </a:lnTo>
                    <a:lnTo>
                      <a:pt x="478" y="27"/>
                    </a:lnTo>
                    <a:lnTo>
                      <a:pt x="478" y="27"/>
                    </a:lnTo>
                    <a:lnTo>
                      <a:pt x="478" y="27"/>
                    </a:lnTo>
                    <a:lnTo>
                      <a:pt x="480" y="25"/>
                    </a:lnTo>
                    <a:lnTo>
                      <a:pt x="480" y="25"/>
                    </a:lnTo>
                    <a:lnTo>
                      <a:pt x="480" y="25"/>
                    </a:lnTo>
                    <a:lnTo>
                      <a:pt x="480" y="25"/>
                    </a:lnTo>
                    <a:lnTo>
                      <a:pt x="481" y="25"/>
                    </a:lnTo>
                    <a:lnTo>
                      <a:pt x="481" y="25"/>
                    </a:lnTo>
                    <a:lnTo>
                      <a:pt x="481" y="25"/>
                    </a:lnTo>
                    <a:lnTo>
                      <a:pt x="481" y="23"/>
                    </a:lnTo>
                    <a:lnTo>
                      <a:pt x="481" y="23"/>
                    </a:lnTo>
                    <a:lnTo>
                      <a:pt x="481" y="23"/>
                    </a:lnTo>
                    <a:lnTo>
                      <a:pt x="483" y="23"/>
                    </a:lnTo>
                    <a:lnTo>
                      <a:pt x="483" y="25"/>
                    </a:lnTo>
                    <a:lnTo>
                      <a:pt x="483" y="25"/>
                    </a:lnTo>
                    <a:lnTo>
                      <a:pt x="483" y="25"/>
                    </a:lnTo>
                    <a:lnTo>
                      <a:pt x="485" y="25"/>
                    </a:lnTo>
                    <a:lnTo>
                      <a:pt x="485" y="25"/>
                    </a:lnTo>
                    <a:lnTo>
                      <a:pt x="485" y="25"/>
                    </a:lnTo>
                    <a:lnTo>
                      <a:pt x="485" y="25"/>
                    </a:lnTo>
                    <a:lnTo>
                      <a:pt x="485" y="25"/>
                    </a:lnTo>
                    <a:lnTo>
                      <a:pt x="487" y="25"/>
                    </a:lnTo>
                    <a:lnTo>
                      <a:pt x="487" y="25"/>
                    </a:lnTo>
                    <a:lnTo>
                      <a:pt x="487" y="23"/>
                    </a:lnTo>
                    <a:lnTo>
                      <a:pt x="487" y="23"/>
                    </a:lnTo>
                    <a:lnTo>
                      <a:pt x="487" y="23"/>
                    </a:lnTo>
                    <a:lnTo>
                      <a:pt x="487" y="23"/>
                    </a:lnTo>
                    <a:lnTo>
                      <a:pt x="487" y="21"/>
                    </a:lnTo>
                    <a:lnTo>
                      <a:pt x="487" y="21"/>
                    </a:lnTo>
                    <a:lnTo>
                      <a:pt x="487" y="21"/>
                    </a:lnTo>
                    <a:lnTo>
                      <a:pt x="487" y="21"/>
                    </a:lnTo>
                    <a:lnTo>
                      <a:pt x="487" y="21"/>
                    </a:lnTo>
                    <a:lnTo>
                      <a:pt x="487" y="21"/>
                    </a:lnTo>
                    <a:lnTo>
                      <a:pt x="487" y="21"/>
                    </a:lnTo>
                    <a:lnTo>
                      <a:pt x="489" y="21"/>
                    </a:lnTo>
                    <a:lnTo>
                      <a:pt x="489" y="21"/>
                    </a:lnTo>
                    <a:lnTo>
                      <a:pt x="489" y="21"/>
                    </a:lnTo>
                    <a:lnTo>
                      <a:pt x="489" y="21"/>
                    </a:lnTo>
                    <a:lnTo>
                      <a:pt x="489" y="21"/>
                    </a:lnTo>
                    <a:lnTo>
                      <a:pt x="489" y="21"/>
                    </a:lnTo>
                    <a:lnTo>
                      <a:pt x="491" y="21"/>
                    </a:lnTo>
                    <a:lnTo>
                      <a:pt x="491" y="21"/>
                    </a:lnTo>
                    <a:lnTo>
                      <a:pt x="491" y="21"/>
                    </a:lnTo>
                    <a:lnTo>
                      <a:pt x="491" y="21"/>
                    </a:lnTo>
                    <a:lnTo>
                      <a:pt x="492" y="21"/>
                    </a:lnTo>
                    <a:lnTo>
                      <a:pt x="492" y="23"/>
                    </a:lnTo>
                    <a:lnTo>
                      <a:pt x="492" y="23"/>
                    </a:lnTo>
                    <a:lnTo>
                      <a:pt x="492" y="23"/>
                    </a:lnTo>
                    <a:lnTo>
                      <a:pt x="492" y="23"/>
                    </a:lnTo>
                    <a:lnTo>
                      <a:pt x="492" y="23"/>
                    </a:lnTo>
                    <a:lnTo>
                      <a:pt x="492" y="23"/>
                    </a:lnTo>
                    <a:lnTo>
                      <a:pt x="492" y="25"/>
                    </a:lnTo>
                    <a:lnTo>
                      <a:pt x="494" y="23"/>
                    </a:lnTo>
                    <a:lnTo>
                      <a:pt x="494" y="23"/>
                    </a:lnTo>
                    <a:lnTo>
                      <a:pt x="494" y="23"/>
                    </a:lnTo>
                    <a:lnTo>
                      <a:pt x="494" y="23"/>
                    </a:lnTo>
                    <a:lnTo>
                      <a:pt x="494" y="23"/>
                    </a:lnTo>
                    <a:lnTo>
                      <a:pt x="496" y="23"/>
                    </a:lnTo>
                    <a:lnTo>
                      <a:pt x="496" y="25"/>
                    </a:lnTo>
                    <a:lnTo>
                      <a:pt x="496" y="25"/>
                    </a:lnTo>
                    <a:lnTo>
                      <a:pt x="496" y="25"/>
                    </a:lnTo>
                    <a:lnTo>
                      <a:pt x="496" y="27"/>
                    </a:lnTo>
                    <a:lnTo>
                      <a:pt x="498" y="27"/>
                    </a:lnTo>
                    <a:lnTo>
                      <a:pt x="498" y="27"/>
                    </a:lnTo>
                    <a:lnTo>
                      <a:pt x="498" y="27"/>
                    </a:lnTo>
                    <a:lnTo>
                      <a:pt x="498" y="27"/>
                    </a:lnTo>
                    <a:lnTo>
                      <a:pt x="500" y="27"/>
                    </a:lnTo>
                    <a:lnTo>
                      <a:pt x="500" y="27"/>
                    </a:lnTo>
                    <a:lnTo>
                      <a:pt x="500" y="27"/>
                    </a:lnTo>
                    <a:lnTo>
                      <a:pt x="500" y="29"/>
                    </a:lnTo>
                    <a:lnTo>
                      <a:pt x="500" y="30"/>
                    </a:lnTo>
                    <a:lnTo>
                      <a:pt x="500" y="30"/>
                    </a:lnTo>
                    <a:lnTo>
                      <a:pt x="500" y="30"/>
                    </a:lnTo>
                    <a:lnTo>
                      <a:pt x="500" y="32"/>
                    </a:lnTo>
                    <a:lnTo>
                      <a:pt x="500" y="32"/>
                    </a:lnTo>
                    <a:lnTo>
                      <a:pt x="500" y="32"/>
                    </a:lnTo>
                    <a:lnTo>
                      <a:pt x="500" y="32"/>
                    </a:lnTo>
                    <a:lnTo>
                      <a:pt x="500" y="32"/>
                    </a:lnTo>
                    <a:lnTo>
                      <a:pt x="500" y="32"/>
                    </a:lnTo>
                    <a:lnTo>
                      <a:pt x="500" y="34"/>
                    </a:lnTo>
                    <a:lnTo>
                      <a:pt x="501" y="34"/>
                    </a:lnTo>
                    <a:lnTo>
                      <a:pt x="501" y="34"/>
                    </a:lnTo>
                    <a:lnTo>
                      <a:pt x="501" y="32"/>
                    </a:lnTo>
                    <a:lnTo>
                      <a:pt x="501" y="32"/>
                    </a:lnTo>
                    <a:lnTo>
                      <a:pt x="501" y="32"/>
                    </a:lnTo>
                    <a:lnTo>
                      <a:pt x="501" y="32"/>
                    </a:lnTo>
                    <a:lnTo>
                      <a:pt x="501" y="32"/>
                    </a:lnTo>
                    <a:lnTo>
                      <a:pt x="501" y="32"/>
                    </a:lnTo>
                    <a:lnTo>
                      <a:pt x="503" y="32"/>
                    </a:lnTo>
                    <a:lnTo>
                      <a:pt x="503" y="34"/>
                    </a:lnTo>
                    <a:lnTo>
                      <a:pt x="503" y="34"/>
                    </a:lnTo>
                    <a:lnTo>
                      <a:pt x="503" y="34"/>
                    </a:lnTo>
                    <a:lnTo>
                      <a:pt x="503" y="34"/>
                    </a:lnTo>
                    <a:lnTo>
                      <a:pt x="503" y="34"/>
                    </a:lnTo>
                    <a:lnTo>
                      <a:pt x="503" y="36"/>
                    </a:lnTo>
                    <a:lnTo>
                      <a:pt x="503" y="36"/>
                    </a:lnTo>
                    <a:lnTo>
                      <a:pt x="503" y="36"/>
                    </a:lnTo>
                    <a:lnTo>
                      <a:pt x="505" y="36"/>
                    </a:lnTo>
                    <a:lnTo>
                      <a:pt x="505" y="36"/>
                    </a:lnTo>
                    <a:lnTo>
                      <a:pt x="505" y="36"/>
                    </a:lnTo>
                    <a:lnTo>
                      <a:pt x="505" y="36"/>
                    </a:lnTo>
                    <a:lnTo>
                      <a:pt x="505" y="36"/>
                    </a:lnTo>
                    <a:lnTo>
                      <a:pt x="505" y="36"/>
                    </a:lnTo>
                    <a:lnTo>
                      <a:pt x="507" y="36"/>
                    </a:lnTo>
                    <a:lnTo>
                      <a:pt x="507" y="36"/>
                    </a:lnTo>
                    <a:lnTo>
                      <a:pt x="507" y="36"/>
                    </a:lnTo>
                    <a:lnTo>
                      <a:pt x="507" y="38"/>
                    </a:lnTo>
                    <a:lnTo>
                      <a:pt x="507" y="38"/>
                    </a:lnTo>
                    <a:lnTo>
                      <a:pt x="507" y="38"/>
                    </a:lnTo>
                    <a:lnTo>
                      <a:pt x="507" y="38"/>
                    </a:lnTo>
                    <a:lnTo>
                      <a:pt x="507" y="38"/>
                    </a:lnTo>
                    <a:lnTo>
                      <a:pt x="507" y="38"/>
                    </a:lnTo>
                    <a:lnTo>
                      <a:pt x="507" y="38"/>
                    </a:lnTo>
                    <a:lnTo>
                      <a:pt x="507" y="38"/>
                    </a:lnTo>
                    <a:lnTo>
                      <a:pt x="507" y="39"/>
                    </a:lnTo>
                    <a:lnTo>
                      <a:pt x="507" y="39"/>
                    </a:lnTo>
                    <a:lnTo>
                      <a:pt x="507" y="39"/>
                    </a:lnTo>
                    <a:lnTo>
                      <a:pt x="507" y="41"/>
                    </a:lnTo>
                    <a:lnTo>
                      <a:pt x="507" y="43"/>
                    </a:lnTo>
                    <a:lnTo>
                      <a:pt x="507" y="43"/>
                    </a:lnTo>
                    <a:lnTo>
                      <a:pt x="507" y="43"/>
                    </a:lnTo>
                    <a:lnTo>
                      <a:pt x="507" y="43"/>
                    </a:lnTo>
                    <a:lnTo>
                      <a:pt x="507" y="43"/>
                    </a:lnTo>
                    <a:lnTo>
                      <a:pt x="507" y="43"/>
                    </a:lnTo>
                    <a:lnTo>
                      <a:pt x="507" y="43"/>
                    </a:lnTo>
                    <a:lnTo>
                      <a:pt x="509" y="43"/>
                    </a:lnTo>
                    <a:lnTo>
                      <a:pt x="509" y="43"/>
                    </a:lnTo>
                    <a:lnTo>
                      <a:pt x="509" y="43"/>
                    </a:lnTo>
                    <a:lnTo>
                      <a:pt x="509" y="43"/>
                    </a:lnTo>
                    <a:lnTo>
                      <a:pt x="510" y="43"/>
                    </a:lnTo>
                    <a:lnTo>
                      <a:pt x="510" y="45"/>
                    </a:lnTo>
                    <a:lnTo>
                      <a:pt x="510" y="45"/>
                    </a:lnTo>
                    <a:lnTo>
                      <a:pt x="510" y="45"/>
                    </a:lnTo>
                    <a:lnTo>
                      <a:pt x="510" y="45"/>
                    </a:lnTo>
                    <a:lnTo>
                      <a:pt x="510" y="45"/>
                    </a:lnTo>
                    <a:lnTo>
                      <a:pt x="512" y="45"/>
                    </a:lnTo>
                    <a:lnTo>
                      <a:pt x="512" y="45"/>
                    </a:lnTo>
                    <a:lnTo>
                      <a:pt x="512" y="47"/>
                    </a:lnTo>
                    <a:lnTo>
                      <a:pt x="512" y="47"/>
                    </a:lnTo>
                    <a:lnTo>
                      <a:pt x="512" y="48"/>
                    </a:lnTo>
                    <a:lnTo>
                      <a:pt x="512" y="48"/>
                    </a:lnTo>
                    <a:lnTo>
                      <a:pt x="512" y="48"/>
                    </a:lnTo>
                    <a:lnTo>
                      <a:pt x="512" y="48"/>
                    </a:lnTo>
                    <a:lnTo>
                      <a:pt x="510" y="50"/>
                    </a:lnTo>
                    <a:lnTo>
                      <a:pt x="510" y="50"/>
                    </a:lnTo>
                    <a:lnTo>
                      <a:pt x="510" y="50"/>
                    </a:lnTo>
                    <a:lnTo>
                      <a:pt x="510" y="50"/>
                    </a:lnTo>
                    <a:lnTo>
                      <a:pt x="510" y="50"/>
                    </a:lnTo>
                    <a:lnTo>
                      <a:pt x="509" y="52"/>
                    </a:lnTo>
                    <a:lnTo>
                      <a:pt x="509" y="52"/>
                    </a:lnTo>
                    <a:lnTo>
                      <a:pt x="510" y="54"/>
                    </a:lnTo>
                    <a:lnTo>
                      <a:pt x="510" y="54"/>
                    </a:lnTo>
                    <a:lnTo>
                      <a:pt x="510" y="54"/>
                    </a:lnTo>
                    <a:lnTo>
                      <a:pt x="510" y="54"/>
                    </a:lnTo>
                    <a:lnTo>
                      <a:pt x="510" y="54"/>
                    </a:lnTo>
                    <a:lnTo>
                      <a:pt x="510" y="56"/>
                    </a:lnTo>
                    <a:lnTo>
                      <a:pt x="510" y="56"/>
                    </a:lnTo>
                    <a:lnTo>
                      <a:pt x="510" y="57"/>
                    </a:lnTo>
                    <a:lnTo>
                      <a:pt x="510" y="57"/>
                    </a:lnTo>
                    <a:lnTo>
                      <a:pt x="510" y="57"/>
                    </a:lnTo>
                    <a:lnTo>
                      <a:pt x="510" y="57"/>
                    </a:lnTo>
                    <a:lnTo>
                      <a:pt x="512" y="57"/>
                    </a:lnTo>
                    <a:lnTo>
                      <a:pt x="512" y="57"/>
                    </a:lnTo>
                    <a:lnTo>
                      <a:pt x="510" y="59"/>
                    </a:lnTo>
                    <a:lnTo>
                      <a:pt x="510" y="59"/>
                    </a:lnTo>
                    <a:lnTo>
                      <a:pt x="510" y="59"/>
                    </a:lnTo>
                    <a:lnTo>
                      <a:pt x="510" y="59"/>
                    </a:lnTo>
                    <a:lnTo>
                      <a:pt x="510" y="59"/>
                    </a:lnTo>
                    <a:lnTo>
                      <a:pt x="510" y="59"/>
                    </a:lnTo>
                    <a:lnTo>
                      <a:pt x="510" y="59"/>
                    </a:lnTo>
                    <a:lnTo>
                      <a:pt x="510" y="61"/>
                    </a:lnTo>
                    <a:lnTo>
                      <a:pt x="509" y="61"/>
                    </a:lnTo>
                    <a:lnTo>
                      <a:pt x="509" y="61"/>
                    </a:lnTo>
                    <a:lnTo>
                      <a:pt x="509" y="61"/>
                    </a:lnTo>
                    <a:lnTo>
                      <a:pt x="509" y="61"/>
                    </a:lnTo>
                    <a:lnTo>
                      <a:pt x="509" y="61"/>
                    </a:lnTo>
                    <a:lnTo>
                      <a:pt x="509" y="61"/>
                    </a:lnTo>
                    <a:lnTo>
                      <a:pt x="509" y="63"/>
                    </a:lnTo>
                    <a:lnTo>
                      <a:pt x="509" y="63"/>
                    </a:lnTo>
                    <a:lnTo>
                      <a:pt x="509" y="63"/>
                    </a:lnTo>
                    <a:lnTo>
                      <a:pt x="509" y="63"/>
                    </a:lnTo>
                    <a:lnTo>
                      <a:pt x="509" y="63"/>
                    </a:lnTo>
                    <a:lnTo>
                      <a:pt x="509" y="63"/>
                    </a:lnTo>
                    <a:lnTo>
                      <a:pt x="509" y="63"/>
                    </a:lnTo>
                    <a:lnTo>
                      <a:pt x="509" y="63"/>
                    </a:lnTo>
                    <a:lnTo>
                      <a:pt x="509" y="63"/>
                    </a:lnTo>
                    <a:lnTo>
                      <a:pt x="509" y="65"/>
                    </a:lnTo>
                    <a:lnTo>
                      <a:pt x="509" y="65"/>
                    </a:lnTo>
                    <a:lnTo>
                      <a:pt x="509" y="65"/>
                    </a:lnTo>
                    <a:lnTo>
                      <a:pt x="509" y="67"/>
                    </a:lnTo>
                    <a:lnTo>
                      <a:pt x="509" y="67"/>
                    </a:lnTo>
                    <a:lnTo>
                      <a:pt x="509" y="67"/>
                    </a:lnTo>
                    <a:lnTo>
                      <a:pt x="509" y="67"/>
                    </a:lnTo>
                    <a:lnTo>
                      <a:pt x="509" y="67"/>
                    </a:lnTo>
                    <a:lnTo>
                      <a:pt x="509" y="67"/>
                    </a:lnTo>
                    <a:lnTo>
                      <a:pt x="509" y="67"/>
                    </a:lnTo>
                    <a:lnTo>
                      <a:pt x="509" y="68"/>
                    </a:lnTo>
                    <a:lnTo>
                      <a:pt x="509" y="68"/>
                    </a:lnTo>
                    <a:lnTo>
                      <a:pt x="509" y="68"/>
                    </a:lnTo>
                    <a:lnTo>
                      <a:pt x="509" y="68"/>
                    </a:lnTo>
                    <a:lnTo>
                      <a:pt x="509" y="68"/>
                    </a:lnTo>
                    <a:lnTo>
                      <a:pt x="509" y="68"/>
                    </a:lnTo>
                    <a:lnTo>
                      <a:pt x="509" y="70"/>
                    </a:lnTo>
                    <a:lnTo>
                      <a:pt x="509" y="70"/>
                    </a:lnTo>
                    <a:lnTo>
                      <a:pt x="509" y="72"/>
                    </a:lnTo>
                    <a:lnTo>
                      <a:pt x="509" y="74"/>
                    </a:lnTo>
                    <a:lnTo>
                      <a:pt x="509" y="74"/>
                    </a:lnTo>
                    <a:lnTo>
                      <a:pt x="509" y="74"/>
                    </a:lnTo>
                    <a:lnTo>
                      <a:pt x="510" y="74"/>
                    </a:lnTo>
                    <a:lnTo>
                      <a:pt x="510" y="74"/>
                    </a:lnTo>
                    <a:lnTo>
                      <a:pt x="510" y="76"/>
                    </a:lnTo>
                    <a:lnTo>
                      <a:pt x="510" y="76"/>
                    </a:lnTo>
                    <a:lnTo>
                      <a:pt x="510" y="76"/>
                    </a:lnTo>
                    <a:lnTo>
                      <a:pt x="510" y="76"/>
                    </a:lnTo>
                    <a:lnTo>
                      <a:pt x="510" y="76"/>
                    </a:lnTo>
                    <a:lnTo>
                      <a:pt x="512" y="77"/>
                    </a:lnTo>
                    <a:lnTo>
                      <a:pt x="512" y="77"/>
                    </a:lnTo>
                    <a:lnTo>
                      <a:pt x="512" y="77"/>
                    </a:lnTo>
                    <a:lnTo>
                      <a:pt x="512" y="77"/>
                    </a:lnTo>
                    <a:lnTo>
                      <a:pt x="512" y="77"/>
                    </a:lnTo>
                    <a:lnTo>
                      <a:pt x="512" y="77"/>
                    </a:lnTo>
                    <a:lnTo>
                      <a:pt x="512" y="77"/>
                    </a:lnTo>
                    <a:lnTo>
                      <a:pt x="512" y="79"/>
                    </a:lnTo>
                    <a:lnTo>
                      <a:pt x="512" y="79"/>
                    </a:lnTo>
                    <a:lnTo>
                      <a:pt x="512" y="79"/>
                    </a:lnTo>
                    <a:lnTo>
                      <a:pt x="514" y="79"/>
                    </a:lnTo>
                    <a:lnTo>
                      <a:pt x="514" y="79"/>
                    </a:lnTo>
                    <a:lnTo>
                      <a:pt x="514" y="79"/>
                    </a:lnTo>
                    <a:lnTo>
                      <a:pt x="514" y="79"/>
                    </a:lnTo>
                    <a:lnTo>
                      <a:pt x="514" y="79"/>
                    </a:lnTo>
                    <a:lnTo>
                      <a:pt x="516" y="79"/>
                    </a:lnTo>
                    <a:lnTo>
                      <a:pt x="516" y="77"/>
                    </a:lnTo>
                    <a:lnTo>
                      <a:pt x="516" y="77"/>
                    </a:lnTo>
                    <a:lnTo>
                      <a:pt x="516" y="77"/>
                    </a:lnTo>
                    <a:lnTo>
                      <a:pt x="518" y="77"/>
                    </a:lnTo>
                    <a:lnTo>
                      <a:pt x="518" y="77"/>
                    </a:lnTo>
                    <a:lnTo>
                      <a:pt x="518" y="77"/>
                    </a:lnTo>
                    <a:lnTo>
                      <a:pt x="519" y="77"/>
                    </a:lnTo>
                    <a:lnTo>
                      <a:pt x="519" y="77"/>
                    </a:lnTo>
                    <a:lnTo>
                      <a:pt x="519" y="77"/>
                    </a:lnTo>
                    <a:lnTo>
                      <a:pt x="519" y="77"/>
                    </a:lnTo>
                    <a:lnTo>
                      <a:pt x="519" y="76"/>
                    </a:lnTo>
                    <a:lnTo>
                      <a:pt x="519" y="76"/>
                    </a:lnTo>
                    <a:lnTo>
                      <a:pt x="519" y="76"/>
                    </a:lnTo>
                    <a:lnTo>
                      <a:pt x="519" y="76"/>
                    </a:lnTo>
                    <a:lnTo>
                      <a:pt x="519" y="76"/>
                    </a:lnTo>
                    <a:lnTo>
                      <a:pt x="519" y="76"/>
                    </a:lnTo>
                    <a:lnTo>
                      <a:pt x="519" y="76"/>
                    </a:lnTo>
                    <a:lnTo>
                      <a:pt x="519" y="76"/>
                    </a:lnTo>
                    <a:lnTo>
                      <a:pt x="519" y="74"/>
                    </a:lnTo>
                    <a:lnTo>
                      <a:pt x="521" y="74"/>
                    </a:lnTo>
                    <a:lnTo>
                      <a:pt x="521" y="74"/>
                    </a:lnTo>
                    <a:lnTo>
                      <a:pt x="521" y="74"/>
                    </a:lnTo>
                    <a:lnTo>
                      <a:pt x="523" y="74"/>
                    </a:lnTo>
                    <a:lnTo>
                      <a:pt x="523" y="74"/>
                    </a:lnTo>
                    <a:lnTo>
                      <a:pt x="525" y="72"/>
                    </a:lnTo>
                    <a:lnTo>
                      <a:pt x="525" y="72"/>
                    </a:lnTo>
                    <a:lnTo>
                      <a:pt x="525" y="72"/>
                    </a:lnTo>
                    <a:lnTo>
                      <a:pt x="525" y="70"/>
                    </a:lnTo>
                    <a:lnTo>
                      <a:pt x="525" y="70"/>
                    </a:lnTo>
                    <a:lnTo>
                      <a:pt x="525" y="70"/>
                    </a:lnTo>
                    <a:lnTo>
                      <a:pt x="527" y="70"/>
                    </a:lnTo>
                    <a:lnTo>
                      <a:pt x="527" y="70"/>
                    </a:lnTo>
                    <a:lnTo>
                      <a:pt x="527" y="70"/>
                    </a:lnTo>
                    <a:lnTo>
                      <a:pt x="527" y="70"/>
                    </a:lnTo>
                    <a:lnTo>
                      <a:pt x="527" y="70"/>
                    </a:lnTo>
                    <a:lnTo>
                      <a:pt x="527" y="68"/>
                    </a:lnTo>
                    <a:lnTo>
                      <a:pt x="527" y="68"/>
                    </a:lnTo>
                    <a:lnTo>
                      <a:pt x="528" y="68"/>
                    </a:lnTo>
                    <a:lnTo>
                      <a:pt x="528" y="70"/>
                    </a:lnTo>
                    <a:lnTo>
                      <a:pt x="528" y="70"/>
                    </a:lnTo>
                    <a:lnTo>
                      <a:pt x="530" y="70"/>
                    </a:lnTo>
                    <a:lnTo>
                      <a:pt x="530" y="70"/>
                    </a:lnTo>
                    <a:lnTo>
                      <a:pt x="530" y="70"/>
                    </a:lnTo>
                    <a:lnTo>
                      <a:pt x="530" y="70"/>
                    </a:lnTo>
                    <a:lnTo>
                      <a:pt x="530" y="70"/>
                    </a:lnTo>
                    <a:lnTo>
                      <a:pt x="530" y="70"/>
                    </a:lnTo>
                    <a:lnTo>
                      <a:pt x="532" y="70"/>
                    </a:lnTo>
                    <a:lnTo>
                      <a:pt x="532" y="70"/>
                    </a:lnTo>
                    <a:lnTo>
                      <a:pt x="534" y="70"/>
                    </a:lnTo>
                    <a:lnTo>
                      <a:pt x="534" y="70"/>
                    </a:lnTo>
                    <a:lnTo>
                      <a:pt x="534" y="70"/>
                    </a:lnTo>
                    <a:lnTo>
                      <a:pt x="534" y="70"/>
                    </a:lnTo>
                    <a:lnTo>
                      <a:pt x="534" y="70"/>
                    </a:lnTo>
                    <a:lnTo>
                      <a:pt x="534" y="70"/>
                    </a:lnTo>
                    <a:lnTo>
                      <a:pt x="534" y="68"/>
                    </a:lnTo>
                    <a:lnTo>
                      <a:pt x="534" y="68"/>
                    </a:lnTo>
                    <a:lnTo>
                      <a:pt x="534" y="68"/>
                    </a:lnTo>
                    <a:lnTo>
                      <a:pt x="534" y="67"/>
                    </a:lnTo>
                    <a:lnTo>
                      <a:pt x="534" y="67"/>
                    </a:lnTo>
                    <a:lnTo>
                      <a:pt x="534" y="67"/>
                    </a:lnTo>
                    <a:lnTo>
                      <a:pt x="536" y="65"/>
                    </a:lnTo>
                    <a:lnTo>
                      <a:pt x="536" y="65"/>
                    </a:lnTo>
                    <a:lnTo>
                      <a:pt x="536" y="65"/>
                    </a:lnTo>
                    <a:lnTo>
                      <a:pt x="534" y="63"/>
                    </a:lnTo>
                    <a:lnTo>
                      <a:pt x="534" y="63"/>
                    </a:lnTo>
                    <a:lnTo>
                      <a:pt x="536" y="61"/>
                    </a:lnTo>
                    <a:lnTo>
                      <a:pt x="536" y="61"/>
                    </a:lnTo>
                    <a:lnTo>
                      <a:pt x="536" y="61"/>
                    </a:lnTo>
                    <a:lnTo>
                      <a:pt x="536" y="61"/>
                    </a:lnTo>
                    <a:lnTo>
                      <a:pt x="536" y="61"/>
                    </a:lnTo>
                    <a:lnTo>
                      <a:pt x="536" y="61"/>
                    </a:lnTo>
                    <a:lnTo>
                      <a:pt x="538" y="63"/>
                    </a:lnTo>
                    <a:lnTo>
                      <a:pt x="538" y="63"/>
                    </a:lnTo>
                    <a:lnTo>
                      <a:pt x="538" y="63"/>
                    </a:lnTo>
                    <a:lnTo>
                      <a:pt x="538" y="65"/>
                    </a:lnTo>
                    <a:lnTo>
                      <a:pt x="539" y="67"/>
                    </a:lnTo>
                    <a:lnTo>
                      <a:pt x="539" y="67"/>
                    </a:lnTo>
                    <a:lnTo>
                      <a:pt x="539" y="67"/>
                    </a:lnTo>
                    <a:lnTo>
                      <a:pt x="539" y="67"/>
                    </a:lnTo>
                    <a:lnTo>
                      <a:pt x="539" y="67"/>
                    </a:lnTo>
                    <a:lnTo>
                      <a:pt x="541" y="67"/>
                    </a:lnTo>
                    <a:lnTo>
                      <a:pt x="541" y="67"/>
                    </a:lnTo>
                    <a:lnTo>
                      <a:pt x="541" y="67"/>
                    </a:lnTo>
                    <a:lnTo>
                      <a:pt x="541" y="67"/>
                    </a:lnTo>
                    <a:lnTo>
                      <a:pt x="541" y="68"/>
                    </a:lnTo>
                    <a:lnTo>
                      <a:pt x="541" y="68"/>
                    </a:lnTo>
                    <a:lnTo>
                      <a:pt x="541" y="68"/>
                    </a:lnTo>
                    <a:lnTo>
                      <a:pt x="541" y="68"/>
                    </a:lnTo>
                    <a:lnTo>
                      <a:pt x="541" y="68"/>
                    </a:lnTo>
                    <a:lnTo>
                      <a:pt x="541" y="68"/>
                    </a:lnTo>
                    <a:lnTo>
                      <a:pt x="541" y="70"/>
                    </a:lnTo>
                    <a:lnTo>
                      <a:pt x="541" y="70"/>
                    </a:lnTo>
                    <a:lnTo>
                      <a:pt x="543" y="70"/>
                    </a:lnTo>
                    <a:lnTo>
                      <a:pt x="543" y="70"/>
                    </a:lnTo>
                    <a:lnTo>
                      <a:pt x="543" y="72"/>
                    </a:lnTo>
                    <a:lnTo>
                      <a:pt x="543" y="72"/>
                    </a:lnTo>
                    <a:lnTo>
                      <a:pt x="543" y="72"/>
                    </a:lnTo>
                    <a:lnTo>
                      <a:pt x="543" y="72"/>
                    </a:lnTo>
                    <a:lnTo>
                      <a:pt x="543" y="72"/>
                    </a:lnTo>
                    <a:lnTo>
                      <a:pt x="545" y="72"/>
                    </a:lnTo>
                    <a:lnTo>
                      <a:pt x="545" y="72"/>
                    </a:lnTo>
                    <a:lnTo>
                      <a:pt x="545" y="70"/>
                    </a:lnTo>
                    <a:lnTo>
                      <a:pt x="545" y="70"/>
                    </a:lnTo>
                    <a:lnTo>
                      <a:pt x="545" y="70"/>
                    </a:lnTo>
                    <a:lnTo>
                      <a:pt x="545" y="70"/>
                    </a:lnTo>
                    <a:lnTo>
                      <a:pt x="545" y="70"/>
                    </a:lnTo>
                    <a:lnTo>
                      <a:pt x="547" y="70"/>
                    </a:lnTo>
                    <a:lnTo>
                      <a:pt x="547" y="70"/>
                    </a:lnTo>
                    <a:lnTo>
                      <a:pt x="547" y="70"/>
                    </a:lnTo>
                    <a:lnTo>
                      <a:pt x="547" y="70"/>
                    </a:lnTo>
                    <a:lnTo>
                      <a:pt x="547" y="70"/>
                    </a:lnTo>
                    <a:lnTo>
                      <a:pt x="548" y="70"/>
                    </a:lnTo>
                    <a:lnTo>
                      <a:pt x="548" y="70"/>
                    </a:lnTo>
                    <a:lnTo>
                      <a:pt x="548" y="68"/>
                    </a:lnTo>
                    <a:lnTo>
                      <a:pt x="548" y="68"/>
                    </a:lnTo>
                    <a:lnTo>
                      <a:pt x="548" y="68"/>
                    </a:lnTo>
                    <a:lnTo>
                      <a:pt x="550" y="68"/>
                    </a:lnTo>
                    <a:lnTo>
                      <a:pt x="550" y="68"/>
                    </a:lnTo>
                    <a:lnTo>
                      <a:pt x="550" y="68"/>
                    </a:lnTo>
                    <a:lnTo>
                      <a:pt x="550" y="68"/>
                    </a:lnTo>
                    <a:lnTo>
                      <a:pt x="550" y="68"/>
                    </a:lnTo>
                    <a:lnTo>
                      <a:pt x="550" y="68"/>
                    </a:lnTo>
                    <a:lnTo>
                      <a:pt x="550" y="70"/>
                    </a:lnTo>
                    <a:lnTo>
                      <a:pt x="550" y="70"/>
                    </a:lnTo>
                    <a:lnTo>
                      <a:pt x="552" y="70"/>
                    </a:lnTo>
                    <a:lnTo>
                      <a:pt x="552" y="70"/>
                    </a:lnTo>
                    <a:lnTo>
                      <a:pt x="552" y="68"/>
                    </a:lnTo>
                    <a:lnTo>
                      <a:pt x="552" y="68"/>
                    </a:lnTo>
                    <a:lnTo>
                      <a:pt x="552" y="68"/>
                    </a:lnTo>
                    <a:lnTo>
                      <a:pt x="552" y="68"/>
                    </a:lnTo>
                    <a:lnTo>
                      <a:pt x="554" y="68"/>
                    </a:lnTo>
                    <a:lnTo>
                      <a:pt x="554" y="70"/>
                    </a:lnTo>
                    <a:lnTo>
                      <a:pt x="554" y="70"/>
                    </a:lnTo>
                    <a:lnTo>
                      <a:pt x="554" y="70"/>
                    </a:lnTo>
                    <a:lnTo>
                      <a:pt x="554" y="70"/>
                    </a:lnTo>
                    <a:lnTo>
                      <a:pt x="554" y="70"/>
                    </a:lnTo>
                    <a:lnTo>
                      <a:pt x="554" y="70"/>
                    </a:lnTo>
                    <a:lnTo>
                      <a:pt x="554" y="70"/>
                    </a:lnTo>
                    <a:lnTo>
                      <a:pt x="556" y="70"/>
                    </a:lnTo>
                    <a:lnTo>
                      <a:pt x="556" y="70"/>
                    </a:lnTo>
                    <a:lnTo>
                      <a:pt x="556" y="70"/>
                    </a:lnTo>
                    <a:lnTo>
                      <a:pt x="556" y="70"/>
                    </a:lnTo>
                    <a:lnTo>
                      <a:pt x="557" y="70"/>
                    </a:lnTo>
                    <a:lnTo>
                      <a:pt x="557" y="70"/>
                    </a:lnTo>
                    <a:lnTo>
                      <a:pt x="557" y="70"/>
                    </a:lnTo>
                    <a:lnTo>
                      <a:pt x="557" y="72"/>
                    </a:lnTo>
                    <a:lnTo>
                      <a:pt x="557" y="72"/>
                    </a:lnTo>
                    <a:lnTo>
                      <a:pt x="557" y="72"/>
                    </a:lnTo>
                    <a:lnTo>
                      <a:pt x="557" y="72"/>
                    </a:lnTo>
                    <a:lnTo>
                      <a:pt x="557" y="72"/>
                    </a:lnTo>
                    <a:lnTo>
                      <a:pt x="559" y="72"/>
                    </a:lnTo>
                    <a:lnTo>
                      <a:pt x="559" y="72"/>
                    </a:lnTo>
                    <a:lnTo>
                      <a:pt x="559" y="72"/>
                    </a:lnTo>
                    <a:lnTo>
                      <a:pt x="559" y="74"/>
                    </a:lnTo>
                    <a:lnTo>
                      <a:pt x="559" y="74"/>
                    </a:lnTo>
                    <a:lnTo>
                      <a:pt x="559" y="74"/>
                    </a:lnTo>
                    <a:lnTo>
                      <a:pt x="559" y="74"/>
                    </a:lnTo>
                    <a:lnTo>
                      <a:pt x="559" y="74"/>
                    </a:lnTo>
                    <a:lnTo>
                      <a:pt x="559" y="74"/>
                    </a:lnTo>
                    <a:lnTo>
                      <a:pt x="559" y="76"/>
                    </a:lnTo>
                    <a:lnTo>
                      <a:pt x="559" y="76"/>
                    </a:lnTo>
                    <a:lnTo>
                      <a:pt x="559" y="76"/>
                    </a:lnTo>
                    <a:lnTo>
                      <a:pt x="559" y="76"/>
                    </a:lnTo>
                    <a:lnTo>
                      <a:pt x="559" y="76"/>
                    </a:lnTo>
                    <a:lnTo>
                      <a:pt x="561" y="76"/>
                    </a:lnTo>
                    <a:lnTo>
                      <a:pt x="561" y="76"/>
                    </a:lnTo>
                    <a:lnTo>
                      <a:pt x="561" y="76"/>
                    </a:lnTo>
                    <a:lnTo>
                      <a:pt x="561" y="76"/>
                    </a:lnTo>
                    <a:lnTo>
                      <a:pt x="563" y="76"/>
                    </a:lnTo>
                    <a:lnTo>
                      <a:pt x="563" y="77"/>
                    </a:lnTo>
                    <a:lnTo>
                      <a:pt x="563" y="77"/>
                    </a:lnTo>
                    <a:lnTo>
                      <a:pt x="563" y="77"/>
                    </a:lnTo>
                    <a:lnTo>
                      <a:pt x="563" y="77"/>
                    </a:lnTo>
                    <a:lnTo>
                      <a:pt x="563" y="77"/>
                    </a:lnTo>
                    <a:lnTo>
                      <a:pt x="565" y="77"/>
                    </a:lnTo>
                    <a:lnTo>
                      <a:pt x="565" y="77"/>
                    </a:lnTo>
                    <a:lnTo>
                      <a:pt x="565" y="77"/>
                    </a:lnTo>
                    <a:lnTo>
                      <a:pt x="566" y="77"/>
                    </a:lnTo>
                    <a:lnTo>
                      <a:pt x="566" y="77"/>
                    </a:lnTo>
                    <a:lnTo>
                      <a:pt x="566" y="77"/>
                    </a:lnTo>
                    <a:lnTo>
                      <a:pt x="566" y="77"/>
                    </a:lnTo>
                    <a:lnTo>
                      <a:pt x="568" y="77"/>
                    </a:lnTo>
                    <a:lnTo>
                      <a:pt x="568" y="77"/>
                    </a:lnTo>
                    <a:lnTo>
                      <a:pt x="570" y="79"/>
                    </a:lnTo>
                    <a:lnTo>
                      <a:pt x="570" y="79"/>
                    </a:lnTo>
                    <a:lnTo>
                      <a:pt x="572" y="79"/>
                    </a:lnTo>
                    <a:lnTo>
                      <a:pt x="572" y="79"/>
                    </a:lnTo>
                    <a:lnTo>
                      <a:pt x="574" y="79"/>
                    </a:lnTo>
                    <a:lnTo>
                      <a:pt x="574" y="79"/>
                    </a:lnTo>
                    <a:lnTo>
                      <a:pt x="574" y="79"/>
                    </a:lnTo>
                    <a:lnTo>
                      <a:pt x="574" y="79"/>
                    </a:lnTo>
                    <a:lnTo>
                      <a:pt x="576" y="79"/>
                    </a:lnTo>
                    <a:lnTo>
                      <a:pt x="576" y="79"/>
                    </a:lnTo>
                    <a:lnTo>
                      <a:pt x="576" y="79"/>
                    </a:lnTo>
                    <a:lnTo>
                      <a:pt x="576" y="79"/>
                    </a:lnTo>
                    <a:lnTo>
                      <a:pt x="576" y="77"/>
                    </a:lnTo>
                    <a:lnTo>
                      <a:pt x="576" y="77"/>
                    </a:lnTo>
                    <a:lnTo>
                      <a:pt x="577" y="77"/>
                    </a:lnTo>
                    <a:lnTo>
                      <a:pt x="577" y="77"/>
                    </a:lnTo>
                    <a:lnTo>
                      <a:pt x="577" y="77"/>
                    </a:lnTo>
                    <a:lnTo>
                      <a:pt x="577" y="77"/>
                    </a:lnTo>
                    <a:lnTo>
                      <a:pt x="579" y="77"/>
                    </a:lnTo>
                    <a:lnTo>
                      <a:pt x="579" y="76"/>
                    </a:lnTo>
                    <a:lnTo>
                      <a:pt x="579" y="76"/>
                    </a:lnTo>
                    <a:lnTo>
                      <a:pt x="579" y="76"/>
                    </a:lnTo>
                    <a:lnTo>
                      <a:pt x="579" y="76"/>
                    </a:lnTo>
                    <a:lnTo>
                      <a:pt x="579" y="76"/>
                    </a:lnTo>
                    <a:lnTo>
                      <a:pt x="579" y="76"/>
                    </a:lnTo>
                    <a:lnTo>
                      <a:pt x="579" y="76"/>
                    </a:lnTo>
                    <a:lnTo>
                      <a:pt x="581" y="76"/>
                    </a:lnTo>
                    <a:lnTo>
                      <a:pt x="581" y="76"/>
                    </a:lnTo>
                    <a:lnTo>
                      <a:pt x="581" y="76"/>
                    </a:lnTo>
                    <a:lnTo>
                      <a:pt x="581" y="76"/>
                    </a:lnTo>
                    <a:lnTo>
                      <a:pt x="581" y="76"/>
                    </a:lnTo>
                    <a:lnTo>
                      <a:pt x="581" y="76"/>
                    </a:lnTo>
                    <a:lnTo>
                      <a:pt x="583" y="76"/>
                    </a:lnTo>
                    <a:lnTo>
                      <a:pt x="583" y="76"/>
                    </a:lnTo>
                    <a:lnTo>
                      <a:pt x="583" y="76"/>
                    </a:lnTo>
                    <a:lnTo>
                      <a:pt x="583" y="76"/>
                    </a:lnTo>
                    <a:lnTo>
                      <a:pt x="585" y="76"/>
                    </a:lnTo>
                    <a:lnTo>
                      <a:pt x="585" y="76"/>
                    </a:lnTo>
                    <a:lnTo>
                      <a:pt x="585" y="76"/>
                    </a:lnTo>
                    <a:lnTo>
                      <a:pt x="585" y="76"/>
                    </a:lnTo>
                    <a:lnTo>
                      <a:pt x="585" y="74"/>
                    </a:lnTo>
                    <a:lnTo>
                      <a:pt x="585" y="74"/>
                    </a:lnTo>
                    <a:lnTo>
                      <a:pt x="585" y="74"/>
                    </a:lnTo>
                    <a:lnTo>
                      <a:pt x="586" y="74"/>
                    </a:lnTo>
                    <a:lnTo>
                      <a:pt x="586" y="74"/>
                    </a:lnTo>
                    <a:lnTo>
                      <a:pt x="586" y="74"/>
                    </a:lnTo>
                    <a:lnTo>
                      <a:pt x="586" y="76"/>
                    </a:lnTo>
                    <a:lnTo>
                      <a:pt x="586" y="76"/>
                    </a:lnTo>
                    <a:lnTo>
                      <a:pt x="586" y="76"/>
                    </a:lnTo>
                    <a:lnTo>
                      <a:pt x="586" y="76"/>
                    </a:lnTo>
                    <a:lnTo>
                      <a:pt x="588" y="74"/>
                    </a:lnTo>
                    <a:lnTo>
                      <a:pt x="588" y="74"/>
                    </a:lnTo>
                    <a:lnTo>
                      <a:pt x="588" y="72"/>
                    </a:lnTo>
                    <a:lnTo>
                      <a:pt x="588" y="72"/>
                    </a:lnTo>
                    <a:lnTo>
                      <a:pt x="588" y="72"/>
                    </a:lnTo>
                    <a:lnTo>
                      <a:pt x="588" y="72"/>
                    </a:lnTo>
                    <a:lnTo>
                      <a:pt x="588" y="72"/>
                    </a:lnTo>
                    <a:lnTo>
                      <a:pt x="590" y="72"/>
                    </a:lnTo>
                    <a:lnTo>
                      <a:pt x="590" y="72"/>
                    </a:lnTo>
                    <a:lnTo>
                      <a:pt x="590" y="72"/>
                    </a:lnTo>
                    <a:lnTo>
                      <a:pt x="590" y="72"/>
                    </a:lnTo>
                    <a:lnTo>
                      <a:pt x="590" y="72"/>
                    </a:lnTo>
                    <a:lnTo>
                      <a:pt x="590" y="72"/>
                    </a:lnTo>
                    <a:lnTo>
                      <a:pt x="592" y="72"/>
                    </a:lnTo>
                    <a:lnTo>
                      <a:pt x="592" y="72"/>
                    </a:lnTo>
                    <a:lnTo>
                      <a:pt x="592" y="72"/>
                    </a:lnTo>
                    <a:lnTo>
                      <a:pt x="592" y="72"/>
                    </a:lnTo>
                    <a:lnTo>
                      <a:pt x="592" y="72"/>
                    </a:lnTo>
                    <a:lnTo>
                      <a:pt x="592" y="72"/>
                    </a:lnTo>
                    <a:lnTo>
                      <a:pt x="592" y="72"/>
                    </a:lnTo>
                    <a:lnTo>
                      <a:pt x="594" y="72"/>
                    </a:lnTo>
                    <a:lnTo>
                      <a:pt x="594" y="72"/>
                    </a:lnTo>
                    <a:lnTo>
                      <a:pt x="594" y="72"/>
                    </a:lnTo>
                    <a:lnTo>
                      <a:pt x="594" y="72"/>
                    </a:lnTo>
                    <a:lnTo>
                      <a:pt x="594" y="72"/>
                    </a:lnTo>
                    <a:lnTo>
                      <a:pt x="594" y="72"/>
                    </a:lnTo>
                    <a:lnTo>
                      <a:pt x="595" y="70"/>
                    </a:lnTo>
                    <a:lnTo>
                      <a:pt x="595" y="70"/>
                    </a:lnTo>
                    <a:lnTo>
                      <a:pt x="595" y="70"/>
                    </a:lnTo>
                    <a:lnTo>
                      <a:pt x="595" y="68"/>
                    </a:lnTo>
                    <a:lnTo>
                      <a:pt x="595" y="68"/>
                    </a:lnTo>
                    <a:lnTo>
                      <a:pt x="595" y="68"/>
                    </a:lnTo>
                    <a:lnTo>
                      <a:pt x="595" y="67"/>
                    </a:lnTo>
                    <a:lnTo>
                      <a:pt x="595" y="67"/>
                    </a:lnTo>
                    <a:lnTo>
                      <a:pt x="595" y="67"/>
                    </a:lnTo>
                    <a:lnTo>
                      <a:pt x="595" y="67"/>
                    </a:lnTo>
                    <a:lnTo>
                      <a:pt x="595" y="67"/>
                    </a:lnTo>
                    <a:lnTo>
                      <a:pt x="595" y="67"/>
                    </a:lnTo>
                    <a:lnTo>
                      <a:pt x="597" y="65"/>
                    </a:lnTo>
                    <a:lnTo>
                      <a:pt x="597" y="65"/>
                    </a:lnTo>
                    <a:lnTo>
                      <a:pt x="597" y="65"/>
                    </a:lnTo>
                    <a:lnTo>
                      <a:pt x="597" y="65"/>
                    </a:lnTo>
                    <a:lnTo>
                      <a:pt x="597" y="65"/>
                    </a:lnTo>
                    <a:lnTo>
                      <a:pt x="597" y="65"/>
                    </a:lnTo>
                    <a:lnTo>
                      <a:pt x="599" y="65"/>
                    </a:lnTo>
                    <a:lnTo>
                      <a:pt x="599" y="65"/>
                    </a:lnTo>
                    <a:lnTo>
                      <a:pt x="599" y="65"/>
                    </a:lnTo>
                    <a:lnTo>
                      <a:pt x="599" y="65"/>
                    </a:lnTo>
                    <a:lnTo>
                      <a:pt x="599" y="65"/>
                    </a:lnTo>
                    <a:lnTo>
                      <a:pt x="599" y="65"/>
                    </a:lnTo>
                    <a:lnTo>
                      <a:pt x="599" y="65"/>
                    </a:lnTo>
                    <a:lnTo>
                      <a:pt x="599" y="67"/>
                    </a:lnTo>
                    <a:lnTo>
                      <a:pt x="599" y="67"/>
                    </a:lnTo>
                    <a:lnTo>
                      <a:pt x="601" y="67"/>
                    </a:lnTo>
                    <a:lnTo>
                      <a:pt x="601" y="67"/>
                    </a:lnTo>
                    <a:lnTo>
                      <a:pt x="601" y="67"/>
                    </a:lnTo>
                    <a:lnTo>
                      <a:pt x="601" y="67"/>
                    </a:lnTo>
                    <a:lnTo>
                      <a:pt x="601" y="67"/>
                    </a:lnTo>
                    <a:lnTo>
                      <a:pt x="601" y="67"/>
                    </a:lnTo>
                    <a:lnTo>
                      <a:pt x="601" y="67"/>
                    </a:lnTo>
                    <a:lnTo>
                      <a:pt x="601" y="67"/>
                    </a:lnTo>
                    <a:lnTo>
                      <a:pt x="601" y="67"/>
                    </a:lnTo>
                    <a:lnTo>
                      <a:pt x="601" y="67"/>
                    </a:lnTo>
                    <a:lnTo>
                      <a:pt x="601" y="68"/>
                    </a:lnTo>
                    <a:lnTo>
                      <a:pt x="601" y="68"/>
                    </a:lnTo>
                    <a:lnTo>
                      <a:pt x="601" y="68"/>
                    </a:lnTo>
                    <a:lnTo>
                      <a:pt x="603" y="68"/>
                    </a:lnTo>
                    <a:lnTo>
                      <a:pt x="603" y="68"/>
                    </a:lnTo>
                    <a:lnTo>
                      <a:pt x="603" y="68"/>
                    </a:lnTo>
                    <a:lnTo>
                      <a:pt x="603" y="68"/>
                    </a:lnTo>
                    <a:lnTo>
                      <a:pt x="604" y="68"/>
                    </a:lnTo>
                    <a:lnTo>
                      <a:pt x="604" y="68"/>
                    </a:lnTo>
                    <a:lnTo>
                      <a:pt x="604" y="68"/>
                    </a:lnTo>
                    <a:lnTo>
                      <a:pt x="604" y="70"/>
                    </a:lnTo>
                    <a:lnTo>
                      <a:pt x="606" y="70"/>
                    </a:lnTo>
                    <a:lnTo>
                      <a:pt x="606" y="70"/>
                    </a:lnTo>
                    <a:lnTo>
                      <a:pt x="606" y="70"/>
                    </a:lnTo>
                    <a:lnTo>
                      <a:pt x="606" y="70"/>
                    </a:lnTo>
                    <a:lnTo>
                      <a:pt x="606" y="70"/>
                    </a:lnTo>
                    <a:lnTo>
                      <a:pt x="608" y="70"/>
                    </a:lnTo>
                    <a:lnTo>
                      <a:pt x="608" y="70"/>
                    </a:lnTo>
                    <a:lnTo>
                      <a:pt x="608" y="70"/>
                    </a:lnTo>
                    <a:lnTo>
                      <a:pt x="608" y="70"/>
                    </a:lnTo>
                    <a:lnTo>
                      <a:pt x="610" y="70"/>
                    </a:lnTo>
                    <a:lnTo>
                      <a:pt x="610" y="70"/>
                    </a:lnTo>
                    <a:lnTo>
                      <a:pt x="610" y="70"/>
                    </a:lnTo>
                    <a:lnTo>
                      <a:pt x="610" y="68"/>
                    </a:lnTo>
                    <a:lnTo>
                      <a:pt x="610" y="68"/>
                    </a:lnTo>
                    <a:lnTo>
                      <a:pt x="610" y="68"/>
                    </a:lnTo>
                    <a:lnTo>
                      <a:pt x="610" y="68"/>
                    </a:lnTo>
                    <a:lnTo>
                      <a:pt x="610" y="68"/>
                    </a:lnTo>
                    <a:lnTo>
                      <a:pt x="610" y="68"/>
                    </a:lnTo>
                    <a:lnTo>
                      <a:pt x="610" y="68"/>
                    </a:lnTo>
                    <a:lnTo>
                      <a:pt x="610" y="68"/>
                    </a:lnTo>
                    <a:lnTo>
                      <a:pt x="612" y="68"/>
                    </a:lnTo>
                    <a:lnTo>
                      <a:pt x="612" y="68"/>
                    </a:lnTo>
                    <a:lnTo>
                      <a:pt x="612" y="70"/>
                    </a:lnTo>
                    <a:lnTo>
                      <a:pt x="612" y="70"/>
                    </a:lnTo>
                    <a:lnTo>
                      <a:pt x="612" y="70"/>
                    </a:lnTo>
                    <a:lnTo>
                      <a:pt x="612" y="70"/>
                    </a:lnTo>
                    <a:lnTo>
                      <a:pt x="612" y="70"/>
                    </a:lnTo>
                    <a:lnTo>
                      <a:pt x="613" y="70"/>
                    </a:lnTo>
                    <a:lnTo>
                      <a:pt x="612" y="70"/>
                    </a:lnTo>
                    <a:lnTo>
                      <a:pt x="612" y="70"/>
                    </a:lnTo>
                    <a:lnTo>
                      <a:pt x="612" y="70"/>
                    </a:lnTo>
                    <a:lnTo>
                      <a:pt x="612" y="70"/>
                    </a:lnTo>
                    <a:lnTo>
                      <a:pt x="612" y="72"/>
                    </a:lnTo>
                    <a:lnTo>
                      <a:pt x="612" y="72"/>
                    </a:lnTo>
                    <a:lnTo>
                      <a:pt x="612" y="72"/>
                    </a:lnTo>
                    <a:lnTo>
                      <a:pt x="612" y="72"/>
                    </a:lnTo>
                    <a:lnTo>
                      <a:pt x="612" y="72"/>
                    </a:lnTo>
                    <a:lnTo>
                      <a:pt x="612" y="74"/>
                    </a:lnTo>
                    <a:lnTo>
                      <a:pt x="612" y="74"/>
                    </a:lnTo>
                    <a:lnTo>
                      <a:pt x="612" y="74"/>
                    </a:lnTo>
                    <a:lnTo>
                      <a:pt x="613" y="74"/>
                    </a:lnTo>
                    <a:lnTo>
                      <a:pt x="613" y="74"/>
                    </a:lnTo>
                    <a:lnTo>
                      <a:pt x="613" y="74"/>
                    </a:lnTo>
                    <a:lnTo>
                      <a:pt x="613" y="76"/>
                    </a:lnTo>
                    <a:lnTo>
                      <a:pt x="612" y="76"/>
                    </a:lnTo>
                    <a:lnTo>
                      <a:pt x="612" y="76"/>
                    </a:lnTo>
                    <a:lnTo>
                      <a:pt x="612" y="76"/>
                    </a:lnTo>
                    <a:lnTo>
                      <a:pt x="612" y="76"/>
                    </a:lnTo>
                    <a:lnTo>
                      <a:pt x="610" y="76"/>
                    </a:lnTo>
                    <a:lnTo>
                      <a:pt x="610" y="76"/>
                    </a:lnTo>
                    <a:lnTo>
                      <a:pt x="610" y="76"/>
                    </a:lnTo>
                    <a:lnTo>
                      <a:pt x="610" y="76"/>
                    </a:lnTo>
                    <a:lnTo>
                      <a:pt x="610" y="76"/>
                    </a:lnTo>
                    <a:lnTo>
                      <a:pt x="610" y="76"/>
                    </a:lnTo>
                    <a:lnTo>
                      <a:pt x="610" y="76"/>
                    </a:lnTo>
                    <a:lnTo>
                      <a:pt x="610" y="76"/>
                    </a:lnTo>
                    <a:lnTo>
                      <a:pt x="610" y="74"/>
                    </a:lnTo>
                    <a:lnTo>
                      <a:pt x="608" y="74"/>
                    </a:lnTo>
                    <a:lnTo>
                      <a:pt x="608" y="74"/>
                    </a:lnTo>
                    <a:lnTo>
                      <a:pt x="608" y="74"/>
                    </a:lnTo>
                    <a:lnTo>
                      <a:pt x="608" y="74"/>
                    </a:lnTo>
                    <a:lnTo>
                      <a:pt x="608" y="76"/>
                    </a:lnTo>
                    <a:lnTo>
                      <a:pt x="608" y="76"/>
                    </a:lnTo>
                    <a:lnTo>
                      <a:pt x="608" y="76"/>
                    </a:lnTo>
                    <a:lnTo>
                      <a:pt x="608" y="76"/>
                    </a:lnTo>
                    <a:lnTo>
                      <a:pt x="608" y="76"/>
                    </a:lnTo>
                    <a:lnTo>
                      <a:pt x="608" y="76"/>
                    </a:lnTo>
                    <a:lnTo>
                      <a:pt x="606" y="76"/>
                    </a:lnTo>
                    <a:lnTo>
                      <a:pt x="606" y="76"/>
                    </a:lnTo>
                    <a:lnTo>
                      <a:pt x="606" y="77"/>
                    </a:lnTo>
                    <a:lnTo>
                      <a:pt x="606" y="76"/>
                    </a:lnTo>
                    <a:lnTo>
                      <a:pt x="606" y="76"/>
                    </a:lnTo>
                    <a:lnTo>
                      <a:pt x="606" y="76"/>
                    </a:lnTo>
                    <a:lnTo>
                      <a:pt x="606" y="76"/>
                    </a:lnTo>
                    <a:lnTo>
                      <a:pt x="606" y="76"/>
                    </a:lnTo>
                    <a:lnTo>
                      <a:pt x="606" y="76"/>
                    </a:lnTo>
                    <a:lnTo>
                      <a:pt x="604" y="76"/>
                    </a:lnTo>
                    <a:lnTo>
                      <a:pt x="604" y="76"/>
                    </a:lnTo>
                    <a:lnTo>
                      <a:pt x="604" y="76"/>
                    </a:lnTo>
                    <a:lnTo>
                      <a:pt x="603" y="76"/>
                    </a:lnTo>
                    <a:lnTo>
                      <a:pt x="603" y="76"/>
                    </a:lnTo>
                    <a:lnTo>
                      <a:pt x="603" y="76"/>
                    </a:lnTo>
                    <a:lnTo>
                      <a:pt x="603" y="76"/>
                    </a:lnTo>
                    <a:lnTo>
                      <a:pt x="603" y="76"/>
                    </a:lnTo>
                    <a:lnTo>
                      <a:pt x="603" y="76"/>
                    </a:lnTo>
                    <a:lnTo>
                      <a:pt x="603" y="77"/>
                    </a:lnTo>
                    <a:lnTo>
                      <a:pt x="603" y="77"/>
                    </a:lnTo>
                    <a:lnTo>
                      <a:pt x="601" y="77"/>
                    </a:lnTo>
                    <a:lnTo>
                      <a:pt x="601" y="77"/>
                    </a:lnTo>
                    <a:lnTo>
                      <a:pt x="601" y="77"/>
                    </a:lnTo>
                    <a:lnTo>
                      <a:pt x="601" y="79"/>
                    </a:lnTo>
                    <a:lnTo>
                      <a:pt x="601" y="79"/>
                    </a:lnTo>
                    <a:lnTo>
                      <a:pt x="599" y="79"/>
                    </a:lnTo>
                    <a:lnTo>
                      <a:pt x="599" y="81"/>
                    </a:lnTo>
                    <a:lnTo>
                      <a:pt x="599" y="81"/>
                    </a:lnTo>
                    <a:lnTo>
                      <a:pt x="599" y="81"/>
                    </a:lnTo>
                    <a:lnTo>
                      <a:pt x="599" y="81"/>
                    </a:lnTo>
                    <a:lnTo>
                      <a:pt x="599" y="81"/>
                    </a:lnTo>
                    <a:lnTo>
                      <a:pt x="599" y="81"/>
                    </a:lnTo>
                    <a:lnTo>
                      <a:pt x="599" y="83"/>
                    </a:lnTo>
                    <a:lnTo>
                      <a:pt x="599" y="83"/>
                    </a:lnTo>
                    <a:lnTo>
                      <a:pt x="601" y="83"/>
                    </a:lnTo>
                    <a:lnTo>
                      <a:pt x="601" y="83"/>
                    </a:lnTo>
                    <a:lnTo>
                      <a:pt x="601" y="83"/>
                    </a:lnTo>
                    <a:lnTo>
                      <a:pt x="601" y="83"/>
                    </a:lnTo>
                    <a:lnTo>
                      <a:pt x="603" y="83"/>
                    </a:lnTo>
                    <a:lnTo>
                      <a:pt x="603" y="83"/>
                    </a:lnTo>
                    <a:lnTo>
                      <a:pt x="603" y="83"/>
                    </a:lnTo>
                    <a:lnTo>
                      <a:pt x="603" y="83"/>
                    </a:lnTo>
                    <a:lnTo>
                      <a:pt x="603" y="83"/>
                    </a:lnTo>
                    <a:lnTo>
                      <a:pt x="604" y="83"/>
                    </a:lnTo>
                    <a:lnTo>
                      <a:pt x="604" y="81"/>
                    </a:lnTo>
                    <a:lnTo>
                      <a:pt x="604" y="81"/>
                    </a:lnTo>
                    <a:lnTo>
                      <a:pt x="604" y="81"/>
                    </a:lnTo>
                    <a:lnTo>
                      <a:pt x="604" y="81"/>
                    </a:lnTo>
                    <a:lnTo>
                      <a:pt x="604" y="81"/>
                    </a:lnTo>
                    <a:lnTo>
                      <a:pt x="604" y="81"/>
                    </a:lnTo>
                    <a:lnTo>
                      <a:pt x="606" y="81"/>
                    </a:lnTo>
                    <a:lnTo>
                      <a:pt x="606" y="83"/>
                    </a:lnTo>
                    <a:lnTo>
                      <a:pt x="606" y="83"/>
                    </a:lnTo>
                    <a:lnTo>
                      <a:pt x="606" y="85"/>
                    </a:lnTo>
                    <a:lnTo>
                      <a:pt x="604" y="85"/>
                    </a:lnTo>
                    <a:lnTo>
                      <a:pt x="604" y="85"/>
                    </a:lnTo>
                    <a:lnTo>
                      <a:pt x="606" y="85"/>
                    </a:lnTo>
                    <a:lnTo>
                      <a:pt x="606" y="85"/>
                    </a:lnTo>
                    <a:lnTo>
                      <a:pt x="606" y="85"/>
                    </a:lnTo>
                    <a:lnTo>
                      <a:pt x="606" y="83"/>
                    </a:lnTo>
                    <a:lnTo>
                      <a:pt x="608" y="83"/>
                    </a:lnTo>
                    <a:lnTo>
                      <a:pt x="608" y="83"/>
                    </a:lnTo>
                    <a:lnTo>
                      <a:pt x="608" y="83"/>
                    </a:lnTo>
                    <a:lnTo>
                      <a:pt x="608" y="83"/>
                    </a:lnTo>
                    <a:lnTo>
                      <a:pt x="608" y="83"/>
                    </a:lnTo>
                    <a:lnTo>
                      <a:pt x="608" y="83"/>
                    </a:lnTo>
                    <a:lnTo>
                      <a:pt x="608" y="83"/>
                    </a:lnTo>
                    <a:lnTo>
                      <a:pt x="608" y="83"/>
                    </a:lnTo>
                    <a:lnTo>
                      <a:pt x="608" y="83"/>
                    </a:lnTo>
                    <a:lnTo>
                      <a:pt x="608" y="83"/>
                    </a:lnTo>
                    <a:lnTo>
                      <a:pt x="608" y="81"/>
                    </a:lnTo>
                    <a:lnTo>
                      <a:pt x="608" y="81"/>
                    </a:lnTo>
                    <a:lnTo>
                      <a:pt x="610" y="81"/>
                    </a:lnTo>
                    <a:lnTo>
                      <a:pt x="610" y="81"/>
                    </a:lnTo>
                    <a:lnTo>
                      <a:pt x="610" y="81"/>
                    </a:lnTo>
                    <a:lnTo>
                      <a:pt x="610" y="81"/>
                    </a:lnTo>
                    <a:lnTo>
                      <a:pt x="610" y="81"/>
                    </a:lnTo>
                    <a:lnTo>
                      <a:pt x="610" y="81"/>
                    </a:lnTo>
                    <a:lnTo>
                      <a:pt x="610" y="81"/>
                    </a:lnTo>
                    <a:lnTo>
                      <a:pt x="610" y="81"/>
                    </a:lnTo>
                    <a:lnTo>
                      <a:pt x="610" y="83"/>
                    </a:lnTo>
                    <a:lnTo>
                      <a:pt x="610" y="83"/>
                    </a:lnTo>
                    <a:lnTo>
                      <a:pt x="612" y="83"/>
                    </a:lnTo>
                    <a:lnTo>
                      <a:pt x="612" y="83"/>
                    </a:lnTo>
                    <a:lnTo>
                      <a:pt x="612" y="83"/>
                    </a:lnTo>
                    <a:lnTo>
                      <a:pt x="612" y="83"/>
                    </a:lnTo>
                    <a:lnTo>
                      <a:pt x="613" y="83"/>
                    </a:lnTo>
                    <a:lnTo>
                      <a:pt x="613" y="83"/>
                    </a:lnTo>
                    <a:lnTo>
                      <a:pt x="613" y="83"/>
                    </a:lnTo>
                    <a:lnTo>
                      <a:pt x="613" y="83"/>
                    </a:lnTo>
                    <a:lnTo>
                      <a:pt x="613" y="83"/>
                    </a:lnTo>
                    <a:lnTo>
                      <a:pt x="613" y="81"/>
                    </a:lnTo>
                    <a:lnTo>
                      <a:pt x="613" y="81"/>
                    </a:lnTo>
                    <a:lnTo>
                      <a:pt x="613" y="81"/>
                    </a:lnTo>
                    <a:lnTo>
                      <a:pt x="613" y="81"/>
                    </a:lnTo>
                    <a:lnTo>
                      <a:pt x="613" y="81"/>
                    </a:lnTo>
                    <a:lnTo>
                      <a:pt x="615" y="81"/>
                    </a:lnTo>
                    <a:lnTo>
                      <a:pt x="615" y="81"/>
                    </a:lnTo>
                    <a:lnTo>
                      <a:pt x="615" y="81"/>
                    </a:lnTo>
                    <a:lnTo>
                      <a:pt x="615" y="83"/>
                    </a:lnTo>
                    <a:lnTo>
                      <a:pt x="615" y="83"/>
                    </a:lnTo>
                    <a:lnTo>
                      <a:pt x="615" y="83"/>
                    </a:lnTo>
                    <a:lnTo>
                      <a:pt x="615" y="83"/>
                    </a:lnTo>
                    <a:lnTo>
                      <a:pt x="615" y="83"/>
                    </a:lnTo>
                    <a:lnTo>
                      <a:pt x="615" y="83"/>
                    </a:lnTo>
                    <a:lnTo>
                      <a:pt x="615" y="83"/>
                    </a:lnTo>
                    <a:lnTo>
                      <a:pt x="613" y="83"/>
                    </a:lnTo>
                    <a:lnTo>
                      <a:pt x="613" y="83"/>
                    </a:lnTo>
                    <a:lnTo>
                      <a:pt x="613" y="83"/>
                    </a:lnTo>
                    <a:lnTo>
                      <a:pt x="613" y="83"/>
                    </a:lnTo>
                    <a:lnTo>
                      <a:pt x="613" y="83"/>
                    </a:lnTo>
                    <a:lnTo>
                      <a:pt x="613" y="85"/>
                    </a:lnTo>
                    <a:lnTo>
                      <a:pt x="612" y="85"/>
                    </a:lnTo>
                    <a:lnTo>
                      <a:pt x="612" y="85"/>
                    </a:lnTo>
                    <a:lnTo>
                      <a:pt x="612" y="86"/>
                    </a:lnTo>
                    <a:lnTo>
                      <a:pt x="612" y="86"/>
                    </a:lnTo>
                    <a:lnTo>
                      <a:pt x="612" y="86"/>
                    </a:lnTo>
                    <a:lnTo>
                      <a:pt x="610" y="88"/>
                    </a:lnTo>
                    <a:lnTo>
                      <a:pt x="610" y="88"/>
                    </a:lnTo>
                    <a:lnTo>
                      <a:pt x="610" y="90"/>
                    </a:lnTo>
                    <a:lnTo>
                      <a:pt x="610" y="90"/>
                    </a:lnTo>
                    <a:lnTo>
                      <a:pt x="610" y="90"/>
                    </a:lnTo>
                    <a:lnTo>
                      <a:pt x="610" y="92"/>
                    </a:lnTo>
                    <a:lnTo>
                      <a:pt x="610" y="92"/>
                    </a:lnTo>
                    <a:lnTo>
                      <a:pt x="610" y="92"/>
                    </a:lnTo>
                    <a:lnTo>
                      <a:pt x="610" y="92"/>
                    </a:lnTo>
                    <a:lnTo>
                      <a:pt x="610" y="92"/>
                    </a:lnTo>
                    <a:lnTo>
                      <a:pt x="610" y="92"/>
                    </a:lnTo>
                    <a:lnTo>
                      <a:pt x="610" y="92"/>
                    </a:lnTo>
                    <a:lnTo>
                      <a:pt x="608" y="92"/>
                    </a:lnTo>
                    <a:lnTo>
                      <a:pt x="608" y="92"/>
                    </a:lnTo>
                    <a:lnTo>
                      <a:pt x="608" y="92"/>
                    </a:lnTo>
                    <a:lnTo>
                      <a:pt x="608" y="92"/>
                    </a:lnTo>
                    <a:lnTo>
                      <a:pt x="608" y="92"/>
                    </a:lnTo>
                    <a:lnTo>
                      <a:pt x="608" y="92"/>
                    </a:lnTo>
                    <a:lnTo>
                      <a:pt x="608" y="92"/>
                    </a:lnTo>
                    <a:lnTo>
                      <a:pt x="608" y="92"/>
                    </a:lnTo>
                    <a:lnTo>
                      <a:pt x="606" y="92"/>
                    </a:lnTo>
                    <a:lnTo>
                      <a:pt x="606" y="92"/>
                    </a:lnTo>
                    <a:lnTo>
                      <a:pt x="606" y="92"/>
                    </a:lnTo>
                    <a:lnTo>
                      <a:pt x="606" y="92"/>
                    </a:lnTo>
                    <a:lnTo>
                      <a:pt x="606" y="92"/>
                    </a:lnTo>
                    <a:lnTo>
                      <a:pt x="606" y="94"/>
                    </a:lnTo>
                    <a:lnTo>
                      <a:pt x="606" y="94"/>
                    </a:lnTo>
                    <a:lnTo>
                      <a:pt x="606" y="94"/>
                    </a:lnTo>
                    <a:lnTo>
                      <a:pt x="606" y="95"/>
                    </a:lnTo>
                    <a:lnTo>
                      <a:pt x="606" y="95"/>
                    </a:lnTo>
                    <a:lnTo>
                      <a:pt x="606" y="95"/>
                    </a:lnTo>
                    <a:lnTo>
                      <a:pt x="606" y="95"/>
                    </a:lnTo>
                    <a:lnTo>
                      <a:pt x="606" y="95"/>
                    </a:lnTo>
                    <a:lnTo>
                      <a:pt x="608" y="97"/>
                    </a:lnTo>
                    <a:lnTo>
                      <a:pt x="608" y="97"/>
                    </a:lnTo>
                    <a:lnTo>
                      <a:pt x="608" y="97"/>
                    </a:lnTo>
                    <a:lnTo>
                      <a:pt x="608" y="97"/>
                    </a:lnTo>
                    <a:lnTo>
                      <a:pt x="608" y="97"/>
                    </a:lnTo>
                    <a:lnTo>
                      <a:pt x="608" y="99"/>
                    </a:lnTo>
                    <a:lnTo>
                      <a:pt x="608" y="99"/>
                    </a:lnTo>
                    <a:lnTo>
                      <a:pt x="610" y="99"/>
                    </a:lnTo>
                    <a:lnTo>
                      <a:pt x="610" y="99"/>
                    </a:lnTo>
                    <a:lnTo>
                      <a:pt x="610" y="99"/>
                    </a:lnTo>
                    <a:lnTo>
                      <a:pt x="610" y="99"/>
                    </a:lnTo>
                    <a:lnTo>
                      <a:pt x="610" y="99"/>
                    </a:lnTo>
                    <a:lnTo>
                      <a:pt x="610" y="101"/>
                    </a:lnTo>
                    <a:lnTo>
                      <a:pt x="610" y="101"/>
                    </a:lnTo>
                    <a:lnTo>
                      <a:pt x="610" y="101"/>
                    </a:lnTo>
                    <a:lnTo>
                      <a:pt x="610" y="101"/>
                    </a:lnTo>
                    <a:lnTo>
                      <a:pt x="608" y="103"/>
                    </a:lnTo>
                    <a:lnTo>
                      <a:pt x="608" y="105"/>
                    </a:lnTo>
                    <a:lnTo>
                      <a:pt x="606" y="105"/>
                    </a:lnTo>
                    <a:lnTo>
                      <a:pt x="606" y="106"/>
                    </a:lnTo>
                    <a:lnTo>
                      <a:pt x="606" y="106"/>
                    </a:lnTo>
                    <a:lnTo>
                      <a:pt x="606" y="106"/>
                    </a:lnTo>
                    <a:lnTo>
                      <a:pt x="604" y="108"/>
                    </a:lnTo>
                    <a:lnTo>
                      <a:pt x="604" y="108"/>
                    </a:lnTo>
                    <a:lnTo>
                      <a:pt x="604" y="108"/>
                    </a:lnTo>
                    <a:lnTo>
                      <a:pt x="604" y="108"/>
                    </a:lnTo>
                    <a:lnTo>
                      <a:pt x="604" y="108"/>
                    </a:lnTo>
                    <a:lnTo>
                      <a:pt x="604" y="108"/>
                    </a:lnTo>
                    <a:lnTo>
                      <a:pt x="604" y="110"/>
                    </a:lnTo>
                    <a:lnTo>
                      <a:pt x="604" y="110"/>
                    </a:lnTo>
                    <a:lnTo>
                      <a:pt x="604" y="110"/>
                    </a:lnTo>
                    <a:lnTo>
                      <a:pt x="604" y="110"/>
                    </a:lnTo>
                    <a:lnTo>
                      <a:pt x="604" y="110"/>
                    </a:lnTo>
                    <a:lnTo>
                      <a:pt x="604" y="110"/>
                    </a:lnTo>
                    <a:lnTo>
                      <a:pt x="606" y="110"/>
                    </a:lnTo>
                    <a:lnTo>
                      <a:pt x="606" y="110"/>
                    </a:lnTo>
                    <a:lnTo>
                      <a:pt x="606" y="110"/>
                    </a:lnTo>
                    <a:lnTo>
                      <a:pt x="606" y="110"/>
                    </a:lnTo>
                    <a:lnTo>
                      <a:pt x="608" y="110"/>
                    </a:lnTo>
                    <a:lnTo>
                      <a:pt x="608" y="110"/>
                    </a:lnTo>
                    <a:lnTo>
                      <a:pt x="608" y="110"/>
                    </a:lnTo>
                    <a:lnTo>
                      <a:pt x="608" y="110"/>
                    </a:lnTo>
                    <a:lnTo>
                      <a:pt x="608" y="108"/>
                    </a:lnTo>
                    <a:lnTo>
                      <a:pt x="610" y="108"/>
                    </a:lnTo>
                    <a:lnTo>
                      <a:pt x="610" y="108"/>
                    </a:lnTo>
                    <a:lnTo>
                      <a:pt x="610" y="108"/>
                    </a:lnTo>
                    <a:lnTo>
                      <a:pt x="610" y="108"/>
                    </a:lnTo>
                    <a:lnTo>
                      <a:pt x="610" y="106"/>
                    </a:lnTo>
                    <a:lnTo>
                      <a:pt x="610" y="106"/>
                    </a:lnTo>
                    <a:lnTo>
                      <a:pt x="610" y="106"/>
                    </a:lnTo>
                    <a:lnTo>
                      <a:pt x="612" y="106"/>
                    </a:lnTo>
                    <a:lnTo>
                      <a:pt x="612" y="105"/>
                    </a:lnTo>
                    <a:lnTo>
                      <a:pt x="613" y="105"/>
                    </a:lnTo>
                    <a:lnTo>
                      <a:pt x="613" y="105"/>
                    </a:lnTo>
                    <a:lnTo>
                      <a:pt x="615" y="105"/>
                    </a:lnTo>
                    <a:lnTo>
                      <a:pt x="615" y="105"/>
                    </a:lnTo>
                    <a:lnTo>
                      <a:pt x="615" y="105"/>
                    </a:lnTo>
                    <a:lnTo>
                      <a:pt x="617" y="105"/>
                    </a:lnTo>
                    <a:lnTo>
                      <a:pt x="617" y="105"/>
                    </a:lnTo>
                    <a:lnTo>
                      <a:pt x="617" y="105"/>
                    </a:lnTo>
                    <a:lnTo>
                      <a:pt x="619" y="105"/>
                    </a:lnTo>
                    <a:lnTo>
                      <a:pt x="619" y="105"/>
                    </a:lnTo>
                    <a:lnTo>
                      <a:pt x="619" y="105"/>
                    </a:lnTo>
                    <a:lnTo>
                      <a:pt x="619" y="105"/>
                    </a:lnTo>
                    <a:lnTo>
                      <a:pt x="621" y="105"/>
                    </a:lnTo>
                    <a:lnTo>
                      <a:pt x="621" y="105"/>
                    </a:lnTo>
                    <a:lnTo>
                      <a:pt x="621" y="105"/>
                    </a:lnTo>
                    <a:lnTo>
                      <a:pt x="621" y="105"/>
                    </a:lnTo>
                    <a:lnTo>
                      <a:pt x="623" y="103"/>
                    </a:lnTo>
                    <a:lnTo>
                      <a:pt x="623" y="103"/>
                    </a:lnTo>
                    <a:lnTo>
                      <a:pt x="623" y="103"/>
                    </a:lnTo>
                    <a:lnTo>
                      <a:pt x="623" y="103"/>
                    </a:lnTo>
                    <a:lnTo>
                      <a:pt x="623" y="101"/>
                    </a:lnTo>
                    <a:lnTo>
                      <a:pt x="623" y="101"/>
                    </a:lnTo>
                    <a:lnTo>
                      <a:pt x="621" y="101"/>
                    </a:lnTo>
                    <a:lnTo>
                      <a:pt x="621" y="101"/>
                    </a:lnTo>
                    <a:lnTo>
                      <a:pt x="621" y="99"/>
                    </a:lnTo>
                    <a:lnTo>
                      <a:pt x="621" y="99"/>
                    </a:lnTo>
                    <a:lnTo>
                      <a:pt x="621" y="97"/>
                    </a:lnTo>
                    <a:lnTo>
                      <a:pt x="623" y="97"/>
                    </a:lnTo>
                    <a:lnTo>
                      <a:pt x="623" y="97"/>
                    </a:lnTo>
                    <a:lnTo>
                      <a:pt x="623" y="97"/>
                    </a:lnTo>
                    <a:lnTo>
                      <a:pt x="623" y="95"/>
                    </a:lnTo>
                    <a:lnTo>
                      <a:pt x="623" y="95"/>
                    </a:lnTo>
                    <a:lnTo>
                      <a:pt x="624" y="95"/>
                    </a:lnTo>
                    <a:lnTo>
                      <a:pt x="624" y="95"/>
                    </a:lnTo>
                    <a:lnTo>
                      <a:pt x="624" y="94"/>
                    </a:lnTo>
                    <a:lnTo>
                      <a:pt x="624" y="94"/>
                    </a:lnTo>
                    <a:lnTo>
                      <a:pt x="624" y="94"/>
                    </a:lnTo>
                    <a:lnTo>
                      <a:pt x="624" y="94"/>
                    </a:lnTo>
                    <a:lnTo>
                      <a:pt x="624" y="92"/>
                    </a:lnTo>
                    <a:lnTo>
                      <a:pt x="624" y="92"/>
                    </a:lnTo>
                    <a:lnTo>
                      <a:pt x="624" y="92"/>
                    </a:lnTo>
                    <a:lnTo>
                      <a:pt x="626" y="94"/>
                    </a:lnTo>
                    <a:lnTo>
                      <a:pt x="626" y="94"/>
                    </a:lnTo>
                    <a:lnTo>
                      <a:pt x="626" y="94"/>
                    </a:lnTo>
                    <a:lnTo>
                      <a:pt x="626" y="94"/>
                    </a:lnTo>
                    <a:lnTo>
                      <a:pt x="628" y="94"/>
                    </a:lnTo>
                    <a:lnTo>
                      <a:pt x="628" y="94"/>
                    </a:lnTo>
                    <a:lnTo>
                      <a:pt x="628" y="95"/>
                    </a:lnTo>
                    <a:lnTo>
                      <a:pt x="628" y="95"/>
                    </a:lnTo>
                    <a:lnTo>
                      <a:pt x="630" y="95"/>
                    </a:lnTo>
                    <a:lnTo>
                      <a:pt x="630" y="95"/>
                    </a:lnTo>
                    <a:lnTo>
                      <a:pt x="630" y="95"/>
                    </a:lnTo>
                    <a:lnTo>
                      <a:pt x="630" y="95"/>
                    </a:lnTo>
                    <a:lnTo>
                      <a:pt x="630" y="95"/>
                    </a:lnTo>
                    <a:lnTo>
                      <a:pt x="630" y="95"/>
                    </a:lnTo>
                    <a:lnTo>
                      <a:pt x="632" y="95"/>
                    </a:lnTo>
                    <a:lnTo>
                      <a:pt x="632" y="95"/>
                    </a:lnTo>
                    <a:lnTo>
                      <a:pt x="632" y="95"/>
                    </a:lnTo>
                    <a:lnTo>
                      <a:pt x="632" y="94"/>
                    </a:lnTo>
                    <a:lnTo>
                      <a:pt x="632" y="94"/>
                    </a:lnTo>
                    <a:lnTo>
                      <a:pt x="632" y="92"/>
                    </a:lnTo>
                    <a:lnTo>
                      <a:pt x="632" y="92"/>
                    </a:lnTo>
                    <a:lnTo>
                      <a:pt x="632" y="92"/>
                    </a:lnTo>
                    <a:lnTo>
                      <a:pt x="632" y="92"/>
                    </a:lnTo>
                    <a:lnTo>
                      <a:pt x="632" y="92"/>
                    </a:lnTo>
                    <a:lnTo>
                      <a:pt x="632" y="90"/>
                    </a:lnTo>
                    <a:lnTo>
                      <a:pt x="632" y="90"/>
                    </a:lnTo>
                    <a:lnTo>
                      <a:pt x="633" y="90"/>
                    </a:lnTo>
                    <a:lnTo>
                      <a:pt x="633" y="90"/>
                    </a:lnTo>
                    <a:lnTo>
                      <a:pt x="633" y="90"/>
                    </a:lnTo>
                    <a:lnTo>
                      <a:pt x="633" y="90"/>
                    </a:lnTo>
                    <a:lnTo>
                      <a:pt x="633" y="90"/>
                    </a:lnTo>
                    <a:lnTo>
                      <a:pt x="633" y="90"/>
                    </a:lnTo>
                    <a:lnTo>
                      <a:pt x="633" y="90"/>
                    </a:lnTo>
                    <a:lnTo>
                      <a:pt x="633" y="90"/>
                    </a:lnTo>
                    <a:lnTo>
                      <a:pt x="635" y="90"/>
                    </a:lnTo>
                    <a:lnTo>
                      <a:pt x="635" y="92"/>
                    </a:lnTo>
                    <a:lnTo>
                      <a:pt x="635" y="92"/>
                    </a:lnTo>
                    <a:lnTo>
                      <a:pt x="635" y="92"/>
                    </a:lnTo>
                    <a:lnTo>
                      <a:pt x="637" y="92"/>
                    </a:lnTo>
                    <a:lnTo>
                      <a:pt x="637" y="92"/>
                    </a:lnTo>
                    <a:lnTo>
                      <a:pt x="639" y="92"/>
                    </a:lnTo>
                    <a:lnTo>
                      <a:pt x="639" y="92"/>
                    </a:lnTo>
                    <a:lnTo>
                      <a:pt x="639" y="92"/>
                    </a:lnTo>
                    <a:lnTo>
                      <a:pt x="641" y="92"/>
                    </a:lnTo>
                    <a:lnTo>
                      <a:pt x="641" y="92"/>
                    </a:lnTo>
                    <a:lnTo>
                      <a:pt x="641" y="92"/>
                    </a:lnTo>
                    <a:lnTo>
                      <a:pt x="641" y="92"/>
                    </a:lnTo>
                    <a:lnTo>
                      <a:pt x="642" y="92"/>
                    </a:lnTo>
                    <a:lnTo>
                      <a:pt x="642" y="92"/>
                    </a:lnTo>
                    <a:lnTo>
                      <a:pt x="644" y="92"/>
                    </a:lnTo>
                    <a:lnTo>
                      <a:pt x="644" y="90"/>
                    </a:lnTo>
                    <a:lnTo>
                      <a:pt x="644" y="90"/>
                    </a:lnTo>
                    <a:lnTo>
                      <a:pt x="646" y="92"/>
                    </a:lnTo>
                    <a:lnTo>
                      <a:pt x="646" y="94"/>
                    </a:lnTo>
                    <a:lnTo>
                      <a:pt x="646" y="94"/>
                    </a:lnTo>
                    <a:lnTo>
                      <a:pt x="646" y="94"/>
                    </a:lnTo>
                    <a:lnTo>
                      <a:pt x="646" y="94"/>
                    </a:lnTo>
                    <a:lnTo>
                      <a:pt x="646" y="95"/>
                    </a:lnTo>
                    <a:lnTo>
                      <a:pt x="646" y="95"/>
                    </a:lnTo>
                    <a:lnTo>
                      <a:pt x="646" y="97"/>
                    </a:lnTo>
                    <a:lnTo>
                      <a:pt x="646" y="97"/>
                    </a:lnTo>
                    <a:lnTo>
                      <a:pt x="648" y="97"/>
                    </a:lnTo>
                    <a:lnTo>
                      <a:pt x="648" y="97"/>
                    </a:lnTo>
                    <a:lnTo>
                      <a:pt x="648" y="97"/>
                    </a:lnTo>
                    <a:lnTo>
                      <a:pt x="648" y="97"/>
                    </a:lnTo>
                    <a:lnTo>
                      <a:pt x="648" y="97"/>
                    </a:lnTo>
                    <a:lnTo>
                      <a:pt x="648" y="97"/>
                    </a:lnTo>
                    <a:lnTo>
                      <a:pt x="648" y="97"/>
                    </a:lnTo>
                    <a:lnTo>
                      <a:pt x="648" y="97"/>
                    </a:lnTo>
                    <a:lnTo>
                      <a:pt x="648" y="97"/>
                    </a:lnTo>
                    <a:lnTo>
                      <a:pt x="648" y="97"/>
                    </a:lnTo>
                    <a:lnTo>
                      <a:pt x="650" y="97"/>
                    </a:lnTo>
                    <a:lnTo>
                      <a:pt x="650" y="97"/>
                    </a:lnTo>
                    <a:lnTo>
                      <a:pt x="650" y="97"/>
                    </a:lnTo>
                    <a:lnTo>
                      <a:pt x="650" y="95"/>
                    </a:lnTo>
                    <a:lnTo>
                      <a:pt x="651" y="95"/>
                    </a:lnTo>
                    <a:lnTo>
                      <a:pt x="651" y="95"/>
                    </a:lnTo>
                    <a:lnTo>
                      <a:pt x="651" y="95"/>
                    </a:lnTo>
                    <a:lnTo>
                      <a:pt x="651" y="95"/>
                    </a:lnTo>
                    <a:lnTo>
                      <a:pt x="651" y="95"/>
                    </a:lnTo>
                    <a:lnTo>
                      <a:pt x="651" y="95"/>
                    </a:lnTo>
                    <a:lnTo>
                      <a:pt x="651" y="95"/>
                    </a:lnTo>
                    <a:lnTo>
                      <a:pt x="653" y="94"/>
                    </a:lnTo>
                    <a:lnTo>
                      <a:pt x="653" y="94"/>
                    </a:lnTo>
                    <a:lnTo>
                      <a:pt x="653" y="94"/>
                    </a:lnTo>
                    <a:lnTo>
                      <a:pt x="653" y="94"/>
                    </a:lnTo>
                    <a:lnTo>
                      <a:pt x="653" y="94"/>
                    </a:lnTo>
                    <a:lnTo>
                      <a:pt x="653" y="94"/>
                    </a:lnTo>
                    <a:lnTo>
                      <a:pt x="653" y="94"/>
                    </a:lnTo>
                    <a:lnTo>
                      <a:pt x="655" y="94"/>
                    </a:lnTo>
                    <a:lnTo>
                      <a:pt x="655" y="94"/>
                    </a:lnTo>
                    <a:lnTo>
                      <a:pt x="655" y="94"/>
                    </a:lnTo>
                    <a:lnTo>
                      <a:pt x="655" y="94"/>
                    </a:lnTo>
                    <a:lnTo>
                      <a:pt x="655" y="94"/>
                    </a:lnTo>
                    <a:lnTo>
                      <a:pt x="655" y="94"/>
                    </a:lnTo>
                    <a:lnTo>
                      <a:pt x="657" y="94"/>
                    </a:lnTo>
                    <a:lnTo>
                      <a:pt x="657" y="94"/>
                    </a:lnTo>
                    <a:lnTo>
                      <a:pt x="657" y="94"/>
                    </a:lnTo>
                    <a:lnTo>
                      <a:pt x="657" y="94"/>
                    </a:lnTo>
                    <a:lnTo>
                      <a:pt x="657" y="94"/>
                    </a:lnTo>
                    <a:lnTo>
                      <a:pt x="657" y="92"/>
                    </a:lnTo>
                    <a:lnTo>
                      <a:pt x="657" y="92"/>
                    </a:lnTo>
                    <a:lnTo>
                      <a:pt x="657" y="92"/>
                    </a:lnTo>
                    <a:lnTo>
                      <a:pt x="659" y="92"/>
                    </a:lnTo>
                    <a:lnTo>
                      <a:pt x="659" y="92"/>
                    </a:lnTo>
                    <a:lnTo>
                      <a:pt x="659" y="92"/>
                    </a:lnTo>
                    <a:lnTo>
                      <a:pt x="659" y="92"/>
                    </a:lnTo>
                    <a:lnTo>
                      <a:pt x="659" y="92"/>
                    </a:lnTo>
                    <a:lnTo>
                      <a:pt x="659" y="92"/>
                    </a:lnTo>
                    <a:lnTo>
                      <a:pt x="659" y="90"/>
                    </a:lnTo>
                    <a:lnTo>
                      <a:pt x="659" y="90"/>
                    </a:lnTo>
                    <a:lnTo>
                      <a:pt x="659" y="90"/>
                    </a:lnTo>
                    <a:lnTo>
                      <a:pt x="659" y="90"/>
                    </a:lnTo>
                    <a:lnTo>
                      <a:pt x="661" y="90"/>
                    </a:lnTo>
                    <a:lnTo>
                      <a:pt x="661" y="90"/>
                    </a:lnTo>
                    <a:lnTo>
                      <a:pt x="661" y="90"/>
                    </a:lnTo>
                    <a:lnTo>
                      <a:pt x="661" y="88"/>
                    </a:lnTo>
                    <a:lnTo>
                      <a:pt x="661" y="88"/>
                    </a:lnTo>
                    <a:lnTo>
                      <a:pt x="661" y="88"/>
                    </a:lnTo>
                    <a:lnTo>
                      <a:pt x="661" y="88"/>
                    </a:lnTo>
                    <a:lnTo>
                      <a:pt x="661" y="88"/>
                    </a:lnTo>
                    <a:lnTo>
                      <a:pt x="661" y="88"/>
                    </a:lnTo>
                    <a:lnTo>
                      <a:pt x="661" y="88"/>
                    </a:lnTo>
                    <a:lnTo>
                      <a:pt x="661" y="88"/>
                    </a:lnTo>
                    <a:lnTo>
                      <a:pt x="661" y="88"/>
                    </a:lnTo>
                    <a:lnTo>
                      <a:pt x="662" y="88"/>
                    </a:lnTo>
                    <a:lnTo>
                      <a:pt x="662" y="88"/>
                    </a:lnTo>
                    <a:lnTo>
                      <a:pt x="662" y="86"/>
                    </a:lnTo>
                    <a:lnTo>
                      <a:pt x="662" y="86"/>
                    </a:lnTo>
                    <a:lnTo>
                      <a:pt x="662" y="86"/>
                    </a:lnTo>
                    <a:lnTo>
                      <a:pt x="662" y="86"/>
                    </a:lnTo>
                    <a:lnTo>
                      <a:pt x="662" y="86"/>
                    </a:lnTo>
                    <a:lnTo>
                      <a:pt x="662" y="86"/>
                    </a:lnTo>
                    <a:lnTo>
                      <a:pt x="661" y="85"/>
                    </a:lnTo>
                    <a:lnTo>
                      <a:pt x="661" y="85"/>
                    </a:lnTo>
                    <a:lnTo>
                      <a:pt x="661" y="85"/>
                    </a:lnTo>
                    <a:lnTo>
                      <a:pt x="661" y="85"/>
                    </a:lnTo>
                    <a:lnTo>
                      <a:pt x="662" y="85"/>
                    </a:lnTo>
                    <a:lnTo>
                      <a:pt x="662" y="85"/>
                    </a:lnTo>
                    <a:lnTo>
                      <a:pt x="662" y="85"/>
                    </a:lnTo>
                    <a:lnTo>
                      <a:pt x="662" y="85"/>
                    </a:lnTo>
                    <a:lnTo>
                      <a:pt x="662" y="85"/>
                    </a:lnTo>
                    <a:lnTo>
                      <a:pt x="662" y="85"/>
                    </a:lnTo>
                    <a:lnTo>
                      <a:pt x="662" y="85"/>
                    </a:lnTo>
                    <a:lnTo>
                      <a:pt x="662" y="85"/>
                    </a:lnTo>
                    <a:lnTo>
                      <a:pt x="662" y="83"/>
                    </a:lnTo>
                    <a:lnTo>
                      <a:pt x="664" y="83"/>
                    </a:lnTo>
                    <a:lnTo>
                      <a:pt x="664" y="83"/>
                    </a:lnTo>
                    <a:lnTo>
                      <a:pt x="664" y="83"/>
                    </a:lnTo>
                    <a:lnTo>
                      <a:pt x="664" y="83"/>
                    </a:lnTo>
                    <a:lnTo>
                      <a:pt x="664" y="83"/>
                    </a:lnTo>
                    <a:lnTo>
                      <a:pt x="664" y="83"/>
                    </a:lnTo>
                    <a:lnTo>
                      <a:pt x="664" y="83"/>
                    </a:lnTo>
                    <a:lnTo>
                      <a:pt x="664" y="81"/>
                    </a:lnTo>
                    <a:lnTo>
                      <a:pt x="664" y="81"/>
                    </a:lnTo>
                    <a:lnTo>
                      <a:pt x="664" y="81"/>
                    </a:lnTo>
                    <a:lnTo>
                      <a:pt x="664" y="81"/>
                    </a:lnTo>
                    <a:lnTo>
                      <a:pt x="664" y="81"/>
                    </a:lnTo>
                    <a:lnTo>
                      <a:pt x="664" y="81"/>
                    </a:lnTo>
                    <a:lnTo>
                      <a:pt x="662" y="81"/>
                    </a:lnTo>
                    <a:lnTo>
                      <a:pt x="662" y="81"/>
                    </a:lnTo>
                    <a:lnTo>
                      <a:pt x="662" y="81"/>
                    </a:lnTo>
                    <a:lnTo>
                      <a:pt x="662" y="79"/>
                    </a:lnTo>
                    <a:lnTo>
                      <a:pt x="662" y="79"/>
                    </a:lnTo>
                    <a:lnTo>
                      <a:pt x="662" y="79"/>
                    </a:lnTo>
                    <a:lnTo>
                      <a:pt x="662" y="79"/>
                    </a:lnTo>
                    <a:lnTo>
                      <a:pt x="662" y="79"/>
                    </a:lnTo>
                    <a:lnTo>
                      <a:pt x="662" y="79"/>
                    </a:lnTo>
                    <a:lnTo>
                      <a:pt x="662" y="79"/>
                    </a:lnTo>
                    <a:lnTo>
                      <a:pt x="662" y="79"/>
                    </a:lnTo>
                    <a:lnTo>
                      <a:pt x="662" y="77"/>
                    </a:lnTo>
                    <a:lnTo>
                      <a:pt x="662" y="77"/>
                    </a:lnTo>
                    <a:lnTo>
                      <a:pt x="662" y="77"/>
                    </a:lnTo>
                    <a:lnTo>
                      <a:pt x="662" y="77"/>
                    </a:lnTo>
                    <a:lnTo>
                      <a:pt x="662" y="77"/>
                    </a:lnTo>
                    <a:lnTo>
                      <a:pt x="662" y="77"/>
                    </a:lnTo>
                    <a:lnTo>
                      <a:pt x="662" y="77"/>
                    </a:lnTo>
                    <a:lnTo>
                      <a:pt x="664" y="77"/>
                    </a:lnTo>
                    <a:lnTo>
                      <a:pt x="664" y="76"/>
                    </a:lnTo>
                    <a:lnTo>
                      <a:pt x="662" y="76"/>
                    </a:lnTo>
                    <a:lnTo>
                      <a:pt x="662" y="76"/>
                    </a:lnTo>
                    <a:lnTo>
                      <a:pt x="662" y="76"/>
                    </a:lnTo>
                    <a:lnTo>
                      <a:pt x="662" y="76"/>
                    </a:lnTo>
                    <a:lnTo>
                      <a:pt x="662" y="76"/>
                    </a:lnTo>
                    <a:lnTo>
                      <a:pt x="662" y="76"/>
                    </a:lnTo>
                    <a:lnTo>
                      <a:pt x="662" y="76"/>
                    </a:lnTo>
                    <a:lnTo>
                      <a:pt x="664" y="76"/>
                    </a:lnTo>
                    <a:lnTo>
                      <a:pt x="664" y="76"/>
                    </a:lnTo>
                    <a:lnTo>
                      <a:pt x="664" y="76"/>
                    </a:lnTo>
                    <a:lnTo>
                      <a:pt x="664" y="74"/>
                    </a:lnTo>
                    <a:lnTo>
                      <a:pt x="664" y="74"/>
                    </a:lnTo>
                    <a:lnTo>
                      <a:pt x="664" y="74"/>
                    </a:lnTo>
                    <a:lnTo>
                      <a:pt x="664" y="74"/>
                    </a:lnTo>
                    <a:lnTo>
                      <a:pt x="664" y="72"/>
                    </a:lnTo>
                    <a:lnTo>
                      <a:pt x="664" y="72"/>
                    </a:lnTo>
                    <a:lnTo>
                      <a:pt x="664" y="72"/>
                    </a:lnTo>
                    <a:lnTo>
                      <a:pt x="664" y="72"/>
                    </a:lnTo>
                    <a:lnTo>
                      <a:pt x="664" y="70"/>
                    </a:lnTo>
                    <a:lnTo>
                      <a:pt x="664" y="70"/>
                    </a:lnTo>
                    <a:lnTo>
                      <a:pt x="664" y="70"/>
                    </a:lnTo>
                    <a:lnTo>
                      <a:pt x="664" y="70"/>
                    </a:lnTo>
                    <a:lnTo>
                      <a:pt x="664" y="70"/>
                    </a:lnTo>
                    <a:lnTo>
                      <a:pt x="664" y="70"/>
                    </a:lnTo>
                    <a:lnTo>
                      <a:pt x="664" y="68"/>
                    </a:lnTo>
                    <a:lnTo>
                      <a:pt x="664" y="68"/>
                    </a:lnTo>
                    <a:lnTo>
                      <a:pt x="664" y="68"/>
                    </a:lnTo>
                    <a:lnTo>
                      <a:pt x="664" y="68"/>
                    </a:lnTo>
                    <a:lnTo>
                      <a:pt x="664" y="68"/>
                    </a:lnTo>
                    <a:lnTo>
                      <a:pt x="662" y="68"/>
                    </a:lnTo>
                    <a:lnTo>
                      <a:pt x="662" y="68"/>
                    </a:lnTo>
                    <a:lnTo>
                      <a:pt x="662" y="67"/>
                    </a:lnTo>
                    <a:lnTo>
                      <a:pt x="662" y="67"/>
                    </a:lnTo>
                    <a:lnTo>
                      <a:pt x="662" y="67"/>
                    </a:lnTo>
                    <a:lnTo>
                      <a:pt x="662" y="67"/>
                    </a:lnTo>
                    <a:lnTo>
                      <a:pt x="662" y="67"/>
                    </a:lnTo>
                    <a:lnTo>
                      <a:pt x="662" y="67"/>
                    </a:lnTo>
                    <a:lnTo>
                      <a:pt x="662" y="67"/>
                    </a:lnTo>
                    <a:lnTo>
                      <a:pt x="662" y="67"/>
                    </a:lnTo>
                    <a:lnTo>
                      <a:pt x="661" y="67"/>
                    </a:lnTo>
                    <a:lnTo>
                      <a:pt x="661" y="67"/>
                    </a:lnTo>
                    <a:lnTo>
                      <a:pt x="661" y="67"/>
                    </a:lnTo>
                    <a:lnTo>
                      <a:pt x="661" y="67"/>
                    </a:lnTo>
                    <a:lnTo>
                      <a:pt x="661" y="65"/>
                    </a:lnTo>
                    <a:lnTo>
                      <a:pt x="661" y="65"/>
                    </a:lnTo>
                    <a:lnTo>
                      <a:pt x="659" y="65"/>
                    </a:lnTo>
                    <a:lnTo>
                      <a:pt x="659" y="65"/>
                    </a:lnTo>
                    <a:lnTo>
                      <a:pt x="659" y="65"/>
                    </a:lnTo>
                    <a:lnTo>
                      <a:pt x="659" y="63"/>
                    </a:lnTo>
                    <a:lnTo>
                      <a:pt x="657" y="63"/>
                    </a:lnTo>
                    <a:lnTo>
                      <a:pt x="657" y="63"/>
                    </a:lnTo>
                    <a:lnTo>
                      <a:pt x="657" y="63"/>
                    </a:lnTo>
                    <a:lnTo>
                      <a:pt x="657" y="63"/>
                    </a:lnTo>
                    <a:lnTo>
                      <a:pt x="657" y="63"/>
                    </a:lnTo>
                    <a:lnTo>
                      <a:pt x="657" y="61"/>
                    </a:lnTo>
                    <a:lnTo>
                      <a:pt x="657" y="61"/>
                    </a:lnTo>
                    <a:lnTo>
                      <a:pt x="657" y="61"/>
                    </a:lnTo>
                    <a:lnTo>
                      <a:pt x="657" y="61"/>
                    </a:lnTo>
                    <a:lnTo>
                      <a:pt x="655" y="59"/>
                    </a:lnTo>
                    <a:lnTo>
                      <a:pt x="655" y="59"/>
                    </a:lnTo>
                    <a:lnTo>
                      <a:pt x="655" y="59"/>
                    </a:lnTo>
                    <a:lnTo>
                      <a:pt x="655" y="59"/>
                    </a:lnTo>
                    <a:lnTo>
                      <a:pt x="657" y="57"/>
                    </a:lnTo>
                    <a:lnTo>
                      <a:pt x="661" y="57"/>
                    </a:lnTo>
                    <a:lnTo>
                      <a:pt x="662" y="56"/>
                    </a:lnTo>
                    <a:lnTo>
                      <a:pt x="664" y="56"/>
                    </a:lnTo>
                    <a:lnTo>
                      <a:pt x="664" y="56"/>
                    </a:lnTo>
                    <a:lnTo>
                      <a:pt x="668" y="54"/>
                    </a:lnTo>
                    <a:lnTo>
                      <a:pt x="668" y="54"/>
                    </a:lnTo>
                    <a:lnTo>
                      <a:pt x="668" y="54"/>
                    </a:lnTo>
                    <a:lnTo>
                      <a:pt x="668" y="54"/>
                    </a:lnTo>
                    <a:lnTo>
                      <a:pt x="670" y="54"/>
                    </a:lnTo>
                    <a:lnTo>
                      <a:pt x="670" y="52"/>
                    </a:lnTo>
                    <a:lnTo>
                      <a:pt x="670" y="52"/>
                    </a:lnTo>
                    <a:lnTo>
                      <a:pt x="670" y="52"/>
                    </a:lnTo>
                    <a:lnTo>
                      <a:pt x="671" y="52"/>
                    </a:lnTo>
                    <a:lnTo>
                      <a:pt x="671" y="52"/>
                    </a:lnTo>
                    <a:lnTo>
                      <a:pt x="671" y="52"/>
                    </a:lnTo>
                    <a:lnTo>
                      <a:pt x="673" y="52"/>
                    </a:lnTo>
                    <a:lnTo>
                      <a:pt x="673" y="50"/>
                    </a:lnTo>
                    <a:lnTo>
                      <a:pt x="673" y="50"/>
                    </a:lnTo>
                    <a:lnTo>
                      <a:pt x="675" y="50"/>
                    </a:lnTo>
                    <a:lnTo>
                      <a:pt x="675" y="50"/>
                    </a:lnTo>
                    <a:lnTo>
                      <a:pt x="675" y="50"/>
                    </a:lnTo>
                    <a:lnTo>
                      <a:pt x="677" y="50"/>
                    </a:lnTo>
                    <a:lnTo>
                      <a:pt x="677" y="50"/>
                    </a:lnTo>
                    <a:lnTo>
                      <a:pt x="677" y="48"/>
                    </a:lnTo>
                    <a:lnTo>
                      <a:pt x="679" y="48"/>
                    </a:lnTo>
                    <a:lnTo>
                      <a:pt x="679" y="48"/>
                    </a:lnTo>
                    <a:lnTo>
                      <a:pt x="679" y="48"/>
                    </a:lnTo>
                    <a:lnTo>
                      <a:pt x="680" y="48"/>
                    </a:lnTo>
                    <a:lnTo>
                      <a:pt x="680" y="48"/>
                    </a:lnTo>
                    <a:lnTo>
                      <a:pt x="680" y="48"/>
                    </a:lnTo>
                    <a:lnTo>
                      <a:pt x="682" y="47"/>
                    </a:lnTo>
                    <a:lnTo>
                      <a:pt x="682" y="47"/>
                    </a:lnTo>
                    <a:lnTo>
                      <a:pt x="682" y="47"/>
                    </a:lnTo>
                    <a:lnTo>
                      <a:pt x="682" y="47"/>
                    </a:lnTo>
                    <a:lnTo>
                      <a:pt x="684" y="47"/>
                    </a:lnTo>
                    <a:lnTo>
                      <a:pt x="684" y="47"/>
                    </a:lnTo>
                    <a:lnTo>
                      <a:pt x="684" y="47"/>
                    </a:lnTo>
                    <a:lnTo>
                      <a:pt x="686" y="45"/>
                    </a:lnTo>
                    <a:lnTo>
                      <a:pt x="686" y="45"/>
                    </a:lnTo>
                    <a:lnTo>
                      <a:pt x="686" y="45"/>
                    </a:lnTo>
                    <a:lnTo>
                      <a:pt x="686" y="45"/>
                    </a:lnTo>
                    <a:lnTo>
                      <a:pt x="688" y="45"/>
                    </a:lnTo>
                    <a:lnTo>
                      <a:pt x="686" y="45"/>
                    </a:lnTo>
                    <a:lnTo>
                      <a:pt x="686" y="45"/>
                    </a:lnTo>
                    <a:lnTo>
                      <a:pt x="686" y="45"/>
                    </a:lnTo>
                    <a:lnTo>
                      <a:pt x="686" y="43"/>
                    </a:lnTo>
                    <a:lnTo>
                      <a:pt x="686" y="43"/>
                    </a:lnTo>
                    <a:lnTo>
                      <a:pt x="688" y="43"/>
                    </a:lnTo>
                    <a:lnTo>
                      <a:pt x="688" y="43"/>
                    </a:lnTo>
                    <a:lnTo>
                      <a:pt x="688" y="43"/>
                    </a:lnTo>
                    <a:lnTo>
                      <a:pt x="689" y="43"/>
                    </a:lnTo>
                    <a:lnTo>
                      <a:pt x="689" y="43"/>
                    </a:lnTo>
                    <a:lnTo>
                      <a:pt x="689" y="43"/>
                    </a:lnTo>
                    <a:lnTo>
                      <a:pt x="691" y="43"/>
                    </a:lnTo>
                    <a:lnTo>
                      <a:pt x="691" y="43"/>
                    </a:lnTo>
                    <a:lnTo>
                      <a:pt x="691" y="43"/>
                    </a:lnTo>
                    <a:lnTo>
                      <a:pt x="691" y="43"/>
                    </a:lnTo>
                    <a:lnTo>
                      <a:pt x="691" y="43"/>
                    </a:lnTo>
                    <a:lnTo>
                      <a:pt x="693" y="43"/>
                    </a:lnTo>
                    <a:lnTo>
                      <a:pt x="693" y="43"/>
                    </a:lnTo>
                    <a:lnTo>
                      <a:pt x="693" y="43"/>
                    </a:lnTo>
                    <a:lnTo>
                      <a:pt x="693" y="43"/>
                    </a:lnTo>
                    <a:lnTo>
                      <a:pt x="693" y="43"/>
                    </a:lnTo>
                    <a:lnTo>
                      <a:pt x="695" y="43"/>
                    </a:lnTo>
                    <a:lnTo>
                      <a:pt x="695" y="43"/>
                    </a:lnTo>
                    <a:lnTo>
                      <a:pt x="695" y="43"/>
                    </a:lnTo>
                    <a:lnTo>
                      <a:pt x="695" y="43"/>
                    </a:lnTo>
                    <a:lnTo>
                      <a:pt x="697" y="43"/>
                    </a:lnTo>
                    <a:lnTo>
                      <a:pt x="697" y="43"/>
                    </a:lnTo>
                    <a:lnTo>
                      <a:pt x="697" y="43"/>
                    </a:lnTo>
                    <a:lnTo>
                      <a:pt x="697" y="43"/>
                    </a:lnTo>
                    <a:lnTo>
                      <a:pt x="697" y="43"/>
                    </a:lnTo>
                    <a:lnTo>
                      <a:pt x="697" y="41"/>
                    </a:lnTo>
                    <a:lnTo>
                      <a:pt x="697" y="41"/>
                    </a:lnTo>
                    <a:lnTo>
                      <a:pt x="697" y="41"/>
                    </a:lnTo>
                    <a:lnTo>
                      <a:pt x="697" y="41"/>
                    </a:lnTo>
                    <a:lnTo>
                      <a:pt x="697" y="41"/>
                    </a:lnTo>
                    <a:lnTo>
                      <a:pt x="698" y="41"/>
                    </a:lnTo>
                    <a:lnTo>
                      <a:pt x="698" y="41"/>
                    </a:lnTo>
                    <a:lnTo>
                      <a:pt x="698" y="41"/>
                    </a:lnTo>
                    <a:lnTo>
                      <a:pt x="700" y="39"/>
                    </a:lnTo>
                    <a:lnTo>
                      <a:pt x="700" y="39"/>
                    </a:lnTo>
                    <a:lnTo>
                      <a:pt x="700" y="39"/>
                    </a:lnTo>
                    <a:lnTo>
                      <a:pt x="702" y="39"/>
                    </a:lnTo>
                    <a:lnTo>
                      <a:pt x="702" y="39"/>
                    </a:lnTo>
                    <a:lnTo>
                      <a:pt x="702" y="39"/>
                    </a:lnTo>
                    <a:lnTo>
                      <a:pt x="702" y="38"/>
                    </a:lnTo>
                    <a:lnTo>
                      <a:pt x="704" y="38"/>
                    </a:lnTo>
                    <a:lnTo>
                      <a:pt x="704" y="38"/>
                    </a:lnTo>
                    <a:lnTo>
                      <a:pt x="704" y="38"/>
                    </a:lnTo>
                    <a:lnTo>
                      <a:pt x="704" y="38"/>
                    </a:lnTo>
                    <a:lnTo>
                      <a:pt x="704" y="38"/>
                    </a:lnTo>
                    <a:lnTo>
                      <a:pt x="706" y="38"/>
                    </a:lnTo>
                    <a:lnTo>
                      <a:pt x="706" y="38"/>
                    </a:lnTo>
                    <a:lnTo>
                      <a:pt x="706" y="38"/>
                    </a:lnTo>
                    <a:lnTo>
                      <a:pt x="706" y="36"/>
                    </a:lnTo>
                    <a:lnTo>
                      <a:pt x="706" y="36"/>
                    </a:lnTo>
                    <a:lnTo>
                      <a:pt x="706" y="36"/>
                    </a:lnTo>
                    <a:lnTo>
                      <a:pt x="706" y="36"/>
                    </a:lnTo>
                    <a:lnTo>
                      <a:pt x="706" y="36"/>
                    </a:lnTo>
                    <a:lnTo>
                      <a:pt x="706" y="36"/>
                    </a:lnTo>
                    <a:lnTo>
                      <a:pt x="706" y="36"/>
                    </a:lnTo>
                    <a:lnTo>
                      <a:pt x="709" y="36"/>
                    </a:lnTo>
                    <a:lnTo>
                      <a:pt x="709" y="36"/>
                    </a:lnTo>
                    <a:lnTo>
                      <a:pt x="709" y="36"/>
                    </a:lnTo>
                    <a:lnTo>
                      <a:pt x="711" y="36"/>
                    </a:lnTo>
                    <a:lnTo>
                      <a:pt x="711" y="36"/>
                    </a:lnTo>
                    <a:lnTo>
                      <a:pt x="711" y="36"/>
                    </a:lnTo>
                    <a:lnTo>
                      <a:pt x="711" y="36"/>
                    </a:lnTo>
                    <a:lnTo>
                      <a:pt x="713" y="36"/>
                    </a:lnTo>
                    <a:lnTo>
                      <a:pt x="713" y="36"/>
                    </a:lnTo>
                    <a:lnTo>
                      <a:pt x="713" y="36"/>
                    </a:lnTo>
                    <a:lnTo>
                      <a:pt x="715" y="36"/>
                    </a:lnTo>
                    <a:lnTo>
                      <a:pt x="715" y="34"/>
                    </a:lnTo>
                    <a:lnTo>
                      <a:pt x="715" y="34"/>
                    </a:lnTo>
                    <a:lnTo>
                      <a:pt x="715" y="34"/>
                    </a:lnTo>
                    <a:lnTo>
                      <a:pt x="717" y="34"/>
                    </a:lnTo>
                    <a:lnTo>
                      <a:pt x="717" y="34"/>
                    </a:lnTo>
                    <a:lnTo>
                      <a:pt x="717" y="32"/>
                    </a:lnTo>
                    <a:lnTo>
                      <a:pt x="717" y="32"/>
                    </a:lnTo>
                    <a:lnTo>
                      <a:pt x="717" y="32"/>
                    </a:lnTo>
                    <a:lnTo>
                      <a:pt x="718" y="34"/>
                    </a:lnTo>
                    <a:lnTo>
                      <a:pt x="718" y="34"/>
                    </a:lnTo>
                    <a:lnTo>
                      <a:pt x="720" y="34"/>
                    </a:lnTo>
                    <a:lnTo>
                      <a:pt x="720" y="34"/>
                    </a:lnTo>
                    <a:lnTo>
                      <a:pt x="722" y="32"/>
                    </a:lnTo>
                    <a:lnTo>
                      <a:pt x="724" y="32"/>
                    </a:lnTo>
                    <a:lnTo>
                      <a:pt x="724" y="32"/>
                    </a:lnTo>
                    <a:lnTo>
                      <a:pt x="726" y="32"/>
                    </a:lnTo>
                    <a:lnTo>
                      <a:pt x="726" y="30"/>
                    </a:lnTo>
                    <a:lnTo>
                      <a:pt x="727" y="30"/>
                    </a:lnTo>
                    <a:lnTo>
                      <a:pt x="727" y="30"/>
                    </a:lnTo>
                    <a:lnTo>
                      <a:pt x="729" y="29"/>
                    </a:lnTo>
                    <a:lnTo>
                      <a:pt x="731" y="29"/>
                    </a:lnTo>
                    <a:lnTo>
                      <a:pt x="731" y="29"/>
                    </a:lnTo>
                    <a:lnTo>
                      <a:pt x="731" y="29"/>
                    </a:lnTo>
                    <a:lnTo>
                      <a:pt x="731" y="29"/>
                    </a:lnTo>
                    <a:lnTo>
                      <a:pt x="731" y="29"/>
                    </a:lnTo>
                    <a:lnTo>
                      <a:pt x="731" y="27"/>
                    </a:lnTo>
                    <a:lnTo>
                      <a:pt x="733" y="27"/>
                    </a:lnTo>
                    <a:lnTo>
                      <a:pt x="735" y="27"/>
                    </a:lnTo>
                    <a:lnTo>
                      <a:pt x="736" y="25"/>
                    </a:lnTo>
                    <a:lnTo>
                      <a:pt x="736" y="25"/>
                    </a:lnTo>
                    <a:lnTo>
                      <a:pt x="736" y="25"/>
                    </a:lnTo>
                    <a:lnTo>
                      <a:pt x="736" y="23"/>
                    </a:lnTo>
                    <a:lnTo>
                      <a:pt x="738" y="23"/>
                    </a:lnTo>
                    <a:lnTo>
                      <a:pt x="738" y="23"/>
                    </a:lnTo>
                    <a:lnTo>
                      <a:pt x="738" y="23"/>
                    </a:lnTo>
                    <a:lnTo>
                      <a:pt x="738" y="21"/>
                    </a:lnTo>
                    <a:lnTo>
                      <a:pt x="740" y="21"/>
                    </a:lnTo>
                    <a:lnTo>
                      <a:pt x="740" y="21"/>
                    </a:lnTo>
                    <a:lnTo>
                      <a:pt x="740" y="21"/>
                    </a:lnTo>
                    <a:lnTo>
                      <a:pt x="740" y="21"/>
                    </a:lnTo>
                    <a:lnTo>
                      <a:pt x="740" y="19"/>
                    </a:lnTo>
                    <a:lnTo>
                      <a:pt x="740" y="19"/>
                    </a:lnTo>
                    <a:lnTo>
                      <a:pt x="740" y="19"/>
                    </a:lnTo>
                    <a:lnTo>
                      <a:pt x="740" y="19"/>
                    </a:lnTo>
                    <a:lnTo>
                      <a:pt x="742" y="19"/>
                    </a:lnTo>
                    <a:lnTo>
                      <a:pt x="742" y="19"/>
                    </a:lnTo>
                    <a:lnTo>
                      <a:pt x="742" y="19"/>
                    </a:lnTo>
                    <a:lnTo>
                      <a:pt x="742" y="18"/>
                    </a:lnTo>
                    <a:lnTo>
                      <a:pt x="742" y="18"/>
                    </a:lnTo>
                    <a:lnTo>
                      <a:pt x="742" y="18"/>
                    </a:lnTo>
                    <a:lnTo>
                      <a:pt x="742" y="18"/>
                    </a:lnTo>
                    <a:lnTo>
                      <a:pt x="744" y="18"/>
                    </a:lnTo>
                    <a:lnTo>
                      <a:pt x="744" y="18"/>
                    </a:lnTo>
                    <a:lnTo>
                      <a:pt x="746" y="19"/>
                    </a:lnTo>
                    <a:lnTo>
                      <a:pt x="746" y="19"/>
                    </a:lnTo>
                    <a:lnTo>
                      <a:pt x="747" y="19"/>
                    </a:lnTo>
                    <a:lnTo>
                      <a:pt x="747" y="19"/>
                    </a:lnTo>
                    <a:lnTo>
                      <a:pt x="749" y="19"/>
                    </a:lnTo>
                    <a:lnTo>
                      <a:pt x="749" y="21"/>
                    </a:lnTo>
                    <a:lnTo>
                      <a:pt x="749" y="21"/>
                    </a:lnTo>
                    <a:lnTo>
                      <a:pt x="749" y="21"/>
                    </a:lnTo>
                    <a:lnTo>
                      <a:pt x="749" y="21"/>
                    </a:lnTo>
                    <a:lnTo>
                      <a:pt x="749" y="21"/>
                    </a:lnTo>
                    <a:lnTo>
                      <a:pt x="749" y="23"/>
                    </a:lnTo>
                    <a:lnTo>
                      <a:pt x="751" y="23"/>
                    </a:lnTo>
                    <a:lnTo>
                      <a:pt x="753" y="23"/>
                    </a:lnTo>
                    <a:lnTo>
                      <a:pt x="753" y="23"/>
                    </a:lnTo>
                    <a:lnTo>
                      <a:pt x="753" y="25"/>
                    </a:lnTo>
                    <a:lnTo>
                      <a:pt x="755" y="25"/>
                    </a:lnTo>
                    <a:lnTo>
                      <a:pt x="755" y="27"/>
                    </a:lnTo>
                    <a:lnTo>
                      <a:pt x="756" y="27"/>
                    </a:lnTo>
                    <a:lnTo>
                      <a:pt x="756" y="27"/>
                    </a:lnTo>
                    <a:lnTo>
                      <a:pt x="756" y="27"/>
                    </a:lnTo>
                    <a:lnTo>
                      <a:pt x="756" y="27"/>
                    </a:lnTo>
                    <a:lnTo>
                      <a:pt x="756" y="29"/>
                    </a:lnTo>
                    <a:lnTo>
                      <a:pt x="758" y="29"/>
                    </a:lnTo>
                    <a:lnTo>
                      <a:pt x="758" y="29"/>
                    </a:lnTo>
                    <a:lnTo>
                      <a:pt x="760" y="29"/>
                    </a:lnTo>
                    <a:lnTo>
                      <a:pt x="760" y="29"/>
                    </a:lnTo>
                    <a:lnTo>
                      <a:pt x="760" y="30"/>
                    </a:lnTo>
                    <a:lnTo>
                      <a:pt x="762" y="30"/>
                    </a:lnTo>
                    <a:lnTo>
                      <a:pt x="764" y="32"/>
                    </a:lnTo>
                    <a:lnTo>
                      <a:pt x="764" y="32"/>
                    </a:lnTo>
                    <a:lnTo>
                      <a:pt x="764" y="32"/>
                    </a:lnTo>
                    <a:lnTo>
                      <a:pt x="764" y="32"/>
                    </a:lnTo>
                    <a:lnTo>
                      <a:pt x="765" y="32"/>
                    </a:lnTo>
                    <a:lnTo>
                      <a:pt x="765" y="32"/>
                    </a:lnTo>
                    <a:lnTo>
                      <a:pt x="767" y="34"/>
                    </a:lnTo>
                    <a:lnTo>
                      <a:pt x="767" y="34"/>
                    </a:lnTo>
                    <a:lnTo>
                      <a:pt x="767" y="34"/>
                    </a:lnTo>
                    <a:lnTo>
                      <a:pt x="767" y="34"/>
                    </a:lnTo>
                    <a:lnTo>
                      <a:pt x="769" y="34"/>
                    </a:lnTo>
                    <a:lnTo>
                      <a:pt x="769" y="34"/>
                    </a:lnTo>
                    <a:lnTo>
                      <a:pt x="769" y="36"/>
                    </a:lnTo>
                    <a:lnTo>
                      <a:pt x="769" y="36"/>
                    </a:lnTo>
                    <a:lnTo>
                      <a:pt x="771" y="36"/>
                    </a:lnTo>
                    <a:lnTo>
                      <a:pt x="771" y="36"/>
                    </a:lnTo>
                    <a:lnTo>
                      <a:pt x="771" y="36"/>
                    </a:lnTo>
                    <a:lnTo>
                      <a:pt x="771" y="36"/>
                    </a:lnTo>
                    <a:lnTo>
                      <a:pt x="771" y="36"/>
                    </a:lnTo>
                    <a:lnTo>
                      <a:pt x="771" y="36"/>
                    </a:lnTo>
                    <a:lnTo>
                      <a:pt x="771" y="36"/>
                    </a:lnTo>
                    <a:lnTo>
                      <a:pt x="771" y="36"/>
                    </a:lnTo>
                    <a:lnTo>
                      <a:pt x="771" y="36"/>
                    </a:lnTo>
                    <a:lnTo>
                      <a:pt x="771" y="38"/>
                    </a:lnTo>
                    <a:lnTo>
                      <a:pt x="771" y="38"/>
                    </a:lnTo>
                    <a:lnTo>
                      <a:pt x="771" y="38"/>
                    </a:lnTo>
                    <a:lnTo>
                      <a:pt x="771" y="38"/>
                    </a:lnTo>
                    <a:lnTo>
                      <a:pt x="773" y="38"/>
                    </a:lnTo>
                    <a:lnTo>
                      <a:pt x="773" y="38"/>
                    </a:lnTo>
                    <a:lnTo>
                      <a:pt x="773" y="38"/>
                    </a:lnTo>
                    <a:lnTo>
                      <a:pt x="773" y="38"/>
                    </a:lnTo>
                    <a:lnTo>
                      <a:pt x="774" y="38"/>
                    </a:lnTo>
                    <a:lnTo>
                      <a:pt x="774" y="38"/>
                    </a:lnTo>
                    <a:lnTo>
                      <a:pt x="774" y="39"/>
                    </a:lnTo>
                    <a:lnTo>
                      <a:pt x="774" y="39"/>
                    </a:lnTo>
                    <a:lnTo>
                      <a:pt x="774" y="39"/>
                    </a:lnTo>
                    <a:lnTo>
                      <a:pt x="774" y="39"/>
                    </a:lnTo>
                    <a:lnTo>
                      <a:pt x="776" y="39"/>
                    </a:lnTo>
                    <a:lnTo>
                      <a:pt x="776" y="39"/>
                    </a:lnTo>
                    <a:lnTo>
                      <a:pt x="776" y="39"/>
                    </a:lnTo>
                    <a:lnTo>
                      <a:pt x="776" y="39"/>
                    </a:lnTo>
                    <a:lnTo>
                      <a:pt x="778" y="39"/>
                    </a:lnTo>
                    <a:lnTo>
                      <a:pt x="778" y="39"/>
                    </a:lnTo>
                    <a:lnTo>
                      <a:pt x="778" y="39"/>
                    </a:lnTo>
                    <a:lnTo>
                      <a:pt x="778" y="41"/>
                    </a:lnTo>
                    <a:lnTo>
                      <a:pt x="778" y="41"/>
                    </a:lnTo>
                    <a:lnTo>
                      <a:pt x="778" y="41"/>
                    </a:lnTo>
                    <a:lnTo>
                      <a:pt x="778" y="41"/>
                    </a:lnTo>
                    <a:lnTo>
                      <a:pt x="780" y="41"/>
                    </a:lnTo>
                    <a:lnTo>
                      <a:pt x="780" y="41"/>
                    </a:lnTo>
                    <a:lnTo>
                      <a:pt x="780" y="43"/>
                    </a:lnTo>
                    <a:lnTo>
                      <a:pt x="782" y="45"/>
                    </a:lnTo>
                    <a:lnTo>
                      <a:pt x="782" y="45"/>
                    </a:lnTo>
                    <a:lnTo>
                      <a:pt x="782" y="45"/>
                    </a:lnTo>
                    <a:lnTo>
                      <a:pt x="782" y="45"/>
                    </a:lnTo>
                    <a:lnTo>
                      <a:pt x="782" y="45"/>
                    </a:lnTo>
                    <a:lnTo>
                      <a:pt x="782" y="45"/>
                    </a:lnTo>
                    <a:lnTo>
                      <a:pt x="782" y="47"/>
                    </a:lnTo>
                    <a:lnTo>
                      <a:pt x="782" y="47"/>
                    </a:lnTo>
                    <a:lnTo>
                      <a:pt x="782" y="47"/>
                    </a:lnTo>
                    <a:lnTo>
                      <a:pt x="782" y="47"/>
                    </a:lnTo>
                    <a:lnTo>
                      <a:pt x="784" y="47"/>
                    </a:lnTo>
                    <a:lnTo>
                      <a:pt x="784" y="47"/>
                    </a:lnTo>
                    <a:lnTo>
                      <a:pt x="785" y="47"/>
                    </a:lnTo>
                    <a:lnTo>
                      <a:pt x="785" y="47"/>
                    </a:lnTo>
                    <a:lnTo>
                      <a:pt x="785" y="47"/>
                    </a:lnTo>
                    <a:lnTo>
                      <a:pt x="785" y="47"/>
                    </a:lnTo>
                    <a:lnTo>
                      <a:pt x="785" y="47"/>
                    </a:lnTo>
                    <a:lnTo>
                      <a:pt x="787" y="47"/>
                    </a:lnTo>
                    <a:lnTo>
                      <a:pt x="787" y="47"/>
                    </a:lnTo>
                    <a:lnTo>
                      <a:pt x="787" y="47"/>
                    </a:lnTo>
                    <a:lnTo>
                      <a:pt x="787" y="48"/>
                    </a:lnTo>
                    <a:lnTo>
                      <a:pt x="787" y="48"/>
                    </a:lnTo>
                    <a:lnTo>
                      <a:pt x="789" y="48"/>
                    </a:lnTo>
                    <a:lnTo>
                      <a:pt x="789" y="48"/>
                    </a:lnTo>
                    <a:lnTo>
                      <a:pt x="791" y="48"/>
                    </a:lnTo>
                    <a:lnTo>
                      <a:pt x="791" y="48"/>
                    </a:lnTo>
                    <a:lnTo>
                      <a:pt x="793" y="50"/>
                    </a:lnTo>
                    <a:lnTo>
                      <a:pt x="793" y="50"/>
                    </a:lnTo>
                    <a:lnTo>
                      <a:pt x="793" y="50"/>
                    </a:lnTo>
                    <a:lnTo>
                      <a:pt x="793" y="50"/>
                    </a:lnTo>
                    <a:lnTo>
                      <a:pt x="791" y="52"/>
                    </a:lnTo>
                    <a:lnTo>
                      <a:pt x="791" y="52"/>
                    </a:lnTo>
                    <a:lnTo>
                      <a:pt x="791" y="54"/>
                    </a:lnTo>
                    <a:lnTo>
                      <a:pt x="791" y="54"/>
                    </a:lnTo>
                    <a:lnTo>
                      <a:pt x="791" y="54"/>
                    </a:lnTo>
                    <a:lnTo>
                      <a:pt x="793" y="54"/>
                    </a:lnTo>
                    <a:lnTo>
                      <a:pt x="793" y="54"/>
                    </a:lnTo>
                    <a:lnTo>
                      <a:pt x="794" y="54"/>
                    </a:lnTo>
                    <a:lnTo>
                      <a:pt x="794" y="54"/>
                    </a:lnTo>
                    <a:lnTo>
                      <a:pt x="796" y="54"/>
                    </a:lnTo>
                    <a:lnTo>
                      <a:pt x="798" y="54"/>
                    </a:lnTo>
                    <a:lnTo>
                      <a:pt x="798" y="54"/>
                    </a:lnTo>
                    <a:lnTo>
                      <a:pt x="798" y="54"/>
                    </a:lnTo>
                    <a:lnTo>
                      <a:pt x="798" y="56"/>
                    </a:lnTo>
                    <a:lnTo>
                      <a:pt x="798" y="56"/>
                    </a:lnTo>
                    <a:lnTo>
                      <a:pt x="798" y="56"/>
                    </a:lnTo>
                    <a:lnTo>
                      <a:pt x="798" y="56"/>
                    </a:lnTo>
                    <a:lnTo>
                      <a:pt x="798" y="56"/>
                    </a:lnTo>
                    <a:lnTo>
                      <a:pt x="798" y="56"/>
                    </a:lnTo>
                    <a:lnTo>
                      <a:pt x="798" y="56"/>
                    </a:lnTo>
                    <a:lnTo>
                      <a:pt x="798" y="56"/>
                    </a:lnTo>
                    <a:lnTo>
                      <a:pt x="798" y="57"/>
                    </a:lnTo>
                    <a:lnTo>
                      <a:pt x="798" y="57"/>
                    </a:lnTo>
                    <a:lnTo>
                      <a:pt x="798" y="57"/>
                    </a:lnTo>
                    <a:lnTo>
                      <a:pt x="798" y="57"/>
                    </a:lnTo>
                    <a:lnTo>
                      <a:pt x="798" y="57"/>
                    </a:lnTo>
                    <a:lnTo>
                      <a:pt x="798" y="57"/>
                    </a:lnTo>
                    <a:lnTo>
                      <a:pt x="798" y="57"/>
                    </a:lnTo>
                    <a:lnTo>
                      <a:pt x="798" y="57"/>
                    </a:lnTo>
                    <a:lnTo>
                      <a:pt x="800" y="57"/>
                    </a:lnTo>
                    <a:lnTo>
                      <a:pt x="800" y="57"/>
                    </a:lnTo>
                    <a:lnTo>
                      <a:pt x="800" y="57"/>
                    </a:lnTo>
                    <a:lnTo>
                      <a:pt x="800" y="57"/>
                    </a:lnTo>
                    <a:lnTo>
                      <a:pt x="800" y="57"/>
                    </a:lnTo>
                    <a:lnTo>
                      <a:pt x="800" y="57"/>
                    </a:lnTo>
                    <a:lnTo>
                      <a:pt x="800" y="57"/>
                    </a:lnTo>
                    <a:lnTo>
                      <a:pt x="800" y="57"/>
                    </a:lnTo>
                    <a:lnTo>
                      <a:pt x="802" y="59"/>
                    </a:lnTo>
                    <a:lnTo>
                      <a:pt x="802" y="59"/>
                    </a:lnTo>
                    <a:lnTo>
                      <a:pt x="802" y="59"/>
                    </a:lnTo>
                    <a:lnTo>
                      <a:pt x="802" y="57"/>
                    </a:lnTo>
                    <a:lnTo>
                      <a:pt x="802" y="57"/>
                    </a:lnTo>
                    <a:lnTo>
                      <a:pt x="802" y="57"/>
                    </a:lnTo>
                    <a:lnTo>
                      <a:pt x="802" y="57"/>
                    </a:lnTo>
                    <a:lnTo>
                      <a:pt x="802" y="57"/>
                    </a:lnTo>
                    <a:lnTo>
                      <a:pt x="803" y="57"/>
                    </a:lnTo>
                    <a:lnTo>
                      <a:pt x="803" y="57"/>
                    </a:lnTo>
                    <a:lnTo>
                      <a:pt x="803" y="57"/>
                    </a:lnTo>
                    <a:lnTo>
                      <a:pt x="803" y="57"/>
                    </a:lnTo>
                    <a:lnTo>
                      <a:pt x="803" y="57"/>
                    </a:lnTo>
                    <a:lnTo>
                      <a:pt x="803" y="57"/>
                    </a:lnTo>
                    <a:lnTo>
                      <a:pt x="803" y="57"/>
                    </a:lnTo>
                    <a:lnTo>
                      <a:pt x="803" y="57"/>
                    </a:lnTo>
                    <a:lnTo>
                      <a:pt x="805" y="57"/>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7" y="54"/>
                    </a:lnTo>
                    <a:lnTo>
                      <a:pt x="807" y="56"/>
                    </a:lnTo>
                    <a:lnTo>
                      <a:pt x="807" y="56"/>
                    </a:lnTo>
                    <a:lnTo>
                      <a:pt x="809" y="56"/>
                    </a:lnTo>
                    <a:lnTo>
                      <a:pt x="809" y="56"/>
                    </a:lnTo>
                    <a:lnTo>
                      <a:pt x="809" y="56"/>
                    </a:lnTo>
                    <a:lnTo>
                      <a:pt x="809" y="56"/>
                    </a:lnTo>
                    <a:lnTo>
                      <a:pt x="811" y="56"/>
                    </a:lnTo>
                    <a:lnTo>
                      <a:pt x="811" y="56"/>
                    </a:lnTo>
                    <a:lnTo>
                      <a:pt x="811" y="56"/>
                    </a:lnTo>
                    <a:lnTo>
                      <a:pt x="811" y="56"/>
                    </a:lnTo>
                    <a:lnTo>
                      <a:pt x="811" y="56"/>
                    </a:lnTo>
                    <a:lnTo>
                      <a:pt x="811" y="56"/>
                    </a:lnTo>
                    <a:lnTo>
                      <a:pt x="811" y="56"/>
                    </a:lnTo>
                    <a:lnTo>
                      <a:pt x="811" y="56"/>
                    </a:lnTo>
                    <a:lnTo>
                      <a:pt x="811"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4" y="56"/>
                    </a:lnTo>
                    <a:lnTo>
                      <a:pt x="814" y="57"/>
                    </a:lnTo>
                    <a:lnTo>
                      <a:pt x="814" y="57"/>
                    </a:lnTo>
                    <a:lnTo>
                      <a:pt x="814" y="57"/>
                    </a:lnTo>
                    <a:lnTo>
                      <a:pt x="814" y="57"/>
                    </a:lnTo>
                    <a:lnTo>
                      <a:pt x="814" y="57"/>
                    </a:lnTo>
                    <a:lnTo>
                      <a:pt x="814" y="57"/>
                    </a:lnTo>
                    <a:lnTo>
                      <a:pt x="814" y="57"/>
                    </a:lnTo>
                    <a:lnTo>
                      <a:pt x="814" y="57"/>
                    </a:lnTo>
                    <a:lnTo>
                      <a:pt x="816" y="57"/>
                    </a:lnTo>
                    <a:lnTo>
                      <a:pt x="816" y="57"/>
                    </a:lnTo>
                    <a:lnTo>
                      <a:pt x="816" y="57"/>
                    </a:lnTo>
                    <a:lnTo>
                      <a:pt x="816" y="57"/>
                    </a:lnTo>
                    <a:lnTo>
                      <a:pt x="816" y="57"/>
                    </a:lnTo>
                    <a:lnTo>
                      <a:pt x="816" y="57"/>
                    </a:lnTo>
                    <a:lnTo>
                      <a:pt x="816" y="57"/>
                    </a:lnTo>
                    <a:lnTo>
                      <a:pt x="816" y="57"/>
                    </a:lnTo>
                    <a:lnTo>
                      <a:pt x="816" y="57"/>
                    </a:lnTo>
                    <a:lnTo>
                      <a:pt x="816" y="57"/>
                    </a:lnTo>
                    <a:lnTo>
                      <a:pt x="818" y="57"/>
                    </a:lnTo>
                    <a:lnTo>
                      <a:pt x="818" y="57"/>
                    </a:lnTo>
                    <a:lnTo>
                      <a:pt x="818" y="57"/>
                    </a:lnTo>
                    <a:lnTo>
                      <a:pt x="818" y="57"/>
                    </a:lnTo>
                    <a:lnTo>
                      <a:pt x="818" y="57"/>
                    </a:lnTo>
                    <a:lnTo>
                      <a:pt x="818" y="57"/>
                    </a:lnTo>
                    <a:lnTo>
                      <a:pt x="818" y="57"/>
                    </a:lnTo>
                    <a:lnTo>
                      <a:pt x="818" y="57"/>
                    </a:lnTo>
                    <a:lnTo>
                      <a:pt x="818" y="57"/>
                    </a:lnTo>
                    <a:lnTo>
                      <a:pt x="818" y="57"/>
                    </a:lnTo>
                    <a:lnTo>
                      <a:pt x="818" y="59"/>
                    </a:lnTo>
                    <a:lnTo>
                      <a:pt x="818" y="59"/>
                    </a:lnTo>
                    <a:lnTo>
                      <a:pt x="818" y="59"/>
                    </a:lnTo>
                    <a:lnTo>
                      <a:pt x="820" y="59"/>
                    </a:lnTo>
                    <a:lnTo>
                      <a:pt x="820" y="61"/>
                    </a:lnTo>
                    <a:lnTo>
                      <a:pt x="820" y="61"/>
                    </a:lnTo>
                    <a:lnTo>
                      <a:pt x="820" y="61"/>
                    </a:lnTo>
                    <a:lnTo>
                      <a:pt x="820" y="61"/>
                    </a:lnTo>
                    <a:lnTo>
                      <a:pt x="820" y="63"/>
                    </a:lnTo>
                    <a:lnTo>
                      <a:pt x="820" y="63"/>
                    </a:lnTo>
                    <a:lnTo>
                      <a:pt x="820" y="63"/>
                    </a:lnTo>
                    <a:lnTo>
                      <a:pt x="820" y="63"/>
                    </a:lnTo>
                    <a:lnTo>
                      <a:pt x="820" y="63"/>
                    </a:lnTo>
                    <a:lnTo>
                      <a:pt x="820" y="63"/>
                    </a:lnTo>
                    <a:lnTo>
                      <a:pt x="820" y="65"/>
                    </a:lnTo>
                    <a:lnTo>
                      <a:pt x="821" y="65"/>
                    </a:lnTo>
                    <a:lnTo>
                      <a:pt x="821" y="65"/>
                    </a:lnTo>
                    <a:lnTo>
                      <a:pt x="821" y="65"/>
                    </a:lnTo>
                    <a:lnTo>
                      <a:pt x="823" y="67"/>
                    </a:lnTo>
                    <a:lnTo>
                      <a:pt x="823" y="67"/>
                    </a:lnTo>
                    <a:lnTo>
                      <a:pt x="823" y="67"/>
                    </a:lnTo>
                    <a:lnTo>
                      <a:pt x="823" y="67"/>
                    </a:lnTo>
                    <a:lnTo>
                      <a:pt x="823" y="67"/>
                    </a:lnTo>
                    <a:lnTo>
                      <a:pt x="823" y="67"/>
                    </a:lnTo>
                    <a:lnTo>
                      <a:pt x="825" y="67"/>
                    </a:lnTo>
                    <a:lnTo>
                      <a:pt x="825" y="67"/>
                    </a:lnTo>
                    <a:lnTo>
                      <a:pt x="825" y="67"/>
                    </a:lnTo>
                    <a:lnTo>
                      <a:pt x="825" y="68"/>
                    </a:lnTo>
                    <a:lnTo>
                      <a:pt x="827" y="68"/>
                    </a:lnTo>
                    <a:lnTo>
                      <a:pt x="827" y="68"/>
                    </a:lnTo>
                    <a:lnTo>
                      <a:pt x="827" y="68"/>
                    </a:lnTo>
                    <a:lnTo>
                      <a:pt x="827" y="68"/>
                    </a:lnTo>
                    <a:lnTo>
                      <a:pt x="827" y="68"/>
                    </a:lnTo>
                    <a:lnTo>
                      <a:pt x="829" y="68"/>
                    </a:lnTo>
                    <a:lnTo>
                      <a:pt x="829" y="68"/>
                    </a:lnTo>
                    <a:lnTo>
                      <a:pt x="829" y="70"/>
                    </a:lnTo>
                    <a:lnTo>
                      <a:pt x="831" y="70"/>
                    </a:lnTo>
                    <a:lnTo>
                      <a:pt x="831" y="70"/>
                    </a:lnTo>
                    <a:lnTo>
                      <a:pt x="832" y="70"/>
                    </a:lnTo>
                    <a:lnTo>
                      <a:pt x="832" y="70"/>
                    </a:lnTo>
                    <a:lnTo>
                      <a:pt x="832" y="72"/>
                    </a:lnTo>
                    <a:lnTo>
                      <a:pt x="834" y="72"/>
                    </a:lnTo>
                    <a:lnTo>
                      <a:pt x="834" y="72"/>
                    </a:lnTo>
                    <a:lnTo>
                      <a:pt x="834" y="72"/>
                    </a:lnTo>
                    <a:lnTo>
                      <a:pt x="836" y="74"/>
                    </a:lnTo>
                    <a:lnTo>
                      <a:pt x="838" y="74"/>
                    </a:lnTo>
                    <a:lnTo>
                      <a:pt x="838" y="74"/>
                    </a:lnTo>
                    <a:lnTo>
                      <a:pt x="840" y="74"/>
                    </a:lnTo>
                    <a:lnTo>
                      <a:pt x="840" y="76"/>
                    </a:lnTo>
                    <a:lnTo>
                      <a:pt x="840" y="76"/>
                    </a:lnTo>
                    <a:lnTo>
                      <a:pt x="840" y="76"/>
                    </a:lnTo>
                    <a:lnTo>
                      <a:pt x="840" y="76"/>
                    </a:lnTo>
                    <a:lnTo>
                      <a:pt x="841" y="76"/>
                    </a:lnTo>
                    <a:lnTo>
                      <a:pt x="843" y="77"/>
                    </a:lnTo>
                    <a:lnTo>
                      <a:pt x="845" y="77"/>
                    </a:lnTo>
                    <a:lnTo>
                      <a:pt x="845" y="77"/>
                    </a:lnTo>
                    <a:lnTo>
                      <a:pt x="845" y="77"/>
                    </a:lnTo>
                    <a:lnTo>
                      <a:pt x="852" y="81"/>
                    </a:lnTo>
                    <a:lnTo>
                      <a:pt x="854" y="81"/>
                    </a:lnTo>
                    <a:lnTo>
                      <a:pt x="858" y="83"/>
                    </a:lnTo>
                    <a:lnTo>
                      <a:pt x="858" y="83"/>
                    </a:lnTo>
                    <a:lnTo>
                      <a:pt x="859" y="83"/>
                    </a:lnTo>
                    <a:lnTo>
                      <a:pt x="861" y="83"/>
                    </a:lnTo>
                    <a:lnTo>
                      <a:pt x="863" y="83"/>
                    </a:lnTo>
                    <a:lnTo>
                      <a:pt x="863" y="83"/>
                    </a:lnTo>
                    <a:lnTo>
                      <a:pt x="863" y="83"/>
                    </a:lnTo>
                    <a:lnTo>
                      <a:pt x="865" y="83"/>
                    </a:lnTo>
                    <a:lnTo>
                      <a:pt x="865" y="83"/>
                    </a:lnTo>
                    <a:lnTo>
                      <a:pt x="865" y="83"/>
                    </a:lnTo>
                    <a:lnTo>
                      <a:pt x="867" y="83"/>
                    </a:lnTo>
                    <a:lnTo>
                      <a:pt x="867" y="83"/>
                    </a:lnTo>
                    <a:lnTo>
                      <a:pt x="869" y="83"/>
                    </a:lnTo>
                    <a:lnTo>
                      <a:pt x="869" y="83"/>
                    </a:lnTo>
                    <a:lnTo>
                      <a:pt x="869" y="83"/>
                    </a:lnTo>
                    <a:lnTo>
                      <a:pt x="870" y="83"/>
                    </a:lnTo>
                    <a:lnTo>
                      <a:pt x="870" y="83"/>
                    </a:lnTo>
                    <a:lnTo>
                      <a:pt x="872" y="83"/>
                    </a:lnTo>
                    <a:lnTo>
                      <a:pt x="872" y="83"/>
                    </a:lnTo>
                    <a:lnTo>
                      <a:pt x="874" y="85"/>
                    </a:lnTo>
                    <a:lnTo>
                      <a:pt x="876" y="85"/>
                    </a:lnTo>
                    <a:lnTo>
                      <a:pt x="878" y="85"/>
                    </a:lnTo>
                    <a:lnTo>
                      <a:pt x="878" y="85"/>
                    </a:lnTo>
                    <a:lnTo>
                      <a:pt x="878" y="86"/>
                    </a:lnTo>
                    <a:lnTo>
                      <a:pt x="879" y="86"/>
                    </a:lnTo>
                    <a:lnTo>
                      <a:pt x="879" y="86"/>
                    </a:lnTo>
                    <a:lnTo>
                      <a:pt x="881" y="86"/>
                    </a:lnTo>
                    <a:lnTo>
                      <a:pt x="883" y="88"/>
                    </a:lnTo>
                    <a:lnTo>
                      <a:pt x="885" y="88"/>
                    </a:lnTo>
                    <a:lnTo>
                      <a:pt x="887" y="88"/>
                    </a:lnTo>
                    <a:lnTo>
                      <a:pt x="890" y="90"/>
                    </a:lnTo>
                    <a:lnTo>
                      <a:pt x="892" y="92"/>
                    </a:lnTo>
                    <a:lnTo>
                      <a:pt x="894" y="95"/>
                    </a:lnTo>
                    <a:lnTo>
                      <a:pt x="892" y="99"/>
                    </a:lnTo>
                    <a:lnTo>
                      <a:pt x="894" y="101"/>
                    </a:lnTo>
                    <a:lnTo>
                      <a:pt x="896" y="103"/>
                    </a:lnTo>
                    <a:lnTo>
                      <a:pt x="896" y="105"/>
                    </a:lnTo>
                    <a:lnTo>
                      <a:pt x="894" y="108"/>
                    </a:lnTo>
                    <a:lnTo>
                      <a:pt x="896" y="110"/>
                    </a:lnTo>
                    <a:lnTo>
                      <a:pt x="896" y="110"/>
                    </a:lnTo>
                    <a:lnTo>
                      <a:pt x="896" y="110"/>
                    </a:lnTo>
                    <a:lnTo>
                      <a:pt x="897" y="110"/>
                    </a:lnTo>
                    <a:lnTo>
                      <a:pt x="897" y="110"/>
                    </a:lnTo>
                    <a:lnTo>
                      <a:pt x="897" y="110"/>
                    </a:lnTo>
                    <a:lnTo>
                      <a:pt x="899" y="110"/>
                    </a:lnTo>
                    <a:lnTo>
                      <a:pt x="899" y="110"/>
                    </a:lnTo>
                    <a:lnTo>
                      <a:pt x="899" y="110"/>
                    </a:lnTo>
                    <a:lnTo>
                      <a:pt x="901" y="110"/>
                    </a:lnTo>
                    <a:lnTo>
                      <a:pt x="903" y="112"/>
                    </a:lnTo>
                    <a:lnTo>
                      <a:pt x="903" y="112"/>
                    </a:lnTo>
                    <a:lnTo>
                      <a:pt x="903" y="112"/>
                    </a:lnTo>
                    <a:lnTo>
                      <a:pt x="903" y="112"/>
                    </a:lnTo>
                    <a:lnTo>
                      <a:pt x="903" y="112"/>
                    </a:lnTo>
                    <a:lnTo>
                      <a:pt x="905" y="112"/>
                    </a:lnTo>
                    <a:lnTo>
                      <a:pt x="905" y="112"/>
                    </a:lnTo>
                    <a:lnTo>
                      <a:pt x="905" y="112"/>
                    </a:lnTo>
                    <a:lnTo>
                      <a:pt x="905" y="110"/>
                    </a:lnTo>
                    <a:lnTo>
                      <a:pt x="905" y="110"/>
                    </a:lnTo>
                    <a:lnTo>
                      <a:pt x="906" y="110"/>
                    </a:lnTo>
                    <a:lnTo>
                      <a:pt x="906" y="108"/>
                    </a:lnTo>
                    <a:lnTo>
                      <a:pt x="906" y="108"/>
                    </a:lnTo>
                    <a:lnTo>
                      <a:pt x="908" y="108"/>
                    </a:lnTo>
                    <a:lnTo>
                      <a:pt x="908" y="106"/>
                    </a:lnTo>
                    <a:lnTo>
                      <a:pt x="908" y="106"/>
                    </a:lnTo>
                    <a:lnTo>
                      <a:pt x="908" y="105"/>
                    </a:lnTo>
                    <a:lnTo>
                      <a:pt x="910" y="105"/>
                    </a:lnTo>
                    <a:lnTo>
                      <a:pt x="910" y="105"/>
                    </a:lnTo>
                    <a:lnTo>
                      <a:pt x="910" y="103"/>
                    </a:lnTo>
                    <a:lnTo>
                      <a:pt x="910" y="103"/>
                    </a:lnTo>
                    <a:lnTo>
                      <a:pt x="910" y="103"/>
                    </a:lnTo>
                    <a:lnTo>
                      <a:pt x="910" y="103"/>
                    </a:lnTo>
                    <a:lnTo>
                      <a:pt x="912" y="101"/>
                    </a:lnTo>
                    <a:lnTo>
                      <a:pt x="912" y="101"/>
                    </a:lnTo>
                    <a:lnTo>
                      <a:pt x="912" y="101"/>
                    </a:lnTo>
                    <a:lnTo>
                      <a:pt x="912" y="101"/>
                    </a:lnTo>
                    <a:lnTo>
                      <a:pt x="914" y="101"/>
                    </a:lnTo>
                    <a:lnTo>
                      <a:pt x="914" y="101"/>
                    </a:lnTo>
                    <a:lnTo>
                      <a:pt x="916" y="99"/>
                    </a:lnTo>
                    <a:lnTo>
                      <a:pt x="916" y="99"/>
                    </a:lnTo>
                    <a:lnTo>
                      <a:pt x="916" y="99"/>
                    </a:lnTo>
                    <a:lnTo>
                      <a:pt x="916" y="99"/>
                    </a:lnTo>
                    <a:lnTo>
                      <a:pt x="917" y="101"/>
                    </a:lnTo>
                    <a:lnTo>
                      <a:pt x="917" y="101"/>
                    </a:lnTo>
                    <a:lnTo>
                      <a:pt x="919" y="101"/>
                    </a:lnTo>
                    <a:lnTo>
                      <a:pt x="921" y="101"/>
                    </a:lnTo>
                    <a:lnTo>
                      <a:pt x="921" y="101"/>
                    </a:lnTo>
                    <a:lnTo>
                      <a:pt x="923" y="101"/>
                    </a:lnTo>
                    <a:lnTo>
                      <a:pt x="925" y="101"/>
                    </a:lnTo>
                    <a:lnTo>
                      <a:pt x="925" y="101"/>
                    </a:lnTo>
                    <a:lnTo>
                      <a:pt x="925" y="101"/>
                    </a:lnTo>
                    <a:lnTo>
                      <a:pt x="926" y="103"/>
                    </a:lnTo>
                    <a:lnTo>
                      <a:pt x="928" y="103"/>
                    </a:lnTo>
                    <a:lnTo>
                      <a:pt x="928" y="103"/>
                    </a:lnTo>
                    <a:lnTo>
                      <a:pt x="930" y="103"/>
                    </a:lnTo>
                    <a:lnTo>
                      <a:pt x="930" y="103"/>
                    </a:lnTo>
                    <a:lnTo>
                      <a:pt x="932" y="103"/>
                    </a:lnTo>
                    <a:lnTo>
                      <a:pt x="934" y="103"/>
                    </a:lnTo>
                    <a:lnTo>
                      <a:pt x="934" y="103"/>
                    </a:lnTo>
                    <a:lnTo>
                      <a:pt x="934" y="105"/>
                    </a:lnTo>
                    <a:lnTo>
                      <a:pt x="934" y="105"/>
                    </a:lnTo>
                    <a:lnTo>
                      <a:pt x="937" y="105"/>
                    </a:lnTo>
                    <a:lnTo>
                      <a:pt x="939" y="105"/>
                    </a:lnTo>
                    <a:lnTo>
                      <a:pt x="939" y="105"/>
                    </a:lnTo>
                    <a:lnTo>
                      <a:pt x="939" y="105"/>
                    </a:lnTo>
                    <a:lnTo>
                      <a:pt x="941" y="105"/>
                    </a:lnTo>
                    <a:lnTo>
                      <a:pt x="943" y="105"/>
                    </a:lnTo>
                    <a:lnTo>
                      <a:pt x="943" y="105"/>
                    </a:lnTo>
                    <a:lnTo>
                      <a:pt x="943" y="106"/>
                    </a:lnTo>
                    <a:lnTo>
                      <a:pt x="943" y="106"/>
                    </a:lnTo>
                    <a:lnTo>
                      <a:pt x="944" y="106"/>
                    </a:lnTo>
                    <a:lnTo>
                      <a:pt x="946" y="106"/>
                    </a:lnTo>
                    <a:lnTo>
                      <a:pt x="946" y="106"/>
                    </a:lnTo>
                    <a:lnTo>
                      <a:pt x="946" y="106"/>
                    </a:lnTo>
                    <a:lnTo>
                      <a:pt x="948" y="106"/>
                    </a:lnTo>
                    <a:lnTo>
                      <a:pt x="948" y="106"/>
                    </a:lnTo>
                    <a:lnTo>
                      <a:pt x="950" y="106"/>
                    </a:lnTo>
                    <a:lnTo>
                      <a:pt x="950" y="105"/>
                    </a:lnTo>
                    <a:lnTo>
                      <a:pt x="950" y="105"/>
                    </a:lnTo>
                    <a:lnTo>
                      <a:pt x="950" y="105"/>
                    </a:lnTo>
                    <a:lnTo>
                      <a:pt x="952" y="105"/>
                    </a:lnTo>
                    <a:lnTo>
                      <a:pt x="952" y="105"/>
                    </a:lnTo>
                    <a:lnTo>
                      <a:pt x="952" y="103"/>
                    </a:lnTo>
                    <a:lnTo>
                      <a:pt x="952" y="103"/>
                    </a:lnTo>
                    <a:lnTo>
                      <a:pt x="952" y="103"/>
                    </a:lnTo>
                    <a:lnTo>
                      <a:pt x="952" y="103"/>
                    </a:lnTo>
                    <a:lnTo>
                      <a:pt x="952" y="103"/>
                    </a:lnTo>
                    <a:lnTo>
                      <a:pt x="954" y="101"/>
                    </a:lnTo>
                    <a:lnTo>
                      <a:pt x="954" y="99"/>
                    </a:lnTo>
                    <a:lnTo>
                      <a:pt x="955" y="97"/>
                    </a:lnTo>
                    <a:lnTo>
                      <a:pt x="955" y="97"/>
                    </a:lnTo>
                    <a:lnTo>
                      <a:pt x="955" y="97"/>
                    </a:lnTo>
                    <a:lnTo>
                      <a:pt x="955" y="95"/>
                    </a:lnTo>
                    <a:lnTo>
                      <a:pt x="955" y="95"/>
                    </a:lnTo>
                    <a:lnTo>
                      <a:pt x="955" y="95"/>
                    </a:lnTo>
                    <a:lnTo>
                      <a:pt x="955" y="94"/>
                    </a:lnTo>
                    <a:lnTo>
                      <a:pt x="955" y="94"/>
                    </a:lnTo>
                    <a:lnTo>
                      <a:pt x="955" y="94"/>
                    </a:lnTo>
                    <a:lnTo>
                      <a:pt x="955" y="94"/>
                    </a:lnTo>
                    <a:lnTo>
                      <a:pt x="955" y="94"/>
                    </a:lnTo>
                    <a:lnTo>
                      <a:pt x="955" y="92"/>
                    </a:lnTo>
                    <a:lnTo>
                      <a:pt x="955" y="92"/>
                    </a:lnTo>
                    <a:lnTo>
                      <a:pt x="957" y="92"/>
                    </a:lnTo>
                    <a:lnTo>
                      <a:pt x="957" y="92"/>
                    </a:lnTo>
                    <a:lnTo>
                      <a:pt x="957" y="90"/>
                    </a:lnTo>
                    <a:lnTo>
                      <a:pt x="957" y="90"/>
                    </a:lnTo>
                    <a:lnTo>
                      <a:pt x="959" y="90"/>
                    </a:lnTo>
                    <a:lnTo>
                      <a:pt x="959" y="90"/>
                    </a:lnTo>
                    <a:lnTo>
                      <a:pt x="959" y="90"/>
                    </a:lnTo>
                    <a:lnTo>
                      <a:pt x="961" y="90"/>
                    </a:lnTo>
                    <a:lnTo>
                      <a:pt x="961" y="90"/>
                    </a:lnTo>
                    <a:lnTo>
                      <a:pt x="961" y="90"/>
                    </a:lnTo>
                    <a:lnTo>
                      <a:pt x="963" y="90"/>
                    </a:lnTo>
                    <a:lnTo>
                      <a:pt x="963" y="90"/>
                    </a:lnTo>
                    <a:lnTo>
                      <a:pt x="963" y="90"/>
                    </a:lnTo>
                    <a:lnTo>
                      <a:pt x="964" y="90"/>
                    </a:lnTo>
                    <a:lnTo>
                      <a:pt x="966" y="90"/>
                    </a:lnTo>
                    <a:lnTo>
                      <a:pt x="966" y="90"/>
                    </a:lnTo>
                    <a:lnTo>
                      <a:pt x="968" y="90"/>
                    </a:lnTo>
                    <a:lnTo>
                      <a:pt x="968" y="90"/>
                    </a:lnTo>
                    <a:lnTo>
                      <a:pt x="968" y="90"/>
                    </a:lnTo>
                    <a:lnTo>
                      <a:pt x="970" y="90"/>
                    </a:lnTo>
                    <a:lnTo>
                      <a:pt x="972" y="90"/>
                    </a:lnTo>
                    <a:lnTo>
                      <a:pt x="972" y="90"/>
                    </a:lnTo>
                    <a:lnTo>
                      <a:pt x="972" y="90"/>
                    </a:lnTo>
                    <a:lnTo>
                      <a:pt x="973" y="90"/>
                    </a:lnTo>
                    <a:lnTo>
                      <a:pt x="973" y="90"/>
                    </a:lnTo>
                    <a:lnTo>
                      <a:pt x="973" y="90"/>
                    </a:lnTo>
                    <a:lnTo>
                      <a:pt x="973" y="90"/>
                    </a:lnTo>
                    <a:lnTo>
                      <a:pt x="973" y="90"/>
                    </a:lnTo>
                    <a:lnTo>
                      <a:pt x="975" y="90"/>
                    </a:lnTo>
                    <a:lnTo>
                      <a:pt x="975" y="90"/>
                    </a:lnTo>
                    <a:lnTo>
                      <a:pt x="975" y="92"/>
                    </a:lnTo>
                    <a:lnTo>
                      <a:pt x="977" y="92"/>
                    </a:lnTo>
                    <a:lnTo>
                      <a:pt x="979" y="92"/>
                    </a:lnTo>
                    <a:lnTo>
                      <a:pt x="979" y="92"/>
                    </a:lnTo>
                    <a:lnTo>
                      <a:pt x="979" y="92"/>
                    </a:lnTo>
                    <a:lnTo>
                      <a:pt x="979" y="92"/>
                    </a:lnTo>
                    <a:lnTo>
                      <a:pt x="981" y="92"/>
                    </a:lnTo>
                    <a:lnTo>
                      <a:pt x="981" y="92"/>
                    </a:lnTo>
                    <a:lnTo>
                      <a:pt x="981" y="92"/>
                    </a:lnTo>
                    <a:lnTo>
                      <a:pt x="982" y="92"/>
                    </a:lnTo>
                    <a:lnTo>
                      <a:pt x="982" y="92"/>
                    </a:lnTo>
                    <a:lnTo>
                      <a:pt x="982" y="90"/>
                    </a:lnTo>
                    <a:lnTo>
                      <a:pt x="982" y="90"/>
                    </a:lnTo>
                    <a:lnTo>
                      <a:pt x="982" y="90"/>
                    </a:lnTo>
                    <a:lnTo>
                      <a:pt x="982" y="90"/>
                    </a:lnTo>
                    <a:lnTo>
                      <a:pt x="984" y="90"/>
                    </a:lnTo>
                    <a:lnTo>
                      <a:pt x="984" y="88"/>
                    </a:lnTo>
                    <a:lnTo>
                      <a:pt x="986" y="88"/>
                    </a:lnTo>
                    <a:lnTo>
                      <a:pt x="986" y="88"/>
                    </a:lnTo>
                    <a:lnTo>
                      <a:pt x="986" y="88"/>
                    </a:lnTo>
                    <a:lnTo>
                      <a:pt x="986" y="88"/>
                    </a:lnTo>
                    <a:lnTo>
                      <a:pt x="986" y="88"/>
                    </a:lnTo>
                    <a:lnTo>
                      <a:pt x="988" y="88"/>
                    </a:lnTo>
                    <a:lnTo>
                      <a:pt x="988" y="88"/>
                    </a:lnTo>
                    <a:lnTo>
                      <a:pt x="990" y="88"/>
                    </a:lnTo>
                    <a:lnTo>
                      <a:pt x="990" y="88"/>
                    </a:lnTo>
                    <a:lnTo>
                      <a:pt x="990" y="86"/>
                    </a:lnTo>
                    <a:lnTo>
                      <a:pt x="990" y="86"/>
                    </a:lnTo>
                    <a:lnTo>
                      <a:pt x="991" y="86"/>
                    </a:lnTo>
                    <a:lnTo>
                      <a:pt x="991" y="86"/>
                    </a:lnTo>
                    <a:lnTo>
                      <a:pt x="993" y="86"/>
                    </a:lnTo>
                    <a:lnTo>
                      <a:pt x="993" y="86"/>
                    </a:lnTo>
                    <a:lnTo>
                      <a:pt x="993" y="86"/>
                    </a:lnTo>
                    <a:lnTo>
                      <a:pt x="995" y="86"/>
                    </a:lnTo>
                    <a:lnTo>
                      <a:pt x="997" y="86"/>
                    </a:lnTo>
                    <a:lnTo>
                      <a:pt x="1001" y="86"/>
                    </a:lnTo>
                    <a:lnTo>
                      <a:pt x="1001" y="86"/>
                    </a:lnTo>
                    <a:lnTo>
                      <a:pt x="1001" y="86"/>
                    </a:lnTo>
                    <a:lnTo>
                      <a:pt x="1001" y="86"/>
                    </a:lnTo>
                    <a:lnTo>
                      <a:pt x="1001" y="85"/>
                    </a:lnTo>
                    <a:lnTo>
                      <a:pt x="1001" y="85"/>
                    </a:lnTo>
                    <a:lnTo>
                      <a:pt x="1002" y="85"/>
                    </a:lnTo>
                    <a:lnTo>
                      <a:pt x="1002" y="83"/>
                    </a:lnTo>
                    <a:lnTo>
                      <a:pt x="1002" y="83"/>
                    </a:lnTo>
                    <a:lnTo>
                      <a:pt x="1002" y="83"/>
                    </a:lnTo>
                    <a:lnTo>
                      <a:pt x="1002" y="81"/>
                    </a:lnTo>
                    <a:lnTo>
                      <a:pt x="1002" y="81"/>
                    </a:lnTo>
                    <a:lnTo>
                      <a:pt x="1004" y="81"/>
                    </a:lnTo>
                    <a:lnTo>
                      <a:pt x="1004" y="81"/>
                    </a:lnTo>
                    <a:lnTo>
                      <a:pt x="1004" y="81"/>
                    </a:lnTo>
                    <a:lnTo>
                      <a:pt x="1004" y="79"/>
                    </a:lnTo>
                    <a:lnTo>
                      <a:pt x="1004" y="79"/>
                    </a:lnTo>
                    <a:lnTo>
                      <a:pt x="1006" y="79"/>
                    </a:lnTo>
                    <a:lnTo>
                      <a:pt x="1006" y="77"/>
                    </a:lnTo>
                    <a:lnTo>
                      <a:pt x="1006" y="77"/>
                    </a:lnTo>
                    <a:lnTo>
                      <a:pt x="1006" y="77"/>
                    </a:lnTo>
                    <a:lnTo>
                      <a:pt x="1006" y="76"/>
                    </a:lnTo>
                    <a:lnTo>
                      <a:pt x="1006" y="76"/>
                    </a:lnTo>
                    <a:lnTo>
                      <a:pt x="1006" y="74"/>
                    </a:lnTo>
                    <a:lnTo>
                      <a:pt x="1006" y="74"/>
                    </a:lnTo>
                    <a:lnTo>
                      <a:pt x="1006" y="72"/>
                    </a:lnTo>
                    <a:lnTo>
                      <a:pt x="1006" y="72"/>
                    </a:lnTo>
                    <a:lnTo>
                      <a:pt x="1006" y="72"/>
                    </a:lnTo>
                    <a:lnTo>
                      <a:pt x="1006" y="70"/>
                    </a:lnTo>
                    <a:lnTo>
                      <a:pt x="1006" y="70"/>
                    </a:lnTo>
                    <a:lnTo>
                      <a:pt x="1006" y="70"/>
                    </a:lnTo>
                    <a:lnTo>
                      <a:pt x="1006" y="70"/>
                    </a:lnTo>
                    <a:lnTo>
                      <a:pt x="1006" y="70"/>
                    </a:lnTo>
                    <a:lnTo>
                      <a:pt x="1006" y="68"/>
                    </a:lnTo>
                    <a:lnTo>
                      <a:pt x="1006" y="68"/>
                    </a:lnTo>
                    <a:lnTo>
                      <a:pt x="1006" y="68"/>
                    </a:lnTo>
                    <a:lnTo>
                      <a:pt x="1006" y="68"/>
                    </a:lnTo>
                    <a:lnTo>
                      <a:pt x="1006" y="68"/>
                    </a:lnTo>
                    <a:lnTo>
                      <a:pt x="1008" y="68"/>
                    </a:lnTo>
                    <a:lnTo>
                      <a:pt x="1010" y="67"/>
                    </a:lnTo>
                    <a:lnTo>
                      <a:pt x="1010" y="67"/>
                    </a:lnTo>
                    <a:lnTo>
                      <a:pt x="1010" y="67"/>
                    </a:lnTo>
                    <a:lnTo>
                      <a:pt x="1010" y="67"/>
                    </a:lnTo>
                    <a:lnTo>
                      <a:pt x="1011" y="67"/>
                    </a:lnTo>
                    <a:lnTo>
                      <a:pt x="1011" y="65"/>
                    </a:lnTo>
                    <a:lnTo>
                      <a:pt x="1011" y="63"/>
                    </a:lnTo>
                    <a:lnTo>
                      <a:pt x="1013" y="63"/>
                    </a:lnTo>
                    <a:lnTo>
                      <a:pt x="1013" y="63"/>
                    </a:lnTo>
                    <a:lnTo>
                      <a:pt x="1013" y="61"/>
                    </a:lnTo>
                    <a:lnTo>
                      <a:pt x="1013" y="59"/>
                    </a:lnTo>
                    <a:lnTo>
                      <a:pt x="1013" y="59"/>
                    </a:lnTo>
                    <a:lnTo>
                      <a:pt x="1013" y="59"/>
                    </a:lnTo>
                    <a:lnTo>
                      <a:pt x="1013" y="59"/>
                    </a:lnTo>
                    <a:lnTo>
                      <a:pt x="1013" y="57"/>
                    </a:lnTo>
                    <a:lnTo>
                      <a:pt x="1011" y="57"/>
                    </a:lnTo>
                    <a:lnTo>
                      <a:pt x="1011" y="57"/>
                    </a:lnTo>
                    <a:lnTo>
                      <a:pt x="1011" y="56"/>
                    </a:lnTo>
                    <a:lnTo>
                      <a:pt x="1011" y="56"/>
                    </a:lnTo>
                    <a:lnTo>
                      <a:pt x="1011" y="56"/>
                    </a:lnTo>
                    <a:lnTo>
                      <a:pt x="1013" y="56"/>
                    </a:lnTo>
                    <a:lnTo>
                      <a:pt x="1015" y="56"/>
                    </a:lnTo>
                    <a:lnTo>
                      <a:pt x="1017" y="56"/>
                    </a:lnTo>
                    <a:lnTo>
                      <a:pt x="1017" y="54"/>
                    </a:lnTo>
                    <a:lnTo>
                      <a:pt x="1017" y="54"/>
                    </a:lnTo>
                    <a:lnTo>
                      <a:pt x="1017" y="54"/>
                    </a:lnTo>
                    <a:lnTo>
                      <a:pt x="1019" y="54"/>
                    </a:lnTo>
                    <a:lnTo>
                      <a:pt x="1019" y="54"/>
                    </a:lnTo>
                    <a:lnTo>
                      <a:pt x="1020" y="54"/>
                    </a:lnTo>
                    <a:lnTo>
                      <a:pt x="1020" y="54"/>
                    </a:lnTo>
                    <a:lnTo>
                      <a:pt x="1020" y="54"/>
                    </a:lnTo>
                    <a:lnTo>
                      <a:pt x="1022" y="54"/>
                    </a:lnTo>
                    <a:lnTo>
                      <a:pt x="1022" y="54"/>
                    </a:lnTo>
                    <a:lnTo>
                      <a:pt x="1022" y="54"/>
                    </a:lnTo>
                    <a:lnTo>
                      <a:pt x="1024" y="54"/>
                    </a:lnTo>
                    <a:lnTo>
                      <a:pt x="1024" y="54"/>
                    </a:lnTo>
                    <a:lnTo>
                      <a:pt x="1024" y="54"/>
                    </a:lnTo>
                    <a:lnTo>
                      <a:pt x="1024" y="54"/>
                    </a:lnTo>
                    <a:lnTo>
                      <a:pt x="1024" y="52"/>
                    </a:lnTo>
                    <a:lnTo>
                      <a:pt x="1026" y="52"/>
                    </a:lnTo>
                    <a:lnTo>
                      <a:pt x="1028" y="50"/>
                    </a:lnTo>
                    <a:lnTo>
                      <a:pt x="1028" y="50"/>
                    </a:lnTo>
                    <a:lnTo>
                      <a:pt x="1028" y="50"/>
                    </a:lnTo>
                    <a:lnTo>
                      <a:pt x="1028" y="50"/>
                    </a:lnTo>
                    <a:lnTo>
                      <a:pt x="1028" y="50"/>
                    </a:lnTo>
                    <a:lnTo>
                      <a:pt x="1029" y="52"/>
                    </a:lnTo>
                    <a:lnTo>
                      <a:pt x="1029" y="52"/>
                    </a:lnTo>
                    <a:lnTo>
                      <a:pt x="1029" y="52"/>
                    </a:lnTo>
                    <a:lnTo>
                      <a:pt x="1029" y="52"/>
                    </a:lnTo>
                    <a:lnTo>
                      <a:pt x="1029" y="52"/>
                    </a:lnTo>
                    <a:lnTo>
                      <a:pt x="1029" y="50"/>
                    </a:lnTo>
                    <a:lnTo>
                      <a:pt x="1031" y="50"/>
                    </a:lnTo>
                    <a:lnTo>
                      <a:pt x="1033" y="48"/>
                    </a:lnTo>
                    <a:lnTo>
                      <a:pt x="1033" y="48"/>
                    </a:lnTo>
                    <a:lnTo>
                      <a:pt x="1033" y="48"/>
                    </a:lnTo>
                    <a:lnTo>
                      <a:pt x="1033" y="48"/>
                    </a:lnTo>
                    <a:lnTo>
                      <a:pt x="1033" y="47"/>
                    </a:lnTo>
                    <a:lnTo>
                      <a:pt x="1033" y="43"/>
                    </a:lnTo>
                    <a:lnTo>
                      <a:pt x="1033" y="41"/>
                    </a:lnTo>
                    <a:lnTo>
                      <a:pt x="1033" y="41"/>
                    </a:lnTo>
                    <a:lnTo>
                      <a:pt x="1033" y="39"/>
                    </a:lnTo>
                    <a:lnTo>
                      <a:pt x="1033" y="39"/>
                    </a:lnTo>
                    <a:lnTo>
                      <a:pt x="1035" y="38"/>
                    </a:lnTo>
                    <a:lnTo>
                      <a:pt x="1035" y="38"/>
                    </a:lnTo>
                    <a:lnTo>
                      <a:pt x="1035" y="36"/>
                    </a:lnTo>
                    <a:lnTo>
                      <a:pt x="1035" y="36"/>
                    </a:lnTo>
                    <a:lnTo>
                      <a:pt x="1037" y="36"/>
                    </a:lnTo>
                    <a:lnTo>
                      <a:pt x="1037" y="36"/>
                    </a:lnTo>
                    <a:lnTo>
                      <a:pt x="1037" y="36"/>
                    </a:lnTo>
                    <a:lnTo>
                      <a:pt x="1039" y="34"/>
                    </a:lnTo>
                    <a:lnTo>
                      <a:pt x="1039" y="34"/>
                    </a:lnTo>
                    <a:lnTo>
                      <a:pt x="1039" y="34"/>
                    </a:lnTo>
                    <a:lnTo>
                      <a:pt x="1039" y="32"/>
                    </a:lnTo>
                    <a:lnTo>
                      <a:pt x="1040" y="32"/>
                    </a:lnTo>
                    <a:lnTo>
                      <a:pt x="1040" y="32"/>
                    </a:lnTo>
                    <a:lnTo>
                      <a:pt x="1040" y="32"/>
                    </a:lnTo>
                    <a:lnTo>
                      <a:pt x="1040" y="32"/>
                    </a:lnTo>
                    <a:lnTo>
                      <a:pt x="1042" y="32"/>
                    </a:lnTo>
                    <a:lnTo>
                      <a:pt x="1042" y="30"/>
                    </a:lnTo>
                    <a:lnTo>
                      <a:pt x="1042" y="30"/>
                    </a:lnTo>
                    <a:lnTo>
                      <a:pt x="1042" y="30"/>
                    </a:lnTo>
                    <a:lnTo>
                      <a:pt x="1042" y="30"/>
                    </a:lnTo>
                    <a:lnTo>
                      <a:pt x="1042" y="29"/>
                    </a:lnTo>
                    <a:lnTo>
                      <a:pt x="1042" y="29"/>
                    </a:lnTo>
                    <a:lnTo>
                      <a:pt x="1042" y="27"/>
                    </a:lnTo>
                    <a:lnTo>
                      <a:pt x="1042" y="27"/>
                    </a:lnTo>
                    <a:lnTo>
                      <a:pt x="1042" y="27"/>
                    </a:lnTo>
                    <a:lnTo>
                      <a:pt x="1042" y="27"/>
                    </a:lnTo>
                    <a:lnTo>
                      <a:pt x="1042" y="25"/>
                    </a:lnTo>
                    <a:lnTo>
                      <a:pt x="1042" y="25"/>
                    </a:lnTo>
                    <a:lnTo>
                      <a:pt x="1042" y="23"/>
                    </a:lnTo>
                    <a:lnTo>
                      <a:pt x="1042" y="23"/>
                    </a:lnTo>
                    <a:lnTo>
                      <a:pt x="1042" y="23"/>
                    </a:lnTo>
                    <a:lnTo>
                      <a:pt x="1042" y="23"/>
                    </a:lnTo>
                    <a:lnTo>
                      <a:pt x="1042" y="23"/>
                    </a:lnTo>
                    <a:lnTo>
                      <a:pt x="1042" y="23"/>
                    </a:lnTo>
                    <a:lnTo>
                      <a:pt x="1042" y="21"/>
                    </a:lnTo>
                    <a:lnTo>
                      <a:pt x="1042" y="21"/>
                    </a:lnTo>
                    <a:lnTo>
                      <a:pt x="1042" y="21"/>
                    </a:lnTo>
                    <a:lnTo>
                      <a:pt x="1042" y="21"/>
                    </a:lnTo>
                    <a:lnTo>
                      <a:pt x="1044" y="21"/>
                    </a:lnTo>
                    <a:lnTo>
                      <a:pt x="1044" y="21"/>
                    </a:lnTo>
                    <a:lnTo>
                      <a:pt x="1044" y="21"/>
                    </a:lnTo>
                    <a:lnTo>
                      <a:pt x="1044" y="21"/>
                    </a:lnTo>
                    <a:lnTo>
                      <a:pt x="1044" y="21"/>
                    </a:lnTo>
                    <a:lnTo>
                      <a:pt x="1044" y="21"/>
                    </a:lnTo>
                    <a:lnTo>
                      <a:pt x="1044" y="21"/>
                    </a:lnTo>
                    <a:lnTo>
                      <a:pt x="1044" y="21"/>
                    </a:lnTo>
                    <a:lnTo>
                      <a:pt x="1044" y="21"/>
                    </a:lnTo>
                    <a:lnTo>
                      <a:pt x="1044" y="19"/>
                    </a:lnTo>
                    <a:lnTo>
                      <a:pt x="1044" y="19"/>
                    </a:lnTo>
                    <a:lnTo>
                      <a:pt x="1044" y="19"/>
                    </a:lnTo>
                    <a:lnTo>
                      <a:pt x="1044" y="19"/>
                    </a:lnTo>
                    <a:lnTo>
                      <a:pt x="1044" y="19"/>
                    </a:lnTo>
                    <a:lnTo>
                      <a:pt x="1044" y="19"/>
                    </a:lnTo>
                    <a:lnTo>
                      <a:pt x="1044" y="19"/>
                    </a:lnTo>
                    <a:lnTo>
                      <a:pt x="1044" y="19"/>
                    </a:lnTo>
                    <a:lnTo>
                      <a:pt x="1044" y="18"/>
                    </a:lnTo>
                    <a:lnTo>
                      <a:pt x="1044" y="18"/>
                    </a:lnTo>
                    <a:lnTo>
                      <a:pt x="1044" y="18"/>
                    </a:lnTo>
                    <a:lnTo>
                      <a:pt x="1044" y="18"/>
                    </a:lnTo>
                    <a:lnTo>
                      <a:pt x="1044" y="18"/>
                    </a:lnTo>
                    <a:lnTo>
                      <a:pt x="1046" y="18"/>
                    </a:lnTo>
                    <a:lnTo>
                      <a:pt x="1046" y="18"/>
                    </a:lnTo>
                    <a:lnTo>
                      <a:pt x="1046" y="18"/>
                    </a:lnTo>
                    <a:lnTo>
                      <a:pt x="1046" y="18"/>
                    </a:lnTo>
                    <a:lnTo>
                      <a:pt x="1046" y="18"/>
                    </a:lnTo>
                    <a:lnTo>
                      <a:pt x="1046" y="18"/>
                    </a:lnTo>
                    <a:lnTo>
                      <a:pt x="1046" y="18"/>
                    </a:lnTo>
                    <a:lnTo>
                      <a:pt x="1048" y="18"/>
                    </a:lnTo>
                    <a:lnTo>
                      <a:pt x="1048" y="18"/>
                    </a:lnTo>
                    <a:lnTo>
                      <a:pt x="1048" y="18"/>
                    </a:lnTo>
                    <a:lnTo>
                      <a:pt x="1048" y="18"/>
                    </a:lnTo>
                    <a:lnTo>
                      <a:pt x="1049" y="16"/>
                    </a:lnTo>
                    <a:lnTo>
                      <a:pt x="1049" y="16"/>
                    </a:lnTo>
                    <a:lnTo>
                      <a:pt x="1049" y="16"/>
                    </a:lnTo>
                    <a:lnTo>
                      <a:pt x="1049" y="16"/>
                    </a:lnTo>
                    <a:lnTo>
                      <a:pt x="1049" y="16"/>
                    </a:lnTo>
                    <a:lnTo>
                      <a:pt x="1049" y="16"/>
                    </a:lnTo>
                    <a:lnTo>
                      <a:pt x="1049" y="16"/>
                    </a:lnTo>
                    <a:lnTo>
                      <a:pt x="1049" y="16"/>
                    </a:lnTo>
                    <a:lnTo>
                      <a:pt x="1049" y="16"/>
                    </a:lnTo>
                    <a:lnTo>
                      <a:pt x="1049" y="14"/>
                    </a:lnTo>
                    <a:lnTo>
                      <a:pt x="1049" y="14"/>
                    </a:lnTo>
                    <a:lnTo>
                      <a:pt x="1051" y="14"/>
                    </a:lnTo>
                    <a:lnTo>
                      <a:pt x="1051" y="14"/>
                    </a:lnTo>
                    <a:lnTo>
                      <a:pt x="1051" y="14"/>
                    </a:lnTo>
                    <a:lnTo>
                      <a:pt x="1051" y="14"/>
                    </a:lnTo>
                    <a:lnTo>
                      <a:pt x="1051" y="14"/>
                    </a:lnTo>
                    <a:lnTo>
                      <a:pt x="1053" y="14"/>
                    </a:lnTo>
                    <a:lnTo>
                      <a:pt x="1053" y="14"/>
                    </a:lnTo>
                    <a:lnTo>
                      <a:pt x="1053" y="14"/>
                    </a:lnTo>
                    <a:lnTo>
                      <a:pt x="1053" y="14"/>
                    </a:lnTo>
                    <a:lnTo>
                      <a:pt x="1053" y="14"/>
                    </a:lnTo>
                    <a:lnTo>
                      <a:pt x="1053" y="14"/>
                    </a:lnTo>
                    <a:lnTo>
                      <a:pt x="1053" y="14"/>
                    </a:lnTo>
                    <a:lnTo>
                      <a:pt x="1053" y="14"/>
                    </a:lnTo>
                    <a:lnTo>
                      <a:pt x="1053" y="16"/>
                    </a:lnTo>
                    <a:lnTo>
                      <a:pt x="1053" y="16"/>
                    </a:lnTo>
                    <a:lnTo>
                      <a:pt x="1053" y="16"/>
                    </a:lnTo>
                    <a:lnTo>
                      <a:pt x="1053" y="16"/>
                    </a:lnTo>
                    <a:lnTo>
                      <a:pt x="1055" y="14"/>
                    </a:lnTo>
                    <a:lnTo>
                      <a:pt x="1053" y="14"/>
                    </a:lnTo>
                    <a:lnTo>
                      <a:pt x="1053" y="14"/>
                    </a:lnTo>
                    <a:lnTo>
                      <a:pt x="1053" y="14"/>
                    </a:lnTo>
                    <a:lnTo>
                      <a:pt x="1055" y="14"/>
                    </a:lnTo>
                    <a:lnTo>
                      <a:pt x="1055" y="14"/>
                    </a:lnTo>
                    <a:lnTo>
                      <a:pt x="1055" y="12"/>
                    </a:lnTo>
                    <a:lnTo>
                      <a:pt x="1055" y="12"/>
                    </a:lnTo>
                    <a:lnTo>
                      <a:pt x="1055" y="12"/>
                    </a:lnTo>
                    <a:lnTo>
                      <a:pt x="1055" y="12"/>
                    </a:lnTo>
                    <a:lnTo>
                      <a:pt x="1055" y="12"/>
                    </a:lnTo>
                    <a:lnTo>
                      <a:pt x="1055" y="10"/>
                    </a:lnTo>
                    <a:lnTo>
                      <a:pt x="1055" y="10"/>
                    </a:lnTo>
                    <a:lnTo>
                      <a:pt x="1055" y="10"/>
                    </a:lnTo>
                    <a:lnTo>
                      <a:pt x="1055" y="10"/>
                    </a:lnTo>
                    <a:lnTo>
                      <a:pt x="1055" y="10"/>
                    </a:lnTo>
                    <a:lnTo>
                      <a:pt x="1057" y="9"/>
                    </a:lnTo>
                    <a:lnTo>
                      <a:pt x="1057" y="9"/>
                    </a:lnTo>
                    <a:lnTo>
                      <a:pt x="1057" y="9"/>
                    </a:lnTo>
                    <a:lnTo>
                      <a:pt x="1057" y="9"/>
                    </a:lnTo>
                    <a:lnTo>
                      <a:pt x="1057" y="9"/>
                    </a:lnTo>
                    <a:lnTo>
                      <a:pt x="1057" y="9"/>
                    </a:lnTo>
                    <a:lnTo>
                      <a:pt x="1057" y="9"/>
                    </a:lnTo>
                    <a:lnTo>
                      <a:pt x="1057" y="9"/>
                    </a:lnTo>
                    <a:lnTo>
                      <a:pt x="1057" y="9"/>
                    </a:lnTo>
                    <a:lnTo>
                      <a:pt x="1058" y="7"/>
                    </a:lnTo>
                    <a:lnTo>
                      <a:pt x="1058" y="7"/>
                    </a:lnTo>
                    <a:lnTo>
                      <a:pt x="1058" y="7"/>
                    </a:lnTo>
                    <a:lnTo>
                      <a:pt x="1058" y="7"/>
                    </a:lnTo>
                    <a:lnTo>
                      <a:pt x="1060" y="7"/>
                    </a:lnTo>
                    <a:lnTo>
                      <a:pt x="1060" y="7"/>
                    </a:lnTo>
                    <a:lnTo>
                      <a:pt x="1062" y="7"/>
                    </a:lnTo>
                    <a:lnTo>
                      <a:pt x="1062" y="7"/>
                    </a:lnTo>
                    <a:lnTo>
                      <a:pt x="1062" y="7"/>
                    </a:lnTo>
                    <a:lnTo>
                      <a:pt x="1062" y="7"/>
                    </a:lnTo>
                    <a:lnTo>
                      <a:pt x="1064" y="7"/>
                    </a:lnTo>
                    <a:lnTo>
                      <a:pt x="1064" y="7"/>
                    </a:lnTo>
                    <a:lnTo>
                      <a:pt x="1064" y="7"/>
                    </a:lnTo>
                    <a:lnTo>
                      <a:pt x="1064" y="7"/>
                    </a:lnTo>
                    <a:lnTo>
                      <a:pt x="1066" y="7"/>
                    </a:lnTo>
                    <a:lnTo>
                      <a:pt x="1066" y="7"/>
                    </a:lnTo>
                    <a:lnTo>
                      <a:pt x="1066" y="7"/>
                    </a:lnTo>
                    <a:lnTo>
                      <a:pt x="1066" y="5"/>
                    </a:lnTo>
                    <a:lnTo>
                      <a:pt x="1067" y="5"/>
                    </a:lnTo>
                    <a:lnTo>
                      <a:pt x="1067" y="5"/>
                    </a:lnTo>
                    <a:lnTo>
                      <a:pt x="1067" y="5"/>
                    </a:lnTo>
                    <a:lnTo>
                      <a:pt x="1067" y="5"/>
                    </a:lnTo>
                    <a:lnTo>
                      <a:pt x="1067" y="5"/>
                    </a:lnTo>
                    <a:lnTo>
                      <a:pt x="1069" y="5"/>
                    </a:lnTo>
                    <a:lnTo>
                      <a:pt x="1069" y="5"/>
                    </a:lnTo>
                    <a:lnTo>
                      <a:pt x="1069" y="5"/>
                    </a:lnTo>
                    <a:lnTo>
                      <a:pt x="1069" y="5"/>
                    </a:lnTo>
                    <a:lnTo>
                      <a:pt x="1069" y="5"/>
                    </a:lnTo>
                    <a:lnTo>
                      <a:pt x="1071" y="5"/>
                    </a:lnTo>
                    <a:lnTo>
                      <a:pt x="1071" y="5"/>
                    </a:lnTo>
                    <a:lnTo>
                      <a:pt x="1071" y="5"/>
                    </a:lnTo>
                    <a:lnTo>
                      <a:pt x="1071" y="5"/>
                    </a:lnTo>
                    <a:lnTo>
                      <a:pt x="1071" y="3"/>
                    </a:lnTo>
                    <a:lnTo>
                      <a:pt x="1073" y="3"/>
                    </a:lnTo>
                    <a:lnTo>
                      <a:pt x="1073" y="3"/>
                    </a:lnTo>
                    <a:lnTo>
                      <a:pt x="1073" y="3"/>
                    </a:lnTo>
                    <a:lnTo>
                      <a:pt x="1073" y="3"/>
                    </a:lnTo>
                    <a:lnTo>
                      <a:pt x="1073" y="3"/>
                    </a:lnTo>
                    <a:lnTo>
                      <a:pt x="1073" y="3"/>
                    </a:lnTo>
                    <a:lnTo>
                      <a:pt x="1073" y="3"/>
                    </a:lnTo>
                    <a:lnTo>
                      <a:pt x="1073" y="3"/>
                    </a:lnTo>
                    <a:lnTo>
                      <a:pt x="1073" y="3"/>
                    </a:lnTo>
                    <a:lnTo>
                      <a:pt x="1073" y="3"/>
                    </a:lnTo>
                    <a:lnTo>
                      <a:pt x="1073" y="3"/>
                    </a:lnTo>
                    <a:lnTo>
                      <a:pt x="1075" y="3"/>
                    </a:lnTo>
                    <a:lnTo>
                      <a:pt x="1075" y="3"/>
                    </a:lnTo>
                    <a:lnTo>
                      <a:pt x="1075" y="3"/>
                    </a:lnTo>
                    <a:lnTo>
                      <a:pt x="1075" y="3"/>
                    </a:lnTo>
                    <a:lnTo>
                      <a:pt x="1076" y="3"/>
                    </a:lnTo>
                    <a:lnTo>
                      <a:pt x="1076" y="3"/>
                    </a:lnTo>
                    <a:lnTo>
                      <a:pt x="1076" y="5"/>
                    </a:lnTo>
                    <a:lnTo>
                      <a:pt x="1076" y="5"/>
                    </a:lnTo>
                    <a:lnTo>
                      <a:pt x="1076" y="5"/>
                    </a:lnTo>
                    <a:lnTo>
                      <a:pt x="1076" y="5"/>
                    </a:lnTo>
                    <a:lnTo>
                      <a:pt x="1076" y="5"/>
                    </a:lnTo>
                    <a:lnTo>
                      <a:pt x="1078" y="7"/>
                    </a:lnTo>
                    <a:lnTo>
                      <a:pt x="1078" y="7"/>
                    </a:lnTo>
                    <a:lnTo>
                      <a:pt x="1078" y="7"/>
                    </a:lnTo>
                    <a:lnTo>
                      <a:pt x="1080" y="7"/>
                    </a:lnTo>
                    <a:lnTo>
                      <a:pt x="1080" y="7"/>
                    </a:lnTo>
                    <a:lnTo>
                      <a:pt x="1080" y="7"/>
                    </a:lnTo>
                    <a:lnTo>
                      <a:pt x="1080" y="7"/>
                    </a:lnTo>
                    <a:lnTo>
                      <a:pt x="1080" y="9"/>
                    </a:lnTo>
                    <a:lnTo>
                      <a:pt x="1082" y="9"/>
                    </a:lnTo>
                    <a:lnTo>
                      <a:pt x="1082" y="9"/>
                    </a:lnTo>
                    <a:lnTo>
                      <a:pt x="1082" y="9"/>
                    </a:lnTo>
                    <a:lnTo>
                      <a:pt x="1082" y="10"/>
                    </a:lnTo>
                    <a:lnTo>
                      <a:pt x="1082" y="10"/>
                    </a:lnTo>
                    <a:lnTo>
                      <a:pt x="1082" y="10"/>
                    </a:lnTo>
                    <a:lnTo>
                      <a:pt x="1082" y="10"/>
                    </a:lnTo>
                    <a:lnTo>
                      <a:pt x="1082" y="10"/>
                    </a:lnTo>
                    <a:lnTo>
                      <a:pt x="1082" y="12"/>
                    </a:lnTo>
                    <a:lnTo>
                      <a:pt x="1082" y="12"/>
                    </a:lnTo>
                    <a:lnTo>
                      <a:pt x="1082" y="12"/>
                    </a:lnTo>
                    <a:lnTo>
                      <a:pt x="1082" y="12"/>
                    </a:lnTo>
                    <a:lnTo>
                      <a:pt x="1084" y="12"/>
                    </a:lnTo>
                    <a:lnTo>
                      <a:pt x="1084" y="12"/>
                    </a:lnTo>
                    <a:lnTo>
                      <a:pt x="1084" y="12"/>
                    </a:lnTo>
                    <a:lnTo>
                      <a:pt x="1084" y="12"/>
                    </a:lnTo>
                    <a:lnTo>
                      <a:pt x="1084" y="12"/>
                    </a:lnTo>
                    <a:lnTo>
                      <a:pt x="1084" y="12"/>
                    </a:lnTo>
                    <a:lnTo>
                      <a:pt x="1086" y="12"/>
                    </a:lnTo>
                    <a:lnTo>
                      <a:pt x="1086" y="12"/>
                    </a:lnTo>
                    <a:lnTo>
                      <a:pt x="1086" y="12"/>
                    </a:lnTo>
                    <a:lnTo>
                      <a:pt x="1086" y="12"/>
                    </a:lnTo>
                    <a:lnTo>
                      <a:pt x="1086" y="12"/>
                    </a:lnTo>
                    <a:lnTo>
                      <a:pt x="1086" y="12"/>
                    </a:lnTo>
                    <a:lnTo>
                      <a:pt x="1086" y="12"/>
                    </a:lnTo>
                    <a:lnTo>
                      <a:pt x="1086" y="12"/>
                    </a:lnTo>
                    <a:lnTo>
                      <a:pt x="1086" y="14"/>
                    </a:lnTo>
                    <a:lnTo>
                      <a:pt x="1087" y="14"/>
                    </a:lnTo>
                    <a:lnTo>
                      <a:pt x="1087" y="14"/>
                    </a:lnTo>
                    <a:lnTo>
                      <a:pt x="1087" y="14"/>
                    </a:lnTo>
                    <a:lnTo>
                      <a:pt x="1087" y="14"/>
                    </a:lnTo>
                    <a:lnTo>
                      <a:pt x="1087" y="14"/>
                    </a:lnTo>
                    <a:lnTo>
                      <a:pt x="1089" y="14"/>
                    </a:lnTo>
                    <a:lnTo>
                      <a:pt x="1089" y="14"/>
                    </a:lnTo>
                    <a:lnTo>
                      <a:pt x="1089" y="14"/>
                    </a:lnTo>
                    <a:lnTo>
                      <a:pt x="1089" y="14"/>
                    </a:lnTo>
                    <a:lnTo>
                      <a:pt x="1089" y="16"/>
                    </a:lnTo>
                    <a:lnTo>
                      <a:pt x="1089" y="16"/>
                    </a:lnTo>
                    <a:lnTo>
                      <a:pt x="1089" y="16"/>
                    </a:lnTo>
                    <a:lnTo>
                      <a:pt x="1089" y="16"/>
                    </a:lnTo>
                    <a:lnTo>
                      <a:pt x="1089" y="16"/>
                    </a:lnTo>
                    <a:lnTo>
                      <a:pt x="1089" y="18"/>
                    </a:lnTo>
                    <a:lnTo>
                      <a:pt x="1089" y="18"/>
                    </a:lnTo>
                    <a:lnTo>
                      <a:pt x="1089" y="19"/>
                    </a:lnTo>
                    <a:lnTo>
                      <a:pt x="1089" y="19"/>
                    </a:lnTo>
                    <a:lnTo>
                      <a:pt x="1089" y="19"/>
                    </a:lnTo>
                    <a:lnTo>
                      <a:pt x="1089" y="19"/>
                    </a:lnTo>
                    <a:lnTo>
                      <a:pt x="1087" y="19"/>
                    </a:lnTo>
                    <a:lnTo>
                      <a:pt x="1087" y="21"/>
                    </a:lnTo>
                    <a:lnTo>
                      <a:pt x="1089" y="21"/>
                    </a:lnTo>
                    <a:lnTo>
                      <a:pt x="1089" y="21"/>
                    </a:lnTo>
                    <a:lnTo>
                      <a:pt x="1089" y="21"/>
                    </a:lnTo>
                    <a:lnTo>
                      <a:pt x="1089" y="21"/>
                    </a:lnTo>
                    <a:lnTo>
                      <a:pt x="1089" y="21"/>
                    </a:lnTo>
                    <a:lnTo>
                      <a:pt x="1089" y="21"/>
                    </a:lnTo>
                    <a:lnTo>
                      <a:pt x="1091" y="21"/>
                    </a:lnTo>
                    <a:lnTo>
                      <a:pt x="1091" y="21"/>
                    </a:lnTo>
                    <a:lnTo>
                      <a:pt x="1091" y="21"/>
                    </a:lnTo>
                    <a:lnTo>
                      <a:pt x="1091" y="21"/>
                    </a:lnTo>
                    <a:lnTo>
                      <a:pt x="1091" y="21"/>
                    </a:lnTo>
                    <a:lnTo>
                      <a:pt x="1091" y="23"/>
                    </a:lnTo>
                    <a:lnTo>
                      <a:pt x="1091" y="23"/>
                    </a:lnTo>
                    <a:lnTo>
                      <a:pt x="1091" y="23"/>
                    </a:lnTo>
                    <a:lnTo>
                      <a:pt x="1091" y="23"/>
                    </a:lnTo>
                    <a:lnTo>
                      <a:pt x="1091" y="23"/>
                    </a:lnTo>
                    <a:lnTo>
                      <a:pt x="1091" y="23"/>
                    </a:lnTo>
                    <a:lnTo>
                      <a:pt x="1091" y="23"/>
                    </a:lnTo>
                    <a:lnTo>
                      <a:pt x="1091" y="23"/>
                    </a:lnTo>
                    <a:lnTo>
                      <a:pt x="1091" y="23"/>
                    </a:lnTo>
                    <a:lnTo>
                      <a:pt x="1091" y="25"/>
                    </a:lnTo>
                    <a:lnTo>
                      <a:pt x="1091" y="25"/>
                    </a:lnTo>
                    <a:lnTo>
                      <a:pt x="1091" y="25"/>
                    </a:lnTo>
                    <a:lnTo>
                      <a:pt x="1091" y="25"/>
                    </a:lnTo>
                    <a:lnTo>
                      <a:pt x="1091" y="25"/>
                    </a:lnTo>
                    <a:lnTo>
                      <a:pt x="1091" y="25"/>
                    </a:lnTo>
                    <a:lnTo>
                      <a:pt x="1091" y="25"/>
                    </a:lnTo>
                    <a:lnTo>
                      <a:pt x="1091" y="25"/>
                    </a:lnTo>
                    <a:lnTo>
                      <a:pt x="1091" y="25"/>
                    </a:lnTo>
                    <a:lnTo>
                      <a:pt x="1093" y="25"/>
                    </a:lnTo>
                    <a:lnTo>
                      <a:pt x="1093" y="25"/>
                    </a:lnTo>
                    <a:lnTo>
                      <a:pt x="1093" y="25"/>
                    </a:lnTo>
                    <a:lnTo>
                      <a:pt x="1091" y="27"/>
                    </a:lnTo>
                    <a:lnTo>
                      <a:pt x="1091" y="27"/>
                    </a:lnTo>
                    <a:lnTo>
                      <a:pt x="1091" y="27"/>
                    </a:lnTo>
                    <a:lnTo>
                      <a:pt x="1091" y="27"/>
                    </a:lnTo>
                    <a:lnTo>
                      <a:pt x="1089" y="27"/>
                    </a:lnTo>
                    <a:lnTo>
                      <a:pt x="1089" y="27"/>
                    </a:lnTo>
                    <a:lnTo>
                      <a:pt x="1089" y="27"/>
                    </a:lnTo>
                    <a:lnTo>
                      <a:pt x="1089" y="27"/>
                    </a:lnTo>
                    <a:lnTo>
                      <a:pt x="1089" y="27"/>
                    </a:lnTo>
                    <a:lnTo>
                      <a:pt x="1087" y="27"/>
                    </a:lnTo>
                    <a:lnTo>
                      <a:pt x="1087" y="27"/>
                    </a:lnTo>
                    <a:lnTo>
                      <a:pt x="1089" y="29"/>
                    </a:lnTo>
                    <a:lnTo>
                      <a:pt x="1089" y="29"/>
                    </a:lnTo>
                    <a:lnTo>
                      <a:pt x="1087" y="29"/>
                    </a:lnTo>
                    <a:lnTo>
                      <a:pt x="1087" y="29"/>
                    </a:lnTo>
                    <a:lnTo>
                      <a:pt x="1087" y="29"/>
                    </a:lnTo>
                    <a:lnTo>
                      <a:pt x="1087" y="30"/>
                    </a:lnTo>
                    <a:lnTo>
                      <a:pt x="1087" y="30"/>
                    </a:lnTo>
                    <a:lnTo>
                      <a:pt x="1087" y="30"/>
                    </a:lnTo>
                    <a:lnTo>
                      <a:pt x="1086" y="30"/>
                    </a:lnTo>
                    <a:lnTo>
                      <a:pt x="1086" y="30"/>
                    </a:lnTo>
                    <a:lnTo>
                      <a:pt x="1087" y="30"/>
                    </a:lnTo>
                    <a:lnTo>
                      <a:pt x="1086" y="32"/>
                    </a:lnTo>
                    <a:lnTo>
                      <a:pt x="1086" y="32"/>
                    </a:lnTo>
                    <a:lnTo>
                      <a:pt x="1086" y="32"/>
                    </a:lnTo>
                    <a:lnTo>
                      <a:pt x="1086" y="32"/>
                    </a:lnTo>
                    <a:lnTo>
                      <a:pt x="1086" y="32"/>
                    </a:lnTo>
                    <a:lnTo>
                      <a:pt x="1084" y="32"/>
                    </a:lnTo>
                    <a:lnTo>
                      <a:pt x="1084" y="32"/>
                    </a:lnTo>
                    <a:lnTo>
                      <a:pt x="1084" y="32"/>
                    </a:lnTo>
                    <a:lnTo>
                      <a:pt x="1084" y="32"/>
                    </a:lnTo>
                    <a:lnTo>
                      <a:pt x="1084" y="32"/>
                    </a:lnTo>
                    <a:lnTo>
                      <a:pt x="1084" y="32"/>
                    </a:lnTo>
                    <a:lnTo>
                      <a:pt x="1084" y="32"/>
                    </a:lnTo>
                    <a:lnTo>
                      <a:pt x="1084" y="34"/>
                    </a:lnTo>
                    <a:lnTo>
                      <a:pt x="1084" y="34"/>
                    </a:lnTo>
                    <a:lnTo>
                      <a:pt x="1084" y="34"/>
                    </a:lnTo>
                    <a:lnTo>
                      <a:pt x="1084" y="32"/>
                    </a:lnTo>
                    <a:lnTo>
                      <a:pt x="1086" y="32"/>
                    </a:lnTo>
                    <a:lnTo>
                      <a:pt x="1086" y="32"/>
                    </a:lnTo>
                    <a:lnTo>
                      <a:pt x="1086" y="32"/>
                    </a:lnTo>
                    <a:lnTo>
                      <a:pt x="1086" y="34"/>
                    </a:lnTo>
                    <a:lnTo>
                      <a:pt x="1086" y="34"/>
                    </a:lnTo>
                    <a:lnTo>
                      <a:pt x="1086" y="34"/>
                    </a:lnTo>
                    <a:lnTo>
                      <a:pt x="1086" y="34"/>
                    </a:lnTo>
                    <a:lnTo>
                      <a:pt x="1086" y="36"/>
                    </a:lnTo>
                    <a:lnTo>
                      <a:pt x="1087" y="36"/>
                    </a:lnTo>
                    <a:lnTo>
                      <a:pt x="1087" y="36"/>
                    </a:lnTo>
                    <a:lnTo>
                      <a:pt x="1087" y="36"/>
                    </a:lnTo>
                    <a:lnTo>
                      <a:pt x="1087" y="36"/>
                    </a:lnTo>
                    <a:lnTo>
                      <a:pt x="1089" y="36"/>
                    </a:lnTo>
                    <a:lnTo>
                      <a:pt x="1089" y="36"/>
                    </a:lnTo>
                    <a:lnTo>
                      <a:pt x="1089" y="36"/>
                    </a:lnTo>
                    <a:lnTo>
                      <a:pt x="1089" y="38"/>
                    </a:lnTo>
                    <a:lnTo>
                      <a:pt x="1089" y="38"/>
                    </a:lnTo>
                    <a:lnTo>
                      <a:pt x="1089" y="38"/>
                    </a:lnTo>
                    <a:lnTo>
                      <a:pt x="1087" y="38"/>
                    </a:lnTo>
                    <a:lnTo>
                      <a:pt x="1087" y="38"/>
                    </a:lnTo>
                    <a:lnTo>
                      <a:pt x="1087" y="38"/>
                    </a:lnTo>
                    <a:lnTo>
                      <a:pt x="1086" y="38"/>
                    </a:lnTo>
                    <a:lnTo>
                      <a:pt x="1086" y="38"/>
                    </a:lnTo>
                    <a:lnTo>
                      <a:pt x="1086" y="38"/>
                    </a:lnTo>
                    <a:lnTo>
                      <a:pt x="1084" y="38"/>
                    </a:lnTo>
                    <a:lnTo>
                      <a:pt x="1084" y="38"/>
                    </a:lnTo>
                    <a:lnTo>
                      <a:pt x="1084" y="38"/>
                    </a:lnTo>
                    <a:lnTo>
                      <a:pt x="1082" y="38"/>
                    </a:lnTo>
                    <a:lnTo>
                      <a:pt x="1082" y="38"/>
                    </a:lnTo>
                    <a:lnTo>
                      <a:pt x="1082" y="38"/>
                    </a:lnTo>
                    <a:lnTo>
                      <a:pt x="1082" y="39"/>
                    </a:lnTo>
                    <a:lnTo>
                      <a:pt x="1082" y="39"/>
                    </a:lnTo>
                    <a:lnTo>
                      <a:pt x="1082" y="39"/>
                    </a:lnTo>
                    <a:lnTo>
                      <a:pt x="1082" y="39"/>
                    </a:lnTo>
                    <a:lnTo>
                      <a:pt x="1082" y="39"/>
                    </a:lnTo>
                    <a:lnTo>
                      <a:pt x="1082" y="41"/>
                    </a:lnTo>
                    <a:lnTo>
                      <a:pt x="1082" y="41"/>
                    </a:lnTo>
                    <a:lnTo>
                      <a:pt x="1082" y="41"/>
                    </a:lnTo>
                    <a:lnTo>
                      <a:pt x="1084" y="41"/>
                    </a:lnTo>
                    <a:lnTo>
                      <a:pt x="1084" y="41"/>
                    </a:lnTo>
                    <a:lnTo>
                      <a:pt x="1084" y="41"/>
                    </a:lnTo>
                    <a:lnTo>
                      <a:pt x="1084" y="41"/>
                    </a:lnTo>
                    <a:lnTo>
                      <a:pt x="1084" y="41"/>
                    </a:lnTo>
                    <a:lnTo>
                      <a:pt x="1084" y="41"/>
                    </a:lnTo>
                    <a:lnTo>
                      <a:pt x="1084" y="41"/>
                    </a:lnTo>
                    <a:lnTo>
                      <a:pt x="1084" y="43"/>
                    </a:lnTo>
                    <a:lnTo>
                      <a:pt x="1084" y="45"/>
                    </a:lnTo>
                    <a:lnTo>
                      <a:pt x="1084" y="45"/>
                    </a:lnTo>
                    <a:lnTo>
                      <a:pt x="1084" y="45"/>
                    </a:lnTo>
                    <a:lnTo>
                      <a:pt x="1084" y="45"/>
                    </a:lnTo>
                    <a:lnTo>
                      <a:pt x="1084" y="45"/>
                    </a:lnTo>
                    <a:lnTo>
                      <a:pt x="1086" y="45"/>
                    </a:lnTo>
                    <a:lnTo>
                      <a:pt x="1087" y="45"/>
                    </a:lnTo>
                    <a:lnTo>
                      <a:pt x="1087" y="45"/>
                    </a:lnTo>
                    <a:lnTo>
                      <a:pt x="1087" y="47"/>
                    </a:lnTo>
                    <a:lnTo>
                      <a:pt x="1087" y="47"/>
                    </a:lnTo>
                    <a:lnTo>
                      <a:pt x="1087" y="47"/>
                    </a:lnTo>
                    <a:lnTo>
                      <a:pt x="1087" y="47"/>
                    </a:lnTo>
                    <a:lnTo>
                      <a:pt x="1086" y="47"/>
                    </a:lnTo>
                    <a:lnTo>
                      <a:pt x="1084" y="48"/>
                    </a:lnTo>
                    <a:lnTo>
                      <a:pt x="1084" y="48"/>
                    </a:lnTo>
                    <a:lnTo>
                      <a:pt x="1084" y="48"/>
                    </a:lnTo>
                    <a:lnTo>
                      <a:pt x="1082" y="48"/>
                    </a:lnTo>
                    <a:lnTo>
                      <a:pt x="1082" y="48"/>
                    </a:lnTo>
                    <a:lnTo>
                      <a:pt x="1082" y="47"/>
                    </a:lnTo>
                    <a:lnTo>
                      <a:pt x="1080" y="47"/>
                    </a:lnTo>
                    <a:lnTo>
                      <a:pt x="1080" y="47"/>
                    </a:lnTo>
                    <a:lnTo>
                      <a:pt x="1080" y="47"/>
                    </a:lnTo>
                    <a:lnTo>
                      <a:pt x="1080" y="47"/>
                    </a:lnTo>
                    <a:lnTo>
                      <a:pt x="1080" y="47"/>
                    </a:lnTo>
                    <a:lnTo>
                      <a:pt x="1080" y="47"/>
                    </a:lnTo>
                    <a:lnTo>
                      <a:pt x="1078" y="47"/>
                    </a:lnTo>
                    <a:lnTo>
                      <a:pt x="1078" y="47"/>
                    </a:lnTo>
                    <a:lnTo>
                      <a:pt x="1078" y="48"/>
                    </a:lnTo>
                    <a:lnTo>
                      <a:pt x="1078" y="48"/>
                    </a:lnTo>
                    <a:lnTo>
                      <a:pt x="1076" y="50"/>
                    </a:lnTo>
                    <a:lnTo>
                      <a:pt x="1076" y="50"/>
                    </a:lnTo>
                    <a:lnTo>
                      <a:pt x="1076" y="50"/>
                    </a:lnTo>
                    <a:lnTo>
                      <a:pt x="1078" y="50"/>
                    </a:lnTo>
                    <a:lnTo>
                      <a:pt x="1078" y="52"/>
                    </a:lnTo>
                    <a:lnTo>
                      <a:pt x="1078" y="52"/>
                    </a:lnTo>
                    <a:lnTo>
                      <a:pt x="1080" y="52"/>
                    </a:lnTo>
                    <a:lnTo>
                      <a:pt x="1080" y="52"/>
                    </a:lnTo>
                    <a:lnTo>
                      <a:pt x="1080" y="52"/>
                    </a:lnTo>
                    <a:lnTo>
                      <a:pt x="1082" y="52"/>
                    </a:lnTo>
                    <a:lnTo>
                      <a:pt x="1082" y="52"/>
                    </a:lnTo>
                    <a:lnTo>
                      <a:pt x="1082" y="52"/>
                    </a:lnTo>
                    <a:lnTo>
                      <a:pt x="1082" y="52"/>
                    </a:lnTo>
                    <a:lnTo>
                      <a:pt x="1082" y="52"/>
                    </a:lnTo>
                    <a:lnTo>
                      <a:pt x="1082" y="52"/>
                    </a:lnTo>
                    <a:lnTo>
                      <a:pt x="1084" y="52"/>
                    </a:lnTo>
                    <a:lnTo>
                      <a:pt x="1084" y="52"/>
                    </a:lnTo>
                    <a:lnTo>
                      <a:pt x="1084" y="52"/>
                    </a:lnTo>
                    <a:lnTo>
                      <a:pt x="1084" y="52"/>
                    </a:lnTo>
                    <a:lnTo>
                      <a:pt x="1084" y="52"/>
                    </a:lnTo>
                    <a:lnTo>
                      <a:pt x="1087" y="52"/>
                    </a:lnTo>
                    <a:lnTo>
                      <a:pt x="1087" y="52"/>
                    </a:lnTo>
                    <a:lnTo>
                      <a:pt x="1089" y="52"/>
                    </a:lnTo>
                    <a:lnTo>
                      <a:pt x="1091" y="50"/>
                    </a:lnTo>
                    <a:lnTo>
                      <a:pt x="1091" y="50"/>
                    </a:lnTo>
                    <a:lnTo>
                      <a:pt x="1091" y="50"/>
                    </a:lnTo>
                    <a:lnTo>
                      <a:pt x="1091" y="50"/>
                    </a:lnTo>
                    <a:lnTo>
                      <a:pt x="1091" y="50"/>
                    </a:lnTo>
                    <a:lnTo>
                      <a:pt x="1093" y="50"/>
                    </a:lnTo>
                    <a:lnTo>
                      <a:pt x="1093" y="50"/>
                    </a:lnTo>
                    <a:lnTo>
                      <a:pt x="1093" y="50"/>
                    </a:lnTo>
                    <a:lnTo>
                      <a:pt x="1093" y="50"/>
                    </a:lnTo>
                    <a:lnTo>
                      <a:pt x="1095" y="52"/>
                    </a:lnTo>
                    <a:lnTo>
                      <a:pt x="1095" y="52"/>
                    </a:lnTo>
                    <a:lnTo>
                      <a:pt x="1095" y="52"/>
                    </a:lnTo>
                    <a:lnTo>
                      <a:pt x="1095" y="54"/>
                    </a:lnTo>
                    <a:lnTo>
                      <a:pt x="1095" y="54"/>
                    </a:lnTo>
                    <a:lnTo>
                      <a:pt x="1095" y="54"/>
                    </a:lnTo>
                    <a:lnTo>
                      <a:pt x="1095" y="56"/>
                    </a:lnTo>
                    <a:lnTo>
                      <a:pt x="1095" y="56"/>
                    </a:lnTo>
                    <a:lnTo>
                      <a:pt x="1093" y="56"/>
                    </a:lnTo>
                    <a:lnTo>
                      <a:pt x="1093" y="57"/>
                    </a:lnTo>
                    <a:lnTo>
                      <a:pt x="1093" y="57"/>
                    </a:lnTo>
                    <a:lnTo>
                      <a:pt x="1091" y="57"/>
                    </a:lnTo>
                    <a:lnTo>
                      <a:pt x="1091" y="57"/>
                    </a:lnTo>
                    <a:lnTo>
                      <a:pt x="1091" y="57"/>
                    </a:lnTo>
                    <a:lnTo>
                      <a:pt x="1091" y="57"/>
                    </a:lnTo>
                    <a:lnTo>
                      <a:pt x="1091" y="57"/>
                    </a:lnTo>
                    <a:lnTo>
                      <a:pt x="1091" y="57"/>
                    </a:lnTo>
                    <a:lnTo>
                      <a:pt x="1091" y="59"/>
                    </a:lnTo>
                    <a:lnTo>
                      <a:pt x="1091" y="61"/>
                    </a:lnTo>
                    <a:lnTo>
                      <a:pt x="1091" y="61"/>
                    </a:lnTo>
                    <a:lnTo>
                      <a:pt x="1091" y="63"/>
                    </a:lnTo>
                    <a:lnTo>
                      <a:pt x="1091" y="63"/>
                    </a:lnTo>
                    <a:lnTo>
                      <a:pt x="1091" y="63"/>
                    </a:lnTo>
                    <a:lnTo>
                      <a:pt x="1091" y="63"/>
                    </a:lnTo>
                    <a:lnTo>
                      <a:pt x="1093" y="63"/>
                    </a:lnTo>
                    <a:lnTo>
                      <a:pt x="1093" y="63"/>
                    </a:lnTo>
                    <a:lnTo>
                      <a:pt x="1093" y="65"/>
                    </a:lnTo>
                    <a:lnTo>
                      <a:pt x="1093" y="65"/>
                    </a:lnTo>
                    <a:lnTo>
                      <a:pt x="1095" y="65"/>
                    </a:lnTo>
                    <a:lnTo>
                      <a:pt x="1095" y="65"/>
                    </a:lnTo>
                    <a:lnTo>
                      <a:pt x="1095" y="65"/>
                    </a:lnTo>
                    <a:lnTo>
                      <a:pt x="1096" y="65"/>
                    </a:lnTo>
                    <a:lnTo>
                      <a:pt x="1096" y="65"/>
                    </a:lnTo>
                    <a:lnTo>
                      <a:pt x="1098" y="65"/>
                    </a:lnTo>
                    <a:lnTo>
                      <a:pt x="1098" y="65"/>
                    </a:lnTo>
                    <a:lnTo>
                      <a:pt x="1100" y="65"/>
                    </a:lnTo>
                    <a:lnTo>
                      <a:pt x="1100" y="67"/>
                    </a:lnTo>
                    <a:lnTo>
                      <a:pt x="1100" y="67"/>
                    </a:lnTo>
                    <a:lnTo>
                      <a:pt x="1100" y="68"/>
                    </a:lnTo>
                    <a:lnTo>
                      <a:pt x="1100" y="70"/>
                    </a:lnTo>
                    <a:lnTo>
                      <a:pt x="1100" y="72"/>
                    </a:lnTo>
                    <a:lnTo>
                      <a:pt x="1100" y="74"/>
                    </a:lnTo>
                    <a:lnTo>
                      <a:pt x="1098" y="74"/>
                    </a:lnTo>
                    <a:lnTo>
                      <a:pt x="1098" y="74"/>
                    </a:lnTo>
                    <a:lnTo>
                      <a:pt x="1096" y="74"/>
                    </a:lnTo>
                    <a:lnTo>
                      <a:pt x="1096" y="74"/>
                    </a:lnTo>
                    <a:lnTo>
                      <a:pt x="1095" y="74"/>
                    </a:lnTo>
                    <a:lnTo>
                      <a:pt x="1093" y="76"/>
                    </a:lnTo>
                    <a:lnTo>
                      <a:pt x="1093" y="76"/>
                    </a:lnTo>
                    <a:lnTo>
                      <a:pt x="1093" y="76"/>
                    </a:lnTo>
                    <a:lnTo>
                      <a:pt x="1091" y="76"/>
                    </a:lnTo>
                    <a:lnTo>
                      <a:pt x="1091" y="76"/>
                    </a:lnTo>
                    <a:lnTo>
                      <a:pt x="1091" y="76"/>
                    </a:lnTo>
                    <a:lnTo>
                      <a:pt x="1091" y="77"/>
                    </a:lnTo>
                    <a:lnTo>
                      <a:pt x="1091" y="77"/>
                    </a:lnTo>
                    <a:lnTo>
                      <a:pt x="1091" y="77"/>
                    </a:lnTo>
                    <a:lnTo>
                      <a:pt x="1091" y="77"/>
                    </a:lnTo>
                    <a:lnTo>
                      <a:pt x="1091" y="79"/>
                    </a:lnTo>
                    <a:lnTo>
                      <a:pt x="1091" y="79"/>
                    </a:lnTo>
                    <a:lnTo>
                      <a:pt x="1093" y="81"/>
                    </a:lnTo>
                    <a:lnTo>
                      <a:pt x="1095" y="81"/>
                    </a:lnTo>
                    <a:lnTo>
                      <a:pt x="1096" y="83"/>
                    </a:lnTo>
                    <a:lnTo>
                      <a:pt x="1096" y="83"/>
                    </a:lnTo>
                    <a:lnTo>
                      <a:pt x="1098" y="83"/>
                    </a:lnTo>
                    <a:lnTo>
                      <a:pt x="1100" y="83"/>
                    </a:lnTo>
                    <a:lnTo>
                      <a:pt x="1100" y="83"/>
                    </a:lnTo>
                    <a:lnTo>
                      <a:pt x="1100" y="83"/>
                    </a:lnTo>
                    <a:lnTo>
                      <a:pt x="1100" y="83"/>
                    </a:lnTo>
                    <a:lnTo>
                      <a:pt x="1102" y="83"/>
                    </a:lnTo>
                    <a:lnTo>
                      <a:pt x="1102" y="81"/>
                    </a:lnTo>
                    <a:lnTo>
                      <a:pt x="1102" y="81"/>
                    </a:lnTo>
                    <a:lnTo>
                      <a:pt x="1102" y="81"/>
                    </a:lnTo>
                    <a:lnTo>
                      <a:pt x="1102" y="81"/>
                    </a:lnTo>
                    <a:lnTo>
                      <a:pt x="1104" y="81"/>
                    </a:lnTo>
                    <a:lnTo>
                      <a:pt x="1104" y="81"/>
                    </a:lnTo>
                    <a:lnTo>
                      <a:pt x="1104" y="81"/>
                    </a:lnTo>
                    <a:lnTo>
                      <a:pt x="1104" y="81"/>
                    </a:lnTo>
                    <a:lnTo>
                      <a:pt x="1104" y="81"/>
                    </a:lnTo>
                    <a:lnTo>
                      <a:pt x="1104" y="81"/>
                    </a:lnTo>
                    <a:lnTo>
                      <a:pt x="1105" y="79"/>
                    </a:lnTo>
                    <a:lnTo>
                      <a:pt x="1105" y="79"/>
                    </a:lnTo>
                    <a:lnTo>
                      <a:pt x="1107" y="79"/>
                    </a:lnTo>
                    <a:lnTo>
                      <a:pt x="1107" y="79"/>
                    </a:lnTo>
                    <a:lnTo>
                      <a:pt x="1107" y="79"/>
                    </a:lnTo>
                    <a:lnTo>
                      <a:pt x="1107" y="79"/>
                    </a:lnTo>
                    <a:lnTo>
                      <a:pt x="1107" y="79"/>
                    </a:lnTo>
                    <a:lnTo>
                      <a:pt x="1107" y="79"/>
                    </a:lnTo>
                    <a:lnTo>
                      <a:pt x="1107" y="79"/>
                    </a:lnTo>
                    <a:lnTo>
                      <a:pt x="1107" y="81"/>
                    </a:lnTo>
                    <a:lnTo>
                      <a:pt x="1107" y="81"/>
                    </a:lnTo>
                    <a:lnTo>
                      <a:pt x="1107" y="81"/>
                    </a:lnTo>
                    <a:lnTo>
                      <a:pt x="1107" y="81"/>
                    </a:lnTo>
                    <a:lnTo>
                      <a:pt x="1107" y="83"/>
                    </a:lnTo>
                    <a:lnTo>
                      <a:pt x="1105" y="83"/>
                    </a:lnTo>
                    <a:lnTo>
                      <a:pt x="1105" y="85"/>
                    </a:lnTo>
                    <a:lnTo>
                      <a:pt x="1105" y="85"/>
                    </a:lnTo>
                    <a:lnTo>
                      <a:pt x="1105" y="86"/>
                    </a:lnTo>
                    <a:lnTo>
                      <a:pt x="1105" y="86"/>
                    </a:lnTo>
                    <a:lnTo>
                      <a:pt x="1105" y="86"/>
                    </a:lnTo>
                    <a:lnTo>
                      <a:pt x="1105" y="86"/>
                    </a:lnTo>
                    <a:lnTo>
                      <a:pt x="1105" y="86"/>
                    </a:lnTo>
                    <a:lnTo>
                      <a:pt x="1105" y="86"/>
                    </a:lnTo>
                    <a:lnTo>
                      <a:pt x="1104" y="86"/>
                    </a:lnTo>
                    <a:lnTo>
                      <a:pt x="1104" y="86"/>
                    </a:lnTo>
                    <a:lnTo>
                      <a:pt x="1102" y="86"/>
                    </a:lnTo>
                    <a:lnTo>
                      <a:pt x="1102" y="86"/>
                    </a:lnTo>
                    <a:lnTo>
                      <a:pt x="1102" y="88"/>
                    </a:lnTo>
                    <a:lnTo>
                      <a:pt x="1102" y="88"/>
                    </a:lnTo>
                    <a:lnTo>
                      <a:pt x="1102" y="90"/>
                    </a:lnTo>
                    <a:lnTo>
                      <a:pt x="1104" y="90"/>
                    </a:lnTo>
                    <a:lnTo>
                      <a:pt x="1104" y="90"/>
                    </a:lnTo>
                    <a:lnTo>
                      <a:pt x="1104" y="90"/>
                    </a:lnTo>
                    <a:lnTo>
                      <a:pt x="1104" y="90"/>
                    </a:lnTo>
                    <a:lnTo>
                      <a:pt x="1104" y="90"/>
                    </a:lnTo>
                    <a:lnTo>
                      <a:pt x="1105" y="90"/>
                    </a:lnTo>
                    <a:lnTo>
                      <a:pt x="1107" y="90"/>
                    </a:lnTo>
                    <a:lnTo>
                      <a:pt x="1107" y="90"/>
                    </a:lnTo>
                    <a:lnTo>
                      <a:pt x="1107" y="92"/>
                    </a:lnTo>
                    <a:lnTo>
                      <a:pt x="1107" y="92"/>
                    </a:lnTo>
                    <a:lnTo>
                      <a:pt x="1107" y="92"/>
                    </a:lnTo>
                    <a:lnTo>
                      <a:pt x="1109" y="92"/>
                    </a:lnTo>
                    <a:lnTo>
                      <a:pt x="1109" y="92"/>
                    </a:lnTo>
                    <a:lnTo>
                      <a:pt x="1109" y="92"/>
                    </a:lnTo>
                    <a:lnTo>
                      <a:pt x="1109" y="94"/>
                    </a:lnTo>
                    <a:lnTo>
                      <a:pt x="1109" y="94"/>
                    </a:lnTo>
                    <a:lnTo>
                      <a:pt x="1107" y="95"/>
                    </a:lnTo>
                    <a:lnTo>
                      <a:pt x="1107" y="95"/>
                    </a:lnTo>
                    <a:lnTo>
                      <a:pt x="1107" y="95"/>
                    </a:lnTo>
                    <a:lnTo>
                      <a:pt x="1107" y="95"/>
                    </a:lnTo>
                    <a:lnTo>
                      <a:pt x="1105" y="95"/>
                    </a:lnTo>
                    <a:lnTo>
                      <a:pt x="1105" y="95"/>
                    </a:lnTo>
                    <a:lnTo>
                      <a:pt x="1105" y="97"/>
                    </a:lnTo>
                    <a:lnTo>
                      <a:pt x="1104" y="97"/>
                    </a:lnTo>
                    <a:lnTo>
                      <a:pt x="1104" y="97"/>
                    </a:lnTo>
                    <a:lnTo>
                      <a:pt x="1104" y="97"/>
                    </a:lnTo>
                    <a:lnTo>
                      <a:pt x="1104" y="95"/>
                    </a:lnTo>
                    <a:lnTo>
                      <a:pt x="1104" y="95"/>
                    </a:lnTo>
                    <a:lnTo>
                      <a:pt x="1104" y="95"/>
                    </a:lnTo>
                    <a:lnTo>
                      <a:pt x="1102" y="95"/>
                    </a:lnTo>
                    <a:lnTo>
                      <a:pt x="1102" y="95"/>
                    </a:lnTo>
                    <a:lnTo>
                      <a:pt x="1102" y="95"/>
                    </a:lnTo>
                    <a:lnTo>
                      <a:pt x="1100" y="97"/>
                    </a:lnTo>
                    <a:lnTo>
                      <a:pt x="1100" y="97"/>
                    </a:lnTo>
                    <a:lnTo>
                      <a:pt x="1100" y="97"/>
                    </a:lnTo>
                    <a:lnTo>
                      <a:pt x="1098" y="97"/>
                    </a:lnTo>
                    <a:lnTo>
                      <a:pt x="1098" y="97"/>
                    </a:lnTo>
                    <a:lnTo>
                      <a:pt x="1098" y="97"/>
                    </a:lnTo>
                    <a:lnTo>
                      <a:pt x="1098" y="97"/>
                    </a:lnTo>
                    <a:lnTo>
                      <a:pt x="1096" y="97"/>
                    </a:lnTo>
                    <a:lnTo>
                      <a:pt x="1096" y="97"/>
                    </a:lnTo>
                    <a:lnTo>
                      <a:pt x="1096" y="97"/>
                    </a:lnTo>
                    <a:lnTo>
                      <a:pt x="1096" y="99"/>
                    </a:lnTo>
                    <a:lnTo>
                      <a:pt x="1096" y="99"/>
                    </a:lnTo>
                    <a:lnTo>
                      <a:pt x="1096" y="99"/>
                    </a:lnTo>
                    <a:lnTo>
                      <a:pt x="1096" y="99"/>
                    </a:lnTo>
                    <a:lnTo>
                      <a:pt x="1096" y="99"/>
                    </a:lnTo>
                    <a:lnTo>
                      <a:pt x="1096" y="99"/>
                    </a:lnTo>
                    <a:lnTo>
                      <a:pt x="1096" y="101"/>
                    </a:lnTo>
                    <a:lnTo>
                      <a:pt x="1096" y="101"/>
                    </a:lnTo>
                    <a:lnTo>
                      <a:pt x="1096" y="101"/>
                    </a:lnTo>
                    <a:lnTo>
                      <a:pt x="1096" y="103"/>
                    </a:lnTo>
                    <a:lnTo>
                      <a:pt x="1095" y="103"/>
                    </a:lnTo>
                    <a:lnTo>
                      <a:pt x="1095" y="105"/>
                    </a:lnTo>
                    <a:lnTo>
                      <a:pt x="1095" y="105"/>
                    </a:lnTo>
                    <a:lnTo>
                      <a:pt x="1095" y="106"/>
                    </a:lnTo>
                    <a:lnTo>
                      <a:pt x="1095" y="106"/>
                    </a:lnTo>
                    <a:lnTo>
                      <a:pt x="1095" y="106"/>
                    </a:lnTo>
                    <a:lnTo>
                      <a:pt x="1095"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5" y="106"/>
                    </a:lnTo>
                    <a:lnTo>
                      <a:pt x="1095" y="106"/>
                    </a:lnTo>
                    <a:lnTo>
                      <a:pt x="1095" y="108"/>
                    </a:lnTo>
                    <a:lnTo>
                      <a:pt x="1096" y="108"/>
                    </a:lnTo>
                    <a:lnTo>
                      <a:pt x="1096" y="108"/>
                    </a:lnTo>
                    <a:lnTo>
                      <a:pt x="1098" y="108"/>
                    </a:lnTo>
                    <a:lnTo>
                      <a:pt x="1098" y="108"/>
                    </a:lnTo>
                    <a:lnTo>
                      <a:pt x="1100" y="110"/>
                    </a:lnTo>
                    <a:lnTo>
                      <a:pt x="1102" y="110"/>
                    </a:lnTo>
                    <a:lnTo>
                      <a:pt x="1102" y="110"/>
                    </a:lnTo>
                    <a:lnTo>
                      <a:pt x="1104" y="110"/>
                    </a:lnTo>
                    <a:lnTo>
                      <a:pt x="1104" y="110"/>
                    </a:lnTo>
                    <a:lnTo>
                      <a:pt x="1105" y="110"/>
                    </a:lnTo>
                    <a:lnTo>
                      <a:pt x="1105" y="110"/>
                    </a:lnTo>
                    <a:lnTo>
                      <a:pt x="1105" y="110"/>
                    </a:lnTo>
                    <a:lnTo>
                      <a:pt x="1105" y="110"/>
                    </a:lnTo>
                    <a:lnTo>
                      <a:pt x="1105" y="110"/>
                    </a:lnTo>
                    <a:lnTo>
                      <a:pt x="1107" y="110"/>
                    </a:lnTo>
                    <a:lnTo>
                      <a:pt x="1107" y="108"/>
                    </a:lnTo>
                    <a:lnTo>
                      <a:pt x="1107" y="108"/>
                    </a:lnTo>
                    <a:lnTo>
                      <a:pt x="1109" y="110"/>
                    </a:lnTo>
                    <a:lnTo>
                      <a:pt x="1109" y="110"/>
                    </a:lnTo>
                    <a:lnTo>
                      <a:pt x="1111" y="110"/>
                    </a:lnTo>
                    <a:lnTo>
                      <a:pt x="1111" y="110"/>
                    </a:lnTo>
                    <a:lnTo>
                      <a:pt x="1111" y="110"/>
                    </a:lnTo>
                    <a:lnTo>
                      <a:pt x="1111" y="110"/>
                    </a:lnTo>
                    <a:lnTo>
                      <a:pt x="1109" y="112"/>
                    </a:lnTo>
                    <a:lnTo>
                      <a:pt x="1109" y="112"/>
                    </a:lnTo>
                    <a:lnTo>
                      <a:pt x="1109" y="112"/>
                    </a:lnTo>
                    <a:lnTo>
                      <a:pt x="1107" y="112"/>
                    </a:lnTo>
                    <a:lnTo>
                      <a:pt x="1105" y="114"/>
                    </a:lnTo>
                    <a:lnTo>
                      <a:pt x="1104" y="114"/>
                    </a:lnTo>
                    <a:lnTo>
                      <a:pt x="1104" y="114"/>
                    </a:lnTo>
                    <a:lnTo>
                      <a:pt x="1102" y="114"/>
                    </a:lnTo>
                    <a:lnTo>
                      <a:pt x="1102" y="114"/>
                    </a:lnTo>
                    <a:lnTo>
                      <a:pt x="1100" y="114"/>
                    </a:lnTo>
                    <a:lnTo>
                      <a:pt x="1100" y="112"/>
                    </a:lnTo>
                    <a:lnTo>
                      <a:pt x="1098" y="112"/>
                    </a:lnTo>
                    <a:lnTo>
                      <a:pt x="1096" y="112"/>
                    </a:lnTo>
                    <a:lnTo>
                      <a:pt x="1095" y="112"/>
                    </a:lnTo>
                    <a:lnTo>
                      <a:pt x="1095" y="112"/>
                    </a:lnTo>
                    <a:lnTo>
                      <a:pt x="1095" y="114"/>
                    </a:lnTo>
                    <a:lnTo>
                      <a:pt x="1093" y="114"/>
                    </a:lnTo>
                    <a:lnTo>
                      <a:pt x="1093" y="114"/>
                    </a:lnTo>
                    <a:lnTo>
                      <a:pt x="1093" y="115"/>
                    </a:lnTo>
                    <a:lnTo>
                      <a:pt x="1093" y="115"/>
                    </a:lnTo>
                    <a:lnTo>
                      <a:pt x="1093" y="117"/>
                    </a:lnTo>
                    <a:lnTo>
                      <a:pt x="1093" y="117"/>
                    </a:lnTo>
                    <a:lnTo>
                      <a:pt x="1093" y="117"/>
                    </a:lnTo>
                    <a:lnTo>
                      <a:pt x="1095" y="117"/>
                    </a:lnTo>
                    <a:lnTo>
                      <a:pt x="1095" y="119"/>
                    </a:lnTo>
                    <a:lnTo>
                      <a:pt x="1095" y="119"/>
                    </a:lnTo>
                    <a:lnTo>
                      <a:pt x="1095" y="119"/>
                    </a:lnTo>
                    <a:lnTo>
                      <a:pt x="1095" y="119"/>
                    </a:lnTo>
                    <a:lnTo>
                      <a:pt x="1095" y="119"/>
                    </a:lnTo>
                    <a:lnTo>
                      <a:pt x="1095" y="119"/>
                    </a:lnTo>
                    <a:lnTo>
                      <a:pt x="1095" y="119"/>
                    </a:lnTo>
                    <a:lnTo>
                      <a:pt x="1096" y="119"/>
                    </a:lnTo>
                    <a:lnTo>
                      <a:pt x="1096" y="119"/>
                    </a:lnTo>
                    <a:lnTo>
                      <a:pt x="1096" y="121"/>
                    </a:lnTo>
                    <a:lnTo>
                      <a:pt x="1098" y="121"/>
                    </a:lnTo>
                    <a:lnTo>
                      <a:pt x="1098" y="121"/>
                    </a:lnTo>
                    <a:lnTo>
                      <a:pt x="1098" y="121"/>
                    </a:lnTo>
                    <a:lnTo>
                      <a:pt x="1098" y="121"/>
                    </a:lnTo>
                    <a:lnTo>
                      <a:pt x="1098" y="121"/>
                    </a:lnTo>
                    <a:lnTo>
                      <a:pt x="1100" y="121"/>
                    </a:lnTo>
                    <a:lnTo>
                      <a:pt x="1100" y="121"/>
                    </a:lnTo>
                    <a:lnTo>
                      <a:pt x="1102" y="121"/>
                    </a:lnTo>
                    <a:lnTo>
                      <a:pt x="1102" y="121"/>
                    </a:lnTo>
                    <a:lnTo>
                      <a:pt x="1102" y="121"/>
                    </a:lnTo>
                    <a:lnTo>
                      <a:pt x="1102" y="121"/>
                    </a:lnTo>
                    <a:lnTo>
                      <a:pt x="1102" y="121"/>
                    </a:lnTo>
                    <a:lnTo>
                      <a:pt x="1104" y="121"/>
                    </a:lnTo>
                    <a:lnTo>
                      <a:pt x="1104" y="121"/>
                    </a:lnTo>
                    <a:lnTo>
                      <a:pt x="1104" y="121"/>
                    </a:lnTo>
                    <a:lnTo>
                      <a:pt x="1104" y="121"/>
                    </a:lnTo>
                    <a:lnTo>
                      <a:pt x="1104" y="121"/>
                    </a:lnTo>
                    <a:lnTo>
                      <a:pt x="1105" y="121"/>
                    </a:lnTo>
                    <a:lnTo>
                      <a:pt x="1105" y="123"/>
                    </a:lnTo>
                    <a:lnTo>
                      <a:pt x="1105" y="123"/>
                    </a:lnTo>
                    <a:lnTo>
                      <a:pt x="1105" y="123"/>
                    </a:lnTo>
                    <a:lnTo>
                      <a:pt x="1107" y="123"/>
                    </a:lnTo>
                    <a:lnTo>
                      <a:pt x="1107" y="123"/>
                    </a:lnTo>
                    <a:lnTo>
                      <a:pt x="1107" y="124"/>
                    </a:lnTo>
                    <a:lnTo>
                      <a:pt x="1107" y="124"/>
                    </a:lnTo>
                    <a:lnTo>
                      <a:pt x="1107" y="124"/>
                    </a:lnTo>
                    <a:lnTo>
                      <a:pt x="1107" y="124"/>
                    </a:lnTo>
                    <a:lnTo>
                      <a:pt x="1107" y="124"/>
                    </a:lnTo>
                    <a:lnTo>
                      <a:pt x="1107" y="126"/>
                    </a:lnTo>
                    <a:lnTo>
                      <a:pt x="1107" y="126"/>
                    </a:lnTo>
                    <a:lnTo>
                      <a:pt x="1107" y="126"/>
                    </a:lnTo>
                    <a:lnTo>
                      <a:pt x="1107" y="128"/>
                    </a:lnTo>
                    <a:lnTo>
                      <a:pt x="1107" y="128"/>
                    </a:lnTo>
                    <a:lnTo>
                      <a:pt x="1107" y="130"/>
                    </a:lnTo>
                    <a:lnTo>
                      <a:pt x="1107" y="130"/>
                    </a:lnTo>
                    <a:lnTo>
                      <a:pt x="1109" y="130"/>
                    </a:lnTo>
                    <a:lnTo>
                      <a:pt x="1109" y="130"/>
                    </a:lnTo>
                    <a:lnTo>
                      <a:pt x="1109" y="130"/>
                    </a:lnTo>
                    <a:lnTo>
                      <a:pt x="1109" y="130"/>
                    </a:lnTo>
                    <a:lnTo>
                      <a:pt x="1111" y="130"/>
                    </a:lnTo>
                    <a:lnTo>
                      <a:pt x="1111" y="130"/>
                    </a:lnTo>
                    <a:lnTo>
                      <a:pt x="1111" y="130"/>
                    </a:lnTo>
                    <a:lnTo>
                      <a:pt x="1111" y="128"/>
                    </a:lnTo>
                    <a:lnTo>
                      <a:pt x="1111" y="128"/>
                    </a:lnTo>
                    <a:lnTo>
                      <a:pt x="1111" y="128"/>
                    </a:lnTo>
                    <a:lnTo>
                      <a:pt x="1111" y="128"/>
                    </a:lnTo>
                    <a:lnTo>
                      <a:pt x="1113" y="128"/>
                    </a:lnTo>
                    <a:lnTo>
                      <a:pt x="1113" y="126"/>
                    </a:lnTo>
                    <a:lnTo>
                      <a:pt x="1113" y="126"/>
                    </a:lnTo>
                    <a:lnTo>
                      <a:pt x="1113" y="126"/>
                    </a:lnTo>
                    <a:lnTo>
                      <a:pt x="1114" y="128"/>
                    </a:lnTo>
                    <a:lnTo>
                      <a:pt x="1114" y="128"/>
                    </a:lnTo>
                    <a:lnTo>
                      <a:pt x="1114" y="128"/>
                    </a:lnTo>
                    <a:lnTo>
                      <a:pt x="1114" y="128"/>
                    </a:lnTo>
                    <a:lnTo>
                      <a:pt x="1114" y="128"/>
                    </a:lnTo>
                    <a:lnTo>
                      <a:pt x="1114" y="128"/>
                    </a:lnTo>
                    <a:lnTo>
                      <a:pt x="1114" y="130"/>
                    </a:lnTo>
                    <a:lnTo>
                      <a:pt x="1114" y="130"/>
                    </a:lnTo>
                    <a:lnTo>
                      <a:pt x="1114" y="132"/>
                    </a:lnTo>
                    <a:lnTo>
                      <a:pt x="1114" y="133"/>
                    </a:lnTo>
                    <a:lnTo>
                      <a:pt x="1114" y="135"/>
                    </a:lnTo>
                    <a:lnTo>
                      <a:pt x="1114" y="135"/>
                    </a:lnTo>
                    <a:lnTo>
                      <a:pt x="1114" y="135"/>
                    </a:lnTo>
                    <a:lnTo>
                      <a:pt x="1114" y="137"/>
                    </a:lnTo>
                    <a:lnTo>
                      <a:pt x="1114" y="137"/>
                    </a:lnTo>
                    <a:lnTo>
                      <a:pt x="1114" y="137"/>
                    </a:lnTo>
                    <a:lnTo>
                      <a:pt x="1114" y="139"/>
                    </a:lnTo>
                    <a:lnTo>
                      <a:pt x="1113" y="141"/>
                    </a:lnTo>
                    <a:lnTo>
                      <a:pt x="1111" y="143"/>
                    </a:lnTo>
                    <a:lnTo>
                      <a:pt x="1109" y="144"/>
                    </a:lnTo>
                    <a:lnTo>
                      <a:pt x="1109" y="144"/>
                    </a:lnTo>
                    <a:lnTo>
                      <a:pt x="1109" y="144"/>
                    </a:lnTo>
                    <a:lnTo>
                      <a:pt x="1109" y="144"/>
                    </a:lnTo>
                    <a:lnTo>
                      <a:pt x="1109" y="144"/>
                    </a:lnTo>
                    <a:lnTo>
                      <a:pt x="1109" y="144"/>
                    </a:lnTo>
                    <a:lnTo>
                      <a:pt x="1109" y="144"/>
                    </a:lnTo>
                    <a:lnTo>
                      <a:pt x="1111" y="144"/>
                    </a:lnTo>
                    <a:lnTo>
                      <a:pt x="1111" y="146"/>
                    </a:lnTo>
                    <a:lnTo>
                      <a:pt x="1111" y="146"/>
                    </a:lnTo>
                    <a:lnTo>
                      <a:pt x="1111" y="146"/>
                    </a:lnTo>
                    <a:lnTo>
                      <a:pt x="1111" y="146"/>
                    </a:lnTo>
                    <a:lnTo>
                      <a:pt x="1111" y="148"/>
                    </a:lnTo>
                    <a:lnTo>
                      <a:pt x="1113" y="148"/>
                    </a:lnTo>
                    <a:lnTo>
                      <a:pt x="1113" y="148"/>
                    </a:lnTo>
                    <a:lnTo>
                      <a:pt x="1113" y="148"/>
                    </a:lnTo>
                    <a:lnTo>
                      <a:pt x="1114" y="148"/>
                    </a:lnTo>
                    <a:lnTo>
                      <a:pt x="1114" y="148"/>
                    </a:lnTo>
                    <a:lnTo>
                      <a:pt x="1114" y="150"/>
                    </a:lnTo>
                    <a:lnTo>
                      <a:pt x="1114" y="150"/>
                    </a:lnTo>
                    <a:lnTo>
                      <a:pt x="1114" y="150"/>
                    </a:lnTo>
                    <a:lnTo>
                      <a:pt x="1114" y="150"/>
                    </a:lnTo>
                    <a:lnTo>
                      <a:pt x="1114" y="150"/>
                    </a:lnTo>
                    <a:lnTo>
                      <a:pt x="1114" y="150"/>
                    </a:lnTo>
                    <a:lnTo>
                      <a:pt x="1114" y="150"/>
                    </a:lnTo>
                    <a:lnTo>
                      <a:pt x="1114" y="150"/>
                    </a:lnTo>
                    <a:lnTo>
                      <a:pt x="1114" y="152"/>
                    </a:lnTo>
                    <a:lnTo>
                      <a:pt x="1113" y="152"/>
                    </a:lnTo>
                    <a:lnTo>
                      <a:pt x="1114" y="152"/>
                    </a:lnTo>
                    <a:lnTo>
                      <a:pt x="1114" y="152"/>
                    </a:lnTo>
                    <a:lnTo>
                      <a:pt x="1114" y="153"/>
                    </a:lnTo>
                    <a:lnTo>
                      <a:pt x="1114" y="153"/>
                    </a:lnTo>
                    <a:lnTo>
                      <a:pt x="1114" y="153"/>
                    </a:lnTo>
                    <a:lnTo>
                      <a:pt x="1114" y="153"/>
                    </a:lnTo>
                    <a:lnTo>
                      <a:pt x="1116" y="155"/>
                    </a:lnTo>
                    <a:lnTo>
                      <a:pt x="1116" y="155"/>
                    </a:lnTo>
                    <a:lnTo>
                      <a:pt x="1116" y="155"/>
                    </a:lnTo>
                    <a:lnTo>
                      <a:pt x="1116" y="155"/>
                    </a:lnTo>
                    <a:lnTo>
                      <a:pt x="1116" y="155"/>
                    </a:lnTo>
                    <a:lnTo>
                      <a:pt x="1116" y="155"/>
                    </a:lnTo>
                    <a:lnTo>
                      <a:pt x="1118" y="155"/>
                    </a:lnTo>
                    <a:lnTo>
                      <a:pt x="1118" y="155"/>
                    </a:lnTo>
                    <a:lnTo>
                      <a:pt x="1118" y="155"/>
                    </a:lnTo>
                    <a:lnTo>
                      <a:pt x="1120" y="155"/>
                    </a:lnTo>
                    <a:lnTo>
                      <a:pt x="1120" y="155"/>
                    </a:lnTo>
                    <a:lnTo>
                      <a:pt x="1122" y="155"/>
                    </a:lnTo>
                    <a:lnTo>
                      <a:pt x="1122" y="155"/>
                    </a:lnTo>
                    <a:lnTo>
                      <a:pt x="1122" y="155"/>
                    </a:lnTo>
                    <a:lnTo>
                      <a:pt x="1122" y="155"/>
                    </a:lnTo>
                    <a:lnTo>
                      <a:pt x="1122" y="155"/>
                    </a:lnTo>
                    <a:lnTo>
                      <a:pt x="1122" y="155"/>
                    </a:lnTo>
                    <a:lnTo>
                      <a:pt x="1124" y="155"/>
                    </a:lnTo>
                    <a:lnTo>
                      <a:pt x="1125" y="155"/>
                    </a:lnTo>
                    <a:lnTo>
                      <a:pt x="1125" y="157"/>
                    </a:lnTo>
                    <a:lnTo>
                      <a:pt x="1125" y="157"/>
                    </a:lnTo>
                    <a:lnTo>
                      <a:pt x="1125" y="157"/>
                    </a:lnTo>
                    <a:lnTo>
                      <a:pt x="1125" y="157"/>
                    </a:lnTo>
                    <a:lnTo>
                      <a:pt x="1125" y="157"/>
                    </a:lnTo>
                    <a:lnTo>
                      <a:pt x="1127" y="157"/>
                    </a:lnTo>
                    <a:lnTo>
                      <a:pt x="1125" y="157"/>
                    </a:lnTo>
                    <a:lnTo>
                      <a:pt x="1125" y="159"/>
                    </a:lnTo>
                    <a:lnTo>
                      <a:pt x="1124" y="159"/>
                    </a:lnTo>
                    <a:lnTo>
                      <a:pt x="1124" y="159"/>
                    </a:lnTo>
                    <a:lnTo>
                      <a:pt x="1122" y="159"/>
                    </a:lnTo>
                    <a:lnTo>
                      <a:pt x="1122" y="159"/>
                    </a:lnTo>
                    <a:lnTo>
                      <a:pt x="1122" y="161"/>
                    </a:lnTo>
                    <a:lnTo>
                      <a:pt x="1122" y="161"/>
                    </a:lnTo>
                    <a:lnTo>
                      <a:pt x="1122" y="161"/>
                    </a:lnTo>
                    <a:lnTo>
                      <a:pt x="1122" y="162"/>
                    </a:lnTo>
                    <a:lnTo>
                      <a:pt x="1122" y="162"/>
                    </a:lnTo>
                    <a:lnTo>
                      <a:pt x="1122" y="164"/>
                    </a:lnTo>
                    <a:lnTo>
                      <a:pt x="1120" y="164"/>
                    </a:lnTo>
                    <a:lnTo>
                      <a:pt x="1118" y="164"/>
                    </a:lnTo>
                    <a:lnTo>
                      <a:pt x="1118" y="164"/>
                    </a:lnTo>
                    <a:lnTo>
                      <a:pt x="1118" y="166"/>
                    </a:lnTo>
                    <a:lnTo>
                      <a:pt x="1116" y="166"/>
                    </a:lnTo>
                    <a:lnTo>
                      <a:pt x="1116" y="166"/>
                    </a:lnTo>
                    <a:lnTo>
                      <a:pt x="1116" y="168"/>
                    </a:lnTo>
                    <a:lnTo>
                      <a:pt x="1118" y="170"/>
                    </a:lnTo>
                    <a:lnTo>
                      <a:pt x="1118" y="170"/>
                    </a:lnTo>
                    <a:lnTo>
                      <a:pt x="1120" y="170"/>
                    </a:lnTo>
                    <a:lnTo>
                      <a:pt x="1120" y="170"/>
                    </a:lnTo>
                    <a:lnTo>
                      <a:pt x="1122" y="171"/>
                    </a:lnTo>
                    <a:lnTo>
                      <a:pt x="1124" y="171"/>
                    </a:lnTo>
                    <a:lnTo>
                      <a:pt x="1124" y="170"/>
                    </a:lnTo>
                    <a:lnTo>
                      <a:pt x="1124" y="170"/>
                    </a:lnTo>
                    <a:lnTo>
                      <a:pt x="1124" y="168"/>
                    </a:lnTo>
                    <a:lnTo>
                      <a:pt x="1124" y="168"/>
                    </a:lnTo>
                    <a:lnTo>
                      <a:pt x="1124" y="166"/>
                    </a:lnTo>
                    <a:lnTo>
                      <a:pt x="1125" y="166"/>
                    </a:lnTo>
                    <a:lnTo>
                      <a:pt x="1125" y="166"/>
                    </a:lnTo>
                    <a:lnTo>
                      <a:pt x="1127" y="166"/>
                    </a:lnTo>
                    <a:lnTo>
                      <a:pt x="1127" y="166"/>
                    </a:lnTo>
                    <a:lnTo>
                      <a:pt x="1129" y="166"/>
                    </a:lnTo>
                    <a:lnTo>
                      <a:pt x="1131" y="166"/>
                    </a:lnTo>
                    <a:lnTo>
                      <a:pt x="1133" y="166"/>
                    </a:lnTo>
                    <a:lnTo>
                      <a:pt x="1134" y="166"/>
                    </a:lnTo>
                    <a:lnTo>
                      <a:pt x="1136" y="166"/>
                    </a:lnTo>
                    <a:lnTo>
                      <a:pt x="1138" y="164"/>
                    </a:lnTo>
                    <a:lnTo>
                      <a:pt x="1140" y="166"/>
                    </a:lnTo>
                    <a:lnTo>
                      <a:pt x="1140" y="166"/>
                    </a:lnTo>
                    <a:lnTo>
                      <a:pt x="1140" y="166"/>
                    </a:lnTo>
                    <a:lnTo>
                      <a:pt x="1140" y="166"/>
                    </a:lnTo>
                    <a:lnTo>
                      <a:pt x="1138" y="168"/>
                    </a:lnTo>
                    <a:lnTo>
                      <a:pt x="1138" y="168"/>
                    </a:lnTo>
                    <a:lnTo>
                      <a:pt x="1136" y="168"/>
                    </a:lnTo>
                    <a:lnTo>
                      <a:pt x="1134" y="168"/>
                    </a:lnTo>
                    <a:lnTo>
                      <a:pt x="1134" y="168"/>
                    </a:lnTo>
                    <a:lnTo>
                      <a:pt x="1134" y="170"/>
                    </a:lnTo>
                    <a:lnTo>
                      <a:pt x="1134" y="170"/>
                    </a:lnTo>
                    <a:lnTo>
                      <a:pt x="1134" y="171"/>
                    </a:lnTo>
                    <a:lnTo>
                      <a:pt x="1134" y="171"/>
                    </a:lnTo>
                    <a:lnTo>
                      <a:pt x="1136" y="171"/>
                    </a:lnTo>
                    <a:lnTo>
                      <a:pt x="1136" y="171"/>
                    </a:lnTo>
                    <a:lnTo>
                      <a:pt x="1138" y="171"/>
                    </a:lnTo>
                    <a:lnTo>
                      <a:pt x="1140" y="171"/>
                    </a:lnTo>
                    <a:lnTo>
                      <a:pt x="1142" y="171"/>
                    </a:lnTo>
                    <a:lnTo>
                      <a:pt x="1142" y="171"/>
                    </a:lnTo>
                    <a:lnTo>
                      <a:pt x="1143" y="170"/>
                    </a:lnTo>
                    <a:lnTo>
                      <a:pt x="1143" y="170"/>
                    </a:lnTo>
                    <a:lnTo>
                      <a:pt x="1143" y="168"/>
                    </a:lnTo>
                    <a:lnTo>
                      <a:pt x="1143" y="168"/>
                    </a:lnTo>
                    <a:lnTo>
                      <a:pt x="1143" y="168"/>
                    </a:lnTo>
                    <a:lnTo>
                      <a:pt x="1143" y="166"/>
                    </a:lnTo>
                    <a:lnTo>
                      <a:pt x="1143" y="166"/>
                    </a:lnTo>
                    <a:lnTo>
                      <a:pt x="1145" y="166"/>
                    </a:lnTo>
                    <a:lnTo>
                      <a:pt x="1145" y="166"/>
                    </a:lnTo>
                    <a:lnTo>
                      <a:pt x="1145" y="166"/>
                    </a:lnTo>
                    <a:lnTo>
                      <a:pt x="1147" y="166"/>
                    </a:lnTo>
                    <a:lnTo>
                      <a:pt x="1147" y="166"/>
                    </a:lnTo>
                    <a:lnTo>
                      <a:pt x="1147" y="166"/>
                    </a:lnTo>
                    <a:lnTo>
                      <a:pt x="1147" y="164"/>
                    </a:lnTo>
                    <a:lnTo>
                      <a:pt x="1147" y="164"/>
                    </a:lnTo>
                    <a:lnTo>
                      <a:pt x="1147" y="164"/>
                    </a:lnTo>
                    <a:lnTo>
                      <a:pt x="1147" y="162"/>
                    </a:lnTo>
                    <a:lnTo>
                      <a:pt x="1149" y="162"/>
                    </a:lnTo>
                    <a:lnTo>
                      <a:pt x="1149" y="162"/>
                    </a:lnTo>
                    <a:lnTo>
                      <a:pt x="1149" y="162"/>
                    </a:lnTo>
                    <a:lnTo>
                      <a:pt x="1149" y="161"/>
                    </a:lnTo>
                    <a:lnTo>
                      <a:pt x="1149" y="161"/>
                    </a:lnTo>
                    <a:lnTo>
                      <a:pt x="1149" y="161"/>
                    </a:lnTo>
                    <a:lnTo>
                      <a:pt x="1149" y="161"/>
                    </a:lnTo>
                    <a:lnTo>
                      <a:pt x="1149" y="161"/>
                    </a:lnTo>
                    <a:lnTo>
                      <a:pt x="1149" y="161"/>
                    </a:lnTo>
                    <a:lnTo>
                      <a:pt x="1149" y="161"/>
                    </a:lnTo>
                    <a:lnTo>
                      <a:pt x="1149" y="161"/>
                    </a:lnTo>
                    <a:lnTo>
                      <a:pt x="1149" y="159"/>
                    </a:lnTo>
                    <a:lnTo>
                      <a:pt x="1149" y="159"/>
                    </a:lnTo>
                    <a:lnTo>
                      <a:pt x="1149" y="159"/>
                    </a:lnTo>
                    <a:lnTo>
                      <a:pt x="1151" y="159"/>
                    </a:lnTo>
                    <a:lnTo>
                      <a:pt x="1151" y="159"/>
                    </a:lnTo>
                    <a:lnTo>
                      <a:pt x="1151" y="159"/>
                    </a:lnTo>
                    <a:lnTo>
                      <a:pt x="1151" y="159"/>
                    </a:lnTo>
                    <a:lnTo>
                      <a:pt x="1151" y="157"/>
                    </a:lnTo>
                    <a:lnTo>
                      <a:pt x="1151" y="157"/>
                    </a:lnTo>
                    <a:lnTo>
                      <a:pt x="1151" y="157"/>
                    </a:lnTo>
                    <a:lnTo>
                      <a:pt x="1151" y="155"/>
                    </a:lnTo>
                    <a:lnTo>
                      <a:pt x="1152" y="155"/>
                    </a:lnTo>
                    <a:lnTo>
                      <a:pt x="1152" y="153"/>
                    </a:lnTo>
                    <a:lnTo>
                      <a:pt x="1152" y="153"/>
                    </a:lnTo>
                    <a:lnTo>
                      <a:pt x="1152" y="152"/>
                    </a:lnTo>
                    <a:lnTo>
                      <a:pt x="1152" y="150"/>
                    </a:lnTo>
                    <a:lnTo>
                      <a:pt x="1156" y="148"/>
                    </a:lnTo>
                    <a:lnTo>
                      <a:pt x="1160" y="146"/>
                    </a:lnTo>
                    <a:lnTo>
                      <a:pt x="1163" y="144"/>
                    </a:lnTo>
                    <a:lnTo>
                      <a:pt x="1163" y="141"/>
                    </a:lnTo>
                    <a:lnTo>
                      <a:pt x="1165" y="139"/>
                    </a:lnTo>
                    <a:lnTo>
                      <a:pt x="1165" y="137"/>
                    </a:lnTo>
                    <a:lnTo>
                      <a:pt x="1165" y="137"/>
                    </a:lnTo>
                    <a:lnTo>
                      <a:pt x="1165" y="137"/>
                    </a:lnTo>
                    <a:lnTo>
                      <a:pt x="1163" y="135"/>
                    </a:lnTo>
                    <a:lnTo>
                      <a:pt x="1160" y="133"/>
                    </a:lnTo>
                    <a:lnTo>
                      <a:pt x="1160" y="133"/>
                    </a:lnTo>
                    <a:lnTo>
                      <a:pt x="1160" y="133"/>
                    </a:lnTo>
                    <a:lnTo>
                      <a:pt x="1160" y="132"/>
                    </a:lnTo>
                    <a:lnTo>
                      <a:pt x="1160" y="132"/>
                    </a:lnTo>
                    <a:lnTo>
                      <a:pt x="1160" y="132"/>
                    </a:lnTo>
                    <a:lnTo>
                      <a:pt x="1160" y="132"/>
                    </a:lnTo>
                    <a:lnTo>
                      <a:pt x="1160" y="132"/>
                    </a:lnTo>
                    <a:lnTo>
                      <a:pt x="1160" y="132"/>
                    </a:lnTo>
                    <a:lnTo>
                      <a:pt x="1162" y="132"/>
                    </a:lnTo>
                    <a:lnTo>
                      <a:pt x="1162" y="132"/>
                    </a:lnTo>
                    <a:lnTo>
                      <a:pt x="1162" y="132"/>
                    </a:lnTo>
                    <a:lnTo>
                      <a:pt x="1162" y="130"/>
                    </a:lnTo>
                    <a:lnTo>
                      <a:pt x="1162" y="130"/>
                    </a:lnTo>
                    <a:lnTo>
                      <a:pt x="1162" y="130"/>
                    </a:lnTo>
                    <a:lnTo>
                      <a:pt x="1162" y="130"/>
                    </a:lnTo>
                    <a:lnTo>
                      <a:pt x="1162" y="130"/>
                    </a:lnTo>
                    <a:lnTo>
                      <a:pt x="1163" y="130"/>
                    </a:lnTo>
                    <a:lnTo>
                      <a:pt x="1163" y="130"/>
                    </a:lnTo>
                    <a:lnTo>
                      <a:pt x="1163" y="128"/>
                    </a:lnTo>
                    <a:lnTo>
                      <a:pt x="1163" y="128"/>
                    </a:lnTo>
                    <a:lnTo>
                      <a:pt x="1163" y="128"/>
                    </a:lnTo>
                    <a:lnTo>
                      <a:pt x="1165" y="128"/>
                    </a:lnTo>
                    <a:lnTo>
                      <a:pt x="1165" y="128"/>
                    </a:lnTo>
                    <a:lnTo>
                      <a:pt x="1165" y="128"/>
                    </a:lnTo>
                    <a:lnTo>
                      <a:pt x="1165" y="128"/>
                    </a:lnTo>
                    <a:lnTo>
                      <a:pt x="1165" y="126"/>
                    </a:lnTo>
                    <a:lnTo>
                      <a:pt x="1165" y="126"/>
                    </a:lnTo>
                    <a:lnTo>
                      <a:pt x="1165" y="126"/>
                    </a:lnTo>
                    <a:lnTo>
                      <a:pt x="1167" y="126"/>
                    </a:lnTo>
                    <a:lnTo>
                      <a:pt x="1167" y="126"/>
                    </a:lnTo>
                    <a:lnTo>
                      <a:pt x="1167" y="126"/>
                    </a:lnTo>
                    <a:lnTo>
                      <a:pt x="1169" y="124"/>
                    </a:lnTo>
                    <a:lnTo>
                      <a:pt x="1169" y="124"/>
                    </a:lnTo>
                    <a:lnTo>
                      <a:pt x="1169" y="124"/>
                    </a:lnTo>
                    <a:lnTo>
                      <a:pt x="1169" y="124"/>
                    </a:lnTo>
                    <a:lnTo>
                      <a:pt x="1169" y="124"/>
                    </a:lnTo>
                    <a:lnTo>
                      <a:pt x="1169" y="124"/>
                    </a:lnTo>
                    <a:lnTo>
                      <a:pt x="1169" y="123"/>
                    </a:lnTo>
                    <a:lnTo>
                      <a:pt x="1171" y="123"/>
                    </a:lnTo>
                    <a:lnTo>
                      <a:pt x="1171" y="121"/>
                    </a:lnTo>
                    <a:lnTo>
                      <a:pt x="1171" y="121"/>
                    </a:lnTo>
                    <a:lnTo>
                      <a:pt x="1171" y="119"/>
                    </a:lnTo>
                    <a:lnTo>
                      <a:pt x="1171" y="119"/>
                    </a:lnTo>
                    <a:lnTo>
                      <a:pt x="1171" y="119"/>
                    </a:lnTo>
                    <a:lnTo>
                      <a:pt x="1171" y="119"/>
                    </a:lnTo>
                    <a:lnTo>
                      <a:pt x="1171" y="117"/>
                    </a:lnTo>
                    <a:lnTo>
                      <a:pt x="1171" y="117"/>
                    </a:lnTo>
                    <a:lnTo>
                      <a:pt x="1171" y="117"/>
                    </a:lnTo>
                    <a:lnTo>
                      <a:pt x="1171" y="115"/>
                    </a:lnTo>
                    <a:lnTo>
                      <a:pt x="1171" y="115"/>
                    </a:lnTo>
                    <a:lnTo>
                      <a:pt x="1172" y="115"/>
                    </a:lnTo>
                    <a:lnTo>
                      <a:pt x="1172" y="115"/>
                    </a:lnTo>
                    <a:lnTo>
                      <a:pt x="1172" y="115"/>
                    </a:lnTo>
                    <a:lnTo>
                      <a:pt x="1172" y="114"/>
                    </a:lnTo>
                    <a:lnTo>
                      <a:pt x="1172" y="114"/>
                    </a:lnTo>
                    <a:lnTo>
                      <a:pt x="1172" y="114"/>
                    </a:lnTo>
                    <a:lnTo>
                      <a:pt x="1174" y="114"/>
                    </a:lnTo>
                    <a:lnTo>
                      <a:pt x="1174" y="114"/>
                    </a:lnTo>
                    <a:lnTo>
                      <a:pt x="1174" y="114"/>
                    </a:lnTo>
                    <a:lnTo>
                      <a:pt x="1174" y="114"/>
                    </a:lnTo>
                    <a:lnTo>
                      <a:pt x="1174" y="114"/>
                    </a:lnTo>
                    <a:lnTo>
                      <a:pt x="1174" y="114"/>
                    </a:lnTo>
                    <a:lnTo>
                      <a:pt x="1176" y="112"/>
                    </a:lnTo>
                    <a:lnTo>
                      <a:pt x="1176" y="112"/>
                    </a:lnTo>
                    <a:lnTo>
                      <a:pt x="1176" y="112"/>
                    </a:lnTo>
                    <a:lnTo>
                      <a:pt x="1176" y="112"/>
                    </a:lnTo>
                    <a:lnTo>
                      <a:pt x="1176" y="112"/>
                    </a:lnTo>
                    <a:lnTo>
                      <a:pt x="1176" y="112"/>
                    </a:lnTo>
                    <a:lnTo>
                      <a:pt x="1176" y="112"/>
                    </a:lnTo>
                    <a:lnTo>
                      <a:pt x="1178" y="110"/>
                    </a:lnTo>
                    <a:lnTo>
                      <a:pt x="1178" y="110"/>
                    </a:lnTo>
                    <a:lnTo>
                      <a:pt x="1178" y="110"/>
                    </a:lnTo>
                    <a:lnTo>
                      <a:pt x="1178" y="110"/>
                    </a:lnTo>
                    <a:lnTo>
                      <a:pt x="1178" y="110"/>
                    </a:lnTo>
                    <a:lnTo>
                      <a:pt x="1176" y="110"/>
                    </a:lnTo>
                    <a:lnTo>
                      <a:pt x="1176" y="108"/>
                    </a:lnTo>
                    <a:lnTo>
                      <a:pt x="1176" y="108"/>
                    </a:lnTo>
                    <a:lnTo>
                      <a:pt x="1178" y="108"/>
                    </a:lnTo>
                    <a:lnTo>
                      <a:pt x="1178" y="108"/>
                    </a:lnTo>
                    <a:lnTo>
                      <a:pt x="1178" y="108"/>
                    </a:lnTo>
                    <a:lnTo>
                      <a:pt x="1178" y="108"/>
                    </a:lnTo>
                    <a:lnTo>
                      <a:pt x="1178" y="106"/>
                    </a:lnTo>
                    <a:lnTo>
                      <a:pt x="1178" y="106"/>
                    </a:lnTo>
                    <a:lnTo>
                      <a:pt x="1178" y="105"/>
                    </a:lnTo>
                    <a:lnTo>
                      <a:pt x="1178" y="105"/>
                    </a:lnTo>
                    <a:lnTo>
                      <a:pt x="1178" y="105"/>
                    </a:lnTo>
                    <a:lnTo>
                      <a:pt x="1178" y="105"/>
                    </a:lnTo>
                    <a:lnTo>
                      <a:pt x="1178" y="105"/>
                    </a:lnTo>
                    <a:lnTo>
                      <a:pt x="1180" y="105"/>
                    </a:lnTo>
                    <a:lnTo>
                      <a:pt x="1180" y="105"/>
                    </a:lnTo>
                    <a:lnTo>
                      <a:pt x="1180" y="105"/>
                    </a:lnTo>
                    <a:lnTo>
                      <a:pt x="1180" y="105"/>
                    </a:lnTo>
                    <a:lnTo>
                      <a:pt x="1180" y="105"/>
                    </a:lnTo>
                    <a:lnTo>
                      <a:pt x="1180" y="105"/>
                    </a:lnTo>
                    <a:lnTo>
                      <a:pt x="1180" y="105"/>
                    </a:lnTo>
                    <a:lnTo>
                      <a:pt x="1180" y="105"/>
                    </a:lnTo>
                    <a:lnTo>
                      <a:pt x="1180" y="105"/>
                    </a:lnTo>
                    <a:lnTo>
                      <a:pt x="1181" y="105"/>
                    </a:lnTo>
                    <a:lnTo>
                      <a:pt x="1181" y="105"/>
                    </a:lnTo>
                    <a:lnTo>
                      <a:pt x="1181" y="103"/>
                    </a:lnTo>
                    <a:lnTo>
                      <a:pt x="1181" y="103"/>
                    </a:lnTo>
                    <a:lnTo>
                      <a:pt x="1181" y="103"/>
                    </a:lnTo>
                    <a:lnTo>
                      <a:pt x="1183" y="101"/>
                    </a:lnTo>
                    <a:lnTo>
                      <a:pt x="1183" y="101"/>
                    </a:lnTo>
                    <a:lnTo>
                      <a:pt x="1183" y="101"/>
                    </a:lnTo>
                    <a:lnTo>
                      <a:pt x="1183" y="101"/>
                    </a:lnTo>
                    <a:lnTo>
                      <a:pt x="1183" y="101"/>
                    </a:lnTo>
                    <a:lnTo>
                      <a:pt x="1183" y="101"/>
                    </a:lnTo>
                    <a:lnTo>
                      <a:pt x="1183" y="101"/>
                    </a:lnTo>
                    <a:lnTo>
                      <a:pt x="1185" y="101"/>
                    </a:lnTo>
                    <a:lnTo>
                      <a:pt x="1185" y="101"/>
                    </a:lnTo>
                    <a:lnTo>
                      <a:pt x="1185" y="101"/>
                    </a:lnTo>
                    <a:lnTo>
                      <a:pt x="1185" y="101"/>
                    </a:lnTo>
                    <a:lnTo>
                      <a:pt x="1185" y="101"/>
                    </a:lnTo>
                    <a:lnTo>
                      <a:pt x="1185" y="101"/>
                    </a:lnTo>
                    <a:lnTo>
                      <a:pt x="1185" y="101"/>
                    </a:lnTo>
                    <a:lnTo>
                      <a:pt x="1187" y="101"/>
                    </a:lnTo>
                    <a:lnTo>
                      <a:pt x="1187" y="101"/>
                    </a:lnTo>
                    <a:lnTo>
                      <a:pt x="1187" y="101"/>
                    </a:lnTo>
                    <a:lnTo>
                      <a:pt x="1187" y="101"/>
                    </a:lnTo>
                    <a:lnTo>
                      <a:pt x="1187" y="101"/>
                    </a:lnTo>
                    <a:lnTo>
                      <a:pt x="1187" y="101"/>
                    </a:lnTo>
                    <a:lnTo>
                      <a:pt x="1189" y="101"/>
                    </a:lnTo>
                    <a:lnTo>
                      <a:pt x="1189" y="101"/>
                    </a:lnTo>
                    <a:lnTo>
                      <a:pt x="1189" y="101"/>
                    </a:lnTo>
                    <a:lnTo>
                      <a:pt x="1189" y="101"/>
                    </a:lnTo>
                    <a:lnTo>
                      <a:pt x="1189" y="101"/>
                    </a:lnTo>
                    <a:lnTo>
                      <a:pt x="1190" y="101"/>
                    </a:lnTo>
                    <a:lnTo>
                      <a:pt x="1190" y="101"/>
                    </a:lnTo>
                    <a:lnTo>
                      <a:pt x="1190" y="101"/>
                    </a:lnTo>
                    <a:lnTo>
                      <a:pt x="1190" y="101"/>
                    </a:lnTo>
                    <a:lnTo>
                      <a:pt x="1190" y="101"/>
                    </a:lnTo>
                    <a:lnTo>
                      <a:pt x="1190" y="101"/>
                    </a:lnTo>
                    <a:lnTo>
                      <a:pt x="1190" y="101"/>
                    </a:lnTo>
                    <a:lnTo>
                      <a:pt x="1192" y="101"/>
                    </a:lnTo>
                    <a:lnTo>
                      <a:pt x="1192" y="101"/>
                    </a:lnTo>
                    <a:lnTo>
                      <a:pt x="1192" y="101"/>
                    </a:lnTo>
                    <a:lnTo>
                      <a:pt x="1192" y="101"/>
                    </a:lnTo>
                    <a:lnTo>
                      <a:pt x="1192" y="101"/>
                    </a:lnTo>
                    <a:lnTo>
                      <a:pt x="1192" y="101"/>
                    </a:lnTo>
                    <a:lnTo>
                      <a:pt x="1192" y="101"/>
                    </a:lnTo>
                    <a:lnTo>
                      <a:pt x="1192" y="99"/>
                    </a:lnTo>
                    <a:lnTo>
                      <a:pt x="1192" y="99"/>
                    </a:lnTo>
                    <a:lnTo>
                      <a:pt x="1192" y="99"/>
                    </a:lnTo>
                    <a:lnTo>
                      <a:pt x="1192" y="99"/>
                    </a:lnTo>
                    <a:lnTo>
                      <a:pt x="1194" y="99"/>
                    </a:lnTo>
                    <a:lnTo>
                      <a:pt x="1194" y="99"/>
                    </a:lnTo>
                    <a:lnTo>
                      <a:pt x="1194" y="99"/>
                    </a:lnTo>
                    <a:lnTo>
                      <a:pt x="1194" y="99"/>
                    </a:lnTo>
                    <a:lnTo>
                      <a:pt x="1194" y="99"/>
                    </a:lnTo>
                    <a:lnTo>
                      <a:pt x="1196" y="99"/>
                    </a:lnTo>
                    <a:lnTo>
                      <a:pt x="1196" y="99"/>
                    </a:lnTo>
                    <a:lnTo>
                      <a:pt x="1196" y="99"/>
                    </a:lnTo>
                    <a:lnTo>
                      <a:pt x="1196" y="99"/>
                    </a:lnTo>
                    <a:lnTo>
                      <a:pt x="1198" y="99"/>
                    </a:lnTo>
                    <a:lnTo>
                      <a:pt x="1198" y="99"/>
                    </a:lnTo>
                    <a:lnTo>
                      <a:pt x="1198" y="99"/>
                    </a:lnTo>
                    <a:lnTo>
                      <a:pt x="1198" y="99"/>
                    </a:lnTo>
                    <a:lnTo>
                      <a:pt x="1199" y="99"/>
                    </a:lnTo>
                    <a:lnTo>
                      <a:pt x="1199" y="99"/>
                    </a:lnTo>
                    <a:lnTo>
                      <a:pt x="1199" y="99"/>
                    </a:lnTo>
                    <a:lnTo>
                      <a:pt x="1199" y="97"/>
                    </a:lnTo>
                    <a:lnTo>
                      <a:pt x="1199" y="97"/>
                    </a:lnTo>
                    <a:lnTo>
                      <a:pt x="1199" y="97"/>
                    </a:lnTo>
                    <a:lnTo>
                      <a:pt x="1199" y="97"/>
                    </a:lnTo>
                    <a:lnTo>
                      <a:pt x="1201" y="97"/>
                    </a:lnTo>
                    <a:lnTo>
                      <a:pt x="1201" y="97"/>
                    </a:lnTo>
                    <a:lnTo>
                      <a:pt x="1201" y="97"/>
                    </a:lnTo>
                    <a:lnTo>
                      <a:pt x="1201" y="97"/>
                    </a:lnTo>
                    <a:lnTo>
                      <a:pt x="1201" y="97"/>
                    </a:lnTo>
                    <a:lnTo>
                      <a:pt x="1201" y="97"/>
                    </a:lnTo>
                    <a:lnTo>
                      <a:pt x="1201" y="97"/>
                    </a:lnTo>
                    <a:lnTo>
                      <a:pt x="1203" y="97"/>
                    </a:lnTo>
                    <a:lnTo>
                      <a:pt x="1203" y="97"/>
                    </a:lnTo>
                    <a:lnTo>
                      <a:pt x="1203" y="97"/>
                    </a:lnTo>
                    <a:lnTo>
                      <a:pt x="1203" y="97"/>
                    </a:lnTo>
                    <a:lnTo>
                      <a:pt x="1203" y="97"/>
                    </a:lnTo>
                    <a:lnTo>
                      <a:pt x="1203" y="97"/>
                    </a:lnTo>
                    <a:lnTo>
                      <a:pt x="1205" y="97"/>
                    </a:lnTo>
                    <a:lnTo>
                      <a:pt x="1205" y="97"/>
                    </a:lnTo>
                    <a:lnTo>
                      <a:pt x="1205" y="97"/>
                    </a:lnTo>
                    <a:lnTo>
                      <a:pt x="1205" y="97"/>
                    </a:lnTo>
                    <a:lnTo>
                      <a:pt x="1207" y="97"/>
                    </a:lnTo>
                    <a:lnTo>
                      <a:pt x="1207" y="97"/>
                    </a:lnTo>
                    <a:lnTo>
                      <a:pt x="1209" y="97"/>
                    </a:lnTo>
                    <a:lnTo>
                      <a:pt x="1209" y="97"/>
                    </a:lnTo>
                    <a:lnTo>
                      <a:pt x="1209" y="97"/>
                    </a:lnTo>
                    <a:lnTo>
                      <a:pt x="1210" y="97"/>
                    </a:lnTo>
                    <a:lnTo>
                      <a:pt x="1210" y="97"/>
                    </a:lnTo>
                    <a:lnTo>
                      <a:pt x="1210" y="97"/>
                    </a:lnTo>
                    <a:lnTo>
                      <a:pt x="1210" y="97"/>
                    </a:lnTo>
                    <a:lnTo>
                      <a:pt x="1210" y="95"/>
                    </a:lnTo>
                    <a:lnTo>
                      <a:pt x="1210" y="95"/>
                    </a:lnTo>
                    <a:lnTo>
                      <a:pt x="1210" y="95"/>
                    </a:lnTo>
                    <a:lnTo>
                      <a:pt x="1210" y="95"/>
                    </a:lnTo>
                    <a:lnTo>
                      <a:pt x="1210" y="95"/>
                    </a:lnTo>
                    <a:lnTo>
                      <a:pt x="1210" y="95"/>
                    </a:lnTo>
                    <a:lnTo>
                      <a:pt x="1212" y="95"/>
                    </a:lnTo>
                    <a:lnTo>
                      <a:pt x="1212" y="95"/>
                    </a:lnTo>
                    <a:lnTo>
                      <a:pt x="1212" y="95"/>
                    </a:lnTo>
                    <a:lnTo>
                      <a:pt x="1212" y="95"/>
                    </a:lnTo>
                    <a:lnTo>
                      <a:pt x="1212" y="94"/>
                    </a:lnTo>
                    <a:lnTo>
                      <a:pt x="1212" y="94"/>
                    </a:lnTo>
                    <a:lnTo>
                      <a:pt x="1212" y="94"/>
                    </a:lnTo>
                    <a:lnTo>
                      <a:pt x="1214" y="94"/>
                    </a:lnTo>
                    <a:lnTo>
                      <a:pt x="1214" y="94"/>
                    </a:lnTo>
                    <a:lnTo>
                      <a:pt x="1214" y="94"/>
                    </a:lnTo>
                    <a:lnTo>
                      <a:pt x="1214" y="94"/>
                    </a:lnTo>
                    <a:lnTo>
                      <a:pt x="1214" y="94"/>
                    </a:lnTo>
                    <a:lnTo>
                      <a:pt x="1216" y="94"/>
                    </a:lnTo>
                    <a:lnTo>
                      <a:pt x="1216" y="94"/>
                    </a:lnTo>
                    <a:lnTo>
                      <a:pt x="1216" y="94"/>
                    </a:lnTo>
                    <a:lnTo>
                      <a:pt x="1216" y="94"/>
                    </a:lnTo>
                    <a:lnTo>
                      <a:pt x="1216" y="94"/>
                    </a:lnTo>
                    <a:lnTo>
                      <a:pt x="1216" y="94"/>
                    </a:lnTo>
                    <a:lnTo>
                      <a:pt x="1218" y="94"/>
                    </a:lnTo>
                    <a:lnTo>
                      <a:pt x="1218" y="94"/>
                    </a:lnTo>
                    <a:lnTo>
                      <a:pt x="1218" y="94"/>
                    </a:lnTo>
                    <a:lnTo>
                      <a:pt x="1218" y="94"/>
                    </a:lnTo>
                    <a:lnTo>
                      <a:pt x="1218" y="92"/>
                    </a:lnTo>
                    <a:lnTo>
                      <a:pt x="1218" y="92"/>
                    </a:lnTo>
                    <a:lnTo>
                      <a:pt x="1218" y="92"/>
                    </a:lnTo>
                    <a:lnTo>
                      <a:pt x="1219" y="92"/>
                    </a:lnTo>
                    <a:lnTo>
                      <a:pt x="1219" y="92"/>
                    </a:lnTo>
                    <a:lnTo>
                      <a:pt x="1219" y="92"/>
                    </a:lnTo>
                    <a:lnTo>
                      <a:pt x="1219" y="92"/>
                    </a:lnTo>
                    <a:lnTo>
                      <a:pt x="1219" y="92"/>
                    </a:lnTo>
                    <a:lnTo>
                      <a:pt x="1221" y="92"/>
                    </a:lnTo>
                    <a:lnTo>
                      <a:pt x="1221" y="92"/>
                    </a:lnTo>
                    <a:lnTo>
                      <a:pt x="1221" y="92"/>
                    </a:lnTo>
                    <a:lnTo>
                      <a:pt x="1221" y="92"/>
                    </a:lnTo>
                    <a:lnTo>
                      <a:pt x="1221" y="92"/>
                    </a:lnTo>
                    <a:lnTo>
                      <a:pt x="1221" y="92"/>
                    </a:lnTo>
                    <a:lnTo>
                      <a:pt x="1223" y="92"/>
                    </a:lnTo>
                    <a:lnTo>
                      <a:pt x="1223" y="92"/>
                    </a:lnTo>
                    <a:lnTo>
                      <a:pt x="1223" y="92"/>
                    </a:lnTo>
                    <a:lnTo>
                      <a:pt x="1223" y="92"/>
                    </a:lnTo>
                    <a:lnTo>
                      <a:pt x="1225" y="92"/>
                    </a:lnTo>
                    <a:lnTo>
                      <a:pt x="1225" y="92"/>
                    </a:lnTo>
                    <a:lnTo>
                      <a:pt x="1225" y="92"/>
                    </a:lnTo>
                    <a:lnTo>
                      <a:pt x="1225" y="92"/>
                    </a:lnTo>
                    <a:lnTo>
                      <a:pt x="1225" y="90"/>
                    </a:lnTo>
                    <a:lnTo>
                      <a:pt x="1225" y="90"/>
                    </a:lnTo>
                    <a:lnTo>
                      <a:pt x="1227" y="90"/>
                    </a:lnTo>
                    <a:lnTo>
                      <a:pt x="1227" y="88"/>
                    </a:lnTo>
                    <a:lnTo>
                      <a:pt x="1228" y="88"/>
                    </a:lnTo>
                    <a:lnTo>
                      <a:pt x="1228" y="88"/>
                    </a:lnTo>
                    <a:lnTo>
                      <a:pt x="1228" y="86"/>
                    </a:lnTo>
                    <a:lnTo>
                      <a:pt x="1230" y="86"/>
                    </a:lnTo>
                    <a:lnTo>
                      <a:pt x="1230" y="85"/>
                    </a:lnTo>
                    <a:lnTo>
                      <a:pt x="1230" y="85"/>
                    </a:lnTo>
                    <a:lnTo>
                      <a:pt x="1230" y="85"/>
                    </a:lnTo>
                    <a:lnTo>
                      <a:pt x="1228" y="85"/>
                    </a:lnTo>
                    <a:lnTo>
                      <a:pt x="1228" y="85"/>
                    </a:lnTo>
                    <a:lnTo>
                      <a:pt x="1227" y="85"/>
                    </a:lnTo>
                    <a:lnTo>
                      <a:pt x="1225" y="85"/>
                    </a:lnTo>
                    <a:lnTo>
                      <a:pt x="1225" y="85"/>
                    </a:lnTo>
                    <a:lnTo>
                      <a:pt x="1225" y="85"/>
                    </a:lnTo>
                    <a:lnTo>
                      <a:pt x="1223" y="83"/>
                    </a:lnTo>
                    <a:lnTo>
                      <a:pt x="1223" y="83"/>
                    </a:lnTo>
                    <a:lnTo>
                      <a:pt x="1223" y="83"/>
                    </a:lnTo>
                    <a:lnTo>
                      <a:pt x="1223" y="81"/>
                    </a:lnTo>
                    <a:lnTo>
                      <a:pt x="1223" y="79"/>
                    </a:lnTo>
                    <a:lnTo>
                      <a:pt x="1221" y="79"/>
                    </a:lnTo>
                    <a:lnTo>
                      <a:pt x="1221" y="77"/>
                    </a:lnTo>
                    <a:lnTo>
                      <a:pt x="1219" y="77"/>
                    </a:lnTo>
                    <a:lnTo>
                      <a:pt x="1219" y="76"/>
                    </a:lnTo>
                    <a:lnTo>
                      <a:pt x="1219" y="74"/>
                    </a:lnTo>
                    <a:lnTo>
                      <a:pt x="1219" y="74"/>
                    </a:lnTo>
                    <a:lnTo>
                      <a:pt x="1219" y="72"/>
                    </a:lnTo>
                    <a:lnTo>
                      <a:pt x="1219" y="72"/>
                    </a:lnTo>
                    <a:lnTo>
                      <a:pt x="1221" y="70"/>
                    </a:lnTo>
                    <a:lnTo>
                      <a:pt x="1223" y="70"/>
                    </a:lnTo>
                    <a:lnTo>
                      <a:pt x="1223" y="70"/>
                    </a:lnTo>
                    <a:lnTo>
                      <a:pt x="1223" y="70"/>
                    </a:lnTo>
                    <a:lnTo>
                      <a:pt x="1225" y="70"/>
                    </a:lnTo>
                    <a:lnTo>
                      <a:pt x="1227" y="70"/>
                    </a:lnTo>
                    <a:lnTo>
                      <a:pt x="1227" y="70"/>
                    </a:lnTo>
                    <a:lnTo>
                      <a:pt x="1227" y="70"/>
                    </a:lnTo>
                    <a:lnTo>
                      <a:pt x="1228" y="70"/>
                    </a:lnTo>
                    <a:lnTo>
                      <a:pt x="1228" y="70"/>
                    </a:lnTo>
                    <a:lnTo>
                      <a:pt x="1228" y="70"/>
                    </a:lnTo>
                    <a:lnTo>
                      <a:pt x="1228" y="70"/>
                    </a:lnTo>
                    <a:lnTo>
                      <a:pt x="1230" y="70"/>
                    </a:lnTo>
                    <a:lnTo>
                      <a:pt x="1230" y="70"/>
                    </a:lnTo>
                    <a:lnTo>
                      <a:pt x="1232" y="70"/>
                    </a:lnTo>
                    <a:lnTo>
                      <a:pt x="1234" y="70"/>
                    </a:lnTo>
                    <a:lnTo>
                      <a:pt x="1234" y="70"/>
                    </a:lnTo>
                    <a:lnTo>
                      <a:pt x="1234" y="70"/>
                    </a:lnTo>
                    <a:lnTo>
                      <a:pt x="1236" y="70"/>
                    </a:lnTo>
                    <a:lnTo>
                      <a:pt x="1236" y="70"/>
                    </a:lnTo>
                    <a:lnTo>
                      <a:pt x="1236" y="70"/>
                    </a:lnTo>
                    <a:lnTo>
                      <a:pt x="1236" y="70"/>
                    </a:lnTo>
                    <a:lnTo>
                      <a:pt x="1236" y="70"/>
                    </a:lnTo>
                    <a:lnTo>
                      <a:pt x="1236" y="68"/>
                    </a:lnTo>
                    <a:lnTo>
                      <a:pt x="1236" y="68"/>
                    </a:lnTo>
                    <a:lnTo>
                      <a:pt x="1236" y="68"/>
                    </a:lnTo>
                    <a:lnTo>
                      <a:pt x="1236" y="68"/>
                    </a:lnTo>
                    <a:lnTo>
                      <a:pt x="1236" y="68"/>
                    </a:lnTo>
                    <a:lnTo>
                      <a:pt x="1236" y="68"/>
                    </a:lnTo>
                    <a:lnTo>
                      <a:pt x="1234" y="68"/>
                    </a:lnTo>
                    <a:lnTo>
                      <a:pt x="1234" y="68"/>
                    </a:lnTo>
                    <a:lnTo>
                      <a:pt x="1234" y="67"/>
                    </a:lnTo>
                    <a:lnTo>
                      <a:pt x="1234" y="67"/>
                    </a:lnTo>
                    <a:lnTo>
                      <a:pt x="1234" y="67"/>
                    </a:lnTo>
                    <a:lnTo>
                      <a:pt x="1234" y="67"/>
                    </a:lnTo>
                    <a:lnTo>
                      <a:pt x="1234" y="67"/>
                    </a:lnTo>
                    <a:lnTo>
                      <a:pt x="1234" y="67"/>
                    </a:lnTo>
                    <a:lnTo>
                      <a:pt x="1234" y="67"/>
                    </a:lnTo>
                    <a:lnTo>
                      <a:pt x="1234" y="65"/>
                    </a:lnTo>
                    <a:lnTo>
                      <a:pt x="1234" y="65"/>
                    </a:lnTo>
                    <a:lnTo>
                      <a:pt x="1236" y="65"/>
                    </a:lnTo>
                    <a:lnTo>
                      <a:pt x="1236" y="65"/>
                    </a:lnTo>
                    <a:lnTo>
                      <a:pt x="1236" y="63"/>
                    </a:lnTo>
                    <a:lnTo>
                      <a:pt x="1236" y="63"/>
                    </a:lnTo>
                    <a:lnTo>
                      <a:pt x="1236" y="63"/>
                    </a:lnTo>
                    <a:lnTo>
                      <a:pt x="1236" y="63"/>
                    </a:lnTo>
                    <a:lnTo>
                      <a:pt x="1236" y="63"/>
                    </a:lnTo>
                    <a:lnTo>
                      <a:pt x="1236" y="63"/>
                    </a:lnTo>
                    <a:lnTo>
                      <a:pt x="1236" y="63"/>
                    </a:lnTo>
                    <a:lnTo>
                      <a:pt x="1236" y="63"/>
                    </a:lnTo>
                    <a:lnTo>
                      <a:pt x="1237" y="63"/>
                    </a:lnTo>
                    <a:lnTo>
                      <a:pt x="1237" y="63"/>
                    </a:lnTo>
                    <a:lnTo>
                      <a:pt x="1237" y="63"/>
                    </a:lnTo>
                    <a:lnTo>
                      <a:pt x="1237" y="63"/>
                    </a:lnTo>
                    <a:lnTo>
                      <a:pt x="1239" y="63"/>
                    </a:lnTo>
                    <a:lnTo>
                      <a:pt x="1239" y="63"/>
                    </a:lnTo>
                    <a:lnTo>
                      <a:pt x="1239" y="63"/>
                    </a:lnTo>
                    <a:lnTo>
                      <a:pt x="1241" y="63"/>
                    </a:lnTo>
                    <a:lnTo>
                      <a:pt x="1241" y="63"/>
                    </a:lnTo>
                    <a:lnTo>
                      <a:pt x="1241" y="63"/>
                    </a:lnTo>
                    <a:lnTo>
                      <a:pt x="1243" y="63"/>
                    </a:lnTo>
                    <a:lnTo>
                      <a:pt x="1243" y="63"/>
                    </a:lnTo>
                    <a:lnTo>
                      <a:pt x="1243" y="63"/>
                    </a:lnTo>
                    <a:lnTo>
                      <a:pt x="1245" y="63"/>
                    </a:lnTo>
                    <a:lnTo>
                      <a:pt x="1245" y="63"/>
                    </a:lnTo>
                    <a:lnTo>
                      <a:pt x="1245" y="65"/>
                    </a:lnTo>
                    <a:lnTo>
                      <a:pt x="1245" y="65"/>
                    </a:lnTo>
                    <a:lnTo>
                      <a:pt x="1245" y="65"/>
                    </a:lnTo>
                    <a:lnTo>
                      <a:pt x="1247" y="65"/>
                    </a:lnTo>
                    <a:lnTo>
                      <a:pt x="1248" y="65"/>
                    </a:lnTo>
                    <a:lnTo>
                      <a:pt x="1248" y="65"/>
                    </a:lnTo>
                    <a:lnTo>
                      <a:pt x="1248" y="65"/>
                    </a:lnTo>
                    <a:lnTo>
                      <a:pt x="1248" y="65"/>
                    </a:lnTo>
                    <a:lnTo>
                      <a:pt x="1250" y="65"/>
                    </a:lnTo>
                    <a:lnTo>
                      <a:pt x="1250" y="65"/>
                    </a:lnTo>
                    <a:lnTo>
                      <a:pt x="1250" y="65"/>
                    </a:lnTo>
                    <a:lnTo>
                      <a:pt x="1250" y="65"/>
                    </a:lnTo>
                    <a:lnTo>
                      <a:pt x="1250" y="65"/>
                    </a:lnTo>
                    <a:lnTo>
                      <a:pt x="1252" y="65"/>
                    </a:lnTo>
                    <a:lnTo>
                      <a:pt x="1252" y="65"/>
                    </a:lnTo>
                    <a:lnTo>
                      <a:pt x="1252" y="67"/>
                    </a:lnTo>
                    <a:lnTo>
                      <a:pt x="1252" y="67"/>
                    </a:lnTo>
                    <a:lnTo>
                      <a:pt x="1252" y="67"/>
                    </a:lnTo>
                    <a:lnTo>
                      <a:pt x="1254" y="65"/>
                    </a:lnTo>
                    <a:lnTo>
                      <a:pt x="1254" y="65"/>
                    </a:lnTo>
                    <a:lnTo>
                      <a:pt x="1254" y="65"/>
                    </a:lnTo>
                    <a:lnTo>
                      <a:pt x="1254" y="65"/>
                    </a:lnTo>
                    <a:lnTo>
                      <a:pt x="1256" y="65"/>
                    </a:lnTo>
                    <a:lnTo>
                      <a:pt x="1256" y="65"/>
                    </a:lnTo>
                    <a:lnTo>
                      <a:pt x="1256" y="65"/>
                    </a:lnTo>
                    <a:lnTo>
                      <a:pt x="1256" y="65"/>
                    </a:lnTo>
                    <a:lnTo>
                      <a:pt x="1256" y="63"/>
                    </a:lnTo>
                    <a:lnTo>
                      <a:pt x="1256" y="63"/>
                    </a:lnTo>
                    <a:lnTo>
                      <a:pt x="1257" y="63"/>
                    </a:lnTo>
                    <a:lnTo>
                      <a:pt x="1257" y="63"/>
                    </a:lnTo>
                    <a:lnTo>
                      <a:pt x="1257" y="63"/>
                    </a:lnTo>
                    <a:lnTo>
                      <a:pt x="1257" y="63"/>
                    </a:lnTo>
                    <a:lnTo>
                      <a:pt x="1259" y="63"/>
                    </a:lnTo>
                    <a:lnTo>
                      <a:pt x="1259" y="63"/>
                    </a:lnTo>
                    <a:lnTo>
                      <a:pt x="1259" y="63"/>
                    </a:lnTo>
                    <a:lnTo>
                      <a:pt x="1259" y="63"/>
                    </a:lnTo>
                    <a:lnTo>
                      <a:pt x="1259" y="63"/>
                    </a:lnTo>
                    <a:lnTo>
                      <a:pt x="1261" y="63"/>
                    </a:lnTo>
                    <a:lnTo>
                      <a:pt x="1261" y="65"/>
                    </a:lnTo>
                    <a:lnTo>
                      <a:pt x="1261" y="65"/>
                    </a:lnTo>
                    <a:lnTo>
                      <a:pt x="1261" y="65"/>
                    </a:lnTo>
                    <a:lnTo>
                      <a:pt x="1261" y="65"/>
                    </a:lnTo>
                    <a:lnTo>
                      <a:pt x="1261" y="65"/>
                    </a:lnTo>
                    <a:lnTo>
                      <a:pt x="1261" y="65"/>
                    </a:lnTo>
                    <a:lnTo>
                      <a:pt x="1261" y="63"/>
                    </a:lnTo>
                    <a:lnTo>
                      <a:pt x="1263" y="63"/>
                    </a:lnTo>
                    <a:lnTo>
                      <a:pt x="1263" y="63"/>
                    </a:lnTo>
                    <a:lnTo>
                      <a:pt x="1263" y="63"/>
                    </a:lnTo>
                    <a:lnTo>
                      <a:pt x="1263" y="63"/>
                    </a:lnTo>
                    <a:lnTo>
                      <a:pt x="1263" y="63"/>
                    </a:lnTo>
                    <a:lnTo>
                      <a:pt x="1265" y="63"/>
                    </a:lnTo>
                    <a:lnTo>
                      <a:pt x="1265" y="63"/>
                    </a:lnTo>
                    <a:lnTo>
                      <a:pt x="1265" y="61"/>
                    </a:lnTo>
                    <a:lnTo>
                      <a:pt x="1265" y="61"/>
                    </a:lnTo>
                    <a:lnTo>
                      <a:pt x="1265" y="61"/>
                    </a:lnTo>
                    <a:lnTo>
                      <a:pt x="1265" y="61"/>
                    </a:lnTo>
                    <a:lnTo>
                      <a:pt x="1266" y="59"/>
                    </a:lnTo>
                    <a:lnTo>
                      <a:pt x="1266" y="59"/>
                    </a:lnTo>
                    <a:lnTo>
                      <a:pt x="1266" y="59"/>
                    </a:lnTo>
                    <a:lnTo>
                      <a:pt x="1266" y="59"/>
                    </a:lnTo>
                    <a:lnTo>
                      <a:pt x="1268" y="59"/>
                    </a:lnTo>
                    <a:lnTo>
                      <a:pt x="1268" y="59"/>
                    </a:lnTo>
                    <a:lnTo>
                      <a:pt x="1268" y="57"/>
                    </a:lnTo>
                    <a:lnTo>
                      <a:pt x="1268" y="57"/>
                    </a:lnTo>
                    <a:lnTo>
                      <a:pt x="1268" y="57"/>
                    </a:lnTo>
                    <a:lnTo>
                      <a:pt x="1268" y="59"/>
                    </a:lnTo>
                    <a:lnTo>
                      <a:pt x="1270" y="59"/>
                    </a:lnTo>
                    <a:lnTo>
                      <a:pt x="1270" y="59"/>
                    </a:lnTo>
                    <a:lnTo>
                      <a:pt x="1270" y="57"/>
                    </a:lnTo>
                    <a:lnTo>
                      <a:pt x="1270" y="57"/>
                    </a:lnTo>
                    <a:lnTo>
                      <a:pt x="1270" y="57"/>
                    </a:lnTo>
                    <a:lnTo>
                      <a:pt x="1270" y="57"/>
                    </a:lnTo>
                    <a:lnTo>
                      <a:pt x="1270" y="57"/>
                    </a:lnTo>
                    <a:lnTo>
                      <a:pt x="1270" y="57"/>
                    </a:lnTo>
                    <a:lnTo>
                      <a:pt x="1270" y="57"/>
                    </a:lnTo>
                    <a:lnTo>
                      <a:pt x="1270" y="56"/>
                    </a:lnTo>
                    <a:lnTo>
                      <a:pt x="1270" y="56"/>
                    </a:lnTo>
                    <a:lnTo>
                      <a:pt x="1270" y="56"/>
                    </a:lnTo>
                    <a:lnTo>
                      <a:pt x="1272" y="56"/>
                    </a:lnTo>
                    <a:lnTo>
                      <a:pt x="1272" y="56"/>
                    </a:lnTo>
                    <a:lnTo>
                      <a:pt x="1272" y="56"/>
                    </a:lnTo>
                    <a:lnTo>
                      <a:pt x="1272" y="56"/>
                    </a:lnTo>
                    <a:lnTo>
                      <a:pt x="1274" y="56"/>
                    </a:lnTo>
                    <a:lnTo>
                      <a:pt x="1274" y="56"/>
                    </a:lnTo>
                    <a:lnTo>
                      <a:pt x="1274" y="56"/>
                    </a:lnTo>
                    <a:lnTo>
                      <a:pt x="1274" y="56"/>
                    </a:lnTo>
                    <a:lnTo>
                      <a:pt x="1275" y="54"/>
                    </a:lnTo>
                    <a:lnTo>
                      <a:pt x="1275" y="54"/>
                    </a:lnTo>
                    <a:lnTo>
                      <a:pt x="1275" y="54"/>
                    </a:lnTo>
                    <a:lnTo>
                      <a:pt x="1275" y="54"/>
                    </a:lnTo>
                    <a:lnTo>
                      <a:pt x="1277" y="54"/>
                    </a:lnTo>
                    <a:lnTo>
                      <a:pt x="1277" y="54"/>
                    </a:lnTo>
                    <a:lnTo>
                      <a:pt x="1277" y="54"/>
                    </a:lnTo>
                    <a:lnTo>
                      <a:pt x="1277" y="54"/>
                    </a:lnTo>
                    <a:lnTo>
                      <a:pt x="1277" y="54"/>
                    </a:lnTo>
                    <a:lnTo>
                      <a:pt x="1277" y="54"/>
                    </a:lnTo>
                    <a:lnTo>
                      <a:pt x="1279" y="54"/>
                    </a:lnTo>
                    <a:lnTo>
                      <a:pt x="1279" y="54"/>
                    </a:lnTo>
                    <a:lnTo>
                      <a:pt x="1279" y="54"/>
                    </a:lnTo>
                    <a:lnTo>
                      <a:pt x="1279" y="54"/>
                    </a:lnTo>
                    <a:lnTo>
                      <a:pt x="1279" y="54"/>
                    </a:lnTo>
                    <a:lnTo>
                      <a:pt x="1279" y="54"/>
                    </a:lnTo>
                    <a:lnTo>
                      <a:pt x="1281" y="54"/>
                    </a:lnTo>
                    <a:lnTo>
                      <a:pt x="1281" y="54"/>
                    </a:lnTo>
                    <a:lnTo>
                      <a:pt x="1281" y="54"/>
                    </a:lnTo>
                    <a:lnTo>
                      <a:pt x="1283" y="54"/>
                    </a:lnTo>
                    <a:lnTo>
                      <a:pt x="1283" y="54"/>
                    </a:lnTo>
                    <a:lnTo>
                      <a:pt x="1283" y="54"/>
                    </a:lnTo>
                    <a:lnTo>
                      <a:pt x="1283" y="54"/>
                    </a:lnTo>
                    <a:lnTo>
                      <a:pt x="1283" y="54"/>
                    </a:lnTo>
                    <a:lnTo>
                      <a:pt x="1284" y="54"/>
                    </a:lnTo>
                    <a:lnTo>
                      <a:pt x="1284" y="54"/>
                    </a:lnTo>
                    <a:lnTo>
                      <a:pt x="1284" y="54"/>
                    </a:lnTo>
                    <a:lnTo>
                      <a:pt x="1284" y="54"/>
                    </a:lnTo>
                    <a:lnTo>
                      <a:pt x="1286" y="54"/>
                    </a:lnTo>
                    <a:lnTo>
                      <a:pt x="1286" y="54"/>
                    </a:lnTo>
                    <a:lnTo>
                      <a:pt x="1286" y="54"/>
                    </a:lnTo>
                    <a:lnTo>
                      <a:pt x="1288" y="52"/>
                    </a:lnTo>
                    <a:lnTo>
                      <a:pt x="1288" y="52"/>
                    </a:lnTo>
                    <a:lnTo>
                      <a:pt x="1288" y="50"/>
                    </a:lnTo>
                    <a:lnTo>
                      <a:pt x="1288" y="50"/>
                    </a:lnTo>
                    <a:lnTo>
                      <a:pt x="1288" y="48"/>
                    </a:lnTo>
                    <a:lnTo>
                      <a:pt x="1288" y="48"/>
                    </a:lnTo>
                    <a:lnTo>
                      <a:pt x="1288" y="48"/>
                    </a:lnTo>
                    <a:lnTo>
                      <a:pt x="1290" y="47"/>
                    </a:lnTo>
                    <a:lnTo>
                      <a:pt x="1290" y="47"/>
                    </a:lnTo>
                    <a:lnTo>
                      <a:pt x="1290" y="47"/>
                    </a:lnTo>
                    <a:lnTo>
                      <a:pt x="1288" y="47"/>
                    </a:lnTo>
                    <a:lnTo>
                      <a:pt x="1288" y="45"/>
                    </a:lnTo>
                    <a:lnTo>
                      <a:pt x="1288" y="45"/>
                    </a:lnTo>
                    <a:lnTo>
                      <a:pt x="1288" y="45"/>
                    </a:lnTo>
                    <a:lnTo>
                      <a:pt x="1288" y="43"/>
                    </a:lnTo>
                    <a:lnTo>
                      <a:pt x="1288" y="43"/>
                    </a:lnTo>
                    <a:lnTo>
                      <a:pt x="1288" y="41"/>
                    </a:lnTo>
                    <a:lnTo>
                      <a:pt x="1290" y="41"/>
                    </a:lnTo>
                    <a:lnTo>
                      <a:pt x="1290" y="41"/>
                    </a:lnTo>
                    <a:lnTo>
                      <a:pt x="1290" y="41"/>
                    </a:lnTo>
                    <a:lnTo>
                      <a:pt x="1290" y="41"/>
                    </a:lnTo>
                    <a:lnTo>
                      <a:pt x="1292" y="41"/>
                    </a:lnTo>
                    <a:lnTo>
                      <a:pt x="1290" y="39"/>
                    </a:lnTo>
                    <a:lnTo>
                      <a:pt x="1290" y="39"/>
                    </a:lnTo>
                    <a:lnTo>
                      <a:pt x="1290" y="38"/>
                    </a:lnTo>
                    <a:lnTo>
                      <a:pt x="1290" y="38"/>
                    </a:lnTo>
                    <a:lnTo>
                      <a:pt x="1288" y="38"/>
                    </a:lnTo>
                    <a:lnTo>
                      <a:pt x="1288" y="38"/>
                    </a:lnTo>
                    <a:lnTo>
                      <a:pt x="1288" y="38"/>
                    </a:lnTo>
                    <a:lnTo>
                      <a:pt x="1288" y="38"/>
                    </a:lnTo>
                    <a:lnTo>
                      <a:pt x="1288" y="36"/>
                    </a:lnTo>
                    <a:lnTo>
                      <a:pt x="1288" y="36"/>
                    </a:lnTo>
                    <a:lnTo>
                      <a:pt x="1288" y="36"/>
                    </a:lnTo>
                    <a:lnTo>
                      <a:pt x="1288" y="34"/>
                    </a:lnTo>
                    <a:lnTo>
                      <a:pt x="1288" y="34"/>
                    </a:lnTo>
                    <a:lnTo>
                      <a:pt x="1286" y="34"/>
                    </a:lnTo>
                    <a:lnTo>
                      <a:pt x="1286" y="34"/>
                    </a:lnTo>
                    <a:lnTo>
                      <a:pt x="1286" y="32"/>
                    </a:lnTo>
                    <a:lnTo>
                      <a:pt x="1286" y="32"/>
                    </a:lnTo>
                    <a:lnTo>
                      <a:pt x="1286" y="32"/>
                    </a:lnTo>
                    <a:lnTo>
                      <a:pt x="1286" y="32"/>
                    </a:lnTo>
                    <a:lnTo>
                      <a:pt x="1286" y="30"/>
                    </a:lnTo>
                    <a:lnTo>
                      <a:pt x="1286" y="30"/>
                    </a:lnTo>
                    <a:lnTo>
                      <a:pt x="1286" y="30"/>
                    </a:lnTo>
                    <a:lnTo>
                      <a:pt x="1286" y="30"/>
                    </a:lnTo>
                    <a:lnTo>
                      <a:pt x="1288" y="29"/>
                    </a:lnTo>
                    <a:lnTo>
                      <a:pt x="1288" y="29"/>
                    </a:lnTo>
                    <a:lnTo>
                      <a:pt x="1288" y="29"/>
                    </a:lnTo>
                    <a:lnTo>
                      <a:pt x="1288" y="29"/>
                    </a:lnTo>
                    <a:lnTo>
                      <a:pt x="1288" y="29"/>
                    </a:lnTo>
                    <a:lnTo>
                      <a:pt x="1288" y="27"/>
                    </a:lnTo>
                    <a:lnTo>
                      <a:pt x="1288" y="27"/>
                    </a:lnTo>
                    <a:lnTo>
                      <a:pt x="1288" y="27"/>
                    </a:lnTo>
                    <a:lnTo>
                      <a:pt x="1288" y="27"/>
                    </a:lnTo>
                    <a:lnTo>
                      <a:pt x="1288" y="27"/>
                    </a:lnTo>
                    <a:lnTo>
                      <a:pt x="1288" y="27"/>
                    </a:lnTo>
                    <a:lnTo>
                      <a:pt x="1286" y="25"/>
                    </a:lnTo>
                    <a:lnTo>
                      <a:pt x="1286" y="25"/>
                    </a:lnTo>
                    <a:lnTo>
                      <a:pt x="1286" y="25"/>
                    </a:lnTo>
                    <a:lnTo>
                      <a:pt x="1286" y="25"/>
                    </a:lnTo>
                    <a:lnTo>
                      <a:pt x="1286" y="23"/>
                    </a:lnTo>
                    <a:lnTo>
                      <a:pt x="1286" y="23"/>
                    </a:lnTo>
                    <a:lnTo>
                      <a:pt x="1284" y="23"/>
                    </a:lnTo>
                    <a:lnTo>
                      <a:pt x="1284" y="23"/>
                    </a:lnTo>
                    <a:lnTo>
                      <a:pt x="1284" y="21"/>
                    </a:lnTo>
                    <a:lnTo>
                      <a:pt x="1286" y="21"/>
                    </a:lnTo>
                    <a:lnTo>
                      <a:pt x="1286" y="21"/>
                    </a:lnTo>
                    <a:lnTo>
                      <a:pt x="1286" y="21"/>
                    </a:lnTo>
                    <a:lnTo>
                      <a:pt x="1286" y="21"/>
                    </a:lnTo>
                    <a:lnTo>
                      <a:pt x="1286" y="21"/>
                    </a:lnTo>
                    <a:lnTo>
                      <a:pt x="1288" y="19"/>
                    </a:lnTo>
                    <a:lnTo>
                      <a:pt x="1288" y="19"/>
                    </a:lnTo>
                    <a:lnTo>
                      <a:pt x="1290" y="19"/>
                    </a:lnTo>
                    <a:lnTo>
                      <a:pt x="1290" y="18"/>
                    </a:lnTo>
                    <a:lnTo>
                      <a:pt x="1290" y="18"/>
                    </a:lnTo>
                    <a:lnTo>
                      <a:pt x="1290" y="18"/>
                    </a:lnTo>
                    <a:lnTo>
                      <a:pt x="1290" y="16"/>
                    </a:lnTo>
                    <a:lnTo>
                      <a:pt x="1290" y="16"/>
                    </a:lnTo>
                    <a:lnTo>
                      <a:pt x="1290" y="16"/>
                    </a:lnTo>
                    <a:lnTo>
                      <a:pt x="1292" y="16"/>
                    </a:lnTo>
                    <a:lnTo>
                      <a:pt x="1292" y="16"/>
                    </a:lnTo>
                    <a:lnTo>
                      <a:pt x="1292" y="14"/>
                    </a:lnTo>
                    <a:lnTo>
                      <a:pt x="1292" y="14"/>
                    </a:lnTo>
                    <a:lnTo>
                      <a:pt x="1292" y="14"/>
                    </a:lnTo>
                    <a:lnTo>
                      <a:pt x="1292" y="14"/>
                    </a:lnTo>
                    <a:lnTo>
                      <a:pt x="1294" y="12"/>
                    </a:lnTo>
                    <a:lnTo>
                      <a:pt x="1294" y="12"/>
                    </a:lnTo>
                    <a:lnTo>
                      <a:pt x="1294" y="12"/>
                    </a:lnTo>
                    <a:lnTo>
                      <a:pt x="1294" y="12"/>
                    </a:lnTo>
                    <a:lnTo>
                      <a:pt x="1294" y="12"/>
                    </a:lnTo>
                    <a:lnTo>
                      <a:pt x="1294" y="12"/>
                    </a:lnTo>
                    <a:lnTo>
                      <a:pt x="1294" y="10"/>
                    </a:lnTo>
                    <a:lnTo>
                      <a:pt x="1294" y="9"/>
                    </a:lnTo>
                    <a:lnTo>
                      <a:pt x="1294" y="9"/>
                    </a:lnTo>
                    <a:lnTo>
                      <a:pt x="1295" y="9"/>
                    </a:lnTo>
                    <a:lnTo>
                      <a:pt x="1295" y="9"/>
                    </a:lnTo>
                    <a:lnTo>
                      <a:pt x="1295" y="9"/>
                    </a:lnTo>
                    <a:lnTo>
                      <a:pt x="1295" y="9"/>
                    </a:lnTo>
                    <a:lnTo>
                      <a:pt x="1297" y="9"/>
                    </a:lnTo>
                    <a:lnTo>
                      <a:pt x="1297" y="9"/>
                    </a:lnTo>
                    <a:lnTo>
                      <a:pt x="1297" y="10"/>
                    </a:lnTo>
                    <a:lnTo>
                      <a:pt x="1297" y="10"/>
                    </a:lnTo>
                    <a:lnTo>
                      <a:pt x="1299" y="10"/>
                    </a:lnTo>
                    <a:lnTo>
                      <a:pt x="1299" y="10"/>
                    </a:lnTo>
                    <a:lnTo>
                      <a:pt x="1299" y="10"/>
                    </a:lnTo>
                    <a:lnTo>
                      <a:pt x="1301" y="10"/>
                    </a:lnTo>
                    <a:lnTo>
                      <a:pt x="1301" y="10"/>
                    </a:lnTo>
                    <a:lnTo>
                      <a:pt x="1301" y="10"/>
                    </a:lnTo>
                    <a:lnTo>
                      <a:pt x="1303" y="10"/>
                    </a:lnTo>
                    <a:lnTo>
                      <a:pt x="1303" y="10"/>
                    </a:lnTo>
                    <a:lnTo>
                      <a:pt x="1303" y="10"/>
                    </a:lnTo>
                    <a:lnTo>
                      <a:pt x="1304" y="10"/>
                    </a:lnTo>
                    <a:lnTo>
                      <a:pt x="1304" y="10"/>
                    </a:lnTo>
                    <a:lnTo>
                      <a:pt x="1304" y="12"/>
                    </a:lnTo>
                    <a:lnTo>
                      <a:pt x="1304" y="12"/>
                    </a:lnTo>
                    <a:lnTo>
                      <a:pt x="1306" y="12"/>
                    </a:lnTo>
                    <a:lnTo>
                      <a:pt x="1306" y="12"/>
                    </a:lnTo>
                    <a:lnTo>
                      <a:pt x="1306" y="12"/>
                    </a:lnTo>
                    <a:lnTo>
                      <a:pt x="1306" y="12"/>
                    </a:lnTo>
                    <a:lnTo>
                      <a:pt x="1306" y="12"/>
                    </a:lnTo>
                    <a:lnTo>
                      <a:pt x="1308" y="12"/>
                    </a:lnTo>
                    <a:lnTo>
                      <a:pt x="1308" y="12"/>
                    </a:lnTo>
                    <a:lnTo>
                      <a:pt x="1308" y="12"/>
                    </a:lnTo>
                    <a:lnTo>
                      <a:pt x="1308" y="12"/>
                    </a:lnTo>
                    <a:lnTo>
                      <a:pt x="1310" y="12"/>
                    </a:lnTo>
                    <a:lnTo>
                      <a:pt x="1310" y="12"/>
                    </a:lnTo>
                    <a:lnTo>
                      <a:pt x="1310" y="12"/>
                    </a:lnTo>
                    <a:lnTo>
                      <a:pt x="1310" y="14"/>
                    </a:lnTo>
                    <a:lnTo>
                      <a:pt x="1310" y="14"/>
                    </a:lnTo>
                    <a:lnTo>
                      <a:pt x="1310" y="14"/>
                    </a:lnTo>
                    <a:lnTo>
                      <a:pt x="1310" y="14"/>
                    </a:lnTo>
                    <a:lnTo>
                      <a:pt x="1310" y="16"/>
                    </a:lnTo>
                    <a:lnTo>
                      <a:pt x="1310" y="16"/>
                    </a:lnTo>
                    <a:lnTo>
                      <a:pt x="1312" y="18"/>
                    </a:lnTo>
                    <a:lnTo>
                      <a:pt x="1312" y="18"/>
                    </a:lnTo>
                    <a:lnTo>
                      <a:pt x="1312" y="19"/>
                    </a:lnTo>
                    <a:lnTo>
                      <a:pt x="1312" y="19"/>
                    </a:lnTo>
                    <a:lnTo>
                      <a:pt x="1312" y="21"/>
                    </a:lnTo>
                    <a:lnTo>
                      <a:pt x="1312" y="21"/>
                    </a:lnTo>
                    <a:lnTo>
                      <a:pt x="1312" y="21"/>
                    </a:lnTo>
                    <a:lnTo>
                      <a:pt x="1313" y="21"/>
                    </a:lnTo>
                    <a:lnTo>
                      <a:pt x="1313" y="21"/>
                    </a:lnTo>
                    <a:lnTo>
                      <a:pt x="1313" y="21"/>
                    </a:lnTo>
                    <a:lnTo>
                      <a:pt x="1315" y="23"/>
                    </a:lnTo>
                    <a:lnTo>
                      <a:pt x="1315" y="23"/>
                    </a:lnTo>
                    <a:lnTo>
                      <a:pt x="1315" y="23"/>
                    </a:lnTo>
                    <a:lnTo>
                      <a:pt x="1315" y="23"/>
                    </a:lnTo>
                    <a:lnTo>
                      <a:pt x="1315" y="25"/>
                    </a:lnTo>
                    <a:lnTo>
                      <a:pt x="1315" y="27"/>
                    </a:lnTo>
                    <a:lnTo>
                      <a:pt x="1315" y="27"/>
                    </a:lnTo>
                    <a:lnTo>
                      <a:pt x="1315" y="27"/>
                    </a:lnTo>
                    <a:lnTo>
                      <a:pt x="1315" y="27"/>
                    </a:lnTo>
                    <a:lnTo>
                      <a:pt x="1315" y="29"/>
                    </a:lnTo>
                    <a:lnTo>
                      <a:pt x="1315" y="30"/>
                    </a:lnTo>
                    <a:lnTo>
                      <a:pt x="1315" y="30"/>
                    </a:lnTo>
                    <a:lnTo>
                      <a:pt x="1315" y="30"/>
                    </a:lnTo>
                    <a:lnTo>
                      <a:pt x="1315" y="30"/>
                    </a:lnTo>
                    <a:lnTo>
                      <a:pt x="1315" y="30"/>
                    </a:lnTo>
                    <a:lnTo>
                      <a:pt x="1315" y="32"/>
                    </a:lnTo>
                    <a:lnTo>
                      <a:pt x="1315" y="32"/>
                    </a:lnTo>
                    <a:lnTo>
                      <a:pt x="1315" y="32"/>
                    </a:lnTo>
                    <a:lnTo>
                      <a:pt x="1315" y="32"/>
                    </a:lnTo>
                    <a:lnTo>
                      <a:pt x="1315" y="32"/>
                    </a:lnTo>
                    <a:lnTo>
                      <a:pt x="1315" y="34"/>
                    </a:lnTo>
                    <a:lnTo>
                      <a:pt x="1315" y="34"/>
                    </a:lnTo>
                    <a:lnTo>
                      <a:pt x="1315" y="34"/>
                    </a:lnTo>
                    <a:lnTo>
                      <a:pt x="1315" y="34"/>
                    </a:lnTo>
                    <a:lnTo>
                      <a:pt x="1315" y="34"/>
                    </a:lnTo>
                    <a:lnTo>
                      <a:pt x="1315" y="36"/>
                    </a:lnTo>
                    <a:lnTo>
                      <a:pt x="1315" y="36"/>
                    </a:lnTo>
                    <a:lnTo>
                      <a:pt x="1315" y="36"/>
                    </a:lnTo>
                    <a:lnTo>
                      <a:pt x="1315" y="36"/>
                    </a:lnTo>
                    <a:lnTo>
                      <a:pt x="1315" y="36"/>
                    </a:lnTo>
                    <a:lnTo>
                      <a:pt x="1315" y="36"/>
                    </a:lnTo>
                    <a:lnTo>
                      <a:pt x="1315" y="36"/>
                    </a:lnTo>
                    <a:lnTo>
                      <a:pt x="1315" y="38"/>
                    </a:lnTo>
                    <a:lnTo>
                      <a:pt x="1315" y="38"/>
                    </a:lnTo>
                    <a:lnTo>
                      <a:pt x="1315" y="38"/>
                    </a:lnTo>
                    <a:lnTo>
                      <a:pt x="1315" y="38"/>
                    </a:lnTo>
                    <a:lnTo>
                      <a:pt x="1315" y="38"/>
                    </a:lnTo>
                    <a:lnTo>
                      <a:pt x="1317" y="38"/>
                    </a:lnTo>
                    <a:lnTo>
                      <a:pt x="1317" y="38"/>
                    </a:lnTo>
                    <a:lnTo>
                      <a:pt x="1317" y="38"/>
                    </a:lnTo>
                    <a:lnTo>
                      <a:pt x="1317" y="39"/>
                    </a:lnTo>
                    <a:lnTo>
                      <a:pt x="1317" y="39"/>
                    </a:lnTo>
                    <a:lnTo>
                      <a:pt x="1317" y="39"/>
                    </a:lnTo>
                    <a:lnTo>
                      <a:pt x="1317" y="39"/>
                    </a:lnTo>
                    <a:lnTo>
                      <a:pt x="1317" y="41"/>
                    </a:lnTo>
                    <a:lnTo>
                      <a:pt x="1317" y="41"/>
                    </a:lnTo>
                    <a:lnTo>
                      <a:pt x="1317" y="41"/>
                    </a:lnTo>
                    <a:lnTo>
                      <a:pt x="1317" y="41"/>
                    </a:lnTo>
                    <a:lnTo>
                      <a:pt x="1317" y="41"/>
                    </a:lnTo>
                    <a:lnTo>
                      <a:pt x="1319" y="41"/>
                    </a:lnTo>
                    <a:lnTo>
                      <a:pt x="1319" y="41"/>
                    </a:lnTo>
                    <a:lnTo>
                      <a:pt x="1319" y="41"/>
                    </a:lnTo>
                    <a:lnTo>
                      <a:pt x="1321" y="41"/>
                    </a:lnTo>
                    <a:lnTo>
                      <a:pt x="1321" y="41"/>
                    </a:lnTo>
                    <a:lnTo>
                      <a:pt x="1321" y="41"/>
                    </a:lnTo>
                    <a:lnTo>
                      <a:pt x="1321" y="41"/>
                    </a:lnTo>
                    <a:lnTo>
                      <a:pt x="1321" y="41"/>
                    </a:lnTo>
                    <a:lnTo>
                      <a:pt x="1321" y="41"/>
                    </a:lnTo>
                    <a:lnTo>
                      <a:pt x="1322" y="43"/>
                    </a:lnTo>
                    <a:lnTo>
                      <a:pt x="1322" y="43"/>
                    </a:lnTo>
                    <a:lnTo>
                      <a:pt x="1322" y="43"/>
                    </a:lnTo>
                    <a:lnTo>
                      <a:pt x="1322" y="43"/>
                    </a:lnTo>
                    <a:lnTo>
                      <a:pt x="1322" y="43"/>
                    </a:lnTo>
                    <a:lnTo>
                      <a:pt x="1322" y="43"/>
                    </a:lnTo>
                    <a:lnTo>
                      <a:pt x="1324" y="45"/>
                    </a:lnTo>
                    <a:lnTo>
                      <a:pt x="1324" y="45"/>
                    </a:lnTo>
                    <a:lnTo>
                      <a:pt x="1324" y="45"/>
                    </a:lnTo>
                    <a:lnTo>
                      <a:pt x="1324" y="45"/>
                    </a:lnTo>
                    <a:lnTo>
                      <a:pt x="1324" y="45"/>
                    </a:lnTo>
                    <a:lnTo>
                      <a:pt x="1324" y="45"/>
                    </a:lnTo>
                    <a:lnTo>
                      <a:pt x="1324" y="47"/>
                    </a:lnTo>
                    <a:lnTo>
                      <a:pt x="1324" y="47"/>
                    </a:lnTo>
                    <a:lnTo>
                      <a:pt x="1324" y="47"/>
                    </a:lnTo>
                    <a:lnTo>
                      <a:pt x="1324" y="47"/>
                    </a:lnTo>
                    <a:lnTo>
                      <a:pt x="1324" y="47"/>
                    </a:lnTo>
                    <a:lnTo>
                      <a:pt x="1326" y="47"/>
                    </a:lnTo>
                    <a:lnTo>
                      <a:pt x="1326" y="48"/>
                    </a:lnTo>
                    <a:lnTo>
                      <a:pt x="1326" y="48"/>
                    </a:lnTo>
                    <a:lnTo>
                      <a:pt x="1326" y="48"/>
                    </a:lnTo>
                    <a:lnTo>
                      <a:pt x="1326" y="48"/>
                    </a:lnTo>
                    <a:lnTo>
                      <a:pt x="1326" y="48"/>
                    </a:lnTo>
                    <a:lnTo>
                      <a:pt x="1326" y="48"/>
                    </a:lnTo>
                    <a:lnTo>
                      <a:pt x="1328" y="50"/>
                    </a:lnTo>
                    <a:lnTo>
                      <a:pt x="1328" y="50"/>
                    </a:lnTo>
                    <a:lnTo>
                      <a:pt x="1328" y="50"/>
                    </a:lnTo>
                    <a:lnTo>
                      <a:pt x="1328" y="50"/>
                    </a:lnTo>
                    <a:lnTo>
                      <a:pt x="1328" y="50"/>
                    </a:lnTo>
                    <a:lnTo>
                      <a:pt x="1328" y="50"/>
                    </a:lnTo>
                    <a:lnTo>
                      <a:pt x="1328" y="50"/>
                    </a:lnTo>
                    <a:lnTo>
                      <a:pt x="1328" y="52"/>
                    </a:lnTo>
                    <a:lnTo>
                      <a:pt x="1328" y="52"/>
                    </a:lnTo>
                    <a:lnTo>
                      <a:pt x="1330" y="52"/>
                    </a:lnTo>
                    <a:lnTo>
                      <a:pt x="1330" y="52"/>
                    </a:lnTo>
                    <a:lnTo>
                      <a:pt x="1330" y="52"/>
                    </a:lnTo>
                    <a:lnTo>
                      <a:pt x="1330" y="52"/>
                    </a:lnTo>
                    <a:lnTo>
                      <a:pt x="1330" y="52"/>
                    </a:lnTo>
                    <a:lnTo>
                      <a:pt x="1330" y="52"/>
                    </a:lnTo>
                    <a:lnTo>
                      <a:pt x="1330" y="54"/>
                    </a:lnTo>
                    <a:lnTo>
                      <a:pt x="1330" y="54"/>
                    </a:lnTo>
                    <a:lnTo>
                      <a:pt x="1330" y="54"/>
                    </a:lnTo>
                    <a:lnTo>
                      <a:pt x="1332" y="54"/>
                    </a:lnTo>
                    <a:lnTo>
                      <a:pt x="1332" y="54"/>
                    </a:lnTo>
                    <a:lnTo>
                      <a:pt x="1332" y="54"/>
                    </a:lnTo>
                    <a:lnTo>
                      <a:pt x="1333" y="54"/>
                    </a:lnTo>
                    <a:lnTo>
                      <a:pt x="1333" y="54"/>
                    </a:lnTo>
                    <a:lnTo>
                      <a:pt x="1333" y="52"/>
                    </a:lnTo>
                    <a:lnTo>
                      <a:pt x="1335" y="52"/>
                    </a:lnTo>
                    <a:lnTo>
                      <a:pt x="1335" y="52"/>
                    </a:lnTo>
                    <a:lnTo>
                      <a:pt x="1335" y="54"/>
                    </a:lnTo>
                    <a:lnTo>
                      <a:pt x="1335" y="54"/>
                    </a:lnTo>
                    <a:lnTo>
                      <a:pt x="1335" y="54"/>
                    </a:lnTo>
                    <a:lnTo>
                      <a:pt x="1337" y="54"/>
                    </a:lnTo>
                    <a:lnTo>
                      <a:pt x="1337" y="54"/>
                    </a:lnTo>
                    <a:lnTo>
                      <a:pt x="1337" y="54"/>
                    </a:lnTo>
                    <a:lnTo>
                      <a:pt x="1337" y="54"/>
                    </a:lnTo>
                    <a:lnTo>
                      <a:pt x="1337" y="54"/>
                    </a:lnTo>
                    <a:lnTo>
                      <a:pt x="1337" y="54"/>
                    </a:lnTo>
                    <a:lnTo>
                      <a:pt x="1337" y="54"/>
                    </a:lnTo>
                    <a:lnTo>
                      <a:pt x="1339" y="54"/>
                    </a:lnTo>
                    <a:lnTo>
                      <a:pt x="1339" y="54"/>
                    </a:lnTo>
                    <a:lnTo>
                      <a:pt x="1339" y="56"/>
                    </a:lnTo>
                    <a:lnTo>
                      <a:pt x="1339" y="56"/>
                    </a:lnTo>
                    <a:lnTo>
                      <a:pt x="1341" y="56"/>
                    </a:lnTo>
                    <a:lnTo>
                      <a:pt x="1341" y="56"/>
                    </a:lnTo>
                    <a:lnTo>
                      <a:pt x="1341" y="56"/>
                    </a:lnTo>
                    <a:lnTo>
                      <a:pt x="1341" y="56"/>
                    </a:lnTo>
                    <a:lnTo>
                      <a:pt x="1341" y="56"/>
                    </a:lnTo>
                    <a:lnTo>
                      <a:pt x="1341" y="56"/>
                    </a:lnTo>
                    <a:lnTo>
                      <a:pt x="1341" y="56"/>
                    </a:lnTo>
                    <a:lnTo>
                      <a:pt x="1341" y="56"/>
                    </a:lnTo>
                    <a:lnTo>
                      <a:pt x="1339" y="57"/>
                    </a:lnTo>
                    <a:lnTo>
                      <a:pt x="1339" y="57"/>
                    </a:lnTo>
                    <a:lnTo>
                      <a:pt x="1339" y="57"/>
                    </a:lnTo>
                    <a:lnTo>
                      <a:pt x="1339" y="57"/>
                    </a:lnTo>
                    <a:lnTo>
                      <a:pt x="1341" y="57"/>
                    </a:lnTo>
                    <a:lnTo>
                      <a:pt x="1341" y="59"/>
                    </a:lnTo>
                    <a:lnTo>
                      <a:pt x="1341" y="59"/>
                    </a:lnTo>
                    <a:lnTo>
                      <a:pt x="1341" y="59"/>
                    </a:lnTo>
                    <a:lnTo>
                      <a:pt x="1341" y="59"/>
                    </a:lnTo>
                    <a:lnTo>
                      <a:pt x="1341" y="59"/>
                    </a:lnTo>
                    <a:lnTo>
                      <a:pt x="1341" y="61"/>
                    </a:lnTo>
                    <a:lnTo>
                      <a:pt x="1342" y="61"/>
                    </a:lnTo>
                    <a:lnTo>
                      <a:pt x="1342" y="61"/>
                    </a:lnTo>
                    <a:lnTo>
                      <a:pt x="1342" y="61"/>
                    </a:lnTo>
                    <a:lnTo>
                      <a:pt x="1342" y="61"/>
                    </a:lnTo>
                    <a:lnTo>
                      <a:pt x="1344" y="63"/>
                    </a:lnTo>
                    <a:lnTo>
                      <a:pt x="1344" y="63"/>
                    </a:lnTo>
                    <a:lnTo>
                      <a:pt x="1344" y="63"/>
                    </a:lnTo>
                    <a:lnTo>
                      <a:pt x="1344" y="63"/>
                    </a:lnTo>
                    <a:lnTo>
                      <a:pt x="1344" y="63"/>
                    </a:lnTo>
                    <a:lnTo>
                      <a:pt x="1344" y="63"/>
                    </a:lnTo>
                    <a:lnTo>
                      <a:pt x="1344" y="63"/>
                    </a:lnTo>
                    <a:lnTo>
                      <a:pt x="1344" y="63"/>
                    </a:lnTo>
                    <a:lnTo>
                      <a:pt x="1344" y="63"/>
                    </a:lnTo>
                    <a:lnTo>
                      <a:pt x="1344" y="65"/>
                    </a:lnTo>
                    <a:lnTo>
                      <a:pt x="1344" y="65"/>
                    </a:lnTo>
                    <a:lnTo>
                      <a:pt x="1344" y="65"/>
                    </a:lnTo>
                    <a:lnTo>
                      <a:pt x="1344" y="65"/>
                    </a:lnTo>
                    <a:lnTo>
                      <a:pt x="1344" y="65"/>
                    </a:lnTo>
                    <a:lnTo>
                      <a:pt x="1344" y="65"/>
                    </a:lnTo>
                    <a:lnTo>
                      <a:pt x="1344" y="65"/>
                    </a:lnTo>
                    <a:lnTo>
                      <a:pt x="1344" y="65"/>
                    </a:lnTo>
                    <a:lnTo>
                      <a:pt x="1344" y="65"/>
                    </a:lnTo>
                    <a:lnTo>
                      <a:pt x="1346" y="65"/>
                    </a:lnTo>
                    <a:lnTo>
                      <a:pt x="1346" y="65"/>
                    </a:lnTo>
                    <a:lnTo>
                      <a:pt x="1346" y="67"/>
                    </a:lnTo>
                    <a:lnTo>
                      <a:pt x="1348" y="67"/>
                    </a:lnTo>
                    <a:lnTo>
                      <a:pt x="1348" y="67"/>
                    </a:lnTo>
                    <a:lnTo>
                      <a:pt x="1348" y="67"/>
                    </a:lnTo>
                    <a:lnTo>
                      <a:pt x="1348" y="67"/>
                    </a:lnTo>
                    <a:lnTo>
                      <a:pt x="1348" y="67"/>
                    </a:lnTo>
                    <a:lnTo>
                      <a:pt x="1348" y="67"/>
                    </a:lnTo>
                    <a:lnTo>
                      <a:pt x="1348" y="68"/>
                    </a:lnTo>
                    <a:lnTo>
                      <a:pt x="1348" y="68"/>
                    </a:lnTo>
                    <a:lnTo>
                      <a:pt x="1348" y="68"/>
                    </a:lnTo>
                    <a:lnTo>
                      <a:pt x="1348" y="68"/>
                    </a:lnTo>
                    <a:lnTo>
                      <a:pt x="1348" y="68"/>
                    </a:lnTo>
                    <a:lnTo>
                      <a:pt x="1348" y="68"/>
                    </a:lnTo>
                    <a:lnTo>
                      <a:pt x="1348" y="68"/>
                    </a:lnTo>
                    <a:lnTo>
                      <a:pt x="1348" y="70"/>
                    </a:lnTo>
                    <a:lnTo>
                      <a:pt x="1348" y="70"/>
                    </a:lnTo>
                    <a:lnTo>
                      <a:pt x="1350" y="70"/>
                    </a:lnTo>
                    <a:lnTo>
                      <a:pt x="1350" y="70"/>
                    </a:lnTo>
                    <a:lnTo>
                      <a:pt x="1350" y="70"/>
                    </a:lnTo>
                    <a:lnTo>
                      <a:pt x="1350" y="70"/>
                    </a:lnTo>
                    <a:lnTo>
                      <a:pt x="1350" y="68"/>
                    </a:lnTo>
                    <a:lnTo>
                      <a:pt x="1350" y="68"/>
                    </a:lnTo>
                    <a:lnTo>
                      <a:pt x="1351" y="68"/>
                    </a:lnTo>
                    <a:lnTo>
                      <a:pt x="1351" y="68"/>
                    </a:lnTo>
                    <a:lnTo>
                      <a:pt x="1351" y="70"/>
                    </a:lnTo>
                    <a:lnTo>
                      <a:pt x="1351" y="70"/>
                    </a:lnTo>
                    <a:lnTo>
                      <a:pt x="1351" y="70"/>
                    </a:lnTo>
                    <a:lnTo>
                      <a:pt x="1351" y="72"/>
                    </a:lnTo>
                    <a:lnTo>
                      <a:pt x="1351" y="72"/>
                    </a:lnTo>
                    <a:lnTo>
                      <a:pt x="1351" y="72"/>
                    </a:lnTo>
                    <a:lnTo>
                      <a:pt x="1351" y="72"/>
                    </a:lnTo>
                    <a:lnTo>
                      <a:pt x="1351" y="72"/>
                    </a:lnTo>
                    <a:lnTo>
                      <a:pt x="1351" y="72"/>
                    </a:lnTo>
                    <a:lnTo>
                      <a:pt x="1353" y="72"/>
                    </a:lnTo>
                    <a:lnTo>
                      <a:pt x="1353" y="72"/>
                    </a:lnTo>
                    <a:lnTo>
                      <a:pt x="1353" y="72"/>
                    </a:lnTo>
                    <a:lnTo>
                      <a:pt x="1355" y="72"/>
                    </a:lnTo>
                    <a:lnTo>
                      <a:pt x="1355" y="72"/>
                    </a:lnTo>
                    <a:lnTo>
                      <a:pt x="1355" y="72"/>
                    </a:lnTo>
                    <a:lnTo>
                      <a:pt x="1355" y="72"/>
                    </a:lnTo>
                    <a:lnTo>
                      <a:pt x="1355" y="74"/>
                    </a:lnTo>
                    <a:lnTo>
                      <a:pt x="1357" y="74"/>
                    </a:lnTo>
                    <a:lnTo>
                      <a:pt x="1357" y="74"/>
                    </a:lnTo>
                    <a:lnTo>
                      <a:pt x="1357" y="74"/>
                    </a:lnTo>
                    <a:lnTo>
                      <a:pt x="1357" y="74"/>
                    </a:lnTo>
                    <a:lnTo>
                      <a:pt x="1357" y="74"/>
                    </a:lnTo>
                    <a:lnTo>
                      <a:pt x="1359" y="74"/>
                    </a:lnTo>
                    <a:lnTo>
                      <a:pt x="1359" y="74"/>
                    </a:lnTo>
                    <a:lnTo>
                      <a:pt x="1359" y="74"/>
                    </a:lnTo>
                    <a:lnTo>
                      <a:pt x="1359" y="74"/>
                    </a:lnTo>
                    <a:lnTo>
                      <a:pt x="1359" y="76"/>
                    </a:lnTo>
                    <a:lnTo>
                      <a:pt x="1359" y="76"/>
                    </a:lnTo>
                    <a:lnTo>
                      <a:pt x="1359" y="76"/>
                    </a:lnTo>
                    <a:lnTo>
                      <a:pt x="1359" y="76"/>
                    </a:lnTo>
                    <a:lnTo>
                      <a:pt x="1359" y="76"/>
                    </a:lnTo>
                    <a:lnTo>
                      <a:pt x="1360" y="76"/>
                    </a:lnTo>
                    <a:lnTo>
                      <a:pt x="1360" y="77"/>
                    </a:lnTo>
                    <a:lnTo>
                      <a:pt x="1360" y="77"/>
                    </a:lnTo>
                    <a:lnTo>
                      <a:pt x="1360" y="77"/>
                    </a:lnTo>
                    <a:lnTo>
                      <a:pt x="1360" y="79"/>
                    </a:lnTo>
                    <a:lnTo>
                      <a:pt x="1360" y="79"/>
                    </a:lnTo>
                    <a:lnTo>
                      <a:pt x="1360" y="79"/>
                    </a:lnTo>
                    <a:lnTo>
                      <a:pt x="1360" y="79"/>
                    </a:lnTo>
                    <a:lnTo>
                      <a:pt x="1362" y="79"/>
                    </a:lnTo>
                    <a:lnTo>
                      <a:pt x="1362" y="79"/>
                    </a:lnTo>
                    <a:lnTo>
                      <a:pt x="1362" y="79"/>
                    </a:lnTo>
                    <a:lnTo>
                      <a:pt x="1362" y="79"/>
                    </a:lnTo>
                    <a:lnTo>
                      <a:pt x="1362" y="81"/>
                    </a:lnTo>
                    <a:lnTo>
                      <a:pt x="1362" y="81"/>
                    </a:lnTo>
                    <a:lnTo>
                      <a:pt x="1362" y="81"/>
                    </a:lnTo>
                    <a:lnTo>
                      <a:pt x="1360" y="81"/>
                    </a:lnTo>
                    <a:lnTo>
                      <a:pt x="1360" y="81"/>
                    </a:lnTo>
                    <a:lnTo>
                      <a:pt x="1360" y="81"/>
                    </a:lnTo>
                    <a:lnTo>
                      <a:pt x="1360" y="81"/>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2" y="83"/>
                    </a:lnTo>
                    <a:lnTo>
                      <a:pt x="1362" y="83"/>
                    </a:lnTo>
                    <a:lnTo>
                      <a:pt x="1362" y="83"/>
                    </a:lnTo>
                    <a:lnTo>
                      <a:pt x="1362" y="83"/>
                    </a:lnTo>
                    <a:lnTo>
                      <a:pt x="1362" y="85"/>
                    </a:lnTo>
                    <a:lnTo>
                      <a:pt x="1362" y="85"/>
                    </a:lnTo>
                    <a:lnTo>
                      <a:pt x="1364" y="85"/>
                    </a:lnTo>
                    <a:lnTo>
                      <a:pt x="1362" y="85"/>
                    </a:lnTo>
                    <a:lnTo>
                      <a:pt x="1362" y="85"/>
                    </a:lnTo>
                    <a:lnTo>
                      <a:pt x="1362" y="86"/>
                    </a:lnTo>
                    <a:lnTo>
                      <a:pt x="1362" y="86"/>
                    </a:lnTo>
                    <a:lnTo>
                      <a:pt x="1364" y="86"/>
                    </a:lnTo>
                    <a:lnTo>
                      <a:pt x="1364" y="86"/>
                    </a:lnTo>
                    <a:lnTo>
                      <a:pt x="1364" y="86"/>
                    </a:lnTo>
                    <a:lnTo>
                      <a:pt x="1364" y="86"/>
                    </a:lnTo>
                    <a:lnTo>
                      <a:pt x="1366" y="86"/>
                    </a:lnTo>
                    <a:lnTo>
                      <a:pt x="1368" y="85"/>
                    </a:lnTo>
                    <a:lnTo>
                      <a:pt x="1368" y="85"/>
                    </a:lnTo>
                    <a:lnTo>
                      <a:pt x="1369" y="85"/>
                    </a:lnTo>
                    <a:lnTo>
                      <a:pt x="1369" y="85"/>
                    </a:lnTo>
                    <a:lnTo>
                      <a:pt x="1369" y="86"/>
                    </a:lnTo>
                    <a:lnTo>
                      <a:pt x="1371" y="86"/>
                    </a:lnTo>
                    <a:lnTo>
                      <a:pt x="1371" y="88"/>
                    </a:lnTo>
                    <a:lnTo>
                      <a:pt x="1371" y="88"/>
                    </a:lnTo>
                    <a:lnTo>
                      <a:pt x="1371" y="90"/>
                    </a:lnTo>
                    <a:lnTo>
                      <a:pt x="1369" y="90"/>
                    </a:lnTo>
                    <a:lnTo>
                      <a:pt x="1369" y="90"/>
                    </a:lnTo>
                    <a:lnTo>
                      <a:pt x="1368" y="90"/>
                    </a:lnTo>
                    <a:lnTo>
                      <a:pt x="1366" y="92"/>
                    </a:lnTo>
                    <a:lnTo>
                      <a:pt x="1366" y="90"/>
                    </a:lnTo>
                    <a:lnTo>
                      <a:pt x="1364" y="90"/>
                    </a:lnTo>
                    <a:lnTo>
                      <a:pt x="1364" y="90"/>
                    </a:lnTo>
                    <a:lnTo>
                      <a:pt x="1362" y="90"/>
                    </a:lnTo>
                    <a:lnTo>
                      <a:pt x="1360" y="88"/>
                    </a:lnTo>
                    <a:lnTo>
                      <a:pt x="1359" y="88"/>
                    </a:lnTo>
                    <a:lnTo>
                      <a:pt x="1357" y="90"/>
                    </a:lnTo>
                    <a:lnTo>
                      <a:pt x="1357" y="90"/>
                    </a:lnTo>
                    <a:lnTo>
                      <a:pt x="1357" y="90"/>
                    </a:lnTo>
                    <a:lnTo>
                      <a:pt x="1357" y="92"/>
                    </a:lnTo>
                    <a:lnTo>
                      <a:pt x="1357" y="94"/>
                    </a:lnTo>
                    <a:lnTo>
                      <a:pt x="1357" y="94"/>
                    </a:lnTo>
                    <a:lnTo>
                      <a:pt x="1359" y="95"/>
                    </a:lnTo>
                    <a:lnTo>
                      <a:pt x="1359" y="95"/>
                    </a:lnTo>
                    <a:lnTo>
                      <a:pt x="1360" y="97"/>
                    </a:lnTo>
                    <a:lnTo>
                      <a:pt x="1360" y="97"/>
                    </a:lnTo>
                    <a:lnTo>
                      <a:pt x="1362" y="97"/>
                    </a:lnTo>
                    <a:lnTo>
                      <a:pt x="1362" y="97"/>
                    </a:lnTo>
                    <a:lnTo>
                      <a:pt x="1364" y="99"/>
                    </a:lnTo>
                    <a:lnTo>
                      <a:pt x="1364" y="99"/>
                    </a:lnTo>
                    <a:lnTo>
                      <a:pt x="1364" y="99"/>
                    </a:lnTo>
                    <a:lnTo>
                      <a:pt x="1366" y="101"/>
                    </a:lnTo>
                    <a:lnTo>
                      <a:pt x="1366" y="101"/>
                    </a:lnTo>
                    <a:lnTo>
                      <a:pt x="1366" y="101"/>
                    </a:lnTo>
                    <a:lnTo>
                      <a:pt x="1364" y="103"/>
                    </a:lnTo>
                    <a:lnTo>
                      <a:pt x="1364" y="103"/>
                    </a:lnTo>
                    <a:lnTo>
                      <a:pt x="1364" y="103"/>
                    </a:lnTo>
                    <a:lnTo>
                      <a:pt x="1362" y="105"/>
                    </a:lnTo>
                    <a:lnTo>
                      <a:pt x="1360" y="105"/>
                    </a:lnTo>
                    <a:lnTo>
                      <a:pt x="1360" y="106"/>
                    </a:lnTo>
                    <a:lnTo>
                      <a:pt x="1359" y="108"/>
                    </a:lnTo>
                    <a:lnTo>
                      <a:pt x="1357" y="108"/>
                    </a:lnTo>
                    <a:lnTo>
                      <a:pt x="1357" y="108"/>
                    </a:lnTo>
                    <a:lnTo>
                      <a:pt x="1355" y="110"/>
                    </a:lnTo>
                    <a:lnTo>
                      <a:pt x="1353" y="110"/>
                    </a:lnTo>
                    <a:lnTo>
                      <a:pt x="1351" y="110"/>
                    </a:lnTo>
                    <a:lnTo>
                      <a:pt x="1351" y="110"/>
                    </a:lnTo>
                    <a:lnTo>
                      <a:pt x="1351" y="110"/>
                    </a:lnTo>
                    <a:lnTo>
                      <a:pt x="1351" y="110"/>
                    </a:lnTo>
                    <a:lnTo>
                      <a:pt x="1350" y="110"/>
                    </a:lnTo>
                    <a:lnTo>
                      <a:pt x="1348" y="110"/>
                    </a:lnTo>
                    <a:lnTo>
                      <a:pt x="1348" y="110"/>
                    </a:lnTo>
                    <a:lnTo>
                      <a:pt x="1348" y="110"/>
                    </a:lnTo>
                    <a:lnTo>
                      <a:pt x="1346" y="112"/>
                    </a:lnTo>
                    <a:lnTo>
                      <a:pt x="1346" y="112"/>
                    </a:lnTo>
                    <a:lnTo>
                      <a:pt x="1346" y="114"/>
                    </a:lnTo>
                    <a:lnTo>
                      <a:pt x="1344" y="115"/>
                    </a:lnTo>
                    <a:lnTo>
                      <a:pt x="1344" y="117"/>
                    </a:lnTo>
                    <a:lnTo>
                      <a:pt x="1342" y="117"/>
                    </a:lnTo>
                    <a:lnTo>
                      <a:pt x="1342" y="117"/>
                    </a:lnTo>
                    <a:lnTo>
                      <a:pt x="1342" y="119"/>
                    </a:lnTo>
                    <a:lnTo>
                      <a:pt x="1341" y="119"/>
                    </a:lnTo>
                    <a:lnTo>
                      <a:pt x="1341" y="117"/>
                    </a:lnTo>
                    <a:lnTo>
                      <a:pt x="1339" y="117"/>
                    </a:lnTo>
                    <a:lnTo>
                      <a:pt x="1339" y="117"/>
                    </a:lnTo>
                    <a:lnTo>
                      <a:pt x="1339" y="115"/>
                    </a:lnTo>
                    <a:lnTo>
                      <a:pt x="1339" y="114"/>
                    </a:lnTo>
                    <a:lnTo>
                      <a:pt x="1339" y="114"/>
                    </a:lnTo>
                    <a:lnTo>
                      <a:pt x="1337" y="112"/>
                    </a:lnTo>
                    <a:lnTo>
                      <a:pt x="1337" y="112"/>
                    </a:lnTo>
                    <a:lnTo>
                      <a:pt x="1335" y="112"/>
                    </a:lnTo>
                    <a:lnTo>
                      <a:pt x="1335" y="112"/>
                    </a:lnTo>
                    <a:lnTo>
                      <a:pt x="1333" y="112"/>
                    </a:lnTo>
                    <a:lnTo>
                      <a:pt x="1332" y="112"/>
                    </a:lnTo>
                    <a:lnTo>
                      <a:pt x="1332" y="114"/>
                    </a:lnTo>
                    <a:lnTo>
                      <a:pt x="1332" y="114"/>
                    </a:lnTo>
                    <a:lnTo>
                      <a:pt x="1332" y="115"/>
                    </a:lnTo>
                    <a:lnTo>
                      <a:pt x="1332" y="115"/>
                    </a:lnTo>
                    <a:lnTo>
                      <a:pt x="1332" y="117"/>
                    </a:lnTo>
                    <a:lnTo>
                      <a:pt x="1332" y="119"/>
                    </a:lnTo>
                    <a:lnTo>
                      <a:pt x="1333" y="119"/>
                    </a:lnTo>
                    <a:lnTo>
                      <a:pt x="1333" y="119"/>
                    </a:lnTo>
                    <a:lnTo>
                      <a:pt x="1335" y="121"/>
                    </a:lnTo>
                    <a:lnTo>
                      <a:pt x="1337" y="121"/>
                    </a:lnTo>
                    <a:lnTo>
                      <a:pt x="1337" y="121"/>
                    </a:lnTo>
                    <a:lnTo>
                      <a:pt x="1339" y="121"/>
                    </a:lnTo>
                    <a:lnTo>
                      <a:pt x="1341" y="121"/>
                    </a:lnTo>
                    <a:lnTo>
                      <a:pt x="1342" y="121"/>
                    </a:lnTo>
                    <a:lnTo>
                      <a:pt x="1342" y="121"/>
                    </a:lnTo>
                    <a:lnTo>
                      <a:pt x="1344" y="121"/>
                    </a:lnTo>
                    <a:lnTo>
                      <a:pt x="1346" y="119"/>
                    </a:lnTo>
                    <a:lnTo>
                      <a:pt x="1348" y="119"/>
                    </a:lnTo>
                    <a:lnTo>
                      <a:pt x="1348" y="119"/>
                    </a:lnTo>
                    <a:lnTo>
                      <a:pt x="1348" y="119"/>
                    </a:lnTo>
                    <a:lnTo>
                      <a:pt x="1348" y="119"/>
                    </a:lnTo>
                    <a:lnTo>
                      <a:pt x="1348" y="119"/>
                    </a:lnTo>
                    <a:lnTo>
                      <a:pt x="1350" y="121"/>
                    </a:lnTo>
                    <a:lnTo>
                      <a:pt x="1350" y="121"/>
                    </a:lnTo>
                    <a:lnTo>
                      <a:pt x="1350" y="121"/>
                    </a:lnTo>
                    <a:lnTo>
                      <a:pt x="1350" y="121"/>
                    </a:lnTo>
                    <a:lnTo>
                      <a:pt x="1350" y="121"/>
                    </a:lnTo>
                    <a:lnTo>
                      <a:pt x="1348" y="121"/>
                    </a:lnTo>
                    <a:lnTo>
                      <a:pt x="1348" y="121"/>
                    </a:lnTo>
                    <a:lnTo>
                      <a:pt x="1348" y="121"/>
                    </a:lnTo>
                    <a:lnTo>
                      <a:pt x="1348" y="123"/>
                    </a:lnTo>
                    <a:lnTo>
                      <a:pt x="1348" y="123"/>
                    </a:lnTo>
                    <a:lnTo>
                      <a:pt x="1348" y="123"/>
                    </a:lnTo>
                    <a:lnTo>
                      <a:pt x="1350" y="123"/>
                    </a:lnTo>
                    <a:lnTo>
                      <a:pt x="1350" y="123"/>
                    </a:lnTo>
                    <a:lnTo>
                      <a:pt x="1348" y="124"/>
                    </a:lnTo>
                    <a:lnTo>
                      <a:pt x="1348" y="126"/>
                    </a:lnTo>
                    <a:lnTo>
                      <a:pt x="1348" y="126"/>
                    </a:lnTo>
                    <a:lnTo>
                      <a:pt x="1348" y="128"/>
                    </a:lnTo>
                    <a:lnTo>
                      <a:pt x="1348" y="130"/>
                    </a:lnTo>
                    <a:lnTo>
                      <a:pt x="1346" y="132"/>
                    </a:lnTo>
                    <a:lnTo>
                      <a:pt x="1346" y="132"/>
                    </a:lnTo>
                    <a:lnTo>
                      <a:pt x="1346" y="132"/>
                    </a:lnTo>
                    <a:lnTo>
                      <a:pt x="1346" y="132"/>
                    </a:lnTo>
                    <a:lnTo>
                      <a:pt x="1344" y="132"/>
                    </a:lnTo>
                    <a:lnTo>
                      <a:pt x="1342" y="132"/>
                    </a:lnTo>
                    <a:lnTo>
                      <a:pt x="1342" y="132"/>
                    </a:lnTo>
                    <a:lnTo>
                      <a:pt x="1341" y="130"/>
                    </a:lnTo>
                    <a:lnTo>
                      <a:pt x="1339" y="130"/>
                    </a:lnTo>
                    <a:lnTo>
                      <a:pt x="1335" y="126"/>
                    </a:lnTo>
                    <a:lnTo>
                      <a:pt x="1332" y="126"/>
                    </a:lnTo>
                    <a:lnTo>
                      <a:pt x="1332" y="126"/>
                    </a:lnTo>
                    <a:lnTo>
                      <a:pt x="1332" y="126"/>
                    </a:lnTo>
                    <a:lnTo>
                      <a:pt x="1330" y="124"/>
                    </a:lnTo>
                    <a:lnTo>
                      <a:pt x="1330" y="124"/>
                    </a:lnTo>
                    <a:lnTo>
                      <a:pt x="1330" y="124"/>
                    </a:lnTo>
                    <a:lnTo>
                      <a:pt x="1328" y="124"/>
                    </a:lnTo>
                    <a:lnTo>
                      <a:pt x="1328" y="124"/>
                    </a:lnTo>
                    <a:lnTo>
                      <a:pt x="1328" y="124"/>
                    </a:lnTo>
                    <a:lnTo>
                      <a:pt x="1328" y="124"/>
                    </a:lnTo>
                    <a:lnTo>
                      <a:pt x="1328" y="124"/>
                    </a:lnTo>
                    <a:lnTo>
                      <a:pt x="1328" y="124"/>
                    </a:lnTo>
                    <a:lnTo>
                      <a:pt x="1328" y="124"/>
                    </a:lnTo>
                    <a:lnTo>
                      <a:pt x="1328" y="124"/>
                    </a:lnTo>
                    <a:lnTo>
                      <a:pt x="1326" y="126"/>
                    </a:lnTo>
                    <a:lnTo>
                      <a:pt x="1326" y="126"/>
                    </a:lnTo>
                    <a:lnTo>
                      <a:pt x="1326" y="126"/>
                    </a:lnTo>
                    <a:lnTo>
                      <a:pt x="1326" y="126"/>
                    </a:lnTo>
                    <a:lnTo>
                      <a:pt x="1326" y="126"/>
                    </a:lnTo>
                    <a:lnTo>
                      <a:pt x="1326" y="126"/>
                    </a:lnTo>
                    <a:lnTo>
                      <a:pt x="1328" y="128"/>
                    </a:lnTo>
                    <a:lnTo>
                      <a:pt x="1328" y="130"/>
                    </a:lnTo>
                    <a:lnTo>
                      <a:pt x="1328" y="130"/>
                    </a:lnTo>
                    <a:lnTo>
                      <a:pt x="1328" y="132"/>
                    </a:lnTo>
                    <a:lnTo>
                      <a:pt x="1328" y="133"/>
                    </a:lnTo>
                    <a:lnTo>
                      <a:pt x="1328" y="133"/>
                    </a:lnTo>
                    <a:lnTo>
                      <a:pt x="1328" y="135"/>
                    </a:lnTo>
                    <a:lnTo>
                      <a:pt x="1330" y="135"/>
                    </a:lnTo>
                    <a:lnTo>
                      <a:pt x="1332" y="137"/>
                    </a:lnTo>
                    <a:lnTo>
                      <a:pt x="1332" y="137"/>
                    </a:lnTo>
                    <a:lnTo>
                      <a:pt x="1333" y="139"/>
                    </a:lnTo>
                    <a:lnTo>
                      <a:pt x="1335" y="139"/>
                    </a:lnTo>
                    <a:lnTo>
                      <a:pt x="1335" y="141"/>
                    </a:lnTo>
                    <a:lnTo>
                      <a:pt x="1335" y="141"/>
                    </a:lnTo>
                    <a:lnTo>
                      <a:pt x="1335" y="141"/>
                    </a:lnTo>
                    <a:lnTo>
                      <a:pt x="1335" y="143"/>
                    </a:lnTo>
                    <a:lnTo>
                      <a:pt x="1335" y="143"/>
                    </a:lnTo>
                    <a:lnTo>
                      <a:pt x="1335" y="143"/>
                    </a:lnTo>
                    <a:lnTo>
                      <a:pt x="1333" y="144"/>
                    </a:lnTo>
                    <a:lnTo>
                      <a:pt x="1332" y="144"/>
                    </a:lnTo>
                    <a:lnTo>
                      <a:pt x="1332" y="144"/>
                    </a:lnTo>
                    <a:lnTo>
                      <a:pt x="1332" y="144"/>
                    </a:lnTo>
                    <a:lnTo>
                      <a:pt x="1332" y="144"/>
                    </a:lnTo>
                    <a:lnTo>
                      <a:pt x="1332" y="144"/>
                    </a:lnTo>
                    <a:lnTo>
                      <a:pt x="1332" y="143"/>
                    </a:lnTo>
                    <a:lnTo>
                      <a:pt x="1330" y="143"/>
                    </a:lnTo>
                    <a:lnTo>
                      <a:pt x="1330" y="143"/>
                    </a:lnTo>
                    <a:lnTo>
                      <a:pt x="1330" y="143"/>
                    </a:lnTo>
                    <a:lnTo>
                      <a:pt x="1330" y="143"/>
                    </a:lnTo>
                    <a:lnTo>
                      <a:pt x="1328" y="143"/>
                    </a:lnTo>
                    <a:lnTo>
                      <a:pt x="1328" y="143"/>
                    </a:lnTo>
                    <a:lnTo>
                      <a:pt x="1326" y="143"/>
                    </a:lnTo>
                    <a:lnTo>
                      <a:pt x="1321" y="143"/>
                    </a:lnTo>
                    <a:lnTo>
                      <a:pt x="1321" y="143"/>
                    </a:lnTo>
                    <a:lnTo>
                      <a:pt x="1321" y="141"/>
                    </a:lnTo>
                    <a:lnTo>
                      <a:pt x="1321" y="141"/>
                    </a:lnTo>
                    <a:lnTo>
                      <a:pt x="1321" y="141"/>
                    </a:lnTo>
                    <a:lnTo>
                      <a:pt x="1321" y="139"/>
                    </a:lnTo>
                    <a:lnTo>
                      <a:pt x="1321" y="139"/>
                    </a:lnTo>
                    <a:lnTo>
                      <a:pt x="1322" y="137"/>
                    </a:lnTo>
                    <a:lnTo>
                      <a:pt x="1322" y="137"/>
                    </a:lnTo>
                    <a:lnTo>
                      <a:pt x="1322" y="135"/>
                    </a:lnTo>
                    <a:lnTo>
                      <a:pt x="1322" y="135"/>
                    </a:lnTo>
                    <a:lnTo>
                      <a:pt x="1322" y="135"/>
                    </a:lnTo>
                    <a:lnTo>
                      <a:pt x="1321" y="133"/>
                    </a:lnTo>
                    <a:lnTo>
                      <a:pt x="1321" y="133"/>
                    </a:lnTo>
                    <a:lnTo>
                      <a:pt x="1319" y="133"/>
                    </a:lnTo>
                    <a:lnTo>
                      <a:pt x="1319" y="133"/>
                    </a:lnTo>
                    <a:lnTo>
                      <a:pt x="1319" y="133"/>
                    </a:lnTo>
                    <a:lnTo>
                      <a:pt x="1319" y="133"/>
                    </a:lnTo>
                    <a:lnTo>
                      <a:pt x="1317" y="133"/>
                    </a:lnTo>
                    <a:lnTo>
                      <a:pt x="1317" y="133"/>
                    </a:lnTo>
                    <a:lnTo>
                      <a:pt x="1315" y="135"/>
                    </a:lnTo>
                    <a:lnTo>
                      <a:pt x="1315" y="135"/>
                    </a:lnTo>
                    <a:lnTo>
                      <a:pt x="1315" y="135"/>
                    </a:lnTo>
                    <a:lnTo>
                      <a:pt x="1315" y="135"/>
                    </a:lnTo>
                    <a:lnTo>
                      <a:pt x="1313" y="135"/>
                    </a:lnTo>
                    <a:lnTo>
                      <a:pt x="1313" y="135"/>
                    </a:lnTo>
                    <a:lnTo>
                      <a:pt x="1313" y="135"/>
                    </a:lnTo>
                    <a:lnTo>
                      <a:pt x="1313" y="135"/>
                    </a:lnTo>
                    <a:lnTo>
                      <a:pt x="1313" y="135"/>
                    </a:lnTo>
                    <a:lnTo>
                      <a:pt x="1313" y="135"/>
                    </a:lnTo>
                    <a:lnTo>
                      <a:pt x="1313" y="135"/>
                    </a:lnTo>
                    <a:lnTo>
                      <a:pt x="1313" y="137"/>
                    </a:lnTo>
                    <a:lnTo>
                      <a:pt x="1312" y="137"/>
                    </a:lnTo>
                    <a:lnTo>
                      <a:pt x="1312" y="137"/>
                    </a:lnTo>
                    <a:lnTo>
                      <a:pt x="1312" y="137"/>
                    </a:lnTo>
                    <a:lnTo>
                      <a:pt x="1312" y="139"/>
                    </a:lnTo>
                    <a:lnTo>
                      <a:pt x="1312" y="139"/>
                    </a:lnTo>
                    <a:lnTo>
                      <a:pt x="1310" y="141"/>
                    </a:lnTo>
                    <a:lnTo>
                      <a:pt x="1310" y="143"/>
                    </a:lnTo>
                    <a:lnTo>
                      <a:pt x="1310" y="144"/>
                    </a:lnTo>
                    <a:lnTo>
                      <a:pt x="1310" y="144"/>
                    </a:lnTo>
                    <a:lnTo>
                      <a:pt x="1308" y="144"/>
                    </a:lnTo>
                    <a:lnTo>
                      <a:pt x="1308" y="146"/>
                    </a:lnTo>
                    <a:lnTo>
                      <a:pt x="1306" y="146"/>
                    </a:lnTo>
                    <a:lnTo>
                      <a:pt x="1304" y="148"/>
                    </a:lnTo>
                    <a:lnTo>
                      <a:pt x="1304" y="148"/>
                    </a:lnTo>
                    <a:lnTo>
                      <a:pt x="1304" y="148"/>
                    </a:lnTo>
                    <a:lnTo>
                      <a:pt x="1303" y="148"/>
                    </a:lnTo>
                    <a:lnTo>
                      <a:pt x="1303" y="150"/>
                    </a:lnTo>
                    <a:lnTo>
                      <a:pt x="1303" y="152"/>
                    </a:lnTo>
                    <a:lnTo>
                      <a:pt x="1303" y="153"/>
                    </a:lnTo>
                    <a:lnTo>
                      <a:pt x="1303" y="153"/>
                    </a:lnTo>
                    <a:lnTo>
                      <a:pt x="1303" y="155"/>
                    </a:lnTo>
                    <a:lnTo>
                      <a:pt x="1303" y="155"/>
                    </a:lnTo>
                    <a:lnTo>
                      <a:pt x="1304" y="155"/>
                    </a:lnTo>
                    <a:lnTo>
                      <a:pt x="1304" y="157"/>
                    </a:lnTo>
                    <a:lnTo>
                      <a:pt x="1306" y="157"/>
                    </a:lnTo>
                    <a:lnTo>
                      <a:pt x="1306" y="159"/>
                    </a:lnTo>
                    <a:lnTo>
                      <a:pt x="1306" y="159"/>
                    </a:lnTo>
                    <a:lnTo>
                      <a:pt x="1306" y="161"/>
                    </a:lnTo>
                    <a:lnTo>
                      <a:pt x="1304" y="161"/>
                    </a:lnTo>
                    <a:lnTo>
                      <a:pt x="1304" y="161"/>
                    </a:lnTo>
                    <a:lnTo>
                      <a:pt x="1303" y="162"/>
                    </a:lnTo>
                    <a:lnTo>
                      <a:pt x="1303" y="161"/>
                    </a:lnTo>
                    <a:lnTo>
                      <a:pt x="1301" y="161"/>
                    </a:lnTo>
                    <a:lnTo>
                      <a:pt x="1301" y="161"/>
                    </a:lnTo>
                    <a:lnTo>
                      <a:pt x="1301" y="161"/>
                    </a:lnTo>
                    <a:lnTo>
                      <a:pt x="1299" y="161"/>
                    </a:lnTo>
                    <a:lnTo>
                      <a:pt x="1299" y="161"/>
                    </a:lnTo>
                    <a:lnTo>
                      <a:pt x="1297" y="161"/>
                    </a:lnTo>
                    <a:lnTo>
                      <a:pt x="1297" y="161"/>
                    </a:lnTo>
                    <a:lnTo>
                      <a:pt x="1297" y="161"/>
                    </a:lnTo>
                    <a:lnTo>
                      <a:pt x="1297" y="161"/>
                    </a:lnTo>
                    <a:lnTo>
                      <a:pt x="1295" y="159"/>
                    </a:lnTo>
                    <a:lnTo>
                      <a:pt x="1295" y="159"/>
                    </a:lnTo>
                    <a:lnTo>
                      <a:pt x="1294" y="159"/>
                    </a:lnTo>
                    <a:lnTo>
                      <a:pt x="1294" y="159"/>
                    </a:lnTo>
                    <a:lnTo>
                      <a:pt x="1292" y="157"/>
                    </a:lnTo>
                    <a:lnTo>
                      <a:pt x="1292" y="157"/>
                    </a:lnTo>
                    <a:lnTo>
                      <a:pt x="1290" y="155"/>
                    </a:lnTo>
                    <a:lnTo>
                      <a:pt x="1290" y="155"/>
                    </a:lnTo>
                    <a:lnTo>
                      <a:pt x="1290" y="155"/>
                    </a:lnTo>
                    <a:lnTo>
                      <a:pt x="1290" y="155"/>
                    </a:lnTo>
                    <a:lnTo>
                      <a:pt x="1288" y="155"/>
                    </a:lnTo>
                    <a:lnTo>
                      <a:pt x="1288" y="157"/>
                    </a:lnTo>
                    <a:lnTo>
                      <a:pt x="1288" y="157"/>
                    </a:lnTo>
                    <a:lnTo>
                      <a:pt x="1288" y="159"/>
                    </a:lnTo>
                    <a:lnTo>
                      <a:pt x="1288" y="159"/>
                    </a:lnTo>
                    <a:lnTo>
                      <a:pt x="1288" y="161"/>
                    </a:lnTo>
                    <a:lnTo>
                      <a:pt x="1288" y="161"/>
                    </a:lnTo>
                    <a:lnTo>
                      <a:pt x="1288" y="162"/>
                    </a:lnTo>
                    <a:lnTo>
                      <a:pt x="1288" y="164"/>
                    </a:lnTo>
                    <a:lnTo>
                      <a:pt x="1290" y="164"/>
                    </a:lnTo>
                    <a:lnTo>
                      <a:pt x="1290" y="166"/>
                    </a:lnTo>
                    <a:lnTo>
                      <a:pt x="1292" y="168"/>
                    </a:lnTo>
                    <a:lnTo>
                      <a:pt x="1294" y="168"/>
                    </a:lnTo>
                    <a:lnTo>
                      <a:pt x="1294" y="170"/>
                    </a:lnTo>
                    <a:lnTo>
                      <a:pt x="1294" y="171"/>
                    </a:lnTo>
                    <a:lnTo>
                      <a:pt x="1294" y="171"/>
                    </a:lnTo>
                    <a:lnTo>
                      <a:pt x="1294" y="171"/>
                    </a:lnTo>
                    <a:lnTo>
                      <a:pt x="1294" y="173"/>
                    </a:lnTo>
                    <a:lnTo>
                      <a:pt x="1294" y="173"/>
                    </a:lnTo>
                    <a:lnTo>
                      <a:pt x="1292" y="173"/>
                    </a:lnTo>
                    <a:lnTo>
                      <a:pt x="1292" y="173"/>
                    </a:lnTo>
                    <a:lnTo>
                      <a:pt x="1292" y="173"/>
                    </a:lnTo>
                    <a:lnTo>
                      <a:pt x="1290" y="173"/>
                    </a:lnTo>
                    <a:lnTo>
                      <a:pt x="1290" y="175"/>
                    </a:lnTo>
                    <a:lnTo>
                      <a:pt x="1286" y="175"/>
                    </a:lnTo>
                    <a:lnTo>
                      <a:pt x="1283" y="175"/>
                    </a:lnTo>
                    <a:lnTo>
                      <a:pt x="1279" y="175"/>
                    </a:lnTo>
                    <a:lnTo>
                      <a:pt x="1279" y="175"/>
                    </a:lnTo>
                    <a:lnTo>
                      <a:pt x="1279" y="175"/>
                    </a:lnTo>
                    <a:lnTo>
                      <a:pt x="1277" y="175"/>
                    </a:lnTo>
                    <a:lnTo>
                      <a:pt x="1275" y="175"/>
                    </a:lnTo>
                    <a:lnTo>
                      <a:pt x="1275" y="173"/>
                    </a:lnTo>
                    <a:lnTo>
                      <a:pt x="1274" y="173"/>
                    </a:lnTo>
                    <a:lnTo>
                      <a:pt x="1272" y="173"/>
                    </a:lnTo>
                    <a:lnTo>
                      <a:pt x="1272" y="173"/>
                    </a:lnTo>
                    <a:lnTo>
                      <a:pt x="1272" y="173"/>
                    </a:lnTo>
                    <a:lnTo>
                      <a:pt x="1272" y="173"/>
                    </a:lnTo>
                    <a:lnTo>
                      <a:pt x="1270" y="173"/>
                    </a:lnTo>
                    <a:lnTo>
                      <a:pt x="1270" y="175"/>
                    </a:lnTo>
                    <a:lnTo>
                      <a:pt x="1270" y="175"/>
                    </a:lnTo>
                    <a:lnTo>
                      <a:pt x="1270" y="175"/>
                    </a:lnTo>
                    <a:lnTo>
                      <a:pt x="1270" y="177"/>
                    </a:lnTo>
                    <a:lnTo>
                      <a:pt x="1270" y="177"/>
                    </a:lnTo>
                    <a:lnTo>
                      <a:pt x="1270" y="177"/>
                    </a:lnTo>
                    <a:lnTo>
                      <a:pt x="1270" y="177"/>
                    </a:lnTo>
                    <a:lnTo>
                      <a:pt x="1270" y="179"/>
                    </a:lnTo>
                    <a:lnTo>
                      <a:pt x="1270" y="179"/>
                    </a:lnTo>
                    <a:lnTo>
                      <a:pt x="1272" y="179"/>
                    </a:lnTo>
                    <a:lnTo>
                      <a:pt x="1272" y="181"/>
                    </a:lnTo>
                    <a:lnTo>
                      <a:pt x="1274" y="182"/>
                    </a:lnTo>
                    <a:lnTo>
                      <a:pt x="1274" y="184"/>
                    </a:lnTo>
                    <a:lnTo>
                      <a:pt x="1274" y="186"/>
                    </a:lnTo>
                    <a:lnTo>
                      <a:pt x="1270" y="188"/>
                    </a:lnTo>
                    <a:lnTo>
                      <a:pt x="1266" y="188"/>
                    </a:lnTo>
                    <a:lnTo>
                      <a:pt x="1265" y="188"/>
                    </a:lnTo>
                    <a:lnTo>
                      <a:pt x="1265" y="188"/>
                    </a:lnTo>
                    <a:lnTo>
                      <a:pt x="1263" y="186"/>
                    </a:lnTo>
                    <a:lnTo>
                      <a:pt x="1261" y="186"/>
                    </a:lnTo>
                    <a:lnTo>
                      <a:pt x="1261" y="188"/>
                    </a:lnTo>
                    <a:lnTo>
                      <a:pt x="1261" y="188"/>
                    </a:lnTo>
                    <a:lnTo>
                      <a:pt x="1261" y="188"/>
                    </a:lnTo>
                    <a:lnTo>
                      <a:pt x="1259" y="188"/>
                    </a:lnTo>
                    <a:lnTo>
                      <a:pt x="1259" y="190"/>
                    </a:lnTo>
                    <a:lnTo>
                      <a:pt x="1257" y="191"/>
                    </a:lnTo>
                    <a:lnTo>
                      <a:pt x="1256" y="191"/>
                    </a:lnTo>
                    <a:lnTo>
                      <a:pt x="1256" y="191"/>
                    </a:lnTo>
                    <a:lnTo>
                      <a:pt x="1256" y="191"/>
                    </a:lnTo>
                    <a:lnTo>
                      <a:pt x="1254" y="191"/>
                    </a:lnTo>
                    <a:lnTo>
                      <a:pt x="1254" y="191"/>
                    </a:lnTo>
                    <a:lnTo>
                      <a:pt x="1254" y="191"/>
                    </a:lnTo>
                    <a:lnTo>
                      <a:pt x="1252" y="191"/>
                    </a:lnTo>
                    <a:lnTo>
                      <a:pt x="1252" y="190"/>
                    </a:lnTo>
                    <a:lnTo>
                      <a:pt x="1252" y="190"/>
                    </a:lnTo>
                    <a:lnTo>
                      <a:pt x="1252" y="190"/>
                    </a:lnTo>
                    <a:lnTo>
                      <a:pt x="1252" y="188"/>
                    </a:lnTo>
                    <a:lnTo>
                      <a:pt x="1252" y="186"/>
                    </a:lnTo>
                    <a:lnTo>
                      <a:pt x="1252" y="186"/>
                    </a:lnTo>
                    <a:lnTo>
                      <a:pt x="1252" y="184"/>
                    </a:lnTo>
                    <a:lnTo>
                      <a:pt x="1252" y="184"/>
                    </a:lnTo>
                    <a:lnTo>
                      <a:pt x="1254" y="182"/>
                    </a:lnTo>
                    <a:lnTo>
                      <a:pt x="1254" y="182"/>
                    </a:lnTo>
                    <a:lnTo>
                      <a:pt x="1254" y="182"/>
                    </a:lnTo>
                    <a:lnTo>
                      <a:pt x="1254" y="181"/>
                    </a:lnTo>
                    <a:lnTo>
                      <a:pt x="1254" y="181"/>
                    </a:lnTo>
                    <a:lnTo>
                      <a:pt x="1254" y="181"/>
                    </a:lnTo>
                    <a:lnTo>
                      <a:pt x="1254" y="179"/>
                    </a:lnTo>
                    <a:lnTo>
                      <a:pt x="1254" y="179"/>
                    </a:lnTo>
                    <a:lnTo>
                      <a:pt x="1254" y="179"/>
                    </a:lnTo>
                    <a:lnTo>
                      <a:pt x="1254" y="179"/>
                    </a:lnTo>
                    <a:lnTo>
                      <a:pt x="1252" y="179"/>
                    </a:lnTo>
                    <a:lnTo>
                      <a:pt x="1250" y="179"/>
                    </a:lnTo>
                    <a:lnTo>
                      <a:pt x="1250" y="179"/>
                    </a:lnTo>
                    <a:lnTo>
                      <a:pt x="1250" y="179"/>
                    </a:lnTo>
                    <a:lnTo>
                      <a:pt x="1248" y="179"/>
                    </a:lnTo>
                    <a:lnTo>
                      <a:pt x="1248" y="179"/>
                    </a:lnTo>
                    <a:lnTo>
                      <a:pt x="1248" y="179"/>
                    </a:lnTo>
                    <a:lnTo>
                      <a:pt x="1247" y="181"/>
                    </a:lnTo>
                    <a:lnTo>
                      <a:pt x="1247" y="181"/>
                    </a:lnTo>
                    <a:lnTo>
                      <a:pt x="1247" y="181"/>
                    </a:lnTo>
                    <a:lnTo>
                      <a:pt x="1245" y="181"/>
                    </a:lnTo>
                    <a:lnTo>
                      <a:pt x="1245" y="181"/>
                    </a:lnTo>
                    <a:lnTo>
                      <a:pt x="1245" y="182"/>
                    </a:lnTo>
                    <a:lnTo>
                      <a:pt x="1245" y="182"/>
                    </a:lnTo>
                    <a:lnTo>
                      <a:pt x="1243" y="182"/>
                    </a:lnTo>
                    <a:lnTo>
                      <a:pt x="1243" y="184"/>
                    </a:lnTo>
                    <a:lnTo>
                      <a:pt x="1243" y="184"/>
                    </a:lnTo>
                    <a:lnTo>
                      <a:pt x="1243" y="184"/>
                    </a:lnTo>
                    <a:lnTo>
                      <a:pt x="1243" y="184"/>
                    </a:lnTo>
                    <a:lnTo>
                      <a:pt x="1241" y="186"/>
                    </a:lnTo>
                    <a:lnTo>
                      <a:pt x="1241" y="186"/>
                    </a:lnTo>
                    <a:lnTo>
                      <a:pt x="1241" y="186"/>
                    </a:lnTo>
                    <a:lnTo>
                      <a:pt x="1241" y="186"/>
                    </a:lnTo>
                    <a:lnTo>
                      <a:pt x="1239" y="186"/>
                    </a:lnTo>
                    <a:lnTo>
                      <a:pt x="1236" y="186"/>
                    </a:lnTo>
                    <a:lnTo>
                      <a:pt x="1236" y="186"/>
                    </a:lnTo>
                    <a:lnTo>
                      <a:pt x="1236" y="186"/>
                    </a:lnTo>
                    <a:lnTo>
                      <a:pt x="1234" y="186"/>
                    </a:lnTo>
                    <a:lnTo>
                      <a:pt x="1234" y="186"/>
                    </a:lnTo>
                    <a:lnTo>
                      <a:pt x="1234" y="184"/>
                    </a:lnTo>
                    <a:lnTo>
                      <a:pt x="1234" y="184"/>
                    </a:lnTo>
                    <a:lnTo>
                      <a:pt x="1232" y="184"/>
                    </a:lnTo>
                    <a:lnTo>
                      <a:pt x="1230" y="181"/>
                    </a:lnTo>
                    <a:lnTo>
                      <a:pt x="1230" y="181"/>
                    </a:lnTo>
                    <a:lnTo>
                      <a:pt x="1230" y="181"/>
                    </a:lnTo>
                    <a:lnTo>
                      <a:pt x="1228" y="181"/>
                    </a:lnTo>
                    <a:lnTo>
                      <a:pt x="1228" y="181"/>
                    </a:lnTo>
                    <a:lnTo>
                      <a:pt x="1228" y="181"/>
                    </a:lnTo>
                    <a:lnTo>
                      <a:pt x="1228" y="181"/>
                    </a:lnTo>
                    <a:lnTo>
                      <a:pt x="1227" y="181"/>
                    </a:lnTo>
                    <a:lnTo>
                      <a:pt x="1225" y="181"/>
                    </a:lnTo>
                    <a:lnTo>
                      <a:pt x="1225" y="182"/>
                    </a:lnTo>
                    <a:lnTo>
                      <a:pt x="1225" y="182"/>
                    </a:lnTo>
                    <a:lnTo>
                      <a:pt x="1225" y="182"/>
                    </a:lnTo>
                    <a:lnTo>
                      <a:pt x="1225" y="184"/>
                    </a:lnTo>
                    <a:lnTo>
                      <a:pt x="1225" y="184"/>
                    </a:lnTo>
                    <a:lnTo>
                      <a:pt x="1227" y="186"/>
                    </a:lnTo>
                    <a:lnTo>
                      <a:pt x="1227" y="188"/>
                    </a:lnTo>
                    <a:lnTo>
                      <a:pt x="1227" y="190"/>
                    </a:lnTo>
                    <a:lnTo>
                      <a:pt x="1225" y="191"/>
                    </a:lnTo>
                    <a:lnTo>
                      <a:pt x="1225" y="191"/>
                    </a:lnTo>
                    <a:lnTo>
                      <a:pt x="1225" y="191"/>
                    </a:lnTo>
                    <a:lnTo>
                      <a:pt x="1225" y="191"/>
                    </a:lnTo>
                    <a:lnTo>
                      <a:pt x="1221" y="191"/>
                    </a:lnTo>
                    <a:lnTo>
                      <a:pt x="1221" y="191"/>
                    </a:lnTo>
                    <a:lnTo>
                      <a:pt x="1219" y="191"/>
                    </a:lnTo>
                    <a:lnTo>
                      <a:pt x="1219" y="191"/>
                    </a:lnTo>
                    <a:lnTo>
                      <a:pt x="1219" y="191"/>
                    </a:lnTo>
                    <a:lnTo>
                      <a:pt x="1218" y="191"/>
                    </a:lnTo>
                    <a:lnTo>
                      <a:pt x="1218" y="191"/>
                    </a:lnTo>
                    <a:lnTo>
                      <a:pt x="1218" y="191"/>
                    </a:lnTo>
                    <a:lnTo>
                      <a:pt x="1216" y="191"/>
                    </a:lnTo>
                    <a:lnTo>
                      <a:pt x="1216" y="191"/>
                    </a:lnTo>
                    <a:lnTo>
                      <a:pt x="1214" y="191"/>
                    </a:lnTo>
                    <a:lnTo>
                      <a:pt x="1214" y="191"/>
                    </a:lnTo>
                    <a:lnTo>
                      <a:pt x="1214" y="193"/>
                    </a:lnTo>
                    <a:lnTo>
                      <a:pt x="1214" y="193"/>
                    </a:lnTo>
                    <a:lnTo>
                      <a:pt x="1214" y="193"/>
                    </a:lnTo>
                    <a:lnTo>
                      <a:pt x="1214" y="195"/>
                    </a:lnTo>
                    <a:lnTo>
                      <a:pt x="1214" y="195"/>
                    </a:lnTo>
                    <a:lnTo>
                      <a:pt x="1216" y="195"/>
                    </a:lnTo>
                    <a:lnTo>
                      <a:pt x="1216" y="195"/>
                    </a:lnTo>
                    <a:lnTo>
                      <a:pt x="1218" y="199"/>
                    </a:lnTo>
                    <a:lnTo>
                      <a:pt x="1218" y="200"/>
                    </a:lnTo>
                    <a:lnTo>
                      <a:pt x="1219" y="200"/>
                    </a:lnTo>
                    <a:lnTo>
                      <a:pt x="1219" y="200"/>
                    </a:lnTo>
                    <a:lnTo>
                      <a:pt x="1219" y="200"/>
                    </a:lnTo>
                    <a:lnTo>
                      <a:pt x="1219" y="202"/>
                    </a:lnTo>
                    <a:lnTo>
                      <a:pt x="1221" y="202"/>
                    </a:lnTo>
                    <a:lnTo>
                      <a:pt x="1221" y="202"/>
                    </a:lnTo>
                    <a:lnTo>
                      <a:pt x="1221" y="202"/>
                    </a:lnTo>
                    <a:lnTo>
                      <a:pt x="1221" y="202"/>
                    </a:lnTo>
                    <a:lnTo>
                      <a:pt x="1221" y="204"/>
                    </a:lnTo>
                    <a:lnTo>
                      <a:pt x="1221" y="204"/>
                    </a:lnTo>
                    <a:lnTo>
                      <a:pt x="1223" y="204"/>
                    </a:lnTo>
                    <a:lnTo>
                      <a:pt x="1223" y="206"/>
                    </a:lnTo>
                    <a:lnTo>
                      <a:pt x="1223" y="206"/>
                    </a:lnTo>
                    <a:lnTo>
                      <a:pt x="1223" y="206"/>
                    </a:lnTo>
                    <a:lnTo>
                      <a:pt x="1223" y="206"/>
                    </a:lnTo>
                    <a:lnTo>
                      <a:pt x="1223" y="208"/>
                    </a:lnTo>
                    <a:lnTo>
                      <a:pt x="1223" y="208"/>
                    </a:lnTo>
                    <a:lnTo>
                      <a:pt x="1221" y="208"/>
                    </a:lnTo>
                    <a:lnTo>
                      <a:pt x="1221" y="208"/>
                    </a:lnTo>
                    <a:lnTo>
                      <a:pt x="1219" y="208"/>
                    </a:lnTo>
                    <a:lnTo>
                      <a:pt x="1218" y="208"/>
                    </a:lnTo>
                    <a:lnTo>
                      <a:pt x="1216" y="208"/>
                    </a:lnTo>
                    <a:lnTo>
                      <a:pt x="1216" y="208"/>
                    </a:lnTo>
                    <a:lnTo>
                      <a:pt x="1214" y="209"/>
                    </a:lnTo>
                    <a:lnTo>
                      <a:pt x="1214" y="209"/>
                    </a:lnTo>
                    <a:lnTo>
                      <a:pt x="1214" y="209"/>
                    </a:lnTo>
                    <a:lnTo>
                      <a:pt x="1214" y="209"/>
                    </a:lnTo>
                    <a:lnTo>
                      <a:pt x="1214" y="211"/>
                    </a:lnTo>
                    <a:lnTo>
                      <a:pt x="1214" y="211"/>
                    </a:lnTo>
                    <a:lnTo>
                      <a:pt x="1216" y="213"/>
                    </a:lnTo>
                    <a:lnTo>
                      <a:pt x="1216" y="213"/>
                    </a:lnTo>
                    <a:lnTo>
                      <a:pt x="1216" y="213"/>
                    </a:lnTo>
                    <a:lnTo>
                      <a:pt x="1216" y="213"/>
                    </a:lnTo>
                    <a:lnTo>
                      <a:pt x="1218" y="215"/>
                    </a:lnTo>
                    <a:lnTo>
                      <a:pt x="1218" y="215"/>
                    </a:lnTo>
                    <a:lnTo>
                      <a:pt x="1218" y="215"/>
                    </a:lnTo>
                    <a:lnTo>
                      <a:pt x="1218" y="217"/>
                    </a:lnTo>
                    <a:lnTo>
                      <a:pt x="1218" y="218"/>
                    </a:lnTo>
                    <a:lnTo>
                      <a:pt x="1218" y="218"/>
                    </a:lnTo>
                    <a:lnTo>
                      <a:pt x="1216" y="220"/>
                    </a:lnTo>
                    <a:lnTo>
                      <a:pt x="1216" y="220"/>
                    </a:lnTo>
                    <a:lnTo>
                      <a:pt x="1216" y="220"/>
                    </a:lnTo>
                    <a:lnTo>
                      <a:pt x="1216" y="222"/>
                    </a:lnTo>
                    <a:lnTo>
                      <a:pt x="1214" y="222"/>
                    </a:lnTo>
                    <a:lnTo>
                      <a:pt x="1212" y="224"/>
                    </a:lnTo>
                    <a:lnTo>
                      <a:pt x="1212" y="224"/>
                    </a:lnTo>
                    <a:lnTo>
                      <a:pt x="1210" y="224"/>
                    </a:lnTo>
                    <a:lnTo>
                      <a:pt x="1209" y="226"/>
                    </a:lnTo>
                    <a:lnTo>
                      <a:pt x="1209" y="226"/>
                    </a:lnTo>
                    <a:lnTo>
                      <a:pt x="1209" y="226"/>
                    </a:lnTo>
                    <a:lnTo>
                      <a:pt x="1207" y="226"/>
                    </a:lnTo>
                    <a:lnTo>
                      <a:pt x="1207" y="226"/>
                    </a:lnTo>
                    <a:lnTo>
                      <a:pt x="1205" y="228"/>
                    </a:lnTo>
                    <a:lnTo>
                      <a:pt x="1203" y="228"/>
                    </a:lnTo>
                    <a:lnTo>
                      <a:pt x="1203" y="228"/>
                    </a:lnTo>
                    <a:lnTo>
                      <a:pt x="1201" y="229"/>
                    </a:lnTo>
                    <a:lnTo>
                      <a:pt x="1201" y="229"/>
                    </a:lnTo>
                    <a:lnTo>
                      <a:pt x="1201" y="229"/>
                    </a:lnTo>
                    <a:lnTo>
                      <a:pt x="1201" y="231"/>
                    </a:lnTo>
                    <a:lnTo>
                      <a:pt x="1201" y="231"/>
                    </a:lnTo>
                    <a:lnTo>
                      <a:pt x="1201" y="231"/>
                    </a:lnTo>
                    <a:lnTo>
                      <a:pt x="1199" y="231"/>
                    </a:lnTo>
                    <a:lnTo>
                      <a:pt x="1199" y="231"/>
                    </a:lnTo>
                    <a:lnTo>
                      <a:pt x="1199" y="231"/>
                    </a:lnTo>
                    <a:lnTo>
                      <a:pt x="1199" y="233"/>
                    </a:lnTo>
                    <a:lnTo>
                      <a:pt x="1199" y="233"/>
                    </a:lnTo>
                    <a:lnTo>
                      <a:pt x="1199" y="235"/>
                    </a:lnTo>
                    <a:lnTo>
                      <a:pt x="1199" y="237"/>
                    </a:lnTo>
                    <a:lnTo>
                      <a:pt x="1199" y="240"/>
                    </a:lnTo>
                    <a:lnTo>
                      <a:pt x="1199" y="240"/>
                    </a:lnTo>
                    <a:lnTo>
                      <a:pt x="1199" y="240"/>
                    </a:lnTo>
                    <a:lnTo>
                      <a:pt x="1199" y="242"/>
                    </a:lnTo>
                    <a:lnTo>
                      <a:pt x="1199" y="242"/>
                    </a:lnTo>
                    <a:lnTo>
                      <a:pt x="1198" y="242"/>
                    </a:lnTo>
                    <a:lnTo>
                      <a:pt x="1198" y="242"/>
                    </a:lnTo>
                    <a:lnTo>
                      <a:pt x="1198" y="242"/>
                    </a:lnTo>
                    <a:lnTo>
                      <a:pt x="1196" y="246"/>
                    </a:lnTo>
                    <a:lnTo>
                      <a:pt x="1196" y="246"/>
                    </a:lnTo>
                    <a:lnTo>
                      <a:pt x="1196" y="246"/>
                    </a:lnTo>
                    <a:lnTo>
                      <a:pt x="1196" y="246"/>
                    </a:lnTo>
                    <a:lnTo>
                      <a:pt x="1196" y="246"/>
                    </a:lnTo>
                    <a:lnTo>
                      <a:pt x="1196" y="247"/>
                    </a:lnTo>
                    <a:lnTo>
                      <a:pt x="1196" y="247"/>
                    </a:lnTo>
                    <a:lnTo>
                      <a:pt x="1196" y="247"/>
                    </a:lnTo>
                    <a:lnTo>
                      <a:pt x="1196" y="247"/>
                    </a:lnTo>
                    <a:lnTo>
                      <a:pt x="1196" y="249"/>
                    </a:lnTo>
                    <a:lnTo>
                      <a:pt x="1196" y="249"/>
                    </a:lnTo>
                    <a:lnTo>
                      <a:pt x="1198" y="249"/>
                    </a:lnTo>
                    <a:lnTo>
                      <a:pt x="1198" y="251"/>
                    </a:lnTo>
                    <a:lnTo>
                      <a:pt x="1198" y="251"/>
                    </a:lnTo>
                    <a:lnTo>
                      <a:pt x="1198" y="251"/>
                    </a:lnTo>
                    <a:lnTo>
                      <a:pt x="1198" y="251"/>
                    </a:lnTo>
                    <a:lnTo>
                      <a:pt x="1199" y="253"/>
                    </a:lnTo>
                    <a:lnTo>
                      <a:pt x="1199" y="253"/>
                    </a:lnTo>
                    <a:lnTo>
                      <a:pt x="1199" y="253"/>
                    </a:lnTo>
                    <a:lnTo>
                      <a:pt x="1199" y="253"/>
                    </a:lnTo>
                    <a:lnTo>
                      <a:pt x="1199" y="255"/>
                    </a:lnTo>
                    <a:lnTo>
                      <a:pt x="1198" y="256"/>
                    </a:lnTo>
                    <a:lnTo>
                      <a:pt x="1198" y="256"/>
                    </a:lnTo>
                    <a:lnTo>
                      <a:pt x="1198" y="256"/>
                    </a:lnTo>
                    <a:lnTo>
                      <a:pt x="1198" y="258"/>
                    </a:lnTo>
                    <a:lnTo>
                      <a:pt x="1198" y="258"/>
                    </a:lnTo>
                    <a:lnTo>
                      <a:pt x="1198" y="258"/>
                    </a:lnTo>
                    <a:lnTo>
                      <a:pt x="1198" y="258"/>
                    </a:lnTo>
                    <a:lnTo>
                      <a:pt x="1198" y="258"/>
                    </a:lnTo>
                    <a:lnTo>
                      <a:pt x="1198" y="258"/>
                    </a:lnTo>
                    <a:lnTo>
                      <a:pt x="1196" y="258"/>
                    </a:lnTo>
                    <a:lnTo>
                      <a:pt x="1196" y="260"/>
                    </a:lnTo>
                    <a:lnTo>
                      <a:pt x="1196" y="260"/>
                    </a:lnTo>
                    <a:lnTo>
                      <a:pt x="1196" y="260"/>
                    </a:lnTo>
                    <a:lnTo>
                      <a:pt x="1196" y="260"/>
                    </a:lnTo>
                    <a:lnTo>
                      <a:pt x="1196" y="262"/>
                    </a:lnTo>
                    <a:lnTo>
                      <a:pt x="1196" y="262"/>
                    </a:lnTo>
                    <a:lnTo>
                      <a:pt x="1196" y="262"/>
                    </a:lnTo>
                    <a:lnTo>
                      <a:pt x="1196" y="262"/>
                    </a:lnTo>
                    <a:lnTo>
                      <a:pt x="1196" y="264"/>
                    </a:lnTo>
                    <a:lnTo>
                      <a:pt x="1196" y="264"/>
                    </a:lnTo>
                    <a:lnTo>
                      <a:pt x="1198" y="266"/>
                    </a:lnTo>
                    <a:lnTo>
                      <a:pt x="1198" y="266"/>
                    </a:lnTo>
                    <a:lnTo>
                      <a:pt x="1199" y="266"/>
                    </a:lnTo>
                    <a:lnTo>
                      <a:pt x="1203" y="267"/>
                    </a:lnTo>
                    <a:lnTo>
                      <a:pt x="1207" y="267"/>
                    </a:lnTo>
                    <a:lnTo>
                      <a:pt x="1209" y="267"/>
                    </a:lnTo>
                    <a:lnTo>
                      <a:pt x="1210" y="267"/>
                    </a:lnTo>
                    <a:lnTo>
                      <a:pt x="1212" y="266"/>
                    </a:lnTo>
                    <a:lnTo>
                      <a:pt x="1214" y="266"/>
                    </a:lnTo>
                    <a:lnTo>
                      <a:pt x="1218" y="266"/>
                    </a:lnTo>
                    <a:lnTo>
                      <a:pt x="1218" y="266"/>
                    </a:lnTo>
                    <a:lnTo>
                      <a:pt x="1218" y="266"/>
                    </a:lnTo>
                    <a:lnTo>
                      <a:pt x="1221" y="266"/>
                    </a:lnTo>
                    <a:lnTo>
                      <a:pt x="1223" y="266"/>
                    </a:lnTo>
                    <a:lnTo>
                      <a:pt x="1223" y="267"/>
                    </a:lnTo>
                    <a:lnTo>
                      <a:pt x="1225" y="267"/>
                    </a:lnTo>
                    <a:lnTo>
                      <a:pt x="1225" y="269"/>
                    </a:lnTo>
                    <a:lnTo>
                      <a:pt x="1225" y="269"/>
                    </a:lnTo>
                    <a:lnTo>
                      <a:pt x="1225" y="271"/>
                    </a:lnTo>
                    <a:lnTo>
                      <a:pt x="1223" y="273"/>
                    </a:lnTo>
                    <a:lnTo>
                      <a:pt x="1223" y="275"/>
                    </a:lnTo>
                    <a:lnTo>
                      <a:pt x="1221" y="276"/>
                    </a:lnTo>
                    <a:lnTo>
                      <a:pt x="1219" y="278"/>
                    </a:lnTo>
                    <a:lnTo>
                      <a:pt x="1218" y="278"/>
                    </a:lnTo>
                    <a:lnTo>
                      <a:pt x="1216" y="280"/>
                    </a:lnTo>
                    <a:lnTo>
                      <a:pt x="1214" y="280"/>
                    </a:lnTo>
                    <a:lnTo>
                      <a:pt x="1212" y="280"/>
                    </a:lnTo>
                    <a:lnTo>
                      <a:pt x="1210" y="280"/>
                    </a:lnTo>
                    <a:lnTo>
                      <a:pt x="1209" y="278"/>
                    </a:lnTo>
                    <a:lnTo>
                      <a:pt x="1207" y="278"/>
                    </a:lnTo>
                    <a:lnTo>
                      <a:pt x="1205" y="278"/>
                    </a:lnTo>
                    <a:lnTo>
                      <a:pt x="1205" y="278"/>
                    </a:lnTo>
                    <a:lnTo>
                      <a:pt x="1203" y="278"/>
                    </a:lnTo>
                    <a:lnTo>
                      <a:pt x="1203" y="278"/>
                    </a:lnTo>
                    <a:lnTo>
                      <a:pt x="1203" y="278"/>
                    </a:lnTo>
                    <a:lnTo>
                      <a:pt x="1203" y="278"/>
                    </a:lnTo>
                    <a:lnTo>
                      <a:pt x="1201" y="280"/>
                    </a:lnTo>
                    <a:lnTo>
                      <a:pt x="1201" y="280"/>
                    </a:lnTo>
                    <a:lnTo>
                      <a:pt x="1199" y="280"/>
                    </a:lnTo>
                    <a:lnTo>
                      <a:pt x="1199" y="282"/>
                    </a:lnTo>
                    <a:lnTo>
                      <a:pt x="1199" y="282"/>
                    </a:lnTo>
                    <a:lnTo>
                      <a:pt x="1199" y="282"/>
                    </a:lnTo>
                    <a:lnTo>
                      <a:pt x="1199" y="284"/>
                    </a:lnTo>
                    <a:lnTo>
                      <a:pt x="1199" y="284"/>
                    </a:lnTo>
                    <a:lnTo>
                      <a:pt x="1199" y="285"/>
                    </a:lnTo>
                    <a:lnTo>
                      <a:pt x="1199" y="285"/>
                    </a:lnTo>
                    <a:lnTo>
                      <a:pt x="1199" y="285"/>
                    </a:lnTo>
                    <a:lnTo>
                      <a:pt x="1199" y="285"/>
                    </a:lnTo>
                    <a:lnTo>
                      <a:pt x="1199" y="287"/>
                    </a:lnTo>
                    <a:lnTo>
                      <a:pt x="1199" y="287"/>
                    </a:lnTo>
                    <a:lnTo>
                      <a:pt x="1199" y="287"/>
                    </a:lnTo>
                    <a:lnTo>
                      <a:pt x="1201" y="287"/>
                    </a:lnTo>
                    <a:lnTo>
                      <a:pt x="1201" y="289"/>
                    </a:lnTo>
                    <a:lnTo>
                      <a:pt x="1201" y="289"/>
                    </a:lnTo>
                    <a:lnTo>
                      <a:pt x="1201" y="289"/>
                    </a:lnTo>
                    <a:lnTo>
                      <a:pt x="1201" y="289"/>
                    </a:lnTo>
                    <a:lnTo>
                      <a:pt x="1201" y="289"/>
                    </a:lnTo>
                    <a:lnTo>
                      <a:pt x="1201" y="289"/>
                    </a:lnTo>
                    <a:lnTo>
                      <a:pt x="1201" y="291"/>
                    </a:lnTo>
                    <a:lnTo>
                      <a:pt x="1201" y="291"/>
                    </a:lnTo>
                    <a:lnTo>
                      <a:pt x="1201" y="291"/>
                    </a:lnTo>
                    <a:lnTo>
                      <a:pt x="1203" y="291"/>
                    </a:lnTo>
                    <a:lnTo>
                      <a:pt x="1205" y="291"/>
                    </a:lnTo>
                    <a:lnTo>
                      <a:pt x="1205" y="291"/>
                    </a:lnTo>
                    <a:lnTo>
                      <a:pt x="1205" y="291"/>
                    </a:lnTo>
                    <a:lnTo>
                      <a:pt x="1205" y="291"/>
                    </a:lnTo>
                    <a:lnTo>
                      <a:pt x="1205" y="291"/>
                    </a:lnTo>
                    <a:lnTo>
                      <a:pt x="1207" y="291"/>
                    </a:lnTo>
                    <a:lnTo>
                      <a:pt x="1207" y="291"/>
                    </a:lnTo>
                    <a:lnTo>
                      <a:pt x="1209" y="291"/>
                    </a:lnTo>
                    <a:lnTo>
                      <a:pt x="1209" y="291"/>
                    </a:lnTo>
                    <a:lnTo>
                      <a:pt x="1209" y="291"/>
                    </a:lnTo>
                    <a:lnTo>
                      <a:pt x="1210" y="291"/>
                    </a:lnTo>
                    <a:lnTo>
                      <a:pt x="1210" y="291"/>
                    </a:lnTo>
                    <a:lnTo>
                      <a:pt x="1212" y="291"/>
                    </a:lnTo>
                    <a:lnTo>
                      <a:pt x="1212" y="291"/>
                    </a:lnTo>
                    <a:lnTo>
                      <a:pt x="1212" y="291"/>
                    </a:lnTo>
                    <a:lnTo>
                      <a:pt x="1212" y="291"/>
                    </a:lnTo>
                    <a:lnTo>
                      <a:pt x="1212" y="291"/>
                    </a:lnTo>
                    <a:lnTo>
                      <a:pt x="1212" y="291"/>
                    </a:lnTo>
                    <a:lnTo>
                      <a:pt x="1212" y="291"/>
                    </a:lnTo>
                    <a:lnTo>
                      <a:pt x="1214" y="291"/>
                    </a:lnTo>
                    <a:lnTo>
                      <a:pt x="1214" y="291"/>
                    </a:lnTo>
                    <a:lnTo>
                      <a:pt x="1216" y="291"/>
                    </a:lnTo>
                    <a:lnTo>
                      <a:pt x="1216" y="291"/>
                    </a:lnTo>
                    <a:lnTo>
                      <a:pt x="1218" y="289"/>
                    </a:lnTo>
                    <a:lnTo>
                      <a:pt x="1218" y="289"/>
                    </a:lnTo>
                    <a:lnTo>
                      <a:pt x="1218" y="289"/>
                    </a:lnTo>
                    <a:lnTo>
                      <a:pt x="1218" y="289"/>
                    </a:lnTo>
                    <a:lnTo>
                      <a:pt x="1219" y="289"/>
                    </a:lnTo>
                    <a:lnTo>
                      <a:pt x="1219" y="289"/>
                    </a:lnTo>
                    <a:lnTo>
                      <a:pt x="1221" y="289"/>
                    </a:lnTo>
                    <a:lnTo>
                      <a:pt x="1221" y="289"/>
                    </a:lnTo>
                    <a:lnTo>
                      <a:pt x="1221" y="289"/>
                    </a:lnTo>
                    <a:lnTo>
                      <a:pt x="1221" y="289"/>
                    </a:lnTo>
                    <a:lnTo>
                      <a:pt x="1223" y="287"/>
                    </a:lnTo>
                    <a:lnTo>
                      <a:pt x="1223" y="287"/>
                    </a:lnTo>
                    <a:lnTo>
                      <a:pt x="1223" y="287"/>
                    </a:lnTo>
                    <a:lnTo>
                      <a:pt x="1223" y="287"/>
                    </a:lnTo>
                    <a:lnTo>
                      <a:pt x="1223" y="287"/>
                    </a:lnTo>
                    <a:lnTo>
                      <a:pt x="1225" y="287"/>
                    </a:lnTo>
                    <a:lnTo>
                      <a:pt x="1225" y="287"/>
                    </a:lnTo>
                    <a:lnTo>
                      <a:pt x="1227" y="287"/>
                    </a:lnTo>
                    <a:lnTo>
                      <a:pt x="1227" y="287"/>
                    </a:lnTo>
                    <a:lnTo>
                      <a:pt x="1227" y="287"/>
                    </a:lnTo>
                    <a:lnTo>
                      <a:pt x="1227" y="287"/>
                    </a:lnTo>
                    <a:lnTo>
                      <a:pt x="1228" y="287"/>
                    </a:lnTo>
                    <a:lnTo>
                      <a:pt x="1228" y="287"/>
                    </a:lnTo>
                    <a:lnTo>
                      <a:pt x="1228" y="285"/>
                    </a:lnTo>
                    <a:lnTo>
                      <a:pt x="1228" y="285"/>
                    </a:lnTo>
                    <a:lnTo>
                      <a:pt x="1230" y="285"/>
                    </a:lnTo>
                    <a:lnTo>
                      <a:pt x="1230" y="285"/>
                    </a:lnTo>
                    <a:lnTo>
                      <a:pt x="1230" y="285"/>
                    </a:lnTo>
                    <a:lnTo>
                      <a:pt x="1232" y="287"/>
                    </a:lnTo>
                    <a:lnTo>
                      <a:pt x="1234" y="287"/>
                    </a:lnTo>
                    <a:lnTo>
                      <a:pt x="1236" y="287"/>
                    </a:lnTo>
                    <a:lnTo>
                      <a:pt x="1236" y="289"/>
                    </a:lnTo>
                    <a:lnTo>
                      <a:pt x="1236" y="291"/>
                    </a:lnTo>
                    <a:lnTo>
                      <a:pt x="1237" y="291"/>
                    </a:lnTo>
                    <a:lnTo>
                      <a:pt x="1237" y="293"/>
                    </a:lnTo>
                    <a:lnTo>
                      <a:pt x="1236" y="294"/>
                    </a:lnTo>
                    <a:lnTo>
                      <a:pt x="1236" y="296"/>
                    </a:lnTo>
                    <a:lnTo>
                      <a:pt x="1236" y="298"/>
                    </a:lnTo>
                    <a:lnTo>
                      <a:pt x="1234" y="300"/>
                    </a:lnTo>
                    <a:lnTo>
                      <a:pt x="1232" y="302"/>
                    </a:lnTo>
                    <a:lnTo>
                      <a:pt x="1230" y="302"/>
                    </a:lnTo>
                    <a:lnTo>
                      <a:pt x="1230" y="302"/>
                    </a:lnTo>
                    <a:lnTo>
                      <a:pt x="1230" y="304"/>
                    </a:lnTo>
                    <a:lnTo>
                      <a:pt x="1228" y="302"/>
                    </a:lnTo>
                    <a:lnTo>
                      <a:pt x="1228" y="302"/>
                    </a:lnTo>
                    <a:lnTo>
                      <a:pt x="1227" y="302"/>
                    </a:lnTo>
                    <a:lnTo>
                      <a:pt x="1225" y="302"/>
                    </a:lnTo>
                    <a:lnTo>
                      <a:pt x="1223" y="300"/>
                    </a:lnTo>
                    <a:lnTo>
                      <a:pt x="1223" y="300"/>
                    </a:lnTo>
                    <a:lnTo>
                      <a:pt x="1221" y="300"/>
                    </a:lnTo>
                    <a:lnTo>
                      <a:pt x="1219" y="300"/>
                    </a:lnTo>
                    <a:lnTo>
                      <a:pt x="1218" y="300"/>
                    </a:lnTo>
                    <a:lnTo>
                      <a:pt x="1216" y="300"/>
                    </a:lnTo>
                    <a:lnTo>
                      <a:pt x="1214" y="300"/>
                    </a:lnTo>
                    <a:lnTo>
                      <a:pt x="1214" y="300"/>
                    </a:lnTo>
                    <a:lnTo>
                      <a:pt x="1212" y="300"/>
                    </a:lnTo>
                    <a:lnTo>
                      <a:pt x="1210" y="300"/>
                    </a:lnTo>
                    <a:lnTo>
                      <a:pt x="1209" y="300"/>
                    </a:lnTo>
                    <a:lnTo>
                      <a:pt x="1209" y="300"/>
                    </a:lnTo>
                    <a:lnTo>
                      <a:pt x="1207" y="300"/>
                    </a:lnTo>
                    <a:lnTo>
                      <a:pt x="1205" y="300"/>
                    </a:lnTo>
                    <a:lnTo>
                      <a:pt x="1205" y="300"/>
                    </a:lnTo>
                    <a:lnTo>
                      <a:pt x="1203" y="300"/>
                    </a:lnTo>
                    <a:lnTo>
                      <a:pt x="1203" y="300"/>
                    </a:lnTo>
                    <a:lnTo>
                      <a:pt x="1203" y="300"/>
                    </a:lnTo>
                    <a:lnTo>
                      <a:pt x="1201" y="300"/>
                    </a:lnTo>
                    <a:lnTo>
                      <a:pt x="1201" y="300"/>
                    </a:lnTo>
                    <a:lnTo>
                      <a:pt x="1201" y="300"/>
                    </a:lnTo>
                    <a:lnTo>
                      <a:pt x="1201" y="300"/>
                    </a:lnTo>
                    <a:lnTo>
                      <a:pt x="1201" y="300"/>
                    </a:lnTo>
                    <a:lnTo>
                      <a:pt x="1201" y="302"/>
                    </a:lnTo>
                    <a:lnTo>
                      <a:pt x="1199" y="302"/>
                    </a:lnTo>
                    <a:lnTo>
                      <a:pt x="1199" y="302"/>
                    </a:lnTo>
                    <a:lnTo>
                      <a:pt x="1199" y="304"/>
                    </a:lnTo>
                    <a:lnTo>
                      <a:pt x="1199" y="304"/>
                    </a:lnTo>
                    <a:lnTo>
                      <a:pt x="1199" y="304"/>
                    </a:lnTo>
                    <a:lnTo>
                      <a:pt x="1199" y="304"/>
                    </a:lnTo>
                    <a:lnTo>
                      <a:pt x="1199" y="305"/>
                    </a:lnTo>
                    <a:lnTo>
                      <a:pt x="1201" y="305"/>
                    </a:lnTo>
                    <a:lnTo>
                      <a:pt x="1201" y="305"/>
                    </a:lnTo>
                    <a:lnTo>
                      <a:pt x="1201" y="305"/>
                    </a:lnTo>
                    <a:lnTo>
                      <a:pt x="1201" y="305"/>
                    </a:lnTo>
                    <a:lnTo>
                      <a:pt x="1201" y="307"/>
                    </a:lnTo>
                    <a:lnTo>
                      <a:pt x="1201" y="307"/>
                    </a:lnTo>
                    <a:lnTo>
                      <a:pt x="1201" y="307"/>
                    </a:lnTo>
                    <a:lnTo>
                      <a:pt x="1201" y="307"/>
                    </a:lnTo>
                    <a:lnTo>
                      <a:pt x="1201" y="307"/>
                    </a:lnTo>
                    <a:lnTo>
                      <a:pt x="1201" y="307"/>
                    </a:lnTo>
                    <a:lnTo>
                      <a:pt x="1203" y="307"/>
                    </a:lnTo>
                    <a:lnTo>
                      <a:pt x="1203" y="307"/>
                    </a:lnTo>
                    <a:lnTo>
                      <a:pt x="1203" y="309"/>
                    </a:lnTo>
                    <a:lnTo>
                      <a:pt x="1203" y="309"/>
                    </a:lnTo>
                    <a:lnTo>
                      <a:pt x="1205" y="309"/>
                    </a:lnTo>
                    <a:lnTo>
                      <a:pt x="1205" y="309"/>
                    </a:lnTo>
                    <a:lnTo>
                      <a:pt x="1205" y="309"/>
                    </a:lnTo>
                    <a:lnTo>
                      <a:pt x="1205" y="309"/>
                    </a:lnTo>
                    <a:lnTo>
                      <a:pt x="1207" y="309"/>
                    </a:lnTo>
                    <a:lnTo>
                      <a:pt x="1207" y="309"/>
                    </a:lnTo>
                    <a:lnTo>
                      <a:pt x="1207" y="309"/>
                    </a:lnTo>
                    <a:lnTo>
                      <a:pt x="1207" y="309"/>
                    </a:lnTo>
                    <a:lnTo>
                      <a:pt x="1207" y="309"/>
                    </a:lnTo>
                    <a:lnTo>
                      <a:pt x="1209" y="311"/>
                    </a:lnTo>
                    <a:lnTo>
                      <a:pt x="1209" y="311"/>
                    </a:lnTo>
                    <a:lnTo>
                      <a:pt x="1209" y="311"/>
                    </a:lnTo>
                    <a:lnTo>
                      <a:pt x="1209" y="311"/>
                    </a:lnTo>
                    <a:lnTo>
                      <a:pt x="1210" y="311"/>
                    </a:lnTo>
                    <a:lnTo>
                      <a:pt x="1210" y="311"/>
                    </a:lnTo>
                    <a:lnTo>
                      <a:pt x="1212" y="311"/>
                    </a:lnTo>
                    <a:lnTo>
                      <a:pt x="1212" y="311"/>
                    </a:lnTo>
                    <a:lnTo>
                      <a:pt x="1214" y="311"/>
                    </a:lnTo>
                    <a:lnTo>
                      <a:pt x="1216" y="311"/>
                    </a:lnTo>
                    <a:lnTo>
                      <a:pt x="1218" y="311"/>
                    </a:lnTo>
                    <a:lnTo>
                      <a:pt x="1218" y="311"/>
                    </a:lnTo>
                    <a:lnTo>
                      <a:pt x="1218" y="311"/>
                    </a:lnTo>
                    <a:lnTo>
                      <a:pt x="1219" y="311"/>
                    </a:lnTo>
                    <a:lnTo>
                      <a:pt x="1219" y="311"/>
                    </a:lnTo>
                    <a:lnTo>
                      <a:pt x="1219" y="311"/>
                    </a:lnTo>
                    <a:lnTo>
                      <a:pt x="1221" y="311"/>
                    </a:lnTo>
                    <a:lnTo>
                      <a:pt x="1223" y="311"/>
                    </a:lnTo>
                    <a:lnTo>
                      <a:pt x="1223" y="311"/>
                    </a:lnTo>
                    <a:lnTo>
                      <a:pt x="1225" y="311"/>
                    </a:lnTo>
                    <a:lnTo>
                      <a:pt x="1227" y="311"/>
                    </a:lnTo>
                    <a:lnTo>
                      <a:pt x="1227" y="311"/>
                    </a:lnTo>
                    <a:lnTo>
                      <a:pt x="1227" y="311"/>
                    </a:lnTo>
                    <a:lnTo>
                      <a:pt x="1228" y="311"/>
                    </a:lnTo>
                    <a:lnTo>
                      <a:pt x="1228" y="313"/>
                    </a:lnTo>
                    <a:lnTo>
                      <a:pt x="1228" y="313"/>
                    </a:lnTo>
                    <a:lnTo>
                      <a:pt x="1230" y="314"/>
                    </a:lnTo>
                    <a:lnTo>
                      <a:pt x="1228" y="316"/>
                    </a:lnTo>
                    <a:lnTo>
                      <a:pt x="1228" y="316"/>
                    </a:lnTo>
                    <a:lnTo>
                      <a:pt x="1228" y="316"/>
                    </a:lnTo>
                    <a:lnTo>
                      <a:pt x="1227" y="316"/>
                    </a:lnTo>
                    <a:lnTo>
                      <a:pt x="1227" y="318"/>
                    </a:lnTo>
                    <a:lnTo>
                      <a:pt x="1227" y="318"/>
                    </a:lnTo>
                    <a:lnTo>
                      <a:pt x="1227" y="318"/>
                    </a:lnTo>
                    <a:lnTo>
                      <a:pt x="1227" y="318"/>
                    </a:lnTo>
                    <a:lnTo>
                      <a:pt x="1227" y="318"/>
                    </a:lnTo>
                    <a:lnTo>
                      <a:pt x="1225" y="318"/>
                    </a:lnTo>
                    <a:lnTo>
                      <a:pt x="1225" y="320"/>
                    </a:lnTo>
                    <a:lnTo>
                      <a:pt x="1225" y="320"/>
                    </a:lnTo>
                    <a:lnTo>
                      <a:pt x="1223" y="320"/>
                    </a:lnTo>
                    <a:lnTo>
                      <a:pt x="1223" y="320"/>
                    </a:lnTo>
                    <a:lnTo>
                      <a:pt x="1223" y="320"/>
                    </a:lnTo>
                    <a:lnTo>
                      <a:pt x="1223" y="322"/>
                    </a:lnTo>
                    <a:lnTo>
                      <a:pt x="1221" y="322"/>
                    </a:lnTo>
                    <a:lnTo>
                      <a:pt x="1221" y="323"/>
                    </a:lnTo>
                    <a:lnTo>
                      <a:pt x="1221" y="323"/>
                    </a:lnTo>
                    <a:lnTo>
                      <a:pt x="1221" y="325"/>
                    </a:lnTo>
                    <a:lnTo>
                      <a:pt x="1223" y="325"/>
                    </a:lnTo>
                    <a:lnTo>
                      <a:pt x="1223" y="325"/>
                    </a:lnTo>
                    <a:lnTo>
                      <a:pt x="1223" y="325"/>
                    </a:lnTo>
                    <a:lnTo>
                      <a:pt x="1223" y="327"/>
                    </a:lnTo>
                    <a:lnTo>
                      <a:pt x="1223" y="327"/>
                    </a:lnTo>
                    <a:lnTo>
                      <a:pt x="1225" y="327"/>
                    </a:lnTo>
                    <a:lnTo>
                      <a:pt x="1225" y="327"/>
                    </a:lnTo>
                    <a:lnTo>
                      <a:pt x="1225" y="327"/>
                    </a:lnTo>
                    <a:lnTo>
                      <a:pt x="1225" y="329"/>
                    </a:lnTo>
                    <a:lnTo>
                      <a:pt x="1225" y="329"/>
                    </a:lnTo>
                    <a:lnTo>
                      <a:pt x="1227" y="329"/>
                    </a:lnTo>
                    <a:lnTo>
                      <a:pt x="1227" y="329"/>
                    </a:lnTo>
                    <a:lnTo>
                      <a:pt x="1227" y="329"/>
                    </a:lnTo>
                    <a:lnTo>
                      <a:pt x="1227" y="329"/>
                    </a:lnTo>
                    <a:lnTo>
                      <a:pt x="1228" y="329"/>
                    </a:lnTo>
                    <a:lnTo>
                      <a:pt x="1230" y="329"/>
                    </a:lnTo>
                    <a:lnTo>
                      <a:pt x="1230" y="329"/>
                    </a:lnTo>
                    <a:lnTo>
                      <a:pt x="1230" y="329"/>
                    </a:lnTo>
                    <a:lnTo>
                      <a:pt x="1230" y="329"/>
                    </a:lnTo>
                    <a:lnTo>
                      <a:pt x="1230" y="329"/>
                    </a:lnTo>
                    <a:lnTo>
                      <a:pt x="1232" y="327"/>
                    </a:lnTo>
                    <a:lnTo>
                      <a:pt x="1234" y="327"/>
                    </a:lnTo>
                    <a:lnTo>
                      <a:pt x="1234" y="327"/>
                    </a:lnTo>
                    <a:lnTo>
                      <a:pt x="1234" y="327"/>
                    </a:lnTo>
                    <a:lnTo>
                      <a:pt x="1236" y="327"/>
                    </a:lnTo>
                    <a:lnTo>
                      <a:pt x="1236" y="327"/>
                    </a:lnTo>
                    <a:lnTo>
                      <a:pt x="1237" y="325"/>
                    </a:lnTo>
                    <a:lnTo>
                      <a:pt x="1241" y="325"/>
                    </a:lnTo>
                    <a:lnTo>
                      <a:pt x="1241" y="325"/>
                    </a:lnTo>
                    <a:lnTo>
                      <a:pt x="1241" y="327"/>
                    </a:lnTo>
                    <a:lnTo>
                      <a:pt x="1243" y="327"/>
                    </a:lnTo>
                    <a:lnTo>
                      <a:pt x="1243" y="327"/>
                    </a:lnTo>
                    <a:lnTo>
                      <a:pt x="1243" y="327"/>
                    </a:lnTo>
                    <a:lnTo>
                      <a:pt x="1245" y="327"/>
                    </a:lnTo>
                    <a:lnTo>
                      <a:pt x="1245" y="327"/>
                    </a:lnTo>
                    <a:lnTo>
                      <a:pt x="1245" y="327"/>
                    </a:lnTo>
                    <a:lnTo>
                      <a:pt x="1245" y="327"/>
                    </a:lnTo>
                    <a:lnTo>
                      <a:pt x="1247" y="327"/>
                    </a:lnTo>
                    <a:lnTo>
                      <a:pt x="1247" y="327"/>
                    </a:lnTo>
                    <a:lnTo>
                      <a:pt x="1247" y="327"/>
                    </a:lnTo>
                    <a:lnTo>
                      <a:pt x="1247" y="327"/>
                    </a:lnTo>
                    <a:lnTo>
                      <a:pt x="1248" y="327"/>
                    </a:lnTo>
                    <a:lnTo>
                      <a:pt x="1247" y="325"/>
                    </a:lnTo>
                    <a:lnTo>
                      <a:pt x="1247" y="323"/>
                    </a:lnTo>
                    <a:lnTo>
                      <a:pt x="1247" y="323"/>
                    </a:lnTo>
                    <a:lnTo>
                      <a:pt x="1247" y="323"/>
                    </a:lnTo>
                    <a:lnTo>
                      <a:pt x="1245" y="323"/>
                    </a:lnTo>
                    <a:lnTo>
                      <a:pt x="1245" y="322"/>
                    </a:lnTo>
                    <a:lnTo>
                      <a:pt x="1243" y="320"/>
                    </a:lnTo>
                    <a:lnTo>
                      <a:pt x="1245" y="320"/>
                    </a:lnTo>
                    <a:lnTo>
                      <a:pt x="1245" y="318"/>
                    </a:lnTo>
                    <a:lnTo>
                      <a:pt x="1245" y="318"/>
                    </a:lnTo>
                    <a:lnTo>
                      <a:pt x="1245" y="318"/>
                    </a:lnTo>
                    <a:lnTo>
                      <a:pt x="1245" y="318"/>
                    </a:lnTo>
                    <a:lnTo>
                      <a:pt x="1248" y="318"/>
                    </a:lnTo>
                    <a:lnTo>
                      <a:pt x="1248" y="318"/>
                    </a:lnTo>
                    <a:lnTo>
                      <a:pt x="1248" y="318"/>
                    </a:lnTo>
                    <a:lnTo>
                      <a:pt x="1250" y="318"/>
                    </a:lnTo>
                    <a:lnTo>
                      <a:pt x="1250" y="318"/>
                    </a:lnTo>
                    <a:lnTo>
                      <a:pt x="1250" y="318"/>
                    </a:lnTo>
                    <a:lnTo>
                      <a:pt x="1250" y="320"/>
                    </a:lnTo>
                    <a:lnTo>
                      <a:pt x="1250" y="320"/>
                    </a:lnTo>
                    <a:lnTo>
                      <a:pt x="1252" y="320"/>
                    </a:lnTo>
                    <a:lnTo>
                      <a:pt x="1252" y="320"/>
                    </a:lnTo>
                    <a:lnTo>
                      <a:pt x="1252" y="320"/>
                    </a:lnTo>
                    <a:lnTo>
                      <a:pt x="1252" y="320"/>
                    </a:lnTo>
                    <a:lnTo>
                      <a:pt x="1252" y="322"/>
                    </a:lnTo>
                    <a:lnTo>
                      <a:pt x="1252" y="322"/>
                    </a:lnTo>
                    <a:lnTo>
                      <a:pt x="1254" y="322"/>
                    </a:lnTo>
                    <a:lnTo>
                      <a:pt x="1254" y="322"/>
                    </a:lnTo>
                    <a:lnTo>
                      <a:pt x="1254" y="322"/>
                    </a:lnTo>
                    <a:lnTo>
                      <a:pt x="1254" y="322"/>
                    </a:lnTo>
                    <a:lnTo>
                      <a:pt x="1254" y="322"/>
                    </a:lnTo>
                    <a:lnTo>
                      <a:pt x="1254" y="322"/>
                    </a:lnTo>
                    <a:lnTo>
                      <a:pt x="1254" y="323"/>
                    </a:lnTo>
                    <a:lnTo>
                      <a:pt x="1254" y="323"/>
                    </a:lnTo>
                    <a:lnTo>
                      <a:pt x="1254" y="323"/>
                    </a:lnTo>
                    <a:lnTo>
                      <a:pt x="1254" y="323"/>
                    </a:lnTo>
                    <a:lnTo>
                      <a:pt x="1254" y="323"/>
                    </a:lnTo>
                    <a:lnTo>
                      <a:pt x="1254" y="323"/>
                    </a:lnTo>
                    <a:lnTo>
                      <a:pt x="1256" y="325"/>
                    </a:lnTo>
                    <a:lnTo>
                      <a:pt x="1256" y="325"/>
                    </a:lnTo>
                    <a:lnTo>
                      <a:pt x="1257" y="327"/>
                    </a:lnTo>
                    <a:lnTo>
                      <a:pt x="1257" y="329"/>
                    </a:lnTo>
                    <a:lnTo>
                      <a:pt x="1257" y="331"/>
                    </a:lnTo>
                    <a:lnTo>
                      <a:pt x="1259" y="331"/>
                    </a:lnTo>
                    <a:lnTo>
                      <a:pt x="1259" y="331"/>
                    </a:lnTo>
                    <a:lnTo>
                      <a:pt x="1259" y="332"/>
                    </a:lnTo>
                    <a:lnTo>
                      <a:pt x="1259" y="332"/>
                    </a:lnTo>
                    <a:lnTo>
                      <a:pt x="1259" y="334"/>
                    </a:lnTo>
                    <a:lnTo>
                      <a:pt x="1259" y="334"/>
                    </a:lnTo>
                    <a:lnTo>
                      <a:pt x="1259" y="334"/>
                    </a:lnTo>
                    <a:lnTo>
                      <a:pt x="1257" y="338"/>
                    </a:lnTo>
                    <a:lnTo>
                      <a:pt x="1257" y="338"/>
                    </a:lnTo>
                    <a:lnTo>
                      <a:pt x="1256" y="338"/>
                    </a:lnTo>
                    <a:lnTo>
                      <a:pt x="1256" y="338"/>
                    </a:lnTo>
                    <a:lnTo>
                      <a:pt x="1256" y="338"/>
                    </a:lnTo>
                    <a:lnTo>
                      <a:pt x="1256" y="340"/>
                    </a:lnTo>
                    <a:lnTo>
                      <a:pt x="1256" y="340"/>
                    </a:lnTo>
                    <a:lnTo>
                      <a:pt x="1254" y="340"/>
                    </a:lnTo>
                    <a:lnTo>
                      <a:pt x="1254" y="340"/>
                    </a:lnTo>
                    <a:lnTo>
                      <a:pt x="1254" y="342"/>
                    </a:lnTo>
                    <a:lnTo>
                      <a:pt x="1254" y="342"/>
                    </a:lnTo>
                    <a:lnTo>
                      <a:pt x="1254" y="342"/>
                    </a:lnTo>
                    <a:lnTo>
                      <a:pt x="1254" y="342"/>
                    </a:lnTo>
                    <a:lnTo>
                      <a:pt x="1254" y="343"/>
                    </a:lnTo>
                    <a:lnTo>
                      <a:pt x="1252" y="343"/>
                    </a:lnTo>
                    <a:lnTo>
                      <a:pt x="1252" y="343"/>
                    </a:lnTo>
                    <a:lnTo>
                      <a:pt x="1252" y="343"/>
                    </a:lnTo>
                    <a:lnTo>
                      <a:pt x="1252" y="343"/>
                    </a:lnTo>
                    <a:lnTo>
                      <a:pt x="1252" y="343"/>
                    </a:lnTo>
                    <a:lnTo>
                      <a:pt x="1250" y="345"/>
                    </a:lnTo>
                    <a:lnTo>
                      <a:pt x="1250" y="347"/>
                    </a:lnTo>
                    <a:lnTo>
                      <a:pt x="1250" y="347"/>
                    </a:lnTo>
                    <a:lnTo>
                      <a:pt x="1248" y="349"/>
                    </a:lnTo>
                    <a:lnTo>
                      <a:pt x="1248" y="349"/>
                    </a:lnTo>
                    <a:lnTo>
                      <a:pt x="1247" y="349"/>
                    </a:lnTo>
                    <a:lnTo>
                      <a:pt x="1247" y="349"/>
                    </a:lnTo>
                    <a:lnTo>
                      <a:pt x="1247" y="349"/>
                    </a:lnTo>
                    <a:lnTo>
                      <a:pt x="1247" y="351"/>
                    </a:lnTo>
                    <a:lnTo>
                      <a:pt x="1245" y="352"/>
                    </a:lnTo>
                    <a:lnTo>
                      <a:pt x="1245" y="352"/>
                    </a:lnTo>
                    <a:lnTo>
                      <a:pt x="1245" y="354"/>
                    </a:lnTo>
                    <a:lnTo>
                      <a:pt x="1247" y="356"/>
                    </a:lnTo>
                    <a:lnTo>
                      <a:pt x="1247" y="356"/>
                    </a:lnTo>
                    <a:lnTo>
                      <a:pt x="1247" y="356"/>
                    </a:lnTo>
                    <a:lnTo>
                      <a:pt x="1248" y="356"/>
                    </a:lnTo>
                    <a:lnTo>
                      <a:pt x="1248" y="356"/>
                    </a:lnTo>
                    <a:lnTo>
                      <a:pt x="1250" y="356"/>
                    </a:lnTo>
                    <a:lnTo>
                      <a:pt x="1252" y="356"/>
                    </a:lnTo>
                    <a:lnTo>
                      <a:pt x="1252" y="356"/>
                    </a:lnTo>
                    <a:lnTo>
                      <a:pt x="1254" y="356"/>
                    </a:lnTo>
                    <a:lnTo>
                      <a:pt x="1257" y="356"/>
                    </a:lnTo>
                    <a:lnTo>
                      <a:pt x="1259" y="354"/>
                    </a:lnTo>
                    <a:lnTo>
                      <a:pt x="1261" y="354"/>
                    </a:lnTo>
                    <a:lnTo>
                      <a:pt x="1261" y="354"/>
                    </a:lnTo>
                    <a:lnTo>
                      <a:pt x="1261" y="354"/>
                    </a:lnTo>
                    <a:lnTo>
                      <a:pt x="1261" y="354"/>
                    </a:lnTo>
                    <a:lnTo>
                      <a:pt x="1261" y="352"/>
                    </a:lnTo>
                    <a:lnTo>
                      <a:pt x="1263" y="352"/>
                    </a:lnTo>
                    <a:lnTo>
                      <a:pt x="1265" y="351"/>
                    </a:lnTo>
                    <a:lnTo>
                      <a:pt x="1268" y="351"/>
                    </a:lnTo>
                    <a:lnTo>
                      <a:pt x="1270" y="351"/>
                    </a:lnTo>
                    <a:lnTo>
                      <a:pt x="1270" y="351"/>
                    </a:lnTo>
                    <a:lnTo>
                      <a:pt x="1272" y="349"/>
                    </a:lnTo>
                    <a:lnTo>
                      <a:pt x="1274" y="349"/>
                    </a:lnTo>
                    <a:lnTo>
                      <a:pt x="1275" y="349"/>
                    </a:lnTo>
                    <a:lnTo>
                      <a:pt x="1275" y="349"/>
                    </a:lnTo>
                    <a:lnTo>
                      <a:pt x="1275" y="349"/>
                    </a:lnTo>
                    <a:lnTo>
                      <a:pt x="1275" y="349"/>
                    </a:lnTo>
                    <a:lnTo>
                      <a:pt x="1277" y="349"/>
                    </a:lnTo>
                    <a:lnTo>
                      <a:pt x="1277" y="349"/>
                    </a:lnTo>
                    <a:lnTo>
                      <a:pt x="1279" y="349"/>
                    </a:lnTo>
                    <a:lnTo>
                      <a:pt x="1281" y="349"/>
                    </a:lnTo>
                    <a:lnTo>
                      <a:pt x="1283" y="349"/>
                    </a:lnTo>
                    <a:lnTo>
                      <a:pt x="1284" y="351"/>
                    </a:lnTo>
                    <a:lnTo>
                      <a:pt x="1286" y="351"/>
                    </a:lnTo>
                    <a:lnTo>
                      <a:pt x="1286" y="352"/>
                    </a:lnTo>
                    <a:lnTo>
                      <a:pt x="1286" y="352"/>
                    </a:lnTo>
                    <a:lnTo>
                      <a:pt x="1286" y="354"/>
                    </a:lnTo>
                    <a:lnTo>
                      <a:pt x="1286" y="356"/>
                    </a:lnTo>
                    <a:lnTo>
                      <a:pt x="1284" y="356"/>
                    </a:lnTo>
                    <a:lnTo>
                      <a:pt x="1283" y="358"/>
                    </a:lnTo>
                    <a:lnTo>
                      <a:pt x="1283" y="358"/>
                    </a:lnTo>
                    <a:lnTo>
                      <a:pt x="1283" y="358"/>
                    </a:lnTo>
                    <a:lnTo>
                      <a:pt x="1281" y="358"/>
                    </a:lnTo>
                    <a:lnTo>
                      <a:pt x="1281" y="358"/>
                    </a:lnTo>
                    <a:lnTo>
                      <a:pt x="1281" y="358"/>
                    </a:lnTo>
                    <a:lnTo>
                      <a:pt x="1279" y="358"/>
                    </a:lnTo>
                    <a:lnTo>
                      <a:pt x="1279" y="358"/>
                    </a:lnTo>
                    <a:lnTo>
                      <a:pt x="1279" y="358"/>
                    </a:lnTo>
                    <a:lnTo>
                      <a:pt x="1279" y="358"/>
                    </a:lnTo>
                    <a:lnTo>
                      <a:pt x="1277" y="358"/>
                    </a:lnTo>
                    <a:lnTo>
                      <a:pt x="1277" y="358"/>
                    </a:lnTo>
                    <a:lnTo>
                      <a:pt x="1275" y="358"/>
                    </a:lnTo>
                    <a:lnTo>
                      <a:pt x="1274" y="360"/>
                    </a:lnTo>
                    <a:lnTo>
                      <a:pt x="1274" y="360"/>
                    </a:lnTo>
                    <a:lnTo>
                      <a:pt x="1272" y="360"/>
                    </a:lnTo>
                    <a:lnTo>
                      <a:pt x="1272" y="361"/>
                    </a:lnTo>
                    <a:lnTo>
                      <a:pt x="1270" y="361"/>
                    </a:lnTo>
                    <a:lnTo>
                      <a:pt x="1270" y="361"/>
                    </a:lnTo>
                    <a:lnTo>
                      <a:pt x="1270" y="361"/>
                    </a:lnTo>
                    <a:lnTo>
                      <a:pt x="1270" y="363"/>
                    </a:lnTo>
                    <a:lnTo>
                      <a:pt x="1270" y="363"/>
                    </a:lnTo>
                    <a:lnTo>
                      <a:pt x="1270" y="363"/>
                    </a:lnTo>
                    <a:lnTo>
                      <a:pt x="1270" y="363"/>
                    </a:lnTo>
                    <a:lnTo>
                      <a:pt x="1270" y="365"/>
                    </a:lnTo>
                    <a:lnTo>
                      <a:pt x="1270" y="365"/>
                    </a:lnTo>
                    <a:lnTo>
                      <a:pt x="1270" y="365"/>
                    </a:lnTo>
                    <a:lnTo>
                      <a:pt x="1270" y="365"/>
                    </a:lnTo>
                    <a:lnTo>
                      <a:pt x="1270" y="367"/>
                    </a:lnTo>
                    <a:lnTo>
                      <a:pt x="1270" y="369"/>
                    </a:lnTo>
                    <a:lnTo>
                      <a:pt x="1270" y="369"/>
                    </a:lnTo>
                    <a:lnTo>
                      <a:pt x="1270" y="370"/>
                    </a:lnTo>
                    <a:lnTo>
                      <a:pt x="1270" y="370"/>
                    </a:lnTo>
                    <a:lnTo>
                      <a:pt x="1272" y="372"/>
                    </a:lnTo>
                    <a:lnTo>
                      <a:pt x="1272" y="374"/>
                    </a:lnTo>
                    <a:lnTo>
                      <a:pt x="1272" y="374"/>
                    </a:lnTo>
                    <a:lnTo>
                      <a:pt x="1274" y="376"/>
                    </a:lnTo>
                    <a:lnTo>
                      <a:pt x="1274" y="376"/>
                    </a:lnTo>
                    <a:lnTo>
                      <a:pt x="1274" y="376"/>
                    </a:lnTo>
                    <a:lnTo>
                      <a:pt x="1274" y="376"/>
                    </a:lnTo>
                    <a:lnTo>
                      <a:pt x="1274" y="378"/>
                    </a:lnTo>
                    <a:lnTo>
                      <a:pt x="1274" y="378"/>
                    </a:lnTo>
                    <a:lnTo>
                      <a:pt x="1275" y="378"/>
                    </a:lnTo>
                    <a:lnTo>
                      <a:pt x="1275" y="378"/>
                    </a:lnTo>
                    <a:lnTo>
                      <a:pt x="1275" y="378"/>
                    </a:lnTo>
                    <a:lnTo>
                      <a:pt x="1277" y="379"/>
                    </a:lnTo>
                    <a:lnTo>
                      <a:pt x="1277" y="379"/>
                    </a:lnTo>
                    <a:lnTo>
                      <a:pt x="1279" y="379"/>
                    </a:lnTo>
                    <a:lnTo>
                      <a:pt x="1279" y="381"/>
                    </a:lnTo>
                    <a:lnTo>
                      <a:pt x="1281" y="381"/>
                    </a:lnTo>
                    <a:lnTo>
                      <a:pt x="1281" y="381"/>
                    </a:lnTo>
                    <a:lnTo>
                      <a:pt x="1283" y="381"/>
                    </a:lnTo>
                    <a:lnTo>
                      <a:pt x="1284" y="381"/>
                    </a:lnTo>
                    <a:lnTo>
                      <a:pt x="1284" y="381"/>
                    </a:lnTo>
                    <a:lnTo>
                      <a:pt x="1284" y="381"/>
                    </a:lnTo>
                    <a:lnTo>
                      <a:pt x="1286" y="381"/>
                    </a:lnTo>
                    <a:lnTo>
                      <a:pt x="1286" y="381"/>
                    </a:lnTo>
                    <a:lnTo>
                      <a:pt x="1286" y="381"/>
                    </a:lnTo>
                    <a:lnTo>
                      <a:pt x="1286" y="381"/>
                    </a:lnTo>
                    <a:lnTo>
                      <a:pt x="1286" y="381"/>
                    </a:lnTo>
                    <a:lnTo>
                      <a:pt x="1288" y="383"/>
                    </a:lnTo>
                    <a:lnTo>
                      <a:pt x="1288" y="383"/>
                    </a:lnTo>
                    <a:lnTo>
                      <a:pt x="1288" y="383"/>
                    </a:lnTo>
                    <a:lnTo>
                      <a:pt x="1288" y="383"/>
                    </a:lnTo>
                    <a:lnTo>
                      <a:pt x="1288" y="383"/>
                    </a:lnTo>
                    <a:lnTo>
                      <a:pt x="1290" y="383"/>
                    </a:lnTo>
                    <a:lnTo>
                      <a:pt x="1290" y="383"/>
                    </a:lnTo>
                    <a:lnTo>
                      <a:pt x="1290" y="383"/>
                    </a:lnTo>
                    <a:lnTo>
                      <a:pt x="1290" y="385"/>
                    </a:lnTo>
                    <a:lnTo>
                      <a:pt x="1290" y="385"/>
                    </a:lnTo>
                    <a:lnTo>
                      <a:pt x="1292" y="385"/>
                    </a:lnTo>
                    <a:lnTo>
                      <a:pt x="1292" y="385"/>
                    </a:lnTo>
                    <a:lnTo>
                      <a:pt x="1292" y="385"/>
                    </a:lnTo>
                    <a:lnTo>
                      <a:pt x="1292" y="387"/>
                    </a:lnTo>
                    <a:lnTo>
                      <a:pt x="1292" y="387"/>
                    </a:lnTo>
                    <a:lnTo>
                      <a:pt x="1292" y="387"/>
                    </a:lnTo>
                    <a:lnTo>
                      <a:pt x="1292" y="387"/>
                    </a:lnTo>
                    <a:lnTo>
                      <a:pt x="1292" y="387"/>
                    </a:lnTo>
                    <a:lnTo>
                      <a:pt x="1292" y="387"/>
                    </a:lnTo>
                    <a:lnTo>
                      <a:pt x="1292" y="389"/>
                    </a:lnTo>
                    <a:lnTo>
                      <a:pt x="1294" y="390"/>
                    </a:lnTo>
                    <a:lnTo>
                      <a:pt x="1294" y="390"/>
                    </a:lnTo>
                    <a:lnTo>
                      <a:pt x="1294" y="390"/>
                    </a:lnTo>
                    <a:lnTo>
                      <a:pt x="1294" y="390"/>
                    </a:lnTo>
                    <a:lnTo>
                      <a:pt x="1292" y="392"/>
                    </a:lnTo>
                    <a:lnTo>
                      <a:pt x="1292" y="392"/>
                    </a:lnTo>
                    <a:lnTo>
                      <a:pt x="1292" y="392"/>
                    </a:lnTo>
                    <a:lnTo>
                      <a:pt x="1292" y="392"/>
                    </a:lnTo>
                    <a:lnTo>
                      <a:pt x="1292" y="394"/>
                    </a:lnTo>
                    <a:lnTo>
                      <a:pt x="1292" y="394"/>
                    </a:lnTo>
                    <a:lnTo>
                      <a:pt x="1292" y="396"/>
                    </a:lnTo>
                    <a:lnTo>
                      <a:pt x="1292" y="396"/>
                    </a:lnTo>
                    <a:lnTo>
                      <a:pt x="1292" y="398"/>
                    </a:lnTo>
                    <a:lnTo>
                      <a:pt x="1290" y="398"/>
                    </a:lnTo>
                    <a:lnTo>
                      <a:pt x="1290" y="399"/>
                    </a:lnTo>
                    <a:lnTo>
                      <a:pt x="1288" y="401"/>
                    </a:lnTo>
                    <a:lnTo>
                      <a:pt x="1286" y="401"/>
                    </a:lnTo>
                    <a:lnTo>
                      <a:pt x="1284" y="403"/>
                    </a:lnTo>
                    <a:lnTo>
                      <a:pt x="1283" y="405"/>
                    </a:lnTo>
                    <a:lnTo>
                      <a:pt x="1283" y="405"/>
                    </a:lnTo>
                    <a:lnTo>
                      <a:pt x="1281" y="407"/>
                    </a:lnTo>
                    <a:lnTo>
                      <a:pt x="1281" y="407"/>
                    </a:lnTo>
                    <a:lnTo>
                      <a:pt x="1281" y="407"/>
                    </a:lnTo>
                    <a:lnTo>
                      <a:pt x="1279" y="408"/>
                    </a:lnTo>
                    <a:lnTo>
                      <a:pt x="1279" y="408"/>
                    </a:lnTo>
                    <a:lnTo>
                      <a:pt x="1277" y="410"/>
                    </a:lnTo>
                    <a:lnTo>
                      <a:pt x="1277" y="410"/>
                    </a:lnTo>
                    <a:lnTo>
                      <a:pt x="1277" y="412"/>
                    </a:lnTo>
                    <a:lnTo>
                      <a:pt x="1277" y="414"/>
                    </a:lnTo>
                    <a:lnTo>
                      <a:pt x="1277" y="416"/>
                    </a:lnTo>
                    <a:lnTo>
                      <a:pt x="1279" y="416"/>
                    </a:lnTo>
                    <a:lnTo>
                      <a:pt x="1279" y="416"/>
                    </a:lnTo>
                    <a:lnTo>
                      <a:pt x="1281" y="417"/>
                    </a:lnTo>
                    <a:lnTo>
                      <a:pt x="1283" y="417"/>
                    </a:lnTo>
                    <a:lnTo>
                      <a:pt x="1286" y="417"/>
                    </a:lnTo>
                    <a:lnTo>
                      <a:pt x="1286" y="417"/>
                    </a:lnTo>
                    <a:lnTo>
                      <a:pt x="1288" y="417"/>
                    </a:lnTo>
                    <a:lnTo>
                      <a:pt x="1290" y="419"/>
                    </a:lnTo>
                    <a:lnTo>
                      <a:pt x="1292" y="419"/>
                    </a:lnTo>
                    <a:lnTo>
                      <a:pt x="1292" y="419"/>
                    </a:lnTo>
                    <a:lnTo>
                      <a:pt x="1294" y="421"/>
                    </a:lnTo>
                    <a:lnTo>
                      <a:pt x="1295" y="423"/>
                    </a:lnTo>
                    <a:lnTo>
                      <a:pt x="1295" y="423"/>
                    </a:lnTo>
                    <a:lnTo>
                      <a:pt x="1295" y="425"/>
                    </a:lnTo>
                    <a:lnTo>
                      <a:pt x="1297" y="425"/>
                    </a:lnTo>
                    <a:lnTo>
                      <a:pt x="1297" y="427"/>
                    </a:lnTo>
                    <a:lnTo>
                      <a:pt x="1299" y="428"/>
                    </a:lnTo>
                    <a:lnTo>
                      <a:pt x="1299" y="430"/>
                    </a:lnTo>
                    <a:lnTo>
                      <a:pt x="1301" y="430"/>
                    </a:lnTo>
                    <a:lnTo>
                      <a:pt x="1303" y="432"/>
                    </a:lnTo>
                    <a:lnTo>
                      <a:pt x="1304" y="434"/>
                    </a:lnTo>
                    <a:lnTo>
                      <a:pt x="1306" y="434"/>
                    </a:lnTo>
                    <a:lnTo>
                      <a:pt x="1306" y="434"/>
                    </a:lnTo>
                    <a:lnTo>
                      <a:pt x="1308" y="436"/>
                    </a:lnTo>
                    <a:lnTo>
                      <a:pt x="1308" y="437"/>
                    </a:lnTo>
                    <a:lnTo>
                      <a:pt x="1308" y="437"/>
                    </a:lnTo>
                    <a:lnTo>
                      <a:pt x="1308" y="439"/>
                    </a:lnTo>
                    <a:lnTo>
                      <a:pt x="1308" y="441"/>
                    </a:lnTo>
                    <a:lnTo>
                      <a:pt x="1306" y="441"/>
                    </a:lnTo>
                    <a:lnTo>
                      <a:pt x="1306" y="443"/>
                    </a:lnTo>
                    <a:lnTo>
                      <a:pt x="1304" y="443"/>
                    </a:lnTo>
                    <a:lnTo>
                      <a:pt x="1304" y="443"/>
                    </a:lnTo>
                    <a:lnTo>
                      <a:pt x="1304" y="445"/>
                    </a:lnTo>
                    <a:lnTo>
                      <a:pt x="1303" y="445"/>
                    </a:lnTo>
                    <a:lnTo>
                      <a:pt x="1303" y="445"/>
                    </a:lnTo>
                    <a:lnTo>
                      <a:pt x="1301" y="446"/>
                    </a:lnTo>
                    <a:lnTo>
                      <a:pt x="1301" y="446"/>
                    </a:lnTo>
                    <a:lnTo>
                      <a:pt x="1299" y="446"/>
                    </a:lnTo>
                    <a:lnTo>
                      <a:pt x="1297" y="446"/>
                    </a:lnTo>
                    <a:lnTo>
                      <a:pt x="1295" y="446"/>
                    </a:lnTo>
                    <a:lnTo>
                      <a:pt x="1294" y="448"/>
                    </a:lnTo>
                    <a:lnTo>
                      <a:pt x="1294" y="448"/>
                    </a:lnTo>
                    <a:lnTo>
                      <a:pt x="1292" y="450"/>
                    </a:lnTo>
                    <a:lnTo>
                      <a:pt x="1292" y="450"/>
                    </a:lnTo>
                    <a:lnTo>
                      <a:pt x="1292" y="452"/>
                    </a:lnTo>
                    <a:lnTo>
                      <a:pt x="1292" y="454"/>
                    </a:lnTo>
                    <a:lnTo>
                      <a:pt x="1294" y="455"/>
                    </a:lnTo>
                    <a:lnTo>
                      <a:pt x="1294" y="457"/>
                    </a:lnTo>
                    <a:lnTo>
                      <a:pt x="1294" y="459"/>
                    </a:lnTo>
                    <a:lnTo>
                      <a:pt x="1295" y="461"/>
                    </a:lnTo>
                    <a:lnTo>
                      <a:pt x="1295" y="461"/>
                    </a:lnTo>
                    <a:lnTo>
                      <a:pt x="1295" y="461"/>
                    </a:lnTo>
                    <a:lnTo>
                      <a:pt x="1297" y="463"/>
                    </a:lnTo>
                    <a:lnTo>
                      <a:pt x="1299" y="463"/>
                    </a:lnTo>
                    <a:lnTo>
                      <a:pt x="1301" y="465"/>
                    </a:lnTo>
                    <a:lnTo>
                      <a:pt x="1301" y="465"/>
                    </a:lnTo>
                    <a:lnTo>
                      <a:pt x="1301" y="466"/>
                    </a:lnTo>
                    <a:lnTo>
                      <a:pt x="1301" y="466"/>
                    </a:lnTo>
                    <a:lnTo>
                      <a:pt x="1301" y="468"/>
                    </a:lnTo>
                    <a:lnTo>
                      <a:pt x="1299" y="468"/>
                    </a:lnTo>
                    <a:lnTo>
                      <a:pt x="1299" y="468"/>
                    </a:lnTo>
                    <a:lnTo>
                      <a:pt x="1297" y="468"/>
                    </a:lnTo>
                    <a:lnTo>
                      <a:pt x="1297" y="468"/>
                    </a:lnTo>
                    <a:lnTo>
                      <a:pt x="1297" y="468"/>
                    </a:lnTo>
                    <a:lnTo>
                      <a:pt x="1295" y="468"/>
                    </a:lnTo>
                    <a:lnTo>
                      <a:pt x="1295" y="468"/>
                    </a:lnTo>
                    <a:lnTo>
                      <a:pt x="1294" y="468"/>
                    </a:lnTo>
                    <a:lnTo>
                      <a:pt x="1294" y="468"/>
                    </a:lnTo>
                    <a:lnTo>
                      <a:pt x="1294" y="466"/>
                    </a:lnTo>
                    <a:lnTo>
                      <a:pt x="1292" y="466"/>
                    </a:lnTo>
                    <a:lnTo>
                      <a:pt x="1292" y="465"/>
                    </a:lnTo>
                    <a:lnTo>
                      <a:pt x="1292" y="465"/>
                    </a:lnTo>
                    <a:lnTo>
                      <a:pt x="1290" y="465"/>
                    </a:lnTo>
                    <a:lnTo>
                      <a:pt x="1290" y="463"/>
                    </a:lnTo>
                    <a:lnTo>
                      <a:pt x="1290" y="463"/>
                    </a:lnTo>
                    <a:lnTo>
                      <a:pt x="1288" y="463"/>
                    </a:lnTo>
                    <a:lnTo>
                      <a:pt x="1288" y="463"/>
                    </a:lnTo>
                    <a:lnTo>
                      <a:pt x="1288" y="463"/>
                    </a:lnTo>
                    <a:lnTo>
                      <a:pt x="1286" y="463"/>
                    </a:lnTo>
                    <a:lnTo>
                      <a:pt x="1286" y="463"/>
                    </a:lnTo>
                    <a:lnTo>
                      <a:pt x="1286" y="463"/>
                    </a:lnTo>
                    <a:lnTo>
                      <a:pt x="1286" y="463"/>
                    </a:lnTo>
                    <a:lnTo>
                      <a:pt x="1286" y="463"/>
                    </a:lnTo>
                    <a:lnTo>
                      <a:pt x="1286" y="463"/>
                    </a:lnTo>
                    <a:lnTo>
                      <a:pt x="1286" y="463"/>
                    </a:lnTo>
                    <a:lnTo>
                      <a:pt x="1284" y="463"/>
                    </a:lnTo>
                    <a:lnTo>
                      <a:pt x="1284" y="465"/>
                    </a:lnTo>
                    <a:lnTo>
                      <a:pt x="1284" y="465"/>
                    </a:lnTo>
                    <a:lnTo>
                      <a:pt x="1286" y="465"/>
                    </a:lnTo>
                    <a:lnTo>
                      <a:pt x="1286" y="465"/>
                    </a:lnTo>
                    <a:lnTo>
                      <a:pt x="1286" y="466"/>
                    </a:lnTo>
                    <a:lnTo>
                      <a:pt x="1286" y="468"/>
                    </a:lnTo>
                    <a:lnTo>
                      <a:pt x="1288" y="468"/>
                    </a:lnTo>
                    <a:lnTo>
                      <a:pt x="1288" y="468"/>
                    </a:lnTo>
                    <a:lnTo>
                      <a:pt x="1290" y="470"/>
                    </a:lnTo>
                    <a:lnTo>
                      <a:pt x="1290" y="470"/>
                    </a:lnTo>
                    <a:lnTo>
                      <a:pt x="1290" y="470"/>
                    </a:lnTo>
                    <a:lnTo>
                      <a:pt x="1290" y="470"/>
                    </a:lnTo>
                    <a:lnTo>
                      <a:pt x="1290" y="472"/>
                    </a:lnTo>
                    <a:lnTo>
                      <a:pt x="1290" y="472"/>
                    </a:lnTo>
                    <a:lnTo>
                      <a:pt x="1292" y="475"/>
                    </a:lnTo>
                    <a:lnTo>
                      <a:pt x="1292" y="475"/>
                    </a:lnTo>
                    <a:lnTo>
                      <a:pt x="1292" y="477"/>
                    </a:lnTo>
                    <a:lnTo>
                      <a:pt x="1292" y="477"/>
                    </a:lnTo>
                    <a:lnTo>
                      <a:pt x="1294" y="477"/>
                    </a:lnTo>
                    <a:lnTo>
                      <a:pt x="1294" y="477"/>
                    </a:lnTo>
                    <a:lnTo>
                      <a:pt x="1294" y="479"/>
                    </a:lnTo>
                    <a:lnTo>
                      <a:pt x="1294" y="479"/>
                    </a:lnTo>
                    <a:lnTo>
                      <a:pt x="1294" y="479"/>
                    </a:lnTo>
                    <a:lnTo>
                      <a:pt x="1294" y="479"/>
                    </a:lnTo>
                    <a:lnTo>
                      <a:pt x="1295" y="479"/>
                    </a:lnTo>
                    <a:lnTo>
                      <a:pt x="1295" y="479"/>
                    </a:lnTo>
                    <a:lnTo>
                      <a:pt x="1295" y="481"/>
                    </a:lnTo>
                    <a:lnTo>
                      <a:pt x="1297" y="481"/>
                    </a:lnTo>
                    <a:lnTo>
                      <a:pt x="1299" y="479"/>
                    </a:lnTo>
                    <a:lnTo>
                      <a:pt x="1299" y="479"/>
                    </a:lnTo>
                    <a:lnTo>
                      <a:pt x="1301" y="479"/>
                    </a:lnTo>
                    <a:lnTo>
                      <a:pt x="1301" y="479"/>
                    </a:lnTo>
                    <a:lnTo>
                      <a:pt x="1301" y="477"/>
                    </a:lnTo>
                    <a:lnTo>
                      <a:pt x="1303" y="477"/>
                    </a:lnTo>
                    <a:lnTo>
                      <a:pt x="1303" y="477"/>
                    </a:lnTo>
                    <a:lnTo>
                      <a:pt x="1303" y="477"/>
                    </a:lnTo>
                    <a:lnTo>
                      <a:pt x="1304" y="477"/>
                    </a:lnTo>
                    <a:lnTo>
                      <a:pt x="1304" y="477"/>
                    </a:lnTo>
                    <a:lnTo>
                      <a:pt x="1304" y="479"/>
                    </a:lnTo>
                    <a:lnTo>
                      <a:pt x="1306" y="479"/>
                    </a:lnTo>
                    <a:lnTo>
                      <a:pt x="1306" y="481"/>
                    </a:lnTo>
                    <a:lnTo>
                      <a:pt x="1306" y="481"/>
                    </a:lnTo>
                    <a:lnTo>
                      <a:pt x="1306" y="481"/>
                    </a:lnTo>
                    <a:lnTo>
                      <a:pt x="1306" y="483"/>
                    </a:lnTo>
                    <a:lnTo>
                      <a:pt x="1306" y="483"/>
                    </a:lnTo>
                    <a:lnTo>
                      <a:pt x="1306" y="483"/>
                    </a:lnTo>
                    <a:lnTo>
                      <a:pt x="1306" y="483"/>
                    </a:lnTo>
                    <a:lnTo>
                      <a:pt x="1304" y="483"/>
                    </a:lnTo>
                    <a:lnTo>
                      <a:pt x="1304" y="484"/>
                    </a:lnTo>
                    <a:lnTo>
                      <a:pt x="1304" y="484"/>
                    </a:lnTo>
                    <a:lnTo>
                      <a:pt x="1304" y="484"/>
                    </a:lnTo>
                    <a:lnTo>
                      <a:pt x="1304" y="484"/>
                    </a:lnTo>
                    <a:lnTo>
                      <a:pt x="1304" y="484"/>
                    </a:lnTo>
                    <a:lnTo>
                      <a:pt x="1303" y="486"/>
                    </a:lnTo>
                    <a:lnTo>
                      <a:pt x="1301" y="486"/>
                    </a:lnTo>
                    <a:lnTo>
                      <a:pt x="1301" y="486"/>
                    </a:lnTo>
                    <a:lnTo>
                      <a:pt x="1301" y="486"/>
                    </a:lnTo>
                    <a:lnTo>
                      <a:pt x="1299" y="488"/>
                    </a:lnTo>
                    <a:lnTo>
                      <a:pt x="1297" y="488"/>
                    </a:lnTo>
                    <a:lnTo>
                      <a:pt x="1295" y="488"/>
                    </a:lnTo>
                    <a:lnTo>
                      <a:pt x="1295" y="490"/>
                    </a:lnTo>
                    <a:lnTo>
                      <a:pt x="1294" y="490"/>
                    </a:lnTo>
                    <a:lnTo>
                      <a:pt x="1294" y="490"/>
                    </a:lnTo>
                    <a:lnTo>
                      <a:pt x="1294" y="490"/>
                    </a:lnTo>
                    <a:lnTo>
                      <a:pt x="1292" y="492"/>
                    </a:lnTo>
                    <a:lnTo>
                      <a:pt x="1290" y="493"/>
                    </a:lnTo>
                    <a:lnTo>
                      <a:pt x="1290" y="493"/>
                    </a:lnTo>
                    <a:lnTo>
                      <a:pt x="1290" y="495"/>
                    </a:lnTo>
                    <a:lnTo>
                      <a:pt x="1288" y="495"/>
                    </a:lnTo>
                    <a:lnTo>
                      <a:pt x="1288" y="497"/>
                    </a:lnTo>
                    <a:lnTo>
                      <a:pt x="1288" y="497"/>
                    </a:lnTo>
                    <a:lnTo>
                      <a:pt x="1288" y="497"/>
                    </a:lnTo>
                    <a:lnTo>
                      <a:pt x="1288" y="499"/>
                    </a:lnTo>
                    <a:lnTo>
                      <a:pt x="1288" y="501"/>
                    </a:lnTo>
                    <a:lnTo>
                      <a:pt x="1290" y="501"/>
                    </a:lnTo>
                    <a:lnTo>
                      <a:pt x="1290" y="503"/>
                    </a:lnTo>
                    <a:lnTo>
                      <a:pt x="1290" y="504"/>
                    </a:lnTo>
                    <a:lnTo>
                      <a:pt x="1290" y="504"/>
                    </a:lnTo>
                    <a:lnTo>
                      <a:pt x="1290" y="504"/>
                    </a:lnTo>
                    <a:lnTo>
                      <a:pt x="1290" y="506"/>
                    </a:lnTo>
                    <a:lnTo>
                      <a:pt x="1290" y="506"/>
                    </a:lnTo>
                    <a:lnTo>
                      <a:pt x="1290" y="506"/>
                    </a:lnTo>
                    <a:lnTo>
                      <a:pt x="1290" y="506"/>
                    </a:lnTo>
                    <a:lnTo>
                      <a:pt x="1292" y="508"/>
                    </a:lnTo>
                    <a:lnTo>
                      <a:pt x="1292" y="508"/>
                    </a:lnTo>
                    <a:lnTo>
                      <a:pt x="1292" y="510"/>
                    </a:lnTo>
                    <a:lnTo>
                      <a:pt x="1294" y="510"/>
                    </a:lnTo>
                    <a:lnTo>
                      <a:pt x="1294" y="512"/>
                    </a:lnTo>
                    <a:lnTo>
                      <a:pt x="1295" y="512"/>
                    </a:lnTo>
                    <a:lnTo>
                      <a:pt x="1297" y="512"/>
                    </a:lnTo>
                    <a:lnTo>
                      <a:pt x="1297" y="512"/>
                    </a:lnTo>
                    <a:lnTo>
                      <a:pt x="1299" y="512"/>
                    </a:lnTo>
                    <a:lnTo>
                      <a:pt x="1301" y="512"/>
                    </a:lnTo>
                    <a:lnTo>
                      <a:pt x="1303" y="512"/>
                    </a:lnTo>
                    <a:lnTo>
                      <a:pt x="1303" y="512"/>
                    </a:lnTo>
                    <a:lnTo>
                      <a:pt x="1303" y="510"/>
                    </a:lnTo>
                    <a:lnTo>
                      <a:pt x="1306" y="510"/>
                    </a:lnTo>
                    <a:lnTo>
                      <a:pt x="1308" y="510"/>
                    </a:lnTo>
                    <a:lnTo>
                      <a:pt x="1308" y="512"/>
                    </a:lnTo>
                    <a:lnTo>
                      <a:pt x="1310" y="512"/>
                    </a:lnTo>
                    <a:lnTo>
                      <a:pt x="1312" y="512"/>
                    </a:lnTo>
                    <a:lnTo>
                      <a:pt x="1312" y="512"/>
                    </a:lnTo>
                    <a:lnTo>
                      <a:pt x="1313" y="513"/>
                    </a:lnTo>
                    <a:lnTo>
                      <a:pt x="1313" y="513"/>
                    </a:lnTo>
                    <a:lnTo>
                      <a:pt x="1315" y="515"/>
                    </a:lnTo>
                    <a:lnTo>
                      <a:pt x="1315" y="515"/>
                    </a:lnTo>
                    <a:lnTo>
                      <a:pt x="1315" y="517"/>
                    </a:lnTo>
                    <a:lnTo>
                      <a:pt x="1315" y="519"/>
                    </a:lnTo>
                    <a:lnTo>
                      <a:pt x="1313" y="519"/>
                    </a:lnTo>
                    <a:lnTo>
                      <a:pt x="1313" y="519"/>
                    </a:lnTo>
                    <a:lnTo>
                      <a:pt x="1313" y="519"/>
                    </a:lnTo>
                    <a:lnTo>
                      <a:pt x="1312" y="519"/>
                    </a:lnTo>
                    <a:lnTo>
                      <a:pt x="1312" y="519"/>
                    </a:lnTo>
                    <a:lnTo>
                      <a:pt x="1312" y="519"/>
                    </a:lnTo>
                    <a:lnTo>
                      <a:pt x="1312" y="519"/>
                    </a:lnTo>
                    <a:lnTo>
                      <a:pt x="1310" y="519"/>
                    </a:lnTo>
                    <a:lnTo>
                      <a:pt x="1310" y="521"/>
                    </a:lnTo>
                    <a:lnTo>
                      <a:pt x="1310" y="521"/>
                    </a:lnTo>
                    <a:lnTo>
                      <a:pt x="1310" y="521"/>
                    </a:lnTo>
                    <a:lnTo>
                      <a:pt x="1310" y="521"/>
                    </a:lnTo>
                    <a:lnTo>
                      <a:pt x="1310" y="521"/>
                    </a:lnTo>
                    <a:lnTo>
                      <a:pt x="1308" y="521"/>
                    </a:lnTo>
                    <a:lnTo>
                      <a:pt x="1306" y="522"/>
                    </a:lnTo>
                    <a:lnTo>
                      <a:pt x="1304" y="522"/>
                    </a:lnTo>
                    <a:lnTo>
                      <a:pt x="1304" y="524"/>
                    </a:lnTo>
                    <a:lnTo>
                      <a:pt x="1304" y="524"/>
                    </a:lnTo>
                    <a:lnTo>
                      <a:pt x="1303" y="526"/>
                    </a:lnTo>
                    <a:lnTo>
                      <a:pt x="1303" y="528"/>
                    </a:lnTo>
                    <a:lnTo>
                      <a:pt x="1304" y="528"/>
                    </a:lnTo>
                    <a:lnTo>
                      <a:pt x="1304" y="530"/>
                    </a:lnTo>
                    <a:lnTo>
                      <a:pt x="1306" y="531"/>
                    </a:lnTo>
                    <a:lnTo>
                      <a:pt x="1306" y="531"/>
                    </a:lnTo>
                    <a:lnTo>
                      <a:pt x="1306" y="533"/>
                    </a:lnTo>
                    <a:lnTo>
                      <a:pt x="1308" y="535"/>
                    </a:lnTo>
                    <a:lnTo>
                      <a:pt x="1308" y="537"/>
                    </a:lnTo>
                    <a:lnTo>
                      <a:pt x="1306" y="539"/>
                    </a:lnTo>
                    <a:lnTo>
                      <a:pt x="1306" y="539"/>
                    </a:lnTo>
                    <a:lnTo>
                      <a:pt x="1306" y="541"/>
                    </a:lnTo>
                    <a:lnTo>
                      <a:pt x="1306" y="541"/>
                    </a:lnTo>
                    <a:lnTo>
                      <a:pt x="1306" y="541"/>
                    </a:lnTo>
                    <a:lnTo>
                      <a:pt x="1306" y="541"/>
                    </a:lnTo>
                    <a:lnTo>
                      <a:pt x="1306" y="542"/>
                    </a:lnTo>
                    <a:lnTo>
                      <a:pt x="1306" y="542"/>
                    </a:lnTo>
                    <a:lnTo>
                      <a:pt x="1306" y="542"/>
                    </a:lnTo>
                    <a:lnTo>
                      <a:pt x="1306" y="544"/>
                    </a:lnTo>
                    <a:lnTo>
                      <a:pt x="1306" y="544"/>
                    </a:lnTo>
                    <a:lnTo>
                      <a:pt x="1306" y="544"/>
                    </a:lnTo>
                    <a:lnTo>
                      <a:pt x="1306" y="544"/>
                    </a:lnTo>
                    <a:lnTo>
                      <a:pt x="1306" y="544"/>
                    </a:lnTo>
                    <a:lnTo>
                      <a:pt x="1306" y="546"/>
                    </a:lnTo>
                    <a:lnTo>
                      <a:pt x="1306" y="546"/>
                    </a:lnTo>
                    <a:lnTo>
                      <a:pt x="1306" y="546"/>
                    </a:lnTo>
                    <a:lnTo>
                      <a:pt x="1306" y="546"/>
                    </a:lnTo>
                    <a:lnTo>
                      <a:pt x="1304" y="548"/>
                    </a:lnTo>
                    <a:lnTo>
                      <a:pt x="1304" y="548"/>
                    </a:lnTo>
                    <a:lnTo>
                      <a:pt x="1304" y="548"/>
                    </a:lnTo>
                    <a:lnTo>
                      <a:pt x="1304" y="548"/>
                    </a:lnTo>
                    <a:lnTo>
                      <a:pt x="1304" y="550"/>
                    </a:lnTo>
                    <a:lnTo>
                      <a:pt x="1304" y="550"/>
                    </a:lnTo>
                    <a:lnTo>
                      <a:pt x="1304" y="550"/>
                    </a:lnTo>
                    <a:lnTo>
                      <a:pt x="1303" y="550"/>
                    </a:lnTo>
                    <a:lnTo>
                      <a:pt x="1303" y="551"/>
                    </a:lnTo>
                    <a:lnTo>
                      <a:pt x="1303" y="551"/>
                    </a:lnTo>
                    <a:lnTo>
                      <a:pt x="1303" y="551"/>
                    </a:lnTo>
                    <a:lnTo>
                      <a:pt x="1303" y="553"/>
                    </a:lnTo>
                    <a:lnTo>
                      <a:pt x="1301" y="553"/>
                    </a:lnTo>
                    <a:lnTo>
                      <a:pt x="1301" y="553"/>
                    </a:lnTo>
                    <a:lnTo>
                      <a:pt x="1301" y="553"/>
                    </a:lnTo>
                    <a:lnTo>
                      <a:pt x="1301" y="555"/>
                    </a:lnTo>
                    <a:lnTo>
                      <a:pt x="1301" y="555"/>
                    </a:lnTo>
                    <a:lnTo>
                      <a:pt x="1301" y="555"/>
                    </a:lnTo>
                    <a:lnTo>
                      <a:pt x="1301" y="555"/>
                    </a:lnTo>
                    <a:lnTo>
                      <a:pt x="1299" y="555"/>
                    </a:lnTo>
                    <a:lnTo>
                      <a:pt x="1299" y="557"/>
                    </a:lnTo>
                    <a:lnTo>
                      <a:pt x="1299" y="557"/>
                    </a:lnTo>
                    <a:lnTo>
                      <a:pt x="1299" y="559"/>
                    </a:lnTo>
                    <a:lnTo>
                      <a:pt x="1299" y="559"/>
                    </a:lnTo>
                    <a:lnTo>
                      <a:pt x="1299" y="559"/>
                    </a:lnTo>
                    <a:lnTo>
                      <a:pt x="1299" y="560"/>
                    </a:lnTo>
                    <a:lnTo>
                      <a:pt x="1301" y="560"/>
                    </a:lnTo>
                    <a:lnTo>
                      <a:pt x="1301" y="560"/>
                    </a:lnTo>
                    <a:lnTo>
                      <a:pt x="1301" y="560"/>
                    </a:lnTo>
                    <a:lnTo>
                      <a:pt x="1301" y="560"/>
                    </a:lnTo>
                    <a:lnTo>
                      <a:pt x="1301" y="560"/>
                    </a:lnTo>
                    <a:lnTo>
                      <a:pt x="1303" y="560"/>
                    </a:lnTo>
                    <a:lnTo>
                      <a:pt x="1303" y="560"/>
                    </a:lnTo>
                    <a:lnTo>
                      <a:pt x="1303" y="560"/>
                    </a:lnTo>
                    <a:lnTo>
                      <a:pt x="1304" y="560"/>
                    </a:lnTo>
                    <a:lnTo>
                      <a:pt x="1304" y="560"/>
                    </a:lnTo>
                    <a:lnTo>
                      <a:pt x="1304" y="560"/>
                    </a:lnTo>
                    <a:lnTo>
                      <a:pt x="1304" y="559"/>
                    </a:lnTo>
                    <a:lnTo>
                      <a:pt x="1304" y="559"/>
                    </a:lnTo>
                    <a:lnTo>
                      <a:pt x="1304" y="559"/>
                    </a:lnTo>
                    <a:lnTo>
                      <a:pt x="1304" y="559"/>
                    </a:lnTo>
                    <a:lnTo>
                      <a:pt x="1306" y="559"/>
                    </a:lnTo>
                    <a:lnTo>
                      <a:pt x="1306" y="557"/>
                    </a:lnTo>
                    <a:lnTo>
                      <a:pt x="1308" y="557"/>
                    </a:lnTo>
                    <a:lnTo>
                      <a:pt x="1310" y="555"/>
                    </a:lnTo>
                    <a:lnTo>
                      <a:pt x="1312" y="553"/>
                    </a:lnTo>
                    <a:lnTo>
                      <a:pt x="1312" y="553"/>
                    </a:lnTo>
                    <a:lnTo>
                      <a:pt x="1313" y="553"/>
                    </a:lnTo>
                    <a:lnTo>
                      <a:pt x="1315" y="553"/>
                    </a:lnTo>
                    <a:lnTo>
                      <a:pt x="1317" y="553"/>
                    </a:lnTo>
                    <a:lnTo>
                      <a:pt x="1317" y="555"/>
                    </a:lnTo>
                    <a:lnTo>
                      <a:pt x="1317" y="555"/>
                    </a:lnTo>
                    <a:lnTo>
                      <a:pt x="1317" y="555"/>
                    </a:lnTo>
                    <a:lnTo>
                      <a:pt x="1317" y="557"/>
                    </a:lnTo>
                    <a:lnTo>
                      <a:pt x="1317" y="557"/>
                    </a:lnTo>
                    <a:lnTo>
                      <a:pt x="1317" y="557"/>
                    </a:lnTo>
                    <a:lnTo>
                      <a:pt x="1317" y="557"/>
                    </a:lnTo>
                    <a:lnTo>
                      <a:pt x="1317" y="557"/>
                    </a:lnTo>
                    <a:lnTo>
                      <a:pt x="1319" y="557"/>
                    </a:lnTo>
                    <a:lnTo>
                      <a:pt x="1319" y="559"/>
                    </a:lnTo>
                    <a:lnTo>
                      <a:pt x="1319" y="559"/>
                    </a:lnTo>
                    <a:lnTo>
                      <a:pt x="1319" y="559"/>
                    </a:lnTo>
                    <a:lnTo>
                      <a:pt x="1319" y="559"/>
                    </a:lnTo>
                    <a:lnTo>
                      <a:pt x="1319" y="560"/>
                    </a:lnTo>
                    <a:lnTo>
                      <a:pt x="1321" y="560"/>
                    </a:lnTo>
                    <a:lnTo>
                      <a:pt x="1321" y="560"/>
                    </a:lnTo>
                    <a:lnTo>
                      <a:pt x="1321" y="560"/>
                    </a:lnTo>
                    <a:lnTo>
                      <a:pt x="1322" y="562"/>
                    </a:lnTo>
                    <a:lnTo>
                      <a:pt x="1322" y="562"/>
                    </a:lnTo>
                    <a:lnTo>
                      <a:pt x="1322" y="562"/>
                    </a:lnTo>
                    <a:lnTo>
                      <a:pt x="1326" y="564"/>
                    </a:lnTo>
                    <a:lnTo>
                      <a:pt x="1326" y="566"/>
                    </a:lnTo>
                    <a:lnTo>
                      <a:pt x="1326" y="566"/>
                    </a:lnTo>
                    <a:lnTo>
                      <a:pt x="1326" y="566"/>
                    </a:lnTo>
                    <a:lnTo>
                      <a:pt x="1328" y="566"/>
                    </a:lnTo>
                    <a:lnTo>
                      <a:pt x="1328" y="566"/>
                    </a:lnTo>
                    <a:lnTo>
                      <a:pt x="1328" y="566"/>
                    </a:lnTo>
                    <a:lnTo>
                      <a:pt x="1328" y="566"/>
                    </a:lnTo>
                    <a:lnTo>
                      <a:pt x="1328" y="566"/>
                    </a:lnTo>
                    <a:lnTo>
                      <a:pt x="1328" y="568"/>
                    </a:lnTo>
                    <a:lnTo>
                      <a:pt x="1330" y="568"/>
                    </a:lnTo>
                    <a:lnTo>
                      <a:pt x="1332" y="568"/>
                    </a:lnTo>
                    <a:lnTo>
                      <a:pt x="1333" y="569"/>
                    </a:lnTo>
                    <a:lnTo>
                      <a:pt x="1335" y="571"/>
                    </a:lnTo>
                    <a:lnTo>
                      <a:pt x="1335" y="571"/>
                    </a:lnTo>
                    <a:lnTo>
                      <a:pt x="1335" y="573"/>
                    </a:lnTo>
                    <a:lnTo>
                      <a:pt x="1337" y="573"/>
                    </a:lnTo>
                    <a:lnTo>
                      <a:pt x="1337" y="575"/>
                    </a:lnTo>
                    <a:lnTo>
                      <a:pt x="1337" y="577"/>
                    </a:lnTo>
                    <a:lnTo>
                      <a:pt x="1337" y="577"/>
                    </a:lnTo>
                    <a:lnTo>
                      <a:pt x="1335" y="578"/>
                    </a:lnTo>
                    <a:lnTo>
                      <a:pt x="1335" y="578"/>
                    </a:lnTo>
                    <a:lnTo>
                      <a:pt x="1335" y="580"/>
                    </a:lnTo>
                    <a:lnTo>
                      <a:pt x="1333" y="582"/>
                    </a:lnTo>
                    <a:lnTo>
                      <a:pt x="1332" y="584"/>
                    </a:lnTo>
                    <a:lnTo>
                      <a:pt x="1332" y="584"/>
                    </a:lnTo>
                    <a:lnTo>
                      <a:pt x="1330" y="584"/>
                    </a:lnTo>
                    <a:lnTo>
                      <a:pt x="1330" y="584"/>
                    </a:lnTo>
                    <a:lnTo>
                      <a:pt x="1330" y="582"/>
                    </a:lnTo>
                    <a:lnTo>
                      <a:pt x="1328" y="582"/>
                    </a:lnTo>
                    <a:lnTo>
                      <a:pt x="1326" y="582"/>
                    </a:lnTo>
                    <a:lnTo>
                      <a:pt x="1326" y="580"/>
                    </a:lnTo>
                    <a:lnTo>
                      <a:pt x="1326" y="580"/>
                    </a:lnTo>
                    <a:lnTo>
                      <a:pt x="1326" y="580"/>
                    </a:lnTo>
                    <a:lnTo>
                      <a:pt x="1326" y="578"/>
                    </a:lnTo>
                    <a:lnTo>
                      <a:pt x="1324" y="578"/>
                    </a:lnTo>
                    <a:lnTo>
                      <a:pt x="1324" y="578"/>
                    </a:lnTo>
                    <a:lnTo>
                      <a:pt x="1324" y="577"/>
                    </a:lnTo>
                    <a:lnTo>
                      <a:pt x="1324" y="577"/>
                    </a:lnTo>
                    <a:lnTo>
                      <a:pt x="1324" y="577"/>
                    </a:lnTo>
                    <a:lnTo>
                      <a:pt x="1324" y="575"/>
                    </a:lnTo>
                    <a:lnTo>
                      <a:pt x="1322" y="573"/>
                    </a:lnTo>
                    <a:lnTo>
                      <a:pt x="1322" y="573"/>
                    </a:lnTo>
                    <a:lnTo>
                      <a:pt x="1322" y="573"/>
                    </a:lnTo>
                    <a:lnTo>
                      <a:pt x="1322" y="571"/>
                    </a:lnTo>
                    <a:lnTo>
                      <a:pt x="1321" y="571"/>
                    </a:lnTo>
                    <a:lnTo>
                      <a:pt x="1321" y="571"/>
                    </a:lnTo>
                    <a:lnTo>
                      <a:pt x="1321" y="571"/>
                    </a:lnTo>
                    <a:lnTo>
                      <a:pt x="1321" y="571"/>
                    </a:lnTo>
                    <a:lnTo>
                      <a:pt x="1319" y="573"/>
                    </a:lnTo>
                    <a:lnTo>
                      <a:pt x="1319" y="573"/>
                    </a:lnTo>
                    <a:lnTo>
                      <a:pt x="1319" y="573"/>
                    </a:lnTo>
                    <a:lnTo>
                      <a:pt x="1319" y="573"/>
                    </a:lnTo>
                    <a:lnTo>
                      <a:pt x="1317" y="573"/>
                    </a:lnTo>
                    <a:lnTo>
                      <a:pt x="1317" y="575"/>
                    </a:lnTo>
                    <a:lnTo>
                      <a:pt x="1317" y="577"/>
                    </a:lnTo>
                    <a:lnTo>
                      <a:pt x="1315" y="577"/>
                    </a:lnTo>
                    <a:lnTo>
                      <a:pt x="1313" y="578"/>
                    </a:lnTo>
                    <a:lnTo>
                      <a:pt x="1313" y="580"/>
                    </a:lnTo>
                    <a:lnTo>
                      <a:pt x="1312" y="582"/>
                    </a:lnTo>
                    <a:lnTo>
                      <a:pt x="1312" y="582"/>
                    </a:lnTo>
                    <a:lnTo>
                      <a:pt x="1310" y="584"/>
                    </a:lnTo>
                    <a:lnTo>
                      <a:pt x="1306" y="584"/>
                    </a:lnTo>
                    <a:lnTo>
                      <a:pt x="1306" y="582"/>
                    </a:lnTo>
                    <a:lnTo>
                      <a:pt x="1304" y="582"/>
                    </a:lnTo>
                    <a:lnTo>
                      <a:pt x="1303" y="582"/>
                    </a:lnTo>
                    <a:lnTo>
                      <a:pt x="1301" y="580"/>
                    </a:lnTo>
                    <a:lnTo>
                      <a:pt x="1301" y="580"/>
                    </a:lnTo>
                    <a:lnTo>
                      <a:pt x="1301" y="580"/>
                    </a:lnTo>
                    <a:lnTo>
                      <a:pt x="1299" y="580"/>
                    </a:lnTo>
                    <a:lnTo>
                      <a:pt x="1299" y="580"/>
                    </a:lnTo>
                    <a:lnTo>
                      <a:pt x="1299" y="582"/>
                    </a:lnTo>
                    <a:lnTo>
                      <a:pt x="1299" y="582"/>
                    </a:lnTo>
                    <a:lnTo>
                      <a:pt x="1297" y="582"/>
                    </a:lnTo>
                    <a:lnTo>
                      <a:pt x="1297" y="582"/>
                    </a:lnTo>
                    <a:lnTo>
                      <a:pt x="1297" y="582"/>
                    </a:lnTo>
                    <a:lnTo>
                      <a:pt x="1297" y="584"/>
                    </a:lnTo>
                    <a:lnTo>
                      <a:pt x="1297" y="584"/>
                    </a:lnTo>
                    <a:lnTo>
                      <a:pt x="1297" y="584"/>
                    </a:lnTo>
                    <a:lnTo>
                      <a:pt x="1297" y="584"/>
                    </a:lnTo>
                    <a:lnTo>
                      <a:pt x="1297" y="586"/>
                    </a:lnTo>
                    <a:lnTo>
                      <a:pt x="1297" y="586"/>
                    </a:lnTo>
                    <a:lnTo>
                      <a:pt x="1299" y="586"/>
                    </a:lnTo>
                    <a:lnTo>
                      <a:pt x="1299" y="586"/>
                    </a:lnTo>
                    <a:lnTo>
                      <a:pt x="1299" y="586"/>
                    </a:lnTo>
                    <a:lnTo>
                      <a:pt x="1299" y="586"/>
                    </a:lnTo>
                    <a:lnTo>
                      <a:pt x="1299" y="588"/>
                    </a:lnTo>
                    <a:lnTo>
                      <a:pt x="1299" y="588"/>
                    </a:lnTo>
                    <a:lnTo>
                      <a:pt x="1301" y="588"/>
                    </a:lnTo>
                    <a:lnTo>
                      <a:pt x="1301" y="588"/>
                    </a:lnTo>
                    <a:lnTo>
                      <a:pt x="1301" y="588"/>
                    </a:lnTo>
                    <a:lnTo>
                      <a:pt x="1303" y="588"/>
                    </a:lnTo>
                    <a:lnTo>
                      <a:pt x="1303" y="588"/>
                    </a:lnTo>
                    <a:lnTo>
                      <a:pt x="1303" y="588"/>
                    </a:lnTo>
                    <a:lnTo>
                      <a:pt x="1304" y="588"/>
                    </a:lnTo>
                    <a:lnTo>
                      <a:pt x="1304" y="588"/>
                    </a:lnTo>
                    <a:lnTo>
                      <a:pt x="1304" y="588"/>
                    </a:lnTo>
                    <a:lnTo>
                      <a:pt x="1306" y="586"/>
                    </a:lnTo>
                    <a:lnTo>
                      <a:pt x="1306" y="586"/>
                    </a:lnTo>
                    <a:lnTo>
                      <a:pt x="1306" y="586"/>
                    </a:lnTo>
                    <a:lnTo>
                      <a:pt x="1308" y="586"/>
                    </a:lnTo>
                    <a:lnTo>
                      <a:pt x="1308" y="586"/>
                    </a:lnTo>
                    <a:lnTo>
                      <a:pt x="1310" y="586"/>
                    </a:lnTo>
                    <a:lnTo>
                      <a:pt x="1312" y="586"/>
                    </a:lnTo>
                    <a:lnTo>
                      <a:pt x="1313" y="586"/>
                    </a:lnTo>
                    <a:lnTo>
                      <a:pt x="1315" y="588"/>
                    </a:lnTo>
                    <a:lnTo>
                      <a:pt x="1317" y="588"/>
                    </a:lnTo>
                    <a:lnTo>
                      <a:pt x="1319" y="588"/>
                    </a:lnTo>
                    <a:lnTo>
                      <a:pt x="1321" y="588"/>
                    </a:lnTo>
                    <a:lnTo>
                      <a:pt x="1322" y="589"/>
                    </a:lnTo>
                    <a:lnTo>
                      <a:pt x="1324" y="589"/>
                    </a:lnTo>
                    <a:lnTo>
                      <a:pt x="1326" y="589"/>
                    </a:lnTo>
                    <a:lnTo>
                      <a:pt x="1328" y="589"/>
                    </a:lnTo>
                    <a:lnTo>
                      <a:pt x="1330" y="589"/>
                    </a:lnTo>
                    <a:lnTo>
                      <a:pt x="1332" y="588"/>
                    </a:lnTo>
                    <a:lnTo>
                      <a:pt x="1332" y="588"/>
                    </a:lnTo>
                    <a:lnTo>
                      <a:pt x="1333" y="586"/>
                    </a:lnTo>
                    <a:lnTo>
                      <a:pt x="1335" y="586"/>
                    </a:lnTo>
                    <a:lnTo>
                      <a:pt x="1337" y="584"/>
                    </a:lnTo>
                    <a:lnTo>
                      <a:pt x="1337" y="584"/>
                    </a:lnTo>
                    <a:lnTo>
                      <a:pt x="1337" y="584"/>
                    </a:lnTo>
                    <a:lnTo>
                      <a:pt x="1339" y="584"/>
                    </a:lnTo>
                    <a:lnTo>
                      <a:pt x="1339" y="584"/>
                    </a:lnTo>
                    <a:lnTo>
                      <a:pt x="1341" y="584"/>
                    </a:lnTo>
                    <a:lnTo>
                      <a:pt x="1341" y="584"/>
                    </a:lnTo>
                    <a:lnTo>
                      <a:pt x="1341" y="584"/>
                    </a:lnTo>
                    <a:lnTo>
                      <a:pt x="1341" y="584"/>
                    </a:lnTo>
                    <a:lnTo>
                      <a:pt x="1342" y="586"/>
                    </a:lnTo>
                    <a:lnTo>
                      <a:pt x="1342" y="586"/>
                    </a:lnTo>
                    <a:lnTo>
                      <a:pt x="1342" y="586"/>
                    </a:lnTo>
                    <a:lnTo>
                      <a:pt x="1342" y="586"/>
                    </a:lnTo>
                    <a:lnTo>
                      <a:pt x="1342" y="586"/>
                    </a:lnTo>
                    <a:lnTo>
                      <a:pt x="1342" y="588"/>
                    </a:lnTo>
                    <a:lnTo>
                      <a:pt x="1342" y="588"/>
                    </a:lnTo>
                    <a:lnTo>
                      <a:pt x="1342" y="588"/>
                    </a:lnTo>
                    <a:lnTo>
                      <a:pt x="1342" y="588"/>
                    </a:lnTo>
                    <a:lnTo>
                      <a:pt x="1342" y="589"/>
                    </a:lnTo>
                    <a:lnTo>
                      <a:pt x="1342" y="589"/>
                    </a:lnTo>
                    <a:lnTo>
                      <a:pt x="1342" y="591"/>
                    </a:lnTo>
                    <a:lnTo>
                      <a:pt x="1341" y="591"/>
                    </a:lnTo>
                    <a:lnTo>
                      <a:pt x="1341" y="591"/>
                    </a:lnTo>
                    <a:lnTo>
                      <a:pt x="1341" y="591"/>
                    </a:lnTo>
                    <a:lnTo>
                      <a:pt x="1341" y="591"/>
                    </a:lnTo>
                    <a:lnTo>
                      <a:pt x="1341" y="591"/>
                    </a:lnTo>
                    <a:lnTo>
                      <a:pt x="1341" y="591"/>
                    </a:lnTo>
                    <a:lnTo>
                      <a:pt x="1341" y="593"/>
                    </a:lnTo>
                    <a:lnTo>
                      <a:pt x="1339" y="593"/>
                    </a:lnTo>
                    <a:lnTo>
                      <a:pt x="1339" y="593"/>
                    </a:lnTo>
                    <a:lnTo>
                      <a:pt x="1339" y="593"/>
                    </a:lnTo>
                    <a:lnTo>
                      <a:pt x="1337" y="593"/>
                    </a:lnTo>
                    <a:lnTo>
                      <a:pt x="1337" y="593"/>
                    </a:lnTo>
                    <a:lnTo>
                      <a:pt x="1335" y="595"/>
                    </a:lnTo>
                    <a:lnTo>
                      <a:pt x="1335" y="595"/>
                    </a:lnTo>
                    <a:lnTo>
                      <a:pt x="1332" y="597"/>
                    </a:lnTo>
                    <a:lnTo>
                      <a:pt x="1330" y="597"/>
                    </a:lnTo>
                    <a:lnTo>
                      <a:pt x="1326" y="598"/>
                    </a:lnTo>
                    <a:lnTo>
                      <a:pt x="1324" y="598"/>
                    </a:lnTo>
                    <a:lnTo>
                      <a:pt x="1324" y="598"/>
                    </a:lnTo>
                    <a:lnTo>
                      <a:pt x="1324" y="598"/>
                    </a:lnTo>
                    <a:lnTo>
                      <a:pt x="1322" y="600"/>
                    </a:lnTo>
                    <a:lnTo>
                      <a:pt x="1322" y="600"/>
                    </a:lnTo>
                    <a:lnTo>
                      <a:pt x="1322" y="600"/>
                    </a:lnTo>
                    <a:lnTo>
                      <a:pt x="1321" y="600"/>
                    </a:lnTo>
                    <a:lnTo>
                      <a:pt x="1321" y="600"/>
                    </a:lnTo>
                    <a:lnTo>
                      <a:pt x="1321" y="600"/>
                    </a:lnTo>
                    <a:lnTo>
                      <a:pt x="1319" y="602"/>
                    </a:lnTo>
                    <a:lnTo>
                      <a:pt x="1319" y="602"/>
                    </a:lnTo>
                    <a:lnTo>
                      <a:pt x="1319" y="604"/>
                    </a:lnTo>
                    <a:lnTo>
                      <a:pt x="1319" y="604"/>
                    </a:lnTo>
                    <a:lnTo>
                      <a:pt x="1319" y="606"/>
                    </a:lnTo>
                    <a:lnTo>
                      <a:pt x="1319" y="606"/>
                    </a:lnTo>
                    <a:lnTo>
                      <a:pt x="1319" y="606"/>
                    </a:lnTo>
                    <a:lnTo>
                      <a:pt x="1319" y="606"/>
                    </a:lnTo>
                    <a:lnTo>
                      <a:pt x="1319" y="607"/>
                    </a:lnTo>
                    <a:lnTo>
                      <a:pt x="1319" y="607"/>
                    </a:lnTo>
                    <a:lnTo>
                      <a:pt x="1319" y="607"/>
                    </a:lnTo>
                    <a:lnTo>
                      <a:pt x="1321" y="607"/>
                    </a:lnTo>
                    <a:lnTo>
                      <a:pt x="1321" y="607"/>
                    </a:lnTo>
                    <a:lnTo>
                      <a:pt x="1321" y="609"/>
                    </a:lnTo>
                    <a:lnTo>
                      <a:pt x="1321" y="609"/>
                    </a:lnTo>
                    <a:lnTo>
                      <a:pt x="1321" y="611"/>
                    </a:lnTo>
                    <a:lnTo>
                      <a:pt x="1321" y="611"/>
                    </a:lnTo>
                    <a:lnTo>
                      <a:pt x="1322" y="613"/>
                    </a:lnTo>
                    <a:lnTo>
                      <a:pt x="1322" y="613"/>
                    </a:lnTo>
                    <a:lnTo>
                      <a:pt x="1322" y="616"/>
                    </a:lnTo>
                    <a:lnTo>
                      <a:pt x="1322" y="618"/>
                    </a:lnTo>
                    <a:lnTo>
                      <a:pt x="1324" y="618"/>
                    </a:lnTo>
                    <a:lnTo>
                      <a:pt x="1326" y="620"/>
                    </a:lnTo>
                    <a:lnTo>
                      <a:pt x="1326" y="622"/>
                    </a:lnTo>
                    <a:lnTo>
                      <a:pt x="1326" y="622"/>
                    </a:lnTo>
                    <a:lnTo>
                      <a:pt x="1328" y="624"/>
                    </a:lnTo>
                    <a:lnTo>
                      <a:pt x="1328" y="624"/>
                    </a:lnTo>
                    <a:lnTo>
                      <a:pt x="1328" y="626"/>
                    </a:lnTo>
                    <a:lnTo>
                      <a:pt x="1328" y="626"/>
                    </a:lnTo>
                    <a:lnTo>
                      <a:pt x="1328" y="627"/>
                    </a:lnTo>
                    <a:lnTo>
                      <a:pt x="1328" y="627"/>
                    </a:lnTo>
                    <a:lnTo>
                      <a:pt x="1328" y="627"/>
                    </a:lnTo>
                    <a:lnTo>
                      <a:pt x="1326" y="629"/>
                    </a:lnTo>
                    <a:lnTo>
                      <a:pt x="1326" y="631"/>
                    </a:lnTo>
                    <a:lnTo>
                      <a:pt x="1326" y="631"/>
                    </a:lnTo>
                    <a:lnTo>
                      <a:pt x="1324" y="631"/>
                    </a:lnTo>
                    <a:lnTo>
                      <a:pt x="1324" y="631"/>
                    </a:lnTo>
                    <a:lnTo>
                      <a:pt x="1324" y="631"/>
                    </a:lnTo>
                    <a:lnTo>
                      <a:pt x="1324" y="633"/>
                    </a:lnTo>
                    <a:lnTo>
                      <a:pt x="1324" y="633"/>
                    </a:lnTo>
                    <a:lnTo>
                      <a:pt x="1324" y="633"/>
                    </a:lnTo>
                    <a:lnTo>
                      <a:pt x="1324" y="635"/>
                    </a:lnTo>
                    <a:lnTo>
                      <a:pt x="1324" y="635"/>
                    </a:lnTo>
                    <a:lnTo>
                      <a:pt x="1324" y="635"/>
                    </a:lnTo>
                    <a:lnTo>
                      <a:pt x="1326" y="636"/>
                    </a:lnTo>
                    <a:lnTo>
                      <a:pt x="1326" y="636"/>
                    </a:lnTo>
                    <a:lnTo>
                      <a:pt x="1328" y="636"/>
                    </a:lnTo>
                    <a:lnTo>
                      <a:pt x="1328" y="636"/>
                    </a:lnTo>
                    <a:lnTo>
                      <a:pt x="1328" y="636"/>
                    </a:lnTo>
                    <a:lnTo>
                      <a:pt x="1330" y="636"/>
                    </a:lnTo>
                    <a:lnTo>
                      <a:pt x="1330" y="636"/>
                    </a:lnTo>
                    <a:lnTo>
                      <a:pt x="1332" y="636"/>
                    </a:lnTo>
                    <a:lnTo>
                      <a:pt x="1332" y="636"/>
                    </a:lnTo>
                    <a:lnTo>
                      <a:pt x="1332" y="636"/>
                    </a:lnTo>
                    <a:lnTo>
                      <a:pt x="1333" y="636"/>
                    </a:lnTo>
                    <a:lnTo>
                      <a:pt x="1333" y="636"/>
                    </a:lnTo>
                    <a:lnTo>
                      <a:pt x="1335" y="635"/>
                    </a:lnTo>
                    <a:lnTo>
                      <a:pt x="1335" y="635"/>
                    </a:lnTo>
                    <a:lnTo>
                      <a:pt x="1335" y="633"/>
                    </a:lnTo>
                    <a:lnTo>
                      <a:pt x="1337" y="633"/>
                    </a:lnTo>
                    <a:lnTo>
                      <a:pt x="1339" y="633"/>
                    </a:lnTo>
                    <a:lnTo>
                      <a:pt x="1339" y="633"/>
                    </a:lnTo>
                    <a:lnTo>
                      <a:pt x="1341" y="633"/>
                    </a:lnTo>
                    <a:lnTo>
                      <a:pt x="1341" y="633"/>
                    </a:lnTo>
                    <a:lnTo>
                      <a:pt x="1342" y="633"/>
                    </a:lnTo>
                    <a:lnTo>
                      <a:pt x="1342" y="635"/>
                    </a:lnTo>
                    <a:lnTo>
                      <a:pt x="1342" y="636"/>
                    </a:lnTo>
                    <a:lnTo>
                      <a:pt x="1342" y="636"/>
                    </a:lnTo>
                    <a:lnTo>
                      <a:pt x="1342" y="638"/>
                    </a:lnTo>
                    <a:lnTo>
                      <a:pt x="1341" y="638"/>
                    </a:lnTo>
                    <a:lnTo>
                      <a:pt x="1341" y="640"/>
                    </a:lnTo>
                    <a:lnTo>
                      <a:pt x="1341" y="640"/>
                    </a:lnTo>
                    <a:lnTo>
                      <a:pt x="1339" y="640"/>
                    </a:lnTo>
                    <a:lnTo>
                      <a:pt x="1339" y="640"/>
                    </a:lnTo>
                    <a:lnTo>
                      <a:pt x="1339" y="642"/>
                    </a:lnTo>
                    <a:lnTo>
                      <a:pt x="1335" y="644"/>
                    </a:lnTo>
                    <a:lnTo>
                      <a:pt x="1333" y="644"/>
                    </a:lnTo>
                    <a:lnTo>
                      <a:pt x="1332" y="645"/>
                    </a:lnTo>
                    <a:lnTo>
                      <a:pt x="1330" y="645"/>
                    </a:lnTo>
                    <a:lnTo>
                      <a:pt x="1330" y="647"/>
                    </a:lnTo>
                    <a:lnTo>
                      <a:pt x="1330" y="647"/>
                    </a:lnTo>
                    <a:lnTo>
                      <a:pt x="1330" y="649"/>
                    </a:lnTo>
                    <a:lnTo>
                      <a:pt x="1330" y="651"/>
                    </a:lnTo>
                    <a:lnTo>
                      <a:pt x="1330" y="651"/>
                    </a:lnTo>
                    <a:lnTo>
                      <a:pt x="1332" y="653"/>
                    </a:lnTo>
                    <a:lnTo>
                      <a:pt x="1332" y="653"/>
                    </a:lnTo>
                    <a:lnTo>
                      <a:pt x="1332" y="653"/>
                    </a:lnTo>
                    <a:lnTo>
                      <a:pt x="1332" y="653"/>
                    </a:lnTo>
                    <a:lnTo>
                      <a:pt x="1332" y="653"/>
                    </a:lnTo>
                    <a:lnTo>
                      <a:pt x="1333" y="654"/>
                    </a:lnTo>
                    <a:lnTo>
                      <a:pt x="1333" y="654"/>
                    </a:lnTo>
                    <a:lnTo>
                      <a:pt x="1333" y="654"/>
                    </a:lnTo>
                    <a:lnTo>
                      <a:pt x="1333" y="654"/>
                    </a:lnTo>
                    <a:lnTo>
                      <a:pt x="1333" y="656"/>
                    </a:lnTo>
                    <a:lnTo>
                      <a:pt x="1333" y="656"/>
                    </a:lnTo>
                    <a:lnTo>
                      <a:pt x="1333" y="656"/>
                    </a:lnTo>
                    <a:lnTo>
                      <a:pt x="1333" y="656"/>
                    </a:lnTo>
                    <a:lnTo>
                      <a:pt x="1335" y="658"/>
                    </a:lnTo>
                    <a:lnTo>
                      <a:pt x="1333" y="660"/>
                    </a:lnTo>
                    <a:lnTo>
                      <a:pt x="1333" y="660"/>
                    </a:lnTo>
                    <a:lnTo>
                      <a:pt x="1333" y="660"/>
                    </a:lnTo>
                    <a:lnTo>
                      <a:pt x="1333" y="660"/>
                    </a:lnTo>
                    <a:lnTo>
                      <a:pt x="1333" y="662"/>
                    </a:lnTo>
                    <a:lnTo>
                      <a:pt x="1333" y="662"/>
                    </a:lnTo>
                    <a:lnTo>
                      <a:pt x="1333" y="662"/>
                    </a:lnTo>
                    <a:lnTo>
                      <a:pt x="1333" y="662"/>
                    </a:lnTo>
                    <a:lnTo>
                      <a:pt x="1332" y="662"/>
                    </a:lnTo>
                    <a:lnTo>
                      <a:pt x="1330" y="664"/>
                    </a:lnTo>
                    <a:lnTo>
                      <a:pt x="1330" y="664"/>
                    </a:lnTo>
                    <a:lnTo>
                      <a:pt x="1330" y="664"/>
                    </a:lnTo>
                    <a:lnTo>
                      <a:pt x="1328" y="664"/>
                    </a:lnTo>
                    <a:lnTo>
                      <a:pt x="1326" y="664"/>
                    </a:lnTo>
                    <a:lnTo>
                      <a:pt x="1326" y="664"/>
                    </a:lnTo>
                    <a:lnTo>
                      <a:pt x="1326" y="664"/>
                    </a:lnTo>
                    <a:lnTo>
                      <a:pt x="1326" y="664"/>
                    </a:lnTo>
                    <a:lnTo>
                      <a:pt x="1326" y="664"/>
                    </a:lnTo>
                    <a:lnTo>
                      <a:pt x="1324" y="664"/>
                    </a:lnTo>
                    <a:lnTo>
                      <a:pt x="1324" y="665"/>
                    </a:lnTo>
                    <a:lnTo>
                      <a:pt x="1322" y="665"/>
                    </a:lnTo>
                    <a:lnTo>
                      <a:pt x="1322" y="665"/>
                    </a:lnTo>
                    <a:lnTo>
                      <a:pt x="1322" y="665"/>
                    </a:lnTo>
                    <a:lnTo>
                      <a:pt x="1322" y="665"/>
                    </a:lnTo>
                    <a:lnTo>
                      <a:pt x="1322" y="667"/>
                    </a:lnTo>
                    <a:lnTo>
                      <a:pt x="1321" y="667"/>
                    </a:lnTo>
                    <a:lnTo>
                      <a:pt x="1321" y="667"/>
                    </a:lnTo>
                    <a:lnTo>
                      <a:pt x="1321" y="669"/>
                    </a:lnTo>
                    <a:lnTo>
                      <a:pt x="1322" y="669"/>
                    </a:lnTo>
                    <a:lnTo>
                      <a:pt x="1322" y="669"/>
                    </a:lnTo>
                    <a:lnTo>
                      <a:pt x="1322" y="669"/>
                    </a:lnTo>
                    <a:lnTo>
                      <a:pt x="1324" y="671"/>
                    </a:lnTo>
                    <a:lnTo>
                      <a:pt x="1324" y="671"/>
                    </a:lnTo>
                    <a:lnTo>
                      <a:pt x="1324" y="671"/>
                    </a:lnTo>
                    <a:lnTo>
                      <a:pt x="1326" y="673"/>
                    </a:lnTo>
                    <a:lnTo>
                      <a:pt x="1328" y="673"/>
                    </a:lnTo>
                    <a:lnTo>
                      <a:pt x="1328" y="674"/>
                    </a:lnTo>
                    <a:lnTo>
                      <a:pt x="1330" y="674"/>
                    </a:lnTo>
                    <a:lnTo>
                      <a:pt x="1330" y="674"/>
                    </a:lnTo>
                    <a:lnTo>
                      <a:pt x="1332" y="674"/>
                    </a:lnTo>
                    <a:lnTo>
                      <a:pt x="1332" y="674"/>
                    </a:lnTo>
                    <a:lnTo>
                      <a:pt x="1332" y="674"/>
                    </a:lnTo>
                    <a:lnTo>
                      <a:pt x="1332" y="676"/>
                    </a:lnTo>
                    <a:lnTo>
                      <a:pt x="1333" y="676"/>
                    </a:lnTo>
                    <a:lnTo>
                      <a:pt x="1333" y="676"/>
                    </a:lnTo>
                    <a:lnTo>
                      <a:pt x="1333" y="676"/>
                    </a:lnTo>
                    <a:lnTo>
                      <a:pt x="1333" y="676"/>
                    </a:lnTo>
                    <a:lnTo>
                      <a:pt x="1333" y="678"/>
                    </a:lnTo>
                    <a:lnTo>
                      <a:pt x="1333" y="678"/>
                    </a:lnTo>
                    <a:lnTo>
                      <a:pt x="1333" y="678"/>
                    </a:lnTo>
                    <a:lnTo>
                      <a:pt x="1333" y="680"/>
                    </a:lnTo>
                    <a:lnTo>
                      <a:pt x="1333" y="680"/>
                    </a:lnTo>
                    <a:lnTo>
                      <a:pt x="1332" y="682"/>
                    </a:lnTo>
                    <a:lnTo>
                      <a:pt x="1332" y="682"/>
                    </a:lnTo>
                    <a:lnTo>
                      <a:pt x="1332" y="682"/>
                    </a:lnTo>
                    <a:lnTo>
                      <a:pt x="1332" y="683"/>
                    </a:lnTo>
                    <a:lnTo>
                      <a:pt x="1332" y="683"/>
                    </a:lnTo>
                    <a:lnTo>
                      <a:pt x="1332" y="683"/>
                    </a:lnTo>
                    <a:lnTo>
                      <a:pt x="1332" y="683"/>
                    </a:lnTo>
                    <a:lnTo>
                      <a:pt x="1332" y="685"/>
                    </a:lnTo>
                    <a:lnTo>
                      <a:pt x="1332" y="685"/>
                    </a:lnTo>
                    <a:lnTo>
                      <a:pt x="1332" y="685"/>
                    </a:lnTo>
                    <a:lnTo>
                      <a:pt x="1332" y="685"/>
                    </a:lnTo>
                    <a:lnTo>
                      <a:pt x="1332" y="687"/>
                    </a:lnTo>
                    <a:lnTo>
                      <a:pt x="1332" y="687"/>
                    </a:lnTo>
                    <a:lnTo>
                      <a:pt x="1332" y="687"/>
                    </a:lnTo>
                    <a:lnTo>
                      <a:pt x="1332" y="687"/>
                    </a:lnTo>
                    <a:lnTo>
                      <a:pt x="1332" y="687"/>
                    </a:lnTo>
                    <a:lnTo>
                      <a:pt x="1332" y="689"/>
                    </a:lnTo>
                    <a:lnTo>
                      <a:pt x="1332" y="689"/>
                    </a:lnTo>
                    <a:lnTo>
                      <a:pt x="1333" y="689"/>
                    </a:lnTo>
                    <a:lnTo>
                      <a:pt x="1333" y="689"/>
                    </a:lnTo>
                    <a:lnTo>
                      <a:pt x="1333" y="689"/>
                    </a:lnTo>
                    <a:lnTo>
                      <a:pt x="1333" y="689"/>
                    </a:lnTo>
                    <a:lnTo>
                      <a:pt x="1335" y="689"/>
                    </a:lnTo>
                    <a:lnTo>
                      <a:pt x="1335" y="689"/>
                    </a:lnTo>
                    <a:lnTo>
                      <a:pt x="1337" y="689"/>
                    </a:lnTo>
                    <a:lnTo>
                      <a:pt x="1337" y="689"/>
                    </a:lnTo>
                    <a:lnTo>
                      <a:pt x="1337" y="689"/>
                    </a:lnTo>
                    <a:lnTo>
                      <a:pt x="1339" y="689"/>
                    </a:lnTo>
                    <a:lnTo>
                      <a:pt x="1339" y="689"/>
                    </a:lnTo>
                    <a:lnTo>
                      <a:pt x="1339" y="689"/>
                    </a:lnTo>
                    <a:lnTo>
                      <a:pt x="1339" y="687"/>
                    </a:lnTo>
                    <a:lnTo>
                      <a:pt x="1339" y="687"/>
                    </a:lnTo>
                    <a:lnTo>
                      <a:pt x="1339" y="687"/>
                    </a:lnTo>
                    <a:lnTo>
                      <a:pt x="1341" y="687"/>
                    </a:lnTo>
                    <a:lnTo>
                      <a:pt x="1341" y="687"/>
                    </a:lnTo>
                    <a:lnTo>
                      <a:pt x="1342" y="687"/>
                    </a:lnTo>
                    <a:lnTo>
                      <a:pt x="1342" y="687"/>
                    </a:lnTo>
                    <a:lnTo>
                      <a:pt x="1342" y="685"/>
                    </a:lnTo>
                    <a:lnTo>
                      <a:pt x="1344" y="685"/>
                    </a:lnTo>
                    <a:lnTo>
                      <a:pt x="1344" y="685"/>
                    </a:lnTo>
                    <a:lnTo>
                      <a:pt x="1344" y="685"/>
                    </a:lnTo>
                    <a:lnTo>
                      <a:pt x="1344" y="685"/>
                    </a:lnTo>
                    <a:lnTo>
                      <a:pt x="1344" y="685"/>
                    </a:lnTo>
                    <a:lnTo>
                      <a:pt x="1346" y="685"/>
                    </a:lnTo>
                    <a:lnTo>
                      <a:pt x="1346" y="685"/>
                    </a:lnTo>
                    <a:lnTo>
                      <a:pt x="1346" y="685"/>
                    </a:lnTo>
                    <a:lnTo>
                      <a:pt x="1346" y="685"/>
                    </a:lnTo>
                    <a:lnTo>
                      <a:pt x="1346" y="685"/>
                    </a:lnTo>
                    <a:lnTo>
                      <a:pt x="1346" y="685"/>
                    </a:lnTo>
                    <a:lnTo>
                      <a:pt x="1346" y="685"/>
                    </a:lnTo>
                    <a:lnTo>
                      <a:pt x="1348" y="685"/>
                    </a:lnTo>
                    <a:lnTo>
                      <a:pt x="1348" y="685"/>
                    </a:lnTo>
                    <a:lnTo>
                      <a:pt x="1350" y="685"/>
                    </a:lnTo>
                    <a:lnTo>
                      <a:pt x="1350" y="685"/>
                    </a:lnTo>
                    <a:lnTo>
                      <a:pt x="1350" y="685"/>
                    </a:lnTo>
                    <a:lnTo>
                      <a:pt x="1350" y="685"/>
                    </a:lnTo>
                    <a:lnTo>
                      <a:pt x="1350" y="687"/>
                    </a:lnTo>
                    <a:lnTo>
                      <a:pt x="1350" y="687"/>
                    </a:lnTo>
                    <a:lnTo>
                      <a:pt x="1351" y="687"/>
                    </a:lnTo>
                    <a:lnTo>
                      <a:pt x="1351" y="687"/>
                    </a:lnTo>
                    <a:lnTo>
                      <a:pt x="1353" y="687"/>
                    </a:lnTo>
                    <a:lnTo>
                      <a:pt x="1353" y="687"/>
                    </a:lnTo>
                    <a:lnTo>
                      <a:pt x="1353" y="687"/>
                    </a:lnTo>
                    <a:lnTo>
                      <a:pt x="1355" y="687"/>
                    </a:lnTo>
                    <a:lnTo>
                      <a:pt x="1357" y="687"/>
                    </a:lnTo>
                    <a:lnTo>
                      <a:pt x="1357" y="687"/>
                    </a:lnTo>
                    <a:lnTo>
                      <a:pt x="1359" y="689"/>
                    </a:lnTo>
                    <a:lnTo>
                      <a:pt x="1360" y="689"/>
                    </a:lnTo>
                    <a:lnTo>
                      <a:pt x="1362" y="689"/>
                    </a:lnTo>
                    <a:lnTo>
                      <a:pt x="1362" y="689"/>
                    </a:lnTo>
                    <a:lnTo>
                      <a:pt x="1364" y="689"/>
                    </a:lnTo>
                    <a:lnTo>
                      <a:pt x="1364" y="687"/>
                    </a:lnTo>
                    <a:lnTo>
                      <a:pt x="1364" y="687"/>
                    </a:lnTo>
                    <a:lnTo>
                      <a:pt x="1366" y="687"/>
                    </a:lnTo>
                    <a:lnTo>
                      <a:pt x="1366" y="687"/>
                    </a:lnTo>
                    <a:lnTo>
                      <a:pt x="1366" y="687"/>
                    </a:lnTo>
                    <a:lnTo>
                      <a:pt x="1366" y="689"/>
                    </a:lnTo>
                    <a:lnTo>
                      <a:pt x="1368" y="689"/>
                    </a:lnTo>
                    <a:lnTo>
                      <a:pt x="1368" y="689"/>
                    </a:lnTo>
                    <a:lnTo>
                      <a:pt x="1368" y="689"/>
                    </a:lnTo>
                    <a:lnTo>
                      <a:pt x="1368" y="691"/>
                    </a:lnTo>
                    <a:lnTo>
                      <a:pt x="1368" y="692"/>
                    </a:lnTo>
                    <a:lnTo>
                      <a:pt x="1368" y="692"/>
                    </a:lnTo>
                    <a:lnTo>
                      <a:pt x="1369" y="692"/>
                    </a:lnTo>
                    <a:lnTo>
                      <a:pt x="1369" y="694"/>
                    </a:lnTo>
                    <a:lnTo>
                      <a:pt x="1368" y="694"/>
                    </a:lnTo>
                    <a:lnTo>
                      <a:pt x="1369" y="694"/>
                    </a:lnTo>
                    <a:lnTo>
                      <a:pt x="1369" y="696"/>
                    </a:lnTo>
                    <a:lnTo>
                      <a:pt x="1369" y="696"/>
                    </a:lnTo>
                    <a:lnTo>
                      <a:pt x="1369" y="696"/>
                    </a:lnTo>
                    <a:lnTo>
                      <a:pt x="1369" y="696"/>
                    </a:lnTo>
                    <a:lnTo>
                      <a:pt x="1369" y="696"/>
                    </a:lnTo>
                    <a:lnTo>
                      <a:pt x="1369" y="696"/>
                    </a:lnTo>
                    <a:lnTo>
                      <a:pt x="1369" y="696"/>
                    </a:lnTo>
                    <a:lnTo>
                      <a:pt x="1369" y="698"/>
                    </a:lnTo>
                    <a:lnTo>
                      <a:pt x="1371" y="698"/>
                    </a:lnTo>
                    <a:lnTo>
                      <a:pt x="1371" y="700"/>
                    </a:lnTo>
                    <a:lnTo>
                      <a:pt x="1371" y="700"/>
                    </a:lnTo>
                    <a:lnTo>
                      <a:pt x="1371" y="700"/>
                    </a:lnTo>
                    <a:lnTo>
                      <a:pt x="1371" y="702"/>
                    </a:lnTo>
                    <a:lnTo>
                      <a:pt x="1371" y="702"/>
                    </a:lnTo>
                    <a:lnTo>
                      <a:pt x="1371" y="703"/>
                    </a:lnTo>
                    <a:lnTo>
                      <a:pt x="1371" y="703"/>
                    </a:lnTo>
                    <a:lnTo>
                      <a:pt x="1369" y="703"/>
                    </a:lnTo>
                    <a:lnTo>
                      <a:pt x="1369" y="705"/>
                    </a:lnTo>
                    <a:lnTo>
                      <a:pt x="1368" y="705"/>
                    </a:lnTo>
                    <a:lnTo>
                      <a:pt x="1368" y="705"/>
                    </a:lnTo>
                    <a:lnTo>
                      <a:pt x="1368" y="705"/>
                    </a:lnTo>
                    <a:lnTo>
                      <a:pt x="1368" y="705"/>
                    </a:lnTo>
                    <a:lnTo>
                      <a:pt x="1364" y="705"/>
                    </a:lnTo>
                    <a:lnTo>
                      <a:pt x="1362" y="705"/>
                    </a:lnTo>
                    <a:lnTo>
                      <a:pt x="1357" y="707"/>
                    </a:lnTo>
                    <a:lnTo>
                      <a:pt x="1355" y="707"/>
                    </a:lnTo>
                    <a:lnTo>
                      <a:pt x="1351" y="707"/>
                    </a:lnTo>
                    <a:lnTo>
                      <a:pt x="1351" y="707"/>
                    </a:lnTo>
                    <a:lnTo>
                      <a:pt x="1350" y="707"/>
                    </a:lnTo>
                    <a:lnTo>
                      <a:pt x="1350" y="709"/>
                    </a:lnTo>
                    <a:lnTo>
                      <a:pt x="1348" y="709"/>
                    </a:lnTo>
                    <a:lnTo>
                      <a:pt x="1348" y="709"/>
                    </a:lnTo>
                    <a:lnTo>
                      <a:pt x="1348" y="709"/>
                    </a:lnTo>
                    <a:lnTo>
                      <a:pt x="1348" y="709"/>
                    </a:lnTo>
                    <a:lnTo>
                      <a:pt x="1348" y="709"/>
                    </a:lnTo>
                    <a:lnTo>
                      <a:pt x="1346" y="711"/>
                    </a:lnTo>
                    <a:lnTo>
                      <a:pt x="1346" y="711"/>
                    </a:lnTo>
                    <a:lnTo>
                      <a:pt x="1346" y="711"/>
                    </a:lnTo>
                    <a:lnTo>
                      <a:pt x="1346" y="711"/>
                    </a:lnTo>
                    <a:lnTo>
                      <a:pt x="1348" y="711"/>
                    </a:lnTo>
                    <a:lnTo>
                      <a:pt x="1348" y="712"/>
                    </a:lnTo>
                    <a:lnTo>
                      <a:pt x="1348" y="712"/>
                    </a:lnTo>
                    <a:lnTo>
                      <a:pt x="1348" y="714"/>
                    </a:lnTo>
                    <a:lnTo>
                      <a:pt x="1348" y="714"/>
                    </a:lnTo>
                    <a:lnTo>
                      <a:pt x="1348" y="714"/>
                    </a:lnTo>
                    <a:lnTo>
                      <a:pt x="1348" y="714"/>
                    </a:lnTo>
                    <a:lnTo>
                      <a:pt x="1348" y="714"/>
                    </a:lnTo>
                    <a:lnTo>
                      <a:pt x="1348" y="716"/>
                    </a:lnTo>
                    <a:lnTo>
                      <a:pt x="1350" y="716"/>
                    </a:lnTo>
                    <a:lnTo>
                      <a:pt x="1351" y="716"/>
                    </a:lnTo>
                    <a:lnTo>
                      <a:pt x="1351" y="714"/>
                    </a:lnTo>
                    <a:lnTo>
                      <a:pt x="1355" y="714"/>
                    </a:lnTo>
                    <a:lnTo>
                      <a:pt x="1355" y="714"/>
                    </a:lnTo>
                    <a:lnTo>
                      <a:pt x="1357" y="716"/>
                    </a:lnTo>
                    <a:lnTo>
                      <a:pt x="1357" y="716"/>
                    </a:lnTo>
                    <a:lnTo>
                      <a:pt x="1357" y="716"/>
                    </a:lnTo>
                    <a:lnTo>
                      <a:pt x="1359" y="716"/>
                    </a:lnTo>
                    <a:lnTo>
                      <a:pt x="1359" y="716"/>
                    </a:lnTo>
                    <a:lnTo>
                      <a:pt x="1359" y="716"/>
                    </a:lnTo>
                    <a:lnTo>
                      <a:pt x="1359" y="716"/>
                    </a:lnTo>
                    <a:lnTo>
                      <a:pt x="1360" y="716"/>
                    </a:lnTo>
                    <a:lnTo>
                      <a:pt x="1360" y="716"/>
                    </a:lnTo>
                    <a:lnTo>
                      <a:pt x="1360" y="718"/>
                    </a:lnTo>
                    <a:lnTo>
                      <a:pt x="1362" y="718"/>
                    </a:lnTo>
                    <a:lnTo>
                      <a:pt x="1362" y="720"/>
                    </a:lnTo>
                    <a:lnTo>
                      <a:pt x="1362" y="721"/>
                    </a:lnTo>
                    <a:lnTo>
                      <a:pt x="1362" y="723"/>
                    </a:lnTo>
                    <a:lnTo>
                      <a:pt x="1362" y="723"/>
                    </a:lnTo>
                    <a:lnTo>
                      <a:pt x="1362" y="723"/>
                    </a:lnTo>
                    <a:lnTo>
                      <a:pt x="1362" y="725"/>
                    </a:lnTo>
                    <a:lnTo>
                      <a:pt x="1362" y="725"/>
                    </a:lnTo>
                    <a:lnTo>
                      <a:pt x="1362" y="725"/>
                    </a:lnTo>
                    <a:lnTo>
                      <a:pt x="1362" y="725"/>
                    </a:lnTo>
                    <a:lnTo>
                      <a:pt x="1364" y="725"/>
                    </a:lnTo>
                    <a:lnTo>
                      <a:pt x="1364" y="727"/>
                    </a:lnTo>
                    <a:lnTo>
                      <a:pt x="1364" y="727"/>
                    </a:lnTo>
                    <a:lnTo>
                      <a:pt x="1364" y="727"/>
                    </a:lnTo>
                    <a:lnTo>
                      <a:pt x="1364" y="727"/>
                    </a:lnTo>
                    <a:lnTo>
                      <a:pt x="1364" y="727"/>
                    </a:lnTo>
                    <a:lnTo>
                      <a:pt x="1364" y="727"/>
                    </a:lnTo>
                    <a:lnTo>
                      <a:pt x="1364" y="729"/>
                    </a:lnTo>
                    <a:lnTo>
                      <a:pt x="1364" y="730"/>
                    </a:lnTo>
                    <a:lnTo>
                      <a:pt x="1362" y="732"/>
                    </a:lnTo>
                    <a:lnTo>
                      <a:pt x="1362" y="732"/>
                    </a:lnTo>
                    <a:lnTo>
                      <a:pt x="1362" y="732"/>
                    </a:lnTo>
                    <a:lnTo>
                      <a:pt x="1362" y="734"/>
                    </a:lnTo>
                    <a:lnTo>
                      <a:pt x="1364" y="734"/>
                    </a:lnTo>
                    <a:lnTo>
                      <a:pt x="1364" y="734"/>
                    </a:lnTo>
                    <a:lnTo>
                      <a:pt x="1364" y="736"/>
                    </a:lnTo>
                    <a:lnTo>
                      <a:pt x="1364" y="736"/>
                    </a:lnTo>
                    <a:lnTo>
                      <a:pt x="1366" y="736"/>
                    </a:lnTo>
                    <a:lnTo>
                      <a:pt x="1366" y="736"/>
                    </a:lnTo>
                    <a:lnTo>
                      <a:pt x="1366" y="736"/>
                    </a:lnTo>
                    <a:lnTo>
                      <a:pt x="1369" y="736"/>
                    </a:lnTo>
                    <a:lnTo>
                      <a:pt x="1369" y="734"/>
                    </a:lnTo>
                    <a:lnTo>
                      <a:pt x="1369" y="734"/>
                    </a:lnTo>
                    <a:lnTo>
                      <a:pt x="1369" y="734"/>
                    </a:lnTo>
                    <a:lnTo>
                      <a:pt x="1369" y="734"/>
                    </a:lnTo>
                    <a:lnTo>
                      <a:pt x="1369" y="734"/>
                    </a:lnTo>
                    <a:lnTo>
                      <a:pt x="1371" y="734"/>
                    </a:lnTo>
                    <a:lnTo>
                      <a:pt x="1371" y="732"/>
                    </a:lnTo>
                    <a:lnTo>
                      <a:pt x="1371" y="732"/>
                    </a:lnTo>
                    <a:lnTo>
                      <a:pt x="1371" y="732"/>
                    </a:lnTo>
                    <a:lnTo>
                      <a:pt x="1371" y="732"/>
                    </a:lnTo>
                    <a:lnTo>
                      <a:pt x="1373" y="730"/>
                    </a:lnTo>
                    <a:lnTo>
                      <a:pt x="1373" y="730"/>
                    </a:lnTo>
                    <a:lnTo>
                      <a:pt x="1373" y="730"/>
                    </a:lnTo>
                    <a:lnTo>
                      <a:pt x="1373" y="730"/>
                    </a:lnTo>
                    <a:lnTo>
                      <a:pt x="1373" y="730"/>
                    </a:lnTo>
                    <a:lnTo>
                      <a:pt x="1373" y="729"/>
                    </a:lnTo>
                    <a:lnTo>
                      <a:pt x="1373" y="729"/>
                    </a:lnTo>
                    <a:lnTo>
                      <a:pt x="1375" y="729"/>
                    </a:lnTo>
                    <a:lnTo>
                      <a:pt x="1375" y="729"/>
                    </a:lnTo>
                    <a:lnTo>
                      <a:pt x="1375" y="729"/>
                    </a:lnTo>
                    <a:lnTo>
                      <a:pt x="1375" y="730"/>
                    </a:lnTo>
                    <a:lnTo>
                      <a:pt x="1375" y="730"/>
                    </a:lnTo>
                    <a:lnTo>
                      <a:pt x="1377" y="730"/>
                    </a:lnTo>
                    <a:lnTo>
                      <a:pt x="1377" y="730"/>
                    </a:lnTo>
                    <a:lnTo>
                      <a:pt x="1377" y="730"/>
                    </a:lnTo>
                    <a:lnTo>
                      <a:pt x="1377" y="730"/>
                    </a:lnTo>
                    <a:lnTo>
                      <a:pt x="1377" y="732"/>
                    </a:lnTo>
                    <a:lnTo>
                      <a:pt x="1377" y="732"/>
                    </a:lnTo>
                    <a:lnTo>
                      <a:pt x="1379" y="734"/>
                    </a:lnTo>
                    <a:lnTo>
                      <a:pt x="1379" y="736"/>
                    </a:lnTo>
                    <a:lnTo>
                      <a:pt x="1380" y="738"/>
                    </a:lnTo>
                    <a:lnTo>
                      <a:pt x="1380" y="739"/>
                    </a:lnTo>
                    <a:lnTo>
                      <a:pt x="1380" y="741"/>
                    </a:lnTo>
                    <a:lnTo>
                      <a:pt x="1380" y="743"/>
                    </a:lnTo>
                    <a:lnTo>
                      <a:pt x="1380" y="743"/>
                    </a:lnTo>
                    <a:lnTo>
                      <a:pt x="1379" y="745"/>
                    </a:lnTo>
                    <a:lnTo>
                      <a:pt x="1379" y="745"/>
                    </a:lnTo>
                    <a:lnTo>
                      <a:pt x="1379" y="747"/>
                    </a:lnTo>
                    <a:lnTo>
                      <a:pt x="1379" y="747"/>
                    </a:lnTo>
                    <a:lnTo>
                      <a:pt x="1379" y="749"/>
                    </a:lnTo>
                    <a:lnTo>
                      <a:pt x="1379" y="750"/>
                    </a:lnTo>
                    <a:lnTo>
                      <a:pt x="1379" y="750"/>
                    </a:lnTo>
                    <a:lnTo>
                      <a:pt x="1379" y="752"/>
                    </a:lnTo>
                    <a:lnTo>
                      <a:pt x="1379" y="752"/>
                    </a:lnTo>
                    <a:lnTo>
                      <a:pt x="1379" y="754"/>
                    </a:lnTo>
                    <a:lnTo>
                      <a:pt x="1379" y="754"/>
                    </a:lnTo>
                    <a:lnTo>
                      <a:pt x="1379" y="754"/>
                    </a:lnTo>
                    <a:lnTo>
                      <a:pt x="1379" y="754"/>
                    </a:lnTo>
                    <a:lnTo>
                      <a:pt x="1379" y="756"/>
                    </a:lnTo>
                    <a:lnTo>
                      <a:pt x="1379" y="756"/>
                    </a:lnTo>
                    <a:lnTo>
                      <a:pt x="1377" y="756"/>
                    </a:lnTo>
                    <a:lnTo>
                      <a:pt x="1377" y="756"/>
                    </a:lnTo>
                    <a:lnTo>
                      <a:pt x="1377" y="756"/>
                    </a:lnTo>
                    <a:lnTo>
                      <a:pt x="1375" y="756"/>
                    </a:lnTo>
                    <a:lnTo>
                      <a:pt x="1375" y="756"/>
                    </a:lnTo>
                    <a:lnTo>
                      <a:pt x="1375" y="756"/>
                    </a:lnTo>
                    <a:lnTo>
                      <a:pt x="1375" y="758"/>
                    </a:lnTo>
                    <a:lnTo>
                      <a:pt x="1373" y="758"/>
                    </a:lnTo>
                    <a:lnTo>
                      <a:pt x="1373" y="758"/>
                    </a:lnTo>
                    <a:lnTo>
                      <a:pt x="1371" y="758"/>
                    </a:lnTo>
                    <a:lnTo>
                      <a:pt x="1371" y="759"/>
                    </a:lnTo>
                    <a:lnTo>
                      <a:pt x="1371" y="759"/>
                    </a:lnTo>
                    <a:lnTo>
                      <a:pt x="1371" y="759"/>
                    </a:lnTo>
                    <a:lnTo>
                      <a:pt x="1369" y="761"/>
                    </a:lnTo>
                    <a:lnTo>
                      <a:pt x="1369" y="761"/>
                    </a:lnTo>
                    <a:lnTo>
                      <a:pt x="1369" y="761"/>
                    </a:lnTo>
                    <a:lnTo>
                      <a:pt x="1369" y="763"/>
                    </a:lnTo>
                    <a:lnTo>
                      <a:pt x="1369" y="763"/>
                    </a:lnTo>
                    <a:lnTo>
                      <a:pt x="1368" y="763"/>
                    </a:lnTo>
                    <a:lnTo>
                      <a:pt x="1369" y="765"/>
                    </a:lnTo>
                    <a:lnTo>
                      <a:pt x="1369" y="765"/>
                    </a:lnTo>
                    <a:lnTo>
                      <a:pt x="1369" y="767"/>
                    </a:lnTo>
                    <a:lnTo>
                      <a:pt x="1369" y="767"/>
                    </a:lnTo>
                    <a:lnTo>
                      <a:pt x="1369" y="767"/>
                    </a:lnTo>
                    <a:lnTo>
                      <a:pt x="1371" y="768"/>
                    </a:lnTo>
                    <a:lnTo>
                      <a:pt x="1371" y="768"/>
                    </a:lnTo>
                    <a:lnTo>
                      <a:pt x="1373" y="768"/>
                    </a:lnTo>
                    <a:lnTo>
                      <a:pt x="1373" y="768"/>
                    </a:lnTo>
                    <a:lnTo>
                      <a:pt x="1373" y="770"/>
                    </a:lnTo>
                    <a:lnTo>
                      <a:pt x="1375" y="770"/>
                    </a:lnTo>
                    <a:lnTo>
                      <a:pt x="1377" y="770"/>
                    </a:lnTo>
                    <a:lnTo>
                      <a:pt x="1379" y="770"/>
                    </a:lnTo>
                    <a:lnTo>
                      <a:pt x="1380" y="770"/>
                    </a:lnTo>
                    <a:lnTo>
                      <a:pt x="1382" y="770"/>
                    </a:lnTo>
                    <a:lnTo>
                      <a:pt x="1384" y="770"/>
                    </a:lnTo>
                    <a:lnTo>
                      <a:pt x="1384" y="770"/>
                    </a:lnTo>
                    <a:lnTo>
                      <a:pt x="1384" y="772"/>
                    </a:lnTo>
                    <a:lnTo>
                      <a:pt x="1384" y="772"/>
                    </a:lnTo>
                    <a:lnTo>
                      <a:pt x="1384" y="772"/>
                    </a:lnTo>
                    <a:lnTo>
                      <a:pt x="1384" y="772"/>
                    </a:lnTo>
                    <a:lnTo>
                      <a:pt x="1386" y="772"/>
                    </a:lnTo>
                    <a:lnTo>
                      <a:pt x="1386" y="774"/>
                    </a:lnTo>
                    <a:lnTo>
                      <a:pt x="1386" y="774"/>
                    </a:lnTo>
                    <a:lnTo>
                      <a:pt x="1386" y="774"/>
                    </a:lnTo>
                    <a:lnTo>
                      <a:pt x="1386" y="776"/>
                    </a:lnTo>
                    <a:lnTo>
                      <a:pt x="1386" y="776"/>
                    </a:lnTo>
                    <a:lnTo>
                      <a:pt x="1388" y="776"/>
                    </a:lnTo>
                    <a:lnTo>
                      <a:pt x="1388" y="777"/>
                    </a:lnTo>
                    <a:lnTo>
                      <a:pt x="1388" y="777"/>
                    </a:lnTo>
                    <a:lnTo>
                      <a:pt x="1389" y="777"/>
                    </a:lnTo>
                    <a:lnTo>
                      <a:pt x="1389" y="777"/>
                    </a:lnTo>
                    <a:lnTo>
                      <a:pt x="1389" y="779"/>
                    </a:lnTo>
                    <a:lnTo>
                      <a:pt x="1389" y="779"/>
                    </a:lnTo>
                    <a:lnTo>
                      <a:pt x="1389" y="779"/>
                    </a:lnTo>
                    <a:lnTo>
                      <a:pt x="1391" y="779"/>
                    </a:lnTo>
                    <a:lnTo>
                      <a:pt x="1391" y="781"/>
                    </a:lnTo>
                    <a:lnTo>
                      <a:pt x="1391" y="781"/>
                    </a:lnTo>
                    <a:lnTo>
                      <a:pt x="1393" y="781"/>
                    </a:lnTo>
                    <a:lnTo>
                      <a:pt x="1393" y="783"/>
                    </a:lnTo>
                    <a:lnTo>
                      <a:pt x="1393" y="783"/>
                    </a:lnTo>
                    <a:lnTo>
                      <a:pt x="1393" y="783"/>
                    </a:lnTo>
                    <a:lnTo>
                      <a:pt x="1393" y="783"/>
                    </a:lnTo>
                    <a:lnTo>
                      <a:pt x="1393" y="783"/>
                    </a:lnTo>
                    <a:lnTo>
                      <a:pt x="1395" y="785"/>
                    </a:lnTo>
                    <a:lnTo>
                      <a:pt x="1395" y="785"/>
                    </a:lnTo>
                    <a:lnTo>
                      <a:pt x="1395" y="785"/>
                    </a:lnTo>
                    <a:lnTo>
                      <a:pt x="1395" y="785"/>
                    </a:lnTo>
                    <a:lnTo>
                      <a:pt x="1395" y="785"/>
                    </a:lnTo>
                    <a:lnTo>
                      <a:pt x="1395" y="787"/>
                    </a:lnTo>
                    <a:lnTo>
                      <a:pt x="1395" y="787"/>
                    </a:lnTo>
                    <a:lnTo>
                      <a:pt x="1397" y="787"/>
                    </a:lnTo>
                    <a:lnTo>
                      <a:pt x="1397" y="787"/>
                    </a:lnTo>
                    <a:lnTo>
                      <a:pt x="1397" y="787"/>
                    </a:lnTo>
                    <a:lnTo>
                      <a:pt x="1397" y="788"/>
                    </a:lnTo>
                    <a:lnTo>
                      <a:pt x="1398" y="788"/>
                    </a:lnTo>
                    <a:lnTo>
                      <a:pt x="1398" y="790"/>
                    </a:lnTo>
                    <a:lnTo>
                      <a:pt x="1398" y="790"/>
                    </a:lnTo>
                    <a:lnTo>
                      <a:pt x="1398" y="790"/>
                    </a:lnTo>
                    <a:lnTo>
                      <a:pt x="1398" y="790"/>
                    </a:lnTo>
                    <a:lnTo>
                      <a:pt x="1398" y="790"/>
                    </a:lnTo>
                    <a:lnTo>
                      <a:pt x="1398" y="792"/>
                    </a:lnTo>
                    <a:lnTo>
                      <a:pt x="1398" y="792"/>
                    </a:lnTo>
                    <a:lnTo>
                      <a:pt x="1397" y="792"/>
                    </a:lnTo>
                    <a:lnTo>
                      <a:pt x="1397" y="794"/>
                    </a:lnTo>
                    <a:lnTo>
                      <a:pt x="1397" y="794"/>
                    </a:lnTo>
                    <a:lnTo>
                      <a:pt x="1397" y="794"/>
                    </a:lnTo>
                    <a:lnTo>
                      <a:pt x="1397" y="794"/>
                    </a:lnTo>
                    <a:lnTo>
                      <a:pt x="1395" y="796"/>
                    </a:lnTo>
                    <a:lnTo>
                      <a:pt x="1395" y="796"/>
                    </a:lnTo>
                    <a:lnTo>
                      <a:pt x="1395" y="796"/>
                    </a:lnTo>
                    <a:lnTo>
                      <a:pt x="1393" y="797"/>
                    </a:lnTo>
                    <a:lnTo>
                      <a:pt x="1393" y="797"/>
                    </a:lnTo>
                    <a:lnTo>
                      <a:pt x="1393" y="799"/>
                    </a:lnTo>
                    <a:lnTo>
                      <a:pt x="1393" y="799"/>
                    </a:lnTo>
                    <a:lnTo>
                      <a:pt x="1393" y="799"/>
                    </a:lnTo>
                    <a:lnTo>
                      <a:pt x="1393" y="799"/>
                    </a:lnTo>
                    <a:lnTo>
                      <a:pt x="1393" y="799"/>
                    </a:lnTo>
                    <a:lnTo>
                      <a:pt x="1393" y="799"/>
                    </a:lnTo>
                    <a:lnTo>
                      <a:pt x="1395" y="801"/>
                    </a:lnTo>
                    <a:lnTo>
                      <a:pt x="1395" y="805"/>
                    </a:lnTo>
                    <a:lnTo>
                      <a:pt x="1395" y="805"/>
                    </a:lnTo>
                    <a:lnTo>
                      <a:pt x="1397" y="806"/>
                    </a:lnTo>
                    <a:lnTo>
                      <a:pt x="1397" y="806"/>
                    </a:lnTo>
                    <a:lnTo>
                      <a:pt x="1397" y="808"/>
                    </a:lnTo>
                    <a:lnTo>
                      <a:pt x="1398" y="808"/>
                    </a:lnTo>
                    <a:lnTo>
                      <a:pt x="1398" y="808"/>
                    </a:lnTo>
                    <a:lnTo>
                      <a:pt x="1398" y="808"/>
                    </a:lnTo>
                    <a:lnTo>
                      <a:pt x="1398" y="808"/>
                    </a:lnTo>
                    <a:lnTo>
                      <a:pt x="1398" y="810"/>
                    </a:lnTo>
                    <a:lnTo>
                      <a:pt x="1398" y="810"/>
                    </a:lnTo>
                    <a:lnTo>
                      <a:pt x="1398" y="810"/>
                    </a:lnTo>
                    <a:lnTo>
                      <a:pt x="1398" y="812"/>
                    </a:lnTo>
                    <a:lnTo>
                      <a:pt x="1398" y="812"/>
                    </a:lnTo>
                    <a:lnTo>
                      <a:pt x="1398" y="812"/>
                    </a:lnTo>
                    <a:lnTo>
                      <a:pt x="1398" y="812"/>
                    </a:lnTo>
                    <a:lnTo>
                      <a:pt x="1398" y="812"/>
                    </a:lnTo>
                    <a:lnTo>
                      <a:pt x="1398" y="814"/>
                    </a:lnTo>
                    <a:lnTo>
                      <a:pt x="1398" y="814"/>
                    </a:lnTo>
                    <a:lnTo>
                      <a:pt x="1398" y="814"/>
                    </a:lnTo>
                    <a:lnTo>
                      <a:pt x="1398" y="815"/>
                    </a:lnTo>
                    <a:lnTo>
                      <a:pt x="1400" y="817"/>
                    </a:lnTo>
                    <a:lnTo>
                      <a:pt x="1400" y="817"/>
                    </a:lnTo>
                    <a:lnTo>
                      <a:pt x="1400" y="817"/>
                    </a:lnTo>
                    <a:lnTo>
                      <a:pt x="1400" y="817"/>
                    </a:lnTo>
                    <a:lnTo>
                      <a:pt x="1400" y="819"/>
                    </a:lnTo>
                    <a:lnTo>
                      <a:pt x="1400" y="819"/>
                    </a:lnTo>
                    <a:lnTo>
                      <a:pt x="1400" y="819"/>
                    </a:lnTo>
                    <a:lnTo>
                      <a:pt x="1400" y="819"/>
                    </a:lnTo>
                    <a:lnTo>
                      <a:pt x="1400" y="819"/>
                    </a:lnTo>
                    <a:lnTo>
                      <a:pt x="1400" y="819"/>
                    </a:lnTo>
                    <a:lnTo>
                      <a:pt x="1400" y="821"/>
                    </a:lnTo>
                    <a:lnTo>
                      <a:pt x="1400" y="821"/>
                    </a:lnTo>
                    <a:lnTo>
                      <a:pt x="1400" y="821"/>
                    </a:lnTo>
                    <a:lnTo>
                      <a:pt x="1400" y="821"/>
                    </a:lnTo>
                    <a:lnTo>
                      <a:pt x="1400" y="821"/>
                    </a:lnTo>
                    <a:lnTo>
                      <a:pt x="1400" y="821"/>
                    </a:lnTo>
                    <a:lnTo>
                      <a:pt x="1400" y="821"/>
                    </a:lnTo>
                    <a:lnTo>
                      <a:pt x="1398" y="821"/>
                    </a:lnTo>
                    <a:lnTo>
                      <a:pt x="1398" y="821"/>
                    </a:lnTo>
                    <a:lnTo>
                      <a:pt x="1398" y="821"/>
                    </a:lnTo>
                    <a:lnTo>
                      <a:pt x="1398" y="821"/>
                    </a:lnTo>
                    <a:lnTo>
                      <a:pt x="1398" y="821"/>
                    </a:lnTo>
                    <a:lnTo>
                      <a:pt x="1398" y="821"/>
                    </a:lnTo>
                    <a:lnTo>
                      <a:pt x="1397" y="821"/>
                    </a:lnTo>
                    <a:lnTo>
                      <a:pt x="1397" y="821"/>
                    </a:lnTo>
                    <a:lnTo>
                      <a:pt x="1395" y="821"/>
                    </a:lnTo>
                    <a:lnTo>
                      <a:pt x="1395" y="821"/>
                    </a:lnTo>
                    <a:lnTo>
                      <a:pt x="1395" y="821"/>
                    </a:lnTo>
                    <a:lnTo>
                      <a:pt x="1395" y="821"/>
                    </a:lnTo>
                    <a:lnTo>
                      <a:pt x="1395" y="821"/>
                    </a:lnTo>
                    <a:lnTo>
                      <a:pt x="1393" y="821"/>
                    </a:lnTo>
                    <a:lnTo>
                      <a:pt x="1393" y="821"/>
                    </a:lnTo>
                    <a:lnTo>
                      <a:pt x="1391" y="821"/>
                    </a:lnTo>
                    <a:lnTo>
                      <a:pt x="1391" y="821"/>
                    </a:lnTo>
                    <a:lnTo>
                      <a:pt x="1391" y="821"/>
                    </a:lnTo>
                    <a:lnTo>
                      <a:pt x="1391" y="823"/>
                    </a:lnTo>
                    <a:lnTo>
                      <a:pt x="1391" y="823"/>
                    </a:lnTo>
                    <a:lnTo>
                      <a:pt x="1391" y="823"/>
                    </a:lnTo>
                    <a:lnTo>
                      <a:pt x="1391" y="823"/>
                    </a:lnTo>
                    <a:lnTo>
                      <a:pt x="1389" y="823"/>
                    </a:lnTo>
                    <a:lnTo>
                      <a:pt x="1389" y="825"/>
                    </a:lnTo>
                    <a:lnTo>
                      <a:pt x="1389" y="825"/>
                    </a:lnTo>
                    <a:lnTo>
                      <a:pt x="1389" y="825"/>
                    </a:lnTo>
                    <a:lnTo>
                      <a:pt x="1391" y="826"/>
                    </a:lnTo>
                    <a:lnTo>
                      <a:pt x="1391" y="826"/>
                    </a:lnTo>
                    <a:lnTo>
                      <a:pt x="1391" y="826"/>
                    </a:lnTo>
                    <a:lnTo>
                      <a:pt x="1391" y="826"/>
                    </a:lnTo>
                    <a:lnTo>
                      <a:pt x="1391" y="826"/>
                    </a:lnTo>
                    <a:lnTo>
                      <a:pt x="1391" y="826"/>
                    </a:lnTo>
                    <a:lnTo>
                      <a:pt x="1393" y="826"/>
                    </a:lnTo>
                    <a:lnTo>
                      <a:pt x="1393" y="826"/>
                    </a:lnTo>
                    <a:lnTo>
                      <a:pt x="1393" y="826"/>
                    </a:lnTo>
                    <a:lnTo>
                      <a:pt x="1393" y="826"/>
                    </a:lnTo>
                    <a:lnTo>
                      <a:pt x="1393" y="826"/>
                    </a:lnTo>
                    <a:lnTo>
                      <a:pt x="1393" y="826"/>
                    </a:lnTo>
                    <a:lnTo>
                      <a:pt x="1395" y="826"/>
                    </a:lnTo>
                    <a:lnTo>
                      <a:pt x="1395" y="826"/>
                    </a:lnTo>
                    <a:lnTo>
                      <a:pt x="1395" y="826"/>
                    </a:lnTo>
                    <a:lnTo>
                      <a:pt x="1395" y="826"/>
                    </a:lnTo>
                    <a:lnTo>
                      <a:pt x="1395" y="826"/>
                    </a:lnTo>
                    <a:lnTo>
                      <a:pt x="1395" y="826"/>
                    </a:lnTo>
                    <a:lnTo>
                      <a:pt x="1395" y="826"/>
                    </a:lnTo>
                    <a:lnTo>
                      <a:pt x="1395" y="826"/>
                    </a:lnTo>
                    <a:lnTo>
                      <a:pt x="1395" y="826"/>
                    </a:lnTo>
                    <a:lnTo>
                      <a:pt x="1395" y="826"/>
                    </a:lnTo>
                    <a:lnTo>
                      <a:pt x="1397" y="826"/>
                    </a:lnTo>
                    <a:lnTo>
                      <a:pt x="1397" y="826"/>
                    </a:lnTo>
                    <a:lnTo>
                      <a:pt x="1397" y="826"/>
                    </a:lnTo>
                    <a:lnTo>
                      <a:pt x="1397" y="826"/>
                    </a:lnTo>
                    <a:lnTo>
                      <a:pt x="1397" y="826"/>
                    </a:lnTo>
                    <a:lnTo>
                      <a:pt x="1397" y="826"/>
                    </a:lnTo>
                    <a:lnTo>
                      <a:pt x="1398" y="825"/>
                    </a:lnTo>
                    <a:lnTo>
                      <a:pt x="1398" y="825"/>
                    </a:lnTo>
                    <a:lnTo>
                      <a:pt x="1400" y="825"/>
                    </a:lnTo>
                    <a:lnTo>
                      <a:pt x="1400" y="825"/>
                    </a:lnTo>
                    <a:lnTo>
                      <a:pt x="1400" y="823"/>
                    </a:lnTo>
                    <a:lnTo>
                      <a:pt x="1402" y="823"/>
                    </a:lnTo>
                    <a:lnTo>
                      <a:pt x="1404" y="823"/>
                    </a:lnTo>
                    <a:lnTo>
                      <a:pt x="1404" y="823"/>
                    </a:lnTo>
                    <a:lnTo>
                      <a:pt x="1404" y="825"/>
                    </a:lnTo>
                    <a:lnTo>
                      <a:pt x="1406" y="825"/>
                    </a:lnTo>
                    <a:lnTo>
                      <a:pt x="1406" y="825"/>
                    </a:lnTo>
                    <a:lnTo>
                      <a:pt x="1407" y="825"/>
                    </a:lnTo>
                    <a:lnTo>
                      <a:pt x="1407" y="825"/>
                    </a:lnTo>
                    <a:lnTo>
                      <a:pt x="1407" y="825"/>
                    </a:lnTo>
                    <a:lnTo>
                      <a:pt x="1407" y="825"/>
                    </a:lnTo>
                    <a:lnTo>
                      <a:pt x="1407" y="825"/>
                    </a:lnTo>
                    <a:lnTo>
                      <a:pt x="1407" y="825"/>
                    </a:lnTo>
                    <a:lnTo>
                      <a:pt x="1407" y="825"/>
                    </a:lnTo>
                    <a:lnTo>
                      <a:pt x="1407" y="825"/>
                    </a:lnTo>
                    <a:lnTo>
                      <a:pt x="1407" y="826"/>
                    </a:lnTo>
                    <a:lnTo>
                      <a:pt x="1407" y="826"/>
                    </a:lnTo>
                    <a:lnTo>
                      <a:pt x="1407" y="826"/>
                    </a:lnTo>
                    <a:lnTo>
                      <a:pt x="1407" y="826"/>
                    </a:lnTo>
                    <a:lnTo>
                      <a:pt x="1407" y="826"/>
                    </a:lnTo>
                    <a:lnTo>
                      <a:pt x="1407" y="828"/>
                    </a:lnTo>
                    <a:lnTo>
                      <a:pt x="1407" y="828"/>
                    </a:lnTo>
                    <a:lnTo>
                      <a:pt x="1406" y="828"/>
                    </a:lnTo>
                    <a:lnTo>
                      <a:pt x="1406" y="828"/>
                    </a:lnTo>
                    <a:lnTo>
                      <a:pt x="1406" y="830"/>
                    </a:lnTo>
                    <a:lnTo>
                      <a:pt x="1406" y="830"/>
                    </a:lnTo>
                    <a:lnTo>
                      <a:pt x="1406" y="832"/>
                    </a:lnTo>
                    <a:lnTo>
                      <a:pt x="1406" y="832"/>
                    </a:lnTo>
                    <a:lnTo>
                      <a:pt x="1406" y="832"/>
                    </a:lnTo>
                    <a:lnTo>
                      <a:pt x="1406" y="834"/>
                    </a:lnTo>
                    <a:lnTo>
                      <a:pt x="1406" y="834"/>
                    </a:lnTo>
                    <a:lnTo>
                      <a:pt x="1406" y="834"/>
                    </a:lnTo>
                    <a:lnTo>
                      <a:pt x="1406" y="834"/>
                    </a:lnTo>
                    <a:lnTo>
                      <a:pt x="1406" y="834"/>
                    </a:lnTo>
                    <a:lnTo>
                      <a:pt x="1406" y="834"/>
                    </a:lnTo>
                    <a:lnTo>
                      <a:pt x="1406" y="835"/>
                    </a:lnTo>
                    <a:lnTo>
                      <a:pt x="1406" y="835"/>
                    </a:lnTo>
                    <a:lnTo>
                      <a:pt x="1404" y="835"/>
                    </a:lnTo>
                    <a:lnTo>
                      <a:pt x="1404" y="835"/>
                    </a:lnTo>
                    <a:lnTo>
                      <a:pt x="1404" y="835"/>
                    </a:lnTo>
                    <a:lnTo>
                      <a:pt x="1404" y="835"/>
                    </a:lnTo>
                    <a:lnTo>
                      <a:pt x="1404" y="835"/>
                    </a:lnTo>
                    <a:lnTo>
                      <a:pt x="1404" y="837"/>
                    </a:lnTo>
                    <a:lnTo>
                      <a:pt x="1404" y="837"/>
                    </a:lnTo>
                    <a:lnTo>
                      <a:pt x="1404" y="837"/>
                    </a:lnTo>
                    <a:lnTo>
                      <a:pt x="1404" y="837"/>
                    </a:lnTo>
                    <a:lnTo>
                      <a:pt x="1404" y="837"/>
                    </a:lnTo>
                    <a:lnTo>
                      <a:pt x="1404" y="837"/>
                    </a:lnTo>
                    <a:lnTo>
                      <a:pt x="1402" y="839"/>
                    </a:lnTo>
                    <a:lnTo>
                      <a:pt x="1402" y="839"/>
                    </a:lnTo>
                    <a:lnTo>
                      <a:pt x="1402" y="839"/>
                    </a:lnTo>
                    <a:lnTo>
                      <a:pt x="1402" y="839"/>
                    </a:lnTo>
                    <a:lnTo>
                      <a:pt x="1402" y="839"/>
                    </a:lnTo>
                    <a:lnTo>
                      <a:pt x="1402" y="839"/>
                    </a:lnTo>
                    <a:lnTo>
                      <a:pt x="1402" y="839"/>
                    </a:lnTo>
                    <a:lnTo>
                      <a:pt x="1400" y="839"/>
                    </a:lnTo>
                    <a:lnTo>
                      <a:pt x="1400" y="839"/>
                    </a:lnTo>
                    <a:lnTo>
                      <a:pt x="1400" y="839"/>
                    </a:lnTo>
                    <a:lnTo>
                      <a:pt x="1400" y="839"/>
                    </a:lnTo>
                    <a:lnTo>
                      <a:pt x="1398" y="841"/>
                    </a:lnTo>
                    <a:lnTo>
                      <a:pt x="1398" y="841"/>
                    </a:lnTo>
                    <a:lnTo>
                      <a:pt x="1398" y="843"/>
                    </a:lnTo>
                    <a:lnTo>
                      <a:pt x="1398" y="844"/>
                    </a:lnTo>
                    <a:lnTo>
                      <a:pt x="1398" y="844"/>
                    </a:lnTo>
                    <a:lnTo>
                      <a:pt x="1397" y="846"/>
                    </a:lnTo>
                    <a:lnTo>
                      <a:pt x="1397" y="846"/>
                    </a:lnTo>
                    <a:lnTo>
                      <a:pt x="1395" y="848"/>
                    </a:lnTo>
                    <a:lnTo>
                      <a:pt x="1395" y="850"/>
                    </a:lnTo>
                    <a:lnTo>
                      <a:pt x="1395" y="850"/>
                    </a:lnTo>
                    <a:lnTo>
                      <a:pt x="1395" y="850"/>
                    </a:lnTo>
                    <a:lnTo>
                      <a:pt x="1395" y="852"/>
                    </a:lnTo>
                    <a:lnTo>
                      <a:pt x="1395" y="852"/>
                    </a:lnTo>
                    <a:lnTo>
                      <a:pt x="1393" y="852"/>
                    </a:lnTo>
                    <a:lnTo>
                      <a:pt x="1393" y="852"/>
                    </a:lnTo>
                    <a:lnTo>
                      <a:pt x="1393" y="852"/>
                    </a:lnTo>
                    <a:lnTo>
                      <a:pt x="1393" y="852"/>
                    </a:lnTo>
                    <a:lnTo>
                      <a:pt x="1393" y="853"/>
                    </a:lnTo>
                    <a:lnTo>
                      <a:pt x="1393" y="853"/>
                    </a:lnTo>
                    <a:lnTo>
                      <a:pt x="1393" y="853"/>
                    </a:lnTo>
                    <a:lnTo>
                      <a:pt x="1395" y="853"/>
                    </a:lnTo>
                    <a:lnTo>
                      <a:pt x="1395" y="853"/>
                    </a:lnTo>
                    <a:lnTo>
                      <a:pt x="1395" y="853"/>
                    </a:lnTo>
                    <a:lnTo>
                      <a:pt x="1397" y="855"/>
                    </a:lnTo>
                    <a:lnTo>
                      <a:pt x="1397" y="855"/>
                    </a:lnTo>
                    <a:lnTo>
                      <a:pt x="1397" y="855"/>
                    </a:lnTo>
                    <a:lnTo>
                      <a:pt x="1397" y="855"/>
                    </a:lnTo>
                    <a:lnTo>
                      <a:pt x="1397" y="857"/>
                    </a:lnTo>
                    <a:lnTo>
                      <a:pt x="1397" y="857"/>
                    </a:lnTo>
                    <a:lnTo>
                      <a:pt x="1397" y="859"/>
                    </a:lnTo>
                    <a:lnTo>
                      <a:pt x="1397" y="859"/>
                    </a:lnTo>
                    <a:lnTo>
                      <a:pt x="1397" y="859"/>
                    </a:lnTo>
                    <a:lnTo>
                      <a:pt x="1397" y="859"/>
                    </a:lnTo>
                    <a:lnTo>
                      <a:pt x="1395" y="859"/>
                    </a:lnTo>
                    <a:lnTo>
                      <a:pt x="1395" y="861"/>
                    </a:lnTo>
                    <a:lnTo>
                      <a:pt x="1395" y="861"/>
                    </a:lnTo>
                    <a:lnTo>
                      <a:pt x="1395" y="861"/>
                    </a:lnTo>
                    <a:lnTo>
                      <a:pt x="1395" y="861"/>
                    </a:lnTo>
                    <a:lnTo>
                      <a:pt x="1395" y="861"/>
                    </a:lnTo>
                    <a:lnTo>
                      <a:pt x="1395" y="861"/>
                    </a:lnTo>
                    <a:lnTo>
                      <a:pt x="1395" y="861"/>
                    </a:lnTo>
                    <a:lnTo>
                      <a:pt x="1395" y="863"/>
                    </a:lnTo>
                    <a:lnTo>
                      <a:pt x="1395" y="863"/>
                    </a:lnTo>
                    <a:lnTo>
                      <a:pt x="1395" y="863"/>
                    </a:lnTo>
                    <a:lnTo>
                      <a:pt x="1393" y="864"/>
                    </a:lnTo>
                    <a:lnTo>
                      <a:pt x="1393" y="864"/>
                    </a:lnTo>
                    <a:lnTo>
                      <a:pt x="1393" y="866"/>
                    </a:lnTo>
                    <a:lnTo>
                      <a:pt x="1395" y="866"/>
                    </a:lnTo>
                    <a:lnTo>
                      <a:pt x="1395" y="866"/>
                    </a:lnTo>
                    <a:lnTo>
                      <a:pt x="1395" y="866"/>
                    </a:lnTo>
                    <a:lnTo>
                      <a:pt x="1395" y="866"/>
                    </a:lnTo>
                    <a:lnTo>
                      <a:pt x="1397" y="866"/>
                    </a:lnTo>
                    <a:lnTo>
                      <a:pt x="1397" y="866"/>
                    </a:lnTo>
                    <a:lnTo>
                      <a:pt x="1397" y="868"/>
                    </a:lnTo>
                    <a:lnTo>
                      <a:pt x="1397" y="868"/>
                    </a:lnTo>
                    <a:lnTo>
                      <a:pt x="1398" y="868"/>
                    </a:lnTo>
                    <a:lnTo>
                      <a:pt x="1398" y="868"/>
                    </a:lnTo>
                    <a:lnTo>
                      <a:pt x="1400" y="868"/>
                    </a:lnTo>
                    <a:lnTo>
                      <a:pt x="1400" y="868"/>
                    </a:lnTo>
                    <a:lnTo>
                      <a:pt x="1402" y="868"/>
                    </a:lnTo>
                    <a:lnTo>
                      <a:pt x="1402" y="870"/>
                    </a:lnTo>
                    <a:lnTo>
                      <a:pt x="1406" y="870"/>
                    </a:lnTo>
                    <a:lnTo>
                      <a:pt x="1406" y="870"/>
                    </a:lnTo>
                    <a:lnTo>
                      <a:pt x="1407" y="870"/>
                    </a:lnTo>
                    <a:lnTo>
                      <a:pt x="1407" y="868"/>
                    </a:lnTo>
                    <a:lnTo>
                      <a:pt x="1407" y="868"/>
                    </a:lnTo>
                    <a:lnTo>
                      <a:pt x="1409" y="868"/>
                    </a:lnTo>
                    <a:lnTo>
                      <a:pt x="1409" y="868"/>
                    </a:lnTo>
                    <a:lnTo>
                      <a:pt x="1409" y="868"/>
                    </a:lnTo>
                    <a:lnTo>
                      <a:pt x="1409" y="866"/>
                    </a:lnTo>
                    <a:lnTo>
                      <a:pt x="1407" y="866"/>
                    </a:lnTo>
                    <a:lnTo>
                      <a:pt x="1407" y="866"/>
                    </a:lnTo>
                    <a:lnTo>
                      <a:pt x="1407" y="866"/>
                    </a:lnTo>
                    <a:lnTo>
                      <a:pt x="1407" y="866"/>
                    </a:lnTo>
                    <a:lnTo>
                      <a:pt x="1407" y="866"/>
                    </a:lnTo>
                    <a:lnTo>
                      <a:pt x="1407" y="866"/>
                    </a:lnTo>
                    <a:lnTo>
                      <a:pt x="1407" y="864"/>
                    </a:lnTo>
                    <a:lnTo>
                      <a:pt x="1407" y="864"/>
                    </a:lnTo>
                    <a:lnTo>
                      <a:pt x="1407" y="864"/>
                    </a:lnTo>
                    <a:lnTo>
                      <a:pt x="1407" y="864"/>
                    </a:lnTo>
                    <a:lnTo>
                      <a:pt x="1406" y="863"/>
                    </a:lnTo>
                    <a:lnTo>
                      <a:pt x="1406" y="863"/>
                    </a:lnTo>
                    <a:lnTo>
                      <a:pt x="1406" y="863"/>
                    </a:lnTo>
                    <a:lnTo>
                      <a:pt x="1406" y="861"/>
                    </a:lnTo>
                    <a:lnTo>
                      <a:pt x="1406" y="861"/>
                    </a:lnTo>
                    <a:lnTo>
                      <a:pt x="1406" y="861"/>
                    </a:lnTo>
                    <a:lnTo>
                      <a:pt x="1406" y="859"/>
                    </a:lnTo>
                    <a:lnTo>
                      <a:pt x="1404" y="859"/>
                    </a:lnTo>
                    <a:lnTo>
                      <a:pt x="1404" y="857"/>
                    </a:lnTo>
                    <a:lnTo>
                      <a:pt x="1404" y="855"/>
                    </a:lnTo>
                    <a:lnTo>
                      <a:pt x="1404" y="855"/>
                    </a:lnTo>
                    <a:lnTo>
                      <a:pt x="1404" y="855"/>
                    </a:lnTo>
                    <a:lnTo>
                      <a:pt x="1404" y="855"/>
                    </a:lnTo>
                    <a:lnTo>
                      <a:pt x="1404" y="855"/>
                    </a:lnTo>
                    <a:lnTo>
                      <a:pt x="1404" y="855"/>
                    </a:lnTo>
                    <a:lnTo>
                      <a:pt x="1402" y="853"/>
                    </a:lnTo>
                    <a:lnTo>
                      <a:pt x="1404" y="852"/>
                    </a:lnTo>
                    <a:lnTo>
                      <a:pt x="1404" y="852"/>
                    </a:lnTo>
                    <a:lnTo>
                      <a:pt x="1404" y="852"/>
                    </a:lnTo>
                    <a:lnTo>
                      <a:pt x="1404" y="850"/>
                    </a:lnTo>
                    <a:lnTo>
                      <a:pt x="1404" y="850"/>
                    </a:lnTo>
                    <a:lnTo>
                      <a:pt x="1404" y="850"/>
                    </a:lnTo>
                    <a:lnTo>
                      <a:pt x="1404" y="848"/>
                    </a:lnTo>
                    <a:lnTo>
                      <a:pt x="1406" y="848"/>
                    </a:lnTo>
                    <a:lnTo>
                      <a:pt x="1406" y="848"/>
                    </a:lnTo>
                    <a:lnTo>
                      <a:pt x="1406" y="848"/>
                    </a:lnTo>
                    <a:lnTo>
                      <a:pt x="1406" y="848"/>
                    </a:lnTo>
                    <a:lnTo>
                      <a:pt x="1406" y="848"/>
                    </a:lnTo>
                    <a:lnTo>
                      <a:pt x="1407" y="848"/>
                    </a:lnTo>
                    <a:lnTo>
                      <a:pt x="1407" y="848"/>
                    </a:lnTo>
                    <a:lnTo>
                      <a:pt x="1409" y="848"/>
                    </a:lnTo>
                    <a:lnTo>
                      <a:pt x="1409" y="848"/>
                    </a:lnTo>
                    <a:lnTo>
                      <a:pt x="1409" y="850"/>
                    </a:lnTo>
                    <a:lnTo>
                      <a:pt x="1411" y="850"/>
                    </a:lnTo>
                    <a:lnTo>
                      <a:pt x="1411" y="850"/>
                    </a:lnTo>
                    <a:lnTo>
                      <a:pt x="1411" y="850"/>
                    </a:lnTo>
                    <a:lnTo>
                      <a:pt x="1411" y="852"/>
                    </a:lnTo>
                    <a:lnTo>
                      <a:pt x="1413" y="852"/>
                    </a:lnTo>
                    <a:lnTo>
                      <a:pt x="1413" y="852"/>
                    </a:lnTo>
                    <a:lnTo>
                      <a:pt x="1413" y="852"/>
                    </a:lnTo>
                    <a:lnTo>
                      <a:pt x="1413" y="852"/>
                    </a:lnTo>
                    <a:lnTo>
                      <a:pt x="1413" y="853"/>
                    </a:lnTo>
                    <a:lnTo>
                      <a:pt x="1413" y="853"/>
                    </a:lnTo>
                    <a:lnTo>
                      <a:pt x="1413" y="853"/>
                    </a:lnTo>
                    <a:lnTo>
                      <a:pt x="1413" y="855"/>
                    </a:lnTo>
                    <a:lnTo>
                      <a:pt x="1413" y="855"/>
                    </a:lnTo>
                    <a:lnTo>
                      <a:pt x="1413" y="855"/>
                    </a:lnTo>
                    <a:lnTo>
                      <a:pt x="1413" y="855"/>
                    </a:lnTo>
                    <a:lnTo>
                      <a:pt x="1413" y="857"/>
                    </a:lnTo>
                    <a:lnTo>
                      <a:pt x="1413" y="857"/>
                    </a:lnTo>
                    <a:lnTo>
                      <a:pt x="1413" y="857"/>
                    </a:lnTo>
                    <a:lnTo>
                      <a:pt x="1413" y="857"/>
                    </a:lnTo>
                    <a:lnTo>
                      <a:pt x="1415" y="859"/>
                    </a:lnTo>
                    <a:lnTo>
                      <a:pt x="1415" y="859"/>
                    </a:lnTo>
                    <a:lnTo>
                      <a:pt x="1415" y="859"/>
                    </a:lnTo>
                    <a:lnTo>
                      <a:pt x="1415" y="861"/>
                    </a:lnTo>
                    <a:lnTo>
                      <a:pt x="1415" y="863"/>
                    </a:lnTo>
                    <a:lnTo>
                      <a:pt x="1415" y="863"/>
                    </a:lnTo>
                    <a:lnTo>
                      <a:pt x="1415" y="863"/>
                    </a:lnTo>
                    <a:lnTo>
                      <a:pt x="1415" y="864"/>
                    </a:lnTo>
                    <a:lnTo>
                      <a:pt x="1415" y="864"/>
                    </a:lnTo>
                    <a:lnTo>
                      <a:pt x="1417" y="864"/>
                    </a:lnTo>
                    <a:lnTo>
                      <a:pt x="1417" y="866"/>
                    </a:lnTo>
                    <a:lnTo>
                      <a:pt x="1417" y="866"/>
                    </a:lnTo>
                    <a:lnTo>
                      <a:pt x="1417" y="866"/>
                    </a:lnTo>
                    <a:lnTo>
                      <a:pt x="1417" y="868"/>
                    </a:lnTo>
                    <a:lnTo>
                      <a:pt x="1415" y="868"/>
                    </a:lnTo>
                    <a:lnTo>
                      <a:pt x="1415" y="868"/>
                    </a:lnTo>
                    <a:lnTo>
                      <a:pt x="1417" y="868"/>
                    </a:lnTo>
                    <a:lnTo>
                      <a:pt x="1417" y="868"/>
                    </a:lnTo>
                    <a:lnTo>
                      <a:pt x="1417" y="870"/>
                    </a:lnTo>
                    <a:lnTo>
                      <a:pt x="1417" y="870"/>
                    </a:lnTo>
                    <a:lnTo>
                      <a:pt x="1418" y="870"/>
                    </a:lnTo>
                    <a:lnTo>
                      <a:pt x="1418" y="870"/>
                    </a:lnTo>
                    <a:lnTo>
                      <a:pt x="1420" y="870"/>
                    </a:lnTo>
                    <a:lnTo>
                      <a:pt x="1420" y="868"/>
                    </a:lnTo>
                    <a:lnTo>
                      <a:pt x="1420" y="868"/>
                    </a:lnTo>
                    <a:lnTo>
                      <a:pt x="1420" y="868"/>
                    </a:lnTo>
                    <a:lnTo>
                      <a:pt x="1422" y="868"/>
                    </a:lnTo>
                    <a:lnTo>
                      <a:pt x="1422" y="868"/>
                    </a:lnTo>
                    <a:lnTo>
                      <a:pt x="1422" y="868"/>
                    </a:lnTo>
                    <a:lnTo>
                      <a:pt x="1422" y="866"/>
                    </a:lnTo>
                    <a:lnTo>
                      <a:pt x="1424" y="866"/>
                    </a:lnTo>
                    <a:lnTo>
                      <a:pt x="1424" y="866"/>
                    </a:lnTo>
                    <a:lnTo>
                      <a:pt x="1426" y="866"/>
                    </a:lnTo>
                    <a:lnTo>
                      <a:pt x="1426" y="866"/>
                    </a:lnTo>
                    <a:lnTo>
                      <a:pt x="1426" y="866"/>
                    </a:lnTo>
                    <a:lnTo>
                      <a:pt x="1426" y="866"/>
                    </a:lnTo>
                    <a:lnTo>
                      <a:pt x="1426" y="866"/>
                    </a:lnTo>
                    <a:lnTo>
                      <a:pt x="1427" y="866"/>
                    </a:lnTo>
                    <a:lnTo>
                      <a:pt x="1427" y="866"/>
                    </a:lnTo>
                    <a:lnTo>
                      <a:pt x="1429" y="866"/>
                    </a:lnTo>
                    <a:lnTo>
                      <a:pt x="1429" y="864"/>
                    </a:lnTo>
                    <a:lnTo>
                      <a:pt x="1429" y="864"/>
                    </a:lnTo>
                    <a:lnTo>
                      <a:pt x="1429" y="864"/>
                    </a:lnTo>
                    <a:lnTo>
                      <a:pt x="1431" y="864"/>
                    </a:lnTo>
                    <a:lnTo>
                      <a:pt x="1431" y="864"/>
                    </a:lnTo>
                    <a:lnTo>
                      <a:pt x="1431" y="864"/>
                    </a:lnTo>
                    <a:lnTo>
                      <a:pt x="1433" y="864"/>
                    </a:lnTo>
                    <a:lnTo>
                      <a:pt x="1433" y="864"/>
                    </a:lnTo>
                    <a:lnTo>
                      <a:pt x="1433" y="866"/>
                    </a:lnTo>
                    <a:lnTo>
                      <a:pt x="1433" y="866"/>
                    </a:lnTo>
                    <a:lnTo>
                      <a:pt x="1433" y="866"/>
                    </a:lnTo>
                    <a:lnTo>
                      <a:pt x="1433" y="866"/>
                    </a:lnTo>
                    <a:lnTo>
                      <a:pt x="1433" y="866"/>
                    </a:lnTo>
                    <a:lnTo>
                      <a:pt x="1433" y="866"/>
                    </a:lnTo>
                    <a:lnTo>
                      <a:pt x="1433" y="866"/>
                    </a:lnTo>
                    <a:lnTo>
                      <a:pt x="1433" y="868"/>
                    </a:lnTo>
                    <a:lnTo>
                      <a:pt x="1433" y="868"/>
                    </a:lnTo>
                    <a:lnTo>
                      <a:pt x="1433" y="868"/>
                    </a:lnTo>
                    <a:lnTo>
                      <a:pt x="1433" y="868"/>
                    </a:lnTo>
                    <a:lnTo>
                      <a:pt x="1431" y="868"/>
                    </a:lnTo>
                    <a:lnTo>
                      <a:pt x="1431" y="870"/>
                    </a:lnTo>
                    <a:lnTo>
                      <a:pt x="1431" y="870"/>
                    </a:lnTo>
                    <a:lnTo>
                      <a:pt x="1431" y="870"/>
                    </a:lnTo>
                    <a:lnTo>
                      <a:pt x="1431" y="870"/>
                    </a:lnTo>
                    <a:lnTo>
                      <a:pt x="1431" y="870"/>
                    </a:lnTo>
                    <a:lnTo>
                      <a:pt x="1431" y="870"/>
                    </a:lnTo>
                    <a:lnTo>
                      <a:pt x="1431" y="870"/>
                    </a:lnTo>
                    <a:lnTo>
                      <a:pt x="1429" y="872"/>
                    </a:lnTo>
                    <a:lnTo>
                      <a:pt x="1429" y="872"/>
                    </a:lnTo>
                    <a:lnTo>
                      <a:pt x="1429" y="872"/>
                    </a:lnTo>
                    <a:lnTo>
                      <a:pt x="1427" y="870"/>
                    </a:lnTo>
                    <a:lnTo>
                      <a:pt x="1427" y="870"/>
                    </a:lnTo>
                    <a:lnTo>
                      <a:pt x="1427" y="870"/>
                    </a:lnTo>
                    <a:lnTo>
                      <a:pt x="1427" y="870"/>
                    </a:lnTo>
                    <a:lnTo>
                      <a:pt x="1426" y="870"/>
                    </a:lnTo>
                    <a:lnTo>
                      <a:pt x="1426" y="872"/>
                    </a:lnTo>
                    <a:lnTo>
                      <a:pt x="1426" y="872"/>
                    </a:lnTo>
                    <a:lnTo>
                      <a:pt x="1426" y="872"/>
                    </a:lnTo>
                    <a:lnTo>
                      <a:pt x="1424" y="872"/>
                    </a:lnTo>
                    <a:lnTo>
                      <a:pt x="1424" y="872"/>
                    </a:lnTo>
                    <a:lnTo>
                      <a:pt x="1424" y="872"/>
                    </a:lnTo>
                    <a:lnTo>
                      <a:pt x="1424" y="872"/>
                    </a:lnTo>
                    <a:lnTo>
                      <a:pt x="1424" y="872"/>
                    </a:lnTo>
                    <a:lnTo>
                      <a:pt x="1424" y="872"/>
                    </a:lnTo>
                    <a:lnTo>
                      <a:pt x="1424" y="873"/>
                    </a:lnTo>
                    <a:lnTo>
                      <a:pt x="1424" y="873"/>
                    </a:lnTo>
                    <a:lnTo>
                      <a:pt x="1424" y="875"/>
                    </a:lnTo>
                    <a:lnTo>
                      <a:pt x="1424" y="875"/>
                    </a:lnTo>
                    <a:lnTo>
                      <a:pt x="1424" y="875"/>
                    </a:lnTo>
                    <a:lnTo>
                      <a:pt x="1424" y="875"/>
                    </a:lnTo>
                    <a:lnTo>
                      <a:pt x="1424" y="875"/>
                    </a:lnTo>
                    <a:lnTo>
                      <a:pt x="1424" y="875"/>
                    </a:lnTo>
                    <a:lnTo>
                      <a:pt x="1424" y="875"/>
                    </a:lnTo>
                    <a:lnTo>
                      <a:pt x="1424" y="877"/>
                    </a:lnTo>
                    <a:lnTo>
                      <a:pt x="1424" y="877"/>
                    </a:lnTo>
                    <a:lnTo>
                      <a:pt x="1424" y="877"/>
                    </a:lnTo>
                    <a:lnTo>
                      <a:pt x="1424" y="877"/>
                    </a:lnTo>
                    <a:lnTo>
                      <a:pt x="1424" y="877"/>
                    </a:lnTo>
                    <a:lnTo>
                      <a:pt x="1424" y="877"/>
                    </a:lnTo>
                    <a:lnTo>
                      <a:pt x="1424" y="877"/>
                    </a:lnTo>
                    <a:lnTo>
                      <a:pt x="1424" y="879"/>
                    </a:lnTo>
                    <a:lnTo>
                      <a:pt x="1424" y="879"/>
                    </a:lnTo>
                    <a:lnTo>
                      <a:pt x="1424" y="879"/>
                    </a:lnTo>
                    <a:lnTo>
                      <a:pt x="1424" y="879"/>
                    </a:lnTo>
                    <a:lnTo>
                      <a:pt x="1424" y="881"/>
                    </a:lnTo>
                    <a:lnTo>
                      <a:pt x="1424" y="881"/>
                    </a:lnTo>
                    <a:lnTo>
                      <a:pt x="1424" y="881"/>
                    </a:lnTo>
                    <a:lnTo>
                      <a:pt x="1424" y="881"/>
                    </a:lnTo>
                    <a:lnTo>
                      <a:pt x="1424" y="881"/>
                    </a:lnTo>
                    <a:lnTo>
                      <a:pt x="1424" y="881"/>
                    </a:lnTo>
                    <a:lnTo>
                      <a:pt x="1424" y="882"/>
                    </a:lnTo>
                    <a:lnTo>
                      <a:pt x="1424" y="882"/>
                    </a:lnTo>
                    <a:lnTo>
                      <a:pt x="1424" y="882"/>
                    </a:lnTo>
                    <a:lnTo>
                      <a:pt x="1424" y="882"/>
                    </a:lnTo>
                    <a:lnTo>
                      <a:pt x="1424" y="882"/>
                    </a:lnTo>
                    <a:lnTo>
                      <a:pt x="1422" y="884"/>
                    </a:lnTo>
                    <a:lnTo>
                      <a:pt x="1422" y="884"/>
                    </a:lnTo>
                    <a:lnTo>
                      <a:pt x="1422" y="884"/>
                    </a:lnTo>
                    <a:lnTo>
                      <a:pt x="1422" y="884"/>
                    </a:lnTo>
                    <a:lnTo>
                      <a:pt x="1422" y="884"/>
                    </a:lnTo>
                    <a:lnTo>
                      <a:pt x="1422" y="886"/>
                    </a:lnTo>
                    <a:lnTo>
                      <a:pt x="1420" y="886"/>
                    </a:lnTo>
                    <a:lnTo>
                      <a:pt x="1420" y="886"/>
                    </a:lnTo>
                    <a:lnTo>
                      <a:pt x="1420" y="886"/>
                    </a:lnTo>
                    <a:lnTo>
                      <a:pt x="1420" y="886"/>
                    </a:lnTo>
                    <a:lnTo>
                      <a:pt x="1420" y="886"/>
                    </a:lnTo>
                    <a:lnTo>
                      <a:pt x="1420" y="886"/>
                    </a:lnTo>
                    <a:lnTo>
                      <a:pt x="1420" y="888"/>
                    </a:lnTo>
                    <a:lnTo>
                      <a:pt x="1418" y="888"/>
                    </a:lnTo>
                    <a:lnTo>
                      <a:pt x="1418" y="888"/>
                    </a:lnTo>
                    <a:lnTo>
                      <a:pt x="1418" y="888"/>
                    </a:lnTo>
                    <a:lnTo>
                      <a:pt x="1417" y="890"/>
                    </a:lnTo>
                    <a:lnTo>
                      <a:pt x="1417" y="890"/>
                    </a:lnTo>
                    <a:lnTo>
                      <a:pt x="1417" y="890"/>
                    </a:lnTo>
                    <a:lnTo>
                      <a:pt x="1417" y="890"/>
                    </a:lnTo>
                    <a:lnTo>
                      <a:pt x="1417" y="890"/>
                    </a:lnTo>
                    <a:lnTo>
                      <a:pt x="1417" y="890"/>
                    </a:lnTo>
                    <a:lnTo>
                      <a:pt x="1415" y="890"/>
                    </a:lnTo>
                    <a:lnTo>
                      <a:pt x="1415" y="890"/>
                    </a:lnTo>
                    <a:lnTo>
                      <a:pt x="1415" y="890"/>
                    </a:lnTo>
                    <a:lnTo>
                      <a:pt x="1415" y="890"/>
                    </a:lnTo>
                    <a:lnTo>
                      <a:pt x="1415" y="891"/>
                    </a:lnTo>
                    <a:lnTo>
                      <a:pt x="1413" y="891"/>
                    </a:lnTo>
                    <a:lnTo>
                      <a:pt x="1413" y="891"/>
                    </a:lnTo>
                    <a:lnTo>
                      <a:pt x="1413" y="891"/>
                    </a:lnTo>
                    <a:lnTo>
                      <a:pt x="1413" y="893"/>
                    </a:lnTo>
                    <a:lnTo>
                      <a:pt x="1413" y="893"/>
                    </a:lnTo>
                    <a:lnTo>
                      <a:pt x="1411" y="893"/>
                    </a:lnTo>
                    <a:lnTo>
                      <a:pt x="1411" y="893"/>
                    </a:lnTo>
                    <a:lnTo>
                      <a:pt x="1411" y="893"/>
                    </a:lnTo>
                    <a:lnTo>
                      <a:pt x="1411" y="893"/>
                    </a:lnTo>
                    <a:lnTo>
                      <a:pt x="1411" y="895"/>
                    </a:lnTo>
                    <a:lnTo>
                      <a:pt x="1409" y="895"/>
                    </a:lnTo>
                    <a:lnTo>
                      <a:pt x="1409" y="897"/>
                    </a:lnTo>
                    <a:lnTo>
                      <a:pt x="1407" y="899"/>
                    </a:lnTo>
                    <a:lnTo>
                      <a:pt x="1407" y="899"/>
                    </a:lnTo>
                    <a:lnTo>
                      <a:pt x="1406" y="899"/>
                    </a:lnTo>
                    <a:lnTo>
                      <a:pt x="1404" y="899"/>
                    </a:lnTo>
                    <a:lnTo>
                      <a:pt x="1404" y="901"/>
                    </a:lnTo>
                    <a:lnTo>
                      <a:pt x="1404" y="901"/>
                    </a:lnTo>
                    <a:lnTo>
                      <a:pt x="1404" y="901"/>
                    </a:lnTo>
                    <a:lnTo>
                      <a:pt x="1404" y="901"/>
                    </a:lnTo>
                    <a:lnTo>
                      <a:pt x="1404" y="901"/>
                    </a:lnTo>
                    <a:lnTo>
                      <a:pt x="1404" y="901"/>
                    </a:lnTo>
                    <a:lnTo>
                      <a:pt x="1402" y="901"/>
                    </a:lnTo>
                    <a:lnTo>
                      <a:pt x="1402" y="902"/>
                    </a:lnTo>
                    <a:lnTo>
                      <a:pt x="1402" y="902"/>
                    </a:lnTo>
                    <a:lnTo>
                      <a:pt x="1402" y="902"/>
                    </a:lnTo>
                    <a:lnTo>
                      <a:pt x="1402" y="904"/>
                    </a:lnTo>
                    <a:lnTo>
                      <a:pt x="1402" y="904"/>
                    </a:lnTo>
                    <a:lnTo>
                      <a:pt x="1402" y="906"/>
                    </a:lnTo>
                    <a:lnTo>
                      <a:pt x="1402" y="906"/>
                    </a:lnTo>
                    <a:lnTo>
                      <a:pt x="1400" y="906"/>
                    </a:lnTo>
                    <a:lnTo>
                      <a:pt x="1400" y="906"/>
                    </a:lnTo>
                    <a:lnTo>
                      <a:pt x="1400" y="906"/>
                    </a:lnTo>
                    <a:lnTo>
                      <a:pt x="1398" y="906"/>
                    </a:lnTo>
                    <a:lnTo>
                      <a:pt x="1398" y="908"/>
                    </a:lnTo>
                    <a:lnTo>
                      <a:pt x="1398" y="908"/>
                    </a:lnTo>
                    <a:lnTo>
                      <a:pt x="1397" y="908"/>
                    </a:lnTo>
                    <a:lnTo>
                      <a:pt x="1397" y="908"/>
                    </a:lnTo>
                    <a:lnTo>
                      <a:pt x="1397" y="910"/>
                    </a:lnTo>
                    <a:lnTo>
                      <a:pt x="1397" y="910"/>
                    </a:lnTo>
                    <a:lnTo>
                      <a:pt x="1395" y="910"/>
                    </a:lnTo>
                    <a:lnTo>
                      <a:pt x="1395" y="910"/>
                    </a:lnTo>
                    <a:lnTo>
                      <a:pt x="1395" y="910"/>
                    </a:lnTo>
                    <a:lnTo>
                      <a:pt x="1395" y="910"/>
                    </a:lnTo>
                    <a:lnTo>
                      <a:pt x="1393" y="910"/>
                    </a:lnTo>
                    <a:lnTo>
                      <a:pt x="1393" y="910"/>
                    </a:lnTo>
                    <a:lnTo>
                      <a:pt x="1393" y="911"/>
                    </a:lnTo>
                    <a:lnTo>
                      <a:pt x="1393" y="911"/>
                    </a:lnTo>
                    <a:lnTo>
                      <a:pt x="1393" y="911"/>
                    </a:lnTo>
                    <a:lnTo>
                      <a:pt x="1393" y="911"/>
                    </a:lnTo>
                    <a:lnTo>
                      <a:pt x="1391" y="911"/>
                    </a:lnTo>
                    <a:lnTo>
                      <a:pt x="1391" y="911"/>
                    </a:lnTo>
                    <a:lnTo>
                      <a:pt x="1391" y="911"/>
                    </a:lnTo>
                    <a:lnTo>
                      <a:pt x="1391" y="911"/>
                    </a:lnTo>
                    <a:lnTo>
                      <a:pt x="1391" y="911"/>
                    </a:lnTo>
                    <a:lnTo>
                      <a:pt x="1391" y="913"/>
                    </a:lnTo>
                    <a:lnTo>
                      <a:pt x="1389" y="913"/>
                    </a:lnTo>
                    <a:lnTo>
                      <a:pt x="1389" y="913"/>
                    </a:lnTo>
                    <a:lnTo>
                      <a:pt x="1389" y="913"/>
                    </a:lnTo>
                    <a:lnTo>
                      <a:pt x="1389" y="913"/>
                    </a:lnTo>
                    <a:lnTo>
                      <a:pt x="1389" y="915"/>
                    </a:lnTo>
                    <a:lnTo>
                      <a:pt x="1389" y="915"/>
                    </a:lnTo>
                    <a:lnTo>
                      <a:pt x="1388" y="915"/>
                    </a:lnTo>
                    <a:lnTo>
                      <a:pt x="1388" y="915"/>
                    </a:lnTo>
                    <a:lnTo>
                      <a:pt x="1388" y="917"/>
                    </a:lnTo>
                    <a:lnTo>
                      <a:pt x="1388" y="917"/>
                    </a:lnTo>
                    <a:lnTo>
                      <a:pt x="1388" y="917"/>
                    </a:lnTo>
                    <a:lnTo>
                      <a:pt x="1386" y="917"/>
                    </a:lnTo>
                    <a:lnTo>
                      <a:pt x="1386" y="917"/>
                    </a:lnTo>
                    <a:lnTo>
                      <a:pt x="1386" y="919"/>
                    </a:lnTo>
                    <a:lnTo>
                      <a:pt x="1386" y="919"/>
                    </a:lnTo>
                    <a:lnTo>
                      <a:pt x="1386" y="919"/>
                    </a:lnTo>
                    <a:lnTo>
                      <a:pt x="1384" y="920"/>
                    </a:lnTo>
                    <a:lnTo>
                      <a:pt x="1384" y="920"/>
                    </a:lnTo>
                    <a:lnTo>
                      <a:pt x="1384" y="920"/>
                    </a:lnTo>
                    <a:lnTo>
                      <a:pt x="1384" y="922"/>
                    </a:lnTo>
                    <a:lnTo>
                      <a:pt x="1384" y="922"/>
                    </a:lnTo>
                    <a:lnTo>
                      <a:pt x="1384" y="922"/>
                    </a:lnTo>
                    <a:lnTo>
                      <a:pt x="1384" y="922"/>
                    </a:lnTo>
                    <a:lnTo>
                      <a:pt x="1384" y="922"/>
                    </a:lnTo>
                    <a:lnTo>
                      <a:pt x="1384" y="922"/>
                    </a:lnTo>
                    <a:lnTo>
                      <a:pt x="1382" y="922"/>
                    </a:lnTo>
                    <a:lnTo>
                      <a:pt x="1382" y="922"/>
                    </a:lnTo>
                    <a:lnTo>
                      <a:pt x="1380" y="924"/>
                    </a:lnTo>
                    <a:lnTo>
                      <a:pt x="1380" y="924"/>
                    </a:lnTo>
                    <a:lnTo>
                      <a:pt x="1379" y="924"/>
                    </a:lnTo>
                    <a:lnTo>
                      <a:pt x="1379" y="924"/>
                    </a:lnTo>
                    <a:lnTo>
                      <a:pt x="1377" y="922"/>
                    </a:lnTo>
                    <a:lnTo>
                      <a:pt x="1377" y="922"/>
                    </a:lnTo>
                    <a:lnTo>
                      <a:pt x="1377" y="922"/>
                    </a:lnTo>
                    <a:lnTo>
                      <a:pt x="1375" y="922"/>
                    </a:lnTo>
                    <a:lnTo>
                      <a:pt x="1373" y="922"/>
                    </a:lnTo>
                    <a:lnTo>
                      <a:pt x="1373" y="922"/>
                    </a:lnTo>
                    <a:lnTo>
                      <a:pt x="1373" y="922"/>
                    </a:lnTo>
                    <a:lnTo>
                      <a:pt x="1373" y="922"/>
                    </a:lnTo>
                    <a:lnTo>
                      <a:pt x="1371" y="922"/>
                    </a:lnTo>
                    <a:lnTo>
                      <a:pt x="1371" y="922"/>
                    </a:lnTo>
                    <a:lnTo>
                      <a:pt x="1371" y="922"/>
                    </a:lnTo>
                    <a:lnTo>
                      <a:pt x="1369" y="920"/>
                    </a:lnTo>
                    <a:lnTo>
                      <a:pt x="1369" y="920"/>
                    </a:lnTo>
                    <a:lnTo>
                      <a:pt x="1369" y="920"/>
                    </a:lnTo>
                    <a:lnTo>
                      <a:pt x="1369" y="920"/>
                    </a:lnTo>
                    <a:lnTo>
                      <a:pt x="1369" y="919"/>
                    </a:lnTo>
                    <a:lnTo>
                      <a:pt x="1368" y="919"/>
                    </a:lnTo>
                    <a:lnTo>
                      <a:pt x="1368" y="920"/>
                    </a:lnTo>
                    <a:lnTo>
                      <a:pt x="1368" y="919"/>
                    </a:lnTo>
                    <a:lnTo>
                      <a:pt x="1368" y="919"/>
                    </a:lnTo>
                    <a:lnTo>
                      <a:pt x="1368" y="919"/>
                    </a:lnTo>
                    <a:lnTo>
                      <a:pt x="1366" y="919"/>
                    </a:lnTo>
                    <a:lnTo>
                      <a:pt x="1366" y="919"/>
                    </a:lnTo>
                    <a:lnTo>
                      <a:pt x="1366" y="919"/>
                    </a:lnTo>
                    <a:lnTo>
                      <a:pt x="1366" y="919"/>
                    </a:lnTo>
                    <a:lnTo>
                      <a:pt x="1364" y="919"/>
                    </a:lnTo>
                    <a:lnTo>
                      <a:pt x="1364" y="919"/>
                    </a:lnTo>
                    <a:lnTo>
                      <a:pt x="1364" y="919"/>
                    </a:lnTo>
                    <a:lnTo>
                      <a:pt x="1364" y="919"/>
                    </a:lnTo>
                    <a:lnTo>
                      <a:pt x="1364" y="917"/>
                    </a:lnTo>
                    <a:lnTo>
                      <a:pt x="1364" y="917"/>
                    </a:lnTo>
                    <a:lnTo>
                      <a:pt x="1362" y="917"/>
                    </a:lnTo>
                    <a:lnTo>
                      <a:pt x="1362" y="917"/>
                    </a:lnTo>
                    <a:lnTo>
                      <a:pt x="1362" y="917"/>
                    </a:lnTo>
                    <a:lnTo>
                      <a:pt x="1362" y="917"/>
                    </a:lnTo>
                    <a:lnTo>
                      <a:pt x="1360" y="917"/>
                    </a:lnTo>
                    <a:lnTo>
                      <a:pt x="1360" y="917"/>
                    </a:lnTo>
                    <a:lnTo>
                      <a:pt x="1360" y="917"/>
                    </a:lnTo>
                    <a:lnTo>
                      <a:pt x="1360" y="917"/>
                    </a:lnTo>
                    <a:lnTo>
                      <a:pt x="1360" y="917"/>
                    </a:lnTo>
                    <a:lnTo>
                      <a:pt x="1360" y="917"/>
                    </a:lnTo>
                    <a:lnTo>
                      <a:pt x="1359" y="917"/>
                    </a:lnTo>
                    <a:lnTo>
                      <a:pt x="1359" y="915"/>
                    </a:lnTo>
                    <a:lnTo>
                      <a:pt x="1359" y="917"/>
                    </a:lnTo>
                    <a:lnTo>
                      <a:pt x="1357" y="917"/>
                    </a:lnTo>
                    <a:lnTo>
                      <a:pt x="1357" y="917"/>
                    </a:lnTo>
                    <a:lnTo>
                      <a:pt x="1357" y="917"/>
                    </a:lnTo>
                    <a:lnTo>
                      <a:pt x="1355" y="917"/>
                    </a:lnTo>
                    <a:lnTo>
                      <a:pt x="1353" y="919"/>
                    </a:lnTo>
                    <a:lnTo>
                      <a:pt x="1353" y="919"/>
                    </a:lnTo>
                    <a:lnTo>
                      <a:pt x="1353" y="919"/>
                    </a:lnTo>
                    <a:lnTo>
                      <a:pt x="1353" y="919"/>
                    </a:lnTo>
                    <a:lnTo>
                      <a:pt x="1351" y="919"/>
                    </a:lnTo>
                    <a:lnTo>
                      <a:pt x="1351" y="919"/>
                    </a:lnTo>
                    <a:lnTo>
                      <a:pt x="1351" y="919"/>
                    </a:lnTo>
                    <a:lnTo>
                      <a:pt x="1351" y="920"/>
                    </a:lnTo>
                    <a:lnTo>
                      <a:pt x="1351" y="920"/>
                    </a:lnTo>
                    <a:lnTo>
                      <a:pt x="1351" y="920"/>
                    </a:lnTo>
                    <a:lnTo>
                      <a:pt x="1351" y="920"/>
                    </a:lnTo>
                    <a:lnTo>
                      <a:pt x="1351" y="920"/>
                    </a:lnTo>
                    <a:lnTo>
                      <a:pt x="1353" y="920"/>
                    </a:lnTo>
                    <a:lnTo>
                      <a:pt x="1353" y="920"/>
                    </a:lnTo>
                    <a:lnTo>
                      <a:pt x="1353" y="920"/>
                    </a:lnTo>
                    <a:lnTo>
                      <a:pt x="1353" y="920"/>
                    </a:lnTo>
                    <a:lnTo>
                      <a:pt x="1355" y="920"/>
                    </a:lnTo>
                    <a:lnTo>
                      <a:pt x="1355" y="920"/>
                    </a:lnTo>
                    <a:lnTo>
                      <a:pt x="1355" y="922"/>
                    </a:lnTo>
                    <a:lnTo>
                      <a:pt x="1355" y="922"/>
                    </a:lnTo>
                    <a:lnTo>
                      <a:pt x="1355" y="922"/>
                    </a:lnTo>
                    <a:lnTo>
                      <a:pt x="1355" y="922"/>
                    </a:lnTo>
                    <a:lnTo>
                      <a:pt x="1355" y="924"/>
                    </a:lnTo>
                    <a:lnTo>
                      <a:pt x="1353" y="924"/>
                    </a:lnTo>
                    <a:lnTo>
                      <a:pt x="1353" y="924"/>
                    </a:lnTo>
                    <a:lnTo>
                      <a:pt x="1353" y="924"/>
                    </a:lnTo>
                    <a:lnTo>
                      <a:pt x="1353" y="924"/>
                    </a:lnTo>
                    <a:lnTo>
                      <a:pt x="1353" y="924"/>
                    </a:lnTo>
                    <a:lnTo>
                      <a:pt x="1353" y="926"/>
                    </a:lnTo>
                    <a:lnTo>
                      <a:pt x="1351" y="926"/>
                    </a:lnTo>
                    <a:lnTo>
                      <a:pt x="1351" y="926"/>
                    </a:lnTo>
                    <a:lnTo>
                      <a:pt x="1351" y="926"/>
                    </a:lnTo>
                    <a:lnTo>
                      <a:pt x="1350" y="926"/>
                    </a:lnTo>
                    <a:lnTo>
                      <a:pt x="1350" y="928"/>
                    </a:lnTo>
                    <a:lnTo>
                      <a:pt x="1350" y="928"/>
                    </a:lnTo>
                    <a:lnTo>
                      <a:pt x="1348" y="928"/>
                    </a:lnTo>
                    <a:lnTo>
                      <a:pt x="1348" y="928"/>
                    </a:lnTo>
                    <a:lnTo>
                      <a:pt x="1348" y="928"/>
                    </a:lnTo>
                    <a:lnTo>
                      <a:pt x="1348" y="928"/>
                    </a:lnTo>
                    <a:lnTo>
                      <a:pt x="1346" y="928"/>
                    </a:lnTo>
                    <a:lnTo>
                      <a:pt x="1346" y="928"/>
                    </a:lnTo>
                    <a:lnTo>
                      <a:pt x="1346" y="928"/>
                    </a:lnTo>
                    <a:lnTo>
                      <a:pt x="1344" y="928"/>
                    </a:lnTo>
                    <a:lnTo>
                      <a:pt x="1344" y="928"/>
                    </a:lnTo>
                    <a:lnTo>
                      <a:pt x="1344" y="928"/>
                    </a:lnTo>
                    <a:lnTo>
                      <a:pt x="1342" y="928"/>
                    </a:lnTo>
                    <a:lnTo>
                      <a:pt x="1342" y="928"/>
                    </a:lnTo>
                    <a:lnTo>
                      <a:pt x="1342" y="928"/>
                    </a:lnTo>
                    <a:lnTo>
                      <a:pt x="1342" y="928"/>
                    </a:lnTo>
                    <a:lnTo>
                      <a:pt x="1342" y="928"/>
                    </a:lnTo>
                    <a:lnTo>
                      <a:pt x="1342" y="928"/>
                    </a:lnTo>
                    <a:lnTo>
                      <a:pt x="1342" y="928"/>
                    </a:lnTo>
                    <a:lnTo>
                      <a:pt x="1342" y="929"/>
                    </a:lnTo>
                    <a:lnTo>
                      <a:pt x="1341" y="929"/>
                    </a:lnTo>
                    <a:lnTo>
                      <a:pt x="1341" y="929"/>
                    </a:lnTo>
                    <a:lnTo>
                      <a:pt x="1341" y="929"/>
                    </a:lnTo>
                    <a:lnTo>
                      <a:pt x="1341" y="929"/>
                    </a:lnTo>
                    <a:lnTo>
                      <a:pt x="1341" y="929"/>
                    </a:lnTo>
                    <a:lnTo>
                      <a:pt x="1341" y="929"/>
                    </a:lnTo>
                    <a:lnTo>
                      <a:pt x="1341" y="931"/>
                    </a:lnTo>
                    <a:lnTo>
                      <a:pt x="1341" y="931"/>
                    </a:lnTo>
                    <a:lnTo>
                      <a:pt x="1341" y="931"/>
                    </a:lnTo>
                    <a:lnTo>
                      <a:pt x="1341" y="931"/>
                    </a:lnTo>
                    <a:lnTo>
                      <a:pt x="1341" y="933"/>
                    </a:lnTo>
                    <a:lnTo>
                      <a:pt x="1341" y="933"/>
                    </a:lnTo>
                    <a:lnTo>
                      <a:pt x="1341" y="933"/>
                    </a:lnTo>
                    <a:lnTo>
                      <a:pt x="1341" y="933"/>
                    </a:lnTo>
                    <a:lnTo>
                      <a:pt x="1341" y="935"/>
                    </a:lnTo>
                    <a:lnTo>
                      <a:pt x="1341" y="935"/>
                    </a:lnTo>
                    <a:lnTo>
                      <a:pt x="1341" y="935"/>
                    </a:lnTo>
                    <a:lnTo>
                      <a:pt x="1341" y="935"/>
                    </a:lnTo>
                    <a:lnTo>
                      <a:pt x="1341" y="935"/>
                    </a:lnTo>
                    <a:lnTo>
                      <a:pt x="1341" y="935"/>
                    </a:lnTo>
                    <a:lnTo>
                      <a:pt x="1341" y="937"/>
                    </a:lnTo>
                    <a:lnTo>
                      <a:pt x="1339" y="937"/>
                    </a:lnTo>
                    <a:lnTo>
                      <a:pt x="1339" y="937"/>
                    </a:lnTo>
                    <a:lnTo>
                      <a:pt x="1339" y="937"/>
                    </a:lnTo>
                    <a:lnTo>
                      <a:pt x="1339" y="938"/>
                    </a:lnTo>
                    <a:lnTo>
                      <a:pt x="1339" y="938"/>
                    </a:lnTo>
                    <a:lnTo>
                      <a:pt x="1339" y="938"/>
                    </a:lnTo>
                    <a:lnTo>
                      <a:pt x="1339" y="940"/>
                    </a:lnTo>
                    <a:lnTo>
                      <a:pt x="1339" y="940"/>
                    </a:lnTo>
                    <a:lnTo>
                      <a:pt x="1339" y="940"/>
                    </a:lnTo>
                    <a:lnTo>
                      <a:pt x="1339" y="940"/>
                    </a:lnTo>
                    <a:lnTo>
                      <a:pt x="1339" y="940"/>
                    </a:lnTo>
                    <a:lnTo>
                      <a:pt x="1337" y="940"/>
                    </a:lnTo>
                    <a:lnTo>
                      <a:pt x="1337" y="940"/>
                    </a:lnTo>
                    <a:lnTo>
                      <a:pt x="1337" y="940"/>
                    </a:lnTo>
                    <a:lnTo>
                      <a:pt x="1335" y="940"/>
                    </a:lnTo>
                    <a:lnTo>
                      <a:pt x="1335" y="940"/>
                    </a:lnTo>
                    <a:lnTo>
                      <a:pt x="1335" y="938"/>
                    </a:lnTo>
                    <a:lnTo>
                      <a:pt x="1333" y="938"/>
                    </a:lnTo>
                    <a:lnTo>
                      <a:pt x="1333" y="938"/>
                    </a:lnTo>
                    <a:lnTo>
                      <a:pt x="1333" y="938"/>
                    </a:lnTo>
                    <a:lnTo>
                      <a:pt x="1332" y="938"/>
                    </a:lnTo>
                    <a:lnTo>
                      <a:pt x="1332" y="938"/>
                    </a:lnTo>
                    <a:lnTo>
                      <a:pt x="1332" y="938"/>
                    </a:lnTo>
                    <a:lnTo>
                      <a:pt x="1330" y="938"/>
                    </a:lnTo>
                    <a:lnTo>
                      <a:pt x="1330" y="938"/>
                    </a:lnTo>
                    <a:lnTo>
                      <a:pt x="1328" y="938"/>
                    </a:lnTo>
                    <a:lnTo>
                      <a:pt x="1326" y="938"/>
                    </a:lnTo>
                    <a:lnTo>
                      <a:pt x="1326" y="938"/>
                    </a:lnTo>
                    <a:lnTo>
                      <a:pt x="1324" y="938"/>
                    </a:lnTo>
                    <a:lnTo>
                      <a:pt x="1324" y="938"/>
                    </a:lnTo>
                    <a:lnTo>
                      <a:pt x="1322" y="937"/>
                    </a:lnTo>
                    <a:lnTo>
                      <a:pt x="1322" y="937"/>
                    </a:lnTo>
                    <a:lnTo>
                      <a:pt x="1322" y="937"/>
                    </a:lnTo>
                    <a:lnTo>
                      <a:pt x="1322" y="937"/>
                    </a:lnTo>
                    <a:lnTo>
                      <a:pt x="1321" y="937"/>
                    </a:lnTo>
                    <a:lnTo>
                      <a:pt x="1321" y="937"/>
                    </a:lnTo>
                    <a:lnTo>
                      <a:pt x="1321" y="937"/>
                    </a:lnTo>
                    <a:lnTo>
                      <a:pt x="1321" y="937"/>
                    </a:lnTo>
                    <a:lnTo>
                      <a:pt x="1319" y="938"/>
                    </a:lnTo>
                    <a:lnTo>
                      <a:pt x="1319" y="938"/>
                    </a:lnTo>
                    <a:lnTo>
                      <a:pt x="1319" y="938"/>
                    </a:lnTo>
                    <a:lnTo>
                      <a:pt x="1319" y="938"/>
                    </a:lnTo>
                    <a:lnTo>
                      <a:pt x="1319" y="938"/>
                    </a:lnTo>
                    <a:lnTo>
                      <a:pt x="1319" y="938"/>
                    </a:lnTo>
                    <a:lnTo>
                      <a:pt x="1319" y="940"/>
                    </a:lnTo>
                    <a:lnTo>
                      <a:pt x="1319" y="940"/>
                    </a:lnTo>
                    <a:lnTo>
                      <a:pt x="1319" y="940"/>
                    </a:lnTo>
                    <a:lnTo>
                      <a:pt x="1317" y="940"/>
                    </a:lnTo>
                    <a:lnTo>
                      <a:pt x="1317" y="940"/>
                    </a:lnTo>
                    <a:lnTo>
                      <a:pt x="1317" y="940"/>
                    </a:lnTo>
                    <a:lnTo>
                      <a:pt x="1317" y="940"/>
                    </a:lnTo>
                    <a:lnTo>
                      <a:pt x="1317" y="942"/>
                    </a:lnTo>
                    <a:lnTo>
                      <a:pt x="1317" y="942"/>
                    </a:lnTo>
                    <a:lnTo>
                      <a:pt x="1317" y="942"/>
                    </a:lnTo>
                    <a:lnTo>
                      <a:pt x="1317" y="942"/>
                    </a:lnTo>
                    <a:lnTo>
                      <a:pt x="1315" y="942"/>
                    </a:lnTo>
                    <a:lnTo>
                      <a:pt x="1315" y="942"/>
                    </a:lnTo>
                    <a:lnTo>
                      <a:pt x="1315" y="942"/>
                    </a:lnTo>
                    <a:lnTo>
                      <a:pt x="1315" y="942"/>
                    </a:lnTo>
                    <a:lnTo>
                      <a:pt x="1315" y="942"/>
                    </a:lnTo>
                    <a:lnTo>
                      <a:pt x="1315" y="942"/>
                    </a:lnTo>
                    <a:lnTo>
                      <a:pt x="1313" y="942"/>
                    </a:lnTo>
                    <a:lnTo>
                      <a:pt x="1313" y="942"/>
                    </a:lnTo>
                    <a:lnTo>
                      <a:pt x="1313" y="942"/>
                    </a:lnTo>
                    <a:lnTo>
                      <a:pt x="1312" y="942"/>
                    </a:lnTo>
                    <a:lnTo>
                      <a:pt x="1312" y="942"/>
                    </a:lnTo>
                    <a:lnTo>
                      <a:pt x="1312" y="942"/>
                    </a:lnTo>
                    <a:lnTo>
                      <a:pt x="1312" y="942"/>
                    </a:lnTo>
                    <a:lnTo>
                      <a:pt x="1310" y="942"/>
                    </a:lnTo>
                    <a:lnTo>
                      <a:pt x="1310" y="942"/>
                    </a:lnTo>
                    <a:lnTo>
                      <a:pt x="1310" y="942"/>
                    </a:lnTo>
                    <a:lnTo>
                      <a:pt x="1310" y="942"/>
                    </a:lnTo>
                    <a:lnTo>
                      <a:pt x="1310" y="942"/>
                    </a:lnTo>
                    <a:lnTo>
                      <a:pt x="1310" y="942"/>
                    </a:lnTo>
                    <a:lnTo>
                      <a:pt x="1310" y="944"/>
                    </a:lnTo>
                    <a:lnTo>
                      <a:pt x="1308" y="944"/>
                    </a:lnTo>
                    <a:lnTo>
                      <a:pt x="1308" y="944"/>
                    </a:lnTo>
                    <a:lnTo>
                      <a:pt x="1308" y="944"/>
                    </a:lnTo>
                    <a:lnTo>
                      <a:pt x="1308" y="944"/>
                    </a:lnTo>
                    <a:lnTo>
                      <a:pt x="1306" y="944"/>
                    </a:lnTo>
                    <a:lnTo>
                      <a:pt x="1306" y="944"/>
                    </a:lnTo>
                    <a:lnTo>
                      <a:pt x="1306" y="944"/>
                    </a:lnTo>
                    <a:lnTo>
                      <a:pt x="1306" y="944"/>
                    </a:lnTo>
                    <a:lnTo>
                      <a:pt x="1304" y="942"/>
                    </a:lnTo>
                    <a:lnTo>
                      <a:pt x="1304" y="942"/>
                    </a:lnTo>
                    <a:lnTo>
                      <a:pt x="1304" y="942"/>
                    </a:lnTo>
                    <a:lnTo>
                      <a:pt x="1304" y="942"/>
                    </a:lnTo>
                    <a:lnTo>
                      <a:pt x="1304" y="942"/>
                    </a:lnTo>
                    <a:lnTo>
                      <a:pt x="1303" y="940"/>
                    </a:lnTo>
                    <a:lnTo>
                      <a:pt x="1303" y="940"/>
                    </a:lnTo>
                    <a:lnTo>
                      <a:pt x="1303" y="940"/>
                    </a:lnTo>
                    <a:lnTo>
                      <a:pt x="1303" y="938"/>
                    </a:lnTo>
                    <a:lnTo>
                      <a:pt x="1301" y="938"/>
                    </a:lnTo>
                    <a:lnTo>
                      <a:pt x="1301" y="937"/>
                    </a:lnTo>
                    <a:lnTo>
                      <a:pt x="1301" y="937"/>
                    </a:lnTo>
                    <a:lnTo>
                      <a:pt x="1301" y="937"/>
                    </a:lnTo>
                    <a:lnTo>
                      <a:pt x="1301" y="937"/>
                    </a:lnTo>
                    <a:lnTo>
                      <a:pt x="1301" y="937"/>
                    </a:lnTo>
                    <a:lnTo>
                      <a:pt x="1301" y="935"/>
                    </a:lnTo>
                    <a:lnTo>
                      <a:pt x="1301" y="935"/>
                    </a:lnTo>
                    <a:lnTo>
                      <a:pt x="1301" y="933"/>
                    </a:lnTo>
                    <a:lnTo>
                      <a:pt x="1301" y="933"/>
                    </a:lnTo>
                    <a:lnTo>
                      <a:pt x="1301" y="933"/>
                    </a:lnTo>
                    <a:lnTo>
                      <a:pt x="1301" y="933"/>
                    </a:lnTo>
                    <a:lnTo>
                      <a:pt x="1301" y="933"/>
                    </a:lnTo>
                    <a:lnTo>
                      <a:pt x="1299" y="931"/>
                    </a:lnTo>
                    <a:lnTo>
                      <a:pt x="1299" y="931"/>
                    </a:lnTo>
                    <a:lnTo>
                      <a:pt x="1297" y="931"/>
                    </a:lnTo>
                    <a:lnTo>
                      <a:pt x="1295" y="931"/>
                    </a:lnTo>
                    <a:lnTo>
                      <a:pt x="1295" y="931"/>
                    </a:lnTo>
                    <a:lnTo>
                      <a:pt x="1295" y="931"/>
                    </a:lnTo>
                    <a:lnTo>
                      <a:pt x="1294" y="931"/>
                    </a:lnTo>
                    <a:lnTo>
                      <a:pt x="1294" y="931"/>
                    </a:lnTo>
                    <a:lnTo>
                      <a:pt x="1292" y="931"/>
                    </a:lnTo>
                    <a:lnTo>
                      <a:pt x="1292" y="931"/>
                    </a:lnTo>
                    <a:lnTo>
                      <a:pt x="1292" y="931"/>
                    </a:lnTo>
                    <a:lnTo>
                      <a:pt x="1292" y="933"/>
                    </a:lnTo>
                    <a:lnTo>
                      <a:pt x="1292" y="933"/>
                    </a:lnTo>
                    <a:lnTo>
                      <a:pt x="1290" y="933"/>
                    </a:lnTo>
                    <a:lnTo>
                      <a:pt x="1290" y="931"/>
                    </a:lnTo>
                    <a:lnTo>
                      <a:pt x="1290" y="931"/>
                    </a:lnTo>
                    <a:lnTo>
                      <a:pt x="1288" y="933"/>
                    </a:lnTo>
                    <a:lnTo>
                      <a:pt x="1288" y="933"/>
                    </a:lnTo>
                    <a:lnTo>
                      <a:pt x="1286" y="933"/>
                    </a:lnTo>
                    <a:lnTo>
                      <a:pt x="1286" y="933"/>
                    </a:lnTo>
                    <a:lnTo>
                      <a:pt x="1286" y="933"/>
                    </a:lnTo>
                    <a:lnTo>
                      <a:pt x="1284" y="933"/>
                    </a:lnTo>
                    <a:lnTo>
                      <a:pt x="1284" y="933"/>
                    </a:lnTo>
                    <a:lnTo>
                      <a:pt x="1284" y="935"/>
                    </a:lnTo>
                    <a:lnTo>
                      <a:pt x="1284" y="935"/>
                    </a:lnTo>
                    <a:lnTo>
                      <a:pt x="1284" y="935"/>
                    </a:lnTo>
                    <a:lnTo>
                      <a:pt x="1284" y="935"/>
                    </a:lnTo>
                    <a:lnTo>
                      <a:pt x="1284" y="937"/>
                    </a:lnTo>
                    <a:lnTo>
                      <a:pt x="1284" y="937"/>
                    </a:lnTo>
                    <a:lnTo>
                      <a:pt x="1283" y="937"/>
                    </a:lnTo>
                    <a:lnTo>
                      <a:pt x="1283" y="938"/>
                    </a:lnTo>
                    <a:lnTo>
                      <a:pt x="1283" y="938"/>
                    </a:lnTo>
                    <a:lnTo>
                      <a:pt x="1283" y="938"/>
                    </a:lnTo>
                    <a:lnTo>
                      <a:pt x="1283" y="938"/>
                    </a:lnTo>
                    <a:lnTo>
                      <a:pt x="1283" y="938"/>
                    </a:lnTo>
                    <a:lnTo>
                      <a:pt x="1281" y="938"/>
                    </a:lnTo>
                    <a:lnTo>
                      <a:pt x="1281" y="938"/>
                    </a:lnTo>
                    <a:lnTo>
                      <a:pt x="1281" y="938"/>
                    </a:lnTo>
                    <a:lnTo>
                      <a:pt x="1281" y="938"/>
                    </a:lnTo>
                    <a:lnTo>
                      <a:pt x="1279" y="938"/>
                    </a:lnTo>
                    <a:lnTo>
                      <a:pt x="1279" y="938"/>
                    </a:lnTo>
                    <a:lnTo>
                      <a:pt x="1277" y="938"/>
                    </a:lnTo>
                    <a:lnTo>
                      <a:pt x="1275" y="938"/>
                    </a:lnTo>
                    <a:lnTo>
                      <a:pt x="1275" y="938"/>
                    </a:lnTo>
                    <a:lnTo>
                      <a:pt x="1275" y="938"/>
                    </a:lnTo>
                    <a:lnTo>
                      <a:pt x="1275" y="938"/>
                    </a:lnTo>
                    <a:lnTo>
                      <a:pt x="1274" y="938"/>
                    </a:lnTo>
                    <a:lnTo>
                      <a:pt x="1274" y="938"/>
                    </a:lnTo>
                    <a:lnTo>
                      <a:pt x="1274" y="938"/>
                    </a:lnTo>
                    <a:lnTo>
                      <a:pt x="1272" y="938"/>
                    </a:lnTo>
                    <a:lnTo>
                      <a:pt x="1272" y="938"/>
                    </a:lnTo>
                    <a:lnTo>
                      <a:pt x="1270" y="938"/>
                    </a:lnTo>
                    <a:lnTo>
                      <a:pt x="1270" y="938"/>
                    </a:lnTo>
                    <a:lnTo>
                      <a:pt x="1270" y="938"/>
                    </a:lnTo>
                    <a:lnTo>
                      <a:pt x="1268" y="938"/>
                    </a:lnTo>
                    <a:lnTo>
                      <a:pt x="1268" y="938"/>
                    </a:lnTo>
                    <a:lnTo>
                      <a:pt x="1268" y="940"/>
                    </a:lnTo>
                    <a:lnTo>
                      <a:pt x="1266" y="940"/>
                    </a:lnTo>
                    <a:lnTo>
                      <a:pt x="1266" y="940"/>
                    </a:lnTo>
                    <a:lnTo>
                      <a:pt x="1266" y="940"/>
                    </a:lnTo>
                    <a:lnTo>
                      <a:pt x="1265" y="940"/>
                    </a:lnTo>
                    <a:lnTo>
                      <a:pt x="1265" y="940"/>
                    </a:lnTo>
                    <a:lnTo>
                      <a:pt x="1265" y="940"/>
                    </a:lnTo>
                    <a:lnTo>
                      <a:pt x="1263" y="940"/>
                    </a:lnTo>
                    <a:lnTo>
                      <a:pt x="1261" y="940"/>
                    </a:lnTo>
                    <a:lnTo>
                      <a:pt x="1261" y="940"/>
                    </a:lnTo>
                    <a:lnTo>
                      <a:pt x="1259" y="940"/>
                    </a:lnTo>
                    <a:lnTo>
                      <a:pt x="1257" y="940"/>
                    </a:lnTo>
                    <a:lnTo>
                      <a:pt x="1257" y="940"/>
                    </a:lnTo>
                    <a:lnTo>
                      <a:pt x="1256" y="940"/>
                    </a:lnTo>
                    <a:lnTo>
                      <a:pt x="1254" y="940"/>
                    </a:lnTo>
                    <a:lnTo>
                      <a:pt x="1254" y="940"/>
                    </a:lnTo>
                    <a:lnTo>
                      <a:pt x="1254" y="940"/>
                    </a:lnTo>
                    <a:lnTo>
                      <a:pt x="1252" y="940"/>
                    </a:lnTo>
                    <a:lnTo>
                      <a:pt x="1252" y="940"/>
                    </a:lnTo>
                    <a:lnTo>
                      <a:pt x="1252" y="940"/>
                    </a:lnTo>
                    <a:lnTo>
                      <a:pt x="1252" y="942"/>
                    </a:lnTo>
                    <a:lnTo>
                      <a:pt x="1252" y="942"/>
                    </a:lnTo>
                    <a:lnTo>
                      <a:pt x="1250" y="942"/>
                    </a:lnTo>
                    <a:lnTo>
                      <a:pt x="1250" y="942"/>
                    </a:lnTo>
                    <a:lnTo>
                      <a:pt x="1248" y="942"/>
                    </a:lnTo>
                    <a:lnTo>
                      <a:pt x="1247" y="944"/>
                    </a:lnTo>
                    <a:lnTo>
                      <a:pt x="1247" y="944"/>
                    </a:lnTo>
                    <a:lnTo>
                      <a:pt x="1247" y="944"/>
                    </a:lnTo>
                    <a:lnTo>
                      <a:pt x="1245" y="944"/>
                    </a:lnTo>
                    <a:lnTo>
                      <a:pt x="1245" y="944"/>
                    </a:lnTo>
                    <a:lnTo>
                      <a:pt x="1245" y="946"/>
                    </a:lnTo>
                    <a:lnTo>
                      <a:pt x="1245" y="946"/>
                    </a:lnTo>
                    <a:lnTo>
                      <a:pt x="1243" y="946"/>
                    </a:lnTo>
                    <a:lnTo>
                      <a:pt x="1243" y="946"/>
                    </a:lnTo>
                    <a:lnTo>
                      <a:pt x="1243" y="946"/>
                    </a:lnTo>
                    <a:lnTo>
                      <a:pt x="1241" y="946"/>
                    </a:lnTo>
                    <a:lnTo>
                      <a:pt x="1239" y="948"/>
                    </a:lnTo>
                    <a:lnTo>
                      <a:pt x="1239" y="948"/>
                    </a:lnTo>
                    <a:lnTo>
                      <a:pt x="1239" y="948"/>
                    </a:lnTo>
                    <a:lnTo>
                      <a:pt x="1237" y="949"/>
                    </a:lnTo>
                    <a:lnTo>
                      <a:pt x="1237" y="949"/>
                    </a:lnTo>
                    <a:lnTo>
                      <a:pt x="1237" y="951"/>
                    </a:lnTo>
                    <a:lnTo>
                      <a:pt x="1237" y="953"/>
                    </a:lnTo>
                    <a:lnTo>
                      <a:pt x="1237" y="953"/>
                    </a:lnTo>
                    <a:lnTo>
                      <a:pt x="1237" y="953"/>
                    </a:lnTo>
                    <a:lnTo>
                      <a:pt x="1237" y="955"/>
                    </a:lnTo>
                    <a:lnTo>
                      <a:pt x="1236" y="955"/>
                    </a:lnTo>
                    <a:lnTo>
                      <a:pt x="1236" y="955"/>
                    </a:lnTo>
                    <a:lnTo>
                      <a:pt x="1236" y="957"/>
                    </a:lnTo>
                    <a:lnTo>
                      <a:pt x="1236" y="957"/>
                    </a:lnTo>
                    <a:lnTo>
                      <a:pt x="1234" y="957"/>
                    </a:lnTo>
                    <a:lnTo>
                      <a:pt x="1234" y="957"/>
                    </a:lnTo>
                    <a:lnTo>
                      <a:pt x="1234" y="957"/>
                    </a:lnTo>
                    <a:lnTo>
                      <a:pt x="1232" y="957"/>
                    </a:lnTo>
                    <a:lnTo>
                      <a:pt x="1232" y="957"/>
                    </a:lnTo>
                    <a:lnTo>
                      <a:pt x="1232" y="957"/>
                    </a:lnTo>
                    <a:lnTo>
                      <a:pt x="1232" y="957"/>
                    </a:lnTo>
                    <a:lnTo>
                      <a:pt x="1230" y="957"/>
                    </a:lnTo>
                    <a:lnTo>
                      <a:pt x="1230" y="957"/>
                    </a:lnTo>
                    <a:lnTo>
                      <a:pt x="1230" y="957"/>
                    </a:lnTo>
                    <a:lnTo>
                      <a:pt x="1228" y="957"/>
                    </a:lnTo>
                    <a:lnTo>
                      <a:pt x="1228" y="957"/>
                    </a:lnTo>
                    <a:lnTo>
                      <a:pt x="1228" y="957"/>
                    </a:lnTo>
                    <a:lnTo>
                      <a:pt x="1227" y="958"/>
                    </a:lnTo>
                    <a:lnTo>
                      <a:pt x="1225" y="960"/>
                    </a:lnTo>
                    <a:lnTo>
                      <a:pt x="1225" y="960"/>
                    </a:lnTo>
                    <a:lnTo>
                      <a:pt x="1223" y="960"/>
                    </a:lnTo>
                    <a:lnTo>
                      <a:pt x="1223" y="960"/>
                    </a:lnTo>
                    <a:lnTo>
                      <a:pt x="1223" y="960"/>
                    </a:lnTo>
                    <a:lnTo>
                      <a:pt x="1221" y="962"/>
                    </a:lnTo>
                    <a:lnTo>
                      <a:pt x="1219" y="962"/>
                    </a:lnTo>
                    <a:lnTo>
                      <a:pt x="1219" y="962"/>
                    </a:lnTo>
                    <a:lnTo>
                      <a:pt x="1218" y="962"/>
                    </a:lnTo>
                    <a:lnTo>
                      <a:pt x="1218" y="962"/>
                    </a:lnTo>
                    <a:lnTo>
                      <a:pt x="1218" y="962"/>
                    </a:lnTo>
                    <a:lnTo>
                      <a:pt x="1216" y="962"/>
                    </a:lnTo>
                    <a:lnTo>
                      <a:pt x="1216" y="962"/>
                    </a:lnTo>
                    <a:lnTo>
                      <a:pt x="1216" y="962"/>
                    </a:lnTo>
                    <a:lnTo>
                      <a:pt x="1214" y="962"/>
                    </a:lnTo>
                    <a:lnTo>
                      <a:pt x="1214" y="964"/>
                    </a:lnTo>
                    <a:lnTo>
                      <a:pt x="1214" y="964"/>
                    </a:lnTo>
                    <a:lnTo>
                      <a:pt x="1214" y="964"/>
                    </a:lnTo>
                    <a:lnTo>
                      <a:pt x="1212" y="964"/>
                    </a:lnTo>
                    <a:lnTo>
                      <a:pt x="1212" y="964"/>
                    </a:lnTo>
                    <a:lnTo>
                      <a:pt x="1212" y="964"/>
                    </a:lnTo>
                    <a:lnTo>
                      <a:pt x="1210" y="964"/>
                    </a:lnTo>
                    <a:lnTo>
                      <a:pt x="1209" y="964"/>
                    </a:lnTo>
                    <a:lnTo>
                      <a:pt x="1209" y="964"/>
                    </a:lnTo>
                    <a:lnTo>
                      <a:pt x="1207" y="964"/>
                    </a:lnTo>
                    <a:lnTo>
                      <a:pt x="1207" y="964"/>
                    </a:lnTo>
                    <a:lnTo>
                      <a:pt x="1207" y="964"/>
                    </a:lnTo>
                    <a:lnTo>
                      <a:pt x="1205" y="964"/>
                    </a:lnTo>
                    <a:lnTo>
                      <a:pt x="1203" y="964"/>
                    </a:lnTo>
                    <a:lnTo>
                      <a:pt x="1201" y="964"/>
                    </a:lnTo>
                    <a:lnTo>
                      <a:pt x="1201" y="964"/>
                    </a:lnTo>
                    <a:lnTo>
                      <a:pt x="1201" y="964"/>
                    </a:lnTo>
                    <a:lnTo>
                      <a:pt x="1201" y="964"/>
                    </a:lnTo>
                    <a:lnTo>
                      <a:pt x="1199" y="964"/>
                    </a:lnTo>
                    <a:lnTo>
                      <a:pt x="1199" y="964"/>
                    </a:lnTo>
                    <a:lnTo>
                      <a:pt x="1199" y="964"/>
                    </a:lnTo>
                    <a:lnTo>
                      <a:pt x="1199" y="964"/>
                    </a:lnTo>
                    <a:lnTo>
                      <a:pt x="1199" y="964"/>
                    </a:lnTo>
                    <a:lnTo>
                      <a:pt x="1198" y="964"/>
                    </a:lnTo>
                    <a:lnTo>
                      <a:pt x="1198" y="964"/>
                    </a:lnTo>
                    <a:lnTo>
                      <a:pt x="1198" y="964"/>
                    </a:lnTo>
                    <a:lnTo>
                      <a:pt x="1198" y="964"/>
                    </a:lnTo>
                    <a:lnTo>
                      <a:pt x="1198" y="964"/>
                    </a:lnTo>
                    <a:lnTo>
                      <a:pt x="1198" y="964"/>
                    </a:lnTo>
                    <a:lnTo>
                      <a:pt x="1198" y="966"/>
                    </a:lnTo>
                    <a:lnTo>
                      <a:pt x="1196" y="966"/>
                    </a:lnTo>
                    <a:lnTo>
                      <a:pt x="1196" y="966"/>
                    </a:lnTo>
                    <a:lnTo>
                      <a:pt x="1196" y="966"/>
                    </a:lnTo>
                    <a:lnTo>
                      <a:pt x="1196" y="966"/>
                    </a:lnTo>
                    <a:lnTo>
                      <a:pt x="1196" y="966"/>
                    </a:lnTo>
                    <a:lnTo>
                      <a:pt x="1196" y="966"/>
                    </a:lnTo>
                    <a:lnTo>
                      <a:pt x="1194" y="966"/>
                    </a:lnTo>
                    <a:lnTo>
                      <a:pt x="1192" y="966"/>
                    </a:lnTo>
                    <a:lnTo>
                      <a:pt x="1192" y="966"/>
                    </a:lnTo>
                    <a:lnTo>
                      <a:pt x="1190" y="966"/>
                    </a:lnTo>
                    <a:lnTo>
                      <a:pt x="1190" y="966"/>
                    </a:lnTo>
                    <a:lnTo>
                      <a:pt x="1189" y="966"/>
                    </a:lnTo>
                    <a:lnTo>
                      <a:pt x="1189" y="966"/>
                    </a:lnTo>
                    <a:lnTo>
                      <a:pt x="1189" y="966"/>
                    </a:lnTo>
                    <a:lnTo>
                      <a:pt x="1189" y="967"/>
                    </a:lnTo>
                    <a:lnTo>
                      <a:pt x="1189" y="967"/>
                    </a:lnTo>
                    <a:lnTo>
                      <a:pt x="1189" y="967"/>
                    </a:lnTo>
                    <a:lnTo>
                      <a:pt x="1189" y="967"/>
                    </a:lnTo>
                    <a:lnTo>
                      <a:pt x="1189" y="967"/>
                    </a:lnTo>
                    <a:lnTo>
                      <a:pt x="1189" y="969"/>
                    </a:lnTo>
                    <a:lnTo>
                      <a:pt x="1189" y="969"/>
                    </a:lnTo>
                    <a:lnTo>
                      <a:pt x="1189" y="969"/>
                    </a:lnTo>
                    <a:lnTo>
                      <a:pt x="1189" y="971"/>
                    </a:lnTo>
                    <a:lnTo>
                      <a:pt x="1189" y="971"/>
                    </a:lnTo>
                    <a:lnTo>
                      <a:pt x="1189" y="971"/>
                    </a:lnTo>
                    <a:lnTo>
                      <a:pt x="1190" y="971"/>
                    </a:lnTo>
                    <a:lnTo>
                      <a:pt x="1190" y="971"/>
                    </a:lnTo>
                    <a:lnTo>
                      <a:pt x="1190" y="971"/>
                    </a:lnTo>
                    <a:lnTo>
                      <a:pt x="1190" y="971"/>
                    </a:lnTo>
                    <a:lnTo>
                      <a:pt x="1190" y="973"/>
                    </a:lnTo>
                    <a:lnTo>
                      <a:pt x="1192" y="973"/>
                    </a:lnTo>
                    <a:lnTo>
                      <a:pt x="1192" y="973"/>
                    </a:lnTo>
                    <a:lnTo>
                      <a:pt x="1190" y="973"/>
                    </a:lnTo>
                    <a:lnTo>
                      <a:pt x="1190" y="973"/>
                    </a:lnTo>
                    <a:lnTo>
                      <a:pt x="1190" y="973"/>
                    </a:lnTo>
                    <a:lnTo>
                      <a:pt x="1190" y="973"/>
                    </a:lnTo>
                    <a:lnTo>
                      <a:pt x="1190" y="973"/>
                    </a:lnTo>
                    <a:lnTo>
                      <a:pt x="1190" y="975"/>
                    </a:lnTo>
                    <a:lnTo>
                      <a:pt x="1189" y="975"/>
                    </a:lnTo>
                    <a:lnTo>
                      <a:pt x="1189" y="975"/>
                    </a:lnTo>
                    <a:lnTo>
                      <a:pt x="1189" y="975"/>
                    </a:lnTo>
                    <a:lnTo>
                      <a:pt x="1189" y="976"/>
                    </a:lnTo>
                    <a:lnTo>
                      <a:pt x="1189" y="976"/>
                    </a:lnTo>
                    <a:lnTo>
                      <a:pt x="1187" y="976"/>
                    </a:lnTo>
                    <a:lnTo>
                      <a:pt x="1187" y="976"/>
                    </a:lnTo>
                    <a:lnTo>
                      <a:pt x="1187" y="976"/>
                    </a:lnTo>
                    <a:lnTo>
                      <a:pt x="1187" y="976"/>
                    </a:lnTo>
                    <a:lnTo>
                      <a:pt x="1187" y="976"/>
                    </a:lnTo>
                    <a:lnTo>
                      <a:pt x="1187" y="976"/>
                    </a:lnTo>
                    <a:lnTo>
                      <a:pt x="1187" y="976"/>
                    </a:lnTo>
                    <a:lnTo>
                      <a:pt x="1187" y="976"/>
                    </a:lnTo>
                    <a:lnTo>
                      <a:pt x="1187" y="976"/>
                    </a:lnTo>
                    <a:lnTo>
                      <a:pt x="1185" y="976"/>
                    </a:lnTo>
                    <a:lnTo>
                      <a:pt x="1185" y="976"/>
                    </a:lnTo>
                    <a:lnTo>
                      <a:pt x="1185" y="976"/>
                    </a:lnTo>
                    <a:lnTo>
                      <a:pt x="1183" y="976"/>
                    </a:lnTo>
                    <a:lnTo>
                      <a:pt x="1183" y="976"/>
                    </a:lnTo>
                    <a:lnTo>
                      <a:pt x="1183" y="975"/>
                    </a:lnTo>
                    <a:lnTo>
                      <a:pt x="1183" y="975"/>
                    </a:lnTo>
                    <a:lnTo>
                      <a:pt x="1181" y="975"/>
                    </a:lnTo>
                    <a:lnTo>
                      <a:pt x="1181" y="975"/>
                    </a:lnTo>
                    <a:lnTo>
                      <a:pt x="1181" y="976"/>
                    </a:lnTo>
                    <a:lnTo>
                      <a:pt x="1181" y="976"/>
                    </a:lnTo>
                    <a:lnTo>
                      <a:pt x="1181" y="976"/>
                    </a:lnTo>
                    <a:lnTo>
                      <a:pt x="1181" y="975"/>
                    </a:lnTo>
                    <a:lnTo>
                      <a:pt x="1181" y="975"/>
                    </a:lnTo>
                    <a:lnTo>
                      <a:pt x="1181" y="975"/>
                    </a:lnTo>
                    <a:lnTo>
                      <a:pt x="1181" y="975"/>
                    </a:lnTo>
                    <a:lnTo>
                      <a:pt x="1181" y="975"/>
                    </a:lnTo>
                    <a:lnTo>
                      <a:pt x="1180" y="975"/>
                    </a:lnTo>
                    <a:lnTo>
                      <a:pt x="1180" y="976"/>
                    </a:lnTo>
                    <a:lnTo>
                      <a:pt x="1180" y="975"/>
                    </a:lnTo>
                    <a:lnTo>
                      <a:pt x="1180" y="975"/>
                    </a:lnTo>
                    <a:lnTo>
                      <a:pt x="1180" y="975"/>
                    </a:lnTo>
                    <a:lnTo>
                      <a:pt x="1178" y="975"/>
                    </a:lnTo>
                    <a:lnTo>
                      <a:pt x="1178" y="975"/>
                    </a:lnTo>
                    <a:lnTo>
                      <a:pt x="1178" y="975"/>
                    </a:lnTo>
                    <a:lnTo>
                      <a:pt x="1178" y="975"/>
                    </a:lnTo>
                    <a:lnTo>
                      <a:pt x="1178" y="975"/>
                    </a:lnTo>
                    <a:lnTo>
                      <a:pt x="1178" y="975"/>
                    </a:lnTo>
                    <a:lnTo>
                      <a:pt x="1178" y="975"/>
                    </a:lnTo>
                    <a:lnTo>
                      <a:pt x="1178" y="975"/>
                    </a:lnTo>
                    <a:lnTo>
                      <a:pt x="1176" y="975"/>
                    </a:lnTo>
                    <a:lnTo>
                      <a:pt x="1176" y="975"/>
                    </a:lnTo>
                    <a:lnTo>
                      <a:pt x="1176" y="975"/>
                    </a:lnTo>
                    <a:lnTo>
                      <a:pt x="1176" y="975"/>
                    </a:lnTo>
                    <a:lnTo>
                      <a:pt x="1176" y="975"/>
                    </a:lnTo>
                    <a:lnTo>
                      <a:pt x="1176" y="975"/>
                    </a:lnTo>
                    <a:lnTo>
                      <a:pt x="1176" y="975"/>
                    </a:lnTo>
                    <a:lnTo>
                      <a:pt x="1174" y="975"/>
                    </a:lnTo>
                    <a:lnTo>
                      <a:pt x="1174" y="975"/>
                    </a:lnTo>
                    <a:lnTo>
                      <a:pt x="1174" y="975"/>
                    </a:lnTo>
                    <a:lnTo>
                      <a:pt x="1174" y="975"/>
                    </a:lnTo>
                    <a:lnTo>
                      <a:pt x="1174" y="975"/>
                    </a:lnTo>
                    <a:lnTo>
                      <a:pt x="1174" y="975"/>
                    </a:lnTo>
                    <a:lnTo>
                      <a:pt x="1174" y="975"/>
                    </a:lnTo>
                    <a:lnTo>
                      <a:pt x="1174" y="975"/>
                    </a:lnTo>
                    <a:lnTo>
                      <a:pt x="1174" y="975"/>
                    </a:lnTo>
                    <a:lnTo>
                      <a:pt x="1174" y="976"/>
                    </a:lnTo>
                    <a:lnTo>
                      <a:pt x="1172" y="976"/>
                    </a:lnTo>
                    <a:lnTo>
                      <a:pt x="1172" y="975"/>
                    </a:lnTo>
                    <a:lnTo>
                      <a:pt x="1172" y="975"/>
                    </a:lnTo>
                    <a:lnTo>
                      <a:pt x="1172" y="975"/>
                    </a:lnTo>
                    <a:lnTo>
                      <a:pt x="1172" y="975"/>
                    </a:lnTo>
                    <a:lnTo>
                      <a:pt x="1172" y="975"/>
                    </a:lnTo>
                    <a:lnTo>
                      <a:pt x="1171" y="975"/>
                    </a:lnTo>
                    <a:lnTo>
                      <a:pt x="1171" y="975"/>
                    </a:lnTo>
                    <a:lnTo>
                      <a:pt x="1171" y="975"/>
                    </a:lnTo>
                    <a:lnTo>
                      <a:pt x="1171" y="975"/>
                    </a:lnTo>
                    <a:lnTo>
                      <a:pt x="1171" y="975"/>
                    </a:lnTo>
                    <a:lnTo>
                      <a:pt x="1171" y="975"/>
                    </a:lnTo>
                    <a:lnTo>
                      <a:pt x="1171" y="975"/>
                    </a:lnTo>
                    <a:lnTo>
                      <a:pt x="1171" y="975"/>
                    </a:lnTo>
                    <a:lnTo>
                      <a:pt x="1171" y="975"/>
                    </a:lnTo>
                    <a:lnTo>
                      <a:pt x="1169" y="976"/>
                    </a:lnTo>
                    <a:lnTo>
                      <a:pt x="1169" y="976"/>
                    </a:lnTo>
                    <a:lnTo>
                      <a:pt x="1169" y="976"/>
                    </a:lnTo>
                    <a:lnTo>
                      <a:pt x="1169" y="976"/>
                    </a:lnTo>
                    <a:lnTo>
                      <a:pt x="1169" y="976"/>
                    </a:lnTo>
                    <a:lnTo>
                      <a:pt x="1169" y="976"/>
                    </a:lnTo>
                    <a:lnTo>
                      <a:pt x="1169" y="976"/>
                    </a:lnTo>
                    <a:lnTo>
                      <a:pt x="1169" y="976"/>
                    </a:lnTo>
                    <a:lnTo>
                      <a:pt x="1167" y="976"/>
                    </a:lnTo>
                    <a:lnTo>
                      <a:pt x="1167" y="976"/>
                    </a:lnTo>
                    <a:lnTo>
                      <a:pt x="1167" y="976"/>
                    </a:lnTo>
                    <a:lnTo>
                      <a:pt x="1167" y="976"/>
                    </a:lnTo>
                    <a:lnTo>
                      <a:pt x="1167" y="976"/>
                    </a:lnTo>
                    <a:lnTo>
                      <a:pt x="1167" y="976"/>
                    </a:lnTo>
                    <a:lnTo>
                      <a:pt x="1165" y="976"/>
                    </a:lnTo>
                    <a:lnTo>
                      <a:pt x="1165" y="976"/>
                    </a:lnTo>
                    <a:lnTo>
                      <a:pt x="1165" y="976"/>
                    </a:lnTo>
                    <a:lnTo>
                      <a:pt x="1165" y="976"/>
                    </a:lnTo>
                    <a:lnTo>
                      <a:pt x="1165" y="975"/>
                    </a:lnTo>
                    <a:lnTo>
                      <a:pt x="1165" y="975"/>
                    </a:lnTo>
                    <a:lnTo>
                      <a:pt x="1165" y="975"/>
                    </a:lnTo>
                    <a:lnTo>
                      <a:pt x="1163" y="975"/>
                    </a:lnTo>
                    <a:lnTo>
                      <a:pt x="1163" y="975"/>
                    </a:lnTo>
                    <a:lnTo>
                      <a:pt x="1162" y="975"/>
                    </a:lnTo>
                    <a:lnTo>
                      <a:pt x="1162" y="975"/>
                    </a:lnTo>
                    <a:lnTo>
                      <a:pt x="1162" y="975"/>
                    </a:lnTo>
                    <a:lnTo>
                      <a:pt x="1162" y="975"/>
                    </a:lnTo>
                    <a:lnTo>
                      <a:pt x="1160" y="975"/>
                    </a:lnTo>
                    <a:lnTo>
                      <a:pt x="1160" y="975"/>
                    </a:lnTo>
                    <a:lnTo>
                      <a:pt x="1160" y="975"/>
                    </a:lnTo>
                    <a:lnTo>
                      <a:pt x="1158" y="975"/>
                    </a:lnTo>
                    <a:lnTo>
                      <a:pt x="1158" y="975"/>
                    </a:lnTo>
                    <a:lnTo>
                      <a:pt x="1158" y="975"/>
                    </a:lnTo>
                    <a:lnTo>
                      <a:pt x="1158" y="973"/>
                    </a:lnTo>
                    <a:lnTo>
                      <a:pt x="1156" y="973"/>
                    </a:lnTo>
                    <a:lnTo>
                      <a:pt x="1156" y="973"/>
                    </a:lnTo>
                    <a:lnTo>
                      <a:pt x="1156" y="973"/>
                    </a:lnTo>
                    <a:lnTo>
                      <a:pt x="1156" y="975"/>
                    </a:lnTo>
                    <a:lnTo>
                      <a:pt x="1156" y="975"/>
                    </a:lnTo>
                    <a:lnTo>
                      <a:pt x="1156" y="975"/>
                    </a:lnTo>
                    <a:lnTo>
                      <a:pt x="1156" y="975"/>
                    </a:lnTo>
                    <a:lnTo>
                      <a:pt x="1156" y="975"/>
                    </a:lnTo>
                    <a:lnTo>
                      <a:pt x="1154" y="975"/>
                    </a:lnTo>
                    <a:lnTo>
                      <a:pt x="1154" y="975"/>
                    </a:lnTo>
                    <a:lnTo>
                      <a:pt x="1154" y="975"/>
                    </a:lnTo>
                    <a:lnTo>
                      <a:pt x="1154" y="975"/>
                    </a:lnTo>
                    <a:lnTo>
                      <a:pt x="1154" y="975"/>
                    </a:lnTo>
                    <a:lnTo>
                      <a:pt x="1154" y="975"/>
                    </a:lnTo>
                    <a:lnTo>
                      <a:pt x="1154" y="975"/>
                    </a:lnTo>
                    <a:lnTo>
                      <a:pt x="1152" y="975"/>
                    </a:lnTo>
                    <a:lnTo>
                      <a:pt x="1152" y="975"/>
                    </a:lnTo>
                    <a:lnTo>
                      <a:pt x="1152" y="975"/>
                    </a:lnTo>
                    <a:lnTo>
                      <a:pt x="1151" y="973"/>
                    </a:lnTo>
                    <a:lnTo>
                      <a:pt x="1151" y="973"/>
                    </a:lnTo>
                    <a:lnTo>
                      <a:pt x="1151" y="975"/>
                    </a:lnTo>
                    <a:lnTo>
                      <a:pt x="1151" y="975"/>
                    </a:lnTo>
                    <a:lnTo>
                      <a:pt x="1149" y="975"/>
                    </a:lnTo>
                    <a:lnTo>
                      <a:pt x="1149" y="975"/>
                    </a:lnTo>
                    <a:lnTo>
                      <a:pt x="1149" y="975"/>
                    </a:lnTo>
                    <a:lnTo>
                      <a:pt x="1149" y="975"/>
                    </a:lnTo>
                    <a:lnTo>
                      <a:pt x="1147" y="975"/>
                    </a:lnTo>
                    <a:lnTo>
                      <a:pt x="1147" y="975"/>
                    </a:lnTo>
                    <a:lnTo>
                      <a:pt x="1147" y="975"/>
                    </a:lnTo>
                    <a:lnTo>
                      <a:pt x="1147" y="975"/>
                    </a:lnTo>
                    <a:lnTo>
                      <a:pt x="1145" y="975"/>
                    </a:lnTo>
                    <a:lnTo>
                      <a:pt x="1145" y="975"/>
                    </a:lnTo>
                    <a:lnTo>
                      <a:pt x="1145" y="975"/>
                    </a:lnTo>
                    <a:lnTo>
                      <a:pt x="1145" y="975"/>
                    </a:lnTo>
                    <a:lnTo>
                      <a:pt x="1145" y="975"/>
                    </a:lnTo>
                    <a:lnTo>
                      <a:pt x="1145" y="975"/>
                    </a:lnTo>
                    <a:lnTo>
                      <a:pt x="1145" y="975"/>
                    </a:lnTo>
                    <a:lnTo>
                      <a:pt x="1143" y="975"/>
                    </a:lnTo>
                    <a:lnTo>
                      <a:pt x="1143" y="975"/>
                    </a:lnTo>
                    <a:lnTo>
                      <a:pt x="1143" y="975"/>
                    </a:lnTo>
                    <a:lnTo>
                      <a:pt x="1143" y="975"/>
                    </a:lnTo>
                    <a:lnTo>
                      <a:pt x="1142" y="975"/>
                    </a:lnTo>
                    <a:lnTo>
                      <a:pt x="1142" y="975"/>
                    </a:lnTo>
                    <a:lnTo>
                      <a:pt x="1142" y="976"/>
                    </a:lnTo>
                    <a:lnTo>
                      <a:pt x="1142" y="976"/>
                    </a:lnTo>
                    <a:lnTo>
                      <a:pt x="1142" y="976"/>
                    </a:lnTo>
                    <a:lnTo>
                      <a:pt x="1140" y="976"/>
                    </a:lnTo>
                    <a:lnTo>
                      <a:pt x="1140" y="976"/>
                    </a:lnTo>
                    <a:lnTo>
                      <a:pt x="1140" y="976"/>
                    </a:lnTo>
                    <a:lnTo>
                      <a:pt x="1140" y="976"/>
                    </a:lnTo>
                    <a:lnTo>
                      <a:pt x="1140" y="976"/>
                    </a:lnTo>
                    <a:lnTo>
                      <a:pt x="1138" y="976"/>
                    </a:lnTo>
                    <a:lnTo>
                      <a:pt x="1138" y="976"/>
                    </a:lnTo>
                    <a:lnTo>
                      <a:pt x="1138" y="976"/>
                    </a:lnTo>
                    <a:lnTo>
                      <a:pt x="1138" y="976"/>
                    </a:lnTo>
                    <a:lnTo>
                      <a:pt x="1138" y="976"/>
                    </a:lnTo>
                    <a:lnTo>
                      <a:pt x="1138" y="976"/>
                    </a:lnTo>
                    <a:lnTo>
                      <a:pt x="1138" y="978"/>
                    </a:lnTo>
                    <a:lnTo>
                      <a:pt x="1136" y="978"/>
                    </a:lnTo>
                    <a:lnTo>
                      <a:pt x="1136" y="978"/>
                    </a:lnTo>
                    <a:lnTo>
                      <a:pt x="1136" y="978"/>
                    </a:lnTo>
                    <a:lnTo>
                      <a:pt x="1136" y="980"/>
                    </a:lnTo>
                    <a:lnTo>
                      <a:pt x="1134" y="980"/>
                    </a:lnTo>
                    <a:lnTo>
                      <a:pt x="1134" y="980"/>
                    </a:lnTo>
                    <a:lnTo>
                      <a:pt x="1134" y="980"/>
                    </a:lnTo>
                    <a:lnTo>
                      <a:pt x="1134" y="980"/>
                    </a:lnTo>
                    <a:lnTo>
                      <a:pt x="1133" y="980"/>
                    </a:lnTo>
                    <a:lnTo>
                      <a:pt x="1133" y="980"/>
                    </a:lnTo>
                    <a:lnTo>
                      <a:pt x="1131" y="980"/>
                    </a:lnTo>
                    <a:close/>
                  </a:path>
                </a:pathLst>
              </a:custGeom>
              <a:solidFill>
                <a:schemeClr val="accent5">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1">
                <a:extLst>
                  <a:ext uri="{FF2B5EF4-FFF2-40B4-BE49-F238E27FC236}">
                    <a16:creationId xmlns:a16="http://schemas.microsoft.com/office/drawing/2014/main" id="{9B017DDE-5839-012A-971B-6B8AA069BDE2}"/>
                  </a:ext>
                </a:extLst>
              </p:cNvPr>
              <p:cNvSpPr>
                <a:spLocks/>
              </p:cNvSpPr>
              <p:nvPr/>
            </p:nvSpPr>
            <p:spPr bwMode="auto">
              <a:xfrm>
                <a:off x="2258" y="1663"/>
                <a:ext cx="1433" cy="980"/>
              </a:xfrm>
              <a:custGeom>
                <a:avLst/>
                <a:gdLst>
                  <a:gd name="T0" fmla="*/ 1022 w 1433"/>
                  <a:gd name="T1" fmla="*/ 944 h 980"/>
                  <a:gd name="T2" fmla="*/ 1042 w 1433"/>
                  <a:gd name="T3" fmla="*/ 853 h 980"/>
                  <a:gd name="T4" fmla="*/ 928 w 1433"/>
                  <a:gd name="T5" fmla="*/ 814 h 980"/>
                  <a:gd name="T6" fmla="*/ 798 w 1433"/>
                  <a:gd name="T7" fmla="*/ 803 h 980"/>
                  <a:gd name="T8" fmla="*/ 736 w 1433"/>
                  <a:gd name="T9" fmla="*/ 828 h 980"/>
                  <a:gd name="T10" fmla="*/ 670 w 1433"/>
                  <a:gd name="T11" fmla="*/ 835 h 980"/>
                  <a:gd name="T12" fmla="*/ 599 w 1433"/>
                  <a:gd name="T13" fmla="*/ 855 h 980"/>
                  <a:gd name="T14" fmla="*/ 543 w 1433"/>
                  <a:gd name="T15" fmla="*/ 870 h 980"/>
                  <a:gd name="T16" fmla="*/ 521 w 1433"/>
                  <a:gd name="T17" fmla="*/ 834 h 980"/>
                  <a:gd name="T18" fmla="*/ 574 w 1433"/>
                  <a:gd name="T19" fmla="*/ 806 h 980"/>
                  <a:gd name="T20" fmla="*/ 626 w 1433"/>
                  <a:gd name="T21" fmla="*/ 794 h 980"/>
                  <a:gd name="T22" fmla="*/ 563 w 1433"/>
                  <a:gd name="T23" fmla="*/ 745 h 980"/>
                  <a:gd name="T24" fmla="*/ 592 w 1433"/>
                  <a:gd name="T25" fmla="*/ 689 h 980"/>
                  <a:gd name="T26" fmla="*/ 543 w 1433"/>
                  <a:gd name="T27" fmla="*/ 645 h 980"/>
                  <a:gd name="T28" fmla="*/ 485 w 1433"/>
                  <a:gd name="T29" fmla="*/ 620 h 980"/>
                  <a:gd name="T30" fmla="*/ 415 w 1433"/>
                  <a:gd name="T31" fmla="*/ 656 h 980"/>
                  <a:gd name="T32" fmla="*/ 368 w 1433"/>
                  <a:gd name="T33" fmla="*/ 638 h 980"/>
                  <a:gd name="T34" fmla="*/ 346 w 1433"/>
                  <a:gd name="T35" fmla="*/ 598 h 980"/>
                  <a:gd name="T36" fmla="*/ 368 w 1433"/>
                  <a:gd name="T37" fmla="*/ 560 h 980"/>
                  <a:gd name="T38" fmla="*/ 304 w 1433"/>
                  <a:gd name="T39" fmla="*/ 557 h 980"/>
                  <a:gd name="T40" fmla="*/ 243 w 1433"/>
                  <a:gd name="T41" fmla="*/ 616 h 980"/>
                  <a:gd name="T42" fmla="*/ 194 w 1433"/>
                  <a:gd name="T43" fmla="*/ 593 h 980"/>
                  <a:gd name="T44" fmla="*/ 205 w 1433"/>
                  <a:gd name="T45" fmla="*/ 528 h 980"/>
                  <a:gd name="T46" fmla="*/ 140 w 1433"/>
                  <a:gd name="T47" fmla="*/ 486 h 980"/>
                  <a:gd name="T48" fmla="*/ 102 w 1433"/>
                  <a:gd name="T49" fmla="*/ 414 h 980"/>
                  <a:gd name="T50" fmla="*/ 11 w 1433"/>
                  <a:gd name="T51" fmla="*/ 387 h 980"/>
                  <a:gd name="T52" fmla="*/ 187 w 1433"/>
                  <a:gd name="T53" fmla="*/ 179 h 980"/>
                  <a:gd name="T54" fmla="*/ 239 w 1433"/>
                  <a:gd name="T55" fmla="*/ 23 h 980"/>
                  <a:gd name="T56" fmla="*/ 324 w 1433"/>
                  <a:gd name="T57" fmla="*/ 38 h 980"/>
                  <a:gd name="T58" fmla="*/ 377 w 1433"/>
                  <a:gd name="T59" fmla="*/ 34 h 980"/>
                  <a:gd name="T60" fmla="*/ 362 w 1433"/>
                  <a:gd name="T61" fmla="*/ 81 h 980"/>
                  <a:gd name="T62" fmla="*/ 434 w 1433"/>
                  <a:gd name="T63" fmla="*/ 95 h 980"/>
                  <a:gd name="T64" fmla="*/ 469 w 1433"/>
                  <a:gd name="T65" fmla="*/ 54 h 980"/>
                  <a:gd name="T66" fmla="*/ 507 w 1433"/>
                  <a:gd name="T67" fmla="*/ 43 h 980"/>
                  <a:gd name="T68" fmla="*/ 547 w 1433"/>
                  <a:gd name="T69" fmla="*/ 70 h 980"/>
                  <a:gd name="T70" fmla="*/ 612 w 1433"/>
                  <a:gd name="T71" fmla="*/ 70 h 980"/>
                  <a:gd name="T72" fmla="*/ 604 w 1433"/>
                  <a:gd name="T73" fmla="*/ 110 h 980"/>
                  <a:gd name="T74" fmla="*/ 662 w 1433"/>
                  <a:gd name="T75" fmla="*/ 81 h 980"/>
                  <a:gd name="T76" fmla="*/ 733 w 1433"/>
                  <a:gd name="T77" fmla="*/ 27 h 980"/>
                  <a:gd name="T78" fmla="*/ 812 w 1433"/>
                  <a:gd name="T79" fmla="*/ 56 h 980"/>
                  <a:gd name="T80" fmla="*/ 952 w 1433"/>
                  <a:gd name="T81" fmla="*/ 103 h 980"/>
                  <a:gd name="T82" fmla="*/ 1044 w 1433"/>
                  <a:gd name="T83" fmla="*/ 21 h 980"/>
                  <a:gd name="T84" fmla="*/ 1091 w 1433"/>
                  <a:gd name="T85" fmla="*/ 25 h 980"/>
                  <a:gd name="T86" fmla="*/ 1102 w 1433"/>
                  <a:gd name="T87" fmla="*/ 81 h 980"/>
                  <a:gd name="T88" fmla="*/ 1114 w 1433"/>
                  <a:gd name="T89" fmla="*/ 128 h 980"/>
                  <a:gd name="T90" fmla="*/ 1169 w 1433"/>
                  <a:gd name="T91" fmla="*/ 124 h 980"/>
                  <a:gd name="T92" fmla="*/ 1225 w 1433"/>
                  <a:gd name="T93" fmla="*/ 85 h 980"/>
                  <a:gd name="T94" fmla="*/ 1290 w 1433"/>
                  <a:gd name="T95" fmla="*/ 38 h 980"/>
                  <a:gd name="T96" fmla="*/ 1333 w 1433"/>
                  <a:gd name="T97" fmla="*/ 54 h 980"/>
                  <a:gd name="T98" fmla="*/ 1344 w 1433"/>
                  <a:gd name="T99" fmla="*/ 115 h 980"/>
                  <a:gd name="T100" fmla="*/ 1292 w 1433"/>
                  <a:gd name="T101" fmla="*/ 173 h 980"/>
                  <a:gd name="T102" fmla="*/ 1196 w 1433"/>
                  <a:gd name="T103" fmla="*/ 246 h 980"/>
                  <a:gd name="T104" fmla="*/ 1207 w 1433"/>
                  <a:gd name="T105" fmla="*/ 309 h 980"/>
                  <a:gd name="T106" fmla="*/ 1277 w 1433"/>
                  <a:gd name="T107" fmla="*/ 358 h 980"/>
                  <a:gd name="T108" fmla="*/ 1304 w 1433"/>
                  <a:gd name="T109" fmla="*/ 477 h 980"/>
                  <a:gd name="T110" fmla="*/ 1324 w 1433"/>
                  <a:gd name="T111" fmla="*/ 578 h 980"/>
                  <a:gd name="T112" fmla="*/ 1333 w 1433"/>
                  <a:gd name="T113" fmla="*/ 654 h 980"/>
                  <a:gd name="T114" fmla="*/ 1364 w 1433"/>
                  <a:gd name="T115" fmla="*/ 727 h 980"/>
                  <a:gd name="T116" fmla="*/ 1391 w 1433"/>
                  <a:gd name="T117" fmla="*/ 823 h 980"/>
                  <a:gd name="T118" fmla="*/ 1413 w 1433"/>
                  <a:gd name="T119" fmla="*/ 853 h 980"/>
                  <a:gd name="T120" fmla="*/ 1386 w 1433"/>
                  <a:gd name="T121" fmla="*/ 919 h 980"/>
                  <a:gd name="T122" fmla="*/ 1304 w 1433"/>
                  <a:gd name="T123" fmla="*/ 942 h 980"/>
                  <a:gd name="T124" fmla="*/ 1190 w 1433"/>
                  <a:gd name="T125" fmla="*/ 973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3" h="980">
                    <a:moveTo>
                      <a:pt x="1131" y="980"/>
                    </a:moveTo>
                    <a:lnTo>
                      <a:pt x="1131" y="980"/>
                    </a:lnTo>
                    <a:lnTo>
                      <a:pt x="1129" y="980"/>
                    </a:lnTo>
                    <a:lnTo>
                      <a:pt x="1129" y="980"/>
                    </a:lnTo>
                    <a:lnTo>
                      <a:pt x="1129" y="980"/>
                    </a:lnTo>
                    <a:lnTo>
                      <a:pt x="1129" y="978"/>
                    </a:lnTo>
                    <a:lnTo>
                      <a:pt x="1127" y="978"/>
                    </a:lnTo>
                    <a:lnTo>
                      <a:pt x="1127" y="978"/>
                    </a:lnTo>
                    <a:lnTo>
                      <a:pt x="1127" y="978"/>
                    </a:lnTo>
                    <a:lnTo>
                      <a:pt x="1125" y="978"/>
                    </a:lnTo>
                    <a:lnTo>
                      <a:pt x="1125" y="978"/>
                    </a:lnTo>
                    <a:lnTo>
                      <a:pt x="1124" y="978"/>
                    </a:lnTo>
                    <a:lnTo>
                      <a:pt x="1124" y="978"/>
                    </a:lnTo>
                    <a:lnTo>
                      <a:pt x="1124" y="978"/>
                    </a:lnTo>
                    <a:lnTo>
                      <a:pt x="1122" y="978"/>
                    </a:lnTo>
                    <a:lnTo>
                      <a:pt x="1120" y="978"/>
                    </a:lnTo>
                    <a:lnTo>
                      <a:pt x="1118" y="978"/>
                    </a:lnTo>
                    <a:lnTo>
                      <a:pt x="1118" y="978"/>
                    </a:lnTo>
                    <a:lnTo>
                      <a:pt x="1116" y="976"/>
                    </a:lnTo>
                    <a:lnTo>
                      <a:pt x="1116" y="976"/>
                    </a:lnTo>
                    <a:lnTo>
                      <a:pt x="1116" y="976"/>
                    </a:lnTo>
                    <a:lnTo>
                      <a:pt x="1116" y="976"/>
                    </a:lnTo>
                    <a:lnTo>
                      <a:pt x="1114" y="976"/>
                    </a:lnTo>
                    <a:lnTo>
                      <a:pt x="1114" y="976"/>
                    </a:lnTo>
                    <a:lnTo>
                      <a:pt x="1113" y="976"/>
                    </a:lnTo>
                    <a:lnTo>
                      <a:pt x="1113" y="975"/>
                    </a:lnTo>
                    <a:lnTo>
                      <a:pt x="1113" y="975"/>
                    </a:lnTo>
                    <a:lnTo>
                      <a:pt x="1113" y="975"/>
                    </a:lnTo>
                    <a:lnTo>
                      <a:pt x="1111" y="973"/>
                    </a:lnTo>
                    <a:lnTo>
                      <a:pt x="1111" y="973"/>
                    </a:lnTo>
                    <a:lnTo>
                      <a:pt x="1111" y="973"/>
                    </a:lnTo>
                    <a:lnTo>
                      <a:pt x="1111" y="973"/>
                    </a:lnTo>
                    <a:lnTo>
                      <a:pt x="1109" y="973"/>
                    </a:lnTo>
                    <a:lnTo>
                      <a:pt x="1109" y="973"/>
                    </a:lnTo>
                    <a:lnTo>
                      <a:pt x="1107" y="973"/>
                    </a:lnTo>
                    <a:lnTo>
                      <a:pt x="1107" y="973"/>
                    </a:lnTo>
                    <a:lnTo>
                      <a:pt x="1107" y="971"/>
                    </a:lnTo>
                    <a:lnTo>
                      <a:pt x="1105" y="971"/>
                    </a:lnTo>
                    <a:lnTo>
                      <a:pt x="1105" y="971"/>
                    </a:lnTo>
                    <a:lnTo>
                      <a:pt x="1105" y="971"/>
                    </a:lnTo>
                    <a:lnTo>
                      <a:pt x="1104" y="971"/>
                    </a:lnTo>
                    <a:lnTo>
                      <a:pt x="1104" y="971"/>
                    </a:lnTo>
                    <a:lnTo>
                      <a:pt x="1104" y="971"/>
                    </a:lnTo>
                    <a:lnTo>
                      <a:pt x="1102" y="971"/>
                    </a:lnTo>
                    <a:lnTo>
                      <a:pt x="1102" y="971"/>
                    </a:lnTo>
                    <a:lnTo>
                      <a:pt x="1102" y="969"/>
                    </a:lnTo>
                    <a:lnTo>
                      <a:pt x="1102" y="969"/>
                    </a:lnTo>
                    <a:lnTo>
                      <a:pt x="1102" y="969"/>
                    </a:lnTo>
                    <a:lnTo>
                      <a:pt x="1100" y="969"/>
                    </a:lnTo>
                    <a:lnTo>
                      <a:pt x="1100" y="971"/>
                    </a:lnTo>
                    <a:lnTo>
                      <a:pt x="1100" y="969"/>
                    </a:lnTo>
                    <a:lnTo>
                      <a:pt x="1100" y="969"/>
                    </a:lnTo>
                    <a:lnTo>
                      <a:pt x="1098" y="969"/>
                    </a:lnTo>
                    <a:lnTo>
                      <a:pt x="1098" y="969"/>
                    </a:lnTo>
                    <a:lnTo>
                      <a:pt x="1096" y="969"/>
                    </a:lnTo>
                    <a:lnTo>
                      <a:pt x="1096" y="969"/>
                    </a:lnTo>
                    <a:lnTo>
                      <a:pt x="1095" y="969"/>
                    </a:lnTo>
                    <a:lnTo>
                      <a:pt x="1095" y="969"/>
                    </a:lnTo>
                    <a:lnTo>
                      <a:pt x="1095" y="969"/>
                    </a:lnTo>
                    <a:lnTo>
                      <a:pt x="1093" y="969"/>
                    </a:lnTo>
                    <a:lnTo>
                      <a:pt x="1093" y="969"/>
                    </a:lnTo>
                    <a:lnTo>
                      <a:pt x="1091" y="969"/>
                    </a:lnTo>
                    <a:lnTo>
                      <a:pt x="1089" y="969"/>
                    </a:lnTo>
                    <a:lnTo>
                      <a:pt x="1089" y="969"/>
                    </a:lnTo>
                    <a:lnTo>
                      <a:pt x="1087" y="969"/>
                    </a:lnTo>
                    <a:lnTo>
                      <a:pt x="1087" y="971"/>
                    </a:lnTo>
                    <a:lnTo>
                      <a:pt x="1087" y="971"/>
                    </a:lnTo>
                    <a:lnTo>
                      <a:pt x="1087" y="971"/>
                    </a:lnTo>
                    <a:lnTo>
                      <a:pt x="1086" y="971"/>
                    </a:lnTo>
                    <a:lnTo>
                      <a:pt x="1086" y="971"/>
                    </a:lnTo>
                    <a:lnTo>
                      <a:pt x="1084" y="971"/>
                    </a:lnTo>
                    <a:lnTo>
                      <a:pt x="1084" y="971"/>
                    </a:lnTo>
                    <a:lnTo>
                      <a:pt x="1084" y="971"/>
                    </a:lnTo>
                    <a:lnTo>
                      <a:pt x="1082" y="971"/>
                    </a:lnTo>
                    <a:lnTo>
                      <a:pt x="1082" y="971"/>
                    </a:lnTo>
                    <a:lnTo>
                      <a:pt x="1080" y="971"/>
                    </a:lnTo>
                    <a:lnTo>
                      <a:pt x="1080" y="971"/>
                    </a:lnTo>
                    <a:lnTo>
                      <a:pt x="1080" y="971"/>
                    </a:lnTo>
                    <a:lnTo>
                      <a:pt x="1080" y="971"/>
                    </a:lnTo>
                    <a:lnTo>
                      <a:pt x="1080" y="971"/>
                    </a:lnTo>
                    <a:lnTo>
                      <a:pt x="1078" y="973"/>
                    </a:lnTo>
                    <a:lnTo>
                      <a:pt x="1078" y="973"/>
                    </a:lnTo>
                    <a:lnTo>
                      <a:pt x="1076" y="973"/>
                    </a:lnTo>
                    <a:lnTo>
                      <a:pt x="1076" y="973"/>
                    </a:lnTo>
                    <a:lnTo>
                      <a:pt x="1076" y="975"/>
                    </a:lnTo>
                    <a:lnTo>
                      <a:pt x="1075" y="975"/>
                    </a:lnTo>
                    <a:lnTo>
                      <a:pt x="1075" y="975"/>
                    </a:lnTo>
                    <a:lnTo>
                      <a:pt x="1075" y="975"/>
                    </a:lnTo>
                    <a:lnTo>
                      <a:pt x="1073" y="975"/>
                    </a:lnTo>
                    <a:lnTo>
                      <a:pt x="1073" y="975"/>
                    </a:lnTo>
                    <a:lnTo>
                      <a:pt x="1071" y="976"/>
                    </a:lnTo>
                    <a:lnTo>
                      <a:pt x="1071" y="976"/>
                    </a:lnTo>
                    <a:lnTo>
                      <a:pt x="1071" y="976"/>
                    </a:lnTo>
                    <a:lnTo>
                      <a:pt x="1069" y="976"/>
                    </a:lnTo>
                    <a:lnTo>
                      <a:pt x="1069" y="976"/>
                    </a:lnTo>
                    <a:lnTo>
                      <a:pt x="1067" y="976"/>
                    </a:lnTo>
                    <a:lnTo>
                      <a:pt x="1067" y="976"/>
                    </a:lnTo>
                    <a:lnTo>
                      <a:pt x="1066" y="975"/>
                    </a:lnTo>
                    <a:lnTo>
                      <a:pt x="1066" y="975"/>
                    </a:lnTo>
                    <a:lnTo>
                      <a:pt x="1066" y="975"/>
                    </a:lnTo>
                    <a:lnTo>
                      <a:pt x="1064" y="975"/>
                    </a:lnTo>
                    <a:lnTo>
                      <a:pt x="1064" y="975"/>
                    </a:lnTo>
                    <a:lnTo>
                      <a:pt x="1064" y="975"/>
                    </a:lnTo>
                    <a:lnTo>
                      <a:pt x="1062" y="975"/>
                    </a:lnTo>
                    <a:lnTo>
                      <a:pt x="1062" y="975"/>
                    </a:lnTo>
                    <a:lnTo>
                      <a:pt x="1060" y="975"/>
                    </a:lnTo>
                    <a:lnTo>
                      <a:pt x="1060" y="975"/>
                    </a:lnTo>
                    <a:lnTo>
                      <a:pt x="1058" y="975"/>
                    </a:lnTo>
                    <a:lnTo>
                      <a:pt x="1057" y="975"/>
                    </a:lnTo>
                    <a:lnTo>
                      <a:pt x="1057" y="973"/>
                    </a:lnTo>
                    <a:lnTo>
                      <a:pt x="1055" y="973"/>
                    </a:lnTo>
                    <a:lnTo>
                      <a:pt x="1055" y="973"/>
                    </a:lnTo>
                    <a:lnTo>
                      <a:pt x="1055" y="973"/>
                    </a:lnTo>
                    <a:lnTo>
                      <a:pt x="1055" y="971"/>
                    </a:lnTo>
                    <a:lnTo>
                      <a:pt x="1055" y="971"/>
                    </a:lnTo>
                    <a:lnTo>
                      <a:pt x="1053" y="971"/>
                    </a:lnTo>
                    <a:lnTo>
                      <a:pt x="1053" y="971"/>
                    </a:lnTo>
                    <a:lnTo>
                      <a:pt x="1053" y="971"/>
                    </a:lnTo>
                    <a:lnTo>
                      <a:pt x="1053" y="971"/>
                    </a:lnTo>
                    <a:lnTo>
                      <a:pt x="1053" y="971"/>
                    </a:lnTo>
                    <a:lnTo>
                      <a:pt x="1051" y="971"/>
                    </a:lnTo>
                    <a:lnTo>
                      <a:pt x="1049" y="971"/>
                    </a:lnTo>
                    <a:lnTo>
                      <a:pt x="1049" y="971"/>
                    </a:lnTo>
                    <a:lnTo>
                      <a:pt x="1048" y="971"/>
                    </a:lnTo>
                    <a:lnTo>
                      <a:pt x="1048" y="971"/>
                    </a:lnTo>
                    <a:lnTo>
                      <a:pt x="1048" y="971"/>
                    </a:lnTo>
                    <a:lnTo>
                      <a:pt x="1048" y="971"/>
                    </a:lnTo>
                    <a:lnTo>
                      <a:pt x="1048" y="969"/>
                    </a:lnTo>
                    <a:lnTo>
                      <a:pt x="1048" y="969"/>
                    </a:lnTo>
                    <a:lnTo>
                      <a:pt x="1048" y="969"/>
                    </a:lnTo>
                    <a:lnTo>
                      <a:pt x="1048" y="969"/>
                    </a:lnTo>
                    <a:lnTo>
                      <a:pt x="1049" y="967"/>
                    </a:lnTo>
                    <a:lnTo>
                      <a:pt x="1049" y="967"/>
                    </a:lnTo>
                    <a:lnTo>
                      <a:pt x="1049" y="967"/>
                    </a:lnTo>
                    <a:lnTo>
                      <a:pt x="1049" y="967"/>
                    </a:lnTo>
                    <a:lnTo>
                      <a:pt x="1049" y="967"/>
                    </a:lnTo>
                    <a:lnTo>
                      <a:pt x="1051" y="967"/>
                    </a:lnTo>
                    <a:lnTo>
                      <a:pt x="1051" y="966"/>
                    </a:lnTo>
                    <a:lnTo>
                      <a:pt x="1051" y="966"/>
                    </a:lnTo>
                    <a:lnTo>
                      <a:pt x="1051" y="966"/>
                    </a:lnTo>
                    <a:lnTo>
                      <a:pt x="1051" y="966"/>
                    </a:lnTo>
                    <a:lnTo>
                      <a:pt x="1051" y="964"/>
                    </a:lnTo>
                    <a:lnTo>
                      <a:pt x="1051" y="964"/>
                    </a:lnTo>
                    <a:lnTo>
                      <a:pt x="1053" y="964"/>
                    </a:lnTo>
                    <a:lnTo>
                      <a:pt x="1053" y="964"/>
                    </a:lnTo>
                    <a:lnTo>
                      <a:pt x="1053" y="964"/>
                    </a:lnTo>
                    <a:lnTo>
                      <a:pt x="1055" y="964"/>
                    </a:lnTo>
                    <a:lnTo>
                      <a:pt x="1055" y="964"/>
                    </a:lnTo>
                    <a:lnTo>
                      <a:pt x="1055" y="962"/>
                    </a:lnTo>
                    <a:lnTo>
                      <a:pt x="1055" y="962"/>
                    </a:lnTo>
                    <a:lnTo>
                      <a:pt x="1055" y="962"/>
                    </a:lnTo>
                    <a:lnTo>
                      <a:pt x="1055" y="962"/>
                    </a:lnTo>
                    <a:lnTo>
                      <a:pt x="1055" y="962"/>
                    </a:lnTo>
                    <a:lnTo>
                      <a:pt x="1055" y="962"/>
                    </a:lnTo>
                    <a:lnTo>
                      <a:pt x="1055" y="962"/>
                    </a:lnTo>
                    <a:lnTo>
                      <a:pt x="1055" y="962"/>
                    </a:lnTo>
                    <a:lnTo>
                      <a:pt x="1057" y="960"/>
                    </a:lnTo>
                    <a:lnTo>
                      <a:pt x="1057" y="960"/>
                    </a:lnTo>
                    <a:lnTo>
                      <a:pt x="1057" y="960"/>
                    </a:lnTo>
                    <a:lnTo>
                      <a:pt x="1057" y="960"/>
                    </a:lnTo>
                    <a:lnTo>
                      <a:pt x="1055" y="958"/>
                    </a:lnTo>
                    <a:lnTo>
                      <a:pt x="1055" y="958"/>
                    </a:lnTo>
                    <a:lnTo>
                      <a:pt x="1055" y="958"/>
                    </a:lnTo>
                    <a:lnTo>
                      <a:pt x="1053" y="957"/>
                    </a:lnTo>
                    <a:lnTo>
                      <a:pt x="1053" y="957"/>
                    </a:lnTo>
                    <a:lnTo>
                      <a:pt x="1053" y="957"/>
                    </a:lnTo>
                    <a:lnTo>
                      <a:pt x="1051" y="957"/>
                    </a:lnTo>
                    <a:lnTo>
                      <a:pt x="1051" y="957"/>
                    </a:lnTo>
                    <a:lnTo>
                      <a:pt x="1051" y="957"/>
                    </a:lnTo>
                    <a:lnTo>
                      <a:pt x="1048" y="957"/>
                    </a:lnTo>
                    <a:lnTo>
                      <a:pt x="1046" y="957"/>
                    </a:lnTo>
                    <a:lnTo>
                      <a:pt x="1046" y="957"/>
                    </a:lnTo>
                    <a:lnTo>
                      <a:pt x="1046" y="957"/>
                    </a:lnTo>
                    <a:lnTo>
                      <a:pt x="1044" y="957"/>
                    </a:lnTo>
                    <a:lnTo>
                      <a:pt x="1044" y="957"/>
                    </a:lnTo>
                    <a:lnTo>
                      <a:pt x="1044" y="957"/>
                    </a:lnTo>
                    <a:lnTo>
                      <a:pt x="1042" y="957"/>
                    </a:lnTo>
                    <a:lnTo>
                      <a:pt x="1042" y="957"/>
                    </a:lnTo>
                    <a:lnTo>
                      <a:pt x="1039" y="955"/>
                    </a:lnTo>
                    <a:lnTo>
                      <a:pt x="1039" y="955"/>
                    </a:lnTo>
                    <a:lnTo>
                      <a:pt x="1039" y="955"/>
                    </a:lnTo>
                    <a:lnTo>
                      <a:pt x="1039" y="955"/>
                    </a:lnTo>
                    <a:lnTo>
                      <a:pt x="1037" y="955"/>
                    </a:lnTo>
                    <a:lnTo>
                      <a:pt x="1037" y="955"/>
                    </a:lnTo>
                    <a:lnTo>
                      <a:pt x="1035" y="955"/>
                    </a:lnTo>
                    <a:lnTo>
                      <a:pt x="1035" y="955"/>
                    </a:lnTo>
                    <a:lnTo>
                      <a:pt x="1035" y="955"/>
                    </a:lnTo>
                    <a:lnTo>
                      <a:pt x="1033" y="955"/>
                    </a:lnTo>
                    <a:lnTo>
                      <a:pt x="1033" y="955"/>
                    </a:lnTo>
                    <a:lnTo>
                      <a:pt x="1031" y="955"/>
                    </a:lnTo>
                    <a:lnTo>
                      <a:pt x="1029" y="953"/>
                    </a:lnTo>
                    <a:lnTo>
                      <a:pt x="1029" y="953"/>
                    </a:lnTo>
                    <a:lnTo>
                      <a:pt x="1029" y="953"/>
                    </a:lnTo>
                    <a:lnTo>
                      <a:pt x="1029" y="953"/>
                    </a:lnTo>
                    <a:lnTo>
                      <a:pt x="1029" y="953"/>
                    </a:lnTo>
                    <a:lnTo>
                      <a:pt x="1029" y="951"/>
                    </a:lnTo>
                    <a:lnTo>
                      <a:pt x="1031" y="951"/>
                    </a:lnTo>
                    <a:lnTo>
                      <a:pt x="1031" y="951"/>
                    </a:lnTo>
                    <a:lnTo>
                      <a:pt x="1031" y="951"/>
                    </a:lnTo>
                    <a:lnTo>
                      <a:pt x="1031" y="951"/>
                    </a:lnTo>
                    <a:lnTo>
                      <a:pt x="1031" y="949"/>
                    </a:lnTo>
                    <a:lnTo>
                      <a:pt x="1029" y="949"/>
                    </a:lnTo>
                    <a:lnTo>
                      <a:pt x="1029" y="949"/>
                    </a:lnTo>
                    <a:lnTo>
                      <a:pt x="1029" y="949"/>
                    </a:lnTo>
                    <a:lnTo>
                      <a:pt x="1029" y="949"/>
                    </a:lnTo>
                    <a:lnTo>
                      <a:pt x="1028" y="948"/>
                    </a:lnTo>
                    <a:lnTo>
                      <a:pt x="1028" y="948"/>
                    </a:lnTo>
                    <a:lnTo>
                      <a:pt x="1026" y="948"/>
                    </a:lnTo>
                    <a:lnTo>
                      <a:pt x="1026" y="948"/>
                    </a:lnTo>
                    <a:lnTo>
                      <a:pt x="1026" y="948"/>
                    </a:lnTo>
                    <a:lnTo>
                      <a:pt x="1026" y="948"/>
                    </a:lnTo>
                    <a:lnTo>
                      <a:pt x="1026" y="948"/>
                    </a:lnTo>
                    <a:lnTo>
                      <a:pt x="1024" y="948"/>
                    </a:lnTo>
                    <a:lnTo>
                      <a:pt x="1024" y="948"/>
                    </a:lnTo>
                    <a:lnTo>
                      <a:pt x="1024" y="946"/>
                    </a:lnTo>
                    <a:lnTo>
                      <a:pt x="1022" y="946"/>
                    </a:lnTo>
                    <a:lnTo>
                      <a:pt x="1022" y="946"/>
                    </a:lnTo>
                    <a:lnTo>
                      <a:pt x="1022" y="946"/>
                    </a:lnTo>
                    <a:lnTo>
                      <a:pt x="1022" y="946"/>
                    </a:lnTo>
                    <a:lnTo>
                      <a:pt x="1022" y="944"/>
                    </a:lnTo>
                    <a:lnTo>
                      <a:pt x="1022" y="944"/>
                    </a:lnTo>
                    <a:lnTo>
                      <a:pt x="1022" y="944"/>
                    </a:lnTo>
                    <a:lnTo>
                      <a:pt x="1022" y="944"/>
                    </a:lnTo>
                    <a:lnTo>
                      <a:pt x="1022" y="944"/>
                    </a:lnTo>
                    <a:lnTo>
                      <a:pt x="1022" y="944"/>
                    </a:lnTo>
                    <a:lnTo>
                      <a:pt x="1020" y="944"/>
                    </a:lnTo>
                    <a:lnTo>
                      <a:pt x="1020" y="944"/>
                    </a:lnTo>
                    <a:lnTo>
                      <a:pt x="1019" y="944"/>
                    </a:lnTo>
                    <a:lnTo>
                      <a:pt x="1019" y="942"/>
                    </a:lnTo>
                    <a:lnTo>
                      <a:pt x="1017" y="942"/>
                    </a:lnTo>
                    <a:lnTo>
                      <a:pt x="1017" y="942"/>
                    </a:lnTo>
                    <a:lnTo>
                      <a:pt x="1017" y="942"/>
                    </a:lnTo>
                    <a:lnTo>
                      <a:pt x="1019" y="942"/>
                    </a:lnTo>
                    <a:lnTo>
                      <a:pt x="1019" y="942"/>
                    </a:lnTo>
                    <a:lnTo>
                      <a:pt x="1019" y="942"/>
                    </a:lnTo>
                    <a:lnTo>
                      <a:pt x="1019" y="940"/>
                    </a:lnTo>
                    <a:lnTo>
                      <a:pt x="1019" y="940"/>
                    </a:lnTo>
                    <a:lnTo>
                      <a:pt x="1019" y="940"/>
                    </a:lnTo>
                    <a:lnTo>
                      <a:pt x="1019" y="940"/>
                    </a:lnTo>
                    <a:lnTo>
                      <a:pt x="1017" y="940"/>
                    </a:lnTo>
                    <a:lnTo>
                      <a:pt x="1017" y="940"/>
                    </a:lnTo>
                    <a:lnTo>
                      <a:pt x="1017" y="940"/>
                    </a:lnTo>
                    <a:lnTo>
                      <a:pt x="1017" y="940"/>
                    </a:lnTo>
                    <a:lnTo>
                      <a:pt x="1017" y="940"/>
                    </a:lnTo>
                    <a:lnTo>
                      <a:pt x="1017" y="940"/>
                    </a:lnTo>
                    <a:lnTo>
                      <a:pt x="1015" y="938"/>
                    </a:lnTo>
                    <a:lnTo>
                      <a:pt x="1015" y="938"/>
                    </a:lnTo>
                    <a:lnTo>
                      <a:pt x="1015" y="938"/>
                    </a:lnTo>
                    <a:lnTo>
                      <a:pt x="1015" y="938"/>
                    </a:lnTo>
                    <a:lnTo>
                      <a:pt x="1015" y="938"/>
                    </a:lnTo>
                    <a:lnTo>
                      <a:pt x="1015" y="938"/>
                    </a:lnTo>
                    <a:lnTo>
                      <a:pt x="1013" y="937"/>
                    </a:lnTo>
                    <a:lnTo>
                      <a:pt x="1013" y="937"/>
                    </a:lnTo>
                    <a:lnTo>
                      <a:pt x="1013" y="937"/>
                    </a:lnTo>
                    <a:lnTo>
                      <a:pt x="1013" y="937"/>
                    </a:lnTo>
                    <a:lnTo>
                      <a:pt x="1013" y="935"/>
                    </a:lnTo>
                    <a:lnTo>
                      <a:pt x="1013" y="935"/>
                    </a:lnTo>
                    <a:lnTo>
                      <a:pt x="1013" y="935"/>
                    </a:lnTo>
                    <a:lnTo>
                      <a:pt x="1013" y="933"/>
                    </a:lnTo>
                    <a:lnTo>
                      <a:pt x="1013" y="933"/>
                    </a:lnTo>
                    <a:lnTo>
                      <a:pt x="1013" y="933"/>
                    </a:lnTo>
                    <a:lnTo>
                      <a:pt x="1013" y="933"/>
                    </a:lnTo>
                    <a:lnTo>
                      <a:pt x="1013" y="931"/>
                    </a:lnTo>
                    <a:lnTo>
                      <a:pt x="1013" y="931"/>
                    </a:lnTo>
                    <a:lnTo>
                      <a:pt x="1013" y="929"/>
                    </a:lnTo>
                    <a:lnTo>
                      <a:pt x="1013" y="929"/>
                    </a:lnTo>
                    <a:lnTo>
                      <a:pt x="1011" y="928"/>
                    </a:lnTo>
                    <a:lnTo>
                      <a:pt x="1011" y="928"/>
                    </a:lnTo>
                    <a:lnTo>
                      <a:pt x="1011" y="928"/>
                    </a:lnTo>
                    <a:lnTo>
                      <a:pt x="1011" y="926"/>
                    </a:lnTo>
                    <a:lnTo>
                      <a:pt x="1011" y="926"/>
                    </a:lnTo>
                    <a:lnTo>
                      <a:pt x="1011" y="926"/>
                    </a:lnTo>
                    <a:lnTo>
                      <a:pt x="1011" y="924"/>
                    </a:lnTo>
                    <a:lnTo>
                      <a:pt x="1011" y="924"/>
                    </a:lnTo>
                    <a:lnTo>
                      <a:pt x="1011" y="922"/>
                    </a:lnTo>
                    <a:lnTo>
                      <a:pt x="1011" y="922"/>
                    </a:lnTo>
                    <a:lnTo>
                      <a:pt x="1013" y="922"/>
                    </a:lnTo>
                    <a:lnTo>
                      <a:pt x="1013" y="922"/>
                    </a:lnTo>
                    <a:lnTo>
                      <a:pt x="1013" y="922"/>
                    </a:lnTo>
                    <a:lnTo>
                      <a:pt x="1013" y="922"/>
                    </a:lnTo>
                    <a:lnTo>
                      <a:pt x="1015" y="920"/>
                    </a:lnTo>
                    <a:lnTo>
                      <a:pt x="1015" y="920"/>
                    </a:lnTo>
                    <a:lnTo>
                      <a:pt x="1015" y="920"/>
                    </a:lnTo>
                    <a:lnTo>
                      <a:pt x="1015" y="920"/>
                    </a:lnTo>
                    <a:lnTo>
                      <a:pt x="1015" y="919"/>
                    </a:lnTo>
                    <a:lnTo>
                      <a:pt x="1015" y="919"/>
                    </a:lnTo>
                    <a:lnTo>
                      <a:pt x="1015" y="917"/>
                    </a:lnTo>
                    <a:lnTo>
                      <a:pt x="1015" y="917"/>
                    </a:lnTo>
                    <a:lnTo>
                      <a:pt x="1015" y="917"/>
                    </a:lnTo>
                    <a:lnTo>
                      <a:pt x="1013" y="915"/>
                    </a:lnTo>
                    <a:lnTo>
                      <a:pt x="1013" y="915"/>
                    </a:lnTo>
                    <a:lnTo>
                      <a:pt x="1013" y="915"/>
                    </a:lnTo>
                    <a:lnTo>
                      <a:pt x="1013" y="913"/>
                    </a:lnTo>
                    <a:lnTo>
                      <a:pt x="1013" y="913"/>
                    </a:lnTo>
                    <a:lnTo>
                      <a:pt x="1013" y="913"/>
                    </a:lnTo>
                    <a:lnTo>
                      <a:pt x="1013" y="913"/>
                    </a:lnTo>
                    <a:lnTo>
                      <a:pt x="1015" y="913"/>
                    </a:lnTo>
                    <a:lnTo>
                      <a:pt x="1015" y="913"/>
                    </a:lnTo>
                    <a:lnTo>
                      <a:pt x="1015" y="911"/>
                    </a:lnTo>
                    <a:lnTo>
                      <a:pt x="1015" y="911"/>
                    </a:lnTo>
                    <a:lnTo>
                      <a:pt x="1015" y="910"/>
                    </a:lnTo>
                    <a:lnTo>
                      <a:pt x="1015" y="910"/>
                    </a:lnTo>
                    <a:lnTo>
                      <a:pt x="1015" y="910"/>
                    </a:lnTo>
                    <a:lnTo>
                      <a:pt x="1015" y="908"/>
                    </a:lnTo>
                    <a:lnTo>
                      <a:pt x="1015" y="908"/>
                    </a:lnTo>
                    <a:lnTo>
                      <a:pt x="1015" y="908"/>
                    </a:lnTo>
                    <a:lnTo>
                      <a:pt x="1015" y="908"/>
                    </a:lnTo>
                    <a:lnTo>
                      <a:pt x="1013" y="906"/>
                    </a:lnTo>
                    <a:lnTo>
                      <a:pt x="1013" y="906"/>
                    </a:lnTo>
                    <a:lnTo>
                      <a:pt x="1013" y="904"/>
                    </a:lnTo>
                    <a:lnTo>
                      <a:pt x="1013" y="904"/>
                    </a:lnTo>
                    <a:lnTo>
                      <a:pt x="1013" y="904"/>
                    </a:lnTo>
                    <a:lnTo>
                      <a:pt x="1013" y="904"/>
                    </a:lnTo>
                    <a:lnTo>
                      <a:pt x="1013" y="902"/>
                    </a:lnTo>
                    <a:lnTo>
                      <a:pt x="1013" y="902"/>
                    </a:lnTo>
                    <a:lnTo>
                      <a:pt x="1013" y="902"/>
                    </a:lnTo>
                    <a:lnTo>
                      <a:pt x="1013" y="901"/>
                    </a:lnTo>
                    <a:lnTo>
                      <a:pt x="1013" y="901"/>
                    </a:lnTo>
                    <a:lnTo>
                      <a:pt x="1013" y="899"/>
                    </a:lnTo>
                    <a:lnTo>
                      <a:pt x="1013" y="899"/>
                    </a:lnTo>
                    <a:lnTo>
                      <a:pt x="1013" y="899"/>
                    </a:lnTo>
                    <a:lnTo>
                      <a:pt x="1013" y="899"/>
                    </a:lnTo>
                    <a:lnTo>
                      <a:pt x="1013" y="899"/>
                    </a:lnTo>
                    <a:lnTo>
                      <a:pt x="1013" y="897"/>
                    </a:lnTo>
                    <a:lnTo>
                      <a:pt x="1013" y="897"/>
                    </a:lnTo>
                    <a:lnTo>
                      <a:pt x="1013" y="897"/>
                    </a:lnTo>
                    <a:lnTo>
                      <a:pt x="1013" y="897"/>
                    </a:lnTo>
                    <a:lnTo>
                      <a:pt x="1015" y="897"/>
                    </a:lnTo>
                    <a:lnTo>
                      <a:pt x="1015" y="895"/>
                    </a:lnTo>
                    <a:lnTo>
                      <a:pt x="1015" y="895"/>
                    </a:lnTo>
                    <a:lnTo>
                      <a:pt x="1015" y="895"/>
                    </a:lnTo>
                    <a:lnTo>
                      <a:pt x="1017" y="895"/>
                    </a:lnTo>
                    <a:lnTo>
                      <a:pt x="1017" y="895"/>
                    </a:lnTo>
                    <a:lnTo>
                      <a:pt x="1017" y="895"/>
                    </a:lnTo>
                    <a:lnTo>
                      <a:pt x="1017" y="893"/>
                    </a:lnTo>
                    <a:lnTo>
                      <a:pt x="1017" y="893"/>
                    </a:lnTo>
                    <a:lnTo>
                      <a:pt x="1019" y="893"/>
                    </a:lnTo>
                    <a:lnTo>
                      <a:pt x="1019" y="893"/>
                    </a:lnTo>
                    <a:lnTo>
                      <a:pt x="1019" y="893"/>
                    </a:lnTo>
                    <a:lnTo>
                      <a:pt x="1019" y="893"/>
                    </a:lnTo>
                    <a:lnTo>
                      <a:pt x="1019" y="893"/>
                    </a:lnTo>
                    <a:lnTo>
                      <a:pt x="1019" y="891"/>
                    </a:lnTo>
                    <a:lnTo>
                      <a:pt x="1020" y="891"/>
                    </a:lnTo>
                    <a:lnTo>
                      <a:pt x="1020" y="891"/>
                    </a:lnTo>
                    <a:lnTo>
                      <a:pt x="1020" y="891"/>
                    </a:lnTo>
                    <a:lnTo>
                      <a:pt x="1022" y="891"/>
                    </a:lnTo>
                    <a:lnTo>
                      <a:pt x="1022" y="891"/>
                    </a:lnTo>
                    <a:lnTo>
                      <a:pt x="1022" y="891"/>
                    </a:lnTo>
                    <a:lnTo>
                      <a:pt x="1024" y="891"/>
                    </a:lnTo>
                    <a:lnTo>
                      <a:pt x="1024" y="891"/>
                    </a:lnTo>
                    <a:lnTo>
                      <a:pt x="1024" y="891"/>
                    </a:lnTo>
                    <a:lnTo>
                      <a:pt x="1024" y="891"/>
                    </a:lnTo>
                    <a:lnTo>
                      <a:pt x="1024" y="891"/>
                    </a:lnTo>
                    <a:lnTo>
                      <a:pt x="1024" y="890"/>
                    </a:lnTo>
                    <a:lnTo>
                      <a:pt x="1026" y="890"/>
                    </a:lnTo>
                    <a:lnTo>
                      <a:pt x="1026" y="890"/>
                    </a:lnTo>
                    <a:lnTo>
                      <a:pt x="1026" y="890"/>
                    </a:lnTo>
                    <a:lnTo>
                      <a:pt x="1028" y="890"/>
                    </a:lnTo>
                    <a:lnTo>
                      <a:pt x="1028" y="890"/>
                    </a:lnTo>
                    <a:lnTo>
                      <a:pt x="1028" y="888"/>
                    </a:lnTo>
                    <a:lnTo>
                      <a:pt x="1028" y="888"/>
                    </a:lnTo>
                    <a:lnTo>
                      <a:pt x="1028" y="888"/>
                    </a:lnTo>
                    <a:lnTo>
                      <a:pt x="1028" y="888"/>
                    </a:lnTo>
                    <a:lnTo>
                      <a:pt x="1029" y="888"/>
                    </a:lnTo>
                    <a:lnTo>
                      <a:pt x="1031" y="886"/>
                    </a:lnTo>
                    <a:lnTo>
                      <a:pt x="1031" y="886"/>
                    </a:lnTo>
                    <a:lnTo>
                      <a:pt x="1031" y="886"/>
                    </a:lnTo>
                    <a:lnTo>
                      <a:pt x="1033" y="886"/>
                    </a:lnTo>
                    <a:lnTo>
                      <a:pt x="1033" y="884"/>
                    </a:lnTo>
                    <a:lnTo>
                      <a:pt x="1033" y="884"/>
                    </a:lnTo>
                    <a:lnTo>
                      <a:pt x="1033" y="884"/>
                    </a:lnTo>
                    <a:lnTo>
                      <a:pt x="1035" y="882"/>
                    </a:lnTo>
                    <a:lnTo>
                      <a:pt x="1037" y="882"/>
                    </a:lnTo>
                    <a:lnTo>
                      <a:pt x="1037" y="882"/>
                    </a:lnTo>
                    <a:lnTo>
                      <a:pt x="1037" y="882"/>
                    </a:lnTo>
                    <a:lnTo>
                      <a:pt x="1039" y="882"/>
                    </a:lnTo>
                    <a:lnTo>
                      <a:pt x="1039" y="882"/>
                    </a:lnTo>
                    <a:lnTo>
                      <a:pt x="1040" y="882"/>
                    </a:lnTo>
                    <a:lnTo>
                      <a:pt x="1040" y="881"/>
                    </a:lnTo>
                    <a:lnTo>
                      <a:pt x="1040" y="881"/>
                    </a:lnTo>
                    <a:lnTo>
                      <a:pt x="1040" y="881"/>
                    </a:lnTo>
                    <a:lnTo>
                      <a:pt x="1040" y="881"/>
                    </a:lnTo>
                    <a:lnTo>
                      <a:pt x="1040" y="881"/>
                    </a:lnTo>
                    <a:lnTo>
                      <a:pt x="1040" y="881"/>
                    </a:lnTo>
                    <a:lnTo>
                      <a:pt x="1042" y="881"/>
                    </a:lnTo>
                    <a:lnTo>
                      <a:pt x="1042" y="879"/>
                    </a:lnTo>
                    <a:lnTo>
                      <a:pt x="1042" y="879"/>
                    </a:lnTo>
                    <a:lnTo>
                      <a:pt x="1042" y="879"/>
                    </a:lnTo>
                    <a:lnTo>
                      <a:pt x="1042" y="877"/>
                    </a:lnTo>
                    <a:lnTo>
                      <a:pt x="1042" y="877"/>
                    </a:lnTo>
                    <a:lnTo>
                      <a:pt x="1042" y="877"/>
                    </a:lnTo>
                    <a:lnTo>
                      <a:pt x="1042" y="877"/>
                    </a:lnTo>
                    <a:lnTo>
                      <a:pt x="1042" y="875"/>
                    </a:lnTo>
                    <a:lnTo>
                      <a:pt x="1042" y="875"/>
                    </a:lnTo>
                    <a:lnTo>
                      <a:pt x="1042" y="873"/>
                    </a:lnTo>
                    <a:lnTo>
                      <a:pt x="1042" y="873"/>
                    </a:lnTo>
                    <a:lnTo>
                      <a:pt x="1042" y="872"/>
                    </a:lnTo>
                    <a:lnTo>
                      <a:pt x="1042" y="872"/>
                    </a:lnTo>
                    <a:lnTo>
                      <a:pt x="1042" y="872"/>
                    </a:lnTo>
                    <a:lnTo>
                      <a:pt x="1042" y="872"/>
                    </a:lnTo>
                    <a:lnTo>
                      <a:pt x="1040" y="870"/>
                    </a:lnTo>
                    <a:lnTo>
                      <a:pt x="1040" y="870"/>
                    </a:lnTo>
                    <a:lnTo>
                      <a:pt x="1039" y="868"/>
                    </a:lnTo>
                    <a:lnTo>
                      <a:pt x="1039" y="868"/>
                    </a:lnTo>
                    <a:lnTo>
                      <a:pt x="1039" y="868"/>
                    </a:lnTo>
                    <a:lnTo>
                      <a:pt x="1039" y="866"/>
                    </a:lnTo>
                    <a:lnTo>
                      <a:pt x="1037" y="866"/>
                    </a:lnTo>
                    <a:lnTo>
                      <a:pt x="1037" y="866"/>
                    </a:lnTo>
                    <a:lnTo>
                      <a:pt x="1037" y="864"/>
                    </a:lnTo>
                    <a:lnTo>
                      <a:pt x="1039" y="864"/>
                    </a:lnTo>
                    <a:lnTo>
                      <a:pt x="1039" y="863"/>
                    </a:lnTo>
                    <a:lnTo>
                      <a:pt x="1039" y="863"/>
                    </a:lnTo>
                    <a:lnTo>
                      <a:pt x="1039" y="863"/>
                    </a:lnTo>
                    <a:lnTo>
                      <a:pt x="1040" y="863"/>
                    </a:lnTo>
                    <a:lnTo>
                      <a:pt x="1040" y="863"/>
                    </a:lnTo>
                    <a:lnTo>
                      <a:pt x="1042" y="863"/>
                    </a:lnTo>
                    <a:lnTo>
                      <a:pt x="1042" y="861"/>
                    </a:lnTo>
                    <a:lnTo>
                      <a:pt x="1042" y="861"/>
                    </a:lnTo>
                    <a:lnTo>
                      <a:pt x="1042" y="861"/>
                    </a:lnTo>
                    <a:lnTo>
                      <a:pt x="1042" y="861"/>
                    </a:lnTo>
                    <a:lnTo>
                      <a:pt x="1042" y="861"/>
                    </a:lnTo>
                    <a:lnTo>
                      <a:pt x="1042" y="861"/>
                    </a:lnTo>
                    <a:lnTo>
                      <a:pt x="1044" y="861"/>
                    </a:lnTo>
                    <a:lnTo>
                      <a:pt x="1044" y="861"/>
                    </a:lnTo>
                    <a:lnTo>
                      <a:pt x="1044" y="861"/>
                    </a:lnTo>
                    <a:lnTo>
                      <a:pt x="1044" y="861"/>
                    </a:lnTo>
                    <a:lnTo>
                      <a:pt x="1044" y="859"/>
                    </a:lnTo>
                    <a:lnTo>
                      <a:pt x="1044" y="859"/>
                    </a:lnTo>
                    <a:lnTo>
                      <a:pt x="1044" y="859"/>
                    </a:lnTo>
                    <a:lnTo>
                      <a:pt x="1044" y="859"/>
                    </a:lnTo>
                    <a:lnTo>
                      <a:pt x="1044" y="859"/>
                    </a:lnTo>
                    <a:lnTo>
                      <a:pt x="1042" y="857"/>
                    </a:lnTo>
                    <a:lnTo>
                      <a:pt x="1042" y="857"/>
                    </a:lnTo>
                    <a:lnTo>
                      <a:pt x="1042" y="857"/>
                    </a:lnTo>
                    <a:lnTo>
                      <a:pt x="1042" y="857"/>
                    </a:lnTo>
                    <a:lnTo>
                      <a:pt x="1040" y="857"/>
                    </a:lnTo>
                    <a:lnTo>
                      <a:pt x="1040" y="857"/>
                    </a:lnTo>
                    <a:lnTo>
                      <a:pt x="1040" y="855"/>
                    </a:lnTo>
                    <a:lnTo>
                      <a:pt x="1040" y="855"/>
                    </a:lnTo>
                    <a:lnTo>
                      <a:pt x="1040" y="855"/>
                    </a:lnTo>
                    <a:lnTo>
                      <a:pt x="1042" y="855"/>
                    </a:lnTo>
                    <a:lnTo>
                      <a:pt x="1042" y="853"/>
                    </a:lnTo>
                    <a:lnTo>
                      <a:pt x="1042" y="853"/>
                    </a:lnTo>
                    <a:lnTo>
                      <a:pt x="1042" y="853"/>
                    </a:lnTo>
                    <a:lnTo>
                      <a:pt x="1042" y="852"/>
                    </a:lnTo>
                    <a:lnTo>
                      <a:pt x="1042" y="852"/>
                    </a:lnTo>
                    <a:lnTo>
                      <a:pt x="1042" y="852"/>
                    </a:lnTo>
                    <a:lnTo>
                      <a:pt x="1042" y="852"/>
                    </a:lnTo>
                    <a:lnTo>
                      <a:pt x="1042" y="852"/>
                    </a:lnTo>
                    <a:lnTo>
                      <a:pt x="1042" y="850"/>
                    </a:lnTo>
                    <a:lnTo>
                      <a:pt x="1042" y="850"/>
                    </a:lnTo>
                    <a:lnTo>
                      <a:pt x="1042" y="850"/>
                    </a:lnTo>
                    <a:lnTo>
                      <a:pt x="1042" y="850"/>
                    </a:lnTo>
                    <a:lnTo>
                      <a:pt x="1040" y="848"/>
                    </a:lnTo>
                    <a:lnTo>
                      <a:pt x="1040" y="848"/>
                    </a:lnTo>
                    <a:lnTo>
                      <a:pt x="1040" y="846"/>
                    </a:lnTo>
                    <a:lnTo>
                      <a:pt x="1040" y="846"/>
                    </a:lnTo>
                    <a:lnTo>
                      <a:pt x="1040" y="846"/>
                    </a:lnTo>
                    <a:lnTo>
                      <a:pt x="1040" y="846"/>
                    </a:lnTo>
                    <a:lnTo>
                      <a:pt x="1040" y="846"/>
                    </a:lnTo>
                    <a:lnTo>
                      <a:pt x="1040" y="846"/>
                    </a:lnTo>
                    <a:lnTo>
                      <a:pt x="1039" y="844"/>
                    </a:lnTo>
                    <a:lnTo>
                      <a:pt x="1037" y="844"/>
                    </a:lnTo>
                    <a:lnTo>
                      <a:pt x="1037" y="844"/>
                    </a:lnTo>
                    <a:lnTo>
                      <a:pt x="1037" y="843"/>
                    </a:lnTo>
                    <a:lnTo>
                      <a:pt x="1037" y="843"/>
                    </a:lnTo>
                    <a:lnTo>
                      <a:pt x="1037" y="843"/>
                    </a:lnTo>
                    <a:lnTo>
                      <a:pt x="1037" y="843"/>
                    </a:lnTo>
                    <a:lnTo>
                      <a:pt x="1037" y="841"/>
                    </a:lnTo>
                    <a:lnTo>
                      <a:pt x="1037" y="841"/>
                    </a:lnTo>
                    <a:lnTo>
                      <a:pt x="1037" y="841"/>
                    </a:lnTo>
                    <a:lnTo>
                      <a:pt x="1037" y="841"/>
                    </a:lnTo>
                    <a:lnTo>
                      <a:pt x="1037" y="841"/>
                    </a:lnTo>
                    <a:lnTo>
                      <a:pt x="1037" y="841"/>
                    </a:lnTo>
                    <a:lnTo>
                      <a:pt x="1037" y="839"/>
                    </a:lnTo>
                    <a:lnTo>
                      <a:pt x="1037" y="839"/>
                    </a:lnTo>
                    <a:lnTo>
                      <a:pt x="1037" y="837"/>
                    </a:lnTo>
                    <a:lnTo>
                      <a:pt x="1037" y="837"/>
                    </a:lnTo>
                    <a:lnTo>
                      <a:pt x="1037" y="835"/>
                    </a:lnTo>
                    <a:lnTo>
                      <a:pt x="1037" y="835"/>
                    </a:lnTo>
                    <a:lnTo>
                      <a:pt x="1037" y="835"/>
                    </a:lnTo>
                    <a:lnTo>
                      <a:pt x="1037" y="835"/>
                    </a:lnTo>
                    <a:lnTo>
                      <a:pt x="1037" y="834"/>
                    </a:lnTo>
                    <a:lnTo>
                      <a:pt x="1037" y="834"/>
                    </a:lnTo>
                    <a:lnTo>
                      <a:pt x="1037" y="834"/>
                    </a:lnTo>
                    <a:lnTo>
                      <a:pt x="1035" y="834"/>
                    </a:lnTo>
                    <a:lnTo>
                      <a:pt x="1035" y="834"/>
                    </a:lnTo>
                    <a:lnTo>
                      <a:pt x="1035" y="834"/>
                    </a:lnTo>
                    <a:lnTo>
                      <a:pt x="1033" y="834"/>
                    </a:lnTo>
                    <a:lnTo>
                      <a:pt x="1033" y="834"/>
                    </a:lnTo>
                    <a:lnTo>
                      <a:pt x="1033" y="834"/>
                    </a:lnTo>
                    <a:lnTo>
                      <a:pt x="1033" y="834"/>
                    </a:lnTo>
                    <a:lnTo>
                      <a:pt x="1031" y="834"/>
                    </a:lnTo>
                    <a:lnTo>
                      <a:pt x="1029" y="832"/>
                    </a:lnTo>
                    <a:lnTo>
                      <a:pt x="1029" y="832"/>
                    </a:lnTo>
                    <a:lnTo>
                      <a:pt x="1029" y="832"/>
                    </a:lnTo>
                    <a:lnTo>
                      <a:pt x="1029" y="832"/>
                    </a:lnTo>
                    <a:lnTo>
                      <a:pt x="1028" y="832"/>
                    </a:lnTo>
                    <a:lnTo>
                      <a:pt x="1028" y="832"/>
                    </a:lnTo>
                    <a:lnTo>
                      <a:pt x="1028" y="832"/>
                    </a:lnTo>
                    <a:lnTo>
                      <a:pt x="1026" y="832"/>
                    </a:lnTo>
                    <a:lnTo>
                      <a:pt x="1026" y="832"/>
                    </a:lnTo>
                    <a:lnTo>
                      <a:pt x="1024" y="832"/>
                    </a:lnTo>
                    <a:lnTo>
                      <a:pt x="1024" y="830"/>
                    </a:lnTo>
                    <a:lnTo>
                      <a:pt x="1022" y="832"/>
                    </a:lnTo>
                    <a:lnTo>
                      <a:pt x="1020" y="832"/>
                    </a:lnTo>
                    <a:lnTo>
                      <a:pt x="1019" y="832"/>
                    </a:lnTo>
                    <a:lnTo>
                      <a:pt x="1017" y="832"/>
                    </a:lnTo>
                    <a:lnTo>
                      <a:pt x="1017" y="832"/>
                    </a:lnTo>
                    <a:lnTo>
                      <a:pt x="1017" y="832"/>
                    </a:lnTo>
                    <a:lnTo>
                      <a:pt x="1017" y="832"/>
                    </a:lnTo>
                    <a:lnTo>
                      <a:pt x="1015" y="832"/>
                    </a:lnTo>
                    <a:lnTo>
                      <a:pt x="1015" y="830"/>
                    </a:lnTo>
                    <a:lnTo>
                      <a:pt x="1015" y="830"/>
                    </a:lnTo>
                    <a:lnTo>
                      <a:pt x="1015" y="830"/>
                    </a:lnTo>
                    <a:lnTo>
                      <a:pt x="1015" y="830"/>
                    </a:lnTo>
                    <a:lnTo>
                      <a:pt x="1013" y="830"/>
                    </a:lnTo>
                    <a:lnTo>
                      <a:pt x="1013" y="830"/>
                    </a:lnTo>
                    <a:lnTo>
                      <a:pt x="1013" y="830"/>
                    </a:lnTo>
                    <a:lnTo>
                      <a:pt x="1011" y="830"/>
                    </a:lnTo>
                    <a:lnTo>
                      <a:pt x="1010" y="830"/>
                    </a:lnTo>
                    <a:lnTo>
                      <a:pt x="1010" y="830"/>
                    </a:lnTo>
                    <a:lnTo>
                      <a:pt x="1010" y="830"/>
                    </a:lnTo>
                    <a:lnTo>
                      <a:pt x="1008" y="832"/>
                    </a:lnTo>
                    <a:lnTo>
                      <a:pt x="1008" y="832"/>
                    </a:lnTo>
                    <a:lnTo>
                      <a:pt x="1008" y="832"/>
                    </a:lnTo>
                    <a:lnTo>
                      <a:pt x="1008" y="832"/>
                    </a:lnTo>
                    <a:lnTo>
                      <a:pt x="1006" y="834"/>
                    </a:lnTo>
                    <a:lnTo>
                      <a:pt x="1006" y="834"/>
                    </a:lnTo>
                    <a:lnTo>
                      <a:pt x="1006" y="834"/>
                    </a:lnTo>
                    <a:lnTo>
                      <a:pt x="1004" y="834"/>
                    </a:lnTo>
                    <a:lnTo>
                      <a:pt x="1002" y="834"/>
                    </a:lnTo>
                    <a:lnTo>
                      <a:pt x="1002" y="834"/>
                    </a:lnTo>
                    <a:lnTo>
                      <a:pt x="999" y="834"/>
                    </a:lnTo>
                    <a:lnTo>
                      <a:pt x="999" y="834"/>
                    </a:lnTo>
                    <a:lnTo>
                      <a:pt x="999" y="834"/>
                    </a:lnTo>
                    <a:lnTo>
                      <a:pt x="997" y="834"/>
                    </a:lnTo>
                    <a:lnTo>
                      <a:pt x="997" y="834"/>
                    </a:lnTo>
                    <a:lnTo>
                      <a:pt x="997" y="834"/>
                    </a:lnTo>
                    <a:lnTo>
                      <a:pt x="995" y="834"/>
                    </a:lnTo>
                    <a:lnTo>
                      <a:pt x="995" y="834"/>
                    </a:lnTo>
                    <a:lnTo>
                      <a:pt x="995" y="832"/>
                    </a:lnTo>
                    <a:lnTo>
                      <a:pt x="993" y="832"/>
                    </a:lnTo>
                    <a:lnTo>
                      <a:pt x="993" y="832"/>
                    </a:lnTo>
                    <a:lnTo>
                      <a:pt x="993" y="832"/>
                    </a:lnTo>
                    <a:lnTo>
                      <a:pt x="993" y="832"/>
                    </a:lnTo>
                    <a:lnTo>
                      <a:pt x="993" y="830"/>
                    </a:lnTo>
                    <a:lnTo>
                      <a:pt x="993" y="830"/>
                    </a:lnTo>
                    <a:lnTo>
                      <a:pt x="993" y="830"/>
                    </a:lnTo>
                    <a:lnTo>
                      <a:pt x="993" y="830"/>
                    </a:lnTo>
                    <a:lnTo>
                      <a:pt x="993" y="830"/>
                    </a:lnTo>
                    <a:lnTo>
                      <a:pt x="993" y="828"/>
                    </a:lnTo>
                    <a:lnTo>
                      <a:pt x="993" y="828"/>
                    </a:lnTo>
                    <a:lnTo>
                      <a:pt x="991" y="828"/>
                    </a:lnTo>
                    <a:lnTo>
                      <a:pt x="991" y="828"/>
                    </a:lnTo>
                    <a:lnTo>
                      <a:pt x="991" y="826"/>
                    </a:lnTo>
                    <a:lnTo>
                      <a:pt x="991" y="826"/>
                    </a:lnTo>
                    <a:lnTo>
                      <a:pt x="991" y="826"/>
                    </a:lnTo>
                    <a:lnTo>
                      <a:pt x="991" y="825"/>
                    </a:lnTo>
                    <a:lnTo>
                      <a:pt x="990" y="825"/>
                    </a:lnTo>
                    <a:lnTo>
                      <a:pt x="990" y="825"/>
                    </a:lnTo>
                    <a:lnTo>
                      <a:pt x="990" y="823"/>
                    </a:lnTo>
                    <a:lnTo>
                      <a:pt x="990" y="823"/>
                    </a:lnTo>
                    <a:lnTo>
                      <a:pt x="990" y="821"/>
                    </a:lnTo>
                    <a:lnTo>
                      <a:pt x="990" y="821"/>
                    </a:lnTo>
                    <a:lnTo>
                      <a:pt x="988" y="819"/>
                    </a:lnTo>
                    <a:lnTo>
                      <a:pt x="988" y="819"/>
                    </a:lnTo>
                    <a:lnTo>
                      <a:pt x="990" y="819"/>
                    </a:lnTo>
                    <a:lnTo>
                      <a:pt x="990" y="819"/>
                    </a:lnTo>
                    <a:lnTo>
                      <a:pt x="990" y="817"/>
                    </a:lnTo>
                    <a:lnTo>
                      <a:pt x="990" y="817"/>
                    </a:lnTo>
                    <a:lnTo>
                      <a:pt x="988" y="815"/>
                    </a:lnTo>
                    <a:lnTo>
                      <a:pt x="988" y="815"/>
                    </a:lnTo>
                    <a:lnTo>
                      <a:pt x="988" y="815"/>
                    </a:lnTo>
                    <a:lnTo>
                      <a:pt x="988" y="815"/>
                    </a:lnTo>
                    <a:lnTo>
                      <a:pt x="986" y="814"/>
                    </a:lnTo>
                    <a:lnTo>
                      <a:pt x="986" y="814"/>
                    </a:lnTo>
                    <a:lnTo>
                      <a:pt x="986" y="814"/>
                    </a:lnTo>
                    <a:lnTo>
                      <a:pt x="984" y="814"/>
                    </a:lnTo>
                    <a:lnTo>
                      <a:pt x="984" y="814"/>
                    </a:lnTo>
                    <a:lnTo>
                      <a:pt x="984" y="814"/>
                    </a:lnTo>
                    <a:lnTo>
                      <a:pt x="982" y="814"/>
                    </a:lnTo>
                    <a:lnTo>
                      <a:pt x="982" y="814"/>
                    </a:lnTo>
                    <a:lnTo>
                      <a:pt x="982" y="814"/>
                    </a:lnTo>
                    <a:lnTo>
                      <a:pt x="981" y="814"/>
                    </a:lnTo>
                    <a:lnTo>
                      <a:pt x="981" y="814"/>
                    </a:lnTo>
                    <a:lnTo>
                      <a:pt x="981" y="814"/>
                    </a:lnTo>
                    <a:lnTo>
                      <a:pt x="981" y="814"/>
                    </a:lnTo>
                    <a:lnTo>
                      <a:pt x="979" y="814"/>
                    </a:lnTo>
                    <a:lnTo>
                      <a:pt x="979" y="814"/>
                    </a:lnTo>
                    <a:lnTo>
                      <a:pt x="979" y="814"/>
                    </a:lnTo>
                    <a:lnTo>
                      <a:pt x="979" y="814"/>
                    </a:lnTo>
                    <a:lnTo>
                      <a:pt x="979" y="814"/>
                    </a:lnTo>
                    <a:lnTo>
                      <a:pt x="977" y="812"/>
                    </a:lnTo>
                    <a:lnTo>
                      <a:pt x="977" y="812"/>
                    </a:lnTo>
                    <a:lnTo>
                      <a:pt x="977" y="812"/>
                    </a:lnTo>
                    <a:lnTo>
                      <a:pt x="977" y="812"/>
                    </a:lnTo>
                    <a:lnTo>
                      <a:pt x="977" y="812"/>
                    </a:lnTo>
                    <a:lnTo>
                      <a:pt x="977" y="812"/>
                    </a:lnTo>
                    <a:lnTo>
                      <a:pt x="975" y="812"/>
                    </a:lnTo>
                    <a:lnTo>
                      <a:pt x="975" y="810"/>
                    </a:lnTo>
                    <a:lnTo>
                      <a:pt x="973" y="810"/>
                    </a:lnTo>
                    <a:lnTo>
                      <a:pt x="973" y="810"/>
                    </a:lnTo>
                    <a:lnTo>
                      <a:pt x="973" y="810"/>
                    </a:lnTo>
                    <a:lnTo>
                      <a:pt x="973" y="808"/>
                    </a:lnTo>
                    <a:lnTo>
                      <a:pt x="972" y="808"/>
                    </a:lnTo>
                    <a:lnTo>
                      <a:pt x="972" y="806"/>
                    </a:lnTo>
                    <a:lnTo>
                      <a:pt x="970" y="806"/>
                    </a:lnTo>
                    <a:lnTo>
                      <a:pt x="968" y="806"/>
                    </a:lnTo>
                    <a:lnTo>
                      <a:pt x="966" y="806"/>
                    </a:lnTo>
                    <a:lnTo>
                      <a:pt x="964" y="806"/>
                    </a:lnTo>
                    <a:lnTo>
                      <a:pt x="964" y="808"/>
                    </a:lnTo>
                    <a:lnTo>
                      <a:pt x="963" y="808"/>
                    </a:lnTo>
                    <a:lnTo>
                      <a:pt x="963" y="810"/>
                    </a:lnTo>
                    <a:lnTo>
                      <a:pt x="963" y="812"/>
                    </a:lnTo>
                    <a:lnTo>
                      <a:pt x="963" y="812"/>
                    </a:lnTo>
                    <a:lnTo>
                      <a:pt x="964" y="812"/>
                    </a:lnTo>
                    <a:lnTo>
                      <a:pt x="964" y="814"/>
                    </a:lnTo>
                    <a:lnTo>
                      <a:pt x="963" y="814"/>
                    </a:lnTo>
                    <a:lnTo>
                      <a:pt x="963" y="814"/>
                    </a:lnTo>
                    <a:lnTo>
                      <a:pt x="963" y="814"/>
                    </a:lnTo>
                    <a:lnTo>
                      <a:pt x="963" y="815"/>
                    </a:lnTo>
                    <a:lnTo>
                      <a:pt x="961" y="815"/>
                    </a:lnTo>
                    <a:lnTo>
                      <a:pt x="961" y="815"/>
                    </a:lnTo>
                    <a:lnTo>
                      <a:pt x="961" y="817"/>
                    </a:lnTo>
                    <a:lnTo>
                      <a:pt x="961" y="817"/>
                    </a:lnTo>
                    <a:lnTo>
                      <a:pt x="959" y="817"/>
                    </a:lnTo>
                    <a:lnTo>
                      <a:pt x="957" y="815"/>
                    </a:lnTo>
                    <a:lnTo>
                      <a:pt x="957" y="815"/>
                    </a:lnTo>
                    <a:lnTo>
                      <a:pt x="957" y="815"/>
                    </a:lnTo>
                    <a:lnTo>
                      <a:pt x="955" y="815"/>
                    </a:lnTo>
                    <a:lnTo>
                      <a:pt x="955" y="815"/>
                    </a:lnTo>
                    <a:lnTo>
                      <a:pt x="955" y="815"/>
                    </a:lnTo>
                    <a:lnTo>
                      <a:pt x="955" y="815"/>
                    </a:lnTo>
                    <a:lnTo>
                      <a:pt x="954" y="815"/>
                    </a:lnTo>
                    <a:lnTo>
                      <a:pt x="954" y="815"/>
                    </a:lnTo>
                    <a:lnTo>
                      <a:pt x="954" y="815"/>
                    </a:lnTo>
                    <a:lnTo>
                      <a:pt x="954" y="815"/>
                    </a:lnTo>
                    <a:lnTo>
                      <a:pt x="952" y="815"/>
                    </a:lnTo>
                    <a:lnTo>
                      <a:pt x="952" y="815"/>
                    </a:lnTo>
                    <a:lnTo>
                      <a:pt x="950" y="815"/>
                    </a:lnTo>
                    <a:lnTo>
                      <a:pt x="950" y="815"/>
                    </a:lnTo>
                    <a:lnTo>
                      <a:pt x="948" y="815"/>
                    </a:lnTo>
                    <a:lnTo>
                      <a:pt x="946" y="815"/>
                    </a:lnTo>
                    <a:lnTo>
                      <a:pt x="946" y="815"/>
                    </a:lnTo>
                    <a:lnTo>
                      <a:pt x="944" y="815"/>
                    </a:lnTo>
                    <a:lnTo>
                      <a:pt x="943" y="815"/>
                    </a:lnTo>
                    <a:lnTo>
                      <a:pt x="943" y="815"/>
                    </a:lnTo>
                    <a:lnTo>
                      <a:pt x="941" y="815"/>
                    </a:lnTo>
                    <a:lnTo>
                      <a:pt x="941" y="815"/>
                    </a:lnTo>
                    <a:lnTo>
                      <a:pt x="939" y="815"/>
                    </a:lnTo>
                    <a:lnTo>
                      <a:pt x="939" y="815"/>
                    </a:lnTo>
                    <a:lnTo>
                      <a:pt x="937" y="817"/>
                    </a:lnTo>
                    <a:lnTo>
                      <a:pt x="937" y="817"/>
                    </a:lnTo>
                    <a:lnTo>
                      <a:pt x="937" y="817"/>
                    </a:lnTo>
                    <a:lnTo>
                      <a:pt x="935" y="815"/>
                    </a:lnTo>
                    <a:lnTo>
                      <a:pt x="935" y="815"/>
                    </a:lnTo>
                    <a:lnTo>
                      <a:pt x="934" y="815"/>
                    </a:lnTo>
                    <a:lnTo>
                      <a:pt x="934" y="815"/>
                    </a:lnTo>
                    <a:lnTo>
                      <a:pt x="934" y="815"/>
                    </a:lnTo>
                    <a:lnTo>
                      <a:pt x="934" y="815"/>
                    </a:lnTo>
                    <a:lnTo>
                      <a:pt x="932" y="814"/>
                    </a:lnTo>
                    <a:lnTo>
                      <a:pt x="932" y="814"/>
                    </a:lnTo>
                    <a:lnTo>
                      <a:pt x="930" y="814"/>
                    </a:lnTo>
                    <a:lnTo>
                      <a:pt x="928" y="814"/>
                    </a:lnTo>
                    <a:lnTo>
                      <a:pt x="928" y="814"/>
                    </a:lnTo>
                    <a:lnTo>
                      <a:pt x="928" y="814"/>
                    </a:lnTo>
                    <a:lnTo>
                      <a:pt x="926" y="814"/>
                    </a:lnTo>
                    <a:lnTo>
                      <a:pt x="926" y="815"/>
                    </a:lnTo>
                    <a:lnTo>
                      <a:pt x="926" y="815"/>
                    </a:lnTo>
                    <a:lnTo>
                      <a:pt x="925" y="815"/>
                    </a:lnTo>
                    <a:lnTo>
                      <a:pt x="923" y="815"/>
                    </a:lnTo>
                    <a:lnTo>
                      <a:pt x="923" y="815"/>
                    </a:lnTo>
                    <a:lnTo>
                      <a:pt x="921" y="815"/>
                    </a:lnTo>
                    <a:lnTo>
                      <a:pt x="921" y="815"/>
                    </a:lnTo>
                    <a:lnTo>
                      <a:pt x="921" y="815"/>
                    </a:lnTo>
                    <a:lnTo>
                      <a:pt x="921" y="815"/>
                    </a:lnTo>
                    <a:lnTo>
                      <a:pt x="921" y="815"/>
                    </a:lnTo>
                    <a:lnTo>
                      <a:pt x="919" y="815"/>
                    </a:lnTo>
                    <a:lnTo>
                      <a:pt x="919" y="815"/>
                    </a:lnTo>
                    <a:lnTo>
                      <a:pt x="919" y="815"/>
                    </a:lnTo>
                    <a:lnTo>
                      <a:pt x="917" y="815"/>
                    </a:lnTo>
                    <a:lnTo>
                      <a:pt x="917" y="815"/>
                    </a:lnTo>
                    <a:lnTo>
                      <a:pt x="917" y="814"/>
                    </a:lnTo>
                    <a:lnTo>
                      <a:pt x="916" y="814"/>
                    </a:lnTo>
                    <a:lnTo>
                      <a:pt x="916" y="814"/>
                    </a:lnTo>
                    <a:lnTo>
                      <a:pt x="914" y="812"/>
                    </a:lnTo>
                    <a:lnTo>
                      <a:pt x="912" y="812"/>
                    </a:lnTo>
                    <a:lnTo>
                      <a:pt x="910" y="812"/>
                    </a:lnTo>
                    <a:lnTo>
                      <a:pt x="910" y="812"/>
                    </a:lnTo>
                    <a:lnTo>
                      <a:pt x="908" y="812"/>
                    </a:lnTo>
                    <a:lnTo>
                      <a:pt x="908" y="812"/>
                    </a:lnTo>
                    <a:lnTo>
                      <a:pt x="908" y="812"/>
                    </a:lnTo>
                    <a:lnTo>
                      <a:pt x="908" y="810"/>
                    </a:lnTo>
                    <a:lnTo>
                      <a:pt x="906" y="810"/>
                    </a:lnTo>
                    <a:lnTo>
                      <a:pt x="906" y="810"/>
                    </a:lnTo>
                    <a:lnTo>
                      <a:pt x="906" y="808"/>
                    </a:lnTo>
                    <a:lnTo>
                      <a:pt x="906" y="808"/>
                    </a:lnTo>
                    <a:lnTo>
                      <a:pt x="906" y="808"/>
                    </a:lnTo>
                    <a:lnTo>
                      <a:pt x="905" y="806"/>
                    </a:lnTo>
                    <a:lnTo>
                      <a:pt x="905" y="805"/>
                    </a:lnTo>
                    <a:lnTo>
                      <a:pt x="903" y="805"/>
                    </a:lnTo>
                    <a:lnTo>
                      <a:pt x="903" y="805"/>
                    </a:lnTo>
                    <a:lnTo>
                      <a:pt x="903" y="803"/>
                    </a:lnTo>
                    <a:lnTo>
                      <a:pt x="901" y="803"/>
                    </a:lnTo>
                    <a:lnTo>
                      <a:pt x="899" y="803"/>
                    </a:lnTo>
                    <a:lnTo>
                      <a:pt x="896" y="803"/>
                    </a:lnTo>
                    <a:lnTo>
                      <a:pt x="896" y="803"/>
                    </a:lnTo>
                    <a:lnTo>
                      <a:pt x="894" y="803"/>
                    </a:lnTo>
                    <a:lnTo>
                      <a:pt x="894" y="803"/>
                    </a:lnTo>
                    <a:lnTo>
                      <a:pt x="894" y="803"/>
                    </a:lnTo>
                    <a:lnTo>
                      <a:pt x="894" y="803"/>
                    </a:lnTo>
                    <a:lnTo>
                      <a:pt x="894" y="803"/>
                    </a:lnTo>
                    <a:lnTo>
                      <a:pt x="892" y="803"/>
                    </a:lnTo>
                    <a:lnTo>
                      <a:pt x="892" y="803"/>
                    </a:lnTo>
                    <a:lnTo>
                      <a:pt x="892" y="803"/>
                    </a:lnTo>
                    <a:lnTo>
                      <a:pt x="890" y="803"/>
                    </a:lnTo>
                    <a:lnTo>
                      <a:pt x="890" y="805"/>
                    </a:lnTo>
                    <a:lnTo>
                      <a:pt x="888" y="805"/>
                    </a:lnTo>
                    <a:lnTo>
                      <a:pt x="887" y="805"/>
                    </a:lnTo>
                    <a:lnTo>
                      <a:pt x="885" y="806"/>
                    </a:lnTo>
                    <a:lnTo>
                      <a:pt x="885" y="806"/>
                    </a:lnTo>
                    <a:lnTo>
                      <a:pt x="885" y="806"/>
                    </a:lnTo>
                    <a:lnTo>
                      <a:pt x="885" y="806"/>
                    </a:lnTo>
                    <a:lnTo>
                      <a:pt x="881" y="806"/>
                    </a:lnTo>
                    <a:lnTo>
                      <a:pt x="881" y="808"/>
                    </a:lnTo>
                    <a:lnTo>
                      <a:pt x="881" y="808"/>
                    </a:lnTo>
                    <a:lnTo>
                      <a:pt x="879" y="808"/>
                    </a:lnTo>
                    <a:lnTo>
                      <a:pt x="879" y="808"/>
                    </a:lnTo>
                    <a:lnTo>
                      <a:pt x="879" y="808"/>
                    </a:lnTo>
                    <a:lnTo>
                      <a:pt x="879" y="808"/>
                    </a:lnTo>
                    <a:lnTo>
                      <a:pt x="879" y="808"/>
                    </a:lnTo>
                    <a:lnTo>
                      <a:pt x="879" y="808"/>
                    </a:lnTo>
                    <a:lnTo>
                      <a:pt x="879" y="810"/>
                    </a:lnTo>
                    <a:lnTo>
                      <a:pt x="879" y="810"/>
                    </a:lnTo>
                    <a:lnTo>
                      <a:pt x="878" y="812"/>
                    </a:lnTo>
                    <a:lnTo>
                      <a:pt x="878" y="812"/>
                    </a:lnTo>
                    <a:lnTo>
                      <a:pt x="878" y="812"/>
                    </a:lnTo>
                    <a:lnTo>
                      <a:pt x="878" y="814"/>
                    </a:lnTo>
                    <a:lnTo>
                      <a:pt x="876" y="815"/>
                    </a:lnTo>
                    <a:lnTo>
                      <a:pt x="876" y="815"/>
                    </a:lnTo>
                    <a:lnTo>
                      <a:pt x="876" y="815"/>
                    </a:lnTo>
                    <a:lnTo>
                      <a:pt x="876" y="815"/>
                    </a:lnTo>
                    <a:lnTo>
                      <a:pt x="874" y="815"/>
                    </a:lnTo>
                    <a:lnTo>
                      <a:pt x="874" y="815"/>
                    </a:lnTo>
                    <a:lnTo>
                      <a:pt x="872" y="815"/>
                    </a:lnTo>
                    <a:lnTo>
                      <a:pt x="870" y="815"/>
                    </a:lnTo>
                    <a:lnTo>
                      <a:pt x="870" y="817"/>
                    </a:lnTo>
                    <a:lnTo>
                      <a:pt x="869" y="817"/>
                    </a:lnTo>
                    <a:lnTo>
                      <a:pt x="865" y="817"/>
                    </a:lnTo>
                    <a:lnTo>
                      <a:pt x="865" y="815"/>
                    </a:lnTo>
                    <a:lnTo>
                      <a:pt x="863" y="815"/>
                    </a:lnTo>
                    <a:lnTo>
                      <a:pt x="863" y="815"/>
                    </a:lnTo>
                    <a:lnTo>
                      <a:pt x="861" y="815"/>
                    </a:lnTo>
                    <a:lnTo>
                      <a:pt x="859" y="815"/>
                    </a:lnTo>
                    <a:lnTo>
                      <a:pt x="859" y="815"/>
                    </a:lnTo>
                    <a:lnTo>
                      <a:pt x="859" y="815"/>
                    </a:lnTo>
                    <a:lnTo>
                      <a:pt x="858" y="817"/>
                    </a:lnTo>
                    <a:lnTo>
                      <a:pt x="858" y="817"/>
                    </a:lnTo>
                    <a:lnTo>
                      <a:pt x="854" y="817"/>
                    </a:lnTo>
                    <a:lnTo>
                      <a:pt x="854" y="817"/>
                    </a:lnTo>
                    <a:lnTo>
                      <a:pt x="852" y="817"/>
                    </a:lnTo>
                    <a:lnTo>
                      <a:pt x="852" y="817"/>
                    </a:lnTo>
                    <a:lnTo>
                      <a:pt x="852" y="817"/>
                    </a:lnTo>
                    <a:lnTo>
                      <a:pt x="852" y="817"/>
                    </a:lnTo>
                    <a:lnTo>
                      <a:pt x="852" y="817"/>
                    </a:lnTo>
                    <a:lnTo>
                      <a:pt x="850" y="817"/>
                    </a:lnTo>
                    <a:lnTo>
                      <a:pt x="849" y="817"/>
                    </a:lnTo>
                    <a:lnTo>
                      <a:pt x="849" y="817"/>
                    </a:lnTo>
                    <a:lnTo>
                      <a:pt x="847" y="819"/>
                    </a:lnTo>
                    <a:lnTo>
                      <a:pt x="847" y="819"/>
                    </a:lnTo>
                    <a:lnTo>
                      <a:pt x="845" y="819"/>
                    </a:lnTo>
                    <a:lnTo>
                      <a:pt x="843" y="819"/>
                    </a:lnTo>
                    <a:lnTo>
                      <a:pt x="843" y="819"/>
                    </a:lnTo>
                    <a:lnTo>
                      <a:pt x="841" y="819"/>
                    </a:lnTo>
                    <a:lnTo>
                      <a:pt x="841" y="819"/>
                    </a:lnTo>
                    <a:lnTo>
                      <a:pt x="841" y="819"/>
                    </a:lnTo>
                    <a:lnTo>
                      <a:pt x="840" y="819"/>
                    </a:lnTo>
                    <a:lnTo>
                      <a:pt x="840" y="817"/>
                    </a:lnTo>
                    <a:lnTo>
                      <a:pt x="840" y="817"/>
                    </a:lnTo>
                    <a:lnTo>
                      <a:pt x="840" y="817"/>
                    </a:lnTo>
                    <a:lnTo>
                      <a:pt x="838" y="817"/>
                    </a:lnTo>
                    <a:lnTo>
                      <a:pt x="838" y="817"/>
                    </a:lnTo>
                    <a:lnTo>
                      <a:pt x="838" y="815"/>
                    </a:lnTo>
                    <a:lnTo>
                      <a:pt x="838" y="815"/>
                    </a:lnTo>
                    <a:lnTo>
                      <a:pt x="838" y="815"/>
                    </a:lnTo>
                    <a:lnTo>
                      <a:pt x="836" y="815"/>
                    </a:lnTo>
                    <a:lnTo>
                      <a:pt x="836" y="815"/>
                    </a:lnTo>
                    <a:lnTo>
                      <a:pt x="836" y="814"/>
                    </a:lnTo>
                    <a:lnTo>
                      <a:pt x="834" y="814"/>
                    </a:lnTo>
                    <a:lnTo>
                      <a:pt x="832" y="814"/>
                    </a:lnTo>
                    <a:lnTo>
                      <a:pt x="832" y="814"/>
                    </a:lnTo>
                    <a:lnTo>
                      <a:pt x="832" y="814"/>
                    </a:lnTo>
                    <a:lnTo>
                      <a:pt x="832" y="814"/>
                    </a:lnTo>
                    <a:lnTo>
                      <a:pt x="832" y="812"/>
                    </a:lnTo>
                    <a:lnTo>
                      <a:pt x="832" y="812"/>
                    </a:lnTo>
                    <a:lnTo>
                      <a:pt x="832" y="812"/>
                    </a:lnTo>
                    <a:lnTo>
                      <a:pt x="831" y="812"/>
                    </a:lnTo>
                    <a:lnTo>
                      <a:pt x="831" y="812"/>
                    </a:lnTo>
                    <a:lnTo>
                      <a:pt x="829" y="812"/>
                    </a:lnTo>
                    <a:lnTo>
                      <a:pt x="829" y="812"/>
                    </a:lnTo>
                    <a:lnTo>
                      <a:pt x="827" y="810"/>
                    </a:lnTo>
                    <a:lnTo>
                      <a:pt x="827" y="810"/>
                    </a:lnTo>
                    <a:lnTo>
                      <a:pt x="827" y="810"/>
                    </a:lnTo>
                    <a:lnTo>
                      <a:pt x="827" y="810"/>
                    </a:lnTo>
                    <a:lnTo>
                      <a:pt x="825" y="808"/>
                    </a:lnTo>
                    <a:lnTo>
                      <a:pt x="825" y="808"/>
                    </a:lnTo>
                    <a:lnTo>
                      <a:pt x="825" y="808"/>
                    </a:lnTo>
                    <a:lnTo>
                      <a:pt x="825" y="806"/>
                    </a:lnTo>
                    <a:lnTo>
                      <a:pt x="825" y="806"/>
                    </a:lnTo>
                    <a:lnTo>
                      <a:pt x="825" y="806"/>
                    </a:lnTo>
                    <a:lnTo>
                      <a:pt x="825" y="806"/>
                    </a:lnTo>
                    <a:lnTo>
                      <a:pt x="825" y="805"/>
                    </a:lnTo>
                    <a:lnTo>
                      <a:pt x="823" y="805"/>
                    </a:lnTo>
                    <a:lnTo>
                      <a:pt x="823" y="805"/>
                    </a:lnTo>
                    <a:lnTo>
                      <a:pt x="823" y="805"/>
                    </a:lnTo>
                    <a:lnTo>
                      <a:pt x="823" y="805"/>
                    </a:lnTo>
                    <a:lnTo>
                      <a:pt x="823" y="803"/>
                    </a:lnTo>
                    <a:lnTo>
                      <a:pt x="823" y="803"/>
                    </a:lnTo>
                    <a:lnTo>
                      <a:pt x="823" y="801"/>
                    </a:lnTo>
                    <a:lnTo>
                      <a:pt x="823" y="801"/>
                    </a:lnTo>
                    <a:lnTo>
                      <a:pt x="823" y="801"/>
                    </a:lnTo>
                    <a:lnTo>
                      <a:pt x="821" y="799"/>
                    </a:lnTo>
                    <a:lnTo>
                      <a:pt x="821" y="799"/>
                    </a:lnTo>
                    <a:lnTo>
                      <a:pt x="821" y="799"/>
                    </a:lnTo>
                    <a:lnTo>
                      <a:pt x="821" y="799"/>
                    </a:lnTo>
                    <a:lnTo>
                      <a:pt x="820" y="799"/>
                    </a:lnTo>
                    <a:lnTo>
                      <a:pt x="820" y="799"/>
                    </a:lnTo>
                    <a:lnTo>
                      <a:pt x="820" y="799"/>
                    </a:lnTo>
                    <a:lnTo>
                      <a:pt x="820" y="799"/>
                    </a:lnTo>
                    <a:lnTo>
                      <a:pt x="820" y="799"/>
                    </a:lnTo>
                    <a:lnTo>
                      <a:pt x="820" y="799"/>
                    </a:lnTo>
                    <a:lnTo>
                      <a:pt x="818" y="799"/>
                    </a:lnTo>
                    <a:lnTo>
                      <a:pt x="818" y="799"/>
                    </a:lnTo>
                    <a:lnTo>
                      <a:pt x="818" y="799"/>
                    </a:lnTo>
                    <a:lnTo>
                      <a:pt x="818" y="799"/>
                    </a:lnTo>
                    <a:lnTo>
                      <a:pt x="818" y="799"/>
                    </a:lnTo>
                    <a:lnTo>
                      <a:pt x="816" y="799"/>
                    </a:lnTo>
                    <a:lnTo>
                      <a:pt x="816" y="799"/>
                    </a:lnTo>
                    <a:lnTo>
                      <a:pt x="816" y="799"/>
                    </a:lnTo>
                    <a:lnTo>
                      <a:pt x="816" y="799"/>
                    </a:lnTo>
                    <a:lnTo>
                      <a:pt x="816" y="799"/>
                    </a:lnTo>
                    <a:lnTo>
                      <a:pt x="816" y="799"/>
                    </a:lnTo>
                    <a:lnTo>
                      <a:pt x="816" y="799"/>
                    </a:lnTo>
                    <a:lnTo>
                      <a:pt x="816" y="799"/>
                    </a:lnTo>
                    <a:lnTo>
                      <a:pt x="814" y="799"/>
                    </a:lnTo>
                    <a:lnTo>
                      <a:pt x="814" y="799"/>
                    </a:lnTo>
                    <a:lnTo>
                      <a:pt x="814" y="799"/>
                    </a:lnTo>
                    <a:lnTo>
                      <a:pt x="812" y="799"/>
                    </a:lnTo>
                    <a:lnTo>
                      <a:pt x="812" y="799"/>
                    </a:lnTo>
                    <a:lnTo>
                      <a:pt x="812" y="799"/>
                    </a:lnTo>
                    <a:lnTo>
                      <a:pt x="812" y="799"/>
                    </a:lnTo>
                    <a:lnTo>
                      <a:pt x="812" y="799"/>
                    </a:lnTo>
                    <a:lnTo>
                      <a:pt x="812" y="799"/>
                    </a:lnTo>
                    <a:lnTo>
                      <a:pt x="812" y="799"/>
                    </a:lnTo>
                    <a:lnTo>
                      <a:pt x="811" y="801"/>
                    </a:lnTo>
                    <a:lnTo>
                      <a:pt x="811" y="799"/>
                    </a:lnTo>
                    <a:lnTo>
                      <a:pt x="811" y="799"/>
                    </a:lnTo>
                    <a:lnTo>
                      <a:pt x="809" y="799"/>
                    </a:lnTo>
                    <a:lnTo>
                      <a:pt x="809" y="799"/>
                    </a:lnTo>
                    <a:lnTo>
                      <a:pt x="809" y="799"/>
                    </a:lnTo>
                    <a:lnTo>
                      <a:pt x="807" y="799"/>
                    </a:lnTo>
                    <a:lnTo>
                      <a:pt x="807" y="799"/>
                    </a:lnTo>
                    <a:lnTo>
                      <a:pt x="807" y="799"/>
                    </a:lnTo>
                    <a:lnTo>
                      <a:pt x="805" y="799"/>
                    </a:lnTo>
                    <a:lnTo>
                      <a:pt x="805" y="799"/>
                    </a:lnTo>
                    <a:lnTo>
                      <a:pt x="805" y="799"/>
                    </a:lnTo>
                    <a:lnTo>
                      <a:pt x="805" y="801"/>
                    </a:lnTo>
                    <a:lnTo>
                      <a:pt x="805" y="801"/>
                    </a:lnTo>
                    <a:lnTo>
                      <a:pt x="805" y="801"/>
                    </a:lnTo>
                    <a:lnTo>
                      <a:pt x="805" y="801"/>
                    </a:lnTo>
                    <a:lnTo>
                      <a:pt x="803" y="801"/>
                    </a:lnTo>
                    <a:lnTo>
                      <a:pt x="803" y="801"/>
                    </a:lnTo>
                    <a:lnTo>
                      <a:pt x="803" y="801"/>
                    </a:lnTo>
                    <a:lnTo>
                      <a:pt x="803" y="801"/>
                    </a:lnTo>
                    <a:lnTo>
                      <a:pt x="803" y="801"/>
                    </a:lnTo>
                    <a:lnTo>
                      <a:pt x="803" y="803"/>
                    </a:lnTo>
                    <a:lnTo>
                      <a:pt x="802" y="803"/>
                    </a:lnTo>
                    <a:lnTo>
                      <a:pt x="802" y="803"/>
                    </a:lnTo>
                    <a:lnTo>
                      <a:pt x="802" y="803"/>
                    </a:lnTo>
                    <a:lnTo>
                      <a:pt x="802" y="803"/>
                    </a:lnTo>
                    <a:lnTo>
                      <a:pt x="802" y="803"/>
                    </a:lnTo>
                    <a:lnTo>
                      <a:pt x="800" y="803"/>
                    </a:lnTo>
                    <a:lnTo>
                      <a:pt x="800" y="803"/>
                    </a:lnTo>
                    <a:lnTo>
                      <a:pt x="800" y="803"/>
                    </a:lnTo>
                    <a:lnTo>
                      <a:pt x="798" y="803"/>
                    </a:lnTo>
                    <a:lnTo>
                      <a:pt x="798" y="803"/>
                    </a:lnTo>
                    <a:lnTo>
                      <a:pt x="798" y="803"/>
                    </a:lnTo>
                    <a:lnTo>
                      <a:pt x="798" y="805"/>
                    </a:lnTo>
                    <a:lnTo>
                      <a:pt x="798" y="805"/>
                    </a:lnTo>
                    <a:lnTo>
                      <a:pt x="796" y="805"/>
                    </a:lnTo>
                    <a:lnTo>
                      <a:pt x="796" y="805"/>
                    </a:lnTo>
                    <a:lnTo>
                      <a:pt x="796" y="805"/>
                    </a:lnTo>
                    <a:lnTo>
                      <a:pt x="796" y="806"/>
                    </a:lnTo>
                    <a:lnTo>
                      <a:pt x="796" y="806"/>
                    </a:lnTo>
                    <a:lnTo>
                      <a:pt x="796" y="806"/>
                    </a:lnTo>
                    <a:lnTo>
                      <a:pt x="796" y="806"/>
                    </a:lnTo>
                    <a:lnTo>
                      <a:pt x="796" y="806"/>
                    </a:lnTo>
                    <a:lnTo>
                      <a:pt x="796" y="808"/>
                    </a:lnTo>
                    <a:lnTo>
                      <a:pt x="794" y="808"/>
                    </a:lnTo>
                    <a:lnTo>
                      <a:pt x="794" y="808"/>
                    </a:lnTo>
                    <a:lnTo>
                      <a:pt x="794" y="808"/>
                    </a:lnTo>
                    <a:lnTo>
                      <a:pt x="794" y="808"/>
                    </a:lnTo>
                    <a:lnTo>
                      <a:pt x="794" y="808"/>
                    </a:lnTo>
                    <a:lnTo>
                      <a:pt x="793" y="808"/>
                    </a:lnTo>
                    <a:lnTo>
                      <a:pt x="793" y="808"/>
                    </a:lnTo>
                    <a:lnTo>
                      <a:pt x="793" y="808"/>
                    </a:lnTo>
                    <a:lnTo>
                      <a:pt x="793" y="808"/>
                    </a:lnTo>
                    <a:lnTo>
                      <a:pt x="791" y="810"/>
                    </a:lnTo>
                    <a:lnTo>
                      <a:pt x="791" y="810"/>
                    </a:lnTo>
                    <a:lnTo>
                      <a:pt x="791" y="810"/>
                    </a:lnTo>
                    <a:lnTo>
                      <a:pt x="791" y="810"/>
                    </a:lnTo>
                    <a:lnTo>
                      <a:pt x="789" y="810"/>
                    </a:lnTo>
                    <a:lnTo>
                      <a:pt x="789" y="810"/>
                    </a:lnTo>
                    <a:lnTo>
                      <a:pt x="787" y="810"/>
                    </a:lnTo>
                    <a:lnTo>
                      <a:pt x="787" y="812"/>
                    </a:lnTo>
                    <a:lnTo>
                      <a:pt x="785" y="812"/>
                    </a:lnTo>
                    <a:lnTo>
                      <a:pt x="785" y="812"/>
                    </a:lnTo>
                    <a:lnTo>
                      <a:pt x="785" y="812"/>
                    </a:lnTo>
                    <a:lnTo>
                      <a:pt x="785" y="814"/>
                    </a:lnTo>
                    <a:lnTo>
                      <a:pt x="785" y="814"/>
                    </a:lnTo>
                    <a:lnTo>
                      <a:pt x="785" y="814"/>
                    </a:lnTo>
                    <a:lnTo>
                      <a:pt x="784" y="814"/>
                    </a:lnTo>
                    <a:lnTo>
                      <a:pt x="784" y="814"/>
                    </a:lnTo>
                    <a:lnTo>
                      <a:pt x="782" y="814"/>
                    </a:lnTo>
                    <a:lnTo>
                      <a:pt x="782" y="815"/>
                    </a:lnTo>
                    <a:lnTo>
                      <a:pt x="782" y="815"/>
                    </a:lnTo>
                    <a:lnTo>
                      <a:pt x="782" y="815"/>
                    </a:lnTo>
                    <a:lnTo>
                      <a:pt x="782" y="815"/>
                    </a:lnTo>
                    <a:lnTo>
                      <a:pt x="782" y="815"/>
                    </a:lnTo>
                    <a:lnTo>
                      <a:pt x="782" y="817"/>
                    </a:lnTo>
                    <a:lnTo>
                      <a:pt x="782" y="819"/>
                    </a:lnTo>
                    <a:lnTo>
                      <a:pt x="782" y="819"/>
                    </a:lnTo>
                    <a:lnTo>
                      <a:pt x="782" y="819"/>
                    </a:lnTo>
                    <a:lnTo>
                      <a:pt x="782" y="821"/>
                    </a:lnTo>
                    <a:lnTo>
                      <a:pt x="782" y="821"/>
                    </a:lnTo>
                    <a:lnTo>
                      <a:pt x="782" y="821"/>
                    </a:lnTo>
                    <a:lnTo>
                      <a:pt x="784" y="821"/>
                    </a:lnTo>
                    <a:lnTo>
                      <a:pt x="784" y="821"/>
                    </a:lnTo>
                    <a:lnTo>
                      <a:pt x="784" y="821"/>
                    </a:lnTo>
                    <a:lnTo>
                      <a:pt x="785" y="821"/>
                    </a:lnTo>
                    <a:lnTo>
                      <a:pt x="785" y="821"/>
                    </a:lnTo>
                    <a:lnTo>
                      <a:pt x="785" y="821"/>
                    </a:lnTo>
                    <a:lnTo>
                      <a:pt x="787" y="823"/>
                    </a:lnTo>
                    <a:lnTo>
                      <a:pt x="787" y="823"/>
                    </a:lnTo>
                    <a:lnTo>
                      <a:pt x="787" y="823"/>
                    </a:lnTo>
                    <a:lnTo>
                      <a:pt x="787" y="823"/>
                    </a:lnTo>
                    <a:lnTo>
                      <a:pt x="787" y="825"/>
                    </a:lnTo>
                    <a:lnTo>
                      <a:pt x="787" y="825"/>
                    </a:lnTo>
                    <a:lnTo>
                      <a:pt x="789" y="825"/>
                    </a:lnTo>
                    <a:lnTo>
                      <a:pt x="789" y="826"/>
                    </a:lnTo>
                    <a:lnTo>
                      <a:pt x="789" y="826"/>
                    </a:lnTo>
                    <a:lnTo>
                      <a:pt x="791" y="826"/>
                    </a:lnTo>
                    <a:lnTo>
                      <a:pt x="791" y="828"/>
                    </a:lnTo>
                    <a:lnTo>
                      <a:pt x="791" y="828"/>
                    </a:lnTo>
                    <a:lnTo>
                      <a:pt x="791" y="828"/>
                    </a:lnTo>
                    <a:lnTo>
                      <a:pt x="791" y="828"/>
                    </a:lnTo>
                    <a:lnTo>
                      <a:pt x="791" y="828"/>
                    </a:lnTo>
                    <a:lnTo>
                      <a:pt x="791" y="830"/>
                    </a:lnTo>
                    <a:lnTo>
                      <a:pt x="793" y="830"/>
                    </a:lnTo>
                    <a:lnTo>
                      <a:pt x="793" y="830"/>
                    </a:lnTo>
                    <a:lnTo>
                      <a:pt x="793" y="832"/>
                    </a:lnTo>
                    <a:lnTo>
                      <a:pt x="793" y="832"/>
                    </a:lnTo>
                    <a:lnTo>
                      <a:pt x="793" y="832"/>
                    </a:lnTo>
                    <a:lnTo>
                      <a:pt x="793" y="832"/>
                    </a:lnTo>
                    <a:lnTo>
                      <a:pt x="793" y="834"/>
                    </a:lnTo>
                    <a:lnTo>
                      <a:pt x="793" y="834"/>
                    </a:lnTo>
                    <a:lnTo>
                      <a:pt x="793" y="834"/>
                    </a:lnTo>
                    <a:lnTo>
                      <a:pt x="791" y="834"/>
                    </a:lnTo>
                    <a:lnTo>
                      <a:pt x="791" y="834"/>
                    </a:lnTo>
                    <a:lnTo>
                      <a:pt x="791" y="834"/>
                    </a:lnTo>
                    <a:lnTo>
                      <a:pt x="791" y="832"/>
                    </a:lnTo>
                    <a:lnTo>
                      <a:pt x="789" y="832"/>
                    </a:lnTo>
                    <a:lnTo>
                      <a:pt x="787" y="832"/>
                    </a:lnTo>
                    <a:lnTo>
                      <a:pt x="785" y="832"/>
                    </a:lnTo>
                    <a:lnTo>
                      <a:pt x="785" y="832"/>
                    </a:lnTo>
                    <a:lnTo>
                      <a:pt x="785" y="832"/>
                    </a:lnTo>
                    <a:lnTo>
                      <a:pt x="784" y="832"/>
                    </a:lnTo>
                    <a:lnTo>
                      <a:pt x="784" y="832"/>
                    </a:lnTo>
                    <a:lnTo>
                      <a:pt x="784" y="832"/>
                    </a:lnTo>
                    <a:lnTo>
                      <a:pt x="784" y="832"/>
                    </a:lnTo>
                    <a:lnTo>
                      <a:pt x="782" y="832"/>
                    </a:lnTo>
                    <a:lnTo>
                      <a:pt x="782" y="832"/>
                    </a:lnTo>
                    <a:lnTo>
                      <a:pt x="782" y="832"/>
                    </a:lnTo>
                    <a:lnTo>
                      <a:pt x="780" y="832"/>
                    </a:lnTo>
                    <a:lnTo>
                      <a:pt x="778" y="832"/>
                    </a:lnTo>
                    <a:lnTo>
                      <a:pt x="778" y="832"/>
                    </a:lnTo>
                    <a:lnTo>
                      <a:pt x="778" y="832"/>
                    </a:lnTo>
                    <a:lnTo>
                      <a:pt x="778" y="832"/>
                    </a:lnTo>
                    <a:lnTo>
                      <a:pt x="778" y="832"/>
                    </a:lnTo>
                    <a:lnTo>
                      <a:pt x="778" y="832"/>
                    </a:lnTo>
                    <a:lnTo>
                      <a:pt x="776" y="832"/>
                    </a:lnTo>
                    <a:lnTo>
                      <a:pt x="776" y="832"/>
                    </a:lnTo>
                    <a:lnTo>
                      <a:pt x="776" y="832"/>
                    </a:lnTo>
                    <a:lnTo>
                      <a:pt x="776" y="832"/>
                    </a:lnTo>
                    <a:lnTo>
                      <a:pt x="774" y="832"/>
                    </a:lnTo>
                    <a:lnTo>
                      <a:pt x="773" y="832"/>
                    </a:lnTo>
                    <a:lnTo>
                      <a:pt x="773" y="832"/>
                    </a:lnTo>
                    <a:lnTo>
                      <a:pt x="771" y="832"/>
                    </a:lnTo>
                    <a:lnTo>
                      <a:pt x="771" y="832"/>
                    </a:lnTo>
                    <a:lnTo>
                      <a:pt x="771" y="832"/>
                    </a:lnTo>
                    <a:lnTo>
                      <a:pt x="771" y="832"/>
                    </a:lnTo>
                    <a:lnTo>
                      <a:pt x="771" y="832"/>
                    </a:lnTo>
                    <a:lnTo>
                      <a:pt x="771" y="834"/>
                    </a:lnTo>
                    <a:lnTo>
                      <a:pt x="769" y="834"/>
                    </a:lnTo>
                    <a:lnTo>
                      <a:pt x="769" y="834"/>
                    </a:lnTo>
                    <a:lnTo>
                      <a:pt x="769" y="834"/>
                    </a:lnTo>
                    <a:lnTo>
                      <a:pt x="769" y="834"/>
                    </a:lnTo>
                    <a:lnTo>
                      <a:pt x="769" y="834"/>
                    </a:lnTo>
                    <a:lnTo>
                      <a:pt x="769" y="834"/>
                    </a:lnTo>
                    <a:lnTo>
                      <a:pt x="769" y="834"/>
                    </a:lnTo>
                    <a:lnTo>
                      <a:pt x="769" y="834"/>
                    </a:lnTo>
                    <a:lnTo>
                      <a:pt x="767" y="832"/>
                    </a:lnTo>
                    <a:lnTo>
                      <a:pt x="767" y="832"/>
                    </a:lnTo>
                    <a:lnTo>
                      <a:pt x="767" y="832"/>
                    </a:lnTo>
                    <a:lnTo>
                      <a:pt x="767" y="832"/>
                    </a:lnTo>
                    <a:lnTo>
                      <a:pt x="767" y="832"/>
                    </a:lnTo>
                    <a:lnTo>
                      <a:pt x="767" y="832"/>
                    </a:lnTo>
                    <a:lnTo>
                      <a:pt x="767" y="832"/>
                    </a:lnTo>
                    <a:lnTo>
                      <a:pt x="767" y="832"/>
                    </a:lnTo>
                    <a:lnTo>
                      <a:pt x="767" y="832"/>
                    </a:lnTo>
                    <a:lnTo>
                      <a:pt x="765" y="832"/>
                    </a:lnTo>
                    <a:lnTo>
                      <a:pt x="765" y="832"/>
                    </a:lnTo>
                    <a:lnTo>
                      <a:pt x="765" y="832"/>
                    </a:lnTo>
                    <a:lnTo>
                      <a:pt x="764" y="832"/>
                    </a:lnTo>
                    <a:lnTo>
                      <a:pt x="764" y="832"/>
                    </a:lnTo>
                    <a:lnTo>
                      <a:pt x="764" y="832"/>
                    </a:lnTo>
                    <a:lnTo>
                      <a:pt x="764" y="832"/>
                    </a:lnTo>
                    <a:lnTo>
                      <a:pt x="764" y="832"/>
                    </a:lnTo>
                    <a:lnTo>
                      <a:pt x="764" y="832"/>
                    </a:lnTo>
                    <a:lnTo>
                      <a:pt x="764" y="832"/>
                    </a:lnTo>
                    <a:lnTo>
                      <a:pt x="764" y="832"/>
                    </a:lnTo>
                    <a:lnTo>
                      <a:pt x="764" y="832"/>
                    </a:lnTo>
                    <a:lnTo>
                      <a:pt x="764" y="832"/>
                    </a:lnTo>
                    <a:lnTo>
                      <a:pt x="762" y="832"/>
                    </a:lnTo>
                    <a:lnTo>
                      <a:pt x="762" y="832"/>
                    </a:lnTo>
                    <a:lnTo>
                      <a:pt x="762" y="832"/>
                    </a:lnTo>
                    <a:lnTo>
                      <a:pt x="762" y="832"/>
                    </a:lnTo>
                    <a:lnTo>
                      <a:pt x="762" y="832"/>
                    </a:lnTo>
                    <a:lnTo>
                      <a:pt x="762" y="832"/>
                    </a:lnTo>
                    <a:lnTo>
                      <a:pt x="760" y="832"/>
                    </a:lnTo>
                    <a:lnTo>
                      <a:pt x="760" y="832"/>
                    </a:lnTo>
                    <a:lnTo>
                      <a:pt x="760" y="832"/>
                    </a:lnTo>
                    <a:lnTo>
                      <a:pt x="760" y="832"/>
                    </a:lnTo>
                    <a:lnTo>
                      <a:pt x="758" y="832"/>
                    </a:lnTo>
                    <a:lnTo>
                      <a:pt x="758" y="832"/>
                    </a:lnTo>
                    <a:lnTo>
                      <a:pt x="758" y="832"/>
                    </a:lnTo>
                    <a:lnTo>
                      <a:pt x="758" y="832"/>
                    </a:lnTo>
                    <a:lnTo>
                      <a:pt x="758" y="830"/>
                    </a:lnTo>
                    <a:lnTo>
                      <a:pt x="758" y="830"/>
                    </a:lnTo>
                    <a:lnTo>
                      <a:pt x="756" y="830"/>
                    </a:lnTo>
                    <a:lnTo>
                      <a:pt x="756" y="830"/>
                    </a:lnTo>
                    <a:lnTo>
                      <a:pt x="756" y="830"/>
                    </a:lnTo>
                    <a:lnTo>
                      <a:pt x="756" y="830"/>
                    </a:lnTo>
                    <a:lnTo>
                      <a:pt x="755" y="830"/>
                    </a:lnTo>
                    <a:lnTo>
                      <a:pt x="755" y="830"/>
                    </a:lnTo>
                    <a:lnTo>
                      <a:pt x="755" y="830"/>
                    </a:lnTo>
                    <a:lnTo>
                      <a:pt x="755" y="830"/>
                    </a:lnTo>
                    <a:lnTo>
                      <a:pt x="755" y="830"/>
                    </a:lnTo>
                    <a:lnTo>
                      <a:pt x="755" y="830"/>
                    </a:lnTo>
                    <a:lnTo>
                      <a:pt x="755" y="830"/>
                    </a:lnTo>
                    <a:lnTo>
                      <a:pt x="755" y="830"/>
                    </a:lnTo>
                    <a:lnTo>
                      <a:pt x="753" y="830"/>
                    </a:lnTo>
                    <a:lnTo>
                      <a:pt x="753" y="830"/>
                    </a:lnTo>
                    <a:lnTo>
                      <a:pt x="753" y="830"/>
                    </a:lnTo>
                    <a:lnTo>
                      <a:pt x="753" y="830"/>
                    </a:lnTo>
                    <a:lnTo>
                      <a:pt x="751" y="830"/>
                    </a:lnTo>
                    <a:lnTo>
                      <a:pt x="751" y="830"/>
                    </a:lnTo>
                    <a:lnTo>
                      <a:pt x="751" y="830"/>
                    </a:lnTo>
                    <a:lnTo>
                      <a:pt x="751" y="830"/>
                    </a:lnTo>
                    <a:lnTo>
                      <a:pt x="749" y="830"/>
                    </a:lnTo>
                    <a:lnTo>
                      <a:pt x="749" y="830"/>
                    </a:lnTo>
                    <a:lnTo>
                      <a:pt x="749" y="830"/>
                    </a:lnTo>
                    <a:lnTo>
                      <a:pt x="749" y="830"/>
                    </a:lnTo>
                    <a:lnTo>
                      <a:pt x="747" y="830"/>
                    </a:lnTo>
                    <a:lnTo>
                      <a:pt x="747" y="830"/>
                    </a:lnTo>
                    <a:lnTo>
                      <a:pt x="747" y="830"/>
                    </a:lnTo>
                    <a:lnTo>
                      <a:pt x="747" y="828"/>
                    </a:lnTo>
                    <a:lnTo>
                      <a:pt x="747" y="830"/>
                    </a:lnTo>
                    <a:lnTo>
                      <a:pt x="747" y="830"/>
                    </a:lnTo>
                    <a:lnTo>
                      <a:pt x="747" y="830"/>
                    </a:lnTo>
                    <a:lnTo>
                      <a:pt x="747" y="830"/>
                    </a:lnTo>
                    <a:lnTo>
                      <a:pt x="746" y="830"/>
                    </a:lnTo>
                    <a:lnTo>
                      <a:pt x="746" y="830"/>
                    </a:lnTo>
                    <a:lnTo>
                      <a:pt x="746" y="830"/>
                    </a:lnTo>
                    <a:lnTo>
                      <a:pt x="746" y="830"/>
                    </a:lnTo>
                    <a:lnTo>
                      <a:pt x="746" y="830"/>
                    </a:lnTo>
                    <a:lnTo>
                      <a:pt x="744" y="828"/>
                    </a:lnTo>
                    <a:lnTo>
                      <a:pt x="744" y="828"/>
                    </a:lnTo>
                    <a:lnTo>
                      <a:pt x="744" y="828"/>
                    </a:lnTo>
                    <a:lnTo>
                      <a:pt x="744" y="828"/>
                    </a:lnTo>
                    <a:lnTo>
                      <a:pt x="742" y="828"/>
                    </a:lnTo>
                    <a:lnTo>
                      <a:pt x="742" y="828"/>
                    </a:lnTo>
                    <a:lnTo>
                      <a:pt x="742" y="828"/>
                    </a:lnTo>
                    <a:lnTo>
                      <a:pt x="742" y="828"/>
                    </a:lnTo>
                    <a:lnTo>
                      <a:pt x="740" y="828"/>
                    </a:lnTo>
                    <a:lnTo>
                      <a:pt x="740" y="828"/>
                    </a:lnTo>
                    <a:lnTo>
                      <a:pt x="740" y="828"/>
                    </a:lnTo>
                    <a:lnTo>
                      <a:pt x="740" y="828"/>
                    </a:lnTo>
                    <a:lnTo>
                      <a:pt x="738" y="828"/>
                    </a:lnTo>
                    <a:lnTo>
                      <a:pt x="738" y="828"/>
                    </a:lnTo>
                    <a:lnTo>
                      <a:pt x="738" y="828"/>
                    </a:lnTo>
                    <a:lnTo>
                      <a:pt x="738" y="828"/>
                    </a:lnTo>
                    <a:lnTo>
                      <a:pt x="736" y="828"/>
                    </a:lnTo>
                    <a:lnTo>
                      <a:pt x="736" y="830"/>
                    </a:lnTo>
                    <a:lnTo>
                      <a:pt x="736" y="830"/>
                    </a:lnTo>
                    <a:lnTo>
                      <a:pt x="736" y="830"/>
                    </a:lnTo>
                    <a:lnTo>
                      <a:pt x="736" y="830"/>
                    </a:lnTo>
                    <a:lnTo>
                      <a:pt x="736" y="830"/>
                    </a:lnTo>
                    <a:lnTo>
                      <a:pt x="736" y="828"/>
                    </a:lnTo>
                    <a:lnTo>
                      <a:pt x="735" y="828"/>
                    </a:lnTo>
                    <a:lnTo>
                      <a:pt x="735" y="828"/>
                    </a:lnTo>
                    <a:lnTo>
                      <a:pt x="735" y="828"/>
                    </a:lnTo>
                    <a:lnTo>
                      <a:pt x="735" y="828"/>
                    </a:lnTo>
                    <a:lnTo>
                      <a:pt x="733" y="828"/>
                    </a:lnTo>
                    <a:lnTo>
                      <a:pt x="733" y="830"/>
                    </a:lnTo>
                    <a:lnTo>
                      <a:pt x="733" y="830"/>
                    </a:lnTo>
                    <a:lnTo>
                      <a:pt x="733" y="830"/>
                    </a:lnTo>
                    <a:lnTo>
                      <a:pt x="731" y="830"/>
                    </a:lnTo>
                    <a:lnTo>
                      <a:pt x="731" y="830"/>
                    </a:lnTo>
                    <a:lnTo>
                      <a:pt x="731" y="828"/>
                    </a:lnTo>
                    <a:lnTo>
                      <a:pt x="731" y="828"/>
                    </a:lnTo>
                    <a:lnTo>
                      <a:pt x="731" y="828"/>
                    </a:lnTo>
                    <a:lnTo>
                      <a:pt x="731" y="828"/>
                    </a:lnTo>
                    <a:lnTo>
                      <a:pt x="731" y="828"/>
                    </a:lnTo>
                    <a:lnTo>
                      <a:pt x="731" y="828"/>
                    </a:lnTo>
                    <a:lnTo>
                      <a:pt x="729" y="826"/>
                    </a:lnTo>
                    <a:lnTo>
                      <a:pt x="729" y="826"/>
                    </a:lnTo>
                    <a:lnTo>
                      <a:pt x="729" y="826"/>
                    </a:lnTo>
                    <a:lnTo>
                      <a:pt x="729" y="826"/>
                    </a:lnTo>
                    <a:lnTo>
                      <a:pt x="729" y="826"/>
                    </a:lnTo>
                    <a:lnTo>
                      <a:pt x="727" y="826"/>
                    </a:lnTo>
                    <a:lnTo>
                      <a:pt x="727" y="826"/>
                    </a:lnTo>
                    <a:lnTo>
                      <a:pt x="727" y="826"/>
                    </a:lnTo>
                    <a:lnTo>
                      <a:pt x="727" y="826"/>
                    </a:lnTo>
                    <a:lnTo>
                      <a:pt x="727" y="826"/>
                    </a:lnTo>
                    <a:lnTo>
                      <a:pt x="727" y="825"/>
                    </a:lnTo>
                    <a:lnTo>
                      <a:pt x="727" y="825"/>
                    </a:lnTo>
                    <a:lnTo>
                      <a:pt x="726" y="825"/>
                    </a:lnTo>
                    <a:lnTo>
                      <a:pt x="726" y="825"/>
                    </a:lnTo>
                    <a:lnTo>
                      <a:pt x="726" y="825"/>
                    </a:lnTo>
                    <a:lnTo>
                      <a:pt x="726" y="825"/>
                    </a:lnTo>
                    <a:lnTo>
                      <a:pt x="726" y="825"/>
                    </a:lnTo>
                    <a:lnTo>
                      <a:pt x="726" y="825"/>
                    </a:lnTo>
                    <a:lnTo>
                      <a:pt x="724" y="825"/>
                    </a:lnTo>
                    <a:lnTo>
                      <a:pt x="724" y="825"/>
                    </a:lnTo>
                    <a:lnTo>
                      <a:pt x="724" y="825"/>
                    </a:lnTo>
                    <a:lnTo>
                      <a:pt x="724" y="825"/>
                    </a:lnTo>
                    <a:lnTo>
                      <a:pt x="724" y="825"/>
                    </a:lnTo>
                    <a:lnTo>
                      <a:pt x="724" y="823"/>
                    </a:lnTo>
                    <a:lnTo>
                      <a:pt x="724" y="823"/>
                    </a:lnTo>
                    <a:lnTo>
                      <a:pt x="724" y="825"/>
                    </a:lnTo>
                    <a:lnTo>
                      <a:pt x="724" y="825"/>
                    </a:lnTo>
                    <a:lnTo>
                      <a:pt x="724" y="825"/>
                    </a:lnTo>
                    <a:lnTo>
                      <a:pt x="722" y="825"/>
                    </a:lnTo>
                    <a:lnTo>
                      <a:pt x="722" y="825"/>
                    </a:lnTo>
                    <a:lnTo>
                      <a:pt x="722" y="826"/>
                    </a:lnTo>
                    <a:lnTo>
                      <a:pt x="722" y="826"/>
                    </a:lnTo>
                    <a:lnTo>
                      <a:pt x="722" y="826"/>
                    </a:lnTo>
                    <a:lnTo>
                      <a:pt x="722" y="826"/>
                    </a:lnTo>
                    <a:lnTo>
                      <a:pt x="720" y="826"/>
                    </a:lnTo>
                    <a:lnTo>
                      <a:pt x="720" y="826"/>
                    </a:lnTo>
                    <a:lnTo>
                      <a:pt x="718" y="826"/>
                    </a:lnTo>
                    <a:lnTo>
                      <a:pt x="718" y="826"/>
                    </a:lnTo>
                    <a:lnTo>
                      <a:pt x="718" y="826"/>
                    </a:lnTo>
                    <a:lnTo>
                      <a:pt x="718" y="826"/>
                    </a:lnTo>
                    <a:lnTo>
                      <a:pt x="718" y="826"/>
                    </a:lnTo>
                    <a:lnTo>
                      <a:pt x="718" y="826"/>
                    </a:lnTo>
                    <a:lnTo>
                      <a:pt x="717" y="826"/>
                    </a:lnTo>
                    <a:lnTo>
                      <a:pt x="717" y="826"/>
                    </a:lnTo>
                    <a:lnTo>
                      <a:pt x="717" y="825"/>
                    </a:lnTo>
                    <a:lnTo>
                      <a:pt x="717" y="825"/>
                    </a:lnTo>
                    <a:lnTo>
                      <a:pt x="717" y="825"/>
                    </a:lnTo>
                    <a:lnTo>
                      <a:pt x="715" y="825"/>
                    </a:lnTo>
                    <a:lnTo>
                      <a:pt x="715" y="825"/>
                    </a:lnTo>
                    <a:lnTo>
                      <a:pt x="715" y="825"/>
                    </a:lnTo>
                    <a:lnTo>
                      <a:pt x="715" y="825"/>
                    </a:lnTo>
                    <a:lnTo>
                      <a:pt x="715" y="825"/>
                    </a:lnTo>
                    <a:lnTo>
                      <a:pt x="715" y="825"/>
                    </a:lnTo>
                    <a:lnTo>
                      <a:pt x="715" y="825"/>
                    </a:lnTo>
                    <a:lnTo>
                      <a:pt x="713" y="825"/>
                    </a:lnTo>
                    <a:lnTo>
                      <a:pt x="711" y="825"/>
                    </a:lnTo>
                    <a:lnTo>
                      <a:pt x="711" y="825"/>
                    </a:lnTo>
                    <a:lnTo>
                      <a:pt x="711" y="825"/>
                    </a:lnTo>
                    <a:lnTo>
                      <a:pt x="711" y="825"/>
                    </a:lnTo>
                    <a:lnTo>
                      <a:pt x="711" y="825"/>
                    </a:lnTo>
                    <a:lnTo>
                      <a:pt x="711" y="825"/>
                    </a:lnTo>
                    <a:lnTo>
                      <a:pt x="709" y="825"/>
                    </a:lnTo>
                    <a:lnTo>
                      <a:pt x="709" y="825"/>
                    </a:lnTo>
                    <a:lnTo>
                      <a:pt x="709" y="825"/>
                    </a:lnTo>
                    <a:lnTo>
                      <a:pt x="709" y="825"/>
                    </a:lnTo>
                    <a:lnTo>
                      <a:pt x="709" y="825"/>
                    </a:lnTo>
                    <a:lnTo>
                      <a:pt x="708" y="825"/>
                    </a:lnTo>
                    <a:lnTo>
                      <a:pt x="708" y="825"/>
                    </a:lnTo>
                    <a:lnTo>
                      <a:pt x="708" y="826"/>
                    </a:lnTo>
                    <a:lnTo>
                      <a:pt x="708" y="826"/>
                    </a:lnTo>
                    <a:lnTo>
                      <a:pt x="708" y="826"/>
                    </a:lnTo>
                    <a:lnTo>
                      <a:pt x="708" y="826"/>
                    </a:lnTo>
                    <a:lnTo>
                      <a:pt x="708" y="826"/>
                    </a:lnTo>
                    <a:lnTo>
                      <a:pt x="706" y="826"/>
                    </a:lnTo>
                    <a:lnTo>
                      <a:pt x="706" y="826"/>
                    </a:lnTo>
                    <a:lnTo>
                      <a:pt x="706" y="826"/>
                    </a:lnTo>
                    <a:lnTo>
                      <a:pt x="706" y="826"/>
                    </a:lnTo>
                    <a:lnTo>
                      <a:pt x="706" y="826"/>
                    </a:lnTo>
                    <a:lnTo>
                      <a:pt x="706" y="826"/>
                    </a:lnTo>
                    <a:lnTo>
                      <a:pt x="706" y="826"/>
                    </a:lnTo>
                    <a:lnTo>
                      <a:pt x="706" y="826"/>
                    </a:lnTo>
                    <a:lnTo>
                      <a:pt x="704" y="826"/>
                    </a:lnTo>
                    <a:lnTo>
                      <a:pt x="704" y="826"/>
                    </a:lnTo>
                    <a:lnTo>
                      <a:pt x="704" y="826"/>
                    </a:lnTo>
                    <a:lnTo>
                      <a:pt x="704" y="826"/>
                    </a:lnTo>
                    <a:lnTo>
                      <a:pt x="704" y="826"/>
                    </a:lnTo>
                    <a:lnTo>
                      <a:pt x="702" y="826"/>
                    </a:lnTo>
                    <a:lnTo>
                      <a:pt x="702" y="826"/>
                    </a:lnTo>
                    <a:lnTo>
                      <a:pt x="702" y="826"/>
                    </a:lnTo>
                    <a:lnTo>
                      <a:pt x="702" y="826"/>
                    </a:lnTo>
                    <a:lnTo>
                      <a:pt x="702" y="828"/>
                    </a:lnTo>
                    <a:lnTo>
                      <a:pt x="702" y="828"/>
                    </a:lnTo>
                    <a:lnTo>
                      <a:pt x="700" y="826"/>
                    </a:lnTo>
                    <a:lnTo>
                      <a:pt x="700" y="826"/>
                    </a:lnTo>
                    <a:lnTo>
                      <a:pt x="698" y="826"/>
                    </a:lnTo>
                    <a:lnTo>
                      <a:pt x="698" y="826"/>
                    </a:lnTo>
                    <a:lnTo>
                      <a:pt x="698" y="828"/>
                    </a:lnTo>
                    <a:lnTo>
                      <a:pt x="698" y="828"/>
                    </a:lnTo>
                    <a:lnTo>
                      <a:pt x="698" y="828"/>
                    </a:lnTo>
                    <a:lnTo>
                      <a:pt x="698" y="828"/>
                    </a:lnTo>
                    <a:lnTo>
                      <a:pt x="698" y="828"/>
                    </a:lnTo>
                    <a:lnTo>
                      <a:pt x="698" y="828"/>
                    </a:lnTo>
                    <a:lnTo>
                      <a:pt x="698" y="828"/>
                    </a:lnTo>
                    <a:lnTo>
                      <a:pt x="698" y="826"/>
                    </a:lnTo>
                    <a:lnTo>
                      <a:pt x="697" y="826"/>
                    </a:lnTo>
                    <a:lnTo>
                      <a:pt x="697" y="826"/>
                    </a:lnTo>
                    <a:lnTo>
                      <a:pt x="697" y="828"/>
                    </a:lnTo>
                    <a:lnTo>
                      <a:pt x="697" y="828"/>
                    </a:lnTo>
                    <a:lnTo>
                      <a:pt x="697" y="828"/>
                    </a:lnTo>
                    <a:lnTo>
                      <a:pt x="695" y="828"/>
                    </a:lnTo>
                    <a:lnTo>
                      <a:pt x="695" y="828"/>
                    </a:lnTo>
                    <a:lnTo>
                      <a:pt x="695" y="828"/>
                    </a:lnTo>
                    <a:lnTo>
                      <a:pt x="695" y="828"/>
                    </a:lnTo>
                    <a:lnTo>
                      <a:pt x="695" y="826"/>
                    </a:lnTo>
                    <a:lnTo>
                      <a:pt x="693" y="826"/>
                    </a:lnTo>
                    <a:lnTo>
                      <a:pt x="693" y="826"/>
                    </a:lnTo>
                    <a:lnTo>
                      <a:pt x="693" y="826"/>
                    </a:lnTo>
                    <a:lnTo>
                      <a:pt x="693" y="826"/>
                    </a:lnTo>
                    <a:lnTo>
                      <a:pt x="693" y="826"/>
                    </a:lnTo>
                    <a:lnTo>
                      <a:pt x="693" y="826"/>
                    </a:lnTo>
                    <a:lnTo>
                      <a:pt x="691" y="826"/>
                    </a:lnTo>
                    <a:lnTo>
                      <a:pt x="691" y="826"/>
                    </a:lnTo>
                    <a:lnTo>
                      <a:pt x="691" y="826"/>
                    </a:lnTo>
                    <a:lnTo>
                      <a:pt x="691" y="826"/>
                    </a:lnTo>
                    <a:lnTo>
                      <a:pt x="691" y="826"/>
                    </a:lnTo>
                    <a:lnTo>
                      <a:pt x="691" y="826"/>
                    </a:lnTo>
                    <a:lnTo>
                      <a:pt x="688" y="826"/>
                    </a:lnTo>
                    <a:lnTo>
                      <a:pt x="688" y="826"/>
                    </a:lnTo>
                    <a:lnTo>
                      <a:pt x="688" y="826"/>
                    </a:lnTo>
                    <a:lnTo>
                      <a:pt x="688" y="826"/>
                    </a:lnTo>
                    <a:lnTo>
                      <a:pt x="688" y="826"/>
                    </a:lnTo>
                    <a:lnTo>
                      <a:pt x="688" y="826"/>
                    </a:lnTo>
                    <a:lnTo>
                      <a:pt x="688" y="826"/>
                    </a:lnTo>
                    <a:lnTo>
                      <a:pt x="688" y="826"/>
                    </a:lnTo>
                    <a:lnTo>
                      <a:pt x="688" y="826"/>
                    </a:lnTo>
                    <a:lnTo>
                      <a:pt x="686" y="826"/>
                    </a:lnTo>
                    <a:lnTo>
                      <a:pt x="686" y="826"/>
                    </a:lnTo>
                    <a:lnTo>
                      <a:pt x="686" y="828"/>
                    </a:lnTo>
                    <a:lnTo>
                      <a:pt x="686" y="828"/>
                    </a:lnTo>
                    <a:lnTo>
                      <a:pt x="686" y="828"/>
                    </a:lnTo>
                    <a:lnTo>
                      <a:pt x="686" y="828"/>
                    </a:lnTo>
                    <a:lnTo>
                      <a:pt x="686" y="828"/>
                    </a:lnTo>
                    <a:lnTo>
                      <a:pt x="686" y="828"/>
                    </a:lnTo>
                    <a:lnTo>
                      <a:pt x="686" y="830"/>
                    </a:lnTo>
                    <a:lnTo>
                      <a:pt x="686" y="830"/>
                    </a:lnTo>
                    <a:lnTo>
                      <a:pt x="686" y="830"/>
                    </a:lnTo>
                    <a:lnTo>
                      <a:pt x="686" y="830"/>
                    </a:lnTo>
                    <a:lnTo>
                      <a:pt x="686" y="830"/>
                    </a:lnTo>
                    <a:lnTo>
                      <a:pt x="686" y="832"/>
                    </a:lnTo>
                    <a:lnTo>
                      <a:pt x="686" y="832"/>
                    </a:lnTo>
                    <a:lnTo>
                      <a:pt x="686" y="832"/>
                    </a:lnTo>
                    <a:lnTo>
                      <a:pt x="686" y="832"/>
                    </a:lnTo>
                    <a:lnTo>
                      <a:pt x="686" y="832"/>
                    </a:lnTo>
                    <a:lnTo>
                      <a:pt x="684" y="832"/>
                    </a:lnTo>
                    <a:lnTo>
                      <a:pt x="684" y="832"/>
                    </a:lnTo>
                    <a:lnTo>
                      <a:pt x="684" y="832"/>
                    </a:lnTo>
                    <a:lnTo>
                      <a:pt x="684" y="832"/>
                    </a:lnTo>
                    <a:lnTo>
                      <a:pt x="684" y="832"/>
                    </a:lnTo>
                    <a:lnTo>
                      <a:pt x="684" y="832"/>
                    </a:lnTo>
                    <a:lnTo>
                      <a:pt x="682" y="832"/>
                    </a:lnTo>
                    <a:lnTo>
                      <a:pt x="682" y="832"/>
                    </a:lnTo>
                    <a:lnTo>
                      <a:pt x="682" y="834"/>
                    </a:lnTo>
                    <a:lnTo>
                      <a:pt x="682" y="834"/>
                    </a:lnTo>
                    <a:lnTo>
                      <a:pt x="682" y="834"/>
                    </a:lnTo>
                    <a:lnTo>
                      <a:pt x="682" y="832"/>
                    </a:lnTo>
                    <a:lnTo>
                      <a:pt x="682" y="832"/>
                    </a:lnTo>
                    <a:lnTo>
                      <a:pt x="682" y="834"/>
                    </a:lnTo>
                    <a:lnTo>
                      <a:pt x="682" y="834"/>
                    </a:lnTo>
                    <a:lnTo>
                      <a:pt x="680" y="834"/>
                    </a:lnTo>
                    <a:lnTo>
                      <a:pt x="680" y="834"/>
                    </a:lnTo>
                    <a:lnTo>
                      <a:pt x="680" y="834"/>
                    </a:lnTo>
                    <a:lnTo>
                      <a:pt x="680" y="834"/>
                    </a:lnTo>
                    <a:lnTo>
                      <a:pt x="679" y="834"/>
                    </a:lnTo>
                    <a:lnTo>
                      <a:pt x="679" y="834"/>
                    </a:lnTo>
                    <a:lnTo>
                      <a:pt x="679" y="834"/>
                    </a:lnTo>
                    <a:lnTo>
                      <a:pt x="679" y="834"/>
                    </a:lnTo>
                    <a:lnTo>
                      <a:pt x="679" y="834"/>
                    </a:lnTo>
                    <a:lnTo>
                      <a:pt x="677" y="834"/>
                    </a:lnTo>
                    <a:lnTo>
                      <a:pt x="677" y="834"/>
                    </a:lnTo>
                    <a:lnTo>
                      <a:pt x="677" y="834"/>
                    </a:lnTo>
                    <a:lnTo>
                      <a:pt x="677" y="834"/>
                    </a:lnTo>
                    <a:lnTo>
                      <a:pt x="677" y="834"/>
                    </a:lnTo>
                    <a:lnTo>
                      <a:pt x="675" y="834"/>
                    </a:lnTo>
                    <a:lnTo>
                      <a:pt x="675" y="834"/>
                    </a:lnTo>
                    <a:lnTo>
                      <a:pt x="675" y="834"/>
                    </a:lnTo>
                    <a:lnTo>
                      <a:pt x="675" y="834"/>
                    </a:lnTo>
                    <a:lnTo>
                      <a:pt x="675" y="834"/>
                    </a:lnTo>
                    <a:lnTo>
                      <a:pt x="675" y="834"/>
                    </a:lnTo>
                    <a:lnTo>
                      <a:pt x="675" y="835"/>
                    </a:lnTo>
                    <a:lnTo>
                      <a:pt x="673" y="835"/>
                    </a:lnTo>
                    <a:lnTo>
                      <a:pt x="673" y="835"/>
                    </a:lnTo>
                    <a:lnTo>
                      <a:pt x="673" y="835"/>
                    </a:lnTo>
                    <a:lnTo>
                      <a:pt x="673" y="835"/>
                    </a:lnTo>
                    <a:lnTo>
                      <a:pt x="673" y="835"/>
                    </a:lnTo>
                    <a:lnTo>
                      <a:pt x="673" y="835"/>
                    </a:lnTo>
                    <a:lnTo>
                      <a:pt x="673" y="835"/>
                    </a:lnTo>
                    <a:lnTo>
                      <a:pt x="673" y="835"/>
                    </a:lnTo>
                    <a:lnTo>
                      <a:pt x="671" y="835"/>
                    </a:lnTo>
                    <a:lnTo>
                      <a:pt x="671" y="835"/>
                    </a:lnTo>
                    <a:lnTo>
                      <a:pt x="671" y="835"/>
                    </a:lnTo>
                    <a:lnTo>
                      <a:pt x="671" y="835"/>
                    </a:lnTo>
                    <a:lnTo>
                      <a:pt x="671" y="835"/>
                    </a:lnTo>
                    <a:lnTo>
                      <a:pt x="671" y="835"/>
                    </a:lnTo>
                    <a:lnTo>
                      <a:pt x="671" y="835"/>
                    </a:lnTo>
                    <a:lnTo>
                      <a:pt x="671" y="835"/>
                    </a:lnTo>
                    <a:lnTo>
                      <a:pt x="670" y="835"/>
                    </a:lnTo>
                    <a:lnTo>
                      <a:pt x="670" y="835"/>
                    </a:lnTo>
                    <a:lnTo>
                      <a:pt x="670" y="835"/>
                    </a:lnTo>
                    <a:lnTo>
                      <a:pt x="670" y="835"/>
                    </a:lnTo>
                    <a:lnTo>
                      <a:pt x="670" y="835"/>
                    </a:lnTo>
                    <a:lnTo>
                      <a:pt x="668" y="834"/>
                    </a:lnTo>
                    <a:lnTo>
                      <a:pt x="668" y="834"/>
                    </a:lnTo>
                    <a:lnTo>
                      <a:pt x="666" y="834"/>
                    </a:lnTo>
                    <a:lnTo>
                      <a:pt x="666" y="834"/>
                    </a:lnTo>
                    <a:lnTo>
                      <a:pt x="666" y="834"/>
                    </a:lnTo>
                    <a:lnTo>
                      <a:pt x="666" y="834"/>
                    </a:lnTo>
                    <a:lnTo>
                      <a:pt x="666" y="834"/>
                    </a:lnTo>
                    <a:lnTo>
                      <a:pt x="666" y="834"/>
                    </a:lnTo>
                    <a:lnTo>
                      <a:pt x="666" y="834"/>
                    </a:lnTo>
                    <a:lnTo>
                      <a:pt x="664" y="835"/>
                    </a:lnTo>
                    <a:lnTo>
                      <a:pt x="664" y="835"/>
                    </a:lnTo>
                    <a:lnTo>
                      <a:pt x="664" y="835"/>
                    </a:lnTo>
                    <a:lnTo>
                      <a:pt x="664" y="835"/>
                    </a:lnTo>
                    <a:lnTo>
                      <a:pt x="662" y="835"/>
                    </a:lnTo>
                    <a:lnTo>
                      <a:pt x="662" y="835"/>
                    </a:lnTo>
                    <a:lnTo>
                      <a:pt x="662" y="835"/>
                    </a:lnTo>
                    <a:lnTo>
                      <a:pt x="662" y="835"/>
                    </a:lnTo>
                    <a:lnTo>
                      <a:pt x="662" y="835"/>
                    </a:lnTo>
                    <a:lnTo>
                      <a:pt x="662" y="835"/>
                    </a:lnTo>
                    <a:lnTo>
                      <a:pt x="662" y="835"/>
                    </a:lnTo>
                    <a:lnTo>
                      <a:pt x="662" y="835"/>
                    </a:lnTo>
                    <a:lnTo>
                      <a:pt x="662" y="835"/>
                    </a:lnTo>
                    <a:lnTo>
                      <a:pt x="661" y="835"/>
                    </a:lnTo>
                    <a:lnTo>
                      <a:pt x="661" y="835"/>
                    </a:lnTo>
                    <a:lnTo>
                      <a:pt x="661" y="835"/>
                    </a:lnTo>
                    <a:lnTo>
                      <a:pt x="661" y="835"/>
                    </a:lnTo>
                    <a:lnTo>
                      <a:pt x="661" y="835"/>
                    </a:lnTo>
                    <a:lnTo>
                      <a:pt x="659" y="835"/>
                    </a:lnTo>
                    <a:lnTo>
                      <a:pt x="659" y="835"/>
                    </a:lnTo>
                    <a:lnTo>
                      <a:pt x="659" y="834"/>
                    </a:lnTo>
                    <a:lnTo>
                      <a:pt x="657" y="834"/>
                    </a:lnTo>
                    <a:lnTo>
                      <a:pt x="657" y="834"/>
                    </a:lnTo>
                    <a:lnTo>
                      <a:pt x="657" y="834"/>
                    </a:lnTo>
                    <a:lnTo>
                      <a:pt x="657" y="834"/>
                    </a:lnTo>
                    <a:lnTo>
                      <a:pt x="657" y="834"/>
                    </a:lnTo>
                    <a:lnTo>
                      <a:pt x="657" y="834"/>
                    </a:lnTo>
                    <a:lnTo>
                      <a:pt x="655" y="835"/>
                    </a:lnTo>
                    <a:lnTo>
                      <a:pt x="655" y="835"/>
                    </a:lnTo>
                    <a:lnTo>
                      <a:pt x="655" y="834"/>
                    </a:lnTo>
                    <a:lnTo>
                      <a:pt x="655" y="834"/>
                    </a:lnTo>
                    <a:lnTo>
                      <a:pt x="655" y="834"/>
                    </a:lnTo>
                    <a:lnTo>
                      <a:pt x="653" y="834"/>
                    </a:lnTo>
                    <a:lnTo>
                      <a:pt x="653" y="835"/>
                    </a:lnTo>
                    <a:lnTo>
                      <a:pt x="653" y="835"/>
                    </a:lnTo>
                    <a:lnTo>
                      <a:pt x="653" y="835"/>
                    </a:lnTo>
                    <a:lnTo>
                      <a:pt x="653" y="835"/>
                    </a:lnTo>
                    <a:lnTo>
                      <a:pt x="653" y="835"/>
                    </a:lnTo>
                    <a:lnTo>
                      <a:pt x="653" y="835"/>
                    </a:lnTo>
                    <a:lnTo>
                      <a:pt x="653" y="835"/>
                    </a:lnTo>
                    <a:lnTo>
                      <a:pt x="653" y="835"/>
                    </a:lnTo>
                    <a:lnTo>
                      <a:pt x="653" y="835"/>
                    </a:lnTo>
                    <a:lnTo>
                      <a:pt x="651" y="835"/>
                    </a:lnTo>
                    <a:lnTo>
                      <a:pt x="651" y="835"/>
                    </a:lnTo>
                    <a:lnTo>
                      <a:pt x="651" y="835"/>
                    </a:lnTo>
                    <a:lnTo>
                      <a:pt x="651" y="835"/>
                    </a:lnTo>
                    <a:lnTo>
                      <a:pt x="651" y="835"/>
                    </a:lnTo>
                    <a:lnTo>
                      <a:pt x="651" y="835"/>
                    </a:lnTo>
                    <a:lnTo>
                      <a:pt x="650" y="835"/>
                    </a:lnTo>
                    <a:lnTo>
                      <a:pt x="650" y="835"/>
                    </a:lnTo>
                    <a:lnTo>
                      <a:pt x="650" y="835"/>
                    </a:lnTo>
                    <a:lnTo>
                      <a:pt x="650" y="835"/>
                    </a:lnTo>
                    <a:lnTo>
                      <a:pt x="650" y="835"/>
                    </a:lnTo>
                    <a:lnTo>
                      <a:pt x="648" y="835"/>
                    </a:lnTo>
                    <a:lnTo>
                      <a:pt x="648" y="835"/>
                    </a:lnTo>
                    <a:lnTo>
                      <a:pt x="648" y="837"/>
                    </a:lnTo>
                    <a:lnTo>
                      <a:pt x="648" y="837"/>
                    </a:lnTo>
                    <a:lnTo>
                      <a:pt x="648" y="837"/>
                    </a:lnTo>
                    <a:lnTo>
                      <a:pt x="648" y="837"/>
                    </a:lnTo>
                    <a:lnTo>
                      <a:pt x="648" y="837"/>
                    </a:lnTo>
                    <a:lnTo>
                      <a:pt x="646" y="837"/>
                    </a:lnTo>
                    <a:lnTo>
                      <a:pt x="646" y="837"/>
                    </a:lnTo>
                    <a:lnTo>
                      <a:pt x="646" y="837"/>
                    </a:lnTo>
                    <a:lnTo>
                      <a:pt x="646" y="837"/>
                    </a:lnTo>
                    <a:lnTo>
                      <a:pt x="646" y="839"/>
                    </a:lnTo>
                    <a:lnTo>
                      <a:pt x="646" y="839"/>
                    </a:lnTo>
                    <a:lnTo>
                      <a:pt x="646" y="839"/>
                    </a:lnTo>
                    <a:lnTo>
                      <a:pt x="646" y="839"/>
                    </a:lnTo>
                    <a:lnTo>
                      <a:pt x="646" y="839"/>
                    </a:lnTo>
                    <a:lnTo>
                      <a:pt x="644" y="839"/>
                    </a:lnTo>
                    <a:lnTo>
                      <a:pt x="644" y="839"/>
                    </a:lnTo>
                    <a:lnTo>
                      <a:pt x="644" y="839"/>
                    </a:lnTo>
                    <a:lnTo>
                      <a:pt x="644" y="839"/>
                    </a:lnTo>
                    <a:lnTo>
                      <a:pt x="644" y="839"/>
                    </a:lnTo>
                    <a:lnTo>
                      <a:pt x="644" y="839"/>
                    </a:lnTo>
                    <a:lnTo>
                      <a:pt x="644" y="841"/>
                    </a:lnTo>
                    <a:lnTo>
                      <a:pt x="644" y="841"/>
                    </a:lnTo>
                    <a:lnTo>
                      <a:pt x="642" y="841"/>
                    </a:lnTo>
                    <a:lnTo>
                      <a:pt x="642" y="841"/>
                    </a:lnTo>
                    <a:lnTo>
                      <a:pt x="642" y="841"/>
                    </a:lnTo>
                    <a:lnTo>
                      <a:pt x="642" y="841"/>
                    </a:lnTo>
                    <a:lnTo>
                      <a:pt x="641" y="841"/>
                    </a:lnTo>
                    <a:lnTo>
                      <a:pt x="641" y="841"/>
                    </a:lnTo>
                    <a:lnTo>
                      <a:pt x="641" y="841"/>
                    </a:lnTo>
                    <a:lnTo>
                      <a:pt x="641" y="841"/>
                    </a:lnTo>
                    <a:lnTo>
                      <a:pt x="641" y="839"/>
                    </a:lnTo>
                    <a:lnTo>
                      <a:pt x="639" y="839"/>
                    </a:lnTo>
                    <a:lnTo>
                      <a:pt x="639" y="839"/>
                    </a:lnTo>
                    <a:lnTo>
                      <a:pt x="639" y="839"/>
                    </a:lnTo>
                    <a:lnTo>
                      <a:pt x="639" y="841"/>
                    </a:lnTo>
                    <a:lnTo>
                      <a:pt x="637" y="841"/>
                    </a:lnTo>
                    <a:lnTo>
                      <a:pt x="637" y="841"/>
                    </a:lnTo>
                    <a:lnTo>
                      <a:pt x="635" y="843"/>
                    </a:lnTo>
                    <a:lnTo>
                      <a:pt x="635" y="843"/>
                    </a:lnTo>
                    <a:lnTo>
                      <a:pt x="635" y="843"/>
                    </a:lnTo>
                    <a:lnTo>
                      <a:pt x="635" y="843"/>
                    </a:lnTo>
                    <a:lnTo>
                      <a:pt x="635" y="843"/>
                    </a:lnTo>
                    <a:lnTo>
                      <a:pt x="633" y="843"/>
                    </a:lnTo>
                    <a:lnTo>
                      <a:pt x="633" y="843"/>
                    </a:lnTo>
                    <a:lnTo>
                      <a:pt x="633" y="843"/>
                    </a:lnTo>
                    <a:lnTo>
                      <a:pt x="633" y="844"/>
                    </a:lnTo>
                    <a:lnTo>
                      <a:pt x="633" y="844"/>
                    </a:lnTo>
                    <a:lnTo>
                      <a:pt x="633" y="844"/>
                    </a:lnTo>
                    <a:lnTo>
                      <a:pt x="633" y="844"/>
                    </a:lnTo>
                    <a:lnTo>
                      <a:pt x="632" y="844"/>
                    </a:lnTo>
                    <a:lnTo>
                      <a:pt x="632" y="844"/>
                    </a:lnTo>
                    <a:lnTo>
                      <a:pt x="630" y="844"/>
                    </a:lnTo>
                    <a:lnTo>
                      <a:pt x="630" y="844"/>
                    </a:lnTo>
                    <a:lnTo>
                      <a:pt x="628" y="844"/>
                    </a:lnTo>
                    <a:lnTo>
                      <a:pt x="628" y="844"/>
                    </a:lnTo>
                    <a:lnTo>
                      <a:pt x="628" y="844"/>
                    </a:lnTo>
                    <a:lnTo>
                      <a:pt x="628" y="844"/>
                    </a:lnTo>
                    <a:lnTo>
                      <a:pt x="628" y="844"/>
                    </a:lnTo>
                    <a:lnTo>
                      <a:pt x="626" y="844"/>
                    </a:lnTo>
                    <a:lnTo>
                      <a:pt x="626" y="844"/>
                    </a:lnTo>
                    <a:lnTo>
                      <a:pt x="626" y="844"/>
                    </a:lnTo>
                    <a:lnTo>
                      <a:pt x="626" y="844"/>
                    </a:lnTo>
                    <a:lnTo>
                      <a:pt x="626" y="844"/>
                    </a:lnTo>
                    <a:lnTo>
                      <a:pt x="624" y="844"/>
                    </a:lnTo>
                    <a:lnTo>
                      <a:pt x="624" y="844"/>
                    </a:lnTo>
                    <a:lnTo>
                      <a:pt x="624" y="844"/>
                    </a:lnTo>
                    <a:lnTo>
                      <a:pt x="624" y="844"/>
                    </a:lnTo>
                    <a:lnTo>
                      <a:pt x="624" y="844"/>
                    </a:lnTo>
                    <a:lnTo>
                      <a:pt x="623" y="844"/>
                    </a:lnTo>
                    <a:lnTo>
                      <a:pt x="623" y="844"/>
                    </a:lnTo>
                    <a:lnTo>
                      <a:pt x="623" y="844"/>
                    </a:lnTo>
                    <a:lnTo>
                      <a:pt x="623" y="844"/>
                    </a:lnTo>
                    <a:lnTo>
                      <a:pt x="623" y="844"/>
                    </a:lnTo>
                    <a:lnTo>
                      <a:pt x="621" y="844"/>
                    </a:lnTo>
                    <a:lnTo>
                      <a:pt x="621" y="844"/>
                    </a:lnTo>
                    <a:lnTo>
                      <a:pt x="621" y="844"/>
                    </a:lnTo>
                    <a:lnTo>
                      <a:pt x="621" y="844"/>
                    </a:lnTo>
                    <a:lnTo>
                      <a:pt x="621" y="844"/>
                    </a:lnTo>
                    <a:lnTo>
                      <a:pt x="621" y="846"/>
                    </a:lnTo>
                    <a:lnTo>
                      <a:pt x="619" y="846"/>
                    </a:lnTo>
                    <a:lnTo>
                      <a:pt x="619" y="846"/>
                    </a:lnTo>
                    <a:lnTo>
                      <a:pt x="619" y="846"/>
                    </a:lnTo>
                    <a:lnTo>
                      <a:pt x="619" y="846"/>
                    </a:lnTo>
                    <a:lnTo>
                      <a:pt x="619" y="846"/>
                    </a:lnTo>
                    <a:lnTo>
                      <a:pt x="619" y="846"/>
                    </a:lnTo>
                    <a:lnTo>
                      <a:pt x="619" y="846"/>
                    </a:lnTo>
                    <a:lnTo>
                      <a:pt x="619" y="846"/>
                    </a:lnTo>
                    <a:lnTo>
                      <a:pt x="619" y="846"/>
                    </a:lnTo>
                    <a:lnTo>
                      <a:pt x="619" y="846"/>
                    </a:lnTo>
                    <a:lnTo>
                      <a:pt x="617" y="846"/>
                    </a:lnTo>
                    <a:lnTo>
                      <a:pt x="617" y="846"/>
                    </a:lnTo>
                    <a:lnTo>
                      <a:pt x="617" y="846"/>
                    </a:lnTo>
                    <a:lnTo>
                      <a:pt x="617" y="846"/>
                    </a:lnTo>
                    <a:lnTo>
                      <a:pt x="617" y="846"/>
                    </a:lnTo>
                    <a:lnTo>
                      <a:pt x="617" y="846"/>
                    </a:lnTo>
                    <a:lnTo>
                      <a:pt x="615" y="846"/>
                    </a:lnTo>
                    <a:lnTo>
                      <a:pt x="615" y="846"/>
                    </a:lnTo>
                    <a:lnTo>
                      <a:pt x="615" y="846"/>
                    </a:lnTo>
                    <a:lnTo>
                      <a:pt x="615" y="846"/>
                    </a:lnTo>
                    <a:lnTo>
                      <a:pt x="615" y="848"/>
                    </a:lnTo>
                    <a:lnTo>
                      <a:pt x="615" y="848"/>
                    </a:lnTo>
                    <a:lnTo>
                      <a:pt x="615" y="848"/>
                    </a:lnTo>
                    <a:lnTo>
                      <a:pt x="615" y="848"/>
                    </a:lnTo>
                    <a:lnTo>
                      <a:pt x="615" y="848"/>
                    </a:lnTo>
                    <a:lnTo>
                      <a:pt x="615" y="848"/>
                    </a:lnTo>
                    <a:lnTo>
                      <a:pt x="613" y="848"/>
                    </a:lnTo>
                    <a:lnTo>
                      <a:pt x="613" y="848"/>
                    </a:lnTo>
                    <a:lnTo>
                      <a:pt x="613" y="848"/>
                    </a:lnTo>
                    <a:lnTo>
                      <a:pt x="613" y="848"/>
                    </a:lnTo>
                    <a:lnTo>
                      <a:pt x="612" y="850"/>
                    </a:lnTo>
                    <a:lnTo>
                      <a:pt x="612" y="850"/>
                    </a:lnTo>
                    <a:lnTo>
                      <a:pt x="612" y="850"/>
                    </a:lnTo>
                    <a:lnTo>
                      <a:pt x="610" y="850"/>
                    </a:lnTo>
                    <a:lnTo>
                      <a:pt x="610" y="850"/>
                    </a:lnTo>
                    <a:lnTo>
                      <a:pt x="610" y="850"/>
                    </a:lnTo>
                    <a:lnTo>
                      <a:pt x="610" y="850"/>
                    </a:lnTo>
                    <a:lnTo>
                      <a:pt x="610" y="850"/>
                    </a:lnTo>
                    <a:lnTo>
                      <a:pt x="610" y="850"/>
                    </a:lnTo>
                    <a:lnTo>
                      <a:pt x="610" y="850"/>
                    </a:lnTo>
                    <a:lnTo>
                      <a:pt x="608" y="850"/>
                    </a:lnTo>
                    <a:lnTo>
                      <a:pt x="608" y="850"/>
                    </a:lnTo>
                    <a:lnTo>
                      <a:pt x="608" y="850"/>
                    </a:lnTo>
                    <a:lnTo>
                      <a:pt x="608" y="850"/>
                    </a:lnTo>
                    <a:lnTo>
                      <a:pt x="608" y="850"/>
                    </a:lnTo>
                    <a:lnTo>
                      <a:pt x="608" y="850"/>
                    </a:lnTo>
                    <a:lnTo>
                      <a:pt x="608" y="850"/>
                    </a:lnTo>
                    <a:lnTo>
                      <a:pt x="606" y="850"/>
                    </a:lnTo>
                    <a:lnTo>
                      <a:pt x="606" y="850"/>
                    </a:lnTo>
                    <a:lnTo>
                      <a:pt x="606" y="850"/>
                    </a:lnTo>
                    <a:lnTo>
                      <a:pt x="606" y="850"/>
                    </a:lnTo>
                    <a:lnTo>
                      <a:pt x="606" y="850"/>
                    </a:lnTo>
                    <a:lnTo>
                      <a:pt x="606" y="850"/>
                    </a:lnTo>
                    <a:lnTo>
                      <a:pt x="606" y="852"/>
                    </a:lnTo>
                    <a:lnTo>
                      <a:pt x="606" y="852"/>
                    </a:lnTo>
                    <a:lnTo>
                      <a:pt x="604" y="852"/>
                    </a:lnTo>
                    <a:lnTo>
                      <a:pt x="604" y="852"/>
                    </a:lnTo>
                    <a:lnTo>
                      <a:pt x="604" y="852"/>
                    </a:lnTo>
                    <a:lnTo>
                      <a:pt x="604" y="852"/>
                    </a:lnTo>
                    <a:lnTo>
                      <a:pt x="604" y="852"/>
                    </a:lnTo>
                    <a:lnTo>
                      <a:pt x="603" y="852"/>
                    </a:lnTo>
                    <a:lnTo>
                      <a:pt x="603" y="852"/>
                    </a:lnTo>
                    <a:lnTo>
                      <a:pt x="603" y="852"/>
                    </a:lnTo>
                    <a:lnTo>
                      <a:pt x="603" y="852"/>
                    </a:lnTo>
                    <a:lnTo>
                      <a:pt x="603" y="853"/>
                    </a:lnTo>
                    <a:lnTo>
                      <a:pt x="603" y="853"/>
                    </a:lnTo>
                    <a:lnTo>
                      <a:pt x="603" y="853"/>
                    </a:lnTo>
                    <a:lnTo>
                      <a:pt x="603" y="853"/>
                    </a:lnTo>
                    <a:lnTo>
                      <a:pt x="603" y="853"/>
                    </a:lnTo>
                    <a:lnTo>
                      <a:pt x="601" y="853"/>
                    </a:lnTo>
                    <a:lnTo>
                      <a:pt x="601" y="853"/>
                    </a:lnTo>
                    <a:lnTo>
                      <a:pt x="601" y="853"/>
                    </a:lnTo>
                    <a:lnTo>
                      <a:pt x="601" y="853"/>
                    </a:lnTo>
                    <a:lnTo>
                      <a:pt x="599" y="853"/>
                    </a:lnTo>
                    <a:lnTo>
                      <a:pt x="599" y="855"/>
                    </a:lnTo>
                    <a:lnTo>
                      <a:pt x="599" y="855"/>
                    </a:lnTo>
                    <a:lnTo>
                      <a:pt x="599" y="855"/>
                    </a:lnTo>
                    <a:lnTo>
                      <a:pt x="597" y="855"/>
                    </a:lnTo>
                    <a:lnTo>
                      <a:pt x="597" y="855"/>
                    </a:lnTo>
                    <a:lnTo>
                      <a:pt x="597" y="855"/>
                    </a:lnTo>
                    <a:lnTo>
                      <a:pt x="597" y="855"/>
                    </a:lnTo>
                    <a:lnTo>
                      <a:pt x="595" y="857"/>
                    </a:lnTo>
                    <a:lnTo>
                      <a:pt x="595" y="857"/>
                    </a:lnTo>
                    <a:lnTo>
                      <a:pt x="595" y="857"/>
                    </a:lnTo>
                    <a:lnTo>
                      <a:pt x="595" y="857"/>
                    </a:lnTo>
                    <a:lnTo>
                      <a:pt x="595" y="857"/>
                    </a:lnTo>
                    <a:lnTo>
                      <a:pt x="597" y="859"/>
                    </a:lnTo>
                    <a:lnTo>
                      <a:pt x="597" y="859"/>
                    </a:lnTo>
                    <a:lnTo>
                      <a:pt x="597" y="859"/>
                    </a:lnTo>
                    <a:lnTo>
                      <a:pt x="597" y="859"/>
                    </a:lnTo>
                    <a:lnTo>
                      <a:pt x="595" y="859"/>
                    </a:lnTo>
                    <a:lnTo>
                      <a:pt x="595" y="859"/>
                    </a:lnTo>
                    <a:lnTo>
                      <a:pt x="595" y="859"/>
                    </a:lnTo>
                    <a:lnTo>
                      <a:pt x="595" y="859"/>
                    </a:lnTo>
                    <a:lnTo>
                      <a:pt x="595" y="859"/>
                    </a:lnTo>
                    <a:lnTo>
                      <a:pt x="595" y="859"/>
                    </a:lnTo>
                    <a:lnTo>
                      <a:pt x="595" y="861"/>
                    </a:lnTo>
                    <a:lnTo>
                      <a:pt x="595" y="861"/>
                    </a:lnTo>
                    <a:lnTo>
                      <a:pt x="595"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2" y="861"/>
                    </a:lnTo>
                    <a:lnTo>
                      <a:pt x="592" y="861"/>
                    </a:lnTo>
                    <a:lnTo>
                      <a:pt x="592" y="861"/>
                    </a:lnTo>
                    <a:lnTo>
                      <a:pt x="592" y="861"/>
                    </a:lnTo>
                    <a:lnTo>
                      <a:pt x="592" y="861"/>
                    </a:lnTo>
                    <a:lnTo>
                      <a:pt x="592" y="863"/>
                    </a:lnTo>
                    <a:lnTo>
                      <a:pt x="592" y="863"/>
                    </a:lnTo>
                    <a:lnTo>
                      <a:pt x="592" y="863"/>
                    </a:lnTo>
                    <a:lnTo>
                      <a:pt x="592" y="863"/>
                    </a:lnTo>
                    <a:lnTo>
                      <a:pt x="592" y="863"/>
                    </a:lnTo>
                    <a:lnTo>
                      <a:pt x="590" y="863"/>
                    </a:lnTo>
                    <a:lnTo>
                      <a:pt x="590" y="863"/>
                    </a:lnTo>
                    <a:lnTo>
                      <a:pt x="590" y="863"/>
                    </a:lnTo>
                    <a:lnTo>
                      <a:pt x="590" y="863"/>
                    </a:lnTo>
                    <a:lnTo>
                      <a:pt x="590" y="863"/>
                    </a:lnTo>
                    <a:lnTo>
                      <a:pt x="590" y="863"/>
                    </a:lnTo>
                    <a:lnTo>
                      <a:pt x="590" y="863"/>
                    </a:lnTo>
                    <a:lnTo>
                      <a:pt x="590" y="863"/>
                    </a:lnTo>
                    <a:lnTo>
                      <a:pt x="590" y="863"/>
                    </a:lnTo>
                    <a:lnTo>
                      <a:pt x="588" y="863"/>
                    </a:lnTo>
                    <a:lnTo>
                      <a:pt x="588" y="863"/>
                    </a:lnTo>
                    <a:lnTo>
                      <a:pt x="588" y="863"/>
                    </a:lnTo>
                    <a:lnTo>
                      <a:pt x="588" y="863"/>
                    </a:lnTo>
                    <a:lnTo>
                      <a:pt x="588" y="863"/>
                    </a:lnTo>
                    <a:lnTo>
                      <a:pt x="588" y="863"/>
                    </a:lnTo>
                    <a:lnTo>
                      <a:pt x="586" y="863"/>
                    </a:lnTo>
                    <a:lnTo>
                      <a:pt x="586" y="863"/>
                    </a:lnTo>
                    <a:lnTo>
                      <a:pt x="586" y="863"/>
                    </a:lnTo>
                    <a:lnTo>
                      <a:pt x="586" y="863"/>
                    </a:lnTo>
                    <a:lnTo>
                      <a:pt x="585" y="863"/>
                    </a:lnTo>
                    <a:lnTo>
                      <a:pt x="585" y="864"/>
                    </a:lnTo>
                    <a:lnTo>
                      <a:pt x="583" y="864"/>
                    </a:lnTo>
                    <a:lnTo>
                      <a:pt x="583" y="864"/>
                    </a:lnTo>
                    <a:lnTo>
                      <a:pt x="583" y="864"/>
                    </a:lnTo>
                    <a:lnTo>
                      <a:pt x="583" y="864"/>
                    </a:lnTo>
                    <a:lnTo>
                      <a:pt x="583" y="864"/>
                    </a:lnTo>
                    <a:lnTo>
                      <a:pt x="581" y="864"/>
                    </a:lnTo>
                    <a:lnTo>
                      <a:pt x="581" y="863"/>
                    </a:lnTo>
                    <a:lnTo>
                      <a:pt x="581" y="863"/>
                    </a:lnTo>
                    <a:lnTo>
                      <a:pt x="581" y="863"/>
                    </a:lnTo>
                    <a:lnTo>
                      <a:pt x="579" y="863"/>
                    </a:lnTo>
                    <a:lnTo>
                      <a:pt x="579" y="863"/>
                    </a:lnTo>
                    <a:lnTo>
                      <a:pt x="579" y="863"/>
                    </a:lnTo>
                    <a:lnTo>
                      <a:pt x="579" y="863"/>
                    </a:lnTo>
                    <a:lnTo>
                      <a:pt x="579" y="863"/>
                    </a:lnTo>
                    <a:lnTo>
                      <a:pt x="577" y="863"/>
                    </a:lnTo>
                    <a:lnTo>
                      <a:pt x="577" y="863"/>
                    </a:lnTo>
                    <a:lnTo>
                      <a:pt x="577" y="864"/>
                    </a:lnTo>
                    <a:lnTo>
                      <a:pt x="577" y="864"/>
                    </a:lnTo>
                    <a:lnTo>
                      <a:pt x="577" y="864"/>
                    </a:lnTo>
                    <a:lnTo>
                      <a:pt x="577" y="864"/>
                    </a:lnTo>
                    <a:lnTo>
                      <a:pt x="577" y="864"/>
                    </a:lnTo>
                    <a:lnTo>
                      <a:pt x="577" y="864"/>
                    </a:lnTo>
                    <a:lnTo>
                      <a:pt x="576" y="864"/>
                    </a:lnTo>
                    <a:lnTo>
                      <a:pt x="576" y="864"/>
                    </a:lnTo>
                    <a:lnTo>
                      <a:pt x="576" y="866"/>
                    </a:lnTo>
                    <a:lnTo>
                      <a:pt x="576" y="866"/>
                    </a:lnTo>
                    <a:lnTo>
                      <a:pt x="576" y="866"/>
                    </a:lnTo>
                    <a:lnTo>
                      <a:pt x="576" y="866"/>
                    </a:lnTo>
                    <a:lnTo>
                      <a:pt x="576" y="866"/>
                    </a:lnTo>
                    <a:lnTo>
                      <a:pt x="576" y="866"/>
                    </a:lnTo>
                    <a:lnTo>
                      <a:pt x="576" y="866"/>
                    </a:lnTo>
                    <a:lnTo>
                      <a:pt x="576" y="866"/>
                    </a:lnTo>
                    <a:lnTo>
                      <a:pt x="574" y="866"/>
                    </a:lnTo>
                    <a:lnTo>
                      <a:pt x="574" y="868"/>
                    </a:lnTo>
                    <a:lnTo>
                      <a:pt x="574" y="868"/>
                    </a:lnTo>
                    <a:lnTo>
                      <a:pt x="574" y="868"/>
                    </a:lnTo>
                    <a:lnTo>
                      <a:pt x="574" y="868"/>
                    </a:lnTo>
                    <a:lnTo>
                      <a:pt x="574" y="868"/>
                    </a:lnTo>
                    <a:lnTo>
                      <a:pt x="574" y="868"/>
                    </a:lnTo>
                    <a:lnTo>
                      <a:pt x="572" y="868"/>
                    </a:lnTo>
                    <a:lnTo>
                      <a:pt x="572" y="868"/>
                    </a:lnTo>
                    <a:lnTo>
                      <a:pt x="572" y="868"/>
                    </a:lnTo>
                    <a:lnTo>
                      <a:pt x="572" y="868"/>
                    </a:lnTo>
                    <a:lnTo>
                      <a:pt x="572" y="868"/>
                    </a:lnTo>
                    <a:lnTo>
                      <a:pt x="572" y="868"/>
                    </a:lnTo>
                    <a:lnTo>
                      <a:pt x="572" y="870"/>
                    </a:lnTo>
                    <a:lnTo>
                      <a:pt x="572" y="870"/>
                    </a:lnTo>
                    <a:lnTo>
                      <a:pt x="572" y="870"/>
                    </a:lnTo>
                    <a:lnTo>
                      <a:pt x="572" y="870"/>
                    </a:lnTo>
                    <a:lnTo>
                      <a:pt x="572" y="870"/>
                    </a:lnTo>
                    <a:lnTo>
                      <a:pt x="570" y="870"/>
                    </a:lnTo>
                    <a:lnTo>
                      <a:pt x="568" y="868"/>
                    </a:lnTo>
                    <a:lnTo>
                      <a:pt x="568" y="868"/>
                    </a:lnTo>
                    <a:lnTo>
                      <a:pt x="568" y="868"/>
                    </a:lnTo>
                    <a:lnTo>
                      <a:pt x="568" y="868"/>
                    </a:lnTo>
                    <a:lnTo>
                      <a:pt x="568" y="868"/>
                    </a:lnTo>
                    <a:lnTo>
                      <a:pt x="568" y="866"/>
                    </a:lnTo>
                    <a:lnTo>
                      <a:pt x="566" y="866"/>
                    </a:lnTo>
                    <a:lnTo>
                      <a:pt x="566" y="866"/>
                    </a:lnTo>
                    <a:lnTo>
                      <a:pt x="566" y="866"/>
                    </a:lnTo>
                    <a:lnTo>
                      <a:pt x="565" y="866"/>
                    </a:lnTo>
                    <a:lnTo>
                      <a:pt x="565" y="866"/>
                    </a:lnTo>
                    <a:lnTo>
                      <a:pt x="565" y="866"/>
                    </a:lnTo>
                    <a:lnTo>
                      <a:pt x="565" y="866"/>
                    </a:lnTo>
                    <a:lnTo>
                      <a:pt x="566" y="864"/>
                    </a:lnTo>
                    <a:lnTo>
                      <a:pt x="566" y="864"/>
                    </a:lnTo>
                    <a:lnTo>
                      <a:pt x="566" y="864"/>
                    </a:lnTo>
                    <a:lnTo>
                      <a:pt x="566" y="864"/>
                    </a:lnTo>
                    <a:lnTo>
                      <a:pt x="566" y="864"/>
                    </a:lnTo>
                    <a:lnTo>
                      <a:pt x="566" y="864"/>
                    </a:lnTo>
                    <a:lnTo>
                      <a:pt x="566" y="864"/>
                    </a:lnTo>
                    <a:lnTo>
                      <a:pt x="566" y="863"/>
                    </a:lnTo>
                    <a:lnTo>
                      <a:pt x="566" y="863"/>
                    </a:lnTo>
                    <a:lnTo>
                      <a:pt x="566" y="863"/>
                    </a:lnTo>
                    <a:lnTo>
                      <a:pt x="565" y="861"/>
                    </a:lnTo>
                    <a:lnTo>
                      <a:pt x="565" y="861"/>
                    </a:lnTo>
                    <a:lnTo>
                      <a:pt x="565" y="861"/>
                    </a:lnTo>
                    <a:lnTo>
                      <a:pt x="565" y="861"/>
                    </a:lnTo>
                    <a:lnTo>
                      <a:pt x="565" y="861"/>
                    </a:lnTo>
                    <a:lnTo>
                      <a:pt x="565" y="861"/>
                    </a:lnTo>
                    <a:lnTo>
                      <a:pt x="563" y="861"/>
                    </a:lnTo>
                    <a:lnTo>
                      <a:pt x="563" y="861"/>
                    </a:lnTo>
                    <a:lnTo>
                      <a:pt x="563" y="863"/>
                    </a:lnTo>
                    <a:lnTo>
                      <a:pt x="563" y="863"/>
                    </a:lnTo>
                    <a:lnTo>
                      <a:pt x="563" y="863"/>
                    </a:lnTo>
                    <a:lnTo>
                      <a:pt x="563" y="863"/>
                    </a:lnTo>
                    <a:lnTo>
                      <a:pt x="563" y="863"/>
                    </a:lnTo>
                    <a:lnTo>
                      <a:pt x="563" y="863"/>
                    </a:lnTo>
                    <a:lnTo>
                      <a:pt x="563" y="863"/>
                    </a:lnTo>
                    <a:lnTo>
                      <a:pt x="561" y="863"/>
                    </a:lnTo>
                    <a:lnTo>
                      <a:pt x="561" y="863"/>
                    </a:lnTo>
                    <a:lnTo>
                      <a:pt x="561" y="863"/>
                    </a:lnTo>
                    <a:lnTo>
                      <a:pt x="561" y="863"/>
                    </a:lnTo>
                    <a:lnTo>
                      <a:pt x="559" y="863"/>
                    </a:lnTo>
                    <a:lnTo>
                      <a:pt x="559" y="863"/>
                    </a:lnTo>
                    <a:lnTo>
                      <a:pt x="559" y="864"/>
                    </a:lnTo>
                    <a:lnTo>
                      <a:pt x="559" y="864"/>
                    </a:lnTo>
                    <a:lnTo>
                      <a:pt x="559" y="864"/>
                    </a:lnTo>
                    <a:lnTo>
                      <a:pt x="559" y="864"/>
                    </a:lnTo>
                    <a:lnTo>
                      <a:pt x="557" y="864"/>
                    </a:lnTo>
                    <a:lnTo>
                      <a:pt x="557" y="864"/>
                    </a:lnTo>
                    <a:lnTo>
                      <a:pt x="557" y="864"/>
                    </a:lnTo>
                    <a:lnTo>
                      <a:pt x="557" y="864"/>
                    </a:lnTo>
                    <a:lnTo>
                      <a:pt x="557" y="864"/>
                    </a:lnTo>
                    <a:lnTo>
                      <a:pt x="557" y="864"/>
                    </a:lnTo>
                    <a:lnTo>
                      <a:pt x="557" y="864"/>
                    </a:lnTo>
                    <a:lnTo>
                      <a:pt x="557" y="864"/>
                    </a:lnTo>
                    <a:lnTo>
                      <a:pt x="556" y="864"/>
                    </a:lnTo>
                    <a:lnTo>
                      <a:pt x="556" y="864"/>
                    </a:lnTo>
                    <a:lnTo>
                      <a:pt x="556" y="864"/>
                    </a:lnTo>
                    <a:lnTo>
                      <a:pt x="554" y="864"/>
                    </a:lnTo>
                    <a:lnTo>
                      <a:pt x="554" y="864"/>
                    </a:lnTo>
                    <a:lnTo>
                      <a:pt x="554" y="864"/>
                    </a:lnTo>
                    <a:lnTo>
                      <a:pt x="554" y="864"/>
                    </a:lnTo>
                    <a:lnTo>
                      <a:pt x="554" y="864"/>
                    </a:lnTo>
                    <a:lnTo>
                      <a:pt x="554" y="864"/>
                    </a:lnTo>
                    <a:lnTo>
                      <a:pt x="552" y="864"/>
                    </a:lnTo>
                    <a:lnTo>
                      <a:pt x="552" y="864"/>
                    </a:lnTo>
                    <a:lnTo>
                      <a:pt x="552" y="864"/>
                    </a:lnTo>
                    <a:lnTo>
                      <a:pt x="552" y="866"/>
                    </a:lnTo>
                    <a:lnTo>
                      <a:pt x="552" y="866"/>
                    </a:lnTo>
                    <a:lnTo>
                      <a:pt x="552" y="866"/>
                    </a:lnTo>
                    <a:lnTo>
                      <a:pt x="552" y="866"/>
                    </a:lnTo>
                    <a:lnTo>
                      <a:pt x="552" y="866"/>
                    </a:lnTo>
                    <a:lnTo>
                      <a:pt x="552" y="866"/>
                    </a:lnTo>
                    <a:lnTo>
                      <a:pt x="552" y="866"/>
                    </a:lnTo>
                    <a:lnTo>
                      <a:pt x="552" y="866"/>
                    </a:lnTo>
                    <a:lnTo>
                      <a:pt x="552" y="868"/>
                    </a:lnTo>
                    <a:lnTo>
                      <a:pt x="552" y="868"/>
                    </a:lnTo>
                    <a:lnTo>
                      <a:pt x="552" y="868"/>
                    </a:lnTo>
                    <a:lnTo>
                      <a:pt x="552" y="868"/>
                    </a:lnTo>
                    <a:lnTo>
                      <a:pt x="552" y="868"/>
                    </a:lnTo>
                    <a:lnTo>
                      <a:pt x="552" y="868"/>
                    </a:lnTo>
                    <a:lnTo>
                      <a:pt x="550" y="868"/>
                    </a:lnTo>
                    <a:lnTo>
                      <a:pt x="550" y="868"/>
                    </a:lnTo>
                    <a:lnTo>
                      <a:pt x="550" y="868"/>
                    </a:lnTo>
                    <a:lnTo>
                      <a:pt x="548" y="868"/>
                    </a:lnTo>
                    <a:lnTo>
                      <a:pt x="548" y="868"/>
                    </a:lnTo>
                    <a:lnTo>
                      <a:pt x="548" y="866"/>
                    </a:lnTo>
                    <a:lnTo>
                      <a:pt x="547" y="866"/>
                    </a:lnTo>
                    <a:lnTo>
                      <a:pt x="547" y="866"/>
                    </a:lnTo>
                    <a:lnTo>
                      <a:pt x="547" y="866"/>
                    </a:lnTo>
                    <a:lnTo>
                      <a:pt x="545" y="866"/>
                    </a:lnTo>
                    <a:lnTo>
                      <a:pt x="545" y="866"/>
                    </a:lnTo>
                    <a:lnTo>
                      <a:pt x="545" y="866"/>
                    </a:lnTo>
                    <a:lnTo>
                      <a:pt x="545" y="866"/>
                    </a:lnTo>
                    <a:lnTo>
                      <a:pt x="545" y="868"/>
                    </a:lnTo>
                    <a:lnTo>
                      <a:pt x="545" y="868"/>
                    </a:lnTo>
                    <a:lnTo>
                      <a:pt x="543" y="868"/>
                    </a:lnTo>
                    <a:lnTo>
                      <a:pt x="543" y="868"/>
                    </a:lnTo>
                    <a:lnTo>
                      <a:pt x="543" y="868"/>
                    </a:lnTo>
                    <a:lnTo>
                      <a:pt x="543" y="868"/>
                    </a:lnTo>
                    <a:lnTo>
                      <a:pt x="543" y="870"/>
                    </a:lnTo>
                    <a:lnTo>
                      <a:pt x="543" y="870"/>
                    </a:lnTo>
                    <a:lnTo>
                      <a:pt x="543" y="870"/>
                    </a:lnTo>
                    <a:lnTo>
                      <a:pt x="543" y="870"/>
                    </a:lnTo>
                    <a:lnTo>
                      <a:pt x="543" y="870"/>
                    </a:lnTo>
                    <a:lnTo>
                      <a:pt x="543" y="870"/>
                    </a:lnTo>
                    <a:lnTo>
                      <a:pt x="543" y="870"/>
                    </a:lnTo>
                    <a:lnTo>
                      <a:pt x="543" y="870"/>
                    </a:lnTo>
                    <a:lnTo>
                      <a:pt x="543" y="872"/>
                    </a:lnTo>
                    <a:lnTo>
                      <a:pt x="543" y="872"/>
                    </a:lnTo>
                    <a:lnTo>
                      <a:pt x="543" y="872"/>
                    </a:lnTo>
                    <a:lnTo>
                      <a:pt x="541" y="872"/>
                    </a:lnTo>
                    <a:lnTo>
                      <a:pt x="539" y="872"/>
                    </a:lnTo>
                    <a:lnTo>
                      <a:pt x="539" y="870"/>
                    </a:lnTo>
                    <a:lnTo>
                      <a:pt x="539" y="870"/>
                    </a:lnTo>
                    <a:lnTo>
                      <a:pt x="539" y="870"/>
                    </a:lnTo>
                    <a:lnTo>
                      <a:pt x="539" y="870"/>
                    </a:lnTo>
                    <a:lnTo>
                      <a:pt x="539" y="870"/>
                    </a:lnTo>
                    <a:lnTo>
                      <a:pt x="539" y="870"/>
                    </a:lnTo>
                    <a:lnTo>
                      <a:pt x="538" y="870"/>
                    </a:lnTo>
                    <a:lnTo>
                      <a:pt x="538" y="870"/>
                    </a:lnTo>
                    <a:lnTo>
                      <a:pt x="538" y="870"/>
                    </a:lnTo>
                    <a:lnTo>
                      <a:pt x="538" y="870"/>
                    </a:lnTo>
                    <a:lnTo>
                      <a:pt x="538" y="868"/>
                    </a:lnTo>
                    <a:lnTo>
                      <a:pt x="536" y="868"/>
                    </a:lnTo>
                    <a:lnTo>
                      <a:pt x="536" y="868"/>
                    </a:lnTo>
                    <a:lnTo>
                      <a:pt x="536" y="868"/>
                    </a:lnTo>
                    <a:lnTo>
                      <a:pt x="536" y="868"/>
                    </a:lnTo>
                    <a:lnTo>
                      <a:pt x="534" y="868"/>
                    </a:lnTo>
                    <a:lnTo>
                      <a:pt x="534" y="868"/>
                    </a:lnTo>
                    <a:lnTo>
                      <a:pt x="534" y="868"/>
                    </a:lnTo>
                    <a:lnTo>
                      <a:pt x="534" y="868"/>
                    </a:lnTo>
                    <a:lnTo>
                      <a:pt x="534" y="868"/>
                    </a:lnTo>
                    <a:lnTo>
                      <a:pt x="534" y="868"/>
                    </a:lnTo>
                    <a:lnTo>
                      <a:pt x="534" y="868"/>
                    </a:lnTo>
                    <a:lnTo>
                      <a:pt x="534" y="868"/>
                    </a:lnTo>
                    <a:lnTo>
                      <a:pt x="534" y="870"/>
                    </a:lnTo>
                    <a:lnTo>
                      <a:pt x="534" y="870"/>
                    </a:lnTo>
                    <a:lnTo>
                      <a:pt x="534" y="870"/>
                    </a:lnTo>
                    <a:lnTo>
                      <a:pt x="534" y="870"/>
                    </a:lnTo>
                    <a:lnTo>
                      <a:pt x="532" y="872"/>
                    </a:lnTo>
                    <a:lnTo>
                      <a:pt x="532" y="872"/>
                    </a:lnTo>
                    <a:lnTo>
                      <a:pt x="532" y="872"/>
                    </a:lnTo>
                    <a:lnTo>
                      <a:pt x="532" y="872"/>
                    </a:lnTo>
                    <a:lnTo>
                      <a:pt x="530" y="872"/>
                    </a:lnTo>
                    <a:lnTo>
                      <a:pt x="530" y="872"/>
                    </a:lnTo>
                    <a:lnTo>
                      <a:pt x="530" y="872"/>
                    </a:lnTo>
                    <a:lnTo>
                      <a:pt x="530" y="870"/>
                    </a:lnTo>
                    <a:lnTo>
                      <a:pt x="528" y="870"/>
                    </a:lnTo>
                    <a:lnTo>
                      <a:pt x="528" y="870"/>
                    </a:lnTo>
                    <a:lnTo>
                      <a:pt x="528" y="870"/>
                    </a:lnTo>
                    <a:lnTo>
                      <a:pt x="528" y="870"/>
                    </a:lnTo>
                    <a:lnTo>
                      <a:pt x="527" y="870"/>
                    </a:lnTo>
                    <a:lnTo>
                      <a:pt x="527" y="868"/>
                    </a:lnTo>
                    <a:lnTo>
                      <a:pt x="527" y="868"/>
                    </a:lnTo>
                    <a:lnTo>
                      <a:pt x="527" y="868"/>
                    </a:lnTo>
                    <a:lnTo>
                      <a:pt x="527" y="868"/>
                    </a:lnTo>
                    <a:lnTo>
                      <a:pt x="527" y="868"/>
                    </a:lnTo>
                    <a:lnTo>
                      <a:pt x="527" y="868"/>
                    </a:lnTo>
                    <a:lnTo>
                      <a:pt x="527" y="868"/>
                    </a:lnTo>
                    <a:lnTo>
                      <a:pt x="527" y="866"/>
                    </a:lnTo>
                    <a:lnTo>
                      <a:pt x="527" y="866"/>
                    </a:lnTo>
                    <a:lnTo>
                      <a:pt x="527" y="866"/>
                    </a:lnTo>
                    <a:lnTo>
                      <a:pt x="527" y="866"/>
                    </a:lnTo>
                    <a:lnTo>
                      <a:pt x="527" y="866"/>
                    </a:lnTo>
                    <a:lnTo>
                      <a:pt x="525" y="864"/>
                    </a:lnTo>
                    <a:lnTo>
                      <a:pt x="525" y="864"/>
                    </a:lnTo>
                    <a:lnTo>
                      <a:pt x="525" y="864"/>
                    </a:lnTo>
                    <a:lnTo>
                      <a:pt x="523" y="864"/>
                    </a:lnTo>
                    <a:lnTo>
                      <a:pt x="523" y="864"/>
                    </a:lnTo>
                    <a:lnTo>
                      <a:pt x="523" y="864"/>
                    </a:lnTo>
                    <a:lnTo>
                      <a:pt x="521" y="864"/>
                    </a:lnTo>
                    <a:lnTo>
                      <a:pt x="521" y="866"/>
                    </a:lnTo>
                    <a:lnTo>
                      <a:pt x="519" y="866"/>
                    </a:lnTo>
                    <a:lnTo>
                      <a:pt x="519" y="868"/>
                    </a:lnTo>
                    <a:lnTo>
                      <a:pt x="519" y="868"/>
                    </a:lnTo>
                    <a:lnTo>
                      <a:pt x="519" y="868"/>
                    </a:lnTo>
                    <a:lnTo>
                      <a:pt x="518" y="868"/>
                    </a:lnTo>
                    <a:lnTo>
                      <a:pt x="518" y="870"/>
                    </a:lnTo>
                    <a:lnTo>
                      <a:pt x="516" y="870"/>
                    </a:lnTo>
                    <a:lnTo>
                      <a:pt x="516" y="870"/>
                    </a:lnTo>
                    <a:lnTo>
                      <a:pt x="516" y="870"/>
                    </a:lnTo>
                    <a:lnTo>
                      <a:pt x="514" y="870"/>
                    </a:lnTo>
                    <a:lnTo>
                      <a:pt x="514" y="870"/>
                    </a:lnTo>
                    <a:lnTo>
                      <a:pt x="514" y="870"/>
                    </a:lnTo>
                    <a:lnTo>
                      <a:pt x="514" y="870"/>
                    </a:lnTo>
                    <a:lnTo>
                      <a:pt x="514" y="868"/>
                    </a:lnTo>
                    <a:lnTo>
                      <a:pt x="514" y="868"/>
                    </a:lnTo>
                    <a:lnTo>
                      <a:pt x="512" y="868"/>
                    </a:lnTo>
                    <a:lnTo>
                      <a:pt x="512" y="868"/>
                    </a:lnTo>
                    <a:lnTo>
                      <a:pt x="512" y="868"/>
                    </a:lnTo>
                    <a:lnTo>
                      <a:pt x="512" y="868"/>
                    </a:lnTo>
                    <a:lnTo>
                      <a:pt x="510" y="868"/>
                    </a:lnTo>
                    <a:lnTo>
                      <a:pt x="510" y="868"/>
                    </a:lnTo>
                    <a:lnTo>
                      <a:pt x="510" y="868"/>
                    </a:lnTo>
                    <a:lnTo>
                      <a:pt x="509" y="868"/>
                    </a:lnTo>
                    <a:lnTo>
                      <a:pt x="509" y="870"/>
                    </a:lnTo>
                    <a:lnTo>
                      <a:pt x="509" y="870"/>
                    </a:lnTo>
                    <a:lnTo>
                      <a:pt x="509" y="870"/>
                    </a:lnTo>
                    <a:lnTo>
                      <a:pt x="509" y="870"/>
                    </a:lnTo>
                    <a:lnTo>
                      <a:pt x="509" y="870"/>
                    </a:lnTo>
                    <a:lnTo>
                      <a:pt x="509" y="870"/>
                    </a:lnTo>
                    <a:lnTo>
                      <a:pt x="507" y="868"/>
                    </a:lnTo>
                    <a:lnTo>
                      <a:pt x="507" y="868"/>
                    </a:lnTo>
                    <a:lnTo>
                      <a:pt x="507" y="868"/>
                    </a:lnTo>
                    <a:lnTo>
                      <a:pt x="507" y="868"/>
                    </a:lnTo>
                    <a:lnTo>
                      <a:pt x="507" y="868"/>
                    </a:lnTo>
                    <a:lnTo>
                      <a:pt x="507" y="868"/>
                    </a:lnTo>
                    <a:lnTo>
                      <a:pt x="507" y="870"/>
                    </a:lnTo>
                    <a:lnTo>
                      <a:pt x="507" y="870"/>
                    </a:lnTo>
                    <a:lnTo>
                      <a:pt x="505" y="870"/>
                    </a:lnTo>
                    <a:lnTo>
                      <a:pt x="505" y="870"/>
                    </a:lnTo>
                    <a:lnTo>
                      <a:pt x="505" y="870"/>
                    </a:lnTo>
                    <a:lnTo>
                      <a:pt x="505" y="870"/>
                    </a:lnTo>
                    <a:lnTo>
                      <a:pt x="503" y="870"/>
                    </a:lnTo>
                    <a:lnTo>
                      <a:pt x="503" y="872"/>
                    </a:lnTo>
                    <a:lnTo>
                      <a:pt x="501" y="872"/>
                    </a:lnTo>
                    <a:lnTo>
                      <a:pt x="501" y="872"/>
                    </a:lnTo>
                    <a:lnTo>
                      <a:pt x="501" y="872"/>
                    </a:lnTo>
                    <a:lnTo>
                      <a:pt x="501" y="872"/>
                    </a:lnTo>
                    <a:lnTo>
                      <a:pt x="500" y="872"/>
                    </a:lnTo>
                    <a:lnTo>
                      <a:pt x="500" y="873"/>
                    </a:lnTo>
                    <a:lnTo>
                      <a:pt x="500" y="873"/>
                    </a:lnTo>
                    <a:lnTo>
                      <a:pt x="500" y="873"/>
                    </a:lnTo>
                    <a:lnTo>
                      <a:pt x="498" y="873"/>
                    </a:lnTo>
                    <a:lnTo>
                      <a:pt x="498" y="872"/>
                    </a:lnTo>
                    <a:lnTo>
                      <a:pt x="498" y="872"/>
                    </a:lnTo>
                    <a:lnTo>
                      <a:pt x="496" y="872"/>
                    </a:lnTo>
                    <a:lnTo>
                      <a:pt x="496" y="873"/>
                    </a:lnTo>
                    <a:lnTo>
                      <a:pt x="496" y="873"/>
                    </a:lnTo>
                    <a:lnTo>
                      <a:pt x="496" y="873"/>
                    </a:lnTo>
                    <a:lnTo>
                      <a:pt x="494" y="873"/>
                    </a:lnTo>
                    <a:lnTo>
                      <a:pt x="492" y="873"/>
                    </a:lnTo>
                    <a:lnTo>
                      <a:pt x="491" y="873"/>
                    </a:lnTo>
                    <a:lnTo>
                      <a:pt x="489" y="873"/>
                    </a:lnTo>
                    <a:lnTo>
                      <a:pt x="489" y="873"/>
                    </a:lnTo>
                    <a:lnTo>
                      <a:pt x="489" y="873"/>
                    </a:lnTo>
                    <a:lnTo>
                      <a:pt x="487" y="873"/>
                    </a:lnTo>
                    <a:lnTo>
                      <a:pt x="487" y="872"/>
                    </a:lnTo>
                    <a:lnTo>
                      <a:pt x="487" y="872"/>
                    </a:lnTo>
                    <a:lnTo>
                      <a:pt x="485" y="872"/>
                    </a:lnTo>
                    <a:lnTo>
                      <a:pt x="487" y="872"/>
                    </a:lnTo>
                    <a:lnTo>
                      <a:pt x="487" y="872"/>
                    </a:lnTo>
                    <a:lnTo>
                      <a:pt x="487" y="872"/>
                    </a:lnTo>
                    <a:lnTo>
                      <a:pt x="487" y="870"/>
                    </a:lnTo>
                    <a:lnTo>
                      <a:pt x="489" y="868"/>
                    </a:lnTo>
                    <a:lnTo>
                      <a:pt x="489" y="868"/>
                    </a:lnTo>
                    <a:lnTo>
                      <a:pt x="489" y="866"/>
                    </a:lnTo>
                    <a:lnTo>
                      <a:pt x="489" y="866"/>
                    </a:lnTo>
                    <a:lnTo>
                      <a:pt x="489" y="864"/>
                    </a:lnTo>
                    <a:lnTo>
                      <a:pt x="487" y="864"/>
                    </a:lnTo>
                    <a:lnTo>
                      <a:pt x="485" y="863"/>
                    </a:lnTo>
                    <a:lnTo>
                      <a:pt x="485" y="861"/>
                    </a:lnTo>
                    <a:lnTo>
                      <a:pt x="485" y="861"/>
                    </a:lnTo>
                    <a:lnTo>
                      <a:pt x="485" y="861"/>
                    </a:lnTo>
                    <a:lnTo>
                      <a:pt x="485" y="859"/>
                    </a:lnTo>
                    <a:lnTo>
                      <a:pt x="485" y="859"/>
                    </a:lnTo>
                    <a:lnTo>
                      <a:pt x="485" y="859"/>
                    </a:lnTo>
                    <a:lnTo>
                      <a:pt x="485" y="859"/>
                    </a:lnTo>
                    <a:lnTo>
                      <a:pt x="487" y="859"/>
                    </a:lnTo>
                    <a:lnTo>
                      <a:pt x="487" y="859"/>
                    </a:lnTo>
                    <a:lnTo>
                      <a:pt x="489" y="857"/>
                    </a:lnTo>
                    <a:lnTo>
                      <a:pt x="489" y="855"/>
                    </a:lnTo>
                    <a:lnTo>
                      <a:pt x="491" y="855"/>
                    </a:lnTo>
                    <a:lnTo>
                      <a:pt x="491" y="853"/>
                    </a:lnTo>
                    <a:lnTo>
                      <a:pt x="489" y="853"/>
                    </a:lnTo>
                    <a:lnTo>
                      <a:pt x="489" y="852"/>
                    </a:lnTo>
                    <a:lnTo>
                      <a:pt x="489" y="850"/>
                    </a:lnTo>
                    <a:lnTo>
                      <a:pt x="489" y="850"/>
                    </a:lnTo>
                    <a:lnTo>
                      <a:pt x="489" y="848"/>
                    </a:lnTo>
                    <a:lnTo>
                      <a:pt x="489" y="848"/>
                    </a:lnTo>
                    <a:lnTo>
                      <a:pt x="489" y="848"/>
                    </a:lnTo>
                    <a:lnTo>
                      <a:pt x="489" y="848"/>
                    </a:lnTo>
                    <a:lnTo>
                      <a:pt x="491" y="846"/>
                    </a:lnTo>
                    <a:lnTo>
                      <a:pt x="492" y="846"/>
                    </a:lnTo>
                    <a:lnTo>
                      <a:pt x="492" y="844"/>
                    </a:lnTo>
                    <a:lnTo>
                      <a:pt x="494" y="843"/>
                    </a:lnTo>
                    <a:lnTo>
                      <a:pt x="494" y="843"/>
                    </a:lnTo>
                    <a:lnTo>
                      <a:pt x="494" y="843"/>
                    </a:lnTo>
                    <a:lnTo>
                      <a:pt x="496" y="841"/>
                    </a:lnTo>
                    <a:lnTo>
                      <a:pt x="496" y="841"/>
                    </a:lnTo>
                    <a:lnTo>
                      <a:pt x="498" y="841"/>
                    </a:lnTo>
                    <a:lnTo>
                      <a:pt x="498" y="841"/>
                    </a:lnTo>
                    <a:lnTo>
                      <a:pt x="500" y="841"/>
                    </a:lnTo>
                    <a:lnTo>
                      <a:pt x="500" y="841"/>
                    </a:lnTo>
                    <a:lnTo>
                      <a:pt x="500" y="841"/>
                    </a:lnTo>
                    <a:lnTo>
                      <a:pt x="501" y="843"/>
                    </a:lnTo>
                    <a:lnTo>
                      <a:pt x="501" y="843"/>
                    </a:lnTo>
                    <a:lnTo>
                      <a:pt x="501" y="843"/>
                    </a:lnTo>
                    <a:lnTo>
                      <a:pt x="503" y="843"/>
                    </a:lnTo>
                    <a:lnTo>
                      <a:pt x="503" y="843"/>
                    </a:lnTo>
                    <a:lnTo>
                      <a:pt x="503" y="843"/>
                    </a:lnTo>
                    <a:lnTo>
                      <a:pt x="505" y="844"/>
                    </a:lnTo>
                    <a:lnTo>
                      <a:pt x="505" y="844"/>
                    </a:lnTo>
                    <a:lnTo>
                      <a:pt x="505" y="844"/>
                    </a:lnTo>
                    <a:lnTo>
                      <a:pt x="505" y="846"/>
                    </a:lnTo>
                    <a:lnTo>
                      <a:pt x="505" y="846"/>
                    </a:lnTo>
                    <a:lnTo>
                      <a:pt x="507" y="848"/>
                    </a:lnTo>
                    <a:lnTo>
                      <a:pt x="507" y="848"/>
                    </a:lnTo>
                    <a:lnTo>
                      <a:pt x="507" y="848"/>
                    </a:lnTo>
                    <a:lnTo>
                      <a:pt x="507" y="848"/>
                    </a:lnTo>
                    <a:lnTo>
                      <a:pt x="507" y="850"/>
                    </a:lnTo>
                    <a:lnTo>
                      <a:pt x="509" y="850"/>
                    </a:lnTo>
                    <a:lnTo>
                      <a:pt x="509" y="850"/>
                    </a:lnTo>
                    <a:lnTo>
                      <a:pt x="510" y="852"/>
                    </a:lnTo>
                    <a:lnTo>
                      <a:pt x="510" y="852"/>
                    </a:lnTo>
                    <a:lnTo>
                      <a:pt x="510" y="852"/>
                    </a:lnTo>
                    <a:lnTo>
                      <a:pt x="512" y="852"/>
                    </a:lnTo>
                    <a:lnTo>
                      <a:pt x="514" y="852"/>
                    </a:lnTo>
                    <a:lnTo>
                      <a:pt x="516" y="850"/>
                    </a:lnTo>
                    <a:lnTo>
                      <a:pt x="516" y="850"/>
                    </a:lnTo>
                    <a:lnTo>
                      <a:pt x="518" y="850"/>
                    </a:lnTo>
                    <a:lnTo>
                      <a:pt x="518" y="850"/>
                    </a:lnTo>
                    <a:lnTo>
                      <a:pt x="519" y="848"/>
                    </a:lnTo>
                    <a:lnTo>
                      <a:pt x="519" y="848"/>
                    </a:lnTo>
                    <a:lnTo>
                      <a:pt x="519" y="844"/>
                    </a:lnTo>
                    <a:lnTo>
                      <a:pt x="519" y="843"/>
                    </a:lnTo>
                    <a:lnTo>
                      <a:pt x="519" y="843"/>
                    </a:lnTo>
                    <a:lnTo>
                      <a:pt x="521" y="839"/>
                    </a:lnTo>
                    <a:lnTo>
                      <a:pt x="521" y="839"/>
                    </a:lnTo>
                    <a:lnTo>
                      <a:pt x="521" y="839"/>
                    </a:lnTo>
                    <a:lnTo>
                      <a:pt x="521" y="837"/>
                    </a:lnTo>
                    <a:lnTo>
                      <a:pt x="521" y="835"/>
                    </a:lnTo>
                    <a:lnTo>
                      <a:pt x="521" y="835"/>
                    </a:lnTo>
                    <a:lnTo>
                      <a:pt x="521" y="834"/>
                    </a:lnTo>
                    <a:lnTo>
                      <a:pt x="521" y="834"/>
                    </a:lnTo>
                    <a:lnTo>
                      <a:pt x="519" y="834"/>
                    </a:lnTo>
                    <a:lnTo>
                      <a:pt x="518" y="832"/>
                    </a:lnTo>
                    <a:lnTo>
                      <a:pt x="516" y="830"/>
                    </a:lnTo>
                    <a:lnTo>
                      <a:pt x="514" y="830"/>
                    </a:lnTo>
                    <a:lnTo>
                      <a:pt x="512" y="828"/>
                    </a:lnTo>
                    <a:lnTo>
                      <a:pt x="512" y="828"/>
                    </a:lnTo>
                    <a:lnTo>
                      <a:pt x="510" y="826"/>
                    </a:lnTo>
                    <a:lnTo>
                      <a:pt x="510" y="826"/>
                    </a:lnTo>
                    <a:lnTo>
                      <a:pt x="510" y="825"/>
                    </a:lnTo>
                    <a:lnTo>
                      <a:pt x="509" y="825"/>
                    </a:lnTo>
                    <a:lnTo>
                      <a:pt x="509" y="825"/>
                    </a:lnTo>
                    <a:lnTo>
                      <a:pt x="509" y="823"/>
                    </a:lnTo>
                    <a:lnTo>
                      <a:pt x="509" y="823"/>
                    </a:lnTo>
                    <a:lnTo>
                      <a:pt x="509" y="823"/>
                    </a:lnTo>
                    <a:lnTo>
                      <a:pt x="509" y="821"/>
                    </a:lnTo>
                    <a:lnTo>
                      <a:pt x="509" y="821"/>
                    </a:lnTo>
                    <a:lnTo>
                      <a:pt x="507" y="821"/>
                    </a:lnTo>
                    <a:lnTo>
                      <a:pt x="507" y="821"/>
                    </a:lnTo>
                    <a:lnTo>
                      <a:pt x="507" y="821"/>
                    </a:lnTo>
                    <a:lnTo>
                      <a:pt x="507" y="821"/>
                    </a:lnTo>
                    <a:lnTo>
                      <a:pt x="507" y="819"/>
                    </a:lnTo>
                    <a:lnTo>
                      <a:pt x="509" y="819"/>
                    </a:lnTo>
                    <a:lnTo>
                      <a:pt x="509" y="819"/>
                    </a:lnTo>
                    <a:lnTo>
                      <a:pt x="509" y="819"/>
                    </a:lnTo>
                    <a:lnTo>
                      <a:pt x="509" y="817"/>
                    </a:lnTo>
                    <a:lnTo>
                      <a:pt x="510" y="817"/>
                    </a:lnTo>
                    <a:lnTo>
                      <a:pt x="510" y="817"/>
                    </a:lnTo>
                    <a:lnTo>
                      <a:pt x="512" y="817"/>
                    </a:lnTo>
                    <a:lnTo>
                      <a:pt x="512" y="817"/>
                    </a:lnTo>
                    <a:lnTo>
                      <a:pt x="514" y="819"/>
                    </a:lnTo>
                    <a:lnTo>
                      <a:pt x="514" y="819"/>
                    </a:lnTo>
                    <a:lnTo>
                      <a:pt x="519" y="821"/>
                    </a:lnTo>
                    <a:lnTo>
                      <a:pt x="521" y="823"/>
                    </a:lnTo>
                    <a:lnTo>
                      <a:pt x="523" y="823"/>
                    </a:lnTo>
                    <a:lnTo>
                      <a:pt x="523" y="823"/>
                    </a:lnTo>
                    <a:lnTo>
                      <a:pt x="525" y="823"/>
                    </a:lnTo>
                    <a:lnTo>
                      <a:pt x="527" y="823"/>
                    </a:lnTo>
                    <a:lnTo>
                      <a:pt x="528" y="823"/>
                    </a:lnTo>
                    <a:lnTo>
                      <a:pt x="530" y="821"/>
                    </a:lnTo>
                    <a:lnTo>
                      <a:pt x="530" y="821"/>
                    </a:lnTo>
                    <a:lnTo>
                      <a:pt x="532" y="821"/>
                    </a:lnTo>
                    <a:lnTo>
                      <a:pt x="532" y="821"/>
                    </a:lnTo>
                    <a:lnTo>
                      <a:pt x="534" y="821"/>
                    </a:lnTo>
                    <a:lnTo>
                      <a:pt x="534" y="821"/>
                    </a:lnTo>
                    <a:lnTo>
                      <a:pt x="534" y="821"/>
                    </a:lnTo>
                    <a:lnTo>
                      <a:pt x="536" y="821"/>
                    </a:lnTo>
                    <a:lnTo>
                      <a:pt x="536" y="821"/>
                    </a:lnTo>
                    <a:lnTo>
                      <a:pt x="536" y="821"/>
                    </a:lnTo>
                    <a:lnTo>
                      <a:pt x="538" y="821"/>
                    </a:lnTo>
                    <a:lnTo>
                      <a:pt x="538" y="821"/>
                    </a:lnTo>
                    <a:lnTo>
                      <a:pt x="538" y="821"/>
                    </a:lnTo>
                    <a:lnTo>
                      <a:pt x="538" y="821"/>
                    </a:lnTo>
                    <a:lnTo>
                      <a:pt x="539" y="821"/>
                    </a:lnTo>
                    <a:lnTo>
                      <a:pt x="539" y="819"/>
                    </a:lnTo>
                    <a:lnTo>
                      <a:pt x="541" y="819"/>
                    </a:lnTo>
                    <a:lnTo>
                      <a:pt x="541" y="819"/>
                    </a:lnTo>
                    <a:lnTo>
                      <a:pt x="541" y="819"/>
                    </a:lnTo>
                    <a:lnTo>
                      <a:pt x="541" y="819"/>
                    </a:lnTo>
                    <a:lnTo>
                      <a:pt x="543" y="819"/>
                    </a:lnTo>
                    <a:lnTo>
                      <a:pt x="543" y="817"/>
                    </a:lnTo>
                    <a:lnTo>
                      <a:pt x="543" y="817"/>
                    </a:lnTo>
                    <a:lnTo>
                      <a:pt x="543" y="817"/>
                    </a:lnTo>
                    <a:lnTo>
                      <a:pt x="543" y="817"/>
                    </a:lnTo>
                    <a:lnTo>
                      <a:pt x="543" y="815"/>
                    </a:lnTo>
                    <a:lnTo>
                      <a:pt x="543" y="815"/>
                    </a:lnTo>
                    <a:lnTo>
                      <a:pt x="543" y="815"/>
                    </a:lnTo>
                    <a:lnTo>
                      <a:pt x="543" y="815"/>
                    </a:lnTo>
                    <a:lnTo>
                      <a:pt x="543" y="814"/>
                    </a:lnTo>
                    <a:lnTo>
                      <a:pt x="541" y="814"/>
                    </a:lnTo>
                    <a:lnTo>
                      <a:pt x="541" y="812"/>
                    </a:lnTo>
                    <a:lnTo>
                      <a:pt x="541" y="812"/>
                    </a:lnTo>
                    <a:lnTo>
                      <a:pt x="541" y="810"/>
                    </a:lnTo>
                    <a:lnTo>
                      <a:pt x="541" y="808"/>
                    </a:lnTo>
                    <a:lnTo>
                      <a:pt x="541" y="808"/>
                    </a:lnTo>
                    <a:lnTo>
                      <a:pt x="541" y="806"/>
                    </a:lnTo>
                    <a:lnTo>
                      <a:pt x="539" y="806"/>
                    </a:lnTo>
                    <a:lnTo>
                      <a:pt x="539" y="805"/>
                    </a:lnTo>
                    <a:lnTo>
                      <a:pt x="541" y="803"/>
                    </a:lnTo>
                    <a:lnTo>
                      <a:pt x="541" y="801"/>
                    </a:lnTo>
                    <a:lnTo>
                      <a:pt x="541" y="801"/>
                    </a:lnTo>
                    <a:lnTo>
                      <a:pt x="541" y="801"/>
                    </a:lnTo>
                    <a:lnTo>
                      <a:pt x="541" y="801"/>
                    </a:lnTo>
                    <a:lnTo>
                      <a:pt x="541" y="799"/>
                    </a:lnTo>
                    <a:lnTo>
                      <a:pt x="541" y="799"/>
                    </a:lnTo>
                    <a:lnTo>
                      <a:pt x="541" y="799"/>
                    </a:lnTo>
                    <a:lnTo>
                      <a:pt x="541" y="799"/>
                    </a:lnTo>
                    <a:lnTo>
                      <a:pt x="541" y="799"/>
                    </a:lnTo>
                    <a:lnTo>
                      <a:pt x="543" y="797"/>
                    </a:lnTo>
                    <a:lnTo>
                      <a:pt x="545" y="797"/>
                    </a:lnTo>
                    <a:lnTo>
                      <a:pt x="545" y="797"/>
                    </a:lnTo>
                    <a:lnTo>
                      <a:pt x="545" y="797"/>
                    </a:lnTo>
                    <a:lnTo>
                      <a:pt x="545" y="797"/>
                    </a:lnTo>
                    <a:lnTo>
                      <a:pt x="547" y="797"/>
                    </a:lnTo>
                    <a:lnTo>
                      <a:pt x="547" y="797"/>
                    </a:lnTo>
                    <a:lnTo>
                      <a:pt x="547" y="797"/>
                    </a:lnTo>
                    <a:lnTo>
                      <a:pt x="547" y="797"/>
                    </a:lnTo>
                    <a:lnTo>
                      <a:pt x="547" y="797"/>
                    </a:lnTo>
                    <a:lnTo>
                      <a:pt x="547" y="797"/>
                    </a:lnTo>
                    <a:lnTo>
                      <a:pt x="547" y="797"/>
                    </a:lnTo>
                    <a:lnTo>
                      <a:pt x="547" y="797"/>
                    </a:lnTo>
                    <a:lnTo>
                      <a:pt x="547" y="797"/>
                    </a:lnTo>
                    <a:lnTo>
                      <a:pt x="548" y="797"/>
                    </a:lnTo>
                    <a:lnTo>
                      <a:pt x="548" y="799"/>
                    </a:lnTo>
                    <a:lnTo>
                      <a:pt x="548" y="799"/>
                    </a:lnTo>
                    <a:lnTo>
                      <a:pt x="548" y="799"/>
                    </a:lnTo>
                    <a:lnTo>
                      <a:pt x="548" y="799"/>
                    </a:lnTo>
                    <a:lnTo>
                      <a:pt x="548" y="799"/>
                    </a:lnTo>
                    <a:lnTo>
                      <a:pt x="548" y="799"/>
                    </a:lnTo>
                    <a:lnTo>
                      <a:pt x="548" y="799"/>
                    </a:lnTo>
                    <a:lnTo>
                      <a:pt x="550" y="799"/>
                    </a:lnTo>
                    <a:lnTo>
                      <a:pt x="550" y="799"/>
                    </a:lnTo>
                    <a:lnTo>
                      <a:pt x="550" y="799"/>
                    </a:lnTo>
                    <a:lnTo>
                      <a:pt x="550" y="801"/>
                    </a:lnTo>
                    <a:lnTo>
                      <a:pt x="550" y="801"/>
                    </a:lnTo>
                    <a:lnTo>
                      <a:pt x="550" y="801"/>
                    </a:lnTo>
                    <a:lnTo>
                      <a:pt x="550" y="801"/>
                    </a:lnTo>
                    <a:lnTo>
                      <a:pt x="550" y="801"/>
                    </a:lnTo>
                    <a:lnTo>
                      <a:pt x="550" y="801"/>
                    </a:lnTo>
                    <a:lnTo>
                      <a:pt x="550" y="801"/>
                    </a:lnTo>
                    <a:lnTo>
                      <a:pt x="552" y="803"/>
                    </a:lnTo>
                    <a:lnTo>
                      <a:pt x="552" y="803"/>
                    </a:lnTo>
                    <a:lnTo>
                      <a:pt x="552" y="803"/>
                    </a:lnTo>
                    <a:lnTo>
                      <a:pt x="552" y="803"/>
                    </a:lnTo>
                    <a:lnTo>
                      <a:pt x="552" y="803"/>
                    </a:lnTo>
                    <a:lnTo>
                      <a:pt x="552" y="803"/>
                    </a:lnTo>
                    <a:lnTo>
                      <a:pt x="552" y="803"/>
                    </a:lnTo>
                    <a:lnTo>
                      <a:pt x="552" y="803"/>
                    </a:lnTo>
                    <a:lnTo>
                      <a:pt x="552"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6" y="803"/>
                    </a:lnTo>
                    <a:lnTo>
                      <a:pt x="556" y="803"/>
                    </a:lnTo>
                    <a:lnTo>
                      <a:pt x="556" y="803"/>
                    </a:lnTo>
                    <a:lnTo>
                      <a:pt x="556" y="803"/>
                    </a:lnTo>
                    <a:lnTo>
                      <a:pt x="556" y="803"/>
                    </a:lnTo>
                    <a:lnTo>
                      <a:pt x="556" y="803"/>
                    </a:lnTo>
                    <a:lnTo>
                      <a:pt x="556" y="803"/>
                    </a:lnTo>
                    <a:lnTo>
                      <a:pt x="556" y="803"/>
                    </a:lnTo>
                    <a:lnTo>
                      <a:pt x="556" y="803"/>
                    </a:lnTo>
                    <a:lnTo>
                      <a:pt x="556" y="803"/>
                    </a:lnTo>
                    <a:lnTo>
                      <a:pt x="557" y="803"/>
                    </a:lnTo>
                    <a:lnTo>
                      <a:pt x="557" y="805"/>
                    </a:lnTo>
                    <a:lnTo>
                      <a:pt x="557" y="805"/>
                    </a:lnTo>
                    <a:lnTo>
                      <a:pt x="557" y="805"/>
                    </a:lnTo>
                    <a:lnTo>
                      <a:pt x="557" y="805"/>
                    </a:lnTo>
                    <a:lnTo>
                      <a:pt x="557" y="805"/>
                    </a:lnTo>
                    <a:lnTo>
                      <a:pt x="557" y="805"/>
                    </a:lnTo>
                    <a:lnTo>
                      <a:pt x="557" y="803"/>
                    </a:lnTo>
                    <a:lnTo>
                      <a:pt x="559" y="803"/>
                    </a:lnTo>
                    <a:lnTo>
                      <a:pt x="559" y="803"/>
                    </a:lnTo>
                    <a:lnTo>
                      <a:pt x="559" y="803"/>
                    </a:lnTo>
                    <a:lnTo>
                      <a:pt x="559" y="805"/>
                    </a:lnTo>
                    <a:lnTo>
                      <a:pt x="559" y="805"/>
                    </a:lnTo>
                    <a:lnTo>
                      <a:pt x="559" y="805"/>
                    </a:lnTo>
                    <a:lnTo>
                      <a:pt x="559" y="805"/>
                    </a:lnTo>
                    <a:lnTo>
                      <a:pt x="561" y="805"/>
                    </a:lnTo>
                    <a:lnTo>
                      <a:pt x="561" y="805"/>
                    </a:lnTo>
                    <a:lnTo>
                      <a:pt x="561" y="805"/>
                    </a:lnTo>
                    <a:lnTo>
                      <a:pt x="561" y="806"/>
                    </a:lnTo>
                    <a:lnTo>
                      <a:pt x="561" y="806"/>
                    </a:lnTo>
                    <a:lnTo>
                      <a:pt x="561" y="806"/>
                    </a:lnTo>
                    <a:lnTo>
                      <a:pt x="561" y="806"/>
                    </a:lnTo>
                    <a:lnTo>
                      <a:pt x="561" y="806"/>
                    </a:lnTo>
                    <a:lnTo>
                      <a:pt x="561" y="806"/>
                    </a:lnTo>
                    <a:lnTo>
                      <a:pt x="561" y="806"/>
                    </a:lnTo>
                    <a:lnTo>
                      <a:pt x="563" y="806"/>
                    </a:lnTo>
                    <a:lnTo>
                      <a:pt x="563" y="806"/>
                    </a:lnTo>
                    <a:lnTo>
                      <a:pt x="563" y="808"/>
                    </a:lnTo>
                    <a:lnTo>
                      <a:pt x="563" y="808"/>
                    </a:lnTo>
                    <a:lnTo>
                      <a:pt x="563" y="808"/>
                    </a:lnTo>
                    <a:lnTo>
                      <a:pt x="563" y="808"/>
                    </a:lnTo>
                    <a:lnTo>
                      <a:pt x="563" y="806"/>
                    </a:lnTo>
                    <a:lnTo>
                      <a:pt x="563" y="806"/>
                    </a:lnTo>
                    <a:lnTo>
                      <a:pt x="563" y="806"/>
                    </a:lnTo>
                    <a:lnTo>
                      <a:pt x="565" y="806"/>
                    </a:lnTo>
                    <a:lnTo>
                      <a:pt x="565" y="806"/>
                    </a:lnTo>
                    <a:lnTo>
                      <a:pt x="565" y="806"/>
                    </a:lnTo>
                    <a:lnTo>
                      <a:pt x="565" y="806"/>
                    </a:lnTo>
                    <a:lnTo>
                      <a:pt x="565" y="806"/>
                    </a:lnTo>
                    <a:lnTo>
                      <a:pt x="565" y="806"/>
                    </a:lnTo>
                    <a:lnTo>
                      <a:pt x="566" y="806"/>
                    </a:lnTo>
                    <a:lnTo>
                      <a:pt x="566" y="806"/>
                    </a:lnTo>
                    <a:lnTo>
                      <a:pt x="566" y="806"/>
                    </a:lnTo>
                    <a:lnTo>
                      <a:pt x="566" y="806"/>
                    </a:lnTo>
                    <a:lnTo>
                      <a:pt x="566" y="806"/>
                    </a:lnTo>
                    <a:lnTo>
                      <a:pt x="566" y="806"/>
                    </a:lnTo>
                    <a:lnTo>
                      <a:pt x="566" y="806"/>
                    </a:lnTo>
                    <a:lnTo>
                      <a:pt x="566" y="806"/>
                    </a:lnTo>
                    <a:lnTo>
                      <a:pt x="566" y="806"/>
                    </a:lnTo>
                    <a:lnTo>
                      <a:pt x="566" y="806"/>
                    </a:lnTo>
                    <a:lnTo>
                      <a:pt x="568" y="806"/>
                    </a:lnTo>
                    <a:lnTo>
                      <a:pt x="568" y="806"/>
                    </a:lnTo>
                    <a:lnTo>
                      <a:pt x="568" y="806"/>
                    </a:lnTo>
                    <a:lnTo>
                      <a:pt x="568" y="806"/>
                    </a:lnTo>
                    <a:lnTo>
                      <a:pt x="568" y="806"/>
                    </a:lnTo>
                    <a:lnTo>
                      <a:pt x="568" y="806"/>
                    </a:lnTo>
                    <a:lnTo>
                      <a:pt x="568" y="806"/>
                    </a:lnTo>
                    <a:lnTo>
                      <a:pt x="568" y="806"/>
                    </a:lnTo>
                    <a:lnTo>
                      <a:pt x="568" y="806"/>
                    </a:lnTo>
                    <a:lnTo>
                      <a:pt x="570" y="806"/>
                    </a:lnTo>
                    <a:lnTo>
                      <a:pt x="570" y="806"/>
                    </a:lnTo>
                    <a:lnTo>
                      <a:pt x="570" y="806"/>
                    </a:lnTo>
                    <a:lnTo>
                      <a:pt x="570" y="806"/>
                    </a:lnTo>
                    <a:lnTo>
                      <a:pt x="570" y="806"/>
                    </a:lnTo>
                    <a:lnTo>
                      <a:pt x="570" y="806"/>
                    </a:lnTo>
                    <a:lnTo>
                      <a:pt x="570" y="806"/>
                    </a:lnTo>
                    <a:lnTo>
                      <a:pt x="572" y="806"/>
                    </a:lnTo>
                    <a:lnTo>
                      <a:pt x="572" y="806"/>
                    </a:lnTo>
                    <a:lnTo>
                      <a:pt x="574" y="806"/>
                    </a:lnTo>
                    <a:lnTo>
                      <a:pt x="574" y="806"/>
                    </a:lnTo>
                    <a:lnTo>
                      <a:pt x="574" y="806"/>
                    </a:lnTo>
                    <a:lnTo>
                      <a:pt x="574" y="806"/>
                    </a:lnTo>
                    <a:lnTo>
                      <a:pt x="576" y="806"/>
                    </a:lnTo>
                    <a:lnTo>
                      <a:pt x="576" y="806"/>
                    </a:lnTo>
                    <a:lnTo>
                      <a:pt x="577" y="806"/>
                    </a:lnTo>
                    <a:lnTo>
                      <a:pt x="577" y="806"/>
                    </a:lnTo>
                    <a:lnTo>
                      <a:pt x="577" y="806"/>
                    </a:lnTo>
                    <a:lnTo>
                      <a:pt x="577" y="806"/>
                    </a:lnTo>
                    <a:lnTo>
                      <a:pt x="577" y="806"/>
                    </a:lnTo>
                    <a:lnTo>
                      <a:pt x="577" y="806"/>
                    </a:lnTo>
                    <a:lnTo>
                      <a:pt x="577" y="806"/>
                    </a:lnTo>
                    <a:lnTo>
                      <a:pt x="579" y="806"/>
                    </a:lnTo>
                    <a:lnTo>
                      <a:pt x="579" y="806"/>
                    </a:lnTo>
                    <a:lnTo>
                      <a:pt x="579" y="806"/>
                    </a:lnTo>
                    <a:lnTo>
                      <a:pt x="579" y="806"/>
                    </a:lnTo>
                    <a:lnTo>
                      <a:pt x="579" y="808"/>
                    </a:lnTo>
                    <a:lnTo>
                      <a:pt x="579" y="808"/>
                    </a:lnTo>
                    <a:lnTo>
                      <a:pt x="579" y="808"/>
                    </a:lnTo>
                    <a:lnTo>
                      <a:pt x="581" y="808"/>
                    </a:lnTo>
                    <a:lnTo>
                      <a:pt x="581" y="808"/>
                    </a:lnTo>
                    <a:lnTo>
                      <a:pt x="581" y="808"/>
                    </a:lnTo>
                    <a:lnTo>
                      <a:pt x="581" y="808"/>
                    </a:lnTo>
                    <a:lnTo>
                      <a:pt x="581" y="808"/>
                    </a:lnTo>
                    <a:lnTo>
                      <a:pt x="581" y="808"/>
                    </a:lnTo>
                    <a:lnTo>
                      <a:pt x="581" y="810"/>
                    </a:lnTo>
                    <a:lnTo>
                      <a:pt x="583" y="810"/>
                    </a:lnTo>
                    <a:lnTo>
                      <a:pt x="583" y="810"/>
                    </a:lnTo>
                    <a:lnTo>
                      <a:pt x="583" y="810"/>
                    </a:lnTo>
                    <a:lnTo>
                      <a:pt x="583" y="810"/>
                    </a:lnTo>
                    <a:lnTo>
                      <a:pt x="583" y="810"/>
                    </a:lnTo>
                    <a:lnTo>
                      <a:pt x="583" y="810"/>
                    </a:lnTo>
                    <a:lnTo>
                      <a:pt x="585" y="812"/>
                    </a:lnTo>
                    <a:lnTo>
                      <a:pt x="585" y="812"/>
                    </a:lnTo>
                    <a:lnTo>
                      <a:pt x="585" y="812"/>
                    </a:lnTo>
                    <a:lnTo>
                      <a:pt x="585" y="812"/>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3" y="815"/>
                    </a:lnTo>
                    <a:lnTo>
                      <a:pt x="583" y="815"/>
                    </a:lnTo>
                    <a:lnTo>
                      <a:pt x="583" y="815"/>
                    </a:lnTo>
                    <a:lnTo>
                      <a:pt x="583" y="815"/>
                    </a:lnTo>
                    <a:lnTo>
                      <a:pt x="583" y="815"/>
                    </a:lnTo>
                    <a:lnTo>
                      <a:pt x="583" y="815"/>
                    </a:lnTo>
                    <a:lnTo>
                      <a:pt x="583" y="815"/>
                    </a:lnTo>
                    <a:lnTo>
                      <a:pt x="583" y="815"/>
                    </a:lnTo>
                    <a:lnTo>
                      <a:pt x="583" y="815"/>
                    </a:lnTo>
                    <a:lnTo>
                      <a:pt x="585" y="815"/>
                    </a:lnTo>
                    <a:lnTo>
                      <a:pt x="585" y="815"/>
                    </a:lnTo>
                    <a:lnTo>
                      <a:pt x="585" y="815"/>
                    </a:lnTo>
                    <a:lnTo>
                      <a:pt x="585" y="815"/>
                    </a:lnTo>
                    <a:lnTo>
                      <a:pt x="585" y="815"/>
                    </a:lnTo>
                    <a:lnTo>
                      <a:pt x="585" y="817"/>
                    </a:lnTo>
                    <a:lnTo>
                      <a:pt x="585" y="817"/>
                    </a:lnTo>
                    <a:lnTo>
                      <a:pt x="586" y="817"/>
                    </a:lnTo>
                    <a:lnTo>
                      <a:pt x="586" y="817"/>
                    </a:lnTo>
                    <a:lnTo>
                      <a:pt x="586" y="817"/>
                    </a:lnTo>
                    <a:lnTo>
                      <a:pt x="588" y="817"/>
                    </a:lnTo>
                    <a:lnTo>
                      <a:pt x="588" y="817"/>
                    </a:lnTo>
                    <a:lnTo>
                      <a:pt x="588" y="817"/>
                    </a:lnTo>
                    <a:lnTo>
                      <a:pt x="588" y="817"/>
                    </a:lnTo>
                    <a:lnTo>
                      <a:pt x="588" y="817"/>
                    </a:lnTo>
                    <a:lnTo>
                      <a:pt x="588" y="817"/>
                    </a:lnTo>
                    <a:lnTo>
                      <a:pt x="590" y="817"/>
                    </a:lnTo>
                    <a:lnTo>
                      <a:pt x="590" y="819"/>
                    </a:lnTo>
                    <a:lnTo>
                      <a:pt x="590" y="819"/>
                    </a:lnTo>
                    <a:lnTo>
                      <a:pt x="590" y="819"/>
                    </a:lnTo>
                    <a:lnTo>
                      <a:pt x="592" y="819"/>
                    </a:lnTo>
                    <a:lnTo>
                      <a:pt x="592" y="819"/>
                    </a:lnTo>
                    <a:lnTo>
                      <a:pt x="592" y="819"/>
                    </a:lnTo>
                    <a:lnTo>
                      <a:pt x="592" y="819"/>
                    </a:lnTo>
                    <a:lnTo>
                      <a:pt x="592" y="819"/>
                    </a:lnTo>
                    <a:lnTo>
                      <a:pt x="594" y="819"/>
                    </a:lnTo>
                    <a:lnTo>
                      <a:pt x="594" y="819"/>
                    </a:lnTo>
                    <a:lnTo>
                      <a:pt x="594" y="819"/>
                    </a:lnTo>
                    <a:lnTo>
                      <a:pt x="594" y="819"/>
                    </a:lnTo>
                    <a:lnTo>
                      <a:pt x="594" y="819"/>
                    </a:lnTo>
                    <a:lnTo>
                      <a:pt x="594" y="821"/>
                    </a:lnTo>
                    <a:lnTo>
                      <a:pt x="595" y="821"/>
                    </a:lnTo>
                    <a:lnTo>
                      <a:pt x="595" y="821"/>
                    </a:lnTo>
                    <a:lnTo>
                      <a:pt x="595" y="821"/>
                    </a:lnTo>
                    <a:lnTo>
                      <a:pt x="595" y="821"/>
                    </a:lnTo>
                    <a:lnTo>
                      <a:pt x="595" y="821"/>
                    </a:lnTo>
                    <a:lnTo>
                      <a:pt x="597" y="821"/>
                    </a:lnTo>
                    <a:lnTo>
                      <a:pt x="597" y="821"/>
                    </a:lnTo>
                    <a:lnTo>
                      <a:pt x="597" y="821"/>
                    </a:lnTo>
                    <a:lnTo>
                      <a:pt x="597" y="821"/>
                    </a:lnTo>
                    <a:lnTo>
                      <a:pt x="599" y="821"/>
                    </a:lnTo>
                    <a:lnTo>
                      <a:pt x="599" y="821"/>
                    </a:lnTo>
                    <a:lnTo>
                      <a:pt x="599" y="821"/>
                    </a:lnTo>
                    <a:lnTo>
                      <a:pt x="601" y="823"/>
                    </a:lnTo>
                    <a:lnTo>
                      <a:pt x="601" y="823"/>
                    </a:lnTo>
                    <a:lnTo>
                      <a:pt x="601" y="823"/>
                    </a:lnTo>
                    <a:lnTo>
                      <a:pt x="601" y="823"/>
                    </a:lnTo>
                    <a:lnTo>
                      <a:pt x="603" y="823"/>
                    </a:lnTo>
                    <a:lnTo>
                      <a:pt x="603" y="823"/>
                    </a:lnTo>
                    <a:lnTo>
                      <a:pt x="603" y="823"/>
                    </a:lnTo>
                    <a:lnTo>
                      <a:pt x="603" y="823"/>
                    </a:lnTo>
                    <a:lnTo>
                      <a:pt x="603" y="823"/>
                    </a:lnTo>
                    <a:lnTo>
                      <a:pt x="604" y="825"/>
                    </a:lnTo>
                    <a:lnTo>
                      <a:pt x="604" y="825"/>
                    </a:lnTo>
                    <a:lnTo>
                      <a:pt x="604" y="825"/>
                    </a:lnTo>
                    <a:lnTo>
                      <a:pt x="604" y="825"/>
                    </a:lnTo>
                    <a:lnTo>
                      <a:pt x="604" y="825"/>
                    </a:lnTo>
                    <a:lnTo>
                      <a:pt x="606" y="825"/>
                    </a:lnTo>
                    <a:lnTo>
                      <a:pt x="606" y="825"/>
                    </a:lnTo>
                    <a:lnTo>
                      <a:pt x="608" y="825"/>
                    </a:lnTo>
                    <a:lnTo>
                      <a:pt x="608" y="825"/>
                    </a:lnTo>
                    <a:lnTo>
                      <a:pt x="608" y="825"/>
                    </a:lnTo>
                    <a:lnTo>
                      <a:pt x="608" y="825"/>
                    </a:lnTo>
                    <a:lnTo>
                      <a:pt x="610" y="826"/>
                    </a:lnTo>
                    <a:lnTo>
                      <a:pt x="610" y="826"/>
                    </a:lnTo>
                    <a:lnTo>
                      <a:pt x="610" y="826"/>
                    </a:lnTo>
                    <a:lnTo>
                      <a:pt x="610" y="825"/>
                    </a:lnTo>
                    <a:lnTo>
                      <a:pt x="612" y="825"/>
                    </a:lnTo>
                    <a:lnTo>
                      <a:pt x="612" y="825"/>
                    </a:lnTo>
                    <a:lnTo>
                      <a:pt x="612" y="825"/>
                    </a:lnTo>
                    <a:lnTo>
                      <a:pt x="612" y="825"/>
                    </a:lnTo>
                    <a:lnTo>
                      <a:pt x="613" y="825"/>
                    </a:lnTo>
                    <a:lnTo>
                      <a:pt x="613" y="825"/>
                    </a:lnTo>
                    <a:lnTo>
                      <a:pt x="613" y="825"/>
                    </a:lnTo>
                    <a:lnTo>
                      <a:pt x="613" y="825"/>
                    </a:lnTo>
                    <a:lnTo>
                      <a:pt x="613" y="825"/>
                    </a:lnTo>
                    <a:lnTo>
                      <a:pt x="613" y="825"/>
                    </a:lnTo>
                    <a:lnTo>
                      <a:pt x="615" y="825"/>
                    </a:lnTo>
                    <a:lnTo>
                      <a:pt x="615" y="823"/>
                    </a:lnTo>
                    <a:lnTo>
                      <a:pt x="615" y="823"/>
                    </a:lnTo>
                    <a:lnTo>
                      <a:pt x="615" y="823"/>
                    </a:lnTo>
                    <a:lnTo>
                      <a:pt x="615" y="823"/>
                    </a:lnTo>
                    <a:lnTo>
                      <a:pt x="615" y="823"/>
                    </a:lnTo>
                    <a:lnTo>
                      <a:pt x="617" y="823"/>
                    </a:lnTo>
                    <a:lnTo>
                      <a:pt x="617" y="823"/>
                    </a:lnTo>
                    <a:lnTo>
                      <a:pt x="617" y="823"/>
                    </a:lnTo>
                    <a:lnTo>
                      <a:pt x="617" y="823"/>
                    </a:lnTo>
                    <a:lnTo>
                      <a:pt x="619" y="821"/>
                    </a:lnTo>
                    <a:lnTo>
                      <a:pt x="619" y="821"/>
                    </a:lnTo>
                    <a:lnTo>
                      <a:pt x="619" y="821"/>
                    </a:lnTo>
                    <a:lnTo>
                      <a:pt x="619" y="821"/>
                    </a:lnTo>
                    <a:lnTo>
                      <a:pt x="619" y="821"/>
                    </a:lnTo>
                    <a:lnTo>
                      <a:pt x="621" y="821"/>
                    </a:lnTo>
                    <a:lnTo>
                      <a:pt x="621" y="821"/>
                    </a:lnTo>
                    <a:lnTo>
                      <a:pt x="621" y="819"/>
                    </a:lnTo>
                    <a:lnTo>
                      <a:pt x="621" y="819"/>
                    </a:lnTo>
                    <a:lnTo>
                      <a:pt x="621" y="819"/>
                    </a:lnTo>
                    <a:lnTo>
                      <a:pt x="623" y="819"/>
                    </a:lnTo>
                    <a:lnTo>
                      <a:pt x="623" y="819"/>
                    </a:lnTo>
                    <a:lnTo>
                      <a:pt x="623" y="817"/>
                    </a:lnTo>
                    <a:lnTo>
                      <a:pt x="624" y="817"/>
                    </a:lnTo>
                    <a:lnTo>
                      <a:pt x="624" y="817"/>
                    </a:lnTo>
                    <a:lnTo>
                      <a:pt x="624" y="817"/>
                    </a:lnTo>
                    <a:lnTo>
                      <a:pt x="624" y="817"/>
                    </a:lnTo>
                    <a:lnTo>
                      <a:pt x="624" y="817"/>
                    </a:lnTo>
                    <a:lnTo>
                      <a:pt x="624" y="817"/>
                    </a:lnTo>
                    <a:lnTo>
                      <a:pt x="624" y="815"/>
                    </a:lnTo>
                    <a:lnTo>
                      <a:pt x="624" y="815"/>
                    </a:lnTo>
                    <a:lnTo>
                      <a:pt x="626" y="815"/>
                    </a:lnTo>
                    <a:lnTo>
                      <a:pt x="626" y="815"/>
                    </a:lnTo>
                    <a:lnTo>
                      <a:pt x="626" y="814"/>
                    </a:lnTo>
                    <a:lnTo>
                      <a:pt x="626" y="814"/>
                    </a:lnTo>
                    <a:lnTo>
                      <a:pt x="626" y="814"/>
                    </a:lnTo>
                    <a:lnTo>
                      <a:pt x="626" y="814"/>
                    </a:lnTo>
                    <a:lnTo>
                      <a:pt x="626" y="814"/>
                    </a:lnTo>
                    <a:lnTo>
                      <a:pt x="628" y="814"/>
                    </a:lnTo>
                    <a:lnTo>
                      <a:pt x="628" y="814"/>
                    </a:lnTo>
                    <a:lnTo>
                      <a:pt x="628" y="812"/>
                    </a:lnTo>
                    <a:lnTo>
                      <a:pt x="628" y="812"/>
                    </a:lnTo>
                    <a:lnTo>
                      <a:pt x="628" y="812"/>
                    </a:lnTo>
                    <a:lnTo>
                      <a:pt x="628" y="812"/>
                    </a:lnTo>
                    <a:lnTo>
                      <a:pt x="628" y="812"/>
                    </a:lnTo>
                    <a:lnTo>
                      <a:pt x="630" y="810"/>
                    </a:lnTo>
                    <a:lnTo>
                      <a:pt x="630" y="810"/>
                    </a:lnTo>
                    <a:lnTo>
                      <a:pt x="630" y="810"/>
                    </a:lnTo>
                    <a:lnTo>
                      <a:pt x="630" y="810"/>
                    </a:lnTo>
                    <a:lnTo>
                      <a:pt x="630" y="808"/>
                    </a:lnTo>
                    <a:lnTo>
                      <a:pt x="630" y="808"/>
                    </a:lnTo>
                    <a:lnTo>
                      <a:pt x="630" y="808"/>
                    </a:lnTo>
                    <a:lnTo>
                      <a:pt x="632" y="808"/>
                    </a:lnTo>
                    <a:lnTo>
                      <a:pt x="632" y="808"/>
                    </a:lnTo>
                    <a:lnTo>
                      <a:pt x="632" y="806"/>
                    </a:lnTo>
                    <a:lnTo>
                      <a:pt x="632" y="806"/>
                    </a:lnTo>
                    <a:lnTo>
                      <a:pt x="632" y="806"/>
                    </a:lnTo>
                    <a:lnTo>
                      <a:pt x="632" y="805"/>
                    </a:lnTo>
                    <a:lnTo>
                      <a:pt x="630" y="805"/>
                    </a:lnTo>
                    <a:lnTo>
                      <a:pt x="630" y="805"/>
                    </a:lnTo>
                    <a:lnTo>
                      <a:pt x="630" y="805"/>
                    </a:lnTo>
                    <a:lnTo>
                      <a:pt x="630" y="805"/>
                    </a:lnTo>
                    <a:lnTo>
                      <a:pt x="630" y="805"/>
                    </a:lnTo>
                    <a:lnTo>
                      <a:pt x="630" y="805"/>
                    </a:lnTo>
                    <a:lnTo>
                      <a:pt x="630" y="805"/>
                    </a:lnTo>
                    <a:lnTo>
                      <a:pt x="630" y="803"/>
                    </a:lnTo>
                    <a:lnTo>
                      <a:pt x="628" y="803"/>
                    </a:lnTo>
                    <a:lnTo>
                      <a:pt x="628" y="803"/>
                    </a:lnTo>
                    <a:lnTo>
                      <a:pt x="628" y="803"/>
                    </a:lnTo>
                    <a:lnTo>
                      <a:pt x="628" y="803"/>
                    </a:lnTo>
                    <a:lnTo>
                      <a:pt x="628" y="801"/>
                    </a:lnTo>
                    <a:lnTo>
                      <a:pt x="628" y="801"/>
                    </a:lnTo>
                    <a:lnTo>
                      <a:pt x="628" y="799"/>
                    </a:lnTo>
                    <a:lnTo>
                      <a:pt x="628" y="799"/>
                    </a:lnTo>
                    <a:lnTo>
                      <a:pt x="628" y="799"/>
                    </a:lnTo>
                    <a:lnTo>
                      <a:pt x="628" y="799"/>
                    </a:lnTo>
                    <a:lnTo>
                      <a:pt x="628" y="799"/>
                    </a:lnTo>
                    <a:lnTo>
                      <a:pt x="628" y="797"/>
                    </a:lnTo>
                    <a:lnTo>
                      <a:pt x="628" y="797"/>
                    </a:lnTo>
                    <a:lnTo>
                      <a:pt x="628" y="797"/>
                    </a:lnTo>
                    <a:lnTo>
                      <a:pt x="628" y="797"/>
                    </a:lnTo>
                    <a:lnTo>
                      <a:pt x="628" y="797"/>
                    </a:lnTo>
                    <a:lnTo>
                      <a:pt x="628" y="796"/>
                    </a:lnTo>
                    <a:lnTo>
                      <a:pt x="628" y="796"/>
                    </a:lnTo>
                    <a:lnTo>
                      <a:pt x="626" y="796"/>
                    </a:lnTo>
                    <a:lnTo>
                      <a:pt x="626" y="796"/>
                    </a:lnTo>
                    <a:lnTo>
                      <a:pt x="626" y="796"/>
                    </a:lnTo>
                    <a:lnTo>
                      <a:pt x="628" y="796"/>
                    </a:lnTo>
                    <a:lnTo>
                      <a:pt x="628" y="796"/>
                    </a:lnTo>
                    <a:lnTo>
                      <a:pt x="628" y="794"/>
                    </a:lnTo>
                    <a:lnTo>
                      <a:pt x="626" y="794"/>
                    </a:lnTo>
                    <a:lnTo>
                      <a:pt x="626" y="794"/>
                    </a:lnTo>
                    <a:lnTo>
                      <a:pt x="626" y="792"/>
                    </a:lnTo>
                    <a:lnTo>
                      <a:pt x="626" y="792"/>
                    </a:lnTo>
                    <a:lnTo>
                      <a:pt x="626" y="790"/>
                    </a:lnTo>
                    <a:lnTo>
                      <a:pt x="626" y="790"/>
                    </a:lnTo>
                    <a:lnTo>
                      <a:pt x="626" y="790"/>
                    </a:lnTo>
                    <a:lnTo>
                      <a:pt x="626" y="790"/>
                    </a:lnTo>
                    <a:lnTo>
                      <a:pt x="626" y="788"/>
                    </a:lnTo>
                    <a:lnTo>
                      <a:pt x="626" y="787"/>
                    </a:lnTo>
                    <a:lnTo>
                      <a:pt x="626" y="787"/>
                    </a:lnTo>
                    <a:lnTo>
                      <a:pt x="624" y="787"/>
                    </a:lnTo>
                    <a:lnTo>
                      <a:pt x="624" y="787"/>
                    </a:lnTo>
                    <a:lnTo>
                      <a:pt x="623" y="787"/>
                    </a:lnTo>
                    <a:lnTo>
                      <a:pt x="623" y="785"/>
                    </a:lnTo>
                    <a:lnTo>
                      <a:pt x="621" y="785"/>
                    </a:lnTo>
                    <a:lnTo>
                      <a:pt x="619" y="785"/>
                    </a:lnTo>
                    <a:lnTo>
                      <a:pt x="619" y="785"/>
                    </a:lnTo>
                    <a:lnTo>
                      <a:pt x="619" y="783"/>
                    </a:lnTo>
                    <a:lnTo>
                      <a:pt x="619" y="783"/>
                    </a:lnTo>
                    <a:lnTo>
                      <a:pt x="619" y="783"/>
                    </a:lnTo>
                    <a:lnTo>
                      <a:pt x="617" y="783"/>
                    </a:lnTo>
                    <a:lnTo>
                      <a:pt x="617" y="783"/>
                    </a:lnTo>
                    <a:lnTo>
                      <a:pt x="615" y="783"/>
                    </a:lnTo>
                    <a:lnTo>
                      <a:pt x="615" y="783"/>
                    </a:lnTo>
                    <a:lnTo>
                      <a:pt x="615" y="783"/>
                    </a:lnTo>
                    <a:lnTo>
                      <a:pt x="613" y="783"/>
                    </a:lnTo>
                    <a:lnTo>
                      <a:pt x="613" y="783"/>
                    </a:lnTo>
                    <a:lnTo>
                      <a:pt x="613" y="783"/>
                    </a:lnTo>
                    <a:lnTo>
                      <a:pt x="613" y="783"/>
                    </a:lnTo>
                    <a:lnTo>
                      <a:pt x="613" y="783"/>
                    </a:lnTo>
                    <a:lnTo>
                      <a:pt x="613" y="783"/>
                    </a:lnTo>
                    <a:lnTo>
                      <a:pt x="613" y="783"/>
                    </a:lnTo>
                    <a:lnTo>
                      <a:pt x="613" y="783"/>
                    </a:lnTo>
                    <a:lnTo>
                      <a:pt x="612" y="783"/>
                    </a:lnTo>
                    <a:lnTo>
                      <a:pt x="612" y="783"/>
                    </a:lnTo>
                    <a:lnTo>
                      <a:pt x="612" y="783"/>
                    </a:lnTo>
                    <a:lnTo>
                      <a:pt x="612" y="783"/>
                    </a:lnTo>
                    <a:lnTo>
                      <a:pt x="612" y="781"/>
                    </a:lnTo>
                    <a:lnTo>
                      <a:pt x="612" y="781"/>
                    </a:lnTo>
                    <a:lnTo>
                      <a:pt x="610" y="781"/>
                    </a:lnTo>
                    <a:lnTo>
                      <a:pt x="610" y="781"/>
                    </a:lnTo>
                    <a:lnTo>
                      <a:pt x="610" y="781"/>
                    </a:lnTo>
                    <a:lnTo>
                      <a:pt x="610" y="781"/>
                    </a:lnTo>
                    <a:lnTo>
                      <a:pt x="610" y="781"/>
                    </a:lnTo>
                    <a:lnTo>
                      <a:pt x="608" y="781"/>
                    </a:lnTo>
                    <a:lnTo>
                      <a:pt x="608" y="781"/>
                    </a:lnTo>
                    <a:lnTo>
                      <a:pt x="608" y="781"/>
                    </a:lnTo>
                    <a:lnTo>
                      <a:pt x="608" y="781"/>
                    </a:lnTo>
                    <a:lnTo>
                      <a:pt x="608" y="781"/>
                    </a:lnTo>
                    <a:lnTo>
                      <a:pt x="608" y="781"/>
                    </a:lnTo>
                    <a:lnTo>
                      <a:pt x="608" y="781"/>
                    </a:lnTo>
                    <a:lnTo>
                      <a:pt x="608" y="779"/>
                    </a:lnTo>
                    <a:lnTo>
                      <a:pt x="606" y="779"/>
                    </a:lnTo>
                    <a:lnTo>
                      <a:pt x="606" y="779"/>
                    </a:lnTo>
                    <a:lnTo>
                      <a:pt x="606" y="779"/>
                    </a:lnTo>
                    <a:lnTo>
                      <a:pt x="606" y="779"/>
                    </a:lnTo>
                    <a:lnTo>
                      <a:pt x="606" y="779"/>
                    </a:lnTo>
                    <a:lnTo>
                      <a:pt x="606"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81"/>
                    </a:lnTo>
                    <a:lnTo>
                      <a:pt x="603" y="781"/>
                    </a:lnTo>
                    <a:lnTo>
                      <a:pt x="603" y="779"/>
                    </a:lnTo>
                    <a:lnTo>
                      <a:pt x="601" y="779"/>
                    </a:lnTo>
                    <a:lnTo>
                      <a:pt x="601" y="779"/>
                    </a:lnTo>
                    <a:lnTo>
                      <a:pt x="601" y="779"/>
                    </a:lnTo>
                    <a:lnTo>
                      <a:pt x="601" y="779"/>
                    </a:lnTo>
                    <a:lnTo>
                      <a:pt x="599" y="779"/>
                    </a:lnTo>
                    <a:lnTo>
                      <a:pt x="599" y="779"/>
                    </a:lnTo>
                    <a:lnTo>
                      <a:pt x="597" y="781"/>
                    </a:lnTo>
                    <a:lnTo>
                      <a:pt x="597" y="781"/>
                    </a:lnTo>
                    <a:lnTo>
                      <a:pt x="597" y="781"/>
                    </a:lnTo>
                    <a:lnTo>
                      <a:pt x="597" y="781"/>
                    </a:lnTo>
                    <a:lnTo>
                      <a:pt x="597" y="779"/>
                    </a:lnTo>
                    <a:lnTo>
                      <a:pt x="597" y="779"/>
                    </a:lnTo>
                    <a:lnTo>
                      <a:pt x="597" y="779"/>
                    </a:lnTo>
                    <a:lnTo>
                      <a:pt x="595" y="779"/>
                    </a:lnTo>
                    <a:lnTo>
                      <a:pt x="595" y="779"/>
                    </a:lnTo>
                    <a:lnTo>
                      <a:pt x="595" y="779"/>
                    </a:lnTo>
                    <a:lnTo>
                      <a:pt x="594" y="777"/>
                    </a:lnTo>
                    <a:lnTo>
                      <a:pt x="594" y="777"/>
                    </a:lnTo>
                    <a:lnTo>
                      <a:pt x="594" y="777"/>
                    </a:lnTo>
                    <a:lnTo>
                      <a:pt x="594" y="777"/>
                    </a:lnTo>
                    <a:lnTo>
                      <a:pt x="592" y="776"/>
                    </a:lnTo>
                    <a:lnTo>
                      <a:pt x="592" y="776"/>
                    </a:lnTo>
                    <a:lnTo>
                      <a:pt x="592" y="776"/>
                    </a:lnTo>
                    <a:lnTo>
                      <a:pt x="592" y="776"/>
                    </a:lnTo>
                    <a:lnTo>
                      <a:pt x="592" y="776"/>
                    </a:lnTo>
                    <a:lnTo>
                      <a:pt x="590" y="776"/>
                    </a:lnTo>
                    <a:lnTo>
                      <a:pt x="590" y="776"/>
                    </a:lnTo>
                    <a:lnTo>
                      <a:pt x="590" y="776"/>
                    </a:lnTo>
                    <a:lnTo>
                      <a:pt x="588" y="776"/>
                    </a:lnTo>
                    <a:lnTo>
                      <a:pt x="588" y="774"/>
                    </a:lnTo>
                    <a:lnTo>
                      <a:pt x="586" y="774"/>
                    </a:lnTo>
                    <a:lnTo>
                      <a:pt x="585" y="774"/>
                    </a:lnTo>
                    <a:lnTo>
                      <a:pt x="585" y="774"/>
                    </a:lnTo>
                    <a:lnTo>
                      <a:pt x="585" y="774"/>
                    </a:lnTo>
                    <a:lnTo>
                      <a:pt x="585" y="774"/>
                    </a:lnTo>
                    <a:lnTo>
                      <a:pt x="583" y="774"/>
                    </a:lnTo>
                    <a:lnTo>
                      <a:pt x="583" y="774"/>
                    </a:lnTo>
                    <a:lnTo>
                      <a:pt x="583" y="774"/>
                    </a:lnTo>
                    <a:lnTo>
                      <a:pt x="581" y="772"/>
                    </a:lnTo>
                    <a:lnTo>
                      <a:pt x="579" y="772"/>
                    </a:lnTo>
                    <a:lnTo>
                      <a:pt x="579" y="770"/>
                    </a:lnTo>
                    <a:lnTo>
                      <a:pt x="579" y="770"/>
                    </a:lnTo>
                    <a:lnTo>
                      <a:pt x="581" y="770"/>
                    </a:lnTo>
                    <a:lnTo>
                      <a:pt x="581" y="770"/>
                    </a:lnTo>
                    <a:lnTo>
                      <a:pt x="581" y="770"/>
                    </a:lnTo>
                    <a:lnTo>
                      <a:pt x="581" y="770"/>
                    </a:lnTo>
                    <a:lnTo>
                      <a:pt x="583" y="770"/>
                    </a:lnTo>
                    <a:lnTo>
                      <a:pt x="583" y="770"/>
                    </a:lnTo>
                    <a:lnTo>
                      <a:pt x="583" y="768"/>
                    </a:lnTo>
                    <a:lnTo>
                      <a:pt x="583" y="768"/>
                    </a:lnTo>
                    <a:lnTo>
                      <a:pt x="585" y="768"/>
                    </a:lnTo>
                    <a:lnTo>
                      <a:pt x="585" y="768"/>
                    </a:lnTo>
                    <a:lnTo>
                      <a:pt x="585" y="768"/>
                    </a:lnTo>
                    <a:lnTo>
                      <a:pt x="585" y="768"/>
                    </a:lnTo>
                    <a:lnTo>
                      <a:pt x="583" y="767"/>
                    </a:lnTo>
                    <a:lnTo>
                      <a:pt x="583" y="767"/>
                    </a:lnTo>
                    <a:lnTo>
                      <a:pt x="583" y="767"/>
                    </a:lnTo>
                    <a:lnTo>
                      <a:pt x="583" y="767"/>
                    </a:lnTo>
                    <a:lnTo>
                      <a:pt x="583" y="767"/>
                    </a:lnTo>
                    <a:lnTo>
                      <a:pt x="583" y="767"/>
                    </a:lnTo>
                    <a:lnTo>
                      <a:pt x="585" y="767"/>
                    </a:lnTo>
                    <a:lnTo>
                      <a:pt x="585" y="767"/>
                    </a:lnTo>
                    <a:lnTo>
                      <a:pt x="585" y="765"/>
                    </a:lnTo>
                    <a:lnTo>
                      <a:pt x="585" y="765"/>
                    </a:lnTo>
                    <a:lnTo>
                      <a:pt x="585" y="765"/>
                    </a:lnTo>
                    <a:lnTo>
                      <a:pt x="585" y="765"/>
                    </a:lnTo>
                    <a:lnTo>
                      <a:pt x="585" y="765"/>
                    </a:lnTo>
                    <a:lnTo>
                      <a:pt x="585" y="763"/>
                    </a:lnTo>
                    <a:lnTo>
                      <a:pt x="585" y="763"/>
                    </a:lnTo>
                    <a:lnTo>
                      <a:pt x="585" y="761"/>
                    </a:lnTo>
                    <a:lnTo>
                      <a:pt x="585" y="761"/>
                    </a:lnTo>
                    <a:lnTo>
                      <a:pt x="585" y="761"/>
                    </a:lnTo>
                    <a:lnTo>
                      <a:pt x="585" y="761"/>
                    </a:lnTo>
                    <a:lnTo>
                      <a:pt x="585" y="761"/>
                    </a:lnTo>
                    <a:lnTo>
                      <a:pt x="585" y="759"/>
                    </a:lnTo>
                    <a:lnTo>
                      <a:pt x="585" y="759"/>
                    </a:lnTo>
                    <a:lnTo>
                      <a:pt x="585" y="759"/>
                    </a:lnTo>
                    <a:lnTo>
                      <a:pt x="585" y="759"/>
                    </a:lnTo>
                    <a:lnTo>
                      <a:pt x="585" y="759"/>
                    </a:lnTo>
                    <a:lnTo>
                      <a:pt x="585" y="758"/>
                    </a:lnTo>
                    <a:lnTo>
                      <a:pt x="585" y="758"/>
                    </a:lnTo>
                    <a:lnTo>
                      <a:pt x="585" y="758"/>
                    </a:lnTo>
                    <a:lnTo>
                      <a:pt x="585" y="756"/>
                    </a:lnTo>
                    <a:lnTo>
                      <a:pt x="585" y="756"/>
                    </a:lnTo>
                    <a:lnTo>
                      <a:pt x="585" y="756"/>
                    </a:lnTo>
                    <a:lnTo>
                      <a:pt x="585" y="756"/>
                    </a:lnTo>
                    <a:lnTo>
                      <a:pt x="583" y="756"/>
                    </a:lnTo>
                    <a:lnTo>
                      <a:pt x="583" y="754"/>
                    </a:lnTo>
                    <a:lnTo>
                      <a:pt x="583" y="754"/>
                    </a:lnTo>
                    <a:lnTo>
                      <a:pt x="581" y="754"/>
                    </a:lnTo>
                    <a:lnTo>
                      <a:pt x="581" y="754"/>
                    </a:lnTo>
                    <a:lnTo>
                      <a:pt x="581" y="754"/>
                    </a:lnTo>
                    <a:lnTo>
                      <a:pt x="581" y="754"/>
                    </a:lnTo>
                    <a:lnTo>
                      <a:pt x="581" y="754"/>
                    </a:lnTo>
                    <a:lnTo>
                      <a:pt x="581" y="754"/>
                    </a:lnTo>
                    <a:lnTo>
                      <a:pt x="581" y="752"/>
                    </a:lnTo>
                    <a:lnTo>
                      <a:pt x="581" y="752"/>
                    </a:lnTo>
                    <a:lnTo>
                      <a:pt x="579" y="752"/>
                    </a:lnTo>
                    <a:lnTo>
                      <a:pt x="579" y="752"/>
                    </a:lnTo>
                    <a:lnTo>
                      <a:pt x="579" y="750"/>
                    </a:lnTo>
                    <a:lnTo>
                      <a:pt x="579" y="750"/>
                    </a:lnTo>
                    <a:lnTo>
                      <a:pt x="577" y="750"/>
                    </a:lnTo>
                    <a:lnTo>
                      <a:pt x="577" y="750"/>
                    </a:lnTo>
                    <a:lnTo>
                      <a:pt x="577" y="752"/>
                    </a:lnTo>
                    <a:lnTo>
                      <a:pt x="577" y="752"/>
                    </a:lnTo>
                    <a:lnTo>
                      <a:pt x="577" y="752"/>
                    </a:lnTo>
                    <a:lnTo>
                      <a:pt x="577" y="752"/>
                    </a:lnTo>
                    <a:lnTo>
                      <a:pt x="576" y="752"/>
                    </a:lnTo>
                    <a:lnTo>
                      <a:pt x="576" y="752"/>
                    </a:lnTo>
                    <a:lnTo>
                      <a:pt x="576" y="752"/>
                    </a:lnTo>
                    <a:lnTo>
                      <a:pt x="576" y="752"/>
                    </a:lnTo>
                    <a:lnTo>
                      <a:pt x="574" y="752"/>
                    </a:lnTo>
                    <a:lnTo>
                      <a:pt x="574" y="752"/>
                    </a:lnTo>
                    <a:lnTo>
                      <a:pt x="574" y="752"/>
                    </a:lnTo>
                    <a:lnTo>
                      <a:pt x="572" y="752"/>
                    </a:lnTo>
                    <a:lnTo>
                      <a:pt x="572" y="754"/>
                    </a:lnTo>
                    <a:lnTo>
                      <a:pt x="572" y="754"/>
                    </a:lnTo>
                    <a:lnTo>
                      <a:pt x="572" y="754"/>
                    </a:lnTo>
                    <a:lnTo>
                      <a:pt x="570" y="754"/>
                    </a:lnTo>
                    <a:lnTo>
                      <a:pt x="570" y="754"/>
                    </a:lnTo>
                    <a:lnTo>
                      <a:pt x="570" y="754"/>
                    </a:lnTo>
                    <a:lnTo>
                      <a:pt x="570" y="754"/>
                    </a:lnTo>
                    <a:lnTo>
                      <a:pt x="568" y="754"/>
                    </a:lnTo>
                    <a:lnTo>
                      <a:pt x="568" y="754"/>
                    </a:lnTo>
                    <a:lnTo>
                      <a:pt x="568" y="754"/>
                    </a:lnTo>
                    <a:lnTo>
                      <a:pt x="568" y="754"/>
                    </a:lnTo>
                    <a:lnTo>
                      <a:pt x="566" y="754"/>
                    </a:lnTo>
                    <a:lnTo>
                      <a:pt x="566" y="754"/>
                    </a:lnTo>
                    <a:lnTo>
                      <a:pt x="565" y="754"/>
                    </a:lnTo>
                    <a:lnTo>
                      <a:pt x="565" y="754"/>
                    </a:lnTo>
                    <a:lnTo>
                      <a:pt x="563" y="754"/>
                    </a:lnTo>
                    <a:lnTo>
                      <a:pt x="563" y="754"/>
                    </a:lnTo>
                    <a:lnTo>
                      <a:pt x="563" y="754"/>
                    </a:lnTo>
                    <a:lnTo>
                      <a:pt x="563" y="754"/>
                    </a:lnTo>
                    <a:lnTo>
                      <a:pt x="563" y="752"/>
                    </a:lnTo>
                    <a:lnTo>
                      <a:pt x="563" y="752"/>
                    </a:lnTo>
                    <a:lnTo>
                      <a:pt x="563" y="752"/>
                    </a:lnTo>
                    <a:lnTo>
                      <a:pt x="561" y="752"/>
                    </a:lnTo>
                    <a:lnTo>
                      <a:pt x="561" y="752"/>
                    </a:lnTo>
                    <a:lnTo>
                      <a:pt x="561" y="752"/>
                    </a:lnTo>
                    <a:lnTo>
                      <a:pt x="561" y="750"/>
                    </a:lnTo>
                    <a:lnTo>
                      <a:pt x="563" y="750"/>
                    </a:lnTo>
                    <a:lnTo>
                      <a:pt x="563" y="750"/>
                    </a:lnTo>
                    <a:lnTo>
                      <a:pt x="563" y="750"/>
                    </a:lnTo>
                    <a:lnTo>
                      <a:pt x="563" y="749"/>
                    </a:lnTo>
                    <a:lnTo>
                      <a:pt x="563" y="749"/>
                    </a:lnTo>
                    <a:lnTo>
                      <a:pt x="563" y="749"/>
                    </a:lnTo>
                    <a:lnTo>
                      <a:pt x="563" y="747"/>
                    </a:lnTo>
                    <a:lnTo>
                      <a:pt x="563" y="747"/>
                    </a:lnTo>
                    <a:lnTo>
                      <a:pt x="563" y="745"/>
                    </a:lnTo>
                    <a:lnTo>
                      <a:pt x="561" y="743"/>
                    </a:lnTo>
                    <a:lnTo>
                      <a:pt x="561" y="743"/>
                    </a:lnTo>
                    <a:lnTo>
                      <a:pt x="563" y="741"/>
                    </a:lnTo>
                    <a:lnTo>
                      <a:pt x="563" y="739"/>
                    </a:lnTo>
                    <a:lnTo>
                      <a:pt x="565" y="738"/>
                    </a:lnTo>
                    <a:lnTo>
                      <a:pt x="565" y="736"/>
                    </a:lnTo>
                    <a:lnTo>
                      <a:pt x="566" y="734"/>
                    </a:lnTo>
                    <a:lnTo>
                      <a:pt x="566" y="734"/>
                    </a:lnTo>
                    <a:lnTo>
                      <a:pt x="568" y="734"/>
                    </a:lnTo>
                    <a:lnTo>
                      <a:pt x="568" y="734"/>
                    </a:lnTo>
                    <a:lnTo>
                      <a:pt x="568" y="734"/>
                    </a:lnTo>
                    <a:lnTo>
                      <a:pt x="568" y="732"/>
                    </a:lnTo>
                    <a:lnTo>
                      <a:pt x="568" y="732"/>
                    </a:lnTo>
                    <a:lnTo>
                      <a:pt x="568" y="732"/>
                    </a:lnTo>
                    <a:lnTo>
                      <a:pt x="568" y="730"/>
                    </a:lnTo>
                    <a:lnTo>
                      <a:pt x="568" y="730"/>
                    </a:lnTo>
                    <a:lnTo>
                      <a:pt x="568" y="729"/>
                    </a:lnTo>
                    <a:lnTo>
                      <a:pt x="568" y="729"/>
                    </a:lnTo>
                    <a:lnTo>
                      <a:pt x="568" y="729"/>
                    </a:lnTo>
                    <a:lnTo>
                      <a:pt x="570" y="727"/>
                    </a:lnTo>
                    <a:lnTo>
                      <a:pt x="570" y="727"/>
                    </a:lnTo>
                    <a:lnTo>
                      <a:pt x="570" y="727"/>
                    </a:lnTo>
                    <a:lnTo>
                      <a:pt x="572" y="727"/>
                    </a:lnTo>
                    <a:lnTo>
                      <a:pt x="572" y="725"/>
                    </a:lnTo>
                    <a:lnTo>
                      <a:pt x="576" y="725"/>
                    </a:lnTo>
                    <a:lnTo>
                      <a:pt x="576" y="725"/>
                    </a:lnTo>
                    <a:lnTo>
                      <a:pt x="577" y="727"/>
                    </a:lnTo>
                    <a:lnTo>
                      <a:pt x="579" y="727"/>
                    </a:lnTo>
                    <a:lnTo>
                      <a:pt x="579" y="729"/>
                    </a:lnTo>
                    <a:lnTo>
                      <a:pt x="579" y="729"/>
                    </a:lnTo>
                    <a:lnTo>
                      <a:pt x="581" y="730"/>
                    </a:lnTo>
                    <a:lnTo>
                      <a:pt x="581" y="730"/>
                    </a:lnTo>
                    <a:lnTo>
                      <a:pt x="581" y="730"/>
                    </a:lnTo>
                    <a:lnTo>
                      <a:pt x="581" y="732"/>
                    </a:lnTo>
                    <a:lnTo>
                      <a:pt x="579" y="732"/>
                    </a:lnTo>
                    <a:lnTo>
                      <a:pt x="579" y="732"/>
                    </a:lnTo>
                    <a:lnTo>
                      <a:pt x="577" y="734"/>
                    </a:lnTo>
                    <a:lnTo>
                      <a:pt x="577" y="734"/>
                    </a:lnTo>
                    <a:lnTo>
                      <a:pt x="577" y="734"/>
                    </a:lnTo>
                    <a:lnTo>
                      <a:pt x="577" y="734"/>
                    </a:lnTo>
                    <a:lnTo>
                      <a:pt x="577" y="736"/>
                    </a:lnTo>
                    <a:lnTo>
                      <a:pt x="577" y="738"/>
                    </a:lnTo>
                    <a:lnTo>
                      <a:pt x="577" y="738"/>
                    </a:lnTo>
                    <a:lnTo>
                      <a:pt x="577" y="738"/>
                    </a:lnTo>
                    <a:lnTo>
                      <a:pt x="577" y="738"/>
                    </a:lnTo>
                    <a:lnTo>
                      <a:pt x="577" y="739"/>
                    </a:lnTo>
                    <a:lnTo>
                      <a:pt x="579" y="739"/>
                    </a:lnTo>
                    <a:lnTo>
                      <a:pt x="581" y="739"/>
                    </a:lnTo>
                    <a:lnTo>
                      <a:pt x="581" y="739"/>
                    </a:lnTo>
                    <a:lnTo>
                      <a:pt x="583" y="739"/>
                    </a:lnTo>
                    <a:lnTo>
                      <a:pt x="583" y="738"/>
                    </a:lnTo>
                    <a:lnTo>
                      <a:pt x="585" y="738"/>
                    </a:lnTo>
                    <a:lnTo>
                      <a:pt x="585" y="738"/>
                    </a:lnTo>
                    <a:lnTo>
                      <a:pt x="585" y="738"/>
                    </a:lnTo>
                    <a:lnTo>
                      <a:pt x="585" y="738"/>
                    </a:lnTo>
                    <a:lnTo>
                      <a:pt x="586" y="738"/>
                    </a:lnTo>
                    <a:lnTo>
                      <a:pt x="586" y="738"/>
                    </a:lnTo>
                    <a:lnTo>
                      <a:pt x="586" y="738"/>
                    </a:lnTo>
                    <a:lnTo>
                      <a:pt x="588" y="738"/>
                    </a:lnTo>
                    <a:lnTo>
                      <a:pt x="588" y="738"/>
                    </a:lnTo>
                    <a:lnTo>
                      <a:pt x="590" y="738"/>
                    </a:lnTo>
                    <a:lnTo>
                      <a:pt x="590" y="738"/>
                    </a:lnTo>
                    <a:lnTo>
                      <a:pt x="592" y="738"/>
                    </a:lnTo>
                    <a:lnTo>
                      <a:pt x="592" y="736"/>
                    </a:lnTo>
                    <a:lnTo>
                      <a:pt x="594" y="734"/>
                    </a:lnTo>
                    <a:lnTo>
                      <a:pt x="594" y="732"/>
                    </a:lnTo>
                    <a:lnTo>
                      <a:pt x="592" y="732"/>
                    </a:lnTo>
                    <a:lnTo>
                      <a:pt x="592" y="730"/>
                    </a:lnTo>
                    <a:lnTo>
                      <a:pt x="590" y="730"/>
                    </a:lnTo>
                    <a:lnTo>
                      <a:pt x="590" y="730"/>
                    </a:lnTo>
                    <a:lnTo>
                      <a:pt x="590" y="730"/>
                    </a:lnTo>
                    <a:lnTo>
                      <a:pt x="590" y="729"/>
                    </a:lnTo>
                    <a:lnTo>
                      <a:pt x="588" y="727"/>
                    </a:lnTo>
                    <a:lnTo>
                      <a:pt x="588" y="727"/>
                    </a:lnTo>
                    <a:lnTo>
                      <a:pt x="588" y="727"/>
                    </a:lnTo>
                    <a:lnTo>
                      <a:pt x="588" y="727"/>
                    </a:lnTo>
                    <a:lnTo>
                      <a:pt x="588" y="727"/>
                    </a:lnTo>
                    <a:lnTo>
                      <a:pt x="588" y="727"/>
                    </a:lnTo>
                    <a:lnTo>
                      <a:pt x="588" y="725"/>
                    </a:lnTo>
                    <a:lnTo>
                      <a:pt x="588" y="725"/>
                    </a:lnTo>
                    <a:lnTo>
                      <a:pt x="590" y="725"/>
                    </a:lnTo>
                    <a:lnTo>
                      <a:pt x="590" y="725"/>
                    </a:lnTo>
                    <a:lnTo>
                      <a:pt x="592" y="725"/>
                    </a:lnTo>
                    <a:lnTo>
                      <a:pt x="592" y="725"/>
                    </a:lnTo>
                    <a:lnTo>
                      <a:pt x="592" y="727"/>
                    </a:lnTo>
                    <a:lnTo>
                      <a:pt x="592" y="727"/>
                    </a:lnTo>
                    <a:lnTo>
                      <a:pt x="594" y="727"/>
                    </a:lnTo>
                    <a:lnTo>
                      <a:pt x="594" y="729"/>
                    </a:lnTo>
                    <a:lnTo>
                      <a:pt x="595" y="729"/>
                    </a:lnTo>
                    <a:lnTo>
                      <a:pt x="595" y="729"/>
                    </a:lnTo>
                    <a:lnTo>
                      <a:pt x="597" y="729"/>
                    </a:lnTo>
                    <a:lnTo>
                      <a:pt x="597" y="729"/>
                    </a:lnTo>
                    <a:lnTo>
                      <a:pt x="599" y="727"/>
                    </a:lnTo>
                    <a:lnTo>
                      <a:pt x="599" y="727"/>
                    </a:lnTo>
                    <a:lnTo>
                      <a:pt x="599" y="727"/>
                    </a:lnTo>
                    <a:lnTo>
                      <a:pt x="601" y="727"/>
                    </a:lnTo>
                    <a:lnTo>
                      <a:pt x="601" y="727"/>
                    </a:lnTo>
                    <a:lnTo>
                      <a:pt x="601" y="727"/>
                    </a:lnTo>
                    <a:lnTo>
                      <a:pt x="601" y="727"/>
                    </a:lnTo>
                    <a:lnTo>
                      <a:pt x="601" y="727"/>
                    </a:lnTo>
                    <a:lnTo>
                      <a:pt x="603" y="725"/>
                    </a:lnTo>
                    <a:lnTo>
                      <a:pt x="604" y="721"/>
                    </a:lnTo>
                    <a:lnTo>
                      <a:pt x="604" y="720"/>
                    </a:lnTo>
                    <a:lnTo>
                      <a:pt x="604" y="720"/>
                    </a:lnTo>
                    <a:lnTo>
                      <a:pt x="604" y="718"/>
                    </a:lnTo>
                    <a:lnTo>
                      <a:pt x="604" y="716"/>
                    </a:lnTo>
                    <a:lnTo>
                      <a:pt x="604" y="716"/>
                    </a:lnTo>
                    <a:lnTo>
                      <a:pt x="606" y="716"/>
                    </a:lnTo>
                    <a:lnTo>
                      <a:pt x="606" y="716"/>
                    </a:lnTo>
                    <a:lnTo>
                      <a:pt x="606" y="716"/>
                    </a:lnTo>
                    <a:lnTo>
                      <a:pt x="606" y="716"/>
                    </a:lnTo>
                    <a:lnTo>
                      <a:pt x="606" y="716"/>
                    </a:lnTo>
                    <a:lnTo>
                      <a:pt x="606" y="716"/>
                    </a:lnTo>
                    <a:lnTo>
                      <a:pt x="606" y="714"/>
                    </a:lnTo>
                    <a:lnTo>
                      <a:pt x="606" y="714"/>
                    </a:lnTo>
                    <a:lnTo>
                      <a:pt x="606" y="714"/>
                    </a:lnTo>
                    <a:lnTo>
                      <a:pt x="606" y="714"/>
                    </a:lnTo>
                    <a:lnTo>
                      <a:pt x="604" y="714"/>
                    </a:lnTo>
                    <a:lnTo>
                      <a:pt x="604" y="714"/>
                    </a:lnTo>
                    <a:lnTo>
                      <a:pt x="604" y="714"/>
                    </a:lnTo>
                    <a:lnTo>
                      <a:pt x="606" y="712"/>
                    </a:lnTo>
                    <a:lnTo>
                      <a:pt x="606" y="712"/>
                    </a:lnTo>
                    <a:lnTo>
                      <a:pt x="606" y="712"/>
                    </a:lnTo>
                    <a:lnTo>
                      <a:pt x="608" y="712"/>
                    </a:lnTo>
                    <a:lnTo>
                      <a:pt x="608" y="712"/>
                    </a:lnTo>
                    <a:lnTo>
                      <a:pt x="608" y="712"/>
                    </a:lnTo>
                    <a:lnTo>
                      <a:pt x="608" y="712"/>
                    </a:lnTo>
                    <a:lnTo>
                      <a:pt x="608" y="712"/>
                    </a:lnTo>
                    <a:lnTo>
                      <a:pt x="608" y="714"/>
                    </a:lnTo>
                    <a:lnTo>
                      <a:pt x="610" y="714"/>
                    </a:lnTo>
                    <a:lnTo>
                      <a:pt x="610" y="716"/>
                    </a:lnTo>
                    <a:lnTo>
                      <a:pt x="610" y="716"/>
                    </a:lnTo>
                    <a:lnTo>
                      <a:pt x="610" y="718"/>
                    </a:lnTo>
                    <a:lnTo>
                      <a:pt x="612" y="718"/>
                    </a:lnTo>
                    <a:lnTo>
                      <a:pt x="612" y="718"/>
                    </a:lnTo>
                    <a:lnTo>
                      <a:pt x="613" y="718"/>
                    </a:lnTo>
                    <a:lnTo>
                      <a:pt x="613" y="718"/>
                    </a:lnTo>
                    <a:lnTo>
                      <a:pt x="615" y="718"/>
                    </a:lnTo>
                    <a:lnTo>
                      <a:pt x="615" y="718"/>
                    </a:lnTo>
                    <a:lnTo>
                      <a:pt x="617" y="718"/>
                    </a:lnTo>
                    <a:lnTo>
                      <a:pt x="617" y="718"/>
                    </a:lnTo>
                    <a:lnTo>
                      <a:pt x="617" y="718"/>
                    </a:lnTo>
                    <a:lnTo>
                      <a:pt x="617" y="718"/>
                    </a:lnTo>
                    <a:lnTo>
                      <a:pt x="617" y="718"/>
                    </a:lnTo>
                    <a:lnTo>
                      <a:pt x="617" y="716"/>
                    </a:lnTo>
                    <a:lnTo>
                      <a:pt x="615" y="714"/>
                    </a:lnTo>
                    <a:lnTo>
                      <a:pt x="615" y="714"/>
                    </a:lnTo>
                    <a:lnTo>
                      <a:pt x="613" y="714"/>
                    </a:lnTo>
                    <a:lnTo>
                      <a:pt x="613" y="714"/>
                    </a:lnTo>
                    <a:lnTo>
                      <a:pt x="613" y="712"/>
                    </a:lnTo>
                    <a:lnTo>
                      <a:pt x="613" y="712"/>
                    </a:lnTo>
                    <a:lnTo>
                      <a:pt x="612" y="712"/>
                    </a:lnTo>
                    <a:lnTo>
                      <a:pt x="612" y="712"/>
                    </a:lnTo>
                    <a:lnTo>
                      <a:pt x="612" y="711"/>
                    </a:lnTo>
                    <a:lnTo>
                      <a:pt x="612" y="711"/>
                    </a:lnTo>
                    <a:lnTo>
                      <a:pt x="610" y="711"/>
                    </a:lnTo>
                    <a:lnTo>
                      <a:pt x="610" y="711"/>
                    </a:lnTo>
                    <a:lnTo>
                      <a:pt x="610" y="711"/>
                    </a:lnTo>
                    <a:lnTo>
                      <a:pt x="610" y="709"/>
                    </a:lnTo>
                    <a:lnTo>
                      <a:pt x="608" y="709"/>
                    </a:lnTo>
                    <a:lnTo>
                      <a:pt x="608" y="709"/>
                    </a:lnTo>
                    <a:lnTo>
                      <a:pt x="606" y="707"/>
                    </a:lnTo>
                    <a:lnTo>
                      <a:pt x="606" y="707"/>
                    </a:lnTo>
                    <a:lnTo>
                      <a:pt x="606" y="707"/>
                    </a:lnTo>
                    <a:lnTo>
                      <a:pt x="604" y="707"/>
                    </a:lnTo>
                    <a:lnTo>
                      <a:pt x="604" y="707"/>
                    </a:lnTo>
                    <a:lnTo>
                      <a:pt x="604" y="707"/>
                    </a:lnTo>
                    <a:lnTo>
                      <a:pt x="603" y="707"/>
                    </a:lnTo>
                    <a:lnTo>
                      <a:pt x="603" y="707"/>
                    </a:lnTo>
                    <a:lnTo>
                      <a:pt x="603" y="707"/>
                    </a:lnTo>
                    <a:lnTo>
                      <a:pt x="601" y="707"/>
                    </a:lnTo>
                    <a:lnTo>
                      <a:pt x="601" y="707"/>
                    </a:lnTo>
                    <a:lnTo>
                      <a:pt x="601" y="707"/>
                    </a:lnTo>
                    <a:lnTo>
                      <a:pt x="601" y="705"/>
                    </a:lnTo>
                    <a:lnTo>
                      <a:pt x="601" y="705"/>
                    </a:lnTo>
                    <a:lnTo>
                      <a:pt x="601" y="705"/>
                    </a:lnTo>
                    <a:lnTo>
                      <a:pt x="601" y="705"/>
                    </a:lnTo>
                    <a:lnTo>
                      <a:pt x="599" y="705"/>
                    </a:lnTo>
                    <a:lnTo>
                      <a:pt x="599" y="703"/>
                    </a:lnTo>
                    <a:lnTo>
                      <a:pt x="599" y="703"/>
                    </a:lnTo>
                    <a:lnTo>
                      <a:pt x="599" y="703"/>
                    </a:lnTo>
                    <a:lnTo>
                      <a:pt x="599" y="703"/>
                    </a:lnTo>
                    <a:lnTo>
                      <a:pt x="599" y="703"/>
                    </a:lnTo>
                    <a:lnTo>
                      <a:pt x="599" y="703"/>
                    </a:lnTo>
                    <a:lnTo>
                      <a:pt x="599" y="703"/>
                    </a:lnTo>
                    <a:lnTo>
                      <a:pt x="599" y="702"/>
                    </a:lnTo>
                    <a:lnTo>
                      <a:pt x="597" y="702"/>
                    </a:lnTo>
                    <a:lnTo>
                      <a:pt x="597" y="702"/>
                    </a:lnTo>
                    <a:lnTo>
                      <a:pt x="597" y="702"/>
                    </a:lnTo>
                    <a:lnTo>
                      <a:pt x="597" y="700"/>
                    </a:lnTo>
                    <a:lnTo>
                      <a:pt x="597" y="700"/>
                    </a:lnTo>
                    <a:lnTo>
                      <a:pt x="597" y="698"/>
                    </a:lnTo>
                    <a:lnTo>
                      <a:pt x="597" y="698"/>
                    </a:lnTo>
                    <a:lnTo>
                      <a:pt x="597" y="696"/>
                    </a:lnTo>
                    <a:lnTo>
                      <a:pt x="597" y="696"/>
                    </a:lnTo>
                    <a:lnTo>
                      <a:pt x="599" y="696"/>
                    </a:lnTo>
                    <a:lnTo>
                      <a:pt x="599" y="696"/>
                    </a:lnTo>
                    <a:lnTo>
                      <a:pt x="599" y="696"/>
                    </a:lnTo>
                    <a:lnTo>
                      <a:pt x="599" y="696"/>
                    </a:lnTo>
                    <a:lnTo>
                      <a:pt x="599" y="696"/>
                    </a:lnTo>
                    <a:lnTo>
                      <a:pt x="599" y="694"/>
                    </a:lnTo>
                    <a:lnTo>
                      <a:pt x="599" y="694"/>
                    </a:lnTo>
                    <a:lnTo>
                      <a:pt x="599" y="694"/>
                    </a:lnTo>
                    <a:lnTo>
                      <a:pt x="599" y="694"/>
                    </a:lnTo>
                    <a:lnTo>
                      <a:pt x="599" y="694"/>
                    </a:lnTo>
                    <a:lnTo>
                      <a:pt x="597" y="694"/>
                    </a:lnTo>
                    <a:lnTo>
                      <a:pt x="597" y="692"/>
                    </a:lnTo>
                    <a:lnTo>
                      <a:pt x="597" y="692"/>
                    </a:lnTo>
                    <a:lnTo>
                      <a:pt x="597" y="692"/>
                    </a:lnTo>
                    <a:lnTo>
                      <a:pt x="597" y="692"/>
                    </a:lnTo>
                    <a:lnTo>
                      <a:pt x="595" y="691"/>
                    </a:lnTo>
                    <a:lnTo>
                      <a:pt x="595" y="691"/>
                    </a:lnTo>
                    <a:lnTo>
                      <a:pt x="595" y="691"/>
                    </a:lnTo>
                    <a:lnTo>
                      <a:pt x="595" y="691"/>
                    </a:lnTo>
                    <a:lnTo>
                      <a:pt x="594" y="691"/>
                    </a:lnTo>
                    <a:lnTo>
                      <a:pt x="594" y="691"/>
                    </a:lnTo>
                    <a:lnTo>
                      <a:pt x="594" y="689"/>
                    </a:lnTo>
                    <a:lnTo>
                      <a:pt x="592" y="689"/>
                    </a:lnTo>
                    <a:lnTo>
                      <a:pt x="592" y="689"/>
                    </a:lnTo>
                    <a:lnTo>
                      <a:pt x="592" y="689"/>
                    </a:lnTo>
                    <a:lnTo>
                      <a:pt x="592" y="689"/>
                    </a:lnTo>
                    <a:lnTo>
                      <a:pt x="592" y="689"/>
                    </a:lnTo>
                    <a:lnTo>
                      <a:pt x="592" y="689"/>
                    </a:lnTo>
                    <a:lnTo>
                      <a:pt x="590" y="689"/>
                    </a:lnTo>
                    <a:lnTo>
                      <a:pt x="590" y="689"/>
                    </a:lnTo>
                    <a:lnTo>
                      <a:pt x="590" y="689"/>
                    </a:lnTo>
                    <a:lnTo>
                      <a:pt x="590" y="687"/>
                    </a:lnTo>
                    <a:lnTo>
                      <a:pt x="590" y="687"/>
                    </a:lnTo>
                    <a:lnTo>
                      <a:pt x="590" y="687"/>
                    </a:lnTo>
                    <a:lnTo>
                      <a:pt x="590" y="687"/>
                    </a:lnTo>
                    <a:lnTo>
                      <a:pt x="588" y="687"/>
                    </a:lnTo>
                    <a:lnTo>
                      <a:pt x="588" y="687"/>
                    </a:lnTo>
                    <a:lnTo>
                      <a:pt x="588" y="687"/>
                    </a:lnTo>
                    <a:lnTo>
                      <a:pt x="588" y="687"/>
                    </a:lnTo>
                    <a:lnTo>
                      <a:pt x="588" y="687"/>
                    </a:lnTo>
                    <a:lnTo>
                      <a:pt x="588" y="685"/>
                    </a:lnTo>
                    <a:lnTo>
                      <a:pt x="586" y="685"/>
                    </a:lnTo>
                    <a:lnTo>
                      <a:pt x="586" y="685"/>
                    </a:lnTo>
                    <a:lnTo>
                      <a:pt x="586" y="685"/>
                    </a:lnTo>
                    <a:lnTo>
                      <a:pt x="586" y="685"/>
                    </a:lnTo>
                    <a:lnTo>
                      <a:pt x="586" y="685"/>
                    </a:lnTo>
                    <a:lnTo>
                      <a:pt x="585" y="685"/>
                    </a:lnTo>
                    <a:lnTo>
                      <a:pt x="585" y="683"/>
                    </a:lnTo>
                    <a:lnTo>
                      <a:pt x="585" y="683"/>
                    </a:lnTo>
                    <a:lnTo>
                      <a:pt x="585" y="683"/>
                    </a:lnTo>
                    <a:lnTo>
                      <a:pt x="585" y="683"/>
                    </a:lnTo>
                    <a:lnTo>
                      <a:pt x="585" y="683"/>
                    </a:lnTo>
                    <a:lnTo>
                      <a:pt x="583" y="683"/>
                    </a:lnTo>
                    <a:lnTo>
                      <a:pt x="583" y="683"/>
                    </a:lnTo>
                    <a:lnTo>
                      <a:pt x="583" y="683"/>
                    </a:lnTo>
                    <a:lnTo>
                      <a:pt x="583" y="683"/>
                    </a:lnTo>
                    <a:lnTo>
                      <a:pt x="583" y="682"/>
                    </a:lnTo>
                    <a:lnTo>
                      <a:pt x="583" y="682"/>
                    </a:lnTo>
                    <a:lnTo>
                      <a:pt x="583" y="682"/>
                    </a:lnTo>
                    <a:lnTo>
                      <a:pt x="583" y="682"/>
                    </a:lnTo>
                    <a:lnTo>
                      <a:pt x="583" y="682"/>
                    </a:lnTo>
                    <a:lnTo>
                      <a:pt x="583" y="682"/>
                    </a:lnTo>
                    <a:lnTo>
                      <a:pt x="581" y="682"/>
                    </a:lnTo>
                    <a:lnTo>
                      <a:pt x="581" y="682"/>
                    </a:lnTo>
                    <a:lnTo>
                      <a:pt x="579" y="682"/>
                    </a:lnTo>
                    <a:lnTo>
                      <a:pt x="579" y="682"/>
                    </a:lnTo>
                    <a:lnTo>
                      <a:pt x="579" y="682"/>
                    </a:lnTo>
                    <a:lnTo>
                      <a:pt x="579" y="682"/>
                    </a:lnTo>
                    <a:lnTo>
                      <a:pt x="579" y="682"/>
                    </a:lnTo>
                    <a:lnTo>
                      <a:pt x="579" y="680"/>
                    </a:lnTo>
                    <a:lnTo>
                      <a:pt x="579" y="680"/>
                    </a:lnTo>
                    <a:lnTo>
                      <a:pt x="577" y="680"/>
                    </a:lnTo>
                    <a:lnTo>
                      <a:pt x="577" y="680"/>
                    </a:lnTo>
                    <a:lnTo>
                      <a:pt x="577" y="680"/>
                    </a:lnTo>
                    <a:lnTo>
                      <a:pt x="577" y="680"/>
                    </a:lnTo>
                    <a:lnTo>
                      <a:pt x="577" y="680"/>
                    </a:lnTo>
                    <a:lnTo>
                      <a:pt x="576" y="680"/>
                    </a:lnTo>
                    <a:lnTo>
                      <a:pt x="574" y="678"/>
                    </a:lnTo>
                    <a:lnTo>
                      <a:pt x="574" y="678"/>
                    </a:lnTo>
                    <a:lnTo>
                      <a:pt x="574" y="678"/>
                    </a:lnTo>
                    <a:lnTo>
                      <a:pt x="572" y="676"/>
                    </a:lnTo>
                    <a:lnTo>
                      <a:pt x="572" y="676"/>
                    </a:lnTo>
                    <a:lnTo>
                      <a:pt x="572" y="676"/>
                    </a:lnTo>
                    <a:lnTo>
                      <a:pt x="572" y="676"/>
                    </a:lnTo>
                    <a:lnTo>
                      <a:pt x="572" y="676"/>
                    </a:lnTo>
                    <a:lnTo>
                      <a:pt x="572" y="676"/>
                    </a:lnTo>
                    <a:lnTo>
                      <a:pt x="570" y="674"/>
                    </a:lnTo>
                    <a:lnTo>
                      <a:pt x="570" y="674"/>
                    </a:lnTo>
                    <a:lnTo>
                      <a:pt x="570" y="674"/>
                    </a:lnTo>
                    <a:lnTo>
                      <a:pt x="570" y="674"/>
                    </a:lnTo>
                    <a:lnTo>
                      <a:pt x="570" y="674"/>
                    </a:lnTo>
                    <a:lnTo>
                      <a:pt x="570" y="674"/>
                    </a:lnTo>
                    <a:lnTo>
                      <a:pt x="570" y="673"/>
                    </a:lnTo>
                    <a:lnTo>
                      <a:pt x="568" y="673"/>
                    </a:lnTo>
                    <a:lnTo>
                      <a:pt x="568" y="673"/>
                    </a:lnTo>
                    <a:lnTo>
                      <a:pt x="568" y="673"/>
                    </a:lnTo>
                    <a:lnTo>
                      <a:pt x="568" y="673"/>
                    </a:lnTo>
                    <a:lnTo>
                      <a:pt x="568" y="673"/>
                    </a:lnTo>
                    <a:lnTo>
                      <a:pt x="566" y="674"/>
                    </a:lnTo>
                    <a:lnTo>
                      <a:pt x="566" y="674"/>
                    </a:lnTo>
                    <a:lnTo>
                      <a:pt x="566" y="674"/>
                    </a:lnTo>
                    <a:lnTo>
                      <a:pt x="566" y="674"/>
                    </a:lnTo>
                    <a:lnTo>
                      <a:pt x="566" y="674"/>
                    </a:lnTo>
                    <a:lnTo>
                      <a:pt x="566" y="676"/>
                    </a:lnTo>
                    <a:lnTo>
                      <a:pt x="566" y="676"/>
                    </a:lnTo>
                    <a:lnTo>
                      <a:pt x="565" y="676"/>
                    </a:lnTo>
                    <a:lnTo>
                      <a:pt x="565" y="676"/>
                    </a:lnTo>
                    <a:lnTo>
                      <a:pt x="565" y="676"/>
                    </a:lnTo>
                    <a:lnTo>
                      <a:pt x="565" y="676"/>
                    </a:lnTo>
                    <a:lnTo>
                      <a:pt x="565" y="676"/>
                    </a:lnTo>
                    <a:lnTo>
                      <a:pt x="565" y="678"/>
                    </a:lnTo>
                    <a:lnTo>
                      <a:pt x="565" y="678"/>
                    </a:lnTo>
                    <a:lnTo>
                      <a:pt x="565" y="678"/>
                    </a:lnTo>
                    <a:lnTo>
                      <a:pt x="565" y="678"/>
                    </a:lnTo>
                    <a:lnTo>
                      <a:pt x="563" y="678"/>
                    </a:lnTo>
                    <a:lnTo>
                      <a:pt x="563" y="678"/>
                    </a:lnTo>
                    <a:lnTo>
                      <a:pt x="561" y="678"/>
                    </a:lnTo>
                    <a:lnTo>
                      <a:pt x="561" y="678"/>
                    </a:lnTo>
                    <a:lnTo>
                      <a:pt x="559" y="678"/>
                    </a:lnTo>
                    <a:lnTo>
                      <a:pt x="559" y="678"/>
                    </a:lnTo>
                    <a:lnTo>
                      <a:pt x="559" y="676"/>
                    </a:lnTo>
                    <a:lnTo>
                      <a:pt x="559" y="676"/>
                    </a:lnTo>
                    <a:lnTo>
                      <a:pt x="559" y="676"/>
                    </a:lnTo>
                    <a:lnTo>
                      <a:pt x="559" y="676"/>
                    </a:lnTo>
                    <a:lnTo>
                      <a:pt x="559" y="676"/>
                    </a:lnTo>
                    <a:lnTo>
                      <a:pt x="559" y="676"/>
                    </a:lnTo>
                    <a:lnTo>
                      <a:pt x="559" y="674"/>
                    </a:lnTo>
                    <a:lnTo>
                      <a:pt x="559" y="674"/>
                    </a:lnTo>
                    <a:lnTo>
                      <a:pt x="559" y="674"/>
                    </a:lnTo>
                    <a:lnTo>
                      <a:pt x="559" y="674"/>
                    </a:lnTo>
                    <a:lnTo>
                      <a:pt x="557" y="674"/>
                    </a:lnTo>
                    <a:lnTo>
                      <a:pt x="557" y="674"/>
                    </a:lnTo>
                    <a:lnTo>
                      <a:pt x="557" y="674"/>
                    </a:lnTo>
                    <a:lnTo>
                      <a:pt x="557" y="674"/>
                    </a:lnTo>
                    <a:lnTo>
                      <a:pt x="557" y="674"/>
                    </a:lnTo>
                    <a:lnTo>
                      <a:pt x="556" y="673"/>
                    </a:lnTo>
                    <a:lnTo>
                      <a:pt x="556" y="673"/>
                    </a:lnTo>
                    <a:lnTo>
                      <a:pt x="556" y="673"/>
                    </a:lnTo>
                    <a:lnTo>
                      <a:pt x="554" y="673"/>
                    </a:lnTo>
                    <a:lnTo>
                      <a:pt x="554" y="673"/>
                    </a:lnTo>
                    <a:lnTo>
                      <a:pt x="554" y="673"/>
                    </a:lnTo>
                    <a:lnTo>
                      <a:pt x="554" y="673"/>
                    </a:lnTo>
                    <a:lnTo>
                      <a:pt x="554" y="671"/>
                    </a:lnTo>
                    <a:lnTo>
                      <a:pt x="554" y="671"/>
                    </a:lnTo>
                    <a:lnTo>
                      <a:pt x="554" y="671"/>
                    </a:lnTo>
                    <a:lnTo>
                      <a:pt x="554" y="671"/>
                    </a:lnTo>
                    <a:lnTo>
                      <a:pt x="554" y="671"/>
                    </a:lnTo>
                    <a:lnTo>
                      <a:pt x="554" y="671"/>
                    </a:lnTo>
                    <a:lnTo>
                      <a:pt x="554" y="669"/>
                    </a:lnTo>
                    <a:lnTo>
                      <a:pt x="554" y="669"/>
                    </a:lnTo>
                    <a:lnTo>
                      <a:pt x="554" y="669"/>
                    </a:lnTo>
                    <a:lnTo>
                      <a:pt x="554" y="667"/>
                    </a:lnTo>
                    <a:lnTo>
                      <a:pt x="554" y="667"/>
                    </a:lnTo>
                    <a:lnTo>
                      <a:pt x="554" y="667"/>
                    </a:lnTo>
                    <a:lnTo>
                      <a:pt x="554" y="667"/>
                    </a:lnTo>
                    <a:lnTo>
                      <a:pt x="554" y="667"/>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4"/>
                    </a:lnTo>
                    <a:lnTo>
                      <a:pt x="552" y="664"/>
                    </a:lnTo>
                    <a:lnTo>
                      <a:pt x="552" y="664"/>
                    </a:lnTo>
                    <a:lnTo>
                      <a:pt x="552" y="664"/>
                    </a:lnTo>
                    <a:lnTo>
                      <a:pt x="552" y="664"/>
                    </a:lnTo>
                    <a:lnTo>
                      <a:pt x="552" y="662"/>
                    </a:lnTo>
                    <a:lnTo>
                      <a:pt x="554" y="662"/>
                    </a:lnTo>
                    <a:lnTo>
                      <a:pt x="554" y="662"/>
                    </a:lnTo>
                    <a:lnTo>
                      <a:pt x="554" y="662"/>
                    </a:lnTo>
                    <a:lnTo>
                      <a:pt x="554" y="662"/>
                    </a:lnTo>
                    <a:lnTo>
                      <a:pt x="554" y="662"/>
                    </a:lnTo>
                    <a:lnTo>
                      <a:pt x="554" y="662"/>
                    </a:lnTo>
                    <a:lnTo>
                      <a:pt x="556" y="662"/>
                    </a:lnTo>
                    <a:lnTo>
                      <a:pt x="556" y="660"/>
                    </a:lnTo>
                    <a:lnTo>
                      <a:pt x="556" y="660"/>
                    </a:lnTo>
                    <a:lnTo>
                      <a:pt x="556" y="660"/>
                    </a:lnTo>
                    <a:lnTo>
                      <a:pt x="556" y="660"/>
                    </a:lnTo>
                    <a:lnTo>
                      <a:pt x="554" y="660"/>
                    </a:lnTo>
                    <a:lnTo>
                      <a:pt x="554" y="660"/>
                    </a:lnTo>
                    <a:lnTo>
                      <a:pt x="554" y="660"/>
                    </a:lnTo>
                    <a:lnTo>
                      <a:pt x="552" y="658"/>
                    </a:lnTo>
                    <a:lnTo>
                      <a:pt x="552" y="658"/>
                    </a:lnTo>
                    <a:lnTo>
                      <a:pt x="552" y="658"/>
                    </a:lnTo>
                    <a:lnTo>
                      <a:pt x="552" y="658"/>
                    </a:lnTo>
                    <a:lnTo>
                      <a:pt x="552" y="658"/>
                    </a:lnTo>
                    <a:lnTo>
                      <a:pt x="552" y="658"/>
                    </a:lnTo>
                    <a:lnTo>
                      <a:pt x="552" y="658"/>
                    </a:lnTo>
                    <a:lnTo>
                      <a:pt x="552" y="656"/>
                    </a:lnTo>
                    <a:lnTo>
                      <a:pt x="552" y="656"/>
                    </a:lnTo>
                    <a:lnTo>
                      <a:pt x="552" y="656"/>
                    </a:lnTo>
                    <a:lnTo>
                      <a:pt x="552" y="656"/>
                    </a:lnTo>
                    <a:lnTo>
                      <a:pt x="552" y="654"/>
                    </a:lnTo>
                    <a:lnTo>
                      <a:pt x="552" y="654"/>
                    </a:lnTo>
                    <a:lnTo>
                      <a:pt x="552" y="654"/>
                    </a:lnTo>
                    <a:lnTo>
                      <a:pt x="550" y="654"/>
                    </a:lnTo>
                    <a:lnTo>
                      <a:pt x="550" y="654"/>
                    </a:lnTo>
                    <a:lnTo>
                      <a:pt x="550" y="654"/>
                    </a:lnTo>
                    <a:lnTo>
                      <a:pt x="550" y="654"/>
                    </a:lnTo>
                    <a:lnTo>
                      <a:pt x="550" y="654"/>
                    </a:lnTo>
                    <a:lnTo>
                      <a:pt x="550" y="654"/>
                    </a:lnTo>
                    <a:lnTo>
                      <a:pt x="550" y="653"/>
                    </a:lnTo>
                    <a:lnTo>
                      <a:pt x="550" y="653"/>
                    </a:lnTo>
                    <a:lnTo>
                      <a:pt x="550" y="653"/>
                    </a:lnTo>
                    <a:lnTo>
                      <a:pt x="548" y="653"/>
                    </a:lnTo>
                    <a:lnTo>
                      <a:pt x="548" y="653"/>
                    </a:lnTo>
                    <a:lnTo>
                      <a:pt x="548" y="653"/>
                    </a:lnTo>
                    <a:lnTo>
                      <a:pt x="548" y="653"/>
                    </a:lnTo>
                    <a:lnTo>
                      <a:pt x="548" y="653"/>
                    </a:lnTo>
                    <a:lnTo>
                      <a:pt x="547" y="653"/>
                    </a:lnTo>
                    <a:lnTo>
                      <a:pt x="547" y="653"/>
                    </a:lnTo>
                    <a:lnTo>
                      <a:pt x="547" y="653"/>
                    </a:lnTo>
                    <a:lnTo>
                      <a:pt x="547" y="653"/>
                    </a:lnTo>
                    <a:lnTo>
                      <a:pt x="545" y="653"/>
                    </a:lnTo>
                    <a:lnTo>
                      <a:pt x="545" y="653"/>
                    </a:lnTo>
                    <a:lnTo>
                      <a:pt x="545" y="653"/>
                    </a:lnTo>
                    <a:lnTo>
                      <a:pt x="545" y="653"/>
                    </a:lnTo>
                    <a:lnTo>
                      <a:pt x="545" y="651"/>
                    </a:lnTo>
                    <a:lnTo>
                      <a:pt x="545" y="651"/>
                    </a:lnTo>
                    <a:lnTo>
                      <a:pt x="545" y="651"/>
                    </a:lnTo>
                    <a:lnTo>
                      <a:pt x="545" y="651"/>
                    </a:lnTo>
                    <a:lnTo>
                      <a:pt x="545" y="651"/>
                    </a:lnTo>
                    <a:lnTo>
                      <a:pt x="545" y="651"/>
                    </a:lnTo>
                    <a:lnTo>
                      <a:pt x="545" y="651"/>
                    </a:lnTo>
                    <a:lnTo>
                      <a:pt x="545" y="651"/>
                    </a:lnTo>
                    <a:lnTo>
                      <a:pt x="545" y="649"/>
                    </a:lnTo>
                    <a:lnTo>
                      <a:pt x="545" y="649"/>
                    </a:lnTo>
                    <a:lnTo>
                      <a:pt x="545" y="649"/>
                    </a:lnTo>
                    <a:lnTo>
                      <a:pt x="545" y="649"/>
                    </a:lnTo>
                    <a:lnTo>
                      <a:pt x="545" y="649"/>
                    </a:lnTo>
                    <a:lnTo>
                      <a:pt x="545" y="649"/>
                    </a:lnTo>
                    <a:lnTo>
                      <a:pt x="545" y="649"/>
                    </a:lnTo>
                    <a:lnTo>
                      <a:pt x="543" y="647"/>
                    </a:lnTo>
                    <a:lnTo>
                      <a:pt x="543" y="647"/>
                    </a:lnTo>
                    <a:lnTo>
                      <a:pt x="543" y="647"/>
                    </a:lnTo>
                    <a:lnTo>
                      <a:pt x="543" y="647"/>
                    </a:lnTo>
                    <a:lnTo>
                      <a:pt x="543" y="647"/>
                    </a:lnTo>
                    <a:lnTo>
                      <a:pt x="543" y="647"/>
                    </a:lnTo>
                    <a:lnTo>
                      <a:pt x="543" y="647"/>
                    </a:lnTo>
                    <a:lnTo>
                      <a:pt x="543" y="647"/>
                    </a:lnTo>
                    <a:lnTo>
                      <a:pt x="543" y="647"/>
                    </a:lnTo>
                    <a:lnTo>
                      <a:pt x="543" y="645"/>
                    </a:lnTo>
                    <a:lnTo>
                      <a:pt x="543" y="645"/>
                    </a:lnTo>
                    <a:lnTo>
                      <a:pt x="543" y="645"/>
                    </a:lnTo>
                    <a:lnTo>
                      <a:pt x="545" y="645"/>
                    </a:lnTo>
                    <a:lnTo>
                      <a:pt x="545" y="645"/>
                    </a:lnTo>
                    <a:lnTo>
                      <a:pt x="545" y="645"/>
                    </a:lnTo>
                    <a:lnTo>
                      <a:pt x="545" y="645"/>
                    </a:lnTo>
                    <a:lnTo>
                      <a:pt x="545" y="645"/>
                    </a:lnTo>
                    <a:lnTo>
                      <a:pt x="545" y="645"/>
                    </a:lnTo>
                    <a:lnTo>
                      <a:pt x="545" y="645"/>
                    </a:lnTo>
                    <a:lnTo>
                      <a:pt x="545" y="644"/>
                    </a:lnTo>
                    <a:lnTo>
                      <a:pt x="545" y="644"/>
                    </a:lnTo>
                    <a:lnTo>
                      <a:pt x="545" y="644"/>
                    </a:lnTo>
                    <a:lnTo>
                      <a:pt x="545" y="644"/>
                    </a:lnTo>
                    <a:lnTo>
                      <a:pt x="545" y="644"/>
                    </a:lnTo>
                    <a:lnTo>
                      <a:pt x="545" y="642"/>
                    </a:lnTo>
                    <a:lnTo>
                      <a:pt x="545" y="642"/>
                    </a:lnTo>
                    <a:lnTo>
                      <a:pt x="547" y="640"/>
                    </a:lnTo>
                    <a:lnTo>
                      <a:pt x="547" y="640"/>
                    </a:lnTo>
                    <a:lnTo>
                      <a:pt x="547" y="640"/>
                    </a:lnTo>
                    <a:lnTo>
                      <a:pt x="547" y="640"/>
                    </a:lnTo>
                    <a:lnTo>
                      <a:pt x="545" y="640"/>
                    </a:lnTo>
                    <a:lnTo>
                      <a:pt x="545" y="638"/>
                    </a:lnTo>
                    <a:lnTo>
                      <a:pt x="545" y="638"/>
                    </a:lnTo>
                    <a:lnTo>
                      <a:pt x="545" y="638"/>
                    </a:lnTo>
                    <a:lnTo>
                      <a:pt x="543" y="638"/>
                    </a:lnTo>
                    <a:lnTo>
                      <a:pt x="543" y="638"/>
                    </a:lnTo>
                    <a:lnTo>
                      <a:pt x="543" y="638"/>
                    </a:lnTo>
                    <a:lnTo>
                      <a:pt x="543" y="638"/>
                    </a:lnTo>
                    <a:lnTo>
                      <a:pt x="543" y="638"/>
                    </a:lnTo>
                    <a:lnTo>
                      <a:pt x="543" y="636"/>
                    </a:lnTo>
                    <a:lnTo>
                      <a:pt x="543" y="636"/>
                    </a:lnTo>
                    <a:lnTo>
                      <a:pt x="543" y="636"/>
                    </a:lnTo>
                    <a:lnTo>
                      <a:pt x="543" y="636"/>
                    </a:lnTo>
                    <a:lnTo>
                      <a:pt x="543" y="636"/>
                    </a:lnTo>
                    <a:lnTo>
                      <a:pt x="543" y="636"/>
                    </a:lnTo>
                    <a:lnTo>
                      <a:pt x="543" y="636"/>
                    </a:lnTo>
                    <a:lnTo>
                      <a:pt x="543" y="635"/>
                    </a:lnTo>
                    <a:lnTo>
                      <a:pt x="543" y="635"/>
                    </a:lnTo>
                    <a:lnTo>
                      <a:pt x="543" y="635"/>
                    </a:lnTo>
                    <a:lnTo>
                      <a:pt x="543" y="635"/>
                    </a:lnTo>
                    <a:lnTo>
                      <a:pt x="543" y="635"/>
                    </a:lnTo>
                    <a:lnTo>
                      <a:pt x="543" y="635"/>
                    </a:lnTo>
                    <a:lnTo>
                      <a:pt x="543" y="635"/>
                    </a:lnTo>
                    <a:lnTo>
                      <a:pt x="545" y="635"/>
                    </a:lnTo>
                    <a:lnTo>
                      <a:pt x="545" y="635"/>
                    </a:lnTo>
                    <a:lnTo>
                      <a:pt x="545" y="633"/>
                    </a:lnTo>
                    <a:lnTo>
                      <a:pt x="545" y="633"/>
                    </a:lnTo>
                    <a:lnTo>
                      <a:pt x="545" y="633"/>
                    </a:lnTo>
                    <a:lnTo>
                      <a:pt x="545" y="633"/>
                    </a:lnTo>
                    <a:lnTo>
                      <a:pt x="545" y="633"/>
                    </a:lnTo>
                    <a:lnTo>
                      <a:pt x="545" y="633"/>
                    </a:lnTo>
                    <a:lnTo>
                      <a:pt x="545" y="633"/>
                    </a:lnTo>
                    <a:lnTo>
                      <a:pt x="547" y="631"/>
                    </a:lnTo>
                    <a:lnTo>
                      <a:pt x="547" y="631"/>
                    </a:lnTo>
                    <a:lnTo>
                      <a:pt x="547" y="631"/>
                    </a:lnTo>
                    <a:lnTo>
                      <a:pt x="547" y="631"/>
                    </a:lnTo>
                    <a:lnTo>
                      <a:pt x="547" y="631"/>
                    </a:lnTo>
                    <a:lnTo>
                      <a:pt x="548" y="629"/>
                    </a:lnTo>
                    <a:lnTo>
                      <a:pt x="548" y="629"/>
                    </a:lnTo>
                    <a:lnTo>
                      <a:pt x="548" y="629"/>
                    </a:lnTo>
                    <a:lnTo>
                      <a:pt x="548" y="629"/>
                    </a:lnTo>
                    <a:lnTo>
                      <a:pt x="548" y="629"/>
                    </a:lnTo>
                    <a:lnTo>
                      <a:pt x="548" y="629"/>
                    </a:lnTo>
                    <a:lnTo>
                      <a:pt x="548" y="629"/>
                    </a:lnTo>
                    <a:lnTo>
                      <a:pt x="548" y="629"/>
                    </a:lnTo>
                    <a:lnTo>
                      <a:pt x="547" y="627"/>
                    </a:lnTo>
                    <a:lnTo>
                      <a:pt x="547" y="627"/>
                    </a:lnTo>
                    <a:lnTo>
                      <a:pt x="547" y="627"/>
                    </a:lnTo>
                    <a:lnTo>
                      <a:pt x="547" y="627"/>
                    </a:lnTo>
                    <a:lnTo>
                      <a:pt x="548" y="627"/>
                    </a:lnTo>
                    <a:lnTo>
                      <a:pt x="548" y="626"/>
                    </a:lnTo>
                    <a:lnTo>
                      <a:pt x="548" y="626"/>
                    </a:lnTo>
                    <a:lnTo>
                      <a:pt x="548" y="626"/>
                    </a:lnTo>
                    <a:lnTo>
                      <a:pt x="548" y="626"/>
                    </a:lnTo>
                    <a:lnTo>
                      <a:pt x="548" y="626"/>
                    </a:lnTo>
                    <a:lnTo>
                      <a:pt x="548" y="624"/>
                    </a:lnTo>
                    <a:lnTo>
                      <a:pt x="548" y="624"/>
                    </a:lnTo>
                    <a:lnTo>
                      <a:pt x="548" y="624"/>
                    </a:lnTo>
                    <a:lnTo>
                      <a:pt x="548" y="624"/>
                    </a:lnTo>
                    <a:lnTo>
                      <a:pt x="547" y="624"/>
                    </a:lnTo>
                    <a:lnTo>
                      <a:pt x="547" y="624"/>
                    </a:lnTo>
                    <a:lnTo>
                      <a:pt x="547" y="624"/>
                    </a:lnTo>
                    <a:lnTo>
                      <a:pt x="545" y="624"/>
                    </a:lnTo>
                    <a:lnTo>
                      <a:pt x="543" y="624"/>
                    </a:lnTo>
                    <a:lnTo>
                      <a:pt x="543" y="624"/>
                    </a:lnTo>
                    <a:lnTo>
                      <a:pt x="543" y="624"/>
                    </a:lnTo>
                    <a:lnTo>
                      <a:pt x="543" y="624"/>
                    </a:lnTo>
                    <a:lnTo>
                      <a:pt x="543" y="624"/>
                    </a:lnTo>
                    <a:lnTo>
                      <a:pt x="541" y="624"/>
                    </a:lnTo>
                    <a:lnTo>
                      <a:pt x="541" y="624"/>
                    </a:lnTo>
                    <a:lnTo>
                      <a:pt x="539" y="626"/>
                    </a:lnTo>
                    <a:lnTo>
                      <a:pt x="539" y="626"/>
                    </a:lnTo>
                    <a:lnTo>
                      <a:pt x="538" y="626"/>
                    </a:lnTo>
                    <a:lnTo>
                      <a:pt x="538" y="626"/>
                    </a:lnTo>
                    <a:lnTo>
                      <a:pt x="538" y="624"/>
                    </a:lnTo>
                    <a:lnTo>
                      <a:pt x="536" y="624"/>
                    </a:lnTo>
                    <a:lnTo>
                      <a:pt x="536" y="624"/>
                    </a:lnTo>
                    <a:lnTo>
                      <a:pt x="536" y="624"/>
                    </a:lnTo>
                    <a:lnTo>
                      <a:pt x="536" y="624"/>
                    </a:lnTo>
                    <a:lnTo>
                      <a:pt x="534" y="624"/>
                    </a:lnTo>
                    <a:lnTo>
                      <a:pt x="534" y="624"/>
                    </a:lnTo>
                    <a:lnTo>
                      <a:pt x="534" y="624"/>
                    </a:lnTo>
                    <a:lnTo>
                      <a:pt x="532" y="624"/>
                    </a:lnTo>
                    <a:lnTo>
                      <a:pt x="530" y="624"/>
                    </a:lnTo>
                    <a:lnTo>
                      <a:pt x="530" y="624"/>
                    </a:lnTo>
                    <a:lnTo>
                      <a:pt x="530" y="624"/>
                    </a:lnTo>
                    <a:lnTo>
                      <a:pt x="530" y="624"/>
                    </a:lnTo>
                    <a:lnTo>
                      <a:pt x="530" y="626"/>
                    </a:lnTo>
                    <a:lnTo>
                      <a:pt x="528" y="626"/>
                    </a:lnTo>
                    <a:lnTo>
                      <a:pt x="528" y="626"/>
                    </a:lnTo>
                    <a:lnTo>
                      <a:pt x="528" y="626"/>
                    </a:lnTo>
                    <a:lnTo>
                      <a:pt x="528" y="626"/>
                    </a:lnTo>
                    <a:lnTo>
                      <a:pt x="527" y="626"/>
                    </a:lnTo>
                    <a:lnTo>
                      <a:pt x="527" y="626"/>
                    </a:lnTo>
                    <a:lnTo>
                      <a:pt x="525" y="626"/>
                    </a:lnTo>
                    <a:lnTo>
                      <a:pt x="525" y="626"/>
                    </a:lnTo>
                    <a:lnTo>
                      <a:pt x="525" y="626"/>
                    </a:lnTo>
                    <a:lnTo>
                      <a:pt x="523" y="627"/>
                    </a:lnTo>
                    <a:lnTo>
                      <a:pt x="523" y="627"/>
                    </a:lnTo>
                    <a:lnTo>
                      <a:pt x="523" y="627"/>
                    </a:lnTo>
                    <a:lnTo>
                      <a:pt x="523" y="627"/>
                    </a:lnTo>
                    <a:lnTo>
                      <a:pt x="523" y="627"/>
                    </a:lnTo>
                    <a:lnTo>
                      <a:pt x="521" y="627"/>
                    </a:lnTo>
                    <a:lnTo>
                      <a:pt x="521" y="627"/>
                    </a:lnTo>
                    <a:lnTo>
                      <a:pt x="519" y="627"/>
                    </a:lnTo>
                    <a:lnTo>
                      <a:pt x="519" y="627"/>
                    </a:lnTo>
                    <a:lnTo>
                      <a:pt x="519" y="627"/>
                    </a:lnTo>
                    <a:lnTo>
                      <a:pt x="519" y="627"/>
                    </a:lnTo>
                    <a:lnTo>
                      <a:pt x="519" y="627"/>
                    </a:lnTo>
                    <a:lnTo>
                      <a:pt x="518" y="627"/>
                    </a:lnTo>
                    <a:lnTo>
                      <a:pt x="518" y="627"/>
                    </a:lnTo>
                    <a:lnTo>
                      <a:pt x="516" y="627"/>
                    </a:lnTo>
                    <a:lnTo>
                      <a:pt x="516" y="627"/>
                    </a:lnTo>
                    <a:lnTo>
                      <a:pt x="516" y="627"/>
                    </a:lnTo>
                    <a:lnTo>
                      <a:pt x="516" y="627"/>
                    </a:lnTo>
                    <a:lnTo>
                      <a:pt x="514" y="627"/>
                    </a:lnTo>
                    <a:lnTo>
                      <a:pt x="514" y="627"/>
                    </a:lnTo>
                    <a:lnTo>
                      <a:pt x="514" y="627"/>
                    </a:lnTo>
                    <a:lnTo>
                      <a:pt x="514" y="627"/>
                    </a:lnTo>
                    <a:lnTo>
                      <a:pt x="514" y="627"/>
                    </a:lnTo>
                    <a:lnTo>
                      <a:pt x="514" y="627"/>
                    </a:lnTo>
                    <a:lnTo>
                      <a:pt x="514" y="627"/>
                    </a:lnTo>
                    <a:lnTo>
                      <a:pt x="512" y="627"/>
                    </a:lnTo>
                    <a:lnTo>
                      <a:pt x="512" y="627"/>
                    </a:lnTo>
                    <a:lnTo>
                      <a:pt x="512" y="627"/>
                    </a:lnTo>
                    <a:lnTo>
                      <a:pt x="512" y="627"/>
                    </a:lnTo>
                    <a:lnTo>
                      <a:pt x="512" y="627"/>
                    </a:lnTo>
                    <a:lnTo>
                      <a:pt x="512" y="627"/>
                    </a:lnTo>
                    <a:lnTo>
                      <a:pt x="512" y="627"/>
                    </a:lnTo>
                    <a:lnTo>
                      <a:pt x="512" y="626"/>
                    </a:lnTo>
                    <a:lnTo>
                      <a:pt x="510" y="626"/>
                    </a:lnTo>
                    <a:lnTo>
                      <a:pt x="510" y="626"/>
                    </a:lnTo>
                    <a:lnTo>
                      <a:pt x="510" y="626"/>
                    </a:lnTo>
                    <a:lnTo>
                      <a:pt x="510" y="626"/>
                    </a:lnTo>
                    <a:lnTo>
                      <a:pt x="510" y="626"/>
                    </a:lnTo>
                    <a:lnTo>
                      <a:pt x="509" y="626"/>
                    </a:lnTo>
                    <a:lnTo>
                      <a:pt x="509" y="626"/>
                    </a:lnTo>
                    <a:lnTo>
                      <a:pt x="509" y="626"/>
                    </a:lnTo>
                    <a:lnTo>
                      <a:pt x="509" y="626"/>
                    </a:lnTo>
                    <a:lnTo>
                      <a:pt x="509" y="626"/>
                    </a:lnTo>
                    <a:lnTo>
                      <a:pt x="509" y="626"/>
                    </a:lnTo>
                    <a:lnTo>
                      <a:pt x="509" y="626"/>
                    </a:lnTo>
                    <a:lnTo>
                      <a:pt x="509" y="624"/>
                    </a:lnTo>
                    <a:lnTo>
                      <a:pt x="507" y="624"/>
                    </a:lnTo>
                    <a:lnTo>
                      <a:pt x="507" y="624"/>
                    </a:lnTo>
                    <a:lnTo>
                      <a:pt x="507" y="624"/>
                    </a:lnTo>
                    <a:lnTo>
                      <a:pt x="507" y="624"/>
                    </a:lnTo>
                    <a:lnTo>
                      <a:pt x="507" y="624"/>
                    </a:lnTo>
                    <a:lnTo>
                      <a:pt x="507" y="624"/>
                    </a:lnTo>
                    <a:lnTo>
                      <a:pt x="505" y="624"/>
                    </a:lnTo>
                    <a:lnTo>
                      <a:pt x="505" y="624"/>
                    </a:lnTo>
                    <a:lnTo>
                      <a:pt x="505" y="624"/>
                    </a:lnTo>
                    <a:lnTo>
                      <a:pt x="505" y="622"/>
                    </a:lnTo>
                    <a:lnTo>
                      <a:pt x="505" y="622"/>
                    </a:lnTo>
                    <a:lnTo>
                      <a:pt x="503" y="622"/>
                    </a:lnTo>
                    <a:lnTo>
                      <a:pt x="503" y="622"/>
                    </a:lnTo>
                    <a:lnTo>
                      <a:pt x="503" y="622"/>
                    </a:lnTo>
                    <a:lnTo>
                      <a:pt x="503" y="622"/>
                    </a:lnTo>
                    <a:lnTo>
                      <a:pt x="503" y="622"/>
                    </a:lnTo>
                    <a:lnTo>
                      <a:pt x="501" y="622"/>
                    </a:lnTo>
                    <a:lnTo>
                      <a:pt x="501" y="622"/>
                    </a:lnTo>
                    <a:lnTo>
                      <a:pt x="501" y="622"/>
                    </a:lnTo>
                    <a:lnTo>
                      <a:pt x="501" y="622"/>
                    </a:lnTo>
                    <a:lnTo>
                      <a:pt x="501" y="622"/>
                    </a:lnTo>
                    <a:lnTo>
                      <a:pt x="501" y="622"/>
                    </a:lnTo>
                    <a:lnTo>
                      <a:pt x="501" y="622"/>
                    </a:lnTo>
                    <a:lnTo>
                      <a:pt x="500" y="622"/>
                    </a:lnTo>
                    <a:lnTo>
                      <a:pt x="500" y="622"/>
                    </a:lnTo>
                    <a:lnTo>
                      <a:pt x="500" y="622"/>
                    </a:lnTo>
                    <a:lnTo>
                      <a:pt x="500" y="622"/>
                    </a:lnTo>
                    <a:lnTo>
                      <a:pt x="498" y="620"/>
                    </a:lnTo>
                    <a:lnTo>
                      <a:pt x="498" y="620"/>
                    </a:lnTo>
                    <a:lnTo>
                      <a:pt x="498" y="620"/>
                    </a:lnTo>
                    <a:lnTo>
                      <a:pt x="498" y="620"/>
                    </a:lnTo>
                    <a:lnTo>
                      <a:pt x="498" y="620"/>
                    </a:lnTo>
                    <a:lnTo>
                      <a:pt x="498" y="620"/>
                    </a:lnTo>
                    <a:lnTo>
                      <a:pt x="498" y="620"/>
                    </a:lnTo>
                    <a:lnTo>
                      <a:pt x="498" y="618"/>
                    </a:lnTo>
                    <a:lnTo>
                      <a:pt x="498" y="618"/>
                    </a:lnTo>
                    <a:lnTo>
                      <a:pt x="496" y="618"/>
                    </a:lnTo>
                    <a:lnTo>
                      <a:pt x="496" y="618"/>
                    </a:lnTo>
                    <a:lnTo>
                      <a:pt x="496" y="618"/>
                    </a:lnTo>
                    <a:lnTo>
                      <a:pt x="494" y="618"/>
                    </a:lnTo>
                    <a:lnTo>
                      <a:pt x="494" y="618"/>
                    </a:lnTo>
                    <a:lnTo>
                      <a:pt x="492" y="618"/>
                    </a:lnTo>
                    <a:lnTo>
                      <a:pt x="492" y="618"/>
                    </a:lnTo>
                    <a:lnTo>
                      <a:pt x="491" y="618"/>
                    </a:lnTo>
                    <a:lnTo>
                      <a:pt x="491" y="618"/>
                    </a:lnTo>
                    <a:lnTo>
                      <a:pt x="491" y="618"/>
                    </a:lnTo>
                    <a:lnTo>
                      <a:pt x="489" y="618"/>
                    </a:lnTo>
                    <a:lnTo>
                      <a:pt x="489" y="618"/>
                    </a:lnTo>
                    <a:lnTo>
                      <a:pt x="489" y="618"/>
                    </a:lnTo>
                    <a:lnTo>
                      <a:pt x="489" y="618"/>
                    </a:lnTo>
                    <a:lnTo>
                      <a:pt x="489" y="618"/>
                    </a:lnTo>
                    <a:lnTo>
                      <a:pt x="487" y="618"/>
                    </a:lnTo>
                    <a:lnTo>
                      <a:pt x="487" y="618"/>
                    </a:lnTo>
                    <a:lnTo>
                      <a:pt x="487" y="618"/>
                    </a:lnTo>
                    <a:lnTo>
                      <a:pt x="487" y="618"/>
                    </a:lnTo>
                    <a:lnTo>
                      <a:pt x="485" y="620"/>
                    </a:lnTo>
                    <a:lnTo>
                      <a:pt x="485" y="620"/>
                    </a:lnTo>
                    <a:lnTo>
                      <a:pt x="485" y="620"/>
                    </a:lnTo>
                    <a:lnTo>
                      <a:pt x="485" y="620"/>
                    </a:lnTo>
                    <a:lnTo>
                      <a:pt x="485" y="620"/>
                    </a:lnTo>
                    <a:lnTo>
                      <a:pt x="483" y="620"/>
                    </a:lnTo>
                    <a:lnTo>
                      <a:pt x="483" y="620"/>
                    </a:lnTo>
                    <a:lnTo>
                      <a:pt x="483" y="620"/>
                    </a:lnTo>
                    <a:lnTo>
                      <a:pt x="483" y="620"/>
                    </a:lnTo>
                    <a:lnTo>
                      <a:pt x="483" y="620"/>
                    </a:lnTo>
                    <a:lnTo>
                      <a:pt x="481" y="620"/>
                    </a:lnTo>
                    <a:lnTo>
                      <a:pt x="481" y="620"/>
                    </a:lnTo>
                    <a:lnTo>
                      <a:pt x="481" y="620"/>
                    </a:lnTo>
                    <a:lnTo>
                      <a:pt x="481" y="620"/>
                    </a:lnTo>
                    <a:lnTo>
                      <a:pt x="481" y="622"/>
                    </a:lnTo>
                    <a:lnTo>
                      <a:pt x="481" y="622"/>
                    </a:lnTo>
                    <a:lnTo>
                      <a:pt x="481" y="622"/>
                    </a:lnTo>
                    <a:lnTo>
                      <a:pt x="480" y="622"/>
                    </a:lnTo>
                    <a:lnTo>
                      <a:pt x="480" y="622"/>
                    </a:lnTo>
                    <a:lnTo>
                      <a:pt x="478" y="622"/>
                    </a:lnTo>
                    <a:lnTo>
                      <a:pt x="478" y="622"/>
                    </a:lnTo>
                    <a:lnTo>
                      <a:pt x="478" y="622"/>
                    </a:lnTo>
                    <a:lnTo>
                      <a:pt x="478" y="622"/>
                    </a:lnTo>
                    <a:lnTo>
                      <a:pt x="478" y="622"/>
                    </a:lnTo>
                    <a:lnTo>
                      <a:pt x="476" y="620"/>
                    </a:lnTo>
                    <a:lnTo>
                      <a:pt x="476" y="620"/>
                    </a:lnTo>
                    <a:lnTo>
                      <a:pt x="476" y="620"/>
                    </a:lnTo>
                    <a:lnTo>
                      <a:pt x="476" y="620"/>
                    </a:lnTo>
                    <a:lnTo>
                      <a:pt x="474" y="620"/>
                    </a:lnTo>
                    <a:lnTo>
                      <a:pt x="474" y="620"/>
                    </a:lnTo>
                    <a:lnTo>
                      <a:pt x="474" y="620"/>
                    </a:lnTo>
                    <a:lnTo>
                      <a:pt x="472" y="620"/>
                    </a:lnTo>
                    <a:lnTo>
                      <a:pt x="472" y="620"/>
                    </a:lnTo>
                    <a:lnTo>
                      <a:pt x="472" y="620"/>
                    </a:lnTo>
                    <a:lnTo>
                      <a:pt x="472" y="620"/>
                    </a:lnTo>
                    <a:lnTo>
                      <a:pt x="472" y="620"/>
                    </a:lnTo>
                    <a:lnTo>
                      <a:pt x="472" y="618"/>
                    </a:lnTo>
                    <a:lnTo>
                      <a:pt x="472" y="618"/>
                    </a:lnTo>
                    <a:lnTo>
                      <a:pt x="471" y="618"/>
                    </a:lnTo>
                    <a:lnTo>
                      <a:pt x="471" y="618"/>
                    </a:lnTo>
                    <a:lnTo>
                      <a:pt x="471" y="620"/>
                    </a:lnTo>
                    <a:lnTo>
                      <a:pt x="471" y="620"/>
                    </a:lnTo>
                    <a:lnTo>
                      <a:pt x="471" y="620"/>
                    </a:lnTo>
                    <a:lnTo>
                      <a:pt x="469" y="620"/>
                    </a:lnTo>
                    <a:lnTo>
                      <a:pt x="469" y="620"/>
                    </a:lnTo>
                    <a:lnTo>
                      <a:pt x="467" y="620"/>
                    </a:lnTo>
                    <a:lnTo>
                      <a:pt x="467" y="620"/>
                    </a:lnTo>
                    <a:lnTo>
                      <a:pt x="467" y="620"/>
                    </a:lnTo>
                    <a:lnTo>
                      <a:pt x="465" y="622"/>
                    </a:lnTo>
                    <a:lnTo>
                      <a:pt x="465" y="622"/>
                    </a:lnTo>
                    <a:lnTo>
                      <a:pt x="465" y="622"/>
                    </a:lnTo>
                    <a:lnTo>
                      <a:pt x="463" y="624"/>
                    </a:lnTo>
                    <a:lnTo>
                      <a:pt x="463" y="624"/>
                    </a:lnTo>
                    <a:lnTo>
                      <a:pt x="463" y="624"/>
                    </a:lnTo>
                    <a:lnTo>
                      <a:pt x="463" y="624"/>
                    </a:lnTo>
                    <a:lnTo>
                      <a:pt x="460" y="624"/>
                    </a:lnTo>
                    <a:lnTo>
                      <a:pt x="460" y="622"/>
                    </a:lnTo>
                    <a:lnTo>
                      <a:pt x="458" y="622"/>
                    </a:lnTo>
                    <a:lnTo>
                      <a:pt x="458" y="622"/>
                    </a:lnTo>
                    <a:lnTo>
                      <a:pt x="458" y="622"/>
                    </a:lnTo>
                    <a:lnTo>
                      <a:pt x="456" y="622"/>
                    </a:lnTo>
                    <a:lnTo>
                      <a:pt x="456" y="622"/>
                    </a:lnTo>
                    <a:lnTo>
                      <a:pt x="456" y="622"/>
                    </a:lnTo>
                    <a:lnTo>
                      <a:pt x="454" y="622"/>
                    </a:lnTo>
                    <a:lnTo>
                      <a:pt x="454" y="624"/>
                    </a:lnTo>
                    <a:lnTo>
                      <a:pt x="454" y="624"/>
                    </a:lnTo>
                    <a:lnTo>
                      <a:pt x="454" y="624"/>
                    </a:lnTo>
                    <a:lnTo>
                      <a:pt x="454" y="626"/>
                    </a:lnTo>
                    <a:lnTo>
                      <a:pt x="454" y="626"/>
                    </a:lnTo>
                    <a:lnTo>
                      <a:pt x="454" y="626"/>
                    </a:lnTo>
                    <a:lnTo>
                      <a:pt x="454" y="626"/>
                    </a:lnTo>
                    <a:lnTo>
                      <a:pt x="454" y="626"/>
                    </a:lnTo>
                    <a:lnTo>
                      <a:pt x="454" y="626"/>
                    </a:lnTo>
                    <a:lnTo>
                      <a:pt x="454" y="626"/>
                    </a:lnTo>
                    <a:lnTo>
                      <a:pt x="454" y="627"/>
                    </a:lnTo>
                    <a:lnTo>
                      <a:pt x="454" y="627"/>
                    </a:lnTo>
                    <a:lnTo>
                      <a:pt x="454" y="627"/>
                    </a:lnTo>
                    <a:lnTo>
                      <a:pt x="453" y="627"/>
                    </a:lnTo>
                    <a:lnTo>
                      <a:pt x="453" y="627"/>
                    </a:lnTo>
                    <a:lnTo>
                      <a:pt x="453" y="629"/>
                    </a:lnTo>
                    <a:lnTo>
                      <a:pt x="451" y="629"/>
                    </a:lnTo>
                    <a:lnTo>
                      <a:pt x="451" y="629"/>
                    </a:lnTo>
                    <a:lnTo>
                      <a:pt x="449" y="629"/>
                    </a:lnTo>
                    <a:lnTo>
                      <a:pt x="449" y="629"/>
                    </a:lnTo>
                    <a:lnTo>
                      <a:pt x="449" y="629"/>
                    </a:lnTo>
                    <a:lnTo>
                      <a:pt x="449" y="629"/>
                    </a:lnTo>
                    <a:lnTo>
                      <a:pt x="449" y="629"/>
                    </a:lnTo>
                    <a:lnTo>
                      <a:pt x="449" y="631"/>
                    </a:lnTo>
                    <a:lnTo>
                      <a:pt x="447" y="631"/>
                    </a:lnTo>
                    <a:lnTo>
                      <a:pt x="447" y="631"/>
                    </a:lnTo>
                    <a:lnTo>
                      <a:pt x="447" y="631"/>
                    </a:lnTo>
                    <a:lnTo>
                      <a:pt x="447" y="631"/>
                    </a:lnTo>
                    <a:lnTo>
                      <a:pt x="445" y="631"/>
                    </a:lnTo>
                    <a:lnTo>
                      <a:pt x="445" y="633"/>
                    </a:lnTo>
                    <a:lnTo>
                      <a:pt x="445" y="633"/>
                    </a:lnTo>
                    <a:lnTo>
                      <a:pt x="445" y="633"/>
                    </a:lnTo>
                    <a:lnTo>
                      <a:pt x="445" y="635"/>
                    </a:lnTo>
                    <a:lnTo>
                      <a:pt x="443" y="635"/>
                    </a:lnTo>
                    <a:lnTo>
                      <a:pt x="443" y="635"/>
                    </a:lnTo>
                    <a:lnTo>
                      <a:pt x="443" y="635"/>
                    </a:lnTo>
                    <a:lnTo>
                      <a:pt x="443" y="636"/>
                    </a:lnTo>
                    <a:lnTo>
                      <a:pt x="443" y="636"/>
                    </a:lnTo>
                    <a:lnTo>
                      <a:pt x="443" y="636"/>
                    </a:lnTo>
                    <a:lnTo>
                      <a:pt x="442" y="636"/>
                    </a:lnTo>
                    <a:lnTo>
                      <a:pt x="442" y="636"/>
                    </a:lnTo>
                    <a:lnTo>
                      <a:pt x="440" y="636"/>
                    </a:lnTo>
                    <a:lnTo>
                      <a:pt x="440" y="638"/>
                    </a:lnTo>
                    <a:lnTo>
                      <a:pt x="438" y="638"/>
                    </a:lnTo>
                    <a:lnTo>
                      <a:pt x="438" y="638"/>
                    </a:lnTo>
                    <a:lnTo>
                      <a:pt x="438" y="638"/>
                    </a:lnTo>
                    <a:lnTo>
                      <a:pt x="438" y="638"/>
                    </a:lnTo>
                    <a:lnTo>
                      <a:pt x="436" y="638"/>
                    </a:lnTo>
                    <a:lnTo>
                      <a:pt x="436" y="638"/>
                    </a:lnTo>
                    <a:lnTo>
                      <a:pt x="436" y="640"/>
                    </a:lnTo>
                    <a:lnTo>
                      <a:pt x="434" y="640"/>
                    </a:lnTo>
                    <a:lnTo>
                      <a:pt x="434" y="640"/>
                    </a:lnTo>
                    <a:lnTo>
                      <a:pt x="434" y="640"/>
                    </a:lnTo>
                    <a:lnTo>
                      <a:pt x="434" y="640"/>
                    </a:lnTo>
                    <a:lnTo>
                      <a:pt x="434" y="640"/>
                    </a:lnTo>
                    <a:lnTo>
                      <a:pt x="434" y="640"/>
                    </a:lnTo>
                    <a:lnTo>
                      <a:pt x="434" y="640"/>
                    </a:lnTo>
                    <a:lnTo>
                      <a:pt x="433" y="642"/>
                    </a:lnTo>
                    <a:lnTo>
                      <a:pt x="433" y="642"/>
                    </a:lnTo>
                    <a:lnTo>
                      <a:pt x="434" y="642"/>
                    </a:lnTo>
                    <a:lnTo>
                      <a:pt x="434" y="642"/>
                    </a:lnTo>
                    <a:lnTo>
                      <a:pt x="434" y="644"/>
                    </a:lnTo>
                    <a:lnTo>
                      <a:pt x="433" y="644"/>
                    </a:lnTo>
                    <a:lnTo>
                      <a:pt x="433" y="644"/>
                    </a:lnTo>
                    <a:lnTo>
                      <a:pt x="433" y="644"/>
                    </a:lnTo>
                    <a:lnTo>
                      <a:pt x="433" y="644"/>
                    </a:lnTo>
                    <a:lnTo>
                      <a:pt x="431" y="645"/>
                    </a:lnTo>
                    <a:lnTo>
                      <a:pt x="431" y="645"/>
                    </a:lnTo>
                    <a:lnTo>
                      <a:pt x="431" y="645"/>
                    </a:lnTo>
                    <a:lnTo>
                      <a:pt x="431" y="645"/>
                    </a:lnTo>
                    <a:lnTo>
                      <a:pt x="431" y="645"/>
                    </a:lnTo>
                    <a:lnTo>
                      <a:pt x="431" y="647"/>
                    </a:lnTo>
                    <a:lnTo>
                      <a:pt x="433" y="647"/>
                    </a:lnTo>
                    <a:lnTo>
                      <a:pt x="433" y="647"/>
                    </a:lnTo>
                    <a:lnTo>
                      <a:pt x="433" y="647"/>
                    </a:lnTo>
                    <a:lnTo>
                      <a:pt x="433" y="647"/>
                    </a:lnTo>
                    <a:lnTo>
                      <a:pt x="433" y="647"/>
                    </a:lnTo>
                    <a:lnTo>
                      <a:pt x="433" y="647"/>
                    </a:lnTo>
                    <a:lnTo>
                      <a:pt x="433" y="649"/>
                    </a:lnTo>
                    <a:lnTo>
                      <a:pt x="433" y="649"/>
                    </a:lnTo>
                    <a:lnTo>
                      <a:pt x="433" y="649"/>
                    </a:lnTo>
                    <a:lnTo>
                      <a:pt x="433" y="649"/>
                    </a:lnTo>
                    <a:lnTo>
                      <a:pt x="433" y="649"/>
                    </a:lnTo>
                    <a:lnTo>
                      <a:pt x="433" y="649"/>
                    </a:lnTo>
                    <a:lnTo>
                      <a:pt x="433" y="649"/>
                    </a:lnTo>
                    <a:lnTo>
                      <a:pt x="433" y="651"/>
                    </a:lnTo>
                    <a:lnTo>
                      <a:pt x="433" y="651"/>
                    </a:lnTo>
                    <a:lnTo>
                      <a:pt x="433" y="651"/>
                    </a:lnTo>
                    <a:lnTo>
                      <a:pt x="433" y="651"/>
                    </a:lnTo>
                    <a:lnTo>
                      <a:pt x="433" y="651"/>
                    </a:lnTo>
                    <a:lnTo>
                      <a:pt x="431" y="651"/>
                    </a:lnTo>
                    <a:lnTo>
                      <a:pt x="431" y="651"/>
                    </a:lnTo>
                    <a:lnTo>
                      <a:pt x="431" y="651"/>
                    </a:lnTo>
                    <a:lnTo>
                      <a:pt x="431" y="651"/>
                    </a:lnTo>
                    <a:lnTo>
                      <a:pt x="429" y="651"/>
                    </a:lnTo>
                    <a:lnTo>
                      <a:pt x="429" y="651"/>
                    </a:lnTo>
                    <a:lnTo>
                      <a:pt x="429" y="651"/>
                    </a:lnTo>
                    <a:lnTo>
                      <a:pt x="429" y="653"/>
                    </a:lnTo>
                    <a:lnTo>
                      <a:pt x="429" y="653"/>
                    </a:lnTo>
                    <a:lnTo>
                      <a:pt x="429" y="651"/>
                    </a:lnTo>
                    <a:lnTo>
                      <a:pt x="429" y="651"/>
                    </a:lnTo>
                    <a:lnTo>
                      <a:pt x="429" y="651"/>
                    </a:lnTo>
                    <a:lnTo>
                      <a:pt x="429" y="651"/>
                    </a:lnTo>
                    <a:lnTo>
                      <a:pt x="429" y="651"/>
                    </a:lnTo>
                    <a:lnTo>
                      <a:pt x="429" y="651"/>
                    </a:lnTo>
                    <a:lnTo>
                      <a:pt x="427" y="651"/>
                    </a:lnTo>
                    <a:lnTo>
                      <a:pt x="427" y="651"/>
                    </a:lnTo>
                    <a:lnTo>
                      <a:pt x="427" y="651"/>
                    </a:lnTo>
                    <a:lnTo>
                      <a:pt x="427" y="651"/>
                    </a:lnTo>
                    <a:lnTo>
                      <a:pt x="427" y="651"/>
                    </a:lnTo>
                    <a:lnTo>
                      <a:pt x="427" y="651"/>
                    </a:lnTo>
                    <a:lnTo>
                      <a:pt x="425" y="651"/>
                    </a:lnTo>
                    <a:lnTo>
                      <a:pt x="425" y="651"/>
                    </a:lnTo>
                    <a:lnTo>
                      <a:pt x="425" y="651"/>
                    </a:lnTo>
                    <a:lnTo>
                      <a:pt x="425" y="651"/>
                    </a:lnTo>
                    <a:lnTo>
                      <a:pt x="425" y="651"/>
                    </a:lnTo>
                    <a:lnTo>
                      <a:pt x="425" y="651"/>
                    </a:lnTo>
                    <a:lnTo>
                      <a:pt x="425" y="651"/>
                    </a:lnTo>
                    <a:lnTo>
                      <a:pt x="425" y="651"/>
                    </a:lnTo>
                    <a:lnTo>
                      <a:pt x="424" y="653"/>
                    </a:lnTo>
                    <a:lnTo>
                      <a:pt x="425" y="653"/>
                    </a:lnTo>
                    <a:lnTo>
                      <a:pt x="425" y="653"/>
                    </a:lnTo>
                    <a:lnTo>
                      <a:pt x="424" y="654"/>
                    </a:lnTo>
                    <a:lnTo>
                      <a:pt x="424" y="654"/>
                    </a:lnTo>
                    <a:lnTo>
                      <a:pt x="424" y="654"/>
                    </a:lnTo>
                    <a:lnTo>
                      <a:pt x="424" y="654"/>
                    </a:lnTo>
                    <a:lnTo>
                      <a:pt x="424" y="654"/>
                    </a:lnTo>
                    <a:lnTo>
                      <a:pt x="424" y="654"/>
                    </a:lnTo>
                    <a:lnTo>
                      <a:pt x="422" y="654"/>
                    </a:lnTo>
                    <a:lnTo>
                      <a:pt x="422" y="654"/>
                    </a:lnTo>
                    <a:lnTo>
                      <a:pt x="422" y="654"/>
                    </a:lnTo>
                    <a:lnTo>
                      <a:pt x="422" y="654"/>
                    </a:lnTo>
                    <a:lnTo>
                      <a:pt x="420" y="654"/>
                    </a:lnTo>
                    <a:lnTo>
                      <a:pt x="420" y="654"/>
                    </a:lnTo>
                    <a:lnTo>
                      <a:pt x="420" y="654"/>
                    </a:lnTo>
                    <a:lnTo>
                      <a:pt x="420" y="654"/>
                    </a:lnTo>
                    <a:lnTo>
                      <a:pt x="420" y="654"/>
                    </a:lnTo>
                    <a:lnTo>
                      <a:pt x="420" y="654"/>
                    </a:lnTo>
                    <a:lnTo>
                      <a:pt x="418" y="654"/>
                    </a:lnTo>
                    <a:lnTo>
                      <a:pt x="418" y="654"/>
                    </a:lnTo>
                    <a:lnTo>
                      <a:pt x="418" y="654"/>
                    </a:lnTo>
                    <a:lnTo>
                      <a:pt x="420" y="654"/>
                    </a:lnTo>
                    <a:lnTo>
                      <a:pt x="420" y="656"/>
                    </a:lnTo>
                    <a:lnTo>
                      <a:pt x="418" y="656"/>
                    </a:lnTo>
                    <a:lnTo>
                      <a:pt x="418" y="656"/>
                    </a:lnTo>
                    <a:lnTo>
                      <a:pt x="418" y="658"/>
                    </a:lnTo>
                    <a:lnTo>
                      <a:pt x="418" y="658"/>
                    </a:lnTo>
                    <a:lnTo>
                      <a:pt x="418" y="658"/>
                    </a:lnTo>
                    <a:lnTo>
                      <a:pt x="418" y="658"/>
                    </a:lnTo>
                    <a:lnTo>
                      <a:pt x="416" y="656"/>
                    </a:lnTo>
                    <a:lnTo>
                      <a:pt x="416" y="656"/>
                    </a:lnTo>
                    <a:lnTo>
                      <a:pt x="416" y="656"/>
                    </a:lnTo>
                    <a:lnTo>
                      <a:pt x="416" y="658"/>
                    </a:lnTo>
                    <a:lnTo>
                      <a:pt x="416" y="658"/>
                    </a:lnTo>
                    <a:lnTo>
                      <a:pt x="416" y="658"/>
                    </a:lnTo>
                    <a:lnTo>
                      <a:pt x="416" y="658"/>
                    </a:lnTo>
                    <a:lnTo>
                      <a:pt x="416" y="656"/>
                    </a:lnTo>
                    <a:lnTo>
                      <a:pt x="416" y="656"/>
                    </a:lnTo>
                    <a:lnTo>
                      <a:pt x="415" y="656"/>
                    </a:lnTo>
                    <a:lnTo>
                      <a:pt x="415" y="656"/>
                    </a:lnTo>
                    <a:lnTo>
                      <a:pt x="415" y="656"/>
                    </a:lnTo>
                    <a:lnTo>
                      <a:pt x="415" y="656"/>
                    </a:lnTo>
                    <a:lnTo>
                      <a:pt x="415" y="656"/>
                    </a:lnTo>
                    <a:lnTo>
                      <a:pt x="415" y="658"/>
                    </a:lnTo>
                    <a:lnTo>
                      <a:pt x="415" y="658"/>
                    </a:lnTo>
                    <a:lnTo>
                      <a:pt x="415" y="658"/>
                    </a:lnTo>
                    <a:lnTo>
                      <a:pt x="415" y="658"/>
                    </a:lnTo>
                    <a:lnTo>
                      <a:pt x="415" y="658"/>
                    </a:lnTo>
                    <a:lnTo>
                      <a:pt x="415" y="658"/>
                    </a:lnTo>
                    <a:lnTo>
                      <a:pt x="415" y="658"/>
                    </a:lnTo>
                    <a:lnTo>
                      <a:pt x="415" y="658"/>
                    </a:lnTo>
                    <a:lnTo>
                      <a:pt x="413" y="658"/>
                    </a:lnTo>
                    <a:lnTo>
                      <a:pt x="413" y="658"/>
                    </a:lnTo>
                    <a:lnTo>
                      <a:pt x="413" y="658"/>
                    </a:lnTo>
                    <a:lnTo>
                      <a:pt x="413" y="658"/>
                    </a:lnTo>
                    <a:lnTo>
                      <a:pt x="413" y="658"/>
                    </a:lnTo>
                    <a:lnTo>
                      <a:pt x="413" y="658"/>
                    </a:lnTo>
                    <a:lnTo>
                      <a:pt x="413" y="658"/>
                    </a:lnTo>
                    <a:lnTo>
                      <a:pt x="413" y="658"/>
                    </a:lnTo>
                    <a:lnTo>
                      <a:pt x="413" y="658"/>
                    </a:lnTo>
                    <a:lnTo>
                      <a:pt x="413" y="656"/>
                    </a:lnTo>
                    <a:lnTo>
                      <a:pt x="413" y="656"/>
                    </a:lnTo>
                    <a:lnTo>
                      <a:pt x="411" y="656"/>
                    </a:lnTo>
                    <a:lnTo>
                      <a:pt x="411" y="656"/>
                    </a:lnTo>
                    <a:lnTo>
                      <a:pt x="411" y="656"/>
                    </a:lnTo>
                    <a:lnTo>
                      <a:pt x="411" y="656"/>
                    </a:lnTo>
                    <a:lnTo>
                      <a:pt x="411" y="656"/>
                    </a:lnTo>
                    <a:lnTo>
                      <a:pt x="411" y="656"/>
                    </a:lnTo>
                    <a:lnTo>
                      <a:pt x="411" y="656"/>
                    </a:lnTo>
                    <a:lnTo>
                      <a:pt x="409" y="656"/>
                    </a:lnTo>
                    <a:lnTo>
                      <a:pt x="409" y="656"/>
                    </a:lnTo>
                    <a:lnTo>
                      <a:pt x="409" y="656"/>
                    </a:lnTo>
                    <a:lnTo>
                      <a:pt x="409" y="656"/>
                    </a:lnTo>
                    <a:lnTo>
                      <a:pt x="409" y="656"/>
                    </a:lnTo>
                    <a:lnTo>
                      <a:pt x="409" y="656"/>
                    </a:lnTo>
                    <a:lnTo>
                      <a:pt x="409" y="656"/>
                    </a:lnTo>
                    <a:lnTo>
                      <a:pt x="409" y="658"/>
                    </a:lnTo>
                    <a:lnTo>
                      <a:pt x="409" y="658"/>
                    </a:lnTo>
                    <a:lnTo>
                      <a:pt x="407" y="658"/>
                    </a:lnTo>
                    <a:lnTo>
                      <a:pt x="407" y="658"/>
                    </a:lnTo>
                    <a:lnTo>
                      <a:pt x="407" y="658"/>
                    </a:lnTo>
                    <a:lnTo>
                      <a:pt x="406" y="658"/>
                    </a:lnTo>
                    <a:lnTo>
                      <a:pt x="406" y="658"/>
                    </a:lnTo>
                    <a:lnTo>
                      <a:pt x="406" y="658"/>
                    </a:lnTo>
                    <a:lnTo>
                      <a:pt x="406" y="658"/>
                    </a:lnTo>
                    <a:lnTo>
                      <a:pt x="406" y="658"/>
                    </a:lnTo>
                    <a:lnTo>
                      <a:pt x="406" y="658"/>
                    </a:lnTo>
                    <a:lnTo>
                      <a:pt x="406" y="656"/>
                    </a:lnTo>
                    <a:lnTo>
                      <a:pt x="406" y="656"/>
                    </a:lnTo>
                    <a:lnTo>
                      <a:pt x="406" y="656"/>
                    </a:lnTo>
                    <a:lnTo>
                      <a:pt x="406" y="656"/>
                    </a:lnTo>
                    <a:lnTo>
                      <a:pt x="406" y="656"/>
                    </a:lnTo>
                    <a:lnTo>
                      <a:pt x="406" y="656"/>
                    </a:lnTo>
                    <a:lnTo>
                      <a:pt x="406" y="656"/>
                    </a:lnTo>
                    <a:lnTo>
                      <a:pt x="406" y="656"/>
                    </a:lnTo>
                    <a:lnTo>
                      <a:pt x="404" y="654"/>
                    </a:lnTo>
                    <a:lnTo>
                      <a:pt x="404" y="654"/>
                    </a:lnTo>
                    <a:lnTo>
                      <a:pt x="402" y="654"/>
                    </a:lnTo>
                    <a:lnTo>
                      <a:pt x="402" y="654"/>
                    </a:lnTo>
                    <a:lnTo>
                      <a:pt x="402" y="654"/>
                    </a:lnTo>
                    <a:lnTo>
                      <a:pt x="402" y="654"/>
                    </a:lnTo>
                    <a:lnTo>
                      <a:pt x="400" y="654"/>
                    </a:lnTo>
                    <a:lnTo>
                      <a:pt x="400" y="654"/>
                    </a:lnTo>
                    <a:lnTo>
                      <a:pt x="400" y="654"/>
                    </a:lnTo>
                    <a:lnTo>
                      <a:pt x="400" y="654"/>
                    </a:lnTo>
                    <a:lnTo>
                      <a:pt x="398" y="654"/>
                    </a:lnTo>
                    <a:lnTo>
                      <a:pt x="398" y="654"/>
                    </a:lnTo>
                    <a:lnTo>
                      <a:pt x="398" y="654"/>
                    </a:lnTo>
                    <a:lnTo>
                      <a:pt x="398" y="654"/>
                    </a:lnTo>
                    <a:lnTo>
                      <a:pt x="398" y="654"/>
                    </a:lnTo>
                    <a:lnTo>
                      <a:pt x="398" y="654"/>
                    </a:lnTo>
                    <a:lnTo>
                      <a:pt x="398" y="653"/>
                    </a:lnTo>
                    <a:lnTo>
                      <a:pt x="398" y="653"/>
                    </a:lnTo>
                    <a:lnTo>
                      <a:pt x="398" y="653"/>
                    </a:lnTo>
                    <a:lnTo>
                      <a:pt x="396" y="653"/>
                    </a:lnTo>
                    <a:lnTo>
                      <a:pt x="396" y="653"/>
                    </a:lnTo>
                    <a:lnTo>
                      <a:pt x="396" y="654"/>
                    </a:lnTo>
                    <a:lnTo>
                      <a:pt x="396" y="654"/>
                    </a:lnTo>
                    <a:lnTo>
                      <a:pt x="396" y="654"/>
                    </a:lnTo>
                    <a:lnTo>
                      <a:pt x="396" y="654"/>
                    </a:lnTo>
                    <a:lnTo>
                      <a:pt x="395" y="654"/>
                    </a:lnTo>
                    <a:lnTo>
                      <a:pt x="395" y="654"/>
                    </a:lnTo>
                    <a:lnTo>
                      <a:pt x="395" y="656"/>
                    </a:lnTo>
                    <a:lnTo>
                      <a:pt x="395" y="656"/>
                    </a:lnTo>
                    <a:lnTo>
                      <a:pt x="395" y="656"/>
                    </a:lnTo>
                    <a:lnTo>
                      <a:pt x="395" y="656"/>
                    </a:lnTo>
                    <a:lnTo>
                      <a:pt x="393" y="656"/>
                    </a:lnTo>
                    <a:lnTo>
                      <a:pt x="393" y="656"/>
                    </a:lnTo>
                    <a:lnTo>
                      <a:pt x="393" y="656"/>
                    </a:lnTo>
                    <a:lnTo>
                      <a:pt x="393" y="656"/>
                    </a:lnTo>
                    <a:lnTo>
                      <a:pt x="393" y="656"/>
                    </a:lnTo>
                    <a:lnTo>
                      <a:pt x="393" y="654"/>
                    </a:lnTo>
                    <a:lnTo>
                      <a:pt x="393" y="654"/>
                    </a:lnTo>
                    <a:lnTo>
                      <a:pt x="393" y="654"/>
                    </a:lnTo>
                    <a:lnTo>
                      <a:pt x="393" y="654"/>
                    </a:lnTo>
                    <a:lnTo>
                      <a:pt x="393" y="653"/>
                    </a:lnTo>
                    <a:lnTo>
                      <a:pt x="391" y="653"/>
                    </a:lnTo>
                    <a:lnTo>
                      <a:pt x="391" y="653"/>
                    </a:lnTo>
                    <a:lnTo>
                      <a:pt x="391" y="653"/>
                    </a:lnTo>
                    <a:lnTo>
                      <a:pt x="391" y="653"/>
                    </a:lnTo>
                    <a:lnTo>
                      <a:pt x="391" y="653"/>
                    </a:lnTo>
                    <a:lnTo>
                      <a:pt x="391" y="653"/>
                    </a:lnTo>
                    <a:lnTo>
                      <a:pt x="391" y="653"/>
                    </a:lnTo>
                    <a:lnTo>
                      <a:pt x="391" y="653"/>
                    </a:lnTo>
                    <a:lnTo>
                      <a:pt x="391" y="651"/>
                    </a:lnTo>
                    <a:lnTo>
                      <a:pt x="391" y="651"/>
                    </a:lnTo>
                    <a:lnTo>
                      <a:pt x="389" y="651"/>
                    </a:lnTo>
                    <a:lnTo>
                      <a:pt x="389" y="651"/>
                    </a:lnTo>
                    <a:lnTo>
                      <a:pt x="389" y="651"/>
                    </a:lnTo>
                    <a:lnTo>
                      <a:pt x="389" y="651"/>
                    </a:lnTo>
                    <a:lnTo>
                      <a:pt x="389" y="653"/>
                    </a:lnTo>
                    <a:lnTo>
                      <a:pt x="389" y="653"/>
                    </a:lnTo>
                    <a:lnTo>
                      <a:pt x="389" y="653"/>
                    </a:lnTo>
                    <a:lnTo>
                      <a:pt x="387" y="653"/>
                    </a:lnTo>
                    <a:lnTo>
                      <a:pt x="387" y="653"/>
                    </a:lnTo>
                    <a:lnTo>
                      <a:pt x="387" y="653"/>
                    </a:lnTo>
                    <a:lnTo>
                      <a:pt x="387" y="653"/>
                    </a:lnTo>
                    <a:lnTo>
                      <a:pt x="387" y="653"/>
                    </a:lnTo>
                    <a:lnTo>
                      <a:pt x="386" y="653"/>
                    </a:lnTo>
                    <a:lnTo>
                      <a:pt x="386" y="653"/>
                    </a:lnTo>
                    <a:lnTo>
                      <a:pt x="386" y="653"/>
                    </a:lnTo>
                    <a:lnTo>
                      <a:pt x="384" y="653"/>
                    </a:lnTo>
                    <a:lnTo>
                      <a:pt x="384" y="653"/>
                    </a:lnTo>
                    <a:lnTo>
                      <a:pt x="384" y="653"/>
                    </a:lnTo>
                    <a:lnTo>
                      <a:pt x="384" y="653"/>
                    </a:lnTo>
                    <a:lnTo>
                      <a:pt x="384" y="653"/>
                    </a:lnTo>
                    <a:lnTo>
                      <a:pt x="384" y="653"/>
                    </a:lnTo>
                    <a:lnTo>
                      <a:pt x="384" y="653"/>
                    </a:lnTo>
                    <a:lnTo>
                      <a:pt x="384" y="653"/>
                    </a:lnTo>
                    <a:lnTo>
                      <a:pt x="384" y="653"/>
                    </a:lnTo>
                    <a:lnTo>
                      <a:pt x="382" y="653"/>
                    </a:lnTo>
                    <a:lnTo>
                      <a:pt x="384" y="653"/>
                    </a:lnTo>
                    <a:lnTo>
                      <a:pt x="384" y="653"/>
                    </a:lnTo>
                    <a:lnTo>
                      <a:pt x="384" y="653"/>
                    </a:lnTo>
                    <a:lnTo>
                      <a:pt x="384" y="651"/>
                    </a:lnTo>
                    <a:lnTo>
                      <a:pt x="384" y="651"/>
                    </a:lnTo>
                    <a:lnTo>
                      <a:pt x="384" y="651"/>
                    </a:lnTo>
                    <a:lnTo>
                      <a:pt x="382" y="651"/>
                    </a:lnTo>
                    <a:lnTo>
                      <a:pt x="382" y="651"/>
                    </a:lnTo>
                    <a:lnTo>
                      <a:pt x="382" y="651"/>
                    </a:lnTo>
                    <a:lnTo>
                      <a:pt x="382" y="651"/>
                    </a:lnTo>
                    <a:lnTo>
                      <a:pt x="382" y="651"/>
                    </a:lnTo>
                    <a:lnTo>
                      <a:pt x="382" y="651"/>
                    </a:lnTo>
                    <a:lnTo>
                      <a:pt x="382" y="651"/>
                    </a:lnTo>
                    <a:lnTo>
                      <a:pt x="382" y="651"/>
                    </a:lnTo>
                    <a:lnTo>
                      <a:pt x="380" y="649"/>
                    </a:lnTo>
                    <a:lnTo>
                      <a:pt x="380" y="649"/>
                    </a:lnTo>
                    <a:lnTo>
                      <a:pt x="380" y="649"/>
                    </a:lnTo>
                    <a:lnTo>
                      <a:pt x="380" y="649"/>
                    </a:lnTo>
                    <a:lnTo>
                      <a:pt x="380" y="649"/>
                    </a:lnTo>
                    <a:lnTo>
                      <a:pt x="380" y="647"/>
                    </a:lnTo>
                    <a:lnTo>
                      <a:pt x="380" y="647"/>
                    </a:lnTo>
                    <a:lnTo>
                      <a:pt x="380" y="647"/>
                    </a:lnTo>
                    <a:lnTo>
                      <a:pt x="380" y="647"/>
                    </a:lnTo>
                    <a:lnTo>
                      <a:pt x="380" y="645"/>
                    </a:lnTo>
                    <a:lnTo>
                      <a:pt x="380" y="645"/>
                    </a:lnTo>
                    <a:lnTo>
                      <a:pt x="380" y="645"/>
                    </a:lnTo>
                    <a:lnTo>
                      <a:pt x="380" y="645"/>
                    </a:lnTo>
                    <a:lnTo>
                      <a:pt x="378" y="647"/>
                    </a:lnTo>
                    <a:lnTo>
                      <a:pt x="378" y="647"/>
                    </a:lnTo>
                    <a:lnTo>
                      <a:pt x="378" y="647"/>
                    </a:lnTo>
                    <a:lnTo>
                      <a:pt x="378" y="647"/>
                    </a:lnTo>
                    <a:lnTo>
                      <a:pt x="378" y="647"/>
                    </a:lnTo>
                    <a:lnTo>
                      <a:pt x="378" y="647"/>
                    </a:lnTo>
                    <a:lnTo>
                      <a:pt x="378" y="647"/>
                    </a:lnTo>
                    <a:lnTo>
                      <a:pt x="378" y="647"/>
                    </a:lnTo>
                    <a:lnTo>
                      <a:pt x="377" y="647"/>
                    </a:lnTo>
                    <a:lnTo>
                      <a:pt x="377" y="647"/>
                    </a:lnTo>
                    <a:lnTo>
                      <a:pt x="377" y="647"/>
                    </a:lnTo>
                    <a:lnTo>
                      <a:pt x="377" y="647"/>
                    </a:lnTo>
                    <a:lnTo>
                      <a:pt x="377" y="645"/>
                    </a:lnTo>
                    <a:lnTo>
                      <a:pt x="377" y="645"/>
                    </a:lnTo>
                    <a:lnTo>
                      <a:pt x="377" y="645"/>
                    </a:lnTo>
                    <a:lnTo>
                      <a:pt x="377" y="645"/>
                    </a:lnTo>
                    <a:lnTo>
                      <a:pt x="377" y="645"/>
                    </a:lnTo>
                    <a:lnTo>
                      <a:pt x="377" y="644"/>
                    </a:lnTo>
                    <a:lnTo>
                      <a:pt x="377" y="644"/>
                    </a:lnTo>
                    <a:lnTo>
                      <a:pt x="377" y="644"/>
                    </a:lnTo>
                    <a:lnTo>
                      <a:pt x="377" y="644"/>
                    </a:lnTo>
                    <a:lnTo>
                      <a:pt x="378" y="644"/>
                    </a:lnTo>
                    <a:lnTo>
                      <a:pt x="378" y="644"/>
                    </a:lnTo>
                    <a:lnTo>
                      <a:pt x="377" y="644"/>
                    </a:lnTo>
                    <a:lnTo>
                      <a:pt x="377" y="644"/>
                    </a:lnTo>
                    <a:lnTo>
                      <a:pt x="377" y="644"/>
                    </a:lnTo>
                    <a:lnTo>
                      <a:pt x="377" y="644"/>
                    </a:lnTo>
                    <a:lnTo>
                      <a:pt x="377" y="644"/>
                    </a:lnTo>
                    <a:lnTo>
                      <a:pt x="377" y="644"/>
                    </a:lnTo>
                    <a:lnTo>
                      <a:pt x="377" y="644"/>
                    </a:lnTo>
                    <a:lnTo>
                      <a:pt x="375" y="644"/>
                    </a:lnTo>
                    <a:lnTo>
                      <a:pt x="375" y="644"/>
                    </a:lnTo>
                    <a:lnTo>
                      <a:pt x="375" y="644"/>
                    </a:lnTo>
                    <a:lnTo>
                      <a:pt x="375" y="644"/>
                    </a:lnTo>
                    <a:lnTo>
                      <a:pt x="373" y="644"/>
                    </a:lnTo>
                    <a:lnTo>
                      <a:pt x="373" y="644"/>
                    </a:lnTo>
                    <a:lnTo>
                      <a:pt x="373" y="642"/>
                    </a:lnTo>
                    <a:lnTo>
                      <a:pt x="373" y="642"/>
                    </a:lnTo>
                    <a:lnTo>
                      <a:pt x="375" y="642"/>
                    </a:lnTo>
                    <a:lnTo>
                      <a:pt x="375" y="640"/>
                    </a:lnTo>
                    <a:lnTo>
                      <a:pt x="375" y="640"/>
                    </a:lnTo>
                    <a:lnTo>
                      <a:pt x="373" y="640"/>
                    </a:lnTo>
                    <a:lnTo>
                      <a:pt x="373" y="640"/>
                    </a:lnTo>
                    <a:lnTo>
                      <a:pt x="373" y="640"/>
                    </a:lnTo>
                    <a:lnTo>
                      <a:pt x="373" y="640"/>
                    </a:lnTo>
                    <a:lnTo>
                      <a:pt x="373" y="640"/>
                    </a:lnTo>
                    <a:lnTo>
                      <a:pt x="373" y="642"/>
                    </a:lnTo>
                    <a:lnTo>
                      <a:pt x="371" y="642"/>
                    </a:lnTo>
                    <a:lnTo>
                      <a:pt x="371" y="642"/>
                    </a:lnTo>
                    <a:lnTo>
                      <a:pt x="371" y="642"/>
                    </a:lnTo>
                    <a:lnTo>
                      <a:pt x="371" y="642"/>
                    </a:lnTo>
                    <a:lnTo>
                      <a:pt x="369" y="642"/>
                    </a:lnTo>
                    <a:lnTo>
                      <a:pt x="369" y="642"/>
                    </a:lnTo>
                    <a:lnTo>
                      <a:pt x="369" y="642"/>
                    </a:lnTo>
                    <a:lnTo>
                      <a:pt x="368" y="642"/>
                    </a:lnTo>
                    <a:lnTo>
                      <a:pt x="368" y="642"/>
                    </a:lnTo>
                    <a:lnTo>
                      <a:pt x="368" y="642"/>
                    </a:lnTo>
                    <a:lnTo>
                      <a:pt x="368" y="642"/>
                    </a:lnTo>
                    <a:lnTo>
                      <a:pt x="368" y="642"/>
                    </a:lnTo>
                    <a:lnTo>
                      <a:pt x="368" y="642"/>
                    </a:lnTo>
                    <a:lnTo>
                      <a:pt x="368" y="642"/>
                    </a:lnTo>
                    <a:lnTo>
                      <a:pt x="366" y="640"/>
                    </a:lnTo>
                    <a:lnTo>
                      <a:pt x="366" y="640"/>
                    </a:lnTo>
                    <a:lnTo>
                      <a:pt x="366" y="640"/>
                    </a:lnTo>
                    <a:lnTo>
                      <a:pt x="366" y="640"/>
                    </a:lnTo>
                    <a:lnTo>
                      <a:pt x="368" y="638"/>
                    </a:lnTo>
                    <a:lnTo>
                      <a:pt x="368" y="638"/>
                    </a:lnTo>
                    <a:lnTo>
                      <a:pt x="366" y="638"/>
                    </a:lnTo>
                    <a:lnTo>
                      <a:pt x="366" y="638"/>
                    </a:lnTo>
                    <a:lnTo>
                      <a:pt x="366" y="638"/>
                    </a:lnTo>
                    <a:lnTo>
                      <a:pt x="366" y="638"/>
                    </a:lnTo>
                    <a:lnTo>
                      <a:pt x="366" y="638"/>
                    </a:lnTo>
                    <a:lnTo>
                      <a:pt x="366" y="638"/>
                    </a:lnTo>
                    <a:lnTo>
                      <a:pt x="366" y="636"/>
                    </a:lnTo>
                    <a:lnTo>
                      <a:pt x="366" y="636"/>
                    </a:lnTo>
                    <a:lnTo>
                      <a:pt x="366" y="636"/>
                    </a:lnTo>
                    <a:lnTo>
                      <a:pt x="364" y="636"/>
                    </a:lnTo>
                    <a:lnTo>
                      <a:pt x="364" y="636"/>
                    </a:lnTo>
                    <a:lnTo>
                      <a:pt x="364" y="636"/>
                    </a:lnTo>
                    <a:lnTo>
                      <a:pt x="364" y="636"/>
                    </a:lnTo>
                    <a:lnTo>
                      <a:pt x="362" y="636"/>
                    </a:lnTo>
                    <a:lnTo>
                      <a:pt x="362" y="636"/>
                    </a:lnTo>
                    <a:lnTo>
                      <a:pt x="362" y="635"/>
                    </a:lnTo>
                    <a:lnTo>
                      <a:pt x="362" y="635"/>
                    </a:lnTo>
                    <a:lnTo>
                      <a:pt x="362" y="635"/>
                    </a:lnTo>
                    <a:lnTo>
                      <a:pt x="362" y="635"/>
                    </a:lnTo>
                    <a:lnTo>
                      <a:pt x="364" y="633"/>
                    </a:lnTo>
                    <a:lnTo>
                      <a:pt x="364" y="633"/>
                    </a:lnTo>
                    <a:lnTo>
                      <a:pt x="364" y="633"/>
                    </a:lnTo>
                    <a:lnTo>
                      <a:pt x="364" y="633"/>
                    </a:lnTo>
                    <a:lnTo>
                      <a:pt x="364" y="633"/>
                    </a:lnTo>
                    <a:lnTo>
                      <a:pt x="364" y="631"/>
                    </a:lnTo>
                    <a:lnTo>
                      <a:pt x="364" y="631"/>
                    </a:lnTo>
                    <a:lnTo>
                      <a:pt x="364" y="631"/>
                    </a:lnTo>
                    <a:lnTo>
                      <a:pt x="364" y="631"/>
                    </a:lnTo>
                    <a:lnTo>
                      <a:pt x="364" y="631"/>
                    </a:lnTo>
                    <a:lnTo>
                      <a:pt x="364" y="631"/>
                    </a:lnTo>
                    <a:lnTo>
                      <a:pt x="362" y="631"/>
                    </a:lnTo>
                    <a:lnTo>
                      <a:pt x="362" y="629"/>
                    </a:lnTo>
                    <a:lnTo>
                      <a:pt x="362" y="629"/>
                    </a:lnTo>
                    <a:lnTo>
                      <a:pt x="362" y="629"/>
                    </a:lnTo>
                    <a:lnTo>
                      <a:pt x="362" y="629"/>
                    </a:lnTo>
                    <a:lnTo>
                      <a:pt x="362" y="629"/>
                    </a:lnTo>
                    <a:lnTo>
                      <a:pt x="362" y="627"/>
                    </a:lnTo>
                    <a:lnTo>
                      <a:pt x="362" y="627"/>
                    </a:lnTo>
                    <a:lnTo>
                      <a:pt x="362" y="627"/>
                    </a:lnTo>
                    <a:lnTo>
                      <a:pt x="362" y="627"/>
                    </a:lnTo>
                    <a:lnTo>
                      <a:pt x="362" y="626"/>
                    </a:lnTo>
                    <a:lnTo>
                      <a:pt x="362" y="626"/>
                    </a:lnTo>
                    <a:lnTo>
                      <a:pt x="362" y="626"/>
                    </a:lnTo>
                    <a:lnTo>
                      <a:pt x="362" y="626"/>
                    </a:lnTo>
                    <a:lnTo>
                      <a:pt x="362" y="626"/>
                    </a:lnTo>
                    <a:lnTo>
                      <a:pt x="362" y="626"/>
                    </a:lnTo>
                    <a:lnTo>
                      <a:pt x="362" y="626"/>
                    </a:lnTo>
                    <a:lnTo>
                      <a:pt x="364" y="626"/>
                    </a:lnTo>
                    <a:lnTo>
                      <a:pt x="364" y="624"/>
                    </a:lnTo>
                    <a:lnTo>
                      <a:pt x="364" y="624"/>
                    </a:lnTo>
                    <a:lnTo>
                      <a:pt x="364" y="624"/>
                    </a:lnTo>
                    <a:lnTo>
                      <a:pt x="364" y="624"/>
                    </a:lnTo>
                    <a:lnTo>
                      <a:pt x="364" y="624"/>
                    </a:lnTo>
                    <a:lnTo>
                      <a:pt x="364" y="624"/>
                    </a:lnTo>
                    <a:lnTo>
                      <a:pt x="362" y="624"/>
                    </a:lnTo>
                    <a:lnTo>
                      <a:pt x="362" y="624"/>
                    </a:lnTo>
                    <a:lnTo>
                      <a:pt x="362" y="624"/>
                    </a:lnTo>
                    <a:lnTo>
                      <a:pt x="360" y="624"/>
                    </a:lnTo>
                    <a:lnTo>
                      <a:pt x="360" y="624"/>
                    </a:lnTo>
                    <a:lnTo>
                      <a:pt x="360" y="626"/>
                    </a:lnTo>
                    <a:lnTo>
                      <a:pt x="360" y="626"/>
                    </a:lnTo>
                    <a:lnTo>
                      <a:pt x="358" y="626"/>
                    </a:lnTo>
                    <a:lnTo>
                      <a:pt x="358" y="626"/>
                    </a:lnTo>
                    <a:lnTo>
                      <a:pt x="358" y="626"/>
                    </a:lnTo>
                    <a:lnTo>
                      <a:pt x="358" y="626"/>
                    </a:lnTo>
                    <a:lnTo>
                      <a:pt x="358" y="626"/>
                    </a:lnTo>
                    <a:lnTo>
                      <a:pt x="357" y="626"/>
                    </a:lnTo>
                    <a:lnTo>
                      <a:pt x="357" y="626"/>
                    </a:lnTo>
                    <a:lnTo>
                      <a:pt x="357" y="626"/>
                    </a:lnTo>
                    <a:lnTo>
                      <a:pt x="357" y="626"/>
                    </a:lnTo>
                    <a:lnTo>
                      <a:pt x="357" y="626"/>
                    </a:lnTo>
                    <a:lnTo>
                      <a:pt x="357" y="626"/>
                    </a:lnTo>
                    <a:lnTo>
                      <a:pt x="355" y="626"/>
                    </a:lnTo>
                    <a:lnTo>
                      <a:pt x="355" y="626"/>
                    </a:lnTo>
                    <a:lnTo>
                      <a:pt x="355" y="626"/>
                    </a:lnTo>
                    <a:lnTo>
                      <a:pt x="355" y="626"/>
                    </a:lnTo>
                    <a:lnTo>
                      <a:pt x="355" y="626"/>
                    </a:lnTo>
                    <a:lnTo>
                      <a:pt x="353" y="624"/>
                    </a:lnTo>
                    <a:lnTo>
                      <a:pt x="353" y="624"/>
                    </a:lnTo>
                    <a:lnTo>
                      <a:pt x="353" y="624"/>
                    </a:lnTo>
                    <a:lnTo>
                      <a:pt x="353" y="624"/>
                    </a:lnTo>
                    <a:lnTo>
                      <a:pt x="353" y="622"/>
                    </a:lnTo>
                    <a:lnTo>
                      <a:pt x="353" y="622"/>
                    </a:lnTo>
                    <a:lnTo>
                      <a:pt x="353" y="622"/>
                    </a:lnTo>
                    <a:lnTo>
                      <a:pt x="353" y="622"/>
                    </a:lnTo>
                    <a:lnTo>
                      <a:pt x="353" y="620"/>
                    </a:lnTo>
                    <a:lnTo>
                      <a:pt x="353" y="620"/>
                    </a:lnTo>
                    <a:lnTo>
                      <a:pt x="353" y="620"/>
                    </a:lnTo>
                    <a:lnTo>
                      <a:pt x="353" y="620"/>
                    </a:lnTo>
                    <a:lnTo>
                      <a:pt x="351" y="620"/>
                    </a:lnTo>
                    <a:lnTo>
                      <a:pt x="351" y="620"/>
                    </a:lnTo>
                    <a:lnTo>
                      <a:pt x="351" y="620"/>
                    </a:lnTo>
                    <a:lnTo>
                      <a:pt x="351" y="620"/>
                    </a:lnTo>
                    <a:lnTo>
                      <a:pt x="351" y="618"/>
                    </a:lnTo>
                    <a:lnTo>
                      <a:pt x="349" y="618"/>
                    </a:lnTo>
                    <a:lnTo>
                      <a:pt x="349" y="618"/>
                    </a:lnTo>
                    <a:lnTo>
                      <a:pt x="349" y="618"/>
                    </a:lnTo>
                    <a:lnTo>
                      <a:pt x="349" y="618"/>
                    </a:lnTo>
                    <a:lnTo>
                      <a:pt x="349" y="618"/>
                    </a:lnTo>
                    <a:lnTo>
                      <a:pt x="348" y="618"/>
                    </a:lnTo>
                    <a:lnTo>
                      <a:pt x="348" y="618"/>
                    </a:lnTo>
                    <a:lnTo>
                      <a:pt x="348" y="618"/>
                    </a:lnTo>
                    <a:lnTo>
                      <a:pt x="348" y="618"/>
                    </a:lnTo>
                    <a:lnTo>
                      <a:pt x="348" y="618"/>
                    </a:lnTo>
                    <a:lnTo>
                      <a:pt x="348" y="618"/>
                    </a:lnTo>
                    <a:lnTo>
                      <a:pt x="348" y="618"/>
                    </a:lnTo>
                    <a:lnTo>
                      <a:pt x="348" y="616"/>
                    </a:lnTo>
                    <a:lnTo>
                      <a:pt x="349" y="616"/>
                    </a:lnTo>
                    <a:lnTo>
                      <a:pt x="349" y="616"/>
                    </a:lnTo>
                    <a:lnTo>
                      <a:pt x="351" y="616"/>
                    </a:lnTo>
                    <a:lnTo>
                      <a:pt x="351" y="615"/>
                    </a:lnTo>
                    <a:lnTo>
                      <a:pt x="351" y="615"/>
                    </a:lnTo>
                    <a:lnTo>
                      <a:pt x="351" y="615"/>
                    </a:lnTo>
                    <a:lnTo>
                      <a:pt x="353" y="615"/>
                    </a:lnTo>
                    <a:lnTo>
                      <a:pt x="353" y="615"/>
                    </a:lnTo>
                    <a:lnTo>
                      <a:pt x="353" y="615"/>
                    </a:lnTo>
                    <a:lnTo>
                      <a:pt x="355" y="615"/>
                    </a:lnTo>
                    <a:lnTo>
                      <a:pt x="355" y="613"/>
                    </a:lnTo>
                    <a:lnTo>
                      <a:pt x="355" y="613"/>
                    </a:lnTo>
                    <a:lnTo>
                      <a:pt x="357" y="613"/>
                    </a:lnTo>
                    <a:lnTo>
                      <a:pt x="357" y="613"/>
                    </a:lnTo>
                    <a:lnTo>
                      <a:pt x="357" y="613"/>
                    </a:lnTo>
                    <a:lnTo>
                      <a:pt x="357" y="611"/>
                    </a:lnTo>
                    <a:lnTo>
                      <a:pt x="358" y="611"/>
                    </a:lnTo>
                    <a:lnTo>
                      <a:pt x="358" y="611"/>
                    </a:lnTo>
                    <a:lnTo>
                      <a:pt x="358" y="611"/>
                    </a:lnTo>
                    <a:lnTo>
                      <a:pt x="358" y="611"/>
                    </a:lnTo>
                    <a:lnTo>
                      <a:pt x="358" y="611"/>
                    </a:lnTo>
                    <a:lnTo>
                      <a:pt x="360" y="611"/>
                    </a:lnTo>
                    <a:lnTo>
                      <a:pt x="360" y="611"/>
                    </a:lnTo>
                    <a:lnTo>
                      <a:pt x="360" y="613"/>
                    </a:lnTo>
                    <a:lnTo>
                      <a:pt x="360" y="613"/>
                    </a:lnTo>
                    <a:lnTo>
                      <a:pt x="360" y="613"/>
                    </a:lnTo>
                    <a:lnTo>
                      <a:pt x="360" y="613"/>
                    </a:lnTo>
                    <a:lnTo>
                      <a:pt x="362" y="611"/>
                    </a:lnTo>
                    <a:lnTo>
                      <a:pt x="362" y="611"/>
                    </a:lnTo>
                    <a:lnTo>
                      <a:pt x="362" y="611"/>
                    </a:lnTo>
                    <a:lnTo>
                      <a:pt x="362" y="611"/>
                    </a:lnTo>
                    <a:lnTo>
                      <a:pt x="362" y="609"/>
                    </a:lnTo>
                    <a:lnTo>
                      <a:pt x="362" y="609"/>
                    </a:lnTo>
                    <a:lnTo>
                      <a:pt x="362" y="609"/>
                    </a:lnTo>
                    <a:lnTo>
                      <a:pt x="362" y="609"/>
                    </a:lnTo>
                    <a:lnTo>
                      <a:pt x="362" y="609"/>
                    </a:lnTo>
                    <a:lnTo>
                      <a:pt x="360" y="609"/>
                    </a:lnTo>
                    <a:lnTo>
                      <a:pt x="360" y="609"/>
                    </a:lnTo>
                    <a:lnTo>
                      <a:pt x="360" y="609"/>
                    </a:lnTo>
                    <a:lnTo>
                      <a:pt x="360" y="609"/>
                    </a:lnTo>
                    <a:lnTo>
                      <a:pt x="360" y="607"/>
                    </a:lnTo>
                    <a:lnTo>
                      <a:pt x="360" y="607"/>
                    </a:lnTo>
                    <a:lnTo>
                      <a:pt x="360" y="607"/>
                    </a:lnTo>
                    <a:lnTo>
                      <a:pt x="360" y="607"/>
                    </a:lnTo>
                    <a:lnTo>
                      <a:pt x="360" y="606"/>
                    </a:lnTo>
                    <a:lnTo>
                      <a:pt x="360" y="606"/>
                    </a:lnTo>
                    <a:lnTo>
                      <a:pt x="360" y="606"/>
                    </a:lnTo>
                    <a:lnTo>
                      <a:pt x="360" y="606"/>
                    </a:lnTo>
                    <a:lnTo>
                      <a:pt x="360" y="606"/>
                    </a:lnTo>
                    <a:lnTo>
                      <a:pt x="358" y="606"/>
                    </a:lnTo>
                    <a:lnTo>
                      <a:pt x="358" y="607"/>
                    </a:lnTo>
                    <a:lnTo>
                      <a:pt x="358" y="607"/>
                    </a:lnTo>
                    <a:lnTo>
                      <a:pt x="358" y="607"/>
                    </a:lnTo>
                    <a:lnTo>
                      <a:pt x="358" y="607"/>
                    </a:lnTo>
                    <a:lnTo>
                      <a:pt x="358" y="606"/>
                    </a:lnTo>
                    <a:lnTo>
                      <a:pt x="358" y="606"/>
                    </a:lnTo>
                    <a:lnTo>
                      <a:pt x="358" y="606"/>
                    </a:lnTo>
                    <a:lnTo>
                      <a:pt x="358" y="606"/>
                    </a:lnTo>
                    <a:lnTo>
                      <a:pt x="358" y="606"/>
                    </a:lnTo>
                    <a:lnTo>
                      <a:pt x="358" y="606"/>
                    </a:lnTo>
                    <a:lnTo>
                      <a:pt x="358" y="606"/>
                    </a:lnTo>
                    <a:lnTo>
                      <a:pt x="358" y="606"/>
                    </a:lnTo>
                    <a:lnTo>
                      <a:pt x="357" y="606"/>
                    </a:lnTo>
                    <a:lnTo>
                      <a:pt x="357" y="606"/>
                    </a:lnTo>
                    <a:lnTo>
                      <a:pt x="357" y="606"/>
                    </a:lnTo>
                    <a:lnTo>
                      <a:pt x="357" y="606"/>
                    </a:lnTo>
                    <a:lnTo>
                      <a:pt x="357" y="606"/>
                    </a:lnTo>
                    <a:lnTo>
                      <a:pt x="357" y="606"/>
                    </a:lnTo>
                    <a:lnTo>
                      <a:pt x="357" y="606"/>
                    </a:lnTo>
                    <a:lnTo>
                      <a:pt x="355" y="606"/>
                    </a:lnTo>
                    <a:lnTo>
                      <a:pt x="355" y="606"/>
                    </a:lnTo>
                    <a:lnTo>
                      <a:pt x="355" y="606"/>
                    </a:lnTo>
                    <a:lnTo>
                      <a:pt x="355" y="606"/>
                    </a:lnTo>
                    <a:lnTo>
                      <a:pt x="355" y="604"/>
                    </a:lnTo>
                    <a:lnTo>
                      <a:pt x="355" y="604"/>
                    </a:lnTo>
                    <a:lnTo>
                      <a:pt x="355" y="604"/>
                    </a:lnTo>
                    <a:lnTo>
                      <a:pt x="355" y="604"/>
                    </a:lnTo>
                    <a:lnTo>
                      <a:pt x="355" y="604"/>
                    </a:lnTo>
                    <a:lnTo>
                      <a:pt x="355" y="604"/>
                    </a:lnTo>
                    <a:lnTo>
                      <a:pt x="353" y="604"/>
                    </a:lnTo>
                    <a:lnTo>
                      <a:pt x="353" y="602"/>
                    </a:lnTo>
                    <a:lnTo>
                      <a:pt x="353" y="602"/>
                    </a:lnTo>
                    <a:lnTo>
                      <a:pt x="353" y="602"/>
                    </a:lnTo>
                    <a:lnTo>
                      <a:pt x="353" y="602"/>
                    </a:lnTo>
                    <a:lnTo>
                      <a:pt x="353" y="602"/>
                    </a:lnTo>
                    <a:lnTo>
                      <a:pt x="351" y="602"/>
                    </a:lnTo>
                    <a:lnTo>
                      <a:pt x="351" y="602"/>
                    </a:lnTo>
                    <a:lnTo>
                      <a:pt x="351" y="602"/>
                    </a:lnTo>
                    <a:lnTo>
                      <a:pt x="351" y="602"/>
                    </a:lnTo>
                    <a:lnTo>
                      <a:pt x="351" y="602"/>
                    </a:lnTo>
                    <a:lnTo>
                      <a:pt x="349" y="602"/>
                    </a:lnTo>
                    <a:lnTo>
                      <a:pt x="349" y="602"/>
                    </a:lnTo>
                    <a:lnTo>
                      <a:pt x="349" y="602"/>
                    </a:lnTo>
                    <a:lnTo>
                      <a:pt x="349" y="602"/>
                    </a:lnTo>
                    <a:lnTo>
                      <a:pt x="349" y="602"/>
                    </a:lnTo>
                    <a:lnTo>
                      <a:pt x="349" y="600"/>
                    </a:lnTo>
                    <a:lnTo>
                      <a:pt x="349" y="600"/>
                    </a:lnTo>
                    <a:lnTo>
                      <a:pt x="349" y="600"/>
                    </a:lnTo>
                    <a:lnTo>
                      <a:pt x="349" y="600"/>
                    </a:lnTo>
                    <a:lnTo>
                      <a:pt x="348" y="600"/>
                    </a:lnTo>
                    <a:lnTo>
                      <a:pt x="348" y="600"/>
                    </a:lnTo>
                    <a:lnTo>
                      <a:pt x="348" y="600"/>
                    </a:lnTo>
                    <a:lnTo>
                      <a:pt x="348" y="600"/>
                    </a:lnTo>
                    <a:lnTo>
                      <a:pt x="348" y="600"/>
                    </a:lnTo>
                    <a:lnTo>
                      <a:pt x="348" y="600"/>
                    </a:lnTo>
                    <a:lnTo>
                      <a:pt x="348" y="600"/>
                    </a:lnTo>
                    <a:lnTo>
                      <a:pt x="348" y="600"/>
                    </a:lnTo>
                    <a:lnTo>
                      <a:pt x="346" y="600"/>
                    </a:lnTo>
                    <a:lnTo>
                      <a:pt x="346" y="600"/>
                    </a:lnTo>
                    <a:lnTo>
                      <a:pt x="346" y="600"/>
                    </a:lnTo>
                    <a:lnTo>
                      <a:pt x="346" y="600"/>
                    </a:lnTo>
                    <a:lnTo>
                      <a:pt x="346" y="600"/>
                    </a:lnTo>
                    <a:lnTo>
                      <a:pt x="346" y="600"/>
                    </a:lnTo>
                    <a:lnTo>
                      <a:pt x="346" y="598"/>
                    </a:lnTo>
                    <a:lnTo>
                      <a:pt x="346" y="597"/>
                    </a:lnTo>
                    <a:lnTo>
                      <a:pt x="346" y="597"/>
                    </a:lnTo>
                    <a:lnTo>
                      <a:pt x="346" y="595"/>
                    </a:lnTo>
                    <a:lnTo>
                      <a:pt x="346" y="595"/>
                    </a:lnTo>
                    <a:lnTo>
                      <a:pt x="346" y="595"/>
                    </a:lnTo>
                    <a:lnTo>
                      <a:pt x="348" y="593"/>
                    </a:lnTo>
                    <a:lnTo>
                      <a:pt x="348" y="593"/>
                    </a:lnTo>
                    <a:lnTo>
                      <a:pt x="348" y="593"/>
                    </a:lnTo>
                    <a:lnTo>
                      <a:pt x="348" y="593"/>
                    </a:lnTo>
                    <a:lnTo>
                      <a:pt x="348" y="593"/>
                    </a:lnTo>
                    <a:lnTo>
                      <a:pt x="346" y="593"/>
                    </a:lnTo>
                    <a:lnTo>
                      <a:pt x="346" y="593"/>
                    </a:lnTo>
                    <a:lnTo>
                      <a:pt x="346" y="593"/>
                    </a:lnTo>
                    <a:lnTo>
                      <a:pt x="346" y="593"/>
                    </a:lnTo>
                    <a:lnTo>
                      <a:pt x="346" y="593"/>
                    </a:lnTo>
                    <a:lnTo>
                      <a:pt x="346" y="593"/>
                    </a:lnTo>
                    <a:lnTo>
                      <a:pt x="346" y="593"/>
                    </a:lnTo>
                    <a:lnTo>
                      <a:pt x="346" y="593"/>
                    </a:lnTo>
                    <a:lnTo>
                      <a:pt x="346" y="593"/>
                    </a:lnTo>
                    <a:lnTo>
                      <a:pt x="344" y="593"/>
                    </a:lnTo>
                    <a:lnTo>
                      <a:pt x="344" y="593"/>
                    </a:lnTo>
                    <a:lnTo>
                      <a:pt x="344" y="593"/>
                    </a:lnTo>
                    <a:lnTo>
                      <a:pt x="344" y="593"/>
                    </a:lnTo>
                    <a:lnTo>
                      <a:pt x="344" y="593"/>
                    </a:lnTo>
                    <a:lnTo>
                      <a:pt x="342" y="593"/>
                    </a:lnTo>
                    <a:lnTo>
                      <a:pt x="342" y="593"/>
                    </a:lnTo>
                    <a:lnTo>
                      <a:pt x="342" y="593"/>
                    </a:lnTo>
                    <a:lnTo>
                      <a:pt x="342" y="593"/>
                    </a:lnTo>
                    <a:lnTo>
                      <a:pt x="342" y="593"/>
                    </a:lnTo>
                    <a:lnTo>
                      <a:pt x="342" y="593"/>
                    </a:lnTo>
                    <a:lnTo>
                      <a:pt x="340" y="593"/>
                    </a:lnTo>
                    <a:lnTo>
                      <a:pt x="340" y="591"/>
                    </a:lnTo>
                    <a:lnTo>
                      <a:pt x="340" y="591"/>
                    </a:lnTo>
                    <a:lnTo>
                      <a:pt x="340" y="591"/>
                    </a:lnTo>
                    <a:lnTo>
                      <a:pt x="340" y="591"/>
                    </a:lnTo>
                    <a:lnTo>
                      <a:pt x="340" y="591"/>
                    </a:lnTo>
                    <a:lnTo>
                      <a:pt x="340" y="589"/>
                    </a:lnTo>
                    <a:lnTo>
                      <a:pt x="340" y="589"/>
                    </a:lnTo>
                    <a:lnTo>
                      <a:pt x="340" y="589"/>
                    </a:lnTo>
                    <a:lnTo>
                      <a:pt x="340" y="589"/>
                    </a:lnTo>
                    <a:lnTo>
                      <a:pt x="340" y="588"/>
                    </a:lnTo>
                    <a:lnTo>
                      <a:pt x="342" y="588"/>
                    </a:lnTo>
                    <a:lnTo>
                      <a:pt x="342" y="588"/>
                    </a:lnTo>
                    <a:lnTo>
                      <a:pt x="342" y="588"/>
                    </a:lnTo>
                    <a:lnTo>
                      <a:pt x="342" y="588"/>
                    </a:lnTo>
                    <a:lnTo>
                      <a:pt x="342" y="588"/>
                    </a:lnTo>
                    <a:lnTo>
                      <a:pt x="342" y="588"/>
                    </a:lnTo>
                    <a:lnTo>
                      <a:pt x="342" y="588"/>
                    </a:lnTo>
                    <a:lnTo>
                      <a:pt x="342" y="588"/>
                    </a:lnTo>
                    <a:lnTo>
                      <a:pt x="344" y="588"/>
                    </a:lnTo>
                    <a:lnTo>
                      <a:pt x="344" y="588"/>
                    </a:lnTo>
                    <a:lnTo>
                      <a:pt x="344" y="588"/>
                    </a:lnTo>
                    <a:lnTo>
                      <a:pt x="344" y="588"/>
                    </a:lnTo>
                    <a:lnTo>
                      <a:pt x="344" y="588"/>
                    </a:lnTo>
                    <a:lnTo>
                      <a:pt x="344" y="586"/>
                    </a:lnTo>
                    <a:lnTo>
                      <a:pt x="344" y="586"/>
                    </a:lnTo>
                    <a:lnTo>
                      <a:pt x="344" y="586"/>
                    </a:lnTo>
                    <a:lnTo>
                      <a:pt x="342" y="586"/>
                    </a:lnTo>
                    <a:lnTo>
                      <a:pt x="342" y="584"/>
                    </a:lnTo>
                    <a:lnTo>
                      <a:pt x="342" y="584"/>
                    </a:lnTo>
                    <a:lnTo>
                      <a:pt x="342" y="584"/>
                    </a:lnTo>
                    <a:lnTo>
                      <a:pt x="342" y="584"/>
                    </a:lnTo>
                    <a:lnTo>
                      <a:pt x="342" y="584"/>
                    </a:lnTo>
                    <a:lnTo>
                      <a:pt x="342" y="584"/>
                    </a:lnTo>
                    <a:lnTo>
                      <a:pt x="342" y="582"/>
                    </a:lnTo>
                    <a:lnTo>
                      <a:pt x="342" y="582"/>
                    </a:lnTo>
                    <a:lnTo>
                      <a:pt x="342" y="582"/>
                    </a:lnTo>
                    <a:lnTo>
                      <a:pt x="342" y="582"/>
                    </a:lnTo>
                    <a:lnTo>
                      <a:pt x="342" y="582"/>
                    </a:lnTo>
                    <a:lnTo>
                      <a:pt x="340" y="582"/>
                    </a:lnTo>
                    <a:lnTo>
                      <a:pt x="340" y="580"/>
                    </a:lnTo>
                    <a:lnTo>
                      <a:pt x="340" y="580"/>
                    </a:lnTo>
                    <a:lnTo>
                      <a:pt x="340" y="580"/>
                    </a:lnTo>
                    <a:lnTo>
                      <a:pt x="340" y="580"/>
                    </a:lnTo>
                    <a:lnTo>
                      <a:pt x="340" y="578"/>
                    </a:lnTo>
                    <a:lnTo>
                      <a:pt x="340" y="578"/>
                    </a:lnTo>
                    <a:lnTo>
                      <a:pt x="339" y="578"/>
                    </a:lnTo>
                    <a:lnTo>
                      <a:pt x="339" y="578"/>
                    </a:lnTo>
                    <a:lnTo>
                      <a:pt x="339" y="578"/>
                    </a:lnTo>
                    <a:lnTo>
                      <a:pt x="339" y="578"/>
                    </a:lnTo>
                    <a:lnTo>
                      <a:pt x="339" y="578"/>
                    </a:lnTo>
                    <a:lnTo>
                      <a:pt x="339" y="578"/>
                    </a:lnTo>
                    <a:lnTo>
                      <a:pt x="339" y="578"/>
                    </a:lnTo>
                    <a:lnTo>
                      <a:pt x="339" y="578"/>
                    </a:lnTo>
                    <a:lnTo>
                      <a:pt x="339" y="577"/>
                    </a:lnTo>
                    <a:lnTo>
                      <a:pt x="339" y="577"/>
                    </a:lnTo>
                    <a:lnTo>
                      <a:pt x="339" y="577"/>
                    </a:lnTo>
                    <a:lnTo>
                      <a:pt x="339" y="577"/>
                    </a:lnTo>
                    <a:lnTo>
                      <a:pt x="340" y="577"/>
                    </a:lnTo>
                    <a:lnTo>
                      <a:pt x="340" y="577"/>
                    </a:lnTo>
                    <a:lnTo>
                      <a:pt x="342" y="577"/>
                    </a:lnTo>
                    <a:lnTo>
                      <a:pt x="342" y="578"/>
                    </a:lnTo>
                    <a:lnTo>
                      <a:pt x="342" y="578"/>
                    </a:lnTo>
                    <a:lnTo>
                      <a:pt x="342" y="578"/>
                    </a:lnTo>
                    <a:lnTo>
                      <a:pt x="344" y="578"/>
                    </a:lnTo>
                    <a:lnTo>
                      <a:pt x="344" y="578"/>
                    </a:lnTo>
                    <a:lnTo>
                      <a:pt x="344" y="578"/>
                    </a:lnTo>
                    <a:lnTo>
                      <a:pt x="344" y="578"/>
                    </a:lnTo>
                    <a:lnTo>
                      <a:pt x="346" y="578"/>
                    </a:lnTo>
                    <a:lnTo>
                      <a:pt x="346" y="578"/>
                    </a:lnTo>
                    <a:lnTo>
                      <a:pt x="348" y="578"/>
                    </a:lnTo>
                    <a:lnTo>
                      <a:pt x="348" y="578"/>
                    </a:lnTo>
                    <a:lnTo>
                      <a:pt x="348" y="578"/>
                    </a:lnTo>
                    <a:lnTo>
                      <a:pt x="348" y="578"/>
                    </a:lnTo>
                    <a:lnTo>
                      <a:pt x="348" y="578"/>
                    </a:lnTo>
                    <a:lnTo>
                      <a:pt x="349" y="578"/>
                    </a:lnTo>
                    <a:lnTo>
                      <a:pt x="349" y="578"/>
                    </a:lnTo>
                    <a:lnTo>
                      <a:pt x="349" y="578"/>
                    </a:lnTo>
                    <a:lnTo>
                      <a:pt x="349" y="577"/>
                    </a:lnTo>
                    <a:lnTo>
                      <a:pt x="349" y="577"/>
                    </a:lnTo>
                    <a:lnTo>
                      <a:pt x="349" y="577"/>
                    </a:lnTo>
                    <a:lnTo>
                      <a:pt x="351" y="575"/>
                    </a:lnTo>
                    <a:lnTo>
                      <a:pt x="351" y="575"/>
                    </a:lnTo>
                    <a:lnTo>
                      <a:pt x="351" y="575"/>
                    </a:lnTo>
                    <a:lnTo>
                      <a:pt x="351" y="575"/>
                    </a:lnTo>
                    <a:lnTo>
                      <a:pt x="351" y="577"/>
                    </a:lnTo>
                    <a:lnTo>
                      <a:pt x="353" y="577"/>
                    </a:lnTo>
                    <a:lnTo>
                      <a:pt x="353" y="577"/>
                    </a:lnTo>
                    <a:lnTo>
                      <a:pt x="353" y="577"/>
                    </a:lnTo>
                    <a:lnTo>
                      <a:pt x="353" y="577"/>
                    </a:lnTo>
                    <a:lnTo>
                      <a:pt x="353" y="577"/>
                    </a:lnTo>
                    <a:lnTo>
                      <a:pt x="353" y="578"/>
                    </a:lnTo>
                    <a:lnTo>
                      <a:pt x="353" y="578"/>
                    </a:lnTo>
                    <a:lnTo>
                      <a:pt x="353" y="578"/>
                    </a:lnTo>
                    <a:lnTo>
                      <a:pt x="353" y="578"/>
                    </a:lnTo>
                    <a:lnTo>
                      <a:pt x="353" y="578"/>
                    </a:lnTo>
                    <a:lnTo>
                      <a:pt x="353" y="580"/>
                    </a:lnTo>
                    <a:lnTo>
                      <a:pt x="353" y="580"/>
                    </a:lnTo>
                    <a:lnTo>
                      <a:pt x="353" y="580"/>
                    </a:lnTo>
                    <a:lnTo>
                      <a:pt x="355" y="580"/>
                    </a:lnTo>
                    <a:lnTo>
                      <a:pt x="355" y="580"/>
                    </a:lnTo>
                    <a:lnTo>
                      <a:pt x="355" y="580"/>
                    </a:lnTo>
                    <a:lnTo>
                      <a:pt x="355" y="580"/>
                    </a:lnTo>
                    <a:lnTo>
                      <a:pt x="355" y="580"/>
                    </a:lnTo>
                    <a:lnTo>
                      <a:pt x="355" y="580"/>
                    </a:lnTo>
                    <a:lnTo>
                      <a:pt x="357" y="580"/>
                    </a:lnTo>
                    <a:lnTo>
                      <a:pt x="357" y="580"/>
                    </a:lnTo>
                    <a:lnTo>
                      <a:pt x="357" y="580"/>
                    </a:lnTo>
                    <a:lnTo>
                      <a:pt x="358" y="580"/>
                    </a:lnTo>
                    <a:lnTo>
                      <a:pt x="358" y="580"/>
                    </a:lnTo>
                    <a:lnTo>
                      <a:pt x="358" y="580"/>
                    </a:lnTo>
                    <a:lnTo>
                      <a:pt x="360" y="580"/>
                    </a:lnTo>
                    <a:lnTo>
                      <a:pt x="360" y="580"/>
                    </a:lnTo>
                    <a:lnTo>
                      <a:pt x="360" y="580"/>
                    </a:lnTo>
                    <a:lnTo>
                      <a:pt x="360" y="580"/>
                    </a:lnTo>
                    <a:lnTo>
                      <a:pt x="360" y="580"/>
                    </a:lnTo>
                    <a:lnTo>
                      <a:pt x="360" y="580"/>
                    </a:lnTo>
                    <a:lnTo>
                      <a:pt x="360" y="580"/>
                    </a:lnTo>
                    <a:lnTo>
                      <a:pt x="360" y="578"/>
                    </a:lnTo>
                    <a:lnTo>
                      <a:pt x="362" y="578"/>
                    </a:lnTo>
                    <a:lnTo>
                      <a:pt x="364" y="578"/>
                    </a:lnTo>
                    <a:lnTo>
                      <a:pt x="364" y="578"/>
                    </a:lnTo>
                    <a:lnTo>
                      <a:pt x="364" y="578"/>
                    </a:lnTo>
                    <a:lnTo>
                      <a:pt x="364" y="580"/>
                    </a:lnTo>
                    <a:lnTo>
                      <a:pt x="366" y="580"/>
                    </a:lnTo>
                    <a:lnTo>
                      <a:pt x="366" y="580"/>
                    </a:lnTo>
                    <a:lnTo>
                      <a:pt x="366" y="580"/>
                    </a:lnTo>
                    <a:lnTo>
                      <a:pt x="366" y="580"/>
                    </a:lnTo>
                    <a:lnTo>
                      <a:pt x="366" y="580"/>
                    </a:lnTo>
                    <a:lnTo>
                      <a:pt x="368" y="580"/>
                    </a:lnTo>
                    <a:lnTo>
                      <a:pt x="368" y="580"/>
                    </a:lnTo>
                    <a:lnTo>
                      <a:pt x="368" y="580"/>
                    </a:lnTo>
                    <a:lnTo>
                      <a:pt x="368" y="580"/>
                    </a:lnTo>
                    <a:lnTo>
                      <a:pt x="368" y="578"/>
                    </a:lnTo>
                    <a:lnTo>
                      <a:pt x="368" y="578"/>
                    </a:lnTo>
                    <a:lnTo>
                      <a:pt x="368" y="578"/>
                    </a:lnTo>
                    <a:lnTo>
                      <a:pt x="368" y="578"/>
                    </a:lnTo>
                    <a:lnTo>
                      <a:pt x="368" y="577"/>
                    </a:lnTo>
                    <a:lnTo>
                      <a:pt x="368" y="577"/>
                    </a:lnTo>
                    <a:lnTo>
                      <a:pt x="368" y="577"/>
                    </a:lnTo>
                    <a:lnTo>
                      <a:pt x="368" y="575"/>
                    </a:lnTo>
                    <a:lnTo>
                      <a:pt x="368" y="575"/>
                    </a:lnTo>
                    <a:lnTo>
                      <a:pt x="366" y="575"/>
                    </a:lnTo>
                    <a:lnTo>
                      <a:pt x="366" y="575"/>
                    </a:lnTo>
                    <a:lnTo>
                      <a:pt x="366" y="575"/>
                    </a:lnTo>
                    <a:lnTo>
                      <a:pt x="366" y="575"/>
                    </a:lnTo>
                    <a:lnTo>
                      <a:pt x="366" y="575"/>
                    </a:lnTo>
                    <a:lnTo>
                      <a:pt x="366" y="575"/>
                    </a:lnTo>
                    <a:lnTo>
                      <a:pt x="366" y="575"/>
                    </a:lnTo>
                    <a:lnTo>
                      <a:pt x="366" y="573"/>
                    </a:lnTo>
                    <a:lnTo>
                      <a:pt x="364" y="573"/>
                    </a:lnTo>
                    <a:lnTo>
                      <a:pt x="364" y="573"/>
                    </a:lnTo>
                    <a:lnTo>
                      <a:pt x="364" y="573"/>
                    </a:lnTo>
                    <a:lnTo>
                      <a:pt x="364" y="573"/>
                    </a:lnTo>
                    <a:lnTo>
                      <a:pt x="362" y="573"/>
                    </a:lnTo>
                    <a:lnTo>
                      <a:pt x="362" y="573"/>
                    </a:lnTo>
                    <a:lnTo>
                      <a:pt x="362" y="573"/>
                    </a:lnTo>
                    <a:lnTo>
                      <a:pt x="362" y="573"/>
                    </a:lnTo>
                    <a:lnTo>
                      <a:pt x="362" y="571"/>
                    </a:lnTo>
                    <a:lnTo>
                      <a:pt x="362" y="571"/>
                    </a:lnTo>
                    <a:lnTo>
                      <a:pt x="362" y="571"/>
                    </a:lnTo>
                    <a:lnTo>
                      <a:pt x="362" y="571"/>
                    </a:lnTo>
                    <a:lnTo>
                      <a:pt x="362" y="569"/>
                    </a:lnTo>
                    <a:lnTo>
                      <a:pt x="362" y="569"/>
                    </a:lnTo>
                    <a:lnTo>
                      <a:pt x="362" y="569"/>
                    </a:lnTo>
                    <a:lnTo>
                      <a:pt x="362" y="569"/>
                    </a:lnTo>
                    <a:lnTo>
                      <a:pt x="362" y="568"/>
                    </a:lnTo>
                    <a:lnTo>
                      <a:pt x="362" y="568"/>
                    </a:lnTo>
                    <a:lnTo>
                      <a:pt x="362" y="568"/>
                    </a:lnTo>
                    <a:lnTo>
                      <a:pt x="364" y="568"/>
                    </a:lnTo>
                    <a:lnTo>
                      <a:pt x="366" y="566"/>
                    </a:lnTo>
                    <a:lnTo>
                      <a:pt x="368" y="566"/>
                    </a:lnTo>
                    <a:lnTo>
                      <a:pt x="368" y="566"/>
                    </a:lnTo>
                    <a:lnTo>
                      <a:pt x="368" y="566"/>
                    </a:lnTo>
                    <a:lnTo>
                      <a:pt x="368" y="566"/>
                    </a:lnTo>
                    <a:lnTo>
                      <a:pt x="368" y="566"/>
                    </a:lnTo>
                    <a:lnTo>
                      <a:pt x="368" y="566"/>
                    </a:lnTo>
                    <a:lnTo>
                      <a:pt x="368" y="566"/>
                    </a:lnTo>
                    <a:lnTo>
                      <a:pt x="368" y="566"/>
                    </a:lnTo>
                    <a:lnTo>
                      <a:pt x="368" y="566"/>
                    </a:lnTo>
                    <a:lnTo>
                      <a:pt x="368" y="564"/>
                    </a:lnTo>
                    <a:lnTo>
                      <a:pt x="368" y="564"/>
                    </a:lnTo>
                    <a:lnTo>
                      <a:pt x="368" y="564"/>
                    </a:lnTo>
                    <a:lnTo>
                      <a:pt x="368" y="564"/>
                    </a:lnTo>
                    <a:lnTo>
                      <a:pt x="368" y="562"/>
                    </a:lnTo>
                    <a:lnTo>
                      <a:pt x="366" y="562"/>
                    </a:lnTo>
                    <a:lnTo>
                      <a:pt x="366" y="562"/>
                    </a:lnTo>
                    <a:lnTo>
                      <a:pt x="366" y="562"/>
                    </a:lnTo>
                    <a:lnTo>
                      <a:pt x="366" y="562"/>
                    </a:lnTo>
                    <a:lnTo>
                      <a:pt x="366" y="560"/>
                    </a:lnTo>
                    <a:lnTo>
                      <a:pt x="366" y="560"/>
                    </a:lnTo>
                    <a:lnTo>
                      <a:pt x="368" y="560"/>
                    </a:lnTo>
                    <a:lnTo>
                      <a:pt x="368" y="560"/>
                    </a:lnTo>
                    <a:lnTo>
                      <a:pt x="368" y="560"/>
                    </a:lnTo>
                    <a:lnTo>
                      <a:pt x="368" y="559"/>
                    </a:lnTo>
                    <a:lnTo>
                      <a:pt x="368" y="559"/>
                    </a:lnTo>
                    <a:lnTo>
                      <a:pt x="368" y="559"/>
                    </a:lnTo>
                    <a:lnTo>
                      <a:pt x="368" y="559"/>
                    </a:lnTo>
                    <a:lnTo>
                      <a:pt x="368" y="559"/>
                    </a:lnTo>
                    <a:lnTo>
                      <a:pt x="366" y="559"/>
                    </a:lnTo>
                    <a:lnTo>
                      <a:pt x="366" y="559"/>
                    </a:lnTo>
                    <a:lnTo>
                      <a:pt x="366" y="559"/>
                    </a:lnTo>
                    <a:lnTo>
                      <a:pt x="366" y="559"/>
                    </a:lnTo>
                    <a:lnTo>
                      <a:pt x="366" y="559"/>
                    </a:lnTo>
                    <a:lnTo>
                      <a:pt x="366" y="559"/>
                    </a:lnTo>
                    <a:lnTo>
                      <a:pt x="366" y="559"/>
                    </a:lnTo>
                    <a:lnTo>
                      <a:pt x="366" y="559"/>
                    </a:lnTo>
                    <a:lnTo>
                      <a:pt x="364" y="557"/>
                    </a:lnTo>
                    <a:lnTo>
                      <a:pt x="364" y="557"/>
                    </a:lnTo>
                    <a:lnTo>
                      <a:pt x="364" y="557"/>
                    </a:lnTo>
                    <a:lnTo>
                      <a:pt x="364" y="557"/>
                    </a:lnTo>
                    <a:lnTo>
                      <a:pt x="364" y="555"/>
                    </a:lnTo>
                    <a:lnTo>
                      <a:pt x="364" y="555"/>
                    </a:lnTo>
                    <a:lnTo>
                      <a:pt x="364" y="555"/>
                    </a:lnTo>
                    <a:lnTo>
                      <a:pt x="364" y="555"/>
                    </a:lnTo>
                    <a:lnTo>
                      <a:pt x="364" y="555"/>
                    </a:lnTo>
                    <a:lnTo>
                      <a:pt x="364" y="557"/>
                    </a:lnTo>
                    <a:lnTo>
                      <a:pt x="364" y="557"/>
                    </a:lnTo>
                    <a:lnTo>
                      <a:pt x="364" y="557"/>
                    </a:lnTo>
                    <a:lnTo>
                      <a:pt x="362" y="557"/>
                    </a:lnTo>
                    <a:lnTo>
                      <a:pt x="362" y="555"/>
                    </a:lnTo>
                    <a:lnTo>
                      <a:pt x="362" y="555"/>
                    </a:lnTo>
                    <a:lnTo>
                      <a:pt x="362" y="555"/>
                    </a:lnTo>
                    <a:lnTo>
                      <a:pt x="362" y="555"/>
                    </a:lnTo>
                    <a:lnTo>
                      <a:pt x="362" y="555"/>
                    </a:lnTo>
                    <a:lnTo>
                      <a:pt x="360" y="555"/>
                    </a:lnTo>
                    <a:lnTo>
                      <a:pt x="360" y="555"/>
                    </a:lnTo>
                    <a:lnTo>
                      <a:pt x="360" y="555"/>
                    </a:lnTo>
                    <a:lnTo>
                      <a:pt x="360" y="555"/>
                    </a:lnTo>
                    <a:lnTo>
                      <a:pt x="360" y="553"/>
                    </a:lnTo>
                    <a:lnTo>
                      <a:pt x="358" y="553"/>
                    </a:lnTo>
                    <a:lnTo>
                      <a:pt x="358" y="553"/>
                    </a:lnTo>
                    <a:lnTo>
                      <a:pt x="358" y="553"/>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58" y="551"/>
                    </a:lnTo>
                    <a:lnTo>
                      <a:pt x="358" y="551"/>
                    </a:lnTo>
                    <a:lnTo>
                      <a:pt x="358" y="551"/>
                    </a:lnTo>
                    <a:lnTo>
                      <a:pt x="358" y="551"/>
                    </a:lnTo>
                    <a:lnTo>
                      <a:pt x="357" y="551"/>
                    </a:lnTo>
                    <a:lnTo>
                      <a:pt x="357" y="551"/>
                    </a:lnTo>
                    <a:lnTo>
                      <a:pt x="357" y="551"/>
                    </a:lnTo>
                    <a:lnTo>
                      <a:pt x="357" y="551"/>
                    </a:lnTo>
                    <a:lnTo>
                      <a:pt x="357" y="550"/>
                    </a:lnTo>
                    <a:lnTo>
                      <a:pt x="357" y="550"/>
                    </a:lnTo>
                    <a:lnTo>
                      <a:pt x="357" y="550"/>
                    </a:lnTo>
                    <a:lnTo>
                      <a:pt x="357" y="550"/>
                    </a:lnTo>
                    <a:lnTo>
                      <a:pt x="357" y="550"/>
                    </a:lnTo>
                    <a:lnTo>
                      <a:pt x="357" y="550"/>
                    </a:lnTo>
                    <a:lnTo>
                      <a:pt x="357" y="550"/>
                    </a:lnTo>
                    <a:lnTo>
                      <a:pt x="357" y="548"/>
                    </a:lnTo>
                    <a:lnTo>
                      <a:pt x="357" y="548"/>
                    </a:lnTo>
                    <a:lnTo>
                      <a:pt x="355" y="548"/>
                    </a:lnTo>
                    <a:lnTo>
                      <a:pt x="355" y="550"/>
                    </a:lnTo>
                    <a:lnTo>
                      <a:pt x="355" y="550"/>
                    </a:lnTo>
                    <a:lnTo>
                      <a:pt x="355" y="550"/>
                    </a:lnTo>
                    <a:lnTo>
                      <a:pt x="355" y="550"/>
                    </a:lnTo>
                    <a:lnTo>
                      <a:pt x="353" y="550"/>
                    </a:lnTo>
                    <a:lnTo>
                      <a:pt x="353" y="550"/>
                    </a:lnTo>
                    <a:lnTo>
                      <a:pt x="353" y="550"/>
                    </a:lnTo>
                    <a:lnTo>
                      <a:pt x="353" y="548"/>
                    </a:lnTo>
                    <a:lnTo>
                      <a:pt x="351" y="548"/>
                    </a:lnTo>
                    <a:lnTo>
                      <a:pt x="351" y="548"/>
                    </a:lnTo>
                    <a:lnTo>
                      <a:pt x="351" y="548"/>
                    </a:lnTo>
                    <a:lnTo>
                      <a:pt x="351" y="548"/>
                    </a:lnTo>
                    <a:lnTo>
                      <a:pt x="351" y="548"/>
                    </a:lnTo>
                    <a:lnTo>
                      <a:pt x="351" y="548"/>
                    </a:lnTo>
                    <a:lnTo>
                      <a:pt x="349" y="548"/>
                    </a:lnTo>
                    <a:lnTo>
                      <a:pt x="349" y="548"/>
                    </a:lnTo>
                    <a:lnTo>
                      <a:pt x="349" y="548"/>
                    </a:lnTo>
                    <a:lnTo>
                      <a:pt x="349" y="548"/>
                    </a:lnTo>
                    <a:lnTo>
                      <a:pt x="349" y="548"/>
                    </a:lnTo>
                    <a:lnTo>
                      <a:pt x="349" y="548"/>
                    </a:lnTo>
                    <a:lnTo>
                      <a:pt x="348" y="548"/>
                    </a:lnTo>
                    <a:lnTo>
                      <a:pt x="348" y="548"/>
                    </a:lnTo>
                    <a:lnTo>
                      <a:pt x="348" y="548"/>
                    </a:lnTo>
                    <a:lnTo>
                      <a:pt x="348" y="548"/>
                    </a:lnTo>
                    <a:lnTo>
                      <a:pt x="346" y="548"/>
                    </a:lnTo>
                    <a:lnTo>
                      <a:pt x="346" y="548"/>
                    </a:lnTo>
                    <a:lnTo>
                      <a:pt x="346" y="548"/>
                    </a:lnTo>
                    <a:lnTo>
                      <a:pt x="346" y="548"/>
                    </a:lnTo>
                    <a:lnTo>
                      <a:pt x="344" y="548"/>
                    </a:lnTo>
                    <a:lnTo>
                      <a:pt x="344" y="548"/>
                    </a:lnTo>
                    <a:lnTo>
                      <a:pt x="344" y="548"/>
                    </a:lnTo>
                    <a:lnTo>
                      <a:pt x="344" y="548"/>
                    </a:lnTo>
                    <a:lnTo>
                      <a:pt x="342" y="550"/>
                    </a:lnTo>
                    <a:lnTo>
                      <a:pt x="342" y="550"/>
                    </a:lnTo>
                    <a:lnTo>
                      <a:pt x="342" y="550"/>
                    </a:lnTo>
                    <a:lnTo>
                      <a:pt x="342" y="548"/>
                    </a:lnTo>
                    <a:lnTo>
                      <a:pt x="342" y="548"/>
                    </a:lnTo>
                    <a:lnTo>
                      <a:pt x="340" y="548"/>
                    </a:lnTo>
                    <a:lnTo>
                      <a:pt x="340" y="548"/>
                    </a:lnTo>
                    <a:lnTo>
                      <a:pt x="340" y="548"/>
                    </a:lnTo>
                    <a:lnTo>
                      <a:pt x="340" y="548"/>
                    </a:lnTo>
                    <a:lnTo>
                      <a:pt x="340" y="548"/>
                    </a:lnTo>
                    <a:lnTo>
                      <a:pt x="339" y="548"/>
                    </a:lnTo>
                    <a:lnTo>
                      <a:pt x="339" y="548"/>
                    </a:lnTo>
                    <a:lnTo>
                      <a:pt x="339" y="548"/>
                    </a:lnTo>
                    <a:lnTo>
                      <a:pt x="339" y="548"/>
                    </a:lnTo>
                    <a:lnTo>
                      <a:pt x="339" y="548"/>
                    </a:lnTo>
                    <a:lnTo>
                      <a:pt x="339" y="548"/>
                    </a:lnTo>
                    <a:lnTo>
                      <a:pt x="339" y="548"/>
                    </a:lnTo>
                    <a:lnTo>
                      <a:pt x="337" y="548"/>
                    </a:lnTo>
                    <a:lnTo>
                      <a:pt x="337" y="548"/>
                    </a:lnTo>
                    <a:lnTo>
                      <a:pt x="337" y="548"/>
                    </a:lnTo>
                    <a:lnTo>
                      <a:pt x="337" y="548"/>
                    </a:lnTo>
                    <a:lnTo>
                      <a:pt x="335" y="548"/>
                    </a:lnTo>
                    <a:lnTo>
                      <a:pt x="335" y="550"/>
                    </a:lnTo>
                    <a:lnTo>
                      <a:pt x="335" y="550"/>
                    </a:lnTo>
                    <a:lnTo>
                      <a:pt x="333" y="550"/>
                    </a:lnTo>
                    <a:lnTo>
                      <a:pt x="333" y="550"/>
                    </a:lnTo>
                    <a:lnTo>
                      <a:pt x="333" y="550"/>
                    </a:lnTo>
                    <a:lnTo>
                      <a:pt x="333" y="550"/>
                    </a:lnTo>
                    <a:lnTo>
                      <a:pt x="333" y="548"/>
                    </a:lnTo>
                    <a:lnTo>
                      <a:pt x="333" y="548"/>
                    </a:lnTo>
                    <a:lnTo>
                      <a:pt x="333" y="548"/>
                    </a:lnTo>
                    <a:lnTo>
                      <a:pt x="333" y="548"/>
                    </a:lnTo>
                    <a:lnTo>
                      <a:pt x="331" y="548"/>
                    </a:lnTo>
                    <a:lnTo>
                      <a:pt x="331" y="548"/>
                    </a:lnTo>
                    <a:lnTo>
                      <a:pt x="331" y="548"/>
                    </a:lnTo>
                    <a:lnTo>
                      <a:pt x="330" y="550"/>
                    </a:lnTo>
                    <a:lnTo>
                      <a:pt x="330" y="550"/>
                    </a:lnTo>
                    <a:lnTo>
                      <a:pt x="328" y="548"/>
                    </a:lnTo>
                    <a:lnTo>
                      <a:pt x="328" y="548"/>
                    </a:lnTo>
                    <a:lnTo>
                      <a:pt x="328" y="548"/>
                    </a:lnTo>
                    <a:lnTo>
                      <a:pt x="328" y="548"/>
                    </a:lnTo>
                    <a:lnTo>
                      <a:pt x="328" y="550"/>
                    </a:lnTo>
                    <a:lnTo>
                      <a:pt x="326" y="550"/>
                    </a:lnTo>
                    <a:lnTo>
                      <a:pt x="326" y="550"/>
                    </a:lnTo>
                    <a:lnTo>
                      <a:pt x="326" y="550"/>
                    </a:lnTo>
                    <a:lnTo>
                      <a:pt x="326" y="550"/>
                    </a:lnTo>
                    <a:lnTo>
                      <a:pt x="326" y="550"/>
                    </a:lnTo>
                    <a:lnTo>
                      <a:pt x="324" y="550"/>
                    </a:lnTo>
                    <a:lnTo>
                      <a:pt x="324" y="550"/>
                    </a:lnTo>
                    <a:lnTo>
                      <a:pt x="324" y="550"/>
                    </a:lnTo>
                    <a:lnTo>
                      <a:pt x="322" y="550"/>
                    </a:lnTo>
                    <a:lnTo>
                      <a:pt x="322" y="550"/>
                    </a:lnTo>
                    <a:lnTo>
                      <a:pt x="322" y="550"/>
                    </a:lnTo>
                    <a:lnTo>
                      <a:pt x="322" y="551"/>
                    </a:lnTo>
                    <a:lnTo>
                      <a:pt x="322" y="551"/>
                    </a:lnTo>
                    <a:lnTo>
                      <a:pt x="322" y="551"/>
                    </a:lnTo>
                    <a:lnTo>
                      <a:pt x="320" y="551"/>
                    </a:lnTo>
                    <a:lnTo>
                      <a:pt x="320" y="551"/>
                    </a:lnTo>
                    <a:lnTo>
                      <a:pt x="320" y="551"/>
                    </a:lnTo>
                    <a:lnTo>
                      <a:pt x="320" y="553"/>
                    </a:lnTo>
                    <a:lnTo>
                      <a:pt x="320" y="551"/>
                    </a:lnTo>
                    <a:lnTo>
                      <a:pt x="320" y="551"/>
                    </a:lnTo>
                    <a:lnTo>
                      <a:pt x="320" y="553"/>
                    </a:lnTo>
                    <a:lnTo>
                      <a:pt x="320" y="553"/>
                    </a:lnTo>
                    <a:lnTo>
                      <a:pt x="320" y="553"/>
                    </a:lnTo>
                    <a:lnTo>
                      <a:pt x="320" y="553"/>
                    </a:lnTo>
                    <a:lnTo>
                      <a:pt x="320" y="553"/>
                    </a:lnTo>
                    <a:lnTo>
                      <a:pt x="319" y="553"/>
                    </a:lnTo>
                    <a:lnTo>
                      <a:pt x="319" y="553"/>
                    </a:lnTo>
                    <a:lnTo>
                      <a:pt x="319" y="553"/>
                    </a:lnTo>
                    <a:lnTo>
                      <a:pt x="319" y="555"/>
                    </a:lnTo>
                    <a:lnTo>
                      <a:pt x="317" y="555"/>
                    </a:lnTo>
                    <a:lnTo>
                      <a:pt x="317" y="553"/>
                    </a:lnTo>
                    <a:lnTo>
                      <a:pt x="317" y="553"/>
                    </a:lnTo>
                    <a:lnTo>
                      <a:pt x="317" y="555"/>
                    </a:lnTo>
                    <a:lnTo>
                      <a:pt x="317" y="555"/>
                    </a:lnTo>
                    <a:lnTo>
                      <a:pt x="317" y="553"/>
                    </a:lnTo>
                    <a:lnTo>
                      <a:pt x="315" y="553"/>
                    </a:lnTo>
                    <a:lnTo>
                      <a:pt x="315" y="553"/>
                    </a:lnTo>
                    <a:lnTo>
                      <a:pt x="315" y="553"/>
                    </a:lnTo>
                    <a:lnTo>
                      <a:pt x="315" y="553"/>
                    </a:lnTo>
                    <a:lnTo>
                      <a:pt x="315" y="555"/>
                    </a:lnTo>
                    <a:lnTo>
                      <a:pt x="315" y="555"/>
                    </a:lnTo>
                    <a:lnTo>
                      <a:pt x="313" y="555"/>
                    </a:lnTo>
                    <a:lnTo>
                      <a:pt x="313" y="555"/>
                    </a:lnTo>
                    <a:lnTo>
                      <a:pt x="313" y="555"/>
                    </a:lnTo>
                    <a:lnTo>
                      <a:pt x="313" y="555"/>
                    </a:lnTo>
                    <a:lnTo>
                      <a:pt x="311" y="555"/>
                    </a:lnTo>
                    <a:lnTo>
                      <a:pt x="311" y="555"/>
                    </a:lnTo>
                    <a:lnTo>
                      <a:pt x="311" y="555"/>
                    </a:lnTo>
                    <a:lnTo>
                      <a:pt x="311" y="555"/>
                    </a:lnTo>
                    <a:lnTo>
                      <a:pt x="311" y="555"/>
                    </a:lnTo>
                    <a:lnTo>
                      <a:pt x="311" y="555"/>
                    </a:lnTo>
                    <a:lnTo>
                      <a:pt x="311" y="555"/>
                    </a:lnTo>
                    <a:lnTo>
                      <a:pt x="310" y="555"/>
                    </a:lnTo>
                    <a:lnTo>
                      <a:pt x="310" y="555"/>
                    </a:lnTo>
                    <a:lnTo>
                      <a:pt x="310" y="555"/>
                    </a:lnTo>
                    <a:lnTo>
                      <a:pt x="310" y="555"/>
                    </a:lnTo>
                    <a:lnTo>
                      <a:pt x="310" y="555"/>
                    </a:lnTo>
                    <a:lnTo>
                      <a:pt x="310" y="555"/>
                    </a:lnTo>
                    <a:lnTo>
                      <a:pt x="310" y="555"/>
                    </a:lnTo>
                    <a:lnTo>
                      <a:pt x="308" y="555"/>
                    </a:lnTo>
                    <a:lnTo>
                      <a:pt x="308" y="555"/>
                    </a:lnTo>
                    <a:lnTo>
                      <a:pt x="308" y="555"/>
                    </a:lnTo>
                    <a:lnTo>
                      <a:pt x="308" y="555"/>
                    </a:lnTo>
                    <a:lnTo>
                      <a:pt x="308" y="555"/>
                    </a:lnTo>
                    <a:lnTo>
                      <a:pt x="308" y="557"/>
                    </a:lnTo>
                    <a:lnTo>
                      <a:pt x="306" y="557"/>
                    </a:lnTo>
                    <a:lnTo>
                      <a:pt x="306" y="557"/>
                    </a:lnTo>
                    <a:lnTo>
                      <a:pt x="306" y="557"/>
                    </a:lnTo>
                    <a:lnTo>
                      <a:pt x="306" y="557"/>
                    </a:lnTo>
                    <a:lnTo>
                      <a:pt x="306" y="557"/>
                    </a:lnTo>
                    <a:lnTo>
                      <a:pt x="306" y="557"/>
                    </a:lnTo>
                    <a:lnTo>
                      <a:pt x="306" y="557"/>
                    </a:lnTo>
                    <a:lnTo>
                      <a:pt x="306" y="557"/>
                    </a:lnTo>
                    <a:lnTo>
                      <a:pt x="304" y="557"/>
                    </a:lnTo>
                    <a:lnTo>
                      <a:pt x="304" y="557"/>
                    </a:lnTo>
                    <a:lnTo>
                      <a:pt x="304" y="557"/>
                    </a:lnTo>
                    <a:lnTo>
                      <a:pt x="304" y="557"/>
                    </a:lnTo>
                    <a:lnTo>
                      <a:pt x="304" y="557"/>
                    </a:lnTo>
                    <a:lnTo>
                      <a:pt x="304" y="557"/>
                    </a:lnTo>
                    <a:lnTo>
                      <a:pt x="304" y="557"/>
                    </a:lnTo>
                    <a:lnTo>
                      <a:pt x="302" y="557"/>
                    </a:lnTo>
                    <a:lnTo>
                      <a:pt x="302" y="557"/>
                    </a:lnTo>
                    <a:lnTo>
                      <a:pt x="302" y="559"/>
                    </a:lnTo>
                    <a:lnTo>
                      <a:pt x="302" y="559"/>
                    </a:lnTo>
                    <a:lnTo>
                      <a:pt x="302" y="559"/>
                    </a:lnTo>
                    <a:lnTo>
                      <a:pt x="302" y="559"/>
                    </a:lnTo>
                    <a:lnTo>
                      <a:pt x="302" y="559"/>
                    </a:lnTo>
                    <a:lnTo>
                      <a:pt x="302" y="559"/>
                    </a:lnTo>
                    <a:lnTo>
                      <a:pt x="302" y="559"/>
                    </a:lnTo>
                    <a:lnTo>
                      <a:pt x="301" y="560"/>
                    </a:lnTo>
                    <a:lnTo>
                      <a:pt x="301" y="560"/>
                    </a:lnTo>
                    <a:lnTo>
                      <a:pt x="301" y="560"/>
                    </a:lnTo>
                    <a:lnTo>
                      <a:pt x="301" y="560"/>
                    </a:lnTo>
                    <a:lnTo>
                      <a:pt x="301" y="560"/>
                    </a:lnTo>
                    <a:lnTo>
                      <a:pt x="301" y="560"/>
                    </a:lnTo>
                    <a:lnTo>
                      <a:pt x="301" y="562"/>
                    </a:lnTo>
                    <a:lnTo>
                      <a:pt x="299" y="562"/>
                    </a:lnTo>
                    <a:lnTo>
                      <a:pt x="299" y="562"/>
                    </a:lnTo>
                    <a:lnTo>
                      <a:pt x="299" y="562"/>
                    </a:lnTo>
                    <a:lnTo>
                      <a:pt x="299" y="562"/>
                    </a:lnTo>
                    <a:lnTo>
                      <a:pt x="299" y="562"/>
                    </a:lnTo>
                    <a:lnTo>
                      <a:pt x="299" y="564"/>
                    </a:lnTo>
                    <a:lnTo>
                      <a:pt x="299" y="564"/>
                    </a:lnTo>
                    <a:lnTo>
                      <a:pt x="297" y="564"/>
                    </a:lnTo>
                    <a:lnTo>
                      <a:pt x="297" y="564"/>
                    </a:lnTo>
                    <a:lnTo>
                      <a:pt x="297" y="564"/>
                    </a:lnTo>
                    <a:lnTo>
                      <a:pt x="297" y="564"/>
                    </a:lnTo>
                    <a:lnTo>
                      <a:pt x="297" y="566"/>
                    </a:lnTo>
                    <a:lnTo>
                      <a:pt x="297" y="566"/>
                    </a:lnTo>
                    <a:lnTo>
                      <a:pt x="297" y="566"/>
                    </a:lnTo>
                    <a:lnTo>
                      <a:pt x="297" y="566"/>
                    </a:lnTo>
                    <a:lnTo>
                      <a:pt x="297" y="566"/>
                    </a:lnTo>
                    <a:lnTo>
                      <a:pt x="297" y="568"/>
                    </a:lnTo>
                    <a:lnTo>
                      <a:pt x="297" y="568"/>
                    </a:lnTo>
                    <a:lnTo>
                      <a:pt x="295" y="568"/>
                    </a:lnTo>
                    <a:lnTo>
                      <a:pt x="295" y="568"/>
                    </a:lnTo>
                    <a:lnTo>
                      <a:pt x="295" y="568"/>
                    </a:lnTo>
                    <a:lnTo>
                      <a:pt x="295" y="568"/>
                    </a:lnTo>
                    <a:lnTo>
                      <a:pt x="295" y="568"/>
                    </a:lnTo>
                    <a:lnTo>
                      <a:pt x="295" y="568"/>
                    </a:lnTo>
                    <a:lnTo>
                      <a:pt x="293" y="568"/>
                    </a:lnTo>
                    <a:lnTo>
                      <a:pt x="293" y="568"/>
                    </a:lnTo>
                    <a:lnTo>
                      <a:pt x="293" y="568"/>
                    </a:lnTo>
                    <a:lnTo>
                      <a:pt x="293" y="568"/>
                    </a:lnTo>
                    <a:lnTo>
                      <a:pt x="293" y="568"/>
                    </a:lnTo>
                    <a:lnTo>
                      <a:pt x="292" y="568"/>
                    </a:lnTo>
                    <a:lnTo>
                      <a:pt x="292" y="568"/>
                    </a:lnTo>
                    <a:lnTo>
                      <a:pt x="292" y="568"/>
                    </a:lnTo>
                    <a:lnTo>
                      <a:pt x="292" y="569"/>
                    </a:lnTo>
                    <a:lnTo>
                      <a:pt x="292" y="569"/>
                    </a:lnTo>
                    <a:lnTo>
                      <a:pt x="292" y="569"/>
                    </a:lnTo>
                    <a:lnTo>
                      <a:pt x="290" y="569"/>
                    </a:lnTo>
                    <a:lnTo>
                      <a:pt x="290" y="569"/>
                    </a:lnTo>
                    <a:lnTo>
                      <a:pt x="290" y="569"/>
                    </a:lnTo>
                    <a:lnTo>
                      <a:pt x="290" y="569"/>
                    </a:lnTo>
                    <a:lnTo>
                      <a:pt x="290" y="569"/>
                    </a:lnTo>
                    <a:lnTo>
                      <a:pt x="290" y="571"/>
                    </a:lnTo>
                    <a:lnTo>
                      <a:pt x="290" y="571"/>
                    </a:lnTo>
                    <a:lnTo>
                      <a:pt x="290" y="571"/>
                    </a:lnTo>
                    <a:lnTo>
                      <a:pt x="290" y="571"/>
                    </a:lnTo>
                    <a:lnTo>
                      <a:pt x="290" y="571"/>
                    </a:lnTo>
                    <a:lnTo>
                      <a:pt x="290" y="571"/>
                    </a:lnTo>
                    <a:lnTo>
                      <a:pt x="288" y="571"/>
                    </a:lnTo>
                    <a:lnTo>
                      <a:pt x="288" y="573"/>
                    </a:lnTo>
                    <a:lnTo>
                      <a:pt x="288" y="573"/>
                    </a:lnTo>
                    <a:lnTo>
                      <a:pt x="288" y="573"/>
                    </a:lnTo>
                    <a:lnTo>
                      <a:pt x="286" y="575"/>
                    </a:lnTo>
                    <a:lnTo>
                      <a:pt x="286" y="575"/>
                    </a:lnTo>
                    <a:lnTo>
                      <a:pt x="286" y="575"/>
                    </a:lnTo>
                    <a:lnTo>
                      <a:pt x="286" y="575"/>
                    </a:lnTo>
                    <a:lnTo>
                      <a:pt x="286" y="575"/>
                    </a:lnTo>
                    <a:lnTo>
                      <a:pt x="286" y="577"/>
                    </a:lnTo>
                    <a:lnTo>
                      <a:pt x="284" y="577"/>
                    </a:lnTo>
                    <a:lnTo>
                      <a:pt x="284" y="577"/>
                    </a:lnTo>
                    <a:lnTo>
                      <a:pt x="284" y="577"/>
                    </a:lnTo>
                    <a:lnTo>
                      <a:pt x="284" y="577"/>
                    </a:lnTo>
                    <a:lnTo>
                      <a:pt x="284" y="577"/>
                    </a:lnTo>
                    <a:lnTo>
                      <a:pt x="284" y="577"/>
                    </a:lnTo>
                    <a:lnTo>
                      <a:pt x="284" y="577"/>
                    </a:lnTo>
                    <a:lnTo>
                      <a:pt x="284" y="577"/>
                    </a:lnTo>
                    <a:lnTo>
                      <a:pt x="284" y="578"/>
                    </a:lnTo>
                    <a:lnTo>
                      <a:pt x="283" y="578"/>
                    </a:lnTo>
                    <a:lnTo>
                      <a:pt x="283" y="578"/>
                    </a:lnTo>
                    <a:lnTo>
                      <a:pt x="283" y="578"/>
                    </a:lnTo>
                    <a:lnTo>
                      <a:pt x="283" y="578"/>
                    </a:lnTo>
                    <a:lnTo>
                      <a:pt x="283" y="580"/>
                    </a:lnTo>
                    <a:lnTo>
                      <a:pt x="283" y="580"/>
                    </a:lnTo>
                    <a:lnTo>
                      <a:pt x="283" y="582"/>
                    </a:lnTo>
                    <a:lnTo>
                      <a:pt x="281" y="582"/>
                    </a:lnTo>
                    <a:lnTo>
                      <a:pt x="281" y="582"/>
                    </a:lnTo>
                    <a:lnTo>
                      <a:pt x="281" y="582"/>
                    </a:lnTo>
                    <a:lnTo>
                      <a:pt x="281" y="582"/>
                    </a:lnTo>
                    <a:lnTo>
                      <a:pt x="281" y="584"/>
                    </a:lnTo>
                    <a:lnTo>
                      <a:pt x="281" y="584"/>
                    </a:lnTo>
                    <a:lnTo>
                      <a:pt x="281" y="584"/>
                    </a:lnTo>
                    <a:lnTo>
                      <a:pt x="281" y="584"/>
                    </a:lnTo>
                    <a:lnTo>
                      <a:pt x="281" y="584"/>
                    </a:lnTo>
                    <a:lnTo>
                      <a:pt x="281" y="586"/>
                    </a:lnTo>
                    <a:lnTo>
                      <a:pt x="281" y="586"/>
                    </a:lnTo>
                    <a:lnTo>
                      <a:pt x="279" y="586"/>
                    </a:lnTo>
                    <a:lnTo>
                      <a:pt x="279" y="586"/>
                    </a:lnTo>
                    <a:lnTo>
                      <a:pt x="279" y="586"/>
                    </a:lnTo>
                    <a:lnTo>
                      <a:pt x="279" y="586"/>
                    </a:lnTo>
                    <a:lnTo>
                      <a:pt x="279" y="586"/>
                    </a:lnTo>
                    <a:lnTo>
                      <a:pt x="279" y="586"/>
                    </a:lnTo>
                    <a:lnTo>
                      <a:pt x="279" y="586"/>
                    </a:lnTo>
                    <a:lnTo>
                      <a:pt x="279" y="586"/>
                    </a:lnTo>
                    <a:lnTo>
                      <a:pt x="279" y="588"/>
                    </a:lnTo>
                    <a:lnTo>
                      <a:pt x="277" y="588"/>
                    </a:lnTo>
                    <a:lnTo>
                      <a:pt x="277" y="588"/>
                    </a:lnTo>
                    <a:lnTo>
                      <a:pt x="277" y="588"/>
                    </a:lnTo>
                    <a:lnTo>
                      <a:pt x="277" y="588"/>
                    </a:lnTo>
                    <a:lnTo>
                      <a:pt x="275" y="589"/>
                    </a:lnTo>
                    <a:lnTo>
                      <a:pt x="275" y="589"/>
                    </a:lnTo>
                    <a:lnTo>
                      <a:pt x="275" y="589"/>
                    </a:lnTo>
                    <a:lnTo>
                      <a:pt x="275" y="589"/>
                    </a:lnTo>
                    <a:lnTo>
                      <a:pt x="275" y="589"/>
                    </a:lnTo>
                    <a:lnTo>
                      <a:pt x="275" y="591"/>
                    </a:lnTo>
                    <a:lnTo>
                      <a:pt x="275" y="591"/>
                    </a:lnTo>
                    <a:lnTo>
                      <a:pt x="275" y="591"/>
                    </a:lnTo>
                    <a:lnTo>
                      <a:pt x="275" y="591"/>
                    </a:lnTo>
                    <a:lnTo>
                      <a:pt x="275" y="591"/>
                    </a:lnTo>
                    <a:lnTo>
                      <a:pt x="273" y="591"/>
                    </a:lnTo>
                    <a:lnTo>
                      <a:pt x="273" y="591"/>
                    </a:lnTo>
                    <a:lnTo>
                      <a:pt x="273" y="591"/>
                    </a:lnTo>
                    <a:lnTo>
                      <a:pt x="273" y="593"/>
                    </a:lnTo>
                    <a:lnTo>
                      <a:pt x="272" y="593"/>
                    </a:lnTo>
                    <a:lnTo>
                      <a:pt x="272" y="593"/>
                    </a:lnTo>
                    <a:lnTo>
                      <a:pt x="272" y="593"/>
                    </a:lnTo>
                    <a:lnTo>
                      <a:pt x="272" y="593"/>
                    </a:lnTo>
                    <a:lnTo>
                      <a:pt x="272" y="593"/>
                    </a:lnTo>
                    <a:lnTo>
                      <a:pt x="272" y="593"/>
                    </a:lnTo>
                    <a:lnTo>
                      <a:pt x="272" y="593"/>
                    </a:lnTo>
                    <a:lnTo>
                      <a:pt x="272" y="593"/>
                    </a:lnTo>
                    <a:lnTo>
                      <a:pt x="272" y="595"/>
                    </a:lnTo>
                    <a:lnTo>
                      <a:pt x="272" y="595"/>
                    </a:lnTo>
                    <a:lnTo>
                      <a:pt x="272" y="595"/>
                    </a:lnTo>
                    <a:lnTo>
                      <a:pt x="270" y="595"/>
                    </a:lnTo>
                    <a:lnTo>
                      <a:pt x="270" y="595"/>
                    </a:lnTo>
                    <a:lnTo>
                      <a:pt x="270" y="595"/>
                    </a:lnTo>
                    <a:lnTo>
                      <a:pt x="270" y="595"/>
                    </a:lnTo>
                    <a:lnTo>
                      <a:pt x="270" y="595"/>
                    </a:lnTo>
                    <a:lnTo>
                      <a:pt x="270" y="595"/>
                    </a:lnTo>
                    <a:lnTo>
                      <a:pt x="270" y="595"/>
                    </a:lnTo>
                    <a:lnTo>
                      <a:pt x="268" y="597"/>
                    </a:lnTo>
                    <a:lnTo>
                      <a:pt x="268" y="597"/>
                    </a:lnTo>
                    <a:lnTo>
                      <a:pt x="268" y="597"/>
                    </a:lnTo>
                    <a:lnTo>
                      <a:pt x="268" y="597"/>
                    </a:lnTo>
                    <a:lnTo>
                      <a:pt x="266" y="597"/>
                    </a:lnTo>
                    <a:lnTo>
                      <a:pt x="266" y="597"/>
                    </a:lnTo>
                    <a:lnTo>
                      <a:pt x="266" y="597"/>
                    </a:lnTo>
                    <a:lnTo>
                      <a:pt x="266" y="597"/>
                    </a:lnTo>
                    <a:lnTo>
                      <a:pt x="264" y="598"/>
                    </a:lnTo>
                    <a:lnTo>
                      <a:pt x="264" y="598"/>
                    </a:lnTo>
                    <a:lnTo>
                      <a:pt x="264" y="598"/>
                    </a:lnTo>
                    <a:lnTo>
                      <a:pt x="264" y="598"/>
                    </a:lnTo>
                    <a:lnTo>
                      <a:pt x="264" y="598"/>
                    </a:lnTo>
                    <a:lnTo>
                      <a:pt x="264" y="598"/>
                    </a:lnTo>
                    <a:lnTo>
                      <a:pt x="264" y="598"/>
                    </a:lnTo>
                    <a:lnTo>
                      <a:pt x="263" y="598"/>
                    </a:lnTo>
                    <a:lnTo>
                      <a:pt x="263" y="598"/>
                    </a:lnTo>
                    <a:lnTo>
                      <a:pt x="263" y="600"/>
                    </a:lnTo>
                    <a:lnTo>
                      <a:pt x="261" y="600"/>
                    </a:lnTo>
                    <a:lnTo>
                      <a:pt x="261" y="600"/>
                    </a:lnTo>
                    <a:lnTo>
                      <a:pt x="261" y="600"/>
                    </a:lnTo>
                    <a:lnTo>
                      <a:pt x="261" y="600"/>
                    </a:lnTo>
                    <a:lnTo>
                      <a:pt x="261" y="600"/>
                    </a:lnTo>
                    <a:lnTo>
                      <a:pt x="261" y="600"/>
                    </a:lnTo>
                    <a:lnTo>
                      <a:pt x="261" y="600"/>
                    </a:lnTo>
                    <a:lnTo>
                      <a:pt x="261" y="600"/>
                    </a:lnTo>
                    <a:lnTo>
                      <a:pt x="259" y="602"/>
                    </a:lnTo>
                    <a:lnTo>
                      <a:pt x="259" y="602"/>
                    </a:lnTo>
                    <a:lnTo>
                      <a:pt x="259" y="602"/>
                    </a:lnTo>
                    <a:lnTo>
                      <a:pt x="257" y="602"/>
                    </a:lnTo>
                    <a:lnTo>
                      <a:pt x="257" y="602"/>
                    </a:lnTo>
                    <a:lnTo>
                      <a:pt x="257" y="602"/>
                    </a:lnTo>
                    <a:lnTo>
                      <a:pt x="257" y="602"/>
                    </a:lnTo>
                    <a:lnTo>
                      <a:pt x="257" y="602"/>
                    </a:lnTo>
                    <a:lnTo>
                      <a:pt x="257" y="604"/>
                    </a:lnTo>
                    <a:lnTo>
                      <a:pt x="255" y="604"/>
                    </a:lnTo>
                    <a:lnTo>
                      <a:pt x="255" y="604"/>
                    </a:lnTo>
                    <a:lnTo>
                      <a:pt x="255" y="604"/>
                    </a:lnTo>
                    <a:lnTo>
                      <a:pt x="254" y="604"/>
                    </a:lnTo>
                    <a:lnTo>
                      <a:pt x="254" y="604"/>
                    </a:lnTo>
                    <a:lnTo>
                      <a:pt x="254" y="606"/>
                    </a:lnTo>
                    <a:lnTo>
                      <a:pt x="254" y="606"/>
                    </a:lnTo>
                    <a:lnTo>
                      <a:pt x="254" y="606"/>
                    </a:lnTo>
                    <a:lnTo>
                      <a:pt x="254" y="606"/>
                    </a:lnTo>
                    <a:lnTo>
                      <a:pt x="254" y="606"/>
                    </a:lnTo>
                    <a:lnTo>
                      <a:pt x="252" y="606"/>
                    </a:lnTo>
                    <a:lnTo>
                      <a:pt x="252" y="607"/>
                    </a:lnTo>
                    <a:lnTo>
                      <a:pt x="252" y="607"/>
                    </a:lnTo>
                    <a:lnTo>
                      <a:pt x="252" y="607"/>
                    </a:lnTo>
                    <a:lnTo>
                      <a:pt x="250" y="609"/>
                    </a:lnTo>
                    <a:lnTo>
                      <a:pt x="250" y="609"/>
                    </a:lnTo>
                    <a:lnTo>
                      <a:pt x="250" y="609"/>
                    </a:lnTo>
                    <a:lnTo>
                      <a:pt x="250" y="609"/>
                    </a:lnTo>
                    <a:lnTo>
                      <a:pt x="250" y="609"/>
                    </a:lnTo>
                    <a:lnTo>
                      <a:pt x="250" y="609"/>
                    </a:lnTo>
                    <a:lnTo>
                      <a:pt x="248" y="611"/>
                    </a:lnTo>
                    <a:lnTo>
                      <a:pt x="248" y="611"/>
                    </a:lnTo>
                    <a:lnTo>
                      <a:pt x="248" y="611"/>
                    </a:lnTo>
                    <a:lnTo>
                      <a:pt x="248" y="611"/>
                    </a:lnTo>
                    <a:lnTo>
                      <a:pt x="248" y="611"/>
                    </a:lnTo>
                    <a:lnTo>
                      <a:pt x="248" y="611"/>
                    </a:lnTo>
                    <a:lnTo>
                      <a:pt x="246" y="611"/>
                    </a:lnTo>
                    <a:lnTo>
                      <a:pt x="246" y="613"/>
                    </a:lnTo>
                    <a:lnTo>
                      <a:pt x="246" y="613"/>
                    </a:lnTo>
                    <a:lnTo>
                      <a:pt x="245" y="615"/>
                    </a:lnTo>
                    <a:lnTo>
                      <a:pt x="245" y="615"/>
                    </a:lnTo>
                    <a:lnTo>
                      <a:pt x="245" y="615"/>
                    </a:lnTo>
                    <a:lnTo>
                      <a:pt x="245" y="615"/>
                    </a:lnTo>
                    <a:lnTo>
                      <a:pt x="245" y="615"/>
                    </a:lnTo>
                    <a:lnTo>
                      <a:pt x="245" y="615"/>
                    </a:lnTo>
                    <a:lnTo>
                      <a:pt x="243" y="616"/>
                    </a:lnTo>
                    <a:lnTo>
                      <a:pt x="243" y="616"/>
                    </a:lnTo>
                    <a:lnTo>
                      <a:pt x="243" y="616"/>
                    </a:lnTo>
                    <a:lnTo>
                      <a:pt x="243" y="616"/>
                    </a:lnTo>
                    <a:lnTo>
                      <a:pt x="243" y="616"/>
                    </a:lnTo>
                    <a:lnTo>
                      <a:pt x="243" y="616"/>
                    </a:lnTo>
                    <a:lnTo>
                      <a:pt x="243" y="618"/>
                    </a:lnTo>
                    <a:lnTo>
                      <a:pt x="243" y="618"/>
                    </a:lnTo>
                    <a:lnTo>
                      <a:pt x="243" y="618"/>
                    </a:lnTo>
                    <a:lnTo>
                      <a:pt x="243" y="618"/>
                    </a:lnTo>
                    <a:lnTo>
                      <a:pt x="241" y="618"/>
                    </a:lnTo>
                    <a:lnTo>
                      <a:pt x="241" y="618"/>
                    </a:lnTo>
                    <a:lnTo>
                      <a:pt x="241" y="618"/>
                    </a:lnTo>
                    <a:lnTo>
                      <a:pt x="241" y="618"/>
                    </a:lnTo>
                    <a:lnTo>
                      <a:pt x="241" y="618"/>
                    </a:lnTo>
                    <a:lnTo>
                      <a:pt x="241" y="618"/>
                    </a:lnTo>
                    <a:lnTo>
                      <a:pt x="241" y="618"/>
                    </a:lnTo>
                    <a:lnTo>
                      <a:pt x="239" y="620"/>
                    </a:lnTo>
                    <a:lnTo>
                      <a:pt x="239" y="620"/>
                    </a:lnTo>
                    <a:lnTo>
                      <a:pt x="239" y="620"/>
                    </a:lnTo>
                    <a:lnTo>
                      <a:pt x="239" y="620"/>
                    </a:lnTo>
                    <a:lnTo>
                      <a:pt x="239" y="620"/>
                    </a:lnTo>
                    <a:lnTo>
                      <a:pt x="239" y="622"/>
                    </a:lnTo>
                    <a:lnTo>
                      <a:pt x="239" y="622"/>
                    </a:lnTo>
                    <a:lnTo>
                      <a:pt x="239" y="624"/>
                    </a:lnTo>
                    <a:lnTo>
                      <a:pt x="239" y="624"/>
                    </a:lnTo>
                    <a:lnTo>
                      <a:pt x="239" y="624"/>
                    </a:lnTo>
                    <a:lnTo>
                      <a:pt x="239" y="624"/>
                    </a:lnTo>
                    <a:lnTo>
                      <a:pt x="239" y="624"/>
                    </a:lnTo>
                    <a:lnTo>
                      <a:pt x="239" y="624"/>
                    </a:lnTo>
                    <a:lnTo>
                      <a:pt x="239" y="624"/>
                    </a:lnTo>
                    <a:lnTo>
                      <a:pt x="239" y="624"/>
                    </a:lnTo>
                    <a:lnTo>
                      <a:pt x="239" y="624"/>
                    </a:lnTo>
                    <a:lnTo>
                      <a:pt x="239" y="624"/>
                    </a:lnTo>
                    <a:lnTo>
                      <a:pt x="237" y="624"/>
                    </a:lnTo>
                    <a:lnTo>
                      <a:pt x="237" y="624"/>
                    </a:lnTo>
                    <a:lnTo>
                      <a:pt x="237" y="624"/>
                    </a:lnTo>
                    <a:lnTo>
                      <a:pt x="237" y="624"/>
                    </a:lnTo>
                    <a:lnTo>
                      <a:pt x="237" y="622"/>
                    </a:lnTo>
                    <a:lnTo>
                      <a:pt x="237" y="622"/>
                    </a:lnTo>
                    <a:lnTo>
                      <a:pt x="237" y="622"/>
                    </a:lnTo>
                    <a:lnTo>
                      <a:pt x="237" y="622"/>
                    </a:lnTo>
                    <a:lnTo>
                      <a:pt x="237" y="622"/>
                    </a:lnTo>
                    <a:lnTo>
                      <a:pt x="235" y="620"/>
                    </a:lnTo>
                    <a:lnTo>
                      <a:pt x="234" y="620"/>
                    </a:lnTo>
                    <a:lnTo>
                      <a:pt x="234" y="618"/>
                    </a:lnTo>
                    <a:lnTo>
                      <a:pt x="234" y="618"/>
                    </a:lnTo>
                    <a:lnTo>
                      <a:pt x="232" y="618"/>
                    </a:lnTo>
                    <a:lnTo>
                      <a:pt x="232" y="616"/>
                    </a:lnTo>
                    <a:lnTo>
                      <a:pt x="232" y="616"/>
                    </a:lnTo>
                    <a:lnTo>
                      <a:pt x="232" y="615"/>
                    </a:lnTo>
                    <a:lnTo>
                      <a:pt x="232" y="615"/>
                    </a:lnTo>
                    <a:lnTo>
                      <a:pt x="232" y="615"/>
                    </a:lnTo>
                    <a:lnTo>
                      <a:pt x="232" y="615"/>
                    </a:lnTo>
                    <a:lnTo>
                      <a:pt x="230" y="615"/>
                    </a:lnTo>
                    <a:lnTo>
                      <a:pt x="230" y="615"/>
                    </a:lnTo>
                    <a:lnTo>
                      <a:pt x="230" y="615"/>
                    </a:lnTo>
                    <a:lnTo>
                      <a:pt x="230" y="615"/>
                    </a:lnTo>
                    <a:lnTo>
                      <a:pt x="230" y="615"/>
                    </a:lnTo>
                    <a:lnTo>
                      <a:pt x="230" y="615"/>
                    </a:lnTo>
                    <a:lnTo>
                      <a:pt x="230" y="615"/>
                    </a:lnTo>
                    <a:lnTo>
                      <a:pt x="230" y="615"/>
                    </a:lnTo>
                    <a:lnTo>
                      <a:pt x="230" y="615"/>
                    </a:lnTo>
                    <a:lnTo>
                      <a:pt x="230" y="615"/>
                    </a:lnTo>
                    <a:lnTo>
                      <a:pt x="230" y="613"/>
                    </a:lnTo>
                    <a:lnTo>
                      <a:pt x="230" y="613"/>
                    </a:lnTo>
                    <a:lnTo>
                      <a:pt x="230" y="613"/>
                    </a:lnTo>
                    <a:lnTo>
                      <a:pt x="230" y="613"/>
                    </a:lnTo>
                    <a:lnTo>
                      <a:pt x="230" y="613"/>
                    </a:lnTo>
                    <a:lnTo>
                      <a:pt x="230" y="613"/>
                    </a:lnTo>
                    <a:lnTo>
                      <a:pt x="230" y="613"/>
                    </a:lnTo>
                    <a:lnTo>
                      <a:pt x="230" y="613"/>
                    </a:lnTo>
                    <a:lnTo>
                      <a:pt x="230" y="613"/>
                    </a:lnTo>
                    <a:lnTo>
                      <a:pt x="230" y="613"/>
                    </a:lnTo>
                    <a:lnTo>
                      <a:pt x="230" y="613"/>
                    </a:lnTo>
                    <a:lnTo>
                      <a:pt x="228" y="613"/>
                    </a:lnTo>
                    <a:lnTo>
                      <a:pt x="228" y="613"/>
                    </a:lnTo>
                    <a:lnTo>
                      <a:pt x="228" y="613"/>
                    </a:lnTo>
                    <a:lnTo>
                      <a:pt x="228" y="613"/>
                    </a:lnTo>
                    <a:lnTo>
                      <a:pt x="228" y="613"/>
                    </a:lnTo>
                    <a:lnTo>
                      <a:pt x="228" y="613"/>
                    </a:lnTo>
                    <a:lnTo>
                      <a:pt x="228" y="613"/>
                    </a:lnTo>
                    <a:lnTo>
                      <a:pt x="228" y="615"/>
                    </a:lnTo>
                    <a:lnTo>
                      <a:pt x="228" y="615"/>
                    </a:lnTo>
                    <a:lnTo>
                      <a:pt x="228" y="615"/>
                    </a:lnTo>
                    <a:lnTo>
                      <a:pt x="226" y="615"/>
                    </a:lnTo>
                    <a:lnTo>
                      <a:pt x="226" y="615"/>
                    </a:lnTo>
                    <a:lnTo>
                      <a:pt x="226" y="615"/>
                    </a:lnTo>
                    <a:lnTo>
                      <a:pt x="226" y="615"/>
                    </a:lnTo>
                    <a:lnTo>
                      <a:pt x="226" y="615"/>
                    </a:lnTo>
                    <a:lnTo>
                      <a:pt x="226" y="615"/>
                    </a:lnTo>
                    <a:lnTo>
                      <a:pt x="226" y="615"/>
                    </a:lnTo>
                    <a:lnTo>
                      <a:pt x="226" y="615"/>
                    </a:lnTo>
                    <a:lnTo>
                      <a:pt x="226" y="615"/>
                    </a:lnTo>
                    <a:lnTo>
                      <a:pt x="226" y="615"/>
                    </a:lnTo>
                    <a:lnTo>
                      <a:pt x="225" y="615"/>
                    </a:lnTo>
                    <a:lnTo>
                      <a:pt x="225" y="615"/>
                    </a:lnTo>
                    <a:lnTo>
                      <a:pt x="225" y="615"/>
                    </a:lnTo>
                    <a:lnTo>
                      <a:pt x="225" y="615"/>
                    </a:lnTo>
                    <a:lnTo>
                      <a:pt x="225" y="615"/>
                    </a:lnTo>
                    <a:lnTo>
                      <a:pt x="225" y="615"/>
                    </a:lnTo>
                    <a:lnTo>
                      <a:pt x="225" y="615"/>
                    </a:lnTo>
                    <a:lnTo>
                      <a:pt x="225" y="615"/>
                    </a:lnTo>
                    <a:lnTo>
                      <a:pt x="225" y="615"/>
                    </a:lnTo>
                    <a:lnTo>
                      <a:pt x="225" y="616"/>
                    </a:lnTo>
                    <a:lnTo>
                      <a:pt x="223" y="616"/>
                    </a:lnTo>
                    <a:lnTo>
                      <a:pt x="223" y="616"/>
                    </a:lnTo>
                    <a:lnTo>
                      <a:pt x="223" y="616"/>
                    </a:lnTo>
                    <a:lnTo>
                      <a:pt x="223" y="616"/>
                    </a:lnTo>
                    <a:lnTo>
                      <a:pt x="223" y="616"/>
                    </a:lnTo>
                    <a:lnTo>
                      <a:pt x="223" y="616"/>
                    </a:lnTo>
                    <a:lnTo>
                      <a:pt x="223" y="616"/>
                    </a:lnTo>
                    <a:lnTo>
                      <a:pt x="223" y="616"/>
                    </a:lnTo>
                    <a:lnTo>
                      <a:pt x="223" y="615"/>
                    </a:lnTo>
                    <a:lnTo>
                      <a:pt x="223" y="615"/>
                    </a:lnTo>
                    <a:lnTo>
                      <a:pt x="223" y="615"/>
                    </a:lnTo>
                    <a:lnTo>
                      <a:pt x="223" y="615"/>
                    </a:lnTo>
                    <a:lnTo>
                      <a:pt x="223" y="615"/>
                    </a:lnTo>
                    <a:lnTo>
                      <a:pt x="223" y="615"/>
                    </a:lnTo>
                    <a:lnTo>
                      <a:pt x="221" y="615"/>
                    </a:lnTo>
                    <a:lnTo>
                      <a:pt x="221" y="615"/>
                    </a:lnTo>
                    <a:lnTo>
                      <a:pt x="221" y="615"/>
                    </a:lnTo>
                    <a:lnTo>
                      <a:pt x="221" y="615"/>
                    </a:lnTo>
                    <a:lnTo>
                      <a:pt x="221" y="615"/>
                    </a:lnTo>
                    <a:lnTo>
                      <a:pt x="221" y="615"/>
                    </a:lnTo>
                    <a:lnTo>
                      <a:pt x="221" y="615"/>
                    </a:lnTo>
                    <a:lnTo>
                      <a:pt x="219" y="615"/>
                    </a:lnTo>
                    <a:lnTo>
                      <a:pt x="219" y="616"/>
                    </a:lnTo>
                    <a:lnTo>
                      <a:pt x="219" y="616"/>
                    </a:lnTo>
                    <a:lnTo>
                      <a:pt x="219" y="616"/>
                    </a:lnTo>
                    <a:lnTo>
                      <a:pt x="219" y="616"/>
                    </a:lnTo>
                    <a:lnTo>
                      <a:pt x="219" y="616"/>
                    </a:lnTo>
                    <a:lnTo>
                      <a:pt x="217" y="618"/>
                    </a:lnTo>
                    <a:lnTo>
                      <a:pt x="217" y="618"/>
                    </a:lnTo>
                    <a:lnTo>
                      <a:pt x="217" y="618"/>
                    </a:lnTo>
                    <a:lnTo>
                      <a:pt x="217" y="618"/>
                    </a:lnTo>
                    <a:lnTo>
                      <a:pt x="216" y="618"/>
                    </a:lnTo>
                    <a:lnTo>
                      <a:pt x="216" y="616"/>
                    </a:lnTo>
                    <a:lnTo>
                      <a:pt x="216" y="616"/>
                    </a:lnTo>
                    <a:lnTo>
                      <a:pt x="216" y="616"/>
                    </a:lnTo>
                    <a:lnTo>
                      <a:pt x="216" y="616"/>
                    </a:lnTo>
                    <a:lnTo>
                      <a:pt x="214" y="616"/>
                    </a:lnTo>
                    <a:lnTo>
                      <a:pt x="214" y="616"/>
                    </a:lnTo>
                    <a:lnTo>
                      <a:pt x="214" y="615"/>
                    </a:lnTo>
                    <a:lnTo>
                      <a:pt x="214" y="615"/>
                    </a:lnTo>
                    <a:lnTo>
                      <a:pt x="214" y="615"/>
                    </a:lnTo>
                    <a:lnTo>
                      <a:pt x="214" y="615"/>
                    </a:lnTo>
                    <a:lnTo>
                      <a:pt x="214" y="615"/>
                    </a:lnTo>
                    <a:lnTo>
                      <a:pt x="212" y="615"/>
                    </a:lnTo>
                    <a:lnTo>
                      <a:pt x="212" y="615"/>
                    </a:lnTo>
                    <a:lnTo>
                      <a:pt x="212" y="615"/>
                    </a:lnTo>
                    <a:lnTo>
                      <a:pt x="212" y="615"/>
                    </a:lnTo>
                    <a:lnTo>
                      <a:pt x="212" y="615"/>
                    </a:lnTo>
                    <a:lnTo>
                      <a:pt x="212" y="615"/>
                    </a:lnTo>
                    <a:lnTo>
                      <a:pt x="210" y="615"/>
                    </a:lnTo>
                    <a:lnTo>
                      <a:pt x="208" y="615"/>
                    </a:lnTo>
                    <a:lnTo>
                      <a:pt x="208" y="615"/>
                    </a:lnTo>
                    <a:lnTo>
                      <a:pt x="208" y="613"/>
                    </a:lnTo>
                    <a:lnTo>
                      <a:pt x="207" y="613"/>
                    </a:lnTo>
                    <a:lnTo>
                      <a:pt x="207" y="613"/>
                    </a:lnTo>
                    <a:lnTo>
                      <a:pt x="207" y="613"/>
                    </a:lnTo>
                    <a:lnTo>
                      <a:pt x="207" y="613"/>
                    </a:lnTo>
                    <a:lnTo>
                      <a:pt x="207" y="613"/>
                    </a:lnTo>
                    <a:lnTo>
                      <a:pt x="207" y="613"/>
                    </a:lnTo>
                    <a:lnTo>
                      <a:pt x="207" y="613"/>
                    </a:lnTo>
                    <a:lnTo>
                      <a:pt x="207" y="613"/>
                    </a:lnTo>
                    <a:lnTo>
                      <a:pt x="207" y="611"/>
                    </a:lnTo>
                    <a:lnTo>
                      <a:pt x="205" y="611"/>
                    </a:lnTo>
                    <a:lnTo>
                      <a:pt x="205" y="611"/>
                    </a:lnTo>
                    <a:lnTo>
                      <a:pt x="205" y="611"/>
                    </a:lnTo>
                    <a:lnTo>
                      <a:pt x="207" y="609"/>
                    </a:lnTo>
                    <a:lnTo>
                      <a:pt x="207" y="609"/>
                    </a:lnTo>
                    <a:lnTo>
                      <a:pt x="207" y="607"/>
                    </a:lnTo>
                    <a:lnTo>
                      <a:pt x="207" y="607"/>
                    </a:lnTo>
                    <a:lnTo>
                      <a:pt x="207" y="607"/>
                    </a:lnTo>
                    <a:lnTo>
                      <a:pt x="207" y="606"/>
                    </a:lnTo>
                    <a:lnTo>
                      <a:pt x="207" y="606"/>
                    </a:lnTo>
                    <a:lnTo>
                      <a:pt x="207" y="606"/>
                    </a:lnTo>
                    <a:lnTo>
                      <a:pt x="207" y="606"/>
                    </a:lnTo>
                    <a:lnTo>
                      <a:pt x="207" y="604"/>
                    </a:lnTo>
                    <a:lnTo>
                      <a:pt x="205" y="604"/>
                    </a:lnTo>
                    <a:lnTo>
                      <a:pt x="205" y="604"/>
                    </a:lnTo>
                    <a:lnTo>
                      <a:pt x="205" y="604"/>
                    </a:lnTo>
                    <a:lnTo>
                      <a:pt x="205" y="604"/>
                    </a:lnTo>
                    <a:lnTo>
                      <a:pt x="203" y="604"/>
                    </a:lnTo>
                    <a:lnTo>
                      <a:pt x="203" y="604"/>
                    </a:lnTo>
                    <a:lnTo>
                      <a:pt x="201" y="604"/>
                    </a:lnTo>
                    <a:lnTo>
                      <a:pt x="199" y="604"/>
                    </a:lnTo>
                    <a:lnTo>
                      <a:pt x="199" y="604"/>
                    </a:lnTo>
                    <a:lnTo>
                      <a:pt x="199" y="604"/>
                    </a:lnTo>
                    <a:lnTo>
                      <a:pt x="198" y="602"/>
                    </a:lnTo>
                    <a:lnTo>
                      <a:pt x="198" y="602"/>
                    </a:lnTo>
                    <a:lnTo>
                      <a:pt x="198" y="602"/>
                    </a:lnTo>
                    <a:lnTo>
                      <a:pt x="198" y="602"/>
                    </a:lnTo>
                    <a:lnTo>
                      <a:pt x="198" y="602"/>
                    </a:lnTo>
                    <a:lnTo>
                      <a:pt x="198" y="602"/>
                    </a:lnTo>
                    <a:lnTo>
                      <a:pt x="198" y="602"/>
                    </a:lnTo>
                    <a:lnTo>
                      <a:pt x="198" y="602"/>
                    </a:lnTo>
                    <a:lnTo>
                      <a:pt x="198" y="600"/>
                    </a:lnTo>
                    <a:lnTo>
                      <a:pt x="198" y="600"/>
                    </a:lnTo>
                    <a:lnTo>
                      <a:pt x="198" y="598"/>
                    </a:lnTo>
                    <a:lnTo>
                      <a:pt x="198" y="598"/>
                    </a:lnTo>
                    <a:lnTo>
                      <a:pt x="198" y="597"/>
                    </a:lnTo>
                    <a:lnTo>
                      <a:pt x="198" y="597"/>
                    </a:lnTo>
                    <a:lnTo>
                      <a:pt x="198" y="597"/>
                    </a:lnTo>
                    <a:lnTo>
                      <a:pt x="198" y="597"/>
                    </a:lnTo>
                    <a:lnTo>
                      <a:pt x="198" y="597"/>
                    </a:lnTo>
                    <a:lnTo>
                      <a:pt x="198" y="597"/>
                    </a:lnTo>
                    <a:lnTo>
                      <a:pt x="198" y="597"/>
                    </a:lnTo>
                    <a:lnTo>
                      <a:pt x="198" y="595"/>
                    </a:lnTo>
                    <a:lnTo>
                      <a:pt x="198" y="595"/>
                    </a:lnTo>
                    <a:lnTo>
                      <a:pt x="198" y="595"/>
                    </a:lnTo>
                    <a:lnTo>
                      <a:pt x="198" y="595"/>
                    </a:lnTo>
                    <a:lnTo>
                      <a:pt x="198" y="595"/>
                    </a:lnTo>
                    <a:lnTo>
                      <a:pt x="198" y="595"/>
                    </a:lnTo>
                    <a:lnTo>
                      <a:pt x="198" y="595"/>
                    </a:lnTo>
                    <a:lnTo>
                      <a:pt x="196" y="595"/>
                    </a:lnTo>
                    <a:lnTo>
                      <a:pt x="196" y="593"/>
                    </a:lnTo>
                    <a:lnTo>
                      <a:pt x="196" y="593"/>
                    </a:lnTo>
                    <a:lnTo>
                      <a:pt x="196" y="593"/>
                    </a:lnTo>
                    <a:lnTo>
                      <a:pt x="196" y="593"/>
                    </a:lnTo>
                    <a:lnTo>
                      <a:pt x="196" y="593"/>
                    </a:lnTo>
                    <a:lnTo>
                      <a:pt x="194" y="593"/>
                    </a:lnTo>
                    <a:lnTo>
                      <a:pt x="194" y="593"/>
                    </a:lnTo>
                    <a:lnTo>
                      <a:pt x="194" y="593"/>
                    </a:lnTo>
                    <a:lnTo>
                      <a:pt x="194" y="591"/>
                    </a:lnTo>
                    <a:lnTo>
                      <a:pt x="194" y="591"/>
                    </a:lnTo>
                    <a:lnTo>
                      <a:pt x="196" y="591"/>
                    </a:lnTo>
                    <a:lnTo>
                      <a:pt x="194" y="591"/>
                    </a:lnTo>
                    <a:lnTo>
                      <a:pt x="196" y="591"/>
                    </a:lnTo>
                    <a:lnTo>
                      <a:pt x="196" y="589"/>
                    </a:lnTo>
                    <a:lnTo>
                      <a:pt x="196" y="589"/>
                    </a:lnTo>
                    <a:lnTo>
                      <a:pt x="196" y="589"/>
                    </a:lnTo>
                    <a:lnTo>
                      <a:pt x="196" y="589"/>
                    </a:lnTo>
                    <a:lnTo>
                      <a:pt x="196" y="588"/>
                    </a:lnTo>
                    <a:lnTo>
                      <a:pt x="196" y="588"/>
                    </a:lnTo>
                    <a:lnTo>
                      <a:pt x="196" y="588"/>
                    </a:lnTo>
                    <a:lnTo>
                      <a:pt x="198" y="588"/>
                    </a:lnTo>
                    <a:lnTo>
                      <a:pt x="198" y="588"/>
                    </a:lnTo>
                    <a:lnTo>
                      <a:pt x="198" y="586"/>
                    </a:lnTo>
                    <a:lnTo>
                      <a:pt x="198" y="586"/>
                    </a:lnTo>
                    <a:lnTo>
                      <a:pt x="196" y="586"/>
                    </a:lnTo>
                    <a:lnTo>
                      <a:pt x="196" y="586"/>
                    </a:lnTo>
                    <a:lnTo>
                      <a:pt x="196" y="586"/>
                    </a:lnTo>
                    <a:lnTo>
                      <a:pt x="196" y="586"/>
                    </a:lnTo>
                    <a:lnTo>
                      <a:pt x="196" y="586"/>
                    </a:lnTo>
                    <a:lnTo>
                      <a:pt x="196" y="586"/>
                    </a:lnTo>
                    <a:lnTo>
                      <a:pt x="196" y="586"/>
                    </a:lnTo>
                    <a:lnTo>
                      <a:pt x="196" y="586"/>
                    </a:lnTo>
                    <a:lnTo>
                      <a:pt x="196" y="586"/>
                    </a:lnTo>
                    <a:lnTo>
                      <a:pt x="196" y="586"/>
                    </a:lnTo>
                    <a:lnTo>
                      <a:pt x="196" y="584"/>
                    </a:lnTo>
                    <a:lnTo>
                      <a:pt x="196" y="584"/>
                    </a:lnTo>
                    <a:lnTo>
                      <a:pt x="196" y="584"/>
                    </a:lnTo>
                    <a:lnTo>
                      <a:pt x="198" y="584"/>
                    </a:lnTo>
                    <a:lnTo>
                      <a:pt x="198" y="584"/>
                    </a:lnTo>
                    <a:lnTo>
                      <a:pt x="198" y="584"/>
                    </a:lnTo>
                    <a:lnTo>
                      <a:pt x="198" y="584"/>
                    </a:lnTo>
                    <a:lnTo>
                      <a:pt x="199" y="582"/>
                    </a:lnTo>
                    <a:lnTo>
                      <a:pt x="199" y="582"/>
                    </a:lnTo>
                    <a:lnTo>
                      <a:pt x="199" y="582"/>
                    </a:lnTo>
                    <a:lnTo>
                      <a:pt x="199" y="582"/>
                    </a:lnTo>
                    <a:lnTo>
                      <a:pt x="199" y="582"/>
                    </a:lnTo>
                    <a:lnTo>
                      <a:pt x="199" y="582"/>
                    </a:lnTo>
                    <a:lnTo>
                      <a:pt x="201" y="582"/>
                    </a:lnTo>
                    <a:lnTo>
                      <a:pt x="201" y="582"/>
                    </a:lnTo>
                    <a:lnTo>
                      <a:pt x="201" y="582"/>
                    </a:lnTo>
                    <a:lnTo>
                      <a:pt x="201" y="582"/>
                    </a:lnTo>
                    <a:lnTo>
                      <a:pt x="201" y="582"/>
                    </a:lnTo>
                    <a:lnTo>
                      <a:pt x="201" y="582"/>
                    </a:lnTo>
                    <a:lnTo>
                      <a:pt x="203" y="582"/>
                    </a:lnTo>
                    <a:lnTo>
                      <a:pt x="203" y="582"/>
                    </a:lnTo>
                    <a:lnTo>
                      <a:pt x="203" y="582"/>
                    </a:lnTo>
                    <a:lnTo>
                      <a:pt x="205" y="582"/>
                    </a:lnTo>
                    <a:lnTo>
                      <a:pt x="205" y="580"/>
                    </a:lnTo>
                    <a:lnTo>
                      <a:pt x="205" y="580"/>
                    </a:lnTo>
                    <a:lnTo>
                      <a:pt x="205" y="580"/>
                    </a:lnTo>
                    <a:lnTo>
                      <a:pt x="205" y="580"/>
                    </a:lnTo>
                    <a:lnTo>
                      <a:pt x="205" y="580"/>
                    </a:lnTo>
                    <a:lnTo>
                      <a:pt x="205" y="578"/>
                    </a:lnTo>
                    <a:lnTo>
                      <a:pt x="205" y="578"/>
                    </a:lnTo>
                    <a:lnTo>
                      <a:pt x="205" y="578"/>
                    </a:lnTo>
                    <a:lnTo>
                      <a:pt x="205" y="577"/>
                    </a:lnTo>
                    <a:lnTo>
                      <a:pt x="205" y="577"/>
                    </a:lnTo>
                    <a:lnTo>
                      <a:pt x="205" y="577"/>
                    </a:lnTo>
                    <a:lnTo>
                      <a:pt x="205" y="577"/>
                    </a:lnTo>
                    <a:lnTo>
                      <a:pt x="205" y="575"/>
                    </a:lnTo>
                    <a:lnTo>
                      <a:pt x="205" y="575"/>
                    </a:lnTo>
                    <a:lnTo>
                      <a:pt x="205" y="575"/>
                    </a:lnTo>
                    <a:lnTo>
                      <a:pt x="205" y="575"/>
                    </a:lnTo>
                    <a:lnTo>
                      <a:pt x="205" y="575"/>
                    </a:lnTo>
                    <a:lnTo>
                      <a:pt x="203" y="573"/>
                    </a:lnTo>
                    <a:lnTo>
                      <a:pt x="203" y="573"/>
                    </a:lnTo>
                    <a:lnTo>
                      <a:pt x="203" y="573"/>
                    </a:lnTo>
                    <a:lnTo>
                      <a:pt x="205" y="573"/>
                    </a:lnTo>
                    <a:lnTo>
                      <a:pt x="205" y="573"/>
                    </a:lnTo>
                    <a:lnTo>
                      <a:pt x="205" y="573"/>
                    </a:lnTo>
                    <a:lnTo>
                      <a:pt x="205" y="573"/>
                    </a:lnTo>
                    <a:lnTo>
                      <a:pt x="205" y="573"/>
                    </a:lnTo>
                    <a:lnTo>
                      <a:pt x="205" y="571"/>
                    </a:lnTo>
                    <a:lnTo>
                      <a:pt x="205" y="571"/>
                    </a:lnTo>
                    <a:lnTo>
                      <a:pt x="205" y="571"/>
                    </a:lnTo>
                    <a:lnTo>
                      <a:pt x="205" y="569"/>
                    </a:lnTo>
                    <a:lnTo>
                      <a:pt x="205" y="569"/>
                    </a:lnTo>
                    <a:lnTo>
                      <a:pt x="205" y="569"/>
                    </a:lnTo>
                    <a:lnTo>
                      <a:pt x="205" y="569"/>
                    </a:lnTo>
                    <a:lnTo>
                      <a:pt x="205" y="568"/>
                    </a:lnTo>
                    <a:lnTo>
                      <a:pt x="205" y="568"/>
                    </a:lnTo>
                    <a:lnTo>
                      <a:pt x="205" y="568"/>
                    </a:lnTo>
                    <a:lnTo>
                      <a:pt x="205" y="568"/>
                    </a:lnTo>
                    <a:lnTo>
                      <a:pt x="205" y="568"/>
                    </a:lnTo>
                    <a:lnTo>
                      <a:pt x="205" y="568"/>
                    </a:lnTo>
                    <a:lnTo>
                      <a:pt x="207" y="566"/>
                    </a:lnTo>
                    <a:lnTo>
                      <a:pt x="207" y="566"/>
                    </a:lnTo>
                    <a:lnTo>
                      <a:pt x="207" y="566"/>
                    </a:lnTo>
                    <a:lnTo>
                      <a:pt x="208" y="564"/>
                    </a:lnTo>
                    <a:lnTo>
                      <a:pt x="208" y="564"/>
                    </a:lnTo>
                    <a:lnTo>
                      <a:pt x="208" y="564"/>
                    </a:lnTo>
                    <a:lnTo>
                      <a:pt x="208" y="564"/>
                    </a:lnTo>
                    <a:lnTo>
                      <a:pt x="208" y="562"/>
                    </a:lnTo>
                    <a:lnTo>
                      <a:pt x="208" y="562"/>
                    </a:lnTo>
                    <a:lnTo>
                      <a:pt x="208" y="562"/>
                    </a:lnTo>
                    <a:lnTo>
                      <a:pt x="208" y="560"/>
                    </a:lnTo>
                    <a:lnTo>
                      <a:pt x="208" y="560"/>
                    </a:lnTo>
                    <a:lnTo>
                      <a:pt x="208" y="560"/>
                    </a:lnTo>
                    <a:lnTo>
                      <a:pt x="210" y="560"/>
                    </a:lnTo>
                    <a:lnTo>
                      <a:pt x="210" y="560"/>
                    </a:lnTo>
                    <a:lnTo>
                      <a:pt x="210" y="560"/>
                    </a:lnTo>
                    <a:lnTo>
                      <a:pt x="210" y="559"/>
                    </a:lnTo>
                    <a:lnTo>
                      <a:pt x="210" y="559"/>
                    </a:lnTo>
                    <a:lnTo>
                      <a:pt x="210" y="559"/>
                    </a:lnTo>
                    <a:lnTo>
                      <a:pt x="210" y="557"/>
                    </a:lnTo>
                    <a:lnTo>
                      <a:pt x="210" y="557"/>
                    </a:lnTo>
                    <a:lnTo>
                      <a:pt x="208" y="557"/>
                    </a:lnTo>
                    <a:lnTo>
                      <a:pt x="208" y="557"/>
                    </a:lnTo>
                    <a:lnTo>
                      <a:pt x="210" y="557"/>
                    </a:lnTo>
                    <a:lnTo>
                      <a:pt x="210" y="555"/>
                    </a:lnTo>
                    <a:lnTo>
                      <a:pt x="210" y="555"/>
                    </a:lnTo>
                    <a:lnTo>
                      <a:pt x="210" y="555"/>
                    </a:lnTo>
                    <a:lnTo>
                      <a:pt x="212" y="555"/>
                    </a:lnTo>
                    <a:lnTo>
                      <a:pt x="212" y="555"/>
                    </a:lnTo>
                    <a:lnTo>
                      <a:pt x="212" y="553"/>
                    </a:lnTo>
                    <a:lnTo>
                      <a:pt x="212" y="553"/>
                    </a:lnTo>
                    <a:lnTo>
                      <a:pt x="212" y="553"/>
                    </a:lnTo>
                    <a:lnTo>
                      <a:pt x="214" y="553"/>
                    </a:lnTo>
                    <a:lnTo>
                      <a:pt x="214" y="551"/>
                    </a:lnTo>
                    <a:lnTo>
                      <a:pt x="216" y="551"/>
                    </a:lnTo>
                    <a:lnTo>
                      <a:pt x="216" y="551"/>
                    </a:lnTo>
                    <a:lnTo>
                      <a:pt x="216" y="551"/>
                    </a:lnTo>
                    <a:lnTo>
                      <a:pt x="216" y="551"/>
                    </a:lnTo>
                    <a:lnTo>
                      <a:pt x="216" y="551"/>
                    </a:lnTo>
                    <a:lnTo>
                      <a:pt x="216" y="550"/>
                    </a:lnTo>
                    <a:lnTo>
                      <a:pt x="216" y="550"/>
                    </a:lnTo>
                    <a:lnTo>
                      <a:pt x="216" y="550"/>
                    </a:lnTo>
                    <a:lnTo>
                      <a:pt x="216" y="548"/>
                    </a:lnTo>
                    <a:lnTo>
                      <a:pt x="216" y="548"/>
                    </a:lnTo>
                    <a:lnTo>
                      <a:pt x="216" y="548"/>
                    </a:lnTo>
                    <a:lnTo>
                      <a:pt x="216" y="548"/>
                    </a:lnTo>
                    <a:lnTo>
                      <a:pt x="216" y="548"/>
                    </a:lnTo>
                    <a:lnTo>
                      <a:pt x="216" y="548"/>
                    </a:lnTo>
                    <a:lnTo>
                      <a:pt x="214" y="548"/>
                    </a:lnTo>
                    <a:lnTo>
                      <a:pt x="214" y="546"/>
                    </a:lnTo>
                    <a:lnTo>
                      <a:pt x="214" y="546"/>
                    </a:lnTo>
                    <a:lnTo>
                      <a:pt x="214" y="546"/>
                    </a:lnTo>
                    <a:lnTo>
                      <a:pt x="212" y="546"/>
                    </a:lnTo>
                    <a:lnTo>
                      <a:pt x="212" y="548"/>
                    </a:lnTo>
                    <a:lnTo>
                      <a:pt x="210" y="548"/>
                    </a:lnTo>
                    <a:lnTo>
                      <a:pt x="210" y="548"/>
                    </a:lnTo>
                    <a:lnTo>
                      <a:pt x="208" y="548"/>
                    </a:lnTo>
                    <a:lnTo>
                      <a:pt x="208" y="548"/>
                    </a:lnTo>
                    <a:lnTo>
                      <a:pt x="208" y="548"/>
                    </a:lnTo>
                    <a:lnTo>
                      <a:pt x="207" y="548"/>
                    </a:lnTo>
                    <a:lnTo>
                      <a:pt x="207" y="548"/>
                    </a:lnTo>
                    <a:lnTo>
                      <a:pt x="207" y="548"/>
                    </a:lnTo>
                    <a:lnTo>
                      <a:pt x="207" y="546"/>
                    </a:lnTo>
                    <a:lnTo>
                      <a:pt x="207" y="546"/>
                    </a:lnTo>
                    <a:lnTo>
                      <a:pt x="207" y="546"/>
                    </a:lnTo>
                    <a:lnTo>
                      <a:pt x="207" y="546"/>
                    </a:lnTo>
                    <a:lnTo>
                      <a:pt x="207" y="546"/>
                    </a:lnTo>
                    <a:lnTo>
                      <a:pt x="207" y="546"/>
                    </a:lnTo>
                    <a:lnTo>
                      <a:pt x="205" y="546"/>
                    </a:lnTo>
                    <a:lnTo>
                      <a:pt x="205" y="546"/>
                    </a:lnTo>
                    <a:lnTo>
                      <a:pt x="205" y="546"/>
                    </a:lnTo>
                    <a:lnTo>
                      <a:pt x="205" y="546"/>
                    </a:lnTo>
                    <a:lnTo>
                      <a:pt x="203" y="546"/>
                    </a:lnTo>
                    <a:lnTo>
                      <a:pt x="203" y="546"/>
                    </a:lnTo>
                    <a:lnTo>
                      <a:pt x="203" y="546"/>
                    </a:lnTo>
                    <a:lnTo>
                      <a:pt x="203" y="546"/>
                    </a:lnTo>
                    <a:lnTo>
                      <a:pt x="203" y="546"/>
                    </a:lnTo>
                    <a:lnTo>
                      <a:pt x="203" y="544"/>
                    </a:lnTo>
                    <a:lnTo>
                      <a:pt x="203" y="544"/>
                    </a:lnTo>
                    <a:lnTo>
                      <a:pt x="203" y="544"/>
                    </a:lnTo>
                    <a:lnTo>
                      <a:pt x="203" y="544"/>
                    </a:lnTo>
                    <a:lnTo>
                      <a:pt x="203" y="542"/>
                    </a:lnTo>
                    <a:lnTo>
                      <a:pt x="203" y="542"/>
                    </a:lnTo>
                    <a:lnTo>
                      <a:pt x="203" y="542"/>
                    </a:lnTo>
                    <a:lnTo>
                      <a:pt x="203" y="542"/>
                    </a:lnTo>
                    <a:lnTo>
                      <a:pt x="203" y="542"/>
                    </a:lnTo>
                    <a:lnTo>
                      <a:pt x="203" y="541"/>
                    </a:lnTo>
                    <a:lnTo>
                      <a:pt x="203" y="541"/>
                    </a:lnTo>
                    <a:lnTo>
                      <a:pt x="203" y="541"/>
                    </a:lnTo>
                    <a:lnTo>
                      <a:pt x="203" y="541"/>
                    </a:lnTo>
                    <a:lnTo>
                      <a:pt x="205" y="541"/>
                    </a:lnTo>
                    <a:lnTo>
                      <a:pt x="205" y="541"/>
                    </a:lnTo>
                    <a:lnTo>
                      <a:pt x="205" y="541"/>
                    </a:lnTo>
                    <a:lnTo>
                      <a:pt x="205" y="541"/>
                    </a:lnTo>
                    <a:lnTo>
                      <a:pt x="205" y="541"/>
                    </a:lnTo>
                    <a:lnTo>
                      <a:pt x="205" y="541"/>
                    </a:lnTo>
                    <a:lnTo>
                      <a:pt x="205" y="539"/>
                    </a:lnTo>
                    <a:lnTo>
                      <a:pt x="205" y="539"/>
                    </a:lnTo>
                    <a:lnTo>
                      <a:pt x="207" y="539"/>
                    </a:lnTo>
                    <a:lnTo>
                      <a:pt x="207" y="539"/>
                    </a:lnTo>
                    <a:lnTo>
                      <a:pt x="207" y="539"/>
                    </a:lnTo>
                    <a:lnTo>
                      <a:pt x="207" y="539"/>
                    </a:lnTo>
                    <a:lnTo>
                      <a:pt x="207" y="539"/>
                    </a:lnTo>
                    <a:lnTo>
                      <a:pt x="207" y="539"/>
                    </a:lnTo>
                    <a:lnTo>
                      <a:pt x="207" y="539"/>
                    </a:lnTo>
                    <a:lnTo>
                      <a:pt x="207" y="539"/>
                    </a:lnTo>
                    <a:lnTo>
                      <a:pt x="207" y="539"/>
                    </a:lnTo>
                    <a:lnTo>
                      <a:pt x="207" y="537"/>
                    </a:lnTo>
                    <a:lnTo>
                      <a:pt x="207" y="537"/>
                    </a:lnTo>
                    <a:lnTo>
                      <a:pt x="207" y="537"/>
                    </a:lnTo>
                    <a:lnTo>
                      <a:pt x="207" y="537"/>
                    </a:lnTo>
                    <a:lnTo>
                      <a:pt x="207" y="535"/>
                    </a:lnTo>
                    <a:lnTo>
                      <a:pt x="207" y="535"/>
                    </a:lnTo>
                    <a:lnTo>
                      <a:pt x="207" y="533"/>
                    </a:lnTo>
                    <a:lnTo>
                      <a:pt x="207" y="533"/>
                    </a:lnTo>
                    <a:lnTo>
                      <a:pt x="208" y="533"/>
                    </a:lnTo>
                    <a:lnTo>
                      <a:pt x="208" y="533"/>
                    </a:lnTo>
                    <a:lnTo>
                      <a:pt x="208" y="533"/>
                    </a:lnTo>
                    <a:lnTo>
                      <a:pt x="208" y="533"/>
                    </a:lnTo>
                    <a:lnTo>
                      <a:pt x="208" y="531"/>
                    </a:lnTo>
                    <a:lnTo>
                      <a:pt x="208" y="531"/>
                    </a:lnTo>
                    <a:lnTo>
                      <a:pt x="208" y="530"/>
                    </a:lnTo>
                    <a:lnTo>
                      <a:pt x="208" y="530"/>
                    </a:lnTo>
                    <a:lnTo>
                      <a:pt x="208" y="530"/>
                    </a:lnTo>
                    <a:lnTo>
                      <a:pt x="208" y="528"/>
                    </a:lnTo>
                    <a:lnTo>
                      <a:pt x="208" y="528"/>
                    </a:lnTo>
                    <a:lnTo>
                      <a:pt x="208" y="528"/>
                    </a:lnTo>
                    <a:lnTo>
                      <a:pt x="208" y="528"/>
                    </a:lnTo>
                    <a:lnTo>
                      <a:pt x="207" y="528"/>
                    </a:lnTo>
                    <a:lnTo>
                      <a:pt x="207" y="528"/>
                    </a:lnTo>
                    <a:lnTo>
                      <a:pt x="207" y="528"/>
                    </a:lnTo>
                    <a:lnTo>
                      <a:pt x="207" y="528"/>
                    </a:lnTo>
                    <a:lnTo>
                      <a:pt x="205" y="528"/>
                    </a:lnTo>
                    <a:lnTo>
                      <a:pt x="205" y="528"/>
                    </a:lnTo>
                    <a:lnTo>
                      <a:pt x="205" y="528"/>
                    </a:lnTo>
                    <a:lnTo>
                      <a:pt x="205" y="528"/>
                    </a:lnTo>
                    <a:lnTo>
                      <a:pt x="205" y="528"/>
                    </a:lnTo>
                    <a:lnTo>
                      <a:pt x="205" y="528"/>
                    </a:lnTo>
                    <a:lnTo>
                      <a:pt x="203" y="528"/>
                    </a:lnTo>
                    <a:lnTo>
                      <a:pt x="203" y="528"/>
                    </a:lnTo>
                    <a:lnTo>
                      <a:pt x="203" y="526"/>
                    </a:lnTo>
                    <a:lnTo>
                      <a:pt x="203" y="526"/>
                    </a:lnTo>
                    <a:lnTo>
                      <a:pt x="203" y="526"/>
                    </a:lnTo>
                    <a:lnTo>
                      <a:pt x="201" y="526"/>
                    </a:lnTo>
                    <a:lnTo>
                      <a:pt x="201" y="526"/>
                    </a:lnTo>
                    <a:lnTo>
                      <a:pt x="199" y="526"/>
                    </a:lnTo>
                    <a:lnTo>
                      <a:pt x="199" y="526"/>
                    </a:lnTo>
                    <a:lnTo>
                      <a:pt x="199" y="524"/>
                    </a:lnTo>
                    <a:lnTo>
                      <a:pt x="199" y="524"/>
                    </a:lnTo>
                    <a:lnTo>
                      <a:pt x="198" y="524"/>
                    </a:lnTo>
                    <a:lnTo>
                      <a:pt x="198" y="524"/>
                    </a:lnTo>
                    <a:lnTo>
                      <a:pt x="198" y="524"/>
                    </a:lnTo>
                    <a:lnTo>
                      <a:pt x="198" y="524"/>
                    </a:lnTo>
                    <a:lnTo>
                      <a:pt x="198" y="524"/>
                    </a:lnTo>
                    <a:lnTo>
                      <a:pt x="196" y="524"/>
                    </a:lnTo>
                    <a:lnTo>
                      <a:pt x="196" y="526"/>
                    </a:lnTo>
                    <a:lnTo>
                      <a:pt x="196" y="526"/>
                    </a:lnTo>
                    <a:lnTo>
                      <a:pt x="196" y="526"/>
                    </a:lnTo>
                    <a:lnTo>
                      <a:pt x="196" y="526"/>
                    </a:lnTo>
                    <a:lnTo>
                      <a:pt x="194" y="526"/>
                    </a:lnTo>
                    <a:lnTo>
                      <a:pt x="194" y="528"/>
                    </a:lnTo>
                    <a:lnTo>
                      <a:pt x="194" y="528"/>
                    </a:lnTo>
                    <a:lnTo>
                      <a:pt x="192" y="526"/>
                    </a:lnTo>
                    <a:lnTo>
                      <a:pt x="192" y="526"/>
                    </a:lnTo>
                    <a:lnTo>
                      <a:pt x="192" y="526"/>
                    </a:lnTo>
                    <a:lnTo>
                      <a:pt x="192" y="526"/>
                    </a:lnTo>
                    <a:lnTo>
                      <a:pt x="190" y="526"/>
                    </a:lnTo>
                    <a:lnTo>
                      <a:pt x="190" y="526"/>
                    </a:lnTo>
                    <a:lnTo>
                      <a:pt x="190" y="526"/>
                    </a:lnTo>
                    <a:lnTo>
                      <a:pt x="190" y="526"/>
                    </a:lnTo>
                    <a:lnTo>
                      <a:pt x="190" y="526"/>
                    </a:lnTo>
                    <a:lnTo>
                      <a:pt x="188" y="526"/>
                    </a:lnTo>
                    <a:lnTo>
                      <a:pt x="188" y="524"/>
                    </a:lnTo>
                    <a:lnTo>
                      <a:pt x="188" y="524"/>
                    </a:lnTo>
                    <a:lnTo>
                      <a:pt x="188" y="524"/>
                    </a:lnTo>
                    <a:lnTo>
                      <a:pt x="188" y="522"/>
                    </a:lnTo>
                    <a:lnTo>
                      <a:pt x="188" y="522"/>
                    </a:lnTo>
                    <a:lnTo>
                      <a:pt x="187" y="522"/>
                    </a:lnTo>
                    <a:lnTo>
                      <a:pt x="187" y="522"/>
                    </a:lnTo>
                    <a:lnTo>
                      <a:pt x="187" y="522"/>
                    </a:lnTo>
                    <a:lnTo>
                      <a:pt x="187" y="522"/>
                    </a:lnTo>
                    <a:lnTo>
                      <a:pt x="187" y="521"/>
                    </a:lnTo>
                    <a:lnTo>
                      <a:pt x="187" y="521"/>
                    </a:lnTo>
                    <a:lnTo>
                      <a:pt x="187" y="521"/>
                    </a:lnTo>
                    <a:lnTo>
                      <a:pt x="187" y="521"/>
                    </a:lnTo>
                    <a:lnTo>
                      <a:pt x="187" y="519"/>
                    </a:lnTo>
                    <a:lnTo>
                      <a:pt x="187" y="519"/>
                    </a:lnTo>
                    <a:lnTo>
                      <a:pt x="185" y="519"/>
                    </a:lnTo>
                    <a:lnTo>
                      <a:pt x="185" y="519"/>
                    </a:lnTo>
                    <a:lnTo>
                      <a:pt x="185" y="519"/>
                    </a:lnTo>
                    <a:lnTo>
                      <a:pt x="185" y="517"/>
                    </a:lnTo>
                    <a:lnTo>
                      <a:pt x="185" y="515"/>
                    </a:lnTo>
                    <a:lnTo>
                      <a:pt x="185" y="515"/>
                    </a:lnTo>
                    <a:lnTo>
                      <a:pt x="185" y="515"/>
                    </a:lnTo>
                    <a:lnTo>
                      <a:pt x="185" y="515"/>
                    </a:lnTo>
                    <a:lnTo>
                      <a:pt x="183" y="515"/>
                    </a:lnTo>
                    <a:lnTo>
                      <a:pt x="183" y="515"/>
                    </a:lnTo>
                    <a:lnTo>
                      <a:pt x="183" y="515"/>
                    </a:lnTo>
                    <a:lnTo>
                      <a:pt x="183" y="515"/>
                    </a:lnTo>
                    <a:lnTo>
                      <a:pt x="183" y="515"/>
                    </a:lnTo>
                    <a:lnTo>
                      <a:pt x="183" y="513"/>
                    </a:lnTo>
                    <a:lnTo>
                      <a:pt x="181" y="513"/>
                    </a:lnTo>
                    <a:lnTo>
                      <a:pt x="181" y="513"/>
                    </a:lnTo>
                    <a:lnTo>
                      <a:pt x="181" y="512"/>
                    </a:lnTo>
                    <a:lnTo>
                      <a:pt x="181" y="512"/>
                    </a:lnTo>
                    <a:lnTo>
                      <a:pt x="181" y="512"/>
                    </a:lnTo>
                    <a:lnTo>
                      <a:pt x="179" y="512"/>
                    </a:lnTo>
                    <a:lnTo>
                      <a:pt x="179" y="512"/>
                    </a:lnTo>
                    <a:lnTo>
                      <a:pt x="178" y="512"/>
                    </a:lnTo>
                    <a:lnTo>
                      <a:pt x="178" y="513"/>
                    </a:lnTo>
                    <a:lnTo>
                      <a:pt x="178" y="513"/>
                    </a:lnTo>
                    <a:lnTo>
                      <a:pt x="178" y="513"/>
                    </a:lnTo>
                    <a:lnTo>
                      <a:pt x="178" y="513"/>
                    </a:lnTo>
                    <a:lnTo>
                      <a:pt x="178" y="513"/>
                    </a:lnTo>
                    <a:lnTo>
                      <a:pt x="178" y="513"/>
                    </a:lnTo>
                    <a:lnTo>
                      <a:pt x="176" y="515"/>
                    </a:lnTo>
                    <a:lnTo>
                      <a:pt x="176" y="515"/>
                    </a:lnTo>
                    <a:lnTo>
                      <a:pt x="176" y="515"/>
                    </a:lnTo>
                    <a:lnTo>
                      <a:pt x="174" y="515"/>
                    </a:lnTo>
                    <a:lnTo>
                      <a:pt x="174" y="515"/>
                    </a:lnTo>
                    <a:lnTo>
                      <a:pt x="174" y="515"/>
                    </a:lnTo>
                    <a:lnTo>
                      <a:pt x="174" y="515"/>
                    </a:lnTo>
                    <a:lnTo>
                      <a:pt x="172" y="515"/>
                    </a:lnTo>
                    <a:lnTo>
                      <a:pt x="172" y="515"/>
                    </a:lnTo>
                    <a:lnTo>
                      <a:pt x="172" y="515"/>
                    </a:lnTo>
                    <a:lnTo>
                      <a:pt x="170" y="515"/>
                    </a:lnTo>
                    <a:lnTo>
                      <a:pt x="170" y="515"/>
                    </a:lnTo>
                    <a:lnTo>
                      <a:pt x="170" y="515"/>
                    </a:lnTo>
                    <a:lnTo>
                      <a:pt x="170" y="515"/>
                    </a:lnTo>
                    <a:lnTo>
                      <a:pt x="170" y="517"/>
                    </a:lnTo>
                    <a:lnTo>
                      <a:pt x="170" y="517"/>
                    </a:lnTo>
                    <a:lnTo>
                      <a:pt x="169" y="517"/>
                    </a:lnTo>
                    <a:lnTo>
                      <a:pt x="167" y="517"/>
                    </a:lnTo>
                    <a:lnTo>
                      <a:pt x="167" y="517"/>
                    </a:lnTo>
                    <a:lnTo>
                      <a:pt x="167" y="519"/>
                    </a:lnTo>
                    <a:lnTo>
                      <a:pt x="167" y="519"/>
                    </a:lnTo>
                    <a:lnTo>
                      <a:pt x="167" y="519"/>
                    </a:lnTo>
                    <a:lnTo>
                      <a:pt x="167" y="519"/>
                    </a:lnTo>
                    <a:lnTo>
                      <a:pt x="167" y="519"/>
                    </a:lnTo>
                    <a:lnTo>
                      <a:pt x="167" y="519"/>
                    </a:lnTo>
                    <a:lnTo>
                      <a:pt x="167" y="521"/>
                    </a:lnTo>
                    <a:lnTo>
                      <a:pt x="165" y="521"/>
                    </a:lnTo>
                    <a:lnTo>
                      <a:pt x="165" y="521"/>
                    </a:lnTo>
                    <a:lnTo>
                      <a:pt x="165" y="519"/>
                    </a:lnTo>
                    <a:lnTo>
                      <a:pt x="163" y="519"/>
                    </a:lnTo>
                    <a:lnTo>
                      <a:pt x="163" y="519"/>
                    </a:lnTo>
                    <a:lnTo>
                      <a:pt x="163" y="519"/>
                    </a:lnTo>
                    <a:lnTo>
                      <a:pt x="161" y="519"/>
                    </a:lnTo>
                    <a:lnTo>
                      <a:pt x="160" y="519"/>
                    </a:lnTo>
                    <a:lnTo>
                      <a:pt x="160" y="519"/>
                    </a:lnTo>
                    <a:lnTo>
                      <a:pt x="160" y="519"/>
                    </a:lnTo>
                    <a:lnTo>
                      <a:pt x="160" y="519"/>
                    </a:lnTo>
                    <a:lnTo>
                      <a:pt x="160" y="521"/>
                    </a:lnTo>
                    <a:lnTo>
                      <a:pt x="158" y="521"/>
                    </a:lnTo>
                    <a:lnTo>
                      <a:pt x="158" y="521"/>
                    </a:lnTo>
                    <a:lnTo>
                      <a:pt x="158" y="519"/>
                    </a:lnTo>
                    <a:lnTo>
                      <a:pt x="156" y="519"/>
                    </a:lnTo>
                    <a:lnTo>
                      <a:pt x="156" y="517"/>
                    </a:lnTo>
                    <a:lnTo>
                      <a:pt x="154" y="515"/>
                    </a:lnTo>
                    <a:lnTo>
                      <a:pt x="154" y="515"/>
                    </a:lnTo>
                    <a:lnTo>
                      <a:pt x="154" y="515"/>
                    </a:lnTo>
                    <a:lnTo>
                      <a:pt x="154" y="515"/>
                    </a:lnTo>
                    <a:lnTo>
                      <a:pt x="152" y="515"/>
                    </a:lnTo>
                    <a:lnTo>
                      <a:pt x="152" y="515"/>
                    </a:lnTo>
                    <a:lnTo>
                      <a:pt x="152" y="515"/>
                    </a:lnTo>
                    <a:lnTo>
                      <a:pt x="152" y="515"/>
                    </a:lnTo>
                    <a:lnTo>
                      <a:pt x="152" y="515"/>
                    </a:lnTo>
                    <a:lnTo>
                      <a:pt x="152" y="517"/>
                    </a:lnTo>
                    <a:lnTo>
                      <a:pt x="150" y="517"/>
                    </a:lnTo>
                    <a:lnTo>
                      <a:pt x="150" y="517"/>
                    </a:lnTo>
                    <a:lnTo>
                      <a:pt x="150" y="517"/>
                    </a:lnTo>
                    <a:lnTo>
                      <a:pt x="150" y="517"/>
                    </a:lnTo>
                    <a:lnTo>
                      <a:pt x="150" y="515"/>
                    </a:lnTo>
                    <a:lnTo>
                      <a:pt x="150" y="515"/>
                    </a:lnTo>
                    <a:lnTo>
                      <a:pt x="150" y="515"/>
                    </a:lnTo>
                    <a:lnTo>
                      <a:pt x="150" y="515"/>
                    </a:lnTo>
                    <a:lnTo>
                      <a:pt x="149" y="515"/>
                    </a:lnTo>
                    <a:lnTo>
                      <a:pt x="149" y="513"/>
                    </a:lnTo>
                    <a:lnTo>
                      <a:pt x="150" y="512"/>
                    </a:lnTo>
                    <a:lnTo>
                      <a:pt x="150" y="512"/>
                    </a:lnTo>
                    <a:lnTo>
                      <a:pt x="150" y="510"/>
                    </a:lnTo>
                    <a:lnTo>
                      <a:pt x="150" y="510"/>
                    </a:lnTo>
                    <a:lnTo>
                      <a:pt x="150" y="510"/>
                    </a:lnTo>
                    <a:lnTo>
                      <a:pt x="152" y="508"/>
                    </a:lnTo>
                    <a:lnTo>
                      <a:pt x="152" y="508"/>
                    </a:lnTo>
                    <a:lnTo>
                      <a:pt x="152" y="508"/>
                    </a:lnTo>
                    <a:lnTo>
                      <a:pt x="152" y="508"/>
                    </a:lnTo>
                    <a:lnTo>
                      <a:pt x="152" y="508"/>
                    </a:lnTo>
                    <a:lnTo>
                      <a:pt x="152" y="508"/>
                    </a:lnTo>
                    <a:lnTo>
                      <a:pt x="152" y="506"/>
                    </a:lnTo>
                    <a:lnTo>
                      <a:pt x="152" y="506"/>
                    </a:lnTo>
                    <a:lnTo>
                      <a:pt x="152" y="506"/>
                    </a:lnTo>
                    <a:lnTo>
                      <a:pt x="150" y="506"/>
                    </a:lnTo>
                    <a:lnTo>
                      <a:pt x="150" y="504"/>
                    </a:lnTo>
                    <a:lnTo>
                      <a:pt x="149" y="503"/>
                    </a:lnTo>
                    <a:lnTo>
                      <a:pt x="149" y="501"/>
                    </a:lnTo>
                    <a:lnTo>
                      <a:pt x="149" y="499"/>
                    </a:lnTo>
                    <a:lnTo>
                      <a:pt x="149" y="499"/>
                    </a:lnTo>
                    <a:lnTo>
                      <a:pt x="147" y="495"/>
                    </a:lnTo>
                    <a:lnTo>
                      <a:pt x="147" y="493"/>
                    </a:lnTo>
                    <a:lnTo>
                      <a:pt x="147" y="493"/>
                    </a:lnTo>
                    <a:lnTo>
                      <a:pt x="147" y="493"/>
                    </a:lnTo>
                    <a:lnTo>
                      <a:pt x="147" y="493"/>
                    </a:lnTo>
                    <a:lnTo>
                      <a:pt x="145" y="493"/>
                    </a:lnTo>
                    <a:lnTo>
                      <a:pt x="145" y="493"/>
                    </a:lnTo>
                    <a:lnTo>
                      <a:pt x="145" y="493"/>
                    </a:lnTo>
                    <a:lnTo>
                      <a:pt x="143" y="495"/>
                    </a:lnTo>
                    <a:lnTo>
                      <a:pt x="143" y="495"/>
                    </a:lnTo>
                    <a:lnTo>
                      <a:pt x="143" y="495"/>
                    </a:lnTo>
                    <a:lnTo>
                      <a:pt x="143" y="495"/>
                    </a:lnTo>
                    <a:lnTo>
                      <a:pt x="143" y="495"/>
                    </a:lnTo>
                    <a:lnTo>
                      <a:pt x="143" y="495"/>
                    </a:lnTo>
                    <a:lnTo>
                      <a:pt x="141" y="497"/>
                    </a:lnTo>
                    <a:lnTo>
                      <a:pt x="141" y="497"/>
                    </a:lnTo>
                    <a:lnTo>
                      <a:pt x="141" y="497"/>
                    </a:lnTo>
                    <a:lnTo>
                      <a:pt x="140" y="497"/>
                    </a:lnTo>
                    <a:lnTo>
                      <a:pt x="140" y="499"/>
                    </a:lnTo>
                    <a:lnTo>
                      <a:pt x="138" y="499"/>
                    </a:lnTo>
                    <a:lnTo>
                      <a:pt x="136" y="499"/>
                    </a:lnTo>
                    <a:lnTo>
                      <a:pt x="134" y="499"/>
                    </a:lnTo>
                    <a:lnTo>
                      <a:pt x="134" y="497"/>
                    </a:lnTo>
                    <a:lnTo>
                      <a:pt x="134" y="497"/>
                    </a:lnTo>
                    <a:lnTo>
                      <a:pt x="132" y="497"/>
                    </a:lnTo>
                    <a:lnTo>
                      <a:pt x="132" y="495"/>
                    </a:lnTo>
                    <a:lnTo>
                      <a:pt x="132" y="495"/>
                    </a:lnTo>
                    <a:lnTo>
                      <a:pt x="132" y="495"/>
                    </a:lnTo>
                    <a:lnTo>
                      <a:pt x="132" y="495"/>
                    </a:lnTo>
                    <a:lnTo>
                      <a:pt x="132" y="495"/>
                    </a:lnTo>
                    <a:lnTo>
                      <a:pt x="132" y="495"/>
                    </a:lnTo>
                    <a:lnTo>
                      <a:pt x="131" y="493"/>
                    </a:lnTo>
                    <a:lnTo>
                      <a:pt x="131" y="493"/>
                    </a:lnTo>
                    <a:lnTo>
                      <a:pt x="131" y="493"/>
                    </a:lnTo>
                    <a:lnTo>
                      <a:pt x="131" y="493"/>
                    </a:lnTo>
                    <a:lnTo>
                      <a:pt x="131" y="493"/>
                    </a:lnTo>
                    <a:lnTo>
                      <a:pt x="131" y="492"/>
                    </a:lnTo>
                    <a:lnTo>
                      <a:pt x="131" y="492"/>
                    </a:lnTo>
                    <a:lnTo>
                      <a:pt x="131" y="492"/>
                    </a:lnTo>
                    <a:lnTo>
                      <a:pt x="131" y="492"/>
                    </a:lnTo>
                    <a:lnTo>
                      <a:pt x="131" y="492"/>
                    </a:lnTo>
                    <a:lnTo>
                      <a:pt x="131" y="492"/>
                    </a:lnTo>
                    <a:lnTo>
                      <a:pt x="131" y="492"/>
                    </a:lnTo>
                    <a:lnTo>
                      <a:pt x="131" y="490"/>
                    </a:lnTo>
                    <a:lnTo>
                      <a:pt x="131" y="490"/>
                    </a:lnTo>
                    <a:lnTo>
                      <a:pt x="131" y="490"/>
                    </a:lnTo>
                    <a:lnTo>
                      <a:pt x="131" y="490"/>
                    </a:lnTo>
                    <a:lnTo>
                      <a:pt x="131" y="490"/>
                    </a:lnTo>
                    <a:lnTo>
                      <a:pt x="131" y="488"/>
                    </a:lnTo>
                    <a:lnTo>
                      <a:pt x="132" y="488"/>
                    </a:lnTo>
                    <a:lnTo>
                      <a:pt x="132" y="488"/>
                    </a:lnTo>
                    <a:lnTo>
                      <a:pt x="134" y="488"/>
                    </a:lnTo>
                    <a:lnTo>
                      <a:pt x="138" y="486"/>
                    </a:lnTo>
                    <a:lnTo>
                      <a:pt x="140" y="486"/>
                    </a:lnTo>
                    <a:lnTo>
                      <a:pt x="140" y="486"/>
                    </a:lnTo>
                    <a:lnTo>
                      <a:pt x="140" y="486"/>
                    </a:lnTo>
                    <a:lnTo>
                      <a:pt x="140" y="486"/>
                    </a:lnTo>
                    <a:lnTo>
                      <a:pt x="140" y="486"/>
                    </a:lnTo>
                    <a:lnTo>
                      <a:pt x="140" y="486"/>
                    </a:lnTo>
                    <a:lnTo>
                      <a:pt x="140" y="486"/>
                    </a:lnTo>
                    <a:lnTo>
                      <a:pt x="140" y="484"/>
                    </a:lnTo>
                    <a:lnTo>
                      <a:pt x="140" y="484"/>
                    </a:lnTo>
                    <a:lnTo>
                      <a:pt x="140" y="484"/>
                    </a:lnTo>
                    <a:lnTo>
                      <a:pt x="140" y="484"/>
                    </a:lnTo>
                    <a:lnTo>
                      <a:pt x="140" y="484"/>
                    </a:lnTo>
                    <a:lnTo>
                      <a:pt x="140" y="484"/>
                    </a:lnTo>
                    <a:lnTo>
                      <a:pt x="140" y="483"/>
                    </a:lnTo>
                    <a:lnTo>
                      <a:pt x="140" y="483"/>
                    </a:lnTo>
                    <a:lnTo>
                      <a:pt x="138" y="481"/>
                    </a:lnTo>
                    <a:lnTo>
                      <a:pt x="138" y="479"/>
                    </a:lnTo>
                    <a:lnTo>
                      <a:pt x="138" y="479"/>
                    </a:lnTo>
                    <a:lnTo>
                      <a:pt x="138" y="479"/>
                    </a:lnTo>
                    <a:lnTo>
                      <a:pt x="138" y="477"/>
                    </a:lnTo>
                    <a:lnTo>
                      <a:pt x="136" y="477"/>
                    </a:lnTo>
                    <a:lnTo>
                      <a:pt x="136" y="475"/>
                    </a:lnTo>
                    <a:lnTo>
                      <a:pt x="136" y="475"/>
                    </a:lnTo>
                    <a:lnTo>
                      <a:pt x="138" y="475"/>
                    </a:lnTo>
                    <a:lnTo>
                      <a:pt x="138" y="474"/>
                    </a:lnTo>
                    <a:lnTo>
                      <a:pt x="138" y="472"/>
                    </a:lnTo>
                    <a:lnTo>
                      <a:pt x="140" y="470"/>
                    </a:lnTo>
                    <a:lnTo>
                      <a:pt x="140" y="468"/>
                    </a:lnTo>
                    <a:lnTo>
                      <a:pt x="140" y="468"/>
                    </a:lnTo>
                    <a:lnTo>
                      <a:pt x="140" y="468"/>
                    </a:lnTo>
                    <a:lnTo>
                      <a:pt x="140" y="466"/>
                    </a:lnTo>
                    <a:lnTo>
                      <a:pt x="140" y="466"/>
                    </a:lnTo>
                    <a:lnTo>
                      <a:pt x="140" y="466"/>
                    </a:lnTo>
                    <a:lnTo>
                      <a:pt x="138" y="465"/>
                    </a:lnTo>
                    <a:lnTo>
                      <a:pt x="138" y="465"/>
                    </a:lnTo>
                    <a:lnTo>
                      <a:pt x="138" y="465"/>
                    </a:lnTo>
                    <a:lnTo>
                      <a:pt x="136" y="465"/>
                    </a:lnTo>
                    <a:lnTo>
                      <a:pt x="136" y="465"/>
                    </a:lnTo>
                    <a:lnTo>
                      <a:pt x="134" y="465"/>
                    </a:lnTo>
                    <a:lnTo>
                      <a:pt x="131" y="465"/>
                    </a:lnTo>
                    <a:lnTo>
                      <a:pt x="131" y="463"/>
                    </a:lnTo>
                    <a:lnTo>
                      <a:pt x="131" y="461"/>
                    </a:lnTo>
                    <a:lnTo>
                      <a:pt x="131" y="459"/>
                    </a:lnTo>
                    <a:lnTo>
                      <a:pt x="132" y="455"/>
                    </a:lnTo>
                    <a:lnTo>
                      <a:pt x="132" y="455"/>
                    </a:lnTo>
                    <a:lnTo>
                      <a:pt x="132" y="454"/>
                    </a:lnTo>
                    <a:lnTo>
                      <a:pt x="132" y="454"/>
                    </a:lnTo>
                    <a:lnTo>
                      <a:pt x="132" y="454"/>
                    </a:lnTo>
                    <a:lnTo>
                      <a:pt x="132" y="454"/>
                    </a:lnTo>
                    <a:lnTo>
                      <a:pt x="132" y="454"/>
                    </a:lnTo>
                    <a:lnTo>
                      <a:pt x="131" y="454"/>
                    </a:lnTo>
                    <a:lnTo>
                      <a:pt x="131" y="454"/>
                    </a:lnTo>
                    <a:lnTo>
                      <a:pt x="131" y="454"/>
                    </a:lnTo>
                    <a:lnTo>
                      <a:pt x="131" y="454"/>
                    </a:lnTo>
                    <a:lnTo>
                      <a:pt x="129" y="454"/>
                    </a:lnTo>
                    <a:lnTo>
                      <a:pt x="129" y="454"/>
                    </a:lnTo>
                    <a:lnTo>
                      <a:pt x="129" y="454"/>
                    </a:lnTo>
                    <a:lnTo>
                      <a:pt x="129" y="452"/>
                    </a:lnTo>
                    <a:lnTo>
                      <a:pt x="129" y="452"/>
                    </a:lnTo>
                    <a:lnTo>
                      <a:pt x="127" y="452"/>
                    </a:lnTo>
                    <a:lnTo>
                      <a:pt x="127" y="452"/>
                    </a:lnTo>
                    <a:lnTo>
                      <a:pt x="127" y="452"/>
                    </a:lnTo>
                    <a:lnTo>
                      <a:pt x="127" y="452"/>
                    </a:lnTo>
                    <a:lnTo>
                      <a:pt x="127" y="452"/>
                    </a:lnTo>
                    <a:lnTo>
                      <a:pt x="125" y="452"/>
                    </a:lnTo>
                    <a:lnTo>
                      <a:pt x="125" y="452"/>
                    </a:lnTo>
                    <a:lnTo>
                      <a:pt x="125" y="452"/>
                    </a:lnTo>
                    <a:lnTo>
                      <a:pt x="125" y="452"/>
                    </a:lnTo>
                    <a:lnTo>
                      <a:pt x="125" y="452"/>
                    </a:lnTo>
                    <a:lnTo>
                      <a:pt x="125" y="452"/>
                    </a:lnTo>
                    <a:lnTo>
                      <a:pt x="125" y="452"/>
                    </a:lnTo>
                    <a:lnTo>
                      <a:pt x="125" y="454"/>
                    </a:lnTo>
                    <a:lnTo>
                      <a:pt x="125" y="454"/>
                    </a:lnTo>
                    <a:lnTo>
                      <a:pt x="125" y="454"/>
                    </a:lnTo>
                    <a:lnTo>
                      <a:pt x="125" y="454"/>
                    </a:lnTo>
                    <a:lnTo>
                      <a:pt x="127" y="454"/>
                    </a:lnTo>
                    <a:lnTo>
                      <a:pt x="127" y="454"/>
                    </a:lnTo>
                    <a:lnTo>
                      <a:pt x="127" y="454"/>
                    </a:lnTo>
                    <a:lnTo>
                      <a:pt x="127" y="454"/>
                    </a:lnTo>
                    <a:lnTo>
                      <a:pt x="127" y="454"/>
                    </a:lnTo>
                    <a:lnTo>
                      <a:pt x="127" y="455"/>
                    </a:lnTo>
                    <a:lnTo>
                      <a:pt x="125" y="455"/>
                    </a:lnTo>
                    <a:lnTo>
                      <a:pt x="125" y="455"/>
                    </a:lnTo>
                    <a:lnTo>
                      <a:pt x="125" y="455"/>
                    </a:lnTo>
                    <a:lnTo>
                      <a:pt x="125" y="455"/>
                    </a:lnTo>
                    <a:lnTo>
                      <a:pt x="125" y="459"/>
                    </a:lnTo>
                    <a:lnTo>
                      <a:pt x="123" y="459"/>
                    </a:lnTo>
                    <a:lnTo>
                      <a:pt x="123" y="459"/>
                    </a:lnTo>
                    <a:lnTo>
                      <a:pt x="123" y="461"/>
                    </a:lnTo>
                    <a:lnTo>
                      <a:pt x="123" y="461"/>
                    </a:lnTo>
                    <a:lnTo>
                      <a:pt x="123" y="461"/>
                    </a:lnTo>
                    <a:lnTo>
                      <a:pt x="122" y="461"/>
                    </a:lnTo>
                    <a:lnTo>
                      <a:pt x="122" y="461"/>
                    </a:lnTo>
                    <a:lnTo>
                      <a:pt x="122" y="461"/>
                    </a:lnTo>
                    <a:lnTo>
                      <a:pt x="122" y="459"/>
                    </a:lnTo>
                    <a:lnTo>
                      <a:pt x="120" y="459"/>
                    </a:lnTo>
                    <a:lnTo>
                      <a:pt x="120" y="459"/>
                    </a:lnTo>
                    <a:lnTo>
                      <a:pt x="120" y="459"/>
                    </a:lnTo>
                    <a:lnTo>
                      <a:pt x="120" y="459"/>
                    </a:lnTo>
                    <a:lnTo>
                      <a:pt x="118" y="459"/>
                    </a:lnTo>
                    <a:lnTo>
                      <a:pt x="118" y="457"/>
                    </a:lnTo>
                    <a:lnTo>
                      <a:pt x="116" y="457"/>
                    </a:lnTo>
                    <a:lnTo>
                      <a:pt x="114" y="455"/>
                    </a:lnTo>
                    <a:lnTo>
                      <a:pt x="114" y="455"/>
                    </a:lnTo>
                    <a:lnTo>
                      <a:pt x="114" y="455"/>
                    </a:lnTo>
                    <a:lnTo>
                      <a:pt x="113" y="455"/>
                    </a:lnTo>
                    <a:lnTo>
                      <a:pt x="113" y="455"/>
                    </a:lnTo>
                    <a:lnTo>
                      <a:pt x="113" y="454"/>
                    </a:lnTo>
                    <a:lnTo>
                      <a:pt x="111" y="454"/>
                    </a:lnTo>
                    <a:lnTo>
                      <a:pt x="111" y="454"/>
                    </a:lnTo>
                    <a:lnTo>
                      <a:pt x="111" y="454"/>
                    </a:lnTo>
                    <a:lnTo>
                      <a:pt x="111" y="454"/>
                    </a:lnTo>
                    <a:lnTo>
                      <a:pt x="109" y="454"/>
                    </a:lnTo>
                    <a:lnTo>
                      <a:pt x="109" y="454"/>
                    </a:lnTo>
                    <a:lnTo>
                      <a:pt x="109" y="454"/>
                    </a:lnTo>
                    <a:lnTo>
                      <a:pt x="109" y="454"/>
                    </a:lnTo>
                    <a:lnTo>
                      <a:pt x="107" y="454"/>
                    </a:lnTo>
                    <a:lnTo>
                      <a:pt x="107" y="452"/>
                    </a:lnTo>
                    <a:lnTo>
                      <a:pt x="107" y="452"/>
                    </a:lnTo>
                    <a:lnTo>
                      <a:pt x="107" y="452"/>
                    </a:lnTo>
                    <a:lnTo>
                      <a:pt x="107" y="452"/>
                    </a:lnTo>
                    <a:lnTo>
                      <a:pt x="107" y="452"/>
                    </a:lnTo>
                    <a:lnTo>
                      <a:pt x="107" y="450"/>
                    </a:lnTo>
                    <a:lnTo>
                      <a:pt x="107" y="450"/>
                    </a:lnTo>
                    <a:lnTo>
                      <a:pt x="107" y="450"/>
                    </a:lnTo>
                    <a:lnTo>
                      <a:pt x="107" y="450"/>
                    </a:lnTo>
                    <a:lnTo>
                      <a:pt x="107" y="448"/>
                    </a:lnTo>
                    <a:lnTo>
                      <a:pt x="107" y="448"/>
                    </a:lnTo>
                    <a:lnTo>
                      <a:pt x="107" y="448"/>
                    </a:lnTo>
                    <a:lnTo>
                      <a:pt x="107" y="448"/>
                    </a:lnTo>
                    <a:lnTo>
                      <a:pt x="109" y="448"/>
                    </a:lnTo>
                    <a:lnTo>
                      <a:pt x="109" y="448"/>
                    </a:lnTo>
                    <a:lnTo>
                      <a:pt x="109" y="448"/>
                    </a:lnTo>
                    <a:lnTo>
                      <a:pt x="109" y="446"/>
                    </a:lnTo>
                    <a:lnTo>
                      <a:pt x="109" y="446"/>
                    </a:lnTo>
                    <a:lnTo>
                      <a:pt x="109" y="446"/>
                    </a:lnTo>
                    <a:lnTo>
                      <a:pt x="109" y="446"/>
                    </a:lnTo>
                    <a:lnTo>
                      <a:pt x="109" y="445"/>
                    </a:lnTo>
                    <a:lnTo>
                      <a:pt x="109" y="445"/>
                    </a:lnTo>
                    <a:lnTo>
                      <a:pt x="109" y="445"/>
                    </a:lnTo>
                    <a:lnTo>
                      <a:pt x="109" y="445"/>
                    </a:lnTo>
                    <a:lnTo>
                      <a:pt x="109" y="445"/>
                    </a:lnTo>
                    <a:lnTo>
                      <a:pt x="109" y="443"/>
                    </a:lnTo>
                    <a:lnTo>
                      <a:pt x="109" y="443"/>
                    </a:lnTo>
                    <a:lnTo>
                      <a:pt x="111" y="443"/>
                    </a:lnTo>
                    <a:lnTo>
                      <a:pt x="111" y="441"/>
                    </a:lnTo>
                    <a:lnTo>
                      <a:pt x="111" y="441"/>
                    </a:lnTo>
                    <a:lnTo>
                      <a:pt x="111" y="441"/>
                    </a:lnTo>
                    <a:lnTo>
                      <a:pt x="111" y="441"/>
                    </a:lnTo>
                    <a:lnTo>
                      <a:pt x="111" y="439"/>
                    </a:lnTo>
                    <a:lnTo>
                      <a:pt x="111" y="439"/>
                    </a:lnTo>
                    <a:lnTo>
                      <a:pt x="111" y="439"/>
                    </a:lnTo>
                    <a:lnTo>
                      <a:pt x="111" y="439"/>
                    </a:lnTo>
                    <a:lnTo>
                      <a:pt x="111" y="437"/>
                    </a:lnTo>
                    <a:lnTo>
                      <a:pt x="111" y="437"/>
                    </a:lnTo>
                    <a:lnTo>
                      <a:pt x="111" y="437"/>
                    </a:lnTo>
                    <a:lnTo>
                      <a:pt x="111" y="437"/>
                    </a:lnTo>
                    <a:lnTo>
                      <a:pt x="111" y="437"/>
                    </a:lnTo>
                    <a:lnTo>
                      <a:pt x="111" y="437"/>
                    </a:lnTo>
                    <a:lnTo>
                      <a:pt x="111" y="437"/>
                    </a:lnTo>
                    <a:lnTo>
                      <a:pt x="111" y="436"/>
                    </a:lnTo>
                    <a:lnTo>
                      <a:pt x="111" y="436"/>
                    </a:lnTo>
                    <a:lnTo>
                      <a:pt x="111" y="436"/>
                    </a:lnTo>
                    <a:lnTo>
                      <a:pt x="111" y="436"/>
                    </a:lnTo>
                    <a:lnTo>
                      <a:pt x="111" y="436"/>
                    </a:lnTo>
                    <a:lnTo>
                      <a:pt x="111" y="434"/>
                    </a:lnTo>
                    <a:lnTo>
                      <a:pt x="109" y="434"/>
                    </a:lnTo>
                    <a:lnTo>
                      <a:pt x="109" y="434"/>
                    </a:lnTo>
                    <a:lnTo>
                      <a:pt x="109" y="434"/>
                    </a:lnTo>
                    <a:lnTo>
                      <a:pt x="107" y="432"/>
                    </a:lnTo>
                    <a:lnTo>
                      <a:pt x="107" y="430"/>
                    </a:lnTo>
                    <a:lnTo>
                      <a:pt x="107" y="430"/>
                    </a:lnTo>
                    <a:lnTo>
                      <a:pt x="107" y="430"/>
                    </a:lnTo>
                    <a:lnTo>
                      <a:pt x="107" y="428"/>
                    </a:lnTo>
                    <a:lnTo>
                      <a:pt x="107" y="428"/>
                    </a:lnTo>
                    <a:lnTo>
                      <a:pt x="107" y="427"/>
                    </a:lnTo>
                    <a:lnTo>
                      <a:pt x="107" y="427"/>
                    </a:lnTo>
                    <a:lnTo>
                      <a:pt x="107" y="427"/>
                    </a:lnTo>
                    <a:lnTo>
                      <a:pt x="107" y="427"/>
                    </a:lnTo>
                    <a:lnTo>
                      <a:pt x="105" y="427"/>
                    </a:lnTo>
                    <a:lnTo>
                      <a:pt x="103" y="427"/>
                    </a:lnTo>
                    <a:lnTo>
                      <a:pt x="103" y="427"/>
                    </a:lnTo>
                    <a:lnTo>
                      <a:pt x="103" y="427"/>
                    </a:lnTo>
                    <a:lnTo>
                      <a:pt x="103" y="427"/>
                    </a:lnTo>
                    <a:lnTo>
                      <a:pt x="103" y="427"/>
                    </a:lnTo>
                    <a:lnTo>
                      <a:pt x="103" y="427"/>
                    </a:lnTo>
                    <a:lnTo>
                      <a:pt x="103" y="425"/>
                    </a:lnTo>
                    <a:lnTo>
                      <a:pt x="103" y="425"/>
                    </a:lnTo>
                    <a:lnTo>
                      <a:pt x="103" y="425"/>
                    </a:lnTo>
                    <a:lnTo>
                      <a:pt x="103" y="425"/>
                    </a:lnTo>
                    <a:lnTo>
                      <a:pt x="103" y="423"/>
                    </a:lnTo>
                    <a:lnTo>
                      <a:pt x="103" y="423"/>
                    </a:lnTo>
                    <a:lnTo>
                      <a:pt x="103" y="423"/>
                    </a:lnTo>
                    <a:lnTo>
                      <a:pt x="103" y="423"/>
                    </a:lnTo>
                    <a:lnTo>
                      <a:pt x="103" y="423"/>
                    </a:lnTo>
                    <a:lnTo>
                      <a:pt x="103" y="423"/>
                    </a:lnTo>
                    <a:lnTo>
                      <a:pt x="103" y="421"/>
                    </a:lnTo>
                    <a:lnTo>
                      <a:pt x="103" y="421"/>
                    </a:lnTo>
                    <a:lnTo>
                      <a:pt x="102" y="421"/>
                    </a:lnTo>
                    <a:lnTo>
                      <a:pt x="102" y="421"/>
                    </a:lnTo>
                    <a:lnTo>
                      <a:pt x="102" y="421"/>
                    </a:lnTo>
                    <a:lnTo>
                      <a:pt x="100" y="421"/>
                    </a:lnTo>
                    <a:lnTo>
                      <a:pt x="100" y="421"/>
                    </a:lnTo>
                    <a:lnTo>
                      <a:pt x="100" y="419"/>
                    </a:lnTo>
                    <a:lnTo>
                      <a:pt x="100" y="419"/>
                    </a:lnTo>
                    <a:lnTo>
                      <a:pt x="100" y="419"/>
                    </a:lnTo>
                    <a:lnTo>
                      <a:pt x="98" y="419"/>
                    </a:lnTo>
                    <a:lnTo>
                      <a:pt x="98" y="419"/>
                    </a:lnTo>
                    <a:lnTo>
                      <a:pt x="98" y="417"/>
                    </a:lnTo>
                    <a:lnTo>
                      <a:pt x="98" y="417"/>
                    </a:lnTo>
                    <a:lnTo>
                      <a:pt x="98" y="417"/>
                    </a:lnTo>
                    <a:lnTo>
                      <a:pt x="98" y="417"/>
                    </a:lnTo>
                    <a:lnTo>
                      <a:pt x="98" y="417"/>
                    </a:lnTo>
                    <a:lnTo>
                      <a:pt x="98" y="417"/>
                    </a:lnTo>
                    <a:lnTo>
                      <a:pt x="98" y="416"/>
                    </a:lnTo>
                    <a:lnTo>
                      <a:pt x="98" y="416"/>
                    </a:lnTo>
                    <a:lnTo>
                      <a:pt x="98" y="416"/>
                    </a:lnTo>
                    <a:lnTo>
                      <a:pt x="98" y="416"/>
                    </a:lnTo>
                    <a:lnTo>
                      <a:pt x="98" y="416"/>
                    </a:lnTo>
                    <a:lnTo>
                      <a:pt x="98" y="416"/>
                    </a:lnTo>
                    <a:lnTo>
                      <a:pt x="98" y="416"/>
                    </a:lnTo>
                    <a:lnTo>
                      <a:pt x="100" y="414"/>
                    </a:lnTo>
                    <a:lnTo>
                      <a:pt x="100" y="414"/>
                    </a:lnTo>
                    <a:lnTo>
                      <a:pt x="100" y="414"/>
                    </a:lnTo>
                    <a:lnTo>
                      <a:pt x="102" y="414"/>
                    </a:lnTo>
                    <a:lnTo>
                      <a:pt x="102" y="414"/>
                    </a:lnTo>
                    <a:lnTo>
                      <a:pt x="102" y="414"/>
                    </a:lnTo>
                    <a:lnTo>
                      <a:pt x="102" y="414"/>
                    </a:lnTo>
                    <a:lnTo>
                      <a:pt x="102" y="414"/>
                    </a:lnTo>
                    <a:lnTo>
                      <a:pt x="102" y="414"/>
                    </a:lnTo>
                    <a:lnTo>
                      <a:pt x="102" y="414"/>
                    </a:lnTo>
                    <a:lnTo>
                      <a:pt x="102" y="414"/>
                    </a:lnTo>
                    <a:lnTo>
                      <a:pt x="102" y="412"/>
                    </a:lnTo>
                    <a:lnTo>
                      <a:pt x="102" y="412"/>
                    </a:lnTo>
                    <a:lnTo>
                      <a:pt x="102" y="412"/>
                    </a:lnTo>
                    <a:lnTo>
                      <a:pt x="100" y="412"/>
                    </a:lnTo>
                    <a:lnTo>
                      <a:pt x="100" y="412"/>
                    </a:lnTo>
                    <a:lnTo>
                      <a:pt x="100" y="412"/>
                    </a:lnTo>
                    <a:lnTo>
                      <a:pt x="100" y="412"/>
                    </a:lnTo>
                    <a:lnTo>
                      <a:pt x="100" y="412"/>
                    </a:lnTo>
                    <a:lnTo>
                      <a:pt x="100" y="410"/>
                    </a:lnTo>
                    <a:lnTo>
                      <a:pt x="100" y="410"/>
                    </a:lnTo>
                    <a:lnTo>
                      <a:pt x="100" y="410"/>
                    </a:lnTo>
                    <a:lnTo>
                      <a:pt x="100" y="410"/>
                    </a:lnTo>
                    <a:lnTo>
                      <a:pt x="98" y="408"/>
                    </a:lnTo>
                    <a:lnTo>
                      <a:pt x="96" y="408"/>
                    </a:lnTo>
                    <a:lnTo>
                      <a:pt x="96" y="407"/>
                    </a:lnTo>
                    <a:lnTo>
                      <a:pt x="96" y="405"/>
                    </a:lnTo>
                    <a:lnTo>
                      <a:pt x="96" y="403"/>
                    </a:lnTo>
                    <a:lnTo>
                      <a:pt x="96" y="403"/>
                    </a:lnTo>
                    <a:lnTo>
                      <a:pt x="98" y="401"/>
                    </a:lnTo>
                    <a:lnTo>
                      <a:pt x="102" y="401"/>
                    </a:lnTo>
                    <a:lnTo>
                      <a:pt x="102" y="401"/>
                    </a:lnTo>
                    <a:lnTo>
                      <a:pt x="103" y="401"/>
                    </a:lnTo>
                    <a:lnTo>
                      <a:pt x="103" y="401"/>
                    </a:lnTo>
                    <a:lnTo>
                      <a:pt x="105" y="401"/>
                    </a:lnTo>
                    <a:lnTo>
                      <a:pt x="105" y="401"/>
                    </a:lnTo>
                    <a:lnTo>
                      <a:pt x="105" y="401"/>
                    </a:lnTo>
                    <a:lnTo>
                      <a:pt x="105" y="399"/>
                    </a:lnTo>
                    <a:lnTo>
                      <a:pt x="105" y="399"/>
                    </a:lnTo>
                    <a:lnTo>
                      <a:pt x="105" y="399"/>
                    </a:lnTo>
                    <a:lnTo>
                      <a:pt x="103" y="396"/>
                    </a:lnTo>
                    <a:lnTo>
                      <a:pt x="103" y="396"/>
                    </a:lnTo>
                    <a:lnTo>
                      <a:pt x="103" y="394"/>
                    </a:lnTo>
                    <a:lnTo>
                      <a:pt x="103" y="394"/>
                    </a:lnTo>
                    <a:lnTo>
                      <a:pt x="103" y="394"/>
                    </a:lnTo>
                    <a:lnTo>
                      <a:pt x="102" y="394"/>
                    </a:lnTo>
                    <a:lnTo>
                      <a:pt x="102" y="394"/>
                    </a:lnTo>
                    <a:lnTo>
                      <a:pt x="98" y="394"/>
                    </a:lnTo>
                    <a:lnTo>
                      <a:pt x="98" y="394"/>
                    </a:lnTo>
                    <a:lnTo>
                      <a:pt x="96" y="394"/>
                    </a:lnTo>
                    <a:lnTo>
                      <a:pt x="96" y="394"/>
                    </a:lnTo>
                    <a:lnTo>
                      <a:pt x="96" y="396"/>
                    </a:lnTo>
                    <a:lnTo>
                      <a:pt x="96" y="396"/>
                    </a:lnTo>
                    <a:lnTo>
                      <a:pt x="94" y="396"/>
                    </a:lnTo>
                    <a:lnTo>
                      <a:pt x="94" y="396"/>
                    </a:lnTo>
                    <a:lnTo>
                      <a:pt x="94" y="396"/>
                    </a:lnTo>
                    <a:lnTo>
                      <a:pt x="94" y="396"/>
                    </a:lnTo>
                    <a:lnTo>
                      <a:pt x="94" y="396"/>
                    </a:lnTo>
                    <a:lnTo>
                      <a:pt x="93" y="396"/>
                    </a:lnTo>
                    <a:lnTo>
                      <a:pt x="93" y="396"/>
                    </a:lnTo>
                    <a:lnTo>
                      <a:pt x="93" y="396"/>
                    </a:lnTo>
                    <a:lnTo>
                      <a:pt x="93" y="394"/>
                    </a:lnTo>
                    <a:lnTo>
                      <a:pt x="93" y="394"/>
                    </a:lnTo>
                    <a:lnTo>
                      <a:pt x="93" y="394"/>
                    </a:lnTo>
                    <a:lnTo>
                      <a:pt x="93" y="392"/>
                    </a:lnTo>
                    <a:lnTo>
                      <a:pt x="91" y="392"/>
                    </a:lnTo>
                    <a:lnTo>
                      <a:pt x="91" y="392"/>
                    </a:lnTo>
                    <a:lnTo>
                      <a:pt x="91" y="392"/>
                    </a:lnTo>
                    <a:lnTo>
                      <a:pt x="91" y="390"/>
                    </a:lnTo>
                    <a:lnTo>
                      <a:pt x="91" y="390"/>
                    </a:lnTo>
                    <a:lnTo>
                      <a:pt x="91" y="390"/>
                    </a:lnTo>
                    <a:lnTo>
                      <a:pt x="91" y="390"/>
                    </a:lnTo>
                    <a:lnTo>
                      <a:pt x="91" y="390"/>
                    </a:lnTo>
                    <a:lnTo>
                      <a:pt x="91" y="389"/>
                    </a:lnTo>
                    <a:lnTo>
                      <a:pt x="91" y="387"/>
                    </a:lnTo>
                    <a:lnTo>
                      <a:pt x="91" y="387"/>
                    </a:lnTo>
                    <a:lnTo>
                      <a:pt x="91" y="387"/>
                    </a:lnTo>
                    <a:lnTo>
                      <a:pt x="91" y="387"/>
                    </a:lnTo>
                    <a:lnTo>
                      <a:pt x="89" y="387"/>
                    </a:lnTo>
                    <a:lnTo>
                      <a:pt x="89" y="387"/>
                    </a:lnTo>
                    <a:lnTo>
                      <a:pt x="89" y="385"/>
                    </a:lnTo>
                    <a:lnTo>
                      <a:pt x="89" y="385"/>
                    </a:lnTo>
                    <a:lnTo>
                      <a:pt x="89" y="387"/>
                    </a:lnTo>
                    <a:lnTo>
                      <a:pt x="89" y="387"/>
                    </a:lnTo>
                    <a:lnTo>
                      <a:pt x="87" y="387"/>
                    </a:lnTo>
                    <a:lnTo>
                      <a:pt x="87" y="385"/>
                    </a:lnTo>
                    <a:lnTo>
                      <a:pt x="87" y="385"/>
                    </a:lnTo>
                    <a:lnTo>
                      <a:pt x="87" y="385"/>
                    </a:lnTo>
                    <a:lnTo>
                      <a:pt x="87" y="385"/>
                    </a:lnTo>
                    <a:lnTo>
                      <a:pt x="87" y="385"/>
                    </a:lnTo>
                    <a:lnTo>
                      <a:pt x="87" y="385"/>
                    </a:lnTo>
                    <a:lnTo>
                      <a:pt x="85" y="385"/>
                    </a:lnTo>
                    <a:lnTo>
                      <a:pt x="85" y="385"/>
                    </a:lnTo>
                    <a:lnTo>
                      <a:pt x="85" y="385"/>
                    </a:lnTo>
                    <a:lnTo>
                      <a:pt x="85" y="383"/>
                    </a:lnTo>
                    <a:lnTo>
                      <a:pt x="85" y="383"/>
                    </a:lnTo>
                    <a:lnTo>
                      <a:pt x="85" y="381"/>
                    </a:lnTo>
                    <a:lnTo>
                      <a:pt x="84" y="381"/>
                    </a:lnTo>
                    <a:lnTo>
                      <a:pt x="84" y="381"/>
                    </a:lnTo>
                    <a:lnTo>
                      <a:pt x="84" y="381"/>
                    </a:lnTo>
                    <a:lnTo>
                      <a:pt x="84" y="381"/>
                    </a:lnTo>
                    <a:lnTo>
                      <a:pt x="82" y="381"/>
                    </a:lnTo>
                    <a:lnTo>
                      <a:pt x="82" y="381"/>
                    </a:lnTo>
                    <a:lnTo>
                      <a:pt x="82" y="381"/>
                    </a:lnTo>
                    <a:lnTo>
                      <a:pt x="80" y="381"/>
                    </a:lnTo>
                    <a:lnTo>
                      <a:pt x="80" y="381"/>
                    </a:lnTo>
                    <a:lnTo>
                      <a:pt x="80" y="381"/>
                    </a:lnTo>
                    <a:lnTo>
                      <a:pt x="78" y="381"/>
                    </a:lnTo>
                    <a:lnTo>
                      <a:pt x="78" y="381"/>
                    </a:lnTo>
                    <a:lnTo>
                      <a:pt x="76" y="381"/>
                    </a:lnTo>
                    <a:lnTo>
                      <a:pt x="76" y="381"/>
                    </a:lnTo>
                    <a:lnTo>
                      <a:pt x="76" y="381"/>
                    </a:lnTo>
                    <a:lnTo>
                      <a:pt x="75" y="381"/>
                    </a:lnTo>
                    <a:lnTo>
                      <a:pt x="73" y="383"/>
                    </a:lnTo>
                    <a:lnTo>
                      <a:pt x="73" y="383"/>
                    </a:lnTo>
                    <a:lnTo>
                      <a:pt x="73" y="383"/>
                    </a:lnTo>
                    <a:lnTo>
                      <a:pt x="73" y="383"/>
                    </a:lnTo>
                    <a:lnTo>
                      <a:pt x="73" y="383"/>
                    </a:lnTo>
                    <a:lnTo>
                      <a:pt x="73" y="385"/>
                    </a:lnTo>
                    <a:lnTo>
                      <a:pt x="73" y="385"/>
                    </a:lnTo>
                    <a:lnTo>
                      <a:pt x="73" y="385"/>
                    </a:lnTo>
                    <a:lnTo>
                      <a:pt x="73" y="385"/>
                    </a:lnTo>
                    <a:lnTo>
                      <a:pt x="73" y="385"/>
                    </a:lnTo>
                    <a:lnTo>
                      <a:pt x="71" y="385"/>
                    </a:lnTo>
                    <a:lnTo>
                      <a:pt x="71" y="385"/>
                    </a:lnTo>
                    <a:lnTo>
                      <a:pt x="71" y="385"/>
                    </a:lnTo>
                    <a:lnTo>
                      <a:pt x="71" y="385"/>
                    </a:lnTo>
                    <a:lnTo>
                      <a:pt x="69" y="385"/>
                    </a:lnTo>
                    <a:lnTo>
                      <a:pt x="69" y="385"/>
                    </a:lnTo>
                    <a:lnTo>
                      <a:pt x="69" y="385"/>
                    </a:lnTo>
                    <a:lnTo>
                      <a:pt x="69" y="383"/>
                    </a:lnTo>
                    <a:lnTo>
                      <a:pt x="69" y="383"/>
                    </a:lnTo>
                    <a:lnTo>
                      <a:pt x="67" y="383"/>
                    </a:lnTo>
                    <a:lnTo>
                      <a:pt x="67" y="383"/>
                    </a:lnTo>
                    <a:lnTo>
                      <a:pt x="67" y="381"/>
                    </a:lnTo>
                    <a:lnTo>
                      <a:pt x="67" y="381"/>
                    </a:lnTo>
                    <a:lnTo>
                      <a:pt x="67" y="381"/>
                    </a:lnTo>
                    <a:lnTo>
                      <a:pt x="65" y="381"/>
                    </a:lnTo>
                    <a:lnTo>
                      <a:pt x="65" y="381"/>
                    </a:lnTo>
                    <a:lnTo>
                      <a:pt x="65" y="381"/>
                    </a:lnTo>
                    <a:lnTo>
                      <a:pt x="64" y="383"/>
                    </a:lnTo>
                    <a:lnTo>
                      <a:pt x="64" y="383"/>
                    </a:lnTo>
                    <a:lnTo>
                      <a:pt x="62" y="385"/>
                    </a:lnTo>
                    <a:lnTo>
                      <a:pt x="62" y="385"/>
                    </a:lnTo>
                    <a:lnTo>
                      <a:pt x="60" y="385"/>
                    </a:lnTo>
                    <a:lnTo>
                      <a:pt x="60" y="385"/>
                    </a:lnTo>
                    <a:lnTo>
                      <a:pt x="58" y="385"/>
                    </a:lnTo>
                    <a:lnTo>
                      <a:pt x="58" y="385"/>
                    </a:lnTo>
                    <a:lnTo>
                      <a:pt x="58" y="385"/>
                    </a:lnTo>
                    <a:lnTo>
                      <a:pt x="58" y="385"/>
                    </a:lnTo>
                    <a:lnTo>
                      <a:pt x="58" y="387"/>
                    </a:lnTo>
                    <a:lnTo>
                      <a:pt x="56" y="387"/>
                    </a:lnTo>
                    <a:lnTo>
                      <a:pt x="56" y="387"/>
                    </a:lnTo>
                    <a:lnTo>
                      <a:pt x="56" y="389"/>
                    </a:lnTo>
                    <a:lnTo>
                      <a:pt x="56" y="389"/>
                    </a:lnTo>
                    <a:lnTo>
                      <a:pt x="56" y="390"/>
                    </a:lnTo>
                    <a:lnTo>
                      <a:pt x="56" y="390"/>
                    </a:lnTo>
                    <a:lnTo>
                      <a:pt x="56" y="390"/>
                    </a:lnTo>
                    <a:lnTo>
                      <a:pt x="55" y="390"/>
                    </a:lnTo>
                    <a:lnTo>
                      <a:pt x="55" y="390"/>
                    </a:lnTo>
                    <a:lnTo>
                      <a:pt x="55" y="390"/>
                    </a:lnTo>
                    <a:lnTo>
                      <a:pt x="53" y="390"/>
                    </a:lnTo>
                    <a:lnTo>
                      <a:pt x="53" y="390"/>
                    </a:lnTo>
                    <a:lnTo>
                      <a:pt x="53" y="390"/>
                    </a:lnTo>
                    <a:lnTo>
                      <a:pt x="51" y="390"/>
                    </a:lnTo>
                    <a:lnTo>
                      <a:pt x="51" y="390"/>
                    </a:lnTo>
                    <a:lnTo>
                      <a:pt x="51" y="390"/>
                    </a:lnTo>
                    <a:lnTo>
                      <a:pt x="49" y="390"/>
                    </a:lnTo>
                    <a:lnTo>
                      <a:pt x="49" y="390"/>
                    </a:lnTo>
                    <a:lnTo>
                      <a:pt x="47" y="392"/>
                    </a:lnTo>
                    <a:lnTo>
                      <a:pt x="42" y="394"/>
                    </a:lnTo>
                    <a:lnTo>
                      <a:pt x="40" y="396"/>
                    </a:lnTo>
                    <a:lnTo>
                      <a:pt x="38" y="398"/>
                    </a:lnTo>
                    <a:lnTo>
                      <a:pt x="37" y="398"/>
                    </a:lnTo>
                    <a:lnTo>
                      <a:pt x="37" y="398"/>
                    </a:lnTo>
                    <a:lnTo>
                      <a:pt x="37" y="399"/>
                    </a:lnTo>
                    <a:lnTo>
                      <a:pt x="35" y="399"/>
                    </a:lnTo>
                    <a:lnTo>
                      <a:pt x="33" y="401"/>
                    </a:lnTo>
                    <a:lnTo>
                      <a:pt x="26" y="403"/>
                    </a:lnTo>
                    <a:lnTo>
                      <a:pt x="22" y="407"/>
                    </a:lnTo>
                    <a:lnTo>
                      <a:pt x="22" y="407"/>
                    </a:lnTo>
                    <a:lnTo>
                      <a:pt x="20" y="407"/>
                    </a:lnTo>
                    <a:lnTo>
                      <a:pt x="20" y="407"/>
                    </a:lnTo>
                    <a:lnTo>
                      <a:pt x="20" y="407"/>
                    </a:lnTo>
                    <a:lnTo>
                      <a:pt x="20" y="407"/>
                    </a:lnTo>
                    <a:lnTo>
                      <a:pt x="20" y="407"/>
                    </a:lnTo>
                    <a:lnTo>
                      <a:pt x="20" y="407"/>
                    </a:lnTo>
                    <a:lnTo>
                      <a:pt x="20" y="407"/>
                    </a:lnTo>
                    <a:lnTo>
                      <a:pt x="18" y="405"/>
                    </a:lnTo>
                    <a:lnTo>
                      <a:pt x="18" y="405"/>
                    </a:lnTo>
                    <a:lnTo>
                      <a:pt x="18" y="405"/>
                    </a:lnTo>
                    <a:lnTo>
                      <a:pt x="18" y="405"/>
                    </a:lnTo>
                    <a:lnTo>
                      <a:pt x="17" y="405"/>
                    </a:lnTo>
                    <a:lnTo>
                      <a:pt x="17" y="403"/>
                    </a:lnTo>
                    <a:lnTo>
                      <a:pt x="17" y="403"/>
                    </a:lnTo>
                    <a:lnTo>
                      <a:pt x="17" y="403"/>
                    </a:lnTo>
                    <a:lnTo>
                      <a:pt x="15" y="405"/>
                    </a:lnTo>
                    <a:lnTo>
                      <a:pt x="15" y="405"/>
                    </a:lnTo>
                    <a:lnTo>
                      <a:pt x="15" y="403"/>
                    </a:lnTo>
                    <a:lnTo>
                      <a:pt x="15" y="403"/>
                    </a:lnTo>
                    <a:lnTo>
                      <a:pt x="15" y="403"/>
                    </a:lnTo>
                    <a:lnTo>
                      <a:pt x="15" y="403"/>
                    </a:lnTo>
                    <a:lnTo>
                      <a:pt x="15" y="403"/>
                    </a:lnTo>
                    <a:lnTo>
                      <a:pt x="15" y="403"/>
                    </a:lnTo>
                    <a:lnTo>
                      <a:pt x="15" y="401"/>
                    </a:lnTo>
                    <a:lnTo>
                      <a:pt x="15" y="401"/>
                    </a:lnTo>
                    <a:lnTo>
                      <a:pt x="15" y="399"/>
                    </a:lnTo>
                    <a:lnTo>
                      <a:pt x="15" y="399"/>
                    </a:lnTo>
                    <a:lnTo>
                      <a:pt x="15" y="399"/>
                    </a:lnTo>
                    <a:lnTo>
                      <a:pt x="15" y="399"/>
                    </a:lnTo>
                    <a:lnTo>
                      <a:pt x="15" y="399"/>
                    </a:lnTo>
                    <a:lnTo>
                      <a:pt x="15" y="399"/>
                    </a:lnTo>
                    <a:lnTo>
                      <a:pt x="15" y="398"/>
                    </a:lnTo>
                    <a:lnTo>
                      <a:pt x="15" y="398"/>
                    </a:lnTo>
                    <a:lnTo>
                      <a:pt x="15" y="398"/>
                    </a:lnTo>
                    <a:lnTo>
                      <a:pt x="13" y="396"/>
                    </a:lnTo>
                    <a:lnTo>
                      <a:pt x="13" y="396"/>
                    </a:lnTo>
                    <a:lnTo>
                      <a:pt x="13" y="396"/>
                    </a:lnTo>
                    <a:lnTo>
                      <a:pt x="13" y="396"/>
                    </a:lnTo>
                    <a:lnTo>
                      <a:pt x="13" y="396"/>
                    </a:lnTo>
                    <a:lnTo>
                      <a:pt x="13" y="394"/>
                    </a:lnTo>
                    <a:lnTo>
                      <a:pt x="13" y="394"/>
                    </a:lnTo>
                    <a:lnTo>
                      <a:pt x="13" y="394"/>
                    </a:lnTo>
                    <a:lnTo>
                      <a:pt x="13" y="392"/>
                    </a:lnTo>
                    <a:lnTo>
                      <a:pt x="13" y="392"/>
                    </a:lnTo>
                    <a:lnTo>
                      <a:pt x="11" y="392"/>
                    </a:lnTo>
                    <a:lnTo>
                      <a:pt x="11" y="390"/>
                    </a:lnTo>
                    <a:lnTo>
                      <a:pt x="11" y="389"/>
                    </a:lnTo>
                    <a:lnTo>
                      <a:pt x="11" y="387"/>
                    </a:lnTo>
                    <a:lnTo>
                      <a:pt x="13" y="385"/>
                    </a:lnTo>
                    <a:lnTo>
                      <a:pt x="13" y="385"/>
                    </a:lnTo>
                    <a:lnTo>
                      <a:pt x="13" y="385"/>
                    </a:lnTo>
                    <a:lnTo>
                      <a:pt x="11" y="383"/>
                    </a:lnTo>
                    <a:lnTo>
                      <a:pt x="11" y="383"/>
                    </a:lnTo>
                    <a:lnTo>
                      <a:pt x="11" y="383"/>
                    </a:lnTo>
                    <a:lnTo>
                      <a:pt x="9" y="383"/>
                    </a:lnTo>
                    <a:lnTo>
                      <a:pt x="9" y="381"/>
                    </a:lnTo>
                    <a:lnTo>
                      <a:pt x="9" y="381"/>
                    </a:lnTo>
                    <a:lnTo>
                      <a:pt x="8" y="381"/>
                    </a:lnTo>
                    <a:lnTo>
                      <a:pt x="8" y="381"/>
                    </a:lnTo>
                    <a:lnTo>
                      <a:pt x="8" y="379"/>
                    </a:lnTo>
                    <a:lnTo>
                      <a:pt x="8" y="379"/>
                    </a:lnTo>
                    <a:lnTo>
                      <a:pt x="8" y="379"/>
                    </a:lnTo>
                    <a:lnTo>
                      <a:pt x="8" y="379"/>
                    </a:lnTo>
                    <a:lnTo>
                      <a:pt x="8" y="379"/>
                    </a:lnTo>
                    <a:lnTo>
                      <a:pt x="8" y="379"/>
                    </a:lnTo>
                    <a:lnTo>
                      <a:pt x="8" y="379"/>
                    </a:lnTo>
                    <a:lnTo>
                      <a:pt x="8" y="379"/>
                    </a:lnTo>
                    <a:lnTo>
                      <a:pt x="9" y="379"/>
                    </a:lnTo>
                    <a:lnTo>
                      <a:pt x="9" y="378"/>
                    </a:lnTo>
                    <a:lnTo>
                      <a:pt x="9" y="378"/>
                    </a:lnTo>
                    <a:lnTo>
                      <a:pt x="9" y="376"/>
                    </a:lnTo>
                    <a:lnTo>
                      <a:pt x="9" y="376"/>
                    </a:lnTo>
                    <a:lnTo>
                      <a:pt x="9" y="374"/>
                    </a:lnTo>
                    <a:lnTo>
                      <a:pt x="8" y="370"/>
                    </a:lnTo>
                    <a:lnTo>
                      <a:pt x="8" y="370"/>
                    </a:lnTo>
                    <a:lnTo>
                      <a:pt x="8" y="367"/>
                    </a:lnTo>
                    <a:lnTo>
                      <a:pt x="6" y="365"/>
                    </a:lnTo>
                    <a:lnTo>
                      <a:pt x="6" y="363"/>
                    </a:lnTo>
                    <a:lnTo>
                      <a:pt x="6" y="361"/>
                    </a:lnTo>
                    <a:lnTo>
                      <a:pt x="6" y="360"/>
                    </a:lnTo>
                    <a:lnTo>
                      <a:pt x="6" y="360"/>
                    </a:lnTo>
                    <a:lnTo>
                      <a:pt x="4" y="358"/>
                    </a:lnTo>
                    <a:lnTo>
                      <a:pt x="4" y="356"/>
                    </a:lnTo>
                    <a:lnTo>
                      <a:pt x="2" y="354"/>
                    </a:lnTo>
                    <a:lnTo>
                      <a:pt x="2" y="351"/>
                    </a:lnTo>
                    <a:lnTo>
                      <a:pt x="0" y="349"/>
                    </a:lnTo>
                    <a:lnTo>
                      <a:pt x="0" y="347"/>
                    </a:lnTo>
                    <a:lnTo>
                      <a:pt x="0" y="347"/>
                    </a:lnTo>
                    <a:lnTo>
                      <a:pt x="0" y="345"/>
                    </a:lnTo>
                    <a:lnTo>
                      <a:pt x="2" y="345"/>
                    </a:lnTo>
                    <a:lnTo>
                      <a:pt x="2" y="343"/>
                    </a:lnTo>
                    <a:lnTo>
                      <a:pt x="6" y="342"/>
                    </a:lnTo>
                    <a:lnTo>
                      <a:pt x="8" y="338"/>
                    </a:lnTo>
                    <a:lnTo>
                      <a:pt x="8" y="336"/>
                    </a:lnTo>
                    <a:lnTo>
                      <a:pt x="8" y="334"/>
                    </a:lnTo>
                    <a:lnTo>
                      <a:pt x="8" y="332"/>
                    </a:lnTo>
                    <a:lnTo>
                      <a:pt x="8" y="331"/>
                    </a:lnTo>
                    <a:lnTo>
                      <a:pt x="8" y="331"/>
                    </a:lnTo>
                    <a:lnTo>
                      <a:pt x="8" y="331"/>
                    </a:lnTo>
                    <a:lnTo>
                      <a:pt x="8" y="329"/>
                    </a:lnTo>
                    <a:lnTo>
                      <a:pt x="8" y="327"/>
                    </a:lnTo>
                    <a:lnTo>
                      <a:pt x="9" y="325"/>
                    </a:lnTo>
                    <a:lnTo>
                      <a:pt x="11" y="323"/>
                    </a:lnTo>
                    <a:lnTo>
                      <a:pt x="13" y="322"/>
                    </a:lnTo>
                    <a:lnTo>
                      <a:pt x="17" y="320"/>
                    </a:lnTo>
                    <a:lnTo>
                      <a:pt x="18" y="318"/>
                    </a:lnTo>
                    <a:lnTo>
                      <a:pt x="22" y="316"/>
                    </a:lnTo>
                    <a:lnTo>
                      <a:pt x="24" y="314"/>
                    </a:lnTo>
                    <a:lnTo>
                      <a:pt x="26" y="313"/>
                    </a:lnTo>
                    <a:lnTo>
                      <a:pt x="28" y="313"/>
                    </a:lnTo>
                    <a:lnTo>
                      <a:pt x="29" y="311"/>
                    </a:lnTo>
                    <a:lnTo>
                      <a:pt x="31" y="309"/>
                    </a:lnTo>
                    <a:lnTo>
                      <a:pt x="33" y="309"/>
                    </a:lnTo>
                    <a:lnTo>
                      <a:pt x="35" y="307"/>
                    </a:lnTo>
                    <a:lnTo>
                      <a:pt x="37" y="307"/>
                    </a:lnTo>
                    <a:lnTo>
                      <a:pt x="38" y="305"/>
                    </a:lnTo>
                    <a:lnTo>
                      <a:pt x="40" y="302"/>
                    </a:lnTo>
                    <a:lnTo>
                      <a:pt x="42" y="300"/>
                    </a:lnTo>
                    <a:lnTo>
                      <a:pt x="44" y="300"/>
                    </a:lnTo>
                    <a:lnTo>
                      <a:pt x="46" y="300"/>
                    </a:lnTo>
                    <a:lnTo>
                      <a:pt x="49" y="300"/>
                    </a:lnTo>
                    <a:lnTo>
                      <a:pt x="51" y="300"/>
                    </a:lnTo>
                    <a:lnTo>
                      <a:pt x="53" y="300"/>
                    </a:lnTo>
                    <a:lnTo>
                      <a:pt x="56" y="304"/>
                    </a:lnTo>
                    <a:lnTo>
                      <a:pt x="56" y="304"/>
                    </a:lnTo>
                    <a:lnTo>
                      <a:pt x="58" y="305"/>
                    </a:lnTo>
                    <a:lnTo>
                      <a:pt x="60" y="307"/>
                    </a:lnTo>
                    <a:lnTo>
                      <a:pt x="60" y="307"/>
                    </a:lnTo>
                    <a:lnTo>
                      <a:pt x="64" y="309"/>
                    </a:lnTo>
                    <a:lnTo>
                      <a:pt x="69" y="309"/>
                    </a:lnTo>
                    <a:lnTo>
                      <a:pt x="75" y="311"/>
                    </a:lnTo>
                    <a:lnTo>
                      <a:pt x="76" y="311"/>
                    </a:lnTo>
                    <a:lnTo>
                      <a:pt x="80" y="311"/>
                    </a:lnTo>
                    <a:lnTo>
                      <a:pt x="80" y="309"/>
                    </a:lnTo>
                    <a:lnTo>
                      <a:pt x="82" y="309"/>
                    </a:lnTo>
                    <a:lnTo>
                      <a:pt x="84" y="309"/>
                    </a:lnTo>
                    <a:lnTo>
                      <a:pt x="85" y="307"/>
                    </a:lnTo>
                    <a:lnTo>
                      <a:pt x="87" y="307"/>
                    </a:lnTo>
                    <a:lnTo>
                      <a:pt x="89" y="307"/>
                    </a:lnTo>
                    <a:lnTo>
                      <a:pt x="91" y="307"/>
                    </a:lnTo>
                    <a:lnTo>
                      <a:pt x="91" y="309"/>
                    </a:lnTo>
                    <a:lnTo>
                      <a:pt x="91" y="307"/>
                    </a:lnTo>
                    <a:lnTo>
                      <a:pt x="91" y="307"/>
                    </a:lnTo>
                    <a:lnTo>
                      <a:pt x="93" y="307"/>
                    </a:lnTo>
                    <a:lnTo>
                      <a:pt x="93" y="307"/>
                    </a:lnTo>
                    <a:lnTo>
                      <a:pt x="94" y="305"/>
                    </a:lnTo>
                    <a:lnTo>
                      <a:pt x="94" y="304"/>
                    </a:lnTo>
                    <a:lnTo>
                      <a:pt x="96" y="300"/>
                    </a:lnTo>
                    <a:lnTo>
                      <a:pt x="96" y="298"/>
                    </a:lnTo>
                    <a:lnTo>
                      <a:pt x="96" y="298"/>
                    </a:lnTo>
                    <a:lnTo>
                      <a:pt x="96" y="296"/>
                    </a:lnTo>
                    <a:lnTo>
                      <a:pt x="96" y="296"/>
                    </a:lnTo>
                    <a:lnTo>
                      <a:pt x="96" y="294"/>
                    </a:lnTo>
                    <a:lnTo>
                      <a:pt x="94" y="291"/>
                    </a:lnTo>
                    <a:lnTo>
                      <a:pt x="94" y="291"/>
                    </a:lnTo>
                    <a:lnTo>
                      <a:pt x="93" y="289"/>
                    </a:lnTo>
                    <a:lnTo>
                      <a:pt x="93" y="287"/>
                    </a:lnTo>
                    <a:lnTo>
                      <a:pt x="93" y="287"/>
                    </a:lnTo>
                    <a:lnTo>
                      <a:pt x="91" y="284"/>
                    </a:lnTo>
                    <a:lnTo>
                      <a:pt x="89" y="282"/>
                    </a:lnTo>
                    <a:lnTo>
                      <a:pt x="87" y="280"/>
                    </a:lnTo>
                    <a:lnTo>
                      <a:pt x="87" y="280"/>
                    </a:lnTo>
                    <a:lnTo>
                      <a:pt x="85" y="278"/>
                    </a:lnTo>
                    <a:lnTo>
                      <a:pt x="85" y="278"/>
                    </a:lnTo>
                    <a:lnTo>
                      <a:pt x="85" y="278"/>
                    </a:lnTo>
                    <a:lnTo>
                      <a:pt x="87" y="275"/>
                    </a:lnTo>
                    <a:lnTo>
                      <a:pt x="87" y="271"/>
                    </a:lnTo>
                    <a:lnTo>
                      <a:pt x="87" y="269"/>
                    </a:lnTo>
                    <a:lnTo>
                      <a:pt x="87" y="269"/>
                    </a:lnTo>
                    <a:lnTo>
                      <a:pt x="87" y="267"/>
                    </a:lnTo>
                    <a:lnTo>
                      <a:pt x="85" y="266"/>
                    </a:lnTo>
                    <a:lnTo>
                      <a:pt x="85" y="264"/>
                    </a:lnTo>
                    <a:lnTo>
                      <a:pt x="85" y="262"/>
                    </a:lnTo>
                    <a:lnTo>
                      <a:pt x="85" y="260"/>
                    </a:lnTo>
                    <a:lnTo>
                      <a:pt x="85" y="258"/>
                    </a:lnTo>
                    <a:lnTo>
                      <a:pt x="85" y="258"/>
                    </a:lnTo>
                    <a:lnTo>
                      <a:pt x="85" y="258"/>
                    </a:lnTo>
                    <a:lnTo>
                      <a:pt x="85" y="258"/>
                    </a:lnTo>
                    <a:lnTo>
                      <a:pt x="85" y="256"/>
                    </a:lnTo>
                    <a:lnTo>
                      <a:pt x="85" y="256"/>
                    </a:lnTo>
                    <a:lnTo>
                      <a:pt x="85" y="256"/>
                    </a:lnTo>
                    <a:lnTo>
                      <a:pt x="87" y="256"/>
                    </a:lnTo>
                    <a:lnTo>
                      <a:pt x="87" y="256"/>
                    </a:lnTo>
                    <a:lnTo>
                      <a:pt x="89" y="255"/>
                    </a:lnTo>
                    <a:lnTo>
                      <a:pt x="91" y="255"/>
                    </a:lnTo>
                    <a:lnTo>
                      <a:pt x="93" y="253"/>
                    </a:lnTo>
                    <a:lnTo>
                      <a:pt x="96" y="253"/>
                    </a:lnTo>
                    <a:lnTo>
                      <a:pt x="98" y="253"/>
                    </a:lnTo>
                    <a:lnTo>
                      <a:pt x="98" y="253"/>
                    </a:lnTo>
                    <a:lnTo>
                      <a:pt x="100" y="251"/>
                    </a:lnTo>
                    <a:lnTo>
                      <a:pt x="102" y="251"/>
                    </a:lnTo>
                    <a:lnTo>
                      <a:pt x="102" y="251"/>
                    </a:lnTo>
                    <a:lnTo>
                      <a:pt x="103" y="251"/>
                    </a:lnTo>
                    <a:lnTo>
                      <a:pt x="105" y="251"/>
                    </a:lnTo>
                    <a:lnTo>
                      <a:pt x="107" y="251"/>
                    </a:lnTo>
                    <a:lnTo>
                      <a:pt x="107" y="249"/>
                    </a:lnTo>
                    <a:lnTo>
                      <a:pt x="109" y="249"/>
                    </a:lnTo>
                    <a:lnTo>
                      <a:pt x="111" y="247"/>
                    </a:lnTo>
                    <a:lnTo>
                      <a:pt x="111" y="246"/>
                    </a:lnTo>
                    <a:lnTo>
                      <a:pt x="113" y="244"/>
                    </a:lnTo>
                    <a:lnTo>
                      <a:pt x="113" y="244"/>
                    </a:lnTo>
                    <a:lnTo>
                      <a:pt x="114" y="242"/>
                    </a:lnTo>
                    <a:lnTo>
                      <a:pt x="114" y="242"/>
                    </a:lnTo>
                    <a:lnTo>
                      <a:pt x="116" y="242"/>
                    </a:lnTo>
                    <a:lnTo>
                      <a:pt x="116" y="242"/>
                    </a:lnTo>
                    <a:lnTo>
                      <a:pt x="118" y="240"/>
                    </a:lnTo>
                    <a:lnTo>
                      <a:pt x="120" y="240"/>
                    </a:lnTo>
                    <a:lnTo>
                      <a:pt x="120" y="240"/>
                    </a:lnTo>
                    <a:lnTo>
                      <a:pt x="120" y="240"/>
                    </a:lnTo>
                    <a:lnTo>
                      <a:pt x="122" y="238"/>
                    </a:lnTo>
                    <a:lnTo>
                      <a:pt x="122" y="237"/>
                    </a:lnTo>
                    <a:lnTo>
                      <a:pt x="122" y="235"/>
                    </a:lnTo>
                    <a:lnTo>
                      <a:pt x="123" y="231"/>
                    </a:lnTo>
                    <a:lnTo>
                      <a:pt x="123" y="229"/>
                    </a:lnTo>
                    <a:lnTo>
                      <a:pt x="123" y="228"/>
                    </a:lnTo>
                    <a:lnTo>
                      <a:pt x="127" y="226"/>
                    </a:lnTo>
                    <a:lnTo>
                      <a:pt x="132" y="222"/>
                    </a:lnTo>
                    <a:lnTo>
                      <a:pt x="134" y="218"/>
                    </a:lnTo>
                    <a:lnTo>
                      <a:pt x="136" y="215"/>
                    </a:lnTo>
                    <a:lnTo>
                      <a:pt x="138" y="213"/>
                    </a:lnTo>
                    <a:lnTo>
                      <a:pt x="140" y="213"/>
                    </a:lnTo>
                    <a:lnTo>
                      <a:pt x="140" y="209"/>
                    </a:lnTo>
                    <a:lnTo>
                      <a:pt x="140" y="208"/>
                    </a:lnTo>
                    <a:lnTo>
                      <a:pt x="140" y="208"/>
                    </a:lnTo>
                    <a:lnTo>
                      <a:pt x="138" y="204"/>
                    </a:lnTo>
                    <a:lnTo>
                      <a:pt x="138" y="204"/>
                    </a:lnTo>
                    <a:lnTo>
                      <a:pt x="138" y="202"/>
                    </a:lnTo>
                    <a:lnTo>
                      <a:pt x="140" y="199"/>
                    </a:lnTo>
                    <a:lnTo>
                      <a:pt x="143" y="195"/>
                    </a:lnTo>
                    <a:lnTo>
                      <a:pt x="145" y="195"/>
                    </a:lnTo>
                    <a:lnTo>
                      <a:pt x="145" y="195"/>
                    </a:lnTo>
                    <a:lnTo>
                      <a:pt x="145" y="195"/>
                    </a:lnTo>
                    <a:lnTo>
                      <a:pt x="147" y="195"/>
                    </a:lnTo>
                    <a:lnTo>
                      <a:pt x="147" y="195"/>
                    </a:lnTo>
                    <a:lnTo>
                      <a:pt x="147" y="195"/>
                    </a:lnTo>
                    <a:lnTo>
                      <a:pt x="149" y="195"/>
                    </a:lnTo>
                    <a:lnTo>
                      <a:pt x="149" y="195"/>
                    </a:lnTo>
                    <a:lnTo>
                      <a:pt x="150" y="197"/>
                    </a:lnTo>
                    <a:lnTo>
                      <a:pt x="152" y="199"/>
                    </a:lnTo>
                    <a:lnTo>
                      <a:pt x="154" y="199"/>
                    </a:lnTo>
                    <a:lnTo>
                      <a:pt x="156" y="199"/>
                    </a:lnTo>
                    <a:lnTo>
                      <a:pt x="158" y="199"/>
                    </a:lnTo>
                    <a:lnTo>
                      <a:pt x="160" y="199"/>
                    </a:lnTo>
                    <a:lnTo>
                      <a:pt x="161" y="199"/>
                    </a:lnTo>
                    <a:lnTo>
                      <a:pt x="161" y="199"/>
                    </a:lnTo>
                    <a:lnTo>
                      <a:pt x="163" y="197"/>
                    </a:lnTo>
                    <a:lnTo>
                      <a:pt x="167" y="197"/>
                    </a:lnTo>
                    <a:lnTo>
                      <a:pt x="169" y="195"/>
                    </a:lnTo>
                    <a:lnTo>
                      <a:pt x="170" y="195"/>
                    </a:lnTo>
                    <a:lnTo>
                      <a:pt x="172" y="193"/>
                    </a:lnTo>
                    <a:lnTo>
                      <a:pt x="176" y="195"/>
                    </a:lnTo>
                    <a:lnTo>
                      <a:pt x="178" y="195"/>
                    </a:lnTo>
                    <a:lnTo>
                      <a:pt x="179" y="193"/>
                    </a:lnTo>
                    <a:lnTo>
                      <a:pt x="181" y="193"/>
                    </a:lnTo>
                    <a:lnTo>
                      <a:pt x="183" y="193"/>
                    </a:lnTo>
                    <a:lnTo>
                      <a:pt x="185" y="191"/>
                    </a:lnTo>
                    <a:lnTo>
                      <a:pt x="185" y="190"/>
                    </a:lnTo>
                    <a:lnTo>
                      <a:pt x="185" y="190"/>
                    </a:lnTo>
                    <a:lnTo>
                      <a:pt x="185" y="188"/>
                    </a:lnTo>
                    <a:lnTo>
                      <a:pt x="185" y="188"/>
                    </a:lnTo>
                    <a:lnTo>
                      <a:pt x="185" y="188"/>
                    </a:lnTo>
                    <a:lnTo>
                      <a:pt x="187" y="186"/>
                    </a:lnTo>
                    <a:lnTo>
                      <a:pt x="187" y="186"/>
                    </a:lnTo>
                    <a:lnTo>
                      <a:pt x="188" y="184"/>
                    </a:lnTo>
                    <a:lnTo>
                      <a:pt x="188" y="182"/>
                    </a:lnTo>
                    <a:lnTo>
                      <a:pt x="188" y="182"/>
                    </a:lnTo>
                    <a:lnTo>
                      <a:pt x="188" y="181"/>
                    </a:lnTo>
                    <a:lnTo>
                      <a:pt x="188" y="181"/>
                    </a:lnTo>
                    <a:lnTo>
                      <a:pt x="188" y="179"/>
                    </a:lnTo>
                    <a:lnTo>
                      <a:pt x="187" y="179"/>
                    </a:lnTo>
                    <a:lnTo>
                      <a:pt x="185" y="175"/>
                    </a:lnTo>
                    <a:lnTo>
                      <a:pt x="185" y="175"/>
                    </a:lnTo>
                    <a:lnTo>
                      <a:pt x="183" y="173"/>
                    </a:lnTo>
                    <a:lnTo>
                      <a:pt x="183" y="173"/>
                    </a:lnTo>
                    <a:lnTo>
                      <a:pt x="183" y="171"/>
                    </a:lnTo>
                    <a:lnTo>
                      <a:pt x="183" y="171"/>
                    </a:lnTo>
                    <a:lnTo>
                      <a:pt x="183" y="170"/>
                    </a:lnTo>
                    <a:lnTo>
                      <a:pt x="183" y="162"/>
                    </a:lnTo>
                    <a:lnTo>
                      <a:pt x="185" y="161"/>
                    </a:lnTo>
                    <a:lnTo>
                      <a:pt x="183" y="159"/>
                    </a:lnTo>
                    <a:lnTo>
                      <a:pt x="183" y="157"/>
                    </a:lnTo>
                    <a:lnTo>
                      <a:pt x="179" y="155"/>
                    </a:lnTo>
                    <a:lnTo>
                      <a:pt x="178" y="153"/>
                    </a:lnTo>
                    <a:lnTo>
                      <a:pt x="176" y="152"/>
                    </a:lnTo>
                    <a:lnTo>
                      <a:pt x="172" y="150"/>
                    </a:lnTo>
                    <a:lnTo>
                      <a:pt x="169" y="148"/>
                    </a:lnTo>
                    <a:lnTo>
                      <a:pt x="167" y="146"/>
                    </a:lnTo>
                    <a:lnTo>
                      <a:pt x="165" y="143"/>
                    </a:lnTo>
                    <a:lnTo>
                      <a:pt x="161" y="139"/>
                    </a:lnTo>
                    <a:lnTo>
                      <a:pt x="160" y="137"/>
                    </a:lnTo>
                    <a:lnTo>
                      <a:pt x="160" y="135"/>
                    </a:lnTo>
                    <a:lnTo>
                      <a:pt x="160" y="133"/>
                    </a:lnTo>
                    <a:lnTo>
                      <a:pt x="160" y="130"/>
                    </a:lnTo>
                    <a:lnTo>
                      <a:pt x="160" y="126"/>
                    </a:lnTo>
                    <a:lnTo>
                      <a:pt x="160" y="124"/>
                    </a:lnTo>
                    <a:lnTo>
                      <a:pt x="161" y="124"/>
                    </a:lnTo>
                    <a:lnTo>
                      <a:pt x="161" y="123"/>
                    </a:lnTo>
                    <a:lnTo>
                      <a:pt x="163" y="123"/>
                    </a:lnTo>
                    <a:lnTo>
                      <a:pt x="167" y="123"/>
                    </a:lnTo>
                    <a:lnTo>
                      <a:pt x="172" y="126"/>
                    </a:lnTo>
                    <a:lnTo>
                      <a:pt x="174" y="126"/>
                    </a:lnTo>
                    <a:lnTo>
                      <a:pt x="174" y="126"/>
                    </a:lnTo>
                    <a:lnTo>
                      <a:pt x="176" y="128"/>
                    </a:lnTo>
                    <a:lnTo>
                      <a:pt x="185" y="135"/>
                    </a:lnTo>
                    <a:lnTo>
                      <a:pt x="190" y="137"/>
                    </a:lnTo>
                    <a:lnTo>
                      <a:pt x="192" y="139"/>
                    </a:lnTo>
                    <a:lnTo>
                      <a:pt x="194" y="139"/>
                    </a:lnTo>
                    <a:lnTo>
                      <a:pt x="196" y="139"/>
                    </a:lnTo>
                    <a:lnTo>
                      <a:pt x="198" y="139"/>
                    </a:lnTo>
                    <a:lnTo>
                      <a:pt x="198" y="139"/>
                    </a:lnTo>
                    <a:lnTo>
                      <a:pt x="198" y="139"/>
                    </a:lnTo>
                    <a:lnTo>
                      <a:pt x="198" y="139"/>
                    </a:lnTo>
                    <a:lnTo>
                      <a:pt x="198" y="137"/>
                    </a:lnTo>
                    <a:lnTo>
                      <a:pt x="198" y="137"/>
                    </a:lnTo>
                    <a:lnTo>
                      <a:pt x="199" y="137"/>
                    </a:lnTo>
                    <a:lnTo>
                      <a:pt x="199" y="137"/>
                    </a:lnTo>
                    <a:lnTo>
                      <a:pt x="201" y="135"/>
                    </a:lnTo>
                    <a:lnTo>
                      <a:pt x="201" y="135"/>
                    </a:lnTo>
                    <a:lnTo>
                      <a:pt x="203" y="133"/>
                    </a:lnTo>
                    <a:lnTo>
                      <a:pt x="205" y="132"/>
                    </a:lnTo>
                    <a:lnTo>
                      <a:pt x="205" y="132"/>
                    </a:lnTo>
                    <a:lnTo>
                      <a:pt x="207" y="128"/>
                    </a:lnTo>
                    <a:lnTo>
                      <a:pt x="207" y="128"/>
                    </a:lnTo>
                    <a:lnTo>
                      <a:pt x="207" y="126"/>
                    </a:lnTo>
                    <a:lnTo>
                      <a:pt x="208" y="126"/>
                    </a:lnTo>
                    <a:lnTo>
                      <a:pt x="208" y="124"/>
                    </a:lnTo>
                    <a:lnTo>
                      <a:pt x="208" y="124"/>
                    </a:lnTo>
                    <a:lnTo>
                      <a:pt x="208" y="123"/>
                    </a:lnTo>
                    <a:lnTo>
                      <a:pt x="208" y="119"/>
                    </a:lnTo>
                    <a:lnTo>
                      <a:pt x="207" y="117"/>
                    </a:lnTo>
                    <a:lnTo>
                      <a:pt x="207" y="117"/>
                    </a:lnTo>
                    <a:lnTo>
                      <a:pt x="207" y="115"/>
                    </a:lnTo>
                    <a:lnTo>
                      <a:pt x="207" y="115"/>
                    </a:lnTo>
                    <a:lnTo>
                      <a:pt x="207" y="114"/>
                    </a:lnTo>
                    <a:lnTo>
                      <a:pt x="207" y="114"/>
                    </a:lnTo>
                    <a:lnTo>
                      <a:pt x="205" y="114"/>
                    </a:lnTo>
                    <a:lnTo>
                      <a:pt x="205" y="114"/>
                    </a:lnTo>
                    <a:lnTo>
                      <a:pt x="205" y="112"/>
                    </a:lnTo>
                    <a:lnTo>
                      <a:pt x="205" y="112"/>
                    </a:lnTo>
                    <a:lnTo>
                      <a:pt x="203" y="110"/>
                    </a:lnTo>
                    <a:lnTo>
                      <a:pt x="203" y="110"/>
                    </a:lnTo>
                    <a:lnTo>
                      <a:pt x="203" y="108"/>
                    </a:lnTo>
                    <a:lnTo>
                      <a:pt x="203" y="106"/>
                    </a:lnTo>
                    <a:lnTo>
                      <a:pt x="201" y="106"/>
                    </a:lnTo>
                    <a:lnTo>
                      <a:pt x="201" y="105"/>
                    </a:lnTo>
                    <a:lnTo>
                      <a:pt x="201" y="105"/>
                    </a:lnTo>
                    <a:lnTo>
                      <a:pt x="201" y="105"/>
                    </a:lnTo>
                    <a:lnTo>
                      <a:pt x="203" y="103"/>
                    </a:lnTo>
                    <a:lnTo>
                      <a:pt x="203" y="101"/>
                    </a:lnTo>
                    <a:lnTo>
                      <a:pt x="203" y="101"/>
                    </a:lnTo>
                    <a:lnTo>
                      <a:pt x="203" y="99"/>
                    </a:lnTo>
                    <a:lnTo>
                      <a:pt x="203" y="97"/>
                    </a:lnTo>
                    <a:lnTo>
                      <a:pt x="205" y="95"/>
                    </a:lnTo>
                    <a:lnTo>
                      <a:pt x="205" y="94"/>
                    </a:lnTo>
                    <a:lnTo>
                      <a:pt x="205" y="92"/>
                    </a:lnTo>
                    <a:lnTo>
                      <a:pt x="203" y="92"/>
                    </a:lnTo>
                    <a:lnTo>
                      <a:pt x="203" y="92"/>
                    </a:lnTo>
                    <a:lnTo>
                      <a:pt x="203" y="90"/>
                    </a:lnTo>
                    <a:lnTo>
                      <a:pt x="203" y="90"/>
                    </a:lnTo>
                    <a:lnTo>
                      <a:pt x="203" y="88"/>
                    </a:lnTo>
                    <a:lnTo>
                      <a:pt x="203" y="88"/>
                    </a:lnTo>
                    <a:lnTo>
                      <a:pt x="203" y="86"/>
                    </a:lnTo>
                    <a:lnTo>
                      <a:pt x="203" y="85"/>
                    </a:lnTo>
                    <a:lnTo>
                      <a:pt x="205" y="83"/>
                    </a:lnTo>
                    <a:lnTo>
                      <a:pt x="205" y="83"/>
                    </a:lnTo>
                    <a:lnTo>
                      <a:pt x="205" y="81"/>
                    </a:lnTo>
                    <a:lnTo>
                      <a:pt x="205" y="79"/>
                    </a:lnTo>
                    <a:lnTo>
                      <a:pt x="205" y="79"/>
                    </a:lnTo>
                    <a:lnTo>
                      <a:pt x="205" y="79"/>
                    </a:lnTo>
                    <a:lnTo>
                      <a:pt x="205" y="79"/>
                    </a:lnTo>
                    <a:lnTo>
                      <a:pt x="207" y="77"/>
                    </a:lnTo>
                    <a:lnTo>
                      <a:pt x="208" y="77"/>
                    </a:lnTo>
                    <a:lnTo>
                      <a:pt x="208" y="77"/>
                    </a:lnTo>
                    <a:lnTo>
                      <a:pt x="208" y="77"/>
                    </a:lnTo>
                    <a:lnTo>
                      <a:pt x="210" y="76"/>
                    </a:lnTo>
                    <a:lnTo>
                      <a:pt x="212" y="76"/>
                    </a:lnTo>
                    <a:lnTo>
                      <a:pt x="214" y="74"/>
                    </a:lnTo>
                    <a:lnTo>
                      <a:pt x="214" y="74"/>
                    </a:lnTo>
                    <a:lnTo>
                      <a:pt x="216" y="72"/>
                    </a:lnTo>
                    <a:lnTo>
                      <a:pt x="216" y="72"/>
                    </a:lnTo>
                    <a:lnTo>
                      <a:pt x="217" y="70"/>
                    </a:lnTo>
                    <a:lnTo>
                      <a:pt x="217" y="70"/>
                    </a:lnTo>
                    <a:lnTo>
                      <a:pt x="217" y="70"/>
                    </a:lnTo>
                    <a:lnTo>
                      <a:pt x="219" y="70"/>
                    </a:lnTo>
                    <a:lnTo>
                      <a:pt x="221" y="70"/>
                    </a:lnTo>
                    <a:lnTo>
                      <a:pt x="221" y="70"/>
                    </a:lnTo>
                    <a:lnTo>
                      <a:pt x="223" y="70"/>
                    </a:lnTo>
                    <a:lnTo>
                      <a:pt x="223" y="70"/>
                    </a:lnTo>
                    <a:lnTo>
                      <a:pt x="223" y="70"/>
                    </a:lnTo>
                    <a:lnTo>
                      <a:pt x="225" y="70"/>
                    </a:lnTo>
                    <a:lnTo>
                      <a:pt x="226" y="70"/>
                    </a:lnTo>
                    <a:lnTo>
                      <a:pt x="226" y="70"/>
                    </a:lnTo>
                    <a:lnTo>
                      <a:pt x="226" y="68"/>
                    </a:lnTo>
                    <a:lnTo>
                      <a:pt x="228" y="68"/>
                    </a:lnTo>
                    <a:lnTo>
                      <a:pt x="228" y="68"/>
                    </a:lnTo>
                    <a:lnTo>
                      <a:pt x="228" y="68"/>
                    </a:lnTo>
                    <a:lnTo>
                      <a:pt x="228" y="68"/>
                    </a:lnTo>
                    <a:lnTo>
                      <a:pt x="230" y="68"/>
                    </a:lnTo>
                    <a:lnTo>
                      <a:pt x="232" y="68"/>
                    </a:lnTo>
                    <a:lnTo>
                      <a:pt x="234" y="67"/>
                    </a:lnTo>
                    <a:lnTo>
                      <a:pt x="235" y="67"/>
                    </a:lnTo>
                    <a:lnTo>
                      <a:pt x="235" y="67"/>
                    </a:lnTo>
                    <a:lnTo>
                      <a:pt x="237" y="67"/>
                    </a:lnTo>
                    <a:lnTo>
                      <a:pt x="237" y="67"/>
                    </a:lnTo>
                    <a:lnTo>
                      <a:pt x="239" y="67"/>
                    </a:lnTo>
                    <a:lnTo>
                      <a:pt x="239" y="67"/>
                    </a:lnTo>
                    <a:lnTo>
                      <a:pt x="241" y="67"/>
                    </a:lnTo>
                    <a:lnTo>
                      <a:pt x="241" y="67"/>
                    </a:lnTo>
                    <a:lnTo>
                      <a:pt x="241" y="67"/>
                    </a:lnTo>
                    <a:lnTo>
                      <a:pt x="243" y="67"/>
                    </a:lnTo>
                    <a:lnTo>
                      <a:pt x="243" y="67"/>
                    </a:lnTo>
                    <a:lnTo>
                      <a:pt x="243" y="67"/>
                    </a:lnTo>
                    <a:lnTo>
                      <a:pt x="243" y="67"/>
                    </a:lnTo>
                    <a:lnTo>
                      <a:pt x="243" y="67"/>
                    </a:lnTo>
                    <a:lnTo>
                      <a:pt x="243" y="67"/>
                    </a:lnTo>
                    <a:lnTo>
                      <a:pt x="245" y="67"/>
                    </a:lnTo>
                    <a:lnTo>
                      <a:pt x="245" y="65"/>
                    </a:lnTo>
                    <a:lnTo>
                      <a:pt x="246" y="65"/>
                    </a:lnTo>
                    <a:lnTo>
                      <a:pt x="248" y="63"/>
                    </a:lnTo>
                    <a:lnTo>
                      <a:pt x="248" y="63"/>
                    </a:lnTo>
                    <a:lnTo>
                      <a:pt x="252" y="61"/>
                    </a:lnTo>
                    <a:lnTo>
                      <a:pt x="255" y="61"/>
                    </a:lnTo>
                    <a:lnTo>
                      <a:pt x="257" y="59"/>
                    </a:lnTo>
                    <a:lnTo>
                      <a:pt x="257" y="59"/>
                    </a:lnTo>
                    <a:lnTo>
                      <a:pt x="257" y="59"/>
                    </a:lnTo>
                    <a:lnTo>
                      <a:pt x="257" y="59"/>
                    </a:lnTo>
                    <a:lnTo>
                      <a:pt x="257" y="59"/>
                    </a:lnTo>
                    <a:lnTo>
                      <a:pt x="259" y="59"/>
                    </a:lnTo>
                    <a:lnTo>
                      <a:pt x="259" y="57"/>
                    </a:lnTo>
                    <a:lnTo>
                      <a:pt x="261" y="57"/>
                    </a:lnTo>
                    <a:lnTo>
                      <a:pt x="261" y="56"/>
                    </a:lnTo>
                    <a:lnTo>
                      <a:pt x="261" y="56"/>
                    </a:lnTo>
                    <a:lnTo>
                      <a:pt x="261" y="56"/>
                    </a:lnTo>
                    <a:lnTo>
                      <a:pt x="261" y="56"/>
                    </a:lnTo>
                    <a:lnTo>
                      <a:pt x="259" y="54"/>
                    </a:lnTo>
                    <a:lnTo>
                      <a:pt x="259" y="54"/>
                    </a:lnTo>
                    <a:lnTo>
                      <a:pt x="259" y="54"/>
                    </a:lnTo>
                    <a:lnTo>
                      <a:pt x="259" y="54"/>
                    </a:lnTo>
                    <a:lnTo>
                      <a:pt x="257" y="54"/>
                    </a:lnTo>
                    <a:lnTo>
                      <a:pt x="257" y="52"/>
                    </a:lnTo>
                    <a:lnTo>
                      <a:pt x="255" y="52"/>
                    </a:lnTo>
                    <a:lnTo>
                      <a:pt x="254" y="50"/>
                    </a:lnTo>
                    <a:lnTo>
                      <a:pt x="252" y="48"/>
                    </a:lnTo>
                    <a:lnTo>
                      <a:pt x="250" y="48"/>
                    </a:lnTo>
                    <a:lnTo>
                      <a:pt x="250" y="48"/>
                    </a:lnTo>
                    <a:lnTo>
                      <a:pt x="248" y="48"/>
                    </a:lnTo>
                    <a:lnTo>
                      <a:pt x="248" y="47"/>
                    </a:lnTo>
                    <a:lnTo>
                      <a:pt x="248" y="47"/>
                    </a:lnTo>
                    <a:lnTo>
                      <a:pt x="248" y="45"/>
                    </a:lnTo>
                    <a:lnTo>
                      <a:pt x="248" y="45"/>
                    </a:lnTo>
                    <a:lnTo>
                      <a:pt x="248" y="43"/>
                    </a:lnTo>
                    <a:lnTo>
                      <a:pt x="248" y="43"/>
                    </a:lnTo>
                    <a:lnTo>
                      <a:pt x="248" y="41"/>
                    </a:lnTo>
                    <a:lnTo>
                      <a:pt x="248" y="39"/>
                    </a:lnTo>
                    <a:lnTo>
                      <a:pt x="248" y="39"/>
                    </a:lnTo>
                    <a:lnTo>
                      <a:pt x="248" y="39"/>
                    </a:lnTo>
                    <a:lnTo>
                      <a:pt x="248" y="39"/>
                    </a:lnTo>
                    <a:lnTo>
                      <a:pt x="248" y="38"/>
                    </a:lnTo>
                    <a:lnTo>
                      <a:pt x="246" y="38"/>
                    </a:lnTo>
                    <a:lnTo>
                      <a:pt x="246" y="38"/>
                    </a:lnTo>
                    <a:lnTo>
                      <a:pt x="245" y="36"/>
                    </a:lnTo>
                    <a:lnTo>
                      <a:pt x="243" y="36"/>
                    </a:lnTo>
                    <a:lnTo>
                      <a:pt x="239" y="36"/>
                    </a:lnTo>
                    <a:lnTo>
                      <a:pt x="239" y="36"/>
                    </a:lnTo>
                    <a:lnTo>
                      <a:pt x="237" y="36"/>
                    </a:lnTo>
                    <a:lnTo>
                      <a:pt x="237" y="36"/>
                    </a:lnTo>
                    <a:lnTo>
                      <a:pt x="237" y="36"/>
                    </a:lnTo>
                    <a:lnTo>
                      <a:pt x="237" y="34"/>
                    </a:lnTo>
                    <a:lnTo>
                      <a:pt x="235" y="34"/>
                    </a:lnTo>
                    <a:lnTo>
                      <a:pt x="235" y="32"/>
                    </a:lnTo>
                    <a:lnTo>
                      <a:pt x="235" y="32"/>
                    </a:lnTo>
                    <a:lnTo>
                      <a:pt x="235" y="30"/>
                    </a:lnTo>
                    <a:lnTo>
                      <a:pt x="235" y="30"/>
                    </a:lnTo>
                    <a:lnTo>
                      <a:pt x="235" y="29"/>
                    </a:lnTo>
                    <a:lnTo>
                      <a:pt x="235" y="29"/>
                    </a:lnTo>
                    <a:lnTo>
                      <a:pt x="235" y="29"/>
                    </a:lnTo>
                    <a:lnTo>
                      <a:pt x="235" y="27"/>
                    </a:lnTo>
                    <a:lnTo>
                      <a:pt x="234" y="27"/>
                    </a:lnTo>
                    <a:lnTo>
                      <a:pt x="234" y="27"/>
                    </a:lnTo>
                    <a:lnTo>
                      <a:pt x="234" y="27"/>
                    </a:lnTo>
                    <a:lnTo>
                      <a:pt x="234" y="25"/>
                    </a:lnTo>
                    <a:lnTo>
                      <a:pt x="234" y="25"/>
                    </a:lnTo>
                    <a:lnTo>
                      <a:pt x="234" y="25"/>
                    </a:lnTo>
                    <a:lnTo>
                      <a:pt x="234" y="25"/>
                    </a:lnTo>
                    <a:lnTo>
                      <a:pt x="234" y="23"/>
                    </a:lnTo>
                    <a:lnTo>
                      <a:pt x="234" y="23"/>
                    </a:lnTo>
                    <a:lnTo>
                      <a:pt x="234" y="23"/>
                    </a:lnTo>
                    <a:lnTo>
                      <a:pt x="234" y="23"/>
                    </a:lnTo>
                    <a:lnTo>
                      <a:pt x="234" y="23"/>
                    </a:lnTo>
                    <a:lnTo>
                      <a:pt x="235" y="23"/>
                    </a:lnTo>
                    <a:lnTo>
                      <a:pt x="237" y="23"/>
                    </a:lnTo>
                    <a:lnTo>
                      <a:pt x="239" y="23"/>
                    </a:lnTo>
                    <a:lnTo>
                      <a:pt x="241" y="23"/>
                    </a:lnTo>
                    <a:lnTo>
                      <a:pt x="243" y="21"/>
                    </a:lnTo>
                    <a:lnTo>
                      <a:pt x="243" y="21"/>
                    </a:lnTo>
                    <a:lnTo>
                      <a:pt x="245" y="21"/>
                    </a:lnTo>
                    <a:lnTo>
                      <a:pt x="245" y="21"/>
                    </a:lnTo>
                    <a:lnTo>
                      <a:pt x="246" y="21"/>
                    </a:lnTo>
                    <a:lnTo>
                      <a:pt x="248" y="19"/>
                    </a:lnTo>
                    <a:lnTo>
                      <a:pt x="248" y="19"/>
                    </a:lnTo>
                    <a:lnTo>
                      <a:pt x="250" y="18"/>
                    </a:lnTo>
                    <a:lnTo>
                      <a:pt x="250" y="18"/>
                    </a:lnTo>
                    <a:lnTo>
                      <a:pt x="252" y="18"/>
                    </a:lnTo>
                    <a:lnTo>
                      <a:pt x="254" y="18"/>
                    </a:lnTo>
                    <a:lnTo>
                      <a:pt x="255" y="19"/>
                    </a:lnTo>
                    <a:lnTo>
                      <a:pt x="257" y="19"/>
                    </a:lnTo>
                    <a:lnTo>
                      <a:pt x="259" y="19"/>
                    </a:lnTo>
                    <a:lnTo>
                      <a:pt x="261" y="19"/>
                    </a:lnTo>
                    <a:lnTo>
                      <a:pt x="261" y="19"/>
                    </a:lnTo>
                    <a:lnTo>
                      <a:pt x="263" y="19"/>
                    </a:lnTo>
                    <a:lnTo>
                      <a:pt x="264" y="19"/>
                    </a:lnTo>
                    <a:lnTo>
                      <a:pt x="268" y="18"/>
                    </a:lnTo>
                    <a:lnTo>
                      <a:pt x="270" y="18"/>
                    </a:lnTo>
                    <a:lnTo>
                      <a:pt x="270" y="18"/>
                    </a:lnTo>
                    <a:lnTo>
                      <a:pt x="270" y="18"/>
                    </a:lnTo>
                    <a:lnTo>
                      <a:pt x="270" y="18"/>
                    </a:lnTo>
                    <a:lnTo>
                      <a:pt x="270" y="18"/>
                    </a:lnTo>
                    <a:lnTo>
                      <a:pt x="272" y="18"/>
                    </a:lnTo>
                    <a:lnTo>
                      <a:pt x="272" y="18"/>
                    </a:lnTo>
                    <a:lnTo>
                      <a:pt x="272" y="18"/>
                    </a:lnTo>
                    <a:lnTo>
                      <a:pt x="273" y="18"/>
                    </a:lnTo>
                    <a:lnTo>
                      <a:pt x="273" y="18"/>
                    </a:lnTo>
                    <a:lnTo>
                      <a:pt x="273" y="18"/>
                    </a:lnTo>
                    <a:lnTo>
                      <a:pt x="275" y="19"/>
                    </a:lnTo>
                    <a:lnTo>
                      <a:pt x="277" y="19"/>
                    </a:lnTo>
                    <a:lnTo>
                      <a:pt x="277" y="19"/>
                    </a:lnTo>
                    <a:lnTo>
                      <a:pt x="277" y="19"/>
                    </a:lnTo>
                    <a:lnTo>
                      <a:pt x="277" y="19"/>
                    </a:lnTo>
                    <a:lnTo>
                      <a:pt x="277" y="21"/>
                    </a:lnTo>
                    <a:lnTo>
                      <a:pt x="277" y="21"/>
                    </a:lnTo>
                    <a:lnTo>
                      <a:pt x="279" y="23"/>
                    </a:lnTo>
                    <a:lnTo>
                      <a:pt x="279" y="23"/>
                    </a:lnTo>
                    <a:lnTo>
                      <a:pt x="279" y="23"/>
                    </a:lnTo>
                    <a:lnTo>
                      <a:pt x="279" y="23"/>
                    </a:lnTo>
                    <a:lnTo>
                      <a:pt x="279" y="23"/>
                    </a:lnTo>
                    <a:lnTo>
                      <a:pt x="279" y="25"/>
                    </a:lnTo>
                    <a:lnTo>
                      <a:pt x="279" y="25"/>
                    </a:lnTo>
                    <a:lnTo>
                      <a:pt x="279" y="25"/>
                    </a:lnTo>
                    <a:lnTo>
                      <a:pt x="279" y="27"/>
                    </a:lnTo>
                    <a:lnTo>
                      <a:pt x="279" y="27"/>
                    </a:lnTo>
                    <a:lnTo>
                      <a:pt x="279" y="27"/>
                    </a:lnTo>
                    <a:lnTo>
                      <a:pt x="277" y="27"/>
                    </a:lnTo>
                    <a:lnTo>
                      <a:pt x="277" y="27"/>
                    </a:lnTo>
                    <a:lnTo>
                      <a:pt x="277" y="29"/>
                    </a:lnTo>
                    <a:lnTo>
                      <a:pt x="277" y="29"/>
                    </a:lnTo>
                    <a:lnTo>
                      <a:pt x="277" y="29"/>
                    </a:lnTo>
                    <a:lnTo>
                      <a:pt x="277" y="29"/>
                    </a:lnTo>
                    <a:lnTo>
                      <a:pt x="277" y="29"/>
                    </a:lnTo>
                    <a:lnTo>
                      <a:pt x="277" y="29"/>
                    </a:lnTo>
                    <a:lnTo>
                      <a:pt x="279" y="29"/>
                    </a:lnTo>
                    <a:lnTo>
                      <a:pt x="279" y="29"/>
                    </a:lnTo>
                    <a:lnTo>
                      <a:pt x="281" y="30"/>
                    </a:lnTo>
                    <a:lnTo>
                      <a:pt x="281" y="30"/>
                    </a:lnTo>
                    <a:lnTo>
                      <a:pt x="283" y="30"/>
                    </a:lnTo>
                    <a:lnTo>
                      <a:pt x="283" y="30"/>
                    </a:lnTo>
                    <a:lnTo>
                      <a:pt x="284" y="30"/>
                    </a:lnTo>
                    <a:lnTo>
                      <a:pt x="284" y="30"/>
                    </a:lnTo>
                    <a:lnTo>
                      <a:pt x="286" y="30"/>
                    </a:lnTo>
                    <a:lnTo>
                      <a:pt x="286" y="30"/>
                    </a:lnTo>
                    <a:lnTo>
                      <a:pt x="286" y="30"/>
                    </a:lnTo>
                    <a:lnTo>
                      <a:pt x="286" y="29"/>
                    </a:lnTo>
                    <a:lnTo>
                      <a:pt x="288" y="29"/>
                    </a:lnTo>
                    <a:lnTo>
                      <a:pt x="290" y="27"/>
                    </a:lnTo>
                    <a:lnTo>
                      <a:pt x="290" y="27"/>
                    </a:lnTo>
                    <a:lnTo>
                      <a:pt x="290" y="27"/>
                    </a:lnTo>
                    <a:lnTo>
                      <a:pt x="290" y="27"/>
                    </a:lnTo>
                    <a:lnTo>
                      <a:pt x="290" y="27"/>
                    </a:lnTo>
                    <a:lnTo>
                      <a:pt x="290" y="27"/>
                    </a:lnTo>
                    <a:lnTo>
                      <a:pt x="290" y="27"/>
                    </a:lnTo>
                    <a:lnTo>
                      <a:pt x="290" y="25"/>
                    </a:lnTo>
                    <a:lnTo>
                      <a:pt x="288" y="23"/>
                    </a:lnTo>
                    <a:lnTo>
                      <a:pt x="288" y="23"/>
                    </a:lnTo>
                    <a:lnTo>
                      <a:pt x="288" y="23"/>
                    </a:lnTo>
                    <a:lnTo>
                      <a:pt x="288" y="21"/>
                    </a:lnTo>
                    <a:lnTo>
                      <a:pt x="288" y="21"/>
                    </a:lnTo>
                    <a:lnTo>
                      <a:pt x="286" y="19"/>
                    </a:lnTo>
                    <a:lnTo>
                      <a:pt x="286" y="18"/>
                    </a:lnTo>
                    <a:lnTo>
                      <a:pt x="286" y="18"/>
                    </a:lnTo>
                    <a:lnTo>
                      <a:pt x="286" y="18"/>
                    </a:lnTo>
                    <a:lnTo>
                      <a:pt x="288" y="18"/>
                    </a:lnTo>
                    <a:lnTo>
                      <a:pt x="288" y="16"/>
                    </a:lnTo>
                    <a:lnTo>
                      <a:pt x="292" y="12"/>
                    </a:lnTo>
                    <a:lnTo>
                      <a:pt x="293" y="12"/>
                    </a:lnTo>
                    <a:lnTo>
                      <a:pt x="293" y="10"/>
                    </a:lnTo>
                    <a:lnTo>
                      <a:pt x="293" y="10"/>
                    </a:lnTo>
                    <a:lnTo>
                      <a:pt x="293" y="10"/>
                    </a:lnTo>
                    <a:lnTo>
                      <a:pt x="293" y="9"/>
                    </a:lnTo>
                    <a:lnTo>
                      <a:pt x="293" y="9"/>
                    </a:lnTo>
                    <a:lnTo>
                      <a:pt x="293" y="9"/>
                    </a:lnTo>
                    <a:lnTo>
                      <a:pt x="293" y="7"/>
                    </a:lnTo>
                    <a:lnTo>
                      <a:pt x="293" y="7"/>
                    </a:lnTo>
                    <a:lnTo>
                      <a:pt x="293" y="7"/>
                    </a:lnTo>
                    <a:lnTo>
                      <a:pt x="293" y="5"/>
                    </a:lnTo>
                    <a:lnTo>
                      <a:pt x="293" y="5"/>
                    </a:lnTo>
                    <a:lnTo>
                      <a:pt x="293" y="5"/>
                    </a:lnTo>
                    <a:lnTo>
                      <a:pt x="293" y="3"/>
                    </a:lnTo>
                    <a:lnTo>
                      <a:pt x="293" y="3"/>
                    </a:lnTo>
                    <a:lnTo>
                      <a:pt x="295" y="3"/>
                    </a:lnTo>
                    <a:lnTo>
                      <a:pt x="295" y="3"/>
                    </a:lnTo>
                    <a:lnTo>
                      <a:pt x="297" y="3"/>
                    </a:lnTo>
                    <a:lnTo>
                      <a:pt x="297" y="3"/>
                    </a:lnTo>
                    <a:lnTo>
                      <a:pt x="299" y="3"/>
                    </a:lnTo>
                    <a:lnTo>
                      <a:pt x="299" y="3"/>
                    </a:lnTo>
                    <a:lnTo>
                      <a:pt x="301" y="3"/>
                    </a:lnTo>
                    <a:lnTo>
                      <a:pt x="302" y="3"/>
                    </a:lnTo>
                    <a:lnTo>
                      <a:pt x="304" y="1"/>
                    </a:lnTo>
                    <a:lnTo>
                      <a:pt x="306" y="1"/>
                    </a:lnTo>
                    <a:lnTo>
                      <a:pt x="308" y="1"/>
                    </a:lnTo>
                    <a:lnTo>
                      <a:pt x="308" y="0"/>
                    </a:lnTo>
                    <a:lnTo>
                      <a:pt x="310" y="0"/>
                    </a:lnTo>
                    <a:lnTo>
                      <a:pt x="310" y="0"/>
                    </a:lnTo>
                    <a:lnTo>
                      <a:pt x="310" y="0"/>
                    </a:lnTo>
                    <a:lnTo>
                      <a:pt x="310" y="0"/>
                    </a:lnTo>
                    <a:lnTo>
                      <a:pt x="311" y="0"/>
                    </a:lnTo>
                    <a:lnTo>
                      <a:pt x="311" y="0"/>
                    </a:lnTo>
                    <a:lnTo>
                      <a:pt x="313" y="1"/>
                    </a:lnTo>
                    <a:lnTo>
                      <a:pt x="313" y="1"/>
                    </a:lnTo>
                    <a:lnTo>
                      <a:pt x="313" y="1"/>
                    </a:lnTo>
                    <a:lnTo>
                      <a:pt x="313" y="1"/>
                    </a:lnTo>
                    <a:lnTo>
                      <a:pt x="315" y="1"/>
                    </a:lnTo>
                    <a:lnTo>
                      <a:pt x="317" y="1"/>
                    </a:lnTo>
                    <a:lnTo>
                      <a:pt x="317" y="1"/>
                    </a:lnTo>
                    <a:lnTo>
                      <a:pt x="319" y="1"/>
                    </a:lnTo>
                    <a:lnTo>
                      <a:pt x="319" y="1"/>
                    </a:lnTo>
                    <a:lnTo>
                      <a:pt x="319" y="1"/>
                    </a:lnTo>
                    <a:lnTo>
                      <a:pt x="319" y="1"/>
                    </a:lnTo>
                    <a:lnTo>
                      <a:pt x="319" y="1"/>
                    </a:lnTo>
                    <a:lnTo>
                      <a:pt x="319" y="1"/>
                    </a:lnTo>
                    <a:lnTo>
                      <a:pt x="319" y="1"/>
                    </a:lnTo>
                    <a:lnTo>
                      <a:pt x="319" y="3"/>
                    </a:lnTo>
                    <a:lnTo>
                      <a:pt x="319" y="3"/>
                    </a:lnTo>
                    <a:lnTo>
                      <a:pt x="319" y="3"/>
                    </a:lnTo>
                    <a:lnTo>
                      <a:pt x="319" y="3"/>
                    </a:lnTo>
                    <a:lnTo>
                      <a:pt x="319" y="5"/>
                    </a:lnTo>
                    <a:lnTo>
                      <a:pt x="319" y="5"/>
                    </a:lnTo>
                    <a:lnTo>
                      <a:pt x="319" y="5"/>
                    </a:lnTo>
                    <a:lnTo>
                      <a:pt x="319" y="5"/>
                    </a:lnTo>
                    <a:lnTo>
                      <a:pt x="319" y="7"/>
                    </a:lnTo>
                    <a:lnTo>
                      <a:pt x="319" y="7"/>
                    </a:lnTo>
                    <a:lnTo>
                      <a:pt x="319" y="9"/>
                    </a:lnTo>
                    <a:lnTo>
                      <a:pt x="319" y="9"/>
                    </a:lnTo>
                    <a:lnTo>
                      <a:pt x="319" y="9"/>
                    </a:lnTo>
                    <a:lnTo>
                      <a:pt x="319" y="9"/>
                    </a:lnTo>
                    <a:lnTo>
                      <a:pt x="319" y="10"/>
                    </a:lnTo>
                    <a:lnTo>
                      <a:pt x="319" y="10"/>
                    </a:lnTo>
                    <a:lnTo>
                      <a:pt x="319" y="10"/>
                    </a:lnTo>
                    <a:lnTo>
                      <a:pt x="319" y="10"/>
                    </a:lnTo>
                    <a:lnTo>
                      <a:pt x="319" y="12"/>
                    </a:lnTo>
                    <a:lnTo>
                      <a:pt x="319" y="12"/>
                    </a:lnTo>
                    <a:lnTo>
                      <a:pt x="319" y="12"/>
                    </a:lnTo>
                    <a:lnTo>
                      <a:pt x="317" y="12"/>
                    </a:lnTo>
                    <a:lnTo>
                      <a:pt x="317" y="14"/>
                    </a:lnTo>
                    <a:lnTo>
                      <a:pt x="317" y="14"/>
                    </a:lnTo>
                    <a:lnTo>
                      <a:pt x="317" y="18"/>
                    </a:lnTo>
                    <a:lnTo>
                      <a:pt x="317" y="18"/>
                    </a:lnTo>
                    <a:lnTo>
                      <a:pt x="317" y="21"/>
                    </a:lnTo>
                    <a:lnTo>
                      <a:pt x="317" y="23"/>
                    </a:lnTo>
                    <a:lnTo>
                      <a:pt x="317" y="23"/>
                    </a:lnTo>
                    <a:lnTo>
                      <a:pt x="317" y="25"/>
                    </a:lnTo>
                    <a:lnTo>
                      <a:pt x="317" y="30"/>
                    </a:lnTo>
                    <a:lnTo>
                      <a:pt x="317" y="32"/>
                    </a:lnTo>
                    <a:lnTo>
                      <a:pt x="319" y="34"/>
                    </a:lnTo>
                    <a:lnTo>
                      <a:pt x="319" y="34"/>
                    </a:lnTo>
                    <a:lnTo>
                      <a:pt x="319" y="34"/>
                    </a:lnTo>
                    <a:lnTo>
                      <a:pt x="320" y="34"/>
                    </a:lnTo>
                    <a:lnTo>
                      <a:pt x="320" y="36"/>
                    </a:lnTo>
                    <a:lnTo>
                      <a:pt x="320" y="36"/>
                    </a:lnTo>
                    <a:lnTo>
                      <a:pt x="320" y="36"/>
                    </a:lnTo>
                    <a:lnTo>
                      <a:pt x="320" y="38"/>
                    </a:lnTo>
                    <a:lnTo>
                      <a:pt x="320" y="38"/>
                    </a:lnTo>
                    <a:lnTo>
                      <a:pt x="320" y="38"/>
                    </a:lnTo>
                    <a:lnTo>
                      <a:pt x="319" y="38"/>
                    </a:lnTo>
                    <a:lnTo>
                      <a:pt x="319" y="38"/>
                    </a:lnTo>
                    <a:lnTo>
                      <a:pt x="319" y="39"/>
                    </a:lnTo>
                    <a:lnTo>
                      <a:pt x="319" y="39"/>
                    </a:lnTo>
                    <a:lnTo>
                      <a:pt x="319" y="39"/>
                    </a:lnTo>
                    <a:lnTo>
                      <a:pt x="319" y="41"/>
                    </a:lnTo>
                    <a:lnTo>
                      <a:pt x="319" y="41"/>
                    </a:lnTo>
                    <a:lnTo>
                      <a:pt x="319" y="41"/>
                    </a:lnTo>
                    <a:lnTo>
                      <a:pt x="319" y="41"/>
                    </a:lnTo>
                    <a:lnTo>
                      <a:pt x="319" y="43"/>
                    </a:lnTo>
                    <a:lnTo>
                      <a:pt x="319" y="43"/>
                    </a:lnTo>
                    <a:lnTo>
                      <a:pt x="319" y="43"/>
                    </a:lnTo>
                    <a:lnTo>
                      <a:pt x="319" y="43"/>
                    </a:lnTo>
                    <a:lnTo>
                      <a:pt x="320" y="43"/>
                    </a:lnTo>
                    <a:lnTo>
                      <a:pt x="320" y="43"/>
                    </a:lnTo>
                    <a:lnTo>
                      <a:pt x="320" y="43"/>
                    </a:lnTo>
                    <a:lnTo>
                      <a:pt x="320" y="43"/>
                    </a:lnTo>
                    <a:lnTo>
                      <a:pt x="320" y="43"/>
                    </a:lnTo>
                    <a:lnTo>
                      <a:pt x="320" y="43"/>
                    </a:lnTo>
                    <a:lnTo>
                      <a:pt x="320" y="43"/>
                    </a:lnTo>
                    <a:lnTo>
                      <a:pt x="320" y="43"/>
                    </a:lnTo>
                    <a:lnTo>
                      <a:pt x="320" y="43"/>
                    </a:lnTo>
                    <a:lnTo>
                      <a:pt x="320" y="41"/>
                    </a:lnTo>
                    <a:lnTo>
                      <a:pt x="320" y="41"/>
                    </a:lnTo>
                    <a:lnTo>
                      <a:pt x="322" y="41"/>
                    </a:lnTo>
                    <a:lnTo>
                      <a:pt x="322" y="41"/>
                    </a:lnTo>
                    <a:lnTo>
                      <a:pt x="322" y="41"/>
                    </a:lnTo>
                    <a:lnTo>
                      <a:pt x="322" y="41"/>
                    </a:lnTo>
                    <a:lnTo>
                      <a:pt x="322" y="41"/>
                    </a:lnTo>
                    <a:lnTo>
                      <a:pt x="322" y="41"/>
                    </a:lnTo>
                    <a:lnTo>
                      <a:pt x="322" y="39"/>
                    </a:lnTo>
                    <a:lnTo>
                      <a:pt x="322" y="39"/>
                    </a:lnTo>
                    <a:lnTo>
                      <a:pt x="322" y="39"/>
                    </a:lnTo>
                    <a:lnTo>
                      <a:pt x="322" y="39"/>
                    </a:lnTo>
                    <a:lnTo>
                      <a:pt x="322" y="39"/>
                    </a:lnTo>
                    <a:lnTo>
                      <a:pt x="322" y="39"/>
                    </a:lnTo>
                    <a:lnTo>
                      <a:pt x="322" y="39"/>
                    </a:lnTo>
                    <a:lnTo>
                      <a:pt x="322" y="38"/>
                    </a:lnTo>
                    <a:lnTo>
                      <a:pt x="322" y="38"/>
                    </a:lnTo>
                    <a:lnTo>
                      <a:pt x="324" y="38"/>
                    </a:lnTo>
                    <a:lnTo>
                      <a:pt x="324" y="38"/>
                    </a:lnTo>
                    <a:lnTo>
                      <a:pt x="324" y="38"/>
                    </a:lnTo>
                    <a:lnTo>
                      <a:pt x="324" y="38"/>
                    </a:lnTo>
                    <a:lnTo>
                      <a:pt x="324" y="36"/>
                    </a:lnTo>
                    <a:lnTo>
                      <a:pt x="324" y="36"/>
                    </a:lnTo>
                    <a:lnTo>
                      <a:pt x="324" y="36"/>
                    </a:lnTo>
                    <a:lnTo>
                      <a:pt x="324" y="36"/>
                    </a:lnTo>
                    <a:lnTo>
                      <a:pt x="324" y="36"/>
                    </a:lnTo>
                    <a:lnTo>
                      <a:pt x="324" y="36"/>
                    </a:lnTo>
                    <a:lnTo>
                      <a:pt x="324" y="36"/>
                    </a:lnTo>
                    <a:lnTo>
                      <a:pt x="326" y="36"/>
                    </a:lnTo>
                    <a:lnTo>
                      <a:pt x="326" y="36"/>
                    </a:lnTo>
                    <a:lnTo>
                      <a:pt x="326" y="36"/>
                    </a:lnTo>
                    <a:lnTo>
                      <a:pt x="326" y="36"/>
                    </a:lnTo>
                    <a:lnTo>
                      <a:pt x="326" y="36"/>
                    </a:lnTo>
                    <a:lnTo>
                      <a:pt x="326" y="36"/>
                    </a:lnTo>
                    <a:lnTo>
                      <a:pt x="328" y="36"/>
                    </a:lnTo>
                    <a:lnTo>
                      <a:pt x="328" y="36"/>
                    </a:lnTo>
                    <a:lnTo>
                      <a:pt x="328" y="36"/>
                    </a:lnTo>
                    <a:lnTo>
                      <a:pt x="328" y="38"/>
                    </a:lnTo>
                    <a:lnTo>
                      <a:pt x="328" y="38"/>
                    </a:lnTo>
                    <a:lnTo>
                      <a:pt x="330" y="38"/>
                    </a:lnTo>
                    <a:lnTo>
                      <a:pt x="330" y="38"/>
                    </a:lnTo>
                    <a:lnTo>
                      <a:pt x="330" y="38"/>
                    </a:lnTo>
                    <a:lnTo>
                      <a:pt x="331" y="38"/>
                    </a:lnTo>
                    <a:lnTo>
                      <a:pt x="331" y="38"/>
                    </a:lnTo>
                    <a:lnTo>
                      <a:pt x="331" y="38"/>
                    </a:lnTo>
                    <a:lnTo>
                      <a:pt x="331" y="39"/>
                    </a:lnTo>
                    <a:lnTo>
                      <a:pt x="333" y="39"/>
                    </a:lnTo>
                    <a:lnTo>
                      <a:pt x="333" y="39"/>
                    </a:lnTo>
                    <a:lnTo>
                      <a:pt x="333" y="39"/>
                    </a:lnTo>
                    <a:lnTo>
                      <a:pt x="333" y="39"/>
                    </a:lnTo>
                    <a:lnTo>
                      <a:pt x="333" y="39"/>
                    </a:lnTo>
                    <a:lnTo>
                      <a:pt x="335" y="39"/>
                    </a:lnTo>
                    <a:lnTo>
                      <a:pt x="335" y="41"/>
                    </a:lnTo>
                    <a:lnTo>
                      <a:pt x="335" y="41"/>
                    </a:lnTo>
                    <a:lnTo>
                      <a:pt x="335" y="41"/>
                    </a:lnTo>
                    <a:lnTo>
                      <a:pt x="337" y="41"/>
                    </a:lnTo>
                    <a:lnTo>
                      <a:pt x="337" y="41"/>
                    </a:lnTo>
                    <a:lnTo>
                      <a:pt x="337" y="41"/>
                    </a:lnTo>
                    <a:lnTo>
                      <a:pt x="337" y="41"/>
                    </a:lnTo>
                    <a:lnTo>
                      <a:pt x="337" y="41"/>
                    </a:lnTo>
                    <a:lnTo>
                      <a:pt x="337" y="41"/>
                    </a:lnTo>
                    <a:lnTo>
                      <a:pt x="337" y="41"/>
                    </a:lnTo>
                    <a:lnTo>
                      <a:pt x="339" y="41"/>
                    </a:lnTo>
                    <a:lnTo>
                      <a:pt x="339" y="41"/>
                    </a:lnTo>
                    <a:lnTo>
                      <a:pt x="339" y="41"/>
                    </a:lnTo>
                    <a:lnTo>
                      <a:pt x="339" y="41"/>
                    </a:lnTo>
                    <a:lnTo>
                      <a:pt x="340" y="41"/>
                    </a:lnTo>
                    <a:lnTo>
                      <a:pt x="340" y="41"/>
                    </a:lnTo>
                    <a:lnTo>
                      <a:pt x="342" y="41"/>
                    </a:lnTo>
                    <a:lnTo>
                      <a:pt x="342" y="41"/>
                    </a:lnTo>
                    <a:lnTo>
                      <a:pt x="342" y="41"/>
                    </a:lnTo>
                    <a:lnTo>
                      <a:pt x="342" y="41"/>
                    </a:lnTo>
                    <a:lnTo>
                      <a:pt x="344" y="41"/>
                    </a:lnTo>
                    <a:lnTo>
                      <a:pt x="344" y="41"/>
                    </a:lnTo>
                    <a:lnTo>
                      <a:pt x="344" y="41"/>
                    </a:lnTo>
                    <a:lnTo>
                      <a:pt x="344" y="41"/>
                    </a:lnTo>
                    <a:lnTo>
                      <a:pt x="344" y="41"/>
                    </a:lnTo>
                    <a:lnTo>
                      <a:pt x="346" y="41"/>
                    </a:lnTo>
                    <a:lnTo>
                      <a:pt x="346" y="41"/>
                    </a:lnTo>
                    <a:lnTo>
                      <a:pt x="346" y="41"/>
                    </a:lnTo>
                    <a:lnTo>
                      <a:pt x="346" y="41"/>
                    </a:lnTo>
                    <a:lnTo>
                      <a:pt x="346" y="41"/>
                    </a:lnTo>
                    <a:lnTo>
                      <a:pt x="346" y="39"/>
                    </a:lnTo>
                    <a:lnTo>
                      <a:pt x="348" y="39"/>
                    </a:lnTo>
                    <a:lnTo>
                      <a:pt x="348" y="39"/>
                    </a:lnTo>
                    <a:lnTo>
                      <a:pt x="348" y="39"/>
                    </a:lnTo>
                    <a:lnTo>
                      <a:pt x="348" y="39"/>
                    </a:lnTo>
                    <a:lnTo>
                      <a:pt x="348" y="39"/>
                    </a:lnTo>
                    <a:lnTo>
                      <a:pt x="348" y="39"/>
                    </a:lnTo>
                    <a:lnTo>
                      <a:pt x="348" y="39"/>
                    </a:lnTo>
                    <a:lnTo>
                      <a:pt x="348" y="38"/>
                    </a:lnTo>
                    <a:lnTo>
                      <a:pt x="348" y="38"/>
                    </a:lnTo>
                    <a:lnTo>
                      <a:pt x="348" y="38"/>
                    </a:lnTo>
                    <a:lnTo>
                      <a:pt x="349" y="38"/>
                    </a:lnTo>
                    <a:lnTo>
                      <a:pt x="349" y="38"/>
                    </a:lnTo>
                    <a:lnTo>
                      <a:pt x="349" y="38"/>
                    </a:lnTo>
                    <a:lnTo>
                      <a:pt x="349" y="38"/>
                    </a:lnTo>
                    <a:lnTo>
                      <a:pt x="349" y="38"/>
                    </a:lnTo>
                    <a:lnTo>
                      <a:pt x="349" y="36"/>
                    </a:lnTo>
                    <a:lnTo>
                      <a:pt x="349" y="36"/>
                    </a:lnTo>
                    <a:lnTo>
                      <a:pt x="351" y="36"/>
                    </a:lnTo>
                    <a:lnTo>
                      <a:pt x="351" y="36"/>
                    </a:lnTo>
                    <a:lnTo>
                      <a:pt x="351" y="36"/>
                    </a:lnTo>
                    <a:lnTo>
                      <a:pt x="351" y="34"/>
                    </a:lnTo>
                    <a:lnTo>
                      <a:pt x="351" y="34"/>
                    </a:lnTo>
                    <a:lnTo>
                      <a:pt x="351" y="34"/>
                    </a:lnTo>
                    <a:lnTo>
                      <a:pt x="351" y="34"/>
                    </a:lnTo>
                    <a:lnTo>
                      <a:pt x="351" y="34"/>
                    </a:lnTo>
                    <a:lnTo>
                      <a:pt x="353" y="34"/>
                    </a:lnTo>
                    <a:lnTo>
                      <a:pt x="353" y="32"/>
                    </a:lnTo>
                    <a:lnTo>
                      <a:pt x="353" y="32"/>
                    </a:lnTo>
                    <a:lnTo>
                      <a:pt x="353" y="32"/>
                    </a:lnTo>
                    <a:lnTo>
                      <a:pt x="353" y="32"/>
                    </a:lnTo>
                    <a:lnTo>
                      <a:pt x="353" y="32"/>
                    </a:lnTo>
                    <a:lnTo>
                      <a:pt x="353" y="32"/>
                    </a:lnTo>
                    <a:lnTo>
                      <a:pt x="353" y="30"/>
                    </a:lnTo>
                    <a:lnTo>
                      <a:pt x="353" y="30"/>
                    </a:lnTo>
                    <a:lnTo>
                      <a:pt x="353" y="30"/>
                    </a:lnTo>
                    <a:lnTo>
                      <a:pt x="355" y="30"/>
                    </a:lnTo>
                    <a:lnTo>
                      <a:pt x="355" y="29"/>
                    </a:lnTo>
                    <a:lnTo>
                      <a:pt x="355" y="29"/>
                    </a:lnTo>
                    <a:lnTo>
                      <a:pt x="355" y="29"/>
                    </a:lnTo>
                    <a:lnTo>
                      <a:pt x="355" y="29"/>
                    </a:lnTo>
                    <a:lnTo>
                      <a:pt x="355" y="27"/>
                    </a:lnTo>
                    <a:lnTo>
                      <a:pt x="355" y="27"/>
                    </a:lnTo>
                    <a:lnTo>
                      <a:pt x="355" y="27"/>
                    </a:lnTo>
                    <a:lnTo>
                      <a:pt x="355" y="27"/>
                    </a:lnTo>
                    <a:lnTo>
                      <a:pt x="355" y="27"/>
                    </a:lnTo>
                    <a:lnTo>
                      <a:pt x="357" y="25"/>
                    </a:lnTo>
                    <a:lnTo>
                      <a:pt x="357" y="25"/>
                    </a:lnTo>
                    <a:lnTo>
                      <a:pt x="357" y="25"/>
                    </a:lnTo>
                    <a:lnTo>
                      <a:pt x="357" y="25"/>
                    </a:lnTo>
                    <a:lnTo>
                      <a:pt x="357" y="25"/>
                    </a:lnTo>
                    <a:lnTo>
                      <a:pt x="357" y="23"/>
                    </a:lnTo>
                    <a:lnTo>
                      <a:pt x="357" y="23"/>
                    </a:lnTo>
                    <a:lnTo>
                      <a:pt x="357" y="23"/>
                    </a:lnTo>
                    <a:lnTo>
                      <a:pt x="358" y="23"/>
                    </a:lnTo>
                    <a:lnTo>
                      <a:pt x="358" y="21"/>
                    </a:lnTo>
                    <a:lnTo>
                      <a:pt x="358" y="21"/>
                    </a:lnTo>
                    <a:lnTo>
                      <a:pt x="358" y="21"/>
                    </a:lnTo>
                    <a:lnTo>
                      <a:pt x="358" y="21"/>
                    </a:lnTo>
                    <a:lnTo>
                      <a:pt x="360" y="21"/>
                    </a:lnTo>
                    <a:lnTo>
                      <a:pt x="360" y="23"/>
                    </a:lnTo>
                    <a:lnTo>
                      <a:pt x="360" y="23"/>
                    </a:lnTo>
                    <a:lnTo>
                      <a:pt x="360" y="23"/>
                    </a:lnTo>
                    <a:lnTo>
                      <a:pt x="360" y="23"/>
                    </a:lnTo>
                    <a:lnTo>
                      <a:pt x="362" y="23"/>
                    </a:lnTo>
                    <a:lnTo>
                      <a:pt x="362" y="23"/>
                    </a:lnTo>
                    <a:lnTo>
                      <a:pt x="362" y="23"/>
                    </a:lnTo>
                    <a:lnTo>
                      <a:pt x="362" y="23"/>
                    </a:lnTo>
                    <a:lnTo>
                      <a:pt x="364" y="23"/>
                    </a:lnTo>
                    <a:lnTo>
                      <a:pt x="364" y="23"/>
                    </a:lnTo>
                    <a:lnTo>
                      <a:pt x="364" y="23"/>
                    </a:lnTo>
                    <a:lnTo>
                      <a:pt x="364" y="23"/>
                    </a:lnTo>
                    <a:lnTo>
                      <a:pt x="364" y="23"/>
                    </a:lnTo>
                    <a:lnTo>
                      <a:pt x="364" y="23"/>
                    </a:lnTo>
                    <a:lnTo>
                      <a:pt x="366" y="23"/>
                    </a:lnTo>
                    <a:lnTo>
                      <a:pt x="366" y="23"/>
                    </a:lnTo>
                    <a:lnTo>
                      <a:pt x="366" y="23"/>
                    </a:lnTo>
                    <a:lnTo>
                      <a:pt x="368" y="23"/>
                    </a:lnTo>
                    <a:lnTo>
                      <a:pt x="368" y="23"/>
                    </a:lnTo>
                    <a:lnTo>
                      <a:pt x="368" y="23"/>
                    </a:lnTo>
                    <a:lnTo>
                      <a:pt x="368" y="23"/>
                    </a:lnTo>
                    <a:lnTo>
                      <a:pt x="368" y="23"/>
                    </a:lnTo>
                    <a:lnTo>
                      <a:pt x="368" y="23"/>
                    </a:lnTo>
                    <a:lnTo>
                      <a:pt x="369" y="23"/>
                    </a:lnTo>
                    <a:lnTo>
                      <a:pt x="369" y="23"/>
                    </a:lnTo>
                    <a:lnTo>
                      <a:pt x="369" y="23"/>
                    </a:lnTo>
                    <a:lnTo>
                      <a:pt x="369" y="23"/>
                    </a:lnTo>
                    <a:lnTo>
                      <a:pt x="369" y="23"/>
                    </a:lnTo>
                    <a:lnTo>
                      <a:pt x="369" y="23"/>
                    </a:lnTo>
                    <a:lnTo>
                      <a:pt x="369" y="23"/>
                    </a:lnTo>
                    <a:lnTo>
                      <a:pt x="371" y="23"/>
                    </a:lnTo>
                    <a:lnTo>
                      <a:pt x="369" y="25"/>
                    </a:lnTo>
                    <a:lnTo>
                      <a:pt x="369" y="25"/>
                    </a:lnTo>
                    <a:lnTo>
                      <a:pt x="371" y="25"/>
                    </a:lnTo>
                    <a:lnTo>
                      <a:pt x="371" y="25"/>
                    </a:lnTo>
                    <a:lnTo>
                      <a:pt x="369" y="25"/>
                    </a:lnTo>
                    <a:lnTo>
                      <a:pt x="369" y="25"/>
                    </a:lnTo>
                    <a:lnTo>
                      <a:pt x="369" y="25"/>
                    </a:lnTo>
                    <a:lnTo>
                      <a:pt x="371" y="25"/>
                    </a:lnTo>
                    <a:lnTo>
                      <a:pt x="371" y="25"/>
                    </a:lnTo>
                    <a:lnTo>
                      <a:pt x="371" y="25"/>
                    </a:lnTo>
                    <a:lnTo>
                      <a:pt x="371" y="27"/>
                    </a:lnTo>
                    <a:lnTo>
                      <a:pt x="371" y="27"/>
                    </a:lnTo>
                    <a:lnTo>
                      <a:pt x="369" y="27"/>
                    </a:lnTo>
                    <a:lnTo>
                      <a:pt x="369" y="27"/>
                    </a:lnTo>
                    <a:lnTo>
                      <a:pt x="369" y="27"/>
                    </a:lnTo>
                    <a:lnTo>
                      <a:pt x="369" y="27"/>
                    </a:lnTo>
                    <a:lnTo>
                      <a:pt x="369" y="27"/>
                    </a:lnTo>
                    <a:lnTo>
                      <a:pt x="369" y="27"/>
                    </a:lnTo>
                    <a:lnTo>
                      <a:pt x="369" y="27"/>
                    </a:lnTo>
                    <a:lnTo>
                      <a:pt x="369" y="27"/>
                    </a:lnTo>
                    <a:lnTo>
                      <a:pt x="369" y="27"/>
                    </a:lnTo>
                    <a:lnTo>
                      <a:pt x="369" y="27"/>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30"/>
                    </a:lnTo>
                    <a:lnTo>
                      <a:pt x="369" y="30"/>
                    </a:lnTo>
                    <a:lnTo>
                      <a:pt x="369" y="30"/>
                    </a:lnTo>
                    <a:lnTo>
                      <a:pt x="369" y="30"/>
                    </a:lnTo>
                    <a:lnTo>
                      <a:pt x="369" y="30"/>
                    </a:lnTo>
                    <a:lnTo>
                      <a:pt x="369" y="30"/>
                    </a:lnTo>
                    <a:lnTo>
                      <a:pt x="369" y="30"/>
                    </a:lnTo>
                    <a:lnTo>
                      <a:pt x="369" y="32"/>
                    </a:lnTo>
                    <a:lnTo>
                      <a:pt x="369" y="32"/>
                    </a:lnTo>
                    <a:lnTo>
                      <a:pt x="369" y="32"/>
                    </a:lnTo>
                    <a:lnTo>
                      <a:pt x="369" y="32"/>
                    </a:lnTo>
                    <a:lnTo>
                      <a:pt x="369" y="32"/>
                    </a:lnTo>
                    <a:lnTo>
                      <a:pt x="369" y="32"/>
                    </a:lnTo>
                    <a:lnTo>
                      <a:pt x="369" y="32"/>
                    </a:lnTo>
                    <a:lnTo>
                      <a:pt x="369" y="32"/>
                    </a:lnTo>
                    <a:lnTo>
                      <a:pt x="371" y="32"/>
                    </a:lnTo>
                    <a:lnTo>
                      <a:pt x="371" y="32"/>
                    </a:lnTo>
                    <a:lnTo>
                      <a:pt x="371" y="32"/>
                    </a:lnTo>
                    <a:lnTo>
                      <a:pt x="371" y="32"/>
                    </a:lnTo>
                    <a:lnTo>
                      <a:pt x="371" y="32"/>
                    </a:lnTo>
                    <a:lnTo>
                      <a:pt x="371" y="34"/>
                    </a:lnTo>
                    <a:lnTo>
                      <a:pt x="371" y="34"/>
                    </a:lnTo>
                    <a:lnTo>
                      <a:pt x="371" y="34"/>
                    </a:lnTo>
                    <a:lnTo>
                      <a:pt x="373" y="34"/>
                    </a:lnTo>
                    <a:lnTo>
                      <a:pt x="373" y="34"/>
                    </a:lnTo>
                    <a:lnTo>
                      <a:pt x="373" y="34"/>
                    </a:lnTo>
                    <a:lnTo>
                      <a:pt x="373" y="34"/>
                    </a:lnTo>
                    <a:lnTo>
                      <a:pt x="373" y="34"/>
                    </a:lnTo>
                    <a:lnTo>
                      <a:pt x="375" y="36"/>
                    </a:lnTo>
                    <a:lnTo>
                      <a:pt x="375" y="36"/>
                    </a:lnTo>
                    <a:lnTo>
                      <a:pt x="375" y="36"/>
                    </a:lnTo>
                    <a:lnTo>
                      <a:pt x="377" y="36"/>
                    </a:lnTo>
                    <a:lnTo>
                      <a:pt x="377" y="36"/>
                    </a:lnTo>
                    <a:lnTo>
                      <a:pt x="377" y="34"/>
                    </a:lnTo>
                    <a:lnTo>
                      <a:pt x="377" y="34"/>
                    </a:lnTo>
                    <a:lnTo>
                      <a:pt x="377" y="36"/>
                    </a:lnTo>
                    <a:lnTo>
                      <a:pt x="377" y="36"/>
                    </a:lnTo>
                    <a:lnTo>
                      <a:pt x="378" y="36"/>
                    </a:lnTo>
                    <a:lnTo>
                      <a:pt x="378" y="36"/>
                    </a:lnTo>
                    <a:lnTo>
                      <a:pt x="378" y="36"/>
                    </a:lnTo>
                    <a:lnTo>
                      <a:pt x="378" y="36"/>
                    </a:lnTo>
                    <a:lnTo>
                      <a:pt x="378" y="36"/>
                    </a:lnTo>
                    <a:lnTo>
                      <a:pt x="378" y="36"/>
                    </a:lnTo>
                    <a:lnTo>
                      <a:pt x="380" y="36"/>
                    </a:lnTo>
                    <a:lnTo>
                      <a:pt x="380" y="36"/>
                    </a:lnTo>
                    <a:lnTo>
                      <a:pt x="380" y="36"/>
                    </a:lnTo>
                    <a:lnTo>
                      <a:pt x="380" y="36"/>
                    </a:lnTo>
                    <a:lnTo>
                      <a:pt x="380" y="38"/>
                    </a:lnTo>
                    <a:lnTo>
                      <a:pt x="380" y="38"/>
                    </a:lnTo>
                    <a:lnTo>
                      <a:pt x="382" y="38"/>
                    </a:lnTo>
                    <a:lnTo>
                      <a:pt x="382" y="38"/>
                    </a:lnTo>
                    <a:lnTo>
                      <a:pt x="382" y="38"/>
                    </a:lnTo>
                    <a:lnTo>
                      <a:pt x="382" y="38"/>
                    </a:lnTo>
                    <a:lnTo>
                      <a:pt x="382" y="38"/>
                    </a:lnTo>
                    <a:lnTo>
                      <a:pt x="380" y="38"/>
                    </a:lnTo>
                    <a:lnTo>
                      <a:pt x="380" y="38"/>
                    </a:lnTo>
                    <a:lnTo>
                      <a:pt x="380" y="39"/>
                    </a:lnTo>
                    <a:lnTo>
                      <a:pt x="380" y="39"/>
                    </a:lnTo>
                    <a:lnTo>
                      <a:pt x="380" y="39"/>
                    </a:lnTo>
                    <a:lnTo>
                      <a:pt x="380" y="39"/>
                    </a:lnTo>
                    <a:lnTo>
                      <a:pt x="380" y="39"/>
                    </a:lnTo>
                    <a:lnTo>
                      <a:pt x="380" y="39"/>
                    </a:lnTo>
                    <a:lnTo>
                      <a:pt x="380" y="39"/>
                    </a:lnTo>
                    <a:lnTo>
                      <a:pt x="380" y="41"/>
                    </a:lnTo>
                    <a:lnTo>
                      <a:pt x="380" y="41"/>
                    </a:lnTo>
                    <a:lnTo>
                      <a:pt x="380" y="41"/>
                    </a:lnTo>
                    <a:lnTo>
                      <a:pt x="380" y="41"/>
                    </a:lnTo>
                    <a:lnTo>
                      <a:pt x="380" y="41"/>
                    </a:lnTo>
                    <a:lnTo>
                      <a:pt x="380" y="41"/>
                    </a:lnTo>
                    <a:lnTo>
                      <a:pt x="380" y="41"/>
                    </a:lnTo>
                    <a:lnTo>
                      <a:pt x="380" y="43"/>
                    </a:lnTo>
                    <a:lnTo>
                      <a:pt x="380" y="43"/>
                    </a:lnTo>
                    <a:lnTo>
                      <a:pt x="380" y="43"/>
                    </a:lnTo>
                    <a:lnTo>
                      <a:pt x="380" y="43"/>
                    </a:lnTo>
                    <a:lnTo>
                      <a:pt x="380" y="43"/>
                    </a:lnTo>
                    <a:lnTo>
                      <a:pt x="380" y="43"/>
                    </a:lnTo>
                    <a:lnTo>
                      <a:pt x="378" y="45"/>
                    </a:lnTo>
                    <a:lnTo>
                      <a:pt x="378" y="45"/>
                    </a:lnTo>
                    <a:lnTo>
                      <a:pt x="378" y="45"/>
                    </a:lnTo>
                    <a:lnTo>
                      <a:pt x="378" y="45"/>
                    </a:lnTo>
                    <a:lnTo>
                      <a:pt x="378" y="45"/>
                    </a:lnTo>
                    <a:lnTo>
                      <a:pt x="378" y="45"/>
                    </a:lnTo>
                    <a:lnTo>
                      <a:pt x="378" y="45"/>
                    </a:lnTo>
                    <a:lnTo>
                      <a:pt x="378" y="45"/>
                    </a:lnTo>
                    <a:lnTo>
                      <a:pt x="378" y="45"/>
                    </a:lnTo>
                    <a:lnTo>
                      <a:pt x="378" y="45"/>
                    </a:lnTo>
                    <a:lnTo>
                      <a:pt x="377" y="47"/>
                    </a:lnTo>
                    <a:lnTo>
                      <a:pt x="377" y="47"/>
                    </a:lnTo>
                    <a:lnTo>
                      <a:pt x="377" y="47"/>
                    </a:lnTo>
                    <a:lnTo>
                      <a:pt x="377" y="47"/>
                    </a:lnTo>
                    <a:lnTo>
                      <a:pt x="377" y="47"/>
                    </a:lnTo>
                    <a:lnTo>
                      <a:pt x="377" y="47"/>
                    </a:lnTo>
                    <a:lnTo>
                      <a:pt x="375" y="47"/>
                    </a:lnTo>
                    <a:lnTo>
                      <a:pt x="375" y="47"/>
                    </a:lnTo>
                    <a:lnTo>
                      <a:pt x="375" y="47"/>
                    </a:lnTo>
                    <a:lnTo>
                      <a:pt x="375" y="47"/>
                    </a:lnTo>
                    <a:lnTo>
                      <a:pt x="375" y="47"/>
                    </a:lnTo>
                    <a:lnTo>
                      <a:pt x="375" y="47"/>
                    </a:lnTo>
                    <a:lnTo>
                      <a:pt x="375" y="47"/>
                    </a:lnTo>
                    <a:lnTo>
                      <a:pt x="375" y="47"/>
                    </a:lnTo>
                    <a:lnTo>
                      <a:pt x="375" y="47"/>
                    </a:lnTo>
                    <a:lnTo>
                      <a:pt x="375" y="48"/>
                    </a:lnTo>
                    <a:lnTo>
                      <a:pt x="375" y="48"/>
                    </a:lnTo>
                    <a:lnTo>
                      <a:pt x="373" y="48"/>
                    </a:lnTo>
                    <a:lnTo>
                      <a:pt x="373" y="48"/>
                    </a:lnTo>
                    <a:lnTo>
                      <a:pt x="373" y="48"/>
                    </a:lnTo>
                    <a:lnTo>
                      <a:pt x="373" y="48"/>
                    </a:lnTo>
                    <a:lnTo>
                      <a:pt x="373" y="48"/>
                    </a:lnTo>
                    <a:lnTo>
                      <a:pt x="373" y="48"/>
                    </a:lnTo>
                    <a:lnTo>
                      <a:pt x="373" y="48"/>
                    </a:lnTo>
                    <a:lnTo>
                      <a:pt x="373" y="48"/>
                    </a:lnTo>
                    <a:lnTo>
                      <a:pt x="373" y="48"/>
                    </a:lnTo>
                    <a:lnTo>
                      <a:pt x="373" y="50"/>
                    </a:lnTo>
                    <a:lnTo>
                      <a:pt x="373" y="50"/>
                    </a:lnTo>
                    <a:lnTo>
                      <a:pt x="373" y="50"/>
                    </a:lnTo>
                    <a:lnTo>
                      <a:pt x="371" y="50"/>
                    </a:lnTo>
                    <a:lnTo>
                      <a:pt x="371" y="50"/>
                    </a:lnTo>
                    <a:lnTo>
                      <a:pt x="371" y="50"/>
                    </a:lnTo>
                    <a:lnTo>
                      <a:pt x="371" y="50"/>
                    </a:lnTo>
                    <a:lnTo>
                      <a:pt x="371" y="50"/>
                    </a:lnTo>
                    <a:lnTo>
                      <a:pt x="371" y="50"/>
                    </a:lnTo>
                    <a:lnTo>
                      <a:pt x="371" y="50"/>
                    </a:lnTo>
                    <a:lnTo>
                      <a:pt x="371" y="50"/>
                    </a:lnTo>
                    <a:lnTo>
                      <a:pt x="371" y="50"/>
                    </a:lnTo>
                    <a:lnTo>
                      <a:pt x="369" y="50"/>
                    </a:lnTo>
                    <a:lnTo>
                      <a:pt x="371" y="50"/>
                    </a:lnTo>
                    <a:lnTo>
                      <a:pt x="371" y="50"/>
                    </a:lnTo>
                    <a:lnTo>
                      <a:pt x="371" y="52"/>
                    </a:lnTo>
                    <a:lnTo>
                      <a:pt x="371" y="52"/>
                    </a:lnTo>
                    <a:lnTo>
                      <a:pt x="371" y="52"/>
                    </a:lnTo>
                    <a:lnTo>
                      <a:pt x="371" y="52"/>
                    </a:lnTo>
                    <a:lnTo>
                      <a:pt x="371" y="52"/>
                    </a:lnTo>
                    <a:lnTo>
                      <a:pt x="371" y="52"/>
                    </a:lnTo>
                    <a:lnTo>
                      <a:pt x="371" y="52"/>
                    </a:lnTo>
                    <a:lnTo>
                      <a:pt x="371" y="54"/>
                    </a:lnTo>
                    <a:lnTo>
                      <a:pt x="371" y="54"/>
                    </a:lnTo>
                    <a:lnTo>
                      <a:pt x="371" y="54"/>
                    </a:lnTo>
                    <a:lnTo>
                      <a:pt x="371" y="54"/>
                    </a:lnTo>
                    <a:lnTo>
                      <a:pt x="371" y="54"/>
                    </a:lnTo>
                    <a:lnTo>
                      <a:pt x="371" y="54"/>
                    </a:lnTo>
                    <a:lnTo>
                      <a:pt x="371" y="54"/>
                    </a:lnTo>
                    <a:lnTo>
                      <a:pt x="371" y="54"/>
                    </a:lnTo>
                    <a:lnTo>
                      <a:pt x="371" y="54"/>
                    </a:lnTo>
                    <a:lnTo>
                      <a:pt x="371" y="56"/>
                    </a:lnTo>
                    <a:lnTo>
                      <a:pt x="371" y="56"/>
                    </a:lnTo>
                    <a:lnTo>
                      <a:pt x="371" y="56"/>
                    </a:lnTo>
                    <a:lnTo>
                      <a:pt x="371" y="57"/>
                    </a:lnTo>
                    <a:lnTo>
                      <a:pt x="371" y="57"/>
                    </a:lnTo>
                    <a:lnTo>
                      <a:pt x="371" y="57"/>
                    </a:lnTo>
                    <a:lnTo>
                      <a:pt x="371" y="57"/>
                    </a:lnTo>
                    <a:lnTo>
                      <a:pt x="371" y="57"/>
                    </a:lnTo>
                    <a:lnTo>
                      <a:pt x="371" y="57"/>
                    </a:lnTo>
                    <a:lnTo>
                      <a:pt x="371" y="57"/>
                    </a:lnTo>
                    <a:lnTo>
                      <a:pt x="371" y="59"/>
                    </a:lnTo>
                    <a:lnTo>
                      <a:pt x="371" y="59"/>
                    </a:lnTo>
                    <a:lnTo>
                      <a:pt x="371" y="59"/>
                    </a:lnTo>
                    <a:lnTo>
                      <a:pt x="371" y="61"/>
                    </a:lnTo>
                    <a:lnTo>
                      <a:pt x="371" y="61"/>
                    </a:lnTo>
                    <a:lnTo>
                      <a:pt x="371" y="61"/>
                    </a:lnTo>
                    <a:lnTo>
                      <a:pt x="371" y="61"/>
                    </a:lnTo>
                    <a:lnTo>
                      <a:pt x="371" y="63"/>
                    </a:lnTo>
                    <a:lnTo>
                      <a:pt x="371" y="63"/>
                    </a:lnTo>
                    <a:lnTo>
                      <a:pt x="371" y="63"/>
                    </a:lnTo>
                    <a:lnTo>
                      <a:pt x="371" y="63"/>
                    </a:lnTo>
                    <a:lnTo>
                      <a:pt x="371" y="63"/>
                    </a:lnTo>
                    <a:lnTo>
                      <a:pt x="369" y="63"/>
                    </a:lnTo>
                    <a:lnTo>
                      <a:pt x="369" y="65"/>
                    </a:lnTo>
                    <a:lnTo>
                      <a:pt x="369" y="65"/>
                    </a:lnTo>
                    <a:lnTo>
                      <a:pt x="369" y="65"/>
                    </a:lnTo>
                    <a:lnTo>
                      <a:pt x="369" y="65"/>
                    </a:lnTo>
                    <a:lnTo>
                      <a:pt x="369" y="65"/>
                    </a:lnTo>
                    <a:lnTo>
                      <a:pt x="368" y="65"/>
                    </a:lnTo>
                    <a:lnTo>
                      <a:pt x="368" y="65"/>
                    </a:lnTo>
                    <a:lnTo>
                      <a:pt x="368" y="65"/>
                    </a:lnTo>
                    <a:lnTo>
                      <a:pt x="368" y="65"/>
                    </a:lnTo>
                    <a:lnTo>
                      <a:pt x="368" y="65"/>
                    </a:lnTo>
                    <a:lnTo>
                      <a:pt x="366" y="65"/>
                    </a:lnTo>
                    <a:lnTo>
                      <a:pt x="366" y="65"/>
                    </a:lnTo>
                    <a:lnTo>
                      <a:pt x="366" y="65"/>
                    </a:lnTo>
                    <a:lnTo>
                      <a:pt x="366" y="65"/>
                    </a:lnTo>
                    <a:lnTo>
                      <a:pt x="366" y="65"/>
                    </a:lnTo>
                    <a:lnTo>
                      <a:pt x="366" y="67"/>
                    </a:lnTo>
                    <a:lnTo>
                      <a:pt x="364" y="67"/>
                    </a:lnTo>
                    <a:lnTo>
                      <a:pt x="364" y="67"/>
                    </a:lnTo>
                    <a:lnTo>
                      <a:pt x="364" y="67"/>
                    </a:lnTo>
                    <a:lnTo>
                      <a:pt x="364" y="67"/>
                    </a:lnTo>
                    <a:lnTo>
                      <a:pt x="362" y="67"/>
                    </a:lnTo>
                    <a:lnTo>
                      <a:pt x="362" y="68"/>
                    </a:lnTo>
                    <a:lnTo>
                      <a:pt x="362" y="68"/>
                    </a:lnTo>
                    <a:lnTo>
                      <a:pt x="362" y="68"/>
                    </a:lnTo>
                    <a:lnTo>
                      <a:pt x="362" y="68"/>
                    </a:lnTo>
                    <a:lnTo>
                      <a:pt x="362" y="68"/>
                    </a:lnTo>
                    <a:lnTo>
                      <a:pt x="362" y="68"/>
                    </a:lnTo>
                    <a:lnTo>
                      <a:pt x="362" y="68"/>
                    </a:lnTo>
                    <a:lnTo>
                      <a:pt x="362" y="70"/>
                    </a:lnTo>
                    <a:lnTo>
                      <a:pt x="362" y="70"/>
                    </a:lnTo>
                    <a:lnTo>
                      <a:pt x="362" y="70"/>
                    </a:lnTo>
                    <a:lnTo>
                      <a:pt x="360" y="70"/>
                    </a:lnTo>
                    <a:lnTo>
                      <a:pt x="360" y="70"/>
                    </a:lnTo>
                    <a:lnTo>
                      <a:pt x="360" y="70"/>
                    </a:lnTo>
                    <a:lnTo>
                      <a:pt x="360" y="70"/>
                    </a:lnTo>
                    <a:lnTo>
                      <a:pt x="360" y="70"/>
                    </a:lnTo>
                    <a:lnTo>
                      <a:pt x="360" y="70"/>
                    </a:lnTo>
                    <a:lnTo>
                      <a:pt x="360" y="70"/>
                    </a:lnTo>
                    <a:lnTo>
                      <a:pt x="358" y="70"/>
                    </a:lnTo>
                    <a:lnTo>
                      <a:pt x="358" y="72"/>
                    </a:lnTo>
                    <a:lnTo>
                      <a:pt x="358" y="72"/>
                    </a:lnTo>
                    <a:lnTo>
                      <a:pt x="358" y="72"/>
                    </a:lnTo>
                    <a:lnTo>
                      <a:pt x="358" y="72"/>
                    </a:lnTo>
                    <a:lnTo>
                      <a:pt x="358" y="72"/>
                    </a:lnTo>
                    <a:lnTo>
                      <a:pt x="358" y="72"/>
                    </a:lnTo>
                    <a:lnTo>
                      <a:pt x="358" y="72"/>
                    </a:lnTo>
                    <a:lnTo>
                      <a:pt x="358" y="72"/>
                    </a:lnTo>
                    <a:lnTo>
                      <a:pt x="358" y="72"/>
                    </a:lnTo>
                    <a:lnTo>
                      <a:pt x="358" y="72"/>
                    </a:lnTo>
                    <a:lnTo>
                      <a:pt x="358" y="72"/>
                    </a:lnTo>
                    <a:lnTo>
                      <a:pt x="357" y="72"/>
                    </a:lnTo>
                    <a:lnTo>
                      <a:pt x="357" y="72"/>
                    </a:lnTo>
                    <a:lnTo>
                      <a:pt x="357" y="72"/>
                    </a:lnTo>
                    <a:lnTo>
                      <a:pt x="357" y="72"/>
                    </a:lnTo>
                    <a:lnTo>
                      <a:pt x="357" y="74"/>
                    </a:lnTo>
                    <a:lnTo>
                      <a:pt x="357" y="74"/>
                    </a:lnTo>
                    <a:lnTo>
                      <a:pt x="357" y="74"/>
                    </a:lnTo>
                    <a:lnTo>
                      <a:pt x="357" y="74"/>
                    </a:lnTo>
                    <a:lnTo>
                      <a:pt x="357" y="74"/>
                    </a:lnTo>
                    <a:lnTo>
                      <a:pt x="357" y="74"/>
                    </a:lnTo>
                    <a:lnTo>
                      <a:pt x="357" y="74"/>
                    </a:lnTo>
                    <a:lnTo>
                      <a:pt x="355" y="74"/>
                    </a:lnTo>
                    <a:lnTo>
                      <a:pt x="355" y="74"/>
                    </a:lnTo>
                    <a:lnTo>
                      <a:pt x="355" y="74"/>
                    </a:lnTo>
                    <a:lnTo>
                      <a:pt x="355" y="76"/>
                    </a:lnTo>
                    <a:lnTo>
                      <a:pt x="355" y="76"/>
                    </a:lnTo>
                    <a:lnTo>
                      <a:pt x="355" y="76"/>
                    </a:lnTo>
                    <a:lnTo>
                      <a:pt x="355" y="76"/>
                    </a:lnTo>
                    <a:lnTo>
                      <a:pt x="355" y="76"/>
                    </a:lnTo>
                    <a:lnTo>
                      <a:pt x="355" y="76"/>
                    </a:lnTo>
                    <a:lnTo>
                      <a:pt x="355" y="77"/>
                    </a:lnTo>
                    <a:lnTo>
                      <a:pt x="357" y="77"/>
                    </a:lnTo>
                    <a:lnTo>
                      <a:pt x="357" y="77"/>
                    </a:lnTo>
                    <a:lnTo>
                      <a:pt x="357" y="77"/>
                    </a:lnTo>
                    <a:lnTo>
                      <a:pt x="357" y="77"/>
                    </a:lnTo>
                    <a:lnTo>
                      <a:pt x="357" y="77"/>
                    </a:lnTo>
                    <a:lnTo>
                      <a:pt x="358" y="79"/>
                    </a:lnTo>
                    <a:lnTo>
                      <a:pt x="358" y="79"/>
                    </a:lnTo>
                    <a:lnTo>
                      <a:pt x="358" y="79"/>
                    </a:lnTo>
                    <a:lnTo>
                      <a:pt x="358" y="79"/>
                    </a:lnTo>
                    <a:lnTo>
                      <a:pt x="358" y="79"/>
                    </a:lnTo>
                    <a:lnTo>
                      <a:pt x="360" y="79"/>
                    </a:lnTo>
                    <a:lnTo>
                      <a:pt x="360" y="79"/>
                    </a:lnTo>
                    <a:lnTo>
                      <a:pt x="360" y="79"/>
                    </a:lnTo>
                    <a:lnTo>
                      <a:pt x="360" y="79"/>
                    </a:lnTo>
                    <a:lnTo>
                      <a:pt x="362" y="79"/>
                    </a:lnTo>
                    <a:lnTo>
                      <a:pt x="362" y="81"/>
                    </a:lnTo>
                    <a:lnTo>
                      <a:pt x="362" y="81"/>
                    </a:lnTo>
                    <a:lnTo>
                      <a:pt x="362" y="81"/>
                    </a:lnTo>
                    <a:lnTo>
                      <a:pt x="362" y="81"/>
                    </a:lnTo>
                    <a:lnTo>
                      <a:pt x="362" y="81"/>
                    </a:lnTo>
                    <a:lnTo>
                      <a:pt x="364" y="81"/>
                    </a:lnTo>
                    <a:lnTo>
                      <a:pt x="364" y="81"/>
                    </a:lnTo>
                    <a:lnTo>
                      <a:pt x="364" y="79"/>
                    </a:lnTo>
                    <a:lnTo>
                      <a:pt x="364" y="79"/>
                    </a:lnTo>
                    <a:lnTo>
                      <a:pt x="364" y="79"/>
                    </a:lnTo>
                    <a:lnTo>
                      <a:pt x="364" y="79"/>
                    </a:lnTo>
                    <a:lnTo>
                      <a:pt x="366" y="79"/>
                    </a:lnTo>
                    <a:lnTo>
                      <a:pt x="366" y="79"/>
                    </a:lnTo>
                    <a:lnTo>
                      <a:pt x="366" y="79"/>
                    </a:lnTo>
                    <a:lnTo>
                      <a:pt x="366" y="79"/>
                    </a:lnTo>
                    <a:lnTo>
                      <a:pt x="366" y="79"/>
                    </a:lnTo>
                    <a:lnTo>
                      <a:pt x="368" y="79"/>
                    </a:lnTo>
                    <a:lnTo>
                      <a:pt x="368" y="79"/>
                    </a:lnTo>
                    <a:lnTo>
                      <a:pt x="368" y="79"/>
                    </a:lnTo>
                    <a:lnTo>
                      <a:pt x="368" y="79"/>
                    </a:lnTo>
                    <a:lnTo>
                      <a:pt x="368" y="79"/>
                    </a:lnTo>
                    <a:lnTo>
                      <a:pt x="368" y="79"/>
                    </a:lnTo>
                    <a:lnTo>
                      <a:pt x="369" y="79"/>
                    </a:lnTo>
                    <a:lnTo>
                      <a:pt x="369" y="79"/>
                    </a:lnTo>
                    <a:lnTo>
                      <a:pt x="369" y="79"/>
                    </a:lnTo>
                    <a:lnTo>
                      <a:pt x="369" y="79"/>
                    </a:lnTo>
                    <a:lnTo>
                      <a:pt x="371" y="79"/>
                    </a:lnTo>
                    <a:lnTo>
                      <a:pt x="371" y="81"/>
                    </a:lnTo>
                    <a:lnTo>
                      <a:pt x="371" y="81"/>
                    </a:lnTo>
                    <a:lnTo>
                      <a:pt x="371" y="81"/>
                    </a:lnTo>
                    <a:lnTo>
                      <a:pt x="371" y="81"/>
                    </a:lnTo>
                    <a:lnTo>
                      <a:pt x="371" y="81"/>
                    </a:lnTo>
                    <a:lnTo>
                      <a:pt x="373" y="81"/>
                    </a:lnTo>
                    <a:lnTo>
                      <a:pt x="373" y="83"/>
                    </a:lnTo>
                    <a:lnTo>
                      <a:pt x="373" y="83"/>
                    </a:lnTo>
                    <a:lnTo>
                      <a:pt x="373" y="83"/>
                    </a:lnTo>
                    <a:lnTo>
                      <a:pt x="373" y="83"/>
                    </a:lnTo>
                    <a:lnTo>
                      <a:pt x="373" y="83"/>
                    </a:lnTo>
                    <a:lnTo>
                      <a:pt x="373" y="83"/>
                    </a:lnTo>
                    <a:lnTo>
                      <a:pt x="373" y="85"/>
                    </a:lnTo>
                    <a:lnTo>
                      <a:pt x="373" y="85"/>
                    </a:lnTo>
                    <a:lnTo>
                      <a:pt x="373" y="85"/>
                    </a:lnTo>
                    <a:lnTo>
                      <a:pt x="373" y="85"/>
                    </a:lnTo>
                    <a:lnTo>
                      <a:pt x="375" y="86"/>
                    </a:lnTo>
                    <a:lnTo>
                      <a:pt x="375" y="86"/>
                    </a:lnTo>
                    <a:lnTo>
                      <a:pt x="375" y="86"/>
                    </a:lnTo>
                    <a:lnTo>
                      <a:pt x="375" y="86"/>
                    </a:lnTo>
                    <a:lnTo>
                      <a:pt x="375" y="86"/>
                    </a:lnTo>
                    <a:lnTo>
                      <a:pt x="375" y="86"/>
                    </a:lnTo>
                    <a:lnTo>
                      <a:pt x="377" y="86"/>
                    </a:lnTo>
                    <a:lnTo>
                      <a:pt x="377" y="86"/>
                    </a:lnTo>
                    <a:lnTo>
                      <a:pt x="377" y="86"/>
                    </a:lnTo>
                    <a:lnTo>
                      <a:pt x="377" y="86"/>
                    </a:lnTo>
                    <a:lnTo>
                      <a:pt x="377" y="86"/>
                    </a:lnTo>
                    <a:lnTo>
                      <a:pt x="377" y="86"/>
                    </a:lnTo>
                    <a:lnTo>
                      <a:pt x="377" y="88"/>
                    </a:lnTo>
                    <a:lnTo>
                      <a:pt x="377" y="88"/>
                    </a:lnTo>
                    <a:lnTo>
                      <a:pt x="377" y="88"/>
                    </a:lnTo>
                    <a:lnTo>
                      <a:pt x="378" y="88"/>
                    </a:lnTo>
                    <a:lnTo>
                      <a:pt x="378" y="88"/>
                    </a:lnTo>
                    <a:lnTo>
                      <a:pt x="378" y="88"/>
                    </a:lnTo>
                    <a:lnTo>
                      <a:pt x="378" y="90"/>
                    </a:lnTo>
                    <a:lnTo>
                      <a:pt x="380" y="90"/>
                    </a:lnTo>
                    <a:lnTo>
                      <a:pt x="380" y="90"/>
                    </a:lnTo>
                    <a:lnTo>
                      <a:pt x="380" y="90"/>
                    </a:lnTo>
                    <a:lnTo>
                      <a:pt x="380" y="90"/>
                    </a:lnTo>
                    <a:lnTo>
                      <a:pt x="380" y="90"/>
                    </a:lnTo>
                    <a:lnTo>
                      <a:pt x="380" y="90"/>
                    </a:lnTo>
                    <a:lnTo>
                      <a:pt x="382" y="92"/>
                    </a:lnTo>
                    <a:lnTo>
                      <a:pt x="382" y="92"/>
                    </a:lnTo>
                    <a:lnTo>
                      <a:pt x="382" y="92"/>
                    </a:lnTo>
                    <a:lnTo>
                      <a:pt x="384" y="92"/>
                    </a:lnTo>
                    <a:lnTo>
                      <a:pt x="384" y="92"/>
                    </a:lnTo>
                    <a:lnTo>
                      <a:pt x="384" y="92"/>
                    </a:lnTo>
                    <a:lnTo>
                      <a:pt x="384" y="92"/>
                    </a:lnTo>
                    <a:lnTo>
                      <a:pt x="386" y="92"/>
                    </a:lnTo>
                    <a:lnTo>
                      <a:pt x="386" y="94"/>
                    </a:lnTo>
                    <a:lnTo>
                      <a:pt x="386" y="94"/>
                    </a:lnTo>
                    <a:lnTo>
                      <a:pt x="386" y="94"/>
                    </a:lnTo>
                    <a:lnTo>
                      <a:pt x="387" y="95"/>
                    </a:lnTo>
                    <a:lnTo>
                      <a:pt x="387" y="95"/>
                    </a:lnTo>
                    <a:lnTo>
                      <a:pt x="387" y="95"/>
                    </a:lnTo>
                    <a:lnTo>
                      <a:pt x="387" y="95"/>
                    </a:lnTo>
                    <a:lnTo>
                      <a:pt x="387" y="95"/>
                    </a:lnTo>
                    <a:lnTo>
                      <a:pt x="387" y="95"/>
                    </a:lnTo>
                    <a:lnTo>
                      <a:pt x="387" y="95"/>
                    </a:lnTo>
                    <a:lnTo>
                      <a:pt x="387" y="97"/>
                    </a:lnTo>
                    <a:lnTo>
                      <a:pt x="387" y="97"/>
                    </a:lnTo>
                    <a:lnTo>
                      <a:pt x="387" y="97"/>
                    </a:lnTo>
                    <a:lnTo>
                      <a:pt x="387" y="97"/>
                    </a:lnTo>
                    <a:lnTo>
                      <a:pt x="387" y="97"/>
                    </a:lnTo>
                    <a:lnTo>
                      <a:pt x="389" y="97"/>
                    </a:lnTo>
                    <a:lnTo>
                      <a:pt x="389" y="97"/>
                    </a:lnTo>
                    <a:lnTo>
                      <a:pt x="389" y="97"/>
                    </a:lnTo>
                    <a:lnTo>
                      <a:pt x="389" y="95"/>
                    </a:lnTo>
                    <a:lnTo>
                      <a:pt x="389" y="95"/>
                    </a:lnTo>
                    <a:lnTo>
                      <a:pt x="389" y="95"/>
                    </a:lnTo>
                    <a:lnTo>
                      <a:pt x="389" y="95"/>
                    </a:lnTo>
                    <a:lnTo>
                      <a:pt x="389" y="95"/>
                    </a:lnTo>
                    <a:lnTo>
                      <a:pt x="391" y="95"/>
                    </a:lnTo>
                    <a:lnTo>
                      <a:pt x="391" y="95"/>
                    </a:lnTo>
                    <a:lnTo>
                      <a:pt x="391" y="95"/>
                    </a:lnTo>
                    <a:lnTo>
                      <a:pt x="391" y="95"/>
                    </a:lnTo>
                    <a:lnTo>
                      <a:pt x="391" y="95"/>
                    </a:lnTo>
                    <a:lnTo>
                      <a:pt x="391" y="95"/>
                    </a:lnTo>
                    <a:lnTo>
                      <a:pt x="391" y="95"/>
                    </a:lnTo>
                    <a:lnTo>
                      <a:pt x="391" y="95"/>
                    </a:lnTo>
                    <a:lnTo>
                      <a:pt x="393" y="95"/>
                    </a:lnTo>
                    <a:lnTo>
                      <a:pt x="393" y="95"/>
                    </a:lnTo>
                    <a:lnTo>
                      <a:pt x="393" y="95"/>
                    </a:lnTo>
                    <a:lnTo>
                      <a:pt x="393" y="95"/>
                    </a:lnTo>
                    <a:lnTo>
                      <a:pt x="393" y="95"/>
                    </a:lnTo>
                    <a:lnTo>
                      <a:pt x="393" y="97"/>
                    </a:lnTo>
                    <a:lnTo>
                      <a:pt x="395" y="97"/>
                    </a:lnTo>
                    <a:lnTo>
                      <a:pt x="395" y="97"/>
                    </a:lnTo>
                    <a:lnTo>
                      <a:pt x="395" y="97"/>
                    </a:lnTo>
                    <a:lnTo>
                      <a:pt x="395" y="97"/>
                    </a:lnTo>
                    <a:lnTo>
                      <a:pt x="396" y="95"/>
                    </a:lnTo>
                    <a:lnTo>
                      <a:pt x="396" y="95"/>
                    </a:lnTo>
                    <a:lnTo>
                      <a:pt x="396" y="95"/>
                    </a:lnTo>
                    <a:lnTo>
                      <a:pt x="396" y="95"/>
                    </a:lnTo>
                    <a:lnTo>
                      <a:pt x="396" y="95"/>
                    </a:lnTo>
                    <a:lnTo>
                      <a:pt x="396" y="95"/>
                    </a:lnTo>
                    <a:lnTo>
                      <a:pt x="396" y="95"/>
                    </a:lnTo>
                    <a:lnTo>
                      <a:pt x="396" y="95"/>
                    </a:lnTo>
                    <a:lnTo>
                      <a:pt x="396" y="95"/>
                    </a:lnTo>
                    <a:lnTo>
                      <a:pt x="398" y="94"/>
                    </a:lnTo>
                    <a:lnTo>
                      <a:pt x="398" y="94"/>
                    </a:lnTo>
                    <a:lnTo>
                      <a:pt x="398" y="94"/>
                    </a:lnTo>
                    <a:lnTo>
                      <a:pt x="398" y="94"/>
                    </a:lnTo>
                    <a:lnTo>
                      <a:pt x="398" y="95"/>
                    </a:lnTo>
                    <a:lnTo>
                      <a:pt x="400" y="95"/>
                    </a:lnTo>
                    <a:lnTo>
                      <a:pt x="400" y="95"/>
                    </a:lnTo>
                    <a:lnTo>
                      <a:pt x="400" y="95"/>
                    </a:lnTo>
                    <a:lnTo>
                      <a:pt x="400" y="95"/>
                    </a:lnTo>
                    <a:lnTo>
                      <a:pt x="400" y="95"/>
                    </a:lnTo>
                    <a:lnTo>
                      <a:pt x="400" y="95"/>
                    </a:lnTo>
                    <a:lnTo>
                      <a:pt x="402" y="95"/>
                    </a:lnTo>
                    <a:lnTo>
                      <a:pt x="402" y="95"/>
                    </a:lnTo>
                    <a:lnTo>
                      <a:pt x="404" y="95"/>
                    </a:lnTo>
                    <a:lnTo>
                      <a:pt x="404" y="95"/>
                    </a:lnTo>
                    <a:lnTo>
                      <a:pt x="404" y="95"/>
                    </a:lnTo>
                    <a:lnTo>
                      <a:pt x="404" y="95"/>
                    </a:lnTo>
                    <a:lnTo>
                      <a:pt x="404" y="95"/>
                    </a:lnTo>
                    <a:lnTo>
                      <a:pt x="404" y="95"/>
                    </a:lnTo>
                    <a:lnTo>
                      <a:pt x="404" y="95"/>
                    </a:lnTo>
                    <a:lnTo>
                      <a:pt x="406" y="95"/>
                    </a:lnTo>
                    <a:lnTo>
                      <a:pt x="406" y="95"/>
                    </a:lnTo>
                    <a:lnTo>
                      <a:pt x="406" y="95"/>
                    </a:lnTo>
                    <a:lnTo>
                      <a:pt x="406" y="95"/>
                    </a:lnTo>
                    <a:lnTo>
                      <a:pt x="406" y="95"/>
                    </a:lnTo>
                    <a:lnTo>
                      <a:pt x="406" y="95"/>
                    </a:lnTo>
                    <a:lnTo>
                      <a:pt x="407" y="95"/>
                    </a:lnTo>
                    <a:lnTo>
                      <a:pt x="407" y="95"/>
                    </a:lnTo>
                    <a:lnTo>
                      <a:pt x="407" y="95"/>
                    </a:lnTo>
                    <a:lnTo>
                      <a:pt x="407" y="95"/>
                    </a:lnTo>
                    <a:lnTo>
                      <a:pt x="407" y="95"/>
                    </a:lnTo>
                    <a:lnTo>
                      <a:pt x="407" y="95"/>
                    </a:lnTo>
                    <a:lnTo>
                      <a:pt x="407" y="95"/>
                    </a:lnTo>
                    <a:lnTo>
                      <a:pt x="409" y="97"/>
                    </a:lnTo>
                    <a:lnTo>
                      <a:pt x="409" y="97"/>
                    </a:lnTo>
                    <a:lnTo>
                      <a:pt x="411" y="97"/>
                    </a:lnTo>
                    <a:lnTo>
                      <a:pt x="411" y="97"/>
                    </a:lnTo>
                    <a:lnTo>
                      <a:pt x="411" y="97"/>
                    </a:lnTo>
                    <a:lnTo>
                      <a:pt x="411" y="97"/>
                    </a:lnTo>
                    <a:lnTo>
                      <a:pt x="411" y="97"/>
                    </a:lnTo>
                    <a:lnTo>
                      <a:pt x="413" y="97"/>
                    </a:lnTo>
                    <a:lnTo>
                      <a:pt x="413" y="97"/>
                    </a:lnTo>
                    <a:lnTo>
                      <a:pt x="413" y="97"/>
                    </a:lnTo>
                    <a:lnTo>
                      <a:pt x="415" y="97"/>
                    </a:lnTo>
                    <a:lnTo>
                      <a:pt x="415" y="99"/>
                    </a:lnTo>
                    <a:lnTo>
                      <a:pt x="416" y="99"/>
                    </a:lnTo>
                    <a:lnTo>
                      <a:pt x="416" y="99"/>
                    </a:lnTo>
                    <a:lnTo>
                      <a:pt x="416" y="99"/>
                    </a:lnTo>
                    <a:lnTo>
                      <a:pt x="418" y="99"/>
                    </a:lnTo>
                    <a:lnTo>
                      <a:pt x="418" y="99"/>
                    </a:lnTo>
                    <a:lnTo>
                      <a:pt x="420" y="99"/>
                    </a:lnTo>
                    <a:lnTo>
                      <a:pt x="420" y="99"/>
                    </a:lnTo>
                    <a:lnTo>
                      <a:pt x="420" y="99"/>
                    </a:lnTo>
                    <a:lnTo>
                      <a:pt x="422" y="99"/>
                    </a:lnTo>
                    <a:lnTo>
                      <a:pt x="422" y="99"/>
                    </a:lnTo>
                    <a:lnTo>
                      <a:pt x="422" y="99"/>
                    </a:lnTo>
                    <a:lnTo>
                      <a:pt x="422" y="99"/>
                    </a:lnTo>
                    <a:lnTo>
                      <a:pt x="424" y="99"/>
                    </a:lnTo>
                    <a:lnTo>
                      <a:pt x="424" y="99"/>
                    </a:lnTo>
                    <a:lnTo>
                      <a:pt x="424" y="99"/>
                    </a:lnTo>
                    <a:lnTo>
                      <a:pt x="424" y="99"/>
                    </a:lnTo>
                    <a:lnTo>
                      <a:pt x="424" y="99"/>
                    </a:lnTo>
                    <a:lnTo>
                      <a:pt x="424" y="99"/>
                    </a:lnTo>
                    <a:lnTo>
                      <a:pt x="425" y="99"/>
                    </a:lnTo>
                    <a:lnTo>
                      <a:pt x="425" y="99"/>
                    </a:lnTo>
                    <a:lnTo>
                      <a:pt x="425" y="99"/>
                    </a:lnTo>
                    <a:lnTo>
                      <a:pt x="425" y="99"/>
                    </a:lnTo>
                    <a:lnTo>
                      <a:pt x="425" y="99"/>
                    </a:lnTo>
                    <a:lnTo>
                      <a:pt x="425" y="99"/>
                    </a:lnTo>
                    <a:lnTo>
                      <a:pt x="425" y="99"/>
                    </a:lnTo>
                    <a:lnTo>
                      <a:pt x="427" y="99"/>
                    </a:lnTo>
                    <a:lnTo>
                      <a:pt x="427" y="97"/>
                    </a:lnTo>
                    <a:lnTo>
                      <a:pt x="427" y="97"/>
                    </a:lnTo>
                    <a:lnTo>
                      <a:pt x="427" y="97"/>
                    </a:lnTo>
                    <a:lnTo>
                      <a:pt x="427" y="97"/>
                    </a:lnTo>
                    <a:lnTo>
                      <a:pt x="429" y="97"/>
                    </a:lnTo>
                    <a:lnTo>
                      <a:pt x="429" y="97"/>
                    </a:lnTo>
                    <a:lnTo>
                      <a:pt x="429" y="97"/>
                    </a:lnTo>
                    <a:lnTo>
                      <a:pt x="429" y="97"/>
                    </a:lnTo>
                    <a:lnTo>
                      <a:pt x="431" y="97"/>
                    </a:lnTo>
                    <a:lnTo>
                      <a:pt x="431" y="97"/>
                    </a:lnTo>
                    <a:lnTo>
                      <a:pt x="431" y="97"/>
                    </a:lnTo>
                    <a:lnTo>
                      <a:pt x="431" y="97"/>
                    </a:lnTo>
                    <a:lnTo>
                      <a:pt x="431" y="97"/>
                    </a:lnTo>
                    <a:lnTo>
                      <a:pt x="431" y="97"/>
                    </a:lnTo>
                    <a:lnTo>
                      <a:pt x="431" y="97"/>
                    </a:lnTo>
                    <a:lnTo>
                      <a:pt x="431" y="97"/>
                    </a:lnTo>
                    <a:lnTo>
                      <a:pt x="431" y="97"/>
                    </a:lnTo>
                    <a:lnTo>
                      <a:pt x="431" y="97"/>
                    </a:lnTo>
                    <a:lnTo>
                      <a:pt x="431" y="97"/>
                    </a:lnTo>
                    <a:lnTo>
                      <a:pt x="433" y="97"/>
                    </a:lnTo>
                    <a:lnTo>
                      <a:pt x="433" y="97"/>
                    </a:lnTo>
                    <a:lnTo>
                      <a:pt x="433" y="97"/>
                    </a:lnTo>
                    <a:lnTo>
                      <a:pt x="433" y="97"/>
                    </a:lnTo>
                    <a:lnTo>
                      <a:pt x="433" y="97"/>
                    </a:lnTo>
                    <a:lnTo>
                      <a:pt x="434" y="97"/>
                    </a:lnTo>
                    <a:lnTo>
                      <a:pt x="434" y="97"/>
                    </a:lnTo>
                    <a:lnTo>
                      <a:pt x="434" y="97"/>
                    </a:lnTo>
                    <a:lnTo>
                      <a:pt x="434" y="97"/>
                    </a:lnTo>
                    <a:lnTo>
                      <a:pt x="434" y="95"/>
                    </a:lnTo>
                    <a:lnTo>
                      <a:pt x="434" y="95"/>
                    </a:lnTo>
                    <a:lnTo>
                      <a:pt x="434" y="95"/>
                    </a:lnTo>
                    <a:lnTo>
                      <a:pt x="434" y="95"/>
                    </a:lnTo>
                    <a:lnTo>
                      <a:pt x="434" y="95"/>
                    </a:lnTo>
                    <a:lnTo>
                      <a:pt x="436" y="95"/>
                    </a:lnTo>
                    <a:lnTo>
                      <a:pt x="436" y="94"/>
                    </a:lnTo>
                    <a:lnTo>
                      <a:pt x="436" y="94"/>
                    </a:lnTo>
                    <a:lnTo>
                      <a:pt x="436" y="94"/>
                    </a:lnTo>
                    <a:lnTo>
                      <a:pt x="438" y="94"/>
                    </a:lnTo>
                    <a:lnTo>
                      <a:pt x="438" y="94"/>
                    </a:lnTo>
                    <a:lnTo>
                      <a:pt x="438" y="94"/>
                    </a:lnTo>
                    <a:lnTo>
                      <a:pt x="438" y="94"/>
                    </a:lnTo>
                    <a:lnTo>
                      <a:pt x="438" y="94"/>
                    </a:lnTo>
                    <a:lnTo>
                      <a:pt x="438" y="94"/>
                    </a:lnTo>
                    <a:lnTo>
                      <a:pt x="438" y="94"/>
                    </a:lnTo>
                    <a:lnTo>
                      <a:pt x="438" y="94"/>
                    </a:lnTo>
                    <a:lnTo>
                      <a:pt x="438" y="94"/>
                    </a:lnTo>
                    <a:lnTo>
                      <a:pt x="438" y="92"/>
                    </a:lnTo>
                    <a:lnTo>
                      <a:pt x="438" y="92"/>
                    </a:lnTo>
                    <a:lnTo>
                      <a:pt x="440" y="92"/>
                    </a:lnTo>
                    <a:lnTo>
                      <a:pt x="440" y="92"/>
                    </a:lnTo>
                    <a:lnTo>
                      <a:pt x="440" y="92"/>
                    </a:lnTo>
                    <a:lnTo>
                      <a:pt x="440" y="92"/>
                    </a:lnTo>
                    <a:lnTo>
                      <a:pt x="440" y="92"/>
                    </a:lnTo>
                    <a:lnTo>
                      <a:pt x="440" y="92"/>
                    </a:lnTo>
                    <a:lnTo>
                      <a:pt x="440" y="92"/>
                    </a:lnTo>
                    <a:lnTo>
                      <a:pt x="440" y="92"/>
                    </a:lnTo>
                    <a:lnTo>
                      <a:pt x="442" y="92"/>
                    </a:lnTo>
                    <a:lnTo>
                      <a:pt x="442" y="90"/>
                    </a:lnTo>
                    <a:lnTo>
                      <a:pt x="442" y="90"/>
                    </a:lnTo>
                    <a:lnTo>
                      <a:pt x="442" y="90"/>
                    </a:lnTo>
                    <a:lnTo>
                      <a:pt x="442" y="90"/>
                    </a:lnTo>
                    <a:lnTo>
                      <a:pt x="442" y="90"/>
                    </a:lnTo>
                    <a:lnTo>
                      <a:pt x="442" y="90"/>
                    </a:lnTo>
                    <a:lnTo>
                      <a:pt x="442" y="88"/>
                    </a:lnTo>
                    <a:lnTo>
                      <a:pt x="442" y="88"/>
                    </a:lnTo>
                    <a:lnTo>
                      <a:pt x="443" y="88"/>
                    </a:lnTo>
                    <a:lnTo>
                      <a:pt x="443" y="88"/>
                    </a:lnTo>
                    <a:lnTo>
                      <a:pt x="443" y="88"/>
                    </a:lnTo>
                    <a:lnTo>
                      <a:pt x="443" y="88"/>
                    </a:lnTo>
                    <a:lnTo>
                      <a:pt x="443" y="88"/>
                    </a:lnTo>
                    <a:lnTo>
                      <a:pt x="443" y="88"/>
                    </a:lnTo>
                    <a:lnTo>
                      <a:pt x="445" y="86"/>
                    </a:lnTo>
                    <a:lnTo>
                      <a:pt x="445" y="86"/>
                    </a:lnTo>
                    <a:lnTo>
                      <a:pt x="445" y="86"/>
                    </a:lnTo>
                    <a:lnTo>
                      <a:pt x="445" y="86"/>
                    </a:lnTo>
                    <a:lnTo>
                      <a:pt x="445" y="86"/>
                    </a:lnTo>
                    <a:lnTo>
                      <a:pt x="447" y="86"/>
                    </a:lnTo>
                    <a:lnTo>
                      <a:pt x="447" y="85"/>
                    </a:lnTo>
                    <a:lnTo>
                      <a:pt x="447" y="85"/>
                    </a:lnTo>
                    <a:lnTo>
                      <a:pt x="447" y="85"/>
                    </a:lnTo>
                    <a:lnTo>
                      <a:pt x="447" y="85"/>
                    </a:lnTo>
                    <a:lnTo>
                      <a:pt x="447" y="85"/>
                    </a:lnTo>
                    <a:lnTo>
                      <a:pt x="447" y="85"/>
                    </a:lnTo>
                    <a:lnTo>
                      <a:pt x="447" y="85"/>
                    </a:lnTo>
                    <a:lnTo>
                      <a:pt x="449" y="85"/>
                    </a:lnTo>
                    <a:lnTo>
                      <a:pt x="449" y="85"/>
                    </a:lnTo>
                    <a:lnTo>
                      <a:pt x="449" y="85"/>
                    </a:lnTo>
                    <a:lnTo>
                      <a:pt x="449" y="85"/>
                    </a:lnTo>
                    <a:lnTo>
                      <a:pt x="449" y="83"/>
                    </a:lnTo>
                    <a:lnTo>
                      <a:pt x="449" y="83"/>
                    </a:lnTo>
                    <a:lnTo>
                      <a:pt x="449" y="83"/>
                    </a:lnTo>
                    <a:lnTo>
                      <a:pt x="449" y="81"/>
                    </a:lnTo>
                    <a:lnTo>
                      <a:pt x="449" y="81"/>
                    </a:lnTo>
                    <a:lnTo>
                      <a:pt x="449" y="81"/>
                    </a:lnTo>
                    <a:lnTo>
                      <a:pt x="449" y="79"/>
                    </a:lnTo>
                    <a:lnTo>
                      <a:pt x="449" y="79"/>
                    </a:lnTo>
                    <a:lnTo>
                      <a:pt x="449" y="79"/>
                    </a:lnTo>
                    <a:lnTo>
                      <a:pt x="449" y="79"/>
                    </a:lnTo>
                    <a:lnTo>
                      <a:pt x="449" y="79"/>
                    </a:lnTo>
                    <a:lnTo>
                      <a:pt x="449" y="79"/>
                    </a:lnTo>
                    <a:lnTo>
                      <a:pt x="449" y="79"/>
                    </a:lnTo>
                    <a:lnTo>
                      <a:pt x="451" y="77"/>
                    </a:lnTo>
                    <a:lnTo>
                      <a:pt x="451" y="77"/>
                    </a:lnTo>
                    <a:lnTo>
                      <a:pt x="451" y="77"/>
                    </a:lnTo>
                    <a:lnTo>
                      <a:pt x="451" y="76"/>
                    </a:lnTo>
                    <a:lnTo>
                      <a:pt x="451" y="76"/>
                    </a:lnTo>
                    <a:lnTo>
                      <a:pt x="451" y="76"/>
                    </a:lnTo>
                    <a:lnTo>
                      <a:pt x="453" y="76"/>
                    </a:lnTo>
                    <a:lnTo>
                      <a:pt x="453" y="74"/>
                    </a:lnTo>
                    <a:lnTo>
                      <a:pt x="453" y="74"/>
                    </a:lnTo>
                    <a:lnTo>
                      <a:pt x="453" y="74"/>
                    </a:lnTo>
                    <a:lnTo>
                      <a:pt x="453" y="72"/>
                    </a:lnTo>
                    <a:lnTo>
                      <a:pt x="453" y="72"/>
                    </a:lnTo>
                    <a:lnTo>
                      <a:pt x="453" y="72"/>
                    </a:lnTo>
                    <a:lnTo>
                      <a:pt x="454" y="72"/>
                    </a:lnTo>
                    <a:lnTo>
                      <a:pt x="454" y="72"/>
                    </a:lnTo>
                    <a:lnTo>
                      <a:pt x="454" y="72"/>
                    </a:lnTo>
                    <a:lnTo>
                      <a:pt x="454" y="72"/>
                    </a:lnTo>
                    <a:lnTo>
                      <a:pt x="454" y="72"/>
                    </a:lnTo>
                    <a:lnTo>
                      <a:pt x="454" y="72"/>
                    </a:lnTo>
                    <a:lnTo>
                      <a:pt x="454" y="72"/>
                    </a:lnTo>
                    <a:lnTo>
                      <a:pt x="456" y="72"/>
                    </a:lnTo>
                    <a:lnTo>
                      <a:pt x="456" y="72"/>
                    </a:lnTo>
                    <a:lnTo>
                      <a:pt x="456" y="72"/>
                    </a:lnTo>
                    <a:lnTo>
                      <a:pt x="456" y="72"/>
                    </a:lnTo>
                    <a:lnTo>
                      <a:pt x="456" y="72"/>
                    </a:lnTo>
                    <a:lnTo>
                      <a:pt x="456" y="72"/>
                    </a:lnTo>
                    <a:lnTo>
                      <a:pt x="456" y="72"/>
                    </a:lnTo>
                    <a:lnTo>
                      <a:pt x="458" y="72"/>
                    </a:lnTo>
                    <a:lnTo>
                      <a:pt x="458" y="72"/>
                    </a:lnTo>
                    <a:lnTo>
                      <a:pt x="458" y="72"/>
                    </a:lnTo>
                    <a:lnTo>
                      <a:pt x="458" y="72"/>
                    </a:lnTo>
                    <a:lnTo>
                      <a:pt x="458" y="72"/>
                    </a:lnTo>
                    <a:lnTo>
                      <a:pt x="458" y="72"/>
                    </a:lnTo>
                    <a:lnTo>
                      <a:pt x="458" y="72"/>
                    </a:lnTo>
                    <a:lnTo>
                      <a:pt x="458" y="72"/>
                    </a:lnTo>
                    <a:lnTo>
                      <a:pt x="458" y="70"/>
                    </a:lnTo>
                    <a:lnTo>
                      <a:pt x="458" y="70"/>
                    </a:lnTo>
                    <a:lnTo>
                      <a:pt x="458" y="70"/>
                    </a:lnTo>
                    <a:lnTo>
                      <a:pt x="458" y="70"/>
                    </a:lnTo>
                    <a:lnTo>
                      <a:pt x="458" y="70"/>
                    </a:lnTo>
                    <a:lnTo>
                      <a:pt x="458" y="70"/>
                    </a:lnTo>
                    <a:lnTo>
                      <a:pt x="458" y="68"/>
                    </a:lnTo>
                    <a:lnTo>
                      <a:pt x="458" y="68"/>
                    </a:lnTo>
                    <a:lnTo>
                      <a:pt x="458" y="68"/>
                    </a:lnTo>
                    <a:lnTo>
                      <a:pt x="458" y="68"/>
                    </a:lnTo>
                    <a:lnTo>
                      <a:pt x="458" y="68"/>
                    </a:lnTo>
                    <a:lnTo>
                      <a:pt x="458" y="68"/>
                    </a:lnTo>
                    <a:lnTo>
                      <a:pt x="458" y="68"/>
                    </a:lnTo>
                    <a:lnTo>
                      <a:pt x="458" y="68"/>
                    </a:lnTo>
                    <a:lnTo>
                      <a:pt x="458" y="67"/>
                    </a:lnTo>
                    <a:lnTo>
                      <a:pt x="458" y="67"/>
                    </a:lnTo>
                    <a:lnTo>
                      <a:pt x="458" y="67"/>
                    </a:lnTo>
                    <a:lnTo>
                      <a:pt x="458" y="67"/>
                    </a:lnTo>
                    <a:lnTo>
                      <a:pt x="458" y="67"/>
                    </a:lnTo>
                    <a:lnTo>
                      <a:pt x="458" y="67"/>
                    </a:lnTo>
                    <a:lnTo>
                      <a:pt x="458" y="65"/>
                    </a:lnTo>
                    <a:lnTo>
                      <a:pt x="458" y="65"/>
                    </a:lnTo>
                    <a:lnTo>
                      <a:pt x="456" y="65"/>
                    </a:lnTo>
                    <a:lnTo>
                      <a:pt x="456" y="65"/>
                    </a:lnTo>
                    <a:lnTo>
                      <a:pt x="456" y="65"/>
                    </a:lnTo>
                    <a:lnTo>
                      <a:pt x="456" y="65"/>
                    </a:lnTo>
                    <a:lnTo>
                      <a:pt x="456" y="65"/>
                    </a:lnTo>
                    <a:lnTo>
                      <a:pt x="456" y="63"/>
                    </a:lnTo>
                    <a:lnTo>
                      <a:pt x="456" y="63"/>
                    </a:lnTo>
                    <a:lnTo>
                      <a:pt x="456" y="63"/>
                    </a:lnTo>
                    <a:lnTo>
                      <a:pt x="456" y="63"/>
                    </a:lnTo>
                    <a:lnTo>
                      <a:pt x="456" y="63"/>
                    </a:lnTo>
                    <a:lnTo>
                      <a:pt x="454" y="63"/>
                    </a:lnTo>
                    <a:lnTo>
                      <a:pt x="454" y="63"/>
                    </a:lnTo>
                    <a:lnTo>
                      <a:pt x="454" y="63"/>
                    </a:lnTo>
                    <a:lnTo>
                      <a:pt x="454" y="63"/>
                    </a:lnTo>
                    <a:lnTo>
                      <a:pt x="454" y="63"/>
                    </a:lnTo>
                    <a:lnTo>
                      <a:pt x="454" y="61"/>
                    </a:lnTo>
                    <a:lnTo>
                      <a:pt x="454" y="61"/>
                    </a:lnTo>
                    <a:lnTo>
                      <a:pt x="454" y="61"/>
                    </a:lnTo>
                    <a:lnTo>
                      <a:pt x="454" y="61"/>
                    </a:lnTo>
                    <a:lnTo>
                      <a:pt x="454" y="61"/>
                    </a:lnTo>
                    <a:lnTo>
                      <a:pt x="454" y="61"/>
                    </a:lnTo>
                    <a:lnTo>
                      <a:pt x="454" y="61"/>
                    </a:lnTo>
                    <a:lnTo>
                      <a:pt x="454" y="61"/>
                    </a:lnTo>
                    <a:lnTo>
                      <a:pt x="454" y="59"/>
                    </a:lnTo>
                    <a:lnTo>
                      <a:pt x="454" y="59"/>
                    </a:lnTo>
                    <a:lnTo>
                      <a:pt x="454" y="59"/>
                    </a:lnTo>
                    <a:lnTo>
                      <a:pt x="454" y="59"/>
                    </a:lnTo>
                    <a:lnTo>
                      <a:pt x="454" y="59"/>
                    </a:lnTo>
                    <a:lnTo>
                      <a:pt x="454" y="59"/>
                    </a:lnTo>
                    <a:lnTo>
                      <a:pt x="454" y="59"/>
                    </a:lnTo>
                    <a:lnTo>
                      <a:pt x="454" y="59"/>
                    </a:lnTo>
                    <a:lnTo>
                      <a:pt x="454" y="57"/>
                    </a:lnTo>
                    <a:lnTo>
                      <a:pt x="454" y="57"/>
                    </a:lnTo>
                    <a:lnTo>
                      <a:pt x="454" y="57"/>
                    </a:lnTo>
                    <a:lnTo>
                      <a:pt x="454" y="57"/>
                    </a:lnTo>
                    <a:lnTo>
                      <a:pt x="454" y="57"/>
                    </a:lnTo>
                    <a:lnTo>
                      <a:pt x="454" y="57"/>
                    </a:lnTo>
                    <a:lnTo>
                      <a:pt x="456" y="57"/>
                    </a:lnTo>
                    <a:lnTo>
                      <a:pt x="456" y="57"/>
                    </a:lnTo>
                    <a:lnTo>
                      <a:pt x="456" y="57"/>
                    </a:lnTo>
                    <a:lnTo>
                      <a:pt x="456" y="57"/>
                    </a:lnTo>
                    <a:lnTo>
                      <a:pt x="456" y="57"/>
                    </a:lnTo>
                    <a:lnTo>
                      <a:pt x="456" y="57"/>
                    </a:lnTo>
                    <a:lnTo>
                      <a:pt x="458" y="57"/>
                    </a:lnTo>
                    <a:lnTo>
                      <a:pt x="458" y="57"/>
                    </a:lnTo>
                    <a:lnTo>
                      <a:pt x="458" y="57"/>
                    </a:lnTo>
                    <a:lnTo>
                      <a:pt x="458" y="57"/>
                    </a:lnTo>
                    <a:lnTo>
                      <a:pt x="458" y="57"/>
                    </a:lnTo>
                    <a:lnTo>
                      <a:pt x="458" y="57"/>
                    </a:lnTo>
                    <a:lnTo>
                      <a:pt x="458" y="57"/>
                    </a:lnTo>
                    <a:lnTo>
                      <a:pt x="460" y="57"/>
                    </a:lnTo>
                    <a:lnTo>
                      <a:pt x="460" y="57"/>
                    </a:lnTo>
                    <a:lnTo>
                      <a:pt x="460" y="57"/>
                    </a:lnTo>
                    <a:lnTo>
                      <a:pt x="460" y="57"/>
                    </a:lnTo>
                    <a:lnTo>
                      <a:pt x="460" y="57"/>
                    </a:lnTo>
                    <a:lnTo>
                      <a:pt x="460" y="59"/>
                    </a:lnTo>
                    <a:lnTo>
                      <a:pt x="460" y="59"/>
                    </a:lnTo>
                    <a:lnTo>
                      <a:pt x="460" y="59"/>
                    </a:lnTo>
                    <a:lnTo>
                      <a:pt x="460" y="59"/>
                    </a:lnTo>
                    <a:lnTo>
                      <a:pt x="462" y="57"/>
                    </a:lnTo>
                    <a:lnTo>
                      <a:pt x="462" y="57"/>
                    </a:lnTo>
                    <a:lnTo>
                      <a:pt x="462" y="57"/>
                    </a:lnTo>
                    <a:lnTo>
                      <a:pt x="463" y="57"/>
                    </a:lnTo>
                    <a:lnTo>
                      <a:pt x="463" y="57"/>
                    </a:lnTo>
                    <a:lnTo>
                      <a:pt x="463" y="57"/>
                    </a:lnTo>
                    <a:lnTo>
                      <a:pt x="463" y="57"/>
                    </a:lnTo>
                    <a:lnTo>
                      <a:pt x="463" y="59"/>
                    </a:lnTo>
                    <a:lnTo>
                      <a:pt x="463" y="59"/>
                    </a:lnTo>
                    <a:lnTo>
                      <a:pt x="463" y="59"/>
                    </a:lnTo>
                    <a:lnTo>
                      <a:pt x="463" y="59"/>
                    </a:lnTo>
                    <a:lnTo>
                      <a:pt x="463" y="59"/>
                    </a:lnTo>
                    <a:lnTo>
                      <a:pt x="463" y="59"/>
                    </a:lnTo>
                    <a:lnTo>
                      <a:pt x="465" y="59"/>
                    </a:lnTo>
                    <a:lnTo>
                      <a:pt x="465" y="59"/>
                    </a:lnTo>
                    <a:lnTo>
                      <a:pt x="465" y="59"/>
                    </a:lnTo>
                    <a:lnTo>
                      <a:pt x="465" y="59"/>
                    </a:lnTo>
                    <a:lnTo>
                      <a:pt x="465" y="59"/>
                    </a:lnTo>
                    <a:lnTo>
                      <a:pt x="465" y="57"/>
                    </a:lnTo>
                    <a:lnTo>
                      <a:pt x="467" y="57"/>
                    </a:lnTo>
                    <a:lnTo>
                      <a:pt x="467" y="57"/>
                    </a:lnTo>
                    <a:lnTo>
                      <a:pt x="467" y="57"/>
                    </a:lnTo>
                    <a:lnTo>
                      <a:pt x="467" y="57"/>
                    </a:lnTo>
                    <a:lnTo>
                      <a:pt x="467" y="57"/>
                    </a:lnTo>
                    <a:lnTo>
                      <a:pt x="467" y="57"/>
                    </a:lnTo>
                    <a:lnTo>
                      <a:pt x="467" y="57"/>
                    </a:lnTo>
                    <a:lnTo>
                      <a:pt x="467" y="57"/>
                    </a:lnTo>
                    <a:lnTo>
                      <a:pt x="467" y="57"/>
                    </a:lnTo>
                    <a:lnTo>
                      <a:pt x="467" y="57"/>
                    </a:lnTo>
                    <a:lnTo>
                      <a:pt x="467" y="56"/>
                    </a:lnTo>
                    <a:lnTo>
                      <a:pt x="467" y="56"/>
                    </a:lnTo>
                    <a:lnTo>
                      <a:pt x="467" y="56"/>
                    </a:lnTo>
                    <a:lnTo>
                      <a:pt x="467" y="54"/>
                    </a:lnTo>
                    <a:lnTo>
                      <a:pt x="469" y="54"/>
                    </a:lnTo>
                    <a:lnTo>
                      <a:pt x="469" y="54"/>
                    </a:lnTo>
                    <a:lnTo>
                      <a:pt x="469" y="54"/>
                    </a:lnTo>
                    <a:lnTo>
                      <a:pt x="469" y="54"/>
                    </a:lnTo>
                    <a:lnTo>
                      <a:pt x="469" y="52"/>
                    </a:lnTo>
                    <a:lnTo>
                      <a:pt x="469" y="52"/>
                    </a:lnTo>
                    <a:lnTo>
                      <a:pt x="469" y="52"/>
                    </a:lnTo>
                    <a:lnTo>
                      <a:pt x="469" y="50"/>
                    </a:lnTo>
                    <a:lnTo>
                      <a:pt x="469" y="50"/>
                    </a:lnTo>
                    <a:lnTo>
                      <a:pt x="469" y="50"/>
                    </a:lnTo>
                    <a:lnTo>
                      <a:pt x="469" y="50"/>
                    </a:lnTo>
                    <a:lnTo>
                      <a:pt x="469" y="50"/>
                    </a:lnTo>
                    <a:lnTo>
                      <a:pt x="469" y="50"/>
                    </a:lnTo>
                    <a:lnTo>
                      <a:pt x="469" y="50"/>
                    </a:lnTo>
                    <a:lnTo>
                      <a:pt x="469" y="50"/>
                    </a:lnTo>
                    <a:lnTo>
                      <a:pt x="469" y="50"/>
                    </a:lnTo>
                    <a:lnTo>
                      <a:pt x="469" y="50"/>
                    </a:lnTo>
                    <a:lnTo>
                      <a:pt x="469" y="48"/>
                    </a:lnTo>
                    <a:lnTo>
                      <a:pt x="469" y="48"/>
                    </a:lnTo>
                    <a:lnTo>
                      <a:pt x="469" y="48"/>
                    </a:lnTo>
                    <a:lnTo>
                      <a:pt x="469" y="48"/>
                    </a:lnTo>
                    <a:lnTo>
                      <a:pt x="471" y="48"/>
                    </a:lnTo>
                    <a:lnTo>
                      <a:pt x="471" y="48"/>
                    </a:lnTo>
                    <a:lnTo>
                      <a:pt x="471" y="47"/>
                    </a:lnTo>
                    <a:lnTo>
                      <a:pt x="472" y="47"/>
                    </a:lnTo>
                    <a:lnTo>
                      <a:pt x="472" y="47"/>
                    </a:lnTo>
                    <a:lnTo>
                      <a:pt x="472" y="45"/>
                    </a:lnTo>
                    <a:lnTo>
                      <a:pt x="472" y="45"/>
                    </a:lnTo>
                    <a:lnTo>
                      <a:pt x="472" y="43"/>
                    </a:lnTo>
                    <a:lnTo>
                      <a:pt x="472" y="43"/>
                    </a:lnTo>
                    <a:lnTo>
                      <a:pt x="472" y="43"/>
                    </a:lnTo>
                    <a:lnTo>
                      <a:pt x="472" y="41"/>
                    </a:lnTo>
                    <a:lnTo>
                      <a:pt x="472" y="41"/>
                    </a:lnTo>
                    <a:lnTo>
                      <a:pt x="472" y="41"/>
                    </a:lnTo>
                    <a:lnTo>
                      <a:pt x="472" y="41"/>
                    </a:lnTo>
                    <a:lnTo>
                      <a:pt x="472" y="41"/>
                    </a:lnTo>
                    <a:lnTo>
                      <a:pt x="472" y="41"/>
                    </a:lnTo>
                    <a:lnTo>
                      <a:pt x="472" y="39"/>
                    </a:lnTo>
                    <a:lnTo>
                      <a:pt x="472" y="39"/>
                    </a:lnTo>
                    <a:lnTo>
                      <a:pt x="472" y="39"/>
                    </a:lnTo>
                    <a:lnTo>
                      <a:pt x="472" y="39"/>
                    </a:lnTo>
                    <a:lnTo>
                      <a:pt x="472" y="38"/>
                    </a:lnTo>
                    <a:lnTo>
                      <a:pt x="472" y="38"/>
                    </a:lnTo>
                    <a:lnTo>
                      <a:pt x="472" y="38"/>
                    </a:lnTo>
                    <a:lnTo>
                      <a:pt x="472" y="38"/>
                    </a:lnTo>
                    <a:lnTo>
                      <a:pt x="472" y="36"/>
                    </a:lnTo>
                    <a:lnTo>
                      <a:pt x="472" y="36"/>
                    </a:lnTo>
                    <a:lnTo>
                      <a:pt x="472" y="36"/>
                    </a:lnTo>
                    <a:lnTo>
                      <a:pt x="472" y="36"/>
                    </a:lnTo>
                    <a:lnTo>
                      <a:pt x="472" y="34"/>
                    </a:lnTo>
                    <a:lnTo>
                      <a:pt x="472" y="34"/>
                    </a:lnTo>
                    <a:lnTo>
                      <a:pt x="472" y="34"/>
                    </a:lnTo>
                    <a:lnTo>
                      <a:pt x="472" y="34"/>
                    </a:lnTo>
                    <a:lnTo>
                      <a:pt x="472" y="34"/>
                    </a:lnTo>
                    <a:lnTo>
                      <a:pt x="472" y="34"/>
                    </a:lnTo>
                    <a:lnTo>
                      <a:pt x="472" y="34"/>
                    </a:lnTo>
                    <a:lnTo>
                      <a:pt x="472" y="34"/>
                    </a:lnTo>
                    <a:lnTo>
                      <a:pt x="472" y="34"/>
                    </a:lnTo>
                    <a:lnTo>
                      <a:pt x="471" y="34"/>
                    </a:lnTo>
                    <a:lnTo>
                      <a:pt x="471" y="32"/>
                    </a:lnTo>
                    <a:lnTo>
                      <a:pt x="471" y="32"/>
                    </a:lnTo>
                    <a:lnTo>
                      <a:pt x="471" y="32"/>
                    </a:lnTo>
                    <a:lnTo>
                      <a:pt x="471" y="32"/>
                    </a:lnTo>
                    <a:lnTo>
                      <a:pt x="471" y="32"/>
                    </a:lnTo>
                    <a:lnTo>
                      <a:pt x="471" y="32"/>
                    </a:lnTo>
                    <a:lnTo>
                      <a:pt x="471" y="30"/>
                    </a:lnTo>
                    <a:lnTo>
                      <a:pt x="471" y="30"/>
                    </a:lnTo>
                    <a:lnTo>
                      <a:pt x="471" y="30"/>
                    </a:lnTo>
                    <a:lnTo>
                      <a:pt x="471" y="30"/>
                    </a:lnTo>
                    <a:lnTo>
                      <a:pt x="471" y="30"/>
                    </a:lnTo>
                    <a:lnTo>
                      <a:pt x="472" y="30"/>
                    </a:lnTo>
                    <a:lnTo>
                      <a:pt x="472" y="30"/>
                    </a:lnTo>
                    <a:lnTo>
                      <a:pt x="472" y="29"/>
                    </a:lnTo>
                    <a:lnTo>
                      <a:pt x="472" y="29"/>
                    </a:lnTo>
                    <a:lnTo>
                      <a:pt x="472" y="29"/>
                    </a:lnTo>
                    <a:lnTo>
                      <a:pt x="472" y="29"/>
                    </a:lnTo>
                    <a:lnTo>
                      <a:pt x="472" y="29"/>
                    </a:lnTo>
                    <a:lnTo>
                      <a:pt x="472" y="29"/>
                    </a:lnTo>
                    <a:lnTo>
                      <a:pt x="474" y="29"/>
                    </a:lnTo>
                    <a:lnTo>
                      <a:pt x="474" y="29"/>
                    </a:lnTo>
                    <a:lnTo>
                      <a:pt x="474" y="29"/>
                    </a:lnTo>
                    <a:lnTo>
                      <a:pt x="474" y="29"/>
                    </a:lnTo>
                    <a:lnTo>
                      <a:pt x="474" y="29"/>
                    </a:lnTo>
                    <a:lnTo>
                      <a:pt x="474" y="29"/>
                    </a:lnTo>
                    <a:lnTo>
                      <a:pt x="476" y="27"/>
                    </a:lnTo>
                    <a:lnTo>
                      <a:pt x="476" y="27"/>
                    </a:lnTo>
                    <a:lnTo>
                      <a:pt x="476" y="27"/>
                    </a:lnTo>
                    <a:lnTo>
                      <a:pt x="476" y="27"/>
                    </a:lnTo>
                    <a:lnTo>
                      <a:pt x="476" y="27"/>
                    </a:lnTo>
                    <a:lnTo>
                      <a:pt x="476" y="27"/>
                    </a:lnTo>
                    <a:lnTo>
                      <a:pt x="476" y="27"/>
                    </a:lnTo>
                    <a:lnTo>
                      <a:pt x="476" y="27"/>
                    </a:lnTo>
                    <a:lnTo>
                      <a:pt x="476" y="25"/>
                    </a:lnTo>
                    <a:lnTo>
                      <a:pt x="476" y="25"/>
                    </a:lnTo>
                    <a:lnTo>
                      <a:pt x="476" y="25"/>
                    </a:lnTo>
                    <a:lnTo>
                      <a:pt x="476" y="25"/>
                    </a:lnTo>
                    <a:lnTo>
                      <a:pt x="478" y="25"/>
                    </a:lnTo>
                    <a:lnTo>
                      <a:pt x="478" y="25"/>
                    </a:lnTo>
                    <a:lnTo>
                      <a:pt x="478" y="27"/>
                    </a:lnTo>
                    <a:lnTo>
                      <a:pt x="478" y="27"/>
                    </a:lnTo>
                    <a:lnTo>
                      <a:pt x="478" y="27"/>
                    </a:lnTo>
                    <a:lnTo>
                      <a:pt x="478" y="27"/>
                    </a:lnTo>
                    <a:lnTo>
                      <a:pt x="478" y="27"/>
                    </a:lnTo>
                    <a:lnTo>
                      <a:pt x="478" y="27"/>
                    </a:lnTo>
                    <a:lnTo>
                      <a:pt x="478" y="27"/>
                    </a:lnTo>
                    <a:lnTo>
                      <a:pt x="478" y="27"/>
                    </a:lnTo>
                    <a:lnTo>
                      <a:pt x="480" y="25"/>
                    </a:lnTo>
                    <a:lnTo>
                      <a:pt x="480" y="25"/>
                    </a:lnTo>
                    <a:lnTo>
                      <a:pt x="480" y="25"/>
                    </a:lnTo>
                    <a:lnTo>
                      <a:pt x="480" y="25"/>
                    </a:lnTo>
                    <a:lnTo>
                      <a:pt x="481" y="25"/>
                    </a:lnTo>
                    <a:lnTo>
                      <a:pt x="481" y="25"/>
                    </a:lnTo>
                    <a:lnTo>
                      <a:pt x="481" y="25"/>
                    </a:lnTo>
                    <a:lnTo>
                      <a:pt x="481" y="23"/>
                    </a:lnTo>
                    <a:lnTo>
                      <a:pt x="481" y="23"/>
                    </a:lnTo>
                    <a:lnTo>
                      <a:pt x="481" y="23"/>
                    </a:lnTo>
                    <a:lnTo>
                      <a:pt x="483" y="23"/>
                    </a:lnTo>
                    <a:lnTo>
                      <a:pt x="483" y="25"/>
                    </a:lnTo>
                    <a:lnTo>
                      <a:pt x="483" y="25"/>
                    </a:lnTo>
                    <a:lnTo>
                      <a:pt x="483" y="25"/>
                    </a:lnTo>
                    <a:lnTo>
                      <a:pt x="485" y="25"/>
                    </a:lnTo>
                    <a:lnTo>
                      <a:pt x="485" y="25"/>
                    </a:lnTo>
                    <a:lnTo>
                      <a:pt x="485" y="25"/>
                    </a:lnTo>
                    <a:lnTo>
                      <a:pt x="485" y="25"/>
                    </a:lnTo>
                    <a:lnTo>
                      <a:pt x="485" y="25"/>
                    </a:lnTo>
                    <a:lnTo>
                      <a:pt x="487" y="25"/>
                    </a:lnTo>
                    <a:lnTo>
                      <a:pt x="487" y="25"/>
                    </a:lnTo>
                    <a:lnTo>
                      <a:pt x="487" y="23"/>
                    </a:lnTo>
                    <a:lnTo>
                      <a:pt x="487" y="23"/>
                    </a:lnTo>
                    <a:lnTo>
                      <a:pt x="487" y="23"/>
                    </a:lnTo>
                    <a:lnTo>
                      <a:pt x="487" y="23"/>
                    </a:lnTo>
                    <a:lnTo>
                      <a:pt x="487" y="21"/>
                    </a:lnTo>
                    <a:lnTo>
                      <a:pt x="487" y="21"/>
                    </a:lnTo>
                    <a:lnTo>
                      <a:pt x="487" y="21"/>
                    </a:lnTo>
                    <a:lnTo>
                      <a:pt x="487" y="21"/>
                    </a:lnTo>
                    <a:lnTo>
                      <a:pt x="487" y="21"/>
                    </a:lnTo>
                    <a:lnTo>
                      <a:pt x="487" y="21"/>
                    </a:lnTo>
                    <a:lnTo>
                      <a:pt x="487" y="21"/>
                    </a:lnTo>
                    <a:lnTo>
                      <a:pt x="489" y="21"/>
                    </a:lnTo>
                    <a:lnTo>
                      <a:pt x="489" y="21"/>
                    </a:lnTo>
                    <a:lnTo>
                      <a:pt x="489" y="21"/>
                    </a:lnTo>
                    <a:lnTo>
                      <a:pt x="489" y="21"/>
                    </a:lnTo>
                    <a:lnTo>
                      <a:pt x="489" y="21"/>
                    </a:lnTo>
                    <a:lnTo>
                      <a:pt x="489" y="21"/>
                    </a:lnTo>
                    <a:lnTo>
                      <a:pt x="491" y="21"/>
                    </a:lnTo>
                    <a:lnTo>
                      <a:pt x="491" y="21"/>
                    </a:lnTo>
                    <a:lnTo>
                      <a:pt x="491" y="21"/>
                    </a:lnTo>
                    <a:lnTo>
                      <a:pt x="491" y="21"/>
                    </a:lnTo>
                    <a:lnTo>
                      <a:pt x="492" y="21"/>
                    </a:lnTo>
                    <a:lnTo>
                      <a:pt x="492" y="23"/>
                    </a:lnTo>
                    <a:lnTo>
                      <a:pt x="492" y="23"/>
                    </a:lnTo>
                    <a:lnTo>
                      <a:pt x="492" y="23"/>
                    </a:lnTo>
                    <a:lnTo>
                      <a:pt x="492" y="23"/>
                    </a:lnTo>
                    <a:lnTo>
                      <a:pt x="492" y="23"/>
                    </a:lnTo>
                    <a:lnTo>
                      <a:pt x="492" y="23"/>
                    </a:lnTo>
                    <a:lnTo>
                      <a:pt x="492" y="25"/>
                    </a:lnTo>
                    <a:lnTo>
                      <a:pt x="494" y="23"/>
                    </a:lnTo>
                    <a:lnTo>
                      <a:pt x="494" y="23"/>
                    </a:lnTo>
                    <a:lnTo>
                      <a:pt x="494" y="23"/>
                    </a:lnTo>
                    <a:lnTo>
                      <a:pt x="494" y="23"/>
                    </a:lnTo>
                    <a:lnTo>
                      <a:pt x="494" y="23"/>
                    </a:lnTo>
                    <a:lnTo>
                      <a:pt x="496" y="23"/>
                    </a:lnTo>
                    <a:lnTo>
                      <a:pt x="496" y="25"/>
                    </a:lnTo>
                    <a:lnTo>
                      <a:pt x="496" y="25"/>
                    </a:lnTo>
                    <a:lnTo>
                      <a:pt x="496" y="25"/>
                    </a:lnTo>
                    <a:lnTo>
                      <a:pt x="496" y="27"/>
                    </a:lnTo>
                    <a:lnTo>
                      <a:pt x="498" y="27"/>
                    </a:lnTo>
                    <a:lnTo>
                      <a:pt x="498" y="27"/>
                    </a:lnTo>
                    <a:lnTo>
                      <a:pt x="498" y="27"/>
                    </a:lnTo>
                    <a:lnTo>
                      <a:pt x="498" y="27"/>
                    </a:lnTo>
                    <a:lnTo>
                      <a:pt x="500" y="27"/>
                    </a:lnTo>
                    <a:lnTo>
                      <a:pt x="500" y="27"/>
                    </a:lnTo>
                    <a:lnTo>
                      <a:pt x="500" y="27"/>
                    </a:lnTo>
                    <a:lnTo>
                      <a:pt x="500" y="29"/>
                    </a:lnTo>
                    <a:lnTo>
                      <a:pt x="500" y="30"/>
                    </a:lnTo>
                    <a:lnTo>
                      <a:pt x="500" y="30"/>
                    </a:lnTo>
                    <a:lnTo>
                      <a:pt x="500" y="30"/>
                    </a:lnTo>
                    <a:lnTo>
                      <a:pt x="500" y="32"/>
                    </a:lnTo>
                    <a:lnTo>
                      <a:pt x="500" y="32"/>
                    </a:lnTo>
                    <a:lnTo>
                      <a:pt x="500" y="32"/>
                    </a:lnTo>
                    <a:lnTo>
                      <a:pt x="500" y="32"/>
                    </a:lnTo>
                    <a:lnTo>
                      <a:pt x="500" y="32"/>
                    </a:lnTo>
                    <a:lnTo>
                      <a:pt x="500" y="32"/>
                    </a:lnTo>
                    <a:lnTo>
                      <a:pt x="500" y="34"/>
                    </a:lnTo>
                    <a:lnTo>
                      <a:pt x="501" y="34"/>
                    </a:lnTo>
                    <a:lnTo>
                      <a:pt x="501" y="34"/>
                    </a:lnTo>
                    <a:lnTo>
                      <a:pt x="501" y="32"/>
                    </a:lnTo>
                    <a:lnTo>
                      <a:pt x="501" y="32"/>
                    </a:lnTo>
                    <a:lnTo>
                      <a:pt x="501" y="32"/>
                    </a:lnTo>
                    <a:lnTo>
                      <a:pt x="501" y="32"/>
                    </a:lnTo>
                    <a:lnTo>
                      <a:pt x="501" y="32"/>
                    </a:lnTo>
                    <a:lnTo>
                      <a:pt x="501" y="32"/>
                    </a:lnTo>
                    <a:lnTo>
                      <a:pt x="503" y="32"/>
                    </a:lnTo>
                    <a:lnTo>
                      <a:pt x="503" y="34"/>
                    </a:lnTo>
                    <a:lnTo>
                      <a:pt x="503" y="34"/>
                    </a:lnTo>
                    <a:lnTo>
                      <a:pt x="503" y="34"/>
                    </a:lnTo>
                    <a:lnTo>
                      <a:pt x="503" y="34"/>
                    </a:lnTo>
                    <a:lnTo>
                      <a:pt x="503" y="34"/>
                    </a:lnTo>
                    <a:lnTo>
                      <a:pt x="503" y="36"/>
                    </a:lnTo>
                    <a:lnTo>
                      <a:pt x="503" y="36"/>
                    </a:lnTo>
                    <a:lnTo>
                      <a:pt x="503" y="36"/>
                    </a:lnTo>
                    <a:lnTo>
                      <a:pt x="505" y="36"/>
                    </a:lnTo>
                    <a:lnTo>
                      <a:pt x="505" y="36"/>
                    </a:lnTo>
                    <a:lnTo>
                      <a:pt x="505" y="36"/>
                    </a:lnTo>
                    <a:lnTo>
                      <a:pt x="505" y="36"/>
                    </a:lnTo>
                    <a:lnTo>
                      <a:pt x="505" y="36"/>
                    </a:lnTo>
                    <a:lnTo>
                      <a:pt x="505" y="36"/>
                    </a:lnTo>
                    <a:lnTo>
                      <a:pt x="507" y="36"/>
                    </a:lnTo>
                    <a:lnTo>
                      <a:pt x="507" y="36"/>
                    </a:lnTo>
                    <a:lnTo>
                      <a:pt x="507" y="36"/>
                    </a:lnTo>
                    <a:lnTo>
                      <a:pt x="507" y="38"/>
                    </a:lnTo>
                    <a:lnTo>
                      <a:pt x="507" y="38"/>
                    </a:lnTo>
                    <a:lnTo>
                      <a:pt x="507" y="38"/>
                    </a:lnTo>
                    <a:lnTo>
                      <a:pt x="507" y="38"/>
                    </a:lnTo>
                    <a:lnTo>
                      <a:pt x="507" y="38"/>
                    </a:lnTo>
                    <a:lnTo>
                      <a:pt x="507" y="38"/>
                    </a:lnTo>
                    <a:lnTo>
                      <a:pt x="507" y="38"/>
                    </a:lnTo>
                    <a:lnTo>
                      <a:pt x="507" y="38"/>
                    </a:lnTo>
                    <a:lnTo>
                      <a:pt x="507" y="39"/>
                    </a:lnTo>
                    <a:lnTo>
                      <a:pt x="507" y="39"/>
                    </a:lnTo>
                    <a:lnTo>
                      <a:pt x="507" y="39"/>
                    </a:lnTo>
                    <a:lnTo>
                      <a:pt x="507" y="41"/>
                    </a:lnTo>
                    <a:lnTo>
                      <a:pt x="507" y="43"/>
                    </a:lnTo>
                    <a:lnTo>
                      <a:pt x="507" y="43"/>
                    </a:lnTo>
                    <a:lnTo>
                      <a:pt x="507" y="43"/>
                    </a:lnTo>
                    <a:lnTo>
                      <a:pt x="507" y="43"/>
                    </a:lnTo>
                    <a:lnTo>
                      <a:pt x="507" y="43"/>
                    </a:lnTo>
                    <a:lnTo>
                      <a:pt x="507" y="43"/>
                    </a:lnTo>
                    <a:lnTo>
                      <a:pt x="507" y="43"/>
                    </a:lnTo>
                    <a:lnTo>
                      <a:pt x="509" y="43"/>
                    </a:lnTo>
                    <a:lnTo>
                      <a:pt x="509" y="43"/>
                    </a:lnTo>
                    <a:lnTo>
                      <a:pt x="509" y="43"/>
                    </a:lnTo>
                    <a:lnTo>
                      <a:pt x="509" y="43"/>
                    </a:lnTo>
                    <a:lnTo>
                      <a:pt x="510" y="43"/>
                    </a:lnTo>
                    <a:lnTo>
                      <a:pt x="510" y="45"/>
                    </a:lnTo>
                    <a:lnTo>
                      <a:pt x="510" y="45"/>
                    </a:lnTo>
                    <a:lnTo>
                      <a:pt x="510" y="45"/>
                    </a:lnTo>
                    <a:lnTo>
                      <a:pt x="510" y="45"/>
                    </a:lnTo>
                    <a:lnTo>
                      <a:pt x="510" y="45"/>
                    </a:lnTo>
                    <a:lnTo>
                      <a:pt x="512" y="45"/>
                    </a:lnTo>
                    <a:lnTo>
                      <a:pt x="512" y="45"/>
                    </a:lnTo>
                    <a:lnTo>
                      <a:pt x="512" y="47"/>
                    </a:lnTo>
                    <a:lnTo>
                      <a:pt x="512" y="47"/>
                    </a:lnTo>
                    <a:lnTo>
                      <a:pt x="512" y="48"/>
                    </a:lnTo>
                    <a:lnTo>
                      <a:pt x="512" y="48"/>
                    </a:lnTo>
                    <a:lnTo>
                      <a:pt x="512" y="48"/>
                    </a:lnTo>
                    <a:lnTo>
                      <a:pt x="512" y="48"/>
                    </a:lnTo>
                    <a:lnTo>
                      <a:pt x="510" y="50"/>
                    </a:lnTo>
                    <a:lnTo>
                      <a:pt x="510" y="50"/>
                    </a:lnTo>
                    <a:lnTo>
                      <a:pt x="510" y="50"/>
                    </a:lnTo>
                    <a:lnTo>
                      <a:pt x="510" y="50"/>
                    </a:lnTo>
                    <a:lnTo>
                      <a:pt x="510" y="50"/>
                    </a:lnTo>
                    <a:lnTo>
                      <a:pt x="509" y="52"/>
                    </a:lnTo>
                    <a:lnTo>
                      <a:pt x="509" y="52"/>
                    </a:lnTo>
                    <a:lnTo>
                      <a:pt x="510" y="54"/>
                    </a:lnTo>
                    <a:lnTo>
                      <a:pt x="510" y="54"/>
                    </a:lnTo>
                    <a:lnTo>
                      <a:pt x="510" y="54"/>
                    </a:lnTo>
                    <a:lnTo>
                      <a:pt x="510" y="54"/>
                    </a:lnTo>
                    <a:lnTo>
                      <a:pt x="510" y="54"/>
                    </a:lnTo>
                    <a:lnTo>
                      <a:pt x="510" y="56"/>
                    </a:lnTo>
                    <a:lnTo>
                      <a:pt x="510" y="56"/>
                    </a:lnTo>
                    <a:lnTo>
                      <a:pt x="510" y="57"/>
                    </a:lnTo>
                    <a:lnTo>
                      <a:pt x="510" y="57"/>
                    </a:lnTo>
                    <a:lnTo>
                      <a:pt x="510" y="57"/>
                    </a:lnTo>
                    <a:lnTo>
                      <a:pt x="510" y="57"/>
                    </a:lnTo>
                    <a:lnTo>
                      <a:pt x="512" y="57"/>
                    </a:lnTo>
                    <a:lnTo>
                      <a:pt x="512" y="57"/>
                    </a:lnTo>
                    <a:lnTo>
                      <a:pt x="510" y="59"/>
                    </a:lnTo>
                    <a:lnTo>
                      <a:pt x="510" y="59"/>
                    </a:lnTo>
                    <a:lnTo>
                      <a:pt x="510" y="59"/>
                    </a:lnTo>
                    <a:lnTo>
                      <a:pt x="510" y="59"/>
                    </a:lnTo>
                    <a:lnTo>
                      <a:pt x="510" y="59"/>
                    </a:lnTo>
                    <a:lnTo>
                      <a:pt x="510" y="59"/>
                    </a:lnTo>
                    <a:lnTo>
                      <a:pt x="510" y="59"/>
                    </a:lnTo>
                    <a:lnTo>
                      <a:pt x="510" y="61"/>
                    </a:lnTo>
                    <a:lnTo>
                      <a:pt x="509" y="61"/>
                    </a:lnTo>
                    <a:lnTo>
                      <a:pt x="509" y="61"/>
                    </a:lnTo>
                    <a:lnTo>
                      <a:pt x="509" y="61"/>
                    </a:lnTo>
                    <a:lnTo>
                      <a:pt x="509" y="61"/>
                    </a:lnTo>
                    <a:lnTo>
                      <a:pt x="509" y="61"/>
                    </a:lnTo>
                    <a:lnTo>
                      <a:pt x="509" y="61"/>
                    </a:lnTo>
                    <a:lnTo>
                      <a:pt x="509" y="63"/>
                    </a:lnTo>
                    <a:lnTo>
                      <a:pt x="509" y="63"/>
                    </a:lnTo>
                    <a:lnTo>
                      <a:pt x="509" y="63"/>
                    </a:lnTo>
                    <a:lnTo>
                      <a:pt x="509" y="63"/>
                    </a:lnTo>
                    <a:lnTo>
                      <a:pt x="509" y="63"/>
                    </a:lnTo>
                    <a:lnTo>
                      <a:pt x="509" y="63"/>
                    </a:lnTo>
                    <a:lnTo>
                      <a:pt x="509" y="63"/>
                    </a:lnTo>
                    <a:lnTo>
                      <a:pt x="509" y="63"/>
                    </a:lnTo>
                    <a:lnTo>
                      <a:pt x="509" y="63"/>
                    </a:lnTo>
                    <a:lnTo>
                      <a:pt x="509" y="65"/>
                    </a:lnTo>
                    <a:lnTo>
                      <a:pt x="509" y="65"/>
                    </a:lnTo>
                    <a:lnTo>
                      <a:pt x="509" y="65"/>
                    </a:lnTo>
                    <a:lnTo>
                      <a:pt x="509" y="67"/>
                    </a:lnTo>
                    <a:lnTo>
                      <a:pt x="509" y="67"/>
                    </a:lnTo>
                    <a:lnTo>
                      <a:pt x="509" y="67"/>
                    </a:lnTo>
                    <a:lnTo>
                      <a:pt x="509" y="67"/>
                    </a:lnTo>
                    <a:lnTo>
                      <a:pt x="509" y="67"/>
                    </a:lnTo>
                    <a:lnTo>
                      <a:pt x="509" y="67"/>
                    </a:lnTo>
                    <a:lnTo>
                      <a:pt x="509" y="67"/>
                    </a:lnTo>
                    <a:lnTo>
                      <a:pt x="509" y="68"/>
                    </a:lnTo>
                    <a:lnTo>
                      <a:pt x="509" y="68"/>
                    </a:lnTo>
                    <a:lnTo>
                      <a:pt x="509" y="68"/>
                    </a:lnTo>
                    <a:lnTo>
                      <a:pt x="509" y="68"/>
                    </a:lnTo>
                    <a:lnTo>
                      <a:pt x="509" y="68"/>
                    </a:lnTo>
                    <a:lnTo>
                      <a:pt x="509" y="68"/>
                    </a:lnTo>
                    <a:lnTo>
                      <a:pt x="509" y="70"/>
                    </a:lnTo>
                    <a:lnTo>
                      <a:pt x="509" y="70"/>
                    </a:lnTo>
                    <a:lnTo>
                      <a:pt x="509" y="72"/>
                    </a:lnTo>
                    <a:lnTo>
                      <a:pt x="509" y="74"/>
                    </a:lnTo>
                    <a:lnTo>
                      <a:pt x="509" y="74"/>
                    </a:lnTo>
                    <a:lnTo>
                      <a:pt x="509" y="74"/>
                    </a:lnTo>
                    <a:lnTo>
                      <a:pt x="510" y="74"/>
                    </a:lnTo>
                    <a:lnTo>
                      <a:pt x="510" y="74"/>
                    </a:lnTo>
                    <a:lnTo>
                      <a:pt x="510" y="76"/>
                    </a:lnTo>
                    <a:lnTo>
                      <a:pt x="510" y="76"/>
                    </a:lnTo>
                    <a:lnTo>
                      <a:pt x="510" y="76"/>
                    </a:lnTo>
                    <a:lnTo>
                      <a:pt x="510" y="76"/>
                    </a:lnTo>
                    <a:lnTo>
                      <a:pt x="510" y="76"/>
                    </a:lnTo>
                    <a:lnTo>
                      <a:pt x="512" y="77"/>
                    </a:lnTo>
                    <a:lnTo>
                      <a:pt x="512" y="77"/>
                    </a:lnTo>
                    <a:lnTo>
                      <a:pt x="512" y="77"/>
                    </a:lnTo>
                    <a:lnTo>
                      <a:pt x="512" y="77"/>
                    </a:lnTo>
                    <a:lnTo>
                      <a:pt x="512" y="77"/>
                    </a:lnTo>
                    <a:lnTo>
                      <a:pt x="512" y="77"/>
                    </a:lnTo>
                    <a:lnTo>
                      <a:pt x="512" y="77"/>
                    </a:lnTo>
                    <a:lnTo>
                      <a:pt x="512" y="79"/>
                    </a:lnTo>
                    <a:lnTo>
                      <a:pt x="512" y="79"/>
                    </a:lnTo>
                    <a:lnTo>
                      <a:pt x="512" y="79"/>
                    </a:lnTo>
                    <a:lnTo>
                      <a:pt x="514" y="79"/>
                    </a:lnTo>
                    <a:lnTo>
                      <a:pt x="514" y="79"/>
                    </a:lnTo>
                    <a:lnTo>
                      <a:pt x="514" y="79"/>
                    </a:lnTo>
                    <a:lnTo>
                      <a:pt x="514" y="79"/>
                    </a:lnTo>
                    <a:lnTo>
                      <a:pt x="514" y="79"/>
                    </a:lnTo>
                    <a:lnTo>
                      <a:pt x="516" y="79"/>
                    </a:lnTo>
                    <a:lnTo>
                      <a:pt x="516" y="77"/>
                    </a:lnTo>
                    <a:lnTo>
                      <a:pt x="516" y="77"/>
                    </a:lnTo>
                    <a:lnTo>
                      <a:pt x="516" y="77"/>
                    </a:lnTo>
                    <a:lnTo>
                      <a:pt x="518" y="77"/>
                    </a:lnTo>
                    <a:lnTo>
                      <a:pt x="518" y="77"/>
                    </a:lnTo>
                    <a:lnTo>
                      <a:pt x="518" y="77"/>
                    </a:lnTo>
                    <a:lnTo>
                      <a:pt x="519" y="77"/>
                    </a:lnTo>
                    <a:lnTo>
                      <a:pt x="519" y="77"/>
                    </a:lnTo>
                    <a:lnTo>
                      <a:pt x="519" y="77"/>
                    </a:lnTo>
                    <a:lnTo>
                      <a:pt x="519" y="77"/>
                    </a:lnTo>
                    <a:lnTo>
                      <a:pt x="519" y="76"/>
                    </a:lnTo>
                    <a:lnTo>
                      <a:pt x="519" y="76"/>
                    </a:lnTo>
                    <a:lnTo>
                      <a:pt x="519" y="76"/>
                    </a:lnTo>
                    <a:lnTo>
                      <a:pt x="519" y="76"/>
                    </a:lnTo>
                    <a:lnTo>
                      <a:pt x="519" y="76"/>
                    </a:lnTo>
                    <a:lnTo>
                      <a:pt x="519" y="76"/>
                    </a:lnTo>
                    <a:lnTo>
                      <a:pt x="519" y="76"/>
                    </a:lnTo>
                    <a:lnTo>
                      <a:pt x="519" y="76"/>
                    </a:lnTo>
                    <a:lnTo>
                      <a:pt x="519" y="74"/>
                    </a:lnTo>
                    <a:lnTo>
                      <a:pt x="521" y="74"/>
                    </a:lnTo>
                    <a:lnTo>
                      <a:pt x="521" y="74"/>
                    </a:lnTo>
                    <a:lnTo>
                      <a:pt x="521" y="74"/>
                    </a:lnTo>
                    <a:lnTo>
                      <a:pt x="523" y="74"/>
                    </a:lnTo>
                    <a:lnTo>
                      <a:pt x="523" y="74"/>
                    </a:lnTo>
                    <a:lnTo>
                      <a:pt x="525" y="72"/>
                    </a:lnTo>
                    <a:lnTo>
                      <a:pt x="525" y="72"/>
                    </a:lnTo>
                    <a:lnTo>
                      <a:pt x="525" y="72"/>
                    </a:lnTo>
                    <a:lnTo>
                      <a:pt x="525" y="70"/>
                    </a:lnTo>
                    <a:lnTo>
                      <a:pt x="525" y="70"/>
                    </a:lnTo>
                    <a:lnTo>
                      <a:pt x="525" y="70"/>
                    </a:lnTo>
                    <a:lnTo>
                      <a:pt x="527" y="70"/>
                    </a:lnTo>
                    <a:lnTo>
                      <a:pt x="527" y="70"/>
                    </a:lnTo>
                    <a:lnTo>
                      <a:pt x="527" y="70"/>
                    </a:lnTo>
                    <a:lnTo>
                      <a:pt x="527" y="70"/>
                    </a:lnTo>
                    <a:lnTo>
                      <a:pt x="527" y="70"/>
                    </a:lnTo>
                    <a:lnTo>
                      <a:pt x="527" y="68"/>
                    </a:lnTo>
                    <a:lnTo>
                      <a:pt x="527" y="68"/>
                    </a:lnTo>
                    <a:lnTo>
                      <a:pt x="528" y="68"/>
                    </a:lnTo>
                    <a:lnTo>
                      <a:pt x="528" y="70"/>
                    </a:lnTo>
                    <a:lnTo>
                      <a:pt x="528" y="70"/>
                    </a:lnTo>
                    <a:lnTo>
                      <a:pt x="530" y="70"/>
                    </a:lnTo>
                    <a:lnTo>
                      <a:pt x="530" y="70"/>
                    </a:lnTo>
                    <a:lnTo>
                      <a:pt x="530" y="70"/>
                    </a:lnTo>
                    <a:lnTo>
                      <a:pt x="530" y="70"/>
                    </a:lnTo>
                    <a:lnTo>
                      <a:pt x="530" y="70"/>
                    </a:lnTo>
                    <a:lnTo>
                      <a:pt x="530" y="70"/>
                    </a:lnTo>
                    <a:lnTo>
                      <a:pt x="532" y="70"/>
                    </a:lnTo>
                    <a:lnTo>
                      <a:pt x="532" y="70"/>
                    </a:lnTo>
                    <a:lnTo>
                      <a:pt x="534" y="70"/>
                    </a:lnTo>
                    <a:lnTo>
                      <a:pt x="534" y="70"/>
                    </a:lnTo>
                    <a:lnTo>
                      <a:pt x="534" y="70"/>
                    </a:lnTo>
                    <a:lnTo>
                      <a:pt x="534" y="70"/>
                    </a:lnTo>
                    <a:lnTo>
                      <a:pt x="534" y="70"/>
                    </a:lnTo>
                    <a:lnTo>
                      <a:pt x="534" y="70"/>
                    </a:lnTo>
                    <a:lnTo>
                      <a:pt x="534" y="68"/>
                    </a:lnTo>
                    <a:lnTo>
                      <a:pt x="534" y="68"/>
                    </a:lnTo>
                    <a:lnTo>
                      <a:pt x="534" y="68"/>
                    </a:lnTo>
                    <a:lnTo>
                      <a:pt x="534" y="67"/>
                    </a:lnTo>
                    <a:lnTo>
                      <a:pt x="534" y="67"/>
                    </a:lnTo>
                    <a:lnTo>
                      <a:pt x="534" y="67"/>
                    </a:lnTo>
                    <a:lnTo>
                      <a:pt x="536" y="65"/>
                    </a:lnTo>
                    <a:lnTo>
                      <a:pt x="536" y="65"/>
                    </a:lnTo>
                    <a:lnTo>
                      <a:pt x="536" y="65"/>
                    </a:lnTo>
                    <a:lnTo>
                      <a:pt x="534" y="63"/>
                    </a:lnTo>
                    <a:lnTo>
                      <a:pt x="534" y="63"/>
                    </a:lnTo>
                    <a:lnTo>
                      <a:pt x="536" y="61"/>
                    </a:lnTo>
                    <a:lnTo>
                      <a:pt x="536" y="61"/>
                    </a:lnTo>
                    <a:lnTo>
                      <a:pt x="536" y="61"/>
                    </a:lnTo>
                    <a:lnTo>
                      <a:pt x="536" y="61"/>
                    </a:lnTo>
                    <a:lnTo>
                      <a:pt x="536" y="61"/>
                    </a:lnTo>
                    <a:lnTo>
                      <a:pt x="536" y="61"/>
                    </a:lnTo>
                    <a:lnTo>
                      <a:pt x="538" y="63"/>
                    </a:lnTo>
                    <a:lnTo>
                      <a:pt x="538" y="63"/>
                    </a:lnTo>
                    <a:lnTo>
                      <a:pt x="538" y="63"/>
                    </a:lnTo>
                    <a:lnTo>
                      <a:pt x="538" y="65"/>
                    </a:lnTo>
                    <a:lnTo>
                      <a:pt x="539" y="67"/>
                    </a:lnTo>
                    <a:lnTo>
                      <a:pt x="539" y="67"/>
                    </a:lnTo>
                    <a:lnTo>
                      <a:pt x="539" y="67"/>
                    </a:lnTo>
                    <a:lnTo>
                      <a:pt x="539" y="67"/>
                    </a:lnTo>
                    <a:lnTo>
                      <a:pt x="539" y="67"/>
                    </a:lnTo>
                    <a:lnTo>
                      <a:pt x="541" y="67"/>
                    </a:lnTo>
                    <a:lnTo>
                      <a:pt x="541" y="67"/>
                    </a:lnTo>
                    <a:lnTo>
                      <a:pt x="541" y="67"/>
                    </a:lnTo>
                    <a:lnTo>
                      <a:pt x="541" y="67"/>
                    </a:lnTo>
                    <a:lnTo>
                      <a:pt x="541" y="68"/>
                    </a:lnTo>
                    <a:lnTo>
                      <a:pt x="541" y="68"/>
                    </a:lnTo>
                    <a:lnTo>
                      <a:pt x="541" y="68"/>
                    </a:lnTo>
                    <a:lnTo>
                      <a:pt x="541" y="68"/>
                    </a:lnTo>
                    <a:lnTo>
                      <a:pt x="541" y="68"/>
                    </a:lnTo>
                    <a:lnTo>
                      <a:pt x="541" y="68"/>
                    </a:lnTo>
                    <a:lnTo>
                      <a:pt x="541" y="70"/>
                    </a:lnTo>
                    <a:lnTo>
                      <a:pt x="541" y="70"/>
                    </a:lnTo>
                    <a:lnTo>
                      <a:pt x="543" y="70"/>
                    </a:lnTo>
                    <a:lnTo>
                      <a:pt x="543" y="70"/>
                    </a:lnTo>
                    <a:lnTo>
                      <a:pt x="543" y="72"/>
                    </a:lnTo>
                    <a:lnTo>
                      <a:pt x="543" y="72"/>
                    </a:lnTo>
                    <a:lnTo>
                      <a:pt x="543" y="72"/>
                    </a:lnTo>
                    <a:lnTo>
                      <a:pt x="543" y="72"/>
                    </a:lnTo>
                    <a:lnTo>
                      <a:pt x="543" y="72"/>
                    </a:lnTo>
                    <a:lnTo>
                      <a:pt x="545" y="72"/>
                    </a:lnTo>
                    <a:lnTo>
                      <a:pt x="545" y="72"/>
                    </a:lnTo>
                    <a:lnTo>
                      <a:pt x="545" y="70"/>
                    </a:lnTo>
                    <a:lnTo>
                      <a:pt x="545" y="70"/>
                    </a:lnTo>
                    <a:lnTo>
                      <a:pt x="545" y="70"/>
                    </a:lnTo>
                    <a:lnTo>
                      <a:pt x="545" y="70"/>
                    </a:lnTo>
                    <a:lnTo>
                      <a:pt x="545" y="70"/>
                    </a:lnTo>
                    <a:lnTo>
                      <a:pt x="547" y="70"/>
                    </a:lnTo>
                    <a:lnTo>
                      <a:pt x="547" y="70"/>
                    </a:lnTo>
                    <a:lnTo>
                      <a:pt x="547" y="70"/>
                    </a:lnTo>
                    <a:lnTo>
                      <a:pt x="547" y="70"/>
                    </a:lnTo>
                    <a:lnTo>
                      <a:pt x="547" y="70"/>
                    </a:lnTo>
                    <a:lnTo>
                      <a:pt x="548" y="70"/>
                    </a:lnTo>
                    <a:lnTo>
                      <a:pt x="548" y="70"/>
                    </a:lnTo>
                    <a:lnTo>
                      <a:pt x="548" y="68"/>
                    </a:lnTo>
                    <a:lnTo>
                      <a:pt x="548" y="68"/>
                    </a:lnTo>
                    <a:lnTo>
                      <a:pt x="548" y="68"/>
                    </a:lnTo>
                    <a:lnTo>
                      <a:pt x="550" y="68"/>
                    </a:lnTo>
                    <a:lnTo>
                      <a:pt x="550" y="68"/>
                    </a:lnTo>
                    <a:lnTo>
                      <a:pt x="550" y="68"/>
                    </a:lnTo>
                    <a:lnTo>
                      <a:pt x="550" y="68"/>
                    </a:lnTo>
                    <a:lnTo>
                      <a:pt x="550" y="68"/>
                    </a:lnTo>
                    <a:lnTo>
                      <a:pt x="550" y="68"/>
                    </a:lnTo>
                    <a:lnTo>
                      <a:pt x="550" y="70"/>
                    </a:lnTo>
                    <a:lnTo>
                      <a:pt x="550" y="70"/>
                    </a:lnTo>
                    <a:lnTo>
                      <a:pt x="552" y="70"/>
                    </a:lnTo>
                    <a:lnTo>
                      <a:pt x="552" y="70"/>
                    </a:lnTo>
                    <a:lnTo>
                      <a:pt x="552" y="68"/>
                    </a:lnTo>
                    <a:lnTo>
                      <a:pt x="552" y="68"/>
                    </a:lnTo>
                    <a:lnTo>
                      <a:pt x="552" y="68"/>
                    </a:lnTo>
                    <a:lnTo>
                      <a:pt x="552" y="68"/>
                    </a:lnTo>
                    <a:lnTo>
                      <a:pt x="554" y="68"/>
                    </a:lnTo>
                    <a:lnTo>
                      <a:pt x="554" y="70"/>
                    </a:lnTo>
                    <a:lnTo>
                      <a:pt x="554" y="70"/>
                    </a:lnTo>
                    <a:lnTo>
                      <a:pt x="554" y="70"/>
                    </a:lnTo>
                    <a:lnTo>
                      <a:pt x="554" y="70"/>
                    </a:lnTo>
                    <a:lnTo>
                      <a:pt x="554" y="70"/>
                    </a:lnTo>
                    <a:lnTo>
                      <a:pt x="554" y="70"/>
                    </a:lnTo>
                    <a:lnTo>
                      <a:pt x="554" y="70"/>
                    </a:lnTo>
                    <a:lnTo>
                      <a:pt x="556" y="70"/>
                    </a:lnTo>
                    <a:lnTo>
                      <a:pt x="556" y="70"/>
                    </a:lnTo>
                    <a:lnTo>
                      <a:pt x="556" y="70"/>
                    </a:lnTo>
                    <a:lnTo>
                      <a:pt x="556" y="70"/>
                    </a:lnTo>
                    <a:lnTo>
                      <a:pt x="557" y="70"/>
                    </a:lnTo>
                    <a:lnTo>
                      <a:pt x="557" y="70"/>
                    </a:lnTo>
                    <a:lnTo>
                      <a:pt x="557" y="70"/>
                    </a:lnTo>
                    <a:lnTo>
                      <a:pt x="557" y="72"/>
                    </a:lnTo>
                    <a:lnTo>
                      <a:pt x="557" y="72"/>
                    </a:lnTo>
                    <a:lnTo>
                      <a:pt x="557" y="72"/>
                    </a:lnTo>
                    <a:lnTo>
                      <a:pt x="557" y="72"/>
                    </a:lnTo>
                    <a:lnTo>
                      <a:pt x="557" y="72"/>
                    </a:lnTo>
                    <a:lnTo>
                      <a:pt x="559" y="72"/>
                    </a:lnTo>
                    <a:lnTo>
                      <a:pt x="559" y="72"/>
                    </a:lnTo>
                    <a:lnTo>
                      <a:pt x="559" y="72"/>
                    </a:lnTo>
                    <a:lnTo>
                      <a:pt x="559" y="74"/>
                    </a:lnTo>
                    <a:lnTo>
                      <a:pt x="559" y="74"/>
                    </a:lnTo>
                    <a:lnTo>
                      <a:pt x="559" y="74"/>
                    </a:lnTo>
                    <a:lnTo>
                      <a:pt x="559" y="74"/>
                    </a:lnTo>
                    <a:lnTo>
                      <a:pt x="559" y="74"/>
                    </a:lnTo>
                    <a:lnTo>
                      <a:pt x="559" y="74"/>
                    </a:lnTo>
                    <a:lnTo>
                      <a:pt x="559" y="76"/>
                    </a:lnTo>
                    <a:lnTo>
                      <a:pt x="559" y="76"/>
                    </a:lnTo>
                    <a:lnTo>
                      <a:pt x="559" y="76"/>
                    </a:lnTo>
                    <a:lnTo>
                      <a:pt x="559" y="76"/>
                    </a:lnTo>
                    <a:lnTo>
                      <a:pt x="559" y="76"/>
                    </a:lnTo>
                    <a:lnTo>
                      <a:pt x="561" y="76"/>
                    </a:lnTo>
                    <a:lnTo>
                      <a:pt x="561" y="76"/>
                    </a:lnTo>
                    <a:lnTo>
                      <a:pt x="561" y="76"/>
                    </a:lnTo>
                    <a:lnTo>
                      <a:pt x="561" y="76"/>
                    </a:lnTo>
                    <a:lnTo>
                      <a:pt x="563" y="76"/>
                    </a:lnTo>
                    <a:lnTo>
                      <a:pt x="563" y="77"/>
                    </a:lnTo>
                    <a:lnTo>
                      <a:pt x="563" y="77"/>
                    </a:lnTo>
                    <a:lnTo>
                      <a:pt x="563" y="77"/>
                    </a:lnTo>
                    <a:lnTo>
                      <a:pt x="563" y="77"/>
                    </a:lnTo>
                    <a:lnTo>
                      <a:pt x="563" y="77"/>
                    </a:lnTo>
                    <a:lnTo>
                      <a:pt x="565" y="77"/>
                    </a:lnTo>
                    <a:lnTo>
                      <a:pt x="565" y="77"/>
                    </a:lnTo>
                    <a:lnTo>
                      <a:pt x="565" y="77"/>
                    </a:lnTo>
                    <a:lnTo>
                      <a:pt x="566" y="77"/>
                    </a:lnTo>
                    <a:lnTo>
                      <a:pt x="566" y="77"/>
                    </a:lnTo>
                    <a:lnTo>
                      <a:pt x="566" y="77"/>
                    </a:lnTo>
                    <a:lnTo>
                      <a:pt x="566" y="77"/>
                    </a:lnTo>
                    <a:lnTo>
                      <a:pt x="568" y="77"/>
                    </a:lnTo>
                    <a:lnTo>
                      <a:pt x="568" y="77"/>
                    </a:lnTo>
                    <a:lnTo>
                      <a:pt x="570" y="79"/>
                    </a:lnTo>
                    <a:lnTo>
                      <a:pt x="570" y="79"/>
                    </a:lnTo>
                    <a:lnTo>
                      <a:pt x="572" y="79"/>
                    </a:lnTo>
                    <a:lnTo>
                      <a:pt x="572" y="79"/>
                    </a:lnTo>
                    <a:lnTo>
                      <a:pt x="574" y="79"/>
                    </a:lnTo>
                    <a:lnTo>
                      <a:pt x="574" y="79"/>
                    </a:lnTo>
                    <a:lnTo>
                      <a:pt x="574" y="79"/>
                    </a:lnTo>
                    <a:lnTo>
                      <a:pt x="574" y="79"/>
                    </a:lnTo>
                    <a:lnTo>
                      <a:pt x="576" y="79"/>
                    </a:lnTo>
                    <a:lnTo>
                      <a:pt x="576" y="79"/>
                    </a:lnTo>
                    <a:lnTo>
                      <a:pt x="576" y="79"/>
                    </a:lnTo>
                    <a:lnTo>
                      <a:pt x="576" y="79"/>
                    </a:lnTo>
                    <a:lnTo>
                      <a:pt x="576" y="77"/>
                    </a:lnTo>
                    <a:lnTo>
                      <a:pt x="576" y="77"/>
                    </a:lnTo>
                    <a:lnTo>
                      <a:pt x="577" y="77"/>
                    </a:lnTo>
                    <a:lnTo>
                      <a:pt x="577" y="77"/>
                    </a:lnTo>
                    <a:lnTo>
                      <a:pt x="577" y="77"/>
                    </a:lnTo>
                    <a:lnTo>
                      <a:pt x="577" y="77"/>
                    </a:lnTo>
                    <a:lnTo>
                      <a:pt x="579" y="77"/>
                    </a:lnTo>
                    <a:lnTo>
                      <a:pt x="579" y="76"/>
                    </a:lnTo>
                    <a:lnTo>
                      <a:pt x="579" y="76"/>
                    </a:lnTo>
                    <a:lnTo>
                      <a:pt x="579" y="76"/>
                    </a:lnTo>
                    <a:lnTo>
                      <a:pt x="579" y="76"/>
                    </a:lnTo>
                    <a:lnTo>
                      <a:pt x="579" y="76"/>
                    </a:lnTo>
                    <a:lnTo>
                      <a:pt x="579" y="76"/>
                    </a:lnTo>
                    <a:lnTo>
                      <a:pt x="579" y="76"/>
                    </a:lnTo>
                    <a:lnTo>
                      <a:pt x="581" y="76"/>
                    </a:lnTo>
                    <a:lnTo>
                      <a:pt x="581" y="76"/>
                    </a:lnTo>
                    <a:lnTo>
                      <a:pt x="581" y="76"/>
                    </a:lnTo>
                    <a:lnTo>
                      <a:pt x="581" y="76"/>
                    </a:lnTo>
                    <a:lnTo>
                      <a:pt x="581" y="76"/>
                    </a:lnTo>
                    <a:lnTo>
                      <a:pt x="581" y="76"/>
                    </a:lnTo>
                    <a:lnTo>
                      <a:pt x="583" y="76"/>
                    </a:lnTo>
                    <a:lnTo>
                      <a:pt x="583" y="76"/>
                    </a:lnTo>
                    <a:lnTo>
                      <a:pt x="583" y="76"/>
                    </a:lnTo>
                    <a:lnTo>
                      <a:pt x="583" y="76"/>
                    </a:lnTo>
                    <a:lnTo>
                      <a:pt x="585" y="76"/>
                    </a:lnTo>
                    <a:lnTo>
                      <a:pt x="585" y="76"/>
                    </a:lnTo>
                    <a:lnTo>
                      <a:pt x="585" y="76"/>
                    </a:lnTo>
                    <a:lnTo>
                      <a:pt x="585" y="76"/>
                    </a:lnTo>
                    <a:lnTo>
                      <a:pt x="585" y="74"/>
                    </a:lnTo>
                    <a:lnTo>
                      <a:pt x="585" y="74"/>
                    </a:lnTo>
                    <a:lnTo>
                      <a:pt x="585" y="74"/>
                    </a:lnTo>
                    <a:lnTo>
                      <a:pt x="586" y="74"/>
                    </a:lnTo>
                    <a:lnTo>
                      <a:pt x="586" y="74"/>
                    </a:lnTo>
                    <a:lnTo>
                      <a:pt x="586" y="74"/>
                    </a:lnTo>
                    <a:lnTo>
                      <a:pt x="586" y="76"/>
                    </a:lnTo>
                    <a:lnTo>
                      <a:pt x="586" y="76"/>
                    </a:lnTo>
                    <a:lnTo>
                      <a:pt x="586" y="76"/>
                    </a:lnTo>
                    <a:lnTo>
                      <a:pt x="586" y="76"/>
                    </a:lnTo>
                    <a:lnTo>
                      <a:pt x="588" y="74"/>
                    </a:lnTo>
                    <a:lnTo>
                      <a:pt x="588" y="74"/>
                    </a:lnTo>
                    <a:lnTo>
                      <a:pt x="588" y="72"/>
                    </a:lnTo>
                    <a:lnTo>
                      <a:pt x="588" y="72"/>
                    </a:lnTo>
                    <a:lnTo>
                      <a:pt x="588" y="72"/>
                    </a:lnTo>
                    <a:lnTo>
                      <a:pt x="588" y="72"/>
                    </a:lnTo>
                    <a:lnTo>
                      <a:pt x="588" y="72"/>
                    </a:lnTo>
                    <a:lnTo>
                      <a:pt x="590" y="72"/>
                    </a:lnTo>
                    <a:lnTo>
                      <a:pt x="590" y="72"/>
                    </a:lnTo>
                    <a:lnTo>
                      <a:pt x="590" y="72"/>
                    </a:lnTo>
                    <a:lnTo>
                      <a:pt x="590" y="72"/>
                    </a:lnTo>
                    <a:lnTo>
                      <a:pt x="590" y="72"/>
                    </a:lnTo>
                    <a:lnTo>
                      <a:pt x="590" y="72"/>
                    </a:lnTo>
                    <a:lnTo>
                      <a:pt x="592" y="72"/>
                    </a:lnTo>
                    <a:lnTo>
                      <a:pt x="592" y="72"/>
                    </a:lnTo>
                    <a:lnTo>
                      <a:pt x="592" y="72"/>
                    </a:lnTo>
                    <a:lnTo>
                      <a:pt x="592" y="72"/>
                    </a:lnTo>
                    <a:lnTo>
                      <a:pt x="592" y="72"/>
                    </a:lnTo>
                    <a:lnTo>
                      <a:pt x="592" y="72"/>
                    </a:lnTo>
                    <a:lnTo>
                      <a:pt x="592" y="72"/>
                    </a:lnTo>
                    <a:lnTo>
                      <a:pt x="594" y="72"/>
                    </a:lnTo>
                    <a:lnTo>
                      <a:pt x="594" y="72"/>
                    </a:lnTo>
                    <a:lnTo>
                      <a:pt x="594" y="72"/>
                    </a:lnTo>
                    <a:lnTo>
                      <a:pt x="594" y="72"/>
                    </a:lnTo>
                    <a:lnTo>
                      <a:pt x="594" y="72"/>
                    </a:lnTo>
                    <a:lnTo>
                      <a:pt x="594" y="72"/>
                    </a:lnTo>
                    <a:lnTo>
                      <a:pt x="595" y="70"/>
                    </a:lnTo>
                    <a:lnTo>
                      <a:pt x="595" y="70"/>
                    </a:lnTo>
                    <a:lnTo>
                      <a:pt x="595" y="70"/>
                    </a:lnTo>
                    <a:lnTo>
                      <a:pt x="595" y="68"/>
                    </a:lnTo>
                    <a:lnTo>
                      <a:pt x="595" y="68"/>
                    </a:lnTo>
                    <a:lnTo>
                      <a:pt x="595" y="68"/>
                    </a:lnTo>
                    <a:lnTo>
                      <a:pt x="595" y="67"/>
                    </a:lnTo>
                    <a:lnTo>
                      <a:pt x="595" y="67"/>
                    </a:lnTo>
                    <a:lnTo>
                      <a:pt x="595" y="67"/>
                    </a:lnTo>
                    <a:lnTo>
                      <a:pt x="595" y="67"/>
                    </a:lnTo>
                    <a:lnTo>
                      <a:pt x="595" y="67"/>
                    </a:lnTo>
                    <a:lnTo>
                      <a:pt x="595" y="67"/>
                    </a:lnTo>
                    <a:lnTo>
                      <a:pt x="597" y="65"/>
                    </a:lnTo>
                    <a:lnTo>
                      <a:pt x="597" y="65"/>
                    </a:lnTo>
                    <a:lnTo>
                      <a:pt x="597" y="65"/>
                    </a:lnTo>
                    <a:lnTo>
                      <a:pt x="597" y="65"/>
                    </a:lnTo>
                    <a:lnTo>
                      <a:pt x="597" y="65"/>
                    </a:lnTo>
                    <a:lnTo>
                      <a:pt x="597" y="65"/>
                    </a:lnTo>
                    <a:lnTo>
                      <a:pt x="599" y="65"/>
                    </a:lnTo>
                    <a:lnTo>
                      <a:pt x="599" y="65"/>
                    </a:lnTo>
                    <a:lnTo>
                      <a:pt x="599" y="65"/>
                    </a:lnTo>
                    <a:lnTo>
                      <a:pt x="599" y="65"/>
                    </a:lnTo>
                    <a:lnTo>
                      <a:pt x="599" y="65"/>
                    </a:lnTo>
                    <a:lnTo>
                      <a:pt x="599" y="65"/>
                    </a:lnTo>
                    <a:lnTo>
                      <a:pt x="599" y="65"/>
                    </a:lnTo>
                    <a:lnTo>
                      <a:pt x="599" y="67"/>
                    </a:lnTo>
                    <a:lnTo>
                      <a:pt x="599" y="67"/>
                    </a:lnTo>
                    <a:lnTo>
                      <a:pt x="601" y="67"/>
                    </a:lnTo>
                    <a:lnTo>
                      <a:pt x="601" y="67"/>
                    </a:lnTo>
                    <a:lnTo>
                      <a:pt x="601" y="67"/>
                    </a:lnTo>
                    <a:lnTo>
                      <a:pt x="601" y="67"/>
                    </a:lnTo>
                    <a:lnTo>
                      <a:pt x="601" y="67"/>
                    </a:lnTo>
                    <a:lnTo>
                      <a:pt x="601" y="67"/>
                    </a:lnTo>
                    <a:lnTo>
                      <a:pt x="601" y="67"/>
                    </a:lnTo>
                    <a:lnTo>
                      <a:pt x="601" y="67"/>
                    </a:lnTo>
                    <a:lnTo>
                      <a:pt x="601" y="67"/>
                    </a:lnTo>
                    <a:lnTo>
                      <a:pt x="601" y="67"/>
                    </a:lnTo>
                    <a:lnTo>
                      <a:pt x="601" y="68"/>
                    </a:lnTo>
                    <a:lnTo>
                      <a:pt x="601" y="68"/>
                    </a:lnTo>
                    <a:lnTo>
                      <a:pt x="601" y="68"/>
                    </a:lnTo>
                    <a:lnTo>
                      <a:pt x="603" y="68"/>
                    </a:lnTo>
                    <a:lnTo>
                      <a:pt x="603" y="68"/>
                    </a:lnTo>
                    <a:lnTo>
                      <a:pt x="603" y="68"/>
                    </a:lnTo>
                    <a:lnTo>
                      <a:pt x="603" y="68"/>
                    </a:lnTo>
                    <a:lnTo>
                      <a:pt x="604" y="68"/>
                    </a:lnTo>
                    <a:lnTo>
                      <a:pt x="604" y="68"/>
                    </a:lnTo>
                    <a:lnTo>
                      <a:pt x="604" y="68"/>
                    </a:lnTo>
                    <a:lnTo>
                      <a:pt x="604" y="70"/>
                    </a:lnTo>
                    <a:lnTo>
                      <a:pt x="606" y="70"/>
                    </a:lnTo>
                    <a:lnTo>
                      <a:pt x="606" y="70"/>
                    </a:lnTo>
                    <a:lnTo>
                      <a:pt x="606" y="70"/>
                    </a:lnTo>
                    <a:lnTo>
                      <a:pt x="606" y="70"/>
                    </a:lnTo>
                    <a:lnTo>
                      <a:pt x="606" y="70"/>
                    </a:lnTo>
                    <a:lnTo>
                      <a:pt x="608" y="70"/>
                    </a:lnTo>
                    <a:lnTo>
                      <a:pt x="608" y="70"/>
                    </a:lnTo>
                    <a:lnTo>
                      <a:pt x="608" y="70"/>
                    </a:lnTo>
                    <a:lnTo>
                      <a:pt x="608" y="70"/>
                    </a:lnTo>
                    <a:lnTo>
                      <a:pt x="610" y="70"/>
                    </a:lnTo>
                    <a:lnTo>
                      <a:pt x="610" y="70"/>
                    </a:lnTo>
                    <a:lnTo>
                      <a:pt x="610" y="70"/>
                    </a:lnTo>
                    <a:lnTo>
                      <a:pt x="610" y="68"/>
                    </a:lnTo>
                    <a:lnTo>
                      <a:pt x="610" y="68"/>
                    </a:lnTo>
                    <a:lnTo>
                      <a:pt x="610" y="68"/>
                    </a:lnTo>
                    <a:lnTo>
                      <a:pt x="610" y="68"/>
                    </a:lnTo>
                    <a:lnTo>
                      <a:pt x="610" y="68"/>
                    </a:lnTo>
                    <a:lnTo>
                      <a:pt x="610" y="68"/>
                    </a:lnTo>
                    <a:lnTo>
                      <a:pt x="610" y="68"/>
                    </a:lnTo>
                    <a:lnTo>
                      <a:pt x="610" y="68"/>
                    </a:lnTo>
                    <a:lnTo>
                      <a:pt x="612" y="68"/>
                    </a:lnTo>
                    <a:lnTo>
                      <a:pt x="612" y="68"/>
                    </a:lnTo>
                    <a:lnTo>
                      <a:pt x="612" y="70"/>
                    </a:lnTo>
                    <a:lnTo>
                      <a:pt x="612" y="70"/>
                    </a:lnTo>
                    <a:lnTo>
                      <a:pt x="612" y="70"/>
                    </a:lnTo>
                    <a:lnTo>
                      <a:pt x="612" y="70"/>
                    </a:lnTo>
                    <a:lnTo>
                      <a:pt x="612" y="70"/>
                    </a:lnTo>
                    <a:lnTo>
                      <a:pt x="613" y="70"/>
                    </a:lnTo>
                    <a:lnTo>
                      <a:pt x="612" y="70"/>
                    </a:lnTo>
                    <a:lnTo>
                      <a:pt x="612" y="70"/>
                    </a:lnTo>
                    <a:lnTo>
                      <a:pt x="612" y="70"/>
                    </a:lnTo>
                    <a:lnTo>
                      <a:pt x="612" y="70"/>
                    </a:lnTo>
                    <a:lnTo>
                      <a:pt x="612" y="72"/>
                    </a:lnTo>
                    <a:lnTo>
                      <a:pt x="612" y="72"/>
                    </a:lnTo>
                    <a:lnTo>
                      <a:pt x="612" y="72"/>
                    </a:lnTo>
                    <a:lnTo>
                      <a:pt x="612" y="72"/>
                    </a:lnTo>
                    <a:lnTo>
                      <a:pt x="612" y="72"/>
                    </a:lnTo>
                    <a:lnTo>
                      <a:pt x="612" y="74"/>
                    </a:lnTo>
                    <a:lnTo>
                      <a:pt x="612" y="74"/>
                    </a:lnTo>
                    <a:lnTo>
                      <a:pt x="612" y="74"/>
                    </a:lnTo>
                    <a:lnTo>
                      <a:pt x="613" y="74"/>
                    </a:lnTo>
                    <a:lnTo>
                      <a:pt x="613" y="74"/>
                    </a:lnTo>
                    <a:lnTo>
                      <a:pt x="613" y="74"/>
                    </a:lnTo>
                    <a:lnTo>
                      <a:pt x="613" y="76"/>
                    </a:lnTo>
                    <a:lnTo>
                      <a:pt x="612" y="76"/>
                    </a:lnTo>
                    <a:lnTo>
                      <a:pt x="612" y="76"/>
                    </a:lnTo>
                    <a:lnTo>
                      <a:pt x="612" y="76"/>
                    </a:lnTo>
                    <a:lnTo>
                      <a:pt x="612" y="76"/>
                    </a:lnTo>
                    <a:lnTo>
                      <a:pt x="610" y="76"/>
                    </a:lnTo>
                    <a:lnTo>
                      <a:pt x="610" y="76"/>
                    </a:lnTo>
                    <a:lnTo>
                      <a:pt x="610" y="76"/>
                    </a:lnTo>
                    <a:lnTo>
                      <a:pt x="610" y="76"/>
                    </a:lnTo>
                    <a:lnTo>
                      <a:pt x="610" y="76"/>
                    </a:lnTo>
                    <a:lnTo>
                      <a:pt x="610" y="76"/>
                    </a:lnTo>
                    <a:lnTo>
                      <a:pt x="610" y="76"/>
                    </a:lnTo>
                    <a:lnTo>
                      <a:pt x="610" y="76"/>
                    </a:lnTo>
                    <a:lnTo>
                      <a:pt x="610" y="74"/>
                    </a:lnTo>
                    <a:lnTo>
                      <a:pt x="608" y="74"/>
                    </a:lnTo>
                    <a:lnTo>
                      <a:pt x="608" y="74"/>
                    </a:lnTo>
                    <a:lnTo>
                      <a:pt x="608" y="74"/>
                    </a:lnTo>
                    <a:lnTo>
                      <a:pt x="608" y="74"/>
                    </a:lnTo>
                    <a:lnTo>
                      <a:pt x="608" y="76"/>
                    </a:lnTo>
                    <a:lnTo>
                      <a:pt x="608" y="76"/>
                    </a:lnTo>
                    <a:lnTo>
                      <a:pt x="608" y="76"/>
                    </a:lnTo>
                    <a:lnTo>
                      <a:pt x="608" y="76"/>
                    </a:lnTo>
                    <a:lnTo>
                      <a:pt x="608" y="76"/>
                    </a:lnTo>
                    <a:lnTo>
                      <a:pt x="608" y="76"/>
                    </a:lnTo>
                    <a:lnTo>
                      <a:pt x="606" y="76"/>
                    </a:lnTo>
                    <a:lnTo>
                      <a:pt x="606" y="76"/>
                    </a:lnTo>
                    <a:lnTo>
                      <a:pt x="606" y="77"/>
                    </a:lnTo>
                    <a:lnTo>
                      <a:pt x="606" y="76"/>
                    </a:lnTo>
                    <a:lnTo>
                      <a:pt x="606" y="76"/>
                    </a:lnTo>
                    <a:lnTo>
                      <a:pt x="606" y="76"/>
                    </a:lnTo>
                    <a:lnTo>
                      <a:pt x="606" y="76"/>
                    </a:lnTo>
                    <a:lnTo>
                      <a:pt x="606" y="76"/>
                    </a:lnTo>
                    <a:lnTo>
                      <a:pt x="606" y="76"/>
                    </a:lnTo>
                    <a:lnTo>
                      <a:pt x="604" y="76"/>
                    </a:lnTo>
                    <a:lnTo>
                      <a:pt x="604" y="76"/>
                    </a:lnTo>
                    <a:lnTo>
                      <a:pt x="604" y="76"/>
                    </a:lnTo>
                    <a:lnTo>
                      <a:pt x="603" y="76"/>
                    </a:lnTo>
                    <a:lnTo>
                      <a:pt x="603" y="76"/>
                    </a:lnTo>
                    <a:lnTo>
                      <a:pt x="603" y="76"/>
                    </a:lnTo>
                    <a:lnTo>
                      <a:pt x="603" y="76"/>
                    </a:lnTo>
                    <a:lnTo>
                      <a:pt x="603" y="76"/>
                    </a:lnTo>
                    <a:lnTo>
                      <a:pt x="603" y="76"/>
                    </a:lnTo>
                    <a:lnTo>
                      <a:pt x="603" y="77"/>
                    </a:lnTo>
                    <a:lnTo>
                      <a:pt x="603" y="77"/>
                    </a:lnTo>
                    <a:lnTo>
                      <a:pt x="601" y="77"/>
                    </a:lnTo>
                    <a:lnTo>
                      <a:pt x="601" y="77"/>
                    </a:lnTo>
                    <a:lnTo>
                      <a:pt x="601" y="77"/>
                    </a:lnTo>
                    <a:lnTo>
                      <a:pt x="601" y="79"/>
                    </a:lnTo>
                    <a:lnTo>
                      <a:pt x="601" y="79"/>
                    </a:lnTo>
                    <a:lnTo>
                      <a:pt x="599" y="79"/>
                    </a:lnTo>
                    <a:lnTo>
                      <a:pt x="599" y="81"/>
                    </a:lnTo>
                    <a:lnTo>
                      <a:pt x="599" y="81"/>
                    </a:lnTo>
                    <a:lnTo>
                      <a:pt x="599" y="81"/>
                    </a:lnTo>
                    <a:lnTo>
                      <a:pt x="599" y="81"/>
                    </a:lnTo>
                    <a:lnTo>
                      <a:pt x="599" y="81"/>
                    </a:lnTo>
                    <a:lnTo>
                      <a:pt x="599" y="81"/>
                    </a:lnTo>
                    <a:lnTo>
                      <a:pt x="599" y="83"/>
                    </a:lnTo>
                    <a:lnTo>
                      <a:pt x="599" y="83"/>
                    </a:lnTo>
                    <a:lnTo>
                      <a:pt x="601" y="83"/>
                    </a:lnTo>
                    <a:lnTo>
                      <a:pt x="601" y="83"/>
                    </a:lnTo>
                    <a:lnTo>
                      <a:pt x="601" y="83"/>
                    </a:lnTo>
                    <a:lnTo>
                      <a:pt x="601" y="83"/>
                    </a:lnTo>
                    <a:lnTo>
                      <a:pt x="603" y="83"/>
                    </a:lnTo>
                    <a:lnTo>
                      <a:pt x="603" y="83"/>
                    </a:lnTo>
                    <a:lnTo>
                      <a:pt x="603" y="83"/>
                    </a:lnTo>
                    <a:lnTo>
                      <a:pt x="603" y="83"/>
                    </a:lnTo>
                    <a:lnTo>
                      <a:pt x="603" y="83"/>
                    </a:lnTo>
                    <a:lnTo>
                      <a:pt x="604" y="83"/>
                    </a:lnTo>
                    <a:lnTo>
                      <a:pt x="604" y="81"/>
                    </a:lnTo>
                    <a:lnTo>
                      <a:pt x="604" y="81"/>
                    </a:lnTo>
                    <a:lnTo>
                      <a:pt x="604" y="81"/>
                    </a:lnTo>
                    <a:lnTo>
                      <a:pt x="604" y="81"/>
                    </a:lnTo>
                    <a:lnTo>
                      <a:pt x="604" y="81"/>
                    </a:lnTo>
                    <a:lnTo>
                      <a:pt x="604" y="81"/>
                    </a:lnTo>
                    <a:lnTo>
                      <a:pt x="606" y="81"/>
                    </a:lnTo>
                    <a:lnTo>
                      <a:pt x="606" y="83"/>
                    </a:lnTo>
                    <a:lnTo>
                      <a:pt x="606" y="83"/>
                    </a:lnTo>
                    <a:lnTo>
                      <a:pt x="606" y="85"/>
                    </a:lnTo>
                    <a:lnTo>
                      <a:pt x="604" y="85"/>
                    </a:lnTo>
                    <a:lnTo>
                      <a:pt x="604" y="85"/>
                    </a:lnTo>
                    <a:lnTo>
                      <a:pt x="606" y="85"/>
                    </a:lnTo>
                    <a:lnTo>
                      <a:pt x="606" y="85"/>
                    </a:lnTo>
                    <a:lnTo>
                      <a:pt x="606" y="85"/>
                    </a:lnTo>
                    <a:lnTo>
                      <a:pt x="606" y="83"/>
                    </a:lnTo>
                    <a:lnTo>
                      <a:pt x="608" y="83"/>
                    </a:lnTo>
                    <a:lnTo>
                      <a:pt x="608" y="83"/>
                    </a:lnTo>
                    <a:lnTo>
                      <a:pt x="608" y="83"/>
                    </a:lnTo>
                    <a:lnTo>
                      <a:pt x="608" y="83"/>
                    </a:lnTo>
                    <a:lnTo>
                      <a:pt x="608" y="83"/>
                    </a:lnTo>
                    <a:lnTo>
                      <a:pt x="608" y="83"/>
                    </a:lnTo>
                    <a:lnTo>
                      <a:pt x="608" y="83"/>
                    </a:lnTo>
                    <a:lnTo>
                      <a:pt x="608" y="83"/>
                    </a:lnTo>
                    <a:lnTo>
                      <a:pt x="608" y="83"/>
                    </a:lnTo>
                    <a:lnTo>
                      <a:pt x="608" y="83"/>
                    </a:lnTo>
                    <a:lnTo>
                      <a:pt x="608" y="81"/>
                    </a:lnTo>
                    <a:lnTo>
                      <a:pt x="608" y="81"/>
                    </a:lnTo>
                    <a:lnTo>
                      <a:pt x="610" y="81"/>
                    </a:lnTo>
                    <a:lnTo>
                      <a:pt x="610" y="81"/>
                    </a:lnTo>
                    <a:lnTo>
                      <a:pt x="610" y="81"/>
                    </a:lnTo>
                    <a:lnTo>
                      <a:pt x="610" y="81"/>
                    </a:lnTo>
                    <a:lnTo>
                      <a:pt x="610" y="81"/>
                    </a:lnTo>
                    <a:lnTo>
                      <a:pt x="610" y="81"/>
                    </a:lnTo>
                    <a:lnTo>
                      <a:pt x="610" y="81"/>
                    </a:lnTo>
                    <a:lnTo>
                      <a:pt x="610" y="81"/>
                    </a:lnTo>
                    <a:lnTo>
                      <a:pt x="610" y="83"/>
                    </a:lnTo>
                    <a:lnTo>
                      <a:pt x="610" y="83"/>
                    </a:lnTo>
                    <a:lnTo>
                      <a:pt x="612" y="83"/>
                    </a:lnTo>
                    <a:lnTo>
                      <a:pt x="612" y="83"/>
                    </a:lnTo>
                    <a:lnTo>
                      <a:pt x="612" y="83"/>
                    </a:lnTo>
                    <a:lnTo>
                      <a:pt x="612" y="83"/>
                    </a:lnTo>
                    <a:lnTo>
                      <a:pt x="613" y="83"/>
                    </a:lnTo>
                    <a:lnTo>
                      <a:pt x="613" y="83"/>
                    </a:lnTo>
                    <a:lnTo>
                      <a:pt x="613" y="83"/>
                    </a:lnTo>
                    <a:lnTo>
                      <a:pt x="613" y="83"/>
                    </a:lnTo>
                    <a:lnTo>
                      <a:pt x="613" y="83"/>
                    </a:lnTo>
                    <a:lnTo>
                      <a:pt x="613" y="81"/>
                    </a:lnTo>
                    <a:lnTo>
                      <a:pt x="613" y="81"/>
                    </a:lnTo>
                    <a:lnTo>
                      <a:pt x="613" y="81"/>
                    </a:lnTo>
                    <a:lnTo>
                      <a:pt x="613" y="81"/>
                    </a:lnTo>
                    <a:lnTo>
                      <a:pt x="613" y="81"/>
                    </a:lnTo>
                    <a:lnTo>
                      <a:pt x="615" y="81"/>
                    </a:lnTo>
                    <a:lnTo>
                      <a:pt x="615" y="81"/>
                    </a:lnTo>
                    <a:lnTo>
                      <a:pt x="615" y="81"/>
                    </a:lnTo>
                    <a:lnTo>
                      <a:pt x="615" y="83"/>
                    </a:lnTo>
                    <a:lnTo>
                      <a:pt x="615" y="83"/>
                    </a:lnTo>
                    <a:lnTo>
                      <a:pt x="615" y="83"/>
                    </a:lnTo>
                    <a:lnTo>
                      <a:pt x="615" y="83"/>
                    </a:lnTo>
                    <a:lnTo>
                      <a:pt x="615" y="83"/>
                    </a:lnTo>
                    <a:lnTo>
                      <a:pt x="615" y="83"/>
                    </a:lnTo>
                    <a:lnTo>
                      <a:pt x="615" y="83"/>
                    </a:lnTo>
                    <a:lnTo>
                      <a:pt x="613" y="83"/>
                    </a:lnTo>
                    <a:lnTo>
                      <a:pt x="613" y="83"/>
                    </a:lnTo>
                    <a:lnTo>
                      <a:pt x="613" y="83"/>
                    </a:lnTo>
                    <a:lnTo>
                      <a:pt x="613" y="83"/>
                    </a:lnTo>
                    <a:lnTo>
                      <a:pt x="613" y="83"/>
                    </a:lnTo>
                    <a:lnTo>
                      <a:pt x="613" y="85"/>
                    </a:lnTo>
                    <a:lnTo>
                      <a:pt x="612" y="85"/>
                    </a:lnTo>
                    <a:lnTo>
                      <a:pt x="612" y="85"/>
                    </a:lnTo>
                    <a:lnTo>
                      <a:pt x="612" y="86"/>
                    </a:lnTo>
                    <a:lnTo>
                      <a:pt x="612" y="86"/>
                    </a:lnTo>
                    <a:lnTo>
                      <a:pt x="612" y="86"/>
                    </a:lnTo>
                    <a:lnTo>
                      <a:pt x="610" y="88"/>
                    </a:lnTo>
                    <a:lnTo>
                      <a:pt x="610" y="88"/>
                    </a:lnTo>
                    <a:lnTo>
                      <a:pt x="610" y="90"/>
                    </a:lnTo>
                    <a:lnTo>
                      <a:pt x="610" y="90"/>
                    </a:lnTo>
                    <a:lnTo>
                      <a:pt x="610" y="90"/>
                    </a:lnTo>
                    <a:lnTo>
                      <a:pt x="610" y="92"/>
                    </a:lnTo>
                    <a:lnTo>
                      <a:pt x="610" y="92"/>
                    </a:lnTo>
                    <a:lnTo>
                      <a:pt x="610" y="92"/>
                    </a:lnTo>
                    <a:lnTo>
                      <a:pt x="610" y="92"/>
                    </a:lnTo>
                    <a:lnTo>
                      <a:pt x="610" y="92"/>
                    </a:lnTo>
                    <a:lnTo>
                      <a:pt x="610" y="92"/>
                    </a:lnTo>
                    <a:lnTo>
                      <a:pt x="610" y="92"/>
                    </a:lnTo>
                    <a:lnTo>
                      <a:pt x="608" y="92"/>
                    </a:lnTo>
                    <a:lnTo>
                      <a:pt x="608" y="92"/>
                    </a:lnTo>
                    <a:lnTo>
                      <a:pt x="608" y="92"/>
                    </a:lnTo>
                    <a:lnTo>
                      <a:pt x="608" y="92"/>
                    </a:lnTo>
                    <a:lnTo>
                      <a:pt x="608" y="92"/>
                    </a:lnTo>
                    <a:lnTo>
                      <a:pt x="608" y="92"/>
                    </a:lnTo>
                    <a:lnTo>
                      <a:pt x="608" y="92"/>
                    </a:lnTo>
                    <a:lnTo>
                      <a:pt x="608" y="92"/>
                    </a:lnTo>
                    <a:lnTo>
                      <a:pt x="606" y="92"/>
                    </a:lnTo>
                    <a:lnTo>
                      <a:pt x="606" y="92"/>
                    </a:lnTo>
                    <a:lnTo>
                      <a:pt x="606" y="92"/>
                    </a:lnTo>
                    <a:lnTo>
                      <a:pt x="606" y="92"/>
                    </a:lnTo>
                    <a:lnTo>
                      <a:pt x="606" y="92"/>
                    </a:lnTo>
                    <a:lnTo>
                      <a:pt x="606" y="94"/>
                    </a:lnTo>
                    <a:lnTo>
                      <a:pt x="606" y="94"/>
                    </a:lnTo>
                    <a:lnTo>
                      <a:pt x="606" y="94"/>
                    </a:lnTo>
                    <a:lnTo>
                      <a:pt x="606" y="95"/>
                    </a:lnTo>
                    <a:lnTo>
                      <a:pt x="606" y="95"/>
                    </a:lnTo>
                    <a:lnTo>
                      <a:pt x="606" y="95"/>
                    </a:lnTo>
                    <a:lnTo>
                      <a:pt x="606" y="95"/>
                    </a:lnTo>
                    <a:lnTo>
                      <a:pt x="606" y="95"/>
                    </a:lnTo>
                    <a:lnTo>
                      <a:pt x="608" y="97"/>
                    </a:lnTo>
                    <a:lnTo>
                      <a:pt x="608" y="97"/>
                    </a:lnTo>
                    <a:lnTo>
                      <a:pt x="608" y="97"/>
                    </a:lnTo>
                    <a:lnTo>
                      <a:pt x="608" y="97"/>
                    </a:lnTo>
                    <a:lnTo>
                      <a:pt x="608" y="97"/>
                    </a:lnTo>
                    <a:lnTo>
                      <a:pt x="608" y="99"/>
                    </a:lnTo>
                    <a:lnTo>
                      <a:pt x="608" y="99"/>
                    </a:lnTo>
                    <a:lnTo>
                      <a:pt x="610" y="99"/>
                    </a:lnTo>
                    <a:lnTo>
                      <a:pt x="610" y="99"/>
                    </a:lnTo>
                    <a:lnTo>
                      <a:pt x="610" y="99"/>
                    </a:lnTo>
                    <a:lnTo>
                      <a:pt x="610" y="99"/>
                    </a:lnTo>
                    <a:lnTo>
                      <a:pt x="610" y="99"/>
                    </a:lnTo>
                    <a:lnTo>
                      <a:pt x="610" y="101"/>
                    </a:lnTo>
                    <a:lnTo>
                      <a:pt x="610" y="101"/>
                    </a:lnTo>
                    <a:lnTo>
                      <a:pt x="610" y="101"/>
                    </a:lnTo>
                    <a:lnTo>
                      <a:pt x="610" y="101"/>
                    </a:lnTo>
                    <a:lnTo>
                      <a:pt x="608" y="103"/>
                    </a:lnTo>
                    <a:lnTo>
                      <a:pt x="608" y="105"/>
                    </a:lnTo>
                    <a:lnTo>
                      <a:pt x="606" y="105"/>
                    </a:lnTo>
                    <a:lnTo>
                      <a:pt x="606" y="106"/>
                    </a:lnTo>
                    <a:lnTo>
                      <a:pt x="606" y="106"/>
                    </a:lnTo>
                    <a:lnTo>
                      <a:pt x="606" y="106"/>
                    </a:lnTo>
                    <a:lnTo>
                      <a:pt x="604" y="108"/>
                    </a:lnTo>
                    <a:lnTo>
                      <a:pt x="604" y="108"/>
                    </a:lnTo>
                    <a:lnTo>
                      <a:pt x="604" y="108"/>
                    </a:lnTo>
                    <a:lnTo>
                      <a:pt x="604" y="108"/>
                    </a:lnTo>
                    <a:lnTo>
                      <a:pt x="604" y="108"/>
                    </a:lnTo>
                    <a:lnTo>
                      <a:pt x="604" y="108"/>
                    </a:lnTo>
                    <a:lnTo>
                      <a:pt x="604" y="110"/>
                    </a:lnTo>
                    <a:lnTo>
                      <a:pt x="604" y="110"/>
                    </a:lnTo>
                    <a:lnTo>
                      <a:pt x="604" y="110"/>
                    </a:lnTo>
                    <a:lnTo>
                      <a:pt x="604" y="110"/>
                    </a:lnTo>
                    <a:lnTo>
                      <a:pt x="604" y="110"/>
                    </a:lnTo>
                    <a:lnTo>
                      <a:pt x="604" y="110"/>
                    </a:lnTo>
                    <a:lnTo>
                      <a:pt x="606" y="110"/>
                    </a:lnTo>
                    <a:lnTo>
                      <a:pt x="606" y="110"/>
                    </a:lnTo>
                    <a:lnTo>
                      <a:pt x="606" y="110"/>
                    </a:lnTo>
                    <a:lnTo>
                      <a:pt x="606" y="110"/>
                    </a:lnTo>
                    <a:lnTo>
                      <a:pt x="608" y="110"/>
                    </a:lnTo>
                    <a:lnTo>
                      <a:pt x="608" y="110"/>
                    </a:lnTo>
                    <a:lnTo>
                      <a:pt x="608" y="110"/>
                    </a:lnTo>
                    <a:lnTo>
                      <a:pt x="608" y="110"/>
                    </a:lnTo>
                    <a:lnTo>
                      <a:pt x="608" y="108"/>
                    </a:lnTo>
                    <a:lnTo>
                      <a:pt x="610" y="108"/>
                    </a:lnTo>
                    <a:lnTo>
                      <a:pt x="610" y="108"/>
                    </a:lnTo>
                    <a:lnTo>
                      <a:pt x="610" y="108"/>
                    </a:lnTo>
                    <a:lnTo>
                      <a:pt x="610" y="108"/>
                    </a:lnTo>
                    <a:lnTo>
                      <a:pt x="610" y="106"/>
                    </a:lnTo>
                    <a:lnTo>
                      <a:pt x="610" y="106"/>
                    </a:lnTo>
                    <a:lnTo>
                      <a:pt x="610" y="106"/>
                    </a:lnTo>
                    <a:lnTo>
                      <a:pt x="612" y="106"/>
                    </a:lnTo>
                    <a:lnTo>
                      <a:pt x="612" y="105"/>
                    </a:lnTo>
                    <a:lnTo>
                      <a:pt x="613" y="105"/>
                    </a:lnTo>
                    <a:lnTo>
                      <a:pt x="613" y="105"/>
                    </a:lnTo>
                    <a:lnTo>
                      <a:pt x="615" y="105"/>
                    </a:lnTo>
                    <a:lnTo>
                      <a:pt x="615" y="105"/>
                    </a:lnTo>
                    <a:lnTo>
                      <a:pt x="615" y="105"/>
                    </a:lnTo>
                    <a:lnTo>
                      <a:pt x="617" y="105"/>
                    </a:lnTo>
                    <a:lnTo>
                      <a:pt x="617" y="105"/>
                    </a:lnTo>
                    <a:lnTo>
                      <a:pt x="617" y="105"/>
                    </a:lnTo>
                    <a:lnTo>
                      <a:pt x="619" y="105"/>
                    </a:lnTo>
                    <a:lnTo>
                      <a:pt x="619" y="105"/>
                    </a:lnTo>
                    <a:lnTo>
                      <a:pt x="619" y="105"/>
                    </a:lnTo>
                    <a:lnTo>
                      <a:pt x="619" y="105"/>
                    </a:lnTo>
                    <a:lnTo>
                      <a:pt x="621" y="105"/>
                    </a:lnTo>
                    <a:lnTo>
                      <a:pt x="621" y="105"/>
                    </a:lnTo>
                    <a:lnTo>
                      <a:pt x="621" y="105"/>
                    </a:lnTo>
                    <a:lnTo>
                      <a:pt x="621" y="105"/>
                    </a:lnTo>
                    <a:lnTo>
                      <a:pt x="623" y="103"/>
                    </a:lnTo>
                    <a:lnTo>
                      <a:pt x="623" y="103"/>
                    </a:lnTo>
                    <a:lnTo>
                      <a:pt x="623" y="103"/>
                    </a:lnTo>
                    <a:lnTo>
                      <a:pt x="623" y="103"/>
                    </a:lnTo>
                    <a:lnTo>
                      <a:pt x="623" y="101"/>
                    </a:lnTo>
                    <a:lnTo>
                      <a:pt x="623" y="101"/>
                    </a:lnTo>
                    <a:lnTo>
                      <a:pt x="621" y="101"/>
                    </a:lnTo>
                    <a:lnTo>
                      <a:pt x="621" y="101"/>
                    </a:lnTo>
                    <a:lnTo>
                      <a:pt x="621" y="99"/>
                    </a:lnTo>
                    <a:lnTo>
                      <a:pt x="621" y="99"/>
                    </a:lnTo>
                    <a:lnTo>
                      <a:pt x="621" y="97"/>
                    </a:lnTo>
                    <a:lnTo>
                      <a:pt x="623" y="97"/>
                    </a:lnTo>
                    <a:lnTo>
                      <a:pt x="623" y="97"/>
                    </a:lnTo>
                    <a:lnTo>
                      <a:pt x="623" y="97"/>
                    </a:lnTo>
                    <a:lnTo>
                      <a:pt x="623" y="95"/>
                    </a:lnTo>
                    <a:lnTo>
                      <a:pt x="623" y="95"/>
                    </a:lnTo>
                    <a:lnTo>
                      <a:pt x="624" y="95"/>
                    </a:lnTo>
                    <a:lnTo>
                      <a:pt x="624" y="95"/>
                    </a:lnTo>
                    <a:lnTo>
                      <a:pt x="624" y="94"/>
                    </a:lnTo>
                    <a:lnTo>
                      <a:pt x="624" y="94"/>
                    </a:lnTo>
                    <a:lnTo>
                      <a:pt x="624" y="94"/>
                    </a:lnTo>
                    <a:lnTo>
                      <a:pt x="624" y="94"/>
                    </a:lnTo>
                    <a:lnTo>
                      <a:pt x="624" y="92"/>
                    </a:lnTo>
                    <a:lnTo>
                      <a:pt x="624" y="92"/>
                    </a:lnTo>
                    <a:lnTo>
                      <a:pt x="624" y="92"/>
                    </a:lnTo>
                    <a:lnTo>
                      <a:pt x="626" y="94"/>
                    </a:lnTo>
                    <a:lnTo>
                      <a:pt x="626" y="94"/>
                    </a:lnTo>
                    <a:lnTo>
                      <a:pt x="626" y="94"/>
                    </a:lnTo>
                    <a:lnTo>
                      <a:pt x="626" y="94"/>
                    </a:lnTo>
                    <a:lnTo>
                      <a:pt x="628" y="94"/>
                    </a:lnTo>
                    <a:lnTo>
                      <a:pt x="628" y="94"/>
                    </a:lnTo>
                    <a:lnTo>
                      <a:pt x="628" y="95"/>
                    </a:lnTo>
                    <a:lnTo>
                      <a:pt x="628" y="95"/>
                    </a:lnTo>
                    <a:lnTo>
                      <a:pt x="630" y="95"/>
                    </a:lnTo>
                    <a:lnTo>
                      <a:pt x="630" y="95"/>
                    </a:lnTo>
                    <a:lnTo>
                      <a:pt x="630" y="95"/>
                    </a:lnTo>
                    <a:lnTo>
                      <a:pt x="630" y="95"/>
                    </a:lnTo>
                    <a:lnTo>
                      <a:pt x="630" y="95"/>
                    </a:lnTo>
                    <a:lnTo>
                      <a:pt x="630" y="95"/>
                    </a:lnTo>
                    <a:lnTo>
                      <a:pt x="632" y="95"/>
                    </a:lnTo>
                    <a:lnTo>
                      <a:pt x="632" y="95"/>
                    </a:lnTo>
                    <a:lnTo>
                      <a:pt x="632" y="95"/>
                    </a:lnTo>
                    <a:lnTo>
                      <a:pt x="632" y="94"/>
                    </a:lnTo>
                    <a:lnTo>
                      <a:pt x="632" y="94"/>
                    </a:lnTo>
                    <a:lnTo>
                      <a:pt x="632" y="92"/>
                    </a:lnTo>
                    <a:lnTo>
                      <a:pt x="632" y="92"/>
                    </a:lnTo>
                    <a:lnTo>
                      <a:pt x="632" y="92"/>
                    </a:lnTo>
                    <a:lnTo>
                      <a:pt x="632" y="92"/>
                    </a:lnTo>
                    <a:lnTo>
                      <a:pt x="632" y="92"/>
                    </a:lnTo>
                    <a:lnTo>
                      <a:pt x="632" y="90"/>
                    </a:lnTo>
                    <a:lnTo>
                      <a:pt x="632" y="90"/>
                    </a:lnTo>
                    <a:lnTo>
                      <a:pt x="633" y="90"/>
                    </a:lnTo>
                    <a:lnTo>
                      <a:pt x="633" y="90"/>
                    </a:lnTo>
                    <a:lnTo>
                      <a:pt x="633" y="90"/>
                    </a:lnTo>
                    <a:lnTo>
                      <a:pt x="633" y="90"/>
                    </a:lnTo>
                    <a:lnTo>
                      <a:pt x="633" y="90"/>
                    </a:lnTo>
                    <a:lnTo>
                      <a:pt x="633" y="90"/>
                    </a:lnTo>
                    <a:lnTo>
                      <a:pt x="633" y="90"/>
                    </a:lnTo>
                    <a:lnTo>
                      <a:pt x="633" y="90"/>
                    </a:lnTo>
                    <a:lnTo>
                      <a:pt x="635" y="90"/>
                    </a:lnTo>
                    <a:lnTo>
                      <a:pt x="635" y="92"/>
                    </a:lnTo>
                    <a:lnTo>
                      <a:pt x="635" y="92"/>
                    </a:lnTo>
                    <a:lnTo>
                      <a:pt x="635" y="92"/>
                    </a:lnTo>
                    <a:lnTo>
                      <a:pt x="637" y="92"/>
                    </a:lnTo>
                    <a:lnTo>
                      <a:pt x="637" y="92"/>
                    </a:lnTo>
                    <a:lnTo>
                      <a:pt x="639" y="92"/>
                    </a:lnTo>
                    <a:lnTo>
                      <a:pt x="639" y="92"/>
                    </a:lnTo>
                    <a:lnTo>
                      <a:pt x="639" y="92"/>
                    </a:lnTo>
                    <a:lnTo>
                      <a:pt x="641" y="92"/>
                    </a:lnTo>
                    <a:lnTo>
                      <a:pt x="641" y="92"/>
                    </a:lnTo>
                    <a:lnTo>
                      <a:pt x="641" y="92"/>
                    </a:lnTo>
                    <a:lnTo>
                      <a:pt x="641" y="92"/>
                    </a:lnTo>
                    <a:lnTo>
                      <a:pt x="642" y="92"/>
                    </a:lnTo>
                    <a:lnTo>
                      <a:pt x="642" y="92"/>
                    </a:lnTo>
                    <a:lnTo>
                      <a:pt x="644" y="92"/>
                    </a:lnTo>
                    <a:lnTo>
                      <a:pt x="644" y="90"/>
                    </a:lnTo>
                    <a:lnTo>
                      <a:pt x="644" y="90"/>
                    </a:lnTo>
                    <a:lnTo>
                      <a:pt x="646" y="92"/>
                    </a:lnTo>
                    <a:lnTo>
                      <a:pt x="646" y="94"/>
                    </a:lnTo>
                    <a:lnTo>
                      <a:pt x="646" y="94"/>
                    </a:lnTo>
                    <a:lnTo>
                      <a:pt x="646" y="94"/>
                    </a:lnTo>
                    <a:lnTo>
                      <a:pt x="646" y="94"/>
                    </a:lnTo>
                    <a:lnTo>
                      <a:pt x="646" y="95"/>
                    </a:lnTo>
                    <a:lnTo>
                      <a:pt x="646" y="95"/>
                    </a:lnTo>
                    <a:lnTo>
                      <a:pt x="646" y="97"/>
                    </a:lnTo>
                    <a:lnTo>
                      <a:pt x="646" y="97"/>
                    </a:lnTo>
                    <a:lnTo>
                      <a:pt x="648" y="97"/>
                    </a:lnTo>
                    <a:lnTo>
                      <a:pt x="648" y="97"/>
                    </a:lnTo>
                    <a:lnTo>
                      <a:pt x="648" y="97"/>
                    </a:lnTo>
                    <a:lnTo>
                      <a:pt x="648" y="97"/>
                    </a:lnTo>
                    <a:lnTo>
                      <a:pt x="648" y="97"/>
                    </a:lnTo>
                    <a:lnTo>
                      <a:pt x="648" y="97"/>
                    </a:lnTo>
                    <a:lnTo>
                      <a:pt x="648" y="97"/>
                    </a:lnTo>
                    <a:lnTo>
                      <a:pt x="648" y="97"/>
                    </a:lnTo>
                    <a:lnTo>
                      <a:pt x="648" y="97"/>
                    </a:lnTo>
                    <a:lnTo>
                      <a:pt x="648" y="97"/>
                    </a:lnTo>
                    <a:lnTo>
                      <a:pt x="650" y="97"/>
                    </a:lnTo>
                    <a:lnTo>
                      <a:pt x="650" y="97"/>
                    </a:lnTo>
                    <a:lnTo>
                      <a:pt x="650" y="97"/>
                    </a:lnTo>
                    <a:lnTo>
                      <a:pt x="650" y="95"/>
                    </a:lnTo>
                    <a:lnTo>
                      <a:pt x="651" y="95"/>
                    </a:lnTo>
                    <a:lnTo>
                      <a:pt x="651" y="95"/>
                    </a:lnTo>
                    <a:lnTo>
                      <a:pt x="651" y="95"/>
                    </a:lnTo>
                    <a:lnTo>
                      <a:pt x="651" y="95"/>
                    </a:lnTo>
                    <a:lnTo>
                      <a:pt x="651" y="95"/>
                    </a:lnTo>
                    <a:lnTo>
                      <a:pt x="651" y="95"/>
                    </a:lnTo>
                    <a:lnTo>
                      <a:pt x="651" y="95"/>
                    </a:lnTo>
                    <a:lnTo>
                      <a:pt x="653" y="94"/>
                    </a:lnTo>
                    <a:lnTo>
                      <a:pt x="653" y="94"/>
                    </a:lnTo>
                    <a:lnTo>
                      <a:pt x="653" y="94"/>
                    </a:lnTo>
                    <a:lnTo>
                      <a:pt x="653" y="94"/>
                    </a:lnTo>
                    <a:lnTo>
                      <a:pt x="653" y="94"/>
                    </a:lnTo>
                    <a:lnTo>
                      <a:pt x="653" y="94"/>
                    </a:lnTo>
                    <a:lnTo>
                      <a:pt x="653" y="94"/>
                    </a:lnTo>
                    <a:lnTo>
                      <a:pt x="655" y="94"/>
                    </a:lnTo>
                    <a:lnTo>
                      <a:pt x="655" y="94"/>
                    </a:lnTo>
                    <a:lnTo>
                      <a:pt x="655" y="94"/>
                    </a:lnTo>
                    <a:lnTo>
                      <a:pt x="655" y="94"/>
                    </a:lnTo>
                    <a:lnTo>
                      <a:pt x="655" y="94"/>
                    </a:lnTo>
                    <a:lnTo>
                      <a:pt x="655" y="94"/>
                    </a:lnTo>
                    <a:lnTo>
                      <a:pt x="657" y="94"/>
                    </a:lnTo>
                    <a:lnTo>
                      <a:pt x="657" y="94"/>
                    </a:lnTo>
                    <a:lnTo>
                      <a:pt x="657" y="94"/>
                    </a:lnTo>
                    <a:lnTo>
                      <a:pt x="657" y="94"/>
                    </a:lnTo>
                    <a:lnTo>
                      <a:pt x="657" y="94"/>
                    </a:lnTo>
                    <a:lnTo>
                      <a:pt x="657" y="92"/>
                    </a:lnTo>
                    <a:lnTo>
                      <a:pt x="657" y="92"/>
                    </a:lnTo>
                    <a:lnTo>
                      <a:pt x="657" y="92"/>
                    </a:lnTo>
                    <a:lnTo>
                      <a:pt x="659" y="92"/>
                    </a:lnTo>
                    <a:lnTo>
                      <a:pt x="659" y="92"/>
                    </a:lnTo>
                    <a:lnTo>
                      <a:pt x="659" y="92"/>
                    </a:lnTo>
                    <a:lnTo>
                      <a:pt x="659" y="92"/>
                    </a:lnTo>
                    <a:lnTo>
                      <a:pt x="659" y="92"/>
                    </a:lnTo>
                    <a:lnTo>
                      <a:pt x="659" y="92"/>
                    </a:lnTo>
                    <a:lnTo>
                      <a:pt x="659" y="90"/>
                    </a:lnTo>
                    <a:lnTo>
                      <a:pt x="659" y="90"/>
                    </a:lnTo>
                    <a:lnTo>
                      <a:pt x="659" y="90"/>
                    </a:lnTo>
                    <a:lnTo>
                      <a:pt x="659" y="90"/>
                    </a:lnTo>
                    <a:lnTo>
                      <a:pt x="661" y="90"/>
                    </a:lnTo>
                    <a:lnTo>
                      <a:pt x="661" y="90"/>
                    </a:lnTo>
                    <a:lnTo>
                      <a:pt x="661" y="90"/>
                    </a:lnTo>
                    <a:lnTo>
                      <a:pt x="661" y="88"/>
                    </a:lnTo>
                    <a:lnTo>
                      <a:pt x="661" y="88"/>
                    </a:lnTo>
                    <a:lnTo>
                      <a:pt x="661" y="88"/>
                    </a:lnTo>
                    <a:lnTo>
                      <a:pt x="661" y="88"/>
                    </a:lnTo>
                    <a:lnTo>
                      <a:pt x="661" y="88"/>
                    </a:lnTo>
                    <a:lnTo>
                      <a:pt x="661" y="88"/>
                    </a:lnTo>
                    <a:lnTo>
                      <a:pt x="661" y="88"/>
                    </a:lnTo>
                    <a:lnTo>
                      <a:pt x="661" y="88"/>
                    </a:lnTo>
                    <a:lnTo>
                      <a:pt x="661" y="88"/>
                    </a:lnTo>
                    <a:lnTo>
                      <a:pt x="662" y="88"/>
                    </a:lnTo>
                    <a:lnTo>
                      <a:pt x="662" y="88"/>
                    </a:lnTo>
                    <a:lnTo>
                      <a:pt x="662" y="86"/>
                    </a:lnTo>
                    <a:lnTo>
                      <a:pt x="662" y="86"/>
                    </a:lnTo>
                    <a:lnTo>
                      <a:pt x="662" y="86"/>
                    </a:lnTo>
                    <a:lnTo>
                      <a:pt x="662" y="86"/>
                    </a:lnTo>
                    <a:lnTo>
                      <a:pt x="662" y="86"/>
                    </a:lnTo>
                    <a:lnTo>
                      <a:pt x="662" y="86"/>
                    </a:lnTo>
                    <a:lnTo>
                      <a:pt x="661" y="85"/>
                    </a:lnTo>
                    <a:lnTo>
                      <a:pt x="661" y="85"/>
                    </a:lnTo>
                    <a:lnTo>
                      <a:pt x="661" y="85"/>
                    </a:lnTo>
                    <a:lnTo>
                      <a:pt x="661" y="85"/>
                    </a:lnTo>
                    <a:lnTo>
                      <a:pt x="662" y="85"/>
                    </a:lnTo>
                    <a:lnTo>
                      <a:pt x="662" y="85"/>
                    </a:lnTo>
                    <a:lnTo>
                      <a:pt x="662" y="85"/>
                    </a:lnTo>
                    <a:lnTo>
                      <a:pt x="662" y="85"/>
                    </a:lnTo>
                    <a:lnTo>
                      <a:pt x="662" y="85"/>
                    </a:lnTo>
                    <a:lnTo>
                      <a:pt x="662" y="85"/>
                    </a:lnTo>
                    <a:lnTo>
                      <a:pt x="662" y="85"/>
                    </a:lnTo>
                    <a:lnTo>
                      <a:pt x="662" y="85"/>
                    </a:lnTo>
                    <a:lnTo>
                      <a:pt x="662" y="83"/>
                    </a:lnTo>
                    <a:lnTo>
                      <a:pt x="664" y="83"/>
                    </a:lnTo>
                    <a:lnTo>
                      <a:pt x="664" y="83"/>
                    </a:lnTo>
                    <a:lnTo>
                      <a:pt x="664" y="83"/>
                    </a:lnTo>
                    <a:lnTo>
                      <a:pt x="664" y="83"/>
                    </a:lnTo>
                    <a:lnTo>
                      <a:pt x="664" y="83"/>
                    </a:lnTo>
                    <a:lnTo>
                      <a:pt x="664" y="83"/>
                    </a:lnTo>
                    <a:lnTo>
                      <a:pt x="664" y="83"/>
                    </a:lnTo>
                    <a:lnTo>
                      <a:pt x="664" y="81"/>
                    </a:lnTo>
                    <a:lnTo>
                      <a:pt x="664" y="81"/>
                    </a:lnTo>
                    <a:lnTo>
                      <a:pt x="664" y="81"/>
                    </a:lnTo>
                    <a:lnTo>
                      <a:pt x="664" y="81"/>
                    </a:lnTo>
                    <a:lnTo>
                      <a:pt x="664" y="81"/>
                    </a:lnTo>
                    <a:lnTo>
                      <a:pt x="664" y="81"/>
                    </a:lnTo>
                    <a:lnTo>
                      <a:pt x="662" y="81"/>
                    </a:lnTo>
                    <a:lnTo>
                      <a:pt x="662" y="81"/>
                    </a:lnTo>
                    <a:lnTo>
                      <a:pt x="662" y="81"/>
                    </a:lnTo>
                    <a:lnTo>
                      <a:pt x="662" y="79"/>
                    </a:lnTo>
                    <a:lnTo>
                      <a:pt x="662" y="79"/>
                    </a:lnTo>
                    <a:lnTo>
                      <a:pt x="662" y="79"/>
                    </a:lnTo>
                    <a:lnTo>
                      <a:pt x="662" y="79"/>
                    </a:lnTo>
                    <a:lnTo>
                      <a:pt x="662" y="79"/>
                    </a:lnTo>
                    <a:lnTo>
                      <a:pt x="662" y="79"/>
                    </a:lnTo>
                    <a:lnTo>
                      <a:pt x="662" y="79"/>
                    </a:lnTo>
                    <a:lnTo>
                      <a:pt x="662" y="79"/>
                    </a:lnTo>
                    <a:lnTo>
                      <a:pt x="662" y="77"/>
                    </a:lnTo>
                    <a:lnTo>
                      <a:pt x="662" y="77"/>
                    </a:lnTo>
                    <a:lnTo>
                      <a:pt x="662" y="77"/>
                    </a:lnTo>
                    <a:lnTo>
                      <a:pt x="662" y="77"/>
                    </a:lnTo>
                    <a:lnTo>
                      <a:pt x="662" y="77"/>
                    </a:lnTo>
                    <a:lnTo>
                      <a:pt x="662" y="77"/>
                    </a:lnTo>
                    <a:lnTo>
                      <a:pt x="662" y="77"/>
                    </a:lnTo>
                    <a:lnTo>
                      <a:pt x="664" y="77"/>
                    </a:lnTo>
                    <a:lnTo>
                      <a:pt x="664" y="76"/>
                    </a:lnTo>
                    <a:lnTo>
                      <a:pt x="662" y="76"/>
                    </a:lnTo>
                    <a:lnTo>
                      <a:pt x="662" y="76"/>
                    </a:lnTo>
                    <a:lnTo>
                      <a:pt x="662" y="76"/>
                    </a:lnTo>
                    <a:lnTo>
                      <a:pt x="662" y="76"/>
                    </a:lnTo>
                    <a:lnTo>
                      <a:pt x="662" y="76"/>
                    </a:lnTo>
                    <a:lnTo>
                      <a:pt x="662" y="76"/>
                    </a:lnTo>
                    <a:lnTo>
                      <a:pt x="662" y="76"/>
                    </a:lnTo>
                    <a:lnTo>
                      <a:pt x="664" y="76"/>
                    </a:lnTo>
                    <a:lnTo>
                      <a:pt x="664" y="76"/>
                    </a:lnTo>
                    <a:lnTo>
                      <a:pt x="664" y="76"/>
                    </a:lnTo>
                    <a:lnTo>
                      <a:pt x="664" y="74"/>
                    </a:lnTo>
                    <a:lnTo>
                      <a:pt x="664" y="74"/>
                    </a:lnTo>
                    <a:lnTo>
                      <a:pt x="664" y="74"/>
                    </a:lnTo>
                    <a:lnTo>
                      <a:pt x="664" y="74"/>
                    </a:lnTo>
                    <a:lnTo>
                      <a:pt x="664" y="72"/>
                    </a:lnTo>
                    <a:lnTo>
                      <a:pt x="664" y="72"/>
                    </a:lnTo>
                    <a:lnTo>
                      <a:pt x="664" y="72"/>
                    </a:lnTo>
                    <a:lnTo>
                      <a:pt x="664" y="72"/>
                    </a:lnTo>
                    <a:lnTo>
                      <a:pt x="664" y="70"/>
                    </a:lnTo>
                    <a:lnTo>
                      <a:pt x="664" y="70"/>
                    </a:lnTo>
                    <a:lnTo>
                      <a:pt x="664" y="70"/>
                    </a:lnTo>
                    <a:lnTo>
                      <a:pt x="664" y="70"/>
                    </a:lnTo>
                    <a:lnTo>
                      <a:pt x="664" y="70"/>
                    </a:lnTo>
                    <a:lnTo>
                      <a:pt x="664" y="70"/>
                    </a:lnTo>
                    <a:lnTo>
                      <a:pt x="664" y="68"/>
                    </a:lnTo>
                    <a:lnTo>
                      <a:pt x="664" y="68"/>
                    </a:lnTo>
                    <a:lnTo>
                      <a:pt x="664" y="68"/>
                    </a:lnTo>
                    <a:lnTo>
                      <a:pt x="664" y="68"/>
                    </a:lnTo>
                    <a:lnTo>
                      <a:pt x="664" y="68"/>
                    </a:lnTo>
                    <a:lnTo>
                      <a:pt x="662" y="68"/>
                    </a:lnTo>
                    <a:lnTo>
                      <a:pt x="662" y="68"/>
                    </a:lnTo>
                    <a:lnTo>
                      <a:pt x="662" y="67"/>
                    </a:lnTo>
                    <a:lnTo>
                      <a:pt x="662" y="67"/>
                    </a:lnTo>
                    <a:lnTo>
                      <a:pt x="662" y="67"/>
                    </a:lnTo>
                    <a:lnTo>
                      <a:pt x="662" y="67"/>
                    </a:lnTo>
                    <a:lnTo>
                      <a:pt x="662" y="67"/>
                    </a:lnTo>
                    <a:lnTo>
                      <a:pt x="662" y="67"/>
                    </a:lnTo>
                    <a:lnTo>
                      <a:pt x="662" y="67"/>
                    </a:lnTo>
                    <a:lnTo>
                      <a:pt x="662" y="67"/>
                    </a:lnTo>
                    <a:lnTo>
                      <a:pt x="661" y="67"/>
                    </a:lnTo>
                    <a:lnTo>
                      <a:pt x="661" y="67"/>
                    </a:lnTo>
                    <a:lnTo>
                      <a:pt x="661" y="67"/>
                    </a:lnTo>
                    <a:lnTo>
                      <a:pt x="661" y="67"/>
                    </a:lnTo>
                    <a:lnTo>
                      <a:pt x="661" y="65"/>
                    </a:lnTo>
                    <a:lnTo>
                      <a:pt x="661" y="65"/>
                    </a:lnTo>
                    <a:lnTo>
                      <a:pt x="659" y="65"/>
                    </a:lnTo>
                    <a:lnTo>
                      <a:pt x="659" y="65"/>
                    </a:lnTo>
                    <a:lnTo>
                      <a:pt x="659" y="65"/>
                    </a:lnTo>
                    <a:lnTo>
                      <a:pt x="659" y="63"/>
                    </a:lnTo>
                    <a:lnTo>
                      <a:pt x="657" y="63"/>
                    </a:lnTo>
                    <a:lnTo>
                      <a:pt x="657" y="63"/>
                    </a:lnTo>
                    <a:lnTo>
                      <a:pt x="657" y="63"/>
                    </a:lnTo>
                    <a:lnTo>
                      <a:pt x="657" y="63"/>
                    </a:lnTo>
                    <a:lnTo>
                      <a:pt x="657" y="63"/>
                    </a:lnTo>
                    <a:lnTo>
                      <a:pt x="657" y="61"/>
                    </a:lnTo>
                    <a:lnTo>
                      <a:pt x="657" y="61"/>
                    </a:lnTo>
                    <a:lnTo>
                      <a:pt x="657" y="61"/>
                    </a:lnTo>
                    <a:lnTo>
                      <a:pt x="657" y="61"/>
                    </a:lnTo>
                    <a:lnTo>
                      <a:pt x="655" y="59"/>
                    </a:lnTo>
                    <a:lnTo>
                      <a:pt x="655" y="59"/>
                    </a:lnTo>
                    <a:lnTo>
                      <a:pt x="655" y="59"/>
                    </a:lnTo>
                    <a:lnTo>
                      <a:pt x="655" y="59"/>
                    </a:lnTo>
                    <a:lnTo>
                      <a:pt x="657" y="57"/>
                    </a:lnTo>
                    <a:lnTo>
                      <a:pt x="661" y="57"/>
                    </a:lnTo>
                    <a:lnTo>
                      <a:pt x="662" y="56"/>
                    </a:lnTo>
                    <a:lnTo>
                      <a:pt x="664" y="56"/>
                    </a:lnTo>
                    <a:lnTo>
                      <a:pt x="664" y="56"/>
                    </a:lnTo>
                    <a:lnTo>
                      <a:pt x="668" y="54"/>
                    </a:lnTo>
                    <a:lnTo>
                      <a:pt x="668" y="54"/>
                    </a:lnTo>
                    <a:lnTo>
                      <a:pt x="668" y="54"/>
                    </a:lnTo>
                    <a:lnTo>
                      <a:pt x="668" y="54"/>
                    </a:lnTo>
                    <a:lnTo>
                      <a:pt x="670" y="54"/>
                    </a:lnTo>
                    <a:lnTo>
                      <a:pt x="670" y="52"/>
                    </a:lnTo>
                    <a:lnTo>
                      <a:pt x="670" y="52"/>
                    </a:lnTo>
                    <a:lnTo>
                      <a:pt x="670" y="52"/>
                    </a:lnTo>
                    <a:lnTo>
                      <a:pt x="671" y="52"/>
                    </a:lnTo>
                    <a:lnTo>
                      <a:pt x="671" y="52"/>
                    </a:lnTo>
                    <a:lnTo>
                      <a:pt x="671" y="52"/>
                    </a:lnTo>
                    <a:lnTo>
                      <a:pt x="673" y="52"/>
                    </a:lnTo>
                    <a:lnTo>
                      <a:pt x="673" y="50"/>
                    </a:lnTo>
                    <a:lnTo>
                      <a:pt x="673" y="50"/>
                    </a:lnTo>
                    <a:lnTo>
                      <a:pt x="675" y="50"/>
                    </a:lnTo>
                    <a:lnTo>
                      <a:pt x="675" y="50"/>
                    </a:lnTo>
                    <a:lnTo>
                      <a:pt x="675" y="50"/>
                    </a:lnTo>
                    <a:lnTo>
                      <a:pt x="677" y="50"/>
                    </a:lnTo>
                    <a:lnTo>
                      <a:pt x="677" y="50"/>
                    </a:lnTo>
                    <a:lnTo>
                      <a:pt x="677" y="48"/>
                    </a:lnTo>
                    <a:lnTo>
                      <a:pt x="679" y="48"/>
                    </a:lnTo>
                    <a:lnTo>
                      <a:pt x="679" y="48"/>
                    </a:lnTo>
                    <a:lnTo>
                      <a:pt x="679" y="48"/>
                    </a:lnTo>
                    <a:lnTo>
                      <a:pt x="680" y="48"/>
                    </a:lnTo>
                    <a:lnTo>
                      <a:pt x="680" y="48"/>
                    </a:lnTo>
                    <a:lnTo>
                      <a:pt x="680" y="48"/>
                    </a:lnTo>
                    <a:lnTo>
                      <a:pt x="682" y="47"/>
                    </a:lnTo>
                    <a:lnTo>
                      <a:pt x="682" y="47"/>
                    </a:lnTo>
                    <a:lnTo>
                      <a:pt x="682" y="47"/>
                    </a:lnTo>
                    <a:lnTo>
                      <a:pt x="682" y="47"/>
                    </a:lnTo>
                    <a:lnTo>
                      <a:pt x="684" y="47"/>
                    </a:lnTo>
                    <a:lnTo>
                      <a:pt x="684" y="47"/>
                    </a:lnTo>
                    <a:lnTo>
                      <a:pt x="684" y="47"/>
                    </a:lnTo>
                    <a:lnTo>
                      <a:pt x="686" y="45"/>
                    </a:lnTo>
                    <a:lnTo>
                      <a:pt x="686" y="45"/>
                    </a:lnTo>
                    <a:lnTo>
                      <a:pt x="686" y="45"/>
                    </a:lnTo>
                    <a:lnTo>
                      <a:pt x="686" y="45"/>
                    </a:lnTo>
                    <a:lnTo>
                      <a:pt x="688" y="45"/>
                    </a:lnTo>
                    <a:lnTo>
                      <a:pt x="686" y="45"/>
                    </a:lnTo>
                    <a:lnTo>
                      <a:pt x="686" y="45"/>
                    </a:lnTo>
                    <a:lnTo>
                      <a:pt x="686" y="45"/>
                    </a:lnTo>
                    <a:lnTo>
                      <a:pt x="686" y="43"/>
                    </a:lnTo>
                    <a:lnTo>
                      <a:pt x="686" y="43"/>
                    </a:lnTo>
                    <a:lnTo>
                      <a:pt x="688" y="43"/>
                    </a:lnTo>
                    <a:lnTo>
                      <a:pt x="688" y="43"/>
                    </a:lnTo>
                    <a:lnTo>
                      <a:pt x="688" y="43"/>
                    </a:lnTo>
                    <a:lnTo>
                      <a:pt x="689" y="43"/>
                    </a:lnTo>
                    <a:lnTo>
                      <a:pt x="689" y="43"/>
                    </a:lnTo>
                    <a:lnTo>
                      <a:pt x="689" y="43"/>
                    </a:lnTo>
                    <a:lnTo>
                      <a:pt x="691" y="43"/>
                    </a:lnTo>
                    <a:lnTo>
                      <a:pt x="691" y="43"/>
                    </a:lnTo>
                    <a:lnTo>
                      <a:pt x="691" y="43"/>
                    </a:lnTo>
                    <a:lnTo>
                      <a:pt x="691" y="43"/>
                    </a:lnTo>
                    <a:lnTo>
                      <a:pt x="691" y="43"/>
                    </a:lnTo>
                    <a:lnTo>
                      <a:pt x="693" y="43"/>
                    </a:lnTo>
                    <a:lnTo>
                      <a:pt x="693" y="43"/>
                    </a:lnTo>
                    <a:lnTo>
                      <a:pt x="693" y="43"/>
                    </a:lnTo>
                    <a:lnTo>
                      <a:pt x="693" y="43"/>
                    </a:lnTo>
                    <a:lnTo>
                      <a:pt x="693" y="43"/>
                    </a:lnTo>
                    <a:lnTo>
                      <a:pt x="695" y="43"/>
                    </a:lnTo>
                    <a:lnTo>
                      <a:pt x="695" y="43"/>
                    </a:lnTo>
                    <a:lnTo>
                      <a:pt x="695" y="43"/>
                    </a:lnTo>
                    <a:lnTo>
                      <a:pt x="695" y="43"/>
                    </a:lnTo>
                    <a:lnTo>
                      <a:pt x="697" y="43"/>
                    </a:lnTo>
                    <a:lnTo>
                      <a:pt x="697" y="43"/>
                    </a:lnTo>
                    <a:lnTo>
                      <a:pt x="697" y="43"/>
                    </a:lnTo>
                    <a:lnTo>
                      <a:pt x="697" y="43"/>
                    </a:lnTo>
                    <a:lnTo>
                      <a:pt x="697" y="43"/>
                    </a:lnTo>
                    <a:lnTo>
                      <a:pt x="697" y="41"/>
                    </a:lnTo>
                    <a:lnTo>
                      <a:pt x="697" y="41"/>
                    </a:lnTo>
                    <a:lnTo>
                      <a:pt x="697" y="41"/>
                    </a:lnTo>
                    <a:lnTo>
                      <a:pt x="697" y="41"/>
                    </a:lnTo>
                    <a:lnTo>
                      <a:pt x="697" y="41"/>
                    </a:lnTo>
                    <a:lnTo>
                      <a:pt x="698" y="41"/>
                    </a:lnTo>
                    <a:lnTo>
                      <a:pt x="698" y="41"/>
                    </a:lnTo>
                    <a:lnTo>
                      <a:pt x="698" y="41"/>
                    </a:lnTo>
                    <a:lnTo>
                      <a:pt x="700" y="39"/>
                    </a:lnTo>
                    <a:lnTo>
                      <a:pt x="700" y="39"/>
                    </a:lnTo>
                    <a:lnTo>
                      <a:pt x="700" y="39"/>
                    </a:lnTo>
                    <a:lnTo>
                      <a:pt x="702" y="39"/>
                    </a:lnTo>
                    <a:lnTo>
                      <a:pt x="702" y="39"/>
                    </a:lnTo>
                    <a:lnTo>
                      <a:pt x="702" y="39"/>
                    </a:lnTo>
                    <a:lnTo>
                      <a:pt x="702" y="38"/>
                    </a:lnTo>
                    <a:lnTo>
                      <a:pt x="704" y="38"/>
                    </a:lnTo>
                    <a:lnTo>
                      <a:pt x="704" y="38"/>
                    </a:lnTo>
                    <a:lnTo>
                      <a:pt x="704" y="38"/>
                    </a:lnTo>
                    <a:lnTo>
                      <a:pt x="704" y="38"/>
                    </a:lnTo>
                    <a:lnTo>
                      <a:pt x="704" y="38"/>
                    </a:lnTo>
                    <a:lnTo>
                      <a:pt x="706" y="38"/>
                    </a:lnTo>
                    <a:lnTo>
                      <a:pt x="706" y="38"/>
                    </a:lnTo>
                    <a:lnTo>
                      <a:pt x="706" y="38"/>
                    </a:lnTo>
                    <a:lnTo>
                      <a:pt x="706" y="36"/>
                    </a:lnTo>
                    <a:lnTo>
                      <a:pt x="706" y="36"/>
                    </a:lnTo>
                    <a:lnTo>
                      <a:pt x="706" y="36"/>
                    </a:lnTo>
                    <a:lnTo>
                      <a:pt x="706" y="36"/>
                    </a:lnTo>
                    <a:lnTo>
                      <a:pt x="706" y="36"/>
                    </a:lnTo>
                    <a:lnTo>
                      <a:pt x="706" y="36"/>
                    </a:lnTo>
                    <a:lnTo>
                      <a:pt x="706" y="36"/>
                    </a:lnTo>
                    <a:lnTo>
                      <a:pt x="709" y="36"/>
                    </a:lnTo>
                    <a:lnTo>
                      <a:pt x="709" y="36"/>
                    </a:lnTo>
                    <a:lnTo>
                      <a:pt x="709" y="36"/>
                    </a:lnTo>
                    <a:lnTo>
                      <a:pt x="711" y="36"/>
                    </a:lnTo>
                    <a:lnTo>
                      <a:pt x="711" y="36"/>
                    </a:lnTo>
                    <a:lnTo>
                      <a:pt x="711" y="36"/>
                    </a:lnTo>
                    <a:lnTo>
                      <a:pt x="711" y="36"/>
                    </a:lnTo>
                    <a:lnTo>
                      <a:pt x="713" y="36"/>
                    </a:lnTo>
                    <a:lnTo>
                      <a:pt x="713" y="36"/>
                    </a:lnTo>
                    <a:lnTo>
                      <a:pt x="713" y="36"/>
                    </a:lnTo>
                    <a:lnTo>
                      <a:pt x="715" y="36"/>
                    </a:lnTo>
                    <a:lnTo>
                      <a:pt x="715" y="34"/>
                    </a:lnTo>
                    <a:lnTo>
                      <a:pt x="715" y="34"/>
                    </a:lnTo>
                    <a:lnTo>
                      <a:pt x="715" y="34"/>
                    </a:lnTo>
                    <a:lnTo>
                      <a:pt x="717" y="34"/>
                    </a:lnTo>
                    <a:lnTo>
                      <a:pt x="717" y="34"/>
                    </a:lnTo>
                    <a:lnTo>
                      <a:pt x="717" y="32"/>
                    </a:lnTo>
                    <a:lnTo>
                      <a:pt x="717" y="32"/>
                    </a:lnTo>
                    <a:lnTo>
                      <a:pt x="717" y="32"/>
                    </a:lnTo>
                    <a:lnTo>
                      <a:pt x="718" y="34"/>
                    </a:lnTo>
                    <a:lnTo>
                      <a:pt x="718" y="34"/>
                    </a:lnTo>
                    <a:lnTo>
                      <a:pt x="720" y="34"/>
                    </a:lnTo>
                    <a:lnTo>
                      <a:pt x="720" y="34"/>
                    </a:lnTo>
                    <a:lnTo>
                      <a:pt x="722" y="32"/>
                    </a:lnTo>
                    <a:lnTo>
                      <a:pt x="724" y="32"/>
                    </a:lnTo>
                    <a:lnTo>
                      <a:pt x="724" y="32"/>
                    </a:lnTo>
                    <a:lnTo>
                      <a:pt x="726" y="32"/>
                    </a:lnTo>
                    <a:lnTo>
                      <a:pt x="726" y="30"/>
                    </a:lnTo>
                    <a:lnTo>
                      <a:pt x="727" y="30"/>
                    </a:lnTo>
                    <a:lnTo>
                      <a:pt x="727" y="30"/>
                    </a:lnTo>
                    <a:lnTo>
                      <a:pt x="729" y="29"/>
                    </a:lnTo>
                    <a:lnTo>
                      <a:pt x="731" y="29"/>
                    </a:lnTo>
                    <a:lnTo>
                      <a:pt x="731" y="29"/>
                    </a:lnTo>
                    <a:lnTo>
                      <a:pt x="731" y="29"/>
                    </a:lnTo>
                    <a:lnTo>
                      <a:pt x="731" y="29"/>
                    </a:lnTo>
                    <a:lnTo>
                      <a:pt x="731" y="29"/>
                    </a:lnTo>
                    <a:lnTo>
                      <a:pt x="731" y="27"/>
                    </a:lnTo>
                    <a:lnTo>
                      <a:pt x="733" y="27"/>
                    </a:lnTo>
                    <a:lnTo>
                      <a:pt x="735" y="27"/>
                    </a:lnTo>
                    <a:lnTo>
                      <a:pt x="736" y="25"/>
                    </a:lnTo>
                    <a:lnTo>
                      <a:pt x="736" y="25"/>
                    </a:lnTo>
                    <a:lnTo>
                      <a:pt x="736" y="25"/>
                    </a:lnTo>
                    <a:lnTo>
                      <a:pt x="736" y="23"/>
                    </a:lnTo>
                    <a:lnTo>
                      <a:pt x="738" y="23"/>
                    </a:lnTo>
                    <a:lnTo>
                      <a:pt x="738" y="23"/>
                    </a:lnTo>
                    <a:lnTo>
                      <a:pt x="738" y="23"/>
                    </a:lnTo>
                    <a:lnTo>
                      <a:pt x="738" y="21"/>
                    </a:lnTo>
                    <a:lnTo>
                      <a:pt x="740" y="21"/>
                    </a:lnTo>
                    <a:lnTo>
                      <a:pt x="740" y="21"/>
                    </a:lnTo>
                    <a:lnTo>
                      <a:pt x="740" y="21"/>
                    </a:lnTo>
                    <a:lnTo>
                      <a:pt x="740" y="21"/>
                    </a:lnTo>
                    <a:lnTo>
                      <a:pt x="740" y="19"/>
                    </a:lnTo>
                    <a:lnTo>
                      <a:pt x="740" y="19"/>
                    </a:lnTo>
                    <a:lnTo>
                      <a:pt x="740" y="19"/>
                    </a:lnTo>
                    <a:lnTo>
                      <a:pt x="740" y="19"/>
                    </a:lnTo>
                    <a:lnTo>
                      <a:pt x="742" y="19"/>
                    </a:lnTo>
                    <a:lnTo>
                      <a:pt x="742" y="19"/>
                    </a:lnTo>
                    <a:lnTo>
                      <a:pt x="742" y="19"/>
                    </a:lnTo>
                    <a:lnTo>
                      <a:pt x="742" y="18"/>
                    </a:lnTo>
                    <a:lnTo>
                      <a:pt x="742" y="18"/>
                    </a:lnTo>
                    <a:lnTo>
                      <a:pt x="742" y="18"/>
                    </a:lnTo>
                    <a:lnTo>
                      <a:pt x="742" y="18"/>
                    </a:lnTo>
                    <a:lnTo>
                      <a:pt x="744" y="18"/>
                    </a:lnTo>
                    <a:lnTo>
                      <a:pt x="744" y="18"/>
                    </a:lnTo>
                    <a:lnTo>
                      <a:pt x="746" y="19"/>
                    </a:lnTo>
                    <a:lnTo>
                      <a:pt x="746" y="19"/>
                    </a:lnTo>
                    <a:lnTo>
                      <a:pt x="747" y="19"/>
                    </a:lnTo>
                    <a:lnTo>
                      <a:pt x="747" y="19"/>
                    </a:lnTo>
                    <a:lnTo>
                      <a:pt x="749" y="19"/>
                    </a:lnTo>
                    <a:lnTo>
                      <a:pt x="749" y="21"/>
                    </a:lnTo>
                    <a:lnTo>
                      <a:pt x="749" y="21"/>
                    </a:lnTo>
                    <a:lnTo>
                      <a:pt x="749" y="21"/>
                    </a:lnTo>
                    <a:lnTo>
                      <a:pt x="749" y="21"/>
                    </a:lnTo>
                    <a:lnTo>
                      <a:pt x="749" y="21"/>
                    </a:lnTo>
                    <a:lnTo>
                      <a:pt x="749" y="23"/>
                    </a:lnTo>
                    <a:lnTo>
                      <a:pt x="751" y="23"/>
                    </a:lnTo>
                    <a:lnTo>
                      <a:pt x="753" y="23"/>
                    </a:lnTo>
                    <a:lnTo>
                      <a:pt x="753" y="23"/>
                    </a:lnTo>
                    <a:lnTo>
                      <a:pt x="753" y="25"/>
                    </a:lnTo>
                    <a:lnTo>
                      <a:pt x="755" y="25"/>
                    </a:lnTo>
                    <a:lnTo>
                      <a:pt x="755" y="27"/>
                    </a:lnTo>
                    <a:lnTo>
                      <a:pt x="756" y="27"/>
                    </a:lnTo>
                    <a:lnTo>
                      <a:pt x="756" y="27"/>
                    </a:lnTo>
                    <a:lnTo>
                      <a:pt x="756" y="27"/>
                    </a:lnTo>
                    <a:lnTo>
                      <a:pt x="756" y="27"/>
                    </a:lnTo>
                    <a:lnTo>
                      <a:pt x="756" y="29"/>
                    </a:lnTo>
                    <a:lnTo>
                      <a:pt x="758" y="29"/>
                    </a:lnTo>
                    <a:lnTo>
                      <a:pt x="758" y="29"/>
                    </a:lnTo>
                    <a:lnTo>
                      <a:pt x="760" y="29"/>
                    </a:lnTo>
                    <a:lnTo>
                      <a:pt x="760" y="29"/>
                    </a:lnTo>
                    <a:lnTo>
                      <a:pt x="760" y="30"/>
                    </a:lnTo>
                    <a:lnTo>
                      <a:pt x="762" y="30"/>
                    </a:lnTo>
                    <a:lnTo>
                      <a:pt x="764" y="32"/>
                    </a:lnTo>
                    <a:lnTo>
                      <a:pt x="764" y="32"/>
                    </a:lnTo>
                    <a:lnTo>
                      <a:pt x="764" y="32"/>
                    </a:lnTo>
                    <a:lnTo>
                      <a:pt x="764" y="32"/>
                    </a:lnTo>
                    <a:lnTo>
                      <a:pt x="765" y="32"/>
                    </a:lnTo>
                    <a:lnTo>
                      <a:pt x="765" y="32"/>
                    </a:lnTo>
                    <a:lnTo>
                      <a:pt x="767" y="34"/>
                    </a:lnTo>
                    <a:lnTo>
                      <a:pt x="767" y="34"/>
                    </a:lnTo>
                    <a:lnTo>
                      <a:pt x="767" y="34"/>
                    </a:lnTo>
                    <a:lnTo>
                      <a:pt x="767" y="34"/>
                    </a:lnTo>
                    <a:lnTo>
                      <a:pt x="769" y="34"/>
                    </a:lnTo>
                    <a:lnTo>
                      <a:pt x="769" y="34"/>
                    </a:lnTo>
                    <a:lnTo>
                      <a:pt x="769" y="36"/>
                    </a:lnTo>
                    <a:lnTo>
                      <a:pt x="769" y="36"/>
                    </a:lnTo>
                    <a:lnTo>
                      <a:pt x="771" y="36"/>
                    </a:lnTo>
                    <a:lnTo>
                      <a:pt x="771" y="36"/>
                    </a:lnTo>
                    <a:lnTo>
                      <a:pt x="771" y="36"/>
                    </a:lnTo>
                    <a:lnTo>
                      <a:pt x="771" y="36"/>
                    </a:lnTo>
                    <a:lnTo>
                      <a:pt x="771" y="36"/>
                    </a:lnTo>
                    <a:lnTo>
                      <a:pt x="771" y="36"/>
                    </a:lnTo>
                    <a:lnTo>
                      <a:pt x="771" y="36"/>
                    </a:lnTo>
                    <a:lnTo>
                      <a:pt x="771" y="36"/>
                    </a:lnTo>
                    <a:lnTo>
                      <a:pt x="771" y="36"/>
                    </a:lnTo>
                    <a:lnTo>
                      <a:pt x="771" y="38"/>
                    </a:lnTo>
                    <a:lnTo>
                      <a:pt x="771" y="38"/>
                    </a:lnTo>
                    <a:lnTo>
                      <a:pt x="771" y="38"/>
                    </a:lnTo>
                    <a:lnTo>
                      <a:pt x="771" y="38"/>
                    </a:lnTo>
                    <a:lnTo>
                      <a:pt x="773" y="38"/>
                    </a:lnTo>
                    <a:lnTo>
                      <a:pt x="773" y="38"/>
                    </a:lnTo>
                    <a:lnTo>
                      <a:pt x="773" y="38"/>
                    </a:lnTo>
                    <a:lnTo>
                      <a:pt x="773" y="38"/>
                    </a:lnTo>
                    <a:lnTo>
                      <a:pt x="774" y="38"/>
                    </a:lnTo>
                    <a:lnTo>
                      <a:pt x="774" y="38"/>
                    </a:lnTo>
                    <a:lnTo>
                      <a:pt x="774" y="39"/>
                    </a:lnTo>
                    <a:lnTo>
                      <a:pt x="774" y="39"/>
                    </a:lnTo>
                    <a:lnTo>
                      <a:pt x="774" y="39"/>
                    </a:lnTo>
                    <a:lnTo>
                      <a:pt x="774" y="39"/>
                    </a:lnTo>
                    <a:lnTo>
                      <a:pt x="776" y="39"/>
                    </a:lnTo>
                    <a:lnTo>
                      <a:pt x="776" y="39"/>
                    </a:lnTo>
                    <a:lnTo>
                      <a:pt x="776" y="39"/>
                    </a:lnTo>
                    <a:lnTo>
                      <a:pt x="776" y="39"/>
                    </a:lnTo>
                    <a:lnTo>
                      <a:pt x="778" y="39"/>
                    </a:lnTo>
                    <a:lnTo>
                      <a:pt x="778" y="39"/>
                    </a:lnTo>
                    <a:lnTo>
                      <a:pt x="778" y="39"/>
                    </a:lnTo>
                    <a:lnTo>
                      <a:pt x="778" y="41"/>
                    </a:lnTo>
                    <a:lnTo>
                      <a:pt x="778" y="41"/>
                    </a:lnTo>
                    <a:lnTo>
                      <a:pt x="778" y="41"/>
                    </a:lnTo>
                    <a:lnTo>
                      <a:pt x="778" y="41"/>
                    </a:lnTo>
                    <a:lnTo>
                      <a:pt x="780" y="41"/>
                    </a:lnTo>
                    <a:lnTo>
                      <a:pt x="780" y="41"/>
                    </a:lnTo>
                    <a:lnTo>
                      <a:pt x="780" y="43"/>
                    </a:lnTo>
                    <a:lnTo>
                      <a:pt x="782" y="45"/>
                    </a:lnTo>
                    <a:lnTo>
                      <a:pt x="782" y="45"/>
                    </a:lnTo>
                    <a:lnTo>
                      <a:pt x="782" y="45"/>
                    </a:lnTo>
                    <a:lnTo>
                      <a:pt x="782" y="45"/>
                    </a:lnTo>
                    <a:lnTo>
                      <a:pt x="782" y="45"/>
                    </a:lnTo>
                    <a:lnTo>
                      <a:pt x="782" y="45"/>
                    </a:lnTo>
                    <a:lnTo>
                      <a:pt x="782" y="47"/>
                    </a:lnTo>
                    <a:lnTo>
                      <a:pt x="782" y="47"/>
                    </a:lnTo>
                    <a:lnTo>
                      <a:pt x="782" y="47"/>
                    </a:lnTo>
                    <a:lnTo>
                      <a:pt x="782" y="47"/>
                    </a:lnTo>
                    <a:lnTo>
                      <a:pt x="784" y="47"/>
                    </a:lnTo>
                    <a:lnTo>
                      <a:pt x="784" y="47"/>
                    </a:lnTo>
                    <a:lnTo>
                      <a:pt x="785" y="47"/>
                    </a:lnTo>
                    <a:lnTo>
                      <a:pt x="785" y="47"/>
                    </a:lnTo>
                    <a:lnTo>
                      <a:pt x="785" y="47"/>
                    </a:lnTo>
                    <a:lnTo>
                      <a:pt x="785" y="47"/>
                    </a:lnTo>
                    <a:lnTo>
                      <a:pt x="785" y="47"/>
                    </a:lnTo>
                    <a:lnTo>
                      <a:pt x="787" y="47"/>
                    </a:lnTo>
                    <a:lnTo>
                      <a:pt x="787" y="47"/>
                    </a:lnTo>
                    <a:lnTo>
                      <a:pt x="787" y="47"/>
                    </a:lnTo>
                    <a:lnTo>
                      <a:pt x="787" y="48"/>
                    </a:lnTo>
                    <a:lnTo>
                      <a:pt x="787" y="48"/>
                    </a:lnTo>
                    <a:lnTo>
                      <a:pt x="789" y="48"/>
                    </a:lnTo>
                    <a:lnTo>
                      <a:pt x="789" y="48"/>
                    </a:lnTo>
                    <a:lnTo>
                      <a:pt x="791" y="48"/>
                    </a:lnTo>
                    <a:lnTo>
                      <a:pt x="791" y="48"/>
                    </a:lnTo>
                    <a:lnTo>
                      <a:pt x="793" y="50"/>
                    </a:lnTo>
                    <a:lnTo>
                      <a:pt x="793" y="50"/>
                    </a:lnTo>
                    <a:lnTo>
                      <a:pt x="793" y="50"/>
                    </a:lnTo>
                    <a:lnTo>
                      <a:pt x="793" y="50"/>
                    </a:lnTo>
                    <a:lnTo>
                      <a:pt x="791" y="52"/>
                    </a:lnTo>
                    <a:lnTo>
                      <a:pt x="791" y="52"/>
                    </a:lnTo>
                    <a:lnTo>
                      <a:pt x="791" y="54"/>
                    </a:lnTo>
                    <a:lnTo>
                      <a:pt x="791" y="54"/>
                    </a:lnTo>
                    <a:lnTo>
                      <a:pt x="791" y="54"/>
                    </a:lnTo>
                    <a:lnTo>
                      <a:pt x="793" y="54"/>
                    </a:lnTo>
                    <a:lnTo>
                      <a:pt x="793" y="54"/>
                    </a:lnTo>
                    <a:lnTo>
                      <a:pt x="794" y="54"/>
                    </a:lnTo>
                    <a:lnTo>
                      <a:pt x="794" y="54"/>
                    </a:lnTo>
                    <a:lnTo>
                      <a:pt x="796" y="54"/>
                    </a:lnTo>
                    <a:lnTo>
                      <a:pt x="798" y="54"/>
                    </a:lnTo>
                    <a:lnTo>
                      <a:pt x="798" y="54"/>
                    </a:lnTo>
                    <a:lnTo>
                      <a:pt x="798" y="54"/>
                    </a:lnTo>
                    <a:lnTo>
                      <a:pt x="798" y="56"/>
                    </a:lnTo>
                    <a:lnTo>
                      <a:pt x="798" y="56"/>
                    </a:lnTo>
                    <a:lnTo>
                      <a:pt x="798" y="56"/>
                    </a:lnTo>
                    <a:lnTo>
                      <a:pt x="798" y="56"/>
                    </a:lnTo>
                    <a:lnTo>
                      <a:pt x="798" y="56"/>
                    </a:lnTo>
                    <a:lnTo>
                      <a:pt x="798" y="56"/>
                    </a:lnTo>
                    <a:lnTo>
                      <a:pt x="798" y="56"/>
                    </a:lnTo>
                    <a:lnTo>
                      <a:pt x="798" y="56"/>
                    </a:lnTo>
                    <a:lnTo>
                      <a:pt x="798" y="57"/>
                    </a:lnTo>
                    <a:lnTo>
                      <a:pt x="798" y="57"/>
                    </a:lnTo>
                    <a:lnTo>
                      <a:pt x="798" y="57"/>
                    </a:lnTo>
                    <a:lnTo>
                      <a:pt x="798" y="57"/>
                    </a:lnTo>
                    <a:lnTo>
                      <a:pt x="798" y="57"/>
                    </a:lnTo>
                    <a:lnTo>
                      <a:pt x="798" y="57"/>
                    </a:lnTo>
                    <a:lnTo>
                      <a:pt x="798" y="57"/>
                    </a:lnTo>
                    <a:lnTo>
                      <a:pt x="798" y="57"/>
                    </a:lnTo>
                    <a:lnTo>
                      <a:pt x="800" y="57"/>
                    </a:lnTo>
                    <a:lnTo>
                      <a:pt x="800" y="57"/>
                    </a:lnTo>
                    <a:lnTo>
                      <a:pt x="800" y="57"/>
                    </a:lnTo>
                    <a:lnTo>
                      <a:pt x="800" y="57"/>
                    </a:lnTo>
                    <a:lnTo>
                      <a:pt x="800" y="57"/>
                    </a:lnTo>
                    <a:lnTo>
                      <a:pt x="800" y="57"/>
                    </a:lnTo>
                    <a:lnTo>
                      <a:pt x="800" y="57"/>
                    </a:lnTo>
                    <a:lnTo>
                      <a:pt x="800" y="57"/>
                    </a:lnTo>
                    <a:lnTo>
                      <a:pt x="802" y="59"/>
                    </a:lnTo>
                    <a:lnTo>
                      <a:pt x="802" y="59"/>
                    </a:lnTo>
                    <a:lnTo>
                      <a:pt x="802" y="59"/>
                    </a:lnTo>
                    <a:lnTo>
                      <a:pt x="802" y="57"/>
                    </a:lnTo>
                    <a:lnTo>
                      <a:pt x="802" y="57"/>
                    </a:lnTo>
                    <a:lnTo>
                      <a:pt x="802" y="57"/>
                    </a:lnTo>
                    <a:lnTo>
                      <a:pt x="802" y="57"/>
                    </a:lnTo>
                    <a:lnTo>
                      <a:pt x="802" y="57"/>
                    </a:lnTo>
                    <a:lnTo>
                      <a:pt x="803" y="57"/>
                    </a:lnTo>
                    <a:lnTo>
                      <a:pt x="803" y="57"/>
                    </a:lnTo>
                    <a:lnTo>
                      <a:pt x="803" y="57"/>
                    </a:lnTo>
                    <a:lnTo>
                      <a:pt x="803" y="57"/>
                    </a:lnTo>
                    <a:lnTo>
                      <a:pt x="803" y="57"/>
                    </a:lnTo>
                    <a:lnTo>
                      <a:pt x="803" y="57"/>
                    </a:lnTo>
                    <a:lnTo>
                      <a:pt x="803" y="57"/>
                    </a:lnTo>
                    <a:lnTo>
                      <a:pt x="803" y="57"/>
                    </a:lnTo>
                    <a:lnTo>
                      <a:pt x="805" y="57"/>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7" y="54"/>
                    </a:lnTo>
                    <a:lnTo>
                      <a:pt x="807" y="56"/>
                    </a:lnTo>
                    <a:lnTo>
                      <a:pt x="807" y="56"/>
                    </a:lnTo>
                    <a:lnTo>
                      <a:pt x="809" y="56"/>
                    </a:lnTo>
                    <a:lnTo>
                      <a:pt x="809" y="56"/>
                    </a:lnTo>
                    <a:lnTo>
                      <a:pt x="809" y="56"/>
                    </a:lnTo>
                    <a:lnTo>
                      <a:pt x="809" y="56"/>
                    </a:lnTo>
                    <a:lnTo>
                      <a:pt x="811" y="56"/>
                    </a:lnTo>
                    <a:lnTo>
                      <a:pt x="811" y="56"/>
                    </a:lnTo>
                    <a:lnTo>
                      <a:pt x="811" y="56"/>
                    </a:lnTo>
                    <a:lnTo>
                      <a:pt x="811" y="56"/>
                    </a:lnTo>
                    <a:lnTo>
                      <a:pt x="811" y="56"/>
                    </a:lnTo>
                    <a:lnTo>
                      <a:pt x="811" y="56"/>
                    </a:lnTo>
                    <a:lnTo>
                      <a:pt x="811" y="56"/>
                    </a:lnTo>
                    <a:lnTo>
                      <a:pt x="811" y="56"/>
                    </a:lnTo>
                    <a:lnTo>
                      <a:pt x="811"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4" y="56"/>
                    </a:lnTo>
                    <a:lnTo>
                      <a:pt x="814" y="57"/>
                    </a:lnTo>
                    <a:lnTo>
                      <a:pt x="814" y="57"/>
                    </a:lnTo>
                    <a:lnTo>
                      <a:pt x="814" y="57"/>
                    </a:lnTo>
                    <a:lnTo>
                      <a:pt x="814" y="57"/>
                    </a:lnTo>
                    <a:lnTo>
                      <a:pt x="814" y="57"/>
                    </a:lnTo>
                    <a:lnTo>
                      <a:pt x="814" y="57"/>
                    </a:lnTo>
                    <a:lnTo>
                      <a:pt x="814" y="57"/>
                    </a:lnTo>
                    <a:lnTo>
                      <a:pt x="814" y="57"/>
                    </a:lnTo>
                    <a:lnTo>
                      <a:pt x="816" y="57"/>
                    </a:lnTo>
                    <a:lnTo>
                      <a:pt x="816" y="57"/>
                    </a:lnTo>
                    <a:lnTo>
                      <a:pt x="816" y="57"/>
                    </a:lnTo>
                    <a:lnTo>
                      <a:pt x="816" y="57"/>
                    </a:lnTo>
                    <a:lnTo>
                      <a:pt x="816" y="57"/>
                    </a:lnTo>
                    <a:lnTo>
                      <a:pt x="816" y="57"/>
                    </a:lnTo>
                    <a:lnTo>
                      <a:pt x="816" y="57"/>
                    </a:lnTo>
                    <a:lnTo>
                      <a:pt x="816" y="57"/>
                    </a:lnTo>
                    <a:lnTo>
                      <a:pt x="816" y="57"/>
                    </a:lnTo>
                    <a:lnTo>
                      <a:pt x="816" y="57"/>
                    </a:lnTo>
                    <a:lnTo>
                      <a:pt x="818" y="57"/>
                    </a:lnTo>
                    <a:lnTo>
                      <a:pt x="818" y="57"/>
                    </a:lnTo>
                    <a:lnTo>
                      <a:pt x="818" y="57"/>
                    </a:lnTo>
                    <a:lnTo>
                      <a:pt x="818" y="57"/>
                    </a:lnTo>
                    <a:lnTo>
                      <a:pt x="818" y="57"/>
                    </a:lnTo>
                    <a:lnTo>
                      <a:pt x="818" y="57"/>
                    </a:lnTo>
                    <a:lnTo>
                      <a:pt x="818" y="57"/>
                    </a:lnTo>
                    <a:lnTo>
                      <a:pt x="818" y="57"/>
                    </a:lnTo>
                    <a:lnTo>
                      <a:pt x="818" y="57"/>
                    </a:lnTo>
                    <a:lnTo>
                      <a:pt x="818" y="57"/>
                    </a:lnTo>
                    <a:lnTo>
                      <a:pt x="818" y="59"/>
                    </a:lnTo>
                    <a:lnTo>
                      <a:pt x="818" y="59"/>
                    </a:lnTo>
                    <a:lnTo>
                      <a:pt x="818" y="59"/>
                    </a:lnTo>
                    <a:lnTo>
                      <a:pt x="820" y="59"/>
                    </a:lnTo>
                    <a:lnTo>
                      <a:pt x="820" y="61"/>
                    </a:lnTo>
                    <a:lnTo>
                      <a:pt x="820" y="61"/>
                    </a:lnTo>
                    <a:lnTo>
                      <a:pt x="820" y="61"/>
                    </a:lnTo>
                    <a:lnTo>
                      <a:pt x="820" y="61"/>
                    </a:lnTo>
                    <a:lnTo>
                      <a:pt x="820" y="63"/>
                    </a:lnTo>
                    <a:lnTo>
                      <a:pt x="820" y="63"/>
                    </a:lnTo>
                    <a:lnTo>
                      <a:pt x="820" y="63"/>
                    </a:lnTo>
                    <a:lnTo>
                      <a:pt x="820" y="63"/>
                    </a:lnTo>
                    <a:lnTo>
                      <a:pt x="820" y="63"/>
                    </a:lnTo>
                    <a:lnTo>
                      <a:pt x="820" y="63"/>
                    </a:lnTo>
                    <a:lnTo>
                      <a:pt x="820" y="65"/>
                    </a:lnTo>
                    <a:lnTo>
                      <a:pt x="821" y="65"/>
                    </a:lnTo>
                    <a:lnTo>
                      <a:pt x="821" y="65"/>
                    </a:lnTo>
                    <a:lnTo>
                      <a:pt x="821" y="65"/>
                    </a:lnTo>
                    <a:lnTo>
                      <a:pt x="823" y="67"/>
                    </a:lnTo>
                    <a:lnTo>
                      <a:pt x="823" y="67"/>
                    </a:lnTo>
                    <a:lnTo>
                      <a:pt x="823" y="67"/>
                    </a:lnTo>
                    <a:lnTo>
                      <a:pt x="823" y="67"/>
                    </a:lnTo>
                    <a:lnTo>
                      <a:pt x="823" y="67"/>
                    </a:lnTo>
                    <a:lnTo>
                      <a:pt x="823" y="67"/>
                    </a:lnTo>
                    <a:lnTo>
                      <a:pt x="825" y="67"/>
                    </a:lnTo>
                    <a:lnTo>
                      <a:pt x="825" y="67"/>
                    </a:lnTo>
                    <a:lnTo>
                      <a:pt x="825" y="67"/>
                    </a:lnTo>
                    <a:lnTo>
                      <a:pt x="825" y="68"/>
                    </a:lnTo>
                    <a:lnTo>
                      <a:pt x="827" y="68"/>
                    </a:lnTo>
                    <a:lnTo>
                      <a:pt x="827" y="68"/>
                    </a:lnTo>
                    <a:lnTo>
                      <a:pt x="827" y="68"/>
                    </a:lnTo>
                    <a:lnTo>
                      <a:pt x="827" y="68"/>
                    </a:lnTo>
                    <a:lnTo>
                      <a:pt x="827" y="68"/>
                    </a:lnTo>
                    <a:lnTo>
                      <a:pt x="829" y="68"/>
                    </a:lnTo>
                    <a:lnTo>
                      <a:pt x="829" y="68"/>
                    </a:lnTo>
                    <a:lnTo>
                      <a:pt x="829" y="70"/>
                    </a:lnTo>
                    <a:lnTo>
                      <a:pt x="831" y="70"/>
                    </a:lnTo>
                    <a:lnTo>
                      <a:pt x="831" y="70"/>
                    </a:lnTo>
                    <a:lnTo>
                      <a:pt x="832" y="70"/>
                    </a:lnTo>
                    <a:lnTo>
                      <a:pt x="832" y="70"/>
                    </a:lnTo>
                    <a:lnTo>
                      <a:pt x="832" y="72"/>
                    </a:lnTo>
                    <a:lnTo>
                      <a:pt x="834" y="72"/>
                    </a:lnTo>
                    <a:lnTo>
                      <a:pt x="834" y="72"/>
                    </a:lnTo>
                    <a:lnTo>
                      <a:pt x="834" y="72"/>
                    </a:lnTo>
                    <a:lnTo>
                      <a:pt x="836" y="74"/>
                    </a:lnTo>
                    <a:lnTo>
                      <a:pt x="838" y="74"/>
                    </a:lnTo>
                    <a:lnTo>
                      <a:pt x="838" y="74"/>
                    </a:lnTo>
                    <a:lnTo>
                      <a:pt x="840" y="74"/>
                    </a:lnTo>
                    <a:lnTo>
                      <a:pt x="840" y="76"/>
                    </a:lnTo>
                    <a:lnTo>
                      <a:pt x="840" y="76"/>
                    </a:lnTo>
                    <a:lnTo>
                      <a:pt x="840" y="76"/>
                    </a:lnTo>
                    <a:lnTo>
                      <a:pt x="840" y="76"/>
                    </a:lnTo>
                    <a:lnTo>
                      <a:pt x="841" y="76"/>
                    </a:lnTo>
                    <a:lnTo>
                      <a:pt x="843" y="77"/>
                    </a:lnTo>
                    <a:lnTo>
                      <a:pt x="845" y="77"/>
                    </a:lnTo>
                    <a:lnTo>
                      <a:pt x="845" y="77"/>
                    </a:lnTo>
                    <a:lnTo>
                      <a:pt x="845" y="77"/>
                    </a:lnTo>
                    <a:lnTo>
                      <a:pt x="852" y="81"/>
                    </a:lnTo>
                    <a:lnTo>
                      <a:pt x="854" y="81"/>
                    </a:lnTo>
                    <a:lnTo>
                      <a:pt x="858" y="83"/>
                    </a:lnTo>
                    <a:lnTo>
                      <a:pt x="858" y="83"/>
                    </a:lnTo>
                    <a:lnTo>
                      <a:pt x="859" y="83"/>
                    </a:lnTo>
                    <a:lnTo>
                      <a:pt x="861" y="83"/>
                    </a:lnTo>
                    <a:lnTo>
                      <a:pt x="863" y="83"/>
                    </a:lnTo>
                    <a:lnTo>
                      <a:pt x="863" y="83"/>
                    </a:lnTo>
                    <a:lnTo>
                      <a:pt x="863" y="83"/>
                    </a:lnTo>
                    <a:lnTo>
                      <a:pt x="865" y="83"/>
                    </a:lnTo>
                    <a:lnTo>
                      <a:pt x="865" y="83"/>
                    </a:lnTo>
                    <a:lnTo>
                      <a:pt x="865" y="83"/>
                    </a:lnTo>
                    <a:lnTo>
                      <a:pt x="867" y="83"/>
                    </a:lnTo>
                    <a:lnTo>
                      <a:pt x="867" y="83"/>
                    </a:lnTo>
                    <a:lnTo>
                      <a:pt x="869" y="83"/>
                    </a:lnTo>
                    <a:lnTo>
                      <a:pt x="869" y="83"/>
                    </a:lnTo>
                    <a:lnTo>
                      <a:pt x="869" y="83"/>
                    </a:lnTo>
                    <a:lnTo>
                      <a:pt x="870" y="83"/>
                    </a:lnTo>
                    <a:lnTo>
                      <a:pt x="870" y="83"/>
                    </a:lnTo>
                    <a:lnTo>
                      <a:pt x="872" y="83"/>
                    </a:lnTo>
                    <a:lnTo>
                      <a:pt x="872" y="83"/>
                    </a:lnTo>
                    <a:lnTo>
                      <a:pt x="874" y="85"/>
                    </a:lnTo>
                    <a:lnTo>
                      <a:pt x="876" y="85"/>
                    </a:lnTo>
                    <a:lnTo>
                      <a:pt x="878" y="85"/>
                    </a:lnTo>
                    <a:lnTo>
                      <a:pt x="878" y="85"/>
                    </a:lnTo>
                    <a:lnTo>
                      <a:pt x="878" y="86"/>
                    </a:lnTo>
                    <a:lnTo>
                      <a:pt x="879" y="86"/>
                    </a:lnTo>
                    <a:lnTo>
                      <a:pt x="879" y="86"/>
                    </a:lnTo>
                    <a:lnTo>
                      <a:pt x="881" y="86"/>
                    </a:lnTo>
                    <a:lnTo>
                      <a:pt x="883" y="88"/>
                    </a:lnTo>
                    <a:lnTo>
                      <a:pt x="885" y="88"/>
                    </a:lnTo>
                    <a:lnTo>
                      <a:pt x="887" y="88"/>
                    </a:lnTo>
                    <a:lnTo>
                      <a:pt x="890" y="90"/>
                    </a:lnTo>
                    <a:lnTo>
                      <a:pt x="892" y="92"/>
                    </a:lnTo>
                    <a:lnTo>
                      <a:pt x="894" y="95"/>
                    </a:lnTo>
                    <a:lnTo>
                      <a:pt x="892" y="99"/>
                    </a:lnTo>
                    <a:lnTo>
                      <a:pt x="894" y="101"/>
                    </a:lnTo>
                    <a:lnTo>
                      <a:pt x="896" y="103"/>
                    </a:lnTo>
                    <a:lnTo>
                      <a:pt x="896" y="105"/>
                    </a:lnTo>
                    <a:lnTo>
                      <a:pt x="894" y="108"/>
                    </a:lnTo>
                    <a:lnTo>
                      <a:pt x="896" y="110"/>
                    </a:lnTo>
                    <a:lnTo>
                      <a:pt x="896" y="110"/>
                    </a:lnTo>
                    <a:lnTo>
                      <a:pt x="896" y="110"/>
                    </a:lnTo>
                    <a:lnTo>
                      <a:pt x="897" y="110"/>
                    </a:lnTo>
                    <a:lnTo>
                      <a:pt x="897" y="110"/>
                    </a:lnTo>
                    <a:lnTo>
                      <a:pt x="897" y="110"/>
                    </a:lnTo>
                    <a:lnTo>
                      <a:pt x="899" y="110"/>
                    </a:lnTo>
                    <a:lnTo>
                      <a:pt x="899" y="110"/>
                    </a:lnTo>
                    <a:lnTo>
                      <a:pt x="899" y="110"/>
                    </a:lnTo>
                    <a:lnTo>
                      <a:pt x="901" y="110"/>
                    </a:lnTo>
                    <a:lnTo>
                      <a:pt x="903" y="112"/>
                    </a:lnTo>
                    <a:lnTo>
                      <a:pt x="903" y="112"/>
                    </a:lnTo>
                    <a:lnTo>
                      <a:pt x="903" y="112"/>
                    </a:lnTo>
                    <a:lnTo>
                      <a:pt x="903" y="112"/>
                    </a:lnTo>
                    <a:lnTo>
                      <a:pt x="903" y="112"/>
                    </a:lnTo>
                    <a:lnTo>
                      <a:pt x="905" y="112"/>
                    </a:lnTo>
                    <a:lnTo>
                      <a:pt x="905" y="112"/>
                    </a:lnTo>
                    <a:lnTo>
                      <a:pt x="905" y="112"/>
                    </a:lnTo>
                    <a:lnTo>
                      <a:pt x="905" y="110"/>
                    </a:lnTo>
                    <a:lnTo>
                      <a:pt x="905" y="110"/>
                    </a:lnTo>
                    <a:lnTo>
                      <a:pt x="906" y="110"/>
                    </a:lnTo>
                    <a:lnTo>
                      <a:pt x="906" y="108"/>
                    </a:lnTo>
                    <a:lnTo>
                      <a:pt x="906" y="108"/>
                    </a:lnTo>
                    <a:lnTo>
                      <a:pt x="908" y="108"/>
                    </a:lnTo>
                    <a:lnTo>
                      <a:pt x="908" y="106"/>
                    </a:lnTo>
                    <a:lnTo>
                      <a:pt x="908" y="106"/>
                    </a:lnTo>
                    <a:lnTo>
                      <a:pt x="908" y="105"/>
                    </a:lnTo>
                    <a:lnTo>
                      <a:pt x="910" y="105"/>
                    </a:lnTo>
                    <a:lnTo>
                      <a:pt x="910" y="105"/>
                    </a:lnTo>
                    <a:lnTo>
                      <a:pt x="910" y="103"/>
                    </a:lnTo>
                    <a:lnTo>
                      <a:pt x="910" y="103"/>
                    </a:lnTo>
                    <a:lnTo>
                      <a:pt x="910" y="103"/>
                    </a:lnTo>
                    <a:lnTo>
                      <a:pt x="910" y="103"/>
                    </a:lnTo>
                    <a:lnTo>
                      <a:pt x="912" y="101"/>
                    </a:lnTo>
                    <a:lnTo>
                      <a:pt x="912" y="101"/>
                    </a:lnTo>
                    <a:lnTo>
                      <a:pt x="912" y="101"/>
                    </a:lnTo>
                    <a:lnTo>
                      <a:pt x="912" y="101"/>
                    </a:lnTo>
                    <a:lnTo>
                      <a:pt x="914" y="101"/>
                    </a:lnTo>
                    <a:lnTo>
                      <a:pt x="914" y="101"/>
                    </a:lnTo>
                    <a:lnTo>
                      <a:pt x="916" y="99"/>
                    </a:lnTo>
                    <a:lnTo>
                      <a:pt x="916" y="99"/>
                    </a:lnTo>
                    <a:lnTo>
                      <a:pt x="916" y="99"/>
                    </a:lnTo>
                    <a:lnTo>
                      <a:pt x="916" y="99"/>
                    </a:lnTo>
                    <a:lnTo>
                      <a:pt x="917" y="101"/>
                    </a:lnTo>
                    <a:lnTo>
                      <a:pt x="917" y="101"/>
                    </a:lnTo>
                    <a:lnTo>
                      <a:pt x="919" y="101"/>
                    </a:lnTo>
                    <a:lnTo>
                      <a:pt x="921" y="101"/>
                    </a:lnTo>
                    <a:lnTo>
                      <a:pt x="921" y="101"/>
                    </a:lnTo>
                    <a:lnTo>
                      <a:pt x="923" y="101"/>
                    </a:lnTo>
                    <a:lnTo>
                      <a:pt x="925" y="101"/>
                    </a:lnTo>
                    <a:lnTo>
                      <a:pt x="925" y="101"/>
                    </a:lnTo>
                    <a:lnTo>
                      <a:pt x="925" y="101"/>
                    </a:lnTo>
                    <a:lnTo>
                      <a:pt x="926" y="103"/>
                    </a:lnTo>
                    <a:lnTo>
                      <a:pt x="928" y="103"/>
                    </a:lnTo>
                    <a:lnTo>
                      <a:pt x="928" y="103"/>
                    </a:lnTo>
                    <a:lnTo>
                      <a:pt x="930" y="103"/>
                    </a:lnTo>
                    <a:lnTo>
                      <a:pt x="930" y="103"/>
                    </a:lnTo>
                    <a:lnTo>
                      <a:pt x="932" y="103"/>
                    </a:lnTo>
                    <a:lnTo>
                      <a:pt x="934" y="103"/>
                    </a:lnTo>
                    <a:lnTo>
                      <a:pt x="934" y="103"/>
                    </a:lnTo>
                    <a:lnTo>
                      <a:pt x="934" y="105"/>
                    </a:lnTo>
                    <a:lnTo>
                      <a:pt x="934" y="105"/>
                    </a:lnTo>
                    <a:lnTo>
                      <a:pt x="937" y="105"/>
                    </a:lnTo>
                    <a:lnTo>
                      <a:pt x="939" y="105"/>
                    </a:lnTo>
                    <a:lnTo>
                      <a:pt x="939" y="105"/>
                    </a:lnTo>
                    <a:lnTo>
                      <a:pt x="939" y="105"/>
                    </a:lnTo>
                    <a:lnTo>
                      <a:pt x="941" y="105"/>
                    </a:lnTo>
                    <a:lnTo>
                      <a:pt x="943" y="105"/>
                    </a:lnTo>
                    <a:lnTo>
                      <a:pt x="943" y="105"/>
                    </a:lnTo>
                    <a:lnTo>
                      <a:pt x="943" y="106"/>
                    </a:lnTo>
                    <a:lnTo>
                      <a:pt x="943" y="106"/>
                    </a:lnTo>
                    <a:lnTo>
                      <a:pt x="944" y="106"/>
                    </a:lnTo>
                    <a:lnTo>
                      <a:pt x="946" y="106"/>
                    </a:lnTo>
                    <a:lnTo>
                      <a:pt x="946" y="106"/>
                    </a:lnTo>
                    <a:lnTo>
                      <a:pt x="946" y="106"/>
                    </a:lnTo>
                    <a:lnTo>
                      <a:pt x="948" y="106"/>
                    </a:lnTo>
                    <a:lnTo>
                      <a:pt x="948" y="106"/>
                    </a:lnTo>
                    <a:lnTo>
                      <a:pt x="950" y="106"/>
                    </a:lnTo>
                    <a:lnTo>
                      <a:pt x="950" y="105"/>
                    </a:lnTo>
                    <a:lnTo>
                      <a:pt x="950" y="105"/>
                    </a:lnTo>
                    <a:lnTo>
                      <a:pt x="950" y="105"/>
                    </a:lnTo>
                    <a:lnTo>
                      <a:pt x="952" y="105"/>
                    </a:lnTo>
                    <a:lnTo>
                      <a:pt x="952" y="105"/>
                    </a:lnTo>
                    <a:lnTo>
                      <a:pt x="952" y="103"/>
                    </a:lnTo>
                    <a:lnTo>
                      <a:pt x="952" y="103"/>
                    </a:lnTo>
                    <a:lnTo>
                      <a:pt x="952" y="103"/>
                    </a:lnTo>
                    <a:lnTo>
                      <a:pt x="952" y="103"/>
                    </a:lnTo>
                    <a:lnTo>
                      <a:pt x="952" y="103"/>
                    </a:lnTo>
                    <a:lnTo>
                      <a:pt x="954" y="101"/>
                    </a:lnTo>
                    <a:lnTo>
                      <a:pt x="954" y="99"/>
                    </a:lnTo>
                    <a:lnTo>
                      <a:pt x="955" y="97"/>
                    </a:lnTo>
                    <a:lnTo>
                      <a:pt x="955" y="97"/>
                    </a:lnTo>
                    <a:lnTo>
                      <a:pt x="955" y="97"/>
                    </a:lnTo>
                    <a:lnTo>
                      <a:pt x="955" y="95"/>
                    </a:lnTo>
                    <a:lnTo>
                      <a:pt x="955" y="95"/>
                    </a:lnTo>
                    <a:lnTo>
                      <a:pt x="955" y="95"/>
                    </a:lnTo>
                    <a:lnTo>
                      <a:pt x="955" y="94"/>
                    </a:lnTo>
                    <a:lnTo>
                      <a:pt x="955" y="94"/>
                    </a:lnTo>
                    <a:lnTo>
                      <a:pt x="955" y="94"/>
                    </a:lnTo>
                    <a:lnTo>
                      <a:pt x="955" y="94"/>
                    </a:lnTo>
                    <a:lnTo>
                      <a:pt x="955" y="94"/>
                    </a:lnTo>
                    <a:lnTo>
                      <a:pt x="955" y="92"/>
                    </a:lnTo>
                    <a:lnTo>
                      <a:pt x="955" y="92"/>
                    </a:lnTo>
                    <a:lnTo>
                      <a:pt x="957" y="92"/>
                    </a:lnTo>
                    <a:lnTo>
                      <a:pt x="957" y="92"/>
                    </a:lnTo>
                    <a:lnTo>
                      <a:pt x="957" y="90"/>
                    </a:lnTo>
                    <a:lnTo>
                      <a:pt x="957" y="90"/>
                    </a:lnTo>
                    <a:lnTo>
                      <a:pt x="959" y="90"/>
                    </a:lnTo>
                    <a:lnTo>
                      <a:pt x="959" y="90"/>
                    </a:lnTo>
                    <a:lnTo>
                      <a:pt x="959" y="90"/>
                    </a:lnTo>
                    <a:lnTo>
                      <a:pt x="961" y="90"/>
                    </a:lnTo>
                    <a:lnTo>
                      <a:pt x="961" y="90"/>
                    </a:lnTo>
                    <a:lnTo>
                      <a:pt x="961" y="90"/>
                    </a:lnTo>
                    <a:lnTo>
                      <a:pt x="963" y="90"/>
                    </a:lnTo>
                    <a:lnTo>
                      <a:pt x="963" y="90"/>
                    </a:lnTo>
                    <a:lnTo>
                      <a:pt x="963" y="90"/>
                    </a:lnTo>
                    <a:lnTo>
                      <a:pt x="964" y="90"/>
                    </a:lnTo>
                    <a:lnTo>
                      <a:pt x="966" y="90"/>
                    </a:lnTo>
                    <a:lnTo>
                      <a:pt x="966" y="90"/>
                    </a:lnTo>
                    <a:lnTo>
                      <a:pt x="968" y="90"/>
                    </a:lnTo>
                    <a:lnTo>
                      <a:pt x="968" y="90"/>
                    </a:lnTo>
                    <a:lnTo>
                      <a:pt x="968" y="90"/>
                    </a:lnTo>
                    <a:lnTo>
                      <a:pt x="970" y="90"/>
                    </a:lnTo>
                    <a:lnTo>
                      <a:pt x="972" y="90"/>
                    </a:lnTo>
                    <a:lnTo>
                      <a:pt x="972" y="90"/>
                    </a:lnTo>
                    <a:lnTo>
                      <a:pt x="972" y="90"/>
                    </a:lnTo>
                    <a:lnTo>
                      <a:pt x="973" y="90"/>
                    </a:lnTo>
                    <a:lnTo>
                      <a:pt x="973" y="90"/>
                    </a:lnTo>
                    <a:lnTo>
                      <a:pt x="973" y="90"/>
                    </a:lnTo>
                    <a:lnTo>
                      <a:pt x="973" y="90"/>
                    </a:lnTo>
                    <a:lnTo>
                      <a:pt x="973" y="90"/>
                    </a:lnTo>
                    <a:lnTo>
                      <a:pt x="975" y="90"/>
                    </a:lnTo>
                    <a:lnTo>
                      <a:pt x="975" y="90"/>
                    </a:lnTo>
                    <a:lnTo>
                      <a:pt x="975" y="92"/>
                    </a:lnTo>
                    <a:lnTo>
                      <a:pt x="977" y="92"/>
                    </a:lnTo>
                    <a:lnTo>
                      <a:pt x="979" y="92"/>
                    </a:lnTo>
                    <a:lnTo>
                      <a:pt x="979" y="92"/>
                    </a:lnTo>
                    <a:lnTo>
                      <a:pt x="979" y="92"/>
                    </a:lnTo>
                    <a:lnTo>
                      <a:pt x="979" y="92"/>
                    </a:lnTo>
                    <a:lnTo>
                      <a:pt x="981" y="92"/>
                    </a:lnTo>
                    <a:lnTo>
                      <a:pt x="981" y="92"/>
                    </a:lnTo>
                    <a:lnTo>
                      <a:pt x="981" y="92"/>
                    </a:lnTo>
                    <a:lnTo>
                      <a:pt x="982" y="92"/>
                    </a:lnTo>
                    <a:lnTo>
                      <a:pt x="982" y="92"/>
                    </a:lnTo>
                    <a:lnTo>
                      <a:pt x="982" y="90"/>
                    </a:lnTo>
                    <a:lnTo>
                      <a:pt x="982" y="90"/>
                    </a:lnTo>
                    <a:lnTo>
                      <a:pt x="982" y="90"/>
                    </a:lnTo>
                    <a:lnTo>
                      <a:pt x="982" y="90"/>
                    </a:lnTo>
                    <a:lnTo>
                      <a:pt x="984" y="90"/>
                    </a:lnTo>
                    <a:lnTo>
                      <a:pt x="984" y="88"/>
                    </a:lnTo>
                    <a:lnTo>
                      <a:pt x="986" y="88"/>
                    </a:lnTo>
                    <a:lnTo>
                      <a:pt x="986" y="88"/>
                    </a:lnTo>
                    <a:lnTo>
                      <a:pt x="986" y="88"/>
                    </a:lnTo>
                    <a:lnTo>
                      <a:pt x="986" y="88"/>
                    </a:lnTo>
                    <a:lnTo>
                      <a:pt x="986" y="88"/>
                    </a:lnTo>
                    <a:lnTo>
                      <a:pt x="988" y="88"/>
                    </a:lnTo>
                    <a:lnTo>
                      <a:pt x="988" y="88"/>
                    </a:lnTo>
                    <a:lnTo>
                      <a:pt x="990" y="88"/>
                    </a:lnTo>
                    <a:lnTo>
                      <a:pt x="990" y="88"/>
                    </a:lnTo>
                    <a:lnTo>
                      <a:pt x="990" y="86"/>
                    </a:lnTo>
                    <a:lnTo>
                      <a:pt x="990" y="86"/>
                    </a:lnTo>
                    <a:lnTo>
                      <a:pt x="991" y="86"/>
                    </a:lnTo>
                    <a:lnTo>
                      <a:pt x="991" y="86"/>
                    </a:lnTo>
                    <a:lnTo>
                      <a:pt x="993" y="86"/>
                    </a:lnTo>
                    <a:lnTo>
                      <a:pt x="993" y="86"/>
                    </a:lnTo>
                    <a:lnTo>
                      <a:pt x="993" y="86"/>
                    </a:lnTo>
                    <a:lnTo>
                      <a:pt x="995" y="86"/>
                    </a:lnTo>
                    <a:lnTo>
                      <a:pt x="997" y="86"/>
                    </a:lnTo>
                    <a:lnTo>
                      <a:pt x="1001" y="86"/>
                    </a:lnTo>
                    <a:lnTo>
                      <a:pt x="1001" y="86"/>
                    </a:lnTo>
                    <a:lnTo>
                      <a:pt x="1001" y="86"/>
                    </a:lnTo>
                    <a:lnTo>
                      <a:pt x="1001" y="86"/>
                    </a:lnTo>
                    <a:lnTo>
                      <a:pt x="1001" y="85"/>
                    </a:lnTo>
                    <a:lnTo>
                      <a:pt x="1001" y="85"/>
                    </a:lnTo>
                    <a:lnTo>
                      <a:pt x="1002" y="85"/>
                    </a:lnTo>
                    <a:lnTo>
                      <a:pt x="1002" y="83"/>
                    </a:lnTo>
                    <a:lnTo>
                      <a:pt x="1002" y="83"/>
                    </a:lnTo>
                    <a:lnTo>
                      <a:pt x="1002" y="83"/>
                    </a:lnTo>
                    <a:lnTo>
                      <a:pt x="1002" y="81"/>
                    </a:lnTo>
                    <a:lnTo>
                      <a:pt x="1002" y="81"/>
                    </a:lnTo>
                    <a:lnTo>
                      <a:pt x="1004" y="81"/>
                    </a:lnTo>
                    <a:lnTo>
                      <a:pt x="1004" y="81"/>
                    </a:lnTo>
                    <a:lnTo>
                      <a:pt x="1004" y="81"/>
                    </a:lnTo>
                    <a:lnTo>
                      <a:pt x="1004" y="79"/>
                    </a:lnTo>
                    <a:lnTo>
                      <a:pt x="1004" y="79"/>
                    </a:lnTo>
                    <a:lnTo>
                      <a:pt x="1006" y="79"/>
                    </a:lnTo>
                    <a:lnTo>
                      <a:pt x="1006" y="77"/>
                    </a:lnTo>
                    <a:lnTo>
                      <a:pt x="1006" y="77"/>
                    </a:lnTo>
                    <a:lnTo>
                      <a:pt x="1006" y="77"/>
                    </a:lnTo>
                    <a:lnTo>
                      <a:pt x="1006" y="76"/>
                    </a:lnTo>
                    <a:lnTo>
                      <a:pt x="1006" y="76"/>
                    </a:lnTo>
                    <a:lnTo>
                      <a:pt x="1006" y="74"/>
                    </a:lnTo>
                    <a:lnTo>
                      <a:pt x="1006" y="74"/>
                    </a:lnTo>
                    <a:lnTo>
                      <a:pt x="1006" y="72"/>
                    </a:lnTo>
                    <a:lnTo>
                      <a:pt x="1006" y="72"/>
                    </a:lnTo>
                    <a:lnTo>
                      <a:pt x="1006" y="72"/>
                    </a:lnTo>
                    <a:lnTo>
                      <a:pt x="1006" y="70"/>
                    </a:lnTo>
                    <a:lnTo>
                      <a:pt x="1006" y="70"/>
                    </a:lnTo>
                    <a:lnTo>
                      <a:pt x="1006" y="70"/>
                    </a:lnTo>
                    <a:lnTo>
                      <a:pt x="1006" y="70"/>
                    </a:lnTo>
                    <a:lnTo>
                      <a:pt x="1006" y="70"/>
                    </a:lnTo>
                    <a:lnTo>
                      <a:pt x="1006" y="68"/>
                    </a:lnTo>
                    <a:lnTo>
                      <a:pt x="1006" y="68"/>
                    </a:lnTo>
                    <a:lnTo>
                      <a:pt x="1006" y="68"/>
                    </a:lnTo>
                    <a:lnTo>
                      <a:pt x="1006" y="68"/>
                    </a:lnTo>
                    <a:lnTo>
                      <a:pt x="1006" y="68"/>
                    </a:lnTo>
                    <a:lnTo>
                      <a:pt x="1008" y="68"/>
                    </a:lnTo>
                    <a:lnTo>
                      <a:pt x="1010" y="67"/>
                    </a:lnTo>
                    <a:lnTo>
                      <a:pt x="1010" y="67"/>
                    </a:lnTo>
                    <a:lnTo>
                      <a:pt x="1010" y="67"/>
                    </a:lnTo>
                    <a:lnTo>
                      <a:pt x="1010" y="67"/>
                    </a:lnTo>
                    <a:lnTo>
                      <a:pt x="1011" y="67"/>
                    </a:lnTo>
                    <a:lnTo>
                      <a:pt x="1011" y="65"/>
                    </a:lnTo>
                    <a:lnTo>
                      <a:pt x="1011" y="63"/>
                    </a:lnTo>
                    <a:lnTo>
                      <a:pt x="1013" y="63"/>
                    </a:lnTo>
                    <a:lnTo>
                      <a:pt x="1013" y="63"/>
                    </a:lnTo>
                    <a:lnTo>
                      <a:pt x="1013" y="61"/>
                    </a:lnTo>
                    <a:lnTo>
                      <a:pt x="1013" y="59"/>
                    </a:lnTo>
                    <a:lnTo>
                      <a:pt x="1013" y="59"/>
                    </a:lnTo>
                    <a:lnTo>
                      <a:pt x="1013" y="59"/>
                    </a:lnTo>
                    <a:lnTo>
                      <a:pt x="1013" y="59"/>
                    </a:lnTo>
                    <a:lnTo>
                      <a:pt x="1013" y="57"/>
                    </a:lnTo>
                    <a:lnTo>
                      <a:pt x="1011" y="57"/>
                    </a:lnTo>
                    <a:lnTo>
                      <a:pt x="1011" y="57"/>
                    </a:lnTo>
                    <a:lnTo>
                      <a:pt x="1011" y="56"/>
                    </a:lnTo>
                    <a:lnTo>
                      <a:pt x="1011" y="56"/>
                    </a:lnTo>
                    <a:lnTo>
                      <a:pt x="1011" y="56"/>
                    </a:lnTo>
                    <a:lnTo>
                      <a:pt x="1013" y="56"/>
                    </a:lnTo>
                    <a:lnTo>
                      <a:pt x="1015" y="56"/>
                    </a:lnTo>
                    <a:lnTo>
                      <a:pt x="1017" y="56"/>
                    </a:lnTo>
                    <a:lnTo>
                      <a:pt x="1017" y="54"/>
                    </a:lnTo>
                    <a:lnTo>
                      <a:pt x="1017" y="54"/>
                    </a:lnTo>
                    <a:lnTo>
                      <a:pt x="1017" y="54"/>
                    </a:lnTo>
                    <a:lnTo>
                      <a:pt x="1019" y="54"/>
                    </a:lnTo>
                    <a:lnTo>
                      <a:pt x="1019" y="54"/>
                    </a:lnTo>
                    <a:lnTo>
                      <a:pt x="1020" y="54"/>
                    </a:lnTo>
                    <a:lnTo>
                      <a:pt x="1020" y="54"/>
                    </a:lnTo>
                    <a:lnTo>
                      <a:pt x="1020" y="54"/>
                    </a:lnTo>
                    <a:lnTo>
                      <a:pt x="1022" y="54"/>
                    </a:lnTo>
                    <a:lnTo>
                      <a:pt x="1022" y="54"/>
                    </a:lnTo>
                    <a:lnTo>
                      <a:pt x="1022" y="54"/>
                    </a:lnTo>
                    <a:lnTo>
                      <a:pt x="1024" y="54"/>
                    </a:lnTo>
                    <a:lnTo>
                      <a:pt x="1024" y="54"/>
                    </a:lnTo>
                    <a:lnTo>
                      <a:pt x="1024" y="54"/>
                    </a:lnTo>
                    <a:lnTo>
                      <a:pt x="1024" y="54"/>
                    </a:lnTo>
                    <a:lnTo>
                      <a:pt x="1024" y="52"/>
                    </a:lnTo>
                    <a:lnTo>
                      <a:pt x="1026" y="52"/>
                    </a:lnTo>
                    <a:lnTo>
                      <a:pt x="1028" y="50"/>
                    </a:lnTo>
                    <a:lnTo>
                      <a:pt x="1028" y="50"/>
                    </a:lnTo>
                    <a:lnTo>
                      <a:pt x="1028" y="50"/>
                    </a:lnTo>
                    <a:lnTo>
                      <a:pt x="1028" y="50"/>
                    </a:lnTo>
                    <a:lnTo>
                      <a:pt x="1028" y="50"/>
                    </a:lnTo>
                    <a:lnTo>
                      <a:pt x="1029" y="52"/>
                    </a:lnTo>
                    <a:lnTo>
                      <a:pt x="1029" y="52"/>
                    </a:lnTo>
                    <a:lnTo>
                      <a:pt x="1029" y="52"/>
                    </a:lnTo>
                    <a:lnTo>
                      <a:pt x="1029" y="52"/>
                    </a:lnTo>
                    <a:lnTo>
                      <a:pt x="1029" y="52"/>
                    </a:lnTo>
                    <a:lnTo>
                      <a:pt x="1029" y="50"/>
                    </a:lnTo>
                    <a:lnTo>
                      <a:pt x="1031" y="50"/>
                    </a:lnTo>
                    <a:lnTo>
                      <a:pt x="1033" y="48"/>
                    </a:lnTo>
                    <a:lnTo>
                      <a:pt x="1033" y="48"/>
                    </a:lnTo>
                    <a:lnTo>
                      <a:pt x="1033" y="48"/>
                    </a:lnTo>
                    <a:lnTo>
                      <a:pt x="1033" y="48"/>
                    </a:lnTo>
                    <a:lnTo>
                      <a:pt x="1033" y="47"/>
                    </a:lnTo>
                    <a:lnTo>
                      <a:pt x="1033" y="43"/>
                    </a:lnTo>
                    <a:lnTo>
                      <a:pt x="1033" y="41"/>
                    </a:lnTo>
                    <a:lnTo>
                      <a:pt x="1033" y="41"/>
                    </a:lnTo>
                    <a:lnTo>
                      <a:pt x="1033" y="39"/>
                    </a:lnTo>
                    <a:lnTo>
                      <a:pt x="1033" y="39"/>
                    </a:lnTo>
                    <a:lnTo>
                      <a:pt x="1035" y="38"/>
                    </a:lnTo>
                    <a:lnTo>
                      <a:pt x="1035" y="38"/>
                    </a:lnTo>
                    <a:lnTo>
                      <a:pt x="1035" y="36"/>
                    </a:lnTo>
                    <a:lnTo>
                      <a:pt x="1035" y="36"/>
                    </a:lnTo>
                    <a:lnTo>
                      <a:pt x="1037" y="36"/>
                    </a:lnTo>
                    <a:lnTo>
                      <a:pt x="1037" y="36"/>
                    </a:lnTo>
                    <a:lnTo>
                      <a:pt x="1037" y="36"/>
                    </a:lnTo>
                    <a:lnTo>
                      <a:pt x="1039" y="34"/>
                    </a:lnTo>
                    <a:lnTo>
                      <a:pt x="1039" y="34"/>
                    </a:lnTo>
                    <a:lnTo>
                      <a:pt x="1039" y="34"/>
                    </a:lnTo>
                    <a:lnTo>
                      <a:pt x="1039" y="32"/>
                    </a:lnTo>
                    <a:lnTo>
                      <a:pt x="1040" y="32"/>
                    </a:lnTo>
                    <a:lnTo>
                      <a:pt x="1040" y="32"/>
                    </a:lnTo>
                    <a:lnTo>
                      <a:pt x="1040" y="32"/>
                    </a:lnTo>
                    <a:lnTo>
                      <a:pt x="1040" y="32"/>
                    </a:lnTo>
                    <a:lnTo>
                      <a:pt x="1042" y="32"/>
                    </a:lnTo>
                    <a:lnTo>
                      <a:pt x="1042" y="30"/>
                    </a:lnTo>
                    <a:lnTo>
                      <a:pt x="1042" y="30"/>
                    </a:lnTo>
                    <a:lnTo>
                      <a:pt x="1042" y="30"/>
                    </a:lnTo>
                    <a:lnTo>
                      <a:pt x="1042" y="30"/>
                    </a:lnTo>
                    <a:lnTo>
                      <a:pt x="1042" y="29"/>
                    </a:lnTo>
                    <a:lnTo>
                      <a:pt x="1042" y="29"/>
                    </a:lnTo>
                    <a:lnTo>
                      <a:pt x="1042" y="27"/>
                    </a:lnTo>
                    <a:lnTo>
                      <a:pt x="1042" y="27"/>
                    </a:lnTo>
                    <a:lnTo>
                      <a:pt x="1042" y="27"/>
                    </a:lnTo>
                    <a:lnTo>
                      <a:pt x="1042" y="27"/>
                    </a:lnTo>
                    <a:lnTo>
                      <a:pt x="1042" y="25"/>
                    </a:lnTo>
                    <a:lnTo>
                      <a:pt x="1042" y="25"/>
                    </a:lnTo>
                    <a:lnTo>
                      <a:pt x="1042" y="23"/>
                    </a:lnTo>
                    <a:lnTo>
                      <a:pt x="1042" y="23"/>
                    </a:lnTo>
                    <a:lnTo>
                      <a:pt x="1042" y="23"/>
                    </a:lnTo>
                    <a:lnTo>
                      <a:pt x="1042" y="23"/>
                    </a:lnTo>
                    <a:lnTo>
                      <a:pt x="1042" y="23"/>
                    </a:lnTo>
                    <a:lnTo>
                      <a:pt x="1042" y="23"/>
                    </a:lnTo>
                    <a:lnTo>
                      <a:pt x="1042" y="21"/>
                    </a:lnTo>
                    <a:lnTo>
                      <a:pt x="1042" y="21"/>
                    </a:lnTo>
                    <a:lnTo>
                      <a:pt x="1042" y="21"/>
                    </a:lnTo>
                    <a:lnTo>
                      <a:pt x="1042" y="21"/>
                    </a:lnTo>
                    <a:lnTo>
                      <a:pt x="1044" y="21"/>
                    </a:lnTo>
                    <a:lnTo>
                      <a:pt x="1044" y="21"/>
                    </a:lnTo>
                    <a:lnTo>
                      <a:pt x="1044" y="21"/>
                    </a:lnTo>
                    <a:lnTo>
                      <a:pt x="1044" y="21"/>
                    </a:lnTo>
                    <a:lnTo>
                      <a:pt x="1044" y="21"/>
                    </a:lnTo>
                    <a:lnTo>
                      <a:pt x="1044" y="21"/>
                    </a:lnTo>
                    <a:lnTo>
                      <a:pt x="1044" y="21"/>
                    </a:lnTo>
                    <a:lnTo>
                      <a:pt x="1044" y="21"/>
                    </a:lnTo>
                    <a:lnTo>
                      <a:pt x="1044" y="21"/>
                    </a:lnTo>
                    <a:lnTo>
                      <a:pt x="1044" y="19"/>
                    </a:lnTo>
                    <a:lnTo>
                      <a:pt x="1044" y="19"/>
                    </a:lnTo>
                    <a:lnTo>
                      <a:pt x="1044" y="19"/>
                    </a:lnTo>
                    <a:lnTo>
                      <a:pt x="1044" y="19"/>
                    </a:lnTo>
                    <a:lnTo>
                      <a:pt x="1044" y="19"/>
                    </a:lnTo>
                    <a:lnTo>
                      <a:pt x="1044" y="19"/>
                    </a:lnTo>
                    <a:lnTo>
                      <a:pt x="1044" y="19"/>
                    </a:lnTo>
                    <a:lnTo>
                      <a:pt x="1044" y="19"/>
                    </a:lnTo>
                    <a:lnTo>
                      <a:pt x="1044" y="18"/>
                    </a:lnTo>
                    <a:lnTo>
                      <a:pt x="1044" y="18"/>
                    </a:lnTo>
                    <a:lnTo>
                      <a:pt x="1044" y="18"/>
                    </a:lnTo>
                    <a:lnTo>
                      <a:pt x="1044" y="18"/>
                    </a:lnTo>
                    <a:lnTo>
                      <a:pt x="1044" y="18"/>
                    </a:lnTo>
                    <a:lnTo>
                      <a:pt x="1046" y="18"/>
                    </a:lnTo>
                    <a:lnTo>
                      <a:pt x="1046" y="18"/>
                    </a:lnTo>
                    <a:lnTo>
                      <a:pt x="1046" y="18"/>
                    </a:lnTo>
                    <a:lnTo>
                      <a:pt x="1046" y="18"/>
                    </a:lnTo>
                    <a:lnTo>
                      <a:pt x="1046" y="18"/>
                    </a:lnTo>
                    <a:lnTo>
                      <a:pt x="1046" y="18"/>
                    </a:lnTo>
                    <a:lnTo>
                      <a:pt x="1046" y="18"/>
                    </a:lnTo>
                    <a:lnTo>
                      <a:pt x="1048" y="18"/>
                    </a:lnTo>
                    <a:lnTo>
                      <a:pt x="1048" y="18"/>
                    </a:lnTo>
                    <a:lnTo>
                      <a:pt x="1048" y="18"/>
                    </a:lnTo>
                    <a:lnTo>
                      <a:pt x="1048" y="18"/>
                    </a:lnTo>
                    <a:lnTo>
                      <a:pt x="1049" y="16"/>
                    </a:lnTo>
                    <a:lnTo>
                      <a:pt x="1049" y="16"/>
                    </a:lnTo>
                    <a:lnTo>
                      <a:pt x="1049" y="16"/>
                    </a:lnTo>
                    <a:lnTo>
                      <a:pt x="1049" y="16"/>
                    </a:lnTo>
                    <a:lnTo>
                      <a:pt x="1049" y="16"/>
                    </a:lnTo>
                    <a:lnTo>
                      <a:pt x="1049" y="16"/>
                    </a:lnTo>
                    <a:lnTo>
                      <a:pt x="1049" y="16"/>
                    </a:lnTo>
                    <a:lnTo>
                      <a:pt x="1049" y="16"/>
                    </a:lnTo>
                    <a:lnTo>
                      <a:pt x="1049" y="16"/>
                    </a:lnTo>
                    <a:lnTo>
                      <a:pt x="1049" y="14"/>
                    </a:lnTo>
                    <a:lnTo>
                      <a:pt x="1049" y="14"/>
                    </a:lnTo>
                    <a:lnTo>
                      <a:pt x="1051" y="14"/>
                    </a:lnTo>
                    <a:lnTo>
                      <a:pt x="1051" y="14"/>
                    </a:lnTo>
                    <a:lnTo>
                      <a:pt x="1051" y="14"/>
                    </a:lnTo>
                    <a:lnTo>
                      <a:pt x="1051" y="14"/>
                    </a:lnTo>
                    <a:lnTo>
                      <a:pt x="1051" y="14"/>
                    </a:lnTo>
                    <a:lnTo>
                      <a:pt x="1053" y="14"/>
                    </a:lnTo>
                    <a:lnTo>
                      <a:pt x="1053" y="14"/>
                    </a:lnTo>
                    <a:lnTo>
                      <a:pt x="1053" y="14"/>
                    </a:lnTo>
                    <a:lnTo>
                      <a:pt x="1053" y="14"/>
                    </a:lnTo>
                    <a:lnTo>
                      <a:pt x="1053" y="14"/>
                    </a:lnTo>
                    <a:lnTo>
                      <a:pt x="1053" y="14"/>
                    </a:lnTo>
                    <a:lnTo>
                      <a:pt x="1053" y="14"/>
                    </a:lnTo>
                    <a:lnTo>
                      <a:pt x="1053" y="14"/>
                    </a:lnTo>
                    <a:lnTo>
                      <a:pt x="1053" y="16"/>
                    </a:lnTo>
                    <a:lnTo>
                      <a:pt x="1053" y="16"/>
                    </a:lnTo>
                    <a:lnTo>
                      <a:pt x="1053" y="16"/>
                    </a:lnTo>
                    <a:lnTo>
                      <a:pt x="1053" y="16"/>
                    </a:lnTo>
                    <a:lnTo>
                      <a:pt x="1055" y="14"/>
                    </a:lnTo>
                    <a:lnTo>
                      <a:pt x="1053" y="14"/>
                    </a:lnTo>
                    <a:lnTo>
                      <a:pt x="1053" y="14"/>
                    </a:lnTo>
                    <a:lnTo>
                      <a:pt x="1053" y="14"/>
                    </a:lnTo>
                    <a:lnTo>
                      <a:pt x="1055" y="14"/>
                    </a:lnTo>
                    <a:lnTo>
                      <a:pt x="1055" y="14"/>
                    </a:lnTo>
                    <a:lnTo>
                      <a:pt x="1055" y="12"/>
                    </a:lnTo>
                    <a:lnTo>
                      <a:pt x="1055" y="12"/>
                    </a:lnTo>
                    <a:lnTo>
                      <a:pt x="1055" y="12"/>
                    </a:lnTo>
                    <a:lnTo>
                      <a:pt x="1055" y="12"/>
                    </a:lnTo>
                    <a:lnTo>
                      <a:pt x="1055" y="12"/>
                    </a:lnTo>
                    <a:lnTo>
                      <a:pt x="1055" y="10"/>
                    </a:lnTo>
                    <a:lnTo>
                      <a:pt x="1055" y="10"/>
                    </a:lnTo>
                    <a:lnTo>
                      <a:pt x="1055" y="10"/>
                    </a:lnTo>
                    <a:lnTo>
                      <a:pt x="1055" y="10"/>
                    </a:lnTo>
                    <a:lnTo>
                      <a:pt x="1055" y="10"/>
                    </a:lnTo>
                    <a:lnTo>
                      <a:pt x="1057" y="9"/>
                    </a:lnTo>
                    <a:lnTo>
                      <a:pt x="1057" y="9"/>
                    </a:lnTo>
                    <a:lnTo>
                      <a:pt x="1057" y="9"/>
                    </a:lnTo>
                    <a:lnTo>
                      <a:pt x="1057" y="9"/>
                    </a:lnTo>
                    <a:lnTo>
                      <a:pt x="1057" y="9"/>
                    </a:lnTo>
                    <a:lnTo>
                      <a:pt x="1057" y="9"/>
                    </a:lnTo>
                    <a:lnTo>
                      <a:pt x="1057" y="9"/>
                    </a:lnTo>
                    <a:lnTo>
                      <a:pt x="1057" y="9"/>
                    </a:lnTo>
                    <a:lnTo>
                      <a:pt x="1057" y="9"/>
                    </a:lnTo>
                    <a:lnTo>
                      <a:pt x="1058" y="7"/>
                    </a:lnTo>
                    <a:lnTo>
                      <a:pt x="1058" y="7"/>
                    </a:lnTo>
                    <a:lnTo>
                      <a:pt x="1058" y="7"/>
                    </a:lnTo>
                    <a:lnTo>
                      <a:pt x="1058" y="7"/>
                    </a:lnTo>
                    <a:lnTo>
                      <a:pt x="1060" y="7"/>
                    </a:lnTo>
                    <a:lnTo>
                      <a:pt x="1060" y="7"/>
                    </a:lnTo>
                    <a:lnTo>
                      <a:pt x="1062" y="7"/>
                    </a:lnTo>
                    <a:lnTo>
                      <a:pt x="1062" y="7"/>
                    </a:lnTo>
                    <a:lnTo>
                      <a:pt x="1062" y="7"/>
                    </a:lnTo>
                    <a:lnTo>
                      <a:pt x="1062" y="7"/>
                    </a:lnTo>
                    <a:lnTo>
                      <a:pt x="1064" y="7"/>
                    </a:lnTo>
                    <a:lnTo>
                      <a:pt x="1064" y="7"/>
                    </a:lnTo>
                    <a:lnTo>
                      <a:pt x="1064" y="7"/>
                    </a:lnTo>
                    <a:lnTo>
                      <a:pt x="1064" y="7"/>
                    </a:lnTo>
                    <a:lnTo>
                      <a:pt x="1066" y="7"/>
                    </a:lnTo>
                    <a:lnTo>
                      <a:pt x="1066" y="7"/>
                    </a:lnTo>
                    <a:lnTo>
                      <a:pt x="1066" y="7"/>
                    </a:lnTo>
                    <a:lnTo>
                      <a:pt x="1066" y="5"/>
                    </a:lnTo>
                    <a:lnTo>
                      <a:pt x="1067" y="5"/>
                    </a:lnTo>
                    <a:lnTo>
                      <a:pt x="1067" y="5"/>
                    </a:lnTo>
                    <a:lnTo>
                      <a:pt x="1067" y="5"/>
                    </a:lnTo>
                    <a:lnTo>
                      <a:pt x="1067" y="5"/>
                    </a:lnTo>
                    <a:lnTo>
                      <a:pt x="1067" y="5"/>
                    </a:lnTo>
                    <a:lnTo>
                      <a:pt x="1069" y="5"/>
                    </a:lnTo>
                    <a:lnTo>
                      <a:pt x="1069" y="5"/>
                    </a:lnTo>
                    <a:lnTo>
                      <a:pt x="1069" y="5"/>
                    </a:lnTo>
                    <a:lnTo>
                      <a:pt x="1069" y="5"/>
                    </a:lnTo>
                    <a:lnTo>
                      <a:pt x="1069" y="5"/>
                    </a:lnTo>
                    <a:lnTo>
                      <a:pt x="1071" y="5"/>
                    </a:lnTo>
                    <a:lnTo>
                      <a:pt x="1071" y="5"/>
                    </a:lnTo>
                    <a:lnTo>
                      <a:pt x="1071" y="5"/>
                    </a:lnTo>
                    <a:lnTo>
                      <a:pt x="1071" y="5"/>
                    </a:lnTo>
                    <a:lnTo>
                      <a:pt x="1071" y="3"/>
                    </a:lnTo>
                    <a:lnTo>
                      <a:pt x="1073" y="3"/>
                    </a:lnTo>
                    <a:lnTo>
                      <a:pt x="1073" y="3"/>
                    </a:lnTo>
                    <a:lnTo>
                      <a:pt x="1073" y="3"/>
                    </a:lnTo>
                    <a:lnTo>
                      <a:pt x="1073" y="3"/>
                    </a:lnTo>
                    <a:lnTo>
                      <a:pt x="1073" y="3"/>
                    </a:lnTo>
                    <a:lnTo>
                      <a:pt x="1073" y="3"/>
                    </a:lnTo>
                    <a:lnTo>
                      <a:pt x="1073" y="3"/>
                    </a:lnTo>
                    <a:lnTo>
                      <a:pt x="1073" y="3"/>
                    </a:lnTo>
                    <a:lnTo>
                      <a:pt x="1073" y="3"/>
                    </a:lnTo>
                    <a:lnTo>
                      <a:pt x="1073" y="3"/>
                    </a:lnTo>
                    <a:lnTo>
                      <a:pt x="1073" y="3"/>
                    </a:lnTo>
                    <a:lnTo>
                      <a:pt x="1075" y="3"/>
                    </a:lnTo>
                    <a:lnTo>
                      <a:pt x="1075" y="3"/>
                    </a:lnTo>
                    <a:lnTo>
                      <a:pt x="1075" y="3"/>
                    </a:lnTo>
                    <a:lnTo>
                      <a:pt x="1075" y="3"/>
                    </a:lnTo>
                    <a:lnTo>
                      <a:pt x="1076" y="3"/>
                    </a:lnTo>
                    <a:lnTo>
                      <a:pt x="1076" y="3"/>
                    </a:lnTo>
                    <a:lnTo>
                      <a:pt x="1076" y="5"/>
                    </a:lnTo>
                    <a:lnTo>
                      <a:pt x="1076" y="5"/>
                    </a:lnTo>
                    <a:lnTo>
                      <a:pt x="1076" y="5"/>
                    </a:lnTo>
                    <a:lnTo>
                      <a:pt x="1076" y="5"/>
                    </a:lnTo>
                    <a:lnTo>
                      <a:pt x="1076" y="5"/>
                    </a:lnTo>
                    <a:lnTo>
                      <a:pt x="1078" y="7"/>
                    </a:lnTo>
                    <a:lnTo>
                      <a:pt x="1078" y="7"/>
                    </a:lnTo>
                    <a:lnTo>
                      <a:pt x="1078" y="7"/>
                    </a:lnTo>
                    <a:lnTo>
                      <a:pt x="1080" y="7"/>
                    </a:lnTo>
                    <a:lnTo>
                      <a:pt x="1080" y="7"/>
                    </a:lnTo>
                    <a:lnTo>
                      <a:pt x="1080" y="7"/>
                    </a:lnTo>
                    <a:lnTo>
                      <a:pt x="1080" y="7"/>
                    </a:lnTo>
                    <a:lnTo>
                      <a:pt x="1080" y="9"/>
                    </a:lnTo>
                    <a:lnTo>
                      <a:pt x="1082" y="9"/>
                    </a:lnTo>
                    <a:lnTo>
                      <a:pt x="1082" y="9"/>
                    </a:lnTo>
                    <a:lnTo>
                      <a:pt x="1082" y="9"/>
                    </a:lnTo>
                    <a:lnTo>
                      <a:pt x="1082" y="10"/>
                    </a:lnTo>
                    <a:lnTo>
                      <a:pt x="1082" y="10"/>
                    </a:lnTo>
                    <a:lnTo>
                      <a:pt x="1082" y="10"/>
                    </a:lnTo>
                    <a:lnTo>
                      <a:pt x="1082" y="10"/>
                    </a:lnTo>
                    <a:lnTo>
                      <a:pt x="1082" y="10"/>
                    </a:lnTo>
                    <a:lnTo>
                      <a:pt x="1082" y="12"/>
                    </a:lnTo>
                    <a:lnTo>
                      <a:pt x="1082" y="12"/>
                    </a:lnTo>
                    <a:lnTo>
                      <a:pt x="1082" y="12"/>
                    </a:lnTo>
                    <a:lnTo>
                      <a:pt x="1082" y="12"/>
                    </a:lnTo>
                    <a:lnTo>
                      <a:pt x="1084" y="12"/>
                    </a:lnTo>
                    <a:lnTo>
                      <a:pt x="1084" y="12"/>
                    </a:lnTo>
                    <a:lnTo>
                      <a:pt x="1084" y="12"/>
                    </a:lnTo>
                    <a:lnTo>
                      <a:pt x="1084" y="12"/>
                    </a:lnTo>
                    <a:lnTo>
                      <a:pt x="1084" y="12"/>
                    </a:lnTo>
                    <a:lnTo>
                      <a:pt x="1084" y="12"/>
                    </a:lnTo>
                    <a:lnTo>
                      <a:pt x="1086" y="12"/>
                    </a:lnTo>
                    <a:lnTo>
                      <a:pt x="1086" y="12"/>
                    </a:lnTo>
                    <a:lnTo>
                      <a:pt x="1086" y="12"/>
                    </a:lnTo>
                    <a:lnTo>
                      <a:pt x="1086" y="12"/>
                    </a:lnTo>
                    <a:lnTo>
                      <a:pt x="1086" y="12"/>
                    </a:lnTo>
                    <a:lnTo>
                      <a:pt x="1086" y="12"/>
                    </a:lnTo>
                    <a:lnTo>
                      <a:pt x="1086" y="12"/>
                    </a:lnTo>
                    <a:lnTo>
                      <a:pt x="1086" y="12"/>
                    </a:lnTo>
                    <a:lnTo>
                      <a:pt x="1086" y="14"/>
                    </a:lnTo>
                    <a:lnTo>
                      <a:pt x="1087" y="14"/>
                    </a:lnTo>
                    <a:lnTo>
                      <a:pt x="1087" y="14"/>
                    </a:lnTo>
                    <a:lnTo>
                      <a:pt x="1087" y="14"/>
                    </a:lnTo>
                    <a:lnTo>
                      <a:pt x="1087" y="14"/>
                    </a:lnTo>
                    <a:lnTo>
                      <a:pt x="1087" y="14"/>
                    </a:lnTo>
                    <a:lnTo>
                      <a:pt x="1089" y="14"/>
                    </a:lnTo>
                    <a:lnTo>
                      <a:pt x="1089" y="14"/>
                    </a:lnTo>
                    <a:lnTo>
                      <a:pt x="1089" y="14"/>
                    </a:lnTo>
                    <a:lnTo>
                      <a:pt x="1089" y="14"/>
                    </a:lnTo>
                    <a:lnTo>
                      <a:pt x="1089" y="16"/>
                    </a:lnTo>
                    <a:lnTo>
                      <a:pt x="1089" y="16"/>
                    </a:lnTo>
                    <a:lnTo>
                      <a:pt x="1089" y="16"/>
                    </a:lnTo>
                    <a:lnTo>
                      <a:pt x="1089" y="16"/>
                    </a:lnTo>
                    <a:lnTo>
                      <a:pt x="1089" y="16"/>
                    </a:lnTo>
                    <a:lnTo>
                      <a:pt x="1089" y="18"/>
                    </a:lnTo>
                    <a:lnTo>
                      <a:pt x="1089" y="18"/>
                    </a:lnTo>
                    <a:lnTo>
                      <a:pt x="1089" y="19"/>
                    </a:lnTo>
                    <a:lnTo>
                      <a:pt x="1089" y="19"/>
                    </a:lnTo>
                    <a:lnTo>
                      <a:pt x="1089" y="19"/>
                    </a:lnTo>
                    <a:lnTo>
                      <a:pt x="1089" y="19"/>
                    </a:lnTo>
                    <a:lnTo>
                      <a:pt x="1087" y="19"/>
                    </a:lnTo>
                    <a:lnTo>
                      <a:pt x="1087" y="21"/>
                    </a:lnTo>
                    <a:lnTo>
                      <a:pt x="1089" y="21"/>
                    </a:lnTo>
                    <a:lnTo>
                      <a:pt x="1089" y="21"/>
                    </a:lnTo>
                    <a:lnTo>
                      <a:pt x="1089" y="21"/>
                    </a:lnTo>
                    <a:lnTo>
                      <a:pt x="1089" y="21"/>
                    </a:lnTo>
                    <a:lnTo>
                      <a:pt x="1089" y="21"/>
                    </a:lnTo>
                    <a:lnTo>
                      <a:pt x="1089" y="21"/>
                    </a:lnTo>
                    <a:lnTo>
                      <a:pt x="1091" y="21"/>
                    </a:lnTo>
                    <a:lnTo>
                      <a:pt x="1091" y="21"/>
                    </a:lnTo>
                    <a:lnTo>
                      <a:pt x="1091" y="21"/>
                    </a:lnTo>
                    <a:lnTo>
                      <a:pt x="1091" y="21"/>
                    </a:lnTo>
                    <a:lnTo>
                      <a:pt x="1091" y="21"/>
                    </a:lnTo>
                    <a:lnTo>
                      <a:pt x="1091" y="23"/>
                    </a:lnTo>
                    <a:lnTo>
                      <a:pt x="1091" y="23"/>
                    </a:lnTo>
                    <a:lnTo>
                      <a:pt x="1091" y="23"/>
                    </a:lnTo>
                    <a:lnTo>
                      <a:pt x="1091" y="23"/>
                    </a:lnTo>
                    <a:lnTo>
                      <a:pt x="1091" y="23"/>
                    </a:lnTo>
                    <a:lnTo>
                      <a:pt x="1091" y="23"/>
                    </a:lnTo>
                    <a:lnTo>
                      <a:pt x="1091" y="23"/>
                    </a:lnTo>
                    <a:lnTo>
                      <a:pt x="1091" y="23"/>
                    </a:lnTo>
                    <a:lnTo>
                      <a:pt x="1091" y="23"/>
                    </a:lnTo>
                    <a:lnTo>
                      <a:pt x="1091" y="25"/>
                    </a:lnTo>
                    <a:lnTo>
                      <a:pt x="1091" y="25"/>
                    </a:lnTo>
                    <a:lnTo>
                      <a:pt x="1091" y="25"/>
                    </a:lnTo>
                    <a:lnTo>
                      <a:pt x="1091" y="25"/>
                    </a:lnTo>
                    <a:lnTo>
                      <a:pt x="1091" y="25"/>
                    </a:lnTo>
                    <a:lnTo>
                      <a:pt x="1091" y="25"/>
                    </a:lnTo>
                    <a:lnTo>
                      <a:pt x="1091" y="25"/>
                    </a:lnTo>
                    <a:lnTo>
                      <a:pt x="1091" y="25"/>
                    </a:lnTo>
                    <a:lnTo>
                      <a:pt x="1091" y="25"/>
                    </a:lnTo>
                    <a:lnTo>
                      <a:pt x="1093" y="25"/>
                    </a:lnTo>
                    <a:lnTo>
                      <a:pt x="1093" y="25"/>
                    </a:lnTo>
                    <a:lnTo>
                      <a:pt x="1093" y="25"/>
                    </a:lnTo>
                    <a:lnTo>
                      <a:pt x="1091" y="27"/>
                    </a:lnTo>
                    <a:lnTo>
                      <a:pt x="1091" y="27"/>
                    </a:lnTo>
                    <a:lnTo>
                      <a:pt x="1091" y="27"/>
                    </a:lnTo>
                    <a:lnTo>
                      <a:pt x="1091" y="27"/>
                    </a:lnTo>
                    <a:lnTo>
                      <a:pt x="1089" y="27"/>
                    </a:lnTo>
                    <a:lnTo>
                      <a:pt x="1089" y="27"/>
                    </a:lnTo>
                    <a:lnTo>
                      <a:pt x="1089" y="27"/>
                    </a:lnTo>
                    <a:lnTo>
                      <a:pt x="1089" y="27"/>
                    </a:lnTo>
                    <a:lnTo>
                      <a:pt x="1089" y="27"/>
                    </a:lnTo>
                    <a:lnTo>
                      <a:pt x="1087" y="27"/>
                    </a:lnTo>
                    <a:lnTo>
                      <a:pt x="1087" y="27"/>
                    </a:lnTo>
                    <a:lnTo>
                      <a:pt x="1089" y="29"/>
                    </a:lnTo>
                    <a:lnTo>
                      <a:pt x="1089" y="29"/>
                    </a:lnTo>
                    <a:lnTo>
                      <a:pt x="1087" y="29"/>
                    </a:lnTo>
                    <a:lnTo>
                      <a:pt x="1087" y="29"/>
                    </a:lnTo>
                    <a:lnTo>
                      <a:pt x="1087" y="29"/>
                    </a:lnTo>
                    <a:lnTo>
                      <a:pt x="1087" y="30"/>
                    </a:lnTo>
                    <a:lnTo>
                      <a:pt x="1087" y="30"/>
                    </a:lnTo>
                    <a:lnTo>
                      <a:pt x="1087" y="30"/>
                    </a:lnTo>
                    <a:lnTo>
                      <a:pt x="1086" y="30"/>
                    </a:lnTo>
                    <a:lnTo>
                      <a:pt x="1086" y="30"/>
                    </a:lnTo>
                    <a:lnTo>
                      <a:pt x="1087" y="30"/>
                    </a:lnTo>
                    <a:lnTo>
                      <a:pt x="1086" y="32"/>
                    </a:lnTo>
                    <a:lnTo>
                      <a:pt x="1086" y="32"/>
                    </a:lnTo>
                    <a:lnTo>
                      <a:pt x="1086" y="32"/>
                    </a:lnTo>
                    <a:lnTo>
                      <a:pt x="1086" y="32"/>
                    </a:lnTo>
                    <a:lnTo>
                      <a:pt x="1086" y="32"/>
                    </a:lnTo>
                    <a:lnTo>
                      <a:pt x="1084" y="32"/>
                    </a:lnTo>
                    <a:lnTo>
                      <a:pt x="1084" y="32"/>
                    </a:lnTo>
                    <a:lnTo>
                      <a:pt x="1084" y="32"/>
                    </a:lnTo>
                    <a:lnTo>
                      <a:pt x="1084" y="32"/>
                    </a:lnTo>
                    <a:lnTo>
                      <a:pt x="1084" y="32"/>
                    </a:lnTo>
                    <a:lnTo>
                      <a:pt x="1084" y="32"/>
                    </a:lnTo>
                    <a:lnTo>
                      <a:pt x="1084" y="32"/>
                    </a:lnTo>
                    <a:lnTo>
                      <a:pt x="1084" y="34"/>
                    </a:lnTo>
                    <a:lnTo>
                      <a:pt x="1084" y="34"/>
                    </a:lnTo>
                    <a:lnTo>
                      <a:pt x="1084" y="34"/>
                    </a:lnTo>
                    <a:lnTo>
                      <a:pt x="1084" y="32"/>
                    </a:lnTo>
                    <a:lnTo>
                      <a:pt x="1086" y="32"/>
                    </a:lnTo>
                    <a:lnTo>
                      <a:pt x="1086" y="32"/>
                    </a:lnTo>
                    <a:lnTo>
                      <a:pt x="1086" y="32"/>
                    </a:lnTo>
                    <a:lnTo>
                      <a:pt x="1086" y="34"/>
                    </a:lnTo>
                    <a:lnTo>
                      <a:pt x="1086" y="34"/>
                    </a:lnTo>
                    <a:lnTo>
                      <a:pt x="1086" y="34"/>
                    </a:lnTo>
                    <a:lnTo>
                      <a:pt x="1086" y="34"/>
                    </a:lnTo>
                    <a:lnTo>
                      <a:pt x="1086" y="36"/>
                    </a:lnTo>
                    <a:lnTo>
                      <a:pt x="1087" y="36"/>
                    </a:lnTo>
                    <a:lnTo>
                      <a:pt x="1087" y="36"/>
                    </a:lnTo>
                    <a:lnTo>
                      <a:pt x="1087" y="36"/>
                    </a:lnTo>
                    <a:lnTo>
                      <a:pt x="1087" y="36"/>
                    </a:lnTo>
                    <a:lnTo>
                      <a:pt x="1089" y="36"/>
                    </a:lnTo>
                    <a:lnTo>
                      <a:pt x="1089" y="36"/>
                    </a:lnTo>
                    <a:lnTo>
                      <a:pt x="1089" y="36"/>
                    </a:lnTo>
                    <a:lnTo>
                      <a:pt x="1089" y="38"/>
                    </a:lnTo>
                    <a:lnTo>
                      <a:pt x="1089" y="38"/>
                    </a:lnTo>
                    <a:lnTo>
                      <a:pt x="1089" y="38"/>
                    </a:lnTo>
                    <a:lnTo>
                      <a:pt x="1087" y="38"/>
                    </a:lnTo>
                    <a:lnTo>
                      <a:pt x="1087" y="38"/>
                    </a:lnTo>
                    <a:lnTo>
                      <a:pt x="1087" y="38"/>
                    </a:lnTo>
                    <a:lnTo>
                      <a:pt x="1086" y="38"/>
                    </a:lnTo>
                    <a:lnTo>
                      <a:pt x="1086" y="38"/>
                    </a:lnTo>
                    <a:lnTo>
                      <a:pt x="1086" y="38"/>
                    </a:lnTo>
                    <a:lnTo>
                      <a:pt x="1084" y="38"/>
                    </a:lnTo>
                    <a:lnTo>
                      <a:pt x="1084" y="38"/>
                    </a:lnTo>
                    <a:lnTo>
                      <a:pt x="1084" y="38"/>
                    </a:lnTo>
                    <a:lnTo>
                      <a:pt x="1082" y="38"/>
                    </a:lnTo>
                    <a:lnTo>
                      <a:pt x="1082" y="38"/>
                    </a:lnTo>
                    <a:lnTo>
                      <a:pt x="1082" y="38"/>
                    </a:lnTo>
                    <a:lnTo>
                      <a:pt x="1082" y="39"/>
                    </a:lnTo>
                    <a:lnTo>
                      <a:pt x="1082" y="39"/>
                    </a:lnTo>
                    <a:lnTo>
                      <a:pt x="1082" y="39"/>
                    </a:lnTo>
                    <a:lnTo>
                      <a:pt x="1082" y="39"/>
                    </a:lnTo>
                    <a:lnTo>
                      <a:pt x="1082" y="39"/>
                    </a:lnTo>
                    <a:lnTo>
                      <a:pt x="1082" y="41"/>
                    </a:lnTo>
                    <a:lnTo>
                      <a:pt x="1082" y="41"/>
                    </a:lnTo>
                    <a:lnTo>
                      <a:pt x="1082" y="41"/>
                    </a:lnTo>
                    <a:lnTo>
                      <a:pt x="1084" y="41"/>
                    </a:lnTo>
                    <a:lnTo>
                      <a:pt x="1084" y="41"/>
                    </a:lnTo>
                    <a:lnTo>
                      <a:pt x="1084" y="41"/>
                    </a:lnTo>
                    <a:lnTo>
                      <a:pt x="1084" y="41"/>
                    </a:lnTo>
                    <a:lnTo>
                      <a:pt x="1084" y="41"/>
                    </a:lnTo>
                    <a:lnTo>
                      <a:pt x="1084" y="41"/>
                    </a:lnTo>
                    <a:lnTo>
                      <a:pt x="1084" y="41"/>
                    </a:lnTo>
                    <a:lnTo>
                      <a:pt x="1084" y="43"/>
                    </a:lnTo>
                    <a:lnTo>
                      <a:pt x="1084" y="45"/>
                    </a:lnTo>
                    <a:lnTo>
                      <a:pt x="1084" y="45"/>
                    </a:lnTo>
                    <a:lnTo>
                      <a:pt x="1084" y="45"/>
                    </a:lnTo>
                    <a:lnTo>
                      <a:pt x="1084" y="45"/>
                    </a:lnTo>
                    <a:lnTo>
                      <a:pt x="1084" y="45"/>
                    </a:lnTo>
                    <a:lnTo>
                      <a:pt x="1086" y="45"/>
                    </a:lnTo>
                    <a:lnTo>
                      <a:pt x="1087" y="45"/>
                    </a:lnTo>
                    <a:lnTo>
                      <a:pt x="1087" y="45"/>
                    </a:lnTo>
                    <a:lnTo>
                      <a:pt x="1087" y="47"/>
                    </a:lnTo>
                    <a:lnTo>
                      <a:pt x="1087" y="47"/>
                    </a:lnTo>
                    <a:lnTo>
                      <a:pt x="1087" y="47"/>
                    </a:lnTo>
                    <a:lnTo>
                      <a:pt x="1087" y="47"/>
                    </a:lnTo>
                    <a:lnTo>
                      <a:pt x="1086" y="47"/>
                    </a:lnTo>
                    <a:lnTo>
                      <a:pt x="1084" y="48"/>
                    </a:lnTo>
                    <a:lnTo>
                      <a:pt x="1084" y="48"/>
                    </a:lnTo>
                    <a:lnTo>
                      <a:pt x="1084" y="48"/>
                    </a:lnTo>
                    <a:lnTo>
                      <a:pt x="1082" y="48"/>
                    </a:lnTo>
                    <a:lnTo>
                      <a:pt x="1082" y="48"/>
                    </a:lnTo>
                    <a:lnTo>
                      <a:pt x="1082" y="47"/>
                    </a:lnTo>
                    <a:lnTo>
                      <a:pt x="1080" y="47"/>
                    </a:lnTo>
                    <a:lnTo>
                      <a:pt x="1080" y="47"/>
                    </a:lnTo>
                    <a:lnTo>
                      <a:pt x="1080" y="47"/>
                    </a:lnTo>
                    <a:lnTo>
                      <a:pt x="1080" y="47"/>
                    </a:lnTo>
                    <a:lnTo>
                      <a:pt x="1080" y="47"/>
                    </a:lnTo>
                    <a:lnTo>
                      <a:pt x="1080" y="47"/>
                    </a:lnTo>
                    <a:lnTo>
                      <a:pt x="1078" y="47"/>
                    </a:lnTo>
                    <a:lnTo>
                      <a:pt x="1078" y="47"/>
                    </a:lnTo>
                    <a:lnTo>
                      <a:pt x="1078" y="48"/>
                    </a:lnTo>
                    <a:lnTo>
                      <a:pt x="1078" y="48"/>
                    </a:lnTo>
                    <a:lnTo>
                      <a:pt x="1076" y="50"/>
                    </a:lnTo>
                    <a:lnTo>
                      <a:pt x="1076" y="50"/>
                    </a:lnTo>
                    <a:lnTo>
                      <a:pt x="1076" y="50"/>
                    </a:lnTo>
                    <a:lnTo>
                      <a:pt x="1078" y="50"/>
                    </a:lnTo>
                    <a:lnTo>
                      <a:pt x="1078" y="52"/>
                    </a:lnTo>
                    <a:lnTo>
                      <a:pt x="1078" y="52"/>
                    </a:lnTo>
                    <a:lnTo>
                      <a:pt x="1080" y="52"/>
                    </a:lnTo>
                    <a:lnTo>
                      <a:pt x="1080" y="52"/>
                    </a:lnTo>
                    <a:lnTo>
                      <a:pt x="1080" y="52"/>
                    </a:lnTo>
                    <a:lnTo>
                      <a:pt x="1082" y="52"/>
                    </a:lnTo>
                    <a:lnTo>
                      <a:pt x="1082" y="52"/>
                    </a:lnTo>
                    <a:lnTo>
                      <a:pt x="1082" y="52"/>
                    </a:lnTo>
                    <a:lnTo>
                      <a:pt x="1082" y="52"/>
                    </a:lnTo>
                    <a:lnTo>
                      <a:pt x="1082" y="52"/>
                    </a:lnTo>
                    <a:lnTo>
                      <a:pt x="1082" y="52"/>
                    </a:lnTo>
                    <a:lnTo>
                      <a:pt x="1084" y="52"/>
                    </a:lnTo>
                    <a:lnTo>
                      <a:pt x="1084" y="52"/>
                    </a:lnTo>
                    <a:lnTo>
                      <a:pt x="1084" y="52"/>
                    </a:lnTo>
                    <a:lnTo>
                      <a:pt x="1084" y="52"/>
                    </a:lnTo>
                    <a:lnTo>
                      <a:pt x="1084" y="52"/>
                    </a:lnTo>
                    <a:lnTo>
                      <a:pt x="1087" y="52"/>
                    </a:lnTo>
                    <a:lnTo>
                      <a:pt x="1087" y="52"/>
                    </a:lnTo>
                    <a:lnTo>
                      <a:pt x="1089" y="52"/>
                    </a:lnTo>
                    <a:lnTo>
                      <a:pt x="1091" y="50"/>
                    </a:lnTo>
                    <a:lnTo>
                      <a:pt x="1091" y="50"/>
                    </a:lnTo>
                    <a:lnTo>
                      <a:pt x="1091" y="50"/>
                    </a:lnTo>
                    <a:lnTo>
                      <a:pt x="1091" y="50"/>
                    </a:lnTo>
                    <a:lnTo>
                      <a:pt x="1091" y="50"/>
                    </a:lnTo>
                    <a:lnTo>
                      <a:pt x="1093" y="50"/>
                    </a:lnTo>
                    <a:lnTo>
                      <a:pt x="1093" y="50"/>
                    </a:lnTo>
                    <a:lnTo>
                      <a:pt x="1093" y="50"/>
                    </a:lnTo>
                    <a:lnTo>
                      <a:pt x="1093" y="50"/>
                    </a:lnTo>
                    <a:lnTo>
                      <a:pt x="1095" y="52"/>
                    </a:lnTo>
                    <a:lnTo>
                      <a:pt x="1095" y="52"/>
                    </a:lnTo>
                    <a:lnTo>
                      <a:pt x="1095" y="52"/>
                    </a:lnTo>
                    <a:lnTo>
                      <a:pt x="1095" y="54"/>
                    </a:lnTo>
                    <a:lnTo>
                      <a:pt x="1095" y="54"/>
                    </a:lnTo>
                    <a:lnTo>
                      <a:pt x="1095" y="54"/>
                    </a:lnTo>
                    <a:lnTo>
                      <a:pt x="1095" y="56"/>
                    </a:lnTo>
                    <a:lnTo>
                      <a:pt x="1095" y="56"/>
                    </a:lnTo>
                    <a:lnTo>
                      <a:pt x="1093" y="56"/>
                    </a:lnTo>
                    <a:lnTo>
                      <a:pt x="1093" y="57"/>
                    </a:lnTo>
                    <a:lnTo>
                      <a:pt x="1093" y="57"/>
                    </a:lnTo>
                    <a:lnTo>
                      <a:pt x="1091" y="57"/>
                    </a:lnTo>
                    <a:lnTo>
                      <a:pt x="1091" y="57"/>
                    </a:lnTo>
                    <a:lnTo>
                      <a:pt x="1091" y="57"/>
                    </a:lnTo>
                    <a:lnTo>
                      <a:pt x="1091" y="57"/>
                    </a:lnTo>
                    <a:lnTo>
                      <a:pt x="1091" y="57"/>
                    </a:lnTo>
                    <a:lnTo>
                      <a:pt x="1091" y="57"/>
                    </a:lnTo>
                    <a:lnTo>
                      <a:pt x="1091" y="59"/>
                    </a:lnTo>
                    <a:lnTo>
                      <a:pt x="1091" y="61"/>
                    </a:lnTo>
                    <a:lnTo>
                      <a:pt x="1091" y="61"/>
                    </a:lnTo>
                    <a:lnTo>
                      <a:pt x="1091" y="63"/>
                    </a:lnTo>
                    <a:lnTo>
                      <a:pt x="1091" y="63"/>
                    </a:lnTo>
                    <a:lnTo>
                      <a:pt x="1091" y="63"/>
                    </a:lnTo>
                    <a:lnTo>
                      <a:pt x="1091" y="63"/>
                    </a:lnTo>
                    <a:lnTo>
                      <a:pt x="1093" y="63"/>
                    </a:lnTo>
                    <a:lnTo>
                      <a:pt x="1093" y="63"/>
                    </a:lnTo>
                    <a:lnTo>
                      <a:pt x="1093" y="65"/>
                    </a:lnTo>
                    <a:lnTo>
                      <a:pt x="1093" y="65"/>
                    </a:lnTo>
                    <a:lnTo>
                      <a:pt x="1095" y="65"/>
                    </a:lnTo>
                    <a:lnTo>
                      <a:pt x="1095" y="65"/>
                    </a:lnTo>
                    <a:lnTo>
                      <a:pt x="1095" y="65"/>
                    </a:lnTo>
                    <a:lnTo>
                      <a:pt x="1096" y="65"/>
                    </a:lnTo>
                    <a:lnTo>
                      <a:pt x="1096" y="65"/>
                    </a:lnTo>
                    <a:lnTo>
                      <a:pt x="1098" y="65"/>
                    </a:lnTo>
                    <a:lnTo>
                      <a:pt x="1098" y="65"/>
                    </a:lnTo>
                    <a:lnTo>
                      <a:pt x="1100" y="65"/>
                    </a:lnTo>
                    <a:lnTo>
                      <a:pt x="1100" y="67"/>
                    </a:lnTo>
                    <a:lnTo>
                      <a:pt x="1100" y="67"/>
                    </a:lnTo>
                    <a:lnTo>
                      <a:pt x="1100" y="68"/>
                    </a:lnTo>
                    <a:lnTo>
                      <a:pt x="1100" y="70"/>
                    </a:lnTo>
                    <a:lnTo>
                      <a:pt x="1100" y="72"/>
                    </a:lnTo>
                    <a:lnTo>
                      <a:pt x="1100" y="74"/>
                    </a:lnTo>
                    <a:lnTo>
                      <a:pt x="1098" y="74"/>
                    </a:lnTo>
                    <a:lnTo>
                      <a:pt x="1098" y="74"/>
                    </a:lnTo>
                    <a:lnTo>
                      <a:pt x="1096" y="74"/>
                    </a:lnTo>
                    <a:lnTo>
                      <a:pt x="1096" y="74"/>
                    </a:lnTo>
                    <a:lnTo>
                      <a:pt x="1095" y="74"/>
                    </a:lnTo>
                    <a:lnTo>
                      <a:pt x="1093" y="76"/>
                    </a:lnTo>
                    <a:lnTo>
                      <a:pt x="1093" y="76"/>
                    </a:lnTo>
                    <a:lnTo>
                      <a:pt x="1093" y="76"/>
                    </a:lnTo>
                    <a:lnTo>
                      <a:pt x="1091" y="76"/>
                    </a:lnTo>
                    <a:lnTo>
                      <a:pt x="1091" y="76"/>
                    </a:lnTo>
                    <a:lnTo>
                      <a:pt x="1091" y="76"/>
                    </a:lnTo>
                    <a:lnTo>
                      <a:pt x="1091" y="77"/>
                    </a:lnTo>
                    <a:lnTo>
                      <a:pt x="1091" y="77"/>
                    </a:lnTo>
                    <a:lnTo>
                      <a:pt x="1091" y="77"/>
                    </a:lnTo>
                    <a:lnTo>
                      <a:pt x="1091" y="77"/>
                    </a:lnTo>
                    <a:lnTo>
                      <a:pt x="1091" y="79"/>
                    </a:lnTo>
                    <a:lnTo>
                      <a:pt x="1091" y="79"/>
                    </a:lnTo>
                    <a:lnTo>
                      <a:pt x="1093" y="81"/>
                    </a:lnTo>
                    <a:lnTo>
                      <a:pt x="1095" y="81"/>
                    </a:lnTo>
                    <a:lnTo>
                      <a:pt x="1096" y="83"/>
                    </a:lnTo>
                    <a:lnTo>
                      <a:pt x="1096" y="83"/>
                    </a:lnTo>
                    <a:lnTo>
                      <a:pt x="1098" y="83"/>
                    </a:lnTo>
                    <a:lnTo>
                      <a:pt x="1100" y="83"/>
                    </a:lnTo>
                    <a:lnTo>
                      <a:pt x="1100" y="83"/>
                    </a:lnTo>
                    <a:lnTo>
                      <a:pt x="1100" y="83"/>
                    </a:lnTo>
                    <a:lnTo>
                      <a:pt x="1100" y="83"/>
                    </a:lnTo>
                    <a:lnTo>
                      <a:pt x="1102" y="83"/>
                    </a:lnTo>
                    <a:lnTo>
                      <a:pt x="1102" y="81"/>
                    </a:lnTo>
                    <a:lnTo>
                      <a:pt x="1102" y="81"/>
                    </a:lnTo>
                    <a:lnTo>
                      <a:pt x="1102" y="81"/>
                    </a:lnTo>
                    <a:lnTo>
                      <a:pt x="1102" y="81"/>
                    </a:lnTo>
                    <a:lnTo>
                      <a:pt x="1104" y="81"/>
                    </a:lnTo>
                    <a:lnTo>
                      <a:pt x="1104" y="81"/>
                    </a:lnTo>
                    <a:lnTo>
                      <a:pt x="1104" y="81"/>
                    </a:lnTo>
                    <a:lnTo>
                      <a:pt x="1104" y="81"/>
                    </a:lnTo>
                    <a:lnTo>
                      <a:pt x="1104" y="81"/>
                    </a:lnTo>
                    <a:lnTo>
                      <a:pt x="1104" y="81"/>
                    </a:lnTo>
                    <a:lnTo>
                      <a:pt x="1105" y="79"/>
                    </a:lnTo>
                    <a:lnTo>
                      <a:pt x="1105" y="79"/>
                    </a:lnTo>
                    <a:lnTo>
                      <a:pt x="1107" y="79"/>
                    </a:lnTo>
                    <a:lnTo>
                      <a:pt x="1107" y="79"/>
                    </a:lnTo>
                    <a:lnTo>
                      <a:pt x="1107" y="79"/>
                    </a:lnTo>
                    <a:lnTo>
                      <a:pt x="1107" y="79"/>
                    </a:lnTo>
                    <a:lnTo>
                      <a:pt x="1107" y="79"/>
                    </a:lnTo>
                    <a:lnTo>
                      <a:pt x="1107" y="79"/>
                    </a:lnTo>
                    <a:lnTo>
                      <a:pt x="1107" y="79"/>
                    </a:lnTo>
                    <a:lnTo>
                      <a:pt x="1107" y="81"/>
                    </a:lnTo>
                    <a:lnTo>
                      <a:pt x="1107" y="81"/>
                    </a:lnTo>
                    <a:lnTo>
                      <a:pt x="1107" y="81"/>
                    </a:lnTo>
                    <a:lnTo>
                      <a:pt x="1107" y="81"/>
                    </a:lnTo>
                    <a:lnTo>
                      <a:pt x="1107" y="83"/>
                    </a:lnTo>
                    <a:lnTo>
                      <a:pt x="1105" y="83"/>
                    </a:lnTo>
                    <a:lnTo>
                      <a:pt x="1105" y="85"/>
                    </a:lnTo>
                    <a:lnTo>
                      <a:pt x="1105" y="85"/>
                    </a:lnTo>
                    <a:lnTo>
                      <a:pt x="1105" y="86"/>
                    </a:lnTo>
                    <a:lnTo>
                      <a:pt x="1105" y="86"/>
                    </a:lnTo>
                    <a:lnTo>
                      <a:pt x="1105" y="86"/>
                    </a:lnTo>
                    <a:lnTo>
                      <a:pt x="1105" y="86"/>
                    </a:lnTo>
                    <a:lnTo>
                      <a:pt x="1105" y="86"/>
                    </a:lnTo>
                    <a:lnTo>
                      <a:pt x="1105" y="86"/>
                    </a:lnTo>
                    <a:lnTo>
                      <a:pt x="1104" y="86"/>
                    </a:lnTo>
                    <a:lnTo>
                      <a:pt x="1104" y="86"/>
                    </a:lnTo>
                    <a:lnTo>
                      <a:pt x="1102" y="86"/>
                    </a:lnTo>
                    <a:lnTo>
                      <a:pt x="1102" y="86"/>
                    </a:lnTo>
                    <a:lnTo>
                      <a:pt x="1102" y="88"/>
                    </a:lnTo>
                    <a:lnTo>
                      <a:pt x="1102" y="88"/>
                    </a:lnTo>
                    <a:lnTo>
                      <a:pt x="1102" y="90"/>
                    </a:lnTo>
                    <a:lnTo>
                      <a:pt x="1104" y="90"/>
                    </a:lnTo>
                    <a:lnTo>
                      <a:pt x="1104" y="90"/>
                    </a:lnTo>
                    <a:lnTo>
                      <a:pt x="1104" y="90"/>
                    </a:lnTo>
                    <a:lnTo>
                      <a:pt x="1104" y="90"/>
                    </a:lnTo>
                    <a:lnTo>
                      <a:pt x="1104" y="90"/>
                    </a:lnTo>
                    <a:lnTo>
                      <a:pt x="1105" y="90"/>
                    </a:lnTo>
                    <a:lnTo>
                      <a:pt x="1107" y="90"/>
                    </a:lnTo>
                    <a:lnTo>
                      <a:pt x="1107" y="90"/>
                    </a:lnTo>
                    <a:lnTo>
                      <a:pt x="1107" y="92"/>
                    </a:lnTo>
                    <a:lnTo>
                      <a:pt x="1107" y="92"/>
                    </a:lnTo>
                    <a:lnTo>
                      <a:pt x="1107" y="92"/>
                    </a:lnTo>
                    <a:lnTo>
                      <a:pt x="1109" y="92"/>
                    </a:lnTo>
                    <a:lnTo>
                      <a:pt x="1109" y="92"/>
                    </a:lnTo>
                    <a:lnTo>
                      <a:pt x="1109" y="92"/>
                    </a:lnTo>
                    <a:lnTo>
                      <a:pt x="1109" y="94"/>
                    </a:lnTo>
                    <a:lnTo>
                      <a:pt x="1109" y="94"/>
                    </a:lnTo>
                    <a:lnTo>
                      <a:pt x="1107" y="95"/>
                    </a:lnTo>
                    <a:lnTo>
                      <a:pt x="1107" y="95"/>
                    </a:lnTo>
                    <a:lnTo>
                      <a:pt x="1107" y="95"/>
                    </a:lnTo>
                    <a:lnTo>
                      <a:pt x="1107" y="95"/>
                    </a:lnTo>
                    <a:lnTo>
                      <a:pt x="1105" y="95"/>
                    </a:lnTo>
                    <a:lnTo>
                      <a:pt x="1105" y="95"/>
                    </a:lnTo>
                    <a:lnTo>
                      <a:pt x="1105" y="97"/>
                    </a:lnTo>
                    <a:lnTo>
                      <a:pt x="1104" y="97"/>
                    </a:lnTo>
                    <a:lnTo>
                      <a:pt x="1104" y="97"/>
                    </a:lnTo>
                    <a:lnTo>
                      <a:pt x="1104" y="97"/>
                    </a:lnTo>
                    <a:lnTo>
                      <a:pt x="1104" y="95"/>
                    </a:lnTo>
                    <a:lnTo>
                      <a:pt x="1104" y="95"/>
                    </a:lnTo>
                    <a:lnTo>
                      <a:pt x="1104" y="95"/>
                    </a:lnTo>
                    <a:lnTo>
                      <a:pt x="1102" y="95"/>
                    </a:lnTo>
                    <a:lnTo>
                      <a:pt x="1102" y="95"/>
                    </a:lnTo>
                    <a:lnTo>
                      <a:pt x="1102" y="95"/>
                    </a:lnTo>
                    <a:lnTo>
                      <a:pt x="1100" y="97"/>
                    </a:lnTo>
                    <a:lnTo>
                      <a:pt x="1100" y="97"/>
                    </a:lnTo>
                    <a:lnTo>
                      <a:pt x="1100" y="97"/>
                    </a:lnTo>
                    <a:lnTo>
                      <a:pt x="1098" y="97"/>
                    </a:lnTo>
                    <a:lnTo>
                      <a:pt x="1098" y="97"/>
                    </a:lnTo>
                    <a:lnTo>
                      <a:pt x="1098" y="97"/>
                    </a:lnTo>
                    <a:lnTo>
                      <a:pt x="1098" y="97"/>
                    </a:lnTo>
                    <a:lnTo>
                      <a:pt x="1096" y="97"/>
                    </a:lnTo>
                    <a:lnTo>
                      <a:pt x="1096" y="97"/>
                    </a:lnTo>
                    <a:lnTo>
                      <a:pt x="1096" y="97"/>
                    </a:lnTo>
                    <a:lnTo>
                      <a:pt x="1096" y="99"/>
                    </a:lnTo>
                    <a:lnTo>
                      <a:pt x="1096" y="99"/>
                    </a:lnTo>
                    <a:lnTo>
                      <a:pt x="1096" y="99"/>
                    </a:lnTo>
                    <a:lnTo>
                      <a:pt x="1096" y="99"/>
                    </a:lnTo>
                    <a:lnTo>
                      <a:pt x="1096" y="99"/>
                    </a:lnTo>
                    <a:lnTo>
                      <a:pt x="1096" y="99"/>
                    </a:lnTo>
                    <a:lnTo>
                      <a:pt x="1096" y="101"/>
                    </a:lnTo>
                    <a:lnTo>
                      <a:pt x="1096" y="101"/>
                    </a:lnTo>
                    <a:lnTo>
                      <a:pt x="1096" y="101"/>
                    </a:lnTo>
                    <a:lnTo>
                      <a:pt x="1096" y="103"/>
                    </a:lnTo>
                    <a:lnTo>
                      <a:pt x="1095" y="103"/>
                    </a:lnTo>
                    <a:lnTo>
                      <a:pt x="1095" y="105"/>
                    </a:lnTo>
                    <a:lnTo>
                      <a:pt x="1095" y="105"/>
                    </a:lnTo>
                    <a:lnTo>
                      <a:pt x="1095" y="106"/>
                    </a:lnTo>
                    <a:lnTo>
                      <a:pt x="1095" y="106"/>
                    </a:lnTo>
                    <a:lnTo>
                      <a:pt x="1095" y="106"/>
                    </a:lnTo>
                    <a:lnTo>
                      <a:pt x="1095"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5" y="106"/>
                    </a:lnTo>
                    <a:lnTo>
                      <a:pt x="1095" y="106"/>
                    </a:lnTo>
                    <a:lnTo>
                      <a:pt x="1095" y="108"/>
                    </a:lnTo>
                    <a:lnTo>
                      <a:pt x="1096" y="108"/>
                    </a:lnTo>
                    <a:lnTo>
                      <a:pt x="1096" y="108"/>
                    </a:lnTo>
                    <a:lnTo>
                      <a:pt x="1098" y="108"/>
                    </a:lnTo>
                    <a:lnTo>
                      <a:pt x="1098" y="108"/>
                    </a:lnTo>
                    <a:lnTo>
                      <a:pt x="1100" y="110"/>
                    </a:lnTo>
                    <a:lnTo>
                      <a:pt x="1102" y="110"/>
                    </a:lnTo>
                    <a:lnTo>
                      <a:pt x="1102" y="110"/>
                    </a:lnTo>
                    <a:lnTo>
                      <a:pt x="1104" y="110"/>
                    </a:lnTo>
                    <a:lnTo>
                      <a:pt x="1104" y="110"/>
                    </a:lnTo>
                    <a:lnTo>
                      <a:pt x="1105" y="110"/>
                    </a:lnTo>
                    <a:lnTo>
                      <a:pt x="1105" y="110"/>
                    </a:lnTo>
                    <a:lnTo>
                      <a:pt x="1105" y="110"/>
                    </a:lnTo>
                    <a:lnTo>
                      <a:pt x="1105" y="110"/>
                    </a:lnTo>
                    <a:lnTo>
                      <a:pt x="1105" y="110"/>
                    </a:lnTo>
                    <a:lnTo>
                      <a:pt x="1107" y="110"/>
                    </a:lnTo>
                    <a:lnTo>
                      <a:pt x="1107" y="108"/>
                    </a:lnTo>
                    <a:lnTo>
                      <a:pt x="1107" y="108"/>
                    </a:lnTo>
                    <a:lnTo>
                      <a:pt x="1109" y="110"/>
                    </a:lnTo>
                    <a:lnTo>
                      <a:pt x="1109" y="110"/>
                    </a:lnTo>
                    <a:lnTo>
                      <a:pt x="1111" y="110"/>
                    </a:lnTo>
                    <a:lnTo>
                      <a:pt x="1111" y="110"/>
                    </a:lnTo>
                    <a:lnTo>
                      <a:pt x="1111" y="110"/>
                    </a:lnTo>
                    <a:lnTo>
                      <a:pt x="1111" y="110"/>
                    </a:lnTo>
                    <a:lnTo>
                      <a:pt x="1109" y="112"/>
                    </a:lnTo>
                    <a:lnTo>
                      <a:pt x="1109" y="112"/>
                    </a:lnTo>
                    <a:lnTo>
                      <a:pt x="1109" y="112"/>
                    </a:lnTo>
                    <a:lnTo>
                      <a:pt x="1107" y="112"/>
                    </a:lnTo>
                    <a:lnTo>
                      <a:pt x="1105" y="114"/>
                    </a:lnTo>
                    <a:lnTo>
                      <a:pt x="1104" y="114"/>
                    </a:lnTo>
                    <a:lnTo>
                      <a:pt x="1104" y="114"/>
                    </a:lnTo>
                    <a:lnTo>
                      <a:pt x="1102" y="114"/>
                    </a:lnTo>
                    <a:lnTo>
                      <a:pt x="1102" y="114"/>
                    </a:lnTo>
                    <a:lnTo>
                      <a:pt x="1100" y="114"/>
                    </a:lnTo>
                    <a:lnTo>
                      <a:pt x="1100" y="112"/>
                    </a:lnTo>
                    <a:lnTo>
                      <a:pt x="1098" y="112"/>
                    </a:lnTo>
                    <a:lnTo>
                      <a:pt x="1096" y="112"/>
                    </a:lnTo>
                    <a:lnTo>
                      <a:pt x="1095" y="112"/>
                    </a:lnTo>
                    <a:lnTo>
                      <a:pt x="1095" y="112"/>
                    </a:lnTo>
                    <a:lnTo>
                      <a:pt x="1095" y="114"/>
                    </a:lnTo>
                    <a:lnTo>
                      <a:pt x="1093" y="114"/>
                    </a:lnTo>
                    <a:lnTo>
                      <a:pt x="1093" y="114"/>
                    </a:lnTo>
                    <a:lnTo>
                      <a:pt x="1093" y="115"/>
                    </a:lnTo>
                    <a:lnTo>
                      <a:pt x="1093" y="115"/>
                    </a:lnTo>
                    <a:lnTo>
                      <a:pt x="1093" y="117"/>
                    </a:lnTo>
                    <a:lnTo>
                      <a:pt x="1093" y="117"/>
                    </a:lnTo>
                    <a:lnTo>
                      <a:pt x="1093" y="117"/>
                    </a:lnTo>
                    <a:lnTo>
                      <a:pt x="1095" y="117"/>
                    </a:lnTo>
                    <a:lnTo>
                      <a:pt x="1095" y="119"/>
                    </a:lnTo>
                    <a:lnTo>
                      <a:pt x="1095" y="119"/>
                    </a:lnTo>
                    <a:lnTo>
                      <a:pt x="1095" y="119"/>
                    </a:lnTo>
                    <a:lnTo>
                      <a:pt x="1095" y="119"/>
                    </a:lnTo>
                    <a:lnTo>
                      <a:pt x="1095" y="119"/>
                    </a:lnTo>
                    <a:lnTo>
                      <a:pt x="1095" y="119"/>
                    </a:lnTo>
                    <a:lnTo>
                      <a:pt x="1095" y="119"/>
                    </a:lnTo>
                    <a:lnTo>
                      <a:pt x="1096" y="119"/>
                    </a:lnTo>
                    <a:lnTo>
                      <a:pt x="1096" y="119"/>
                    </a:lnTo>
                    <a:lnTo>
                      <a:pt x="1096" y="121"/>
                    </a:lnTo>
                    <a:lnTo>
                      <a:pt x="1098" y="121"/>
                    </a:lnTo>
                    <a:lnTo>
                      <a:pt x="1098" y="121"/>
                    </a:lnTo>
                    <a:lnTo>
                      <a:pt x="1098" y="121"/>
                    </a:lnTo>
                    <a:lnTo>
                      <a:pt x="1098" y="121"/>
                    </a:lnTo>
                    <a:lnTo>
                      <a:pt x="1098" y="121"/>
                    </a:lnTo>
                    <a:lnTo>
                      <a:pt x="1100" y="121"/>
                    </a:lnTo>
                    <a:lnTo>
                      <a:pt x="1100" y="121"/>
                    </a:lnTo>
                    <a:lnTo>
                      <a:pt x="1102" y="121"/>
                    </a:lnTo>
                    <a:lnTo>
                      <a:pt x="1102" y="121"/>
                    </a:lnTo>
                    <a:lnTo>
                      <a:pt x="1102" y="121"/>
                    </a:lnTo>
                    <a:lnTo>
                      <a:pt x="1102" y="121"/>
                    </a:lnTo>
                    <a:lnTo>
                      <a:pt x="1102" y="121"/>
                    </a:lnTo>
                    <a:lnTo>
                      <a:pt x="1104" y="121"/>
                    </a:lnTo>
                    <a:lnTo>
                      <a:pt x="1104" y="121"/>
                    </a:lnTo>
                    <a:lnTo>
                      <a:pt x="1104" y="121"/>
                    </a:lnTo>
                    <a:lnTo>
                      <a:pt x="1104" y="121"/>
                    </a:lnTo>
                    <a:lnTo>
                      <a:pt x="1104" y="121"/>
                    </a:lnTo>
                    <a:lnTo>
                      <a:pt x="1105" y="121"/>
                    </a:lnTo>
                    <a:lnTo>
                      <a:pt x="1105" y="123"/>
                    </a:lnTo>
                    <a:lnTo>
                      <a:pt x="1105" y="123"/>
                    </a:lnTo>
                    <a:lnTo>
                      <a:pt x="1105" y="123"/>
                    </a:lnTo>
                    <a:lnTo>
                      <a:pt x="1107" y="123"/>
                    </a:lnTo>
                    <a:lnTo>
                      <a:pt x="1107" y="123"/>
                    </a:lnTo>
                    <a:lnTo>
                      <a:pt x="1107" y="124"/>
                    </a:lnTo>
                    <a:lnTo>
                      <a:pt x="1107" y="124"/>
                    </a:lnTo>
                    <a:lnTo>
                      <a:pt x="1107" y="124"/>
                    </a:lnTo>
                    <a:lnTo>
                      <a:pt x="1107" y="124"/>
                    </a:lnTo>
                    <a:lnTo>
                      <a:pt x="1107" y="124"/>
                    </a:lnTo>
                    <a:lnTo>
                      <a:pt x="1107" y="126"/>
                    </a:lnTo>
                    <a:lnTo>
                      <a:pt x="1107" y="126"/>
                    </a:lnTo>
                    <a:lnTo>
                      <a:pt x="1107" y="126"/>
                    </a:lnTo>
                    <a:lnTo>
                      <a:pt x="1107" y="128"/>
                    </a:lnTo>
                    <a:lnTo>
                      <a:pt x="1107" y="128"/>
                    </a:lnTo>
                    <a:lnTo>
                      <a:pt x="1107" y="130"/>
                    </a:lnTo>
                    <a:lnTo>
                      <a:pt x="1107" y="130"/>
                    </a:lnTo>
                    <a:lnTo>
                      <a:pt x="1109" y="130"/>
                    </a:lnTo>
                    <a:lnTo>
                      <a:pt x="1109" y="130"/>
                    </a:lnTo>
                    <a:lnTo>
                      <a:pt x="1109" y="130"/>
                    </a:lnTo>
                    <a:lnTo>
                      <a:pt x="1109" y="130"/>
                    </a:lnTo>
                    <a:lnTo>
                      <a:pt x="1111" y="130"/>
                    </a:lnTo>
                    <a:lnTo>
                      <a:pt x="1111" y="130"/>
                    </a:lnTo>
                    <a:lnTo>
                      <a:pt x="1111" y="130"/>
                    </a:lnTo>
                    <a:lnTo>
                      <a:pt x="1111" y="128"/>
                    </a:lnTo>
                    <a:lnTo>
                      <a:pt x="1111" y="128"/>
                    </a:lnTo>
                    <a:lnTo>
                      <a:pt x="1111" y="128"/>
                    </a:lnTo>
                    <a:lnTo>
                      <a:pt x="1111" y="128"/>
                    </a:lnTo>
                    <a:lnTo>
                      <a:pt x="1113" y="128"/>
                    </a:lnTo>
                    <a:lnTo>
                      <a:pt x="1113" y="126"/>
                    </a:lnTo>
                    <a:lnTo>
                      <a:pt x="1113" y="126"/>
                    </a:lnTo>
                    <a:lnTo>
                      <a:pt x="1113" y="126"/>
                    </a:lnTo>
                    <a:lnTo>
                      <a:pt x="1114" y="128"/>
                    </a:lnTo>
                    <a:lnTo>
                      <a:pt x="1114" y="128"/>
                    </a:lnTo>
                    <a:lnTo>
                      <a:pt x="1114" y="128"/>
                    </a:lnTo>
                    <a:lnTo>
                      <a:pt x="1114" y="128"/>
                    </a:lnTo>
                    <a:lnTo>
                      <a:pt x="1114" y="128"/>
                    </a:lnTo>
                    <a:lnTo>
                      <a:pt x="1114" y="128"/>
                    </a:lnTo>
                    <a:lnTo>
                      <a:pt x="1114" y="130"/>
                    </a:lnTo>
                    <a:lnTo>
                      <a:pt x="1114" y="130"/>
                    </a:lnTo>
                    <a:lnTo>
                      <a:pt x="1114" y="132"/>
                    </a:lnTo>
                    <a:lnTo>
                      <a:pt x="1114" y="133"/>
                    </a:lnTo>
                    <a:lnTo>
                      <a:pt x="1114" y="135"/>
                    </a:lnTo>
                    <a:lnTo>
                      <a:pt x="1114" y="135"/>
                    </a:lnTo>
                    <a:lnTo>
                      <a:pt x="1114" y="135"/>
                    </a:lnTo>
                    <a:lnTo>
                      <a:pt x="1114" y="137"/>
                    </a:lnTo>
                    <a:lnTo>
                      <a:pt x="1114" y="137"/>
                    </a:lnTo>
                    <a:lnTo>
                      <a:pt x="1114" y="137"/>
                    </a:lnTo>
                    <a:lnTo>
                      <a:pt x="1114" y="139"/>
                    </a:lnTo>
                    <a:lnTo>
                      <a:pt x="1113" y="141"/>
                    </a:lnTo>
                    <a:lnTo>
                      <a:pt x="1111" y="143"/>
                    </a:lnTo>
                    <a:lnTo>
                      <a:pt x="1109" y="144"/>
                    </a:lnTo>
                    <a:lnTo>
                      <a:pt x="1109" y="144"/>
                    </a:lnTo>
                    <a:lnTo>
                      <a:pt x="1109" y="144"/>
                    </a:lnTo>
                    <a:lnTo>
                      <a:pt x="1109" y="144"/>
                    </a:lnTo>
                    <a:lnTo>
                      <a:pt x="1109" y="144"/>
                    </a:lnTo>
                    <a:lnTo>
                      <a:pt x="1109" y="144"/>
                    </a:lnTo>
                    <a:lnTo>
                      <a:pt x="1109" y="144"/>
                    </a:lnTo>
                    <a:lnTo>
                      <a:pt x="1111" y="144"/>
                    </a:lnTo>
                    <a:lnTo>
                      <a:pt x="1111" y="146"/>
                    </a:lnTo>
                    <a:lnTo>
                      <a:pt x="1111" y="146"/>
                    </a:lnTo>
                    <a:lnTo>
                      <a:pt x="1111" y="146"/>
                    </a:lnTo>
                    <a:lnTo>
                      <a:pt x="1111" y="146"/>
                    </a:lnTo>
                    <a:lnTo>
                      <a:pt x="1111" y="148"/>
                    </a:lnTo>
                    <a:lnTo>
                      <a:pt x="1113" y="148"/>
                    </a:lnTo>
                    <a:lnTo>
                      <a:pt x="1113" y="148"/>
                    </a:lnTo>
                    <a:lnTo>
                      <a:pt x="1113" y="148"/>
                    </a:lnTo>
                    <a:lnTo>
                      <a:pt x="1114" y="148"/>
                    </a:lnTo>
                    <a:lnTo>
                      <a:pt x="1114" y="148"/>
                    </a:lnTo>
                    <a:lnTo>
                      <a:pt x="1114" y="150"/>
                    </a:lnTo>
                    <a:lnTo>
                      <a:pt x="1114" y="150"/>
                    </a:lnTo>
                    <a:lnTo>
                      <a:pt x="1114" y="150"/>
                    </a:lnTo>
                    <a:lnTo>
                      <a:pt x="1114" y="150"/>
                    </a:lnTo>
                    <a:lnTo>
                      <a:pt x="1114" y="150"/>
                    </a:lnTo>
                    <a:lnTo>
                      <a:pt x="1114" y="150"/>
                    </a:lnTo>
                    <a:lnTo>
                      <a:pt x="1114" y="150"/>
                    </a:lnTo>
                    <a:lnTo>
                      <a:pt x="1114" y="150"/>
                    </a:lnTo>
                    <a:lnTo>
                      <a:pt x="1114" y="152"/>
                    </a:lnTo>
                    <a:lnTo>
                      <a:pt x="1113" y="152"/>
                    </a:lnTo>
                    <a:lnTo>
                      <a:pt x="1114" y="152"/>
                    </a:lnTo>
                    <a:lnTo>
                      <a:pt x="1114" y="152"/>
                    </a:lnTo>
                    <a:lnTo>
                      <a:pt x="1114" y="153"/>
                    </a:lnTo>
                    <a:lnTo>
                      <a:pt x="1114" y="153"/>
                    </a:lnTo>
                    <a:lnTo>
                      <a:pt x="1114" y="153"/>
                    </a:lnTo>
                    <a:lnTo>
                      <a:pt x="1114" y="153"/>
                    </a:lnTo>
                    <a:lnTo>
                      <a:pt x="1116" y="155"/>
                    </a:lnTo>
                    <a:lnTo>
                      <a:pt x="1116" y="155"/>
                    </a:lnTo>
                    <a:lnTo>
                      <a:pt x="1116" y="155"/>
                    </a:lnTo>
                    <a:lnTo>
                      <a:pt x="1116" y="155"/>
                    </a:lnTo>
                    <a:lnTo>
                      <a:pt x="1116" y="155"/>
                    </a:lnTo>
                    <a:lnTo>
                      <a:pt x="1116" y="155"/>
                    </a:lnTo>
                    <a:lnTo>
                      <a:pt x="1118" y="155"/>
                    </a:lnTo>
                    <a:lnTo>
                      <a:pt x="1118" y="155"/>
                    </a:lnTo>
                    <a:lnTo>
                      <a:pt x="1118" y="155"/>
                    </a:lnTo>
                    <a:lnTo>
                      <a:pt x="1120" y="155"/>
                    </a:lnTo>
                    <a:lnTo>
                      <a:pt x="1120" y="155"/>
                    </a:lnTo>
                    <a:lnTo>
                      <a:pt x="1122" y="155"/>
                    </a:lnTo>
                    <a:lnTo>
                      <a:pt x="1122" y="155"/>
                    </a:lnTo>
                    <a:lnTo>
                      <a:pt x="1122" y="155"/>
                    </a:lnTo>
                    <a:lnTo>
                      <a:pt x="1122" y="155"/>
                    </a:lnTo>
                    <a:lnTo>
                      <a:pt x="1122" y="155"/>
                    </a:lnTo>
                    <a:lnTo>
                      <a:pt x="1122" y="155"/>
                    </a:lnTo>
                    <a:lnTo>
                      <a:pt x="1124" y="155"/>
                    </a:lnTo>
                    <a:lnTo>
                      <a:pt x="1125" y="155"/>
                    </a:lnTo>
                    <a:lnTo>
                      <a:pt x="1125" y="157"/>
                    </a:lnTo>
                    <a:lnTo>
                      <a:pt x="1125" y="157"/>
                    </a:lnTo>
                    <a:lnTo>
                      <a:pt x="1125" y="157"/>
                    </a:lnTo>
                    <a:lnTo>
                      <a:pt x="1125" y="157"/>
                    </a:lnTo>
                    <a:lnTo>
                      <a:pt x="1125" y="157"/>
                    </a:lnTo>
                    <a:lnTo>
                      <a:pt x="1127" y="157"/>
                    </a:lnTo>
                    <a:lnTo>
                      <a:pt x="1125" y="157"/>
                    </a:lnTo>
                    <a:lnTo>
                      <a:pt x="1125" y="159"/>
                    </a:lnTo>
                    <a:lnTo>
                      <a:pt x="1124" y="159"/>
                    </a:lnTo>
                    <a:lnTo>
                      <a:pt x="1124" y="159"/>
                    </a:lnTo>
                    <a:lnTo>
                      <a:pt x="1122" y="159"/>
                    </a:lnTo>
                    <a:lnTo>
                      <a:pt x="1122" y="159"/>
                    </a:lnTo>
                    <a:lnTo>
                      <a:pt x="1122" y="161"/>
                    </a:lnTo>
                    <a:lnTo>
                      <a:pt x="1122" y="161"/>
                    </a:lnTo>
                    <a:lnTo>
                      <a:pt x="1122" y="161"/>
                    </a:lnTo>
                    <a:lnTo>
                      <a:pt x="1122" y="162"/>
                    </a:lnTo>
                    <a:lnTo>
                      <a:pt x="1122" y="162"/>
                    </a:lnTo>
                    <a:lnTo>
                      <a:pt x="1122" y="164"/>
                    </a:lnTo>
                    <a:lnTo>
                      <a:pt x="1120" y="164"/>
                    </a:lnTo>
                    <a:lnTo>
                      <a:pt x="1118" y="164"/>
                    </a:lnTo>
                    <a:lnTo>
                      <a:pt x="1118" y="164"/>
                    </a:lnTo>
                    <a:lnTo>
                      <a:pt x="1118" y="166"/>
                    </a:lnTo>
                    <a:lnTo>
                      <a:pt x="1116" y="166"/>
                    </a:lnTo>
                    <a:lnTo>
                      <a:pt x="1116" y="166"/>
                    </a:lnTo>
                    <a:lnTo>
                      <a:pt x="1116" y="168"/>
                    </a:lnTo>
                    <a:lnTo>
                      <a:pt x="1118" y="170"/>
                    </a:lnTo>
                    <a:lnTo>
                      <a:pt x="1118" y="170"/>
                    </a:lnTo>
                    <a:lnTo>
                      <a:pt x="1120" y="170"/>
                    </a:lnTo>
                    <a:lnTo>
                      <a:pt x="1120" y="170"/>
                    </a:lnTo>
                    <a:lnTo>
                      <a:pt x="1122" y="171"/>
                    </a:lnTo>
                    <a:lnTo>
                      <a:pt x="1124" y="171"/>
                    </a:lnTo>
                    <a:lnTo>
                      <a:pt x="1124" y="170"/>
                    </a:lnTo>
                    <a:lnTo>
                      <a:pt x="1124" y="170"/>
                    </a:lnTo>
                    <a:lnTo>
                      <a:pt x="1124" y="168"/>
                    </a:lnTo>
                    <a:lnTo>
                      <a:pt x="1124" y="168"/>
                    </a:lnTo>
                    <a:lnTo>
                      <a:pt x="1124" y="166"/>
                    </a:lnTo>
                    <a:lnTo>
                      <a:pt x="1125" y="166"/>
                    </a:lnTo>
                    <a:lnTo>
                      <a:pt x="1125" y="166"/>
                    </a:lnTo>
                    <a:lnTo>
                      <a:pt x="1127" y="166"/>
                    </a:lnTo>
                    <a:lnTo>
                      <a:pt x="1127" y="166"/>
                    </a:lnTo>
                    <a:lnTo>
                      <a:pt x="1129" y="166"/>
                    </a:lnTo>
                    <a:lnTo>
                      <a:pt x="1131" y="166"/>
                    </a:lnTo>
                    <a:lnTo>
                      <a:pt x="1133" y="166"/>
                    </a:lnTo>
                    <a:lnTo>
                      <a:pt x="1134" y="166"/>
                    </a:lnTo>
                    <a:lnTo>
                      <a:pt x="1136" y="166"/>
                    </a:lnTo>
                    <a:lnTo>
                      <a:pt x="1138" y="164"/>
                    </a:lnTo>
                    <a:lnTo>
                      <a:pt x="1140" y="166"/>
                    </a:lnTo>
                    <a:lnTo>
                      <a:pt x="1140" y="166"/>
                    </a:lnTo>
                    <a:lnTo>
                      <a:pt x="1140" y="166"/>
                    </a:lnTo>
                    <a:lnTo>
                      <a:pt x="1140" y="166"/>
                    </a:lnTo>
                    <a:lnTo>
                      <a:pt x="1138" y="168"/>
                    </a:lnTo>
                    <a:lnTo>
                      <a:pt x="1138" y="168"/>
                    </a:lnTo>
                    <a:lnTo>
                      <a:pt x="1136" y="168"/>
                    </a:lnTo>
                    <a:lnTo>
                      <a:pt x="1134" y="168"/>
                    </a:lnTo>
                    <a:lnTo>
                      <a:pt x="1134" y="168"/>
                    </a:lnTo>
                    <a:lnTo>
                      <a:pt x="1134" y="170"/>
                    </a:lnTo>
                    <a:lnTo>
                      <a:pt x="1134" y="170"/>
                    </a:lnTo>
                    <a:lnTo>
                      <a:pt x="1134" y="171"/>
                    </a:lnTo>
                    <a:lnTo>
                      <a:pt x="1134" y="171"/>
                    </a:lnTo>
                    <a:lnTo>
                      <a:pt x="1136" y="171"/>
                    </a:lnTo>
                    <a:lnTo>
                      <a:pt x="1136" y="171"/>
                    </a:lnTo>
                    <a:lnTo>
                      <a:pt x="1138" y="171"/>
                    </a:lnTo>
                    <a:lnTo>
                      <a:pt x="1140" y="171"/>
                    </a:lnTo>
                    <a:lnTo>
                      <a:pt x="1142" y="171"/>
                    </a:lnTo>
                    <a:lnTo>
                      <a:pt x="1142" y="171"/>
                    </a:lnTo>
                    <a:lnTo>
                      <a:pt x="1143" y="170"/>
                    </a:lnTo>
                    <a:lnTo>
                      <a:pt x="1143" y="170"/>
                    </a:lnTo>
                    <a:lnTo>
                      <a:pt x="1143" y="168"/>
                    </a:lnTo>
                    <a:lnTo>
                      <a:pt x="1143" y="168"/>
                    </a:lnTo>
                    <a:lnTo>
                      <a:pt x="1143" y="168"/>
                    </a:lnTo>
                    <a:lnTo>
                      <a:pt x="1143" y="166"/>
                    </a:lnTo>
                    <a:lnTo>
                      <a:pt x="1143" y="166"/>
                    </a:lnTo>
                    <a:lnTo>
                      <a:pt x="1145" y="166"/>
                    </a:lnTo>
                    <a:lnTo>
                      <a:pt x="1145" y="166"/>
                    </a:lnTo>
                    <a:lnTo>
                      <a:pt x="1145" y="166"/>
                    </a:lnTo>
                    <a:lnTo>
                      <a:pt x="1147" y="166"/>
                    </a:lnTo>
                    <a:lnTo>
                      <a:pt x="1147" y="166"/>
                    </a:lnTo>
                    <a:lnTo>
                      <a:pt x="1147" y="166"/>
                    </a:lnTo>
                    <a:lnTo>
                      <a:pt x="1147" y="164"/>
                    </a:lnTo>
                    <a:lnTo>
                      <a:pt x="1147" y="164"/>
                    </a:lnTo>
                    <a:lnTo>
                      <a:pt x="1147" y="164"/>
                    </a:lnTo>
                    <a:lnTo>
                      <a:pt x="1147" y="162"/>
                    </a:lnTo>
                    <a:lnTo>
                      <a:pt x="1149" y="162"/>
                    </a:lnTo>
                    <a:lnTo>
                      <a:pt x="1149" y="162"/>
                    </a:lnTo>
                    <a:lnTo>
                      <a:pt x="1149" y="162"/>
                    </a:lnTo>
                    <a:lnTo>
                      <a:pt x="1149" y="161"/>
                    </a:lnTo>
                    <a:lnTo>
                      <a:pt x="1149" y="161"/>
                    </a:lnTo>
                    <a:lnTo>
                      <a:pt x="1149" y="161"/>
                    </a:lnTo>
                    <a:lnTo>
                      <a:pt x="1149" y="161"/>
                    </a:lnTo>
                    <a:lnTo>
                      <a:pt x="1149" y="161"/>
                    </a:lnTo>
                    <a:lnTo>
                      <a:pt x="1149" y="161"/>
                    </a:lnTo>
                    <a:lnTo>
                      <a:pt x="1149" y="161"/>
                    </a:lnTo>
                    <a:lnTo>
                      <a:pt x="1149" y="161"/>
                    </a:lnTo>
                    <a:lnTo>
                      <a:pt x="1149" y="159"/>
                    </a:lnTo>
                    <a:lnTo>
                      <a:pt x="1149" y="159"/>
                    </a:lnTo>
                    <a:lnTo>
                      <a:pt x="1149" y="159"/>
                    </a:lnTo>
                    <a:lnTo>
                      <a:pt x="1151" y="159"/>
                    </a:lnTo>
                    <a:lnTo>
                      <a:pt x="1151" y="159"/>
                    </a:lnTo>
                    <a:lnTo>
                      <a:pt x="1151" y="159"/>
                    </a:lnTo>
                    <a:lnTo>
                      <a:pt x="1151" y="159"/>
                    </a:lnTo>
                    <a:lnTo>
                      <a:pt x="1151" y="157"/>
                    </a:lnTo>
                    <a:lnTo>
                      <a:pt x="1151" y="157"/>
                    </a:lnTo>
                    <a:lnTo>
                      <a:pt x="1151" y="157"/>
                    </a:lnTo>
                    <a:lnTo>
                      <a:pt x="1151" y="155"/>
                    </a:lnTo>
                    <a:lnTo>
                      <a:pt x="1152" y="155"/>
                    </a:lnTo>
                    <a:lnTo>
                      <a:pt x="1152" y="153"/>
                    </a:lnTo>
                    <a:lnTo>
                      <a:pt x="1152" y="153"/>
                    </a:lnTo>
                    <a:lnTo>
                      <a:pt x="1152" y="152"/>
                    </a:lnTo>
                    <a:lnTo>
                      <a:pt x="1152" y="150"/>
                    </a:lnTo>
                    <a:lnTo>
                      <a:pt x="1156" y="148"/>
                    </a:lnTo>
                    <a:lnTo>
                      <a:pt x="1160" y="146"/>
                    </a:lnTo>
                    <a:lnTo>
                      <a:pt x="1163" y="144"/>
                    </a:lnTo>
                    <a:lnTo>
                      <a:pt x="1163" y="141"/>
                    </a:lnTo>
                    <a:lnTo>
                      <a:pt x="1165" y="139"/>
                    </a:lnTo>
                    <a:lnTo>
                      <a:pt x="1165" y="137"/>
                    </a:lnTo>
                    <a:lnTo>
                      <a:pt x="1165" y="137"/>
                    </a:lnTo>
                    <a:lnTo>
                      <a:pt x="1165" y="137"/>
                    </a:lnTo>
                    <a:lnTo>
                      <a:pt x="1163" y="135"/>
                    </a:lnTo>
                    <a:lnTo>
                      <a:pt x="1160" y="133"/>
                    </a:lnTo>
                    <a:lnTo>
                      <a:pt x="1160" y="133"/>
                    </a:lnTo>
                    <a:lnTo>
                      <a:pt x="1160" y="133"/>
                    </a:lnTo>
                    <a:lnTo>
                      <a:pt x="1160" y="132"/>
                    </a:lnTo>
                    <a:lnTo>
                      <a:pt x="1160" y="132"/>
                    </a:lnTo>
                    <a:lnTo>
                      <a:pt x="1160" y="132"/>
                    </a:lnTo>
                    <a:lnTo>
                      <a:pt x="1160" y="132"/>
                    </a:lnTo>
                    <a:lnTo>
                      <a:pt x="1160" y="132"/>
                    </a:lnTo>
                    <a:lnTo>
                      <a:pt x="1160" y="132"/>
                    </a:lnTo>
                    <a:lnTo>
                      <a:pt x="1162" y="132"/>
                    </a:lnTo>
                    <a:lnTo>
                      <a:pt x="1162" y="132"/>
                    </a:lnTo>
                    <a:lnTo>
                      <a:pt x="1162" y="132"/>
                    </a:lnTo>
                    <a:lnTo>
                      <a:pt x="1162" y="130"/>
                    </a:lnTo>
                    <a:lnTo>
                      <a:pt x="1162" y="130"/>
                    </a:lnTo>
                    <a:lnTo>
                      <a:pt x="1162" y="130"/>
                    </a:lnTo>
                    <a:lnTo>
                      <a:pt x="1162" y="130"/>
                    </a:lnTo>
                    <a:lnTo>
                      <a:pt x="1162" y="130"/>
                    </a:lnTo>
                    <a:lnTo>
                      <a:pt x="1163" y="130"/>
                    </a:lnTo>
                    <a:lnTo>
                      <a:pt x="1163" y="130"/>
                    </a:lnTo>
                    <a:lnTo>
                      <a:pt x="1163" y="128"/>
                    </a:lnTo>
                    <a:lnTo>
                      <a:pt x="1163" y="128"/>
                    </a:lnTo>
                    <a:lnTo>
                      <a:pt x="1163" y="128"/>
                    </a:lnTo>
                    <a:lnTo>
                      <a:pt x="1165" y="128"/>
                    </a:lnTo>
                    <a:lnTo>
                      <a:pt x="1165" y="128"/>
                    </a:lnTo>
                    <a:lnTo>
                      <a:pt x="1165" y="128"/>
                    </a:lnTo>
                    <a:lnTo>
                      <a:pt x="1165" y="128"/>
                    </a:lnTo>
                    <a:lnTo>
                      <a:pt x="1165" y="126"/>
                    </a:lnTo>
                    <a:lnTo>
                      <a:pt x="1165" y="126"/>
                    </a:lnTo>
                    <a:lnTo>
                      <a:pt x="1165" y="126"/>
                    </a:lnTo>
                    <a:lnTo>
                      <a:pt x="1167" y="126"/>
                    </a:lnTo>
                    <a:lnTo>
                      <a:pt x="1167" y="126"/>
                    </a:lnTo>
                    <a:lnTo>
                      <a:pt x="1167" y="126"/>
                    </a:lnTo>
                    <a:lnTo>
                      <a:pt x="1169" y="124"/>
                    </a:lnTo>
                    <a:lnTo>
                      <a:pt x="1169" y="124"/>
                    </a:lnTo>
                    <a:lnTo>
                      <a:pt x="1169" y="124"/>
                    </a:lnTo>
                    <a:lnTo>
                      <a:pt x="1169" y="124"/>
                    </a:lnTo>
                    <a:lnTo>
                      <a:pt x="1169" y="124"/>
                    </a:lnTo>
                    <a:lnTo>
                      <a:pt x="1169" y="124"/>
                    </a:lnTo>
                    <a:lnTo>
                      <a:pt x="1169" y="123"/>
                    </a:lnTo>
                    <a:lnTo>
                      <a:pt x="1171" y="123"/>
                    </a:lnTo>
                    <a:lnTo>
                      <a:pt x="1171" y="121"/>
                    </a:lnTo>
                    <a:lnTo>
                      <a:pt x="1171" y="121"/>
                    </a:lnTo>
                    <a:lnTo>
                      <a:pt x="1171" y="119"/>
                    </a:lnTo>
                    <a:lnTo>
                      <a:pt x="1171" y="119"/>
                    </a:lnTo>
                    <a:lnTo>
                      <a:pt x="1171" y="119"/>
                    </a:lnTo>
                    <a:lnTo>
                      <a:pt x="1171" y="119"/>
                    </a:lnTo>
                    <a:lnTo>
                      <a:pt x="1171" y="117"/>
                    </a:lnTo>
                    <a:lnTo>
                      <a:pt x="1171" y="117"/>
                    </a:lnTo>
                    <a:lnTo>
                      <a:pt x="1171" y="117"/>
                    </a:lnTo>
                    <a:lnTo>
                      <a:pt x="1171" y="115"/>
                    </a:lnTo>
                    <a:lnTo>
                      <a:pt x="1171" y="115"/>
                    </a:lnTo>
                    <a:lnTo>
                      <a:pt x="1172" y="115"/>
                    </a:lnTo>
                    <a:lnTo>
                      <a:pt x="1172" y="115"/>
                    </a:lnTo>
                    <a:lnTo>
                      <a:pt x="1172" y="115"/>
                    </a:lnTo>
                    <a:lnTo>
                      <a:pt x="1172" y="114"/>
                    </a:lnTo>
                    <a:lnTo>
                      <a:pt x="1172" y="114"/>
                    </a:lnTo>
                    <a:lnTo>
                      <a:pt x="1172" y="114"/>
                    </a:lnTo>
                    <a:lnTo>
                      <a:pt x="1174" y="114"/>
                    </a:lnTo>
                    <a:lnTo>
                      <a:pt x="1174" y="114"/>
                    </a:lnTo>
                    <a:lnTo>
                      <a:pt x="1174" y="114"/>
                    </a:lnTo>
                    <a:lnTo>
                      <a:pt x="1174" y="114"/>
                    </a:lnTo>
                    <a:lnTo>
                      <a:pt x="1174" y="114"/>
                    </a:lnTo>
                    <a:lnTo>
                      <a:pt x="1174" y="114"/>
                    </a:lnTo>
                    <a:lnTo>
                      <a:pt x="1176" y="112"/>
                    </a:lnTo>
                    <a:lnTo>
                      <a:pt x="1176" y="112"/>
                    </a:lnTo>
                    <a:lnTo>
                      <a:pt x="1176" y="112"/>
                    </a:lnTo>
                    <a:lnTo>
                      <a:pt x="1176" y="112"/>
                    </a:lnTo>
                    <a:lnTo>
                      <a:pt x="1176" y="112"/>
                    </a:lnTo>
                    <a:lnTo>
                      <a:pt x="1176" y="112"/>
                    </a:lnTo>
                    <a:lnTo>
                      <a:pt x="1176" y="112"/>
                    </a:lnTo>
                    <a:lnTo>
                      <a:pt x="1178" y="110"/>
                    </a:lnTo>
                    <a:lnTo>
                      <a:pt x="1178" y="110"/>
                    </a:lnTo>
                    <a:lnTo>
                      <a:pt x="1178" y="110"/>
                    </a:lnTo>
                    <a:lnTo>
                      <a:pt x="1178" y="110"/>
                    </a:lnTo>
                    <a:lnTo>
                      <a:pt x="1178" y="110"/>
                    </a:lnTo>
                    <a:lnTo>
                      <a:pt x="1176" y="110"/>
                    </a:lnTo>
                    <a:lnTo>
                      <a:pt x="1176" y="108"/>
                    </a:lnTo>
                    <a:lnTo>
                      <a:pt x="1176" y="108"/>
                    </a:lnTo>
                    <a:lnTo>
                      <a:pt x="1178" y="108"/>
                    </a:lnTo>
                    <a:lnTo>
                      <a:pt x="1178" y="108"/>
                    </a:lnTo>
                    <a:lnTo>
                      <a:pt x="1178" y="108"/>
                    </a:lnTo>
                    <a:lnTo>
                      <a:pt x="1178" y="108"/>
                    </a:lnTo>
                    <a:lnTo>
                      <a:pt x="1178" y="106"/>
                    </a:lnTo>
                    <a:lnTo>
                      <a:pt x="1178" y="106"/>
                    </a:lnTo>
                    <a:lnTo>
                      <a:pt x="1178" y="105"/>
                    </a:lnTo>
                    <a:lnTo>
                      <a:pt x="1178" y="105"/>
                    </a:lnTo>
                    <a:lnTo>
                      <a:pt x="1178" y="105"/>
                    </a:lnTo>
                    <a:lnTo>
                      <a:pt x="1178" y="105"/>
                    </a:lnTo>
                    <a:lnTo>
                      <a:pt x="1178" y="105"/>
                    </a:lnTo>
                    <a:lnTo>
                      <a:pt x="1180" y="105"/>
                    </a:lnTo>
                    <a:lnTo>
                      <a:pt x="1180" y="105"/>
                    </a:lnTo>
                    <a:lnTo>
                      <a:pt x="1180" y="105"/>
                    </a:lnTo>
                    <a:lnTo>
                      <a:pt x="1180" y="105"/>
                    </a:lnTo>
                    <a:lnTo>
                      <a:pt x="1180" y="105"/>
                    </a:lnTo>
                    <a:lnTo>
                      <a:pt x="1180" y="105"/>
                    </a:lnTo>
                    <a:lnTo>
                      <a:pt x="1180" y="105"/>
                    </a:lnTo>
                    <a:lnTo>
                      <a:pt x="1180" y="105"/>
                    </a:lnTo>
                    <a:lnTo>
                      <a:pt x="1180" y="105"/>
                    </a:lnTo>
                    <a:lnTo>
                      <a:pt x="1181" y="105"/>
                    </a:lnTo>
                    <a:lnTo>
                      <a:pt x="1181" y="105"/>
                    </a:lnTo>
                    <a:lnTo>
                      <a:pt x="1181" y="103"/>
                    </a:lnTo>
                    <a:lnTo>
                      <a:pt x="1181" y="103"/>
                    </a:lnTo>
                    <a:lnTo>
                      <a:pt x="1181" y="103"/>
                    </a:lnTo>
                    <a:lnTo>
                      <a:pt x="1183" y="101"/>
                    </a:lnTo>
                    <a:lnTo>
                      <a:pt x="1183" y="101"/>
                    </a:lnTo>
                    <a:lnTo>
                      <a:pt x="1183" y="101"/>
                    </a:lnTo>
                    <a:lnTo>
                      <a:pt x="1183" y="101"/>
                    </a:lnTo>
                    <a:lnTo>
                      <a:pt x="1183" y="101"/>
                    </a:lnTo>
                    <a:lnTo>
                      <a:pt x="1183" y="101"/>
                    </a:lnTo>
                    <a:lnTo>
                      <a:pt x="1183" y="101"/>
                    </a:lnTo>
                    <a:lnTo>
                      <a:pt x="1185" y="101"/>
                    </a:lnTo>
                    <a:lnTo>
                      <a:pt x="1185" y="101"/>
                    </a:lnTo>
                    <a:lnTo>
                      <a:pt x="1185" y="101"/>
                    </a:lnTo>
                    <a:lnTo>
                      <a:pt x="1185" y="101"/>
                    </a:lnTo>
                    <a:lnTo>
                      <a:pt x="1185" y="101"/>
                    </a:lnTo>
                    <a:lnTo>
                      <a:pt x="1185" y="101"/>
                    </a:lnTo>
                    <a:lnTo>
                      <a:pt x="1185" y="101"/>
                    </a:lnTo>
                    <a:lnTo>
                      <a:pt x="1187" y="101"/>
                    </a:lnTo>
                    <a:lnTo>
                      <a:pt x="1187" y="101"/>
                    </a:lnTo>
                    <a:lnTo>
                      <a:pt x="1187" y="101"/>
                    </a:lnTo>
                    <a:lnTo>
                      <a:pt x="1187" y="101"/>
                    </a:lnTo>
                    <a:lnTo>
                      <a:pt x="1187" y="101"/>
                    </a:lnTo>
                    <a:lnTo>
                      <a:pt x="1187" y="101"/>
                    </a:lnTo>
                    <a:lnTo>
                      <a:pt x="1189" y="101"/>
                    </a:lnTo>
                    <a:lnTo>
                      <a:pt x="1189" y="101"/>
                    </a:lnTo>
                    <a:lnTo>
                      <a:pt x="1189" y="101"/>
                    </a:lnTo>
                    <a:lnTo>
                      <a:pt x="1189" y="101"/>
                    </a:lnTo>
                    <a:lnTo>
                      <a:pt x="1189" y="101"/>
                    </a:lnTo>
                    <a:lnTo>
                      <a:pt x="1190" y="101"/>
                    </a:lnTo>
                    <a:lnTo>
                      <a:pt x="1190" y="101"/>
                    </a:lnTo>
                    <a:lnTo>
                      <a:pt x="1190" y="101"/>
                    </a:lnTo>
                    <a:lnTo>
                      <a:pt x="1190" y="101"/>
                    </a:lnTo>
                    <a:lnTo>
                      <a:pt x="1190" y="101"/>
                    </a:lnTo>
                    <a:lnTo>
                      <a:pt x="1190" y="101"/>
                    </a:lnTo>
                    <a:lnTo>
                      <a:pt x="1190" y="101"/>
                    </a:lnTo>
                    <a:lnTo>
                      <a:pt x="1192" y="101"/>
                    </a:lnTo>
                    <a:lnTo>
                      <a:pt x="1192" y="101"/>
                    </a:lnTo>
                    <a:lnTo>
                      <a:pt x="1192" y="101"/>
                    </a:lnTo>
                    <a:lnTo>
                      <a:pt x="1192" y="101"/>
                    </a:lnTo>
                    <a:lnTo>
                      <a:pt x="1192" y="101"/>
                    </a:lnTo>
                    <a:lnTo>
                      <a:pt x="1192" y="101"/>
                    </a:lnTo>
                    <a:lnTo>
                      <a:pt x="1192" y="101"/>
                    </a:lnTo>
                    <a:lnTo>
                      <a:pt x="1192" y="99"/>
                    </a:lnTo>
                    <a:lnTo>
                      <a:pt x="1192" y="99"/>
                    </a:lnTo>
                    <a:lnTo>
                      <a:pt x="1192" y="99"/>
                    </a:lnTo>
                    <a:lnTo>
                      <a:pt x="1192" y="99"/>
                    </a:lnTo>
                    <a:lnTo>
                      <a:pt x="1194" y="99"/>
                    </a:lnTo>
                    <a:lnTo>
                      <a:pt x="1194" y="99"/>
                    </a:lnTo>
                    <a:lnTo>
                      <a:pt x="1194" y="99"/>
                    </a:lnTo>
                    <a:lnTo>
                      <a:pt x="1194" y="99"/>
                    </a:lnTo>
                    <a:lnTo>
                      <a:pt x="1194" y="99"/>
                    </a:lnTo>
                    <a:lnTo>
                      <a:pt x="1196" y="99"/>
                    </a:lnTo>
                    <a:lnTo>
                      <a:pt x="1196" y="99"/>
                    </a:lnTo>
                    <a:lnTo>
                      <a:pt x="1196" y="99"/>
                    </a:lnTo>
                    <a:lnTo>
                      <a:pt x="1196" y="99"/>
                    </a:lnTo>
                    <a:lnTo>
                      <a:pt x="1198" y="99"/>
                    </a:lnTo>
                    <a:lnTo>
                      <a:pt x="1198" y="99"/>
                    </a:lnTo>
                    <a:lnTo>
                      <a:pt x="1198" y="99"/>
                    </a:lnTo>
                    <a:lnTo>
                      <a:pt x="1198" y="99"/>
                    </a:lnTo>
                    <a:lnTo>
                      <a:pt x="1199" y="99"/>
                    </a:lnTo>
                    <a:lnTo>
                      <a:pt x="1199" y="99"/>
                    </a:lnTo>
                    <a:lnTo>
                      <a:pt x="1199" y="99"/>
                    </a:lnTo>
                    <a:lnTo>
                      <a:pt x="1199" y="97"/>
                    </a:lnTo>
                    <a:lnTo>
                      <a:pt x="1199" y="97"/>
                    </a:lnTo>
                    <a:lnTo>
                      <a:pt x="1199" y="97"/>
                    </a:lnTo>
                    <a:lnTo>
                      <a:pt x="1199" y="97"/>
                    </a:lnTo>
                    <a:lnTo>
                      <a:pt x="1201" y="97"/>
                    </a:lnTo>
                    <a:lnTo>
                      <a:pt x="1201" y="97"/>
                    </a:lnTo>
                    <a:lnTo>
                      <a:pt x="1201" y="97"/>
                    </a:lnTo>
                    <a:lnTo>
                      <a:pt x="1201" y="97"/>
                    </a:lnTo>
                    <a:lnTo>
                      <a:pt x="1201" y="97"/>
                    </a:lnTo>
                    <a:lnTo>
                      <a:pt x="1201" y="97"/>
                    </a:lnTo>
                    <a:lnTo>
                      <a:pt x="1201" y="97"/>
                    </a:lnTo>
                    <a:lnTo>
                      <a:pt x="1203" y="97"/>
                    </a:lnTo>
                    <a:lnTo>
                      <a:pt x="1203" y="97"/>
                    </a:lnTo>
                    <a:lnTo>
                      <a:pt x="1203" y="97"/>
                    </a:lnTo>
                    <a:lnTo>
                      <a:pt x="1203" y="97"/>
                    </a:lnTo>
                    <a:lnTo>
                      <a:pt x="1203" y="97"/>
                    </a:lnTo>
                    <a:lnTo>
                      <a:pt x="1203" y="97"/>
                    </a:lnTo>
                    <a:lnTo>
                      <a:pt x="1205" y="97"/>
                    </a:lnTo>
                    <a:lnTo>
                      <a:pt x="1205" y="97"/>
                    </a:lnTo>
                    <a:lnTo>
                      <a:pt x="1205" y="97"/>
                    </a:lnTo>
                    <a:lnTo>
                      <a:pt x="1205" y="97"/>
                    </a:lnTo>
                    <a:lnTo>
                      <a:pt x="1207" y="97"/>
                    </a:lnTo>
                    <a:lnTo>
                      <a:pt x="1207" y="97"/>
                    </a:lnTo>
                    <a:lnTo>
                      <a:pt x="1209" y="97"/>
                    </a:lnTo>
                    <a:lnTo>
                      <a:pt x="1209" y="97"/>
                    </a:lnTo>
                    <a:lnTo>
                      <a:pt x="1209" y="97"/>
                    </a:lnTo>
                    <a:lnTo>
                      <a:pt x="1210" y="97"/>
                    </a:lnTo>
                    <a:lnTo>
                      <a:pt x="1210" y="97"/>
                    </a:lnTo>
                    <a:lnTo>
                      <a:pt x="1210" y="97"/>
                    </a:lnTo>
                    <a:lnTo>
                      <a:pt x="1210" y="97"/>
                    </a:lnTo>
                    <a:lnTo>
                      <a:pt x="1210" y="95"/>
                    </a:lnTo>
                    <a:lnTo>
                      <a:pt x="1210" y="95"/>
                    </a:lnTo>
                    <a:lnTo>
                      <a:pt x="1210" y="95"/>
                    </a:lnTo>
                    <a:lnTo>
                      <a:pt x="1210" y="95"/>
                    </a:lnTo>
                    <a:lnTo>
                      <a:pt x="1210" y="95"/>
                    </a:lnTo>
                    <a:lnTo>
                      <a:pt x="1210" y="95"/>
                    </a:lnTo>
                    <a:lnTo>
                      <a:pt x="1212" y="95"/>
                    </a:lnTo>
                    <a:lnTo>
                      <a:pt x="1212" y="95"/>
                    </a:lnTo>
                    <a:lnTo>
                      <a:pt x="1212" y="95"/>
                    </a:lnTo>
                    <a:lnTo>
                      <a:pt x="1212" y="95"/>
                    </a:lnTo>
                    <a:lnTo>
                      <a:pt x="1212" y="94"/>
                    </a:lnTo>
                    <a:lnTo>
                      <a:pt x="1212" y="94"/>
                    </a:lnTo>
                    <a:lnTo>
                      <a:pt x="1212" y="94"/>
                    </a:lnTo>
                    <a:lnTo>
                      <a:pt x="1214" y="94"/>
                    </a:lnTo>
                    <a:lnTo>
                      <a:pt x="1214" y="94"/>
                    </a:lnTo>
                    <a:lnTo>
                      <a:pt x="1214" y="94"/>
                    </a:lnTo>
                    <a:lnTo>
                      <a:pt x="1214" y="94"/>
                    </a:lnTo>
                    <a:lnTo>
                      <a:pt x="1214" y="94"/>
                    </a:lnTo>
                    <a:lnTo>
                      <a:pt x="1216" y="94"/>
                    </a:lnTo>
                    <a:lnTo>
                      <a:pt x="1216" y="94"/>
                    </a:lnTo>
                    <a:lnTo>
                      <a:pt x="1216" y="94"/>
                    </a:lnTo>
                    <a:lnTo>
                      <a:pt x="1216" y="94"/>
                    </a:lnTo>
                    <a:lnTo>
                      <a:pt x="1216" y="94"/>
                    </a:lnTo>
                    <a:lnTo>
                      <a:pt x="1216" y="94"/>
                    </a:lnTo>
                    <a:lnTo>
                      <a:pt x="1218" y="94"/>
                    </a:lnTo>
                    <a:lnTo>
                      <a:pt x="1218" y="94"/>
                    </a:lnTo>
                    <a:lnTo>
                      <a:pt x="1218" y="94"/>
                    </a:lnTo>
                    <a:lnTo>
                      <a:pt x="1218" y="94"/>
                    </a:lnTo>
                    <a:lnTo>
                      <a:pt x="1218" y="92"/>
                    </a:lnTo>
                    <a:lnTo>
                      <a:pt x="1218" y="92"/>
                    </a:lnTo>
                    <a:lnTo>
                      <a:pt x="1218" y="92"/>
                    </a:lnTo>
                    <a:lnTo>
                      <a:pt x="1219" y="92"/>
                    </a:lnTo>
                    <a:lnTo>
                      <a:pt x="1219" y="92"/>
                    </a:lnTo>
                    <a:lnTo>
                      <a:pt x="1219" y="92"/>
                    </a:lnTo>
                    <a:lnTo>
                      <a:pt x="1219" y="92"/>
                    </a:lnTo>
                    <a:lnTo>
                      <a:pt x="1219" y="92"/>
                    </a:lnTo>
                    <a:lnTo>
                      <a:pt x="1221" y="92"/>
                    </a:lnTo>
                    <a:lnTo>
                      <a:pt x="1221" y="92"/>
                    </a:lnTo>
                    <a:lnTo>
                      <a:pt x="1221" y="92"/>
                    </a:lnTo>
                    <a:lnTo>
                      <a:pt x="1221" y="92"/>
                    </a:lnTo>
                    <a:lnTo>
                      <a:pt x="1221" y="92"/>
                    </a:lnTo>
                    <a:lnTo>
                      <a:pt x="1221" y="92"/>
                    </a:lnTo>
                    <a:lnTo>
                      <a:pt x="1223" y="92"/>
                    </a:lnTo>
                    <a:lnTo>
                      <a:pt x="1223" y="92"/>
                    </a:lnTo>
                    <a:lnTo>
                      <a:pt x="1223" y="92"/>
                    </a:lnTo>
                    <a:lnTo>
                      <a:pt x="1223" y="92"/>
                    </a:lnTo>
                    <a:lnTo>
                      <a:pt x="1225" y="92"/>
                    </a:lnTo>
                    <a:lnTo>
                      <a:pt x="1225" y="92"/>
                    </a:lnTo>
                    <a:lnTo>
                      <a:pt x="1225" y="92"/>
                    </a:lnTo>
                    <a:lnTo>
                      <a:pt x="1225" y="92"/>
                    </a:lnTo>
                    <a:lnTo>
                      <a:pt x="1225" y="90"/>
                    </a:lnTo>
                    <a:lnTo>
                      <a:pt x="1225" y="90"/>
                    </a:lnTo>
                    <a:lnTo>
                      <a:pt x="1227" y="90"/>
                    </a:lnTo>
                    <a:lnTo>
                      <a:pt x="1227" y="88"/>
                    </a:lnTo>
                    <a:lnTo>
                      <a:pt x="1228" y="88"/>
                    </a:lnTo>
                    <a:lnTo>
                      <a:pt x="1228" y="88"/>
                    </a:lnTo>
                    <a:lnTo>
                      <a:pt x="1228" y="86"/>
                    </a:lnTo>
                    <a:lnTo>
                      <a:pt x="1230" y="86"/>
                    </a:lnTo>
                    <a:lnTo>
                      <a:pt x="1230" y="85"/>
                    </a:lnTo>
                    <a:lnTo>
                      <a:pt x="1230" y="85"/>
                    </a:lnTo>
                    <a:lnTo>
                      <a:pt x="1230" y="85"/>
                    </a:lnTo>
                    <a:lnTo>
                      <a:pt x="1228" y="85"/>
                    </a:lnTo>
                    <a:lnTo>
                      <a:pt x="1228" y="85"/>
                    </a:lnTo>
                    <a:lnTo>
                      <a:pt x="1227" y="85"/>
                    </a:lnTo>
                    <a:lnTo>
                      <a:pt x="1225" y="85"/>
                    </a:lnTo>
                    <a:lnTo>
                      <a:pt x="1225" y="85"/>
                    </a:lnTo>
                    <a:lnTo>
                      <a:pt x="1225" y="85"/>
                    </a:lnTo>
                    <a:lnTo>
                      <a:pt x="1223" y="83"/>
                    </a:lnTo>
                    <a:lnTo>
                      <a:pt x="1223" y="83"/>
                    </a:lnTo>
                    <a:lnTo>
                      <a:pt x="1223" y="83"/>
                    </a:lnTo>
                    <a:lnTo>
                      <a:pt x="1223" y="81"/>
                    </a:lnTo>
                    <a:lnTo>
                      <a:pt x="1223" y="79"/>
                    </a:lnTo>
                    <a:lnTo>
                      <a:pt x="1221" y="79"/>
                    </a:lnTo>
                    <a:lnTo>
                      <a:pt x="1221" y="77"/>
                    </a:lnTo>
                    <a:lnTo>
                      <a:pt x="1219" y="77"/>
                    </a:lnTo>
                    <a:lnTo>
                      <a:pt x="1219" y="76"/>
                    </a:lnTo>
                    <a:lnTo>
                      <a:pt x="1219" y="74"/>
                    </a:lnTo>
                    <a:lnTo>
                      <a:pt x="1219" y="74"/>
                    </a:lnTo>
                    <a:lnTo>
                      <a:pt x="1219" y="72"/>
                    </a:lnTo>
                    <a:lnTo>
                      <a:pt x="1219" y="72"/>
                    </a:lnTo>
                    <a:lnTo>
                      <a:pt x="1221" y="70"/>
                    </a:lnTo>
                    <a:lnTo>
                      <a:pt x="1223" y="70"/>
                    </a:lnTo>
                    <a:lnTo>
                      <a:pt x="1223" y="70"/>
                    </a:lnTo>
                    <a:lnTo>
                      <a:pt x="1223" y="70"/>
                    </a:lnTo>
                    <a:lnTo>
                      <a:pt x="1225" y="70"/>
                    </a:lnTo>
                    <a:lnTo>
                      <a:pt x="1227" y="70"/>
                    </a:lnTo>
                    <a:lnTo>
                      <a:pt x="1227" y="70"/>
                    </a:lnTo>
                    <a:lnTo>
                      <a:pt x="1227" y="70"/>
                    </a:lnTo>
                    <a:lnTo>
                      <a:pt x="1228" y="70"/>
                    </a:lnTo>
                    <a:lnTo>
                      <a:pt x="1228" y="70"/>
                    </a:lnTo>
                    <a:lnTo>
                      <a:pt x="1228" y="70"/>
                    </a:lnTo>
                    <a:lnTo>
                      <a:pt x="1228" y="70"/>
                    </a:lnTo>
                    <a:lnTo>
                      <a:pt x="1230" y="70"/>
                    </a:lnTo>
                    <a:lnTo>
                      <a:pt x="1230" y="70"/>
                    </a:lnTo>
                    <a:lnTo>
                      <a:pt x="1232" y="70"/>
                    </a:lnTo>
                    <a:lnTo>
                      <a:pt x="1234" y="70"/>
                    </a:lnTo>
                    <a:lnTo>
                      <a:pt x="1234" y="70"/>
                    </a:lnTo>
                    <a:lnTo>
                      <a:pt x="1234" y="70"/>
                    </a:lnTo>
                    <a:lnTo>
                      <a:pt x="1236" y="70"/>
                    </a:lnTo>
                    <a:lnTo>
                      <a:pt x="1236" y="70"/>
                    </a:lnTo>
                    <a:lnTo>
                      <a:pt x="1236" y="70"/>
                    </a:lnTo>
                    <a:lnTo>
                      <a:pt x="1236" y="70"/>
                    </a:lnTo>
                    <a:lnTo>
                      <a:pt x="1236" y="70"/>
                    </a:lnTo>
                    <a:lnTo>
                      <a:pt x="1236" y="68"/>
                    </a:lnTo>
                    <a:lnTo>
                      <a:pt x="1236" y="68"/>
                    </a:lnTo>
                    <a:lnTo>
                      <a:pt x="1236" y="68"/>
                    </a:lnTo>
                    <a:lnTo>
                      <a:pt x="1236" y="68"/>
                    </a:lnTo>
                    <a:lnTo>
                      <a:pt x="1236" y="68"/>
                    </a:lnTo>
                    <a:lnTo>
                      <a:pt x="1236" y="68"/>
                    </a:lnTo>
                    <a:lnTo>
                      <a:pt x="1234" y="68"/>
                    </a:lnTo>
                    <a:lnTo>
                      <a:pt x="1234" y="68"/>
                    </a:lnTo>
                    <a:lnTo>
                      <a:pt x="1234" y="67"/>
                    </a:lnTo>
                    <a:lnTo>
                      <a:pt x="1234" y="67"/>
                    </a:lnTo>
                    <a:lnTo>
                      <a:pt x="1234" y="67"/>
                    </a:lnTo>
                    <a:lnTo>
                      <a:pt x="1234" y="67"/>
                    </a:lnTo>
                    <a:lnTo>
                      <a:pt x="1234" y="67"/>
                    </a:lnTo>
                    <a:lnTo>
                      <a:pt x="1234" y="67"/>
                    </a:lnTo>
                    <a:lnTo>
                      <a:pt x="1234" y="67"/>
                    </a:lnTo>
                    <a:lnTo>
                      <a:pt x="1234" y="65"/>
                    </a:lnTo>
                    <a:lnTo>
                      <a:pt x="1234" y="65"/>
                    </a:lnTo>
                    <a:lnTo>
                      <a:pt x="1236" y="65"/>
                    </a:lnTo>
                    <a:lnTo>
                      <a:pt x="1236" y="65"/>
                    </a:lnTo>
                    <a:lnTo>
                      <a:pt x="1236" y="63"/>
                    </a:lnTo>
                    <a:lnTo>
                      <a:pt x="1236" y="63"/>
                    </a:lnTo>
                    <a:lnTo>
                      <a:pt x="1236" y="63"/>
                    </a:lnTo>
                    <a:lnTo>
                      <a:pt x="1236" y="63"/>
                    </a:lnTo>
                    <a:lnTo>
                      <a:pt x="1236" y="63"/>
                    </a:lnTo>
                    <a:lnTo>
                      <a:pt x="1236" y="63"/>
                    </a:lnTo>
                    <a:lnTo>
                      <a:pt x="1236" y="63"/>
                    </a:lnTo>
                    <a:lnTo>
                      <a:pt x="1236" y="63"/>
                    </a:lnTo>
                    <a:lnTo>
                      <a:pt x="1237" y="63"/>
                    </a:lnTo>
                    <a:lnTo>
                      <a:pt x="1237" y="63"/>
                    </a:lnTo>
                    <a:lnTo>
                      <a:pt x="1237" y="63"/>
                    </a:lnTo>
                    <a:lnTo>
                      <a:pt x="1237" y="63"/>
                    </a:lnTo>
                    <a:lnTo>
                      <a:pt x="1239" y="63"/>
                    </a:lnTo>
                    <a:lnTo>
                      <a:pt x="1239" y="63"/>
                    </a:lnTo>
                    <a:lnTo>
                      <a:pt x="1239" y="63"/>
                    </a:lnTo>
                    <a:lnTo>
                      <a:pt x="1241" y="63"/>
                    </a:lnTo>
                    <a:lnTo>
                      <a:pt x="1241" y="63"/>
                    </a:lnTo>
                    <a:lnTo>
                      <a:pt x="1241" y="63"/>
                    </a:lnTo>
                    <a:lnTo>
                      <a:pt x="1243" y="63"/>
                    </a:lnTo>
                    <a:lnTo>
                      <a:pt x="1243" y="63"/>
                    </a:lnTo>
                    <a:lnTo>
                      <a:pt x="1243" y="63"/>
                    </a:lnTo>
                    <a:lnTo>
                      <a:pt x="1245" y="63"/>
                    </a:lnTo>
                    <a:lnTo>
                      <a:pt x="1245" y="63"/>
                    </a:lnTo>
                    <a:lnTo>
                      <a:pt x="1245" y="65"/>
                    </a:lnTo>
                    <a:lnTo>
                      <a:pt x="1245" y="65"/>
                    </a:lnTo>
                    <a:lnTo>
                      <a:pt x="1245" y="65"/>
                    </a:lnTo>
                    <a:lnTo>
                      <a:pt x="1247" y="65"/>
                    </a:lnTo>
                    <a:lnTo>
                      <a:pt x="1248" y="65"/>
                    </a:lnTo>
                    <a:lnTo>
                      <a:pt x="1248" y="65"/>
                    </a:lnTo>
                    <a:lnTo>
                      <a:pt x="1248" y="65"/>
                    </a:lnTo>
                    <a:lnTo>
                      <a:pt x="1248" y="65"/>
                    </a:lnTo>
                    <a:lnTo>
                      <a:pt x="1250" y="65"/>
                    </a:lnTo>
                    <a:lnTo>
                      <a:pt x="1250" y="65"/>
                    </a:lnTo>
                    <a:lnTo>
                      <a:pt x="1250" y="65"/>
                    </a:lnTo>
                    <a:lnTo>
                      <a:pt x="1250" y="65"/>
                    </a:lnTo>
                    <a:lnTo>
                      <a:pt x="1250" y="65"/>
                    </a:lnTo>
                    <a:lnTo>
                      <a:pt x="1252" y="65"/>
                    </a:lnTo>
                    <a:lnTo>
                      <a:pt x="1252" y="65"/>
                    </a:lnTo>
                    <a:lnTo>
                      <a:pt x="1252" y="67"/>
                    </a:lnTo>
                    <a:lnTo>
                      <a:pt x="1252" y="67"/>
                    </a:lnTo>
                    <a:lnTo>
                      <a:pt x="1252" y="67"/>
                    </a:lnTo>
                    <a:lnTo>
                      <a:pt x="1254" y="65"/>
                    </a:lnTo>
                    <a:lnTo>
                      <a:pt x="1254" y="65"/>
                    </a:lnTo>
                    <a:lnTo>
                      <a:pt x="1254" y="65"/>
                    </a:lnTo>
                    <a:lnTo>
                      <a:pt x="1254" y="65"/>
                    </a:lnTo>
                    <a:lnTo>
                      <a:pt x="1256" y="65"/>
                    </a:lnTo>
                    <a:lnTo>
                      <a:pt x="1256" y="65"/>
                    </a:lnTo>
                    <a:lnTo>
                      <a:pt x="1256" y="65"/>
                    </a:lnTo>
                    <a:lnTo>
                      <a:pt x="1256" y="65"/>
                    </a:lnTo>
                    <a:lnTo>
                      <a:pt x="1256" y="63"/>
                    </a:lnTo>
                    <a:lnTo>
                      <a:pt x="1256" y="63"/>
                    </a:lnTo>
                    <a:lnTo>
                      <a:pt x="1257" y="63"/>
                    </a:lnTo>
                    <a:lnTo>
                      <a:pt x="1257" y="63"/>
                    </a:lnTo>
                    <a:lnTo>
                      <a:pt x="1257" y="63"/>
                    </a:lnTo>
                    <a:lnTo>
                      <a:pt x="1257" y="63"/>
                    </a:lnTo>
                    <a:lnTo>
                      <a:pt x="1259" y="63"/>
                    </a:lnTo>
                    <a:lnTo>
                      <a:pt x="1259" y="63"/>
                    </a:lnTo>
                    <a:lnTo>
                      <a:pt x="1259" y="63"/>
                    </a:lnTo>
                    <a:lnTo>
                      <a:pt x="1259" y="63"/>
                    </a:lnTo>
                    <a:lnTo>
                      <a:pt x="1259" y="63"/>
                    </a:lnTo>
                    <a:lnTo>
                      <a:pt x="1261" y="63"/>
                    </a:lnTo>
                    <a:lnTo>
                      <a:pt x="1261" y="65"/>
                    </a:lnTo>
                    <a:lnTo>
                      <a:pt x="1261" y="65"/>
                    </a:lnTo>
                    <a:lnTo>
                      <a:pt x="1261" y="65"/>
                    </a:lnTo>
                    <a:lnTo>
                      <a:pt x="1261" y="65"/>
                    </a:lnTo>
                    <a:lnTo>
                      <a:pt x="1261" y="65"/>
                    </a:lnTo>
                    <a:lnTo>
                      <a:pt x="1261" y="65"/>
                    </a:lnTo>
                    <a:lnTo>
                      <a:pt x="1261" y="63"/>
                    </a:lnTo>
                    <a:lnTo>
                      <a:pt x="1263" y="63"/>
                    </a:lnTo>
                    <a:lnTo>
                      <a:pt x="1263" y="63"/>
                    </a:lnTo>
                    <a:lnTo>
                      <a:pt x="1263" y="63"/>
                    </a:lnTo>
                    <a:lnTo>
                      <a:pt x="1263" y="63"/>
                    </a:lnTo>
                    <a:lnTo>
                      <a:pt x="1263" y="63"/>
                    </a:lnTo>
                    <a:lnTo>
                      <a:pt x="1265" y="63"/>
                    </a:lnTo>
                    <a:lnTo>
                      <a:pt x="1265" y="63"/>
                    </a:lnTo>
                    <a:lnTo>
                      <a:pt x="1265" y="61"/>
                    </a:lnTo>
                    <a:lnTo>
                      <a:pt x="1265" y="61"/>
                    </a:lnTo>
                    <a:lnTo>
                      <a:pt x="1265" y="61"/>
                    </a:lnTo>
                    <a:lnTo>
                      <a:pt x="1265" y="61"/>
                    </a:lnTo>
                    <a:lnTo>
                      <a:pt x="1266" y="59"/>
                    </a:lnTo>
                    <a:lnTo>
                      <a:pt x="1266" y="59"/>
                    </a:lnTo>
                    <a:lnTo>
                      <a:pt x="1266" y="59"/>
                    </a:lnTo>
                    <a:lnTo>
                      <a:pt x="1266" y="59"/>
                    </a:lnTo>
                    <a:lnTo>
                      <a:pt x="1268" y="59"/>
                    </a:lnTo>
                    <a:lnTo>
                      <a:pt x="1268" y="59"/>
                    </a:lnTo>
                    <a:lnTo>
                      <a:pt x="1268" y="57"/>
                    </a:lnTo>
                    <a:lnTo>
                      <a:pt x="1268" y="57"/>
                    </a:lnTo>
                    <a:lnTo>
                      <a:pt x="1268" y="57"/>
                    </a:lnTo>
                    <a:lnTo>
                      <a:pt x="1268" y="59"/>
                    </a:lnTo>
                    <a:lnTo>
                      <a:pt x="1270" y="59"/>
                    </a:lnTo>
                    <a:lnTo>
                      <a:pt x="1270" y="59"/>
                    </a:lnTo>
                    <a:lnTo>
                      <a:pt x="1270" y="57"/>
                    </a:lnTo>
                    <a:lnTo>
                      <a:pt x="1270" y="57"/>
                    </a:lnTo>
                    <a:lnTo>
                      <a:pt x="1270" y="57"/>
                    </a:lnTo>
                    <a:lnTo>
                      <a:pt x="1270" y="57"/>
                    </a:lnTo>
                    <a:lnTo>
                      <a:pt x="1270" y="57"/>
                    </a:lnTo>
                    <a:lnTo>
                      <a:pt x="1270" y="57"/>
                    </a:lnTo>
                    <a:lnTo>
                      <a:pt x="1270" y="57"/>
                    </a:lnTo>
                    <a:lnTo>
                      <a:pt x="1270" y="56"/>
                    </a:lnTo>
                    <a:lnTo>
                      <a:pt x="1270" y="56"/>
                    </a:lnTo>
                    <a:lnTo>
                      <a:pt x="1270" y="56"/>
                    </a:lnTo>
                    <a:lnTo>
                      <a:pt x="1272" y="56"/>
                    </a:lnTo>
                    <a:lnTo>
                      <a:pt x="1272" y="56"/>
                    </a:lnTo>
                    <a:lnTo>
                      <a:pt x="1272" y="56"/>
                    </a:lnTo>
                    <a:lnTo>
                      <a:pt x="1272" y="56"/>
                    </a:lnTo>
                    <a:lnTo>
                      <a:pt x="1274" y="56"/>
                    </a:lnTo>
                    <a:lnTo>
                      <a:pt x="1274" y="56"/>
                    </a:lnTo>
                    <a:lnTo>
                      <a:pt x="1274" y="56"/>
                    </a:lnTo>
                    <a:lnTo>
                      <a:pt x="1274" y="56"/>
                    </a:lnTo>
                    <a:lnTo>
                      <a:pt x="1275" y="54"/>
                    </a:lnTo>
                    <a:lnTo>
                      <a:pt x="1275" y="54"/>
                    </a:lnTo>
                    <a:lnTo>
                      <a:pt x="1275" y="54"/>
                    </a:lnTo>
                    <a:lnTo>
                      <a:pt x="1275" y="54"/>
                    </a:lnTo>
                    <a:lnTo>
                      <a:pt x="1277" y="54"/>
                    </a:lnTo>
                    <a:lnTo>
                      <a:pt x="1277" y="54"/>
                    </a:lnTo>
                    <a:lnTo>
                      <a:pt x="1277" y="54"/>
                    </a:lnTo>
                    <a:lnTo>
                      <a:pt x="1277" y="54"/>
                    </a:lnTo>
                    <a:lnTo>
                      <a:pt x="1277" y="54"/>
                    </a:lnTo>
                    <a:lnTo>
                      <a:pt x="1277" y="54"/>
                    </a:lnTo>
                    <a:lnTo>
                      <a:pt x="1279" y="54"/>
                    </a:lnTo>
                    <a:lnTo>
                      <a:pt x="1279" y="54"/>
                    </a:lnTo>
                    <a:lnTo>
                      <a:pt x="1279" y="54"/>
                    </a:lnTo>
                    <a:lnTo>
                      <a:pt x="1279" y="54"/>
                    </a:lnTo>
                    <a:lnTo>
                      <a:pt x="1279" y="54"/>
                    </a:lnTo>
                    <a:lnTo>
                      <a:pt x="1279" y="54"/>
                    </a:lnTo>
                    <a:lnTo>
                      <a:pt x="1281" y="54"/>
                    </a:lnTo>
                    <a:lnTo>
                      <a:pt x="1281" y="54"/>
                    </a:lnTo>
                    <a:lnTo>
                      <a:pt x="1281" y="54"/>
                    </a:lnTo>
                    <a:lnTo>
                      <a:pt x="1283" y="54"/>
                    </a:lnTo>
                    <a:lnTo>
                      <a:pt x="1283" y="54"/>
                    </a:lnTo>
                    <a:lnTo>
                      <a:pt x="1283" y="54"/>
                    </a:lnTo>
                    <a:lnTo>
                      <a:pt x="1283" y="54"/>
                    </a:lnTo>
                    <a:lnTo>
                      <a:pt x="1283" y="54"/>
                    </a:lnTo>
                    <a:lnTo>
                      <a:pt x="1284" y="54"/>
                    </a:lnTo>
                    <a:lnTo>
                      <a:pt x="1284" y="54"/>
                    </a:lnTo>
                    <a:lnTo>
                      <a:pt x="1284" y="54"/>
                    </a:lnTo>
                    <a:lnTo>
                      <a:pt x="1284" y="54"/>
                    </a:lnTo>
                    <a:lnTo>
                      <a:pt x="1286" y="54"/>
                    </a:lnTo>
                    <a:lnTo>
                      <a:pt x="1286" y="54"/>
                    </a:lnTo>
                    <a:lnTo>
                      <a:pt x="1286" y="54"/>
                    </a:lnTo>
                    <a:lnTo>
                      <a:pt x="1288" y="52"/>
                    </a:lnTo>
                    <a:lnTo>
                      <a:pt x="1288" y="52"/>
                    </a:lnTo>
                    <a:lnTo>
                      <a:pt x="1288" y="50"/>
                    </a:lnTo>
                    <a:lnTo>
                      <a:pt x="1288" y="50"/>
                    </a:lnTo>
                    <a:lnTo>
                      <a:pt x="1288" y="48"/>
                    </a:lnTo>
                    <a:lnTo>
                      <a:pt x="1288" y="48"/>
                    </a:lnTo>
                    <a:lnTo>
                      <a:pt x="1288" y="48"/>
                    </a:lnTo>
                    <a:lnTo>
                      <a:pt x="1290" y="47"/>
                    </a:lnTo>
                    <a:lnTo>
                      <a:pt x="1290" y="47"/>
                    </a:lnTo>
                    <a:lnTo>
                      <a:pt x="1290" y="47"/>
                    </a:lnTo>
                    <a:lnTo>
                      <a:pt x="1288" y="47"/>
                    </a:lnTo>
                    <a:lnTo>
                      <a:pt x="1288" y="45"/>
                    </a:lnTo>
                    <a:lnTo>
                      <a:pt x="1288" y="45"/>
                    </a:lnTo>
                    <a:lnTo>
                      <a:pt x="1288" y="45"/>
                    </a:lnTo>
                    <a:lnTo>
                      <a:pt x="1288" y="43"/>
                    </a:lnTo>
                    <a:lnTo>
                      <a:pt x="1288" y="43"/>
                    </a:lnTo>
                    <a:lnTo>
                      <a:pt x="1288" y="41"/>
                    </a:lnTo>
                    <a:lnTo>
                      <a:pt x="1290" y="41"/>
                    </a:lnTo>
                    <a:lnTo>
                      <a:pt x="1290" y="41"/>
                    </a:lnTo>
                    <a:lnTo>
                      <a:pt x="1290" y="41"/>
                    </a:lnTo>
                    <a:lnTo>
                      <a:pt x="1290" y="41"/>
                    </a:lnTo>
                    <a:lnTo>
                      <a:pt x="1292" y="41"/>
                    </a:lnTo>
                    <a:lnTo>
                      <a:pt x="1290" y="39"/>
                    </a:lnTo>
                    <a:lnTo>
                      <a:pt x="1290" y="39"/>
                    </a:lnTo>
                    <a:lnTo>
                      <a:pt x="1290" y="38"/>
                    </a:lnTo>
                    <a:lnTo>
                      <a:pt x="1290" y="38"/>
                    </a:lnTo>
                    <a:lnTo>
                      <a:pt x="1288" y="38"/>
                    </a:lnTo>
                    <a:lnTo>
                      <a:pt x="1288" y="38"/>
                    </a:lnTo>
                    <a:lnTo>
                      <a:pt x="1288" y="38"/>
                    </a:lnTo>
                    <a:lnTo>
                      <a:pt x="1288" y="38"/>
                    </a:lnTo>
                    <a:lnTo>
                      <a:pt x="1288" y="36"/>
                    </a:lnTo>
                    <a:lnTo>
                      <a:pt x="1288" y="36"/>
                    </a:lnTo>
                    <a:lnTo>
                      <a:pt x="1288" y="36"/>
                    </a:lnTo>
                    <a:lnTo>
                      <a:pt x="1288" y="34"/>
                    </a:lnTo>
                    <a:lnTo>
                      <a:pt x="1288" y="34"/>
                    </a:lnTo>
                    <a:lnTo>
                      <a:pt x="1286" y="34"/>
                    </a:lnTo>
                    <a:lnTo>
                      <a:pt x="1286" y="34"/>
                    </a:lnTo>
                    <a:lnTo>
                      <a:pt x="1286" y="32"/>
                    </a:lnTo>
                    <a:lnTo>
                      <a:pt x="1286" y="32"/>
                    </a:lnTo>
                    <a:lnTo>
                      <a:pt x="1286" y="32"/>
                    </a:lnTo>
                    <a:lnTo>
                      <a:pt x="1286" y="32"/>
                    </a:lnTo>
                    <a:lnTo>
                      <a:pt x="1286" y="30"/>
                    </a:lnTo>
                    <a:lnTo>
                      <a:pt x="1286" y="30"/>
                    </a:lnTo>
                    <a:lnTo>
                      <a:pt x="1286" y="30"/>
                    </a:lnTo>
                    <a:lnTo>
                      <a:pt x="1286" y="30"/>
                    </a:lnTo>
                    <a:lnTo>
                      <a:pt x="1288" y="29"/>
                    </a:lnTo>
                    <a:lnTo>
                      <a:pt x="1288" y="29"/>
                    </a:lnTo>
                    <a:lnTo>
                      <a:pt x="1288" y="29"/>
                    </a:lnTo>
                    <a:lnTo>
                      <a:pt x="1288" y="29"/>
                    </a:lnTo>
                    <a:lnTo>
                      <a:pt x="1288" y="29"/>
                    </a:lnTo>
                    <a:lnTo>
                      <a:pt x="1288" y="27"/>
                    </a:lnTo>
                    <a:lnTo>
                      <a:pt x="1288" y="27"/>
                    </a:lnTo>
                    <a:lnTo>
                      <a:pt x="1288" y="27"/>
                    </a:lnTo>
                    <a:lnTo>
                      <a:pt x="1288" y="27"/>
                    </a:lnTo>
                    <a:lnTo>
                      <a:pt x="1288" y="27"/>
                    </a:lnTo>
                    <a:lnTo>
                      <a:pt x="1288" y="27"/>
                    </a:lnTo>
                    <a:lnTo>
                      <a:pt x="1286" y="25"/>
                    </a:lnTo>
                    <a:lnTo>
                      <a:pt x="1286" y="25"/>
                    </a:lnTo>
                    <a:lnTo>
                      <a:pt x="1286" y="25"/>
                    </a:lnTo>
                    <a:lnTo>
                      <a:pt x="1286" y="25"/>
                    </a:lnTo>
                    <a:lnTo>
                      <a:pt x="1286" y="23"/>
                    </a:lnTo>
                    <a:lnTo>
                      <a:pt x="1286" y="23"/>
                    </a:lnTo>
                    <a:lnTo>
                      <a:pt x="1284" y="23"/>
                    </a:lnTo>
                    <a:lnTo>
                      <a:pt x="1284" y="23"/>
                    </a:lnTo>
                    <a:lnTo>
                      <a:pt x="1284" y="21"/>
                    </a:lnTo>
                    <a:lnTo>
                      <a:pt x="1286" y="21"/>
                    </a:lnTo>
                    <a:lnTo>
                      <a:pt x="1286" y="21"/>
                    </a:lnTo>
                    <a:lnTo>
                      <a:pt x="1286" y="21"/>
                    </a:lnTo>
                    <a:lnTo>
                      <a:pt x="1286" y="21"/>
                    </a:lnTo>
                    <a:lnTo>
                      <a:pt x="1286" y="21"/>
                    </a:lnTo>
                    <a:lnTo>
                      <a:pt x="1288" y="19"/>
                    </a:lnTo>
                    <a:lnTo>
                      <a:pt x="1288" y="19"/>
                    </a:lnTo>
                    <a:lnTo>
                      <a:pt x="1290" y="19"/>
                    </a:lnTo>
                    <a:lnTo>
                      <a:pt x="1290" y="18"/>
                    </a:lnTo>
                    <a:lnTo>
                      <a:pt x="1290" y="18"/>
                    </a:lnTo>
                    <a:lnTo>
                      <a:pt x="1290" y="18"/>
                    </a:lnTo>
                    <a:lnTo>
                      <a:pt x="1290" y="16"/>
                    </a:lnTo>
                    <a:lnTo>
                      <a:pt x="1290" y="16"/>
                    </a:lnTo>
                    <a:lnTo>
                      <a:pt x="1290" y="16"/>
                    </a:lnTo>
                    <a:lnTo>
                      <a:pt x="1292" y="16"/>
                    </a:lnTo>
                    <a:lnTo>
                      <a:pt x="1292" y="16"/>
                    </a:lnTo>
                    <a:lnTo>
                      <a:pt x="1292" y="14"/>
                    </a:lnTo>
                    <a:lnTo>
                      <a:pt x="1292" y="14"/>
                    </a:lnTo>
                    <a:lnTo>
                      <a:pt x="1292" y="14"/>
                    </a:lnTo>
                    <a:lnTo>
                      <a:pt x="1292" y="14"/>
                    </a:lnTo>
                    <a:lnTo>
                      <a:pt x="1294" y="12"/>
                    </a:lnTo>
                    <a:lnTo>
                      <a:pt x="1294" y="12"/>
                    </a:lnTo>
                    <a:lnTo>
                      <a:pt x="1294" y="12"/>
                    </a:lnTo>
                    <a:lnTo>
                      <a:pt x="1294" y="12"/>
                    </a:lnTo>
                    <a:lnTo>
                      <a:pt x="1294" y="12"/>
                    </a:lnTo>
                    <a:lnTo>
                      <a:pt x="1294" y="12"/>
                    </a:lnTo>
                    <a:lnTo>
                      <a:pt x="1294" y="10"/>
                    </a:lnTo>
                    <a:lnTo>
                      <a:pt x="1294" y="9"/>
                    </a:lnTo>
                    <a:lnTo>
                      <a:pt x="1294" y="9"/>
                    </a:lnTo>
                    <a:lnTo>
                      <a:pt x="1295" y="9"/>
                    </a:lnTo>
                    <a:lnTo>
                      <a:pt x="1295" y="9"/>
                    </a:lnTo>
                    <a:lnTo>
                      <a:pt x="1295" y="9"/>
                    </a:lnTo>
                    <a:lnTo>
                      <a:pt x="1295" y="9"/>
                    </a:lnTo>
                    <a:lnTo>
                      <a:pt x="1297" y="9"/>
                    </a:lnTo>
                    <a:lnTo>
                      <a:pt x="1297" y="9"/>
                    </a:lnTo>
                    <a:lnTo>
                      <a:pt x="1297" y="10"/>
                    </a:lnTo>
                    <a:lnTo>
                      <a:pt x="1297" y="10"/>
                    </a:lnTo>
                    <a:lnTo>
                      <a:pt x="1299" y="10"/>
                    </a:lnTo>
                    <a:lnTo>
                      <a:pt x="1299" y="10"/>
                    </a:lnTo>
                    <a:lnTo>
                      <a:pt x="1299" y="10"/>
                    </a:lnTo>
                    <a:lnTo>
                      <a:pt x="1301" y="10"/>
                    </a:lnTo>
                    <a:lnTo>
                      <a:pt x="1301" y="10"/>
                    </a:lnTo>
                    <a:lnTo>
                      <a:pt x="1301" y="10"/>
                    </a:lnTo>
                    <a:lnTo>
                      <a:pt x="1303" y="10"/>
                    </a:lnTo>
                    <a:lnTo>
                      <a:pt x="1303" y="10"/>
                    </a:lnTo>
                    <a:lnTo>
                      <a:pt x="1303" y="10"/>
                    </a:lnTo>
                    <a:lnTo>
                      <a:pt x="1304" y="10"/>
                    </a:lnTo>
                    <a:lnTo>
                      <a:pt x="1304" y="10"/>
                    </a:lnTo>
                    <a:lnTo>
                      <a:pt x="1304" y="12"/>
                    </a:lnTo>
                    <a:lnTo>
                      <a:pt x="1304" y="12"/>
                    </a:lnTo>
                    <a:lnTo>
                      <a:pt x="1306" y="12"/>
                    </a:lnTo>
                    <a:lnTo>
                      <a:pt x="1306" y="12"/>
                    </a:lnTo>
                    <a:lnTo>
                      <a:pt x="1306" y="12"/>
                    </a:lnTo>
                    <a:lnTo>
                      <a:pt x="1306" y="12"/>
                    </a:lnTo>
                    <a:lnTo>
                      <a:pt x="1306" y="12"/>
                    </a:lnTo>
                    <a:lnTo>
                      <a:pt x="1308" y="12"/>
                    </a:lnTo>
                    <a:lnTo>
                      <a:pt x="1308" y="12"/>
                    </a:lnTo>
                    <a:lnTo>
                      <a:pt x="1308" y="12"/>
                    </a:lnTo>
                    <a:lnTo>
                      <a:pt x="1308" y="12"/>
                    </a:lnTo>
                    <a:lnTo>
                      <a:pt x="1310" y="12"/>
                    </a:lnTo>
                    <a:lnTo>
                      <a:pt x="1310" y="12"/>
                    </a:lnTo>
                    <a:lnTo>
                      <a:pt x="1310" y="12"/>
                    </a:lnTo>
                    <a:lnTo>
                      <a:pt x="1310" y="14"/>
                    </a:lnTo>
                    <a:lnTo>
                      <a:pt x="1310" y="14"/>
                    </a:lnTo>
                    <a:lnTo>
                      <a:pt x="1310" y="14"/>
                    </a:lnTo>
                    <a:lnTo>
                      <a:pt x="1310" y="14"/>
                    </a:lnTo>
                    <a:lnTo>
                      <a:pt x="1310" y="16"/>
                    </a:lnTo>
                    <a:lnTo>
                      <a:pt x="1310" y="16"/>
                    </a:lnTo>
                    <a:lnTo>
                      <a:pt x="1312" y="18"/>
                    </a:lnTo>
                    <a:lnTo>
                      <a:pt x="1312" y="18"/>
                    </a:lnTo>
                    <a:lnTo>
                      <a:pt x="1312" y="19"/>
                    </a:lnTo>
                    <a:lnTo>
                      <a:pt x="1312" y="19"/>
                    </a:lnTo>
                    <a:lnTo>
                      <a:pt x="1312" y="21"/>
                    </a:lnTo>
                    <a:lnTo>
                      <a:pt x="1312" y="21"/>
                    </a:lnTo>
                    <a:lnTo>
                      <a:pt x="1312" y="21"/>
                    </a:lnTo>
                    <a:lnTo>
                      <a:pt x="1313" y="21"/>
                    </a:lnTo>
                    <a:lnTo>
                      <a:pt x="1313" y="21"/>
                    </a:lnTo>
                    <a:lnTo>
                      <a:pt x="1313" y="21"/>
                    </a:lnTo>
                    <a:lnTo>
                      <a:pt x="1315" y="23"/>
                    </a:lnTo>
                    <a:lnTo>
                      <a:pt x="1315" y="23"/>
                    </a:lnTo>
                    <a:lnTo>
                      <a:pt x="1315" y="23"/>
                    </a:lnTo>
                    <a:lnTo>
                      <a:pt x="1315" y="23"/>
                    </a:lnTo>
                    <a:lnTo>
                      <a:pt x="1315" y="25"/>
                    </a:lnTo>
                    <a:lnTo>
                      <a:pt x="1315" y="27"/>
                    </a:lnTo>
                    <a:lnTo>
                      <a:pt x="1315" y="27"/>
                    </a:lnTo>
                    <a:lnTo>
                      <a:pt x="1315" y="27"/>
                    </a:lnTo>
                    <a:lnTo>
                      <a:pt x="1315" y="27"/>
                    </a:lnTo>
                    <a:lnTo>
                      <a:pt x="1315" y="29"/>
                    </a:lnTo>
                    <a:lnTo>
                      <a:pt x="1315" y="30"/>
                    </a:lnTo>
                    <a:lnTo>
                      <a:pt x="1315" y="30"/>
                    </a:lnTo>
                    <a:lnTo>
                      <a:pt x="1315" y="30"/>
                    </a:lnTo>
                    <a:lnTo>
                      <a:pt x="1315" y="30"/>
                    </a:lnTo>
                    <a:lnTo>
                      <a:pt x="1315" y="30"/>
                    </a:lnTo>
                    <a:lnTo>
                      <a:pt x="1315" y="32"/>
                    </a:lnTo>
                    <a:lnTo>
                      <a:pt x="1315" y="32"/>
                    </a:lnTo>
                    <a:lnTo>
                      <a:pt x="1315" y="32"/>
                    </a:lnTo>
                    <a:lnTo>
                      <a:pt x="1315" y="32"/>
                    </a:lnTo>
                    <a:lnTo>
                      <a:pt x="1315" y="32"/>
                    </a:lnTo>
                    <a:lnTo>
                      <a:pt x="1315" y="34"/>
                    </a:lnTo>
                    <a:lnTo>
                      <a:pt x="1315" y="34"/>
                    </a:lnTo>
                    <a:lnTo>
                      <a:pt x="1315" y="34"/>
                    </a:lnTo>
                    <a:lnTo>
                      <a:pt x="1315" y="34"/>
                    </a:lnTo>
                    <a:lnTo>
                      <a:pt x="1315" y="34"/>
                    </a:lnTo>
                    <a:lnTo>
                      <a:pt x="1315" y="36"/>
                    </a:lnTo>
                    <a:lnTo>
                      <a:pt x="1315" y="36"/>
                    </a:lnTo>
                    <a:lnTo>
                      <a:pt x="1315" y="36"/>
                    </a:lnTo>
                    <a:lnTo>
                      <a:pt x="1315" y="36"/>
                    </a:lnTo>
                    <a:lnTo>
                      <a:pt x="1315" y="36"/>
                    </a:lnTo>
                    <a:lnTo>
                      <a:pt x="1315" y="36"/>
                    </a:lnTo>
                    <a:lnTo>
                      <a:pt x="1315" y="36"/>
                    </a:lnTo>
                    <a:lnTo>
                      <a:pt x="1315" y="38"/>
                    </a:lnTo>
                    <a:lnTo>
                      <a:pt x="1315" y="38"/>
                    </a:lnTo>
                    <a:lnTo>
                      <a:pt x="1315" y="38"/>
                    </a:lnTo>
                    <a:lnTo>
                      <a:pt x="1315" y="38"/>
                    </a:lnTo>
                    <a:lnTo>
                      <a:pt x="1315" y="38"/>
                    </a:lnTo>
                    <a:lnTo>
                      <a:pt x="1317" y="38"/>
                    </a:lnTo>
                    <a:lnTo>
                      <a:pt x="1317" y="38"/>
                    </a:lnTo>
                    <a:lnTo>
                      <a:pt x="1317" y="38"/>
                    </a:lnTo>
                    <a:lnTo>
                      <a:pt x="1317" y="39"/>
                    </a:lnTo>
                    <a:lnTo>
                      <a:pt x="1317" y="39"/>
                    </a:lnTo>
                    <a:lnTo>
                      <a:pt x="1317" y="39"/>
                    </a:lnTo>
                    <a:lnTo>
                      <a:pt x="1317" y="39"/>
                    </a:lnTo>
                    <a:lnTo>
                      <a:pt x="1317" y="41"/>
                    </a:lnTo>
                    <a:lnTo>
                      <a:pt x="1317" y="41"/>
                    </a:lnTo>
                    <a:lnTo>
                      <a:pt x="1317" y="41"/>
                    </a:lnTo>
                    <a:lnTo>
                      <a:pt x="1317" y="41"/>
                    </a:lnTo>
                    <a:lnTo>
                      <a:pt x="1317" y="41"/>
                    </a:lnTo>
                    <a:lnTo>
                      <a:pt x="1319" y="41"/>
                    </a:lnTo>
                    <a:lnTo>
                      <a:pt x="1319" y="41"/>
                    </a:lnTo>
                    <a:lnTo>
                      <a:pt x="1319" y="41"/>
                    </a:lnTo>
                    <a:lnTo>
                      <a:pt x="1321" y="41"/>
                    </a:lnTo>
                    <a:lnTo>
                      <a:pt x="1321" y="41"/>
                    </a:lnTo>
                    <a:lnTo>
                      <a:pt x="1321" y="41"/>
                    </a:lnTo>
                    <a:lnTo>
                      <a:pt x="1321" y="41"/>
                    </a:lnTo>
                    <a:lnTo>
                      <a:pt x="1321" y="41"/>
                    </a:lnTo>
                    <a:lnTo>
                      <a:pt x="1321" y="41"/>
                    </a:lnTo>
                    <a:lnTo>
                      <a:pt x="1322" y="43"/>
                    </a:lnTo>
                    <a:lnTo>
                      <a:pt x="1322" y="43"/>
                    </a:lnTo>
                    <a:lnTo>
                      <a:pt x="1322" y="43"/>
                    </a:lnTo>
                    <a:lnTo>
                      <a:pt x="1322" y="43"/>
                    </a:lnTo>
                    <a:lnTo>
                      <a:pt x="1322" y="43"/>
                    </a:lnTo>
                    <a:lnTo>
                      <a:pt x="1322" y="43"/>
                    </a:lnTo>
                    <a:lnTo>
                      <a:pt x="1324" y="45"/>
                    </a:lnTo>
                    <a:lnTo>
                      <a:pt x="1324" y="45"/>
                    </a:lnTo>
                    <a:lnTo>
                      <a:pt x="1324" y="45"/>
                    </a:lnTo>
                    <a:lnTo>
                      <a:pt x="1324" y="45"/>
                    </a:lnTo>
                    <a:lnTo>
                      <a:pt x="1324" y="45"/>
                    </a:lnTo>
                    <a:lnTo>
                      <a:pt x="1324" y="45"/>
                    </a:lnTo>
                    <a:lnTo>
                      <a:pt x="1324" y="47"/>
                    </a:lnTo>
                    <a:lnTo>
                      <a:pt x="1324" y="47"/>
                    </a:lnTo>
                    <a:lnTo>
                      <a:pt x="1324" y="47"/>
                    </a:lnTo>
                    <a:lnTo>
                      <a:pt x="1324" y="47"/>
                    </a:lnTo>
                    <a:lnTo>
                      <a:pt x="1324" y="47"/>
                    </a:lnTo>
                    <a:lnTo>
                      <a:pt x="1326" y="47"/>
                    </a:lnTo>
                    <a:lnTo>
                      <a:pt x="1326" y="48"/>
                    </a:lnTo>
                    <a:lnTo>
                      <a:pt x="1326" y="48"/>
                    </a:lnTo>
                    <a:lnTo>
                      <a:pt x="1326" y="48"/>
                    </a:lnTo>
                    <a:lnTo>
                      <a:pt x="1326" y="48"/>
                    </a:lnTo>
                    <a:lnTo>
                      <a:pt x="1326" y="48"/>
                    </a:lnTo>
                    <a:lnTo>
                      <a:pt x="1326" y="48"/>
                    </a:lnTo>
                    <a:lnTo>
                      <a:pt x="1328" y="50"/>
                    </a:lnTo>
                    <a:lnTo>
                      <a:pt x="1328" y="50"/>
                    </a:lnTo>
                    <a:lnTo>
                      <a:pt x="1328" y="50"/>
                    </a:lnTo>
                    <a:lnTo>
                      <a:pt x="1328" y="50"/>
                    </a:lnTo>
                    <a:lnTo>
                      <a:pt x="1328" y="50"/>
                    </a:lnTo>
                    <a:lnTo>
                      <a:pt x="1328" y="50"/>
                    </a:lnTo>
                    <a:lnTo>
                      <a:pt x="1328" y="50"/>
                    </a:lnTo>
                    <a:lnTo>
                      <a:pt x="1328" y="52"/>
                    </a:lnTo>
                    <a:lnTo>
                      <a:pt x="1328" y="52"/>
                    </a:lnTo>
                    <a:lnTo>
                      <a:pt x="1330" y="52"/>
                    </a:lnTo>
                    <a:lnTo>
                      <a:pt x="1330" y="52"/>
                    </a:lnTo>
                    <a:lnTo>
                      <a:pt x="1330" y="52"/>
                    </a:lnTo>
                    <a:lnTo>
                      <a:pt x="1330" y="52"/>
                    </a:lnTo>
                    <a:lnTo>
                      <a:pt x="1330" y="52"/>
                    </a:lnTo>
                    <a:lnTo>
                      <a:pt x="1330" y="52"/>
                    </a:lnTo>
                    <a:lnTo>
                      <a:pt x="1330" y="54"/>
                    </a:lnTo>
                    <a:lnTo>
                      <a:pt x="1330" y="54"/>
                    </a:lnTo>
                    <a:lnTo>
                      <a:pt x="1330" y="54"/>
                    </a:lnTo>
                    <a:lnTo>
                      <a:pt x="1332" y="54"/>
                    </a:lnTo>
                    <a:lnTo>
                      <a:pt x="1332" y="54"/>
                    </a:lnTo>
                    <a:lnTo>
                      <a:pt x="1332" y="54"/>
                    </a:lnTo>
                    <a:lnTo>
                      <a:pt x="1333" y="54"/>
                    </a:lnTo>
                    <a:lnTo>
                      <a:pt x="1333" y="54"/>
                    </a:lnTo>
                    <a:lnTo>
                      <a:pt x="1333" y="52"/>
                    </a:lnTo>
                    <a:lnTo>
                      <a:pt x="1335" y="52"/>
                    </a:lnTo>
                    <a:lnTo>
                      <a:pt x="1335" y="52"/>
                    </a:lnTo>
                    <a:lnTo>
                      <a:pt x="1335" y="54"/>
                    </a:lnTo>
                    <a:lnTo>
                      <a:pt x="1335" y="54"/>
                    </a:lnTo>
                    <a:lnTo>
                      <a:pt x="1335" y="54"/>
                    </a:lnTo>
                    <a:lnTo>
                      <a:pt x="1337" y="54"/>
                    </a:lnTo>
                    <a:lnTo>
                      <a:pt x="1337" y="54"/>
                    </a:lnTo>
                    <a:lnTo>
                      <a:pt x="1337" y="54"/>
                    </a:lnTo>
                    <a:lnTo>
                      <a:pt x="1337" y="54"/>
                    </a:lnTo>
                    <a:lnTo>
                      <a:pt x="1337" y="54"/>
                    </a:lnTo>
                    <a:lnTo>
                      <a:pt x="1337" y="54"/>
                    </a:lnTo>
                    <a:lnTo>
                      <a:pt x="1337" y="54"/>
                    </a:lnTo>
                    <a:lnTo>
                      <a:pt x="1339" y="54"/>
                    </a:lnTo>
                    <a:lnTo>
                      <a:pt x="1339" y="54"/>
                    </a:lnTo>
                    <a:lnTo>
                      <a:pt x="1339" y="56"/>
                    </a:lnTo>
                    <a:lnTo>
                      <a:pt x="1339" y="56"/>
                    </a:lnTo>
                    <a:lnTo>
                      <a:pt x="1341" y="56"/>
                    </a:lnTo>
                    <a:lnTo>
                      <a:pt x="1341" y="56"/>
                    </a:lnTo>
                    <a:lnTo>
                      <a:pt x="1341" y="56"/>
                    </a:lnTo>
                    <a:lnTo>
                      <a:pt x="1341" y="56"/>
                    </a:lnTo>
                    <a:lnTo>
                      <a:pt x="1341" y="56"/>
                    </a:lnTo>
                    <a:lnTo>
                      <a:pt x="1341" y="56"/>
                    </a:lnTo>
                    <a:lnTo>
                      <a:pt x="1341" y="56"/>
                    </a:lnTo>
                    <a:lnTo>
                      <a:pt x="1341" y="56"/>
                    </a:lnTo>
                    <a:lnTo>
                      <a:pt x="1339" y="57"/>
                    </a:lnTo>
                    <a:lnTo>
                      <a:pt x="1339" y="57"/>
                    </a:lnTo>
                    <a:lnTo>
                      <a:pt x="1339" y="57"/>
                    </a:lnTo>
                    <a:lnTo>
                      <a:pt x="1339" y="57"/>
                    </a:lnTo>
                    <a:lnTo>
                      <a:pt x="1341" y="57"/>
                    </a:lnTo>
                    <a:lnTo>
                      <a:pt x="1341" y="59"/>
                    </a:lnTo>
                    <a:lnTo>
                      <a:pt x="1341" y="59"/>
                    </a:lnTo>
                    <a:lnTo>
                      <a:pt x="1341" y="59"/>
                    </a:lnTo>
                    <a:lnTo>
                      <a:pt x="1341" y="59"/>
                    </a:lnTo>
                    <a:lnTo>
                      <a:pt x="1341" y="59"/>
                    </a:lnTo>
                    <a:lnTo>
                      <a:pt x="1341" y="61"/>
                    </a:lnTo>
                    <a:lnTo>
                      <a:pt x="1342" y="61"/>
                    </a:lnTo>
                    <a:lnTo>
                      <a:pt x="1342" y="61"/>
                    </a:lnTo>
                    <a:lnTo>
                      <a:pt x="1342" y="61"/>
                    </a:lnTo>
                    <a:lnTo>
                      <a:pt x="1342" y="61"/>
                    </a:lnTo>
                    <a:lnTo>
                      <a:pt x="1344" y="63"/>
                    </a:lnTo>
                    <a:lnTo>
                      <a:pt x="1344" y="63"/>
                    </a:lnTo>
                    <a:lnTo>
                      <a:pt x="1344" y="63"/>
                    </a:lnTo>
                    <a:lnTo>
                      <a:pt x="1344" y="63"/>
                    </a:lnTo>
                    <a:lnTo>
                      <a:pt x="1344" y="63"/>
                    </a:lnTo>
                    <a:lnTo>
                      <a:pt x="1344" y="63"/>
                    </a:lnTo>
                    <a:lnTo>
                      <a:pt x="1344" y="63"/>
                    </a:lnTo>
                    <a:lnTo>
                      <a:pt x="1344" y="63"/>
                    </a:lnTo>
                    <a:lnTo>
                      <a:pt x="1344" y="63"/>
                    </a:lnTo>
                    <a:lnTo>
                      <a:pt x="1344" y="65"/>
                    </a:lnTo>
                    <a:lnTo>
                      <a:pt x="1344" y="65"/>
                    </a:lnTo>
                    <a:lnTo>
                      <a:pt x="1344" y="65"/>
                    </a:lnTo>
                    <a:lnTo>
                      <a:pt x="1344" y="65"/>
                    </a:lnTo>
                    <a:lnTo>
                      <a:pt x="1344" y="65"/>
                    </a:lnTo>
                    <a:lnTo>
                      <a:pt x="1344" y="65"/>
                    </a:lnTo>
                    <a:lnTo>
                      <a:pt x="1344" y="65"/>
                    </a:lnTo>
                    <a:lnTo>
                      <a:pt x="1344" y="65"/>
                    </a:lnTo>
                    <a:lnTo>
                      <a:pt x="1344" y="65"/>
                    </a:lnTo>
                    <a:lnTo>
                      <a:pt x="1346" y="65"/>
                    </a:lnTo>
                    <a:lnTo>
                      <a:pt x="1346" y="65"/>
                    </a:lnTo>
                    <a:lnTo>
                      <a:pt x="1346" y="67"/>
                    </a:lnTo>
                    <a:lnTo>
                      <a:pt x="1348" y="67"/>
                    </a:lnTo>
                    <a:lnTo>
                      <a:pt x="1348" y="67"/>
                    </a:lnTo>
                    <a:lnTo>
                      <a:pt x="1348" y="67"/>
                    </a:lnTo>
                    <a:lnTo>
                      <a:pt x="1348" y="67"/>
                    </a:lnTo>
                    <a:lnTo>
                      <a:pt x="1348" y="67"/>
                    </a:lnTo>
                    <a:lnTo>
                      <a:pt x="1348" y="67"/>
                    </a:lnTo>
                    <a:lnTo>
                      <a:pt x="1348" y="68"/>
                    </a:lnTo>
                    <a:lnTo>
                      <a:pt x="1348" y="68"/>
                    </a:lnTo>
                    <a:lnTo>
                      <a:pt x="1348" y="68"/>
                    </a:lnTo>
                    <a:lnTo>
                      <a:pt x="1348" y="68"/>
                    </a:lnTo>
                    <a:lnTo>
                      <a:pt x="1348" y="68"/>
                    </a:lnTo>
                    <a:lnTo>
                      <a:pt x="1348" y="68"/>
                    </a:lnTo>
                    <a:lnTo>
                      <a:pt x="1348" y="68"/>
                    </a:lnTo>
                    <a:lnTo>
                      <a:pt x="1348" y="70"/>
                    </a:lnTo>
                    <a:lnTo>
                      <a:pt x="1348" y="70"/>
                    </a:lnTo>
                    <a:lnTo>
                      <a:pt x="1350" y="70"/>
                    </a:lnTo>
                    <a:lnTo>
                      <a:pt x="1350" y="70"/>
                    </a:lnTo>
                    <a:lnTo>
                      <a:pt x="1350" y="70"/>
                    </a:lnTo>
                    <a:lnTo>
                      <a:pt x="1350" y="70"/>
                    </a:lnTo>
                    <a:lnTo>
                      <a:pt x="1350" y="68"/>
                    </a:lnTo>
                    <a:lnTo>
                      <a:pt x="1350" y="68"/>
                    </a:lnTo>
                    <a:lnTo>
                      <a:pt x="1351" y="68"/>
                    </a:lnTo>
                    <a:lnTo>
                      <a:pt x="1351" y="68"/>
                    </a:lnTo>
                    <a:lnTo>
                      <a:pt x="1351" y="70"/>
                    </a:lnTo>
                    <a:lnTo>
                      <a:pt x="1351" y="70"/>
                    </a:lnTo>
                    <a:lnTo>
                      <a:pt x="1351" y="70"/>
                    </a:lnTo>
                    <a:lnTo>
                      <a:pt x="1351" y="72"/>
                    </a:lnTo>
                    <a:lnTo>
                      <a:pt x="1351" y="72"/>
                    </a:lnTo>
                    <a:lnTo>
                      <a:pt x="1351" y="72"/>
                    </a:lnTo>
                    <a:lnTo>
                      <a:pt x="1351" y="72"/>
                    </a:lnTo>
                    <a:lnTo>
                      <a:pt x="1351" y="72"/>
                    </a:lnTo>
                    <a:lnTo>
                      <a:pt x="1351" y="72"/>
                    </a:lnTo>
                    <a:lnTo>
                      <a:pt x="1353" y="72"/>
                    </a:lnTo>
                    <a:lnTo>
                      <a:pt x="1353" y="72"/>
                    </a:lnTo>
                    <a:lnTo>
                      <a:pt x="1353" y="72"/>
                    </a:lnTo>
                    <a:lnTo>
                      <a:pt x="1355" y="72"/>
                    </a:lnTo>
                    <a:lnTo>
                      <a:pt x="1355" y="72"/>
                    </a:lnTo>
                    <a:lnTo>
                      <a:pt x="1355" y="72"/>
                    </a:lnTo>
                    <a:lnTo>
                      <a:pt x="1355" y="72"/>
                    </a:lnTo>
                    <a:lnTo>
                      <a:pt x="1355" y="74"/>
                    </a:lnTo>
                    <a:lnTo>
                      <a:pt x="1357" y="74"/>
                    </a:lnTo>
                    <a:lnTo>
                      <a:pt x="1357" y="74"/>
                    </a:lnTo>
                    <a:lnTo>
                      <a:pt x="1357" y="74"/>
                    </a:lnTo>
                    <a:lnTo>
                      <a:pt x="1357" y="74"/>
                    </a:lnTo>
                    <a:lnTo>
                      <a:pt x="1357" y="74"/>
                    </a:lnTo>
                    <a:lnTo>
                      <a:pt x="1359" y="74"/>
                    </a:lnTo>
                    <a:lnTo>
                      <a:pt x="1359" y="74"/>
                    </a:lnTo>
                    <a:lnTo>
                      <a:pt x="1359" y="74"/>
                    </a:lnTo>
                    <a:lnTo>
                      <a:pt x="1359" y="74"/>
                    </a:lnTo>
                    <a:lnTo>
                      <a:pt x="1359" y="76"/>
                    </a:lnTo>
                    <a:lnTo>
                      <a:pt x="1359" y="76"/>
                    </a:lnTo>
                    <a:lnTo>
                      <a:pt x="1359" y="76"/>
                    </a:lnTo>
                    <a:lnTo>
                      <a:pt x="1359" y="76"/>
                    </a:lnTo>
                    <a:lnTo>
                      <a:pt x="1359" y="76"/>
                    </a:lnTo>
                    <a:lnTo>
                      <a:pt x="1360" y="76"/>
                    </a:lnTo>
                    <a:lnTo>
                      <a:pt x="1360" y="77"/>
                    </a:lnTo>
                    <a:lnTo>
                      <a:pt x="1360" y="77"/>
                    </a:lnTo>
                    <a:lnTo>
                      <a:pt x="1360" y="77"/>
                    </a:lnTo>
                    <a:lnTo>
                      <a:pt x="1360" y="79"/>
                    </a:lnTo>
                    <a:lnTo>
                      <a:pt x="1360" y="79"/>
                    </a:lnTo>
                    <a:lnTo>
                      <a:pt x="1360" y="79"/>
                    </a:lnTo>
                    <a:lnTo>
                      <a:pt x="1360" y="79"/>
                    </a:lnTo>
                    <a:lnTo>
                      <a:pt x="1362" y="79"/>
                    </a:lnTo>
                    <a:lnTo>
                      <a:pt x="1362" y="79"/>
                    </a:lnTo>
                    <a:lnTo>
                      <a:pt x="1362" y="79"/>
                    </a:lnTo>
                    <a:lnTo>
                      <a:pt x="1362" y="79"/>
                    </a:lnTo>
                    <a:lnTo>
                      <a:pt x="1362" y="81"/>
                    </a:lnTo>
                    <a:lnTo>
                      <a:pt x="1362" y="81"/>
                    </a:lnTo>
                    <a:lnTo>
                      <a:pt x="1362" y="81"/>
                    </a:lnTo>
                    <a:lnTo>
                      <a:pt x="1360" y="81"/>
                    </a:lnTo>
                    <a:lnTo>
                      <a:pt x="1360" y="81"/>
                    </a:lnTo>
                    <a:lnTo>
                      <a:pt x="1360" y="81"/>
                    </a:lnTo>
                    <a:lnTo>
                      <a:pt x="1360" y="81"/>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2" y="83"/>
                    </a:lnTo>
                    <a:lnTo>
                      <a:pt x="1362" y="83"/>
                    </a:lnTo>
                    <a:lnTo>
                      <a:pt x="1362" y="83"/>
                    </a:lnTo>
                    <a:lnTo>
                      <a:pt x="1362" y="83"/>
                    </a:lnTo>
                    <a:lnTo>
                      <a:pt x="1362" y="85"/>
                    </a:lnTo>
                    <a:lnTo>
                      <a:pt x="1362" y="85"/>
                    </a:lnTo>
                    <a:lnTo>
                      <a:pt x="1364" y="85"/>
                    </a:lnTo>
                    <a:lnTo>
                      <a:pt x="1362" y="85"/>
                    </a:lnTo>
                    <a:lnTo>
                      <a:pt x="1362" y="85"/>
                    </a:lnTo>
                    <a:lnTo>
                      <a:pt x="1362" y="86"/>
                    </a:lnTo>
                    <a:lnTo>
                      <a:pt x="1362" y="86"/>
                    </a:lnTo>
                    <a:lnTo>
                      <a:pt x="1364" y="86"/>
                    </a:lnTo>
                    <a:lnTo>
                      <a:pt x="1364" y="86"/>
                    </a:lnTo>
                    <a:lnTo>
                      <a:pt x="1364" y="86"/>
                    </a:lnTo>
                    <a:lnTo>
                      <a:pt x="1364" y="86"/>
                    </a:lnTo>
                    <a:lnTo>
                      <a:pt x="1366" y="86"/>
                    </a:lnTo>
                    <a:lnTo>
                      <a:pt x="1368" y="85"/>
                    </a:lnTo>
                    <a:lnTo>
                      <a:pt x="1368" y="85"/>
                    </a:lnTo>
                    <a:lnTo>
                      <a:pt x="1369" y="85"/>
                    </a:lnTo>
                    <a:lnTo>
                      <a:pt x="1369" y="85"/>
                    </a:lnTo>
                    <a:lnTo>
                      <a:pt x="1369" y="86"/>
                    </a:lnTo>
                    <a:lnTo>
                      <a:pt x="1371" y="86"/>
                    </a:lnTo>
                    <a:lnTo>
                      <a:pt x="1371" y="88"/>
                    </a:lnTo>
                    <a:lnTo>
                      <a:pt x="1371" y="88"/>
                    </a:lnTo>
                    <a:lnTo>
                      <a:pt x="1371" y="90"/>
                    </a:lnTo>
                    <a:lnTo>
                      <a:pt x="1369" y="90"/>
                    </a:lnTo>
                    <a:lnTo>
                      <a:pt x="1369" y="90"/>
                    </a:lnTo>
                    <a:lnTo>
                      <a:pt x="1368" y="90"/>
                    </a:lnTo>
                    <a:lnTo>
                      <a:pt x="1366" y="92"/>
                    </a:lnTo>
                    <a:lnTo>
                      <a:pt x="1366" y="90"/>
                    </a:lnTo>
                    <a:lnTo>
                      <a:pt x="1364" y="90"/>
                    </a:lnTo>
                    <a:lnTo>
                      <a:pt x="1364" y="90"/>
                    </a:lnTo>
                    <a:lnTo>
                      <a:pt x="1362" y="90"/>
                    </a:lnTo>
                    <a:lnTo>
                      <a:pt x="1360" y="88"/>
                    </a:lnTo>
                    <a:lnTo>
                      <a:pt x="1359" y="88"/>
                    </a:lnTo>
                    <a:lnTo>
                      <a:pt x="1357" y="90"/>
                    </a:lnTo>
                    <a:lnTo>
                      <a:pt x="1357" y="90"/>
                    </a:lnTo>
                    <a:lnTo>
                      <a:pt x="1357" y="90"/>
                    </a:lnTo>
                    <a:lnTo>
                      <a:pt x="1357" y="92"/>
                    </a:lnTo>
                    <a:lnTo>
                      <a:pt x="1357" y="94"/>
                    </a:lnTo>
                    <a:lnTo>
                      <a:pt x="1357" y="94"/>
                    </a:lnTo>
                    <a:lnTo>
                      <a:pt x="1359" y="95"/>
                    </a:lnTo>
                    <a:lnTo>
                      <a:pt x="1359" y="95"/>
                    </a:lnTo>
                    <a:lnTo>
                      <a:pt x="1360" y="97"/>
                    </a:lnTo>
                    <a:lnTo>
                      <a:pt x="1360" y="97"/>
                    </a:lnTo>
                    <a:lnTo>
                      <a:pt x="1362" y="97"/>
                    </a:lnTo>
                    <a:lnTo>
                      <a:pt x="1362" y="97"/>
                    </a:lnTo>
                    <a:lnTo>
                      <a:pt x="1364" y="99"/>
                    </a:lnTo>
                    <a:lnTo>
                      <a:pt x="1364" y="99"/>
                    </a:lnTo>
                    <a:lnTo>
                      <a:pt x="1364" y="99"/>
                    </a:lnTo>
                    <a:lnTo>
                      <a:pt x="1366" y="101"/>
                    </a:lnTo>
                    <a:lnTo>
                      <a:pt x="1366" y="101"/>
                    </a:lnTo>
                    <a:lnTo>
                      <a:pt x="1366" y="101"/>
                    </a:lnTo>
                    <a:lnTo>
                      <a:pt x="1364" y="103"/>
                    </a:lnTo>
                    <a:lnTo>
                      <a:pt x="1364" y="103"/>
                    </a:lnTo>
                    <a:lnTo>
                      <a:pt x="1364" y="103"/>
                    </a:lnTo>
                    <a:lnTo>
                      <a:pt x="1362" y="105"/>
                    </a:lnTo>
                    <a:lnTo>
                      <a:pt x="1360" y="105"/>
                    </a:lnTo>
                    <a:lnTo>
                      <a:pt x="1360" y="106"/>
                    </a:lnTo>
                    <a:lnTo>
                      <a:pt x="1359" y="108"/>
                    </a:lnTo>
                    <a:lnTo>
                      <a:pt x="1357" y="108"/>
                    </a:lnTo>
                    <a:lnTo>
                      <a:pt x="1357" y="108"/>
                    </a:lnTo>
                    <a:lnTo>
                      <a:pt x="1355" y="110"/>
                    </a:lnTo>
                    <a:lnTo>
                      <a:pt x="1353" y="110"/>
                    </a:lnTo>
                    <a:lnTo>
                      <a:pt x="1351" y="110"/>
                    </a:lnTo>
                    <a:lnTo>
                      <a:pt x="1351" y="110"/>
                    </a:lnTo>
                    <a:lnTo>
                      <a:pt x="1351" y="110"/>
                    </a:lnTo>
                    <a:lnTo>
                      <a:pt x="1351" y="110"/>
                    </a:lnTo>
                    <a:lnTo>
                      <a:pt x="1350" y="110"/>
                    </a:lnTo>
                    <a:lnTo>
                      <a:pt x="1348" y="110"/>
                    </a:lnTo>
                    <a:lnTo>
                      <a:pt x="1348" y="110"/>
                    </a:lnTo>
                    <a:lnTo>
                      <a:pt x="1348" y="110"/>
                    </a:lnTo>
                    <a:lnTo>
                      <a:pt x="1346" y="112"/>
                    </a:lnTo>
                    <a:lnTo>
                      <a:pt x="1346" y="112"/>
                    </a:lnTo>
                    <a:lnTo>
                      <a:pt x="1346" y="114"/>
                    </a:lnTo>
                    <a:lnTo>
                      <a:pt x="1344" y="115"/>
                    </a:lnTo>
                    <a:lnTo>
                      <a:pt x="1344" y="117"/>
                    </a:lnTo>
                    <a:lnTo>
                      <a:pt x="1342" y="117"/>
                    </a:lnTo>
                    <a:lnTo>
                      <a:pt x="1342" y="117"/>
                    </a:lnTo>
                    <a:lnTo>
                      <a:pt x="1342" y="119"/>
                    </a:lnTo>
                    <a:lnTo>
                      <a:pt x="1341" y="119"/>
                    </a:lnTo>
                    <a:lnTo>
                      <a:pt x="1341" y="117"/>
                    </a:lnTo>
                    <a:lnTo>
                      <a:pt x="1339" y="117"/>
                    </a:lnTo>
                    <a:lnTo>
                      <a:pt x="1339" y="117"/>
                    </a:lnTo>
                    <a:lnTo>
                      <a:pt x="1339" y="115"/>
                    </a:lnTo>
                    <a:lnTo>
                      <a:pt x="1339" y="114"/>
                    </a:lnTo>
                    <a:lnTo>
                      <a:pt x="1339" y="114"/>
                    </a:lnTo>
                    <a:lnTo>
                      <a:pt x="1337" y="112"/>
                    </a:lnTo>
                    <a:lnTo>
                      <a:pt x="1337" y="112"/>
                    </a:lnTo>
                    <a:lnTo>
                      <a:pt x="1335" y="112"/>
                    </a:lnTo>
                    <a:lnTo>
                      <a:pt x="1335" y="112"/>
                    </a:lnTo>
                    <a:lnTo>
                      <a:pt x="1333" y="112"/>
                    </a:lnTo>
                    <a:lnTo>
                      <a:pt x="1332" y="112"/>
                    </a:lnTo>
                    <a:lnTo>
                      <a:pt x="1332" y="114"/>
                    </a:lnTo>
                    <a:lnTo>
                      <a:pt x="1332" y="114"/>
                    </a:lnTo>
                    <a:lnTo>
                      <a:pt x="1332" y="115"/>
                    </a:lnTo>
                    <a:lnTo>
                      <a:pt x="1332" y="115"/>
                    </a:lnTo>
                    <a:lnTo>
                      <a:pt x="1332" y="117"/>
                    </a:lnTo>
                    <a:lnTo>
                      <a:pt x="1332" y="119"/>
                    </a:lnTo>
                    <a:lnTo>
                      <a:pt x="1333" y="119"/>
                    </a:lnTo>
                    <a:lnTo>
                      <a:pt x="1333" y="119"/>
                    </a:lnTo>
                    <a:lnTo>
                      <a:pt x="1335" y="121"/>
                    </a:lnTo>
                    <a:lnTo>
                      <a:pt x="1337" y="121"/>
                    </a:lnTo>
                    <a:lnTo>
                      <a:pt x="1337" y="121"/>
                    </a:lnTo>
                    <a:lnTo>
                      <a:pt x="1339" y="121"/>
                    </a:lnTo>
                    <a:lnTo>
                      <a:pt x="1341" y="121"/>
                    </a:lnTo>
                    <a:lnTo>
                      <a:pt x="1342" y="121"/>
                    </a:lnTo>
                    <a:lnTo>
                      <a:pt x="1342" y="121"/>
                    </a:lnTo>
                    <a:lnTo>
                      <a:pt x="1344" y="121"/>
                    </a:lnTo>
                    <a:lnTo>
                      <a:pt x="1346" y="119"/>
                    </a:lnTo>
                    <a:lnTo>
                      <a:pt x="1348" y="119"/>
                    </a:lnTo>
                    <a:lnTo>
                      <a:pt x="1348" y="119"/>
                    </a:lnTo>
                    <a:lnTo>
                      <a:pt x="1348" y="119"/>
                    </a:lnTo>
                    <a:lnTo>
                      <a:pt x="1348" y="119"/>
                    </a:lnTo>
                    <a:lnTo>
                      <a:pt x="1348" y="119"/>
                    </a:lnTo>
                    <a:lnTo>
                      <a:pt x="1350" y="121"/>
                    </a:lnTo>
                    <a:lnTo>
                      <a:pt x="1350" y="121"/>
                    </a:lnTo>
                    <a:lnTo>
                      <a:pt x="1350" y="121"/>
                    </a:lnTo>
                    <a:lnTo>
                      <a:pt x="1350" y="121"/>
                    </a:lnTo>
                    <a:lnTo>
                      <a:pt x="1350" y="121"/>
                    </a:lnTo>
                    <a:lnTo>
                      <a:pt x="1348" y="121"/>
                    </a:lnTo>
                    <a:lnTo>
                      <a:pt x="1348" y="121"/>
                    </a:lnTo>
                    <a:lnTo>
                      <a:pt x="1348" y="121"/>
                    </a:lnTo>
                    <a:lnTo>
                      <a:pt x="1348" y="123"/>
                    </a:lnTo>
                    <a:lnTo>
                      <a:pt x="1348" y="123"/>
                    </a:lnTo>
                    <a:lnTo>
                      <a:pt x="1348" y="123"/>
                    </a:lnTo>
                    <a:lnTo>
                      <a:pt x="1350" y="123"/>
                    </a:lnTo>
                    <a:lnTo>
                      <a:pt x="1350" y="123"/>
                    </a:lnTo>
                    <a:lnTo>
                      <a:pt x="1348" y="124"/>
                    </a:lnTo>
                    <a:lnTo>
                      <a:pt x="1348" y="126"/>
                    </a:lnTo>
                    <a:lnTo>
                      <a:pt x="1348" y="126"/>
                    </a:lnTo>
                    <a:lnTo>
                      <a:pt x="1348" y="128"/>
                    </a:lnTo>
                    <a:lnTo>
                      <a:pt x="1348" y="130"/>
                    </a:lnTo>
                    <a:lnTo>
                      <a:pt x="1346" y="132"/>
                    </a:lnTo>
                    <a:lnTo>
                      <a:pt x="1346" y="132"/>
                    </a:lnTo>
                    <a:lnTo>
                      <a:pt x="1346" y="132"/>
                    </a:lnTo>
                    <a:lnTo>
                      <a:pt x="1346" y="132"/>
                    </a:lnTo>
                    <a:lnTo>
                      <a:pt x="1344" y="132"/>
                    </a:lnTo>
                    <a:lnTo>
                      <a:pt x="1342" y="132"/>
                    </a:lnTo>
                    <a:lnTo>
                      <a:pt x="1342" y="132"/>
                    </a:lnTo>
                    <a:lnTo>
                      <a:pt x="1341" y="130"/>
                    </a:lnTo>
                    <a:lnTo>
                      <a:pt x="1339" y="130"/>
                    </a:lnTo>
                    <a:lnTo>
                      <a:pt x="1335" y="126"/>
                    </a:lnTo>
                    <a:lnTo>
                      <a:pt x="1332" y="126"/>
                    </a:lnTo>
                    <a:lnTo>
                      <a:pt x="1332" y="126"/>
                    </a:lnTo>
                    <a:lnTo>
                      <a:pt x="1332" y="126"/>
                    </a:lnTo>
                    <a:lnTo>
                      <a:pt x="1330" y="124"/>
                    </a:lnTo>
                    <a:lnTo>
                      <a:pt x="1330" y="124"/>
                    </a:lnTo>
                    <a:lnTo>
                      <a:pt x="1330" y="124"/>
                    </a:lnTo>
                    <a:lnTo>
                      <a:pt x="1328" y="124"/>
                    </a:lnTo>
                    <a:lnTo>
                      <a:pt x="1328" y="124"/>
                    </a:lnTo>
                    <a:lnTo>
                      <a:pt x="1328" y="124"/>
                    </a:lnTo>
                    <a:lnTo>
                      <a:pt x="1328" y="124"/>
                    </a:lnTo>
                    <a:lnTo>
                      <a:pt x="1328" y="124"/>
                    </a:lnTo>
                    <a:lnTo>
                      <a:pt x="1328" y="124"/>
                    </a:lnTo>
                    <a:lnTo>
                      <a:pt x="1328" y="124"/>
                    </a:lnTo>
                    <a:lnTo>
                      <a:pt x="1328" y="124"/>
                    </a:lnTo>
                    <a:lnTo>
                      <a:pt x="1326" y="126"/>
                    </a:lnTo>
                    <a:lnTo>
                      <a:pt x="1326" y="126"/>
                    </a:lnTo>
                    <a:lnTo>
                      <a:pt x="1326" y="126"/>
                    </a:lnTo>
                    <a:lnTo>
                      <a:pt x="1326" y="126"/>
                    </a:lnTo>
                    <a:lnTo>
                      <a:pt x="1326" y="126"/>
                    </a:lnTo>
                    <a:lnTo>
                      <a:pt x="1326" y="126"/>
                    </a:lnTo>
                    <a:lnTo>
                      <a:pt x="1328" y="128"/>
                    </a:lnTo>
                    <a:lnTo>
                      <a:pt x="1328" y="130"/>
                    </a:lnTo>
                    <a:lnTo>
                      <a:pt x="1328" y="130"/>
                    </a:lnTo>
                    <a:lnTo>
                      <a:pt x="1328" y="132"/>
                    </a:lnTo>
                    <a:lnTo>
                      <a:pt x="1328" y="133"/>
                    </a:lnTo>
                    <a:lnTo>
                      <a:pt x="1328" y="133"/>
                    </a:lnTo>
                    <a:lnTo>
                      <a:pt x="1328" y="135"/>
                    </a:lnTo>
                    <a:lnTo>
                      <a:pt x="1330" y="135"/>
                    </a:lnTo>
                    <a:lnTo>
                      <a:pt x="1332" y="137"/>
                    </a:lnTo>
                    <a:lnTo>
                      <a:pt x="1332" y="137"/>
                    </a:lnTo>
                    <a:lnTo>
                      <a:pt x="1333" y="139"/>
                    </a:lnTo>
                    <a:lnTo>
                      <a:pt x="1335" y="139"/>
                    </a:lnTo>
                    <a:lnTo>
                      <a:pt x="1335" y="141"/>
                    </a:lnTo>
                    <a:lnTo>
                      <a:pt x="1335" y="141"/>
                    </a:lnTo>
                    <a:lnTo>
                      <a:pt x="1335" y="141"/>
                    </a:lnTo>
                    <a:lnTo>
                      <a:pt x="1335" y="143"/>
                    </a:lnTo>
                    <a:lnTo>
                      <a:pt x="1335" y="143"/>
                    </a:lnTo>
                    <a:lnTo>
                      <a:pt x="1335" y="143"/>
                    </a:lnTo>
                    <a:lnTo>
                      <a:pt x="1333" y="144"/>
                    </a:lnTo>
                    <a:lnTo>
                      <a:pt x="1332" y="144"/>
                    </a:lnTo>
                    <a:lnTo>
                      <a:pt x="1332" y="144"/>
                    </a:lnTo>
                    <a:lnTo>
                      <a:pt x="1332" y="144"/>
                    </a:lnTo>
                    <a:lnTo>
                      <a:pt x="1332" y="144"/>
                    </a:lnTo>
                    <a:lnTo>
                      <a:pt x="1332" y="144"/>
                    </a:lnTo>
                    <a:lnTo>
                      <a:pt x="1332" y="143"/>
                    </a:lnTo>
                    <a:lnTo>
                      <a:pt x="1330" y="143"/>
                    </a:lnTo>
                    <a:lnTo>
                      <a:pt x="1330" y="143"/>
                    </a:lnTo>
                    <a:lnTo>
                      <a:pt x="1330" y="143"/>
                    </a:lnTo>
                    <a:lnTo>
                      <a:pt x="1330" y="143"/>
                    </a:lnTo>
                    <a:lnTo>
                      <a:pt x="1328" y="143"/>
                    </a:lnTo>
                    <a:lnTo>
                      <a:pt x="1328" y="143"/>
                    </a:lnTo>
                    <a:lnTo>
                      <a:pt x="1326" y="143"/>
                    </a:lnTo>
                    <a:lnTo>
                      <a:pt x="1321" y="143"/>
                    </a:lnTo>
                    <a:lnTo>
                      <a:pt x="1321" y="143"/>
                    </a:lnTo>
                    <a:lnTo>
                      <a:pt x="1321" y="141"/>
                    </a:lnTo>
                    <a:lnTo>
                      <a:pt x="1321" y="141"/>
                    </a:lnTo>
                    <a:lnTo>
                      <a:pt x="1321" y="141"/>
                    </a:lnTo>
                    <a:lnTo>
                      <a:pt x="1321" y="139"/>
                    </a:lnTo>
                    <a:lnTo>
                      <a:pt x="1321" y="139"/>
                    </a:lnTo>
                    <a:lnTo>
                      <a:pt x="1322" y="137"/>
                    </a:lnTo>
                    <a:lnTo>
                      <a:pt x="1322" y="137"/>
                    </a:lnTo>
                    <a:lnTo>
                      <a:pt x="1322" y="135"/>
                    </a:lnTo>
                    <a:lnTo>
                      <a:pt x="1322" y="135"/>
                    </a:lnTo>
                    <a:lnTo>
                      <a:pt x="1322" y="135"/>
                    </a:lnTo>
                    <a:lnTo>
                      <a:pt x="1321" y="133"/>
                    </a:lnTo>
                    <a:lnTo>
                      <a:pt x="1321" y="133"/>
                    </a:lnTo>
                    <a:lnTo>
                      <a:pt x="1319" y="133"/>
                    </a:lnTo>
                    <a:lnTo>
                      <a:pt x="1319" y="133"/>
                    </a:lnTo>
                    <a:lnTo>
                      <a:pt x="1319" y="133"/>
                    </a:lnTo>
                    <a:lnTo>
                      <a:pt x="1319" y="133"/>
                    </a:lnTo>
                    <a:lnTo>
                      <a:pt x="1317" y="133"/>
                    </a:lnTo>
                    <a:lnTo>
                      <a:pt x="1317" y="133"/>
                    </a:lnTo>
                    <a:lnTo>
                      <a:pt x="1315" y="135"/>
                    </a:lnTo>
                    <a:lnTo>
                      <a:pt x="1315" y="135"/>
                    </a:lnTo>
                    <a:lnTo>
                      <a:pt x="1315" y="135"/>
                    </a:lnTo>
                    <a:lnTo>
                      <a:pt x="1315" y="135"/>
                    </a:lnTo>
                    <a:lnTo>
                      <a:pt x="1313" y="135"/>
                    </a:lnTo>
                    <a:lnTo>
                      <a:pt x="1313" y="135"/>
                    </a:lnTo>
                    <a:lnTo>
                      <a:pt x="1313" y="135"/>
                    </a:lnTo>
                    <a:lnTo>
                      <a:pt x="1313" y="135"/>
                    </a:lnTo>
                    <a:lnTo>
                      <a:pt x="1313" y="135"/>
                    </a:lnTo>
                    <a:lnTo>
                      <a:pt x="1313" y="135"/>
                    </a:lnTo>
                    <a:lnTo>
                      <a:pt x="1313" y="135"/>
                    </a:lnTo>
                    <a:lnTo>
                      <a:pt x="1313" y="137"/>
                    </a:lnTo>
                    <a:lnTo>
                      <a:pt x="1312" y="137"/>
                    </a:lnTo>
                    <a:lnTo>
                      <a:pt x="1312" y="137"/>
                    </a:lnTo>
                    <a:lnTo>
                      <a:pt x="1312" y="137"/>
                    </a:lnTo>
                    <a:lnTo>
                      <a:pt x="1312" y="139"/>
                    </a:lnTo>
                    <a:lnTo>
                      <a:pt x="1312" y="139"/>
                    </a:lnTo>
                    <a:lnTo>
                      <a:pt x="1310" y="141"/>
                    </a:lnTo>
                    <a:lnTo>
                      <a:pt x="1310" y="143"/>
                    </a:lnTo>
                    <a:lnTo>
                      <a:pt x="1310" y="144"/>
                    </a:lnTo>
                    <a:lnTo>
                      <a:pt x="1310" y="144"/>
                    </a:lnTo>
                    <a:lnTo>
                      <a:pt x="1308" y="144"/>
                    </a:lnTo>
                    <a:lnTo>
                      <a:pt x="1308" y="146"/>
                    </a:lnTo>
                    <a:lnTo>
                      <a:pt x="1306" y="146"/>
                    </a:lnTo>
                    <a:lnTo>
                      <a:pt x="1304" y="148"/>
                    </a:lnTo>
                    <a:lnTo>
                      <a:pt x="1304" y="148"/>
                    </a:lnTo>
                    <a:lnTo>
                      <a:pt x="1304" y="148"/>
                    </a:lnTo>
                    <a:lnTo>
                      <a:pt x="1303" y="148"/>
                    </a:lnTo>
                    <a:lnTo>
                      <a:pt x="1303" y="150"/>
                    </a:lnTo>
                    <a:lnTo>
                      <a:pt x="1303" y="152"/>
                    </a:lnTo>
                    <a:lnTo>
                      <a:pt x="1303" y="153"/>
                    </a:lnTo>
                    <a:lnTo>
                      <a:pt x="1303" y="153"/>
                    </a:lnTo>
                    <a:lnTo>
                      <a:pt x="1303" y="155"/>
                    </a:lnTo>
                    <a:lnTo>
                      <a:pt x="1303" y="155"/>
                    </a:lnTo>
                    <a:lnTo>
                      <a:pt x="1304" y="155"/>
                    </a:lnTo>
                    <a:lnTo>
                      <a:pt x="1304" y="157"/>
                    </a:lnTo>
                    <a:lnTo>
                      <a:pt x="1306" y="157"/>
                    </a:lnTo>
                    <a:lnTo>
                      <a:pt x="1306" y="159"/>
                    </a:lnTo>
                    <a:lnTo>
                      <a:pt x="1306" y="159"/>
                    </a:lnTo>
                    <a:lnTo>
                      <a:pt x="1306" y="161"/>
                    </a:lnTo>
                    <a:lnTo>
                      <a:pt x="1304" y="161"/>
                    </a:lnTo>
                    <a:lnTo>
                      <a:pt x="1304" y="161"/>
                    </a:lnTo>
                    <a:lnTo>
                      <a:pt x="1303" y="162"/>
                    </a:lnTo>
                    <a:lnTo>
                      <a:pt x="1303" y="161"/>
                    </a:lnTo>
                    <a:lnTo>
                      <a:pt x="1301" y="161"/>
                    </a:lnTo>
                    <a:lnTo>
                      <a:pt x="1301" y="161"/>
                    </a:lnTo>
                    <a:lnTo>
                      <a:pt x="1301" y="161"/>
                    </a:lnTo>
                    <a:lnTo>
                      <a:pt x="1299" y="161"/>
                    </a:lnTo>
                    <a:lnTo>
                      <a:pt x="1299" y="161"/>
                    </a:lnTo>
                    <a:lnTo>
                      <a:pt x="1297" y="161"/>
                    </a:lnTo>
                    <a:lnTo>
                      <a:pt x="1297" y="161"/>
                    </a:lnTo>
                    <a:lnTo>
                      <a:pt x="1297" y="161"/>
                    </a:lnTo>
                    <a:lnTo>
                      <a:pt x="1297" y="161"/>
                    </a:lnTo>
                    <a:lnTo>
                      <a:pt x="1295" y="159"/>
                    </a:lnTo>
                    <a:lnTo>
                      <a:pt x="1295" y="159"/>
                    </a:lnTo>
                    <a:lnTo>
                      <a:pt x="1294" y="159"/>
                    </a:lnTo>
                    <a:lnTo>
                      <a:pt x="1294" y="159"/>
                    </a:lnTo>
                    <a:lnTo>
                      <a:pt x="1292" y="157"/>
                    </a:lnTo>
                    <a:lnTo>
                      <a:pt x="1292" y="157"/>
                    </a:lnTo>
                    <a:lnTo>
                      <a:pt x="1290" y="155"/>
                    </a:lnTo>
                    <a:lnTo>
                      <a:pt x="1290" y="155"/>
                    </a:lnTo>
                    <a:lnTo>
                      <a:pt x="1290" y="155"/>
                    </a:lnTo>
                    <a:lnTo>
                      <a:pt x="1290" y="155"/>
                    </a:lnTo>
                    <a:lnTo>
                      <a:pt x="1288" y="155"/>
                    </a:lnTo>
                    <a:lnTo>
                      <a:pt x="1288" y="157"/>
                    </a:lnTo>
                    <a:lnTo>
                      <a:pt x="1288" y="157"/>
                    </a:lnTo>
                    <a:lnTo>
                      <a:pt x="1288" y="159"/>
                    </a:lnTo>
                    <a:lnTo>
                      <a:pt x="1288" y="159"/>
                    </a:lnTo>
                    <a:lnTo>
                      <a:pt x="1288" y="161"/>
                    </a:lnTo>
                    <a:lnTo>
                      <a:pt x="1288" y="161"/>
                    </a:lnTo>
                    <a:lnTo>
                      <a:pt x="1288" y="162"/>
                    </a:lnTo>
                    <a:lnTo>
                      <a:pt x="1288" y="164"/>
                    </a:lnTo>
                    <a:lnTo>
                      <a:pt x="1290" y="164"/>
                    </a:lnTo>
                    <a:lnTo>
                      <a:pt x="1290" y="166"/>
                    </a:lnTo>
                    <a:lnTo>
                      <a:pt x="1292" y="168"/>
                    </a:lnTo>
                    <a:lnTo>
                      <a:pt x="1294" y="168"/>
                    </a:lnTo>
                    <a:lnTo>
                      <a:pt x="1294" y="170"/>
                    </a:lnTo>
                    <a:lnTo>
                      <a:pt x="1294" y="171"/>
                    </a:lnTo>
                    <a:lnTo>
                      <a:pt x="1294" y="171"/>
                    </a:lnTo>
                    <a:lnTo>
                      <a:pt x="1294" y="171"/>
                    </a:lnTo>
                    <a:lnTo>
                      <a:pt x="1294" y="173"/>
                    </a:lnTo>
                    <a:lnTo>
                      <a:pt x="1294" y="173"/>
                    </a:lnTo>
                    <a:lnTo>
                      <a:pt x="1292" y="173"/>
                    </a:lnTo>
                    <a:lnTo>
                      <a:pt x="1292" y="173"/>
                    </a:lnTo>
                    <a:lnTo>
                      <a:pt x="1292" y="173"/>
                    </a:lnTo>
                    <a:lnTo>
                      <a:pt x="1290" y="173"/>
                    </a:lnTo>
                    <a:lnTo>
                      <a:pt x="1290" y="175"/>
                    </a:lnTo>
                    <a:lnTo>
                      <a:pt x="1286" y="175"/>
                    </a:lnTo>
                    <a:lnTo>
                      <a:pt x="1283" y="175"/>
                    </a:lnTo>
                    <a:lnTo>
                      <a:pt x="1279" y="175"/>
                    </a:lnTo>
                    <a:lnTo>
                      <a:pt x="1279" y="175"/>
                    </a:lnTo>
                    <a:lnTo>
                      <a:pt x="1279" y="175"/>
                    </a:lnTo>
                    <a:lnTo>
                      <a:pt x="1277" y="175"/>
                    </a:lnTo>
                    <a:lnTo>
                      <a:pt x="1275" y="175"/>
                    </a:lnTo>
                    <a:lnTo>
                      <a:pt x="1275" y="173"/>
                    </a:lnTo>
                    <a:lnTo>
                      <a:pt x="1274" y="173"/>
                    </a:lnTo>
                    <a:lnTo>
                      <a:pt x="1272" y="173"/>
                    </a:lnTo>
                    <a:lnTo>
                      <a:pt x="1272" y="173"/>
                    </a:lnTo>
                    <a:lnTo>
                      <a:pt x="1272" y="173"/>
                    </a:lnTo>
                    <a:lnTo>
                      <a:pt x="1272" y="173"/>
                    </a:lnTo>
                    <a:lnTo>
                      <a:pt x="1270" y="173"/>
                    </a:lnTo>
                    <a:lnTo>
                      <a:pt x="1270" y="175"/>
                    </a:lnTo>
                    <a:lnTo>
                      <a:pt x="1270" y="175"/>
                    </a:lnTo>
                    <a:lnTo>
                      <a:pt x="1270" y="175"/>
                    </a:lnTo>
                    <a:lnTo>
                      <a:pt x="1270" y="177"/>
                    </a:lnTo>
                    <a:lnTo>
                      <a:pt x="1270" y="177"/>
                    </a:lnTo>
                    <a:lnTo>
                      <a:pt x="1270" y="177"/>
                    </a:lnTo>
                    <a:lnTo>
                      <a:pt x="1270" y="177"/>
                    </a:lnTo>
                    <a:lnTo>
                      <a:pt x="1270" y="179"/>
                    </a:lnTo>
                    <a:lnTo>
                      <a:pt x="1270" y="179"/>
                    </a:lnTo>
                    <a:lnTo>
                      <a:pt x="1272" y="179"/>
                    </a:lnTo>
                    <a:lnTo>
                      <a:pt x="1272" y="181"/>
                    </a:lnTo>
                    <a:lnTo>
                      <a:pt x="1274" y="182"/>
                    </a:lnTo>
                    <a:lnTo>
                      <a:pt x="1274" y="184"/>
                    </a:lnTo>
                    <a:lnTo>
                      <a:pt x="1274" y="186"/>
                    </a:lnTo>
                    <a:lnTo>
                      <a:pt x="1270" y="188"/>
                    </a:lnTo>
                    <a:lnTo>
                      <a:pt x="1266" y="188"/>
                    </a:lnTo>
                    <a:lnTo>
                      <a:pt x="1265" y="188"/>
                    </a:lnTo>
                    <a:lnTo>
                      <a:pt x="1265" y="188"/>
                    </a:lnTo>
                    <a:lnTo>
                      <a:pt x="1263" y="186"/>
                    </a:lnTo>
                    <a:lnTo>
                      <a:pt x="1261" y="186"/>
                    </a:lnTo>
                    <a:lnTo>
                      <a:pt x="1261" y="188"/>
                    </a:lnTo>
                    <a:lnTo>
                      <a:pt x="1261" y="188"/>
                    </a:lnTo>
                    <a:lnTo>
                      <a:pt x="1261" y="188"/>
                    </a:lnTo>
                    <a:lnTo>
                      <a:pt x="1259" y="188"/>
                    </a:lnTo>
                    <a:lnTo>
                      <a:pt x="1259" y="190"/>
                    </a:lnTo>
                    <a:lnTo>
                      <a:pt x="1257" y="191"/>
                    </a:lnTo>
                    <a:lnTo>
                      <a:pt x="1256" y="191"/>
                    </a:lnTo>
                    <a:lnTo>
                      <a:pt x="1256" y="191"/>
                    </a:lnTo>
                    <a:lnTo>
                      <a:pt x="1256" y="191"/>
                    </a:lnTo>
                    <a:lnTo>
                      <a:pt x="1254" y="191"/>
                    </a:lnTo>
                    <a:lnTo>
                      <a:pt x="1254" y="191"/>
                    </a:lnTo>
                    <a:lnTo>
                      <a:pt x="1254" y="191"/>
                    </a:lnTo>
                    <a:lnTo>
                      <a:pt x="1252" y="191"/>
                    </a:lnTo>
                    <a:lnTo>
                      <a:pt x="1252" y="190"/>
                    </a:lnTo>
                    <a:lnTo>
                      <a:pt x="1252" y="190"/>
                    </a:lnTo>
                    <a:lnTo>
                      <a:pt x="1252" y="190"/>
                    </a:lnTo>
                    <a:lnTo>
                      <a:pt x="1252" y="188"/>
                    </a:lnTo>
                    <a:lnTo>
                      <a:pt x="1252" y="186"/>
                    </a:lnTo>
                    <a:lnTo>
                      <a:pt x="1252" y="186"/>
                    </a:lnTo>
                    <a:lnTo>
                      <a:pt x="1252" y="184"/>
                    </a:lnTo>
                    <a:lnTo>
                      <a:pt x="1252" y="184"/>
                    </a:lnTo>
                    <a:lnTo>
                      <a:pt x="1254" y="182"/>
                    </a:lnTo>
                    <a:lnTo>
                      <a:pt x="1254" y="182"/>
                    </a:lnTo>
                    <a:lnTo>
                      <a:pt x="1254" y="182"/>
                    </a:lnTo>
                    <a:lnTo>
                      <a:pt x="1254" y="181"/>
                    </a:lnTo>
                    <a:lnTo>
                      <a:pt x="1254" y="181"/>
                    </a:lnTo>
                    <a:lnTo>
                      <a:pt x="1254" y="181"/>
                    </a:lnTo>
                    <a:lnTo>
                      <a:pt x="1254" y="179"/>
                    </a:lnTo>
                    <a:lnTo>
                      <a:pt x="1254" y="179"/>
                    </a:lnTo>
                    <a:lnTo>
                      <a:pt x="1254" y="179"/>
                    </a:lnTo>
                    <a:lnTo>
                      <a:pt x="1254" y="179"/>
                    </a:lnTo>
                    <a:lnTo>
                      <a:pt x="1252" y="179"/>
                    </a:lnTo>
                    <a:lnTo>
                      <a:pt x="1250" y="179"/>
                    </a:lnTo>
                    <a:lnTo>
                      <a:pt x="1250" y="179"/>
                    </a:lnTo>
                    <a:lnTo>
                      <a:pt x="1250" y="179"/>
                    </a:lnTo>
                    <a:lnTo>
                      <a:pt x="1248" y="179"/>
                    </a:lnTo>
                    <a:lnTo>
                      <a:pt x="1248" y="179"/>
                    </a:lnTo>
                    <a:lnTo>
                      <a:pt x="1248" y="179"/>
                    </a:lnTo>
                    <a:lnTo>
                      <a:pt x="1247" y="181"/>
                    </a:lnTo>
                    <a:lnTo>
                      <a:pt x="1247" y="181"/>
                    </a:lnTo>
                    <a:lnTo>
                      <a:pt x="1247" y="181"/>
                    </a:lnTo>
                    <a:lnTo>
                      <a:pt x="1245" y="181"/>
                    </a:lnTo>
                    <a:lnTo>
                      <a:pt x="1245" y="181"/>
                    </a:lnTo>
                    <a:lnTo>
                      <a:pt x="1245" y="182"/>
                    </a:lnTo>
                    <a:lnTo>
                      <a:pt x="1245" y="182"/>
                    </a:lnTo>
                    <a:lnTo>
                      <a:pt x="1243" y="182"/>
                    </a:lnTo>
                    <a:lnTo>
                      <a:pt x="1243" y="184"/>
                    </a:lnTo>
                    <a:lnTo>
                      <a:pt x="1243" y="184"/>
                    </a:lnTo>
                    <a:lnTo>
                      <a:pt x="1243" y="184"/>
                    </a:lnTo>
                    <a:lnTo>
                      <a:pt x="1243" y="184"/>
                    </a:lnTo>
                    <a:lnTo>
                      <a:pt x="1241" y="186"/>
                    </a:lnTo>
                    <a:lnTo>
                      <a:pt x="1241" y="186"/>
                    </a:lnTo>
                    <a:lnTo>
                      <a:pt x="1241" y="186"/>
                    </a:lnTo>
                    <a:lnTo>
                      <a:pt x="1241" y="186"/>
                    </a:lnTo>
                    <a:lnTo>
                      <a:pt x="1239" y="186"/>
                    </a:lnTo>
                    <a:lnTo>
                      <a:pt x="1236" y="186"/>
                    </a:lnTo>
                    <a:lnTo>
                      <a:pt x="1236" y="186"/>
                    </a:lnTo>
                    <a:lnTo>
                      <a:pt x="1236" y="186"/>
                    </a:lnTo>
                    <a:lnTo>
                      <a:pt x="1234" y="186"/>
                    </a:lnTo>
                    <a:lnTo>
                      <a:pt x="1234" y="186"/>
                    </a:lnTo>
                    <a:lnTo>
                      <a:pt x="1234" y="184"/>
                    </a:lnTo>
                    <a:lnTo>
                      <a:pt x="1234" y="184"/>
                    </a:lnTo>
                    <a:lnTo>
                      <a:pt x="1232" y="184"/>
                    </a:lnTo>
                    <a:lnTo>
                      <a:pt x="1230" y="181"/>
                    </a:lnTo>
                    <a:lnTo>
                      <a:pt x="1230" y="181"/>
                    </a:lnTo>
                    <a:lnTo>
                      <a:pt x="1230" y="181"/>
                    </a:lnTo>
                    <a:lnTo>
                      <a:pt x="1228" y="181"/>
                    </a:lnTo>
                    <a:lnTo>
                      <a:pt x="1228" y="181"/>
                    </a:lnTo>
                    <a:lnTo>
                      <a:pt x="1228" y="181"/>
                    </a:lnTo>
                    <a:lnTo>
                      <a:pt x="1228" y="181"/>
                    </a:lnTo>
                    <a:lnTo>
                      <a:pt x="1227" y="181"/>
                    </a:lnTo>
                    <a:lnTo>
                      <a:pt x="1225" y="181"/>
                    </a:lnTo>
                    <a:lnTo>
                      <a:pt x="1225" y="182"/>
                    </a:lnTo>
                    <a:lnTo>
                      <a:pt x="1225" y="182"/>
                    </a:lnTo>
                    <a:lnTo>
                      <a:pt x="1225" y="182"/>
                    </a:lnTo>
                    <a:lnTo>
                      <a:pt x="1225" y="184"/>
                    </a:lnTo>
                    <a:lnTo>
                      <a:pt x="1225" y="184"/>
                    </a:lnTo>
                    <a:lnTo>
                      <a:pt x="1227" y="186"/>
                    </a:lnTo>
                    <a:lnTo>
                      <a:pt x="1227" y="188"/>
                    </a:lnTo>
                    <a:lnTo>
                      <a:pt x="1227" y="190"/>
                    </a:lnTo>
                    <a:lnTo>
                      <a:pt x="1225" y="191"/>
                    </a:lnTo>
                    <a:lnTo>
                      <a:pt x="1225" y="191"/>
                    </a:lnTo>
                    <a:lnTo>
                      <a:pt x="1225" y="191"/>
                    </a:lnTo>
                    <a:lnTo>
                      <a:pt x="1225" y="191"/>
                    </a:lnTo>
                    <a:lnTo>
                      <a:pt x="1221" y="191"/>
                    </a:lnTo>
                    <a:lnTo>
                      <a:pt x="1221" y="191"/>
                    </a:lnTo>
                    <a:lnTo>
                      <a:pt x="1219" y="191"/>
                    </a:lnTo>
                    <a:lnTo>
                      <a:pt x="1219" y="191"/>
                    </a:lnTo>
                    <a:lnTo>
                      <a:pt x="1219" y="191"/>
                    </a:lnTo>
                    <a:lnTo>
                      <a:pt x="1218" y="191"/>
                    </a:lnTo>
                    <a:lnTo>
                      <a:pt x="1218" y="191"/>
                    </a:lnTo>
                    <a:lnTo>
                      <a:pt x="1218" y="191"/>
                    </a:lnTo>
                    <a:lnTo>
                      <a:pt x="1216" y="191"/>
                    </a:lnTo>
                    <a:lnTo>
                      <a:pt x="1216" y="191"/>
                    </a:lnTo>
                    <a:lnTo>
                      <a:pt x="1214" y="191"/>
                    </a:lnTo>
                    <a:lnTo>
                      <a:pt x="1214" y="191"/>
                    </a:lnTo>
                    <a:lnTo>
                      <a:pt x="1214" y="193"/>
                    </a:lnTo>
                    <a:lnTo>
                      <a:pt x="1214" y="193"/>
                    </a:lnTo>
                    <a:lnTo>
                      <a:pt x="1214" y="193"/>
                    </a:lnTo>
                    <a:lnTo>
                      <a:pt x="1214" y="195"/>
                    </a:lnTo>
                    <a:lnTo>
                      <a:pt x="1214" y="195"/>
                    </a:lnTo>
                    <a:lnTo>
                      <a:pt x="1216" y="195"/>
                    </a:lnTo>
                    <a:lnTo>
                      <a:pt x="1216" y="195"/>
                    </a:lnTo>
                    <a:lnTo>
                      <a:pt x="1218" y="199"/>
                    </a:lnTo>
                    <a:lnTo>
                      <a:pt x="1218" y="200"/>
                    </a:lnTo>
                    <a:lnTo>
                      <a:pt x="1219" y="200"/>
                    </a:lnTo>
                    <a:lnTo>
                      <a:pt x="1219" y="200"/>
                    </a:lnTo>
                    <a:lnTo>
                      <a:pt x="1219" y="200"/>
                    </a:lnTo>
                    <a:lnTo>
                      <a:pt x="1219" y="202"/>
                    </a:lnTo>
                    <a:lnTo>
                      <a:pt x="1221" y="202"/>
                    </a:lnTo>
                    <a:lnTo>
                      <a:pt x="1221" y="202"/>
                    </a:lnTo>
                    <a:lnTo>
                      <a:pt x="1221" y="202"/>
                    </a:lnTo>
                    <a:lnTo>
                      <a:pt x="1221" y="202"/>
                    </a:lnTo>
                    <a:lnTo>
                      <a:pt x="1221" y="204"/>
                    </a:lnTo>
                    <a:lnTo>
                      <a:pt x="1221" y="204"/>
                    </a:lnTo>
                    <a:lnTo>
                      <a:pt x="1223" y="204"/>
                    </a:lnTo>
                    <a:lnTo>
                      <a:pt x="1223" y="206"/>
                    </a:lnTo>
                    <a:lnTo>
                      <a:pt x="1223" y="206"/>
                    </a:lnTo>
                    <a:lnTo>
                      <a:pt x="1223" y="206"/>
                    </a:lnTo>
                    <a:lnTo>
                      <a:pt x="1223" y="206"/>
                    </a:lnTo>
                    <a:lnTo>
                      <a:pt x="1223" y="208"/>
                    </a:lnTo>
                    <a:lnTo>
                      <a:pt x="1223" y="208"/>
                    </a:lnTo>
                    <a:lnTo>
                      <a:pt x="1221" y="208"/>
                    </a:lnTo>
                    <a:lnTo>
                      <a:pt x="1221" y="208"/>
                    </a:lnTo>
                    <a:lnTo>
                      <a:pt x="1219" y="208"/>
                    </a:lnTo>
                    <a:lnTo>
                      <a:pt x="1218" y="208"/>
                    </a:lnTo>
                    <a:lnTo>
                      <a:pt x="1216" y="208"/>
                    </a:lnTo>
                    <a:lnTo>
                      <a:pt x="1216" y="208"/>
                    </a:lnTo>
                    <a:lnTo>
                      <a:pt x="1214" y="209"/>
                    </a:lnTo>
                    <a:lnTo>
                      <a:pt x="1214" y="209"/>
                    </a:lnTo>
                    <a:lnTo>
                      <a:pt x="1214" y="209"/>
                    </a:lnTo>
                    <a:lnTo>
                      <a:pt x="1214" y="209"/>
                    </a:lnTo>
                    <a:lnTo>
                      <a:pt x="1214" y="211"/>
                    </a:lnTo>
                    <a:lnTo>
                      <a:pt x="1214" y="211"/>
                    </a:lnTo>
                    <a:lnTo>
                      <a:pt x="1216" y="213"/>
                    </a:lnTo>
                    <a:lnTo>
                      <a:pt x="1216" y="213"/>
                    </a:lnTo>
                    <a:lnTo>
                      <a:pt x="1216" y="213"/>
                    </a:lnTo>
                    <a:lnTo>
                      <a:pt x="1216" y="213"/>
                    </a:lnTo>
                    <a:lnTo>
                      <a:pt x="1218" y="215"/>
                    </a:lnTo>
                    <a:lnTo>
                      <a:pt x="1218" y="215"/>
                    </a:lnTo>
                    <a:lnTo>
                      <a:pt x="1218" y="215"/>
                    </a:lnTo>
                    <a:lnTo>
                      <a:pt x="1218" y="217"/>
                    </a:lnTo>
                    <a:lnTo>
                      <a:pt x="1218" y="218"/>
                    </a:lnTo>
                    <a:lnTo>
                      <a:pt x="1218" y="218"/>
                    </a:lnTo>
                    <a:lnTo>
                      <a:pt x="1216" y="220"/>
                    </a:lnTo>
                    <a:lnTo>
                      <a:pt x="1216" y="220"/>
                    </a:lnTo>
                    <a:lnTo>
                      <a:pt x="1216" y="220"/>
                    </a:lnTo>
                    <a:lnTo>
                      <a:pt x="1216" y="222"/>
                    </a:lnTo>
                    <a:lnTo>
                      <a:pt x="1214" y="222"/>
                    </a:lnTo>
                    <a:lnTo>
                      <a:pt x="1212" y="224"/>
                    </a:lnTo>
                    <a:lnTo>
                      <a:pt x="1212" y="224"/>
                    </a:lnTo>
                    <a:lnTo>
                      <a:pt x="1210" y="224"/>
                    </a:lnTo>
                    <a:lnTo>
                      <a:pt x="1209" y="226"/>
                    </a:lnTo>
                    <a:lnTo>
                      <a:pt x="1209" y="226"/>
                    </a:lnTo>
                    <a:lnTo>
                      <a:pt x="1209" y="226"/>
                    </a:lnTo>
                    <a:lnTo>
                      <a:pt x="1207" y="226"/>
                    </a:lnTo>
                    <a:lnTo>
                      <a:pt x="1207" y="226"/>
                    </a:lnTo>
                    <a:lnTo>
                      <a:pt x="1205" y="228"/>
                    </a:lnTo>
                    <a:lnTo>
                      <a:pt x="1203" y="228"/>
                    </a:lnTo>
                    <a:lnTo>
                      <a:pt x="1203" y="228"/>
                    </a:lnTo>
                    <a:lnTo>
                      <a:pt x="1201" y="229"/>
                    </a:lnTo>
                    <a:lnTo>
                      <a:pt x="1201" y="229"/>
                    </a:lnTo>
                    <a:lnTo>
                      <a:pt x="1201" y="229"/>
                    </a:lnTo>
                    <a:lnTo>
                      <a:pt x="1201" y="231"/>
                    </a:lnTo>
                    <a:lnTo>
                      <a:pt x="1201" y="231"/>
                    </a:lnTo>
                    <a:lnTo>
                      <a:pt x="1201" y="231"/>
                    </a:lnTo>
                    <a:lnTo>
                      <a:pt x="1199" y="231"/>
                    </a:lnTo>
                    <a:lnTo>
                      <a:pt x="1199" y="231"/>
                    </a:lnTo>
                    <a:lnTo>
                      <a:pt x="1199" y="231"/>
                    </a:lnTo>
                    <a:lnTo>
                      <a:pt x="1199" y="233"/>
                    </a:lnTo>
                    <a:lnTo>
                      <a:pt x="1199" y="233"/>
                    </a:lnTo>
                    <a:lnTo>
                      <a:pt x="1199" y="235"/>
                    </a:lnTo>
                    <a:lnTo>
                      <a:pt x="1199" y="237"/>
                    </a:lnTo>
                    <a:lnTo>
                      <a:pt x="1199" y="240"/>
                    </a:lnTo>
                    <a:lnTo>
                      <a:pt x="1199" y="240"/>
                    </a:lnTo>
                    <a:lnTo>
                      <a:pt x="1199" y="240"/>
                    </a:lnTo>
                    <a:lnTo>
                      <a:pt x="1199" y="242"/>
                    </a:lnTo>
                    <a:lnTo>
                      <a:pt x="1199" y="242"/>
                    </a:lnTo>
                    <a:lnTo>
                      <a:pt x="1198" y="242"/>
                    </a:lnTo>
                    <a:lnTo>
                      <a:pt x="1198" y="242"/>
                    </a:lnTo>
                    <a:lnTo>
                      <a:pt x="1198" y="242"/>
                    </a:lnTo>
                    <a:lnTo>
                      <a:pt x="1196" y="246"/>
                    </a:lnTo>
                    <a:lnTo>
                      <a:pt x="1196" y="246"/>
                    </a:lnTo>
                    <a:lnTo>
                      <a:pt x="1196" y="246"/>
                    </a:lnTo>
                    <a:lnTo>
                      <a:pt x="1196" y="246"/>
                    </a:lnTo>
                    <a:lnTo>
                      <a:pt x="1196" y="246"/>
                    </a:lnTo>
                    <a:lnTo>
                      <a:pt x="1196" y="247"/>
                    </a:lnTo>
                    <a:lnTo>
                      <a:pt x="1196" y="247"/>
                    </a:lnTo>
                    <a:lnTo>
                      <a:pt x="1196" y="247"/>
                    </a:lnTo>
                    <a:lnTo>
                      <a:pt x="1196" y="247"/>
                    </a:lnTo>
                    <a:lnTo>
                      <a:pt x="1196" y="249"/>
                    </a:lnTo>
                    <a:lnTo>
                      <a:pt x="1196" y="249"/>
                    </a:lnTo>
                    <a:lnTo>
                      <a:pt x="1198" y="249"/>
                    </a:lnTo>
                    <a:lnTo>
                      <a:pt x="1198" y="251"/>
                    </a:lnTo>
                    <a:lnTo>
                      <a:pt x="1198" y="251"/>
                    </a:lnTo>
                    <a:lnTo>
                      <a:pt x="1198" y="251"/>
                    </a:lnTo>
                    <a:lnTo>
                      <a:pt x="1198" y="251"/>
                    </a:lnTo>
                    <a:lnTo>
                      <a:pt x="1199" y="253"/>
                    </a:lnTo>
                    <a:lnTo>
                      <a:pt x="1199" y="253"/>
                    </a:lnTo>
                    <a:lnTo>
                      <a:pt x="1199" y="253"/>
                    </a:lnTo>
                    <a:lnTo>
                      <a:pt x="1199" y="253"/>
                    </a:lnTo>
                    <a:lnTo>
                      <a:pt x="1199" y="255"/>
                    </a:lnTo>
                    <a:lnTo>
                      <a:pt x="1198" y="256"/>
                    </a:lnTo>
                    <a:lnTo>
                      <a:pt x="1198" y="256"/>
                    </a:lnTo>
                    <a:lnTo>
                      <a:pt x="1198" y="256"/>
                    </a:lnTo>
                    <a:lnTo>
                      <a:pt x="1198" y="258"/>
                    </a:lnTo>
                    <a:lnTo>
                      <a:pt x="1198" y="258"/>
                    </a:lnTo>
                    <a:lnTo>
                      <a:pt x="1198" y="258"/>
                    </a:lnTo>
                    <a:lnTo>
                      <a:pt x="1198" y="258"/>
                    </a:lnTo>
                    <a:lnTo>
                      <a:pt x="1198" y="258"/>
                    </a:lnTo>
                    <a:lnTo>
                      <a:pt x="1198" y="258"/>
                    </a:lnTo>
                    <a:lnTo>
                      <a:pt x="1196" y="258"/>
                    </a:lnTo>
                    <a:lnTo>
                      <a:pt x="1196" y="260"/>
                    </a:lnTo>
                    <a:lnTo>
                      <a:pt x="1196" y="260"/>
                    </a:lnTo>
                    <a:lnTo>
                      <a:pt x="1196" y="260"/>
                    </a:lnTo>
                    <a:lnTo>
                      <a:pt x="1196" y="260"/>
                    </a:lnTo>
                    <a:lnTo>
                      <a:pt x="1196" y="262"/>
                    </a:lnTo>
                    <a:lnTo>
                      <a:pt x="1196" y="262"/>
                    </a:lnTo>
                    <a:lnTo>
                      <a:pt x="1196" y="262"/>
                    </a:lnTo>
                    <a:lnTo>
                      <a:pt x="1196" y="262"/>
                    </a:lnTo>
                    <a:lnTo>
                      <a:pt x="1196" y="264"/>
                    </a:lnTo>
                    <a:lnTo>
                      <a:pt x="1196" y="264"/>
                    </a:lnTo>
                    <a:lnTo>
                      <a:pt x="1198" y="266"/>
                    </a:lnTo>
                    <a:lnTo>
                      <a:pt x="1198" y="266"/>
                    </a:lnTo>
                    <a:lnTo>
                      <a:pt x="1199" y="266"/>
                    </a:lnTo>
                    <a:lnTo>
                      <a:pt x="1203" y="267"/>
                    </a:lnTo>
                    <a:lnTo>
                      <a:pt x="1207" y="267"/>
                    </a:lnTo>
                    <a:lnTo>
                      <a:pt x="1209" y="267"/>
                    </a:lnTo>
                    <a:lnTo>
                      <a:pt x="1210" y="267"/>
                    </a:lnTo>
                    <a:lnTo>
                      <a:pt x="1212" y="266"/>
                    </a:lnTo>
                    <a:lnTo>
                      <a:pt x="1214" y="266"/>
                    </a:lnTo>
                    <a:lnTo>
                      <a:pt x="1218" y="266"/>
                    </a:lnTo>
                    <a:lnTo>
                      <a:pt x="1218" y="266"/>
                    </a:lnTo>
                    <a:lnTo>
                      <a:pt x="1218" y="266"/>
                    </a:lnTo>
                    <a:lnTo>
                      <a:pt x="1221" y="266"/>
                    </a:lnTo>
                    <a:lnTo>
                      <a:pt x="1223" y="266"/>
                    </a:lnTo>
                    <a:lnTo>
                      <a:pt x="1223" y="267"/>
                    </a:lnTo>
                    <a:lnTo>
                      <a:pt x="1225" y="267"/>
                    </a:lnTo>
                    <a:lnTo>
                      <a:pt x="1225" y="269"/>
                    </a:lnTo>
                    <a:lnTo>
                      <a:pt x="1225" y="269"/>
                    </a:lnTo>
                    <a:lnTo>
                      <a:pt x="1225" y="271"/>
                    </a:lnTo>
                    <a:lnTo>
                      <a:pt x="1223" y="273"/>
                    </a:lnTo>
                    <a:lnTo>
                      <a:pt x="1223" y="275"/>
                    </a:lnTo>
                    <a:lnTo>
                      <a:pt x="1221" y="276"/>
                    </a:lnTo>
                    <a:lnTo>
                      <a:pt x="1219" y="278"/>
                    </a:lnTo>
                    <a:lnTo>
                      <a:pt x="1218" y="278"/>
                    </a:lnTo>
                    <a:lnTo>
                      <a:pt x="1216" y="280"/>
                    </a:lnTo>
                    <a:lnTo>
                      <a:pt x="1214" y="280"/>
                    </a:lnTo>
                    <a:lnTo>
                      <a:pt x="1212" y="280"/>
                    </a:lnTo>
                    <a:lnTo>
                      <a:pt x="1210" y="280"/>
                    </a:lnTo>
                    <a:lnTo>
                      <a:pt x="1209" y="278"/>
                    </a:lnTo>
                    <a:lnTo>
                      <a:pt x="1207" y="278"/>
                    </a:lnTo>
                    <a:lnTo>
                      <a:pt x="1205" y="278"/>
                    </a:lnTo>
                    <a:lnTo>
                      <a:pt x="1205" y="278"/>
                    </a:lnTo>
                    <a:lnTo>
                      <a:pt x="1203" y="278"/>
                    </a:lnTo>
                    <a:lnTo>
                      <a:pt x="1203" y="278"/>
                    </a:lnTo>
                    <a:lnTo>
                      <a:pt x="1203" y="278"/>
                    </a:lnTo>
                    <a:lnTo>
                      <a:pt x="1203" y="278"/>
                    </a:lnTo>
                    <a:lnTo>
                      <a:pt x="1201" y="280"/>
                    </a:lnTo>
                    <a:lnTo>
                      <a:pt x="1201" y="280"/>
                    </a:lnTo>
                    <a:lnTo>
                      <a:pt x="1199" y="280"/>
                    </a:lnTo>
                    <a:lnTo>
                      <a:pt x="1199" y="282"/>
                    </a:lnTo>
                    <a:lnTo>
                      <a:pt x="1199" y="282"/>
                    </a:lnTo>
                    <a:lnTo>
                      <a:pt x="1199" y="282"/>
                    </a:lnTo>
                    <a:lnTo>
                      <a:pt x="1199" y="284"/>
                    </a:lnTo>
                    <a:lnTo>
                      <a:pt x="1199" y="284"/>
                    </a:lnTo>
                    <a:lnTo>
                      <a:pt x="1199" y="285"/>
                    </a:lnTo>
                    <a:lnTo>
                      <a:pt x="1199" y="285"/>
                    </a:lnTo>
                    <a:lnTo>
                      <a:pt x="1199" y="285"/>
                    </a:lnTo>
                    <a:lnTo>
                      <a:pt x="1199" y="285"/>
                    </a:lnTo>
                    <a:lnTo>
                      <a:pt x="1199" y="287"/>
                    </a:lnTo>
                    <a:lnTo>
                      <a:pt x="1199" y="287"/>
                    </a:lnTo>
                    <a:lnTo>
                      <a:pt x="1199" y="287"/>
                    </a:lnTo>
                    <a:lnTo>
                      <a:pt x="1201" y="287"/>
                    </a:lnTo>
                    <a:lnTo>
                      <a:pt x="1201" y="289"/>
                    </a:lnTo>
                    <a:lnTo>
                      <a:pt x="1201" y="289"/>
                    </a:lnTo>
                    <a:lnTo>
                      <a:pt x="1201" y="289"/>
                    </a:lnTo>
                    <a:lnTo>
                      <a:pt x="1201" y="289"/>
                    </a:lnTo>
                    <a:lnTo>
                      <a:pt x="1201" y="289"/>
                    </a:lnTo>
                    <a:lnTo>
                      <a:pt x="1201" y="289"/>
                    </a:lnTo>
                    <a:lnTo>
                      <a:pt x="1201" y="291"/>
                    </a:lnTo>
                    <a:lnTo>
                      <a:pt x="1201" y="291"/>
                    </a:lnTo>
                    <a:lnTo>
                      <a:pt x="1201" y="291"/>
                    </a:lnTo>
                    <a:lnTo>
                      <a:pt x="1203" y="291"/>
                    </a:lnTo>
                    <a:lnTo>
                      <a:pt x="1205" y="291"/>
                    </a:lnTo>
                    <a:lnTo>
                      <a:pt x="1205" y="291"/>
                    </a:lnTo>
                    <a:lnTo>
                      <a:pt x="1205" y="291"/>
                    </a:lnTo>
                    <a:lnTo>
                      <a:pt x="1205" y="291"/>
                    </a:lnTo>
                    <a:lnTo>
                      <a:pt x="1205" y="291"/>
                    </a:lnTo>
                    <a:lnTo>
                      <a:pt x="1207" y="291"/>
                    </a:lnTo>
                    <a:lnTo>
                      <a:pt x="1207" y="291"/>
                    </a:lnTo>
                    <a:lnTo>
                      <a:pt x="1209" y="291"/>
                    </a:lnTo>
                    <a:lnTo>
                      <a:pt x="1209" y="291"/>
                    </a:lnTo>
                    <a:lnTo>
                      <a:pt x="1209" y="291"/>
                    </a:lnTo>
                    <a:lnTo>
                      <a:pt x="1210" y="291"/>
                    </a:lnTo>
                    <a:lnTo>
                      <a:pt x="1210" y="291"/>
                    </a:lnTo>
                    <a:lnTo>
                      <a:pt x="1212" y="291"/>
                    </a:lnTo>
                    <a:lnTo>
                      <a:pt x="1212" y="291"/>
                    </a:lnTo>
                    <a:lnTo>
                      <a:pt x="1212" y="291"/>
                    </a:lnTo>
                    <a:lnTo>
                      <a:pt x="1212" y="291"/>
                    </a:lnTo>
                    <a:lnTo>
                      <a:pt x="1212" y="291"/>
                    </a:lnTo>
                    <a:lnTo>
                      <a:pt x="1212" y="291"/>
                    </a:lnTo>
                    <a:lnTo>
                      <a:pt x="1212" y="291"/>
                    </a:lnTo>
                    <a:lnTo>
                      <a:pt x="1214" y="291"/>
                    </a:lnTo>
                    <a:lnTo>
                      <a:pt x="1214" y="291"/>
                    </a:lnTo>
                    <a:lnTo>
                      <a:pt x="1216" y="291"/>
                    </a:lnTo>
                    <a:lnTo>
                      <a:pt x="1216" y="291"/>
                    </a:lnTo>
                    <a:lnTo>
                      <a:pt x="1218" y="289"/>
                    </a:lnTo>
                    <a:lnTo>
                      <a:pt x="1218" y="289"/>
                    </a:lnTo>
                    <a:lnTo>
                      <a:pt x="1218" y="289"/>
                    </a:lnTo>
                    <a:lnTo>
                      <a:pt x="1218" y="289"/>
                    </a:lnTo>
                    <a:lnTo>
                      <a:pt x="1219" y="289"/>
                    </a:lnTo>
                    <a:lnTo>
                      <a:pt x="1219" y="289"/>
                    </a:lnTo>
                    <a:lnTo>
                      <a:pt x="1221" y="289"/>
                    </a:lnTo>
                    <a:lnTo>
                      <a:pt x="1221" y="289"/>
                    </a:lnTo>
                    <a:lnTo>
                      <a:pt x="1221" y="289"/>
                    </a:lnTo>
                    <a:lnTo>
                      <a:pt x="1221" y="289"/>
                    </a:lnTo>
                    <a:lnTo>
                      <a:pt x="1223" y="287"/>
                    </a:lnTo>
                    <a:lnTo>
                      <a:pt x="1223" y="287"/>
                    </a:lnTo>
                    <a:lnTo>
                      <a:pt x="1223" y="287"/>
                    </a:lnTo>
                    <a:lnTo>
                      <a:pt x="1223" y="287"/>
                    </a:lnTo>
                    <a:lnTo>
                      <a:pt x="1223" y="287"/>
                    </a:lnTo>
                    <a:lnTo>
                      <a:pt x="1225" y="287"/>
                    </a:lnTo>
                    <a:lnTo>
                      <a:pt x="1225" y="287"/>
                    </a:lnTo>
                    <a:lnTo>
                      <a:pt x="1227" y="287"/>
                    </a:lnTo>
                    <a:lnTo>
                      <a:pt x="1227" y="287"/>
                    </a:lnTo>
                    <a:lnTo>
                      <a:pt x="1227" y="287"/>
                    </a:lnTo>
                    <a:lnTo>
                      <a:pt x="1227" y="287"/>
                    </a:lnTo>
                    <a:lnTo>
                      <a:pt x="1228" y="287"/>
                    </a:lnTo>
                    <a:lnTo>
                      <a:pt x="1228" y="287"/>
                    </a:lnTo>
                    <a:lnTo>
                      <a:pt x="1228" y="285"/>
                    </a:lnTo>
                    <a:lnTo>
                      <a:pt x="1228" y="285"/>
                    </a:lnTo>
                    <a:lnTo>
                      <a:pt x="1230" y="285"/>
                    </a:lnTo>
                    <a:lnTo>
                      <a:pt x="1230" y="285"/>
                    </a:lnTo>
                    <a:lnTo>
                      <a:pt x="1230" y="285"/>
                    </a:lnTo>
                    <a:lnTo>
                      <a:pt x="1232" y="287"/>
                    </a:lnTo>
                    <a:lnTo>
                      <a:pt x="1234" y="287"/>
                    </a:lnTo>
                    <a:lnTo>
                      <a:pt x="1236" y="287"/>
                    </a:lnTo>
                    <a:lnTo>
                      <a:pt x="1236" y="289"/>
                    </a:lnTo>
                    <a:lnTo>
                      <a:pt x="1236" y="291"/>
                    </a:lnTo>
                    <a:lnTo>
                      <a:pt x="1237" y="291"/>
                    </a:lnTo>
                    <a:lnTo>
                      <a:pt x="1237" y="293"/>
                    </a:lnTo>
                    <a:lnTo>
                      <a:pt x="1236" y="294"/>
                    </a:lnTo>
                    <a:lnTo>
                      <a:pt x="1236" y="296"/>
                    </a:lnTo>
                    <a:lnTo>
                      <a:pt x="1236" y="298"/>
                    </a:lnTo>
                    <a:lnTo>
                      <a:pt x="1234" y="300"/>
                    </a:lnTo>
                    <a:lnTo>
                      <a:pt x="1232" y="302"/>
                    </a:lnTo>
                    <a:lnTo>
                      <a:pt x="1230" y="302"/>
                    </a:lnTo>
                    <a:lnTo>
                      <a:pt x="1230" y="302"/>
                    </a:lnTo>
                    <a:lnTo>
                      <a:pt x="1230" y="304"/>
                    </a:lnTo>
                    <a:lnTo>
                      <a:pt x="1228" y="302"/>
                    </a:lnTo>
                    <a:lnTo>
                      <a:pt x="1228" y="302"/>
                    </a:lnTo>
                    <a:lnTo>
                      <a:pt x="1227" y="302"/>
                    </a:lnTo>
                    <a:lnTo>
                      <a:pt x="1225" y="302"/>
                    </a:lnTo>
                    <a:lnTo>
                      <a:pt x="1223" y="300"/>
                    </a:lnTo>
                    <a:lnTo>
                      <a:pt x="1223" y="300"/>
                    </a:lnTo>
                    <a:lnTo>
                      <a:pt x="1221" y="300"/>
                    </a:lnTo>
                    <a:lnTo>
                      <a:pt x="1219" y="300"/>
                    </a:lnTo>
                    <a:lnTo>
                      <a:pt x="1218" y="300"/>
                    </a:lnTo>
                    <a:lnTo>
                      <a:pt x="1216" y="300"/>
                    </a:lnTo>
                    <a:lnTo>
                      <a:pt x="1214" y="300"/>
                    </a:lnTo>
                    <a:lnTo>
                      <a:pt x="1214" y="300"/>
                    </a:lnTo>
                    <a:lnTo>
                      <a:pt x="1212" y="300"/>
                    </a:lnTo>
                    <a:lnTo>
                      <a:pt x="1210" y="300"/>
                    </a:lnTo>
                    <a:lnTo>
                      <a:pt x="1209" y="300"/>
                    </a:lnTo>
                    <a:lnTo>
                      <a:pt x="1209" y="300"/>
                    </a:lnTo>
                    <a:lnTo>
                      <a:pt x="1207" y="300"/>
                    </a:lnTo>
                    <a:lnTo>
                      <a:pt x="1205" y="300"/>
                    </a:lnTo>
                    <a:lnTo>
                      <a:pt x="1205" y="300"/>
                    </a:lnTo>
                    <a:lnTo>
                      <a:pt x="1203" y="300"/>
                    </a:lnTo>
                    <a:lnTo>
                      <a:pt x="1203" y="300"/>
                    </a:lnTo>
                    <a:lnTo>
                      <a:pt x="1203" y="300"/>
                    </a:lnTo>
                    <a:lnTo>
                      <a:pt x="1201" y="300"/>
                    </a:lnTo>
                    <a:lnTo>
                      <a:pt x="1201" y="300"/>
                    </a:lnTo>
                    <a:lnTo>
                      <a:pt x="1201" y="300"/>
                    </a:lnTo>
                    <a:lnTo>
                      <a:pt x="1201" y="300"/>
                    </a:lnTo>
                    <a:lnTo>
                      <a:pt x="1201" y="300"/>
                    </a:lnTo>
                    <a:lnTo>
                      <a:pt x="1201" y="302"/>
                    </a:lnTo>
                    <a:lnTo>
                      <a:pt x="1199" y="302"/>
                    </a:lnTo>
                    <a:lnTo>
                      <a:pt x="1199" y="302"/>
                    </a:lnTo>
                    <a:lnTo>
                      <a:pt x="1199" y="304"/>
                    </a:lnTo>
                    <a:lnTo>
                      <a:pt x="1199" y="304"/>
                    </a:lnTo>
                    <a:lnTo>
                      <a:pt x="1199" y="304"/>
                    </a:lnTo>
                    <a:lnTo>
                      <a:pt x="1199" y="304"/>
                    </a:lnTo>
                    <a:lnTo>
                      <a:pt x="1199" y="305"/>
                    </a:lnTo>
                    <a:lnTo>
                      <a:pt x="1201" y="305"/>
                    </a:lnTo>
                    <a:lnTo>
                      <a:pt x="1201" y="305"/>
                    </a:lnTo>
                    <a:lnTo>
                      <a:pt x="1201" y="305"/>
                    </a:lnTo>
                    <a:lnTo>
                      <a:pt x="1201" y="305"/>
                    </a:lnTo>
                    <a:lnTo>
                      <a:pt x="1201" y="307"/>
                    </a:lnTo>
                    <a:lnTo>
                      <a:pt x="1201" y="307"/>
                    </a:lnTo>
                    <a:lnTo>
                      <a:pt x="1201" y="307"/>
                    </a:lnTo>
                    <a:lnTo>
                      <a:pt x="1201" y="307"/>
                    </a:lnTo>
                    <a:lnTo>
                      <a:pt x="1201" y="307"/>
                    </a:lnTo>
                    <a:lnTo>
                      <a:pt x="1201" y="307"/>
                    </a:lnTo>
                    <a:lnTo>
                      <a:pt x="1203" y="307"/>
                    </a:lnTo>
                    <a:lnTo>
                      <a:pt x="1203" y="307"/>
                    </a:lnTo>
                    <a:lnTo>
                      <a:pt x="1203" y="309"/>
                    </a:lnTo>
                    <a:lnTo>
                      <a:pt x="1203" y="309"/>
                    </a:lnTo>
                    <a:lnTo>
                      <a:pt x="1205" y="309"/>
                    </a:lnTo>
                    <a:lnTo>
                      <a:pt x="1205" y="309"/>
                    </a:lnTo>
                    <a:lnTo>
                      <a:pt x="1205" y="309"/>
                    </a:lnTo>
                    <a:lnTo>
                      <a:pt x="1205" y="309"/>
                    </a:lnTo>
                    <a:lnTo>
                      <a:pt x="1207" y="309"/>
                    </a:lnTo>
                    <a:lnTo>
                      <a:pt x="1207" y="309"/>
                    </a:lnTo>
                    <a:lnTo>
                      <a:pt x="1207" y="309"/>
                    </a:lnTo>
                    <a:lnTo>
                      <a:pt x="1207" y="309"/>
                    </a:lnTo>
                    <a:lnTo>
                      <a:pt x="1207" y="309"/>
                    </a:lnTo>
                    <a:lnTo>
                      <a:pt x="1209" y="311"/>
                    </a:lnTo>
                    <a:lnTo>
                      <a:pt x="1209" y="311"/>
                    </a:lnTo>
                    <a:lnTo>
                      <a:pt x="1209" y="311"/>
                    </a:lnTo>
                    <a:lnTo>
                      <a:pt x="1209" y="311"/>
                    </a:lnTo>
                    <a:lnTo>
                      <a:pt x="1210" y="311"/>
                    </a:lnTo>
                    <a:lnTo>
                      <a:pt x="1210" y="311"/>
                    </a:lnTo>
                    <a:lnTo>
                      <a:pt x="1212" y="311"/>
                    </a:lnTo>
                    <a:lnTo>
                      <a:pt x="1212" y="311"/>
                    </a:lnTo>
                    <a:lnTo>
                      <a:pt x="1214" y="311"/>
                    </a:lnTo>
                    <a:lnTo>
                      <a:pt x="1216" y="311"/>
                    </a:lnTo>
                    <a:lnTo>
                      <a:pt x="1218" y="311"/>
                    </a:lnTo>
                    <a:lnTo>
                      <a:pt x="1218" y="311"/>
                    </a:lnTo>
                    <a:lnTo>
                      <a:pt x="1218" y="311"/>
                    </a:lnTo>
                    <a:lnTo>
                      <a:pt x="1219" y="311"/>
                    </a:lnTo>
                    <a:lnTo>
                      <a:pt x="1219" y="311"/>
                    </a:lnTo>
                    <a:lnTo>
                      <a:pt x="1219" y="311"/>
                    </a:lnTo>
                    <a:lnTo>
                      <a:pt x="1221" y="311"/>
                    </a:lnTo>
                    <a:lnTo>
                      <a:pt x="1223" y="311"/>
                    </a:lnTo>
                    <a:lnTo>
                      <a:pt x="1223" y="311"/>
                    </a:lnTo>
                    <a:lnTo>
                      <a:pt x="1225" y="311"/>
                    </a:lnTo>
                    <a:lnTo>
                      <a:pt x="1227" y="311"/>
                    </a:lnTo>
                    <a:lnTo>
                      <a:pt x="1227" y="311"/>
                    </a:lnTo>
                    <a:lnTo>
                      <a:pt x="1227" y="311"/>
                    </a:lnTo>
                    <a:lnTo>
                      <a:pt x="1228" y="311"/>
                    </a:lnTo>
                    <a:lnTo>
                      <a:pt x="1228" y="313"/>
                    </a:lnTo>
                    <a:lnTo>
                      <a:pt x="1228" y="313"/>
                    </a:lnTo>
                    <a:lnTo>
                      <a:pt x="1230" y="314"/>
                    </a:lnTo>
                    <a:lnTo>
                      <a:pt x="1228" y="316"/>
                    </a:lnTo>
                    <a:lnTo>
                      <a:pt x="1228" y="316"/>
                    </a:lnTo>
                    <a:lnTo>
                      <a:pt x="1228" y="316"/>
                    </a:lnTo>
                    <a:lnTo>
                      <a:pt x="1227" y="316"/>
                    </a:lnTo>
                    <a:lnTo>
                      <a:pt x="1227" y="318"/>
                    </a:lnTo>
                    <a:lnTo>
                      <a:pt x="1227" y="318"/>
                    </a:lnTo>
                    <a:lnTo>
                      <a:pt x="1227" y="318"/>
                    </a:lnTo>
                    <a:lnTo>
                      <a:pt x="1227" y="318"/>
                    </a:lnTo>
                    <a:lnTo>
                      <a:pt x="1227" y="318"/>
                    </a:lnTo>
                    <a:lnTo>
                      <a:pt x="1225" y="318"/>
                    </a:lnTo>
                    <a:lnTo>
                      <a:pt x="1225" y="320"/>
                    </a:lnTo>
                    <a:lnTo>
                      <a:pt x="1225" y="320"/>
                    </a:lnTo>
                    <a:lnTo>
                      <a:pt x="1223" y="320"/>
                    </a:lnTo>
                    <a:lnTo>
                      <a:pt x="1223" y="320"/>
                    </a:lnTo>
                    <a:lnTo>
                      <a:pt x="1223" y="320"/>
                    </a:lnTo>
                    <a:lnTo>
                      <a:pt x="1223" y="322"/>
                    </a:lnTo>
                    <a:lnTo>
                      <a:pt x="1221" y="322"/>
                    </a:lnTo>
                    <a:lnTo>
                      <a:pt x="1221" y="323"/>
                    </a:lnTo>
                    <a:lnTo>
                      <a:pt x="1221" y="323"/>
                    </a:lnTo>
                    <a:lnTo>
                      <a:pt x="1221" y="325"/>
                    </a:lnTo>
                    <a:lnTo>
                      <a:pt x="1223" y="325"/>
                    </a:lnTo>
                    <a:lnTo>
                      <a:pt x="1223" y="325"/>
                    </a:lnTo>
                    <a:lnTo>
                      <a:pt x="1223" y="325"/>
                    </a:lnTo>
                    <a:lnTo>
                      <a:pt x="1223" y="327"/>
                    </a:lnTo>
                    <a:lnTo>
                      <a:pt x="1223" y="327"/>
                    </a:lnTo>
                    <a:lnTo>
                      <a:pt x="1225" y="327"/>
                    </a:lnTo>
                    <a:lnTo>
                      <a:pt x="1225" y="327"/>
                    </a:lnTo>
                    <a:lnTo>
                      <a:pt x="1225" y="327"/>
                    </a:lnTo>
                    <a:lnTo>
                      <a:pt x="1225" y="329"/>
                    </a:lnTo>
                    <a:lnTo>
                      <a:pt x="1225" y="329"/>
                    </a:lnTo>
                    <a:lnTo>
                      <a:pt x="1227" y="329"/>
                    </a:lnTo>
                    <a:lnTo>
                      <a:pt x="1227" y="329"/>
                    </a:lnTo>
                    <a:lnTo>
                      <a:pt x="1227" y="329"/>
                    </a:lnTo>
                    <a:lnTo>
                      <a:pt x="1227" y="329"/>
                    </a:lnTo>
                    <a:lnTo>
                      <a:pt x="1228" y="329"/>
                    </a:lnTo>
                    <a:lnTo>
                      <a:pt x="1230" y="329"/>
                    </a:lnTo>
                    <a:lnTo>
                      <a:pt x="1230" y="329"/>
                    </a:lnTo>
                    <a:lnTo>
                      <a:pt x="1230" y="329"/>
                    </a:lnTo>
                    <a:lnTo>
                      <a:pt x="1230" y="329"/>
                    </a:lnTo>
                    <a:lnTo>
                      <a:pt x="1230" y="329"/>
                    </a:lnTo>
                    <a:lnTo>
                      <a:pt x="1232" y="327"/>
                    </a:lnTo>
                    <a:lnTo>
                      <a:pt x="1234" y="327"/>
                    </a:lnTo>
                    <a:lnTo>
                      <a:pt x="1234" y="327"/>
                    </a:lnTo>
                    <a:lnTo>
                      <a:pt x="1234" y="327"/>
                    </a:lnTo>
                    <a:lnTo>
                      <a:pt x="1236" y="327"/>
                    </a:lnTo>
                    <a:lnTo>
                      <a:pt x="1236" y="327"/>
                    </a:lnTo>
                    <a:lnTo>
                      <a:pt x="1237" y="325"/>
                    </a:lnTo>
                    <a:lnTo>
                      <a:pt x="1241" y="325"/>
                    </a:lnTo>
                    <a:lnTo>
                      <a:pt x="1241" y="325"/>
                    </a:lnTo>
                    <a:lnTo>
                      <a:pt x="1241" y="327"/>
                    </a:lnTo>
                    <a:lnTo>
                      <a:pt x="1243" y="327"/>
                    </a:lnTo>
                    <a:lnTo>
                      <a:pt x="1243" y="327"/>
                    </a:lnTo>
                    <a:lnTo>
                      <a:pt x="1243" y="327"/>
                    </a:lnTo>
                    <a:lnTo>
                      <a:pt x="1245" y="327"/>
                    </a:lnTo>
                    <a:lnTo>
                      <a:pt x="1245" y="327"/>
                    </a:lnTo>
                    <a:lnTo>
                      <a:pt x="1245" y="327"/>
                    </a:lnTo>
                    <a:lnTo>
                      <a:pt x="1245" y="327"/>
                    </a:lnTo>
                    <a:lnTo>
                      <a:pt x="1247" y="327"/>
                    </a:lnTo>
                    <a:lnTo>
                      <a:pt x="1247" y="327"/>
                    </a:lnTo>
                    <a:lnTo>
                      <a:pt x="1247" y="327"/>
                    </a:lnTo>
                    <a:lnTo>
                      <a:pt x="1247" y="327"/>
                    </a:lnTo>
                    <a:lnTo>
                      <a:pt x="1248" y="327"/>
                    </a:lnTo>
                    <a:lnTo>
                      <a:pt x="1247" y="325"/>
                    </a:lnTo>
                    <a:lnTo>
                      <a:pt x="1247" y="323"/>
                    </a:lnTo>
                    <a:lnTo>
                      <a:pt x="1247" y="323"/>
                    </a:lnTo>
                    <a:lnTo>
                      <a:pt x="1247" y="323"/>
                    </a:lnTo>
                    <a:lnTo>
                      <a:pt x="1245" y="323"/>
                    </a:lnTo>
                    <a:lnTo>
                      <a:pt x="1245" y="322"/>
                    </a:lnTo>
                    <a:lnTo>
                      <a:pt x="1243" y="320"/>
                    </a:lnTo>
                    <a:lnTo>
                      <a:pt x="1245" y="320"/>
                    </a:lnTo>
                    <a:lnTo>
                      <a:pt x="1245" y="318"/>
                    </a:lnTo>
                    <a:lnTo>
                      <a:pt x="1245" y="318"/>
                    </a:lnTo>
                    <a:lnTo>
                      <a:pt x="1245" y="318"/>
                    </a:lnTo>
                    <a:lnTo>
                      <a:pt x="1245" y="318"/>
                    </a:lnTo>
                    <a:lnTo>
                      <a:pt x="1248" y="318"/>
                    </a:lnTo>
                    <a:lnTo>
                      <a:pt x="1248" y="318"/>
                    </a:lnTo>
                    <a:lnTo>
                      <a:pt x="1248" y="318"/>
                    </a:lnTo>
                    <a:lnTo>
                      <a:pt x="1250" y="318"/>
                    </a:lnTo>
                    <a:lnTo>
                      <a:pt x="1250" y="318"/>
                    </a:lnTo>
                    <a:lnTo>
                      <a:pt x="1250" y="318"/>
                    </a:lnTo>
                    <a:lnTo>
                      <a:pt x="1250" y="320"/>
                    </a:lnTo>
                    <a:lnTo>
                      <a:pt x="1250" y="320"/>
                    </a:lnTo>
                    <a:lnTo>
                      <a:pt x="1252" y="320"/>
                    </a:lnTo>
                    <a:lnTo>
                      <a:pt x="1252" y="320"/>
                    </a:lnTo>
                    <a:lnTo>
                      <a:pt x="1252" y="320"/>
                    </a:lnTo>
                    <a:lnTo>
                      <a:pt x="1252" y="320"/>
                    </a:lnTo>
                    <a:lnTo>
                      <a:pt x="1252" y="322"/>
                    </a:lnTo>
                    <a:lnTo>
                      <a:pt x="1252" y="322"/>
                    </a:lnTo>
                    <a:lnTo>
                      <a:pt x="1254" y="322"/>
                    </a:lnTo>
                    <a:lnTo>
                      <a:pt x="1254" y="322"/>
                    </a:lnTo>
                    <a:lnTo>
                      <a:pt x="1254" y="322"/>
                    </a:lnTo>
                    <a:lnTo>
                      <a:pt x="1254" y="322"/>
                    </a:lnTo>
                    <a:lnTo>
                      <a:pt x="1254" y="322"/>
                    </a:lnTo>
                    <a:lnTo>
                      <a:pt x="1254" y="322"/>
                    </a:lnTo>
                    <a:lnTo>
                      <a:pt x="1254" y="323"/>
                    </a:lnTo>
                    <a:lnTo>
                      <a:pt x="1254" y="323"/>
                    </a:lnTo>
                    <a:lnTo>
                      <a:pt x="1254" y="323"/>
                    </a:lnTo>
                    <a:lnTo>
                      <a:pt x="1254" y="323"/>
                    </a:lnTo>
                    <a:lnTo>
                      <a:pt x="1254" y="323"/>
                    </a:lnTo>
                    <a:lnTo>
                      <a:pt x="1254" y="323"/>
                    </a:lnTo>
                    <a:lnTo>
                      <a:pt x="1256" y="325"/>
                    </a:lnTo>
                    <a:lnTo>
                      <a:pt x="1256" y="325"/>
                    </a:lnTo>
                    <a:lnTo>
                      <a:pt x="1257" y="327"/>
                    </a:lnTo>
                    <a:lnTo>
                      <a:pt x="1257" y="329"/>
                    </a:lnTo>
                    <a:lnTo>
                      <a:pt x="1257" y="331"/>
                    </a:lnTo>
                    <a:lnTo>
                      <a:pt x="1259" y="331"/>
                    </a:lnTo>
                    <a:lnTo>
                      <a:pt x="1259" y="331"/>
                    </a:lnTo>
                    <a:lnTo>
                      <a:pt x="1259" y="332"/>
                    </a:lnTo>
                    <a:lnTo>
                      <a:pt x="1259" y="332"/>
                    </a:lnTo>
                    <a:lnTo>
                      <a:pt x="1259" y="334"/>
                    </a:lnTo>
                    <a:lnTo>
                      <a:pt x="1259" y="334"/>
                    </a:lnTo>
                    <a:lnTo>
                      <a:pt x="1259" y="334"/>
                    </a:lnTo>
                    <a:lnTo>
                      <a:pt x="1257" y="338"/>
                    </a:lnTo>
                    <a:lnTo>
                      <a:pt x="1257" y="338"/>
                    </a:lnTo>
                    <a:lnTo>
                      <a:pt x="1256" y="338"/>
                    </a:lnTo>
                    <a:lnTo>
                      <a:pt x="1256" y="338"/>
                    </a:lnTo>
                    <a:lnTo>
                      <a:pt x="1256" y="338"/>
                    </a:lnTo>
                    <a:lnTo>
                      <a:pt x="1256" y="340"/>
                    </a:lnTo>
                    <a:lnTo>
                      <a:pt x="1256" y="340"/>
                    </a:lnTo>
                    <a:lnTo>
                      <a:pt x="1254" y="340"/>
                    </a:lnTo>
                    <a:lnTo>
                      <a:pt x="1254" y="340"/>
                    </a:lnTo>
                    <a:lnTo>
                      <a:pt x="1254" y="342"/>
                    </a:lnTo>
                    <a:lnTo>
                      <a:pt x="1254" y="342"/>
                    </a:lnTo>
                    <a:lnTo>
                      <a:pt x="1254" y="342"/>
                    </a:lnTo>
                    <a:lnTo>
                      <a:pt x="1254" y="342"/>
                    </a:lnTo>
                    <a:lnTo>
                      <a:pt x="1254" y="343"/>
                    </a:lnTo>
                    <a:lnTo>
                      <a:pt x="1252" y="343"/>
                    </a:lnTo>
                    <a:lnTo>
                      <a:pt x="1252" y="343"/>
                    </a:lnTo>
                    <a:lnTo>
                      <a:pt x="1252" y="343"/>
                    </a:lnTo>
                    <a:lnTo>
                      <a:pt x="1252" y="343"/>
                    </a:lnTo>
                    <a:lnTo>
                      <a:pt x="1252" y="343"/>
                    </a:lnTo>
                    <a:lnTo>
                      <a:pt x="1250" y="345"/>
                    </a:lnTo>
                    <a:lnTo>
                      <a:pt x="1250" y="347"/>
                    </a:lnTo>
                    <a:lnTo>
                      <a:pt x="1250" y="347"/>
                    </a:lnTo>
                    <a:lnTo>
                      <a:pt x="1248" y="349"/>
                    </a:lnTo>
                    <a:lnTo>
                      <a:pt x="1248" y="349"/>
                    </a:lnTo>
                    <a:lnTo>
                      <a:pt x="1247" y="349"/>
                    </a:lnTo>
                    <a:lnTo>
                      <a:pt x="1247" y="349"/>
                    </a:lnTo>
                    <a:lnTo>
                      <a:pt x="1247" y="349"/>
                    </a:lnTo>
                    <a:lnTo>
                      <a:pt x="1247" y="351"/>
                    </a:lnTo>
                    <a:lnTo>
                      <a:pt x="1245" y="352"/>
                    </a:lnTo>
                    <a:lnTo>
                      <a:pt x="1245" y="352"/>
                    </a:lnTo>
                    <a:lnTo>
                      <a:pt x="1245" y="354"/>
                    </a:lnTo>
                    <a:lnTo>
                      <a:pt x="1247" y="356"/>
                    </a:lnTo>
                    <a:lnTo>
                      <a:pt x="1247" y="356"/>
                    </a:lnTo>
                    <a:lnTo>
                      <a:pt x="1247" y="356"/>
                    </a:lnTo>
                    <a:lnTo>
                      <a:pt x="1248" y="356"/>
                    </a:lnTo>
                    <a:lnTo>
                      <a:pt x="1248" y="356"/>
                    </a:lnTo>
                    <a:lnTo>
                      <a:pt x="1250" y="356"/>
                    </a:lnTo>
                    <a:lnTo>
                      <a:pt x="1252" y="356"/>
                    </a:lnTo>
                    <a:lnTo>
                      <a:pt x="1252" y="356"/>
                    </a:lnTo>
                    <a:lnTo>
                      <a:pt x="1254" y="356"/>
                    </a:lnTo>
                    <a:lnTo>
                      <a:pt x="1257" y="356"/>
                    </a:lnTo>
                    <a:lnTo>
                      <a:pt x="1259" y="354"/>
                    </a:lnTo>
                    <a:lnTo>
                      <a:pt x="1261" y="354"/>
                    </a:lnTo>
                    <a:lnTo>
                      <a:pt x="1261" y="354"/>
                    </a:lnTo>
                    <a:lnTo>
                      <a:pt x="1261" y="354"/>
                    </a:lnTo>
                    <a:lnTo>
                      <a:pt x="1261" y="354"/>
                    </a:lnTo>
                    <a:lnTo>
                      <a:pt x="1261" y="352"/>
                    </a:lnTo>
                    <a:lnTo>
                      <a:pt x="1263" y="352"/>
                    </a:lnTo>
                    <a:lnTo>
                      <a:pt x="1265" y="351"/>
                    </a:lnTo>
                    <a:lnTo>
                      <a:pt x="1268" y="351"/>
                    </a:lnTo>
                    <a:lnTo>
                      <a:pt x="1270" y="351"/>
                    </a:lnTo>
                    <a:lnTo>
                      <a:pt x="1270" y="351"/>
                    </a:lnTo>
                    <a:lnTo>
                      <a:pt x="1272" y="349"/>
                    </a:lnTo>
                    <a:lnTo>
                      <a:pt x="1274" y="349"/>
                    </a:lnTo>
                    <a:lnTo>
                      <a:pt x="1275" y="349"/>
                    </a:lnTo>
                    <a:lnTo>
                      <a:pt x="1275" y="349"/>
                    </a:lnTo>
                    <a:lnTo>
                      <a:pt x="1275" y="349"/>
                    </a:lnTo>
                    <a:lnTo>
                      <a:pt x="1275" y="349"/>
                    </a:lnTo>
                    <a:lnTo>
                      <a:pt x="1277" y="349"/>
                    </a:lnTo>
                    <a:lnTo>
                      <a:pt x="1277" y="349"/>
                    </a:lnTo>
                    <a:lnTo>
                      <a:pt x="1279" y="349"/>
                    </a:lnTo>
                    <a:lnTo>
                      <a:pt x="1281" y="349"/>
                    </a:lnTo>
                    <a:lnTo>
                      <a:pt x="1283" y="349"/>
                    </a:lnTo>
                    <a:lnTo>
                      <a:pt x="1284" y="351"/>
                    </a:lnTo>
                    <a:lnTo>
                      <a:pt x="1286" y="351"/>
                    </a:lnTo>
                    <a:lnTo>
                      <a:pt x="1286" y="352"/>
                    </a:lnTo>
                    <a:lnTo>
                      <a:pt x="1286" y="352"/>
                    </a:lnTo>
                    <a:lnTo>
                      <a:pt x="1286" y="354"/>
                    </a:lnTo>
                    <a:lnTo>
                      <a:pt x="1286" y="356"/>
                    </a:lnTo>
                    <a:lnTo>
                      <a:pt x="1284" y="356"/>
                    </a:lnTo>
                    <a:lnTo>
                      <a:pt x="1283" y="358"/>
                    </a:lnTo>
                    <a:lnTo>
                      <a:pt x="1283" y="358"/>
                    </a:lnTo>
                    <a:lnTo>
                      <a:pt x="1283" y="358"/>
                    </a:lnTo>
                    <a:lnTo>
                      <a:pt x="1281" y="358"/>
                    </a:lnTo>
                    <a:lnTo>
                      <a:pt x="1281" y="358"/>
                    </a:lnTo>
                    <a:lnTo>
                      <a:pt x="1281" y="358"/>
                    </a:lnTo>
                    <a:lnTo>
                      <a:pt x="1279" y="358"/>
                    </a:lnTo>
                    <a:lnTo>
                      <a:pt x="1279" y="358"/>
                    </a:lnTo>
                    <a:lnTo>
                      <a:pt x="1279" y="358"/>
                    </a:lnTo>
                    <a:lnTo>
                      <a:pt x="1279" y="358"/>
                    </a:lnTo>
                    <a:lnTo>
                      <a:pt x="1277" y="358"/>
                    </a:lnTo>
                    <a:lnTo>
                      <a:pt x="1277" y="358"/>
                    </a:lnTo>
                    <a:lnTo>
                      <a:pt x="1275" y="358"/>
                    </a:lnTo>
                    <a:lnTo>
                      <a:pt x="1274" y="360"/>
                    </a:lnTo>
                    <a:lnTo>
                      <a:pt x="1274" y="360"/>
                    </a:lnTo>
                    <a:lnTo>
                      <a:pt x="1272" y="360"/>
                    </a:lnTo>
                    <a:lnTo>
                      <a:pt x="1272" y="361"/>
                    </a:lnTo>
                    <a:lnTo>
                      <a:pt x="1270" y="361"/>
                    </a:lnTo>
                    <a:lnTo>
                      <a:pt x="1270" y="361"/>
                    </a:lnTo>
                    <a:lnTo>
                      <a:pt x="1270" y="361"/>
                    </a:lnTo>
                    <a:lnTo>
                      <a:pt x="1270" y="363"/>
                    </a:lnTo>
                    <a:lnTo>
                      <a:pt x="1270" y="363"/>
                    </a:lnTo>
                    <a:lnTo>
                      <a:pt x="1270" y="363"/>
                    </a:lnTo>
                    <a:lnTo>
                      <a:pt x="1270" y="363"/>
                    </a:lnTo>
                    <a:lnTo>
                      <a:pt x="1270" y="365"/>
                    </a:lnTo>
                    <a:lnTo>
                      <a:pt x="1270" y="365"/>
                    </a:lnTo>
                    <a:lnTo>
                      <a:pt x="1270" y="365"/>
                    </a:lnTo>
                    <a:lnTo>
                      <a:pt x="1270" y="365"/>
                    </a:lnTo>
                    <a:lnTo>
                      <a:pt x="1270" y="367"/>
                    </a:lnTo>
                    <a:lnTo>
                      <a:pt x="1270" y="369"/>
                    </a:lnTo>
                    <a:lnTo>
                      <a:pt x="1270" y="369"/>
                    </a:lnTo>
                    <a:lnTo>
                      <a:pt x="1270" y="370"/>
                    </a:lnTo>
                    <a:lnTo>
                      <a:pt x="1270" y="370"/>
                    </a:lnTo>
                    <a:lnTo>
                      <a:pt x="1272" y="372"/>
                    </a:lnTo>
                    <a:lnTo>
                      <a:pt x="1272" y="374"/>
                    </a:lnTo>
                    <a:lnTo>
                      <a:pt x="1272" y="374"/>
                    </a:lnTo>
                    <a:lnTo>
                      <a:pt x="1274" y="376"/>
                    </a:lnTo>
                    <a:lnTo>
                      <a:pt x="1274" y="376"/>
                    </a:lnTo>
                    <a:lnTo>
                      <a:pt x="1274" y="376"/>
                    </a:lnTo>
                    <a:lnTo>
                      <a:pt x="1274" y="376"/>
                    </a:lnTo>
                    <a:lnTo>
                      <a:pt x="1274" y="378"/>
                    </a:lnTo>
                    <a:lnTo>
                      <a:pt x="1274" y="378"/>
                    </a:lnTo>
                    <a:lnTo>
                      <a:pt x="1275" y="378"/>
                    </a:lnTo>
                    <a:lnTo>
                      <a:pt x="1275" y="378"/>
                    </a:lnTo>
                    <a:lnTo>
                      <a:pt x="1275" y="378"/>
                    </a:lnTo>
                    <a:lnTo>
                      <a:pt x="1277" y="379"/>
                    </a:lnTo>
                    <a:lnTo>
                      <a:pt x="1277" y="379"/>
                    </a:lnTo>
                    <a:lnTo>
                      <a:pt x="1279" y="379"/>
                    </a:lnTo>
                    <a:lnTo>
                      <a:pt x="1279" y="381"/>
                    </a:lnTo>
                    <a:lnTo>
                      <a:pt x="1281" y="381"/>
                    </a:lnTo>
                    <a:lnTo>
                      <a:pt x="1281" y="381"/>
                    </a:lnTo>
                    <a:lnTo>
                      <a:pt x="1283" y="381"/>
                    </a:lnTo>
                    <a:lnTo>
                      <a:pt x="1284" y="381"/>
                    </a:lnTo>
                    <a:lnTo>
                      <a:pt x="1284" y="381"/>
                    </a:lnTo>
                    <a:lnTo>
                      <a:pt x="1284" y="381"/>
                    </a:lnTo>
                    <a:lnTo>
                      <a:pt x="1286" y="381"/>
                    </a:lnTo>
                    <a:lnTo>
                      <a:pt x="1286" y="381"/>
                    </a:lnTo>
                    <a:lnTo>
                      <a:pt x="1286" y="381"/>
                    </a:lnTo>
                    <a:lnTo>
                      <a:pt x="1286" y="381"/>
                    </a:lnTo>
                    <a:lnTo>
                      <a:pt x="1286" y="381"/>
                    </a:lnTo>
                    <a:lnTo>
                      <a:pt x="1288" y="383"/>
                    </a:lnTo>
                    <a:lnTo>
                      <a:pt x="1288" y="383"/>
                    </a:lnTo>
                    <a:lnTo>
                      <a:pt x="1288" y="383"/>
                    </a:lnTo>
                    <a:lnTo>
                      <a:pt x="1288" y="383"/>
                    </a:lnTo>
                    <a:lnTo>
                      <a:pt x="1288" y="383"/>
                    </a:lnTo>
                    <a:lnTo>
                      <a:pt x="1290" y="383"/>
                    </a:lnTo>
                    <a:lnTo>
                      <a:pt x="1290" y="383"/>
                    </a:lnTo>
                    <a:lnTo>
                      <a:pt x="1290" y="383"/>
                    </a:lnTo>
                    <a:lnTo>
                      <a:pt x="1290" y="385"/>
                    </a:lnTo>
                    <a:lnTo>
                      <a:pt x="1290" y="385"/>
                    </a:lnTo>
                    <a:lnTo>
                      <a:pt x="1292" y="385"/>
                    </a:lnTo>
                    <a:lnTo>
                      <a:pt x="1292" y="385"/>
                    </a:lnTo>
                    <a:lnTo>
                      <a:pt x="1292" y="385"/>
                    </a:lnTo>
                    <a:lnTo>
                      <a:pt x="1292" y="387"/>
                    </a:lnTo>
                    <a:lnTo>
                      <a:pt x="1292" y="387"/>
                    </a:lnTo>
                    <a:lnTo>
                      <a:pt x="1292" y="387"/>
                    </a:lnTo>
                    <a:lnTo>
                      <a:pt x="1292" y="387"/>
                    </a:lnTo>
                    <a:lnTo>
                      <a:pt x="1292" y="387"/>
                    </a:lnTo>
                    <a:lnTo>
                      <a:pt x="1292" y="387"/>
                    </a:lnTo>
                    <a:lnTo>
                      <a:pt x="1292" y="389"/>
                    </a:lnTo>
                    <a:lnTo>
                      <a:pt x="1294" y="390"/>
                    </a:lnTo>
                    <a:lnTo>
                      <a:pt x="1294" y="390"/>
                    </a:lnTo>
                    <a:lnTo>
                      <a:pt x="1294" y="390"/>
                    </a:lnTo>
                    <a:lnTo>
                      <a:pt x="1294" y="390"/>
                    </a:lnTo>
                    <a:lnTo>
                      <a:pt x="1292" y="392"/>
                    </a:lnTo>
                    <a:lnTo>
                      <a:pt x="1292" y="392"/>
                    </a:lnTo>
                    <a:lnTo>
                      <a:pt x="1292" y="392"/>
                    </a:lnTo>
                    <a:lnTo>
                      <a:pt x="1292" y="392"/>
                    </a:lnTo>
                    <a:lnTo>
                      <a:pt x="1292" y="394"/>
                    </a:lnTo>
                    <a:lnTo>
                      <a:pt x="1292" y="394"/>
                    </a:lnTo>
                    <a:lnTo>
                      <a:pt x="1292" y="396"/>
                    </a:lnTo>
                    <a:lnTo>
                      <a:pt x="1292" y="396"/>
                    </a:lnTo>
                    <a:lnTo>
                      <a:pt x="1292" y="398"/>
                    </a:lnTo>
                    <a:lnTo>
                      <a:pt x="1290" y="398"/>
                    </a:lnTo>
                    <a:lnTo>
                      <a:pt x="1290" y="399"/>
                    </a:lnTo>
                    <a:lnTo>
                      <a:pt x="1288" y="401"/>
                    </a:lnTo>
                    <a:lnTo>
                      <a:pt x="1286" y="401"/>
                    </a:lnTo>
                    <a:lnTo>
                      <a:pt x="1284" y="403"/>
                    </a:lnTo>
                    <a:lnTo>
                      <a:pt x="1283" y="405"/>
                    </a:lnTo>
                    <a:lnTo>
                      <a:pt x="1283" y="405"/>
                    </a:lnTo>
                    <a:lnTo>
                      <a:pt x="1281" y="407"/>
                    </a:lnTo>
                    <a:lnTo>
                      <a:pt x="1281" y="407"/>
                    </a:lnTo>
                    <a:lnTo>
                      <a:pt x="1281" y="407"/>
                    </a:lnTo>
                    <a:lnTo>
                      <a:pt x="1279" y="408"/>
                    </a:lnTo>
                    <a:lnTo>
                      <a:pt x="1279" y="408"/>
                    </a:lnTo>
                    <a:lnTo>
                      <a:pt x="1277" y="410"/>
                    </a:lnTo>
                    <a:lnTo>
                      <a:pt x="1277" y="410"/>
                    </a:lnTo>
                    <a:lnTo>
                      <a:pt x="1277" y="412"/>
                    </a:lnTo>
                    <a:lnTo>
                      <a:pt x="1277" y="414"/>
                    </a:lnTo>
                    <a:lnTo>
                      <a:pt x="1277" y="416"/>
                    </a:lnTo>
                    <a:lnTo>
                      <a:pt x="1279" y="416"/>
                    </a:lnTo>
                    <a:lnTo>
                      <a:pt x="1279" y="416"/>
                    </a:lnTo>
                    <a:lnTo>
                      <a:pt x="1281" y="417"/>
                    </a:lnTo>
                    <a:lnTo>
                      <a:pt x="1283" y="417"/>
                    </a:lnTo>
                    <a:lnTo>
                      <a:pt x="1286" y="417"/>
                    </a:lnTo>
                    <a:lnTo>
                      <a:pt x="1286" y="417"/>
                    </a:lnTo>
                    <a:lnTo>
                      <a:pt x="1288" y="417"/>
                    </a:lnTo>
                    <a:lnTo>
                      <a:pt x="1290" y="419"/>
                    </a:lnTo>
                    <a:lnTo>
                      <a:pt x="1292" y="419"/>
                    </a:lnTo>
                    <a:lnTo>
                      <a:pt x="1292" y="419"/>
                    </a:lnTo>
                    <a:lnTo>
                      <a:pt x="1294" y="421"/>
                    </a:lnTo>
                    <a:lnTo>
                      <a:pt x="1295" y="423"/>
                    </a:lnTo>
                    <a:lnTo>
                      <a:pt x="1295" y="423"/>
                    </a:lnTo>
                    <a:lnTo>
                      <a:pt x="1295" y="425"/>
                    </a:lnTo>
                    <a:lnTo>
                      <a:pt x="1297" y="425"/>
                    </a:lnTo>
                    <a:lnTo>
                      <a:pt x="1297" y="427"/>
                    </a:lnTo>
                    <a:lnTo>
                      <a:pt x="1299" y="428"/>
                    </a:lnTo>
                    <a:lnTo>
                      <a:pt x="1299" y="430"/>
                    </a:lnTo>
                    <a:lnTo>
                      <a:pt x="1301" y="430"/>
                    </a:lnTo>
                    <a:lnTo>
                      <a:pt x="1303" y="432"/>
                    </a:lnTo>
                    <a:lnTo>
                      <a:pt x="1304" y="434"/>
                    </a:lnTo>
                    <a:lnTo>
                      <a:pt x="1306" y="434"/>
                    </a:lnTo>
                    <a:lnTo>
                      <a:pt x="1306" y="434"/>
                    </a:lnTo>
                    <a:lnTo>
                      <a:pt x="1308" y="436"/>
                    </a:lnTo>
                    <a:lnTo>
                      <a:pt x="1308" y="437"/>
                    </a:lnTo>
                    <a:lnTo>
                      <a:pt x="1308" y="437"/>
                    </a:lnTo>
                    <a:lnTo>
                      <a:pt x="1308" y="439"/>
                    </a:lnTo>
                    <a:lnTo>
                      <a:pt x="1308" y="441"/>
                    </a:lnTo>
                    <a:lnTo>
                      <a:pt x="1306" y="441"/>
                    </a:lnTo>
                    <a:lnTo>
                      <a:pt x="1306" y="443"/>
                    </a:lnTo>
                    <a:lnTo>
                      <a:pt x="1304" y="443"/>
                    </a:lnTo>
                    <a:lnTo>
                      <a:pt x="1304" y="443"/>
                    </a:lnTo>
                    <a:lnTo>
                      <a:pt x="1304" y="445"/>
                    </a:lnTo>
                    <a:lnTo>
                      <a:pt x="1303" y="445"/>
                    </a:lnTo>
                    <a:lnTo>
                      <a:pt x="1303" y="445"/>
                    </a:lnTo>
                    <a:lnTo>
                      <a:pt x="1301" y="446"/>
                    </a:lnTo>
                    <a:lnTo>
                      <a:pt x="1301" y="446"/>
                    </a:lnTo>
                    <a:lnTo>
                      <a:pt x="1299" y="446"/>
                    </a:lnTo>
                    <a:lnTo>
                      <a:pt x="1297" y="446"/>
                    </a:lnTo>
                    <a:lnTo>
                      <a:pt x="1295" y="446"/>
                    </a:lnTo>
                    <a:lnTo>
                      <a:pt x="1294" y="448"/>
                    </a:lnTo>
                    <a:lnTo>
                      <a:pt x="1294" y="448"/>
                    </a:lnTo>
                    <a:lnTo>
                      <a:pt x="1292" y="450"/>
                    </a:lnTo>
                    <a:lnTo>
                      <a:pt x="1292" y="450"/>
                    </a:lnTo>
                    <a:lnTo>
                      <a:pt x="1292" y="452"/>
                    </a:lnTo>
                    <a:lnTo>
                      <a:pt x="1292" y="454"/>
                    </a:lnTo>
                    <a:lnTo>
                      <a:pt x="1294" y="455"/>
                    </a:lnTo>
                    <a:lnTo>
                      <a:pt x="1294" y="457"/>
                    </a:lnTo>
                    <a:lnTo>
                      <a:pt x="1294" y="459"/>
                    </a:lnTo>
                    <a:lnTo>
                      <a:pt x="1295" y="461"/>
                    </a:lnTo>
                    <a:lnTo>
                      <a:pt x="1295" y="461"/>
                    </a:lnTo>
                    <a:lnTo>
                      <a:pt x="1295" y="461"/>
                    </a:lnTo>
                    <a:lnTo>
                      <a:pt x="1297" y="463"/>
                    </a:lnTo>
                    <a:lnTo>
                      <a:pt x="1299" y="463"/>
                    </a:lnTo>
                    <a:lnTo>
                      <a:pt x="1301" y="465"/>
                    </a:lnTo>
                    <a:lnTo>
                      <a:pt x="1301" y="465"/>
                    </a:lnTo>
                    <a:lnTo>
                      <a:pt x="1301" y="466"/>
                    </a:lnTo>
                    <a:lnTo>
                      <a:pt x="1301" y="466"/>
                    </a:lnTo>
                    <a:lnTo>
                      <a:pt x="1301" y="468"/>
                    </a:lnTo>
                    <a:lnTo>
                      <a:pt x="1299" y="468"/>
                    </a:lnTo>
                    <a:lnTo>
                      <a:pt x="1299" y="468"/>
                    </a:lnTo>
                    <a:lnTo>
                      <a:pt x="1297" y="468"/>
                    </a:lnTo>
                    <a:lnTo>
                      <a:pt x="1297" y="468"/>
                    </a:lnTo>
                    <a:lnTo>
                      <a:pt x="1297" y="468"/>
                    </a:lnTo>
                    <a:lnTo>
                      <a:pt x="1295" y="468"/>
                    </a:lnTo>
                    <a:lnTo>
                      <a:pt x="1295" y="468"/>
                    </a:lnTo>
                    <a:lnTo>
                      <a:pt x="1294" y="468"/>
                    </a:lnTo>
                    <a:lnTo>
                      <a:pt x="1294" y="468"/>
                    </a:lnTo>
                    <a:lnTo>
                      <a:pt x="1294" y="466"/>
                    </a:lnTo>
                    <a:lnTo>
                      <a:pt x="1292" y="466"/>
                    </a:lnTo>
                    <a:lnTo>
                      <a:pt x="1292" y="465"/>
                    </a:lnTo>
                    <a:lnTo>
                      <a:pt x="1292" y="465"/>
                    </a:lnTo>
                    <a:lnTo>
                      <a:pt x="1290" y="465"/>
                    </a:lnTo>
                    <a:lnTo>
                      <a:pt x="1290" y="463"/>
                    </a:lnTo>
                    <a:lnTo>
                      <a:pt x="1290" y="463"/>
                    </a:lnTo>
                    <a:lnTo>
                      <a:pt x="1288" y="463"/>
                    </a:lnTo>
                    <a:lnTo>
                      <a:pt x="1288" y="463"/>
                    </a:lnTo>
                    <a:lnTo>
                      <a:pt x="1288" y="463"/>
                    </a:lnTo>
                    <a:lnTo>
                      <a:pt x="1286" y="463"/>
                    </a:lnTo>
                    <a:lnTo>
                      <a:pt x="1286" y="463"/>
                    </a:lnTo>
                    <a:lnTo>
                      <a:pt x="1286" y="463"/>
                    </a:lnTo>
                    <a:lnTo>
                      <a:pt x="1286" y="463"/>
                    </a:lnTo>
                    <a:lnTo>
                      <a:pt x="1286" y="463"/>
                    </a:lnTo>
                    <a:lnTo>
                      <a:pt x="1286" y="463"/>
                    </a:lnTo>
                    <a:lnTo>
                      <a:pt x="1286" y="463"/>
                    </a:lnTo>
                    <a:lnTo>
                      <a:pt x="1284" y="463"/>
                    </a:lnTo>
                    <a:lnTo>
                      <a:pt x="1284" y="465"/>
                    </a:lnTo>
                    <a:lnTo>
                      <a:pt x="1284" y="465"/>
                    </a:lnTo>
                    <a:lnTo>
                      <a:pt x="1286" y="465"/>
                    </a:lnTo>
                    <a:lnTo>
                      <a:pt x="1286" y="465"/>
                    </a:lnTo>
                    <a:lnTo>
                      <a:pt x="1286" y="466"/>
                    </a:lnTo>
                    <a:lnTo>
                      <a:pt x="1286" y="468"/>
                    </a:lnTo>
                    <a:lnTo>
                      <a:pt x="1288" y="468"/>
                    </a:lnTo>
                    <a:lnTo>
                      <a:pt x="1288" y="468"/>
                    </a:lnTo>
                    <a:lnTo>
                      <a:pt x="1290" y="470"/>
                    </a:lnTo>
                    <a:lnTo>
                      <a:pt x="1290" y="470"/>
                    </a:lnTo>
                    <a:lnTo>
                      <a:pt x="1290" y="470"/>
                    </a:lnTo>
                    <a:lnTo>
                      <a:pt x="1290" y="470"/>
                    </a:lnTo>
                    <a:lnTo>
                      <a:pt x="1290" y="472"/>
                    </a:lnTo>
                    <a:lnTo>
                      <a:pt x="1290" y="472"/>
                    </a:lnTo>
                    <a:lnTo>
                      <a:pt x="1292" y="475"/>
                    </a:lnTo>
                    <a:lnTo>
                      <a:pt x="1292" y="475"/>
                    </a:lnTo>
                    <a:lnTo>
                      <a:pt x="1292" y="477"/>
                    </a:lnTo>
                    <a:lnTo>
                      <a:pt x="1292" y="477"/>
                    </a:lnTo>
                    <a:lnTo>
                      <a:pt x="1294" y="477"/>
                    </a:lnTo>
                    <a:lnTo>
                      <a:pt x="1294" y="477"/>
                    </a:lnTo>
                    <a:lnTo>
                      <a:pt x="1294" y="479"/>
                    </a:lnTo>
                    <a:lnTo>
                      <a:pt x="1294" y="479"/>
                    </a:lnTo>
                    <a:lnTo>
                      <a:pt x="1294" y="479"/>
                    </a:lnTo>
                    <a:lnTo>
                      <a:pt x="1294" y="479"/>
                    </a:lnTo>
                    <a:lnTo>
                      <a:pt x="1295" y="479"/>
                    </a:lnTo>
                    <a:lnTo>
                      <a:pt x="1295" y="479"/>
                    </a:lnTo>
                    <a:lnTo>
                      <a:pt x="1295" y="481"/>
                    </a:lnTo>
                    <a:lnTo>
                      <a:pt x="1297" y="481"/>
                    </a:lnTo>
                    <a:lnTo>
                      <a:pt x="1299" y="479"/>
                    </a:lnTo>
                    <a:lnTo>
                      <a:pt x="1299" y="479"/>
                    </a:lnTo>
                    <a:lnTo>
                      <a:pt x="1301" y="479"/>
                    </a:lnTo>
                    <a:lnTo>
                      <a:pt x="1301" y="479"/>
                    </a:lnTo>
                    <a:lnTo>
                      <a:pt x="1301" y="477"/>
                    </a:lnTo>
                    <a:lnTo>
                      <a:pt x="1303" y="477"/>
                    </a:lnTo>
                    <a:lnTo>
                      <a:pt x="1303" y="477"/>
                    </a:lnTo>
                    <a:lnTo>
                      <a:pt x="1303" y="477"/>
                    </a:lnTo>
                    <a:lnTo>
                      <a:pt x="1304" y="477"/>
                    </a:lnTo>
                    <a:lnTo>
                      <a:pt x="1304" y="477"/>
                    </a:lnTo>
                    <a:lnTo>
                      <a:pt x="1304" y="479"/>
                    </a:lnTo>
                    <a:lnTo>
                      <a:pt x="1306" y="479"/>
                    </a:lnTo>
                    <a:lnTo>
                      <a:pt x="1306" y="481"/>
                    </a:lnTo>
                    <a:lnTo>
                      <a:pt x="1306" y="481"/>
                    </a:lnTo>
                    <a:lnTo>
                      <a:pt x="1306" y="481"/>
                    </a:lnTo>
                    <a:lnTo>
                      <a:pt x="1306" y="483"/>
                    </a:lnTo>
                    <a:lnTo>
                      <a:pt x="1306" y="483"/>
                    </a:lnTo>
                    <a:lnTo>
                      <a:pt x="1306" y="483"/>
                    </a:lnTo>
                    <a:lnTo>
                      <a:pt x="1306" y="483"/>
                    </a:lnTo>
                    <a:lnTo>
                      <a:pt x="1304" y="483"/>
                    </a:lnTo>
                    <a:lnTo>
                      <a:pt x="1304" y="484"/>
                    </a:lnTo>
                    <a:lnTo>
                      <a:pt x="1304" y="484"/>
                    </a:lnTo>
                    <a:lnTo>
                      <a:pt x="1304" y="484"/>
                    </a:lnTo>
                    <a:lnTo>
                      <a:pt x="1304" y="484"/>
                    </a:lnTo>
                    <a:lnTo>
                      <a:pt x="1304" y="484"/>
                    </a:lnTo>
                    <a:lnTo>
                      <a:pt x="1303" y="486"/>
                    </a:lnTo>
                    <a:lnTo>
                      <a:pt x="1301" y="486"/>
                    </a:lnTo>
                    <a:lnTo>
                      <a:pt x="1301" y="486"/>
                    </a:lnTo>
                    <a:lnTo>
                      <a:pt x="1301" y="486"/>
                    </a:lnTo>
                    <a:lnTo>
                      <a:pt x="1299" y="488"/>
                    </a:lnTo>
                    <a:lnTo>
                      <a:pt x="1297" y="488"/>
                    </a:lnTo>
                    <a:lnTo>
                      <a:pt x="1295" y="488"/>
                    </a:lnTo>
                    <a:lnTo>
                      <a:pt x="1295" y="490"/>
                    </a:lnTo>
                    <a:lnTo>
                      <a:pt x="1294" y="490"/>
                    </a:lnTo>
                    <a:lnTo>
                      <a:pt x="1294" y="490"/>
                    </a:lnTo>
                    <a:lnTo>
                      <a:pt x="1294" y="490"/>
                    </a:lnTo>
                    <a:lnTo>
                      <a:pt x="1292" y="492"/>
                    </a:lnTo>
                    <a:lnTo>
                      <a:pt x="1290" y="493"/>
                    </a:lnTo>
                    <a:lnTo>
                      <a:pt x="1290" y="493"/>
                    </a:lnTo>
                    <a:lnTo>
                      <a:pt x="1290" y="495"/>
                    </a:lnTo>
                    <a:lnTo>
                      <a:pt x="1288" y="495"/>
                    </a:lnTo>
                    <a:lnTo>
                      <a:pt x="1288" y="497"/>
                    </a:lnTo>
                    <a:lnTo>
                      <a:pt x="1288" y="497"/>
                    </a:lnTo>
                    <a:lnTo>
                      <a:pt x="1288" y="497"/>
                    </a:lnTo>
                    <a:lnTo>
                      <a:pt x="1288" y="499"/>
                    </a:lnTo>
                    <a:lnTo>
                      <a:pt x="1288" y="501"/>
                    </a:lnTo>
                    <a:lnTo>
                      <a:pt x="1290" y="501"/>
                    </a:lnTo>
                    <a:lnTo>
                      <a:pt x="1290" y="503"/>
                    </a:lnTo>
                    <a:lnTo>
                      <a:pt x="1290" y="504"/>
                    </a:lnTo>
                    <a:lnTo>
                      <a:pt x="1290" y="504"/>
                    </a:lnTo>
                    <a:lnTo>
                      <a:pt x="1290" y="504"/>
                    </a:lnTo>
                    <a:lnTo>
                      <a:pt x="1290" y="506"/>
                    </a:lnTo>
                    <a:lnTo>
                      <a:pt x="1290" y="506"/>
                    </a:lnTo>
                    <a:lnTo>
                      <a:pt x="1290" y="506"/>
                    </a:lnTo>
                    <a:lnTo>
                      <a:pt x="1290" y="506"/>
                    </a:lnTo>
                    <a:lnTo>
                      <a:pt x="1292" y="508"/>
                    </a:lnTo>
                    <a:lnTo>
                      <a:pt x="1292" y="508"/>
                    </a:lnTo>
                    <a:lnTo>
                      <a:pt x="1292" y="510"/>
                    </a:lnTo>
                    <a:lnTo>
                      <a:pt x="1294" y="510"/>
                    </a:lnTo>
                    <a:lnTo>
                      <a:pt x="1294" y="512"/>
                    </a:lnTo>
                    <a:lnTo>
                      <a:pt x="1295" y="512"/>
                    </a:lnTo>
                    <a:lnTo>
                      <a:pt x="1297" y="512"/>
                    </a:lnTo>
                    <a:lnTo>
                      <a:pt x="1297" y="512"/>
                    </a:lnTo>
                    <a:lnTo>
                      <a:pt x="1299" y="512"/>
                    </a:lnTo>
                    <a:lnTo>
                      <a:pt x="1301" y="512"/>
                    </a:lnTo>
                    <a:lnTo>
                      <a:pt x="1303" y="512"/>
                    </a:lnTo>
                    <a:lnTo>
                      <a:pt x="1303" y="512"/>
                    </a:lnTo>
                    <a:lnTo>
                      <a:pt x="1303" y="510"/>
                    </a:lnTo>
                    <a:lnTo>
                      <a:pt x="1306" y="510"/>
                    </a:lnTo>
                    <a:lnTo>
                      <a:pt x="1308" y="510"/>
                    </a:lnTo>
                    <a:lnTo>
                      <a:pt x="1308" y="512"/>
                    </a:lnTo>
                    <a:lnTo>
                      <a:pt x="1310" y="512"/>
                    </a:lnTo>
                    <a:lnTo>
                      <a:pt x="1312" y="512"/>
                    </a:lnTo>
                    <a:lnTo>
                      <a:pt x="1312" y="512"/>
                    </a:lnTo>
                    <a:lnTo>
                      <a:pt x="1313" y="513"/>
                    </a:lnTo>
                    <a:lnTo>
                      <a:pt x="1313" y="513"/>
                    </a:lnTo>
                    <a:lnTo>
                      <a:pt x="1315" y="515"/>
                    </a:lnTo>
                    <a:lnTo>
                      <a:pt x="1315" y="515"/>
                    </a:lnTo>
                    <a:lnTo>
                      <a:pt x="1315" y="517"/>
                    </a:lnTo>
                    <a:lnTo>
                      <a:pt x="1315" y="519"/>
                    </a:lnTo>
                    <a:lnTo>
                      <a:pt x="1313" y="519"/>
                    </a:lnTo>
                    <a:lnTo>
                      <a:pt x="1313" y="519"/>
                    </a:lnTo>
                    <a:lnTo>
                      <a:pt x="1313" y="519"/>
                    </a:lnTo>
                    <a:lnTo>
                      <a:pt x="1312" y="519"/>
                    </a:lnTo>
                    <a:lnTo>
                      <a:pt x="1312" y="519"/>
                    </a:lnTo>
                    <a:lnTo>
                      <a:pt x="1312" y="519"/>
                    </a:lnTo>
                    <a:lnTo>
                      <a:pt x="1312" y="519"/>
                    </a:lnTo>
                    <a:lnTo>
                      <a:pt x="1310" y="519"/>
                    </a:lnTo>
                    <a:lnTo>
                      <a:pt x="1310" y="521"/>
                    </a:lnTo>
                    <a:lnTo>
                      <a:pt x="1310" y="521"/>
                    </a:lnTo>
                    <a:lnTo>
                      <a:pt x="1310" y="521"/>
                    </a:lnTo>
                    <a:lnTo>
                      <a:pt x="1310" y="521"/>
                    </a:lnTo>
                    <a:lnTo>
                      <a:pt x="1310" y="521"/>
                    </a:lnTo>
                    <a:lnTo>
                      <a:pt x="1308" y="521"/>
                    </a:lnTo>
                    <a:lnTo>
                      <a:pt x="1306" y="522"/>
                    </a:lnTo>
                    <a:lnTo>
                      <a:pt x="1304" y="522"/>
                    </a:lnTo>
                    <a:lnTo>
                      <a:pt x="1304" y="524"/>
                    </a:lnTo>
                    <a:lnTo>
                      <a:pt x="1304" y="524"/>
                    </a:lnTo>
                    <a:lnTo>
                      <a:pt x="1303" y="526"/>
                    </a:lnTo>
                    <a:lnTo>
                      <a:pt x="1303" y="528"/>
                    </a:lnTo>
                    <a:lnTo>
                      <a:pt x="1304" y="528"/>
                    </a:lnTo>
                    <a:lnTo>
                      <a:pt x="1304" y="530"/>
                    </a:lnTo>
                    <a:lnTo>
                      <a:pt x="1306" y="531"/>
                    </a:lnTo>
                    <a:lnTo>
                      <a:pt x="1306" y="531"/>
                    </a:lnTo>
                    <a:lnTo>
                      <a:pt x="1306" y="533"/>
                    </a:lnTo>
                    <a:lnTo>
                      <a:pt x="1308" y="535"/>
                    </a:lnTo>
                    <a:lnTo>
                      <a:pt x="1308" y="537"/>
                    </a:lnTo>
                    <a:lnTo>
                      <a:pt x="1306" y="539"/>
                    </a:lnTo>
                    <a:lnTo>
                      <a:pt x="1306" y="539"/>
                    </a:lnTo>
                    <a:lnTo>
                      <a:pt x="1306" y="541"/>
                    </a:lnTo>
                    <a:lnTo>
                      <a:pt x="1306" y="541"/>
                    </a:lnTo>
                    <a:lnTo>
                      <a:pt x="1306" y="541"/>
                    </a:lnTo>
                    <a:lnTo>
                      <a:pt x="1306" y="541"/>
                    </a:lnTo>
                    <a:lnTo>
                      <a:pt x="1306" y="542"/>
                    </a:lnTo>
                    <a:lnTo>
                      <a:pt x="1306" y="542"/>
                    </a:lnTo>
                    <a:lnTo>
                      <a:pt x="1306" y="542"/>
                    </a:lnTo>
                    <a:lnTo>
                      <a:pt x="1306" y="544"/>
                    </a:lnTo>
                    <a:lnTo>
                      <a:pt x="1306" y="544"/>
                    </a:lnTo>
                    <a:lnTo>
                      <a:pt x="1306" y="544"/>
                    </a:lnTo>
                    <a:lnTo>
                      <a:pt x="1306" y="544"/>
                    </a:lnTo>
                    <a:lnTo>
                      <a:pt x="1306" y="544"/>
                    </a:lnTo>
                    <a:lnTo>
                      <a:pt x="1306" y="546"/>
                    </a:lnTo>
                    <a:lnTo>
                      <a:pt x="1306" y="546"/>
                    </a:lnTo>
                    <a:lnTo>
                      <a:pt x="1306" y="546"/>
                    </a:lnTo>
                    <a:lnTo>
                      <a:pt x="1306" y="546"/>
                    </a:lnTo>
                    <a:lnTo>
                      <a:pt x="1304" y="548"/>
                    </a:lnTo>
                    <a:lnTo>
                      <a:pt x="1304" y="548"/>
                    </a:lnTo>
                    <a:lnTo>
                      <a:pt x="1304" y="548"/>
                    </a:lnTo>
                    <a:lnTo>
                      <a:pt x="1304" y="548"/>
                    </a:lnTo>
                    <a:lnTo>
                      <a:pt x="1304" y="550"/>
                    </a:lnTo>
                    <a:lnTo>
                      <a:pt x="1304" y="550"/>
                    </a:lnTo>
                    <a:lnTo>
                      <a:pt x="1304" y="550"/>
                    </a:lnTo>
                    <a:lnTo>
                      <a:pt x="1303" y="550"/>
                    </a:lnTo>
                    <a:lnTo>
                      <a:pt x="1303" y="551"/>
                    </a:lnTo>
                    <a:lnTo>
                      <a:pt x="1303" y="551"/>
                    </a:lnTo>
                    <a:lnTo>
                      <a:pt x="1303" y="551"/>
                    </a:lnTo>
                    <a:lnTo>
                      <a:pt x="1303" y="553"/>
                    </a:lnTo>
                    <a:lnTo>
                      <a:pt x="1301" y="553"/>
                    </a:lnTo>
                    <a:lnTo>
                      <a:pt x="1301" y="553"/>
                    </a:lnTo>
                    <a:lnTo>
                      <a:pt x="1301" y="553"/>
                    </a:lnTo>
                    <a:lnTo>
                      <a:pt x="1301" y="555"/>
                    </a:lnTo>
                    <a:lnTo>
                      <a:pt x="1301" y="555"/>
                    </a:lnTo>
                    <a:lnTo>
                      <a:pt x="1301" y="555"/>
                    </a:lnTo>
                    <a:lnTo>
                      <a:pt x="1301" y="555"/>
                    </a:lnTo>
                    <a:lnTo>
                      <a:pt x="1299" y="555"/>
                    </a:lnTo>
                    <a:lnTo>
                      <a:pt x="1299" y="557"/>
                    </a:lnTo>
                    <a:lnTo>
                      <a:pt x="1299" y="557"/>
                    </a:lnTo>
                    <a:lnTo>
                      <a:pt x="1299" y="559"/>
                    </a:lnTo>
                    <a:lnTo>
                      <a:pt x="1299" y="559"/>
                    </a:lnTo>
                    <a:lnTo>
                      <a:pt x="1299" y="559"/>
                    </a:lnTo>
                    <a:lnTo>
                      <a:pt x="1299" y="560"/>
                    </a:lnTo>
                    <a:lnTo>
                      <a:pt x="1301" y="560"/>
                    </a:lnTo>
                    <a:lnTo>
                      <a:pt x="1301" y="560"/>
                    </a:lnTo>
                    <a:lnTo>
                      <a:pt x="1301" y="560"/>
                    </a:lnTo>
                    <a:lnTo>
                      <a:pt x="1301" y="560"/>
                    </a:lnTo>
                    <a:lnTo>
                      <a:pt x="1301" y="560"/>
                    </a:lnTo>
                    <a:lnTo>
                      <a:pt x="1303" y="560"/>
                    </a:lnTo>
                    <a:lnTo>
                      <a:pt x="1303" y="560"/>
                    </a:lnTo>
                    <a:lnTo>
                      <a:pt x="1303" y="560"/>
                    </a:lnTo>
                    <a:lnTo>
                      <a:pt x="1304" y="560"/>
                    </a:lnTo>
                    <a:lnTo>
                      <a:pt x="1304" y="560"/>
                    </a:lnTo>
                    <a:lnTo>
                      <a:pt x="1304" y="560"/>
                    </a:lnTo>
                    <a:lnTo>
                      <a:pt x="1304" y="559"/>
                    </a:lnTo>
                    <a:lnTo>
                      <a:pt x="1304" y="559"/>
                    </a:lnTo>
                    <a:lnTo>
                      <a:pt x="1304" y="559"/>
                    </a:lnTo>
                    <a:lnTo>
                      <a:pt x="1304" y="559"/>
                    </a:lnTo>
                    <a:lnTo>
                      <a:pt x="1306" y="559"/>
                    </a:lnTo>
                    <a:lnTo>
                      <a:pt x="1306" y="557"/>
                    </a:lnTo>
                    <a:lnTo>
                      <a:pt x="1308" y="557"/>
                    </a:lnTo>
                    <a:lnTo>
                      <a:pt x="1310" y="555"/>
                    </a:lnTo>
                    <a:lnTo>
                      <a:pt x="1312" y="553"/>
                    </a:lnTo>
                    <a:lnTo>
                      <a:pt x="1312" y="553"/>
                    </a:lnTo>
                    <a:lnTo>
                      <a:pt x="1313" y="553"/>
                    </a:lnTo>
                    <a:lnTo>
                      <a:pt x="1315" y="553"/>
                    </a:lnTo>
                    <a:lnTo>
                      <a:pt x="1317" y="553"/>
                    </a:lnTo>
                    <a:lnTo>
                      <a:pt x="1317" y="555"/>
                    </a:lnTo>
                    <a:lnTo>
                      <a:pt x="1317" y="555"/>
                    </a:lnTo>
                    <a:lnTo>
                      <a:pt x="1317" y="555"/>
                    </a:lnTo>
                    <a:lnTo>
                      <a:pt x="1317" y="557"/>
                    </a:lnTo>
                    <a:lnTo>
                      <a:pt x="1317" y="557"/>
                    </a:lnTo>
                    <a:lnTo>
                      <a:pt x="1317" y="557"/>
                    </a:lnTo>
                    <a:lnTo>
                      <a:pt x="1317" y="557"/>
                    </a:lnTo>
                    <a:lnTo>
                      <a:pt x="1317" y="557"/>
                    </a:lnTo>
                    <a:lnTo>
                      <a:pt x="1319" y="557"/>
                    </a:lnTo>
                    <a:lnTo>
                      <a:pt x="1319" y="559"/>
                    </a:lnTo>
                    <a:lnTo>
                      <a:pt x="1319" y="559"/>
                    </a:lnTo>
                    <a:lnTo>
                      <a:pt x="1319" y="559"/>
                    </a:lnTo>
                    <a:lnTo>
                      <a:pt x="1319" y="559"/>
                    </a:lnTo>
                    <a:lnTo>
                      <a:pt x="1319" y="560"/>
                    </a:lnTo>
                    <a:lnTo>
                      <a:pt x="1321" y="560"/>
                    </a:lnTo>
                    <a:lnTo>
                      <a:pt x="1321" y="560"/>
                    </a:lnTo>
                    <a:lnTo>
                      <a:pt x="1321" y="560"/>
                    </a:lnTo>
                    <a:lnTo>
                      <a:pt x="1322" y="562"/>
                    </a:lnTo>
                    <a:lnTo>
                      <a:pt x="1322" y="562"/>
                    </a:lnTo>
                    <a:lnTo>
                      <a:pt x="1322" y="562"/>
                    </a:lnTo>
                    <a:lnTo>
                      <a:pt x="1326" y="564"/>
                    </a:lnTo>
                    <a:lnTo>
                      <a:pt x="1326" y="566"/>
                    </a:lnTo>
                    <a:lnTo>
                      <a:pt x="1326" y="566"/>
                    </a:lnTo>
                    <a:lnTo>
                      <a:pt x="1326" y="566"/>
                    </a:lnTo>
                    <a:lnTo>
                      <a:pt x="1328" y="566"/>
                    </a:lnTo>
                    <a:lnTo>
                      <a:pt x="1328" y="566"/>
                    </a:lnTo>
                    <a:lnTo>
                      <a:pt x="1328" y="566"/>
                    </a:lnTo>
                    <a:lnTo>
                      <a:pt x="1328" y="566"/>
                    </a:lnTo>
                    <a:lnTo>
                      <a:pt x="1328" y="566"/>
                    </a:lnTo>
                    <a:lnTo>
                      <a:pt x="1328" y="568"/>
                    </a:lnTo>
                    <a:lnTo>
                      <a:pt x="1330" y="568"/>
                    </a:lnTo>
                    <a:lnTo>
                      <a:pt x="1332" y="568"/>
                    </a:lnTo>
                    <a:lnTo>
                      <a:pt x="1333" y="569"/>
                    </a:lnTo>
                    <a:lnTo>
                      <a:pt x="1335" y="571"/>
                    </a:lnTo>
                    <a:lnTo>
                      <a:pt x="1335" y="571"/>
                    </a:lnTo>
                    <a:lnTo>
                      <a:pt x="1335" y="573"/>
                    </a:lnTo>
                    <a:lnTo>
                      <a:pt x="1337" y="573"/>
                    </a:lnTo>
                    <a:lnTo>
                      <a:pt x="1337" y="575"/>
                    </a:lnTo>
                    <a:lnTo>
                      <a:pt x="1337" y="577"/>
                    </a:lnTo>
                    <a:lnTo>
                      <a:pt x="1337" y="577"/>
                    </a:lnTo>
                    <a:lnTo>
                      <a:pt x="1335" y="578"/>
                    </a:lnTo>
                    <a:lnTo>
                      <a:pt x="1335" y="578"/>
                    </a:lnTo>
                    <a:lnTo>
                      <a:pt x="1335" y="580"/>
                    </a:lnTo>
                    <a:lnTo>
                      <a:pt x="1333" y="582"/>
                    </a:lnTo>
                    <a:lnTo>
                      <a:pt x="1332" y="584"/>
                    </a:lnTo>
                    <a:lnTo>
                      <a:pt x="1332" y="584"/>
                    </a:lnTo>
                    <a:lnTo>
                      <a:pt x="1330" y="584"/>
                    </a:lnTo>
                    <a:lnTo>
                      <a:pt x="1330" y="584"/>
                    </a:lnTo>
                    <a:lnTo>
                      <a:pt x="1330" y="582"/>
                    </a:lnTo>
                    <a:lnTo>
                      <a:pt x="1328" y="582"/>
                    </a:lnTo>
                    <a:lnTo>
                      <a:pt x="1326" y="582"/>
                    </a:lnTo>
                    <a:lnTo>
                      <a:pt x="1326" y="580"/>
                    </a:lnTo>
                    <a:lnTo>
                      <a:pt x="1326" y="580"/>
                    </a:lnTo>
                    <a:lnTo>
                      <a:pt x="1326" y="580"/>
                    </a:lnTo>
                    <a:lnTo>
                      <a:pt x="1326" y="578"/>
                    </a:lnTo>
                    <a:lnTo>
                      <a:pt x="1324" y="578"/>
                    </a:lnTo>
                    <a:lnTo>
                      <a:pt x="1324" y="578"/>
                    </a:lnTo>
                    <a:lnTo>
                      <a:pt x="1324" y="577"/>
                    </a:lnTo>
                    <a:lnTo>
                      <a:pt x="1324" y="577"/>
                    </a:lnTo>
                    <a:lnTo>
                      <a:pt x="1324" y="577"/>
                    </a:lnTo>
                    <a:lnTo>
                      <a:pt x="1324" y="575"/>
                    </a:lnTo>
                    <a:lnTo>
                      <a:pt x="1322" y="573"/>
                    </a:lnTo>
                    <a:lnTo>
                      <a:pt x="1322" y="573"/>
                    </a:lnTo>
                    <a:lnTo>
                      <a:pt x="1322" y="573"/>
                    </a:lnTo>
                    <a:lnTo>
                      <a:pt x="1322" y="571"/>
                    </a:lnTo>
                    <a:lnTo>
                      <a:pt x="1321" y="571"/>
                    </a:lnTo>
                    <a:lnTo>
                      <a:pt x="1321" y="571"/>
                    </a:lnTo>
                    <a:lnTo>
                      <a:pt x="1321" y="571"/>
                    </a:lnTo>
                    <a:lnTo>
                      <a:pt x="1321" y="571"/>
                    </a:lnTo>
                    <a:lnTo>
                      <a:pt x="1319" y="573"/>
                    </a:lnTo>
                    <a:lnTo>
                      <a:pt x="1319" y="573"/>
                    </a:lnTo>
                    <a:lnTo>
                      <a:pt x="1319" y="573"/>
                    </a:lnTo>
                    <a:lnTo>
                      <a:pt x="1319" y="573"/>
                    </a:lnTo>
                    <a:lnTo>
                      <a:pt x="1317" y="573"/>
                    </a:lnTo>
                    <a:lnTo>
                      <a:pt x="1317" y="575"/>
                    </a:lnTo>
                    <a:lnTo>
                      <a:pt x="1317" y="577"/>
                    </a:lnTo>
                    <a:lnTo>
                      <a:pt x="1315" y="577"/>
                    </a:lnTo>
                    <a:lnTo>
                      <a:pt x="1313" y="578"/>
                    </a:lnTo>
                    <a:lnTo>
                      <a:pt x="1313" y="580"/>
                    </a:lnTo>
                    <a:lnTo>
                      <a:pt x="1312" y="582"/>
                    </a:lnTo>
                    <a:lnTo>
                      <a:pt x="1312" y="582"/>
                    </a:lnTo>
                    <a:lnTo>
                      <a:pt x="1310" y="584"/>
                    </a:lnTo>
                    <a:lnTo>
                      <a:pt x="1306" y="584"/>
                    </a:lnTo>
                    <a:lnTo>
                      <a:pt x="1306" y="582"/>
                    </a:lnTo>
                    <a:lnTo>
                      <a:pt x="1304" y="582"/>
                    </a:lnTo>
                    <a:lnTo>
                      <a:pt x="1303" y="582"/>
                    </a:lnTo>
                    <a:lnTo>
                      <a:pt x="1301" y="580"/>
                    </a:lnTo>
                    <a:lnTo>
                      <a:pt x="1301" y="580"/>
                    </a:lnTo>
                    <a:lnTo>
                      <a:pt x="1301" y="580"/>
                    </a:lnTo>
                    <a:lnTo>
                      <a:pt x="1299" y="580"/>
                    </a:lnTo>
                    <a:lnTo>
                      <a:pt x="1299" y="580"/>
                    </a:lnTo>
                    <a:lnTo>
                      <a:pt x="1299" y="582"/>
                    </a:lnTo>
                    <a:lnTo>
                      <a:pt x="1299" y="582"/>
                    </a:lnTo>
                    <a:lnTo>
                      <a:pt x="1297" y="582"/>
                    </a:lnTo>
                    <a:lnTo>
                      <a:pt x="1297" y="582"/>
                    </a:lnTo>
                    <a:lnTo>
                      <a:pt x="1297" y="582"/>
                    </a:lnTo>
                    <a:lnTo>
                      <a:pt x="1297" y="584"/>
                    </a:lnTo>
                    <a:lnTo>
                      <a:pt x="1297" y="584"/>
                    </a:lnTo>
                    <a:lnTo>
                      <a:pt x="1297" y="584"/>
                    </a:lnTo>
                    <a:lnTo>
                      <a:pt x="1297" y="584"/>
                    </a:lnTo>
                    <a:lnTo>
                      <a:pt x="1297" y="586"/>
                    </a:lnTo>
                    <a:lnTo>
                      <a:pt x="1297" y="586"/>
                    </a:lnTo>
                    <a:lnTo>
                      <a:pt x="1299" y="586"/>
                    </a:lnTo>
                    <a:lnTo>
                      <a:pt x="1299" y="586"/>
                    </a:lnTo>
                    <a:lnTo>
                      <a:pt x="1299" y="586"/>
                    </a:lnTo>
                    <a:lnTo>
                      <a:pt x="1299" y="586"/>
                    </a:lnTo>
                    <a:lnTo>
                      <a:pt x="1299" y="588"/>
                    </a:lnTo>
                    <a:lnTo>
                      <a:pt x="1299" y="588"/>
                    </a:lnTo>
                    <a:lnTo>
                      <a:pt x="1301" y="588"/>
                    </a:lnTo>
                    <a:lnTo>
                      <a:pt x="1301" y="588"/>
                    </a:lnTo>
                    <a:lnTo>
                      <a:pt x="1301" y="588"/>
                    </a:lnTo>
                    <a:lnTo>
                      <a:pt x="1303" y="588"/>
                    </a:lnTo>
                    <a:lnTo>
                      <a:pt x="1303" y="588"/>
                    </a:lnTo>
                    <a:lnTo>
                      <a:pt x="1303" y="588"/>
                    </a:lnTo>
                    <a:lnTo>
                      <a:pt x="1304" y="588"/>
                    </a:lnTo>
                    <a:lnTo>
                      <a:pt x="1304" y="588"/>
                    </a:lnTo>
                    <a:lnTo>
                      <a:pt x="1304" y="588"/>
                    </a:lnTo>
                    <a:lnTo>
                      <a:pt x="1306" y="586"/>
                    </a:lnTo>
                    <a:lnTo>
                      <a:pt x="1306" y="586"/>
                    </a:lnTo>
                    <a:lnTo>
                      <a:pt x="1306" y="586"/>
                    </a:lnTo>
                    <a:lnTo>
                      <a:pt x="1308" y="586"/>
                    </a:lnTo>
                    <a:lnTo>
                      <a:pt x="1308" y="586"/>
                    </a:lnTo>
                    <a:lnTo>
                      <a:pt x="1310" y="586"/>
                    </a:lnTo>
                    <a:lnTo>
                      <a:pt x="1312" y="586"/>
                    </a:lnTo>
                    <a:lnTo>
                      <a:pt x="1313" y="586"/>
                    </a:lnTo>
                    <a:lnTo>
                      <a:pt x="1315" y="588"/>
                    </a:lnTo>
                    <a:lnTo>
                      <a:pt x="1317" y="588"/>
                    </a:lnTo>
                    <a:lnTo>
                      <a:pt x="1319" y="588"/>
                    </a:lnTo>
                    <a:lnTo>
                      <a:pt x="1321" y="588"/>
                    </a:lnTo>
                    <a:lnTo>
                      <a:pt x="1322" y="589"/>
                    </a:lnTo>
                    <a:lnTo>
                      <a:pt x="1324" y="589"/>
                    </a:lnTo>
                    <a:lnTo>
                      <a:pt x="1326" y="589"/>
                    </a:lnTo>
                    <a:lnTo>
                      <a:pt x="1328" y="589"/>
                    </a:lnTo>
                    <a:lnTo>
                      <a:pt x="1330" y="589"/>
                    </a:lnTo>
                    <a:lnTo>
                      <a:pt x="1332" y="588"/>
                    </a:lnTo>
                    <a:lnTo>
                      <a:pt x="1332" y="588"/>
                    </a:lnTo>
                    <a:lnTo>
                      <a:pt x="1333" y="586"/>
                    </a:lnTo>
                    <a:lnTo>
                      <a:pt x="1335" y="586"/>
                    </a:lnTo>
                    <a:lnTo>
                      <a:pt x="1337" y="584"/>
                    </a:lnTo>
                    <a:lnTo>
                      <a:pt x="1337" y="584"/>
                    </a:lnTo>
                    <a:lnTo>
                      <a:pt x="1337" y="584"/>
                    </a:lnTo>
                    <a:lnTo>
                      <a:pt x="1339" y="584"/>
                    </a:lnTo>
                    <a:lnTo>
                      <a:pt x="1339" y="584"/>
                    </a:lnTo>
                    <a:lnTo>
                      <a:pt x="1341" y="584"/>
                    </a:lnTo>
                    <a:lnTo>
                      <a:pt x="1341" y="584"/>
                    </a:lnTo>
                    <a:lnTo>
                      <a:pt x="1341" y="584"/>
                    </a:lnTo>
                    <a:lnTo>
                      <a:pt x="1341" y="584"/>
                    </a:lnTo>
                    <a:lnTo>
                      <a:pt x="1342" y="586"/>
                    </a:lnTo>
                    <a:lnTo>
                      <a:pt x="1342" y="586"/>
                    </a:lnTo>
                    <a:lnTo>
                      <a:pt x="1342" y="586"/>
                    </a:lnTo>
                    <a:lnTo>
                      <a:pt x="1342" y="586"/>
                    </a:lnTo>
                    <a:lnTo>
                      <a:pt x="1342" y="586"/>
                    </a:lnTo>
                    <a:lnTo>
                      <a:pt x="1342" y="588"/>
                    </a:lnTo>
                    <a:lnTo>
                      <a:pt x="1342" y="588"/>
                    </a:lnTo>
                    <a:lnTo>
                      <a:pt x="1342" y="588"/>
                    </a:lnTo>
                    <a:lnTo>
                      <a:pt x="1342" y="588"/>
                    </a:lnTo>
                    <a:lnTo>
                      <a:pt x="1342" y="589"/>
                    </a:lnTo>
                    <a:lnTo>
                      <a:pt x="1342" y="589"/>
                    </a:lnTo>
                    <a:lnTo>
                      <a:pt x="1342" y="591"/>
                    </a:lnTo>
                    <a:lnTo>
                      <a:pt x="1341" y="591"/>
                    </a:lnTo>
                    <a:lnTo>
                      <a:pt x="1341" y="591"/>
                    </a:lnTo>
                    <a:lnTo>
                      <a:pt x="1341" y="591"/>
                    </a:lnTo>
                    <a:lnTo>
                      <a:pt x="1341" y="591"/>
                    </a:lnTo>
                    <a:lnTo>
                      <a:pt x="1341" y="591"/>
                    </a:lnTo>
                    <a:lnTo>
                      <a:pt x="1341" y="591"/>
                    </a:lnTo>
                    <a:lnTo>
                      <a:pt x="1341" y="593"/>
                    </a:lnTo>
                    <a:lnTo>
                      <a:pt x="1339" y="593"/>
                    </a:lnTo>
                    <a:lnTo>
                      <a:pt x="1339" y="593"/>
                    </a:lnTo>
                    <a:lnTo>
                      <a:pt x="1339" y="593"/>
                    </a:lnTo>
                    <a:lnTo>
                      <a:pt x="1337" y="593"/>
                    </a:lnTo>
                    <a:lnTo>
                      <a:pt x="1337" y="593"/>
                    </a:lnTo>
                    <a:lnTo>
                      <a:pt x="1335" y="595"/>
                    </a:lnTo>
                    <a:lnTo>
                      <a:pt x="1335" y="595"/>
                    </a:lnTo>
                    <a:lnTo>
                      <a:pt x="1332" y="597"/>
                    </a:lnTo>
                    <a:lnTo>
                      <a:pt x="1330" y="597"/>
                    </a:lnTo>
                    <a:lnTo>
                      <a:pt x="1326" y="598"/>
                    </a:lnTo>
                    <a:lnTo>
                      <a:pt x="1324" y="598"/>
                    </a:lnTo>
                    <a:lnTo>
                      <a:pt x="1324" y="598"/>
                    </a:lnTo>
                    <a:lnTo>
                      <a:pt x="1324" y="598"/>
                    </a:lnTo>
                    <a:lnTo>
                      <a:pt x="1322" y="600"/>
                    </a:lnTo>
                    <a:lnTo>
                      <a:pt x="1322" y="600"/>
                    </a:lnTo>
                    <a:lnTo>
                      <a:pt x="1322" y="600"/>
                    </a:lnTo>
                    <a:lnTo>
                      <a:pt x="1321" y="600"/>
                    </a:lnTo>
                    <a:lnTo>
                      <a:pt x="1321" y="600"/>
                    </a:lnTo>
                    <a:lnTo>
                      <a:pt x="1321" y="600"/>
                    </a:lnTo>
                    <a:lnTo>
                      <a:pt x="1319" y="602"/>
                    </a:lnTo>
                    <a:lnTo>
                      <a:pt x="1319" y="602"/>
                    </a:lnTo>
                    <a:lnTo>
                      <a:pt x="1319" y="604"/>
                    </a:lnTo>
                    <a:lnTo>
                      <a:pt x="1319" y="604"/>
                    </a:lnTo>
                    <a:lnTo>
                      <a:pt x="1319" y="606"/>
                    </a:lnTo>
                    <a:lnTo>
                      <a:pt x="1319" y="606"/>
                    </a:lnTo>
                    <a:lnTo>
                      <a:pt x="1319" y="606"/>
                    </a:lnTo>
                    <a:lnTo>
                      <a:pt x="1319" y="606"/>
                    </a:lnTo>
                    <a:lnTo>
                      <a:pt x="1319" y="607"/>
                    </a:lnTo>
                    <a:lnTo>
                      <a:pt x="1319" y="607"/>
                    </a:lnTo>
                    <a:lnTo>
                      <a:pt x="1319" y="607"/>
                    </a:lnTo>
                    <a:lnTo>
                      <a:pt x="1321" y="607"/>
                    </a:lnTo>
                    <a:lnTo>
                      <a:pt x="1321" y="607"/>
                    </a:lnTo>
                    <a:lnTo>
                      <a:pt x="1321" y="609"/>
                    </a:lnTo>
                    <a:lnTo>
                      <a:pt x="1321" y="609"/>
                    </a:lnTo>
                    <a:lnTo>
                      <a:pt x="1321" y="611"/>
                    </a:lnTo>
                    <a:lnTo>
                      <a:pt x="1321" y="611"/>
                    </a:lnTo>
                    <a:lnTo>
                      <a:pt x="1322" y="613"/>
                    </a:lnTo>
                    <a:lnTo>
                      <a:pt x="1322" y="613"/>
                    </a:lnTo>
                    <a:lnTo>
                      <a:pt x="1322" y="616"/>
                    </a:lnTo>
                    <a:lnTo>
                      <a:pt x="1322" y="618"/>
                    </a:lnTo>
                    <a:lnTo>
                      <a:pt x="1324" y="618"/>
                    </a:lnTo>
                    <a:lnTo>
                      <a:pt x="1326" y="620"/>
                    </a:lnTo>
                    <a:lnTo>
                      <a:pt x="1326" y="622"/>
                    </a:lnTo>
                    <a:lnTo>
                      <a:pt x="1326" y="622"/>
                    </a:lnTo>
                    <a:lnTo>
                      <a:pt x="1328" y="624"/>
                    </a:lnTo>
                    <a:lnTo>
                      <a:pt x="1328" y="624"/>
                    </a:lnTo>
                    <a:lnTo>
                      <a:pt x="1328" y="626"/>
                    </a:lnTo>
                    <a:lnTo>
                      <a:pt x="1328" y="626"/>
                    </a:lnTo>
                    <a:lnTo>
                      <a:pt x="1328" y="627"/>
                    </a:lnTo>
                    <a:lnTo>
                      <a:pt x="1328" y="627"/>
                    </a:lnTo>
                    <a:lnTo>
                      <a:pt x="1328" y="627"/>
                    </a:lnTo>
                    <a:lnTo>
                      <a:pt x="1326" y="629"/>
                    </a:lnTo>
                    <a:lnTo>
                      <a:pt x="1326" y="631"/>
                    </a:lnTo>
                    <a:lnTo>
                      <a:pt x="1326" y="631"/>
                    </a:lnTo>
                    <a:lnTo>
                      <a:pt x="1324" y="631"/>
                    </a:lnTo>
                    <a:lnTo>
                      <a:pt x="1324" y="631"/>
                    </a:lnTo>
                    <a:lnTo>
                      <a:pt x="1324" y="631"/>
                    </a:lnTo>
                    <a:lnTo>
                      <a:pt x="1324" y="633"/>
                    </a:lnTo>
                    <a:lnTo>
                      <a:pt x="1324" y="633"/>
                    </a:lnTo>
                    <a:lnTo>
                      <a:pt x="1324" y="633"/>
                    </a:lnTo>
                    <a:lnTo>
                      <a:pt x="1324" y="635"/>
                    </a:lnTo>
                    <a:lnTo>
                      <a:pt x="1324" y="635"/>
                    </a:lnTo>
                    <a:lnTo>
                      <a:pt x="1324" y="635"/>
                    </a:lnTo>
                    <a:lnTo>
                      <a:pt x="1326" y="636"/>
                    </a:lnTo>
                    <a:lnTo>
                      <a:pt x="1326" y="636"/>
                    </a:lnTo>
                    <a:lnTo>
                      <a:pt x="1328" y="636"/>
                    </a:lnTo>
                    <a:lnTo>
                      <a:pt x="1328" y="636"/>
                    </a:lnTo>
                    <a:lnTo>
                      <a:pt x="1328" y="636"/>
                    </a:lnTo>
                    <a:lnTo>
                      <a:pt x="1330" y="636"/>
                    </a:lnTo>
                    <a:lnTo>
                      <a:pt x="1330" y="636"/>
                    </a:lnTo>
                    <a:lnTo>
                      <a:pt x="1332" y="636"/>
                    </a:lnTo>
                    <a:lnTo>
                      <a:pt x="1332" y="636"/>
                    </a:lnTo>
                    <a:lnTo>
                      <a:pt x="1332" y="636"/>
                    </a:lnTo>
                    <a:lnTo>
                      <a:pt x="1333" y="636"/>
                    </a:lnTo>
                    <a:lnTo>
                      <a:pt x="1333" y="636"/>
                    </a:lnTo>
                    <a:lnTo>
                      <a:pt x="1335" y="635"/>
                    </a:lnTo>
                    <a:lnTo>
                      <a:pt x="1335" y="635"/>
                    </a:lnTo>
                    <a:lnTo>
                      <a:pt x="1335" y="633"/>
                    </a:lnTo>
                    <a:lnTo>
                      <a:pt x="1337" y="633"/>
                    </a:lnTo>
                    <a:lnTo>
                      <a:pt x="1339" y="633"/>
                    </a:lnTo>
                    <a:lnTo>
                      <a:pt x="1339" y="633"/>
                    </a:lnTo>
                    <a:lnTo>
                      <a:pt x="1341" y="633"/>
                    </a:lnTo>
                    <a:lnTo>
                      <a:pt x="1341" y="633"/>
                    </a:lnTo>
                    <a:lnTo>
                      <a:pt x="1342" y="633"/>
                    </a:lnTo>
                    <a:lnTo>
                      <a:pt x="1342" y="635"/>
                    </a:lnTo>
                    <a:lnTo>
                      <a:pt x="1342" y="636"/>
                    </a:lnTo>
                    <a:lnTo>
                      <a:pt x="1342" y="636"/>
                    </a:lnTo>
                    <a:lnTo>
                      <a:pt x="1342" y="638"/>
                    </a:lnTo>
                    <a:lnTo>
                      <a:pt x="1341" y="638"/>
                    </a:lnTo>
                    <a:lnTo>
                      <a:pt x="1341" y="640"/>
                    </a:lnTo>
                    <a:lnTo>
                      <a:pt x="1341" y="640"/>
                    </a:lnTo>
                    <a:lnTo>
                      <a:pt x="1339" y="640"/>
                    </a:lnTo>
                    <a:lnTo>
                      <a:pt x="1339" y="640"/>
                    </a:lnTo>
                    <a:lnTo>
                      <a:pt x="1339" y="642"/>
                    </a:lnTo>
                    <a:lnTo>
                      <a:pt x="1335" y="644"/>
                    </a:lnTo>
                    <a:lnTo>
                      <a:pt x="1333" y="644"/>
                    </a:lnTo>
                    <a:lnTo>
                      <a:pt x="1332" y="645"/>
                    </a:lnTo>
                    <a:lnTo>
                      <a:pt x="1330" y="645"/>
                    </a:lnTo>
                    <a:lnTo>
                      <a:pt x="1330" y="647"/>
                    </a:lnTo>
                    <a:lnTo>
                      <a:pt x="1330" y="647"/>
                    </a:lnTo>
                    <a:lnTo>
                      <a:pt x="1330" y="649"/>
                    </a:lnTo>
                    <a:lnTo>
                      <a:pt x="1330" y="651"/>
                    </a:lnTo>
                    <a:lnTo>
                      <a:pt x="1330" y="651"/>
                    </a:lnTo>
                    <a:lnTo>
                      <a:pt x="1332" y="653"/>
                    </a:lnTo>
                    <a:lnTo>
                      <a:pt x="1332" y="653"/>
                    </a:lnTo>
                    <a:lnTo>
                      <a:pt x="1332" y="653"/>
                    </a:lnTo>
                    <a:lnTo>
                      <a:pt x="1332" y="653"/>
                    </a:lnTo>
                    <a:lnTo>
                      <a:pt x="1332" y="653"/>
                    </a:lnTo>
                    <a:lnTo>
                      <a:pt x="1333" y="654"/>
                    </a:lnTo>
                    <a:lnTo>
                      <a:pt x="1333" y="654"/>
                    </a:lnTo>
                    <a:lnTo>
                      <a:pt x="1333" y="654"/>
                    </a:lnTo>
                    <a:lnTo>
                      <a:pt x="1333" y="654"/>
                    </a:lnTo>
                    <a:lnTo>
                      <a:pt x="1333" y="656"/>
                    </a:lnTo>
                    <a:lnTo>
                      <a:pt x="1333" y="656"/>
                    </a:lnTo>
                    <a:lnTo>
                      <a:pt x="1333" y="656"/>
                    </a:lnTo>
                    <a:lnTo>
                      <a:pt x="1333" y="656"/>
                    </a:lnTo>
                    <a:lnTo>
                      <a:pt x="1335" y="658"/>
                    </a:lnTo>
                    <a:lnTo>
                      <a:pt x="1333" y="660"/>
                    </a:lnTo>
                    <a:lnTo>
                      <a:pt x="1333" y="660"/>
                    </a:lnTo>
                    <a:lnTo>
                      <a:pt x="1333" y="660"/>
                    </a:lnTo>
                    <a:lnTo>
                      <a:pt x="1333" y="660"/>
                    </a:lnTo>
                    <a:lnTo>
                      <a:pt x="1333" y="662"/>
                    </a:lnTo>
                    <a:lnTo>
                      <a:pt x="1333" y="662"/>
                    </a:lnTo>
                    <a:lnTo>
                      <a:pt x="1333" y="662"/>
                    </a:lnTo>
                    <a:lnTo>
                      <a:pt x="1333" y="662"/>
                    </a:lnTo>
                    <a:lnTo>
                      <a:pt x="1332" y="662"/>
                    </a:lnTo>
                    <a:lnTo>
                      <a:pt x="1330" y="664"/>
                    </a:lnTo>
                    <a:lnTo>
                      <a:pt x="1330" y="664"/>
                    </a:lnTo>
                    <a:lnTo>
                      <a:pt x="1330" y="664"/>
                    </a:lnTo>
                    <a:lnTo>
                      <a:pt x="1328" y="664"/>
                    </a:lnTo>
                    <a:lnTo>
                      <a:pt x="1326" y="664"/>
                    </a:lnTo>
                    <a:lnTo>
                      <a:pt x="1326" y="664"/>
                    </a:lnTo>
                    <a:lnTo>
                      <a:pt x="1326" y="664"/>
                    </a:lnTo>
                    <a:lnTo>
                      <a:pt x="1326" y="664"/>
                    </a:lnTo>
                    <a:lnTo>
                      <a:pt x="1326" y="664"/>
                    </a:lnTo>
                    <a:lnTo>
                      <a:pt x="1324" y="664"/>
                    </a:lnTo>
                    <a:lnTo>
                      <a:pt x="1324" y="665"/>
                    </a:lnTo>
                    <a:lnTo>
                      <a:pt x="1322" y="665"/>
                    </a:lnTo>
                    <a:lnTo>
                      <a:pt x="1322" y="665"/>
                    </a:lnTo>
                    <a:lnTo>
                      <a:pt x="1322" y="665"/>
                    </a:lnTo>
                    <a:lnTo>
                      <a:pt x="1322" y="665"/>
                    </a:lnTo>
                    <a:lnTo>
                      <a:pt x="1322" y="667"/>
                    </a:lnTo>
                    <a:lnTo>
                      <a:pt x="1321" y="667"/>
                    </a:lnTo>
                    <a:lnTo>
                      <a:pt x="1321" y="667"/>
                    </a:lnTo>
                    <a:lnTo>
                      <a:pt x="1321" y="669"/>
                    </a:lnTo>
                    <a:lnTo>
                      <a:pt x="1322" y="669"/>
                    </a:lnTo>
                    <a:lnTo>
                      <a:pt x="1322" y="669"/>
                    </a:lnTo>
                    <a:lnTo>
                      <a:pt x="1322" y="669"/>
                    </a:lnTo>
                    <a:lnTo>
                      <a:pt x="1324" y="671"/>
                    </a:lnTo>
                    <a:lnTo>
                      <a:pt x="1324" y="671"/>
                    </a:lnTo>
                    <a:lnTo>
                      <a:pt x="1324" y="671"/>
                    </a:lnTo>
                    <a:lnTo>
                      <a:pt x="1326" y="673"/>
                    </a:lnTo>
                    <a:lnTo>
                      <a:pt x="1328" y="673"/>
                    </a:lnTo>
                    <a:lnTo>
                      <a:pt x="1328" y="674"/>
                    </a:lnTo>
                    <a:lnTo>
                      <a:pt x="1330" y="674"/>
                    </a:lnTo>
                    <a:lnTo>
                      <a:pt x="1330" y="674"/>
                    </a:lnTo>
                    <a:lnTo>
                      <a:pt x="1332" y="674"/>
                    </a:lnTo>
                    <a:lnTo>
                      <a:pt x="1332" y="674"/>
                    </a:lnTo>
                    <a:lnTo>
                      <a:pt x="1332" y="674"/>
                    </a:lnTo>
                    <a:lnTo>
                      <a:pt x="1332" y="676"/>
                    </a:lnTo>
                    <a:lnTo>
                      <a:pt x="1333" y="676"/>
                    </a:lnTo>
                    <a:lnTo>
                      <a:pt x="1333" y="676"/>
                    </a:lnTo>
                    <a:lnTo>
                      <a:pt x="1333" y="676"/>
                    </a:lnTo>
                    <a:lnTo>
                      <a:pt x="1333" y="676"/>
                    </a:lnTo>
                    <a:lnTo>
                      <a:pt x="1333" y="678"/>
                    </a:lnTo>
                    <a:lnTo>
                      <a:pt x="1333" y="678"/>
                    </a:lnTo>
                    <a:lnTo>
                      <a:pt x="1333" y="678"/>
                    </a:lnTo>
                    <a:lnTo>
                      <a:pt x="1333" y="680"/>
                    </a:lnTo>
                    <a:lnTo>
                      <a:pt x="1333" y="680"/>
                    </a:lnTo>
                    <a:lnTo>
                      <a:pt x="1332" y="682"/>
                    </a:lnTo>
                    <a:lnTo>
                      <a:pt x="1332" y="682"/>
                    </a:lnTo>
                    <a:lnTo>
                      <a:pt x="1332" y="682"/>
                    </a:lnTo>
                    <a:lnTo>
                      <a:pt x="1332" y="683"/>
                    </a:lnTo>
                    <a:lnTo>
                      <a:pt x="1332" y="683"/>
                    </a:lnTo>
                    <a:lnTo>
                      <a:pt x="1332" y="683"/>
                    </a:lnTo>
                    <a:lnTo>
                      <a:pt x="1332" y="683"/>
                    </a:lnTo>
                    <a:lnTo>
                      <a:pt x="1332" y="685"/>
                    </a:lnTo>
                    <a:lnTo>
                      <a:pt x="1332" y="685"/>
                    </a:lnTo>
                    <a:lnTo>
                      <a:pt x="1332" y="685"/>
                    </a:lnTo>
                    <a:lnTo>
                      <a:pt x="1332" y="685"/>
                    </a:lnTo>
                    <a:lnTo>
                      <a:pt x="1332" y="687"/>
                    </a:lnTo>
                    <a:lnTo>
                      <a:pt x="1332" y="687"/>
                    </a:lnTo>
                    <a:lnTo>
                      <a:pt x="1332" y="687"/>
                    </a:lnTo>
                    <a:lnTo>
                      <a:pt x="1332" y="687"/>
                    </a:lnTo>
                    <a:lnTo>
                      <a:pt x="1332" y="687"/>
                    </a:lnTo>
                    <a:lnTo>
                      <a:pt x="1332" y="689"/>
                    </a:lnTo>
                    <a:lnTo>
                      <a:pt x="1332" y="689"/>
                    </a:lnTo>
                    <a:lnTo>
                      <a:pt x="1333" y="689"/>
                    </a:lnTo>
                    <a:lnTo>
                      <a:pt x="1333" y="689"/>
                    </a:lnTo>
                    <a:lnTo>
                      <a:pt x="1333" y="689"/>
                    </a:lnTo>
                    <a:lnTo>
                      <a:pt x="1333" y="689"/>
                    </a:lnTo>
                    <a:lnTo>
                      <a:pt x="1335" y="689"/>
                    </a:lnTo>
                    <a:lnTo>
                      <a:pt x="1335" y="689"/>
                    </a:lnTo>
                    <a:lnTo>
                      <a:pt x="1337" y="689"/>
                    </a:lnTo>
                    <a:lnTo>
                      <a:pt x="1337" y="689"/>
                    </a:lnTo>
                    <a:lnTo>
                      <a:pt x="1337" y="689"/>
                    </a:lnTo>
                    <a:lnTo>
                      <a:pt x="1339" y="689"/>
                    </a:lnTo>
                    <a:lnTo>
                      <a:pt x="1339" y="689"/>
                    </a:lnTo>
                    <a:lnTo>
                      <a:pt x="1339" y="689"/>
                    </a:lnTo>
                    <a:lnTo>
                      <a:pt x="1339" y="687"/>
                    </a:lnTo>
                    <a:lnTo>
                      <a:pt x="1339" y="687"/>
                    </a:lnTo>
                    <a:lnTo>
                      <a:pt x="1339" y="687"/>
                    </a:lnTo>
                    <a:lnTo>
                      <a:pt x="1341" y="687"/>
                    </a:lnTo>
                    <a:lnTo>
                      <a:pt x="1341" y="687"/>
                    </a:lnTo>
                    <a:lnTo>
                      <a:pt x="1342" y="687"/>
                    </a:lnTo>
                    <a:lnTo>
                      <a:pt x="1342" y="687"/>
                    </a:lnTo>
                    <a:lnTo>
                      <a:pt x="1342" y="685"/>
                    </a:lnTo>
                    <a:lnTo>
                      <a:pt x="1344" y="685"/>
                    </a:lnTo>
                    <a:lnTo>
                      <a:pt x="1344" y="685"/>
                    </a:lnTo>
                    <a:lnTo>
                      <a:pt x="1344" y="685"/>
                    </a:lnTo>
                    <a:lnTo>
                      <a:pt x="1344" y="685"/>
                    </a:lnTo>
                    <a:lnTo>
                      <a:pt x="1344" y="685"/>
                    </a:lnTo>
                    <a:lnTo>
                      <a:pt x="1346" y="685"/>
                    </a:lnTo>
                    <a:lnTo>
                      <a:pt x="1346" y="685"/>
                    </a:lnTo>
                    <a:lnTo>
                      <a:pt x="1346" y="685"/>
                    </a:lnTo>
                    <a:lnTo>
                      <a:pt x="1346" y="685"/>
                    </a:lnTo>
                    <a:lnTo>
                      <a:pt x="1346" y="685"/>
                    </a:lnTo>
                    <a:lnTo>
                      <a:pt x="1346" y="685"/>
                    </a:lnTo>
                    <a:lnTo>
                      <a:pt x="1346" y="685"/>
                    </a:lnTo>
                    <a:lnTo>
                      <a:pt x="1348" y="685"/>
                    </a:lnTo>
                    <a:lnTo>
                      <a:pt x="1348" y="685"/>
                    </a:lnTo>
                    <a:lnTo>
                      <a:pt x="1350" y="685"/>
                    </a:lnTo>
                    <a:lnTo>
                      <a:pt x="1350" y="685"/>
                    </a:lnTo>
                    <a:lnTo>
                      <a:pt x="1350" y="685"/>
                    </a:lnTo>
                    <a:lnTo>
                      <a:pt x="1350" y="685"/>
                    </a:lnTo>
                    <a:lnTo>
                      <a:pt x="1350" y="687"/>
                    </a:lnTo>
                    <a:lnTo>
                      <a:pt x="1350" y="687"/>
                    </a:lnTo>
                    <a:lnTo>
                      <a:pt x="1351" y="687"/>
                    </a:lnTo>
                    <a:lnTo>
                      <a:pt x="1351" y="687"/>
                    </a:lnTo>
                    <a:lnTo>
                      <a:pt x="1353" y="687"/>
                    </a:lnTo>
                    <a:lnTo>
                      <a:pt x="1353" y="687"/>
                    </a:lnTo>
                    <a:lnTo>
                      <a:pt x="1353" y="687"/>
                    </a:lnTo>
                    <a:lnTo>
                      <a:pt x="1355" y="687"/>
                    </a:lnTo>
                    <a:lnTo>
                      <a:pt x="1357" y="687"/>
                    </a:lnTo>
                    <a:lnTo>
                      <a:pt x="1357" y="687"/>
                    </a:lnTo>
                    <a:lnTo>
                      <a:pt x="1359" y="689"/>
                    </a:lnTo>
                    <a:lnTo>
                      <a:pt x="1360" y="689"/>
                    </a:lnTo>
                    <a:lnTo>
                      <a:pt x="1362" y="689"/>
                    </a:lnTo>
                    <a:lnTo>
                      <a:pt x="1362" y="689"/>
                    </a:lnTo>
                    <a:lnTo>
                      <a:pt x="1364" y="689"/>
                    </a:lnTo>
                    <a:lnTo>
                      <a:pt x="1364" y="687"/>
                    </a:lnTo>
                    <a:lnTo>
                      <a:pt x="1364" y="687"/>
                    </a:lnTo>
                    <a:lnTo>
                      <a:pt x="1366" y="687"/>
                    </a:lnTo>
                    <a:lnTo>
                      <a:pt x="1366" y="687"/>
                    </a:lnTo>
                    <a:lnTo>
                      <a:pt x="1366" y="687"/>
                    </a:lnTo>
                    <a:lnTo>
                      <a:pt x="1366" y="689"/>
                    </a:lnTo>
                    <a:lnTo>
                      <a:pt x="1368" y="689"/>
                    </a:lnTo>
                    <a:lnTo>
                      <a:pt x="1368" y="689"/>
                    </a:lnTo>
                    <a:lnTo>
                      <a:pt x="1368" y="689"/>
                    </a:lnTo>
                    <a:lnTo>
                      <a:pt x="1368" y="691"/>
                    </a:lnTo>
                    <a:lnTo>
                      <a:pt x="1368" y="692"/>
                    </a:lnTo>
                    <a:lnTo>
                      <a:pt x="1368" y="692"/>
                    </a:lnTo>
                    <a:lnTo>
                      <a:pt x="1369" y="692"/>
                    </a:lnTo>
                    <a:lnTo>
                      <a:pt x="1369" y="694"/>
                    </a:lnTo>
                    <a:lnTo>
                      <a:pt x="1368" y="694"/>
                    </a:lnTo>
                    <a:lnTo>
                      <a:pt x="1369" y="694"/>
                    </a:lnTo>
                    <a:lnTo>
                      <a:pt x="1369" y="696"/>
                    </a:lnTo>
                    <a:lnTo>
                      <a:pt x="1369" y="696"/>
                    </a:lnTo>
                    <a:lnTo>
                      <a:pt x="1369" y="696"/>
                    </a:lnTo>
                    <a:lnTo>
                      <a:pt x="1369" y="696"/>
                    </a:lnTo>
                    <a:lnTo>
                      <a:pt x="1369" y="696"/>
                    </a:lnTo>
                    <a:lnTo>
                      <a:pt x="1369" y="696"/>
                    </a:lnTo>
                    <a:lnTo>
                      <a:pt x="1369" y="696"/>
                    </a:lnTo>
                    <a:lnTo>
                      <a:pt x="1369" y="698"/>
                    </a:lnTo>
                    <a:lnTo>
                      <a:pt x="1371" y="698"/>
                    </a:lnTo>
                    <a:lnTo>
                      <a:pt x="1371" y="700"/>
                    </a:lnTo>
                    <a:lnTo>
                      <a:pt x="1371" y="700"/>
                    </a:lnTo>
                    <a:lnTo>
                      <a:pt x="1371" y="700"/>
                    </a:lnTo>
                    <a:lnTo>
                      <a:pt x="1371" y="702"/>
                    </a:lnTo>
                    <a:lnTo>
                      <a:pt x="1371" y="702"/>
                    </a:lnTo>
                    <a:lnTo>
                      <a:pt x="1371" y="703"/>
                    </a:lnTo>
                    <a:lnTo>
                      <a:pt x="1371" y="703"/>
                    </a:lnTo>
                    <a:lnTo>
                      <a:pt x="1369" y="703"/>
                    </a:lnTo>
                    <a:lnTo>
                      <a:pt x="1369" y="705"/>
                    </a:lnTo>
                    <a:lnTo>
                      <a:pt x="1368" y="705"/>
                    </a:lnTo>
                    <a:lnTo>
                      <a:pt x="1368" y="705"/>
                    </a:lnTo>
                    <a:lnTo>
                      <a:pt x="1368" y="705"/>
                    </a:lnTo>
                    <a:lnTo>
                      <a:pt x="1368" y="705"/>
                    </a:lnTo>
                    <a:lnTo>
                      <a:pt x="1364" y="705"/>
                    </a:lnTo>
                    <a:lnTo>
                      <a:pt x="1362" y="705"/>
                    </a:lnTo>
                    <a:lnTo>
                      <a:pt x="1357" y="707"/>
                    </a:lnTo>
                    <a:lnTo>
                      <a:pt x="1355" y="707"/>
                    </a:lnTo>
                    <a:lnTo>
                      <a:pt x="1351" y="707"/>
                    </a:lnTo>
                    <a:lnTo>
                      <a:pt x="1351" y="707"/>
                    </a:lnTo>
                    <a:lnTo>
                      <a:pt x="1350" y="707"/>
                    </a:lnTo>
                    <a:lnTo>
                      <a:pt x="1350" y="709"/>
                    </a:lnTo>
                    <a:lnTo>
                      <a:pt x="1348" y="709"/>
                    </a:lnTo>
                    <a:lnTo>
                      <a:pt x="1348" y="709"/>
                    </a:lnTo>
                    <a:lnTo>
                      <a:pt x="1348" y="709"/>
                    </a:lnTo>
                    <a:lnTo>
                      <a:pt x="1348" y="709"/>
                    </a:lnTo>
                    <a:lnTo>
                      <a:pt x="1348" y="709"/>
                    </a:lnTo>
                    <a:lnTo>
                      <a:pt x="1346" y="711"/>
                    </a:lnTo>
                    <a:lnTo>
                      <a:pt x="1346" y="711"/>
                    </a:lnTo>
                    <a:lnTo>
                      <a:pt x="1346" y="711"/>
                    </a:lnTo>
                    <a:lnTo>
                      <a:pt x="1346" y="711"/>
                    </a:lnTo>
                    <a:lnTo>
                      <a:pt x="1348" y="711"/>
                    </a:lnTo>
                    <a:lnTo>
                      <a:pt x="1348" y="712"/>
                    </a:lnTo>
                    <a:lnTo>
                      <a:pt x="1348" y="712"/>
                    </a:lnTo>
                    <a:lnTo>
                      <a:pt x="1348" y="714"/>
                    </a:lnTo>
                    <a:lnTo>
                      <a:pt x="1348" y="714"/>
                    </a:lnTo>
                    <a:lnTo>
                      <a:pt x="1348" y="714"/>
                    </a:lnTo>
                    <a:lnTo>
                      <a:pt x="1348" y="714"/>
                    </a:lnTo>
                    <a:lnTo>
                      <a:pt x="1348" y="714"/>
                    </a:lnTo>
                    <a:lnTo>
                      <a:pt x="1348" y="716"/>
                    </a:lnTo>
                    <a:lnTo>
                      <a:pt x="1350" y="716"/>
                    </a:lnTo>
                    <a:lnTo>
                      <a:pt x="1351" y="716"/>
                    </a:lnTo>
                    <a:lnTo>
                      <a:pt x="1351" y="714"/>
                    </a:lnTo>
                    <a:lnTo>
                      <a:pt x="1355" y="714"/>
                    </a:lnTo>
                    <a:lnTo>
                      <a:pt x="1355" y="714"/>
                    </a:lnTo>
                    <a:lnTo>
                      <a:pt x="1357" y="716"/>
                    </a:lnTo>
                    <a:lnTo>
                      <a:pt x="1357" y="716"/>
                    </a:lnTo>
                    <a:lnTo>
                      <a:pt x="1357" y="716"/>
                    </a:lnTo>
                    <a:lnTo>
                      <a:pt x="1359" y="716"/>
                    </a:lnTo>
                    <a:lnTo>
                      <a:pt x="1359" y="716"/>
                    </a:lnTo>
                    <a:lnTo>
                      <a:pt x="1359" y="716"/>
                    </a:lnTo>
                    <a:lnTo>
                      <a:pt x="1359" y="716"/>
                    </a:lnTo>
                    <a:lnTo>
                      <a:pt x="1360" y="716"/>
                    </a:lnTo>
                    <a:lnTo>
                      <a:pt x="1360" y="716"/>
                    </a:lnTo>
                    <a:lnTo>
                      <a:pt x="1360" y="718"/>
                    </a:lnTo>
                    <a:lnTo>
                      <a:pt x="1362" y="718"/>
                    </a:lnTo>
                    <a:lnTo>
                      <a:pt x="1362" y="720"/>
                    </a:lnTo>
                    <a:lnTo>
                      <a:pt x="1362" y="721"/>
                    </a:lnTo>
                    <a:lnTo>
                      <a:pt x="1362" y="723"/>
                    </a:lnTo>
                    <a:lnTo>
                      <a:pt x="1362" y="723"/>
                    </a:lnTo>
                    <a:lnTo>
                      <a:pt x="1362" y="723"/>
                    </a:lnTo>
                    <a:lnTo>
                      <a:pt x="1362" y="725"/>
                    </a:lnTo>
                    <a:lnTo>
                      <a:pt x="1362" y="725"/>
                    </a:lnTo>
                    <a:lnTo>
                      <a:pt x="1362" y="725"/>
                    </a:lnTo>
                    <a:lnTo>
                      <a:pt x="1362" y="725"/>
                    </a:lnTo>
                    <a:lnTo>
                      <a:pt x="1364" y="725"/>
                    </a:lnTo>
                    <a:lnTo>
                      <a:pt x="1364" y="727"/>
                    </a:lnTo>
                    <a:lnTo>
                      <a:pt x="1364" y="727"/>
                    </a:lnTo>
                    <a:lnTo>
                      <a:pt x="1364" y="727"/>
                    </a:lnTo>
                    <a:lnTo>
                      <a:pt x="1364" y="727"/>
                    </a:lnTo>
                    <a:lnTo>
                      <a:pt x="1364" y="727"/>
                    </a:lnTo>
                    <a:lnTo>
                      <a:pt x="1364" y="727"/>
                    </a:lnTo>
                    <a:lnTo>
                      <a:pt x="1364" y="729"/>
                    </a:lnTo>
                    <a:lnTo>
                      <a:pt x="1364" y="730"/>
                    </a:lnTo>
                    <a:lnTo>
                      <a:pt x="1362" y="732"/>
                    </a:lnTo>
                    <a:lnTo>
                      <a:pt x="1362" y="732"/>
                    </a:lnTo>
                    <a:lnTo>
                      <a:pt x="1362" y="732"/>
                    </a:lnTo>
                    <a:lnTo>
                      <a:pt x="1362" y="734"/>
                    </a:lnTo>
                    <a:lnTo>
                      <a:pt x="1364" y="734"/>
                    </a:lnTo>
                    <a:lnTo>
                      <a:pt x="1364" y="734"/>
                    </a:lnTo>
                    <a:lnTo>
                      <a:pt x="1364" y="736"/>
                    </a:lnTo>
                    <a:lnTo>
                      <a:pt x="1364" y="736"/>
                    </a:lnTo>
                    <a:lnTo>
                      <a:pt x="1366" y="736"/>
                    </a:lnTo>
                    <a:lnTo>
                      <a:pt x="1366" y="736"/>
                    </a:lnTo>
                    <a:lnTo>
                      <a:pt x="1366" y="736"/>
                    </a:lnTo>
                    <a:lnTo>
                      <a:pt x="1369" y="736"/>
                    </a:lnTo>
                    <a:lnTo>
                      <a:pt x="1369" y="734"/>
                    </a:lnTo>
                    <a:lnTo>
                      <a:pt x="1369" y="734"/>
                    </a:lnTo>
                    <a:lnTo>
                      <a:pt x="1369" y="734"/>
                    </a:lnTo>
                    <a:lnTo>
                      <a:pt x="1369" y="734"/>
                    </a:lnTo>
                    <a:lnTo>
                      <a:pt x="1369" y="734"/>
                    </a:lnTo>
                    <a:lnTo>
                      <a:pt x="1371" y="734"/>
                    </a:lnTo>
                    <a:lnTo>
                      <a:pt x="1371" y="732"/>
                    </a:lnTo>
                    <a:lnTo>
                      <a:pt x="1371" y="732"/>
                    </a:lnTo>
                    <a:lnTo>
                      <a:pt x="1371" y="732"/>
                    </a:lnTo>
                    <a:lnTo>
                      <a:pt x="1371" y="732"/>
                    </a:lnTo>
                    <a:lnTo>
                      <a:pt x="1373" y="730"/>
                    </a:lnTo>
                    <a:lnTo>
                      <a:pt x="1373" y="730"/>
                    </a:lnTo>
                    <a:lnTo>
                      <a:pt x="1373" y="730"/>
                    </a:lnTo>
                    <a:lnTo>
                      <a:pt x="1373" y="730"/>
                    </a:lnTo>
                    <a:lnTo>
                      <a:pt x="1373" y="730"/>
                    </a:lnTo>
                    <a:lnTo>
                      <a:pt x="1373" y="729"/>
                    </a:lnTo>
                    <a:lnTo>
                      <a:pt x="1373" y="729"/>
                    </a:lnTo>
                    <a:lnTo>
                      <a:pt x="1375" y="729"/>
                    </a:lnTo>
                    <a:lnTo>
                      <a:pt x="1375" y="729"/>
                    </a:lnTo>
                    <a:lnTo>
                      <a:pt x="1375" y="729"/>
                    </a:lnTo>
                    <a:lnTo>
                      <a:pt x="1375" y="730"/>
                    </a:lnTo>
                    <a:lnTo>
                      <a:pt x="1375" y="730"/>
                    </a:lnTo>
                    <a:lnTo>
                      <a:pt x="1377" y="730"/>
                    </a:lnTo>
                    <a:lnTo>
                      <a:pt x="1377" y="730"/>
                    </a:lnTo>
                    <a:lnTo>
                      <a:pt x="1377" y="730"/>
                    </a:lnTo>
                    <a:lnTo>
                      <a:pt x="1377" y="730"/>
                    </a:lnTo>
                    <a:lnTo>
                      <a:pt x="1377" y="732"/>
                    </a:lnTo>
                    <a:lnTo>
                      <a:pt x="1377" y="732"/>
                    </a:lnTo>
                    <a:lnTo>
                      <a:pt x="1379" y="734"/>
                    </a:lnTo>
                    <a:lnTo>
                      <a:pt x="1379" y="736"/>
                    </a:lnTo>
                    <a:lnTo>
                      <a:pt x="1380" y="738"/>
                    </a:lnTo>
                    <a:lnTo>
                      <a:pt x="1380" y="739"/>
                    </a:lnTo>
                    <a:lnTo>
                      <a:pt x="1380" y="741"/>
                    </a:lnTo>
                    <a:lnTo>
                      <a:pt x="1380" y="743"/>
                    </a:lnTo>
                    <a:lnTo>
                      <a:pt x="1380" y="743"/>
                    </a:lnTo>
                    <a:lnTo>
                      <a:pt x="1379" y="745"/>
                    </a:lnTo>
                    <a:lnTo>
                      <a:pt x="1379" y="745"/>
                    </a:lnTo>
                    <a:lnTo>
                      <a:pt x="1379" y="747"/>
                    </a:lnTo>
                    <a:lnTo>
                      <a:pt x="1379" y="747"/>
                    </a:lnTo>
                    <a:lnTo>
                      <a:pt x="1379" y="749"/>
                    </a:lnTo>
                    <a:lnTo>
                      <a:pt x="1379" y="750"/>
                    </a:lnTo>
                    <a:lnTo>
                      <a:pt x="1379" y="750"/>
                    </a:lnTo>
                    <a:lnTo>
                      <a:pt x="1379" y="752"/>
                    </a:lnTo>
                    <a:lnTo>
                      <a:pt x="1379" y="752"/>
                    </a:lnTo>
                    <a:lnTo>
                      <a:pt x="1379" y="754"/>
                    </a:lnTo>
                    <a:lnTo>
                      <a:pt x="1379" y="754"/>
                    </a:lnTo>
                    <a:lnTo>
                      <a:pt x="1379" y="754"/>
                    </a:lnTo>
                    <a:lnTo>
                      <a:pt x="1379" y="754"/>
                    </a:lnTo>
                    <a:lnTo>
                      <a:pt x="1379" y="756"/>
                    </a:lnTo>
                    <a:lnTo>
                      <a:pt x="1379" y="756"/>
                    </a:lnTo>
                    <a:lnTo>
                      <a:pt x="1377" y="756"/>
                    </a:lnTo>
                    <a:lnTo>
                      <a:pt x="1377" y="756"/>
                    </a:lnTo>
                    <a:lnTo>
                      <a:pt x="1377" y="756"/>
                    </a:lnTo>
                    <a:lnTo>
                      <a:pt x="1375" y="756"/>
                    </a:lnTo>
                    <a:lnTo>
                      <a:pt x="1375" y="756"/>
                    </a:lnTo>
                    <a:lnTo>
                      <a:pt x="1375" y="756"/>
                    </a:lnTo>
                    <a:lnTo>
                      <a:pt x="1375" y="758"/>
                    </a:lnTo>
                    <a:lnTo>
                      <a:pt x="1373" y="758"/>
                    </a:lnTo>
                    <a:lnTo>
                      <a:pt x="1373" y="758"/>
                    </a:lnTo>
                    <a:lnTo>
                      <a:pt x="1371" y="758"/>
                    </a:lnTo>
                    <a:lnTo>
                      <a:pt x="1371" y="759"/>
                    </a:lnTo>
                    <a:lnTo>
                      <a:pt x="1371" y="759"/>
                    </a:lnTo>
                    <a:lnTo>
                      <a:pt x="1371" y="759"/>
                    </a:lnTo>
                    <a:lnTo>
                      <a:pt x="1369" y="761"/>
                    </a:lnTo>
                    <a:lnTo>
                      <a:pt x="1369" y="761"/>
                    </a:lnTo>
                    <a:lnTo>
                      <a:pt x="1369" y="761"/>
                    </a:lnTo>
                    <a:lnTo>
                      <a:pt x="1369" y="763"/>
                    </a:lnTo>
                    <a:lnTo>
                      <a:pt x="1369" y="763"/>
                    </a:lnTo>
                    <a:lnTo>
                      <a:pt x="1368" y="763"/>
                    </a:lnTo>
                    <a:lnTo>
                      <a:pt x="1369" y="765"/>
                    </a:lnTo>
                    <a:lnTo>
                      <a:pt x="1369" y="765"/>
                    </a:lnTo>
                    <a:lnTo>
                      <a:pt x="1369" y="767"/>
                    </a:lnTo>
                    <a:lnTo>
                      <a:pt x="1369" y="767"/>
                    </a:lnTo>
                    <a:lnTo>
                      <a:pt x="1369" y="767"/>
                    </a:lnTo>
                    <a:lnTo>
                      <a:pt x="1371" y="768"/>
                    </a:lnTo>
                    <a:lnTo>
                      <a:pt x="1371" y="768"/>
                    </a:lnTo>
                    <a:lnTo>
                      <a:pt x="1373" y="768"/>
                    </a:lnTo>
                    <a:lnTo>
                      <a:pt x="1373" y="768"/>
                    </a:lnTo>
                    <a:lnTo>
                      <a:pt x="1373" y="770"/>
                    </a:lnTo>
                    <a:lnTo>
                      <a:pt x="1375" y="770"/>
                    </a:lnTo>
                    <a:lnTo>
                      <a:pt x="1377" y="770"/>
                    </a:lnTo>
                    <a:lnTo>
                      <a:pt x="1379" y="770"/>
                    </a:lnTo>
                    <a:lnTo>
                      <a:pt x="1380" y="770"/>
                    </a:lnTo>
                    <a:lnTo>
                      <a:pt x="1382" y="770"/>
                    </a:lnTo>
                    <a:lnTo>
                      <a:pt x="1384" y="770"/>
                    </a:lnTo>
                    <a:lnTo>
                      <a:pt x="1384" y="770"/>
                    </a:lnTo>
                    <a:lnTo>
                      <a:pt x="1384" y="772"/>
                    </a:lnTo>
                    <a:lnTo>
                      <a:pt x="1384" y="772"/>
                    </a:lnTo>
                    <a:lnTo>
                      <a:pt x="1384" y="772"/>
                    </a:lnTo>
                    <a:lnTo>
                      <a:pt x="1384" y="772"/>
                    </a:lnTo>
                    <a:lnTo>
                      <a:pt x="1386" y="772"/>
                    </a:lnTo>
                    <a:lnTo>
                      <a:pt x="1386" y="774"/>
                    </a:lnTo>
                    <a:lnTo>
                      <a:pt x="1386" y="774"/>
                    </a:lnTo>
                    <a:lnTo>
                      <a:pt x="1386" y="774"/>
                    </a:lnTo>
                    <a:lnTo>
                      <a:pt x="1386" y="776"/>
                    </a:lnTo>
                    <a:lnTo>
                      <a:pt x="1386" y="776"/>
                    </a:lnTo>
                    <a:lnTo>
                      <a:pt x="1388" y="776"/>
                    </a:lnTo>
                    <a:lnTo>
                      <a:pt x="1388" y="777"/>
                    </a:lnTo>
                    <a:lnTo>
                      <a:pt x="1388" y="777"/>
                    </a:lnTo>
                    <a:lnTo>
                      <a:pt x="1389" y="777"/>
                    </a:lnTo>
                    <a:lnTo>
                      <a:pt x="1389" y="777"/>
                    </a:lnTo>
                    <a:lnTo>
                      <a:pt x="1389" y="779"/>
                    </a:lnTo>
                    <a:lnTo>
                      <a:pt x="1389" y="779"/>
                    </a:lnTo>
                    <a:lnTo>
                      <a:pt x="1389" y="779"/>
                    </a:lnTo>
                    <a:lnTo>
                      <a:pt x="1391" y="779"/>
                    </a:lnTo>
                    <a:lnTo>
                      <a:pt x="1391" y="781"/>
                    </a:lnTo>
                    <a:lnTo>
                      <a:pt x="1391" y="781"/>
                    </a:lnTo>
                    <a:lnTo>
                      <a:pt x="1393" y="781"/>
                    </a:lnTo>
                    <a:lnTo>
                      <a:pt x="1393" y="783"/>
                    </a:lnTo>
                    <a:lnTo>
                      <a:pt x="1393" y="783"/>
                    </a:lnTo>
                    <a:lnTo>
                      <a:pt x="1393" y="783"/>
                    </a:lnTo>
                    <a:lnTo>
                      <a:pt x="1393" y="783"/>
                    </a:lnTo>
                    <a:lnTo>
                      <a:pt x="1393" y="783"/>
                    </a:lnTo>
                    <a:lnTo>
                      <a:pt x="1395" y="785"/>
                    </a:lnTo>
                    <a:lnTo>
                      <a:pt x="1395" y="785"/>
                    </a:lnTo>
                    <a:lnTo>
                      <a:pt x="1395" y="785"/>
                    </a:lnTo>
                    <a:lnTo>
                      <a:pt x="1395" y="785"/>
                    </a:lnTo>
                    <a:lnTo>
                      <a:pt x="1395" y="785"/>
                    </a:lnTo>
                    <a:lnTo>
                      <a:pt x="1395" y="787"/>
                    </a:lnTo>
                    <a:lnTo>
                      <a:pt x="1395" y="787"/>
                    </a:lnTo>
                    <a:lnTo>
                      <a:pt x="1397" y="787"/>
                    </a:lnTo>
                    <a:lnTo>
                      <a:pt x="1397" y="787"/>
                    </a:lnTo>
                    <a:lnTo>
                      <a:pt x="1397" y="787"/>
                    </a:lnTo>
                    <a:lnTo>
                      <a:pt x="1397" y="788"/>
                    </a:lnTo>
                    <a:lnTo>
                      <a:pt x="1398" y="788"/>
                    </a:lnTo>
                    <a:lnTo>
                      <a:pt x="1398" y="790"/>
                    </a:lnTo>
                    <a:lnTo>
                      <a:pt x="1398" y="790"/>
                    </a:lnTo>
                    <a:lnTo>
                      <a:pt x="1398" y="790"/>
                    </a:lnTo>
                    <a:lnTo>
                      <a:pt x="1398" y="790"/>
                    </a:lnTo>
                    <a:lnTo>
                      <a:pt x="1398" y="790"/>
                    </a:lnTo>
                    <a:lnTo>
                      <a:pt x="1398" y="792"/>
                    </a:lnTo>
                    <a:lnTo>
                      <a:pt x="1398" y="792"/>
                    </a:lnTo>
                    <a:lnTo>
                      <a:pt x="1397" y="792"/>
                    </a:lnTo>
                    <a:lnTo>
                      <a:pt x="1397" y="794"/>
                    </a:lnTo>
                    <a:lnTo>
                      <a:pt x="1397" y="794"/>
                    </a:lnTo>
                    <a:lnTo>
                      <a:pt x="1397" y="794"/>
                    </a:lnTo>
                    <a:lnTo>
                      <a:pt x="1397" y="794"/>
                    </a:lnTo>
                    <a:lnTo>
                      <a:pt x="1395" y="796"/>
                    </a:lnTo>
                    <a:lnTo>
                      <a:pt x="1395" y="796"/>
                    </a:lnTo>
                    <a:lnTo>
                      <a:pt x="1395" y="796"/>
                    </a:lnTo>
                    <a:lnTo>
                      <a:pt x="1393" y="797"/>
                    </a:lnTo>
                    <a:lnTo>
                      <a:pt x="1393" y="797"/>
                    </a:lnTo>
                    <a:lnTo>
                      <a:pt x="1393" y="799"/>
                    </a:lnTo>
                    <a:lnTo>
                      <a:pt x="1393" y="799"/>
                    </a:lnTo>
                    <a:lnTo>
                      <a:pt x="1393" y="799"/>
                    </a:lnTo>
                    <a:lnTo>
                      <a:pt x="1393" y="799"/>
                    </a:lnTo>
                    <a:lnTo>
                      <a:pt x="1393" y="799"/>
                    </a:lnTo>
                    <a:lnTo>
                      <a:pt x="1393" y="799"/>
                    </a:lnTo>
                    <a:lnTo>
                      <a:pt x="1395" y="801"/>
                    </a:lnTo>
                    <a:lnTo>
                      <a:pt x="1395" y="805"/>
                    </a:lnTo>
                    <a:lnTo>
                      <a:pt x="1395" y="805"/>
                    </a:lnTo>
                    <a:lnTo>
                      <a:pt x="1397" y="806"/>
                    </a:lnTo>
                    <a:lnTo>
                      <a:pt x="1397" y="806"/>
                    </a:lnTo>
                    <a:lnTo>
                      <a:pt x="1397" y="808"/>
                    </a:lnTo>
                    <a:lnTo>
                      <a:pt x="1398" y="808"/>
                    </a:lnTo>
                    <a:lnTo>
                      <a:pt x="1398" y="808"/>
                    </a:lnTo>
                    <a:lnTo>
                      <a:pt x="1398" y="808"/>
                    </a:lnTo>
                    <a:lnTo>
                      <a:pt x="1398" y="808"/>
                    </a:lnTo>
                    <a:lnTo>
                      <a:pt x="1398" y="810"/>
                    </a:lnTo>
                    <a:lnTo>
                      <a:pt x="1398" y="810"/>
                    </a:lnTo>
                    <a:lnTo>
                      <a:pt x="1398" y="810"/>
                    </a:lnTo>
                    <a:lnTo>
                      <a:pt x="1398" y="812"/>
                    </a:lnTo>
                    <a:lnTo>
                      <a:pt x="1398" y="812"/>
                    </a:lnTo>
                    <a:lnTo>
                      <a:pt x="1398" y="812"/>
                    </a:lnTo>
                    <a:lnTo>
                      <a:pt x="1398" y="812"/>
                    </a:lnTo>
                    <a:lnTo>
                      <a:pt x="1398" y="812"/>
                    </a:lnTo>
                    <a:lnTo>
                      <a:pt x="1398" y="814"/>
                    </a:lnTo>
                    <a:lnTo>
                      <a:pt x="1398" y="814"/>
                    </a:lnTo>
                    <a:lnTo>
                      <a:pt x="1398" y="814"/>
                    </a:lnTo>
                    <a:lnTo>
                      <a:pt x="1398" y="815"/>
                    </a:lnTo>
                    <a:lnTo>
                      <a:pt x="1400" y="817"/>
                    </a:lnTo>
                    <a:lnTo>
                      <a:pt x="1400" y="817"/>
                    </a:lnTo>
                    <a:lnTo>
                      <a:pt x="1400" y="817"/>
                    </a:lnTo>
                    <a:lnTo>
                      <a:pt x="1400" y="817"/>
                    </a:lnTo>
                    <a:lnTo>
                      <a:pt x="1400" y="819"/>
                    </a:lnTo>
                    <a:lnTo>
                      <a:pt x="1400" y="819"/>
                    </a:lnTo>
                    <a:lnTo>
                      <a:pt x="1400" y="819"/>
                    </a:lnTo>
                    <a:lnTo>
                      <a:pt x="1400" y="819"/>
                    </a:lnTo>
                    <a:lnTo>
                      <a:pt x="1400" y="819"/>
                    </a:lnTo>
                    <a:lnTo>
                      <a:pt x="1400" y="819"/>
                    </a:lnTo>
                    <a:lnTo>
                      <a:pt x="1400" y="821"/>
                    </a:lnTo>
                    <a:lnTo>
                      <a:pt x="1400" y="821"/>
                    </a:lnTo>
                    <a:lnTo>
                      <a:pt x="1400" y="821"/>
                    </a:lnTo>
                    <a:lnTo>
                      <a:pt x="1400" y="821"/>
                    </a:lnTo>
                    <a:lnTo>
                      <a:pt x="1400" y="821"/>
                    </a:lnTo>
                    <a:lnTo>
                      <a:pt x="1400" y="821"/>
                    </a:lnTo>
                    <a:lnTo>
                      <a:pt x="1400" y="821"/>
                    </a:lnTo>
                    <a:lnTo>
                      <a:pt x="1398" y="821"/>
                    </a:lnTo>
                    <a:lnTo>
                      <a:pt x="1398" y="821"/>
                    </a:lnTo>
                    <a:lnTo>
                      <a:pt x="1398" y="821"/>
                    </a:lnTo>
                    <a:lnTo>
                      <a:pt x="1398" y="821"/>
                    </a:lnTo>
                    <a:lnTo>
                      <a:pt x="1398" y="821"/>
                    </a:lnTo>
                    <a:lnTo>
                      <a:pt x="1398" y="821"/>
                    </a:lnTo>
                    <a:lnTo>
                      <a:pt x="1397" y="821"/>
                    </a:lnTo>
                    <a:lnTo>
                      <a:pt x="1397" y="821"/>
                    </a:lnTo>
                    <a:lnTo>
                      <a:pt x="1395" y="821"/>
                    </a:lnTo>
                    <a:lnTo>
                      <a:pt x="1395" y="821"/>
                    </a:lnTo>
                    <a:lnTo>
                      <a:pt x="1395" y="821"/>
                    </a:lnTo>
                    <a:lnTo>
                      <a:pt x="1395" y="821"/>
                    </a:lnTo>
                    <a:lnTo>
                      <a:pt x="1395" y="821"/>
                    </a:lnTo>
                    <a:lnTo>
                      <a:pt x="1393" y="821"/>
                    </a:lnTo>
                    <a:lnTo>
                      <a:pt x="1393" y="821"/>
                    </a:lnTo>
                    <a:lnTo>
                      <a:pt x="1391" y="821"/>
                    </a:lnTo>
                    <a:lnTo>
                      <a:pt x="1391" y="821"/>
                    </a:lnTo>
                    <a:lnTo>
                      <a:pt x="1391" y="821"/>
                    </a:lnTo>
                    <a:lnTo>
                      <a:pt x="1391" y="823"/>
                    </a:lnTo>
                    <a:lnTo>
                      <a:pt x="1391" y="823"/>
                    </a:lnTo>
                    <a:lnTo>
                      <a:pt x="1391" y="823"/>
                    </a:lnTo>
                    <a:lnTo>
                      <a:pt x="1391" y="823"/>
                    </a:lnTo>
                    <a:lnTo>
                      <a:pt x="1389" y="823"/>
                    </a:lnTo>
                    <a:lnTo>
                      <a:pt x="1389" y="825"/>
                    </a:lnTo>
                    <a:lnTo>
                      <a:pt x="1389" y="825"/>
                    </a:lnTo>
                    <a:lnTo>
                      <a:pt x="1389" y="825"/>
                    </a:lnTo>
                    <a:lnTo>
                      <a:pt x="1391" y="826"/>
                    </a:lnTo>
                    <a:lnTo>
                      <a:pt x="1391" y="826"/>
                    </a:lnTo>
                    <a:lnTo>
                      <a:pt x="1391" y="826"/>
                    </a:lnTo>
                    <a:lnTo>
                      <a:pt x="1391" y="826"/>
                    </a:lnTo>
                    <a:lnTo>
                      <a:pt x="1391" y="826"/>
                    </a:lnTo>
                    <a:lnTo>
                      <a:pt x="1391" y="826"/>
                    </a:lnTo>
                    <a:lnTo>
                      <a:pt x="1393" y="826"/>
                    </a:lnTo>
                    <a:lnTo>
                      <a:pt x="1393" y="826"/>
                    </a:lnTo>
                    <a:lnTo>
                      <a:pt x="1393" y="826"/>
                    </a:lnTo>
                    <a:lnTo>
                      <a:pt x="1393" y="826"/>
                    </a:lnTo>
                    <a:lnTo>
                      <a:pt x="1393" y="826"/>
                    </a:lnTo>
                    <a:lnTo>
                      <a:pt x="1393" y="826"/>
                    </a:lnTo>
                    <a:lnTo>
                      <a:pt x="1395" y="826"/>
                    </a:lnTo>
                    <a:lnTo>
                      <a:pt x="1395" y="826"/>
                    </a:lnTo>
                    <a:lnTo>
                      <a:pt x="1395" y="826"/>
                    </a:lnTo>
                    <a:lnTo>
                      <a:pt x="1395" y="826"/>
                    </a:lnTo>
                    <a:lnTo>
                      <a:pt x="1395" y="826"/>
                    </a:lnTo>
                    <a:lnTo>
                      <a:pt x="1395" y="826"/>
                    </a:lnTo>
                    <a:lnTo>
                      <a:pt x="1395" y="826"/>
                    </a:lnTo>
                    <a:lnTo>
                      <a:pt x="1395" y="826"/>
                    </a:lnTo>
                    <a:lnTo>
                      <a:pt x="1395" y="826"/>
                    </a:lnTo>
                    <a:lnTo>
                      <a:pt x="1395" y="826"/>
                    </a:lnTo>
                    <a:lnTo>
                      <a:pt x="1397" y="826"/>
                    </a:lnTo>
                    <a:lnTo>
                      <a:pt x="1397" y="826"/>
                    </a:lnTo>
                    <a:lnTo>
                      <a:pt x="1397" y="826"/>
                    </a:lnTo>
                    <a:lnTo>
                      <a:pt x="1397" y="826"/>
                    </a:lnTo>
                    <a:lnTo>
                      <a:pt x="1397" y="826"/>
                    </a:lnTo>
                    <a:lnTo>
                      <a:pt x="1397" y="826"/>
                    </a:lnTo>
                    <a:lnTo>
                      <a:pt x="1398" y="825"/>
                    </a:lnTo>
                    <a:lnTo>
                      <a:pt x="1398" y="825"/>
                    </a:lnTo>
                    <a:lnTo>
                      <a:pt x="1400" y="825"/>
                    </a:lnTo>
                    <a:lnTo>
                      <a:pt x="1400" y="825"/>
                    </a:lnTo>
                    <a:lnTo>
                      <a:pt x="1400" y="823"/>
                    </a:lnTo>
                    <a:lnTo>
                      <a:pt x="1402" y="823"/>
                    </a:lnTo>
                    <a:lnTo>
                      <a:pt x="1404" y="823"/>
                    </a:lnTo>
                    <a:lnTo>
                      <a:pt x="1404" y="823"/>
                    </a:lnTo>
                    <a:lnTo>
                      <a:pt x="1404" y="825"/>
                    </a:lnTo>
                    <a:lnTo>
                      <a:pt x="1406" y="825"/>
                    </a:lnTo>
                    <a:lnTo>
                      <a:pt x="1406" y="825"/>
                    </a:lnTo>
                    <a:lnTo>
                      <a:pt x="1407" y="825"/>
                    </a:lnTo>
                    <a:lnTo>
                      <a:pt x="1407" y="825"/>
                    </a:lnTo>
                    <a:lnTo>
                      <a:pt x="1407" y="825"/>
                    </a:lnTo>
                    <a:lnTo>
                      <a:pt x="1407" y="825"/>
                    </a:lnTo>
                    <a:lnTo>
                      <a:pt x="1407" y="825"/>
                    </a:lnTo>
                    <a:lnTo>
                      <a:pt x="1407" y="825"/>
                    </a:lnTo>
                    <a:lnTo>
                      <a:pt x="1407" y="825"/>
                    </a:lnTo>
                    <a:lnTo>
                      <a:pt x="1407" y="825"/>
                    </a:lnTo>
                    <a:lnTo>
                      <a:pt x="1407" y="826"/>
                    </a:lnTo>
                    <a:lnTo>
                      <a:pt x="1407" y="826"/>
                    </a:lnTo>
                    <a:lnTo>
                      <a:pt x="1407" y="826"/>
                    </a:lnTo>
                    <a:lnTo>
                      <a:pt x="1407" y="826"/>
                    </a:lnTo>
                    <a:lnTo>
                      <a:pt x="1407" y="826"/>
                    </a:lnTo>
                    <a:lnTo>
                      <a:pt x="1407" y="828"/>
                    </a:lnTo>
                    <a:lnTo>
                      <a:pt x="1407" y="828"/>
                    </a:lnTo>
                    <a:lnTo>
                      <a:pt x="1406" y="828"/>
                    </a:lnTo>
                    <a:lnTo>
                      <a:pt x="1406" y="828"/>
                    </a:lnTo>
                    <a:lnTo>
                      <a:pt x="1406" y="830"/>
                    </a:lnTo>
                    <a:lnTo>
                      <a:pt x="1406" y="830"/>
                    </a:lnTo>
                    <a:lnTo>
                      <a:pt x="1406" y="832"/>
                    </a:lnTo>
                    <a:lnTo>
                      <a:pt x="1406" y="832"/>
                    </a:lnTo>
                    <a:lnTo>
                      <a:pt x="1406" y="832"/>
                    </a:lnTo>
                    <a:lnTo>
                      <a:pt x="1406" y="834"/>
                    </a:lnTo>
                    <a:lnTo>
                      <a:pt x="1406" y="834"/>
                    </a:lnTo>
                    <a:lnTo>
                      <a:pt x="1406" y="834"/>
                    </a:lnTo>
                    <a:lnTo>
                      <a:pt x="1406" y="834"/>
                    </a:lnTo>
                    <a:lnTo>
                      <a:pt x="1406" y="834"/>
                    </a:lnTo>
                    <a:lnTo>
                      <a:pt x="1406" y="834"/>
                    </a:lnTo>
                    <a:lnTo>
                      <a:pt x="1406" y="835"/>
                    </a:lnTo>
                    <a:lnTo>
                      <a:pt x="1406" y="835"/>
                    </a:lnTo>
                    <a:lnTo>
                      <a:pt x="1404" y="835"/>
                    </a:lnTo>
                    <a:lnTo>
                      <a:pt x="1404" y="835"/>
                    </a:lnTo>
                    <a:lnTo>
                      <a:pt x="1404" y="835"/>
                    </a:lnTo>
                    <a:lnTo>
                      <a:pt x="1404" y="835"/>
                    </a:lnTo>
                    <a:lnTo>
                      <a:pt x="1404" y="835"/>
                    </a:lnTo>
                    <a:lnTo>
                      <a:pt x="1404" y="837"/>
                    </a:lnTo>
                    <a:lnTo>
                      <a:pt x="1404" y="837"/>
                    </a:lnTo>
                    <a:lnTo>
                      <a:pt x="1404" y="837"/>
                    </a:lnTo>
                    <a:lnTo>
                      <a:pt x="1404" y="837"/>
                    </a:lnTo>
                    <a:lnTo>
                      <a:pt x="1404" y="837"/>
                    </a:lnTo>
                    <a:lnTo>
                      <a:pt x="1404" y="837"/>
                    </a:lnTo>
                    <a:lnTo>
                      <a:pt x="1402" y="839"/>
                    </a:lnTo>
                    <a:lnTo>
                      <a:pt x="1402" y="839"/>
                    </a:lnTo>
                    <a:lnTo>
                      <a:pt x="1402" y="839"/>
                    </a:lnTo>
                    <a:lnTo>
                      <a:pt x="1402" y="839"/>
                    </a:lnTo>
                    <a:lnTo>
                      <a:pt x="1402" y="839"/>
                    </a:lnTo>
                    <a:lnTo>
                      <a:pt x="1402" y="839"/>
                    </a:lnTo>
                    <a:lnTo>
                      <a:pt x="1402" y="839"/>
                    </a:lnTo>
                    <a:lnTo>
                      <a:pt x="1400" y="839"/>
                    </a:lnTo>
                    <a:lnTo>
                      <a:pt x="1400" y="839"/>
                    </a:lnTo>
                    <a:lnTo>
                      <a:pt x="1400" y="839"/>
                    </a:lnTo>
                    <a:lnTo>
                      <a:pt x="1400" y="839"/>
                    </a:lnTo>
                    <a:lnTo>
                      <a:pt x="1398" y="841"/>
                    </a:lnTo>
                    <a:lnTo>
                      <a:pt x="1398" y="841"/>
                    </a:lnTo>
                    <a:lnTo>
                      <a:pt x="1398" y="843"/>
                    </a:lnTo>
                    <a:lnTo>
                      <a:pt x="1398" y="844"/>
                    </a:lnTo>
                    <a:lnTo>
                      <a:pt x="1398" y="844"/>
                    </a:lnTo>
                    <a:lnTo>
                      <a:pt x="1397" y="846"/>
                    </a:lnTo>
                    <a:lnTo>
                      <a:pt x="1397" y="846"/>
                    </a:lnTo>
                    <a:lnTo>
                      <a:pt x="1395" y="848"/>
                    </a:lnTo>
                    <a:lnTo>
                      <a:pt x="1395" y="850"/>
                    </a:lnTo>
                    <a:lnTo>
                      <a:pt x="1395" y="850"/>
                    </a:lnTo>
                    <a:lnTo>
                      <a:pt x="1395" y="850"/>
                    </a:lnTo>
                    <a:lnTo>
                      <a:pt x="1395" y="852"/>
                    </a:lnTo>
                    <a:lnTo>
                      <a:pt x="1395" y="852"/>
                    </a:lnTo>
                    <a:lnTo>
                      <a:pt x="1393" y="852"/>
                    </a:lnTo>
                    <a:lnTo>
                      <a:pt x="1393" y="852"/>
                    </a:lnTo>
                    <a:lnTo>
                      <a:pt x="1393" y="852"/>
                    </a:lnTo>
                    <a:lnTo>
                      <a:pt x="1393" y="852"/>
                    </a:lnTo>
                    <a:lnTo>
                      <a:pt x="1393" y="853"/>
                    </a:lnTo>
                    <a:lnTo>
                      <a:pt x="1393" y="853"/>
                    </a:lnTo>
                    <a:lnTo>
                      <a:pt x="1393" y="853"/>
                    </a:lnTo>
                    <a:lnTo>
                      <a:pt x="1395" y="853"/>
                    </a:lnTo>
                    <a:lnTo>
                      <a:pt x="1395" y="853"/>
                    </a:lnTo>
                    <a:lnTo>
                      <a:pt x="1395" y="853"/>
                    </a:lnTo>
                    <a:lnTo>
                      <a:pt x="1397" y="855"/>
                    </a:lnTo>
                    <a:lnTo>
                      <a:pt x="1397" y="855"/>
                    </a:lnTo>
                    <a:lnTo>
                      <a:pt x="1397" y="855"/>
                    </a:lnTo>
                    <a:lnTo>
                      <a:pt x="1397" y="855"/>
                    </a:lnTo>
                    <a:lnTo>
                      <a:pt x="1397" y="857"/>
                    </a:lnTo>
                    <a:lnTo>
                      <a:pt x="1397" y="857"/>
                    </a:lnTo>
                    <a:lnTo>
                      <a:pt x="1397" y="859"/>
                    </a:lnTo>
                    <a:lnTo>
                      <a:pt x="1397" y="859"/>
                    </a:lnTo>
                    <a:lnTo>
                      <a:pt x="1397" y="859"/>
                    </a:lnTo>
                    <a:lnTo>
                      <a:pt x="1397" y="859"/>
                    </a:lnTo>
                    <a:lnTo>
                      <a:pt x="1395" y="859"/>
                    </a:lnTo>
                    <a:lnTo>
                      <a:pt x="1395" y="861"/>
                    </a:lnTo>
                    <a:lnTo>
                      <a:pt x="1395" y="861"/>
                    </a:lnTo>
                    <a:lnTo>
                      <a:pt x="1395" y="861"/>
                    </a:lnTo>
                    <a:lnTo>
                      <a:pt x="1395" y="861"/>
                    </a:lnTo>
                    <a:lnTo>
                      <a:pt x="1395" y="861"/>
                    </a:lnTo>
                    <a:lnTo>
                      <a:pt x="1395" y="861"/>
                    </a:lnTo>
                    <a:lnTo>
                      <a:pt x="1395" y="861"/>
                    </a:lnTo>
                    <a:lnTo>
                      <a:pt x="1395" y="863"/>
                    </a:lnTo>
                    <a:lnTo>
                      <a:pt x="1395" y="863"/>
                    </a:lnTo>
                    <a:lnTo>
                      <a:pt x="1395" y="863"/>
                    </a:lnTo>
                    <a:lnTo>
                      <a:pt x="1393" y="864"/>
                    </a:lnTo>
                    <a:lnTo>
                      <a:pt x="1393" y="864"/>
                    </a:lnTo>
                    <a:lnTo>
                      <a:pt x="1393" y="866"/>
                    </a:lnTo>
                    <a:lnTo>
                      <a:pt x="1395" y="866"/>
                    </a:lnTo>
                    <a:lnTo>
                      <a:pt x="1395" y="866"/>
                    </a:lnTo>
                    <a:lnTo>
                      <a:pt x="1395" y="866"/>
                    </a:lnTo>
                    <a:lnTo>
                      <a:pt x="1395" y="866"/>
                    </a:lnTo>
                    <a:lnTo>
                      <a:pt x="1397" y="866"/>
                    </a:lnTo>
                    <a:lnTo>
                      <a:pt x="1397" y="866"/>
                    </a:lnTo>
                    <a:lnTo>
                      <a:pt x="1397" y="868"/>
                    </a:lnTo>
                    <a:lnTo>
                      <a:pt x="1397" y="868"/>
                    </a:lnTo>
                    <a:lnTo>
                      <a:pt x="1398" y="868"/>
                    </a:lnTo>
                    <a:lnTo>
                      <a:pt x="1398" y="868"/>
                    </a:lnTo>
                    <a:lnTo>
                      <a:pt x="1400" y="868"/>
                    </a:lnTo>
                    <a:lnTo>
                      <a:pt x="1400" y="868"/>
                    </a:lnTo>
                    <a:lnTo>
                      <a:pt x="1402" y="868"/>
                    </a:lnTo>
                    <a:lnTo>
                      <a:pt x="1402" y="870"/>
                    </a:lnTo>
                    <a:lnTo>
                      <a:pt x="1406" y="870"/>
                    </a:lnTo>
                    <a:lnTo>
                      <a:pt x="1406" y="870"/>
                    </a:lnTo>
                    <a:lnTo>
                      <a:pt x="1407" y="870"/>
                    </a:lnTo>
                    <a:lnTo>
                      <a:pt x="1407" y="868"/>
                    </a:lnTo>
                    <a:lnTo>
                      <a:pt x="1407" y="868"/>
                    </a:lnTo>
                    <a:lnTo>
                      <a:pt x="1409" y="868"/>
                    </a:lnTo>
                    <a:lnTo>
                      <a:pt x="1409" y="868"/>
                    </a:lnTo>
                    <a:lnTo>
                      <a:pt x="1409" y="868"/>
                    </a:lnTo>
                    <a:lnTo>
                      <a:pt x="1409" y="866"/>
                    </a:lnTo>
                    <a:lnTo>
                      <a:pt x="1407" y="866"/>
                    </a:lnTo>
                    <a:lnTo>
                      <a:pt x="1407" y="866"/>
                    </a:lnTo>
                    <a:lnTo>
                      <a:pt x="1407" y="866"/>
                    </a:lnTo>
                    <a:lnTo>
                      <a:pt x="1407" y="866"/>
                    </a:lnTo>
                    <a:lnTo>
                      <a:pt x="1407" y="866"/>
                    </a:lnTo>
                    <a:lnTo>
                      <a:pt x="1407" y="866"/>
                    </a:lnTo>
                    <a:lnTo>
                      <a:pt x="1407" y="864"/>
                    </a:lnTo>
                    <a:lnTo>
                      <a:pt x="1407" y="864"/>
                    </a:lnTo>
                    <a:lnTo>
                      <a:pt x="1407" y="864"/>
                    </a:lnTo>
                    <a:lnTo>
                      <a:pt x="1407" y="864"/>
                    </a:lnTo>
                    <a:lnTo>
                      <a:pt x="1406" y="863"/>
                    </a:lnTo>
                    <a:lnTo>
                      <a:pt x="1406" y="863"/>
                    </a:lnTo>
                    <a:lnTo>
                      <a:pt x="1406" y="863"/>
                    </a:lnTo>
                    <a:lnTo>
                      <a:pt x="1406" y="861"/>
                    </a:lnTo>
                    <a:lnTo>
                      <a:pt x="1406" y="861"/>
                    </a:lnTo>
                    <a:lnTo>
                      <a:pt x="1406" y="861"/>
                    </a:lnTo>
                    <a:lnTo>
                      <a:pt x="1406" y="859"/>
                    </a:lnTo>
                    <a:lnTo>
                      <a:pt x="1404" y="859"/>
                    </a:lnTo>
                    <a:lnTo>
                      <a:pt x="1404" y="857"/>
                    </a:lnTo>
                    <a:lnTo>
                      <a:pt x="1404" y="855"/>
                    </a:lnTo>
                    <a:lnTo>
                      <a:pt x="1404" y="855"/>
                    </a:lnTo>
                    <a:lnTo>
                      <a:pt x="1404" y="855"/>
                    </a:lnTo>
                    <a:lnTo>
                      <a:pt x="1404" y="855"/>
                    </a:lnTo>
                    <a:lnTo>
                      <a:pt x="1404" y="855"/>
                    </a:lnTo>
                    <a:lnTo>
                      <a:pt x="1404" y="855"/>
                    </a:lnTo>
                    <a:lnTo>
                      <a:pt x="1402" y="853"/>
                    </a:lnTo>
                    <a:lnTo>
                      <a:pt x="1404" y="852"/>
                    </a:lnTo>
                    <a:lnTo>
                      <a:pt x="1404" y="852"/>
                    </a:lnTo>
                    <a:lnTo>
                      <a:pt x="1404" y="852"/>
                    </a:lnTo>
                    <a:lnTo>
                      <a:pt x="1404" y="850"/>
                    </a:lnTo>
                    <a:lnTo>
                      <a:pt x="1404" y="850"/>
                    </a:lnTo>
                    <a:lnTo>
                      <a:pt x="1404" y="850"/>
                    </a:lnTo>
                    <a:lnTo>
                      <a:pt x="1404" y="848"/>
                    </a:lnTo>
                    <a:lnTo>
                      <a:pt x="1406" y="848"/>
                    </a:lnTo>
                    <a:lnTo>
                      <a:pt x="1406" y="848"/>
                    </a:lnTo>
                    <a:lnTo>
                      <a:pt x="1406" y="848"/>
                    </a:lnTo>
                    <a:lnTo>
                      <a:pt x="1406" y="848"/>
                    </a:lnTo>
                    <a:lnTo>
                      <a:pt x="1406" y="848"/>
                    </a:lnTo>
                    <a:lnTo>
                      <a:pt x="1407" y="848"/>
                    </a:lnTo>
                    <a:lnTo>
                      <a:pt x="1407" y="848"/>
                    </a:lnTo>
                    <a:lnTo>
                      <a:pt x="1409" y="848"/>
                    </a:lnTo>
                    <a:lnTo>
                      <a:pt x="1409" y="848"/>
                    </a:lnTo>
                    <a:lnTo>
                      <a:pt x="1409" y="850"/>
                    </a:lnTo>
                    <a:lnTo>
                      <a:pt x="1411" y="850"/>
                    </a:lnTo>
                    <a:lnTo>
                      <a:pt x="1411" y="850"/>
                    </a:lnTo>
                    <a:lnTo>
                      <a:pt x="1411" y="850"/>
                    </a:lnTo>
                    <a:lnTo>
                      <a:pt x="1411" y="852"/>
                    </a:lnTo>
                    <a:lnTo>
                      <a:pt x="1413" y="852"/>
                    </a:lnTo>
                    <a:lnTo>
                      <a:pt x="1413" y="852"/>
                    </a:lnTo>
                    <a:lnTo>
                      <a:pt x="1413" y="852"/>
                    </a:lnTo>
                    <a:lnTo>
                      <a:pt x="1413" y="852"/>
                    </a:lnTo>
                    <a:lnTo>
                      <a:pt x="1413" y="853"/>
                    </a:lnTo>
                    <a:lnTo>
                      <a:pt x="1413" y="853"/>
                    </a:lnTo>
                    <a:lnTo>
                      <a:pt x="1413" y="853"/>
                    </a:lnTo>
                    <a:lnTo>
                      <a:pt x="1413" y="855"/>
                    </a:lnTo>
                    <a:lnTo>
                      <a:pt x="1413" y="855"/>
                    </a:lnTo>
                    <a:lnTo>
                      <a:pt x="1413" y="855"/>
                    </a:lnTo>
                    <a:lnTo>
                      <a:pt x="1413" y="855"/>
                    </a:lnTo>
                    <a:lnTo>
                      <a:pt x="1413" y="857"/>
                    </a:lnTo>
                    <a:lnTo>
                      <a:pt x="1413" y="857"/>
                    </a:lnTo>
                    <a:lnTo>
                      <a:pt x="1413" y="857"/>
                    </a:lnTo>
                    <a:lnTo>
                      <a:pt x="1413" y="857"/>
                    </a:lnTo>
                    <a:lnTo>
                      <a:pt x="1415" y="859"/>
                    </a:lnTo>
                    <a:lnTo>
                      <a:pt x="1415" y="859"/>
                    </a:lnTo>
                    <a:lnTo>
                      <a:pt x="1415" y="859"/>
                    </a:lnTo>
                    <a:lnTo>
                      <a:pt x="1415" y="861"/>
                    </a:lnTo>
                    <a:lnTo>
                      <a:pt x="1415" y="863"/>
                    </a:lnTo>
                    <a:lnTo>
                      <a:pt x="1415" y="863"/>
                    </a:lnTo>
                    <a:lnTo>
                      <a:pt x="1415" y="863"/>
                    </a:lnTo>
                    <a:lnTo>
                      <a:pt x="1415" y="864"/>
                    </a:lnTo>
                    <a:lnTo>
                      <a:pt x="1415" y="864"/>
                    </a:lnTo>
                    <a:lnTo>
                      <a:pt x="1417" y="864"/>
                    </a:lnTo>
                    <a:lnTo>
                      <a:pt x="1417" y="866"/>
                    </a:lnTo>
                    <a:lnTo>
                      <a:pt x="1417" y="866"/>
                    </a:lnTo>
                    <a:lnTo>
                      <a:pt x="1417" y="866"/>
                    </a:lnTo>
                    <a:lnTo>
                      <a:pt x="1417" y="868"/>
                    </a:lnTo>
                    <a:lnTo>
                      <a:pt x="1415" y="868"/>
                    </a:lnTo>
                    <a:lnTo>
                      <a:pt x="1415" y="868"/>
                    </a:lnTo>
                    <a:lnTo>
                      <a:pt x="1417" y="868"/>
                    </a:lnTo>
                    <a:lnTo>
                      <a:pt x="1417" y="868"/>
                    </a:lnTo>
                    <a:lnTo>
                      <a:pt x="1417" y="870"/>
                    </a:lnTo>
                    <a:lnTo>
                      <a:pt x="1417" y="870"/>
                    </a:lnTo>
                    <a:lnTo>
                      <a:pt x="1418" y="870"/>
                    </a:lnTo>
                    <a:lnTo>
                      <a:pt x="1418" y="870"/>
                    </a:lnTo>
                    <a:lnTo>
                      <a:pt x="1420" y="870"/>
                    </a:lnTo>
                    <a:lnTo>
                      <a:pt x="1420" y="868"/>
                    </a:lnTo>
                    <a:lnTo>
                      <a:pt x="1420" y="868"/>
                    </a:lnTo>
                    <a:lnTo>
                      <a:pt x="1420" y="868"/>
                    </a:lnTo>
                    <a:lnTo>
                      <a:pt x="1422" y="868"/>
                    </a:lnTo>
                    <a:lnTo>
                      <a:pt x="1422" y="868"/>
                    </a:lnTo>
                    <a:lnTo>
                      <a:pt x="1422" y="868"/>
                    </a:lnTo>
                    <a:lnTo>
                      <a:pt x="1422" y="866"/>
                    </a:lnTo>
                    <a:lnTo>
                      <a:pt x="1424" y="866"/>
                    </a:lnTo>
                    <a:lnTo>
                      <a:pt x="1424" y="866"/>
                    </a:lnTo>
                    <a:lnTo>
                      <a:pt x="1426" y="866"/>
                    </a:lnTo>
                    <a:lnTo>
                      <a:pt x="1426" y="866"/>
                    </a:lnTo>
                    <a:lnTo>
                      <a:pt x="1426" y="866"/>
                    </a:lnTo>
                    <a:lnTo>
                      <a:pt x="1426" y="866"/>
                    </a:lnTo>
                    <a:lnTo>
                      <a:pt x="1426" y="866"/>
                    </a:lnTo>
                    <a:lnTo>
                      <a:pt x="1427" y="866"/>
                    </a:lnTo>
                    <a:lnTo>
                      <a:pt x="1427" y="866"/>
                    </a:lnTo>
                    <a:lnTo>
                      <a:pt x="1429" y="866"/>
                    </a:lnTo>
                    <a:lnTo>
                      <a:pt x="1429" y="864"/>
                    </a:lnTo>
                    <a:lnTo>
                      <a:pt x="1429" y="864"/>
                    </a:lnTo>
                    <a:lnTo>
                      <a:pt x="1429" y="864"/>
                    </a:lnTo>
                    <a:lnTo>
                      <a:pt x="1431" y="864"/>
                    </a:lnTo>
                    <a:lnTo>
                      <a:pt x="1431" y="864"/>
                    </a:lnTo>
                    <a:lnTo>
                      <a:pt x="1431" y="864"/>
                    </a:lnTo>
                    <a:lnTo>
                      <a:pt x="1433" y="864"/>
                    </a:lnTo>
                    <a:lnTo>
                      <a:pt x="1433" y="864"/>
                    </a:lnTo>
                    <a:lnTo>
                      <a:pt x="1433" y="866"/>
                    </a:lnTo>
                    <a:lnTo>
                      <a:pt x="1433" y="866"/>
                    </a:lnTo>
                    <a:lnTo>
                      <a:pt x="1433" y="866"/>
                    </a:lnTo>
                    <a:lnTo>
                      <a:pt x="1433" y="866"/>
                    </a:lnTo>
                    <a:lnTo>
                      <a:pt x="1433" y="866"/>
                    </a:lnTo>
                    <a:lnTo>
                      <a:pt x="1433" y="866"/>
                    </a:lnTo>
                    <a:lnTo>
                      <a:pt x="1433" y="866"/>
                    </a:lnTo>
                    <a:lnTo>
                      <a:pt x="1433" y="868"/>
                    </a:lnTo>
                    <a:lnTo>
                      <a:pt x="1433" y="868"/>
                    </a:lnTo>
                    <a:lnTo>
                      <a:pt x="1433" y="868"/>
                    </a:lnTo>
                    <a:lnTo>
                      <a:pt x="1433" y="868"/>
                    </a:lnTo>
                    <a:lnTo>
                      <a:pt x="1431" y="868"/>
                    </a:lnTo>
                    <a:lnTo>
                      <a:pt x="1431" y="870"/>
                    </a:lnTo>
                    <a:lnTo>
                      <a:pt x="1431" y="870"/>
                    </a:lnTo>
                    <a:lnTo>
                      <a:pt x="1431" y="870"/>
                    </a:lnTo>
                    <a:lnTo>
                      <a:pt x="1431" y="870"/>
                    </a:lnTo>
                    <a:lnTo>
                      <a:pt x="1431" y="870"/>
                    </a:lnTo>
                    <a:lnTo>
                      <a:pt x="1431" y="870"/>
                    </a:lnTo>
                    <a:lnTo>
                      <a:pt x="1431" y="870"/>
                    </a:lnTo>
                    <a:lnTo>
                      <a:pt x="1429" y="872"/>
                    </a:lnTo>
                    <a:lnTo>
                      <a:pt x="1429" y="872"/>
                    </a:lnTo>
                    <a:lnTo>
                      <a:pt x="1429" y="872"/>
                    </a:lnTo>
                    <a:lnTo>
                      <a:pt x="1427" y="870"/>
                    </a:lnTo>
                    <a:lnTo>
                      <a:pt x="1427" y="870"/>
                    </a:lnTo>
                    <a:lnTo>
                      <a:pt x="1427" y="870"/>
                    </a:lnTo>
                    <a:lnTo>
                      <a:pt x="1427" y="870"/>
                    </a:lnTo>
                    <a:lnTo>
                      <a:pt x="1426" y="870"/>
                    </a:lnTo>
                    <a:lnTo>
                      <a:pt x="1426" y="872"/>
                    </a:lnTo>
                    <a:lnTo>
                      <a:pt x="1426" y="872"/>
                    </a:lnTo>
                    <a:lnTo>
                      <a:pt x="1426" y="872"/>
                    </a:lnTo>
                    <a:lnTo>
                      <a:pt x="1424" y="872"/>
                    </a:lnTo>
                    <a:lnTo>
                      <a:pt x="1424" y="872"/>
                    </a:lnTo>
                    <a:lnTo>
                      <a:pt x="1424" y="872"/>
                    </a:lnTo>
                    <a:lnTo>
                      <a:pt x="1424" y="872"/>
                    </a:lnTo>
                    <a:lnTo>
                      <a:pt x="1424" y="872"/>
                    </a:lnTo>
                    <a:lnTo>
                      <a:pt x="1424" y="872"/>
                    </a:lnTo>
                    <a:lnTo>
                      <a:pt x="1424" y="873"/>
                    </a:lnTo>
                    <a:lnTo>
                      <a:pt x="1424" y="873"/>
                    </a:lnTo>
                    <a:lnTo>
                      <a:pt x="1424" y="875"/>
                    </a:lnTo>
                    <a:lnTo>
                      <a:pt x="1424" y="875"/>
                    </a:lnTo>
                    <a:lnTo>
                      <a:pt x="1424" y="875"/>
                    </a:lnTo>
                    <a:lnTo>
                      <a:pt x="1424" y="875"/>
                    </a:lnTo>
                    <a:lnTo>
                      <a:pt x="1424" y="875"/>
                    </a:lnTo>
                    <a:lnTo>
                      <a:pt x="1424" y="875"/>
                    </a:lnTo>
                    <a:lnTo>
                      <a:pt x="1424" y="875"/>
                    </a:lnTo>
                    <a:lnTo>
                      <a:pt x="1424" y="877"/>
                    </a:lnTo>
                    <a:lnTo>
                      <a:pt x="1424" y="877"/>
                    </a:lnTo>
                    <a:lnTo>
                      <a:pt x="1424" y="877"/>
                    </a:lnTo>
                    <a:lnTo>
                      <a:pt x="1424" y="877"/>
                    </a:lnTo>
                    <a:lnTo>
                      <a:pt x="1424" y="877"/>
                    </a:lnTo>
                    <a:lnTo>
                      <a:pt x="1424" y="877"/>
                    </a:lnTo>
                    <a:lnTo>
                      <a:pt x="1424" y="877"/>
                    </a:lnTo>
                    <a:lnTo>
                      <a:pt x="1424" y="879"/>
                    </a:lnTo>
                    <a:lnTo>
                      <a:pt x="1424" y="879"/>
                    </a:lnTo>
                    <a:lnTo>
                      <a:pt x="1424" y="879"/>
                    </a:lnTo>
                    <a:lnTo>
                      <a:pt x="1424" y="879"/>
                    </a:lnTo>
                    <a:lnTo>
                      <a:pt x="1424" y="881"/>
                    </a:lnTo>
                    <a:lnTo>
                      <a:pt x="1424" y="881"/>
                    </a:lnTo>
                    <a:lnTo>
                      <a:pt x="1424" y="881"/>
                    </a:lnTo>
                    <a:lnTo>
                      <a:pt x="1424" y="881"/>
                    </a:lnTo>
                    <a:lnTo>
                      <a:pt x="1424" y="881"/>
                    </a:lnTo>
                    <a:lnTo>
                      <a:pt x="1424" y="881"/>
                    </a:lnTo>
                    <a:lnTo>
                      <a:pt x="1424" y="882"/>
                    </a:lnTo>
                    <a:lnTo>
                      <a:pt x="1424" y="882"/>
                    </a:lnTo>
                    <a:lnTo>
                      <a:pt x="1424" y="882"/>
                    </a:lnTo>
                    <a:lnTo>
                      <a:pt x="1424" y="882"/>
                    </a:lnTo>
                    <a:lnTo>
                      <a:pt x="1424" y="882"/>
                    </a:lnTo>
                    <a:lnTo>
                      <a:pt x="1422" y="884"/>
                    </a:lnTo>
                    <a:lnTo>
                      <a:pt x="1422" y="884"/>
                    </a:lnTo>
                    <a:lnTo>
                      <a:pt x="1422" y="884"/>
                    </a:lnTo>
                    <a:lnTo>
                      <a:pt x="1422" y="884"/>
                    </a:lnTo>
                    <a:lnTo>
                      <a:pt x="1422" y="884"/>
                    </a:lnTo>
                    <a:lnTo>
                      <a:pt x="1422" y="886"/>
                    </a:lnTo>
                    <a:lnTo>
                      <a:pt x="1420" y="886"/>
                    </a:lnTo>
                    <a:lnTo>
                      <a:pt x="1420" y="886"/>
                    </a:lnTo>
                    <a:lnTo>
                      <a:pt x="1420" y="886"/>
                    </a:lnTo>
                    <a:lnTo>
                      <a:pt x="1420" y="886"/>
                    </a:lnTo>
                    <a:lnTo>
                      <a:pt x="1420" y="886"/>
                    </a:lnTo>
                    <a:lnTo>
                      <a:pt x="1420" y="886"/>
                    </a:lnTo>
                    <a:lnTo>
                      <a:pt x="1420" y="888"/>
                    </a:lnTo>
                    <a:lnTo>
                      <a:pt x="1418" y="888"/>
                    </a:lnTo>
                    <a:lnTo>
                      <a:pt x="1418" y="888"/>
                    </a:lnTo>
                    <a:lnTo>
                      <a:pt x="1418" y="888"/>
                    </a:lnTo>
                    <a:lnTo>
                      <a:pt x="1417" y="890"/>
                    </a:lnTo>
                    <a:lnTo>
                      <a:pt x="1417" y="890"/>
                    </a:lnTo>
                    <a:lnTo>
                      <a:pt x="1417" y="890"/>
                    </a:lnTo>
                    <a:lnTo>
                      <a:pt x="1417" y="890"/>
                    </a:lnTo>
                    <a:lnTo>
                      <a:pt x="1417" y="890"/>
                    </a:lnTo>
                    <a:lnTo>
                      <a:pt x="1417" y="890"/>
                    </a:lnTo>
                    <a:lnTo>
                      <a:pt x="1415" y="890"/>
                    </a:lnTo>
                    <a:lnTo>
                      <a:pt x="1415" y="890"/>
                    </a:lnTo>
                    <a:lnTo>
                      <a:pt x="1415" y="890"/>
                    </a:lnTo>
                    <a:lnTo>
                      <a:pt x="1415" y="890"/>
                    </a:lnTo>
                    <a:lnTo>
                      <a:pt x="1415" y="891"/>
                    </a:lnTo>
                    <a:lnTo>
                      <a:pt x="1413" y="891"/>
                    </a:lnTo>
                    <a:lnTo>
                      <a:pt x="1413" y="891"/>
                    </a:lnTo>
                    <a:lnTo>
                      <a:pt x="1413" y="891"/>
                    </a:lnTo>
                    <a:lnTo>
                      <a:pt x="1413" y="893"/>
                    </a:lnTo>
                    <a:lnTo>
                      <a:pt x="1413" y="893"/>
                    </a:lnTo>
                    <a:lnTo>
                      <a:pt x="1411" y="893"/>
                    </a:lnTo>
                    <a:lnTo>
                      <a:pt x="1411" y="893"/>
                    </a:lnTo>
                    <a:lnTo>
                      <a:pt x="1411" y="893"/>
                    </a:lnTo>
                    <a:lnTo>
                      <a:pt x="1411" y="893"/>
                    </a:lnTo>
                    <a:lnTo>
                      <a:pt x="1411" y="895"/>
                    </a:lnTo>
                    <a:lnTo>
                      <a:pt x="1409" y="895"/>
                    </a:lnTo>
                    <a:lnTo>
                      <a:pt x="1409" y="897"/>
                    </a:lnTo>
                    <a:lnTo>
                      <a:pt x="1407" y="899"/>
                    </a:lnTo>
                    <a:lnTo>
                      <a:pt x="1407" y="899"/>
                    </a:lnTo>
                    <a:lnTo>
                      <a:pt x="1406" y="899"/>
                    </a:lnTo>
                    <a:lnTo>
                      <a:pt x="1404" y="899"/>
                    </a:lnTo>
                    <a:lnTo>
                      <a:pt x="1404" y="901"/>
                    </a:lnTo>
                    <a:lnTo>
                      <a:pt x="1404" y="901"/>
                    </a:lnTo>
                    <a:lnTo>
                      <a:pt x="1404" y="901"/>
                    </a:lnTo>
                    <a:lnTo>
                      <a:pt x="1404" y="901"/>
                    </a:lnTo>
                    <a:lnTo>
                      <a:pt x="1404" y="901"/>
                    </a:lnTo>
                    <a:lnTo>
                      <a:pt x="1404" y="901"/>
                    </a:lnTo>
                    <a:lnTo>
                      <a:pt x="1402" y="901"/>
                    </a:lnTo>
                    <a:lnTo>
                      <a:pt x="1402" y="902"/>
                    </a:lnTo>
                    <a:lnTo>
                      <a:pt x="1402" y="902"/>
                    </a:lnTo>
                    <a:lnTo>
                      <a:pt x="1402" y="902"/>
                    </a:lnTo>
                    <a:lnTo>
                      <a:pt x="1402" y="904"/>
                    </a:lnTo>
                    <a:lnTo>
                      <a:pt x="1402" y="904"/>
                    </a:lnTo>
                    <a:lnTo>
                      <a:pt x="1402" y="906"/>
                    </a:lnTo>
                    <a:lnTo>
                      <a:pt x="1402" y="906"/>
                    </a:lnTo>
                    <a:lnTo>
                      <a:pt x="1400" y="906"/>
                    </a:lnTo>
                    <a:lnTo>
                      <a:pt x="1400" y="906"/>
                    </a:lnTo>
                    <a:lnTo>
                      <a:pt x="1400" y="906"/>
                    </a:lnTo>
                    <a:lnTo>
                      <a:pt x="1398" y="906"/>
                    </a:lnTo>
                    <a:lnTo>
                      <a:pt x="1398" y="908"/>
                    </a:lnTo>
                    <a:lnTo>
                      <a:pt x="1398" y="908"/>
                    </a:lnTo>
                    <a:lnTo>
                      <a:pt x="1397" y="908"/>
                    </a:lnTo>
                    <a:lnTo>
                      <a:pt x="1397" y="908"/>
                    </a:lnTo>
                    <a:lnTo>
                      <a:pt x="1397" y="910"/>
                    </a:lnTo>
                    <a:lnTo>
                      <a:pt x="1397" y="910"/>
                    </a:lnTo>
                    <a:lnTo>
                      <a:pt x="1395" y="910"/>
                    </a:lnTo>
                    <a:lnTo>
                      <a:pt x="1395" y="910"/>
                    </a:lnTo>
                    <a:lnTo>
                      <a:pt x="1395" y="910"/>
                    </a:lnTo>
                    <a:lnTo>
                      <a:pt x="1395" y="910"/>
                    </a:lnTo>
                    <a:lnTo>
                      <a:pt x="1393" y="910"/>
                    </a:lnTo>
                    <a:lnTo>
                      <a:pt x="1393" y="910"/>
                    </a:lnTo>
                    <a:lnTo>
                      <a:pt x="1393" y="911"/>
                    </a:lnTo>
                    <a:lnTo>
                      <a:pt x="1393" y="911"/>
                    </a:lnTo>
                    <a:lnTo>
                      <a:pt x="1393" y="911"/>
                    </a:lnTo>
                    <a:lnTo>
                      <a:pt x="1393" y="911"/>
                    </a:lnTo>
                    <a:lnTo>
                      <a:pt x="1391" y="911"/>
                    </a:lnTo>
                    <a:lnTo>
                      <a:pt x="1391" y="911"/>
                    </a:lnTo>
                    <a:lnTo>
                      <a:pt x="1391" y="911"/>
                    </a:lnTo>
                    <a:lnTo>
                      <a:pt x="1391" y="911"/>
                    </a:lnTo>
                    <a:lnTo>
                      <a:pt x="1391" y="911"/>
                    </a:lnTo>
                    <a:lnTo>
                      <a:pt x="1391" y="913"/>
                    </a:lnTo>
                    <a:lnTo>
                      <a:pt x="1389" y="913"/>
                    </a:lnTo>
                    <a:lnTo>
                      <a:pt x="1389" y="913"/>
                    </a:lnTo>
                    <a:lnTo>
                      <a:pt x="1389" y="913"/>
                    </a:lnTo>
                    <a:lnTo>
                      <a:pt x="1389" y="913"/>
                    </a:lnTo>
                    <a:lnTo>
                      <a:pt x="1389" y="915"/>
                    </a:lnTo>
                    <a:lnTo>
                      <a:pt x="1389" y="915"/>
                    </a:lnTo>
                    <a:lnTo>
                      <a:pt x="1388" y="915"/>
                    </a:lnTo>
                    <a:lnTo>
                      <a:pt x="1388" y="915"/>
                    </a:lnTo>
                    <a:lnTo>
                      <a:pt x="1388" y="917"/>
                    </a:lnTo>
                    <a:lnTo>
                      <a:pt x="1388" y="917"/>
                    </a:lnTo>
                    <a:lnTo>
                      <a:pt x="1388" y="917"/>
                    </a:lnTo>
                    <a:lnTo>
                      <a:pt x="1386" y="917"/>
                    </a:lnTo>
                    <a:lnTo>
                      <a:pt x="1386" y="917"/>
                    </a:lnTo>
                    <a:lnTo>
                      <a:pt x="1386" y="919"/>
                    </a:lnTo>
                    <a:lnTo>
                      <a:pt x="1386" y="919"/>
                    </a:lnTo>
                    <a:lnTo>
                      <a:pt x="1386" y="919"/>
                    </a:lnTo>
                    <a:lnTo>
                      <a:pt x="1384" y="920"/>
                    </a:lnTo>
                    <a:lnTo>
                      <a:pt x="1384" y="920"/>
                    </a:lnTo>
                    <a:lnTo>
                      <a:pt x="1384" y="920"/>
                    </a:lnTo>
                    <a:lnTo>
                      <a:pt x="1384" y="922"/>
                    </a:lnTo>
                    <a:lnTo>
                      <a:pt x="1384" y="922"/>
                    </a:lnTo>
                    <a:lnTo>
                      <a:pt x="1384" y="922"/>
                    </a:lnTo>
                    <a:lnTo>
                      <a:pt x="1384" y="922"/>
                    </a:lnTo>
                    <a:lnTo>
                      <a:pt x="1384" y="922"/>
                    </a:lnTo>
                    <a:lnTo>
                      <a:pt x="1384" y="922"/>
                    </a:lnTo>
                    <a:lnTo>
                      <a:pt x="1382" y="922"/>
                    </a:lnTo>
                    <a:lnTo>
                      <a:pt x="1382" y="922"/>
                    </a:lnTo>
                    <a:lnTo>
                      <a:pt x="1380" y="924"/>
                    </a:lnTo>
                    <a:lnTo>
                      <a:pt x="1380" y="924"/>
                    </a:lnTo>
                    <a:lnTo>
                      <a:pt x="1379" y="924"/>
                    </a:lnTo>
                    <a:lnTo>
                      <a:pt x="1379" y="924"/>
                    </a:lnTo>
                    <a:lnTo>
                      <a:pt x="1377" y="922"/>
                    </a:lnTo>
                    <a:lnTo>
                      <a:pt x="1377" y="922"/>
                    </a:lnTo>
                    <a:lnTo>
                      <a:pt x="1377" y="922"/>
                    </a:lnTo>
                    <a:lnTo>
                      <a:pt x="1375" y="922"/>
                    </a:lnTo>
                    <a:lnTo>
                      <a:pt x="1373" y="922"/>
                    </a:lnTo>
                    <a:lnTo>
                      <a:pt x="1373" y="922"/>
                    </a:lnTo>
                    <a:lnTo>
                      <a:pt x="1373" y="922"/>
                    </a:lnTo>
                    <a:lnTo>
                      <a:pt x="1373" y="922"/>
                    </a:lnTo>
                    <a:lnTo>
                      <a:pt x="1371" y="922"/>
                    </a:lnTo>
                    <a:lnTo>
                      <a:pt x="1371" y="922"/>
                    </a:lnTo>
                    <a:lnTo>
                      <a:pt x="1371" y="922"/>
                    </a:lnTo>
                    <a:lnTo>
                      <a:pt x="1369" y="920"/>
                    </a:lnTo>
                    <a:lnTo>
                      <a:pt x="1369" y="920"/>
                    </a:lnTo>
                    <a:lnTo>
                      <a:pt x="1369" y="920"/>
                    </a:lnTo>
                    <a:lnTo>
                      <a:pt x="1369" y="920"/>
                    </a:lnTo>
                    <a:lnTo>
                      <a:pt x="1369" y="919"/>
                    </a:lnTo>
                    <a:lnTo>
                      <a:pt x="1368" y="919"/>
                    </a:lnTo>
                    <a:lnTo>
                      <a:pt x="1368" y="920"/>
                    </a:lnTo>
                    <a:lnTo>
                      <a:pt x="1368" y="919"/>
                    </a:lnTo>
                    <a:lnTo>
                      <a:pt x="1368" y="919"/>
                    </a:lnTo>
                    <a:lnTo>
                      <a:pt x="1368" y="919"/>
                    </a:lnTo>
                    <a:lnTo>
                      <a:pt x="1366" y="919"/>
                    </a:lnTo>
                    <a:lnTo>
                      <a:pt x="1366" y="919"/>
                    </a:lnTo>
                    <a:lnTo>
                      <a:pt x="1366" y="919"/>
                    </a:lnTo>
                    <a:lnTo>
                      <a:pt x="1366" y="919"/>
                    </a:lnTo>
                    <a:lnTo>
                      <a:pt x="1364" y="919"/>
                    </a:lnTo>
                    <a:lnTo>
                      <a:pt x="1364" y="919"/>
                    </a:lnTo>
                    <a:lnTo>
                      <a:pt x="1364" y="919"/>
                    </a:lnTo>
                    <a:lnTo>
                      <a:pt x="1364" y="919"/>
                    </a:lnTo>
                    <a:lnTo>
                      <a:pt x="1364" y="917"/>
                    </a:lnTo>
                    <a:lnTo>
                      <a:pt x="1364" y="917"/>
                    </a:lnTo>
                    <a:lnTo>
                      <a:pt x="1362" y="917"/>
                    </a:lnTo>
                    <a:lnTo>
                      <a:pt x="1362" y="917"/>
                    </a:lnTo>
                    <a:lnTo>
                      <a:pt x="1362" y="917"/>
                    </a:lnTo>
                    <a:lnTo>
                      <a:pt x="1362" y="917"/>
                    </a:lnTo>
                    <a:lnTo>
                      <a:pt x="1360" y="917"/>
                    </a:lnTo>
                    <a:lnTo>
                      <a:pt x="1360" y="917"/>
                    </a:lnTo>
                    <a:lnTo>
                      <a:pt x="1360" y="917"/>
                    </a:lnTo>
                    <a:lnTo>
                      <a:pt x="1360" y="917"/>
                    </a:lnTo>
                    <a:lnTo>
                      <a:pt x="1360" y="917"/>
                    </a:lnTo>
                    <a:lnTo>
                      <a:pt x="1360" y="917"/>
                    </a:lnTo>
                    <a:lnTo>
                      <a:pt x="1359" y="917"/>
                    </a:lnTo>
                    <a:lnTo>
                      <a:pt x="1359" y="915"/>
                    </a:lnTo>
                    <a:lnTo>
                      <a:pt x="1359" y="917"/>
                    </a:lnTo>
                    <a:lnTo>
                      <a:pt x="1357" y="917"/>
                    </a:lnTo>
                    <a:lnTo>
                      <a:pt x="1357" y="917"/>
                    </a:lnTo>
                    <a:lnTo>
                      <a:pt x="1357" y="917"/>
                    </a:lnTo>
                    <a:lnTo>
                      <a:pt x="1355" y="917"/>
                    </a:lnTo>
                    <a:lnTo>
                      <a:pt x="1353" y="919"/>
                    </a:lnTo>
                    <a:lnTo>
                      <a:pt x="1353" y="919"/>
                    </a:lnTo>
                    <a:lnTo>
                      <a:pt x="1353" y="919"/>
                    </a:lnTo>
                    <a:lnTo>
                      <a:pt x="1353" y="919"/>
                    </a:lnTo>
                    <a:lnTo>
                      <a:pt x="1351" y="919"/>
                    </a:lnTo>
                    <a:lnTo>
                      <a:pt x="1351" y="919"/>
                    </a:lnTo>
                    <a:lnTo>
                      <a:pt x="1351" y="919"/>
                    </a:lnTo>
                    <a:lnTo>
                      <a:pt x="1351" y="920"/>
                    </a:lnTo>
                    <a:lnTo>
                      <a:pt x="1351" y="920"/>
                    </a:lnTo>
                    <a:lnTo>
                      <a:pt x="1351" y="920"/>
                    </a:lnTo>
                    <a:lnTo>
                      <a:pt x="1351" y="920"/>
                    </a:lnTo>
                    <a:lnTo>
                      <a:pt x="1351" y="920"/>
                    </a:lnTo>
                    <a:lnTo>
                      <a:pt x="1353" y="920"/>
                    </a:lnTo>
                    <a:lnTo>
                      <a:pt x="1353" y="920"/>
                    </a:lnTo>
                    <a:lnTo>
                      <a:pt x="1353" y="920"/>
                    </a:lnTo>
                    <a:lnTo>
                      <a:pt x="1353" y="920"/>
                    </a:lnTo>
                    <a:lnTo>
                      <a:pt x="1355" y="920"/>
                    </a:lnTo>
                    <a:lnTo>
                      <a:pt x="1355" y="920"/>
                    </a:lnTo>
                    <a:lnTo>
                      <a:pt x="1355" y="922"/>
                    </a:lnTo>
                    <a:lnTo>
                      <a:pt x="1355" y="922"/>
                    </a:lnTo>
                    <a:lnTo>
                      <a:pt x="1355" y="922"/>
                    </a:lnTo>
                    <a:lnTo>
                      <a:pt x="1355" y="922"/>
                    </a:lnTo>
                    <a:lnTo>
                      <a:pt x="1355" y="924"/>
                    </a:lnTo>
                    <a:lnTo>
                      <a:pt x="1353" y="924"/>
                    </a:lnTo>
                    <a:lnTo>
                      <a:pt x="1353" y="924"/>
                    </a:lnTo>
                    <a:lnTo>
                      <a:pt x="1353" y="924"/>
                    </a:lnTo>
                    <a:lnTo>
                      <a:pt x="1353" y="924"/>
                    </a:lnTo>
                    <a:lnTo>
                      <a:pt x="1353" y="924"/>
                    </a:lnTo>
                    <a:lnTo>
                      <a:pt x="1353" y="926"/>
                    </a:lnTo>
                    <a:lnTo>
                      <a:pt x="1351" y="926"/>
                    </a:lnTo>
                    <a:lnTo>
                      <a:pt x="1351" y="926"/>
                    </a:lnTo>
                    <a:lnTo>
                      <a:pt x="1351" y="926"/>
                    </a:lnTo>
                    <a:lnTo>
                      <a:pt x="1350" y="926"/>
                    </a:lnTo>
                    <a:lnTo>
                      <a:pt x="1350" y="928"/>
                    </a:lnTo>
                    <a:lnTo>
                      <a:pt x="1350" y="928"/>
                    </a:lnTo>
                    <a:lnTo>
                      <a:pt x="1348" y="928"/>
                    </a:lnTo>
                    <a:lnTo>
                      <a:pt x="1348" y="928"/>
                    </a:lnTo>
                    <a:lnTo>
                      <a:pt x="1348" y="928"/>
                    </a:lnTo>
                    <a:lnTo>
                      <a:pt x="1348" y="928"/>
                    </a:lnTo>
                    <a:lnTo>
                      <a:pt x="1346" y="928"/>
                    </a:lnTo>
                    <a:lnTo>
                      <a:pt x="1346" y="928"/>
                    </a:lnTo>
                    <a:lnTo>
                      <a:pt x="1346" y="928"/>
                    </a:lnTo>
                    <a:lnTo>
                      <a:pt x="1344" y="928"/>
                    </a:lnTo>
                    <a:lnTo>
                      <a:pt x="1344" y="928"/>
                    </a:lnTo>
                    <a:lnTo>
                      <a:pt x="1344" y="928"/>
                    </a:lnTo>
                    <a:lnTo>
                      <a:pt x="1342" y="928"/>
                    </a:lnTo>
                    <a:lnTo>
                      <a:pt x="1342" y="928"/>
                    </a:lnTo>
                    <a:lnTo>
                      <a:pt x="1342" y="928"/>
                    </a:lnTo>
                    <a:lnTo>
                      <a:pt x="1342" y="928"/>
                    </a:lnTo>
                    <a:lnTo>
                      <a:pt x="1342" y="928"/>
                    </a:lnTo>
                    <a:lnTo>
                      <a:pt x="1342" y="928"/>
                    </a:lnTo>
                    <a:lnTo>
                      <a:pt x="1342" y="928"/>
                    </a:lnTo>
                    <a:lnTo>
                      <a:pt x="1342" y="929"/>
                    </a:lnTo>
                    <a:lnTo>
                      <a:pt x="1341" y="929"/>
                    </a:lnTo>
                    <a:lnTo>
                      <a:pt x="1341" y="929"/>
                    </a:lnTo>
                    <a:lnTo>
                      <a:pt x="1341" y="929"/>
                    </a:lnTo>
                    <a:lnTo>
                      <a:pt x="1341" y="929"/>
                    </a:lnTo>
                    <a:lnTo>
                      <a:pt x="1341" y="929"/>
                    </a:lnTo>
                    <a:lnTo>
                      <a:pt x="1341" y="929"/>
                    </a:lnTo>
                    <a:lnTo>
                      <a:pt x="1341" y="931"/>
                    </a:lnTo>
                    <a:lnTo>
                      <a:pt x="1341" y="931"/>
                    </a:lnTo>
                    <a:lnTo>
                      <a:pt x="1341" y="931"/>
                    </a:lnTo>
                    <a:lnTo>
                      <a:pt x="1341" y="931"/>
                    </a:lnTo>
                    <a:lnTo>
                      <a:pt x="1341" y="933"/>
                    </a:lnTo>
                    <a:lnTo>
                      <a:pt x="1341" y="933"/>
                    </a:lnTo>
                    <a:lnTo>
                      <a:pt x="1341" y="933"/>
                    </a:lnTo>
                    <a:lnTo>
                      <a:pt x="1341" y="933"/>
                    </a:lnTo>
                    <a:lnTo>
                      <a:pt x="1341" y="935"/>
                    </a:lnTo>
                    <a:lnTo>
                      <a:pt x="1341" y="935"/>
                    </a:lnTo>
                    <a:lnTo>
                      <a:pt x="1341" y="935"/>
                    </a:lnTo>
                    <a:lnTo>
                      <a:pt x="1341" y="935"/>
                    </a:lnTo>
                    <a:lnTo>
                      <a:pt x="1341" y="935"/>
                    </a:lnTo>
                    <a:lnTo>
                      <a:pt x="1341" y="935"/>
                    </a:lnTo>
                    <a:lnTo>
                      <a:pt x="1341" y="937"/>
                    </a:lnTo>
                    <a:lnTo>
                      <a:pt x="1339" y="937"/>
                    </a:lnTo>
                    <a:lnTo>
                      <a:pt x="1339" y="937"/>
                    </a:lnTo>
                    <a:lnTo>
                      <a:pt x="1339" y="937"/>
                    </a:lnTo>
                    <a:lnTo>
                      <a:pt x="1339" y="938"/>
                    </a:lnTo>
                    <a:lnTo>
                      <a:pt x="1339" y="938"/>
                    </a:lnTo>
                    <a:lnTo>
                      <a:pt x="1339" y="938"/>
                    </a:lnTo>
                    <a:lnTo>
                      <a:pt x="1339" y="940"/>
                    </a:lnTo>
                    <a:lnTo>
                      <a:pt x="1339" y="940"/>
                    </a:lnTo>
                    <a:lnTo>
                      <a:pt x="1339" y="940"/>
                    </a:lnTo>
                    <a:lnTo>
                      <a:pt x="1339" y="940"/>
                    </a:lnTo>
                    <a:lnTo>
                      <a:pt x="1339" y="940"/>
                    </a:lnTo>
                    <a:lnTo>
                      <a:pt x="1337" y="940"/>
                    </a:lnTo>
                    <a:lnTo>
                      <a:pt x="1337" y="940"/>
                    </a:lnTo>
                    <a:lnTo>
                      <a:pt x="1337" y="940"/>
                    </a:lnTo>
                    <a:lnTo>
                      <a:pt x="1335" y="940"/>
                    </a:lnTo>
                    <a:lnTo>
                      <a:pt x="1335" y="940"/>
                    </a:lnTo>
                    <a:lnTo>
                      <a:pt x="1335" y="938"/>
                    </a:lnTo>
                    <a:lnTo>
                      <a:pt x="1333" y="938"/>
                    </a:lnTo>
                    <a:lnTo>
                      <a:pt x="1333" y="938"/>
                    </a:lnTo>
                    <a:lnTo>
                      <a:pt x="1333" y="938"/>
                    </a:lnTo>
                    <a:lnTo>
                      <a:pt x="1332" y="938"/>
                    </a:lnTo>
                    <a:lnTo>
                      <a:pt x="1332" y="938"/>
                    </a:lnTo>
                    <a:lnTo>
                      <a:pt x="1332" y="938"/>
                    </a:lnTo>
                    <a:lnTo>
                      <a:pt x="1330" y="938"/>
                    </a:lnTo>
                    <a:lnTo>
                      <a:pt x="1330" y="938"/>
                    </a:lnTo>
                    <a:lnTo>
                      <a:pt x="1328" y="938"/>
                    </a:lnTo>
                    <a:lnTo>
                      <a:pt x="1326" y="938"/>
                    </a:lnTo>
                    <a:lnTo>
                      <a:pt x="1326" y="938"/>
                    </a:lnTo>
                    <a:lnTo>
                      <a:pt x="1324" y="938"/>
                    </a:lnTo>
                    <a:lnTo>
                      <a:pt x="1324" y="938"/>
                    </a:lnTo>
                    <a:lnTo>
                      <a:pt x="1322" y="937"/>
                    </a:lnTo>
                    <a:lnTo>
                      <a:pt x="1322" y="937"/>
                    </a:lnTo>
                    <a:lnTo>
                      <a:pt x="1322" y="937"/>
                    </a:lnTo>
                    <a:lnTo>
                      <a:pt x="1322" y="937"/>
                    </a:lnTo>
                    <a:lnTo>
                      <a:pt x="1321" y="937"/>
                    </a:lnTo>
                    <a:lnTo>
                      <a:pt x="1321" y="937"/>
                    </a:lnTo>
                    <a:lnTo>
                      <a:pt x="1321" y="937"/>
                    </a:lnTo>
                    <a:lnTo>
                      <a:pt x="1321" y="937"/>
                    </a:lnTo>
                    <a:lnTo>
                      <a:pt x="1319" y="938"/>
                    </a:lnTo>
                    <a:lnTo>
                      <a:pt x="1319" y="938"/>
                    </a:lnTo>
                    <a:lnTo>
                      <a:pt x="1319" y="938"/>
                    </a:lnTo>
                    <a:lnTo>
                      <a:pt x="1319" y="938"/>
                    </a:lnTo>
                    <a:lnTo>
                      <a:pt x="1319" y="938"/>
                    </a:lnTo>
                    <a:lnTo>
                      <a:pt x="1319" y="938"/>
                    </a:lnTo>
                    <a:lnTo>
                      <a:pt x="1319" y="940"/>
                    </a:lnTo>
                    <a:lnTo>
                      <a:pt x="1319" y="940"/>
                    </a:lnTo>
                    <a:lnTo>
                      <a:pt x="1319" y="940"/>
                    </a:lnTo>
                    <a:lnTo>
                      <a:pt x="1317" y="940"/>
                    </a:lnTo>
                    <a:lnTo>
                      <a:pt x="1317" y="940"/>
                    </a:lnTo>
                    <a:lnTo>
                      <a:pt x="1317" y="940"/>
                    </a:lnTo>
                    <a:lnTo>
                      <a:pt x="1317" y="940"/>
                    </a:lnTo>
                    <a:lnTo>
                      <a:pt x="1317" y="942"/>
                    </a:lnTo>
                    <a:lnTo>
                      <a:pt x="1317" y="942"/>
                    </a:lnTo>
                    <a:lnTo>
                      <a:pt x="1317" y="942"/>
                    </a:lnTo>
                    <a:lnTo>
                      <a:pt x="1317" y="942"/>
                    </a:lnTo>
                    <a:lnTo>
                      <a:pt x="1315" y="942"/>
                    </a:lnTo>
                    <a:lnTo>
                      <a:pt x="1315" y="942"/>
                    </a:lnTo>
                    <a:lnTo>
                      <a:pt x="1315" y="942"/>
                    </a:lnTo>
                    <a:lnTo>
                      <a:pt x="1315" y="942"/>
                    </a:lnTo>
                    <a:lnTo>
                      <a:pt x="1315" y="942"/>
                    </a:lnTo>
                    <a:lnTo>
                      <a:pt x="1315" y="942"/>
                    </a:lnTo>
                    <a:lnTo>
                      <a:pt x="1313" y="942"/>
                    </a:lnTo>
                    <a:lnTo>
                      <a:pt x="1313" y="942"/>
                    </a:lnTo>
                    <a:lnTo>
                      <a:pt x="1313" y="942"/>
                    </a:lnTo>
                    <a:lnTo>
                      <a:pt x="1312" y="942"/>
                    </a:lnTo>
                    <a:lnTo>
                      <a:pt x="1312" y="942"/>
                    </a:lnTo>
                    <a:lnTo>
                      <a:pt x="1312" y="942"/>
                    </a:lnTo>
                    <a:lnTo>
                      <a:pt x="1312" y="942"/>
                    </a:lnTo>
                    <a:lnTo>
                      <a:pt x="1310" y="942"/>
                    </a:lnTo>
                    <a:lnTo>
                      <a:pt x="1310" y="942"/>
                    </a:lnTo>
                    <a:lnTo>
                      <a:pt x="1310" y="942"/>
                    </a:lnTo>
                    <a:lnTo>
                      <a:pt x="1310" y="942"/>
                    </a:lnTo>
                    <a:lnTo>
                      <a:pt x="1310" y="942"/>
                    </a:lnTo>
                    <a:lnTo>
                      <a:pt x="1310" y="942"/>
                    </a:lnTo>
                    <a:lnTo>
                      <a:pt x="1310" y="944"/>
                    </a:lnTo>
                    <a:lnTo>
                      <a:pt x="1308" y="944"/>
                    </a:lnTo>
                    <a:lnTo>
                      <a:pt x="1308" y="944"/>
                    </a:lnTo>
                    <a:lnTo>
                      <a:pt x="1308" y="944"/>
                    </a:lnTo>
                    <a:lnTo>
                      <a:pt x="1308" y="944"/>
                    </a:lnTo>
                    <a:lnTo>
                      <a:pt x="1306" y="944"/>
                    </a:lnTo>
                    <a:lnTo>
                      <a:pt x="1306" y="944"/>
                    </a:lnTo>
                    <a:lnTo>
                      <a:pt x="1306" y="944"/>
                    </a:lnTo>
                    <a:lnTo>
                      <a:pt x="1306" y="944"/>
                    </a:lnTo>
                    <a:lnTo>
                      <a:pt x="1304" y="942"/>
                    </a:lnTo>
                    <a:lnTo>
                      <a:pt x="1304" y="942"/>
                    </a:lnTo>
                    <a:lnTo>
                      <a:pt x="1304" y="942"/>
                    </a:lnTo>
                    <a:lnTo>
                      <a:pt x="1304" y="942"/>
                    </a:lnTo>
                    <a:lnTo>
                      <a:pt x="1304" y="942"/>
                    </a:lnTo>
                    <a:lnTo>
                      <a:pt x="1303" y="940"/>
                    </a:lnTo>
                    <a:lnTo>
                      <a:pt x="1303" y="940"/>
                    </a:lnTo>
                    <a:lnTo>
                      <a:pt x="1303" y="940"/>
                    </a:lnTo>
                    <a:lnTo>
                      <a:pt x="1303" y="938"/>
                    </a:lnTo>
                    <a:lnTo>
                      <a:pt x="1301" y="938"/>
                    </a:lnTo>
                    <a:lnTo>
                      <a:pt x="1301" y="937"/>
                    </a:lnTo>
                    <a:lnTo>
                      <a:pt x="1301" y="937"/>
                    </a:lnTo>
                    <a:lnTo>
                      <a:pt x="1301" y="937"/>
                    </a:lnTo>
                    <a:lnTo>
                      <a:pt x="1301" y="937"/>
                    </a:lnTo>
                    <a:lnTo>
                      <a:pt x="1301" y="937"/>
                    </a:lnTo>
                    <a:lnTo>
                      <a:pt x="1301" y="935"/>
                    </a:lnTo>
                    <a:lnTo>
                      <a:pt x="1301" y="935"/>
                    </a:lnTo>
                    <a:lnTo>
                      <a:pt x="1301" y="933"/>
                    </a:lnTo>
                    <a:lnTo>
                      <a:pt x="1301" y="933"/>
                    </a:lnTo>
                    <a:lnTo>
                      <a:pt x="1301" y="933"/>
                    </a:lnTo>
                    <a:lnTo>
                      <a:pt x="1301" y="933"/>
                    </a:lnTo>
                    <a:lnTo>
                      <a:pt x="1301" y="933"/>
                    </a:lnTo>
                    <a:lnTo>
                      <a:pt x="1299" y="931"/>
                    </a:lnTo>
                    <a:lnTo>
                      <a:pt x="1299" y="931"/>
                    </a:lnTo>
                    <a:lnTo>
                      <a:pt x="1297" y="931"/>
                    </a:lnTo>
                    <a:lnTo>
                      <a:pt x="1295" y="931"/>
                    </a:lnTo>
                    <a:lnTo>
                      <a:pt x="1295" y="931"/>
                    </a:lnTo>
                    <a:lnTo>
                      <a:pt x="1295" y="931"/>
                    </a:lnTo>
                    <a:lnTo>
                      <a:pt x="1294" y="931"/>
                    </a:lnTo>
                    <a:lnTo>
                      <a:pt x="1294" y="931"/>
                    </a:lnTo>
                    <a:lnTo>
                      <a:pt x="1292" y="931"/>
                    </a:lnTo>
                    <a:lnTo>
                      <a:pt x="1292" y="931"/>
                    </a:lnTo>
                    <a:lnTo>
                      <a:pt x="1292" y="931"/>
                    </a:lnTo>
                    <a:lnTo>
                      <a:pt x="1292" y="933"/>
                    </a:lnTo>
                    <a:lnTo>
                      <a:pt x="1292" y="933"/>
                    </a:lnTo>
                    <a:lnTo>
                      <a:pt x="1290" y="933"/>
                    </a:lnTo>
                    <a:lnTo>
                      <a:pt x="1290" y="931"/>
                    </a:lnTo>
                    <a:lnTo>
                      <a:pt x="1290" y="931"/>
                    </a:lnTo>
                    <a:lnTo>
                      <a:pt x="1288" y="933"/>
                    </a:lnTo>
                    <a:lnTo>
                      <a:pt x="1288" y="933"/>
                    </a:lnTo>
                    <a:lnTo>
                      <a:pt x="1286" y="933"/>
                    </a:lnTo>
                    <a:lnTo>
                      <a:pt x="1286" y="933"/>
                    </a:lnTo>
                    <a:lnTo>
                      <a:pt x="1286" y="933"/>
                    </a:lnTo>
                    <a:lnTo>
                      <a:pt x="1284" y="933"/>
                    </a:lnTo>
                    <a:lnTo>
                      <a:pt x="1284" y="933"/>
                    </a:lnTo>
                    <a:lnTo>
                      <a:pt x="1284" y="935"/>
                    </a:lnTo>
                    <a:lnTo>
                      <a:pt x="1284" y="935"/>
                    </a:lnTo>
                    <a:lnTo>
                      <a:pt x="1284" y="935"/>
                    </a:lnTo>
                    <a:lnTo>
                      <a:pt x="1284" y="935"/>
                    </a:lnTo>
                    <a:lnTo>
                      <a:pt x="1284" y="937"/>
                    </a:lnTo>
                    <a:lnTo>
                      <a:pt x="1284" y="937"/>
                    </a:lnTo>
                    <a:lnTo>
                      <a:pt x="1283" y="937"/>
                    </a:lnTo>
                    <a:lnTo>
                      <a:pt x="1283" y="938"/>
                    </a:lnTo>
                    <a:lnTo>
                      <a:pt x="1283" y="938"/>
                    </a:lnTo>
                    <a:lnTo>
                      <a:pt x="1283" y="938"/>
                    </a:lnTo>
                    <a:lnTo>
                      <a:pt x="1283" y="938"/>
                    </a:lnTo>
                    <a:lnTo>
                      <a:pt x="1283" y="938"/>
                    </a:lnTo>
                    <a:lnTo>
                      <a:pt x="1281" y="938"/>
                    </a:lnTo>
                    <a:lnTo>
                      <a:pt x="1281" y="938"/>
                    </a:lnTo>
                    <a:lnTo>
                      <a:pt x="1281" y="938"/>
                    </a:lnTo>
                    <a:lnTo>
                      <a:pt x="1281" y="938"/>
                    </a:lnTo>
                    <a:lnTo>
                      <a:pt x="1279" y="938"/>
                    </a:lnTo>
                    <a:lnTo>
                      <a:pt x="1279" y="938"/>
                    </a:lnTo>
                    <a:lnTo>
                      <a:pt x="1277" y="938"/>
                    </a:lnTo>
                    <a:lnTo>
                      <a:pt x="1275" y="938"/>
                    </a:lnTo>
                    <a:lnTo>
                      <a:pt x="1275" y="938"/>
                    </a:lnTo>
                    <a:lnTo>
                      <a:pt x="1275" y="938"/>
                    </a:lnTo>
                    <a:lnTo>
                      <a:pt x="1275" y="938"/>
                    </a:lnTo>
                    <a:lnTo>
                      <a:pt x="1274" y="938"/>
                    </a:lnTo>
                    <a:lnTo>
                      <a:pt x="1274" y="938"/>
                    </a:lnTo>
                    <a:lnTo>
                      <a:pt x="1274" y="938"/>
                    </a:lnTo>
                    <a:lnTo>
                      <a:pt x="1272" y="938"/>
                    </a:lnTo>
                    <a:lnTo>
                      <a:pt x="1272" y="938"/>
                    </a:lnTo>
                    <a:lnTo>
                      <a:pt x="1270" y="938"/>
                    </a:lnTo>
                    <a:lnTo>
                      <a:pt x="1270" y="938"/>
                    </a:lnTo>
                    <a:lnTo>
                      <a:pt x="1270" y="938"/>
                    </a:lnTo>
                    <a:lnTo>
                      <a:pt x="1268" y="938"/>
                    </a:lnTo>
                    <a:lnTo>
                      <a:pt x="1268" y="938"/>
                    </a:lnTo>
                    <a:lnTo>
                      <a:pt x="1268" y="940"/>
                    </a:lnTo>
                    <a:lnTo>
                      <a:pt x="1266" y="940"/>
                    </a:lnTo>
                    <a:lnTo>
                      <a:pt x="1266" y="940"/>
                    </a:lnTo>
                    <a:lnTo>
                      <a:pt x="1266" y="940"/>
                    </a:lnTo>
                    <a:lnTo>
                      <a:pt x="1265" y="940"/>
                    </a:lnTo>
                    <a:lnTo>
                      <a:pt x="1265" y="940"/>
                    </a:lnTo>
                    <a:lnTo>
                      <a:pt x="1265" y="940"/>
                    </a:lnTo>
                    <a:lnTo>
                      <a:pt x="1263" y="940"/>
                    </a:lnTo>
                    <a:lnTo>
                      <a:pt x="1261" y="940"/>
                    </a:lnTo>
                    <a:lnTo>
                      <a:pt x="1261" y="940"/>
                    </a:lnTo>
                    <a:lnTo>
                      <a:pt x="1259" y="940"/>
                    </a:lnTo>
                    <a:lnTo>
                      <a:pt x="1257" y="940"/>
                    </a:lnTo>
                    <a:lnTo>
                      <a:pt x="1257" y="940"/>
                    </a:lnTo>
                    <a:lnTo>
                      <a:pt x="1256" y="940"/>
                    </a:lnTo>
                    <a:lnTo>
                      <a:pt x="1254" y="940"/>
                    </a:lnTo>
                    <a:lnTo>
                      <a:pt x="1254" y="940"/>
                    </a:lnTo>
                    <a:lnTo>
                      <a:pt x="1254" y="940"/>
                    </a:lnTo>
                    <a:lnTo>
                      <a:pt x="1252" y="940"/>
                    </a:lnTo>
                    <a:lnTo>
                      <a:pt x="1252" y="940"/>
                    </a:lnTo>
                    <a:lnTo>
                      <a:pt x="1252" y="940"/>
                    </a:lnTo>
                    <a:lnTo>
                      <a:pt x="1252" y="942"/>
                    </a:lnTo>
                    <a:lnTo>
                      <a:pt x="1252" y="942"/>
                    </a:lnTo>
                    <a:lnTo>
                      <a:pt x="1250" y="942"/>
                    </a:lnTo>
                    <a:lnTo>
                      <a:pt x="1250" y="942"/>
                    </a:lnTo>
                    <a:lnTo>
                      <a:pt x="1248" y="942"/>
                    </a:lnTo>
                    <a:lnTo>
                      <a:pt x="1247" y="944"/>
                    </a:lnTo>
                    <a:lnTo>
                      <a:pt x="1247" y="944"/>
                    </a:lnTo>
                    <a:lnTo>
                      <a:pt x="1247" y="944"/>
                    </a:lnTo>
                    <a:lnTo>
                      <a:pt x="1245" y="944"/>
                    </a:lnTo>
                    <a:lnTo>
                      <a:pt x="1245" y="944"/>
                    </a:lnTo>
                    <a:lnTo>
                      <a:pt x="1245" y="946"/>
                    </a:lnTo>
                    <a:lnTo>
                      <a:pt x="1245" y="946"/>
                    </a:lnTo>
                    <a:lnTo>
                      <a:pt x="1243" y="946"/>
                    </a:lnTo>
                    <a:lnTo>
                      <a:pt x="1243" y="946"/>
                    </a:lnTo>
                    <a:lnTo>
                      <a:pt x="1243" y="946"/>
                    </a:lnTo>
                    <a:lnTo>
                      <a:pt x="1241" y="946"/>
                    </a:lnTo>
                    <a:lnTo>
                      <a:pt x="1239" y="948"/>
                    </a:lnTo>
                    <a:lnTo>
                      <a:pt x="1239" y="948"/>
                    </a:lnTo>
                    <a:lnTo>
                      <a:pt x="1239" y="948"/>
                    </a:lnTo>
                    <a:lnTo>
                      <a:pt x="1237" y="949"/>
                    </a:lnTo>
                    <a:lnTo>
                      <a:pt x="1237" y="949"/>
                    </a:lnTo>
                    <a:lnTo>
                      <a:pt x="1237" y="951"/>
                    </a:lnTo>
                    <a:lnTo>
                      <a:pt x="1237" y="953"/>
                    </a:lnTo>
                    <a:lnTo>
                      <a:pt x="1237" y="953"/>
                    </a:lnTo>
                    <a:lnTo>
                      <a:pt x="1237" y="953"/>
                    </a:lnTo>
                    <a:lnTo>
                      <a:pt x="1237" y="955"/>
                    </a:lnTo>
                    <a:lnTo>
                      <a:pt x="1236" y="955"/>
                    </a:lnTo>
                    <a:lnTo>
                      <a:pt x="1236" y="955"/>
                    </a:lnTo>
                    <a:lnTo>
                      <a:pt x="1236" y="957"/>
                    </a:lnTo>
                    <a:lnTo>
                      <a:pt x="1236" y="957"/>
                    </a:lnTo>
                    <a:lnTo>
                      <a:pt x="1234" y="957"/>
                    </a:lnTo>
                    <a:lnTo>
                      <a:pt x="1234" y="957"/>
                    </a:lnTo>
                    <a:lnTo>
                      <a:pt x="1234" y="957"/>
                    </a:lnTo>
                    <a:lnTo>
                      <a:pt x="1232" y="957"/>
                    </a:lnTo>
                    <a:lnTo>
                      <a:pt x="1232" y="957"/>
                    </a:lnTo>
                    <a:lnTo>
                      <a:pt x="1232" y="957"/>
                    </a:lnTo>
                    <a:lnTo>
                      <a:pt x="1232" y="957"/>
                    </a:lnTo>
                    <a:lnTo>
                      <a:pt x="1230" y="957"/>
                    </a:lnTo>
                    <a:lnTo>
                      <a:pt x="1230" y="957"/>
                    </a:lnTo>
                    <a:lnTo>
                      <a:pt x="1230" y="957"/>
                    </a:lnTo>
                    <a:lnTo>
                      <a:pt x="1228" y="957"/>
                    </a:lnTo>
                    <a:lnTo>
                      <a:pt x="1228" y="957"/>
                    </a:lnTo>
                    <a:lnTo>
                      <a:pt x="1228" y="957"/>
                    </a:lnTo>
                    <a:lnTo>
                      <a:pt x="1227" y="958"/>
                    </a:lnTo>
                    <a:lnTo>
                      <a:pt x="1225" y="960"/>
                    </a:lnTo>
                    <a:lnTo>
                      <a:pt x="1225" y="960"/>
                    </a:lnTo>
                    <a:lnTo>
                      <a:pt x="1223" y="960"/>
                    </a:lnTo>
                    <a:lnTo>
                      <a:pt x="1223" y="960"/>
                    </a:lnTo>
                    <a:lnTo>
                      <a:pt x="1223" y="960"/>
                    </a:lnTo>
                    <a:lnTo>
                      <a:pt x="1221" y="962"/>
                    </a:lnTo>
                    <a:lnTo>
                      <a:pt x="1219" y="962"/>
                    </a:lnTo>
                    <a:lnTo>
                      <a:pt x="1219" y="962"/>
                    </a:lnTo>
                    <a:lnTo>
                      <a:pt x="1218" y="962"/>
                    </a:lnTo>
                    <a:lnTo>
                      <a:pt x="1218" y="962"/>
                    </a:lnTo>
                    <a:lnTo>
                      <a:pt x="1218" y="962"/>
                    </a:lnTo>
                    <a:lnTo>
                      <a:pt x="1216" y="962"/>
                    </a:lnTo>
                    <a:lnTo>
                      <a:pt x="1216" y="962"/>
                    </a:lnTo>
                    <a:lnTo>
                      <a:pt x="1216" y="962"/>
                    </a:lnTo>
                    <a:lnTo>
                      <a:pt x="1214" y="962"/>
                    </a:lnTo>
                    <a:lnTo>
                      <a:pt x="1214" y="964"/>
                    </a:lnTo>
                    <a:lnTo>
                      <a:pt x="1214" y="964"/>
                    </a:lnTo>
                    <a:lnTo>
                      <a:pt x="1214" y="964"/>
                    </a:lnTo>
                    <a:lnTo>
                      <a:pt x="1212" y="964"/>
                    </a:lnTo>
                    <a:lnTo>
                      <a:pt x="1212" y="964"/>
                    </a:lnTo>
                    <a:lnTo>
                      <a:pt x="1212" y="964"/>
                    </a:lnTo>
                    <a:lnTo>
                      <a:pt x="1210" y="964"/>
                    </a:lnTo>
                    <a:lnTo>
                      <a:pt x="1209" y="964"/>
                    </a:lnTo>
                    <a:lnTo>
                      <a:pt x="1209" y="964"/>
                    </a:lnTo>
                    <a:lnTo>
                      <a:pt x="1207" y="964"/>
                    </a:lnTo>
                    <a:lnTo>
                      <a:pt x="1207" y="964"/>
                    </a:lnTo>
                    <a:lnTo>
                      <a:pt x="1207" y="964"/>
                    </a:lnTo>
                    <a:lnTo>
                      <a:pt x="1205" y="964"/>
                    </a:lnTo>
                    <a:lnTo>
                      <a:pt x="1203" y="964"/>
                    </a:lnTo>
                    <a:lnTo>
                      <a:pt x="1201" y="964"/>
                    </a:lnTo>
                    <a:lnTo>
                      <a:pt x="1201" y="964"/>
                    </a:lnTo>
                    <a:lnTo>
                      <a:pt x="1201" y="964"/>
                    </a:lnTo>
                    <a:lnTo>
                      <a:pt x="1201" y="964"/>
                    </a:lnTo>
                    <a:lnTo>
                      <a:pt x="1199" y="964"/>
                    </a:lnTo>
                    <a:lnTo>
                      <a:pt x="1199" y="964"/>
                    </a:lnTo>
                    <a:lnTo>
                      <a:pt x="1199" y="964"/>
                    </a:lnTo>
                    <a:lnTo>
                      <a:pt x="1199" y="964"/>
                    </a:lnTo>
                    <a:lnTo>
                      <a:pt x="1199" y="964"/>
                    </a:lnTo>
                    <a:lnTo>
                      <a:pt x="1198" y="964"/>
                    </a:lnTo>
                    <a:lnTo>
                      <a:pt x="1198" y="964"/>
                    </a:lnTo>
                    <a:lnTo>
                      <a:pt x="1198" y="964"/>
                    </a:lnTo>
                    <a:lnTo>
                      <a:pt x="1198" y="964"/>
                    </a:lnTo>
                    <a:lnTo>
                      <a:pt x="1198" y="964"/>
                    </a:lnTo>
                    <a:lnTo>
                      <a:pt x="1198" y="964"/>
                    </a:lnTo>
                    <a:lnTo>
                      <a:pt x="1198" y="966"/>
                    </a:lnTo>
                    <a:lnTo>
                      <a:pt x="1196" y="966"/>
                    </a:lnTo>
                    <a:lnTo>
                      <a:pt x="1196" y="966"/>
                    </a:lnTo>
                    <a:lnTo>
                      <a:pt x="1196" y="966"/>
                    </a:lnTo>
                    <a:lnTo>
                      <a:pt x="1196" y="966"/>
                    </a:lnTo>
                    <a:lnTo>
                      <a:pt x="1196" y="966"/>
                    </a:lnTo>
                    <a:lnTo>
                      <a:pt x="1196" y="966"/>
                    </a:lnTo>
                    <a:lnTo>
                      <a:pt x="1194" y="966"/>
                    </a:lnTo>
                    <a:lnTo>
                      <a:pt x="1192" y="966"/>
                    </a:lnTo>
                    <a:lnTo>
                      <a:pt x="1192" y="966"/>
                    </a:lnTo>
                    <a:lnTo>
                      <a:pt x="1190" y="966"/>
                    </a:lnTo>
                    <a:lnTo>
                      <a:pt x="1190" y="966"/>
                    </a:lnTo>
                    <a:lnTo>
                      <a:pt x="1189" y="966"/>
                    </a:lnTo>
                    <a:lnTo>
                      <a:pt x="1189" y="966"/>
                    </a:lnTo>
                    <a:lnTo>
                      <a:pt x="1189" y="966"/>
                    </a:lnTo>
                    <a:lnTo>
                      <a:pt x="1189" y="967"/>
                    </a:lnTo>
                    <a:lnTo>
                      <a:pt x="1189" y="967"/>
                    </a:lnTo>
                    <a:lnTo>
                      <a:pt x="1189" y="967"/>
                    </a:lnTo>
                    <a:lnTo>
                      <a:pt x="1189" y="967"/>
                    </a:lnTo>
                    <a:lnTo>
                      <a:pt x="1189" y="967"/>
                    </a:lnTo>
                    <a:lnTo>
                      <a:pt x="1189" y="969"/>
                    </a:lnTo>
                    <a:lnTo>
                      <a:pt x="1189" y="969"/>
                    </a:lnTo>
                    <a:lnTo>
                      <a:pt x="1189" y="969"/>
                    </a:lnTo>
                    <a:lnTo>
                      <a:pt x="1189" y="971"/>
                    </a:lnTo>
                    <a:lnTo>
                      <a:pt x="1189" y="971"/>
                    </a:lnTo>
                    <a:lnTo>
                      <a:pt x="1189" y="971"/>
                    </a:lnTo>
                    <a:lnTo>
                      <a:pt x="1190" y="971"/>
                    </a:lnTo>
                    <a:lnTo>
                      <a:pt x="1190" y="971"/>
                    </a:lnTo>
                    <a:lnTo>
                      <a:pt x="1190" y="971"/>
                    </a:lnTo>
                    <a:lnTo>
                      <a:pt x="1190" y="971"/>
                    </a:lnTo>
                    <a:lnTo>
                      <a:pt x="1190" y="973"/>
                    </a:lnTo>
                    <a:lnTo>
                      <a:pt x="1192" y="973"/>
                    </a:lnTo>
                    <a:lnTo>
                      <a:pt x="1192" y="973"/>
                    </a:lnTo>
                    <a:lnTo>
                      <a:pt x="1190" y="973"/>
                    </a:lnTo>
                    <a:lnTo>
                      <a:pt x="1190" y="973"/>
                    </a:lnTo>
                    <a:lnTo>
                      <a:pt x="1190" y="973"/>
                    </a:lnTo>
                    <a:lnTo>
                      <a:pt x="1190" y="973"/>
                    </a:lnTo>
                    <a:lnTo>
                      <a:pt x="1190" y="973"/>
                    </a:lnTo>
                    <a:lnTo>
                      <a:pt x="1190" y="975"/>
                    </a:lnTo>
                    <a:lnTo>
                      <a:pt x="1189" y="975"/>
                    </a:lnTo>
                    <a:lnTo>
                      <a:pt x="1189" y="975"/>
                    </a:lnTo>
                    <a:lnTo>
                      <a:pt x="1189" y="975"/>
                    </a:lnTo>
                    <a:lnTo>
                      <a:pt x="1189" y="976"/>
                    </a:lnTo>
                    <a:lnTo>
                      <a:pt x="1189" y="976"/>
                    </a:lnTo>
                    <a:lnTo>
                      <a:pt x="1187" y="976"/>
                    </a:lnTo>
                    <a:lnTo>
                      <a:pt x="1187" y="976"/>
                    </a:lnTo>
                    <a:lnTo>
                      <a:pt x="1187" y="976"/>
                    </a:lnTo>
                    <a:lnTo>
                      <a:pt x="1187" y="976"/>
                    </a:lnTo>
                    <a:lnTo>
                      <a:pt x="1187" y="976"/>
                    </a:lnTo>
                    <a:lnTo>
                      <a:pt x="1187" y="976"/>
                    </a:lnTo>
                    <a:lnTo>
                      <a:pt x="1187" y="976"/>
                    </a:lnTo>
                    <a:lnTo>
                      <a:pt x="1187" y="976"/>
                    </a:lnTo>
                    <a:lnTo>
                      <a:pt x="1187" y="976"/>
                    </a:lnTo>
                    <a:lnTo>
                      <a:pt x="1185" y="976"/>
                    </a:lnTo>
                    <a:lnTo>
                      <a:pt x="1185" y="976"/>
                    </a:lnTo>
                    <a:lnTo>
                      <a:pt x="1185" y="976"/>
                    </a:lnTo>
                    <a:lnTo>
                      <a:pt x="1183" y="976"/>
                    </a:lnTo>
                    <a:lnTo>
                      <a:pt x="1183" y="976"/>
                    </a:lnTo>
                    <a:lnTo>
                      <a:pt x="1183" y="975"/>
                    </a:lnTo>
                    <a:lnTo>
                      <a:pt x="1183" y="975"/>
                    </a:lnTo>
                    <a:lnTo>
                      <a:pt x="1181" y="975"/>
                    </a:lnTo>
                    <a:lnTo>
                      <a:pt x="1181" y="975"/>
                    </a:lnTo>
                    <a:lnTo>
                      <a:pt x="1181" y="976"/>
                    </a:lnTo>
                    <a:lnTo>
                      <a:pt x="1181" y="976"/>
                    </a:lnTo>
                    <a:lnTo>
                      <a:pt x="1181" y="976"/>
                    </a:lnTo>
                    <a:lnTo>
                      <a:pt x="1181" y="975"/>
                    </a:lnTo>
                    <a:lnTo>
                      <a:pt x="1181" y="975"/>
                    </a:lnTo>
                    <a:lnTo>
                      <a:pt x="1181" y="975"/>
                    </a:lnTo>
                    <a:lnTo>
                      <a:pt x="1181" y="975"/>
                    </a:lnTo>
                    <a:lnTo>
                      <a:pt x="1181" y="975"/>
                    </a:lnTo>
                    <a:lnTo>
                      <a:pt x="1180" y="975"/>
                    </a:lnTo>
                    <a:lnTo>
                      <a:pt x="1180" y="976"/>
                    </a:lnTo>
                    <a:lnTo>
                      <a:pt x="1180" y="975"/>
                    </a:lnTo>
                    <a:lnTo>
                      <a:pt x="1180" y="975"/>
                    </a:lnTo>
                    <a:lnTo>
                      <a:pt x="1180" y="975"/>
                    </a:lnTo>
                    <a:lnTo>
                      <a:pt x="1178" y="975"/>
                    </a:lnTo>
                    <a:lnTo>
                      <a:pt x="1178" y="975"/>
                    </a:lnTo>
                    <a:lnTo>
                      <a:pt x="1178" y="975"/>
                    </a:lnTo>
                    <a:lnTo>
                      <a:pt x="1178" y="975"/>
                    </a:lnTo>
                    <a:lnTo>
                      <a:pt x="1178" y="975"/>
                    </a:lnTo>
                    <a:lnTo>
                      <a:pt x="1178" y="975"/>
                    </a:lnTo>
                    <a:lnTo>
                      <a:pt x="1178" y="975"/>
                    </a:lnTo>
                    <a:lnTo>
                      <a:pt x="1178" y="975"/>
                    </a:lnTo>
                    <a:lnTo>
                      <a:pt x="1176" y="975"/>
                    </a:lnTo>
                    <a:lnTo>
                      <a:pt x="1176" y="975"/>
                    </a:lnTo>
                    <a:lnTo>
                      <a:pt x="1176" y="975"/>
                    </a:lnTo>
                    <a:lnTo>
                      <a:pt x="1176" y="975"/>
                    </a:lnTo>
                    <a:lnTo>
                      <a:pt x="1176" y="975"/>
                    </a:lnTo>
                    <a:lnTo>
                      <a:pt x="1176" y="975"/>
                    </a:lnTo>
                    <a:lnTo>
                      <a:pt x="1176" y="975"/>
                    </a:lnTo>
                    <a:lnTo>
                      <a:pt x="1174" y="975"/>
                    </a:lnTo>
                    <a:lnTo>
                      <a:pt x="1174" y="975"/>
                    </a:lnTo>
                    <a:lnTo>
                      <a:pt x="1174" y="975"/>
                    </a:lnTo>
                    <a:lnTo>
                      <a:pt x="1174" y="975"/>
                    </a:lnTo>
                    <a:lnTo>
                      <a:pt x="1174" y="975"/>
                    </a:lnTo>
                    <a:lnTo>
                      <a:pt x="1174" y="975"/>
                    </a:lnTo>
                    <a:lnTo>
                      <a:pt x="1174" y="975"/>
                    </a:lnTo>
                    <a:lnTo>
                      <a:pt x="1174" y="975"/>
                    </a:lnTo>
                    <a:lnTo>
                      <a:pt x="1174" y="975"/>
                    </a:lnTo>
                    <a:lnTo>
                      <a:pt x="1174" y="976"/>
                    </a:lnTo>
                    <a:lnTo>
                      <a:pt x="1172" y="976"/>
                    </a:lnTo>
                    <a:lnTo>
                      <a:pt x="1172" y="975"/>
                    </a:lnTo>
                    <a:lnTo>
                      <a:pt x="1172" y="975"/>
                    </a:lnTo>
                    <a:lnTo>
                      <a:pt x="1172" y="975"/>
                    </a:lnTo>
                    <a:lnTo>
                      <a:pt x="1172" y="975"/>
                    </a:lnTo>
                    <a:lnTo>
                      <a:pt x="1172" y="975"/>
                    </a:lnTo>
                    <a:lnTo>
                      <a:pt x="1171" y="975"/>
                    </a:lnTo>
                    <a:lnTo>
                      <a:pt x="1171" y="975"/>
                    </a:lnTo>
                    <a:lnTo>
                      <a:pt x="1171" y="975"/>
                    </a:lnTo>
                    <a:lnTo>
                      <a:pt x="1171" y="975"/>
                    </a:lnTo>
                    <a:lnTo>
                      <a:pt x="1171" y="975"/>
                    </a:lnTo>
                    <a:lnTo>
                      <a:pt x="1171" y="975"/>
                    </a:lnTo>
                    <a:lnTo>
                      <a:pt x="1171" y="975"/>
                    </a:lnTo>
                    <a:lnTo>
                      <a:pt x="1171" y="975"/>
                    </a:lnTo>
                    <a:lnTo>
                      <a:pt x="1171" y="975"/>
                    </a:lnTo>
                    <a:lnTo>
                      <a:pt x="1169" y="976"/>
                    </a:lnTo>
                    <a:lnTo>
                      <a:pt x="1169" y="976"/>
                    </a:lnTo>
                    <a:lnTo>
                      <a:pt x="1169" y="976"/>
                    </a:lnTo>
                    <a:lnTo>
                      <a:pt x="1169" y="976"/>
                    </a:lnTo>
                    <a:lnTo>
                      <a:pt x="1169" y="976"/>
                    </a:lnTo>
                    <a:lnTo>
                      <a:pt x="1169" y="976"/>
                    </a:lnTo>
                    <a:lnTo>
                      <a:pt x="1169" y="976"/>
                    </a:lnTo>
                    <a:lnTo>
                      <a:pt x="1169" y="976"/>
                    </a:lnTo>
                    <a:lnTo>
                      <a:pt x="1167" y="976"/>
                    </a:lnTo>
                    <a:lnTo>
                      <a:pt x="1167" y="976"/>
                    </a:lnTo>
                    <a:lnTo>
                      <a:pt x="1167" y="976"/>
                    </a:lnTo>
                    <a:lnTo>
                      <a:pt x="1167" y="976"/>
                    </a:lnTo>
                    <a:lnTo>
                      <a:pt x="1167" y="976"/>
                    </a:lnTo>
                    <a:lnTo>
                      <a:pt x="1167" y="976"/>
                    </a:lnTo>
                    <a:lnTo>
                      <a:pt x="1165" y="976"/>
                    </a:lnTo>
                    <a:lnTo>
                      <a:pt x="1165" y="976"/>
                    </a:lnTo>
                    <a:lnTo>
                      <a:pt x="1165" y="976"/>
                    </a:lnTo>
                    <a:lnTo>
                      <a:pt x="1165" y="976"/>
                    </a:lnTo>
                    <a:lnTo>
                      <a:pt x="1165" y="975"/>
                    </a:lnTo>
                    <a:lnTo>
                      <a:pt x="1165" y="975"/>
                    </a:lnTo>
                    <a:lnTo>
                      <a:pt x="1165" y="975"/>
                    </a:lnTo>
                    <a:lnTo>
                      <a:pt x="1163" y="975"/>
                    </a:lnTo>
                    <a:lnTo>
                      <a:pt x="1163" y="975"/>
                    </a:lnTo>
                    <a:lnTo>
                      <a:pt x="1162" y="975"/>
                    </a:lnTo>
                    <a:lnTo>
                      <a:pt x="1162" y="975"/>
                    </a:lnTo>
                    <a:lnTo>
                      <a:pt x="1162" y="975"/>
                    </a:lnTo>
                    <a:lnTo>
                      <a:pt x="1162" y="975"/>
                    </a:lnTo>
                    <a:lnTo>
                      <a:pt x="1160" y="975"/>
                    </a:lnTo>
                    <a:lnTo>
                      <a:pt x="1160" y="975"/>
                    </a:lnTo>
                    <a:lnTo>
                      <a:pt x="1160" y="975"/>
                    </a:lnTo>
                    <a:lnTo>
                      <a:pt x="1158" y="975"/>
                    </a:lnTo>
                    <a:lnTo>
                      <a:pt x="1158" y="975"/>
                    </a:lnTo>
                    <a:lnTo>
                      <a:pt x="1158" y="975"/>
                    </a:lnTo>
                    <a:lnTo>
                      <a:pt x="1158" y="973"/>
                    </a:lnTo>
                    <a:lnTo>
                      <a:pt x="1156" y="973"/>
                    </a:lnTo>
                    <a:lnTo>
                      <a:pt x="1156" y="973"/>
                    </a:lnTo>
                    <a:lnTo>
                      <a:pt x="1156" y="973"/>
                    </a:lnTo>
                    <a:lnTo>
                      <a:pt x="1156" y="975"/>
                    </a:lnTo>
                    <a:lnTo>
                      <a:pt x="1156" y="975"/>
                    </a:lnTo>
                    <a:lnTo>
                      <a:pt x="1156" y="975"/>
                    </a:lnTo>
                    <a:lnTo>
                      <a:pt x="1156" y="975"/>
                    </a:lnTo>
                    <a:lnTo>
                      <a:pt x="1156" y="975"/>
                    </a:lnTo>
                    <a:lnTo>
                      <a:pt x="1154" y="975"/>
                    </a:lnTo>
                    <a:lnTo>
                      <a:pt x="1154" y="975"/>
                    </a:lnTo>
                    <a:lnTo>
                      <a:pt x="1154" y="975"/>
                    </a:lnTo>
                    <a:lnTo>
                      <a:pt x="1154" y="975"/>
                    </a:lnTo>
                    <a:lnTo>
                      <a:pt x="1154" y="975"/>
                    </a:lnTo>
                    <a:lnTo>
                      <a:pt x="1154" y="975"/>
                    </a:lnTo>
                    <a:lnTo>
                      <a:pt x="1154" y="975"/>
                    </a:lnTo>
                    <a:lnTo>
                      <a:pt x="1152" y="975"/>
                    </a:lnTo>
                    <a:lnTo>
                      <a:pt x="1152" y="975"/>
                    </a:lnTo>
                    <a:lnTo>
                      <a:pt x="1152" y="975"/>
                    </a:lnTo>
                    <a:lnTo>
                      <a:pt x="1151" y="973"/>
                    </a:lnTo>
                    <a:lnTo>
                      <a:pt x="1151" y="973"/>
                    </a:lnTo>
                    <a:lnTo>
                      <a:pt x="1151" y="975"/>
                    </a:lnTo>
                    <a:lnTo>
                      <a:pt x="1151" y="975"/>
                    </a:lnTo>
                    <a:lnTo>
                      <a:pt x="1149" y="975"/>
                    </a:lnTo>
                    <a:lnTo>
                      <a:pt x="1149" y="975"/>
                    </a:lnTo>
                    <a:lnTo>
                      <a:pt x="1149" y="975"/>
                    </a:lnTo>
                    <a:lnTo>
                      <a:pt x="1149" y="975"/>
                    </a:lnTo>
                    <a:lnTo>
                      <a:pt x="1147" y="975"/>
                    </a:lnTo>
                    <a:lnTo>
                      <a:pt x="1147" y="975"/>
                    </a:lnTo>
                    <a:lnTo>
                      <a:pt x="1147" y="975"/>
                    </a:lnTo>
                    <a:lnTo>
                      <a:pt x="1147" y="975"/>
                    </a:lnTo>
                    <a:lnTo>
                      <a:pt x="1145" y="975"/>
                    </a:lnTo>
                    <a:lnTo>
                      <a:pt x="1145" y="975"/>
                    </a:lnTo>
                    <a:lnTo>
                      <a:pt x="1145" y="975"/>
                    </a:lnTo>
                    <a:lnTo>
                      <a:pt x="1145" y="975"/>
                    </a:lnTo>
                    <a:lnTo>
                      <a:pt x="1145" y="975"/>
                    </a:lnTo>
                    <a:lnTo>
                      <a:pt x="1145" y="975"/>
                    </a:lnTo>
                    <a:lnTo>
                      <a:pt x="1145" y="975"/>
                    </a:lnTo>
                    <a:lnTo>
                      <a:pt x="1143" y="975"/>
                    </a:lnTo>
                    <a:lnTo>
                      <a:pt x="1143" y="975"/>
                    </a:lnTo>
                    <a:lnTo>
                      <a:pt x="1143" y="975"/>
                    </a:lnTo>
                    <a:lnTo>
                      <a:pt x="1143" y="975"/>
                    </a:lnTo>
                    <a:lnTo>
                      <a:pt x="1142" y="975"/>
                    </a:lnTo>
                    <a:lnTo>
                      <a:pt x="1142" y="975"/>
                    </a:lnTo>
                    <a:lnTo>
                      <a:pt x="1142" y="976"/>
                    </a:lnTo>
                    <a:lnTo>
                      <a:pt x="1142" y="976"/>
                    </a:lnTo>
                    <a:lnTo>
                      <a:pt x="1142" y="976"/>
                    </a:lnTo>
                    <a:lnTo>
                      <a:pt x="1140" y="976"/>
                    </a:lnTo>
                    <a:lnTo>
                      <a:pt x="1140" y="976"/>
                    </a:lnTo>
                    <a:lnTo>
                      <a:pt x="1140" y="976"/>
                    </a:lnTo>
                    <a:lnTo>
                      <a:pt x="1140" y="976"/>
                    </a:lnTo>
                    <a:lnTo>
                      <a:pt x="1140" y="976"/>
                    </a:lnTo>
                    <a:lnTo>
                      <a:pt x="1138" y="976"/>
                    </a:lnTo>
                    <a:lnTo>
                      <a:pt x="1138" y="976"/>
                    </a:lnTo>
                    <a:lnTo>
                      <a:pt x="1138" y="976"/>
                    </a:lnTo>
                    <a:lnTo>
                      <a:pt x="1138" y="976"/>
                    </a:lnTo>
                    <a:lnTo>
                      <a:pt x="1138" y="976"/>
                    </a:lnTo>
                    <a:lnTo>
                      <a:pt x="1138" y="976"/>
                    </a:lnTo>
                    <a:lnTo>
                      <a:pt x="1138" y="978"/>
                    </a:lnTo>
                    <a:lnTo>
                      <a:pt x="1136" y="978"/>
                    </a:lnTo>
                    <a:lnTo>
                      <a:pt x="1136" y="978"/>
                    </a:lnTo>
                    <a:lnTo>
                      <a:pt x="1136" y="978"/>
                    </a:lnTo>
                    <a:lnTo>
                      <a:pt x="1136" y="980"/>
                    </a:lnTo>
                    <a:lnTo>
                      <a:pt x="1134" y="980"/>
                    </a:lnTo>
                    <a:lnTo>
                      <a:pt x="1134" y="980"/>
                    </a:lnTo>
                    <a:lnTo>
                      <a:pt x="1134" y="980"/>
                    </a:lnTo>
                    <a:lnTo>
                      <a:pt x="1134" y="980"/>
                    </a:lnTo>
                    <a:lnTo>
                      <a:pt x="1133" y="980"/>
                    </a:lnTo>
                    <a:lnTo>
                      <a:pt x="1133" y="980"/>
                    </a:lnTo>
                    <a:lnTo>
                      <a:pt x="1131" y="9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2">
                <a:extLst>
                  <a:ext uri="{FF2B5EF4-FFF2-40B4-BE49-F238E27FC236}">
                    <a16:creationId xmlns:a16="http://schemas.microsoft.com/office/drawing/2014/main" id="{FEBD583A-937B-B589-571A-670B2A555493}"/>
                  </a:ext>
                </a:extLst>
              </p:cNvPr>
              <p:cNvSpPr>
                <a:spLocks/>
              </p:cNvSpPr>
              <p:nvPr/>
            </p:nvSpPr>
            <p:spPr bwMode="auto">
              <a:xfrm>
                <a:off x="2258" y="1663"/>
                <a:ext cx="1433" cy="980"/>
              </a:xfrm>
              <a:custGeom>
                <a:avLst/>
                <a:gdLst>
                  <a:gd name="T0" fmla="*/ 1022 w 1433"/>
                  <a:gd name="T1" fmla="*/ 944 h 980"/>
                  <a:gd name="T2" fmla="*/ 1042 w 1433"/>
                  <a:gd name="T3" fmla="*/ 853 h 980"/>
                  <a:gd name="T4" fmla="*/ 928 w 1433"/>
                  <a:gd name="T5" fmla="*/ 814 h 980"/>
                  <a:gd name="T6" fmla="*/ 798 w 1433"/>
                  <a:gd name="T7" fmla="*/ 803 h 980"/>
                  <a:gd name="T8" fmla="*/ 736 w 1433"/>
                  <a:gd name="T9" fmla="*/ 828 h 980"/>
                  <a:gd name="T10" fmla="*/ 670 w 1433"/>
                  <a:gd name="T11" fmla="*/ 835 h 980"/>
                  <a:gd name="T12" fmla="*/ 599 w 1433"/>
                  <a:gd name="T13" fmla="*/ 855 h 980"/>
                  <a:gd name="T14" fmla="*/ 543 w 1433"/>
                  <a:gd name="T15" fmla="*/ 870 h 980"/>
                  <a:gd name="T16" fmla="*/ 521 w 1433"/>
                  <a:gd name="T17" fmla="*/ 834 h 980"/>
                  <a:gd name="T18" fmla="*/ 574 w 1433"/>
                  <a:gd name="T19" fmla="*/ 806 h 980"/>
                  <a:gd name="T20" fmla="*/ 626 w 1433"/>
                  <a:gd name="T21" fmla="*/ 794 h 980"/>
                  <a:gd name="T22" fmla="*/ 563 w 1433"/>
                  <a:gd name="T23" fmla="*/ 745 h 980"/>
                  <a:gd name="T24" fmla="*/ 592 w 1433"/>
                  <a:gd name="T25" fmla="*/ 689 h 980"/>
                  <a:gd name="T26" fmla="*/ 543 w 1433"/>
                  <a:gd name="T27" fmla="*/ 645 h 980"/>
                  <a:gd name="T28" fmla="*/ 485 w 1433"/>
                  <a:gd name="T29" fmla="*/ 620 h 980"/>
                  <a:gd name="T30" fmla="*/ 415 w 1433"/>
                  <a:gd name="T31" fmla="*/ 656 h 980"/>
                  <a:gd name="T32" fmla="*/ 368 w 1433"/>
                  <a:gd name="T33" fmla="*/ 638 h 980"/>
                  <a:gd name="T34" fmla="*/ 346 w 1433"/>
                  <a:gd name="T35" fmla="*/ 598 h 980"/>
                  <a:gd name="T36" fmla="*/ 368 w 1433"/>
                  <a:gd name="T37" fmla="*/ 560 h 980"/>
                  <a:gd name="T38" fmla="*/ 304 w 1433"/>
                  <a:gd name="T39" fmla="*/ 557 h 980"/>
                  <a:gd name="T40" fmla="*/ 243 w 1433"/>
                  <a:gd name="T41" fmla="*/ 616 h 980"/>
                  <a:gd name="T42" fmla="*/ 194 w 1433"/>
                  <a:gd name="T43" fmla="*/ 593 h 980"/>
                  <a:gd name="T44" fmla="*/ 205 w 1433"/>
                  <a:gd name="T45" fmla="*/ 528 h 980"/>
                  <a:gd name="T46" fmla="*/ 140 w 1433"/>
                  <a:gd name="T47" fmla="*/ 486 h 980"/>
                  <a:gd name="T48" fmla="*/ 102 w 1433"/>
                  <a:gd name="T49" fmla="*/ 414 h 980"/>
                  <a:gd name="T50" fmla="*/ 11 w 1433"/>
                  <a:gd name="T51" fmla="*/ 387 h 980"/>
                  <a:gd name="T52" fmla="*/ 187 w 1433"/>
                  <a:gd name="T53" fmla="*/ 179 h 980"/>
                  <a:gd name="T54" fmla="*/ 239 w 1433"/>
                  <a:gd name="T55" fmla="*/ 23 h 980"/>
                  <a:gd name="T56" fmla="*/ 324 w 1433"/>
                  <a:gd name="T57" fmla="*/ 38 h 980"/>
                  <a:gd name="T58" fmla="*/ 377 w 1433"/>
                  <a:gd name="T59" fmla="*/ 34 h 980"/>
                  <a:gd name="T60" fmla="*/ 362 w 1433"/>
                  <a:gd name="T61" fmla="*/ 81 h 980"/>
                  <a:gd name="T62" fmla="*/ 434 w 1433"/>
                  <a:gd name="T63" fmla="*/ 95 h 980"/>
                  <a:gd name="T64" fmla="*/ 469 w 1433"/>
                  <a:gd name="T65" fmla="*/ 54 h 980"/>
                  <a:gd name="T66" fmla="*/ 507 w 1433"/>
                  <a:gd name="T67" fmla="*/ 43 h 980"/>
                  <a:gd name="T68" fmla="*/ 547 w 1433"/>
                  <a:gd name="T69" fmla="*/ 70 h 980"/>
                  <a:gd name="T70" fmla="*/ 612 w 1433"/>
                  <a:gd name="T71" fmla="*/ 70 h 980"/>
                  <a:gd name="T72" fmla="*/ 604 w 1433"/>
                  <a:gd name="T73" fmla="*/ 110 h 980"/>
                  <a:gd name="T74" fmla="*/ 662 w 1433"/>
                  <a:gd name="T75" fmla="*/ 81 h 980"/>
                  <a:gd name="T76" fmla="*/ 733 w 1433"/>
                  <a:gd name="T77" fmla="*/ 27 h 980"/>
                  <a:gd name="T78" fmla="*/ 812 w 1433"/>
                  <a:gd name="T79" fmla="*/ 56 h 980"/>
                  <a:gd name="T80" fmla="*/ 952 w 1433"/>
                  <a:gd name="T81" fmla="*/ 103 h 980"/>
                  <a:gd name="T82" fmla="*/ 1044 w 1433"/>
                  <a:gd name="T83" fmla="*/ 21 h 980"/>
                  <a:gd name="T84" fmla="*/ 1091 w 1433"/>
                  <a:gd name="T85" fmla="*/ 25 h 980"/>
                  <a:gd name="T86" fmla="*/ 1102 w 1433"/>
                  <a:gd name="T87" fmla="*/ 81 h 980"/>
                  <a:gd name="T88" fmla="*/ 1114 w 1433"/>
                  <a:gd name="T89" fmla="*/ 128 h 980"/>
                  <a:gd name="T90" fmla="*/ 1169 w 1433"/>
                  <a:gd name="T91" fmla="*/ 124 h 980"/>
                  <a:gd name="T92" fmla="*/ 1225 w 1433"/>
                  <a:gd name="T93" fmla="*/ 85 h 980"/>
                  <a:gd name="T94" fmla="*/ 1290 w 1433"/>
                  <a:gd name="T95" fmla="*/ 38 h 980"/>
                  <a:gd name="T96" fmla="*/ 1333 w 1433"/>
                  <a:gd name="T97" fmla="*/ 54 h 980"/>
                  <a:gd name="T98" fmla="*/ 1344 w 1433"/>
                  <a:gd name="T99" fmla="*/ 115 h 980"/>
                  <a:gd name="T100" fmla="*/ 1292 w 1433"/>
                  <a:gd name="T101" fmla="*/ 173 h 980"/>
                  <a:gd name="T102" fmla="*/ 1196 w 1433"/>
                  <a:gd name="T103" fmla="*/ 246 h 980"/>
                  <a:gd name="T104" fmla="*/ 1207 w 1433"/>
                  <a:gd name="T105" fmla="*/ 309 h 980"/>
                  <a:gd name="T106" fmla="*/ 1277 w 1433"/>
                  <a:gd name="T107" fmla="*/ 358 h 980"/>
                  <a:gd name="T108" fmla="*/ 1304 w 1433"/>
                  <a:gd name="T109" fmla="*/ 477 h 980"/>
                  <a:gd name="T110" fmla="*/ 1324 w 1433"/>
                  <a:gd name="T111" fmla="*/ 578 h 980"/>
                  <a:gd name="T112" fmla="*/ 1333 w 1433"/>
                  <a:gd name="T113" fmla="*/ 654 h 980"/>
                  <a:gd name="T114" fmla="*/ 1364 w 1433"/>
                  <a:gd name="T115" fmla="*/ 727 h 980"/>
                  <a:gd name="T116" fmla="*/ 1391 w 1433"/>
                  <a:gd name="T117" fmla="*/ 823 h 980"/>
                  <a:gd name="T118" fmla="*/ 1413 w 1433"/>
                  <a:gd name="T119" fmla="*/ 853 h 980"/>
                  <a:gd name="T120" fmla="*/ 1386 w 1433"/>
                  <a:gd name="T121" fmla="*/ 919 h 980"/>
                  <a:gd name="T122" fmla="*/ 1304 w 1433"/>
                  <a:gd name="T123" fmla="*/ 942 h 980"/>
                  <a:gd name="T124" fmla="*/ 1190 w 1433"/>
                  <a:gd name="T125" fmla="*/ 973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3" h="980">
                    <a:moveTo>
                      <a:pt x="1131" y="980"/>
                    </a:moveTo>
                    <a:lnTo>
                      <a:pt x="1131" y="980"/>
                    </a:lnTo>
                    <a:lnTo>
                      <a:pt x="1129" y="980"/>
                    </a:lnTo>
                    <a:lnTo>
                      <a:pt x="1129" y="980"/>
                    </a:lnTo>
                    <a:lnTo>
                      <a:pt x="1129" y="980"/>
                    </a:lnTo>
                    <a:lnTo>
                      <a:pt x="1129" y="978"/>
                    </a:lnTo>
                    <a:lnTo>
                      <a:pt x="1127" y="978"/>
                    </a:lnTo>
                    <a:lnTo>
                      <a:pt x="1127" y="978"/>
                    </a:lnTo>
                    <a:lnTo>
                      <a:pt x="1127" y="978"/>
                    </a:lnTo>
                    <a:lnTo>
                      <a:pt x="1125" y="978"/>
                    </a:lnTo>
                    <a:lnTo>
                      <a:pt x="1125" y="978"/>
                    </a:lnTo>
                    <a:lnTo>
                      <a:pt x="1124" y="978"/>
                    </a:lnTo>
                    <a:lnTo>
                      <a:pt x="1124" y="978"/>
                    </a:lnTo>
                    <a:lnTo>
                      <a:pt x="1124" y="978"/>
                    </a:lnTo>
                    <a:lnTo>
                      <a:pt x="1122" y="978"/>
                    </a:lnTo>
                    <a:lnTo>
                      <a:pt x="1120" y="978"/>
                    </a:lnTo>
                    <a:lnTo>
                      <a:pt x="1118" y="978"/>
                    </a:lnTo>
                    <a:lnTo>
                      <a:pt x="1118" y="978"/>
                    </a:lnTo>
                    <a:lnTo>
                      <a:pt x="1116" y="976"/>
                    </a:lnTo>
                    <a:lnTo>
                      <a:pt x="1116" y="976"/>
                    </a:lnTo>
                    <a:lnTo>
                      <a:pt x="1116" y="976"/>
                    </a:lnTo>
                    <a:lnTo>
                      <a:pt x="1116" y="976"/>
                    </a:lnTo>
                    <a:lnTo>
                      <a:pt x="1114" y="976"/>
                    </a:lnTo>
                    <a:lnTo>
                      <a:pt x="1114" y="976"/>
                    </a:lnTo>
                    <a:lnTo>
                      <a:pt x="1113" y="976"/>
                    </a:lnTo>
                    <a:lnTo>
                      <a:pt x="1113" y="975"/>
                    </a:lnTo>
                    <a:lnTo>
                      <a:pt x="1113" y="975"/>
                    </a:lnTo>
                    <a:lnTo>
                      <a:pt x="1113" y="975"/>
                    </a:lnTo>
                    <a:lnTo>
                      <a:pt x="1111" y="973"/>
                    </a:lnTo>
                    <a:lnTo>
                      <a:pt x="1111" y="973"/>
                    </a:lnTo>
                    <a:lnTo>
                      <a:pt x="1111" y="973"/>
                    </a:lnTo>
                    <a:lnTo>
                      <a:pt x="1111" y="973"/>
                    </a:lnTo>
                    <a:lnTo>
                      <a:pt x="1109" y="973"/>
                    </a:lnTo>
                    <a:lnTo>
                      <a:pt x="1109" y="973"/>
                    </a:lnTo>
                    <a:lnTo>
                      <a:pt x="1107" y="973"/>
                    </a:lnTo>
                    <a:lnTo>
                      <a:pt x="1107" y="973"/>
                    </a:lnTo>
                    <a:lnTo>
                      <a:pt x="1107" y="971"/>
                    </a:lnTo>
                    <a:lnTo>
                      <a:pt x="1105" y="971"/>
                    </a:lnTo>
                    <a:lnTo>
                      <a:pt x="1105" y="971"/>
                    </a:lnTo>
                    <a:lnTo>
                      <a:pt x="1105" y="971"/>
                    </a:lnTo>
                    <a:lnTo>
                      <a:pt x="1104" y="971"/>
                    </a:lnTo>
                    <a:lnTo>
                      <a:pt x="1104" y="971"/>
                    </a:lnTo>
                    <a:lnTo>
                      <a:pt x="1104" y="971"/>
                    </a:lnTo>
                    <a:lnTo>
                      <a:pt x="1102" y="971"/>
                    </a:lnTo>
                    <a:lnTo>
                      <a:pt x="1102" y="971"/>
                    </a:lnTo>
                    <a:lnTo>
                      <a:pt x="1102" y="969"/>
                    </a:lnTo>
                    <a:lnTo>
                      <a:pt x="1102" y="969"/>
                    </a:lnTo>
                    <a:lnTo>
                      <a:pt x="1102" y="969"/>
                    </a:lnTo>
                    <a:lnTo>
                      <a:pt x="1100" y="969"/>
                    </a:lnTo>
                    <a:lnTo>
                      <a:pt x="1100" y="971"/>
                    </a:lnTo>
                    <a:lnTo>
                      <a:pt x="1100" y="969"/>
                    </a:lnTo>
                    <a:lnTo>
                      <a:pt x="1100" y="969"/>
                    </a:lnTo>
                    <a:lnTo>
                      <a:pt x="1098" y="969"/>
                    </a:lnTo>
                    <a:lnTo>
                      <a:pt x="1098" y="969"/>
                    </a:lnTo>
                    <a:lnTo>
                      <a:pt x="1096" y="969"/>
                    </a:lnTo>
                    <a:lnTo>
                      <a:pt x="1096" y="969"/>
                    </a:lnTo>
                    <a:lnTo>
                      <a:pt x="1095" y="969"/>
                    </a:lnTo>
                    <a:lnTo>
                      <a:pt x="1095" y="969"/>
                    </a:lnTo>
                    <a:lnTo>
                      <a:pt x="1095" y="969"/>
                    </a:lnTo>
                    <a:lnTo>
                      <a:pt x="1093" y="969"/>
                    </a:lnTo>
                    <a:lnTo>
                      <a:pt x="1093" y="969"/>
                    </a:lnTo>
                    <a:lnTo>
                      <a:pt x="1091" y="969"/>
                    </a:lnTo>
                    <a:lnTo>
                      <a:pt x="1089" y="969"/>
                    </a:lnTo>
                    <a:lnTo>
                      <a:pt x="1089" y="969"/>
                    </a:lnTo>
                    <a:lnTo>
                      <a:pt x="1087" y="969"/>
                    </a:lnTo>
                    <a:lnTo>
                      <a:pt x="1087" y="971"/>
                    </a:lnTo>
                    <a:lnTo>
                      <a:pt x="1087" y="971"/>
                    </a:lnTo>
                    <a:lnTo>
                      <a:pt x="1087" y="971"/>
                    </a:lnTo>
                    <a:lnTo>
                      <a:pt x="1086" y="971"/>
                    </a:lnTo>
                    <a:lnTo>
                      <a:pt x="1086" y="971"/>
                    </a:lnTo>
                    <a:lnTo>
                      <a:pt x="1084" y="971"/>
                    </a:lnTo>
                    <a:lnTo>
                      <a:pt x="1084" y="971"/>
                    </a:lnTo>
                    <a:lnTo>
                      <a:pt x="1084" y="971"/>
                    </a:lnTo>
                    <a:lnTo>
                      <a:pt x="1082" y="971"/>
                    </a:lnTo>
                    <a:lnTo>
                      <a:pt x="1082" y="971"/>
                    </a:lnTo>
                    <a:lnTo>
                      <a:pt x="1080" y="971"/>
                    </a:lnTo>
                    <a:lnTo>
                      <a:pt x="1080" y="971"/>
                    </a:lnTo>
                    <a:lnTo>
                      <a:pt x="1080" y="971"/>
                    </a:lnTo>
                    <a:lnTo>
                      <a:pt x="1080" y="971"/>
                    </a:lnTo>
                    <a:lnTo>
                      <a:pt x="1080" y="971"/>
                    </a:lnTo>
                    <a:lnTo>
                      <a:pt x="1078" y="973"/>
                    </a:lnTo>
                    <a:lnTo>
                      <a:pt x="1078" y="973"/>
                    </a:lnTo>
                    <a:lnTo>
                      <a:pt x="1076" y="973"/>
                    </a:lnTo>
                    <a:lnTo>
                      <a:pt x="1076" y="973"/>
                    </a:lnTo>
                    <a:lnTo>
                      <a:pt x="1076" y="975"/>
                    </a:lnTo>
                    <a:lnTo>
                      <a:pt x="1075" y="975"/>
                    </a:lnTo>
                    <a:lnTo>
                      <a:pt x="1075" y="975"/>
                    </a:lnTo>
                    <a:lnTo>
                      <a:pt x="1075" y="975"/>
                    </a:lnTo>
                    <a:lnTo>
                      <a:pt x="1073" y="975"/>
                    </a:lnTo>
                    <a:lnTo>
                      <a:pt x="1073" y="975"/>
                    </a:lnTo>
                    <a:lnTo>
                      <a:pt x="1071" y="976"/>
                    </a:lnTo>
                    <a:lnTo>
                      <a:pt x="1071" y="976"/>
                    </a:lnTo>
                    <a:lnTo>
                      <a:pt x="1071" y="976"/>
                    </a:lnTo>
                    <a:lnTo>
                      <a:pt x="1069" y="976"/>
                    </a:lnTo>
                    <a:lnTo>
                      <a:pt x="1069" y="976"/>
                    </a:lnTo>
                    <a:lnTo>
                      <a:pt x="1067" y="976"/>
                    </a:lnTo>
                    <a:lnTo>
                      <a:pt x="1067" y="976"/>
                    </a:lnTo>
                    <a:lnTo>
                      <a:pt x="1066" y="975"/>
                    </a:lnTo>
                    <a:lnTo>
                      <a:pt x="1066" y="975"/>
                    </a:lnTo>
                    <a:lnTo>
                      <a:pt x="1066" y="975"/>
                    </a:lnTo>
                    <a:lnTo>
                      <a:pt x="1064" y="975"/>
                    </a:lnTo>
                    <a:lnTo>
                      <a:pt x="1064" y="975"/>
                    </a:lnTo>
                    <a:lnTo>
                      <a:pt x="1064" y="975"/>
                    </a:lnTo>
                    <a:lnTo>
                      <a:pt x="1062" y="975"/>
                    </a:lnTo>
                    <a:lnTo>
                      <a:pt x="1062" y="975"/>
                    </a:lnTo>
                    <a:lnTo>
                      <a:pt x="1060" y="975"/>
                    </a:lnTo>
                    <a:lnTo>
                      <a:pt x="1060" y="975"/>
                    </a:lnTo>
                    <a:lnTo>
                      <a:pt x="1058" y="975"/>
                    </a:lnTo>
                    <a:lnTo>
                      <a:pt x="1057" y="975"/>
                    </a:lnTo>
                    <a:lnTo>
                      <a:pt x="1057" y="973"/>
                    </a:lnTo>
                    <a:lnTo>
                      <a:pt x="1055" y="973"/>
                    </a:lnTo>
                    <a:lnTo>
                      <a:pt x="1055" y="973"/>
                    </a:lnTo>
                    <a:lnTo>
                      <a:pt x="1055" y="973"/>
                    </a:lnTo>
                    <a:lnTo>
                      <a:pt x="1055" y="971"/>
                    </a:lnTo>
                    <a:lnTo>
                      <a:pt x="1055" y="971"/>
                    </a:lnTo>
                    <a:lnTo>
                      <a:pt x="1053" y="971"/>
                    </a:lnTo>
                    <a:lnTo>
                      <a:pt x="1053" y="971"/>
                    </a:lnTo>
                    <a:lnTo>
                      <a:pt x="1053" y="971"/>
                    </a:lnTo>
                    <a:lnTo>
                      <a:pt x="1053" y="971"/>
                    </a:lnTo>
                    <a:lnTo>
                      <a:pt x="1053" y="971"/>
                    </a:lnTo>
                    <a:lnTo>
                      <a:pt x="1051" y="971"/>
                    </a:lnTo>
                    <a:lnTo>
                      <a:pt x="1049" y="971"/>
                    </a:lnTo>
                    <a:lnTo>
                      <a:pt x="1049" y="971"/>
                    </a:lnTo>
                    <a:lnTo>
                      <a:pt x="1048" y="971"/>
                    </a:lnTo>
                    <a:lnTo>
                      <a:pt x="1048" y="971"/>
                    </a:lnTo>
                    <a:lnTo>
                      <a:pt x="1048" y="971"/>
                    </a:lnTo>
                    <a:lnTo>
                      <a:pt x="1048" y="971"/>
                    </a:lnTo>
                    <a:lnTo>
                      <a:pt x="1048" y="969"/>
                    </a:lnTo>
                    <a:lnTo>
                      <a:pt x="1048" y="969"/>
                    </a:lnTo>
                    <a:lnTo>
                      <a:pt x="1048" y="969"/>
                    </a:lnTo>
                    <a:lnTo>
                      <a:pt x="1048" y="969"/>
                    </a:lnTo>
                    <a:lnTo>
                      <a:pt x="1049" y="967"/>
                    </a:lnTo>
                    <a:lnTo>
                      <a:pt x="1049" y="967"/>
                    </a:lnTo>
                    <a:lnTo>
                      <a:pt x="1049" y="967"/>
                    </a:lnTo>
                    <a:lnTo>
                      <a:pt x="1049" y="967"/>
                    </a:lnTo>
                    <a:lnTo>
                      <a:pt x="1049" y="967"/>
                    </a:lnTo>
                    <a:lnTo>
                      <a:pt x="1051" y="967"/>
                    </a:lnTo>
                    <a:lnTo>
                      <a:pt x="1051" y="966"/>
                    </a:lnTo>
                    <a:lnTo>
                      <a:pt x="1051" y="966"/>
                    </a:lnTo>
                    <a:lnTo>
                      <a:pt x="1051" y="966"/>
                    </a:lnTo>
                    <a:lnTo>
                      <a:pt x="1051" y="966"/>
                    </a:lnTo>
                    <a:lnTo>
                      <a:pt x="1051" y="964"/>
                    </a:lnTo>
                    <a:lnTo>
                      <a:pt x="1051" y="964"/>
                    </a:lnTo>
                    <a:lnTo>
                      <a:pt x="1053" y="964"/>
                    </a:lnTo>
                    <a:lnTo>
                      <a:pt x="1053" y="964"/>
                    </a:lnTo>
                    <a:lnTo>
                      <a:pt x="1053" y="964"/>
                    </a:lnTo>
                    <a:lnTo>
                      <a:pt x="1055" y="964"/>
                    </a:lnTo>
                    <a:lnTo>
                      <a:pt x="1055" y="964"/>
                    </a:lnTo>
                    <a:lnTo>
                      <a:pt x="1055" y="962"/>
                    </a:lnTo>
                    <a:lnTo>
                      <a:pt x="1055" y="962"/>
                    </a:lnTo>
                    <a:lnTo>
                      <a:pt x="1055" y="962"/>
                    </a:lnTo>
                    <a:lnTo>
                      <a:pt x="1055" y="962"/>
                    </a:lnTo>
                    <a:lnTo>
                      <a:pt x="1055" y="962"/>
                    </a:lnTo>
                    <a:lnTo>
                      <a:pt x="1055" y="962"/>
                    </a:lnTo>
                    <a:lnTo>
                      <a:pt x="1055" y="962"/>
                    </a:lnTo>
                    <a:lnTo>
                      <a:pt x="1055" y="962"/>
                    </a:lnTo>
                    <a:lnTo>
                      <a:pt x="1057" y="960"/>
                    </a:lnTo>
                    <a:lnTo>
                      <a:pt x="1057" y="960"/>
                    </a:lnTo>
                    <a:lnTo>
                      <a:pt x="1057" y="960"/>
                    </a:lnTo>
                    <a:lnTo>
                      <a:pt x="1057" y="960"/>
                    </a:lnTo>
                    <a:lnTo>
                      <a:pt x="1055" y="958"/>
                    </a:lnTo>
                    <a:lnTo>
                      <a:pt x="1055" y="958"/>
                    </a:lnTo>
                    <a:lnTo>
                      <a:pt x="1055" y="958"/>
                    </a:lnTo>
                    <a:lnTo>
                      <a:pt x="1053" y="957"/>
                    </a:lnTo>
                    <a:lnTo>
                      <a:pt x="1053" y="957"/>
                    </a:lnTo>
                    <a:lnTo>
                      <a:pt x="1053" y="957"/>
                    </a:lnTo>
                    <a:lnTo>
                      <a:pt x="1051" y="957"/>
                    </a:lnTo>
                    <a:lnTo>
                      <a:pt x="1051" y="957"/>
                    </a:lnTo>
                    <a:lnTo>
                      <a:pt x="1051" y="957"/>
                    </a:lnTo>
                    <a:lnTo>
                      <a:pt x="1048" y="957"/>
                    </a:lnTo>
                    <a:lnTo>
                      <a:pt x="1046" y="957"/>
                    </a:lnTo>
                    <a:lnTo>
                      <a:pt x="1046" y="957"/>
                    </a:lnTo>
                    <a:lnTo>
                      <a:pt x="1046" y="957"/>
                    </a:lnTo>
                    <a:lnTo>
                      <a:pt x="1044" y="957"/>
                    </a:lnTo>
                    <a:lnTo>
                      <a:pt x="1044" y="957"/>
                    </a:lnTo>
                    <a:lnTo>
                      <a:pt x="1044" y="957"/>
                    </a:lnTo>
                    <a:lnTo>
                      <a:pt x="1042" y="957"/>
                    </a:lnTo>
                    <a:lnTo>
                      <a:pt x="1042" y="957"/>
                    </a:lnTo>
                    <a:lnTo>
                      <a:pt x="1039" y="955"/>
                    </a:lnTo>
                    <a:lnTo>
                      <a:pt x="1039" y="955"/>
                    </a:lnTo>
                    <a:lnTo>
                      <a:pt x="1039" y="955"/>
                    </a:lnTo>
                    <a:lnTo>
                      <a:pt x="1039" y="955"/>
                    </a:lnTo>
                    <a:lnTo>
                      <a:pt x="1037" y="955"/>
                    </a:lnTo>
                    <a:lnTo>
                      <a:pt x="1037" y="955"/>
                    </a:lnTo>
                    <a:lnTo>
                      <a:pt x="1035" y="955"/>
                    </a:lnTo>
                    <a:lnTo>
                      <a:pt x="1035" y="955"/>
                    </a:lnTo>
                    <a:lnTo>
                      <a:pt x="1035" y="955"/>
                    </a:lnTo>
                    <a:lnTo>
                      <a:pt x="1033" y="955"/>
                    </a:lnTo>
                    <a:lnTo>
                      <a:pt x="1033" y="955"/>
                    </a:lnTo>
                    <a:lnTo>
                      <a:pt x="1031" y="955"/>
                    </a:lnTo>
                    <a:lnTo>
                      <a:pt x="1029" y="953"/>
                    </a:lnTo>
                    <a:lnTo>
                      <a:pt x="1029" y="953"/>
                    </a:lnTo>
                    <a:lnTo>
                      <a:pt x="1029" y="953"/>
                    </a:lnTo>
                    <a:lnTo>
                      <a:pt x="1029" y="953"/>
                    </a:lnTo>
                    <a:lnTo>
                      <a:pt x="1029" y="953"/>
                    </a:lnTo>
                    <a:lnTo>
                      <a:pt x="1029" y="951"/>
                    </a:lnTo>
                    <a:lnTo>
                      <a:pt x="1031" y="951"/>
                    </a:lnTo>
                    <a:lnTo>
                      <a:pt x="1031" y="951"/>
                    </a:lnTo>
                    <a:lnTo>
                      <a:pt x="1031" y="951"/>
                    </a:lnTo>
                    <a:lnTo>
                      <a:pt x="1031" y="951"/>
                    </a:lnTo>
                    <a:lnTo>
                      <a:pt x="1031" y="949"/>
                    </a:lnTo>
                    <a:lnTo>
                      <a:pt x="1029" y="949"/>
                    </a:lnTo>
                    <a:lnTo>
                      <a:pt x="1029" y="949"/>
                    </a:lnTo>
                    <a:lnTo>
                      <a:pt x="1029" y="949"/>
                    </a:lnTo>
                    <a:lnTo>
                      <a:pt x="1029" y="949"/>
                    </a:lnTo>
                    <a:lnTo>
                      <a:pt x="1028" y="948"/>
                    </a:lnTo>
                    <a:lnTo>
                      <a:pt x="1028" y="948"/>
                    </a:lnTo>
                    <a:lnTo>
                      <a:pt x="1026" y="948"/>
                    </a:lnTo>
                    <a:lnTo>
                      <a:pt x="1026" y="948"/>
                    </a:lnTo>
                    <a:lnTo>
                      <a:pt x="1026" y="948"/>
                    </a:lnTo>
                    <a:lnTo>
                      <a:pt x="1026" y="948"/>
                    </a:lnTo>
                    <a:lnTo>
                      <a:pt x="1026" y="948"/>
                    </a:lnTo>
                    <a:lnTo>
                      <a:pt x="1024" y="948"/>
                    </a:lnTo>
                    <a:lnTo>
                      <a:pt x="1024" y="948"/>
                    </a:lnTo>
                    <a:lnTo>
                      <a:pt x="1024" y="946"/>
                    </a:lnTo>
                    <a:lnTo>
                      <a:pt x="1022" y="946"/>
                    </a:lnTo>
                    <a:lnTo>
                      <a:pt x="1022" y="946"/>
                    </a:lnTo>
                    <a:lnTo>
                      <a:pt x="1022" y="946"/>
                    </a:lnTo>
                    <a:lnTo>
                      <a:pt x="1022" y="946"/>
                    </a:lnTo>
                    <a:lnTo>
                      <a:pt x="1022" y="944"/>
                    </a:lnTo>
                    <a:lnTo>
                      <a:pt x="1022" y="944"/>
                    </a:lnTo>
                    <a:lnTo>
                      <a:pt x="1022" y="944"/>
                    </a:lnTo>
                    <a:lnTo>
                      <a:pt x="1022" y="944"/>
                    </a:lnTo>
                    <a:lnTo>
                      <a:pt x="1022" y="944"/>
                    </a:lnTo>
                    <a:lnTo>
                      <a:pt x="1022" y="944"/>
                    </a:lnTo>
                    <a:lnTo>
                      <a:pt x="1020" y="944"/>
                    </a:lnTo>
                    <a:lnTo>
                      <a:pt x="1020" y="944"/>
                    </a:lnTo>
                    <a:lnTo>
                      <a:pt x="1019" y="944"/>
                    </a:lnTo>
                    <a:lnTo>
                      <a:pt x="1019" y="942"/>
                    </a:lnTo>
                    <a:lnTo>
                      <a:pt x="1017" y="942"/>
                    </a:lnTo>
                    <a:lnTo>
                      <a:pt x="1017" y="942"/>
                    </a:lnTo>
                    <a:lnTo>
                      <a:pt x="1017" y="942"/>
                    </a:lnTo>
                    <a:lnTo>
                      <a:pt x="1019" y="942"/>
                    </a:lnTo>
                    <a:lnTo>
                      <a:pt x="1019" y="942"/>
                    </a:lnTo>
                    <a:lnTo>
                      <a:pt x="1019" y="942"/>
                    </a:lnTo>
                    <a:lnTo>
                      <a:pt x="1019" y="940"/>
                    </a:lnTo>
                    <a:lnTo>
                      <a:pt x="1019" y="940"/>
                    </a:lnTo>
                    <a:lnTo>
                      <a:pt x="1019" y="940"/>
                    </a:lnTo>
                    <a:lnTo>
                      <a:pt x="1019" y="940"/>
                    </a:lnTo>
                    <a:lnTo>
                      <a:pt x="1017" y="940"/>
                    </a:lnTo>
                    <a:lnTo>
                      <a:pt x="1017" y="940"/>
                    </a:lnTo>
                    <a:lnTo>
                      <a:pt x="1017" y="940"/>
                    </a:lnTo>
                    <a:lnTo>
                      <a:pt x="1017" y="940"/>
                    </a:lnTo>
                    <a:lnTo>
                      <a:pt x="1017" y="940"/>
                    </a:lnTo>
                    <a:lnTo>
                      <a:pt x="1017" y="940"/>
                    </a:lnTo>
                    <a:lnTo>
                      <a:pt x="1015" y="938"/>
                    </a:lnTo>
                    <a:lnTo>
                      <a:pt x="1015" y="938"/>
                    </a:lnTo>
                    <a:lnTo>
                      <a:pt x="1015" y="938"/>
                    </a:lnTo>
                    <a:lnTo>
                      <a:pt x="1015" y="938"/>
                    </a:lnTo>
                    <a:lnTo>
                      <a:pt x="1015" y="938"/>
                    </a:lnTo>
                    <a:lnTo>
                      <a:pt x="1015" y="938"/>
                    </a:lnTo>
                    <a:lnTo>
                      <a:pt x="1013" y="937"/>
                    </a:lnTo>
                    <a:lnTo>
                      <a:pt x="1013" y="937"/>
                    </a:lnTo>
                    <a:lnTo>
                      <a:pt x="1013" y="937"/>
                    </a:lnTo>
                    <a:lnTo>
                      <a:pt x="1013" y="937"/>
                    </a:lnTo>
                    <a:lnTo>
                      <a:pt x="1013" y="935"/>
                    </a:lnTo>
                    <a:lnTo>
                      <a:pt x="1013" y="935"/>
                    </a:lnTo>
                    <a:lnTo>
                      <a:pt x="1013" y="935"/>
                    </a:lnTo>
                    <a:lnTo>
                      <a:pt x="1013" y="933"/>
                    </a:lnTo>
                    <a:lnTo>
                      <a:pt x="1013" y="933"/>
                    </a:lnTo>
                    <a:lnTo>
                      <a:pt x="1013" y="933"/>
                    </a:lnTo>
                    <a:lnTo>
                      <a:pt x="1013" y="933"/>
                    </a:lnTo>
                    <a:lnTo>
                      <a:pt x="1013" y="931"/>
                    </a:lnTo>
                    <a:lnTo>
                      <a:pt x="1013" y="931"/>
                    </a:lnTo>
                    <a:lnTo>
                      <a:pt x="1013" y="929"/>
                    </a:lnTo>
                    <a:lnTo>
                      <a:pt x="1013" y="929"/>
                    </a:lnTo>
                    <a:lnTo>
                      <a:pt x="1011" y="928"/>
                    </a:lnTo>
                    <a:lnTo>
                      <a:pt x="1011" y="928"/>
                    </a:lnTo>
                    <a:lnTo>
                      <a:pt x="1011" y="928"/>
                    </a:lnTo>
                    <a:lnTo>
                      <a:pt x="1011" y="926"/>
                    </a:lnTo>
                    <a:lnTo>
                      <a:pt x="1011" y="926"/>
                    </a:lnTo>
                    <a:lnTo>
                      <a:pt x="1011" y="926"/>
                    </a:lnTo>
                    <a:lnTo>
                      <a:pt x="1011" y="924"/>
                    </a:lnTo>
                    <a:lnTo>
                      <a:pt x="1011" y="924"/>
                    </a:lnTo>
                    <a:lnTo>
                      <a:pt x="1011" y="922"/>
                    </a:lnTo>
                    <a:lnTo>
                      <a:pt x="1011" y="922"/>
                    </a:lnTo>
                    <a:lnTo>
                      <a:pt x="1013" y="922"/>
                    </a:lnTo>
                    <a:lnTo>
                      <a:pt x="1013" y="922"/>
                    </a:lnTo>
                    <a:lnTo>
                      <a:pt x="1013" y="922"/>
                    </a:lnTo>
                    <a:lnTo>
                      <a:pt x="1013" y="922"/>
                    </a:lnTo>
                    <a:lnTo>
                      <a:pt x="1015" y="920"/>
                    </a:lnTo>
                    <a:lnTo>
                      <a:pt x="1015" y="920"/>
                    </a:lnTo>
                    <a:lnTo>
                      <a:pt x="1015" y="920"/>
                    </a:lnTo>
                    <a:lnTo>
                      <a:pt x="1015" y="920"/>
                    </a:lnTo>
                    <a:lnTo>
                      <a:pt x="1015" y="919"/>
                    </a:lnTo>
                    <a:lnTo>
                      <a:pt x="1015" y="919"/>
                    </a:lnTo>
                    <a:lnTo>
                      <a:pt x="1015" y="917"/>
                    </a:lnTo>
                    <a:lnTo>
                      <a:pt x="1015" y="917"/>
                    </a:lnTo>
                    <a:lnTo>
                      <a:pt x="1015" y="917"/>
                    </a:lnTo>
                    <a:lnTo>
                      <a:pt x="1013" y="915"/>
                    </a:lnTo>
                    <a:lnTo>
                      <a:pt x="1013" y="915"/>
                    </a:lnTo>
                    <a:lnTo>
                      <a:pt x="1013" y="915"/>
                    </a:lnTo>
                    <a:lnTo>
                      <a:pt x="1013" y="913"/>
                    </a:lnTo>
                    <a:lnTo>
                      <a:pt x="1013" y="913"/>
                    </a:lnTo>
                    <a:lnTo>
                      <a:pt x="1013" y="913"/>
                    </a:lnTo>
                    <a:lnTo>
                      <a:pt x="1013" y="913"/>
                    </a:lnTo>
                    <a:lnTo>
                      <a:pt x="1015" y="913"/>
                    </a:lnTo>
                    <a:lnTo>
                      <a:pt x="1015" y="913"/>
                    </a:lnTo>
                    <a:lnTo>
                      <a:pt x="1015" y="911"/>
                    </a:lnTo>
                    <a:lnTo>
                      <a:pt x="1015" y="911"/>
                    </a:lnTo>
                    <a:lnTo>
                      <a:pt x="1015" y="910"/>
                    </a:lnTo>
                    <a:lnTo>
                      <a:pt x="1015" y="910"/>
                    </a:lnTo>
                    <a:lnTo>
                      <a:pt x="1015" y="910"/>
                    </a:lnTo>
                    <a:lnTo>
                      <a:pt x="1015" y="908"/>
                    </a:lnTo>
                    <a:lnTo>
                      <a:pt x="1015" y="908"/>
                    </a:lnTo>
                    <a:lnTo>
                      <a:pt x="1015" y="908"/>
                    </a:lnTo>
                    <a:lnTo>
                      <a:pt x="1015" y="908"/>
                    </a:lnTo>
                    <a:lnTo>
                      <a:pt x="1013" y="906"/>
                    </a:lnTo>
                    <a:lnTo>
                      <a:pt x="1013" y="906"/>
                    </a:lnTo>
                    <a:lnTo>
                      <a:pt x="1013" y="904"/>
                    </a:lnTo>
                    <a:lnTo>
                      <a:pt x="1013" y="904"/>
                    </a:lnTo>
                    <a:lnTo>
                      <a:pt x="1013" y="904"/>
                    </a:lnTo>
                    <a:lnTo>
                      <a:pt x="1013" y="904"/>
                    </a:lnTo>
                    <a:lnTo>
                      <a:pt x="1013" y="902"/>
                    </a:lnTo>
                    <a:lnTo>
                      <a:pt x="1013" y="902"/>
                    </a:lnTo>
                    <a:lnTo>
                      <a:pt x="1013" y="902"/>
                    </a:lnTo>
                    <a:lnTo>
                      <a:pt x="1013" y="901"/>
                    </a:lnTo>
                    <a:lnTo>
                      <a:pt x="1013" y="901"/>
                    </a:lnTo>
                    <a:lnTo>
                      <a:pt x="1013" y="899"/>
                    </a:lnTo>
                    <a:lnTo>
                      <a:pt x="1013" y="899"/>
                    </a:lnTo>
                    <a:lnTo>
                      <a:pt x="1013" y="899"/>
                    </a:lnTo>
                    <a:lnTo>
                      <a:pt x="1013" y="899"/>
                    </a:lnTo>
                    <a:lnTo>
                      <a:pt x="1013" y="899"/>
                    </a:lnTo>
                    <a:lnTo>
                      <a:pt x="1013" y="897"/>
                    </a:lnTo>
                    <a:lnTo>
                      <a:pt x="1013" y="897"/>
                    </a:lnTo>
                    <a:lnTo>
                      <a:pt x="1013" y="897"/>
                    </a:lnTo>
                    <a:lnTo>
                      <a:pt x="1013" y="897"/>
                    </a:lnTo>
                    <a:lnTo>
                      <a:pt x="1015" y="897"/>
                    </a:lnTo>
                    <a:lnTo>
                      <a:pt x="1015" y="895"/>
                    </a:lnTo>
                    <a:lnTo>
                      <a:pt x="1015" y="895"/>
                    </a:lnTo>
                    <a:lnTo>
                      <a:pt x="1015" y="895"/>
                    </a:lnTo>
                    <a:lnTo>
                      <a:pt x="1017" y="895"/>
                    </a:lnTo>
                    <a:lnTo>
                      <a:pt x="1017" y="895"/>
                    </a:lnTo>
                    <a:lnTo>
                      <a:pt x="1017" y="895"/>
                    </a:lnTo>
                    <a:lnTo>
                      <a:pt x="1017" y="893"/>
                    </a:lnTo>
                    <a:lnTo>
                      <a:pt x="1017" y="893"/>
                    </a:lnTo>
                    <a:lnTo>
                      <a:pt x="1019" y="893"/>
                    </a:lnTo>
                    <a:lnTo>
                      <a:pt x="1019" y="893"/>
                    </a:lnTo>
                    <a:lnTo>
                      <a:pt x="1019" y="893"/>
                    </a:lnTo>
                    <a:lnTo>
                      <a:pt x="1019" y="893"/>
                    </a:lnTo>
                    <a:lnTo>
                      <a:pt x="1019" y="893"/>
                    </a:lnTo>
                    <a:lnTo>
                      <a:pt x="1019" y="891"/>
                    </a:lnTo>
                    <a:lnTo>
                      <a:pt x="1020" y="891"/>
                    </a:lnTo>
                    <a:lnTo>
                      <a:pt x="1020" y="891"/>
                    </a:lnTo>
                    <a:lnTo>
                      <a:pt x="1020" y="891"/>
                    </a:lnTo>
                    <a:lnTo>
                      <a:pt x="1022" y="891"/>
                    </a:lnTo>
                    <a:lnTo>
                      <a:pt x="1022" y="891"/>
                    </a:lnTo>
                    <a:lnTo>
                      <a:pt x="1022" y="891"/>
                    </a:lnTo>
                    <a:lnTo>
                      <a:pt x="1024" y="891"/>
                    </a:lnTo>
                    <a:lnTo>
                      <a:pt x="1024" y="891"/>
                    </a:lnTo>
                    <a:lnTo>
                      <a:pt x="1024" y="891"/>
                    </a:lnTo>
                    <a:lnTo>
                      <a:pt x="1024" y="891"/>
                    </a:lnTo>
                    <a:lnTo>
                      <a:pt x="1024" y="891"/>
                    </a:lnTo>
                    <a:lnTo>
                      <a:pt x="1024" y="890"/>
                    </a:lnTo>
                    <a:lnTo>
                      <a:pt x="1026" y="890"/>
                    </a:lnTo>
                    <a:lnTo>
                      <a:pt x="1026" y="890"/>
                    </a:lnTo>
                    <a:lnTo>
                      <a:pt x="1026" y="890"/>
                    </a:lnTo>
                    <a:lnTo>
                      <a:pt x="1028" y="890"/>
                    </a:lnTo>
                    <a:lnTo>
                      <a:pt x="1028" y="890"/>
                    </a:lnTo>
                    <a:lnTo>
                      <a:pt x="1028" y="888"/>
                    </a:lnTo>
                    <a:lnTo>
                      <a:pt x="1028" y="888"/>
                    </a:lnTo>
                    <a:lnTo>
                      <a:pt x="1028" y="888"/>
                    </a:lnTo>
                    <a:lnTo>
                      <a:pt x="1028" y="888"/>
                    </a:lnTo>
                    <a:lnTo>
                      <a:pt x="1029" y="888"/>
                    </a:lnTo>
                    <a:lnTo>
                      <a:pt x="1031" y="886"/>
                    </a:lnTo>
                    <a:lnTo>
                      <a:pt x="1031" y="886"/>
                    </a:lnTo>
                    <a:lnTo>
                      <a:pt x="1031" y="886"/>
                    </a:lnTo>
                    <a:lnTo>
                      <a:pt x="1033" y="886"/>
                    </a:lnTo>
                    <a:lnTo>
                      <a:pt x="1033" y="884"/>
                    </a:lnTo>
                    <a:lnTo>
                      <a:pt x="1033" y="884"/>
                    </a:lnTo>
                    <a:lnTo>
                      <a:pt x="1033" y="884"/>
                    </a:lnTo>
                    <a:lnTo>
                      <a:pt x="1035" y="882"/>
                    </a:lnTo>
                    <a:lnTo>
                      <a:pt x="1037" y="882"/>
                    </a:lnTo>
                    <a:lnTo>
                      <a:pt x="1037" y="882"/>
                    </a:lnTo>
                    <a:lnTo>
                      <a:pt x="1037" y="882"/>
                    </a:lnTo>
                    <a:lnTo>
                      <a:pt x="1039" y="882"/>
                    </a:lnTo>
                    <a:lnTo>
                      <a:pt x="1039" y="882"/>
                    </a:lnTo>
                    <a:lnTo>
                      <a:pt x="1040" y="882"/>
                    </a:lnTo>
                    <a:lnTo>
                      <a:pt x="1040" y="881"/>
                    </a:lnTo>
                    <a:lnTo>
                      <a:pt x="1040" y="881"/>
                    </a:lnTo>
                    <a:lnTo>
                      <a:pt x="1040" y="881"/>
                    </a:lnTo>
                    <a:lnTo>
                      <a:pt x="1040" y="881"/>
                    </a:lnTo>
                    <a:lnTo>
                      <a:pt x="1040" y="881"/>
                    </a:lnTo>
                    <a:lnTo>
                      <a:pt x="1040" y="881"/>
                    </a:lnTo>
                    <a:lnTo>
                      <a:pt x="1042" y="881"/>
                    </a:lnTo>
                    <a:lnTo>
                      <a:pt x="1042" y="879"/>
                    </a:lnTo>
                    <a:lnTo>
                      <a:pt x="1042" y="879"/>
                    </a:lnTo>
                    <a:lnTo>
                      <a:pt x="1042" y="879"/>
                    </a:lnTo>
                    <a:lnTo>
                      <a:pt x="1042" y="877"/>
                    </a:lnTo>
                    <a:lnTo>
                      <a:pt x="1042" y="877"/>
                    </a:lnTo>
                    <a:lnTo>
                      <a:pt x="1042" y="877"/>
                    </a:lnTo>
                    <a:lnTo>
                      <a:pt x="1042" y="877"/>
                    </a:lnTo>
                    <a:lnTo>
                      <a:pt x="1042" y="875"/>
                    </a:lnTo>
                    <a:lnTo>
                      <a:pt x="1042" y="875"/>
                    </a:lnTo>
                    <a:lnTo>
                      <a:pt x="1042" y="873"/>
                    </a:lnTo>
                    <a:lnTo>
                      <a:pt x="1042" y="873"/>
                    </a:lnTo>
                    <a:lnTo>
                      <a:pt x="1042" y="872"/>
                    </a:lnTo>
                    <a:lnTo>
                      <a:pt x="1042" y="872"/>
                    </a:lnTo>
                    <a:lnTo>
                      <a:pt x="1042" y="872"/>
                    </a:lnTo>
                    <a:lnTo>
                      <a:pt x="1042" y="872"/>
                    </a:lnTo>
                    <a:lnTo>
                      <a:pt x="1040" y="870"/>
                    </a:lnTo>
                    <a:lnTo>
                      <a:pt x="1040" y="870"/>
                    </a:lnTo>
                    <a:lnTo>
                      <a:pt x="1039" y="868"/>
                    </a:lnTo>
                    <a:lnTo>
                      <a:pt x="1039" y="868"/>
                    </a:lnTo>
                    <a:lnTo>
                      <a:pt x="1039" y="868"/>
                    </a:lnTo>
                    <a:lnTo>
                      <a:pt x="1039" y="866"/>
                    </a:lnTo>
                    <a:lnTo>
                      <a:pt x="1037" y="866"/>
                    </a:lnTo>
                    <a:lnTo>
                      <a:pt x="1037" y="866"/>
                    </a:lnTo>
                    <a:lnTo>
                      <a:pt x="1037" y="864"/>
                    </a:lnTo>
                    <a:lnTo>
                      <a:pt x="1039" y="864"/>
                    </a:lnTo>
                    <a:lnTo>
                      <a:pt x="1039" y="863"/>
                    </a:lnTo>
                    <a:lnTo>
                      <a:pt x="1039" y="863"/>
                    </a:lnTo>
                    <a:lnTo>
                      <a:pt x="1039" y="863"/>
                    </a:lnTo>
                    <a:lnTo>
                      <a:pt x="1040" y="863"/>
                    </a:lnTo>
                    <a:lnTo>
                      <a:pt x="1040" y="863"/>
                    </a:lnTo>
                    <a:lnTo>
                      <a:pt x="1042" y="863"/>
                    </a:lnTo>
                    <a:lnTo>
                      <a:pt x="1042" y="861"/>
                    </a:lnTo>
                    <a:lnTo>
                      <a:pt x="1042" y="861"/>
                    </a:lnTo>
                    <a:lnTo>
                      <a:pt x="1042" y="861"/>
                    </a:lnTo>
                    <a:lnTo>
                      <a:pt x="1042" y="861"/>
                    </a:lnTo>
                    <a:lnTo>
                      <a:pt x="1042" y="861"/>
                    </a:lnTo>
                    <a:lnTo>
                      <a:pt x="1042" y="861"/>
                    </a:lnTo>
                    <a:lnTo>
                      <a:pt x="1044" y="861"/>
                    </a:lnTo>
                    <a:lnTo>
                      <a:pt x="1044" y="861"/>
                    </a:lnTo>
                    <a:lnTo>
                      <a:pt x="1044" y="861"/>
                    </a:lnTo>
                    <a:lnTo>
                      <a:pt x="1044" y="861"/>
                    </a:lnTo>
                    <a:lnTo>
                      <a:pt x="1044" y="859"/>
                    </a:lnTo>
                    <a:lnTo>
                      <a:pt x="1044" y="859"/>
                    </a:lnTo>
                    <a:lnTo>
                      <a:pt x="1044" y="859"/>
                    </a:lnTo>
                    <a:lnTo>
                      <a:pt x="1044" y="859"/>
                    </a:lnTo>
                    <a:lnTo>
                      <a:pt x="1044" y="859"/>
                    </a:lnTo>
                    <a:lnTo>
                      <a:pt x="1042" y="857"/>
                    </a:lnTo>
                    <a:lnTo>
                      <a:pt x="1042" y="857"/>
                    </a:lnTo>
                    <a:lnTo>
                      <a:pt x="1042" y="857"/>
                    </a:lnTo>
                    <a:lnTo>
                      <a:pt x="1042" y="857"/>
                    </a:lnTo>
                    <a:lnTo>
                      <a:pt x="1040" y="857"/>
                    </a:lnTo>
                    <a:lnTo>
                      <a:pt x="1040" y="857"/>
                    </a:lnTo>
                    <a:lnTo>
                      <a:pt x="1040" y="855"/>
                    </a:lnTo>
                    <a:lnTo>
                      <a:pt x="1040" y="855"/>
                    </a:lnTo>
                    <a:lnTo>
                      <a:pt x="1040" y="855"/>
                    </a:lnTo>
                    <a:lnTo>
                      <a:pt x="1042" y="855"/>
                    </a:lnTo>
                    <a:lnTo>
                      <a:pt x="1042" y="853"/>
                    </a:lnTo>
                    <a:lnTo>
                      <a:pt x="1042" y="853"/>
                    </a:lnTo>
                    <a:lnTo>
                      <a:pt x="1042" y="853"/>
                    </a:lnTo>
                    <a:lnTo>
                      <a:pt x="1042" y="852"/>
                    </a:lnTo>
                    <a:lnTo>
                      <a:pt x="1042" y="852"/>
                    </a:lnTo>
                    <a:lnTo>
                      <a:pt x="1042" y="852"/>
                    </a:lnTo>
                    <a:lnTo>
                      <a:pt x="1042" y="852"/>
                    </a:lnTo>
                    <a:lnTo>
                      <a:pt x="1042" y="852"/>
                    </a:lnTo>
                    <a:lnTo>
                      <a:pt x="1042" y="850"/>
                    </a:lnTo>
                    <a:lnTo>
                      <a:pt x="1042" y="850"/>
                    </a:lnTo>
                    <a:lnTo>
                      <a:pt x="1042" y="850"/>
                    </a:lnTo>
                    <a:lnTo>
                      <a:pt x="1042" y="850"/>
                    </a:lnTo>
                    <a:lnTo>
                      <a:pt x="1040" y="848"/>
                    </a:lnTo>
                    <a:lnTo>
                      <a:pt x="1040" y="848"/>
                    </a:lnTo>
                    <a:lnTo>
                      <a:pt x="1040" y="846"/>
                    </a:lnTo>
                    <a:lnTo>
                      <a:pt x="1040" y="846"/>
                    </a:lnTo>
                    <a:lnTo>
                      <a:pt x="1040" y="846"/>
                    </a:lnTo>
                    <a:lnTo>
                      <a:pt x="1040" y="846"/>
                    </a:lnTo>
                    <a:lnTo>
                      <a:pt x="1040" y="846"/>
                    </a:lnTo>
                    <a:lnTo>
                      <a:pt x="1040" y="846"/>
                    </a:lnTo>
                    <a:lnTo>
                      <a:pt x="1039" y="844"/>
                    </a:lnTo>
                    <a:lnTo>
                      <a:pt x="1037" y="844"/>
                    </a:lnTo>
                    <a:lnTo>
                      <a:pt x="1037" y="844"/>
                    </a:lnTo>
                    <a:lnTo>
                      <a:pt x="1037" y="843"/>
                    </a:lnTo>
                    <a:lnTo>
                      <a:pt x="1037" y="843"/>
                    </a:lnTo>
                    <a:lnTo>
                      <a:pt x="1037" y="843"/>
                    </a:lnTo>
                    <a:lnTo>
                      <a:pt x="1037" y="843"/>
                    </a:lnTo>
                    <a:lnTo>
                      <a:pt x="1037" y="841"/>
                    </a:lnTo>
                    <a:lnTo>
                      <a:pt x="1037" y="841"/>
                    </a:lnTo>
                    <a:lnTo>
                      <a:pt x="1037" y="841"/>
                    </a:lnTo>
                    <a:lnTo>
                      <a:pt x="1037" y="841"/>
                    </a:lnTo>
                    <a:lnTo>
                      <a:pt x="1037" y="841"/>
                    </a:lnTo>
                    <a:lnTo>
                      <a:pt x="1037" y="841"/>
                    </a:lnTo>
                    <a:lnTo>
                      <a:pt x="1037" y="839"/>
                    </a:lnTo>
                    <a:lnTo>
                      <a:pt x="1037" y="839"/>
                    </a:lnTo>
                    <a:lnTo>
                      <a:pt x="1037" y="837"/>
                    </a:lnTo>
                    <a:lnTo>
                      <a:pt x="1037" y="837"/>
                    </a:lnTo>
                    <a:lnTo>
                      <a:pt x="1037" y="835"/>
                    </a:lnTo>
                    <a:lnTo>
                      <a:pt x="1037" y="835"/>
                    </a:lnTo>
                    <a:lnTo>
                      <a:pt x="1037" y="835"/>
                    </a:lnTo>
                    <a:lnTo>
                      <a:pt x="1037" y="835"/>
                    </a:lnTo>
                    <a:lnTo>
                      <a:pt x="1037" y="834"/>
                    </a:lnTo>
                    <a:lnTo>
                      <a:pt x="1037" y="834"/>
                    </a:lnTo>
                    <a:lnTo>
                      <a:pt x="1037" y="834"/>
                    </a:lnTo>
                    <a:lnTo>
                      <a:pt x="1035" y="834"/>
                    </a:lnTo>
                    <a:lnTo>
                      <a:pt x="1035" y="834"/>
                    </a:lnTo>
                    <a:lnTo>
                      <a:pt x="1035" y="834"/>
                    </a:lnTo>
                    <a:lnTo>
                      <a:pt x="1033" y="834"/>
                    </a:lnTo>
                    <a:lnTo>
                      <a:pt x="1033" y="834"/>
                    </a:lnTo>
                    <a:lnTo>
                      <a:pt x="1033" y="834"/>
                    </a:lnTo>
                    <a:lnTo>
                      <a:pt x="1033" y="834"/>
                    </a:lnTo>
                    <a:lnTo>
                      <a:pt x="1031" y="834"/>
                    </a:lnTo>
                    <a:lnTo>
                      <a:pt x="1029" y="832"/>
                    </a:lnTo>
                    <a:lnTo>
                      <a:pt x="1029" y="832"/>
                    </a:lnTo>
                    <a:lnTo>
                      <a:pt x="1029" y="832"/>
                    </a:lnTo>
                    <a:lnTo>
                      <a:pt x="1029" y="832"/>
                    </a:lnTo>
                    <a:lnTo>
                      <a:pt x="1028" y="832"/>
                    </a:lnTo>
                    <a:lnTo>
                      <a:pt x="1028" y="832"/>
                    </a:lnTo>
                    <a:lnTo>
                      <a:pt x="1028" y="832"/>
                    </a:lnTo>
                    <a:lnTo>
                      <a:pt x="1026" y="832"/>
                    </a:lnTo>
                    <a:lnTo>
                      <a:pt x="1026" y="832"/>
                    </a:lnTo>
                    <a:lnTo>
                      <a:pt x="1024" y="832"/>
                    </a:lnTo>
                    <a:lnTo>
                      <a:pt x="1024" y="830"/>
                    </a:lnTo>
                    <a:lnTo>
                      <a:pt x="1022" y="832"/>
                    </a:lnTo>
                    <a:lnTo>
                      <a:pt x="1020" y="832"/>
                    </a:lnTo>
                    <a:lnTo>
                      <a:pt x="1019" y="832"/>
                    </a:lnTo>
                    <a:lnTo>
                      <a:pt x="1017" y="832"/>
                    </a:lnTo>
                    <a:lnTo>
                      <a:pt x="1017" y="832"/>
                    </a:lnTo>
                    <a:lnTo>
                      <a:pt x="1017" y="832"/>
                    </a:lnTo>
                    <a:lnTo>
                      <a:pt x="1017" y="832"/>
                    </a:lnTo>
                    <a:lnTo>
                      <a:pt x="1015" y="832"/>
                    </a:lnTo>
                    <a:lnTo>
                      <a:pt x="1015" y="830"/>
                    </a:lnTo>
                    <a:lnTo>
                      <a:pt x="1015" y="830"/>
                    </a:lnTo>
                    <a:lnTo>
                      <a:pt x="1015" y="830"/>
                    </a:lnTo>
                    <a:lnTo>
                      <a:pt x="1015" y="830"/>
                    </a:lnTo>
                    <a:lnTo>
                      <a:pt x="1013" y="830"/>
                    </a:lnTo>
                    <a:lnTo>
                      <a:pt x="1013" y="830"/>
                    </a:lnTo>
                    <a:lnTo>
                      <a:pt x="1013" y="830"/>
                    </a:lnTo>
                    <a:lnTo>
                      <a:pt x="1011" y="830"/>
                    </a:lnTo>
                    <a:lnTo>
                      <a:pt x="1010" y="830"/>
                    </a:lnTo>
                    <a:lnTo>
                      <a:pt x="1010" y="830"/>
                    </a:lnTo>
                    <a:lnTo>
                      <a:pt x="1010" y="830"/>
                    </a:lnTo>
                    <a:lnTo>
                      <a:pt x="1008" y="832"/>
                    </a:lnTo>
                    <a:lnTo>
                      <a:pt x="1008" y="832"/>
                    </a:lnTo>
                    <a:lnTo>
                      <a:pt x="1008" y="832"/>
                    </a:lnTo>
                    <a:lnTo>
                      <a:pt x="1008" y="832"/>
                    </a:lnTo>
                    <a:lnTo>
                      <a:pt x="1006" y="834"/>
                    </a:lnTo>
                    <a:lnTo>
                      <a:pt x="1006" y="834"/>
                    </a:lnTo>
                    <a:lnTo>
                      <a:pt x="1006" y="834"/>
                    </a:lnTo>
                    <a:lnTo>
                      <a:pt x="1004" y="834"/>
                    </a:lnTo>
                    <a:lnTo>
                      <a:pt x="1002" y="834"/>
                    </a:lnTo>
                    <a:lnTo>
                      <a:pt x="1002" y="834"/>
                    </a:lnTo>
                    <a:lnTo>
                      <a:pt x="999" y="834"/>
                    </a:lnTo>
                    <a:lnTo>
                      <a:pt x="999" y="834"/>
                    </a:lnTo>
                    <a:lnTo>
                      <a:pt x="999" y="834"/>
                    </a:lnTo>
                    <a:lnTo>
                      <a:pt x="997" y="834"/>
                    </a:lnTo>
                    <a:lnTo>
                      <a:pt x="997" y="834"/>
                    </a:lnTo>
                    <a:lnTo>
                      <a:pt x="997" y="834"/>
                    </a:lnTo>
                    <a:lnTo>
                      <a:pt x="995" y="834"/>
                    </a:lnTo>
                    <a:lnTo>
                      <a:pt x="995" y="834"/>
                    </a:lnTo>
                    <a:lnTo>
                      <a:pt x="995" y="832"/>
                    </a:lnTo>
                    <a:lnTo>
                      <a:pt x="993" y="832"/>
                    </a:lnTo>
                    <a:lnTo>
                      <a:pt x="993" y="832"/>
                    </a:lnTo>
                    <a:lnTo>
                      <a:pt x="993" y="832"/>
                    </a:lnTo>
                    <a:lnTo>
                      <a:pt x="993" y="832"/>
                    </a:lnTo>
                    <a:lnTo>
                      <a:pt x="993" y="830"/>
                    </a:lnTo>
                    <a:lnTo>
                      <a:pt x="993" y="830"/>
                    </a:lnTo>
                    <a:lnTo>
                      <a:pt x="993" y="830"/>
                    </a:lnTo>
                    <a:lnTo>
                      <a:pt x="993" y="830"/>
                    </a:lnTo>
                    <a:lnTo>
                      <a:pt x="993" y="830"/>
                    </a:lnTo>
                    <a:lnTo>
                      <a:pt x="993" y="828"/>
                    </a:lnTo>
                    <a:lnTo>
                      <a:pt x="993" y="828"/>
                    </a:lnTo>
                    <a:lnTo>
                      <a:pt x="991" y="828"/>
                    </a:lnTo>
                    <a:lnTo>
                      <a:pt x="991" y="828"/>
                    </a:lnTo>
                    <a:lnTo>
                      <a:pt x="991" y="826"/>
                    </a:lnTo>
                    <a:lnTo>
                      <a:pt x="991" y="826"/>
                    </a:lnTo>
                    <a:lnTo>
                      <a:pt x="991" y="826"/>
                    </a:lnTo>
                    <a:lnTo>
                      <a:pt x="991" y="825"/>
                    </a:lnTo>
                    <a:lnTo>
                      <a:pt x="990" y="825"/>
                    </a:lnTo>
                    <a:lnTo>
                      <a:pt x="990" y="825"/>
                    </a:lnTo>
                    <a:lnTo>
                      <a:pt x="990" y="823"/>
                    </a:lnTo>
                    <a:lnTo>
                      <a:pt x="990" y="823"/>
                    </a:lnTo>
                    <a:lnTo>
                      <a:pt x="990" y="821"/>
                    </a:lnTo>
                    <a:lnTo>
                      <a:pt x="990" y="821"/>
                    </a:lnTo>
                    <a:lnTo>
                      <a:pt x="988" y="819"/>
                    </a:lnTo>
                    <a:lnTo>
                      <a:pt x="988" y="819"/>
                    </a:lnTo>
                    <a:lnTo>
                      <a:pt x="990" y="819"/>
                    </a:lnTo>
                    <a:lnTo>
                      <a:pt x="990" y="819"/>
                    </a:lnTo>
                    <a:lnTo>
                      <a:pt x="990" y="817"/>
                    </a:lnTo>
                    <a:lnTo>
                      <a:pt x="990" y="817"/>
                    </a:lnTo>
                    <a:lnTo>
                      <a:pt x="988" y="815"/>
                    </a:lnTo>
                    <a:lnTo>
                      <a:pt x="988" y="815"/>
                    </a:lnTo>
                    <a:lnTo>
                      <a:pt x="988" y="815"/>
                    </a:lnTo>
                    <a:lnTo>
                      <a:pt x="988" y="815"/>
                    </a:lnTo>
                    <a:lnTo>
                      <a:pt x="986" y="814"/>
                    </a:lnTo>
                    <a:lnTo>
                      <a:pt x="986" y="814"/>
                    </a:lnTo>
                    <a:lnTo>
                      <a:pt x="986" y="814"/>
                    </a:lnTo>
                    <a:lnTo>
                      <a:pt x="984" y="814"/>
                    </a:lnTo>
                    <a:lnTo>
                      <a:pt x="984" y="814"/>
                    </a:lnTo>
                    <a:lnTo>
                      <a:pt x="984" y="814"/>
                    </a:lnTo>
                    <a:lnTo>
                      <a:pt x="982" y="814"/>
                    </a:lnTo>
                    <a:lnTo>
                      <a:pt x="982" y="814"/>
                    </a:lnTo>
                    <a:lnTo>
                      <a:pt x="982" y="814"/>
                    </a:lnTo>
                    <a:lnTo>
                      <a:pt x="981" y="814"/>
                    </a:lnTo>
                    <a:lnTo>
                      <a:pt x="981" y="814"/>
                    </a:lnTo>
                    <a:lnTo>
                      <a:pt x="981" y="814"/>
                    </a:lnTo>
                    <a:lnTo>
                      <a:pt x="981" y="814"/>
                    </a:lnTo>
                    <a:lnTo>
                      <a:pt x="979" y="814"/>
                    </a:lnTo>
                    <a:lnTo>
                      <a:pt x="979" y="814"/>
                    </a:lnTo>
                    <a:lnTo>
                      <a:pt x="979" y="814"/>
                    </a:lnTo>
                    <a:lnTo>
                      <a:pt x="979" y="814"/>
                    </a:lnTo>
                    <a:lnTo>
                      <a:pt x="979" y="814"/>
                    </a:lnTo>
                    <a:lnTo>
                      <a:pt x="977" y="812"/>
                    </a:lnTo>
                    <a:lnTo>
                      <a:pt x="977" y="812"/>
                    </a:lnTo>
                    <a:lnTo>
                      <a:pt x="977" y="812"/>
                    </a:lnTo>
                    <a:lnTo>
                      <a:pt x="977" y="812"/>
                    </a:lnTo>
                    <a:lnTo>
                      <a:pt x="977" y="812"/>
                    </a:lnTo>
                    <a:lnTo>
                      <a:pt x="977" y="812"/>
                    </a:lnTo>
                    <a:lnTo>
                      <a:pt x="975" y="812"/>
                    </a:lnTo>
                    <a:lnTo>
                      <a:pt x="975" y="810"/>
                    </a:lnTo>
                    <a:lnTo>
                      <a:pt x="973" y="810"/>
                    </a:lnTo>
                    <a:lnTo>
                      <a:pt x="973" y="810"/>
                    </a:lnTo>
                    <a:lnTo>
                      <a:pt x="973" y="810"/>
                    </a:lnTo>
                    <a:lnTo>
                      <a:pt x="973" y="808"/>
                    </a:lnTo>
                    <a:lnTo>
                      <a:pt x="972" y="808"/>
                    </a:lnTo>
                    <a:lnTo>
                      <a:pt x="972" y="806"/>
                    </a:lnTo>
                    <a:lnTo>
                      <a:pt x="970" y="806"/>
                    </a:lnTo>
                    <a:lnTo>
                      <a:pt x="968" y="806"/>
                    </a:lnTo>
                    <a:lnTo>
                      <a:pt x="966" y="806"/>
                    </a:lnTo>
                    <a:lnTo>
                      <a:pt x="964" y="806"/>
                    </a:lnTo>
                    <a:lnTo>
                      <a:pt x="964" y="808"/>
                    </a:lnTo>
                    <a:lnTo>
                      <a:pt x="963" y="808"/>
                    </a:lnTo>
                    <a:lnTo>
                      <a:pt x="963" y="810"/>
                    </a:lnTo>
                    <a:lnTo>
                      <a:pt x="963" y="812"/>
                    </a:lnTo>
                    <a:lnTo>
                      <a:pt x="963" y="812"/>
                    </a:lnTo>
                    <a:lnTo>
                      <a:pt x="964" y="812"/>
                    </a:lnTo>
                    <a:lnTo>
                      <a:pt x="964" y="814"/>
                    </a:lnTo>
                    <a:lnTo>
                      <a:pt x="963" y="814"/>
                    </a:lnTo>
                    <a:lnTo>
                      <a:pt x="963" y="814"/>
                    </a:lnTo>
                    <a:lnTo>
                      <a:pt x="963" y="814"/>
                    </a:lnTo>
                    <a:lnTo>
                      <a:pt x="963" y="815"/>
                    </a:lnTo>
                    <a:lnTo>
                      <a:pt x="961" y="815"/>
                    </a:lnTo>
                    <a:lnTo>
                      <a:pt x="961" y="815"/>
                    </a:lnTo>
                    <a:lnTo>
                      <a:pt x="961" y="817"/>
                    </a:lnTo>
                    <a:lnTo>
                      <a:pt x="961" y="817"/>
                    </a:lnTo>
                    <a:lnTo>
                      <a:pt x="959" y="817"/>
                    </a:lnTo>
                    <a:lnTo>
                      <a:pt x="957" y="815"/>
                    </a:lnTo>
                    <a:lnTo>
                      <a:pt x="957" y="815"/>
                    </a:lnTo>
                    <a:lnTo>
                      <a:pt x="957" y="815"/>
                    </a:lnTo>
                    <a:lnTo>
                      <a:pt x="955" y="815"/>
                    </a:lnTo>
                    <a:lnTo>
                      <a:pt x="955" y="815"/>
                    </a:lnTo>
                    <a:lnTo>
                      <a:pt x="955" y="815"/>
                    </a:lnTo>
                    <a:lnTo>
                      <a:pt x="955" y="815"/>
                    </a:lnTo>
                    <a:lnTo>
                      <a:pt x="954" y="815"/>
                    </a:lnTo>
                    <a:lnTo>
                      <a:pt x="954" y="815"/>
                    </a:lnTo>
                    <a:lnTo>
                      <a:pt x="954" y="815"/>
                    </a:lnTo>
                    <a:lnTo>
                      <a:pt x="954" y="815"/>
                    </a:lnTo>
                    <a:lnTo>
                      <a:pt x="952" y="815"/>
                    </a:lnTo>
                    <a:lnTo>
                      <a:pt x="952" y="815"/>
                    </a:lnTo>
                    <a:lnTo>
                      <a:pt x="950" y="815"/>
                    </a:lnTo>
                    <a:lnTo>
                      <a:pt x="950" y="815"/>
                    </a:lnTo>
                    <a:lnTo>
                      <a:pt x="948" y="815"/>
                    </a:lnTo>
                    <a:lnTo>
                      <a:pt x="946" y="815"/>
                    </a:lnTo>
                    <a:lnTo>
                      <a:pt x="946" y="815"/>
                    </a:lnTo>
                    <a:lnTo>
                      <a:pt x="944" y="815"/>
                    </a:lnTo>
                    <a:lnTo>
                      <a:pt x="943" y="815"/>
                    </a:lnTo>
                    <a:lnTo>
                      <a:pt x="943" y="815"/>
                    </a:lnTo>
                    <a:lnTo>
                      <a:pt x="941" y="815"/>
                    </a:lnTo>
                    <a:lnTo>
                      <a:pt x="941" y="815"/>
                    </a:lnTo>
                    <a:lnTo>
                      <a:pt x="939" y="815"/>
                    </a:lnTo>
                    <a:lnTo>
                      <a:pt x="939" y="815"/>
                    </a:lnTo>
                    <a:lnTo>
                      <a:pt x="937" y="817"/>
                    </a:lnTo>
                    <a:lnTo>
                      <a:pt x="937" y="817"/>
                    </a:lnTo>
                    <a:lnTo>
                      <a:pt x="937" y="817"/>
                    </a:lnTo>
                    <a:lnTo>
                      <a:pt x="935" y="815"/>
                    </a:lnTo>
                    <a:lnTo>
                      <a:pt x="935" y="815"/>
                    </a:lnTo>
                    <a:lnTo>
                      <a:pt x="934" y="815"/>
                    </a:lnTo>
                    <a:lnTo>
                      <a:pt x="934" y="815"/>
                    </a:lnTo>
                    <a:lnTo>
                      <a:pt x="934" y="815"/>
                    </a:lnTo>
                    <a:lnTo>
                      <a:pt x="934" y="815"/>
                    </a:lnTo>
                    <a:lnTo>
                      <a:pt x="932" y="814"/>
                    </a:lnTo>
                    <a:lnTo>
                      <a:pt x="932" y="814"/>
                    </a:lnTo>
                    <a:lnTo>
                      <a:pt x="930" y="814"/>
                    </a:lnTo>
                    <a:lnTo>
                      <a:pt x="928" y="814"/>
                    </a:lnTo>
                    <a:lnTo>
                      <a:pt x="928" y="814"/>
                    </a:lnTo>
                    <a:lnTo>
                      <a:pt x="928" y="814"/>
                    </a:lnTo>
                    <a:lnTo>
                      <a:pt x="926" y="814"/>
                    </a:lnTo>
                    <a:lnTo>
                      <a:pt x="926" y="815"/>
                    </a:lnTo>
                    <a:lnTo>
                      <a:pt x="926" y="815"/>
                    </a:lnTo>
                    <a:lnTo>
                      <a:pt x="925" y="815"/>
                    </a:lnTo>
                    <a:lnTo>
                      <a:pt x="923" y="815"/>
                    </a:lnTo>
                    <a:lnTo>
                      <a:pt x="923" y="815"/>
                    </a:lnTo>
                    <a:lnTo>
                      <a:pt x="921" y="815"/>
                    </a:lnTo>
                    <a:lnTo>
                      <a:pt x="921" y="815"/>
                    </a:lnTo>
                    <a:lnTo>
                      <a:pt x="921" y="815"/>
                    </a:lnTo>
                    <a:lnTo>
                      <a:pt x="921" y="815"/>
                    </a:lnTo>
                    <a:lnTo>
                      <a:pt x="921" y="815"/>
                    </a:lnTo>
                    <a:lnTo>
                      <a:pt x="919" y="815"/>
                    </a:lnTo>
                    <a:lnTo>
                      <a:pt x="919" y="815"/>
                    </a:lnTo>
                    <a:lnTo>
                      <a:pt x="919" y="815"/>
                    </a:lnTo>
                    <a:lnTo>
                      <a:pt x="917" y="815"/>
                    </a:lnTo>
                    <a:lnTo>
                      <a:pt x="917" y="815"/>
                    </a:lnTo>
                    <a:lnTo>
                      <a:pt x="917" y="814"/>
                    </a:lnTo>
                    <a:lnTo>
                      <a:pt x="916" y="814"/>
                    </a:lnTo>
                    <a:lnTo>
                      <a:pt x="916" y="814"/>
                    </a:lnTo>
                    <a:lnTo>
                      <a:pt x="914" y="812"/>
                    </a:lnTo>
                    <a:lnTo>
                      <a:pt x="912" y="812"/>
                    </a:lnTo>
                    <a:lnTo>
                      <a:pt x="910" y="812"/>
                    </a:lnTo>
                    <a:lnTo>
                      <a:pt x="910" y="812"/>
                    </a:lnTo>
                    <a:lnTo>
                      <a:pt x="908" y="812"/>
                    </a:lnTo>
                    <a:lnTo>
                      <a:pt x="908" y="812"/>
                    </a:lnTo>
                    <a:lnTo>
                      <a:pt x="908" y="812"/>
                    </a:lnTo>
                    <a:lnTo>
                      <a:pt x="908" y="810"/>
                    </a:lnTo>
                    <a:lnTo>
                      <a:pt x="906" y="810"/>
                    </a:lnTo>
                    <a:lnTo>
                      <a:pt x="906" y="810"/>
                    </a:lnTo>
                    <a:lnTo>
                      <a:pt x="906" y="808"/>
                    </a:lnTo>
                    <a:lnTo>
                      <a:pt x="906" y="808"/>
                    </a:lnTo>
                    <a:lnTo>
                      <a:pt x="906" y="808"/>
                    </a:lnTo>
                    <a:lnTo>
                      <a:pt x="905" y="806"/>
                    </a:lnTo>
                    <a:lnTo>
                      <a:pt x="905" y="805"/>
                    </a:lnTo>
                    <a:lnTo>
                      <a:pt x="903" y="805"/>
                    </a:lnTo>
                    <a:lnTo>
                      <a:pt x="903" y="805"/>
                    </a:lnTo>
                    <a:lnTo>
                      <a:pt x="903" y="803"/>
                    </a:lnTo>
                    <a:lnTo>
                      <a:pt x="901" y="803"/>
                    </a:lnTo>
                    <a:lnTo>
                      <a:pt x="899" y="803"/>
                    </a:lnTo>
                    <a:lnTo>
                      <a:pt x="896" y="803"/>
                    </a:lnTo>
                    <a:lnTo>
                      <a:pt x="896" y="803"/>
                    </a:lnTo>
                    <a:lnTo>
                      <a:pt x="894" y="803"/>
                    </a:lnTo>
                    <a:lnTo>
                      <a:pt x="894" y="803"/>
                    </a:lnTo>
                    <a:lnTo>
                      <a:pt x="894" y="803"/>
                    </a:lnTo>
                    <a:lnTo>
                      <a:pt x="894" y="803"/>
                    </a:lnTo>
                    <a:lnTo>
                      <a:pt x="894" y="803"/>
                    </a:lnTo>
                    <a:lnTo>
                      <a:pt x="892" y="803"/>
                    </a:lnTo>
                    <a:lnTo>
                      <a:pt x="892" y="803"/>
                    </a:lnTo>
                    <a:lnTo>
                      <a:pt x="892" y="803"/>
                    </a:lnTo>
                    <a:lnTo>
                      <a:pt x="890" y="803"/>
                    </a:lnTo>
                    <a:lnTo>
                      <a:pt x="890" y="805"/>
                    </a:lnTo>
                    <a:lnTo>
                      <a:pt x="888" y="805"/>
                    </a:lnTo>
                    <a:lnTo>
                      <a:pt x="887" y="805"/>
                    </a:lnTo>
                    <a:lnTo>
                      <a:pt x="885" y="806"/>
                    </a:lnTo>
                    <a:lnTo>
                      <a:pt x="885" y="806"/>
                    </a:lnTo>
                    <a:lnTo>
                      <a:pt x="885" y="806"/>
                    </a:lnTo>
                    <a:lnTo>
                      <a:pt x="885" y="806"/>
                    </a:lnTo>
                    <a:lnTo>
                      <a:pt x="881" y="806"/>
                    </a:lnTo>
                    <a:lnTo>
                      <a:pt x="881" y="808"/>
                    </a:lnTo>
                    <a:lnTo>
                      <a:pt x="881" y="808"/>
                    </a:lnTo>
                    <a:lnTo>
                      <a:pt x="879" y="808"/>
                    </a:lnTo>
                    <a:lnTo>
                      <a:pt x="879" y="808"/>
                    </a:lnTo>
                    <a:lnTo>
                      <a:pt x="879" y="808"/>
                    </a:lnTo>
                    <a:lnTo>
                      <a:pt x="879" y="808"/>
                    </a:lnTo>
                    <a:lnTo>
                      <a:pt x="879" y="808"/>
                    </a:lnTo>
                    <a:lnTo>
                      <a:pt x="879" y="808"/>
                    </a:lnTo>
                    <a:lnTo>
                      <a:pt x="879" y="810"/>
                    </a:lnTo>
                    <a:lnTo>
                      <a:pt x="879" y="810"/>
                    </a:lnTo>
                    <a:lnTo>
                      <a:pt x="878" y="812"/>
                    </a:lnTo>
                    <a:lnTo>
                      <a:pt x="878" y="812"/>
                    </a:lnTo>
                    <a:lnTo>
                      <a:pt x="878" y="812"/>
                    </a:lnTo>
                    <a:lnTo>
                      <a:pt x="878" y="814"/>
                    </a:lnTo>
                    <a:lnTo>
                      <a:pt x="876" y="815"/>
                    </a:lnTo>
                    <a:lnTo>
                      <a:pt x="876" y="815"/>
                    </a:lnTo>
                    <a:lnTo>
                      <a:pt x="876" y="815"/>
                    </a:lnTo>
                    <a:lnTo>
                      <a:pt x="876" y="815"/>
                    </a:lnTo>
                    <a:lnTo>
                      <a:pt x="874" y="815"/>
                    </a:lnTo>
                    <a:lnTo>
                      <a:pt x="874" y="815"/>
                    </a:lnTo>
                    <a:lnTo>
                      <a:pt x="872" y="815"/>
                    </a:lnTo>
                    <a:lnTo>
                      <a:pt x="870" y="815"/>
                    </a:lnTo>
                    <a:lnTo>
                      <a:pt x="870" y="817"/>
                    </a:lnTo>
                    <a:lnTo>
                      <a:pt x="869" y="817"/>
                    </a:lnTo>
                    <a:lnTo>
                      <a:pt x="865" y="817"/>
                    </a:lnTo>
                    <a:lnTo>
                      <a:pt x="865" y="815"/>
                    </a:lnTo>
                    <a:lnTo>
                      <a:pt x="863" y="815"/>
                    </a:lnTo>
                    <a:lnTo>
                      <a:pt x="863" y="815"/>
                    </a:lnTo>
                    <a:lnTo>
                      <a:pt x="861" y="815"/>
                    </a:lnTo>
                    <a:lnTo>
                      <a:pt x="859" y="815"/>
                    </a:lnTo>
                    <a:lnTo>
                      <a:pt x="859" y="815"/>
                    </a:lnTo>
                    <a:lnTo>
                      <a:pt x="859" y="815"/>
                    </a:lnTo>
                    <a:lnTo>
                      <a:pt x="858" y="817"/>
                    </a:lnTo>
                    <a:lnTo>
                      <a:pt x="858" y="817"/>
                    </a:lnTo>
                    <a:lnTo>
                      <a:pt x="854" y="817"/>
                    </a:lnTo>
                    <a:lnTo>
                      <a:pt x="854" y="817"/>
                    </a:lnTo>
                    <a:lnTo>
                      <a:pt x="852" y="817"/>
                    </a:lnTo>
                    <a:lnTo>
                      <a:pt x="852" y="817"/>
                    </a:lnTo>
                    <a:lnTo>
                      <a:pt x="852" y="817"/>
                    </a:lnTo>
                    <a:lnTo>
                      <a:pt x="852" y="817"/>
                    </a:lnTo>
                    <a:lnTo>
                      <a:pt x="852" y="817"/>
                    </a:lnTo>
                    <a:lnTo>
                      <a:pt x="850" y="817"/>
                    </a:lnTo>
                    <a:lnTo>
                      <a:pt x="849" y="817"/>
                    </a:lnTo>
                    <a:lnTo>
                      <a:pt x="849" y="817"/>
                    </a:lnTo>
                    <a:lnTo>
                      <a:pt x="847" y="819"/>
                    </a:lnTo>
                    <a:lnTo>
                      <a:pt x="847" y="819"/>
                    </a:lnTo>
                    <a:lnTo>
                      <a:pt x="845" y="819"/>
                    </a:lnTo>
                    <a:lnTo>
                      <a:pt x="843" y="819"/>
                    </a:lnTo>
                    <a:lnTo>
                      <a:pt x="843" y="819"/>
                    </a:lnTo>
                    <a:lnTo>
                      <a:pt x="841" y="819"/>
                    </a:lnTo>
                    <a:lnTo>
                      <a:pt x="841" y="819"/>
                    </a:lnTo>
                    <a:lnTo>
                      <a:pt x="841" y="819"/>
                    </a:lnTo>
                    <a:lnTo>
                      <a:pt x="840" y="819"/>
                    </a:lnTo>
                    <a:lnTo>
                      <a:pt x="840" y="817"/>
                    </a:lnTo>
                    <a:lnTo>
                      <a:pt x="840" y="817"/>
                    </a:lnTo>
                    <a:lnTo>
                      <a:pt x="840" y="817"/>
                    </a:lnTo>
                    <a:lnTo>
                      <a:pt x="838" y="817"/>
                    </a:lnTo>
                    <a:lnTo>
                      <a:pt x="838" y="817"/>
                    </a:lnTo>
                    <a:lnTo>
                      <a:pt x="838" y="815"/>
                    </a:lnTo>
                    <a:lnTo>
                      <a:pt x="838" y="815"/>
                    </a:lnTo>
                    <a:lnTo>
                      <a:pt x="838" y="815"/>
                    </a:lnTo>
                    <a:lnTo>
                      <a:pt x="836" y="815"/>
                    </a:lnTo>
                    <a:lnTo>
                      <a:pt x="836" y="815"/>
                    </a:lnTo>
                    <a:lnTo>
                      <a:pt x="836" y="814"/>
                    </a:lnTo>
                    <a:lnTo>
                      <a:pt x="834" y="814"/>
                    </a:lnTo>
                    <a:lnTo>
                      <a:pt x="832" y="814"/>
                    </a:lnTo>
                    <a:lnTo>
                      <a:pt x="832" y="814"/>
                    </a:lnTo>
                    <a:lnTo>
                      <a:pt x="832" y="814"/>
                    </a:lnTo>
                    <a:lnTo>
                      <a:pt x="832" y="814"/>
                    </a:lnTo>
                    <a:lnTo>
                      <a:pt x="832" y="812"/>
                    </a:lnTo>
                    <a:lnTo>
                      <a:pt x="832" y="812"/>
                    </a:lnTo>
                    <a:lnTo>
                      <a:pt x="832" y="812"/>
                    </a:lnTo>
                    <a:lnTo>
                      <a:pt x="831" y="812"/>
                    </a:lnTo>
                    <a:lnTo>
                      <a:pt x="831" y="812"/>
                    </a:lnTo>
                    <a:lnTo>
                      <a:pt x="829" y="812"/>
                    </a:lnTo>
                    <a:lnTo>
                      <a:pt x="829" y="812"/>
                    </a:lnTo>
                    <a:lnTo>
                      <a:pt x="827" y="810"/>
                    </a:lnTo>
                    <a:lnTo>
                      <a:pt x="827" y="810"/>
                    </a:lnTo>
                    <a:lnTo>
                      <a:pt x="827" y="810"/>
                    </a:lnTo>
                    <a:lnTo>
                      <a:pt x="827" y="810"/>
                    </a:lnTo>
                    <a:lnTo>
                      <a:pt x="825" y="808"/>
                    </a:lnTo>
                    <a:lnTo>
                      <a:pt x="825" y="808"/>
                    </a:lnTo>
                    <a:lnTo>
                      <a:pt x="825" y="808"/>
                    </a:lnTo>
                    <a:lnTo>
                      <a:pt x="825" y="806"/>
                    </a:lnTo>
                    <a:lnTo>
                      <a:pt x="825" y="806"/>
                    </a:lnTo>
                    <a:lnTo>
                      <a:pt x="825" y="806"/>
                    </a:lnTo>
                    <a:lnTo>
                      <a:pt x="825" y="806"/>
                    </a:lnTo>
                    <a:lnTo>
                      <a:pt x="825" y="805"/>
                    </a:lnTo>
                    <a:lnTo>
                      <a:pt x="823" y="805"/>
                    </a:lnTo>
                    <a:lnTo>
                      <a:pt x="823" y="805"/>
                    </a:lnTo>
                    <a:lnTo>
                      <a:pt x="823" y="805"/>
                    </a:lnTo>
                    <a:lnTo>
                      <a:pt x="823" y="805"/>
                    </a:lnTo>
                    <a:lnTo>
                      <a:pt x="823" y="803"/>
                    </a:lnTo>
                    <a:lnTo>
                      <a:pt x="823" y="803"/>
                    </a:lnTo>
                    <a:lnTo>
                      <a:pt x="823" y="801"/>
                    </a:lnTo>
                    <a:lnTo>
                      <a:pt x="823" y="801"/>
                    </a:lnTo>
                    <a:lnTo>
                      <a:pt x="823" y="801"/>
                    </a:lnTo>
                    <a:lnTo>
                      <a:pt x="821" y="799"/>
                    </a:lnTo>
                    <a:lnTo>
                      <a:pt x="821" y="799"/>
                    </a:lnTo>
                    <a:lnTo>
                      <a:pt x="821" y="799"/>
                    </a:lnTo>
                    <a:lnTo>
                      <a:pt x="821" y="799"/>
                    </a:lnTo>
                    <a:lnTo>
                      <a:pt x="820" y="799"/>
                    </a:lnTo>
                    <a:lnTo>
                      <a:pt x="820" y="799"/>
                    </a:lnTo>
                    <a:lnTo>
                      <a:pt x="820" y="799"/>
                    </a:lnTo>
                    <a:lnTo>
                      <a:pt x="820" y="799"/>
                    </a:lnTo>
                    <a:lnTo>
                      <a:pt x="820" y="799"/>
                    </a:lnTo>
                    <a:lnTo>
                      <a:pt x="820" y="799"/>
                    </a:lnTo>
                    <a:lnTo>
                      <a:pt x="818" y="799"/>
                    </a:lnTo>
                    <a:lnTo>
                      <a:pt x="818" y="799"/>
                    </a:lnTo>
                    <a:lnTo>
                      <a:pt x="818" y="799"/>
                    </a:lnTo>
                    <a:lnTo>
                      <a:pt x="818" y="799"/>
                    </a:lnTo>
                    <a:lnTo>
                      <a:pt x="818" y="799"/>
                    </a:lnTo>
                    <a:lnTo>
                      <a:pt x="816" y="799"/>
                    </a:lnTo>
                    <a:lnTo>
                      <a:pt x="816" y="799"/>
                    </a:lnTo>
                    <a:lnTo>
                      <a:pt x="816" y="799"/>
                    </a:lnTo>
                    <a:lnTo>
                      <a:pt x="816" y="799"/>
                    </a:lnTo>
                    <a:lnTo>
                      <a:pt x="816" y="799"/>
                    </a:lnTo>
                    <a:lnTo>
                      <a:pt x="816" y="799"/>
                    </a:lnTo>
                    <a:lnTo>
                      <a:pt x="816" y="799"/>
                    </a:lnTo>
                    <a:lnTo>
                      <a:pt x="816" y="799"/>
                    </a:lnTo>
                    <a:lnTo>
                      <a:pt x="814" y="799"/>
                    </a:lnTo>
                    <a:lnTo>
                      <a:pt x="814" y="799"/>
                    </a:lnTo>
                    <a:lnTo>
                      <a:pt x="814" y="799"/>
                    </a:lnTo>
                    <a:lnTo>
                      <a:pt x="812" y="799"/>
                    </a:lnTo>
                    <a:lnTo>
                      <a:pt x="812" y="799"/>
                    </a:lnTo>
                    <a:lnTo>
                      <a:pt x="812" y="799"/>
                    </a:lnTo>
                    <a:lnTo>
                      <a:pt x="812" y="799"/>
                    </a:lnTo>
                    <a:lnTo>
                      <a:pt x="812" y="799"/>
                    </a:lnTo>
                    <a:lnTo>
                      <a:pt x="812" y="799"/>
                    </a:lnTo>
                    <a:lnTo>
                      <a:pt x="812" y="799"/>
                    </a:lnTo>
                    <a:lnTo>
                      <a:pt x="811" y="801"/>
                    </a:lnTo>
                    <a:lnTo>
                      <a:pt x="811" y="799"/>
                    </a:lnTo>
                    <a:lnTo>
                      <a:pt x="811" y="799"/>
                    </a:lnTo>
                    <a:lnTo>
                      <a:pt x="809" y="799"/>
                    </a:lnTo>
                    <a:lnTo>
                      <a:pt x="809" y="799"/>
                    </a:lnTo>
                    <a:lnTo>
                      <a:pt x="809" y="799"/>
                    </a:lnTo>
                    <a:lnTo>
                      <a:pt x="807" y="799"/>
                    </a:lnTo>
                    <a:lnTo>
                      <a:pt x="807" y="799"/>
                    </a:lnTo>
                    <a:lnTo>
                      <a:pt x="807" y="799"/>
                    </a:lnTo>
                    <a:lnTo>
                      <a:pt x="805" y="799"/>
                    </a:lnTo>
                    <a:lnTo>
                      <a:pt x="805" y="799"/>
                    </a:lnTo>
                    <a:lnTo>
                      <a:pt x="805" y="799"/>
                    </a:lnTo>
                    <a:lnTo>
                      <a:pt x="805" y="801"/>
                    </a:lnTo>
                    <a:lnTo>
                      <a:pt x="805" y="801"/>
                    </a:lnTo>
                    <a:lnTo>
                      <a:pt x="805" y="801"/>
                    </a:lnTo>
                    <a:lnTo>
                      <a:pt x="805" y="801"/>
                    </a:lnTo>
                    <a:lnTo>
                      <a:pt x="803" y="801"/>
                    </a:lnTo>
                    <a:lnTo>
                      <a:pt x="803" y="801"/>
                    </a:lnTo>
                    <a:lnTo>
                      <a:pt x="803" y="801"/>
                    </a:lnTo>
                    <a:lnTo>
                      <a:pt x="803" y="801"/>
                    </a:lnTo>
                    <a:lnTo>
                      <a:pt x="803" y="801"/>
                    </a:lnTo>
                    <a:lnTo>
                      <a:pt x="803" y="803"/>
                    </a:lnTo>
                    <a:lnTo>
                      <a:pt x="802" y="803"/>
                    </a:lnTo>
                    <a:lnTo>
                      <a:pt x="802" y="803"/>
                    </a:lnTo>
                    <a:lnTo>
                      <a:pt x="802" y="803"/>
                    </a:lnTo>
                    <a:lnTo>
                      <a:pt x="802" y="803"/>
                    </a:lnTo>
                    <a:lnTo>
                      <a:pt x="802" y="803"/>
                    </a:lnTo>
                    <a:lnTo>
                      <a:pt x="800" y="803"/>
                    </a:lnTo>
                    <a:lnTo>
                      <a:pt x="800" y="803"/>
                    </a:lnTo>
                    <a:lnTo>
                      <a:pt x="800" y="803"/>
                    </a:lnTo>
                    <a:lnTo>
                      <a:pt x="798" y="803"/>
                    </a:lnTo>
                    <a:lnTo>
                      <a:pt x="798" y="803"/>
                    </a:lnTo>
                    <a:lnTo>
                      <a:pt x="798" y="803"/>
                    </a:lnTo>
                    <a:lnTo>
                      <a:pt x="798" y="805"/>
                    </a:lnTo>
                    <a:lnTo>
                      <a:pt x="798" y="805"/>
                    </a:lnTo>
                    <a:lnTo>
                      <a:pt x="796" y="805"/>
                    </a:lnTo>
                    <a:lnTo>
                      <a:pt x="796" y="805"/>
                    </a:lnTo>
                    <a:lnTo>
                      <a:pt x="796" y="805"/>
                    </a:lnTo>
                    <a:lnTo>
                      <a:pt x="796" y="806"/>
                    </a:lnTo>
                    <a:lnTo>
                      <a:pt x="796" y="806"/>
                    </a:lnTo>
                    <a:lnTo>
                      <a:pt x="796" y="806"/>
                    </a:lnTo>
                    <a:lnTo>
                      <a:pt x="796" y="806"/>
                    </a:lnTo>
                    <a:lnTo>
                      <a:pt x="796" y="806"/>
                    </a:lnTo>
                    <a:lnTo>
                      <a:pt x="796" y="808"/>
                    </a:lnTo>
                    <a:lnTo>
                      <a:pt x="794" y="808"/>
                    </a:lnTo>
                    <a:lnTo>
                      <a:pt x="794" y="808"/>
                    </a:lnTo>
                    <a:lnTo>
                      <a:pt x="794" y="808"/>
                    </a:lnTo>
                    <a:lnTo>
                      <a:pt x="794" y="808"/>
                    </a:lnTo>
                    <a:lnTo>
                      <a:pt x="794" y="808"/>
                    </a:lnTo>
                    <a:lnTo>
                      <a:pt x="793" y="808"/>
                    </a:lnTo>
                    <a:lnTo>
                      <a:pt x="793" y="808"/>
                    </a:lnTo>
                    <a:lnTo>
                      <a:pt x="793" y="808"/>
                    </a:lnTo>
                    <a:lnTo>
                      <a:pt x="793" y="808"/>
                    </a:lnTo>
                    <a:lnTo>
                      <a:pt x="791" y="810"/>
                    </a:lnTo>
                    <a:lnTo>
                      <a:pt x="791" y="810"/>
                    </a:lnTo>
                    <a:lnTo>
                      <a:pt x="791" y="810"/>
                    </a:lnTo>
                    <a:lnTo>
                      <a:pt x="791" y="810"/>
                    </a:lnTo>
                    <a:lnTo>
                      <a:pt x="789" y="810"/>
                    </a:lnTo>
                    <a:lnTo>
                      <a:pt x="789" y="810"/>
                    </a:lnTo>
                    <a:lnTo>
                      <a:pt x="787" y="810"/>
                    </a:lnTo>
                    <a:lnTo>
                      <a:pt x="787" y="812"/>
                    </a:lnTo>
                    <a:lnTo>
                      <a:pt x="785" y="812"/>
                    </a:lnTo>
                    <a:lnTo>
                      <a:pt x="785" y="812"/>
                    </a:lnTo>
                    <a:lnTo>
                      <a:pt x="785" y="812"/>
                    </a:lnTo>
                    <a:lnTo>
                      <a:pt x="785" y="814"/>
                    </a:lnTo>
                    <a:lnTo>
                      <a:pt x="785" y="814"/>
                    </a:lnTo>
                    <a:lnTo>
                      <a:pt x="785" y="814"/>
                    </a:lnTo>
                    <a:lnTo>
                      <a:pt x="784" y="814"/>
                    </a:lnTo>
                    <a:lnTo>
                      <a:pt x="784" y="814"/>
                    </a:lnTo>
                    <a:lnTo>
                      <a:pt x="782" y="814"/>
                    </a:lnTo>
                    <a:lnTo>
                      <a:pt x="782" y="815"/>
                    </a:lnTo>
                    <a:lnTo>
                      <a:pt x="782" y="815"/>
                    </a:lnTo>
                    <a:lnTo>
                      <a:pt x="782" y="815"/>
                    </a:lnTo>
                    <a:lnTo>
                      <a:pt x="782" y="815"/>
                    </a:lnTo>
                    <a:lnTo>
                      <a:pt x="782" y="815"/>
                    </a:lnTo>
                    <a:lnTo>
                      <a:pt x="782" y="817"/>
                    </a:lnTo>
                    <a:lnTo>
                      <a:pt x="782" y="819"/>
                    </a:lnTo>
                    <a:lnTo>
                      <a:pt x="782" y="819"/>
                    </a:lnTo>
                    <a:lnTo>
                      <a:pt x="782" y="819"/>
                    </a:lnTo>
                    <a:lnTo>
                      <a:pt x="782" y="821"/>
                    </a:lnTo>
                    <a:lnTo>
                      <a:pt x="782" y="821"/>
                    </a:lnTo>
                    <a:lnTo>
                      <a:pt x="782" y="821"/>
                    </a:lnTo>
                    <a:lnTo>
                      <a:pt x="784" y="821"/>
                    </a:lnTo>
                    <a:lnTo>
                      <a:pt x="784" y="821"/>
                    </a:lnTo>
                    <a:lnTo>
                      <a:pt x="784" y="821"/>
                    </a:lnTo>
                    <a:lnTo>
                      <a:pt x="785" y="821"/>
                    </a:lnTo>
                    <a:lnTo>
                      <a:pt x="785" y="821"/>
                    </a:lnTo>
                    <a:lnTo>
                      <a:pt x="785" y="821"/>
                    </a:lnTo>
                    <a:lnTo>
                      <a:pt x="787" y="823"/>
                    </a:lnTo>
                    <a:lnTo>
                      <a:pt x="787" y="823"/>
                    </a:lnTo>
                    <a:lnTo>
                      <a:pt x="787" y="823"/>
                    </a:lnTo>
                    <a:lnTo>
                      <a:pt x="787" y="823"/>
                    </a:lnTo>
                    <a:lnTo>
                      <a:pt x="787" y="825"/>
                    </a:lnTo>
                    <a:lnTo>
                      <a:pt x="787" y="825"/>
                    </a:lnTo>
                    <a:lnTo>
                      <a:pt x="789" y="825"/>
                    </a:lnTo>
                    <a:lnTo>
                      <a:pt x="789" y="826"/>
                    </a:lnTo>
                    <a:lnTo>
                      <a:pt x="789" y="826"/>
                    </a:lnTo>
                    <a:lnTo>
                      <a:pt x="791" y="826"/>
                    </a:lnTo>
                    <a:lnTo>
                      <a:pt x="791" y="828"/>
                    </a:lnTo>
                    <a:lnTo>
                      <a:pt x="791" y="828"/>
                    </a:lnTo>
                    <a:lnTo>
                      <a:pt x="791" y="828"/>
                    </a:lnTo>
                    <a:lnTo>
                      <a:pt x="791" y="828"/>
                    </a:lnTo>
                    <a:lnTo>
                      <a:pt x="791" y="828"/>
                    </a:lnTo>
                    <a:lnTo>
                      <a:pt x="791" y="830"/>
                    </a:lnTo>
                    <a:lnTo>
                      <a:pt x="793" y="830"/>
                    </a:lnTo>
                    <a:lnTo>
                      <a:pt x="793" y="830"/>
                    </a:lnTo>
                    <a:lnTo>
                      <a:pt x="793" y="832"/>
                    </a:lnTo>
                    <a:lnTo>
                      <a:pt x="793" y="832"/>
                    </a:lnTo>
                    <a:lnTo>
                      <a:pt x="793" y="832"/>
                    </a:lnTo>
                    <a:lnTo>
                      <a:pt x="793" y="832"/>
                    </a:lnTo>
                    <a:lnTo>
                      <a:pt x="793" y="834"/>
                    </a:lnTo>
                    <a:lnTo>
                      <a:pt x="793" y="834"/>
                    </a:lnTo>
                    <a:lnTo>
                      <a:pt x="793" y="834"/>
                    </a:lnTo>
                    <a:lnTo>
                      <a:pt x="791" y="834"/>
                    </a:lnTo>
                    <a:lnTo>
                      <a:pt x="791" y="834"/>
                    </a:lnTo>
                    <a:lnTo>
                      <a:pt x="791" y="834"/>
                    </a:lnTo>
                    <a:lnTo>
                      <a:pt x="791" y="832"/>
                    </a:lnTo>
                    <a:lnTo>
                      <a:pt x="789" y="832"/>
                    </a:lnTo>
                    <a:lnTo>
                      <a:pt x="787" y="832"/>
                    </a:lnTo>
                    <a:lnTo>
                      <a:pt x="785" y="832"/>
                    </a:lnTo>
                    <a:lnTo>
                      <a:pt x="785" y="832"/>
                    </a:lnTo>
                    <a:lnTo>
                      <a:pt x="785" y="832"/>
                    </a:lnTo>
                    <a:lnTo>
                      <a:pt x="784" y="832"/>
                    </a:lnTo>
                    <a:lnTo>
                      <a:pt x="784" y="832"/>
                    </a:lnTo>
                    <a:lnTo>
                      <a:pt x="784" y="832"/>
                    </a:lnTo>
                    <a:lnTo>
                      <a:pt x="784" y="832"/>
                    </a:lnTo>
                    <a:lnTo>
                      <a:pt x="782" y="832"/>
                    </a:lnTo>
                    <a:lnTo>
                      <a:pt x="782" y="832"/>
                    </a:lnTo>
                    <a:lnTo>
                      <a:pt x="782" y="832"/>
                    </a:lnTo>
                    <a:lnTo>
                      <a:pt x="780" y="832"/>
                    </a:lnTo>
                    <a:lnTo>
                      <a:pt x="778" y="832"/>
                    </a:lnTo>
                    <a:lnTo>
                      <a:pt x="778" y="832"/>
                    </a:lnTo>
                    <a:lnTo>
                      <a:pt x="778" y="832"/>
                    </a:lnTo>
                    <a:lnTo>
                      <a:pt x="778" y="832"/>
                    </a:lnTo>
                    <a:lnTo>
                      <a:pt x="778" y="832"/>
                    </a:lnTo>
                    <a:lnTo>
                      <a:pt x="778" y="832"/>
                    </a:lnTo>
                    <a:lnTo>
                      <a:pt x="776" y="832"/>
                    </a:lnTo>
                    <a:lnTo>
                      <a:pt x="776" y="832"/>
                    </a:lnTo>
                    <a:lnTo>
                      <a:pt x="776" y="832"/>
                    </a:lnTo>
                    <a:lnTo>
                      <a:pt x="776" y="832"/>
                    </a:lnTo>
                    <a:lnTo>
                      <a:pt x="774" y="832"/>
                    </a:lnTo>
                    <a:lnTo>
                      <a:pt x="773" y="832"/>
                    </a:lnTo>
                    <a:lnTo>
                      <a:pt x="773" y="832"/>
                    </a:lnTo>
                    <a:lnTo>
                      <a:pt x="771" y="832"/>
                    </a:lnTo>
                    <a:lnTo>
                      <a:pt x="771" y="832"/>
                    </a:lnTo>
                    <a:lnTo>
                      <a:pt x="771" y="832"/>
                    </a:lnTo>
                    <a:lnTo>
                      <a:pt x="771" y="832"/>
                    </a:lnTo>
                    <a:lnTo>
                      <a:pt x="771" y="832"/>
                    </a:lnTo>
                    <a:lnTo>
                      <a:pt x="771" y="834"/>
                    </a:lnTo>
                    <a:lnTo>
                      <a:pt x="769" y="834"/>
                    </a:lnTo>
                    <a:lnTo>
                      <a:pt x="769" y="834"/>
                    </a:lnTo>
                    <a:lnTo>
                      <a:pt x="769" y="834"/>
                    </a:lnTo>
                    <a:lnTo>
                      <a:pt x="769" y="834"/>
                    </a:lnTo>
                    <a:lnTo>
                      <a:pt x="769" y="834"/>
                    </a:lnTo>
                    <a:lnTo>
                      <a:pt x="769" y="834"/>
                    </a:lnTo>
                    <a:lnTo>
                      <a:pt x="769" y="834"/>
                    </a:lnTo>
                    <a:lnTo>
                      <a:pt x="769" y="834"/>
                    </a:lnTo>
                    <a:lnTo>
                      <a:pt x="767" y="832"/>
                    </a:lnTo>
                    <a:lnTo>
                      <a:pt x="767" y="832"/>
                    </a:lnTo>
                    <a:lnTo>
                      <a:pt x="767" y="832"/>
                    </a:lnTo>
                    <a:lnTo>
                      <a:pt x="767" y="832"/>
                    </a:lnTo>
                    <a:lnTo>
                      <a:pt x="767" y="832"/>
                    </a:lnTo>
                    <a:lnTo>
                      <a:pt x="767" y="832"/>
                    </a:lnTo>
                    <a:lnTo>
                      <a:pt x="767" y="832"/>
                    </a:lnTo>
                    <a:lnTo>
                      <a:pt x="767" y="832"/>
                    </a:lnTo>
                    <a:lnTo>
                      <a:pt x="767" y="832"/>
                    </a:lnTo>
                    <a:lnTo>
                      <a:pt x="765" y="832"/>
                    </a:lnTo>
                    <a:lnTo>
                      <a:pt x="765" y="832"/>
                    </a:lnTo>
                    <a:lnTo>
                      <a:pt x="765" y="832"/>
                    </a:lnTo>
                    <a:lnTo>
                      <a:pt x="764" y="832"/>
                    </a:lnTo>
                    <a:lnTo>
                      <a:pt x="764" y="832"/>
                    </a:lnTo>
                    <a:lnTo>
                      <a:pt x="764" y="832"/>
                    </a:lnTo>
                    <a:lnTo>
                      <a:pt x="764" y="832"/>
                    </a:lnTo>
                    <a:lnTo>
                      <a:pt x="764" y="832"/>
                    </a:lnTo>
                    <a:lnTo>
                      <a:pt x="764" y="832"/>
                    </a:lnTo>
                    <a:lnTo>
                      <a:pt x="764" y="832"/>
                    </a:lnTo>
                    <a:lnTo>
                      <a:pt x="764" y="832"/>
                    </a:lnTo>
                    <a:lnTo>
                      <a:pt x="764" y="832"/>
                    </a:lnTo>
                    <a:lnTo>
                      <a:pt x="764" y="832"/>
                    </a:lnTo>
                    <a:lnTo>
                      <a:pt x="762" y="832"/>
                    </a:lnTo>
                    <a:lnTo>
                      <a:pt x="762" y="832"/>
                    </a:lnTo>
                    <a:lnTo>
                      <a:pt x="762" y="832"/>
                    </a:lnTo>
                    <a:lnTo>
                      <a:pt x="762" y="832"/>
                    </a:lnTo>
                    <a:lnTo>
                      <a:pt x="762" y="832"/>
                    </a:lnTo>
                    <a:lnTo>
                      <a:pt x="762" y="832"/>
                    </a:lnTo>
                    <a:lnTo>
                      <a:pt x="760" y="832"/>
                    </a:lnTo>
                    <a:lnTo>
                      <a:pt x="760" y="832"/>
                    </a:lnTo>
                    <a:lnTo>
                      <a:pt x="760" y="832"/>
                    </a:lnTo>
                    <a:lnTo>
                      <a:pt x="760" y="832"/>
                    </a:lnTo>
                    <a:lnTo>
                      <a:pt x="758" y="832"/>
                    </a:lnTo>
                    <a:lnTo>
                      <a:pt x="758" y="832"/>
                    </a:lnTo>
                    <a:lnTo>
                      <a:pt x="758" y="832"/>
                    </a:lnTo>
                    <a:lnTo>
                      <a:pt x="758" y="832"/>
                    </a:lnTo>
                    <a:lnTo>
                      <a:pt x="758" y="830"/>
                    </a:lnTo>
                    <a:lnTo>
                      <a:pt x="758" y="830"/>
                    </a:lnTo>
                    <a:lnTo>
                      <a:pt x="756" y="830"/>
                    </a:lnTo>
                    <a:lnTo>
                      <a:pt x="756" y="830"/>
                    </a:lnTo>
                    <a:lnTo>
                      <a:pt x="756" y="830"/>
                    </a:lnTo>
                    <a:lnTo>
                      <a:pt x="756" y="830"/>
                    </a:lnTo>
                    <a:lnTo>
                      <a:pt x="755" y="830"/>
                    </a:lnTo>
                    <a:lnTo>
                      <a:pt x="755" y="830"/>
                    </a:lnTo>
                    <a:lnTo>
                      <a:pt x="755" y="830"/>
                    </a:lnTo>
                    <a:lnTo>
                      <a:pt x="755" y="830"/>
                    </a:lnTo>
                    <a:lnTo>
                      <a:pt x="755" y="830"/>
                    </a:lnTo>
                    <a:lnTo>
                      <a:pt x="755" y="830"/>
                    </a:lnTo>
                    <a:lnTo>
                      <a:pt x="755" y="830"/>
                    </a:lnTo>
                    <a:lnTo>
                      <a:pt x="755" y="830"/>
                    </a:lnTo>
                    <a:lnTo>
                      <a:pt x="753" y="830"/>
                    </a:lnTo>
                    <a:lnTo>
                      <a:pt x="753" y="830"/>
                    </a:lnTo>
                    <a:lnTo>
                      <a:pt x="753" y="830"/>
                    </a:lnTo>
                    <a:lnTo>
                      <a:pt x="753" y="830"/>
                    </a:lnTo>
                    <a:lnTo>
                      <a:pt x="751" y="830"/>
                    </a:lnTo>
                    <a:lnTo>
                      <a:pt x="751" y="830"/>
                    </a:lnTo>
                    <a:lnTo>
                      <a:pt x="751" y="830"/>
                    </a:lnTo>
                    <a:lnTo>
                      <a:pt x="751" y="830"/>
                    </a:lnTo>
                    <a:lnTo>
                      <a:pt x="749" y="830"/>
                    </a:lnTo>
                    <a:lnTo>
                      <a:pt x="749" y="830"/>
                    </a:lnTo>
                    <a:lnTo>
                      <a:pt x="749" y="830"/>
                    </a:lnTo>
                    <a:lnTo>
                      <a:pt x="749" y="830"/>
                    </a:lnTo>
                    <a:lnTo>
                      <a:pt x="747" y="830"/>
                    </a:lnTo>
                    <a:lnTo>
                      <a:pt x="747" y="830"/>
                    </a:lnTo>
                    <a:lnTo>
                      <a:pt x="747" y="830"/>
                    </a:lnTo>
                    <a:lnTo>
                      <a:pt x="747" y="828"/>
                    </a:lnTo>
                    <a:lnTo>
                      <a:pt x="747" y="830"/>
                    </a:lnTo>
                    <a:lnTo>
                      <a:pt x="747" y="830"/>
                    </a:lnTo>
                    <a:lnTo>
                      <a:pt x="747" y="830"/>
                    </a:lnTo>
                    <a:lnTo>
                      <a:pt x="747" y="830"/>
                    </a:lnTo>
                    <a:lnTo>
                      <a:pt x="746" y="830"/>
                    </a:lnTo>
                    <a:lnTo>
                      <a:pt x="746" y="830"/>
                    </a:lnTo>
                    <a:lnTo>
                      <a:pt x="746" y="830"/>
                    </a:lnTo>
                    <a:lnTo>
                      <a:pt x="746" y="830"/>
                    </a:lnTo>
                    <a:lnTo>
                      <a:pt x="746" y="830"/>
                    </a:lnTo>
                    <a:lnTo>
                      <a:pt x="744" y="828"/>
                    </a:lnTo>
                    <a:lnTo>
                      <a:pt x="744" y="828"/>
                    </a:lnTo>
                    <a:lnTo>
                      <a:pt x="744" y="828"/>
                    </a:lnTo>
                    <a:lnTo>
                      <a:pt x="744" y="828"/>
                    </a:lnTo>
                    <a:lnTo>
                      <a:pt x="742" y="828"/>
                    </a:lnTo>
                    <a:lnTo>
                      <a:pt x="742" y="828"/>
                    </a:lnTo>
                    <a:lnTo>
                      <a:pt x="742" y="828"/>
                    </a:lnTo>
                    <a:lnTo>
                      <a:pt x="742" y="828"/>
                    </a:lnTo>
                    <a:lnTo>
                      <a:pt x="740" y="828"/>
                    </a:lnTo>
                    <a:lnTo>
                      <a:pt x="740" y="828"/>
                    </a:lnTo>
                    <a:lnTo>
                      <a:pt x="740" y="828"/>
                    </a:lnTo>
                    <a:lnTo>
                      <a:pt x="740" y="828"/>
                    </a:lnTo>
                    <a:lnTo>
                      <a:pt x="738" y="828"/>
                    </a:lnTo>
                    <a:lnTo>
                      <a:pt x="738" y="828"/>
                    </a:lnTo>
                    <a:lnTo>
                      <a:pt x="738" y="828"/>
                    </a:lnTo>
                    <a:lnTo>
                      <a:pt x="738" y="828"/>
                    </a:lnTo>
                    <a:lnTo>
                      <a:pt x="736" y="828"/>
                    </a:lnTo>
                    <a:lnTo>
                      <a:pt x="736" y="830"/>
                    </a:lnTo>
                    <a:lnTo>
                      <a:pt x="736" y="830"/>
                    </a:lnTo>
                    <a:lnTo>
                      <a:pt x="736" y="830"/>
                    </a:lnTo>
                    <a:lnTo>
                      <a:pt x="736" y="830"/>
                    </a:lnTo>
                    <a:lnTo>
                      <a:pt x="736" y="830"/>
                    </a:lnTo>
                    <a:lnTo>
                      <a:pt x="736" y="828"/>
                    </a:lnTo>
                    <a:lnTo>
                      <a:pt x="735" y="828"/>
                    </a:lnTo>
                    <a:lnTo>
                      <a:pt x="735" y="828"/>
                    </a:lnTo>
                    <a:lnTo>
                      <a:pt x="735" y="828"/>
                    </a:lnTo>
                    <a:lnTo>
                      <a:pt x="735" y="828"/>
                    </a:lnTo>
                    <a:lnTo>
                      <a:pt x="733" y="828"/>
                    </a:lnTo>
                    <a:lnTo>
                      <a:pt x="733" y="830"/>
                    </a:lnTo>
                    <a:lnTo>
                      <a:pt x="733" y="830"/>
                    </a:lnTo>
                    <a:lnTo>
                      <a:pt x="733" y="830"/>
                    </a:lnTo>
                    <a:lnTo>
                      <a:pt x="731" y="830"/>
                    </a:lnTo>
                    <a:lnTo>
                      <a:pt x="731" y="830"/>
                    </a:lnTo>
                    <a:lnTo>
                      <a:pt x="731" y="828"/>
                    </a:lnTo>
                    <a:lnTo>
                      <a:pt x="731" y="828"/>
                    </a:lnTo>
                    <a:lnTo>
                      <a:pt x="731" y="828"/>
                    </a:lnTo>
                    <a:lnTo>
                      <a:pt x="731" y="828"/>
                    </a:lnTo>
                    <a:lnTo>
                      <a:pt x="731" y="828"/>
                    </a:lnTo>
                    <a:lnTo>
                      <a:pt x="731" y="828"/>
                    </a:lnTo>
                    <a:lnTo>
                      <a:pt x="729" y="826"/>
                    </a:lnTo>
                    <a:lnTo>
                      <a:pt x="729" y="826"/>
                    </a:lnTo>
                    <a:lnTo>
                      <a:pt x="729" y="826"/>
                    </a:lnTo>
                    <a:lnTo>
                      <a:pt x="729" y="826"/>
                    </a:lnTo>
                    <a:lnTo>
                      <a:pt x="729" y="826"/>
                    </a:lnTo>
                    <a:lnTo>
                      <a:pt x="727" y="826"/>
                    </a:lnTo>
                    <a:lnTo>
                      <a:pt x="727" y="826"/>
                    </a:lnTo>
                    <a:lnTo>
                      <a:pt x="727" y="826"/>
                    </a:lnTo>
                    <a:lnTo>
                      <a:pt x="727" y="826"/>
                    </a:lnTo>
                    <a:lnTo>
                      <a:pt x="727" y="826"/>
                    </a:lnTo>
                    <a:lnTo>
                      <a:pt x="727" y="825"/>
                    </a:lnTo>
                    <a:lnTo>
                      <a:pt x="727" y="825"/>
                    </a:lnTo>
                    <a:lnTo>
                      <a:pt x="726" y="825"/>
                    </a:lnTo>
                    <a:lnTo>
                      <a:pt x="726" y="825"/>
                    </a:lnTo>
                    <a:lnTo>
                      <a:pt x="726" y="825"/>
                    </a:lnTo>
                    <a:lnTo>
                      <a:pt x="726" y="825"/>
                    </a:lnTo>
                    <a:lnTo>
                      <a:pt x="726" y="825"/>
                    </a:lnTo>
                    <a:lnTo>
                      <a:pt x="726" y="825"/>
                    </a:lnTo>
                    <a:lnTo>
                      <a:pt x="724" y="825"/>
                    </a:lnTo>
                    <a:lnTo>
                      <a:pt x="724" y="825"/>
                    </a:lnTo>
                    <a:lnTo>
                      <a:pt x="724" y="825"/>
                    </a:lnTo>
                    <a:lnTo>
                      <a:pt x="724" y="825"/>
                    </a:lnTo>
                    <a:lnTo>
                      <a:pt x="724" y="825"/>
                    </a:lnTo>
                    <a:lnTo>
                      <a:pt x="724" y="823"/>
                    </a:lnTo>
                    <a:lnTo>
                      <a:pt x="724" y="823"/>
                    </a:lnTo>
                    <a:lnTo>
                      <a:pt x="724" y="825"/>
                    </a:lnTo>
                    <a:lnTo>
                      <a:pt x="724" y="825"/>
                    </a:lnTo>
                    <a:lnTo>
                      <a:pt x="724" y="825"/>
                    </a:lnTo>
                    <a:lnTo>
                      <a:pt x="722" y="825"/>
                    </a:lnTo>
                    <a:lnTo>
                      <a:pt x="722" y="825"/>
                    </a:lnTo>
                    <a:lnTo>
                      <a:pt x="722" y="826"/>
                    </a:lnTo>
                    <a:lnTo>
                      <a:pt x="722" y="826"/>
                    </a:lnTo>
                    <a:lnTo>
                      <a:pt x="722" y="826"/>
                    </a:lnTo>
                    <a:lnTo>
                      <a:pt x="722" y="826"/>
                    </a:lnTo>
                    <a:lnTo>
                      <a:pt x="720" y="826"/>
                    </a:lnTo>
                    <a:lnTo>
                      <a:pt x="720" y="826"/>
                    </a:lnTo>
                    <a:lnTo>
                      <a:pt x="718" y="826"/>
                    </a:lnTo>
                    <a:lnTo>
                      <a:pt x="718" y="826"/>
                    </a:lnTo>
                    <a:lnTo>
                      <a:pt x="718" y="826"/>
                    </a:lnTo>
                    <a:lnTo>
                      <a:pt x="718" y="826"/>
                    </a:lnTo>
                    <a:lnTo>
                      <a:pt x="718" y="826"/>
                    </a:lnTo>
                    <a:lnTo>
                      <a:pt x="718" y="826"/>
                    </a:lnTo>
                    <a:lnTo>
                      <a:pt x="717" y="826"/>
                    </a:lnTo>
                    <a:lnTo>
                      <a:pt x="717" y="826"/>
                    </a:lnTo>
                    <a:lnTo>
                      <a:pt x="717" y="825"/>
                    </a:lnTo>
                    <a:lnTo>
                      <a:pt x="717" y="825"/>
                    </a:lnTo>
                    <a:lnTo>
                      <a:pt x="717" y="825"/>
                    </a:lnTo>
                    <a:lnTo>
                      <a:pt x="715" y="825"/>
                    </a:lnTo>
                    <a:lnTo>
                      <a:pt x="715" y="825"/>
                    </a:lnTo>
                    <a:lnTo>
                      <a:pt x="715" y="825"/>
                    </a:lnTo>
                    <a:lnTo>
                      <a:pt x="715" y="825"/>
                    </a:lnTo>
                    <a:lnTo>
                      <a:pt x="715" y="825"/>
                    </a:lnTo>
                    <a:lnTo>
                      <a:pt x="715" y="825"/>
                    </a:lnTo>
                    <a:lnTo>
                      <a:pt x="715" y="825"/>
                    </a:lnTo>
                    <a:lnTo>
                      <a:pt x="713" y="825"/>
                    </a:lnTo>
                    <a:lnTo>
                      <a:pt x="711" y="825"/>
                    </a:lnTo>
                    <a:lnTo>
                      <a:pt x="711" y="825"/>
                    </a:lnTo>
                    <a:lnTo>
                      <a:pt x="711" y="825"/>
                    </a:lnTo>
                    <a:lnTo>
                      <a:pt x="711" y="825"/>
                    </a:lnTo>
                    <a:lnTo>
                      <a:pt x="711" y="825"/>
                    </a:lnTo>
                    <a:lnTo>
                      <a:pt x="711" y="825"/>
                    </a:lnTo>
                    <a:lnTo>
                      <a:pt x="709" y="825"/>
                    </a:lnTo>
                    <a:lnTo>
                      <a:pt x="709" y="825"/>
                    </a:lnTo>
                    <a:lnTo>
                      <a:pt x="709" y="825"/>
                    </a:lnTo>
                    <a:lnTo>
                      <a:pt x="709" y="825"/>
                    </a:lnTo>
                    <a:lnTo>
                      <a:pt x="709" y="825"/>
                    </a:lnTo>
                    <a:lnTo>
                      <a:pt x="708" y="825"/>
                    </a:lnTo>
                    <a:lnTo>
                      <a:pt x="708" y="825"/>
                    </a:lnTo>
                    <a:lnTo>
                      <a:pt x="708" y="826"/>
                    </a:lnTo>
                    <a:lnTo>
                      <a:pt x="708" y="826"/>
                    </a:lnTo>
                    <a:lnTo>
                      <a:pt x="708" y="826"/>
                    </a:lnTo>
                    <a:lnTo>
                      <a:pt x="708" y="826"/>
                    </a:lnTo>
                    <a:lnTo>
                      <a:pt x="708" y="826"/>
                    </a:lnTo>
                    <a:lnTo>
                      <a:pt x="706" y="826"/>
                    </a:lnTo>
                    <a:lnTo>
                      <a:pt x="706" y="826"/>
                    </a:lnTo>
                    <a:lnTo>
                      <a:pt x="706" y="826"/>
                    </a:lnTo>
                    <a:lnTo>
                      <a:pt x="706" y="826"/>
                    </a:lnTo>
                    <a:lnTo>
                      <a:pt x="706" y="826"/>
                    </a:lnTo>
                    <a:lnTo>
                      <a:pt x="706" y="826"/>
                    </a:lnTo>
                    <a:lnTo>
                      <a:pt x="706" y="826"/>
                    </a:lnTo>
                    <a:lnTo>
                      <a:pt x="706" y="826"/>
                    </a:lnTo>
                    <a:lnTo>
                      <a:pt x="704" y="826"/>
                    </a:lnTo>
                    <a:lnTo>
                      <a:pt x="704" y="826"/>
                    </a:lnTo>
                    <a:lnTo>
                      <a:pt x="704" y="826"/>
                    </a:lnTo>
                    <a:lnTo>
                      <a:pt x="704" y="826"/>
                    </a:lnTo>
                    <a:lnTo>
                      <a:pt x="704" y="826"/>
                    </a:lnTo>
                    <a:lnTo>
                      <a:pt x="702" y="826"/>
                    </a:lnTo>
                    <a:lnTo>
                      <a:pt x="702" y="826"/>
                    </a:lnTo>
                    <a:lnTo>
                      <a:pt x="702" y="826"/>
                    </a:lnTo>
                    <a:lnTo>
                      <a:pt x="702" y="826"/>
                    </a:lnTo>
                    <a:lnTo>
                      <a:pt x="702" y="828"/>
                    </a:lnTo>
                    <a:lnTo>
                      <a:pt x="702" y="828"/>
                    </a:lnTo>
                    <a:lnTo>
                      <a:pt x="700" y="826"/>
                    </a:lnTo>
                    <a:lnTo>
                      <a:pt x="700" y="826"/>
                    </a:lnTo>
                    <a:lnTo>
                      <a:pt x="698" y="826"/>
                    </a:lnTo>
                    <a:lnTo>
                      <a:pt x="698" y="826"/>
                    </a:lnTo>
                    <a:lnTo>
                      <a:pt x="698" y="828"/>
                    </a:lnTo>
                    <a:lnTo>
                      <a:pt x="698" y="828"/>
                    </a:lnTo>
                    <a:lnTo>
                      <a:pt x="698" y="828"/>
                    </a:lnTo>
                    <a:lnTo>
                      <a:pt x="698" y="828"/>
                    </a:lnTo>
                    <a:lnTo>
                      <a:pt x="698" y="828"/>
                    </a:lnTo>
                    <a:lnTo>
                      <a:pt x="698" y="828"/>
                    </a:lnTo>
                    <a:lnTo>
                      <a:pt x="698" y="828"/>
                    </a:lnTo>
                    <a:lnTo>
                      <a:pt x="698" y="826"/>
                    </a:lnTo>
                    <a:lnTo>
                      <a:pt x="697" y="826"/>
                    </a:lnTo>
                    <a:lnTo>
                      <a:pt x="697" y="826"/>
                    </a:lnTo>
                    <a:lnTo>
                      <a:pt x="697" y="828"/>
                    </a:lnTo>
                    <a:lnTo>
                      <a:pt x="697" y="828"/>
                    </a:lnTo>
                    <a:lnTo>
                      <a:pt x="697" y="828"/>
                    </a:lnTo>
                    <a:lnTo>
                      <a:pt x="695" y="828"/>
                    </a:lnTo>
                    <a:lnTo>
                      <a:pt x="695" y="828"/>
                    </a:lnTo>
                    <a:lnTo>
                      <a:pt x="695" y="828"/>
                    </a:lnTo>
                    <a:lnTo>
                      <a:pt x="695" y="828"/>
                    </a:lnTo>
                    <a:lnTo>
                      <a:pt x="695" y="826"/>
                    </a:lnTo>
                    <a:lnTo>
                      <a:pt x="693" y="826"/>
                    </a:lnTo>
                    <a:lnTo>
                      <a:pt x="693" y="826"/>
                    </a:lnTo>
                    <a:lnTo>
                      <a:pt x="693" y="826"/>
                    </a:lnTo>
                    <a:lnTo>
                      <a:pt x="693" y="826"/>
                    </a:lnTo>
                    <a:lnTo>
                      <a:pt x="693" y="826"/>
                    </a:lnTo>
                    <a:lnTo>
                      <a:pt x="693" y="826"/>
                    </a:lnTo>
                    <a:lnTo>
                      <a:pt x="691" y="826"/>
                    </a:lnTo>
                    <a:lnTo>
                      <a:pt x="691" y="826"/>
                    </a:lnTo>
                    <a:lnTo>
                      <a:pt x="691" y="826"/>
                    </a:lnTo>
                    <a:lnTo>
                      <a:pt x="691" y="826"/>
                    </a:lnTo>
                    <a:lnTo>
                      <a:pt x="691" y="826"/>
                    </a:lnTo>
                    <a:lnTo>
                      <a:pt x="691" y="826"/>
                    </a:lnTo>
                    <a:lnTo>
                      <a:pt x="688" y="826"/>
                    </a:lnTo>
                    <a:lnTo>
                      <a:pt x="688" y="826"/>
                    </a:lnTo>
                    <a:lnTo>
                      <a:pt x="688" y="826"/>
                    </a:lnTo>
                    <a:lnTo>
                      <a:pt x="688" y="826"/>
                    </a:lnTo>
                    <a:lnTo>
                      <a:pt x="688" y="826"/>
                    </a:lnTo>
                    <a:lnTo>
                      <a:pt x="688" y="826"/>
                    </a:lnTo>
                    <a:lnTo>
                      <a:pt x="688" y="826"/>
                    </a:lnTo>
                    <a:lnTo>
                      <a:pt x="688" y="826"/>
                    </a:lnTo>
                    <a:lnTo>
                      <a:pt x="688" y="826"/>
                    </a:lnTo>
                    <a:lnTo>
                      <a:pt x="686" y="826"/>
                    </a:lnTo>
                    <a:lnTo>
                      <a:pt x="686" y="826"/>
                    </a:lnTo>
                    <a:lnTo>
                      <a:pt x="686" y="828"/>
                    </a:lnTo>
                    <a:lnTo>
                      <a:pt x="686" y="828"/>
                    </a:lnTo>
                    <a:lnTo>
                      <a:pt x="686" y="828"/>
                    </a:lnTo>
                    <a:lnTo>
                      <a:pt x="686" y="828"/>
                    </a:lnTo>
                    <a:lnTo>
                      <a:pt x="686" y="828"/>
                    </a:lnTo>
                    <a:lnTo>
                      <a:pt x="686" y="828"/>
                    </a:lnTo>
                    <a:lnTo>
                      <a:pt x="686" y="830"/>
                    </a:lnTo>
                    <a:lnTo>
                      <a:pt x="686" y="830"/>
                    </a:lnTo>
                    <a:lnTo>
                      <a:pt x="686" y="830"/>
                    </a:lnTo>
                    <a:lnTo>
                      <a:pt x="686" y="830"/>
                    </a:lnTo>
                    <a:lnTo>
                      <a:pt x="686" y="830"/>
                    </a:lnTo>
                    <a:lnTo>
                      <a:pt x="686" y="832"/>
                    </a:lnTo>
                    <a:lnTo>
                      <a:pt x="686" y="832"/>
                    </a:lnTo>
                    <a:lnTo>
                      <a:pt x="686" y="832"/>
                    </a:lnTo>
                    <a:lnTo>
                      <a:pt x="686" y="832"/>
                    </a:lnTo>
                    <a:lnTo>
                      <a:pt x="686" y="832"/>
                    </a:lnTo>
                    <a:lnTo>
                      <a:pt x="684" y="832"/>
                    </a:lnTo>
                    <a:lnTo>
                      <a:pt x="684" y="832"/>
                    </a:lnTo>
                    <a:lnTo>
                      <a:pt x="684" y="832"/>
                    </a:lnTo>
                    <a:lnTo>
                      <a:pt x="684" y="832"/>
                    </a:lnTo>
                    <a:lnTo>
                      <a:pt x="684" y="832"/>
                    </a:lnTo>
                    <a:lnTo>
                      <a:pt x="684" y="832"/>
                    </a:lnTo>
                    <a:lnTo>
                      <a:pt x="682" y="832"/>
                    </a:lnTo>
                    <a:lnTo>
                      <a:pt x="682" y="832"/>
                    </a:lnTo>
                    <a:lnTo>
                      <a:pt x="682" y="834"/>
                    </a:lnTo>
                    <a:lnTo>
                      <a:pt x="682" y="834"/>
                    </a:lnTo>
                    <a:lnTo>
                      <a:pt x="682" y="834"/>
                    </a:lnTo>
                    <a:lnTo>
                      <a:pt x="682" y="832"/>
                    </a:lnTo>
                    <a:lnTo>
                      <a:pt x="682" y="832"/>
                    </a:lnTo>
                    <a:lnTo>
                      <a:pt x="682" y="834"/>
                    </a:lnTo>
                    <a:lnTo>
                      <a:pt x="682" y="834"/>
                    </a:lnTo>
                    <a:lnTo>
                      <a:pt x="680" y="834"/>
                    </a:lnTo>
                    <a:lnTo>
                      <a:pt x="680" y="834"/>
                    </a:lnTo>
                    <a:lnTo>
                      <a:pt x="680" y="834"/>
                    </a:lnTo>
                    <a:lnTo>
                      <a:pt x="680" y="834"/>
                    </a:lnTo>
                    <a:lnTo>
                      <a:pt x="679" y="834"/>
                    </a:lnTo>
                    <a:lnTo>
                      <a:pt x="679" y="834"/>
                    </a:lnTo>
                    <a:lnTo>
                      <a:pt x="679" y="834"/>
                    </a:lnTo>
                    <a:lnTo>
                      <a:pt x="679" y="834"/>
                    </a:lnTo>
                    <a:lnTo>
                      <a:pt x="679" y="834"/>
                    </a:lnTo>
                    <a:lnTo>
                      <a:pt x="677" y="834"/>
                    </a:lnTo>
                    <a:lnTo>
                      <a:pt x="677" y="834"/>
                    </a:lnTo>
                    <a:lnTo>
                      <a:pt x="677" y="834"/>
                    </a:lnTo>
                    <a:lnTo>
                      <a:pt x="677" y="834"/>
                    </a:lnTo>
                    <a:lnTo>
                      <a:pt x="677" y="834"/>
                    </a:lnTo>
                    <a:lnTo>
                      <a:pt x="675" y="834"/>
                    </a:lnTo>
                    <a:lnTo>
                      <a:pt x="675" y="834"/>
                    </a:lnTo>
                    <a:lnTo>
                      <a:pt x="675" y="834"/>
                    </a:lnTo>
                    <a:lnTo>
                      <a:pt x="675" y="834"/>
                    </a:lnTo>
                    <a:lnTo>
                      <a:pt x="675" y="834"/>
                    </a:lnTo>
                    <a:lnTo>
                      <a:pt x="675" y="834"/>
                    </a:lnTo>
                    <a:lnTo>
                      <a:pt x="675" y="835"/>
                    </a:lnTo>
                    <a:lnTo>
                      <a:pt x="673" y="835"/>
                    </a:lnTo>
                    <a:lnTo>
                      <a:pt x="673" y="835"/>
                    </a:lnTo>
                    <a:lnTo>
                      <a:pt x="673" y="835"/>
                    </a:lnTo>
                    <a:lnTo>
                      <a:pt x="673" y="835"/>
                    </a:lnTo>
                    <a:lnTo>
                      <a:pt x="673" y="835"/>
                    </a:lnTo>
                    <a:lnTo>
                      <a:pt x="673" y="835"/>
                    </a:lnTo>
                    <a:lnTo>
                      <a:pt x="673" y="835"/>
                    </a:lnTo>
                    <a:lnTo>
                      <a:pt x="673" y="835"/>
                    </a:lnTo>
                    <a:lnTo>
                      <a:pt x="671" y="835"/>
                    </a:lnTo>
                    <a:lnTo>
                      <a:pt x="671" y="835"/>
                    </a:lnTo>
                    <a:lnTo>
                      <a:pt x="671" y="835"/>
                    </a:lnTo>
                    <a:lnTo>
                      <a:pt x="671" y="835"/>
                    </a:lnTo>
                    <a:lnTo>
                      <a:pt x="671" y="835"/>
                    </a:lnTo>
                    <a:lnTo>
                      <a:pt x="671" y="835"/>
                    </a:lnTo>
                    <a:lnTo>
                      <a:pt x="671" y="835"/>
                    </a:lnTo>
                    <a:lnTo>
                      <a:pt x="671" y="835"/>
                    </a:lnTo>
                    <a:lnTo>
                      <a:pt x="670" y="835"/>
                    </a:lnTo>
                    <a:lnTo>
                      <a:pt x="670" y="835"/>
                    </a:lnTo>
                    <a:lnTo>
                      <a:pt x="670" y="835"/>
                    </a:lnTo>
                    <a:lnTo>
                      <a:pt x="670" y="835"/>
                    </a:lnTo>
                    <a:lnTo>
                      <a:pt x="670" y="835"/>
                    </a:lnTo>
                    <a:lnTo>
                      <a:pt x="668" y="834"/>
                    </a:lnTo>
                    <a:lnTo>
                      <a:pt x="668" y="834"/>
                    </a:lnTo>
                    <a:lnTo>
                      <a:pt x="666" y="834"/>
                    </a:lnTo>
                    <a:lnTo>
                      <a:pt x="666" y="834"/>
                    </a:lnTo>
                    <a:lnTo>
                      <a:pt x="666" y="834"/>
                    </a:lnTo>
                    <a:lnTo>
                      <a:pt x="666" y="834"/>
                    </a:lnTo>
                    <a:lnTo>
                      <a:pt x="666" y="834"/>
                    </a:lnTo>
                    <a:lnTo>
                      <a:pt x="666" y="834"/>
                    </a:lnTo>
                    <a:lnTo>
                      <a:pt x="666" y="834"/>
                    </a:lnTo>
                    <a:lnTo>
                      <a:pt x="664" y="835"/>
                    </a:lnTo>
                    <a:lnTo>
                      <a:pt x="664" y="835"/>
                    </a:lnTo>
                    <a:lnTo>
                      <a:pt x="664" y="835"/>
                    </a:lnTo>
                    <a:lnTo>
                      <a:pt x="664" y="835"/>
                    </a:lnTo>
                    <a:lnTo>
                      <a:pt x="662" y="835"/>
                    </a:lnTo>
                    <a:lnTo>
                      <a:pt x="662" y="835"/>
                    </a:lnTo>
                    <a:lnTo>
                      <a:pt x="662" y="835"/>
                    </a:lnTo>
                    <a:lnTo>
                      <a:pt x="662" y="835"/>
                    </a:lnTo>
                    <a:lnTo>
                      <a:pt x="662" y="835"/>
                    </a:lnTo>
                    <a:lnTo>
                      <a:pt x="662" y="835"/>
                    </a:lnTo>
                    <a:lnTo>
                      <a:pt x="662" y="835"/>
                    </a:lnTo>
                    <a:lnTo>
                      <a:pt x="662" y="835"/>
                    </a:lnTo>
                    <a:lnTo>
                      <a:pt x="662" y="835"/>
                    </a:lnTo>
                    <a:lnTo>
                      <a:pt x="661" y="835"/>
                    </a:lnTo>
                    <a:lnTo>
                      <a:pt x="661" y="835"/>
                    </a:lnTo>
                    <a:lnTo>
                      <a:pt x="661" y="835"/>
                    </a:lnTo>
                    <a:lnTo>
                      <a:pt x="661" y="835"/>
                    </a:lnTo>
                    <a:lnTo>
                      <a:pt x="661" y="835"/>
                    </a:lnTo>
                    <a:lnTo>
                      <a:pt x="659" y="835"/>
                    </a:lnTo>
                    <a:lnTo>
                      <a:pt x="659" y="835"/>
                    </a:lnTo>
                    <a:lnTo>
                      <a:pt x="659" y="834"/>
                    </a:lnTo>
                    <a:lnTo>
                      <a:pt x="657" y="834"/>
                    </a:lnTo>
                    <a:lnTo>
                      <a:pt x="657" y="834"/>
                    </a:lnTo>
                    <a:lnTo>
                      <a:pt x="657" y="834"/>
                    </a:lnTo>
                    <a:lnTo>
                      <a:pt x="657" y="834"/>
                    </a:lnTo>
                    <a:lnTo>
                      <a:pt x="657" y="834"/>
                    </a:lnTo>
                    <a:lnTo>
                      <a:pt x="657" y="834"/>
                    </a:lnTo>
                    <a:lnTo>
                      <a:pt x="655" y="835"/>
                    </a:lnTo>
                    <a:lnTo>
                      <a:pt x="655" y="835"/>
                    </a:lnTo>
                    <a:lnTo>
                      <a:pt x="655" y="834"/>
                    </a:lnTo>
                    <a:lnTo>
                      <a:pt x="655" y="834"/>
                    </a:lnTo>
                    <a:lnTo>
                      <a:pt x="655" y="834"/>
                    </a:lnTo>
                    <a:lnTo>
                      <a:pt x="653" y="834"/>
                    </a:lnTo>
                    <a:lnTo>
                      <a:pt x="653" y="835"/>
                    </a:lnTo>
                    <a:lnTo>
                      <a:pt x="653" y="835"/>
                    </a:lnTo>
                    <a:lnTo>
                      <a:pt x="653" y="835"/>
                    </a:lnTo>
                    <a:lnTo>
                      <a:pt x="653" y="835"/>
                    </a:lnTo>
                    <a:lnTo>
                      <a:pt x="653" y="835"/>
                    </a:lnTo>
                    <a:lnTo>
                      <a:pt x="653" y="835"/>
                    </a:lnTo>
                    <a:lnTo>
                      <a:pt x="653" y="835"/>
                    </a:lnTo>
                    <a:lnTo>
                      <a:pt x="653" y="835"/>
                    </a:lnTo>
                    <a:lnTo>
                      <a:pt x="653" y="835"/>
                    </a:lnTo>
                    <a:lnTo>
                      <a:pt x="651" y="835"/>
                    </a:lnTo>
                    <a:lnTo>
                      <a:pt x="651" y="835"/>
                    </a:lnTo>
                    <a:lnTo>
                      <a:pt x="651" y="835"/>
                    </a:lnTo>
                    <a:lnTo>
                      <a:pt x="651" y="835"/>
                    </a:lnTo>
                    <a:lnTo>
                      <a:pt x="651" y="835"/>
                    </a:lnTo>
                    <a:lnTo>
                      <a:pt x="651" y="835"/>
                    </a:lnTo>
                    <a:lnTo>
                      <a:pt x="650" y="835"/>
                    </a:lnTo>
                    <a:lnTo>
                      <a:pt x="650" y="835"/>
                    </a:lnTo>
                    <a:lnTo>
                      <a:pt x="650" y="835"/>
                    </a:lnTo>
                    <a:lnTo>
                      <a:pt x="650" y="835"/>
                    </a:lnTo>
                    <a:lnTo>
                      <a:pt x="650" y="835"/>
                    </a:lnTo>
                    <a:lnTo>
                      <a:pt x="648" y="835"/>
                    </a:lnTo>
                    <a:lnTo>
                      <a:pt x="648" y="835"/>
                    </a:lnTo>
                    <a:lnTo>
                      <a:pt x="648" y="837"/>
                    </a:lnTo>
                    <a:lnTo>
                      <a:pt x="648" y="837"/>
                    </a:lnTo>
                    <a:lnTo>
                      <a:pt x="648" y="837"/>
                    </a:lnTo>
                    <a:lnTo>
                      <a:pt x="648" y="837"/>
                    </a:lnTo>
                    <a:lnTo>
                      <a:pt x="648" y="837"/>
                    </a:lnTo>
                    <a:lnTo>
                      <a:pt x="646" y="837"/>
                    </a:lnTo>
                    <a:lnTo>
                      <a:pt x="646" y="837"/>
                    </a:lnTo>
                    <a:lnTo>
                      <a:pt x="646" y="837"/>
                    </a:lnTo>
                    <a:lnTo>
                      <a:pt x="646" y="837"/>
                    </a:lnTo>
                    <a:lnTo>
                      <a:pt x="646" y="839"/>
                    </a:lnTo>
                    <a:lnTo>
                      <a:pt x="646" y="839"/>
                    </a:lnTo>
                    <a:lnTo>
                      <a:pt x="646" y="839"/>
                    </a:lnTo>
                    <a:lnTo>
                      <a:pt x="646" y="839"/>
                    </a:lnTo>
                    <a:lnTo>
                      <a:pt x="646" y="839"/>
                    </a:lnTo>
                    <a:lnTo>
                      <a:pt x="644" y="839"/>
                    </a:lnTo>
                    <a:lnTo>
                      <a:pt x="644" y="839"/>
                    </a:lnTo>
                    <a:lnTo>
                      <a:pt x="644" y="839"/>
                    </a:lnTo>
                    <a:lnTo>
                      <a:pt x="644" y="839"/>
                    </a:lnTo>
                    <a:lnTo>
                      <a:pt x="644" y="839"/>
                    </a:lnTo>
                    <a:lnTo>
                      <a:pt x="644" y="839"/>
                    </a:lnTo>
                    <a:lnTo>
                      <a:pt x="644" y="841"/>
                    </a:lnTo>
                    <a:lnTo>
                      <a:pt x="644" y="841"/>
                    </a:lnTo>
                    <a:lnTo>
                      <a:pt x="642" y="841"/>
                    </a:lnTo>
                    <a:lnTo>
                      <a:pt x="642" y="841"/>
                    </a:lnTo>
                    <a:lnTo>
                      <a:pt x="642" y="841"/>
                    </a:lnTo>
                    <a:lnTo>
                      <a:pt x="642" y="841"/>
                    </a:lnTo>
                    <a:lnTo>
                      <a:pt x="641" y="841"/>
                    </a:lnTo>
                    <a:lnTo>
                      <a:pt x="641" y="841"/>
                    </a:lnTo>
                    <a:lnTo>
                      <a:pt x="641" y="841"/>
                    </a:lnTo>
                    <a:lnTo>
                      <a:pt x="641" y="841"/>
                    </a:lnTo>
                    <a:lnTo>
                      <a:pt x="641" y="839"/>
                    </a:lnTo>
                    <a:lnTo>
                      <a:pt x="639" y="839"/>
                    </a:lnTo>
                    <a:lnTo>
                      <a:pt x="639" y="839"/>
                    </a:lnTo>
                    <a:lnTo>
                      <a:pt x="639" y="839"/>
                    </a:lnTo>
                    <a:lnTo>
                      <a:pt x="639" y="841"/>
                    </a:lnTo>
                    <a:lnTo>
                      <a:pt x="637" y="841"/>
                    </a:lnTo>
                    <a:lnTo>
                      <a:pt x="637" y="841"/>
                    </a:lnTo>
                    <a:lnTo>
                      <a:pt x="635" y="843"/>
                    </a:lnTo>
                    <a:lnTo>
                      <a:pt x="635" y="843"/>
                    </a:lnTo>
                    <a:lnTo>
                      <a:pt x="635" y="843"/>
                    </a:lnTo>
                    <a:lnTo>
                      <a:pt x="635" y="843"/>
                    </a:lnTo>
                    <a:lnTo>
                      <a:pt x="635" y="843"/>
                    </a:lnTo>
                    <a:lnTo>
                      <a:pt x="633" y="843"/>
                    </a:lnTo>
                    <a:lnTo>
                      <a:pt x="633" y="843"/>
                    </a:lnTo>
                    <a:lnTo>
                      <a:pt x="633" y="843"/>
                    </a:lnTo>
                    <a:lnTo>
                      <a:pt x="633" y="844"/>
                    </a:lnTo>
                    <a:lnTo>
                      <a:pt x="633" y="844"/>
                    </a:lnTo>
                    <a:lnTo>
                      <a:pt x="633" y="844"/>
                    </a:lnTo>
                    <a:lnTo>
                      <a:pt x="633" y="844"/>
                    </a:lnTo>
                    <a:lnTo>
                      <a:pt x="632" y="844"/>
                    </a:lnTo>
                    <a:lnTo>
                      <a:pt x="632" y="844"/>
                    </a:lnTo>
                    <a:lnTo>
                      <a:pt x="630" y="844"/>
                    </a:lnTo>
                    <a:lnTo>
                      <a:pt x="630" y="844"/>
                    </a:lnTo>
                    <a:lnTo>
                      <a:pt x="628" y="844"/>
                    </a:lnTo>
                    <a:lnTo>
                      <a:pt x="628" y="844"/>
                    </a:lnTo>
                    <a:lnTo>
                      <a:pt x="628" y="844"/>
                    </a:lnTo>
                    <a:lnTo>
                      <a:pt x="628" y="844"/>
                    </a:lnTo>
                    <a:lnTo>
                      <a:pt x="628" y="844"/>
                    </a:lnTo>
                    <a:lnTo>
                      <a:pt x="626" y="844"/>
                    </a:lnTo>
                    <a:lnTo>
                      <a:pt x="626" y="844"/>
                    </a:lnTo>
                    <a:lnTo>
                      <a:pt x="626" y="844"/>
                    </a:lnTo>
                    <a:lnTo>
                      <a:pt x="626" y="844"/>
                    </a:lnTo>
                    <a:lnTo>
                      <a:pt x="626" y="844"/>
                    </a:lnTo>
                    <a:lnTo>
                      <a:pt x="624" y="844"/>
                    </a:lnTo>
                    <a:lnTo>
                      <a:pt x="624" y="844"/>
                    </a:lnTo>
                    <a:lnTo>
                      <a:pt x="624" y="844"/>
                    </a:lnTo>
                    <a:lnTo>
                      <a:pt x="624" y="844"/>
                    </a:lnTo>
                    <a:lnTo>
                      <a:pt x="624" y="844"/>
                    </a:lnTo>
                    <a:lnTo>
                      <a:pt x="623" y="844"/>
                    </a:lnTo>
                    <a:lnTo>
                      <a:pt x="623" y="844"/>
                    </a:lnTo>
                    <a:lnTo>
                      <a:pt x="623" y="844"/>
                    </a:lnTo>
                    <a:lnTo>
                      <a:pt x="623" y="844"/>
                    </a:lnTo>
                    <a:lnTo>
                      <a:pt x="623" y="844"/>
                    </a:lnTo>
                    <a:lnTo>
                      <a:pt x="621" y="844"/>
                    </a:lnTo>
                    <a:lnTo>
                      <a:pt x="621" y="844"/>
                    </a:lnTo>
                    <a:lnTo>
                      <a:pt x="621" y="844"/>
                    </a:lnTo>
                    <a:lnTo>
                      <a:pt x="621" y="844"/>
                    </a:lnTo>
                    <a:lnTo>
                      <a:pt x="621" y="844"/>
                    </a:lnTo>
                    <a:lnTo>
                      <a:pt x="621" y="846"/>
                    </a:lnTo>
                    <a:lnTo>
                      <a:pt x="619" y="846"/>
                    </a:lnTo>
                    <a:lnTo>
                      <a:pt x="619" y="846"/>
                    </a:lnTo>
                    <a:lnTo>
                      <a:pt x="619" y="846"/>
                    </a:lnTo>
                    <a:lnTo>
                      <a:pt x="619" y="846"/>
                    </a:lnTo>
                    <a:lnTo>
                      <a:pt x="619" y="846"/>
                    </a:lnTo>
                    <a:lnTo>
                      <a:pt x="619" y="846"/>
                    </a:lnTo>
                    <a:lnTo>
                      <a:pt x="619" y="846"/>
                    </a:lnTo>
                    <a:lnTo>
                      <a:pt x="619" y="846"/>
                    </a:lnTo>
                    <a:lnTo>
                      <a:pt x="619" y="846"/>
                    </a:lnTo>
                    <a:lnTo>
                      <a:pt x="619" y="846"/>
                    </a:lnTo>
                    <a:lnTo>
                      <a:pt x="617" y="846"/>
                    </a:lnTo>
                    <a:lnTo>
                      <a:pt x="617" y="846"/>
                    </a:lnTo>
                    <a:lnTo>
                      <a:pt x="617" y="846"/>
                    </a:lnTo>
                    <a:lnTo>
                      <a:pt x="617" y="846"/>
                    </a:lnTo>
                    <a:lnTo>
                      <a:pt x="617" y="846"/>
                    </a:lnTo>
                    <a:lnTo>
                      <a:pt x="617" y="846"/>
                    </a:lnTo>
                    <a:lnTo>
                      <a:pt x="615" y="846"/>
                    </a:lnTo>
                    <a:lnTo>
                      <a:pt x="615" y="846"/>
                    </a:lnTo>
                    <a:lnTo>
                      <a:pt x="615" y="846"/>
                    </a:lnTo>
                    <a:lnTo>
                      <a:pt x="615" y="846"/>
                    </a:lnTo>
                    <a:lnTo>
                      <a:pt x="615" y="848"/>
                    </a:lnTo>
                    <a:lnTo>
                      <a:pt x="615" y="848"/>
                    </a:lnTo>
                    <a:lnTo>
                      <a:pt x="615" y="848"/>
                    </a:lnTo>
                    <a:lnTo>
                      <a:pt x="615" y="848"/>
                    </a:lnTo>
                    <a:lnTo>
                      <a:pt x="615" y="848"/>
                    </a:lnTo>
                    <a:lnTo>
                      <a:pt x="615" y="848"/>
                    </a:lnTo>
                    <a:lnTo>
                      <a:pt x="613" y="848"/>
                    </a:lnTo>
                    <a:lnTo>
                      <a:pt x="613" y="848"/>
                    </a:lnTo>
                    <a:lnTo>
                      <a:pt x="613" y="848"/>
                    </a:lnTo>
                    <a:lnTo>
                      <a:pt x="613" y="848"/>
                    </a:lnTo>
                    <a:lnTo>
                      <a:pt x="612" y="850"/>
                    </a:lnTo>
                    <a:lnTo>
                      <a:pt x="612" y="850"/>
                    </a:lnTo>
                    <a:lnTo>
                      <a:pt x="612" y="850"/>
                    </a:lnTo>
                    <a:lnTo>
                      <a:pt x="610" y="850"/>
                    </a:lnTo>
                    <a:lnTo>
                      <a:pt x="610" y="850"/>
                    </a:lnTo>
                    <a:lnTo>
                      <a:pt x="610" y="850"/>
                    </a:lnTo>
                    <a:lnTo>
                      <a:pt x="610" y="850"/>
                    </a:lnTo>
                    <a:lnTo>
                      <a:pt x="610" y="850"/>
                    </a:lnTo>
                    <a:lnTo>
                      <a:pt x="610" y="850"/>
                    </a:lnTo>
                    <a:lnTo>
                      <a:pt x="610" y="850"/>
                    </a:lnTo>
                    <a:lnTo>
                      <a:pt x="608" y="850"/>
                    </a:lnTo>
                    <a:lnTo>
                      <a:pt x="608" y="850"/>
                    </a:lnTo>
                    <a:lnTo>
                      <a:pt x="608" y="850"/>
                    </a:lnTo>
                    <a:lnTo>
                      <a:pt x="608" y="850"/>
                    </a:lnTo>
                    <a:lnTo>
                      <a:pt x="608" y="850"/>
                    </a:lnTo>
                    <a:lnTo>
                      <a:pt x="608" y="850"/>
                    </a:lnTo>
                    <a:lnTo>
                      <a:pt x="608" y="850"/>
                    </a:lnTo>
                    <a:lnTo>
                      <a:pt x="606" y="850"/>
                    </a:lnTo>
                    <a:lnTo>
                      <a:pt x="606" y="850"/>
                    </a:lnTo>
                    <a:lnTo>
                      <a:pt x="606" y="850"/>
                    </a:lnTo>
                    <a:lnTo>
                      <a:pt x="606" y="850"/>
                    </a:lnTo>
                    <a:lnTo>
                      <a:pt x="606" y="850"/>
                    </a:lnTo>
                    <a:lnTo>
                      <a:pt x="606" y="850"/>
                    </a:lnTo>
                    <a:lnTo>
                      <a:pt x="606" y="852"/>
                    </a:lnTo>
                    <a:lnTo>
                      <a:pt x="606" y="852"/>
                    </a:lnTo>
                    <a:lnTo>
                      <a:pt x="604" y="852"/>
                    </a:lnTo>
                    <a:lnTo>
                      <a:pt x="604" y="852"/>
                    </a:lnTo>
                    <a:lnTo>
                      <a:pt x="604" y="852"/>
                    </a:lnTo>
                    <a:lnTo>
                      <a:pt x="604" y="852"/>
                    </a:lnTo>
                    <a:lnTo>
                      <a:pt x="604" y="852"/>
                    </a:lnTo>
                    <a:lnTo>
                      <a:pt x="603" y="852"/>
                    </a:lnTo>
                    <a:lnTo>
                      <a:pt x="603" y="852"/>
                    </a:lnTo>
                    <a:lnTo>
                      <a:pt x="603" y="852"/>
                    </a:lnTo>
                    <a:lnTo>
                      <a:pt x="603" y="852"/>
                    </a:lnTo>
                    <a:lnTo>
                      <a:pt x="603" y="853"/>
                    </a:lnTo>
                    <a:lnTo>
                      <a:pt x="603" y="853"/>
                    </a:lnTo>
                    <a:lnTo>
                      <a:pt x="603" y="853"/>
                    </a:lnTo>
                    <a:lnTo>
                      <a:pt x="603" y="853"/>
                    </a:lnTo>
                    <a:lnTo>
                      <a:pt x="603" y="853"/>
                    </a:lnTo>
                    <a:lnTo>
                      <a:pt x="601" y="853"/>
                    </a:lnTo>
                    <a:lnTo>
                      <a:pt x="601" y="853"/>
                    </a:lnTo>
                    <a:lnTo>
                      <a:pt x="601" y="853"/>
                    </a:lnTo>
                    <a:lnTo>
                      <a:pt x="601" y="853"/>
                    </a:lnTo>
                    <a:lnTo>
                      <a:pt x="599" y="853"/>
                    </a:lnTo>
                    <a:lnTo>
                      <a:pt x="599" y="855"/>
                    </a:lnTo>
                    <a:lnTo>
                      <a:pt x="599" y="855"/>
                    </a:lnTo>
                    <a:lnTo>
                      <a:pt x="599" y="855"/>
                    </a:lnTo>
                    <a:lnTo>
                      <a:pt x="597" y="855"/>
                    </a:lnTo>
                    <a:lnTo>
                      <a:pt x="597" y="855"/>
                    </a:lnTo>
                    <a:lnTo>
                      <a:pt x="597" y="855"/>
                    </a:lnTo>
                    <a:lnTo>
                      <a:pt x="597" y="855"/>
                    </a:lnTo>
                    <a:lnTo>
                      <a:pt x="595" y="857"/>
                    </a:lnTo>
                    <a:lnTo>
                      <a:pt x="595" y="857"/>
                    </a:lnTo>
                    <a:lnTo>
                      <a:pt x="595" y="857"/>
                    </a:lnTo>
                    <a:lnTo>
                      <a:pt x="595" y="857"/>
                    </a:lnTo>
                    <a:lnTo>
                      <a:pt x="595" y="857"/>
                    </a:lnTo>
                    <a:lnTo>
                      <a:pt x="597" y="859"/>
                    </a:lnTo>
                    <a:lnTo>
                      <a:pt x="597" y="859"/>
                    </a:lnTo>
                    <a:lnTo>
                      <a:pt x="597" y="859"/>
                    </a:lnTo>
                    <a:lnTo>
                      <a:pt x="597" y="859"/>
                    </a:lnTo>
                    <a:lnTo>
                      <a:pt x="595" y="859"/>
                    </a:lnTo>
                    <a:lnTo>
                      <a:pt x="595" y="859"/>
                    </a:lnTo>
                    <a:lnTo>
                      <a:pt x="595" y="859"/>
                    </a:lnTo>
                    <a:lnTo>
                      <a:pt x="595" y="859"/>
                    </a:lnTo>
                    <a:lnTo>
                      <a:pt x="595" y="859"/>
                    </a:lnTo>
                    <a:lnTo>
                      <a:pt x="595" y="859"/>
                    </a:lnTo>
                    <a:lnTo>
                      <a:pt x="595" y="861"/>
                    </a:lnTo>
                    <a:lnTo>
                      <a:pt x="595" y="861"/>
                    </a:lnTo>
                    <a:lnTo>
                      <a:pt x="595"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2" y="861"/>
                    </a:lnTo>
                    <a:lnTo>
                      <a:pt x="592" y="861"/>
                    </a:lnTo>
                    <a:lnTo>
                      <a:pt x="592" y="861"/>
                    </a:lnTo>
                    <a:lnTo>
                      <a:pt x="592" y="861"/>
                    </a:lnTo>
                    <a:lnTo>
                      <a:pt x="592" y="861"/>
                    </a:lnTo>
                    <a:lnTo>
                      <a:pt x="592" y="863"/>
                    </a:lnTo>
                    <a:lnTo>
                      <a:pt x="592" y="863"/>
                    </a:lnTo>
                    <a:lnTo>
                      <a:pt x="592" y="863"/>
                    </a:lnTo>
                    <a:lnTo>
                      <a:pt x="592" y="863"/>
                    </a:lnTo>
                    <a:lnTo>
                      <a:pt x="592" y="863"/>
                    </a:lnTo>
                    <a:lnTo>
                      <a:pt x="590" y="863"/>
                    </a:lnTo>
                    <a:lnTo>
                      <a:pt x="590" y="863"/>
                    </a:lnTo>
                    <a:lnTo>
                      <a:pt x="590" y="863"/>
                    </a:lnTo>
                    <a:lnTo>
                      <a:pt x="590" y="863"/>
                    </a:lnTo>
                    <a:lnTo>
                      <a:pt x="590" y="863"/>
                    </a:lnTo>
                    <a:lnTo>
                      <a:pt x="590" y="863"/>
                    </a:lnTo>
                    <a:lnTo>
                      <a:pt x="590" y="863"/>
                    </a:lnTo>
                    <a:lnTo>
                      <a:pt x="590" y="863"/>
                    </a:lnTo>
                    <a:lnTo>
                      <a:pt x="590" y="863"/>
                    </a:lnTo>
                    <a:lnTo>
                      <a:pt x="588" y="863"/>
                    </a:lnTo>
                    <a:lnTo>
                      <a:pt x="588" y="863"/>
                    </a:lnTo>
                    <a:lnTo>
                      <a:pt x="588" y="863"/>
                    </a:lnTo>
                    <a:lnTo>
                      <a:pt x="588" y="863"/>
                    </a:lnTo>
                    <a:lnTo>
                      <a:pt x="588" y="863"/>
                    </a:lnTo>
                    <a:lnTo>
                      <a:pt x="588" y="863"/>
                    </a:lnTo>
                    <a:lnTo>
                      <a:pt x="586" y="863"/>
                    </a:lnTo>
                    <a:lnTo>
                      <a:pt x="586" y="863"/>
                    </a:lnTo>
                    <a:lnTo>
                      <a:pt x="586" y="863"/>
                    </a:lnTo>
                    <a:lnTo>
                      <a:pt x="586" y="863"/>
                    </a:lnTo>
                    <a:lnTo>
                      <a:pt x="585" y="863"/>
                    </a:lnTo>
                    <a:lnTo>
                      <a:pt x="585" y="864"/>
                    </a:lnTo>
                    <a:lnTo>
                      <a:pt x="583" y="864"/>
                    </a:lnTo>
                    <a:lnTo>
                      <a:pt x="583" y="864"/>
                    </a:lnTo>
                    <a:lnTo>
                      <a:pt x="583" y="864"/>
                    </a:lnTo>
                    <a:lnTo>
                      <a:pt x="583" y="864"/>
                    </a:lnTo>
                    <a:lnTo>
                      <a:pt x="583" y="864"/>
                    </a:lnTo>
                    <a:lnTo>
                      <a:pt x="581" y="864"/>
                    </a:lnTo>
                    <a:lnTo>
                      <a:pt x="581" y="863"/>
                    </a:lnTo>
                    <a:lnTo>
                      <a:pt x="581" y="863"/>
                    </a:lnTo>
                    <a:lnTo>
                      <a:pt x="581" y="863"/>
                    </a:lnTo>
                    <a:lnTo>
                      <a:pt x="579" y="863"/>
                    </a:lnTo>
                    <a:lnTo>
                      <a:pt x="579" y="863"/>
                    </a:lnTo>
                    <a:lnTo>
                      <a:pt x="579" y="863"/>
                    </a:lnTo>
                    <a:lnTo>
                      <a:pt x="579" y="863"/>
                    </a:lnTo>
                    <a:lnTo>
                      <a:pt x="579" y="863"/>
                    </a:lnTo>
                    <a:lnTo>
                      <a:pt x="577" y="863"/>
                    </a:lnTo>
                    <a:lnTo>
                      <a:pt x="577" y="863"/>
                    </a:lnTo>
                    <a:lnTo>
                      <a:pt x="577" y="864"/>
                    </a:lnTo>
                    <a:lnTo>
                      <a:pt x="577" y="864"/>
                    </a:lnTo>
                    <a:lnTo>
                      <a:pt x="577" y="864"/>
                    </a:lnTo>
                    <a:lnTo>
                      <a:pt x="577" y="864"/>
                    </a:lnTo>
                    <a:lnTo>
                      <a:pt x="577" y="864"/>
                    </a:lnTo>
                    <a:lnTo>
                      <a:pt x="577" y="864"/>
                    </a:lnTo>
                    <a:lnTo>
                      <a:pt x="576" y="864"/>
                    </a:lnTo>
                    <a:lnTo>
                      <a:pt x="576" y="864"/>
                    </a:lnTo>
                    <a:lnTo>
                      <a:pt x="576" y="866"/>
                    </a:lnTo>
                    <a:lnTo>
                      <a:pt x="576" y="866"/>
                    </a:lnTo>
                    <a:lnTo>
                      <a:pt x="576" y="866"/>
                    </a:lnTo>
                    <a:lnTo>
                      <a:pt x="576" y="866"/>
                    </a:lnTo>
                    <a:lnTo>
                      <a:pt x="576" y="866"/>
                    </a:lnTo>
                    <a:lnTo>
                      <a:pt x="576" y="866"/>
                    </a:lnTo>
                    <a:lnTo>
                      <a:pt x="576" y="866"/>
                    </a:lnTo>
                    <a:lnTo>
                      <a:pt x="576" y="866"/>
                    </a:lnTo>
                    <a:lnTo>
                      <a:pt x="574" y="866"/>
                    </a:lnTo>
                    <a:lnTo>
                      <a:pt x="574" y="868"/>
                    </a:lnTo>
                    <a:lnTo>
                      <a:pt x="574" y="868"/>
                    </a:lnTo>
                    <a:lnTo>
                      <a:pt x="574" y="868"/>
                    </a:lnTo>
                    <a:lnTo>
                      <a:pt x="574" y="868"/>
                    </a:lnTo>
                    <a:lnTo>
                      <a:pt x="574" y="868"/>
                    </a:lnTo>
                    <a:lnTo>
                      <a:pt x="574" y="868"/>
                    </a:lnTo>
                    <a:lnTo>
                      <a:pt x="572" y="868"/>
                    </a:lnTo>
                    <a:lnTo>
                      <a:pt x="572" y="868"/>
                    </a:lnTo>
                    <a:lnTo>
                      <a:pt x="572" y="868"/>
                    </a:lnTo>
                    <a:lnTo>
                      <a:pt x="572" y="868"/>
                    </a:lnTo>
                    <a:lnTo>
                      <a:pt x="572" y="868"/>
                    </a:lnTo>
                    <a:lnTo>
                      <a:pt x="572" y="868"/>
                    </a:lnTo>
                    <a:lnTo>
                      <a:pt x="572" y="870"/>
                    </a:lnTo>
                    <a:lnTo>
                      <a:pt x="572" y="870"/>
                    </a:lnTo>
                    <a:lnTo>
                      <a:pt x="572" y="870"/>
                    </a:lnTo>
                    <a:lnTo>
                      <a:pt x="572" y="870"/>
                    </a:lnTo>
                    <a:lnTo>
                      <a:pt x="572" y="870"/>
                    </a:lnTo>
                    <a:lnTo>
                      <a:pt x="570" y="870"/>
                    </a:lnTo>
                    <a:lnTo>
                      <a:pt x="568" y="868"/>
                    </a:lnTo>
                    <a:lnTo>
                      <a:pt x="568" y="868"/>
                    </a:lnTo>
                    <a:lnTo>
                      <a:pt x="568" y="868"/>
                    </a:lnTo>
                    <a:lnTo>
                      <a:pt x="568" y="868"/>
                    </a:lnTo>
                    <a:lnTo>
                      <a:pt x="568" y="868"/>
                    </a:lnTo>
                    <a:lnTo>
                      <a:pt x="568" y="866"/>
                    </a:lnTo>
                    <a:lnTo>
                      <a:pt x="566" y="866"/>
                    </a:lnTo>
                    <a:lnTo>
                      <a:pt x="566" y="866"/>
                    </a:lnTo>
                    <a:lnTo>
                      <a:pt x="566" y="866"/>
                    </a:lnTo>
                    <a:lnTo>
                      <a:pt x="565" y="866"/>
                    </a:lnTo>
                    <a:lnTo>
                      <a:pt x="565" y="866"/>
                    </a:lnTo>
                    <a:lnTo>
                      <a:pt x="565" y="866"/>
                    </a:lnTo>
                    <a:lnTo>
                      <a:pt x="565" y="866"/>
                    </a:lnTo>
                    <a:lnTo>
                      <a:pt x="566" y="864"/>
                    </a:lnTo>
                    <a:lnTo>
                      <a:pt x="566" y="864"/>
                    </a:lnTo>
                    <a:lnTo>
                      <a:pt x="566" y="864"/>
                    </a:lnTo>
                    <a:lnTo>
                      <a:pt x="566" y="864"/>
                    </a:lnTo>
                    <a:lnTo>
                      <a:pt x="566" y="864"/>
                    </a:lnTo>
                    <a:lnTo>
                      <a:pt x="566" y="864"/>
                    </a:lnTo>
                    <a:lnTo>
                      <a:pt x="566" y="864"/>
                    </a:lnTo>
                    <a:lnTo>
                      <a:pt x="566" y="863"/>
                    </a:lnTo>
                    <a:lnTo>
                      <a:pt x="566" y="863"/>
                    </a:lnTo>
                    <a:lnTo>
                      <a:pt x="566" y="863"/>
                    </a:lnTo>
                    <a:lnTo>
                      <a:pt x="565" y="861"/>
                    </a:lnTo>
                    <a:lnTo>
                      <a:pt x="565" y="861"/>
                    </a:lnTo>
                    <a:lnTo>
                      <a:pt x="565" y="861"/>
                    </a:lnTo>
                    <a:lnTo>
                      <a:pt x="565" y="861"/>
                    </a:lnTo>
                    <a:lnTo>
                      <a:pt x="565" y="861"/>
                    </a:lnTo>
                    <a:lnTo>
                      <a:pt x="565" y="861"/>
                    </a:lnTo>
                    <a:lnTo>
                      <a:pt x="563" y="861"/>
                    </a:lnTo>
                    <a:lnTo>
                      <a:pt x="563" y="861"/>
                    </a:lnTo>
                    <a:lnTo>
                      <a:pt x="563" y="863"/>
                    </a:lnTo>
                    <a:lnTo>
                      <a:pt x="563" y="863"/>
                    </a:lnTo>
                    <a:lnTo>
                      <a:pt x="563" y="863"/>
                    </a:lnTo>
                    <a:lnTo>
                      <a:pt x="563" y="863"/>
                    </a:lnTo>
                    <a:lnTo>
                      <a:pt x="563" y="863"/>
                    </a:lnTo>
                    <a:lnTo>
                      <a:pt x="563" y="863"/>
                    </a:lnTo>
                    <a:lnTo>
                      <a:pt x="563" y="863"/>
                    </a:lnTo>
                    <a:lnTo>
                      <a:pt x="561" y="863"/>
                    </a:lnTo>
                    <a:lnTo>
                      <a:pt x="561" y="863"/>
                    </a:lnTo>
                    <a:lnTo>
                      <a:pt x="561" y="863"/>
                    </a:lnTo>
                    <a:lnTo>
                      <a:pt x="561" y="863"/>
                    </a:lnTo>
                    <a:lnTo>
                      <a:pt x="559" y="863"/>
                    </a:lnTo>
                    <a:lnTo>
                      <a:pt x="559" y="863"/>
                    </a:lnTo>
                    <a:lnTo>
                      <a:pt x="559" y="864"/>
                    </a:lnTo>
                    <a:lnTo>
                      <a:pt x="559" y="864"/>
                    </a:lnTo>
                    <a:lnTo>
                      <a:pt x="559" y="864"/>
                    </a:lnTo>
                    <a:lnTo>
                      <a:pt x="559" y="864"/>
                    </a:lnTo>
                    <a:lnTo>
                      <a:pt x="557" y="864"/>
                    </a:lnTo>
                    <a:lnTo>
                      <a:pt x="557" y="864"/>
                    </a:lnTo>
                    <a:lnTo>
                      <a:pt x="557" y="864"/>
                    </a:lnTo>
                    <a:lnTo>
                      <a:pt x="557" y="864"/>
                    </a:lnTo>
                    <a:lnTo>
                      <a:pt x="557" y="864"/>
                    </a:lnTo>
                    <a:lnTo>
                      <a:pt x="557" y="864"/>
                    </a:lnTo>
                    <a:lnTo>
                      <a:pt x="557" y="864"/>
                    </a:lnTo>
                    <a:lnTo>
                      <a:pt x="557" y="864"/>
                    </a:lnTo>
                    <a:lnTo>
                      <a:pt x="556" y="864"/>
                    </a:lnTo>
                    <a:lnTo>
                      <a:pt x="556" y="864"/>
                    </a:lnTo>
                    <a:lnTo>
                      <a:pt x="556" y="864"/>
                    </a:lnTo>
                    <a:lnTo>
                      <a:pt x="554" y="864"/>
                    </a:lnTo>
                    <a:lnTo>
                      <a:pt x="554" y="864"/>
                    </a:lnTo>
                    <a:lnTo>
                      <a:pt x="554" y="864"/>
                    </a:lnTo>
                    <a:lnTo>
                      <a:pt x="554" y="864"/>
                    </a:lnTo>
                    <a:lnTo>
                      <a:pt x="554" y="864"/>
                    </a:lnTo>
                    <a:lnTo>
                      <a:pt x="554" y="864"/>
                    </a:lnTo>
                    <a:lnTo>
                      <a:pt x="552" y="864"/>
                    </a:lnTo>
                    <a:lnTo>
                      <a:pt x="552" y="864"/>
                    </a:lnTo>
                    <a:lnTo>
                      <a:pt x="552" y="864"/>
                    </a:lnTo>
                    <a:lnTo>
                      <a:pt x="552" y="866"/>
                    </a:lnTo>
                    <a:lnTo>
                      <a:pt x="552" y="866"/>
                    </a:lnTo>
                    <a:lnTo>
                      <a:pt x="552" y="866"/>
                    </a:lnTo>
                    <a:lnTo>
                      <a:pt x="552" y="866"/>
                    </a:lnTo>
                    <a:lnTo>
                      <a:pt x="552" y="866"/>
                    </a:lnTo>
                    <a:lnTo>
                      <a:pt x="552" y="866"/>
                    </a:lnTo>
                    <a:lnTo>
                      <a:pt x="552" y="866"/>
                    </a:lnTo>
                    <a:lnTo>
                      <a:pt x="552" y="866"/>
                    </a:lnTo>
                    <a:lnTo>
                      <a:pt x="552" y="868"/>
                    </a:lnTo>
                    <a:lnTo>
                      <a:pt x="552" y="868"/>
                    </a:lnTo>
                    <a:lnTo>
                      <a:pt x="552" y="868"/>
                    </a:lnTo>
                    <a:lnTo>
                      <a:pt x="552" y="868"/>
                    </a:lnTo>
                    <a:lnTo>
                      <a:pt x="552" y="868"/>
                    </a:lnTo>
                    <a:lnTo>
                      <a:pt x="552" y="868"/>
                    </a:lnTo>
                    <a:lnTo>
                      <a:pt x="550" y="868"/>
                    </a:lnTo>
                    <a:lnTo>
                      <a:pt x="550" y="868"/>
                    </a:lnTo>
                    <a:lnTo>
                      <a:pt x="550" y="868"/>
                    </a:lnTo>
                    <a:lnTo>
                      <a:pt x="548" y="868"/>
                    </a:lnTo>
                    <a:lnTo>
                      <a:pt x="548" y="868"/>
                    </a:lnTo>
                    <a:lnTo>
                      <a:pt x="548" y="866"/>
                    </a:lnTo>
                    <a:lnTo>
                      <a:pt x="547" y="866"/>
                    </a:lnTo>
                    <a:lnTo>
                      <a:pt x="547" y="866"/>
                    </a:lnTo>
                    <a:lnTo>
                      <a:pt x="547" y="866"/>
                    </a:lnTo>
                    <a:lnTo>
                      <a:pt x="545" y="866"/>
                    </a:lnTo>
                    <a:lnTo>
                      <a:pt x="545" y="866"/>
                    </a:lnTo>
                    <a:lnTo>
                      <a:pt x="545" y="866"/>
                    </a:lnTo>
                    <a:lnTo>
                      <a:pt x="545" y="866"/>
                    </a:lnTo>
                    <a:lnTo>
                      <a:pt x="545" y="868"/>
                    </a:lnTo>
                    <a:lnTo>
                      <a:pt x="545" y="868"/>
                    </a:lnTo>
                    <a:lnTo>
                      <a:pt x="543" y="868"/>
                    </a:lnTo>
                    <a:lnTo>
                      <a:pt x="543" y="868"/>
                    </a:lnTo>
                    <a:lnTo>
                      <a:pt x="543" y="868"/>
                    </a:lnTo>
                    <a:lnTo>
                      <a:pt x="543" y="868"/>
                    </a:lnTo>
                    <a:lnTo>
                      <a:pt x="543" y="870"/>
                    </a:lnTo>
                    <a:lnTo>
                      <a:pt x="543" y="870"/>
                    </a:lnTo>
                    <a:lnTo>
                      <a:pt x="543" y="870"/>
                    </a:lnTo>
                    <a:lnTo>
                      <a:pt x="543" y="870"/>
                    </a:lnTo>
                    <a:lnTo>
                      <a:pt x="543" y="870"/>
                    </a:lnTo>
                    <a:lnTo>
                      <a:pt x="543" y="870"/>
                    </a:lnTo>
                    <a:lnTo>
                      <a:pt x="543" y="870"/>
                    </a:lnTo>
                    <a:lnTo>
                      <a:pt x="543" y="870"/>
                    </a:lnTo>
                    <a:lnTo>
                      <a:pt x="543" y="872"/>
                    </a:lnTo>
                    <a:lnTo>
                      <a:pt x="543" y="872"/>
                    </a:lnTo>
                    <a:lnTo>
                      <a:pt x="543" y="872"/>
                    </a:lnTo>
                    <a:lnTo>
                      <a:pt x="541" y="872"/>
                    </a:lnTo>
                    <a:lnTo>
                      <a:pt x="539" y="872"/>
                    </a:lnTo>
                    <a:lnTo>
                      <a:pt x="539" y="870"/>
                    </a:lnTo>
                    <a:lnTo>
                      <a:pt x="539" y="870"/>
                    </a:lnTo>
                    <a:lnTo>
                      <a:pt x="539" y="870"/>
                    </a:lnTo>
                    <a:lnTo>
                      <a:pt x="539" y="870"/>
                    </a:lnTo>
                    <a:lnTo>
                      <a:pt x="539" y="870"/>
                    </a:lnTo>
                    <a:lnTo>
                      <a:pt x="539" y="870"/>
                    </a:lnTo>
                    <a:lnTo>
                      <a:pt x="538" y="870"/>
                    </a:lnTo>
                    <a:lnTo>
                      <a:pt x="538" y="870"/>
                    </a:lnTo>
                    <a:lnTo>
                      <a:pt x="538" y="870"/>
                    </a:lnTo>
                    <a:lnTo>
                      <a:pt x="538" y="870"/>
                    </a:lnTo>
                    <a:lnTo>
                      <a:pt x="538" y="868"/>
                    </a:lnTo>
                    <a:lnTo>
                      <a:pt x="536" y="868"/>
                    </a:lnTo>
                    <a:lnTo>
                      <a:pt x="536" y="868"/>
                    </a:lnTo>
                    <a:lnTo>
                      <a:pt x="536" y="868"/>
                    </a:lnTo>
                    <a:lnTo>
                      <a:pt x="536" y="868"/>
                    </a:lnTo>
                    <a:lnTo>
                      <a:pt x="534" y="868"/>
                    </a:lnTo>
                    <a:lnTo>
                      <a:pt x="534" y="868"/>
                    </a:lnTo>
                    <a:lnTo>
                      <a:pt x="534" y="868"/>
                    </a:lnTo>
                    <a:lnTo>
                      <a:pt x="534" y="868"/>
                    </a:lnTo>
                    <a:lnTo>
                      <a:pt x="534" y="868"/>
                    </a:lnTo>
                    <a:lnTo>
                      <a:pt x="534" y="868"/>
                    </a:lnTo>
                    <a:lnTo>
                      <a:pt x="534" y="868"/>
                    </a:lnTo>
                    <a:lnTo>
                      <a:pt x="534" y="868"/>
                    </a:lnTo>
                    <a:lnTo>
                      <a:pt x="534" y="870"/>
                    </a:lnTo>
                    <a:lnTo>
                      <a:pt x="534" y="870"/>
                    </a:lnTo>
                    <a:lnTo>
                      <a:pt x="534" y="870"/>
                    </a:lnTo>
                    <a:lnTo>
                      <a:pt x="534" y="870"/>
                    </a:lnTo>
                    <a:lnTo>
                      <a:pt x="532" y="872"/>
                    </a:lnTo>
                    <a:lnTo>
                      <a:pt x="532" y="872"/>
                    </a:lnTo>
                    <a:lnTo>
                      <a:pt x="532" y="872"/>
                    </a:lnTo>
                    <a:lnTo>
                      <a:pt x="532" y="872"/>
                    </a:lnTo>
                    <a:lnTo>
                      <a:pt x="530" y="872"/>
                    </a:lnTo>
                    <a:lnTo>
                      <a:pt x="530" y="872"/>
                    </a:lnTo>
                    <a:lnTo>
                      <a:pt x="530" y="872"/>
                    </a:lnTo>
                    <a:lnTo>
                      <a:pt x="530" y="870"/>
                    </a:lnTo>
                    <a:lnTo>
                      <a:pt x="528" y="870"/>
                    </a:lnTo>
                    <a:lnTo>
                      <a:pt x="528" y="870"/>
                    </a:lnTo>
                    <a:lnTo>
                      <a:pt x="528" y="870"/>
                    </a:lnTo>
                    <a:lnTo>
                      <a:pt x="528" y="870"/>
                    </a:lnTo>
                    <a:lnTo>
                      <a:pt x="527" y="870"/>
                    </a:lnTo>
                    <a:lnTo>
                      <a:pt x="527" y="868"/>
                    </a:lnTo>
                    <a:lnTo>
                      <a:pt x="527" y="868"/>
                    </a:lnTo>
                    <a:lnTo>
                      <a:pt x="527" y="868"/>
                    </a:lnTo>
                    <a:lnTo>
                      <a:pt x="527" y="868"/>
                    </a:lnTo>
                    <a:lnTo>
                      <a:pt x="527" y="868"/>
                    </a:lnTo>
                    <a:lnTo>
                      <a:pt x="527" y="868"/>
                    </a:lnTo>
                    <a:lnTo>
                      <a:pt x="527" y="868"/>
                    </a:lnTo>
                    <a:lnTo>
                      <a:pt x="527" y="866"/>
                    </a:lnTo>
                    <a:lnTo>
                      <a:pt x="527" y="866"/>
                    </a:lnTo>
                    <a:lnTo>
                      <a:pt x="527" y="866"/>
                    </a:lnTo>
                    <a:lnTo>
                      <a:pt x="527" y="866"/>
                    </a:lnTo>
                    <a:lnTo>
                      <a:pt x="527" y="866"/>
                    </a:lnTo>
                    <a:lnTo>
                      <a:pt x="525" y="864"/>
                    </a:lnTo>
                    <a:lnTo>
                      <a:pt x="525" y="864"/>
                    </a:lnTo>
                    <a:lnTo>
                      <a:pt x="525" y="864"/>
                    </a:lnTo>
                    <a:lnTo>
                      <a:pt x="523" y="864"/>
                    </a:lnTo>
                    <a:lnTo>
                      <a:pt x="523" y="864"/>
                    </a:lnTo>
                    <a:lnTo>
                      <a:pt x="523" y="864"/>
                    </a:lnTo>
                    <a:lnTo>
                      <a:pt x="521" y="864"/>
                    </a:lnTo>
                    <a:lnTo>
                      <a:pt x="521" y="866"/>
                    </a:lnTo>
                    <a:lnTo>
                      <a:pt x="519" y="866"/>
                    </a:lnTo>
                    <a:lnTo>
                      <a:pt x="519" y="868"/>
                    </a:lnTo>
                    <a:lnTo>
                      <a:pt x="519" y="868"/>
                    </a:lnTo>
                    <a:lnTo>
                      <a:pt x="519" y="868"/>
                    </a:lnTo>
                    <a:lnTo>
                      <a:pt x="518" y="868"/>
                    </a:lnTo>
                    <a:lnTo>
                      <a:pt x="518" y="870"/>
                    </a:lnTo>
                    <a:lnTo>
                      <a:pt x="516" y="870"/>
                    </a:lnTo>
                    <a:lnTo>
                      <a:pt x="516" y="870"/>
                    </a:lnTo>
                    <a:lnTo>
                      <a:pt x="516" y="870"/>
                    </a:lnTo>
                    <a:lnTo>
                      <a:pt x="514" y="870"/>
                    </a:lnTo>
                    <a:lnTo>
                      <a:pt x="514" y="870"/>
                    </a:lnTo>
                    <a:lnTo>
                      <a:pt x="514" y="870"/>
                    </a:lnTo>
                    <a:lnTo>
                      <a:pt x="514" y="870"/>
                    </a:lnTo>
                    <a:lnTo>
                      <a:pt x="514" y="868"/>
                    </a:lnTo>
                    <a:lnTo>
                      <a:pt x="514" y="868"/>
                    </a:lnTo>
                    <a:lnTo>
                      <a:pt x="512" y="868"/>
                    </a:lnTo>
                    <a:lnTo>
                      <a:pt x="512" y="868"/>
                    </a:lnTo>
                    <a:lnTo>
                      <a:pt x="512" y="868"/>
                    </a:lnTo>
                    <a:lnTo>
                      <a:pt x="512" y="868"/>
                    </a:lnTo>
                    <a:lnTo>
                      <a:pt x="510" y="868"/>
                    </a:lnTo>
                    <a:lnTo>
                      <a:pt x="510" y="868"/>
                    </a:lnTo>
                    <a:lnTo>
                      <a:pt x="510" y="868"/>
                    </a:lnTo>
                    <a:lnTo>
                      <a:pt x="509" y="868"/>
                    </a:lnTo>
                    <a:lnTo>
                      <a:pt x="509" y="870"/>
                    </a:lnTo>
                    <a:lnTo>
                      <a:pt x="509" y="870"/>
                    </a:lnTo>
                    <a:lnTo>
                      <a:pt x="509" y="870"/>
                    </a:lnTo>
                    <a:lnTo>
                      <a:pt x="509" y="870"/>
                    </a:lnTo>
                    <a:lnTo>
                      <a:pt x="509" y="870"/>
                    </a:lnTo>
                    <a:lnTo>
                      <a:pt x="509" y="870"/>
                    </a:lnTo>
                    <a:lnTo>
                      <a:pt x="507" y="868"/>
                    </a:lnTo>
                    <a:lnTo>
                      <a:pt x="507" y="868"/>
                    </a:lnTo>
                    <a:lnTo>
                      <a:pt x="507" y="868"/>
                    </a:lnTo>
                    <a:lnTo>
                      <a:pt x="507" y="868"/>
                    </a:lnTo>
                    <a:lnTo>
                      <a:pt x="507" y="868"/>
                    </a:lnTo>
                    <a:lnTo>
                      <a:pt x="507" y="868"/>
                    </a:lnTo>
                    <a:lnTo>
                      <a:pt x="507" y="870"/>
                    </a:lnTo>
                    <a:lnTo>
                      <a:pt x="507" y="870"/>
                    </a:lnTo>
                    <a:lnTo>
                      <a:pt x="505" y="870"/>
                    </a:lnTo>
                    <a:lnTo>
                      <a:pt x="505" y="870"/>
                    </a:lnTo>
                    <a:lnTo>
                      <a:pt x="505" y="870"/>
                    </a:lnTo>
                    <a:lnTo>
                      <a:pt x="505" y="870"/>
                    </a:lnTo>
                    <a:lnTo>
                      <a:pt x="503" y="870"/>
                    </a:lnTo>
                    <a:lnTo>
                      <a:pt x="503" y="872"/>
                    </a:lnTo>
                    <a:lnTo>
                      <a:pt x="501" y="872"/>
                    </a:lnTo>
                    <a:lnTo>
                      <a:pt x="501" y="872"/>
                    </a:lnTo>
                    <a:lnTo>
                      <a:pt x="501" y="872"/>
                    </a:lnTo>
                    <a:lnTo>
                      <a:pt x="501" y="872"/>
                    </a:lnTo>
                    <a:lnTo>
                      <a:pt x="500" y="872"/>
                    </a:lnTo>
                    <a:lnTo>
                      <a:pt x="500" y="873"/>
                    </a:lnTo>
                    <a:lnTo>
                      <a:pt x="500" y="873"/>
                    </a:lnTo>
                    <a:lnTo>
                      <a:pt x="500" y="873"/>
                    </a:lnTo>
                    <a:lnTo>
                      <a:pt x="498" y="873"/>
                    </a:lnTo>
                    <a:lnTo>
                      <a:pt x="498" y="872"/>
                    </a:lnTo>
                    <a:lnTo>
                      <a:pt x="498" y="872"/>
                    </a:lnTo>
                    <a:lnTo>
                      <a:pt x="496" y="872"/>
                    </a:lnTo>
                    <a:lnTo>
                      <a:pt x="496" y="873"/>
                    </a:lnTo>
                    <a:lnTo>
                      <a:pt x="496" y="873"/>
                    </a:lnTo>
                    <a:lnTo>
                      <a:pt x="496" y="873"/>
                    </a:lnTo>
                    <a:lnTo>
                      <a:pt x="494" y="873"/>
                    </a:lnTo>
                    <a:lnTo>
                      <a:pt x="492" y="873"/>
                    </a:lnTo>
                    <a:lnTo>
                      <a:pt x="491" y="873"/>
                    </a:lnTo>
                    <a:lnTo>
                      <a:pt x="489" y="873"/>
                    </a:lnTo>
                    <a:lnTo>
                      <a:pt x="489" y="873"/>
                    </a:lnTo>
                    <a:lnTo>
                      <a:pt x="489" y="873"/>
                    </a:lnTo>
                    <a:lnTo>
                      <a:pt x="487" y="873"/>
                    </a:lnTo>
                    <a:lnTo>
                      <a:pt x="487" y="872"/>
                    </a:lnTo>
                    <a:lnTo>
                      <a:pt x="487" y="872"/>
                    </a:lnTo>
                    <a:lnTo>
                      <a:pt x="485" y="872"/>
                    </a:lnTo>
                    <a:lnTo>
                      <a:pt x="487" y="872"/>
                    </a:lnTo>
                    <a:lnTo>
                      <a:pt x="487" y="872"/>
                    </a:lnTo>
                    <a:lnTo>
                      <a:pt x="487" y="872"/>
                    </a:lnTo>
                    <a:lnTo>
                      <a:pt x="487" y="870"/>
                    </a:lnTo>
                    <a:lnTo>
                      <a:pt x="489" y="868"/>
                    </a:lnTo>
                    <a:lnTo>
                      <a:pt x="489" y="868"/>
                    </a:lnTo>
                    <a:lnTo>
                      <a:pt x="489" y="866"/>
                    </a:lnTo>
                    <a:lnTo>
                      <a:pt x="489" y="866"/>
                    </a:lnTo>
                    <a:lnTo>
                      <a:pt x="489" y="864"/>
                    </a:lnTo>
                    <a:lnTo>
                      <a:pt x="487" y="864"/>
                    </a:lnTo>
                    <a:lnTo>
                      <a:pt x="485" y="863"/>
                    </a:lnTo>
                    <a:lnTo>
                      <a:pt x="485" y="861"/>
                    </a:lnTo>
                    <a:lnTo>
                      <a:pt x="485" y="861"/>
                    </a:lnTo>
                    <a:lnTo>
                      <a:pt x="485" y="861"/>
                    </a:lnTo>
                    <a:lnTo>
                      <a:pt x="485" y="859"/>
                    </a:lnTo>
                    <a:lnTo>
                      <a:pt x="485" y="859"/>
                    </a:lnTo>
                    <a:lnTo>
                      <a:pt x="485" y="859"/>
                    </a:lnTo>
                    <a:lnTo>
                      <a:pt x="485" y="859"/>
                    </a:lnTo>
                    <a:lnTo>
                      <a:pt x="487" y="859"/>
                    </a:lnTo>
                    <a:lnTo>
                      <a:pt x="487" y="859"/>
                    </a:lnTo>
                    <a:lnTo>
                      <a:pt x="489" y="857"/>
                    </a:lnTo>
                    <a:lnTo>
                      <a:pt x="489" y="855"/>
                    </a:lnTo>
                    <a:lnTo>
                      <a:pt x="491" y="855"/>
                    </a:lnTo>
                    <a:lnTo>
                      <a:pt x="491" y="853"/>
                    </a:lnTo>
                    <a:lnTo>
                      <a:pt x="489" y="853"/>
                    </a:lnTo>
                    <a:lnTo>
                      <a:pt x="489" y="852"/>
                    </a:lnTo>
                    <a:lnTo>
                      <a:pt x="489" y="850"/>
                    </a:lnTo>
                    <a:lnTo>
                      <a:pt x="489" y="850"/>
                    </a:lnTo>
                    <a:lnTo>
                      <a:pt x="489" y="848"/>
                    </a:lnTo>
                    <a:lnTo>
                      <a:pt x="489" y="848"/>
                    </a:lnTo>
                    <a:lnTo>
                      <a:pt x="489" y="848"/>
                    </a:lnTo>
                    <a:lnTo>
                      <a:pt x="489" y="848"/>
                    </a:lnTo>
                    <a:lnTo>
                      <a:pt x="491" y="846"/>
                    </a:lnTo>
                    <a:lnTo>
                      <a:pt x="492" y="846"/>
                    </a:lnTo>
                    <a:lnTo>
                      <a:pt x="492" y="844"/>
                    </a:lnTo>
                    <a:lnTo>
                      <a:pt x="494" y="843"/>
                    </a:lnTo>
                    <a:lnTo>
                      <a:pt x="494" y="843"/>
                    </a:lnTo>
                    <a:lnTo>
                      <a:pt x="494" y="843"/>
                    </a:lnTo>
                    <a:lnTo>
                      <a:pt x="496" y="841"/>
                    </a:lnTo>
                    <a:lnTo>
                      <a:pt x="496" y="841"/>
                    </a:lnTo>
                    <a:lnTo>
                      <a:pt x="498" y="841"/>
                    </a:lnTo>
                    <a:lnTo>
                      <a:pt x="498" y="841"/>
                    </a:lnTo>
                    <a:lnTo>
                      <a:pt x="500" y="841"/>
                    </a:lnTo>
                    <a:lnTo>
                      <a:pt x="500" y="841"/>
                    </a:lnTo>
                    <a:lnTo>
                      <a:pt x="500" y="841"/>
                    </a:lnTo>
                    <a:lnTo>
                      <a:pt x="501" y="843"/>
                    </a:lnTo>
                    <a:lnTo>
                      <a:pt x="501" y="843"/>
                    </a:lnTo>
                    <a:lnTo>
                      <a:pt x="501" y="843"/>
                    </a:lnTo>
                    <a:lnTo>
                      <a:pt x="503" y="843"/>
                    </a:lnTo>
                    <a:lnTo>
                      <a:pt x="503" y="843"/>
                    </a:lnTo>
                    <a:lnTo>
                      <a:pt x="503" y="843"/>
                    </a:lnTo>
                    <a:lnTo>
                      <a:pt x="505" y="844"/>
                    </a:lnTo>
                    <a:lnTo>
                      <a:pt x="505" y="844"/>
                    </a:lnTo>
                    <a:lnTo>
                      <a:pt x="505" y="844"/>
                    </a:lnTo>
                    <a:lnTo>
                      <a:pt x="505" y="846"/>
                    </a:lnTo>
                    <a:lnTo>
                      <a:pt x="505" y="846"/>
                    </a:lnTo>
                    <a:lnTo>
                      <a:pt x="507" y="848"/>
                    </a:lnTo>
                    <a:lnTo>
                      <a:pt x="507" y="848"/>
                    </a:lnTo>
                    <a:lnTo>
                      <a:pt x="507" y="848"/>
                    </a:lnTo>
                    <a:lnTo>
                      <a:pt x="507" y="848"/>
                    </a:lnTo>
                    <a:lnTo>
                      <a:pt x="507" y="850"/>
                    </a:lnTo>
                    <a:lnTo>
                      <a:pt x="509" y="850"/>
                    </a:lnTo>
                    <a:lnTo>
                      <a:pt x="509" y="850"/>
                    </a:lnTo>
                    <a:lnTo>
                      <a:pt x="510" y="852"/>
                    </a:lnTo>
                    <a:lnTo>
                      <a:pt x="510" y="852"/>
                    </a:lnTo>
                    <a:lnTo>
                      <a:pt x="510" y="852"/>
                    </a:lnTo>
                    <a:lnTo>
                      <a:pt x="512" y="852"/>
                    </a:lnTo>
                    <a:lnTo>
                      <a:pt x="514" y="852"/>
                    </a:lnTo>
                    <a:lnTo>
                      <a:pt x="516" y="850"/>
                    </a:lnTo>
                    <a:lnTo>
                      <a:pt x="516" y="850"/>
                    </a:lnTo>
                    <a:lnTo>
                      <a:pt x="518" y="850"/>
                    </a:lnTo>
                    <a:lnTo>
                      <a:pt x="518" y="850"/>
                    </a:lnTo>
                    <a:lnTo>
                      <a:pt x="519" y="848"/>
                    </a:lnTo>
                    <a:lnTo>
                      <a:pt x="519" y="848"/>
                    </a:lnTo>
                    <a:lnTo>
                      <a:pt x="519" y="844"/>
                    </a:lnTo>
                    <a:lnTo>
                      <a:pt x="519" y="843"/>
                    </a:lnTo>
                    <a:lnTo>
                      <a:pt x="519" y="843"/>
                    </a:lnTo>
                    <a:lnTo>
                      <a:pt x="521" y="839"/>
                    </a:lnTo>
                    <a:lnTo>
                      <a:pt x="521" y="839"/>
                    </a:lnTo>
                    <a:lnTo>
                      <a:pt x="521" y="839"/>
                    </a:lnTo>
                    <a:lnTo>
                      <a:pt x="521" y="837"/>
                    </a:lnTo>
                    <a:lnTo>
                      <a:pt x="521" y="835"/>
                    </a:lnTo>
                    <a:lnTo>
                      <a:pt x="521" y="835"/>
                    </a:lnTo>
                    <a:lnTo>
                      <a:pt x="521" y="834"/>
                    </a:lnTo>
                    <a:lnTo>
                      <a:pt x="521" y="834"/>
                    </a:lnTo>
                    <a:lnTo>
                      <a:pt x="519" y="834"/>
                    </a:lnTo>
                    <a:lnTo>
                      <a:pt x="518" y="832"/>
                    </a:lnTo>
                    <a:lnTo>
                      <a:pt x="516" y="830"/>
                    </a:lnTo>
                    <a:lnTo>
                      <a:pt x="514" y="830"/>
                    </a:lnTo>
                    <a:lnTo>
                      <a:pt x="512" y="828"/>
                    </a:lnTo>
                    <a:lnTo>
                      <a:pt x="512" y="828"/>
                    </a:lnTo>
                    <a:lnTo>
                      <a:pt x="510" y="826"/>
                    </a:lnTo>
                    <a:lnTo>
                      <a:pt x="510" y="826"/>
                    </a:lnTo>
                    <a:lnTo>
                      <a:pt x="510" y="825"/>
                    </a:lnTo>
                    <a:lnTo>
                      <a:pt x="509" y="825"/>
                    </a:lnTo>
                    <a:lnTo>
                      <a:pt x="509" y="825"/>
                    </a:lnTo>
                    <a:lnTo>
                      <a:pt x="509" y="823"/>
                    </a:lnTo>
                    <a:lnTo>
                      <a:pt x="509" y="823"/>
                    </a:lnTo>
                    <a:lnTo>
                      <a:pt x="509" y="823"/>
                    </a:lnTo>
                    <a:lnTo>
                      <a:pt x="509" y="821"/>
                    </a:lnTo>
                    <a:lnTo>
                      <a:pt x="509" y="821"/>
                    </a:lnTo>
                    <a:lnTo>
                      <a:pt x="507" y="821"/>
                    </a:lnTo>
                    <a:lnTo>
                      <a:pt x="507" y="821"/>
                    </a:lnTo>
                    <a:lnTo>
                      <a:pt x="507" y="821"/>
                    </a:lnTo>
                    <a:lnTo>
                      <a:pt x="507" y="821"/>
                    </a:lnTo>
                    <a:lnTo>
                      <a:pt x="507" y="819"/>
                    </a:lnTo>
                    <a:lnTo>
                      <a:pt x="509" y="819"/>
                    </a:lnTo>
                    <a:lnTo>
                      <a:pt x="509" y="819"/>
                    </a:lnTo>
                    <a:lnTo>
                      <a:pt x="509" y="819"/>
                    </a:lnTo>
                    <a:lnTo>
                      <a:pt x="509" y="817"/>
                    </a:lnTo>
                    <a:lnTo>
                      <a:pt x="510" y="817"/>
                    </a:lnTo>
                    <a:lnTo>
                      <a:pt x="510" y="817"/>
                    </a:lnTo>
                    <a:lnTo>
                      <a:pt x="512" y="817"/>
                    </a:lnTo>
                    <a:lnTo>
                      <a:pt x="512" y="817"/>
                    </a:lnTo>
                    <a:lnTo>
                      <a:pt x="514" y="819"/>
                    </a:lnTo>
                    <a:lnTo>
                      <a:pt x="514" y="819"/>
                    </a:lnTo>
                    <a:lnTo>
                      <a:pt x="519" y="821"/>
                    </a:lnTo>
                    <a:lnTo>
                      <a:pt x="521" y="823"/>
                    </a:lnTo>
                    <a:lnTo>
                      <a:pt x="523" y="823"/>
                    </a:lnTo>
                    <a:lnTo>
                      <a:pt x="523" y="823"/>
                    </a:lnTo>
                    <a:lnTo>
                      <a:pt x="525" y="823"/>
                    </a:lnTo>
                    <a:lnTo>
                      <a:pt x="527" y="823"/>
                    </a:lnTo>
                    <a:lnTo>
                      <a:pt x="528" y="823"/>
                    </a:lnTo>
                    <a:lnTo>
                      <a:pt x="530" y="821"/>
                    </a:lnTo>
                    <a:lnTo>
                      <a:pt x="530" y="821"/>
                    </a:lnTo>
                    <a:lnTo>
                      <a:pt x="532" y="821"/>
                    </a:lnTo>
                    <a:lnTo>
                      <a:pt x="532" y="821"/>
                    </a:lnTo>
                    <a:lnTo>
                      <a:pt x="534" y="821"/>
                    </a:lnTo>
                    <a:lnTo>
                      <a:pt x="534" y="821"/>
                    </a:lnTo>
                    <a:lnTo>
                      <a:pt x="534" y="821"/>
                    </a:lnTo>
                    <a:lnTo>
                      <a:pt x="536" y="821"/>
                    </a:lnTo>
                    <a:lnTo>
                      <a:pt x="536" y="821"/>
                    </a:lnTo>
                    <a:lnTo>
                      <a:pt x="536" y="821"/>
                    </a:lnTo>
                    <a:lnTo>
                      <a:pt x="538" y="821"/>
                    </a:lnTo>
                    <a:lnTo>
                      <a:pt x="538" y="821"/>
                    </a:lnTo>
                    <a:lnTo>
                      <a:pt x="538" y="821"/>
                    </a:lnTo>
                    <a:lnTo>
                      <a:pt x="538" y="821"/>
                    </a:lnTo>
                    <a:lnTo>
                      <a:pt x="539" y="821"/>
                    </a:lnTo>
                    <a:lnTo>
                      <a:pt x="539" y="819"/>
                    </a:lnTo>
                    <a:lnTo>
                      <a:pt x="541" y="819"/>
                    </a:lnTo>
                    <a:lnTo>
                      <a:pt x="541" y="819"/>
                    </a:lnTo>
                    <a:lnTo>
                      <a:pt x="541" y="819"/>
                    </a:lnTo>
                    <a:lnTo>
                      <a:pt x="541" y="819"/>
                    </a:lnTo>
                    <a:lnTo>
                      <a:pt x="543" y="819"/>
                    </a:lnTo>
                    <a:lnTo>
                      <a:pt x="543" y="817"/>
                    </a:lnTo>
                    <a:lnTo>
                      <a:pt x="543" y="817"/>
                    </a:lnTo>
                    <a:lnTo>
                      <a:pt x="543" y="817"/>
                    </a:lnTo>
                    <a:lnTo>
                      <a:pt x="543" y="817"/>
                    </a:lnTo>
                    <a:lnTo>
                      <a:pt x="543" y="815"/>
                    </a:lnTo>
                    <a:lnTo>
                      <a:pt x="543" y="815"/>
                    </a:lnTo>
                    <a:lnTo>
                      <a:pt x="543" y="815"/>
                    </a:lnTo>
                    <a:lnTo>
                      <a:pt x="543" y="815"/>
                    </a:lnTo>
                    <a:lnTo>
                      <a:pt x="543" y="814"/>
                    </a:lnTo>
                    <a:lnTo>
                      <a:pt x="541" y="814"/>
                    </a:lnTo>
                    <a:lnTo>
                      <a:pt x="541" y="812"/>
                    </a:lnTo>
                    <a:lnTo>
                      <a:pt x="541" y="812"/>
                    </a:lnTo>
                    <a:lnTo>
                      <a:pt x="541" y="810"/>
                    </a:lnTo>
                    <a:lnTo>
                      <a:pt x="541" y="808"/>
                    </a:lnTo>
                    <a:lnTo>
                      <a:pt x="541" y="808"/>
                    </a:lnTo>
                    <a:lnTo>
                      <a:pt x="541" y="806"/>
                    </a:lnTo>
                    <a:lnTo>
                      <a:pt x="539" y="806"/>
                    </a:lnTo>
                    <a:lnTo>
                      <a:pt x="539" y="805"/>
                    </a:lnTo>
                    <a:lnTo>
                      <a:pt x="541" y="803"/>
                    </a:lnTo>
                    <a:lnTo>
                      <a:pt x="541" y="801"/>
                    </a:lnTo>
                    <a:lnTo>
                      <a:pt x="541" y="801"/>
                    </a:lnTo>
                    <a:lnTo>
                      <a:pt x="541" y="801"/>
                    </a:lnTo>
                    <a:lnTo>
                      <a:pt x="541" y="801"/>
                    </a:lnTo>
                    <a:lnTo>
                      <a:pt x="541" y="799"/>
                    </a:lnTo>
                    <a:lnTo>
                      <a:pt x="541" y="799"/>
                    </a:lnTo>
                    <a:lnTo>
                      <a:pt x="541" y="799"/>
                    </a:lnTo>
                    <a:lnTo>
                      <a:pt x="541" y="799"/>
                    </a:lnTo>
                    <a:lnTo>
                      <a:pt x="541" y="799"/>
                    </a:lnTo>
                    <a:lnTo>
                      <a:pt x="543" y="797"/>
                    </a:lnTo>
                    <a:lnTo>
                      <a:pt x="545" y="797"/>
                    </a:lnTo>
                    <a:lnTo>
                      <a:pt x="545" y="797"/>
                    </a:lnTo>
                    <a:lnTo>
                      <a:pt x="545" y="797"/>
                    </a:lnTo>
                    <a:lnTo>
                      <a:pt x="545" y="797"/>
                    </a:lnTo>
                    <a:lnTo>
                      <a:pt x="547" y="797"/>
                    </a:lnTo>
                    <a:lnTo>
                      <a:pt x="547" y="797"/>
                    </a:lnTo>
                    <a:lnTo>
                      <a:pt x="547" y="797"/>
                    </a:lnTo>
                    <a:lnTo>
                      <a:pt x="547" y="797"/>
                    </a:lnTo>
                    <a:lnTo>
                      <a:pt x="547" y="797"/>
                    </a:lnTo>
                    <a:lnTo>
                      <a:pt x="547" y="797"/>
                    </a:lnTo>
                    <a:lnTo>
                      <a:pt x="547" y="797"/>
                    </a:lnTo>
                    <a:lnTo>
                      <a:pt x="547" y="797"/>
                    </a:lnTo>
                    <a:lnTo>
                      <a:pt x="547" y="797"/>
                    </a:lnTo>
                    <a:lnTo>
                      <a:pt x="548" y="797"/>
                    </a:lnTo>
                    <a:lnTo>
                      <a:pt x="548" y="799"/>
                    </a:lnTo>
                    <a:lnTo>
                      <a:pt x="548" y="799"/>
                    </a:lnTo>
                    <a:lnTo>
                      <a:pt x="548" y="799"/>
                    </a:lnTo>
                    <a:lnTo>
                      <a:pt x="548" y="799"/>
                    </a:lnTo>
                    <a:lnTo>
                      <a:pt x="548" y="799"/>
                    </a:lnTo>
                    <a:lnTo>
                      <a:pt x="548" y="799"/>
                    </a:lnTo>
                    <a:lnTo>
                      <a:pt x="548" y="799"/>
                    </a:lnTo>
                    <a:lnTo>
                      <a:pt x="550" y="799"/>
                    </a:lnTo>
                    <a:lnTo>
                      <a:pt x="550" y="799"/>
                    </a:lnTo>
                    <a:lnTo>
                      <a:pt x="550" y="799"/>
                    </a:lnTo>
                    <a:lnTo>
                      <a:pt x="550" y="801"/>
                    </a:lnTo>
                    <a:lnTo>
                      <a:pt x="550" y="801"/>
                    </a:lnTo>
                    <a:lnTo>
                      <a:pt x="550" y="801"/>
                    </a:lnTo>
                    <a:lnTo>
                      <a:pt x="550" y="801"/>
                    </a:lnTo>
                    <a:lnTo>
                      <a:pt x="550" y="801"/>
                    </a:lnTo>
                    <a:lnTo>
                      <a:pt x="550" y="801"/>
                    </a:lnTo>
                    <a:lnTo>
                      <a:pt x="550" y="801"/>
                    </a:lnTo>
                    <a:lnTo>
                      <a:pt x="552" y="803"/>
                    </a:lnTo>
                    <a:lnTo>
                      <a:pt x="552" y="803"/>
                    </a:lnTo>
                    <a:lnTo>
                      <a:pt x="552" y="803"/>
                    </a:lnTo>
                    <a:lnTo>
                      <a:pt x="552" y="803"/>
                    </a:lnTo>
                    <a:lnTo>
                      <a:pt x="552" y="803"/>
                    </a:lnTo>
                    <a:lnTo>
                      <a:pt x="552" y="803"/>
                    </a:lnTo>
                    <a:lnTo>
                      <a:pt x="552" y="803"/>
                    </a:lnTo>
                    <a:lnTo>
                      <a:pt x="552" y="803"/>
                    </a:lnTo>
                    <a:lnTo>
                      <a:pt x="552"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6" y="803"/>
                    </a:lnTo>
                    <a:lnTo>
                      <a:pt x="556" y="803"/>
                    </a:lnTo>
                    <a:lnTo>
                      <a:pt x="556" y="803"/>
                    </a:lnTo>
                    <a:lnTo>
                      <a:pt x="556" y="803"/>
                    </a:lnTo>
                    <a:lnTo>
                      <a:pt x="556" y="803"/>
                    </a:lnTo>
                    <a:lnTo>
                      <a:pt x="556" y="803"/>
                    </a:lnTo>
                    <a:lnTo>
                      <a:pt x="556" y="803"/>
                    </a:lnTo>
                    <a:lnTo>
                      <a:pt x="556" y="803"/>
                    </a:lnTo>
                    <a:lnTo>
                      <a:pt x="556" y="803"/>
                    </a:lnTo>
                    <a:lnTo>
                      <a:pt x="556" y="803"/>
                    </a:lnTo>
                    <a:lnTo>
                      <a:pt x="557" y="803"/>
                    </a:lnTo>
                    <a:lnTo>
                      <a:pt x="557" y="805"/>
                    </a:lnTo>
                    <a:lnTo>
                      <a:pt x="557" y="805"/>
                    </a:lnTo>
                    <a:lnTo>
                      <a:pt x="557" y="805"/>
                    </a:lnTo>
                    <a:lnTo>
                      <a:pt x="557" y="805"/>
                    </a:lnTo>
                    <a:lnTo>
                      <a:pt x="557" y="805"/>
                    </a:lnTo>
                    <a:lnTo>
                      <a:pt x="557" y="805"/>
                    </a:lnTo>
                    <a:lnTo>
                      <a:pt x="557" y="803"/>
                    </a:lnTo>
                    <a:lnTo>
                      <a:pt x="559" y="803"/>
                    </a:lnTo>
                    <a:lnTo>
                      <a:pt x="559" y="803"/>
                    </a:lnTo>
                    <a:lnTo>
                      <a:pt x="559" y="803"/>
                    </a:lnTo>
                    <a:lnTo>
                      <a:pt x="559" y="805"/>
                    </a:lnTo>
                    <a:lnTo>
                      <a:pt x="559" y="805"/>
                    </a:lnTo>
                    <a:lnTo>
                      <a:pt x="559" y="805"/>
                    </a:lnTo>
                    <a:lnTo>
                      <a:pt x="559" y="805"/>
                    </a:lnTo>
                    <a:lnTo>
                      <a:pt x="561" y="805"/>
                    </a:lnTo>
                    <a:lnTo>
                      <a:pt x="561" y="805"/>
                    </a:lnTo>
                    <a:lnTo>
                      <a:pt x="561" y="805"/>
                    </a:lnTo>
                    <a:lnTo>
                      <a:pt x="561" y="806"/>
                    </a:lnTo>
                    <a:lnTo>
                      <a:pt x="561" y="806"/>
                    </a:lnTo>
                    <a:lnTo>
                      <a:pt x="561" y="806"/>
                    </a:lnTo>
                    <a:lnTo>
                      <a:pt x="561" y="806"/>
                    </a:lnTo>
                    <a:lnTo>
                      <a:pt x="561" y="806"/>
                    </a:lnTo>
                    <a:lnTo>
                      <a:pt x="561" y="806"/>
                    </a:lnTo>
                    <a:lnTo>
                      <a:pt x="561" y="806"/>
                    </a:lnTo>
                    <a:lnTo>
                      <a:pt x="563" y="806"/>
                    </a:lnTo>
                    <a:lnTo>
                      <a:pt x="563" y="806"/>
                    </a:lnTo>
                    <a:lnTo>
                      <a:pt x="563" y="808"/>
                    </a:lnTo>
                    <a:lnTo>
                      <a:pt x="563" y="808"/>
                    </a:lnTo>
                    <a:lnTo>
                      <a:pt x="563" y="808"/>
                    </a:lnTo>
                    <a:lnTo>
                      <a:pt x="563" y="808"/>
                    </a:lnTo>
                    <a:lnTo>
                      <a:pt x="563" y="806"/>
                    </a:lnTo>
                    <a:lnTo>
                      <a:pt x="563" y="806"/>
                    </a:lnTo>
                    <a:lnTo>
                      <a:pt x="563" y="806"/>
                    </a:lnTo>
                    <a:lnTo>
                      <a:pt x="565" y="806"/>
                    </a:lnTo>
                    <a:lnTo>
                      <a:pt x="565" y="806"/>
                    </a:lnTo>
                    <a:lnTo>
                      <a:pt x="565" y="806"/>
                    </a:lnTo>
                    <a:lnTo>
                      <a:pt x="565" y="806"/>
                    </a:lnTo>
                    <a:lnTo>
                      <a:pt x="565" y="806"/>
                    </a:lnTo>
                    <a:lnTo>
                      <a:pt x="565" y="806"/>
                    </a:lnTo>
                    <a:lnTo>
                      <a:pt x="566" y="806"/>
                    </a:lnTo>
                    <a:lnTo>
                      <a:pt x="566" y="806"/>
                    </a:lnTo>
                    <a:lnTo>
                      <a:pt x="566" y="806"/>
                    </a:lnTo>
                    <a:lnTo>
                      <a:pt x="566" y="806"/>
                    </a:lnTo>
                    <a:lnTo>
                      <a:pt x="566" y="806"/>
                    </a:lnTo>
                    <a:lnTo>
                      <a:pt x="566" y="806"/>
                    </a:lnTo>
                    <a:lnTo>
                      <a:pt x="566" y="806"/>
                    </a:lnTo>
                    <a:lnTo>
                      <a:pt x="566" y="806"/>
                    </a:lnTo>
                    <a:lnTo>
                      <a:pt x="566" y="806"/>
                    </a:lnTo>
                    <a:lnTo>
                      <a:pt x="566" y="806"/>
                    </a:lnTo>
                    <a:lnTo>
                      <a:pt x="568" y="806"/>
                    </a:lnTo>
                    <a:lnTo>
                      <a:pt x="568" y="806"/>
                    </a:lnTo>
                    <a:lnTo>
                      <a:pt x="568" y="806"/>
                    </a:lnTo>
                    <a:lnTo>
                      <a:pt x="568" y="806"/>
                    </a:lnTo>
                    <a:lnTo>
                      <a:pt x="568" y="806"/>
                    </a:lnTo>
                    <a:lnTo>
                      <a:pt x="568" y="806"/>
                    </a:lnTo>
                    <a:lnTo>
                      <a:pt x="568" y="806"/>
                    </a:lnTo>
                    <a:lnTo>
                      <a:pt x="568" y="806"/>
                    </a:lnTo>
                    <a:lnTo>
                      <a:pt x="568" y="806"/>
                    </a:lnTo>
                    <a:lnTo>
                      <a:pt x="570" y="806"/>
                    </a:lnTo>
                    <a:lnTo>
                      <a:pt x="570" y="806"/>
                    </a:lnTo>
                    <a:lnTo>
                      <a:pt x="570" y="806"/>
                    </a:lnTo>
                    <a:lnTo>
                      <a:pt x="570" y="806"/>
                    </a:lnTo>
                    <a:lnTo>
                      <a:pt x="570" y="806"/>
                    </a:lnTo>
                    <a:lnTo>
                      <a:pt x="570" y="806"/>
                    </a:lnTo>
                    <a:lnTo>
                      <a:pt x="570" y="806"/>
                    </a:lnTo>
                    <a:lnTo>
                      <a:pt x="572" y="806"/>
                    </a:lnTo>
                    <a:lnTo>
                      <a:pt x="572" y="806"/>
                    </a:lnTo>
                    <a:lnTo>
                      <a:pt x="574" y="806"/>
                    </a:lnTo>
                    <a:lnTo>
                      <a:pt x="574" y="806"/>
                    </a:lnTo>
                    <a:lnTo>
                      <a:pt x="574" y="806"/>
                    </a:lnTo>
                    <a:lnTo>
                      <a:pt x="574" y="806"/>
                    </a:lnTo>
                    <a:lnTo>
                      <a:pt x="576" y="806"/>
                    </a:lnTo>
                    <a:lnTo>
                      <a:pt x="576" y="806"/>
                    </a:lnTo>
                    <a:lnTo>
                      <a:pt x="577" y="806"/>
                    </a:lnTo>
                    <a:lnTo>
                      <a:pt x="577" y="806"/>
                    </a:lnTo>
                    <a:lnTo>
                      <a:pt x="577" y="806"/>
                    </a:lnTo>
                    <a:lnTo>
                      <a:pt x="577" y="806"/>
                    </a:lnTo>
                    <a:lnTo>
                      <a:pt x="577" y="806"/>
                    </a:lnTo>
                    <a:lnTo>
                      <a:pt x="577" y="806"/>
                    </a:lnTo>
                    <a:lnTo>
                      <a:pt x="577" y="806"/>
                    </a:lnTo>
                    <a:lnTo>
                      <a:pt x="579" y="806"/>
                    </a:lnTo>
                    <a:lnTo>
                      <a:pt x="579" y="806"/>
                    </a:lnTo>
                    <a:lnTo>
                      <a:pt x="579" y="806"/>
                    </a:lnTo>
                    <a:lnTo>
                      <a:pt x="579" y="806"/>
                    </a:lnTo>
                    <a:lnTo>
                      <a:pt x="579" y="808"/>
                    </a:lnTo>
                    <a:lnTo>
                      <a:pt x="579" y="808"/>
                    </a:lnTo>
                    <a:lnTo>
                      <a:pt x="579" y="808"/>
                    </a:lnTo>
                    <a:lnTo>
                      <a:pt x="581" y="808"/>
                    </a:lnTo>
                    <a:lnTo>
                      <a:pt x="581" y="808"/>
                    </a:lnTo>
                    <a:lnTo>
                      <a:pt x="581" y="808"/>
                    </a:lnTo>
                    <a:lnTo>
                      <a:pt x="581" y="808"/>
                    </a:lnTo>
                    <a:lnTo>
                      <a:pt x="581" y="808"/>
                    </a:lnTo>
                    <a:lnTo>
                      <a:pt x="581" y="808"/>
                    </a:lnTo>
                    <a:lnTo>
                      <a:pt x="581" y="810"/>
                    </a:lnTo>
                    <a:lnTo>
                      <a:pt x="583" y="810"/>
                    </a:lnTo>
                    <a:lnTo>
                      <a:pt x="583" y="810"/>
                    </a:lnTo>
                    <a:lnTo>
                      <a:pt x="583" y="810"/>
                    </a:lnTo>
                    <a:lnTo>
                      <a:pt x="583" y="810"/>
                    </a:lnTo>
                    <a:lnTo>
                      <a:pt x="583" y="810"/>
                    </a:lnTo>
                    <a:lnTo>
                      <a:pt x="583" y="810"/>
                    </a:lnTo>
                    <a:lnTo>
                      <a:pt x="585" y="812"/>
                    </a:lnTo>
                    <a:lnTo>
                      <a:pt x="585" y="812"/>
                    </a:lnTo>
                    <a:lnTo>
                      <a:pt x="585" y="812"/>
                    </a:lnTo>
                    <a:lnTo>
                      <a:pt x="585" y="812"/>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3" y="815"/>
                    </a:lnTo>
                    <a:lnTo>
                      <a:pt x="583" y="815"/>
                    </a:lnTo>
                    <a:lnTo>
                      <a:pt x="583" y="815"/>
                    </a:lnTo>
                    <a:lnTo>
                      <a:pt x="583" y="815"/>
                    </a:lnTo>
                    <a:lnTo>
                      <a:pt x="583" y="815"/>
                    </a:lnTo>
                    <a:lnTo>
                      <a:pt x="583" y="815"/>
                    </a:lnTo>
                    <a:lnTo>
                      <a:pt x="583" y="815"/>
                    </a:lnTo>
                    <a:lnTo>
                      <a:pt x="583" y="815"/>
                    </a:lnTo>
                    <a:lnTo>
                      <a:pt x="583" y="815"/>
                    </a:lnTo>
                    <a:lnTo>
                      <a:pt x="585" y="815"/>
                    </a:lnTo>
                    <a:lnTo>
                      <a:pt x="585" y="815"/>
                    </a:lnTo>
                    <a:lnTo>
                      <a:pt x="585" y="815"/>
                    </a:lnTo>
                    <a:lnTo>
                      <a:pt x="585" y="815"/>
                    </a:lnTo>
                    <a:lnTo>
                      <a:pt x="585" y="815"/>
                    </a:lnTo>
                    <a:lnTo>
                      <a:pt x="585" y="817"/>
                    </a:lnTo>
                    <a:lnTo>
                      <a:pt x="585" y="817"/>
                    </a:lnTo>
                    <a:lnTo>
                      <a:pt x="586" y="817"/>
                    </a:lnTo>
                    <a:lnTo>
                      <a:pt x="586" y="817"/>
                    </a:lnTo>
                    <a:lnTo>
                      <a:pt x="586" y="817"/>
                    </a:lnTo>
                    <a:lnTo>
                      <a:pt x="588" y="817"/>
                    </a:lnTo>
                    <a:lnTo>
                      <a:pt x="588" y="817"/>
                    </a:lnTo>
                    <a:lnTo>
                      <a:pt x="588" y="817"/>
                    </a:lnTo>
                    <a:lnTo>
                      <a:pt x="588" y="817"/>
                    </a:lnTo>
                    <a:lnTo>
                      <a:pt x="588" y="817"/>
                    </a:lnTo>
                    <a:lnTo>
                      <a:pt x="588" y="817"/>
                    </a:lnTo>
                    <a:lnTo>
                      <a:pt x="590" y="817"/>
                    </a:lnTo>
                    <a:lnTo>
                      <a:pt x="590" y="819"/>
                    </a:lnTo>
                    <a:lnTo>
                      <a:pt x="590" y="819"/>
                    </a:lnTo>
                    <a:lnTo>
                      <a:pt x="590" y="819"/>
                    </a:lnTo>
                    <a:lnTo>
                      <a:pt x="592" y="819"/>
                    </a:lnTo>
                    <a:lnTo>
                      <a:pt x="592" y="819"/>
                    </a:lnTo>
                    <a:lnTo>
                      <a:pt x="592" y="819"/>
                    </a:lnTo>
                    <a:lnTo>
                      <a:pt x="592" y="819"/>
                    </a:lnTo>
                    <a:lnTo>
                      <a:pt x="592" y="819"/>
                    </a:lnTo>
                    <a:lnTo>
                      <a:pt x="594" y="819"/>
                    </a:lnTo>
                    <a:lnTo>
                      <a:pt x="594" y="819"/>
                    </a:lnTo>
                    <a:lnTo>
                      <a:pt x="594" y="819"/>
                    </a:lnTo>
                    <a:lnTo>
                      <a:pt x="594" y="819"/>
                    </a:lnTo>
                    <a:lnTo>
                      <a:pt x="594" y="819"/>
                    </a:lnTo>
                    <a:lnTo>
                      <a:pt x="594" y="821"/>
                    </a:lnTo>
                    <a:lnTo>
                      <a:pt x="595" y="821"/>
                    </a:lnTo>
                    <a:lnTo>
                      <a:pt x="595" y="821"/>
                    </a:lnTo>
                    <a:lnTo>
                      <a:pt x="595" y="821"/>
                    </a:lnTo>
                    <a:lnTo>
                      <a:pt x="595" y="821"/>
                    </a:lnTo>
                    <a:lnTo>
                      <a:pt x="595" y="821"/>
                    </a:lnTo>
                    <a:lnTo>
                      <a:pt x="597" y="821"/>
                    </a:lnTo>
                    <a:lnTo>
                      <a:pt x="597" y="821"/>
                    </a:lnTo>
                    <a:lnTo>
                      <a:pt x="597" y="821"/>
                    </a:lnTo>
                    <a:lnTo>
                      <a:pt x="597" y="821"/>
                    </a:lnTo>
                    <a:lnTo>
                      <a:pt x="599" y="821"/>
                    </a:lnTo>
                    <a:lnTo>
                      <a:pt x="599" y="821"/>
                    </a:lnTo>
                    <a:lnTo>
                      <a:pt x="599" y="821"/>
                    </a:lnTo>
                    <a:lnTo>
                      <a:pt x="601" y="823"/>
                    </a:lnTo>
                    <a:lnTo>
                      <a:pt x="601" y="823"/>
                    </a:lnTo>
                    <a:lnTo>
                      <a:pt x="601" y="823"/>
                    </a:lnTo>
                    <a:lnTo>
                      <a:pt x="601" y="823"/>
                    </a:lnTo>
                    <a:lnTo>
                      <a:pt x="603" y="823"/>
                    </a:lnTo>
                    <a:lnTo>
                      <a:pt x="603" y="823"/>
                    </a:lnTo>
                    <a:lnTo>
                      <a:pt x="603" y="823"/>
                    </a:lnTo>
                    <a:lnTo>
                      <a:pt x="603" y="823"/>
                    </a:lnTo>
                    <a:lnTo>
                      <a:pt x="603" y="823"/>
                    </a:lnTo>
                    <a:lnTo>
                      <a:pt x="604" y="825"/>
                    </a:lnTo>
                    <a:lnTo>
                      <a:pt x="604" y="825"/>
                    </a:lnTo>
                    <a:lnTo>
                      <a:pt x="604" y="825"/>
                    </a:lnTo>
                    <a:lnTo>
                      <a:pt x="604" y="825"/>
                    </a:lnTo>
                    <a:lnTo>
                      <a:pt x="604" y="825"/>
                    </a:lnTo>
                    <a:lnTo>
                      <a:pt x="606" y="825"/>
                    </a:lnTo>
                    <a:lnTo>
                      <a:pt x="606" y="825"/>
                    </a:lnTo>
                    <a:lnTo>
                      <a:pt x="608" y="825"/>
                    </a:lnTo>
                    <a:lnTo>
                      <a:pt x="608" y="825"/>
                    </a:lnTo>
                    <a:lnTo>
                      <a:pt x="608" y="825"/>
                    </a:lnTo>
                    <a:lnTo>
                      <a:pt x="608" y="825"/>
                    </a:lnTo>
                    <a:lnTo>
                      <a:pt x="610" y="826"/>
                    </a:lnTo>
                    <a:lnTo>
                      <a:pt x="610" y="826"/>
                    </a:lnTo>
                    <a:lnTo>
                      <a:pt x="610" y="826"/>
                    </a:lnTo>
                    <a:lnTo>
                      <a:pt x="610" y="825"/>
                    </a:lnTo>
                    <a:lnTo>
                      <a:pt x="612" y="825"/>
                    </a:lnTo>
                    <a:lnTo>
                      <a:pt x="612" y="825"/>
                    </a:lnTo>
                    <a:lnTo>
                      <a:pt x="612" y="825"/>
                    </a:lnTo>
                    <a:lnTo>
                      <a:pt x="612" y="825"/>
                    </a:lnTo>
                    <a:lnTo>
                      <a:pt x="613" y="825"/>
                    </a:lnTo>
                    <a:lnTo>
                      <a:pt x="613" y="825"/>
                    </a:lnTo>
                    <a:lnTo>
                      <a:pt x="613" y="825"/>
                    </a:lnTo>
                    <a:lnTo>
                      <a:pt x="613" y="825"/>
                    </a:lnTo>
                    <a:lnTo>
                      <a:pt x="613" y="825"/>
                    </a:lnTo>
                    <a:lnTo>
                      <a:pt x="613" y="825"/>
                    </a:lnTo>
                    <a:lnTo>
                      <a:pt x="615" y="825"/>
                    </a:lnTo>
                    <a:lnTo>
                      <a:pt x="615" y="823"/>
                    </a:lnTo>
                    <a:lnTo>
                      <a:pt x="615" y="823"/>
                    </a:lnTo>
                    <a:lnTo>
                      <a:pt x="615" y="823"/>
                    </a:lnTo>
                    <a:lnTo>
                      <a:pt x="615" y="823"/>
                    </a:lnTo>
                    <a:lnTo>
                      <a:pt x="615" y="823"/>
                    </a:lnTo>
                    <a:lnTo>
                      <a:pt x="617" y="823"/>
                    </a:lnTo>
                    <a:lnTo>
                      <a:pt x="617" y="823"/>
                    </a:lnTo>
                    <a:lnTo>
                      <a:pt x="617" y="823"/>
                    </a:lnTo>
                    <a:lnTo>
                      <a:pt x="617" y="823"/>
                    </a:lnTo>
                    <a:lnTo>
                      <a:pt x="619" y="821"/>
                    </a:lnTo>
                    <a:lnTo>
                      <a:pt x="619" y="821"/>
                    </a:lnTo>
                    <a:lnTo>
                      <a:pt x="619" y="821"/>
                    </a:lnTo>
                    <a:lnTo>
                      <a:pt x="619" y="821"/>
                    </a:lnTo>
                    <a:lnTo>
                      <a:pt x="619" y="821"/>
                    </a:lnTo>
                    <a:lnTo>
                      <a:pt x="621" y="821"/>
                    </a:lnTo>
                    <a:lnTo>
                      <a:pt x="621" y="821"/>
                    </a:lnTo>
                    <a:lnTo>
                      <a:pt x="621" y="819"/>
                    </a:lnTo>
                    <a:lnTo>
                      <a:pt x="621" y="819"/>
                    </a:lnTo>
                    <a:lnTo>
                      <a:pt x="621" y="819"/>
                    </a:lnTo>
                    <a:lnTo>
                      <a:pt x="623" y="819"/>
                    </a:lnTo>
                    <a:lnTo>
                      <a:pt x="623" y="819"/>
                    </a:lnTo>
                    <a:lnTo>
                      <a:pt x="623" y="817"/>
                    </a:lnTo>
                    <a:lnTo>
                      <a:pt x="624" y="817"/>
                    </a:lnTo>
                    <a:lnTo>
                      <a:pt x="624" y="817"/>
                    </a:lnTo>
                    <a:lnTo>
                      <a:pt x="624" y="817"/>
                    </a:lnTo>
                    <a:lnTo>
                      <a:pt x="624" y="817"/>
                    </a:lnTo>
                    <a:lnTo>
                      <a:pt x="624" y="817"/>
                    </a:lnTo>
                    <a:lnTo>
                      <a:pt x="624" y="817"/>
                    </a:lnTo>
                    <a:lnTo>
                      <a:pt x="624" y="815"/>
                    </a:lnTo>
                    <a:lnTo>
                      <a:pt x="624" y="815"/>
                    </a:lnTo>
                    <a:lnTo>
                      <a:pt x="626" y="815"/>
                    </a:lnTo>
                    <a:lnTo>
                      <a:pt x="626" y="815"/>
                    </a:lnTo>
                    <a:lnTo>
                      <a:pt x="626" y="814"/>
                    </a:lnTo>
                    <a:lnTo>
                      <a:pt x="626" y="814"/>
                    </a:lnTo>
                    <a:lnTo>
                      <a:pt x="626" y="814"/>
                    </a:lnTo>
                    <a:lnTo>
                      <a:pt x="626" y="814"/>
                    </a:lnTo>
                    <a:lnTo>
                      <a:pt x="626" y="814"/>
                    </a:lnTo>
                    <a:lnTo>
                      <a:pt x="628" y="814"/>
                    </a:lnTo>
                    <a:lnTo>
                      <a:pt x="628" y="814"/>
                    </a:lnTo>
                    <a:lnTo>
                      <a:pt x="628" y="812"/>
                    </a:lnTo>
                    <a:lnTo>
                      <a:pt x="628" y="812"/>
                    </a:lnTo>
                    <a:lnTo>
                      <a:pt x="628" y="812"/>
                    </a:lnTo>
                    <a:lnTo>
                      <a:pt x="628" y="812"/>
                    </a:lnTo>
                    <a:lnTo>
                      <a:pt x="628" y="812"/>
                    </a:lnTo>
                    <a:lnTo>
                      <a:pt x="630" y="810"/>
                    </a:lnTo>
                    <a:lnTo>
                      <a:pt x="630" y="810"/>
                    </a:lnTo>
                    <a:lnTo>
                      <a:pt x="630" y="810"/>
                    </a:lnTo>
                    <a:lnTo>
                      <a:pt x="630" y="810"/>
                    </a:lnTo>
                    <a:lnTo>
                      <a:pt x="630" y="808"/>
                    </a:lnTo>
                    <a:lnTo>
                      <a:pt x="630" y="808"/>
                    </a:lnTo>
                    <a:lnTo>
                      <a:pt x="630" y="808"/>
                    </a:lnTo>
                    <a:lnTo>
                      <a:pt x="632" y="808"/>
                    </a:lnTo>
                    <a:lnTo>
                      <a:pt x="632" y="808"/>
                    </a:lnTo>
                    <a:lnTo>
                      <a:pt x="632" y="806"/>
                    </a:lnTo>
                    <a:lnTo>
                      <a:pt x="632" y="806"/>
                    </a:lnTo>
                    <a:lnTo>
                      <a:pt x="632" y="806"/>
                    </a:lnTo>
                    <a:lnTo>
                      <a:pt x="632" y="805"/>
                    </a:lnTo>
                    <a:lnTo>
                      <a:pt x="630" y="805"/>
                    </a:lnTo>
                    <a:lnTo>
                      <a:pt x="630" y="805"/>
                    </a:lnTo>
                    <a:lnTo>
                      <a:pt x="630" y="805"/>
                    </a:lnTo>
                    <a:lnTo>
                      <a:pt x="630" y="805"/>
                    </a:lnTo>
                    <a:lnTo>
                      <a:pt x="630" y="805"/>
                    </a:lnTo>
                    <a:lnTo>
                      <a:pt x="630" y="805"/>
                    </a:lnTo>
                    <a:lnTo>
                      <a:pt x="630" y="805"/>
                    </a:lnTo>
                    <a:lnTo>
                      <a:pt x="630" y="803"/>
                    </a:lnTo>
                    <a:lnTo>
                      <a:pt x="628" y="803"/>
                    </a:lnTo>
                    <a:lnTo>
                      <a:pt x="628" y="803"/>
                    </a:lnTo>
                    <a:lnTo>
                      <a:pt x="628" y="803"/>
                    </a:lnTo>
                    <a:lnTo>
                      <a:pt x="628" y="803"/>
                    </a:lnTo>
                    <a:lnTo>
                      <a:pt x="628" y="801"/>
                    </a:lnTo>
                    <a:lnTo>
                      <a:pt x="628" y="801"/>
                    </a:lnTo>
                    <a:lnTo>
                      <a:pt x="628" y="799"/>
                    </a:lnTo>
                    <a:lnTo>
                      <a:pt x="628" y="799"/>
                    </a:lnTo>
                    <a:lnTo>
                      <a:pt x="628" y="799"/>
                    </a:lnTo>
                    <a:lnTo>
                      <a:pt x="628" y="799"/>
                    </a:lnTo>
                    <a:lnTo>
                      <a:pt x="628" y="799"/>
                    </a:lnTo>
                    <a:lnTo>
                      <a:pt x="628" y="797"/>
                    </a:lnTo>
                    <a:lnTo>
                      <a:pt x="628" y="797"/>
                    </a:lnTo>
                    <a:lnTo>
                      <a:pt x="628" y="797"/>
                    </a:lnTo>
                    <a:lnTo>
                      <a:pt x="628" y="797"/>
                    </a:lnTo>
                    <a:lnTo>
                      <a:pt x="628" y="797"/>
                    </a:lnTo>
                    <a:lnTo>
                      <a:pt x="628" y="796"/>
                    </a:lnTo>
                    <a:lnTo>
                      <a:pt x="628" y="796"/>
                    </a:lnTo>
                    <a:lnTo>
                      <a:pt x="626" y="796"/>
                    </a:lnTo>
                    <a:lnTo>
                      <a:pt x="626" y="796"/>
                    </a:lnTo>
                    <a:lnTo>
                      <a:pt x="626" y="796"/>
                    </a:lnTo>
                    <a:lnTo>
                      <a:pt x="628" y="796"/>
                    </a:lnTo>
                    <a:lnTo>
                      <a:pt x="628" y="796"/>
                    </a:lnTo>
                    <a:lnTo>
                      <a:pt x="628" y="794"/>
                    </a:lnTo>
                    <a:lnTo>
                      <a:pt x="626" y="794"/>
                    </a:lnTo>
                    <a:lnTo>
                      <a:pt x="626" y="794"/>
                    </a:lnTo>
                    <a:lnTo>
                      <a:pt x="626" y="792"/>
                    </a:lnTo>
                    <a:lnTo>
                      <a:pt x="626" y="792"/>
                    </a:lnTo>
                    <a:lnTo>
                      <a:pt x="626" y="790"/>
                    </a:lnTo>
                    <a:lnTo>
                      <a:pt x="626" y="790"/>
                    </a:lnTo>
                    <a:lnTo>
                      <a:pt x="626" y="790"/>
                    </a:lnTo>
                    <a:lnTo>
                      <a:pt x="626" y="790"/>
                    </a:lnTo>
                    <a:lnTo>
                      <a:pt x="626" y="788"/>
                    </a:lnTo>
                    <a:lnTo>
                      <a:pt x="626" y="787"/>
                    </a:lnTo>
                    <a:lnTo>
                      <a:pt x="626" y="787"/>
                    </a:lnTo>
                    <a:lnTo>
                      <a:pt x="624" y="787"/>
                    </a:lnTo>
                    <a:lnTo>
                      <a:pt x="624" y="787"/>
                    </a:lnTo>
                    <a:lnTo>
                      <a:pt x="623" y="787"/>
                    </a:lnTo>
                    <a:lnTo>
                      <a:pt x="623" y="785"/>
                    </a:lnTo>
                    <a:lnTo>
                      <a:pt x="621" y="785"/>
                    </a:lnTo>
                    <a:lnTo>
                      <a:pt x="619" y="785"/>
                    </a:lnTo>
                    <a:lnTo>
                      <a:pt x="619" y="785"/>
                    </a:lnTo>
                    <a:lnTo>
                      <a:pt x="619" y="783"/>
                    </a:lnTo>
                    <a:lnTo>
                      <a:pt x="619" y="783"/>
                    </a:lnTo>
                    <a:lnTo>
                      <a:pt x="619" y="783"/>
                    </a:lnTo>
                    <a:lnTo>
                      <a:pt x="617" y="783"/>
                    </a:lnTo>
                    <a:lnTo>
                      <a:pt x="617" y="783"/>
                    </a:lnTo>
                    <a:lnTo>
                      <a:pt x="615" y="783"/>
                    </a:lnTo>
                    <a:lnTo>
                      <a:pt x="615" y="783"/>
                    </a:lnTo>
                    <a:lnTo>
                      <a:pt x="615" y="783"/>
                    </a:lnTo>
                    <a:lnTo>
                      <a:pt x="613" y="783"/>
                    </a:lnTo>
                    <a:lnTo>
                      <a:pt x="613" y="783"/>
                    </a:lnTo>
                    <a:lnTo>
                      <a:pt x="613" y="783"/>
                    </a:lnTo>
                    <a:lnTo>
                      <a:pt x="613" y="783"/>
                    </a:lnTo>
                    <a:lnTo>
                      <a:pt x="613" y="783"/>
                    </a:lnTo>
                    <a:lnTo>
                      <a:pt x="613" y="783"/>
                    </a:lnTo>
                    <a:lnTo>
                      <a:pt x="613" y="783"/>
                    </a:lnTo>
                    <a:lnTo>
                      <a:pt x="613" y="783"/>
                    </a:lnTo>
                    <a:lnTo>
                      <a:pt x="612" y="783"/>
                    </a:lnTo>
                    <a:lnTo>
                      <a:pt x="612" y="783"/>
                    </a:lnTo>
                    <a:lnTo>
                      <a:pt x="612" y="783"/>
                    </a:lnTo>
                    <a:lnTo>
                      <a:pt x="612" y="783"/>
                    </a:lnTo>
                    <a:lnTo>
                      <a:pt x="612" y="781"/>
                    </a:lnTo>
                    <a:lnTo>
                      <a:pt x="612" y="781"/>
                    </a:lnTo>
                    <a:lnTo>
                      <a:pt x="610" y="781"/>
                    </a:lnTo>
                    <a:lnTo>
                      <a:pt x="610" y="781"/>
                    </a:lnTo>
                    <a:lnTo>
                      <a:pt x="610" y="781"/>
                    </a:lnTo>
                    <a:lnTo>
                      <a:pt x="610" y="781"/>
                    </a:lnTo>
                    <a:lnTo>
                      <a:pt x="610" y="781"/>
                    </a:lnTo>
                    <a:lnTo>
                      <a:pt x="608" y="781"/>
                    </a:lnTo>
                    <a:lnTo>
                      <a:pt x="608" y="781"/>
                    </a:lnTo>
                    <a:lnTo>
                      <a:pt x="608" y="781"/>
                    </a:lnTo>
                    <a:lnTo>
                      <a:pt x="608" y="781"/>
                    </a:lnTo>
                    <a:lnTo>
                      <a:pt x="608" y="781"/>
                    </a:lnTo>
                    <a:lnTo>
                      <a:pt x="608" y="781"/>
                    </a:lnTo>
                    <a:lnTo>
                      <a:pt x="608" y="781"/>
                    </a:lnTo>
                    <a:lnTo>
                      <a:pt x="608" y="779"/>
                    </a:lnTo>
                    <a:lnTo>
                      <a:pt x="606" y="779"/>
                    </a:lnTo>
                    <a:lnTo>
                      <a:pt x="606" y="779"/>
                    </a:lnTo>
                    <a:lnTo>
                      <a:pt x="606" y="779"/>
                    </a:lnTo>
                    <a:lnTo>
                      <a:pt x="606" y="779"/>
                    </a:lnTo>
                    <a:lnTo>
                      <a:pt x="606" y="779"/>
                    </a:lnTo>
                    <a:lnTo>
                      <a:pt x="606"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81"/>
                    </a:lnTo>
                    <a:lnTo>
                      <a:pt x="603" y="781"/>
                    </a:lnTo>
                    <a:lnTo>
                      <a:pt x="603" y="779"/>
                    </a:lnTo>
                    <a:lnTo>
                      <a:pt x="601" y="779"/>
                    </a:lnTo>
                    <a:lnTo>
                      <a:pt x="601" y="779"/>
                    </a:lnTo>
                    <a:lnTo>
                      <a:pt x="601" y="779"/>
                    </a:lnTo>
                    <a:lnTo>
                      <a:pt x="601" y="779"/>
                    </a:lnTo>
                    <a:lnTo>
                      <a:pt x="599" y="779"/>
                    </a:lnTo>
                    <a:lnTo>
                      <a:pt x="599" y="779"/>
                    </a:lnTo>
                    <a:lnTo>
                      <a:pt x="597" y="781"/>
                    </a:lnTo>
                    <a:lnTo>
                      <a:pt x="597" y="781"/>
                    </a:lnTo>
                    <a:lnTo>
                      <a:pt x="597" y="781"/>
                    </a:lnTo>
                    <a:lnTo>
                      <a:pt x="597" y="781"/>
                    </a:lnTo>
                    <a:lnTo>
                      <a:pt x="597" y="779"/>
                    </a:lnTo>
                    <a:lnTo>
                      <a:pt x="597" y="779"/>
                    </a:lnTo>
                    <a:lnTo>
                      <a:pt x="597" y="779"/>
                    </a:lnTo>
                    <a:lnTo>
                      <a:pt x="595" y="779"/>
                    </a:lnTo>
                    <a:lnTo>
                      <a:pt x="595" y="779"/>
                    </a:lnTo>
                    <a:lnTo>
                      <a:pt x="595" y="779"/>
                    </a:lnTo>
                    <a:lnTo>
                      <a:pt x="594" y="777"/>
                    </a:lnTo>
                    <a:lnTo>
                      <a:pt x="594" y="777"/>
                    </a:lnTo>
                    <a:lnTo>
                      <a:pt x="594" y="777"/>
                    </a:lnTo>
                    <a:lnTo>
                      <a:pt x="594" y="777"/>
                    </a:lnTo>
                    <a:lnTo>
                      <a:pt x="592" y="776"/>
                    </a:lnTo>
                    <a:lnTo>
                      <a:pt x="592" y="776"/>
                    </a:lnTo>
                    <a:lnTo>
                      <a:pt x="592" y="776"/>
                    </a:lnTo>
                    <a:lnTo>
                      <a:pt x="592" y="776"/>
                    </a:lnTo>
                    <a:lnTo>
                      <a:pt x="592" y="776"/>
                    </a:lnTo>
                    <a:lnTo>
                      <a:pt x="590" y="776"/>
                    </a:lnTo>
                    <a:lnTo>
                      <a:pt x="590" y="776"/>
                    </a:lnTo>
                    <a:lnTo>
                      <a:pt x="590" y="776"/>
                    </a:lnTo>
                    <a:lnTo>
                      <a:pt x="588" y="776"/>
                    </a:lnTo>
                    <a:lnTo>
                      <a:pt x="588" y="774"/>
                    </a:lnTo>
                    <a:lnTo>
                      <a:pt x="586" y="774"/>
                    </a:lnTo>
                    <a:lnTo>
                      <a:pt x="585" y="774"/>
                    </a:lnTo>
                    <a:lnTo>
                      <a:pt x="585" y="774"/>
                    </a:lnTo>
                    <a:lnTo>
                      <a:pt x="585" y="774"/>
                    </a:lnTo>
                    <a:lnTo>
                      <a:pt x="585" y="774"/>
                    </a:lnTo>
                    <a:lnTo>
                      <a:pt x="583" y="774"/>
                    </a:lnTo>
                    <a:lnTo>
                      <a:pt x="583" y="774"/>
                    </a:lnTo>
                    <a:lnTo>
                      <a:pt x="583" y="774"/>
                    </a:lnTo>
                    <a:lnTo>
                      <a:pt x="581" y="772"/>
                    </a:lnTo>
                    <a:lnTo>
                      <a:pt x="579" y="772"/>
                    </a:lnTo>
                    <a:lnTo>
                      <a:pt x="579" y="770"/>
                    </a:lnTo>
                    <a:lnTo>
                      <a:pt x="579" y="770"/>
                    </a:lnTo>
                    <a:lnTo>
                      <a:pt x="581" y="770"/>
                    </a:lnTo>
                    <a:lnTo>
                      <a:pt x="581" y="770"/>
                    </a:lnTo>
                    <a:lnTo>
                      <a:pt x="581" y="770"/>
                    </a:lnTo>
                    <a:lnTo>
                      <a:pt x="581" y="770"/>
                    </a:lnTo>
                    <a:lnTo>
                      <a:pt x="583" y="770"/>
                    </a:lnTo>
                    <a:lnTo>
                      <a:pt x="583" y="770"/>
                    </a:lnTo>
                    <a:lnTo>
                      <a:pt x="583" y="768"/>
                    </a:lnTo>
                    <a:lnTo>
                      <a:pt x="583" y="768"/>
                    </a:lnTo>
                    <a:lnTo>
                      <a:pt x="585" y="768"/>
                    </a:lnTo>
                    <a:lnTo>
                      <a:pt x="585" y="768"/>
                    </a:lnTo>
                    <a:lnTo>
                      <a:pt x="585" y="768"/>
                    </a:lnTo>
                    <a:lnTo>
                      <a:pt x="585" y="768"/>
                    </a:lnTo>
                    <a:lnTo>
                      <a:pt x="583" y="767"/>
                    </a:lnTo>
                    <a:lnTo>
                      <a:pt x="583" y="767"/>
                    </a:lnTo>
                    <a:lnTo>
                      <a:pt x="583" y="767"/>
                    </a:lnTo>
                    <a:lnTo>
                      <a:pt x="583" y="767"/>
                    </a:lnTo>
                    <a:lnTo>
                      <a:pt x="583" y="767"/>
                    </a:lnTo>
                    <a:lnTo>
                      <a:pt x="583" y="767"/>
                    </a:lnTo>
                    <a:lnTo>
                      <a:pt x="585" y="767"/>
                    </a:lnTo>
                    <a:lnTo>
                      <a:pt x="585" y="767"/>
                    </a:lnTo>
                    <a:lnTo>
                      <a:pt x="585" y="765"/>
                    </a:lnTo>
                    <a:lnTo>
                      <a:pt x="585" y="765"/>
                    </a:lnTo>
                    <a:lnTo>
                      <a:pt x="585" y="765"/>
                    </a:lnTo>
                    <a:lnTo>
                      <a:pt x="585" y="765"/>
                    </a:lnTo>
                    <a:lnTo>
                      <a:pt x="585" y="765"/>
                    </a:lnTo>
                    <a:lnTo>
                      <a:pt x="585" y="763"/>
                    </a:lnTo>
                    <a:lnTo>
                      <a:pt x="585" y="763"/>
                    </a:lnTo>
                    <a:lnTo>
                      <a:pt x="585" y="761"/>
                    </a:lnTo>
                    <a:lnTo>
                      <a:pt x="585" y="761"/>
                    </a:lnTo>
                    <a:lnTo>
                      <a:pt x="585" y="761"/>
                    </a:lnTo>
                    <a:lnTo>
                      <a:pt x="585" y="761"/>
                    </a:lnTo>
                    <a:lnTo>
                      <a:pt x="585" y="761"/>
                    </a:lnTo>
                    <a:lnTo>
                      <a:pt x="585" y="759"/>
                    </a:lnTo>
                    <a:lnTo>
                      <a:pt x="585" y="759"/>
                    </a:lnTo>
                    <a:lnTo>
                      <a:pt x="585" y="759"/>
                    </a:lnTo>
                    <a:lnTo>
                      <a:pt x="585" y="759"/>
                    </a:lnTo>
                    <a:lnTo>
                      <a:pt x="585" y="759"/>
                    </a:lnTo>
                    <a:lnTo>
                      <a:pt x="585" y="758"/>
                    </a:lnTo>
                    <a:lnTo>
                      <a:pt x="585" y="758"/>
                    </a:lnTo>
                    <a:lnTo>
                      <a:pt x="585" y="758"/>
                    </a:lnTo>
                    <a:lnTo>
                      <a:pt x="585" y="756"/>
                    </a:lnTo>
                    <a:lnTo>
                      <a:pt x="585" y="756"/>
                    </a:lnTo>
                    <a:lnTo>
                      <a:pt x="585" y="756"/>
                    </a:lnTo>
                    <a:lnTo>
                      <a:pt x="585" y="756"/>
                    </a:lnTo>
                    <a:lnTo>
                      <a:pt x="583" y="756"/>
                    </a:lnTo>
                    <a:lnTo>
                      <a:pt x="583" y="754"/>
                    </a:lnTo>
                    <a:lnTo>
                      <a:pt x="583" y="754"/>
                    </a:lnTo>
                    <a:lnTo>
                      <a:pt x="581" y="754"/>
                    </a:lnTo>
                    <a:lnTo>
                      <a:pt x="581" y="754"/>
                    </a:lnTo>
                    <a:lnTo>
                      <a:pt x="581" y="754"/>
                    </a:lnTo>
                    <a:lnTo>
                      <a:pt x="581" y="754"/>
                    </a:lnTo>
                    <a:lnTo>
                      <a:pt x="581" y="754"/>
                    </a:lnTo>
                    <a:lnTo>
                      <a:pt x="581" y="754"/>
                    </a:lnTo>
                    <a:lnTo>
                      <a:pt x="581" y="752"/>
                    </a:lnTo>
                    <a:lnTo>
                      <a:pt x="581" y="752"/>
                    </a:lnTo>
                    <a:lnTo>
                      <a:pt x="579" y="752"/>
                    </a:lnTo>
                    <a:lnTo>
                      <a:pt x="579" y="752"/>
                    </a:lnTo>
                    <a:lnTo>
                      <a:pt x="579" y="750"/>
                    </a:lnTo>
                    <a:lnTo>
                      <a:pt x="579" y="750"/>
                    </a:lnTo>
                    <a:lnTo>
                      <a:pt x="577" y="750"/>
                    </a:lnTo>
                    <a:lnTo>
                      <a:pt x="577" y="750"/>
                    </a:lnTo>
                    <a:lnTo>
                      <a:pt x="577" y="752"/>
                    </a:lnTo>
                    <a:lnTo>
                      <a:pt x="577" y="752"/>
                    </a:lnTo>
                    <a:lnTo>
                      <a:pt x="577" y="752"/>
                    </a:lnTo>
                    <a:lnTo>
                      <a:pt x="577" y="752"/>
                    </a:lnTo>
                    <a:lnTo>
                      <a:pt x="576" y="752"/>
                    </a:lnTo>
                    <a:lnTo>
                      <a:pt x="576" y="752"/>
                    </a:lnTo>
                    <a:lnTo>
                      <a:pt x="576" y="752"/>
                    </a:lnTo>
                    <a:lnTo>
                      <a:pt x="576" y="752"/>
                    </a:lnTo>
                    <a:lnTo>
                      <a:pt x="574" y="752"/>
                    </a:lnTo>
                    <a:lnTo>
                      <a:pt x="574" y="752"/>
                    </a:lnTo>
                    <a:lnTo>
                      <a:pt x="574" y="752"/>
                    </a:lnTo>
                    <a:lnTo>
                      <a:pt x="572" y="752"/>
                    </a:lnTo>
                    <a:lnTo>
                      <a:pt x="572" y="754"/>
                    </a:lnTo>
                    <a:lnTo>
                      <a:pt x="572" y="754"/>
                    </a:lnTo>
                    <a:lnTo>
                      <a:pt x="572" y="754"/>
                    </a:lnTo>
                    <a:lnTo>
                      <a:pt x="570" y="754"/>
                    </a:lnTo>
                    <a:lnTo>
                      <a:pt x="570" y="754"/>
                    </a:lnTo>
                    <a:lnTo>
                      <a:pt x="570" y="754"/>
                    </a:lnTo>
                    <a:lnTo>
                      <a:pt x="570" y="754"/>
                    </a:lnTo>
                    <a:lnTo>
                      <a:pt x="568" y="754"/>
                    </a:lnTo>
                    <a:lnTo>
                      <a:pt x="568" y="754"/>
                    </a:lnTo>
                    <a:lnTo>
                      <a:pt x="568" y="754"/>
                    </a:lnTo>
                    <a:lnTo>
                      <a:pt x="568" y="754"/>
                    </a:lnTo>
                    <a:lnTo>
                      <a:pt x="566" y="754"/>
                    </a:lnTo>
                    <a:lnTo>
                      <a:pt x="566" y="754"/>
                    </a:lnTo>
                    <a:lnTo>
                      <a:pt x="565" y="754"/>
                    </a:lnTo>
                    <a:lnTo>
                      <a:pt x="565" y="754"/>
                    </a:lnTo>
                    <a:lnTo>
                      <a:pt x="563" y="754"/>
                    </a:lnTo>
                    <a:lnTo>
                      <a:pt x="563" y="754"/>
                    </a:lnTo>
                    <a:lnTo>
                      <a:pt x="563" y="754"/>
                    </a:lnTo>
                    <a:lnTo>
                      <a:pt x="563" y="754"/>
                    </a:lnTo>
                    <a:lnTo>
                      <a:pt x="563" y="752"/>
                    </a:lnTo>
                    <a:lnTo>
                      <a:pt x="563" y="752"/>
                    </a:lnTo>
                    <a:lnTo>
                      <a:pt x="563" y="752"/>
                    </a:lnTo>
                    <a:lnTo>
                      <a:pt x="561" y="752"/>
                    </a:lnTo>
                    <a:lnTo>
                      <a:pt x="561" y="752"/>
                    </a:lnTo>
                    <a:lnTo>
                      <a:pt x="561" y="752"/>
                    </a:lnTo>
                    <a:lnTo>
                      <a:pt x="561" y="750"/>
                    </a:lnTo>
                    <a:lnTo>
                      <a:pt x="563" y="750"/>
                    </a:lnTo>
                    <a:lnTo>
                      <a:pt x="563" y="750"/>
                    </a:lnTo>
                    <a:lnTo>
                      <a:pt x="563" y="750"/>
                    </a:lnTo>
                    <a:lnTo>
                      <a:pt x="563" y="749"/>
                    </a:lnTo>
                    <a:lnTo>
                      <a:pt x="563" y="749"/>
                    </a:lnTo>
                    <a:lnTo>
                      <a:pt x="563" y="749"/>
                    </a:lnTo>
                    <a:lnTo>
                      <a:pt x="563" y="747"/>
                    </a:lnTo>
                    <a:lnTo>
                      <a:pt x="563" y="747"/>
                    </a:lnTo>
                    <a:lnTo>
                      <a:pt x="563" y="745"/>
                    </a:lnTo>
                    <a:lnTo>
                      <a:pt x="561" y="743"/>
                    </a:lnTo>
                    <a:lnTo>
                      <a:pt x="561" y="743"/>
                    </a:lnTo>
                    <a:lnTo>
                      <a:pt x="563" y="741"/>
                    </a:lnTo>
                    <a:lnTo>
                      <a:pt x="563" y="739"/>
                    </a:lnTo>
                    <a:lnTo>
                      <a:pt x="565" y="738"/>
                    </a:lnTo>
                    <a:lnTo>
                      <a:pt x="565" y="736"/>
                    </a:lnTo>
                    <a:lnTo>
                      <a:pt x="566" y="734"/>
                    </a:lnTo>
                    <a:lnTo>
                      <a:pt x="566" y="734"/>
                    </a:lnTo>
                    <a:lnTo>
                      <a:pt x="568" y="734"/>
                    </a:lnTo>
                    <a:lnTo>
                      <a:pt x="568" y="734"/>
                    </a:lnTo>
                    <a:lnTo>
                      <a:pt x="568" y="734"/>
                    </a:lnTo>
                    <a:lnTo>
                      <a:pt x="568" y="732"/>
                    </a:lnTo>
                    <a:lnTo>
                      <a:pt x="568" y="732"/>
                    </a:lnTo>
                    <a:lnTo>
                      <a:pt x="568" y="732"/>
                    </a:lnTo>
                    <a:lnTo>
                      <a:pt x="568" y="730"/>
                    </a:lnTo>
                    <a:lnTo>
                      <a:pt x="568" y="730"/>
                    </a:lnTo>
                    <a:lnTo>
                      <a:pt x="568" y="729"/>
                    </a:lnTo>
                    <a:lnTo>
                      <a:pt x="568" y="729"/>
                    </a:lnTo>
                    <a:lnTo>
                      <a:pt x="568" y="729"/>
                    </a:lnTo>
                    <a:lnTo>
                      <a:pt x="570" y="727"/>
                    </a:lnTo>
                    <a:lnTo>
                      <a:pt x="570" y="727"/>
                    </a:lnTo>
                    <a:lnTo>
                      <a:pt x="570" y="727"/>
                    </a:lnTo>
                    <a:lnTo>
                      <a:pt x="572" y="727"/>
                    </a:lnTo>
                    <a:lnTo>
                      <a:pt x="572" y="725"/>
                    </a:lnTo>
                    <a:lnTo>
                      <a:pt x="576" y="725"/>
                    </a:lnTo>
                    <a:lnTo>
                      <a:pt x="576" y="725"/>
                    </a:lnTo>
                    <a:lnTo>
                      <a:pt x="577" y="727"/>
                    </a:lnTo>
                    <a:lnTo>
                      <a:pt x="579" y="727"/>
                    </a:lnTo>
                    <a:lnTo>
                      <a:pt x="579" y="729"/>
                    </a:lnTo>
                    <a:lnTo>
                      <a:pt x="579" y="729"/>
                    </a:lnTo>
                    <a:lnTo>
                      <a:pt x="581" y="730"/>
                    </a:lnTo>
                    <a:lnTo>
                      <a:pt x="581" y="730"/>
                    </a:lnTo>
                    <a:lnTo>
                      <a:pt x="581" y="730"/>
                    </a:lnTo>
                    <a:lnTo>
                      <a:pt x="581" y="732"/>
                    </a:lnTo>
                    <a:lnTo>
                      <a:pt x="579" y="732"/>
                    </a:lnTo>
                    <a:lnTo>
                      <a:pt x="579" y="732"/>
                    </a:lnTo>
                    <a:lnTo>
                      <a:pt x="577" y="734"/>
                    </a:lnTo>
                    <a:lnTo>
                      <a:pt x="577" y="734"/>
                    </a:lnTo>
                    <a:lnTo>
                      <a:pt x="577" y="734"/>
                    </a:lnTo>
                    <a:lnTo>
                      <a:pt x="577" y="734"/>
                    </a:lnTo>
                    <a:lnTo>
                      <a:pt x="577" y="736"/>
                    </a:lnTo>
                    <a:lnTo>
                      <a:pt x="577" y="738"/>
                    </a:lnTo>
                    <a:lnTo>
                      <a:pt x="577" y="738"/>
                    </a:lnTo>
                    <a:lnTo>
                      <a:pt x="577" y="738"/>
                    </a:lnTo>
                    <a:lnTo>
                      <a:pt x="577" y="738"/>
                    </a:lnTo>
                    <a:lnTo>
                      <a:pt x="577" y="739"/>
                    </a:lnTo>
                    <a:lnTo>
                      <a:pt x="579" y="739"/>
                    </a:lnTo>
                    <a:lnTo>
                      <a:pt x="581" y="739"/>
                    </a:lnTo>
                    <a:lnTo>
                      <a:pt x="581" y="739"/>
                    </a:lnTo>
                    <a:lnTo>
                      <a:pt x="583" y="739"/>
                    </a:lnTo>
                    <a:lnTo>
                      <a:pt x="583" y="738"/>
                    </a:lnTo>
                    <a:lnTo>
                      <a:pt x="585" y="738"/>
                    </a:lnTo>
                    <a:lnTo>
                      <a:pt x="585" y="738"/>
                    </a:lnTo>
                    <a:lnTo>
                      <a:pt x="585" y="738"/>
                    </a:lnTo>
                    <a:lnTo>
                      <a:pt x="585" y="738"/>
                    </a:lnTo>
                    <a:lnTo>
                      <a:pt x="586" y="738"/>
                    </a:lnTo>
                    <a:lnTo>
                      <a:pt x="586" y="738"/>
                    </a:lnTo>
                    <a:lnTo>
                      <a:pt x="586" y="738"/>
                    </a:lnTo>
                    <a:lnTo>
                      <a:pt x="588" y="738"/>
                    </a:lnTo>
                    <a:lnTo>
                      <a:pt x="588" y="738"/>
                    </a:lnTo>
                    <a:lnTo>
                      <a:pt x="590" y="738"/>
                    </a:lnTo>
                    <a:lnTo>
                      <a:pt x="590" y="738"/>
                    </a:lnTo>
                    <a:lnTo>
                      <a:pt x="592" y="738"/>
                    </a:lnTo>
                    <a:lnTo>
                      <a:pt x="592" y="736"/>
                    </a:lnTo>
                    <a:lnTo>
                      <a:pt x="594" y="734"/>
                    </a:lnTo>
                    <a:lnTo>
                      <a:pt x="594" y="732"/>
                    </a:lnTo>
                    <a:lnTo>
                      <a:pt x="592" y="732"/>
                    </a:lnTo>
                    <a:lnTo>
                      <a:pt x="592" y="730"/>
                    </a:lnTo>
                    <a:lnTo>
                      <a:pt x="590" y="730"/>
                    </a:lnTo>
                    <a:lnTo>
                      <a:pt x="590" y="730"/>
                    </a:lnTo>
                    <a:lnTo>
                      <a:pt x="590" y="730"/>
                    </a:lnTo>
                    <a:lnTo>
                      <a:pt x="590" y="729"/>
                    </a:lnTo>
                    <a:lnTo>
                      <a:pt x="588" y="727"/>
                    </a:lnTo>
                    <a:lnTo>
                      <a:pt x="588" y="727"/>
                    </a:lnTo>
                    <a:lnTo>
                      <a:pt x="588" y="727"/>
                    </a:lnTo>
                    <a:lnTo>
                      <a:pt x="588" y="727"/>
                    </a:lnTo>
                    <a:lnTo>
                      <a:pt x="588" y="727"/>
                    </a:lnTo>
                    <a:lnTo>
                      <a:pt x="588" y="727"/>
                    </a:lnTo>
                    <a:lnTo>
                      <a:pt x="588" y="725"/>
                    </a:lnTo>
                    <a:lnTo>
                      <a:pt x="588" y="725"/>
                    </a:lnTo>
                    <a:lnTo>
                      <a:pt x="590" y="725"/>
                    </a:lnTo>
                    <a:lnTo>
                      <a:pt x="590" y="725"/>
                    </a:lnTo>
                    <a:lnTo>
                      <a:pt x="592" y="725"/>
                    </a:lnTo>
                    <a:lnTo>
                      <a:pt x="592" y="725"/>
                    </a:lnTo>
                    <a:lnTo>
                      <a:pt x="592" y="727"/>
                    </a:lnTo>
                    <a:lnTo>
                      <a:pt x="592" y="727"/>
                    </a:lnTo>
                    <a:lnTo>
                      <a:pt x="594" y="727"/>
                    </a:lnTo>
                    <a:lnTo>
                      <a:pt x="594" y="729"/>
                    </a:lnTo>
                    <a:lnTo>
                      <a:pt x="595" y="729"/>
                    </a:lnTo>
                    <a:lnTo>
                      <a:pt x="595" y="729"/>
                    </a:lnTo>
                    <a:lnTo>
                      <a:pt x="597" y="729"/>
                    </a:lnTo>
                    <a:lnTo>
                      <a:pt x="597" y="729"/>
                    </a:lnTo>
                    <a:lnTo>
                      <a:pt x="599" y="727"/>
                    </a:lnTo>
                    <a:lnTo>
                      <a:pt x="599" y="727"/>
                    </a:lnTo>
                    <a:lnTo>
                      <a:pt x="599" y="727"/>
                    </a:lnTo>
                    <a:lnTo>
                      <a:pt x="601" y="727"/>
                    </a:lnTo>
                    <a:lnTo>
                      <a:pt x="601" y="727"/>
                    </a:lnTo>
                    <a:lnTo>
                      <a:pt x="601" y="727"/>
                    </a:lnTo>
                    <a:lnTo>
                      <a:pt x="601" y="727"/>
                    </a:lnTo>
                    <a:lnTo>
                      <a:pt x="601" y="727"/>
                    </a:lnTo>
                    <a:lnTo>
                      <a:pt x="603" y="725"/>
                    </a:lnTo>
                    <a:lnTo>
                      <a:pt x="604" y="721"/>
                    </a:lnTo>
                    <a:lnTo>
                      <a:pt x="604" y="720"/>
                    </a:lnTo>
                    <a:lnTo>
                      <a:pt x="604" y="720"/>
                    </a:lnTo>
                    <a:lnTo>
                      <a:pt x="604" y="718"/>
                    </a:lnTo>
                    <a:lnTo>
                      <a:pt x="604" y="716"/>
                    </a:lnTo>
                    <a:lnTo>
                      <a:pt x="604" y="716"/>
                    </a:lnTo>
                    <a:lnTo>
                      <a:pt x="606" y="716"/>
                    </a:lnTo>
                    <a:lnTo>
                      <a:pt x="606" y="716"/>
                    </a:lnTo>
                    <a:lnTo>
                      <a:pt x="606" y="716"/>
                    </a:lnTo>
                    <a:lnTo>
                      <a:pt x="606" y="716"/>
                    </a:lnTo>
                    <a:lnTo>
                      <a:pt x="606" y="716"/>
                    </a:lnTo>
                    <a:lnTo>
                      <a:pt x="606" y="716"/>
                    </a:lnTo>
                    <a:lnTo>
                      <a:pt x="606" y="714"/>
                    </a:lnTo>
                    <a:lnTo>
                      <a:pt x="606" y="714"/>
                    </a:lnTo>
                    <a:lnTo>
                      <a:pt x="606" y="714"/>
                    </a:lnTo>
                    <a:lnTo>
                      <a:pt x="606" y="714"/>
                    </a:lnTo>
                    <a:lnTo>
                      <a:pt x="604" y="714"/>
                    </a:lnTo>
                    <a:lnTo>
                      <a:pt x="604" y="714"/>
                    </a:lnTo>
                    <a:lnTo>
                      <a:pt x="604" y="714"/>
                    </a:lnTo>
                    <a:lnTo>
                      <a:pt x="606" y="712"/>
                    </a:lnTo>
                    <a:lnTo>
                      <a:pt x="606" y="712"/>
                    </a:lnTo>
                    <a:lnTo>
                      <a:pt x="606" y="712"/>
                    </a:lnTo>
                    <a:lnTo>
                      <a:pt x="608" y="712"/>
                    </a:lnTo>
                    <a:lnTo>
                      <a:pt x="608" y="712"/>
                    </a:lnTo>
                    <a:lnTo>
                      <a:pt x="608" y="712"/>
                    </a:lnTo>
                    <a:lnTo>
                      <a:pt x="608" y="712"/>
                    </a:lnTo>
                    <a:lnTo>
                      <a:pt x="608" y="712"/>
                    </a:lnTo>
                    <a:lnTo>
                      <a:pt x="608" y="714"/>
                    </a:lnTo>
                    <a:lnTo>
                      <a:pt x="610" y="714"/>
                    </a:lnTo>
                    <a:lnTo>
                      <a:pt x="610" y="716"/>
                    </a:lnTo>
                    <a:lnTo>
                      <a:pt x="610" y="716"/>
                    </a:lnTo>
                    <a:lnTo>
                      <a:pt x="610" y="718"/>
                    </a:lnTo>
                    <a:lnTo>
                      <a:pt x="612" y="718"/>
                    </a:lnTo>
                    <a:lnTo>
                      <a:pt x="612" y="718"/>
                    </a:lnTo>
                    <a:lnTo>
                      <a:pt x="613" y="718"/>
                    </a:lnTo>
                    <a:lnTo>
                      <a:pt x="613" y="718"/>
                    </a:lnTo>
                    <a:lnTo>
                      <a:pt x="615" y="718"/>
                    </a:lnTo>
                    <a:lnTo>
                      <a:pt x="615" y="718"/>
                    </a:lnTo>
                    <a:lnTo>
                      <a:pt x="617" y="718"/>
                    </a:lnTo>
                    <a:lnTo>
                      <a:pt x="617" y="718"/>
                    </a:lnTo>
                    <a:lnTo>
                      <a:pt x="617" y="718"/>
                    </a:lnTo>
                    <a:lnTo>
                      <a:pt x="617" y="718"/>
                    </a:lnTo>
                    <a:lnTo>
                      <a:pt x="617" y="718"/>
                    </a:lnTo>
                    <a:lnTo>
                      <a:pt x="617" y="716"/>
                    </a:lnTo>
                    <a:lnTo>
                      <a:pt x="615" y="714"/>
                    </a:lnTo>
                    <a:lnTo>
                      <a:pt x="615" y="714"/>
                    </a:lnTo>
                    <a:lnTo>
                      <a:pt x="613" y="714"/>
                    </a:lnTo>
                    <a:lnTo>
                      <a:pt x="613" y="714"/>
                    </a:lnTo>
                    <a:lnTo>
                      <a:pt x="613" y="712"/>
                    </a:lnTo>
                    <a:lnTo>
                      <a:pt x="613" y="712"/>
                    </a:lnTo>
                    <a:lnTo>
                      <a:pt x="612" y="712"/>
                    </a:lnTo>
                    <a:lnTo>
                      <a:pt x="612" y="712"/>
                    </a:lnTo>
                    <a:lnTo>
                      <a:pt x="612" y="711"/>
                    </a:lnTo>
                    <a:lnTo>
                      <a:pt x="612" y="711"/>
                    </a:lnTo>
                    <a:lnTo>
                      <a:pt x="610" y="711"/>
                    </a:lnTo>
                    <a:lnTo>
                      <a:pt x="610" y="711"/>
                    </a:lnTo>
                    <a:lnTo>
                      <a:pt x="610" y="711"/>
                    </a:lnTo>
                    <a:lnTo>
                      <a:pt x="610" y="709"/>
                    </a:lnTo>
                    <a:lnTo>
                      <a:pt x="608" y="709"/>
                    </a:lnTo>
                    <a:lnTo>
                      <a:pt x="608" y="709"/>
                    </a:lnTo>
                    <a:lnTo>
                      <a:pt x="606" y="707"/>
                    </a:lnTo>
                    <a:lnTo>
                      <a:pt x="606" y="707"/>
                    </a:lnTo>
                    <a:lnTo>
                      <a:pt x="606" y="707"/>
                    </a:lnTo>
                    <a:lnTo>
                      <a:pt x="604" y="707"/>
                    </a:lnTo>
                    <a:lnTo>
                      <a:pt x="604" y="707"/>
                    </a:lnTo>
                    <a:lnTo>
                      <a:pt x="604" y="707"/>
                    </a:lnTo>
                    <a:lnTo>
                      <a:pt x="603" y="707"/>
                    </a:lnTo>
                    <a:lnTo>
                      <a:pt x="603" y="707"/>
                    </a:lnTo>
                    <a:lnTo>
                      <a:pt x="603" y="707"/>
                    </a:lnTo>
                    <a:lnTo>
                      <a:pt x="601" y="707"/>
                    </a:lnTo>
                    <a:lnTo>
                      <a:pt x="601" y="707"/>
                    </a:lnTo>
                    <a:lnTo>
                      <a:pt x="601" y="707"/>
                    </a:lnTo>
                    <a:lnTo>
                      <a:pt x="601" y="705"/>
                    </a:lnTo>
                    <a:lnTo>
                      <a:pt x="601" y="705"/>
                    </a:lnTo>
                    <a:lnTo>
                      <a:pt x="601" y="705"/>
                    </a:lnTo>
                    <a:lnTo>
                      <a:pt x="601" y="705"/>
                    </a:lnTo>
                    <a:lnTo>
                      <a:pt x="599" y="705"/>
                    </a:lnTo>
                    <a:lnTo>
                      <a:pt x="599" y="703"/>
                    </a:lnTo>
                    <a:lnTo>
                      <a:pt x="599" y="703"/>
                    </a:lnTo>
                    <a:lnTo>
                      <a:pt x="599" y="703"/>
                    </a:lnTo>
                    <a:lnTo>
                      <a:pt x="599" y="703"/>
                    </a:lnTo>
                    <a:lnTo>
                      <a:pt x="599" y="703"/>
                    </a:lnTo>
                    <a:lnTo>
                      <a:pt x="599" y="703"/>
                    </a:lnTo>
                    <a:lnTo>
                      <a:pt x="599" y="703"/>
                    </a:lnTo>
                    <a:lnTo>
                      <a:pt x="599" y="702"/>
                    </a:lnTo>
                    <a:lnTo>
                      <a:pt x="597" y="702"/>
                    </a:lnTo>
                    <a:lnTo>
                      <a:pt x="597" y="702"/>
                    </a:lnTo>
                    <a:lnTo>
                      <a:pt x="597" y="702"/>
                    </a:lnTo>
                    <a:lnTo>
                      <a:pt x="597" y="700"/>
                    </a:lnTo>
                    <a:lnTo>
                      <a:pt x="597" y="700"/>
                    </a:lnTo>
                    <a:lnTo>
                      <a:pt x="597" y="698"/>
                    </a:lnTo>
                    <a:lnTo>
                      <a:pt x="597" y="698"/>
                    </a:lnTo>
                    <a:lnTo>
                      <a:pt x="597" y="696"/>
                    </a:lnTo>
                    <a:lnTo>
                      <a:pt x="597" y="696"/>
                    </a:lnTo>
                    <a:lnTo>
                      <a:pt x="599" y="696"/>
                    </a:lnTo>
                    <a:lnTo>
                      <a:pt x="599" y="696"/>
                    </a:lnTo>
                    <a:lnTo>
                      <a:pt x="599" y="696"/>
                    </a:lnTo>
                    <a:lnTo>
                      <a:pt x="599" y="696"/>
                    </a:lnTo>
                    <a:lnTo>
                      <a:pt x="599" y="696"/>
                    </a:lnTo>
                    <a:lnTo>
                      <a:pt x="599" y="694"/>
                    </a:lnTo>
                    <a:lnTo>
                      <a:pt x="599" y="694"/>
                    </a:lnTo>
                    <a:lnTo>
                      <a:pt x="599" y="694"/>
                    </a:lnTo>
                    <a:lnTo>
                      <a:pt x="599" y="694"/>
                    </a:lnTo>
                    <a:lnTo>
                      <a:pt x="599" y="694"/>
                    </a:lnTo>
                    <a:lnTo>
                      <a:pt x="597" y="694"/>
                    </a:lnTo>
                    <a:lnTo>
                      <a:pt x="597" y="692"/>
                    </a:lnTo>
                    <a:lnTo>
                      <a:pt x="597" y="692"/>
                    </a:lnTo>
                    <a:lnTo>
                      <a:pt x="597" y="692"/>
                    </a:lnTo>
                    <a:lnTo>
                      <a:pt x="597" y="692"/>
                    </a:lnTo>
                    <a:lnTo>
                      <a:pt x="595" y="691"/>
                    </a:lnTo>
                    <a:lnTo>
                      <a:pt x="595" y="691"/>
                    </a:lnTo>
                    <a:lnTo>
                      <a:pt x="595" y="691"/>
                    </a:lnTo>
                    <a:lnTo>
                      <a:pt x="595" y="691"/>
                    </a:lnTo>
                    <a:lnTo>
                      <a:pt x="594" y="691"/>
                    </a:lnTo>
                    <a:lnTo>
                      <a:pt x="594" y="691"/>
                    </a:lnTo>
                    <a:lnTo>
                      <a:pt x="594" y="689"/>
                    </a:lnTo>
                    <a:lnTo>
                      <a:pt x="592" y="689"/>
                    </a:lnTo>
                    <a:lnTo>
                      <a:pt x="592" y="689"/>
                    </a:lnTo>
                    <a:lnTo>
                      <a:pt x="592" y="689"/>
                    </a:lnTo>
                    <a:lnTo>
                      <a:pt x="592" y="689"/>
                    </a:lnTo>
                    <a:lnTo>
                      <a:pt x="592" y="689"/>
                    </a:lnTo>
                    <a:lnTo>
                      <a:pt x="592" y="689"/>
                    </a:lnTo>
                    <a:lnTo>
                      <a:pt x="590" y="689"/>
                    </a:lnTo>
                    <a:lnTo>
                      <a:pt x="590" y="689"/>
                    </a:lnTo>
                    <a:lnTo>
                      <a:pt x="590" y="689"/>
                    </a:lnTo>
                    <a:lnTo>
                      <a:pt x="590" y="687"/>
                    </a:lnTo>
                    <a:lnTo>
                      <a:pt x="590" y="687"/>
                    </a:lnTo>
                    <a:lnTo>
                      <a:pt x="590" y="687"/>
                    </a:lnTo>
                    <a:lnTo>
                      <a:pt x="590" y="687"/>
                    </a:lnTo>
                    <a:lnTo>
                      <a:pt x="588" y="687"/>
                    </a:lnTo>
                    <a:lnTo>
                      <a:pt x="588" y="687"/>
                    </a:lnTo>
                    <a:lnTo>
                      <a:pt x="588" y="687"/>
                    </a:lnTo>
                    <a:lnTo>
                      <a:pt x="588" y="687"/>
                    </a:lnTo>
                    <a:lnTo>
                      <a:pt x="588" y="687"/>
                    </a:lnTo>
                    <a:lnTo>
                      <a:pt x="588" y="685"/>
                    </a:lnTo>
                    <a:lnTo>
                      <a:pt x="586" y="685"/>
                    </a:lnTo>
                    <a:lnTo>
                      <a:pt x="586" y="685"/>
                    </a:lnTo>
                    <a:lnTo>
                      <a:pt x="586" y="685"/>
                    </a:lnTo>
                    <a:lnTo>
                      <a:pt x="586" y="685"/>
                    </a:lnTo>
                    <a:lnTo>
                      <a:pt x="586" y="685"/>
                    </a:lnTo>
                    <a:lnTo>
                      <a:pt x="585" y="685"/>
                    </a:lnTo>
                    <a:lnTo>
                      <a:pt x="585" y="683"/>
                    </a:lnTo>
                    <a:lnTo>
                      <a:pt x="585" y="683"/>
                    </a:lnTo>
                    <a:lnTo>
                      <a:pt x="585" y="683"/>
                    </a:lnTo>
                    <a:lnTo>
                      <a:pt x="585" y="683"/>
                    </a:lnTo>
                    <a:lnTo>
                      <a:pt x="585" y="683"/>
                    </a:lnTo>
                    <a:lnTo>
                      <a:pt x="583" y="683"/>
                    </a:lnTo>
                    <a:lnTo>
                      <a:pt x="583" y="683"/>
                    </a:lnTo>
                    <a:lnTo>
                      <a:pt x="583" y="683"/>
                    </a:lnTo>
                    <a:lnTo>
                      <a:pt x="583" y="683"/>
                    </a:lnTo>
                    <a:lnTo>
                      <a:pt x="583" y="682"/>
                    </a:lnTo>
                    <a:lnTo>
                      <a:pt x="583" y="682"/>
                    </a:lnTo>
                    <a:lnTo>
                      <a:pt x="583" y="682"/>
                    </a:lnTo>
                    <a:lnTo>
                      <a:pt x="583" y="682"/>
                    </a:lnTo>
                    <a:lnTo>
                      <a:pt x="583" y="682"/>
                    </a:lnTo>
                    <a:lnTo>
                      <a:pt x="583" y="682"/>
                    </a:lnTo>
                    <a:lnTo>
                      <a:pt x="581" y="682"/>
                    </a:lnTo>
                    <a:lnTo>
                      <a:pt x="581" y="682"/>
                    </a:lnTo>
                    <a:lnTo>
                      <a:pt x="579" y="682"/>
                    </a:lnTo>
                    <a:lnTo>
                      <a:pt x="579" y="682"/>
                    </a:lnTo>
                    <a:lnTo>
                      <a:pt x="579" y="682"/>
                    </a:lnTo>
                    <a:lnTo>
                      <a:pt x="579" y="682"/>
                    </a:lnTo>
                    <a:lnTo>
                      <a:pt x="579" y="682"/>
                    </a:lnTo>
                    <a:lnTo>
                      <a:pt x="579" y="680"/>
                    </a:lnTo>
                    <a:lnTo>
                      <a:pt x="579" y="680"/>
                    </a:lnTo>
                    <a:lnTo>
                      <a:pt x="577" y="680"/>
                    </a:lnTo>
                    <a:lnTo>
                      <a:pt x="577" y="680"/>
                    </a:lnTo>
                    <a:lnTo>
                      <a:pt x="577" y="680"/>
                    </a:lnTo>
                    <a:lnTo>
                      <a:pt x="577" y="680"/>
                    </a:lnTo>
                    <a:lnTo>
                      <a:pt x="577" y="680"/>
                    </a:lnTo>
                    <a:lnTo>
                      <a:pt x="576" y="680"/>
                    </a:lnTo>
                    <a:lnTo>
                      <a:pt x="574" y="678"/>
                    </a:lnTo>
                    <a:lnTo>
                      <a:pt x="574" y="678"/>
                    </a:lnTo>
                    <a:lnTo>
                      <a:pt x="574" y="678"/>
                    </a:lnTo>
                    <a:lnTo>
                      <a:pt x="572" y="676"/>
                    </a:lnTo>
                    <a:lnTo>
                      <a:pt x="572" y="676"/>
                    </a:lnTo>
                    <a:lnTo>
                      <a:pt x="572" y="676"/>
                    </a:lnTo>
                    <a:lnTo>
                      <a:pt x="572" y="676"/>
                    </a:lnTo>
                    <a:lnTo>
                      <a:pt x="572" y="676"/>
                    </a:lnTo>
                    <a:lnTo>
                      <a:pt x="572" y="676"/>
                    </a:lnTo>
                    <a:lnTo>
                      <a:pt x="570" y="674"/>
                    </a:lnTo>
                    <a:lnTo>
                      <a:pt x="570" y="674"/>
                    </a:lnTo>
                    <a:lnTo>
                      <a:pt x="570" y="674"/>
                    </a:lnTo>
                    <a:lnTo>
                      <a:pt x="570" y="674"/>
                    </a:lnTo>
                    <a:lnTo>
                      <a:pt x="570" y="674"/>
                    </a:lnTo>
                    <a:lnTo>
                      <a:pt x="570" y="674"/>
                    </a:lnTo>
                    <a:lnTo>
                      <a:pt x="570" y="673"/>
                    </a:lnTo>
                    <a:lnTo>
                      <a:pt x="568" y="673"/>
                    </a:lnTo>
                    <a:lnTo>
                      <a:pt x="568" y="673"/>
                    </a:lnTo>
                    <a:lnTo>
                      <a:pt x="568" y="673"/>
                    </a:lnTo>
                    <a:lnTo>
                      <a:pt x="568" y="673"/>
                    </a:lnTo>
                    <a:lnTo>
                      <a:pt x="568" y="673"/>
                    </a:lnTo>
                    <a:lnTo>
                      <a:pt x="566" y="674"/>
                    </a:lnTo>
                    <a:lnTo>
                      <a:pt x="566" y="674"/>
                    </a:lnTo>
                    <a:lnTo>
                      <a:pt x="566" y="674"/>
                    </a:lnTo>
                    <a:lnTo>
                      <a:pt x="566" y="674"/>
                    </a:lnTo>
                    <a:lnTo>
                      <a:pt x="566" y="674"/>
                    </a:lnTo>
                    <a:lnTo>
                      <a:pt x="566" y="676"/>
                    </a:lnTo>
                    <a:lnTo>
                      <a:pt x="566" y="676"/>
                    </a:lnTo>
                    <a:lnTo>
                      <a:pt x="565" y="676"/>
                    </a:lnTo>
                    <a:lnTo>
                      <a:pt x="565" y="676"/>
                    </a:lnTo>
                    <a:lnTo>
                      <a:pt x="565" y="676"/>
                    </a:lnTo>
                    <a:lnTo>
                      <a:pt x="565" y="676"/>
                    </a:lnTo>
                    <a:lnTo>
                      <a:pt x="565" y="676"/>
                    </a:lnTo>
                    <a:lnTo>
                      <a:pt x="565" y="678"/>
                    </a:lnTo>
                    <a:lnTo>
                      <a:pt x="565" y="678"/>
                    </a:lnTo>
                    <a:lnTo>
                      <a:pt x="565" y="678"/>
                    </a:lnTo>
                    <a:lnTo>
                      <a:pt x="565" y="678"/>
                    </a:lnTo>
                    <a:lnTo>
                      <a:pt x="563" y="678"/>
                    </a:lnTo>
                    <a:lnTo>
                      <a:pt x="563" y="678"/>
                    </a:lnTo>
                    <a:lnTo>
                      <a:pt x="561" y="678"/>
                    </a:lnTo>
                    <a:lnTo>
                      <a:pt x="561" y="678"/>
                    </a:lnTo>
                    <a:lnTo>
                      <a:pt x="559" y="678"/>
                    </a:lnTo>
                    <a:lnTo>
                      <a:pt x="559" y="678"/>
                    </a:lnTo>
                    <a:lnTo>
                      <a:pt x="559" y="676"/>
                    </a:lnTo>
                    <a:lnTo>
                      <a:pt x="559" y="676"/>
                    </a:lnTo>
                    <a:lnTo>
                      <a:pt x="559" y="676"/>
                    </a:lnTo>
                    <a:lnTo>
                      <a:pt x="559" y="676"/>
                    </a:lnTo>
                    <a:lnTo>
                      <a:pt x="559" y="676"/>
                    </a:lnTo>
                    <a:lnTo>
                      <a:pt x="559" y="676"/>
                    </a:lnTo>
                    <a:lnTo>
                      <a:pt x="559" y="674"/>
                    </a:lnTo>
                    <a:lnTo>
                      <a:pt x="559" y="674"/>
                    </a:lnTo>
                    <a:lnTo>
                      <a:pt x="559" y="674"/>
                    </a:lnTo>
                    <a:lnTo>
                      <a:pt x="559" y="674"/>
                    </a:lnTo>
                    <a:lnTo>
                      <a:pt x="557" y="674"/>
                    </a:lnTo>
                    <a:lnTo>
                      <a:pt x="557" y="674"/>
                    </a:lnTo>
                    <a:lnTo>
                      <a:pt x="557" y="674"/>
                    </a:lnTo>
                    <a:lnTo>
                      <a:pt x="557" y="674"/>
                    </a:lnTo>
                    <a:lnTo>
                      <a:pt x="557" y="674"/>
                    </a:lnTo>
                    <a:lnTo>
                      <a:pt x="556" y="673"/>
                    </a:lnTo>
                    <a:lnTo>
                      <a:pt x="556" y="673"/>
                    </a:lnTo>
                    <a:lnTo>
                      <a:pt x="556" y="673"/>
                    </a:lnTo>
                    <a:lnTo>
                      <a:pt x="554" y="673"/>
                    </a:lnTo>
                    <a:lnTo>
                      <a:pt x="554" y="673"/>
                    </a:lnTo>
                    <a:lnTo>
                      <a:pt x="554" y="673"/>
                    </a:lnTo>
                    <a:lnTo>
                      <a:pt x="554" y="673"/>
                    </a:lnTo>
                    <a:lnTo>
                      <a:pt x="554" y="671"/>
                    </a:lnTo>
                    <a:lnTo>
                      <a:pt x="554" y="671"/>
                    </a:lnTo>
                    <a:lnTo>
                      <a:pt x="554" y="671"/>
                    </a:lnTo>
                    <a:lnTo>
                      <a:pt x="554" y="671"/>
                    </a:lnTo>
                    <a:lnTo>
                      <a:pt x="554" y="671"/>
                    </a:lnTo>
                    <a:lnTo>
                      <a:pt x="554" y="671"/>
                    </a:lnTo>
                    <a:lnTo>
                      <a:pt x="554" y="669"/>
                    </a:lnTo>
                    <a:lnTo>
                      <a:pt x="554" y="669"/>
                    </a:lnTo>
                    <a:lnTo>
                      <a:pt x="554" y="669"/>
                    </a:lnTo>
                    <a:lnTo>
                      <a:pt x="554" y="667"/>
                    </a:lnTo>
                    <a:lnTo>
                      <a:pt x="554" y="667"/>
                    </a:lnTo>
                    <a:lnTo>
                      <a:pt x="554" y="667"/>
                    </a:lnTo>
                    <a:lnTo>
                      <a:pt x="554" y="667"/>
                    </a:lnTo>
                    <a:lnTo>
                      <a:pt x="554" y="667"/>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4"/>
                    </a:lnTo>
                    <a:lnTo>
                      <a:pt x="552" y="664"/>
                    </a:lnTo>
                    <a:lnTo>
                      <a:pt x="552" y="664"/>
                    </a:lnTo>
                    <a:lnTo>
                      <a:pt x="552" y="664"/>
                    </a:lnTo>
                    <a:lnTo>
                      <a:pt x="552" y="664"/>
                    </a:lnTo>
                    <a:lnTo>
                      <a:pt x="552" y="662"/>
                    </a:lnTo>
                    <a:lnTo>
                      <a:pt x="554" y="662"/>
                    </a:lnTo>
                    <a:lnTo>
                      <a:pt x="554" y="662"/>
                    </a:lnTo>
                    <a:lnTo>
                      <a:pt x="554" y="662"/>
                    </a:lnTo>
                    <a:lnTo>
                      <a:pt x="554" y="662"/>
                    </a:lnTo>
                    <a:lnTo>
                      <a:pt x="554" y="662"/>
                    </a:lnTo>
                    <a:lnTo>
                      <a:pt x="554" y="662"/>
                    </a:lnTo>
                    <a:lnTo>
                      <a:pt x="556" y="662"/>
                    </a:lnTo>
                    <a:lnTo>
                      <a:pt x="556" y="660"/>
                    </a:lnTo>
                    <a:lnTo>
                      <a:pt x="556" y="660"/>
                    </a:lnTo>
                    <a:lnTo>
                      <a:pt x="556" y="660"/>
                    </a:lnTo>
                    <a:lnTo>
                      <a:pt x="556" y="660"/>
                    </a:lnTo>
                    <a:lnTo>
                      <a:pt x="554" y="660"/>
                    </a:lnTo>
                    <a:lnTo>
                      <a:pt x="554" y="660"/>
                    </a:lnTo>
                    <a:lnTo>
                      <a:pt x="554" y="660"/>
                    </a:lnTo>
                    <a:lnTo>
                      <a:pt x="552" y="658"/>
                    </a:lnTo>
                    <a:lnTo>
                      <a:pt x="552" y="658"/>
                    </a:lnTo>
                    <a:lnTo>
                      <a:pt x="552" y="658"/>
                    </a:lnTo>
                    <a:lnTo>
                      <a:pt x="552" y="658"/>
                    </a:lnTo>
                    <a:lnTo>
                      <a:pt x="552" y="658"/>
                    </a:lnTo>
                    <a:lnTo>
                      <a:pt x="552" y="658"/>
                    </a:lnTo>
                    <a:lnTo>
                      <a:pt x="552" y="658"/>
                    </a:lnTo>
                    <a:lnTo>
                      <a:pt x="552" y="656"/>
                    </a:lnTo>
                    <a:lnTo>
                      <a:pt x="552" y="656"/>
                    </a:lnTo>
                    <a:lnTo>
                      <a:pt x="552" y="656"/>
                    </a:lnTo>
                    <a:lnTo>
                      <a:pt x="552" y="656"/>
                    </a:lnTo>
                    <a:lnTo>
                      <a:pt x="552" y="654"/>
                    </a:lnTo>
                    <a:lnTo>
                      <a:pt x="552" y="654"/>
                    </a:lnTo>
                    <a:lnTo>
                      <a:pt x="552" y="654"/>
                    </a:lnTo>
                    <a:lnTo>
                      <a:pt x="550" y="654"/>
                    </a:lnTo>
                    <a:lnTo>
                      <a:pt x="550" y="654"/>
                    </a:lnTo>
                    <a:lnTo>
                      <a:pt x="550" y="654"/>
                    </a:lnTo>
                    <a:lnTo>
                      <a:pt x="550" y="654"/>
                    </a:lnTo>
                    <a:lnTo>
                      <a:pt x="550" y="654"/>
                    </a:lnTo>
                    <a:lnTo>
                      <a:pt x="550" y="654"/>
                    </a:lnTo>
                    <a:lnTo>
                      <a:pt x="550" y="653"/>
                    </a:lnTo>
                    <a:lnTo>
                      <a:pt x="550" y="653"/>
                    </a:lnTo>
                    <a:lnTo>
                      <a:pt x="550" y="653"/>
                    </a:lnTo>
                    <a:lnTo>
                      <a:pt x="548" y="653"/>
                    </a:lnTo>
                    <a:lnTo>
                      <a:pt x="548" y="653"/>
                    </a:lnTo>
                    <a:lnTo>
                      <a:pt x="548" y="653"/>
                    </a:lnTo>
                    <a:lnTo>
                      <a:pt x="548" y="653"/>
                    </a:lnTo>
                    <a:lnTo>
                      <a:pt x="548" y="653"/>
                    </a:lnTo>
                    <a:lnTo>
                      <a:pt x="547" y="653"/>
                    </a:lnTo>
                    <a:lnTo>
                      <a:pt x="547" y="653"/>
                    </a:lnTo>
                    <a:lnTo>
                      <a:pt x="547" y="653"/>
                    </a:lnTo>
                    <a:lnTo>
                      <a:pt x="547" y="653"/>
                    </a:lnTo>
                    <a:lnTo>
                      <a:pt x="545" y="653"/>
                    </a:lnTo>
                    <a:lnTo>
                      <a:pt x="545" y="653"/>
                    </a:lnTo>
                    <a:lnTo>
                      <a:pt x="545" y="653"/>
                    </a:lnTo>
                    <a:lnTo>
                      <a:pt x="545" y="653"/>
                    </a:lnTo>
                    <a:lnTo>
                      <a:pt x="545" y="651"/>
                    </a:lnTo>
                    <a:lnTo>
                      <a:pt x="545" y="651"/>
                    </a:lnTo>
                    <a:lnTo>
                      <a:pt x="545" y="651"/>
                    </a:lnTo>
                    <a:lnTo>
                      <a:pt x="545" y="651"/>
                    </a:lnTo>
                    <a:lnTo>
                      <a:pt x="545" y="651"/>
                    </a:lnTo>
                    <a:lnTo>
                      <a:pt x="545" y="651"/>
                    </a:lnTo>
                    <a:lnTo>
                      <a:pt x="545" y="651"/>
                    </a:lnTo>
                    <a:lnTo>
                      <a:pt x="545" y="651"/>
                    </a:lnTo>
                    <a:lnTo>
                      <a:pt x="545" y="649"/>
                    </a:lnTo>
                    <a:lnTo>
                      <a:pt x="545" y="649"/>
                    </a:lnTo>
                    <a:lnTo>
                      <a:pt x="545" y="649"/>
                    </a:lnTo>
                    <a:lnTo>
                      <a:pt x="545" y="649"/>
                    </a:lnTo>
                    <a:lnTo>
                      <a:pt x="545" y="649"/>
                    </a:lnTo>
                    <a:lnTo>
                      <a:pt x="545" y="649"/>
                    </a:lnTo>
                    <a:lnTo>
                      <a:pt x="545" y="649"/>
                    </a:lnTo>
                    <a:lnTo>
                      <a:pt x="543" y="647"/>
                    </a:lnTo>
                    <a:lnTo>
                      <a:pt x="543" y="647"/>
                    </a:lnTo>
                    <a:lnTo>
                      <a:pt x="543" y="647"/>
                    </a:lnTo>
                    <a:lnTo>
                      <a:pt x="543" y="647"/>
                    </a:lnTo>
                    <a:lnTo>
                      <a:pt x="543" y="647"/>
                    </a:lnTo>
                    <a:lnTo>
                      <a:pt x="543" y="647"/>
                    </a:lnTo>
                    <a:lnTo>
                      <a:pt x="543" y="647"/>
                    </a:lnTo>
                    <a:lnTo>
                      <a:pt x="543" y="647"/>
                    </a:lnTo>
                    <a:lnTo>
                      <a:pt x="543" y="647"/>
                    </a:lnTo>
                    <a:lnTo>
                      <a:pt x="543" y="645"/>
                    </a:lnTo>
                    <a:lnTo>
                      <a:pt x="543" y="645"/>
                    </a:lnTo>
                    <a:lnTo>
                      <a:pt x="543" y="645"/>
                    </a:lnTo>
                    <a:lnTo>
                      <a:pt x="545" y="645"/>
                    </a:lnTo>
                    <a:lnTo>
                      <a:pt x="545" y="645"/>
                    </a:lnTo>
                    <a:lnTo>
                      <a:pt x="545" y="645"/>
                    </a:lnTo>
                    <a:lnTo>
                      <a:pt x="545" y="645"/>
                    </a:lnTo>
                    <a:lnTo>
                      <a:pt x="545" y="645"/>
                    </a:lnTo>
                    <a:lnTo>
                      <a:pt x="545" y="645"/>
                    </a:lnTo>
                    <a:lnTo>
                      <a:pt x="545" y="645"/>
                    </a:lnTo>
                    <a:lnTo>
                      <a:pt x="545" y="644"/>
                    </a:lnTo>
                    <a:lnTo>
                      <a:pt x="545" y="644"/>
                    </a:lnTo>
                    <a:lnTo>
                      <a:pt x="545" y="644"/>
                    </a:lnTo>
                    <a:lnTo>
                      <a:pt x="545" y="644"/>
                    </a:lnTo>
                    <a:lnTo>
                      <a:pt x="545" y="644"/>
                    </a:lnTo>
                    <a:lnTo>
                      <a:pt x="545" y="642"/>
                    </a:lnTo>
                    <a:lnTo>
                      <a:pt x="545" y="642"/>
                    </a:lnTo>
                    <a:lnTo>
                      <a:pt x="547" y="640"/>
                    </a:lnTo>
                    <a:lnTo>
                      <a:pt x="547" y="640"/>
                    </a:lnTo>
                    <a:lnTo>
                      <a:pt x="547" y="640"/>
                    </a:lnTo>
                    <a:lnTo>
                      <a:pt x="547" y="640"/>
                    </a:lnTo>
                    <a:lnTo>
                      <a:pt x="545" y="640"/>
                    </a:lnTo>
                    <a:lnTo>
                      <a:pt x="545" y="638"/>
                    </a:lnTo>
                    <a:lnTo>
                      <a:pt x="545" y="638"/>
                    </a:lnTo>
                    <a:lnTo>
                      <a:pt x="545" y="638"/>
                    </a:lnTo>
                    <a:lnTo>
                      <a:pt x="543" y="638"/>
                    </a:lnTo>
                    <a:lnTo>
                      <a:pt x="543" y="638"/>
                    </a:lnTo>
                    <a:lnTo>
                      <a:pt x="543" y="638"/>
                    </a:lnTo>
                    <a:lnTo>
                      <a:pt x="543" y="638"/>
                    </a:lnTo>
                    <a:lnTo>
                      <a:pt x="543" y="638"/>
                    </a:lnTo>
                    <a:lnTo>
                      <a:pt x="543" y="636"/>
                    </a:lnTo>
                    <a:lnTo>
                      <a:pt x="543" y="636"/>
                    </a:lnTo>
                    <a:lnTo>
                      <a:pt x="543" y="636"/>
                    </a:lnTo>
                    <a:lnTo>
                      <a:pt x="543" y="636"/>
                    </a:lnTo>
                    <a:lnTo>
                      <a:pt x="543" y="636"/>
                    </a:lnTo>
                    <a:lnTo>
                      <a:pt x="543" y="636"/>
                    </a:lnTo>
                    <a:lnTo>
                      <a:pt x="543" y="636"/>
                    </a:lnTo>
                    <a:lnTo>
                      <a:pt x="543" y="635"/>
                    </a:lnTo>
                    <a:lnTo>
                      <a:pt x="543" y="635"/>
                    </a:lnTo>
                    <a:lnTo>
                      <a:pt x="543" y="635"/>
                    </a:lnTo>
                    <a:lnTo>
                      <a:pt x="543" y="635"/>
                    </a:lnTo>
                    <a:lnTo>
                      <a:pt x="543" y="635"/>
                    </a:lnTo>
                    <a:lnTo>
                      <a:pt x="543" y="635"/>
                    </a:lnTo>
                    <a:lnTo>
                      <a:pt x="543" y="635"/>
                    </a:lnTo>
                    <a:lnTo>
                      <a:pt x="545" y="635"/>
                    </a:lnTo>
                    <a:lnTo>
                      <a:pt x="545" y="635"/>
                    </a:lnTo>
                    <a:lnTo>
                      <a:pt x="545" y="633"/>
                    </a:lnTo>
                    <a:lnTo>
                      <a:pt x="545" y="633"/>
                    </a:lnTo>
                    <a:lnTo>
                      <a:pt x="545" y="633"/>
                    </a:lnTo>
                    <a:lnTo>
                      <a:pt x="545" y="633"/>
                    </a:lnTo>
                    <a:lnTo>
                      <a:pt x="545" y="633"/>
                    </a:lnTo>
                    <a:lnTo>
                      <a:pt x="545" y="633"/>
                    </a:lnTo>
                    <a:lnTo>
                      <a:pt x="545" y="633"/>
                    </a:lnTo>
                    <a:lnTo>
                      <a:pt x="547" y="631"/>
                    </a:lnTo>
                    <a:lnTo>
                      <a:pt x="547" y="631"/>
                    </a:lnTo>
                    <a:lnTo>
                      <a:pt x="547" y="631"/>
                    </a:lnTo>
                    <a:lnTo>
                      <a:pt x="547" y="631"/>
                    </a:lnTo>
                    <a:lnTo>
                      <a:pt x="547" y="631"/>
                    </a:lnTo>
                    <a:lnTo>
                      <a:pt x="548" y="629"/>
                    </a:lnTo>
                    <a:lnTo>
                      <a:pt x="548" y="629"/>
                    </a:lnTo>
                    <a:lnTo>
                      <a:pt x="548" y="629"/>
                    </a:lnTo>
                    <a:lnTo>
                      <a:pt x="548" y="629"/>
                    </a:lnTo>
                    <a:lnTo>
                      <a:pt x="548" y="629"/>
                    </a:lnTo>
                    <a:lnTo>
                      <a:pt x="548" y="629"/>
                    </a:lnTo>
                    <a:lnTo>
                      <a:pt x="548" y="629"/>
                    </a:lnTo>
                    <a:lnTo>
                      <a:pt x="548" y="629"/>
                    </a:lnTo>
                    <a:lnTo>
                      <a:pt x="547" y="627"/>
                    </a:lnTo>
                    <a:lnTo>
                      <a:pt x="547" y="627"/>
                    </a:lnTo>
                    <a:lnTo>
                      <a:pt x="547" y="627"/>
                    </a:lnTo>
                    <a:lnTo>
                      <a:pt x="547" y="627"/>
                    </a:lnTo>
                    <a:lnTo>
                      <a:pt x="548" y="627"/>
                    </a:lnTo>
                    <a:lnTo>
                      <a:pt x="548" y="626"/>
                    </a:lnTo>
                    <a:lnTo>
                      <a:pt x="548" y="626"/>
                    </a:lnTo>
                    <a:lnTo>
                      <a:pt x="548" y="626"/>
                    </a:lnTo>
                    <a:lnTo>
                      <a:pt x="548" y="626"/>
                    </a:lnTo>
                    <a:lnTo>
                      <a:pt x="548" y="626"/>
                    </a:lnTo>
                    <a:lnTo>
                      <a:pt x="548" y="624"/>
                    </a:lnTo>
                    <a:lnTo>
                      <a:pt x="548" y="624"/>
                    </a:lnTo>
                    <a:lnTo>
                      <a:pt x="548" y="624"/>
                    </a:lnTo>
                    <a:lnTo>
                      <a:pt x="548" y="624"/>
                    </a:lnTo>
                    <a:lnTo>
                      <a:pt x="547" y="624"/>
                    </a:lnTo>
                    <a:lnTo>
                      <a:pt x="547" y="624"/>
                    </a:lnTo>
                    <a:lnTo>
                      <a:pt x="547" y="624"/>
                    </a:lnTo>
                    <a:lnTo>
                      <a:pt x="545" y="624"/>
                    </a:lnTo>
                    <a:lnTo>
                      <a:pt x="543" y="624"/>
                    </a:lnTo>
                    <a:lnTo>
                      <a:pt x="543" y="624"/>
                    </a:lnTo>
                    <a:lnTo>
                      <a:pt x="543" y="624"/>
                    </a:lnTo>
                    <a:lnTo>
                      <a:pt x="543" y="624"/>
                    </a:lnTo>
                    <a:lnTo>
                      <a:pt x="543" y="624"/>
                    </a:lnTo>
                    <a:lnTo>
                      <a:pt x="541" y="624"/>
                    </a:lnTo>
                    <a:lnTo>
                      <a:pt x="541" y="624"/>
                    </a:lnTo>
                    <a:lnTo>
                      <a:pt x="539" y="626"/>
                    </a:lnTo>
                    <a:lnTo>
                      <a:pt x="539" y="626"/>
                    </a:lnTo>
                    <a:lnTo>
                      <a:pt x="538" y="626"/>
                    </a:lnTo>
                    <a:lnTo>
                      <a:pt x="538" y="626"/>
                    </a:lnTo>
                    <a:lnTo>
                      <a:pt x="538" y="624"/>
                    </a:lnTo>
                    <a:lnTo>
                      <a:pt x="536" y="624"/>
                    </a:lnTo>
                    <a:lnTo>
                      <a:pt x="536" y="624"/>
                    </a:lnTo>
                    <a:lnTo>
                      <a:pt x="536" y="624"/>
                    </a:lnTo>
                    <a:lnTo>
                      <a:pt x="536" y="624"/>
                    </a:lnTo>
                    <a:lnTo>
                      <a:pt x="534" y="624"/>
                    </a:lnTo>
                    <a:lnTo>
                      <a:pt x="534" y="624"/>
                    </a:lnTo>
                    <a:lnTo>
                      <a:pt x="534" y="624"/>
                    </a:lnTo>
                    <a:lnTo>
                      <a:pt x="532" y="624"/>
                    </a:lnTo>
                    <a:lnTo>
                      <a:pt x="530" y="624"/>
                    </a:lnTo>
                    <a:lnTo>
                      <a:pt x="530" y="624"/>
                    </a:lnTo>
                    <a:lnTo>
                      <a:pt x="530" y="624"/>
                    </a:lnTo>
                    <a:lnTo>
                      <a:pt x="530" y="624"/>
                    </a:lnTo>
                    <a:lnTo>
                      <a:pt x="530" y="626"/>
                    </a:lnTo>
                    <a:lnTo>
                      <a:pt x="528" y="626"/>
                    </a:lnTo>
                    <a:lnTo>
                      <a:pt x="528" y="626"/>
                    </a:lnTo>
                    <a:lnTo>
                      <a:pt x="528" y="626"/>
                    </a:lnTo>
                    <a:lnTo>
                      <a:pt x="528" y="626"/>
                    </a:lnTo>
                    <a:lnTo>
                      <a:pt x="527" y="626"/>
                    </a:lnTo>
                    <a:lnTo>
                      <a:pt x="527" y="626"/>
                    </a:lnTo>
                    <a:lnTo>
                      <a:pt x="525" y="626"/>
                    </a:lnTo>
                    <a:lnTo>
                      <a:pt x="525" y="626"/>
                    </a:lnTo>
                    <a:lnTo>
                      <a:pt x="525" y="626"/>
                    </a:lnTo>
                    <a:lnTo>
                      <a:pt x="523" y="627"/>
                    </a:lnTo>
                    <a:lnTo>
                      <a:pt x="523" y="627"/>
                    </a:lnTo>
                    <a:lnTo>
                      <a:pt x="523" y="627"/>
                    </a:lnTo>
                    <a:lnTo>
                      <a:pt x="523" y="627"/>
                    </a:lnTo>
                    <a:lnTo>
                      <a:pt x="523" y="627"/>
                    </a:lnTo>
                    <a:lnTo>
                      <a:pt x="521" y="627"/>
                    </a:lnTo>
                    <a:lnTo>
                      <a:pt x="521" y="627"/>
                    </a:lnTo>
                    <a:lnTo>
                      <a:pt x="519" y="627"/>
                    </a:lnTo>
                    <a:lnTo>
                      <a:pt x="519" y="627"/>
                    </a:lnTo>
                    <a:lnTo>
                      <a:pt x="519" y="627"/>
                    </a:lnTo>
                    <a:lnTo>
                      <a:pt x="519" y="627"/>
                    </a:lnTo>
                    <a:lnTo>
                      <a:pt x="519" y="627"/>
                    </a:lnTo>
                    <a:lnTo>
                      <a:pt x="518" y="627"/>
                    </a:lnTo>
                    <a:lnTo>
                      <a:pt x="518" y="627"/>
                    </a:lnTo>
                    <a:lnTo>
                      <a:pt x="516" y="627"/>
                    </a:lnTo>
                    <a:lnTo>
                      <a:pt x="516" y="627"/>
                    </a:lnTo>
                    <a:lnTo>
                      <a:pt x="516" y="627"/>
                    </a:lnTo>
                    <a:lnTo>
                      <a:pt x="516" y="627"/>
                    </a:lnTo>
                    <a:lnTo>
                      <a:pt x="514" y="627"/>
                    </a:lnTo>
                    <a:lnTo>
                      <a:pt x="514" y="627"/>
                    </a:lnTo>
                    <a:lnTo>
                      <a:pt x="514" y="627"/>
                    </a:lnTo>
                    <a:lnTo>
                      <a:pt x="514" y="627"/>
                    </a:lnTo>
                    <a:lnTo>
                      <a:pt x="514" y="627"/>
                    </a:lnTo>
                    <a:lnTo>
                      <a:pt x="514" y="627"/>
                    </a:lnTo>
                    <a:lnTo>
                      <a:pt x="514" y="627"/>
                    </a:lnTo>
                    <a:lnTo>
                      <a:pt x="512" y="627"/>
                    </a:lnTo>
                    <a:lnTo>
                      <a:pt x="512" y="627"/>
                    </a:lnTo>
                    <a:lnTo>
                      <a:pt x="512" y="627"/>
                    </a:lnTo>
                    <a:lnTo>
                      <a:pt x="512" y="627"/>
                    </a:lnTo>
                    <a:lnTo>
                      <a:pt x="512" y="627"/>
                    </a:lnTo>
                    <a:lnTo>
                      <a:pt x="512" y="627"/>
                    </a:lnTo>
                    <a:lnTo>
                      <a:pt x="512" y="627"/>
                    </a:lnTo>
                    <a:lnTo>
                      <a:pt x="512" y="626"/>
                    </a:lnTo>
                    <a:lnTo>
                      <a:pt x="510" y="626"/>
                    </a:lnTo>
                    <a:lnTo>
                      <a:pt x="510" y="626"/>
                    </a:lnTo>
                    <a:lnTo>
                      <a:pt x="510" y="626"/>
                    </a:lnTo>
                    <a:lnTo>
                      <a:pt x="510" y="626"/>
                    </a:lnTo>
                    <a:lnTo>
                      <a:pt x="510" y="626"/>
                    </a:lnTo>
                    <a:lnTo>
                      <a:pt x="509" y="626"/>
                    </a:lnTo>
                    <a:lnTo>
                      <a:pt x="509" y="626"/>
                    </a:lnTo>
                    <a:lnTo>
                      <a:pt x="509" y="626"/>
                    </a:lnTo>
                    <a:lnTo>
                      <a:pt x="509" y="626"/>
                    </a:lnTo>
                    <a:lnTo>
                      <a:pt x="509" y="626"/>
                    </a:lnTo>
                    <a:lnTo>
                      <a:pt x="509" y="626"/>
                    </a:lnTo>
                    <a:lnTo>
                      <a:pt x="509" y="626"/>
                    </a:lnTo>
                    <a:lnTo>
                      <a:pt x="509" y="624"/>
                    </a:lnTo>
                    <a:lnTo>
                      <a:pt x="507" y="624"/>
                    </a:lnTo>
                    <a:lnTo>
                      <a:pt x="507" y="624"/>
                    </a:lnTo>
                    <a:lnTo>
                      <a:pt x="507" y="624"/>
                    </a:lnTo>
                    <a:lnTo>
                      <a:pt x="507" y="624"/>
                    </a:lnTo>
                    <a:lnTo>
                      <a:pt x="507" y="624"/>
                    </a:lnTo>
                    <a:lnTo>
                      <a:pt x="507" y="624"/>
                    </a:lnTo>
                    <a:lnTo>
                      <a:pt x="505" y="624"/>
                    </a:lnTo>
                    <a:lnTo>
                      <a:pt x="505" y="624"/>
                    </a:lnTo>
                    <a:lnTo>
                      <a:pt x="505" y="624"/>
                    </a:lnTo>
                    <a:lnTo>
                      <a:pt x="505" y="622"/>
                    </a:lnTo>
                    <a:lnTo>
                      <a:pt x="505" y="622"/>
                    </a:lnTo>
                    <a:lnTo>
                      <a:pt x="503" y="622"/>
                    </a:lnTo>
                    <a:lnTo>
                      <a:pt x="503" y="622"/>
                    </a:lnTo>
                    <a:lnTo>
                      <a:pt x="503" y="622"/>
                    </a:lnTo>
                    <a:lnTo>
                      <a:pt x="503" y="622"/>
                    </a:lnTo>
                    <a:lnTo>
                      <a:pt x="503" y="622"/>
                    </a:lnTo>
                    <a:lnTo>
                      <a:pt x="501" y="622"/>
                    </a:lnTo>
                    <a:lnTo>
                      <a:pt x="501" y="622"/>
                    </a:lnTo>
                    <a:lnTo>
                      <a:pt x="501" y="622"/>
                    </a:lnTo>
                    <a:lnTo>
                      <a:pt x="501" y="622"/>
                    </a:lnTo>
                    <a:lnTo>
                      <a:pt x="501" y="622"/>
                    </a:lnTo>
                    <a:lnTo>
                      <a:pt x="501" y="622"/>
                    </a:lnTo>
                    <a:lnTo>
                      <a:pt x="501" y="622"/>
                    </a:lnTo>
                    <a:lnTo>
                      <a:pt x="500" y="622"/>
                    </a:lnTo>
                    <a:lnTo>
                      <a:pt x="500" y="622"/>
                    </a:lnTo>
                    <a:lnTo>
                      <a:pt x="500" y="622"/>
                    </a:lnTo>
                    <a:lnTo>
                      <a:pt x="500" y="622"/>
                    </a:lnTo>
                    <a:lnTo>
                      <a:pt x="498" y="620"/>
                    </a:lnTo>
                    <a:lnTo>
                      <a:pt x="498" y="620"/>
                    </a:lnTo>
                    <a:lnTo>
                      <a:pt x="498" y="620"/>
                    </a:lnTo>
                    <a:lnTo>
                      <a:pt x="498" y="620"/>
                    </a:lnTo>
                    <a:lnTo>
                      <a:pt x="498" y="620"/>
                    </a:lnTo>
                    <a:lnTo>
                      <a:pt x="498" y="620"/>
                    </a:lnTo>
                    <a:lnTo>
                      <a:pt x="498" y="620"/>
                    </a:lnTo>
                    <a:lnTo>
                      <a:pt x="498" y="618"/>
                    </a:lnTo>
                    <a:lnTo>
                      <a:pt x="498" y="618"/>
                    </a:lnTo>
                    <a:lnTo>
                      <a:pt x="496" y="618"/>
                    </a:lnTo>
                    <a:lnTo>
                      <a:pt x="496" y="618"/>
                    </a:lnTo>
                    <a:lnTo>
                      <a:pt x="496" y="618"/>
                    </a:lnTo>
                    <a:lnTo>
                      <a:pt x="494" y="618"/>
                    </a:lnTo>
                    <a:lnTo>
                      <a:pt x="494" y="618"/>
                    </a:lnTo>
                    <a:lnTo>
                      <a:pt x="492" y="618"/>
                    </a:lnTo>
                    <a:lnTo>
                      <a:pt x="492" y="618"/>
                    </a:lnTo>
                    <a:lnTo>
                      <a:pt x="491" y="618"/>
                    </a:lnTo>
                    <a:lnTo>
                      <a:pt x="491" y="618"/>
                    </a:lnTo>
                    <a:lnTo>
                      <a:pt x="491" y="618"/>
                    </a:lnTo>
                    <a:lnTo>
                      <a:pt x="489" y="618"/>
                    </a:lnTo>
                    <a:lnTo>
                      <a:pt x="489" y="618"/>
                    </a:lnTo>
                    <a:lnTo>
                      <a:pt x="489" y="618"/>
                    </a:lnTo>
                    <a:lnTo>
                      <a:pt x="489" y="618"/>
                    </a:lnTo>
                    <a:lnTo>
                      <a:pt x="489" y="618"/>
                    </a:lnTo>
                    <a:lnTo>
                      <a:pt x="487" y="618"/>
                    </a:lnTo>
                    <a:lnTo>
                      <a:pt x="487" y="618"/>
                    </a:lnTo>
                    <a:lnTo>
                      <a:pt x="487" y="618"/>
                    </a:lnTo>
                    <a:lnTo>
                      <a:pt x="487" y="618"/>
                    </a:lnTo>
                    <a:lnTo>
                      <a:pt x="485" y="620"/>
                    </a:lnTo>
                    <a:lnTo>
                      <a:pt x="485" y="620"/>
                    </a:lnTo>
                    <a:lnTo>
                      <a:pt x="485" y="620"/>
                    </a:lnTo>
                    <a:lnTo>
                      <a:pt x="485" y="620"/>
                    </a:lnTo>
                    <a:lnTo>
                      <a:pt x="485" y="620"/>
                    </a:lnTo>
                    <a:lnTo>
                      <a:pt x="483" y="620"/>
                    </a:lnTo>
                    <a:lnTo>
                      <a:pt x="483" y="620"/>
                    </a:lnTo>
                    <a:lnTo>
                      <a:pt x="483" y="620"/>
                    </a:lnTo>
                    <a:lnTo>
                      <a:pt x="483" y="620"/>
                    </a:lnTo>
                    <a:lnTo>
                      <a:pt x="483" y="620"/>
                    </a:lnTo>
                    <a:lnTo>
                      <a:pt x="481" y="620"/>
                    </a:lnTo>
                    <a:lnTo>
                      <a:pt x="481" y="620"/>
                    </a:lnTo>
                    <a:lnTo>
                      <a:pt x="481" y="620"/>
                    </a:lnTo>
                    <a:lnTo>
                      <a:pt x="481" y="620"/>
                    </a:lnTo>
                    <a:lnTo>
                      <a:pt x="481" y="622"/>
                    </a:lnTo>
                    <a:lnTo>
                      <a:pt x="481" y="622"/>
                    </a:lnTo>
                    <a:lnTo>
                      <a:pt x="481" y="622"/>
                    </a:lnTo>
                    <a:lnTo>
                      <a:pt x="480" y="622"/>
                    </a:lnTo>
                    <a:lnTo>
                      <a:pt x="480" y="622"/>
                    </a:lnTo>
                    <a:lnTo>
                      <a:pt x="478" y="622"/>
                    </a:lnTo>
                    <a:lnTo>
                      <a:pt x="478" y="622"/>
                    </a:lnTo>
                    <a:lnTo>
                      <a:pt x="478" y="622"/>
                    </a:lnTo>
                    <a:lnTo>
                      <a:pt x="478" y="622"/>
                    </a:lnTo>
                    <a:lnTo>
                      <a:pt x="478" y="622"/>
                    </a:lnTo>
                    <a:lnTo>
                      <a:pt x="476" y="620"/>
                    </a:lnTo>
                    <a:lnTo>
                      <a:pt x="476" y="620"/>
                    </a:lnTo>
                    <a:lnTo>
                      <a:pt x="476" y="620"/>
                    </a:lnTo>
                    <a:lnTo>
                      <a:pt x="476" y="620"/>
                    </a:lnTo>
                    <a:lnTo>
                      <a:pt x="474" y="620"/>
                    </a:lnTo>
                    <a:lnTo>
                      <a:pt x="474" y="620"/>
                    </a:lnTo>
                    <a:lnTo>
                      <a:pt x="474" y="620"/>
                    </a:lnTo>
                    <a:lnTo>
                      <a:pt x="472" y="620"/>
                    </a:lnTo>
                    <a:lnTo>
                      <a:pt x="472" y="620"/>
                    </a:lnTo>
                    <a:lnTo>
                      <a:pt x="472" y="620"/>
                    </a:lnTo>
                    <a:lnTo>
                      <a:pt x="472" y="620"/>
                    </a:lnTo>
                    <a:lnTo>
                      <a:pt x="472" y="620"/>
                    </a:lnTo>
                    <a:lnTo>
                      <a:pt x="472" y="618"/>
                    </a:lnTo>
                    <a:lnTo>
                      <a:pt x="472" y="618"/>
                    </a:lnTo>
                    <a:lnTo>
                      <a:pt x="471" y="618"/>
                    </a:lnTo>
                    <a:lnTo>
                      <a:pt x="471" y="618"/>
                    </a:lnTo>
                    <a:lnTo>
                      <a:pt x="471" y="620"/>
                    </a:lnTo>
                    <a:lnTo>
                      <a:pt x="471" y="620"/>
                    </a:lnTo>
                    <a:lnTo>
                      <a:pt x="471" y="620"/>
                    </a:lnTo>
                    <a:lnTo>
                      <a:pt x="469" y="620"/>
                    </a:lnTo>
                    <a:lnTo>
                      <a:pt x="469" y="620"/>
                    </a:lnTo>
                    <a:lnTo>
                      <a:pt x="467" y="620"/>
                    </a:lnTo>
                    <a:lnTo>
                      <a:pt x="467" y="620"/>
                    </a:lnTo>
                    <a:lnTo>
                      <a:pt x="467" y="620"/>
                    </a:lnTo>
                    <a:lnTo>
                      <a:pt x="465" y="622"/>
                    </a:lnTo>
                    <a:lnTo>
                      <a:pt x="465" y="622"/>
                    </a:lnTo>
                    <a:lnTo>
                      <a:pt x="465" y="622"/>
                    </a:lnTo>
                    <a:lnTo>
                      <a:pt x="463" y="624"/>
                    </a:lnTo>
                    <a:lnTo>
                      <a:pt x="463" y="624"/>
                    </a:lnTo>
                    <a:lnTo>
                      <a:pt x="463" y="624"/>
                    </a:lnTo>
                    <a:lnTo>
                      <a:pt x="463" y="624"/>
                    </a:lnTo>
                    <a:lnTo>
                      <a:pt x="460" y="624"/>
                    </a:lnTo>
                    <a:lnTo>
                      <a:pt x="460" y="622"/>
                    </a:lnTo>
                    <a:lnTo>
                      <a:pt x="458" y="622"/>
                    </a:lnTo>
                    <a:lnTo>
                      <a:pt x="458" y="622"/>
                    </a:lnTo>
                    <a:lnTo>
                      <a:pt x="458" y="622"/>
                    </a:lnTo>
                    <a:lnTo>
                      <a:pt x="456" y="622"/>
                    </a:lnTo>
                    <a:lnTo>
                      <a:pt x="456" y="622"/>
                    </a:lnTo>
                    <a:lnTo>
                      <a:pt x="456" y="622"/>
                    </a:lnTo>
                    <a:lnTo>
                      <a:pt x="454" y="622"/>
                    </a:lnTo>
                    <a:lnTo>
                      <a:pt x="454" y="624"/>
                    </a:lnTo>
                    <a:lnTo>
                      <a:pt x="454" y="624"/>
                    </a:lnTo>
                    <a:lnTo>
                      <a:pt x="454" y="624"/>
                    </a:lnTo>
                    <a:lnTo>
                      <a:pt x="454" y="626"/>
                    </a:lnTo>
                    <a:lnTo>
                      <a:pt x="454" y="626"/>
                    </a:lnTo>
                    <a:lnTo>
                      <a:pt x="454" y="626"/>
                    </a:lnTo>
                    <a:lnTo>
                      <a:pt x="454" y="626"/>
                    </a:lnTo>
                    <a:lnTo>
                      <a:pt x="454" y="626"/>
                    </a:lnTo>
                    <a:lnTo>
                      <a:pt x="454" y="626"/>
                    </a:lnTo>
                    <a:lnTo>
                      <a:pt x="454" y="626"/>
                    </a:lnTo>
                    <a:lnTo>
                      <a:pt x="454" y="627"/>
                    </a:lnTo>
                    <a:lnTo>
                      <a:pt x="454" y="627"/>
                    </a:lnTo>
                    <a:lnTo>
                      <a:pt x="454" y="627"/>
                    </a:lnTo>
                    <a:lnTo>
                      <a:pt x="453" y="627"/>
                    </a:lnTo>
                    <a:lnTo>
                      <a:pt x="453" y="627"/>
                    </a:lnTo>
                    <a:lnTo>
                      <a:pt x="453" y="629"/>
                    </a:lnTo>
                    <a:lnTo>
                      <a:pt x="451" y="629"/>
                    </a:lnTo>
                    <a:lnTo>
                      <a:pt x="451" y="629"/>
                    </a:lnTo>
                    <a:lnTo>
                      <a:pt x="449" y="629"/>
                    </a:lnTo>
                    <a:lnTo>
                      <a:pt x="449" y="629"/>
                    </a:lnTo>
                    <a:lnTo>
                      <a:pt x="449" y="629"/>
                    </a:lnTo>
                    <a:lnTo>
                      <a:pt x="449" y="629"/>
                    </a:lnTo>
                    <a:lnTo>
                      <a:pt x="449" y="629"/>
                    </a:lnTo>
                    <a:lnTo>
                      <a:pt x="449" y="631"/>
                    </a:lnTo>
                    <a:lnTo>
                      <a:pt x="447" y="631"/>
                    </a:lnTo>
                    <a:lnTo>
                      <a:pt x="447" y="631"/>
                    </a:lnTo>
                    <a:lnTo>
                      <a:pt x="447" y="631"/>
                    </a:lnTo>
                    <a:lnTo>
                      <a:pt x="447" y="631"/>
                    </a:lnTo>
                    <a:lnTo>
                      <a:pt x="445" y="631"/>
                    </a:lnTo>
                    <a:lnTo>
                      <a:pt x="445" y="633"/>
                    </a:lnTo>
                    <a:lnTo>
                      <a:pt x="445" y="633"/>
                    </a:lnTo>
                    <a:lnTo>
                      <a:pt x="445" y="633"/>
                    </a:lnTo>
                    <a:lnTo>
                      <a:pt x="445" y="635"/>
                    </a:lnTo>
                    <a:lnTo>
                      <a:pt x="443" y="635"/>
                    </a:lnTo>
                    <a:lnTo>
                      <a:pt x="443" y="635"/>
                    </a:lnTo>
                    <a:lnTo>
                      <a:pt x="443" y="635"/>
                    </a:lnTo>
                    <a:lnTo>
                      <a:pt x="443" y="636"/>
                    </a:lnTo>
                    <a:lnTo>
                      <a:pt x="443" y="636"/>
                    </a:lnTo>
                    <a:lnTo>
                      <a:pt x="443" y="636"/>
                    </a:lnTo>
                    <a:lnTo>
                      <a:pt x="442" y="636"/>
                    </a:lnTo>
                    <a:lnTo>
                      <a:pt x="442" y="636"/>
                    </a:lnTo>
                    <a:lnTo>
                      <a:pt x="440" y="636"/>
                    </a:lnTo>
                    <a:lnTo>
                      <a:pt x="440" y="638"/>
                    </a:lnTo>
                    <a:lnTo>
                      <a:pt x="438" y="638"/>
                    </a:lnTo>
                    <a:lnTo>
                      <a:pt x="438" y="638"/>
                    </a:lnTo>
                    <a:lnTo>
                      <a:pt x="438" y="638"/>
                    </a:lnTo>
                    <a:lnTo>
                      <a:pt x="438" y="638"/>
                    </a:lnTo>
                    <a:lnTo>
                      <a:pt x="436" y="638"/>
                    </a:lnTo>
                    <a:lnTo>
                      <a:pt x="436" y="638"/>
                    </a:lnTo>
                    <a:lnTo>
                      <a:pt x="436" y="640"/>
                    </a:lnTo>
                    <a:lnTo>
                      <a:pt x="434" y="640"/>
                    </a:lnTo>
                    <a:lnTo>
                      <a:pt x="434" y="640"/>
                    </a:lnTo>
                    <a:lnTo>
                      <a:pt x="434" y="640"/>
                    </a:lnTo>
                    <a:lnTo>
                      <a:pt x="434" y="640"/>
                    </a:lnTo>
                    <a:lnTo>
                      <a:pt x="434" y="640"/>
                    </a:lnTo>
                    <a:lnTo>
                      <a:pt x="434" y="640"/>
                    </a:lnTo>
                    <a:lnTo>
                      <a:pt x="434" y="640"/>
                    </a:lnTo>
                    <a:lnTo>
                      <a:pt x="433" y="642"/>
                    </a:lnTo>
                    <a:lnTo>
                      <a:pt x="433" y="642"/>
                    </a:lnTo>
                    <a:lnTo>
                      <a:pt x="434" y="642"/>
                    </a:lnTo>
                    <a:lnTo>
                      <a:pt x="434" y="642"/>
                    </a:lnTo>
                    <a:lnTo>
                      <a:pt x="434" y="644"/>
                    </a:lnTo>
                    <a:lnTo>
                      <a:pt x="433" y="644"/>
                    </a:lnTo>
                    <a:lnTo>
                      <a:pt x="433" y="644"/>
                    </a:lnTo>
                    <a:lnTo>
                      <a:pt x="433" y="644"/>
                    </a:lnTo>
                    <a:lnTo>
                      <a:pt x="433" y="644"/>
                    </a:lnTo>
                    <a:lnTo>
                      <a:pt x="431" y="645"/>
                    </a:lnTo>
                    <a:lnTo>
                      <a:pt x="431" y="645"/>
                    </a:lnTo>
                    <a:lnTo>
                      <a:pt x="431" y="645"/>
                    </a:lnTo>
                    <a:lnTo>
                      <a:pt x="431" y="645"/>
                    </a:lnTo>
                    <a:lnTo>
                      <a:pt x="431" y="645"/>
                    </a:lnTo>
                    <a:lnTo>
                      <a:pt x="431" y="647"/>
                    </a:lnTo>
                    <a:lnTo>
                      <a:pt x="433" y="647"/>
                    </a:lnTo>
                    <a:lnTo>
                      <a:pt x="433" y="647"/>
                    </a:lnTo>
                    <a:lnTo>
                      <a:pt x="433" y="647"/>
                    </a:lnTo>
                    <a:lnTo>
                      <a:pt x="433" y="647"/>
                    </a:lnTo>
                    <a:lnTo>
                      <a:pt x="433" y="647"/>
                    </a:lnTo>
                    <a:lnTo>
                      <a:pt x="433" y="647"/>
                    </a:lnTo>
                    <a:lnTo>
                      <a:pt x="433" y="649"/>
                    </a:lnTo>
                    <a:lnTo>
                      <a:pt x="433" y="649"/>
                    </a:lnTo>
                    <a:lnTo>
                      <a:pt x="433" y="649"/>
                    </a:lnTo>
                    <a:lnTo>
                      <a:pt x="433" y="649"/>
                    </a:lnTo>
                    <a:lnTo>
                      <a:pt x="433" y="649"/>
                    </a:lnTo>
                    <a:lnTo>
                      <a:pt x="433" y="649"/>
                    </a:lnTo>
                    <a:lnTo>
                      <a:pt x="433" y="649"/>
                    </a:lnTo>
                    <a:lnTo>
                      <a:pt x="433" y="651"/>
                    </a:lnTo>
                    <a:lnTo>
                      <a:pt x="433" y="651"/>
                    </a:lnTo>
                    <a:lnTo>
                      <a:pt x="433" y="651"/>
                    </a:lnTo>
                    <a:lnTo>
                      <a:pt x="433" y="651"/>
                    </a:lnTo>
                    <a:lnTo>
                      <a:pt x="433" y="651"/>
                    </a:lnTo>
                    <a:lnTo>
                      <a:pt x="431" y="651"/>
                    </a:lnTo>
                    <a:lnTo>
                      <a:pt x="431" y="651"/>
                    </a:lnTo>
                    <a:lnTo>
                      <a:pt x="431" y="651"/>
                    </a:lnTo>
                    <a:lnTo>
                      <a:pt x="431" y="651"/>
                    </a:lnTo>
                    <a:lnTo>
                      <a:pt x="429" y="651"/>
                    </a:lnTo>
                    <a:lnTo>
                      <a:pt x="429" y="651"/>
                    </a:lnTo>
                    <a:lnTo>
                      <a:pt x="429" y="651"/>
                    </a:lnTo>
                    <a:lnTo>
                      <a:pt x="429" y="653"/>
                    </a:lnTo>
                    <a:lnTo>
                      <a:pt x="429" y="653"/>
                    </a:lnTo>
                    <a:lnTo>
                      <a:pt x="429" y="651"/>
                    </a:lnTo>
                    <a:lnTo>
                      <a:pt x="429" y="651"/>
                    </a:lnTo>
                    <a:lnTo>
                      <a:pt x="429" y="651"/>
                    </a:lnTo>
                    <a:lnTo>
                      <a:pt x="429" y="651"/>
                    </a:lnTo>
                    <a:lnTo>
                      <a:pt x="429" y="651"/>
                    </a:lnTo>
                    <a:lnTo>
                      <a:pt x="429" y="651"/>
                    </a:lnTo>
                    <a:lnTo>
                      <a:pt x="427" y="651"/>
                    </a:lnTo>
                    <a:lnTo>
                      <a:pt x="427" y="651"/>
                    </a:lnTo>
                    <a:lnTo>
                      <a:pt x="427" y="651"/>
                    </a:lnTo>
                    <a:lnTo>
                      <a:pt x="427" y="651"/>
                    </a:lnTo>
                    <a:lnTo>
                      <a:pt x="427" y="651"/>
                    </a:lnTo>
                    <a:lnTo>
                      <a:pt x="427" y="651"/>
                    </a:lnTo>
                    <a:lnTo>
                      <a:pt x="425" y="651"/>
                    </a:lnTo>
                    <a:lnTo>
                      <a:pt x="425" y="651"/>
                    </a:lnTo>
                    <a:lnTo>
                      <a:pt x="425" y="651"/>
                    </a:lnTo>
                    <a:lnTo>
                      <a:pt x="425" y="651"/>
                    </a:lnTo>
                    <a:lnTo>
                      <a:pt x="425" y="651"/>
                    </a:lnTo>
                    <a:lnTo>
                      <a:pt x="425" y="651"/>
                    </a:lnTo>
                    <a:lnTo>
                      <a:pt x="425" y="651"/>
                    </a:lnTo>
                    <a:lnTo>
                      <a:pt x="425" y="651"/>
                    </a:lnTo>
                    <a:lnTo>
                      <a:pt x="424" y="653"/>
                    </a:lnTo>
                    <a:lnTo>
                      <a:pt x="425" y="653"/>
                    </a:lnTo>
                    <a:lnTo>
                      <a:pt x="425" y="653"/>
                    </a:lnTo>
                    <a:lnTo>
                      <a:pt x="424" y="654"/>
                    </a:lnTo>
                    <a:lnTo>
                      <a:pt x="424" y="654"/>
                    </a:lnTo>
                    <a:lnTo>
                      <a:pt x="424" y="654"/>
                    </a:lnTo>
                    <a:lnTo>
                      <a:pt x="424" y="654"/>
                    </a:lnTo>
                    <a:lnTo>
                      <a:pt x="424" y="654"/>
                    </a:lnTo>
                    <a:lnTo>
                      <a:pt x="424" y="654"/>
                    </a:lnTo>
                    <a:lnTo>
                      <a:pt x="422" y="654"/>
                    </a:lnTo>
                    <a:lnTo>
                      <a:pt x="422" y="654"/>
                    </a:lnTo>
                    <a:lnTo>
                      <a:pt x="422" y="654"/>
                    </a:lnTo>
                    <a:lnTo>
                      <a:pt x="422" y="654"/>
                    </a:lnTo>
                    <a:lnTo>
                      <a:pt x="420" y="654"/>
                    </a:lnTo>
                    <a:lnTo>
                      <a:pt x="420" y="654"/>
                    </a:lnTo>
                    <a:lnTo>
                      <a:pt x="420" y="654"/>
                    </a:lnTo>
                    <a:lnTo>
                      <a:pt x="420" y="654"/>
                    </a:lnTo>
                    <a:lnTo>
                      <a:pt x="420" y="654"/>
                    </a:lnTo>
                    <a:lnTo>
                      <a:pt x="420" y="654"/>
                    </a:lnTo>
                    <a:lnTo>
                      <a:pt x="418" y="654"/>
                    </a:lnTo>
                    <a:lnTo>
                      <a:pt x="418" y="654"/>
                    </a:lnTo>
                    <a:lnTo>
                      <a:pt x="418" y="654"/>
                    </a:lnTo>
                    <a:lnTo>
                      <a:pt x="420" y="654"/>
                    </a:lnTo>
                    <a:lnTo>
                      <a:pt x="420" y="656"/>
                    </a:lnTo>
                    <a:lnTo>
                      <a:pt x="418" y="656"/>
                    </a:lnTo>
                    <a:lnTo>
                      <a:pt x="418" y="656"/>
                    </a:lnTo>
                    <a:lnTo>
                      <a:pt x="418" y="658"/>
                    </a:lnTo>
                    <a:lnTo>
                      <a:pt x="418" y="658"/>
                    </a:lnTo>
                    <a:lnTo>
                      <a:pt x="418" y="658"/>
                    </a:lnTo>
                    <a:lnTo>
                      <a:pt x="418" y="658"/>
                    </a:lnTo>
                    <a:lnTo>
                      <a:pt x="416" y="656"/>
                    </a:lnTo>
                    <a:lnTo>
                      <a:pt x="416" y="656"/>
                    </a:lnTo>
                    <a:lnTo>
                      <a:pt x="416" y="656"/>
                    </a:lnTo>
                    <a:lnTo>
                      <a:pt x="416" y="658"/>
                    </a:lnTo>
                    <a:lnTo>
                      <a:pt x="416" y="658"/>
                    </a:lnTo>
                    <a:lnTo>
                      <a:pt x="416" y="658"/>
                    </a:lnTo>
                    <a:lnTo>
                      <a:pt x="416" y="658"/>
                    </a:lnTo>
                    <a:lnTo>
                      <a:pt x="416" y="656"/>
                    </a:lnTo>
                    <a:lnTo>
                      <a:pt x="416" y="656"/>
                    </a:lnTo>
                    <a:lnTo>
                      <a:pt x="415" y="656"/>
                    </a:lnTo>
                    <a:lnTo>
                      <a:pt x="415" y="656"/>
                    </a:lnTo>
                    <a:lnTo>
                      <a:pt x="415" y="656"/>
                    </a:lnTo>
                    <a:lnTo>
                      <a:pt x="415" y="656"/>
                    </a:lnTo>
                    <a:lnTo>
                      <a:pt x="415" y="656"/>
                    </a:lnTo>
                    <a:lnTo>
                      <a:pt x="415" y="658"/>
                    </a:lnTo>
                    <a:lnTo>
                      <a:pt x="415" y="658"/>
                    </a:lnTo>
                    <a:lnTo>
                      <a:pt x="415" y="658"/>
                    </a:lnTo>
                    <a:lnTo>
                      <a:pt x="415" y="658"/>
                    </a:lnTo>
                    <a:lnTo>
                      <a:pt x="415" y="658"/>
                    </a:lnTo>
                    <a:lnTo>
                      <a:pt x="415" y="658"/>
                    </a:lnTo>
                    <a:lnTo>
                      <a:pt x="415" y="658"/>
                    </a:lnTo>
                    <a:lnTo>
                      <a:pt x="415" y="658"/>
                    </a:lnTo>
                    <a:lnTo>
                      <a:pt x="413" y="658"/>
                    </a:lnTo>
                    <a:lnTo>
                      <a:pt x="413" y="658"/>
                    </a:lnTo>
                    <a:lnTo>
                      <a:pt x="413" y="658"/>
                    </a:lnTo>
                    <a:lnTo>
                      <a:pt x="413" y="658"/>
                    </a:lnTo>
                    <a:lnTo>
                      <a:pt x="413" y="658"/>
                    </a:lnTo>
                    <a:lnTo>
                      <a:pt x="413" y="658"/>
                    </a:lnTo>
                    <a:lnTo>
                      <a:pt x="413" y="658"/>
                    </a:lnTo>
                    <a:lnTo>
                      <a:pt x="413" y="658"/>
                    </a:lnTo>
                    <a:lnTo>
                      <a:pt x="413" y="658"/>
                    </a:lnTo>
                    <a:lnTo>
                      <a:pt x="413" y="656"/>
                    </a:lnTo>
                    <a:lnTo>
                      <a:pt x="413" y="656"/>
                    </a:lnTo>
                    <a:lnTo>
                      <a:pt x="411" y="656"/>
                    </a:lnTo>
                    <a:lnTo>
                      <a:pt x="411" y="656"/>
                    </a:lnTo>
                    <a:lnTo>
                      <a:pt x="411" y="656"/>
                    </a:lnTo>
                    <a:lnTo>
                      <a:pt x="411" y="656"/>
                    </a:lnTo>
                    <a:lnTo>
                      <a:pt x="411" y="656"/>
                    </a:lnTo>
                    <a:lnTo>
                      <a:pt x="411" y="656"/>
                    </a:lnTo>
                    <a:lnTo>
                      <a:pt x="411" y="656"/>
                    </a:lnTo>
                    <a:lnTo>
                      <a:pt x="409" y="656"/>
                    </a:lnTo>
                    <a:lnTo>
                      <a:pt x="409" y="656"/>
                    </a:lnTo>
                    <a:lnTo>
                      <a:pt x="409" y="656"/>
                    </a:lnTo>
                    <a:lnTo>
                      <a:pt x="409" y="656"/>
                    </a:lnTo>
                    <a:lnTo>
                      <a:pt x="409" y="656"/>
                    </a:lnTo>
                    <a:lnTo>
                      <a:pt x="409" y="656"/>
                    </a:lnTo>
                    <a:lnTo>
                      <a:pt x="409" y="656"/>
                    </a:lnTo>
                    <a:lnTo>
                      <a:pt x="409" y="658"/>
                    </a:lnTo>
                    <a:lnTo>
                      <a:pt x="409" y="658"/>
                    </a:lnTo>
                    <a:lnTo>
                      <a:pt x="407" y="658"/>
                    </a:lnTo>
                    <a:lnTo>
                      <a:pt x="407" y="658"/>
                    </a:lnTo>
                    <a:lnTo>
                      <a:pt x="407" y="658"/>
                    </a:lnTo>
                    <a:lnTo>
                      <a:pt x="406" y="658"/>
                    </a:lnTo>
                    <a:lnTo>
                      <a:pt x="406" y="658"/>
                    </a:lnTo>
                    <a:lnTo>
                      <a:pt x="406" y="658"/>
                    </a:lnTo>
                    <a:lnTo>
                      <a:pt x="406" y="658"/>
                    </a:lnTo>
                    <a:lnTo>
                      <a:pt x="406" y="658"/>
                    </a:lnTo>
                    <a:lnTo>
                      <a:pt x="406" y="658"/>
                    </a:lnTo>
                    <a:lnTo>
                      <a:pt x="406" y="656"/>
                    </a:lnTo>
                    <a:lnTo>
                      <a:pt x="406" y="656"/>
                    </a:lnTo>
                    <a:lnTo>
                      <a:pt x="406" y="656"/>
                    </a:lnTo>
                    <a:lnTo>
                      <a:pt x="406" y="656"/>
                    </a:lnTo>
                    <a:lnTo>
                      <a:pt x="406" y="656"/>
                    </a:lnTo>
                    <a:lnTo>
                      <a:pt x="406" y="656"/>
                    </a:lnTo>
                    <a:lnTo>
                      <a:pt x="406" y="656"/>
                    </a:lnTo>
                    <a:lnTo>
                      <a:pt x="406" y="656"/>
                    </a:lnTo>
                    <a:lnTo>
                      <a:pt x="404" y="654"/>
                    </a:lnTo>
                    <a:lnTo>
                      <a:pt x="404" y="654"/>
                    </a:lnTo>
                    <a:lnTo>
                      <a:pt x="402" y="654"/>
                    </a:lnTo>
                    <a:lnTo>
                      <a:pt x="402" y="654"/>
                    </a:lnTo>
                    <a:lnTo>
                      <a:pt x="402" y="654"/>
                    </a:lnTo>
                    <a:lnTo>
                      <a:pt x="402" y="654"/>
                    </a:lnTo>
                    <a:lnTo>
                      <a:pt x="400" y="654"/>
                    </a:lnTo>
                    <a:lnTo>
                      <a:pt x="400" y="654"/>
                    </a:lnTo>
                    <a:lnTo>
                      <a:pt x="400" y="654"/>
                    </a:lnTo>
                    <a:lnTo>
                      <a:pt x="400" y="654"/>
                    </a:lnTo>
                    <a:lnTo>
                      <a:pt x="398" y="654"/>
                    </a:lnTo>
                    <a:lnTo>
                      <a:pt x="398" y="654"/>
                    </a:lnTo>
                    <a:lnTo>
                      <a:pt x="398" y="654"/>
                    </a:lnTo>
                    <a:lnTo>
                      <a:pt x="398" y="654"/>
                    </a:lnTo>
                    <a:lnTo>
                      <a:pt x="398" y="654"/>
                    </a:lnTo>
                    <a:lnTo>
                      <a:pt x="398" y="654"/>
                    </a:lnTo>
                    <a:lnTo>
                      <a:pt x="398" y="653"/>
                    </a:lnTo>
                    <a:lnTo>
                      <a:pt x="398" y="653"/>
                    </a:lnTo>
                    <a:lnTo>
                      <a:pt x="398" y="653"/>
                    </a:lnTo>
                    <a:lnTo>
                      <a:pt x="396" y="653"/>
                    </a:lnTo>
                    <a:lnTo>
                      <a:pt x="396" y="653"/>
                    </a:lnTo>
                    <a:lnTo>
                      <a:pt x="396" y="654"/>
                    </a:lnTo>
                    <a:lnTo>
                      <a:pt x="396" y="654"/>
                    </a:lnTo>
                    <a:lnTo>
                      <a:pt x="396" y="654"/>
                    </a:lnTo>
                    <a:lnTo>
                      <a:pt x="396" y="654"/>
                    </a:lnTo>
                    <a:lnTo>
                      <a:pt x="395" y="654"/>
                    </a:lnTo>
                    <a:lnTo>
                      <a:pt x="395" y="654"/>
                    </a:lnTo>
                    <a:lnTo>
                      <a:pt x="395" y="656"/>
                    </a:lnTo>
                    <a:lnTo>
                      <a:pt x="395" y="656"/>
                    </a:lnTo>
                    <a:lnTo>
                      <a:pt x="395" y="656"/>
                    </a:lnTo>
                    <a:lnTo>
                      <a:pt x="395" y="656"/>
                    </a:lnTo>
                    <a:lnTo>
                      <a:pt x="393" y="656"/>
                    </a:lnTo>
                    <a:lnTo>
                      <a:pt x="393" y="656"/>
                    </a:lnTo>
                    <a:lnTo>
                      <a:pt x="393" y="656"/>
                    </a:lnTo>
                    <a:lnTo>
                      <a:pt x="393" y="656"/>
                    </a:lnTo>
                    <a:lnTo>
                      <a:pt x="393" y="656"/>
                    </a:lnTo>
                    <a:lnTo>
                      <a:pt x="393" y="654"/>
                    </a:lnTo>
                    <a:lnTo>
                      <a:pt x="393" y="654"/>
                    </a:lnTo>
                    <a:lnTo>
                      <a:pt x="393" y="654"/>
                    </a:lnTo>
                    <a:lnTo>
                      <a:pt x="393" y="654"/>
                    </a:lnTo>
                    <a:lnTo>
                      <a:pt x="393" y="653"/>
                    </a:lnTo>
                    <a:lnTo>
                      <a:pt x="391" y="653"/>
                    </a:lnTo>
                    <a:lnTo>
                      <a:pt x="391" y="653"/>
                    </a:lnTo>
                    <a:lnTo>
                      <a:pt x="391" y="653"/>
                    </a:lnTo>
                    <a:lnTo>
                      <a:pt x="391" y="653"/>
                    </a:lnTo>
                    <a:lnTo>
                      <a:pt x="391" y="653"/>
                    </a:lnTo>
                    <a:lnTo>
                      <a:pt x="391" y="653"/>
                    </a:lnTo>
                    <a:lnTo>
                      <a:pt x="391" y="653"/>
                    </a:lnTo>
                    <a:lnTo>
                      <a:pt x="391" y="653"/>
                    </a:lnTo>
                    <a:lnTo>
                      <a:pt x="391" y="651"/>
                    </a:lnTo>
                    <a:lnTo>
                      <a:pt x="391" y="651"/>
                    </a:lnTo>
                    <a:lnTo>
                      <a:pt x="389" y="651"/>
                    </a:lnTo>
                    <a:lnTo>
                      <a:pt x="389" y="651"/>
                    </a:lnTo>
                    <a:lnTo>
                      <a:pt x="389" y="651"/>
                    </a:lnTo>
                    <a:lnTo>
                      <a:pt x="389" y="651"/>
                    </a:lnTo>
                    <a:lnTo>
                      <a:pt x="389" y="653"/>
                    </a:lnTo>
                    <a:lnTo>
                      <a:pt x="389" y="653"/>
                    </a:lnTo>
                    <a:lnTo>
                      <a:pt x="389" y="653"/>
                    </a:lnTo>
                    <a:lnTo>
                      <a:pt x="387" y="653"/>
                    </a:lnTo>
                    <a:lnTo>
                      <a:pt x="387" y="653"/>
                    </a:lnTo>
                    <a:lnTo>
                      <a:pt x="387" y="653"/>
                    </a:lnTo>
                    <a:lnTo>
                      <a:pt x="387" y="653"/>
                    </a:lnTo>
                    <a:lnTo>
                      <a:pt x="387" y="653"/>
                    </a:lnTo>
                    <a:lnTo>
                      <a:pt x="386" y="653"/>
                    </a:lnTo>
                    <a:lnTo>
                      <a:pt x="386" y="653"/>
                    </a:lnTo>
                    <a:lnTo>
                      <a:pt x="386" y="653"/>
                    </a:lnTo>
                    <a:lnTo>
                      <a:pt x="384" y="653"/>
                    </a:lnTo>
                    <a:lnTo>
                      <a:pt x="384" y="653"/>
                    </a:lnTo>
                    <a:lnTo>
                      <a:pt x="384" y="653"/>
                    </a:lnTo>
                    <a:lnTo>
                      <a:pt x="384" y="653"/>
                    </a:lnTo>
                    <a:lnTo>
                      <a:pt x="384" y="653"/>
                    </a:lnTo>
                    <a:lnTo>
                      <a:pt x="384" y="653"/>
                    </a:lnTo>
                    <a:lnTo>
                      <a:pt x="384" y="653"/>
                    </a:lnTo>
                    <a:lnTo>
                      <a:pt x="384" y="653"/>
                    </a:lnTo>
                    <a:lnTo>
                      <a:pt x="384" y="653"/>
                    </a:lnTo>
                    <a:lnTo>
                      <a:pt x="382" y="653"/>
                    </a:lnTo>
                    <a:lnTo>
                      <a:pt x="384" y="653"/>
                    </a:lnTo>
                    <a:lnTo>
                      <a:pt x="384" y="653"/>
                    </a:lnTo>
                    <a:lnTo>
                      <a:pt x="384" y="653"/>
                    </a:lnTo>
                    <a:lnTo>
                      <a:pt x="384" y="651"/>
                    </a:lnTo>
                    <a:lnTo>
                      <a:pt x="384" y="651"/>
                    </a:lnTo>
                    <a:lnTo>
                      <a:pt x="384" y="651"/>
                    </a:lnTo>
                    <a:lnTo>
                      <a:pt x="382" y="651"/>
                    </a:lnTo>
                    <a:lnTo>
                      <a:pt x="382" y="651"/>
                    </a:lnTo>
                    <a:lnTo>
                      <a:pt x="382" y="651"/>
                    </a:lnTo>
                    <a:lnTo>
                      <a:pt x="382" y="651"/>
                    </a:lnTo>
                    <a:lnTo>
                      <a:pt x="382" y="651"/>
                    </a:lnTo>
                    <a:lnTo>
                      <a:pt x="382" y="651"/>
                    </a:lnTo>
                    <a:lnTo>
                      <a:pt x="382" y="651"/>
                    </a:lnTo>
                    <a:lnTo>
                      <a:pt x="382" y="651"/>
                    </a:lnTo>
                    <a:lnTo>
                      <a:pt x="380" y="649"/>
                    </a:lnTo>
                    <a:lnTo>
                      <a:pt x="380" y="649"/>
                    </a:lnTo>
                    <a:lnTo>
                      <a:pt x="380" y="649"/>
                    </a:lnTo>
                    <a:lnTo>
                      <a:pt x="380" y="649"/>
                    </a:lnTo>
                    <a:lnTo>
                      <a:pt x="380" y="649"/>
                    </a:lnTo>
                    <a:lnTo>
                      <a:pt x="380" y="647"/>
                    </a:lnTo>
                    <a:lnTo>
                      <a:pt x="380" y="647"/>
                    </a:lnTo>
                    <a:lnTo>
                      <a:pt x="380" y="647"/>
                    </a:lnTo>
                    <a:lnTo>
                      <a:pt x="380" y="647"/>
                    </a:lnTo>
                    <a:lnTo>
                      <a:pt x="380" y="645"/>
                    </a:lnTo>
                    <a:lnTo>
                      <a:pt x="380" y="645"/>
                    </a:lnTo>
                    <a:lnTo>
                      <a:pt x="380" y="645"/>
                    </a:lnTo>
                    <a:lnTo>
                      <a:pt x="380" y="645"/>
                    </a:lnTo>
                    <a:lnTo>
                      <a:pt x="378" y="647"/>
                    </a:lnTo>
                    <a:lnTo>
                      <a:pt x="378" y="647"/>
                    </a:lnTo>
                    <a:lnTo>
                      <a:pt x="378" y="647"/>
                    </a:lnTo>
                    <a:lnTo>
                      <a:pt x="378" y="647"/>
                    </a:lnTo>
                    <a:lnTo>
                      <a:pt x="378" y="647"/>
                    </a:lnTo>
                    <a:lnTo>
                      <a:pt x="378" y="647"/>
                    </a:lnTo>
                    <a:lnTo>
                      <a:pt x="378" y="647"/>
                    </a:lnTo>
                    <a:lnTo>
                      <a:pt x="378" y="647"/>
                    </a:lnTo>
                    <a:lnTo>
                      <a:pt x="377" y="647"/>
                    </a:lnTo>
                    <a:lnTo>
                      <a:pt x="377" y="647"/>
                    </a:lnTo>
                    <a:lnTo>
                      <a:pt x="377" y="647"/>
                    </a:lnTo>
                    <a:lnTo>
                      <a:pt x="377" y="647"/>
                    </a:lnTo>
                    <a:lnTo>
                      <a:pt x="377" y="645"/>
                    </a:lnTo>
                    <a:lnTo>
                      <a:pt x="377" y="645"/>
                    </a:lnTo>
                    <a:lnTo>
                      <a:pt x="377" y="645"/>
                    </a:lnTo>
                    <a:lnTo>
                      <a:pt x="377" y="645"/>
                    </a:lnTo>
                    <a:lnTo>
                      <a:pt x="377" y="645"/>
                    </a:lnTo>
                    <a:lnTo>
                      <a:pt x="377" y="644"/>
                    </a:lnTo>
                    <a:lnTo>
                      <a:pt x="377" y="644"/>
                    </a:lnTo>
                    <a:lnTo>
                      <a:pt x="377" y="644"/>
                    </a:lnTo>
                    <a:lnTo>
                      <a:pt x="377" y="644"/>
                    </a:lnTo>
                    <a:lnTo>
                      <a:pt x="378" y="644"/>
                    </a:lnTo>
                    <a:lnTo>
                      <a:pt x="378" y="644"/>
                    </a:lnTo>
                    <a:lnTo>
                      <a:pt x="377" y="644"/>
                    </a:lnTo>
                    <a:lnTo>
                      <a:pt x="377" y="644"/>
                    </a:lnTo>
                    <a:lnTo>
                      <a:pt x="377" y="644"/>
                    </a:lnTo>
                    <a:lnTo>
                      <a:pt x="377" y="644"/>
                    </a:lnTo>
                    <a:lnTo>
                      <a:pt x="377" y="644"/>
                    </a:lnTo>
                    <a:lnTo>
                      <a:pt x="377" y="644"/>
                    </a:lnTo>
                    <a:lnTo>
                      <a:pt x="377" y="644"/>
                    </a:lnTo>
                    <a:lnTo>
                      <a:pt x="375" y="644"/>
                    </a:lnTo>
                    <a:lnTo>
                      <a:pt x="375" y="644"/>
                    </a:lnTo>
                    <a:lnTo>
                      <a:pt x="375" y="644"/>
                    </a:lnTo>
                    <a:lnTo>
                      <a:pt x="375" y="644"/>
                    </a:lnTo>
                    <a:lnTo>
                      <a:pt x="373" y="644"/>
                    </a:lnTo>
                    <a:lnTo>
                      <a:pt x="373" y="644"/>
                    </a:lnTo>
                    <a:lnTo>
                      <a:pt x="373" y="642"/>
                    </a:lnTo>
                    <a:lnTo>
                      <a:pt x="373" y="642"/>
                    </a:lnTo>
                    <a:lnTo>
                      <a:pt x="375" y="642"/>
                    </a:lnTo>
                    <a:lnTo>
                      <a:pt x="375" y="640"/>
                    </a:lnTo>
                    <a:lnTo>
                      <a:pt x="375" y="640"/>
                    </a:lnTo>
                    <a:lnTo>
                      <a:pt x="373" y="640"/>
                    </a:lnTo>
                    <a:lnTo>
                      <a:pt x="373" y="640"/>
                    </a:lnTo>
                    <a:lnTo>
                      <a:pt x="373" y="640"/>
                    </a:lnTo>
                    <a:lnTo>
                      <a:pt x="373" y="640"/>
                    </a:lnTo>
                    <a:lnTo>
                      <a:pt x="373" y="640"/>
                    </a:lnTo>
                    <a:lnTo>
                      <a:pt x="373" y="642"/>
                    </a:lnTo>
                    <a:lnTo>
                      <a:pt x="371" y="642"/>
                    </a:lnTo>
                    <a:lnTo>
                      <a:pt x="371" y="642"/>
                    </a:lnTo>
                    <a:lnTo>
                      <a:pt x="371" y="642"/>
                    </a:lnTo>
                    <a:lnTo>
                      <a:pt x="371" y="642"/>
                    </a:lnTo>
                    <a:lnTo>
                      <a:pt x="369" y="642"/>
                    </a:lnTo>
                    <a:lnTo>
                      <a:pt x="369" y="642"/>
                    </a:lnTo>
                    <a:lnTo>
                      <a:pt x="369" y="642"/>
                    </a:lnTo>
                    <a:lnTo>
                      <a:pt x="368" y="642"/>
                    </a:lnTo>
                    <a:lnTo>
                      <a:pt x="368" y="642"/>
                    </a:lnTo>
                    <a:lnTo>
                      <a:pt x="368" y="642"/>
                    </a:lnTo>
                    <a:lnTo>
                      <a:pt x="368" y="642"/>
                    </a:lnTo>
                    <a:lnTo>
                      <a:pt x="368" y="642"/>
                    </a:lnTo>
                    <a:lnTo>
                      <a:pt x="368" y="642"/>
                    </a:lnTo>
                    <a:lnTo>
                      <a:pt x="368" y="642"/>
                    </a:lnTo>
                    <a:lnTo>
                      <a:pt x="366" y="640"/>
                    </a:lnTo>
                    <a:lnTo>
                      <a:pt x="366" y="640"/>
                    </a:lnTo>
                    <a:lnTo>
                      <a:pt x="366" y="640"/>
                    </a:lnTo>
                    <a:lnTo>
                      <a:pt x="366" y="640"/>
                    </a:lnTo>
                    <a:lnTo>
                      <a:pt x="368" y="638"/>
                    </a:lnTo>
                    <a:lnTo>
                      <a:pt x="368" y="638"/>
                    </a:lnTo>
                    <a:lnTo>
                      <a:pt x="366" y="638"/>
                    </a:lnTo>
                    <a:lnTo>
                      <a:pt x="366" y="638"/>
                    </a:lnTo>
                    <a:lnTo>
                      <a:pt x="366" y="638"/>
                    </a:lnTo>
                    <a:lnTo>
                      <a:pt x="366" y="638"/>
                    </a:lnTo>
                    <a:lnTo>
                      <a:pt x="366" y="638"/>
                    </a:lnTo>
                    <a:lnTo>
                      <a:pt x="366" y="638"/>
                    </a:lnTo>
                    <a:lnTo>
                      <a:pt x="366" y="636"/>
                    </a:lnTo>
                    <a:lnTo>
                      <a:pt x="366" y="636"/>
                    </a:lnTo>
                    <a:lnTo>
                      <a:pt x="366" y="636"/>
                    </a:lnTo>
                    <a:lnTo>
                      <a:pt x="364" y="636"/>
                    </a:lnTo>
                    <a:lnTo>
                      <a:pt x="364" y="636"/>
                    </a:lnTo>
                    <a:lnTo>
                      <a:pt x="364" y="636"/>
                    </a:lnTo>
                    <a:lnTo>
                      <a:pt x="364" y="636"/>
                    </a:lnTo>
                    <a:lnTo>
                      <a:pt x="362" y="636"/>
                    </a:lnTo>
                    <a:lnTo>
                      <a:pt x="362" y="636"/>
                    </a:lnTo>
                    <a:lnTo>
                      <a:pt x="362" y="635"/>
                    </a:lnTo>
                    <a:lnTo>
                      <a:pt x="362" y="635"/>
                    </a:lnTo>
                    <a:lnTo>
                      <a:pt x="362" y="635"/>
                    </a:lnTo>
                    <a:lnTo>
                      <a:pt x="362" y="635"/>
                    </a:lnTo>
                    <a:lnTo>
                      <a:pt x="364" y="633"/>
                    </a:lnTo>
                    <a:lnTo>
                      <a:pt x="364" y="633"/>
                    </a:lnTo>
                    <a:lnTo>
                      <a:pt x="364" y="633"/>
                    </a:lnTo>
                    <a:lnTo>
                      <a:pt x="364" y="633"/>
                    </a:lnTo>
                    <a:lnTo>
                      <a:pt x="364" y="633"/>
                    </a:lnTo>
                    <a:lnTo>
                      <a:pt x="364" y="631"/>
                    </a:lnTo>
                    <a:lnTo>
                      <a:pt x="364" y="631"/>
                    </a:lnTo>
                    <a:lnTo>
                      <a:pt x="364" y="631"/>
                    </a:lnTo>
                    <a:lnTo>
                      <a:pt x="364" y="631"/>
                    </a:lnTo>
                    <a:lnTo>
                      <a:pt x="364" y="631"/>
                    </a:lnTo>
                    <a:lnTo>
                      <a:pt x="364" y="631"/>
                    </a:lnTo>
                    <a:lnTo>
                      <a:pt x="362" y="631"/>
                    </a:lnTo>
                    <a:lnTo>
                      <a:pt x="362" y="629"/>
                    </a:lnTo>
                    <a:lnTo>
                      <a:pt x="362" y="629"/>
                    </a:lnTo>
                    <a:lnTo>
                      <a:pt x="362" y="629"/>
                    </a:lnTo>
                    <a:lnTo>
                      <a:pt x="362" y="629"/>
                    </a:lnTo>
                    <a:lnTo>
                      <a:pt x="362" y="629"/>
                    </a:lnTo>
                    <a:lnTo>
                      <a:pt x="362" y="627"/>
                    </a:lnTo>
                    <a:lnTo>
                      <a:pt x="362" y="627"/>
                    </a:lnTo>
                    <a:lnTo>
                      <a:pt x="362" y="627"/>
                    </a:lnTo>
                    <a:lnTo>
                      <a:pt x="362" y="627"/>
                    </a:lnTo>
                    <a:lnTo>
                      <a:pt x="362" y="626"/>
                    </a:lnTo>
                    <a:lnTo>
                      <a:pt x="362" y="626"/>
                    </a:lnTo>
                    <a:lnTo>
                      <a:pt x="362" y="626"/>
                    </a:lnTo>
                    <a:lnTo>
                      <a:pt x="362" y="626"/>
                    </a:lnTo>
                    <a:lnTo>
                      <a:pt x="362" y="626"/>
                    </a:lnTo>
                    <a:lnTo>
                      <a:pt x="362" y="626"/>
                    </a:lnTo>
                    <a:lnTo>
                      <a:pt x="362" y="626"/>
                    </a:lnTo>
                    <a:lnTo>
                      <a:pt x="364" y="626"/>
                    </a:lnTo>
                    <a:lnTo>
                      <a:pt x="364" y="624"/>
                    </a:lnTo>
                    <a:lnTo>
                      <a:pt x="364" y="624"/>
                    </a:lnTo>
                    <a:lnTo>
                      <a:pt x="364" y="624"/>
                    </a:lnTo>
                    <a:lnTo>
                      <a:pt x="364" y="624"/>
                    </a:lnTo>
                    <a:lnTo>
                      <a:pt x="364" y="624"/>
                    </a:lnTo>
                    <a:lnTo>
                      <a:pt x="364" y="624"/>
                    </a:lnTo>
                    <a:lnTo>
                      <a:pt x="362" y="624"/>
                    </a:lnTo>
                    <a:lnTo>
                      <a:pt x="362" y="624"/>
                    </a:lnTo>
                    <a:lnTo>
                      <a:pt x="362" y="624"/>
                    </a:lnTo>
                    <a:lnTo>
                      <a:pt x="360" y="624"/>
                    </a:lnTo>
                    <a:lnTo>
                      <a:pt x="360" y="624"/>
                    </a:lnTo>
                    <a:lnTo>
                      <a:pt x="360" y="626"/>
                    </a:lnTo>
                    <a:lnTo>
                      <a:pt x="360" y="626"/>
                    </a:lnTo>
                    <a:lnTo>
                      <a:pt x="358" y="626"/>
                    </a:lnTo>
                    <a:lnTo>
                      <a:pt x="358" y="626"/>
                    </a:lnTo>
                    <a:lnTo>
                      <a:pt x="358" y="626"/>
                    </a:lnTo>
                    <a:lnTo>
                      <a:pt x="358" y="626"/>
                    </a:lnTo>
                    <a:lnTo>
                      <a:pt x="358" y="626"/>
                    </a:lnTo>
                    <a:lnTo>
                      <a:pt x="357" y="626"/>
                    </a:lnTo>
                    <a:lnTo>
                      <a:pt x="357" y="626"/>
                    </a:lnTo>
                    <a:lnTo>
                      <a:pt x="357" y="626"/>
                    </a:lnTo>
                    <a:lnTo>
                      <a:pt x="357" y="626"/>
                    </a:lnTo>
                    <a:lnTo>
                      <a:pt x="357" y="626"/>
                    </a:lnTo>
                    <a:lnTo>
                      <a:pt x="357" y="626"/>
                    </a:lnTo>
                    <a:lnTo>
                      <a:pt x="355" y="626"/>
                    </a:lnTo>
                    <a:lnTo>
                      <a:pt x="355" y="626"/>
                    </a:lnTo>
                    <a:lnTo>
                      <a:pt x="355" y="626"/>
                    </a:lnTo>
                    <a:lnTo>
                      <a:pt x="355" y="626"/>
                    </a:lnTo>
                    <a:lnTo>
                      <a:pt x="355" y="626"/>
                    </a:lnTo>
                    <a:lnTo>
                      <a:pt x="353" y="624"/>
                    </a:lnTo>
                    <a:lnTo>
                      <a:pt x="353" y="624"/>
                    </a:lnTo>
                    <a:lnTo>
                      <a:pt x="353" y="624"/>
                    </a:lnTo>
                    <a:lnTo>
                      <a:pt x="353" y="624"/>
                    </a:lnTo>
                    <a:lnTo>
                      <a:pt x="353" y="622"/>
                    </a:lnTo>
                    <a:lnTo>
                      <a:pt x="353" y="622"/>
                    </a:lnTo>
                    <a:lnTo>
                      <a:pt x="353" y="622"/>
                    </a:lnTo>
                    <a:lnTo>
                      <a:pt x="353" y="622"/>
                    </a:lnTo>
                    <a:lnTo>
                      <a:pt x="353" y="620"/>
                    </a:lnTo>
                    <a:lnTo>
                      <a:pt x="353" y="620"/>
                    </a:lnTo>
                    <a:lnTo>
                      <a:pt x="353" y="620"/>
                    </a:lnTo>
                    <a:lnTo>
                      <a:pt x="353" y="620"/>
                    </a:lnTo>
                    <a:lnTo>
                      <a:pt x="351" y="620"/>
                    </a:lnTo>
                    <a:lnTo>
                      <a:pt x="351" y="620"/>
                    </a:lnTo>
                    <a:lnTo>
                      <a:pt x="351" y="620"/>
                    </a:lnTo>
                    <a:lnTo>
                      <a:pt x="351" y="620"/>
                    </a:lnTo>
                    <a:lnTo>
                      <a:pt x="351" y="618"/>
                    </a:lnTo>
                    <a:lnTo>
                      <a:pt x="349" y="618"/>
                    </a:lnTo>
                    <a:lnTo>
                      <a:pt x="349" y="618"/>
                    </a:lnTo>
                    <a:lnTo>
                      <a:pt x="349" y="618"/>
                    </a:lnTo>
                    <a:lnTo>
                      <a:pt x="349" y="618"/>
                    </a:lnTo>
                    <a:lnTo>
                      <a:pt x="349" y="618"/>
                    </a:lnTo>
                    <a:lnTo>
                      <a:pt x="348" y="618"/>
                    </a:lnTo>
                    <a:lnTo>
                      <a:pt x="348" y="618"/>
                    </a:lnTo>
                    <a:lnTo>
                      <a:pt x="348" y="618"/>
                    </a:lnTo>
                    <a:lnTo>
                      <a:pt x="348" y="618"/>
                    </a:lnTo>
                    <a:lnTo>
                      <a:pt x="348" y="618"/>
                    </a:lnTo>
                    <a:lnTo>
                      <a:pt x="348" y="618"/>
                    </a:lnTo>
                    <a:lnTo>
                      <a:pt x="348" y="618"/>
                    </a:lnTo>
                    <a:lnTo>
                      <a:pt x="348" y="616"/>
                    </a:lnTo>
                    <a:lnTo>
                      <a:pt x="349" y="616"/>
                    </a:lnTo>
                    <a:lnTo>
                      <a:pt x="349" y="616"/>
                    </a:lnTo>
                    <a:lnTo>
                      <a:pt x="351" y="616"/>
                    </a:lnTo>
                    <a:lnTo>
                      <a:pt x="351" y="615"/>
                    </a:lnTo>
                    <a:lnTo>
                      <a:pt x="351" y="615"/>
                    </a:lnTo>
                    <a:lnTo>
                      <a:pt x="351" y="615"/>
                    </a:lnTo>
                    <a:lnTo>
                      <a:pt x="353" y="615"/>
                    </a:lnTo>
                    <a:lnTo>
                      <a:pt x="353" y="615"/>
                    </a:lnTo>
                    <a:lnTo>
                      <a:pt x="353" y="615"/>
                    </a:lnTo>
                    <a:lnTo>
                      <a:pt x="355" y="615"/>
                    </a:lnTo>
                    <a:lnTo>
                      <a:pt x="355" y="613"/>
                    </a:lnTo>
                    <a:lnTo>
                      <a:pt x="355" y="613"/>
                    </a:lnTo>
                    <a:lnTo>
                      <a:pt x="357" y="613"/>
                    </a:lnTo>
                    <a:lnTo>
                      <a:pt x="357" y="613"/>
                    </a:lnTo>
                    <a:lnTo>
                      <a:pt x="357" y="613"/>
                    </a:lnTo>
                    <a:lnTo>
                      <a:pt x="357" y="611"/>
                    </a:lnTo>
                    <a:lnTo>
                      <a:pt x="358" y="611"/>
                    </a:lnTo>
                    <a:lnTo>
                      <a:pt x="358" y="611"/>
                    </a:lnTo>
                    <a:lnTo>
                      <a:pt x="358" y="611"/>
                    </a:lnTo>
                    <a:lnTo>
                      <a:pt x="358" y="611"/>
                    </a:lnTo>
                    <a:lnTo>
                      <a:pt x="358" y="611"/>
                    </a:lnTo>
                    <a:lnTo>
                      <a:pt x="360" y="611"/>
                    </a:lnTo>
                    <a:lnTo>
                      <a:pt x="360" y="611"/>
                    </a:lnTo>
                    <a:lnTo>
                      <a:pt x="360" y="613"/>
                    </a:lnTo>
                    <a:lnTo>
                      <a:pt x="360" y="613"/>
                    </a:lnTo>
                    <a:lnTo>
                      <a:pt x="360" y="613"/>
                    </a:lnTo>
                    <a:lnTo>
                      <a:pt x="360" y="613"/>
                    </a:lnTo>
                    <a:lnTo>
                      <a:pt x="362" y="611"/>
                    </a:lnTo>
                    <a:lnTo>
                      <a:pt x="362" y="611"/>
                    </a:lnTo>
                    <a:lnTo>
                      <a:pt x="362" y="611"/>
                    </a:lnTo>
                    <a:lnTo>
                      <a:pt x="362" y="611"/>
                    </a:lnTo>
                    <a:lnTo>
                      <a:pt x="362" y="609"/>
                    </a:lnTo>
                    <a:lnTo>
                      <a:pt x="362" y="609"/>
                    </a:lnTo>
                    <a:lnTo>
                      <a:pt x="362" y="609"/>
                    </a:lnTo>
                    <a:lnTo>
                      <a:pt x="362" y="609"/>
                    </a:lnTo>
                    <a:lnTo>
                      <a:pt x="362" y="609"/>
                    </a:lnTo>
                    <a:lnTo>
                      <a:pt x="360" y="609"/>
                    </a:lnTo>
                    <a:lnTo>
                      <a:pt x="360" y="609"/>
                    </a:lnTo>
                    <a:lnTo>
                      <a:pt x="360" y="609"/>
                    </a:lnTo>
                    <a:lnTo>
                      <a:pt x="360" y="609"/>
                    </a:lnTo>
                    <a:lnTo>
                      <a:pt x="360" y="607"/>
                    </a:lnTo>
                    <a:lnTo>
                      <a:pt x="360" y="607"/>
                    </a:lnTo>
                    <a:lnTo>
                      <a:pt x="360" y="607"/>
                    </a:lnTo>
                    <a:lnTo>
                      <a:pt x="360" y="607"/>
                    </a:lnTo>
                    <a:lnTo>
                      <a:pt x="360" y="606"/>
                    </a:lnTo>
                    <a:lnTo>
                      <a:pt x="360" y="606"/>
                    </a:lnTo>
                    <a:lnTo>
                      <a:pt x="360" y="606"/>
                    </a:lnTo>
                    <a:lnTo>
                      <a:pt x="360" y="606"/>
                    </a:lnTo>
                    <a:lnTo>
                      <a:pt x="360" y="606"/>
                    </a:lnTo>
                    <a:lnTo>
                      <a:pt x="358" y="606"/>
                    </a:lnTo>
                    <a:lnTo>
                      <a:pt x="358" y="607"/>
                    </a:lnTo>
                    <a:lnTo>
                      <a:pt x="358" y="607"/>
                    </a:lnTo>
                    <a:lnTo>
                      <a:pt x="358" y="607"/>
                    </a:lnTo>
                    <a:lnTo>
                      <a:pt x="358" y="607"/>
                    </a:lnTo>
                    <a:lnTo>
                      <a:pt x="358" y="606"/>
                    </a:lnTo>
                    <a:lnTo>
                      <a:pt x="358" y="606"/>
                    </a:lnTo>
                    <a:lnTo>
                      <a:pt x="358" y="606"/>
                    </a:lnTo>
                    <a:lnTo>
                      <a:pt x="358" y="606"/>
                    </a:lnTo>
                    <a:lnTo>
                      <a:pt x="358" y="606"/>
                    </a:lnTo>
                    <a:lnTo>
                      <a:pt x="358" y="606"/>
                    </a:lnTo>
                    <a:lnTo>
                      <a:pt x="358" y="606"/>
                    </a:lnTo>
                    <a:lnTo>
                      <a:pt x="358" y="606"/>
                    </a:lnTo>
                    <a:lnTo>
                      <a:pt x="357" y="606"/>
                    </a:lnTo>
                    <a:lnTo>
                      <a:pt x="357" y="606"/>
                    </a:lnTo>
                    <a:lnTo>
                      <a:pt x="357" y="606"/>
                    </a:lnTo>
                    <a:lnTo>
                      <a:pt x="357" y="606"/>
                    </a:lnTo>
                    <a:lnTo>
                      <a:pt x="357" y="606"/>
                    </a:lnTo>
                    <a:lnTo>
                      <a:pt x="357" y="606"/>
                    </a:lnTo>
                    <a:lnTo>
                      <a:pt x="357" y="606"/>
                    </a:lnTo>
                    <a:lnTo>
                      <a:pt x="355" y="606"/>
                    </a:lnTo>
                    <a:lnTo>
                      <a:pt x="355" y="606"/>
                    </a:lnTo>
                    <a:lnTo>
                      <a:pt x="355" y="606"/>
                    </a:lnTo>
                    <a:lnTo>
                      <a:pt x="355" y="606"/>
                    </a:lnTo>
                    <a:lnTo>
                      <a:pt x="355" y="604"/>
                    </a:lnTo>
                    <a:lnTo>
                      <a:pt x="355" y="604"/>
                    </a:lnTo>
                    <a:lnTo>
                      <a:pt x="355" y="604"/>
                    </a:lnTo>
                    <a:lnTo>
                      <a:pt x="355" y="604"/>
                    </a:lnTo>
                    <a:lnTo>
                      <a:pt x="355" y="604"/>
                    </a:lnTo>
                    <a:lnTo>
                      <a:pt x="355" y="604"/>
                    </a:lnTo>
                    <a:lnTo>
                      <a:pt x="353" y="604"/>
                    </a:lnTo>
                    <a:lnTo>
                      <a:pt x="353" y="602"/>
                    </a:lnTo>
                    <a:lnTo>
                      <a:pt x="353" y="602"/>
                    </a:lnTo>
                    <a:lnTo>
                      <a:pt x="353" y="602"/>
                    </a:lnTo>
                    <a:lnTo>
                      <a:pt x="353" y="602"/>
                    </a:lnTo>
                    <a:lnTo>
                      <a:pt x="353" y="602"/>
                    </a:lnTo>
                    <a:lnTo>
                      <a:pt x="351" y="602"/>
                    </a:lnTo>
                    <a:lnTo>
                      <a:pt x="351" y="602"/>
                    </a:lnTo>
                    <a:lnTo>
                      <a:pt x="351" y="602"/>
                    </a:lnTo>
                    <a:lnTo>
                      <a:pt x="351" y="602"/>
                    </a:lnTo>
                    <a:lnTo>
                      <a:pt x="351" y="602"/>
                    </a:lnTo>
                    <a:lnTo>
                      <a:pt x="349" y="602"/>
                    </a:lnTo>
                    <a:lnTo>
                      <a:pt x="349" y="602"/>
                    </a:lnTo>
                    <a:lnTo>
                      <a:pt x="349" y="602"/>
                    </a:lnTo>
                    <a:lnTo>
                      <a:pt x="349" y="602"/>
                    </a:lnTo>
                    <a:lnTo>
                      <a:pt x="349" y="602"/>
                    </a:lnTo>
                    <a:lnTo>
                      <a:pt x="349" y="600"/>
                    </a:lnTo>
                    <a:lnTo>
                      <a:pt x="349" y="600"/>
                    </a:lnTo>
                    <a:lnTo>
                      <a:pt x="349" y="600"/>
                    </a:lnTo>
                    <a:lnTo>
                      <a:pt x="349" y="600"/>
                    </a:lnTo>
                    <a:lnTo>
                      <a:pt x="348" y="600"/>
                    </a:lnTo>
                    <a:lnTo>
                      <a:pt x="348" y="600"/>
                    </a:lnTo>
                    <a:lnTo>
                      <a:pt x="348" y="600"/>
                    </a:lnTo>
                    <a:lnTo>
                      <a:pt x="348" y="600"/>
                    </a:lnTo>
                    <a:lnTo>
                      <a:pt x="348" y="600"/>
                    </a:lnTo>
                    <a:lnTo>
                      <a:pt x="348" y="600"/>
                    </a:lnTo>
                    <a:lnTo>
                      <a:pt x="348" y="600"/>
                    </a:lnTo>
                    <a:lnTo>
                      <a:pt x="348" y="600"/>
                    </a:lnTo>
                    <a:lnTo>
                      <a:pt x="346" y="600"/>
                    </a:lnTo>
                    <a:lnTo>
                      <a:pt x="346" y="600"/>
                    </a:lnTo>
                    <a:lnTo>
                      <a:pt x="346" y="600"/>
                    </a:lnTo>
                    <a:lnTo>
                      <a:pt x="346" y="600"/>
                    </a:lnTo>
                    <a:lnTo>
                      <a:pt x="346" y="600"/>
                    </a:lnTo>
                    <a:lnTo>
                      <a:pt x="346" y="600"/>
                    </a:lnTo>
                    <a:lnTo>
                      <a:pt x="346" y="598"/>
                    </a:lnTo>
                    <a:lnTo>
                      <a:pt x="346" y="597"/>
                    </a:lnTo>
                    <a:lnTo>
                      <a:pt x="346" y="597"/>
                    </a:lnTo>
                    <a:lnTo>
                      <a:pt x="346" y="595"/>
                    </a:lnTo>
                    <a:lnTo>
                      <a:pt x="346" y="595"/>
                    </a:lnTo>
                    <a:lnTo>
                      <a:pt x="346" y="595"/>
                    </a:lnTo>
                    <a:lnTo>
                      <a:pt x="348" y="593"/>
                    </a:lnTo>
                    <a:lnTo>
                      <a:pt x="348" y="593"/>
                    </a:lnTo>
                    <a:lnTo>
                      <a:pt x="348" y="593"/>
                    </a:lnTo>
                    <a:lnTo>
                      <a:pt x="348" y="593"/>
                    </a:lnTo>
                    <a:lnTo>
                      <a:pt x="348" y="593"/>
                    </a:lnTo>
                    <a:lnTo>
                      <a:pt x="346" y="593"/>
                    </a:lnTo>
                    <a:lnTo>
                      <a:pt x="346" y="593"/>
                    </a:lnTo>
                    <a:lnTo>
                      <a:pt x="346" y="593"/>
                    </a:lnTo>
                    <a:lnTo>
                      <a:pt x="346" y="593"/>
                    </a:lnTo>
                    <a:lnTo>
                      <a:pt x="346" y="593"/>
                    </a:lnTo>
                    <a:lnTo>
                      <a:pt x="346" y="593"/>
                    </a:lnTo>
                    <a:lnTo>
                      <a:pt x="346" y="593"/>
                    </a:lnTo>
                    <a:lnTo>
                      <a:pt x="346" y="593"/>
                    </a:lnTo>
                    <a:lnTo>
                      <a:pt x="346" y="593"/>
                    </a:lnTo>
                    <a:lnTo>
                      <a:pt x="344" y="593"/>
                    </a:lnTo>
                    <a:lnTo>
                      <a:pt x="344" y="593"/>
                    </a:lnTo>
                    <a:lnTo>
                      <a:pt x="344" y="593"/>
                    </a:lnTo>
                    <a:lnTo>
                      <a:pt x="344" y="593"/>
                    </a:lnTo>
                    <a:lnTo>
                      <a:pt x="344" y="593"/>
                    </a:lnTo>
                    <a:lnTo>
                      <a:pt x="342" y="593"/>
                    </a:lnTo>
                    <a:lnTo>
                      <a:pt x="342" y="593"/>
                    </a:lnTo>
                    <a:lnTo>
                      <a:pt x="342" y="593"/>
                    </a:lnTo>
                    <a:lnTo>
                      <a:pt x="342" y="593"/>
                    </a:lnTo>
                    <a:lnTo>
                      <a:pt x="342" y="593"/>
                    </a:lnTo>
                    <a:lnTo>
                      <a:pt x="342" y="593"/>
                    </a:lnTo>
                    <a:lnTo>
                      <a:pt x="340" y="593"/>
                    </a:lnTo>
                    <a:lnTo>
                      <a:pt x="340" y="591"/>
                    </a:lnTo>
                    <a:lnTo>
                      <a:pt x="340" y="591"/>
                    </a:lnTo>
                    <a:lnTo>
                      <a:pt x="340" y="591"/>
                    </a:lnTo>
                    <a:lnTo>
                      <a:pt x="340" y="591"/>
                    </a:lnTo>
                    <a:lnTo>
                      <a:pt x="340" y="591"/>
                    </a:lnTo>
                    <a:lnTo>
                      <a:pt x="340" y="589"/>
                    </a:lnTo>
                    <a:lnTo>
                      <a:pt x="340" y="589"/>
                    </a:lnTo>
                    <a:lnTo>
                      <a:pt x="340" y="589"/>
                    </a:lnTo>
                    <a:lnTo>
                      <a:pt x="340" y="589"/>
                    </a:lnTo>
                    <a:lnTo>
                      <a:pt x="340" y="588"/>
                    </a:lnTo>
                    <a:lnTo>
                      <a:pt x="342" y="588"/>
                    </a:lnTo>
                    <a:lnTo>
                      <a:pt x="342" y="588"/>
                    </a:lnTo>
                    <a:lnTo>
                      <a:pt x="342" y="588"/>
                    </a:lnTo>
                    <a:lnTo>
                      <a:pt x="342" y="588"/>
                    </a:lnTo>
                    <a:lnTo>
                      <a:pt x="342" y="588"/>
                    </a:lnTo>
                    <a:lnTo>
                      <a:pt x="342" y="588"/>
                    </a:lnTo>
                    <a:lnTo>
                      <a:pt x="342" y="588"/>
                    </a:lnTo>
                    <a:lnTo>
                      <a:pt x="342" y="588"/>
                    </a:lnTo>
                    <a:lnTo>
                      <a:pt x="344" y="588"/>
                    </a:lnTo>
                    <a:lnTo>
                      <a:pt x="344" y="588"/>
                    </a:lnTo>
                    <a:lnTo>
                      <a:pt x="344" y="588"/>
                    </a:lnTo>
                    <a:lnTo>
                      <a:pt x="344" y="588"/>
                    </a:lnTo>
                    <a:lnTo>
                      <a:pt x="344" y="588"/>
                    </a:lnTo>
                    <a:lnTo>
                      <a:pt x="344" y="586"/>
                    </a:lnTo>
                    <a:lnTo>
                      <a:pt x="344" y="586"/>
                    </a:lnTo>
                    <a:lnTo>
                      <a:pt x="344" y="586"/>
                    </a:lnTo>
                    <a:lnTo>
                      <a:pt x="342" y="586"/>
                    </a:lnTo>
                    <a:lnTo>
                      <a:pt x="342" y="584"/>
                    </a:lnTo>
                    <a:lnTo>
                      <a:pt x="342" y="584"/>
                    </a:lnTo>
                    <a:lnTo>
                      <a:pt x="342" y="584"/>
                    </a:lnTo>
                    <a:lnTo>
                      <a:pt x="342" y="584"/>
                    </a:lnTo>
                    <a:lnTo>
                      <a:pt x="342" y="584"/>
                    </a:lnTo>
                    <a:lnTo>
                      <a:pt x="342" y="584"/>
                    </a:lnTo>
                    <a:lnTo>
                      <a:pt x="342" y="582"/>
                    </a:lnTo>
                    <a:lnTo>
                      <a:pt x="342" y="582"/>
                    </a:lnTo>
                    <a:lnTo>
                      <a:pt x="342" y="582"/>
                    </a:lnTo>
                    <a:lnTo>
                      <a:pt x="342" y="582"/>
                    </a:lnTo>
                    <a:lnTo>
                      <a:pt x="342" y="582"/>
                    </a:lnTo>
                    <a:lnTo>
                      <a:pt x="340" y="582"/>
                    </a:lnTo>
                    <a:lnTo>
                      <a:pt x="340" y="580"/>
                    </a:lnTo>
                    <a:lnTo>
                      <a:pt x="340" y="580"/>
                    </a:lnTo>
                    <a:lnTo>
                      <a:pt x="340" y="580"/>
                    </a:lnTo>
                    <a:lnTo>
                      <a:pt x="340" y="580"/>
                    </a:lnTo>
                    <a:lnTo>
                      <a:pt x="340" y="578"/>
                    </a:lnTo>
                    <a:lnTo>
                      <a:pt x="340" y="578"/>
                    </a:lnTo>
                    <a:lnTo>
                      <a:pt x="339" y="578"/>
                    </a:lnTo>
                    <a:lnTo>
                      <a:pt x="339" y="578"/>
                    </a:lnTo>
                    <a:lnTo>
                      <a:pt x="339" y="578"/>
                    </a:lnTo>
                    <a:lnTo>
                      <a:pt x="339" y="578"/>
                    </a:lnTo>
                    <a:lnTo>
                      <a:pt x="339" y="578"/>
                    </a:lnTo>
                    <a:lnTo>
                      <a:pt x="339" y="578"/>
                    </a:lnTo>
                    <a:lnTo>
                      <a:pt x="339" y="578"/>
                    </a:lnTo>
                    <a:lnTo>
                      <a:pt x="339" y="578"/>
                    </a:lnTo>
                    <a:lnTo>
                      <a:pt x="339" y="577"/>
                    </a:lnTo>
                    <a:lnTo>
                      <a:pt x="339" y="577"/>
                    </a:lnTo>
                    <a:lnTo>
                      <a:pt x="339" y="577"/>
                    </a:lnTo>
                    <a:lnTo>
                      <a:pt x="339" y="577"/>
                    </a:lnTo>
                    <a:lnTo>
                      <a:pt x="340" y="577"/>
                    </a:lnTo>
                    <a:lnTo>
                      <a:pt x="340" y="577"/>
                    </a:lnTo>
                    <a:lnTo>
                      <a:pt x="342" y="577"/>
                    </a:lnTo>
                    <a:lnTo>
                      <a:pt x="342" y="578"/>
                    </a:lnTo>
                    <a:lnTo>
                      <a:pt x="342" y="578"/>
                    </a:lnTo>
                    <a:lnTo>
                      <a:pt x="342" y="578"/>
                    </a:lnTo>
                    <a:lnTo>
                      <a:pt x="344" y="578"/>
                    </a:lnTo>
                    <a:lnTo>
                      <a:pt x="344" y="578"/>
                    </a:lnTo>
                    <a:lnTo>
                      <a:pt x="344" y="578"/>
                    </a:lnTo>
                    <a:lnTo>
                      <a:pt x="344" y="578"/>
                    </a:lnTo>
                    <a:lnTo>
                      <a:pt x="346" y="578"/>
                    </a:lnTo>
                    <a:lnTo>
                      <a:pt x="346" y="578"/>
                    </a:lnTo>
                    <a:lnTo>
                      <a:pt x="348" y="578"/>
                    </a:lnTo>
                    <a:lnTo>
                      <a:pt x="348" y="578"/>
                    </a:lnTo>
                    <a:lnTo>
                      <a:pt x="348" y="578"/>
                    </a:lnTo>
                    <a:lnTo>
                      <a:pt x="348" y="578"/>
                    </a:lnTo>
                    <a:lnTo>
                      <a:pt x="348" y="578"/>
                    </a:lnTo>
                    <a:lnTo>
                      <a:pt x="349" y="578"/>
                    </a:lnTo>
                    <a:lnTo>
                      <a:pt x="349" y="578"/>
                    </a:lnTo>
                    <a:lnTo>
                      <a:pt x="349" y="578"/>
                    </a:lnTo>
                    <a:lnTo>
                      <a:pt x="349" y="577"/>
                    </a:lnTo>
                    <a:lnTo>
                      <a:pt x="349" y="577"/>
                    </a:lnTo>
                    <a:lnTo>
                      <a:pt x="349" y="577"/>
                    </a:lnTo>
                    <a:lnTo>
                      <a:pt x="351" y="575"/>
                    </a:lnTo>
                    <a:lnTo>
                      <a:pt x="351" y="575"/>
                    </a:lnTo>
                    <a:lnTo>
                      <a:pt x="351" y="575"/>
                    </a:lnTo>
                    <a:lnTo>
                      <a:pt x="351" y="575"/>
                    </a:lnTo>
                    <a:lnTo>
                      <a:pt x="351" y="577"/>
                    </a:lnTo>
                    <a:lnTo>
                      <a:pt x="353" y="577"/>
                    </a:lnTo>
                    <a:lnTo>
                      <a:pt x="353" y="577"/>
                    </a:lnTo>
                    <a:lnTo>
                      <a:pt x="353" y="577"/>
                    </a:lnTo>
                    <a:lnTo>
                      <a:pt x="353" y="577"/>
                    </a:lnTo>
                    <a:lnTo>
                      <a:pt x="353" y="577"/>
                    </a:lnTo>
                    <a:lnTo>
                      <a:pt x="353" y="578"/>
                    </a:lnTo>
                    <a:lnTo>
                      <a:pt x="353" y="578"/>
                    </a:lnTo>
                    <a:lnTo>
                      <a:pt x="353" y="578"/>
                    </a:lnTo>
                    <a:lnTo>
                      <a:pt x="353" y="578"/>
                    </a:lnTo>
                    <a:lnTo>
                      <a:pt x="353" y="578"/>
                    </a:lnTo>
                    <a:lnTo>
                      <a:pt x="353" y="580"/>
                    </a:lnTo>
                    <a:lnTo>
                      <a:pt x="353" y="580"/>
                    </a:lnTo>
                    <a:lnTo>
                      <a:pt x="353" y="580"/>
                    </a:lnTo>
                    <a:lnTo>
                      <a:pt x="355" y="580"/>
                    </a:lnTo>
                    <a:lnTo>
                      <a:pt x="355" y="580"/>
                    </a:lnTo>
                    <a:lnTo>
                      <a:pt x="355" y="580"/>
                    </a:lnTo>
                    <a:lnTo>
                      <a:pt x="355" y="580"/>
                    </a:lnTo>
                    <a:lnTo>
                      <a:pt x="355" y="580"/>
                    </a:lnTo>
                    <a:lnTo>
                      <a:pt x="355" y="580"/>
                    </a:lnTo>
                    <a:lnTo>
                      <a:pt x="357" y="580"/>
                    </a:lnTo>
                    <a:lnTo>
                      <a:pt x="357" y="580"/>
                    </a:lnTo>
                    <a:lnTo>
                      <a:pt x="357" y="580"/>
                    </a:lnTo>
                    <a:lnTo>
                      <a:pt x="358" y="580"/>
                    </a:lnTo>
                    <a:lnTo>
                      <a:pt x="358" y="580"/>
                    </a:lnTo>
                    <a:lnTo>
                      <a:pt x="358" y="580"/>
                    </a:lnTo>
                    <a:lnTo>
                      <a:pt x="360" y="580"/>
                    </a:lnTo>
                    <a:lnTo>
                      <a:pt x="360" y="580"/>
                    </a:lnTo>
                    <a:lnTo>
                      <a:pt x="360" y="580"/>
                    </a:lnTo>
                    <a:lnTo>
                      <a:pt x="360" y="580"/>
                    </a:lnTo>
                    <a:lnTo>
                      <a:pt x="360" y="580"/>
                    </a:lnTo>
                    <a:lnTo>
                      <a:pt x="360" y="580"/>
                    </a:lnTo>
                    <a:lnTo>
                      <a:pt x="360" y="580"/>
                    </a:lnTo>
                    <a:lnTo>
                      <a:pt x="360" y="578"/>
                    </a:lnTo>
                    <a:lnTo>
                      <a:pt x="362" y="578"/>
                    </a:lnTo>
                    <a:lnTo>
                      <a:pt x="364" y="578"/>
                    </a:lnTo>
                    <a:lnTo>
                      <a:pt x="364" y="578"/>
                    </a:lnTo>
                    <a:lnTo>
                      <a:pt x="364" y="578"/>
                    </a:lnTo>
                    <a:lnTo>
                      <a:pt x="364" y="580"/>
                    </a:lnTo>
                    <a:lnTo>
                      <a:pt x="366" y="580"/>
                    </a:lnTo>
                    <a:lnTo>
                      <a:pt x="366" y="580"/>
                    </a:lnTo>
                    <a:lnTo>
                      <a:pt x="366" y="580"/>
                    </a:lnTo>
                    <a:lnTo>
                      <a:pt x="366" y="580"/>
                    </a:lnTo>
                    <a:lnTo>
                      <a:pt x="366" y="580"/>
                    </a:lnTo>
                    <a:lnTo>
                      <a:pt x="368" y="580"/>
                    </a:lnTo>
                    <a:lnTo>
                      <a:pt x="368" y="580"/>
                    </a:lnTo>
                    <a:lnTo>
                      <a:pt x="368" y="580"/>
                    </a:lnTo>
                    <a:lnTo>
                      <a:pt x="368" y="580"/>
                    </a:lnTo>
                    <a:lnTo>
                      <a:pt x="368" y="578"/>
                    </a:lnTo>
                    <a:lnTo>
                      <a:pt x="368" y="578"/>
                    </a:lnTo>
                    <a:lnTo>
                      <a:pt x="368" y="578"/>
                    </a:lnTo>
                    <a:lnTo>
                      <a:pt x="368" y="578"/>
                    </a:lnTo>
                    <a:lnTo>
                      <a:pt x="368" y="577"/>
                    </a:lnTo>
                    <a:lnTo>
                      <a:pt x="368" y="577"/>
                    </a:lnTo>
                    <a:lnTo>
                      <a:pt x="368" y="577"/>
                    </a:lnTo>
                    <a:lnTo>
                      <a:pt x="368" y="575"/>
                    </a:lnTo>
                    <a:lnTo>
                      <a:pt x="368" y="575"/>
                    </a:lnTo>
                    <a:lnTo>
                      <a:pt x="366" y="575"/>
                    </a:lnTo>
                    <a:lnTo>
                      <a:pt x="366" y="575"/>
                    </a:lnTo>
                    <a:lnTo>
                      <a:pt x="366" y="575"/>
                    </a:lnTo>
                    <a:lnTo>
                      <a:pt x="366" y="575"/>
                    </a:lnTo>
                    <a:lnTo>
                      <a:pt x="366" y="575"/>
                    </a:lnTo>
                    <a:lnTo>
                      <a:pt x="366" y="575"/>
                    </a:lnTo>
                    <a:lnTo>
                      <a:pt x="366" y="575"/>
                    </a:lnTo>
                    <a:lnTo>
                      <a:pt x="366" y="573"/>
                    </a:lnTo>
                    <a:lnTo>
                      <a:pt x="364" y="573"/>
                    </a:lnTo>
                    <a:lnTo>
                      <a:pt x="364" y="573"/>
                    </a:lnTo>
                    <a:lnTo>
                      <a:pt x="364" y="573"/>
                    </a:lnTo>
                    <a:lnTo>
                      <a:pt x="364" y="573"/>
                    </a:lnTo>
                    <a:lnTo>
                      <a:pt x="362" y="573"/>
                    </a:lnTo>
                    <a:lnTo>
                      <a:pt x="362" y="573"/>
                    </a:lnTo>
                    <a:lnTo>
                      <a:pt x="362" y="573"/>
                    </a:lnTo>
                    <a:lnTo>
                      <a:pt x="362" y="573"/>
                    </a:lnTo>
                    <a:lnTo>
                      <a:pt x="362" y="571"/>
                    </a:lnTo>
                    <a:lnTo>
                      <a:pt x="362" y="571"/>
                    </a:lnTo>
                    <a:lnTo>
                      <a:pt x="362" y="571"/>
                    </a:lnTo>
                    <a:lnTo>
                      <a:pt x="362" y="571"/>
                    </a:lnTo>
                    <a:lnTo>
                      <a:pt x="362" y="569"/>
                    </a:lnTo>
                    <a:lnTo>
                      <a:pt x="362" y="569"/>
                    </a:lnTo>
                    <a:lnTo>
                      <a:pt x="362" y="569"/>
                    </a:lnTo>
                    <a:lnTo>
                      <a:pt x="362" y="569"/>
                    </a:lnTo>
                    <a:lnTo>
                      <a:pt x="362" y="568"/>
                    </a:lnTo>
                    <a:lnTo>
                      <a:pt x="362" y="568"/>
                    </a:lnTo>
                    <a:lnTo>
                      <a:pt x="362" y="568"/>
                    </a:lnTo>
                    <a:lnTo>
                      <a:pt x="364" y="568"/>
                    </a:lnTo>
                    <a:lnTo>
                      <a:pt x="366" y="566"/>
                    </a:lnTo>
                    <a:lnTo>
                      <a:pt x="368" y="566"/>
                    </a:lnTo>
                    <a:lnTo>
                      <a:pt x="368" y="566"/>
                    </a:lnTo>
                    <a:lnTo>
                      <a:pt x="368" y="566"/>
                    </a:lnTo>
                    <a:lnTo>
                      <a:pt x="368" y="566"/>
                    </a:lnTo>
                    <a:lnTo>
                      <a:pt x="368" y="566"/>
                    </a:lnTo>
                    <a:lnTo>
                      <a:pt x="368" y="566"/>
                    </a:lnTo>
                    <a:lnTo>
                      <a:pt x="368" y="566"/>
                    </a:lnTo>
                    <a:lnTo>
                      <a:pt x="368" y="566"/>
                    </a:lnTo>
                    <a:lnTo>
                      <a:pt x="368" y="566"/>
                    </a:lnTo>
                    <a:lnTo>
                      <a:pt x="368" y="564"/>
                    </a:lnTo>
                    <a:lnTo>
                      <a:pt x="368" y="564"/>
                    </a:lnTo>
                    <a:lnTo>
                      <a:pt x="368" y="564"/>
                    </a:lnTo>
                    <a:lnTo>
                      <a:pt x="368" y="564"/>
                    </a:lnTo>
                    <a:lnTo>
                      <a:pt x="368" y="562"/>
                    </a:lnTo>
                    <a:lnTo>
                      <a:pt x="366" y="562"/>
                    </a:lnTo>
                    <a:lnTo>
                      <a:pt x="366" y="562"/>
                    </a:lnTo>
                    <a:lnTo>
                      <a:pt x="366" y="562"/>
                    </a:lnTo>
                    <a:lnTo>
                      <a:pt x="366" y="562"/>
                    </a:lnTo>
                    <a:lnTo>
                      <a:pt x="366" y="560"/>
                    </a:lnTo>
                    <a:lnTo>
                      <a:pt x="366" y="560"/>
                    </a:lnTo>
                    <a:lnTo>
                      <a:pt x="368" y="560"/>
                    </a:lnTo>
                    <a:lnTo>
                      <a:pt x="368" y="560"/>
                    </a:lnTo>
                    <a:lnTo>
                      <a:pt x="368" y="560"/>
                    </a:lnTo>
                    <a:lnTo>
                      <a:pt x="368" y="559"/>
                    </a:lnTo>
                    <a:lnTo>
                      <a:pt x="368" y="559"/>
                    </a:lnTo>
                    <a:lnTo>
                      <a:pt x="368" y="559"/>
                    </a:lnTo>
                    <a:lnTo>
                      <a:pt x="368" y="559"/>
                    </a:lnTo>
                    <a:lnTo>
                      <a:pt x="368" y="559"/>
                    </a:lnTo>
                    <a:lnTo>
                      <a:pt x="366" y="559"/>
                    </a:lnTo>
                    <a:lnTo>
                      <a:pt x="366" y="559"/>
                    </a:lnTo>
                    <a:lnTo>
                      <a:pt x="366" y="559"/>
                    </a:lnTo>
                    <a:lnTo>
                      <a:pt x="366" y="559"/>
                    </a:lnTo>
                    <a:lnTo>
                      <a:pt x="366" y="559"/>
                    </a:lnTo>
                    <a:lnTo>
                      <a:pt x="366" y="559"/>
                    </a:lnTo>
                    <a:lnTo>
                      <a:pt x="366" y="559"/>
                    </a:lnTo>
                    <a:lnTo>
                      <a:pt x="366" y="559"/>
                    </a:lnTo>
                    <a:lnTo>
                      <a:pt x="364" y="557"/>
                    </a:lnTo>
                    <a:lnTo>
                      <a:pt x="364" y="557"/>
                    </a:lnTo>
                    <a:lnTo>
                      <a:pt x="364" y="557"/>
                    </a:lnTo>
                    <a:lnTo>
                      <a:pt x="364" y="557"/>
                    </a:lnTo>
                    <a:lnTo>
                      <a:pt x="364" y="555"/>
                    </a:lnTo>
                    <a:lnTo>
                      <a:pt x="364" y="555"/>
                    </a:lnTo>
                    <a:lnTo>
                      <a:pt x="364" y="555"/>
                    </a:lnTo>
                    <a:lnTo>
                      <a:pt x="364" y="555"/>
                    </a:lnTo>
                    <a:lnTo>
                      <a:pt x="364" y="555"/>
                    </a:lnTo>
                    <a:lnTo>
                      <a:pt x="364" y="557"/>
                    </a:lnTo>
                    <a:lnTo>
                      <a:pt x="364" y="557"/>
                    </a:lnTo>
                    <a:lnTo>
                      <a:pt x="364" y="557"/>
                    </a:lnTo>
                    <a:lnTo>
                      <a:pt x="362" y="557"/>
                    </a:lnTo>
                    <a:lnTo>
                      <a:pt x="362" y="555"/>
                    </a:lnTo>
                    <a:lnTo>
                      <a:pt x="362" y="555"/>
                    </a:lnTo>
                    <a:lnTo>
                      <a:pt x="362" y="555"/>
                    </a:lnTo>
                    <a:lnTo>
                      <a:pt x="362" y="555"/>
                    </a:lnTo>
                    <a:lnTo>
                      <a:pt x="362" y="555"/>
                    </a:lnTo>
                    <a:lnTo>
                      <a:pt x="360" y="555"/>
                    </a:lnTo>
                    <a:lnTo>
                      <a:pt x="360" y="555"/>
                    </a:lnTo>
                    <a:lnTo>
                      <a:pt x="360" y="555"/>
                    </a:lnTo>
                    <a:lnTo>
                      <a:pt x="360" y="555"/>
                    </a:lnTo>
                    <a:lnTo>
                      <a:pt x="360" y="553"/>
                    </a:lnTo>
                    <a:lnTo>
                      <a:pt x="358" y="553"/>
                    </a:lnTo>
                    <a:lnTo>
                      <a:pt x="358" y="553"/>
                    </a:lnTo>
                    <a:lnTo>
                      <a:pt x="358" y="553"/>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58" y="551"/>
                    </a:lnTo>
                    <a:lnTo>
                      <a:pt x="358" y="551"/>
                    </a:lnTo>
                    <a:lnTo>
                      <a:pt x="358" y="551"/>
                    </a:lnTo>
                    <a:lnTo>
                      <a:pt x="358" y="551"/>
                    </a:lnTo>
                    <a:lnTo>
                      <a:pt x="357" y="551"/>
                    </a:lnTo>
                    <a:lnTo>
                      <a:pt x="357" y="551"/>
                    </a:lnTo>
                    <a:lnTo>
                      <a:pt x="357" y="551"/>
                    </a:lnTo>
                    <a:lnTo>
                      <a:pt x="357" y="551"/>
                    </a:lnTo>
                    <a:lnTo>
                      <a:pt x="357" y="550"/>
                    </a:lnTo>
                    <a:lnTo>
                      <a:pt x="357" y="550"/>
                    </a:lnTo>
                    <a:lnTo>
                      <a:pt x="357" y="550"/>
                    </a:lnTo>
                    <a:lnTo>
                      <a:pt x="357" y="550"/>
                    </a:lnTo>
                    <a:lnTo>
                      <a:pt x="357" y="550"/>
                    </a:lnTo>
                    <a:lnTo>
                      <a:pt x="357" y="550"/>
                    </a:lnTo>
                    <a:lnTo>
                      <a:pt x="357" y="550"/>
                    </a:lnTo>
                    <a:lnTo>
                      <a:pt x="357" y="548"/>
                    </a:lnTo>
                    <a:lnTo>
                      <a:pt x="357" y="548"/>
                    </a:lnTo>
                    <a:lnTo>
                      <a:pt x="355" y="548"/>
                    </a:lnTo>
                    <a:lnTo>
                      <a:pt x="355" y="550"/>
                    </a:lnTo>
                    <a:lnTo>
                      <a:pt x="355" y="550"/>
                    </a:lnTo>
                    <a:lnTo>
                      <a:pt x="355" y="550"/>
                    </a:lnTo>
                    <a:lnTo>
                      <a:pt x="355" y="550"/>
                    </a:lnTo>
                    <a:lnTo>
                      <a:pt x="353" y="550"/>
                    </a:lnTo>
                    <a:lnTo>
                      <a:pt x="353" y="550"/>
                    </a:lnTo>
                    <a:lnTo>
                      <a:pt x="353" y="550"/>
                    </a:lnTo>
                    <a:lnTo>
                      <a:pt x="353" y="548"/>
                    </a:lnTo>
                    <a:lnTo>
                      <a:pt x="351" y="548"/>
                    </a:lnTo>
                    <a:lnTo>
                      <a:pt x="351" y="548"/>
                    </a:lnTo>
                    <a:lnTo>
                      <a:pt x="351" y="548"/>
                    </a:lnTo>
                    <a:lnTo>
                      <a:pt x="351" y="548"/>
                    </a:lnTo>
                    <a:lnTo>
                      <a:pt x="351" y="548"/>
                    </a:lnTo>
                    <a:lnTo>
                      <a:pt x="351" y="548"/>
                    </a:lnTo>
                    <a:lnTo>
                      <a:pt x="349" y="548"/>
                    </a:lnTo>
                    <a:lnTo>
                      <a:pt x="349" y="548"/>
                    </a:lnTo>
                    <a:lnTo>
                      <a:pt x="349" y="548"/>
                    </a:lnTo>
                    <a:lnTo>
                      <a:pt x="349" y="548"/>
                    </a:lnTo>
                    <a:lnTo>
                      <a:pt x="349" y="548"/>
                    </a:lnTo>
                    <a:lnTo>
                      <a:pt x="349" y="548"/>
                    </a:lnTo>
                    <a:lnTo>
                      <a:pt x="348" y="548"/>
                    </a:lnTo>
                    <a:lnTo>
                      <a:pt x="348" y="548"/>
                    </a:lnTo>
                    <a:lnTo>
                      <a:pt x="348" y="548"/>
                    </a:lnTo>
                    <a:lnTo>
                      <a:pt x="348" y="548"/>
                    </a:lnTo>
                    <a:lnTo>
                      <a:pt x="346" y="548"/>
                    </a:lnTo>
                    <a:lnTo>
                      <a:pt x="346" y="548"/>
                    </a:lnTo>
                    <a:lnTo>
                      <a:pt x="346" y="548"/>
                    </a:lnTo>
                    <a:lnTo>
                      <a:pt x="346" y="548"/>
                    </a:lnTo>
                    <a:lnTo>
                      <a:pt x="344" y="548"/>
                    </a:lnTo>
                    <a:lnTo>
                      <a:pt x="344" y="548"/>
                    </a:lnTo>
                    <a:lnTo>
                      <a:pt x="344" y="548"/>
                    </a:lnTo>
                    <a:lnTo>
                      <a:pt x="344" y="548"/>
                    </a:lnTo>
                    <a:lnTo>
                      <a:pt x="342" y="550"/>
                    </a:lnTo>
                    <a:lnTo>
                      <a:pt x="342" y="550"/>
                    </a:lnTo>
                    <a:lnTo>
                      <a:pt x="342" y="550"/>
                    </a:lnTo>
                    <a:lnTo>
                      <a:pt x="342" y="548"/>
                    </a:lnTo>
                    <a:lnTo>
                      <a:pt x="342" y="548"/>
                    </a:lnTo>
                    <a:lnTo>
                      <a:pt x="340" y="548"/>
                    </a:lnTo>
                    <a:lnTo>
                      <a:pt x="340" y="548"/>
                    </a:lnTo>
                    <a:lnTo>
                      <a:pt x="340" y="548"/>
                    </a:lnTo>
                    <a:lnTo>
                      <a:pt x="340" y="548"/>
                    </a:lnTo>
                    <a:lnTo>
                      <a:pt x="340" y="548"/>
                    </a:lnTo>
                    <a:lnTo>
                      <a:pt x="339" y="548"/>
                    </a:lnTo>
                    <a:lnTo>
                      <a:pt x="339" y="548"/>
                    </a:lnTo>
                    <a:lnTo>
                      <a:pt x="339" y="548"/>
                    </a:lnTo>
                    <a:lnTo>
                      <a:pt x="339" y="548"/>
                    </a:lnTo>
                    <a:lnTo>
                      <a:pt x="339" y="548"/>
                    </a:lnTo>
                    <a:lnTo>
                      <a:pt x="339" y="548"/>
                    </a:lnTo>
                    <a:lnTo>
                      <a:pt x="339" y="548"/>
                    </a:lnTo>
                    <a:lnTo>
                      <a:pt x="337" y="548"/>
                    </a:lnTo>
                    <a:lnTo>
                      <a:pt x="337" y="548"/>
                    </a:lnTo>
                    <a:lnTo>
                      <a:pt x="337" y="548"/>
                    </a:lnTo>
                    <a:lnTo>
                      <a:pt x="337" y="548"/>
                    </a:lnTo>
                    <a:lnTo>
                      <a:pt x="335" y="548"/>
                    </a:lnTo>
                    <a:lnTo>
                      <a:pt x="335" y="550"/>
                    </a:lnTo>
                    <a:lnTo>
                      <a:pt x="335" y="550"/>
                    </a:lnTo>
                    <a:lnTo>
                      <a:pt x="333" y="550"/>
                    </a:lnTo>
                    <a:lnTo>
                      <a:pt x="333" y="550"/>
                    </a:lnTo>
                    <a:lnTo>
                      <a:pt x="333" y="550"/>
                    </a:lnTo>
                    <a:lnTo>
                      <a:pt x="333" y="550"/>
                    </a:lnTo>
                    <a:lnTo>
                      <a:pt x="333" y="548"/>
                    </a:lnTo>
                    <a:lnTo>
                      <a:pt x="333" y="548"/>
                    </a:lnTo>
                    <a:lnTo>
                      <a:pt x="333" y="548"/>
                    </a:lnTo>
                    <a:lnTo>
                      <a:pt x="333" y="548"/>
                    </a:lnTo>
                    <a:lnTo>
                      <a:pt x="331" y="548"/>
                    </a:lnTo>
                    <a:lnTo>
                      <a:pt x="331" y="548"/>
                    </a:lnTo>
                    <a:lnTo>
                      <a:pt x="331" y="548"/>
                    </a:lnTo>
                    <a:lnTo>
                      <a:pt x="330" y="550"/>
                    </a:lnTo>
                    <a:lnTo>
                      <a:pt x="330" y="550"/>
                    </a:lnTo>
                    <a:lnTo>
                      <a:pt x="328" y="548"/>
                    </a:lnTo>
                    <a:lnTo>
                      <a:pt x="328" y="548"/>
                    </a:lnTo>
                    <a:lnTo>
                      <a:pt x="328" y="548"/>
                    </a:lnTo>
                    <a:lnTo>
                      <a:pt x="328" y="548"/>
                    </a:lnTo>
                    <a:lnTo>
                      <a:pt x="328" y="550"/>
                    </a:lnTo>
                    <a:lnTo>
                      <a:pt x="326" y="550"/>
                    </a:lnTo>
                    <a:lnTo>
                      <a:pt x="326" y="550"/>
                    </a:lnTo>
                    <a:lnTo>
                      <a:pt x="326" y="550"/>
                    </a:lnTo>
                    <a:lnTo>
                      <a:pt x="326" y="550"/>
                    </a:lnTo>
                    <a:lnTo>
                      <a:pt x="326" y="550"/>
                    </a:lnTo>
                    <a:lnTo>
                      <a:pt x="324" y="550"/>
                    </a:lnTo>
                    <a:lnTo>
                      <a:pt x="324" y="550"/>
                    </a:lnTo>
                    <a:lnTo>
                      <a:pt x="324" y="550"/>
                    </a:lnTo>
                    <a:lnTo>
                      <a:pt x="322" y="550"/>
                    </a:lnTo>
                    <a:lnTo>
                      <a:pt x="322" y="550"/>
                    </a:lnTo>
                    <a:lnTo>
                      <a:pt x="322" y="550"/>
                    </a:lnTo>
                    <a:lnTo>
                      <a:pt x="322" y="551"/>
                    </a:lnTo>
                    <a:lnTo>
                      <a:pt x="322" y="551"/>
                    </a:lnTo>
                    <a:lnTo>
                      <a:pt x="322" y="551"/>
                    </a:lnTo>
                    <a:lnTo>
                      <a:pt x="320" y="551"/>
                    </a:lnTo>
                    <a:lnTo>
                      <a:pt x="320" y="551"/>
                    </a:lnTo>
                    <a:lnTo>
                      <a:pt x="320" y="551"/>
                    </a:lnTo>
                    <a:lnTo>
                      <a:pt x="320" y="553"/>
                    </a:lnTo>
                    <a:lnTo>
                      <a:pt x="320" y="551"/>
                    </a:lnTo>
                    <a:lnTo>
                      <a:pt x="320" y="551"/>
                    </a:lnTo>
                    <a:lnTo>
                      <a:pt x="320" y="553"/>
                    </a:lnTo>
                    <a:lnTo>
                      <a:pt x="320" y="553"/>
                    </a:lnTo>
                    <a:lnTo>
                      <a:pt x="320" y="553"/>
                    </a:lnTo>
                    <a:lnTo>
                      <a:pt x="320" y="553"/>
                    </a:lnTo>
                    <a:lnTo>
                      <a:pt x="320" y="553"/>
                    </a:lnTo>
                    <a:lnTo>
                      <a:pt x="319" y="553"/>
                    </a:lnTo>
                    <a:lnTo>
                      <a:pt x="319" y="553"/>
                    </a:lnTo>
                    <a:lnTo>
                      <a:pt x="319" y="553"/>
                    </a:lnTo>
                    <a:lnTo>
                      <a:pt x="319" y="555"/>
                    </a:lnTo>
                    <a:lnTo>
                      <a:pt x="317" y="555"/>
                    </a:lnTo>
                    <a:lnTo>
                      <a:pt x="317" y="553"/>
                    </a:lnTo>
                    <a:lnTo>
                      <a:pt x="317" y="553"/>
                    </a:lnTo>
                    <a:lnTo>
                      <a:pt x="317" y="555"/>
                    </a:lnTo>
                    <a:lnTo>
                      <a:pt x="317" y="555"/>
                    </a:lnTo>
                    <a:lnTo>
                      <a:pt x="317" y="553"/>
                    </a:lnTo>
                    <a:lnTo>
                      <a:pt x="315" y="553"/>
                    </a:lnTo>
                    <a:lnTo>
                      <a:pt x="315" y="553"/>
                    </a:lnTo>
                    <a:lnTo>
                      <a:pt x="315" y="553"/>
                    </a:lnTo>
                    <a:lnTo>
                      <a:pt x="315" y="553"/>
                    </a:lnTo>
                    <a:lnTo>
                      <a:pt x="315" y="555"/>
                    </a:lnTo>
                    <a:lnTo>
                      <a:pt x="315" y="555"/>
                    </a:lnTo>
                    <a:lnTo>
                      <a:pt x="313" y="555"/>
                    </a:lnTo>
                    <a:lnTo>
                      <a:pt x="313" y="555"/>
                    </a:lnTo>
                    <a:lnTo>
                      <a:pt x="313" y="555"/>
                    </a:lnTo>
                    <a:lnTo>
                      <a:pt x="313" y="555"/>
                    </a:lnTo>
                    <a:lnTo>
                      <a:pt x="311" y="555"/>
                    </a:lnTo>
                    <a:lnTo>
                      <a:pt x="311" y="555"/>
                    </a:lnTo>
                    <a:lnTo>
                      <a:pt x="311" y="555"/>
                    </a:lnTo>
                    <a:lnTo>
                      <a:pt x="311" y="555"/>
                    </a:lnTo>
                    <a:lnTo>
                      <a:pt x="311" y="555"/>
                    </a:lnTo>
                    <a:lnTo>
                      <a:pt x="311" y="555"/>
                    </a:lnTo>
                    <a:lnTo>
                      <a:pt x="311" y="555"/>
                    </a:lnTo>
                    <a:lnTo>
                      <a:pt x="310" y="555"/>
                    </a:lnTo>
                    <a:lnTo>
                      <a:pt x="310" y="555"/>
                    </a:lnTo>
                    <a:lnTo>
                      <a:pt x="310" y="555"/>
                    </a:lnTo>
                    <a:lnTo>
                      <a:pt x="310" y="555"/>
                    </a:lnTo>
                    <a:lnTo>
                      <a:pt x="310" y="555"/>
                    </a:lnTo>
                    <a:lnTo>
                      <a:pt x="310" y="555"/>
                    </a:lnTo>
                    <a:lnTo>
                      <a:pt x="310" y="555"/>
                    </a:lnTo>
                    <a:lnTo>
                      <a:pt x="308" y="555"/>
                    </a:lnTo>
                    <a:lnTo>
                      <a:pt x="308" y="555"/>
                    </a:lnTo>
                    <a:lnTo>
                      <a:pt x="308" y="555"/>
                    </a:lnTo>
                    <a:lnTo>
                      <a:pt x="308" y="555"/>
                    </a:lnTo>
                    <a:lnTo>
                      <a:pt x="308" y="555"/>
                    </a:lnTo>
                    <a:lnTo>
                      <a:pt x="308" y="557"/>
                    </a:lnTo>
                    <a:lnTo>
                      <a:pt x="306" y="557"/>
                    </a:lnTo>
                    <a:lnTo>
                      <a:pt x="306" y="557"/>
                    </a:lnTo>
                    <a:lnTo>
                      <a:pt x="306" y="557"/>
                    </a:lnTo>
                    <a:lnTo>
                      <a:pt x="306" y="557"/>
                    </a:lnTo>
                    <a:lnTo>
                      <a:pt x="306" y="557"/>
                    </a:lnTo>
                    <a:lnTo>
                      <a:pt x="306" y="557"/>
                    </a:lnTo>
                    <a:lnTo>
                      <a:pt x="306" y="557"/>
                    </a:lnTo>
                    <a:lnTo>
                      <a:pt x="306" y="557"/>
                    </a:lnTo>
                    <a:lnTo>
                      <a:pt x="304" y="557"/>
                    </a:lnTo>
                    <a:lnTo>
                      <a:pt x="304" y="557"/>
                    </a:lnTo>
                    <a:lnTo>
                      <a:pt x="304" y="557"/>
                    </a:lnTo>
                    <a:lnTo>
                      <a:pt x="304" y="557"/>
                    </a:lnTo>
                    <a:lnTo>
                      <a:pt x="304" y="557"/>
                    </a:lnTo>
                    <a:lnTo>
                      <a:pt x="304" y="557"/>
                    </a:lnTo>
                    <a:lnTo>
                      <a:pt x="304" y="557"/>
                    </a:lnTo>
                    <a:lnTo>
                      <a:pt x="302" y="557"/>
                    </a:lnTo>
                    <a:lnTo>
                      <a:pt x="302" y="557"/>
                    </a:lnTo>
                    <a:lnTo>
                      <a:pt x="302" y="559"/>
                    </a:lnTo>
                    <a:lnTo>
                      <a:pt x="302" y="559"/>
                    </a:lnTo>
                    <a:lnTo>
                      <a:pt x="302" y="559"/>
                    </a:lnTo>
                    <a:lnTo>
                      <a:pt x="302" y="559"/>
                    </a:lnTo>
                    <a:lnTo>
                      <a:pt x="302" y="559"/>
                    </a:lnTo>
                    <a:lnTo>
                      <a:pt x="302" y="559"/>
                    </a:lnTo>
                    <a:lnTo>
                      <a:pt x="302" y="559"/>
                    </a:lnTo>
                    <a:lnTo>
                      <a:pt x="301" y="560"/>
                    </a:lnTo>
                    <a:lnTo>
                      <a:pt x="301" y="560"/>
                    </a:lnTo>
                    <a:lnTo>
                      <a:pt x="301" y="560"/>
                    </a:lnTo>
                    <a:lnTo>
                      <a:pt x="301" y="560"/>
                    </a:lnTo>
                    <a:lnTo>
                      <a:pt x="301" y="560"/>
                    </a:lnTo>
                    <a:lnTo>
                      <a:pt x="301" y="560"/>
                    </a:lnTo>
                    <a:lnTo>
                      <a:pt x="301" y="562"/>
                    </a:lnTo>
                    <a:lnTo>
                      <a:pt x="299" y="562"/>
                    </a:lnTo>
                    <a:lnTo>
                      <a:pt x="299" y="562"/>
                    </a:lnTo>
                    <a:lnTo>
                      <a:pt x="299" y="562"/>
                    </a:lnTo>
                    <a:lnTo>
                      <a:pt x="299" y="562"/>
                    </a:lnTo>
                    <a:lnTo>
                      <a:pt x="299" y="562"/>
                    </a:lnTo>
                    <a:lnTo>
                      <a:pt x="299" y="564"/>
                    </a:lnTo>
                    <a:lnTo>
                      <a:pt x="299" y="564"/>
                    </a:lnTo>
                    <a:lnTo>
                      <a:pt x="297" y="564"/>
                    </a:lnTo>
                    <a:lnTo>
                      <a:pt x="297" y="564"/>
                    </a:lnTo>
                    <a:lnTo>
                      <a:pt x="297" y="564"/>
                    </a:lnTo>
                    <a:lnTo>
                      <a:pt x="297" y="564"/>
                    </a:lnTo>
                    <a:lnTo>
                      <a:pt x="297" y="566"/>
                    </a:lnTo>
                    <a:lnTo>
                      <a:pt x="297" y="566"/>
                    </a:lnTo>
                    <a:lnTo>
                      <a:pt x="297" y="566"/>
                    </a:lnTo>
                    <a:lnTo>
                      <a:pt x="297" y="566"/>
                    </a:lnTo>
                    <a:lnTo>
                      <a:pt x="297" y="566"/>
                    </a:lnTo>
                    <a:lnTo>
                      <a:pt x="297" y="568"/>
                    </a:lnTo>
                    <a:lnTo>
                      <a:pt x="297" y="568"/>
                    </a:lnTo>
                    <a:lnTo>
                      <a:pt x="295" y="568"/>
                    </a:lnTo>
                    <a:lnTo>
                      <a:pt x="295" y="568"/>
                    </a:lnTo>
                    <a:lnTo>
                      <a:pt x="295" y="568"/>
                    </a:lnTo>
                    <a:lnTo>
                      <a:pt x="295" y="568"/>
                    </a:lnTo>
                    <a:lnTo>
                      <a:pt x="295" y="568"/>
                    </a:lnTo>
                    <a:lnTo>
                      <a:pt x="295" y="568"/>
                    </a:lnTo>
                    <a:lnTo>
                      <a:pt x="293" y="568"/>
                    </a:lnTo>
                    <a:lnTo>
                      <a:pt x="293" y="568"/>
                    </a:lnTo>
                    <a:lnTo>
                      <a:pt x="293" y="568"/>
                    </a:lnTo>
                    <a:lnTo>
                      <a:pt x="293" y="568"/>
                    </a:lnTo>
                    <a:lnTo>
                      <a:pt x="293" y="568"/>
                    </a:lnTo>
                    <a:lnTo>
                      <a:pt x="292" y="568"/>
                    </a:lnTo>
                    <a:lnTo>
                      <a:pt x="292" y="568"/>
                    </a:lnTo>
                    <a:lnTo>
                      <a:pt x="292" y="568"/>
                    </a:lnTo>
                    <a:lnTo>
                      <a:pt x="292" y="569"/>
                    </a:lnTo>
                    <a:lnTo>
                      <a:pt x="292" y="569"/>
                    </a:lnTo>
                    <a:lnTo>
                      <a:pt x="292" y="569"/>
                    </a:lnTo>
                    <a:lnTo>
                      <a:pt x="290" y="569"/>
                    </a:lnTo>
                    <a:lnTo>
                      <a:pt x="290" y="569"/>
                    </a:lnTo>
                    <a:lnTo>
                      <a:pt x="290" y="569"/>
                    </a:lnTo>
                    <a:lnTo>
                      <a:pt x="290" y="569"/>
                    </a:lnTo>
                    <a:lnTo>
                      <a:pt x="290" y="569"/>
                    </a:lnTo>
                    <a:lnTo>
                      <a:pt x="290" y="571"/>
                    </a:lnTo>
                    <a:lnTo>
                      <a:pt x="290" y="571"/>
                    </a:lnTo>
                    <a:lnTo>
                      <a:pt x="290" y="571"/>
                    </a:lnTo>
                    <a:lnTo>
                      <a:pt x="290" y="571"/>
                    </a:lnTo>
                    <a:lnTo>
                      <a:pt x="290" y="571"/>
                    </a:lnTo>
                    <a:lnTo>
                      <a:pt x="290" y="571"/>
                    </a:lnTo>
                    <a:lnTo>
                      <a:pt x="288" y="571"/>
                    </a:lnTo>
                    <a:lnTo>
                      <a:pt x="288" y="573"/>
                    </a:lnTo>
                    <a:lnTo>
                      <a:pt x="288" y="573"/>
                    </a:lnTo>
                    <a:lnTo>
                      <a:pt x="288" y="573"/>
                    </a:lnTo>
                    <a:lnTo>
                      <a:pt x="286" y="575"/>
                    </a:lnTo>
                    <a:lnTo>
                      <a:pt x="286" y="575"/>
                    </a:lnTo>
                    <a:lnTo>
                      <a:pt x="286" y="575"/>
                    </a:lnTo>
                    <a:lnTo>
                      <a:pt x="286" y="575"/>
                    </a:lnTo>
                    <a:lnTo>
                      <a:pt x="286" y="575"/>
                    </a:lnTo>
                    <a:lnTo>
                      <a:pt x="286" y="577"/>
                    </a:lnTo>
                    <a:lnTo>
                      <a:pt x="284" y="577"/>
                    </a:lnTo>
                    <a:lnTo>
                      <a:pt x="284" y="577"/>
                    </a:lnTo>
                    <a:lnTo>
                      <a:pt x="284" y="577"/>
                    </a:lnTo>
                    <a:lnTo>
                      <a:pt x="284" y="577"/>
                    </a:lnTo>
                    <a:lnTo>
                      <a:pt x="284" y="577"/>
                    </a:lnTo>
                    <a:lnTo>
                      <a:pt x="284" y="577"/>
                    </a:lnTo>
                    <a:lnTo>
                      <a:pt x="284" y="577"/>
                    </a:lnTo>
                    <a:lnTo>
                      <a:pt x="284" y="577"/>
                    </a:lnTo>
                    <a:lnTo>
                      <a:pt x="284" y="578"/>
                    </a:lnTo>
                    <a:lnTo>
                      <a:pt x="283" y="578"/>
                    </a:lnTo>
                    <a:lnTo>
                      <a:pt x="283" y="578"/>
                    </a:lnTo>
                    <a:lnTo>
                      <a:pt x="283" y="578"/>
                    </a:lnTo>
                    <a:lnTo>
                      <a:pt x="283" y="578"/>
                    </a:lnTo>
                    <a:lnTo>
                      <a:pt x="283" y="580"/>
                    </a:lnTo>
                    <a:lnTo>
                      <a:pt x="283" y="580"/>
                    </a:lnTo>
                    <a:lnTo>
                      <a:pt x="283" y="582"/>
                    </a:lnTo>
                    <a:lnTo>
                      <a:pt x="281" y="582"/>
                    </a:lnTo>
                    <a:lnTo>
                      <a:pt x="281" y="582"/>
                    </a:lnTo>
                    <a:lnTo>
                      <a:pt x="281" y="582"/>
                    </a:lnTo>
                    <a:lnTo>
                      <a:pt x="281" y="582"/>
                    </a:lnTo>
                    <a:lnTo>
                      <a:pt x="281" y="584"/>
                    </a:lnTo>
                    <a:lnTo>
                      <a:pt x="281" y="584"/>
                    </a:lnTo>
                    <a:lnTo>
                      <a:pt x="281" y="584"/>
                    </a:lnTo>
                    <a:lnTo>
                      <a:pt x="281" y="584"/>
                    </a:lnTo>
                    <a:lnTo>
                      <a:pt x="281" y="584"/>
                    </a:lnTo>
                    <a:lnTo>
                      <a:pt x="281" y="586"/>
                    </a:lnTo>
                    <a:lnTo>
                      <a:pt x="281" y="586"/>
                    </a:lnTo>
                    <a:lnTo>
                      <a:pt x="279" y="586"/>
                    </a:lnTo>
                    <a:lnTo>
                      <a:pt x="279" y="586"/>
                    </a:lnTo>
                    <a:lnTo>
                      <a:pt x="279" y="586"/>
                    </a:lnTo>
                    <a:lnTo>
                      <a:pt x="279" y="586"/>
                    </a:lnTo>
                    <a:lnTo>
                      <a:pt x="279" y="586"/>
                    </a:lnTo>
                    <a:lnTo>
                      <a:pt x="279" y="586"/>
                    </a:lnTo>
                    <a:lnTo>
                      <a:pt x="279" y="586"/>
                    </a:lnTo>
                    <a:lnTo>
                      <a:pt x="279" y="586"/>
                    </a:lnTo>
                    <a:lnTo>
                      <a:pt x="279" y="588"/>
                    </a:lnTo>
                    <a:lnTo>
                      <a:pt x="277" y="588"/>
                    </a:lnTo>
                    <a:lnTo>
                      <a:pt x="277" y="588"/>
                    </a:lnTo>
                    <a:lnTo>
                      <a:pt x="277" y="588"/>
                    </a:lnTo>
                    <a:lnTo>
                      <a:pt x="277" y="588"/>
                    </a:lnTo>
                    <a:lnTo>
                      <a:pt x="275" y="589"/>
                    </a:lnTo>
                    <a:lnTo>
                      <a:pt x="275" y="589"/>
                    </a:lnTo>
                    <a:lnTo>
                      <a:pt x="275" y="589"/>
                    </a:lnTo>
                    <a:lnTo>
                      <a:pt x="275" y="589"/>
                    </a:lnTo>
                    <a:lnTo>
                      <a:pt x="275" y="589"/>
                    </a:lnTo>
                    <a:lnTo>
                      <a:pt x="275" y="591"/>
                    </a:lnTo>
                    <a:lnTo>
                      <a:pt x="275" y="591"/>
                    </a:lnTo>
                    <a:lnTo>
                      <a:pt x="275" y="591"/>
                    </a:lnTo>
                    <a:lnTo>
                      <a:pt x="275" y="591"/>
                    </a:lnTo>
                    <a:lnTo>
                      <a:pt x="275" y="591"/>
                    </a:lnTo>
                    <a:lnTo>
                      <a:pt x="273" y="591"/>
                    </a:lnTo>
                    <a:lnTo>
                      <a:pt x="273" y="591"/>
                    </a:lnTo>
                    <a:lnTo>
                      <a:pt x="273" y="591"/>
                    </a:lnTo>
                    <a:lnTo>
                      <a:pt x="273" y="593"/>
                    </a:lnTo>
                    <a:lnTo>
                      <a:pt x="272" y="593"/>
                    </a:lnTo>
                    <a:lnTo>
                      <a:pt x="272" y="593"/>
                    </a:lnTo>
                    <a:lnTo>
                      <a:pt x="272" y="593"/>
                    </a:lnTo>
                    <a:lnTo>
                      <a:pt x="272" y="593"/>
                    </a:lnTo>
                    <a:lnTo>
                      <a:pt x="272" y="593"/>
                    </a:lnTo>
                    <a:lnTo>
                      <a:pt x="272" y="593"/>
                    </a:lnTo>
                    <a:lnTo>
                      <a:pt x="272" y="593"/>
                    </a:lnTo>
                    <a:lnTo>
                      <a:pt x="272" y="593"/>
                    </a:lnTo>
                    <a:lnTo>
                      <a:pt x="272" y="595"/>
                    </a:lnTo>
                    <a:lnTo>
                      <a:pt x="272" y="595"/>
                    </a:lnTo>
                    <a:lnTo>
                      <a:pt x="272" y="595"/>
                    </a:lnTo>
                    <a:lnTo>
                      <a:pt x="270" y="595"/>
                    </a:lnTo>
                    <a:lnTo>
                      <a:pt x="270" y="595"/>
                    </a:lnTo>
                    <a:lnTo>
                      <a:pt x="270" y="595"/>
                    </a:lnTo>
                    <a:lnTo>
                      <a:pt x="270" y="595"/>
                    </a:lnTo>
                    <a:lnTo>
                      <a:pt x="270" y="595"/>
                    </a:lnTo>
                    <a:lnTo>
                      <a:pt x="270" y="595"/>
                    </a:lnTo>
                    <a:lnTo>
                      <a:pt x="270" y="595"/>
                    </a:lnTo>
                    <a:lnTo>
                      <a:pt x="268" y="597"/>
                    </a:lnTo>
                    <a:lnTo>
                      <a:pt x="268" y="597"/>
                    </a:lnTo>
                    <a:lnTo>
                      <a:pt x="268" y="597"/>
                    </a:lnTo>
                    <a:lnTo>
                      <a:pt x="268" y="597"/>
                    </a:lnTo>
                    <a:lnTo>
                      <a:pt x="266" y="597"/>
                    </a:lnTo>
                    <a:lnTo>
                      <a:pt x="266" y="597"/>
                    </a:lnTo>
                    <a:lnTo>
                      <a:pt x="266" y="597"/>
                    </a:lnTo>
                    <a:lnTo>
                      <a:pt x="266" y="597"/>
                    </a:lnTo>
                    <a:lnTo>
                      <a:pt x="264" y="598"/>
                    </a:lnTo>
                    <a:lnTo>
                      <a:pt x="264" y="598"/>
                    </a:lnTo>
                    <a:lnTo>
                      <a:pt x="264" y="598"/>
                    </a:lnTo>
                    <a:lnTo>
                      <a:pt x="264" y="598"/>
                    </a:lnTo>
                    <a:lnTo>
                      <a:pt x="264" y="598"/>
                    </a:lnTo>
                    <a:lnTo>
                      <a:pt x="264" y="598"/>
                    </a:lnTo>
                    <a:lnTo>
                      <a:pt x="264" y="598"/>
                    </a:lnTo>
                    <a:lnTo>
                      <a:pt x="263" y="598"/>
                    </a:lnTo>
                    <a:lnTo>
                      <a:pt x="263" y="598"/>
                    </a:lnTo>
                    <a:lnTo>
                      <a:pt x="263" y="600"/>
                    </a:lnTo>
                    <a:lnTo>
                      <a:pt x="261" y="600"/>
                    </a:lnTo>
                    <a:lnTo>
                      <a:pt x="261" y="600"/>
                    </a:lnTo>
                    <a:lnTo>
                      <a:pt x="261" y="600"/>
                    </a:lnTo>
                    <a:lnTo>
                      <a:pt x="261" y="600"/>
                    </a:lnTo>
                    <a:lnTo>
                      <a:pt x="261" y="600"/>
                    </a:lnTo>
                    <a:lnTo>
                      <a:pt x="261" y="600"/>
                    </a:lnTo>
                    <a:lnTo>
                      <a:pt x="261" y="600"/>
                    </a:lnTo>
                    <a:lnTo>
                      <a:pt x="261" y="600"/>
                    </a:lnTo>
                    <a:lnTo>
                      <a:pt x="259" y="602"/>
                    </a:lnTo>
                    <a:lnTo>
                      <a:pt x="259" y="602"/>
                    </a:lnTo>
                    <a:lnTo>
                      <a:pt x="259" y="602"/>
                    </a:lnTo>
                    <a:lnTo>
                      <a:pt x="257" y="602"/>
                    </a:lnTo>
                    <a:lnTo>
                      <a:pt x="257" y="602"/>
                    </a:lnTo>
                    <a:lnTo>
                      <a:pt x="257" y="602"/>
                    </a:lnTo>
                    <a:lnTo>
                      <a:pt x="257" y="602"/>
                    </a:lnTo>
                    <a:lnTo>
                      <a:pt x="257" y="602"/>
                    </a:lnTo>
                    <a:lnTo>
                      <a:pt x="257" y="604"/>
                    </a:lnTo>
                    <a:lnTo>
                      <a:pt x="255" y="604"/>
                    </a:lnTo>
                    <a:lnTo>
                      <a:pt x="255" y="604"/>
                    </a:lnTo>
                    <a:lnTo>
                      <a:pt x="255" y="604"/>
                    </a:lnTo>
                    <a:lnTo>
                      <a:pt x="254" y="604"/>
                    </a:lnTo>
                    <a:lnTo>
                      <a:pt x="254" y="604"/>
                    </a:lnTo>
                    <a:lnTo>
                      <a:pt x="254" y="606"/>
                    </a:lnTo>
                    <a:lnTo>
                      <a:pt x="254" y="606"/>
                    </a:lnTo>
                    <a:lnTo>
                      <a:pt x="254" y="606"/>
                    </a:lnTo>
                    <a:lnTo>
                      <a:pt x="254" y="606"/>
                    </a:lnTo>
                    <a:lnTo>
                      <a:pt x="254" y="606"/>
                    </a:lnTo>
                    <a:lnTo>
                      <a:pt x="252" y="606"/>
                    </a:lnTo>
                    <a:lnTo>
                      <a:pt x="252" y="607"/>
                    </a:lnTo>
                    <a:lnTo>
                      <a:pt x="252" y="607"/>
                    </a:lnTo>
                    <a:lnTo>
                      <a:pt x="252" y="607"/>
                    </a:lnTo>
                    <a:lnTo>
                      <a:pt x="250" y="609"/>
                    </a:lnTo>
                    <a:lnTo>
                      <a:pt x="250" y="609"/>
                    </a:lnTo>
                    <a:lnTo>
                      <a:pt x="250" y="609"/>
                    </a:lnTo>
                    <a:lnTo>
                      <a:pt x="250" y="609"/>
                    </a:lnTo>
                    <a:lnTo>
                      <a:pt x="250" y="609"/>
                    </a:lnTo>
                    <a:lnTo>
                      <a:pt x="250" y="609"/>
                    </a:lnTo>
                    <a:lnTo>
                      <a:pt x="248" y="611"/>
                    </a:lnTo>
                    <a:lnTo>
                      <a:pt x="248" y="611"/>
                    </a:lnTo>
                    <a:lnTo>
                      <a:pt x="248" y="611"/>
                    </a:lnTo>
                    <a:lnTo>
                      <a:pt x="248" y="611"/>
                    </a:lnTo>
                    <a:lnTo>
                      <a:pt x="248" y="611"/>
                    </a:lnTo>
                    <a:lnTo>
                      <a:pt x="248" y="611"/>
                    </a:lnTo>
                    <a:lnTo>
                      <a:pt x="246" y="611"/>
                    </a:lnTo>
                    <a:lnTo>
                      <a:pt x="246" y="613"/>
                    </a:lnTo>
                    <a:lnTo>
                      <a:pt x="246" y="613"/>
                    </a:lnTo>
                    <a:lnTo>
                      <a:pt x="245" y="615"/>
                    </a:lnTo>
                    <a:lnTo>
                      <a:pt x="245" y="615"/>
                    </a:lnTo>
                    <a:lnTo>
                      <a:pt x="245" y="615"/>
                    </a:lnTo>
                    <a:lnTo>
                      <a:pt x="245" y="615"/>
                    </a:lnTo>
                    <a:lnTo>
                      <a:pt x="245" y="615"/>
                    </a:lnTo>
                    <a:lnTo>
                      <a:pt x="245" y="615"/>
                    </a:lnTo>
                    <a:lnTo>
                      <a:pt x="243" y="616"/>
                    </a:lnTo>
                    <a:lnTo>
                      <a:pt x="243" y="616"/>
                    </a:lnTo>
                    <a:lnTo>
                      <a:pt x="243" y="616"/>
                    </a:lnTo>
                    <a:lnTo>
                      <a:pt x="243" y="616"/>
                    </a:lnTo>
                    <a:lnTo>
                      <a:pt x="243" y="616"/>
                    </a:lnTo>
                    <a:lnTo>
                      <a:pt x="243" y="616"/>
                    </a:lnTo>
                    <a:lnTo>
                      <a:pt x="243" y="618"/>
                    </a:lnTo>
                    <a:lnTo>
                      <a:pt x="243" y="618"/>
                    </a:lnTo>
                    <a:lnTo>
                      <a:pt x="243" y="618"/>
                    </a:lnTo>
                    <a:lnTo>
                      <a:pt x="243" y="618"/>
                    </a:lnTo>
                    <a:lnTo>
                      <a:pt x="241" y="618"/>
                    </a:lnTo>
                    <a:lnTo>
                      <a:pt x="241" y="618"/>
                    </a:lnTo>
                    <a:lnTo>
                      <a:pt x="241" y="618"/>
                    </a:lnTo>
                    <a:lnTo>
                      <a:pt x="241" y="618"/>
                    </a:lnTo>
                    <a:lnTo>
                      <a:pt x="241" y="618"/>
                    </a:lnTo>
                    <a:lnTo>
                      <a:pt x="241" y="618"/>
                    </a:lnTo>
                    <a:lnTo>
                      <a:pt x="241" y="618"/>
                    </a:lnTo>
                    <a:lnTo>
                      <a:pt x="239" y="620"/>
                    </a:lnTo>
                    <a:lnTo>
                      <a:pt x="239" y="620"/>
                    </a:lnTo>
                    <a:lnTo>
                      <a:pt x="239" y="620"/>
                    </a:lnTo>
                    <a:lnTo>
                      <a:pt x="239" y="620"/>
                    </a:lnTo>
                    <a:lnTo>
                      <a:pt x="239" y="620"/>
                    </a:lnTo>
                    <a:lnTo>
                      <a:pt x="239" y="622"/>
                    </a:lnTo>
                    <a:lnTo>
                      <a:pt x="239" y="622"/>
                    </a:lnTo>
                    <a:lnTo>
                      <a:pt x="239" y="624"/>
                    </a:lnTo>
                    <a:lnTo>
                      <a:pt x="239" y="624"/>
                    </a:lnTo>
                    <a:lnTo>
                      <a:pt x="239" y="624"/>
                    </a:lnTo>
                    <a:lnTo>
                      <a:pt x="239" y="624"/>
                    </a:lnTo>
                    <a:lnTo>
                      <a:pt x="239" y="624"/>
                    </a:lnTo>
                    <a:lnTo>
                      <a:pt x="239" y="624"/>
                    </a:lnTo>
                    <a:lnTo>
                      <a:pt x="239" y="624"/>
                    </a:lnTo>
                    <a:lnTo>
                      <a:pt x="239" y="624"/>
                    </a:lnTo>
                    <a:lnTo>
                      <a:pt x="239" y="624"/>
                    </a:lnTo>
                    <a:lnTo>
                      <a:pt x="239" y="624"/>
                    </a:lnTo>
                    <a:lnTo>
                      <a:pt x="237" y="624"/>
                    </a:lnTo>
                    <a:lnTo>
                      <a:pt x="237" y="624"/>
                    </a:lnTo>
                    <a:lnTo>
                      <a:pt x="237" y="624"/>
                    </a:lnTo>
                    <a:lnTo>
                      <a:pt x="237" y="624"/>
                    </a:lnTo>
                    <a:lnTo>
                      <a:pt x="237" y="622"/>
                    </a:lnTo>
                    <a:lnTo>
                      <a:pt x="237" y="622"/>
                    </a:lnTo>
                    <a:lnTo>
                      <a:pt x="237" y="622"/>
                    </a:lnTo>
                    <a:lnTo>
                      <a:pt x="237" y="622"/>
                    </a:lnTo>
                    <a:lnTo>
                      <a:pt x="237" y="622"/>
                    </a:lnTo>
                    <a:lnTo>
                      <a:pt x="235" y="620"/>
                    </a:lnTo>
                    <a:lnTo>
                      <a:pt x="234" y="620"/>
                    </a:lnTo>
                    <a:lnTo>
                      <a:pt x="234" y="618"/>
                    </a:lnTo>
                    <a:lnTo>
                      <a:pt x="234" y="618"/>
                    </a:lnTo>
                    <a:lnTo>
                      <a:pt x="232" y="618"/>
                    </a:lnTo>
                    <a:lnTo>
                      <a:pt x="232" y="616"/>
                    </a:lnTo>
                    <a:lnTo>
                      <a:pt x="232" y="616"/>
                    </a:lnTo>
                    <a:lnTo>
                      <a:pt x="232" y="615"/>
                    </a:lnTo>
                    <a:lnTo>
                      <a:pt x="232" y="615"/>
                    </a:lnTo>
                    <a:lnTo>
                      <a:pt x="232" y="615"/>
                    </a:lnTo>
                    <a:lnTo>
                      <a:pt x="232" y="615"/>
                    </a:lnTo>
                    <a:lnTo>
                      <a:pt x="230" y="615"/>
                    </a:lnTo>
                    <a:lnTo>
                      <a:pt x="230" y="615"/>
                    </a:lnTo>
                    <a:lnTo>
                      <a:pt x="230" y="615"/>
                    </a:lnTo>
                    <a:lnTo>
                      <a:pt x="230" y="615"/>
                    </a:lnTo>
                    <a:lnTo>
                      <a:pt x="230" y="615"/>
                    </a:lnTo>
                    <a:lnTo>
                      <a:pt x="230" y="615"/>
                    </a:lnTo>
                    <a:lnTo>
                      <a:pt x="230" y="615"/>
                    </a:lnTo>
                    <a:lnTo>
                      <a:pt x="230" y="615"/>
                    </a:lnTo>
                    <a:lnTo>
                      <a:pt x="230" y="615"/>
                    </a:lnTo>
                    <a:lnTo>
                      <a:pt x="230" y="615"/>
                    </a:lnTo>
                    <a:lnTo>
                      <a:pt x="230" y="613"/>
                    </a:lnTo>
                    <a:lnTo>
                      <a:pt x="230" y="613"/>
                    </a:lnTo>
                    <a:lnTo>
                      <a:pt x="230" y="613"/>
                    </a:lnTo>
                    <a:lnTo>
                      <a:pt x="230" y="613"/>
                    </a:lnTo>
                    <a:lnTo>
                      <a:pt x="230" y="613"/>
                    </a:lnTo>
                    <a:lnTo>
                      <a:pt x="230" y="613"/>
                    </a:lnTo>
                    <a:lnTo>
                      <a:pt x="230" y="613"/>
                    </a:lnTo>
                    <a:lnTo>
                      <a:pt x="230" y="613"/>
                    </a:lnTo>
                    <a:lnTo>
                      <a:pt x="230" y="613"/>
                    </a:lnTo>
                    <a:lnTo>
                      <a:pt x="230" y="613"/>
                    </a:lnTo>
                    <a:lnTo>
                      <a:pt x="230" y="613"/>
                    </a:lnTo>
                    <a:lnTo>
                      <a:pt x="228" y="613"/>
                    </a:lnTo>
                    <a:lnTo>
                      <a:pt x="228" y="613"/>
                    </a:lnTo>
                    <a:lnTo>
                      <a:pt x="228" y="613"/>
                    </a:lnTo>
                    <a:lnTo>
                      <a:pt x="228" y="613"/>
                    </a:lnTo>
                    <a:lnTo>
                      <a:pt x="228" y="613"/>
                    </a:lnTo>
                    <a:lnTo>
                      <a:pt x="228" y="613"/>
                    </a:lnTo>
                    <a:lnTo>
                      <a:pt x="228" y="613"/>
                    </a:lnTo>
                    <a:lnTo>
                      <a:pt x="228" y="615"/>
                    </a:lnTo>
                    <a:lnTo>
                      <a:pt x="228" y="615"/>
                    </a:lnTo>
                    <a:lnTo>
                      <a:pt x="228" y="615"/>
                    </a:lnTo>
                    <a:lnTo>
                      <a:pt x="226" y="615"/>
                    </a:lnTo>
                    <a:lnTo>
                      <a:pt x="226" y="615"/>
                    </a:lnTo>
                    <a:lnTo>
                      <a:pt x="226" y="615"/>
                    </a:lnTo>
                    <a:lnTo>
                      <a:pt x="226" y="615"/>
                    </a:lnTo>
                    <a:lnTo>
                      <a:pt x="226" y="615"/>
                    </a:lnTo>
                    <a:lnTo>
                      <a:pt x="226" y="615"/>
                    </a:lnTo>
                    <a:lnTo>
                      <a:pt x="226" y="615"/>
                    </a:lnTo>
                    <a:lnTo>
                      <a:pt x="226" y="615"/>
                    </a:lnTo>
                    <a:lnTo>
                      <a:pt x="226" y="615"/>
                    </a:lnTo>
                    <a:lnTo>
                      <a:pt x="226" y="615"/>
                    </a:lnTo>
                    <a:lnTo>
                      <a:pt x="225" y="615"/>
                    </a:lnTo>
                    <a:lnTo>
                      <a:pt x="225" y="615"/>
                    </a:lnTo>
                    <a:lnTo>
                      <a:pt x="225" y="615"/>
                    </a:lnTo>
                    <a:lnTo>
                      <a:pt x="225" y="615"/>
                    </a:lnTo>
                    <a:lnTo>
                      <a:pt x="225" y="615"/>
                    </a:lnTo>
                    <a:lnTo>
                      <a:pt x="225" y="615"/>
                    </a:lnTo>
                    <a:lnTo>
                      <a:pt x="225" y="615"/>
                    </a:lnTo>
                    <a:lnTo>
                      <a:pt x="225" y="615"/>
                    </a:lnTo>
                    <a:lnTo>
                      <a:pt x="225" y="615"/>
                    </a:lnTo>
                    <a:lnTo>
                      <a:pt x="225" y="616"/>
                    </a:lnTo>
                    <a:lnTo>
                      <a:pt x="223" y="616"/>
                    </a:lnTo>
                    <a:lnTo>
                      <a:pt x="223" y="616"/>
                    </a:lnTo>
                    <a:lnTo>
                      <a:pt x="223" y="616"/>
                    </a:lnTo>
                    <a:lnTo>
                      <a:pt x="223" y="616"/>
                    </a:lnTo>
                    <a:lnTo>
                      <a:pt x="223" y="616"/>
                    </a:lnTo>
                    <a:lnTo>
                      <a:pt x="223" y="616"/>
                    </a:lnTo>
                    <a:lnTo>
                      <a:pt x="223" y="616"/>
                    </a:lnTo>
                    <a:lnTo>
                      <a:pt x="223" y="616"/>
                    </a:lnTo>
                    <a:lnTo>
                      <a:pt x="223" y="615"/>
                    </a:lnTo>
                    <a:lnTo>
                      <a:pt x="223" y="615"/>
                    </a:lnTo>
                    <a:lnTo>
                      <a:pt x="223" y="615"/>
                    </a:lnTo>
                    <a:lnTo>
                      <a:pt x="223" y="615"/>
                    </a:lnTo>
                    <a:lnTo>
                      <a:pt x="223" y="615"/>
                    </a:lnTo>
                    <a:lnTo>
                      <a:pt x="223" y="615"/>
                    </a:lnTo>
                    <a:lnTo>
                      <a:pt x="221" y="615"/>
                    </a:lnTo>
                    <a:lnTo>
                      <a:pt x="221" y="615"/>
                    </a:lnTo>
                    <a:lnTo>
                      <a:pt x="221" y="615"/>
                    </a:lnTo>
                    <a:lnTo>
                      <a:pt x="221" y="615"/>
                    </a:lnTo>
                    <a:lnTo>
                      <a:pt x="221" y="615"/>
                    </a:lnTo>
                    <a:lnTo>
                      <a:pt x="221" y="615"/>
                    </a:lnTo>
                    <a:lnTo>
                      <a:pt x="221" y="615"/>
                    </a:lnTo>
                    <a:lnTo>
                      <a:pt x="219" y="615"/>
                    </a:lnTo>
                    <a:lnTo>
                      <a:pt x="219" y="616"/>
                    </a:lnTo>
                    <a:lnTo>
                      <a:pt x="219" y="616"/>
                    </a:lnTo>
                    <a:lnTo>
                      <a:pt x="219" y="616"/>
                    </a:lnTo>
                    <a:lnTo>
                      <a:pt x="219" y="616"/>
                    </a:lnTo>
                    <a:lnTo>
                      <a:pt x="219" y="616"/>
                    </a:lnTo>
                    <a:lnTo>
                      <a:pt x="217" y="618"/>
                    </a:lnTo>
                    <a:lnTo>
                      <a:pt x="217" y="618"/>
                    </a:lnTo>
                    <a:lnTo>
                      <a:pt x="217" y="618"/>
                    </a:lnTo>
                    <a:lnTo>
                      <a:pt x="217" y="618"/>
                    </a:lnTo>
                    <a:lnTo>
                      <a:pt x="216" y="618"/>
                    </a:lnTo>
                    <a:lnTo>
                      <a:pt x="216" y="616"/>
                    </a:lnTo>
                    <a:lnTo>
                      <a:pt x="216" y="616"/>
                    </a:lnTo>
                    <a:lnTo>
                      <a:pt x="216" y="616"/>
                    </a:lnTo>
                    <a:lnTo>
                      <a:pt x="216" y="616"/>
                    </a:lnTo>
                    <a:lnTo>
                      <a:pt x="214" y="616"/>
                    </a:lnTo>
                    <a:lnTo>
                      <a:pt x="214" y="616"/>
                    </a:lnTo>
                    <a:lnTo>
                      <a:pt x="214" y="615"/>
                    </a:lnTo>
                    <a:lnTo>
                      <a:pt x="214" y="615"/>
                    </a:lnTo>
                    <a:lnTo>
                      <a:pt x="214" y="615"/>
                    </a:lnTo>
                    <a:lnTo>
                      <a:pt x="214" y="615"/>
                    </a:lnTo>
                    <a:lnTo>
                      <a:pt x="214" y="615"/>
                    </a:lnTo>
                    <a:lnTo>
                      <a:pt x="212" y="615"/>
                    </a:lnTo>
                    <a:lnTo>
                      <a:pt x="212" y="615"/>
                    </a:lnTo>
                    <a:lnTo>
                      <a:pt x="212" y="615"/>
                    </a:lnTo>
                    <a:lnTo>
                      <a:pt x="212" y="615"/>
                    </a:lnTo>
                    <a:lnTo>
                      <a:pt x="212" y="615"/>
                    </a:lnTo>
                    <a:lnTo>
                      <a:pt x="212" y="615"/>
                    </a:lnTo>
                    <a:lnTo>
                      <a:pt x="210" y="615"/>
                    </a:lnTo>
                    <a:lnTo>
                      <a:pt x="208" y="615"/>
                    </a:lnTo>
                    <a:lnTo>
                      <a:pt x="208" y="615"/>
                    </a:lnTo>
                    <a:lnTo>
                      <a:pt x="208" y="613"/>
                    </a:lnTo>
                    <a:lnTo>
                      <a:pt x="207" y="613"/>
                    </a:lnTo>
                    <a:lnTo>
                      <a:pt x="207" y="613"/>
                    </a:lnTo>
                    <a:lnTo>
                      <a:pt x="207" y="613"/>
                    </a:lnTo>
                    <a:lnTo>
                      <a:pt x="207" y="613"/>
                    </a:lnTo>
                    <a:lnTo>
                      <a:pt x="207" y="613"/>
                    </a:lnTo>
                    <a:lnTo>
                      <a:pt x="207" y="613"/>
                    </a:lnTo>
                    <a:lnTo>
                      <a:pt x="207" y="613"/>
                    </a:lnTo>
                    <a:lnTo>
                      <a:pt x="207" y="613"/>
                    </a:lnTo>
                    <a:lnTo>
                      <a:pt x="207" y="611"/>
                    </a:lnTo>
                    <a:lnTo>
                      <a:pt x="205" y="611"/>
                    </a:lnTo>
                    <a:lnTo>
                      <a:pt x="205" y="611"/>
                    </a:lnTo>
                    <a:lnTo>
                      <a:pt x="205" y="611"/>
                    </a:lnTo>
                    <a:lnTo>
                      <a:pt x="207" y="609"/>
                    </a:lnTo>
                    <a:lnTo>
                      <a:pt x="207" y="609"/>
                    </a:lnTo>
                    <a:lnTo>
                      <a:pt x="207" y="607"/>
                    </a:lnTo>
                    <a:lnTo>
                      <a:pt x="207" y="607"/>
                    </a:lnTo>
                    <a:lnTo>
                      <a:pt x="207" y="607"/>
                    </a:lnTo>
                    <a:lnTo>
                      <a:pt x="207" y="606"/>
                    </a:lnTo>
                    <a:lnTo>
                      <a:pt x="207" y="606"/>
                    </a:lnTo>
                    <a:lnTo>
                      <a:pt x="207" y="606"/>
                    </a:lnTo>
                    <a:lnTo>
                      <a:pt x="207" y="606"/>
                    </a:lnTo>
                    <a:lnTo>
                      <a:pt x="207" y="604"/>
                    </a:lnTo>
                    <a:lnTo>
                      <a:pt x="205" y="604"/>
                    </a:lnTo>
                    <a:lnTo>
                      <a:pt x="205" y="604"/>
                    </a:lnTo>
                    <a:lnTo>
                      <a:pt x="205" y="604"/>
                    </a:lnTo>
                    <a:lnTo>
                      <a:pt x="205" y="604"/>
                    </a:lnTo>
                    <a:lnTo>
                      <a:pt x="203" y="604"/>
                    </a:lnTo>
                    <a:lnTo>
                      <a:pt x="203" y="604"/>
                    </a:lnTo>
                    <a:lnTo>
                      <a:pt x="201" y="604"/>
                    </a:lnTo>
                    <a:lnTo>
                      <a:pt x="199" y="604"/>
                    </a:lnTo>
                    <a:lnTo>
                      <a:pt x="199" y="604"/>
                    </a:lnTo>
                    <a:lnTo>
                      <a:pt x="199" y="604"/>
                    </a:lnTo>
                    <a:lnTo>
                      <a:pt x="198" y="602"/>
                    </a:lnTo>
                    <a:lnTo>
                      <a:pt x="198" y="602"/>
                    </a:lnTo>
                    <a:lnTo>
                      <a:pt x="198" y="602"/>
                    </a:lnTo>
                    <a:lnTo>
                      <a:pt x="198" y="602"/>
                    </a:lnTo>
                    <a:lnTo>
                      <a:pt x="198" y="602"/>
                    </a:lnTo>
                    <a:lnTo>
                      <a:pt x="198" y="602"/>
                    </a:lnTo>
                    <a:lnTo>
                      <a:pt x="198" y="602"/>
                    </a:lnTo>
                    <a:lnTo>
                      <a:pt x="198" y="602"/>
                    </a:lnTo>
                    <a:lnTo>
                      <a:pt x="198" y="600"/>
                    </a:lnTo>
                    <a:lnTo>
                      <a:pt x="198" y="600"/>
                    </a:lnTo>
                    <a:lnTo>
                      <a:pt x="198" y="598"/>
                    </a:lnTo>
                    <a:lnTo>
                      <a:pt x="198" y="598"/>
                    </a:lnTo>
                    <a:lnTo>
                      <a:pt x="198" y="597"/>
                    </a:lnTo>
                    <a:lnTo>
                      <a:pt x="198" y="597"/>
                    </a:lnTo>
                    <a:lnTo>
                      <a:pt x="198" y="597"/>
                    </a:lnTo>
                    <a:lnTo>
                      <a:pt x="198" y="597"/>
                    </a:lnTo>
                    <a:lnTo>
                      <a:pt x="198" y="597"/>
                    </a:lnTo>
                    <a:lnTo>
                      <a:pt x="198" y="597"/>
                    </a:lnTo>
                    <a:lnTo>
                      <a:pt x="198" y="597"/>
                    </a:lnTo>
                    <a:lnTo>
                      <a:pt x="198" y="595"/>
                    </a:lnTo>
                    <a:lnTo>
                      <a:pt x="198" y="595"/>
                    </a:lnTo>
                    <a:lnTo>
                      <a:pt x="198" y="595"/>
                    </a:lnTo>
                    <a:lnTo>
                      <a:pt x="198" y="595"/>
                    </a:lnTo>
                    <a:lnTo>
                      <a:pt x="198" y="595"/>
                    </a:lnTo>
                    <a:lnTo>
                      <a:pt x="198" y="595"/>
                    </a:lnTo>
                    <a:lnTo>
                      <a:pt x="198" y="595"/>
                    </a:lnTo>
                    <a:lnTo>
                      <a:pt x="196" y="595"/>
                    </a:lnTo>
                    <a:lnTo>
                      <a:pt x="196" y="593"/>
                    </a:lnTo>
                    <a:lnTo>
                      <a:pt x="196" y="593"/>
                    </a:lnTo>
                    <a:lnTo>
                      <a:pt x="196" y="593"/>
                    </a:lnTo>
                    <a:lnTo>
                      <a:pt x="196" y="593"/>
                    </a:lnTo>
                    <a:lnTo>
                      <a:pt x="196" y="593"/>
                    </a:lnTo>
                    <a:lnTo>
                      <a:pt x="194" y="593"/>
                    </a:lnTo>
                    <a:lnTo>
                      <a:pt x="194" y="593"/>
                    </a:lnTo>
                    <a:lnTo>
                      <a:pt x="194" y="593"/>
                    </a:lnTo>
                    <a:lnTo>
                      <a:pt x="194" y="591"/>
                    </a:lnTo>
                    <a:lnTo>
                      <a:pt x="194" y="591"/>
                    </a:lnTo>
                    <a:lnTo>
                      <a:pt x="196" y="591"/>
                    </a:lnTo>
                    <a:lnTo>
                      <a:pt x="194" y="591"/>
                    </a:lnTo>
                    <a:lnTo>
                      <a:pt x="196" y="591"/>
                    </a:lnTo>
                    <a:lnTo>
                      <a:pt x="196" y="589"/>
                    </a:lnTo>
                    <a:lnTo>
                      <a:pt x="196" y="589"/>
                    </a:lnTo>
                    <a:lnTo>
                      <a:pt x="196" y="589"/>
                    </a:lnTo>
                    <a:lnTo>
                      <a:pt x="196" y="589"/>
                    </a:lnTo>
                    <a:lnTo>
                      <a:pt x="196" y="588"/>
                    </a:lnTo>
                    <a:lnTo>
                      <a:pt x="196" y="588"/>
                    </a:lnTo>
                    <a:lnTo>
                      <a:pt x="196" y="588"/>
                    </a:lnTo>
                    <a:lnTo>
                      <a:pt x="198" y="588"/>
                    </a:lnTo>
                    <a:lnTo>
                      <a:pt x="198" y="588"/>
                    </a:lnTo>
                    <a:lnTo>
                      <a:pt x="198" y="586"/>
                    </a:lnTo>
                    <a:lnTo>
                      <a:pt x="198" y="586"/>
                    </a:lnTo>
                    <a:lnTo>
                      <a:pt x="196" y="586"/>
                    </a:lnTo>
                    <a:lnTo>
                      <a:pt x="196" y="586"/>
                    </a:lnTo>
                    <a:lnTo>
                      <a:pt x="196" y="586"/>
                    </a:lnTo>
                    <a:lnTo>
                      <a:pt x="196" y="586"/>
                    </a:lnTo>
                    <a:lnTo>
                      <a:pt x="196" y="586"/>
                    </a:lnTo>
                    <a:lnTo>
                      <a:pt x="196" y="586"/>
                    </a:lnTo>
                    <a:lnTo>
                      <a:pt x="196" y="586"/>
                    </a:lnTo>
                    <a:lnTo>
                      <a:pt x="196" y="586"/>
                    </a:lnTo>
                    <a:lnTo>
                      <a:pt x="196" y="586"/>
                    </a:lnTo>
                    <a:lnTo>
                      <a:pt x="196" y="586"/>
                    </a:lnTo>
                    <a:lnTo>
                      <a:pt x="196" y="584"/>
                    </a:lnTo>
                    <a:lnTo>
                      <a:pt x="196" y="584"/>
                    </a:lnTo>
                    <a:lnTo>
                      <a:pt x="196" y="584"/>
                    </a:lnTo>
                    <a:lnTo>
                      <a:pt x="198" y="584"/>
                    </a:lnTo>
                    <a:lnTo>
                      <a:pt x="198" y="584"/>
                    </a:lnTo>
                    <a:lnTo>
                      <a:pt x="198" y="584"/>
                    </a:lnTo>
                    <a:lnTo>
                      <a:pt x="198" y="584"/>
                    </a:lnTo>
                    <a:lnTo>
                      <a:pt x="199" y="582"/>
                    </a:lnTo>
                    <a:lnTo>
                      <a:pt x="199" y="582"/>
                    </a:lnTo>
                    <a:lnTo>
                      <a:pt x="199" y="582"/>
                    </a:lnTo>
                    <a:lnTo>
                      <a:pt x="199" y="582"/>
                    </a:lnTo>
                    <a:lnTo>
                      <a:pt x="199" y="582"/>
                    </a:lnTo>
                    <a:lnTo>
                      <a:pt x="199" y="582"/>
                    </a:lnTo>
                    <a:lnTo>
                      <a:pt x="201" y="582"/>
                    </a:lnTo>
                    <a:lnTo>
                      <a:pt x="201" y="582"/>
                    </a:lnTo>
                    <a:lnTo>
                      <a:pt x="201" y="582"/>
                    </a:lnTo>
                    <a:lnTo>
                      <a:pt x="201" y="582"/>
                    </a:lnTo>
                    <a:lnTo>
                      <a:pt x="201" y="582"/>
                    </a:lnTo>
                    <a:lnTo>
                      <a:pt x="201" y="582"/>
                    </a:lnTo>
                    <a:lnTo>
                      <a:pt x="203" y="582"/>
                    </a:lnTo>
                    <a:lnTo>
                      <a:pt x="203" y="582"/>
                    </a:lnTo>
                    <a:lnTo>
                      <a:pt x="203" y="582"/>
                    </a:lnTo>
                    <a:lnTo>
                      <a:pt x="205" y="582"/>
                    </a:lnTo>
                    <a:lnTo>
                      <a:pt x="205" y="580"/>
                    </a:lnTo>
                    <a:lnTo>
                      <a:pt x="205" y="580"/>
                    </a:lnTo>
                    <a:lnTo>
                      <a:pt x="205" y="580"/>
                    </a:lnTo>
                    <a:lnTo>
                      <a:pt x="205" y="580"/>
                    </a:lnTo>
                    <a:lnTo>
                      <a:pt x="205" y="580"/>
                    </a:lnTo>
                    <a:lnTo>
                      <a:pt x="205" y="578"/>
                    </a:lnTo>
                    <a:lnTo>
                      <a:pt x="205" y="578"/>
                    </a:lnTo>
                    <a:lnTo>
                      <a:pt x="205" y="578"/>
                    </a:lnTo>
                    <a:lnTo>
                      <a:pt x="205" y="577"/>
                    </a:lnTo>
                    <a:lnTo>
                      <a:pt x="205" y="577"/>
                    </a:lnTo>
                    <a:lnTo>
                      <a:pt x="205" y="577"/>
                    </a:lnTo>
                    <a:lnTo>
                      <a:pt x="205" y="577"/>
                    </a:lnTo>
                    <a:lnTo>
                      <a:pt x="205" y="575"/>
                    </a:lnTo>
                    <a:lnTo>
                      <a:pt x="205" y="575"/>
                    </a:lnTo>
                    <a:lnTo>
                      <a:pt x="205" y="575"/>
                    </a:lnTo>
                    <a:lnTo>
                      <a:pt x="205" y="575"/>
                    </a:lnTo>
                    <a:lnTo>
                      <a:pt x="205" y="575"/>
                    </a:lnTo>
                    <a:lnTo>
                      <a:pt x="203" y="573"/>
                    </a:lnTo>
                    <a:lnTo>
                      <a:pt x="203" y="573"/>
                    </a:lnTo>
                    <a:lnTo>
                      <a:pt x="203" y="573"/>
                    </a:lnTo>
                    <a:lnTo>
                      <a:pt x="205" y="573"/>
                    </a:lnTo>
                    <a:lnTo>
                      <a:pt x="205" y="573"/>
                    </a:lnTo>
                    <a:lnTo>
                      <a:pt x="205" y="573"/>
                    </a:lnTo>
                    <a:lnTo>
                      <a:pt x="205" y="573"/>
                    </a:lnTo>
                    <a:lnTo>
                      <a:pt x="205" y="573"/>
                    </a:lnTo>
                    <a:lnTo>
                      <a:pt x="205" y="571"/>
                    </a:lnTo>
                    <a:lnTo>
                      <a:pt x="205" y="571"/>
                    </a:lnTo>
                    <a:lnTo>
                      <a:pt x="205" y="571"/>
                    </a:lnTo>
                    <a:lnTo>
                      <a:pt x="205" y="569"/>
                    </a:lnTo>
                    <a:lnTo>
                      <a:pt x="205" y="569"/>
                    </a:lnTo>
                    <a:lnTo>
                      <a:pt x="205" y="569"/>
                    </a:lnTo>
                    <a:lnTo>
                      <a:pt x="205" y="569"/>
                    </a:lnTo>
                    <a:lnTo>
                      <a:pt x="205" y="568"/>
                    </a:lnTo>
                    <a:lnTo>
                      <a:pt x="205" y="568"/>
                    </a:lnTo>
                    <a:lnTo>
                      <a:pt x="205" y="568"/>
                    </a:lnTo>
                    <a:lnTo>
                      <a:pt x="205" y="568"/>
                    </a:lnTo>
                    <a:lnTo>
                      <a:pt x="205" y="568"/>
                    </a:lnTo>
                    <a:lnTo>
                      <a:pt x="205" y="568"/>
                    </a:lnTo>
                    <a:lnTo>
                      <a:pt x="207" y="566"/>
                    </a:lnTo>
                    <a:lnTo>
                      <a:pt x="207" y="566"/>
                    </a:lnTo>
                    <a:lnTo>
                      <a:pt x="207" y="566"/>
                    </a:lnTo>
                    <a:lnTo>
                      <a:pt x="208" y="564"/>
                    </a:lnTo>
                    <a:lnTo>
                      <a:pt x="208" y="564"/>
                    </a:lnTo>
                    <a:lnTo>
                      <a:pt x="208" y="564"/>
                    </a:lnTo>
                    <a:lnTo>
                      <a:pt x="208" y="564"/>
                    </a:lnTo>
                    <a:lnTo>
                      <a:pt x="208" y="562"/>
                    </a:lnTo>
                    <a:lnTo>
                      <a:pt x="208" y="562"/>
                    </a:lnTo>
                    <a:lnTo>
                      <a:pt x="208" y="562"/>
                    </a:lnTo>
                    <a:lnTo>
                      <a:pt x="208" y="560"/>
                    </a:lnTo>
                    <a:lnTo>
                      <a:pt x="208" y="560"/>
                    </a:lnTo>
                    <a:lnTo>
                      <a:pt x="208" y="560"/>
                    </a:lnTo>
                    <a:lnTo>
                      <a:pt x="210" y="560"/>
                    </a:lnTo>
                    <a:lnTo>
                      <a:pt x="210" y="560"/>
                    </a:lnTo>
                    <a:lnTo>
                      <a:pt x="210" y="560"/>
                    </a:lnTo>
                    <a:lnTo>
                      <a:pt x="210" y="559"/>
                    </a:lnTo>
                    <a:lnTo>
                      <a:pt x="210" y="559"/>
                    </a:lnTo>
                    <a:lnTo>
                      <a:pt x="210" y="559"/>
                    </a:lnTo>
                    <a:lnTo>
                      <a:pt x="210" y="557"/>
                    </a:lnTo>
                    <a:lnTo>
                      <a:pt x="210" y="557"/>
                    </a:lnTo>
                    <a:lnTo>
                      <a:pt x="208" y="557"/>
                    </a:lnTo>
                    <a:lnTo>
                      <a:pt x="208" y="557"/>
                    </a:lnTo>
                    <a:lnTo>
                      <a:pt x="210" y="557"/>
                    </a:lnTo>
                    <a:lnTo>
                      <a:pt x="210" y="555"/>
                    </a:lnTo>
                    <a:lnTo>
                      <a:pt x="210" y="555"/>
                    </a:lnTo>
                    <a:lnTo>
                      <a:pt x="210" y="555"/>
                    </a:lnTo>
                    <a:lnTo>
                      <a:pt x="212" y="555"/>
                    </a:lnTo>
                    <a:lnTo>
                      <a:pt x="212" y="555"/>
                    </a:lnTo>
                    <a:lnTo>
                      <a:pt x="212" y="553"/>
                    </a:lnTo>
                    <a:lnTo>
                      <a:pt x="212" y="553"/>
                    </a:lnTo>
                    <a:lnTo>
                      <a:pt x="212" y="553"/>
                    </a:lnTo>
                    <a:lnTo>
                      <a:pt x="214" y="553"/>
                    </a:lnTo>
                    <a:lnTo>
                      <a:pt x="214" y="551"/>
                    </a:lnTo>
                    <a:lnTo>
                      <a:pt x="216" y="551"/>
                    </a:lnTo>
                    <a:lnTo>
                      <a:pt x="216" y="551"/>
                    </a:lnTo>
                    <a:lnTo>
                      <a:pt x="216" y="551"/>
                    </a:lnTo>
                    <a:lnTo>
                      <a:pt x="216" y="551"/>
                    </a:lnTo>
                    <a:lnTo>
                      <a:pt x="216" y="551"/>
                    </a:lnTo>
                    <a:lnTo>
                      <a:pt x="216" y="550"/>
                    </a:lnTo>
                    <a:lnTo>
                      <a:pt x="216" y="550"/>
                    </a:lnTo>
                    <a:lnTo>
                      <a:pt x="216" y="550"/>
                    </a:lnTo>
                    <a:lnTo>
                      <a:pt x="216" y="548"/>
                    </a:lnTo>
                    <a:lnTo>
                      <a:pt x="216" y="548"/>
                    </a:lnTo>
                    <a:lnTo>
                      <a:pt x="216" y="548"/>
                    </a:lnTo>
                    <a:lnTo>
                      <a:pt x="216" y="548"/>
                    </a:lnTo>
                    <a:lnTo>
                      <a:pt x="216" y="548"/>
                    </a:lnTo>
                    <a:lnTo>
                      <a:pt x="216" y="548"/>
                    </a:lnTo>
                    <a:lnTo>
                      <a:pt x="214" y="548"/>
                    </a:lnTo>
                    <a:lnTo>
                      <a:pt x="214" y="546"/>
                    </a:lnTo>
                    <a:lnTo>
                      <a:pt x="214" y="546"/>
                    </a:lnTo>
                    <a:lnTo>
                      <a:pt x="214" y="546"/>
                    </a:lnTo>
                    <a:lnTo>
                      <a:pt x="212" y="546"/>
                    </a:lnTo>
                    <a:lnTo>
                      <a:pt x="212" y="548"/>
                    </a:lnTo>
                    <a:lnTo>
                      <a:pt x="210" y="548"/>
                    </a:lnTo>
                    <a:lnTo>
                      <a:pt x="210" y="548"/>
                    </a:lnTo>
                    <a:lnTo>
                      <a:pt x="208" y="548"/>
                    </a:lnTo>
                    <a:lnTo>
                      <a:pt x="208" y="548"/>
                    </a:lnTo>
                    <a:lnTo>
                      <a:pt x="208" y="548"/>
                    </a:lnTo>
                    <a:lnTo>
                      <a:pt x="207" y="548"/>
                    </a:lnTo>
                    <a:lnTo>
                      <a:pt x="207" y="548"/>
                    </a:lnTo>
                    <a:lnTo>
                      <a:pt x="207" y="548"/>
                    </a:lnTo>
                    <a:lnTo>
                      <a:pt x="207" y="546"/>
                    </a:lnTo>
                    <a:lnTo>
                      <a:pt x="207" y="546"/>
                    </a:lnTo>
                    <a:lnTo>
                      <a:pt x="207" y="546"/>
                    </a:lnTo>
                    <a:lnTo>
                      <a:pt x="207" y="546"/>
                    </a:lnTo>
                    <a:lnTo>
                      <a:pt x="207" y="546"/>
                    </a:lnTo>
                    <a:lnTo>
                      <a:pt x="207" y="546"/>
                    </a:lnTo>
                    <a:lnTo>
                      <a:pt x="205" y="546"/>
                    </a:lnTo>
                    <a:lnTo>
                      <a:pt x="205" y="546"/>
                    </a:lnTo>
                    <a:lnTo>
                      <a:pt x="205" y="546"/>
                    </a:lnTo>
                    <a:lnTo>
                      <a:pt x="205" y="546"/>
                    </a:lnTo>
                    <a:lnTo>
                      <a:pt x="203" y="546"/>
                    </a:lnTo>
                    <a:lnTo>
                      <a:pt x="203" y="546"/>
                    </a:lnTo>
                    <a:lnTo>
                      <a:pt x="203" y="546"/>
                    </a:lnTo>
                    <a:lnTo>
                      <a:pt x="203" y="546"/>
                    </a:lnTo>
                    <a:lnTo>
                      <a:pt x="203" y="546"/>
                    </a:lnTo>
                    <a:lnTo>
                      <a:pt x="203" y="544"/>
                    </a:lnTo>
                    <a:lnTo>
                      <a:pt x="203" y="544"/>
                    </a:lnTo>
                    <a:lnTo>
                      <a:pt x="203" y="544"/>
                    </a:lnTo>
                    <a:lnTo>
                      <a:pt x="203" y="544"/>
                    </a:lnTo>
                    <a:lnTo>
                      <a:pt x="203" y="542"/>
                    </a:lnTo>
                    <a:lnTo>
                      <a:pt x="203" y="542"/>
                    </a:lnTo>
                    <a:lnTo>
                      <a:pt x="203" y="542"/>
                    </a:lnTo>
                    <a:lnTo>
                      <a:pt x="203" y="542"/>
                    </a:lnTo>
                    <a:lnTo>
                      <a:pt x="203" y="542"/>
                    </a:lnTo>
                    <a:lnTo>
                      <a:pt x="203" y="541"/>
                    </a:lnTo>
                    <a:lnTo>
                      <a:pt x="203" y="541"/>
                    </a:lnTo>
                    <a:lnTo>
                      <a:pt x="203" y="541"/>
                    </a:lnTo>
                    <a:lnTo>
                      <a:pt x="203" y="541"/>
                    </a:lnTo>
                    <a:lnTo>
                      <a:pt x="205" y="541"/>
                    </a:lnTo>
                    <a:lnTo>
                      <a:pt x="205" y="541"/>
                    </a:lnTo>
                    <a:lnTo>
                      <a:pt x="205" y="541"/>
                    </a:lnTo>
                    <a:lnTo>
                      <a:pt x="205" y="541"/>
                    </a:lnTo>
                    <a:lnTo>
                      <a:pt x="205" y="541"/>
                    </a:lnTo>
                    <a:lnTo>
                      <a:pt x="205" y="541"/>
                    </a:lnTo>
                    <a:lnTo>
                      <a:pt x="205" y="539"/>
                    </a:lnTo>
                    <a:lnTo>
                      <a:pt x="205" y="539"/>
                    </a:lnTo>
                    <a:lnTo>
                      <a:pt x="207" y="539"/>
                    </a:lnTo>
                    <a:lnTo>
                      <a:pt x="207" y="539"/>
                    </a:lnTo>
                    <a:lnTo>
                      <a:pt x="207" y="539"/>
                    </a:lnTo>
                    <a:lnTo>
                      <a:pt x="207" y="539"/>
                    </a:lnTo>
                    <a:lnTo>
                      <a:pt x="207" y="539"/>
                    </a:lnTo>
                    <a:lnTo>
                      <a:pt x="207" y="539"/>
                    </a:lnTo>
                    <a:lnTo>
                      <a:pt x="207" y="539"/>
                    </a:lnTo>
                    <a:lnTo>
                      <a:pt x="207" y="539"/>
                    </a:lnTo>
                    <a:lnTo>
                      <a:pt x="207" y="539"/>
                    </a:lnTo>
                    <a:lnTo>
                      <a:pt x="207" y="537"/>
                    </a:lnTo>
                    <a:lnTo>
                      <a:pt x="207" y="537"/>
                    </a:lnTo>
                    <a:lnTo>
                      <a:pt x="207" y="537"/>
                    </a:lnTo>
                    <a:lnTo>
                      <a:pt x="207" y="537"/>
                    </a:lnTo>
                    <a:lnTo>
                      <a:pt x="207" y="535"/>
                    </a:lnTo>
                    <a:lnTo>
                      <a:pt x="207" y="535"/>
                    </a:lnTo>
                    <a:lnTo>
                      <a:pt x="207" y="533"/>
                    </a:lnTo>
                    <a:lnTo>
                      <a:pt x="207" y="533"/>
                    </a:lnTo>
                    <a:lnTo>
                      <a:pt x="208" y="533"/>
                    </a:lnTo>
                    <a:lnTo>
                      <a:pt x="208" y="533"/>
                    </a:lnTo>
                    <a:lnTo>
                      <a:pt x="208" y="533"/>
                    </a:lnTo>
                    <a:lnTo>
                      <a:pt x="208" y="533"/>
                    </a:lnTo>
                    <a:lnTo>
                      <a:pt x="208" y="531"/>
                    </a:lnTo>
                    <a:lnTo>
                      <a:pt x="208" y="531"/>
                    </a:lnTo>
                    <a:lnTo>
                      <a:pt x="208" y="530"/>
                    </a:lnTo>
                    <a:lnTo>
                      <a:pt x="208" y="530"/>
                    </a:lnTo>
                    <a:lnTo>
                      <a:pt x="208" y="530"/>
                    </a:lnTo>
                    <a:lnTo>
                      <a:pt x="208" y="528"/>
                    </a:lnTo>
                    <a:lnTo>
                      <a:pt x="208" y="528"/>
                    </a:lnTo>
                    <a:lnTo>
                      <a:pt x="208" y="528"/>
                    </a:lnTo>
                    <a:lnTo>
                      <a:pt x="208" y="528"/>
                    </a:lnTo>
                    <a:lnTo>
                      <a:pt x="207" y="528"/>
                    </a:lnTo>
                    <a:lnTo>
                      <a:pt x="207" y="528"/>
                    </a:lnTo>
                    <a:lnTo>
                      <a:pt x="207" y="528"/>
                    </a:lnTo>
                    <a:lnTo>
                      <a:pt x="207" y="528"/>
                    </a:lnTo>
                    <a:lnTo>
                      <a:pt x="205" y="528"/>
                    </a:lnTo>
                    <a:lnTo>
                      <a:pt x="205" y="528"/>
                    </a:lnTo>
                    <a:lnTo>
                      <a:pt x="205" y="528"/>
                    </a:lnTo>
                    <a:lnTo>
                      <a:pt x="205" y="528"/>
                    </a:lnTo>
                    <a:lnTo>
                      <a:pt x="205" y="528"/>
                    </a:lnTo>
                    <a:lnTo>
                      <a:pt x="205" y="528"/>
                    </a:lnTo>
                    <a:lnTo>
                      <a:pt x="203" y="528"/>
                    </a:lnTo>
                    <a:lnTo>
                      <a:pt x="203" y="528"/>
                    </a:lnTo>
                    <a:lnTo>
                      <a:pt x="203" y="526"/>
                    </a:lnTo>
                    <a:lnTo>
                      <a:pt x="203" y="526"/>
                    </a:lnTo>
                    <a:lnTo>
                      <a:pt x="203" y="526"/>
                    </a:lnTo>
                    <a:lnTo>
                      <a:pt x="201" y="526"/>
                    </a:lnTo>
                    <a:lnTo>
                      <a:pt x="201" y="526"/>
                    </a:lnTo>
                    <a:lnTo>
                      <a:pt x="199" y="526"/>
                    </a:lnTo>
                    <a:lnTo>
                      <a:pt x="199" y="526"/>
                    </a:lnTo>
                    <a:lnTo>
                      <a:pt x="199" y="524"/>
                    </a:lnTo>
                    <a:lnTo>
                      <a:pt x="199" y="524"/>
                    </a:lnTo>
                    <a:lnTo>
                      <a:pt x="198" y="524"/>
                    </a:lnTo>
                    <a:lnTo>
                      <a:pt x="198" y="524"/>
                    </a:lnTo>
                    <a:lnTo>
                      <a:pt x="198" y="524"/>
                    </a:lnTo>
                    <a:lnTo>
                      <a:pt x="198" y="524"/>
                    </a:lnTo>
                    <a:lnTo>
                      <a:pt x="198" y="524"/>
                    </a:lnTo>
                    <a:lnTo>
                      <a:pt x="196" y="524"/>
                    </a:lnTo>
                    <a:lnTo>
                      <a:pt x="196" y="526"/>
                    </a:lnTo>
                    <a:lnTo>
                      <a:pt x="196" y="526"/>
                    </a:lnTo>
                    <a:lnTo>
                      <a:pt x="196" y="526"/>
                    </a:lnTo>
                    <a:lnTo>
                      <a:pt x="196" y="526"/>
                    </a:lnTo>
                    <a:lnTo>
                      <a:pt x="194" y="526"/>
                    </a:lnTo>
                    <a:lnTo>
                      <a:pt x="194" y="528"/>
                    </a:lnTo>
                    <a:lnTo>
                      <a:pt x="194" y="528"/>
                    </a:lnTo>
                    <a:lnTo>
                      <a:pt x="192" y="526"/>
                    </a:lnTo>
                    <a:lnTo>
                      <a:pt x="192" y="526"/>
                    </a:lnTo>
                    <a:lnTo>
                      <a:pt x="192" y="526"/>
                    </a:lnTo>
                    <a:lnTo>
                      <a:pt x="192" y="526"/>
                    </a:lnTo>
                    <a:lnTo>
                      <a:pt x="190" y="526"/>
                    </a:lnTo>
                    <a:lnTo>
                      <a:pt x="190" y="526"/>
                    </a:lnTo>
                    <a:lnTo>
                      <a:pt x="190" y="526"/>
                    </a:lnTo>
                    <a:lnTo>
                      <a:pt x="190" y="526"/>
                    </a:lnTo>
                    <a:lnTo>
                      <a:pt x="190" y="526"/>
                    </a:lnTo>
                    <a:lnTo>
                      <a:pt x="188" y="526"/>
                    </a:lnTo>
                    <a:lnTo>
                      <a:pt x="188" y="524"/>
                    </a:lnTo>
                    <a:lnTo>
                      <a:pt x="188" y="524"/>
                    </a:lnTo>
                    <a:lnTo>
                      <a:pt x="188" y="524"/>
                    </a:lnTo>
                    <a:lnTo>
                      <a:pt x="188" y="522"/>
                    </a:lnTo>
                    <a:lnTo>
                      <a:pt x="188" y="522"/>
                    </a:lnTo>
                    <a:lnTo>
                      <a:pt x="187" y="522"/>
                    </a:lnTo>
                    <a:lnTo>
                      <a:pt x="187" y="522"/>
                    </a:lnTo>
                    <a:lnTo>
                      <a:pt x="187" y="522"/>
                    </a:lnTo>
                    <a:lnTo>
                      <a:pt x="187" y="522"/>
                    </a:lnTo>
                    <a:lnTo>
                      <a:pt x="187" y="521"/>
                    </a:lnTo>
                    <a:lnTo>
                      <a:pt x="187" y="521"/>
                    </a:lnTo>
                    <a:lnTo>
                      <a:pt x="187" y="521"/>
                    </a:lnTo>
                    <a:lnTo>
                      <a:pt x="187" y="521"/>
                    </a:lnTo>
                    <a:lnTo>
                      <a:pt x="187" y="519"/>
                    </a:lnTo>
                    <a:lnTo>
                      <a:pt x="187" y="519"/>
                    </a:lnTo>
                    <a:lnTo>
                      <a:pt x="185" y="519"/>
                    </a:lnTo>
                    <a:lnTo>
                      <a:pt x="185" y="519"/>
                    </a:lnTo>
                    <a:lnTo>
                      <a:pt x="185" y="519"/>
                    </a:lnTo>
                    <a:lnTo>
                      <a:pt x="185" y="517"/>
                    </a:lnTo>
                    <a:lnTo>
                      <a:pt x="185" y="515"/>
                    </a:lnTo>
                    <a:lnTo>
                      <a:pt x="185" y="515"/>
                    </a:lnTo>
                    <a:lnTo>
                      <a:pt x="185" y="515"/>
                    </a:lnTo>
                    <a:lnTo>
                      <a:pt x="185" y="515"/>
                    </a:lnTo>
                    <a:lnTo>
                      <a:pt x="183" y="515"/>
                    </a:lnTo>
                    <a:lnTo>
                      <a:pt x="183" y="515"/>
                    </a:lnTo>
                    <a:lnTo>
                      <a:pt x="183" y="515"/>
                    </a:lnTo>
                    <a:lnTo>
                      <a:pt x="183" y="515"/>
                    </a:lnTo>
                    <a:lnTo>
                      <a:pt x="183" y="515"/>
                    </a:lnTo>
                    <a:lnTo>
                      <a:pt x="183" y="513"/>
                    </a:lnTo>
                    <a:lnTo>
                      <a:pt x="181" y="513"/>
                    </a:lnTo>
                    <a:lnTo>
                      <a:pt x="181" y="513"/>
                    </a:lnTo>
                    <a:lnTo>
                      <a:pt x="181" y="512"/>
                    </a:lnTo>
                    <a:lnTo>
                      <a:pt x="181" y="512"/>
                    </a:lnTo>
                    <a:lnTo>
                      <a:pt x="181" y="512"/>
                    </a:lnTo>
                    <a:lnTo>
                      <a:pt x="179" y="512"/>
                    </a:lnTo>
                    <a:lnTo>
                      <a:pt x="179" y="512"/>
                    </a:lnTo>
                    <a:lnTo>
                      <a:pt x="178" y="512"/>
                    </a:lnTo>
                    <a:lnTo>
                      <a:pt x="178" y="513"/>
                    </a:lnTo>
                    <a:lnTo>
                      <a:pt x="178" y="513"/>
                    </a:lnTo>
                    <a:lnTo>
                      <a:pt x="178" y="513"/>
                    </a:lnTo>
                    <a:lnTo>
                      <a:pt x="178" y="513"/>
                    </a:lnTo>
                    <a:lnTo>
                      <a:pt x="178" y="513"/>
                    </a:lnTo>
                    <a:lnTo>
                      <a:pt x="178" y="513"/>
                    </a:lnTo>
                    <a:lnTo>
                      <a:pt x="176" y="515"/>
                    </a:lnTo>
                    <a:lnTo>
                      <a:pt x="176" y="515"/>
                    </a:lnTo>
                    <a:lnTo>
                      <a:pt x="176" y="515"/>
                    </a:lnTo>
                    <a:lnTo>
                      <a:pt x="174" y="515"/>
                    </a:lnTo>
                    <a:lnTo>
                      <a:pt x="174" y="515"/>
                    </a:lnTo>
                    <a:lnTo>
                      <a:pt x="174" y="515"/>
                    </a:lnTo>
                    <a:lnTo>
                      <a:pt x="174" y="515"/>
                    </a:lnTo>
                    <a:lnTo>
                      <a:pt x="172" y="515"/>
                    </a:lnTo>
                    <a:lnTo>
                      <a:pt x="172" y="515"/>
                    </a:lnTo>
                    <a:lnTo>
                      <a:pt x="172" y="515"/>
                    </a:lnTo>
                    <a:lnTo>
                      <a:pt x="170" y="515"/>
                    </a:lnTo>
                    <a:lnTo>
                      <a:pt x="170" y="515"/>
                    </a:lnTo>
                    <a:lnTo>
                      <a:pt x="170" y="515"/>
                    </a:lnTo>
                    <a:lnTo>
                      <a:pt x="170" y="515"/>
                    </a:lnTo>
                    <a:lnTo>
                      <a:pt x="170" y="517"/>
                    </a:lnTo>
                    <a:lnTo>
                      <a:pt x="170" y="517"/>
                    </a:lnTo>
                    <a:lnTo>
                      <a:pt x="169" y="517"/>
                    </a:lnTo>
                    <a:lnTo>
                      <a:pt x="167" y="517"/>
                    </a:lnTo>
                    <a:lnTo>
                      <a:pt x="167" y="517"/>
                    </a:lnTo>
                    <a:lnTo>
                      <a:pt x="167" y="519"/>
                    </a:lnTo>
                    <a:lnTo>
                      <a:pt x="167" y="519"/>
                    </a:lnTo>
                    <a:lnTo>
                      <a:pt x="167" y="519"/>
                    </a:lnTo>
                    <a:lnTo>
                      <a:pt x="167" y="519"/>
                    </a:lnTo>
                    <a:lnTo>
                      <a:pt x="167" y="519"/>
                    </a:lnTo>
                    <a:lnTo>
                      <a:pt x="167" y="519"/>
                    </a:lnTo>
                    <a:lnTo>
                      <a:pt x="167" y="521"/>
                    </a:lnTo>
                    <a:lnTo>
                      <a:pt x="165" y="521"/>
                    </a:lnTo>
                    <a:lnTo>
                      <a:pt x="165" y="521"/>
                    </a:lnTo>
                    <a:lnTo>
                      <a:pt x="165" y="519"/>
                    </a:lnTo>
                    <a:lnTo>
                      <a:pt x="163" y="519"/>
                    </a:lnTo>
                    <a:lnTo>
                      <a:pt x="163" y="519"/>
                    </a:lnTo>
                    <a:lnTo>
                      <a:pt x="163" y="519"/>
                    </a:lnTo>
                    <a:lnTo>
                      <a:pt x="161" y="519"/>
                    </a:lnTo>
                    <a:lnTo>
                      <a:pt x="160" y="519"/>
                    </a:lnTo>
                    <a:lnTo>
                      <a:pt x="160" y="519"/>
                    </a:lnTo>
                    <a:lnTo>
                      <a:pt x="160" y="519"/>
                    </a:lnTo>
                    <a:lnTo>
                      <a:pt x="160" y="519"/>
                    </a:lnTo>
                    <a:lnTo>
                      <a:pt x="160" y="521"/>
                    </a:lnTo>
                    <a:lnTo>
                      <a:pt x="158" y="521"/>
                    </a:lnTo>
                    <a:lnTo>
                      <a:pt x="158" y="521"/>
                    </a:lnTo>
                    <a:lnTo>
                      <a:pt x="158" y="519"/>
                    </a:lnTo>
                    <a:lnTo>
                      <a:pt x="156" y="519"/>
                    </a:lnTo>
                    <a:lnTo>
                      <a:pt x="156" y="517"/>
                    </a:lnTo>
                    <a:lnTo>
                      <a:pt x="154" y="515"/>
                    </a:lnTo>
                    <a:lnTo>
                      <a:pt x="154" y="515"/>
                    </a:lnTo>
                    <a:lnTo>
                      <a:pt x="154" y="515"/>
                    </a:lnTo>
                    <a:lnTo>
                      <a:pt x="154" y="515"/>
                    </a:lnTo>
                    <a:lnTo>
                      <a:pt x="152" y="515"/>
                    </a:lnTo>
                    <a:lnTo>
                      <a:pt x="152" y="515"/>
                    </a:lnTo>
                    <a:lnTo>
                      <a:pt x="152" y="515"/>
                    </a:lnTo>
                    <a:lnTo>
                      <a:pt x="152" y="515"/>
                    </a:lnTo>
                    <a:lnTo>
                      <a:pt x="152" y="515"/>
                    </a:lnTo>
                    <a:lnTo>
                      <a:pt x="152" y="517"/>
                    </a:lnTo>
                    <a:lnTo>
                      <a:pt x="150" y="517"/>
                    </a:lnTo>
                    <a:lnTo>
                      <a:pt x="150" y="517"/>
                    </a:lnTo>
                    <a:lnTo>
                      <a:pt x="150" y="517"/>
                    </a:lnTo>
                    <a:lnTo>
                      <a:pt x="150" y="517"/>
                    </a:lnTo>
                    <a:lnTo>
                      <a:pt x="150" y="515"/>
                    </a:lnTo>
                    <a:lnTo>
                      <a:pt x="150" y="515"/>
                    </a:lnTo>
                    <a:lnTo>
                      <a:pt x="150" y="515"/>
                    </a:lnTo>
                    <a:lnTo>
                      <a:pt x="150" y="515"/>
                    </a:lnTo>
                    <a:lnTo>
                      <a:pt x="149" y="515"/>
                    </a:lnTo>
                    <a:lnTo>
                      <a:pt x="149" y="513"/>
                    </a:lnTo>
                    <a:lnTo>
                      <a:pt x="150" y="512"/>
                    </a:lnTo>
                    <a:lnTo>
                      <a:pt x="150" y="512"/>
                    </a:lnTo>
                    <a:lnTo>
                      <a:pt x="150" y="510"/>
                    </a:lnTo>
                    <a:lnTo>
                      <a:pt x="150" y="510"/>
                    </a:lnTo>
                    <a:lnTo>
                      <a:pt x="150" y="510"/>
                    </a:lnTo>
                    <a:lnTo>
                      <a:pt x="152" y="508"/>
                    </a:lnTo>
                    <a:lnTo>
                      <a:pt x="152" y="508"/>
                    </a:lnTo>
                    <a:lnTo>
                      <a:pt x="152" y="508"/>
                    </a:lnTo>
                    <a:lnTo>
                      <a:pt x="152" y="508"/>
                    </a:lnTo>
                    <a:lnTo>
                      <a:pt x="152" y="508"/>
                    </a:lnTo>
                    <a:lnTo>
                      <a:pt x="152" y="508"/>
                    </a:lnTo>
                    <a:lnTo>
                      <a:pt x="152" y="506"/>
                    </a:lnTo>
                    <a:lnTo>
                      <a:pt x="152" y="506"/>
                    </a:lnTo>
                    <a:lnTo>
                      <a:pt x="152" y="506"/>
                    </a:lnTo>
                    <a:lnTo>
                      <a:pt x="150" y="506"/>
                    </a:lnTo>
                    <a:lnTo>
                      <a:pt x="150" y="504"/>
                    </a:lnTo>
                    <a:lnTo>
                      <a:pt x="149" y="503"/>
                    </a:lnTo>
                    <a:lnTo>
                      <a:pt x="149" y="501"/>
                    </a:lnTo>
                    <a:lnTo>
                      <a:pt x="149" y="499"/>
                    </a:lnTo>
                    <a:lnTo>
                      <a:pt x="149" y="499"/>
                    </a:lnTo>
                    <a:lnTo>
                      <a:pt x="147" y="495"/>
                    </a:lnTo>
                    <a:lnTo>
                      <a:pt x="147" y="493"/>
                    </a:lnTo>
                    <a:lnTo>
                      <a:pt x="147" y="493"/>
                    </a:lnTo>
                    <a:lnTo>
                      <a:pt x="147" y="493"/>
                    </a:lnTo>
                    <a:lnTo>
                      <a:pt x="147" y="493"/>
                    </a:lnTo>
                    <a:lnTo>
                      <a:pt x="145" y="493"/>
                    </a:lnTo>
                    <a:lnTo>
                      <a:pt x="145" y="493"/>
                    </a:lnTo>
                    <a:lnTo>
                      <a:pt x="145" y="493"/>
                    </a:lnTo>
                    <a:lnTo>
                      <a:pt x="143" y="495"/>
                    </a:lnTo>
                    <a:lnTo>
                      <a:pt x="143" y="495"/>
                    </a:lnTo>
                    <a:lnTo>
                      <a:pt x="143" y="495"/>
                    </a:lnTo>
                    <a:lnTo>
                      <a:pt x="143" y="495"/>
                    </a:lnTo>
                    <a:lnTo>
                      <a:pt x="143" y="495"/>
                    </a:lnTo>
                    <a:lnTo>
                      <a:pt x="143" y="495"/>
                    </a:lnTo>
                    <a:lnTo>
                      <a:pt x="141" y="497"/>
                    </a:lnTo>
                    <a:lnTo>
                      <a:pt x="141" y="497"/>
                    </a:lnTo>
                    <a:lnTo>
                      <a:pt x="141" y="497"/>
                    </a:lnTo>
                    <a:lnTo>
                      <a:pt x="140" y="497"/>
                    </a:lnTo>
                    <a:lnTo>
                      <a:pt x="140" y="499"/>
                    </a:lnTo>
                    <a:lnTo>
                      <a:pt x="138" y="499"/>
                    </a:lnTo>
                    <a:lnTo>
                      <a:pt x="136" y="499"/>
                    </a:lnTo>
                    <a:lnTo>
                      <a:pt x="134" y="499"/>
                    </a:lnTo>
                    <a:lnTo>
                      <a:pt x="134" y="497"/>
                    </a:lnTo>
                    <a:lnTo>
                      <a:pt x="134" y="497"/>
                    </a:lnTo>
                    <a:lnTo>
                      <a:pt x="132" y="497"/>
                    </a:lnTo>
                    <a:lnTo>
                      <a:pt x="132" y="495"/>
                    </a:lnTo>
                    <a:lnTo>
                      <a:pt x="132" y="495"/>
                    </a:lnTo>
                    <a:lnTo>
                      <a:pt x="132" y="495"/>
                    </a:lnTo>
                    <a:lnTo>
                      <a:pt x="132" y="495"/>
                    </a:lnTo>
                    <a:lnTo>
                      <a:pt x="132" y="495"/>
                    </a:lnTo>
                    <a:lnTo>
                      <a:pt x="132" y="495"/>
                    </a:lnTo>
                    <a:lnTo>
                      <a:pt x="131" y="493"/>
                    </a:lnTo>
                    <a:lnTo>
                      <a:pt x="131" y="493"/>
                    </a:lnTo>
                    <a:lnTo>
                      <a:pt x="131" y="493"/>
                    </a:lnTo>
                    <a:lnTo>
                      <a:pt x="131" y="493"/>
                    </a:lnTo>
                    <a:lnTo>
                      <a:pt x="131" y="493"/>
                    </a:lnTo>
                    <a:lnTo>
                      <a:pt x="131" y="492"/>
                    </a:lnTo>
                    <a:lnTo>
                      <a:pt x="131" y="492"/>
                    </a:lnTo>
                    <a:lnTo>
                      <a:pt x="131" y="492"/>
                    </a:lnTo>
                    <a:lnTo>
                      <a:pt x="131" y="492"/>
                    </a:lnTo>
                    <a:lnTo>
                      <a:pt x="131" y="492"/>
                    </a:lnTo>
                    <a:lnTo>
                      <a:pt x="131" y="492"/>
                    </a:lnTo>
                    <a:lnTo>
                      <a:pt x="131" y="492"/>
                    </a:lnTo>
                    <a:lnTo>
                      <a:pt x="131" y="490"/>
                    </a:lnTo>
                    <a:lnTo>
                      <a:pt x="131" y="490"/>
                    </a:lnTo>
                    <a:lnTo>
                      <a:pt x="131" y="490"/>
                    </a:lnTo>
                    <a:lnTo>
                      <a:pt x="131" y="490"/>
                    </a:lnTo>
                    <a:lnTo>
                      <a:pt x="131" y="490"/>
                    </a:lnTo>
                    <a:lnTo>
                      <a:pt x="131" y="488"/>
                    </a:lnTo>
                    <a:lnTo>
                      <a:pt x="132" y="488"/>
                    </a:lnTo>
                    <a:lnTo>
                      <a:pt x="132" y="488"/>
                    </a:lnTo>
                    <a:lnTo>
                      <a:pt x="134" y="488"/>
                    </a:lnTo>
                    <a:lnTo>
                      <a:pt x="138" y="486"/>
                    </a:lnTo>
                    <a:lnTo>
                      <a:pt x="140" y="486"/>
                    </a:lnTo>
                    <a:lnTo>
                      <a:pt x="140" y="486"/>
                    </a:lnTo>
                    <a:lnTo>
                      <a:pt x="140" y="486"/>
                    </a:lnTo>
                    <a:lnTo>
                      <a:pt x="140" y="486"/>
                    </a:lnTo>
                    <a:lnTo>
                      <a:pt x="140" y="486"/>
                    </a:lnTo>
                    <a:lnTo>
                      <a:pt x="140" y="486"/>
                    </a:lnTo>
                    <a:lnTo>
                      <a:pt x="140" y="486"/>
                    </a:lnTo>
                    <a:lnTo>
                      <a:pt x="140" y="484"/>
                    </a:lnTo>
                    <a:lnTo>
                      <a:pt x="140" y="484"/>
                    </a:lnTo>
                    <a:lnTo>
                      <a:pt x="140" y="484"/>
                    </a:lnTo>
                    <a:lnTo>
                      <a:pt x="140" y="484"/>
                    </a:lnTo>
                    <a:lnTo>
                      <a:pt x="140" y="484"/>
                    </a:lnTo>
                    <a:lnTo>
                      <a:pt x="140" y="484"/>
                    </a:lnTo>
                    <a:lnTo>
                      <a:pt x="140" y="483"/>
                    </a:lnTo>
                    <a:lnTo>
                      <a:pt x="140" y="483"/>
                    </a:lnTo>
                    <a:lnTo>
                      <a:pt x="138" y="481"/>
                    </a:lnTo>
                    <a:lnTo>
                      <a:pt x="138" y="479"/>
                    </a:lnTo>
                    <a:lnTo>
                      <a:pt x="138" y="479"/>
                    </a:lnTo>
                    <a:lnTo>
                      <a:pt x="138" y="479"/>
                    </a:lnTo>
                    <a:lnTo>
                      <a:pt x="138" y="477"/>
                    </a:lnTo>
                    <a:lnTo>
                      <a:pt x="136" y="477"/>
                    </a:lnTo>
                    <a:lnTo>
                      <a:pt x="136" y="475"/>
                    </a:lnTo>
                    <a:lnTo>
                      <a:pt x="136" y="475"/>
                    </a:lnTo>
                    <a:lnTo>
                      <a:pt x="138" y="475"/>
                    </a:lnTo>
                    <a:lnTo>
                      <a:pt x="138" y="474"/>
                    </a:lnTo>
                    <a:lnTo>
                      <a:pt x="138" y="472"/>
                    </a:lnTo>
                    <a:lnTo>
                      <a:pt x="140" y="470"/>
                    </a:lnTo>
                    <a:lnTo>
                      <a:pt x="140" y="468"/>
                    </a:lnTo>
                    <a:lnTo>
                      <a:pt x="140" y="468"/>
                    </a:lnTo>
                    <a:lnTo>
                      <a:pt x="140" y="468"/>
                    </a:lnTo>
                    <a:lnTo>
                      <a:pt x="140" y="466"/>
                    </a:lnTo>
                    <a:lnTo>
                      <a:pt x="140" y="466"/>
                    </a:lnTo>
                    <a:lnTo>
                      <a:pt x="140" y="466"/>
                    </a:lnTo>
                    <a:lnTo>
                      <a:pt x="138" y="465"/>
                    </a:lnTo>
                    <a:lnTo>
                      <a:pt x="138" y="465"/>
                    </a:lnTo>
                    <a:lnTo>
                      <a:pt x="138" y="465"/>
                    </a:lnTo>
                    <a:lnTo>
                      <a:pt x="136" y="465"/>
                    </a:lnTo>
                    <a:lnTo>
                      <a:pt x="136" y="465"/>
                    </a:lnTo>
                    <a:lnTo>
                      <a:pt x="134" y="465"/>
                    </a:lnTo>
                    <a:lnTo>
                      <a:pt x="131" y="465"/>
                    </a:lnTo>
                    <a:lnTo>
                      <a:pt x="131" y="463"/>
                    </a:lnTo>
                    <a:lnTo>
                      <a:pt x="131" y="461"/>
                    </a:lnTo>
                    <a:lnTo>
                      <a:pt x="131" y="459"/>
                    </a:lnTo>
                    <a:lnTo>
                      <a:pt x="132" y="455"/>
                    </a:lnTo>
                    <a:lnTo>
                      <a:pt x="132" y="455"/>
                    </a:lnTo>
                    <a:lnTo>
                      <a:pt x="132" y="454"/>
                    </a:lnTo>
                    <a:lnTo>
                      <a:pt x="132" y="454"/>
                    </a:lnTo>
                    <a:lnTo>
                      <a:pt x="132" y="454"/>
                    </a:lnTo>
                    <a:lnTo>
                      <a:pt x="132" y="454"/>
                    </a:lnTo>
                    <a:lnTo>
                      <a:pt x="132" y="454"/>
                    </a:lnTo>
                    <a:lnTo>
                      <a:pt x="131" y="454"/>
                    </a:lnTo>
                    <a:lnTo>
                      <a:pt x="131" y="454"/>
                    </a:lnTo>
                    <a:lnTo>
                      <a:pt x="131" y="454"/>
                    </a:lnTo>
                    <a:lnTo>
                      <a:pt x="131" y="454"/>
                    </a:lnTo>
                    <a:lnTo>
                      <a:pt x="129" y="454"/>
                    </a:lnTo>
                    <a:lnTo>
                      <a:pt x="129" y="454"/>
                    </a:lnTo>
                    <a:lnTo>
                      <a:pt x="129" y="454"/>
                    </a:lnTo>
                    <a:lnTo>
                      <a:pt x="129" y="452"/>
                    </a:lnTo>
                    <a:lnTo>
                      <a:pt x="129" y="452"/>
                    </a:lnTo>
                    <a:lnTo>
                      <a:pt x="127" y="452"/>
                    </a:lnTo>
                    <a:lnTo>
                      <a:pt x="127" y="452"/>
                    </a:lnTo>
                    <a:lnTo>
                      <a:pt x="127" y="452"/>
                    </a:lnTo>
                    <a:lnTo>
                      <a:pt x="127" y="452"/>
                    </a:lnTo>
                    <a:lnTo>
                      <a:pt x="127" y="452"/>
                    </a:lnTo>
                    <a:lnTo>
                      <a:pt x="125" y="452"/>
                    </a:lnTo>
                    <a:lnTo>
                      <a:pt x="125" y="452"/>
                    </a:lnTo>
                    <a:lnTo>
                      <a:pt x="125" y="452"/>
                    </a:lnTo>
                    <a:lnTo>
                      <a:pt x="125" y="452"/>
                    </a:lnTo>
                    <a:lnTo>
                      <a:pt x="125" y="452"/>
                    </a:lnTo>
                    <a:lnTo>
                      <a:pt x="125" y="452"/>
                    </a:lnTo>
                    <a:lnTo>
                      <a:pt x="125" y="452"/>
                    </a:lnTo>
                    <a:lnTo>
                      <a:pt x="125" y="454"/>
                    </a:lnTo>
                    <a:lnTo>
                      <a:pt x="125" y="454"/>
                    </a:lnTo>
                    <a:lnTo>
                      <a:pt x="125" y="454"/>
                    </a:lnTo>
                    <a:lnTo>
                      <a:pt x="125" y="454"/>
                    </a:lnTo>
                    <a:lnTo>
                      <a:pt x="127" y="454"/>
                    </a:lnTo>
                    <a:lnTo>
                      <a:pt x="127" y="454"/>
                    </a:lnTo>
                    <a:lnTo>
                      <a:pt x="127" y="454"/>
                    </a:lnTo>
                    <a:lnTo>
                      <a:pt x="127" y="454"/>
                    </a:lnTo>
                    <a:lnTo>
                      <a:pt x="127" y="454"/>
                    </a:lnTo>
                    <a:lnTo>
                      <a:pt x="127" y="455"/>
                    </a:lnTo>
                    <a:lnTo>
                      <a:pt x="125" y="455"/>
                    </a:lnTo>
                    <a:lnTo>
                      <a:pt x="125" y="455"/>
                    </a:lnTo>
                    <a:lnTo>
                      <a:pt x="125" y="455"/>
                    </a:lnTo>
                    <a:lnTo>
                      <a:pt x="125" y="455"/>
                    </a:lnTo>
                    <a:lnTo>
                      <a:pt x="125" y="459"/>
                    </a:lnTo>
                    <a:lnTo>
                      <a:pt x="123" y="459"/>
                    </a:lnTo>
                    <a:lnTo>
                      <a:pt x="123" y="459"/>
                    </a:lnTo>
                    <a:lnTo>
                      <a:pt x="123" y="461"/>
                    </a:lnTo>
                    <a:lnTo>
                      <a:pt x="123" y="461"/>
                    </a:lnTo>
                    <a:lnTo>
                      <a:pt x="123" y="461"/>
                    </a:lnTo>
                    <a:lnTo>
                      <a:pt x="122" y="461"/>
                    </a:lnTo>
                    <a:lnTo>
                      <a:pt x="122" y="461"/>
                    </a:lnTo>
                    <a:lnTo>
                      <a:pt x="122" y="461"/>
                    </a:lnTo>
                    <a:lnTo>
                      <a:pt x="122" y="459"/>
                    </a:lnTo>
                    <a:lnTo>
                      <a:pt x="120" y="459"/>
                    </a:lnTo>
                    <a:lnTo>
                      <a:pt x="120" y="459"/>
                    </a:lnTo>
                    <a:lnTo>
                      <a:pt x="120" y="459"/>
                    </a:lnTo>
                    <a:lnTo>
                      <a:pt x="120" y="459"/>
                    </a:lnTo>
                    <a:lnTo>
                      <a:pt x="118" y="459"/>
                    </a:lnTo>
                    <a:lnTo>
                      <a:pt x="118" y="457"/>
                    </a:lnTo>
                    <a:lnTo>
                      <a:pt x="116" y="457"/>
                    </a:lnTo>
                    <a:lnTo>
                      <a:pt x="114" y="455"/>
                    </a:lnTo>
                    <a:lnTo>
                      <a:pt x="114" y="455"/>
                    </a:lnTo>
                    <a:lnTo>
                      <a:pt x="114" y="455"/>
                    </a:lnTo>
                    <a:lnTo>
                      <a:pt x="113" y="455"/>
                    </a:lnTo>
                    <a:lnTo>
                      <a:pt x="113" y="455"/>
                    </a:lnTo>
                    <a:lnTo>
                      <a:pt x="113" y="454"/>
                    </a:lnTo>
                    <a:lnTo>
                      <a:pt x="111" y="454"/>
                    </a:lnTo>
                    <a:lnTo>
                      <a:pt x="111" y="454"/>
                    </a:lnTo>
                    <a:lnTo>
                      <a:pt x="111" y="454"/>
                    </a:lnTo>
                    <a:lnTo>
                      <a:pt x="111" y="454"/>
                    </a:lnTo>
                    <a:lnTo>
                      <a:pt x="109" y="454"/>
                    </a:lnTo>
                    <a:lnTo>
                      <a:pt x="109" y="454"/>
                    </a:lnTo>
                    <a:lnTo>
                      <a:pt x="109" y="454"/>
                    </a:lnTo>
                    <a:lnTo>
                      <a:pt x="109" y="454"/>
                    </a:lnTo>
                    <a:lnTo>
                      <a:pt x="107" y="454"/>
                    </a:lnTo>
                    <a:lnTo>
                      <a:pt x="107" y="452"/>
                    </a:lnTo>
                    <a:lnTo>
                      <a:pt x="107" y="452"/>
                    </a:lnTo>
                    <a:lnTo>
                      <a:pt x="107" y="452"/>
                    </a:lnTo>
                    <a:lnTo>
                      <a:pt x="107" y="452"/>
                    </a:lnTo>
                    <a:lnTo>
                      <a:pt x="107" y="452"/>
                    </a:lnTo>
                    <a:lnTo>
                      <a:pt x="107" y="450"/>
                    </a:lnTo>
                    <a:lnTo>
                      <a:pt x="107" y="450"/>
                    </a:lnTo>
                    <a:lnTo>
                      <a:pt x="107" y="450"/>
                    </a:lnTo>
                    <a:lnTo>
                      <a:pt x="107" y="450"/>
                    </a:lnTo>
                    <a:lnTo>
                      <a:pt x="107" y="448"/>
                    </a:lnTo>
                    <a:lnTo>
                      <a:pt x="107" y="448"/>
                    </a:lnTo>
                    <a:lnTo>
                      <a:pt x="107" y="448"/>
                    </a:lnTo>
                    <a:lnTo>
                      <a:pt x="107" y="448"/>
                    </a:lnTo>
                    <a:lnTo>
                      <a:pt x="109" y="448"/>
                    </a:lnTo>
                    <a:lnTo>
                      <a:pt x="109" y="448"/>
                    </a:lnTo>
                    <a:lnTo>
                      <a:pt x="109" y="448"/>
                    </a:lnTo>
                    <a:lnTo>
                      <a:pt x="109" y="446"/>
                    </a:lnTo>
                    <a:lnTo>
                      <a:pt x="109" y="446"/>
                    </a:lnTo>
                    <a:lnTo>
                      <a:pt x="109" y="446"/>
                    </a:lnTo>
                    <a:lnTo>
                      <a:pt x="109" y="446"/>
                    </a:lnTo>
                    <a:lnTo>
                      <a:pt x="109" y="445"/>
                    </a:lnTo>
                    <a:lnTo>
                      <a:pt x="109" y="445"/>
                    </a:lnTo>
                    <a:lnTo>
                      <a:pt x="109" y="445"/>
                    </a:lnTo>
                    <a:lnTo>
                      <a:pt x="109" y="445"/>
                    </a:lnTo>
                    <a:lnTo>
                      <a:pt x="109" y="445"/>
                    </a:lnTo>
                    <a:lnTo>
                      <a:pt x="109" y="443"/>
                    </a:lnTo>
                    <a:lnTo>
                      <a:pt x="109" y="443"/>
                    </a:lnTo>
                    <a:lnTo>
                      <a:pt x="111" y="443"/>
                    </a:lnTo>
                    <a:lnTo>
                      <a:pt x="111" y="441"/>
                    </a:lnTo>
                    <a:lnTo>
                      <a:pt x="111" y="441"/>
                    </a:lnTo>
                    <a:lnTo>
                      <a:pt x="111" y="441"/>
                    </a:lnTo>
                    <a:lnTo>
                      <a:pt x="111" y="441"/>
                    </a:lnTo>
                    <a:lnTo>
                      <a:pt x="111" y="439"/>
                    </a:lnTo>
                    <a:lnTo>
                      <a:pt x="111" y="439"/>
                    </a:lnTo>
                    <a:lnTo>
                      <a:pt x="111" y="439"/>
                    </a:lnTo>
                    <a:lnTo>
                      <a:pt x="111" y="439"/>
                    </a:lnTo>
                    <a:lnTo>
                      <a:pt x="111" y="437"/>
                    </a:lnTo>
                    <a:lnTo>
                      <a:pt x="111" y="437"/>
                    </a:lnTo>
                    <a:lnTo>
                      <a:pt x="111" y="437"/>
                    </a:lnTo>
                    <a:lnTo>
                      <a:pt x="111" y="437"/>
                    </a:lnTo>
                    <a:lnTo>
                      <a:pt x="111" y="437"/>
                    </a:lnTo>
                    <a:lnTo>
                      <a:pt x="111" y="437"/>
                    </a:lnTo>
                    <a:lnTo>
                      <a:pt x="111" y="437"/>
                    </a:lnTo>
                    <a:lnTo>
                      <a:pt x="111" y="436"/>
                    </a:lnTo>
                    <a:lnTo>
                      <a:pt x="111" y="436"/>
                    </a:lnTo>
                    <a:lnTo>
                      <a:pt x="111" y="436"/>
                    </a:lnTo>
                    <a:lnTo>
                      <a:pt x="111" y="436"/>
                    </a:lnTo>
                    <a:lnTo>
                      <a:pt x="111" y="436"/>
                    </a:lnTo>
                    <a:lnTo>
                      <a:pt x="111" y="434"/>
                    </a:lnTo>
                    <a:lnTo>
                      <a:pt x="109" y="434"/>
                    </a:lnTo>
                    <a:lnTo>
                      <a:pt x="109" y="434"/>
                    </a:lnTo>
                    <a:lnTo>
                      <a:pt x="109" y="434"/>
                    </a:lnTo>
                    <a:lnTo>
                      <a:pt x="107" y="432"/>
                    </a:lnTo>
                    <a:lnTo>
                      <a:pt x="107" y="430"/>
                    </a:lnTo>
                    <a:lnTo>
                      <a:pt x="107" y="430"/>
                    </a:lnTo>
                    <a:lnTo>
                      <a:pt x="107" y="430"/>
                    </a:lnTo>
                    <a:lnTo>
                      <a:pt x="107" y="428"/>
                    </a:lnTo>
                    <a:lnTo>
                      <a:pt x="107" y="428"/>
                    </a:lnTo>
                    <a:lnTo>
                      <a:pt x="107" y="427"/>
                    </a:lnTo>
                    <a:lnTo>
                      <a:pt x="107" y="427"/>
                    </a:lnTo>
                    <a:lnTo>
                      <a:pt x="107" y="427"/>
                    </a:lnTo>
                    <a:lnTo>
                      <a:pt x="107" y="427"/>
                    </a:lnTo>
                    <a:lnTo>
                      <a:pt x="105" y="427"/>
                    </a:lnTo>
                    <a:lnTo>
                      <a:pt x="103" y="427"/>
                    </a:lnTo>
                    <a:lnTo>
                      <a:pt x="103" y="427"/>
                    </a:lnTo>
                    <a:lnTo>
                      <a:pt x="103" y="427"/>
                    </a:lnTo>
                    <a:lnTo>
                      <a:pt x="103" y="427"/>
                    </a:lnTo>
                    <a:lnTo>
                      <a:pt x="103" y="427"/>
                    </a:lnTo>
                    <a:lnTo>
                      <a:pt x="103" y="427"/>
                    </a:lnTo>
                    <a:lnTo>
                      <a:pt x="103" y="425"/>
                    </a:lnTo>
                    <a:lnTo>
                      <a:pt x="103" y="425"/>
                    </a:lnTo>
                    <a:lnTo>
                      <a:pt x="103" y="425"/>
                    </a:lnTo>
                    <a:lnTo>
                      <a:pt x="103" y="425"/>
                    </a:lnTo>
                    <a:lnTo>
                      <a:pt x="103" y="423"/>
                    </a:lnTo>
                    <a:lnTo>
                      <a:pt x="103" y="423"/>
                    </a:lnTo>
                    <a:lnTo>
                      <a:pt x="103" y="423"/>
                    </a:lnTo>
                    <a:lnTo>
                      <a:pt x="103" y="423"/>
                    </a:lnTo>
                    <a:lnTo>
                      <a:pt x="103" y="423"/>
                    </a:lnTo>
                    <a:lnTo>
                      <a:pt x="103" y="423"/>
                    </a:lnTo>
                    <a:lnTo>
                      <a:pt x="103" y="421"/>
                    </a:lnTo>
                    <a:lnTo>
                      <a:pt x="103" y="421"/>
                    </a:lnTo>
                    <a:lnTo>
                      <a:pt x="102" y="421"/>
                    </a:lnTo>
                    <a:lnTo>
                      <a:pt x="102" y="421"/>
                    </a:lnTo>
                    <a:lnTo>
                      <a:pt x="102" y="421"/>
                    </a:lnTo>
                    <a:lnTo>
                      <a:pt x="100" y="421"/>
                    </a:lnTo>
                    <a:lnTo>
                      <a:pt x="100" y="421"/>
                    </a:lnTo>
                    <a:lnTo>
                      <a:pt x="100" y="419"/>
                    </a:lnTo>
                    <a:lnTo>
                      <a:pt x="100" y="419"/>
                    </a:lnTo>
                    <a:lnTo>
                      <a:pt x="100" y="419"/>
                    </a:lnTo>
                    <a:lnTo>
                      <a:pt x="98" y="419"/>
                    </a:lnTo>
                    <a:lnTo>
                      <a:pt x="98" y="419"/>
                    </a:lnTo>
                    <a:lnTo>
                      <a:pt x="98" y="417"/>
                    </a:lnTo>
                    <a:lnTo>
                      <a:pt x="98" y="417"/>
                    </a:lnTo>
                    <a:lnTo>
                      <a:pt x="98" y="417"/>
                    </a:lnTo>
                    <a:lnTo>
                      <a:pt x="98" y="417"/>
                    </a:lnTo>
                    <a:lnTo>
                      <a:pt x="98" y="417"/>
                    </a:lnTo>
                    <a:lnTo>
                      <a:pt x="98" y="417"/>
                    </a:lnTo>
                    <a:lnTo>
                      <a:pt x="98" y="416"/>
                    </a:lnTo>
                    <a:lnTo>
                      <a:pt x="98" y="416"/>
                    </a:lnTo>
                    <a:lnTo>
                      <a:pt x="98" y="416"/>
                    </a:lnTo>
                    <a:lnTo>
                      <a:pt x="98" y="416"/>
                    </a:lnTo>
                    <a:lnTo>
                      <a:pt x="98" y="416"/>
                    </a:lnTo>
                    <a:lnTo>
                      <a:pt x="98" y="416"/>
                    </a:lnTo>
                    <a:lnTo>
                      <a:pt x="98" y="416"/>
                    </a:lnTo>
                    <a:lnTo>
                      <a:pt x="100" y="414"/>
                    </a:lnTo>
                    <a:lnTo>
                      <a:pt x="100" y="414"/>
                    </a:lnTo>
                    <a:lnTo>
                      <a:pt x="100" y="414"/>
                    </a:lnTo>
                    <a:lnTo>
                      <a:pt x="102" y="414"/>
                    </a:lnTo>
                    <a:lnTo>
                      <a:pt x="102" y="414"/>
                    </a:lnTo>
                    <a:lnTo>
                      <a:pt x="102" y="414"/>
                    </a:lnTo>
                    <a:lnTo>
                      <a:pt x="102" y="414"/>
                    </a:lnTo>
                    <a:lnTo>
                      <a:pt x="102" y="414"/>
                    </a:lnTo>
                    <a:lnTo>
                      <a:pt x="102" y="414"/>
                    </a:lnTo>
                    <a:lnTo>
                      <a:pt x="102" y="414"/>
                    </a:lnTo>
                    <a:lnTo>
                      <a:pt x="102" y="414"/>
                    </a:lnTo>
                    <a:lnTo>
                      <a:pt x="102" y="412"/>
                    </a:lnTo>
                    <a:lnTo>
                      <a:pt x="102" y="412"/>
                    </a:lnTo>
                    <a:lnTo>
                      <a:pt x="102" y="412"/>
                    </a:lnTo>
                    <a:lnTo>
                      <a:pt x="100" y="412"/>
                    </a:lnTo>
                    <a:lnTo>
                      <a:pt x="100" y="412"/>
                    </a:lnTo>
                    <a:lnTo>
                      <a:pt x="100" y="412"/>
                    </a:lnTo>
                    <a:lnTo>
                      <a:pt x="100" y="412"/>
                    </a:lnTo>
                    <a:lnTo>
                      <a:pt x="100" y="412"/>
                    </a:lnTo>
                    <a:lnTo>
                      <a:pt x="100" y="410"/>
                    </a:lnTo>
                    <a:lnTo>
                      <a:pt x="100" y="410"/>
                    </a:lnTo>
                    <a:lnTo>
                      <a:pt x="100" y="410"/>
                    </a:lnTo>
                    <a:lnTo>
                      <a:pt x="100" y="410"/>
                    </a:lnTo>
                    <a:lnTo>
                      <a:pt x="98" y="408"/>
                    </a:lnTo>
                    <a:lnTo>
                      <a:pt x="96" y="408"/>
                    </a:lnTo>
                    <a:lnTo>
                      <a:pt x="96" y="407"/>
                    </a:lnTo>
                    <a:lnTo>
                      <a:pt x="96" y="405"/>
                    </a:lnTo>
                    <a:lnTo>
                      <a:pt x="96" y="403"/>
                    </a:lnTo>
                    <a:lnTo>
                      <a:pt x="96" y="403"/>
                    </a:lnTo>
                    <a:lnTo>
                      <a:pt x="98" y="401"/>
                    </a:lnTo>
                    <a:lnTo>
                      <a:pt x="102" y="401"/>
                    </a:lnTo>
                    <a:lnTo>
                      <a:pt x="102" y="401"/>
                    </a:lnTo>
                    <a:lnTo>
                      <a:pt x="103" y="401"/>
                    </a:lnTo>
                    <a:lnTo>
                      <a:pt x="103" y="401"/>
                    </a:lnTo>
                    <a:lnTo>
                      <a:pt x="105" y="401"/>
                    </a:lnTo>
                    <a:lnTo>
                      <a:pt x="105" y="401"/>
                    </a:lnTo>
                    <a:lnTo>
                      <a:pt x="105" y="401"/>
                    </a:lnTo>
                    <a:lnTo>
                      <a:pt x="105" y="399"/>
                    </a:lnTo>
                    <a:lnTo>
                      <a:pt x="105" y="399"/>
                    </a:lnTo>
                    <a:lnTo>
                      <a:pt x="105" y="399"/>
                    </a:lnTo>
                    <a:lnTo>
                      <a:pt x="103" y="396"/>
                    </a:lnTo>
                    <a:lnTo>
                      <a:pt x="103" y="396"/>
                    </a:lnTo>
                    <a:lnTo>
                      <a:pt x="103" y="394"/>
                    </a:lnTo>
                    <a:lnTo>
                      <a:pt x="103" y="394"/>
                    </a:lnTo>
                    <a:lnTo>
                      <a:pt x="103" y="394"/>
                    </a:lnTo>
                    <a:lnTo>
                      <a:pt x="102" y="394"/>
                    </a:lnTo>
                    <a:lnTo>
                      <a:pt x="102" y="394"/>
                    </a:lnTo>
                    <a:lnTo>
                      <a:pt x="98" y="394"/>
                    </a:lnTo>
                    <a:lnTo>
                      <a:pt x="98" y="394"/>
                    </a:lnTo>
                    <a:lnTo>
                      <a:pt x="96" y="394"/>
                    </a:lnTo>
                    <a:lnTo>
                      <a:pt x="96" y="394"/>
                    </a:lnTo>
                    <a:lnTo>
                      <a:pt x="96" y="396"/>
                    </a:lnTo>
                    <a:lnTo>
                      <a:pt x="96" y="396"/>
                    </a:lnTo>
                    <a:lnTo>
                      <a:pt x="94" y="396"/>
                    </a:lnTo>
                    <a:lnTo>
                      <a:pt x="94" y="396"/>
                    </a:lnTo>
                    <a:lnTo>
                      <a:pt x="94" y="396"/>
                    </a:lnTo>
                    <a:lnTo>
                      <a:pt x="94" y="396"/>
                    </a:lnTo>
                    <a:lnTo>
                      <a:pt x="94" y="396"/>
                    </a:lnTo>
                    <a:lnTo>
                      <a:pt x="93" y="396"/>
                    </a:lnTo>
                    <a:lnTo>
                      <a:pt x="93" y="396"/>
                    </a:lnTo>
                    <a:lnTo>
                      <a:pt x="93" y="396"/>
                    </a:lnTo>
                    <a:lnTo>
                      <a:pt x="93" y="394"/>
                    </a:lnTo>
                    <a:lnTo>
                      <a:pt x="93" y="394"/>
                    </a:lnTo>
                    <a:lnTo>
                      <a:pt x="93" y="394"/>
                    </a:lnTo>
                    <a:lnTo>
                      <a:pt x="93" y="392"/>
                    </a:lnTo>
                    <a:lnTo>
                      <a:pt x="91" y="392"/>
                    </a:lnTo>
                    <a:lnTo>
                      <a:pt x="91" y="392"/>
                    </a:lnTo>
                    <a:lnTo>
                      <a:pt x="91" y="392"/>
                    </a:lnTo>
                    <a:lnTo>
                      <a:pt x="91" y="390"/>
                    </a:lnTo>
                    <a:lnTo>
                      <a:pt x="91" y="390"/>
                    </a:lnTo>
                    <a:lnTo>
                      <a:pt x="91" y="390"/>
                    </a:lnTo>
                    <a:lnTo>
                      <a:pt x="91" y="390"/>
                    </a:lnTo>
                    <a:lnTo>
                      <a:pt x="91" y="390"/>
                    </a:lnTo>
                    <a:lnTo>
                      <a:pt x="91" y="389"/>
                    </a:lnTo>
                    <a:lnTo>
                      <a:pt x="91" y="387"/>
                    </a:lnTo>
                    <a:lnTo>
                      <a:pt x="91" y="387"/>
                    </a:lnTo>
                    <a:lnTo>
                      <a:pt x="91" y="387"/>
                    </a:lnTo>
                    <a:lnTo>
                      <a:pt x="91" y="387"/>
                    </a:lnTo>
                    <a:lnTo>
                      <a:pt x="89" y="387"/>
                    </a:lnTo>
                    <a:lnTo>
                      <a:pt x="89" y="387"/>
                    </a:lnTo>
                    <a:lnTo>
                      <a:pt x="89" y="385"/>
                    </a:lnTo>
                    <a:lnTo>
                      <a:pt x="89" y="385"/>
                    </a:lnTo>
                    <a:lnTo>
                      <a:pt x="89" y="387"/>
                    </a:lnTo>
                    <a:lnTo>
                      <a:pt x="89" y="387"/>
                    </a:lnTo>
                    <a:lnTo>
                      <a:pt x="87" y="387"/>
                    </a:lnTo>
                    <a:lnTo>
                      <a:pt x="87" y="385"/>
                    </a:lnTo>
                    <a:lnTo>
                      <a:pt x="87" y="385"/>
                    </a:lnTo>
                    <a:lnTo>
                      <a:pt x="87" y="385"/>
                    </a:lnTo>
                    <a:lnTo>
                      <a:pt x="87" y="385"/>
                    </a:lnTo>
                    <a:lnTo>
                      <a:pt x="87" y="385"/>
                    </a:lnTo>
                    <a:lnTo>
                      <a:pt x="87" y="385"/>
                    </a:lnTo>
                    <a:lnTo>
                      <a:pt x="85" y="385"/>
                    </a:lnTo>
                    <a:lnTo>
                      <a:pt x="85" y="385"/>
                    </a:lnTo>
                    <a:lnTo>
                      <a:pt x="85" y="385"/>
                    </a:lnTo>
                    <a:lnTo>
                      <a:pt x="85" y="383"/>
                    </a:lnTo>
                    <a:lnTo>
                      <a:pt x="85" y="383"/>
                    </a:lnTo>
                    <a:lnTo>
                      <a:pt x="85" y="381"/>
                    </a:lnTo>
                    <a:lnTo>
                      <a:pt x="84" y="381"/>
                    </a:lnTo>
                    <a:lnTo>
                      <a:pt x="84" y="381"/>
                    </a:lnTo>
                    <a:lnTo>
                      <a:pt x="84" y="381"/>
                    </a:lnTo>
                    <a:lnTo>
                      <a:pt x="84" y="381"/>
                    </a:lnTo>
                    <a:lnTo>
                      <a:pt x="82" y="381"/>
                    </a:lnTo>
                    <a:lnTo>
                      <a:pt x="82" y="381"/>
                    </a:lnTo>
                    <a:lnTo>
                      <a:pt x="82" y="381"/>
                    </a:lnTo>
                    <a:lnTo>
                      <a:pt x="80" y="381"/>
                    </a:lnTo>
                    <a:lnTo>
                      <a:pt x="80" y="381"/>
                    </a:lnTo>
                    <a:lnTo>
                      <a:pt x="80" y="381"/>
                    </a:lnTo>
                    <a:lnTo>
                      <a:pt x="78" y="381"/>
                    </a:lnTo>
                    <a:lnTo>
                      <a:pt x="78" y="381"/>
                    </a:lnTo>
                    <a:lnTo>
                      <a:pt x="76" y="381"/>
                    </a:lnTo>
                    <a:lnTo>
                      <a:pt x="76" y="381"/>
                    </a:lnTo>
                    <a:lnTo>
                      <a:pt x="76" y="381"/>
                    </a:lnTo>
                    <a:lnTo>
                      <a:pt x="75" y="381"/>
                    </a:lnTo>
                    <a:lnTo>
                      <a:pt x="73" y="383"/>
                    </a:lnTo>
                    <a:lnTo>
                      <a:pt x="73" y="383"/>
                    </a:lnTo>
                    <a:lnTo>
                      <a:pt x="73" y="383"/>
                    </a:lnTo>
                    <a:lnTo>
                      <a:pt x="73" y="383"/>
                    </a:lnTo>
                    <a:lnTo>
                      <a:pt x="73" y="383"/>
                    </a:lnTo>
                    <a:lnTo>
                      <a:pt x="73" y="385"/>
                    </a:lnTo>
                    <a:lnTo>
                      <a:pt x="73" y="385"/>
                    </a:lnTo>
                    <a:lnTo>
                      <a:pt x="73" y="385"/>
                    </a:lnTo>
                    <a:lnTo>
                      <a:pt x="73" y="385"/>
                    </a:lnTo>
                    <a:lnTo>
                      <a:pt x="73" y="385"/>
                    </a:lnTo>
                    <a:lnTo>
                      <a:pt x="71" y="385"/>
                    </a:lnTo>
                    <a:lnTo>
                      <a:pt x="71" y="385"/>
                    </a:lnTo>
                    <a:lnTo>
                      <a:pt x="71" y="385"/>
                    </a:lnTo>
                    <a:lnTo>
                      <a:pt x="71" y="385"/>
                    </a:lnTo>
                    <a:lnTo>
                      <a:pt x="69" y="385"/>
                    </a:lnTo>
                    <a:lnTo>
                      <a:pt x="69" y="385"/>
                    </a:lnTo>
                    <a:lnTo>
                      <a:pt x="69" y="385"/>
                    </a:lnTo>
                    <a:lnTo>
                      <a:pt x="69" y="383"/>
                    </a:lnTo>
                    <a:lnTo>
                      <a:pt x="69" y="383"/>
                    </a:lnTo>
                    <a:lnTo>
                      <a:pt x="67" y="383"/>
                    </a:lnTo>
                    <a:lnTo>
                      <a:pt x="67" y="383"/>
                    </a:lnTo>
                    <a:lnTo>
                      <a:pt x="67" y="381"/>
                    </a:lnTo>
                    <a:lnTo>
                      <a:pt x="67" y="381"/>
                    </a:lnTo>
                    <a:lnTo>
                      <a:pt x="67" y="381"/>
                    </a:lnTo>
                    <a:lnTo>
                      <a:pt x="65" y="381"/>
                    </a:lnTo>
                    <a:lnTo>
                      <a:pt x="65" y="381"/>
                    </a:lnTo>
                    <a:lnTo>
                      <a:pt x="65" y="381"/>
                    </a:lnTo>
                    <a:lnTo>
                      <a:pt x="64" y="383"/>
                    </a:lnTo>
                    <a:lnTo>
                      <a:pt x="64" y="383"/>
                    </a:lnTo>
                    <a:lnTo>
                      <a:pt x="62" y="385"/>
                    </a:lnTo>
                    <a:lnTo>
                      <a:pt x="62" y="385"/>
                    </a:lnTo>
                    <a:lnTo>
                      <a:pt x="60" y="385"/>
                    </a:lnTo>
                    <a:lnTo>
                      <a:pt x="60" y="385"/>
                    </a:lnTo>
                    <a:lnTo>
                      <a:pt x="58" y="385"/>
                    </a:lnTo>
                    <a:lnTo>
                      <a:pt x="58" y="385"/>
                    </a:lnTo>
                    <a:lnTo>
                      <a:pt x="58" y="385"/>
                    </a:lnTo>
                    <a:lnTo>
                      <a:pt x="58" y="385"/>
                    </a:lnTo>
                    <a:lnTo>
                      <a:pt x="58" y="387"/>
                    </a:lnTo>
                    <a:lnTo>
                      <a:pt x="56" y="387"/>
                    </a:lnTo>
                    <a:lnTo>
                      <a:pt x="56" y="387"/>
                    </a:lnTo>
                    <a:lnTo>
                      <a:pt x="56" y="389"/>
                    </a:lnTo>
                    <a:lnTo>
                      <a:pt x="56" y="389"/>
                    </a:lnTo>
                    <a:lnTo>
                      <a:pt x="56" y="390"/>
                    </a:lnTo>
                    <a:lnTo>
                      <a:pt x="56" y="390"/>
                    </a:lnTo>
                    <a:lnTo>
                      <a:pt x="56" y="390"/>
                    </a:lnTo>
                    <a:lnTo>
                      <a:pt x="55" y="390"/>
                    </a:lnTo>
                    <a:lnTo>
                      <a:pt x="55" y="390"/>
                    </a:lnTo>
                    <a:lnTo>
                      <a:pt x="55" y="390"/>
                    </a:lnTo>
                    <a:lnTo>
                      <a:pt x="53" y="390"/>
                    </a:lnTo>
                    <a:lnTo>
                      <a:pt x="53" y="390"/>
                    </a:lnTo>
                    <a:lnTo>
                      <a:pt x="53" y="390"/>
                    </a:lnTo>
                    <a:lnTo>
                      <a:pt x="51" y="390"/>
                    </a:lnTo>
                    <a:lnTo>
                      <a:pt x="51" y="390"/>
                    </a:lnTo>
                    <a:lnTo>
                      <a:pt x="51" y="390"/>
                    </a:lnTo>
                    <a:lnTo>
                      <a:pt x="49" y="390"/>
                    </a:lnTo>
                    <a:lnTo>
                      <a:pt x="49" y="390"/>
                    </a:lnTo>
                    <a:lnTo>
                      <a:pt x="47" y="392"/>
                    </a:lnTo>
                    <a:lnTo>
                      <a:pt x="42" y="394"/>
                    </a:lnTo>
                    <a:lnTo>
                      <a:pt x="40" y="396"/>
                    </a:lnTo>
                    <a:lnTo>
                      <a:pt x="38" y="398"/>
                    </a:lnTo>
                    <a:lnTo>
                      <a:pt x="37" y="398"/>
                    </a:lnTo>
                    <a:lnTo>
                      <a:pt x="37" y="398"/>
                    </a:lnTo>
                    <a:lnTo>
                      <a:pt x="37" y="399"/>
                    </a:lnTo>
                    <a:lnTo>
                      <a:pt x="35" y="399"/>
                    </a:lnTo>
                    <a:lnTo>
                      <a:pt x="33" y="401"/>
                    </a:lnTo>
                    <a:lnTo>
                      <a:pt x="26" y="403"/>
                    </a:lnTo>
                    <a:lnTo>
                      <a:pt x="22" y="407"/>
                    </a:lnTo>
                    <a:lnTo>
                      <a:pt x="22" y="407"/>
                    </a:lnTo>
                    <a:lnTo>
                      <a:pt x="20" y="407"/>
                    </a:lnTo>
                    <a:lnTo>
                      <a:pt x="20" y="407"/>
                    </a:lnTo>
                    <a:lnTo>
                      <a:pt x="20" y="407"/>
                    </a:lnTo>
                    <a:lnTo>
                      <a:pt x="20" y="407"/>
                    </a:lnTo>
                    <a:lnTo>
                      <a:pt x="20" y="407"/>
                    </a:lnTo>
                    <a:lnTo>
                      <a:pt x="20" y="407"/>
                    </a:lnTo>
                    <a:lnTo>
                      <a:pt x="20" y="407"/>
                    </a:lnTo>
                    <a:lnTo>
                      <a:pt x="18" y="405"/>
                    </a:lnTo>
                    <a:lnTo>
                      <a:pt x="18" y="405"/>
                    </a:lnTo>
                    <a:lnTo>
                      <a:pt x="18" y="405"/>
                    </a:lnTo>
                    <a:lnTo>
                      <a:pt x="18" y="405"/>
                    </a:lnTo>
                    <a:lnTo>
                      <a:pt x="17" y="405"/>
                    </a:lnTo>
                    <a:lnTo>
                      <a:pt x="17" y="403"/>
                    </a:lnTo>
                    <a:lnTo>
                      <a:pt x="17" y="403"/>
                    </a:lnTo>
                    <a:lnTo>
                      <a:pt x="17" y="403"/>
                    </a:lnTo>
                    <a:lnTo>
                      <a:pt x="15" y="405"/>
                    </a:lnTo>
                    <a:lnTo>
                      <a:pt x="15" y="405"/>
                    </a:lnTo>
                    <a:lnTo>
                      <a:pt x="15" y="403"/>
                    </a:lnTo>
                    <a:lnTo>
                      <a:pt x="15" y="403"/>
                    </a:lnTo>
                    <a:lnTo>
                      <a:pt x="15" y="403"/>
                    </a:lnTo>
                    <a:lnTo>
                      <a:pt x="15" y="403"/>
                    </a:lnTo>
                    <a:lnTo>
                      <a:pt x="15" y="403"/>
                    </a:lnTo>
                    <a:lnTo>
                      <a:pt x="15" y="403"/>
                    </a:lnTo>
                    <a:lnTo>
                      <a:pt x="15" y="401"/>
                    </a:lnTo>
                    <a:lnTo>
                      <a:pt x="15" y="401"/>
                    </a:lnTo>
                    <a:lnTo>
                      <a:pt x="15" y="399"/>
                    </a:lnTo>
                    <a:lnTo>
                      <a:pt x="15" y="399"/>
                    </a:lnTo>
                    <a:lnTo>
                      <a:pt x="15" y="399"/>
                    </a:lnTo>
                    <a:lnTo>
                      <a:pt x="15" y="399"/>
                    </a:lnTo>
                    <a:lnTo>
                      <a:pt x="15" y="399"/>
                    </a:lnTo>
                    <a:lnTo>
                      <a:pt x="15" y="399"/>
                    </a:lnTo>
                    <a:lnTo>
                      <a:pt x="15" y="398"/>
                    </a:lnTo>
                    <a:lnTo>
                      <a:pt x="15" y="398"/>
                    </a:lnTo>
                    <a:lnTo>
                      <a:pt x="15" y="398"/>
                    </a:lnTo>
                    <a:lnTo>
                      <a:pt x="13" y="396"/>
                    </a:lnTo>
                    <a:lnTo>
                      <a:pt x="13" y="396"/>
                    </a:lnTo>
                    <a:lnTo>
                      <a:pt x="13" y="396"/>
                    </a:lnTo>
                    <a:lnTo>
                      <a:pt x="13" y="396"/>
                    </a:lnTo>
                    <a:lnTo>
                      <a:pt x="13" y="396"/>
                    </a:lnTo>
                    <a:lnTo>
                      <a:pt x="13" y="394"/>
                    </a:lnTo>
                    <a:lnTo>
                      <a:pt x="13" y="394"/>
                    </a:lnTo>
                    <a:lnTo>
                      <a:pt x="13" y="394"/>
                    </a:lnTo>
                    <a:lnTo>
                      <a:pt x="13" y="392"/>
                    </a:lnTo>
                    <a:lnTo>
                      <a:pt x="13" y="392"/>
                    </a:lnTo>
                    <a:lnTo>
                      <a:pt x="11" y="392"/>
                    </a:lnTo>
                    <a:lnTo>
                      <a:pt x="11" y="390"/>
                    </a:lnTo>
                    <a:lnTo>
                      <a:pt x="11" y="389"/>
                    </a:lnTo>
                    <a:lnTo>
                      <a:pt x="11" y="387"/>
                    </a:lnTo>
                    <a:lnTo>
                      <a:pt x="13" y="385"/>
                    </a:lnTo>
                    <a:lnTo>
                      <a:pt x="13" y="385"/>
                    </a:lnTo>
                    <a:lnTo>
                      <a:pt x="13" y="385"/>
                    </a:lnTo>
                    <a:lnTo>
                      <a:pt x="11" y="383"/>
                    </a:lnTo>
                    <a:lnTo>
                      <a:pt x="11" y="383"/>
                    </a:lnTo>
                    <a:lnTo>
                      <a:pt x="11" y="383"/>
                    </a:lnTo>
                    <a:lnTo>
                      <a:pt x="9" y="383"/>
                    </a:lnTo>
                    <a:lnTo>
                      <a:pt x="9" y="381"/>
                    </a:lnTo>
                    <a:lnTo>
                      <a:pt x="9" y="381"/>
                    </a:lnTo>
                    <a:lnTo>
                      <a:pt x="8" y="381"/>
                    </a:lnTo>
                    <a:lnTo>
                      <a:pt x="8" y="381"/>
                    </a:lnTo>
                    <a:lnTo>
                      <a:pt x="8" y="379"/>
                    </a:lnTo>
                    <a:lnTo>
                      <a:pt x="8" y="379"/>
                    </a:lnTo>
                    <a:lnTo>
                      <a:pt x="8" y="379"/>
                    </a:lnTo>
                    <a:lnTo>
                      <a:pt x="8" y="379"/>
                    </a:lnTo>
                    <a:lnTo>
                      <a:pt x="8" y="379"/>
                    </a:lnTo>
                    <a:lnTo>
                      <a:pt x="8" y="379"/>
                    </a:lnTo>
                    <a:lnTo>
                      <a:pt x="8" y="379"/>
                    </a:lnTo>
                    <a:lnTo>
                      <a:pt x="8" y="379"/>
                    </a:lnTo>
                    <a:lnTo>
                      <a:pt x="9" y="379"/>
                    </a:lnTo>
                    <a:lnTo>
                      <a:pt x="9" y="378"/>
                    </a:lnTo>
                    <a:lnTo>
                      <a:pt x="9" y="378"/>
                    </a:lnTo>
                    <a:lnTo>
                      <a:pt x="9" y="376"/>
                    </a:lnTo>
                    <a:lnTo>
                      <a:pt x="9" y="376"/>
                    </a:lnTo>
                    <a:lnTo>
                      <a:pt x="9" y="374"/>
                    </a:lnTo>
                    <a:lnTo>
                      <a:pt x="8" y="370"/>
                    </a:lnTo>
                    <a:lnTo>
                      <a:pt x="8" y="370"/>
                    </a:lnTo>
                    <a:lnTo>
                      <a:pt x="8" y="367"/>
                    </a:lnTo>
                    <a:lnTo>
                      <a:pt x="6" y="365"/>
                    </a:lnTo>
                    <a:lnTo>
                      <a:pt x="6" y="363"/>
                    </a:lnTo>
                    <a:lnTo>
                      <a:pt x="6" y="361"/>
                    </a:lnTo>
                    <a:lnTo>
                      <a:pt x="6" y="360"/>
                    </a:lnTo>
                    <a:lnTo>
                      <a:pt x="6" y="360"/>
                    </a:lnTo>
                    <a:lnTo>
                      <a:pt x="4" y="358"/>
                    </a:lnTo>
                    <a:lnTo>
                      <a:pt x="4" y="356"/>
                    </a:lnTo>
                    <a:lnTo>
                      <a:pt x="2" y="354"/>
                    </a:lnTo>
                    <a:lnTo>
                      <a:pt x="2" y="351"/>
                    </a:lnTo>
                    <a:lnTo>
                      <a:pt x="0" y="349"/>
                    </a:lnTo>
                    <a:lnTo>
                      <a:pt x="0" y="347"/>
                    </a:lnTo>
                    <a:lnTo>
                      <a:pt x="0" y="347"/>
                    </a:lnTo>
                    <a:lnTo>
                      <a:pt x="0" y="345"/>
                    </a:lnTo>
                    <a:lnTo>
                      <a:pt x="2" y="345"/>
                    </a:lnTo>
                    <a:lnTo>
                      <a:pt x="2" y="343"/>
                    </a:lnTo>
                    <a:lnTo>
                      <a:pt x="6" y="342"/>
                    </a:lnTo>
                    <a:lnTo>
                      <a:pt x="8" y="338"/>
                    </a:lnTo>
                    <a:lnTo>
                      <a:pt x="8" y="336"/>
                    </a:lnTo>
                    <a:lnTo>
                      <a:pt x="8" y="334"/>
                    </a:lnTo>
                    <a:lnTo>
                      <a:pt x="8" y="332"/>
                    </a:lnTo>
                    <a:lnTo>
                      <a:pt x="8" y="331"/>
                    </a:lnTo>
                    <a:lnTo>
                      <a:pt x="8" y="331"/>
                    </a:lnTo>
                    <a:lnTo>
                      <a:pt x="8" y="331"/>
                    </a:lnTo>
                    <a:lnTo>
                      <a:pt x="8" y="329"/>
                    </a:lnTo>
                    <a:lnTo>
                      <a:pt x="8" y="327"/>
                    </a:lnTo>
                    <a:lnTo>
                      <a:pt x="9" y="325"/>
                    </a:lnTo>
                    <a:lnTo>
                      <a:pt x="11" y="323"/>
                    </a:lnTo>
                    <a:lnTo>
                      <a:pt x="13" y="322"/>
                    </a:lnTo>
                    <a:lnTo>
                      <a:pt x="17" y="320"/>
                    </a:lnTo>
                    <a:lnTo>
                      <a:pt x="18" y="318"/>
                    </a:lnTo>
                    <a:lnTo>
                      <a:pt x="22" y="316"/>
                    </a:lnTo>
                    <a:lnTo>
                      <a:pt x="24" y="314"/>
                    </a:lnTo>
                    <a:lnTo>
                      <a:pt x="26" y="313"/>
                    </a:lnTo>
                    <a:lnTo>
                      <a:pt x="28" y="313"/>
                    </a:lnTo>
                    <a:lnTo>
                      <a:pt x="29" y="311"/>
                    </a:lnTo>
                    <a:lnTo>
                      <a:pt x="31" y="309"/>
                    </a:lnTo>
                    <a:lnTo>
                      <a:pt x="33" y="309"/>
                    </a:lnTo>
                    <a:lnTo>
                      <a:pt x="35" y="307"/>
                    </a:lnTo>
                    <a:lnTo>
                      <a:pt x="37" y="307"/>
                    </a:lnTo>
                    <a:lnTo>
                      <a:pt x="38" y="305"/>
                    </a:lnTo>
                    <a:lnTo>
                      <a:pt x="40" y="302"/>
                    </a:lnTo>
                    <a:lnTo>
                      <a:pt x="42" y="300"/>
                    </a:lnTo>
                    <a:lnTo>
                      <a:pt x="44" y="300"/>
                    </a:lnTo>
                    <a:lnTo>
                      <a:pt x="46" y="300"/>
                    </a:lnTo>
                    <a:lnTo>
                      <a:pt x="49" y="300"/>
                    </a:lnTo>
                    <a:lnTo>
                      <a:pt x="51" y="300"/>
                    </a:lnTo>
                    <a:lnTo>
                      <a:pt x="53" y="300"/>
                    </a:lnTo>
                    <a:lnTo>
                      <a:pt x="56" y="304"/>
                    </a:lnTo>
                    <a:lnTo>
                      <a:pt x="56" y="304"/>
                    </a:lnTo>
                    <a:lnTo>
                      <a:pt x="58" y="305"/>
                    </a:lnTo>
                    <a:lnTo>
                      <a:pt x="60" y="307"/>
                    </a:lnTo>
                    <a:lnTo>
                      <a:pt x="60" y="307"/>
                    </a:lnTo>
                    <a:lnTo>
                      <a:pt x="64" y="309"/>
                    </a:lnTo>
                    <a:lnTo>
                      <a:pt x="69" y="309"/>
                    </a:lnTo>
                    <a:lnTo>
                      <a:pt x="75" y="311"/>
                    </a:lnTo>
                    <a:lnTo>
                      <a:pt x="76" y="311"/>
                    </a:lnTo>
                    <a:lnTo>
                      <a:pt x="80" y="311"/>
                    </a:lnTo>
                    <a:lnTo>
                      <a:pt x="80" y="309"/>
                    </a:lnTo>
                    <a:lnTo>
                      <a:pt x="82" y="309"/>
                    </a:lnTo>
                    <a:lnTo>
                      <a:pt x="84" y="309"/>
                    </a:lnTo>
                    <a:lnTo>
                      <a:pt x="85" y="307"/>
                    </a:lnTo>
                    <a:lnTo>
                      <a:pt x="87" y="307"/>
                    </a:lnTo>
                    <a:lnTo>
                      <a:pt x="89" y="307"/>
                    </a:lnTo>
                    <a:lnTo>
                      <a:pt x="91" y="307"/>
                    </a:lnTo>
                    <a:lnTo>
                      <a:pt x="91" y="309"/>
                    </a:lnTo>
                    <a:lnTo>
                      <a:pt x="91" y="307"/>
                    </a:lnTo>
                    <a:lnTo>
                      <a:pt x="91" y="307"/>
                    </a:lnTo>
                    <a:lnTo>
                      <a:pt x="93" y="307"/>
                    </a:lnTo>
                    <a:lnTo>
                      <a:pt x="93" y="307"/>
                    </a:lnTo>
                    <a:lnTo>
                      <a:pt x="94" y="305"/>
                    </a:lnTo>
                    <a:lnTo>
                      <a:pt x="94" y="304"/>
                    </a:lnTo>
                    <a:lnTo>
                      <a:pt x="96" y="300"/>
                    </a:lnTo>
                    <a:lnTo>
                      <a:pt x="96" y="298"/>
                    </a:lnTo>
                    <a:lnTo>
                      <a:pt x="96" y="298"/>
                    </a:lnTo>
                    <a:lnTo>
                      <a:pt x="96" y="296"/>
                    </a:lnTo>
                    <a:lnTo>
                      <a:pt x="96" y="296"/>
                    </a:lnTo>
                    <a:lnTo>
                      <a:pt x="96" y="294"/>
                    </a:lnTo>
                    <a:lnTo>
                      <a:pt x="94" y="291"/>
                    </a:lnTo>
                    <a:lnTo>
                      <a:pt x="94" y="291"/>
                    </a:lnTo>
                    <a:lnTo>
                      <a:pt x="93" y="289"/>
                    </a:lnTo>
                    <a:lnTo>
                      <a:pt x="93" y="287"/>
                    </a:lnTo>
                    <a:lnTo>
                      <a:pt x="93" y="287"/>
                    </a:lnTo>
                    <a:lnTo>
                      <a:pt x="91" y="284"/>
                    </a:lnTo>
                    <a:lnTo>
                      <a:pt x="89" y="282"/>
                    </a:lnTo>
                    <a:lnTo>
                      <a:pt x="87" y="280"/>
                    </a:lnTo>
                    <a:lnTo>
                      <a:pt x="87" y="280"/>
                    </a:lnTo>
                    <a:lnTo>
                      <a:pt x="85" y="278"/>
                    </a:lnTo>
                    <a:lnTo>
                      <a:pt x="85" y="278"/>
                    </a:lnTo>
                    <a:lnTo>
                      <a:pt x="85" y="278"/>
                    </a:lnTo>
                    <a:lnTo>
                      <a:pt x="87" y="275"/>
                    </a:lnTo>
                    <a:lnTo>
                      <a:pt x="87" y="271"/>
                    </a:lnTo>
                    <a:lnTo>
                      <a:pt x="87" y="269"/>
                    </a:lnTo>
                    <a:lnTo>
                      <a:pt x="87" y="269"/>
                    </a:lnTo>
                    <a:lnTo>
                      <a:pt x="87" y="267"/>
                    </a:lnTo>
                    <a:lnTo>
                      <a:pt x="85" y="266"/>
                    </a:lnTo>
                    <a:lnTo>
                      <a:pt x="85" y="264"/>
                    </a:lnTo>
                    <a:lnTo>
                      <a:pt x="85" y="262"/>
                    </a:lnTo>
                    <a:lnTo>
                      <a:pt x="85" y="260"/>
                    </a:lnTo>
                    <a:lnTo>
                      <a:pt x="85" y="258"/>
                    </a:lnTo>
                    <a:lnTo>
                      <a:pt x="85" y="258"/>
                    </a:lnTo>
                    <a:lnTo>
                      <a:pt x="85" y="258"/>
                    </a:lnTo>
                    <a:lnTo>
                      <a:pt x="85" y="258"/>
                    </a:lnTo>
                    <a:lnTo>
                      <a:pt x="85" y="256"/>
                    </a:lnTo>
                    <a:lnTo>
                      <a:pt x="85" y="256"/>
                    </a:lnTo>
                    <a:lnTo>
                      <a:pt x="85" y="256"/>
                    </a:lnTo>
                    <a:lnTo>
                      <a:pt x="87" y="256"/>
                    </a:lnTo>
                    <a:lnTo>
                      <a:pt x="87" y="256"/>
                    </a:lnTo>
                    <a:lnTo>
                      <a:pt x="89" y="255"/>
                    </a:lnTo>
                    <a:lnTo>
                      <a:pt x="91" y="255"/>
                    </a:lnTo>
                    <a:lnTo>
                      <a:pt x="93" y="253"/>
                    </a:lnTo>
                    <a:lnTo>
                      <a:pt x="96" y="253"/>
                    </a:lnTo>
                    <a:lnTo>
                      <a:pt x="98" y="253"/>
                    </a:lnTo>
                    <a:lnTo>
                      <a:pt x="98" y="253"/>
                    </a:lnTo>
                    <a:lnTo>
                      <a:pt x="100" y="251"/>
                    </a:lnTo>
                    <a:lnTo>
                      <a:pt x="102" y="251"/>
                    </a:lnTo>
                    <a:lnTo>
                      <a:pt x="102" y="251"/>
                    </a:lnTo>
                    <a:lnTo>
                      <a:pt x="103" y="251"/>
                    </a:lnTo>
                    <a:lnTo>
                      <a:pt x="105" y="251"/>
                    </a:lnTo>
                    <a:lnTo>
                      <a:pt x="107" y="251"/>
                    </a:lnTo>
                    <a:lnTo>
                      <a:pt x="107" y="249"/>
                    </a:lnTo>
                    <a:lnTo>
                      <a:pt x="109" y="249"/>
                    </a:lnTo>
                    <a:lnTo>
                      <a:pt x="111" y="247"/>
                    </a:lnTo>
                    <a:lnTo>
                      <a:pt x="111" y="246"/>
                    </a:lnTo>
                    <a:lnTo>
                      <a:pt x="113" y="244"/>
                    </a:lnTo>
                    <a:lnTo>
                      <a:pt x="113" y="244"/>
                    </a:lnTo>
                    <a:lnTo>
                      <a:pt x="114" y="242"/>
                    </a:lnTo>
                    <a:lnTo>
                      <a:pt x="114" y="242"/>
                    </a:lnTo>
                    <a:lnTo>
                      <a:pt x="116" y="242"/>
                    </a:lnTo>
                    <a:lnTo>
                      <a:pt x="116" y="242"/>
                    </a:lnTo>
                    <a:lnTo>
                      <a:pt x="118" y="240"/>
                    </a:lnTo>
                    <a:lnTo>
                      <a:pt x="120" y="240"/>
                    </a:lnTo>
                    <a:lnTo>
                      <a:pt x="120" y="240"/>
                    </a:lnTo>
                    <a:lnTo>
                      <a:pt x="120" y="240"/>
                    </a:lnTo>
                    <a:lnTo>
                      <a:pt x="122" y="238"/>
                    </a:lnTo>
                    <a:lnTo>
                      <a:pt x="122" y="237"/>
                    </a:lnTo>
                    <a:lnTo>
                      <a:pt x="122" y="235"/>
                    </a:lnTo>
                    <a:lnTo>
                      <a:pt x="123" y="231"/>
                    </a:lnTo>
                    <a:lnTo>
                      <a:pt x="123" y="229"/>
                    </a:lnTo>
                    <a:lnTo>
                      <a:pt x="123" y="228"/>
                    </a:lnTo>
                    <a:lnTo>
                      <a:pt x="127" y="226"/>
                    </a:lnTo>
                    <a:lnTo>
                      <a:pt x="132" y="222"/>
                    </a:lnTo>
                    <a:lnTo>
                      <a:pt x="134" y="218"/>
                    </a:lnTo>
                    <a:lnTo>
                      <a:pt x="136" y="215"/>
                    </a:lnTo>
                    <a:lnTo>
                      <a:pt x="138" y="213"/>
                    </a:lnTo>
                    <a:lnTo>
                      <a:pt x="140" y="213"/>
                    </a:lnTo>
                    <a:lnTo>
                      <a:pt x="140" y="209"/>
                    </a:lnTo>
                    <a:lnTo>
                      <a:pt x="140" y="208"/>
                    </a:lnTo>
                    <a:lnTo>
                      <a:pt x="140" y="208"/>
                    </a:lnTo>
                    <a:lnTo>
                      <a:pt x="138" y="204"/>
                    </a:lnTo>
                    <a:lnTo>
                      <a:pt x="138" y="204"/>
                    </a:lnTo>
                    <a:lnTo>
                      <a:pt x="138" y="202"/>
                    </a:lnTo>
                    <a:lnTo>
                      <a:pt x="140" y="199"/>
                    </a:lnTo>
                    <a:lnTo>
                      <a:pt x="143" y="195"/>
                    </a:lnTo>
                    <a:lnTo>
                      <a:pt x="145" y="195"/>
                    </a:lnTo>
                    <a:lnTo>
                      <a:pt x="145" y="195"/>
                    </a:lnTo>
                    <a:lnTo>
                      <a:pt x="145" y="195"/>
                    </a:lnTo>
                    <a:lnTo>
                      <a:pt x="147" y="195"/>
                    </a:lnTo>
                    <a:lnTo>
                      <a:pt x="147" y="195"/>
                    </a:lnTo>
                    <a:lnTo>
                      <a:pt x="147" y="195"/>
                    </a:lnTo>
                    <a:lnTo>
                      <a:pt x="149" y="195"/>
                    </a:lnTo>
                    <a:lnTo>
                      <a:pt x="149" y="195"/>
                    </a:lnTo>
                    <a:lnTo>
                      <a:pt x="150" y="197"/>
                    </a:lnTo>
                    <a:lnTo>
                      <a:pt x="152" y="199"/>
                    </a:lnTo>
                    <a:lnTo>
                      <a:pt x="154" y="199"/>
                    </a:lnTo>
                    <a:lnTo>
                      <a:pt x="156" y="199"/>
                    </a:lnTo>
                    <a:lnTo>
                      <a:pt x="158" y="199"/>
                    </a:lnTo>
                    <a:lnTo>
                      <a:pt x="160" y="199"/>
                    </a:lnTo>
                    <a:lnTo>
                      <a:pt x="161" y="199"/>
                    </a:lnTo>
                    <a:lnTo>
                      <a:pt x="161" y="199"/>
                    </a:lnTo>
                    <a:lnTo>
                      <a:pt x="163" y="197"/>
                    </a:lnTo>
                    <a:lnTo>
                      <a:pt x="167" y="197"/>
                    </a:lnTo>
                    <a:lnTo>
                      <a:pt x="169" y="195"/>
                    </a:lnTo>
                    <a:lnTo>
                      <a:pt x="170" y="195"/>
                    </a:lnTo>
                    <a:lnTo>
                      <a:pt x="172" y="193"/>
                    </a:lnTo>
                    <a:lnTo>
                      <a:pt x="176" y="195"/>
                    </a:lnTo>
                    <a:lnTo>
                      <a:pt x="178" y="195"/>
                    </a:lnTo>
                    <a:lnTo>
                      <a:pt x="179" y="193"/>
                    </a:lnTo>
                    <a:lnTo>
                      <a:pt x="181" y="193"/>
                    </a:lnTo>
                    <a:lnTo>
                      <a:pt x="183" y="193"/>
                    </a:lnTo>
                    <a:lnTo>
                      <a:pt x="185" y="191"/>
                    </a:lnTo>
                    <a:lnTo>
                      <a:pt x="185" y="190"/>
                    </a:lnTo>
                    <a:lnTo>
                      <a:pt x="185" y="190"/>
                    </a:lnTo>
                    <a:lnTo>
                      <a:pt x="185" y="188"/>
                    </a:lnTo>
                    <a:lnTo>
                      <a:pt x="185" y="188"/>
                    </a:lnTo>
                    <a:lnTo>
                      <a:pt x="185" y="188"/>
                    </a:lnTo>
                    <a:lnTo>
                      <a:pt x="187" y="186"/>
                    </a:lnTo>
                    <a:lnTo>
                      <a:pt x="187" y="186"/>
                    </a:lnTo>
                    <a:lnTo>
                      <a:pt x="188" y="184"/>
                    </a:lnTo>
                    <a:lnTo>
                      <a:pt x="188" y="182"/>
                    </a:lnTo>
                    <a:lnTo>
                      <a:pt x="188" y="182"/>
                    </a:lnTo>
                    <a:lnTo>
                      <a:pt x="188" y="181"/>
                    </a:lnTo>
                    <a:lnTo>
                      <a:pt x="188" y="181"/>
                    </a:lnTo>
                    <a:lnTo>
                      <a:pt x="188" y="179"/>
                    </a:lnTo>
                    <a:lnTo>
                      <a:pt x="187" y="179"/>
                    </a:lnTo>
                    <a:lnTo>
                      <a:pt x="185" y="175"/>
                    </a:lnTo>
                    <a:lnTo>
                      <a:pt x="185" y="175"/>
                    </a:lnTo>
                    <a:lnTo>
                      <a:pt x="183" y="173"/>
                    </a:lnTo>
                    <a:lnTo>
                      <a:pt x="183" y="173"/>
                    </a:lnTo>
                    <a:lnTo>
                      <a:pt x="183" y="171"/>
                    </a:lnTo>
                    <a:lnTo>
                      <a:pt x="183" y="171"/>
                    </a:lnTo>
                    <a:lnTo>
                      <a:pt x="183" y="170"/>
                    </a:lnTo>
                    <a:lnTo>
                      <a:pt x="183" y="162"/>
                    </a:lnTo>
                    <a:lnTo>
                      <a:pt x="185" y="161"/>
                    </a:lnTo>
                    <a:lnTo>
                      <a:pt x="183" y="159"/>
                    </a:lnTo>
                    <a:lnTo>
                      <a:pt x="183" y="157"/>
                    </a:lnTo>
                    <a:lnTo>
                      <a:pt x="179" y="155"/>
                    </a:lnTo>
                    <a:lnTo>
                      <a:pt x="178" y="153"/>
                    </a:lnTo>
                    <a:lnTo>
                      <a:pt x="176" y="152"/>
                    </a:lnTo>
                    <a:lnTo>
                      <a:pt x="172" y="150"/>
                    </a:lnTo>
                    <a:lnTo>
                      <a:pt x="169" y="148"/>
                    </a:lnTo>
                    <a:lnTo>
                      <a:pt x="167" y="146"/>
                    </a:lnTo>
                    <a:lnTo>
                      <a:pt x="165" y="143"/>
                    </a:lnTo>
                    <a:lnTo>
                      <a:pt x="161" y="139"/>
                    </a:lnTo>
                    <a:lnTo>
                      <a:pt x="160" y="137"/>
                    </a:lnTo>
                    <a:lnTo>
                      <a:pt x="160" y="135"/>
                    </a:lnTo>
                    <a:lnTo>
                      <a:pt x="160" y="133"/>
                    </a:lnTo>
                    <a:lnTo>
                      <a:pt x="160" y="130"/>
                    </a:lnTo>
                    <a:lnTo>
                      <a:pt x="160" y="126"/>
                    </a:lnTo>
                    <a:lnTo>
                      <a:pt x="160" y="124"/>
                    </a:lnTo>
                    <a:lnTo>
                      <a:pt x="161" y="124"/>
                    </a:lnTo>
                    <a:lnTo>
                      <a:pt x="161" y="123"/>
                    </a:lnTo>
                    <a:lnTo>
                      <a:pt x="163" y="123"/>
                    </a:lnTo>
                    <a:lnTo>
                      <a:pt x="167" y="123"/>
                    </a:lnTo>
                    <a:lnTo>
                      <a:pt x="172" y="126"/>
                    </a:lnTo>
                    <a:lnTo>
                      <a:pt x="174" y="126"/>
                    </a:lnTo>
                    <a:lnTo>
                      <a:pt x="174" y="126"/>
                    </a:lnTo>
                    <a:lnTo>
                      <a:pt x="176" y="128"/>
                    </a:lnTo>
                    <a:lnTo>
                      <a:pt x="185" y="135"/>
                    </a:lnTo>
                    <a:lnTo>
                      <a:pt x="190" y="137"/>
                    </a:lnTo>
                    <a:lnTo>
                      <a:pt x="192" y="139"/>
                    </a:lnTo>
                    <a:lnTo>
                      <a:pt x="194" y="139"/>
                    </a:lnTo>
                    <a:lnTo>
                      <a:pt x="196" y="139"/>
                    </a:lnTo>
                    <a:lnTo>
                      <a:pt x="198" y="139"/>
                    </a:lnTo>
                    <a:lnTo>
                      <a:pt x="198" y="139"/>
                    </a:lnTo>
                    <a:lnTo>
                      <a:pt x="198" y="139"/>
                    </a:lnTo>
                    <a:lnTo>
                      <a:pt x="198" y="139"/>
                    </a:lnTo>
                    <a:lnTo>
                      <a:pt x="198" y="137"/>
                    </a:lnTo>
                    <a:lnTo>
                      <a:pt x="198" y="137"/>
                    </a:lnTo>
                    <a:lnTo>
                      <a:pt x="199" y="137"/>
                    </a:lnTo>
                    <a:lnTo>
                      <a:pt x="199" y="137"/>
                    </a:lnTo>
                    <a:lnTo>
                      <a:pt x="201" y="135"/>
                    </a:lnTo>
                    <a:lnTo>
                      <a:pt x="201" y="135"/>
                    </a:lnTo>
                    <a:lnTo>
                      <a:pt x="203" y="133"/>
                    </a:lnTo>
                    <a:lnTo>
                      <a:pt x="205" y="132"/>
                    </a:lnTo>
                    <a:lnTo>
                      <a:pt x="205" y="132"/>
                    </a:lnTo>
                    <a:lnTo>
                      <a:pt x="207" y="128"/>
                    </a:lnTo>
                    <a:lnTo>
                      <a:pt x="207" y="128"/>
                    </a:lnTo>
                    <a:lnTo>
                      <a:pt x="207" y="126"/>
                    </a:lnTo>
                    <a:lnTo>
                      <a:pt x="208" y="126"/>
                    </a:lnTo>
                    <a:lnTo>
                      <a:pt x="208" y="124"/>
                    </a:lnTo>
                    <a:lnTo>
                      <a:pt x="208" y="124"/>
                    </a:lnTo>
                    <a:lnTo>
                      <a:pt x="208" y="123"/>
                    </a:lnTo>
                    <a:lnTo>
                      <a:pt x="208" y="119"/>
                    </a:lnTo>
                    <a:lnTo>
                      <a:pt x="207" y="117"/>
                    </a:lnTo>
                    <a:lnTo>
                      <a:pt x="207" y="117"/>
                    </a:lnTo>
                    <a:lnTo>
                      <a:pt x="207" y="115"/>
                    </a:lnTo>
                    <a:lnTo>
                      <a:pt x="207" y="115"/>
                    </a:lnTo>
                    <a:lnTo>
                      <a:pt x="207" y="114"/>
                    </a:lnTo>
                    <a:lnTo>
                      <a:pt x="207" y="114"/>
                    </a:lnTo>
                    <a:lnTo>
                      <a:pt x="205" y="114"/>
                    </a:lnTo>
                    <a:lnTo>
                      <a:pt x="205" y="114"/>
                    </a:lnTo>
                    <a:lnTo>
                      <a:pt x="205" y="112"/>
                    </a:lnTo>
                    <a:lnTo>
                      <a:pt x="205" y="112"/>
                    </a:lnTo>
                    <a:lnTo>
                      <a:pt x="203" y="110"/>
                    </a:lnTo>
                    <a:lnTo>
                      <a:pt x="203" y="110"/>
                    </a:lnTo>
                    <a:lnTo>
                      <a:pt x="203" y="108"/>
                    </a:lnTo>
                    <a:lnTo>
                      <a:pt x="203" y="106"/>
                    </a:lnTo>
                    <a:lnTo>
                      <a:pt x="201" y="106"/>
                    </a:lnTo>
                    <a:lnTo>
                      <a:pt x="201" y="105"/>
                    </a:lnTo>
                    <a:lnTo>
                      <a:pt x="201" y="105"/>
                    </a:lnTo>
                    <a:lnTo>
                      <a:pt x="201" y="105"/>
                    </a:lnTo>
                    <a:lnTo>
                      <a:pt x="203" y="103"/>
                    </a:lnTo>
                    <a:lnTo>
                      <a:pt x="203" y="101"/>
                    </a:lnTo>
                    <a:lnTo>
                      <a:pt x="203" y="101"/>
                    </a:lnTo>
                    <a:lnTo>
                      <a:pt x="203" y="99"/>
                    </a:lnTo>
                    <a:lnTo>
                      <a:pt x="203" y="97"/>
                    </a:lnTo>
                    <a:lnTo>
                      <a:pt x="205" y="95"/>
                    </a:lnTo>
                    <a:lnTo>
                      <a:pt x="205" y="94"/>
                    </a:lnTo>
                    <a:lnTo>
                      <a:pt x="205" y="92"/>
                    </a:lnTo>
                    <a:lnTo>
                      <a:pt x="203" y="92"/>
                    </a:lnTo>
                    <a:lnTo>
                      <a:pt x="203" y="92"/>
                    </a:lnTo>
                    <a:lnTo>
                      <a:pt x="203" y="90"/>
                    </a:lnTo>
                    <a:lnTo>
                      <a:pt x="203" y="90"/>
                    </a:lnTo>
                    <a:lnTo>
                      <a:pt x="203" y="88"/>
                    </a:lnTo>
                    <a:lnTo>
                      <a:pt x="203" y="88"/>
                    </a:lnTo>
                    <a:lnTo>
                      <a:pt x="203" y="86"/>
                    </a:lnTo>
                    <a:lnTo>
                      <a:pt x="203" y="85"/>
                    </a:lnTo>
                    <a:lnTo>
                      <a:pt x="205" y="83"/>
                    </a:lnTo>
                    <a:lnTo>
                      <a:pt x="205" y="83"/>
                    </a:lnTo>
                    <a:lnTo>
                      <a:pt x="205" y="81"/>
                    </a:lnTo>
                    <a:lnTo>
                      <a:pt x="205" y="79"/>
                    </a:lnTo>
                    <a:lnTo>
                      <a:pt x="205" y="79"/>
                    </a:lnTo>
                    <a:lnTo>
                      <a:pt x="205" y="79"/>
                    </a:lnTo>
                    <a:lnTo>
                      <a:pt x="205" y="79"/>
                    </a:lnTo>
                    <a:lnTo>
                      <a:pt x="207" y="77"/>
                    </a:lnTo>
                    <a:lnTo>
                      <a:pt x="208" y="77"/>
                    </a:lnTo>
                    <a:lnTo>
                      <a:pt x="208" y="77"/>
                    </a:lnTo>
                    <a:lnTo>
                      <a:pt x="208" y="77"/>
                    </a:lnTo>
                    <a:lnTo>
                      <a:pt x="210" y="76"/>
                    </a:lnTo>
                    <a:lnTo>
                      <a:pt x="212" y="76"/>
                    </a:lnTo>
                    <a:lnTo>
                      <a:pt x="214" y="74"/>
                    </a:lnTo>
                    <a:lnTo>
                      <a:pt x="214" y="74"/>
                    </a:lnTo>
                    <a:lnTo>
                      <a:pt x="216" y="72"/>
                    </a:lnTo>
                    <a:lnTo>
                      <a:pt x="216" y="72"/>
                    </a:lnTo>
                    <a:lnTo>
                      <a:pt x="217" y="70"/>
                    </a:lnTo>
                    <a:lnTo>
                      <a:pt x="217" y="70"/>
                    </a:lnTo>
                    <a:lnTo>
                      <a:pt x="217" y="70"/>
                    </a:lnTo>
                    <a:lnTo>
                      <a:pt x="219" y="70"/>
                    </a:lnTo>
                    <a:lnTo>
                      <a:pt x="221" y="70"/>
                    </a:lnTo>
                    <a:lnTo>
                      <a:pt x="221" y="70"/>
                    </a:lnTo>
                    <a:lnTo>
                      <a:pt x="223" y="70"/>
                    </a:lnTo>
                    <a:lnTo>
                      <a:pt x="223" y="70"/>
                    </a:lnTo>
                    <a:lnTo>
                      <a:pt x="223" y="70"/>
                    </a:lnTo>
                    <a:lnTo>
                      <a:pt x="225" y="70"/>
                    </a:lnTo>
                    <a:lnTo>
                      <a:pt x="226" y="70"/>
                    </a:lnTo>
                    <a:lnTo>
                      <a:pt x="226" y="70"/>
                    </a:lnTo>
                    <a:lnTo>
                      <a:pt x="226" y="68"/>
                    </a:lnTo>
                    <a:lnTo>
                      <a:pt x="228" y="68"/>
                    </a:lnTo>
                    <a:lnTo>
                      <a:pt x="228" y="68"/>
                    </a:lnTo>
                    <a:lnTo>
                      <a:pt x="228" y="68"/>
                    </a:lnTo>
                    <a:lnTo>
                      <a:pt x="228" y="68"/>
                    </a:lnTo>
                    <a:lnTo>
                      <a:pt x="230" y="68"/>
                    </a:lnTo>
                    <a:lnTo>
                      <a:pt x="232" y="68"/>
                    </a:lnTo>
                    <a:lnTo>
                      <a:pt x="234" y="67"/>
                    </a:lnTo>
                    <a:lnTo>
                      <a:pt x="235" y="67"/>
                    </a:lnTo>
                    <a:lnTo>
                      <a:pt x="235" y="67"/>
                    </a:lnTo>
                    <a:lnTo>
                      <a:pt x="237" y="67"/>
                    </a:lnTo>
                    <a:lnTo>
                      <a:pt x="237" y="67"/>
                    </a:lnTo>
                    <a:lnTo>
                      <a:pt x="239" y="67"/>
                    </a:lnTo>
                    <a:lnTo>
                      <a:pt x="239" y="67"/>
                    </a:lnTo>
                    <a:lnTo>
                      <a:pt x="241" y="67"/>
                    </a:lnTo>
                    <a:lnTo>
                      <a:pt x="241" y="67"/>
                    </a:lnTo>
                    <a:lnTo>
                      <a:pt x="241" y="67"/>
                    </a:lnTo>
                    <a:lnTo>
                      <a:pt x="243" y="67"/>
                    </a:lnTo>
                    <a:lnTo>
                      <a:pt x="243" y="67"/>
                    </a:lnTo>
                    <a:lnTo>
                      <a:pt x="243" y="67"/>
                    </a:lnTo>
                    <a:lnTo>
                      <a:pt x="243" y="67"/>
                    </a:lnTo>
                    <a:lnTo>
                      <a:pt x="243" y="67"/>
                    </a:lnTo>
                    <a:lnTo>
                      <a:pt x="243" y="67"/>
                    </a:lnTo>
                    <a:lnTo>
                      <a:pt x="245" y="67"/>
                    </a:lnTo>
                    <a:lnTo>
                      <a:pt x="245" y="65"/>
                    </a:lnTo>
                    <a:lnTo>
                      <a:pt x="246" y="65"/>
                    </a:lnTo>
                    <a:lnTo>
                      <a:pt x="248" y="63"/>
                    </a:lnTo>
                    <a:lnTo>
                      <a:pt x="248" y="63"/>
                    </a:lnTo>
                    <a:lnTo>
                      <a:pt x="252" y="61"/>
                    </a:lnTo>
                    <a:lnTo>
                      <a:pt x="255" y="61"/>
                    </a:lnTo>
                    <a:lnTo>
                      <a:pt x="257" y="59"/>
                    </a:lnTo>
                    <a:lnTo>
                      <a:pt x="257" y="59"/>
                    </a:lnTo>
                    <a:lnTo>
                      <a:pt x="257" y="59"/>
                    </a:lnTo>
                    <a:lnTo>
                      <a:pt x="257" y="59"/>
                    </a:lnTo>
                    <a:lnTo>
                      <a:pt x="257" y="59"/>
                    </a:lnTo>
                    <a:lnTo>
                      <a:pt x="259" y="59"/>
                    </a:lnTo>
                    <a:lnTo>
                      <a:pt x="259" y="57"/>
                    </a:lnTo>
                    <a:lnTo>
                      <a:pt x="261" y="57"/>
                    </a:lnTo>
                    <a:lnTo>
                      <a:pt x="261" y="56"/>
                    </a:lnTo>
                    <a:lnTo>
                      <a:pt x="261" y="56"/>
                    </a:lnTo>
                    <a:lnTo>
                      <a:pt x="261" y="56"/>
                    </a:lnTo>
                    <a:lnTo>
                      <a:pt x="261" y="56"/>
                    </a:lnTo>
                    <a:lnTo>
                      <a:pt x="259" y="54"/>
                    </a:lnTo>
                    <a:lnTo>
                      <a:pt x="259" y="54"/>
                    </a:lnTo>
                    <a:lnTo>
                      <a:pt x="259" y="54"/>
                    </a:lnTo>
                    <a:lnTo>
                      <a:pt x="259" y="54"/>
                    </a:lnTo>
                    <a:lnTo>
                      <a:pt x="257" y="54"/>
                    </a:lnTo>
                    <a:lnTo>
                      <a:pt x="257" y="52"/>
                    </a:lnTo>
                    <a:lnTo>
                      <a:pt x="255" y="52"/>
                    </a:lnTo>
                    <a:lnTo>
                      <a:pt x="254" y="50"/>
                    </a:lnTo>
                    <a:lnTo>
                      <a:pt x="252" y="48"/>
                    </a:lnTo>
                    <a:lnTo>
                      <a:pt x="250" y="48"/>
                    </a:lnTo>
                    <a:lnTo>
                      <a:pt x="250" y="48"/>
                    </a:lnTo>
                    <a:lnTo>
                      <a:pt x="248" y="48"/>
                    </a:lnTo>
                    <a:lnTo>
                      <a:pt x="248" y="47"/>
                    </a:lnTo>
                    <a:lnTo>
                      <a:pt x="248" y="47"/>
                    </a:lnTo>
                    <a:lnTo>
                      <a:pt x="248" y="45"/>
                    </a:lnTo>
                    <a:lnTo>
                      <a:pt x="248" y="45"/>
                    </a:lnTo>
                    <a:lnTo>
                      <a:pt x="248" y="43"/>
                    </a:lnTo>
                    <a:lnTo>
                      <a:pt x="248" y="43"/>
                    </a:lnTo>
                    <a:lnTo>
                      <a:pt x="248" y="41"/>
                    </a:lnTo>
                    <a:lnTo>
                      <a:pt x="248" y="39"/>
                    </a:lnTo>
                    <a:lnTo>
                      <a:pt x="248" y="39"/>
                    </a:lnTo>
                    <a:lnTo>
                      <a:pt x="248" y="39"/>
                    </a:lnTo>
                    <a:lnTo>
                      <a:pt x="248" y="39"/>
                    </a:lnTo>
                    <a:lnTo>
                      <a:pt x="248" y="38"/>
                    </a:lnTo>
                    <a:lnTo>
                      <a:pt x="246" y="38"/>
                    </a:lnTo>
                    <a:lnTo>
                      <a:pt x="246" y="38"/>
                    </a:lnTo>
                    <a:lnTo>
                      <a:pt x="245" y="36"/>
                    </a:lnTo>
                    <a:lnTo>
                      <a:pt x="243" y="36"/>
                    </a:lnTo>
                    <a:lnTo>
                      <a:pt x="239" y="36"/>
                    </a:lnTo>
                    <a:lnTo>
                      <a:pt x="239" y="36"/>
                    </a:lnTo>
                    <a:lnTo>
                      <a:pt x="237" y="36"/>
                    </a:lnTo>
                    <a:lnTo>
                      <a:pt x="237" y="36"/>
                    </a:lnTo>
                    <a:lnTo>
                      <a:pt x="237" y="36"/>
                    </a:lnTo>
                    <a:lnTo>
                      <a:pt x="237" y="34"/>
                    </a:lnTo>
                    <a:lnTo>
                      <a:pt x="235" y="34"/>
                    </a:lnTo>
                    <a:lnTo>
                      <a:pt x="235" y="32"/>
                    </a:lnTo>
                    <a:lnTo>
                      <a:pt x="235" y="32"/>
                    </a:lnTo>
                    <a:lnTo>
                      <a:pt x="235" y="30"/>
                    </a:lnTo>
                    <a:lnTo>
                      <a:pt x="235" y="30"/>
                    </a:lnTo>
                    <a:lnTo>
                      <a:pt x="235" y="29"/>
                    </a:lnTo>
                    <a:lnTo>
                      <a:pt x="235" y="29"/>
                    </a:lnTo>
                    <a:lnTo>
                      <a:pt x="235" y="29"/>
                    </a:lnTo>
                    <a:lnTo>
                      <a:pt x="235" y="27"/>
                    </a:lnTo>
                    <a:lnTo>
                      <a:pt x="234" y="27"/>
                    </a:lnTo>
                    <a:lnTo>
                      <a:pt x="234" y="27"/>
                    </a:lnTo>
                    <a:lnTo>
                      <a:pt x="234" y="27"/>
                    </a:lnTo>
                    <a:lnTo>
                      <a:pt x="234" y="25"/>
                    </a:lnTo>
                    <a:lnTo>
                      <a:pt x="234" y="25"/>
                    </a:lnTo>
                    <a:lnTo>
                      <a:pt x="234" y="25"/>
                    </a:lnTo>
                    <a:lnTo>
                      <a:pt x="234" y="25"/>
                    </a:lnTo>
                    <a:lnTo>
                      <a:pt x="234" y="23"/>
                    </a:lnTo>
                    <a:lnTo>
                      <a:pt x="234" y="23"/>
                    </a:lnTo>
                    <a:lnTo>
                      <a:pt x="234" y="23"/>
                    </a:lnTo>
                    <a:lnTo>
                      <a:pt x="234" y="23"/>
                    </a:lnTo>
                    <a:lnTo>
                      <a:pt x="234" y="23"/>
                    </a:lnTo>
                    <a:lnTo>
                      <a:pt x="235" y="23"/>
                    </a:lnTo>
                    <a:lnTo>
                      <a:pt x="237" y="23"/>
                    </a:lnTo>
                    <a:lnTo>
                      <a:pt x="239" y="23"/>
                    </a:lnTo>
                    <a:lnTo>
                      <a:pt x="241" y="23"/>
                    </a:lnTo>
                    <a:lnTo>
                      <a:pt x="243" y="21"/>
                    </a:lnTo>
                    <a:lnTo>
                      <a:pt x="243" y="21"/>
                    </a:lnTo>
                    <a:lnTo>
                      <a:pt x="245" y="21"/>
                    </a:lnTo>
                    <a:lnTo>
                      <a:pt x="245" y="21"/>
                    </a:lnTo>
                    <a:lnTo>
                      <a:pt x="246" y="21"/>
                    </a:lnTo>
                    <a:lnTo>
                      <a:pt x="248" y="19"/>
                    </a:lnTo>
                    <a:lnTo>
                      <a:pt x="248" y="19"/>
                    </a:lnTo>
                    <a:lnTo>
                      <a:pt x="250" y="18"/>
                    </a:lnTo>
                    <a:lnTo>
                      <a:pt x="250" y="18"/>
                    </a:lnTo>
                    <a:lnTo>
                      <a:pt x="252" y="18"/>
                    </a:lnTo>
                    <a:lnTo>
                      <a:pt x="254" y="18"/>
                    </a:lnTo>
                    <a:lnTo>
                      <a:pt x="255" y="19"/>
                    </a:lnTo>
                    <a:lnTo>
                      <a:pt x="257" y="19"/>
                    </a:lnTo>
                    <a:lnTo>
                      <a:pt x="259" y="19"/>
                    </a:lnTo>
                    <a:lnTo>
                      <a:pt x="261" y="19"/>
                    </a:lnTo>
                    <a:lnTo>
                      <a:pt x="261" y="19"/>
                    </a:lnTo>
                    <a:lnTo>
                      <a:pt x="263" y="19"/>
                    </a:lnTo>
                    <a:lnTo>
                      <a:pt x="264" y="19"/>
                    </a:lnTo>
                    <a:lnTo>
                      <a:pt x="268" y="18"/>
                    </a:lnTo>
                    <a:lnTo>
                      <a:pt x="270" y="18"/>
                    </a:lnTo>
                    <a:lnTo>
                      <a:pt x="270" y="18"/>
                    </a:lnTo>
                    <a:lnTo>
                      <a:pt x="270" y="18"/>
                    </a:lnTo>
                    <a:lnTo>
                      <a:pt x="270" y="18"/>
                    </a:lnTo>
                    <a:lnTo>
                      <a:pt x="270" y="18"/>
                    </a:lnTo>
                    <a:lnTo>
                      <a:pt x="272" y="18"/>
                    </a:lnTo>
                    <a:lnTo>
                      <a:pt x="272" y="18"/>
                    </a:lnTo>
                    <a:lnTo>
                      <a:pt x="272" y="18"/>
                    </a:lnTo>
                    <a:lnTo>
                      <a:pt x="273" y="18"/>
                    </a:lnTo>
                    <a:lnTo>
                      <a:pt x="273" y="18"/>
                    </a:lnTo>
                    <a:lnTo>
                      <a:pt x="273" y="18"/>
                    </a:lnTo>
                    <a:lnTo>
                      <a:pt x="275" y="19"/>
                    </a:lnTo>
                    <a:lnTo>
                      <a:pt x="277" y="19"/>
                    </a:lnTo>
                    <a:lnTo>
                      <a:pt x="277" y="19"/>
                    </a:lnTo>
                    <a:lnTo>
                      <a:pt x="277" y="19"/>
                    </a:lnTo>
                    <a:lnTo>
                      <a:pt x="277" y="19"/>
                    </a:lnTo>
                    <a:lnTo>
                      <a:pt x="277" y="21"/>
                    </a:lnTo>
                    <a:lnTo>
                      <a:pt x="277" y="21"/>
                    </a:lnTo>
                    <a:lnTo>
                      <a:pt x="279" y="23"/>
                    </a:lnTo>
                    <a:lnTo>
                      <a:pt x="279" y="23"/>
                    </a:lnTo>
                    <a:lnTo>
                      <a:pt x="279" y="23"/>
                    </a:lnTo>
                    <a:lnTo>
                      <a:pt x="279" y="23"/>
                    </a:lnTo>
                    <a:lnTo>
                      <a:pt x="279" y="23"/>
                    </a:lnTo>
                    <a:lnTo>
                      <a:pt x="279" y="25"/>
                    </a:lnTo>
                    <a:lnTo>
                      <a:pt x="279" y="25"/>
                    </a:lnTo>
                    <a:lnTo>
                      <a:pt x="279" y="25"/>
                    </a:lnTo>
                    <a:lnTo>
                      <a:pt x="279" y="27"/>
                    </a:lnTo>
                    <a:lnTo>
                      <a:pt x="279" y="27"/>
                    </a:lnTo>
                    <a:lnTo>
                      <a:pt x="279" y="27"/>
                    </a:lnTo>
                    <a:lnTo>
                      <a:pt x="277" y="27"/>
                    </a:lnTo>
                    <a:lnTo>
                      <a:pt x="277" y="27"/>
                    </a:lnTo>
                    <a:lnTo>
                      <a:pt x="277" y="29"/>
                    </a:lnTo>
                    <a:lnTo>
                      <a:pt x="277" y="29"/>
                    </a:lnTo>
                    <a:lnTo>
                      <a:pt x="277" y="29"/>
                    </a:lnTo>
                    <a:lnTo>
                      <a:pt x="277" y="29"/>
                    </a:lnTo>
                    <a:lnTo>
                      <a:pt x="277" y="29"/>
                    </a:lnTo>
                    <a:lnTo>
                      <a:pt x="277" y="29"/>
                    </a:lnTo>
                    <a:lnTo>
                      <a:pt x="279" y="29"/>
                    </a:lnTo>
                    <a:lnTo>
                      <a:pt x="279" y="29"/>
                    </a:lnTo>
                    <a:lnTo>
                      <a:pt x="281" y="30"/>
                    </a:lnTo>
                    <a:lnTo>
                      <a:pt x="281" y="30"/>
                    </a:lnTo>
                    <a:lnTo>
                      <a:pt x="283" y="30"/>
                    </a:lnTo>
                    <a:lnTo>
                      <a:pt x="283" y="30"/>
                    </a:lnTo>
                    <a:lnTo>
                      <a:pt x="284" y="30"/>
                    </a:lnTo>
                    <a:lnTo>
                      <a:pt x="284" y="30"/>
                    </a:lnTo>
                    <a:lnTo>
                      <a:pt x="286" y="30"/>
                    </a:lnTo>
                    <a:lnTo>
                      <a:pt x="286" y="30"/>
                    </a:lnTo>
                    <a:lnTo>
                      <a:pt x="286" y="30"/>
                    </a:lnTo>
                    <a:lnTo>
                      <a:pt x="286" y="29"/>
                    </a:lnTo>
                    <a:lnTo>
                      <a:pt x="288" y="29"/>
                    </a:lnTo>
                    <a:lnTo>
                      <a:pt x="290" y="27"/>
                    </a:lnTo>
                    <a:lnTo>
                      <a:pt x="290" y="27"/>
                    </a:lnTo>
                    <a:lnTo>
                      <a:pt x="290" y="27"/>
                    </a:lnTo>
                    <a:lnTo>
                      <a:pt x="290" y="27"/>
                    </a:lnTo>
                    <a:lnTo>
                      <a:pt x="290" y="27"/>
                    </a:lnTo>
                    <a:lnTo>
                      <a:pt x="290" y="27"/>
                    </a:lnTo>
                    <a:lnTo>
                      <a:pt x="290" y="27"/>
                    </a:lnTo>
                    <a:lnTo>
                      <a:pt x="290" y="25"/>
                    </a:lnTo>
                    <a:lnTo>
                      <a:pt x="288" y="23"/>
                    </a:lnTo>
                    <a:lnTo>
                      <a:pt x="288" y="23"/>
                    </a:lnTo>
                    <a:lnTo>
                      <a:pt x="288" y="23"/>
                    </a:lnTo>
                    <a:lnTo>
                      <a:pt x="288" y="21"/>
                    </a:lnTo>
                    <a:lnTo>
                      <a:pt x="288" y="21"/>
                    </a:lnTo>
                    <a:lnTo>
                      <a:pt x="286" y="19"/>
                    </a:lnTo>
                    <a:lnTo>
                      <a:pt x="286" y="18"/>
                    </a:lnTo>
                    <a:lnTo>
                      <a:pt x="286" y="18"/>
                    </a:lnTo>
                    <a:lnTo>
                      <a:pt x="286" y="18"/>
                    </a:lnTo>
                    <a:lnTo>
                      <a:pt x="288" y="18"/>
                    </a:lnTo>
                    <a:lnTo>
                      <a:pt x="288" y="16"/>
                    </a:lnTo>
                    <a:lnTo>
                      <a:pt x="292" y="12"/>
                    </a:lnTo>
                    <a:lnTo>
                      <a:pt x="293" y="12"/>
                    </a:lnTo>
                    <a:lnTo>
                      <a:pt x="293" y="10"/>
                    </a:lnTo>
                    <a:lnTo>
                      <a:pt x="293" y="10"/>
                    </a:lnTo>
                    <a:lnTo>
                      <a:pt x="293" y="10"/>
                    </a:lnTo>
                    <a:lnTo>
                      <a:pt x="293" y="9"/>
                    </a:lnTo>
                    <a:lnTo>
                      <a:pt x="293" y="9"/>
                    </a:lnTo>
                    <a:lnTo>
                      <a:pt x="293" y="9"/>
                    </a:lnTo>
                    <a:lnTo>
                      <a:pt x="293" y="7"/>
                    </a:lnTo>
                    <a:lnTo>
                      <a:pt x="293" y="7"/>
                    </a:lnTo>
                    <a:lnTo>
                      <a:pt x="293" y="7"/>
                    </a:lnTo>
                    <a:lnTo>
                      <a:pt x="293" y="5"/>
                    </a:lnTo>
                    <a:lnTo>
                      <a:pt x="293" y="5"/>
                    </a:lnTo>
                    <a:lnTo>
                      <a:pt x="293" y="5"/>
                    </a:lnTo>
                    <a:lnTo>
                      <a:pt x="293" y="3"/>
                    </a:lnTo>
                    <a:lnTo>
                      <a:pt x="293" y="3"/>
                    </a:lnTo>
                    <a:lnTo>
                      <a:pt x="295" y="3"/>
                    </a:lnTo>
                    <a:lnTo>
                      <a:pt x="295" y="3"/>
                    </a:lnTo>
                    <a:lnTo>
                      <a:pt x="297" y="3"/>
                    </a:lnTo>
                    <a:lnTo>
                      <a:pt x="297" y="3"/>
                    </a:lnTo>
                    <a:lnTo>
                      <a:pt x="299" y="3"/>
                    </a:lnTo>
                    <a:lnTo>
                      <a:pt x="299" y="3"/>
                    </a:lnTo>
                    <a:lnTo>
                      <a:pt x="301" y="3"/>
                    </a:lnTo>
                    <a:lnTo>
                      <a:pt x="302" y="3"/>
                    </a:lnTo>
                    <a:lnTo>
                      <a:pt x="304" y="1"/>
                    </a:lnTo>
                    <a:lnTo>
                      <a:pt x="306" y="1"/>
                    </a:lnTo>
                    <a:lnTo>
                      <a:pt x="308" y="1"/>
                    </a:lnTo>
                    <a:lnTo>
                      <a:pt x="308" y="0"/>
                    </a:lnTo>
                    <a:lnTo>
                      <a:pt x="310" y="0"/>
                    </a:lnTo>
                    <a:lnTo>
                      <a:pt x="310" y="0"/>
                    </a:lnTo>
                    <a:lnTo>
                      <a:pt x="310" y="0"/>
                    </a:lnTo>
                    <a:lnTo>
                      <a:pt x="310" y="0"/>
                    </a:lnTo>
                    <a:lnTo>
                      <a:pt x="311" y="0"/>
                    </a:lnTo>
                    <a:lnTo>
                      <a:pt x="311" y="0"/>
                    </a:lnTo>
                    <a:lnTo>
                      <a:pt x="313" y="1"/>
                    </a:lnTo>
                    <a:lnTo>
                      <a:pt x="313" y="1"/>
                    </a:lnTo>
                    <a:lnTo>
                      <a:pt x="313" y="1"/>
                    </a:lnTo>
                    <a:lnTo>
                      <a:pt x="313" y="1"/>
                    </a:lnTo>
                    <a:lnTo>
                      <a:pt x="315" y="1"/>
                    </a:lnTo>
                    <a:lnTo>
                      <a:pt x="317" y="1"/>
                    </a:lnTo>
                    <a:lnTo>
                      <a:pt x="317" y="1"/>
                    </a:lnTo>
                    <a:lnTo>
                      <a:pt x="319" y="1"/>
                    </a:lnTo>
                    <a:lnTo>
                      <a:pt x="319" y="1"/>
                    </a:lnTo>
                    <a:lnTo>
                      <a:pt x="319" y="1"/>
                    </a:lnTo>
                    <a:lnTo>
                      <a:pt x="319" y="1"/>
                    </a:lnTo>
                    <a:lnTo>
                      <a:pt x="319" y="1"/>
                    </a:lnTo>
                    <a:lnTo>
                      <a:pt x="319" y="1"/>
                    </a:lnTo>
                    <a:lnTo>
                      <a:pt x="319" y="1"/>
                    </a:lnTo>
                    <a:lnTo>
                      <a:pt x="319" y="3"/>
                    </a:lnTo>
                    <a:lnTo>
                      <a:pt x="319" y="3"/>
                    </a:lnTo>
                    <a:lnTo>
                      <a:pt x="319" y="3"/>
                    </a:lnTo>
                    <a:lnTo>
                      <a:pt x="319" y="3"/>
                    </a:lnTo>
                    <a:lnTo>
                      <a:pt x="319" y="5"/>
                    </a:lnTo>
                    <a:lnTo>
                      <a:pt x="319" y="5"/>
                    </a:lnTo>
                    <a:lnTo>
                      <a:pt x="319" y="5"/>
                    </a:lnTo>
                    <a:lnTo>
                      <a:pt x="319" y="5"/>
                    </a:lnTo>
                    <a:lnTo>
                      <a:pt x="319" y="7"/>
                    </a:lnTo>
                    <a:lnTo>
                      <a:pt x="319" y="7"/>
                    </a:lnTo>
                    <a:lnTo>
                      <a:pt x="319" y="9"/>
                    </a:lnTo>
                    <a:lnTo>
                      <a:pt x="319" y="9"/>
                    </a:lnTo>
                    <a:lnTo>
                      <a:pt x="319" y="9"/>
                    </a:lnTo>
                    <a:lnTo>
                      <a:pt x="319" y="9"/>
                    </a:lnTo>
                    <a:lnTo>
                      <a:pt x="319" y="10"/>
                    </a:lnTo>
                    <a:lnTo>
                      <a:pt x="319" y="10"/>
                    </a:lnTo>
                    <a:lnTo>
                      <a:pt x="319" y="10"/>
                    </a:lnTo>
                    <a:lnTo>
                      <a:pt x="319" y="10"/>
                    </a:lnTo>
                    <a:lnTo>
                      <a:pt x="319" y="12"/>
                    </a:lnTo>
                    <a:lnTo>
                      <a:pt x="319" y="12"/>
                    </a:lnTo>
                    <a:lnTo>
                      <a:pt x="319" y="12"/>
                    </a:lnTo>
                    <a:lnTo>
                      <a:pt x="317" y="12"/>
                    </a:lnTo>
                    <a:lnTo>
                      <a:pt x="317" y="14"/>
                    </a:lnTo>
                    <a:lnTo>
                      <a:pt x="317" y="14"/>
                    </a:lnTo>
                    <a:lnTo>
                      <a:pt x="317" y="18"/>
                    </a:lnTo>
                    <a:lnTo>
                      <a:pt x="317" y="18"/>
                    </a:lnTo>
                    <a:lnTo>
                      <a:pt x="317" y="21"/>
                    </a:lnTo>
                    <a:lnTo>
                      <a:pt x="317" y="23"/>
                    </a:lnTo>
                    <a:lnTo>
                      <a:pt x="317" y="23"/>
                    </a:lnTo>
                    <a:lnTo>
                      <a:pt x="317" y="25"/>
                    </a:lnTo>
                    <a:lnTo>
                      <a:pt x="317" y="30"/>
                    </a:lnTo>
                    <a:lnTo>
                      <a:pt x="317" y="32"/>
                    </a:lnTo>
                    <a:lnTo>
                      <a:pt x="319" y="34"/>
                    </a:lnTo>
                    <a:lnTo>
                      <a:pt x="319" y="34"/>
                    </a:lnTo>
                    <a:lnTo>
                      <a:pt x="319" y="34"/>
                    </a:lnTo>
                    <a:lnTo>
                      <a:pt x="320" y="34"/>
                    </a:lnTo>
                    <a:lnTo>
                      <a:pt x="320" y="36"/>
                    </a:lnTo>
                    <a:lnTo>
                      <a:pt x="320" y="36"/>
                    </a:lnTo>
                    <a:lnTo>
                      <a:pt x="320" y="36"/>
                    </a:lnTo>
                    <a:lnTo>
                      <a:pt x="320" y="38"/>
                    </a:lnTo>
                    <a:lnTo>
                      <a:pt x="320" y="38"/>
                    </a:lnTo>
                    <a:lnTo>
                      <a:pt x="320" y="38"/>
                    </a:lnTo>
                    <a:lnTo>
                      <a:pt x="319" y="38"/>
                    </a:lnTo>
                    <a:lnTo>
                      <a:pt x="319" y="38"/>
                    </a:lnTo>
                    <a:lnTo>
                      <a:pt x="319" y="39"/>
                    </a:lnTo>
                    <a:lnTo>
                      <a:pt x="319" y="39"/>
                    </a:lnTo>
                    <a:lnTo>
                      <a:pt x="319" y="39"/>
                    </a:lnTo>
                    <a:lnTo>
                      <a:pt x="319" y="41"/>
                    </a:lnTo>
                    <a:lnTo>
                      <a:pt x="319" y="41"/>
                    </a:lnTo>
                    <a:lnTo>
                      <a:pt x="319" y="41"/>
                    </a:lnTo>
                    <a:lnTo>
                      <a:pt x="319" y="41"/>
                    </a:lnTo>
                    <a:lnTo>
                      <a:pt x="319" y="43"/>
                    </a:lnTo>
                    <a:lnTo>
                      <a:pt x="319" y="43"/>
                    </a:lnTo>
                    <a:lnTo>
                      <a:pt x="319" y="43"/>
                    </a:lnTo>
                    <a:lnTo>
                      <a:pt x="319" y="43"/>
                    </a:lnTo>
                    <a:lnTo>
                      <a:pt x="320" y="43"/>
                    </a:lnTo>
                    <a:lnTo>
                      <a:pt x="320" y="43"/>
                    </a:lnTo>
                    <a:lnTo>
                      <a:pt x="320" y="43"/>
                    </a:lnTo>
                    <a:lnTo>
                      <a:pt x="320" y="43"/>
                    </a:lnTo>
                    <a:lnTo>
                      <a:pt x="320" y="43"/>
                    </a:lnTo>
                    <a:lnTo>
                      <a:pt x="320" y="43"/>
                    </a:lnTo>
                    <a:lnTo>
                      <a:pt x="320" y="43"/>
                    </a:lnTo>
                    <a:lnTo>
                      <a:pt x="320" y="43"/>
                    </a:lnTo>
                    <a:lnTo>
                      <a:pt x="320" y="43"/>
                    </a:lnTo>
                    <a:lnTo>
                      <a:pt x="320" y="41"/>
                    </a:lnTo>
                    <a:lnTo>
                      <a:pt x="320" y="41"/>
                    </a:lnTo>
                    <a:lnTo>
                      <a:pt x="322" y="41"/>
                    </a:lnTo>
                    <a:lnTo>
                      <a:pt x="322" y="41"/>
                    </a:lnTo>
                    <a:lnTo>
                      <a:pt x="322" y="41"/>
                    </a:lnTo>
                    <a:lnTo>
                      <a:pt x="322" y="41"/>
                    </a:lnTo>
                    <a:lnTo>
                      <a:pt x="322" y="41"/>
                    </a:lnTo>
                    <a:lnTo>
                      <a:pt x="322" y="41"/>
                    </a:lnTo>
                    <a:lnTo>
                      <a:pt x="322" y="39"/>
                    </a:lnTo>
                    <a:lnTo>
                      <a:pt x="322" y="39"/>
                    </a:lnTo>
                    <a:lnTo>
                      <a:pt x="322" y="39"/>
                    </a:lnTo>
                    <a:lnTo>
                      <a:pt x="322" y="39"/>
                    </a:lnTo>
                    <a:lnTo>
                      <a:pt x="322" y="39"/>
                    </a:lnTo>
                    <a:lnTo>
                      <a:pt x="322" y="39"/>
                    </a:lnTo>
                    <a:lnTo>
                      <a:pt x="322" y="39"/>
                    </a:lnTo>
                    <a:lnTo>
                      <a:pt x="322" y="38"/>
                    </a:lnTo>
                    <a:lnTo>
                      <a:pt x="322" y="38"/>
                    </a:lnTo>
                    <a:lnTo>
                      <a:pt x="324" y="38"/>
                    </a:lnTo>
                    <a:lnTo>
                      <a:pt x="324" y="38"/>
                    </a:lnTo>
                    <a:lnTo>
                      <a:pt x="324" y="38"/>
                    </a:lnTo>
                    <a:lnTo>
                      <a:pt x="324" y="38"/>
                    </a:lnTo>
                    <a:lnTo>
                      <a:pt x="324" y="36"/>
                    </a:lnTo>
                    <a:lnTo>
                      <a:pt x="324" y="36"/>
                    </a:lnTo>
                    <a:lnTo>
                      <a:pt x="324" y="36"/>
                    </a:lnTo>
                    <a:lnTo>
                      <a:pt x="324" y="36"/>
                    </a:lnTo>
                    <a:lnTo>
                      <a:pt x="324" y="36"/>
                    </a:lnTo>
                    <a:lnTo>
                      <a:pt x="324" y="36"/>
                    </a:lnTo>
                    <a:lnTo>
                      <a:pt x="324" y="36"/>
                    </a:lnTo>
                    <a:lnTo>
                      <a:pt x="326" y="36"/>
                    </a:lnTo>
                    <a:lnTo>
                      <a:pt x="326" y="36"/>
                    </a:lnTo>
                    <a:lnTo>
                      <a:pt x="326" y="36"/>
                    </a:lnTo>
                    <a:lnTo>
                      <a:pt x="326" y="36"/>
                    </a:lnTo>
                    <a:lnTo>
                      <a:pt x="326" y="36"/>
                    </a:lnTo>
                    <a:lnTo>
                      <a:pt x="326" y="36"/>
                    </a:lnTo>
                    <a:lnTo>
                      <a:pt x="328" y="36"/>
                    </a:lnTo>
                    <a:lnTo>
                      <a:pt x="328" y="36"/>
                    </a:lnTo>
                    <a:lnTo>
                      <a:pt x="328" y="36"/>
                    </a:lnTo>
                    <a:lnTo>
                      <a:pt x="328" y="38"/>
                    </a:lnTo>
                    <a:lnTo>
                      <a:pt x="328" y="38"/>
                    </a:lnTo>
                    <a:lnTo>
                      <a:pt x="330" y="38"/>
                    </a:lnTo>
                    <a:lnTo>
                      <a:pt x="330" y="38"/>
                    </a:lnTo>
                    <a:lnTo>
                      <a:pt x="330" y="38"/>
                    </a:lnTo>
                    <a:lnTo>
                      <a:pt x="331" y="38"/>
                    </a:lnTo>
                    <a:lnTo>
                      <a:pt x="331" y="38"/>
                    </a:lnTo>
                    <a:lnTo>
                      <a:pt x="331" y="38"/>
                    </a:lnTo>
                    <a:lnTo>
                      <a:pt x="331" y="39"/>
                    </a:lnTo>
                    <a:lnTo>
                      <a:pt x="333" y="39"/>
                    </a:lnTo>
                    <a:lnTo>
                      <a:pt x="333" y="39"/>
                    </a:lnTo>
                    <a:lnTo>
                      <a:pt x="333" y="39"/>
                    </a:lnTo>
                    <a:lnTo>
                      <a:pt x="333" y="39"/>
                    </a:lnTo>
                    <a:lnTo>
                      <a:pt x="333" y="39"/>
                    </a:lnTo>
                    <a:lnTo>
                      <a:pt x="335" y="39"/>
                    </a:lnTo>
                    <a:lnTo>
                      <a:pt x="335" y="41"/>
                    </a:lnTo>
                    <a:lnTo>
                      <a:pt x="335" y="41"/>
                    </a:lnTo>
                    <a:lnTo>
                      <a:pt x="335" y="41"/>
                    </a:lnTo>
                    <a:lnTo>
                      <a:pt x="337" y="41"/>
                    </a:lnTo>
                    <a:lnTo>
                      <a:pt x="337" y="41"/>
                    </a:lnTo>
                    <a:lnTo>
                      <a:pt x="337" y="41"/>
                    </a:lnTo>
                    <a:lnTo>
                      <a:pt x="337" y="41"/>
                    </a:lnTo>
                    <a:lnTo>
                      <a:pt x="337" y="41"/>
                    </a:lnTo>
                    <a:lnTo>
                      <a:pt x="337" y="41"/>
                    </a:lnTo>
                    <a:lnTo>
                      <a:pt x="337" y="41"/>
                    </a:lnTo>
                    <a:lnTo>
                      <a:pt x="339" y="41"/>
                    </a:lnTo>
                    <a:lnTo>
                      <a:pt x="339" y="41"/>
                    </a:lnTo>
                    <a:lnTo>
                      <a:pt x="339" y="41"/>
                    </a:lnTo>
                    <a:lnTo>
                      <a:pt x="339" y="41"/>
                    </a:lnTo>
                    <a:lnTo>
                      <a:pt x="340" y="41"/>
                    </a:lnTo>
                    <a:lnTo>
                      <a:pt x="340" y="41"/>
                    </a:lnTo>
                    <a:lnTo>
                      <a:pt x="342" y="41"/>
                    </a:lnTo>
                    <a:lnTo>
                      <a:pt x="342" y="41"/>
                    </a:lnTo>
                    <a:lnTo>
                      <a:pt x="342" y="41"/>
                    </a:lnTo>
                    <a:lnTo>
                      <a:pt x="342" y="41"/>
                    </a:lnTo>
                    <a:lnTo>
                      <a:pt x="344" y="41"/>
                    </a:lnTo>
                    <a:lnTo>
                      <a:pt x="344" y="41"/>
                    </a:lnTo>
                    <a:lnTo>
                      <a:pt x="344" y="41"/>
                    </a:lnTo>
                    <a:lnTo>
                      <a:pt x="344" y="41"/>
                    </a:lnTo>
                    <a:lnTo>
                      <a:pt x="344" y="41"/>
                    </a:lnTo>
                    <a:lnTo>
                      <a:pt x="346" y="41"/>
                    </a:lnTo>
                    <a:lnTo>
                      <a:pt x="346" y="41"/>
                    </a:lnTo>
                    <a:lnTo>
                      <a:pt x="346" y="41"/>
                    </a:lnTo>
                    <a:lnTo>
                      <a:pt x="346" y="41"/>
                    </a:lnTo>
                    <a:lnTo>
                      <a:pt x="346" y="41"/>
                    </a:lnTo>
                    <a:lnTo>
                      <a:pt x="346" y="39"/>
                    </a:lnTo>
                    <a:lnTo>
                      <a:pt x="348" y="39"/>
                    </a:lnTo>
                    <a:lnTo>
                      <a:pt x="348" y="39"/>
                    </a:lnTo>
                    <a:lnTo>
                      <a:pt x="348" y="39"/>
                    </a:lnTo>
                    <a:lnTo>
                      <a:pt x="348" y="39"/>
                    </a:lnTo>
                    <a:lnTo>
                      <a:pt x="348" y="39"/>
                    </a:lnTo>
                    <a:lnTo>
                      <a:pt x="348" y="39"/>
                    </a:lnTo>
                    <a:lnTo>
                      <a:pt x="348" y="39"/>
                    </a:lnTo>
                    <a:lnTo>
                      <a:pt x="348" y="38"/>
                    </a:lnTo>
                    <a:lnTo>
                      <a:pt x="348" y="38"/>
                    </a:lnTo>
                    <a:lnTo>
                      <a:pt x="348" y="38"/>
                    </a:lnTo>
                    <a:lnTo>
                      <a:pt x="349" y="38"/>
                    </a:lnTo>
                    <a:lnTo>
                      <a:pt x="349" y="38"/>
                    </a:lnTo>
                    <a:lnTo>
                      <a:pt x="349" y="38"/>
                    </a:lnTo>
                    <a:lnTo>
                      <a:pt x="349" y="38"/>
                    </a:lnTo>
                    <a:lnTo>
                      <a:pt x="349" y="38"/>
                    </a:lnTo>
                    <a:lnTo>
                      <a:pt x="349" y="36"/>
                    </a:lnTo>
                    <a:lnTo>
                      <a:pt x="349" y="36"/>
                    </a:lnTo>
                    <a:lnTo>
                      <a:pt x="351" y="36"/>
                    </a:lnTo>
                    <a:lnTo>
                      <a:pt x="351" y="36"/>
                    </a:lnTo>
                    <a:lnTo>
                      <a:pt x="351" y="36"/>
                    </a:lnTo>
                    <a:lnTo>
                      <a:pt x="351" y="34"/>
                    </a:lnTo>
                    <a:lnTo>
                      <a:pt x="351" y="34"/>
                    </a:lnTo>
                    <a:lnTo>
                      <a:pt x="351" y="34"/>
                    </a:lnTo>
                    <a:lnTo>
                      <a:pt x="351" y="34"/>
                    </a:lnTo>
                    <a:lnTo>
                      <a:pt x="351" y="34"/>
                    </a:lnTo>
                    <a:lnTo>
                      <a:pt x="353" y="34"/>
                    </a:lnTo>
                    <a:lnTo>
                      <a:pt x="353" y="32"/>
                    </a:lnTo>
                    <a:lnTo>
                      <a:pt x="353" y="32"/>
                    </a:lnTo>
                    <a:lnTo>
                      <a:pt x="353" y="32"/>
                    </a:lnTo>
                    <a:lnTo>
                      <a:pt x="353" y="32"/>
                    </a:lnTo>
                    <a:lnTo>
                      <a:pt x="353" y="32"/>
                    </a:lnTo>
                    <a:lnTo>
                      <a:pt x="353" y="32"/>
                    </a:lnTo>
                    <a:lnTo>
                      <a:pt x="353" y="30"/>
                    </a:lnTo>
                    <a:lnTo>
                      <a:pt x="353" y="30"/>
                    </a:lnTo>
                    <a:lnTo>
                      <a:pt x="353" y="30"/>
                    </a:lnTo>
                    <a:lnTo>
                      <a:pt x="355" y="30"/>
                    </a:lnTo>
                    <a:lnTo>
                      <a:pt x="355" y="29"/>
                    </a:lnTo>
                    <a:lnTo>
                      <a:pt x="355" y="29"/>
                    </a:lnTo>
                    <a:lnTo>
                      <a:pt x="355" y="29"/>
                    </a:lnTo>
                    <a:lnTo>
                      <a:pt x="355" y="29"/>
                    </a:lnTo>
                    <a:lnTo>
                      <a:pt x="355" y="27"/>
                    </a:lnTo>
                    <a:lnTo>
                      <a:pt x="355" y="27"/>
                    </a:lnTo>
                    <a:lnTo>
                      <a:pt x="355" y="27"/>
                    </a:lnTo>
                    <a:lnTo>
                      <a:pt x="355" y="27"/>
                    </a:lnTo>
                    <a:lnTo>
                      <a:pt x="355" y="27"/>
                    </a:lnTo>
                    <a:lnTo>
                      <a:pt x="357" y="25"/>
                    </a:lnTo>
                    <a:lnTo>
                      <a:pt x="357" y="25"/>
                    </a:lnTo>
                    <a:lnTo>
                      <a:pt x="357" y="25"/>
                    </a:lnTo>
                    <a:lnTo>
                      <a:pt x="357" y="25"/>
                    </a:lnTo>
                    <a:lnTo>
                      <a:pt x="357" y="25"/>
                    </a:lnTo>
                    <a:lnTo>
                      <a:pt x="357" y="23"/>
                    </a:lnTo>
                    <a:lnTo>
                      <a:pt x="357" y="23"/>
                    </a:lnTo>
                    <a:lnTo>
                      <a:pt x="357" y="23"/>
                    </a:lnTo>
                    <a:lnTo>
                      <a:pt x="358" y="23"/>
                    </a:lnTo>
                    <a:lnTo>
                      <a:pt x="358" y="21"/>
                    </a:lnTo>
                    <a:lnTo>
                      <a:pt x="358" y="21"/>
                    </a:lnTo>
                    <a:lnTo>
                      <a:pt x="358" y="21"/>
                    </a:lnTo>
                    <a:lnTo>
                      <a:pt x="358" y="21"/>
                    </a:lnTo>
                    <a:lnTo>
                      <a:pt x="360" y="21"/>
                    </a:lnTo>
                    <a:lnTo>
                      <a:pt x="360" y="23"/>
                    </a:lnTo>
                    <a:lnTo>
                      <a:pt x="360" y="23"/>
                    </a:lnTo>
                    <a:lnTo>
                      <a:pt x="360" y="23"/>
                    </a:lnTo>
                    <a:lnTo>
                      <a:pt x="360" y="23"/>
                    </a:lnTo>
                    <a:lnTo>
                      <a:pt x="362" y="23"/>
                    </a:lnTo>
                    <a:lnTo>
                      <a:pt x="362" y="23"/>
                    </a:lnTo>
                    <a:lnTo>
                      <a:pt x="362" y="23"/>
                    </a:lnTo>
                    <a:lnTo>
                      <a:pt x="362" y="23"/>
                    </a:lnTo>
                    <a:lnTo>
                      <a:pt x="364" y="23"/>
                    </a:lnTo>
                    <a:lnTo>
                      <a:pt x="364" y="23"/>
                    </a:lnTo>
                    <a:lnTo>
                      <a:pt x="364" y="23"/>
                    </a:lnTo>
                    <a:lnTo>
                      <a:pt x="364" y="23"/>
                    </a:lnTo>
                    <a:lnTo>
                      <a:pt x="364" y="23"/>
                    </a:lnTo>
                    <a:lnTo>
                      <a:pt x="364" y="23"/>
                    </a:lnTo>
                    <a:lnTo>
                      <a:pt x="366" y="23"/>
                    </a:lnTo>
                    <a:lnTo>
                      <a:pt x="366" y="23"/>
                    </a:lnTo>
                    <a:lnTo>
                      <a:pt x="366" y="23"/>
                    </a:lnTo>
                    <a:lnTo>
                      <a:pt x="368" y="23"/>
                    </a:lnTo>
                    <a:lnTo>
                      <a:pt x="368" y="23"/>
                    </a:lnTo>
                    <a:lnTo>
                      <a:pt x="368" y="23"/>
                    </a:lnTo>
                    <a:lnTo>
                      <a:pt x="368" y="23"/>
                    </a:lnTo>
                    <a:lnTo>
                      <a:pt x="368" y="23"/>
                    </a:lnTo>
                    <a:lnTo>
                      <a:pt x="368" y="23"/>
                    </a:lnTo>
                    <a:lnTo>
                      <a:pt x="369" y="23"/>
                    </a:lnTo>
                    <a:lnTo>
                      <a:pt x="369" y="23"/>
                    </a:lnTo>
                    <a:lnTo>
                      <a:pt x="369" y="23"/>
                    </a:lnTo>
                    <a:lnTo>
                      <a:pt x="369" y="23"/>
                    </a:lnTo>
                    <a:lnTo>
                      <a:pt x="369" y="23"/>
                    </a:lnTo>
                    <a:lnTo>
                      <a:pt x="369" y="23"/>
                    </a:lnTo>
                    <a:lnTo>
                      <a:pt x="369" y="23"/>
                    </a:lnTo>
                    <a:lnTo>
                      <a:pt x="371" y="23"/>
                    </a:lnTo>
                    <a:lnTo>
                      <a:pt x="369" y="25"/>
                    </a:lnTo>
                    <a:lnTo>
                      <a:pt x="369" y="25"/>
                    </a:lnTo>
                    <a:lnTo>
                      <a:pt x="371" y="25"/>
                    </a:lnTo>
                    <a:lnTo>
                      <a:pt x="371" y="25"/>
                    </a:lnTo>
                    <a:lnTo>
                      <a:pt x="369" y="25"/>
                    </a:lnTo>
                    <a:lnTo>
                      <a:pt x="369" y="25"/>
                    </a:lnTo>
                    <a:lnTo>
                      <a:pt x="369" y="25"/>
                    </a:lnTo>
                    <a:lnTo>
                      <a:pt x="371" y="25"/>
                    </a:lnTo>
                    <a:lnTo>
                      <a:pt x="371" y="25"/>
                    </a:lnTo>
                    <a:lnTo>
                      <a:pt x="371" y="25"/>
                    </a:lnTo>
                    <a:lnTo>
                      <a:pt x="371" y="27"/>
                    </a:lnTo>
                    <a:lnTo>
                      <a:pt x="371" y="27"/>
                    </a:lnTo>
                    <a:lnTo>
                      <a:pt x="369" y="27"/>
                    </a:lnTo>
                    <a:lnTo>
                      <a:pt x="369" y="27"/>
                    </a:lnTo>
                    <a:lnTo>
                      <a:pt x="369" y="27"/>
                    </a:lnTo>
                    <a:lnTo>
                      <a:pt x="369" y="27"/>
                    </a:lnTo>
                    <a:lnTo>
                      <a:pt x="369" y="27"/>
                    </a:lnTo>
                    <a:lnTo>
                      <a:pt x="369" y="27"/>
                    </a:lnTo>
                    <a:lnTo>
                      <a:pt x="369" y="27"/>
                    </a:lnTo>
                    <a:lnTo>
                      <a:pt x="369" y="27"/>
                    </a:lnTo>
                    <a:lnTo>
                      <a:pt x="369" y="27"/>
                    </a:lnTo>
                    <a:lnTo>
                      <a:pt x="369" y="27"/>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30"/>
                    </a:lnTo>
                    <a:lnTo>
                      <a:pt x="369" y="30"/>
                    </a:lnTo>
                    <a:lnTo>
                      <a:pt x="369" y="30"/>
                    </a:lnTo>
                    <a:lnTo>
                      <a:pt x="369" y="30"/>
                    </a:lnTo>
                    <a:lnTo>
                      <a:pt x="369" y="30"/>
                    </a:lnTo>
                    <a:lnTo>
                      <a:pt x="369" y="30"/>
                    </a:lnTo>
                    <a:lnTo>
                      <a:pt x="369" y="30"/>
                    </a:lnTo>
                    <a:lnTo>
                      <a:pt x="369" y="32"/>
                    </a:lnTo>
                    <a:lnTo>
                      <a:pt x="369" y="32"/>
                    </a:lnTo>
                    <a:lnTo>
                      <a:pt x="369" y="32"/>
                    </a:lnTo>
                    <a:lnTo>
                      <a:pt x="369" y="32"/>
                    </a:lnTo>
                    <a:lnTo>
                      <a:pt x="369" y="32"/>
                    </a:lnTo>
                    <a:lnTo>
                      <a:pt x="369" y="32"/>
                    </a:lnTo>
                    <a:lnTo>
                      <a:pt x="369" y="32"/>
                    </a:lnTo>
                    <a:lnTo>
                      <a:pt x="369" y="32"/>
                    </a:lnTo>
                    <a:lnTo>
                      <a:pt x="371" y="32"/>
                    </a:lnTo>
                    <a:lnTo>
                      <a:pt x="371" y="32"/>
                    </a:lnTo>
                    <a:lnTo>
                      <a:pt x="371" y="32"/>
                    </a:lnTo>
                    <a:lnTo>
                      <a:pt x="371" y="32"/>
                    </a:lnTo>
                    <a:lnTo>
                      <a:pt x="371" y="32"/>
                    </a:lnTo>
                    <a:lnTo>
                      <a:pt x="371" y="34"/>
                    </a:lnTo>
                    <a:lnTo>
                      <a:pt x="371" y="34"/>
                    </a:lnTo>
                    <a:lnTo>
                      <a:pt x="371" y="34"/>
                    </a:lnTo>
                    <a:lnTo>
                      <a:pt x="373" y="34"/>
                    </a:lnTo>
                    <a:lnTo>
                      <a:pt x="373" y="34"/>
                    </a:lnTo>
                    <a:lnTo>
                      <a:pt x="373" y="34"/>
                    </a:lnTo>
                    <a:lnTo>
                      <a:pt x="373" y="34"/>
                    </a:lnTo>
                    <a:lnTo>
                      <a:pt x="373" y="34"/>
                    </a:lnTo>
                    <a:lnTo>
                      <a:pt x="375" y="36"/>
                    </a:lnTo>
                    <a:lnTo>
                      <a:pt x="375" y="36"/>
                    </a:lnTo>
                    <a:lnTo>
                      <a:pt x="375" y="36"/>
                    </a:lnTo>
                    <a:lnTo>
                      <a:pt x="377" y="36"/>
                    </a:lnTo>
                    <a:lnTo>
                      <a:pt x="377" y="36"/>
                    </a:lnTo>
                    <a:lnTo>
                      <a:pt x="377" y="34"/>
                    </a:lnTo>
                    <a:lnTo>
                      <a:pt x="377" y="34"/>
                    </a:lnTo>
                    <a:lnTo>
                      <a:pt x="377" y="36"/>
                    </a:lnTo>
                    <a:lnTo>
                      <a:pt x="377" y="36"/>
                    </a:lnTo>
                    <a:lnTo>
                      <a:pt x="378" y="36"/>
                    </a:lnTo>
                    <a:lnTo>
                      <a:pt x="378" y="36"/>
                    </a:lnTo>
                    <a:lnTo>
                      <a:pt x="378" y="36"/>
                    </a:lnTo>
                    <a:lnTo>
                      <a:pt x="378" y="36"/>
                    </a:lnTo>
                    <a:lnTo>
                      <a:pt x="378" y="36"/>
                    </a:lnTo>
                    <a:lnTo>
                      <a:pt x="378" y="36"/>
                    </a:lnTo>
                    <a:lnTo>
                      <a:pt x="380" y="36"/>
                    </a:lnTo>
                    <a:lnTo>
                      <a:pt x="380" y="36"/>
                    </a:lnTo>
                    <a:lnTo>
                      <a:pt x="380" y="36"/>
                    </a:lnTo>
                    <a:lnTo>
                      <a:pt x="380" y="36"/>
                    </a:lnTo>
                    <a:lnTo>
                      <a:pt x="380" y="38"/>
                    </a:lnTo>
                    <a:lnTo>
                      <a:pt x="380" y="38"/>
                    </a:lnTo>
                    <a:lnTo>
                      <a:pt x="382" y="38"/>
                    </a:lnTo>
                    <a:lnTo>
                      <a:pt x="382" y="38"/>
                    </a:lnTo>
                    <a:lnTo>
                      <a:pt x="382" y="38"/>
                    </a:lnTo>
                    <a:lnTo>
                      <a:pt x="382" y="38"/>
                    </a:lnTo>
                    <a:lnTo>
                      <a:pt x="382" y="38"/>
                    </a:lnTo>
                    <a:lnTo>
                      <a:pt x="380" y="38"/>
                    </a:lnTo>
                    <a:lnTo>
                      <a:pt x="380" y="38"/>
                    </a:lnTo>
                    <a:lnTo>
                      <a:pt x="380" y="39"/>
                    </a:lnTo>
                    <a:lnTo>
                      <a:pt x="380" y="39"/>
                    </a:lnTo>
                    <a:lnTo>
                      <a:pt x="380" y="39"/>
                    </a:lnTo>
                    <a:lnTo>
                      <a:pt x="380" y="39"/>
                    </a:lnTo>
                    <a:lnTo>
                      <a:pt x="380" y="39"/>
                    </a:lnTo>
                    <a:lnTo>
                      <a:pt x="380" y="39"/>
                    </a:lnTo>
                    <a:lnTo>
                      <a:pt x="380" y="39"/>
                    </a:lnTo>
                    <a:lnTo>
                      <a:pt x="380" y="41"/>
                    </a:lnTo>
                    <a:lnTo>
                      <a:pt x="380" y="41"/>
                    </a:lnTo>
                    <a:lnTo>
                      <a:pt x="380" y="41"/>
                    </a:lnTo>
                    <a:lnTo>
                      <a:pt x="380" y="41"/>
                    </a:lnTo>
                    <a:lnTo>
                      <a:pt x="380" y="41"/>
                    </a:lnTo>
                    <a:lnTo>
                      <a:pt x="380" y="41"/>
                    </a:lnTo>
                    <a:lnTo>
                      <a:pt x="380" y="41"/>
                    </a:lnTo>
                    <a:lnTo>
                      <a:pt x="380" y="43"/>
                    </a:lnTo>
                    <a:lnTo>
                      <a:pt x="380" y="43"/>
                    </a:lnTo>
                    <a:lnTo>
                      <a:pt x="380" y="43"/>
                    </a:lnTo>
                    <a:lnTo>
                      <a:pt x="380" y="43"/>
                    </a:lnTo>
                    <a:lnTo>
                      <a:pt x="380" y="43"/>
                    </a:lnTo>
                    <a:lnTo>
                      <a:pt x="380" y="43"/>
                    </a:lnTo>
                    <a:lnTo>
                      <a:pt x="378" y="45"/>
                    </a:lnTo>
                    <a:lnTo>
                      <a:pt x="378" y="45"/>
                    </a:lnTo>
                    <a:lnTo>
                      <a:pt x="378" y="45"/>
                    </a:lnTo>
                    <a:lnTo>
                      <a:pt x="378" y="45"/>
                    </a:lnTo>
                    <a:lnTo>
                      <a:pt x="378" y="45"/>
                    </a:lnTo>
                    <a:lnTo>
                      <a:pt x="378" y="45"/>
                    </a:lnTo>
                    <a:lnTo>
                      <a:pt x="378" y="45"/>
                    </a:lnTo>
                    <a:lnTo>
                      <a:pt x="378" y="45"/>
                    </a:lnTo>
                    <a:lnTo>
                      <a:pt x="378" y="45"/>
                    </a:lnTo>
                    <a:lnTo>
                      <a:pt x="378" y="45"/>
                    </a:lnTo>
                    <a:lnTo>
                      <a:pt x="377" y="47"/>
                    </a:lnTo>
                    <a:lnTo>
                      <a:pt x="377" y="47"/>
                    </a:lnTo>
                    <a:lnTo>
                      <a:pt x="377" y="47"/>
                    </a:lnTo>
                    <a:lnTo>
                      <a:pt x="377" y="47"/>
                    </a:lnTo>
                    <a:lnTo>
                      <a:pt x="377" y="47"/>
                    </a:lnTo>
                    <a:lnTo>
                      <a:pt x="377" y="47"/>
                    </a:lnTo>
                    <a:lnTo>
                      <a:pt x="375" y="47"/>
                    </a:lnTo>
                    <a:lnTo>
                      <a:pt x="375" y="47"/>
                    </a:lnTo>
                    <a:lnTo>
                      <a:pt x="375" y="47"/>
                    </a:lnTo>
                    <a:lnTo>
                      <a:pt x="375" y="47"/>
                    </a:lnTo>
                    <a:lnTo>
                      <a:pt x="375" y="47"/>
                    </a:lnTo>
                    <a:lnTo>
                      <a:pt x="375" y="47"/>
                    </a:lnTo>
                    <a:lnTo>
                      <a:pt x="375" y="47"/>
                    </a:lnTo>
                    <a:lnTo>
                      <a:pt x="375" y="47"/>
                    </a:lnTo>
                    <a:lnTo>
                      <a:pt x="375" y="47"/>
                    </a:lnTo>
                    <a:lnTo>
                      <a:pt x="375" y="48"/>
                    </a:lnTo>
                    <a:lnTo>
                      <a:pt x="375" y="48"/>
                    </a:lnTo>
                    <a:lnTo>
                      <a:pt x="373" y="48"/>
                    </a:lnTo>
                    <a:lnTo>
                      <a:pt x="373" y="48"/>
                    </a:lnTo>
                    <a:lnTo>
                      <a:pt x="373" y="48"/>
                    </a:lnTo>
                    <a:lnTo>
                      <a:pt x="373" y="48"/>
                    </a:lnTo>
                    <a:lnTo>
                      <a:pt x="373" y="48"/>
                    </a:lnTo>
                    <a:lnTo>
                      <a:pt x="373" y="48"/>
                    </a:lnTo>
                    <a:lnTo>
                      <a:pt x="373" y="48"/>
                    </a:lnTo>
                    <a:lnTo>
                      <a:pt x="373" y="48"/>
                    </a:lnTo>
                    <a:lnTo>
                      <a:pt x="373" y="48"/>
                    </a:lnTo>
                    <a:lnTo>
                      <a:pt x="373" y="50"/>
                    </a:lnTo>
                    <a:lnTo>
                      <a:pt x="373" y="50"/>
                    </a:lnTo>
                    <a:lnTo>
                      <a:pt x="373" y="50"/>
                    </a:lnTo>
                    <a:lnTo>
                      <a:pt x="371" y="50"/>
                    </a:lnTo>
                    <a:lnTo>
                      <a:pt x="371" y="50"/>
                    </a:lnTo>
                    <a:lnTo>
                      <a:pt x="371" y="50"/>
                    </a:lnTo>
                    <a:lnTo>
                      <a:pt x="371" y="50"/>
                    </a:lnTo>
                    <a:lnTo>
                      <a:pt x="371" y="50"/>
                    </a:lnTo>
                    <a:lnTo>
                      <a:pt x="371" y="50"/>
                    </a:lnTo>
                    <a:lnTo>
                      <a:pt x="371" y="50"/>
                    </a:lnTo>
                    <a:lnTo>
                      <a:pt x="371" y="50"/>
                    </a:lnTo>
                    <a:lnTo>
                      <a:pt x="371" y="50"/>
                    </a:lnTo>
                    <a:lnTo>
                      <a:pt x="369" y="50"/>
                    </a:lnTo>
                    <a:lnTo>
                      <a:pt x="371" y="50"/>
                    </a:lnTo>
                    <a:lnTo>
                      <a:pt x="371" y="50"/>
                    </a:lnTo>
                    <a:lnTo>
                      <a:pt x="371" y="52"/>
                    </a:lnTo>
                    <a:lnTo>
                      <a:pt x="371" y="52"/>
                    </a:lnTo>
                    <a:lnTo>
                      <a:pt x="371" y="52"/>
                    </a:lnTo>
                    <a:lnTo>
                      <a:pt x="371" y="52"/>
                    </a:lnTo>
                    <a:lnTo>
                      <a:pt x="371" y="52"/>
                    </a:lnTo>
                    <a:lnTo>
                      <a:pt x="371" y="52"/>
                    </a:lnTo>
                    <a:lnTo>
                      <a:pt x="371" y="52"/>
                    </a:lnTo>
                    <a:lnTo>
                      <a:pt x="371" y="54"/>
                    </a:lnTo>
                    <a:lnTo>
                      <a:pt x="371" y="54"/>
                    </a:lnTo>
                    <a:lnTo>
                      <a:pt x="371" y="54"/>
                    </a:lnTo>
                    <a:lnTo>
                      <a:pt x="371" y="54"/>
                    </a:lnTo>
                    <a:lnTo>
                      <a:pt x="371" y="54"/>
                    </a:lnTo>
                    <a:lnTo>
                      <a:pt x="371" y="54"/>
                    </a:lnTo>
                    <a:lnTo>
                      <a:pt x="371" y="54"/>
                    </a:lnTo>
                    <a:lnTo>
                      <a:pt x="371" y="54"/>
                    </a:lnTo>
                    <a:lnTo>
                      <a:pt x="371" y="54"/>
                    </a:lnTo>
                    <a:lnTo>
                      <a:pt x="371" y="56"/>
                    </a:lnTo>
                    <a:lnTo>
                      <a:pt x="371" y="56"/>
                    </a:lnTo>
                    <a:lnTo>
                      <a:pt x="371" y="56"/>
                    </a:lnTo>
                    <a:lnTo>
                      <a:pt x="371" y="57"/>
                    </a:lnTo>
                    <a:lnTo>
                      <a:pt x="371" y="57"/>
                    </a:lnTo>
                    <a:lnTo>
                      <a:pt x="371" y="57"/>
                    </a:lnTo>
                    <a:lnTo>
                      <a:pt x="371" y="57"/>
                    </a:lnTo>
                    <a:lnTo>
                      <a:pt x="371" y="57"/>
                    </a:lnTo>
                    <a:lnTo>
                      <a:pt x="371" y="57"/>
                    </a:lnTo>
                    <a:lnTo>
                      <a:pt x="371" y="57"/>
                    </a:lnTo>
                    <a:lnTo>
                      <a:pt x="371" y="59"/>
                    </a:lnTo>
                    <a:lnTo>
                      <a:pt x="371" y="59"/>
                    </a:lnTo>
                    <a:lnTo>
                      <a:pt x="371" y="59"/>
                    </a:lnTo>
                    <a:lnTo>
                      <a:pt x="371" y="61"/>
                    </a:lnTo>
                    <a:lnTo>
                      <a:pt x="371" y="61"/>
                    </a:lnTo>
                    <a:lnTo>
                      <a:pt x="371" y="61"/>
                    </a:lnTo>
                    <a:lnTo>
                      <a:pt x="371" y="61"/>
                    </a:lnTo>
                    <a:lnTo>
                      <a:pt x="371" y="63"/>
                    </a:lnTo>
                    <a:lnTo>
                      <a:pt x="371" y="63"/>
                    </a:lnTo>
                    <a:lnTo>
                      <a:pt x="371" y="63"/>
                    </a:lnTo>
                    <a:lnTo>
                      <a:pt x="371" y="63"/>
                    </a:lnTo>
                    <a:lnTo>
                      <a:pt x="371" y="63"/>
                    </a:lnTo>
                    <a:lnTo>
                      <a:pt x="369" y="63"/>
                    </a:lnTo>
                    <a:lnTo>
                      <a:pt x="369" y="65"/>
                    </a:lnTo>
                    <a:lnTo>
                      <a:pt x="369" y="65"/>
                    </a:lnTo>
                    <a:lnTo>
                      <a:pt x="369" y="65"/>
                    </a:lnTo>
                    <a:lnTo>
                      <a:pt x="369" y="65"/>
                    </a:lnTo>
                    <a:lnTo>
                      <a:pt x="369" y="65"/>
                    </a:lnTo>
                    <a:lnTo>
                      <a:pt x="368" y="65"/>
                    </a:lnTo>
                    <a:lnTo>
                      <a:pt x="368" y="65"/>
                    </a:lnTo>
                    <a:lnTo>
                      <a:pt x="368" y="65"/>
                    </a:lnTo>
                    <a:lnTo>
                      <a:pt x="368" y="65"/>
                    </a:lnTo>
                    <a:lnTo>
                      <a:pt x="368" y="65"/>
                    </a:lnTo>
                    <a:lnTo>
                      <a:pt x="366" y="65"/>
                    </a:lnTo>
                    <a:lnTo>
                      <a:pt x="366" y="65"/>
                    </a:lnTo>
                    <a:lnTo>
                      <a:pt x="366" y="65"/>
                    </a:lnTo>
                    <a:lnTo>
                      <a:pt x="366" y="65"/>
                    </a:lnTo>
                    <a:lnTo>
                      <a:pt x="366" y="65"/>
                    </a:lnTo>
                    <a:lnTo>
                      <a:pt x="366" y="67"/>
                    </a:lnTo>
                    <a:lnTo>
                      <a:pt x="364" y="67"/>
                    </a:lnTo>
                    <a:lnTo>
                      <a:pt x="364" y="67"/>
                    </a:lnTo>
                    <a:lnTo>
                      <a:pt x="364" y="67"/>
                    </a:lnTo>
                    <a:lnTo>
                      <a:pt x="364" y="67"/>
                    </a:lnTo>
                    <a:lnTo>
                      <a:pt x="362" y="67"/>
                    </a:lnTo>
                    <a:lnTo>
                      <a:pt x="362" y="68"/>
                    </a:lnTo>
                    <a:lnTo>
                      <a:pt x="362" y="68"/>
                    </a:lnTo>
                    <a:lnTo>
                      <a:pt x="362" y="68"/>
                    </a:lnTo>
                    <a:lnTo>
                      <a:pt x="362" y="68"/>
                    </a:lnTo>
                    <a:lnTo>
                      <a:pt x="362" y="68"/>
                    </a:lnTo>
                    <a:lnTo>
                      <a:pt x="362" y="68"/>
                    </a:lnTo>
                    <a:lnTo>
                      <a:pt x="362" y="68"/>
                    </a:lnTo>
                    <a:lnTo>
                      <a:pt x="362" y="70"/>
                    </a:lnTo>
                    <a:lnTo>
                      <a:pt x="362" y="70"/>
                    </a:lnTo>
                    <a:lnTo>
                      <a:pt x="362" y="70"/>
                    </a:lnTo>
                    <a:lnTo>
                      <a:pt x="360" y="70"/>
                    </a:lnTo>
                    <a:lnTo>
                      <a:pt x="360" y="70"/>
                    </a:lnTo>
                    <a:lnTo>
                      <a:pt x="360" y="70"/>
                    </a:lnTo>
                    <a:lnTo>
                      <a:pt x="360" y="70"/>
                    </a:lnTo>
                    <a:lnTo>
                      <a:pt x="360" y="70"/>
                    </a:lnTo>
                    <a:lnTo>
                      <a:pt x="360" y="70"/>
                    </a:lnTo>
                    <a:lnTo>
                      <a:pt x="360" y="70"/>
                    </a:lnTo>
                    <a:lnTo>
                      <a:pt x="358" y="70"/>
                    </a:lnTo>
                    <a:lnTo>
                      <a:pt x="358" y="72"/>
                    </a:lnTo>
                    <a:lnTo>
                      <a:pt x="358" y="72"/>
                    </a:lnTo>
                    <a:lnTo>
                      <a:pt x="358" y="72"/>
                    </a:lnTo>
                    <a:lnTo>
                      <a:pt x="358" y="72"/>
                    </a:lnTo>
                    <a:lnTo>
                      <a:pt x="358" y="72"/>
                    </a:lnTo>
                    <a:lnTo>
                      <a:pt x="358" y="72"/>
                    </a:lnTo>
                    <a:lnTo>
                      <a:pt x="358" y="72"/>
                    </a:lnTo>
                    <a:lnTo>
                      <a:pt x="358" y="72"/>
                    </a:lnTo>
                    <a:lnTo>
                      <a:pt x="358" y="72"/>
                    </a:lnTo>
                    <a:lnTo>
                      <a:pt x="358" y="72"/>
                    </a:lnTo>
                    <a:lnTo>
                      <a:pt x="358" y="72"/>
                    </a:lnTo>
                    <a:lnTo>
                      <a:pt x="357" y="72"/>
                    </a:lnTo>
                    <a:lnTo>
                      <a:pt x="357" y="72"/>
                    </a:lnTo>
                    <a:lnTo>
                      <a:pt x="357" y="72"/>
                    </a:lnTo>
                    <a:lnTo>
                      <a:pt x="357" y="72"/>
                    </a:lnTo>
                    <a:lnTo>
                      <a:pt x="357" y="74"/>
                    </a:lnTo>
                    <a:lnTo>
                      <a:pt x="357" y="74"/>
                    </a:lnTo>
                    <a:lnTo>
                      <a:pt x="357" y="74"/>
                    </a:lnTo>
                    <a:lnTo>
                      <a:pt x="357" y="74"/>
                    </a:lnTo>
                    <a:lnTo>
                      <a:pt x="357" y="74"/>
                    </a:lnTo>
                    <a:lnTo>
                      <a:pt x="357" y="74"/>
                    </a:lnTo>
                    <a:lnTo>
                      <a:pt x="357" y="74"/>
                    </a:lnTo>
                    <a:lnTo>
                      <a:pt x="355" y="74"/>
                    </a:lnTo>
                    <a:lnTo>
                      <a:pt x="355" y="74"/>
                    </a:lnTo>
                    <a:lnTo>
                      <a:pt x="355" y="74"/>
                    </a:lnTo>
                    <a:lnTo>
                      <a:pt x="355" y="76"/>
                    </a:lnTo>
                    <a:lnTo>
                      <a:pt x="355" y="76"/>
                    </a:lnTo>
                    <a:lnTo>
                      <a:pt x="355" y="76"/>
                    </a:lnTo>
                    <a:lnTo>
                      <a:pt x="355" y="76"/>
                    </a:lnTo>
                    <a:lnTo>
                      <a:pt x="355" y="76"/>
                    </a:lnTo>
                    <a:lnTo>
                      <a:pt x="355" y="76"/>
                    </a:lnTo>
                    <a:lnTo>
                      <a:pt x="355" y="77"/>
                    </a:lnTo>
                    <a:lnTo>
                      <a:pt x="357" y="77"/>
                    </a:lnTo>
                    <a:lnTo>
                      <a:pt x="357" y="77"/>
                    </a:lnTo>
                    <a:lnTo>
                      <a:pt x="357" y="77"/>
                    </a:lnTo>
                    <a:lnTo>
                      <a:pt x="357" y="77"/>
                    </a:lnTo>
                    <a:lnTo>
                      <a:pt x="357" y="77"/>
                    </a:lnTo>
                    <a:lnTo>
                      <a:pt x="358" y="79"/>
                    </a:lnTo>
                    <a:lnTo>
                      <a:pt x="358" y="79"/>
                    </a:lnTo>
                    <a:lnTo>
                      <a:pt x="358" y="79"/>
                    </a:lnTo>
                    <a:lnTo>
                      <a:pt x="358" y="79"/>
                    </a:lnTo>
                    <a:lnTo>
                      <a:pt x="358" y="79"/>
                    </a:lnTo>
                    <a:lnTo>
                      <a:pt x="360" y="79"/>
                    </a:lnTo>
                    <a:lnTo>
                      <a:pt x="360" y="79"/>
                    </a:lnTo>
                    <a:lnTo>
                      <a:pt x="360" y="79"/>
                    </a:lnTo>
                    <a:lnTo>
                      <a:pt x="360" y="79"/>
                    </a:lnTo>
                    <a:lnTo>
                      <a:pt x="362" y="79"/>
                    </a:lnTo>
                    <a:lnTo>
                      <a:pt x="362" y="81"/>
                    </a:lnTo>
                    <a:lnTo>
                      <a:pt x="362" y="81"/>
                    </a:lnTo>
                    <a:lnTo>
                      <a:pt x="362" y="81"/>
                    </a:lnTo>
                    <a:lnTo>
                      <a:pt x="362" y="81"/>
                    </a:lnTo>
                    <a:lnTo>
                      <a:pt x="362" y="81"/>
                    </a:lnTo>
                    <a:lnTo>
                      <a:pt x="364" y="81"/>
                    </a:lnTo>
                    <a:lnTo>
                      <a:pt x="364" y="81"/>
                    </a:lnTo>
                    <a:lnTo>
                      <a:pt x="364" y="79"/>
                    </a:lnTo>
                    <a:lnTo>
                      <a:pt x="364" y="79"/>
                    </a:lnTo>
                    <a:lnTo>
                      <a:pt x="364" y="79"/>
                    </a:lnTo>
                    <a:lnTo>
                      <a:pt x="364" y="79"/>
                    </a:lnTo>
                    <a:lnTo>
                      <a:pt x="366" y="79"/>
                    </a:lnTo>
                    <a:lnTo>
                      <a:pt x="366" y="79"/>
                    </a:lnTo>
                    <a:lnTo>
                      <a:pt x="366" y="79"/>
                    </a:lnTo>
                    <a:lnTo>
                      <a:pt x="366" y="79"/>
                    </a:lnTo>
                    <a:lnTo>
                      <a:pt x="366" y="79"/>
                    </a:lnTo>
                    <a:lnTo>
                      <a:pt x="368" y="79"/>
                    </a:lnTo>
                    <a:lnTo>
                      <a:pt x="368" y="79"/>
                    </a:lnTo>
                    <a:lnTo>
                      <a:pt x="368" y="79"/>
                    </a:lnTo>
                    <a:lnTo>
                      <a:pt x="368" y="79"/>
                    </a:lnTo>
                    <a:lnTo>
                      <a:pt x="368" y="79"/>
                    </a:lnTo>
                    <a:lnTo>
                      <a:pt x="368" y="79"/>
                    </a:lnTo>
                    <a:lnTo>
                      <a:pt x="369" y="79"/>
                    </a:lnTo>
                    <a:lnTo>
                      <a:pt x="369" y="79"/>
                    </a:lnTo>
                    <a:lnTo>
                      <a:pt x="369" y="79"/>
                    </a:lnTo>
                    <a:lnTo>
                      <a:pt x="369" y="79"/>
                    </a:lnTo>
                    <a:lnTo>
                      <a:pt x="371" y="79"/>
                    </a:lnTo>
                    <a:lnTo>
                      <a:pt x="371" y="81"/>
                    </a:lnTo>
                    <a:lnTo>
                      <a:pt x="371" y="81"/>
                    </a:lnTo>
                    <a:lnTo>
                      <a:pt x="371" y="81"/>
                    </a:lnTo>
                    <a:lnTo>
                      <a:pt x="371" y="81"/>
                    </a:lnTo>
                    <a:lnTo>
                      <a:pt x="371" y="81"/>
                    </a:lnTo>
                    <a:lnTo>
                      <a:pt x="373" y="81"/>
                    </a:lnTo>
                    <a:lnTo>
                      <a:pt x="373" y="83"/>
                    </a:lnTo>
                    <a:lnTo>
                      <a:pt x="373" y="83"/>
                    </a:lnTo>
                    <a:lnTo>
                      <a:pt x="373" y="83"/>
                    </a:lnTo>
                    <a:lnTo>
                      <a:pt x="373" y="83"/>
                    </a:lnTo>
                    <a:lnTo>
                      <a:pt x="373" y="83"/>
                    </a:lnTo>
                    <a:lnTo>
                      <a:pt x="373" y="83"/>
                    </a:lnTo>
                    <a:lnTo>
                      <a:pt x="373" y="85"/>
                    </a:lnTo>
                    <a:lnTo>
                      <a:pt x="373" y="85"/>
                    </a:lnTo>
                    <a:lnTo>
                      <a:pt x="373" y="85"/>
                    </a:lnTo>
                    <a:lnTo>
                      <a:pt x="373" y="85"/>
                    </a:lnTo>
                    <a:lnTo>
                      <a:pt x="375" y="86"/>
                    </a:lnTo>
                    <a:lnTo>
                      <a:pt x="375" y="86"/>
                    </a:lnTo>
                    <a:lnTo>
                      <a:pt x="375" y="86"/>
                    </a:lnTo>
                    <a:lnTo>
                      <a:pt x="375" y="86"/>
                    </a:lnTo>
                    <a:lnTo>
                      <a:pt x="375" y="86"/>
                    </a:lnTo>
                    <a:lnTo>
                      <a:pt x="375" y="86"/>
                    </a:lnTo>
                    <a:lnTo>
                      <a:pt x="377" y="86"/>
                    </a:lnTo>
                    <a:lnTo>
                      <a:pt x="377" y="86"/>
                    </a:lnTo>
                    <a:lnTo>
                      <a:pt x="377" y="86"/>
                    </a:lnTo>
                    <a:lnTo>
                      <a:pt x="377" y="86"/>
                    </a:lnTo>
                    <a:lnTo>
                      <a:pt x="377" y="86"/>
                    </a:lnTo>
                    <a:lnTo>
                      <a:pt x="377" y="86"/>
                    </a:lnTo>
                    <a:lnTo>
                      <a:pt x="377" y="88"/>
                    </a:lnTo>
                    <a:lnTo>
                      <a:pt x="377" y="88"/>
                    </a:lnTo>
                    <a:lnTo>
                      <a:pt x="377" y="88"/>
                    </a:lnTo>
                    <a:lnTo>
                      <a:pt x="378" y="88"/>
                    </a:lnTo>
                    <a:lnTo>
                      <a:pt x="378" y="88"/>
                    </a:lnTo>
                    <a:lnTo>
                      <a:pt x="378" y="88"/>
                    </a:lnTo>
                    <a:lnTo>
                      <a:pt x="378" y="90"/>
                    </a:lnTo>
                    <a:lnTo>
                      <a:pt x="380" y="90"/>
                    </a:lnTo>
                    <a:lnTo>
                      <a:pt x="380" y="90"/>
                    </a:lnTo>
                    <a:lnTo>
                      <a:pt x="380" y="90"/>
                    </a:lnTo>
                    <a:lnTo>
                      <a:pt x="380" y="90"/>
                    </a:lnTo>
                    <a:lnTo>
                      <a:pt x="380" y="90"/>
                    </a:lnTo>
                    <a:lnTo>
                      <a:pt x="380" y="90"/>
                    </a:lnTo>
                    <a:lnTo>
                      <a:pt x="382" y="92"/>
                    </a:lnTo>
                    <a:lnTo>
                      <a:pt x="382" y="92"/>
                    </a:lnTo>
                    <a:lnTo>
                      <a:pt x="382" y="92"/>
                    </a:lnTo>
                    <a:lnTo>
                      <a:pt x="384" y="92"/>
                    </a:lnTo>
                    <a:lnTo>
                      <a:pt x="384" y="92"/>
                    </a:lnTo>
                    <a:lnTo>
                      <a:pt x="384" y="92"/>
                    </a:lnTo>
                    <a:lnTo>
                      <a:pt x="384" y="92"/>
                    </a:lnTo>
                    <a:lnTo>
                      <a:pt x="386" y="92"/>
                    </a:lnTo>
                    <a:lnTo>
                      <a:pt x="386" y="94"/>
                    </a:lnTo>
                    <a:lnTo>
                      <a:pt x="386" y="94"/>
                    </a:lnTo>
                    <a:lnTo>
                      <a:pt x="386" y="94"/>
                    </a:lnTo>
                    <a:lnTo>
                      <a:pt x="387" y="95"/>
                    </a:lnTo>
                    <a:lnTo>
                      <a:pt x="387" y="95"/>
                    </a:lnTo>
                    <a:lnTo>
                      <a:pt x="387" y="95"/>
                    </a:lnTo>
                    <a:lnTo>
                      <a:pt x="387" y="95"/>
                    </a:lnTo>
                    <a:lnTo>
                      <a:pt x="387" y="95"/>
                    </a:lnTo>
                    <a:lnTo>
                      <a:pt x="387" y="95"/>
                    </a:lnTo>
                    <a:lnTo>
                      <a:pt x="387" y="95"/>
                    </a:lnTo>
                    <a:lnTo>
                      <a:pt x="387" y="97"/>
                    </a:lnTo>
                    <a:lnTo>
                      <a:pt x="387" y="97"/>
                    </a:lnTo>
                    <a:lnTo>
                      <a:pt x="387" y="97"/>
                    </a:lnTo>
                    <a:lnTo>
                      <a:pt x="387" y="97"/>
                    </a:lnTo>
                    <a:lnTo>
                      <a:pt x="387" y="97"/>
                    </a:lnTo>
                    <a:lnTo>
                      <a:pt x="389" y="97"/>
                    </a:lnTo>
                    <a:lnTo>
                      <a:pt x="389" y="97"/>
                    </a:lnTo>
                    <a:lnTo>
                      <a:pt x="389" y="97"/>
                    </a:lnTo>
                    <a:lnTo>
                      <a:pt x="389" y="95"/>
                    </a:lnTo>
                    <a:lnTo>
                      <a:pt x="389" y="95"/>
                    </a:lnTo>
                    <a:lnTo>
                      <a:pt x="389" y="95"/>
                    </a:lnTo>
                    <a:lnTo>
                      <a:pt x="389" y="95"/>
                    </a:lnTo>
                    <a:lnTo>
                      <a:pt x="389" y="95"/>
                    </a:lnTo>
                    <a:lnTo>
                      <a:pt x="391" y="95"/>
                    </a:lnTo>
                    <a:lnTo>
                      <a:pt x="391" y="95"/>
                    </a:lnTo>
                    <a:lnTo>
                      <a:pt x="391" y="95"/>
                    </a:lnTo>
                    <a:lnTo>
                      <a:pt x="391" y="95"/>
                    </a:lnTo>
                    <a:lnTo>
                      <a:pt x="391" y="95"/>
                    </a:lnTo>
                    <a:lnTo>
                      <a:pt x="391" y="95"/>
                    </a:lnTo>
                    <a:lnTo>
                      <a:pt x="391" y="95"/>
                    </a:lnTo>
                    <a:lnTo>
                      <a:pt x="391" y="95"/>
                    </a:lnTo>
                    <a:lnTo>
                      <a:pt x="393" y="95"/>
                    </a:lnTo>
                    <a:lnTo>
                      <a:pt x="393" y="95"/>
                    </a:lnTo>
                    <a:lnTo>
                      <a:pt x="393" y="95"/>
                    </a:lnTo>
                    <a:lnTo>
                      <a:pt x="393" y="95"/>
                    </a:lnTo>
                    <a:lnTo>
                      <a:pt x="393" y="95"/>
                    </a:lnTo>
                    <a:lnTo>
                      <a:pt x="393" y="97"/>
                    </a:lnTo>
                    <a:lnTo>
                      <a:pt x="395" y="97"/>
                    </a:lnTo>
                    <a:lnTo>
                      <a:pt x="395" y="97"/>
                    </a:lnTo>
                    <a:lnTo>
                      <a:pt x="395" y="97"/>
                    </a:lnTo>
                    <a:lnTo>
                      <a:pt x="395" y="97"/>
                    </a:lnTo>
                    <a:lnTo>
                      <a:pt x="396" y="95"/>
                    </a:lnTo>
                    <a:lnTo>
                      <a:pt x="396" y="95"/>
                    </a:lnTo>
                    <a:lnTo>
                      <a:pt x="396" y="95"/>
                    </a:lnTo>
                    <a:lnTo>
                      <a:pt x="396" y="95"/>
                    </a:lnTo>
                    <a:lnTo>
                      <a:pt x="396" y="95"/>
                    </a:lnTo>
                    <a:lnTo>
                      <a:pt x="396" y="95"/>
                    </a:lnTo>
                    <a:lnTo>
                      <a:pt x="396" y="95"/>
                    </a:lnTo>
                    <a:lnTo>
                      <a:pt x="396" y="95"/>
                    </a:lnTo>
                    <a:lnTo>
                      <a:pt x="396" y="95"/>
                    </a:lnTo>
                    <a:lnTo>
                      <a:pt x="398" y="94"/>
                    </a:lnTo>
                    <a:lnTo>
                      <a:pt x="398" y="94"/>
                    </a:lnTo>
                    <a:lnTo>
                      <a:pt x="398" y="94"/>
                    </a:lnTo>
                    <a:lnTo>
                      <a:pt x="398" y="94"/>
                    </a:lnTo>
                    <a:lnTo>
                      <a:pt x="398" y="95"/>
                    </a:lnTo>
                    <a:lnTo>
                      <a:pt x="400" y="95"/>
                    </a:lnTo>
                    <a:lnTo>
                      <a:pt x="400" y="95"/>
                    </a:lnTo>
                    <a:lnTo>
                      <a:pt x="400" y="95"/>
                    </a:lnTo>
                    <a:lnTo>
                      <a:pt x="400" y="95"/>
                    </a:lnTo>
                    <a:lnTo>
                      <a:pt x="400" y="95"/>
                    </a:lnTo>
                    <a:lnTo>
                      <a:pt x="400" y="95"/>
                    </a:lnTo>
                    <a:lnTo>
                      <a:pt x="402" y="95"/>
                    </a:lnTo>
                    <a:lnTo>
                      <a:pt x="402" y="95"/>
                    </a:lnTo>
                    <a:lnTo>
                      <a:pt x="404" y="95"/>
                    </a:lnTo>
                    <a:lnTo>
                      <a:pt x="404" y="95"/>
                    </a:lnTo>
                    <a:lnTo>
                      <a:pt x="404" y="95"/>
                    </a:lnTo>
                    <a:lnTo>
                      <a:pt x="404" y="95"/>
                    </a:lnTo>
                    <a:lnTo>
                      <a:pt x="404" y="95"/>
                    </a:lnTo>
                    <a:lnTo>
                      <a:pt x="404" y="95"/>
                    </a:lnTo>
                    <a:lnTo>
                      <a:pt x="404" y="95"/>
                    </a:lnTo>
                    <a:lnTo>
                      <a:pt x="406" y="95"/>
                    </a:lnTo>
                    <a:lnTo>
                      <a:pt x="406" y="95"/>
                    </a:lnTo>
                    <a:lnTo>
                      <a:pt x="406" y="95"/>
                    </a:lnTo>
                    <a:lnTo>
                      <a:pt x="406" y="95"/>
                    </a:lnTo>
                    <a:lnTo>
                      <a:pt x="406" y="95"/>
                    </a:lnTo>
                    <a:lnTo>
                      <a:pt x="406" y="95"/>
                    </a:lnTo>
                    <a:lnTo>
                      <a:pt x="407" y="95"/>
                    </a:lnTo>
                    <a:lnTo>
                      <a:pt x="407" y="95"/>
                    </a:lnTo>
                    <a:lnTo>
                      <a:pt x="407" y="95"/>
                    </a:lnTo>
                    <a:lnTo>
                      <a:pt x="407" y="95"/>
                    </a:lnTo>
                    <a:lnTo>
                      <a:pt x="407" y="95"/>
                    </a:lnTo>
                    <a:lnTo>
                      <a:pt x="407" y="95"/>
                    </a:lnTo>
                    <a:lnTo>
                      <a:pt x="407" y="95"/>
                    </a:lnTo>
                    <a:lnTo>
                      <a:pt x="409" y="97"/>
                    </a:lnTo>
                    <a:lnTo>
                      <a:pt x="409" y="97"/>
                    </a:lnTo>
                    <a:lnTo>
                      <a:pt x="411" y="97"/>
                    </a:lnTo>
                    <a:lnTo>
                      <a:pt x="411" y="97"/>
                    </a:lnTo>
                    <a:lnTo>
                      <a:pt x="411" y="97"/>
                    </a:lnTo>
                    <a:lnTo>
                      <a:pt x="411" y="97"/>
                    </a:lnTo>
                    <a:lnTo>
                      <a:pt x="411" y="97"/>
                    </a:lnTo>
                    <a:lnTo>
                      <a:pt x="413" y="97"/>
                    </a:lnTo>
                    <a:lnTo>
                      <a:pt x="413" y="97"/>
                    </a:lnTo>
                    <a:lnTo>
                      <a:pt x="413" y="97"/>
                    </a:lnTo>
                    <a:lnTo>
                      <a:pt x="415" y="97"/>
                    </a:lnTo>
                    <a:lnTo>
                      <a:pt x="415" y="99"/>
                    </a:lnTo>
                    <a:lnTo>
                      <a:pt x="416" y="99"/>
                    </a:lnTo>
                    <a:lnTo>
                      <a:pt x="416" y="99"/>
                    </a:lnTo>
                    <a:lnTo>
                      <a:pt x="416" y="99"/>
                    </a:lnTo>
                    <a:lnTo>
                      <a:pt x="418" y="99"/>
                    </a:lnTo>
                    <a:lnTo>
                      <a:pt x="418" y="99"/>
                    </a:lnTo>
                    <a:lnTo>
                      <a:pt x="420" y="99"/>
                    </a:lnTo>
                    <a:lnTo>
                      <a:pt x="420" y="99"/>
                    </a:lnTo>
                    <a:lnTo>
                      <a:pt x="420" y="99"/>
                    </a:lnTo>
                    <a:lnTo>
                      <a:pt x="422" y="99"/>
                    </a:lnTo>
                    <a:lnTo>
                      <a:pt x="422" y="99"/>
                    </a:lnTo>
                    <a:lnTo>
                      <a:pt x="422" y="99"/>
                    </a:lnTo>
                    <a:lnTo>
                      <a:pt x="422" y="99"/>
                    </a:lnTo>
                    <a:lnTo>
                      <a:pt x="424" y="99"/>
                    </a:lnTo>
                    <a:lnTo>
                      <a:pt x="424" y="99"/>
                    </a:lnTo>
                    <a:lnTo>
                      <a:pt x="424" y="99"/>
                    </a:lnTo>
                    <a:lnTo>
                      <a:pt x="424" y="99"/>
                    </a:lnTo>
                    <a:lnTo>
                      <a:pt x="424" y="99"/>
                    </a:lnTo>
                    <a:lnTo>
                      <a:pt x="424" y="99"/>
                    </a:lnTo>
                    <a:lnTo>
                      <a:pt x="425" y="99"/>
                    </a:lnTo>
                    <a:lnTo>
                      <a:pt x="425" y="99"/>
                    </a:lnTo>
                    <a:lnTo>
                      <a:pt x="425" y="99"/>
                    </a:lnTo>
                    <a:lnTo>
                      <a:pt x="425" y="99"/>
                    </a:lnTo>
                    <a:lnTo>
                      <a:pt x="425" y="99"/>
                    </a:lnTo>
                    <a:lnTo>
                      <a:pt x="425" y="99"/>
                    </a:lnTo>
                    <a:lnTo>
                      <a:pt x="425" y="99"/>
                    </a:lnTo>
                    <a:lnTo>
                      <a:pt x="427" y="99"/>
                    </a:lnTo>
                    <a:lnTo>
                      <a:pt x="427" y="97"/>
                    </a:lnTo>
                    <a:lnTo>
                      <a:pt x="427" y="97"/>
                    </a:lnTo>
                    <a:lnTo>
                      <a:pt x="427" y="97"/>
                    </a:lnTo>
                    <a:lnTo>
                      <a:pt x="427" y="97"/>
                    </a:lnTo>
                    <a:lnTo>
                      <a:pt x="429" y="97"/>
                    </a:lnTo>
                    <a:lnTo>
                      <a:pt x="429" y="97"/>
                    </a:lnTo>
                    <a:lnTo>
                      <a:pt x="429" y="97"/>
                    </a:lnTo>
                    <a:lnTo>
                      <a:pt x="429" y="97"/>
                    </a:lnTo>
                    <a:lnTo>
                      <a:pt x="431" y="97"/>
                    </a:lnTo>
                    <a:lnTo>
                      <a:pt x="431" y="97"/>
                    </a:lnTo>
                    <a:lnTo>
                      <a:pt x="431" y="97"/>
                    </a:lnTo>
                    <a:lnTo>
                      <a:pt x="431" y="97"/>
                    </a:lnTo>
                    <a:lnTo>
                      <a:pt x="431" y="97"/>
                    </a:lnTo>
                    <a:lnTo>
                      <a:pt x="431" y="97"/>
                    </a:lnTo>
                    <a:lnTo>
                      <a:pt x="431" y="97"/>
                    </a:lnTo>
                    <a:lnTo>
                      <a:pt x="431" y="97"/>
                    </a:lnTo>
                    <a:lnTo>
                      <a:pt x="431" y="97"/>
                    </a:lnTo>
                    <a:lnTo>
                      <a:pt x="431" y="97"/>
                    </a:lnTo>
                    <a:lnTo>
                      <a:pt x="431" y="97"/>
                    </a:lnTo>
                    <a:lnTo>
                      <a:pt x="433" y="97"/>
                    </a:lnTo>
                    <a:lnTo>
                      <a:pt x="433" y="97"/>
                    </a:lnTo>
                    <a:lnTo>
                      <a:pt x="433" y="97"/>
                    </a:lnTo>
                    <a:lnTo>
                      <a:pt x="433" y="97"/>
                    </a:lnTo>
                    <a:lnTo>
                      <a:pt x="433" y="97"/>
                    </a:lnTo>
                    <a:lnTo>
                      <a:pt x="434" y="97"/>
                    </a:lnTo>
                    <a:lnTo>
                      <a:pt x="434" y="97"/>
                    </a:lnTo>
                    <a:lnTo>
                      <a:pt x="434" y="97"/>
                    </a:lnTo>
                    <a:lnTo>
                      <a:pt x="434" y="97"/>
                    </a:lnTo>
                    <a:lnTo>
                      <a:pt x="434" y="95"/>
                    </a:lnTo>
                    <a:lnTo>
                      <a:pt x="434" y="95"/>
                    </a:lnTo>
                    <a:lnTo>
                      <a:pt x="434" y="95"/>
                    </a:lnTo>
                    <a:lnTo>
                      <a:pt x="434" y="95"/>
                    </a:lnTo>
                    <a:lnTo>
                      <a:pt x="434" y="95"/>
                    </a:lnTo>
                    <a:lnTo>
                      <a:pt x="436" y="95"/>
                    </a:lnTo>
                    <a:lnTo>
                      <a:pt x="436" y="94"/>
                    </a:lnTo>
                    <a:lnTo>
                      <a:pt x="436" y="94"/>
                    </a:lnTo>
                    <a:lnTo>
                      <a:pt x="436" y="94"/>
                    </a:lnTo>
                    <a:lnTo>
                      <a:pt x="438" y="94"/>
                    </a:lnTo>
                    <a:lnTo>
                      <a:pt x="438" y="94"/>
                    </a:lnTo>
                    <a:lnTo>
                      <a:pt x="438" y="94"/>
                    </a:lnTo>
                    <a:lnTo>
                      <a:pt x="438" y="94"/>
                    </a:lnTo>
                    <a:lnTo>
                      <a:pt x="438" y="94"/>
                    </a:lnTo>
                    <a:lnTo>
                      <a:pt x="438" y="94"/>
                    </a:lnTo>
                    <a:lnTo>
                      <a:pt x="438" y="94"/>
                    </a:lnTo>
                    <a:lnTo>
                      <a:pt x="438" y="94"/>
                    </a:lnTo>
                    <a:lnTo>
                      <a:pt x="438" y="94"/>
                    </a:lnTo>
                    <a:lnTo>
                      <a:pt x="438" y="92"/>
                    </a:lnTo>
                    <a:lnTo>
                      <a:pt x="438" y="92"/>
                    </a:lnTo>
                    <a:lnTo>
                      <a:pt x="440" y="92"/>
                    </a:lnTo>
                    <a:lnTo>
                      <a:pt x="440" y="92"/>
                    </a:lnTo>
                    <a:lnTo>
                      <a:pt x="440" y="92"/>
                    </a:lnTo>
                    <a:lnTo>
                      <a:pt x="440" y="92"/>
                    </a:lnTo>
                    <a:lnTo>
                      <a:pt x="440" y="92"/>
                    </a:lnTo>
                    <a:lnTo>
                      <a:pt x="440" y="92"/>
                    </a:lnTo>
                    <a:lnTo>
                      <a:pt x="440" y="92"/>
                    </a:lnTo>
                    <a:lnTo>
                      <a:pt x="440" y="92"/>
                    </a:lnTo>
                    <a:lnTo>
                      <a:pt x="442" y="92"/>
                    </a:lnTo>
                    <a:lnTo>
                      <a:pt x="442" y="90"/>
                    </a:lnTo>
                    <a:lnTo>
                      <a:pt x="442" y="90"/>
                    </a:lnTo>
                    <a:lnTo>
                      <a:pt x="442" y="90"/>
                    </a:lnTo>
                    <a:lnTo>
                      <a:pt x="442" y="90"/>
                    </a:lnTo>
                    <a:lnTo>
                      <a:pt x="442" y="90"/>
                    </a:lnTo>
                    <a:lnTo>
                      <a:pt x="442" y="90"/>
                    </a:lnTo>
                    <a:lnTo>
                      <a:pt x="442" y="88"/>
                    </a:lnTo>
                    <a:lnTo>
                      <a:pt x="442" y="88"/>
                    </a:lnTo>
                    <a:lnTo>
                      <a:pt x="443" y="88"/>
                    </a:lnTo>
                    <a:lnTo>
                      <a:pt x="443" y="88"/>
                    </a:lnTo>
                    <a:lnTo>
                      <a:pt x="443" y="88"/>
                    </a:lnTo>
                    <a:lnTo>
                      <a:pt x="443" y="88"/>
                    </a:lnTo>
                    <a:lnTo>
                      <a:pt x="443" y="88"/>
                    </a:lnTo>
                    <a:lnTo>
                      <a:pt x="443" y="88"/>
                    </a:lnTo>
                    <a:lnTo>
                      <a:pt x="445" y="86"/>
                    </a:lnTo>
                    <a:lnTo>
                      <a:pt x="445" y="86"/>
                    </a:lnTo>
                    <a:lnTo>
                      <a:pt x="445" y="86"/>
                    </a:lnTo>
                    <a:lnTo>
                      <a:pt x="445" y="86"/>
                    </a:lnTo>
                    <a:lnTo>
                      <a:pt x="445" y="86"/>
                    </a:lnTo>
                    <a:lnTo>
                      <a:pt x="447" y="86"/>
                    </a:lnTo>
                    <a:lnTo>
                      <a:pt x="447" y="85"/>
                    </a:lnTo>
                    <a:lnTo>
                      <a:pt x="447" y="85"/>
                    </a:lnTo>
                    <a:lnTo>
                      <a:pt x="447" y="85"/>
                    </a:lnTo>
                    <a:lnTo>
                      <a:pt x="447" y="85"/>
                    </a:lnTo>
                    <a:lnTo>
                      <a:pt x="447" y="85"/>
                    </a:lnTo>
                    <a:lnTo>
                      <a:pt x="447" y="85"/>
                    </a:lnTo>
                    <a:lnTo>
                      <a:pt x="447" y="85"/>
                    </a:lnTo>
                    <a:lnTo>
                      <a:pt x="449" y="85"/>
                    </a:lnTo>
                    <a:lnTo>
                      <a:pt x="449" y="85"/>
                    </a:lnTo>
                    <a:lnTo>
                      <a:pt x="449" y="85"/>
                    </a:lnTo>
                    <a:lnTo>
                      <a:pt x="449" y="85"/>
                    </a:lnTo>
                    <a:lnTo>
                      <a:pt x="449" y="83"/>
                    </a:lnTo>
                    <a:lnTo>
                      <a:pt x="449" y="83"/>
                    </a:lnTo>
                    <a:lnTo>
                      <a:pt x="449" y="83"/>
                    </a:lnTo>
                    <a:lnTo>
                      <a:pt x="449" y="81"/>
                    </a:lnTo>
                    <a:lnTo>
                      <a:pt x="449" y="81"/>
                    </a:lnTo>
                    <a:lnTo>
                      <a:pt x="449" y="81"/>
                    </a:lnTo>
                    <a:lnTo>
                      <a:pt x="449" y="79"/>
                    </a:lnTo>
                    <a:lnTo>
                      <a:pt x="449" y="79"/>
                    </a:lnTo>
                    <a:lnTo>
                      <a:pt x="449" y="79"/>
                    </a:lnTo>
                    <a:lnTo>
                      <a:pt x="449" y="79"/>
                    </a:lnTo>
                    <a:lnTo>
                      <a:pt x="449" y="79"/>
                    </a:lnTo>
                    <a:lnTo>
                      <a:pt x="449" y="79"/>
                    </a:lnTo>
                    <a:lnTo>
                      <a:pt x="449" y="79"/>
                    </a:lnTo>
                    <a:lnTo>
                      <a:pt x="451" y="77"/>
                    </a:lnTo>
                    <a:lnTo>
                      <a:pt x="451" y="77"/>
                    </a:lnTo>
                    <a:lnTo>
                      <a:pt x="451" y="77"/>
                    </a:lnTo>
                    <a:lnTo>
                      <a:pt x="451" y="76"/>
                    </a:lnTo>
                    <a:lnTo>
                      <a:pt x="451" y="76"/>
                    </a:lnTo>
                    <a:lnTo>
                      <a:pt x="451" y="76"/>
                    </a:lnTo>
                    <a:lnTo>
                      <a:pt x="453" y="76"/>
                    </a:lnTo>
                    <a:lnTo>
                      <a:pt x="453" y="74"/>
                    </a:lnTo>
                    <a:lnTo>
                      <a:pt x="453" y="74"/>
                    </a:lnTo>
                    <a:lnTo>
                      <a:pt x="453" y="74"/>
                    </a:lnTo>
                    <a:lnTo>
                      <a:pt x="453" y="72"/>
                    </a:lnTo>
                    <a:lnTo>
                      <a:pt x="453" y="72"/>
                    </a:lnTo>
                    <a:lnTo>
                      <a:pt x="453" y="72"/>
                    </a:lnTo>
                    <a:lnTo>
                      <a:pt x="454" y="72"/>
                    </a:lnTo>
                    <a:lnTo>
                      <a:pt x="454" y="72"/>
                    </a:lnTo>
                    <a:lnTo>
                      <a:pt x="454" y="72"/>
                    </a:lnTo>
                    <a:lnTo>
                      <a:pt x="454" y="72"/>
                    </a:lnTo>
                    <a:lnTo>
                      <a:pt x="454" y="72"/>
                    </a:lnTo>
                    <a:lnTo>
                      <a:pt x="454" y="72"/>
                    </a:lnTo>
                    <a:lnTo>
                      <a:pt x="454" y="72"/>
                    </a:lnTo>
                    <a:lnTo>
                      <a:pt x="456" y="72"/>
                    </a:lnTo>
                    <a:lnTo>
                      <a:pt x="456" y="72"/>
                    </a:lnTo>
                    <a:lnTo>
                      <a:pt x="456" y="72"/>
                    </a:lnTo>
                    <a:lnTo>
                      <a:pt x="456" y="72"/>
                    </a:lnTo>
                    <a:lnTo>
                      <a:pt x="456" y="72"/>
                    </a:lnTo>
                    <a:lnTo>
                      <a:pt x="456" y="72"/>
                    </a:lnTo>
                    <a:lnTo>
                      <a:pt x="456" y="72"/>
                    </a:lnTo>
                    <a:lnTo>
                      <a:pt x="458" y="72"/>
                    </a:lnTo>
                    <a:lnTo>
                      <a:pt x="458" y="72"/>
                    </a:lnTo>
                    <a:lnTo>
                      <a:pt x="458" y="72"/>
                    </a:lnTo>
                    <a:lnTo>
                      <a:pt x="458" y="72"/>
                    </a:lnTo>
                    <a:lnTo>
                      <a:pt x="458" y="72"/>
                    </a:lnTo>
                    <a:lnTo>
                      <a:pt x="458" y="72"/>
                    </a:lnTo>
                    <a:lnTo>
                      <a:pt x="458" y="72"/>
                    </a:lnTo>
                    <a:lnTo>
                      <a:pt x="458" y="72"/>
                    </a:lnTo>
                    <a:lnTo>
                      <a:pt x="458" y="70"/>
                    </a:lnTo>
                    <a:lnTo>
                      <a:pt x="458" y="70"/>
                    </a:lnTo>
                    <a:lnTo>
                      <a:pt x="458" y="70"/>
                    </a:lnTo>
                    <a:lnTo>
                      <a:pt x="458" y="70"/>
                    </a:lnTo>
                    <a:lnTo>
                      <a:pt x="458" y="70"/>
                    </a:lnTo>
                    <a:lnTo>
                      <a:pt x="458" y="70"/>
                    </a:lnTo>
                    <a:lnTo>
                      <a:pt x="458" y="68"/>
                    </a:lnTo>
                    <a:lnTo>
                      <a:pt x="458" y="68"/>
                    </a:lnTo>
                    <a:lnTo>
                      <a:pt x="458" y="68"/>
                    </a:lnTo>
                    <a:lnTo>
                      <a:pt x="458" y="68"/>
                    </a:lnTo>
                    <a:lnTo>
                      <a:pt x="458" y="68"/>
                    </a:lnTo>
                    <a:lnTo>
                      <a:pt x="458" y="68"/>
                    </a:lnTo>
                    <a:lnTo>
                      <a:pt x="458" y="68"/>
                    </a:lnTo>
                    <a:lnTo>
                      <a:pt x="458" y="68"/>
                    </a:lnTo>
                    <a:lnTo>
                      <a:pt x="458" y="67"/>
                    </a:lnTo>
                    <a:lnTo>
                      <a:pt x="458" y="67"/>
                    </a:lnTo>
                    <a:lnTo>
                      <a:pt x="458" y="67"/>
                    </a:lnTo>
                    <a:lnTo>
                      <a:pt x="458" y="67"/>
                    </a:lnTo>
                    <a:lnTo>
                      <a:pt x="458" y="67"/>
                    </a:lnTo>
                    <a:lnTo>
                      <a:pt x="458" y="67"/>
                    </a:lnTo>
                    <a:lnTo>
                      <a:pt x="458" y="65"/>
                    </a:lnTo>
                    <a:lnTo>
                      <a:pt x="458" y="65"/>
                    </a:lnTo>
                    <a:lnTo>
                      <a:pt x="456" y="65"/>
                    </a:lnTo>
                    <a:lnTo>
                      <a:pt x="456" y="65"/>
                    </a:lnTo>
                    <a:lnTo>
                      <a:pt x="456" y="65"/>
                    </a:lnTo>
                    <a:lnTo>
                      <a:pt x="456" y="65"/>
                    </a:lnTo>
                    <a:lnTo>
                      <a:pt x="456" y="65"/>
                    </a:lnTo>
                    <a:lnTo>
                      <a:pt x="456" y="63"/>
                    </a:lnTo>
                    <a:lnTo>
                      <a:pt x="456" y="63"/>
                    </a:lnTo>
                    <a:lnTo>
                      <a:pt x="456" y="63"/>
                    </a:lnTo>
                    <a:lnTo>
                      <a:pt x="456" y="63"/>
                    </a:lnTo>
                    <a:lnTo>
                      <a:pt x="456" y="63"/>
                    </a:lnTo>
                    <a:lnTo>
                      <a:pt x="454" y="63"/>
                    </a:lnTo>
                    <a:lnTo>
                      <a:pt x="454" y="63"/>
                    </a:lnTo>
                    <a:lnTo>
                      <a:pt x="454" y="63"/>
                    </a:lnTo>
                    <a:lnTo>
                      <a:pt x="454" y="63"/>
                    </a:lnTo>
                    <a:lnTo>
                      <a:pt x="454" y="63"/>
                    </a:lnTo>
                    <a:lnTo>
                      <a:pt x="454" y="61"/>
                    </a:lnTo>
                    <a:lnTo>
                      <a:pt x="454" y="61"/>
                    </a:lnTo>
                    <a:lnTo>
                      <a:pt x="454" y="61"/>
                    </a:lnTo>
                    <a:lnTo>
                      <a:pt x="454" y="61"/>
                    </a:lnTo>
                    <a:lnTo>
                      <a:pt x="454" y="61"/>
                    </a:lnTo>
                    <a:lnTo>
                      <a:pt x="454" y="61"/>
                    </a:lnTo>
                    <a:lnTo>
                      <a:pt x="454" y="61"/>
                    </a:lnTo>
                    <a:lnTo>
                      <a:pt x="454" y="61"/>
                    </a:lnTo>
                    <a:lnTo>
                      <a:pt x="454" y="59"/>
                    </a:lnTo>
                    <a:lnTo>
                      <a:pt x="454" y="59"/>
                    </a:lnTo>
                    <a:lnTo>
                      <a:pt x="454" y="59"/>
                    </a:lnTo>
                    <a:lnTo>
                      <a:pt x="454" y="59"/>
                    </a:lnTo>
                    <a:lnTo>
                      <a:pt x="454" y="59"/>
                    </a:lnTo>
                    <a:lnTo>
                      <a:pt x="454" y="59"/>
                    </a:lnTo>
                    <a:lnTo>
                      <a:pt x="454" y="59"/>
                    </a:lnTo>
                    <a:lnTo>
                      <a:pt x="454" y="59"/>
                    </a:lnTo>
                    <a:lnTo>
                      <a:pt x="454" y="57"/>
                    </a:lnTo>
                    <a:lnTo>
                      <a:pt x="454" y="57"/>
                    </a:lnTo>
                    <a:lnTo>
                      <a:pt x="454" y="57"/>
                    </a:lnTo>
                    <a:lnTo>
                      <a:pt x="454" y="57"/>
                    </a:lnTo>
                    <a:lnTo>
                      <a:pt x="454" y="57"/>
                    </a:lnTo>
                    <a:lnTo>
                      <a:pt x="454" y="57"/>
                    </a:lnTo>
                    <a:lnTo>
                      <a:pt x="456" y="57"/>
                    </a:lnTo>
                    <a:lnTo>
                      <a:pt x="456" y="57"/>
                    </a:lnTo>
                    <a:lnTo>
                      <a:pt x="456" y="57"/>
                    </a:lnTo>
                    <a:lnTo>
                      <a:pt x="456" y="57"/>
                    </a:lnTo>
                    <a:lnTo>
                      <a:pt x="456" y="57"/>
                    </a:lnTo>
                    <a:lnTo>
                      <a:pt x="456" y="57"/>
                    </a:lnTo>
                    <a:lnTo>
                      <a:pt x="458" y="57"/>
                    </a:lnTo>
                    <a:lnTo>
                      <a:pt x="458" y="57"/>
                    </a:lnTo>
                    <a:lnTo>
                      <a:pt x="458" y="57"/>
                    </a:lnTo>
                    <a:lnTo>
                      <a:pt x="458" y="57"/>
                    </a:lnTo>
                    <a:lnTo>
                      <a:pt x="458" y="57"/>
                    </a:lnTo>
                    <a:lnTo>
                      <a:pt x="458" y="57"/>
                    </a:lnTo>
                    <a:lnTo>
                      <a:pt x="458" y="57"/>
                    </a:lnTo>
                    <a:lnTo>
                      <a:pt x="460" y="57"/>
                    </a:lnTo>
                    <a:lnTo>
                      <a:pt x="460" y="57"/>
                    </a:lnTo>
                    <a:lnTo>
                      <a:pt x="460" y="57"/>
                    </a:lnTo>
                    <a:lnTo>
                      <a:pt x="460" y="57"/>
                    </a:lnTo>
                    <a:lnTo>
                      <a:pt x="460" y="57"/>
                    </a:lnTo>
                    <a:lnTo>
                      <a:pt x="460" y="59"/>
                    </a:lnTo>
                    <a:lnTo>
                      <a:pt x="460" y="59"/>
                    </a:lnTo>
                    <a:lnTo>
                      <a:pt x="460" y="59"/>
                    </a:lnTo>
                    <a:lnTo>
                      <a:pt x="460" y="59"/>
                    </a:lnTo>
                    <a:lnTo>
                      <a:pt x="462" y="57"/>
                    </a:lnTo>
                    <a:lnTo>
                      <a:pt x="462" y="57"/>
                    </a:lnTo>
                    <a:lnTo>
                      <a:pt x="462" y="57"/>
                    </a:lnTo>
                    <a:lnTo>
                      <a:pt x="463" y="57"/>
                    </a:lnTo>
                    <a:lnTo>
                      <a:pt x="463" y="57"/>
                    </a:lnTo>
                    <a:lnTo>
                      <a:pt x="463" y="57"/>
                    </a:lnTo>
                    <a:lnTo>
                      <a:pt x="463" y="57"/>
                    </a:lnTo>
                    <a:lnTo>
                      <a:pt x="463" y="59"/>
                    </a:lnTo>
                    <a:lnTo>
                      <a:pt x="463" y="59"/>
                    </a:lnTo>
                    <a:lnTo>
                      <a:pt x="463" y="59"/>
                    </a:lnTo>
                    <a:lnTo>
                      <a:pt x="463" y="59"/>
                    </a:lnTo>
                    <a:lnTo>
                      <a:pt x="463" y="59"/>
                    </a:lnTo>
                    <a:lnTo>
                      <a:pt x="463" y="59"/>
                    </a:lnTo>
                    <a:lnTo>
                      <a:pt x="465" y="59"/>
                    </a:lnTo>
                    <a:lnTo>
                      <a:pt x="465" y="59"/>
                    </a:lnTo>
                    <a:lnTo>
                      <a:pt x="465" y="59"/>
                    </a:lnTo>
                    <a:lnTo>
                      <a:pt x="465" y="59"/>
                    </a:lnTo>
                    <a:lnTo>
                      <a:pt x="465" y="59"/>
                    </a:lnTo>
                    <a:lnTo>
                      <a:pt x="465" y="57"/>
                    </a:lnTo>
                    <a:lnTo>
                      <a:pt x="467" y="57"/>
                    </a:lnTo>
                    <a:lnTo>
                      <a:pt x="467" y="57"/>
                    </a:lnTo>
                    <a:lnTo>
                      <a:pt x="467" y="57"/>
                    </a:lnTo>
                    <a:lnTo>
                      <a:pt x="467" y="57"/>
                    </a:lnTo>
                    <a:lnTo>
                      <a:pt x="467" y="57"/>
                    </a:lnTo>
                    <a:lnTo>
                      <a:pt x="467" y="57"/>
                    </a:lnTo>
                    <a:lnTo>
                      <a:pt x="467" y="57"/>
                    </a:lnTo>
                    <a:lnTo>
                      <a:pt x="467" y="57"/>
                    </a:lnTo>
                    <a:lnTo>
                      <a:pt x="467" y="57"/>
                    </a:lnTo>
                    <a:lnTo>
                      <a:pt x="467" y="57"/>
                    </a:lnTo>
                    <a:lnTo>
                      <a:pt x="467" y="56"/>
                    </a:lnTo>
                    <a:lnTo>
                      <a:pt x="467" y="56"/>
                    </a:lnTo>
                    <a:lnTo>
                      <a:pt x="467" y="56"/>
                    </a:lnTo>
                    <a:lnTo>
                      <a:pt x="467" y="54"/>
                    </a:lnTo>
                    <a:lnTo>
                      <a:pt x="469" y="54"/>
                    </a:lnTo>
                    <a:lnTo>
                      <a:pt x="469" y="54"/>
                    </a:lnTo>
                    <a:lnTo>
                      <a:pt x="469" y="54"/>
                    </a:lnTo>
                    <a:lnTo>
                      <a:pt x="469" y="54"/>
                    </a:lnTo>
                    <a:lnTo>
                      <a:pt x="469" y="52"/>
                    </a:lnTo>
                    <a:lnTo>
                      <a:pt x="469" y="52"/>
                    </a:lnTo>
                    <a:lnTo>
                      <a:pt x="469" y="52"/>
                    </a:lnTo>
                    <a:lnTo>
                      <a:pt x="469" y="50"/>
                    </a:lnTo>
                    <a:lnTo>
                      <a:pt x="469" y="50"/>
                    </a:lnTo>
                    <a:lnTo>
                      <a:pt x="469" y="50"/>
                    </a:lnTo>
                    <a:lnTo>
                      <a:pt x="469" y="50"/>
                    </a:lnTo>
                    <a:lnTo>
                      <a:pt x="469" y="50"/>
                    </a:lnTo>
                    <a:lnTo>
                      <a:pt x="469" y="50"/>
                    </a:lnTo>
                    <a:lnTo>
                      <a:pt x="469" y="50"/>
                    </a:lnTo>
                    <a:lnTo>
                      <a:pt x="469" y="50"/>
                    </a:lnTo>
                    <a:lnTo>
                      <a:pt x="469" y="50"/>
                    </a:lnTo>
                    <a:lnTo>
                      <a:pt x="469" y="50"/>
                    </a:lnTo>
                    <a:lnTo>
                      <a:pt x="469" y="48"/>
                    </a:lnTo>
                    <a:lnTo>
                      <a:pt x="469" y="48"/>
                    </a:lnTo>
                    <a:lnTo>
                      <a:pt x="469" y="48"/>
                    </a:lnTo>
                    <a:lnTo>
                      <a:pt x="469" y="48"/>
                    </a:lnTo>
                    <a:lnTo>
                      <a:pt x="471" y="48"/>
                    </a:lnTo>
                    <a:lnTo>
                      <a:pt x="471" y="48"/>
                    </a:lnTo>
                    <a:lnTo>
                      <a:pt x="471" y="47"/>
                    </a:lnTo>
                    <a:lnTo>
                      <a:pt x="472" y="47"/>
                    </a:lnTo>
                    <a:lnTo>
                      <a:pt x="472" y="47"/>
                    </a:lnTo>
                    <a:lnTo>
                      <a:pt x="472" y="45"/>
                    </a:lnTo>
                    <a:lnTo>
                      <a:pt x="472" y="45"/>
                    </a:lnTo>
                    <a:lnTo>
                      <a:pt x="472" y="43"/>
                    </a:lnTo>
                    <a:lnTo>
                      <a:pt x="472" y="43"/>
                    </a:lnTo>
                    <a:lnTo>
                      <a:pt x="472" y="43"/>
                    </a:lnTo>
                    <a:lnTo>
                      <a:pt x="472" y="41"/>
                    </a:lnTo>
                    <a:lnTo>
                      <a:pt x="472" y="41"/>
                    </a:lnTo>
                    <a:lnTo>
                      <a:pt x="472" y="41"/>
                    </a:lnTo>
                    <a:lnTo>
                      <a:pt x="472" y="41"/>
                    </a:lnTo>
                    <a:lnTo>
                      <a:pt x="472" y="41"/>
                    </a:lnTo>
                    <a:lnTo>
                      <a:pt x="472" y="41"/>
                    </a:lnTo>
                    <a:lnTo>
                      <a:pt x="472" y="39"/>
                    </a:lnTo>
                    <a:lnTo>
                      <a:pt x="472" y="39"/>
                    </a:lnTo>
                    <a:lnTo>
                      <a:pt x="472" y="39"/>
                    </a:lnTo>
                    <a:lnTo>
                      <a:pt x="472" y="39"/>
                    </a:lnTo>
                    <a:lnTo>
                      <a:pt x="472" y="38"/>
                    </a:lnTo>
                    <a:lnTo>
                      <a:pt x="472" y="38"/>
                    </a:lnTo>
                    <a:lnTo>
                      <a:pt x="472" y="38"/>
                    </a:lnTo>
                    <a:lnTo>
                      <a:pt x="472" y="38"/>
                    </a:lnTo>
                    <a:lnTo>
                      <a:pt x="472" y="36"/>
                    </a:lnTo>
                    <a:lnTo>
                      <a:pt x="472" y="36"/>
                    </a:lnTo>
                    <a:lnTo>
                      <a:pt x="472" y="36"/>
                    </a:lnTo>
                    <a:lnTo>
                      <a:pt x="472" y="36"/>
                    </a:lnTo>
                    <a:lnTo>
                      <a:pt x="472" y="34"/>
                    </a:lnTo>
                    <a:lnTo>
                      <a:pt x="472" y="34"/>
                    </a:lnTo>
                    <a:lnTo>
                      <a:pt x="472" y="34"/>
                    </a:lnTo>
                    <a:lnTo>
                      <a:pt x="472" y="34"/>
                    </a:lnTo>
                    <a:lnTo>
                      <a:pt x="472" y="34"/>
                    </a:lnTo>
                    <a:lnTo>
                      <a:pt x="472" y="34"/>
                    </a:lnTo>
                    <a:lnTo>
                      <a:pt x="472" y="34"/>
                    </a:lnTo>
                    <a:lnTo>
                      <a:pt x="472" y="34"/>
                    </a:lnTo>
                    <a:lnTo>
                      <a:pt x="472" y="34"/>
                    </a:lnTo>
                    <a:lnTo>
                      <a:pt x="471" y="34"/>
                    </a:lnTo>
                    <a:lnTo>
                      <a:pt x="471" y="32"/>
                    </a:lnTo>
                    <a:lnTo>
                      <a:pt x="471" y="32"/>
                    </a:lnTo>
                    <a:lnTo>
                      <a:pt x="471" y="32"/>
                    </a:lnTo>
                    <a:lnTo>
                      <a:pt x="471" y="32"/>
                    </a:lnTo>
                    <a:lnTo>
                      <a:pt x="471" y="32"/>
                    </a:lnTo>
                    <a:lnTo>
                      <a:pt x="471" y="32"/>
                    </a:lnTo>
                    <a:lnTo>
                      <a:pt x="471" y="30"/>
                    </a:lnTo>
                    <a:lnTo>
                      <a:pt x="471" y="30"/>
                    </a:lnTo>
                    <a:lnTo>
                      <a:pt x="471" y="30"/>
                    </a:lnTo>
                    <a:lnTo>
                      <a:pt x="471" y="30"/>
                    </a:lnTo>
                    <a:lnTo>
                      <a:pt x="471" y="30"/>
                    </a:lnTo>
                    <a:lnTo>
                      <a:pt x="472" y="30"/>
                    </a:lnTo>
                    <a:lnTo>
                      <a:pt x="472" y="30"/>
                    </a:lnTo>
                    <a:lnTo>
                      <a:pt x="472" y="29"/>
                    </a:lnTo>
                    <a:lnTo>
                      <a:pt x="472" y="29"/>
                    </a:lnTo>
                    <a:lnTo>
                      <a:pt x="472" y="29"/>
                    </a:lnTo>
                    <a:lnTo>
                      <a:pt x="472" y="29"/>
                    </a:lnTo>
                    <a:lnTo>
                      <a:pt x="472" y="29"/>
                    </a:lnTo>
                    <a:lnTo>
                      <a:pt x="472" y="29"/>
                    </a:lnTo>
                    <a:lnTo>
                      <a:pt x="474" y="29"/>
                    </a:lnTo>
                    <a:lnTo>
                      <a:pt x="474" y="29"/>
                    </a:lnTo>
                    <a:lnTo>
                      <a:pt x="474" y="29"/>
                    </a:lnTo>
                    <a:lnTo>
                      <a:pt x="474" y="29"/>
                    </a:lnTo>
                    <a:lnTo>
                      <a:pt x="474" y="29"/>
                    </a:lnTo>
                    <a:lnTo>
                      <a:pt x="474" y="29"/>
                    </a:lnTo>
                    <a:lnTo>
                      <a:pt x="476" y="27"/>
                    </a:lnTo>
                    <a:lnTo>
                      <a:pt x="476" y="27"/>
                    </a:lnTo>
                    <a:lnTo>
                      <a:pt x="476" y="27"/>
                    </a:lnTo>
                    <a:lnTo>
                      <a:pt x="476" y="27"/>
                    </a:lnTo>
                    <a:lnTo>
                      <a:pt x="476" y="27"/>
                    </a:lnTo>
                    <a:lnTo>
                      <a:pt x="476" y="27"/>
                    </a:lnTo>
                    <a:lnTo>
                      <a:pt x="476" y="27"/>
                    </a:lnTo>
                    <a:lnTo>
                      <a:pt x="476" y="27"/>
                    </a:lnTo>
                    <a:lnTo>
                      <a:pt x="476" y="25"/>
                    </a:lnTo>
                    <a:lnTo>
                      <a:pt x="476" y="25"/>
                    </a:lnTo>
                    <a:lnTo>
                      <a:pt x="476" y="25"/>
                    </a:lnTo>
                    <a:lnTo>
                      <a:pt x="476" y="25"/>
                    </a:lnTo>
                    <a:lnTo>
                      <a:pt x="478" y="25"/>
                    </a:lnTo>
                    <a:lnTo>
                      <a:pt x="478" y="25"/>
                    </a:lnTo>
                    <a:lnTo>
                      <a:pt x="478" y="27"/>
                    </a:lnTo>
                    <a:lnTo>
                      <a:pt x="478" y="27"/>
                    </a:lnTo>
                    <a:lnTo>
                      <a:pt x="478" y="27"/>
                    </a:lnTo>
                    <a:lnTo>
                      <a:pt x="478" y="27"/>
                    </a:lnTo>
                    <a:lnTo>
                      <a:pt x="478" y="27"/>
                    </a:lnTo>
                    <a:lnTo>
                      <a:pt x="478" y="27"/>
                    </a:lnTo>
                    <a:lnTo>
                      <a:pt x="478" y="27"/>
                    </a:lnTo>
                    <a:lnTo>
                      <a:pt x="478" y="27"/>
                    </a:lnTo>
                    <a:lnTo>
                      <a:pt x="480" y="25"/>
                    </a:lnTo>
                    <a:lnTo>
                      <a:pt x="480" y="25"/>
                    </a:lnTo>
                    <a:lnTo>
                      <a:pt x="480" y="25"/>
                    </a:lnTo>
                    <a:lnTo>
                      <a:pt x="480" y="25"/>
                    </a:lnTo>
                    <a:lnTo>
                      <a:pt x="481" y="25"/>
                    </a:lnTo>
                    <a:lnTo>
                      <a:pt x="481" y="25"/>
                    </a:lnTo>
                    <a:lnTo>
                      <a:pt x="481" y="25"/>
                    </a:lnTo>
                    <a:lnTo>
                      <a:pt x="481" y="23"/>
                    </a:lnTo>
                    <a:lnTo>
                      <a:pt x="481" y="23"/>
                    </a:lnTo>
                    <a:lnTo>
                      <a:pt x="481" y="23"/>
                    </a:lnTo>
                    <a:lnTo>
                      <a:pt x="483" y="23"/>
                    </a:lnTo>
                    <a:lnTo>
                      <a:pt x="483" y="25"/>
                    </a:lnTo>
                    <a:lnTo>
                      <a:pt x="483" y="25"/>
                    </a:lnTo>
                    <a:lnTo>
                      <a:pt x="483" y="25"/>
                    </a:lnTo>
                    <a:lnTo>
                      <a:pt x="485" y="25"/>
                    </a:lnTo>
                    <a:lnTo>
                      <a:pt x="485" y="25"/>
                    </a:lnTo>
                    <a:lnTo>
                      <a:pt x="485" y="25"/>
                    </a:lnTo>
                    <a:lnTo>
                      <a:pt x="485" y="25"/>
                    </a:lnTo>
                    <a:lnTo>
                      <a:pt x="485" y="25"/>
                    </a:lnTo>
                    <a:lnTo>
                      <a:pt x="487" y="25"/>
                    </a:lnTo>
                    <a:lnTo>
                      <a:pt x="487" y="25"/>
                    </a:lnTo>
                    <a:lnTo>
                      <a:pt x="487" y="23"/>
                    </a:lnTo>
                    <a:lnTo>
                      <a:pt x="487" y="23"/>
                    </a:lnTo>
                    <a:lnTo>
                      <a:pt x="487" y="23"/>
                    </a:lnTo>
                    <a:lnTo>
                      <a:pt x="487" y="23"/>
                    </a:lnTo>
                    <a:lnTo>
                      <a:pt x="487" y="21"/>
                    </a:lnTo>
                    <a:lnTo>
                      <a:pt x="487" y="21"/>
                    </a:lnTo>
                    <a:lnTo>
                      <a:pt x="487" y="21"/>
                    </a:lnTo>
                    <a:lnTo>
                      <a:pt x="487" y="21"/>
                    </a:lnTo>
                    <a:lnTo>
                      <a:pt x="487" y="21"/>
                    </a:lnTo>
                    <a:lnTo>
                      <a:pt x="487" y="21"/>
                    </a:lnTo>
                    <a:lnTo>
                      <a:pt x="487" y="21"/>
                    </a:lnTo>
                    <a:lnTo>
                      <a:pt x="489" y="21"/>
                    </a:lnTo>
                    <a:lnTo>
                      <a:pt x="489" y="21"/>
                    </a:lnTo>
                    <a:lnTo>
                      <a:pt x="489" y="21"/>
                    </a:lnTo>
                    <a:lnTo>
                      <a:pt x="489" y="21"/>
                    </a:lnTo>
                    <a:lnTo>
                      <a:pt x="489" y="21"/>
                    </a:lnTo>
                    <a:lnTo>
                      <a:pt x="489" y="21"/>
                    </a:lnTo>
                    <a:lnTo>
                      <a:pt x="491" y="21"/>
                    </a:lnTo>
                    <a:lnTo>
                      <a:pt x="491" y="21"/>
                    </a:lnTo>
                    <a:lnTo>
                      <a:pt x="491" y="21"/>
                    </a:lnTo>
                    <a:lnTo>
                      <a:pt x="491" y="21"/>
                    </a:lnTo>
                    <a:lnTo>
                      <a:pt x="492" y="21"/>
                    </a:lnTo>
                    <a:lnTo>
                      <a:pt x="492" y="23"/>
                    </a:lnTo>
                    <a:lnTo>
                      <a:pt x="492" y="23"/>
                    </a:lnTo>
                    <a:lnTo>
                      <a:pt x="492" y="23"/>
                    </a:lnTo>
                    <a:lnTo>
                      <a:pt x="492" y="23"/>
                    </a:lnTo>
                    <a:lnTo>
                      <a:pt x="492" y="23"/>
                    </a:lnTo>
                    <a:lnTo>
                      <a:pt x="492" y="23"/>
                    </a:lnTo>
                    <a:lnTo>
                      <a:pt x="492" y="25"/>
                    </a:lnTo>
                    <a:lnTo>
                      <a:pt x="494" y="23"/>
                    </a:lnTo>
                    <a:lnTo>
                      <a:pt x="494" y="23"/>
                    </a:lnTo>
                    <a:lnTo>
                      <a:pt x="494" y="23"/>
                    </a:lnTo>
                    <a:lnTo>
                      <a:pt x="494" y="23"/>
                    </a:lnTo>
                    <a:lnTo>
                      <a:pt x="494" y="23"/>
                    </a:lnTo>
                    <a:lnTo>
                      <a:pt x="496" y="23"/>
                    </a:lnTo>
                    <a:lnTo>
                      <a:pt x="496" y="25"/>
                    </a:lnTo>
                    <a:lnTo>
                      <a:pt x="496" y="25"/>
                    </a:lnTo>
                    <a:lnTo>
                      <a:pt x="496" y="25"/>
                    </a:lnTo>
                    <a:lnTo>
                      <a:pt x="496" y="27"/>
                    </a:lnTo>
                    <a:lnTo>
                      <a:pt x="498" y="27"/>
                    </a:lnTo>
                    <a:lnTo>
                      <a:pt x="498" y="27"/>
                    </a:lnTo>
                    <a:lnTo>
                      <a:pt x="498" y="27"/>
                    </a:lnTo>
                    <a:lnTo>
                      <a:pt x="498" y="27"/>
                    </a:lnTo>
                    <a:lnTo>
                      <a:pt x="500" y="27"/>
                    </a:lnTo>
                    <a:lnTo>
                      <a:pt x="500" y="27"/>
                    </a:lnTo>
                    <a:lnTo>
                      <a:pt x="500" y="27"/>
                    </a:lnTo>
                    <a:lnTo>
                      <a:pt x="500" y="29"/>
                    </a:lnTo>
                    <a:lnTo>
                      <a:pt x="500" y="30"/>
                    </a:lnTo>
                    <a:lnTo>
                      <a:pt x="500" y="30"/>
                    </a:lnTo>
                    <a:lnTo>
                      <a:pt x="500" y="30"/>
                    </a:lnTo>
                    <a:lnTo>
                      <a:pt x="500" y="32"/>
                    </a:lnTo>
                    <a:lnTo>
                      <a:pt x="500" y="32"/>
                    </a:lnTo>
                    <a:lnTo>
                      <a:pt x="500" y="32"/>
                    </a:lnTo>
                    <a:lnTo>
                      <a:pt x="500" y="32"/>
                    </a:lnTo>
                    <a:lnTo>
                      <a:pt x="500" y="32"/>
                    </a:lnTo>
                    <a:lnTo>
                      <a:pt x="500" y="32"/>
                    </a:lnTo>
                    <a:lnTo>
                      <a:pt x="500" y="34"/>
                    </a:lnTo>
                    <a:lnTo>
                      <a:pt x="501" y="34"/>
                    </a:lnTo>
                    <a:lnTo>
                      <a:pt x="501" y="34"/>
                    </a:lnTo>
                    <a:lnTo>
                      <a:pt x="501" y="32"/>
                    </a:lnTo>
                    <a:lnTo>
                      <a:pt x="501" y="32"/>
                    </a:lnTo>
                    <a:lnTo>
                      <a:pt x="501" y="32"/>
                    </a:lnTo>
                    <a:lnTo>
                      <a:pt x="501" y="32"/>
                    </a:lnTo>
                    <a:lnTo>
                      <a:pt x="501" y="32"/>
                    </a:lnTo>
                    <a:lnTo>
                      <a:pt x="501" y="32"/>
                    </a:lnTo>
                    <a:lnTo>
                      <a:pt x="503" y="32"/>
                    </a:lnTo>
                    <a:lnTo>
                      <a:pt x="503" y="34"/>
                    </a:lnTo>
                    <a:lnTo>
                      <a:pt x="503" y="34"/>
                    </a:lnTo>
                    <a:lnTo>
                      <a:pt x="503" y="34"/>
                    </a:lnTo>
                    <a:lnTo>
                      <a:pt x="503" y="34"/>
                    </a:lnTo>
                    <a:lnTo>
                      <a:pt x="503" y="34"/>
                    </a:lnTo>
                    <a:lnTo>
                      <a:pt x="503" y="36"/>
                    </a:lnTo>
                    <a:lnTo>
                      <a:pt x="503" y="36"/>
                    </a:lnTo>
                    <a:lnTo>
                      <a:pt x="503" y="36"/>
                    </a:lnTo>
                    <a:lnTo>
                      <a:pt x="505" y="36"/>
                    </a:lnTo>
                    <a:lnTo>
                      <a:pt x="505" y="36"/>
                    </a:lnTo>
                    <a:lnTo>
                      <a:pt x="505" y="36"/>
                    </a:lnTo>
                    <a:lnTo>
                      <a:pt x="505" y="36"/>
                    </a:lnTo>
                    <a:lnTo>
                      <a:pt x="505" y="36"/>
                    </a:lnTo>
                    <a:lnTo>
                      <a:pt x="505" y="36"/>
                    </a:lnTo>
                    <a:lnTo>
                      <a:pt x="507" y="36"/>
                    </a:lnTo>
                    <a:lnTo>
                      <a:pt x="507" y="36"/>
                    </a:lnTo>
                    <a:lnTo>
                      <a:pt x="507" y="36"/>
                    </a:lnTo>
                    <a:lnTo>
                      <a:pt x="507" y="38"/>
                    </a:lnTo>
                    <a:lnTo>
                      <a:pt x="507" y="38"/>
                    </a:lnTo>
                    <a:lnTo>
                      <a:pt x="507" y="38"/>
                    </a:lnTo>
                    <a:lnTo>
                      <a:pt x="507" y="38"/>
                    </a:lnTo>
                    <a:lnTo>
                      <a:pt x="507" y="38"/>
                    </a:lnTo>
                    <a:lnTo>
                      <a:pt x="507" y="38"/>
                    </a:lnTo>
                    <a:lnTo>
                      <a:pt x="507" y="38"/>
                    </a:lnTo>
                    <a:lnTo>
                      <a:pt x="507" y="38"/>
                    </a:lnTo>
                    <a:lnTo>
                      <a:pt x="507" y="39"/>
                    </a:lnTo>
                    <a:lnTo>
                      <a:pt x="507" y="39"/>
                    </a:lnTo>
                    <a:lnTo>
                      <a:pt x="507" y="39"/>
                    </a:lnTo>
                    <a:lnTo>
                      <a:pt x="507" y="41"/>
                    </a:lnTo>
                    <a:lnTo>
                      <a:pt x="507" y="43"/>
                    </a:lnTo>
                    <a:lnTo>
                      <a:pt x="507" y="43"/>
                    </a:lnTo>
                    <a:lnTo>
                      <a:pt x="507" y="43"/>
                    </a:lnTo>
                    <a:lnTo>
                      <a:pt x="507" y="43"/>
                    </a:lnTo>
                    <a:lnTo>
                      <a:pt x="507" y="43"/>
                    </a:lnTo>
                    <a:lnTo>
                      <a:pt x="507" y="43"/>
                    </a:lnTo>
                    <a:lnTo>
                      <a:pt x="507" y="43"/>
                    </a:lnTo>
                    <a:lnTo>
                      <a:pt x="509" y="43"/>
                    </a:lnTo>
                    <a:lnTo>
                      <a:pt x="509" y="43"/>
                    </a:lnTo>
                    <a:lnTo>
                      <a:pt x="509" y="43"/>
                    </a:lnTo>
                    <a:lnTo>
                      <a:pt x="509" y="43"/>
                    </a:lnTo>
                    <a:lnTo>
                      <a:pt x="510" y="43"/>
                    </a:lnTo>
                    <a:lnTo>
                      <a:pt x="510" y="45"/>
                    </a:lnTo>
                    <a:lnTo>
                      <a:pt x="510" y="45"/>
                    </a:lnTo>
                    <a:lnTo>
                      <a:pt x="510" y="45"/>
                    </a:lnTo>
                    <a:lnTo>
                      <a:pt x="510" y="45"/>
                    </a:lnTo>
                    <a:lnTo>
                      <a:pt x="510" y="45"/>
                    </a:lnTo>
                    <a:lnTo>
                      <a:pt x="512" y="45"/>
                    </a:lnTo>
                    <a:lnTo>
                      <a:pt x="512" y="45"/>
                    </a:lnTo>
                    <a:lnTo>
                      <a:pt x="512" y="47"/>
                    </a:lnTo>
                    <a:lnTo>
                      <a:pt x="512" y="47"/>
                    </a:lnTo>
                    <a:lnTo>
                      <a:pt x="512" y="48"/>
                    </a:lnTo>
                    <a:lnTo>
                      <a:pt x="512" y="48"/>
                    </a:lnTo>
                    <a:lnTo>
                      <a:pt x="512" y="48"/>
                    </a:lnTo>
                    <a:lnTo>
                      <a:pt x="512" y="48"/>
                    </a:lnTo>
                    <a:lnTo>
                      <a:pt x="510" y="50"/>
                    </a:lnTo>
                    <a:lnTo>
                      <a:pt x="510" y="50"/>
                    </a:lnTo>
                    <a:lnTo>
                      <a:pt x="510" y="50"/>
                    </a:lnTo>
                    <a:lnTo>
                      <a:pt x="510" y="50"/>
                    </a:lnTo>
                    <a:lnTo>
                      <a:pt x="510" y="50"/>
                    </a:lnTo>
                    <a:lnTo>
                      <a:pt x="509" y="52"/>
                    </a:lnTo>
                    <a:lnTo>
                      <a:pt x="509" y="52"/>
                    </a:lnTo>
                    <a:lnTo>
                      <a:pt x="510" y="54"/>
                    </a:lnTo>
                    <a:lnTo>
                      <a:pt x="510" y="54"/>
                    </a:lnTo>
                    <a:lnTo>
                      <a:pt x="510" y="54"/>
                    </a:lnTo>
                    <a:lnTo>
                      <a:pt x="510" y="54"/>
                    </a:lnTo>
                    <a:lnTo>
                      <a:pt x="510" y="54"/>
                    </a:lnTo>
                    <a:lnTo>
                      <a:pt x="510" y="56"/>
                    </a:lnTo>
                    <a:lnTo>
                      <a:pt x="510" y="56"/>
                    </a:lnTo>
                    <a:lnTo>
                      <a:pt x="510" y="57"/>
                    </a:lnTo>
                    <a:lnTo>
                      <a:pt x="510" y="57"/>
                    </a:lnTo>
                    <a:lnTo>
                      <a:pt x="510" y="57"/>
                    </a:lnTo>
                    <a:lnTo>
                      <a:pt x="510" y="57"/>
                    </a:lnTo>
                    <a:lnTo>
                      <a:pt x="512" y="57"/>
                    </a:lnTo>
                    <a:lnTo>
                      <a:pt x="512" y="57"/>
                    </a:lnTo>
                    <a:lnTo>
                      <a:pt x="510" y="59"/>
                    </a:lnTo>
                    <a:lnTo>
                      <a:pt x="510" y="59"/>
                    </a:lnTo>
                    <a:lnTo>
                      <a:pt x="510" y="59"/>
                    </a:lnTo>
                    <a:lnTo>
                      <a:pt x="510" y="59"/>
                    </a:lnTo>
                    <a:lnTo>
                      <a:pt x="510" y="59"/>
                    </a:lnTo>
                    <a:lnTo>
                      <a:pt x="510" y="59"/>
                    </a:lnTo>
                    <a:lnTo>
                      <a:pt x="510" y="59"/>
                    </a:lnTo>
                    <a:lnTo>
                      <a:pt x="510" y="61"/>
                    </a:lnTo>
                    <a:lnTo>
                      <a:pt x="509" y="61"/>
                    </a:lnTo>
                    <a:lnTo>
                      <a:pt x="509" y="61"/>
                    </a:lnTo>
                    <a:lnTo>
                      <a:pt x="509" y="61"/>
                    </a:lnTo>
                    <a:lnTo>
                      <a:pt x="509" y="61"/>
                    </a:lnTo>
                    <a:lnTo>
                      <a:pt x="509" y="61"/>
                    </a:lnTo>
                    <a:lnTo>
                      <a:pt x="509" y="61"/>
                    </a:lnTo>
                    <a:lnTo>
                      <a:pt x="509" y="63"/>
                    </a:lnTo>
                    <a:lnTo>
                      <a:pt x="509" y="63"/>
                    </a:lnTo>
                    <a:lnTo>
                      <a:pt x="509" y="63"/>
                    </a:lnTo>
                    <a:lnTo>
                      <a:pt x="509" y="63"/>
                    </a:lnTo>
                    <a:lnTo>
                      <a:pt x="509" y="63"/>
                    </a:lnTo>
                    <a:lnTo>
                      <a:pt x="509" y="63"/>
                    </a:lnTo>
                    <a:lnTo>
                      <a:pt x="509" y="63"/>
                    </a:lnTo>
                    <a:lnTo>
                      <a:pt x="509" y="63"/>
                    </a:lnTo>
                    <a:lnTo>
                      <a:pt x="509" y="63"/>
                    </a:lnTo>
                    <a:lnTo>
                      <a:pt x="509" y="65"/>
                    </a:lnTo>
                    <a:lnTo>
                      <a:pt x="509" y="65"/>
                    </a:lnTo>
                    <a:lnTo>
                      <a:pt x="509" y="65"/>
                    </a:lnTo>
                    <a:lnTo>
                      <a:pt x="509" y="67"/>
                    </a:lnTo>
                    <a:lnTo>
                      <a:pt x="509" y="67"/>
                    </a:lnTo>
                    <a:lnTo>
                      <a:pt x="509" y="67"/>
                    </a:lnTo>
                    <a:lnTo>
                      <a:pt x="509" y="67"/>
                    </a:lnTo>
                    <a:lnTo>
                      <a:pt x="509" y="67"/>
                    </a:lnTo>
                    <a:lnTo>
                      <a:pt x="509" y="67"/>
                    </a:lnTo>
                    <a:lnTo>
                      <a:pt x="509" y="67"/>
                    </a:lnTo>
                    <a:lnTo>
                      <a:pt x="509" y="68"/>
                    </a:lnTo>
                    <a:lnTo>
                      <a:pt x="509" y="68"/>
                    </a:lnTo>
                    <a:lnTo>
                      <a:pt x="509" y="68"/>
                    </a:lnTo>
                    <a:lnTo>
                      <a:pt x="509" y="68"/>
                    </a:lnTo>
                    <a:lnTo>
                      <a:pt x="509" y="68"/>
                    </a:lnTo>
                    <a:lnTo>
                      <a:pt x="509" y="68"/>
                    </a:lnTo>
                    <a:lnTo>
                      <a:pt x="509" y="70"/>
                    </a:lnTo>
                    <a:lnTo>
                      <a:pt x="509" y="70"/>
                    </a:lnTo>
                    <a:lnTo>
                      <a:pt x="509" y="72"/>
                    </a:lnTo>
                    <a:lnTo>
                      <a:pt x="509" y="74"/>
                    </a:lnTo>
                    <a:lnTo>
                      <a:pt x="509" y="74"/>
                    </a:lnTo>
                    <a:lnTo>
                      <a:pt x="509" y="74"/>
                    </a:lnTo>
                    <a:lnTo>
                      <a:pt x="510" y="74"/>
                    </a:lnTo>
                    <a:lnTo>
                      <a:pt x="510" y="74"/>
                    </a:lnTo>
                    <a:lnTo>
                      <a:pt x="510" y="76"/>
                    </a:lnTo>
                    <a:lnTo>
                      <a:pt x="510" y="76"/>
                    </a:lnTo>
                    <a:lnTo>
                      <a:pt x="510" y="76"/>
                    </a:lnTo>
                    <a:lnTo>
                      <a:pt x="510" y="76"/>
                    </a:lnTo>
                    <a:lnTo>
                      <a:pt x="510" y="76"/>
                    </a:lnTo>
                    <a:lnTo>
                      <a:pt x="512" y="77"/>
                    </a:lnTo>
                    <a:lnTo>
                      <a:pt x="512" y="77"/>
                    </a:lnTo>
                    <a:lnTo>
                      <a:pt x="512" y="77"/>
                    </a:lnTo>
                    <a:lnTo>
                      <a:pt x="512" y="77"/>
                    </a:lnTo>
                    <a:lnTo>
                      <a:pt x="512" y="77"/>
                    </a:lnTo>
                    <a:lnTo>
                      <a:pt x="512" y="77"/>
                    </a:lnTo>
                    <a:lnTo>
                      <a:pt x="512" y="77"/>
                    </a:lnTo>
                    <a:lnTo>
                      <a:pt x="512" y="79"/>
                    </a:lnTo>
                    <a:lnTo>
                      <a:pt x="512" y="79"/>
                    </a:lnTo>
                    <a:lnTo>
                      <a:pt x="512" y="79"/>
                    </a:lnTo>
                    <a:lnTo>
                      <a:pt x="514" y="79"/>
                    </a:lnTo>
                    <a:lnTo>
                      <a:pt x="514" y="79"/>
                    </a:lnTo>
                    <a:lnTo>
                      <a:pt x="514" y="79"/>
                    </a:lnTo>
                    <a:lnTo>
                      <a:pt x="514" y="79"/>
                    </a:lnTo>
                    <a:lnTo>
                      <a:pt x="514" y="79"/>
                    </a:lnTo>
                    <a:lnTo>
                      <a:pt x="516" y="79"/>
                    </a:lnTo>
                    <a:lnTo>
                      <a:pt x="516" y="77"/>
                    </a:lnTo>
                    <a:lnTo>
                      <a:pt x="516" y="77"/>
                    </a:lnTo>
                    <a:lnTo>
                      <a:pt x="516" y="77"/>
                    </a:lnTo>
                    <a:lnTo>
                      <a:pt x="518" y="77"/>
                    </a:lnTo>
                    <a:lnTo>
                      <a:pt x="518" y="77"/>
                    </a:lnTo>
                    <a:lnTo>
                      <a:pt x="518" y="77"/>
                    </a:lnTo>
                    <a:lnTo>
                      <a:pt x="519" y="77"/>
                    </a:lnTo>
                    <a:lnTo>
                      <a:pt x="519" y="77"/>
                    </a:lnTo>
                    <a:lnTo>
                      <a:pt x="519" y="77"/>
                    </a:lnTo>
                    <a:lnTo>
                      <a:pt x="519" y="77"/>
                    </a:lnTo>
                    <a:lnTo>
                      <a:pt x="519" y="76"/>
                    </a:lnTo>
                    <a:lnTo>
                      <a:pt x="519" y="76"/>
                    </a:lnTo>
                    <a:lnTo>
                      <a:pt x="519" y="76"/>
                    </a:lnTo>
                    <a:lnTo>
                      <a:pt x="519" y="76"/>
                    </a:lnTo>
                    <a:lnTo>
                      <a:pt x="519" y="76"/>
                    </a:lnTo>
                    <a:lnTo>
                      <a:pt x="519" y="76"/>
                    </a:lnTo>
                    <a:lnTo>
                      <a:pt x="519" y="76"/>
                    </a:lnTo>
                    <a:lnTo>
                      <a:pt x="519" y="76"/>
                    </a:lnTo>
                    <a:lnTo>
                      <a:pt x="519" y="74"/>
                    </a:lnTo>
                    <a:lnTo>
                      <a:pt x="521" y="74"/>
                    </a:lnTo>
                    <a:lnTo>
                      <a:pt x="521" y="74"/>
                    </a:lnTo>
                    <a:lnTo>
                      <a:pt x="521" y="74"/>
                    </a:lnTo>
                    <a:lnTo>
                      <a:pt x="523" y="74"/>
                    </a:lnTo>
                    <a:lnTo>
                      <a:pt x="523" y="74"/>
                    </a:lnTo>
                    <a:lnTo>
                      <a:pt x="525" y="72"/>
                    </a:lnTo>
                    <a:lnTo>
                      <a:pt x="525" y="72"/>
                    </a:lnTo>
                    <a:lnTo>
                      <a:pt x="525" y="72"/>
                    </a:lnTo>
                    <a:lnTo>
                      <a:pt x="525" y="70"/>
                    </a:lnTo>
                    <a:lnTo>
                      <a:pt x="525" y="70"/>
                    </a:lnTo>
                    <a:lnTo>
                      <a:pt x="525" y="70"/>
                    </a:lnTo>
                    <a:lnTo>
                      <a:pt x="527" y="70"/>
                    </a:lnTo>
                    <a:lnTo>
                      <a:pt x="527" y="70"/>
                    </a:lnTo>
                    <a:lnTo>
                      <a:pt x="527" y="70"/>
                    </a:lnTo>
                    <a:lnTo>
                      <a:pt x="527" y="70"/>
                    </a:lnTo>
                    <a:lnTo>
                      <a:pt x="527" y="70"/>
                    </a:lnTo>
                    <a:lnTo>
                      <a:pt x="527" y="68"/>
                    </a:lnTo>
                    <a:lnTo>
                      <a:pt x="527" y="68"/>
                    </a:lnTo>
                    <a:lnTo>
                      <a:pt x="528" y="68"/>
                    </a:lnTo>
                    <a:lnTo>
                      <a:pt x="528" y="70"/>
                    </a:lnTo>
                    <a:lnTo>
                      <a:pt x="528" y="70"/>
                    </a:lnTo>
                    <a:lnTo>
                      <a:pt x="530" y="70"/>
                    </a:lnTo>
                    <a:lnTo>
                      <a:pt x="530" y="70"/>
                    </a:lnTo>
                    <a:lnTo>
                      <a:pt x="530" y="70"/>
                    </a:lnTo>
                    <a:lnTo>
                      <a:pt x="530" y="70"/>
                    </a:lnTo>
                    <a:lnTo>
                      <a:pt x="530" y="70"/>
                    </a:lnTo>
                    <a:lnTo>
                      <a:pt x="530" y="70"/>
                    </a:lnTo>
                    <a:lnTo>
                      <a:pt x="532" y="70"/>
                    </a:lnTo>
                    <a:lnTo>
                      <a:pt x="532" y="70"/>
                    </a:lnTo>
                    <a:lnTo>
                      <a:pt x="534" y="70"/>
                    </a:lnTo>
                    <a:lnTo>
                      <a:pt x="534" y="70"/>
                    </a:lnTo>
                    <a:lnTo>
                      <a:pt x="534" y="70"/>
                    </a:lnTo>
                    <a:lnTo>
                      <a:pt x="534" y="70"/>
                    </a:lnTo>
                    <a:lnTo>
                      <a:pt x="534" y="70"/>
                    </a:lnTo>
                    <a:lnTo>
                      <a:pt x="534" y="70"/>
                    </a:lnTo>
                    <a:lnTo>
                      <a:pt x="534" y="68"/>
                    </a:lnTo>
                    <a:lnTo>
                      <a:pt x="534" y="68"/>
                    </a:lnTo>
                    <a:lnTo>
                      <a:pt x="534" y="68"/>
                    </a:lnTo>
                    <a:lnTo>
                      <a:pt x="534" y="67"/>
                    </a:lnTo>
                    <a:lnTo>
                      <a:pt x="534" y="67"/>
                    </a:lnTo>
                    <a:lnTo>
                      <a:pt x="534" y="67"/>
                    </a:lnTo>
                    <a:lnTo>
                      <a:pt x="536" y="65"/>
                    </a:lnTo>
                    <a:lnTo>
                      <a:pt x="536" y="65"/>
                    </a:lnTo>
                    <a:lnTo>
                      <a:pt x="536" y="65"/>
                    </a:lnTo>
                    <a:lnTo>
                      <a:pt x="534" y="63"/>
                    </a:lnTo>
                    <a:lnTo>
                      <a:pt x="534" y="63"/>
                    </a:lnTo>
                    <a:lnTo>
                      <a:pt x="536" y="61"/>
                    </a:lnTo>
                    <a:lnTo>
                      <a:pt x="536" y="61"/>
                    </a:lnTo>
                    <a:lnTo>
                      <a:pt x="536" y="61"/>
                    </a:lnTo>
                    <a:lnTo>
                      <a:pt x="536" y="61"/>
                    </a:lnTo>
                    <a:lnTo>
                      <a:pt x="536" y="61"/>
                    </a:lnTo>
                    <a:lnTo>
                      <a:pt x="536" y="61"/>
                    </a:lnTo>
                    <a:lnTo>
                      <a:pt x="538" y="63"/>
                    </a:lnTo>
                    <a:lnTo>
                      <a:pt x="538" y="63"/>
                    </a:lnTo>
                    <a:lnTo>
                      <a:pt x="538" y="63"/>
                    </a:lnTo>
                    <a:lnTo>
                      <a:pt x="538" y="65"/>
                    </a:lnTo>
                    <a:lnTo>
                      <a:pt x="539" y="67"/>
                    </a:lnTo>
                    <a:lnTo>
                      <a:pt x="539" y="67"/>
                    </a:lnTo>
                    <a:lnTo>
                      <a:pt x="539" y="67"/>
                    </a:lnTo>
                    <a:lnTo>
                      <a:pt x="539" y="67"/>
                    </a:lnTo>
                    <a:lnTo>
                      <a:pt x="539" y="67"/>
                    </a:lnTo>
                    <a:lnTo>
                      <a:pt x="541" y="67"/>
                    </a:lnTo>
                    <a:lnTo>
                      <a:pt x="541" y="67"/>
                    </a:lnTo>
                    <a:lnTo>
                      <a:pt x="541" y="67"/>
                    </a:lnTo>
                    <a:lnTo>
                      <a:pt x="541" y="67"/>
                    </a:lnTo>
                    <a:lnTo>
                      <a:pt x="541" y="68"/>
                    </a:lnTo>
                    <a:lnTo>
                      <a:pt x="541" y="68"/>
                    </a:lnTo>
                    <a:lnTo>
                      <a:pt x="541" y="68"/>
                    </a:lnTo>
                    <a:lnTo>
                      <a:pt x="541" y="68"/>
                    </a:lnTo>
                    <a:lnTo>
                      <a:pt x="541" y="68"/>
                    </a:lnTo>
                    <a:lnTo>
                      <a:pt x="541" y="68"/>
                    </a:lnTo>
                    <a:lnTo>
                      <a:pt x="541" y="70"/>
                    </a:lnTo>
                    <a:lnTo>
                      <a:pt x="541" y="70"/>
                    </a:lnTo>
                    <a:lnTo>
                      <a:pt x="543" y="70"/>
                    </a:lnTo>
                    <a:lnTo>
                      <a:pt x="543" y="70"/>
                    </a:lnTo>
                    <a:lnTo>
                      <a:pt x="543" y="72"/>
                    </a:lnTo>
                    <a:lnTo>
                      <a:pt x="543" y="72"/>
                    </a:lnTo>
                    <a:lnTo>
                      <a:pt x="543" y="72"/>
                    </a:lnTo>
                    <a:lnTo>
                      <a:pt x="543" y="72"/>
                    </a:lnTo>
                    <a:lnTo>
                      <a:pt x="543" y="72"/>
                    </a:lnTo>
                    <a:lnTo>
                      <a:pt x="545" y="72"/>
                    </a:lnTo>
                    <a:lnTo>
                      <a:pt x="545" y="72"/>
                    </a:lnTo>
                    <a:lnTo>
                      <a:pt x="545" y="70"/>
                    </a:lnTo>
                    <a:lnTo>
                      <a:pt x="545" y="70"/>
                    </a:lnTo>
                    <a:lnTo>
                      <a:pt x="545" y="70"/>
                    </a:lnTo>
                    <a:lnTo>
                      <a:pt x="545" y="70"/>
                    </a:lnTo>
                    <a:lnTo>
                      <a:pt x="545" y="70"/>
                    </a:lnTo>
                    <a:lnTo>
                      <a:pt x="547" y="70"/>
                    </a:lnTo>
                    <a:lnTo>
                      <a:pt x="547" y="70"/>
                    </a:lnTo>
                    <a:lnTo>
                      <a:pt x="547" y="70"/>
                    </a:lnTo>
                    <a:lnTo>
                      <a:pt x="547" y="70"/>
                    </a:lnTo>
                    <a:lnTo>
                      <a:pt x="547" y="70"/>
                    </a:lnTo>
                    <a:lnTo>
                      <a:pt x="548" y="70"/>
                    </a:lnTo>
                    <a:lnTo>
                      <a:pt x="548" y="70"/>
                    </a:lnTo>
                    <a:lnTo>
                      <a:pt x="548" y="68"/>
                    </a:lnTo>
                    <a:lnTo>
                      <a:pt x="548" y="68"/>
                    </a:lnTo>
                    <a:lnTo>
                      <a:pt x="548" y="68"/>
                    </a:lnTo>
                    <a:lnTo>
                      <a:pt x="550" y="68"/>
                    </a:lnTo>
                    <a:lnTo>
                      <a:pt x="550" y="68"/>
                    </a:lnTo>
                    <a:lnTo>
                      <a:pt x="550" y="68"/>
                    </a:lnTo>
                    <a:lnTo>
                      <a:pt x="550" y="68"/>
                    </a:lnTo>
                    <a:lnTo>
                      <a:pt x="550" y="68"/>
                    </a:lnTo>
                    <a:lnTo>
                      <a:pt x="550" y="68"/>
                    </a:lnTo>
                    <a:lnTo>
                      <a:pt x="550" y="70"/>
                    </a:lnTo>
                    <a:lnTo>
                      <a:pt x="550" y="70"/>
                    </a:lnTo>
                    <a:lnTo>
                      <a:pt x="552" y="70"/>
                    </a:lnTo>
                    <a:lnTo>
                      <a:pt x="552" y="70"/>
                    </a:lnTo>
                    <a:lnTo>
                      <a:pt x="552" y="68"/>
                    </a:lnTo>
                    <a:lnTo>
                      <a:pt x="552" y="68"/>
                    </a:lnTo>
                    <a:lnTo>
                      <a:pt x="552" y="68"/>
                    </a:lnTo>
                    <a:lnTo>
                      <a:pt x="552" y="68"/>
                    </a:lnTo>
                    <a:lnTo>
                      <a:pt x="554" y="68"/>
                    </a:lnTo>
                    <a:lnTo>
                      <a:pt x="554" y="70"/>
                    </a:lnTo>
                    <a:lnTo>
                      <a:pt x="554" y="70"/>
                    </a:lnTo>
                    <a:lnTo>
                      <a:pt x="554" y="70"/>
                    </a:lnTo>
                    <a:lnTo>
                      <a:pt x="554" y="70"/>
                    </a:lnTo>
                    <a:lnTo>
                      <a:pt x="554" y="70"/>
                    </a:lnTo>
                    <a:lnTo>
                      <a:pt x="554" y="70"/>
                    </a:lnTo>
                    <a:lnTo>
                      <a:pt x="554" y="70"/>
                    </a:lnTo>
                    <a:lnTo>
                      <a:pt x="556" y="70"/>
                    </a:lnTo>
                    <a:lnTo>
                      <a:pt x="556" y="70"/>
                    </a:lnTo>
                    <a:lnTo>
                      <a:pt x="556" y="70"/>
                    </a:lnTo>
                    <a:lnTo>
                      <a:pt x="556" y="70"/>
                    </a:lnTo>
                    <a:lnTo>
                      <a:pt x="557" y="70"/>
                    </a:lnTo>
                    <a:lnTo>
                      <a:pt x="557" y="70"/>
                    </a:lnTo>
                    <a:lnTo>
                      <a:pt x="557" y="70"/>
                    </a:lnTo>
                    <a:lnTo>
                      <a:pt x="557" y="72"/>
                    </a:lnTo>
                    <a:lnTo>
                      <a:pt x="557" y="72"/>
                    </a:lnTo>
                    <a:lnTo>
                      <a:pt x="557" y="72"/>
                    </a:lnTo>
                    <a:lnTo>
                      <a:pt x="557" y="72"/>
                    </a:lnTo>
                    <a:lnTo>
                      <a:pt x="557" y="72"/>
                    </a:lnTo>
                    <a:lnTo>
                      <a:pt x="559" y="72"/>
                    </a:lnTo>
                    <a:lnTo>
                      <a:pt x="559" y="72"/>
                    </a:lnTo>
                    <a:lnTo>
                      <a:pt x="559" y="72"/>
                    </a:lnTo>
                    <a:lnTo>
                      <a:pt x="559" y="74"/>
                    </a:lnTo>
                    <a:lnTo>
                      <a:pt x="559" y="74"/>
                    </a:lnTo>
                    <a:lnTo>
                      <a:pt x="559" y="74"/>
                    </a:lnTo>
                    <a:lnTo>
                      <a:pt x="559" y="74"/>
                    </a:lnTo>
                    <a:lnTo>
                      <a:pt x="559" y="74"/>
                    </a:lnTo>
                    <a:lnTo>
                      <a:pt x="559" y="74"/>
                    </a:lnTo>
                    <a:lnTo>
                      <a:pt x="559" y="76"/>
                    </a:lnTo>
                    <a:lnTo>
                      <a:pt x="559" y="76"/>
                    </a:lnTo>
                    <a:lnTo>
                      <a:pt x="559" y="76"/>
                    </a:lnTo>
                    <a:lnTo>
                      <a:pt x="559" y="76"/>
                    </a:lnTo>
                    <a:lnTo>
                      <a:pt x="559" y="76"/>
                    </a:lnTo>
                    <a:lnTo>
                      <a:pt x="561" y="76"/>
                    </a:lnTo>
                    <a:lnTo>
                      <a:pt x="561" y="76"/>
                    </a:lnTo>
                    <a:lnTo>
                      <a:pt x="561" y="76"/>
                    </a:lnTo>
                    <a:lnTo>
                      <a:pt x="561" y="76"/>
                    </a:lnTo>
                    <a:lnTo>
                      <a:pt x="563" y="76"/>
                    </a:lnTo>
                    <a:lnTo>
                      <a:pt x="563" y="77"/>
                    </a:lnTo>
                    <a:lnTo>
                      <a:pt x="563" y="77"/>
                    </a:lnTo>
                    <a:lnTo>
                      <a:pt x="563" y="77"/>
                    </a:lnTo>
                    <a:lnTo>
                      <a:pt x="563" y="77"/>
                    </a:lnTo>
                    <a:lnTo>
                      <a:pt x="563" y="77"/>
                    </a:lnTo>
                    <a:lnTo>
                      <a:pt x="565" y="77"/>
                    </a:lnTo>
                    <a:lnTo>
                      <a:pt x="565" y="77"/>
                    </a:lnTo>
                    <a:lnTo>
                      <a:pt x="565" y="77"/>
                    </a:lnTo>
                    <a:lnTo>
                      <a:pt x="566" y="77"/>
                    </a:lnTo>
                    <a:lnTo>
                      <a:pt x="566" y="77"/>
                    </a:lnTo>
                    <a:lnTo>
                      <a:pt x="566" y="77"/>
                    </a:lnTo>
                    <a:lnTo>
                      <a:pt x="566" y="77"/>
                    </a:lnTo>
                    <a:lnTo>
                      <a:pt x="568" y="77"/>
                    </a:lnTo>
                    <a:lnTo>
                      <a:pt x="568" y="77"/>
                    </a:lnTo>
                    <a:lnTo>
                      <a:pt x="570" y="79"/>
                    </a:lnTo>
                    <a:lnTo>
                      <a:pt x="570" y="79"/>
                    </a:lnTo>
                    <a:lnTo>
                      <a:pt x="572" y="79"/>
                    </a:lnTo>
                    <a:lnTo>
                      <a:pt x="572" y="79"/>
                    </a:lnTo>
                    <a:lnTo>
                      <a:pt x="574" y="79"/>
                    </a:lnTo>
                    <a:lnTo>
                      <a:pt x="574" y="79"/>
                    </a:lnTo>
                    <a:lnTo>
                      <a:pt x="574" y="79"/>
                    </a:lnTo>
                    <a:lnTo>
                      <a:pt x="574" y="79"/>
                    </a:lnTo>
                    <a:lnTo>
                      <a:pt x="576" y="79"/>
                    </a:lnTo>
                    <a:lnTo>
                      <a:pt x="576" y="79"/>
                    </a:lnTo>
                    <a:lnTo>
                      <a:pt x="576" y="79"/>
                    </a:lnTo>
                    <a:lnTo>
                      <a:pt x="576" y="79"/>
                    </a:lnTo>
                    <a:lnTo>
                      <a:pt x="576" y="77"/>
                    </a:lnTo>
                    <a:lnTo>
                      <a:pt x="576" y="77"/>
                    </a:lnTo>
                    <a:lnTo>
                      <a:pt x="577" y="77"/>
                    </a:lnTo>
                    <a:lnTo>
                      <a:pt x="577" y="77"/>
                    </a:lnTo>
                    <a:lnTo>
                      <a:pt x="577" y="77"/>
                    </a:lnTo>
                    <a:lnTo>
                      <a:pt x="577" y="77"/>
                    </a:lnTo>
                    <a:lnTo>
                      <a:pt x="579" y="77"/>
                    </a:lnTo>
                    <a:lnTo>
                      <a:pt x="579" y="76"/>
                    </a:lnTo>
                    <a:lnTo>
                      <a:pt x="579" y="76"/>
                    </a:lnTo>
                    <a:lnTo>
                      <a:pt x="579" y="76"/>
                    </a:lnTo>
                    <a:lnTo>
                      <a:pt x="579" y="76"/>
                    </a:lnTo>
                    <a:lnTo>
                      <a:pt x="579" y="76"/>
                    </a:lnTo>
                    <a:lnTo>
                      <a:pt x="579" y="76"/>
                    </a:lnTo>
                    <a:lnTo>
                      <a:pt x="579" y="76"/>
                    </a:lnTo>
                    <a:lnTo>
                      <a:pt x="581" y="76"/>
                    </a:lnTo>
                    <a:lnTo>
                      <a:pt x="581" y="76"/>
                    </a:lnTo>
                    <a:lnTo>
                      <a:pt x="581" y="76"/>
                    </a:lnTo>
                    <a:lnTo>
                      <a:pt x="581" y="76"/>
                    </a:lnTo>
                    <a:lnTo>
                      <a:pt x="581" y="76"/>
                    </a:lnTo>
                    <a:lnTo>
                      <a:pt x="581" y="76"/>
                    </a:lnTo>
                    <a:lnTo>
                      <a:pt x="583" y="76"/>
                    </a:lnTo>
                    <a:lnTo>
                      <a:pt x="583" y="76"/>
                    </a:lnTo>
                    <a:lnTo>
                      <a:pt x="583" y="76"/>
                    </a:lnTo>
                    <a:lnTo>
                      <a:pt x="583" y="76"/>
                    </a:lnTo>
                    <a:lnTo>
                      <a:pt x="585" y="76"/>
                    </a:lnTo>
                    <a:lnTo>
                      <a:pt x="585" y="76"/>
                    </a:lnTo>
                    <a:lnTo>
                      <a:pt x="585" y="76"/>
                    </a:lnTo>
                    <a:lnTo>
                      <a:pt x="585" y="76"/>
                    </a:lnTo>
                    <a:lnTo>
                      <a:pt x="585" y="74"/>
                    </a:lnTo>
                    <a:lnTo>
                      <a:pt x="585" y="74"/>
                    </a:lnTo>
                    <a:lnTo>
                      <a:pt x="585" y="74"/>
                    </a:lnTo>
                    <a:lnTo>
                      <a:pt x="586" y="74"/>
                    </a:lnTo>
                    <a:lnTo>
                      <a:pt x="586" y="74"/>
                    </a:lnTo>
                    <a:lnTo>
                      <a:pt x="586" y="74"/>
                    </a:lnTo>
                    <a:lnTo>
                      <a:pt x="586" y="76"/>
                    </a:lnTo>
                    <a:lnTo>
                      <a:pt x="586" y="76"/>
                    </a:lnTo>
                    <a:lnTo>
                      <a:pt x="586" y="76"/>
                    </a:lnTo>
                    <a:lnTo>
                      <a:pt x="586" y="76"/>
                    </a:lnTo>
                    <a:lnTo>
                      <a:pt x="588" y="74"/>
                    </a:lnTo>
                    <a:lnTo>
                      <a:pt x="588" y="74"/>
                    </a:lnTo>
                    <a:lnTo>
                      <a:pt x="588" y="72"/>
                    </a:lnTo>
                    <a:lnTo>
                      <a:pt x="588" y="72"/>
                    </a:lnTo>
                    <a:lnTo>
                      <a:pt x="588" y="72"/>
                    </a:lnTo>
                    <a:lnTo>
                      <a:pt x="588" y="72"/>
                    </a:lnTo>
                    <a:lnTo>
                      <a:pt x="588" y="72"/>
                    </a:lnTo>
                    <a:lnTo>
                      <a:pt x="590" y="72"/>
                    </a:lnTo>
                    <a:lnTo>
                      <a:pt x="590" y="72"/>
                    </a:lnTo>
                    <a:lnTo>
                      <a:pt x="590" y="72"/>
                    </a:lnTo>
                    <a:lnTo>
                      <a:pt x="590" y="72"/>
                    </a:lnTo>
                    <a:lnTo>
                      <a:pt x="590" y="72"/>
                    </a:lnTo>
                    <a:lnTo>
                      <a:pt x="590" y="72"/>
                    </a:lnTo>
                    <a:lnTo>
                      <a:pt x="592" y="72"/>
                    </a:lnTo>
                    <a:lnTo>
                      <a:pt x="592" y="72"/>
                    </a:lnTo>
                    <a:lnTo>
                      <a:pt x="592" y="72"/>
                    </a:lnTo>
                    <a:lnTo>
                      <a:pt x="592" y="72"/>
                    </a:lnTo>
                    <a:lnTo>
                      <a:pt x="592" y="72"/>
                    </a:lnTo>
                    <a:lnTo>
                      <a:pt x="592" y="72"/>
                    </a:lnTo>
                    <a:lnTo>
                      <a:pt x="592" y="72"/>
                    </a:lnTo>
                    <a:lnTo>
                      <a:pt x="594" y="72"/>
                    </a:lnTo>
                    <a:lnTo>
                      <a:pt x="594" y="72"/>
                    </a:lnTo>
                    <a:lnTo>
                      <a:pt x="594" y="72"/>
                    </a:lnTo>
                    <a:lnTo>
                      <a:pt x="594" y="72"/>
                    </a:lnTo>
                    <a:lnTo>
                      <a:pt x="594" y="72"/>
                    </a:lnTo>
                    <a:lnTo>
                      <a:pt x="594" y="72"/>
                    </a:lnTo>
                    <a:lnTo>
                      <a:pt x="595" y="70"/>
                    </a:lnTo>
                    <a:lnTo>
                      <a:pt x="595" y="70"/>
                    </a:lnTo>
                    <a:lnTo>
                      <a:pt x="595" y="70"/>
                    </a:lnTo>
                    <a:lnTo>
                      <a:pt x="595" y="68"/>
                    </a:lnTo>
                    <a:lnTo>
                      <a:pt x="595" y="68"/>
                    </a:lnTo>
                    <a:lnTo>
                      <a:pt x="595" y="68"/>
                    </a:lnTo>
                    <a:lnTo>
                      <a:pt x="595" y="67"/>
                    </a:lnTo>
                    <a:lnTo>
                      <a:pt x="595" y="67"/>
                    </a:lnTo>
                    <a:lnTo>
                      <a:pt x="595" y="67"/>
                    </a:lnTo>
                    <a:lnTo>
                      <a:pt x="595" y="67"/>
                    </a:lnTo>
                    <a:lnTo>
                      <a:pt x="595" y="67"/>
                    </a:lnTo>
                    <a:lnTo>
                      <a:pt x="595" y="67"/>
                    </a:lnTo>
                    <a:lnTo>
                      <a:pt x="597" y="65"/>
                    </a:lnTo>
                    <a:lnTo>
                      <a:pt x="597" y="65"/>
                    </a:lnTo>
                    <a:lnTo>
                      <a:pt x="597" y="65"/>
                    </a:lnTo>
                    <a:lnTo>
                      <a:pt x="597" y="65"/>
                    </a:lnTo>
                    <a:lnTo>
                      <a:pt x="597" y="65"/>
                    </a:lnTo>
                    <a:lnTo>
                      <a:pt x="597" y="65"/>
                    </a:lnTo>
                    <a:lnTo>
                      <a:pt x="599" y="65"/>
                    </a:lnTo>
                    <a:lnTo>
                      <a:pt x="599" y="65"/>
                    </a:lnTo>
                    <a:lnTo>
                      <a:pt x="599" y="65"/>
                    </a:lnTo>
                    <a:lnTo>
                      <a:pt x="599" y="65"/>
                    </a:lnTo>
                    <a:lnTo>
                      <a:pt x="599" y="65"/>
                    </a:lnTo>
                    <a:lnTo>
                      <a:pt x="599" y="65"/>
                    </a:lnTo>
                    <a:lnTo>
                      <a:pt x="599" y="65"/>
                    </a:lnTo>
                    <a:lnTo>
                      <a:pt x="599" y="67"/>
                    </a:lnTo>
                    <a:lnTo>
                      <a:pt x="599" y="67"/>
                    </a:lnTo>
                    <a:lnTo>
                      <a:pt x="601" y="67"/>
                    </a:lnTo>
                    <a:lnTo>
                      <a:pt x="601" y="67"/>
                    </a:lnTo>
                    <a:lnTo>
                      <a:pt x="601" y="67"/>
                    </a:lnTo>
                    <a:lnTo>
                      <a:pt x="601" y="67"/>
                    </a:lnTo>
                    <a:lnTo>
                      <a:pt x="601" y="67"/>
                    </a:lnTo>
                    <a:lnTo>
                      <a:pt x="601" y="67"/>
                    </a:lnTo>
                    <a:lnTo>
                      <a:pt x="601" y="67"/>
                    </a:lnTo>
                    <a:lnTo>
                      <a:pt x="601" y="67"/>
                    </a:lnTo>
                    <a:lnTo>
                      <a:pt x="601" y="67"/>
                    </a:lnTo>
                    <a:lnTo>
                      <a:pt x="601" y="67"/>
                    </a:lnTo>
                    <a:lnTo>
                      <a:pt x="601" y="68"/>
                    </a:lnTo>
                    <a:lnTo>
                      <a:pt x="601" y="68"/>
                    </a:lnTo>
                    <a:lnTo>
                      <a:pt x="601" y="68"/>
                    </a:lnTo>
                    <a:lnTo>
                      <a:pt x="603" y="68"/>
                    </a:lnTo>
                    <a:lnTo>
                      <a:pt x="603" y="68"/>
                    </a:lnTo>
                    <a:lnTo>
                      <a:pt x="603" y="68"/>
                    </a:lnTo>
                    <a:lnTo>
                      <a:pt x="603" y="68"/>
                    </a:lnTo>
                    <a:lnTo>
                      <a:pt x="604" y="68"/>
                    </a:lnTo>
                    <a:lnTo>
                      <a:pt x="604" y="68"/>
                    </a:lnTo>
                    <a:lnTo>
                      <a:pt x="604" y="68"/>
                    </a:lnTo>
                    <a:lnTo>
                      <a:pt x="604" y="70"/>
                    </a:lnTo>
                    <a:lnTo>
                      <a:pt x="606" y="70"/>
                    </a:lnTo>
                    <a:lnTo>
                      <a:pt x="606" y="70"/>
                    </a:lnTo>
                    <a:lnTo>
                      <a:pt x="606" y="70"/>
                    </a:lnTo>
                    <a:lnTo>
                      <a:pt x="606" y="70"/>
                    </a:lnTo>
                    <a:lnTo>
                      <a:pt x="606" y="70"/>
                    </a:lnTo>
                    <a:lnTo>
                      <a:pt x="608" y="70"/>
                    </a:lnTo>
                    <a:lnTo>
                      <a:pt x="608" y="70"/>
                    </a:lnTo>
                    <a:lnTo>
                      <a:pt x="608" y="70"/>
                    </a:lnTo>
                    <a:lnTo>
                      <a:pt x="608" y="70"/>
                    </a:lnTo>
                    <a:lnTo>
                      <a:pt x="610" y="70"/>
                    </a:lnTo>
                    <a:lnTo>
                      <a:pt x="610" y="70"/>
                    </a:lnTo>
                    <a:lnTo>
                      <a:pt x="610" y="70"/>
                    </a:lnTo>
                    <a:lnTo>
                      <a:pt x="610" y="68"/>
                    </a:lnTo>
                    <a:lnTo>
                      <a:pt x="610" y="68"/>
                    </a:lnTo>
                    <a:lnTo>
                      <a:pt x="610" y="68"/>
                    </a:lnTo>
                    <a:lnTo>
                      <a:pt x="610" y="68"/>
                    </a:lnTo>
                    <a:lnTo>
                      <a:pt x="610" y="68"/>
                    </a:lnTo>
                    <a:lnTo>
                      <a:pt x="610" y="68"/>
                    </a:lnTo>
                    <a:lnTo>
                      <a:pt x="610" y="68"/>
                    </a:lnTo>
                    <a:lnTo>
                      <a:pt x="610" y="68"/>
                    </a:lnTo>
                    <a:lnTo>
                      <a:pt x="612" y="68"/>
                    </a:lnTo>
                    <a:lnTo>
                      <a:pt x="612" y="68"/>
                    </a:lnTo>
                    <a:lnTo>
                      <a:pt x="612" y="70"/>
                    </a:lnTo>
                    <a:lnTo>
                      <a:pt x="612" y="70"/>
                    </a:lnTo>
                    <a:lnTo>
                      <a:pt x="612" y="70"/>
                    </a:lnTo>
                    <a:lnTo>
                      <a:pt x="612" y="70"/>
                    </a:lnTo>
                    <a:lnTo>
                      <a:pt x="612" y="70"/>
                    </a:lnTo>
                    <a:lnTo>
                      <a:pt x="613" y="70"/>
                    </a:lnTo>
                    <a:lnTo>
                      <a:pt x="612" y="70"/>
                    </a:lnTo>
                    <a:lnTo>
                      <a:pt x="612" y="70"/>
                    </a:lnTo>
                    <a:lnTo>
                      <a:pt x="612" y="70"/>
                    </a:lnTo>
                    <a:lnTo>
                      <a:pt x="612" y="70"/>
                    </a:lnTo>
                    <a:lnTo>
                      <a:pt x="612" y="72"/>
                    </a:lnTo>
                    <a:lnTo>
                      <a:pt x="612" y="72"/>
                    </a:lnTo>
                    <a:lnTo>
                      <a:pt x="612" y="72"/>
                    </a:lnTo>
                    <a:lnTo>
                      <a:pt x="612" y="72"/>
                    </a:lnTo>
                    <a:lnTo>
                      <a:pt x="612" y="72"/>
                    </a:lnTo>
                    <a:lnTo>
                      <a:pt x="612" y="74"/>
                    </a:lnTo>
                    <a:lnTo>
                      <a:pt x="612" y="74"/>
                    </a:lnTo>
                    <a:lnTo>
                      <a:pt x="612" y="74"/>
                    </a:lnTo>
                    <a:lnTo>
                      <a:pt x="613" y="74"/>
                    </a:lnTo>
                    <a:lnTo>
                      <a:pt x="613" y="74"/>
                    </a:lnTo>
                    <a:lnTo>
                      <a:pt x="613" y="74"/>
                    </a:lnTo>
                    <a:lnTo>
                      <a:pt x="613" y="76"/>
                    </a:lnTo>
                    <a:lnTo>
                      <a:pt x="612" y="76"/>
                    </a:lnTo>
                    <a:lnTo>
                      <a:pt x="612" y="76"/>
                    </a:lnTo>
                    <a:lnTo>
                      <a:pt x="612" y="76"/>
                    </a:lnTo>
                    <a:lnTo>
                      <a:pt x="612" y="76"/>
                    </a:lnTo>
                    <a:lnTo>
                      <a:pt x="610" y="76"/>
                    </a:lnTo>
                    <a:lnTo>
                      <a:pt x="610" y="76"/>
                    </a:lnTo>
                    <a:lnTo>
                      <a:pt x="610" y="76"/>
                    </a:lnTo>
                    <a:lnTo>
                      <a:pt x="610" y="76"/>
                    </a:lnTo>
                    <a:lnTo>
                      <a:pt x="610" y="76"/>
                    </a:lnTo>
                    <a:lnTo>
                      <a:pt x="610" y="76"/>
                    </a:lnTo>
                    <a:lnTo>
                      <a:pt x="610" y="76"/>
                    </a:lnTo>
                    <a:lnTo>
                      <a:pt x="610" y="76"/>
                    </a:lnTo>
                    <a:lnTo>
                      <a:pt x="610" y="74"/>
                    </a:lnTo>
                    <a:lnTo>
                      <a:pt x="608" y="74"/>
                    </a:lnTo>
                    <a:lnTo>
                      <a:pt x="608" y="74"/>
                    </a:lnTo>
                    <a:lnTo>
                      <a:pt x="608" y="74"/>
                    </a:lnTo>
                    <a:lnTo>
                      <a:pt x="608" y="74"/>
                    </a:lnTo>
                    <a:lnTo>
                      <a:pt x="608" y="76"/>
                    </a:lnTo>
                    <a:lnTo>
                      <a:pt x="608" y="76"/>
                    </a:lnTo>
                    <a:lnTo>
                      <a:pt x="608" y="76"/>
                    </a:lnTo>
                    <a:lnTo>
                      <a:pt x="608" y="76"/>
                    </a:lnTo>
                    <a:lnTo>
                      <a:pt x="608" y="76"/>
                    </a:lnTo>
                    <a:lnTo>
                      <a:pt x="608" y="76"/>
                    </a:lnTo>
                    <a:lnTo>
                      <a:pt x="606" y="76"/>
                    </a:lnTo>
                    <a:lnTo>
                      <a:pt x="606" y="76"/>
                    </a:lnTo>
                    <a:lnTo>
                      <a:pt x="606" y="77"/>
                    </a:lnTo>
                    <a:lnTo>
                      <a:pt x="606" y="76"/>
                    </a:lnTo>
                    <a:lnTo>
                      <a:pt x="606" y="76"/>
                    </a:lnTo>
                    <a:lnTo>
                      <a:pt x="606" y="76"/>
                    </a:lnTo>
                    <a:lnTo>
                      <a:pt x="606" y="76"/>
                    </a:lnTo>
                    <a:lnTo>
                      <a:pt x="606" y="76"/>
                    </a:lnTo>
                    <a:lnTo>
                      <a:pt x="606" y="76"/>
                    </a:lnTo>
                    <a:lnTo>
                      <a:pt x="604" y="76"/>
                    </a:lnTo>
                    <a:lnTo>
                      <a:pt x="604" y="76"/>
                    </a:lnTo>
                    <a:lnTo>
                      <a:pt x="604" y="76"/>
                    </a:lnTo>
                    <a:lnTo>
                      <a:pt x="603" y="76"/>
                    </a:lnTo>
                    <a:lnTo>
                      <a:pt x="603" y="76"/>
                    </a:lnTo>
                    <a:lnTo>
                      <a:pt x="603" y="76"/>
                    </a:lnTo>
                    <a:lnTo>
                      <a:pt x="603" y="76"/>
                    </a:lnTo>
                    <a:lnTo>
                      <a:pt x="603" y="76"/>
                    </a:lnTo>
                    <a:lnTo>
                      <a:pt x="603" y="76"/>
                    </a:lnTo>
                    <a:lnTo>
                      <a:pt x="603" y="77"/>
                    </a:lnTo>
                    <a:lnTo>
                      <a:pt x="603" y="77"/>
                    </a:lnTo>
                    <a:lnTo>
                      <a:pt x="601" y="77"/>
                    </a:lnTo>
                    <a:lnTo>
                      <a:pt x="601" y="77"/>
                    </a:lnTo>
                    <a:lnTo>
                      <a:pt x="601" y="77"/>
                    </a:lnTo>
                    <a:lnTo>
                      <a:pt x="601" y="79"/>
                    </a:lnTo>
                    <a:lnTo>
                      <a:pt x="601" y="79"/>
                    </a:lnTo>
                    <a:lnTo>
                      <a:pt x="599" y="79"/>
                    </a:lnTo>
                    <a:lnTo>
                      <a:pt x="599" y="81"/>
                    </a:lnTo>
                    <a:lnTo>
                      <a:pt x="599" y="81"/>
                    </a:lnTo>
                    <a:lnTo>
                      <a:pt x="599" y="81"/>
                    </a:lnTo>
                    <a:lnTo>
                      <a:pt x="599" y="81"/>
                    </a:lnTo>
                    <a:lnTo>
                      <a:pt x="599" y="81"/>
                    </a:lnTo>
                    <a:lnTo>
                      <a:pt x="599" y="81"/>
                    </a:lnTo>
                    <a:lnTo>
                      <a:pt x="599" y="83"/>
                    </a:lnTo>
                    <a:lnTo>
                      <a:pt x="599" y="83"/>
                    </a:lnTo>
                    <a:lnTo>
                      <a:pt x="601" y="83"/>
                    </a:lnTo>
                    <a:lnTo>
                      <a:pt x="601" y="83"/>
                    </a:lnTo>
                    <a:lnTo>
                      <a:pt x="601" y="83"/>
                    </a:lnTo>
                    <a:lnTo>
                      <a:pt x="601" y="83"/>
                    </a:lnTo>
                    <a:lnTo>
                      <a:pt x="603" y="83"/>
                    </a:lnTo>
                    <a:lnTo>
                      <a:pt x="603" y="83"/>
                    </a:lnTo>
                    <a:lnTo>
                      <a:pt x="603" y="83"/>
                    </a:lnTo>
                    <a:lnTo>
                      <a:pt x="603" y="83"/>
                    </a:lnTo>
                    <a:lnTo>
                      <a:pt x="603" y="83"/>
                    </a:lnTo>
                    <a:lnTo>
                      <a:pt x="604" y="83"/>
                    </a:lnTo>
                    <a:lnTo>
                      <a:pt x="604" y="81"/>
                    </a:lnTo>
                    <a:lnTo>
                      <a:pt x="604" y="81"/>
                    </a:lnTo>
                    <a:lnTo>
                      <a:pt x="604" y="81"/>
                    </a:lnTo>
                    <a:lnTo>
                      <a:pt x="604" y="81"/>
                    </a:lnTo>
                    <a:lnTo>
                      <a:pt x="604" y="81"/>
                    </a:lnTo>
                    <a:lnTo>
                      <a:pt x="604" y="81"/>
                    </a:lnTo>
                    <a:lnTo>
                      <a:pt x="606" y="81"/>
                    </a:lnTo>
                    <a:lnTo>
                      <a:pt x="606" y="83"/>
                    </a:lnTo>
                    <a:lnTo>
                      <a:pt x="606" y="83"/>
                    </a:lnTo>
                    <a:lnTo>
                      <a:pt x="606" y="85"/>
                    </a:lnTo>
                    <a:lnTo>
                      <a:pt x="604" y="85"/>
                    </a:lnTo>
                    <a:lnTo>
                      <a:pt x="604" y="85"/>
                    </a:lnTo>
                    <a:lnTo>
                      <a:pt x="606" y="85"/>
                    </a:lnTo>
                    <a:lnTo>
                      <a:pt x="606" y="85"/>
                    </a:lnTo>
                    <a:lnTo>
                      <a:pt x="606" y="85"/>
                    </a:lnTo>
                    <a:lnTo>
                      <a:pt x="606" y="83"/>
                    </a:lnTo>
                    <a:lnTo>
                      <a:pt x="608" y="83"/>
                    </a:lnTo>
                    <a:lnTo>
                      <a:pt x="608" y="83"/>
                    </a:lnTo>
                    <a:lnTo>
                      <a:pt x="608" y="83"/>
                    </a:lnTo>
                    <a:lnTo>
                      <a:pt x="608" y="83"/>
                    </a:lnTo>
                    <a:lnTo>
                      <a:pt x="608" y="83"/>
                    </a:lnTo>
                    <a:lnTo>
                      <a:pt x="608" y="83"/>
                    </a:lnTo>
                    <a:lnTo>
                      <a:pt x="608" y="83"/>
                    </a:lnTo>
                    <a:lnTo>
                      <a:pt x="608" y="83"/>
                    </a:lnTo>
                    <a:lnTo>
                      <a:pt x="608" y="83"/>
                    </a:lnTo>
                    <a:lnTo>
                      <a:pt x="608" y="83"/>
                    </a:lnTo>
                    <a:lnTo>
                      <a:pt x="608" y="81"/>
                    </a:lnTo>
                    <a:lnTo>
                      <a:pt x="608" y="81"/>
                    </a:lnTo>
                    <a:lnTo>
                      <a:pt x="610" y="81"/>
                    </a:lnTo>
                    <a:lnTo>
                      <a:pt x="610" y="81"/>
                    </a:lnTo>
                    <a:lnTo>
                      <a:pt x="610" y="81"/>
                    </a:lnTo>
                    <a:lnTo>
                      <a:pt x="610" y="81"/>
                    </a:lnTo>
                    <a:lnTo>
                      <a:pt x="610" y="81"/>
                    </a:lnTo>
                    <a:lnTo>
                      <a:pt x="610" y="81"/>
                    </a:lnTo>
                    <a:lnTo>
                      <a:pt x="610" y="81"/>
                    </a:lnTo>
                    <a:lnTo>
                      <a:pt x="610" y="81"/>
                    </a:lnTo>
                    <a:lnTo>
                      <a:pt x="610" y="83"/>
                    </a:lnTo>
                    <a:lnTo>
                      <a:pt x="610" y="83"/>
                    </a:lnTo>
                    <a:lnTo>
                      <a:pt x="612" y="83"/>
                    </a:lnTo>
                    <a:lnTo>
                      <a:pt x="612" y="83"/>
                    </a:lnTo>
                    <a:lnTo>
                      <a:pt x="612" y="83"/>
                    </a:lnTo>
                    <a:lnTo>
                      <a:pt x="612" y="83"/>
                    </a:lnTo>
                    <a:lnTo>
                      <a:pt x="613" y="83"/>
                    </a:lnTo>
                    <a:lnTo>
                      <a:pt x="613" y="83"/>
                    </a:lnTo>
                    <a:lnTo>
                      <a:pt x="613" y="83"/>
                    </a:lnTo>
                    <a:lnTo>
                      <a:pt x="613" y="83"/>
                    </a:lnTo>
                    <a:lnTo>
                      <a:pt x="613" y="83"/>
                    </a:lnTo>
                    <a:lnTo>
                      <a:pt x="613" y="81"/>
                    </a:lnTo>
                    <a:lnTo>
                      <a:pt x="613" y="81"/>
                    </a:lnTo>
                    <a:lnTo>
                      <a:pt x="613" y="81"/>
                    </a:lnTo>
                    <a:lnTo>
                      <a:pt x="613" y="81"/>
                    </a:lnTo>
                    <a:lnTo>
                      <a:pt x="613" y="81"/>
                    </a:lnTo>
                    <a:lnTo>
                      <a:pt x="615" y="81"/>
                    </a:lnTo>
                    <a:lnTo>
                      <a:pt x="615" y="81"/>
                    </a:lnTo>
                    <a:lnTo>
                      <a:pt x="615" y="81"/>
                    </a:lnTo>
                    <a:lnTo>
                      <a:pt x="615" y="83"/>
                    </a:lnTo>
                    <a:lnTo>
                      <a:pt x="615" y="83"/>
                    </a:lnTo>
                    <a:lnTo>
                      <a:pt x="615" y="83"/>
                    </a:lnTo>
                    <a:lnTo>
                      <a:pt x="615" y="83"/>
                    </a:lnTo>
                    <a:lnTo>
                      <a:pt x="615" y="83"/>
                    </a:lnTo>
                    <a:lnTo>
                      <a:pt x="615" y="83"/>
                    </a:lnTo>
                    <a:lnTo>
                      <a:pt x="615" y="83"/>
                    </a:lnTo>
                    <a:lnTo>
                      <a:pt x="613" y="83"/>
                    </a:lnTo>
                    <a:lnTo>
                      <a:pt x="613" y="83"/>
                    </a:lnTo>
                    <a:lnTo>
                      <a:pt x="613" y="83"/>
                    </a:lnTo>
                    <a:lnTo>
                      <a:pt x="613" y="83"/>
                    </a:lnTo>
                    <a:lnTo>
                      <a:pt x="613" y="83"/>
                    </a:lnTo>
                    <a:lnTo>
                      <a:pt x="613" y="85"/>
                    </a:lnTo>
                    <a:lnTo>
                      <a:pt x="612" y="85"/>
                    </a:lnTo>
                    <a:lnTo>
                      <a:pt x="612" y="85"/>
                    </a:lnTo>
                    <a:lnTo>
                      <a:pt x="612" y="86"/>
                    </a:lnTo>
                    <a:lnTo>
                      <a:pt x="612" y="86"/>
                    </a:lnTo>
                    <a:lnTo>
                      <a:pt x="612" y="86"/>
                    </a:lnTo>
                    <a:lnTo>
                      <a:pt x="610" y="88"/>
                    </a:lnTo>
                    <a:lnTo>
                      <a:pt x="610" y="88"/>
                    </a:lnTo>
                    <a:lnTo>
                      <a:pt x="610" y="90"/>
                    </a:lnTo>
                    <a:lnTo>
                      <a:pt x="610" y="90"/>
                    </a:lnTo>
                    <a:lnTo>
                      <a:pt x="610" y="90"/>
                    </a:lnTo>
                    <a:lnTo>
                      <a:pt x="610" y="92"/>
                    </a:lnTo>
                    <a:lnTo>
                      <a:pt x="610" y="92"/>
                    </a:lnTo>
                    <a:lnTo>
                      <a:pt x="610" y="92"/>
                    </a:lnTo>
                    <a:lnTo>
                      <a:pt x="610" y="92"/>
                    </a:lnTo>
                    <a:lnTo>
                      <a:pt x="610" y="92"/>
                    </a:lnTo>
                    <a:lnTo>
                      <a:pt x="610" y="92"/>
                    </a:lnTo>
                    <a:lnTo>
                      <a:pt x="610" y="92"/>
                    </a:lnTo>
                    <a:lnTo>
                      <a:pt x="608" y="92"/>
                    </a:lnTo>
                    <a:lnTo>
                      <a:pt x="608" y="92"/>
                    </a:lnTo>
                    <a:lnTo>
                      <a:pt x="608" y="92"/>
                    </a:lnTo>
                    <a:lnTo>
                      <a:pt x="608" y="92"/>
                    </a:lnTo>
                    <a:lnTo>
                      <a:pt x="608" y="92"/>
                    </a:lnTo>
                    <a:lnTo>
                      <a:pt x="608" y="92"/>
                    </a:lnTo>
                    <a:lnTo>
                      <a:pt x="608" y="92"/>
                    </a:lnTo>
                    <a:lnTo>
                      <a:pt x="608" y="92"/>
                    </a:lnTo>
                    <a:lnTo>
                      <a:pt x="606" y="92"/>
                    </a:lnTo>
                    <a:lnTo>
                      <a:pt x="606" y="92"/>
                    </a:lnTo>
                    <a:lnTo>
                      <a:pt x="606" y="92"/>
                    </a:lnTo>
                    <a:lnTo>
                      <a:pt x="606" y="92"/>
                    </a:lnTo>
                    <a:lnTo>
                      <a:pt x="606" y="92"/>
                    </a:lnTo>
                    <a:lnTo>
                      <a:pt x="606" y="94"/>
                    </a:lnTo>
                    <a:lnTo>
                      <a:pt x="606" y="94"/>
                    </a:lnTo>
                    <a:lnTo>
                      <a:pt x="606" y="94"/>
                    </a:lnTo>
                    <a:lnTo>
                      <a:pt x="606" y="95"/>
                    </a:lnTo>
                    <a:lnTo>
                      <a:pt x="606" y="95"/>
                    </a:lnTo>
                    <a:lnTo>
                      <a:pt x="606" y="95"/>
                    </a:lnTo>
                    <a:lnTo>
                      <a:pt x="606" y="95"/>
                    </a:lnTo>
                    <a:lnTo>
                      <a:pt x="606" y="95"/>
                    </a:lnTo>
                    <a:lnTo>
                      <a:pt x="608" y="97"/>
                    </a:lnTo>
                    <a:lnTo>
                      <a:pt x="608" y="97"/>
                    </a:lnTo>
                    <a:lnTo>
                      <a:pt x="608" y="97"/>
                    </a:lnTo>
                    <a:lnTo>
                      <a:pt x="608" y="97"/>
                    </a:lnTo>
                    <a:lnTo>
                      <a:pt x="608" y="97"/>
                    </a:lnTo>
                    <a:lnTo>
                      <a:pt x="608" y="99"/>
                    </a:lnTo>
                    <a:lnTo>
                      <a:pt x="608" y="99"/>
                    </a:lnTo>
                    <a:lnTo>
                      <a:pt x="610" y="99"/>
                    </a:lnTo>
                    <a:lnTo>
                      <a:pt x="610" y="99"/>
                    </a:lnTo>
                    <a:lnTo>
                      <a:pt x="610" y="99"/>
                    </a:lnTo>
                    <a:lnTo>
                      <a:pt x="610" y="99"/>
                    </a:lnTo>
                    <a:lnTo>
                      <a:pt x="610" y="99"/>
                    </a:lnTo>
                    <a:lnTo>
                      <a:pt x="610" y="101"/>
                    </a:lnTo>
                    <a:lnTo>
                      <a:pt x="610" y="101"/>
                    </a:lnTo>
                    <a:lnTo>
                      <a:pt x="610" y="101"/>
                    </a:lnTo>
                    <a:lnTo>
                      <a:pt x="610" y="101"/>
                    </a:lnTo>
                    <a:lnTo>
                      <a:pt x="608" y="103"/>
                    </a:lnTo>
                    <a:lnTo>
                      <a:pt x="608" y="105"/>
                    </a:lnTo>
                    <a:lnTo>
                      <a:pt x="606" y="105"/>
                    </a:lnTo>
                    <a:lnTo>
                      <a:pt x="606" y="106"/>
                    </a:lnTo>
                    <a:lnTo>
                      <a:pt x="606" y="106"/>
                    </a:lnTo>
                    <a:lnTo>
                      <a:pt x="606" y="106"/>
                    </a:lnTo>
                    <a:lnTo>
                      <a:pt x="604" y="108"/>
                    </a:lnTo>
                    <a:lnTo>
                      <a:pt x="604" y="108"/>
                    </a:lnTo>
                    <a:lnTo>
                      <a:pt x="604" y="108"/>
                    </a:lnTo>
                    <a:lnTo>
                      <a:pt x="604" y="108"/>
                    </a:lnTo>
                    <a:lnTo>
                      <a:pt x="604" y="108"/>
                    </a:lnTo>
                    <a:lnTo>
                      <a:pt x="604" y="108"/>
                    </a:lnTo>
                    <a:lnTo>
                      <a:pt x="604" y="110"/>
                    </a:lnTo>
                    <a:lnTo>
                      <a:pt x="604" y="110"/>
                    </a:lnTo>
                    <a:lnTo>
                      <a:pt x="604" y="110"/>
                    </a:lnTo>
                    <a:lnTo>
                      <a:pt x="604" y="110"/>
                    </a:lnTo>
                    <a:lnTo>
                      <a:pt x="604" y="110"/>
                    </a:lnTo>
                    <a:lnTo>
                      <a:pt x="604" y="110"/>
                    </a:lnTo>
                    <a:lnTo>
                      <a:pt x="606" y="110"/>
                    </a:lnTo>
                    <a:lnTo>
                      <a:pt x="606" y="110"/>
                    </a:lnTo>
                    <a:lnTo>
                      <a:pt x="606" y="110"/>
                    </a:lnTo>
                    <a:lnTo>
                      <a:pt x="606" y="110"/>
                    </a:lnTo>
                    <a:lnTo>
                      <a:pt x="608" y="110"/>
                    </a:lnTo>
                    <a:lnTo>
                      <a:pt x="608" y="110"/>
                    </a:lnTo>
                    <a:lnTo>
                      <a:pt x="608" y="110"/>
                    </a:lnTo>
                    <a:lnTo>
                      <a:pt x="608" y="110"/>
                    </a:lnTo>
                    <a:lnTo>
                      <a:pt x="608" y="108"/>
                    </a:lnTo>
                    <a:lnTo>
                      <a:pt x="610" y="108"/>
                    </a:lnTo>
                    <a:lnTo>
                      <a:pt x="610" y="108"/>
                    </a:lnTo>
                    <a:lnTo>
                      <a:pt x="610" y="108"/>
                    </a:lnTo>
                    <a:lnTo>
                      <a:pt x="610" y="108"/>
                    </a:lnTo>
                    <a:lnTo>
                      <a:pt x="610" y="106"/>
                    </a:lnTo>
                    <a:lnTo>
                      <a:pt x="610" y="106"/>
                    </a:lnTo>
                    <a:lnTo>
                      <a:pt x="610" y="106"/>
                    </a:lnTo>
                    <a:lnTo>
                      <a:pt x="612" y="106"/>
                    </a:lnTo>
                    <a:lnTo>
                      <a:pt x="612" y="105"/>
                    </a:lnTo>
                    <a:lnTo>
                      <a:pt x="613" y="105"/>
                    </a:lnTo>
                    <a:lnTo>
                      <a:pt x="613" y="105"/>
                    </a:lnTo>
                    <a:lnTo>
                      <a:pt x="615" y="105"/>
                    </a:lnTo>
                    <a:lnTo>
                      <a:pt x="615" y="105"/>
                    </a:lnTo>
                    <a:lnTo>
                      <a:pt x="615" y="105"/>
                    </a:lnTo>
                    <a:lnTo>
                      <a:pt x="617" y="105"/>
                    </a:lnTo>
                    <a:lnTo>
                      <a:pt x="617" y="105"/>
                    </a:lnTo>
                    <a:lnTo>
                      <a:pt x="617" y="105"/>
                    </a:lnTo>
                    <a:lnTo>
                      <a:pt x="619" y="105"/>
                    </a:lnTo>
                    <a:lnTo>
                      <a:pt x="619" y="105"/>
                    </a:lnTo>
                    <a:lnTo>
                      <a:pt x="619" y="105"/>
                    </a:lnTo>
                    <a:lnTo>
                      <a:pt x="619" y="105"/>
                    </a:lnTo>
                    <a:lnTo>
                      <a:pt x="621" y="105"/>
                    </a:lnTo>
                    <a:lnTo>
                      <a:pt x="621" y="105"/>
                    </a:lnTo>
                    <a:lnTo>
                      <a:pt x="621" y="105"/>
                    </a:lnTo>
                    <a:lnTo>
                      <a:pt x="621" y="105"/>
                    </a:lnTo>
                    <a:lnTo>
                      <a:pt x="623" y="103"/>
                    </a:lnTo>
                    <a:lnTo>
                      <a:pt x="623" y="103"/>
                    </a:lnTo>
                    <a:lnTo>
                      <a:pt x="623" y="103"/>
                    </a:lnTo>
                    <a:lnTo>
                      <a:pt x="623" y="103"/>
                    </a:lnTo>
                    <a:lnTo>
                      <a:pt x="623" y="101"/>
                    </a:lnTo>
                    <a:lnTo>
                      <a:pt x="623" y="101"/>
                    </a:lnTo>
                    <a:lnTo>
                      <a:pt x="621" y="101"/>
                    </a:lnTo>
                    <a:lnTo>
                      <a:pt x="621" y="101"/>
                    </a:lnTo>
                    <a:lnTo>
                      <a:pt x="621" y="99"/>
                    </a:lnTo>
                    <a:lnTo>
                      <a:pt x="621" y="99"/>
                    </a:lnTo>
                    <a:lnTo>
                      <a:pt x="621" y="97"/>
                    </a:lnTo>
                    <a:lnTo>
                      <a:pt x="623" y="97"/>
                    </a:lnTo>
                    <a:lnTo>
                      <a:pt x="623" y="97"/>
                    </a:lnTo>
                    <a:lnTo>
                      <a:pt x="623" y="97"/>
                    </a:lnTo>
                    <a:lnTo>
                      <a:pt x="623" y="95"/>
                    </a:lnTo>
                    <a:lnTo>
                      <a:pt x="623" y="95"/>
                    </a:lnTo>
                    <a:lnTo>
                      <a:pt x="624" y="95"/>
                    </a:lnTo>
                    <a:lnTo>
                      <a:pt x="624" y="95"/>
                    </a:lnTo>
                    <a:lnTo>
                      <a:pt x="624" y="94"/>
                    </a:lnTo>
                    <a:lnTo>
                      <a:pt x="624" y="94"/>
                    </a:lnTo>
                    <a:lnTo>
                      <a:pt x="624" y="94"/>
                    </a:lnTo>
                    <a:lnTo>
                      <a:pt x="624" y="94"/>
                    </a:lnTo>
                    <a:lnTo>
                      <a:pt x="624" y="92"/>
                    </a:lnTo>
                    <a:lnTo>
                      <a:pt x="624" y="92"/>
                    </a:lnTo>
                    <a:lnTo>
                      <a:pt x="624" y="92"/>
                    </a:lnTo>
                    <a:lnTo>
                      <a:pt x="626" y="94"/>
                    </a:lnTo>
                    <a:lnTo>
                      <a:pt x="626" y="94"/>
                    </a:lnTo>
                    <a:lnTo>
                      <a:pt x="626" y="94"/>
                    </a:lnTo>
                    <a:lnTo>
                      <a:pt x="626" y="94"/>
                    </a:lnTo>
                    <a:lnTo>
                      <a:pt x="628" y="94"/>
                    </a:lnTo>
                    <a:lnTo>
                      <a:pt x="628" y="94"/>
                    </a:lnTo>
                    <a:lnTo>
                      <a:pt x="628" y="95"/>
                    </a:lnTo>
                    <a:lnTo>
                      <a:pt x="628" y="95"/>
                    </a:lnTo>
                    <a:lnTo>
                      <a:pt x="630" y="95"/>
                    </a:lnTo>
                    <a:lnTo>
                      <a:pt x="630" y="95"/>
                    </a:lnTo>
                    <a:lnTo>
                      <a:pt x="630" y="95"/>
                    </a:lnTo>
                    <a:lnTo>
                      <a:pt x="630" y="95"/>
                    </a:lnTo>
                    <a:lnTo>
                      <a:pt x="630" y="95"/>
                    </a:lnTo>
                    <a:lnTo>
                      <a:pt x="630" y="95"/>
                    </a:lnTo>
                    <a:lnTo>
                      <a:pt x="632" y="95"/>
                    </a:lnTo>
                    <a:lnTo>
                      <a:pt x="632" y="95"/>
                    </a:lnTo>
                    <a:lnTo>
                      <a:pt x="632" y="95"/>
                    </a:lnTo>
                    <a:lnTo>
                      <a:pt x="632" y="94"/>
                    </a:lnTo>
                    <a:lnTo>
                      <a:pt x="632" y="94"/>
                    </a:lnTo>
                    <a:lnTo>
                      <a:pt x="632" y="92"/>
                    </a:lnTo>
                    <a:lnTo>
                      <a:pt x="632" y="92"/>
                    </a:lnTo>
                    <a:lnTo>
                      <a:pt x="632" y="92"/>
                    </a:lnTo>
                    <a:lnTo>
                      <a:pt x="632" y="92"/>
                    </a:lnTo>
                    <a:lnTo>
                      <a:pt x="632" y="92"/>
                    </a:lnTo>
                    <a:lnTo>
                      <a:pt x="632" y="90"/>
                    </a:lnTo>
                    <a:lnTo>
                      <a:pt x="632" y="90"/>
                    </a:lnTo>
                    <a:lnTo>
                      <a:pt x="633" y="90"/>
                    </a:lnTo>
                    <a:lnTo>
                      <a:pt x="633" y="90"/>
                    </a:lnTo>
                    <a:lnTo>
                      <a:pt x="633" y="90"/>
                    </a:lnTo>
                    <a:lnTo>
                      <a:pt x="633" y="90"/>
                    </a:lnTo>
                    <a:lnTo>
                      <a:pt x="633" y="90"/>
                    </a:lnTo>
                    <a:lnTo>
                      <a:pt x="633" y="90"/>
                    </a:lnTo>
                    <a:lnTo>
                      <a:pt x="633" y="90"/>
                    </a:lnTo>
                    <a:lnTo>
                      <a:pt x="633" y="90"/>
                    </a:lnTo>
                    <a:lnTo>
                      <a:pt x="635" y="90"/>
                    </a:lnTo>
                    <a:lnTo>
                      <a:pt x="635" y="92"/>
                    </a:lnTo>
                    <a:lnTo>
                      <a:pt x="635" y="92"/>
                    </a:lnTo>
                    <a:lnTo>
                      <a:pt x="635" y="92"/>
                    </a:lnTo>
                    <a:lnTo>
                      <a:pt x="637" y="92"/>
                    </a:lnTo>
                    <a:lnTo>
                      <a:pt x="637" y="92"/>
                    </a:lnTo>
                    <a:lnTo>
                      <a:pt x="639" y="92"/>
                    </a:lnTo>
                    <a:lnTo>
                      <a:pt x="639" y="92"/>
                    </a:lnTo>
                    <a:lnTo>
                      <a:pt x="639" y="92"/>
                    </a:lnTo>
                    <a:lnTo>
                      <a:pt x="641" y="92"/>
                    </a:lnTo>
                    <a:lnTo>
                      <a:pt x="641" y="92"/>
                    </a:lnTo>
                    <a:lnTo>
                      <a:pt x="641" y="92"/>
                    </a:lnTo>
                    <a:lnTo>
                      <a:pt x="641" y="92"/>
                    </a:lnTo>
                    <a:lnTo>
                      <a:pt x="642" y="92"/>
                    </a:lnTo>
                    <a:lnTo>
                      <a:pt x="642" y="92"/>
                    </a:lnTo>
                    <a:lnTo>
                      <a:pt x="644" y="92"/>
                    </a:lnTo>
                    <a:lnTo>
                      <a:pt x="644" y="90"/>
                    </a:lnTo>
                    <a:lnTo>
                      <a:pt x="644" y="90"/>
                    </a:lnTo>
                    <a:lnTo>
                      <a:pt x="646" y="92"/>
                    </a:lnTo>
                    <a:lnTo>
                      <a:pt x="646" y="94"/>
                    </a:lnTo>
                    <a:lnTo>
                      <a:pt x="646" y="94"/>
                    </a:lnTo>
                    <a:lnTo>
                      <a:pt x="646" y="94"/>
                    </a:lnTo>
                    <a:lnTo>
                      <a:pt x="646" y="94"/>
                    </a:lnTo>
                    <a:lnTo>
                      <a:pt x="646" y="95"/>
                    </a:lnTo>
                    <a:lnTo>
                      <a:pt x="646" y="95"/>
                    </a:lnTo>
                    <a:lnTo>
                      <a:pt x="646" y="97"/>
                    </a:lnTo>
                    <a:lnTo>
                      <a:pt x="646" y="97"/>
                    </a:lnTo>
                    <a:lnTo>
                      <a:pt x="648" y="97"/>
                    </a:lnTo>
                    <a:lnTo>
                      <a:pt x="648" y="97"/>
                    </a:lnTo>
                    <a:lnTo>
                      <a:pt x="648" y="97"/>
                    </a:lnTo>
                    <a:lnTo>
                      <a:pt x="648" y="97"/>
                    </a:lnTo>
                    <a:lnTo>
                      <a:pt x="648" y="97"/>
                    </a:lnTo>
                    <a:lnTo>
                      <a:pt x="648" y="97"/>
                    </a:lnTo>
                    <a:lnTo>
                      <a:pt x="648" y="97"/>
                    </a:lnTo>
                    <a:lnTo>
                      <a:pt x="648" y="97"/>
                    </a:lnTo>
                    <a:lnTo>
                      <a:pt x="648" y="97"/>
                    </a:lnTo>
                    <a:lnTo>
                      <a:pt x="648" y="97"/>
                    </a:lnTo>
                    <a:lnTo>
                      <a:pt x="650" y="97"/>
                    </a:lnTo>
                    <a:lnTo>
                      <a:pt x="650" y="97"/>
                    </a:lnTo>
                    <a:lnTo>
                      <a:pt x="650" y="97"/>
                    </a:lnTo>
                    <a:lnTo>
                      <a:pt x="650" y="95"/>
                    </a:lnTo>
                    <a:lnTo>
                      <a:pt x="651" y="95"/>
                    </a:lnTo>
                    <a:lnTo>
                      <a:pt x="651" y="95"/>
                    </a:lnTo>
                    <a:lnTo>
                      <a:pt x="651" y="95"/>
                    </a:lnTo>
                    <a:lnTo>
                      <a:pt x="651" y="95"/>
                    </a:lnTo>
                    <a:lnTo>
                      <a:pt x="651" y="95"/>
                    </a:lnTo>
                    <a:lnTo>
                      <a:pt x="651" y="95"/>
                    </a:lnTo>
                    <a:lnTo>
                      <a:pt x="651" y="95"/>
                    </a:lnTo>
                    <a:lnTo>
                      <a:pt x="653" y="94"/>
                    </a:lnTo>
                    <a:lnTo>
                      <a:pt x="653" y="94"/>
                    </a:lnTo>
                    <a:lnTo>
                      <a:pt x="653" y="94"/>
                    </a:lnTo>
                    <a:lnTo>
                      <a:pt x="653" y="94"/>
                    </a:lnTo>
                    <a:lnTo>
                      <a:pt x="653" y="94"/>
                    </a:lnTo>
                    <a:lnTo>
                      <a:pt x="653" y="94"/>
                    </a:lnTo>
                    <a:lnTo>
                      <a:pt x="653" y="94"/>
                    </a:lnTo>
                    <a:lnTo>
                      <a:pt x="655" y="94"/>
                    </a:lnTo>
                    <a:lnTo>
                      <a:pt x="655" y="94"/>
                    </a:lnTo>
                    <a:lnTo>
                      <a:pt x="655" y="94"/>
                    </a:lnTo>
                    <a:lnTo>
                      <a:pt x="655" y="94"/>
                    </a:lnTo>
                    <a:lnTo>
                      <a:pt x="655" y="94"/>
                    </a:lnTo>
                    <a:lnTo>
                      <a:pt x="655" y="94"/>
                    </a:lnTo>
                    <a:lnTo>
                      <a:pt x="657" y="94"/>
                    </a:lnTo>
                    <a:lnTo>
                      <a:pt x="657" y="94"/>
                    </a:lnTo>
                    <a:lnTo>
                      <a:pt x="657" y="94"/>
                    </a:lnTo>
                    <a:lnTo>
                      <a:pt x="657" y="94"/>
                    </a:lnTo>
                    <a:lnTo>
                      <a:pt x="657" y="94"/>
                    </a:lnTo>
                    <a:lnTo>
                      <a:pt x="657" y="92"/>
                    </a:lnTo>
                    <a:lnTo>
                      <a:pt x="657" y="92"/>
                    </a:lnTo>
                    <a:lnTo>
                      <a:pt x="657" y="92"/>
                    </a:lnTo>
                    <a:lnTo>
                      <a:pt x="659" y="92"/>
                    </a:lnTo>
                    <a:lnTo>
                      <a:pt x="659" y="92"/>
                    </a:lnTo>
                    <a:lnTo>
                      <a:pt x="659" y="92"/>
                    </a:lnTo>
                    <a:lnTo>
                      <a:pt x="659" y="92"/>
                    </a:lnTo>
                    <a:lnTo>
                      <a:pt x="659" y="92"/>
                    </a:lnTo>
                    <a:lnTo>
                      <a:pt x="659" y="92"/>
                    </a:lnTo>
                    <a:lnTo>
                      <a:pt x="659" y="90"/>
                    </a:lnTo>
                    <a:lnTo>
                      <a:pt x="659" y="90"/>
                    </a:lnTo>
                    <a:lnTo>
                      <a:pt x="659" y="90"/>
                    </a:lnTo>
                    <a:lnTo>
                      <a:pt x="659" y="90"/>
                    </a:lnTo>
                    <a:lnTo>
                      <a:pt x="661" y="90"/>
                    </a:lnTo>
                    <a:lnTo>
                      <a:pt x="661" y="90"/>
                    </a:lnTo>
                    <a:lnTo>
                      <a:pt x="661" y="90"/>
                    </a:lnTo>
                    <a:lnTo>
                      <a:pt x="661" y="88"/>
                    </a:lnTo>
                    <a:lnTo>
                      <a:pt x="661" y="88"/>
                    </a:lnTo>
                    <a:lnTo>
                      <a:pt x="661" y="88"/>
                    </a:lnTo>
                    <a:lnTo>
                      <a:pt x="661" y="88"/>
                    </a:lnTo>
                    <a:lnTo>
                      <a:pt x="661" y="88"/>
                    </a:lnTo>
                    <a:lnTo>
                      <a:pt x="661" y="88"/>
                    </a:lnTo>
                    <a:lnTo>
                      <a:pt x="661" y="88"/>
                    </a:lnTo>
                    <a:lnTo>
                      <a:pt x="661" y="88"/>
                    </a:lnTo>
                    <a:lnTo>
                      <a:pt x="661" y="88"/>
                    </a:lnTo>
                    <a:lnTo>
                      <a:pt x="662" y="88"/>
                    </a:lnTo>
                    <a:lnTo>
                      <a:pt x="662" y="88"/>
                    </a:lnTo>
                    <a:lnTo>
                      <a:pt x="662" y="86"/>
                    </a:lnTo>
                    <a:lnTo>
                      <a:pt x="662" y="86"/>
                    </a:lnTo>
                    <a:lnTo>
                      <a:pt x="662" y="86"/>
                    </a:lnTo>
                    <a:lnTo>
                      <a:pt x="662" y="86"/>
                    </a:lnTo>
                    <a:lnTo>
                      <a:pt x="662" y="86"/>
                    </a:lnTo>
                    <a:lnTo>
                      <a:pt x="662" y="86"/>
                    </a:lnTo>
                    <a:lnTo>
                      <a:pt x="661" y="85"/>
                    </a:lnTo>
                    <a:lnTo>
                      <a:pt x="661" y="85"/>
                    </a:lnTo>
                    <a:lnTo>
                      <a:pt x="661" y="85"/>
                    </a:lnTo>
                    <a:lnTo>
                      <a:pt x="661" y="85"/>
                    </a:lnTo>
                    <a:lnTo>
                      <a:pt x="662" y="85"/>
                    </a:lnTo>
                    <a:lnTo>
                      <a:pt x="662" y="85"/>
                    </a:lnTo>
                    <a:lnTo>
                      <a:pt x="662" y="85"/>
                    </a:lnTo>
                    <a:lnTo>
                      <a:pt x="662" y="85"/>
                    </a:lnTo>
                    <a:lnTo>
                      <a:pt x="662" y="85"/>
                    </a:lnTo>
                    <a:lnTo>
                      <a:pt x="662" y="85"/>
                    </a:lnTo>
                    <a:lnTo>
                      <a:pt x="662" y="85"/>
                    </a:lnTo>
                    <a:lnTo>
                      <a:pt x="662" y="85"/>
                    </a:lnTo>
                    <a:lnTo>
                      <a:pt x="662" y="83"/>
                    </a:lnTo>
                    <a:lnTo>
                      <a:pt x="664" y="83"/>
                    </a:lnTo>
                    <a:lnTo>
                      <a:pt x="664" y="83"/>
                    </a:lnTo>
                    <a:lnTo>
                      <a:pt x="664" y="83"/>
                    </a:lnTo>
                    <a:lnTo>
                      <a:pt x="664" y="83"/>
                    </a:lnTo>
                    <a:lnTo>
                      <a:pt x="664" y="83"/>
                    </a:lnTo>
                    <a:lnTo>
                      <a:pt x="664" y="83"/>
                    </a:lnTo>
                    <a:lnTo>
                      <a:pt x="664" y="83"/>
                    </a:lnTo>
                    <a:lnTo>
                      <a:pt x="664" y="81"/>
                    </a:lnTo>
                    <a:lnTo>
                      <a:pt x="664" y="81"/>
                    </a:lnTo>
                    <a:lnTo>
                      <a:pt x="664" y="81"/>
                    </a:lnTo>
                    <a:lnTo>
                      <a:pt x="664" y="81"/>
                    </a:lnTo>
                    <a:lnTo>
                      <a:pt x="664" y="81"/>
                    </a:lnTo>
                    <a:lnTo>
                      <a:pt x="664" y="81"/>
                    </a:lnTo>
                    <a:lnTo>
                      <a:pt x="662" y="81"/>
                    </a:lnTo>
                    <a:lnTo>
                      <a:pt x="662" y="81"/>
                    </a:lnTo>
                    <a:lnTo>
                      <a:pt x="662" y="81"/>
                    </a:lnTo>
                    <a:lnTo>
                      <a:pt x="662" y="79"/>
                    </a:lnTo>
                    <a:lnTo>
                      <a:pt x="662" y="79"/>
                    </a:lnTo>
                    <a:lnTo>
                      <a:pt x="662" y="79"/>
                    </a:lnTo>
                    <a:lnTo>
                      <a:pt x="662" y="79"/>
                    </a:lnTo>
                    <a:lnTo>
                      <a:pt x="662" y="79"/>
                    </a:lnTo>
                    <a:lnTo>
                      <a:pt x="662" y="79"/>
                    </a:lnTo>
                    <a:lnTo>
                      <a:pt x="662" y="79"/>
                    </a:lnTo>
                    <a:lnTo>
                      <a:pt x="662" y="79"/>
                    </a:lnTo>
                    <a:lnTo>
                      <a:pt x="662" y="77"/>
                    </a:lnTo>
                    <a:lnTo>
                      <a:pt x="662" y="77"/>
                    </a:lnTo>
                    <a:lnTo>
                      <a:pt x="662" y="77"/>
                    </a:lnTo>
                    <a:lnTo>
                      <a:pt x="662" y="77"/>
                    </a:lnTo>
                    <a:lnTo>
                      <a:pt x="662" y="77"/>
                    </a:lnTo>
                    <a:lnTo>
                      <a:pt x="662" y="77"/>
                    </a:lnTo>
                    <a:lnTo>
                      <a:pt x="662" y="77"/>
                    </a:lnTo>
                    <a:lnTo>
                      <a:pt x="664" y="77"/>
                    </a:lnTo>
                    <a:lnTo>
                      <a:pt x="664" y="76"/>
                    </a:lnTo>
                    <a:lnTo>
                      <a:pt x="662" y="76"/>
                    </a:lnTo>
                    <a:lnTo>
                      <a:pt x="662" y="76"/>
                    </a:lnTo>
                    <a:lnTo>
                      <a:pt x="662" y="76"/>
                    </a:lnTo>
                    <a:lnTo>
                      <a:pt x="662" y="76"/>
                    </a:lnTo>
                    <a:lnTo>
                      <a:pt x="662" y="76"/>
                    </a:lnTo>
                    <a:lnTo>
                      <a:pt x="662" y="76"/>
                    </a:lnTo>
                    <a:lnTo>
                      <a:pt x="662" y="76"/>
                    </a:lnTo>
                    <a:lnTo>
                      <a:pt x="664" y="76"/>
                    </a:lnTo>
                    <a:lnTo>
                      <a:pt x="664" y="76"/>
                    </a:lnTo>
                    <a:lnTo>
                      <a:pt x="664" y="76"/>
                    </a:lnTo>
                    <a:lnTo>
                      <a:pt x="664" y="74"/>
                    </a:lnTo>
                    <a:lnTo>
                      <a:pt x="664" y="74"/>
                    </a:lnTo>
                    <a:lnTo>
                      <a:pt x="664" y="74"/>
                    </a:lnTo>
                    <a:lnTo>
                      <a:pt x="664" y="74"/>
                    </a:lnTo>
                    <a:lnTo>
                      <a:pt x="664" y="72"/>
                    </a:lnTo>
                    <a:lnTo>
                      <a:pt x="664" y="72"/>
                    </a:lnTo>
                    <a:lnTo>
                      <a:pt x="664" y="72"/>
                    </a:lnTo>
                    <a:lnTo>
                      <a:pt x="664" y="72"/>
                    </a:lnTo>
                    <a:lnTo>
                      <a:pt x="664" y="70"/>
                    </a:lnTo>
                    <a:lnTo>
                      <a:pt x="664" y="70"/>
                    </a:lnTo>
                    <a:lnTo>
                      <a:pt x="664" y="70"/>
                    </a:lnTo>
                    <a:lnTo>
                      <a:pt x="664" y="70"/>
                    </a:lnTo>
                    <a:lnTo>
                      <a:pt x="664" y="70"/>
                    </a:lnTo>
                    <a:lnTo>
                      <a:pt x="664" y="70"/>
                    </a:lnTo>
                    <a:lnTo>
                      <a:pt x="664" y="68"/>
                    </a:lnTo>
                    <a:lnTo>
                      <a:pt x="664" y="68"/>
                    </a:lnTo>
                    <a:lnTo>
                      <a:pt x="664" y="68"/>
                    </a:lnTo>
                    <a:lnTo>
                      <a:pt x="664" y="68"/>
                    </a:lnTo>
                    <a:lnTo>
                      <a:pt x="664" y="68"/>
                    </a:lnTo>
                    <a:lnTo>
                      <a:pt x="662" y="68"/>
                    </a:lnTo>
                    <a:lnTo>
                      <a:pt x="662" y="68"/>
                    </a:lnTo>
                    <a:lnTo>
                      <a:pt x="662" y="67"/>
                    </a:lnTo>
                    <a:lnTo>
                      <a:pt x="662" y="67"/>
                    </a:lnTo>
                    <a:lnTo>
                      <a:pt x="662" y="67"/>
                    </a:lnTo>
                    <a:lnTo>
                      <a:pt x="662" y="67"/>
                    </a:lnTo>
                    <a:lnTo>
                      <a:pt x="662" y="67"/>
                    </a:lnTo>
                    <a:lnTo>
                      <a:pt x="662" y="67"/>
                    </a:lnTo>
                    <a:lnTo>
                      <a:pt x="662" y="67"/>
                    </a:lnTo>
                    <a:lnTo>
                      <a:pt x="662" y="67"/>
                    </a:lnTo>
                    <a:lnTo>
                      <a:pt x="661" y="67"/>
                    </a:lnTo>
                    <a:lnTo>
                      <a:pt x="661" y="67"/>
                    </a:lnTo>
                    <a:lnTo>
                      <a:pt x="661" y="67"/>
                    </a:lnTo>
                    <a:lnTo>
                      <a:pt x="661" y="67"/>
                    </a:lnTo>
                    <a:lnTo>
                      <a:pt x="661" y="65"/>
                    </a:lnTo>
                    <a:lnTo>
                      <a:pt x="661" y="65"/>
                    </a:lnTo>
                    <a:lnTo>
                      <a:pt x="659" y="65"/>
                    </a:lnTo>
                    <a:lnTo>
                      <a:pt x="659" y="65"/>
                    </a:lnTo>
                    <a:lnTo>
                      <a:pt x="659" y="65"/>
                    </a:lnTo>
                    <a:lnTo>
                      <a:pt x="659" y="63"/>
                    </a:lnTo>
                    <a:lnTo>
                      <a:pt x="657" y="63"/>
                    </a:lnTo>
                    <a:lnTo>
                      <a:pt x="657" y="63"/>
                    </a:lnTo>
                    <a:lnTo>
                      <a:pt x="657" y="63"/>
                    </a:lnTo>
                    <a:lnTo>
                      <a:pt x="657" y="63"/>
                    </a:lnTo>
                    <a:lnTo>
                      <a:pt x="657" y="63"/>
                    </a:lnTo>
                    <a:lnTo>
                      <a:pt x="657" y="61"/>
                    </a:lnTo>
                    <a:lnTo>
                      <a:pt x="657" y="61"/>
                    </a:lnTo>
                    <a:lnTo>
                      <a:pt x="657" y="61"/>
                    </a:lnTo>
                    <a:lnTo>
                      <a:pt x="657" y="61"/>
                    </a:lnTo>
                    <a:lnTo>
                      <a:pt x="655" y="59"/>
                    </a:lnTo>
                    <a:lnTo>
                      <a:pt x="655" y="59"/>
                    </a:lnTo>
                    <a:lnTo>
                      <a:pt x="655" y="59"/>
                    </a:lnTo>
                    <a:lnTo>
                      <a:pt x="655" y="59"/>
                    </a:lnTo>
                    <a:lnTo>
                      <a:pt x="657" y="57"/>
                    </a:lnTo>
                    <a:lnTo>
                      <a:pt x="661" y="57"/>
                    </a:lnTo>
                    <a:lnTo>
                      <a:pt x="662" y="56"/>
                    </a:lnTo>
                    <a:lnTo>
                      <a:pt x="664" y="56"/>
                    </a:lnTo>
                    <a:lnTo>
                      <a:pt x="664" y="56"/>
                    </a:lnTo>
                    <a:lnTo>
                      <a:pt x="668" y="54"/>
                    </a:lnTo>
                    <a:lnTo>
                      <a:pt x="668" y="54"/>
                    </a:lnTo>
                    <a:lnTo>
                      <a:pt x="668" y="54"/>
                    </a:lnTo>
                    <a:lnTo>
                      <a:pt x="668" y="54"/>
                    </a:lnTo>
                    <a:lnTo>
                      <a:pt x="670" y="54"/>
                    </a:lnTo>
                    <a:lnTo>
                      <a:pt x="670" y="52"/>
                    </a:lnTo>
                    <a:lnTo>
                      <a:pt x="670" y="52"/>
                    </a:lnTo>
                    <a:lnTo>
                      <a:pt x="670" y="52"/>
                    </a:lnTo>
                    <a:lnTo>
                      <a:pt x="671" y="52"/>
                    </a:lnTo>
                    <a:lnTo>
                      <a:pt x="671" y="52"/>
                    </a:lnTo>
                    <a:lnTo>
                      <a:pt x="671" y="52"/>
                    </a:lnTo>
                    <a:lnTo>
                      <a:pt x="673" y="52"/>
                    </a:lnTo>
                    <a:lnTo>
                      <a:pt x="673" y="50"/>
                    </a:lnTo>
                    <a:lnTo>
                      <a:pt x="673" y="50"/>
                    </a:lnTo>
                    <a:lnTo>
                      <a:pt x="675" y="50"/>
                    </a:lnTo>
                    <a:lnTo>
                      <a:pt x="675" y="50"/>
                    </a:lnTo>
                    <a:lnTo>
                      <a:pt x="675" y="50"/>
                    </a:lnTo>
                    <a:lnTo>
                      <a:pt x="677" y="50"/>
                    </a:lnTo>
                    <a:lnTo>
                      <a:pt x="677" y="50"/>
                    </a:lnTo>
                    <a:lnTo>
                      <a:pt x="677" y="48"/>
                    </a:lnTo>
                    <a:lnTo>
                      <a:pt x="679" y="48"/>
                    </a:lnTo>
                    <a:lnTo>
                      <a:pt x="679" y="48"/>
                    </a:lnTo>
                    <a:lnTo>
                      <a:pt x="679" y="48"/>
                    </a:lnTo>
                    <a:lnTo>
                      <a:pt x="680" y="48"/>
                    </a:lnTo>
                    <a:lnTo>
                      <a:pt x="680" y="48"/>
                    </a:lnTo>
                    <a:lnTo>
                      <a:pt x="680" y="48"/>
                    </a:lnTo>
                    <a:lnTo>
                      <a:pt x="682" y="47"/>
                    </a:lnTo>
                    <a:lnTo>
                      <a:pt x="682" y="47"/>
                    </a:lnTo>
                    <a:lnTo>
                      <a:pt x="682" y="47"/>
                    </a:lnTo>
                    <a:lnTo>
                      <a:pt x="682" y="47"/>
                    </a:lnTo>
                    <a:lnTo>
                      <a:pt x="684" y="47"/>
                    </a:lnTo>
                    <a:lnTo>
                      <a:pt x="684" y="47"/>
                    </a:lnTo>
                    <a:lnTo>
                      <a:pt x="684" y="47"/>
                    </a:lnTo>
                    <a:lnTo>
                      <a:pt x="686" y="45"/>
                    </a:lnTo>
                    <a:lnTo>
                      <a:pt x="686" y="45"/>
                    </a:lnTo>
                    <a:lnTo>
                      <a:pt x="686" y="45"/>
                    </a:lnTo>
                    <a:lnTo>
                      <a:pt x="686" y="45"/>
                    </a:lnTo>
                    <a:lnTo>
                      <a:pt x="688" y="45"/>
                    </a:lnTo>
                    <a:lnTo>
                      <a:pt x="686" y="45"/>
                    </a:lnTo>
                    <a:lnTo>
                      <a:pt x="686" y="45"/>
                    </a:lnTo>
                    <a:lnTo>
                      <a:pt x="686" y="45"/>
                    </a:lnTo>
                    <a:lnTo>
                      <a:pt x="686" y="43"/>
                    </a:lnTo>
                    <a:lnTo>
                      <a:pt x="686" y="43"/>
                    </a:lnTo>
                    <a:lnTo>
                      <a:pt x="688" y="43"/>
                    </a:lnTo>
                    <a:lnTo>
                      <a:pt x="688" y="43"/>
                    </a:lnTo>
                    <a:lnTo>
                      <a:pt x="688" y="43"/>
                    </a:lnTo>
                    <a:lnTo>
                      <a:pt x="689" y="43"/>
                    </a:lnTo>
                    <a:lnTo>
                      <a:pt x="689" y="43"/>
                    </a:lnTo>
                    <a:lnTo>
                      <a:pt x="689" y="43"/>
                    </a:lnTo>
                    <a:lnTo>
                      <a:pt x="691" y="43"/>
                    </a:lnTo>
                    <a:lnTo>
                      <a:pt x="691" y="43"/>
                    </a:lnTo>
                    <a:lnTo>
                      <a:pt x="691" y="43"/>
                    </a:lnTo>
                    <a:lnTo>
                      <a:pt x="691" y="43"/>
                    </a:lnTo>
                    <a:lnTo>
                      <a:pt x="691" y="43"/>
                    </a:lnTo>
                    <a:lnTo>
                      <a:pt x="693" y="43"/>
                    </a:lnTo>
                    <a:lnTo>
                      <a:pt x="693" y="43"/>
                    </a:lnTo>
                    <a:lnTo>
                      <a:pt x="693" y="43"/>
                    </a:lnTo>
                    <a:lnTo>
                      <a:pt x="693" y="43"/>
                    </a:lnTo>
                    <a:lnTo>
                      <a:pt x="693" y="43"/>
                    </a:lnTo>
                    <a:lnTo>
                      <a:pt x="695" y="43"/>
                    </a:lnTo>
                    <a:lnTo>
                      <a:pt x="695" y="43"/>
                    </a:lnTo>
                    <a:lnTo>
                      <a:pt x="695" y="43"/>
                    </a:lnTo>
                    <a:lnTo>
                      <a:pt x="695" y="43"/>
                    </a:lnTo>
                    <a:lnTo>
                      <a:pt x="697" y="43"/>
                    </a:lnTo>
                    <a:lnTo>
                      <a:pt x="697" y="43"/>
                    </a:lnTo>
                    <a:lnTo>
                      <a:pt x="697" y="43"/>
                    </a:lnTo>
                    <a:lnTo>
                      <a:pt x="697" y="43"/>
                    </a:lnTo>
                    <a:lnTo>
                      <a:pt x="697" y="43"/>
                    </a:lnTo>
                    <a:lnTo>
                      <a:pt x="697" y="41"/>
                    </a:lnTo>
                    <a:lnTo>
                      <a:pt x="697" y="41"/>
                    </a:lnTo>
                    <a:lnTo>
                      <a:pt x="697" y="41"/>
                    </a:lnTo>
                    <a:lnTo>
                      <a:pt x="697" y="41"/>
                    </a:lnTo>
                    <a:lnTo>
                      <a:pt x="697" y="41"/>
                    </a:lnTo>
                    <a:lnTo>
                      <a:pt x="698" y="41"/>
                    </a:lnTo>
                    <a:lnTo>
                      <a:pt x="698" y="41"/>
                    </a:lnTo>
                    <a:lnTo>
                      <a:pt x="698" y="41"/>
                    </a:lnTo>
                    <a:lnTo>
                      <a:pt x="700" y="39"/>
                    </a:lnTo>
                    <a:lnTo>
                      <a:pt x="700" y="39"/>
                    </a:lnTo>
                    <a:lnTo>
                      <a:pt x="700" y="39"/>
                    </a:lnTo>
                    <a:lnTo>
                      <a:pt x="702" y="39"/>
                    </a:lnTo>
                    <a:lnTo>
                      <a:pt x="702" y="39"/>
                    </a:lnTo>
                    <a:lnTo>
                      <a:pt x="702" y="39"/>
                    </a:lnTo>
                    <a:lnTo>
                      <a:pt x="702" y="38"/>
                    </a:lnTo>
                    <a:lnTo>
                      <a:pt x="704" y="38"/>
                    </a:lnTo>
                    <a:lnTo>
                      <a:pt x="704" y="38"/>
                    </a:lnTo>
                    <a:lnTo>
                      <a:pt x="704" y="38"/>
                    </a:lnTo>
                    <a:lnTo>
                      <a:pt x="704" y="38"/>
                    </a:lnTo>
                    <a:lnTo>
                      <a:pt x="704" y="38"/>
                    </a:lnTo>
                    <a:lnTo>
                      <a:pt x="706" y="38"/>
                    </a:lnTo>
                    <a:lnTo>
                      <a:pt x="706" y="38"/>
                    </a:lnTo>
                    <a:lnTo>
                      <a:pt x="706" y="38"/>
                    </a:lnTo>
                    <a:lnTo>
                      <a:pt x="706" y="36"/>
                    </a:lnTo>
                    <a:lnTo>
                      <a:pt x="706" y="36"/>
                    </a:lnTo>
                    <a:lnTo>
                      <a:pt x="706" y="36"/>
                    </a:lnTo>
                    <a:lnTo>
                      <a:pt x="706" y="36"/>
                    </a:lnTo>
                    <a:lnTo>
                      <a:pt x="706" y="36"/>
                    </a:lnTo>
                    <a:lnTo>
                      <a:pt x="706" y="36"/>
                    </a:lnTo>
                    <a:lnTo>
                      <a:pt x="706" y="36"/>
                    </a:lnTo>
                    <a:lnTo>
                      <a:pt x="709" y="36"/>
                    </a:lnTo>
                    <a:lnTo>
                      <a:pt x="709" y="36"/>
                    </a:lnTo>
                    <a:lnTo>
                      <a:pt x="709" y="36"/>
                    </a:lnTo>
                    <a:lnTo>
                      <a:pt x="711" y="36"/>
                    </a:lnTo>
                    <a:lnTo>
                      <a:pt x="711" y="36"/>
                    </a:lnTo>
                    <a:lnTo>
                      <a:pt x="711" y="36"/>
                    </a:lnTo>
                    <a:lnTo>
                      <a:pt x="711" y="36"/>
                    </a:lnTo>
                    <a:lnTo>
                      <a:pt x="713" y="36"/>
                    </a:lnTo>
                    <a:lnTo>
                      <a:pt x="713" y="36"/>
                    </a:lnTo>
                    <a:lnTo>
                      <a:pt x="713" y="36"/>
                    </a:lnTo>
                    <a:lnTo>
                      <a:pt x="715" y="36"/>
                    </a:lnTo>
                    <a:lnTo>
                      <a:pt x="715" y="34"/>
                    </a:lnTo>
                    <a:lnTo>
                      <a:pt x="715" y="34"/>
                    </a:lnTo>
                    <a:lnTo>
                      <a:pt x="715" y="34"/>
                    </a:lnTo>
                    <a:lnTo>
                      <a:pt x="717" y="34"/>
                    </a:lnTo>
                    <a:lnTo>
                      <a:pt x="717" y="34"/>
                    </a:lnTo>
                    <a:lnTo>
                      <a:pt x="717" y="32"/>
                    </a:lnTo>
                    <a:lnTo>
                      <a:pt x="717" y="32"/>
                    </a:lnTo>
                    <a:lnTo>
                      <a:pt x="717" y="32"/>
                    </a:lnTo>
                    <a:lnTo>
                      <a:pt x="718" y="34"/>
                    </a:lnTo>
                    <a:lnTo>
                      <a:pt x="718" y="34"/>
                    </a:lnTo>
                    <a:lnTo>
                      <a:pt x="720" y="34"/>
                    </a:lnTo>
                    <a:lnTo>
                      <a:pt x="720" y="34"/>
                    </a:lnTo>
                    <a:lnTo>
                      <a:pt x="722" y="32"/>
                    </a:lnTo>
                    <a:lnTo>
                      <a:pt x="724" y="32"/>
                    </a:lnTo>
                    <a:lnTo>
                      <a:pt x="724" y="32"/>
                    </a:lnTo>
                    <a:lnTo>
                      <a:pt x="726" y="32"/>
                    </a:lnTo>
                    <a:lnTo>
                      <a:pt x="726" y="30"/>
                    </a:lnTo>
                    <a:lnTo>
                      <a:pt x="727" y="30"/>
                    </a:lnTo>
                    <a:lnTo>
                      <a:pt x="727" y="30"/>
                    </a:lnTo>
                    <a:lnTo>
                      <a:pt x="729" y="29"/>
                    </a:lnTo>
                    <a:lnTo>
                      <a:pt x="731" y="29"/>
                    </a:lnTo>
                    <a:lnTo>
                      <a:pt x="731" y="29"/>
                    </a:lnTo>
                    <a:lnTo>
                      <a:pt x="731" y="29"/>
                    </a:lnTo>
                    <a:lnTo>
                      <a:pt x="731" y="29"/>
                    </a:lnTo>
                    <a:lnTo>
                      <a:pt x="731" y="29"/>
                    </a:lnTo>
                    <a:lnTo>
                      <a:pt x="731" y="27"/>
                    </a:lnTo>
                    <a:lnTo>
                      <a:pt x="733" y="27"/>
                    </a:lnTo>
                    <a:lnTo>
                      <a:pt x="735" y="27"/>
                    </a:lnTo>
                    <a:lnTo>
                      <a:pt x="736" y="25"/>
                    </a:lnTo>
                    <a:lnTo>
                      <a:pt x="736" y="25"/>
                    </a:lnTo>
                    <a:lnTo>
                      <a:pt x="736" y="25"/>
                    </a:lnTo>
                    <a:lnTo>
                      <a:pt x="736" y="23"/>
                    </a:lnTo>
                    <a:lnTo>
                      <a:pt x="738" y="23"/>
                    </a:lnTo>
                    <a:lnTo>
                      <a:pt x="738" y="23"/>
                    </a:lnTo>
                    <a:lnTo>
                      <a:pt x="738" y="23"/>
                    </a:lnTo>
                    <a:lnTo>
                      <a:pt x="738" y="21"/>
                    </a:lnTo>
                    <a:lnTo>
                      <a:pt x="740" y="21"/>
                    </a:lnTo>
                    <a:lnTo>
                      <a:pt x="740" y="21"/>
                    </a:lnTo>
                    <a:lnTo>
                      <a:pt x="740" y="21"/>
                    </a:lnTo>
                    <a:lnTo>
                      <a:pt x="740" y="21"/>
                    </a:lnTo>
                    <a:lnTo>
                      <a:pt x="740" y="19"/>
                    </a:lnTo>
                    <a:lnTo>
                      <a:pt x="740" y="19"/>
                    </a:lnTo>
                    <a:lnTo>
                      <a:pt x="740" y="19"/>
                    </a:lnTo>
                    <a:lnTo>
                      <a:pt x="740" y="19"/>
                    </a:lnTo>
                    <a:lnTo>
                      <a:pt x="742" y="19"/>
                    </a:lnTo>
                    <a:lnTo>
                      <a:pt x="742" y="19"/>
                    </a:lnTo>
                    <a:lnTo>
                      <a:pt x="742" y="19"/>
                    </a:lnTo>
                    <a:lnTo>
                      <a:pt x="742" y="18"/>
                    </a:lnTo>
                    <a:lnTo>
                      <a:pt x="742" y="18"/>
                    </a:lnTo>
                    <a:lnTo>
                      <a:pt x="742" y="18"/>
                    </a:lnTo>
                    <a:lnTo>
                      <a:pt x="742" y="18"/>
                    </a:lnTo>
                    <a:lnTo>
                      <a:pt x="744" y="18"/>
                    </a:lnTo>
                    <a:lnTo>
                      <a:pt x="744" y="18"/>
                    </a:lnTo>
                    <a:lnTo>
                      <a:pt x="746" y="19"/>
                    </a:lnTo>
                    <a:lnTo>
                      <a:pt x="746" y="19"/>
                    </a:lnTo>
                    <a:lnTo>
                      <a:pt x="747" y="19"/>
                    </a:lnTo>
                    <a:lnTo>
                      <a:pt x="747" y="19"/>
                    </a:lnTo>
                    <a:lnTo>
                      <a:pt x="749" y="19"/>
                    </a:lnTo>
                    <a:lnTo>
                      <a:pt x="749" y="21"/>
                    </a:lnTo>
                    <a:lnTo>
                      <a:pt x="749" y="21"/>
                    </a:lnTo>
                    <a:lnTo>
                      <a:pt x="749" y="21"/>
                    </a:lnTo>
                    <a:lnTo>
                      <a:pt x="749" y="21"/>
                    </a:lnTo>
                    <a:lnTo>
                      <a:pt x="749" y="21"/>
                    </a:lnTo>
                    <a:lnTo>
                      <a:pt x="749" y="23"/>
                    </a:lnTo>
                    <a:lnTo>
                      <a:pt x="751" y="23"/>
                    </a:lnTo>
                    <a:lnTo>
                      <a:pt x="753" y="23"/>
                    </a:lnTo>
                    <a:lnTo>
                      <a:pt x="753" y="23"/>
                    </a:lnTo>
                    <a:lnTo>
                      <a:pt x="753" y="25"/>
                    </a:lnTo>
                    <a:lnTo>
                      <a:pt x="755" y="25"/>
                    </a:lnTo>
                    <a:lnTo>
                      <a:pt x="755" y="27"/>
                    </a:lnTo>
                    <a:lnTo>
                      <a:pt x="756" y="27"/>
                    </a:lnTo>
                    <a:lnTo>
                      <a:pt x="756" y="27"/>
                    </a:lnTo>
                    <a:lnTo>
                      <a:pt x="756" y="27"/>
                    </a:lnTo>
                    <a:lnTo>
                      <a:pt x="756" y="27"/>
                    </a:lnTo>
                    <a:lnTo>
                      <a:pt x="756" y="29"/>
                    </a:lnTo>
                    <a:lnTo>
                      <a:pt x="758" y="29"/>
                    </a:lnTo>
                    <a:lnTo>
                      <a:pt x="758" y="29"/>
                    </a:lnTo>
                    <a:lnTo>
                      <a:pt x="760" y="29"/>
                    </a:lnTo>
                    <a:lnTo>
                      <a:pt x="760" y="29"/>
                    </a:lnTo>
                    <a:lnTo>
                      <a:pt x="760" y="30"/>
                    </a:lnTo>
                    <a:lnTo>
                      <a:pt x="762" y="30"/>
                    </a:lnTo>
                    <a:lnTo>
                      <a:pt x="764" y="32"/>
                    </a:lnTo>
                    <a:lnTo>
                      <a:pt x="764" y="32"/>
                    </a:lnTo>
                    <a:lnTo>
                      <a:pt x="764" y="32"/>
                    </a:lnTo>
                    <a:lnTo>
                      <a:pt x="764" y="32"/>
                    </a:lnTo>
                    <a:lnTo>
                      <a:pt x="765" y="32"/>
                    </a:lnTo>
                    <a:lnTo>
                      <a:pt x="765" y="32"/>
                    </a:lnTo>
                    <a:lnTo>
                      <a:pt x="767" y="34"/>
                    </a:lnTo>
                    <a:lnTo>
                      <a:pt x="767" y="34"/>
                    </a:lnTo>
                    <a:lnTo>
                      <a:pt x="767" y="34"/>
                    </a:lnTo>
                    <a:lnTo>
                      <a:pt x="767" y="34"/>
                    </a:lnTo>
                    <a:lnTo>
                      <a:pt x="769" y="34"/>
                    </a:lnTo>
                    <a:lnTo>
                      <a:pt x="769" y="34"/>
                    </a:lnTo>
                    <a:lnTo>
                      <a:pt x="769" y="36"/>
                    </a:lnTo>
                    <a:lnTo>
                      <a:pt x="769" y="36"/>
                    </a:lnTo>
                    <a:lnTo>
                      <a:pt x="771" y="36"/>
                    </a:lnTo>
                    <a:lnTo>
                      <a:pt x="771" y="36"/>
                    </a:lnTo>
                    <a:lnTo>
                      <a:pt x="771" y="36"/>
                    </a:lnTo>
                    <a:lnTo>
                      <a:pt x="771" y="36"/>
                    </a:lnTo>
                    <a:lnTo>
                      <a:pt x="771" y="36"/>
                    </a:lnTo>
                    <a:lnTo>
                      <a:pt x="771" y="36"/>
                    </a:lnTo>
                    <a:lnTo>
                      <a:pt x="771" y="36"/>
                    </a:lnTo>
                    <a:lnTo>
                      <a:pt x="771" y="36"/>
                    </a:lnTo>
                    <a:lnTo>
                      <a:pt x="771" y="36"/>
                    </a:lnTo>
                    <a:lnTo>
                      <a:pt x="771" y="38"/>
                    </a:lnTo>
                    <a:lnTo>
                      <a:pt x="771" y="38"/>
                    </a:lnTo>
                    <a:lnTo>
                      <a:pt x="771" y="38"/>
                    </a:lnTo>
                    <a:lnTo>
                      <a:pt x="771" y="38"/>
                    </a:lnTo>
                    <a:lnTo>
                      <a:pt x="773" y="38"/>
                    </a:lnTo>
                    <a:lnTo>
                      <a:pt x="773" y="38"/>
                    </a:lnTo>
                    <a:lnTo>
                      <a:pt x="773" y="38"/>
                    </a:lnTo>
                    <a:lnTo>
                      <a:pt x="773" y="38"/>
                    </a:lnTo>
                    <a:lnTo>
                      <a:pt x="774" y="38"/>
                    </a:lnTo>
                    <a:lnTo>
                      <a:pt x="774" y="38"/>
                    </a:lnTo>
                    <a:lnTo>
                      <a:pt x="774" y="39"/>
                    </a:lnTo>
                    <a:lnTo>
                      <a:pt x="774" y="39"/>
                    </a:lnTo>
                    <a:lnTo>
                      <a:pt x="774" y="39"/>
                    </a:lnTo>
                    <a:lnTo>
                      <a:pt x="774" y="39"/>
                    </a:lnTo>
                    <a:lnTo>
                      <a:pt x="776" y="39"/>
                    </a:lnTo>
                    <a:lnTo>
                      <a:pt x="776" y="39"/>
                    </a:lnTo>
                    <a:lnTo>
                      <a:pt x="776" y="39"/>
                    </a:lnTo>
                    <a:lnTo>
                      <a:pt x="776" y="39"/>
                    </a:lnTo>
                    <a:lnTo>
                      <a:pt x="778" y="39"/>
                    </a:lnTo>
                    <a:lnTo>
                      <a:pt x="778" y="39"/>
                    </a:lnTo>
                    <a:lnTo>
                      <a:pt x="778" y="39"/>
                    </a:lnTo>
                    <a:lnTo>
                      <a:pt x="778" y="41"/>
                    </a:lnTo>
                    <a:lnTo>
                      <a:pt x="778" y="41"/>
                    </a:lnTo>
                    <a:lnTo>
                      <a:pt x="778" y="41"/>
                    </a:lnTo>
                    <a:lnTo>
                      <a:pt x="778" y="41"/>
                    </a:lnTo>
                    <a:lnTo>
                      <a:pt x="780" y="41"/>
                    </a:lnTo>
                    <a:lnTo>
                      <a:pt x="780" y="41"/>
                    </a:lnTo>
                    <a:lnTo>
                      <a:pt x="780" y="43"/>
                    </a:lnTo>
                    <a:lnTo>
                      <a:pt x="782" y="45"/>
                    </a:lnTo>
                    <a:lnTo>
                      <a:pt x="782" y="45"/>
                    </a:lnTo>
                    <a:lnTo>
                      <a:pt x="782" y="45"/>
                    </a:lnTo>
                    <a:lnTo>
                      <a:pt x="782" y="45"/>
                    </a:lnTo>
                    <a:lnTo>
                      <a:pt x="782" y="45"/>
                    </a:lnTo>
                    <a:lnTo>
                      <a:pt x="782" y="45"/>
                    </a:lnTo>
                    <a:lnTo>
                      <a:pt x="782" y="47"/>
                    </a:lnTo>
                    <a:lnTo>
                      <a:pt x="782" y="47"/>
                    </a:lnTo>
                    <a:lnTo>
                      <a:pt x="782" y="47"/>
                    </a:lnTo>
                    <a:lnTo>
                      <a:pt x="782" y="47"/>
                    </a:lnTo>
                    <a:lnTo>
                      <a:pt x="784" y="47"/>
                    </a:lnTo>
                    <a:lnTo>
                      <a:pt x="784" y="47"/>
                    </a:lnTo>
                    <a:lnTo>
                      <a:pt x="785" y="47"/>
                    </a:lnTo>
                    <a:lnTo>
                      <a:pt x="785" y="47"/>
                    </a:lnTo>
                    <a:lnTo>
                      <a:pt x="785" y="47"/>
                    </a:lnTo>
                    <a:lnTo>
                      <a:pt x="785" y="47"/>
                    </a:lnTo>
                    <a:lnTo>
                      <a:pt x="785" y="47"/>
                    </a:lnTo>
                    <a:lnTo>
                      <a:pt x="787" y="47"/>
                    </a:lnTo>
                    <a:lnTo>
                      <a:pt x="787" y="47"/>
                    </a:lnTo>
                    <a:lnTo>
                      <a:pt x="787" y="47"/>
                    </a:lnTo>
                    <a:lnTo>
                      <a:pt x="787" y="48"/>
                    </a:lnTo>
                    <a:lnTo>
                      <a:pt x="787" y="48"/>
                    </a:lnTo>
                    <a:lnTo>
                      <a:pt x="789" y="48"/>
                    </a:lnTo>
                    <a:lnTo>
                      <a:pt x="789" y="48"/>
                    </a:lnTo>
                    <a:lnTo>
                      <a:pt x="791" y="48"/>
                    </a:lnTo>
                    <a:lnTo>
                      <a:pt x="791" y="48"/>
                    </a:lnTo>
                    <a:lnTo>
                      <a:pt x="793" y="50"/>
                    </a:lnTo>
                    <a:lnTo>
                      <a:pt x="793" y="50"/>
                    </a:lnTo>
                    <a:lnTo>
                      <a:pt x="793" y="50"/>
                    </a:lnTo>
                    <a:lnTo>
                      <a:pt x="793" y="50"/>
                    </a:lnTo>
                    <a:lnTo>
                      <a:pt x="791" y="52"/>
                    </a:lnTo>
                    <a:lnTo>
                      <a:pt x="791" y="52"/>
                    </a:lnTo>
                    <a:lnTo>
                      <a:pt x="791" y="54"/>
                    </a:lnTo>
                    <a:lnTo>
                      <a:pt x="791" y="54"/>
                    </a:lnTo>
                    <a:lnTo>
                      <a:pt x="791" y="54"/>
                    </a:lnTo>
                    <a:lnTo>
                      <a:pt x="793" y="54"/>
                    </a:lnTo>
                    <a:lnTo>
                      <a:pt x="793" y="54"/>
                    </a:lnTo>
                    <a:lnTo>
                      <a:pt x="794" y="54"/>
                    </a:lnTo>
                    <a:lnTo>
                      <a:pt x="794" y="54"/>
                    </a:lnTo>
                    <a:lnTo>
                      <a:pt x="796" y="54"/>
                    </a:lnTo>
                    <a:lnTo>
                      <a:pt x="798" y="54"/>
                    </a:lnTo>
                    <a:lnTo>
                      <a:pt x="798" y="54"/>
                    </a:lnTo>
                    <a:lnTo>
                      <a:pt x="798" y="54"/>
                    </a:lnTo>
                    <a:lnTo>
                      <a:pt x="798" y="56"/>
                    </a:lnTo>
                    <a:lnTo>
                      <a:pt x="798" y="56"/>
                    </a:lnTo>
                    <a:lnTo>
                      <a:pt x="798" y="56"/>
                    </a:lnTo>
                    <a:lnTo>
                      <a:pt x="798" y="56"/>
                    </a:lnTo>
                    <a:lnTo>
                      <a:pt x="798" y="56"/>
                    </a:lnTo>
                    <a:lnTo>
                      <a:pt x="798" y="56"/>
                    </a:lnTo>
                    <a:lnTo>
                      <a:pt x="798" y="56"/>
                    </a:lnTo>
                    <a:lnTo>
                      <a:pt x="798" y="56"/>
                    </a:lnTo>
                    <a:lnTo>
                      <a:pt x="798" y="57"/>
                    </a:lnTo>
                    <a:lnTo>
                      <a:pt x="798" y="57"/>
                    </a:lnTo>
                    <a:lnTo>
                      <a:pt x="798" y="57"/>
                    </a:lnTo>
                    <a:lnTo>
                      <a:pt x="798" y="57"/>
                    </a:lnTo>
                    <a:lnTo>
                      <a:pt x="798" y="57"/>
                    </a:lnTo>
                    <a:lnTo>
                      <a:pt x="798" y="57"/>
                    </a:lnTo>
                    <a:lnTo>
                      <a:pt x="798" y="57"/>
                    </a:lnTo>
                    <a:lnTo>
                      <a:pt x="798" y="57"/>
                    </a:lnTo>
                    <a:lnTo>
                      <a:pt x="800" y="57"/>
                    </a:lnTo>
                    <a:lnTo>
                      <a:pt x="800" y="57"/>
                    </a:lnTo>
                    <a:lnTo>
                      <a:pt x="800" y="57"/>
                    </a:lnTo>
                    <a:lnTo>
                      <a:pt x="800" y="57"/>
                    </a:lnTo>
                    <a:lnTo>
                      <a:pt x="800" y="57"/>
                    </a:lnTo>
                    <a:lnTo>
                      <a:pt x="800" y="57"/>
                    </a:lnTo>
                    <a:lnTo>
                      <a:pt x="800" y="57"/>
                    </a:lnTo>
                    <a:lnTo>
                      <a:pt x="800" y="57"/>
                    </a:lnTo>
                    <a:lnTo>
                      <a:pt x="802" y="59"/>
                    </a:lnTo>
                    <a:lnTo>
                      <a:pt x="802" y="59"/>
                    </a:lnTo>
                    <a:lnTo>
                      <a:pt x="802" y="59"/>
                    </a:lnTo>
                    <a:lnTo>
                      <a:pt x="802" y="57"/>
                    </a:lnTo>
                    <a:lnTo>
                      <a:pt x="802" y="57"/>
                    </a:lnTo>
                    <a:lnTo>
                      <a:pt x="802" y="57"/>
                    </a:lnTo>
                    <a:lnTo>
                      <a:pt x="802" y="57"/>
                    </a:lnTo>
                    <a:lnTo>
                      <a:pt x="802" y="57"/>
                    </a:lnTo>
                    <a:lnTo>
                      <a:pt x="803" y="57"/>
                    </a:lnTo>
                    <a:lnTo>
                      <a:pt x="803" y="57"/>
                    </a:lnTo>
                    <a:lnTo>
                      <a:pt x="803" y="57"/>
                    </a:lnTo>
                    <a:lnTo>
                      <a:pt x="803" y="57"/>
                    </a:lnTo>
                    <a:lnTo>
                      <a:pt x="803" y="57"/>
                    </a:lnTo>
                    <a:lnTo>
                      <a:pt x="803" y="57"/>
                    </a:lnTo>
                    <a:lnTo>
                      <a:pt x="803" y="57"/>
                    </a:lnTo>
                    <a:lnTo>
                      <a:pt x="803" y="57"/>
                    </a:lnTo>
                    <a:lnTo>
                      <a:pt x="805" y="57"/>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7" y="54"/>
                    </a:lnTo>
                    <a:lnTo>
                      <a:pt x="807" y="56"/>
                    </a:lnTo>
                    <a:lnTo>
                      <a:pt x="807" y="56"/>
                    </a:lnTo>
                    <a:lnTo>
                      <a:pt x="809" y="56"/>
                    </a:lnTo>
                    <a:lnTo>
                      <a:pt x="809" y="56"/>
                    </a:lnTo>
                    <a:lnTo>
                      <a:pt x="809" y="56"/>
                    </a:lnTo>
                    <a:lnTo>
                      <a:pt x="809" y="56"/>
                    </a:lnTo>
                    <a:lnTo>
                      <a:pt x="811" y="56"/>
                    </a:lnTo>
                    <a:lnTo>
                      <a:pt x="811" y="56"/>
                    </a:lnTo>
                    <a:lnTo>
                      <a:pt x="811" y="56"/>
                    </a:lnTo>
                    <a:lnTo>
                      <a:pt x="811" y="56"/>
                    </a:lnTo>
                    <a:lnTo>
                      <a:pt x="811" y="56"/>
                    </a:lnTo>
                    <a:lnTo>
                      <a:pt x="811" y="56"/>
                    </a:lnTo>
                    <a:lnTo>
                      <a:pt x="811" y="56"/>
                    </a:lnTo>
                    <a:lnTo>
                      <a:pt x="811" y="56"/>
                    </a:lnTo>
                    <a:lnTo>
                      <a:pt x="811"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4" y="56"/>
                    </a:lnTo>
                    <a:lnTo>
                      <a:pt x="814" y="57"/>
                    </a:lnTo>
                    <a:lnTo>
                      <a:pt x="814" y="57"/>
                    </a:lnTo>
                    <a:lnTo>
                      <a:pt x="814" y="57"/>
                    </a:lnTo>
                    <a:lnTo>
                      <a:pt x="814" y="57"/>
                    </a:lnTo>
                    <a:lnTo>
                      <a:pt x="814" y="57"/>
                    </a:lnTo>
                    <a:lnTo>
                      <a:pt x="814" y="57"/>
                    </a:lnTo>
                    <a:lnTo>
                      <a:pt x="814" y="57"/>
                    </a:lnTo>
                    <a:lnTo>
                      <a:pt x="814" y="57"/>
                    </a:lnTo>
                    <a:lnTo>
                      <a:pt x="816" y="57"/>
                    </a:lnTo>
                    <a:lnTo>
                      <a:pt x="816" y="57"/>
                    </a:lnTo>
                    <a:lnTo>
                      <a:pt x="816" y="57"/>
                    </a:lnTo>
                    <a:lnTo>
                      <a:pt x="816" y="57"/>
                    </a:lnTo>
                    <a:lnTo>
                      <a:pt x="816" y="57"/>
                    </a:lnTo>
                    <a:lnTo>
                      <a:pt x="816" y="57"/>
                    </a:lnTo>
                    <a:lnTo>
                      <a:pt x="816" y="57"/>
                    </a:lnTo>
                    <a:lnTo>
                      <a:pt x="816" y="57"/>
                    </a:lnTo>
                    <a:lnTo>
                      <a:pt x="816" y="57"/>
                    </a:lnTo>
                    <a:lnTo>
                      <a:pt x="816" y="57"/>
                    </a:lnTo>
                    <a:lnTo>
                      <a:pt x="818" y="57"/>
                    </a:lnTo>
                    <a:lnTo>
                      <a:pt x="818" y="57"/>
                    </a:lnTo>
                    <a:lnTo>
                      <a:pt x="818" y="57"/>
                    </a:lnTo>
                    <a:lnTo>
                      <a:pt x="818" y="57"/>
                    </a:lnTo>
                    <a:lnTo>
                      <a:pt x="818" y="57"/>
                    </a:lnTo>
                    <a:lnTo>
                      <a:pt x="818" y="57"/>
                    </a:lnTo>
                    <a:lnTo>
                      <a:pt x="818" y="57"/>
                    </a:lnTo>
                    <a:lnTo>
                      <a:pt x="818" y="57"/>
                    </a:lnTo>
                    <a:lnTo>
                      <a:pt x="818" y="57"/>
                    </a:lnTo>
                    <a:lnTo>
                      <a:pt x="818" y="57"/>
                    </a:lnTo>
                    <a:lnTo>
                      <a:pt x="818" y="59"/>
                    </a:lnTo>
                    <a:lnTo>
                      <a:pt x="818" y="59"/>
                    </a:lnTo>
                    <a:lnTo>
                      <a:pt x="818" y="59"/>
                    </a:lnTo>
                    <a:lnTo>
                      <a:pt x="820" y="59"/>
                    </a:lnTo>
                    <a:lnTo>
                      <a:pt x="820" y="61"/>
                    </a:lnTo>
                    <a:lnTo>
                      <a:pt x="820" y="61"/>
                    </a:lnTo>
                    <a:lnTo>
                      <a:pt x="820" y="61"/>
                    </a:lnTo>
                    <a:lnTo>
                      <a:pt x="820" y="61"/>
                    </a:lnTo>
                    <a:lnTo>
                      <a:pt x="820" y="63"/>
                    </a:lnTo>
                    <a:lnTo>
                      <a:pt x="820" y="63"/>
                    </a:lnTo>
                    <a:lnTo>
                      <a:pt x="820" y="63"/>
                    </a:lnTo>
                    <a:lnTo>
                      <a:pt x="820" y="63"/>
                    </a:lnTo>
                    <a:lnTo>
                      <a:pt x="820" y="63"/>
                    </a:lnTo>
                    <a:lnTo>
                      <a:pt x="820" y="63"/>
                    </a:lnTo>
                    <a:lnTo>
                      <a:pt x="820" y="65"/>
                    </a:lnTo>
                    <a:lnTo>
                      <a:pt x="821" y="65"/>
                    </a:lnTo>
                    <a:lnTo>
                      <a:pt x="821" y="65"/>
                    </a:lnTo>
                    <a:lnTo>
                      <a:pt x="821" y="65"/>
                    </a:lnTo>
                    <a:lnTo>
                      <a:pt x="823" y="67"/>
                    </a:lnTo>
                    <a:lnTo>
                      <a:pt x="823" y="67"/>
                    </a:lnTo>
                    <a:lnTo>
                      <a:pt x="823" y="67"/>
                    </a:lnTo>
                    <a:lnTo>
                      <a:pt x="823" y="67"/>
                    </a:lnTo>
                    <a:lnTo>
                      <a:pt x="823" y="67"/>
                    </a:lnTo>
                    <a:lnTo>
                      <a:pt x="823" y="67"/>
                    </a:lnTo>
                    <a:lnTo>
                      <a:pt x="825" y="67"/>
                    </a:lnTo>
                    <a:lnTo>
                      <a:pt x="825" y="67"/>
                    </a:lnTo>
                    <a:lnTo>
                      <a:pt x="825" y="67"/>
                    </a:lnTo>
                    <a:lnTo>
                      <a:pt x="825" y="68"/>
                    </a:lnTo>
                    <a:lnTo>
                      <a:pt x="827" y="68"/>
                    </a:lnTo>
                    <a:lnTo>
                      <a:pt x="827" y="68"/>
                    </a:lnTo>
                    <a:lnTo>
                      <a:pt x="827" y="68"/>
                    </a:lnTo>
                    <a:lnTo>
                      <a:pt x="827" y="68"/>
                    </a:lnTo>
                    <a:lnTo>
                      <a:pt x="827" y="68"/>
                    </a:lnTo>
                    <a:lnTo>
                      <a:pt x="829" y="68"/>
                    </a:lnTo>
                    <a:lnTo>
                      <a:pt x="829" y="68"/>
                    </a:lnTo>
                    <a:lnTo>
                      <a:pt x="829" y="70"/>
                    </a:lnTo>
                    <a:lnTo>
                      <a:pt x="831" y="70"/>
                    </a:lnTo>
                    <a:lnTo>
                      <a:pt x="831" y="70"/>
                    </a:lnTo>
                    <a:lnTo>
                      <a:pt x="832" y="70"/>
                    </a:lnTo>
                    <a:lnTo>
                      <a:pt x="832" y="70"/>
                    </a:lnTo>
                    <a:lnTo>
                      <a:pt x="832" y="72"/>
                    </a:lnTo>
                    <a:lnTo>
                      <a:pt x="834" y="72"/>
                    </a:lnTo>
                    <a:lnTo>
                      <a:pt x="834" y="72"/>
                    </a:lnTo>
                    <a:lnTo>
                      <a:pt x="834" y="72"/>
                    </a:lnTo>
                    <a:lnTo>
                      <a:pt x="836" y="74"/>
                    </a:lnTo>
                    <a:lnTo>
                      <a:pt x="838" y="74"/>
                    </a:lnTo>
                    <a:lnTo>
                      <a:pt x="838" y="74"/>
                    </a:lnTo>
                    <a:lnTo>
                      <a:pt x="840" y="74"/>
                    </a:lnTo>
                    <a:lnTo>
                      <a:pt x="840" y="76"/>
                    </a:lnTo>
                    <a:lnTo>
                      <a:pt x="840" y="76"/>
                    </a:lnTo>
                    <a:lnTo>
                      <a:pt x="840" y="76"/>
                    </a:lnTo>
                    <a:lnTo>
                      <a:pt x="840" y="76"/>
                    </a:lnTo>
                    <a:lnTo>
                      <a:pt x="841" y="76"/>
                    </a:lnTo>
                    <a:lnTo>
                      <a:pt x="843" y="77"/>
                    </a:lnTo>
                    <a:lnTo>
                      <a:pt x="845" y="77"/>
                    </a:lnTo>
                    <a:lnTo>
                      <a:pt x="845" y="77"/>
                    </a:lnTo>
                    <a:lnTo>
                      <a:pt x="845" y="77"/>
                    </a:lnTo>
                    <a:lnTo>
                      <a:pt x="852" y="81"/>
                    </a:lnTo>
                    <a:lnTo>
                      <a:pt x="854" y="81"/>
                    </a:lnTo>
                    <a:lnTo>
                      <a:pt x="858" y="83"/>
                    </a:lnTo>
                    <a:lnTo>
                      <a:pt x="858" y="83"/>
                    </a:lnTo>
                    <a:lnTo>
                      <a:pt x="859" y="83"/>
                    </a:lnTo>
                    <a:lnTo>
                      <a:pt x="861" y="83"/>
                    </a:lnTo>
                    <a:lnTo>
                      <a:pt x="863" y="83"/>
                    </a:lnTo>
                    <a:lnTo>
                      <a:pt x="863" y="83"/>
                    </a:lnTo>
                    <a:lnTo>
                      <a:pt x="863" y="83"/>
                    </a:lnTo>
                    <a:lnTo>
                      <a:pt x="865" y="83"/>
                    </a:lnTo>
                    <a:lnTo>
                      <a:pt x="865" y="83"/>
                    </a:lnTo>
                    <a:lnTo>
                      <a:pt x="865" y="83"/>
                    </a:lnTo>
                    <a:lnTo>
                      <a:pt x="867" y="83"/>
                    </a:lnTo>
                    <a:lnTo>
                      <a:pt x="867" y="83"/>
                    </a:lnTo>
                    <a:lnTo>
                      <a:pt x="869" y="83"/>
                    </a:lnTo>
                    <a:lnTo>
                      <a:pt x="869" y="83"/>
                    </a:lnTo>
                    <a:lnTo>
                      <a:pt x="869" y="83"/>
                    </a:lnTo>
                    <a:lnTo>
                      <a:pt x="870" y="83"/>
                    </a:lnTo>
                    <a:lnTo>
                      <a:pt x="870" y="83"/>
                    </a:lnTo>
                    <a:lnTo>
                      <a:pt x="872" y="83"/>
                    </a:lnTo>
                    <a:lnTo>
                      <a:pt x="872" y="83"/>
                    </a:lnTo>
                    <a:lnTo>
                      <a:pt x="874" y="85"/>
                    </a:lnTo>
                    <a:lnTo>
                      <a:pt x="876" y="85"/>
                    </a:lnTo>
                    <a:lnTo>
                      <a:pt x="878" y="85"/>
                    </a:lnTo>
                    <a:lnTo>
                      <a:pt x="878" y="85"/>
                    </a:lnTo>
                    <a:lnTo>
                      <a:pt x="878" y="86"/>
                    </a:lnTo>
                    <a:lnTo>
                      <a:pt x="879" y="86"/>
                    </a:lnTo>
                    <a:lnTo>
                      <a:pt x="879" y="86"/>
                    </a:lnTo>
                    <a:lnTo>
                      <a:pt x="881" y="86"/>
                    </a:lnTo>
                    <a:lnTo>
                      <a:pt x="883" y="88"/>
                    </a:lnTo>
                    <a:lnTo>
                      <a:pt x="885" y="88"/>
                    </a:lnTo>
                    <a:lnTo>
                      <a:pt x="887" y="88"/>
                    </a:lnTo>
                    <a:lnTo>
                      <a:pt x="890" y="90"/>
                    </a:lnTo>
                    <a:lnTo>
                      <a:pt x="892" y="92"/>
                    </a:lnTo>
                    <a:lnTo>
                      <a:pt x="894" y="95"/>
                    </a:lnTo>
                    <a:lnTo>
                      <a:pt x="892" y="99"/>
                    </a:lnTo>
                    <a:lnTo>
                      <a:pt x="894" y="101"/>
                    </a:lnTo>
                    <a:lnTo>
                      <a:pt x="896" y="103"/>
                    </a:lnTo>
                    <a:lnTo>
                      <a:pt x="896" y="105"/>
                    </a:lnTo>
                    <a:lnTo>
                      <a:pt x="894" y="108"/>
                    </a:lnTo>
                    <a:lnTo>
                      <a:pt x="896" y="110"/>
                    </a:lnTo>
                    <a:lnTo>
                      <a:pt x="896" y="110"/>
                    </a:lnTo>
                    <a:lnTo>
                      <a:pt x="896" y="110"/>
                    </a:lnTo>
                    <a:lnTo>
                      <a:pt x="897" y="110"/>
                    </a:lnTo>
                    <a:lnTo>
                      <a:pt x="897" y="110"/>
                    </a:lnTo>
                    <a:lnTo>
                      <a:pt x="897" y="110"/>
                    </a:lnTo>
                    <a:lnTo>
                      <a:pt x="899" y="110"/>
                    </a:lnTo>
                    <a:lnTo>
                      <a:pt x="899" y="110"/>
                    </a:lnTo>
                    <a:lnTo>
                      <a:pt x="899" y="110"/>
                    </a:lnTo>
                    <a:lnTo>
                      <a:pt x="901" y="110"/>
                    </a:lnTo>
                    <a:lnTo>
                      <a:pt x="903" y="112"/>
                    </a:lnTo>
                    <a:lnTo>
                      <a:pt x="903" y="112"/>
                    </a:lnTo>
                    <a:lnTo>
                      <a:pt x="903" y="112"/>
                    </a:lnTo>
                    <a:lnTo>
                      <a:pt x="903" y="112"/>
                    </a:lnTo>
                    <a:lnTo>
                      <a:pt x="903" y="112"/>
                    </a:lnTo>
                    <a:lnTo>
                      <a:pt x="905" y="112"/>
                    </a:lnTo>
                    <a:lnTo>
                      <a:pt x="905" y="112"/>
                    </a:lnTo>
                    <a:lnTo>
                      <a:pt x="905" y="112"/>
                    </a:lnTo>
                    <a:lnTo>
                      <a:pt x="905" y="110"/>
                    </a:lnTo>
                    <a:lnTo>
                      <a:pt x="905" y="110"/>
                    </a:lnTo>
                    <a:lnTo>
                      <a:pt x="906" y="110"/>
                    </a:lnTo>
                    <a:lnTo>
                      <a:pt x="906" y="108"/>
                    </a:lnTo>
                    <a:lnTo>
                      <a:pt x="906" y="108"/>
                    </a:lnTo>
                    <a:lnTo>
                      <a:pt x="908" y="108"/>
                    </a:lnTo>
                    <a:lnTo>
                      <a:pt x="908" y="106"/>
                    </a:lnTo>
                    <a:lnTo>
                      <a:pt x="908" y="106"/>
                    </a:lnTo>
                    <a:lnTo>
                      <a:pt x="908" y="105"/>
                    </a:lnTo>
                    <a:lnTo>
                      <a:pt x="910" y="105"/>
                    </a:lnTo>
                    <a:lnTo>
                      <a:pt x="910" y="105"/>
                    </a:lnTo>
                    <a:lnTo>
                      <a:pt x="910" y="103"/>
                    </a:lnTo>
                    <a:lnTo>
                      <a:pt x="910" y="103"/>
                    </a:lnTo>
                    <a:lnTo>
                      <a:pt x="910" y="103"/>
                    </a:lnTo>
                    <a:lnTo>
                      <a:pt x="910" y="103"/>
                    </a:lnTo>
                    <a:lnTo>
                      <a:pt x="912" y="101"/>
                    </a:lnTo>
                    <a:lnTo>
                      <a:pt x="912" y="101"/>
                    </a:lnTo>
                    <a:lnTo>
                      <a:pt x="912" y="101"/>
                    </a:lnTo>
                    <a:lnTo>
                      <a:pt x="912" y="101"/>
                    </a:lnTo>
                    <a:lnTo>
                      <a:pt x="914" y="101"/>
                    </a:lnTo>
                    <a:lnTo>
                      <a:pt x="914" y="101"/>
                    </a:lnTo>
                    <a:lnTo>
                      <a:pt x="916" y="99"/>
                    </a:lnTo>
                    <a:lnTo>
                      <a:pt x="916" y="99"/>
                    </a:lnTo>
                    <a:lnTo>
                      <a:pt x="916" y="99"/>
                    </a:lnTo>
                    <a:lnTo>
                      <a:pt x="916" y="99"/>
                    </a:lnTo>
                    <a:lnTo>
                      <a:pt x="917" y="101"/>
                    </a:lnTo>
                    <a:lnTo>
                      <a:pt x="917" y="101"/>
                    </a:lnTo>
                    <a:lnTo>
                      <a:pt x="919" y="101"/>
                    </a:lnTo>
                    <a:lnTo>
                      <a:pt x="921" y="101"/>
                    </a:lnTo>
                    <a:lnTo>
                      <a:pt x="921" y="101"/>
                    </a:lnTo>
                    <a:lnTo>
                      <a:pt x="923" y="101"/>
                    </a:lnTo>
                    <a:lnTo>
                      <a:pt x="925" y="101"/>
                    </a:lnTo>
                    <a:lnTo>
                      <a:pt x="925" y="101"/>
                    </a:lnTo>
                    <a:lnTo>
                      <a:pt x="925" y="101"/>
                    </a:lnTo>
                    <a:lnTo>
                      <a:pt x="926" y="103"/>
                    </a:lnTo>
                    <a:lnTo>
                      <a:pt x="928" y="103"/>
                    </a:lnTo>
                    <a:lnTo>
                      <a:pt x="928" y="103"/>
                    </a:lnTo>
                    <a:lnTo>
                      <a:pt x="930" y="103"/>
                    </a:lnTo>
                    <a:lnTo>
                      <a:pt x="930" y="103"/>
                    </a:lnTo>
                    <a:lnTo>
                      <a:pt x="932" y="103"/>
                    </a:lnTo>
                    <a:lnTo>
                      <a:pt x="934" y="103"/>
                    </a:lnTo>
                    <a:lnTo>
                      <a:pt x="934" y="103"/>
                    </a:lnTo>
                    <a:lnTo>
                      <a:pt x="934" y="105"/>
                    </a:lnTo>
                    <a:lnTo>
                      <a:pt x="934" y="105"/>
                    </a:lnTo>
                    <a:lnTo>
                      <a:pt x="937" y="105"/>
                    </a:lnTo>
                    <a:lnTo>
                      <a:pt x="939" y="105"/>
                    </a:lnTo>
                    <a:lnTo>
                      <a:pt x="939" y="105"/>
                    </a:lnTo>
                    <a:lnTo>
                      <a:pt x="939" y="105"/>
                    </a:lnTo>
                    <a:lnTo>
                      <a:pt x="941" y="105"/>
                    </a:lnTo>
                    <a:lnTo>
                      <a:pt x="943" y="105"/>
                    </a:lnTo>
                    <a:lnTo>
                      <a:pt x="943" y="105"/>
                    </a:lnTo>
                    <a:lnTo>
                      <a:pt x="943" y="106"/>
                    </a:lnTo>
                    <a:lnTo>
                      <a:pt x="943" y="106"/>
                    </a:lnTo>
                    <a:lnTo>
                      <a:pt x="944" y="106"/>
                    </a:lnTo>
                    <a:lnTo>
                      <a:pt x="946" y="106"/>
                    </a:lnTo>
                    <a:lnTo>
                      <a:pt x="946" y="106"/>
                    </a:lnTo>
                    <a:lnTo>
                      <a:pt x="946" y="106"/>
                    </a:lnTo>
                    <a:lnTo>
                      <a:pt x="948" y="106"/>
                    </a:lnTo>
                    <a:lnTo>
                      <a:pt x="948" y="106"/>
                    </a:lnTo>
                    <a:lnTo>
                      <a:pt x="950" y="106"/>
                    </a:lnTo>
                    <a:lnTo>
                      <a:pt x="950" y="105"/>
                    </a:lnTo>
                    <a:lnTo>
                      <a:pt x="950" y="105"/>
                    </a:lnTo>
                    <a:lnTo>
                      <a:pt x="950" y="105"/>
                    </a:lnTo>
                    <a:lnTo>
                      <a:pt x="952" y="105"/>
                    </a:lnTo>
                    <a:lnTo>
                      <a:pt x="952" y="105"/>
                    </a:lnTo>
                    <a:lnTo>
                      <a:pt x="952" y="103"/>
                    </a:lnTo>
                    <a:lnTo>
                      <a:pt x="952" y="103"/>
                    </a:lnTo>
                    <a:lnTo>
                      <a:pt x="952" y="103"/>
                    </a:lnTo>
                    <a:lnTo>
                      <a:pt x="952" y="103"/>
                    </a:lnTo>
                    <a:lnTo>
                      <a:pt x="952" y="103"/>
                    </a:lnTo>
                    <a:lnTo>
                      <a:pt x="954" y="101"/>
                    </a:lnTo>
                    <a:lnTo>
                      <a:pt x="954" y="99"/>
                    </a:lnTo>
                    <a:lnTo>
                      <a:pt x="955" y="97"/>
                    </a:lnTo>
                    <a:lnTo>
                      <a:pt x="955" y="97"/>
                    </a:lnTo>
                    <a:lnTo>
                      <a:pt x="955" y="97"/>
                    </a:lnTo>
                    <a:lnTo>
                      <a:pt x="955" y="95"/>
                    </a:lnTo>
                    <a:lnTo>
                      <a:pt x="955" y="95"/>
                    </a:lnTo>
                    <a:lnTo>
                      <a:pt x="955" y="95"/>
                    </a:lnTo>
                    <a:lnTo>
                      <a:pt x="955" y="94"/>
                    </a:lnTo>
                    <a:lnTo>
                      <a:pt x="955" y="94"/>
                    </a:lnTo>
                    <a:lnTo>
                      <a:pt x="955" y="94"/>
                    </a:lnTo>
                    <a:lnTo>
                      <a:pt x="955" y="94"/>
                    </a:lnTo>
                    <a:lnTo>
                      <a:pt x="955" y="94"/>
                    </a:lnTo>
                    <a:lnTo>
                      <a:pt x="955" y="92"/>
                    </a:lnTo>
                    <a:lnTo>
                      <a:pt x="955" y="92"/>
                    </a:lnTo>
                    <a:lnTo>
                      <a:pt x="957" y="92"/>
                    </a:lnTo>
                    <a:lnTo>
                      <a:pt x="957" y="92"/>
                    </a:lnTo>
                    <a:lnTo>
                      <a:pt x="957" y="90"/>
                    </a:lnTo>
                    <a:lnTo>
                      <a:pt x="957" y="90"/>
                    </a:lnTo>
                    <a:lnTo>
                      <a:pt x="959" y="90"/>
                    </a:lnTo>
                    <a:lnTo>
                      <a:pt x="959" y="90"/>
                    </a:lnTo>
                    <a:lnTo>
                      <a:pt x="959" y="90"/>
                    </a:lnTo>
                    <a:lnTo>
                      <a:pt x="961" y="90"/>
                    </a:lnTo>
                    <a:lnTo>
                      <a:pt x="961" y="90"/>
                    </a:lnTo>
                    <a:lnTo>
                      <a:pt x="961" y="90"/>
                    </a:lnTo>
                    <a:lnTo>
                      <a:pt x="963" y="90"/>
                    </a:lnTo>
                    <a:lnTo>
                      <a:pt x="963" y="90"/>
                    </a:lnTo>
                    <a:lnTo>
                      <a:pt x="963" y="90"/>
                    </a:lnTo>
                    <a:lnTo>
                      <a:pt x="964" y="90"/>
                    </a:lnTo>
                    <a:lnTo>
                      <a:pt x="966" y="90"/>
                    </a:lnTo>
                    <a:lnTo>
                      <a:pt x="966" y="90"/>
                    </a:lnTo>
                    <a:lnTo>
                      <a:pt x="968" y="90"/>
                    </a:lnTo>
                    <a:lnTo>
                      <a:pt x="968" y="90"/>
                    </a:lnTo>
                    <a:lnTo>
                      <a:pt x="968" y="90"/>
                    </a:lnTo>
                    <a:lnTo>
                      <a:pt x="970" y="90"/>
                    </a:lnTo>
                    <a:lnTo>
                      <a:pt x="972" y="90"/>
                    </a:lnTo>
                    <a:lnTo>
                      <a:pt x="972" y="90"/>
                    </a:lnTo>
                    <a:lnTo>
                      <a:pt x="972" y="90"/>
                    </a:lnTo>
                    <a:lnTo>
                      <a:pt x="973" y="90"/>
                    </a:lnTo>
                    <a:lnTo>
                      <a:pt x="973" y="90"/>
                    </a:lnTo>
                    <a:lnTo>
                      <a:pt x="973" y="90"/>
                    </a:lnTo>
                    <a:lnTo>
                      <a:pt x="973" y="90"/>
                    </a:lnTo>
                    <a:lnTo>
                      <a:pt x="973" y="90"/>
                    </a:lnTo>
                    <a:lnTo>
                      <a:pt x="975" y="90"/>
                    </a:lnTo>
                    <a:lnTo>
                      <a:pt x="975" y="90"/>
                    </a:lnTo>
                    <a:lnTo>
                      <a:pt x="975" y="92"/>
                    </a:lnTo>
                    <a:lnTo>
                      <a:pt x="977" y="92"/>
                    </a:lnTo>
                    <a:lnTo>
                      <a:pt x="979" y="92"/>
                    </a:lnTo>
                    <a:lnTo>
                      <a:pt x="979" y="92"/>
                    </a:lnTo>
                    <a:lnTo>
                      <a:pt x="979" y="92"/>
                    </a:lnTo>
                    <a:lnTo>
                      <a:pt x="979" y="92"/>
                    </a:lnTo>
                    <a:lnTo>
                      <a:pt x="981" y="92"/>
                    </a:lnTo>
                    <a:lnTo>
                      <a:pt x="981" y="92"/>
                    </a:lnTo>
                    <a:lnTo>
                      <a:pt x="981" y="92"/>
                    </a:lnTo>
                    <a:lnTo>
                      <a:pt x="982" y="92"/>
                    </a:lnTo>
                    <a:lnTo>
                      <a:pt x="982" y="92"/>
                    </a:lnTo>
                    <a:lnTo>
                      <a:pt x="982" y="90"/>
                    </a:lnTo>
                    <a:lnTo>
                      <a:pt x="982" y="90"/>
                    </a:lnTo>
                    <a:lnTo>
                      <a:pt x="982" y="90"/>
                    </a:lnTo>
                    <a:lnTo>
                      <a:pt x="982" y="90"/>
                    </a:lnTo>
                    <a:lnTo>
                      <a:pt x="984" y="90"/>
                    </a:lnTo>
                    <a:lnTo>
                      <a:pt x="984" y="88"/>
                    </a:lnTo>
                    <a:lnTo>
                      <a:pt x="986" y="88"/>
                    </a:lnTo>
                    <a:lnTo>
                      <a:pt x="986" y="88"/>
                    </a:lnTo>
                    <a:lnTo>
                      <a:pt x="986" y="88"/>
                    </a:lnTo>
                    <a:lnTo>
                      <a:pt x="986" y="88"/>
                    </a:lnTo>
                    <a:lnTo>
                      <a:pt x="986" y="88"/>
                    </a:lnTo>
                    <a:lnTo>
                      <a:pt x="988" y="88"/>
                    </a:lnTo>
                    <a:lnTo>
                      <a:pt x="988" y="88"/>
                    </a:lnTo>
                    <a:lnTo>
                      <a:pt x="990" y="88"/>
                    </a:lnTo>
                    <a:lnTo>
                      <a:pt x="990" y="88"/>
                    </a:lnTo>
                    <a:lnTo>
                      <a:pt x="990" y="86"/>
                    </a:lnTo>
                    <a:lnTo>
                      <a:pt x="990" y="86"/>
                    </a:lnTo>
                    <a:lnTo>
                      <a:pt x="991" y="86"/>
                    </a:lnTo>
                    <a:lnTo>
                      <a:pt x="991" y="86"/>
                    </a:lnTo>
                    <a:lnTo>
                      <a:pt x="993" y="86"/>
                    </a:lnTo>
                    <a:lnTo>
                      <a:pt x="993" y="86"/>
                    </a:lnTo>
                    <a:lnTo>
                      <a:pt x="993" y="86"/>
                    </a:lnTo>
                    <a:lnTo>
                      <a:pt x="995" y="86"/>
                    </a:lnTo>
                    <a:lnTo>
                      <a:pt x="997" y="86"/>
                    </a:lnTo>
                    <a:lnTo>
                      <a:pt x="1001" y="86"/>
                    </a:lnTo>
                    <a:lnTo>
                      <a:pt x="1001" y="86"/>
                    </a:lnTo>
                    <a:lnTo>
                      <a:pt x="1001" y="86"/>
                    </a:lnTo>
                    <a:lnTo>
                      <a:pt x="1001" y="86"/>
                    </a:lnTo>
                    <a:lnTo>
                      <a:pt x="1001" y="85"/>
                    </a:lnTo>
                    <a:lnTo>
                      <a:pt x="1001" y="85"/>
                    </a:lnTo>
                    <a:lnTo>
                      <a:pt x="1002" y="85"/>
                    </a:lnTo>
                    <a:lnTo>
                      <a:pt x="1002" y="83"/>
                    </a:lnTo>
                    <a:lnTo>
                      <a:pt x="1002" y="83"/>
                    </a:lnTo>
                    <a:lnTo>
                      <a:pt x="1002" y="83"/>
                    </a:lnTo>
                    <a:lnTo>
                      <a:pt x="1002" y="81"/>
                    </a:lnTo>
                    <a:lnTo>
                      <a:pt x="1002" y="81"/>
                    </a:lnTo>
                    <a:lnTo>
                      <a:pt x="1004" y="81"/>
                    </a:lnTo>
                    <a:lnTo>
                      <a:pt x="1004" y="81"/>
                    </a:lnTo>
                    <a:lnTo>
                      <a:pt x="1004" y="81"/>
                    </a:lnTo>
                    <a:lnTo>
                      <a:pt x="1004" y="79"/>
                    </a:lnTo>
                    <a:lnTo>
                      <a:pt x="1004" y="79"/>
                    </a:lnTo>
                    <a:lnTo>
                      <a:pt x="1006" y="79"/>
                    </a:lnTo>
                    <a:lnTo>
                      <a:pt x="1006" y="77"/>
                    </a:lnTo>
                    <a:lnTo>
                      <a:pt x="1006" y="77"/>
                    </a:lnTo>
                    <a:lnTo>
                      <a:pt x="1006" y="77"/>
                    </a:lnTo>
                    <a:lnTo>
                      <a:pt x="1006" y="76"/>
                    </a:lnTo>
                    <a:lnTo>
                      <a:pt x="1006" y="76"/>
                    </a:lnTo>
                    <a:lnTo>
                      <a:pt x="1006" y="74"/>
                    </a:lnTo>
                    <a:lnTo>
                      <a:pt x="1006" y="74"/>
                    </a:lnTo>
                    <a:lnTo>
                      <a:pt x="1006" y="72"/>
                    </a:lnTo>
                    <a:lnTo>
                      <a:pt x="1006" y="72"/>
                    </a:lnTo>
                    <a:lnTo>
                      <a:pt x="1006" y="72"/>
                    </a:lnTo>
                    <a:lnTo>
                      <a:pt x="1006" y="70"/>
                    </a:lnTo>
                    <a:lnTo>
                      <a:pt x="1006" y="70"/>
                    </a:lnTo>
                    <a:lnTo>
                      <a:pt x="1006" y="70"/>
                    </a:lnTo>
                    <a:lnTo>
                      <a:pt x="1006" y="70"/>
                    </a:lnTo>
                    <a:lnTo>
                      <a:pt x="1006" y="70"/>
                    </a:lnTo>
                    <a:lnTo>
                      <a:pt x="1006" y="68"/>
                    </a:lnTo>
                    <a:lnTo>
                      <a:pt x="1006" y="68"/>
                    </a:lnTo>
                    <a:lnTo>
                      <a:pt x="1006" y="68"/>
                    </a:lnTo>
                    <a:lnTo>
                      <a:pt x="1006" y="68"/>
                    </a:lnTo>
                    <a:lnTo>
                      <a:pt x="1006" y="68"/>
                    </a:lnTo>
                    <a:lnTo>
                      <a:pt x="1008" y="68"/>
                    </a:lnTo>
                    <a:lnTo>
                      <a:pt x="1010" y="67"/>
                    </a:lnTo>
                    <a:lnTo>
                      <a:pt x="1010" y="67"/>
                    </a:lnTo>
                    <a:lnTo>
                      <a:pt x="1010" y="67"/>
                    </a:lnTo>
                    <a:lnTo>
                      <a:pt x="1010" y="67"/>
                    </a:lnTo>
                    <a:lnTo>
                      <a:pt x="1011" y="67"/>
                    </a:lnTo>
                    <a:lnTo>
                      <a:pt x="1011" y="65"/>
                    </a:lnTo>
                    <a:lnTo>
                      <a:pt x="1011" y="63"/>
                    </a:lnTo>
                    <a:lnTo>
                      <a:pt x="1013" y="63"/>
                    </a:lnTo>
                    <a:lnTo>
                      <a:pt x="1013" y="63"/>
                    </a:lnTo>
                    <a:lnTo>
                      <a:pt x="1013" y="61"/>
                    </a:lnTo>
                    <a:lnTo>
                      <a:pt x="1013" y="59"/>
                    </a:lnTo>
                    <a:lnTo>
                      <a:pt x="1013" y="59"/>
                    </a:lnTo>
                    <a:lnTo>
                      <a:pt x="1013" y="59"/>
                    </a:lnTo>
                    <a:lnTo>
                      <a:pt x="1013" y="59"/>
                    </a:lnTo>
                    <a:lnTo>
                      <a:pt x="1013" y="57"/>
                    </a:lnTo>
                    <a:lnTo>
                      <a:pt x="1011" y="57"/>
                    </a:lnTo>
                    <a:lnTo>
                      <a:pt x="1011" y="57"/>
                    </a:lnTo>
                    <a:lnTo>
                      <a:pt x="1011" y="56"/>
                    </a:lnTo>
                    <a:lnTo>
                      <a:pt x="1011" y="56"/>
                    </a:lnTo>
                    <a:lnTo>
                      <a:pt x="1011" y="56"/>
                    </a:lnTo>
                    <a:lnTo>
                      <a:pt x="1013" y="56"/>
                    </a:lnTo>
                    <a:lnTo>
                      <a:pt x="1015" y="56"/>
                    </a:lnTo>
                    <a:lnTo>
                      <a:pt x="1017" y="56"/>
                    </a:lnTo>
                    <a:lnTo>
                      <a:pt x="1017" y="54"/>
                    </a:lnTo>
                    <a:lnTo>
                      <a:pt x="1017" y="54"/>
                    </a:lnTo>
                    <a:lnTo>
                      <a:pt x="1017" y="54"/>
                    </a:lnTo>
                    <a:lnTo>
                      <a:pt x="1019" y="54"/>
                    </a:lnTo>
                    <a:lnTo>
                      <a:pt x="1019" y="54"/>
                    </a:lnTo>
                    <a:lnTo>
                      <a:pt x="1020" y="54"/>
                    </a:lnTo>
                    <a:lnTo>
                      <a:pt x="1020" y="54"/>
                    </a:lnTo>
                    <a:lnTo>
                      <a:pt x="1020" y="54"/>
                    </a:lnTo>
                    <a:lnTo>
                      <a:pt x="1022" y="54"/>
                    </a:lnTo>
                    <a:lnTo>
                      <a:pt x="1022" y="54"/>
                    </a:lnTo>
                    <a:lnTo>
                      <a:pt x="1022" y="54"/>
                    </a:lnTo>
                    <a:lnTo>
                      <a:pt x="1024" y="54"/>
                    </a:lnTo>
                    <a:lnTo>
                      <a:pt x="1024" y="54"/>
                    </a:lnTo>
                    <a:lnTo>
                      <a:pt x="1024" y="54"/>
                    </a:lnTo>
                    <a:lnTo>
                      <a:pt x="1024" y="54"/>
                    </a:lnTo>
                    <a:lnTo>
                      <a:pt x="1024" y="52"/>
                    </a:lnTo>
                    <a:lnTo>
                      <a:pt x="1026" y="52"/>
                    </a:lnTo>
                    <a:lnTo>
                      <a:pt x="1028" y="50"/>
                    </a:lnTo>
                    <a:lnTo>
                      <a:pt x="1028" y="50"/>
                    </a:lnTo>
                    <a:lnTo>
                      <a:pt x="1028" y="50"/>
                    </a:lnTo>
                    <a:lnTo>
                      <a:pt x="1028" y="50"/>
                    </a:lnTo>
                    <a:lnTo>
                      <a:pt x="1028" y="50"/>
                    </a:lnTo>
                    <a:lnTo>
                      <a:pt x="1029" y="52"/>
                    </a:lnTo>
                    <a:lnTo>
                      <a:pt x="1029" y="52"/>
                    </a:lnTo>
                    <a:lnTo>
                      <a:pt x="1029" y="52"/>
                    </a:lnTo>
                    <a:lnTo>
                      <a:pt x="1029" y="52"/>
                    </a:lnTo>
                    <a:lnTo>
                      <a:pt x="1029" y="52"/>
                    </a:lnTo>
                    <a:lnTo>
                      <a:pt x="1029" y="50"/>
                    </a:lnTo>
                    <a:lnTo>
                      <a:pt x="1031" y="50"/>
                    </a:lnTo>
                    <a:lnTo>
                      <a:pt x="1033" y="48"/>
                    </a:lnTo>
                    <a:lnTo>
                      <a:pt x="1033" y="48"/>
                    </a:lnTo>
                    <a:lnTo>
                      <a:pt x="1033" y="48"/>
                    </a:lnTo>
                    <a:lnTo>
                      <a:pt x="1033" y="48"/>
                    </a:lnTo>
                    <a:lnTo>
                      <a:pt x="1033" y="47"/>
                    </a:lnTo>
                    <a:lnTo>
                      <a:pt x="1033" y="43"/>
                    </a:lnTo>
                    <a:lnTo>
                      <a:pt x="1033" y="41"/>
                    </a:lnTo>
                    <a:lnTo>
                      <a:pt x="1033" y="41"/>
                    </a:lnTo>
                    <a:lnTo>
                      <a:pt x="1033" y="39"/>
                    </a:lnTo>
                    <a:lnTo>
                      <a:pt x="1033" y="39"/>
                    </a:lnTo>
                    <a:lnTo>
                      <a:pt x="1035" y="38"/>
                    </a:lnTo>
                    <a:lnTo>
                      <a:pt x="1035" y="38"/>
                    </a:lnTo>
                    <a:lnTo>
                      <a:pt x="1035" y="36"/>
                    </a:lnTo>
                    <a:lnTo>
                      <a:pt x="1035" y="36"/>
                    </a:lnTo>
                    <a:lnTo>
                      <a:pt x="1037" y="36"/>
                    </a:lnTo>
                    <a:lnTo>
                      <a:pt x="1037" y="36"/>
                    </a:lnTo>
                    <a:lnTo>
                      <a:pt x="1037" y="36"/>
                    </a:lnTo>
                    <a:lnTo>
                      <a:pt x="1039" y="34"/>
                    </a:lnTo>
                    <a:lnTo>
                      <a:pt x="1039" y="34"/>
                    </a:lnTo>
                    <a:lnTo>
                      <a:pt x="1039" y="34"/>
                    </a:lnTo>
                    <a:lnTo>
                      <a:pt x="1039" y="32"/>
                    </a:lnTo>
                    <a:lnTo>
                      <a:pt x="1040" y="32"/>
                    </a:lnTo>
                    <a:lnTo>
                      <a:pt x="1040" y="32"/>
                    </a:lnTo>
                    <a:lnTo>
                      <a:pt x="1040" y="32"/>
                    </a:lnTo>
                    <a:lnTo>
                      <a:pt x="1040" y="32"/>
                    </a:lnTo>
                    <a:lnTo>
                      <a:pt x="1042" y="32"/>
                    </a:lnTo>
                    <a:lnTo>
                      <a:pt x="1042" y="30"/>
                    </a:lnTo>
                    <a:lnTo>
                      <a:pt x="1042" y="30"/>
                    </a:lnTo>
                    <a:lnTo>
                      <a:pt x="1042" y="30"/>
                    </a:lnTo>
                    <a:lnTo>
                      <a:pt x="1042" y="30"/>
                    </a:lnTo>
                    <a:lnTo>
                      <a:pt x="1042" y="29"/>
                    </a:lnTo>
                    <a:lnTo>
                      <a:pt x="1042" y="29"/>
                    </a:lnTo>
                    <a:lnTo>
                      <a:pt x="1042" y="27"/>
                    </a:lnTo>
                    <a:lnTo>
                      <a:pt x="1042" y="27"/>
                    </a:lnTo>
                    <a:lnTo>
                      <a:pt x="1042" y="27"/>
                    </a:lnTo>
                    <a:lnTo>
                      <a:pt x="1042" y="27"/>
                    </a:lnTo>
                    <a:lnTo>
                      <a:pt x="1042" y="25"/>
                    </a:lnTo>
                    <a:lnTo>
                      <a:pt x="1042" y="25"/>
                    </a:lnTo>
                    <a:lnTo>
                      <a:pt x="1042" y="23"/>
                    </a:lnTo>
                    <a:lnTo>
                      <a:pt x="1042" y="23"/>
                    </a:lnTo>
                    <a:lnTo>
                      <a:pt x="1042" y="23"/>
                    </a:lnTo>
                    <a:lnTo>
                      <a:pt x="1042" y="23"/>
                    </a:lnTo>
                    <a:lnTo>
                      <a:pt x="1042" y="23"/>
                    </a:lnTo>
                    <a:lnTo>
                      <a:pt x="1042" y="23"/>
                    </a:lnTo>
                    <a:lnTo>
                      <a:pt x="1042" y="21"/>
                    </a:lnTo>
                    <a:lnTo>
                      <a:pt x="1042" y="21"/>
                    </a:lnTo>
                    <a:lnTo>
                      <a:pt x="1042" y="21"/>
                    </a:lnTo>
                    <a:lnTo>
                      <a:pt x="1042" y="21"/>
                    </a:lnTo>
                    <a:lnTo>
                      <a:pt x="1044" y="21"/>
                    </a:lnTo>
                    <a:lnTo>
                      <a:pt x="1044" y="21"/>
                    </a:lnTo>
                    <a:lnTo>
                      <a:pt x="1044" y="21"/>
                    </a:lnTo>
                    <a:lnTo>
                      <a:pt x="1044" y="21"/>
                    </a:lnTo>
                    <a:lnTo>
                      <a:pt x="1044" y="21"/>
                    </a:lnTo>
                    <a:lnTo>
                      <a:pt x="1044" y="21"/>
                    </a:lnTo>
                    <a:lnTo>
                      <a:pt x="1044" y="21"/>
                    </a:lnTo>
                    <a:lnTo>
                      <a:pt x="1044" y="21"/>
                    </a:lnTo>
                    <a:lnTo>
                      <a:pt x="1044" y="21"/>
                    </a:lnTo>
                    <a:lnTo>
                      <a:pt x="1044" y="19"/>
                    </a:lnTo>
                    <a:lnTo>
                      <a:pt x="1044" y="19"/>
                    </a:lnTo>
                    <a:lnTo>
                      <a:pt x="1044" y="19"/>
                    </a:lnTo>
                    <a:lnTo>
                      <a:pt x="1044" y="19"/>
                    </a:lnTo>
                    <a:lnTo>
                      <a:pt x="1044" y="19"/>
                    </a:lnTo>
                    <a:lnTo>
                      <a:pt x="1044" y="19"/>
                    </a:lnTo>
                    <a:lnTo>
                      <a:pt x="1044" y="19"/>
                    </a:lnTo>
                    <a:lnTo>
                      <a:pt x="1044" y="19"/>
                    </a:lnTo>
                    <a:lnTo>
                      <a:pt x="1044" y="18"/>
                    </a:lnTo>
                    <a:lnTo>
                      <a:pt x="1044" y="18"/>
                    </a:lnTo>
                    <a:lnTo>
                      <a:pt x="1044" y="18"/>
                    </a:lnTo>
                    <a:lnTo>
                      <a:pt x="1044" y="18"/>
                    </a:lnTo>
                    <a:lnTo>
                      <a:pt x="1044" y="18"/>
                    </a:lnTo>
                    <a:lnTo>
                      <a:pt x="1046" y="18"/>
                    </a:lnTo>
                    <a:lnTo>
                      <a:pt x="1046" y="18"/>
                    </a:lnTo>
                    <a:lnTo>
                      <a:pt x="1046" y="18"/>
                    </a:lnTo>
                    <a:lnTo>
                      <a:pt x="1046" y="18"/>
                    </a:lnTo>
                    <a:lnTo>
                      <a:pt x="1046" y="18"/>
                    </a:lnTo>
                    <a:lnTo>
                      <a:pt x="1046" y="18"/>
                    </a:lnTo>
                    <a:lnTo>
                      <a:pt x="1046" y="18"/>
                    </a:lnTo>
                    <a:lnTo>
                      <a:pt x="1048" y="18"/>
                    </a:lnTo>
                    <a:lnTo>
                      <a:pt x="1048" y="18"/>
                    </a:lnTo>
                    <a:lnTo>
                      <a:pt x="1048" y="18"/>
                    </a:lnTo>
                    <a:lnTo>
                      <a:pt x="1048" y="18"/>
                    </a:lnTo>
                    <a:lnTo>
                      <a:pt x="1049" y="16"/>
                    </a:lnTo>
                    <a:lnTo>
                      <a:pt x="1049" y="16"/>
                    </a:lnTo>
                    <a:lnTo>
                      <a:pt x="1049" y="16"/>
                    </a:lnTo>
                    <a:lnTo>
                      <a:pt x="1049" y="16"/>
                    </a:lnTo>
                    <a:lnTo>
                      <a:pt x="1049" y="16"/>
                    </a:lnTo>
                    <a:lnTo>
                      <a:pt x="1049" y="16"/>
                    </a:lnTo>
                    <a:lnTo>
                      <a:pt x="1049" y="16"/>
                    </a:lnTo>
                    <a:lnTo>
                      <a:pt x="1049" y="16"/>
                    </a:lnTo>
                    <a:lnTo>
                      <a:pt x="1049" y="16"/>
                    </a:lnTo>
                    <a:lnTo>
                      <a:pt x="1049" y="14"/>
                    </a:lnTo>
                    <a:lnTo>
                      <a:pt x="1049" y="14"/>
                    </a:lnTo>
                    <a:lnTo>
                      <a:pt x="1051" y="14"/>
                    </a:lnTo>
                    <a:lnTo>
                      <a:pt x="1051" y="14"/>
                    </a:lnTo>
                    <a:lnTo>
                      <a:pt x="1051" y="14"/>
                    </a:lnTo>
                    <a:lnTo>
                      <a:pt x="1051" y="14"/>
                    </a:lnTo>
                    <a:lnTo>
                      <a:pt x="1051" y="14"/>
                    </a:lnTo>
                    <a:lnTo>
                      <a:pt x="1053" y="14"/>
                    </a:lnTo>
                    <a:lnTo>
                      <a:pt x="1053" y="14"/>
                    </a:lnTo>
                    <a:lnTo>
                      <a:pt x="1053" y="14"/>
                    </a:lnTo>
                    <a:lnTo>
                      <a:pt x="1053" y="14"/>
                    </a:lnTo>
                    <a:lnTo>
                      <a:pt x="1053" y="14"/>
                    </a:lnTo>
                    <a:lnTo>
                      <a:pt x="1053" y="14"/>
                    </a:lnTo>
                    <a:lnTo>
                      <a:pt x="1053" y="14"/>
                    </a:lnTo>
                    <a:lnTo>
                      <a:pt x="1053" y="14"/>
                    </a:lnTo>
                    <a:lnTo>
                      <a:pt x="1053" y="16"/>
                    </a:lnTo>
                    <a:lnTo>
                      <a:pt x="1053" y="16"/>
                    </a:lnTo>
                    <a:lnTo>
                      <a:pt x="1053" y="16"/>
                    </a:lnTo>
                    <a:lnTo>
                      <a:pt x="1053" y="16"/>
                    </a:lnTo>
                    <a:lnTo>
                      <a:pt x="1055" y="14"/>
                    </a:lnTo>
                    <a:lnTo>
                      <a:pt x="1053" y="14"/>
                    </a:lnTo>
                    <a:lnTo>
                      <a:pt x="1053" y="14"/>
                    </a:lnTo>
                    <a:lnTo>
                      <a:pt x="1053" y="14"/>
                    </a:lnTo>
                    <a:lnTo>
                      <a:pt x="1055" y="14"/>
                    </a:lnTo>
                    <a:lnTo>
                      <a:pt x="1055" y="14"/>
                    </a:lnTo>
                    <a:lnTo>
                      <a:pt x="1055" y="12"/>
                    </a:lnTo>
                    <a:lnTo>
                      <a:pt x="1055" y="12"/>
                    </a:lnTo>
                    <a:lnTo>
                      <a:pt x="1055" y="12"/>
                    </a:lnTo>
                    <a:lnTo>
                      <a:pt x="1055" y="12"/>
                    </a:lnTo>
                    <a:lnTo>
                      <a:pt x="1055" y="12"/>
                    </a:lnTo>
                    <a:lnTo>
                      <a:pt x="1055" y="10"/>
                    </a:lnTo>
                    <a:lnTo>
                      <a:pt x="1055" y="10"/>
                    </a:lnTo>
                    <a:lnTo>
                      <a:pt x="1055" y="10"/>
                    </a:lnTo>
                    <a:lnTo>
                      <a:pt x="1055" y="10"/>
                    </a:lnTo>
                    <a:lnTo>
                      <a:pt x="1055" y="10"/>
                    </a:lnTo>
                    <a:lnTo>
                      <a:pt x="1057" y="9"/>
                    </a:lnTo>
                    <a:lnTo>
                      <a:pt x="1057" y="9"/>
                    </a:lnTo>
                    <a:lnTo>
                      <a:pt x="1057" y="9"/>
                    </a:lnTo>
                    <a:lnTo>
                      <a:pt x="1057" y="9"/>
                    </a:lnTo>
                    <a:lnTo>
                      <a:pt x="1057" y="9"/>
                    </a:lnTo>
                    <a:lnTo>
                      <a:pt x="1057" y="9"/>
                    </a:lnTo>
                    <a:lnTo>
                      <a:pt x="1057" y="9"/>
                    </a:lnTo>
                    <a:lnTo>
                      <a:pt x="1057" y="9"/>
                    </a:lnTo>
                    <a:lnTo>
                      <a:pt x="1057" y="9"/>
                    </a:lnTo>
                    <a:lnTo>
                      <a:pt x="1058" y="7"/>
                    </a:lnTo>
                    <a:lnTo>
                      <a:pt x="1058" y="7"/>
                    </a:lnTo>
                    <a:lnTo>
                      <a:pt x="1058" y="7"/>
                    </a:lnTo>
                    <a:lnTo>
                      <a:pt x="1058" y="7"/>
                    </a:lnTo>
                    <a:lnTo>
                      <a:pt x="1060" y="7"/>
                    </a:lnTo>
                    <a:lnTo>
                      <a:pt x="1060" y="7"/>
                    </a:lnTo>
                    <a:lnTo>
                      <a:pt x="1062" y="7"/>
                    </a:lnTo>
                    <a:lnTo>
                      <a:pt x="1062" y="7"/>
                    </a:lnTo>
                    <a:lnTo>
                      <a:pt x="1062" y="7"/>
                    </a:lnTo>
                    <a:lnTo>
                      <a:pt x="1062" y="7"/>
                    </a:lnTo>
                    <a:lnTo>
                      <a:pt x="1064" y="7"/>
                    </a:lnTo>
                    <a:lnTo>
                      <a:pt x="1064" y="7"/>
                    </a:lnTo>
                    <a:lnTo>
                      <a:pt x="1064" y="7"/>
                    </a:lnTo>
                    <a:lnTo>
                      <a:pt x="1064" y="7"/>
                    </a:lnTo>
                    <a:lnTo>
                      <a:pt x="1066" y="7"/>
                    </a:lnTo>
                    <a:lnTo>
                      <a:pt x="1066" y="7"/>
                    </a:lnTo>
                    <a:lnTo>
                      <a:pt x="1066" y="7"/>
                    </a:lnTo>
                    <a:lnTo>
                      <a:pt x="1066" y="5"/>
                    </a:lnTo>
                    <a:lnTo>
                      <a:pt x="1067" y="5"/>
                    </a:lnTo>
                    <a:lnTo>
                      <a:pt x="1067" y="5"/>
                    </a:lnTo>
                    <a:lnTo>
                      <a:pt x="1067" y="5"/>
                    </a:lnTo>
                    <a:lnTo>
                      <a:pt x="1067" y="5"/>
                    </a:lnTo>
                    <a:lnTo>
                      <a:pt x="1067" y="5"/>
                    </a:lnTo>
                    <a:lnTo>
                      <a:pt x="1069" y="5"/>
                    </a:lnTo>
                    <a:lnTo>
                      <a:pt x="1069" y="5"/>
                    </a:lnTo>
                    <a:lnTo>
                      <a:pt x="1069" y="5"/>
                    </a:lnTo>
                    <a:lnTo>
                      <a:pt x="1069" y="5"/>
                    </a:lnTo>
                    <a:lnTo>
                      <a:pt x="1069" y="5"/>
                    </a:lnTo>
                    <a:lnTo>
                      <a:pt x="1071" y="5"/>
                    </a:lnTo>
                    <a:lnTo>
                      <a:pt x="1071" y="5"/>
                    </a:lnTo>
                    <a:lnTo>
                      <a:pt x="1071" y="5"/>
                    </a:lnTo>
                    <a:lnTo>
                      <a:pt x="1071" y="5"/>
                    </a:lnTo>
                    <a:lnTo>
                      <a:pt x="1071" y="3"/>
                    </a:lnTo>
                    <a:lnTo>
                      <a:pt x="1073" y="3"/>
                    </a:lnTo>
                    <a:lnTo>
                      <a:pt x="1073" y="3"/>
                    </a:lnTo>
                    <a:lnTo>
                      <a:pt x="1073" y="3"/>
                    </a:lnTo>
                    <a:lnTo>
                      <a:pt x="1073" y="3"/>
                    </a:lnTo>
                    <a:lnTo>
                      <a:pt x="1073" y="3"/>
                    </a:lnTo>
                    <a:lnTo>
                      <a:pt x="1073" y="3"/>
                    </a:lnTo>
                    <a:lnTo>
                      <a:pt x="1073" y="3"/>
                    </a:lnTo>
                    <a:lnTo>
                      <a:pt x="1073" y="3"/>
                    </a:lnTo>
                    <a:lnTo>
                      <a:pt x="1073" y="3"/>
                    </a:lnTo>
                    <a:lnTo>
                      <a:pt x="1073" y="3"/>
                    </a:lnTo>
                    <a:lnTo>
                      <a:pt x="1073" y="3"/>
                    </a:lnTo>
                    <a:lnTo>
                      <a:pt x="1075" y="3"/>
                    </a:lnTo>
                    <a:lnTo>
                      <a:pt x="1075" y="3"/>
                    </a:lnTo>
                    <a:lnTo>
                      <a:pt x="1075" y="3"/>
                    </a:lnTo>
                    <a:lnTo>
                      <a:pt x="1075" y="3"/>
                    </a:lnTo>
                    <a:lnTo>
                      <a:pt x="1076" y="3"/>
                    </a:lnTo>
                    <a:lnTo>
                      <a:pt x="1076" y="3"/>
                    </a:lnTo>
                    <a:lnTo>
                      <a:pt x="1076" y="5"/>
                    </a:lnTo>
                    <a:lnTo>
                      <a:pt x="1076" y="5"/>
                    </a:lnTo>
                    <a:lnTo>
                      <a:pt x="1076" y="5"/>
                    </a:lnTo>
                    <a:lnTo>
                      <a:pt x="1076" y="5"/>
                    </a:lnTo>
                    <a:lnTo>
                      <a:pt x="1076" y="5"/>
                    </a:lnTo>
                    <a:lnTo>
                      <a:pt x="1078" y="7"/>
                    </a:lnTo>
                    <a:lnTo>
                      <a:pt x="1078" y="7"/>
                    </a:lnTo>
                    <a:lnTo>
                      <a:pt x="1078" y="7"/>
                    </a:lnTo>
                    <a:lnTo>
                      <a:pt x="1080" y="7"/>
                    </a:lnTo>
                    <a:lnTo>
                      <a:pt x="1080" y="7"/>
                    </a:lnTo>
                    <a:lnTo>
                      <a:pt x="1080" y="7"/>
                    </a:lnTo>
                    <a:lnTo>
                      <a:pt x="1080" y="7"/>
                    </a:lnTo>
                    <a:lnTo>
                      <a:pt x="1080" y="9"/>
                    </a:lnTo>
                    <a:lnTo>
                      <a:pt x="1082" y="9"/>
                    </a:lnTo>
                    <a:lnTo>
                      <a:pt x="1082" y="9"/>
                    </a:lnTo>
                    <a:lnTo>
                      <a:pt x="1082" y="9"/>
                    </a:lnTo>
                    <a:lnTo>
                      <a:pt x="1082" y="10"/>
                    </a:lnTo>
                    <a:lnTo>
                      <a:pt x="1082" y="10"/>
                    </a:lnTo>
                    <a:lnTo>
                      <a:pt x="1082" y="10"/>
                    </a:lnTo>
                    <a:lnTo>
                      <a:pt x="1082" y="10"/>
                    </a:lnTo>
                    <a:lnTo>
                      <a:pt x="1082" y="10"/>
                    </a:lnTo>
                    <a:lnTo>
                      <a:pt x="1082" y="12"/>
                    </a:lnTo>
                    <a:lnTo>
                      <a:pt x="1082" y="12"/>
                    </a:lnTo>
                    <a:lnTo>
                      <a:pt x="1082" y="12"/>
                    </a:lnTo>
                    <a:lnTo>
                      <a:pt x="1082" y="12"/>
                    </a:lnTo>
                    <a:lnTo>
                      <a:pt x="1084" y="12"/>
                    </a:lnTo>
                    <a:lnTo>
                      <a:pt x="1084" y="12"/>
                    </a:lnTo>
                    <a:lnTo>
                      <a:pt x="1084" y="12"/>
                    </a:lnTo>
                    <a:lnTo>
                      <a:pt x="1084" y="12"/>
                    </a:lnTo>
                    <a:lnTo>
                      <a:pt x="1084" y="12"/>
                    </a:lnTo>
                    <a:lnTo>
                      <a:pt x="1084" y="12"/>
                    </a:lnTo>
                    <a:lnTo>
                      <a:pt x="1086" y="12"/>
                    </a:lnTo>
                    <a:lnTo>
                      <a:pt x="1086" y="12"/>
                    </a:lnTo>
                    <a:lnTo>
                      <a:pt x="1086" y="12"/>
                    </a:lnTo>
                    <a:lnTo>
                      <a:pt x="1086" y="12"/>
                    </a:lnTo>
                    <a:lnTo>
                      <a:pt x="1086" y="12"/>
                    </a:lnTo>
                    <a:lnTo>
                      <a:pt x="1086" y="12"/>
                    </a:lnTo>
                    <a:lnTo>
                      <a:pt x="1086" y="12"/>
                    </a:lnTo>
                    <a:lnTo>
                      <a:pt x="1086" y="12"/>
                    </a:lnTo>
                    <a:lnTo>
                      <a:pt x="1086" y="14"/>
                    </a:lnTo>
                    <a:lnTo>
                      <a:pt x="1087" y="14"/>
                    </a:lnTo>
                    <a:lnTo>
                      <a:pt x="1087" y="14"/>
                    </a:lnTo>
                    <a:lnTo>
                      <a:pt x="1087" y="14"/>
                    </a:lnTo>
                    <a:lnTo>
                      <a:pt x="1087" y="14"/>
                    </a:lnTo>
                    <a:lnTo>
                      <a:pt x="1087" y="14"/>
                    </a:lnTo>
                    <a:lnTo>
                      <a:pt x="1089" y="14"/>
                    </a:lnTo>
                    <a:lnTo>
                      <a:pt x="1089" y="14"/>
                    </a:lnTo>
                    <a:lnTo>
                      <a:pt x="1089" y="14"/>
                    </a:lnTo>
                    <a:lnTo>
                      <a:pt x="1089" y="14"/>
                    </a:lnTo>
                    <a:lnTo>
                      <a:pt x="1089" y="16"/>
                    </a:lnTo>
                    <a:lnTo>
                      <a:pt x="1089" y="16"/>
                    </a:lnTo>
                    <a:lnTo>
                      <a:pt x="1089" y="16"/>
                    </a:lnTo>
                    <a:lnTo>
                      <a:pt x="1089" y="16"/>
                    </a:lnTo>
                    <a:lnTo>
                      <a:pt x="1089" y="16"/>
                    </a:lnTo>
                    <a:lnTo>
                      <a:pt x="1089" y="18"/>
                    </a:lnTo>
                    <a:lnTo>
                      <a:pt x="1089" y="18"/>
                    </a:lnTo>
                    <a:lnTo>
                      <a:pt x="1089" y="19"/>
                    </a:lnTo>
                    <a:lnTo>
                      <a:pt x="1089" y="19"/>
                    </a:lnTo>
                    <a:lnTo>
                      <a:pt x="1089" y="19"/>
                    </a:lnTo>
                    <a:lnTo>
                      <a:pt x="1089" y="19"/>
                    </a:lnTo>
                    <a:lnTo>
                      <a:pt x="1087" y="19"/>
                    </a:lnTo>
                    <a:lnTo>
                      <a:pt x="1087" y="21"/>
                    </a:lnTo>
                    <a:lnTo>
                      <a:pt x="1089" y="21"/>
                    </a:lnTo>
                    <a:lnTo>
                      <a:pt x="1089" y="21"/>
                    </a:lnTo>
                    <a:lnTo>
                      <a:pt x="1089" y="21"/>
                    </a:lnTo>
                    <a:lnTo>
                      <a:pt x="1089" y="21"/>
                    </a:lnTo>
                    <a:lnTo>
                      <a:pt x="1089" y="21"/>
                    </a:lnTo>
                    <a:lnTo>
                      <a:pt x="1089" y="21"/>
                    </a:lnTo>
                    <a:lnTo>
                      <a:pt x="1091" y="21"/>
                    </a:lnTo>
                    <a:lnTo>
                      <a:pt x="1091" y="21"/>
                    </a:lnTo>
                    <a:lnTo>
                      <a:pt x="1091" y="21"/>
                    </a:lnTo>
                    <a:lnTo>
                      <a:pt x="1091" y="21"/>
                    </a:lnTo>
                    <a:lnTo>
                      <a:pt x="1091" y="21"/>
                    </a:lnTo>
                    <a:lnTo>
                      <a:pt x="1091" y="23"/>
                    </a:lnTo>
                    <a:lnTo>
                      <a:pt x="1091" y="23"/>
                    </a:lnTo>
                    <a:lnTo>
                      <a:pt x="1091" y="23"/>
                    </a:lnTo>
                    <a:lnTo>
                      <a:pt x="1091" y="23"/>
                    </a:lnTo>
                    <a:lnTo>
                      <a:pt x="1091" y="23"/>
                    </a:lnTo>
                    <a:lnTo>
                      <a:pt x="1091" y="23"/>
                    </a:lnTo>
                    <a:lnTo>
                      <a:pt x="1091" y="23"/>
                    </a:lnTo>
                    <a:lnTo>
                      <a:pt x="1091" y="23"/>
                    </a:lnTo>
                    <a:lnTo>
                      <a:pt x="1091" y="23"/>
                    </a:lnTo>
                    <a:lnTo>
                      <a:pt x="1091" y="25"/>
                    </a:lnTo>
                    <a:lnTo>
                      <a:pt x="1091" y="25"/>
                    </a:lnTo>
                    <a:lnTo>
                      <a:pt x="1091" y="25"/>
                    </a:lnTo>
                    <a:lnTo>
                      <a:pt x="1091" y="25"/>
                    </a:lnTo>
                    <a:lnTo>
                      <a:pt x="1091" y="25"/>
                    </a:lnTo>
                    <a:lnTo>
                      <a:pt x="1091" y="25"/>
                    </a:lnTo>
                    <a:lnTo>
                      <a:pt x="1091" y="25"/>
                    </a:lnTo>
                    <a:lnTo>
                      <a:pt x="1091" y="25"/>
                    </a:lnTo>
                    <a:lnTo>
                      <a:pt x="1091" y="25"/>
                    </a:lnTo>
                    <a:lnTo>
                      <a:pt x="1093" y="25"/>
                    </a:lnTo>
                    <a:lnTo>
                      <a:pt x="1093" y="25"/>
                    </a:lnTo>
                    <a:lnTo>
                      <a:pt x="1093" y="25"/>
                    </a:lnTo>
                    <a:lnTo>
                      <a:pt x="1091" y="27"/>
                    </a:lnTo>
                    <a:lnTo>
                      <a:pt x="1091" y="27"/>
                    </a:lnTo>
                    <a:lnTo>
                      <a:pt x="1091" y="27"/>
                    </a:lnTo>
                    <a:lnTo>
                      <a:pt x="1091" y="27"/>
                    </a:lnTo>
                    <a:lnTo>
                      <a:pt x="1089" y="27"/>
                    </a:lnTo>
                    <a:lnTo>
                      <a:pt x="1089" y="27"/>
                    </a:lnTo>
                    <a:lnTo>
                      <a:pt x="1089" y="27"/>
                    </a:lnTo>
                    <a:lnTo>
                      <a:pt x="1089" y="27"/>
                    </a:lnTo>
                    <a:lnTo>
                      <a:pt x="1089" y="27"/>
                    </a:lnTo>
                    <a:lnTo>
                      <a:pt x="1087" y="27"/>
                    </a:lnTo>
                    <a:lnTo>
                      <a:pt x="1087" y="27"/>
                    </a:lnTo>
                    <a:lnTo>
                      <a:pt x="1089" y="29"/>
                    </a:lnTo>
                    <a:lnTo>
                      <a:pt x="1089" y="29"/>
                    </a:lnTo>
                    <a:lnTo>
                      <a:pt x="1087" y="29"/>
                    </a:lnTo>
                    <a:lnTo>
                      <a:pt x="1087" y="29"/>
                    </a:lnTo>
                    <a:lnTo>
                      <a:pt x="1087" y="29"/>
                    </a:lnTo>
                    <a:lnTo>
                      <a:pt x="1087" y="30"/>
                    </a:lnTo>
                    <a:lnTo>
                      <a:pt x="1087" y="30"/>
                    </a:lnTo>
                    <a:lnTo>
                      <a:pt x="1087" y="30"/>
                    </a:lnTo>
                    <a:lnTo>
                      <a:pt x="1086" y="30"/>
                    </a:lnTo>
                    <a:lnTo>
                      <a:pt x="1086" y="30"/>
                    </a:lnTo>
                    <a:lnTo>
                      <a:pt x="1087" y="30"/>
                    </a:lnTo>
                    <a:lnTo>
                      <a:pt x="1086" y="32"/>
                    </a:lnTo>
                    <a:lnTo>
                      <a:pt x="1086" y="32"/>
                    </a:lnTo>
                    <a:lnTo>
                      <a:pt x="1086" y="32"/>
                    </a:lnTo>
                    <a:lnTo>
                      <a:pt x="1086" y="32"/>
                    </a:lnTo>
                    <a:lnTo>
                      <a:pt x="1086" y="32"/>
                    </a:lnTo>
                    <a:lnTo>
                      <a:pt x="1084" y="32"/>
                    </a:lnTo>
                    <a:lnTo>
                      <a:pt x="1084" y="32"/>
                    </a:lnTo>
                    <a:lnTo>
                      <a:pt x="1084" y="32"/>
                    </a:lnTo>
                    <a:lnTo>
                      <a:pt x="1084" y="32"/>
                    </a:lnTo>
                    <a:lnTo>
                      <a:pt x="1084" y="32"/>
                    </a:lnTo>
                    <a:lnTo>
                      <a:pt x="1084" y="32"/>
                    </a:lnTo>
                    <a:lnTo>
                      <a:pt x="1084" y="32"/>
                    </a:lnTo>
                    <a:lnTo>
                      <a:pt x="1084" y="34"/>
                    </a:lnTo>
                    <a:lnTo>
                      <a:pt x="1084" y="34"/>
                    </a:lnTo>
                    <a:lnTo>
                      <a:pt x="1084" y="34"/>
                    </a:lnTo>
                    <a:lnTo>
                      <a:pt x="1084" y="32"/>
                    </a:lnTo>
                    <a:lnTo>
                      <a:pt x="1086" y="32"/>
                    </a:lnTo>
                    <a:lnTo>
                      <a:pt x="1086" y="32"/>
                    </a:lnTo>
                    <a:lnTo>
                      <a:pt x="1086" y="32"/>
                    </a:lnTo>
                    <a:lnTo>
                      <a:pt x="1086" y="34"/>
                    </a:lnTo>
                    <a:lnTo>
                      <a:pt x="1086" y="34"/>
                    </a:lnTo>
                    <a:lnTo>
                      <a:pt x="1086" y="34"/>
                    </a:lnTo>
                    <a:lnTo>
                      <a:pt x="1086" y="34"/>
                    </a:lnTo>
                    <a:lnTo>
                      <a:pt x="1086" y="36"/>
                    </a:lnTo>
                    <a:lnTo>
                      <a:pt x="1087" y="36"/>
                    </a:lnTo>
                    <a:lnTo>
                      <a:pt x="1087" y="36"/>
                    </a:lnTo>
                    <a:lnTo>
                      <a:pt x="1087" y="36"/>
                    </a:lnTo>
                    <a:lnTo>
                      <a:pt x="1087" y="36"/>
                    </a:lnTo>
                    <a:lnTo>
                      <a:pt x="1089" y="36"/>
                    </a:lnTo>
                    <a:lnTo>
                      <a:pt x="1089" y="36"/>
                    </a:lnTo>
                    <a:lnTo>
                      <a:pt x="1089" y="36"/>
                    </a:lnTo>
                    <a:lnTo>
                      <a:pt x="1089" y="38"/>
                    </a:lnTo>
                    <a:lnTo>
                      <a:pt x="1089" y="38"/>
                    </a:lnTo>
                    <a:lnTo>
                      <a:pt x="1089" y="38"/>
                    </a:lnTo>
                    <a:lnTo>
                      <a:pt x="1087" y="38"/>
                    </a:lnTo>
                    <a:lnTo>
                      <a:pt x="1087" y="38"/>
                    </a:lnTo>
                    <a:lnTo>
                      <a:pt x="1087" y="38"/>
                    </a:lnTo>
                    <a:lnTo>
                      <a:pt x="1086" y="38"/>
                    </a:lnTo>
                    <a:lnTo>
                      <a:pt x="1086" y="38"/>
                    </a:lnTo>
                    <a:lnTo>
                      <a:pt x="1086" y="38"/>
                    </a:lnTo>
                    <a:lnTo>
                      <a:pt x="1084" y="38"/>
                    </a:lnTo>
                    <a:lnTo>
                      <a:pt x="1084" y="38"/>
                    </a:lnTo>
                    <a:lnTo>
                      <a:pt x="1084" y="38"/>
                    </a:lnTo>
                    <a:lnTo>
                      <a:pt x="1082" y="38"/>
                    </a:lnTo>
                    <a:lnTo>
                      <a:pt x="1082" y="38"/>
                    </a:lnTo>
                    <a:lnTo>
                      <a:pt x="1082" y="38"/>
                    </a:lnTo>
                    <a:lnTo>
                      <a:pt x="1082" y="39"/>
                    </a:lnTo>
                    <a:lnTo>
                      <a:pt x="1082" y="39"/>
                    </a:lnTo>
                    <a:lnTo>
                      <a:pt x="1082" y="39"/>
                    </a:lnTo>
                    <a:lnTo>
                      <a:pt x="1082" y="39"/>
                    </a:lnTo>
                    <a:lnTo>
                      <a:pt x="1082" y="39"/>
                    </a:lnTo>
                    <a:lnTo>
                      <a:pt x="1082" y="41"/>
                    </a:lnTo>
                    <a:lnTo>
                      <a:pt x="1082" y="41"/>
                    </a:lnTo>
                    <a:lnTo>
                      <a:pt x="1082" y="41"/>
                    </a:lnTo>
                    <a:lnTo>
                      <a:pt x="1084" y="41"/>
                    </a:lnTo>
                    <a:lnTo>
                      <a:pt x="1084" y="41"/>
                    </a:lnTo>
                    <a:lnTo>
                      <a:pt x="1084" y="41"/>
                    </a:lnTo>
                    <a:lnTo>
                      <a:pt x="1084" y="41"/>
                    </a:lnTo>
                    <a:lnTo>
                      <a:pt x="1084" y="41"/>
                    </a:lnTo>
                    <a:lnTo>
                      <a:pt x="1084" y="41"/>
                    </a:lnTo>
                    <a:lnTo>
                      <a:pt x="1084" y="41"/>
                    </a:lnTo>
                    <a:lnTo>
                      <a:pt x="1084" y="43"/>
                    </a:lnTo>
                    <a:lnTo>
                      <a:pt x="1084" y="45"/>
                    </a:lnTo>
                    <a:lnTo>
                      <a:pt x="1084" y="45"/>
                    </a:lnTo>
                    <a:lnTo>
                      <a:pt x="1084" y="45"/>
                    </a:lnTo>
                    <a:lnTo>
                      <a:pt x="1084" y="45"/>
                    </a:lnTo>
                    <a:lnTo>
                      <a:pt x="1084" y="45"/>
                    </a:lnTo>
                    <a:lnTo>
                      <a:pt x="1086" y="45"/>
                    </a:lnTo>
                    <a:lnTo>
                      <a:pt x="1087" y="45"/>
                    </a:lnTo>
                    <a:lnTo>
                      <a:pt x="1087" y="45"/>
                    </a:lnTo>
                    <a:lnTo>
                      <a:pt x="1087" y="47"/>
                    </a:lnTo>
                    <a:lnTo>
                      <a:pt x="1087" y="47"/>
                    </a:lnTo>
                    <a:lnTo>
                      <a:pt x="1087" y="47"/>
                    </a:lnTo>
                    <a:lnTo>
                      <a:pt x="1087" y="47"/>
                    </a:lnTo>
                    <a:lnTo>
                      <a:pt x="1086" y="47"/>
                    </a:lnTo>
                    <a:lnTo>
                      <a:pt x="1084" y="48"/>
                    </a:lnTo>
                    <a:lnTo>
                      <a:pt x="1084" y="48"/>
                    </a:lnTo>
                    <a:lnTo>
                      <a:pt x="1084" y="48"/>
                    </a:lnTo>
                    <a:lnTo>
                      <a:pt x="1082" y="48"/>
                    </a:lnTo>
                    <a:lnTo>
                      <a:pt x="1082" y="48"/>
                    </a:lnTo>
                    <a:lnTo>
                      <a:pt x="1082" y="47"/>
                    </a:lnTo>
                    <a:lnTo>
                      <a:pt x="1080" y="47"/>
                    </a:lnTo>
                    <a:lnTo>
                      <a:pt x="1080" y="47"/>
                    </a:lnTo>
                    <a:lnTo>
                      <a:pt x="1080" y="47"/>
                    </a:lnTo>
                    <a:lnTo>
                      <a:pt x="1080" y="47"/>
                    </a:lnTo>
                    <a:lnTo>
                      <a:pt x="1080" y="47"/>
                    </a:lnTo>
                    <a:lnTo>
                      <a:pt x="1080" y="47"/>
                    </a:lnTo>
                    <a:lnTo>
                      <a:pt x="1078" y="47"/>
                    </a:lnTo>
                    <a:lnTo>
                      <a:pt x="1078" y="47"/>
                    </a:lnTo>
                    <a:lnTo>
                      <a:pt x="1078" y="48"/>
                    </a:lnTo>
                    <a:lnTo>
                      <a:pt x="1078" y="48"/>
                    </a:lnTo>
                    <a:lnTo>
                      <a:pt x="1076" y="50"/>
                    </a:lnTo>
                    <a:lnTo>
                      <a:pt x="1076" y="50"/>
                    </a:lnTo>
                    <a:lnTo>
                      <a:pt x="1076" y="50"/>
                    </a:lnTo>
                    <a:lnTo>
                      <a:pt x="1078" y="50"/>
                    </a:lnTo>
                    <a:lnTo>
                      <a:pt x="1078" y="52"/>
                    </a:lnTo>
                    <a:lnTo>
                      <a:pt x="1078" y="52"/>
                    </a:lnTo>
                    <a:lnTo>
                      <a:pt x="1080" y="52"/>
                    </a:lnTo>
                    <a:lnTo>
                      <a:pt x="1080" y="52"/>
                    </a:lnTo>
                    <a:lnTo>
                      <a:pt x="1080" y="52"/>
                    </a:lnTo>
                    <a:lnTo>
                      <a:pt x="1082" y="52"/>
                    </a:lnTo>
                    <a:lnTo>
                      <a:pt x="1082" y="52"/>
                    </a:lnTo>
                    <a:lnTo>
                      <a:pt x="1082" y="52"/>
                    </a:lnTo>
                    <a:lnTo>
                      <a:pt x="1082" y="52"/>
                    </a:lnTo>
                    <a:lnTo>
                      <a:pt x="1082" y="52"/>
                    </a:lnTo>
                    <a:lnTo>
                      <a:pt x="1082" y="52"/>
                    </a:lnTo>
                    <a:lnTo>
                      <a:pt x="1084" y="52"/>
                    </a:lnTo>
                    <a:lnTo>
                      <a:pt x="1084" y="52"/>
                    </a:lnTo>
                    <a:lnTo>
                      <a:pt x="1084" y="52"/>
                    </a:lnTo>
                    <a:lnTo>
                      <a:pt x="1084" y="52"/>
                    </a:lnTo>
                    <a:lnTo>
                      <a:pt x="1084" y="52"/>
                    </a:lnTo>
                    <a:lnTo>
                      <a:pt x="1087" y="52"/>
                    </a:lnTo>
                    <a:lnTo>
                      <a:pt x="1087" y="52"/>
                    </a:lnTo>
                    <a:lnTo>
                      <a:pt x="1089" y="52"/>
                    </a:lnTo>
                    <a:lnTo>
                      <a:pt x="1091" y="50"/>
                    </a:lnTo>
                    <a:lnTo>
                      <a:pt x="1091" y="50"/>
                    </a:lnTo>
                    <a:lnTo>
                      <a:pt x="1091" y="50"/>
                    </a:lnTo>
                    <a:lnTo>
                      <a:pt x="1091" y="50"/>
                    </a:lnTo>
                    <a:lnTo>
                      <a:pt x="1091" y="50"/>
                    </a:lnTo>
                    <a:lnTo>
                      <a:pt x="1093" y="50"/>
                    </a:lnTo>
                    <a:lnTo>
                      <a:pt x="1093" y="50"/>
                    </a:lnTo>
                    <a:lnTo>
                      <a:pt x="1093" y="50"/>
                    </a:lnTo>
                    <a:lnTo>
                      <a:pt x="1093" y="50"/>
                    </a:lnTo>
                    <a:lnTo>
                      <a:pt x="1095" y="52"/>
                    </a:lnTo>
                    <a:lnTo>
                      <a:pt x="1095" y="52"/>
                    </a:lnTo>
                    <a:lnTo>
                      <a:pt x="1095" y="52"/>
                    </a:lnTo>
                    <a:lnTo>
                      <a:pt x="1095" y="54"/>
                    </a:lnTo>
                    <a:lnTo>
                      <a:pt x="1095" y="54"/>
                    </a:lnTo>
                    <a:lnTo>
                      <a:pt x="1095" y="54"/>
                    </a:lnTo>
                    <a:lnTo>
                      <a:pt x="1095" y="56"/>
                    </a:lnTo>
                    <a:lnTo>
                      <a:pt x="1095" y="56"/>
                    </a:lnTo>
                    <a:lnTo>
                      <a:pt x="1093" y="56"/>
                    </a:lnTo>
                    <a:lnTo>
                      <a:pt x="1093" y="57"/>
                    </a:lnTo>
                    <a:lnTo>
                      <a:pt x="1093" y="57"/>
                    </a:lnTo>
                    <a:lnTo>
                      <a:pt x="1091" y="57"/>
                    </a:lnTo>
                    <a:lnTo>
                      <a:pt x="1091" y="57"/>
                    </a:lnTo>
                    <a:lnTo>
                      <a:pt x="1091" y="57"/>
                    </a:lnTo>
                    <a:lnTo>
                      <a:pt x="1091" y="57"/>
                    </a:lnTo>
                    <a:lnTo>
                      <a:pt x="1091" y="57"/>
                    </a:lnTo>
                    <a:lnTo>
                      <a:pt x="1091" y="57"/>
                    </a:lnTo>
                    <a:lnTo>
                      <a:pt x="1091" y="59"/>
                    </a:lnTo>
                    <a:lnTo>
                      <a:pt x="1091" y="61"/>
                    </a:lnTo>
                    <a:lnTo>
                      <a:pt x="1091" y="61"/>
                    </a:lnTo>
                    <a:lnTo>
                      <a:pt x="1091" y="63"/>
                    </a:lnTo>
                    <a:lnTo>
                      <a:pt x="1091" y="63"/>
                    </a:lnTo>
                    <a:lnTo>
                      <a:pt x="1091" y="63"/>
                    </a:lnTo>
                    <a:lnTo>
                      <a:pt x="1091" y="63"/>
                    </a:lnTo>
                    <a:lnTo>
                      <a:pt x="1093" y="63"/>
                    </a:lnTo>
                    <a:lnTo>
                      <a:pt x="1093" y="63"/>
                    </a:lnTo>
                    <a:lnTo>
                      <a:pt x="1093" y="65"/>
                    </a:lnTo>
                    <a:lnTo>
                      <a:pt x="1093" y="65"/>
                    </a:lnTo>
                    <a:lnTo>
                      <a:pt x="1095" y="65"/>
                    </a:lnTo>
                    <a:lnTo>
                      <a:pt x="1095" y="65"/>
                    </a:lnTo>
                    <a:lnTo>
                      <a:pt x="1095" y="65"/>
                    </a:lnTo>
                    <a:lnTo>
                      <a:pt x="1096" y="65"/>
                    </a:lnTo>
                    <a:lnTo>
                      <a:pt x="1096" y="65"/>
                    </a:lnTo>
                    <a:lnTo>
                      <a:pt x="1098" y="65"/>
                    </a:lnTo>
                    <a:lnTo>
                      <a:pt x="1098" y="65"/>
                    </a:lnTo>
                    <a:lnTo>
                      <a:pt x="1100" y="65"/>
                    </a:lnTo>
                    <a:lnTo>
                      <a:pt x="1100" y="67"/>
                    </a:lnTo>
                    <a:lnTo>
                      <a:pt x="1100" y="67"/>
                    </a:lnTo>
                    <a:lnTo>
                      <a:pt x="1100" y="68"/>
                    </a:lnTo>
                    <a:lnTo>
                      <a:pt x="1100" y="70"/>
                    </a:lnTo>
                    <a:lnTo>
                      <a:pt x="1100" y="72"/>
                    </a:lnTo>
                    <a:lnTo>
                      <a:pt x="1100" y="74"/>
                    </a:lnTo>
                    <a:lnTo>
                      <a:pt x="1098" y="74"/>
                    </a:lnTo>
                    <a:lnTo>
                      <a:pt x="1098" y="74"/>
                    </a:lnTo>
                    <a:lnTo>
                      <a:pt x="1096" y="74"/>
                    </a:lnTo>
                    <a:lnTo>
                      <a:pt x="1096" y="74"/>
                    </a:lnTo>
                    <a:lnTo>
                      <a:pt x="1095" y="74"/>
                    </a:lnTo>
                    <a:lnTo>
                      <a:pt x="1093" y="76"/>
                    </a:lnTo>
                    <a:lnTo>
                      <a:pt x="1093" y="76"/>
                    </a:lnTo>
                    <a:lnTo>
                      <a:pt x="1093" y="76"/>
                    </a:lnTo>
                    <a:lnTo>
                      <a:pt x="1091" y="76"/>
                    </a:lnTo>
                    <a:lnTo>
                      <a:pt x="1091" y="76"/>
                    </a:lnTo>
                    <a:lnTo>
                      <a:pt x="1091" y="76"/>
                    </a:lnTo>
                    <a:lnTo>
                      <a:pt x="1091" y="77"/>
                    </a:lnTo>
                    <a:lnTo>
                      <a:pt x="1091" y="77"/>
                    </a:lnTo>
                    <a:lnTo>
                      <a:pt x="1091" y="77"/>
                    </a:lnTo>
                    <a:lnTo>
                      <a:pt x="1091" y="77"/>
                    </a:lnTo>
                    <a:lnTo>
                      <a:pt x="1091" y="79"/>
                    </a:lnTo>
                    <a:lnTo>
                      <a:pt x="1091" y="79"/>
                    </a:lnTo>
                    <a:lnTo>
                      <a:pt x="1093" y="81"/>
                    </a:lnTo>
                    <a:lnTo>
                      <a:pt x="1095" y="81"/>
                    </a:lnTo>
                    <a:lnTo>
                      <a:pt x="1096" y="83"/>
                    </a:lnTo>
                    <a:lnTo>
                      <a:pt x="1096" y="83"/>
                    </a:lnTo>
                    <a:lnTo>
                      <a:pt x="1098" y="83"/>
                    </a:lnTo>
                    <a:lnTo>
                      <a:pt x="1100" y="83"/>
                    </a:lnTo>
                    <a:lnTo>
                      <a:pt x="1100" y="83"/>
                    </a:lnTo>
                    <a:lnTo>
                      <a:pt x="1100" y="83"/>
                    </a:lnTo>
                    <a:lnTo>
                      <a:pt x="1100" y="83"/>
                    </a:lnTo>
                    <a:lnTo>
                      <a:pt x="1102" y="83"/>
                    </a:lnTo>
                    <a:lnTo>
                      <a:pt x="1102" y="81"/>
                    </a:lnTo>
                    <a:lnTo>
                      <a:pt x="1102" y="81"/>
                    </a:lnTo>
                    <a:lnTo>
                      <a:pt x="1102" y="81"/>
                    </a:lnTo>
                    <a:lnTo>
                      <a:pt x="1102" y="81"/>
                    </a:lnTo>
                    <a:lnTo>
                      <a:pt x="1104" y="81"/>
                    </a:lnTo>
                    <a:lnTo>
                      <a:pt x="1104" y="81"/>
                    </a:lnTo>
                    <a:lnTo>
                      <a:pt x="1104" y="81"/>
                    </a:lnTo>
                    <a:lnTo>
                      <a:pt x="1104" y="81"/>
                    </a:lnTo>
                    <a:lnTo>
                      <a:pt x="1104" y="81"/>
                    </a:lnTo>
                    <a:lnTo>
                      <a:pt x="1104" y="81"/>
                    </a:lnTo>
                    <a:lnTo>
                      <a:pt x="1105" y="79"/>
                    </a:lnTo>
                    <a:lnTo>
                      <a:pt x="1105" y="79"/>
                    </a:lnTo>
                    <a:lnTo>
                      <a:pt x="1107" y="79"/>
                    </a:lnTo>
                    <a:lnTo>
                      <a:pt x="1107" y="79"/>
                    </a:lnTo>
                    <a:lnTo>
                      <a:pt x="1107" y="79"/>
                    </a:lnTo>
                    <a:lnTo>
                      <a:pt x="1107" y="79"/>
                    </a:lnTo>
                    <a:lnTo>
                      <a:pt x="1107" y="79"/>
                    </a:lnTo>
                    <a:lnTo>
                      <a:pt x="1107" y="79"/>
                    </a:lnTo>
                    <a:lnTo>
                      <a:pt x="1107" y="79"/>
                    </a:lnTo>
                    <a:lnTo>
                      <a:pt x="1107" y="81"/>
                    </a:lnTo>
                    <a:lnTo>
                      <a:pt x="1107" y="81"/>
                    </a:lnTo>
                    <a:lnTo>
                      <a:pt x="1107" y="81"/>
                    </a:lnTo>
                    <a:lnTo>
                      <a:pt x="1107" y="81"/>
                    </a:lnTo>
                    <a:lnTo>
                      <a:pt x="1107" y="83"/>
                    </a:lnTo>
                    <a:lnTo>
                      <a:pt x="1105" y="83"/>
                    </a:lnTo>
                    <a:lnTo>
                      <a:pt x="1105" y="85"/>
                    </a:lnTo>
                    <a:lnTo>
                      <a:pt x="1105" y="85"/>
                    </a:lnTo>
                    <a:lnTo>
                      <a:pt x="1105" y="86"/>
                    </a:lnTo>
                    <a:lnTo>
                      <a:pt x="1105" y="86"/>
                    </a:lnTo>
                    <a:lnTo>
                      <a:pt x="1105" y="86"/>
                    </a:lnTo>
                    <a:lnTo>
                      <a:pt x="1105" y="86"/>
                    </a:lnTo>
                    <a:lnTo>
                      <a:pt x="1105" y="86"/>
                    </a:lnTo>
                    <a:lnTo>
                      <a:pt x="1105" y="86"/>
                    </a:lnTo>
                    <a:lnTo>
                      <a:pt x="1104" y="86"/>
                    </a:lnTo>
                    <a:lnTo>
                      <a:pt x="1104" y="86"/>
                    </a:lnTo>
                    <a:lnTo>
                      <a:pt x="1102" y="86"/>
                    </a:lnTo>
                    <a:lnTo>
                      <a:pt x="1102" y="86"/>
                    </a:lnTo>
                    <a:lnTo>
                      <a:pt x="1102" y="88"/>
                    </a:lnTo>
                    <a:lnTo>
                      <a:pt x="1102" y="88"/>
                    </a:lnTo>
                    <a:lnTo>
                      <a:pt x="1102" y="90"/>
                    </a:lnTo>
                    <a:lnTo>
                      <a:pt x="1104" y="90"/>
                    </a:lnTo>
                    <a:lnTo>
                      <a:pt x="1104" y="90"/>
                    </a:lnTo>
                    <a:lnTo>
                      <a:pt x="1104" y="90"/>
                    </a:lnTo>
                    <a:lnTo>
                      <a:pt x="1104" y="90"/>
                    </a:lnTo>
                    <a:lnTo>
                      <a:pt x="1104" y="90"/>
                    </a:lnTo>
                    <a:lnTo>
                      <a:pt x="1105" y="90"/>
                    </a:lnTo>
                    <a:lnTo>
                      <a:pt x="1107" y="90"/>
                    </a:lnTo>
                    <a:lnTo>
                      <a:pt x="1107" y="90"/>
                    </a:lnTo>
                    <a:lnTo>
                      <a:pt x="1107" y="92"/>
                    </a:lnTo>
                    <a:lnTo>
                      <a:pt x="1107" y="92"/>
                    </a:lnTo>
                    <a:lnTo>
                      <a:pt x="1107" y="92"/>
                    </a:lnTo>
                    <a:lnTo>
                      <a:pt x="1109" y="92"/>
                    </a:lnTo>
                    <a:lnTo>
                      <a:pt x="1109" y="92"/>
                    </a:lnTo>
                    <a:lnTo>
                      <a:pt x="1109" y="92"/>
                    </a:lnTo>
                    <a:lnTo>
                      <a:pt x="1109" y="94"/>
                    </a:lnTo>
                    <a:lnTo>
                      <a:pt x="1109" y="94"/>
                    </a:lnTo>
                    <a:lnTo>
                      <a:pt x="1107" y="95"/>
                    </a:lnTo>
                    <a:lnTo>
                      <a:pt x="1107" y="95"/>
                    </a:lnTo>
                    <a:lnTo>
                      <a:pt x="1107" y="95"/>
                    </a:lnTo>
                    <a:lnTo>
                      <a:pt x="1107" y="95"/>
                    </a:lnTo>
                    <a:lnTo>
                      <a:pt x="1105" y="95"/>
                    </a:lnTo>
                    <a:lnTo>
                      <a:pt x="1105" y="95"/>
                    </a:lnTo>
                    <a:lnTo>
                      <a:pt x="1105" y="97"/>
                    </a:lnTo>
                    <a:lnTo>
                      <a:pt x="1104" y="97"/>
                    </a:lnTo>
                    <a:lnTo>
                      <a:pt x="1104" y="97"/>
                    </a:lnTo>
                    <a:lnTo>
                      <a:pt x="1104" y="97"/>
                    </a:lnTo>
                    <a:lnTo>
                      <a:pt x="1104" y="95"/>
                    </a:lnTo>
                    <a:lnTo>
                      <a:pt x="1104" y="95"/>
                    </a:lnTo>
                    <a:lnTo>
                      <a:pt x="1104" y="95"/>
                    </a:lnTo>
                    <a:lnTo>
                      <a:pt x="1102" y="95"/>
                    </a:lnTo>
                    <a:lnTo>
                      <a:pt x="1102" y="95"/>
                    </a:lnTo>
                    <a:lnTo>
                      <a:pt x="1102" y="95"/>
                    </a:lnTo>
                    <a:lnTo>
                      <a:pt x="1100" y="97"/>
                    </a:lnTo>
                    <a:lnTo>
                      <a:pt x="1100" y="97"/>
                    </a:lnTo>
                    <a:lnTo>
                      <a:pt x="1100" y="97"/>
                    </a:lnTo>
                    <a:lnTo>
                      <a:pt x="1098" y="97"/>
                    </a:lnTo>
                    <a:lnTo>
                      <a:pt x="1098" y="97"/>
                    </a:lnTo>
                    <a:lnTo>
                      <a:pt x="1098" y="97"/>
                    </a:lnTo>
                    <a:lnTo>
                      <a:pt x="1098" y="97"/>
                    </a:lnTo>
                    <a:lnTo>
                      <a:pt x="1096" y="97"/>
                    </a:lnTo>
                    <a:lnTo>
                      <a:pt x="1096" y="97"/>
                    </a:lnTo>
                    <a:lnTo>
                      <a:pt x="1096" y="97"/>
                    </a:lnTo>
                    <a:lnTo>
                      <a:pt x="1096" y="99"/>
                    </a:lnTo>
                    <a:lnTo>
                      <a:pt x="1096" y="99"/>
                    </a:lnTo>
                    <a:lnTo>
                      <a:pt x="1096" y="99"/>
                    </a:lnTo>
                    <a:lnTo>
                      <a:pt x="1096" y="99"/>
                    </a:lnTo>
                    <a:lnTo>
                      <a:pt x="1096" y="99"/>
                    </a:lnTo>
                    <a:lnTo>
                      <a:pt x="1096" y="99"/>
                    </a:lnTo>
                    <a:lnTo>
                      <a:pt x="1096" y="101"/>
                    </a:lnTo>
                    <a:lnTo>
                      <a:pt x="1096" y="101"/>
                    </a:lnTo>
                    <a:lnTo>
                      <a:pt x="1096" y="101"/>
                    </a:lnTo>
                    <a:lnTo>
                      <a:pt x="1096" y="103"/>
                    </a:lnTo>
                    <a:lnTo>
                      <a:pt x="1095" y="103"/>
                    </a:lnTo>
                    <a:lnTo>
                      <a:pt x="1095" y="105"/>
                    </a:lnTo>
                    <a:lnTo>
                      <a:pt x="1095" y="105"/>
                    </a:lnTo>
                    <a:lnTo>
                      <a:pt x="1095" y="106"/>
                    </a:lnTo>
                    <a:lnTo>
                      <a:pt x="1095" y="106"/>
                    </a:lnTo>
                    <a:lnTo>
                      <a:pt x="1095" y="106"/>
                    </a:lnTo>
                    <a:lnTo>
                      <a:pt x="1095"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5" y="106"/>
                    </a:lnTo>
                    <a:lnTo>
                      <a:pt x="1095" y="106"/>
                    </a:lnTo>
                    <a:lnTo>
                      <a:pt x="1095" y="108"/>
                    </a:lnTo>
                    <a:lnTo>
                      <a:pt x="1096" y="108"/>
                    </a:lnTo>
                    <a:lnTo>
                      <a:pt x="1096" y="108"/>
                    </a:lnTo>
                    <a:lnTo>
                      <a:pt x="1098" y="108"/>
                    </a:lnTo>
                    <a:lnTo>
                      <a:pt x="1098" y="108"/>
                    </a:lnTo>
                    <a:lnTo>
                      <a:pt x="1100" y="110"/>
                    </a:lnTo>
                    <a:lnTo>
                      <a:pt x="1102" y="110"/>
                    </a:lnTo>
                    <a:lnTo>
                      <a:pt x="1102" y="110"/>
                    </a:lnTo>
                    <a:lnTo>
                      <a:pt x="1104" y="110"/>
                    </a:lnTo>
                    <a:lnTo>
                      <a:pt x="1104" y="110"/>
                    </a:lnTo>
                    <a:lnTo>
                      <a:pt x="1105" y="110"/>
                    </a:lnTo>
                    <a:lnTo>
                      <a:pt x="1105" y="110"/>
                    </a:lnTo>
                    <a:lnTo>
                      <a:pt x="1105" y="110"/>
                    </a:lnTo>
                    <a:lnTo>
                      <a:pt x="1105" y="110"/>
                    </a:lnTo>
                    <a:lnTo>
                      <a:pt x="1105" y="110"/>
                    </a:lnTo>
                    <a:lnTo>
                      <a:pt x="1107" y="110"/>
                    </a:lnTo>
                    <a:lnTo>
                      <a:pt x="1107" y="108"/>
                    </a:lnTo>
                    <a:lnTo>
                      <a:pt x="1107" y="108"/>
                    </a:lnTo>
                    <a:lnTo>
                      <a:pt x="1109" y="110"/>
                    </a:lnTo>
                    <a:lnTo>
                      <a:pt x="1109" y="110"/>
                    </a:lnTo>
                    <a:lnTo>
                      <a:pt x="1111" y="110"/>
                    </a:lnTo>
                    <a:lnTo>
                      <a:pt x="1111" y="110"/>
                    </a:lnTo>
                    <a:lnTo>
                      <a:pt x="1111" y="110"/>
                    </a:lnTo>
                    <a:lnTo>
                      <a:pt x="1111" y="110"/>
                    </a:lnTo>
                    <a:lnTo>
                      <a:pt x="1109" y="112"/>
                    </a:lnTo>
                    <a:lnTo>
                      <a:pt x="1109" y="112"/>
                    </a:lnTo>
                    <a:lnTo>
                      <a:pt x="1109" y="112"/>
                    </a:lnTo>
                    <a:lnTo>
                      <a:pt x="1107" y="112"/>
                    </a:lnTo>
                    <a:lnTo>
                      <a:pt x="1105" y="114"/>
                    </a:lnTo>
                    <a:lnTo>
                      <a:pt x="1104" y="114"/>
                    </a:lnTo>
                    <a:lnTo>
                      <a:pt x="1104" y="114"/>
                    </a:lnTo>
                    <a:lnTo>
                      <a:pt x="1102" y="114"/>
                    </a:lnTo>
                    <a:lnTo>
                      <a:pt x="1102" y="114"/>
                    </a:lnTo>
                    <a:lnTo>
                      <a:pt x="1100" y="114"/>
                    </a:lnTo>
                    <a:lnTo>
                      <a:pt x="1100" y="112"/>
                    </a:lnTo>
                    <a:lnTo>
                      <a:pt x="1098" y="112"/>
                    </a:lnTo>
                    <a:lnTo>
                      <a:pt x="1096" y="112"/>
                    </a:lnTo>
                    <a:lnTo>
                      <a:pt x="1095" y="112"/>
                    </a:lnTo>
                    <a:lnTo>
                      <a:pt x="1095" y="112"/>
                    </a:lnTo>
                    <a:lnTo>
                      <a:pt x="1095" y="114"/>
                    </a:lnTo>
                    <a:lnTo>
                      <a:pt x="1093" y="114"/>
                    </a:lnTo>
                    <a:lnTo>
                      <a:pt x="1093" y="114"/>
                    </a:lnTo>
                    <a:lnTo>
                      <a:pt x="1093" y="115"/>
                    </a:lnTo>
                    <a:lnTo>
                      <a:pt x="1093" y="115"/>
                    </a:lnTo>
                    <a:lnTo>
                      <a:pt x="1093" y="117"/>
                    </a:lnTo>
                    <a:lnTo>
                      <a:pt x="1093" y="117"/>
                    </a:lnTo>
                    <a:lnTo>
                      <a:pt x="1093" y="117"/>
                    </a:lnTo>
                    <a:lnTo>
                      <a:pt x="1095" y="117"/>
                    </a:lnTo>
                    <a:lnTo>
                      <a:pt x="1095" y="119"/>
                    </a:lnTo>
                    <a:lnTo>
                      <a:pt x="1095" y="119"/>
                    </a:lnTo>
                    <a:lnTo>
                      <a:pt x="1095" y="119"/>
                    </a:lnTo>
                    <a:lnTo>
                      <a:pt x="1095" y="119"/>
                    </a:lnTo>
                    <a:lnTo>
                      <a:pt x="1095" y="119"/>
                    </a:lnTo>
                    <a:lnTo>
                      <a:pt x="1095" y="119"/>
                    </a:lnTo>
                    <a:lnTo>
                      <a:pt x="1095" y="119"/>
                    </a:lnTo>
                    <a:lnTo>
                      <a:pt x="1096" y="119"/>
                    </a:lnTo>
                    <a:lnTo>
                      <a:pt x="1096" y="119"/>
                    </a:lnTo>
                    <a:lnTo>
                      <a:pt x="1096" y="121"/>
                    </a:lnTo>
                    <a:lnTo>
                      <a:pt x="1098" y="121"/>
                    </a:lnTo>
                    <a:lnTo>
                      <a:pt x="1098" y="121"/>
                    </a:lnTo>
                    <a:lnTo>
                      <a:pt x="1098" y="121"/>
                    </a:lnTo>
                    <a:lnTo>
                      <a:pt x="1098" y="121"/>
                    </a:lnTo>
                    <a:lnTo>
                      <a:pt x="1098" y="121"/>
                    </a:lnTo>
                    <a:lnTo>
                      <a:pt x="1100" y="121"/>
                    </a:lnTo>
                    <a:lnTo>
                      <a:pt x="1100" y="121"/>
                    </a:lnTo>
                    <a:lnTo>
                      <a:pt x="1102" y="121"/>
                    </a:lnTo>
                    <a:lnTo>
                      <a:pt x="1102" y="121"/>
                    </a:lnTo>
                    <a:lnTo>
                      <a:pt x="1102" y="121"/>
                    </a:lnTo>
                    <a:lnTo>
                      <a:pt x="1102" y="121"/>
                    </a:lnTo>
                    <a:lnTo>
                      <a:pt x="1102" y="121"/>
                    </a:lnTo>
                    <a:lnTo>
                      <a:pt x="1104" y="121"/>
                    </a:lnTo>
                    <a:lnTo>
                      <a:pt x="1104" y="121"/>
                    </a:lnTo>
                    <a:lnTo>
                      <a:pt x="1104" y="121"/>
                    </a:lnTo>
                    <a:lnTo>
                      <a:pt x="1104" y="121"/>
                    </a:lnTo>
                    <a:lnTo>
                      <a:pt x="1104" y="121"/>
                    </a:lnTo>
                    <a:lnTo>
                      <a:pt x="1105" y="121"/>
                    </a:lnTo>
                    <a:lnTo>
                      <a:pt x="1105" y="123"/>
                    </a:lnTo>
                    <a:lnTo>
                      <a:pt x="1105" y="123"/>
                    </a:lnTo>
                    <a:lnTo>
                      <a:pt x="1105" y="123"/>
                    </a:lnTo>
                    <a:lnTo>
                      <a:pt x="1107" y="123"/>
                    </a:lnTo>
                    <a:lnTo>
                      <a:pt x="1107" y="123"/>
                    </a:lnTo>
                    <a:lnTo>
                      <a:pt x="1107" y="124"/>
                    </a:lnTo>
                    <a:lnTo>
                      <a:pt x="1107" y="124"/>
                    </a:lnTo>
                    <a:lnTo>
                      <a:pt x="1107" y="124"/>
                    </a:lnTo>
                    <a:lnTo>
                      <a:pt x="1107" y="124"/>
                    </a:lnTo>
                    <a:lnTo>
                      <a:pt x="1107" y="124"/>
                    </a:lnTo>
                    <a:lnTo>
                      <a:pt x="1107" y="126"/>
                    </a:lnTo>
                    <a:lnTo>
                      <a:pt x="1107" y="126"/>
                    </a:lnTo>
                    <a:lnTo>
                      <a:pt x="1107" y="126"/>
                    </a:lnTo>
                    <a:lnTo>
                      <a:pt x="1107" y="128"/>
                    </a:lnTo>
                    <a:lnTo>
                      <a:pt x="1107" y="128"/>
                    </a:lnTo>
                    <a:lnTo>
                      <a:pt x="1107" y="130"/>
                    </a:lnTo>
                    <a:lnTo>
                      <a:pt x="1107" y="130"/>
                    </a:lnTo>
                    <a:lnTo>
                      <a:pt x="1109" y="130"/>
                    </a:lnTo>
                    <a:lnTo>
                      <a:pt x="1109" y="130"/>
                    </a:lnTo>
                    <a:lnTo>
                      <a:pt x="1109" y="130"/>
                    </a:lnTo>
                    <a:lnTo>
                      <a:pt x="1109" y="130"/>
                    </a:lnTo>
                    <a:lnTo>
                      <a:pt x="1111" y="130"/>
                    </a:lnTo>
                    <a:lnTo>
                      <a:pt x="1111" y="130"/>
                    </a:lnTo>
                    <a:lnTo>
                      <a:pt x="1111" y="130"/>
                    </a:lnTo>
                    <a:lnTo>
                      <a:pt x="1111" y="128"/>
                    </a:lnTo>
                    <a:lnTo>
                      <a:pt x="1111" y="128"/>
                    </a:lnTo>
                    <a:lnTo>
                      <a:pt x="1111" y="128"/>
                    </a:lnTo>
                    <a:lnTo>
                      <a:pt x="1111" y="128"/>
                    </a:lnTo>
                    <a:lnTo>
                      <a:pt x="1113" y="128"/>
                    </a:lnTo>
                    <a:lnTo>
                      <a:pt x="1113" y="126"/>
                    </a:lnTo>
                    <a:lnTo>
                      <a:pt x="1113" y="126"/>
                    </a:lnTo>
                    <a:lnTo>
                      <a:pt x="1113" y="126"/>
                    </a:lnTo>
                    <a:lnTo>
                      <a:pt x="1114" y="128"/>
                    </a:lnTo>
                    <a:lnTo>
                      <a:pt x="1114" y="128"/>
                    </a:lnTo>
                    <a:lnTo>
                      <a:pt x="1114" y="128"/>
                    </a:lnTo>
                    <a:lnTo>
                      <a:pt x="1114" y="128"/>
                    </a:lnTo>
                    <a:lnTo>
                      <a:pt x="1114" y="128"/>
                    </a:lnTo>
                    <a:lnTo>
                      <a:pt x="1114" y="128"/>
                    </a:lnTo>
                    <a:lnTo>
                      <a:pt x="1114" y="130"/>
                    </a:lnTo>
                    <a:lnTo>
                      <a:pt x="1114" y="130"/>
                    </a:lnTo>
                    <a:lnTo>
                      <a:pt x="1114" y="132"/>
                    </a:lnTo>
                    <a:lnTo>
                      <a:pt x="1114" y="133"/>
                    </a:lnTo>
                    <a:lnTo>
                      <a:pt x="1114" y="135"/>
                    </a:lnTo>
                    <a:lnTo>
                      <a:pt x="1114" y="135"/>
                    </a:lnTo>
                    <a:lnTo>
                      <a:pt x="1114" y="135"/>
                    </a:lnTo>
                    <a:lnTo>
                      <a:pt x="1114" y="137"/>
                    </a:lnTo>
                    <a:lnTo>
                      <a:pt x="1114" y="137"/>
                    </a:lnTo>
                    <a:lnTo>
                      <a:pt x="1114" y="137"/>
                    </a:lnTo>
                    <a:lnTo>
                      <a:pt x="1114" y="139"/>
                    </a:lnTo>
                    <a:lnTo>
                      <a:pt x="1113" y="141"/>
                    </a:lnTo>
                    <a:lnTo>
                      <a:pt x="1111" y="143"/>
                    </a:lnTo>
                    <a:lnTo>
                      <a:pt x="1109" y="144"/>
                    </a:lnTo>
                    <a:lnTo>
                      <a:pt x="1109" y="144"/>
                    </a:lnTo>
                    <a:lnTo>
                      <a:pt x="1109" y="144"/>
                    </a:lnTo>
                    <a:lnTo>
                      <a:pt x="1109" y="144"/>
                    </a:lnTo>
                    <a:lnTo>
                      <a:pt x="1109" y="144"/>
                    </a:lnTo>
                    <a:lnTo>
                      <a:pt x="1109" y="144"/>
                    </a:lnTo>
                    <a:lnTo>
                      <a:pt x="1109" y="144"/>
                    </a:lnTo>
                    <a:lnTo>
                      <a:pt x="1111" y="144"/>
                    </a:lnTo>
                    <a:lnTo>
                      <a:pt x="1111" y="146"/>
                    </a:lnTo>
                    <a:lnTo>
                      <a:pt x="1111" y="146"/>
                    </a:lnTo>
                    <a:lnTo>
                      <a:pt x="1111" y="146"/>
                    </a:lnTo>
                    <a:lnTo>
                      <a:pt x="1111" y="146"/>
                    </a:lnTo>
                    <a:lnTo>
                      <a:pt x="1111" y="148"/>
                    </a:lnTo>
                    <a:lnTo>
                      <a:pt x="1113" y="148"/>
                    </a:lnTo>
                    <a:lnTo>
                      <a:pt x="1113" y="148"/>
                    </a:lnTo>
                    <a:lnTo>
                      <a:pt x="1113" y="148"/>
                    </a:lnTo>
                    <a:lnTo>
                      <a:pt x="1114" y="148"/>
                    </a:lnTo>
                    <a:lnTo>
                      <a:pt x="1114" y="148"/>
                    </a:lnTo>
                    <a:lnTo>
                      <a:pt x="1114" y="150"/>
                    </a:lnTo>
                    <a:lnTo>
                      <a:pt x="1114" y="150"/>
                    </a:lnTo>
                    <a:lnTo>
                      <a:pt x="1114" y="150"/>
                    </a:lnTo>
                    <a:lnTo>
                      <a:pt x="1114" y="150"/>
                    </a:lnTo>
                    <a:lnTo>
                      <a:pt x="1114" y="150"/>
                    </a:lnTo>
                    <a:lnTo>
                      <a:pt x="1114" y="150"/>
                    </a:lnTo>
                    <a:lnTo>
                      <a:pt x="1114" y="150"/>
                    </a:lnTo>
                    <a:lnTo>
                      <a:pt x="1114" y="150"/>
                    </a:lnTo>
                    <a:lnTo>
                      <a:pt x="1114" y="152"/>
                    </a:lnTo>
                    <a:lnTo>
                      <a:pt x="1113" y="152"/>
                    </a:lnTo>
                    <a:lnTo>
                      <a:pt x="1114" y="152"/>
                    </a:lnTo>
                    <a:lnTo>
                      <a:pt x="1114" y="152"/>
                    </a:lnTo>
                    <a:lnTo>
                      <a:pt x="1114" y="153"/>
                    </a:lnTo>
                    <a:lnTo>
                      <a:pt x="1114" y="153"/>
                    </a:lnTo>
                    <a:lnTo>
                      <a:pt x="1114" y="153"/>
                    </a:lnTo>
                    <a:lnTo>
                      <a:pt x="1114" y="153"/>
                    </a:lnTo>
                    <a:lnTo>
                      <a:pt x="1116" y="155"/>
                    </a:lnTo>
                    <a:lnTo>
                      <a:pt x="1116" y="155"/>
                    </a:lnTo>
                    <a:lnTo>
                      <a:pt x="1116" y="155"/>
                    </a:lnTo>
                    <a:lnTo>
                      <a:pt x="1116" y="155"/>
                    </a:lnTo>
                    <a:lnTo>
                      <a:pt x="1116" y="155"/>
                    </a:lnTo>
                    <a:lnTo>
                      <a:pt x="1116" y="155"/>
                    </a:lnTo>
                    <a:lnTo>
                      <a:pt x="1118" y="155"/>
                    </a:lnTo>
                    <a:lnTo>
                      <a:pt x="1118" y="155"/>
                    </a:lnTo>
                    <a:lnTo>
                      <a:pt x="1118" y="155"/>
                    </a:lnTo>
                    <a:lnTo>
                      <a:pt x="1120" y="155"/>
                    </a:lnTo>
                    <a:lnTo>
                      <a:pt x="1120" y="155"/>
                    </a:lnTo>
                    <a:lnTo>
                      <a:pt x="1122" y="155"/>
                    </a:lnTo>
                    <a:lnTo>
                      <a:pt x="1122" y="155"/>
                    </a:lnTo>
                    <a:lnTo>
                      <a:pt x="1122" y="155"/>
                    </a:lnTo>
                    <a:lnTo>
                      <a:pt x="1122" y="155"/>
                    </a:lnTo>
                    <a:lnTo>
                      <a:pt x="1122" y="155"/>
                    </a:lnTo>
                    <a:lnTo>
                      <a:pt x="1122" y="155"/>
                    </a:lnTo>
                    <a:lnTo>
                      <a:pt x="1124" y="155"/>
                    </a:lnTo>
                    <a:lnTo>
                      <a:pt x="1125" y="155"/>
                    </a:lnTo>
                    <a:lnTo>
                      <a:pt x="1125" y="157"/>
                    </a:lnTo>
                    <a:lnTo>
                      <a:pt x="1125" y="157"/>
                    </a:lnTo>
                    <a:lnTo>
                      <a:pt x="1125" y="157"/>
                    </a:lnTo>
                    <a:lnTo>
                      <a:pt x="1125" y="157"/>
                    </a:lnTo>
                    <a:lnTo>
                      <a:pt x="1125" y="157"/>
                    </a:lnTo>
                    <a:lnTo>
                      <a:pt x="1127" y="157"/>
                    </a:lnTo>
                    <a:lnTo>
                      <a:pt x="1125" y="157"/>
                    </a:lnTo>
                    <a:lnTo>
                      <a:pt x="1125" y="159"/>
                    </a:lnTo>
                    <a:lnTo>
                      <a:pt x="1124" y="159"/>
                    </a:lnTo>
                    <a:lnTo>
                      <a:pt x="1124" y="159"/>
                    </a:lnTo>
                    <a:lnTo>
                      <a:pt x="1122" y="159"/>
                    </a:lnTo>
                    <a:lnTo>
                      <a:pt x="1122" y="159"/>
                    </a:lnTo>
                    <a:lnTo>
                      <a:pt x="1122" y="161"/>
                    </a:lnTo>
                    <a:lnTo>
                      <a:pt x="1122" y="161"/>
                    </a:lnTo>
                    <a:lnTo>
                      <a:pt x="1122" y="161"/>
                    </a:lnTo>
                    <a:lnTo>
                      <a:pt x="1122" y="162"/>
                    </a:lnTo>
                    <a:lnTo>
                      <a:pt x="1122" y="162"/>
                    </a:lnTo>
                    <a:lnTo>
                      <a:pt x="1122" y="164"/>
                    </a:lnTo>
                    <a:lnTo>
                      <a:pt x="1120" y="164"/>
                    </a:lnTo>
                    <a:lnTo>
                      <a:pt x="1118" y="164"/>
                    </a:lnTo>
                    <a:lnTo>
                      <a:pt x="1118" y="164"/>
                    </a:lnTo>
                    <a:lnTo>
                      <a:pt x="1118" y="166"/>
                    </a:lnTo>
                    <a:lnTo>
                      <a:pt x="1116" y="166"/>
                    </a:lnTo>
                    <a:lnTo>
                      <a:pt x="1116" y="166"/>
                    </a:lnTo>
                    <a:lnTo>
                      <a:pt x="1116" y="168"/>
                    </a:lnTo>
                    <a:lnTo>
                      <a:pt x="1118" y="170"/>
                    </a:lnTo>
                    <a:lnTo>
                      <a:pt x="1118" y="170"/>
                    </a:lnTo>
                    <a:lnTo>
                      <a:pt x="1120" y="170"/>
                    </a:lnTo>
                    <a:lnTo>
                      <a:pt x="1120" y="170"/>
                    </a:lnTo>
                    <a:lnTo>
                      <a:pt x="1122" y="171"/>
                    </a:lnTo>
                    <a:lnTo>
                      <a:pt x="1124" y="171"/>
                    </a:lnTo>
                    <a:lnTo>
                      <a:pt x="1124" y="170"/>
                    </a:lnTo>
                    <a:lnTo>
                      <a:pt x="1124" y="170"/>
                    </a:lnTo>
                    <a:lnTo>
                      <a:pt x="1124" y="168"/>
                    </a:lnTo>
                    <a:lnTo>
                      <a:pt x="1124" y="168"/>
                    </a:lnTo>
                    <a:lnTo>
                      <a:pt x="1124" y="166"/>
                    </a:lnTo>
                    <a:lnTo>
                      <a:pt x="1125" y="166"/>
                    </a:lnTo>
                    <a:lnTo>
                      <a:pt x="1125" y="166"/>
                    </a:lnTo>
                    <a:lnTo>
                      <a:pt x="1127" y="166"/>
                    </a:lnTo>
                    <a:lnTo>
                      <a:pt x="1127" y="166"/>
                    </a:lnTo>
                    <a:lnTo>
                      <a:pt x="1129" y="166"/>
                    </a:lnTo>
                    <a:lnTo>
                      <a:pt x="1131" y="166"/>
                    </a:lnTo>
                    <a:lnTo>
                      <a:pt x="1133" y="166"/>
                    </a:lnTo>
                    <a:lnTo>
                      <a:pt x="1134" y="166"/>
                    </a:lnTo>
                    <a:lnTo>
                      <a:pt x="1136" y="166"/>
                    </a:lnTo>
                    <a:lnTo>
                      <a:pt x="1138" y="164"/>
                    </a:lnTo>
                    <a:lnTo>
                      <a:pt x="1140" y="166"/>
                    </a:lnTo>
                    <a:lnTo>
                      <a:pt x="1140" y="166"/>
                    </a:lnTo>
                    <a:lnTo>
                      <a:pt x="1140" y="166"/>
                    </a:lnTo>
                    <a:lnTo>
                      <a:pt x="1140" y="166"/>
                    </a:lnTo>
                    <a:lnTo>
                      <a:pt x="1138" y="168"/>
                    </a:lnTo>
                    <a:lnTo>
                      <a:pt x="1138" y="168"/>
                    </a:lnTo>
                    <a:lnTo>
                      <a:pt x="1136" y="168"/>
                    </a:lnTo>
                    <a:lnTo>
                      <a:pt x="1134" y="168"/>
                    </a:lnTo>
                    <a:lnTo>
                      <a:pt x="1134" y="168"/>
                    </a:lnTo>
                    <a:lnTo>
                      <a:pt x="1134" y="170"/>
                    </a:lnTo>
                    <a:lnTo>
                      <a:pt x="1134" y="170"/>
                    </a:lnTo>
                    <a:lnTo>
                      <a:pt x="1134" y="171"/>
                    </a:lnTo>
                    <a:lnTo>
                      <a:pt x="1134" y="171"/>
                    </a:lnTo>
                    <a:lnTo>
                      <a:pt x="1136" y="171"/>
                    </a:lnTo>
                    <a:lnTo>
                      <a:pt x="1136" y="171"/>
                    </a:lnTo>
                    <a:lnTo>
                      <a:pt x="1138" y="171"/>
                    </a:lnTo>
                    <a:lnTo>
                      <a:pt x="1140" y="171"/>
                    </a:lnTo>
                    <a:lnTo>
                      <a:pt x="1142" y="171"/>
                    </a:lnTo>
                    <a:lnTo>
                      <a:pt x="1142" y="171"/>
                    </a:lnTo>
                    <a:lnTo>
                      <a:pt x="1143" y="170"/>
                    </a:lnTo>
                    <a:lnTo>
                      <a:pt x="1143" y="170"/>
                    </a:lnTo>
                    <a:lnTo>
                      <a:pt x="1143" y="168"/>
                    </a:lnTo>
                    <a:lnTo>
                      <a:pt x="1143" y="168"/>
                    </a:lnTo>
                    <a:lnTo>
                      <a:pt x="1143" y="168"/>
                    </a:lnTo>
                    <a:lnTo>
                      <a:pt x="1143" y="166"/>
                    </a:lnTo>
                    <a:lnTo>
                      <a:pt x="1143" y="166"/>
                    </a:lnTo>
                    <a:lnTo>
                      <a:pt x="1145" y="166"/>
                    </a:lnTo>
                    <a:lnTo>
                      <a:pt x="1145" y="166"/>
                    </a:lnTo>
                    <a:lnTo>
                      <a:pt x="1145" y="166"/>
                    </a:lnTo>
                    <a:lnTo>
                      <a:pt x="1147" y="166"/>
                    </a:lnTo>
                    <a:lnTo>
                      <a:pt x="1147" y="166"/>
                    </a:lnTo>
                    <a:lnTo>
                      <a:pt x="1147" y="166"/>
                    </a:lnTo>
                    <a:lnTo>
                      <a:pt x="1147" y="164"/>
                    </a:lnTo>
                    <a:lnTo>
                      <a:pt x="1147" y="164"/>
                    </a:lnTo>
                    <a:lnTo>
                      <a:pt x="1147" y="164"/>
                    </a:lnTo>
                    <a:lnTo>
                      <a:pt x="1147" y="162"/>
                    </a:lnTo>
                    <a:lnTo>
                      <a:pt x="1149" y="162"/>
                    </a:lnTo>
                    <a:lnTo>
                      <a:pt x="1149" y="162"/>
                    </a:lnTo>
                    <a:lnTo>
                      <a:pt x="1149" y="162"/>
                    </a:lnTo>
                    <a:lnTo>
                      <a:pt x="1149" y="161"/>
                    </a:lnTo>
                    <a:lnTo>
                      <a:pt x="1149" y="161"/>
                    </a:lnTo>
                    <a:lnTo>
                      <a:pt x="1149" y="161"/>
                    </a:lnTo>
                    <a:lnTo>
                      <a:pt x="1149" y="161"/>
                    </a:lnTo>
                    <a:lnTo>
                      <a:pt x="1149" y="161"/>
                    </a:lnTo>
                    <a:lnTo>
                      <a:pt x="1149" y="161"/>
                    </a:lnTo>
                    <a:lnTo>
                      <a:pt x="1149" y="161"/>
                    </a:lnTo>
                    <a:lnTo>
                      <a:pt x="1149" y="161"/>
                    </a:lnTo>
                    <a:lnTo>
                      <a:pt x="1149" y="159"/>
                    </a:lnTo>
                    <a:lnTo>
                      <a:pt x="1149" y="159"/>
                    </a:lnTo>
                    <a:lnTo>
                      <a:pt x="1149" y="159"/>
                    </a:lnTo>
                    <a:lnTo>
                      <a:pt x="1151" y="159"/>
                    </a:lnTo>
                    <a:lnTo>
                      <a:pt x="1151" y="159"/>
                    </a:lnTo>
                    <a:lnTo>
                      <a:pt x="1151" y="159"/>
                    </a:lnTo>
                    <a:lnTo>
                      <a:pt x="1151" y="159"/>
                    </a:lnTo>
                    <a:lnTo>
                      <a:pt x="1151" y="157"/>
                    </a:lnTo>
                    <a:lnTo>
                      <a:pt x="1151" y="157"/>
                    </a:lnTo>
                    <a:lnTo>
                      <a:pt x="1151" y="157"/>
                    </a:lnTo>
                    <a:lnTo>
                      <a:pt x="1151" y="155"/>
                    </a:lnTo>
                    <a:lnTo>
                      <a:pt x="1152" y="155"/>
                    </a:lnTo>
                    <a:lnTo>
                      <a:pt x="1152" y="153"/>
                    </a:lnTo>
                    <a:lnTo>
                      <a:pt x="1152" y="153"/>
                    </a:lnTo>
                    <a:lnTo>
                      <a:pt x="1152" y="152"/>
                    </a:lnTo>
                    <a:lnTo>
                      <a:pt x="1152" y="150"/>
                    </a:lnTo>
                    <a:lnTo>
                      <a:pt x="1156" y="148"/>
                    </a:lnTo>
                    <a:lnTo>
                      <a:pt x="1160" y="146"/>
                    </a:lnTo>
                    <a:lnTo>
                      <a:pt x="1163" y="144"/>
                    </a:lnTo>
                    <a:lnTo>
                      <a:pt x="1163" y="141"/>
                    </a:lnTo>
                    <a:lnTo>
                      <a:pt x="1165" y="139"/>
                    </a:lnTo>
                    <a:lnTo>
                      <a:pt x="1165" y="137"/>
                    </a:lnTo>
                    <a:lnTo>
                      <a:pt x="1165" y="137"/>
                    </a:lnTo>
                    <a:lnTo>
                      <a:pt x="1165" y="137"/>
                    </a:lnTo>
                    <a:lnTo>
                      <a:pt x="1163" y="135"/>
                    </a:lnTo>
                    <a:lnTo>
                      <a:pt x="1160" y="133"/>
                    </a:lnTo>
                    <a:lnTo>
                      <a:pt x="1160" y="133"/>
                    </a:lnTo>
                    <a:lnTo>
                      <a:pt x="1160" y="133"/>
                    </a:lnTo>
                    <a:lnTo>
                      <a:pt x="1160" y="132"/>
                    </a:lnTo>
                    <a:lnTo>
                      <a:pt x="1160" y="132"/>
                    </a:lnTo>
                    <a:lnTo>
                      <a:pt x="1160" y="132"/>
                    </a:lnTo>
                    <a:lnTo>
                      <a:pt x="1160" y="132"/>
                    </a:lnTo>
                    <a:lnTo>
                      <a:pt x="1160" y="132"/>
                    </a:lnTo>
                    <a:lnTo>
                      <a:pt x="1160" y="132"/>
                    </a:lnTo>
                    <a:lnTo>
                      <a:pt x="1162" y="132"/>
                    </a:lnTo>
                    <a:lnTo>
                      <a:pt x="1162" y="132"/>
                    </a:lnTo>
                    <a:lnTo>
                      <a:pt x="1162" y="132"/>
                    </a:lnTo>
                    <a:lnTo>
                      <a:pt x="1162" y="130"/>
                    </a:lnTo>
                    <a:lnTo>
                      <a:pt x="1162" y="130"/>
                    </a:lnTo>
                    <a:lnTo>
                      <a:pt x="1162" y="130"/>
                    </a:lnTo>
                    <a:lnTo>
                      <a:pt x="1162" y="130"/>
                    </a:lnTo>
                    <a:lnTo>
                      <a:pt x="1162" y="130"/>
                    </a:lnTo>
                    <a:lnTo>
                      <a:pt x="1163" y="130"/>
                    </a:lnTo>
                    <a:lnTo>
                      <a:pt x="1163" y="130"/>
                    </a:lnTo>
                    <a:lnTo>
                      <a:pt x="1163" y="128"/>
                    </a:lnTo>
                    <a:lnTo>
                      <a:pt x="1163" y="128"/>
                    </a:lnTo>
                    <a:lnTo>
                      <a:pt x="1163" y="128"/>
                    </a:lnTo>
                    <a:lnTo>
                      <a:pt x="1165" y="128"/>
                    </a:lnTo>
                    <a:lnTo>
                      <a:pt x="1165" y="128"/>
                    </a:lnTo>
                    <a:lnTo>
                      <a:pt x="1165" y="128"/>
                    </a:lnTo>
                    <a:lnTo>
                      <a:pt x="1165" y="128"/>
                    </a:lnTo>
                    <a:lnTo>
                      <a:pt x="1165" y="126"/>
                    </a:lnTo>
                    <a:lnTo>
                      <a:pt x="1165" y="126"/>
                    </a:lnTo>
                    <a:lnTo>
                      <a:pt x="1165" y="126"/>
                    </a:lnTo>
                    <a:lnTo>
                      <a:pt x="1167" y="126"/>
                    </a:lnTo>
                    <a:lnTo>
                      <a:pt x="1167" y="126"/>
                    </a:lnTo>
                    <a:lnTo>
                      <a:pt x="1167" y="126"/>
                    </a:lnTo>
                    <a:lnTo>
                      <a:pt x="1169" y="124"/>
                    </a:lnTo>
                    <a:lnTo>
                      <a:pt x="1169" y="124"/>
                    </a:lnTo>
                    <a:lnTo>
                      <a:pt x="1169" y="124"/>
                    </a:lnTo>
                    <a:lnTo>
                      <a:pt x="1169" y="124"/>
                    </a:lnTo>
                    <a:lnTo>
                      <a:pt x="1169" y="124"/>
                    </a:lnTo>
                    <a:lnTo>
                      <a:pt x="1169" y="124"/>
                    </a:lnTo>
                    <a:lnTo>
                      <a:pt x="1169" y="123"/>
                    </a:lnTo>
                    <a:lnTo>
                      <a:pt x="1171" y="123"/>
                    </a:lnTo>
                    <a:lnTo>
                      <a:pt x="1171" y="121"/>
                    </a:lnTo>
                    <a:lnTo>
                      <a:pt x="1171" y="121"/>
                    </a:lnTo>
                    <a:lnTo>
                      <a:pt x="1171" y="119"/>
                    </a:lnTo>
                    <a:lnTo>
                      <a:pt x="1171" y="119"/>
                    </a:lnTo>
                    <a:lnTo>
                      <a:pt x="1171" y="119"/>
                    </a:lnTo>
                    <a:lnTo>
                      <a:pt x="1171" y="119"/>
                    </a:lnTo>
                    <a:lnTo>
                      <a:pt x="1171" y="117"/>
                    </a:lnTo>
                    <a:lnTo>
                      <a:pt x="1171" y="117"/>
                    </a:lnTo>
                    <a:lnTo>
                      <a:pt x="1171" y="117"/>
                    </a:lnTo>
                    <a:lnTo>
                      <a:pt x="1171" y="115"/>
                    </a:lnTo>
                    <a:lnTo>
                      <a:pt x="1171" y="115"/>
                    </a:lnTo>
                    <a:lnTo>
                      <a:pt x="1172" y="115"/>
                    </a:lnTo>
                    <a:lnTo>
                      <a:pt x="1172" y="115"/>
                    </a:lnTo>
                    <a:lnTo>
                      <a:pt x="1172" y="115"/>
                    </a:lnTo>
                    <a:lnTo>
                      <a:pt x="1172" y="114"/>
                    </a:lnTo>
                    <a:lnTo>
                      <a:pt x="1172" y="114"/>
                    </a:lnTo>
                    <a:lnTo>
                      <a:pt x="1172" y="114"/>
                    </a:lnTo>
                    <a:lnTo>
                      <a:pt x="1174" y="114"/>
                    </a:lnTo>
                    <a:lnTo>
                      <a:pt x="1174" y="114"/>
                    </a:lnTo>
                    <a:lnTo>
                      <a:pt x="1174" y="114"/>
                    </a:lnTo>
                    <a:lnTo>
                      <a:pt x="1174" y="114"/>
                    </a:lnTo>
                    <a:lnTo>
                      <a:pt x="1174" y="114"/>
                    </a:lnTo>
                    <a:lnTo>
                      <a:pt x="1174" y="114"/>
                    </a:lnTo>
                    <a:lnTo>
                      <a:pt x="1176" y="112"/>
                    </a:lnTo>
                    <a:lnTo>
                      <a:pt x="1176" y="112"/>
                    </a:lnTo>
                    <a:lnTo>
                      <a:pt x="1176" y="112"/>
                    </a:lnTo>
                    <a:lnTo>
                      <a:pt x="1176" y="112"/>
                    </a:lnTo>
                    <a:lnTo>
                      <a:pt x="1176" y="112"/>
                    </a:lnTo>
                    <a:lnTo>
                      <a:pt x="1176" y="112"/>
                    </a:lnTo>
                    <a:lnTo>
                      <a:pt x="1176" y="112"/>
                    </a:lnTo>
                    <a:lnTo>
                      <a:pt x="1178" y="110"/>
                    </a:lnTo>
                    <a:lnTo>
                      <a:pt x="1178" y="110"/>
                    </a:lnTo>
                    <a:lnTo>
                      <a:pt x="1178" y="110"/>
                    </a:lnTo>
                    <a:lnTo>
                      <a:pt x="1178" y="110"/>
                    </a:lnTo>
                    <a:lnTo>
                      <a:pt x="1178" y="110"/>
                    </a:lnTo>
                    <a:lnTo>
                      <a:pt x="1176" y="110"/>
                    </a:lnTo>
                    <a:lnTo>
                      <a:pt x="1176" y="108"/>
                    </a:lnTo>
                    <a:lnTo>
                      <a:pt x="1176" y="108"/>
                    </a:lnTo>
                    <a:lnTo>
                      <a:pt x="1178" y="108"/>
                    </a:lnTo>
                    <a:lnTo>
                      <a:pt x="1178" y="108"/>
                    </a:lnTo>
                    <a:lnTo>
                      <a:pt x="1178" y="108"/>
                    </a:lnTo>
                    <a:lnTo>
                      <a:pt x="1178" y="108"/>
                    </a:lnTo>
                    <a:lnTo>
                      <a:pt x="1178" y="106"/>
                    </a:lnTo>
                    <a:lnTo>
                      <a:pt x="1178" y="106"/>
                    </a:lnTo>
                    <a:lnTo>
                      <a:pt x="1178" y="105"/>
                    </a:lnTo>
                    <a:lnTo>
                      <a:pt x="1178" y="105"/>
                    </a:lnTo>
                    <a:lnTo>
                      <a:pt x="1178" y="105"/>
                    </a:lnTo>
                    <a:lnTo>
                      <a:pt x="1178" y="105"/>
                    </a:lnTo>
                    <a:lnTo>
                      <a:pt x="1178" y="105"/>
                    </a:lnTo>
                    <a:lnTo>
                      <a:pt x="1180" y="105"/>
                    </a:lnTo>
                    <a:lnTo>
                      <a:pt x="1180" y="105"/>
                    </a:lnTo>
                    <a:lnTo>
                      <a:pt x="1180" y="105"/>
                    </a:lnTo>
                    <a:lnTo>
                      <a:pt x="1180" y="105"/>
                    </a:lnTo>
                    <a:lnTo>
                      <a:pt x="1180" y="105"/>
                    </a:lnTo>
                    <a:lnTo>
                      <a:pt x="1180" y="105"/>
                    </a:lnTo>
                    <a:lnTo>
                      <a:pt x="1180" y="105"/>
                    </a:lnTo>
                    <a:lnTo>
                      <a:pt x="1180" y="105"/>
                    </a:lnTo>
                    <a:lnTo>
                      <a:pt x="1180" y="105"/>
                    </a:lnTo>
                    <a:lnTo>
                      <a:pt x="1181" y="105"/>
                    </a:lnTo>
                    <a:lnTo>
                      <a:pt x="1181" y="105"/>
                    </a:lnTo>
                    <a:lnTo>
                      <a:pt x="1181" y="103"/>
                    </a:lnTo>
                    <a:lnTo>
                      <a:pt x="1181" y="103"/>
                    </a:lnTo>
                    <a:lnTo>
                      <a:pt x="1181" y="103"/>
                    </a:lnTo>
                    <a:lnTo>
                      <a:pt x="1183" y="101"/>
                    </a:lnTo>
                    <a:lnTo>
                      <a:pt x="1183" y="101"/>
                    </a:lnTo>
                    <a:lnTo>
                      <a:pt x="1183" y="101"/>
                    </a:lnTo>
                    <a:lnTo>
                      <a:pt x="1183" y="101"/>
                    </a:lnTo>
                    <a:lnTo>
                      <a:pt x="1183" y="101"/>
                    </a:lnTo>
                    <a:lnTo>
                      <a:pt x="1183" y="101"/>
                    </a:lnTo>
                    <a:lnTo>
                      <a:pt x="1183" y="101"/>
                    </a:lnTo>
                    <a:lnTo>
                      <a:pt x="1185" y="101"/>
                    </a:lnTo>
                    <a:lnTo>
                      <a:pt x="1185" y="101"/>
                    </a:lnTo>
                    <a:lnTo>
                      <a:pt x="1185" y="101"/>
                    </a:lnTo>
                    <a:lnTo>
                      <a:pt x="1185" y="101"/>
                    </a:lnTo>
                    <a:lnTo>
                      <a:pt x="1185" y="101"/>
                    </a:lnTo>
                    <a:lnTo>
                      <a:pt x="1185" y="101"/>
                    </a:lnTo>
                    <a:lnTo>
                      <a:pt x="1185" y="101"/>
                    </a:lnTo>
                    <a:lnTo>
                      <a:pt x="1187" y="101"/>
                    </a:lnTo>
                    <a:lnTo>
                      <a:pt x="1187" y="101"/>
                    </a:lnTo>
                    <a:lnTo>
                      <a:pt x="1187" y="101"/>
                    </a:lnTo>
                    <a:lnTo>
                      <a:pt x="1187" y="101"/>
                    </a:lnTo>
                    <a:lnTo>
                      <a:pt x="1187" y="101"/>
                    </a:lnTo>
                    <a:lnTo>
                      <a:pt x="1187" y="101"/>
                    </a:lnTo>
                    <a:lnTo>
                      <a:pt x="1189" y="101"/>
                    </a:lnTo>
                    <a:lnTo>
                      <a:pt x="1189" y="101"/>
                    </a:lnTo>
                    <a:lnTo>
                      <a:pt x="1189" y="101"/>
                    </a:lnTo>
                    <a:lnTo>
                      <a:pt x="1189" y="101"/>
                    </a:lnTo>
                    <a:lnTo>
                      <a:pt x="1189" y="101"/>
                    </a:lnTo>
                    <a:lnTo>
                      <a:pt x="1190" y="101"/>
                    </a:lnTo>
                    <a:lnTo>
                      <a:pt x="1190" y="101"/>
                    </a:lnTo>
                    <a:lnTo>
                      <a:pt x="1190" y="101"/>
                    </a:lnTo>
                    <a:lnTo>
                      <a:pt x="1190" y="101"/>
                    </a:lnTo>
                    <a:lnTo>
                      <a:pt x="1190" y="101"/>
                    </a:lnTo>
                    <a:lnTo>
                      <a:pt x="1190" y="101"/>
                    </a:lnTo>
                    <a:lnTo>
                      <a:pt x="1190" y="101"/>
                    </a:lnTo>
                    <a:lnTo>
                      <a:pt x="1192" y="101"/>
                    </a:lnTo>
                    <a:lnTo>
                      <a:pt x="1192" y="101"/>
                    </a:lnTo>
                    <a:lnTo>
                      <a:pt x="1192" y="101"/>
                    </a:lnTo>
                    <a:lnTo>
                      <a:pt x="1192" y="101"/>
                    </a:lnTo>
                    <a:lnTo>
                      <a:pt x="1192" y="101"/>
                    </a:lnTo>
                    <a:lnTo>
                      <a:pt x="1192" y="101"/>
                    </a:lnTo>
                    <a:lnTo>
                      <a:pt x="1192" y="101"/>
                    </a:lnTo>
                    <a:lnTo>
                      <a:pt x="1192" y="99"/>
                    </a:lnTo>
                    <a:lnTo>
                      <a:pt x="1192" y="99"/>
                    </a:lnTo>
                    <a:lnTo>
                      <a:pt x="1192" y="99"/>
                    </a:lnTo>
                    <a:lnTo>
                      <a:pt x="1192" y="99"/>
                    </a:lnTo>
                    <a:lnTo>
                      <a:pt x="1194" y="99"/>
                    </a:lnTo>
                    <a:lnTo>
                      <a:pt x="1194" y="99"/>
                    </a:lnTo>
                    <a:lnTo>
                      <a:pt x="1194" y="99"/>
                    </a:lnTo>
                    <a:lnTo>
                      <a:pt x="1194" y="99"/>
                    </a:lnTo>
                    <a:lnTo>
                      <a:pt x="1194" y="99"/>
                    </a:lnTo>
                    <a:lnTo>
                      <a:pt x="1196" y="99"/>
                    </a:lnTo>
                    <a:lnTo>
                      <a:pt x="1196" y="99"/>
                    </a:lnTo>
                    <a:lnTo>
                      <a:pt x="1196" y="99"/>
                    </a:lnTo>
                    <a:lnTo>
                      <a:pt x="1196" y="99"/>
                    </a:lnTo>
                    <a:lnTo>
                      <a:pt x="1198" y="99"/>
                    </a:lnTo>
                    <a:lnTo>
                      <a:pt x="1198" y="99"/>
                    </a:lnTo>
                    <a:lnTo>
                      <a:pt x="1198" y="99"/>
                    </a:lnTo>
                    <a:lnTo>
                      <a:pt x="1198" y="99"/>
                    </a:lnTo>
                    <a:lnTo>
                      <a:pt x="1199" y="99"/>
                    </a:lnTo>
                    <a:lnTo>
                      <a:pt x="1199" y="99"/>
                    </a:lnTo>
                    <a:lnTo>
                      <a:pt x="1199" y="99"/>
                    </a:lnTo>
                    <a:lnTo>
                      <a:pt x="1199" y="97"/>
                    </a:lnTo>
                    <a:lnTo>
                      <a:pt x="1199" y="97"/>
                    </a:lnTo>
                    <a:lnTo>
                      <a:pt x="1199" y="97"/>
                    </a:lnTo>
                    <a:lnTo>
                      <a:pt x="1199" y="97"/>
                    </a:lnTo>
                    <a:lnTo>
                      <a:pt x="1201" y="97"/>
                    </a:lnTo>
                    <a:lnTo>
                      <a:pt x="1201" y="97"/>
                    </a:lnTo>
                    <a:lnTo>
                      <a:pt x="1201" y="97"/>
                    </a:lnTo>
                    <a:lnTo>
                      <a:pt x="1201" y="97"/>
                    </a:lnTo>
                    <a:lnTo>
                      <a:pt x="1201" y="97"/>
                    </a:lnTo>
                    <a:lnTo>
                      <a:pt x="1201" y="97"/>
                    </a:lnTo>
                    <a:lnTo>
                      <a:pt x="1201" y="97"/>
                    </a:lnTo>
                    <a:lnTo>
                      <a:pt x="1203" y="97"/>
                    </a:lnTo>
                    <a:lnTo>
                      <a:pt x="1203" y="97"/>
                    </a:lnTo>
                    <a:lnTo>
                      <a:pt x="1203" y="97"/>
                    </a:lnTo>
                    <a:lnTo>
                      <a:pt x="1203" y="97"/>
                    </a:lnTo>
                    <a:lnTo>
                      <a:pt x="1203" y="97"/>
                    </a:lnTo>
                    <a:lnTo>
                      <a:pt x="1203" y="97"/>
                    </a:lnTo>
                    <a:lnTo>
                      <a:pt x="1205" y="97"/>
                    </a:lnTo>
                    <a:lnTo>
                      <a:pt x="1205" y="97"/>
                    </a:lnTo>
                    <a:lnTo>
                      <a:pt x="1205" y="97"/>
                    </a:lnTo>
                    <a:lnTo>
                      <a:pt x="1205" y="97"/>
                    </a:lnTo>
                    <a:lnTo>
                      <a:pt x="1207" y="97"/>
                    </a:lnTo>
                    <a:lnTo>
                      <a:pt x="1207" y="97"/>
                    </a:lnTo>
                    <a:lnTo>
                      <a:pt x="1209" y="97"/>
                    </a:lnTo>
                    <a:lnTo>
                      <a:pt x="1209" y="97"/>
                    </a:lnTo>
                    <a:lnTo>
                      <a:pt x="1209" y="97"/>
                    </a:lnTo>
                    <a:lnTo>
                      <a:pt x="1210" y="97"/>
                    </a:lnTo>
                    <a:lnTo>
                      <a:pt x="1210" y="97"/>
                    </a:lnTo>
                    <a:lnTo>
                      <a:pt x="1210" y="97"/>
                    </a:lnTo>
                    <a:lnTo>
                      <a:pt x="1210" y="97"/>
                    </a:lnTo>
                    <a:lnTo>
                      <a:pt x="1210" y="95"/>
                    </a:lnTo>
                    <a:lnTo>
                      <a:pt x="1210" y="95"/>
                    </a:lnTo>
                    <a:lnTo>
                      <a:pt x="1210" y="95"/>
                    </a:lnTo>
                    <a:lnTo>
                      <a:pt x="1210" y="95"/>
                    </a:lnTo>
                    <a:lnTo>
                      <a:pt x="1210" y="95"/>
                    </a:lnTo>
                    <a:lnTo>
                      <a:pt x="1210" y="95"/>
                    </a:lnTo>
                    <a:lnTo>
                      <a:pt x="1212" y="95"/>
                    </a:lnTo>
                    <a:lnTo>
                      <a:pt x="1212" y="95"/>
                    </a:lnTo>
                    <a:lnTo>
                      <a:pt x="1212" y="95"/>
                    </a:lnTo>
                    <a:lnTo>
                      <a:pt x="1212" y="95"/>
                    </a:lnTo>
                    <a:lnTo>
                      <a:pt x="1212" y="94"/>
                    </a:lnTo>
                    <a:lnTo>
                      <a:pt x="1212" y="94"/>
                    </a:lnTo>
                    <a:lnTo>
                      <a:pt x="1212" y="94"/>
                    </a:lnTo>
                    <a:lnTo>
                      <a:pt x="1214" y="94"/>
                    </a:lnTo>
                    <a:lnTo>
                      <a:pt x="1214" y="94"/>
                    </a:lnTo>
                    <a:lnTo>
                      <a:pt x="1214" y="94"/>
                    </a:lnTo>
                    <a:lnTo>
                      <a:pt x="1214" y="94"/>
                    </a:lnTo>
                    <a:lnTo>
                      <a:pt x="1214" y="94"/>
                    </a:lnTo>
                    <a:lnTo>
                      <a:pt x="1216" y="94"/>
                    </a:lnTo>
                    <a:lnTo>
                      <a:pt x="1216" y="94"/>
                    </a:lnTo>
                    <a:lnTo>
                      <a:pt x="1216" y="94"/>
                    </a:lnTo>
                    <a:lnTo>
                      <a:pt x="1216" y="94"/>
                    </a:lnTo>
                    <a:lnTo>
                      <a:pt x="1216" y="94"/>
                    </a:lnTo>
                    <a:lnTo>
                      <a:pt x="1216" y="94"/>
                    </a:lnTo>
                    <a:lnTo>
                      <a:pt x="1218" y="94"/>
                    </a:lnTo>
                    <a:lnTo>
                      <a:pt x="1218" y="94"/>
                    </a:lnTo>
                    <a:lnTo>
                      <a:pt x="1218" y="94"/>
                    </a:lnTo>
                    <a:lnTo>
                      <a:pt x="1218" y="94"/>
                    </a:lnTo>
                    <a:lnTo>
                      <a:pt x="1218" y="92"/>
                    </a:lnTo>
                    <a:lnTo>
                      <a:pt x="1218" y="92"/>
                    </a:lnTo>
                    <a:lnTo>
                      <a:pt x="1218" y="92"/>
                    </a:lnTo>
                    <a:lnTo>
                      <a:pt x="1219" y="92"/>
                    </a:lnTo>
                    <a:lnTo>
                      <a:pt x="1219" y="92"/>
                    </a:lnTo>
                    <a:lnTo>
                      <a:pt x="1219" y="92"/>
                    </a:lnTo>
                    <a:lnTo>
                      <a:pt x="1219" y="92"/>
                    </a:lnTo>
                    <a:lnTo>
                      <a:pt x="1219" y="92"/>
                    </a:lnTo>
                    <a:lnTo>
                      <a:pt x="1221" y="92"/>
                    </a:lnTo>
                    <a:lnTo>
                      <a:pt x="1221" y="92"/>
                    </a:lnTo>
                    <a:lnTo>
                      <a:pt x="1221" y="92"/>
                    </a:lnTo>
                    <a:lnTo>
                      <a:pt x="1221" y="92"/>
                    </a:lnTo>
                    <a:lnTo>
                      <a:pt x="1221" y="92"/>
                    </a:lnTo>
                    <a:lnTo>
                      <a:pt x="1221" y="92"/>
                    </a:lnTo>
                    <a:lnTo>
                      <a:pt x="1223" y="92"/>
                    </a:lnTo>
                    <a:lnTo>
                      <a:pt x="1223" y="92"/>
                    </a:lnTo>
                    <a:lnTo>
                      <a:pt x="1223" y="92"/>
                    </a:lnTo>
                    <a:lnTo>
                      <a:pt x="1223" y="92"/>
                    </a:lnTo>
                    <a:lnTo>
                      <a:pt x="1225" y="92"/>
                    </a:lnTo>
                    <a:lnTo>
                      <a:pt x="1225" y="92"/>
                    </a:lnTo>
                    <a:lnTo>
                      <a:pt x="1225" y="92"/>
                    </a:lnTo>
                    <a:lnTo>
                      <a:pt x="1225" y="92"/>
                    </a:lnTo>
                    <a:lnTo>
                      <a:pt x="1225" y="90"/>
                    </a:lnTo>
                    <a:lnTo>
                      <a:pt x="1225" y="90"/>
                    </a:lnTo>
                    <a:lnTo>
                      <a:pt x="1227" y="90"/>
                    </a:lnTo>
                    <a:lnTo>
                      <a:pt x="1227" y="88"/>
                    </a:lnTo>
                    <a:lnTo>
                      <a:pt x="1228" y="88"/>
                    </a:lnTo>
                    <a:lnTo>
                      <a:pt x="1228" y="88"/>
                    </a:lnTo>
                    <a:lnTo>
                      <a:pt x="1228" y="86"/>
                    </a:lnTo>
                    <a:lnTo>
                      <a:pt x="1230" y="86"/>
                    </a:lnTo>
                    <a:lnTo>
                      <a:pt x="1230" y="85"/>
                    </a:lnTo>
                    <a:lnTo>
                      <a:pt x="1230" y="85"/>
                    </a:lnTo>
                    <a:lnTo>
                      <a:pt x="1230" y="85"/>
                    </a:lnTo>
                    <a:lnTo>
                      <a:pt x="1228" y="85"/>
                    </a:lnTo>
                    <a:lnTo>
                      <a:pt x="1228" y="85"/>
                    </a:lnTo>
                    <a:lnTo>
                      <a:pt x="1227" y="85"/>
                    </a:lnTo>
                    <a:lnTo>
                      <a:pt x="1225" y="85"/>
                    </a:lnTo>
                    <a:lnTo>
                      <a:pt x="1225" y="85"/>
                    </a:lnTo>
                    <a:lnTo>
                      <a:pt x="1225" y="85"/>
                    </a:lnTo>
                    <a:lnTo>
                      <a:pt x="1223" y="83"/>
                    </a:lnTo>
                    <a:lnTo>
                      <a:pt x="1223" y="83"/>
                    </a:lnTo>
                    <a:lnTo>
                      <a:pt x="1223" y="83"/>
                    </a:lnTo>
                    <a:lnTo>
                      <a:pt x="1223" y="81"/>
                    </a:lnTo>
                    <a:lnTo>
                      <a:pt x="1223" y="79"/>
                    </a:lnTo>
                    <a:lnTo>
                      <a:pt x="1221" y="79"/>
                    </a:lnTo>
                    <a:lnTo>
                      <a:pt x="1221" y="77"/>
                    </a:lnTo>
                    <a:lnTo>
                      <a:pt x="1219" y="77"/>
                    </a:lnTo>
                    <a:lnTo>
                      <a:pt x="1219" y="76"/>
                    </a:lnTo>
                    <a:lnTo>
                      <a:pt x="1219" y="74"/>
                    </a:lnTo>
                    <a:lnTo>
                      <a:pt x="1219" y="74"/>
                    </a:lnTo>
                    <a:lnTo>
                      <a:pt x="1219" y="72"/>
                    </a:lnTo>
                    <a:lnTo>
                      <a:pt x="1219" y="72"/>
                    </a:lnTo>
                    <a:lnTo>
                      <a:pt x="1221" y="70"/>
                    </a:lnTo>
                    <a:lnTo>
                      <a:pt x="1223" y="70"/>
                    </a:lnTo>
                    <a:lnTo>
                      <a:pt x="1223" y="70"/>
                    </a:lnTo>
                    <a:lnTo>
                      <a:pt x="1223" y="70"/>
                    </a:lnTo>
                    <a:lnTo>
                      <a:pt x="1225" y="70"/>
                    </a:lnTo>
                    <a:lnTo>
                      <a:pt x="1227" y="70"/>
                    </a:lnTo>
                    <a:lnTo>
                      <a:pt x="1227" y="70"/>
                    </a:lnTo>
                    <a:lnTo>
                      <a:pt x="1227" y="70"/>
                    </a:lnTo>
                    <a:lnTo>
                      <a:pt x="1228" y="70"/>
                    </a:lnTo>
                    <a:lnTo>
                      <a:pt x="1228" y="70"/>
                    </a:lnTo>
                    <a:lnTo>
                      <a:pt x="1228" y="70"/>
                    </a:lnTo>
                    <a:lnTo>
                      <a:pt x="1228" y="70"/>
                    </a:lnTo>
                    <a:lnTo>
                      <a:pt x="1230" y="70"/>
                    </a:lnTo>
                    <a:lnTo>
                      <a:pt x="1230" y="70"/>
                    </a:lnTo>
                    <a:lnTo>
                      <a:pt x="1232" y="70"/>
                    </a:lnTo>
                    <a:lnTo>
                      <a:pt x="1234" y="70"/>
                    </a:lnTo>
                    <a:lnTo>
                      <a:pt x="1234" y="70"/>
                    </a:lnTo>
                    <a:lnTo>
                      <a:pt x="1234" y="70"/>
                    </a:lnTo>
                    <a:lnTo>
                      <a:pt x="1236" y="70"/>
                    </a:lnTo>
                    <a:lnTo>
                      <a:pt x="1236" y="70"/>
                    </a:lnTo>
                    <a:lnTo>
                      <a:pt x="1236" y="70"/>
                    </a:lnTo>
                    <a:lnTo>
                      <a:pt x="1236" y="70"/>
                    </a:lnTo>
                    <a:lnTo>
                      <a:pt x="1236" y="70"/>
                    </a:lnTo>
                    <a:lnTo>
                      <a:pt x="1236" y="68"/>
                    </a:lnTo>
                    <a:lnTo>
                      <a:pt x="1236" y="68"/>
                    </a:lnTo>
                    <a:lnTo>
                      <a:pt x="1236" y="68"/>
                    </a:lnTo>
                    <a:lnTo>
                      <a:pt x="1236" y="68"/>
                    </a:lnTo>
                    <a:lnTo>
                      <a:pt x="1236" y="68"/>
                    </a:lnTo>
                    <a:lnTo>
                      <a:pt x="1236" y="68"/>
                    </a:lnTo>
                    <a:lnTo>
                      <a:pt x="1234" y="68"/>
                    </a:lnTo>
                    <a:lnTo>
                      <a:pt x="1234" y="68"/>
                    </a:lnTo>
                    <a:lnTo>
                      <a:pt x="1234" y="67"/>
                    </a:lnTo>
                    <a:lnTo>
                      <a:pt x="1234" y="67"/>
                    </a:lnTo>
                    <a:lnTo>
                      <a:pt x="1234" y="67"/>
                    </a:lnTo>
                    <a:lnTo>
                      <a:pt x="1234" y="67"/>
                    </a:lnTo>
                    <a:lnTo>
                      <a:pt x="1234" y="67"/>
                    </a:lnTo>
                    <a:lnTo>
                      <a:pt x="1234" y="67"/>
                    </a:lnTo>
                    <a:lnTo>
                      <a:pt x="1234" y="67"/>
                    </a:lnTo>
                    <a:lnTo>
                      <a:pt x="1234" y="65"/>
                    </a:lnTo>
                    <a:lnTo>
                      <a:pt x="1234" y="65"/>
                    </a:lnTo>
                    <a:lnTo>
                      <a:pt x="1236" y="65"/>
                    </a:lnTo>
                    <a:lnTo>
                      <a:pt x="1236" y="65"/>
                    </a:lnTo>
                    <a:lnTo>
                      <a:pt x="1236" y="63"/>
                    </a:lnTo>
                    <a:lnTo>
                      <a:pt x="1236" y="63"/>
                    </a:lnTo>
                    <a:lnTo>
                      <a:pt x="1236" y="63"/>
                    </a:lnTo>
                    <a:lnTo>
                      <a:pt x="1236" y="63"/>
                    </a:lnTo>
                    <a:lnTo>
                      <a:pt x="1236" y="63"/>
                    </a:lnTo>
                    <a:lnTo>
                      <a:pt x="1236" y="63"/>
                    </a:lnTo>
                    <a:lnTo>
                      <a:pt x="1236" y="63"/>
                    </a:lnTo>
                    <a:lnTo>
                      <a:pt x="1236" y="63"/>
                    </a:lnTo>
                    <a:lnTo>
                      <a:pt x="1237" y="63"/>
                    </a:lnTo>
                    <a:lnTo>
                      <a:pt x="1237" y="63"/>
                    </a:lnTo>
                    <a:lnTo>
                      <a:pt x="1237" y="63"/>
                    </a:lnTo>
                    <a:lnTo>
                      <a:pt x="1237" y="63"/>
                    </a:lnTo>
                    <a:lnTo>
                      <a:pt x="1239" y="63"/>
                    </a:lnTo>
                    <a:lnTo>
                      <a:pt x="1239" y="63"/>
                    </a:lnTo>
                    <a:lnTo>
                      <a:pt x="1239" y="63"/>
                    </a:lnTo>
                    <a:lnTo>
                      <a:pt x="1241" y="63"/>
                    </a:lnTo>
                    <a:lnTo>
                      <a:pt x="1241" y="63"/>
                    </a:lnTo>
                    <a:lnTo>
                      <a:pt x="1241" y="63"/>
                    </a:lnTo>
                    <a:lnTo>
                      <a:pt x="1243" y="63"/>
                    </a:lnTo>
                    <a:lnTo>
                      <a:pt x="1243" y="63"/>
                    </a:lnTo>
                    <a:lnTo>
                      <a:pt x="1243" y="63"/>
                    </a:lnTo>
                    <a:lnTo>
                      <a:pt x="1245" y="63"/>
                    </a:lnTo>
                    <a:lnTo>
                      <a:pt x="1245" y="63"/>
                    </a:lnTo>
                    <a:lnTo>
                      <a:pt x="1245" y="65"/>
                    </a:lnTo>
                    <a:lnTo>
                      <a:pt x="1245" y="65"/>
                    </a:lnTo>
                    <a:lnTo>
                      <a:pt x="1245" y="65"/>
                    </a:lnTo>
                    <a:lnTo>
                      <a:pt x="1247" y="65"/>
                    </a:lnTo>
                    <a:lnTo>
                      <a:pt x="1248" y="65"/>
                    </a:lnTo>
                    <a:lnTo>
                      <a:pt x="1248" y="65"/>
                    </a:lnTo>
                    <a:lnTo>
                      <a:pt x="1248" y="65"/>
                    </a:lnTo>
                    <a:lnTo>
                      <a:pt x="1248" y="65"/>
                    </a:lnTo>
                    <a:lnTo>
                      <a:pt x="1250" y="65"/>
                    </a:lnTo>
                    <a:lnTo>
                      <a:pt x="1250" y="65"/>
                    </a:lnTo>
                    <a:lnTo>
                      <a:pt x="1250" y="65"/>
                    </a:lnTo>
                    <a:lnTo>
                      <a:pt x="1250" y="65"/>
                    </a:lnTo>
                    <a:lnTo>
                      <a:pt x="1250" y="65"/>
                    </a:lnTo>
                    <a:lnTo>
                      <a:pt x="1252" y="65"/>
                    </a:lnTo>
                    <a:lnTo>
                      <a:pt x="1252" y="65"/>
                    </a:lnTo>
                    <a:lnTo>
                      <a:pt x="1252" y="67"/>
                    </a:lnTo>
                    <a:lnTo>
                      <a:pt x="1252" y="67"/>
                    </a:lnTo>
                    <a:lnTo>
                      <a:pt x="1252" y="67"/>
                    </a:lnTo>
                    <a:lnTo>
                      <a:pt x="1254" y="65"/>
                    </a:lnTo>
                    <a:lnTo>
                      <a:pt x="1254" y="65"/>
                    </a:lnTo>
                    <a:lnTo>
                      <a:pt x="1254" y="65"/>
                    </a:lnTo>
                    <a:lnTo>
                      <a:pt x="1254" y="65"/>
                    </a:lnTo>
                    <a:lnTo>
                      <a:pt x="1256" y="65"/>
                    </a:lnTo>
                    <a:lnTo>
                      <a:pt x="1256" y="65"/>
                    </a:lnTo>
                    <a:lnTo>
                      <a:pt x="1256" y="65"/>
                    </a:lnTo>
                    <a:lnTo>
                      <a:pt x="1256" y="65"/>
                    </a:lnTo>
                    <a:lnTo>
                      <a:pt x="1256" y="63"/>
                    </a:lnTo>
                    <a:lnTo>
                      <a:pt x="1256" y="63"/>
                    </a:lnTo>
                    <a:lnTo>
                      <a:pt x="1257" y="63"/>
                    </a:lnTo>
                    <a:lnTo>
                      <a:pt x="1257" y="63"/>
                    </a:lnTo>
                    <a:lnTo>
                      <a:pt x="1257" y="63"/>
                    </a:lnTo>
                    <a:lnTo>
                      <a:pt x="1257" y="63"/>
                    </a:lnTo>
                    <a:lnTo>
                      <a:pt x="1259" y="63"/>
                    </a:lnTo>
                    <a:lnTo>
                      <a:pt x="1259" y="63"/>
                    </a:lnTo>
                    <a:lnTo>
                      <a:pt x="1259" y="63"/>
                    </a:lnTo>
                    <a:lnTo>
                      <a:pt x="1259" y="63"/>
                    </a:lnTo>
                    <a:lnTo>
                      <a:pt x="1259" y="63"/>
                    </a:lnTo>
                    <a:lnTo>
                      <a:pt x="1261" y="63"/>
                    </a:lnTo>
                    <a:lnTo>
                      <a:pt x="1261" y="65"/>
                    </a:lnTo>
                    <a:lnTo>
                      <a:pt x="1261" y="65"/>
                    </a:lnTo>
                    <a:lnTo>
                      <a:pt x="1261" y="65"/>
                    </a:lnTo>
                    <a:lnTo>
                      <a:pt x="1261" y="65"/>
                    </a:lnTo>
                    <a:lnTo>
                      <a:pt x="1261" y="65"/>
                    </a:lnTo>
                    <a:lnTo>
                      <a:pt x="1261" y="65"/>
                    </a:lnTo>
                    <a:lnTo>
                      <a:pt x="1261" y="63"/>
                    </a:lnTo>
                    <a:lnTo>
                      <a:pt x="1263" y="63"/>
                    </a:lnTo>
                    <a:lnTo>
                      <a:pt x="1263" y="63"/>
                    </a:lnTo>
                    <a:lnTo>
                      <a:pt x="1263" y="63"/>
                    </a:lnTo>
                    <a:lnTo>
                      <a:pt x="1263" y="63"/>
                    </a:lnTo>
                    <a:lnTo>
                      <a:pt x="1263" y="63"/>
                    </a:lnTo>
                    <a:lnTo>
                      <a:pt x="1265" y="63"/>
                    </a:lnTo>
                    <a:lnTo>
                      <a:pt x="1265" y="63"/>
                    </a:lnTo>
                    <a:lnTo>
                      <a:pt x="1265" y="61"/>
                    </a:lnTo>
                    <a:lnTo>
                      <a:pt x="1265" y="61"/>
                    </a:lnTo>
                    <a:lnTo>
                      <a:pt x="1265" y="61"/>
                    </a:lnTo>
                    <a:lnTo>
                      <a:pt x="1265" y="61"/>
                    </a:lnTo>
                    <a:lnTo>
                      <a:pt x="1266" y="59"/>
                    </a:lnTo>
                    <a:lnTo>
                      <a:pt x="1266" y="59"/>
                    </a:lnTo>
                    <a:lnTo>
                      <a:pt x="1266" y="59"/>
                    </a:lnTo>
                    <a:lnTo>
                      <a:pt x="1266" y="59"/>
                    </a:lnTo>
                    <a:lnTo>
                      <a:pt x="1268" y="59"/>
                    </a:lnTo>
                    <a:lnTo>
                      <a:pt x="1268" y="59"/>
                    </a:lnTo>
                    <a:lnTo>
                      <a:pt x="1268" y="57"/>
                    </a:lnTo>
                    <a:lnTo>
                      <a:pt x="1268" y="57"/>
                    </a:lnTo>
                    <a:lnTo>
                      <a:pt x="1268" y="57"/>
                    </a:lnTo>
                    <a:lnTo>
                      <a:pt x="1268" y="59"/>
                    </a:lnTo>
                    <a:lnTo>
                      <a:pt x="1270" y="59"/>
                    </a:lnTo>
                    <a:lnTo>
                      <a:pt x="1270" y="59"/>
                    </a:lnTo>
                    <a:lnTo>
                      <a:pt x="1270" y="57"/>
                    </a:lnTo>
                    <a:lnTo>
                      <a:pt x="1270" y="57"/>
                    </a:lnTo>
                    <a:lnTo>
                      <a:pt x="1270" y="57"/>
                    </a:lnTo>
                    <a:lnTo>
                      <a:pt x="1270" y="57"/>
                    </a:lnTo>
                    <a:lnTo>
                      <a:pt x="1270" y="57"/>
                    </a:lnTo>
                    <a:lnTo>
                      <a:pt x="1270" y="57"/>
                    </a:lnTo>
                    <a:lnTo>
                      <a:pt x="1270" y="57"/>
                    </a:lnTo>
                    <a:lnTo>
                      <a:pt x="1270" y="56"/>
                    </a:lnTo>
                    <a:lnTo>
                      <a:pt x="1270" y="56"/>
                    </a:lnTo>
                    <a:lnTo>
                      <a:pt x="1270" y="56"/>
                    </a:lnTo>
                    <a:lnTo>
                      <a:pt x="1272" y="56"/>
                    </a:lnTo>
                    <a:lnTo>
                      <a:pt x="1272" y="56"/>
                    </a:lnTo>
                    <a:lnTo>
                      <a:pt x="1272" y="56"/>
                    </a:lnTo>
                    <a:lnTo>
                      <a:pt x="1272" y="56"/>
                    </a:lnTo>
                    <a:lnTo>
                      <a:pt x="1274" y="56"/>
                    </a:lnTo>
                    <a:lnTo>
                      <a:pt x="1274" y="56"/>
                    </a:lnTo>
                    <a:lnTo>
                      <a:pt x="1274" y="56"/>
                    </a:lnTo>
                    <a:lnTo>
                      <a:pt x="1274" y="56"/>
                    </a:lnTo>
                    <a:lnTo>
                      <a:pt x="1275" y="54"/>
                    </a:lnTo>
                    <a:lnTo>
                      <a:pt x="1275" y="54"/>
                    </a:lnTo>
                    <a:lnTo>
                      <a:pt x="1275" y="54"/>
                    </a:lnTo>
                    <a:lnTo>
                      <a:pt x="1275" y="54"/>
                    </a:lnTo>
                    <a:lnTo>
                      <a:pt x="1277" y="54"/>
                    </a:lnTo>
                    <a:lnTo>
                      <a:pt x="1277" y="54"/>
                    </a:lnTo>
                    <a:lnTo>
                      <a:pt x="1277" y="54"/>
                    </a:lnTo>
                    <a:lnTo>
                      <a:pt x="1277" y="54"/>
                    </a:lnTo>
                    <a:lnTo>
                      <a:pt x="1277" y="54"/>
                    </a:lnTo>
                    <a:lnTo>
                      <a:pt x="1277" y="54"/>
                    </a:lnTo>
                    <a:lnTo>
                      <a:pt x="1279" y="54"/>
                    </a:lnTo>
                    <a:lnTo>
                      <a:pt x="1279" y="54"/>
                    </a:lnTo>
                    <a:lnTo>
                      <a:pt x="1279" y="54"/>
                    </a:lnTo>
                    <a:lnTo>
                      <a:pt x="1279" y="54"/>
                    </a:lnTo>
                    <a:lnTo>
                      <a:pt x="1279" y="54"/>
                    </a:lnTo>
                    <a:lnTo>
                      <a:pt x="1279" y="54"/>
                    </a:lnTo>
                    <a:lnTo>
                      <a:pt x="1281" y="54"/>
                    </a:lnTo>
                    <a:lnTo>
                      <a:pt x="1281" y="54"/>
                    </a:lnTo>
                    <a:lnTo>
                      <a:pt x="1281" y="54"/>
                    </a:lnTo>
                    <a:lnTo>
                      <a:pt x="1283" y="54"/>
                    </a:lnTo>
                    <a:lnTo>
                      <a:pt x="1283" y="54"/>
                    </a:lnTo>
                    <a:lnTo>
                      <a:pt x="1283" y="54"/>
                    </a:lnTo>
                    <a:lnTo>
                      <a:pt x="1283" y="54"/>
                    </a:lnTo>
                    <a:lnTo>
                      <a:pt x="1283" y="54"/>
                    </a:lnTo>
                    <a:lnTo>
                      <a:pt x="1284" y="54"/>
                    </a:lnTo>
                    <a:lnTo>
                      <a:pt x="1284" y="54"/>
                    </a:lnTo>
                    <a:lnTo>
                      <a:pt x="1284" y="54"/>
                    </a:lnTo>
                    <a:lnTo>
                      <a:pt x="1284" y="54"/>
                    </a:lnTo>
                    <a:lnTo>
                      <a:pt x="1286" y="54"/>
                    </a:lnTo>
                    <a:lnTo>
                      <a:pt x="1286" y="54"/>
                    </a:lnTo>
                    <a:lnTo>
                      <a:pt x="1286" y="54"/>
                    </a:lnTo>
                    <a:lnTo>
                      <a:pt x="1288" y="52"/>
                    </a:lnTo>
                    <a:lnTo>
                      <a:pt x="1288" y="52"/>
                    </a:lnTo>
                    <a:lnTo>
                      <a:pt x="1288" y="50"/>
                    </a:lnTo>
                    <a:lnTo>
                      <a:pt x="1288" y="50"/>
                    </a:lnTo>
                    <a:lnTo>
                      <a:pt x="1288" y="48"/>
                    </a:lnTo>
                    <a:lnTo>
                      <a:pt x="1288" y="48"/>
                    </a:lnTo>
                    <a:lnTo>
                      <a:pt x="1288" y="48"/>
                    </a:lnTo>
                    <a:lnTo>
                      <a:pt x="1290" y="47"/>
                    </a:lnTo>
                    <a:lnTo>
                      <a:pt x="1290" y="47"/>
                    </a:lnTo>
                    <a:lnTo>
                      <a:pt x="1290" y="47"/>
                    </a:lnTo>
                    <a:lnTo>
                      <a:pt x="1288" y="47"/>
                    </a:lnTo>
                    <a:lnTo>
                      <a:pt x="1288" y="45"/>
                    </a:lnTo>
                    <a:lnTo>
                      <a:pt x="1288" y="45"/>
                    </a:lnTo>
                    <a:lnTo>
                      <a:pt x="1288" y="45"/>
                    </a:lnTo>
                    <a:lnTo>
                      <a:pt x="1288" y="43"/>
                    </a:lnTo>
                    <a:lnTo>
                      <a:pt x="1288" y="43"/>
                    </a:lnTo>
                    <a:lnTo>
                      <a:pt x="1288" y="41"/>
                    </a:lnTo>
                    <a:lnTo>
                      <a:pt x="1290" y="41"/>
                    </a:lnTo>
                    <a:lnTo>
                      <a:pt x="1290" y="41"/>
                    </a:lnTo>
                    <a:lnTo>
                      <a:pt x="1290" y="41"/>
                    </a:lnTo>
                    <a:lnTo>
                      <a:pt x="1290" y="41"/>
                    </a:lnTo>
                    <a:lnTo>
                      <a:pt x="1292" y="41"/>
                    </a:lnTo>
                    <a:lnTo>
                      <a:pt x="1290" y="39"/>
                    </a:lnTo>
                    <a:lnTo>
                      <a:pt x="1290" y="39"/>
                    </a:lnTo>
                    <a:lnTo>
                      <a:pt x="1290" y="38"/>
                    </a:lnTo>
                    <a:lnTo>
                      <a:pt x="1290" y="38"/>
                    </a:lnTo>
                    <a:lnTo>
                      <a:pt x="1288" y="38"/>
                    </a:lnTo>
                    <a:lnTo>
                      <a:pt x="1288" y="38"/>
                    </a:lnTo>
                    <a:lnTo>
                      <a:pt x="1288" y="38"/>
                    </a:lnTo>
                    <a:lnTo>
                      <a:pt x="1288" y="38"/>
                    </a:lnTo>
                    <a:lnTo>
                      <a:pt x="1288" y="36"/>
                    </a:lnTo>
                    <a:lnTo>
                      <a:pt x="1288" y="36"/>
                    </a:lnTo>
                    <a:lnTo>
                      <a:pt x="1288" y="36"/>
                    </a:lnTo>
                    <a:lnTo>
                      <a:pt x="1288" y="34"/>
                    </a:lnTo>
                    <a:lnTo>
                      <a:pt x="1288" y="34"/>
                    </a:lnTo>
                    <a:lnTo>
                      <a:pt x="1286" y="34"/>
                    </a:lnTo>
                    <a:lnTo>
                      <a:pt x="1286" y="34"/>
                    </a:lnTo>
                    <a:lnTo>
                      <a:pt x="1286" y="32"/>
                    </a:lnTo>
                    <a:lnTo>
                      <a:pt x="1286" y="32"/>
                    </a:lnTo>
                    <a:lnTo>
                      <a:pt x="1286" y="32"/>
                    </a:lnTo>
                    <a:lnTo>
                      <a:pt x="1286" y="32"/>
                    </a:lnTo>
                    <a:lnTo>
                      <a:pt x="1286" y="30"/>
                    </a:lnTo>
                    <a:lnTo>
                      <a:pt x="1286" y="30"/>
                    </a:lnTo>
                    <a:lnTo>
                      <a:pt x="1286" y="30"/>
                    </a:lnTo>
                    <a:lnTo>
                      <a:pt x="1286" y="30"/>
                    </a:lnTo>
                    <a:lnTo>
                      <a:pt x="1288" y="29"/>
                    </a:lnTo>
                    <a:lnTo>
                      <a:pt x="1288" y="29"/>
                    </a:lnTo>
                    <a:lnTo>
                      <a:pt x="1288" y="29"/>
                    </a:lnTo>
                    <a:lnTo>
                      <a:pt x="1288" y="29"/>
                    </a:lnTo>
                    <a:lnTo>
                      <a:pt x="1288" y="29"/>
                    </a:lnTo>
                    <a:lnTo>
                      <a:pt x="1288" y="27"/>
                    </a:lnTo>
                    <a:lnTo>
                      <a:pt x="1288" y="27"/>
                    </a:lnTo>
                    <a:lnTo>
                      <a:pt x="1288" y="27"/>
                    </a:lnTo>
                    <a:lnTo>
                      <a:pt x="1288" y="27"/>
                    </a:lnTo>
                    <a:lnTo>
                      <a:pt x="1288" y="27"/>
                    </a:lnTo>
                    <a:lnTo>
                      <a:pt x="1288" y="27"/>
                    </a:lnTo>
                    <a:lnTo>
                      <a:pt x="1286" y="25"/>
                    </a:lnTo>
                    <a:lnTo>
                      <a:pt x="1286" y="25"/>
                    </a:lnTo>
                    <a:lnTo>
                      <a:pt x="1286" y="25"/>
                    </a:lnTo>
                    <a:lnTo>
                      <a:pt x="1286" y="25"/>
                    </a:lnTo>
                    <a:lnTo>
                      <a:pt x="1286" y="23"/>
                    </a:lnTo>
                    <a:lnTo>
                      <a:pt x="1286" y="23"/>
                    </a:lnTo>
                    <a:lnTo>
                      <a:pt x="1284" y="23"/>
                    </a:lnTo>
                    <a:lnTo>
                      <a:pt x="1284" y="23"/>
                    </a:lnTo>
                    <a:lnTo>
                      <a:pt x="1284" y="21"/>
                    </a:lnTo>
                    <a:lnTo>
                      <a:pt x="1286" y="21"/>
                    </a:lnTo>
                    <a:lnTo>
                      <a:pt x="1286" y="21"/>
                    </a:lnTo>
                    <a:lnTo>
                      <a:pt x="1286" y="21"/>
                    </a:lnTo>
                    <a:lnTo>
                      <a:pt x="1286" y="21"/>
                    </a:lnTo>
                    <a:lnTo>
                      <a:pt x="1286" y="21"/>
                    </a:lnTo>
                    <a:lnTo>
                      <a:pt x="1288" y="19"/>
                    </a:lnTo>
                    <a:lnTo>
                      <a:pt x="1288" y="19"/>
                    </a:lnTo>
                    <a:lnTo>
                      <a:pt x="1290" y="19"/>
                    </a:lnTo>
                    <a:lnTo>
                      <a:pt x="1290" y="18"/>
                    </a:lnTo>
                    <a:lnTo>
                      <a:pt x="1290" y="18"/>
                    </a:lnTo>
                    <a:lnTo>
                      <a:pt x="1290" y="18"/>
                    </a:lnTo>
                    <a:lnTo>
                      <a:pt x="1290" y="16"/>
                    </a:lnTo>
                    <a:lnTo>
                      <a:pt x="1290" y="16"/>
                    </a:lnTo>
                    <a:lnTo>
                      <a:pt x="1290" y="16"/>
                    </a:lnTo>
                    <a:lnTo>
                      <a:pt x="1292" y="16"/>
                    </a:lnTo>
                    <a:lnTo>
                      <a:pt x="1292" y="16"/>
                    </a:lnTo>
                    <a:lnTo>
                      <a:pt x="1292" y="14"/>
                    </a:lnTo>
                    <a:lnTo>
                      <a:pt x="1292" y="14"/>
                    </a:lnTo>
                    <a:lnTo>
                      <a:pt x="1292" y="14"/>
                    </a:lnTo>
                    <a:lnTo>
                      <a:pt x="1292" y="14"/>
                    </a:lnTo>
                    <a:lnTo>
                      <a:pt x="1294" y="12"/>
                    </a:lnTo>
                    <a:lnTo>
                      <a:pt x="1294" y="12"/>
                    </a:lnTo>
                    <a:lnTo>
                      <a:pt x="1294" y="12"/>
                    </a:lnTo>
                    <a:lnTo>
                      <a:pt x="1294" y="12"/>
                    </a:lnTo>
                    <a:lnTo>
                      <a:pt x="1294" y="12"/>
                    </a:lnTo>
                    <a:lnTo>
                      <a:pt x="1294" y="12"/>
                    </a:lnTo>
                    <a:lnTo>
                      <a:pt x="1294" y="10"/>
                    </a:lnTo>
                    <a:lnTo>
                      <a:pt x="1294" y="9"/>
                    </a:lnTo>
                    <a:lnTo>
                      <a:pt x="1294" y="9"/>
                    </a:lnTo>
                    <a:lnTo>
                      <a:pt x="1295" y="9"/>
                    </a:lnTo>
                    <a:lnTo>
                      <a:pt x="1295" y="9"/>
                    </a:lnTo>
                    <a:lnTo>
                      <a:pt x="1295" y="9"/>
                    </a:lnTo>
                    <a:lnTo>
                      <a:pt x="1295" y="9"/>
                    </a:lnTo>
                    <a:lnTo>
                      <a:pt x="1297" y="9"/>
                    </a:lnTo>
                    <a:lnTo>
                      <a:pt x="1297" y="9"/>
                    </a:lnTo>
                    <a:lnTo>
                      <a:pt x="1297" y="10"/>
                    </a:lnTo>
                    <a:lnTo>
                      <a:pt x="1297" y="10"/>
                    </a:lnTo>
                    <a:lnTo>
                      <a:pt x="1299" y="10"/>
                    </a:lnTo>
                    <a:lnTo>
                      <a:pt x="1299" y="10"/>
                    </a:lnTo>
                    <a:lnTo>
                      <a:pt x="1299" y="10"/>
                    </a:lnTo>
                    <a:lnTo>
                      <a:pt x="1301" y="10"/>
                    </a:lnTo>
                    <a:lnTo>
                      <a:pt x="1301" y="10"/>
                    </a:lnTo>
                    <a:lnTo>
                      <a:pt x="1301" y="10"/>
                    </a:lnTo>
                    <a:lnTo>
                      <a:pt x="1303" y="10"/>
                    </a:lnTo>
                    <a:lnTo>
                      <a:pt x="1303" y="10"/>
                    </a:lnTo>
                    <a:lnTo>
                      <a:pt x="1303" y="10"/>
                    </a:lnTo>
                    <a:lnTo>
                      <a:pt x="1304" y="10"/>
                    </a:lnTo>
                    <a:lnTo>
                      <a:pt x="1304" y="10"/>
                    </a:lnTo>
                    <a:lnTo>
                      <a:pt x="1304" y="12"/>
                    </a:lnTo>
                    <a:lnTo>
                      <a:pt x="1304" y="12"/>
                    </a:lnTo>
                    <a:lnTo>
                      <a:pt x="1306" y="12"/>
                    </a:lnTo>
                    <a:lnTo>
                      <a:pt x="1306" y="12"/>
                    </a:lnTo>
                    <a:lnTo>
                      <a:pt x="1306" y="12"/>
                    </a:lnTo>
                    <a:lnTo>
                      <a:pt x="1306" y="12"/>
                    </a:lnTo>
                    <a:lnTo>
                      <a:pt x="1306" y="12"/>
                    </a:lnTo>
                    <a:lnTo>
                      <a:pt x="1308" y="12"/>
                    </a:lnTo>
                    <a:lnTo>
                      <a:pt x="1308" y="12"/>
                    </a:lnTo>
                    <a:lnTo>
                      <a:pt x="1308" y="12"/>
                    </a:lnTo>
                    <a:lnTo>
                      <a:pt x="1308" y="12"/>
                    </a:lnTo>
                    <a:lnTo>
                      <a:pt x="1310" y="12"/>
                    </a:lnTo>
                    <a:lnTo>
                      <a:pt x="1310" y="12"/>
                    </a:lnTo>
                    <a:lnTo>
                      <a:pt x="1310" y="12"/>
                    </a:lnTo>
                    <a:lnTo>
                      <a:pt x="1310" y="14"/>
                    </a:lnTo>
                    <a:lnTo>
                      <a:pt x="1310" y="14"/>
                    </a:lnTo>
                    <a:lnTo>
                      <a:pt x="1310" y="14"/>
                    </a:lnTo>
                    <a:lnTo>
                      <a:pt x="1310" y="14"/>
                    </a:lnTo>
                    <a:lnTo>
                      <a:pt x="1310" y="16"/>
                    </a:lnTo>
                    <a:lnTo>
                      <a:pt x="1310" y="16"/>
                    </a:lnTo>
                    <a:lnTo>
                      <a:pt x="1312" y="18"/>
                    </a:lnTo>
                    <a:lnTo>
                      <a:pt x="1312" y="18"/>
                    </a:lnTo>
                    <a:lnTo>
                      <a:pt x="1312" y="19"/>
                    </a:lnTo>
                    <a:lnTo>
                      <a:pt x="1312" y="19"/>
                    </a:lnTo>
                    <a:lnTo>
                      <a:pt x="1312" y="21"/>
                    </a:lnTo>
                    <a:lnTo>
                      <a:pt x="1312" y="21"/>
                    </a:lnTo>
                    <a:lnTo>
                      <a:pt x="1312" y="21"/>
                    </a:lnTo>
                    <a:lnTo>
                      <a:pt x="1313" y="21"/>
                    </a:lnTo>
                    <a:lnTo>
                      <a:pt x="1313" y="21"/>
                    </a:lnTo>
                    <a:lnTo>
                      <a:pt x="1313" y="21"/>
                    </a:lnTo>
                    <a:lnTo>
                      <a:pt x="1315" y="23"/>
                    </a:lnTo>
                    <a:lnTo>
                      <a:pt x="1315" y="23"/>
                    </a:lnTo>
                    <a:lnTo>
                      <a:pt x="1315" y="23"/>
                    </a:lnTo>
                    <a:lnTo>
                      <a:pt x="1315" y="23"/>
                    </a:lnTo>
                    <a:lnTo>
                      <a:pt x="1315" y="25"/>
                    </a:lnTo>
                    <a:lnTo>
                      <a:pt x="1315" y="27"/>
                    </a:lnTo>
                    <a:lnTo>
                      <a:pt x="1315" y="27"/>
                    </a:lnTo>
                    <a:lnTo>
                      <a:pt x="1315" y="27"/>
                    </a:lnTo>
                    <a:lnTo>
                      <a:pt x="1315" y="27"/>
                    </a:lnTo>
                    <a:lnTo>
                      <a:pt x="1315" y="29"/>
                    </a:lnTo>
                    <a:lnTo>
                      <a:pt x="1315" y="30"/>
                    </a:lnTo>
                    <a:lnTo>
                      <a:pt x="1315" y="30"/>
                    </a:lnTo>
                    <a:lnTo>
                      <a:pt x="1315" y="30"/>
                    </a:lnTo>
                    <a:lnTo>
                      <a:pt x="1315" y="30"/>
                    </a:lnTo>
                    <a:lnTo>
                      <a:pt x="1315" y="30"/>
                    </a:lnTo>
                    <a:lnTo>
                      <a:pt x="1315" y="32"/>
                    </a:lnTo>
                    <a:lnTo>
                      <a:pt x="1315" y="32"/>
                    </a:lnTo>
                    <a:lnTo>
                      <a:pt x="1315" y="32"/>
                    </a:lnTo>
                    <a:lnTo>
                      <a:pt x="1315" y="32"/>
                    </a:lnTo>
                    <a:lnTo>
                      <a:pt x="1315" y="32"/>
                    </a:lnTo>
                    <a:lnTo>
                      <a:pt x="1315" y="34"/>
                    </a:lnTo>
                    <a:lnTo>
                      <a:pt x="1315" y="34"/>
                    </a:lnTo>
                    <a:lnTo>
                      <a:pt x="1315" y="34"/>
                    </a:lnTo>
                    <a:lnTo>
                      <a:pt x="1315" y="34"/>
                    </a:lnTo>
                    <a:lnTo>
                      <a:pt x="1315" y="34"/>
                    </a:lnTo>
                    <a:lnTo>
                      <a:pt x="1315" y="36"/>
                    </a:lnTo>
                    <a:lnTo>
                      <a:pt x="1315" y="36"/>
                    </a:lnTo>
                    <a:lnTo>
                      <a:pt x="1315" y="36"/>
                    </a:lnTo>
                    <a:lnTo>
                      <a:pt x="1315" y="36"/>
                    </a:lnTo>
                    <a:lnTo>
                      <a:pt x="1315" y="36"/>
                    </a:lnTo>
                    <a:lnTo>
                      <a:pt x="1315" y="36"/>
                    </a:lnTo>
                    <a:lnTo>
                      <a:pt x="1315" y="36"/>
                    </a:lnTo>
                    <a:lnTo>
                      <a:pt x="1315" y="38"/>
                    </a:lnTo>
                    <a:lnTo>
                      <a:pt x="1315" y="38"/>
                    </a:lnTo>
                    <a:lnTo>
                      <a:pt x="1315" y="38"/>
                    </a:lnTo>
                    <a:lnTo>
                      <a:pt x="1315" y="38"/>
                    </a:lnTo>
                    <a:lnTo>
                      <a:pt x="1315" y="38"/>
                    </a:lnTo>
                    <a:lnTo>
                      <a:pt x="1317" y="38"/>
                    </a:lnTo>
                    <a:lnTo>
                      <a:pt x="1317" y="38"/>
                    </a:lnTo>
                    <a:lnTo>
                      <a:pt x="1317" y="38"/>
                    </a:lnTo>
                    <a:lnTo>
                      <a:pt x="1317" y="39"/>
                    </a:lnTo>
                    <a:lnTo>
                      <a:pt x="1317" y="39"/>
                    </a:lnTo>
                    <a:lnTo>
                      <a:pt x="1317" y="39"/>
                    </a:lnTo>
                    <a:lnTo>
                      <a:pt x="1317" y="39"/>
                    </a:lnTo>
                    <a:lnTo>
                      <a:pt x="1317" y="41"/>
                    </a:lnTo>
                    <a:lnTo>
                      <a:pt x="1317" y="41"/>
                    </a:lnTo>
                    <a:lnTo>
                      <a:pt x="1317" y="41"/>
                    </a:lnTo>
                    <a:lnTo>
                      <a:pt x="1317" y="41"/>
                    </a:lnTo>
                    <a:lnTo>
                      <a:pt x="1317" y="41"/>
                    </a:lnTo>
                    <a:lnTo>
                      <a:pt x="1319" y="41"/>
                    </a:lnTo>
                    <a:lnTo>
                      <a:pt x="1319" y="41"/>
                    </a:lnTo>
                    <a:lnTo>
                      <a:pt x="1319" y="41"/>
                    </a:lnTo>
                    <a:lnTo>
                      <a:pt x="1321" y="41"/>
                    </a:lnTo>
                    <a:lnTo>
                      <a:pt x="1321" y="41"/>
                    </a:lnTo>
                    <a:lnTo>
                      <a:pt x="1321" y="41"/>
                    </a:lnTo>
                    <a:lnTo>
                      <a:pt x="1321" y="41"/>
                    </a:lnTo>
                    <a:lnTo>
                      <a:pt x="1321" y="41"/>
                    </a:lnTo>
                    <a:lnTo>
                      <a:pt x="1321" y="41"/>
                    </a:lnTo>
                    <a:lnTo>
                      <a:pt x="1322" y="43"/>
                    </a:lnTo>
                    <a:lnTo>
                      <a:pt x="1322" y="43"/>
                    </a:lnTo>
                    <a:lnTo>
                      <a:pt x="1322" y="43"/>
                    </a:lnTo>
                    <a:lnTo>
                      <a:pt x="1322" y="43"/>
                    </a:lnTo>
                    <a:lnTo>
                      <a:pt x="1322" y="43"/>
                    </a:lnTo>
                    <a:lnTo>
                      <a:pt x="1322" y="43"/>
                    </a:lnTo>
                    <a:lnTo>
                      <a:pt x="1324" y="45"/>
                    </a:lnTo>
                    <a:lnTo>
                      <a:pt x="1324" y="45"/>
                    </a:lnTo>
                    <a:lnTo>
                      <a:pt x="1324" y="45"/>
                    </a:lnTo>
                    <a:lnTo>
                      <a:pt x="1324" y="45"/>
                    </a:lnTo>
                    <a:lnTo>
                      <a:pt x="1324" y="45"/>
                    </a:lnTo>
                    <a:lnTo>
                      <a:pt x="1324" y="45"/>
                    </a:lnTo>
                    <a:lnTo>
                      <a:pt x="1324" y="47"/>
                    </a:lnTo>
                    <a:lnTo>
                      <a:pt x="1324" y="47"/>
                    </a:lnTo>
                    <a:lnTo>
                      <a:pt x="1324" y="47"/>
                    </a:lnTo>
                    <a:lnTo>
                      <a:pt x="1324" y="47"/>
                    </a:lnTo>
                    <a:lnTo>
                      <a:pt x="1324" y="47"/>
                    </a:lnTo>
                    <a:lnTo>
                      <a:pt x="1326" y="47"/>
                    </a:lnTo>
                    <a:lnTo>
                      <a:pt x="1326" y="48"/>
                    </a:lnTo>
                    <a:lnTo>
                      <a:pt x="1326" y="48"/>
                    </a:lnTo>
                    <a:lnTo>
                      <a:pt x="1326" y="48"/>
                    </a:lnTo>
                    <a:lnTo>
                      <a:pt x="1326" y="48"/>
                    </a:lnTo>
                    <a:lnTo>
                      <a:pt x="1326" y="48"/>
                    </a:lnTo>
                    <a:lnTo>
                      <a:pt x="1326" y="48"/>
                    </a:lnTo>
                    <a:lnTo>
                      <a:pt x="1328" y="50"/>
                    </a:lnTo>
                    <a:lnTo>
                      <a:pt x="1328" y="50"/>
                    </a:lnTo>
                    <a:lnTo>
                      <a:pt x="1328" y="50"/>
                    </a:lnTo>
                    <a:lnTo>
                      <a:pt x="1328" y="50"/>
                    </a:lnTo>
                    <a:lnTo>
                      <a:pt x="1328" y="50"/>
                    </a:lnTo>
                    <a:lnTo>
                      <a:pt x="1328" y="50"/>
                    </a:lnTo>
                    <a:lnTo>
                      <a:pt x="1328" y="50"/>
                    </a:lnTo>
                    <a:lnTo>
                      <a:pt x="1328" y="52"/>
                    </a:lnTo>
                    <a:lnTo>
                      <a:pt x="1328" y="52"/>
                    </a:lnTo>
                    <a:lnTo>
                      <a:pt x="1330" y="52"/>
                    </a:lnTo>
                    <a:lnTo>
                      <a:pt x="1330" y="52"/>
                    </a:lnTo>
                    <a:lnTo>
                      <a:pt x="1330" y="52"/>
                    </a:lnTo>
                    <a:lnTo>
                      <a:pt x="1330" y="52"/>
                    </a:lnTo>
                    <a:lnTo>
                      <a:pt x="1330" y="52"/>
                    </a:lnTo>
                    <a:lnTo>
                      <a:pt x="1330" y="52"/>
                    </a:lnTo>
                    <a:lnTo>
                      <a:pt x="1330" y="54"/>
                    </a:lnTo>
                    <a:lnTo>
                      <a:pt x="1330" y="54"/>
                    </a:lnTo>
                    <a:lnTo>
                      <a:pt x="1330" y="54"/>
                    </a:lnTo>
                    <a:lnTo>
                      <a:pt x="1332" y="54"/>
                    </a:lnTo>
                    <a:lnTo>
                      <a:pt x="1332" y="54"/>
                    </a:lnTo>
                    <a:lnTo>
                      <a:pt x="1332" y="54"/>
                    </a:lnTo>
                    <a:lnTo>
                      <a:pt x="1333" y="54"/>
                    </a:lnTo>
                    <a:lnTo>
                      <a:pt x="1333" y="54"/>
                    </a:lnTo>
                    <a:lnTo>
                      <a:pt x="1333" y="52"/>
                    </a:lnTo>
                    <a:lnTo>
                      <a:pt x="1335" y="52"/>
                    </a:lnTo>
                    <a:lnTo>
                      <a:pt x="1335" y="52"/>
                    </a:lnTo>
                    <a:lnTo>
                      <a:pt x="1335" y="54"/>
                    </a:lnTo>
                    <a:lnTo>
                      <a:pt x="1335" y="54"/>
                    </a:lnTo>
                    <a:lnTo>
                      <a:pt x="1335" y="54"/>
                    </a:lnTo>
                    <a:lnTo>
                      <a:pt x="1337" y="54"/>
                    </a:lnTo>
                    <a:lnTo>
                      <a:pt x="1337" y="54"/>
                    </a:lnTo>
                    <a:lnTo>
                      <a:pt x="1337" y="54"/>
                    </a:lnTo>
                    <a:lnTo>
                      <a:pt x="1337" y="54"/>
                    </a:lnTo>
                    <a:lnTo>
                      <a:pt x="1337" y="54"/>
                    </a:lnTo>
                    <a:lnTo>
                      <a:pt x="1337" y="54"/>
                    </a:lnTo>
                    <a:lnTo>
                      <a:pt x="1337" y="54"/>
                    </a:lnTo>
                    <a:lnTo>
                      <a:pt x="1339" y="54"/>
                    </a:lnTo>
                    <a:lnTo>
                      <a:pt x="1339" y="54"/>
                    </a:lnTo>
                    <a:lnTo>
                      <a:pt x="1339" y="56"/>
                    </a:lnTo>
                    <a:lnTo>
                      <a:pt x="1339" y="56"/>
                    </a:lnTo>
                    <a:lnTo>
                      <a:pt x="1341" y="56"/>
                    </a:lnTo>
                    <a:lnTo>
                      <a:pt x="1341" y="56"/>
                    </a:lnTo>
                    <a:lnTo>
                      <a:pt x="1341" y="56"/>
                    </a:lnTo>
                    <a:lnTo>
                      <a:pt x="1341" y="56"/>
                    </a:lnTo>
                    <a:lnTo>
                      <a:pt x="1341" y="56"/>
                    </a:lnTo>
                    <a:lnTo>
                      <a:pt x="1341" y="56"/>
                    </a:lnTo>
                    <a:lnTo>
                      <a:pt x="1341" y="56"/>
                    </a:lnTo>
                    <a:lnTo>
                      <a:pt x="1341" y="56"/>
                    </a:lnTo>
                    <a:lnTo>
                      <a:pt x="1339" y="57"/>
                    </a:lnTo>
                    <a:lnTo>
                      <a:pt x="1339" y="57"/>
                    </a:lnTo>
                    <a:lnTo>
                      <a:pt x="1339" y="57"/>
                    </a:lnTo>
                    <a:lnTo>
                      <a:pt x="1339" y="57"/>
                    </a:lnTo>
                    <a:lnTo>
                      <a:pt x="1341" y="57"/>
                    </a:lnTo>
                    <a:lnTo>
                      <a:pt x="1341" y="59"/>
                    </a:lnTo>
                    <a:lnTo>
                      <a:pt x="1341" y="59"/>
                    </a:lnTo>
                    <a:lnTo>
                      <a:pt x="1341" y="59"/>
                    </a:lnTo>
                    <a:lnTo>
                      <a:pt x="1341" y="59"/>
                    </a:lnTo>
                    <a:lnTo>
                      <a:pt x="1341" y="59"/>
                    </a:lnTo>
                    <a:lnTo>
                      <a:pt x="1341" y="61"/>
                    </a:lnTo>
                    <a:lnTo>
                      <a:pt x="1342" y="61"/>
                    </a:lnTo>
                    <a:lnTo>
                      <a:pt x="1342" y="61"/>
                    </a:lnTo>
                    <a:lnTo>
                      <a:pt x="1342" y="61"/>
                    </a:lnTo>
                    <a:lnTo>
                      <a:pt x="1342" y="61"/>
                    </a:lnTo>
                    <a:lnTo>
                      <a:pt x="1344" y="63"/>
                    </a:lnTo>
                    <a:lnTo>
                      <a:pt x="1344" y="63"/>
                    </a:lnTo>
                    <a:lnTo>
                      <a:pt x="1344" y="63"/>
                    </a:lnTo>
                    <a:lnTo>
                      <a:pt x="1344" y="63"/>
                    </a:lnTo>
                    <a:lnTo>
                      <a:pt x="1344" y="63"/>
                    </a:lnTo>
                    <a:lnTo>
                      <a:pt x="1344" y="63"/>
                    </a:lnTo>
                    <a:lnTo>
                      <a:pt x="1344" y="63"/>
                    </a:lnTo>
                    <a:lnTo>
                      <a:pt x="1344" y="63"/>
                    </a:lnTo>
                    <a:lnTo>
                      <a:pt x="1344" y="63"/>
                    </a:lnTo>
                    <a:lnTo>
                      <a:pt x="1344" y="65"/>
                    </a:lnTo>
                    <a:lnTo>
                      <a:pt x="1344" y="65"/>
                    </a:lnTo>
                    <a:lnTo>
                      <a:pt x="1344" y="65"/>
                    </a:lnTo>
                    <a:lnTo>
                      <a:pt x="1344" y="65"/>
                    </a:lnTo>
                    <a:lnTo>
                      <a:pt x="1344" y="65"/>
                    </a:lnTo>
                    <a:lnTo>
                      <a:pt x="1344" y="65"/>
                    </a:lnTo>
                    <a:lnTo>
                      <a:pt x="1344" y="65"/>
                    </a:lnTo>
                    <a:lnTo>
                      <a:pt x="1344" y="65"/>
                    </a:lnTo>
                    <a:lnTo>
                      <a:pt x="1344" y="65"/>
                    </a:lnTo>
                    <a:lnTo>
                      <a:pt x="1346" y="65"/>
                    </a:lnTo>
                    <a:lnTo>
                      <a:pt x="1346" y="65"/>
                    </a:lnTo>
                    <a:lnTo>
                      <a:pt x="1346" y="67"/>
                    </a:lnTo>
                    <a:lnTo>
                      <a:pt x="1348" y="67"/>
                    </a:lnTo>
                    <a:lnTo>
                      <a:pt x="1348" y="67"/>
                    </a:lnTo>
                    <a:lnTo>
                      <a:pt x="1348" y="67"/>
                    </a:lnTo>
                    <a:lnTo>
                      <a:pt x="1348" y="67"/>
                    </a:lnTo>
                    <a:lnTo>
                      <a:pt x="1348" y="67"/>
                    </a:lnTo>
                    <a:lnTo>
                      <a:pt x="1348" y="67"/>
                    </a:lnTo>
                    <a:lnTo>
                      <a:pt x="1348" y="68"/>
                    </a:lnTo>
                    <a:lnTo>
                      <a:pt x="1348" y="68"/>
                    </a:lnTo>
                    <a:lnTo>
                      <a:pt x="1348" y="68"/>
                    </a:lnTo>
                    <a:lnTo>
                      <a:pt x="1348" y="68"/>
                    </a:lnTo>
                    <a:lnTo>
                      <a:pt x="1348" y="68"/>
                    </a:lnTo>
                    <a:lnTo>
                      <a:pt x="1348" y="68"/>
                    </a:lnTo>
                    <a:lnTo>
                      <a:pt x="1348" y="68"/>
                    </a:lnTo>
                    <a:lnTo>
                      <a:pt x="1348" y="70"/>
                    </a:lnTo>
                    <a:lnTo>
                      <a:pt x="1348" y="70"/>
                    </a:lnTo>
                    <a:lnTo>
                      <a:pt x="1350" y="70"/>
                    </a:lnTo>
                    <a:lnTo>
                      <a:pt x="1350" y="70"/>
                    </a:lnTo>
                    <a:lnTo>
                      <a:pt x="1350" y="70"/>
                    </a:lnTo>
                    <a:lnTo>
                      <a:pt x="1350" y="70"/>
                    </a:lnTo>
                    <a:lnTo>
                      <a:pt x="1350" y="68"/>
                    </a:lnTo>
                    <a:lnTo>
                      <a:pt x="1350" y="68"/>
                    </a:lnTo>
                    <a:lnTo>
                      <a:pt x="1351" y="68"/>
                    </a:lnTo>
                    <a:lnTo>
                      <a:pt x="1351" y="68"/>
                    </a:lnTo>
                    <a:lnTo>
                      <a:pt x="1351" y="70"/>
                    </a:lnTo>
                    <a:lnTo>
                      <a:pt x="1351" y="70"/>
                    </a:lnTo>
                    <a:lnTo>
                      <a:pt x="1351" y="70"/>
                    </a:lnTo>
                    <a:lnTo>
                      <a:pt x="1351" y="72"/>
                    </a:lnTo>
                    <a:lnTo>
                      <a:pt x="1351" y="72"/>
                    </a:lnTo>
                    <a:lnTo>
                      <a:pt x="1351" y="72"/>
                    </a:lnTo>
                    <a:lnTo>
                      <a:pt x="1351" y="72"/>
                    </a:lnTo>
                    <a:lnTo>
                      <a:pt x="1351" y="72"/>
                    </a:lnTo>
                    <a:lnTo>
                      <a:pt x="1351" y="72"/>
                    </a:lnTo>
                    <a:lnTo>
                      <a:pt x="1353" y="72"/>
                    </a:lnTo>
                    <a:lnTo>
                      <a:pt x="1353" y="72"/>
                    </a:lnTo>
                    <a:lnTo>
                      <a:pt x="1353" y="72"/>
                    </a:lnTo>
                    <a:lnTo>
                      <a:pt x="1355" y="72"/>
                    </a:lnTo>
                    <a:lnTo>
                      <a:pt x="1355" y="72"/>
                    </a:lnTo>
                    <a:lnTo>
                      <a:pt x="1355" y="72"/>
                    </a:lnTo>
                    <a:lnTo>
                      <a:pt x="1355" y="72"/>
                    </a:lnTo>
                    <a:lnTo>
                      <a:pt x="1355" y="74"/>
                    </a:lnTo>
                    <a:lnTo>
                      <a:pt x="1357" y="74"/>
                    </a:lnTo>
                    <a:lnTo>
                      <a:pt x="1357" y="74"/>
                    </a:lnTo>
                    <a:lnTo>
                      <a:pt x="1357" y="74"/>
                    </a:lnTo>
                    <a:lnTo>
                      <a:pt x="1357" y="74"/>
                    </a:lnTo>
                    <a:lnTo>
                      <a:pt x="1357" y="74"/>
                    </a:lnTo>
                    <a:lnTo>
                      <a:pt x="1359" y="74"/>
                    </a:lnTo>
                    <a:lnTo>
                      <a:pt x="1359" y="74"/>
                    </a:lnTo>
                    <a:lnTo>
                      <a:pt x="1359" y="74"/>
                    </a:lnTo>
                    <a:lnTo>
                      <a:pt x="1359" y="74"/>
                    </a:lnTo>
                    <a:lnTo>
                      <a:pt x="1359" y="76"/>
                    </a:lnTo>
                    <a:lnTo>
                      <a:pt x="1359" y="76"/>
                    </a:lnTo>
                    <a:lnTo>
                      <a:pt x="1359" y="76"/>
                    </a:lnTo>
                    <a:lnTo>
                      <a:pt x="1359" y="76"/>
                    </a:lnTo>
                    <a:lnTo>
                      <a:pt x="1359" y="76"/>
                    </a:lnTo>
                    <a:lnTo>
                      <a:pt x="1360" y="76"/>
                    </a:lnTo>
                    <a:lnTo>
                      <a:pt x="1360" y="77"/>
                    </a:lnTo>
                    <a:lnTo>
                      <a:pt x="1360" y="77"/>
                    </a:lnTo>
                    <a:lnTo>
                      <a:pt x="1360" y="77"/>
                    </a:lnTo>
                    <a:lnTo>
                      <a:pt x="1360" y="79"/>
                    </a:lnTo>
                    <a:lnTo>
                      <a:pt x="1360" y="79"/>
                    </a:lnTo>
                    <a:lnTo>
                      <a:pt x="1360" y="79"/>
                    </a:lnTo>
                    <a:lnTo>
                      <a:pt x="1360" y="79"/>
                    </a:lnTo>
                    <a:lnTo>
                      <a:pt x="1362" y="79"/>
                    </a:lnTo>
                    <a:lnTo>
                      <a:pt x="1362" y="79"/>
                    </a:lnTo>
                    <a:lnTo>
                      <a:pt x="1362" y="79"/>
                    </a:lnTo>
                    <a:lnTo>
                      <a:pt x="1362" y="79"/>
                    </a:lnTo>
                    <a:lnTo>
                      <a:pt x="1362" y="81"/>
                    </a:lnTo>
                    <a:lnTo>
                      <a:pt x="1362" y="81"/>
                    </a:lnTo>
                    <a:lnTo>
                      <a:pt x="1362" y="81"/>
                    </a:lnTo>
                    <a:lnTo>
                      <a:pt x="1360" y="81"/>
                    </a:lnTo>
                    <a:lnTo>
                      <a:pt x="1360" y="81"/>
                    </a:lnTo>
                    <a:lnTo>
                      <a:pt x="1360" y="81"/>
                    </a:lnTo>
                    <a:lnTo>
                      <a:pt x="1360" y="81"/>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2" y="83"/>
                    </a:lnTo>
                    <a:lnTo>
                      <a:pt x="1362" y="83"/>
                    </a:lnTo>
                    <a:lnTo>
                      <a:pt x="1362" y="83"/>
                    </a:lnTo>
                    <a:lnTo>
                      <a:pt x="1362" y="83"/>
                    </a:lnTo>
                    <a:lnTo>
                      <a:pt x="1362" y="85"/>
                    </a:lnTo>
                    <a:lnTo>
                      <a:pt x="1362" y="85"/>
                    </a:lnTo>
                    <a:lnTo>
                      <a:pt x="1364" y="85"/>
                    </a:lnTo>
                    <a:lnTo>
                      <a:pt x="1362" y="85"/>
                    </a:lnTo>
                    <a:lnTo>
                      <a:pt x="1362" y="85"/>
                    </a:lnTo>
                    <a:lnTo>
                      <a:pt x="1362" y="86"/>
                    </a:lnTo>
                    <a:lnTo>
                      <a:pt x="1362" y="86"/>
                    </a:lnTo>
                    <a:lnTo>
                      <a:pt x="1364" y="86"/>
                    </a:lnTo>
                    <a:lnTo>
                      <a:pt x="1364" y="86"/>
                    </a:lnTo>
                    <a:lnTo>
                      <a:pt x="1364" y="86"/>
                    </a:lnTo>
                    <a:lnTo>
                      <a:pt x="1364" y="86"/>
                    </a:lnTo>
                    <a:lnTo>
                      <a:pt x="1366" y="86"/>
                    </a:lnTo>
                    <a:lnTo>
                      <a:pt x="1368" y="85"/>
                    </a:lnTo>
                    <a:lnTo>
                      <a:pt x="1368" y="85"/>
                    </a:lnTo>
                    <a:lnTo>
                      <a:pt x="1369" y="85"/>
                    </a:lnTo>
                    <a:lnTo>
                      <a:pt x="1369" y="85"/>
                    </a:lnTo>
                    <a:lnTo>
                      <a:pt x="1369" y="86"/>
                    </a:lnTo>
                    <a:lnTo>
                      <a:pt x="1371" y="86"/>
                    </a:lnTo>
                    <a:lnTo>
                      <a:pt x="1371" y="88"/>
                    </a:lnTo>
                    <a:lnTo>
                      <a:pt x="1371" y="88"/>
                    </a:lnTo>
                    <a:lnTo>
                      <a:pt x="1371" y="90"/>
                    </a:lnTo>
                    <a:lnTo>
                      <a:pt x="1369" y="90"/>
                    </a:lnTo>
                    <a:lnTo>
                      <a:pt x="1369" y="90"/>
                    </a:lnTo>
                    <a:lnTo>
                      <a:pt x="1368" y="90"/>
                    </a:lnTo>
                    <a:lnTo>
                      <a:pt x="1366" y="92"/>
                    </a:lnTo>
                    <a:lnTo>
                      <a:pt x="1366" y="90"/>
                    </a:lnTo>
                    <a:lnTo>
                      <a:pt x="1364" y="90"/>
                    </a:lnTo>
                    <a:lnTo>
                      <a:pt x="1364" y="90"/>
                    </a:lnTo>
                    <a:lnTo>
                      <a:pt x="1362" y="90"/>
                    </a:lnTo>
                    <a:lnTo>
                      <a:pt x="1360" y="88"/>
                    </a:lnTo>
                    <a:lnTo>
                      <a:pt x="1359" y="88"/>
                    </a:lnTo>
                    <a:lnTo>
                      <a:pt x="1357" y="90"/>
                    </a:lnTo>
                    <a:lnTo>
                      <a:pt x="1357" y="90"/>
                    </a:lnTo>
                    <a:lnTo>
                      <a:pt x="1357" y="90"/>
                    </a:lnTo>
                    <a:lnTo>
                      <a:pt x="1357" y="92"/>
                    </a:lnTo>
                    <a:lnTo>
                      <a:pt x="1357" y="94"/>
                    </a:lnTo>
                    <a:lnTo>
                      <a:pt x="1357" y="94"/>
                    </a:lnTo>
                    <a:lnTo>
                      <a:pt x="1359" y="95"/>
                    </a:lnTo>
                    <a:lnTo>
                      <a:pt x="1359" y="95"/>
                    </a:lnTo>
                    <a:lnTo>
                      <a:pt x="1360" y="97"/>
                    </a:lnTo>
                    <a:lnTo>
                      <a:pt x="1360" y="97"/>
                    </a:lnTo>
                    <a:lnTo>
                      <a:pt x="1362" y="97"/>
                    </a:lnTo>
                    <a:lnTo>
                      <a:pt x="1362" y="97"/>
                    </a:lnTo>
                    <a:lnTo>
                      <a:pt x="1364" y="99"/>
                    </a:lnTo>
                    <a:lnTo>
                      <a:pt x="1364" y="99"/>
                    </a:lnTo>
                    <a:lnTo>
                      <a:pt x="1364" y="99"/>
                    </a:lnTo>
                    <a:lnTo>
                      <a:pt x="1366" y="101"/>
                    </a:lnTo>
                    <a:lnTo>
                      <a:pt x="1366" y="101"/>
                    </a:lnTo>
                    <a:lnTo>
                      <a:pt x="1366" y="101"/>
                    </a:lnTo>
                    <a:lnTo>
                      <a:pt x="1364" y="103"/>
                    </a:lnTo>
                    <a:lnTo>
                      <a:pt x="1364" y="103"/>
                    </a:lnTo>
                    <a:lnTo>
                      <a:pt x="1364" y="103"/>
                    </a:lnTo>
                    <a:lnTo>
                      <a:pt x="1362" y="105"/>
                    </a:lnTo>
                    <a:lnTo>
                      <a:pt x="1360" y="105"/>
                    </a:lnTo>
                    <a:lnTo>
                      <a:pt x="1360" y="106"/>
                    </a:lnTo>
                    <a:lnTo>
                      <a:pt x="1359" y="108"/>
                    </a:lnTo>
                    <a:lnTo>
                      <a:pt x="1357" y="108"/>
                    </a:lnTo>
                    <a:lnTo>
                      <a:pt x="1357" y="108"/>
                    </a:lnTo>
                    <a:lnTo>
                      <a:pt x="1355" y="110"/>
                    </a:lnTo>
                    <a:lnTo>
                      <a:pt x="1353" y="110"/>
                    </a:lnTo>
                    <a:lnTo>
                      <a:pt x="1351" y="110"/>
                    </a:lnTo>
                    <a:lnTo>
                      <a:pt x="1351" y="110"/>
                    </a:lnTo>
                    <a:lnTo>
                      <a:pt x="1351" y="110"/>
                    </a:lnTo>
                    <a:lnTo>
                      <a:pt x="1351" y="110"/>
                    </a:lnTo>
                    <a:lnTo>
                      <a:pt x="1350" y="110"/>
                    </a:lnTo>
                    <a:lnTo>
                      <a:pt x="1348" y="110"/>
                    </a:lnTo>
                    <a:lnTo>
                      <a:pt x="1348" y="110"/>
                    </a:lnTo>
                    <a:lnTo>
                      <a:pt x="1348" y="110"/>
                    </a:lnTo>
                    <a:lnTo>
                      <a:pt x="1346" y="112"/>
                    </a:lnTo>
                    <a:lnTo>
                      <a:pt x="1346" y="112"/>
                    </a:lnTo>
                    <a:lnTo>
                      <a:pt x="1346" y="114"/>
                    </a:lnTo>
                    <a:lnTo>
                      <a:pt x="1344" y="115"/>
                    </a:lnTo>
                    <a:lnTo>
                      <a:pt x="1344" y="117"/>
                    </a:lnTo>
                    <a:lnTo>
                      <a:pt x="1342" y="117"/>
                    </a:lnTo>
                    <a:lnTo>
                      <a:pt x="1342" y="117"/>
                    </a:lnTo>
                    <a:lnTo>
                      <a:pt x="1342" y="119"/>
                    </a:lnTo>
                    <a:lnTo>
                      <a:pt x="1341" y="119"/>
                    </a:lnTo>
                    <a:lnTo>
                      <a:pt x="1341" y="117"/>
                    </a:lnTo>
                    <a:lnTo>
                      <a:pt x="1339" y="117"/>
                    </a:lnTo>
                    <a:lnTo>
                      <a:pt x="1339" y="117"/>
                    </a:lnTo>
                    <a:lnTo>
                      <a:pt x="1339" y="115"/>
                    </a:lnTo>
                    <a:lnTo>
                      <a:pt x="1339" y="114"/>
                    </a:lnTo>
                    <a:lnTo>
                      <a:pt x="1339" y="114"/>
                    </a:lnTo>
                    <a:lnTo>
                      <a:pt x="1337" y="112"/>
                    </a:lnTo>
                    <a:lnTo>
                      <a:pt x="1337" y="112"/>
                    </a:lnTo>
                    <a:lnTo>
                      <a:pt x="1335" y="112"/>
                    </a:lnTo>
                    <a:lnTo>
                      <a:pt x="1335" y="112"/>
                    </a:lnTo>
                    <a:lnTo>
                      <a:pt x="1333" y="112"/>
                    </a:lnTo>
                    <a:lnTo>
                      <a:pt x="1332" y="112"/>
                    </a:lnTo>
                    <a:lnTo>
                      <a:pt x="1332" y="114"/>
                    </a:lnTo>
                    <a:lnTo>
                      <a:pt x="1332" y="114"/>
                    </a:lnTo>
                    <a:lnTo>
                      <a:pt x="1332" y="115"/>
                    </a:lnTo>
                    <a:lnTo>
                      <a:pt x="1332" y="115"/>
                    </a:lnTo>
                    <a:lnTo>
                      <a:pt x="1332" y="117"/>
                    </a:lnTo>
                    <a:lnTo>
                      <a:pt x="1332" y="119"/>
                    </a:lnTo>
                    <a:lnTo>
                      <a:pt x="1333" y="119"/>
                    </a:lnTo>
                    <a:lnTo>
                      <a:pt x="1333" y="119"/>
                    </a:lnTo>
                    <a:lnTo>
                      <a:pt x="1335" y="121"/>
                    </a:lnTo>
                    <a:lnTo>
                      <a:pt x="1337" y="121"/>
                    </a:lnTo>
                    <a:lnTo>
                      <a:pt x="1337" y="121"/>
                    </a:lnTo>
                    <a:lnTo>
                      <a:pt x="1339" y="121"/>
                    </a:lnTo>
                    <a:lnTo>
                      <a:pt x="1341" y="121"/>
                    </a:lnTo>
                    <a:lnTo>
                      <a:pt x="1342" y="121"/>
                    </a:lnTo>
                    <a:lnTo>
                      <a:pt x="1342" y="121"/>
                    </a:lnTo>
                    <a:lnTo>
                      <a:pt x="1344" y="121"/>
                    </a:lnTo>
                    <a:lnTo>
                      <a:pt x="1346" y="119"/>
                    </a:lnTo>
                    <a:lnTo>
                      <a:pt x="1348" y="119"/>
                    </a:lnTo>
                    <a:lnTo>
                      <a:pt x="1348" y="119"/>
                    </a:lnTo>
                    <a:lnTo>
                      <a:pt x="1348" y="119"/>
                    </a:lnTo>
                    <a:lnTo>
                      <a:pt x="1348" y="119"/>
                    </a:lnTo>
                    <a:lnTo>
                      <a:pt x="1348" y="119"/>
                    </a:lnTo>
                    <a:lnTo>
                      <a:pt x="1350" y="121"/>
                    </a:lnTo>
                    <a:lnTo>
                      <a:pt x="1350" y="121"/>
                    </a:lnTo>
                    <a:lnTo>
                      <a:pt x="1350" y="121"/>
                    </a:lnTo>
                    <a:lnTo>
                      <a:pt x="1350" y="121"/>
                    </a:lnTo>
                    <a:lnTo>
                      <a:pt x="1350" y="121"/>
                    </a:lnTo>
                    <a:lnTo>
                      <a:pt x="1348" y="121"/>
                    </a:lnTo>
                    <a:lnTo>
                      <a:pt x="1348" y="121"/>
                    </a:lnTo>
                    <a:lnTo>
                      <a:pt x="1348" y="121"/>
                    </a:lnTo>
                    <a:lnTo>
                      <a:pt x="1348" y="123"/>
                    </a:lnTo>
                    <a:lnTo>
                      <a:pt x="1348" y="123"/>
                    </a:lnTo>
                    <a:lnTo>
                      <a:pt x="1348" y="123"/>
                    </a:lnTo>
                    <a:lnTo>
                      <a:pt x="1350" y="123"/>
                    </a:lnTo>
                    <a:lnTo>
                      <a:pt x="1350" y="123"/>
                    </a:lnTo>
                    <a:lnTo>
                      <a:pt x="1348" y="124"/>
                    </a:lnTo>
                    <a:lnTo>
                      <a:pt x="1348" y="126"/>
                    </a:lnTo>
                    <a:lnTo>
                      <a:pt x="1348" y="126"/>
                    </a:lnTo>
                    <a:lnTo>
                      <a:pt x="1348" y="128"/>
                    </a:lnTo>
                    <a:lnTo>
                      <a:pt x="1348" y="130"/>
                    </a:lnTo>
                    <a:lnTo>
                      <a:pt x="1346" y="132"/>
                    </a:lnTo>
                    <a:lnTo>
                      <a:pt x="1346" y="132"/>
                    </a:lnTo>
                    <a:lnTo>
                      <a:pt x="1346" y="132"/>
                    </a:lnTo>
                    <a:lnTo>
                      <a:pt x="1346" y="132"/>
                    </a:lnTo>
                    <a:lnTo>
                      <a:pt x="1344" y="132"/>
                    </a:lnTo>
                    <a:lnTo>
                      <a:pt x="1342" y="132"/>
                    </a:lnTo>
                    <a:lnTo>
                      <a:pt x="1342" y="132"/>
                    </a:lnTo>
                    <a:lnTo>
                      <a:pt x="1341" y="130"/>
                    </a:lnTo>
                    <a:lnTo>
                      <a:pt x="1339" y="130"/>
                    </a:lnTo>
                    <a:lnTo>
                      <a:pt x="1335" y="126"/>
                    </a:lnTo>
                    <a:lnTo>
                      <a:pt x="1332" y="126"/>
                    </a:lnTo>
                    <a:lnTo>
                      <a:pt x="1332" y="126"/>
                    </a:lnTo>
                    <a:lnTo>
                      <a:pt x="1332" y="126"/>
                    </a:lnTo>
                    <a:lnTo>
                      <a:pt x="1330" y="124"/>
                    </a:lnTo>
                    <a:lnTo>
                      <a:pt x="1330" y="124"/>
                    </a:lnTo>
                    <a:lnTo>
                      <a:pt x="1330" y="124"/>
                    </a:lnTo>
                    <a:lnTo>
                      <a:pt x="1328" y="124"/>
                    </a:lnTo>
                    <a:lnTo>
                      <a:pt x="1328" y="124"/>
                    </a:lnTo>
                    <a:lnTo>
                      <a:pt x="1328" y="124"/>
                    </a:lnTo>
                    <a:lnTo>
                      <a:pt x="1328" y="124"/>
                    </a:lnTo>
                    <a:lnTo>
                      <a:pt x="1328" y="124"/>
                    </a:lnTo>
                    <a:lnTo>
                      <a:pt x="1328" y="124"/>
                    </a:lnTo>
                    <a:lnTo>
                      <a:pt x="1328" y="124"/>
                    </a:lnTo>
                    <a:lnTo>
                      <a:pt x="1328" y="124"/>
                    </a:lnTo>
                    <a:lnTo>
                      <a:pt x="1326" y="126"/>
                    </a:lnTo>
                    <a:lnTo>
                      <a:pt x="1326" y="126"/>
                    </a:lnTo>
                    <a:lnTo>
                      <a:pt x="1326" y="126"/>
                    </a:lnTo>
                    <a:lnTo>
                      <a:pt x="1326" y="126"/>
                    </a:lnTo>
                    <a:lnTo>
                      <a:pt x="1326" y="126"/>
                    </a:lnTo>
                    <a:lnTo>
                      <a:pt x="1326" y="126"/>
                    </a:lnTo>
                    <a:lnTo>
                      <a:pt x="1328" y="128"/>
                    </a:lnTo>
                    <a:lnTo>
                      <a:pt x="1328" y="130"/>
                    </a:lnTo>
                    <a:lnTo>
                      <a:pt x="1328" y="130"/>
                    </a:lnTo>
                    <a:lnTo>
                      <a:pt x="1328" y="132"/>
                    </a:lnTo>
                    <a:lnTo>
                      <a:pt x="1328" y="133"/>
                    </a:lnTo>
                    <a:lnTo>
                      <a:pt x="1328" y="133"/>
                    </a:lnTo>
                    <a:lnTo>
                      <a:pt x="1328" y="135"/>
                    </a:lnTo>
                    <a:lnTo>
                      <a:pt x="1330" y="135"/>
                    </a:lnTo>
                    <a:lnTo>
                      <a:pt x="1332" y="137"/>
                    </a:lnTo>
                    <a:lnTo>
                      <a:pt x="1332" y="137"/>
                    </a:lnTo>
                    <a:lnTo>
                      <a:pt x="1333" y="139"/>
                    </a:lnTo>
                    <a:lnTo>
                      <a:pt x="1335" y="139"/>
                    </a:lnTo>
                    <a:lnTo>
                      <a:pt x="1335" y="141"/>
                    </a:lnTo>
                    <a:lnTo>
                      <a:pt x="1335" y="141"/>
                    </a:lnTo>
                    <a:lnTo>
                      <a:pt x="1335" y="141"/>
                    </a:lnTo>
                    <a:lnTo>
                      <a:pt x="1335" y="143"/>
                    </a:lnTo>
                    <a:lnTo>
                      <a:pt x="1335" y="143"/>
                    </a:lnTo>
                    <a:lnTo>
                      <a:pt x="1335" y="143"/>
                    </a:lnTo>
                    <a:lnTo>
                      <a:pt x="1333" y="144"/>
                    </a:lnTo>
                    <a:lnTo>
                      <a:pt x="1332" y="144"/>
                    </a:lnTo>
                    <a:lnTo>
                      <a:pt x="1332" y="144"/>
                    </a:lnTo>
                    <a:lnTo>
                      <a:pt x="1332" y="144"/>
                    </a:lnTo>
                    <a:lnTo>
                      <a:pt x="1332" y="144"/>
                    </a:lnTo>
                    <a:lnTo>
                      <a:pt x="1332" y="144"/>
                    </a:lnTo>
                    <a:lnTo>
                      <a:pt x="1332" y="143"/>
                    </a:lnTo>
                    <a:lnTo>
                      <a:pt x="1330" y="143"/>
                    </a:lnTo>
                    <a:lnTo>
                      <a:pt x="1330" y="143"/>
                    </a:lnTo>
                    <a:lnTo>
                      <a:pt x="1330" y="143"/>
                    </a:lnTo>
                    <a:lnTo>
                      <a:pt x="1330" y="143"/>
                    </a:lnTo>
                    <a:lnTo>
                      <a:pt x="1328" y="143"/>
                    </a:lnTo>
                    <a:lnTo>
                      <a:pt x="1328" y="143"/>
                    </a:lnTo>
                    <a:lnTo>
                      <a:pt x="1326" y="143"/>
                    </a:lnTo>
                    <a:lnTo>
                      <a:pt x="1321" y="143"/>
                    </a:lnTo>
                    <a:lnTo>
                      <a:pt x="1321" y="143"/>
                    </a:lnTo>
                    <a:lnTo>
                      <a:pt x="1321" y="141"/>
                    </a:lnTo>
                    <a:lnTo>
                      <a:pt x="1321" y="141"/>
                    </a:lnTo>
                    <a:lnTo>
                      <a:pt x="1321" y="141"/>
                    </a:lnTo>
                    <a:lnTo>
                      <a:pt x="1321" y="139"/>
                    </a:lnTo>
                    <a:lnTo>
                      <a:pt x="1321" y="139"/>
                    </a:lnTo>
                    <a:lnTo>
                      <a:pt x="1322" y="137"/>
                    </a:lnTo>
                    <a:lnTo>
                      <a:pt x="1322" y="137"/>
                    </a:lnTo>
                    <a:lnTo>
                      <a:pt x="1322" y="135"/>
                    </a:lnTo>
                    <a:lnTo>
                      <a:pt x="1322" y="135"/>
                    </a:lnTo>
                    <a:lnTo>
                      <a:pt x="1322" y="135"/>
                    </a:lnTo>
                    <a:lnTo>
                      <a:pt x="1321" y="133"/>
                    </a:lnTo>
                    <a:lnTo>
                      <a:pt x="1321" y="133"/>
                    </a:lnTo>
                    <a:lnTo>
                      <a:pt x="1319" y="133"/>
                    </a:lnTo>
                    <a:lnTo>
                      <a:pt x="1319" y="133"/>
                    </a:lnTo>
                    <a:lnTo>
                      <a:pt x="1319" y="133"/>
                    </a:lnTo>
                    <a:lnTo>
                      <a:pt x="1319" y="133"/>
                    </a:lnTo>
                    <a:lnTo>
                      <a:pt x="1317" y="133"/>
                    </a:lnTo>
                    <a:lnTo>
                      <a:pt x="1317" y="133"/>
                    </a:lnTo>
                    <a:lnTo>
                      <a:pt x="1315" y="135"/>
                    </a:lnTo>
                    <a:lnTo>
                      <a:pt x="1315" y="135"/>
                    </a:lnTo>
                    <a:lnTo>
                      <a:pt x="1315" y="135"/>
                    </a:lnTo>
                    <a:lnTo>
                      <a:pt x="1315" y="135"/>
                    </a:lnTo>
                    <a:lnTo>
                      <a:pt x="1313" y="135"/>
                    </a:lnTo>
                    <a:lnTo>
                      <a:pt x="1313" y="135"/>
                    </a:lnTo>
                    <a:lnTo>
                      <a:pt x="1313" y="135"/>
                    </a:lnTo>
                    <a:lnTo>
                      <a:pt x="1313" y="135"/>
                    </a:lnTo>
                    <a:lnTo>
                      <a:pt x="1313" y="135"/>
                    </a:lnTo>
                    <a:lnTo>
                      <a:pt x="1313" y="135"/>
                    </a:lnTo>
                    <a:lnTo>
                      <a:pt x="1313" y="135"/>
                    </a:lnTo>
                    <a:lnTo>
                      <a:pt x="1313" y="137"/>
                    </a:lnTo>
                    <a:lnTo>
                      <a:pt x="1312" y="137"/>
                    </a:lnTo>
                    <a:lnTo>
                      <a:pt x="1312" y="137"/>
                    </a:lnTo>
                    <a:lnTo>
                      <a:pt x="1312" y="137"/>
                    </a:lnTo>
                    <a:lnTo>
                      <a:pt x="1312" y="139"/>
                    </a:lnTo>
                    <a:lnTo>
                      <a:pt x="1312" y="139"/>
                    </a:lnTo>
                    <a:lnTo>
                      <a:pt x="1310" y="141"/>
                    </a:lnTo>
                    <a:lnTo>
                      <a:pt x="1310" y="143"/>
                    </a:lnTo>
                    <a:lnTo>
                      <a:pt x="1310" y="144"/>
                    </a:lnTo>
                    <a:lnTo>
                      <a:pt x="1310" y="144"/>
                    </a:lnTo>
                    <a:lnTo>
                      <a:pt x="1308" y="144"/>
                    </a:lnTo>
                    <a:lnTo>
                      <a:pt x="1308" y="146"/>
                    </a:lnTo>
                    <a:lnTo>
                      <a:pt x="1306" y="146"/>
                    </a:lnTo>
                    <a:lnTo>
                      <a:pt x="1304" y="148"/>
                    </a:lnTo>
                    <a:lnTo>
                      <a:pt x="1304" y="148"/>
                    </a:lnTo>
                    <a:lnTo>
                      <a:pt x="1304" y="148"/>
                    </a:lnTo>
                    <a:lnTo>
                      <a:pt x="1303" y="148"/>
                    </a:lnTo>
                    <a:lnTo>
                      <a:pt x="1303" y="150"/>
                    </a:lnTo>
                    <a:lnTo>
                      <a:pt x="1303" y="152"/>
                    </a:lnTo>
                    <a:lnTo>
                      <a:pt x="1303" y="153"/>
                    </a:lnTo>
                    <a:lnTo>
                      <a:pt x="1303" y="153"/>
                    </a:lnTo>
                    <a:lnTo>
                      <a:pt x="1303" y="155"/>
                    </a:lnTo>
                    <a:lnTo>
                      <a:pt x="1303" y="155"/>
                    </a:lnTo>
                    <a:lnTo>
                      <a:pt x="1304" y="155"/>
                    </a:lnTo>
                    <a:lnTo>
                      <a:pt x="1304" y="157"/>
                    </a:lnTo>
                    <a:lnTo>
                      <a:pt x="1306" y="157"/>
                    </a:lnTo>
                    <a:lnTo>
                      <a:pt x="1306" y="159"/>
                    </a:lnTo>
                    <a:lnTo>
                      <a:pt x="1306" y="159"/>
                    </a:lnTo>
                    <a:lnTo>
                      <a:pt x="1306" y="161"/>
                    </a:lnTo>
                    <a:lnTo>
                      <a:pt x="1304" y="161"/>
                    </a:lnTo>
                    <a:lnTo>
                      <a:pt x="1304" y="161"/>
                    </a:lnTo>
                    <a:lnTo>
                      <a:pt x="1303" y="162"/>
                    </a:lnTo>
                    <a:lnTo>
                      <a:pt x="1303" y="161"/>
                    </a:lnTo>
                    <a:lnTo>
                      <a:pt x="1301" y="161"/>
                    </a:lnTo>
                    <a:lnTo>
                      <a:pt x="1301" y="161"/>
                    </a:lnTo>
                    <a:lnTo>
                      <a:pt x="1301" y="161"/>
                    </a:lnTo>
                    <a:lnTo>
                      <a:pt x="1299" y="161"/>
                    </a:lnTo>
                    <a:lnTo>
                      <a:pt x="1299" y="161"/>
                    </a:lnTo>
                    <a:lnTo>
                      <a:pt x="1297" y="161"/>
                    </a:lnTo>
                    <a:lnTo>
                      <a:pt x="1297" y="161"/>
                    </a:lnTo>
                    <a:lnTo>
                      <a:pt x="1297" y="161"/>
                    </a:lnTo>
                    <a:lnTo>
                      <a:pt x="1297" y="161"/>
                    </a:lnTo>
                    <a:lnTo>
                      <a:pt x="1295" y="159"/>
                    </a:lnTo>
                    <a:lnTo>
                      <a:pt x="1295" y="159"/>
                    </a:lnTo>
                    <a:lnTo>
                      <a:pt x="1294" y="159"/>
                    </a:lnTo>
                    <a:lnTo>
                      <a:pt x="1294" y="159"/>
                    </a:lnTo>
                    <a:lnTo>
                      <a:pt x="1292" y="157"/>
                    </a:lnTo>
                    <a:lnTo>
                      <a:pt x="1292" y="157"/>
                    </a:lnTo>
                    <a:lnTo>
                      <a:pt x="1290" y="155"/>
                    </a:lnTo>
                    <a:lnTo>
                      <a:pt x="1290" y="155"/>
                    </a:lnTo>
                    <a:lnTo>
                      <a:pt x="1290" y="155"/>
                    </a:lnTo>
                    <a:lnTo>
                      <a:pt x="1290" y="155"/>
                    </a:lnTo>
                    <a:lnTo>
                      <a:pt x="1288" y="155"/>
                    </a:lnTo>
                    <a:lnTo>
                      <a:pt x="1288" y="157"/>
                    </a:lnTo>
                    <a:lnTo>
                      <a:pt x="1288" y="157"/>
                    </a:lnTo>
                    <a:lnTo>
                      <a:pt x="1288" y="159"/>
                    </a:lnTo>
                    <a:lnTo>
                      <a:pt x="1288" y="159"/>
                    </a:lnTo>
                    <a:lnTo>
                      <a:pt x="1288" y="161"/>
                    </a:lnTo>
                    <a:lnTo>
                      <a:pt x="1288" y="161"/>
                    </a:lnTo>
                    <a:lnTo>
                      <a:pt x="1288" y="162"/>
                    </a:lnTo>
                    <a:lnTo>
                      <a:pt x="1288" y="164"/>
                    </a:lnTo>
                    <a:lnTo>
                      <a:pt x="1290" y="164"/>
                    </a:lnTo>
                    <a:lnTo>
                      <a:pt x="1290" y="166"/>
                    </a:lnTo>
                    <a:lnTo>
                      <a:pt x="1292" y="168"/>
                    </a:lnTo>
                    <a:lnTo>
                      <a:pt x="1294" y="168"/>
                    </a:lnTo>
                    <a:lnTo>
                      <a:pt x="1294" y="170"/>
                    </a:lnTo>
                    <a:lnTo>
                      <a:pt x="1294" y="171"/>
                    </a:lnTo>
                    <a:lnTo>
                      <a:pt x="1294" y="171"/>
                    </a:lnTo>
                    <a:lnTo>
                      <a:pt x="1294" y="171"/>
                    </a:lnTo>
                    <a:lnTo>
                      <a:pt x="1294" y="173"/>
                    </a:lnTo>
                    <a:lnTo>
                      <a:pt x="1294" y="173"/>
                    </a:lnTo>
                    <a:lnTo>
                      <a:pt x="1292" y="173"/>
                    </a:lnTo>
                    <a:lnTo>
                      <a:pt x="1292" y="173"/>
                    </a:lnTo>
                    <a:lnTo>
                      <a:pt x="1292" y="173"/>
                    </a:lnTo>
                    <a:lnTo>
                      <a:pt x="1290" y="173"/>
                    </a:lnTo>
                    <a:lnTo>
                      <a:pt x="1290" y="175"/>
                    </a:lnTo>
                    <a:lnTo>
                      <a:pt x="1286" y="175"/>
                    </a:lnTo>
                    <a:lnTo>
                      <a:pt x="1283" y="175"/>
                    </a:lnTo>
                    <a:lnTo>
                      <a:pt x="1279" y="175"/>
                    </a:lnTo>
                    <a:lnTo>
                      <a:pt x="1279" y="175"/>
                    </a:lnTo>
                    <a:lnTo>
                      <a:pt x="1279" y="175"/>
                    </a:lnTo>
                    <a:lnTo>
                      <a:pt x="1277" y="175"/>
                    </a:lnTo>
                    <a:lnTo>
                      <a:pt x="1275" y="175"/>
                    </a:lnTo>
                    <a:lnTo>
                      <a:pt x="1275" y="173"/>
                    </a:lnTo>
                    <a:lnTo>
                      <a:pt x="1274" y="173"/>
                    </a:lnTo>
                    <a:lnTo>
                      <a:pt x="1272" y="173"/>
                    </a:lnTo>
                    <a:lnTo>
                      <a:pt x="1272" y="173"/>
                    </a:lnTo>
                    <a:lnTo>
                      <a:pt x="1272" y="173"/>
                    </a:lnTo>
                    <a:lnTo>
                      <a:pt x="1272" y="173"/>
                    </a:lnTo>
                    <a:lnTo>
                      <a:pt x="1270" y="173"/>
                    </a:lnTo>
                    <a:lnTo>
                      <a:pt x="1270" y="175"/>
                    </a:lnTo>
                    <a:lnTo>
                      <a:pt x="1270" y="175"/>
                    </a:lnTo>
                    <a:lnTo>
                      <a:pt x="1270" y="175"/>
                    </a:lnTo>
                    <a:lnTo>
                      <a:pt x="1270" y="177"/>
                    </a:lnTo>
                    <a:lnTo>
                      <a:pt x="1270" y="177"/>
                    </a:lnTo>
                    <a:lnTo>
                      <a:pt x="1270" y="177"/>
                    </a:lnTo>
                    <a:lnTo>
                      <a:pt x="1270" y="177"/>
                    </a:lnTo>
                    <a:lnTo>
                      <a:pt x="1270" y="179"/>
                    </a:lnTo>
                    <a:lnTo>
                      <a:pt x="1270" y="179"/>
                    </a:lnTo>
                    <a:lnTo>
                      <a:pt x="1272" y="179"/>
                    </a:lnTo>
                    <a:lnTo>
                      <a:pt x="1272" y="181"/>
                    </a:lnTo>
                    <a:lnTo>
                      <a:pt x="1274" y="182"/>
                    </a:lnTo>
                    <a:lnTo>
                      <a:pt x="1274" y="184"/>
                    </a:lnTo>
                    <a:lnTo>
                      <a:pt x="1274" y="186"/>
                    </a:lnTo>
                    <a:lnTo>
                      <a:pt x="1270" y="188"/>
                    </a:lnTo>
                    <a:lnTo>
                      <a:pt x="1266" y="188"/>
                    </a:lnTo>
                    <a:lnTo>
                      <a:pt x="1265" y="188"/>
                    </a:lnTo>
                    <a:lnTo>
                      <a:pt x="1265" y="188"/>
                    </a:lnTo>
                    <a:lnTo>
                      <a:pt x="1263" y="186"/>
                    </a:lnTo>
                    <a:lnTo>
                      <a:pt x="1261" y="186"/>
                    </a:lnTo>
                    <a:lnTo>
                      <a:pt x="1261" y="188"/>
                    </a:lnTo>
                    <a:lnTo>
                      <a:pt x="1261" y="188"/>
                    </a:lnTo>
                    <a:lnTo>
                      <a:pt x="1261" y="188"/>
                    </a:lnTo>
                    <a:lnTo>
                      <a:pt x="1259" y="188"/>
                    </a:lnTo>
                    <a:lnTo>
                      <a:pt x="1259" y="190"/>
                    </a:lnTo>
                    <a:lnTo>
                      <a:pt x="1257" y="191"/>
                    </a:lnTo>
                    <a:lnTo>
                      <a:pt x="1256" y="191"/>
                    </a:lnTo>
                    <a:lnTo>
                      <a:pt x="1256" y="191"/>
                    </a:lnTo>
                    <a:lnTo>
                      <a:pt x="1256" y="191"/>
                    </a:lnTo>
                    <a:lnTo>
                      <a:pt x="1254" y="191"/>
                    </a:lnTo>
                    <a:lnTo>
                      <a:pt x="1254" y="191"/>
                    </a:lnTo>
                    <a:lnTo>
                      <a:pt x="1254" y="191"/>
                    </a:lnTo>
                    <a:lnTo>
                      <a:pt x="1252" y="191"/>
                    </a:lnTo>
                    <a:lnTo>
                      <a:pt x="1252" y="190"/>
                    </a:lnTo>
                    <a:lnTo>
                      <a:pt x="1252" y="190"/>
                    </a:lnTo>
                    <a:lnTo>
                      <a:pt x="1252" y="190"/>
                    </a:lnTo>
                    <a:lnTo>
                      <a:pt x="1252" y="188"/>
                    </a:lnTo>
                    <a:lnTo>
                      <a:pt x="1252" y="186"/>
                    </a:lnTo>
                    <a:lnTo>
                      <a:pt x="1252" y="186"/>
                    </a:lnTo>
                    <a:lnTo>
                      <a:pt x="1252" y="184"/>
                    </a:lnTo>
                    <a:lnTo>
                      <a:pt x="1252" y="184"/>
                    </a:lnTo>
                    <a:lnTo>
                      <a:pt x="1254" y="182"/>
                    </a:lnTo>
                    <a:lnTo>
                      <a:pt x="1254" y="182"/>
                    </a:lnTo>
                    <a:lnTo>
                      <a:pt x="1254" y="182"/>
                    </a:lnTo>
                    <a:lnTo>
                      <a:pt x="1254" y="181"/>
                    </a:lnTo>
                    <a:lnTo>
                      <a:pt x="1254" y="181"/>
                    </a:lnTo>
                    <a:lnTo>
                      <a:pt x="1254" y="181"/>
                    </a:lnTo>
                    <a:lnTo>
                      <a:pt x="1254" y="179"/>
                    </a:lnTo>
                    <a:lnTo>
                      <a:pt x="1254" y="179"/>
                    </a:lnTo>
                    <a:lnTo>
                      <a:pt x="1254" y="179"/>
                    </a:lnTo>
                    <a:lnTo>
                      <a:pt x="1254" y="179"/>
                    </a:lnTo>
                    <a:lnTo>
                      <a:pt x="1252" y="179"/>
                    </a:lnTo>
                    <a:lnTo>
                      <a:pt x="1250" y="179"/>
                    </a:lnTo>
                    <a:lnTo>
                      <a:pt x="1250" y="179"/>
                    </a:lnTo>
                    <a:lnTo>
                      <a:pt x="1250" y="179"/>
                    </a:lnTo>
                    <a:lnTo>
                      <a:pt x="1248" y="179"/>
                    </a:lnTo>
                    <a:lnTo>
                      <a:pt x="1248" y="179"/>
                    </a:lnTo>
                    <a:lnTo>
                      <a:pt x="1248" y="179"/>
                    </a:lnTo>
                    <a:lnTo>
                      <a:pt x="1247" y="181"/>
                    </a:lnTo>
                    <a:lnTo>
                      <a:pt x="1247" y="181"/>
                    </a:lnTo>
                    <a:lnTo>
                      <a:pt x="1247" y="181"/>
                    </a:lnTo>
                    <a:lnTo>
                      <a:pt x="1245" y="181"/>
                    </a:lnTo>
                    <a:lnTo>
                      <a:pt x="1245" y="181"/>
                    </a:lnTo>
                    <a:lnTo>
                      <a:pt x="1245" y="182"/>
                    </a:lnTo>
                    <a:lnTo>
                      <a:pt x="1245" y="182"/>
                    </a:lnTo>
                    <a:lnTo>
                      <a:pt x="1243" y="182"/>
                    </a:lnTo>
                    <a:lnTo>
                      <a:pt x="1243" y="184"/>
                    </a:lnTo>
                    <a:lnTo>
                      <a:pt x="1243" y="184"/>
                    </a:lnTo>
                    <a:lnTo>
                      <a:pt x="1243" y="184"/>
                    </a:lnTo>
                    <a:lnTo>
                      <a:pt x="1243" y="184"/>
                    </a:lnTo>
                    <a:lnTo>
                      <a:pt x="1241" y="186"/>
                    </a:lnTo>
                    <a:lnTo>
                      <a:pt x="1241" y="186"/>
                    </a:lnTo>
                    <a:lnTo>
                      <a:pt x="1241" y="186"/>
                    </a:lnTo>
                    <a:lnTo>
                      <a:pt x="1241" y="186"/>
                    </a:lnTo>
                    <a:lnTo>
                      <a:pt x="1239" y="186"/>
                    </a:lnTo>
                    <a:lnTo>
                      <a:pt x="1236" y="186"/>
                    </a:lnTo>
                    <a:lnTo>
                      <a:pt x="1236" y="186"/>
                    </a:lnTo>
                    <a:lnTo>
                      <a:pt x="1236" y="186"/>
                    </a:lnTo>
                    <a:lnTo>
                      <a:pt x="1234" y="186"/>
                    </a:lnTo>
                    <a:lnTo>
                      <a:pt x="1234" y="186"/>
                    </a:lnTo>
                    <a:lnTo>
                      <a:pt x="1234" y="184"/>
                    </a:lnTo>
                    <a:lnTo>
                      <a:pt x="1234" y="184"/>
                    </a:lnTo>
                    <a:lnTo>
                      <a:pt x="1232" y="184"/>
                    </a:lnTo>
                    <a:lnTo>
                      <a:pt x="1230" y="181"/>
                    </a:lnTo>
                    <a:lnTo>
                      <a:pt x="1230" y="181"/>
                    </a:lnTo>
                    <a:lnTo>
                      <a:pt x="1230" y="181"/>
                    </a:lnTo>
                    <a:lnTo>
                      <a:pt x="1228" y="181"/>
                    </a:lnTo>
                    <a:lnTo>
                      <a:pt x="1228" y="181"/>
                    </a:lnTo>
                    <a:lnTo>
                      <a:pt x="1228" y="181"/>
                    </a:lnTo>
                    <a:lnTo>
                      <a:pt x="1228" y="181"/>
                    </a:lnTo>
                    <a:lnTo>
                      <a:pt x="1227" y="181"/>
                    </a:lnTo>
                    <a:lnTo>
                      <a:pt x="1225" y="181"/>
                    </a:lnTo>
                    <a:lnTo>
                      <a:pt x="1225" y="182"/>
                    </a:lnTo>
                    <a:lnTo>
                      <a:pt x="1225" y="182"/>
                    </a:lnTo>
                    <a:lnTo>
                      <a:pt x="1225" y="182"/>
                    </a:lnTo>
                    <a:lnTo>
                      <a:pt x="1225" y="184"/>
                    </a:lnTo>
                    <a:lnTo>
                      <a:pt x="1225" y="184"/>
                    </a:lnTo>
                    <a:lnTo>
                      <a:pt x="1227" y="186"/>
                    </a:lnTo>
                    <a:lnTo>
                      <a:pt x="1227" y="188"/>
                    </a:lnTo>
                    <a:lnTo>
                      <a:pt x="1227" y="190"/>
                    </a:lnTo>
                    <a:lnTo>
                      <a:pt x="1225" y="191"/>
                    </a:lnTo>
                    <a:lnTo>
                      <a:pt x="1225" y="191"/>
                    </a:lnTo>
                    <a:lnTo>
                      <a:pt x="1225" y="191"/>
                    </a:lnTo>
                    <a:lnTo>
                      <a:pt x="1225" y="191"/>
                    </a:lnTo>
                    <a:lnTo>
                      <a:pt x="1221" y="191"/>
                    </a:lnTo>
                    <a:lnTo>
                      <a:pt x="1221" y="191"/>
                    </a:lnTo>
                    <a:lnTo>
                      <a:pt x="1219" y="191"/>
                    </a:lnTo>
                    <a:lnTo>
                      <a:pt x="1219" y="191"/>
                    </a:lnTo>
                    <a:lnTo>
                      <a:pt x="1219" y="191"/>
                    </a:lnTo>
                    <a:lnTo>
                      <a:pt x="1218" y="191"/>
                    </a:lnTo>
                    <a:lnTo>
                      <a:pt x="1218" y="191"/>
                    </a:lnTo>
                    <a:lnTo>
                      <a:pt x="1218" y="191"/>
                    </a:lnTo>
                    <a:lnTo>
                      <a:pt x="1216" y="191"/>
                    </a:lnTo>
                    <a:lnTo>
                      <a:pt x="1216" y="191"/>
                    </a:lnTo>
                    <a:lnTo>
                      <a:pt x="1214" y="191"/>
                    </a:lnTo>
                    <a:lnTo>
                      <a:pt x="1214" y="191"/>
                    </a:lnTo>
                    <a:lnTo>
                      <a:pt x="1214" y="193"/>
                    </a:lnTo>
                    <a:lnTo>
                      <a:pt x="1214" y="193"/>
                    </a:lnTo>
                    <a:lnTo>
                      <a:pt x="1214" y="193"/>
                    </a:lnTo>
                    <a:lnTo>
                      <a:pt x="1214" y="195"/>
                    </a:lnTo>
                    <a:lnTo>
                      <a:pt x="1214" y="195"/>
                    </a:lnTo>
                    <a:lnTo>
                      <a:pt x="1216" y="195"/>
                    </a:lnTo>
                    <a:lnTo>
                      <a:pt x="1216" y="195"/>
                    </a:lnTo>
                    <a:lnTo>
                      <a:pt x="1218" y="199"/>
                    </a:lnTo>
                    <a:lnTo>
                      <a:pt x="1218" y="200"/>
                    </a:lnTo>
                    <a:lnTo>
                      <a:pt x="1219" y="200"/>
                    </a:lnTo>
                    <a:lnTo>
                      <a:pt x="1219" y="200"/>
                    </a:lnTo>
                    <a:lnTo>
                      <a:pt x="1219" y="200"/>
                    </a:lnTo>
                    <a:lnTo>
                      <a:pt x="1219" y="202"/>
                    </a:lnTo>
                    <a:lnTo>
                      <a:pt x="1221" y="202"/>
                    </a:lnTo>
                    <a:lnTo>
                      <a:pt x="1221" y="202"/>
                    </a:lnTo>
                    <a:lnTo>
                      <a:pt x="1221" y="202"/>
                    </a:lnTo>
                    <a:lnTo>
                      <a:pt x="1221" y="202"/>
                    </a:lnTo>
                    <a:lnTo>
                      <a:pt x="1221" y="204"/>
                    </a:lnTo>
                    <a:lnTo>
                      <a:pt x="1221" y="204"/>
                    </a:lnTo>
                    <a:lnTo>
                      <a:pt x="1223" y="204"/>
                    </a:lnTo>
                    <a:lnTo>
                      <a:pt x="1223" y="206"/>
                    </a:lnTo>
                    <a:lnTo>
                      <a:pt x="1223" y="206"/>
                    </a:lnTo>
                    <a:lnTo>
                      <a:pt x="1223" y="206"/>
                    </a:lnTo>
                    <a:lnTo>
                      <a:pt x="1223" y="206"/>
                    </a:lnTo>
                    <a:lnTo>
                      <a:pt x="1223" y="208"/>
                    </a:lnTo>
                    <a:lnTo>
                      <a:pt x="1223" y="208"/>
                    </a:lnTo>
                    <a:lnTo>
                      <a:pt x="1221" y="208"/>
                    </a:lnTo>
                    <a:lnTo>
                      <a:pt x="1221" y="208"/>
                    </a:lnTo>
                    <a:lnTo>
                      <a:pt x="1219" y="208"/>
                    </a:lnTo>
                    <a:lnTo>
                      <a:pt x="1218" y="208"/>
                    </a:lnTo>
                    <a:lnTo>
                      <a:pt x="1216" y="208"/>
                    </a:lnTo>
                    <a:lnTo>
                      <a:pt x="1216" y="208"/>
                    </a:lnTo>
                    <a:lnTo>
                      <a:pt x="1214" y="209"/>
                    </a:lnTo>
                    <a:lnTo>
                      <a:pt x="1214" y="209"/>
                    </a:lnTo>
                    <a:lnTo>
                      <a:pt x="1214" y="209"/>
                    </a:lnTo>
                    <a:lnTo>
                      <a:pt x="1214" y="209"/>
                    </a:lnTo>
                    <a:lnTo>
                      <a:pt x="1214" y="211"/>
                    </a:lnTo>
                    <a:lnTo>
                      <a:pt x="1214" y="211"/>
                    </a:lnTo>
                    <a:lnTo>
                      <a:pt x="1216" y="213"/>
                    </a:lnTo>
                    <a:lnTo>
                      <a:pt x="1216" y="213"/>
                    </a:lnTo>
                    <a:lnTo>
                      <a:pt x="1216" y="213"/>
                    </a:lnTo>
                    <a:lnTo>
                      <a:pt x="1216" y="213"/>
                    </a:lnTo>
                    <a:lnTo>
                      <a:pt x="1218" y="215"/>
                    </a:lnTo>
                    <a:lnTo>
                      <a:pt x="1218" y="215"/>
                    </a:lnTo>
                    <a:lnTo>
                      <a:pt x="1218" y="215"/>
                    </a:lnTo>
                    <a:lnTo>
                      <a:pt x="1218" y="217"/>
                    </a:lnTo>
                    <a:lnTo>
                      <a:pt x="1218" y="218"/>
                    </a:lnTo>
                    <a:lnTo>
                      <a:pt x="1218" y="218"/>
                    </a:lnTo>
                    <a:lnTo>
                      <a:pt x="1216" y="220"/>
                    </a:lnTo>
                    <a:lnTo>
                      <a:pt x="1216" y="220"/>
                    </a:lnTo>
                    <a:lnTo>
                      <a:pt x="1216" y="220"/>
                    </a:lnTo>
                    <a:lnTo>
                      <a:pt x="1216" y="222"/>
                    </a:lnTo>
                    <a:lnTo>
                      <a:pt x="1214" y="222"/>
                    </a:lnTo>
                    <a:lnTo>
                      <a:pt x="1212" y="224"/>
                    </a:lnTo>
                    <a:lnTo>
                      <a:pt x="1212" y="224"/>
                    </a:lnTo>
                    <a:lnTo>
                      <a:pt x="1210" y="224"/>
                    </a:lnTo>
                    <a:lnTo>
                      <a:pt x="1209" y="226"/>
                    </a:lnTo>
                    <a:lnTo>
                      <a:pt x="1209" y="226"/>
                    </a:lnTo>
                    <a:lnTo>
                      <a:pt x="1209" y="226"/>
                    </a:lnTo>
                    <a:lnTo>
                      <a:pt x="1207" y="226"/>
                    </a:lnTo>
                    <a:lnTo>
                      <a:pt x="1207" y="226"/>
                    </a:lnTo>
                    <a:lnTo>
                      <a:pt x="1205" y="228"/>
                    </a:lnTo>
                    <a:lnTo>
                      <a:pt x="1203" y="228"/>
                    </a:lnTo>
                    <a:lnTo>
                      <a:pt x="1203" y="228"/>
                    </a:lnTo>
                    <a:lnTo>
                      <a:pt x="1201" y="229"/>
                    </a:lnTo>
                    <a:lnTo>
                      <a:pt x="1201" y="229"/>
                    </a:lnTo>
                    <a:lnTo>
                      <a:pt x="1201" y="229"/>
                    </a:lnTo>
                    <a:lnTo>
                      <a:pt x="1201" y="231"/>
                    </a:lnTo>
                    <a:lnTo>
                      <a:pt x="1201" y="231"/>
                    </a:lnTo>
                    <a:lnTo>
                      <a:pt x="1201" y="231"/>
                    </a:lnTo>
                    <a:lnTo>
                      <a:pt x="1199" y="231"/>
                    </a:lnTo>
                    <a:lnTo>
                      <a:pt x="1199" y="231"/>
                    </a:lnTo>
                    <a:lnTo>
                      <a:pt x="1199" y="231"/>
                    </a:lnTo>
                    <a:lnTo>
                      <a:pt x="1199" y="233"/>
                    </a:lnTo>
                    <a:lnTo>
                      <a:pt x="1199" y="233"/>
                    </a:lnTo>
                    <a:lnTo>
                      <a:pt x="1199" y="235"/>
                    </a:lnTo>
                    <a:lnTo>
                      <a:pt x="1199" y="237"/>
                    </a:lnTo>
                    <a:lnTo>
                      <a:pt x="1199" y="240"/>
                    </a:lnTo>
                    <a:lnTo>
                      <a:pt x="1199" y="240"/>
                    </a:lnTo>
                    <a:lnTo>
                      <a:pt x="1199" y="240"/>
                    </a:lnTo>
                    <a:lnTo>
                      <a:pt x="1199" y="242"/>
                    </a:lnTo>
                    <a:lnTo>
                      <a:pt x="1199" y="242"/>
                    </a:lnTo>
                    <a:lnTo>
                      <a:pt x="1198" y="242"/>
                    </a:lnTo>
                    <a:lnTo>
                      <a:pt x="1198" y="242"/>
                    </a:lnTo>
                    <a:lnTo>
                      <a:pt x="1198" y="242"/>
                    </a:lnTo>
                    <a:lnTo>
                      <a:pt x="1196" y="246"/>
                    </a:lnTo>
                    <a:lnTo>
                      <a:pt x="1196" y="246"/>
                    </a:lnTo>
                    <a:lnTo>
                      <a:pt x="1196" y="246"/>
                    </a:lnTo>
                    <a:lnTo>
                      <a:pt x="1196" y="246"/>
                    </a:lnTo>
                    <a:lnTo>
                      <a:pt x="1196" y="246"/>
                    </a:lnTo>
                    <a:lnTo>
                      <a:pt x="1196" y="247"/>
                    </a:lnTo>
                    <a:lnTo>
                      <a:pt x="1196" y="247"/>
                    </a:lnTo>
                    <a:lnTo>
                      <a:pt x="1196" y="247"/>
                    </a:lnTo>
                    <a:lnTo>
                      <a:pt x="1196" y="247"/>
                    </a:lnTo>
                    <a:lnTo>
                      <a:pt x="1196" y="249"/>
                    </a:lnTo>
                    <a:lnTo>
                      <a:pt x="1196" y="249"/>
                    </a:lnTo>
                    <a:lnTo>
                      <a:pt x="1198" y="249"/>
                    </a:lnTo>
                    <a:lnTo>
                      <a:pt x="1198" y="251"/>
                    </a:lnTo>
                    <a:lnTo>
                      <a:pt x="1198" y="251"/>
                    </a:lnTo>
                    <a:lnTo>
                      <a:pt x="1198" y="251"/>
                    </a:lnTo>
                    <a:lnTo>
                      <a:pt x="1198" y="251"/>
                    </a:lnTo>
                    <a:lnTo>
                      <a:pt x="1199" y="253"/>
                    </a:lnTo>
                    <a:lnTo>
                      <a:pt x="1199" y="253"/>
                    </a:lnTo>
                    <a:lnTo>
                      <a:pt x="1199" y="253"/>
                    </a:lnTo>
                    <a:lnTo>
                      <a:pt x="1199" y="253"/>
                    </a:lnTo>
                    <a:lnTo>
                      <a:pt x="1199" y="255"/>
                    </a:lnTo>
                    <a:lnTo>
                      <a:pt x="1198" y="256"/>
                    </a:lnTo>
                    <a:lnTo>
                      <a:pt x="1198" y="256"/>
                    </a:lnTo>
                    <a:lnTo>
                      <a:pt x="1198" y="256"/>
                    </a:lnTo>
                    <a:lnTo>
                      <a:pt x="1198" y="258"/>
                    </a:lnTo>
                    <a:lnTo>
                      <a:pt x="1198" y="258"/>
                    </a:lnTo>
                    <a:lnTo>
                      <a:pt x="1198" y="258"/>
                    </a:lnTo>
                    <a:lnTo>
                      <a:pt x="1198" y="258"/>
                    </a:lnTo>
                    <a:lnTo>
                      <a:pt x="1198" y="258"/>
                    </a:lnTo>
                    <a:lnTo>
                      <a:pt x="1198" y="258"/>
                    </a:lnTo>
                    <a:lnTo>
                      <a:pt x="1196" y="258"/>
                    </a:lnTo>
                    <a:lnTo>
                      <a:pt x="1196" y="260"/>
                    </a:lnTo>
                    <a:lnTo>
                      <a:pt x="1196" y="260"/>
                    </a:lnTo>
                    <a:lnTo>
                      <a:pt x="1196" y="260"/>
                    </a:lnTo>
                    <a:lnTo>
                      <a:pt x="1196" y="260"/>
                    </a:lnTo>
                    <a:lnTo>
                      <a:pt x="1196" y="262"/>
                    </a:lnTo>
                    <a:lnTo>
                      <a:pt x="1196" y="262"/>
                    </a:lnTo>
                    <a:lnTo>
                      <a:pt x="1196" y="262"/>
                    </a:lnTo>
                    <a:lnTo>
                      <a:pt x="1196" y="262"/>
                    </a:lnTo>
                    <a:lnTo>
                      <a:pt x="1196" y="264"/>
                    </a:lnTo>
                    <a:lnTo>
                      <a:pt x="1196" y="264"/>
                    </a:lnTo>
                    <a:lnTo>
                      <a:pt x="1198" y="266"/>
                    </a:lnTo>
                    <a:lnTo>
                      <a:pt x="1198" y="266"/>
                    </a:lnTo>
                    <a:lnTo>
                      <a:pt x="1199" y="266"/>
                    </a:lnTo>
                    <a:lnTo>
                      <a:pt x="1203" y="267"/>
                    </a:lnTo>
                    <a:lnTo>
                      <a:pt x="1207" y="267"/>
                    </a:lnTo>
                    <a:lnTo>
                      <a:pt x="1209" y="267"/>
                    </a:lnTo>
                    <a:lnTo>
                      <a:pt x="1210" y="267"/>
                    </a:lnTo>
                    <a:lnTo>
                      <a:pt x="1212" y="266"/>
                    </a:lnTo>
                    <a:lnTo>
                      <a:pt x="1214" y="266"/>
                    </a:lnTo>
                    <a:lnTo>
                      <a:pt x="1218" y="266"/>
                    </a:lnTo>
                    <a:lnTo>
                      <a:pt x="1218" y="266"/>
                    </a:lnTo>
                    <a:lnTo>
                      <a:pt x="1218" y="266"/>
                    </a:lnTo>
                    <a:lnTo>
                      <a:pt x="1221" y="266"/>
                    </a:lnTo>
                    <a:lnTo>
                      <a:pt x="1223" y="266"/>
                    </a:lnTo>
                    <a:lnTo>
                      <a:pt x="1223" y="267"/>
                    </a:lnTo>
                    <a:lnTo>
                      <a:pt x="1225" y="267"/>
                    </a:lnTo>
                    <a:lnTo>
                      <a:pt x="1225" y="269"/>
                    </a:lnTo>
                    <a:lnTo>
                      <a:pt x="1225" y="269"/>
                    </a:lnTo>
                    <a:lnTo>
                      <a:pt x="1225" y="271"/>
                    </a:lnTo>
                    <a:lnTo>
                      <a:pt x="1223" y="273"/>
                    </a:lnTo>
                    <a:lnTo>
                      <a:pt x="1223" y="275"/>
                    </a:lnTo>
                    <a:lnTo>
                      <a:pt x="1221" y="276"/>
                    </a:lnTo>
                    <a:lnTo>
                      <a:pt x="1219" y="278"/>
                    </a:lnTo>
                    <a:lnTo>
                      <a:pt x="1218" y="278"/>
                    </a:lnTo>
                    <a:lnTo>
                      <a:pt x="1216" y="280"/>
                    </a:lnTo>
                    <a:lnTo>
                      <a:pt x="1214" y="280"/>
                    </a:lnTo>
                    <a:lnTo>
                      <a:pt x="1212" y="280"/>
                    </a:lnTo>
                    <a:lnTo>
                      <a:pt x="1210" y="280"/>
                    </a:lnTo>
                    <a:lnTo>
                      <a:pt x="1209" y="278"/>
                    </a:lnTo>
                    <a:lnTo>
                      <a:pt x="1207" y="278"/>
                    </a:lnTo>
                    <a:lnTo>
                      <a:pt x="1205" y="278"/>
                    </a:lnTo>
                    <a:lnTo>
                      <a:pt x="1205" y="278"/>
                    </a:lnTo>
                    <a:lnTo>
                      <a:pt x="1203" y="278"/>
                    </a:lnTo>
                    <a:lnTo>
                      <a:pt x="1203" y="278"/>
                    </a:lnTo>
                    <a:lnTo>
                      <a:pt x="1203" y="278"/>
                    </a:lnTo>
                    <a:lnTo>
                      <a:pt x="1203" y="278"/>
                    </a:lnTo>
                    <a:lnTo>
                      <a:pt x="1201" y="280"/>
                    </a:lnTo>
                    <a:lnTo>
                      <a:pt x="1201" y="280"/>
                    </a:lnTo>
                    <a:lnTo>
                      <a:pt x="1199" y="280"/>
                    </a:lnTo>
                    <a:lnTo>
                      <a:pt x="1199" y="282"/>
                    </a:lnTo>
                    <a:lnTo>
                      <a:pt x="1199" y="282"/>
                    </a:lnTo>
                    <a:lnTo>
                      <a:pt x="1199" y="282"/>
                    </a:lnTo>
                    <a:lnTo>
                      <a:pt x="1199" y="284"/>
                    </a:lnTo>
                    <a:lnTo>
                      <a:pt x="1199" y="284"/>
                    </a:lnTo>
                    <a:lnTo>
                      <a:pt x="1199" y="285"/>
                    </a:lnTo>
                    <a:lnTo>
                      <a:pt x="1199" y="285"/>
                    </a:lnTo>
                    <a:lnTo>
                      <a:pt x="1199" y="285"/>
                    </a:lnTo>
                    <a:lnTo>
                      <a:pt x="1199" y="285"/>
                    </a:lnTo>
                    <a:lnTo>
                      <a:pt x="1199" y="287"/>
                    </a:lnTo>
                    <a:lnTo>
                      <a:pt x="1199" y="287"/>
                    </a:lnTo>
                    <a:lnTo>
                      <a:pt x="1199" y="287"/>
                    </a:lnTo>
                    <a:lnTo>
                      <a:pt x="1201" y="287"/>
                    </a:lnTo>
                    <a:lnTo>
                      <a:pt x="1201" y="289"/>
                    </a:lnTo>
                    <a:lnTo>
                      <a:pt x="1201" y="289"/>
                    </a:lnTo>
                    <a:lnTo>
                      <a:pt x="1201" y="289"/>
                    </a:lnTo>
                    <a:lnTo>
                      <a:pt x="1201" y="289"/>
                    </a:lnTo>
                    <a:lnTo>
                      <a:pt x="1201" y="289"/>
                    </a:lnTo>
                    <a:lnTo>
                      <a:pt x="1201" y="289"/>
                    </a:lnTo>
                    <a:lnTo>
                      <a:pt x="1201" y="291"/>
                    </a:lnTo>
                    <a:lnTo>
                      <a:pt x="1201" y="291"/>
                    </a:lnTo>
                    <a:lnTo>
                      <a:pt x="1201" y="291"/>
                    </a:lnTo>
                    <a:lnTo>
                      <a:pt x="1203" y="291"/>
                    </a:lnTo>
                    <a:lnTo>
                      <a:pt x="1205" y="291"/>
                    </a:lnTo>
                    <a:lnTo>
                      <a:pt x="1205" y="291"/>
                    </a:lnTo>
                    <a:lnTo>
                      <a:pt x="1205" y="291"/>
                    </a:lnTo>
                    <a:lnTo>
                      <a:pt x="1205" y="291"/>
                    </a:lnTo>
                    <a:lnTo>
                      <a:pt x="1205" y="291"/>
                    </a:lnTo>
                    <a:lnTo>
                      <a:pt x="1207" y="291"/>
                    </a:lnTo>
                    <a:lnTo>
                      <a:pt x="1207" y="291"/>
                    </a:lnTo>
                    <a:lnTo>
                      <a:pt x="1209" y="291"/>
                    </a:lnTo>
                    <a:lnTo>
                      <a:pt x="1209" y="291"/>
                    </a:lnTo>
                    <a:lnTo>
                      <a:pt x="1209" y="291"/>
                    </a:lnTo>
                    <a:lnTo>
                      <a:pt x="1210" y="291"/>
                    </a:lnTo>
                    <a:lnTo>
                      <a:pt x="1210" y="291"/>
                    </a:lnTo>
                    <a:lnTo>
                      <a:pt x="1212" y="291"/>
                    </a:lnTo>
                    <a:lnTo>
                      <a:pt x="1212" y="291"/>
                    </a:lnTo>
                    <a:lnTo>
                      <a:pt x="1212" y="291"/>
                    </a:lnTo>
                    <a:lnTo>
                      <a:pt x="1212" y="291"/>
                    </a:lnTo>
                    <a:lnTo>
                      <a:pt x="1212" y="291"/>
                    </a:lnTo>
                    <a:lnTo>
                      <a:pt x="1212" y="291"/>
                    </a:lnTo>
                    <a:lnTo>
                      <a:pt x="1212" y="291"/>
                    </a:lnTo>
                    <a:lnTo>
                      <a:pt x="1214" y="291"/>
                    </a:lnTo>
                    <a:lnTo>
                      <a:pt x="1214" y="291"/>
                    </a:lnTo>
                    <a:lnTo>
                      <a:pt x="1216" y="291"/>
                    </a:lnTo>
                    <a:lnTo>
                      <a:pt x="1216" y="291"/>
                    </a:lnTo>
                    <a:lnTo>
                      <a:pt x="1218" y="289"/>
                    </a:lnTo>
                    <a:lnTo>
                      <a:pt x="1218" y="289"/>
                    </a:lnTo>
                    <a:lnTo>
                      <a:pt x="1218" y="289"/>
                    </a:lnTo>
                    <a:lnTo>
                      <a:pt x="1218" y="289"/>
                    </a:lnTo>
                    <a:lnTo>
                      <a:pt x="1219" y="289"/>
                    </a:lnTo>
                    <a:lnTo>
                      <a:pt x="1219" y="289"/>
                    </a:lnTo>
                    <a:lnTo>
                      <a:pt x="1221" y="289"/>
                    </a:lnTo>
                    <a:lnTo>
                      <a:pt x="1221" y="289"/>
                    </a:lnTo>
                    <a:lnTo>
                      <a:pt x="1221" y="289"/>
                    </a:lnTo>
                    <a:lnTo>
                      <a:pt x="1221" y="289"/>
                    </a:lnTo>
                    <a:lnTo>
                      <a:pt x="1223" y="287"/>
                    </a:lnTo>
                    <a:lnTo>
                      <a:pt x="1223" y="287"/>
                    </a:lnTo>
                    <a:lnTo>
                      <a:pt x="1223" y="287"/>
                    </a:lnTo>
                    <a:lnTo>
                      <a:pt x="1223" y="287"/>
                    </a:lnTo>
                    <a:lnTo>
                      <a:pt x="1223" y="287"/>
                    </a:lnTo>
                    <a:lnTo>
                      <a:pt x="1225" y="287"/>
                    </a:lnTo>
                    <a:lnTo>
                      <a:pt x="1225" y="287"/>
                    </a:lnTo>
                    <a:lnTo>
                      <a:pt x="1227" y="287"/>
                    </a:lnTo>
                    <a:lnTo>
                      <a:pt x="1227" y="287"/>
                    </a:lnTo>
                    <a:lnTo>
                      <a:pt x="1227" y="287"/>
                    </a:lnTo>
                    <a:lnTo>
                      <a:pt x="1227" y="287"/>
                    </a:lnTo>
                    <a:lnTo>
                      <a:pt x="1228" y="287"/>
                    </a:lnTo>
                    <a:lnTo>
                      <a:pt x="1228" y="287"/>
                    </a:lnTo>
                    <a:lnTo>
                      <a:pt x="1228" y="285"/>
                    </a:lnTo>
                    <a:lnTo>
                      <a:pt x="1228" y="285"/>
                    </a:lnTo>
                    <a:lnTo>
                      <a:pt x="1230" y="285"/>
                    </a:lnTo>
                    <a:lnTo>
                      <a:pt x="1230" y="285"/>
                    </a:lnTo>
                    <a:lnTo>
                      <a:pt x="1230" y="285"/>
                    </a:lnTo>
                    <a:lnTo>
                      <a:pt x="1232" y="287"/>
                    </a:lnTo>
                    <a:lnTo>
                      <a:pt x="1234" y="287"/>
                    </a:lnTo>
                    <a:lnTo>
                      <a:pt x="1236" y="287"/>
                    </a:lnTo>
                    <a:lnTo>
                      <a:pt x="1236" y="289"/>
                    </a:lnTo>
                    <a:lnTo>
                      <a:pt x="1236" y="291"/>
                    </a:lnTo>
                    <a:lnTo>
                      <a:pt x="1237" y="291"/>
                    </a:lnTo>
                    <a:lnTo>
                      <a:pt x="1237" y="293"/>
                    </a:lnTo>
                    <a:lnTo>
                      <a:pt x="1236" y="294"/>
                    </a:lnTo>
                    <a:lnTo>
                      <a:pt x="1236" y="296"/>
                    </a:lnTo>
                    <a:lnTo>
                      <a:pt x="1236" y="298"/>
                    </a:lnTo>
                    <a:lnTo>
                      <a:pt x="1234" y="300"/>
                    </a:lnTo>
                    <a:lnTo>
                      <a:pt x="1232" y="302"/>
                    </a:lnTo>
                    <a:lnTo>
                      <a:pt x="1230" y="302"/>
                    </a:lnTo>
                    <a:lnTo>
                      <a:pt x="1230" y="302"/>
                    </a:lnTo>
                    <a:lnTo>
                      <a:pt x="1230" y="304"/>
                    </a:lnTo>
                    <a:lnTo>
                      <a:pt x="1228" y="302"/>
                    </a:lnTo>
                    <a:lnTo>
                      <a:pt x="1228" y="302"/>
                    </a:lnTo>
                    <a:lnTo>
                      <a:pt x="1227" y="302"/>
                    </a:lnTo>
                    <a:lnTo>
                      <a:pt x="1225" y="302"/>
                    </a:lnTo>
                    <a:lnTo>
                      <a:pt x="1223" y="300"/>
                    </a:lnTo>
                    <a:lnTo>
                      <a:pt x="1223" y="300"/>
                    </a:lnTo>
                    <a:lnTo>
                      <a:pt x="1221" y="300"/>
                    </a:lnTo>
                    <a:lnTo>
                      <a:pt x="1219" y="300"/>
                    </a:lnTo>
                    <a:lnTo>
                      <a:pt x="1218" y="300"/>
                    </a:lnTo>
                    <a:lnTo>
                      <a:pt x="1216" y="300"/>
                    </a:lnTo>
                    <a:lnTo>
                      <a:pt x="1214" y="300"/>
                    </a:lnTo>
                    <a:lnTo>
                      <a:pt x="1214" y="300"/>
                    </a:lnTo>
                    <a:lnTo>
                      <a:pt x="1212" y="300"/>
                    </a:lnTo>
                    <a:lnTo>
                      <a:pt x="1210" y="300"/>
                    </a:lnTo>
                    <a:lnTo>
                      <a:pt x="1209" y="300"/>
                    </a:lnTo>
                    <a:lnTo>
                      <a:pt x="1209" y="300"/>
                    </a:lnTo>
                    <a:lnTo>
                      <a:pt x="1207" y="300"/>
                    </a:lnTo>
                    <a:lnTo>
                      <a:pt x="1205" y="300"/>
                    </a:lnTo>
                    <a:lnTo>
                      <a:pt x="1205" y="300"/>
                    </a:lnTo>
                    <a:lnTo>
                      <a:pt x="1203" y="300"/>
                    </a:lnTo>
                    <a:lnTo>
                      <a:pt x="1203" y="300"/>
                    </a:lnTo>
                    <a:lnTo>
                      <a:pt x="1203" y="300"/>
                    </a:lnTo>
                    <a:lnTo>
                      <a:pt x="1201" y="300"/>
                    </a:lnTo>
                    <a:lnTo>
                      <a:pt x="1201" y="300"/>
                    </a:lnTo>
                    <a:lnTo>
                      <a:pt x="1201" y="300"/>
                    </a:lnTo>
                    <a:lnTo>
                      <a:pt x="1201" y="300"/>
                    </a:lnTo>
                    <a:lnTo>
                      <a:pt x="1201" y="300"/>
                    </a:lnTo>
                    <a:lnTo>
                      <a:pt x="1201" y="302"/>
                    </a:lnTo>
                    <a:lnTo>
                      <a:pt x="1199" y="302"/>
                    </a:lnTo>
                    <a:lnTo>
                      <a:pt x="1199" y="302"/>
                    </a:lnTo>
                    <a:lnTo>
                      <a:pt x="1199" y="304"/>
                    </a:lnTo>
                    <a:lnTo>
                      <a:pt x="1199" y="304"/>
                    </a:lnTo>
                    <a:lnTo>
                      <a:pt x="1199" y="304"/>
                    </a:lnTo>
                    <a:lnTo>
                      <a:pt x="1199" y="304"/>
                    </a:lnTo>
                    <a:lnTo>
                      <a:pt x="1199" y="305"/>
                    </a:lnTo>
                    <a:lnTo>
                      <a:pt x="1201" y="305"/>
                    </a:lnTo>
                    <a:lnTo>
                      <a:pt x="1201" y="305"/>
                    </a:lnTo>
                    <a:lnTo>
                      <a:pt x="1201" y="305"/>
                    </a:lnTo>
                    <a:lnTo>
                      <a:pt x="1201" y="305"/>
                    </a:lnTo>
                    <a:lnTo>
                      <a:pt x="1201" y="307"/>
                    </a:lnTo>
                    <a:lnTo>
                      <a:pt x="1201" y="307"/>
                    </a:lnTo>
                    <a:lnTo>
                      <a:pt x="1201" y="307"/>
                    </a:lnTo>
                    <a:lnTo>
                      <a:pt x="1201" y="307"/>
                    </a:lnTo>
                    <a:lnTo>
                      <a:pt x="1201" y="307"/>
                    </a:lnTo>
                    <a:lnTo>
                      <a:pt x="1201" y="307"/>
                    </a:lnTo>
                    <a:lnTo>
                      <a:pt x="1203" y="307"/>
                    </a:lnTo>
                    <a:lnTo>
                      <a:pt x="1203" y="307"/>
                    </a:lnTo>
                    <a:lnTo>
                      <a:pt x="1203" y="309"/>
                    </a:lnTo>
                    <a:lnTo>
                      <a:pt x="1203" y="309"/>
                    </a:lnTo>
                    <a:lnTo>
                      <a:pt x="1205" y="309"/>
                    </a:lnTo>
                    <a:lnTo>
                      <a:pt x="1205" y="309"/>
                    </a:lnTo>
                    <a:lnTo>
                      <a:pt x="1205" y="309"/>
                    </a:lnTo>
                    <a:lnTo>
                      <a:pt x="1205" y="309"/>
                    </a:lnTo>
                    <a:lnTo>
                      <a:pt x="1207" y="309"/>
                    </a:lnTo>
                    <a:lnTo>
                      <a:pt x="1207" y="309"/>
                    </a:lnTo>
                    <a:lnTo>
                      <a:pt x="1207" y="309"/>
                    </a:lnTo>
                    <a:lnTo>
                      <a:pt x="1207" y="309"/>
                    </a:lnTo>
                    <a:lnTo>
                      <a:pt x="1207" y="309"/>
                    </a:lnTo>
                    <a:lnTo>
                      <a:pt x="1209" y="311"/>
                    </a:lnTo>
                    <a:lnTo>
                      <a:pt x="1209" y="311"/>
                    </a:lnTo>
                    <a:lnTo>
                      <a:pt x="1209" y="311"/>
                    </a:lnTo>
                    <a:lnTo>
                      <a:pt x="1209" y="311"/>
                    </a:lnTo>
                    <a:lnTo>
                      <a:pt x="1210" y="311"/>
                    </a:lnTo>
                    <a:lnTo>
                      <a:pt x="1210" y="311"/>
                    </a:lnTo>
                    <a:lnTo>
                      <a:pt x="1212" y="311"/>
                    </a:lnTo>
                    <a:lnTo>
                      <a:pt x="1212" y="311"/>
                    </a:lnTo>
                    <a:lnTo>
                      <a:pt x="1214" y="311"/>
                    </a:lnTo>
                    <a:lnTo>
                      <a:pt x="1216" y="311"/>
                    </a:lnTo>
                    <a:lnTo>
                      <a:pt x="1218" y="311"/>
                    </a:lnTo>
                    <a:lnTo>
                      <a:pt x="1218" y="311"/>
                    </a:lnTo>
                    <a:lnTo>
                      <a:pt x="1218" y="311"/>
                    </a:lnTo>
                    <a:lnTo>
                      <a:pt x="1219" y="311"/>
                    </a:lnTo>
                    <a:lnTo>
                      <a:pt x="1219" y="311"/>
                    </a:lnTo>
                    <a:lnTo>
                      <a:pt x="1219" y="311"/>
                    </a:lnTo>
                    <a:lnTo>
                      <a:pt x="1221" y="311"/>
                    </a:lnTo>
                    <a:lnTo>
                      <a:pt x="1223" y="311"/>
                    </a:lnTo>
                    <a:lnTo>
                      <a:pt x="1223" y="311"/>
                    </a:lnTo>
                    <a:lnTo>
                      <a:pt x="1225" y="311"/>
                    </a:lnTo>
                    <a:lnTo>
                      <a:pt x="1227" y="311"/>
                    </a:lnTo>
                    <a:lnTo>
                      <a:pt x="1227" y="311"/>
                    </a:lnTo>
                    <a:lnTo>
                      <a:pt x="1227" y="311"/>
                    </a:lnTo>
                    <a:lnTo>
                      <a:pt x="1228" y="311"/>
                    </a:lnTo>
                    <a:lnTo>
                      <a:pt x="1228" y="313"/>
                    </a:lnTo>
                    <a:lnTo>
                      <a:pt x="1228" y="313"/>
                    </a:lnTo>
                    <a:lnTo>
                      <a:pt x="1230" y="314"/>
                    </a:lnTo>
                    <a:lnTo>
                      <a:pt x="1228" y="316"/>
                    </a:lnTo>
                    <a:lnTo>
                      <a:pt x="1228" y="316"/>
                    </a:lnTo>
                    <a:lnTo>
                      <a:pt x="1228" y="316"/>
                    </a:lnTo>
                    <a:lnTo>
                      <a:pt x="1227" y="316"/>
                    </a:lnTo>
                    <a:lnTo>
                      <a:pt x="1227" y="318"/>
                    </a:lnTo>
                    <a:lnTo>
                      <a:pt x="1227" y="318"/>
                    </a:lnTo>
                    <a:lnTo>
                      <a:pt x="1227" y="318"/>
                    </a:lnTo>
                    <a:lnTo>
                      <a:pt x="1227" y="318"/>
                    </a:lnTo>
                    <a:lnTo>
                      <a:pt x="1227" y="318"/>
                    </a:lnTo>
                    <a:lnTo>
                      <a:pt x="1225" y="318"/>
                    </a:lnTo>
                    <a:lnTo>
                      <a:pt x="1225" y="320"/>
                    </a:lnTo>
                    <a:lnTo>
                      <a:pt x="1225" y="320"/>
                    </a:lnTo>
                    <a:lnTo>
                      <a:pt x="1223" y="320"/>
                    </a:lnTo>
                    <a:lnTo>
                      <a:pt x="1223" y="320"/>
                    </a:lnTo>
                    <a:lnTo>
                      <a:pt x="1223" y="320"/>
                    </a:lnTo>
                    <a:lnTo>
                      <a:pt x="1223" y="322"/>
                    </a:lnTo>
                    <a:lnTo>
                      <a:pt x="1221" y="322"/>
                    </a:lnTo>
                    <a:lnTo>
                      <a:pt x="1221" y="323"/>
                    </a:lnTo>
                    <a:lnTo>
                      <a:pt x="1221" y="323"/>
                    </a:lnTo>
                    <a:lnTo>
                      <a:pt x="1221" y="325"/>
                    </a:lnTo>
                    <a:lnTo>
                      <a:pt x="1223" y="325"/>
                    </a:lnTo>
                    <a:lnTo>
                      <a:pt x="1223" y="325"/>
                    </a:lnTo>
                    <a:lnTo>
                      <a:pt x="1223" y="325"/>
                    </a:lnTo>
                    <a:lnTo>
                      <a:pt x="1223" y="327"/>
                    </a:lnTo>
                    <a:lnTo>
                      <a:pt x="1223" y="327"/>
                    </a:lnTo>
                    <a:lnTo>
                      <a:pt x="1225" y="327"/>
                    </a:lnTo>
                    <a:lnTo>
                      <a:pt x="1225" y="327"/>
                    </a:lnTo>
                    <a:lnTo>
                      <a:pt x="1225" y="327"/>
                    </a:lnTo>
                    <a:lnTo>
                      <a:pt x="1225" y="329"/>
                    </a:lnTo>
                    <a:lnTo>
                      <a:pt x="1225" y="329"/>
                    </a:lnTo>
                    <a:lnTo>
                      <a:pt x="1227" y="329"/>
                    </a:lnTo>
                    <a:lnTo>
                      <a:pt x="1227" y="329"/>
                    </a:lnTo>
                    <a:lnTo>
                      <a:pt x="1227" y="329"/>
                    </a:lnTo>
                    <a:lnTo>
                      <a:pt x="1227" y="329"/>
                    </a:lnTo>
                    <a:lnTo>
                      <a:pt x="1228" y="329"/>
                    </a:lnTo>
                    <a:lnTo>
                      <a:pt x="1230" y="329"/>
                    </a:lnTo>
                    <a:lnTo>
                      <a:pt x="1230" y="329"/>
                    </a:lnTo>
                    <a:lnTo>
                      <a:pt x="1230" y="329"/>
                    </a:lnTo>
                    <a:lnTo>
                      <a:pt x="1230" y="329"/>
                    </a:lnTo>
                    <a:lnTo>
                      <a:pt x="1230" y="329"/>
                    </a:lnTo>
                    <a:lnTo>
                      <a:pt x="1232" y="327"/>
                    </a:lnTo>
                    <a:lnTo>
                      <a:pt x="1234" y="327"/>
                    </a:lnTo>
                    <a:lnTo>
                      <a:pt x="1234" y="327"/>
                    </a:lnTo>
                    <a:lnTo>
                      <a:pt x="1234" y="327"/>
                    </a:lnTo>
                    <a:lnTo>
                      <a:pt x="1236" y="327"/>
                    </a:lnTo>
                    <a:lnTo>
                      <a:pt x="1236" y="327"/>
                    </a:lnTo>
                    <a:lnTo>
                      <a:pt x="1237" y="325"/>
                    </a:lnTo>
                    <a:lnTo>
                      <a:pt x="1241" y="325"/>
                    </a:lnTo>
                    <a:lnTo>
                      <a:pt x="1241" y="325"/>
                    </a:lnTo>
                    <a:lnTo>
                      <a:pt x="1241" y="327"/>
                    </a:lnTo>
                    <a:lnTo>
                      <a:pt x="1243" y="327"/>
                    </a:lnTo>
                    <a:lnTo>
                      <a:pt x="1243" y="327"/>
                    </a:lnTo>
                    <a:lnTo>
                      <a:pt x="1243" y="327"/>
                    </a:lnTo>
                    <a:lnTo>
                      <a:pt x="1245" y="327"/>
                    </a:lnTo>
                    <a:lnTo>
                      <a:pt x="1245" y="327"/>
                    </a:lnTo>
                    <a:lnTo>
                      <a:pt x="1245" y="327"/>
                    </a:lnTo>
                    <a:lnTo>
                      <a:pt x="1245" y="327"/>
                    </a:lnTo>
                    <a:lnTo>
                      <a:pt x="1247" y="327"/>
                    </a:lnTo>
                    <a:lnTo>
                      <a:pt x="1247" y="327"/>
                    </a:lnTo>
                    <a:lnTo>
                      <a:pt x="1247" y="327"/>
                    </a:lnTo>
                    <a:lnTo>
                      <a:pt x="1247" y="327"/>
                    </a:lnTo>
                    <a:lnTo>
                      <a:pt x="1248" y="327"/>
                    </a:lnTo>
                    <a:lnTo>
                      <a:pt x="1247" y="325"/>
                    </a:lnTo>
                    <a:lnTo>
                      <a:pt x="1247" y="323"/>
                    </a:lnTo>
                    <a:lnTo>
                      <a:pt x="1247" y="323"/>
                    </a:lnTo>
                    <a:lnTo>
                      <a:pt x="1247" y="323"/>
                    </a:lnTo>
                    <a:lnTo>
                      <a:pt x="1245" y="323"/>
                    </a:lnTo>
                    <a:lnTo>
                      <a:pt x="1245" y="322"/>
                    </a:lnTo>
                    <a:lnTo>
                      <a:pt x="1243" y="320"/>
                    </a:lnTo>
                    <a:lnTo>
                      <a:pt x="1245" y="320"/>
                    </a:lnTo>
                    <a:lnTo>
                      <a:pt x="1245" y="318"/>
                    </a:lnTo>
                    <a:lnTo>
                      <a:pt x="1245" y="318"/>
                    </a:lnTo>
                    <a:lnTo>
                      <a:pt x="1245" y="318"/>
                    </a:lnTo>
                    <a:lnTo>
                      <a:pt x="1245" y="318"/>
                    </a:lnTo>
                    <a:lnTo>
                      <a:pt x="1248" y="318"/>
                    </a:lnTo>
                    <a:lnTo>
                      <a:pt x="1248" y="318"/>
                    </a:lnTo>
                    <a:lnTo>
                      <a:pt x="1248" y="318"/>
                    </a:lnTo>
                    <a:lnTo>
                      <a:pt x="1250" y="318"/>
                    </a:lnTo>
                    <a:lnTo>
                      <a:pt x="1250" y="318"/>
                    </a:lnTo>
                    <a:lnTo>
                      <a:pt x="1250" y="318"/>
                    </a:lnTo>
                    <a:lnTo>
                      <a:pt x="1250" y="320"/>
                    </a:lnTo>
                    <a:lnTo>
                      <a:pt x="1250" y="320"/>
                    </a:lnTo>
                    <a:lnTo>
                      <a:pt x="1252" y="320"/>
                    </a:lnTo>
                    <a:lnTo>
                      <a:pt x="1252" y="320"/>
                    </a:lnTo>
                    <a:lnTo>
                      <a:pt x="1252" y="320"/>
                    </a:lnTo>
                    <a:lnTo>
                      <a:pt x="1252" y="320"/>
                    </a:lnTo>
                    <a:lnTo>
                      <a:pt x="1252" y="322"/>
                    </a:lnTo>
                    <a:lnTo>
                      <a:pt x="1252" y="322"/>
                    </a:lnTo>
                    <a:lnTo>
                      <a:pt x="1254" y="322"/>
                    </a:lnTo>
                    <a:lnTo>
                      <a:pt x="1254" y="322"/>
                    </a:lnTo>
                    <a:lnTo>
                      <a:pt x="1254" y="322"/>
                    </a:lnTo>
                    <a:lnTo>
                      <a:pt x="1254" y="322"/>
                    </a:lnTo>
                    <a:lnTo>
                      <a:pt x="1254" y="322"/>
                    </a:lnTo>
                    <a:lnTo>
                      <a:pt x="1254" y="322"/>
                    </a:lnTo>
                    <a:lnTo>
                      <a:pt x="1254" y="323"/>
                    </a:lnTo>
                    <a:lnTo>
                      <a:pt x="1254" y="323"/>
                    </a:lnTo>
                    <a:lnTo>
                      <a:pt x="1254" y="323"/>
                    </a:lnTo>
                    <a:lnTo>
                      <a:pt x="1254" y="323"/>
                    </a:lnTo>
                    <a:lnTo>
                      <a:pt x="1254" y="323"/>
                    </a:lnTo>
                    <a:lnTo>
                      <a:pt x="1254" y="323"/>
                    </a:lnTo>
                    <a:lnTo>
                      <a:pt x="1256" y="325"/>
                    </a:lnTo>
                    <a:lnTo>
                      <a:pt x="1256" y="325"/>
                    </a:lnTo>
                    <a:lnTo>
                      <a:pt x="1257" y="327"/>
                    </a:lnTo>
                    <a:lnTo>
                      <a:pt x="1257" y="329"/>
                    </a:lnTo>
                    <a:lnTo>
                      <a:pt x="1257" y="331"/>
                    </a:lnTo>
                    <a:lnTo>
                      <a:pt x="1259" y="331"/>
                    </a:lnTo>
                    <a:lnTo>
                      <a:pt x="1259" y="331"/>
                    </a:lnTo>
                    <a:lnTo>
                      <a:pt x="1259" y="332"/>
                    </a:lnTo>
                    <a:lnTo>
                      <a:pt x="1259" y="332"/>
                    </a:lnTo>
                    <a:lnTo>
                      <a:pt x="1259" y="334"/>
                    </a:lnTo>
                    <a:lnTo>
                      <a:pt x="1259" y="334"/>
                    </a:lnTo>
                    <a:lnTo>
                      <a:pt x="1259" y="334"/>
                    </a:lnTo>
                    <a:lnTo>
                      <a:pt x="1257" y="338"/>
                    </a:lnTo>
                    <a:lnTo>
                      <a:pt x="1257" y="338"/>
                    </a:lnTo>
                    <a:lnTo>
                      <a:pt x="1256" y="338"/>
                    </a:lnTo>
                    <a:lnTo>
                      <a:pt x="1256" y="338"/>
                    </a:lnTo>
                    <a:lnTo>
                      <a:pt x="1256" y="338"/>
                    </a:lnTo>
                    <a:lnTo>
                      <a:pt x="1256" y="340"/>
                    </a:lnTo>
                    <a:lnTo>
                      <a:pt x="1256" y="340"/>
                    </a:lnTo>
                    <a:lnTo>
                      <a:pt x="1254" y="340"/>
                    </a:lnTo>
                    <a:lnTo>
                      <a:pt x="1254" y="340"/>
                    </a:lnTo>
                    <a:lnTo>
                      <a:pt x="1254" y="342"/>
                    </a:lnTo>
                    <a:lnTo>
                      <a:pt x="1254" y="342"/>
                    </a:lnTo>
                    <a:lnTo>
                      <a:pt x="1254" y="342"/>
                    </a:lnTo>
                    <a:lnTo>
                      <a:pt x="1254" y="342"/>
                    </a:lnTo>
                    <a:lnTo>
                      <a:pt x="1254" y="343"/>
                    </a:lnTo>
                    <a:lnTo>
                      <a:pt x="1252" y="343"/>
                    </a:lnTo>
                    <a:lnTo>
                      <a:pt x="1252" y="343"/>
                    </a:lnTo>
                    <a:lnTo>
                      <a:pt x="1252" y="343"/>
                    </a:lnTo>
                    <a:lnTo>
                      <a:pt x="1252" y="343"/>
                    </a:lnTo>
                    <a:lnTo>
                      <a:pt x="1252" y="343"/>
                    </a:lnTo>
                    <a:lnTo>
                      <a:pt x="1250" y="345"/>
                    </a:lnTo>
                    <a:lnTo>
                      <a:pt x="1250" y="347"/>
                    </a:lnTo>
                    <a:lnTo>
                      <a:pt x="1250" y="347"/>
                    </a:lnTo>
                    <a:lnTo>
                      <a:pt x="1248" y="349"/>
                    </a:lnTo>
                    <a:lnTo>
                      <a:pt x="1248" y="349"/>
                    </a:lnTo>
                    <a:lnTo>
                      <a:pt x="1247" y="349"/>
                    </a:lnTo>
                    <a:lnTo>
                      <a:pt x="1247" y="349"/>
                    </a:lnTo>
                    <a:lnTo>
                      <a:pt x="1247" y="349"/>
                    </a:lnTo>
                    <a:lnTo>
                      <a:pt x="1247" y="351"/>
                    </a:lnTo>
                    <a:lnTo>
                      <a:pt x="1245" y="352"/>
                    </a:lnTo>
                    <a:lnTo>
                      <a:pt x="1245" y="352"/>
                    </a:lnTo>
                    <a:lnTo>
                      <a:pt x="1245" y="354"/>
                    </a:lnTo>
                    <a:lnTo>
                      <a:pt x="1247" y="356"/>
                    </a:lnTo>
                    <a:lnTo>
                      <a:pt x="1247" y="356"/>
                    </a:lnTo>
                    <a:lnTo>
                      <a:pt x="1247" y="356"/>
                    </a:lnTo>
                    <a:lnTo>
                      <a:pt x="1248" y="356"/>
                    </a:lnTo>
                    <a:lnTo>
                      <a:pt x="1248" y="356"/>
                    </a:lnTo>
                    <a:lnTo>
                      <a:pt x="1250" y="356"/>
                    </a:lnTo>
                    <a:lnTo>
                      <a:pt x="1252" y="356"/>
                    </a:lnTo>
                    <a:lnTo>
                      <a:pt x="1252" y="356"/>
                    </a:lnTo>
                    <a:lnTo>
                      <a:pt x="1254" y="356"/>
                    </a:lnTo>
                    <a:lnTo>
                      <a:pt x="1257" y="356"/>
                    </a:lnTo>
                    <a:lnTo>
                      <a:pt x="1259" y="354"/>
                    </a:lnTo>
                    <a:lnTo>
                      <a:pt x="1261" y="354"/>
                    </a:lnTo>
                    <a:lnTo>
                      <a:pt x="1261" y="354"/>
                    </a:lnTo>
                    <a:lnTo>
                      <a:pt x="1261" y="354"/>
                    </a:lnTo>
                    <a:lnTo>
                      <a:pt x="1261" y="354"/>
                    </a:lnTo>
                    <a:lnTo>
                      <a:pt x="1261" y="352"/>
                    </a:lnTo>
                    <a:lnTo>
                      <a:pt x="1263" y="352"/>
                    </a:lnTo>
                    <a:lnTo>
                      <a:pt x="1265" y="351"/>
                    </a:lnTo>
                    <a:lnTo>
                      <a:pt x="1268" y="351"/>
                    </a:lnTo>
                    <a:lnTo>
                      <a:pt x="1270" y="351"/>
                    </a:lnTo>
                    <a:lnTo>
                      <a:pt x="1270" y="351"/>
                    </a:lnTo>
                    <a:lnTo>
                      <a:pt x="1272" y="349"/>
                    </a:lnTo>
                    <a:lnTo>
                      <a:pt x="1274" y="349"/>
                    </a:lnTo>
                    <a:lnTo>
                      <a:pt x="1275" y="349"/>
                    </a:lnTo>
                    <a:lnTo>
                      <a:pt x="1275" y="349"/>
                    </a:lnTo>
                    <a:lnTo>
                      <a:pt x="1275" y="349"/>
                    </a:lnTo>
                    <a:lnTo>
                      <a:pt x="1275" y="349"/>
                    </a:lnTo>
                    <a:lnTo>
                      <a:pt x="1277" y="349"/>
                    </a:lnTo>
                    <a:lnTo>
                      <a:pt x="1277" y="349"/>
                    </a:lnTo>
                    <a:lnTo>
                      <a:pt x="1279" y="349"/>
                    </a:lnTo>
                    <a:lnTo>
                      <a:pt x="1281" y="349"/>
                    </a:lnTo>
                    <a:lnTo>
                      <a:pt x="1283" y="349"/>
                    </a:lnTo>
                    <a:lnTo>
                      <a:pt x="1284" y="351"/>
                    </a:lnTo>
                    <a:lnTo>
                      <a:pt x="1286" y="351"/>
                    </a:lnTo>
                    <a:lnTo>
                      <a:pt x="1286" y="352"/>
                    </a:lnTo>
                    <a:lnTo>
                      <a:pt x="1286" y="352"/>
                    </a:lnTo>
                    <a:lnTo>
                      <a:pt x="1286" y="354"/>
                    </a:lnTo>
                    <a:lnTo>
                      <a:pt x="1286" y="356"/>
                    </a:lnTo>
                    <a:lnTo>
                      <a:pt x="1284" y="356"/>
                    </a:lnTo>
                    <a:lnTo>
                      <a:pt x="1283" y="358"/>
                    </a:lnTo>
                    <a:lnTo>
                      <a:pt x="1283" y="358"/>
                    </a:lnTo>
                    <a:lnTo>
                      <a:pt x="1283" y="358"/>
                    </a:lnTo>
                    <a:lnTo>
                      <a:pt x="1281" y="358"/>
                    </a:lnTo>
                    <a:lnTo>
                      <a:pt x="1281" y="358"/>
                    </a:lnTo>
                    <a:lnTo>
                      <a:pt x="1281" y="358"/>
                    </a:lnTo>
                    <a:lnTo>
                      <a:pt x="1279" y="358"/>
                    </a:lnTo>
                    <a:lnTo>
                      <a:pt x="1279" y="358"/>
                    </a:lnTo>
                    <a:lnTo>
                      <a:pt x="1279" y="358"/>
                    </a:lnTo>
                    <a:lnTo>
                      <a:pt x="1279" y="358"/>
                    </a:lnTo>
                    <a:lnTo>
                      <a:pt x="1277" y="358"/>
                    </a:lnTo>
                    <a:lnTo>
                      <a:pt x="1277" y="358"/>
                    </a:lnTo>
                    <a:lnTo>
                      <a:pt x="1275" y="358"/>
                    </a:lnTo>
                    <a:lnTo>
                      <a:pt x="1274" y="360"/>
                    </a:lnTo>
                    <a:lnTo>
                      <a:pt x="1274" y="360"/>
                    </a:lnTo>
                    <a:lnTo>
                      <a:pt x="1272" y="360"/>
                    </a:lnTo>
                    <a:lnTo>
                      <a:pt x="1272" y="361"/>
                    </a:lnTo>
                    <a:lnTo>
                      <a:pt x="1270" y="361"/>
                    </a:lnTo>
                    <a:lnTo>
                      <a:pt x="1270" y="361"/>
                    </a:lnTo>
                    <a:lnTo>
                      <a:pt x="1270" y="361"/>
                    </a:lnTo>
                    <a:lnTo>
                      <a:pt x="1270" y="363"/>
                    </a:lnTo>
                    <a:lnTo>
                      <a:pt x="1270" y="363"/>
                    </a:lnTo>
                    <a:lnTo>
                      <a:pt x="1270" y="363"/>
                    </a:lnTo>
                    <a:lnTo>
                      <a:pt x="1270" y="363"/>
                    </a:lnTo>
                    <a:lnTo>
                      <a:pt x="1270" y="365"/>
                    </a:lnTo>
                    <a:lnTo>
                      <a:pt x="1270" y="365"/>
                    </a:lnTo>
                    <a:lnTo>
                      <a:pt x="1270" y="365"/>
                    </a:lnTo>
                    <a:lnTo>
                      <a:pt x="1270" y="365"/>
                    </a:lnTo>
                    <a:lnTo>
                      <a:pt x="1270" y="367"/>
                    </a:lnTo>
                    <a:lnTo>
                      <a:pt x="1270" y="369"/>
                    </a:lnTo>
                    <a:lnTo>
                      <a:pt x="1270" y="369"/>
                    </a:lnTo>
                    <a:lnTo>
                      <a:pt x="1270" y="370"/>
                    </a:lnTo>
                    <a:lnTo>
                      <a:pt x="1270" y="370"/>
                    </a:lnTo>
                    <a:lnTo>
                      <a:pt x="1272" y="372"/>
                    </a:lnTo>
                    <a:lnTo>
                      <a:pt x="1272" y="374"/>
                    </a:lnTo>
                    <a:lnTo>
                      <a:pt x="1272" y="374"/>
                    </a:lnTo>
                    <a:lnTo>
                      <a:pt x="1274" y="376"/>
                    </a:lnTo>
                    <a:lnTo>
                      <a:pt x="1274" y="376"/>
                    </a:lnTo>
                    <a:lnTo>
                      <a:pt x="1274" y="376"/>
                    </a:lnTo>
                    <a:lnTo>
                      <a:pt x="1274" y="376"/>
                    </a:lnTo>
                    <a:lnTo>
                      <a:pt x="1274" y="378"/>
                    </a:lnTo>
                    <a:lnTo>
                      <a:pt x="1274" y="378"/>
                    </a:lnTo>
                    <a:lnTo>
                      <a:pt x="1275" y="378"/>
                    </a:lnTo>
                    <a:lnTo>
                      <a:pt x="1275" y="378"/>
                    </a:lnTo>
                    <a:lnTo>
                      <a:pt x="1275" y="378"/>
                    </a:lnTo>
                    <a:lnTo>
                      <a:pt x="1277" y="379"/>
                    </a:lnTo>
                    <a:lnTo>
                      <a:pt x="1277" y="379"/>
                    </a:lnTo>
                    <a:lnTo>
                      <a:pt x="1279" y="379"/>
                    </a:lnTo>
                    <a:lnTo>
                      <a:pt x="1279" y="381"/>
                    </a:lnTo>
                    <a:lnTo>
                      <a:pt x="1281" y="381"/>
                    </a:lnTo>
                    <a:lnTo>
                      <a:pt x="1281" y="381"/>
                    </a:lnTo>
                    <a:lnTo>
                      <a:pt x="1283" y="381"/>
                    </a:lnTo>
                    <a:lnTo>
                      <a:pt x="1284" y="381"/>
                    </a:lnTo>
                    <a:lnTo>
                      <a:pt x="1284" y="381"/>
                    </a:lnTo>
                    <a:lnTo>
                      <a:pt x="1284" y="381"/>
                    </a:lnTo>
                    <a:lnTo>
                      <a:pt x="1286" y="381"/>
                    </a:lnTo>
                    <a:lnTo>
                      <a:pt x="1286" y="381"/>
                    </a:lnTo>
                    <a:lnTo>
                      <a:pt x="1286" y="381"/>
                    </a:lnTo>
                    <a:lnTo>
                      <a:pt x="1286" y="381"/>
                    </a:lnTo>
                    <a:lnTo>
                      <a:pt x="1286" y="381"/>
                    </a:lnTo>
                    <a:lnTo>
                      <a:pt x="1288" y="383"/>
                    </a:lnTo>
                    <a:lnTo>
                      <a:pt x="1288" y="383"/>
                    </a:lnTo>
                    <a:lnTo>
                      <a:pt x="1288" y="383"/>
                    </a:lnTo>
                    <a:lnTo>
                      <a:pt x="1288" y="383"/>
                    </a:lnTo>
                    <a:lnTo>
                      <a:pt x="1288" y="383"/>
                    </a:lnTo>
                    <a:lnTo>
                      <a:pt x="1290" y="383"/>
                    </a:lnTo>
                    <a:lnTo>
                      <a:pt x="1290" y="383"/>
                    </a:lnTo>
                    <a:lnTo>
                      <a:pt x="1290" y="383"/>
                    </a:lnTo>
                    <a:lnTo>
                      <a:pt x="1290" y="385"/>
                    </a:lnTo>
                    <a:lnTo>
                      <a:pt x="1290" y="385"/>
                    </a:lnTo>
                    <a:lnTo>
                      <a:pt x="1292" y="385"/>
                    </a:lnTo>
                    <a:lnTo>
                      <a:pt x="1292" y="385"/>
                    </a:lnTo>
                    <a:lnTo>
                      <a:pt x="1292" y="385"/>
                    </a:lnTo>
                    <a:lnTo>
                      <a:pt x="1292" y="387"/>
                    </a:lnTo>
                    <a:lnTo>
                      <a:pt x="1292" y="387"/>
                    </a:lnTo>
                    <a:lnTo>
                      <a:pt x="1292" y="387"/>
                    </a:lnTo>
                    <a:lnTo>
                      <a:pt x="1292" y="387"/>
                    </a:lnTo>
                    <a:lnTo>
                      <a:pt x="1292" y="387"/>
                    </a:lnTo>
                    <a:lnTo>
                      <a:pt x="1292" y="387"/>
                    </a:lnTo>
                    <a:lnTo>
                      <a:pt x="1292" y="389"/>
                    </a:lnTo>
                    <a:lnTo>
                      <a:pt x="1294" y="390"/>
                    </a:lnTo>
                    <a:lnTo>
                      <a:pt x="1294" y="390"/>
                    </a:lnTo>
                    <a:lnTo>
                      <a:pt x="1294" y="390"/>
                    </a:lnTo>
                    <a:lnTo>
                      <a:pt x="1294" y="390"/>
                    </a:lnTo>
                    <a:lnTo>
                      <a:pt x="1292" y="392"/>
                    </a:lnTo>
                    <a:lnTo>
                      <a:pt x="1292" y="392"/>
                    </a:lnTo>
                    <a:lnTo>
                      <a:pt x="1292" y="392"/>
                    </a:lnTo>
                    <a:lnTo>
                      <a:pt x="1292" y="392"/>
                    </a:lnTo>
                    <a:lnTo>
                      <a:pt x="1292" y="394"/>
                    </a:lnTo>
                    <a:lnTo>
                      <a:pt x="1292" y="394"/>
                    </a:lnTo>
                    <a:lnTo>
                      <a:pt x="1292" y="396"/>
                    </a:lnTo>
                    <a:lnTo>
                      <a:pt x="1292" y="396"/>
                    </a:lnTo>
                    <a:lnTo>
                      <a:pt x="1292" y="398"/>
                    </a:lnTo>
                    <a:lnTo>
                      <a:pt x="1290" y="398"/>
                    </a:lnTo>
                    <a:lnTo>
                      <a:pt x="1290" y="399"/>
                    </a:lnTo>
                    <a:lnTo>
                      <a:pt x="1288" y="401"/>
                    </a:lnTo>
                    <a:lnTo>
                      <a:pt x="1286" y="401"/>
                    </a:lnTo>
                    <a:lnTo>
                      <a:pt x="1284" y="403"/>
                    </a:lnTo>
                    <a:lnTo>
                      <a:pt x="1283" y="405"/>
                    </a:lnTo>
                    <a:lnTo>
                      <a:pt x="1283" y="405"/>
                    </a:lnTo>
                    <a:lnTo>
                      <a:pt x="1281" y="407"/>
                    </a:lnTo>
                    <a:lnTo>
                      <a:pt x="1281" y="407"/>
                    </a:lnTo>
                    <a:lnTo>
                      <a:pt x="1281" y="407"/>
                    </a:lnTo>
                    <a:lnTo>
                      <a:pt x="1279" y="408"/>
                    </a:lnTo>
                    <a:lnTo>
                      <a:pt x="1279" y="408"/>
                    </a:lnTo>
                    <a:lnTo>
                      <a:pt x="1277" y="410"/>
                    </a:lnTo>
                    <a:lnTo>
                      <a:pt x="1277" y="410"/>
                    </a:lnTo>
                    <a:lnTo>
                      <a:pt x="1277" y="412"/>
                    </a:lnTo>
                    <a:lnTo>
                      <a:pt x="1277" y="414"/>
                    </a:lnTo>
                    <a:lnTo>
                      <a:pt x="1277" y="416"/>
                    </a:lnTo>
                    <a:lnTo>
                      <a:pt x="1279" y="416"/>
                    </a:lnTo>
                    <a:lnTo>
                      <a:pt x="1279" y="416"/>
                    </a:lnTo>
                    <a:lnTo>
                      <a:pt x="1281" y="417"/>
                    </a:lnTo>
                    <a:lnTo>
                      <a:pt x="1283" y="417"/>
                    </a:lnTo>
                    <a:lnTo>
                      <a:pt x="1286" y="417"/>
                    </a:lnTo>
                    <a:lnTo>
                      <a:pt x="1286" y="417"/>
                    </a:lnTo>
                    <a:lnTo>
                      <a:pt x="1288" y="417"/>
                    </a:lnTo>
                    <a:lnTo>
                      <a:pt x="1290" y="419"/>
                    </a:lnTo>
                    <a:lnTo>
                      <a:pt x="1292" y="419"/>
                    </a:lnTo>
                    <a:lnTo>
                      <a:pt x="1292" y="419"/>
                    </a:lnTo>
                    <a:lnTo>
                      <a:pt x="1294" y="421"/>
                    </a:lnTo>
                    <a:lnTo>
                      <a:pt x="1295" y="423"/>
                    </a:lnTo>
                    <a:lnTo>
                      <a:pt x="1295" y="423"/>
                    </a:lnTo>
                    <a:lnTo>
                      <a:pt x="1295" y="425"/>
                    </a:lnTo>
                    <a:lnTo>
                      <a:pt x="1297" y="425"/>
                    </a:lnTo>
                    <a:lnTo>
                      <a:pt x="1297" y="427"/>
                    </a:lnTo>
                    <a:lnTo>
                      <a:pt x="1299" y="428"/>
                    </a:lnTo>
                    <a:lnTo>
                      <a:pt x="1299" y="430"/>
                    </a:lnTo>
                    <a:lnTo>
                      <a:pt x="1301" y="430"/>
                    </a:lnTo>
                    <a:lnTo>
                      <a:pt x="1303" y="432"/>
                    </a:lnTo>
                    <a:lnTo>
                      <a:pt x="1304" y="434"/>
                    </a:lnTo>
                    <a:lnTo>
                      <a:pt x="1306" y="434"/>
                    </a:lnTo>
                    <a:lnTo>
                      <a:pt x="1306" y="434"/>
                    </a:lnTo>
                    <a:lnTo>
                      <a:pt x="1308" y="436"/>
                    </a:lnTo>
                    <a:lnTo>
                      <a:pt x="1308" y="437"/>
                    </a:lnTo>
                    <a:lnTo>
                      <a:pt x="1308" y="437"/>
                    </a:lnTo>
                    <a:lnTo>
                      <a:pt x="1308" y="439"/>
                    </a:lnTo>
                    <a:lnTo>
                      <a:pt x="1308" y="441"/>
                    </a:lnTo>
                    <a:lnTo>
                      <a:pt x="1306" y="441"/>
                    </a:lnTo>
                    <a:lnTo>
                      <a:pt x="1306" y="443"/>
                    </a:lnTo>
                    <a:lnTo>
                      <a:pt x="1304" y="443"/>
                    </a:lnTo>
                    <a:lnTo>
                      <a:pt x="1304" y="443"/>
                    </a:lnTo>
                    <a:lnTo>
                      <a:pt x="1304" y="445"/>
                    </a:lnTo>
                    <a:lnTo>
                      <a:pt x="1303" y="445"/>
                    </a:lnTo>
                    <a:lnTo>
                      <a:pt x="1303" y="445"/>
                    </a:lnTo>
                    <a:lnTo>
                      <a:pt x="1301" y="446"/>
                    </a:lnTo>
                    <a:lnTo>
                      <a:pt x="1301" y="446"/>
                    </a:lnTo>
                    <a:lnTo>
                      <a:pt x="1299" y="446"/>
                    </a:lnTo>
                    <a:lnTo>
                      <a:pt x="1297" y="446"/>
                    </a:lnTo>
                    <a:lnTo>
                      <a:pt x="1295" y="446"/>
                    </a:lnTo>
                    <a:lnTo>
                      <a:pt x="1294" y="448"/>
                    </a:lnTo>
                    <a:lnTo>
                      <a:pt x="1294" y="448"/>
                    </a:lnTo>
                    <a:lnTo>
                      <a:pt x="1292" y="450"/>
                    </a:lnTo>
                    <a:lnTo>
                      <a:pt x="1292" y="450"/>
                    </a:lnTo>
                    <a:lnTo>
                      <a:pt x="1292" y="452"/>
                    </a:lnTo>
                    <a:lnTo>
                      <a:pt x="1292" y="454"/>
                    </a:lnTo>
                    <a:lnTo>
                      <a:pt x="1294" y="455"/>
                    </a:lnTo>
                    <a:lnTo>
                      <a:pt x="1294" y="457"/>
                    </a:lnTo>
                    <a:lnTo>
                      <a:pt x="1294" y="459"/>
                    </a:lnTo>
                    <a:lnTo>
                      <a:pt x="1295" y="461"/>
                    </a:lnTo>
                    <a:lnTo>
                      <a:pt x="1295" y="461"/>
                    </a:lnTo>
                    <a:lnTo>
                      <a:pt x="1295" y="461"/>
                    </a:lnTo>
                    <a:lnTo>
                      <a:pt x="1297" y="463"/>
                    </a:lnTo>
                    <a:lnTo>
                      <a:pt x="1299" y="463"/>
                    </a:lnTo>
                    <a:lnTo>
                      <a:pt x="1301" y="465"/>
                    </a:lnTo>
                    <a:lnTo>
                      <a:pt x="1301" y="465"/>
                    </a:lnTo>
                    <a:lnTo>
                      <a:pt x="1301" y="466"/>
                    </a:lnTo>
                    <a:lnTo>
                      <a:pt x="1301" y="466"/>
                    </a:lnTo>
                    <a:lnTo>
                      <a:pt x="1301" y="468"/>
                    </a:lnTo>
                    <a:lnTo>
                      <a:pt x="1299" y="468"/>
                    </a:lnTo>
                    <a:lnTo>
                      <a:pt x="1299" y="468"/>
                    </a:lnTo>
                    <a:lnTo>
                      <a:pt x="1297" y="468"/>
                    </a:lnTo>
                    <a:lnTo>
                      <a:pt x="1297" y="468"/>
                    </a:lnTo>
                    <a:lnTo>
                      <a:pt x="1297" y="468"/>
                    </a:lnTo>
                    <a:lnTo>
                      <a:pt x="1295" y="468"/>
                    </a:lnTo>
                    <a:lnTo>
                      <a:pt x="1295" y="468"/>
                    </a:lnTo>
                    <a:lnTo>
                      <a:pt x="1294" y="468"/>
                    </a:lnTo>
                    <a:lnTo>
                      <a:pt x="1294" y="468"/>
                    </a:lnTo>
                    <a:lnTo>
                      <a:pt x="1294" y="466"/>
                    </a:lnTo>
                    <a:lnTo>
                      <a:pt x="1292" y="466"/>
                    </a:lnTo>
                    <a:lnTo>
                      <a:pt x="1292" y="465"/>
                    </a:lnTo>
                    <a:lnTo>
                      <a:pt x="1292" y="465"/>
                    </a:lnTo>
                    <a:lnTo>
                      <a:pt x="1290" y="465"/>
                    </a:lnTo>
                    <a:lnTo>
                      <a:pt x="1290" y="463"/>
                    </a:lnTo>
                    <a:lnTo>
                      <a:pt x="1290" y="463"/>
                    </a:lnTo>
                    <a:lnTo>
                      <a:pt x="1288" y="463"/>
                    </a:lnTo>
                    <a:lnTo>
                      <a:pt x="1288" y="463"/>
                    </a:lnTo>
                    <a:lnTo>
                      <a:pt x="1288" y="463"/>
                    </a:lnTo>
                    <a:lnTo>
                      <a:pt x="1286" y="463"/>
                    </a:lnTo>
                    <a:lnTo>
                      <a:pt x="1286" y="463"/>
                    </a:lnTo>
                    <a:lnTo>
                      <a:pt x="1286" y="463"/>
                    </a:lnTo>
                    <a:lnTo>
                      <a:pt x="1286" y="463"/>
                    </a:lnTo>
                    <a:lnTo>
                      <a:pt x="1286" y="463"/>
                    </a:lnTo>
                    <a:lnTo>
                      <a:pt x="1286" y="463"/>
                    </a:lnTo>
                    <a:lnTo>
                      <a:pt x="1286" y="463"/>
                    </a:lnTo>
                    <a:lnTo>
                      <a:pt x="1284" y="463"/>
                    </a:lnTo>
                    <a:lnTo>
                      <a:pt x="1284" y="465"/>
                    </a:lnTo>
                    <a:lnTo>
                      <a:pt x="1284" y="465"/>
                    </a:lnTo>
                    <a:lnTo>
                      <a:pt x="1286" y="465"/>
                    </a:lnTo>
                    <a:lnTo>
                      <a:pt x="1286" y="465"/>
                    </a:lnTo>
                    <a:lnTo>
                      <a:pt x="1286" y="466"/>
                    </a:lnTo>
                    <a:lnTo>
                      <a:pt x="1286" y="468"/>
                    </a:lnTo>
                    <a:lnTo>
                      <a:pt x="1288" y="468"/>
                    </a:lnTo>
                    <a:lnTo>
                      <a:pt x="1288" y="468"/>
                    </a:lnTo>
                    <a:lnTo>
                      <a:pt x="1290" y="470"/>
                    </a:lnTo>
                    <a:lnTo>
                      <a:pt x="1290" y="470"/>
                    </a:lnTo>
                    <a:lnTo>
                      <a:pt x="1290" y="470"/>
                    </a:lnTo>
                    <a:lnTo>
                      <a:pt x="1290" y="470"/>
                    </a:lnTo>
                    <a:lnTo>
                      <a:pt x="1290" y="472"/>
                    </a:lnTo>
                    <a:lnTo>
                      <a:pt x="1290" y="472"/>
                    </a:lnTo>
                    <a:lnTo>
                      <a:pt x="1292" y="475"/>
                    </a:lnTo>
                    <a:lnTo>
                      <a:pt x="1292" y="475"/>
                    </a:lnTo>
                    <a:lnTo>
                      <a:pt x="1292" y="477"/>
                    </a:lnTo>
                    <a:lnTo>
                      <a:pt x="1292" y="477"/>
                    </a:lnTo>
                    <a:lnTo>
                      <a:pt x="1294" y="477"/>
                    </a:lnTo>
                    <a:lnTo>
                      <a:pt x="1294" y="477"/>
                    </a:lnTo>
                    <a:lnTo>
                      <a:pt x="1294" y="479"/>
                    </a:lnTo>
                    <a:lnTo>
                      <a:pt x="1294" y="479"/>
                    </a:lnTo>
                    <a:lnTo>
                      <a:pt x="1294" y="479"/>
                    </a:lnTo>
                    <a:lnTo>
                      <a:pt x="1294" y="479"/>
                    </a:lnTo>
                    <a:lnTo>
                      <a:pt x="1295" y="479"/>
                    </a:lnTo>
                    <a:lnTo>
                      <a:pt x="1295" y="479"/>
                    </a:lnTo>
                    <a:lnTo>
                      <a:pt x="1295" y="481"/>
                    </a:lnTo>
                    <a:lnTo>
                      <a:pt x="1297" y="481"/>
                    </a:lnTo>
                    <a:lnTo>
                      <a:pt x="1299" y="479"/>
                    </a:lnTo>
                    <a:lnTo>
                      <a:pt x="1299" y="479"/>
                    </a:lnTo>
                    <a:lnTo>
                      <a:pt x="1301" y="479"/>
                    </a:lnTo>
                    <a:lnTo>
                      <a:pt x="1301" y="479"/>
                    </a:lnTo>
                    <a:lnTo>
                      <a:pt x="1301" y="477"/>
                    </a:lnTo>
                    <a:lnTo>
                      <a:pt x="1303" y="477"/>
                    </a:lnTo>
                    <a:lnTo>
                      <a:pt x="1303" y="477"/>
                    </a:lnTo>
                    <a:lnTo>
                      <a:pt x="1303" y="477"/>
                    </a:lnTo>
                    <a:lnTo>
                      <a:pt x="1304" y="477"/>
                    </a:lnTo>
                    <a:lnTo>
                      <a:pt x="1304" y="477"/>
                    </a:lnTo>
                    <a:lnTo>
                      <a:pt x="1304" y="479"/>
                    </a:lnTo>
                    <a:lnTo>
                      <a:pt x="1306" y="479"/>
                    </a:lnTo>
                    <a:lnTo>
                      <a:pt x="1306" y="481"/>
                    </a:lnTo>
                    <a:lnTo>
                      <a:pt x="1306" y="481"/>
                    </a:lnTo>
                    <a:lnTo>
                      <a:pt x="1306" y="481"/>
                    </a:lnTo>
                    <a:lnTo>
                      <a:pt x="1306" y="483"/>
                    </a:lnTo>
                    <a:lnTo>
                      <a:pt x="1306" y="483"/>
                    </a:lnTo>
                    <a:lnTo>
                      <a:pt x="1306" y="483"/>
                    </a:lnTo>
                    <a:lnTo>
                      <a:pt x="1306" y="483"/>
                    </a:lnTo>
                    <a:lnTo>
                      <a:pt x="1304" y="483"/>
                    </a:lnTo>
                    <a:lnTo>
                      <a:pt x="1304" y="484"/>
                    </a:lnTo>
                    <a:lnTo>
                      <a:pt x="1304" y="484"/>
                    </a:lnTo>
                    <a:lnTo>
                      <a:pt x="1304" y="484"/>
                    </a:lnTo>
                    <a:lnTo>
                      <a:pt x="1304" y="484"/>
                    </a:lnTo>
                    <a:lnTo>
                      <a:pt x="1304" y="484"/>
                    </a:lnTo>
                    <a:lnTo>
                      <a:pt x="1303" y="486"/>
                    </a:lnTo>
                    <a:lnTo>
                      <a:pt x="1301" y="486"/>
                    </a:lnTo>
                    <a:lnTo>
                      <a:pt x="1301" y="486"/>
                    </a:lnTo>
                    <a:lnTo>
                      <a:pt x="1301" y="486"/>
                    </a:lnTo>
                    <a:lnTo>
                      <a:pt x="1299" y="488"/>
                    </a:lnTo>
                    <a:lnTo>
                      <a:pt x="1297" y="488"/>
                    </a:lnTo>
                    <a:lnTo>
                      <a:pt x="1295" y="488"/>
                    </a:lnTo>
                    <a:lnTo>
                      <a:pt x="1295" y="490"/>
                    </a:lnTo>
                    <a:lnTo>
                      <a:pt x="1294" y="490"/>
                    </a:lnTo>
                    <a:lnTo>
                      <a:pt x="1294" y="490"/>
                    </a:lnTo>
                    <a:lnTo>
                      <a:pt x="1294" y="490"/>
                    </a:lnTo>
                    <a:lnTo>
                      <a:pt x="1292" y="492"/>
                    </a:lnTo>
                    <a:lnTo>
                      <a:pt x="1290" y="493"/>
                    </a:lnTo>
                    <a:lnTo>
                      <a:pt x="1290" y="493"/>
                    </a:lnTo>
                    <a:lnTo>
                      <a:pt x="1290" y="495"/>
                    </a:lnTo>
                    <a:lnTo>
                      <a:pt x="1288" y="495"/>
                    </a:lnTo>
                    <a:lnTo>
                      <a:pt x="1288" y="497"/>
                    </a:lnTo>
                    <a:lnTo>
                      <a:pt x="1288" y="497"/>
                    </a:lnTo>
                    <a:lnTo>
                      <a:pt x="1288" y="497"/>
                    </a:lnTo>
                    <a:lnTo>
                      <a:pt x="1288" y="499"/>
                    </a:lnTo>
                    <a:lnTo>
                      <a:pt x="1288" y="501"/>
                    </a:lnTo>
                    <a:lnTo>
                      <a:pt x="1290" y="501"/>
                    </a:lnTo>
                    <a:lnTo>
                      <a:pt x="1290" y="503"/>
                    </a:lnTo>
                    <a:lnTo>
                      <a:pt x="1290" y="504"/>
                    </a:lnTo>
                    <a:lnTo>
                      <a:pt x="1290" y="504"/>
                    </a:lnTo>
                    <a:lnTo>
                      <a:pt x="1290" y="504"/>
                    </a:lnTo>
                    <a:lnTo>
                      <a:pt x="1290" y="506"/>
                    </a:lnTo>
                    <a:lnTo>
                      <a:pt x="1290" y="506"/>
                    </a:lnTo>
                    <a:lnTo>
                      <a:pt x="1290" y="506"/>
                    </a:lnTo>
                    <a:lnTo>
                      <a:pt x="1290" y="506"/>
                    </a:lnTo>
                    <a:lnTo>
                      <a:pt x="1292" y="508"/>
                    </a:lnTo>
                    <a:lnTo>
                      <a:pt x="1292" y="508"/>
                    </a:lnTo>
                    <a:lnTo>
                      <a:pt x="1292" y="510"/>
                    </a:lnTo>
                    <a:lnTo>
                      <a:pt x="1294" y="510"/>
                    </a:lnTo>
                    <a:lnTo>
                      <a:pt x="1294" y="512"/>
                    </a:lnTo>
                    <a:lnTo>
                      <a:pt x="1295" y="512"/>
                    </a:lnTo>
                    <a:lnTo>
                      <a:pt x="1297" y="512"/>
                    </a:lnTo>
                    <a:lnTo>
                      <a:pt x="1297" y="512"/>
                    </a:lnTo>
                    <a:lnTo>
                      <a:pt x="1299" y="512"/>
                    </a:lnTo>
                    <a:lnTo>
                      <a:pt x="1301" y="512"/>
                    </a:lnTo>
                    <a:lnTo>
                      <a:pt x="1303" y="512"/>
                    </a:lnTo>
                    <a:lnTo>
                      <a:pt x="1303" y="512"/>
                    </a:lnTo>
                    <a:lnTo>
                      <a:pt x="1303" y="510"/>
                    </a:lnTo>
                    <a:lnTo>
                      <a:pt x="1306" y="510"/>
                    </a:lnTo>
                    <a:lnTo>
                      <a:pt x="1308" y="510"/>
                    </a:lnTo>
                    <a:lnTo>
                      <a:pt x="1308" y="512"/>
                    </a:lnTo>
                    <a:lnTo>
                      <a:pt x="1310" y="512"/>
                    </a:lnTo>
                    <a:lnTo>
                      <a:pt x="1312" y="512"/>
                    </a:lnTo>
                    <a:lnTo>
                      <a:pt x="1312" y="512"/>
                    </a:lnTo>
                    <a:lnTo>
                      <a:pt x="1313" y="513"/>
                    </a:lnTo>
                    <a:lnTo>
                      <a:pt x="1313" y="513"/>
                    </a:lnTo>
                    <a:lnTo>
                      <a:pt x="1315" y="515"/>
                    </a:lnTo>
                    <a:lnTo>
                      <a:pt x="1315" y="515"/>
                    </a:lnTo>
                    <a:lnTo>
                      <a:pt x="1315" y="517"/>
                    </a:lnTo>
                    <a:lnTo>
                      <a:pt x="1315" y="519"/>
                    </a:lnTo>
                    <a:lnTo>
                      <a:pt x="1313" y="519"/>
                    </a:lnTo>
                    <a:lnTo>
                      <a:pt x="1313" y="519"/>
                    </a:lnTo>
                    <a:lnTo>
                      <a:pt x="1313" y="519"/>
                    </a:lnTo>
                    <a:lnTo>
                      <a:pt x="1312" y="519"/>
                    </a:lnTo>
                    <a:lnTo>
                      <a:pt x="1312" y="519"/>
                    </a:lnTo>
                    <a:lnTo>
                      <a:pt x="1312" y="519"/>
                    </a:lnTo>
                    <a:lnTo>
                      <a:pt x="1312" y="519"/>
                    </a:lnTo>
                    <a:lnTo>
                      <a:pt x="1310" y="519"/>
                    </a:lnTo>
                    <a:lnTo>
                      <a:pt x="1310" y="521"/>
                    </a:lnTo>
                    <a:lnTo>
                      <a:pt x="1310" y="521"/>
                    </a:lnTo>
                    <a:lnTo>
                      <a:pt x="1310" y="521"/>
                    </a:lnTo>
                    <a:lnTo>
                      <a:pt x="1310" y="521"/>
                    </a:lnTo>
                    <a:lnTo>
                      <a:pt x="1310" y="521"/>
                    </a:lnTo>
                    <a:lnTo>
                      <a:pt x="1308" y="521"/>
                    </a:lnTo>
                    <a:lnTo>
                      <a:pt x="1306" y="522"/>
                    </a:lnTo>
                    <a:lnTo>
                      <a:pt x="1304" y="522"/>
                    </a:lnTo>
                    <a:lnTo>
                      <a:pt x="1304" y="524"/>
                    </a:lnTo>
                    <a:lnTo>
                      <a:pt x="1304" y="524"/>
                    </a:lnTo>
                    <a:lnTo>
                      <a:pt x="1303" y="526"/>
                    </a:lnTo>
                    <a:lnTo>
                      <a:pt x="1303" y="528"/>
                    </a:lnTo>
                    <a:lnTo>
                      <a:pt x="1304" y="528"/>
                    </a:lnTo>
                    <a:lnTo>
                      <a:pt x="1304" y="530"/>
                    </a:lnTo>
                    <a:lnTo>
                      <a:pt x="1306" y="531"/>
                    </a:lnTo>
                    <a:lnTo>
                      <a:pt x="1306" y="531"/>
                    </a:lnTo>
                    <a:lnTo>
                      <a:pt x="1306" y="533"/>
                    </a:lnTo>
                    <a:lnTo>
                      <a:pt x="1308" y="535"/>
                    </a:lnTo>
                    <a:lnTo>
                      <a:pt x="1308" y="537"/>
                    </a:lnTo>
                    <a:lnTo>
                      <a:pt x="1306" y="539"/>
                    </a:lnTo>
                    <a:lnTo>
                      <a:pt x="1306" y="539"/>
                    </a:lnTo>
                    <a:lnTo>
                      <a:pt x="1306" y="541"/>
                    </a:lnTo>
                    <a:lnTo>
                      <a:pt x="1306" y="541"/>
                    </a:lnTo>
                    <a:lnTo>
                      <a:pt x="1306" y="541"/>
                    </a:lnTo>
                    <a:lnTo>
                      <a:pt x="1306" y="541"/>
                    </a:lnTo>
                    <a:lnTo>
                      <a:pt x="1306" y="542"/>
                    </a:lnTo>
                    <a:lnTo>
                      <a:pt x="1306" y="542"/>
                    </a:lnTo>
                    <a:lnTo>
                      <a:pt x="1306" y="542"/>
                    </a:lnTo>
                    <a:lnTo>
                      <a:pt x="1306" y="544"/>
                    </a:lnTo>
                    <a:lnTo>
                      <a:pt x="1306" y="544"/>
                    </a:lnTo>
                    <a:lnTo>
                      <a:pt x="1306" y="544"/>
                    </a:lnTo>
                    <a:lnTo>
                      <a:pt x="1306" y="544"/>
                    </a:lnTo>
                    <a:lnTo>
                      <a:pt x="1306" y="544"/>
                    </a:lnTo>
                    <a:lnTo>
                      <a:pt x="1306" y="546"/>
                    </a:lnTo>
                    <a:lnTo>
                      <a:pt x="1306" y="546"/>
                    </a:lnTo>
                    <a:lnTo>
                      <a:pt x="1306" y="546"/>
                    </a:lnTo>
                    <a:lnTo>
                      <a:pt x="1306" y="546"/>
                    </a:lnTo>
                    <a:lnTo>
                      <a:pt x="1304" y="548"/>
                    </a:lnTo>
                    <a:lnTo>
                      <a:pt x="1304" y="548"/>
                    </a:lnTo>
                    <a:lnTo>
                      <a:pt x="1304" y="548"/>
                    </a:lnTo>
                    <a:lnTo>
                      <a:pt x="1304" y="548"/>
                    </a:lnTo>
                    <a:lnTo>
                      <a:pt x="1304" y="550"/>
                    </a:lnTo>
                    <a:lnTo>
                      <a:pt x="1304" y="550"/>
                    </a:lnTo>
                    <a:lnTo>
                      <a:pt x="1304" y="550"/>
                    </a:lnTo>
                    <a:lnTo>
                      <a:pt x="1303" y="550"/>
                    </a:lnTo>
                    <a:lnTo>
                      <a:pt x="1303" y="551"/>
                    </a:lnTo>
                    <a:lnTo>
                      <a:pt x="1303" y="551"/>
                    </a:lnTo>
                    <a:lnTo>
                      <a:pt x="1303" y="551"/>
                    </a:lnTo>
                    <a:lnTo>
                      <a:pt x="1303" y="553"/>
                    </a:lnTo>
                    <a:lnTo>
                      <a:pt x="1301" y="553"/>
                    </a:lnTo>
                    <a:lnTo>
                      <a:pt x="1301" y="553"/>
                    </a:lnTo>
                    <a:lnTo>
                      <a:pt x="1301" y="553"/>
                    </a:lnTo>
                    <a:lnTo>
                      <a:pt x="1301" y="555"/>
                    </a:lnTo>
                    <a:lnTo>
                      <a:pt x="1301" y="555"/>
                    </a:lnTo>
                    <a:lnTo>
                      <a:pt x="1301" y="555"/>
                    </a:lnTo>
                    <a:lnTo>
                      <a:pt x="1301" y="555"/>
                    </a:lnTo>
                    <a:lnTo>
                      <a:pt x="1299" y="555"/>
                    </a:lnTo>
                    <a:lnTo>
                      <a:pt x="1299" y="557"/>
                    </a:lnTo>
                    <a:lnTo>
                      <a:pt x="1299" y="557"/>
                    </a:lnTo>
                    <a:lnTo>
                      <a:pt x="1299" y="559"/>
                    </a:lnTo>
                    <a:lnTo>
                      <a:pt x="1299" y="559"/>
                    </a:lnTo>
                    <a:lnTo>
                      <a:pt x="1299" y="559"/>
                    </a:lnTo>
                    <a:lnTo>
                      <a:pt x="1299" y="560"/>
                    </a:lnTo>
                    <a:lnTo>
                      <a:pt x="1301" y="560"/>
                    </a:lnTo>
                    <a:lnTo>
                      <a:pt x="1301" y="560"/>
                    </a:lnTo>
                    <a:lnTo>
                      <a:pt x="1301" y="560"/>
                    </a:lnTo>
                    <a:lnTo>
                      <a:pt x="1301" y="560"/>
                    </a:lnTo>
                    <a:lnTo>
                      <a:pt x="1301" y="560"/>
                    </a:lnTo>
                    <a:lnTo>
                      <a:pt x="1303" y="560"/>
                    </a:lnTo>
                    <a:lnTo>
                      <a:pt x="1303" y="560"/>
                    </a:lnTo>
                    <a:lnTo>
                      <a:pt x="1303" y="560"/>
                    </a:lnTo>
                    <a:lnTo>
                      <a:pt x="1304" y="560"/>
                    </a:lnTo>
                    <a:lnTo>
                      <a:pt x="1304" y="560"/>
                    </a:lnTo>
                    <a:lnTo>
                      <a:pt x="1304" y="560"/>
                    </a:lnTo>
                    <a:lnTo>
                      <a:pt x="1304" y="559"/>
                    </a:lnTo>
                    <a:lnTo>
                      <a:pt x="1304" y="559"/>
                    </a:lnTo>
                    <a:lnTo>
                      <a:pt x="1304" y="559"/>
                    </a:lnTo>
                    <a:lnTo>
                      <a:pt x="1304" y="559"/>
                    </a:lnTo>
                    <a:lnTo>
                      <a:pt x="1306" y="559"/>
                    </a:lnTo>
                    <a:lnTo>
                      <a:pt x="1306" y="557"/>
                    </a:lnTo>
                    <a:lnTo>
                      <a:pt x="1308" y="557"/>
                    </a:lnTo>
                    <a:lnTo>
                      <a:pt x="1310" y="555"/>
                    </a:lnTo>
                    <a:lnTo>
                      <a:pt x="1312" y="553"/>
                    </a:lnTo>
                    <a:lnTo>
                      <a:pt x="1312" y="553"/>
                    </a:lnTo>
                    <a:lnTo>
                      <a:pt x="1313" y="553"/>
                    </a:lnTo>
                    <a:lnTo>
                      <a:pt x="1315" y="553"/>
                    </a:lnTo>
                    <a:lnTo>
                      <a:pt x="1317" y="553"/>
                    </a:lnTo>
                    <a:lnTo>
                      <a:pt x="1317" y="555"/>
                    </a:lnTo>
                    <a:lnTo>
                      <a:pt x="1317" y="555"/>
                    </a:lnTo>
                    <a:lnTo>
                      <a:pt x="1317" y="555"/>
                    </a:lnTo>
                    <a:lnTo>
                      <a:pt x="1317" y="557"/>
                    </a:lnTo>
                    <a:lnTo>
                      <a:pt x="1317" y="557"/>
                    </a:lnTo>
                    <a:lnTo>
                      <a:pt x="1317" y="557"/>
                    </a:lnTo>
                    <a:lnTo>
                      <a:pt x="1317" y="557"/>
                    </a:lnTo>
                    <a:lnTo>
                      <a:pt x="1317" y="557"/>
                    </a:lnTo>
                    <a:lnTo>
                      <a:pt x="1319" y="557"/>
                    </a:lnTo>
                    <a:lnTo>
                      <a:pt x="1319" y="559"/>
                    </a:lnTo>
                    <a:lnTo>
                      <a:pt x="1319" y="559"/>
                    </a:lnTo>
                    <a:lnTo>
                      <a:pt x="1319" y="559"/>
                    </a:lnTo>
                    <a:lnTo>
                      <a:pt x="1319" y="559"/>
                    </a:lnTo>
                    <a:lnTo>
                      <a:pt x="1319" y="560"/>
                    </a:lnTo>
                    <a:lnTo>
                      <a:pt x="1321" y="560"/>
                    </a:lnTo>
                    <a:lnTo>
                      <a:pt x="1321" y="560"/>
                    </a:lnTo>
                    <a:lnTo>
                      <a:pt x="1321" y="560"/>
                    </a:lnTo>
                    <a:lnTo>
                      <a:pt x="1322" y="562"/>
                    </a:lnTo>
                    <a:lnTo>
                      <a:pt x="1322" y="562"/>
                    </a:lnTo>
                    <a:lnTo>
                      <a:pt x="1322" y="562"/>
                    </a:lnTo>
                    <a:lnTo>
                      <a:pt x="1326" y="564"/>
                    </a:lnTo>
                    <a:lnTo>
                      <a:pt x="1326" y="566"/>
                    </a:lnTo>
                    <a:lnTo>
                      <a:pt x="1326" y="566"/>
                    </a:lnTo>
                    <a:lnTo>
                      <a:pt x="1326" y="566"/>
                    </a:lnTo>
                    <a:lnTo>
                      <a:pt x="1328" y="566"/>
                    </a:lnTo>
                    <a:lnTo>
                      <a:pt x="1328" y="566"/>
                    </a:lnTo>
                    <a:lnTo>
                      <a:pt x="1328" y="566"/>
                    </a:lnTo>
                    <a:lnTo>
                      <a:pt x="1328" y="566"/>
                    </a:lnTo>
                    <a:lnTo>
                      <a:pt x="1328" y="566"/>
                    </a:lnTo>
                    <a:lnTo>
                      <a:pt x="1328" y="568"/>
                    </a:lnTo>
                    <a:lnTo>
                      <a:pt x="1330" y="568"/>
                    </a:lnTo>
                    <a:lnTo>
                      <a:pt x="1332" y="568"/>
                    </a:lnTo>
                    <a:lnTo>
                      <a:pt x="1333" y="569"/>
                    </a:lnTo>
                    <a:lnTo>
                      <a:pt x="1335" y="571"/>
                    </a:lnTo>
                    <a:lnTo>
                      <a:pt x="1335" y="571"/>
                    </a:lnTo>
                    <a:lnTo>
                      <a:pt x="1335" y="573"/>
                    </a:lnTo>
                    <a:lnTo>
                      <a:pt x="1337" y="573"/>
                    </a:lnTo>
                    <a:lnTo>
                      <a:pt x="1337" y="575"/>
                    </a:lnTo>
                    <a:lnTo>
                      <a:pt x="1337" y="577"/>
                    </a:lnTo>
                    <a:lnTo>
                      <a:pt x="1337" y="577"/>
                    </a:lnTo>
                    <a:lnTo>
                      <a:pt x="1335" y="578"/>
                    </a:lnTo>
                    <a:lnTo>
                      <a:pt x="1335" y="578"/>
                    </a:lnTo>
                    <a:lnTo>
                      <a:pt x="1335" y="580"/>
                    </a:lnTo>
                    <a:lnTo>
                      <a:pt x="1333" y="582"/>
                    </a:lnTo>
                    <a:lnTo>
                      <a:pt x="1332" y="584"/>
                    </a:lnTo>
                    <a:lnTo>
                      <a:pt x="1332" y="584"/>
                    </a:lnTo>
                    <a:lnTo>
                      <a:pt x="1330" y="584"/>
                    </a:lnTo>
                    <a:lnTo>
                      <a:pt x="1330" y="584"/>
                    </a:lnTo>
                    <a:lnTo>
                      <a:pt x="1330" y="582"/>
                    </a:lnTo>
                    <a:lnTo>
                      <a:pt x="1328" y="582"/>
                    </a:lnTo>
                    <a:lnTo>
                      <a:pt x="1326" y="582"/>
                    </a:lnTo>
                    <a:lnTo>
                      <a:pt x="1326" y="580"/>
                    </a:lnTo>
                    <a:lnTo>
                      <a:pt x="1326" y="580"/>
                    </a:lnTo>
                    <a:lnTo>
                      <a:pt x="1326" y="580"/>
                    </a:lnTo>
                    <a:lnTo>
                      <a:pt x="1326" y="578"/>
                    </a:lnTo>
                    <a:lnTo>
                      <a:pt x="1324" y="578"/>
                    </a:lnTo>
                    <a:lnTo>
                      <a:pt x="1324" y="578"/>
                    </a:lnTo>
                    <a:lnTo>
                      <a:pt x="1324" y="577"/>
                    </a:lnTo>
                    <a:lnTo>
                      <a:pt x="1324" y="577"/>
                    </a:lnTo>
                    <a:lnTo>
                      <a:pt x="1324" y="577"/>
                    </a:lnTo>
                    <a:lnTo>
                      <a:pt x="1324" y="575"/>
                    </a:lnTo>
                    <a:lnTo>
                      <a:pt x="1322" y="573"/>
                    </a:lnTo>
                    <a:lnTo>
                      <a:pt x="1322" y="573"/>
                    </a:lnTo>
                    <a:lnTo>
                      <a:pt x="1322" y="573"/>
                    </a:lnTo>
                    <a:lnTo>
                      <a:pt x="1322" y="571"/>
                    </a:lnTo>
                    <a:lnTo>
                      <a:pt x="1321" y="571"/>
                    </a:lnTo>
                    <a:lnTo>
                      <a:pt x="1321" y="571"/>
                    </a:lnTo>
                    <a:lnTo>
                      <a:pt x="1321" y="571"/>
                    </a:lnTo>
                    <a:lnTo>
                      <a:pt x="1321" y="571"/>
                    </a:lnTo>
                    <a:lnTo>
                      <a:pt x="1319" y="573"/>
                    </a:lnTo>
                    <a:lnTo>
                      <a:pt x="1319" y="573"/>
                    </a:lnTo>
                    <a:lnTo>
                      <a:pt x="1319" y="573"/>
                    </a:lnTo>
                    <a:lnTo>
                      <a:pt x="1319" y="573"/>
                    </a:lnTo>
                    <a:lnTo>
                      <a:pt x="1317" y="573"/>
                    </a:lnTo>
                    <a:lnTo>
                      <a:pt x="1317" y="575"/>
                    </a:lnTo>
                    <a:lnTo>
                      <a:pt x="1317" y="577"/>
                    </a:lnTo>
                    <a:lnTo>
                      <a:pt x="1315" y="577"/>
                    </a:lnTo>
                    <a:lnTo>
                      <a:pt x="1313" y="578"/>
                    </a:lnTo>
                    <a:lnTo>
                      <a:pt x="1313" y="580"/>
                    </a:lnTo>
                    <a:lnTo>
                      <a:pt x="1312" y="582"/>
                    </a:lnTo>
                    <a:lnTo>
                      <a:pt x="1312" y="582"/>
                    </a:lnTo>
                    <a:lnTo>
                      <a:pt x="1310" y="584"/>
                    </a:lnTo>
                    <a:lnTo>
                      <a:pt x="1306" y="584"/>
                    </a:lnTo>
                    <a:lnTo>
                      <a:pt x="1306" y="582"/>
                    </a:lnTo>
                    <a:lnTo>
                      <a:pt x="1304" y="582"/>
                    </a:lnTo>
                    <a:lnTo>
                      <a:pt x="1303" y="582"/>
                    </a:lnTo>
                    <a:lnTo>
                      <a:pt x="1301" y="580"/>
                    </a:lnTo>
                    <a:lnTo>
                      <a:pt x="1301" y="580"/>
                    </a:lnTo>
                    <a:lnTo>
                      <a:pt x="1301" y="580"/>
                    </a:lnTo>
                    <a:lnTo>
                      <a:pt x="1299" y="580"/>
                    </a:lnTo>
                    <a:lnTo>
                      <a:pt x="1299" y="580"/>
                    </a:lnTo>
                    <a:lnTo>
                      <a:pt x="1299" y="582"/>
                    </a:lnTo>
                    <a:lnTo>
                      <a:pt x="1299" y="582"/>
                    </a:lnTo>
                    <a:lnTo>
                      <a:pt x="1297" y="582"/>
                    </a:lnTo>
                    <a:lnTo>
                      <a:pt x="1297" y="582"/>
                    </a:lnTo>
                    <a:lnTo>
                      <a:pt x="1297" y="582"/>
                    </a:lnTo>
                    <a:lnTo>
                      <a:pt x="1297" y="584"/>
                    </a:lnTo>
                    <a:lnTo>
                      <a:pt x="1297" y="584"/>
                    </a:lnTo>
                    <a:lnTo>
                      <a:pt x="1297" y="584"/>
                    </a:lnTo>
                    <a:lnTo>
                      <a:pt x="1297" y="584"/>
                    </a:lnTo>
                    <a:lnTo>
                      <a:pt x="1297" y="586"/>
                    </a:lnTo>
                    <a:lnTo>
                      <a:pt x="1297" y="586"/>
                    </a:lnTo>
                    <a:lnTo>
                      <a:pt x="1299" y="586"/>
                    </a:lnTo>
                    <a:lnTo>
                      <a:pt x="1299" y="586"/>
                    </a:lnTo>
                    <a:lnTo>
                      <a:pt x="1299" y="586"/>
                    </a:lnTo>
                    <a:lnTo>
                      <a:pt x="1299" y="586"/>
                    </a:lnTo>
                    <a:lnTo>
                      <a:pt x="1299" y="588"/>
                    </a:lnTo>
                    <a:lnTo>
                      <a:pt x="1299" y="588"/>
                    </a:lnTo>
                    <a:lnTo>
                      <a:pt x="1301" y="588"/>
                    </a:lnTo>
                    <a:lnTo>
                      <a:pt x="1301" y="588"/>
                    </a:lnTo>
                    <a:lnTo>
                      <a:pt x="1301" y="588"/>
                    </a:lnTo>
                    <a:lnTo>
                      <a:pt x="1303" y="588"/>
                    </a:lnTo>
                    <a:lnTo>
                      <a:pt x="1303" y="588"/>
                    </a:lnTo>
                    <a:lnTo>
                      <a:pt x="1303" y="588"/>
                    </a:lnTo>
                    <a:lnTo>
                      <a:pt x="1304" y="588"/>
                    </a:lnTo>
                    <a:lnTo>
                      <a:pt x="1304" y="588"/>
                    </a:lnTo>
                    <a:lnTo>
                      <a:pt x="1304" y="588"/>
                    </a:lnTo>
                    <a:lnTo>
                      <a:pt x="1306" y="586"/>
                    </a:lnTo>
                    <a:lnTo>
                      <a:pt x="1306" y="586"/>
                    </a:lnTo>
                    <a:lnTo>
                      <a:pt x="1306" y="586"/>
                    </a:lnTo>
                    <a:lnTo>
                      <a:pt x="1308" y="586"/>
                    </a:lnTo>
                    <a:lnTo>
                      <a:pt x="1308" y="586"/>
                    </a:lnTo>
                    <a:lnTo>
                      <a:pt x="1310" y="586"/>
                    </a:lnTo>
                    <a:lnTo>
                      <a:pt x="1312" y="586"/>
                    </a:lnTo>
                    <a:lnTo>
                      <a:pt x="1313" y="586"/>
                    </a:lnTo>
                    <a:lnTo>
                      <a:pt x="1315" y="588"/>
                    </a:lnTo>
                    <a:lnTo>
                      <a:pt x="1317" y="588"/>
                    </a:lnTo>
                    <a:lnTo>
                      <a:pt x="1319" y="588"/>
                    </a:lnTo>
                    <a:lnTo>
                      <a:pt x="1321" y="588"/>
                    </a:lnTo>
                    <a:lnTo>
                      <a:pt x="1322" y="589"/>
                    </a:lnTo>
                    <a:lnTo>
                      <a:pt x="1324" y="589"/>
                    </a:lnTo>
                    <a:lnTo>
                      <a:pt x="1326" y="589"/>
                    </a:lnTo>
                    <a:lnTo>
                      <a:pt x="1328" y="589"/>
                    </a:lnTo>
                    <a:lnTo>
                      <a:pt x="1330" y="589"/>
                    </a:lnTo>
                    <a:lnTo>
                      <a:pt x="1332" y="588"/>
                    </a:lnTo>
                    <a:lnTo>
                      <a:pt x="1332" y="588"/>
                    </a:lnTo>
                    <a:lnTo>
                      <a:pt x="1333" y="586"/>
                    </a:lnTo>
                    <a:lnTo>
                      <a:pt x="1335" y="586"/>
                    </a:lnTo>
                    <a:lnTo>
                      <a:pt x="1337" y="584"/>
                    </a:lnTo>
                    <a:lnTo>
                      <a:pt x="1337" y="584"/>
                    </a:lnTo>
                    <a:lnTo>
                      <a:pt x="1337" y="584"/>
                    </a:lnTo>
                    <a:lnTo>
                      <a:pt x="1339" y="584"/>
                    </a:lnTo>
                    <a:lnTo>
                      <a:pt x="1339" y="584"/>
                    </a:lnTo>
                    <a:lnTo>
                      <a:pt x="1341" y="584"/>
                    </a:lnTo>
                    <a:lnTo>
                      <a:pt x="1341" y="584"/>
                    </a:lnTo>
                    <a:lnTo>
                      <a:pt x="1341" y="584"/>
                    </a:lnTo>
                    <a:lnTo>
                      <a:pt x="1341" y="584"/>
                    </a:lnTo>
                    <a:lnTo>
                      <a:pt x="1342" y="586"/>
                    </a:lnTo>
                    <a:lnTo>
                      <a:pt x="1342" y="586"/>
                    </a:lnTo>
                    <a:lnTo>
                      <a:pt x="1342" y="586"/>
                    </a:lnTo>
                    <a:lnTo>
                      <a:pt x="1342" y="586"/>
                    </a:lnTo>
                    <a:lnTo>
                      <a:pt x="1342" y="586"/>
                    </a:lnTo>
                    <a:lnTo>
                      <a:pt x="1342" y="588"/>
                    </a:lnTo>
                    <a:lnTo>
                      <a:pt x="1342" y="588"/>
                    </a:lnTo>
                    <a:lnTo>
                      <a:pt x="1342" y="588"/>
                    </a:lnTo>
                    <a:lnTo>
                      <a:pt x="1342" y="588"/>
                    </a:lnTo>
                    <a:lnTo>
                      <a:pt x="1342" y="589"/>
                    </a:lnTo>
                    <a:lnTo>
                      <a:pt x="1342" y="589"/>
                    </a:lnTo>
                    <a:lnTo>
                      <a:pt x="1342" y="591"/>
                    </a:lnTo>
                    <a:lnTo>
                      <a:pt x="1341" y="591"/>
                    </a:lnTo>
                    <a:lnTo>
                      <a:pt x="1341" y="591"/>
                    </a:lnTo>
                    <a:lnTo>
                      <a:pt x="1341" y="591"/>
                    </a:lnTo>
                    <a:lnTo>
                      <a:pt x="1341" y="591"/>
                    </a:lnTo>
                    <a:lnTo>
                      <a:pt x="1341" y="591"/>
                    </a:lnTo>
                    <a:lnTo>
                      <a:pt x="1341" y="591"/>
                    </a:lnTo>
                    <a:lnTo>
                      <a:pt x="1341" y="593"/>
                    </a:lnTo>
                    <a:lnTo>
                      <a:pt x="1339" y="593"/>
                    </a:lnTo>
                    <a:lnTo>
                      <a:pt x="1339" y="593"/>
                    </a:lnTo>
                    <a:lnTo>
                      <a:pt x="1339" y="593"/>
                    </a:lnTo>
                    <a:lnTo>
                      <a:pt x="1337" y="593"/>
                    </a:lnTo>
                    <a:lnTo>
                      <a:pt x="1337" y="593"/>
                    </a:lnTo>
                    <a:lnTo>
                      <a:pt x="1335" y="595"/>
                    </a:lnTo>
                    <a:lnTo>
                      <a:pt x="1335" y="595"/>
                    </a:lnTo>
                    <a:lnTo>
                      <a:pt x="1332" y="597"/>
                    </a:lnTo>
                    <a:lnTo>
                      <a:pt x="1330" y="597"/>
                    </a:lnTo>
                    <a:lnTo>
                      <a:pt x="1326" y="598"/>
                    </a:lnTo>
                    <a:lnTo>
                      <a:pt x="1324" y="598"/>
                    </a:lnTo>
                    <a:lnTo>
                      <a:pt x="1324" y="598"/>
                    </a:lnTo>
                    <a:lnTo>
                      <a:pt x="1324" y="598"/>
                    </a:lnTo>
                    <a:lnTo>
                      <a:pt x="1322" y="600"/>
                    </a:lnTo>
                    <a:lnTo>
                      <a:pt x="1322" y="600"/>
                    </a:lnTo>
                    <a:lnTo>
                      <a:pt x="1322" y="600"/>
                    </a:lnTo>
                    <a:lnTo>
                      <a:pt x="1321" y="600"/>
                    </a:lnTo>
                    <a:lnTo>
                      <a:pt x="1321" y="600"/>
                    </a:lnTo>
                    <a:lnTo>
                      <a:pt x="1321" y="600"/>
                    </a:lnTo>
                    <a:lnTo>
                      <a:pt x="1319" y="602"/>
                    </a:lnTo>
                    <a:lnTo>
                      <a:pt x="1319" y="602"/>
                    </a:lnTo>
                    <a:lnTo>
                      <a:pt x="1319" y="604"/>
                    </a:lnTo>
                    <a:lnTo>
                      <a:pt x="1319" y="604"/>
                    </a:lnTo>
                    <a:lnTo>
                      <a:pt x="1319" y="606"/>
                    </a:lnTo>
                    <a:lnTo>
                      <a:pt x="1319" y="606"/>
                    </a:lnTo>
                    <a:lnTo>
                      <a:pt x="1319" y="606"/>
                    </a:lnTo>
                    <a:lnTo>
                      <a:pt x="1319" y="606"/>
                    </a:lnTo>
                    <a:lnTo>
                      <a:pt x="1319" y="607"/>
                    </a:lnTo>
                    <a:lnTo>
                      <a:pt x="1319" y="607"/>
                    </a:lnTo>
                    <a:lnTo>
                      <a:pt x="1319" y="607"/>
                    </a:lnTo>
                    <a:lnTo>
                      <a:pt x="1321" y="607"/>
                    </a:lnTo>
                    <a:lnTo>
                      <a:pt x="1321" y="607"/>
                    </a:lnTo>
                    <a:lnTo>
                      <a:pt x="1321" y="609"/>
                    </a:lnTo>
                    <a:lnTo>
                      <a:pt x="1321" y="609"/>
                    </a:lnTo>
                    <a:lnTo>
                      <a:pt x="1321" y="611"/>
                    </a:lnTo>
                    <a:lnTo>
                      <a:pt x="1321" y="611"/>
                    </a:lnTo>
                    <a:lnTo>
                      <a:pt x="1322" y="613"/>
                    </a:lnTo>
                    <a:lnTo>
                      <a:pt x="1322" y="613"/>
                    </a:lnTo>
                    <a:lnTo>
                      <a:pt x="1322" y="616"/>
                    </a:lnTo>
                    <a:lnTo>
                      <a:pt x="1322" y="618"/>
                    </a:lnTo>
                    <a:lnTo>
                      <a:pt x="1324" y="618"/>
                    </a:lnTo>
                    <a:lnTo>
                      <a:pt x="1326" y="620"/>
                    </a:lnTo>
                    <a:lnTo>
                      <a:pt x="1326" y="622"/>
                    </a:lnTo>
                    <a:lnTo>
                      <a:pt x="1326" y="622"/>
                    </a:lnTo>
                    <a:lnTo>
                      <a:pt x="1328" y="624"/>
                    </a:lnTo>
                    <a:lnTo>
                      <a:pt x="1328" y="624"/>
                    </a:lnTo>
                    <a:lnTo>
                      <a:pt x="1328" y="626"/>
                    </a:lnTo>
                    <a:lnTo>
                      <a:pt x="1328" y="626"/>
                    </a:lnTo>
                    <a:lnTo>
                      <a:pt x="1328" y="627"/>
                    </a:lnTo>
                    <a:lnTo>
                      <a:pt x="1328" y="627"/>
                    </a:lnTo>
                    <a:lnTo>
                      <a:pt x="1328" y="627"/>
                    </a:lnTo>
                    <a:lnTo>
                      <a:pt x="1326" y="629"/>
                    </a:lnTo>
                    <a:lnTo>
                      <a:pt x="1326" y="631"/>
                    </a:lnTo>
                    <a:lnTo>
                      <a:pt x="1326" y="631"/>
                    </a:lnTo>
                    <a:lnTo>
                      <a:pt x="1324" y="631"/>
                    </a:lnTo>
                    <a:lnTo>
                      <a:pt x="1324" y="631"/>
                    </a:lnTo>
                    <a:lnTo>
                      <a:pt x="1324" y="631"/>
                    </a:lnTo>
                    <a:lnTo>
                      <a:pt x="1324" y="633"/>
                    </a:lnTo>
                    <a:lnTo>
                      <a:pt x="1324" y="633"/>
                    </a:lnTo>
                    <a:lnTo>
                      <a:pt x="1324" y="633"/>
                    </a:lnTo>
                    <a:lnTo>
                      <a:pt x="1324" y="635"/>
                    </a:lnTo>
                    <a:lnTo>
                      <a:pt x="1324" y="635"/>
                    </a:lnTo>
                    <a:lnTo>
                      <a:pt x="1324" y="635"/>
                    </a:lnTo>
                    <a:lnTo>
                      <a:pt x="1326" y="636"/>
                    </a:lnTo>
                    <a:lnTo>
                      <a:pt x="1326" y="636"/>
                    </a:lnTo>
                    <a:lnTo>
                      <a:pt x="1328" y="636"/>
                    </a:lnTo>
                    <a:lnTo>
                      <a:pt x="1328" y="636"/>
                    </a:lnTo>
                    <a:lnTo>
                      <a:pt x="1328" y="636"/>
                    </a:lnTo>
                    <a:lnTo>
                      <a:pt x="1330" y="636"/>
                    </a:lnTo>
                    <a:lnTo>
                      <a:pt x="1330" y="636"/>
                    </a:lnTo>
                    <a:lnTo>
                      <a:pt x="1332" y="636"/>
                    </a:lnTo>
                    <a:lnTo>
                      <a:pt x="1332" y="636"/>
                    </a:lnTo>
                    <a:lnTo>
                      <a:pt x="1332" y="636"/>
                    </a:lnTo>
                    <a:lnTo>
                      <a:pt x="1333" y="636"/>
                    </a:lnTo>
                    <a:lnTo>
                      <a:pt x="1333" y="636"/>
                    </a:lnTo>
                    <a:lnTo>
                      <a:pt x="1335" y="635"/>
                    </a:lnTo>
                    <a:lnTo>
                      <a:pt x="1335" y="635"/>
                    </a:lnTo>
                    <a:lnTo>
                      <a:pt x="1335" y="633"/>
                    </a:lnTo>
                    <a:lnTo>
                      <a:pt x="1337" y="633"/>
                    </a:lnTo>
                    <a:lnTo>
                      <a:pt x="1339" y="633"/>
                    </a:lnTo>
                    <a:lnTo>
                      <a:pt x="1339" y="633"/>
                    </a:lnTo>
                    <a:lnTo>
                      <a:pt x="1341" y="633"/>
                    </a:lnTo>
                    <a:lnTo>
                      <a:pt x="1341" y="633"/>
                    </a:lnTo>
                    <a:lnTo>
                      <a:pt x="1342" y="633"/>
                    </a:lnTo>
                    <a:lnTo>
                      <a:pt x="1342" y="635"/>
                    </a:lnTo>
                    <a:lnTo>
                      <a:pt x="1342" y="636"/>
                    </a:lnTo>
                    <a:lnTo>
                      <a:pt x="1342" y="636"/>
                    </a:lnTo>
                    <a:lnTo>
                      <a:pt x="1342" y="638"/>
                    </a:lnTo>
                    <a:lnTo>
                      <a:pt x="1341" y="638"/>
                    </a:lnTo>
                    <a:lnTo>
                      <a:pt x="1341" y="640"/>
                    </a:lnTo>
                    <a:lnTo>
                      <a:pt x="1341" y="640"/>
                    </a:lnTo>
                    <a:lnTo>
                      <a:pt x="1339" y="640"/>
                    </a:lnTo>
                    <a:lnTo>
                      <a:pt x="1339" y="640"/>
                    </a:lnTo>
                    <a:lnTo>
                      <a:pt x="1339" y="642"/>
                    </a:lnTo>
                    <a:lnTo>
                      <a:pt x="1335" y="644"/>
                    </a:lnTo>
                    <a:lnTo>
                      <a:pt x="1333" y="644"/>
                    </a:lnTo>
                    <a:lnTo>
                      <a:pt x="1332" y="645"/>
                    </a:lnTo>
                    <a:lnTo>
                      <a:pt x="1330" y="645"/>
                    </a:lnTo>
                    <a:lnTo>
                      <a:pt x="1330" y="647"/>
                    </a:lnTo>
                    <a:lnTo>
                      <a:pt x="1330" y="647"/>
                    </a:lnTo>
                    <a:lnTo>
                      <a:pt x="1330" y="649"/>
                    </a:lnTo>
                    <a:lnTo>
                      <a:pt x="1330" y="651"/>
                    </a:lnTo>
                    <a:lnTo>
                      <a:pt x="1330" y="651"/>
                    </a:lnTo>
                    <a:lnTo>
                      <a:pt x="1332" y="653"/>
                    </a:lnTo>
                    <a:lnTo>
                      <a:pt x="1332" y="653"/>
                    </a:lnTo>
                    <a:lnTo>
                      <a:pt x="1332" y="653"/>
                    </a:lnTo>
                    <a:lnTo>
                      <a:pt x="1332" y="653"/>
                    </a:lnTo>
                    <a:lnTo>
                      <a:pt x="1332" y="653"/>
                    </a:lnTo>
                    <a:lnTo>
                      <a:pt x="1333" y="654"/>
                    </a:lnTo>
                    <a:lnTo>
                      <a:pt x="1333" y="654"/>
                    </a:lnTo>
                    <a:lnTo>
                      <a:pt x="1333" y="654"/>
                    </a:lnTo>
                    <a:lnTo>
                      <a:pt x="1333" y="654"/>
                    </a:lnTo>
                    <a:lnTo>
                      <a:pt x="1333" y="656"/>
                    </a:lnTo>
                    <a:lnTo>
                      <a:pt x="1333" y="656"/>
                    </a:lnTo>
                    <a:lnTo>
                      <a:pt x="1333" y="656"/>
                    </a:lnTo>
                    <a:lnTo>
                      <a:pt x="1333" y="656"/>
                    </a:lnTo>
                    <a:lnTo>
                      <a:pt x="1335" y="658"/>
                    </a:lnTo>
                    <a:lnTo>
                      <a:pt x="1333" y="660"/>
                    </a:lnTo>
                    <a:lnTo>
                      <a:pt x="1333" y="660"/>
                    </a:lnTo>
                    <a:lnTo>
                      <a:pt x="1333" y="660"/>
                    </a:lnTo>
                    <a:lnTo>
                      <a:pt x="1333" y="660"/>
                    </a:lnTo>
                    <a:lnTo>
                      <a:pt x="1333" y="662"/>
                    </a:lnTo>
                    <a:lnTo>
                      <a:pt x="1333" y="662"/>
                    </a:lnTo>
                    <a:lnTo>
                      <a:pt x="1333" y="662"/>
                    </a:lnTo>
                    <a:lnTo>
                      <a:pt x="1333" y="662"/>
                    </a:lnTo>
                    <a:lnTo>
                      <a:pt x="1332" y="662"/>
                    </a:lnTo>
                    <a:lnTo>
                      <a:pt x="1330" y="664"/>
                    </a:lnTo>
                    <a:lnTo>
                      <a:pt x="1330" y="664"/>
                    </a:lnTo>
                    <a:lnTo>
                      <a:pt x="1330" y="664"/>
                    </a:lnTo>
                    <a:lnTo>
                      <a:pt x="1328" y="664"/>
                    </a:lnTo>
                    <a:lnTo>
                      <a:pt x="1326" y="664"/>
                    </a:lnTo>
                    <a:lnTo>
                      <a:pt x="1326" y="664"/>
                    </a:lnTo>
                    <a:lnTo>
                      <a:pt x="1326" y="664"/>
                    </a:lnTo>
                    <a:lnTo>
                      <a:pt x="1326" y="664"/>
                    </a:lnTo>
                    <a:lnTo>
                      <a:pt x="1326" y="664"/>
                    </a:lnTo>
                    <a:lnTo>
                      <a:pt x="1324" y="664"/>
                    </a:lnTo>
                    <a:lnTo>
                      <a:pt x="1324" y="665"/>
                    </a:lnTo>
                    <a:lnTo>
                      <a:pt x="1322" y="665"/>
                    </a:lnTo>
                    <a:lnTo>
                      <a:pt x="1322" y="665"/>
                    </a:lnTo>
                    <a:lnTo>
                      <a:pt x="1322" y="665"/>
                    </a:lnTo>
                    <a:lnTo>
                      <a:pt x="1322" y="665"/>
                    </a:lnTo>
                    <a:lnTo>
                      <a:pt x="1322" y="667"/>
                    </a:lnTo>
                    <a:lnTo>
                      <a:pt x="1321" y="667"/>
                    </a:lnTo>
                    <a:lnTo>
                      <a:pt x="1321" y="667"/>
                    </a:lnTo>
                    <a:lnTo>
                      <a:pt x="1321" y="669"/>
                    </a:lnTo>
                    <a:lnTo>
                      <a:pt x="1322" y="669"/>
                    </a:lnTo>
                    <a:lnTo>
                      <a:pt x="1322" y="669"/>
                    </a:lnTo>
                    <a:lnTo>
                      <a:pt x="1322" y="669"/>
                    </a:lnTo>
                    <a:lnTo>
                      <a:pt x="1324" y="671"/>
                    </a:lnTo>
                    <a:lnTo>
                      <a:pt x="1324" y="671"/>
                    </a:lnTo>
                    <a:lnTo>
                      <a:pt x="1324" y="671"/>
                    </a:lnTo>
                    <a:lnTo>
                      <a:pt x="1326" y="673"/>
                    </a:lnTo>
                    <a:lnTo>
                      <a:pt x="1328" y="673"/>
                    </a:lnTo>
                    <a:lnTo>
                      <a:pt x="1328" y="674"/>
                    </a:lnTo>
                    <a:lnTo>
                      <a:pt x="1330" y="674"/>
                    </a:lnTo>
                    <a:lnTo>
                      <a:pt x="1330" y="674"/>
                    </a:lnTo>
                    <a:lnTo>
                      <a:pt x="1332" y="674"/>
                    </a:lnTo>
                    <a:lnTo>
                      <a:pt x="1332" y="674"/>
                    </a:lnTo>
                    <a:lnTo>
                      <a:pt x="1332" y="674"/>
                    </a:lnTo>
                    <a:lnTo>
                      <a:pt x="1332" y="676"/>
                    </a:lnTo>
                    <a:lnTo>
                      <a:pt x="1333" y="676"/>
                    </a:lnTo>
                    <a:lnTo>
                      <a:pt x="1333" y="676"/>
                    </a:lnTo>
                    <a:lnTo>
                      <a:pt x="1333" y="676"/>
                    </a:lnTo>
                    <a:lnTo>
                      <a:pt x="1333" y="676"/>
                    </a:lnTo>
                    <a:lnTo>
                      <a:pt x="1333" y="678"/>
                    </a:lnTo>
                    <a:lnTo>
                      <a:pt x="1333" y="678"/>
                    </a:lnTo>
                    <a:lnTo>
                      <a:pt x="1333" y="678"/>
                    </a:lnTo>
                    <a:lnTo>
                      <a:pt x="1333" y="680"/>
                    </a:lnTo>
                    <a:lnTo>
                      <a:pt x="1333" y="680"/>
                    </a:lnTo>
                    <a:lnTo>
                      <a:pt x="1332" y="682"/>
                    </a:lnTo>
                    <a:lnTo>
                      <a:pt x="1332" y="682"/>
                    </a:lnTo>
                    <a:lnTo>
                      <a:pt x="1332" y="682"/>
                    </a:lnTo>
                    <a:lnTo>
                      <a:pt x="1332" y="683"/>
                    </a:lnTo>
                    <a:lnTo>
                      <a:pt x="1332" y="683"/>
                    </a:lnTo>
                    <a:lnTo>
                      <a:pt x="1332" y="683"/>
                    </a:lnTo>
                    <a:lnTo>
                      <a:pt x="1332" y="683"/>
                    </a:lnTo>
                    <a:lnTo>
                      <a:pt x="1332" y="685"/>
                    </a:lnTo>
                    <a:lnTo>
                      <a:pt x="1332" y="685"/>
                    </a:lnTo>
                    <a:lnTo>
                      <a:pt x="1332" y="685"/>
                    </a:lnTo>
                    <a:lnTo>
                      <a:pt x="1332" y="685"/>
                    </a:lnTo>
                    <a:lnTo>
                      <a:pt x="1332" y="687"/>
                    </a:lnTo>
                    <a:lnTo>
                      <a:pt x="1332" y="687"/>
                    </a:lnTo>
                    <a:lnTo>
                      <a:pt x="1332" y="687"/>
                    </a:lnTo>
                    <a:lnTo>
                      <a:pt x="1332" y="687"/>
                    </a:lnTo>
                    <a:lnTo>
                      <a:pt x="1332" y="687"/>
                    </a:lnTo>
                    <a:lnTo>
                      <a:pt x="1332" y="689"/>
                    </a:lnTo>
                    <a:lnTo>
                      <a:pt x="1332" y="689"/>
                    </a:lnTo>
                    <a:lnTo>
                      <a:pt x="1333" y="689"/>
                    </a:lnTo>
                    <a:lnTo>
                      <a:pt x="1333" y="689"/>
                    </a:lnTo>
                    <a:lnTo>
                      <a:pt x="1333" y="689"/>
                    </a:lnTo>
                    <a:lnTo>
                      <a:pt x="1333" y="689"/>
                    </a:lnTo>
                    <a:lnTo>
                      <a:pt x="1335" y="689"/>
                    </a:lnTo>
                    <a:lnTo>
                      <a:pt x="1335" y="689"/>
                    </a:lnTo>
                    <a:lnTo>
                      <a:pt x="1337" y="689"/>
                    </a:lnTo>
                    <a:lnTo>
                      <a:pt x="1337" y="689"/>
                    </a:lnTo>
                    <a:lnTo>
                      <a:pt x="1337" y="689"/>
                    </a:lnTo>
                    <a:lnTo>
                      <a:pt x="1339" y="689"/>
                    </a:lnTo>
                    <a:lnTo>
                      <a:pt x="1339" y="689"/>
                    </a:lnTo>
                    <a:lnTo>
                      <a:pt x="1339" y="689"/>
                    </a:lnTo>
                    <a:lnTo>
                      <a:pt x="1339" y="687"/>
                    </a:lnTo>
                    <a:lnTo>
                      <a:pt x="1339" y="687"/>
                    </a:lnTo>
                    <a:lnTo>
                      <a:pt x="1339" y="687"/>
                    </a:lnTo>
                    <a:lnTo>
                      <a:pt x="1341" y="687"/>
                    </a:lnTo>
                    <a:lnTo>
                      <a:pt x="1341" y="687"/>
                    </a:lnTo>
                    <a:lnTo>
                      <a:pt x="1342" y="687"/>
                    </a:lnTo>
                    <a:lnTo>
                      <a:pt x="1342" y="687"/>
                    </a:lnTo>
                    <a:lnTo>
                      <a:pt x="1342" y="685"/>
                    </a:lnTo>
                    <a:lnTo>
                      <a:pt x="1344" y="685"/>
                    </a:lnTo>
                    <a:lnTo>
                      <a:pt x="1344" y="685"/>
                    </a:lnTo>
                    <a:lnTo>
                      <a:pt x="1344" y="685"/>
                    </a:lnTo>
                    <a:lnTo>
                      <a:pt x="1344" y="685"/>
                    </a:lnTo>
                    <a:lnTo>
                      <a:pt x="1344" y="685"/>
                    </a:lnTo>
                    <a:lnTo>
                      <a:pt x="1346" y="685"/>
                    </a:lnTo>
                    <a:lnTo>
                      <a:pt x="1346" y="685"/>
                    </a:lnTo>
                    <a:lnTo>
                      <a:pt x="1346" y="685"/>
                    </a:lnTo>
                    <a:lnTo>
                      <a:pt x="1346" y="685"/>
                    </a:lnTo>
                    <a:lnTo>
                      <a:pt x="1346" y="685"/>
                    </a:lnTo>
                    <a:lnTo>
                      <a:pt x="1346" y="685"/>
                    </a:lnTo>
                    <a:lnTo>
                      <a:pt x="1346" y="685"/>
                    </a:lnTo>
                    <a:lnTo>
                      <a:pt x="1348" y="685"/>
                    </a:lnTo>
                    <a:lnTo>
                      <a:pt x="1348" y="685"/>
                    </a:lnTo>
                    <a:lnTo>
                      <a:pt x="1350" y="685"/>
                    </a:lnTo>
                    <a:lnTo>
                      <a:pt x="1350" y="685"/>
                    </a:lnTo>
                    <a:lnTo>
                      <a:pt x="1350" y="685"/>
                    </a:lnTo>
                    <a:lnTo>
                      <a:pt x="1350" y="685"/>
                    </a:lnTo>
                    <a:lnTo>
                      <a:pt x="1350" y="687"/>
                    </a:lnTo>
                    <a:lnTo>
                      <a:pt x="1350" y="687"/>
                    </a:lnTo>
                    <a:lnTo>
                      <a:pt x="1351" y="687"/>
                    </a:lnTo>
                    <a:lnTo>
                      <a:pt x="1351" y="687"/>
                    </a:lnTo>
                    <a:lnTo>
                      <a:pt x="1353" y="687"/>
                    </a:lnTo>
                    <a:lnTo>
                      <a:pt x="1353" y="687"/>
                    </a:lnTo>
                    <a:lnTo>
                      <a:pt x="1353" y="687"/>
                    </a:lnTo>
                    <a:lnTo>
                      <a:pt x="1355" y="687"/>
                    </a:lnTo>
                    <a:lnTo>
                      <a:pt x="1357" y="687"/>
                    </a:lnTo>
                    <a:lnTo>
                      <a:pt x="1357" y="687"/>
                    </a:lnTo>
                    <a:lnTo>
                      <a:pt x="1359" y="689"/>
                    </a:lnTo>
                    <a:lnTo>
                      <a:pt x="1360" y="689"/>
                    </a:lnTo>
                    <a:lnTo>
                      <a:pt x="1362" y="689"/>
                    </a:lnTo>
                    <a:lnTo>
                      <a:pt x="1362" y="689"/>
                    </a:lnTo>
                    <a:lnTo>
                      <a:pt x="1364" y="689"/>
                    </a:lnTo>
                    <a:lnTo>
                      <a:pt x="1364" y="687"/>
                    </a:lnTo>
                    <a:lnTo>
                      <a:pt x="1364" y="687"/>
                    </a:lnTo>
                    <a:lnTo>
                      <a:pt x="1366" y="687"/>
                    </a:lnTo>
                    <a:lnTo>
                      <a:pt x="1366" y="687"/>
                    </a:lnTo>
                    <a:lnTo>
                      <a:pt x="1366" y="687"/>
                    </a:lnTo>
                    <a:lnTo>
                      <a:pt x="1366" y="689"/>
                    </a:lnTo>
                    <a:lnTo>
                      <a:pt x="1368" y="689"/>
                    </a:lnTo>
                    <a:lnTo>
                      <a:pt x="1368" y="689"/>
                    </a:lnTo>
                    <a:lnTo>
                      <a:pt x="1368" y="689"/>
                    </a:lnTo>
                    <a:lnTo>
                      <a:pt x="1368" y="691"/>
                    </a:lnTo>
                    <a:lnTo>
                      <a:pt x="1368" y="692"/>
                    </a:lnTo>
                    <a:lnTo>
                      <a:pt x="1368" y="692"/>
                    </a:lnTo>
                    <a:lnTo>
                      <a:pt x="1369" y="692"/>
                    </a:lnTo>
                    <a:lnTo>
                      <a:pt x="1369" y="694"/>
                    </a:lnTo>
                    <a:lnTo>
                      <a:pt x="1368" y="694"/>
                    </a:lnTo>
                    <a:lnTo>
                      <a:pt x="1369" y="694"/>
                    </a:lnTo>
                    <a:lnTo>
                      <a:pt x="1369" y="696"/>
                    </a:lnTo>
                    <a:lnTo>
                      <a:pt x="1369" y="696"/>
                    </a:lnTo>
                    <a:lnTo>
                      <a:pt x="1369" y="696"/>
                    </a:lnTo>
                    <a:lnTo>
                      <a:pt x="1369" y="696"/>
                    </a:lnTo>
                    <a:lnTo>
                      <a:pt x="1369" y="696"/>
                    </a:lnTo>
                    <a:lnTo>
                      <a:pt x="1369" y="696"/>
                    </a:lnTo>
                    <a:lnTo>
                      <a:pt x="1369" y="696"/>
                    </a:lnTo>
                    <a:lnTo>
                      <a:pt x="1369" y="698"/>
                    </a:lnTo>
                    <a:lnTo>
                      <a:pt x="1371" y="698"/>
                    </a:lnTo>
                    <a:lnTo>
                      <a:pt x="1371" y="700"/>
                    </a:lnTo>
                    <a:lnTo>
                      <a:pt x="1371" y="700"/>
                    </a:lnTo>
                    <a:lnTo>
                      <a:pt x="1371" y="700"/>
                    </a:lnTo>
                    <a:lnTo>
                      <a:pt x="1371" y="702"/>
                    </a:lnTo>
                    <a:lnTo>
                      <a:pt x="1371" y="702"/>
                    </a:lnTo>
                    <a:lnTo>
                      <a:pt x="1371" y="703"/>
                    </a:lnTo>
                    <a:lnTo>
                      <a:pt x="1371" y="703"/>
                    </a:lnTo>
                    <a:lnTo>
                      <a:pt x="1369" y="703"/>
                    </a:lnTo>
                    <a:lnTo>
                      <a:pt x="1369" y="705"/>
                    </a:lnTo>
                    <a:lnTo>
                      <a:pt x="1368" y="705"/>
                    </a:lnTo>
                    <a:lnTo>
                      <a:pt x="1368" y="705"/>
                    </a:lnTo>
                    <a:lnTo>
                      <a:pt x="1368" y="705"/>
                    </a:lnTo>
                    <a:lnTo>
                      <a:pt x="1368" y="705"/>
                    </a:lnTo>
                    <a:lnTo>
                      <a:pt x="1364" y="705"/>
                    </a:lnTo>
                    <a:lnTo>
                      <a:pt x="1362" y="705"/>
                    </a:lnTo>
                    <a:lnTo>
                      <a:pt x="1357" y="707"/>
                    </a:lnTo>
                    <a:lnTo>
                      <a:pt x="1355" y="707"/>
                    </a:lnTo>
                    <a:lnTo>
                      <a:pt x="1351" y="707"/>
                    </a:lnTo>
                    <a:lnTo>
                      <a:pt x="1351" y="707"/>
                    </a:lnTo>
                    <a:lnTo>
                      <a:pt x="1350" y="707"/>
                    </a:lnTo>
                    <a:lnTo>
                      <a:pt x="1350" y="709"/>
                    </a:lnTo>
                    <a:lnTo>
                      <a:pt x="1348" y="709"/>
                    </a:lnTo>
                    <a:lnTo>
                      <a:pt x="1348" y="709"/>
                    </a:lnTo>
                    <a:lnTo>
                      <a:pt x="1348" y="709"/>
                    </a:lnTo>
                    <a:lnTo>
                      <a:pt x="1348" y="709"/>
                    </a:lnTo>
                    <a:lnTo>
                      <a:pt x="1348" y="709"/>
                    </a:lnTo>
                    <a:lnTo>
                      <a:pt x="1346" y="711"/>
                    </a:lnTo>
                    <a:lnTo>
                      <a:pt x="1346" y="711"/>
                    </a:lnTo>
                    <a:lnTo>
                      <a:pt x="1346" y="711"/>
                    </a:lnTo>
                    <a:lnTo>
                      <a:pt x="1346" y="711"/>
                    </a:lnTo>
                    <a:lnTo>
                      <a:pt x="1348" y="711"/>
                    </a:lnTo>
                    <a:lnTo>
                      <a:pt x="1348" y="712"/>
                    </a:lnTo>
                    <a:lnTo>
                      <a:pt x="1348" y="712"/>
                    </a:lnTo>
                    <a:lnTo>
                      <a:pt x="1348" y="714"/>
                    </a:lnTo>
                    <a:lnTo>
                      <a:pt x="1348" y="714"/>
                    </a:lnTo>
                    <a:lnTo>
                      <a:pt x="1348" y="714"/>
                    </a:lnTo>
                    <a:lnTo>
                      <a:pt x="1348" y="714"/>
                    </a:lnTo>
                    <a:lnTo>
                      <a:pt x="1348" y="714"/>
                    </a:lnTo>
                    <a:lnTo>
                      <a:pt x="1348" y="716"/>
                    </a:lnTo>
                    <a:lnTo>
                      <a:pt x="1350" y="716"/>
                    </a:lnTo>
                    <a:lnTo>
                      <a:pt x="1351" y="716"/>
                    </a:lnTo>
                    <a:lnTo>
                      <a:pt x="1351" y="714"/>
                    </a:lnTo>
                    <a:lnTo>
                      <a:pt x="1355" y="714"/>
                    </a:lnTo>
                    <a:lnTo>
                      <a:pt x="1355" y="714"/>
                    </a:lnTo>
                    <a:lnTo>
                      <a:pt x="1357" y="716"/>
                    </a:lnTo>
                    <a:lnTo>
                      <a:pt x="1357" y="716"/>
                    </a:lnTo>
                    <a:lnTo>
                      <a:pt x="1357" y="716"/>
                    </a:lnTo>
                    <a:lnTo>
                      <a:pt x="1359" y="716"/>
                    </a:lnTo>
                    <a:lnTo>
                      <a:pt x="1359" y="716"/>
                    </a:lnTo>
                    <a:lnTo>
                      <a:pt x="1359" y="716"/>
                    </a:lnTo>
                    <a:lnTo>
                      <a:pt x="1359" y="716"/>
                    </a:lnTo>
                    <a:lnTo>
                      <a:pt x="1360" y="716"/>
                    </a:lnTo>
                    <a:lnTo>
                      <a:pt x="1360" y="716"/>
                    </a:lnTo>
                    <a:lnTo>
                      <a:pt x="1360" y="718"/>
                    </a:lnTo>
                    <a:lnTo>
                      <a:pt x="1362" y="718"/>
                    </a:lnTo>
                    <a:lnTo>
                      <a:pt x="1362" y="720"/>
                    </a:lnTo>
                    <a:lnTo>
                      <a:pt x="1362" y="721"/>
                    </a:lnTo>
                    <a:lnTo>
                      <a:pt x="1362" y="723"/>
                    </a:lnTo>
                    <a:lnTo>
                      <a:pt x="1362" y="723"/>
                    </a:lnTo>
                    <a:lnTo>
                      <a:pt x="1362" y="723"/>
                    </a:lnTo>
                    <a:lnTo>
                      <a:pt x="1362" y="725"/>
                    </a:lnTo>
                    <a:lnTo>
                      <a:pt x="1362" y="725"/>
                    </a:lnTo>
                    <a:lnTo>
                      <a:pt x="1362" y="725"/>
                    </a:lnTo>
                    <a:lnTo>
                      <a:pt x="1362" y="725"/>
                    </a:lnTo>
                    <a:lnTo>
                      <a:pt x="1364" y="725"/>
                    </a:lnTo>
                    <a:lnTo>
                      <a:pt x="1364" y="727"/>
                    </a:lnTo>
                    <a:lnTo>
                      <a:pt x="1364" y="727"/>
                    </a:lnTo>
                    <a:lnTo>
                      <a:pt x="1364" y="727"/>
                    </a:lnTo>
                    <a:lnTo>
                      <a:pt x="1364" y="727"/>
                    </a:lnTo>
                    <a:lnTo>
                      <a:pt x="1364" y="727"/>
                    </a:lnTo>
                    <a:lnTo>
                      <a:pt x="1364" y="727"/>
                    </a:lnTo>
                    <a:lnTo>
                      <a:pt x="1364" y="729"/>
                    </a:lnTo>
                    <a:lnTo>
                      <a:pt x="1364" y="730"/>
                    </a:lnTo>
                    <a:lnTo>
                      <a:pt x="1362" y="732"/>
                    </a:lnTo>
                    <a:lnTo>
                      <a:pt x="1362" y="732"/>
                    </a:lnTo>
                    <a:lnTo>
                      <a:pt x="1362" y="732"/>
                    </a:lnTo>
                    <a:lnTo>
                      <a:pt x="1362" y="734"/>
                    </a:lnTo>
                    <a:lnTo>
                      <a:pt x="1364" y="734"/>
                    </a:lnTo>
                    <a:lnTo>
                      <a:pt x="1364" y="734"/>
                    </a:lnTo>
                    <a:lnTo>
                      <a:pt x="1364" y="736"/>
                    </a:lnTo>
                    <a:lnTo>
                      <a:pt x="1364" y="736"/>
                    </a:lnTo>
                    <a:lnTo>
                      <a:pt x="1366" y="736"/>
                    </a:lnTo>
                    <a:lnTo>
                      <a:pt x="1366" y="736"/>
                    </a:lnTo>
                    <a:lnTo>
                      <a:pt x="1366" y="736"/>
                    </a:lnTo>
                    <a:lnTo>
                      <a:pt x="1369" y="736"/>
                    </a:lnTo>
                    <a:lnTo>
                      <a:pt x="1369" y="734"/>
                    </a:lnTo>
                    <a:lnTo>
                      <a:pt x="1369" y="734"/>
                    </a:lnTo>
                    <a:lnTo>
                      <a:pt x="1369" y="734"/>
                    </a:lnTo>
                    <a:lnTo>
                      <a:pt x="1369" y="734"/>
                    </a:lnTo>
                    <a:lnTo>
                      <a:pt x="1369" y="734"/>
                    </a:lnTo>
                    <a:lnTo>
                      <a:pt x="1371" y="734"/>
                    </a:lnTo>
                    <a:lnTo>
                      <a:pt x="1371" y="732"/>
                    </a:lnTo>
                    <a:lnTo>
                      <a:pt x="1371" y="732"/>
                    </a:lnTo>
                    <a:lnTo>
                      <a:pt x="1371" y="732"/>
                    </a:lnTo>
                    <a:lnTo>
                      <a:pt x="1371" y="732"/>
                    </a:lnTo>
                    <a:lnTo>
                      <a:pt x="1373" y="730"/>
                    </a:lnTo>
                    <a:lnTo>
                      <a:pt x="1373" y="730"/>
                    </a:lnTo>
                    <a:lnTo>
                      <a:pt x="1373" y="730"/>
                    </a:lnTo>
                    <a:lnTo>
                      <a:pt x="1373" y="730"/>
                    </a:lnTo>
                    <a:lnTo>
                      <a:pt x="1373" y="730"/>
                    </a:lnTo>
                    <a:lnTo>
                      <a:pt x="1373" y="729"/>
                    </a:lnTo>
                    <a:lnTo>
                      <a:pt x="1373" y="729"/>
                    </a:lnTo>
                    <a:lnTo>
                      <a:pt x="1375" y="729"/>
                    </a:lnTo>
                    <a:lnTo>
                      <a:pt x="1375" y="729"/>
                    </a:lnTo>
                    <a:lnTo>
                      <a:pt x="1375" y="729"/>
                    </a:lnTo>
                    <a:lnTo>
                      <a:pt x="1375" y="730"/>
                    </a:lnTo>
                    <a:lnTo>
                      <a:pt x="1375" y="730"/>
                    </a:lnTo>
                    <a:lnTo>
                      <a:pt x="1377" y="730"/>
                    </a:lnTo>
                    <a:lnTo>
                      <a:pt x="1377" y="730"/>
                    </a:lnTo>
                    <a:lnTo>
                      <a:pt x="1377" y="730"/>
                    </a:lnTo>
                    <a:lnTo>
                      <a:pt x="1377" y="730"/>
                    </a:lnTo>
                    <a:lnTo>
                      <a:pt x="1377" y="732"/>
                    </a:lnTo>
                    <a:lnTo>
                      <a:pt x="1377" y="732"/>
                    </a:lnTo>
                    <a:lnTo>
                      <a:pt x="1379" y="734"/>
                    </a:lnTo>
                    <a:lnTo>
                      <a:pt x="1379" y="736"/>
                    </a:lnTo>
                    <a:lnTo>
                      <a:pt x="1380" y="738"/>
                    </a:lnTo>
                    <a:lnTo>
                      <a:pt x="1380" y="739"/>
                    </a:lnTo>
                    <a:lnTo>
                      <a:pt x="1380" y="741"/>
                    </a:lnTo>
                    <a:lnTo>
                      <a:pt x="1380" y="743"/>
                    </a:lnTo>
                    <a:lnTo>
                      <a:pt x="1380" y="743"/>
                    </a:lnTo>
                    <a:lnTo>
                      <a:pt x="1379" y="745"/>
                    </a:lnTo>
                    <a:lnTo>
                      <a:pt x="1379" y="745"/>
                    </a:lnTo>
                    <a:lnTo>
                      <a:pt x="1379" y="747"/>
                    </a:lnTo>
                    <a:lnTo>
                      <a:pt x="1379" y="747"/>
                    </a:lnTo>
                    <a:lnTo>
                      <a:pt x="1379" y="749"/>
                    </a:lnTo>
                    <a:lnTo>
                      <a:pt x="1379" y="750"/>
                    </a:lnTo>
                    <a:lnTo>
                      <a:pt x="1379" y="750"/>
                    </a:lnTo>
                    <a:lnTo>
                      <a:pt x="1379" y="752"/>
                    </a:lnTo>
                    <a:lnTo>
                      <a:pt x="1379" y="752"/>
                    </a:lnTo>
                    <a:lnTo>
                      <a:pt x="1379" y="754"/>
                    </a:lnTo>
                    <a:lnTo>
                      <a:pt x="1379" y="754"/>
                    </a:lnTo>
                    <a:lnTo>
                      <a:pt x="1379" y="754"/>
                    </a:lnTo>
                    <a:lnTo>
                      <a:pt x="1379" y="754"/>
                    </a:lnTo>
                    <a:lnTo>
                      <a:pt x="1379" y="756"/>
                    </a:lnTo>
                    <a:lnTo>
                      <a:pt x="1379" y="756"/>
                    </a:lnTo>
                    <a:lnTo>
                      <a:pt x="1377" y="756"/>
                    </a:lnTo>
                    <a:lnTo>
                      <a:pt x="1377" y="756"/>
                    </a:lnTo>
                    <a:lnTo>
                      <a:pt x="1377" y="756"/>
                    </a:lnTo>
                    <a:lnTo>
                      <a:pt x="1375" y="756"/>
                    </a:lnTo>
                    <a:lnTo>
                      <a:pt x="1375" y="756"/>
                    </a:lnTo>
                    <a:lnTo>
                      <a:pt x="1375" y="756"/>
                    </a:lnTo>
                    <a:lnTo>
                      <a:pt x="1375" y="758"/>
                    </a:lnTo>
                    <a:lnTo>
                      <a:pt x="1373" y="758"/>
                    </a:lnTo>
                    <a:lnTo>
                      <a:pt x="1373" y="758"/>
                    </a:lnTo>
                    <a:lnTo>
                      <a:pt x="1371" y="758"/>
                    </a:lnTo>
                    <a:lnTo>
                      <a:pt x="1371" y="759"/>
                    </a:lnTo>
                    <a:lnTo>
                      <a:pt x="1371" y="759"/>
                    </a:lnTo>
                    <a:lnTo>
                      <a:pt x="1371" y="759"/>
                    </a:lnTo>
                    <a:lnTo>
                      <a:pt x="1369" y="761"/>
                    </a:lnTo>
                    <a:lnTo>
                      <a:pt x="1369" y="761"/>
                    </a:lnTo>
                    <a:lnTo>
                      <a:pt x="1369" y="761"/>
                    </a:lnTo>
                    <a:lnTo>
                      <a:pt x="1369" y="763"/>
                    </a:lnTo>
                    <a:lnTo>
                      <a:pt x="1369" y="763"/>
                    </a:lnTo>
                    <a:lnTo>
                      <a:pt x="1368" y="763"/>
                    </a:lnTo>
                    <a:lnTo>
                      <a:pt x="1369" y="765"/>
                    </a:lnTo>
                    <a:lnTo>
                      <a:pt x="1369" y="765"/>
                    </a:lnTo>
                    <a:lnTo>
                      <a:pt x="1369" y="767"/>
                    </a:lnTo>
                    <a:lnTo>
                      <a:pt x="1369" y="767"/>
                    </a:lnTo>
                    <a:lnTo>
                      <a:pt x="1369" y="767"/>
                    </a:lnTo>
                    <a:lnTo>
                      <a:pt x="1371" y="768"/>
                    </a:lnTo>
                    <a:lnTo>
                      <a:pt x="1371" y="768"/>
                    </a:lnTo>
                    <a:lnTo>
                      <a:pt x="1373" y="768"/>
                    </a:lnTo>
                    <a:lnTo>
                      <a:pt x="1373" y="768"/>
                    </a:lnTo>
                    <a:lnTo>
                      <a:pt x="1373" y="770"/>
                    </a:lnTo>
                    <a:lnTo>
                      <a:pt x="1375" y="770"/>
                    </a:lnTo>
                    <a:lnTo>
                      <a:pt x="1377" y="770"/>
                    </a:lnTo>
                    <a:lnTo>
                      <a:pt x="1379" y="770"/>
                    </a:lnTo>
                    <a:lnTo>
                      <a:pt x="1380" y="770"/>
                    </a:lnTo>
                    <a:lnTo>
                      <a:pt x="1382" y="770"/>
                    </a:lnTo>
                    <a:lnTo>
                      <a:pt x="1384" y="770"/>
                    </a:lnTo>
                    <a:lnTo>
                      <a:pt x="1384" y="770"/>
                    </a:lnTo>
                    <a:lnTo>
                      <a:pt x="1384" y="772"/>
                    </a:lnTo>
                    <a:lnTo>
                      <a:pt x="1384" y="772"/>
                    </a:lnTo>
                    <a:lnTo>
                      <a:pt x="1384" y="772"/>
                    </a:lnTo>
                    <a:lnTo>
                      <a:pt x="1384" y="772"/>
                    </a:lnTo>
                    <a:lnTo>
                      <a:pt x="1386" y="772"/>
                    </a:lnTo>
                    <a:lnTo>
                      <a:pt x="1386" y="774"/>
                    </a:lnTo>
                    <a:lnTo>
                      <a:pt x="1386" y="774"/>
                    </a:lnTo>
                    <a:lnTo>
                      <a:pt x="1386" y="774"/>
                    </a:lnTo>
                    <a:lnTo>
                      <a:pt x="1386" y="776"/>
                    </a:lnTo>
                    <a:lnTo>
                      <a:pt x="1386" y="776"/>
                    </a:lnTo>
                    <a:lnTo>
                      <a:pt x="1388" y="776"/>
                    </a:lnTo>
                    <a:lnTo>
                      <a:pt x="1388" y="777"/>
                    </a:lnTo>
                    <a:lnTo>
                      <a:pt x="1388" y="777"/>
                    </a:lnTo>
                    <a:lnTo>
                      <a:pt x="1389" y="777"/>
                    </a:lnTo>
                    <a:lnTo>
                      <a:pt x="1389" y="777"/>
                    </a:lnTo>
                    <a:lnTo>
                      <a:pt x="1389" y="779"/>
                    </a:lnTo>
                    <a:lnTo>
                      <a:pt x="1389" y="779"/>
                    </a:lnTo>
                    <a:lnTo>
                      <a:pt x="1389" y="779"/>
                    </a:lnTo>
                    <a:lnTo>
                      <a:pt x="1391" y="779"/>
                    </a:lnTo>
                    <a:lnTo>
                      <a:pt x="1391" y="781"/>
                    </a:lnTo>
                    <a:lnTo>
                      <a:pt x="1391" y="781"/>
                    </a:lnTo>
                    <a:lnTo>
                      <a:pt x="1393" y="781"/>
                    </a:lnTo>
                    <a:lnTo>
                      <a:pt x="1393" y="783"/>
                    </a:lnTo>
                    <a:lnTo>
                      <a:pt x="1393" y="783"/>
                    </a:lnTo>
                    <a:lnTo>
                      <a:pt x="1393" y="783"/>
                    </a:lnTo>
                    <a:lnTo>
                      <a:pt x="1393" y="783"/>
                    </a:lnTo>
                    <a:lnTo>
                      <a:pt x="1393" y="783"/>
                    </a:lnTo>
                    <a:lnTo>
                      <a:pt x="1395" y="785"/>
                    </a:lnTo>
                    <a:lnTo>
                      <a:pt x="1395" y="785"/>
                    </a:lnTo>
                    <a:lnTo>
                      <a:pt x="1395" y="785"/>
                    </a:lnTo>
                    <a:lnTo>
                      <a:pt x="1395" y="785"/>
                    </a:lnTo>
                    <a:lnTo>
                      <a:pt x="1395" y="785"/>
                    </a:lnTo>
                    <a:lnTo>
                      <a:pt x="1395" y="787"/>
                    </a:lnTo>
                    <a:lnTo>
                      <a:pt x="1395" y="787"/>
                    </a:lnTo>
                    <a:lnTo>
                      <a:pt x="1397" y="787"/>
                    </a:lnTo>
                    <a:lnTo>
                      <a:pt x="1397" y="787"/>
                    </a:lnTo>
                    <a:lnTo>
                      <a:pt x="1397" y="787"/>
                    </a:lnTo>
                    <a:lnTo>
                      <a:pt x="1397" y="788"/>
                    </a:lnTo>
                    <a:lnTo>
                      <a:pt x="1398" y="788"/>
                    </a:lnTo>
                    <a:lnTo>
                      <a:pt x="1398" y="790"/>
                    </a:lnTo>
                    <a:lnTo>
                      <a:pt x="1398" y="790"/>
                    </a:lnTo>
                    <a:lnTo>
                      <a:pt x="1398" y="790"/>
                    </a:lnTo>
                    <a:lnTo>
                      <a:pt x="1398" y="790"/>
                    </a:lnTo>
                    <a:lnTo>
                      <a:pt x="1398" y="790"/>
                    </a:lnTo>
                    <a:lnTo>
                      <a:pt x="1398" y="792"/>
                    </a:lnTo>
                    <a:lnTo>
                      <a:pt x="1398" y="792"/>
                    </a:lnTo>
                    <a:lnTo>
                      <a:pt x="1397" y="792"/>
                    </a:lnTo>
                    <a:lnTo>
                      <a:pt x="1397" y="794"/>
                    </a:lnTo>
                    <a:lnTo>
                      <a:pt x="1397" y="794"/>
                    </a:lnTo>
                    <a:lnTo>
                      <a:pt x="1397" y="794"/>
                    </a:lnTo>
                    <a:lnTo>
                      <a:pt x="1397" y="794"/>
                    </a:lnTo>
                    <a:lnTo>
                      <a:pt x="1395" y="796"/>
                    </a:lnTo>
                    <a:lnTo>
                      <a:pt x="1395" y="796"/>
                    </a:lnTo>
                    <a:lnTo>
                      <a:pt x="1395" y="796"/>
                    </a:lnTo>
                    <a:lnTo>
                      <a:pt x="1393" y="797"/>
                    </a:lnTo>
                    <a:lnTo>
                      <a:pt x="1393" y="797"/>
                    </a:lnTo>
                    <a:lnTo>
                      <a:pt x="1393" y="799"/>
                    </a:lnTo>
                    <a:lnTo>
                      <a:pt x="1393" y="799"/>
                    </a:lnTo>
                    <a:lnTo>
                      <a:pt x="1393" y="799"/>
                    </a:lnTo>
                    <a:lnTo>
                      <a:pt x="1393" y="799"/>
                    </a:lnTo>
                    <a:lnTo>
                      <a:pt x="1393" y="799"/>
                    </a:lnTo>
                    <a:lnTo>
                      <a:pt x="1393" y="799"/>
                    </a:lnTo>
                    <a:lnTo>
                      <a:pt x="1395" y="801"/>
                    </a:lnTo>
                    <a:lnTo>
                      <a:pt x="1395" y="805"/>
                    </a:lnTo>
                    <a:lnTo>
                      <a:pt x="1395" y="805"/>
                    </a:lnTo>
                    <a:lnTo>
                      <a:pt x="1397" y="806"/>
                    </a:lnTo>
                    <a:lnTo>
                      <a:pt x="1397" y="806"/>
                    </a:lnTo>
                    <a:lnTo>
                      <a:pt x="1397" y="808"/>
                    </a:lnTo>
                    <a:lnTo>
                      <a:pt x="1398" y="808"/>
                    </a:lnTo>
                    <a:lnTo>
                      <a:pt x="1398" y="808"/>
                    </a:lnTo>
                    <a:lnTo>
                      <a:pt x="1398" y="808"/>
                    </a:lnTo>
                    <a:lnTo>
                      <a:pt x="1398" y="808"/>
                    </a:lnTo>
                    <a:lnTo>
                      <a:pt x="1398" y="810"/>
                    </a:lnTo>
                    <a:lnTo>
                      <a:pt x="1398" y="810"/>
                    </a:lnTo>
                    <a:lnTo>
                      <a:pt x="1398" y="810"/>
                    </a:lnTo>
                    <a:lnTo>
                      <a:pt x="1398" y="812"/>
                    </a:lnTo>
                    <a:lnTo>
                      <a:pt x="1398" y="812"/>
                    </a:lnTo>
                    <a:lnTo>
                      <a:pt x="1398" y="812"/>
                    </a:lnTo>
                    <a:lnTo>
                      <a:pt x="1398" y="812"/>
                    </a:lnTo>
                    <a:lnTo>
                      <a:pt x="1398" y="812"/>
                    </a:lnTo>
                    <a:lnTo>
                      <a:pt x="1398" y="814"/>
                    </a:lnTo>
                    <a:lnTo>
                      <a:pt x="1398" y="814"/>
                    </a:lnTo>
                    <a:lnTo>
                      <a:pt x="1398" y="814"/>
                    </a:lnTo>
                    <a:lnTo>
                      <a:pt x="1398" y="815"/>
                    </a:lnTo>
                    <a:lnTo>
                      <a:pt x="1400" y="817"/>
                    </a:lnTo>
                    <a:lnTo>
                      <a:pt x="1400" y="817"/>
                    </a:lnTo>
                    <a:lnTo>
                      <a:pt x="1400" y="817"/>
                    </a:lnTo>
                    <a:lnTo>
                      <a:pt x="1400" y="817"/>
                    </a:lnTo>
                    <a:lnTo>
                      <a:pt x="1400" y="819"/>
                    </a:lnTo>
                    <a:lnTo>
                      <a:pt x="1400" y="819"/>
                    </a:lnTo>
                    <a:lnTo>
                      <a:pt x="1400" y="819"/>
                    </a:lnTo>
                    <a:lnTo>
                      <a:pt x="1400" y="819"/>
                    </a:lnTo>
                    <a:lnTo>
                      <a:pt x="1400" y="819"/>
                    </a:lnTo>
                    <a:lnTo>
                      <a:pt x="1400" y="819"/>
                    </a:lnTo>
                    <a:lnTo>
                      <a:pt x="1400" y="821"/>
                    </a:lnTo>
                    <a:lnTo>
                      <a:pt x="1400" y="821"/>
                    </a:lnTo>
                    <a:lnTo>
                      <a:pt x="1400" y="821"/>
                    </a:lnTo>
                    <a:lnTo>
                      <a:pt x="1400" y="821"/>
                    </a:lnTo>
                    <a:lnTo>
                      <a:pt x="1400" y="821"/>
                    </a:lnTo>
                    <a:lnTo>
                      <a:pt x="1400" y="821"/>
                    </a:lnTo>
                    <a:lnTo>
                      <a:pt x="1400" y="821"/>
                    </a:lnTo>
                    <a:lnTo>
                      <a:pt x="1398" y="821"/>
                    </a:lnTo>
                    <a:lnTo>
                      <a:pt x="1398" y="821"/>
                    </a:lnTo>
                    <a:lnTo>
                      <a:pt x="1398" y="821"/>
                    </a:lnTo>
                    <a:lnTo>
                      <a:pt x="1398" y="821"/>
                    </a:lnTo>
                    <a:lnTo>
                      <a:pt x="1398" y="821"/>
                    </a:lnTo>
                    <a:lnTo>
                      <a:pt x="1398" y="821"/>
                    </a:lnTo>
                    <a:lnTo>
                      <a:pt x="1397" y="821"/>
                    </a:lnTo>
                    <a:lnTo>
                      <a:pt x="1397" y="821"/>
                    </a:lnTo>
                    <a:lnTo>
                      <a:pt x="1395" y="821"/>
                    </a:lnTo>
                    <a:lnTo>
                      <a:pt x="1395" y="821"/>
                    </a:lnTo>
                    <a:lnTo>
                      <a:pt x="1395" y="821"/>
                    </a:lnTo>
                    <a:lnTo>
                      <a:pt x="1395" y="821"/>
                    </a:lnTo>
                    <a:lnTo>
                      <a:pt x="1395" y="821"/>
                    </a:lnTo>
                    <a:lnTo>
                      <a:pt x="1393" y="821"/>
                    </a:lnTo>
                    <a:lnTo>
                      <a:pt x="1393" y="821"/>
                    </a:lnTo>
                    <a:lnTo>
                      <a:pt x="1391" y="821"/>
                    </a:lnTo>
                    <a:lnTo>
                      <a:pt x="1391" y="821"/>
                    </a:lnTo>
                    <a:lnTo>
                      <a:pt x="1391" y="821"/>
                    </a:lnTo>
                    <a:lnTo>
                      <a:pt x="1391" y="823"/>
                    </a:lnTo>
                    <a:lnTo>
                      <a:pt x="1391" y="823"/>
                    </a:lnTo>
                    <a:lnTo>
                      <a:pt x="1391" y="823"/>
                    </a:lnTo>
                    <a:lnTo>
                      <a:pt x="1391" y="823"/>
                    </a:lnTo>
                    <a:lnTo>
                      <a:pt x="1389" y="823"/>
                    </a:lnTo>
                    <a:lnTo>
                      <a:pt x="1389" y="825"/>
                    </a:lnTo>
                    <a:lnTo>
                      <a:pt x="1389" y="825"/>
                    </a:lnTo>
                    <a:lnTo>
                      <a:pt x="1389" y="825"/>
                    </a:lnTo>
                    <a:lnTo>
                      <a:pt x="1391" y="826"/>
                    </a:lnTo>
                    <a:lnTo>
                      <a:pt x="1391" y="826"/>
                    </a:lnTo>
                    <a:lnTo>
                      <a:pt x="1391" y="826"/>
                    </a:lnTo>
                    <a:lnTo>
                      <a:pt x="1391" y="826"/>
                    </a:lnTo>
                    <a:lnTo>
                      <a:pt x="1391" y="826"/>
                    </a:lnTo>
                    <a:lnTo>
                      <a:pt x="1391" y="826"/>
                    </a:lnTo>
                    <a:lnTo>
                      <a:pt x="1393" y="826"/>
                    </a:lnTo>
                    <a:lnTo>
                      <a:pt x="1393" y="826"/>
                    </a:lnTo>
                    <a:lnTo>
                      <a:pt x="1393" y="826"/>
                    </a:lnTo>
                    <a:lnTo>
                      <a:pt x="1393" y="826"/>
                    </a:lnTo>
                    <a:lnTo>
                      <a:pt x="1393" y="826"/>
                    </a:lnTo>
                    <a:lnTo>
                      <a:pt x="1393" y="826"/>
                    </a:lnTo>
                    <a:lnTo>
                      <a:pt x="1395" y="826"/>
                    </a:lnTo>
                    <a:lnTo>
                      <a:pt x="1395" y="826"/>
                    </a:lnTo>
                    <a:lnTo>
                      <a:pt x="1395" y="826"/>
                    </a:lnTo>
                    <a:lnTo>
                      <a:pt x="1395" y="826"/>
                    </a:lnTo>
                    <a:lnTo>
                      <a:pt x="1395" y="826"/>
                    </a:lnTo>
                    <a:lnTo>
                      <a:pt x="1395" y="826"/>
                    </a:lnTo>
                    <a:lnTo>
                      <a:pt x="1395" y="826"/>
                    </a:lnTo>
                    <a:lnTo>
                      <a:pt x="1395" y="826"/>
                    </a:lnTo>
                    <a:lnTo>
                      <a:pt x="1395" y="826"/>
                    </a:lnTo>
                    <a:lnTo>
                      <a:pt x="1395" y="826"/>
                    </a:lnTo>
                    <a:lnTo>
                      <a:pt x="1397" y="826"/>
                    </a:lnTo>
                    <a:lnTo>
                      <a:pt x="1397" y="826"/>
                    </a:lnTo>
                    <a:lnTo>
                      <a:pt x="1397" y="826"/>
                    </a:lnTo>
                    <a:lnTo>
                      <a:pt x="1397" y="826"/>
                    </a:lnTo>
                    <a:lnTo>
                      <a:pt x="1397" y="826"/>
                    </a:lnTo>
                    <a:lnTo>
                      <a:pt x="1397" y="826"/>
                    </a:lnTo>
                    <a:lnTo>
                      <a:pt x="1398" y="825"/>
                    </a:lnTo>
                    <a:lnTo>
                      <a:pt x="1398" y="825"/>
                    </a:lnTo>
                    <a:lnTo>
                      <a:pt x="1400" y="825"/>
                    </a:lnTo>
                    <a:lnTo>
                      <a:pt x="1400" y="825"/>
                    </a:lnTo>
                    <a:lnTo>
                      <a:pt x="1400" y="823"/>
                    </a:lnTo>
                    <a:lnTo>
                      <a:pt x="1402" y="823"/>
                    </a:lnTo>
                    <a:lnTo>
                      <a:pt x="1404" y="823"/>
                    </a:lnTo>
                    <a:lnTo>
                      <a:pt x="1404" y="823"/>
                    </a:lnTo>
                    <a:lnTo>
                      <a:pt x="1404" y="825"/>
                    </a:lnTo>
                    <a:lnTo>
                      <a:pt x="1406" y="825"/>
                    </a:lnTo>
                    <a:lnTo>
                      <a:pt x="1406" y="825"/>
                    </a:lnTo>
                    <a:lnTo>
                      <a:pt x="1407" y="825"/>
                    </a:lnTo>
                    <a:lnTo>
                      <a:pt x="1407" y="825"/>
                    </a:lnTo>
                    <a:lnTo>
                      <a:pt x="1407" y="825"/>
                    </a:lnTo>
                    <a:lnTo>
                      <a:pt x="1407" y="825"/>
                    </a:lnTo>
                    <a:lnTo>
                      <a:pt x="1407" y="825"/>
                    </a:lnTo>
                    <a:lnTo>
                      <a:pt x="1407" y="825"/>
                    </a:lnTo>
                    <a:lnTo>
                      <a:pt x="1407" y="825"/>
                    </a:lnTo>
                    <a:lnTo>
                      <a:pt x="1407" y="825"/>
                    </a:lnTo>
                    <a:lnTo>
                      <a:pt x="1407" y="826"/>
                    </a:lnTo>
                    <a:lnTo>
                      <a:pt x="1407" y="826"/>
                    </a:lnTo>
                    <a:lnTo>
                      <a:pt x="1407" y="826"/>
                    </a:lnTo>
                    <a:lnTo>
                      <a:pt x="1407" y="826"/>
                    </a:lnTo>
                    <a:lnTo>
                      <a:pt x="1407" y="826"/>
                    </a:lnTo>
                    <a:lnTo>
                      <a:pt x="1407" y="828"/>
                    </a:lnTo>
                    <a:lnTo>
                      <a:pt x="1407" y="828"/>
                    </a:lnTo>
                    <a:lnTo>
                      <a:pt x="1406" y="828"/>
                    </a:lnTo>
                    <a:lnTo>
                      <a:pt x="1406" y="828"/>
                    </a:lnTo>
                    <a:lnTo>
                      <a:pt x="1406" y="830"/>
                    </a:lnTo>
                    <a:lnTo>
                      <a:pt x="1406" y="830"/>
                    </a:lnTo>
                    <a:lnTo>
                      <a:pt x="1406" y="832"/>
                    </a:lnTo>
                    <a:lnTo>
                      <a:pt x="1406" y="832"/>
                    </a:lnTo>
                    <a:lnTo>
                      <a:pt x="1406" y="832"/>
                    </a:lnTo>
                    <a:lnTo>
                      <a:pt x="1406" y="834"/>
                    </a:lnTo>
                    <a:lnTo>
                      <a:pt x="1406" y="834"/>
                    </a:lnTo>
                    <a:lnTo>
                      <a:pt x="1406" y="834"/>
                    </a:lnTo>
                    <a:lnTo>
                      <a:pt x="1406" y="834"/>
                    </a:lnTo>
                    <a:lnTo>
                      <a:pt x="1406" y="834"/>
                    </a:lnTo>
                    <a:lnTo>
                      <a:pt x="1406" y="834"/>
                    </a:lnTo>
                    <a:lnTo>
                      <a:pt x="1406" y="835"/>
                    </a:lnTo>
                    <a:lnTo>
                      <a:pt x="1406" y="835"/>
                    </a:lnTo>
                    <a:lnTo>
                      <a:pt x="1404" y="835"/>
                    </a:lnTo>
                    <a:lnTo>
                      <a:pt x="1404" y="835"/>
                    </a:lnTo>
                    <a:lnTo>
                      <a:pt x="1404" y="835"/>
                    </a:lnTo>
                    <a:lnTo>
                      <a:pt x="1404" y="835"/>
                    </a:lnTo>
                    <a:lnTo>
                      <a:pt x="1404" y="835"/>
                    </a:lnTo>
                    <a:lnTo>
                      <a:pt x="1404" y="837"/>
                    </a:lnTo>
                    <a:lnTo>
                      <a:pt x="1404" y="837"/>
                    </a:lnTo>
                    <a:lnTo>
                      <a:pt x="1404" y="837"/>
                    </a:lnTo>
                    <a:lnTo>
                      <a:pt x="1404" y="837"/>
                    </a:lnTo>
                    <a:lnTo>
                      <a:pt x="1404" y="837"/>
                    </a:lnTo>
                    <a:lnTo>
                      <a:pt x="1404" y="837"/>
                    </a:lnTo>
                    <a:lnTo>
                      <a:pt x="1402" y="839"/>
                    </a:lnTo>
                    <a:lnTo>
                      <a:pt x="1402" y="839"/>
                    </a:lnTo>
                    <a:lnTo>
                      <a:pt x="1402" y="839"/>
                    </a:lnTo>
                    <a:lnTo>
                      <a:pt x="1402" y="839"/>
                    </a:lnTo>
                    <a:lnTo>
                      <a:pt x="1402" y="839"/>
                    </a:lnTo>
                    <a:lnTo>
                      <a:pt x="1402" y="839"/>
                    </a:lnTo>
                    <a:lnTo>
                      <a:pt x="1402" y="839"/>
                    </a:lnTo>
                    <a:lnTo>
                      <a:pt x="1400" y="839"/>
                    </a:lnTo>
                    <a:lnTo>
                      <a:pt x="1400" y="839"/>
                    </a:lnTo>
                    <a:lnTo>
                      <a:pt x="1400" y="839"/>
                    </a:lnTo>
                    <a:lnTo>
                      <a:pt x="1400" y="839"/>
                    </a:lnTo>
                    <a:lnTo>
                      <a:pt x="1398" y="841"/>
                    </a:lnTo>
                    <a:lnTo>
                      <a:pt x="1398" y="841"/>
                    </a:lnTo>
                    <a:lnTo>
                      <a:pt x="1398" y="843"/>
                    </a:lnTo>
                    <a:lnTo>
                      <a:pt x="1398" y="844"/>
                    </a:lnTo>
                    <a:lnTo>
                      <a:pt x="1398" y="844"/>
                    </a:lnTo>
                    <a:lnTo>
                      <a:pt x="1397" y="846"/>
                    </a:lnTo>
                    <a:lnTo>
                      <a:pt x="1397" y="846"/>
                    </a:lnTo>
                    <a:lnTo>
                      <a:pt x="1395" y="848"/>
                    </a:lnTo>
                    <a:lnTo>
                      <a:pt x="1395" y="850"/>
                    </a:lnTo>
                    <a:lnTo>
                      <a:pt x="1395" y="850"/>
                    </a:lnTo>
                    <a:lnTo>
                      <a:pt x="1395" y="850"/>
                    </a:lnTo>
                    <a:lnTo>
                      <a:pt x="1395" y="852"/>
                    </a:lnTo>
                    <a:lnTo>
                      <a:pt x="1395" y="852"/>
                    </a:lnTo>
                    <a:lnTo>
                      <a:pt x="1393" y="852"/>
                    </a:lnTo>
                    <a:lnTo>
                      <a:pt x="1393" y="852"/>
                    </a:lnTo>
                    <a:lnTo>
                      <a:pt x="1393" y="852"/>
                    </a:lnTo>
                    <a:lnTo>
                      <a:pt x="1393" y="852"/>
                    </a:lnTo>
                    <a:lnTo>
                      <a:pt x="1393" y="853"/>
                    </a:lnTo>
                    <a:lnTo>
                      <a:pt x="1393" y="853"/>
                    </a:lnTo>
                    <a:lnTo>
                      <a:pt x="1393" y="853"/>
                    </a:lnTo>
                    <a:lnTo>
                      <a:pt x="1395" y="853"/>
                    </a:lnTo>
                    <a:lnTo>
                      <a:pt x="1395" y="853"/>
                    </a:lnTo>
                    <a:lnTo>
                      <a:pt x="1395" y="853"/>
                    </a:lnTo>
                    <a:lnTo>
                      <a:pt x="1397" y="855"/>
                    </a:lnTo>
                    <a:lnTo>
                      <a:pt x="1397" y="855"/>
                    </a:lnTo>
                    <a:lnTo>
                      <a:pt x="1397" y="855"/>
                    </a:lnTo>
                    <a:lnTo>
                      <a:pt x="1397" y="855"/>
                    </a:lnTo>
                    <a:lnTo>
                      <a:pt x="1397" y="857"/>
                    </a:lnTo>
                    <a:lnTo>
                      <a:pt x="1397" y="857"/>
                    </a:lnTo>
                    <a:lnTo>
                      <a:pt x="1397" y="859"/>
                    </a:lnTo>
                    <a:lnTo>
                      <a:pt x="1397" y="859"/>
                    </a:lnTo>
                    <a:lnTo>
                      <a:pt x="1397" y="859"/>
                    </a:lnTo>
                    <a:lnTo>
                      <a:pt x="1397" y="859"/>
                    </a:lnTo>
                    <a:lnTo>
                      <a:pt x="1395" y="859"/>
                    </a:lnTo>
                    <a:lnTo>
                      <a:pt x="1395" y="861"/>
                    </a:lnTo>
                    <a:lnTo>
                      <a:pt x="1395" y="861"/>
                    </a:lnTo>
                    <a:lnTo>
                      <a:pt x="1395" y="861"/>
                    </a:lnTo>
                    <a:lnTo>
                      <a:pt x="1395" y="861"/>
                    </a:lnTo>
                    <a:lnTo>
                      <a:pt x="1395" y="861"/>
                    </a:lnTo>
                    <a:lnTo>
                      <a:pt x="1395" y="861"/>
                    </a:lnTo>
                    <a:lnTo>
                      <a:pt x="1395" y="861"/>
                    </a:lnTo>
                    <a:lnTo>
                      <a:pt x="1395" y="863"/>
                    </a:lnTo>
                    <a:lnTo>
                      <a:pt x="1395" y="863"/>
                    </a:lnTo>
                    <a:lnTo>
                      <a:pt x="1395" y="863"/>
                    </a:lnTo>
                    <a:lnTo>
                      <a:pt x="1393" y="864"/>
                    </a:lnTo>
                    <a:lnTo>
                      <a:pt x="1393" y="864"/>
                    </a:lnTo>
                    <a:lnTo>
                      <a:pt x="1393" y="866"/>
                    </a:lnTo>
                    <a:lnTo>
                      <a:pt x="1395" y="866"/>
                    </a:lnTo>
                    <a:lnTo>
                      <a:pt x="1395" y="866"/>
                    </a:lnTo>
                    <a:lnTo>
                      <a:pt x="1395" y="866"/>
                    </a:lnTo>
                    <a:lnTo>
                      <a:pt x="1395" y="866"/>
                    </a:lnTo>
                    <a:lnTo>
                      <a:pt x="1397" y="866"/>
                    </a:lnTo>
                    <a:lnTo>
                      <a:pt x="1397" y="866"/>
                    </a:lnTo>
                    <a:lnTo>
                      <a:pt x="1397" y="868"/>
                    </a:lnTo>
                    <a:lnTo>
                      <a:pt x="1397" y="868"/>
                    </a:lnTo>
                    <a:lnTo>
                      <a:pt x="1398" y="868"/>
                    </a:lnTo>
                    <a:lnTo>
                      <a:pt x="1398" y="868"/>
                    </a:lnTo>
                    <a:lnTo>
                      <a:pt x="1400" y="868"/>
                    </a:lnTo>
                    <a:lnTo>
                      <a:pt x="1400" y="868"/>
                    </a:lnTo>
                    <a:lnTo>
                      <a:pt x="1402" y="868"/>
                    </a:lnTo>
                    <a:lnTo>
                      <a:pt x="1402" y="870"/>
                    </a:lnTo>
                    <a:lnTo>
                      <a:pt x="1406" y="870"/>
                    </a:lnTo>
                    <a:lnTo>
                      <a:pt x="1406" y="870"/>
                    </a:lnTo>
                    <a:lnTo>
                      <a:pt x="1407" y="870"/>
                    </a:lnTo>
                    <a:lnTo>
                      <a:pt x="1407" y="868"/>
                    </a:lnTo>
                    <a:lnTo>
                      <a:pt x="1407" y="868"/>
                    </a:lnTo>
                    <a:lnTo>
                      <a:pt x="1409" y="868"/>
                    </a:lnTo>
                    <a:lnTo>
                      <a:pt x="1409" y="868"/>
                    </a:lnTo>
                    <a:lnTo>
                      <a:pt x="1409" y="868"/>
                    </a:lnTo>
                    <a:lnTo>
                      <a:pt x="1409" y="866"/>
                    </a:lnTo>
                    <a:lnTo>
                      <a:pt x="1407" y="866"/>
                    </a:lnTo>
                    <a:lnTo>
                      <a:pt x="1407" y="866"/>
                    </a:lnTo>
                    <a:lnTo>
                      <a:pt x="1407" y="866"/>
                    </a:lnTo>
                    <a:lnTo>
                      <a:pt x="1407" y="866"/>
                    </a:lnTo>
                    <a:lnTo>
                      <a:pt x="1407" y="866"/>
                    </a:lnTo>
                    <a:lnTo>
                      <a:pt x="1407" y="866"/>
                    </a:lnTo>
                    <a:lnTo>
                      <a:pt x="1407" y="864"/>
                    </a:lnTo>
                    <a:lnTo>
                      <a:pt x="1407" y="864"/>
                    </a:lnTo>
                    <a:lnTo>
                      <a:pt x="1407" y="864"/>
                    </a:lnTo>
                    <a:lnTo>
                      <a:pt x="1407" y="864"/>
                    </a:lnTo>
                    <a:lnTo>
                      <a:pt x="1406" y="863"/>
                    </a:lnTo>
                    <a:lnTo>
                      <a:pt x="1406" y="863"/>
                    </a:lnTo>
                    <a:lnTo>
                      <a:pt x="1406" y="863"/>
                    </a:lnTo>
                    <a:lnTo>
                      <a:pt x="1406" y="861"/>
                    </a:lnTo>
                    <a:lnTo>
                      <a:pt x="1406" y="861"/>
                    </a:lnTo>
                    <a:lnTo>
                      <a:pt x="1406" y="861"/>
                    </a:lnTo>
                    <a:lnTo>
                      <a:pt x="1406" y="859"/>
                    </a:lnTo>
                    <a:lnTo>
                      <a:pt x="1404" y="859"/>
                    </a:lnTo>
                    <a:lnTo>
                      <a:pt x="1404" y="857"/>
                    </a:lnTo>
                    <a:lnTo>
                      <a:pt x="1404" y="855"/>
                    </a:lnTo>
                    <a:lnTo>
                      <a:pt x="1404" y="855"/>
                    </a:lnTo>
                    <a:lnTo>
                      <a:pt x="1404" y="855"/>
                    </a:lnTo>
                    <a:lnTo>
                      <a:pt x="1404" y="855"/>
                    </a:lnTo>
                    <a:lnTo>
                      <a:pt x="1404" y="855"/>
                    </a:lnTo>
                    <a:lnTo>
                      <a:pt x="1404" y="855"/>
                    </a:lnTo>
                    <a:lnTo>
                      <a:pt x="1402" y="853"/>
                    </a:lnTo>
                    <a:lnTo>
                      <a:pt x="1404" y="852"/>
                    </a:lnTo>
                    <a:lnTo>
                      <a:pt x="1404" y="852"/>
                    </a:lnTo>
                    <a:lnTo>
                      <a:pt x="1404" y="852"/>
                    </a:lnTo>
                    <a:lnTo>
                      <a:pt x="1404" y="850"/>
                    </a:lnTo>
                    <a:lnTo>
                      <a:pt x="1404" y="850"/>
                    </a:lnTo>
                    <a:lnTo>
                      <a:pt x="1404" y="850"/>
                    </a:lnTo>
                    <a:lnTo>
                      <a:pt x="1404" y="848"/>
                    </a:lnTo>
                    <a:lnTo>
                      <a:pt x="1406" y="848"/>
                    </a:lnTo>
                    <a:lnTo>
                      <a:pt x="1406" y="848"/>
                    </a:lnTo>
                    <a:lnTo>
                      <a:pt x="1406" y="848"/>
                    </a:lnTo>
                    <a:lnTo>
                      <a:pt x="1406" y="848"/>
                    </a:lnTo>
                    <a:lnTo>
                      <a:pt x="1406" y="848"/>
                    </a:lnTo>
                    <a:lnTo>
                      <a:pt x="1407" y="848"/>
                    </a:lnTo>
                    <a:lnTo>
                      <a:pt x="1407" y="848"/>
                    </a:lnTo>
                    <a:lnTo>
                      <a:pt x="1409" y="848"/>
                    </a:lnTo>
                    <a:lnTo>
                      <a:pt x="1409" y="848"/>
                    </a:lnTo>
                    <a:lnTo>
                      <a:pt x="1409" y="850"/>
                    </a:lnTo>
                    <a:lnTo>
                      <a:pt x="1411" y="850"/>
                    </a:lnTo>
                    <a:lnTo>
                      <a:pt x="1411" y="850"/>
                    </a:lnTo>
                    <a:lnTo>
                      <a:pt x="1411" y="850"/>
                    </a:lnTo>
                    <a:lnTo>
                      <a:pt x="1411" y="852"/>
                    </a:lnTo>
                    <a:lnTo>
                      <a:pt x="1413" y="852"/>
                    </a:lnTo>
                    <a:lnTo>
                      <a:pt x="1413" y="852"/>
                    </a:lnTo>
                    <a:lnTo>
                      <a:pt x="1413" y="852"/>
                    </a:lnTo>
                    <a:lnTo>
                      <a:pt x="1413" y="852"/>
                    </a:lnTo>
                    <a:lnTo>
                      <a:pt x="1413" y="853"/>
                    </a:lnTo>
                    <a:lnTo>
                      <a:pt x="1413" y="853"/>
                    </a:lnTo>
                    <a:lnTo>
                      <a:pt x="1413" y="853"/>
                    </a:lnTo>
                    <a:lnTo>
                      <a:pt x="1413" y="855"/>
                    </a:lnTo>
                    <a:lnTo>
                      <a:pt x="1413" y="855"/>
                    </a:lnTo>
                    <a:lnTo>
                      <a:pt x="1413" y="855"/>
                    </a:lnTo>
                    <a:lnTo>
                      <a:pt x="1413" y="855"/>
                    </a:lnTo>
                    <a:lnTo>
                      <a:pt x="1413" y="857"/>
                    </a:lnTo>
                    <a:lnTo>
                      <a:pt x="1413" y="857"/>
                    </a:lnTo>
                    <a:lnTo>
                      <a:pt x="1413" y="857"/>
                    </a:lnTo>
                    <a:lnTo>
                      <a:pt x="1413" y="857"/>
                    </a:lnTo>
                    <a:lnTo>
                      <a:pt x="1415" y="859"/>
                    </a:lnTo>
                    <a:lnTo>
                      <a:pt x="1415" y="859"/>
                    </a:lnTo>
                    <a:lnTo>
                      <a:pt x="1415" y="859"/>
                    </a:lnTo>
                    <a:lnTo>
                      <a:pt x="1415" y="861"/>
                    </a:lnTo>
                    <a:lnTo>
                      <a:pt x="1415" y="863"/>
                    </a:lnTo>
                    <a:lnTo>
                      <a:pt x="1415" y="863"/>
                    </a:lnTo>
                    <a:lnTo>
                      <a:pt x="1415" y="863"/>
                    </a:lnTo>
                    <a:lnTo>
                      <a:pt x="1415" y="864"/>
                    </a:lnTo>
                    <a:lnTo>
                      <a:pt x="1415" y="864"/>
                    </a:lnTo>
                    <a:lnTo>
                      <a:pt x="1417" y="864"/>
                    </a:lnTo>
                    <a:lnTo>
                      <a:pt x="1417" y="866"/>
                    </a:lnTo>
                    <a:lnTo>
                      <a:pt x="1417" y="866"/>
                    </a:lnTo>
                    <a:lnTo>
                      <a:pt x="1417" y="866"/>
                    </a:lnTo>
                    <a:lnTo>
                      <a:pt x="1417" y="868"/>
                    </a:lnTo>
                    <a:lnTo>
                      <a:pt x="1415" y="868"/>
                    </a:lnTo>
                    <a:lnTo>
                      <a:pt x="1415" y="868"/>
                    </a:lnTo>
                    <a:lnTo>
                      <a:pt x="1417" y="868"/>
                    </a:lnTo>
                    <a:lnTo>
                      <a:pt x="1417" y="868"/>
                    </a:lnTo>
                    <a:lnTo>
                      <a:pt x="1417" y="870"/>
                    </a:lnTo>
                    <a:lnTo>
                      <a:pt x="1417" y="870"/>
                    </a:lnTo>
                    <a:lnTo>
                      <a:pt x="1418" y="870"/>
                    </a:lnTo>
                    <a:lnTo>
                      <a:pt x="1418" y="870"/>
                    </a:lnTo>
                    <a:lnTo>
                      <a:pt x="1420" y="870"/>
                    </a:lnTo>
                    <a:lnTo>
                      <a:pt x="1420" y="868"/>
                    </a:lnTo>
                    <a:lnTo>
                      <a:pt x="1420" y="868"/>
                    </a:lnTo>
                    <a:lnTo>
                      <a:pt x="1420" y="868"/>
                    </a:lnTo>
                    <a:lnTo>
                      <a:pt x="1422" y="868"/>
                    </a:lnTo>
                    <a:lnTo>
                      <a:pt x="1422" y="868"/>
                    </a:lnTo>
                    <a:lnTo>
                      <a:pt x="1422" y="868"/>
                    </a:lnTo>
                    <a:lnTo>
                      <a:pt x="1422" y="866"/>
                    </a:lnTo>
                    <a:lnTo>
                      <a:pt x="1424" y="866"/>
                    </a:lnTo>
                    <a:lnTo>
                      <a:pt x="1424" y="866"/>
                    </a:lnTo>
                    <a:lnTo>
                      <a:pt x="1426" y="866"/>
                    </a:lnTo>
                    <a:lnTo>
                      <a:pt x="1426" y="866"/>
                    </a:lnTo>
                    <a:lnTo>
                      <a:pt x="1426" y="866"/>
                    </a:lnTo>
                    <a:lnTo>
                      <a:pt x="1426" y="866"/>
                    </a:lnTo>
                    <a:lnTo>
                      <a:pt x="1426" y="866"/>
                    </a:lnTo>
                    <a:lnTo>
                      <a:pt x="1427" y="866"/>
                    </a:lnTo>
                    <a:lnTo>
                      <a:pt x="1427" y="866"/>
                    </a:lnTo>
                    <a:lnTo>
                      <a:pt x="1429" y="866"/>
                    </a:lnTo>
                    <a:lnTo>
                      <a:pt x="1429" y="864"/>
                    </a:lnTo>
                    <a:lnTo>
                      <a:pt x="1429" y="864"/>
                    </a:lnTo>
                    <a:lnTo>
                      <a:pt x="1429" y="864"/>
                    </a:lnTo>
                    <a:lnTo>
                      <a:pt x="1431" y="864"/>
                    </a:lnTo>
                    <a:lnTo>
                      <a:pt x="1431" y="864"/>
                    </a:lnTo>
                    <a:lnTo>
                      <a:pt x="1431" y="864"/>
                    </a:lnTo>
                    <a:lnTo>
                      <a:pt x="1433" y="864"/>
                    </a:lnTo>
                    <a:lnTo>
                      <a:pt x="1433" y="864"/>
                    </a:lnTo>
                    <a:lnTo>
                      <a:pt x="1433" y="866"/>
                    </a:lnTo>
                    <a:lnTo>
                      <a:pt x="1433" y="866"/>
                    </a:lnTo>
                    <a:lnTo>
                      <a:pt x="1433" y="866"/>
                    </a:lnTo>
                    <a:lnTo>
                      <a:pt x="1433" y="866"/>
                    </a:lnTo>
                    <a:lnTo>
                      <a:pt x="1433" y="866"/>
                    </a:lnTo>
                    <a:lnTo>
                      <a:pt x="1433" y="866"/>
                    </a:lnTo>
                    <a:lnTo>
                      <a:pt x="1433" y="866"/>
                    </a:lnTo>
                    <a:lnTo>
                      <a:pt x="1433" y="868"/>
                    </a:lnTo>
                    <a:lnTo>
                      <a:pt x="1433" y="868"/>
                    </a:lnTo>
                    <a:lnTo>
                      <a:pt x="1433" y="868"/>
                    </a:lnTo>
                    <a:lnTo>
                      <a:pt x="1433" y="868"/>
                    </a:lnTo>
                    <a:lnTo>
                      <a:pt x="1431" y="868"/>
                    </a:lnTo>
                    <a:lnTo>
                      <a:pt x="1431" y="870"/>
                    </a:lnTo>
                    <a:lnTo>
                      <a:pt x="1431" y="870"/>
                    </a:lnTo>
                    <a:lnTo>
                      <a:pt x="1431" y="870"/>
                    </a:lnTo>
                    <a:lnTo>
                      <a:pt x="1431" y="870"/>
                    </a:lnTo>
                    <a:lnTo>
                      <a:pt x="1431" y="870"/>
                    </a:lnTo>
                    <a:lnTo>
                      <a:pt x="1431" y="870"/>
                    </a:lnTo>
                    <a:lnTo>
                      <a:pt x="1431" y="870"/>
                    </a:lnTo>
                    <a:lnTo>
                      <a:pt x="1429" y="872"/>
                    </a:lnTo>
                    <a:lnTo>
                      <a:pt x="1429" y="872"/>
                    </a:lnTo>
                    <a:lnTo>
                      <a:pt x="1429" y="872"/>
                    </a:lnTo>
                    <a:lnTo>
                      <a:pt x="1427" y="870"/>
                    </a:lnTo>
                    <a:lnTo>
                      <a:pt x="1427" y="870"/>
                    </a:lnTo>
                    <a:lnTo>
                      <a:pt x="1427" y="870"/>
                    </a:lnTo>
                    <a:lnTo>
                      <a:pt x="1427" y="870"/>
                    </a:lnTo>
                    <a:lnTo>
                      <a:pt x="1426" y="870"/>
                    </a:lnTo>
                    <a:lnTo>
                      <a:pt x="1426" y="872"/>
                    </a:lnTo>
                    <a:lnTo>
                      <a:pt x="1426" y="872"/>
                    </a:lnTo>
                    <a:lnTo>
                      <a:pt x="1426" y="872"/>
                    </a:lnTo>
                    <a:lnTo>
                      <a:pt x="1424" y="872"/>
                    </a:lnTo>
                    <a:lnTo>
                      <a:pt x="1424" y="872"/>
                    </a:lnTo>
                    <a:lnTo>
                      <a:pt x="1424" y="872"/>
                    </a:lnTo>
                    <a:lnTo>
                      <a:pt x="1424" y="872"/>
                    </a:lnTo>
                    <a:lnTo>
                      <a:pt x="1424" y="872"/>
                    </a:lnTo>
                    <a:lnTo>
                      <a:pt x="1424" y="872"/>
                    </a:lnTo>
                    <a:lnTo>
                      <a:pt x="1424" y="873"/>
                    </a:lnTo>
                    <a:lnTo>
                      <a:pt x="1424" y="873"/>
                    </a:lnTo>
                    <a:lnTo>
                      <a:pt x="1424" y="875"/>
                    </a:lnTo>
                    <a:lnTo>
                      <a:pt x="1424" y="875"/>
                    </a:lnTo>
                    <a:lnTo>
                      <a:pt x="1424" y="875"/>
                    </a:lnTo>
                    <a:lnTo>
                      <a:pt x="1424" y="875"/>
                    </a:lnTo>
                    <a:lnTo>
                      <a:pt x="1424" y="875"/>
                    </a:lnTo>
                    <a:lnTo>
                      <a:pt x="1424" y="875"/>
                    </a:lnTo>
                    <a:lnTo>
                      <a:pt x="1424" y="875"/>
                    </a:lnTo>
                    <a:lnTo>
                      <a:pt x="1424" y="877"/>
                    </a:lnTo>
                    <a:lnTo>
                      <a:pt x="1424" y="877"/>
                    </a:lnTo>
                    <a:lnTo>
                      <a:pt x="1424" y="877"/>
                    </a:lnTo>
                    <a:lnTo>
                      <a:pt x="1424" y="877"/>
                    </a:lnTo>
                    <a:lnTo>
                      <a:pt x="1424" y="877"/>
                    </a:lnTo>
                    <a:lnTo>
                      <a:pt x="1424" y="877"/>
                    </a:lnTo>
                    <a:lnTo>
                      <a:pt x="1424" y="877"/>
                    </a:lnTo>
                    <a:lnTo>
                      <a:pt x="1424" y="879"/>
                    </a:lnTo>
                    <a:lnTo>
                      <a:pt x="1424" y="879"/>
                    </a:lnTo>
                    <a:lnTo>
                      <a:pt x="1424" y="879"/>
                    </a:lnTo>
                    <a:lnTo>
                      <a:pt x="1424" y="879"/>
                    </a:lnTo>
                    <a:lnTo>
                      <a:pt x="1424" y="881"/>
                    </a:lnTo>
                    <a:lnTo>
                      <a:pt x="1424" y="881"/>
                    </a:lnTo>
                    <a:lnTo>
                      <a:pt x="1424" y="881"/>
                    </a:lnTo>
                    <a:lnTo>
                      <a:pt x="1424" y="881"/>
                    </a:lnTo>
                    <a:lnTo>
                      <a:pt x="1424" y="881"/>
                    </a:lnTo>
                    <a:lnTo>
                      <a:pt x="1424" y="881"/>
                    </a:lnTo>
                    <a:lnTo>
                      <a:pt x="1424" y="882"/>
                    </a:lnTo>
                    <a:lnTo>
                      <a:pt x="1424" y="882"/>
                    </a:lnTo>
                    <a:lnTo>
                      <a:pt x="1424" y="882"/>
                    </a:lnTo>
                    <a:lnTo>
                      <a:pt x="1424" y="882"/>
                    </a:lnTo>
                    <a:lnTo>
                      <a:pt x="1424" y="882"/>
                    </a:lnTo>
                    <a:lnTo>
                      <a:pt x="1422" y="884"/>
                    </a:lnTo>
                    <a:lnTo>
                      <a:pt x="1422" y="884"/>
                    </a:lnTo>
                    <a:lnTo>
                      <a:pt x="1422" y="884"/>
                    </a:lnTo>
                    <a:lnTo>
                      <a:pt x="1422" y="884"/>
                    </a:lnTo>
                    <a:lnTo>
                      <a:pt x="1422" y="884"/>
                    </a:lnTo>
                    <a:lnTo>
                      <a:pt x="1422" y="886"/>
                    </a:lnTo>
                    <a:lnTo>
                      <a:pt x="1420" y="886"/>
                    </a:lnTo>
                    <a:lnTo>
                      <a:pt x="1420" y="886"/>
                    </a:lnTo>
                    <a:lnTo>
                      <a:pt x="1420" y="886"/>
                    </a:lnTo>
                    <a:lnTo>
                      <a:pt x="1420" y="886"/>
                    </a:lnTo>
                    <a:lnTo>
                      <a:pt x="1420" y="886"/>
                    </a:lnTo>
                    <a:lnTo>
                      <a:pt x="1420" y="886"/>
                    </a:lnTo>
                    <a:lnTo>
                      <a:pt x="1420" y="888"/>
                    </a:lnTo>
                    <a:lnTo>
                      <a:pt x="1418" y="888"/>
                    </a:lnTo>
                    <a:lnTo>
                      <a:pt x="1418" y="888"/>
                    </a:lnTo>
                    <a:lnTo>
                      <a:pt x="1418" y="888"/>
                    </a:lnTo>
                    <a:lnTo>
                      <a:pt x="1417" y="890"/>
                    </a:lnTo>
                    <a:lnTo>
                      <a:pt x="1417" y="890"/>
                    </a:lnTo>
                    <a:lnTo>
                      <a:pt x="1417" y="890"/>
                    </a:lnTo>
                    <a:lnTo>
                      <a:pt x="1417" y="890"/>
                    </a:lnTo>
                    <a:lnTo>
                      <a:pt x="1417" y="890"/>
                    </a:lnTo>
                    <a:lnTo>
                      <a:pt x="1417" y="890"/>
                    </a:lnTo>
                    <a:lnTo>
                      <a:pt x="1415" y="890"/>
                    </a:lnTo>
                    <a:lnTo>
                      <a:pt x="1415" y="890"/>
                    </a:lnTo>
                    <a:lnTo>
                      <a:pt x="1415" y="890"/>
                    </a:lnTo>
                    <a:lnTo>
                      <a:pt x="1415" y="890"/>
                    </a:lnTo>
                    <a:lnTo>
                      <a:pt x="1415" y="891"/>
                    </a:lnTo>
                    <a:lnTo>
                      <a:pt x="1413" y="891"/>
                    </a:lnTo>
                    <a:lnTo>
                      <a:pt x="1413" y="891"/>
                    </a:lnTo>
                    <a:lnTo>
                      <a:pt x="1413" y="891"/>
                    </a:lnTo>
                    <a:lnTo>
                      <a:pt x="1413" y="893"/>
                    </a:lnTo>
                    <a:lnTo>
                      <a:pt x="1413" y="893"/>
                    </a:lnTo>
                    <a:lnTo>
                      <a:pt x="1411" y="893"/>
                    </a:lnTo>
                    <a:lnTo>
                      <a:pt x="1411" y="893"/>
                    </a:lnTo>
                    <a:lnTo>
                      <a:pt x="1411" y="893"/>
                    </a:lnTo>
                    <a:lnTo>
                      <a:pt x="1411" y="893"/>
                    </a:lnTo>
                    <a:lnTo>
                      <a:pt x="1411" y="895"/>
                    </a:lnTo>
                    <a:lnTo>
                      <a:pt x="1409" y="895"/>
                    </a:lnTo>
                    <a:lnTo>
                      <a:pt x="1409" y="897"/>
                    </a:lnTo>
                    <a:lnTo>
                      <a:pt x="1407" y="899"/>
                    </a:lnTo>
                    <a:lnTo>
                      <a:pt x="1407" y="899"/>
                    </a:lnTo>
                    <a:lnTo>
                      <a:pt x="1406" y="899"/>
                    </a:lnTo>
                    <a:lnTo>
                      <a:pt x="1404" y="899"/>
                    </a:lnTo>
                    <a:lnTo>
                      <a:pt x="1404" y="901"/>
                    </a:lnTo>
                    <a:lnTo>
                      <a:pt x="1404" y="901"/>
                    </a:lnTo>
                    <a:lnTo>
                      <a:pt x="1404" y="901"/>
                    </a:lnTo>
                    <a:lnTo>
                      <a:pt x="1404" y="901"/>
                    </a:lnTo>
                    <a:lnTo>
                      <a:pt x="1404" y="901"/>
                    </a:lnTo>
                    <a:lnTo>
                      <a:pt x="1404" y="901"/>
                    </a:lnTo>
                    <a:lnTo>
                      <a:pt x="1402" y="901"/>
                    </a:lnTo>
                    <a:lnTo>
                      <a:pt x="1402" y="902"/>
                    </a:lnTo>
                    <a:lnTo>
                      <a:pt x="1402" y="902"/>
                    </a:lnTo>
                    <a:lnTo>
                      <a:pt x="1402" y="902"/>
                    </a:lnTo>
                    <a:lnTo>
                      <a:pt x="1402" y="904"/>
                    </a:lnTo>
                    <a:lnTo>
                      <a:pt x="1402" y="904"/>
                    </a:lnTo>
                    <a:lnTo>
                      <a:pt x="1402" y="906"/>
                    </a:lnTo>
                    <a:lnTo>
                      <a:pt x="1402" y="906"/>
                    </a:lnTo>
                    <a:lnTo>
                      <a:pt x="1400" y="906"/>
                    </a:lnTo>
                    <a:lnTo>
                      <a:pt x="1400" y="906"/>
                    </a:lnTo>
                    <a:lnTo>
                      <a:pt x="1400" y="906"/>
                    </a:lnTo>
                    <a:lnTo>
                      <a:pt x="1398" y="906"/>
                    </a:lnTo>
                    <a:lnTo>
                      <a:pt x="1398" y="908"/>
                    </a:lnTo>
                    <a:lnTo>
                      <a:pt x="1398" y="908"/>
                    </a:lnTo>
                    <a:lnTo>
                      <a:pt x="1397" y="908"/>
                    </a:lnTo>
                    <a:lnTo>
                      <a:pt x="1397" y="908"/>
                    </a:lnTo>
                    <a:lnTo>
                      <a:pt x="1397" y="910"/>
                    </a:lnTo>
                    <a:lnTo>
                      <a:pt x="1397" y="910"/>
                    </a:lnTo>
                    <a:lnTo>
                      <a:pt x="1395" y="910"/>
                    </a:lnTo>
                    <a:lnTo>
                      <a:pt x="1395" y="910"/>
                    </a:lnTo>
                    <a:lnTo>
                      <a:pt x="1395" y="910"/>
                    </a:lnTo>
                    <a:lnTo>
                      <a:pt x="1395" y="910"/>
                    </a:lnTo>
                    <a:lnTo>
                      <a:pt x="1393" y="910"/>
                    </a:lnTo>
                    <a:lnTo>
                      <a:pt x="1393" y="910"/>
                    </a:lnTo>
                    <a:lnTo>
                      <a:pt x="1393" y="911"/>
                    </a:lnTo>
                    <a:lnTo>
                      <a:pt x="1393" y="911"/>
                    </a:lnTo>
                    <a:lnTo>
                      <a:pt x="1393" y="911"/>
                    </a:lnTo>
                    <a:lnTo>
                      <a:pt x="1393" y="911"/>
                    </a:lnTo>
                    <a:lnTo>
                      <a:pt x="1391" y="911"/>
                    </a:lnTo>
                    <a:lnTo>
                      <a:pt x="1391" y="911"/>
                    </a:lnTo>
                    <a:lnTo>
                      <a:pt x="1391" y="911"/>
                    </a:lnTo>
                    <a:lnTo>
                      <a:pt x="1391" y="911"/>
                    </a:lnTo>
                    <a:lnTo>
                      <a:pt x="1391" y="911"/>
                    </a:lnTo>
                    <a:lnTo>
                      <a:pt x="1391" y="913"/>
                    </a:lnTo>
                    <a:lnTo>
                      <a:pt x="1389" y="913"/>
                    </a:lnTo>
                    <a:lnTo>
                      <a:pt x="1389" y="913"/>
                    </a:lnTo>
                    <a:lnTo>
                      <a:pt x="1389" y="913"/>
                    </a:lnTo>
                    <a:lnTo>
                      <a:pt x="1389" y="913"/>
                    </a:lnTo>
                    <a:lnTo>
                      <a:pt x="1389" y="915"/>
                    </a:lnTo>
                    <a:lnTo>
                      <a:pt x="1389" y="915"/>
                    </a:lnTo>
                    <a:lnTo>
                      <a:pt x="1388" y="915"/>
                    </a:lnTo>
                    <a:lnTo>
                      <a:pt x="1388" y="915"/>
                    </a:lnTo>
                    <a:lnTo>
                      <a:pt x="1388" y="917"/>
                    </a:lnTo>
                    <a:lnTo>
                      <a:pt x="1388" y="917"/>
                    </a:lnTo>
                    <a:lnTo>
                      <a:pt x="1388" y="917"/>
                    </a:lnTo>
                    <a:lnTo>
                      <a:pt x="1386" y="917"/>
                    </a:lnTo>
                    <a:lnTo>
                      <a:pt x="1386" y="917"/>
                    </a:lnTo>
                    <a:lnTo>
                      <a:pt x="1386" y="919"/>
                    </a:lnTo>
                    <a:lnTo>
                      <a:pt x="1386" y="919"/>
                    </a:lnTo>
                    <a:lnTo>
                      <a:pt x="1386" y="919"/>
                    </a:lnTo>
                    <a:lnTo>
                      <a:pt x="1384" y="920"/>
                    </a:lnTo>
                    <a:lnTo>
                      <a:pt x="1384" y="920"/>
                    </a:lnTo>
                    <a:lnTo>
                      <a:pt x="1384" y="920"/>
                    </a:lnTo>
                    <a:lnTo>
                      <a:pt x="1384" y="922"/>
                    </a:lnTo>
                    <a:lnTo>
                      <a:pt x="1384" y="922"/>
                    </a:lnTo>
                    <a:lnTo>
                      <a:pt x="1384" y="922"/>
                    </a:lnTo>
                    <a:lnTo>
                      <a:pt x="1384" y="922"/>
                    </a:lnTo>
                    <a:lnTo>
                      <a:pt x="1384" y="922"/>
                    </a:lnTo>
                    <a:lnTo>
                      <a:pt x="1384" y="922"/>
                    </a:lnTo>
                    <a:lnTo>
                      <a:pt x="1382" y="922"/>
                    </a:lnTo>
                    <a:lnTo>
                      <a:pt x="1382" y="922"/>
                    </a:lnTo>
                    <a:lnTo>
                      <a:pt x="1380" y="924"/>
                    </a:lnTo>
                    <a:lnTo>
                      <a:pt x="1380" y="924"/>
                    </a:lnTo>
                    <a:lnTo>
                      <a:pt x="1379" y="924"/>
                    </a:lnTo>
                    <a:lnTo>
                      <a:pt x="1379" y="924"/>
                    </a:lnTo>
                    <a:lnTo>
                      <a:pt x="1377" y="922"/>
                    </a:lnTo>
                    <a:lnTo>
                      <a:pt x="1377" y="922"/>
                    </a:lnTo>
                    <a:lnTo>
                      <a:pt x="1377" y="922"/>
                    </a:lnTo>
                    <a:lnTo>
                      <a:pt x="1375" y="922"/>
                    </a:lnTo>
                    <a:lnTo>
                      <a:pt x="1373" y="922"/>
                    </a:lnTo>
                    <a:lnTo>
                      <a:pt x="1373" y="922"/>
                    </a:lnTo>
                    <a:lnTo>
                      <a:pt x="1373" y="922"/>
                    </a:lnTo>
                    <a:lnTo>
                      <a:pt x="1373" y="922"/>
                    </a:lnTo>
                    <a:lnTo>
                      <a:pt x="1371" y="922"/>
                    </a:lnTo>
                    <a:lnTo>
                      <a:pt x="1371" y="922"/>
                    </a:lnTo>
                    <a:lnTo>
                      <a:pt x="1371" y="922"/>
                    </a:lnTo>
                    <a:lnTo>
                      <a:pt x="1369" y="920"/>
                    </a:lnTo>
                    <a:lnTo>
                      <a:pt x="1369" y="920"/>
                    </a:lnTo>
                    <a:lnTo>
                      <a:pt x="1369" y="920"/>
                    </a:lnTo>
                    <a:lnTo>
                      <a:pt x="1369" y="920"/>
                    </a:lnTo>
                    <a:lnTo>
                      <a:pt x="1369" y="919"/>
                    </a:lnTo>
                    <a:lnTo>
                      <a:pt x="1368" y="919"/>
                    </a:lnTo>
                    <a:lnTo>
                      <a:pt x="1368" y="920"/>
                    </a:lnTo>
                    <a:lnTo>
                      <a:pt x="1368" y="919"/>
                    </a:lnTo>
                    <a:lnTo>
                      <a:pt x="1368" y="919"/>
                    </a:lnTo>
                    <a:lnTo>
                      <a:pt x="1368" y="919"/>
                    </a:lnTo>
                    <a:lnTo>
                      <a:pt x="1366" y="919"/>
                    </a:lnTo>
                    <a:lnTo>
                      <a:pt x="1366" y="919"/>
                    </a:lnTo>
                    <a:lnTo>
                      <a:pt x="1366" y="919"/>
                    </a:lnTo>
                    <a:lnTo>
                      <a:pt x="1366" y="919"/>
                    </a:lnTo>
                    <a:lnTo>
                      <a:pt x="1364" y="919"/>
                    </a:lnTo>
                    <a:lnTo>
                      <a:pt x="1364" y="919"/>
                    </a:lnTo>
                    <a:lnTo>
                      <a:pt x="1364" y="919"/>
                    </a:lnTo>
                    <a:lnTo>
                      <a:pt x="1364" y="919"/>
                    </a:lnTo>
                    <a:lnTo>
                      <a:pt x="1364" y="917"/>
                    </a:lnTo>
                    <a:lnTo>
                      <a:pt x="1364" y="917"/>
                    </a:lnTo>
                    <a:lnTo>
                      <a:pt x="1362" y="917"/>
                    </a:lnTo>
                    <a:lnTo>
                      <a:pt x="1362" y="917"/>
                    </a:lnTo>
                    <a:lnTo>
                      <a:pt x="1362" y="917"/>
                    </a:lnTo>
                    <a:lnTo>
                      <a:pt x="1362" y="917"/>
                    </a:lnTo>
                    <a:lnTo>
                      <a:pt x="1360" y="917"/>
                    </a:lnTo>
                    <a:lnTo>
                      <a:pt x="1360" y="917"/>
                    </a:lnTo>
                    <a:lnTo>
                      <a:pt x="1360" y="917"/>
                    </a:lnTo>
                    <a:lnTo>
                      <a:pt x="1360" y="917"/>
                    </a:lnTo>
                    <a:lnTo>
                      <a:pt x="1360" y="917"/>
                    </a:lnTo>
                    <a:lnTo>
                      <a:pt x="1360" y="917"/>
                    </a:lnTo>
                    <a:lnTo>
                      <a:pt x="1359" y="917"/>
                    </a:lnTo>
                    <a:lnTo>
                      <a:pt x="1359" y="915"/>
                    </a:lnTo>
                    <a:lnTo>
                      <a:pt x="1359" y="917"/>
                    </a:lnTo>
                    <a:lnTo>
                      <a:pt x="1357" y="917"/>
                    </a:lnTo>
                    <a:lnTo>
                      <a:pt x="1357" y="917"/>
                    </a:lnTo>
                    <a:lnTo>
                      <a:pt x="1357" y="917"/>
                    </a:lnTo>
                    <a:lnTo>
                      <a:pt x="1355" y="917"/>
                    </a:lnTo>
                    <a:lnTo>
                      <a:pt x="1353" y="919"/>
                    </a:lnTo>
                    <a:lnTo>
                      <a:pt x="1353" y="919"/>
                    </a:lnTo>
                    <a:lnTo>
                      <a:pt x="1353" y="919"/>
                    </a:lnTo>
                    <a:lnTo>
                      <a:pt x="1353" y="919"/>
                    </a:lnTo>
                    <a:lnTo>
                      <a:pt x="1351" y="919"/>
                    </a:lnTo>
                    <a:lnTo>
                      <a:pt x="1351" y="919"/>
                    </a:lnTo>
                    <a:lnTo>
                      <a:pt x="1351" y="919"/>
                    </a:lnTo>
                    <a:lnTo>
                      <a:pt x="1351" y="920"/>
                    </a:lnTo>
                    <a:lnTo>
                      <a:pt x="1351" y="920"/>
                    </a:lnTo>
                    <a:lnTo>
                      <a:pt x="1351" y="920"/>
                    </a:lnTo>
                    <a:lnTo>
                      <a:pt x="1351" y="920"/>
                    </a:lnTo>
                    <a:lnTo>
                      <a:pt x="1351" y="920"/>
                    </a:lnTo>
                    <a:lnTo>
                      <a:pt x="1353" y="920"/>
                    </a:lnTo>
                    <a:lnTo>
                      <a:pt x="1353" y="920"/>
                    </a:lnTo>
                    <a:lnTo>
                      <a:pt x="1353" y="920"/>
                    </a:lnTo>
                    <a:lnTo>
                      <a:pt x="1353" y="920"/>
                    </a:lnTo>
                    <a:lnTo>
                      <a:pt x="1355" y="920"/>
                    </a:lnTo>
                    <a:lnTo>
                      <a:pt x="1355" y="920"/>
                    </a:lnTo>
                    <a:lnTo>
                      <a:pt x="1355" y="922"/>
                    </a:lnTo>
                    <a:lnTo>
                      <a:pt x="1355" y="922"/>
                    </a:lnTo>
                    <a:lnTo>
                      <a:pt x="1355" y="922"/>
                    </a:lnTo>
                    <a:lnTo>
                      <a:pt x="1355" y="922"/>
                    </a:lnTo>
                    <a:lnTo>
                      <a:pt x="1355" y="924"/>
                    </a:lnTo>
                    <a:lnTo>
                      <a:pt x="1353" y="924"/>
                    </a:lnTo>
                    <a:lnTo>
                      <a:pt x="1353" y="924"/>
                    </a:lnTo>
                    <a:lnTo>
                      <a:pt x="1353" y="924"/>
                    </a:lnTo>
                    <a:lnTo>
                      <a:pt x="1353" y="924"/>
                    </a:lnTo>
                    <a:lnTo>
                      <a:pt x="1353" y="924"/>
                    </a:lnTo>
                    <a:lnTo>
                      <a:pt x="1353" y="926"/>
                    </a:lnTo>
                    <a:lnTo>
                      <a:pt x="1351" y="926"/>
                    </a:lnTo>
                    <a:lnTo>
                      <a:pt x="1351" y="926"/>
                    </a:lnTo>
                    <a:lnTo>
                      <a:pt x="1351" y="926"/>
                    </a:lnTo>
                    <a:lnTo>
                      <a:pt x="1350" y="926"/>
                    </a:lnTo>
                    <a:lnTo>
                      <a:pt x="1350" y="928"/>
                    </a:lnTo>
                    <a:lnTo>
                      <a:pt x="1350" y="928"/>
                    </a:lnTo>
                    <a:lnTo>
                      <a:pt x="1348" y="928"/>
                    </a:lnTo>
                    <a:lnTo>
                      <a:pt x="1348" y="928"/>
                    </a:lnTo>
                    <a:lnTo>
                      <a:pt x="1348" y="928"/>
                    </a:lnTo>
                    <a:lnTo>
                      <a:pt x="1348" y="928"/>
                    </a:lnTo>
                    <a:lnTo>
                      <a:pt x="1346" y="928"/>
                    </a:lnTo>
                    <a:lnTo>
                      <a:pt x="1346" y="928"/>
                    </a:lnTo>
                    <a:lnTo>
                      <a:pt x="1346" y="928"/>
                    </a:lnTo>
                    <a:lnTo>
                      <a:pt x="1344" y="928"/>
                    </a:lnTo>
                    <a:lnTo>
                      <a:pt x="1344" y="928"/>
                    </a:lnTo>
                    <a:lnTo>
                      <a:pt x="1344" y="928"/>
                    </a:lnTo>
                    <a:lnTo>
                      <a:pt x="1342" y="928"/>
                    </a:lnTo>
                    <a:lnTo>
                      <a:pt x="1342" y="928"/>
                    </a:lnTo>
                    <a:lnTo>
                      <a:pt x="1342" y="928"/>
                    </a:lnTo>
                    <a:lnTo>
                      <a:pt x="1342" y="928"/>
                    </a:lnTo>
                    <a:lnTo>
                      <a:pt x="1342" y="928"/>
                    </a:lnTo>
                    <a:lnTo>
                      <a:pt x="1342" y="928"/>
                    </a:lnTo>
                    <a:lnTo>
                      <a:pt x="1342" y="928"/>
                    </a:lnTo>
                    <a:lnTo>
                      <a:pt x="1342" y="929"/>
                    </a:lnTo>
                    <a:lnTo>
                      <a:pt x="1341" y="929"/>
                    </a:lnTo>
                    <a:lnTo>
                      <a:pt x="1341" y="929"/>
                    </a:lnTo>
                    <a:lnTo>
                      <a:pt x="1341" y="929"/>
                    </a:lnTo>
                    <a:lnTo>
                      <a:pt x="1341" y="929"/>
                    </a:lnTo>
                    <a:lnTo>
                      <a:pt x="1341" y="929"/>
                    </a:lnTo>
                    <a:lnTo>
                      <a:pt x="1341" y="929"/>
                    </a:lnTo>
                    <a:lnTo>
                      <a:pt x="1341" y="931"/>
                    </a:lnTo>
                    <a:lnTo>
                      <a:pt x="1341" y="931"/>
                    </a:lnTo>
                    <a:lnTo>
                      <a:pt x="1341" y="931"/>
                    </a:lnTo>
                    <a:lnTo>
                      <a:pt x="1341" y="931"/>
                    </a:lnTo>
                    <a:lnTo>
                      <a:pt x="1341" y="933"/>
                    </a:lnTo>
                    <a:lnTo>
                      <a:pt x="1341" y="933"/>
                    </a:lnTo>
                    <a:lnTo>
                      <a:pt x="1341" y="933"/>
                    </a:lnTo>
                    <a:lnTo>
                      <a:pt x="1341" y="933"/>
                    </a:lnTo>
                    <a:lnTo>
                      <a:pt x="1341" y="935"/>
                    </a:lnTo>
                    <a:lnTo>
                      <a:pt x="1341" y="935"/>
                    </a:lnTo>
                    <a:lnTo>
                      <a:pt x="1341" y="935"/>
                    </a:lnTo>
                    <a:lnTo>
                      <a:pt x="1341" y="935"/>
                    </a:lnTo>
                    <a:lnTo>
                      <a:pt x="1341" y="935"/>
                    </a:lnTo>
                    <a:lnTo>
                      <a:pt x="1341" y="935"/>
                    </a:lnTo>
                    <a:lnTo>
                      <a:pt x="1341" y="937"/>
                    </a:lnTo>
                    <a:lnTo>
                      <a:pt x="1339" y="937"/>
                    </a:lnTo>
                    <a:lnTo>
                      <a:pt x="1339" y="937"/>
                    </a:lnTo>
                    <a:lnTo>
                      <a:pt x="1339" y="937"/>
                    </a:lnTo>
                    <a:lnTo>
                      <a:pt x="1339" y="938"/>
                    </a:lnTo>
                    <a:lnTo>
                      <a:pt x="1339" y="938"/>
                    </a:lnTo>
                    <a:lnTo>
                      <a:pt x="1339" y="938"/>
                    </a:lnTo>
                    <a:lnTo>
                      <a:pt x="1339" y="940"/>
                    </a:lnTo>
                    <a:lnTo>
                      <a:pt x="1339" y="940"/>
                    </a:lnTo>
                    <a:lnTo>
                      <a:pt x="1339" y="940"/>
                    </a:lnTo>
                    <a:lnTo>
                      <a:pt x="1339" y="940"/>
                    </a:lnTo>
                    <a:lnTo>
                      <a:pt x="1339" y="940"/>
                    </a:lnTo>
                    <a:lnTo>
                      <a:pt x="1337" y="940"/>
                    </a:lnTo>
                    <a:lnTo>
                      <a:pt x="1337" y="940"/>
                    </a:lnTo>
                    <a:lnTo>
                      <a:pt x="1337" y="940"/>
                    </a:lnTo>
                    <a:lnTo>
                      <a:pt x="1335" y="940"/>
                    </a:lnTo>
                    <a:lnTo>
                      <a:pt x="1335" y="940"/>
                    </a:lnTo>
                    <a:lnTo>
                      <a:pt x="1335" y="938"/>
                    </a:lnTo>
                    <a:lnTo>
                      <a:pt x="1333" y="938"/>
                    </a:lnTo>
                    <a:lnTo>
                      <a:pt x="1333" y="938"/>
                    </a:lnTo>
                    <a:lnTo>
                      <a:pt x="1333" y="938"/>
                    </a:lnTo>
                    <a:lnTo>
                      <a:pt x="1332" y="938"/>
                    </a:lnTo>
                    <a:lnTo>
                      <a:pt x="1332" y="938"/>
                    </a:lnTo>
                    <a:lnTo>
                      <a:pt x="1332" y="938"/>
                    </a:lnTo>
                    <a:lnTo>
                      <a:pt x="1330" y="938"/>
                    </a:lnTo>
                    <a:lnTo>
                      <a:pt x="1330" y="938"/>
                    </a:lnTo>
                    <a:lnTo>
                      <a:pt x="1328" y="938"/>
                    </a:lnTo>
                    <a:lnTo>
                      <a:pt x="1326" y="938"/>
                    </a:lnTo>
                    <a:lnTo>
                      <a:pt x="1326" y="938"/>
                    </a:lnTo>
                    <a:lnTo>
                      <a:pt x="1324" y="938"/>
                    </a:lnTo>
                    <a:lnTo>
                      <a:pt x="1324" y="938"/>
                    </a:lnTo>
                    <a:lnTo>
                      <a:pt x="1322" y="937"/>
                    </a:lnTo>
                    <a:lnTo>
                      <a:pt x="1322" y="937"/>
                    </a:lnTo>
                    <a:lnTo>
                      <a:pt x="1322" y="937"/>
                    </a:lnTo>
                    <a:lnTo>
                      <a:pt x="1322" y="937"/>
                    </a:lnTo>
                    <a:lnTo>
                      <a:pt x="1321" y="937"/>
                    </a:lnTo>
                    <a:lnTo>
                      <a:pt x="1321" y="937"/>
                    </a:lnTo>
                    <a:lnTo>
                      <a:pt x="1321" y="937"/>
                    </a:lnTo>
                    <a:lnTo>
                      <a:pt x="1321" y="937"/>
                    </a:lnTo>
                    <a:lnTo>
                      <a:pt x="1319" y="938"/>
                    </a:lnTo>
                    <a:lnTo>
                      <a:pt x="1319" y="938"/>
                    </a:lnTo>
                    <a:lnTo>
                      <a:pt x="1319" y="938"/>
                    </a:lnTo>
                    <a:lnTo>
                      <a:pt x="1319" y="938"/>
                    </a:lnTo>
                    <a:lnTo>
                      <a:pt x="1319" y="938"/>
                    </a:lnTo>
                    <a:lnTo>
                      <a:pt x="1319" y="938"/>
                    </a:lnTo>
                    <a:lnTo>
                      <a:pt x="1319" y="940"/>
                    </a:lnTo>
                    <a:lnTo>
                      <a:pt x="1319" y="940"/>
                    </a:lnTo>
                    <a:lnTo>
                      <a:pt x="1319" y="940"/>
                    </a:lnTo>
                    <a:lnTo>
                      <a:pt x="1317" y="940"/>
                    </a:lnTo>
                    <a:lnTo>
                      <a:pt x="1317" y="940"/>
                    </a:lnTo>
                    <a:lnTo>
                      <a:pt x="1317" y="940"/>
                    </a:lnTo>
                    <a:lnTo>
                      <a:pt x="1317" y="940"/>
                    </a:lnTo>
                    <a:lnTo>
                      <a:pt x="1317" y="942"/>
                    </a:lnTo>
                    <a:lnTo>
                      <a:pt x="1317" y="942"/>
                    </a:lnTo>
                    <a:lnTo>
                      <a:pt x="1317" y="942"/>
                    </a:lnTo>
                    <a:lnTo>
                      <a:pt x="1317" y="942"/>
                    </a:lnTo>
                    <a:lnTo>
                      <a:pt x="1315" y="942"/>
                    </a:lnTo>
                    <a:lnTo>
                      <a:pt x="1315" y="942"/>
                    </a:lnTo>
                    <a:lnTo>
                      <a:pt x="1315" y="942"/>
                    </a:lnTo>
                    <a:lnTo>
                      <a:pt x="1315" y="942"/>
                    </a:lnTo>
                    <a:lnTo>
                      <a:pt x="1315" y="942"/>
                    </a:lnTo>
                    <a:lnTo>
                      <a:pt x="1315" y="942"/>
                    </a:lnTo>
                    <a:lnTo>
                      <a:pt x="1313" y="942"/>
                    </a:lnTo>
                    <a:lnTo>
                      <a:pt x="1313" y="942"/>
                    </a:lnTo>
                    <a:lnTo>
                      <a:pt x="1313" y="942"/>
                    </a:lnTo>
                    <a:lnTo>
                      <a:pt x="1312" y="942"/>
                    </a:lnTo>
                    <a:lnTo>
                      <a:pt x="1312" y="942"/>
                    </a:lnTo>
                    <a:lnTo>
                      <a:pt x="1312" y="942"/>
                    </a:lnTo>
                    <a:lnTo>
                      <a:pt x="1312" y="942"/>
                    </a:lnTo>
                    <a:lnTo>
                      <a:pt x="1310" y="942"/>
                    </a:lnTo>
                    <a:lnTo>
                      <a:pt x="1310" y="942"/>
                    </a:lnTo>
                    <a:lnTo>
                      <a:pt x="1310" y="942"/>
                    </a:lnTo>
                    <a:lnTo>
                      <a:pt x="1310" y="942"/>
                    </a:lnTo>
                    <a:lnTo>
                      <a:pt x="1310" y="942"/>
                    </a:lnTo>
                    <a:lnTo>
                      <a:pt x="1310" y="942"/>
                    </a:lnTo>
                    <a:lnTo>
                      <a:pt x="1310" y="944"/>
                    </a:lnTo>
                    <a:lnTo>
                      <a:pt x="1308" y="944"/>
                    </a:lnTo>
                    <a:lnTo>
                      <a:pt x="1308" y="944"/>
                    </a:lnTo>
                    <a:lnTo>
                      <a:pt x="1308" y="944"/>
                    </a:lnTo>
                    <a:lnTo>
                      <a:pt x="1308" y="944"/>
                    </a:lnTo>
                    <a:lnTo>
                      <a:pt x="1306" y="944"/>
                    </a:lnTo>
                    <a:lnTo>
                      <a:pt x="1306" y="944"/>
                    </a:lnTo>
                    <a:lnTo>
                      <a:pt x="1306" y="944"/>
                    </a:lnTo>
                    <a:lnTo>
                      <a:pt x="1306" y="944"/>
                    </a:lnTo>
                    <a:lnTo>
                      <a:pt x="1304" y="942"/>
                    </a:lnTo>
                    <a:lnTo>
                      <a:pt x="1304" y="942"/>
                    </a:lnTo>
                    <a:lnTo>
                      <a:pt x="1304" y="942"/>
                    </a:lnTo>
                    <a:lnTo>
                      <a:pt x="1304" y="942"/>
                    </a:lnTo>
                    <a:lnTo>
                      <a:pt x="1304" y="942"/>
                    </a:lnTo>
                    <a:lnTo>
                      <a:pt x="1303" y="940"/>
                    </a:lnTo>
                    <a:lnTo>
                      <a:pt x="1303" y="940"/>
                    </a:lnTo>
                    <a:lnTo>
                      <a:pt x="1303" y="940"/>
                    </a:lnTo>
                    <a:lnTo>
                      <a:pt x="1303" y="938"/>
                    </a:lnTo>
                    <a:lnTo>
                      <a:pt x="1301" y="938"/>
                    </a:lnTo>
                    <a:lnTo>
                      <a:pt x="1301" y="937"/>
                    </a:lnTo>
                    <a:lnTo>
                      <a:pt x="1301" y="937"/>
                    </a:lnTo>
                    <a:lnTo>
                      <a:pt x="1301" y="937"/>
                    </a:lnTo>
                    <a:lnTo>
                      <a:pt x="1301" y="937"/>
                    </a:lnTo>
                    <a:lnTo>
                      <a:pt x="1301" y="937"/>
                    </a:lnTo>
                    <a:lnTo>
                      <a:pt x="1301" y="935"/>
                    </a:lnTo>
                    <a:lnTo>
                      <a:pt x="1301" y="935"/>
                    </a:lnTo>
                    <a:lnTo>
                      <a:pt x="1301" y="933"/>
                    </a:lnTo>
                    <a:lnTo>
                      <a:pt x="1301" y="933"/>
                    </a:lnTo>
                    <a:lnTo>
                      <a:pt x="1301" y="933"/>
                    </a:lnTo>
                    <a:lnTo>
                      <a:pt x="1301" y="933"/>
                    </a:lnTo>
                    <a:lnTo>
                      <a:pt x="1301" y="933"/>
                    </a:lnTo>
                    <a:lnTo>
                      <a:pt x="1299" y="931"/>
                    </a:lnTo>
                    <a:lnTo>
                      <a:pt x="1299" y="931"/>
                    </a:lnTo>
                    <a:lnTo>
                      <a:pt x="1297" y="931"/>
                    </a:lnTo>
                    <a:lnTo>
                      <a:pt x="1295" y="931"/>
                    </a:lnTo>
                    <a:lnTo>
                      <a:pt x="1295" y="931"/>
                    </a:lnTo>
                    <a:lnTo>
                      <a:pt x="1295" y="931"/>
                    </a:lnTo>
                    <a:lnTo>
                      <a:pt x="1294" y="931"/>
                    </a:lnTo>
                    <a:lnTo>
                      <a:pt x="1294" y="931"/>
                    </a:lnTo>
                    <a:lnTo>
                      <a:pt x="1292" y="931"/>
                    </a:lnTo>
                    <a:lnTo>
                      <a:pt x="1292" y="931"/>
                    </a:lnTo>
                    <a:lnTo>
                      <a:pt x="1292" y="931"/>
                    </a:lnTo>
                    <a:lnTo>
                      <a:pt x="1292" y="933"/>
                    </a:lnTo>
                    <a:lnTo>
                      <a:pt x="1292" y="933"/>
                    </a:lnTo>
                    <a:lnTo>
                      <a:pt x="1290" y="933"/>
                    </a:lnTo>
                    <a:lnTo>
                      <a:pt x="1290" y="931"/>
                    </a:lnTo>
                    <a:lnTo>
                      <a:pt x="1290" y="931"/>
                    </a:lnTo>
                    <a:lnTo>
                      <a:pt x="1288" y="933"/>
                    </a:lnTo>
                    <a:lnTo>
                      <a:pt x="1288" y="933"/>
                    </a:lnTo>
                    <a:lnTo>
                      <a:pt x="1286" y="933"/>
                    </a:lnTo>
                    <a:lnTo>
                      <a:pt x="1286" y="933"/>
                    </a:lnTo>
                    <a:lnTo>
                      <a:pt x="1286" y="933"/>
                    </a:lnTo>
                    <a:lnTo>
                      <a:pt x="1284" y="933"/>
                    </a:lnTo>
                    <a:lnTo>
                      <a:pt x="1284" y="933"/>
                    </a:lnTo>
                    <a:lnTo>
                      <a:pt x="1284" y="935"/>
                    </a:lnTo>
                    <a:lnTo>
                      <a:pt x="1284" y="935"/>
                    </a:lnTo>
                    <a:lnTo>
                      <a:pt x="1284" y="935"/>
                    </a:lnTo>
                    <a:lnTo>
                      <a:pt x="1284" y="935"/>
                    </a:lnTo>
                    <a:lnTo>
                      <a:pt x="1284" y="937"/>
                    </a:lnTo>
                    <a:lnTo>
                      <a:pt x="1284" y="937"/>
                    </a:lnTo>
                    <a:lnTo>
                      <a:pt x="1283" y="937"/>
                    </a:lnTo>
                    <a:lnTo>
                      <a:pt x="1283" y="938"/>
                    </a:lnTo>
                    <a:lnTo>
                      <a:pt x="1283" y="938"/>
                    </a:lnTo>
                    <a:lnTo>
                      <a:pt x="1283" y="938"/>
                    </a:lnTo>
                    <a:lnTo>
                      <a:pt x="1283" y="938"/>
                    </a:lnTo>
                    <a:lnTo>
                      <a:pt x="1283" y="938"/>
                    </a:lnTo>
                    <a:lnTo>
                      <a:pt x="1281" y="938"/>
                    </a:lnTo>
                    <a:lnTo>
                      <a:pt x="1281" y="938"/>
                    </a:lnTo>
                    <a:lnTo>
                      <a:pt x="1281" y="938"/>
                    </a:lnTo>
                    <a:lnTo>
                      <a:pt x="1281" y="938"/>
                    </a:lnTo>
                    <a:lnTo>
                      <a:pt x="1279" y="938"/>
                    </a:lnTo>
                    <a:lnTo>
                      <a:pt x="1279" y="938"/>
                    </a:lnTo>
                    <a:lnTo>
                      <a:pt x="1277" y="938"/>
                    </a:lnTo>
                    <a:lnTo>
                      <a:pt x="1275" y="938"/>
                    </a:lnTo>
                    <a:lnTo>
                      <a:pt x="1275" y="938"/>
                    </a:lnTo>
                    <a:lnTo>
                      <a:pt x="1275" y="938"/>
                    </a:lnTo>
                    <a:lnTo>
                      <a:pt x="1275" y="938"/>
                    </a:lnTo>
                    <a:lnTo>
                      <a:pt x="1274" y="938"/>
                    </a:lnTo>
                    <a:lnTo>
                      <a:pt x="1274" y="938"/>
                    </a:lnTo>
                    <a:lnTo>
                      <a:pt x="1274" y="938"/>
                    </a:lnTo>
                    <a:lnTo>
                      <a:pt x="1272" y="938"/>
                    </a:lnTo>
                    <a:lnTo>
                      <a:pt x="1272" y="938"/>
                    </a:lnTo>
                    <a:lnTo>
                      <a:pt x="1270" y="938"/>
                    </a:lnTo>
                    <a:lnTo>
                      <a:pt x="1270" y="938"/>
                    </a:lnTo>
                    <a:lnTo>
                      <a:pt x="1270" y="938"/>
                    </a:lnTo>
                    <a:lnTo>
                      <a:pt x="1268" y="938"/>
                    </a:lnTo>
                    <a:lnTo>
                      <a:pt x="1268" y="938"/>
                    </a:lnTo>
                    <a:lnTo>
                      <a:pt x="1268" y="940"/>
                    </a:lnTo>
                    <a:lnTo>
                      <a:pt x="1266" y="940"/>
                    </a:lnTo>
                    <a:lnTo>
                      <a:pt x="1266" y="940"/>
                    </a:lnTo>
                    <a:lnTo>
                      <a:pt x="1266" y="940"/>
                    </a:lnTo>
                    <a:lnTo>
                      <a:pt x="1265" y="940"/>
                    </a:lnTo>
                    <a:lnTo>
                      <a:pt x="1265" y="940"/>
                    </a:lnTo>
                    <a:lnTo>
                      <a:pt x="1265" y="940"/>
                    </a:lnTo>
                    <a:lnTo>
                      <a:pt x="1263" y="940"/>
                    </a:lnTo>
                    <a:lnTo>
                      <a:pt x="1261" y="940"/>
                    </a:lnTo>
                    <a:lnTo>
                      <a:pt x="1261" y="940"/>
                    </a:lnTo>
                    <a:lnTo>
                      <a:pt x="1259" y="940"/>
                    </a:lnTo>
                    <a:lnTo>
                      <a:pt x="1257" y="940"/>
                    </a:lnTo>
                    <a:lnTo>
                      <a:pt x="1257" y="940"/>
                    </a:lnTo>
                    <a:lnTo>
                      <a:pt x="1256" y="940"/>
                    </a:lnTo>
                    <a:lnTo>
                      <a:pt x="1254" y="940"/>
                    </a:lnTo>
                    <a:lnTo>
                      <a:pt x="1254" y="940"/>
                    </a:lnTo>
                    <a:lnTo>
                      <a:pt x="1254" y="940"/>
                    </a:lnTo>
                    <a:lnTo>
                      <a:pt x="1252" y="940"/>
                    </a:lnTo>
                    <a:lnTo>
                      <a:pt x="1252" y="940"/>
                    </a:lnTo>
                    <a:lnTo>
                      <a:pt x="1252" y="940"/>
                    </a:lnTo>
                    <a:lnTo>
                      <a:pt x="1252" y="942"/>
                    </a:lnTo>
                    <a:lnTo>
                      <a:pt x="1252" y="942"/>
                    </a:lnTo>
                    <a:lnTo>
                      <a:pt x="1250" y="942"/>
                    </a:lnTo>
                    <a:lnTo>
                      <a:pt x="1250" y="942"/>
                    </a:lnTo>
                    <a:lnTo>
                      <a:pt x="1248" y="942"/>
                    </a:lnTo>
                    <a:lnTo>
                      <a:pt x="1247" y="944"/>
                    </a:lnTo>
                    <a:lnTo>
                      <a:pt x="1247" y="944"/>
                    </a:lnTo>
                    <a:lnTo>
                      <a:pt x="1247" y="944"/>
                    </a:lnTo>
                    <a:lnTo>
                      <a:pt x="1245" y="944"/>
                    </a:lnTo>
                    <a:lnTo>
                      <a:pt x="1245" y="944"/>
                    </a:lnTo>
                    <a:lnTo>
                      <a:pt x="1245" y="946"/>
                    </a:lnTo>
                    <a:lnTo>
                      <a:pt x="1245" y="946"/>
                    </a:lnTo>
                    <a:lnTo>
                      <a:pt x="1243" y="946"/>
                    </a:lnTo>
                    <a:lnTo>
                      <a:pt x="1243" y="946"/>
                    </a:lnTo>
                    <a:lnTo>
                      <a:pt x="1243" y="946"/>
                    </a:lnTo>
                    <a:lnTo>
                      <a:pt x="1241" y="946"/>
                    </a:lnTo>
                    <a:lnTo>
                      <a:pt x="1239" y="948"/>
                    </a:lnTo>
                    <a:lnTo>
                      <a:pt x="1239" y="948"/>
                    </a:lnTo>
                    <a:lnTo>
                      <a:pt x="1239" y="948"/>
                    </a:lnTo>
                    <a:lnTo>
                      <a:pt x="1237" y="949"/>
                    </a:lnTo>
                    <a:lnTo>
                      <a:pt x="1237" y="949"/>
                    </a:lnTo>
                    <a:lnTo>
                      <a:pt x="1237" y="951"/>
                    </a:lnTo>
                    <a:lnTo>
                      <a:pt x="1237" y="953"/>
                    </a:lnTo>
                    <a:lnTo>
                      <a:pt x="1237" y="953"/>
                    </a:lnTo>
                    <a:lnTo>
                      <a:pt x="1237" y="953"/>
                    </a:lnTo>
                    <a:lnTo>
                      <a:pt x="1237" y="955"/>
                    </a:lnTo>
                    <a:lnTo>
                      <a:pt x="1236" y="955"/>
                    </a:lnTo>
                    <a:lnTo>
                      <a:pt x="1236" y="955"/>
                    </a:lnTo>
                    <a:lnTo>
                      <a:pt x="1236" y="957"/>
                    </a:lnTo>
                    <a:lnTo>
                      <a:pt x="1236" y="957"/>
                    </a:lnTo>
                    <a:lnTo>
                      <a:pt x="1234" y="957"/>
                    </a:lnTo>
                    <a:lnTo>
                      <a:pt x="1234" y="957"/>
                    </a:lnTo>
                    <a:lnTo>
                      <a:pt x="1234" y="957"/>
                    </a:lnTo>
                    <a:lnTo>
                      <a:pt x="1232" y="957"/>
                    </a:lnTo>
                    <a:lnTo>
                      <a:pt x="1232" y="957"/>
                    </a:lnTo>
                    <a:lnTo>
                      <a:pt x="1232" y="957"/>
                    </a:lnTo>
                    <a:lnTo>
                      <a:pt x="1232" y="957"/>
                    </a:lnTo>
                    <a:lnTo>
                      <a:pt x="1230" y="957"/>
                    </a:lnTo>
                    <a:lnTo>
                      <a:pt x="1230" y="957"/>
                    </a:lnTo>
                    <a:lnTo>
                      <a:pt x="1230" y="957"/>
                    </a:lnTo>
                    <a:lnTo>
                      <a:pt x="1228" y="957"/>
                    </a:lnTo>
                    <a:lnTo>
                      <a:pt x="1228" y="957"/>
                    </a:lnTo>
                    <a:lnTo>
                      <a:pt x="1228" y="957"/>
                    </a:lnTo>
                    <a:lnTo>
                      <a:pt x="1227" y="958"/>
                    </a:lnTo>
                    <a:lnTo>
                      <a:pt x="1225" y="960"/>
                    </a:lnTo>
                    <a:lnTo>
                      <a:pt x="1225" y="960"/>
                    </a:lnTo>
                    <a:lnTo>
                      <a:pt x="1223" y="960"/>
                    </a:lnTo>
                    <a:lnTo>
                      <a:pt x="1223" y="960"/>
                    </a:lnTo>
                    <a:lnTo>
                      <a:pt x="1223" y="960"/>
                    </a:lnTo>
                    <a:lnTo>
                      <a:pt x="1221" y="962"/>
                    </a:lnTo>
                    <a:lnTo>
                      <a:pt x="1219" y="962"/>
                    </a:lnTo>
                    <a:lnTo>
                      <a:pt x="1219" y="962"/>
                    </a:lnTo>
                    <a:lnTo>
                      <a:pt x="1218" y="962"/>
                    </a:lnTo>
                    <a:lnTo>
                      <a:pt x="1218" y="962"/>
                    </a:lnTo>
                    <a:lnTo>
                      <a:pt x="1218" y="962"/>
                    </a:lnTo>
                    <a:lnTo>
                      <a:pt x="1216" y="962"/>
                    </a:lnTo>
                    <a:lnTo>
                      <a:pt x="1216" y="962"/>
                    </a:lnTo>
                    <a:lnTo>
                      <a:pt x="1216" y="962"/>
                    </a:lnTo>
                    <a:lnTo>
                      <a:pt x="1214" y="962"/>
                    </a:lnTo>
                    <a:lnTo>
                      <a:pt x="1214" y="964"/>
                    </a:lnTo>
                    <a:lnTo>
                      <a:pt x="1214" y="964"/>
                    </a:lnTo>
                    <a:lnTo>
                      <a:pt x="1214" y="964"/>
                    </a:lnTo>
                    <a:lnTo>
                      <a:pt x="1212" y="964"/>
                    </a:lnTo>
                    <a:lnTo>
                      <a:pt x="1212" y="964"/>
                    </a:lnTo>
                    <a:lnTo>
                      <a:pt x="1212" y="964"/>
                    </a:lnTo>
                    <a:lnTo>
                      <a:pt x="1210" y="964"/>
                    </a:lnTo>
                    <a:lnTo>
                      <a:pt x="1209" y="964"/>
                    </a:lnTo>
                    <a:lnTo>
                      <a:pt x="1209" y="964"/>
                    </a:lnTo>
                    <a:lnTo>
                      <a:pt x="1207" y="964"/>
                    </a:lnTo>
                    <a:lnTo>
                      <a:pt x="1207" y="964"/>
                    </a:lnTo>
                    <a:lnTo>
                      <a:pt x="1207" y="964"/>
                    </a:lnTo>
                    <a:lnTo>
                      <a:pt x="1205" y="964"/>
                    </a:lnTo>
                    <a:lnTo>
                      <a:pt x="1203" y="964"/>
                    </a:lnTo>
                    <a:lnTo>
                      <a:pt x="1201" y="964"/>
                    </a:lnTo>
                    <a:lnTo>
                      <a:pt x="1201" y="964"/>
                    </a:lnTo>
                    <a:lnTo>
                      <a:pt x="1201" y="964"/>
                    </a:lnTo>
                    <a:lnTo>
                      <a:pt x="1201" y="964"/>
                    </a:lnTo>
                    <a:lnTo>
                      <a:pt x="1199" y="964"/>
                    </a:lnTo>
                    <a:lnTo>
                      <a:pt x="1199" y="964"/>
                    </a:lnTo>
                    <a:lnTo>
                      <a:pt x="1199" y="964"/>
                    </a:lnTo>
                    <a:lnTo>
                      <a:pt x="1199" y="964"/>
                    </a:lnTo>
                    <a:lnTo>
                      <a:pt x="1199" y="964"/>
                    </a:lnTo>
                    <a:lnTo>
                      <a:pt x="1198" y="964"/>
                    </a:lnTo>
                    <a:lnTo>
                      <a:pt x="1198" y="964"/>
                    </a:lnTo>
                    <a:lnTo>
                      <a:pt x="1198" y="964"/>
                    </a:lnTo>
                    <a:lnTo>
                      <a:pt x="1198" y="964"/>
                    </a:lnTo>
                    <a:lnTo>
                      <a:pt x="1198" y="964"/>
                    </a:lnTo>
                    <a:lnTo>
                      <a:pt x="1198" y="964"/>
                    </a:lnTo>
                    <a:lnTo>
                      <a:pt x="1198" y="966"/>
                    </a:lnTo>
                    <a:lnTo>
                      <a:pt x="1196" y="966"/>
                    </a:lnTo>
                    <a:lnTo>
                      <a:pt x="1196" y="966"/>
                    </a:lnTo>
                    <a:lnTo>
                      <a:pt x="1196" y="966"/>
                    </a:lnTo>
                    <a:lnTo>
                      <a:pt x="1196" y="966"/>
                    </a:lnTo>
                    <a:lnTo>
                      <a:pt x="1196" y="966"/>
                    </a:lnTo>
                    <a:lnTo>
                      <a:pt x="1196" y="966"/>
                    </a:lnTo>
                    <a:lnTo>
                      <a:pt x="1194" y="966"/>
                    </a:lnTo>
                    <a:lnTo>
                      <a:pt x="1192" y="966"/>
                    </a:lnTo>
                    <a:lnTo>
                      <a:pt x="1192" y="966"/>
                    </a:lnTo>
                    <a:lnTo>
                      <a:pt x="1190" y="966"/>
                    </a:lnTo>
                    <a:lnTo>
                      <a:pt x="1190" y="966"/>
                    </a:lnTo>
                    <a:lnTo>
                      <a:pt x="1189" y="966"/>
                    </a:lnTo>
                    <a:lnTo>
                      <a:pt x="1189" y="966"/>
                    </a:lnTo>
                    <a:lnTo>
                      <a:pt x="1189" y="966"/>
                    </a:lnTo>
                    <a:lnTo>
                      <a:pt x="1189" y="967"/>
                    </a:lnTo>
                    <a:lnTo>
                      <a:pt x="1189" y="967"/>
                    </a:lnTo>
                    <a:lnTo>
                      <a:pt x="1189" y="967"/>
                    </a:lnTo>
                    <a:lnTo>
                      <a:pt x="1189" y="967"/>
                    </a:lnTo>
                    <a:lnTo>
                      <a:pt x="1189" y="967"/>
                    </a:lnTo>
                    <a:lnTo>
                      <a:pt x="1189" y="969"/>
                    </a:lnTo>
                    <a:lnTo>
                      <a:pt x="1189" y="969"/>
                    </a:lnTo>
                    <a:lnTo>
                      <a:pt x="1189" y="969"/>
                    </a:lnTo>
                    <a:lnTo>
                      <a:pt x="1189" y="971"/>
                    </a:lnTo>
                    <a:lnTo>
                      <a:pt x="1189" y="971"/>
                    </a:lnTo>
                    <a:lnTo>
                      <a:pt x="1189" y="971"/>
                    </a:lnTo>
                    <a:lnTo>
                      <a:pt x="1190" y="971"/>
                    </a:lnTo>
                    <a:lnTo>
                      <a:pt x="1190" y="971"/>
                    </a:lnTo>
                    <a:lnTo>
                      <a:pt x="1190" y="971"/>
                    </a:lnTo>
                    <a:lnTo>
                      <a:pt x="1190" y="971"/>
                    </a:lnTo>
                    <a:lnTo>
                      <a:pt x="1190" y="973"/>
                    </a:lnTo>
                    <a:lnTo>
                      <a:pt x="1192" y="973"/>
                    </a:lnTo>
                    <a:lnTo>
                      <a:pt x="1192" y="973"/>
                    </a:lnTo>
                    <a:lnTo>
                      <a:pt x="1190" y="973"/>
                    </a:lnTo>
                    <a:lnTo>
                      <a:pt x="1190" y="973"/>
                    </a:lnTo>
                    <a:lnTo>
                      <a:pt x="1190" y="973"/>
                    </a:lnTo>
                    <a:lnTo>
                      <a:pt x="1190" y="973"/>
                    </a:lnTo>
                    <a:lnTo>
                      <a:pt x="1190" y="973"/>
                    </a:lnTo>
                    <a:lnTo>
                      <a:pt x="1190" y="975"/>
                    </a:lnTo>
                    <a:lnTo>
                      <a:pt x="1189" y="975"/>
                    </a:lnTo>
                    <a:lnTo>
                      <a:pt x="1189" y="975"/>
                    </a:lnTo>
                    <a:lnTo>
                      <a:pt x="1189" y="975"/>
                    </a:lnTo>
                    <a:lnTo>
                      <a:pt x="1189" y="976"/>
                    </a:lnTo>
                    <a:lnTo>
                      <a:pt x="1189" y="976"/>
                    </a:lnTo>
                    <a:lnTo>
                      <a:pt x="1187" y="976"/>
                    </a:lnTo>
                    <a:lnTo>
                      <a:pt x="1187" y="976"/>
                    </a:lnTo>
                    <a:lnTo>
                      <a:pt x="1187" y="976"/>
                    </a:lnTo>
                    <a:lnTo>
                      <a:pt x="1187" y="976"/>
                    </a:lnTo>
                    <a:lnTo>
                      <a:pt x="1187" y="976"/>
                    </a:lnTo>
                    <a:lnTo>
                      <a:pt x="1187" y="976"/>
                    </a:lnTo>
                    <a:lnTo>
                      <a:pt x="1187" y="976"/>
                    </a:lnTo>
                    <a:lnTo>
                      <a:pt x="1187" y="976"/>
                    </a:lnTo>
                    <a:lnTo>
                      <a:pt x="1187" y="976"/>
                    </a:lnTo>
                    <a:lnTo>
                      <a:pt x="1185" y="976"/>
                    </a:lnTo>
                    <a:lnTo>
                      <a:pt x="1185" y="976"/>
                    </a:lnTo>
                    <a:lnTo>
                      <a:pt x="1185" y="976"/>
                    </a:lnTo>
                    <a:lnTo>
                      <a:pt x="1183" y="976"/>
                    </a:lnTo>
                    <a:lnTo>
                      <a:pt x="1183" y="976"/>
                    </a:lnTo>
                    <a:lnTo>
                      <a:pt x="1183" y="975"/>
                    </a:lnTo>
                    <a:lnTo>
                      <a:pt x="1183" y="975"/>
                    </a:lnTo>
                    <a:lnTo>
                      <a:pt x="1181" y="975"/>
                    </a:lnTo>
                    <a:lnTo>
                      <a:pt x="1181" y="975"/>
                    </a:lnTo>
                    <a:lnTo>
                      <a:pt x="1181" y="976"/>
                    </a:lnTo>
                    <a:lnTo>
                      <a:pt x="1181" y="976"/>
                    </a:lnTo>
                    <a:lnTo>
                      <a:pt x="1181" y="976"/>
                    </a:lnTo>
                    <a:lnTo>
                      <a:pt x="1181" y="975"/>
                    </a:lnTo>
                    <a:lnTo>
                      <a:pt x="1181" y="975"/>
                    </a:lnTo>
                    <a:lnTo>
                      <a:pt x="1181" y="975"/>
                    </a:lnTo>
                    <a:lnTo>
                      <a:pt x="1181" y="975"/>
                    </a:lnTo>
                    <a:lnTo>
                      <a:pt x="1181" y="975"/>
                    </a:lnTo>
                    <a:lnTo>
                      <a:pt x="1180" y="975"/>
                    </a:lnTo>
                    <a:lnTo>
                      <a:pt x="1180" y="976"/>
                    </a:lnTo>
                    <a:lnTo>
                      <a:pt x="1180" y="975"/>
                    </a:lnTo>
                    <a:lnTo>
                      <a:pt x="1180" y="975"/>
                    </a:lnTo>
                    <a:lnTo>
                      <a:pt x="1180" y="975"/>
                    </a:lnTo>
                    <a:lnTo>
                      <a:pt x="1178" y="975"/>
                    </a:lnTo>
                    <a:lnTo>
                      <a:pt x="1178" y="975"/>
                    </a:lnTo>
                    <a:lnTo>
                      <a:pt x="1178" y="975"/>
                    </a:lnTo>
                    <a:lnTo>
                      <a:pt x="1178" y="975"/>
                    </a:lnTo>
                    <a:lnTo>
                      <a:pt x="1178" y="975"/>
                    </a:lnTo>
                    <a:lnTo>
                      <a:pt x="1178" y="975"/>
                    </a:lnTo>
                    <a:lnTo>
                      <a:pt x="1178" y="975"/>
                    </a:lnTo>
                    <a:lnTo>
                      <a:pt x="1178" y="975"/>
                    </a:lnTo>
                    <a:lnTo>
                      <a:pt x="1176" y="975"/>
                    </a:lnTo>
                    <a:lnTo>
                      <a:pt x="1176" y="975"/>
                    </a:lnTo>
                    <a:lnTo>
                      <a:pt x="1176" y="975"/>
                    </a:lnTo>
                    <a:lnTo>
                      <a:pt x="1176" y="975"/>
                    </a:lnTo>
                    <a:lnTo>
                      <a:pt x="1176" y="975"/>
                    </a:lnTo>
                    <a:lnTo>
                      <a:pt x="1176" y="975"/>
                    </a:lnTo>
                    <a:lnTo>
                      <a:pt x="1176" y="975"/>
                    </a:lnTo>
                    <a:lnTo>
                      <a:pt x="1174" y="975"/>
                    </a:lnTo>
                    <a:lnTo>
                      <a:pt x="1174" y="975"/>
                    </a:lnTo>
                    <a:lnTo>
                      <a:pt x="1174" y="975"/>
                    </a:lnTo>
                    <a:lnTo>
                      <a:pt x="1174" y="975"/>
                    </a:lnTo>
                    <a:lnTo>
                      <a:pt x="1174" y="975"/>
                    </a:lnTo>
                    <a:lnTo>
                      <a:pt x="1174" y="975"/>
                    </a:lnTo>
                    <a:lnTo>
                      <a:pt x="1174" y="975"/>
                    </a:lnTo>
                    <a:lnTo>
                      <a:pt x="1174" y="975"/>
                    </a:lnTo>
                    <a:lnTo>
                      <a:pt x="1174" y="975"/>
                    </a:lnTo>
                    <a:lnTo>
                      <a:pt x="1174" y="976"/>
                    </a:lnTo>
                    <a:lnTo>
                      <a:pt x="1172" y="976"/>
                    </a:lnTo>
                    <a:lnTo>
                      <a:pt x="1172" y="975"/>
                    </a:lnTo>
                    <a:lnTo>
                      <a:pt x="1172" y="975"/>
                    </a:lnTo>
                    <a:lnTo>
                      <a:pt x="1172" y="975"/>
                    </a:lnTo>
                    <a:lnTo>
                      <a:pt x="1172" y="975"/>
                    </a:lnTo>
                    <a:lnTo>
                      <a:pt x="1172" y="975"/>
                    </a:lnTo>
                    <a:lnTo>
                      <a:pt x="1171" y="975"/>
                    </a:lnTo>
                    <a:lnTo>
                      <a:pt x="1171" y="975"/>
                    </a:lnTo>
                    <a:lnTo>
                      <a:pt x="1171" y="975"/>
                    </a:lnTo>
                    <a:lnTo>
                      <a:pt x="1171" y="975"/>
                    </a:lnTo>
                    <a:lnTo>
                      <a:pt x="1171" y="975"/>
                    </a:lnTo>
                    <a:lnTo>
                      <a:pt x="1171" y="975"/>
                    </a:lnTo>
                    <a:lnTo>
                      <a:pt x="1171" y="975"/>
                    </a:lnTo>
                    <a:lnTo>
                      <a:pt x="1171" y="975"/>
                    </a:lnTo>
                    <a:lnTo>
                      <a:pt x="1171" y="975"/>
                    </a:lnTo>
                    <a:lnTo>
                      <a:pt x="1169" y="976"/>
                    </a:lnTo>
                    <a:lnTo>
                      <a:pt x="1169" y="976"/>
                    </a:lnTo>
                    <a:lnTo>
                      <a:pt x="1169" y="976"/>
                    </a:lnTo>
                    <a:lnTo>
                      <a:pt x="1169" y="976"/>
                    </a:lnTo>
                    <a:lnTo>
                      <a:pt x="1169" y="976"/>
                    </a:lnTo>
                    <a:lnTo>
                      <a:pt x="1169" y="976"/>
                    </a:lnTo>
                    <a:lnTo>
                      <a:pt x="1169" y="976"/>
                    </a:lnTo>
                    <a:lnTo>
                      <a:pt x="1169" y="976"/>
                    </a:lnTo>
                    <a:lnTo>
                      <a:pt x="1167" y="976"/>
                    </a:lnTo>
                    <a:lnTo>
                      <a:pt x="1167" y="976"/>
                    </a:lnTo>
                    <a:lnTo>
                      <a:pt x="1167" y="976"/>
                    </a:lnTo>
                    <a:lnTo>
                      <a:pt x="1167" y="976"/>
                    </a:lnTo>
                    <a:lnTo>
                      <a:pt x="1167" y="976"/>
                    </a:lnTo>
                    <a:lnTo>
                      <a:pt x="1167" y="976"/>
                    </a:lnTo>
                    <a:lnTo>
                      <a:pt x="1165" y="976"/>
                    </a:lnTo>
                    <a:lnTo>
                      <a:pt x="1165" y="976"/>
                    </a:lnTo>
                    <a:lnTo>
                      <a:pt x="1165" y="976"/>
                    </a:lnTo>
                    <a:lnTo>
                      <a:pt x="1165" y="976"/>
                    </a:lnTo>
                    <a:lnTo>
                      <a:pt x="1165" y="975"/>
                    </a:lnTo>
                    <a:lnTo>
                      <a:pt x="1165" y="975"/>
                    </a:lnTo>
                    <a:lnTo>
                      <a:pt x="1165" y="975"/>
                    </a:lnTo>
                    <a:lnTo>
                      <a:pt x="1163" y="975"/>
                    </a:lnTo>
                    <a:lnTo>
                      <a:pt x="1163" y="975"/>
                    </a:lnTo>
                    <a:lnTo>
                      <a:pt x="1162" y="975"/>
                    </a:lnTo>
                    <a:lnTo>
                      <a:pt x="1162" y="975"/>
                    </a:lnTo>
                    <a:lnTo>
                      <a:pt x="1162" y="975"/>
                    </a:lnTo>
                    <a:lnTo>
                      <a:pt x="1162" y="975"/>
                    </a:lnTo>
                    <a:lnTo>
                      <a:pt x="1160" y="975"/>
                    </a:lnTo>
                    <a:lnTo>
                      <a:pt x="1160" y="975"/>
                    </a:lnTo>
                    <a:lnTo>
                      <a:pt x="1160" y="975"/>
                    </a:lnTo>
                    <a:lnTo>
                      <a:pt x="1158" y="975"/>
                    </a:lnTo>
                    <a:lnTo>
                      <a:pt x="1158" y="975"/>
                    </a:lnTo>
                    <a:lnTo>
                      <a:pt x="1158" y="975"/>
                    </a:lnTo>
                    <a:lnTo>
                      <a:pt x="1158" y="973"/>
                    </a:lnTo>
                    <a:lnTo>
                      <a:pt x="1156" y="973"/>
                    </a:lnTo>
                    <a:lnTo>
                      <a:pt x="1156" y="973"/>
                    </a:lnTo>
                    <a:lnTo>
                      <a:pt x="1156" y="973"/>
                    </a:lnTo>
                    <a:lnTo>
                      <a:pt x="1156" y="975"/>
                    </a:lnTo>
                    <a:lnTo>
                      <a:pt x="1156" y="975"/>
                    </a:lnTo>
                    <a:lnTo>
                      <a:pt x="1156" y="975"/>
                    </a:lnTo>
                    <a:lnTo>
                      <a:pt x="1156" y="975"/>
                    </a:lnTo>
                    <a:lnTo>
                      <a:pt x="1156" y="975"/>
                    </a:lnTo>
                    <a:lnTo>
                      <a:pt x="1154" y="975"/>
                    </a:lnTo>
                    <a:lnTo>
                      <a:pt x="1154" y="975"/>
                    </a:lnTo>
                    <a:lnTo>
                      <a:pt x="1154" y="975"/>
                    </a:lnTo>
                    <a:lnTo>
                      <a:pt x="1154" y="975"/>
                    </a:lnTo>
                    <a:lnTo>
                      <a:pt x="1154" y="975"/>
                    </a:lnTo>
                    <a:lnTo>
                      <a:pt x="1154" y="975"/>
                    </a:lnTo>
                    <a:lnTo>
                      <a:pt x="1154" y="975"/>
                    </a:lnTo>
                    <a:lnTo>
                      <a:pt x="1152" y="975"/>
                    </a:lnTo>
                    <a:lnTo>
                      <a:pt x="1152" y="975"/>
                    </a:lnTo>
                    <a:lnTo>
                      <a:pt x="1152" y="975"/>
                    </a:lnTo>
                    <a:lnTo>
                      <a:pt x="1151" y="973"/>
                    </a:lnTo>
                    <a:lnTo>
                      <a:pt x="1151" y="973"/>
                    </a:lnTo>
                    <a:lnTo>
                      <a:pt x="1151" y="975"/>
                    </a:lnTo>
                    <a:lnTo>
                      <a:pt x="1151" y="975"/>
                    </a:lnTo>
                    <a:lnTo>
                      <a:pt x="1149" y="975"/>
                    </a:lnTo>
                    <a:lnTo>
                      <a:pt x="1149" y="975"/>
                    </a:lnTo>
                    <a:lnTo>
                      <a:pt x="1149" y="975"/>
                    </a:lnTo>
                    <a:lnTo>
                      <a:pt x="1149" y="975"/>
                    </a:lnTo>
                    <a:lnTo>
                      <a:pt x="1147" y="975"/>
                    </a:lnTo>
                    <a:lnTo>
                      <a:pt x="1147" y="975"/>
                    </a:lnTo>
                    <a:lnTo>
                      <a:pt x="1147" y="975"/>
                    </a:lnTo>
                    <a:lnTo>
                      <a:pt x="1147" y="975"/>
                    </a:lnTo>
                    <a:lnTo>
                      <a:pt x="1145" y="975"/>
                    </a:lnTo>
                    <a:lnTo>
                      <a:pt x="1145" y="975"/>
                    </a:lnTo>
                    <a:lnTo>
                      <a:pt x="1145" y="975"/>
                    </a:lnTo>
                    <a:lnTo>
                      <a:pt x="1145" y="975"/>
                    </a:lnTo>
                    <a:lnTo>
                      <a:pt x="1145" y="975"/>
                    </a:lnTo>
                    <a:lnTo>
                      <a:pt x="1145" y="975"/>
                    </a:lnTo>
                    <a:lnTo>
                      <a:pt x="1145" y="975"/>
                    </a:lnTo>
                    <a:lnTo>
                      <a:pt x="1143" y="975"/>
                    </a:lnTo>
                    <a:lnTo>
                      <a:pt x="1143" y="975"/>
                    </a:lnTo>
                    <a:lnTo>
                      <a:pt x="1143" y="975"/>
                    </a:lnTo>
                    <a:lnTo>
                      <a:pt x="1143" y="975"/>
                    </a:lnTo>
                    <a:lnTo>
                      <a:pt x="1142" y="975"/>
                    </a:lnTo>
                    <a:lnTo>
                      <a:pt x="1142" y="975"/>
                    </a:lnTo>
                    <a:lnTo>
                      <a:pt x="1142" y="976"/>
                    </a:lnTo>
                    <a:lnTo>
                      <a:pt x="1142" y="976"/>
                    </a:lnTo>
                    <a:lnTo>
                      <a:pt x="1142" y="976"/>
                    </a:lnTo>
                    <a:lnTo>
                      <a:pt x="1140" y="976"/>
                    </a:lnTo>
                    <a:lnTo>
                      <a:pt x="1140" y="976"/>
                    </a:lnTo>
                    <a:lnTo>
                      <a:pt x="1140" y="976"/>
                    </a:lnTo>
                    <a:lnTo>
                      <a:pt x="1140" y="976"/>
                    </a:lnTo>
                    <a:lnTo>
                      <a:pt x="1140" y="976"/>
                    </a:lnTo>
                    <a:lnTo>
                      <a:pt x="1138" y="976"/>
                    </a:lnTo>
                    <a:lnTo>
                      <a:pt x="1138" y="976"/>
                    </a:lnTo>
                    <a:lnTo>
                      <a:pt x="1138" y="976"/>
                    </a:lnTo>
                    <a:lnTo>
                      <a:pt x="1138" y="976"/>
                    </a:lnTo>
                    <a:lnTo>
                      <a:pt x="1138" y="976"/>
                    </a:lnTo>
                    <a:lnTo>
                      <a:pt x="1138" y="976"/>
                    </a:lnTo>
                    <a:lnTo>
                      <a:pt x="1138" y="978"/>
                    </a:lnTo>
                    <a:lnTo>
                      <a:pt x="1136" y="978"/>
                    </a:lnTo>
                    <a:lnTo>
                      <a:pt x="1136" y="978"/>
                    </a:lnTo>
                    <a:lnTo>
                      <a:pt x="1136" y="978"/>
                    </a:lnTo>
                    <a:lnTo>
                      <a:pt x="1136" y="980"/>
                    </a:lnTo>
                    <a:lnTo>
                      <a:pt x="1134" y="980"/>
                    </a:lnTo>
                    <a:lnTo>
                      <a:pt x="1134" y="980"/>
                    </a:lnTo>
                    <a:lnTo>
                      <a:pt x="1134" y="980"/>
                    </a:lnTo>
                    <a:lnTo>
                      <a:pt x="1134" y="980"/>
                    </a:lnTo>
                    <a:lnTo>
                      <a:pt x="1133" y="980"/>
                    </a:lnTo>
                    <a:lnTo>
                      <a:pt x="1133" y="980"/>
                    </a:lnTo>
                    <a:lnTo>
                      <a:pt x="1131" y="980"/>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3">
                <a:extLst>
                  <a:ext uri="{FF2B5EF4-FFF2-40B4-BE49-F238E27FC236}">
                    <a16:creationId xmlns:a16="http://schemas.microsoft.com/office/drawing/2014/main" id="{7CE42C67-5E4D-939F-9C8D-9B973CD43C9B}"/>
                  </a:ext>
                </a:extLst>
              </p:cNvPr>
              <p:cNvSpPr>
                <a:spLocks/>
              </p:cNvSpPr>
              <p:nvPr/>
            </p:nvSpPr>
            <p:spPr bwMode="auto">
              <a:xfrm>
                <a:off x="2072" y="2419"/>
                <a:ext cx="2141" cy="951"/>
              </a:xfrm>
              <a:custGeom>
                <a:avLst/>
                <a:gdLst>
                  <a:gd name="T0" fmla="*/ 400 w 2141"/>
                  <a:gd name="T1" fmla="*/ 810 h 951"/>
                  <a:gd name="T2" fmla="*/ 313 w 2141"/>
                  <a:gd name="T3" fmla="*/ 752 h 951"/>
                  <a:gd name="T4" fmla="*/ 317 w 2141"/>
                  <a:gd name="T5" fmla="*/ 604 h 951"/>
                  <a:gd name="T6" fmla="*/ 242 w 2141"/>
                  <a:gd name="T7" fmla="*/ 548 h 951"/>
                  <a:gd name="T8" fmla="*/ 134 w 2141"/>
                  <a:gd name="T9" fmla="*/ 376 h 951"/>
                  <a:gd name="T10" fmla="*/ 49 w 2141"/>
                  <a:gd name="T11" fmla="*/ 173 h 951"/>
                  <a:gd name="T12" fmla="*/ 127 w 2141"/>
                  <a:gd name="T13" fmla="*/ 182 h 951"/>
                  <a:gd name="T14" fmla="*/ 176 w 2141"/>
                  <a:gd name="T15" fmla="*/ 179 h 951"/>
                  <a:gd name="T16" fmla="*/ 237 w 2141"/>
                  <a:gd name="T17" fmla="*/ 161 h 951"/>
                  <a:gd name="T18" fmla="*/ 257 w 2141"/>
                  <a:gd name="T19" fmla="*/ 103 h 951"/>
                  <a:gd name="T20" fmla="*/ 299 w 2141"/>
                  <a:gd name="T21" fmla="*/ 119 h 951"/>
                  <a:gd name="T22" fmla="*/ 302 w 2141"/>
                  <a:gd name="T23" fmla="*/ 170 h 951"/>
                  <a:gd name="T24" fmla="*/ 286 w 2141"/>
                  <a:gd name="T25" fmla="*/ 204 h 951"/>
                  <a:gd name="T26" fmla="*/ 271 w 2141"/>
                  <a:gd name="T27" fmla="*/ 246 h 951"/>
                  <a:gd name="T28" fmla="*/ 280 w 2141"/>
                  <a:gd name="T29" fmla="*/ 291 h 951"/>
                  <a:gd name="T30" fmla="*/ 309 w 2141"/>
                  <a:gd name="T31" fmla="*/ 331 h 951"/>
                  <a:gd name="T32" fmla="*/ 344 w 2141"/>
                  <a:gd name="T33" fmla="*/ 380 h 951"/>
                  <a:gd name="T34" fmla="*/ 403 w 2141"/>
                  <a:gd name="T35" fmla="*/ 400 h 951"/>
                  <a:gd name="T36" fmla="*/ 445 w 2141"/>
                  <a:gd name="T37" fmla="*/ 358 h 951"/>
                  <a:gd name="T38" fmla="*/ 476 w 2141"/>
                  <a:gd name="T39" fmla="*/ 307 h 951"/>
                  <a:gd name="T40" fmla="*/ 519 w 2141"/>
                  <a:gd name="T41" fmla="*/ 248 h 951"/>
                  <a:gd name="T42" fmla="*/ 604 w 2141"/>
                  <a:gd name="T43" fmla="*/ 230 h 951"/>
                  <a:gd name="T44" fmla="*/ 649 w 2141"/>
                  <a:gd name="T45" fmla="*/ 271 h 951"/>
                  <a:gd name="T46" fmla="*/ 695 w 2141"/>
                  <a:gd name="T47" fmla="*/ 249 h 951"/>
                  <a:gd name="T48" fmla="*/ 785 w 2141"/>
                  <a:gd name="T49" fmla="*/ 296 h 951"/>
                  <a:gd name="T50" fmla="*/ 866 w 2141"/>
                  <a:gd name="T51" fmla="*/ 239 h 951"/>
                  <a:gd name="T52" fmla="*/ 865 w 2141"/>
                  <a:gd name="T53" fmla="*/ 179 h 951"/>
                  <a:gd name="T54" fmla="*/ 921 w 2141"/>
                  <a:gd name="T55" fmla="*/ 125 h 951"/>
                  <a:gd name="T56" fmla="*/ 968 w 2141"/>
                  <a:gd name="T57" fmla="*/ 90 h 951"/>
                  <a:gd name="T58" fmla="*/ 995 w 2141"/>
                  <a:gd name="T59" fmla="*/ 43 h 951"/>
                  <a:gd name="T60" fmla="*/ 1085 w 2141"/>
                  <a:gd name="T61" fmla="*/ 47 h 951"/>
                  <a:gd name="T62" fmla="*/ 1179 w 2141"/>
                  <a:gd name="T63" fmla="*/ 72 h 951"/>
                  <a:gd name="T64" fmla="*/ 1228 w 2141"/>
                  <a:gd name="T65" fmla="*/ 116 h 951"/>
                  <a:gd name="T66" fmla="*/ 1201 w 2141"/>
                  <a:gd name="T67" fmla="*/ 182 h 951"/>
                  <a:gd name="T68" fmla="*/ 1255 w 2141"/>
                  <a:gd name="T69" fmla="*/ 220 h 951"/>
                  <a:gd name="T70" fmla="*/ 1340 w 2141"/>
                  <a:gd name="T71" fmla="*/ 219 h 951"/>
                  <a:gd name="T72" fmla="*/ 1382 w 2141"/>
                  <a:gd name="T73" fmla="*/ 210 h 951"/>
                  <a:gd name="T74" fmla="*/ 1476 w 2141"/>
                  <a:gd name="T75" fmla="*/ 175 h 951"/>
                  <a:gd name="T76" fmla="*/ 1532 w 2141"/>
                  <a:gd name="T77" fmla="*/ 172 h 951"/>
                  <a:gd name="T78" fmla="*/ 1588 w 2141"/>
                  <a:gd name="T79" fmla="*/ 146 h 951"/>
                  <a:gd name="T80" fmla="*/ 1653 w 2141"/>
                  <a:gd name="T81" fmla="*/ 135 h 951"/>
                  <a:gd name="T82" fmla="*/ 1731 w 2141"/>
                  <a:gd name="T83" fmla="*/ 145 h 951"/>
                  <a:gd name="T84" fmla="*/ 1823 w 2141"/>
                  <a:gd name="T85" fmla="*/ 99 h 951"/>
                  <a:gd name="T86" fmla="*/ 1899 w 2141"/>
                  <a:gd name="T87" fmla="*/ 63 h 951"/>
                  <a:gd name="T88" fmla="*/ 1997 w 2141"/>
                  <a:gd name="T89" fmla="*/ 38 h 951"/>
                  <a:gd name="T90" fmla="*/ 2067 w 2141"/>
                  <a:gd name="T91" fmla="*/ 5 h 951"/>
                  <a:gd name="T92" fmla="*/ 2132 w 2141"/>
                  <a:gd name="T93" fmla="*/ 41 h 951"/>
                  <a:gd name="T94" fmla="*/ 2100 w 2141"/>
                  <a:gd name="T95" fmla="*/ 123 h 951"/>
                  <a:gd name="T96" fmla="*/ 2118 w 2141"/>
                  <a:gd name="T97" fmla="*/ 211 h 951"/>
                  <a:gd name="T98" fmla="*/ 2038 w 2141"/>
                  <a:gd name="T99" fmla="*/ 246 h 951"/>
                  <a:gd name="T100" fmla="*/ 1971 w 2141"/>
                  <a:gd name="T101" fmla="*/ 300 h 951"/>
                  <a:gd name="T102" fmla="*/ 1901 w 2141"/>
                  <a:gd name="T103" fmla="*/ 347 h 951"/>
                  <a:gd name="T104" fmla="*/ 1858 w 2141"/>
                  <a:gd name="T105" fmla="*/ 410 h 951"/>
                  <a:gd name="T106" fmla="*/ 1800 w 2141"/>
                  <a:gd name="T107" fmla="*/ 371 h 951"/>
                  <a:gd name="T108" fmla="*/ 1702 w 2141"/>
                  <a:gd name="T109" fmla="*/ 325 h 951"/>
                  <a:gd name="T110" fmla="*/ 1528 w 2141"/>
                  <a:gd name="T111" fmla="*/ 394 h 951"/>
                  <a:gd name="T112" fmla="*/ 1349 w 2141"/>
                  <a:gd name="T113" fmla="*/ 443 h 951"/>
                  <a:gd name="T114" fmla="*/ 1194 w 2141"/>
                  <a:gd name="T115" fmla="*/ 486 h 951"/>
                  <a:gd name="T116" fmla="*/ 1092 w 2141"/>
                  <a:gd name="T117" fmla="*/ 515 h 951"/>
                  <a:gd name="T118" fmla="*/ 1062 w 2141"/>
                  <a:gd name="T119" fmla="*/ 642 h 951"/>
                  <a:gd name="T120" fmla="*/ 875 w 2141"/>
                  <a:gd name="T121" fmla="*/ 756 h 951"/>
                  <a:gd name="T122" fmla="*/ 809 w 2141"/>
                  <a:gd name="T123" fmla="*/ 875 h 951"/>
                  <a:gd name="T124" fmla="*/ 662 w 2141"/>
                  <a:gd name="T125" fmla="*/ 87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1" h="951">
                    <a:moveTo>
                      <a:pt x="592" y="951"/>
                    </a:moveTo>
                    <a:lnTo>
                      <a:pt x="586" y="950"/>
                    </a:lnTo>
                    <a:lnTo>
                      <a:pt x="584" y="950"/>
                    </a:lnTo>
                    <a:lnTo>
                      <a:pt x="581" y="946"/>
                    </a:lnTo>
                    <a:lnTo>
                      <a:pt x="579" y="942"/>
                    </a:lnTo>
                    <a:lnTo>
                      <a:pt x="573" y="939"/>
                    </a:lnTo>
                    <a:lnTo>
                      <a:pt x="568" y="933"/>
                    </a:lnTo>
                    <a:lnTo>
                      <a:pt x="568" y="931"/>
                    </a:lnTo>
                    <a:lnTo>
                      <a:pt x="566" y="930"/>
                    </a:lnTo>
                    <a:lnTo>
                      <a:pt x="564" y="928"/>
                    </a:lnTo>
                    <a:lnTo>
                      <a:pt x="561" y="926"/>
                    </a:lnTo>
                    <a:lnTo>
                      <a:pt x="557" y="924"/>
                    </a:lnTo>
                    <a:lnTo>
                      <a:pt x="554" y="921"/>
                    </a:lnTo>
                    <a:lnTo>
                      <a:pt x="548" y="919"/>
                    </a:lnTo>
                    <a:lnTo>
                      <a:pt x="546" y="917"/>
                    </a:lnTo>
                    <a:lnTo>
                      <a:pt x="544" y="915"/>
                    </a:lnTo>
                    <a:lnTo>
                      <a:pt x="543" y="910"/>
                    </a:lnTo>
                    <a:lnTo>
                      <a:pt x="539" y="906"/>
                    </a:lnTo>
                    <a:lnTo>
                      <a:pt x="537" y="904"/>
                    </a:lnTo>
                    <a:lnTo>
                      <a:pt x="534" y="904"/>
                    </a:lnTo>
                    <a:lnTo>
                      <a:pt x="530" y="902"/>
                    </a:lnTo>
                    <a:lnTo>
                      <a:pt x="530" y="902"/>
                    </a:lnTo>
                    <a:lnTo>
                      <a:pt x="528" y="902"/>
                    </a:lnTo>
                    <a:lnTo>
                      <a:pt x="526" y="902"/>
                    </a:lnTo>
                    <a:lnTo>
                      <a:pt x="526" y="902"/>
                    </a:lnTo>
                    <a:lnTo>
                      <a:pt x="525" y="902"/>
                    </a:lnTo>
                    <a:lnTo>
                      <a:pt x="523" y="902"/>
                    </a:lnTo>
                    <a:lnTo>
                      <a:pt x="517" y="904"/>
                    </a:lnTo>
                    <a:lnTo>
                      <a:pt x="514" y="906"/>
                    </a:lnTo>
                    <a:lnTo>
                      <a:pt x="510" y="908"/>
                    </a:lnTo>
                    <a:lnTo>
                      <a:pt x="508" y="908"/>
                    </a:lnTo>
                    <a:lnTo>
                      <a:pt x="506" y="908"/>
                    </a:lnTo>
                    <a:lnTo>
                      <a:pt x="506" y="908"/>
                    </a:lnTo>
                    <a:lnTo>
                      <a:pt x="506" y="908"/>
                    </a:lnTo>
                    <a:lnTo>
                      <a:pt x="505" y="910"/>
                    </a:lnTo>
                    <a:lnTo>
                      <a:pt x="503" y="910"/>
                    </a:lnTo>
                    <a:lnTo>
                      <a:pt x="501" y="910"/>
                    </a:lnTo>
                    <a:lnTo>
                      <a:pt x="501" y="910"/>
                    </a:lnTo>
                    <a:lnTo>
                      <a:pt x="499" y="910"/>
                    </a:lnTo>
                    <a:lnTo>
                      <a:pt x="499" y="910"/>
                    </a:lnTo>
                    <a:lnTo>
                      <a:pt x="497" y="910"/>
                    </a:lnTo>
                    <a:lnTo>
                      <a:pt x="497" y="908"/>
                    </a:lnTo>
                    <a:lnTo>
                      <a:pt x="497" y="908"/>
                    </a:lnTo>
                    <a:lnTo>
                      <a:pt x="497" y="908"/>
                    </a:lnTo>
                    <a:lnTo>
                      <a:pt x="496" y="908"/>
                    </a:lnTo>
                    <a:lnTo>
                      <a:pt x="496" y="908"/>
                    </a:lnTo>
                    <a:lnTo>
                      <a:pt x="496" y="906"/>
                    </a:lnTo>
                    <a:lnTo>
                      <a:pt x="494" y="906"/>
                    </a:lnTo>
                    <a:lnTo>
                      <a:pt x="494" y="906"/>
                    </a:lnTo>
                    <a:lnTo>
                      <a:pt x="494" y="904"/>
                    </a:lnTo>
                    <a:lnTo>
                      <a:pt x="494" y="904"/>
                    </a:lnTo>
                    <a:lnTo>
                      <a:pt x="494" y="904"/>
                    </a:lnTo>
                    <a:lnTo>
                      <a:pt x="494" y="904"/>
                    </a:lnTo>
                    <a:lnTo>
                      <a:pt x="492" y="902"/>
                    </a:lnTo>
                    <a:lnTo>
                      <a:pt x="492" y="902"/>
                    </a:lnTo>
                    <a:lnTo>
                      <a:pt x="488" y="895"/>
                    </a:lnTo>
                    <a:lnTo>
                      <a:pt x="490" y="893"/>
                    </a:lnTo>
                    <a:lnTo>
                      <a:pt x="490" y="892"/>
                    </a:lnTo>
                    <a:lnTo>
                      <a:pt x="490" y="892"/>
                    </a:lnTo>
                    <a:lnTo>
                      <a:pt x="490" y="890"/>
                    </a:lnTo>
                    <a:lnTo>
                      <a:pt x="490" y="890"/>
                    </a:lnTo>
                    <a:lnTo>
                      <a:pt x="490" y="890"/>
                    </a:lnTo>
                    <a:lnTo>
                      <a:pt x="490" y="890"/>
                    </a:lnTo>
                    <a:lnTo>
                      <a:pt x="490" y="888"/>
                    </a:lnTo>
                    <a:lnTo>
                      <a:pt x="490" y="888"/>
                    </a:lnTo>
                    <a:lnTo>
                      <a:pt x="490" y="886"/>
                    </a:lnTo>
                    <a:lnTo>
                      <a:pt x="490" y="886"/>
                    </a:lnTo>
                    <a:lnTo>
                      <a:pt x="488" y="886"/>
                    </a:lnTo>
                    <a:lnTo>
                      <a:pt x="488" y="886"/>
                    </a:lnTo>
                    <a:lnTo>
                      <a:pt x="487" y="886"/>
                    </a:lnTo>
                    <a:lnTo>
                      <a:pt x="487" y="886"/>
                    </a:lnTo>
                    <a:lnTo>
                      <a:pt x="483" y="888"/>
                    </a:lnTo>
                    <a:lnTo>
                      <a:pt x="479" y="890"/>
                    </a:lnTo>
                    <a:lnTo>
                      <a:pt x="479" y="890"/>
                    </a:lnTo>
                    <a:lnTo>
                      <a:pt x="478" y="890"/>
                    </a:lnTo>
                    <a:lnTo>
                      <a:pt x="478" y="890"/>
                    </a:lnTo>
                    <a:lnTo>
                      <a:pt x="478" y="890"/>
                    </a:lnTo>
                    <a:lnTo>
                      <a:pt x="476" y="890"/>
                    </a:lnTo>
                    <a:lnTo>
                      <a:pt x="476" y="890"/>
                    </a:lnTo>
                    <a:lnTo>
                      <a:pt x="474" y="890"/>
                    </a:lnTo>
                    <a:lnTo>
                      <a:pt x="472" y="888"/>
                    </a:lnTo>
                    <a:lnTo>
                      <a:pt x="472" y="888"/>
                    </a:lnTo>
                    <a:lnTo>
                      <a:pt x="472" y="888"/>
                    </a:lnTo>
                    <a:lnTo>
                      <a:pt x="472" y="888"/>
                    </a:lnTo>
                    <a:lnTo>
                      <a:pt x="472" y="886"/>
                    </a:lnTo>
                    <a:lnTo>
                      <a:pt x="472" y="886"/>
                    </a:lnTo>
                    <a:lnTo>
                      <a:pt x="472" y="886"/>
                    </a:lnTo>
                    <a:lnTo>
                      <a:pt x="472" y="884"/>
                    </a:lnTo>
                    <a:lnTo>
                      <a:pt x="472" y="884"/>
                    </a:lnTo>
                    <a:lnTo>
                      <a:pt x="472" y="884"/>
                    </a:lnTo>
                    <a:lnTo>
                      <a:pt x="472" y="884"/>
                    </a:lnTo>
                    <a:lnTo>
                      <a:pt x="472" y="884"/>
                    </a:lnTo>
                    <a:lnTo>
                      <a:pt x="472" y="879"/>
                    </a:lnTo>
                    <a:lnTo>
                      <a:pt x="472" y="879"/>
                    </a:lnTo>
                    <a:lnTo>
                      <a:pt x="472" y="879"/>
                    </a:lnTo>
                    <a:lnTo>
                      <a:pt x="470" y="875"/>
                    </a:lnTo>
                    <a:lnTo>
                      <a:pt x="469" y="872"/>
                    </a:lnTo>
                    <a:lnTo>
                      <a:pt x="467" y="872"/>
                    </a:lnTo>
                    <a:lnTo>
                      <a:pt x="465" y="872"/>
                    </a:lnTo>
                    <a:lnTo>
                      <a:pt x="465" y="872"/>
                    </a:lnTo>
                    <a:lnTo>
                      <a:pt x="463" y="870"/>
                    </a:lnTo>
                    <a:lnTo>
                      <a:pt x="463" y="870"/>
                    </a:lnTo>
                    <a:lnTo>
                      <a:pt x="463" y="870"/>
                    </a:lnTo>
                    <a:lnTo>
                      <a:pt x="461" y="868"/>
                    </a:lnTo>
                    <a:lnTo>
                      <a:pt x="461" y="868"/>
                    </a:lnTo>
                    <a:lnTo>
                      <a:pt x="459" y="868"/>
                    </a:lnTo>
                    <a:lnTo>
                      <a:pt x="458" y="868"/>
                    </a:lnTo>
                    <a:lnTo>
                      <a:pt x="458" y="866"/>
                    </a:lnTo>
                    <a:lnTo>
                      <a:pt x="456" y="866"/>
                    </a:lnTo>
                    <a:lnTo>
                      <a:pt x="456" y="866"/>
                    </a:lnTo>
                    <a:lnTo>
                      <a:pt x="452" y="863"/>
                    </a:lnTo>
                    <a:lnTo>
                      <a:pt x="450" y="863"/>
                    </a:lnTo>
                    <a:lnTo>
                      <a:pt x="450" y="863"/>
                    </a:lnTo>
                    <a:lnTo>
                      <a:pt x="449" y="861"/>
                    </a:lnTo>
                    <a:lnTo>
                      <a:pt x="449" y="861"/>
                    </a:lnTo>
                    <a:lnTo>
                      <a:pt x="449" y="859"/>
                    </a:lnTo>
                    <a:lnTo>
                      <a:pt x="449" y="857"/>
                    </a:lnTo>
                    <a:lnTo>
                      <a:pt x="449" y="857"/>
                    </a:lnTo>
                    <a:lnTo>
                      <a:pt x="449" y="855"/>
                    </a:lnTo>
                    <a:lnTo>
                      <a:pt x="450" y="855"/>
                    </a:lnTo>
                    <a:lnTo>
                      <a:pt x="450" y="854"/>
                    </a:lnTo>
                    <a:lnTo>
                      <a:pt x="450" y="854"/>
                    </a:lnTo>
                    <a:lnTo>
                      <a:pt x="452" y="850"/>
                    </a:lnTo>
                    <a:lnTo>
                      <a:pt x="452" y="846"/>
                    </a:lnTo>
                    <a:lnTo>
                      <a:pt x="450" y="843"/>
                    </a:lnTo>
                    <a:lnTo>
                      <a:pt x="450" y="837"/>
                    </a:lnTo>
                    <a:lnTo>
                      <a:pt x="450" y="834"/>
                    </a:lnTo>
                    <a:lnTo>
                      <a:pt x="450" y="832"/>
                    </a:lnTo>
                    <a:lnTo>
                      <a:pt x="449" y="828"/>
                    </a:lnTo>
                    <a:lnTo>
                      <a:pt x="449" y="823"/>
                    </a:lnTo>
                    <a:lnTo>
                      <a:pt x="450" y="819"/>
                    </a:lnTo>
                    <a:lnTo>
                      <a:pt x="450" y="814"/>
                    </a:lnTo>
                    <a:lnTo>
                      <a:pt x="450" y="812"/>
                    </a:lnTo>
                    <a:lnTo>
                      <a:pt x="450" y="812"/>
                    </a:lnTo>
                    <a:lnTo>
                      <a:pt x="450" y="812"/>
                    </a:lnTo>
                    <a:lnTo>
                      <a:pt x="450" y="812"/>
                    </a:lnTo>
                    <a:lnTo>
                      <a:pt x="450" y="810"/>
                    </a:lnTo>
                    <a:lnTo>
                      <a:pt x="449" y="810"/>
                    </a:lnTo>
                    <a:lnTo>
                      <a:pt x="441" y="803"/>
                    </a:lnTo>
                    <a:lnTo>
                      <a:pt x="438" y="801"/>
                    </a:lnTo>
                    <a:lnTo>
                      <a:pt x="434" y="799"/>
                    </a:lnTo>
                    <a:lnTo>
                      <a:pt x="432" y="799"/>
                    </a:lnTo>
                    <a:lnTo>
                      <a:pt x="429" y="798"/>
                    </a:lnTo>
                    <a:lnTo>
                      <a:pt x="423" y="798"/>
                    </a:lnTo>
                    <a:lnTo>
                      <a:pt x="420" y="798"/>
                    </a:lnTo>
                    <a:lnTo>
                      <a:pt x="420" y="798"/>
                    </a:lnTo>
                    <a:lnTo>
                      <a:pt x="420" y="798"/>
                    </a:lnTo>
                    <a:lnTo>
                      <a:pt x="414" y="799"/>
                    </a:lnTo>
                    <a:lnTo>
                      <a:pt x="409" y="803"/>
                    </a:lnTo>
                    <a:lnTo>
                      <a:pt x="409" y="803"/>
                    </a:lnTo>
                    <a:lnTo>
                      <a:pt x="405" y="805"/>
                    </a:lnTo>
                    <a:lnTo>
                      <a:pt x="402" y="808"/>
                    </a:lnTo>
                    <a:lnTo>
                      <a:pt x="400" y="810"/>
                    </a:lnTo>
                    <a:lnTo>
                      <a:pt x="394" y="812"/>
                    </a:lnTo>
                    <a:lnTo>
                      <a:pt x="389" y="814"/>
                    </a:lnTo>
                    <a:lnTo>
                      <a:pt x="382" y="814"/>
                    </a:lnTo>
                    <a:lnTo>
                      <a:pt x="376" y="814"/>
                    </a:lnTo>
                    <a:lnTo>
                      <a:pt x="373" y="814"/>
                    </a:lnTo>
                    <a:lnTo>
                      <a:pt x="371" y="814"/>
                    </a:lnTo>
                    <a:lnTo>
                      <a:pt x="369" y="814"/>
                    </a:lnTo>
                    <a:lnTo>
                      <a:pt x="369" y="814"/>
                    </a:lnTo>
                    <a:lnTo>
                      <a:pt x="369" y="814"/>
                    </a:lnTo>
                    <a:lnTo>
                      <a:pt x="367" y="814"/>
                    </a:lnTo>
                    <a:lnTo>
                      <a:pt x="367" y="814"/>
                    </a:lnTo>
                    <a:lnTo>
                      <a:pt x="365" y="816"/>
                    </a:lnTo>
                    <a:lnTo>
                      <a:pt x="364" y="817"/>
                    </a:lnTo>
                    <a:lnTo>
                      <a:pt x="358" y="821"/>
                    </a:lnTo>
                    <a:lnTo>
                      <a:pt x="355" y="825"/>
                    </a:lnTo>
                    <a:lnTo>
                      <a:pt x="347" y="828"/>
                    </a:lnTo>
                    <a:lnTo>
                      <a:pt x="336" y="832"/>
                    </a:lnTo>
                    <a:lnTo>
                      <a:pt x="333" y="836"/>
                    </a:lnTo>
                    <a:lnTo>
                      <a:pt x="327" y="837"/>
                    </a:lnTo>
                    <a:lnTo>
                      <a:pt x="324" y="837"/>
                    </a:lnTo>
                    <a:lnTo>
                      <a:pt x="318" y="837"/>
                    </a:lnTo>
                    <a:lnTo>
                      <a:pt x="315" y="836"/>
                    </a:lnTo>
                    <a:lnTo>
                      <a:pt x="309" y="832"/>
                    </a:lnTo>
                    <a:lnTo>
                      <a:pt x="308" y="827"/>
                    </a:lnTo>
                    <a:lnTo>
                      <a:pt x="308" y="823"/>
                    </a:lnTo>
                    <a:lnTo>
                      <a:pt x="308" y="821"/>
                    </a:lnTo>
                    <a:lnTo>
                      <a:pt x="308" y="821"/>
                    </a:lnTo>
                    <a:lnTo>
                      <a:pt x="308" y="821"/>
                    </a:lnTo>
                    <a:lnTo>
                      <a:pt x="304" y="819"/>
                    </a:lnTo>
                    <a:lnTo>
                      <a:pt x="302" y="817"/>
                    </a:lnTo>
                    <a:lnTo>
                      <a:pt x="300" y="816"/>
                    </a:lnTo>
                    <a:lnTo>
                      <a:pt x="304" y="814"/>
                    </a:lnTo>
                    <a:lnTo>
                      <a:pt x="308" y="812"/>
                    </a:lnTo>
                    <a:lnTo>
                      <a:pt x="309" y="810"/>
                    </a:lnTo>
                    <a:lnTo>
                      <a:pt x="311" y="808"/>
                    </a:lnTo>
                    <a:lnTo>
                      <a:pt x="311" y="808"/>
                    </a:lnTo>
                    <a:lnTo>
                      <a:pt x="313" y="808"/>
                    </a:lnTo>
                    <a:lnTo>
                      <a:pt x="313" y="808"/>
                    </a:lnTo>
                    <a:lnTo>
                      <a:pt x="315" y="808"/>
                    </a:lnTo>
                    <a:lnTo>
                      <a:pt x="315" y="808"/>
                    </a:lnTo>
                    <a:lnTo>
                      <a:pt x="315" y="808"/>
                    </a:lnTo>
                    <a:lnTo>
                      <a:pt x="315" y="808"/>
                    </a:lnTo>
                    <a:lnTo>
                      <a:pt x="315" y="808"/>
                    </a:lnTo>
                    <a:lnTo>
                      <a:pt x="315" y="808"/>
                    </a:lnTo>
                    <a:lnTo>
                      <a:pt x="315" y="810"/>
                    </a:lnTo>
                    <a:lnTo>
                      <a:pt x="315" y="810"/>
                    </a:lnTo>
                    <a:lnTo>
                      <a:pt x="315" y="812"/>
                    </a:lnTo>
                    <a:lnTo>
                      <a:pt x="315" y="812"/>
                    </a:lnTo>
                    <a:lnTo>
                      <a:pt x="317" y="814"/>
                    </a:lnTo>
                    <a:lnTo>
                      <a:pt x="317" y="814"/>
                    </a:lnTo>
                    <a:lnTo>
                      <a:pt x="317" y="814"/>
                    </a:lnTo>
                    <a:lnTo>
                      <a:pt x="317" y="814"/>
                    </a:lnTo>
                    <a:lnTo>
                      <a:pt x="318" y="814"/>
                    </a:lnTo>
                    <a:lnTo>
                      <a:pt x="318" y="814"/>
                    </a:lnTo>
                    <a:lnTo>
                      <a:pt x="318" y="814"/>
                    </a:lnTo>
                    <a:lnTo>
                      <a:pt x="318" y="814"/>
                    </a:lnTo>
                    <a:lnTo>
                      <a:pt x="320" y="814"/>
                    </a:lnTo>
                    <a:lnTo>
                      <a:pt x="322" y="812"/>
                    </a:lnTo>
                    <a:lnTo>
                      <a:pt x="324" y="808"/>
                    </a:lnTo>
                    <a:lnTo>
                      <a:pt x="326" y="808"/>
                    </a:lnTo>
                    <a:lnTo>
                      <a:pt x="326" y="807"/>
                    </a:lnTo>
                    <a:lnTo>
                      <a:pt x="324" y="807"/>
                    </a:lnTo>
                    <a:lnTo>
                      <a:pt x="324" y="807"/>
                    </a:lnTo>
                    <a:lnTo>
                      <a:pt x="324" y="807"/>
                    </a:lnTo>
                    <a:lnTo>
                      <a:pt x="324" y="807"/>
                    </a:lnTo>
                    <a:lnTo>
                      <a:pt x="322" y="803"/>
                    </a:lnTo>
                    <a:lnTo>
                      <a:pt x="318" y="799"/>
                    </a:lnTo>
                    <a:lnTo>
                      <a:pt x="317" y="798"/>
                    </a:lnTo>
                    <a:lnTo>
                      <a:pt x="315" y="796"/>
                    </a:lnTo>
                    <a:lnTo>
                      <a:pt x="315" y="796"/>
                    </a:lnTo>
                    <a:lnTo>
                      <a:pt x="315" y="794"/>
                    </a:lnTo>
                    <a:lnTo>
                      <a:pt x="315" y="794"/>
                    </a:lnTo>
                    <a:lnTo>
                      <a:pt x="317" y="792"/>
                    </a:lnTo>
                    <a:lnTo>
                      <a:pt x="317" y="790"/>
                    </a:lnTo>
                    <a:lnTo>
                      <a:pt x="318" y="790"/>
                    </a:lnTo>
                    <a:lnTo>
                      <a:pt x="320" y="790"/>
                    </a:lnTo>
                    <a:lnTo>
                      <a:pt x="320" y="790"/>
                    </a:lnTo>
                    <a:lnTo>
                      <a:pt x="322" y="790"/>
                    </a:lnTo>
                    <a:lnTo>
                      <a:pt x="322" y="792"/>
                    </a:lnTo>
                    <a:lnTo>
                      <a:pt x="326" y="792"/>
                    </a:lnTo>
                    <a:lnTo>
                      <a:pt x="326" y="794"/>
                    </a:lnTo>
                    <a:lnTo>
                      <a:pt x="326" y="794"/>
                    </a:lnTo>
                    <a:lnTo>
                      <a:pt x="327" y="794"/>
                    </a:lnTo>
                    <a:lnTo>
                      <a:pt x="327" y="794"/>
                    </a:lnTo>
                    <a:lnTo>
                      <a:pt x="329" y="794"/>
                    </a:lnTo>
                    <a:lnTo>
                      <a:pt x="329" y="794"/>
                    </a:lnTo>
                    <a:lnTo>
                      <a:pt x="329" y="794"/>
                    </a:lnTo>
                    <a:lnTo>
                      <a:pt x="329" y="792"/>
                    </a:lnTo>
                    <a:lnTo>
                      <a:pt x="329" y="792"/>
                    </a:lnTo>
                    <a:lnTo>
                      <a:pt x="329" y="792"/>
                    </a:lnTo>
                    <a:lnTo>
                      <a:pt x="329" y="787"/>
                    </a:lnTo>
                    <a:lnTo>
                      <a:pt x="327" y="785"/>
                    </a:lnTo>
                    <a:lnTo>
                      <a:pt x="327" y="783"/>
                    </a:lnTo>
                    <a:lnTo>
                      <a:pt x="326" y="783"/>
                    </a:lnTo>
                    <a:lnTo>
                      <a:pt x="326" y="783"/>
                    </a:lnTo>
                    <a:lnTo>
                      <a:pt x="322" y="783"/>
                    </a:lnTo>
                    <a:lnTo>
                      <a:pt x="318" y="783"/>
                    </a:lnTo>
                    <a:lnTo>
                      <a:pt x="315" y="783"/>
                    </a:lnTo>
                    <a:lnTo>
                      <a:pt x="315" y="783"/>
                    </a:lnTo>
                    <a:lnTo>
                      <a:pt x="315" y="783"/>
                    </a:lnTo>
                    <a:lnTo>
                      <a:pt x="313" y="783"/>
                    </a:lnTo>
                    <a:lnTo>
                      <a:pt x="313" y="785"/>
                    </a:lnTo>
                    <a:lnTo>
                      <a:pt x="311" y="785"/>
                    </a:lnTo>
                    <a:lnTo>
                      <a:pt x="311" y="783"/>
                    </a:lnTo>
                    <a:lnTo>
                      <a:pt x="311" y="783"/>
                    </a:lnTo>
                    <a:lnTo>
                      <a:pt x="311" y="783"/>
                    </a:lnTo>
                    <a:lnTo>
                      <a:pt x="309" y="781"/>
                    </a:lnTo>
                    <a:lnTo>
                      <a:pt x="309" y="779"/>
                    </a:lnTo>
                    <a:lnTo>
                      <a:pt x="309" y="779"/>
                    </a:lnTo>
                    <a:lnTo>
                      <a:pt x="308" y="779"/>
                    </a:lnTo>
                    <a:lnTo>
                      <a:pt x="308" y="779"/>
                    </a:lnTo>
                    <a:lnTo>
                      <a:pt x="308" y="778"/>
                    </a:lnTo>
                    <a:lnTo>
                      <a:pt x="308" y="778"/>
                    </a:lnTo>
                    <a:lnTo>
                      <a:pt x="308" y="776"/>
                    </a:lnTo>
                    <a:lnTo>
                      <a:pt x="308" y="776"/>
                    </a:lnTo>
                    <a:lnTo>
                      <a:pt x="311" y="774"/>
                    </a:lnTo>
                    <a:lnTo>
                      <a:pt x="313" y="772"/>
                    </a:lnTo>
                    <a:lnTo>
                      <a:pt x="315" y="772"/>
                    </a:lnTo>
                    <a:lnTo>
                      <a:pt x="317" y="770"/>
                    </a:lnTo>
                    <a:lnTo>
                      <a:pt x="320" y="769"/>
                    </a:lnTo>
                    <a:lnTo>
                      <a:pt x="320" y="769"/>
                    </a:lnTo>
                    <a:lnTo>
                      <a:pt x="320" y="767"/>
                    </a:lnTo>
                    <a:lnTo>
                      <a:pt x="320" y="767"/>
                    </a:lnTo>
                    <a:lnTo>
                      <a:pt x="320" y="767"/>
                    </a:lnTo>
                    <a:lnTo>
                      <a:pt x="320" y="767"/>
                    </a:lnTo>
                    <a:lnTo>
                      <a:pt x="320" y="765"/>
                    </a:lnTo>
                    <a:lnTo>
                      <a:pt x="318" y="765"/>
                    </a:lnTo>
                    <a:lnTo>
                      <a:pt x="317" y="765"/>
                    </a:lnTo>
                    <a:lnTo>
                      <a:pt x="315" y="763"/>
                    </a:lnTo>
                    <a:lnTo>
                      <a:pt x="315" y="763"/>
                    </a:lnTo>
                    <a:lnTo>
                      <a:pt x="315" y="763"/>
                    </a:lnTo>
                    <a:lnTo>
                      <a:pt x="315" y="761"/>
                    </a:lnTo>
                    <a:lnTo>
                      <a:pt x="315" y="761"/>
                    </a:lnTo>
                    <a:lnTo>
                      <a:pt x="315" y="761"/>
                    </a:lnTo>
                    <a:lnTo>
                      <a:pt x="315" y="761"/>
                    </a:lnTo>
                    <a:lnTo>
                      <a:pt x="315" y="760"/>
                    </a:lnTo>
                    <a:lnTo>
                      <a:pt x="318" y="758"/>
                    </a:lnTo>
                    <a:lnTo>
                      <a:pt x="320" y="756"/>
                    </a:lnTo>
                    <a:lnTo>
                      <a:pt x="320" y="756"/>
                    </a:lnTo>
                    <a:lnTo>
                      <a:pt x="322" y="756"/>
                    </a:lnTo>
                    <a:lnTo>
                      <a:pt x="322" y="754"/>
                    </a:lnTo>
                    <a:lnTo>
                      <a:pt x="322" y="754"/>
                    </a:lnTo>
                    <a:lnTo>
                      <a:pt x="322" y="754"/>
                    </a:lnTo>
                    <a:lnTo>
                      <a:pt x="320" y="752"/>
                    </a:lnTo>
                    <a:lnTo>
                      <a:pt x="320" y="752"/>
                    </a:lnTo>
                    <a:lnTo>
                      <a:pt x="318" y="751"/>
                    </a:lnTo>
                    <a:lnTo>
                      <a:pt x="318" y="751"/>
                    </a:lnTo>
                    <a:lnTo>
                      <a:pt x="318" y="751"/>
                    </a:lnTo>
                    <a:lnTo>
                      <a:pt x="318" y="751"/>
                    </a:lnTo>
                    <a:lnTo>
                      <a:pt x="317" y="751"/>
                    </a:lnTo>
                    <a:lnTo>
                      <a:pt x="317" y="751"/>
                    </a:lnTo>
                    <a:lnTo>
                      <a:pt x="315" y="751"/>
                    </a:lnTo>
                    <a:lnTo>
                      <a:pt x="313" y="752"/>
                    </a:lnTo>
                    <a:lnTo>
                      <a:pt x="313" y="752"/>
                    </a:lnTo>
                    <a:lnTo>
                      <a:pt x="311" y="752"/>
                    </a:lnTo>
                    <a:lnTo>
                      <a:pt x="311" y="751"/>
                    </a:lnTo>
                    <a:lnTo>
                      <a:pt x="311" y="751"/>
                    </a:lnTo>
                    <a:lnTo>
                      <a:pt x="311" y="751"/>
                    </a:lnTo>
                    <a:lnTo>
                      <a:pt x="309" y="749"/>
                    </a:lnTo>
                    <a:lnTo>
                      <a:pt x="309" y="747"/>
                    </a:lnTo>
                    <a:lnTo>
                      <a:pt x="309" y="745"/>
                    </a:lnTo>
                    <a:lnTo>
                      <a:pt x="309" y="743"/>
                    </a:lnTo>
                    <a:lnTo>
                      <a:pt x="309" y="743"/>
                    </a:lnTo>
                    <a:lnTo>
                      <a:pt x="308" y="741"/>
                    </a:lnTo>
                    <a:lnTo>
                      <a:pt x="308" y="740"/>
                    </a:lnTo>
                    <a:lnTo>
                      <a:pt x="306" y="740"/>
                    </a:lnTo>
                    <a:lnTo>
                      <a:pt x="306" y="740"/>
                    </a:lnTo>
                    <a:lnTo>
                      <a:pt x="306" y="740"/>
                    </a:lnTo>
                    <a:lnTo>
                      <a:pt x="306" y="740"/>
                    </a:lnTo>
                    <a:lnTo>
                      <a:pt x="306" y="740"/>
                    </a:lnTo>
                    <a:lnTo>
                      <a:pt x="306" y="740"/>
                    </a:lnTo>
                    <a:lnTo>
                      <a:pt x="304" y="740"/>
                    </a:lnTo>
                    <a:lnTo>
                      <a:pt x="302" y="741"/>
                    </a:lnTo>
                    <a:lnTo>
                      <a:pt x="302" y="743"/>
                    </a:lnTo>
                    <a:lnTo>
                      <a:pt x="302" y="745"/>
                    </a:lnTo>
                    <a:lnTo>
                      <a:pt x="302" y="747"/>
                    </a:lnTo>
                    <a:lnTo>
                      <a:pt x="302" y="747"/>
                    </a:lnTo>
                    <a:lnTo>
                      <a:pt x="302" y="747"/>
                    </a:lnTo>
                    <a:lnTo>
                      <a:pt x="302" y="747"/>
                    </a:lnTo>
                    <a:lnTo>
                      <a:pt x="300" y="749"/>
                    </a:lnTo>
                    <a:lnTo>
                      <a:pt x="299" y="749"/>
                    </a:lnTo>
                    <a:lnTo>
                      <a:pt x="299" y="749"/>
                    </a:lnTo>
                    <a:lnTo>
                      <a:pt x="297" y="749"/>
                    </a:lnTo>
                    <a:lnTo>
                      <a:pt x="297" y="749"/>
                    </a:lnTo>
                    <a:lnTo>
                      <a:pt x="297" y="749"/>
                    </a:lnTo>
                    <a:lnTo>
                      <a:pt x="297" y="749"/>
                    </a:lnTo>
                    <a:lnTo>
                      <a:pt x="295" y="749"/>
                    </a:lnTo>
                    <a:lnTo>
                      <a:pt x="295" y="747"/>
                    </a:lnTo>
                    <a:lnTo>
                      <a:pt x="293" y="747"/>
                    </a:lnTo>
                    <a:lnTo>
                      <a:pt x="293" y="747"/>
                    </a:lnTo>
                    <a:lnTo>
                      <a:pt x="291" y="747"/>
                    </a:lnTo>
                    <a:lnTo>
                      <a:pt x="291" y="747"/>
                    </a:lnTo>
                    <a:lnTo>
                      <a:pt x="291" y="747"/>
                    </a:lnTo>
                    <a:lnTo>
                      <a:pt x="291" y="747"/>
                    </a:lnTo>
                    <a:lnTo>
                      <a:pt x="289" y="743"/>
                    </a:lnTo>
                    <a:lnTo>
                      <a:pt x="289" y="741"/>
                    </a:lnTo>
                    <a:lnTo>
                      <a:pt x="288" y="740"/>
                    </a:lnTo>
                    <a:lnTo>
                      <a:pt x="288" y="738"/>
                    </a:lnTo>
                    <a:lnTo>
                      <a:pt x="288" y="738"/>
                    </a:lnTo>
                    <a:lnTo>
                      <a:pt x="288" y="738"/>
                    </a:lnTo>
                    <a:lnTo>
                      <a:pt x="288" y="738"/>
                    </a:lnTo>
                    <a:lnTo>
                      <a:pt x="288" y="736"/>
                    </a:lnTo>
                    <a:lnTo>
                      <a:pt x="288" y="736"/>
                    </a:lnTo>
                    <a:lnTo>
                      <a:pt x="288" y="736"/>
                    </a:lnTo>
                    <a:lnTo>
                      <a:pt x="289" y="734"/>
                    </a:lnTo>
                    <a:lnTo>
                      <a:pt x="291" y="734"/>
                    </a:lnTo>
                    <a:lnTo>
                      <a:pt x="291" y="732"/>
                    </a:lnTo>
                    <a:lnTo>
                      <a:pt x="293" y="729"/>
                    </a:lnTo>
                    <a:lnTo>
                      <a:pt x="293" y="727"/>
                    </a:lnTo>
                    <a:lnTo>
                      <a:pt x="293" y="727"/>
                    </a:lnTo>
                    <a:lnTo>
                      <a:pt x="293" y="727"/>
                    </a:lnTo>
                    <a:lnTo>
                      <a:pt x="291" y="725"/>
                    </a:lnTo>
                    <a:lnTo>
                      <a:pt x="291" y="725"/>
                    </a:lnTo>
                    <a:lnTo>
                      <a:pt x="291" y="725"/>
                    </a:lnTo>
                    <a:lnTo>
                      <a:pt x="289" y="725"/>
                    </a:lnTo>
                    <a:lnTo>
                      <a:pt x="289" y="723"/>
                    </a:lnTo>
                    <a:lnTo>
                      <a:pt x="289" y="723"/>
                    </a:lnTo>
                    <a:lnTo>
                      <a:pt x="288" y="723"/>
                    </a:lnTo>
                    <a:lnTo>
                      <a:pt x="286" y="718"/>
                    </a:lnTo>
                    <a:lnTo>
                      <a:pt x="286" y="718"/>
                    </a:lnTo>
                    <a:lnTo>
                      <a:pt x="286" y="716"/>
                    </a:lnTo>
                    <a:lnTo>
                      <a:pt x="286" y="714"/>
                    </a:lnTo>
                    <a:lnTo>
                      <a:pt x="286" y="713"/>
                    </a:lnTo>
                    <a:lnTo>
                      <a:pt x="288" y="711"/>
                    </a:lnTo>
                    <a:lnTo>
                      <a:pt x="288" y="709"/>
                    </a:lnTo>
                    <a:lnTo>
                      <a:pt x="289" y="707"/>
                    </a:lnTo>
                    <a:lnTo>
                      <a:pt x="291" y="705"/>
                    </a:lnTo>
                    <a:lnTo>
                      <a:pt x="291" y="703"/>
                    </a:lnTo>
                    <a:lnTo>
                      <a:pt x="293" y="702"/>
                    </a:lnTo>
                    <a:lnTo>
                      <a:pt x="293" y="700"/>
                    </a:lnTo>
                    <a:lnTo>
                      <a:pt x="291" y="698"/>
                    </a:lnTo>
                    <a:lnTo>
                      <a:pt x="291" y="696"/>
                    </a:lnTo>
                    <a:lnTo>
                      <a:pt x="291" y="694"/>
                    </a:lnTo>
                    <a:lnTo>
                      <a:pt x="289" y="693"/>
                    </a:lnTo>
                    <a:lnTo>
                      <a:pt x="289" y="689"/>
                    </a:lnTo>
                    <a:lnTo>
                      <a:pt x="289" y="687"/>
                    </a:lnTo>
                    <a:lnTo>
                      <a:pt x="289" y="685"/>
                    </a:lnTo>
                    <a:lnTo>
                      <a:pt x="289" y="685"/>
                    </a:lnTo>
                    <a:lnTo>
                      <a:pt x="288" y="685"/>
                    </a:lnTo>
                    <a:lnTo>
                      <a:pt x="288" y="685"/>
                    </a:lnTo>
                    <a:lnTo>
                      <a:pt x="288" y="684"/>
                    </a:lnTo>
                    <a:lnTo>
                      <a:pt x="286" y="682"/>
                    </a:lnTo>
                    <a:lnTo>
                      <a:pt x="288" y="682"/>
                    </a:lnTo>
                    <a:lnTo>
                      <a:pt x="288" y="680"/>
                    </a:lnTo>
                    <a:lnTo>
                      <a:pt x="289" y="676"/>
                    </a:lnTo>
                    <a:lnTo>
                      <a:pt x="291" y="675"/>
                    </a:lnTo>
                    <a:lnTo>
                      <a:pt x="291" y="669"/>
                    </a:lnTo>
                    <a:lnTo>
                      <a:pt x="291" y="667"/>
                    </a:lnTo>
                    <a:lnTo>
                      <a:pt x="291" y="666"/>
                    </a:lnTo>
                    <a:lnTo>
                      <a:pt x="291" y="664"/>
                    </a:lnTo>
                    <a:lnTo>
                      <a:pt x="289" y="662"/>
                    </a:lnTo>
                    <a:lnTo>
                      <a:pt x="289" y="660"/>
                    </a:lnTo>
                    <a:lnTo>
                      <a:pt x="288" y="658"/>
                    </a:lnTo>
                    <a:lnTo>
                      <a:pt x="286" y="656"/>
                    </a:lnTo>
                    <a:lnTo>
                      <a:pt x="286" y="655"/>
                    </a:lnTo>
                    <a:lnTo>
                      <a:pt x="286" y="655"/>
                    </a:lnTo>
                    <a:lnTo>
                      <a:pt x="286" y="653"/>
                    </a:lnTo>
                    <a:lnTo>
                      <a:pt x="286" y="651"/>
                    </a:lnTo>
                    <a:lnTo>
                      <a:pt x="288" y="649"/>
                    </a:lnTo>
                    <a:lnTo>
                      <a:pt x="288" y="647"/>
                    </a:lnTo>
                    <a:lnTo>
                      <a:pt x="291" y="644"/>
                    </a:lnTo>
                    <a:lnTo>
                      <a:pt x="295" y="642"/>
                    </a:lnTo>
                    <a:lnTo>
                      <a:pt x="297" y="640"/>
                    </a:lnTo>
                    <a:lnTo>
                      <a:pt x="299" y="637"/>
                    </a:lnTo>
                    <a:lnTo>
                      <a:pt x="299" y="635"/>
                    </a:lnTo>
                    <a:lnTo>
                      <a:pt x="299" y="633"/>
                    </a:lnTo>
                    <a:lnTo>
                      <a:pt x="299" y="631"/>
                    </a:lnTo>
                    <a:lnTo>
                      <a:pt x="299" y="629"/>
                    </a:lnTo>
                    <a:lnTo>
                      <a:pt x="299" y="628"/>
                    </a:lnTo>
                    <a:lnTo>
                      <a:pt x="300" y="626"/>
                    </a:lnTo>
                    <a:lnTo>
                      <a:pt x="300" y="626"/>
                    </a:lnTo>
                    <a:lnTo>
                      <a:pt x="300" y="626"/>
                    </a:lnTo>
                    <a:lnTo>
                      <a:pt x="300" y="626"/>
                    </a:lnTo>
                    <a:lnTo>
                      <a:pt x="300" y="624"/>
                    </a:lnTo>
                    <a:lnTo>
                      <a:pt x="299" y="624"/>
                    </a:lnTo>
                    <a:lnTo>
                      <a:pt x="299" y="624"/>
                    </a:lnTo>
                    <a:lnTo>
                      <a:pt x="297" y="624"/>
                    </a:lnTo>
                    <a:lnTo>
                      <a:pt x="297" y="624"/>
                    </a:lnTo>
                    <a:lnTo>
                      <a:pt x="297" y="624"/>
                    </a:lnTo>
                    <a:lnTo>
                      <a:pt x="295" y="624"/>
                    </a:lnTo>
                    <a:lnTo>
                      <a:pt x="295" y="624"/>
                    </a:lnTo>
                    <a:lnTo>
                      <a:pt x="295" y="624"/>
                    </a:lnTo>
                    <a:lnTo>
                      <a:pt x="293" y="624"/>
                    </a:lnTo>
                    <a:lnTo>
                      <a:pt x="293" y="624"/>
                    </a:lnTo>
                    <a:lnTo>
                      <a:pt x="293" y="624"/>
                    </a:lnTo>
                    <a:lnTo>
                      <a:pt x="293" y="622"/>
                    </a:lnTo>
                    <a:lnTo>
                      <a:pt x="293" y="622"/>
                    </a:lnTo>
                    <a:lnTo>
                      <a:pt x="291" y="622"/>
                    </a:lnTo>
                    <a:lnTo>
                      <a:pt x="289" y="618"/>
                    </a:lnTo>
                    <a:lnTo>
                      <a:pt x="289" y="617"/>
                    </a:lnTo>
                    <a:lnTo>
                      <a:pt x="289" y="615"/>
                    </a:lnTo>
                    <a:lnTo>
                      <a:pt x="289" y="613"/>
                    </a:lnTo>
                    <a:lnTo>
                      <a:pt x="291" y="611"/>
                    </a:lnTo>
                    <a:lnTo>
                      <a:pt x="295" y="611"/>
                    </a:lnTo>
                    <a:lnTo>
                      <a:pt x="297" y="613"/>
                    </a:lnTo>
                    <a:lnTo>
                      <a:pt x="299" y="615"/>
                    </a:lnTo>
                    <a:lnTo>
                      <a:pt x="304" y="617"/>
                    </a:lnTo>
                    <a:lnTo>
                      <a:pt x="309" y="618"/>
                    </a:lnTo>
                    <a:lnTo>
                      <a:pt x="311" y="618"/>
                    </a:lnTo>
                    <a:lnTo>
                      <a:pt x="313" y="618"/>
                    </a:lnTo>
                    <a:lnTo>
                      <a:pt x="315" y="618"/>
                    </a:lnTo>
                    <a:lnTo>
                      <a:pt x="317" y="617"/>
                    </a:lnTo>
                    <a:lnTo>
                      <a:pt x="317" y="615"/>
                    </a:lnTo>
                    <a:lnTo>
                      <a:pt x="317" y="613"/>
                    </a:lnTo>
                    <a:lnTo>
                      <a:pt x="317" y="613"/>
                    </a:lnTo>
                    <a:lnTo>
                      <a:pt x="317" y="604"/>
                    </a:lnTo>
                    <a:lnTo>
                      <a:pt x="317" y="602"/>
                    </a:lnTo>
                    <a:lnTo>
                      <a:pt x="315" y="600"/>
                    </a:lnTo>
                    <a:lnTo>
                      <a:pt x="315" y="600"/>
                    </a:lnTo>
                    <a:lnTo>
                      <a:pt x="311" y="599"/>
                    </a:lnTo>
                    <a:lnTo>
                      <a:pt x="309" y="599"/>
                    </a:lnTo>
                    <a:lnTo>
                      <a:pt x="308" y="599"/>
                    </a:lnTo>
                    <a:lnTo>
                      <a:pt x="308" y="597"/>
                    </a:lnTo>
                    <a:lnTo>
                      <a:pt x="308" y="595"/>
                    </a:lnTo>
                    <a:lnTo>
                      <a:pt x="308" y="593"/>
                    </a:lnTo>
                    <a:lnTo>
                      <a:pt x="309" y="593"/>
                    </a:lnTo>
                    <a:lnTo>
                      <a:pt x="309" y="593"/>
                    </a:lnTo>
                    <a:lnTo>
                      <a:pt x="309" y="593"/>
                    </a:lnTo>
                    <a:lnTo>
                      <a:pt x="311" y="593"/>
                    </a:lnTo>
                    <a:lnTo>
                      <a:pt x="315" y="593"/>
                    </a:lnTo>
                    <a:lnTo>
                      <a:pt x="318" y="595"/>
                    </a:lnTo>
                    <a:lnTo>
                      <a:pt x="318" y="595"/>
                    </a:lnTo>
                    <a:lnTo>
                      <a:pt x="320" y="595"/>
                    </a:lnTo>
                    <a:lnTo>
                      <a:pt x="320" y="595"/>
                    </a:lnTo>
                    <a:lnTo>
                      <a:pt x="320" y="595"/>
                    </a:lnTo>
                    <a:lnTo>
                      <a:pt x="322" y="593"/>
                    </a:lnTo>
                    <a:lnTo>
                      <a:pt x="324" y="591"/>
                    </a:lnTo>
                    <a:lnTo>
                      <a:pt x="324" y="591"/>
                    </a:lnTo>
                    <a:lnTo>
                      <a:pt x="324" y="591"/>
                    </a:lnTo>
                    <a:lnTo>
                      <a:pt x="324" y="590"/>
                    </a:lnTo>
                    <a:lnTo>
                      <a:pt x="324" y="590"/>
                    </a:lnTo>
                    <a:lnTo>
                      <a:pt x="326" y="588"/>
                    </a:lnTo>
                    <a:lnTo>
                      <a:pt x="326" y="586"/>
                    </a:lnTo>
                    <a:lnTo>
                      <a:pt x="326" y="584"/>
                    </a:lnTo>
                    <a:lnTo>
                      <a:pt x="324" y="580"/>
                    </a:lnTo>
                    <a:lnTo>
                      <a:pt x="324" y="579"/>
                    </a:lnTo>
                    <a:lnTo>
                      <a:pt x="326" y="577"/>
                    </a:lnTo>
                    <a:lnTo>
                      <a:pt x="327" y="577"/>
                    </a:lnTo>
                    <a:lnTo>
                      <a:pt x="329" y="575"/>
                    </a:lnTo>
                    <a:lnTo>
                      <a:pt x="335" y="573"/>
                    </a:lnTo>
                    <a:lnTo>
                      <a:pt x="336" y="573"/>
                    </a:lnTo>
                    <a:lnTo>
                      <a:pt x="336" y="573"/>
                    </a:lnTo>
                    <a:lnTo>
                      <a:pt x="338" y="573"/>
                    </a:lnTo>
                    <a:lnTo>
                      <a:pt x="338" y="573"/>
                    </a:lnTo>
                    <a:lnTo>
                      <a:pt x="340" y="571"/>
                    </a:lnTo>
                    <a:lnTo>
                      <a:pt x="340" y="571"/>
                    </a:lnTo>
                    <a:lnTo>
                      <a:pt x="340" y="571"/>
                    </a:lnTo>
                    <a:lnTo>
                      <a:pt x="340" y="570"/>
                    </a:lnTo>
                    <a:lnTo>
                      <a:pt x="340" y="570"/>
                    </a:lnTo>
                    <a:lnTo>
                      <a:pt x="338" y="568"/>
                    </a:lnTo>
                    <a:lnTo>
                      <a:pt x="338" y="566"/>
                    </a:lnTo>
                    <a:lnTo>
                      <a:pt x="338" y="564"/>
                    </a:lnTo>
                    <a:lnTo>
                      <a:pt x="340" y="564"/>
                    </a:lnTo>
                    <a:lnTo>
                      <a:pt x="340" y="564"/>
                    </a:lnTo>
                    <a:lnTo>
                      <a:pt x="340" y="564"/>
                    </a:lnTo>
                    <a:lnTo>
                      <a:pt x="340" y="562"/>
                    </a:lnTo>
                    <a:lnTo>
                      <a:pt x="342" y="562"/>
                    </a:lnTo>
                    <a:lnTo>
                      <a:pt x="346" y="562"/>
                    </a:lnTo>
                    <a:lnTo>
                      <a:pt x="349" y="562"/>
                    </a:lnTo>
                    <a:lnTo>
                      <a:pt x="349" y="561"/>
                    </a:lnTo>
                    <a:lnTo>
                      <a:pt x="351" y="559"/>
                    </a:lnTo>
                    <a:lnTo>
                      <a:pt x="353" y="557"/>
                    </a:lnTo>
                    <a:lnTo>
                      <a:pt x="353" y="555"/>
                    </a:lnTo>
                    <a:lnTo>
                      <a:pt x="353" y="555"/>
                    </a:lnTo>
                    <a:lnTo>
                      <a:pt x="353" y="555"/>
                    </a:lnTo>
                    <a:lnTo>
                      <a:pt x="353" y="555"/>
                    </a:lnTo>
                    <a:lnTo>
                      <a:pt x="353" y="555"/>
                    </a:lnTo>
                    <a:lnTo>
                      <a:pt x="351" y="555"/>
                    </a:lnTo>
                    <a:lnTo>
                      <a:pt x="351" y="555"/>
                    </a:lnTo>
                    <a:lnTo>
                      <a:pt x="351" y="555"/>
                    </a:lnTo>
                    <a:lnTo>
                      <a:pt x="349" y="553"/>
                    </a:lnTo>
                    <a:lnTo>
                      <a:pt x="349" y="553"/>
                    </a:lnTo>
                    <a:lnTo>
                      <a:pt x="347" y="553"/>
                    </a:lnTo>
                    <a:lnTo>
                      <a:pt x="346" y="553"/>
                    </a:lnTo>
                    <a:lnTo>
                      <a:pt x="346" y="553"/>
                    </a:lnTo>
                    <a:lnTo>
                      <a:pt x="344" y="552"/>
                    </a:lnTo>
                    <a:lnTo>
                      <a:pt x="344" y="552"/>
                    </a:lnTo>
                    <a:lnTo>
                      <a:pt x="344" y="550"/>
                    </a:lnTo>
                    <a:lnTo>
                      <a:pt x="344" y="550"/>
                    </a:lnTo>
                    <a:lnTo>
                      <a:pt x="344" y="550"/>
                    </a:lnTo>
                    <a:lnTo>
                      <a:pt x="346" y="550"/>
                    </a:lnTo>
                    <a:lnTo>
                      <a:pt x="347" y="546"/>
                    </a:lnTo>
                    <a:lnTo>
                      <a:pt x="347" y="544"/>
                    </a:lnTo>
                    <a:lnTo>
                      <a:pt x="347" y="544"/>
                    </a:lnTo>
                    <a:lnTo>
                      <a:pt x="347" y="542"/>
                    </a:lnTo>
                    <a:lnTo>
                      <a:pt x="346" y="542"/>
                    </a:lnTo>
                    <a:lnTo>
                      <a:pt x="344" y="541"/>
                    </a:lnTo>
                    <a:lnTo>
                      <a:pt x="342" y="539"/>
                    </a:lnTo>
                    <a:lnTo>
                      <a:pt x="342" y="537"/>
                    </a:lnTo>
                    <a:lnTo>
                      <a:pt x="340" y="535"/>
                    </a:lnTo>
                    <a:lnTo>
                      <a:pt x="340" y="535"/>
                    </a:lnTo>
                    <a:lnTo>
                      <a:pt x="340" y="535"/>
                    </a:lnTo>
                    <a:lnTo>
                      <a:pt x="338" y="537"/>
                    </a:lnTo>
                    <a:lnTo>
                      <a:pt x="338" y="537"/>
                    </a:lnTo>
                    <a:lnTo>
                      <a:pt x="338" y="537"/>
                    </a:lnTo>
                    <a:lnTo>
                      <a:pt x="338" y="537"/>
                    </a:lnTo>
                    <a:lnTo>
                      <a:pt x="336" y="537"/>
                    </a:lnTo>
                    <a:lnTo>
                      <a:pt x="336" y="537"/>
                    </a:lnTo>
                    <a:lnTo>
                      <a:pt x="336" y="537"/>
                    </a:lnTo>
                    <a:lnTo>
                      <a:pt x="336" y="537"/>
                    </a:lnTo>
                    <a:lnTo>
                      <a:pt x="336" y="537"/>
                    </a:lnTo>
                    <a:lnTo>
                      <a:pt x="335" y="539"/>
                    </a:lnTo>
                    <a:lnTo>
                      <a:pt x="335" y="539"/>
                    </a:lnTo>
                    <a:lnTo>
                      <a:pt x="335" y="539"/>
                    </a:lnTo>
                    <a:lnTo>
                      <a:pt x="333" y="539"/>
                    </a:lnTo>
                    <a:lnTo>
                      <a:pt x="333" y="539"/>
                    </a:lnTo>
                    <a:lnTo>
                      <a:pt x="331" y="539"/>
                    </a:lnTo>
                    <a:lnTo>
                      <a:pt x="329" y="541"/>
                    </a:lnTo>
                    <a:lnTo>
                      <a:pt x="327" y="541"/>
                    </a:lnTo>
                    <a:lnTo>
                      <a:pt x="327" y="541"/>
                    </a:lnTo>
                    <a:lnTo>
                      <a:pt x="327" y="541"/>
                    </a:lnTo>
                    <a:lnTo>
                      <a:pt x="327" y="541"/>
                    </a:lnTo>
                    <a:lnTo>
                      <a:pt x="326" y="541"/>
                    </a:lnTo>
                    <a:lnTo>
                      <a:pt x="326" y="541"/>
                    </a:lnTo>
                    <a:lnTo>
                      <a:pt x="324" y="541"/>
                    </a:lnTo>
                    <a:lnTo>
                      <a:pt x="324" y="541"/>
                    </a:lnTo>
                    <a:lnTo>
                      <a:pt x="324" y="541"/>
                    </a:lnTo>
                    <a:lnTo>
                      <a:pt x="324" y="541"/>
                    </a:lnTo>
                    <a:lnTo>
                      <a:pt x="324" y="542"/>
                    </a:lnTo>
                    <a:lnTo>
                      <a:pt x="322" y="542"/>
                    </a:lnTo>
                    <a:lnTo>
                      <a:pt x="322" y="542"/>
                    </a:lnTo>
                    <a:lnTo>
                      <a:pt x="322" y="542"/>
                    </a:lnTo>
                    <a:lnTo>
                      <a:pt x="318" y="542"/>
                    </a:lnTo>
                    <a:lnTo>
                      <a:pt x="317" y="542"/>
                    </a:lnTo>
                    <a:lnTo>
                      <a:pt x="317" y="542"/>
                    </a:lnTo>
                    <a:lnTo>
                      <a:pt x="317" y="542"/>
                    </a:lnTo>
                    <a:lnTo>
                      <a:pt x="317" y="542"/>
                    </a:lnTo>
                    <a:lnTo>
                      <a:pt x="315" y="542"/>
                    </a:lnTo>
                    <a:lnTo>
                      <a:pt x="313" y="542"/>
                    </a:lnTo>
                    <a:lnTo>
                      <a:pt x="313" y="542"/>
                    </a:lnTo>
                    <a:lnTo>
                      <a:pt x="311" y="542"/>
                    </a:lnTo>
                    <a:lnTo>
                      <a:pt x="309" y="542"/>
                    </a:lnTo>
                    <a:lnTo>
                      <a:pt x="309" y="542"/>
                    </a:lnTo>
                    <a:lnTo>
                      <a:pt x="308" y="542"/>
                    </a:lnTo>
                    <a:lnTo>
                      <a:pt x="302" y="542"/>
                    </a:lnTo>
                    <a:lnTo>
                      <a:pt x="302" y="542"/>
                    </a:lnTo>
                    <a:lnTo>
                      <a:pt x="302" y="542"/>
                    </a:lnTo>
                    <a:lnTo>
                      <a:pt x="299" y="542"/>
                    </a:lnTo>
                    <a:lnTo>
                      <a:pt x="289" y="542"/>
                    </a:lnTo>
                    <a:lnTo>
                      <a:pt x="286" y="542"/>
                    </a:lnTo>
                    <a:lnTo>
                      <a:pt x="284" y="544"/>
                    </a:lnTo>
                    <a:lnTo>
                      <a:pt x="275" y="544"/>
                    </a:lnTo>
                    <a:lnTo>
                      <a:pt x="271" y="544"/>
                    </a:lnTo>
                    <a:lnTo>
                      <a:pt x="268" y="546"/>
                    </a:lnTo>
                    <a:lnTo>
                      <a:pt x="262" y="546"/>
                    </a:lnTo>
                    <a:lnTo>
                      <a:pt x="253" y="546"/>
                    </a:lnTo>
                    <a:lnTo>
                      <a:pt x="250" y="546"/>
                    </a:lnTo>
                    <a:lnTo>
                      <a:pt x="248" y="546"/>
                    </a:lnTo>
                    <a:lnTo>
                      <a:pt x="248" y="546"/>
                    </a:lnTo>
                    <a:lnTo>
                      <a:pt x="246" y="546"/>
                    </a:lnTo>
                    <a:lnTo>
                      <a:pt x="246" y="546"/>
                    </a:lnTo>
                    <a:lnTo>
                      <a:pt x="244" y="548"/>
                    </a:lnTo>
                    <a:lnTo>
                      <a:pt x="244" y="548"/>
                    </a:lnTo>
                    <a:lnTo>
                      <a:pt x="244" y="548"/>
                    </a:lnTo>
                    <a:lnTo>
                      <a:pt x="244" y="548"/>
                    </a:lnTo>
                    <a:lnTo>
                      <a:pt x="244" y="548"/>
                    </a:lnTo>
                    <a:lnTo>
                      <a:pt x="242" y="548"/>
                    </a:lnTo>
                    <a:lnTo>
                      <a:pt x="242" y="548"/>
                    </a:lnTo>
                    <a:lnTo>
                      <a:pt x="242" y="548"/>
                    </a:lnTo>
                    <a:lnTo>
                      <a:pt x="242" y="548"/>
                    </a:lnTo>
                    <a:lnTo>
                      <a:pt x="241" y="548"/>
                    </a:lnTo>
                    <a:lnTo>
                      <a:pt x="241" y="548"/>
                    </a:lnTo>
                    <a:lnTo>
                      <a:pt x="241" y="548"/>
                    </a:lnTo>
                    <a:lnTo>
                      <a:pt x="239" y="548"/>
                    </a:lnTo>
                    <a:lnTo>
                      <a:pt x="239" y="548"/>
                    </a:lnTo>
                    <a:lnTo>
                      <a:pt x="235" y="548"/>
                    </a:lnTo>
                    <a:lnTo>
                      <a:pt x="233" y="548"/>
                    </a:lnTo>
                    <a:lnTo>
                      <a:pt x="233" y="548"/>
                    </a:lnTo>
                    <a:lnTo>
                      <a:pt x="232" y="550"/>
                    </a:lnTo>
                    <a:lnTo>
                      <a:pt x="230" y="550"/>
                    </a:lnTo>
                    <a:lnTo>
                      <a:pt x="230" y="550"/>
                    </a:lnTo>
                    <a:lnTo>
                      <a:pt x="228" y="550"/>
                    </a:lnTo>
                    <a:lnTo>
                      <a:pt x="228" y="550"/>
                    </a:lnTo>
                    <a:lnTo>
                      <a:pt x="223" y="541"/>
                    </a:lnTo>
                    <a:lnTo>
                      <a:pt x="221" y="533"/>
                    </a:lnTo>
                    <a:lnTo>
                      <a:pt x="219" y="532"/>
                    </a:lnTo>
                    <a:lnTo>
                      <a:pt x="219" y="530"/>
                    </a:lnTo>
                    <a:lnTo>
                      <a:pt x="217" y="528"/>
                    </a:lnTo>
                    <a:lnTo>
                      <a:pt x="217" y="524"/>
                    </a:lnTo>
                    <a:lnTo>
                      <a:pt x="217" y="523"/>
                    </a:lnTo>
                    <a:lnTo>
                      <a:pt x="215" y="521"/>
                    </a:lnTo>
                    <a:lnTo>
                      <a:pt x="215" y="519"/>
                    </a:lnTo>
                    <a:lnTo>
                      <a:pt x="215" y="519"/>
                    </a:lnTo>
                    <a:lnTo>
                      <a:pt x="215" y="519"/>
                    </a:lnTo>
                    <a:lnTo>
                      <a:pt x="215" y="517"/>
                    </a:lnTo>
                    <a:lnTo>
                      <a:pt x="212" y="510"/>
                    </a:lnTo>
                    <a:lnTo>
                      <a:pt x="212" y="510"/>
                    </a:lnTo>
                    <a:lnTo>
                      <a:pt x="212" y="510"/>
                    </a:lnTo>
                    <a:lnTo>
                      <a:pt x="212" y="508"/>
                    </a:lnTo>
                    <a:lnTo>
                      <a:pt x="212" y="506"/>
                    </a:lnTo>
                    <a:lnTo>
                      <a:pt x="208" y="497"/>
                    </a:lnTo>
                    <a:lnTo>
                      <a:pt x="208" y="497"/>
                    </a:lnTo>
                    <a:lnTo>
                      <a:pt x="206" y="495"/>
                    </a:lnTo>
                    <a:lnTo>
                      <a:pt x="206" y="495"/>
                    </a:lnTo>
                    <a:lnTo>
                      <a:pt x="206" y="495"/>
                    </a:lnTo>
                    <a:lnTo>
                      <a:pt x="206" y="495"/>
                    </a:lnTo>
                    <a:lnTo>
                      <a:pt x="206" y="495"/>
                    </a:lnTo>
                    <a:lnTo>
                      <a:pt x="206" y="495"/>
                    </a:lnTo>
                    <a:lnTo>
                      <a:pt x="206" y="495"/>
                    </a:lnTo>
                    <a:lnTo>
                      <a:pt x="206" y="494"/>
                    </a:lnTo>
                    <a:lnTo>
                      <a:pt x="206" y="494"/>
                    </a:lnTo>
                    <a:lnTo>
                      <a:pt x="204" y="494"/>
                    </a:lnTo>
                    <a:lnTo>
                      <a:pt x="204" y="494"/>
                    </a:lnTo>
                    <a:lnTo>
                      <a:pt x="204" y="494"/>
                    </a:lnTo>
                    <a:lnTo>
                      <a:pt x="204" y="494"/>
                    </a:lnTo>
                    <a:lnTo>
                      <a:pt x="204" y="494"/>
                    </a:lnTo>
                    <a:lnTo>
                      <a:pt x="206" y="494"/>
                    </a:lnTo>
                    <a:lnTo>
                      <a:pt x="206" y="494"/>
                    </a:lnTo>
                    <a:lnTo>
                      <a:pt x="206" y="492"/>
                    </a:lnTo>
                    <a:lnTo>
                      <a:pt x="206" y="492"/>
                    </a:lnTo>
                    <a:lnTo>
                      <a:pt x="206" y="492"/>
                    </a:lnTo>
                    <a:lnTo>
                      <a:pt x="206" y="492"/>
                    </a:lnTo>
                    <a:lnTo>
                      <a:pt x="206" y="492"/>
                    </a:lnTo>
                    <a:lnTo>
                      <a:pt x="206" y="492"/>
                    </a:lnTo>
                    <a:lnTo>
                      <a:pt x="206" y="492"/>
                    </a:lnTo>
                    <a:lnTo>
                      <a:pt x="206" y="490"/>
                    </a:lnTo>
                    <a:lnTo>
                      <a:pt x="206" y="488"/>
                    </a:lnTo>
                    <a:lnTo>
                      <a:pt x="206" y="488"/>
                    </a:lnTo>
                    <a:lnTo>
                      <a:pt x="204" y="488"/>
                    </a:lnTo>
                    <a:lnTo>
                      <a:pt x="204" y="488"/>
                    </a:lnTo>
                    <a:lnTo>
                      <a:pt x="204" y="488"/>
                    </a:lnTo>
                    <a:lnTo>
                      <a:pt x="204" y="488"/>
                    </a:lnTo>
                    <a:lnTo>
                      <a:pt x="204" y="488"/>
                    </a:lnTo>
                    <a:lnTo>
                      <a:pt x="204" y="486"/>
                    </a:lnTo>
                    <a:lnTo>
                      <a:pt x="204" y="486"/>
                    </a:lnTo>
                    <a:lnTo>
                      <a:pt x="204" y="486"/>
                    </a:lnTo>
                    <a:lnTo>
                      <a:pt x="204" y="486"/>
                    </a:lnTo>
                    <a:lnTo>
                      <a:pt x="204" y="486"/>
                    </a:lnTo>
                    <a:lnTo>
                      <a:pt x="204" y="486"/>
                    </a:lnTo>
                    <a:lnTo>
                      <a:pt x="204" y="485"/>
                    </a:lnTo>
                    <a:lnTo>
                      <a:pt x="204" y="485"/>
                    </a:lnTo>
                    <a:lnTo>
                      <a:pt x="204" y="485"/>
                    </a:lnTo>
                    <a:lnTo>
                      <a:pt x="204" y="485"/>
                    </a:lnTo>
                    <a:lnTo>
                      <a:pt x="204" y="483"/>
                    </a:lnTo>
                    <a:lnTo>
                      <a:pt x="204" y="483"/>
                    </a:lnTo>
                    <a:lnTo>
                      <a:pt x="204" y="483"/>
                    </a:lnTo>
                    <a:lnTo>
                      <a:pt x="204" y="483"/>
                    </a:lnTo>
                    <a:lnTo>
                      <a:pt x="203" y="483"/>
                    </a:lnTo>
                    <a:lnTo>
                      <a:pt x="203" y="483"/>
                    </a:lnTo>
                    <a:lnTo>
                      <a:pt x="203" y="483"/>
                    </a:lnTo>
                    <a:lnTo>
                      <a:pt x="204" y="483"/>
                    </a:lnTo>
                    <a:lnTo>
                      <a:pt x="204" y="483"/>
                    </a:lnTo>
                    <a:lnTo>
                      <a:pt x="204" y="483"/>
                    </a:lnTo>
                    <a:lnTo>
                      <a:pt x="203" y="483"/>
                    </a:lnTo>
                    <a:lnTo>
                      <a:pt x="203" y="481"/>
                    </a:lnTo>
                    <a:lnTo>
                      <a:pt x="203" y="481"/>
                    </a:lnTo>
                    <a:lnTo>
                      <a:pt x="203" y="481"/>
                    </a:lnTo>
                    <a:lnTo>
                      <a:pt x="203" y="481"/>
                    </a:lnTo>
                    <a:lnTo>
                      <a:pt x="203" y="479"/>
                    </a:lnTo>
                    <a:lnTo>
                      <a:pt x="203" y="479"/>
                    </a:lnTo>
                    <a:lnTo>
                      <a:pt x="203" y="479"/>
                    </a:lnTo>
                    <a:lnTo>
                      <a:pt x="203" y="477"/>
                    </a:lnTo>
                    <a:lnTo>
                      <a:pt x="203" y="477"/>
                    </a:lnTo>
                    <a:lnTo>
                      <a:pt x="201" y="476"/>
                    </a:lnTo>
                    <a:lnTo>
                      <a:pt x="201" y="474"/>
                    </a:lnTo>
                    <a:lnTo>
                      <a:pt x="199" y="465"/>
                    </a:lnTo>
                    <a:lnTo>
                      <a:pt x="197" y="463"/>
                    </a:lnTo>
                    <a:lnTo>
                      <a:pt x="197" y="459"/>
                    </a:lnTo>
                    <a:lnTo>
                      <a:pt x="190" y="439"/>
                    </a:lnTo>
                    <a:lnTo>
                      <a:pt x="190" y="438"/>
                    </a:lnTo>
                    <a:lnTo>
                      <a:pt x="188" y="432"/>
                    </a:lnTo>
                    <a:lnTo>
                      <a:pt x="186" y="430"/>
                    </a:lnTo>
                    <a:lnTo>
                      <a:pt x="185" y="421"/>
                    </a:lnTo>
                    <a:lnTo>
                      <a:pt x="181" y="410"/>
                    </a:lnTo>
                    <a:lnTo>
                      <a:pt x="176" y="405"/>
                    </a:lnTo>
                    <a:lnTo>
                      <a:pt x="174" y="403"/>
                    </a:lnTo>
                    <a:lnTo>
                      <a:pt x="172" y="401"/>
                    </a:lnTo>
                    <a:lnTo>
                      <a:pt x="170" y="401"/>
                    </a:lnTo>
                    <a:lnTo>
                      <a:pt x="168" y="401"/>
                    </a:lnTo>
                    <a:lnTo>
                      <a:pt x="165" y="398"/>
                    </a:lnTo>
                    <a:lnTo>
                      <a:pt x="161" y="398"/>
                    </a:lnTo>
                    <a:lnTo>
                      <a:pt x="161" y="398"/>
                    </a:lnTo>
                    <a:lnTo>
                      <a:pt x="159" y="398"/>
                    </a:lnTo>
                    <a:lnTo>
                      <a:pt x="159" y="396"/>
                    </a:lnTo>
                    <a:lnTo>
                      <a:pt x="157" y="396"/>
                    </a:lnTo>
                    <a:lnTo>
                      <a:pt x="157" y="396"/>
                    </a:lnTo>
                    <a:lnTo>
                      <a:pt x="157" y="396"/>
                    </a:lnTo>
                    <a:lnTo>
                      <a:pt x="156" y="396"/>
                    </a:lnTo>
                    <a:lnTo>
                      <a:pt x="156" y="396"/>
                    </a:lnTo>
                    <a:lnTo>
                      <a:pt x="156" y="396"/>
                    </a:lnTo>
                    <a:lnTo>
                      <a:pt x="156" y="396"/>
                    </a:lnTo>
                    <a:lnTo>
                      <a:pt x="156" y="396"/>
                    </a:lnTo>
                    <a:lnTo>
                      <a:pt x="156" y="396"/>
                    </a:lnTo>
                    <a:lnTo>
                      <a:pt x="154" y="396"/>
                    </a:lnTo>
                    <a:lnTo>
                      <a:pt x="154" y="396"/>
                    </a:lnTo>
                    <a:lnTo>
                      <a:pt x="152" y="396"/>
                    </a:lnTo>
                    <a:lnTo>
                      <a:pt x="152" y="396"/>
                    </a:lnTo>
                    <a:lnTo>
                      <a:pt x="150" y="396"/>
                    </a:lnTo>
                    <a:lnTo>
                      <a:pt x="150" y="394"/>
                    </a:lnTo>
                    <a:lnTo>
                      <a:pt x="148" y="394"/>
                    </a:lnTo>
                    <a:lnTo>
                      <a:pt x="148" y="394"/>
                    </a:lnTo>
                    <a:lnTo>
                      <a:pt x="148" y="394"/>
                    </a:lnTo>
                    <a:lnTo>
                      <a:pt x="148" y="394"/>
                    </a:lnTo>
                    <a:lnTo>
                      <a:pt x="148" y="394"/>
                    </a:lnTo>
                    <a:lnTo>
                      <a:pt x="147" y="394"/>
                    </a:lnTo>
                    <a:lnTo>
                      <a:pt x="147" y="394"/>
                    </a:lnTo>
                    <a:lnTo>
                      <a:pt x="145" y="394"/>
                    </a:lnTo>
                    <a:lnTo>
                      <a:pt x="145" y="394"/>
                    </a:lnTo>
                    <a:lnTo>
                      <a:pt x="143" y="394"/>
                    </a:lnTo>
                    <a:lnTo>
                      <a:pt x="143" y="392"/>
                    </a:lnTo>
                    <a:lnTo>
                      <a:pt x="143" y="392"/>
                    </a:lnTo>
                    <a:lnTo>
                      <a:pt x="141" y="392"/>
                    </a:lnTo>
                    <a:lnTo>
                      <a:pt x="141" y="392"/>
                    </a:lnTo>
                    <a:lnTo>
                      <a:pt x="141" y="392"/>
                    </a:lnTo>
                    <a:lnTo>
                      <a:pt x="141" y="392"/>
                    </a:lnTo>
                    <a:lnTo>
                      <a:pt x="141" y="392"/>
                    </a:lnTo>
                    <a:lnTo>
                      <a:pt x="139" y="391"/>
                    </a:lnTo>
                    <a:lnTo>
                      <a:pt x="139" y="391"/>
                    </a:lnTo>
                    <a:lnTo>
                      <a:pt x="139" y="391"/>
                    </a:lnTo>
                    <a:lnTo>
                      <a:pt x="139" y="391"/>
                    </a:lnTo>
                    <a:lnTo>
                      <a:pt x="136" y="383"/>
                    </a:lnTo>
                    <a:lnTo>
                      <a:pt x="134" y="376"/>
                    </a:lnTo>
                    <a:lnTo>
                      <a:pt x="139" y="365"/>
                    </a:lnTo>
                    <a:lnTo>
                      <a:pt x="127" y="365"/>
                    </a:lnTo>
                    <a:lnTo>
                      <a:pt x="121" y="365"/>
                    </a:lnTo>
                    <a:lnTo>
                      <a:pt x="118" y="365"/>
                    </a:lnTo>
                    <a:lnTo>
                      <a:pt x="112" y="360"/>
                    </a:lnTo>
                    <a:lnTo>
                      <a:pt x="105" y="354"/>
                    </a:lnTo>
                    <a:lnTo>
                      <a:pt x="100" y="349"/>
                    </a:lnTo>
                    <a:lnTo>
                      <a:pt x="96" y="345"/>
                    </a:lnTo>
                    <a:lnTo>
                      <a:pt x="89" y="338"/>
                    </a:lnTo>
                    <a:lnTo>
                      <a:pt x="65" y="342"/>
                    </a:lnTo>
                    <a:lnTo>
                      <a:pt x="65" y="340"/>
                    </a:lnTo>
                    <a:lnTo>
                      <a:pt x="71" y="336"/>
                    </a:lnTo>
                    <a:lnTo>
                      <a:pt x="72" y="334"/>
                    </a:lnTo>
                    <a:lnTo>
                      <a:pt x="71" y="329"/>
                    </a:lnTo>
                    <a:lnTo>
                      <a:pt x="71" y="327"/>
                    </a:lnTo>
                    <a:lnTo>
                      <a:pt x="71" y="325"/>
                    </a:lnTo>
                    <a:lnTo>
                      <a:pt x="71" y="325"/>
                    </a:lnTo>
                    <a:lnTo>
                      <a:pt x="71" y="322"/>
                    </a:lnTo>
                    <a:lnTo>
                      <a:pt x="69" y="320"/>
                    </a:lnTo>
                    <a:lnTo>
                      <a:pt x="69" y="320"/>
                    </a:lnTo>
                    <a:lnTo>
                      <a:pt x="65" y="311"/>
                    </a:lnTo>
                    <a:lnTo>
                      <a:pt x="58" y="295"/>
                    </a:lnTo>
                    <a:lnTo>
                      <a:pt x="56" y="293"/>
                    </a:lnTo>
                    <a:lnTo>
                      <a:pt x="43" y="266"/>
                    </a:lnTo>
                    <a:lnTo>
                      <a:pt x="34" y="248"/>
                    </a:lnTo>
                    <a:lnTo>
                      <a:pt x="34" y="248"/>
                    </a:lnTo>
                    <a:lnTo>
                      <a:pt x="33" y="244"/>
                    </a:lnTo>
                    <a:lnTo>
                      <a:pt x="24" y="224"/>
                    </a:lnTo>
                    <a:lnTo>
                      <a:pt x="16" y="208"/>
                    </a:lnTo>
                    <a:lnTo>
                      <a:pt x="16" y="208"/>
                    </a:lnTo>
                    <a:lnTo>
                      <a:pt x="16" y="208"/>
                    </a:lnTo>
                    <a:lnTo>
                      <a:pt x="15" y="202"/>
                    </a:lnTo>
                    <a:lnTo>
                      <a:pt x="13" y="202"/>
                    </a:lnTo>
                    <a:lnTo>
                      <a:pt x="4" y="182"/>
                    </a:lnTo>
                    <a:lnTo>
                      <a:pt x="2" y="177"/>
                    </a:lnTo>
                    <a:lnTo>
                      <a:pt x="0" y="172"/>
                    </a:lnTo>
                    <a:lnTo>
                      <a:pt x="0" y="172"/>
                    </a:lnTo>
                    <a:lnTo>
                      <a:pt x="2" y="172"/>
                    </a:lnTo>
                    <a:lnTo>
                      <a:pt x="4" y="172"/>
                    </a:lnTo>
                    <a:lnTo>
                      <a:pt x="4" y="172"/>
                    </a:lnTo>
                    <a:lnTo>
                      <a:pt x="4" y="172"/>
                    </a:lnTo>
                    <a:lnTo>
                      <a:pt x="6" y="172"/>
                    </a:lnTo>
                    <a:lnTo>
                      <a:pt x="6" y="172"/>
                    </a:lnTo>
                    <a:lnTo>
                      <a:pt x="6" y="172"/>
                    </a:lnTo>
                    <a:lnTo>
                      <a:pt x="6" y="172"/>
                    </a:lnTo>
                    <a:lnTo>
                      <a:pt x="6" y="172"/>
                    </a:lnTo>
                    <a:lnTo>
                      <a:pt x="6" y="172"/>
                    </a:lnTo>
                    <a:lnTo>
                      <a:pt x="7" y="172"/>
                    </a:lnTo>
                    <a:lnTo>
                      <a:pt x="7" y="172"/>
                    </a:lnTo>
                    <a:lnTo>
                      <a:pt x="9" y="173"/>
                    </a:lnTo>
                    <a:lnTo>
                      <a:pt x="9" y="173"/>
                    </a:lnTo>
                    <a:lnTo>
                      <a:pt x="9" y="173"/>
                    </a:lnTo>
                    <a:lnTo>
                      <a:pt x="9" y="173"/>
                    </a:lnTo>
                    <a:lnTo>
                      <a:pt x="11" y="173"/>
                    </a:lnTo>
                    <a:lnTo>
                      <a:pt x="13" y="173"/>
                    </a:lnTo>
                    <a:lnTo>
                      <a:pt x="15" y="173"/>
                    </a:lnTo>
                    <a:lnTo>
                      <a:pt x="15" y="173"/>
                    </a:lnTo>
                    <a:lnTo>
                      <a:pt x="15" y="173"/>
                    </a:lnTo>
                    <a:lnTo>
                      <a:pt x="16" y="173"/>
                    </a:lnTo>
                    <a:lnTo>
                      <a:pt x="16" y="173"/>
                    </a:lnTo>
                    <a:lnTo>
                      <a:pt x="16" y="175"/>
                    </a:lnTo>
                    <a:lnTo>
                      <a:pt x="18" y="175"/>
                    </a:lnTo>
                    <a:lnTo>
                      <a:pt x="18" y="177"/>
                    </a:lnTo>
                    <a:lnTo>
                      <a:pt x="20" y="177"/>
                    </a:lnTo>
                    <a:lnTo>
                      <a:pt x="20" y="177"/>
                    </a:lnTo>
                    <a:lnTo>
                      <a:pt x="20" y="179"/>
                    </a:lnTo>
                    <a:lnTo>
                      <a:pt x="20" y="179"/>
                    </a:lnTo>
                    <a:lnTo>
                      <a:pt x="20" y="179"/>
                    </a:lnTo>
                    <a:lnTo>
                      <a:pt x="20" y="179"/>
                    </a:lnTo>
                    <a:lnTo>
                      <a:pt x="20" y="179"/>
                    </a:lnTo>
                    <a:lnTo>
                      <a:pt x="20" y="179"/>
                    </a:lnTo>
                    <a:lnTo>
                      <a:pt x="20" y="179"/>
                    </a:lnTo>
                    <a:lnTo>
                      <a:pt x="22" y="181"/>
                    </a:lnTo>
                    <a:lnTo>
                      <a:pt x="22" y="181"/>
                    </a:lnTo>
                    <a:lnTo>
                      <a:pt x="24" y="181"/>
                    </a:lnTo>
                    <a:lnTo>
                      <a:pt x="24" y="181"/>
                    </a:lnTo>
                    <a:lnTo>
                      <a:pt x="24" y="179"/>
                    </a:lnTo>
                    <a:lnTo>
                      <a:pt x="24" y="179"/>
                    </a:lnTo>
                    <a:lnTo>
                      <a:pt x="25" y="179"/>
                    </a:lnTo>
                    <a:lnTo>
                      <a:pt x="25" y="179"/>
                    </a:lnTo>
                    <a:lnTo>
                      <a:pt x="25" y="179"/>
                    </a:lnTo>
                    <a:lnTo>
                      <a:pt x="25" y="179"/>
                    </a:lnTo>
                    <a:lnTo>
                      <a:pt x="27" y="179"/>
                    </a:lnTo>
                    <a:lnTo>
                      <a:pt x="27" y="177"/>
                    </a:lnTo>
                    <a:lnTo>
                      <a:pt x="27" y="177"/>
                    </a:lnTo>
                    <a:lnTo>
                      <a:pt x="27" y="177"/>
                    </a:lnTo>
                    <a:lnTo>
                      <a:pt x="27" y="177"/>
                    </a:lnTo>
                    <a:lnTo>
                      <a:pt x="27" y="175"/>
                    </a:lnTo>
                    <a:lnTo>
                      <a:pt x="29" y="175"/>
                    </a:lnTo>
                    <a:lnTo>
                      <a:pt x="29" y="175"/>
                    </a:lnTo>
                    <a:lnTo>
                      <a:pt x="29" y="175"/>
                    </a:lnTo>
                    <a:lnTo>
                      <a:pt x="29" y="175"/>
                    </a:lnTo>
                    <a:lnTo>
                      <a:pt x="29" y="175"/>
                    </a:lnTo>
                    <a:lnTo>
                      <a:pt x="29" y="175"/>
                    </a:lnTo>
                    <a:lnTo>
                      <a:pt x="31" y="175"/>
                    </a:lnTo>
                    <a:lnTo>
                      <a:pt x="31" y="175"/>
                    </a:lnTo>
                    <a:lnTo>
                      <a:pt x="31" y="175"/>
                    </a:lnTo>
                    <a:lnTo>
                      <a:pt x="31" y="175"/>
                    </a:lnTo>
                    <a:lnTo>
                      <a:pt x="33" y="175"/>
                    </a:lnTo>
                    <a:lnTo>
                      <a:pt x="33" y="175"/>
                    </a:lnTo>
                    <a:lnTo>
                      <a:pt x="33" y="175"/>
                    </a:lnTo>
                    <a:lnTo>
                      <a:pt x="33" y="175"/>
                    </a:lnTo>
                    <a:lnTo>
                      <a:pt x="33" y="175"/>
                    </a:lnTo>
                    <a:lnTo>
                      <a:pt x="33" y="175"/>
                    </a:lnTo>
                    <a:lnTo>
                      <a:pt x="34" y="175"/>
                    </a:lnTo>
                    <a:lnTo>
                      <a:pt x="34" y="175"/>
                    </a:lnTo>
                    <a:lnTo>
                      <a:pt x="34" y="175"/>
                    </a:lnTo>
                    <a:lnTo>
                      <a:pt x="34" y="175"/>
                    </a:lnTo>
                    <a:lnTo>
                      <a:pt x="36" y="175"/>
                    </a:lnTo>
                    <a:lnTo>
                      <a:pt x="36" y="175"/>
                    </a:lnTo>
                    <a:lnTo>
                      <a:pt x="36" y="175"/>
                    </a:lnTo>
                    <a:lnTo>
                      <a:pt x="36" y="175"/>
                    </a:lnTo>
                    <a:lnTo>
                      <a:pt x="36" y="175"/>
                    </a:lnTo>
                    <a:lnTo>
                      <a:pt x="38" y="175"/>
                    </a:lnTo>
                    <a:lnTo>
                      <a:pt x="38" y="175"/>
                    </a:lnTo>
                    <a:lnTo>
                      <a:pt x="38" y="175"/>
                    </a:lnTo>
                    <a:lnTo>
                      <a:pt x="38" y="175"/>
                    </a:lnTo>
                    <a:lnTo>
                      <a:pt x="38" y="175"/>
                    </a:lnTo>
                    <a:lnTo>
                      <a:pt x="38" y="175"/>
                    </a:lnTo>
                    <a:lnTo>
                      <a:pt x="40" y="175"/>
                    </a:lnTo>
                    <a:lnTo>
                      <a:pt x="40" y="175"/>
                    </a:lnTo>
                    <a:lnTo>
                      <a:pt x="40" y="175"/>
                    </a:lnTo>
                    <a:lnTo>
                      <a:pt x="40" y="175"/>
                    </a:lnTo>
                    <a:lnTo>
                      <a:pt x="40" y="175"/>
                    </a:lnTo>
                    <a:lnTo>
                      <a:pt x="40" y="175"/>
                    </a:lnTo>
                    <a:lnTo>
                      <a:pt x="40" y="175"/>
                    </a:lnTo>
                    <a:lnTo>
                      <a:pt x="42" y="175"/>
                    </a:lnTo>
                    <a:lnTo>
                      <a:pt x="42" y="175"/>
                    </a:lnTo>
                    <a:lnTo>
                      <a:pt x="42" y="175"/>
                    </a:lnTo>
                    <a:lnTo>
                      <a:pt x="42" y="175"/>
                    </a:lnTo>
                    <a:lnTo>
                      <a:pt x="42" y="173"/>
                    </a:lnTo>
                    <a:lnTo>
                      <a:pt x="42" y="173"/>
                    </a:lnTo>
                    <a:lnTo>
                      <a:pt x="42" y="173"/>
                    </a:lnTo>
                    <a:lnTo>
                      <a:pt x="43" y="173"/>
                    </a:lnTo>
                    <a:lnTo>
                      <a:pt x="43" y="173"/>
                    </a:lnTo>
                    <a:lnTo>
                      <a:pt x="43" y="173"/>
                    </a:lnTo>
                    <a:lnTo>
                      <a:pt x="43" y="173"/>
                    </a:lnTo>
                    <a:lnTo>
                      <a:pt x="43" y="173"/>
                    </a:lnTo>
                    <a:lnTo>
                      <a:pt x="43" y="173"/>
                    </a:lnTo>
                    <a:lnTo>
                      <a:pt x="43" y="173"/>
                    </a:lnTo>
                    <a:lnTo>
                      <a:pt x="43" y="173"/>
                    </a:lnTo>
                    <a:lnTo>
                      <a:pt x="45" y="173"/>
                    </a:lnTo>
                    <a:lnTo>
                      <a:pt x="45" y="175"/>
                    </a:lnTo>
                    <a:lnTo>
                      <a:pt x="45" y="175"/>
                    </a:lnTo>
                    <a:lnTo>
                      <a:pt x="45" y="175"/>
                    </a:lnTo>
                    <a:lnTo>
                      <a:pt x="47" y="175"/>
                    </a:lnTo>
                    <a:lnTo>
                      <a:pt x="47" y="175"/>
                    </a:lnTo>
                    <a:lnTo>
                      <a:pt x="47" y="175"/>
                    </a:lnTo>
                    <a:lnTo>
                      <a:pt x="47" y="173"/>
                    </a:lnTo>
                    <a:lnTo>
                      <a:pt x="47" y="173"/>
                    </a:lnTo>
                    <a:lnTo>
                      <a:pt x="49" y="173"/>
                    </a:lnTo>
                    <a:lnTo>
                      <a:pt x="49" y="173"/>
                    </a:lnTo>
                    <a:lnTo>
                      <a:pt x="49" y="173"/>
                    </a:lnTo>
                    <a:lnTo>
                      <a:pt x="49" y="173"/>
                    </a:lnTo>
                    <a:lnTo>
                      <a:pt x="49" y="173"/>
                    </a:lnTo>
                    <a:lnTo>
                      <a:pt x="49" y="173"/>
                    </a:lnTo>
                    <a:lnTo>
                      <a:pt x="51" y="173"/>
                    </a:lnTo>
                    <a:lnTo>
                      <a:pt x="51" y="173"/>
                    </a:lnTo>
                    <a:lnTo>
                      <a:pt x="51" y="173"/>
                    </a:lnTo>
                    <a:lnTo>
                      <a:pt x="51" y="173"/>
                    </a:lnTo>
                    <a:lnTo>
                      <a:pt x="53" y="173"/>
                    </a:lnTo>
                    <a:lnTo>
                      <a:pt x="53" y="173"/>
                    </a:lnTo>
                    <a:lnTo>
                      <a:pt x="53" y="173"/>
                    </a:lnTo>
                    <a:lnTo>
                      <a:pt x="53" y="173"/>
                    </a:lnTo>
                    <a:lnTo>
                      <a:pt x="54" y="173"/>
                    </a:lnTo>
                    <a:lnTo>
                      <a:pt x="54" y="173"/>
                    </a:lnTo>
                    <a:lnTo>
                      <a:pt x="54" y="172"/>
                    </a:lnTo>
                    <a:lnTo>
                      <a:pt x="56" y="172"/>
                    </a:lnTo>
                    <a:lnTo>
                      <a:pt x="56" y="172"/>
                    </a:lnTo>
                    <a:lnTo>
                      <a:pt x="56" y="172"/>
                    </a:lnTo>
                    <a:lnTo>
                      <a:pt x="58" y="172"/>
                    </a:lnTo>
                    <a:lnTo>
                      <a:pt x="58" y="172"/>
                    </a:lnTo>
                    <a:lnTo>
                      <a:pt x="60" y="173"/>
                    </a:lnTo>
                    <a:lnTo>
                      <a:pt x="62" y="173"/>
                    </a:lnTo>
                    <a:lnTo>
                      <a:pt x="62" y="173"/>
                    </a:lnTo>
                    <a:lnTo>
                      <a:pt x="62" y="173"/>
                    </a:lnTo>
                    <a:lnTo>
                      <a:pt x="62" y="173"/>
                    </a:lnTo>
                    <a:lnTo>
                      <a:pt x="63" y="175"/>
                    </a:lnTo>
                    <a:lnTo>
                      <a:pt x="63" y="175"/>
                    </a:lnTo>
                    <a:lnTo>
                      <a:pt x="65" y="177"/>
                    </a:lnTo>
                    <a:lnTo>
                      <a:pt x="65" y="177"/>
                    </a:lnTo>
                    <a:lnTo>
                      <a:pt x="65" y="177"/>
                    </a:lnTo>
                    <a:lnTo>
                      <a:pt x="67" y="179"/>
                    </a:lnTo>
                    <a:lnTo>
                      <a:pt x="69" y="181"/>
                    </a:lnTo>
                    <a:lnTo>
                      <a:pt x="69" y="181"/>
                    </a:lnTo>
                    <a:lnTo>
                      <a:pt x="71" y="181"/>
                    </a:lnTo>
                    <a:lnTo>
                      <a:pt x="72" y="181"/>
                    </a:lnTo>
                    <a:lnTo>
                      <a:pt x="72" y="181"/>
                    </a:lnTo>
                    <a:lnTo>
                      <a:pt x="72" y="181"/>
                    </a:lnTo>
                    <a:lnTo>
                      <a:pt x="72" y="181"/>
                    </a:lnTo>
                    <a:lnTo>
                      <a:pt x="74" y="181"/>
                    </a:lnTo>
                    <a:lnTo>
                      <a:pt x="74" y="181"/>
                    </a:lnTo>
                    <a:lnTo>
                      <a:pt x="74" y="181"/>
                    </a:lnTo>
                    <a:lnTo>
                      <a:pt x="74" y="181"/>
                    </a:lnTo>
                    <a:lnTo>
                      <a:pt x="76" y="181"/>
                    </a:lnTo>
                    <a:lnTo>
                      <a:pt x="76" y="182"/>
                    </a:lnTo>
                    <a:lnTo>
                      <a:pt x="76" y="182"/>
                    </a:lnTo>
                    <a:lnTo>
                      <a:pt x="78" y="182"/>
                    </a:lnTo>
                    <a:lnTo>
                      <a:pt x="78" y="182"/>
                    </a:lnTo>
                    <a:lnTo>
                      <a:pt x="78" y="182"/>
                    </a:lnTo>
                    <a:lnTo>
                      <a:pt x="80" y="181"/>
                    </a:lnTo>
                    <a:lnTo>
                      <a:pt x="80" y="181"/>
                    </a:lnTo>
                    <a:lnTo>
                      <a:pt x="80" y="181"/>
                    </a:lnTo>
                    <a:lnTo>
                      <a:pt x="81" y="181"/>
                    </a:lnTo>
                    <a:lnTo>
                      <a:pt x="81" y="181"/>
                    </a:lnTo>
                    <a:lnTo>
                      <a:pt x="81" y="181"/>
                    </a:lnTo>
                    <a:lnTo>
                      <a:pt x="83" y="181"/>
                    </a:lnTo>
                    <a:lnTo>
                      <a:pt x="83" y="181"/>
                    </a:lnTo>
                    <a:lnTo>
                      <a:pt x="83" y="181"/>
                    </a:lnTo>
                    <a:lnTo>
                      <a:pt x="83" y="181"/>
                    </a:lnTo>
                    <a:lnTo>
                      <a:pt x="85" y="181"/>
                    </a:lnTo>
                    <a:lnTo>
                      <a:pt x="85" y="181"/>
                    </a:lnTo>
                    <a:lnTo>
                      <a:pt x="85" y="181"/>
                    </a:lnTo>
                    <a:lnTo>
                      <a:pt x="85" y="181"/>
                    </a:lnTo>
                    <a:lnTo>
                      <a:pt x="85" y="182"/>
                    </a:lnTo>
                    <a:lnTo>
                      <a:pt x="87" y="182"/>
                    </a:lnTo>
                    <a:lnTo>
                      <a:pt x="87" y="182"/>
                    </a:lnTo>
                    <a:lnTo>
                      <a:pt x="87" y="182"/>
                    </a:lnTo>
                    <a:lnTo>
                      <a:pt x="87" y="182"/>
                    </a:lnTo>
                    <a:lnTo>
                      <a:pt x="87" y="182"/>
                    </a:lnTo>
                    <a:lnTo>
                      <a:pt x="89" y="182"/>
                    </a:lnTo>
                    <a:lnTo>
                      <a:pt x="89" y="182"/>
                    </a:lnTo>
                    <a:lnTo>
                      <a:pt x="89" y="182"/>
                    </a:lnTo>
                    <a:lnTo>
                      <a:pt x="89" y="182"/>
                    </a:lnTo>
                    <a:lnTo>
                      <a:pt x="89" y="182"/>
                    </a:lnTo>
                    <a:lnTo>
                      <a:pt x="91" y="182"/>
                    </a:lnTo>
                    <a:lnTo>
                      <a:pt x="91" y="182"/>
                    </a:lnTo>
                    <a:lnTo>
                      <a:pt x="91" y="184"/>
                    </a:lnTo>
                    <a:lnTo>
                      <a:pt x="91" y="184"/>
                    </a:lnTo>
                    <a:lnTo>
                      <a:pt x="91" y="184"/>
                    </a:lnTo>
                    <a:lnTo>
                      <a:pt x="92" y="184"/>
                    </a:lnTo>
                    <a:lnTo>
                      <a:pt x="92" y="186"/>
                    </a:lnTo>
                    <a:lnTo>
                      <a:pt x="92" y="186"/>
                    </a:lnTo>
                    <a:lnTo>
                      <a:pt x="94" y="186"/>
                    </a:lnTo>
                    <a:lnTo>
                      <a:pt x="94" y="186"/>
                    </a:lnTo>
                    <a:lnTo>
                      <a:pt x="94" y="186"/>
                    </a:lnTo>
                    <a:lnTo>
                      <a:pt x="96" y="186"/>
                    </a:lnTo>
                    <a:lnTo>
                      <a:pt x="96" y="186"/>
                    </a:lnTo>
                    <a:lnTo>
                      <a:pt x="98" y="186"/>
                    </a:lnTo>
                    <a:lnTo>
                      <a:pt x="98" y="186"/>
                    </a:lnTo>
                    <a:lnTo>
                      <a:pt x="98" y="184"/>
                    </a:lnTo>
                    <a:lnTo>
                      <a:pt x="98" y="184"/>
                    </a:lnTo>
                    <a:lnTo>
                      <a:pt x="98" y="184"/>
                    </a:lnTo>
                    <a:lnTo>
                      <a:pt x="100" y="184"/>
                    </a:lnTo>
                    <a:lnTo>
                      <a:pt x="100" y="184"/>
                    </a:lnTo>
                    <a:lnTo>
                      <a:pt x="100" y="184"/>
                    </a:lnTo>
                    <a:lnTo>
                      <a:pt x="100" y="184"/>
                    </a:lnTo>
                    <a:lnTo>
                      <a:pt x="100" y="184"/>
                    </a:lnTo>
                    <a:lnTo>
                      <a:pt x="101" y="184"/>
                    </a:lnTo>
                    <a:lnTo>
                      <a:pt x="101" y="184"/>
                    </a:lnTo>
                    <a:lnTo>
                      <a:pt x="101" y="186"/>
                    </a:lnTo>
                    <a:lnTo>
                      <a:pt x="101" y="186"/>
                    </a:lnTo>
                    <a:lnTo>
                      <a:pt x="101" y="186"/>
                    </a:lnTo>
                    <a:lnTo>
                      <a:pt x="103" y="186"/>
                    </a:lnTo>
                    <a:lnTo>
                      <a:pt x="103" y="186"/>
                    </a:lnTo>
                    <a:lnTo>
                      <a:pt x="105" y="186"/>
                    </a:lnTo>
                    <a:lnTo>
                      <a:pt x="105" y="188"/>
                    </a:lnTo>
                    <a:lnTo>
                      <a:pt x="105" y="188"/>
                    </a:lnTo>
                    <a:lnTo>
                      <a:pt x="107" y="188"/>
                    </a:lnTo>
                    <a:lnTo>
                      <a:pt x="107" y="188"/>
                    </a:lnTo>
                    <a:lnTo>
                      <a:pt x="107" y="188"/>
                    </a:lnTo>
                    <a:lnTo>
                      <a:pt x="107" y="188"/>
                    </a:lnTo>
                    <a:lnTo>
                      <a:pt x="107" y="188"/>
                    </a:lnTo>
                    <a:lnTo>
                      <a:pt x="109" y="188"/>
                    </a:lnTo>
                    <a:lnTo>
                      <a:pt x="109" y="188"/>
                    </a:lnTo>
                    <a:lnTo>
                      <a:pt x="109" y="188"/>
                    </a:lnTo>
                    <a:lnTo>
                      <a:pt x="110" y="188"/>
                    </a:lnTo>
                    <a:lnTo>
                      <a:pt x="110" y="188"/>
                    </a:lnTo>
                    <a:lnTo>
                      <a:pt x="110" y="188"/>
                    </a:lnTo>
                    <a:lnTo>
                      <a:pt x="110" y="188"/>
                    </a:lnTo>
                    <a:lnTo>
                      <a:pt x="110" y="188"/>
                    </a:lnTo>
                    <a:lnTo>
                      <a:pt x="110" y="188"/>
                    </a:lnTo>
                    <a:lnTo>
                      <a:pt x="112" y="188"/>
                    </a:lnTo>
                    <a:lnTo>
                      <a:pt x="112" y="188"/>
                    </a:lnTo>
                    <a:lnTo>
                      <a:pt x="112" y="188"/>
                    </a:lnTo>
                    <a:lnTo>
                      <a:pt x="112" y="188"/>
                    </a:lnTo>
                    <a:lnTo>
                      <a:pt x="114" y="188"/>
                    </a:lnTo>
                    <a:lnTo>
                      <a:pt x="114" y="186"/>
                    </a:lnTo>
                    <a:lnTo>
                      <a:pt x="114" y="186"/>
                    </a:lnTo>
                    <a:lnTo>
                      <a:pt x="114" y="186"/>
                    </a:lnTo>
                    <a:lnTo>
                      <a:pt x="114" y="186"/>
                    </a:lnTo>
                    <a:lnTo>
                      <a:pt x="116" y="186"/>
                    </a:lnTo>
                    <a:lnTo>
                      <a:pt x="116" y="186"/>
                    </a:lnTo>
                    <a:lnTo>
                      <a:pt x="116" y="186"/>
                    </a:lnTo>
                    <a:lnTo>
                      <a:pt x="116" y="186"/>
                    </a:lnTo>
                    <a:lnTo>
                      <a:pt x="118" y="184"/>
                    </a:lnTo>
                    <a:lnTo>
                      <a:pt x="118" y="184"/>
                    </a:lnTo>
                    <a:lnTo>
                      <a:pt x="118" y="184"/>
                    </a:lnTo>
                    <a:lnTo>
                      <a:pt x="119" y="184"/>
                    </a:lnTo>
                    <a:lnTo>
                      <a:pt x="119" y="184"/>
                    </a:lnTo>
                    <a:lnTo>
                      <a:pt x="119" y="184"/>
                    </a:lnTo>
                    <a:lnTo>
                      <a:pt x="119" y="184"/>
                    </a:lnTo>
                    <a:lnTo>
                      <a:pt x="121" y="184"/>
                    </a:lnTo>
                    <a:lnTo>
                      <a:pt x="121" y="184"/>
                    </a:lnTo>
                    <a:lnTo>
                      <a:pt x="121" y="184"/>
                    </a:lnTo>
                    <a:lnTo>
                      <a:pt x="121" y="182"/>
                    </a:lnTo>
                    <a:lnTo>
                      <a:pt x="123" y="182"/>
                    </a:lnTo>
                    <a:lnTo>
                      <a:pt x="123" y="182"/>
                    </a:lnTo>
                    <a:lnTo>
                      <a:pt x="123" y="182"/>
                    </a:lnTo>
                    <a:lnTo>
                      <a:pt x="123" y="182"/>
                    </a:lnTo>
                    <a:lnTo>
                      <a:pt x="123" y="182"/>
                    </a:lnTo>
                    <a:lnTo>
                      <a:pt x="123" y="182"/>
                    </a:lnTo>
                    <a:lnTo>
                      <a:pt x="123" y="182"/>
                    </a:lnTo>
                    <a:lnTo>
                      <a:pt x="125" y="182"/>
                    </a:lnTo>
                    <a:lnTo>
                      <a:pt x="125" y="182"/>
                    </a:lnTo>
                    <a:lnTo>
                      <a:pt x="127" y="182"/>
                    </a:lnTo>
                    <a:lnTo>
                      <a:pt x="127" y="182"/>
                    </a:lnTo>
                    <a:lnTo>
                      <a:pt x="127" y="182"/>
                    </a:lnTo>
                    <a:lnTo>
                      <a:pt x="127" y="182"/>
                    </a:lnTo>
                    <a:lnTo>
                      <a:pt x="129" y="182"/>
                    </a:lnTo>
                    <a:lnTo>
                      <a:pt x="129" y="182"/>
                    </a:lnTo>
                    <a:lnTo>
                      <a:pt x="129" y="184"/>
                    </a:lnTo>
                    <a:lnTo>
                      <a:pt x="129" y="184"/>
                    </a:lnTo>
                    <a:lnTo>
                      <a:pt x="129" y="184"/>
                    </a:lnTo>
                    <a:lnTo>
                      <a:pt x="129" y="184"/>
                    </a:lnTo>
                    <a:lnTo>
                      <a:pt x="129" y="186"/>
                    </a:lnTo>
                    <a:lnTo>
                      <a:pt x="129" y="186"/>
                    </a:lnTo>
                    <a:lnTo>
                      <a:pt x="129" y="186"/>
                    </a:lnTo>
                    <a:lnTo>
                      <a:pt x="129" y="188"/>
                    </a:lnTo>
                    <a:lnTo>
                      <a:pt x="129" y="188"/>
                    </a:lnTo>
                    <a:lnTo>
                      <a:pt x="129" y="188"/>
                    </a:lnTo>
                    <a:lnTo>
                      <a:pt x="129" y="188"/>
                    </a:lnTo>
                    <a:lnTo>
                      <a:pt x="129" y="190"/>
                    </a:lnTo>
                    <a:lnTo>
                      <a:pt x="130" y="190"/>
                    </a:lnTo>
                    <a:lnTo>
                      <a:pt x="130" y="190"/>
                    </a:lnTo>
                    <a:lnTo>
                      <a:pt x="130" y="190"/>
                    </a:lnTo>
                    <a:lnTo>
                      <a:pt x="132" y="190"/>
                    </a:lnTo>
                    <a:lnTo>
                      <a:pt x="132" y="190"/>
                    </a:lnTo>
                    <a:lnTo>
                      <a:pt x="132" y="190"/>
                    </a:lnTo>
                    <a:lnTo>
                      <a:pt x="132" y="190"/>
                    </a:lnTo>
                    <a:lnTo>
                      <a:pt x="132" y="190"/>
                    </a:lnTo>
                    <a:lnTo>
                      <a:pt x="134" y="188"/>
                    </a:lnTo>
                    <a:lnTo>
                      <a:pt x="134" y="190"/>
                    </a:lnTo>
                    <a:lnTo>
                      <a:pt x="134" y="190"/>
                    </a:lnTo>
                    <a:lnTo>
                      <a:pt x="136" y="190"/>
                    </a:lnTo>
                    <a:lnTo>
                      <a:pt x="136" y="190"/>
                    </a:lnTo>
                    <a:lnTo>
                      <a:pt x="136" y="190"/>
                    </a:lnTo>
                    <a:lnTo>
                      <a:pt x="136" y="190"/>
                    </a:lnTo>
                    <a:lnTo>
                      <a:pt x="138" y="190"/>
                    </a:lnTo>
                    <a:lnTo>
                      <a:pt x="139" y="190"/>
                    </a:lnTo>
                    <a:lnTo>
                      <a:pt x="139" y="190"/>
                    </a:lnTo>
                    <a:lnTo>
                      <a:pt x="139" y="190"/>
                    </a:lnTo>
                    <a:lnTo>
                      <a:pt x="139" y="190"/>
                    </a:lnTo>
                    <a:lnTo>
                      <a:pt x="139" y="190"/>
                    </a:lnTo>
                    <a:lnTo>
                      <a:pt x="139" y="190"/>
                    </a:lnTo>
                    <a:lnTo>
                      <a:pt x="139" y="190"/>
                    </a:lnTo>
                    <a:lnTo>
                      <a:pt x="141" y="190"/>
                    </a:lnTo>
                    <a:lnTo>
                      <a:pt x="141" y="190"/>
                    </a:lnTo>
                    <a:lnTo>
                      <a:pt x="141" y="190"/>
                    </a:lnTo>
                    <a:lnTo>
                      <a:pt x="141" y="188"/>
                    </a:lnTo>
                    <a:lnTo>
                      <a:pt x="141" y="188"/>
                    </a:lnTo>
                    <a:lnTo>
                      <a:pt x="141" y="188"/>
                    </a:lnTo>
                    <a:lnTo>
                      <a:pt x="141" y="188"/>
                    </a:lnTo>
                    <a:lnTo>
                      <a:pt x="143" y="188"/>
                    </a:lnTo>
                    <a:lnTo>
                      <a:pt x="143" y="188"/>
                    </a:lnTo>
                    <a:lnTo>
                      <a:pt x="143" y="188"/>
                    </a:lnTo>
                    <a:lnTo>
                      <a:pt x="143" y="190"/>
                    </a:lnTo>
                    <a:lnTo>
                      <a:pt x="143" y="190"/>
                    </a:lnTo>
                    <a:lnTo>
                      <a:pt x="143" y="190"/>
                    </a:lnTo>
                    <a:lnTo>
                      <a:pt x="145" y="190"/>
                    </a:lnTo>
                    <a:lnTo>
                      <a:pt x="145" y="190"/>
                    </a:lnTo>
                    <a:lnTo>
                      <a:pt x="145" y="190"/>
                    </a:lnTo>
                    <a:lnTo>
                      <a:pt x="145" y="190"/>
                    </a:lnTo>
                    <a:lnTo>
                      <a:pt x="145" y="190"/>
                    </a:lnTo>
                    <a:lnTo>
                      <a:pt x="145" y="190"/>
                    </a:lnTo>
                    <a:lnTo>
                      <a:pt x="147" y="190"/>
                    </a:lnTo>
                    <a:lnTo>
                      <a:pt x="147" y="190"/>
                    </a:lnTo>
                    <a:lnTo>
                      <a:pt x="147" y="190"/>
                    </a:lnTo>
                    <a:lnTo>
                      <a:pt x="147" y="190"/>
                    </a:lnTo>
                    <a:lnTo>
                      <a:pt x="147" y="190"/>
                    </a:lnTo>
                    <a:lnTo>
                      <a:pt x="147" y="190"/>
                    </a:lnTo>
                    <a:lnTo>
                      <a:pt x="147" y="188"/>
                    </a:lnTo>
                    <a:lnTo>
                      <a:pt x="147" y="188"/>
                    </a:lnTo>
                    <a:lnTo>
                      <a:pt x="148" y="188"/>
                    </a:lnTo>
                    <a:lnTo>
                      <a:pt x="148" y="188"/>
                    </a:lnTo>
                    <a:lnTo>
                      <a:pt x="148" y="188"/>
                    </a:lnTo>
                    <a:lnTo>
                      <a:pt x="148" y="188"/>
                    </a:lnTo>
                    <a:lnTo>
                      <a:pt x="150" y="188"/>
                    </a:lnTo>
                    <a:lnTo>
                      <a:pt x="150" y="188"/>
                    </a:lnTo>
                    <a:lnTo>
                      <a:pt x="150" y="186"/>
                    </a:lnTo>
                    <a:lnTo>
                      <a:pt x="150" y="186"/>
                    </a:lnTo>
                    <a:lnTo>
                      <a:pt x="150" y="186"/>
                    </a:lnTo>
                    <a:lnTo>
                      <a:pt x="152" y="186"/>
                    </a:lnTo>
                    <a:lnTo>
                      <a:pt x="152" y="186"/>
                    </a:lnTo>
                    <a:lnTo>
                      <a:pt x="152" y="186"/>
                    </a:lnTo>
                    <a:lnTo>
                      <a:pt x="154" y="186"/>
                    </a:lnTo>
                    <a:lnTo>
                      <a:pt x="154" y="186"/>
                    </a:lnTo>
                    <a:lnTo>
                      <a:pt x="154" y="186"/>
                    </a:lnTo>
                    <a:lnTo>
                      <a:pt x="156" y="186"/>
                    </a:lnTo>
                    <a:lnTo>
                      <a:pt x="156" y="186"/>
                    </a:lnTo>
                    <a:lnTo>
                      <a:pt x="156" y="186"/>
                    </a:lnTo>
                    <a:lnTo>
                      <a:pt x="156" y="186"/>
                    </a:lnTo>
                    <a:lnTo>
                      <a:pt x="157" y="186"/>
                    </a:lnTo>
                    <a:lnTo>
                      <a:pt x="157" y="186"/>
                    </a:lnTo>
                    <a:lnTo>
                      <a:pt x="157" y="186"/>
                    </a:lnTo>
                    <a:lnTo>
                      <a:pt x="159" y="186"/>
                    </a:lnTo>
                    <a:lnTo>
                      <a:pt x="159" y="186"/>
                    </a:lnTo>
                    <a:lnTo>
                      <a:pt x="159" y="186"/>
                    </a:lnTo>
                    <a:lnTo>
                      <a:pt x="161" y="184"/>
                    </a:lnTo>
                    <a:lnTo>
                      <a:pt x="161" y="184"/>
                    </a:lnTo>
                    <a:lnTo>
                      <a:pt x="161" y="184"/>
                    </a:lnTo>
                    <a:lnTo>
                      <a:pt x="161" y="184"/>
                    </a:lnTo>
                    <a:lnTo>
                      <a:pt x="161" y="184"/>
                    </a:lnTo>
                    <a:lnTo>
                      <a:pt x="161" y="184"/>
                    </a:lnTo>
                    <a:lnTo>
                      <a:pt x="161" y="184"/>
                    </a:lnTo>
                    <a:lnTo>
                      <a:pt x="163" y="184"/>
                    </a:lnTo>
                    <a:lnTo>
                      <a:pt x="163" y="184"/>
                    </a:lnTo>
                    <a:lnTo>
                      <a:pt x="163" y="184"/>
                    </a:lnTo>
                    <a:lnTo>
                      <a:pt x="165" y="184"/>
                    </a:lnTo>
                    <a:lnTo>
                      <a:pt x="165" y="184"/>
                    </a:lnTo>
                    <a:lnTo>
                      <a:pt x="165" y="184"/>
                    </a:lnTo>
                    <a:lnTo>
                      <a:pt x="165" y="184"/>
                    </a:lnTo>
                    <a:lnTo>
                      <a:pt x="165" y="184"/>
                    </a:lnTo>
                    <a:lnTo>
                      <a:pt x="165" y="184"/>
                    </a:lnTo>
                    <a:lnTo>
                      <a:pt x="165" y="184"/>
                    </a:lnTo>
                    <a:lnTo>
                      <a:pt x="166" y="184"/>
                    </a:lnTo>
                    <a:lnTo>
                      <a:pt x="166" y="182"/>
                    </a:lnTo>
                    <a:lnTo>
                      <a:pt x="166" y="182"/>
                    </a:lnTo>
                    <a:lnTo>
                      <a:pt x="166" y="182"/>
                    </a:lnTo>
                    <a:lnTo>
                      <a:pt x="166" y="182"/>
                    </a:lnTo>
                    <a:lnTo>
                      <a:pt x="166" y="182"/>
                    </a:lnTo>
                    <a:lnTo>
                      <a:pt x="166" y="182"/>
                    </a:lnTo>
                    <a:lnTo>
                      <a:pt x="166" y="182"/>
                    </a:lnTo>
                    <a:lnTo>
                      <a:pt x="166" y="182"/>
                    </a:lnTo>
                    <a:lnTo>
                      <a:pt x="166" y="182"/>
                    </a:lnTo>
                    <a:lnTo>
                      <a:pt x="168" y="182"/>
                    </a:lnTo>
                    <a:lnTo>
                      <a:pt x="168" y="182"/>
                    </a:lnTo>
                    <a:lnTo>
                      <a:pt x="170" y="182"/>
                    </a:lnTo>
                    <a:lnTo>
                      <a:pt x="170" y="182"/>
                    </a:lnTo>
                    <a:lnTo>
                      <a:pt x="170" y="182"/>
                    </a:lnTo>
                    <a:lnTo>
                      <a:pt x="170" y="182"/>
                    </a:lnTo>
                    <a:lnTo>
                      <a:pt x="170" y="182"/>
                    </a:lnTo>
                    <a:lnTo>
                      <a:pt x="170" y="182"/>
                    </a:lnTo>
                    <a:lnTo>
                      <a:pt x="172" y="182"/>
                    </a:lnTo>
                    <a:lnTo>
                      <a:pt x="172" y="182"/>
                    </a:lnTo>
                    <a:lnTo>
                      <a:pt x="172" y="182"/>
                    </a:lnTo>
                    <a:lnTo>
                      <a:pt x="172" y="182"/>
                    </a:lnTo>
                    <a:lnTo>
                      <a:pt x="172" y="182"/>
                    </a:lnTo>
                    <a:lnTo>
                      <a:pt x="172" y="182"/>
                    </a:lnTo>
                    <a:lnTo>
                      <a:pt x="172" y="182"/>
                    </a:lnTo>
                    <a:lnTo>
                      <a:pt x="174" y="182"/>
                    </a:lnTo>
                    <a:lnTo>
                      <a:pt x="174" y="182"/>
                    </a:lnTo>
                    <a:lnTo>
                      <a:pt x="174" y="182"/>
                    </a:lnTo>
                    <a:lnTo>
                      <a:pt x="174" y="182"/>
                    </a:lnTo>
                    <a:lnTo>
                      <a:pt x="174" y="182"/>
                    </a:lnTo>
                    <a:lnTo>
                      <a:pt x="174" y="181"/>
                    </a:lnTo>
                    <a:lnTo>
                      <a:pt x="174" y="181"/>
                    </a:lnTo>
                    <a:lnTo>
                      <a:pt x="174" y="181"/>
                    </a:lnTo>
                    <a:lnTo>
                      <a:pt x="174" y="181"/>
                    </a:lnTo>
                    <a:lnTo>
                      <a:pt x="174" y="181"/>
                    </a:lnTo>
                    <a:lnTo>
                      <a:pt x="174" y="181"/>
                    </a:lnTo>
                    <a:lnTo>
                      <a:pt x="176" y="181"/>
                    </a:lnTo>
                    <a:lnTo>
                      <a:pt x="176" y="181"/>
                    </a:lnTo>
                    <a:lnTo>
                      <a:pt x="176" y="181"/>
                    </a:lnTo>
                    <a:lnTo>
                      <a:pt x="176" y="181"/>
                    </a:lnTo>
                    <a:lnTo>
                      <a:pt x="176" y="179"/>
                    </a:lnTo>
                    <a:lnTo>
                      <a:pt x="176" y="179"/>
                    </a:lnTo>
                    <a:lnTo>
                      <a:pt x="176" y="179"/>
                    </a:lnTo>
                    <a:lnTo>
                      <a:pt x="176" y="179"/>
                    </a:lnTo>
                    <a:lnTo>
                      <a:pt x="177" y="179"/>
                    </a:lnTo>
                    <a:lnTo>
                      <a:pt x="177" y="179"/>
                    </a:lnTo>
                    <a:lnTo>
                      <a:pt x="177" y="179"/>
                    </a:lnTo>
                    <a:lnTo>
                      <a:pt x="177" y="179"/>
                    </a:lnTo>
                    <a:lnTo>
                      <a:pt x="177" y="179"/>
                    </a:lnTo>
                    <a:lnTo>
                      <a:pt x="177" y="179"/>
                    </a:lnTo>
                    <a:lnTo>
                      <a:pt x="177" y="179"/>
                    </a:lnTo>
                    <a:lnTo>
                      <a:pt x="177" y="179"/>
                    </a:lnTo>
                    <a:lnTo>
                      <a:pt x="177" y="179"/>
                    </a:lnTo>
                    <a:lnTo>
                      <a:pt x="179" y="179"/>
                    </a:lnTo>
                    <a:lnTo>
                      <a:pt x="179" y="179"/>
                    </a:lnTo>
                    <a:lnTo>
                      <a:pt x="179" y="181"/>
                    </a:lnTo>
                    <a:lnTo>
                      <a:pt x="179" y="181"/>
                    </a:lnTo>
                    <a:lnTo>
                      <a:pt x="179" y="181"/>
                    </a:lnTo>
                    <a:lnTo>
                      <a:pt x="179" y="181"/>
                    </a:lnTo>
                    <a:lnTo>
                      <a:pt x="179" y="181"/>
                    </a:lnTo>
                    <a:lnTo>
                      <a:pt x="179" y="181"/>
                    </a:lnTo>
                    <a:lnTo>
                      <a:pt x="181" y="181"/>
                    </a:lnTo>
                    <a:lnTo>
                      <a:pt x="181" y="182"/>
                    </a:lnTo>
                    <a:lnTo>
                      <a:pt x="181" y="182"/>
                    </a:lnTo>
                    <a:lnTo>
                      <a:pt x="181" y="182"/>
                    </a:lnTo>
                    <a:lnTo>
                      <a:pt x="181" y="182"/>
                    </a:lnTo>
                    <a:lnTo>
                      <a:pt x="181" y="182"/>
                    </a:lnTo>
                    <a:lnTo>
                      <a:pt x="181" y="182"/>
                    </a:lnTo>
                    <a:lnTo>
                      <a:pt x="181" y="182"/>
                    </a:lnTo>
                    <a:lnTo>
                      <a:pt x="181" y="182"/>
                    </a:lnTo>
                    <a:lnTo>
                      <a:pt x="183" y="184"/>
                    </a:lnTo>
                    <a:lnTo>
                      <a:pt x="183" y="184"/>
                    </a:lnTo>
                    <a:lnTo>
                      <a:pt x="183" y="184"/>
                    </a:lnTo>
                    <a:lnTo>
                      <a:pt x="183" y="184"/>
                    </a:lnTo>
                    <a:lnTo>
                      <a:pt x="183" y="184"/>
                    </a:lnTo>
                    <a:lnTo>
                      <a:pt x="183" y="184"/>
                    </a:lnTo>
                    <a:lnTo>
                      <a:pt x="183" y="184"/>
                    </a:lnTo>
                    <a:lnTo>
                      <a:pt x="185" y="184"/>
                    </a:lnTo>
                    <a:lnTo>
                      <a:pt x="185" y="182"/>
                    </a:lnTo>
                    <a:lnTo>
                      <a:pt x="185" y="182"/>
                    </a:lnTo>
                    <a:lnTo>
                      <a:pt x="185" y="182"/>
                    </a:lnTo>
                    <a:lnTo>
                      <a:pt x="185" y="182"/>
                    </a:lnTo>
                    <a:lnTo>
                      <a:pt x="185" y="182"/>
                    </a:lnTo>
                    <a:lnTo>
                      <a:pt x="186" y="182"/>
                    </a:lnTo>
                    <a:lnTo>
                      <a:pt x="186" y="182"/>
                    </a:lnTo>
                    <a:lnTo>
                      <a:pt x="186" y="182"/>
                    </a:lnTo>
                    <a:lnTo>
                      <a:pt x="186" y="182"/>
                    </a:lnTo>
                    <a:lnTo>
                      <a:pt x="186" y="182"/>
                    </a:lnTo>
                    <a:lnTo>
                      <a:pt x="186" y="182"/>
                    </a:lnTo>
                    <a:lnTo>
                      <a:pt x="188" y="182"/>
                    </a:lnTo>
                    <a:lnTo>
                      <a:pt x="188" y="182"/>
                    </a:lnTo>
                    <a:lnTo>
                      <a:pt x="188" y="182"/>
                    </a:lnTo>
                    <a:lnTo>
                      <a:pt x="188" y="182"/>
                    </a:lnTo>
                    <a:lnTo>
                      <a:pt x="188" y="181"/>
                    </a:lnTo>
                    <a:lnTo>
                      <a:pt x="188" y="181"/>
                    </a:lnTo>
                    <a:lnTo>
                      <a:pt x="188" y="181"/>
                    </a:lnTo>
                    <a:lnTo>
                      <a:pt x="188" y="181"/>
                    </a:lnTo>
                    <a:lnTo>
                      <a:pt x="190" y="181"/>
                    </a:lnTo>
                    <a:lnTo>
                      <a:pt x="190" y="181"/>
                    </a:lnTo>
                    <a:lnTo>
                      <a:pt x="190" y="181"/>
                    </a:lnTo>
                    <a:lnTo>
                      <a:pt x="190" y="181"/>
                    </a:lnTo>
                    <a:lnTo>
                      <a:pt x="190" y="181"/>
                    </a:lnTo>
                    <a:lnTo>
                      <a:pt x="192" y="181"/>
                    </a:lnTo>
                    <a:lnTo>
                      <a:pt x="192" y="181"/>
                    </a:lnTo>
                    <a:lnTo>
                      <a:pt x="192" y="181"/>
                    </a:lnTo>
                    <a:lnTo>
                      <a:pt x="192" y="181"/>
                    </a:lnTo>
                    <a:lnTo>
                      <a:pt x="192" y="181"/>
                    </a:lnTo>
                    <a:lnTo>
                      <a:pt x="194" y="181"/>
                    </a:lnTo>
                    <a:lnTo>
                      <a:pt x="194" y="181"/>
                    </a:lnTo>
                    <a:lnTo>
                      <a:pt x="194" y="179"/>
                    </a:lnTo>
                    <a:lnTo>
                      <a:pt x="194" y="179"/>
                    </a:lnTo>
                    <a:lnTo>
                      <a:pt x="194" y="179"/>
                    </a:lnTo>
                    <a:lnTo>
                      <a:pt x="194" y="179"/>
                    </a:lnTo>
                    <a:lnTo>
                      <a:pt x="194" y="179"/>
                    </a:lnTo>
                    <a:lnTo>
                      <a:pt x="195" y="179"/>
                    </a:lnTo>
                    <a:lnTo>
                      <a:pt x="195" y="177"/>
                    </a:lnTo>
                    <a:lnTo>
                      <a:pt x="195" y="177"/>
                    </a:lnTo>
                    <a:lnTo>
                      <a:pt x="195" y="177"/>
                    </a:lnTo>
                    <a:lnTo>
                      <a:pt x="195" y="177"/>
                    </a:lnTo>
                    <a:lnTo>
                      <a:pt x="197" y="177"/>
                    </a:lnTo>
                    <a:lnTo>
                      <a:pt x="197" y="175"/>
                    </a:lnTo>
                    <a:lnTo>
                      <a:pt x="197" y="175"/>
                    </a:lnTo>
                    <a:lnTo>
                      <a:pt x="197" y="173"/>
                    </a:lnTo>
                    <a:lnTo>
                      <a:pt x="197" y="173"/>
                    </a:lnTo>
                    <a:lnTo>
                      <a:pt x="199" y="173"/>
                    </a:lnTo>
                    <a:lnTo>
                      <a:pt x="199" y="173"/>
                    </a:lnTo>
                    <a:lnTo>
                      <a:pt x="199" y="173"/>
                    </a:lnTo>
                    <a:lnTo>
                      <a:pt x="199" y="172"/>
                    </a:lnTo>
                    <a:lnTo>
                      <a:pt x="199" y="172"/>
                    </a:lnTo>
                    <a:lnTo>
                      <a:pt x="201" y="172"/>
                    </a:lnTo>
                    <a:lnTo>
                      <a:pt x="201" y="170"/>
                    </a:lnTo>
                    <a:lnTo>
                      <a:pt x="201" y="170"/>
                    </a:lnTo>
                    <a:lnTo>
                      <a:pt x="201" y="170"/>
                    </a:lnTo>
                    <a:lnTo>
                      <a:pt x="203" y="170"/>
                    </a:lnTo>
                    <a:lnTo>
                      <a:pt x="203" y="170"/>
                    </a:lnTo>
                    <a:lnTo>
                      <a:pt x="203" y="170"/>
                    </a:lnTo>
                    <a:lnTo>
                      <a:pt x="203" y="170"/>
                    </a:lnTo>
                    <a:lnTo>
                      <a:pt x="203" y="170"/>
                    </a:lnTo>
                    <a:lnTo>
                      <a:pt x="204" y="170"/>
                    </a:lnTo>
                    <a:lnTo>
                      <a:pt x="204" y="170"/>
                    </a:lnTo>
                    <a:lnTo>
                      <a:pt x="204" y="170"/>
                    </a:lnTo>
                    <a:lnTo>
                      <a:pt x="204" y="170"/>
                    </a:lnTo>
                    <a:lnTo>
                      <a:pt x="204" y="170"/>
                    </a:lnTo>
                    <a:lnTo>
                      <a:pt x="204" y="170"/>
                    </a:lnTo>
                    <a:lnTo>
                      <a:pt x="204" y="170"/>
                    </a:lnTo>
                    <a:lnTo>
                      <a:pt x="204" y="168"/>
                    </a:lnTo>
                    <a:lnTo>
                      <a:pt x="206" y="168"/>
                    </a:lnTo>
                    <a:lnTo>
                      <a:pt x="206" y="168"/>
                    </a:lnTo>
                    <a:lnTo>
                      <a:pt x="206" y="168"/>
                    </a:lnTo>
                    <a:lnTo>
                      <a:pt x="206" y="168"/>
                    </a:lnTo>
                    <a:lnTo>
                      <a:pt x="206" y="168"/>
                    </a:lnTo>
                    <a:lnTo>
                      <a:pt x="208" y="168"/>
                    </a:lnTo>
                    <a:lnTo>
                      <a:pt x="208" y="168"/>
                    </a:lnTo>
                    <a:lnTo>
                      <a:pt x="208" y="168"/>
                    </a:lnTo>
                    <a:lnTo>
                      <a:pt x="208" y="168"/>
                    </a:lnTo>
                    <a:lnTo>
                      <a:pt x="210" y="168"/>
                    </a:lnTo>
                    <a:lnTo>
                      <a:pt x="210" y="168"/>
                    </a:lnTo>
                    <a:lnTo>
                      <a:pt x="210" y="168"/>
                    </a:lnTo>
                    <a:lnTo>
                      <a:pt x="212" y="168"/>
                    </a:lnTo>
                    <a:lnTo>
                      <a:pt x="212" y="168"/>
                    </a:lnTo>
                    <a:lnTo>
                      <a:pt x="212" y="166"/>
                    </a:lnTo>
                    <a:lnTo>
                      <a:pt x="212" y="166"/>
                    </a:lnTo>
                    <a:lnTo>
                      <a:pt x="212" y="164"/>
                    </a:lnTo>
                    <a:lnTo>
                      <a:pt x="214" y="164"/>
                    </a:lnTo>
                    <a:lnTo>
                      <a:pt x="214" y="164"/>
                    </a:lnTo>
                    <a:lnTo>
                      <a:pt x="214" y="164"/>
                    </a:lnTo>
                    <a:lnTo>
                      <a:pt x="214" y="164"/>
                    </a:lnTo>
                    <a:lnTo>
                      <a:pt x="215" y="164"/>
                    </a:lnTo>
                    <a:lnTo>
                      <a:pt x="215" y="164"/>
                    </a:lnTo>
                    <a:lnTo>
                      <a:pt x="217" y="164"/>
                    </a:lnTo>
                    <a:lnTo>
                      <a:pt x="217" y="164"/>
                    </a:lnTo>
                    <a:lnTo>
                      <a:pt x="219" y="166"/>
                    </a:lnTo>
                    <a:lnTo>
                      <a:pt x="219" y="166"/>
                    </a:lnTo>
                    <a:lnTo>
                      <a:pt x="219" y="166"/>
                    </a:lnTo>
                    <a:lnTo>
                      <a:pt x="221" y="166"/>
                    </a:lnTo>
                    <a:lnTo>
                      <a:pt x="221" y="168"/>
                    </a:lnTo>
                    <a:lnTo>
                      <a:pt x="221" y="170"/>
                    </a:lnTo>
                    <a:lnTo>
                      <a:pt x="223" y="170"/>
                    </a:lnTo>
                    <a:lnTo>
                      <a:pt x="223" y="170"/>
                    </a:lnTo>
                    <a:lnTo>
                      <a:pt x="223" y="170"/>
                    </a:lnTo>
                    <a:lnTo>
                      <a:pt x="224" y="170"/>
                    </a:lnTo>
                    <a:lnTo>
                      <a:pt x="224" y="170"/>
                    </a:lnTo>
                    <a:lnTo>
                      <a:pt x="224" y="168"/>
                    </a:lnTo>
                    <a:lnTo>
                      <a:pt x="226" y="166"/>
                    </a:lnTo>
                    <a:lnTo>
                      <a:pt x="226" y="164"/>
                    </a:lnTo>
                    <a:lnTo>
                      <a:pt x="228" y="164"/>
                    </a:lnTo>
                    <a:lnTo>
                      <a:pt x="228" y="164"/>
                    </a:lnTo>
                    <a:lnTo>
                      <a:pt x="228" y="163"/>
                    </a:lnTo>
                    <a:lnTo>
                      <a:pt x="230" y="163"/>
                    </a:lnTo>
                    <a:lnTo>
                      <a:pt x="232" y="163"/>
                    </a:lnTo>
                    <a:lnTo>
                      <a:pt x="232" y="163"/>
                    </a:lnTo>
                    <a:lnTo>
                      <a:pt x="232" y="163"/>
                    </a:lnTo>
                    <a:lnTo>
                      <a:pt x="233" y="163"/>
                    </a:lnTo>
                    <a:lnTo>
                      <a:pt x="233" y="161"/>
                    </a:lnTo>
                    <a:lnTo>
                      <a:pt x="235" y="161"/>
                    </a:lnTo>
                    <a:lnTo>
                      <a:pt x="235" y="161"/>
                    </a:lnTo>
                    <a:lnTo>
                      <a:pt x="237" y="161"/>
                    </a:lnTo>
                    <a:lnTo>
                      <a:pt x="237" y="161"/>
                    </a:lnTo>
                    <a:lnTo>
                      <a:pt x="237" y="161"/>
                    </a:lnTo>
                    <a:lnTo>
                      <a:pt x="237" y="161"/>
                    </a:lnTo>
                    <a:lnTo>
                      <a:pt x="239" y="161"/>
                    </a:lnTo>
                    <a:lnTo>
                      <a:pt x="239" y="161"/>
                    </a:lnTo>
                    <a:lnTo>
                      <a:pt x="239" y="159"/>
                    </a:lnTo>
                    <a:lnTo>
                      <a:pt x="239" y="159"/>
                    </a:lnTo>
                    <a:lnTo>
                      <a:pt x="239" y="159"/>
                    </a:lnTo>
                    <a:lnTo>
                      <a:pt x="239" y="157"/>
                    </a:lnTo>
                    <a:lnTo>
                      <a:pt x="239" y="157"/>
                    </a:lnTo>
                    <a:lnTo>
                      <a:pt x="239" y="155"/>
                    </a:lnTo>
                    <a:lnTo>
                      <a:pt x="241" y="155"/>
                    </a:lnTo>
                    <a:lnTo>
                      <a:pt x="241" y="155"/>
                    </a:lnTo>
                    <a:lnTo>
                      <a:pt x="241" y="155"/>
                    </a:lnTo>
                    <a:lnTo>
                      <a:pt x="241" y="155"/>
                    </a:lnTo>
                    <a:lnTo>
                      <a:pt x="241" y="154"/>
                    </a:lnTo>
                    <a:lnTo>
                      <a:pt x="241" y="154"/>
                    </a:lnTo>
                    <a:lnTo>
                      <a:pt x="241" y="154"/>
                    </a:lnTo>
                    <a:lnTo>
                      <a:pt x="241" y="154"/>
                    </a:lnTo>
                    <a:lnTo>
                      <a:pt x="242" y="154"/>
                    </a:lnTo>
                    <a:lnTo>
                      <a:pt x="242" y="154"/>
                    </a:lnTo>
                    <a:lnTo>
                      <a:pt x="242" y="154"/>
                    </a:lnTo>
                    <a:lnTo>
                      <a:pt x="242" y="152"/>
                    </a:lnTo>
                    <a:lnTo>
                      <a:pt x="242" y="152"/>
                    </a:lnTo>
                    <a:lnTo>
                      <a:pt x="242" y="152"/>
                    </a:lnTo>
                    <a:lnTo>
                      <a:pt x="242" y="152"/>
                    </a:lnTo>
                    <a:lnTo>
                      <a:pt x="242" y="152"/>
                    </a:lnTo>
                    <a:lnTo>
                      <a:pt x="242" y="152"/>
                    </a:lnTo>
                    <a:lnTo>
                      <a:pt x="244" y="152"/>
                    </a:lnTo>
                    <a:lnTo>
                      <a:pt x="244" y="152"/>
                    </a:lnTo>
                    <a:lnTo>
                      <a:pt x="244" y="152"/>
                    </a:lnTo>
                    <a:lnTo>
                      <a:pt x="244" y="150"/>
                    </a:lnTo>
                    <a:lnTo>
                      <a:pt x="244" y="150"/>
                    </a:lnTo>
                    <a:lnTo>
                      <a:pt x="244" y="150"/>
                    </a:lnTo>
                    <a:lnTo>
                      <a:pt x="244" y="148"/>
                    </a:lnTo>
                    <a:lnTo>
                      <a:pt x="244" y="148"/>
                    </a:lnTo>
                    <a:lnTo>
                      <a:pt x="246" y="148"/>
                    </a:lnTo>
                    <a:lnTo>
                      <a:pt x="246" y="148"/>
                    </a:lnTo>
                    <a:lnTo>
                      <a:pt x="246" y="146"/>
                    </a:lnTo>
                    <a:lnTo>
                      <a:pt x="246" y="146"/>
                    </a:lnTo>
                    <a:lnTo>
                      <a:pt x="246" y="146"/>
                    </a:lnTo>
                    <a:lnTo>
                      <a:pt x="246" y="146"/>
                    </a:lnTo>
                    <a:lnTo>
                      <a:pt x="246" y="146"/>
                    </a:lnTo>
                    <a:lnTo>
                      <a:pt x="246" y="145"/>
                    </a:lnTo>
                    <a:lnTo>
                      <a:pt x="246" y="145"/>
                    </a:lnTo>
                    <a:lnTo>
                      <a:pt x="244" y="145"/>
                    </a:lnTo>
                    <a:lnTo>
                      <a:pt x="244" y="143"/>
                    </a:lnTo>
                    <a:lnTo>
                      <a:pt x="244" y="143"/>
                    </a:lnTo>
                    <a:lnTo>
                      <a:pt x="244" y="143"/>
                    </a:lnTo>
                    <a:lnTo>
                      <a:pt x="244" y="143"/>
                    </a:lnTo>
                    <a:lnTo>
                      <a:pt x="244" y="143"/>
                    </a:lnTo>
                    <a:lnTo>
                      <a:pt x="244" y="143"/>
                    </a:lnTo>
                    <a:lnTo>
                      <a:pt x="244" y="141"/>
                    </a:lnTo>
                    <a:lnTo>
                      <a:pt x="244" y="141"/>
                    </a:lnTo>
                    <a:lnTo>
                      <a:pt x="244" y="141"/>
                    </a:lnTo>
                    <a:lnTo>
                      <a:pt x="244" y="141"/>
                    </a:lnTo>
                    <a:lnTo>
                      <a:pt x="244" y="139"/>
                    </a:lnTo>
                    <a:lnTo>
                      <a:pt x="244" y="139"/>
                    </a:lnTo>
                    <a:lnTo>
                      <a:pt x="242" y="139"/>
                    </a:lnTo>
                    <a:lnTo>
                      <a:pt x="242" y="139"/>
                    </a:lnTo>
                    <a:lnTo>
                      <a:pt x="242" y="139"/>
                    </a:lnTo>
                    <a:lnTo>
                      <a:pt x="242" y="139"/>
                    </a:lnTo>
                    <a:lnTo>
                      <a:pt x="242" y="137"/>
                    </a:lnTo>
                    <a:lnTo>
                      <a:pt x="242" y="137"/>
                    </a:lnTo>
                    <a:lnTo>
                      <a:pt x="241" y="137"/>
                    </a:lnTo>
                    <a:lnTo>
                      <a:pt x="241" y="135"/>
                    </a:lnTo>
                    <a:lnTo>
                      <a:pt x="241" y="134"/>
                    </a:lnTo>
                    <a:lnTo>
                      <a:pt x="241" y="134"/>
                    </a:lnTo>
                    <a:lnTo>
                      <a:pt x="241" y="134"/>
                    </a:lnTo>
                    <a:lnTo>
                      <a:pt x="239" y="134"/>
                    </a:lnTo>
                    <a:lnTo>
                      <a:pt x="239" y="134"/>
                    </a:lnTo>
                    <a:lnTo>
                      <a:pt x="239" y="134"/>
                    </a:lnTo>
                    <a:lnTo>
                      <a:pt x="239" y="132"/>
                    </a:lnTo>
                    <a:lnTo>
                      <a:pt x="239" y="132"/>
                    </a:lnTo>
                    <a:lnTo>
                      <a:pt x="239" y="132"/>
                    </a:lnTo>
                    <a:lnTo>
                      <a:pt x="239" y="130"/>
                    </a:lnTo>
                    <a:lnTo>
                      <a:pt x="239" y="130"/>
                    </a:lnTo>
                    <a:lnTo>
                      <a:pt x="239" y="130"/>
                    </a:lnTo>
                    <a:lnTo>
                      <a:pt x="239" y="130"/>
                    </a:lnTo>
                    <a:lnTo>
                      <a:pt x="239" y="130"/>
                    </a:lnTo>
                    <a:lnTo>
                      <a:pt x="239" y="130"/>
                    </a:lnTo>
                    <a:lnTo>
                      <a:pt x="239" y="128"/>
                    </a:lnTo>
                    <a:lnTo>
                      <a:pt x="239" y="128"/>
                    </a:lnTo>
                    <a:lnTo>
                      <a:pt x="239" y="128"/>
                    </a:lnTo>
                    <a:lnTo>
                      <a:pt x="241" y="128"/>
                    </a:lnTo>
                    <a:lnTo>
                      <a:pt x="241" y="128"/>
                    </a:lnTo>
                    <a:lnTo>
                      <a:pt x="241" y="128"/>
                    </a:lnTo>
                    <a:lnTo>
                      <a:pt x="241" y="128"/>
                    </a:lnTo>
                    <a:lnTo>
                      <a:pt x="241" y="126"/>
                    </a:lnTo>
                    <a:lnTo>
                      <a:pt x="241" y="126"/>
                    </a:lnTo>
                    <a:lnTo>
                      <a:pt x="241" y="126"/>
                    </a:lnTo>
                    <a:lnTo>
                      <a:pt x="241" y="126"/>
                    </a:lnTo>
                    <a:lnTo>
                      <a:pt x="241" y="125"/>
                    </a:lnTo>
                    <a:lnTo>
                      <a:pt x="241" y="123"/>
                    </a:lnTo>
                    <a:lnTo>
                      <a:pt x="241" y="123"/>
                    </a:lnTo>
                    <a:lnTo>
                      <a:pt x="241" y="123"/>
                    </a:lnTo>
                    <a:lnTo>
                      <a:pt x="241" y="123"/>
                    </a:lnTo>
                    <a:lnTo>
                      <a:pt x="242" y="121"/>
                    </a:lnTo>
                    <a:lnTo>
                      <a:pt x="242" y="121"/>
                    </a:lnTo>
                    <a:lnTo>
                      <a:pt x="242" y="121"/>
                    </a:lnTo>
                    <a:lnTo>
                      <a:pt x="242" y="121"/>
                    </a:lnTo>
                    <a:lnTo>
                      <a:pt x="244" y="119"/>
                    </a:lnTo>
                    <a:lnTo>
                      <a:pt x="244" y="119"/>
                    </a:lnTo>
                    <a:lnTo>
                      <a:pt x="244" y="119"/>
                    </a:lnTo>
                    <a:lnTo>
                      <a:pt x="244" y="119"/>
                    </a:lnTo>
                    <a:lnTo>
                      <a:pt x="244" y="119"/>
                    </a:lnTo>
                    <a:lnTo>
                      <a:pt x="244" y="119"/>
                    </a:lnTo>
                    <a:lnTo>
                      <a:pt x="246" y="119"/>
                    </a:lnTo>
                    <a:lnTo>
                      <a:pt x="246" y="119"/>
                    </a:lnTo>
                    <a:lnTo>
                      <a:pt x="246" y="117"/>
                    </a:lnTo>
                    <a:lnTo>
                      <a:pt x="246" y="117"/>
                    </a:lnTo>
                    <a:lnTo>
                      <a:pt x="248" y="117"/>
                    </a:lnTo>
                    <a:lnTo>
                      <a:pt x="248" y="116"/>
                    </a:lnTo>
                    <a:lnTo>
                      <a:pt x="248" y="116"/>
                    </a:lnTo>
                    <a:lnTo>
                      <a:pt x="250" y="116"/>
                    </a:lnTo>
                    <a:lnTo>
                      <a:pt x="250" y="116"/>
                    </a:lnTo>
                    <a:lnTo>
                      <a:pt x="251" y="114"/>
                    </a:lnTo>
                    <a:lnTo>
                      <a:pt x="251" y="114"/>
                    </a:lnTo>
                    <a:lnTo>
                      <a:pt x="251" y="114"/>
                    </a:lnTo>
                    <a:lnTo>
                      <a:pt x="251" y="114"/>
                    </a:lnTo>
                    <a:lnTo>
                      <a:pt x="253" y="114"/>
                    </a:lnTo>
                    <a:lnTo>
                      <a:pt x="253" y="112"/>
                    </a:lnTo>
                    <a:lnTo>
                      <a:pt x="253" y="112"/>
                    </a:lnTo>
                    <a:lnTo>
                      <a:pt x="253" y="112"/>
                    </a:lnTo>
                    <a:lnTo>
                      <a:pt x="253" y="110"/>
                    </a:lnTo>
                    <a:lnTo>
                      <a:pt x="253" y="110"/>
                    </a:lnTo>
                    <a:lnTo>
                      <a:pt x="253" y="110"/>
                    </a:lnTo>
                    <a:lnTo>
                      <a:pt x="253" y="110"/>
                    </a:lnTo>
                    <a:lnTo>
                      <a:pt x="253" y="110"/>
                    </a:lnTo>
                    <a:lnTo>
                      <a:pt x="253" y="108"/>
                    </a:lnTo>
                    <a:lnTo>
                      <a:pt x="253" y="108"/>
                    </a:lnTo>
                    <a:lnTo>
                      <a:pt x="253" y="108"/>
                    </a:lnTo>
                    <a:lnTo>
                      <a:pt x="255" y="108"/>
                    </a:lnTo>
                    <a:lnTo>
                      <a:pt x="255" y="107"/>
                    </a:lnTo>
                    <a:lnTo>
                      <a:pt x="255" y="107"/>
                    </a:lnTo>
                    <a:lnTo>
                      <a:pt x="255" y="107"/>
                    </a:lnTo>
                    <a:lnTo>
                      <a:pt x="255" y="107"/>
                    </a:lnTo>
                    <a:lnTo>
                      <a:pt x="255" y="107"/>
                    </a:lnTo>
                    <a:lnTo>
                      <a:pt x="255" y="107"/>
                    </a:lnTo>
                    <a:lnTo>
                      <a:pt x="255" y="105"/>
                    </a:lnTo>
                    <a:lnTo>
                      <a:pt x="255" y="105"/>
                    </a:lnTo>
                    <a:lnTo>
                      <a:pt x="255" y="105"/>
                    </a:lnTo>
                    <a:lnTo>
                      <a:pt x="255" y="105"/>
                    </a:lnTo>
                    <a:lnTo>
                      <a:pt x="255" y="103"/>
                    </a:lnTo>
                    <a:lnTo>
                      <a:pt x="255" y="103"/>
                    </a:lnTo>
                    <a:lnTo>
                      <a:pt x="255" y="103"/>
                    </a:lnTo>
                    <a:lnTo>
                      <a:pt x="255" y="103"/>
                    </a:lnTo>
                    <a:lnTo>
                      <a:pt x="255" y="103"/>
                    </a:lnTo>
                    <a:lnTo>
                      <a:pt x="255" y="103"/>
                    </a:lnTo>
                    <a:lnTo>
                      <a:pt x="255" y="101"/>
                    </a:lnTo>
                    <a:lnTo>
                      <a:pt x="257" y="101"/>
                    </a:lnTo>
                    <a:lnTo>
                      <a:pt x="257" y="103"/>
                    </a:lnTo>
                    <a:lnTo>
                      <a:pt x="257" y="103"/>
                    </a:lnTo>
                    <a:lnTo>
                      <a:pt x="257" y="103"/>
                    </a:lnTo>
                    <a:lnTo>
                      <a:pt x="257" y="103"/>
                    </a:lnTo>
                    <a:lnTo>
                      <a:pt x="257" y="103"/>
                    </a:lnTo>
                    <a:lnTo>
                      <a:pt x="259" y="103"/>
                    </a:lnTo>
                    <a:lnTo>
                      <a:pt x="259" y="103"/>
                    </a:lnTo>
                    <a:lnTo>
                      <a:pt x="259" y="103"/>
                    </a:lnTo>
                    <a:lnTo>
                      <a:pt x="259" y="103"/>
                    </a:lnTo>
                    <a:lnTo>
                      <a:pt x="259" y="105"/>
                    </a:lnTo>
                    <a:lnTo>
                      <a:pt x="259" y="105"/>
                    </a:lnTo>
                    <a:lnTo>
                      <a:pt x="261" y="105"/>
                    </a:lnTo>
                    <a:lnTo>
                      <a:pt x="261" y="105"/>
                    </a:lnTo>
                    <a:lnTo>
                      <a:pt x="261" y="105"/>
                    </a:lnTo>
                    <a:lnTo>
                      <a:pt x="261" y="105"/>
                    </a:lnTo>
                    <a:lnTo>
                      <a:pt x="261" y="105"/>
                    </a:lnTo>
                    <a:lnTo>
                      <a:pt x="262" y="105"/>
                    </a:lnTo>
                    <a:lnTo>
                      <a:pt x="262" y="105"/>
                    </a:lnTo>
                    <a:lnTo>
                      <a:pt x="262" y="105"/>
                    </a:lnTo>
                    <a:lnTo>
                      <a:pt x="262" y="105"/>
                    </a:lnTo>
                    <a:lnTo>
                      <a:pt x="264" y="105"/>
                    </a:lnTo>
                    <a:lnTo>
                      <a:pt x="264" y="103"/>
                    </a:lnTo>
                    <a:lnTo>
                      <a:pt x="266" y="103"/>
                    </a:lnTo>
                    <a:lnTo>
                      <a:pt x="266" y="103"/>
                    </a:lnTo>
                    <a:lnTo>
                      <a:pt x="266" y="105"/>
                    </a:lnTo>
                    <a:lnTo>
                      <a:pt x="266" y="105"/>
                    </a:lnTo>
                    <a:lnTo>
                      <a:pt x="266" y="105"/>
                    </a:lnTo>
                    <a:lnTo>
                      <a:pt x="266" y="105"/>
                    </a:lnTo>
                    <a:lnTo>
                      <a:pt x="268" y="105"/>
                    </a:lnTo>
                    <a:lnTo>
                      <a:pt x="268" y="105"/>
                    </a:lnTo>
                    <a:lnTo>
                      <a:pt x="268" y="105"/>
                    </a:lnTo>
                    <a:lnTo>
                      <a:pt x="268" y="105"/>
                    </a:lnTo>
                    <a:lnTo>
                      <a:pt x="268" y="105"/>
                    </a:lnTo>
                    <a:lnTo>
                      <a:pt x="270" y="105"/>
                    </a:lnTo>
                    <a:lnTo>
                      <a:pt x="270" y="105"/>
                    </a:lnTo>
                    <a:lnTo>
                      <a:pt x="270" y="105"/>
                    </a:lnTo>
                    <a:lnTo>
                      <a:pt x="270" y="105"/>
                    </a:lnTo>
                    <a:lnTo>
                      <a:pt x="271" y="105"/>
                    </a:lnTo>
                    <a:lnTo>
                      <a:pt x="271" y="105"/>
                    </a:lnTo>
                    <a:lnTo>
                      <a:pt x="271" y="105"/>
                    </a:lnTo>
                    <a:lnTo>
                      <a:pt x="271" y="105"/>
                    </a:lnTo>
                    <a:lnTo>
                      <a:pt x="271" y="105"/>
                    </a:lnTo>
                    <a:lnTo>
                      <a:pt x="271" y="105"/>
                    </a:lnTo>
                    <a:lnTo>
                      <a:pt x="273" y="105"/>
                    </a:lnTo>
                    <a:lnTo>
                      <a:pt x="273" y="105"/>
                    </a:lnTo>
                    <a:lnTo>
                      <a:pt x="273" y="105"/>
                    </a:lnTo>
                    <a:lnTo>
                      <a:pt x="273" y="105"/>
                    </a:lnTo>
                    <a:lnTo>
                      <a:pt x="273" y="105"/>
                    </a:lnTo>
                    <a:lnTo>
                      <a:pt x="275" y="105"/>
                    </a:lnTo>
                    <a:lnTo>
                      <a:pt x="275" y="105"/>
                    </a:lnTo>
                    <a:lnTo>
                      <a:pt x="277" y="105"/>
                    </a:lnTo>
                    <a:lnTo>
                      <a:pt x="277" y="105"/>
                    </a:lnTo>
                    <a:lnTo>
                      <a:pt x="277" y="105"/>
                    </a:lnTo>
                    <a:lnTo>
                      <a:pt x="277" y="105"/>
                    </a:lnTo>
                    <a:lnTo>
                      <a:pt x="277" y="105"/>
                    </a:lnTo>
                    <a:lnTo>
                      <a:pt x="279" y="105"/>
                    </a:lnTo>
                    <a:lnTo>
                      <a:pt x="279" y="105"/>
                    </a:lnTo>
                    <a:lnTo>
                      <a:pt x="279" y="105"/>
                    </a:lnTo>
                    <a:lnTo>
                      <a:pt x="279" y="105"/>
                    </a:lnTo>
                    <a:lnTo>
                      <a:pt x="279" y="107"/>
                    </a:lnTo>
                    <a:lnTo>
                      <a:pt x="279" y="107"/>
                    </a:lnTo>
                    <a:lnTo>
                      <a:pt x="279" y="107"/>
                    </a:lnTo>
                    <a:lnTo>
                      <a:pt x="279" y="107"/>
                    </a:lnTo>
                    <a:lnTo>
                      <a:pt x="279" y="107"/>
                    </a:lnTo>
                    <a:lnTo>
                      <a:pt x="279" y="107"/>
                    </a:lnTo>
                    <a:lnTo>
                      <a:pt x="280" y="107"/>
                    </a:lnTo>
                    <a:lnTo>
                      <a:pt x="280" y="107"/>
                    </a:lnTo>
                    <a:lnTo>
                      <a:pt x="280" y="105"/>
                    </a:lnTo>
                    <a:lnTo>
                      <a:pt x="280" y="105"/>
                    </a:lnTo>
                    <a:lnTo>
                      <a:pt x="280" y="105"/>
                    </a:lnTo>
                    <a:lnTo>
                      <a:pt x="280" y="103"/>
                    </a:lnTo>
                    <a:lnTo>
                      <a:pt x="280" y="103"/>
                    </a:lnTo>
                    <a:lnTo>
                      <a:pt x="280" y="103"/>
                    </a:lnTo>
                    <a:lnTo>
                      <a:pt x="280" y="103"/>
                    </a:lnTo>
                    <a:lnTo>
                      <a:pt x="282" y="101"/>
                    </a:lnTo>
                    <a:lnTo>
                      <a:pt x="282" y="101"/>
                    </a:lnTo>
                    <a:lnTo>
                      <a:pt x="282" y="101"/>
                    </a:lnTo>
                    <a:lnTo>
                      <a:pt x="282" y="103"/>
                    </a:lnTo>
                    <a:lnTo>
                      <a:pt x="282" y="103"/>
                    </a:lnTo>
                    <a:lnTo>
                      <a:pt x="284" y="103"/>
                    </a:lnTo>
                    <a:lnTo>
                      <a:pt x="286" y="103"/>
                    </a:lnTo>
                    <a:lnTo>
                      <a:pt x="286" y="103"/>
                    </a:lnTo>
                    <a:lnTo>
                      <a:pt x="286" y="103"/>
                    </a:lnTo>
                    <a:lnTo>
                      <a:pt x="286" y="103"/>
                    </a:lnTo>
                    <a:lnTo>
                      <a:pt x="288" y="103"/>
                    </a:lnTo>
                    <a:lnTo>
                      <a:pt x="288" y="103"/>
                    </a:lnTo>
                    <a:lnTo>
                      <a:pt x="288" y="103"/>
                    </a:lnTo>
                    <a:lnTo>
                      <a:pt x="289" y="103"/>
                    </a:lnTo>
                    <a:lnTo>
                      <a:pt x="289" y="103"/>
                    </a:lnTo>
                    <a:lnTo>
                      <a:pt x="289" y="101"/>
                    </a:lnTo>
                    <a:lnTo>
                      <a:pt x="289" y="101"/>
                    </a:lnTo>
                    <a:lnTo>
                      <a:pt x="289" y="101"/>
                    </a:lnTo>
                    <a:lnTo>
                      <a:pt x="289" y="101"/>
                    </a:lnTo>
                    <a:lnTo>
                      <a:pt x="289" y="101"/>
                    </a:lnTo>
                    <a:lnTo>
                      <a:pt x="289" y="99"/>
                    </a:lnTo>
                    <a:lnTo>
                      <a:pt x="291" y="99"/>
                    </a:lnTo>
                    <a:lnTo>
                      <a:pt x="291" y="99"/>
                    </a:lnTo>
                    <a:lnTo>
                      <a:pt x="291" y="99"/>
                    </a:lnTo>
                    <a:lnTo>
                      <a:pt x="291" y="101"/>
                    </a:lnTo>
                    <a:lnTo>
                      <a:pt x="291" y="101"/>
                    </a:lnTo>
                    <a:lnTo>
                      <a:pt x="291" y="103"/>
                    </a:lnTo>
                    <a:lnTo>
                      <a:pt x="293" y="103"/>
                    </a:lnTo>
                    <a:lnTo>
                      <a:pt x="293" y="103"/>
                    </a:lnTo>
                    <a:lnTo>
                      <a:pt x="293" y="103"/>
                    </a:lnTo>
                    <a:lnTo>
                      <a:pt x="293" y="103"/>
                    </a:lnTo>
                    <a:lnTo>
                      <a:pt x="293" y="105"/>
                    </a:lnTo>
                    <a:lnTo>
                      <a:pt x="293" y="105"/>
                    </a:lnTo>
                    <a:lnTo>
                      <a:pt x="293" y="105"/>
                    </a:lnTo>
                    <a:lnTo>
                      <a:pt x="295" y="105"/>
                    </a:lnTo>
                    <a:lnTo>
                      <a:pt x="295" y="105"/>
                    </a:lnTo>
                    <a:lnTo>
                      <a:pt x="295" y="105"/>
                    </a:lnTo>
                    <a:lnTo>
                      <a:pt x="295" y="105"/>
                    </a:lnTo>
                    <a:lnTo>
                      <a:pt x="295" y="105"/>
                    </a:lnTo>
                    <a:lnTo>
                      <a:pt x="295" y="105"/>
                    </a:lnTo>
                    <a:lnTo>
                      <a:pt x="297" y="105"/>
                    </a:lnTo>
                    <a:lnTo>
                      <a:pt x="297" y="105"/>
                    </a:lnTo>
                    <a:lnTo>
                      <a:pt x="297" y="105"/>
                    </a:lnTo>
                    <a:lnTo>
                      <a:pt x="297" y="107"/>
                    </a:lnTo>
                    <a:lnTo>
                      <a:pt x="299" y="107"/>
                    </a:lnTo>
                    <a:lnTo>
                      <a:pt x="299" y="107"/>
                    </a:lnTo>
                    <a:lnTo>
                      <a:pt x="299" y="107"/>
                    </a:lnTo>
                    <a:lnTo>
                      <a:pt x="299" y="107"/>
                    </a:lnTo>
                    <a:lnTo>
                      <a:pt x="299" y="107"/>
                    </a:lnTo>
                    <a:lnTo>
                      <a:pt x="299" y="108"/>
                    </a:lnTo>
                    <a:lnTo>
                      <a:pt x="299" y="108"/>
                    </a:lnTo>
                    <a:lnTo>
                      <a:pt x="299" y="108"/>
                    </a:lnTo>
                    <a:lnTo>
                      <a:pt x="299" y="108"/>
                    </a:lnTo>
                    <a:lnTo>
                      <a:pt x="299" y="108"/>
                    </a:lnTo>
                    <a:lnTo>
                      <a:pt x="299" y="110"/>
                    </a:lnTo>
                    <a:lnTo>
                      <a:pt x="299" y="110"/>
                    </a:lnTo>
                    <a:lnTo>
                      <a:pt x="299" y="110"/>
                    </a:lnTo>
                    <a:lnTo>
                      <a:pt x="299" y="110"/>
                    </a:lnTo>
                    <a:lnTo>
                      <a:pt x="299" y="110"/>
                    </a:lnTo>
                    <a:lnTo>
                      <a:pt x="299" y="112"/>
                    </a:lnTo>
                    <a:lnTo>
                      <a:pt x="299" y="112"/>
                    </a:lnTo>
                    <a:lnTo>
                      <a:pt x="299" y="112"/>
                    </a:lnTo>
                    <a:lnTo>
                      <a:pt x="299" y="112"/>
                    </a:lnTo>
                    <a:lnTo>
                      <a:pt x="297" y="114"/>
                    </a:lnTo>
                    <a:lnTo>
                      <a:pt x="297" y="114"/>
                    </a:lnTo>
                    <a:lnTo>
                      <a:pt x="297" y="114"/>
                    </a:lnTo>
                    <a:lnTo>
                      <a:pt x="297" y="114"/>
                    </a:lnTo>
                    <a:lnTo>
                      <a:pt x="297" y="114"/>
                    </a:lnTo>
                    <a:lnTo>
                      <a:pt x="297" y="114"/>
                    </a:lnTo>
                    <a:lnTo>
                      <a:pt x="297" y="114"/>
                    </a:lnTo>
                    <a:lnTo>
                      <a:pt x="297" y="114"/>
                    </a:lnTo>
                    <a:lnTo>
                      <a:pt x="297" y="116"/>
                    </a:lnTo>
                    <a:lnTo>
                      <a:pt x="297" y="116"/>
                    </a:lnTo>
                    <a:lnTo>
                      <a:pt x="297" y="116"/>
                    </a:lnTo>
                    <a:lnTo>
                      <a:pt x="297" y="116"/>
                    </a:lnTo>
                    <a:lnTo>
                      <a:pt x="299" y="117"/>
                    </a:lnTo>
                    <a:lnTo>
                      <a:pt x="299" y="117"/>
                    </a:lnTo>
                    <a:lnTo>
                      <a:pt x="299" y="117"/>
                    </a:lnTo>
                    <a:lnTo>
                      <a:pt x="299" y="117"/>
                    </a:lnTo>
                    <a:lnTo>
                      <a:pt x="297" y="117"/>
                    </a:lnTo>
                    <a:lnTo>
                      <a:pt x="299" y="119"/>
                    </a:lnTo>
                    <a:lnTo>
                      <a:pt x="299" y="119"/>
                    </a:lnTo>
                    <a:lnTo>
                      <a:pt x="299" y="119"/>
                    </a:lnTo>
                    <a:lnTo>
                      <a:pt x="299" y="119"/>
                    </a:lnTo>
                    <a:lnTo>
                      <a:pt x="300" y="119"/>
                    </a:lnTo>
                    <a:lnTo>
                      <a:pt x="300" y="119"/>
                    </a:lnTo>
                    <a:lnTo>
                      <a:pt x="300" y="119"/>
                    </a:lnTo>
                    <a:lnTo>
                      <a:pt x="302" y="119"/>
                    </a:lnTo>
                    <a:lnTo>
                      <a:pt x="302" y="119"/>
                    </a:lnTo>
                    <a:lnTo>
                      <a:pt x="302" y="119"/>
                    </a:lnTo>
                    <a:lnTo>
                      <a:pt x="302" y="119"/>
                    </a:lnTo>
                    <a:lnTo>
                      <a:pt x="302" y="119"/>
                    </a:lnTo>
                    <a:lnTo>
                      <a:pt x="304" y="119"/>
                    </a:lnTo>
                    <a:lnTo>
                      <a:pt x="304" y="119"/>
                    </a:lnTo>
                    <a:lnTo>
                      <a:pt x="304" y="119"/>
                    </a:lnTo>
                    <a:lnTo>
                      <a:pt x="304" y="121"/>
                    </a:lnTo>
                    <a:lnTo>
                      <a:pt x="304" y="121"/>
                    </a:lnTo>
                    <a:lnTo>
                      <a:pt x="304" y="121"/>
                    </a:lnTo>
                    <a:lnTo>
                      <a:pt x="304" y="121"/>
                    </a:lnTo>
                    <a:lnTo>
                      <a:pt x="304" y="121"/>
                    </a:lnTo>
                    <a:lnTo>
                      <a:pt x="306" y="121"/>
                    </a:lnTo>
                    <a:lnTo>
                      <a:pt x="306" y="121"/>
                    </a:lnTo>
                    <a:lnTo>
                      <a:pt x="308" y="121"/>
                    </a:lnTo>
                    <a:lnTo>
                      <a:pt x="308" y="121"/>
                    </a:lnTo>
                    <a:lnTo>
                      <a:pt x="308" y="121"/>
                    </a:lnTo>
                    <a:lnTo>
                      <a:pt x="308" y="121"/>
                    </a:lnTo>
                    <a:lnTo>
                      <a:pt x="308" y="121"/>
                    </a:lnTo>
                    <a:lnTo>
                      <a:pt x="308" y="123"/>
                    </a:lnTo>
                    <a:lnTo>
                      <a:pt x="306" y="123"/>
                    </a:lnTo>
                    <a:lnTo>
                      <a:pt x="306" y="123"/>
                    </a:lnTo>
                    <a:lnTo>
                      <a:pt x="306" y="123"/>
                    </a:lnTo>
                    <a:lnTo>
                      <a:pt x="306" y="123"/>
                    </a:lnTo>
                    <a:lnTo>
                      <a:pt x="306" y="123"/>
                    </a:lnTo>
                    <a:lnTo>
                      <a:pt x="306" y="125"/>
                    </a:lnTo>
                    <a:lnTo>
                      <a:pt x="306" y="125"/>
                    </a:lnTo>
                    <a:lnTo>
                      <a:pt x="306" y="125"/>
                    </a:lnTo>
                    <a:lnTo>
                      <a:pt x="306" y="125"/>
                    </a:lnTo>
                    <a:lnTo>
                      <a:pt x="306" y="125"/>
                    </a:lnTo>
                    <a:lnTo>
                      <a:pt x="306" y="126"/>
                    </a:lnTo>
                    <a:lnTo>
                      <a:pt x="306" y="126"/>
                    </a:lnTo>
                    <a:lnTo>
                      <a:pt x="306" y="126"/>
                    </a:lnTo>
                    <a:lnTo>
                      <a:pt x="306" y="128"/>
                    </a:lnTo>
                    <a:lnTo>
                      <a:pt x="306" y="128"/>
                    </a:lnTo>
                    <a:lnTo>
                      <a:pt x="306" y="128"/>
                    </a:lnTo>
                    <a:lnTo>
                      <a:pt x="306" y="128"/>
                    </a:lnTo>
                    <a:lnTo>
                      <a:pt x="306" y="128"/>
                    </a:lnTo>
                    <a:lnTo>
                      <a:pt x="306" y="128"/>
                    </a:lnTo>
                    <a:lnTo>
                      <a:pt x="306" y="128"/>
                    </a:lnTo>
                    <a:lnTo>
                      <a:pt x="306" y="128"/>
                    </a:lnTo>
                    <a:lnTo>
                      <a:pt x="306" y="128"/>
                    </a:lnTo>
                    <a:lnTo>
                      <a:pt x="304" y="128"/>
                    </a:lnTo>
                    <a:lnTo>
                      <a:pt x="304" y="128"/>
                    </a:lnTo>
                    <a:lnTo>
                      <a:pt x="304" y="128"/>
                    </a:lnTo>
                    <a:lnTo>
                      <a:pt x="304" y="128"/>
                    </a:lnTo>
                    <a:lnTo>
                      <a:pt x="304" y="128"/>
                    </a:lnTo>
                    <a:lnTo>
                      <a:pt x="304" y="130"/>
                    </a:lnTo>
                    <a:lnTo>
                      <a:pt x="304" y="130"/>
                    </a:lnTo>
                    <a:lnTo>
                      <a:pt x="304" y="130"/>
                    </a:lnTo>
                    <a:lnTo>
                      <a:pt x="304" y="130"/>
                    </a:lnTo>
                    <a:lnTo>
                      <a:pt x="304" y="130"/>
                    </a:lnTo>
                    <a:lnTo>
                      <a:pt x="304" y="132"/>
                    </a:lnTo>
                    <a:lnTo>
                      <a:pt x="304" y="132"/>
                    </a:lnTo>
                    <a:lnTo>
                      <a:pt x="304" y="132"/>
                    </a:lnTo>
                    <a:lnTo>
                      <a:pt x="304" y="134"/>
                    </a:lnTo>
                    <a:lnTo>
                      <a:pt x="304" y="134"/>
                    </a:lnTo>
                    <a:lnTo>
                      <a:pt x="304" y="134"/>
                    </a:lnTo>
                    <a:lnTo>
                      <a:pt x="304" y="134"/>
                    </a:lnTo>
                    <a:lnTo>
                      <a:pt x="304" y="134"/>
                    </a:lnTo>
                    <a:lnTo>
                      <a:pt x="302" y="135"/>
                    </a:lnTo>
                    <a:lnTo>
                      <a:pt x="302" y="135"/>
                    </a:lnTo>
                    <a:lnTo>
                      <a:pt x="302" y="135"/>
                    </a:lnTo>
                    <a:lnTo>
                      <a:pt x="302" y="135"/>
                    </a:lnTo>
                    <a:lnTo>
                      <a:pt x="302" y="135"/>
                    </a:lnTo>
                    <a:lnTo>
                      <a:pt x="302" y="135"/>
                    </a:lnTo>
                    <a:lnTo>
                      <a:pt x="302" y="135"/>
                    </a:lnTo>
                    <a:lnTo>
                      <a:pt x="302" y="135"/>
                    </a:lnTo>
                    <a:lnTo>
                      <a:pt x="302" y="137"/>
                    </a:lnTo>
                    <a:lnTo>
                      <a:pt x="300" y="137"/>
                    </a:lnTo>
                    <a:lnTo>
                      <a:pt x="300" y="137"/>
                    </a:lnTo>
                    <a:lnTo>
                      <a:pt x="300" y="137"/>
                    </a:lnTo>
                    <a:lnTo>
                      <a:pt x="300" y="137"/>
                    </a:lnTo>
                    <a:lnTo>
                      <a:pt x="300" y="137"/>
                    </a:lnTo>
                    <a:lnTo>
                      <a:pt x="300" y="139"/>
                    </a:lnTo>
                    <a:lnTo>
                      <a:pt x="300" y="139"/>
                    </a:lnTo>
                    <a:lnTo>
                      <a:pt x="300" y="141"/>
                    </a:lnTo>
                    <a:lnTo>
                      <a:pt x="300" y="141"/>
                    </a:lnTo>
                    <a:lnTo>
                      <a:pt x="300" y="141"/>
                    </a:lnTo>
                    <a:lnTo>
                      <a:pt x="302" y="143"/>
                    </a:lnTo>
                    <a:lnTo>
                      <a:pt x="302" y="143"/>
                    </a:lnTo>
                    <a:lnTo>
                      <a:pt x="302" y="143"/>
                    </a:lnTo>
                    <a:lnTo>
                      <a:pt x="304" y="143"/>
                    </a:lnTo>
                    <a:lnTo>
                      <a:pt x="304" y="145"/>
                    </a:lnTo>
                    <a:lnTo>
                      <a:pt x="304" y="145"/>
                    </a:lnTo>
                    <a:lnTo>
                      <a:pt x="304" y="145"/>
                    </a:lnTo>
                    <a:lnTo>
                      <a:pt x="304" y="146"/>
                    </a:lnTo>
                    <a:lnTo>
                      <a:pt x="306" y="146"/>
                    </a:lnTo>
                    <a:lnTo>
                      <a:pt x="306" y="148"/>
                    </a:lnTo>
                    <a:lnTo>
                      <a:pt x="306" y="148"/>
                    </a:lnTo>
                    <a:lnTo>
                      <a:pt x="306" y="148"/>
                    </a:lnTo>
                    <a:lnTo>
                      <a:pt x="306" y="148"/>
                    </a:lnTo>
                    <a:lnTo>
                      <a:pt x="306" y="150"/>
                    </a:lnTo>
                    <a:lnTo>
                      <a:pt x="306" y="150"/>
                    </a:lnTo>
                    <a:lnTo>
                      <a:pt x="308" y="150"/>
                    </a:lnTo>
                    <a:lnTo>
                      <a:pt x="308" y="150"/>
                    </a:lnTo>
                    <a:lnTo>
                      <a:pt x="308" y="152"/>
                    </a:lnTo>
                    <a:lnTo>
                      <a:pt x="308" y="152"/>
                    </a:lnTo>
                    <a:lnTo>
                      <a:pt x="308" y="152"/>
                    </a:lnTo>
                    <a:lnTo>
                      <a:pt x="309" y="152"/>
                    </a:lnTo>
                    <a:lnTo>
                      <a:pt x="309" y="152"/>
                    </a:lnTo>
                    <a:lnTo>
                      <a:pt x="309" y="152"/>
                    </a:lnTo>
                    <a:lnTo>
                      <a:pt x="309" y="152"/>
                    </a:lnTo>
                    <a:lnTo>
                      <a:pt x="309" y="154"/>
                    </a:lnTo>
                    <a:lnTo>
                      <a:pt x="309" y="154"/>
                    </a:lnTo>
                    <a:lnTo>
                      <a:pt x="311" y="155"/>
                    </a:lnTo>
                    <a:lnTo>
                      <a:pt x="313" y="155"/>
                    </a:lnTo>
                    <a:lnTo>
                      <a:pt x="313" y="155"/>
                    </a:lnTo>
                    <a:lnTo>
                      <a:pt x="313" y="155"/>
                    </a:lnTo>
                    <a:lnTo>
                      <a:pt x="313" y="155"/>
                    </a:lnTo>
                    <a:lnTo>
                      <a:pt x="313" y="155"/>
                    </a:lnTo>
                    <a:lnTo>
                      <a:pt x="313" y="155"/>
                    </a:lnTo>
                    <a:lnTo>
                      <a:pt x="313" y="157"/>
                    </a:lnTo>
                    <a:lnTo>
                      <a:pt x="313" y="157"/>
                    </a:lnTo>
                    <a:lnTo>
                      <a:pt x="313" y="157"/>
                    </a:lnTo>
                    <a:lnTo>
                      <a:pt x="313" y="157"/>
                    </a:lnTo>
                    <a:lnTo>
                      <a:pt x="313" y="157"/>
                    </a:lnTo>
                    <a:lnTo>
                      <a:pt x="311" y="157"/>
                    </a:lnTo>
                    <a:lnTo>
                      <a:pt x="311" y="157"/>
                    </a:lnTo>
                    <a:lnTo>
                      <a:pt x="311" y="157"/>
                    </a:lnTo>
                    <a:lnTo>
                      <a:pt x="309" y="157"/>
                    </a:lnTo>
                    <a:lnTo>
                      <a:pt x="308" y="157"/>
                    </a:lnTo>
                    <a:lnTo>
                      <a:pt x="308" y="157"/>
                    </a:lnTo>
                    <a:lnTo>
                      <a:pt x="306" y="159"/>
                    </a:lnTo>
                    <a:lnTo>
                      <a:pt x="306" y="159"/>
                    </a:lnTo>
                    <a:lnTo>
                      <a:pt x="306" y="159"/>
                    </a:lnTo>
                    <a:lnTo>
                      <a:pt x="306" y="159"/>
                    </a:lnTo>
                    <a:lnTo>
                      <a:pt x="306" y="159"/>
                    </a:lnTo>
                    <a:lnTo>
                      <a:pt x="306" y="159"/>
                    </a:lnTo>
                    <a:lnTo>
                      <a:pt x="306" y="161"/>
                    </a:lnTo>
                    <a:lnTo>
                      <a:pt x="306" y="161"/>
                    </a:lnTo>
                    <a:lnTo>
                      <a:pt x="306" y="161"/>
                    </a:lnTo>
                    <a:lnTo>
                      <a:pt x="306" y="163"/>
                    </a:lnTo>
                    <a:lnTo>
                      <a:pt x="306" y="164"/>
                    </a:lnTo>
                    <a:lnTo>
                      <a:pt x="306" y="164"/>
                    </a:lnTo>
                    <a:lnTo>
                      <a:pt x="306" y="164"/>
                    </a:lnTo>
                    <a:lnTo>
                      <a:pt x="304" y="166"/>
                    </a:lnTo>
                    <a:lnTo>
                      <a:pt x="304" y="166"/>
                    </a:lnTo>
                    <a:lnTo>
                      <a:pt x="304" y="166"/>
                    </a:lnTo>
                    <a:lnTo>
                      <a:pt x="304" y="166"/>
                    </a:lnTo>
                    <a:lnTo>
                      <a:pt x="304" y="168"/>
                    </a:lnTo>
                    <a:lnTo>
                      <a:pt x="304" y="168"/>
                    </a:lnTo>
                    <a:lnTo>
                      <a:pt x="304" y="168"/>
                    </a:lnTo>
                    <a:lnTo>
                      <a:pt x="304" y="170"/>
                    </a:lnTo>
                    <a:lnTo>
                      <a:pt x="304" y="170"/>
                    </a:lnTo>
                    <a:lnTo>
                      <a:pt x="302" y="170"/>
                    </a:lnTo>
                    <a:lnTo>
                      <a:pt x="302" y="170"/>
                    </a:lnTo>
                    <a:lnTo>
                      <a:pt x="300" y="170"/>
                    </a:lnTo>
                    <a:lnTo>
                      <a:pt x="300" y="170"/>
                    </a:lnTo>
                    <a:lnTo>
                      <a:pt x="300" y="170"/>
                    </a:lnTo>
                    <a:lnTo>
                      <a:pt x="300" y="170"/>
                    </a:lnTo>
                    <a:lnTo>
                      <a:pt x="300" y="172"/>
                    </a:lnTo>
                    <a:lnTo>
                      <a:pt x="299" y="172"/>
                    </a:lnTo>
                    <a:lnTo>
                      <a:pt x="299" y="173"/>
                    </a:lnTo>
                    <a:lnTo>
                      <a:pt x="299" y="173"/>
                    </a:lnTo>
                    <a:lnTo>
                      <a:pt x="297" y="173"/>
                    </a:lnTo>
                    <a:lnTo>
                      <a:pt x="297" y="173"/>
                    </a:lnTo>
                    <a:lnTo>
                      <a:pt x="297" y="173"/>
                    </a:lnTo>
                    <a:lnTo>
                      <a:pt x="297" y="173"/>
                    </a:lnTo>
                    <a:lnTo>
                      <a:pt x="295" y="173"/>
                    </a:lnTo>
                    <a:lnTo>
                      <a:pt x="293" y="173"/>
                    </a:lnTo>
                    <a:lnTo>
                      <a:pt x="291" y="173"/>
                    </a:lnTo>
                    <a:lnTo>
                      <a:pt x="291" y="173"/>
                    </a:lnTo>
                    <a:lnTo>
                      <a:pt x="289" y="175"/>
                    </a:lnTo>
                    <a:lnTo>
                      <a:pt x="289" y="175"/>
                    </a:lnTo>
                    <a:lnTo>
                      <a:pt x="289" y="175"/>
                    </a:lnTo>
                    <a:lnTo>
                      <a:pt x="289" y="175"/>
                    </a:lnTo>
                    <a:lnTo>
                      <a:pt x="289" y="175"/>
                    </a:lnTo>
                    <a:lnTo>
                      <a:pt x="291" y="175"/>
                    </a:lnTo>
                    <a:lnTo>
                      <a:pt x="291" y="175"/>
                    </a:lnTo>
                    <a:lnTo>
                      <a:pt x="291" y="175"/>
                    </a:lnTo>
                    <a:lnTo>
                      <a:pt x="291" y="175"/>
                    </a:lnTo>
                    <a:lnTo>
                      <a:pt x="291" y="175"/>
                    </a:lnTo>
                    <a:lnTo>
                      <a:pt x="293" y="177"/>
                    </a:lnTo>
                    <a:lnTo>
                      <a:pt x="293" y="177"/>
                    </a:lnTo>
                    <a:lnTo>
                      <a:pt x="293" y="177"/>
                    </a:lnTo>
                    <a:lnTo>
                      <a:pt x="293" y="177"/>
                    </a:lnTo>
                    <a:lnTo>
                      <a:pt x="293" y="177"/>
                    </a:lnTo>
                    <a:lnTo>
                      <a:pt x="293" y="177"/>
                    </a:lnTo>
                    <a:lnTo>
                      <a:pt x="293" y="177"/>
                    </a:lnTo>
                    <a:lnTo>
                      <a:pt x="293" y="177"/>
                    </a:lnTo>
                    <a:lnTo>
                      <a:pt x="293" y="177"/>
                    </a:lnTo>
                    <a:lnTo>
                      <a:pt x="291" y="177"/>
                    </a:lnTo>
                    <a:lnTo>
                      <a:pt x="291" y="177"/>
                    </a:lnTo>
                    <a:lnTo>
                      <a:pt x="291" y="177"/>
                    </a:lnTo>
                    <a:lnTo>
                      <a:pt x="291" y="177"/>
                    </a:lnTo>
                    <a:lnTo>
                      <a:pt x="289" y="177"/>
                    </a:lnTo>
                    <a:lnTo>
                      <a:pt x="289" y="177"/>
                    </a:lnTo>
                    <a:lnTo>
                      <a:pt x="289" y="177"/>
                    </a:lnTo>
                    <a:lnTo>
                      <a:pt x="289" y="177"/>
                    </a:lnTo>
                    <a:lnTo>
                      <a:pt x="288" y="177"/>
                    </a:lnTo>
                    <a:lnTo>
                      <a:pt x="288" y="179"/>
                    </a:lnTo>
                    <a:lnTo>
                      <a:pt x="288" y="179"/>
                    </a:lnTo>
                    <a:lnTo>
                      <a:pt x="288" y="179"/>
                    </a:lnTo>
                    <a:lnTo>
                      <a:pt x="288" y="179"/>
                    </a:lnTo>
                    <a:lnTo>
                      <a:pt x="286" y="179"/>
                    </a:lnTo>
                    <a:lnTo>
                      <a:pt x="286" y="179"/>
                    </a:lnTo>
                    <a:lnTo>
                      <a:pt x="286" y="179"/>
                    </a:lnTo>
                    <a:lnTo>
                      <a:pt x="286" y="179"/>
                    </a:lnTo>
                    <a:lnTo>
                      <a:pt x="284" y="181"/>
                    </a:lnTo>
                    <a:lnTo>
                      <a:pt x="284" y="181"/>
                    </a:lnTo>
                    <a:lnTo>
                      <a:pt x="284" y="181"/>
                    </a:lnTo>
                    <a:lnTo>
                      <a:pt x="284" y="181"/>
                    </a:lnTo>
                    <a:lnTo>
                      <a:pt x="284" y="182"/>
                    </a:lnTo>
                    <a:lnTo>
                      <a:pt x="284" y="182"/>
                    </a:lnTo>
                    <a:lnTo>
                      <a:pt x="282" y="182"/>
                    </a:lnTo>
                    <a:lnTo>
                      <a:pt x="282" y="184"/>
                    </a:lnTo>
                    <a:lnTo>
                      <a:pt x="282" y="184"/>
                    </a:lnTo>
                    <a:lnTo>
                      <a:pt x="282" y="184"/>
                    </a:lnTo>
                    <a:lnTo>
                      <a:pt x="282" y="184"/>
                    </a:lnTo>
                    <a:lnTo>
                      <a:pt x="282" y="186"/>
                    </a:lnTo>
                    <a:lnTo>
                      <a:pt x="282" y="186"/>
                    </a:lnTo>
                    <a:lnTo>
                      <a:pt x="282" y="186"/>
                    </a:lnTo>
                    <a:lnTo>
                      <a:pt x="282" y="188"/>
                    </a:lnTo>
                    <a:lnTo>
                      <a:pt x="284" y="188"/>
                    </a:lnTo>
                    <a:lnTo>
                      <a:pt x="284" y="188"/>
                    </a:lnTo>
                    <a:lnTo>
                      <a:pt x="284" y="188"/>
                    </a:lnTo>
                    <a:lnTo>
                      <a:pt x="284" y="188"/>
                    </a:lnTo>
                    <a:lnTo>
                      <a:pt x="286" y="188"/>
                    </a:lnTo>
                    <a:lnTo>
                      <a:pt x="286" y="188"/>
                    </a:lnTo>
                    <a:lnTo>
                      <a:pt x="286" y="188"/>
                    </a:lnTo>
                    <a:lnTo>
                      <a:pt x="286" y="188"/>
                    </a:lnTo>
                    <a:lnTo>
                      <a:pt x="286" y="188"/>
                    </a:lnTo>
                    <a:lnTo>
                      <a:pt x="286" y="190"/>
                    </a:lnTo>
                    <a:lnTo>
                      <a:pt x="286" y="190"/>
                    </a:lnTo>
                    <a:lnTo>
                      <a:pt x="286" y="190"/>
                    </a:lnTo>
                    <a:lnTo>
                      <a:pt x="284" y="190"/>
                    </a:lnTo>
                    <a:lnTo>
                      <a:pt x="284" y="190"/>
                    </a:lnTo>
                    <a:lnTo>
                      <a:pt x="284" y="190"/>
                    </a:lnTo>
                    <a:lnTo>
                      <a:pt x="284" y="190"/>
                    </a:lnTo>
                    <a:lnTo>
                      <a:pt x="282" y="190"/>
                    </a:lnTo>
                    <a:lnTo>
                      <a:pt x="282" y="190"/>
                    </a:lnTo>
                    <a:lnTo>
                      <a:pt x="282" y="190"/>
                    </a:lnTo>
                    <a:lnTo>
                      <a:pt x="282" y="190"/>
                    </a:lnTo>
                    <a:lnTo>
                      <a:pt x="282" y="190"/>
                    </a:lnTo>
                    <a:lnTo>
                      <a:pt x="282" y="190"/>
                    </a:lnTo>
                    <a:lnTo>
                      <a:pt x="282" y="190"/>
                    </a:lnTo>
                    <a:lnTo>
                      <a:pt x="280" y="192"/>
                    </a:lnTo>
                    <a:lnTo>
                      <a:pt x="280" y="192"/>
                    </a:lnTo>
                    <a:lnTo>
                      <a:pt x="280" y="192"/>
                    </a:lnTo>
                    <a:lnTo>
                      <a:pt x="280" y="192"/>
                    </a:lnTo>
                    <a:lnTo>
                      <a:pt x="280" y="192"/>
                    </a:lnTo>
                    <a:lnTo>
                      <a:pt x="280" y="192"/>
                    </a:lnTo>
                    <a:lnTo>
                      <a:pt x="280" y="193"/>
                    </a:lnTo>
                    <a:lnTo>
                      <a:pt x="280" y="193"/>
                    </a:lnTo>
                    <a:lnTo>
                      <a:pt x="280" y="193"/>
                    </a:lnTo>
                    <a:lnTo>
                      <a:pt x="282" y="193"/>
                    </a:lnTo>
                    <a:lnTo>
                      <a:pt x="282" y="193"/>
                    </a:lnTo>
                    <a:lnTo>
                      <a:pt x="282" y="195"/>
                    </a:lnTo>
                    <a:lnTo>
                      <a:pt x="282" y="195"/>
                    </a:lnTo>
                    <a:lnTo>
                      <a:pt x="282" y="195"/>
                    </a:lnTo>
                    <a:lnTo>
                      <a:pt x="282" y="195"/>
                    </a:lnTo>
                    <a:lnTo>
                      <a:pt x="282" y="195"/>
                    </a:lnTo>
                    <a:lnTo>
                      <a:pt x="282" y="197"/>
                    </a:lnTo>
                    <a:lnTo>
                      <a:pt x="282" y="197"/>
                    </a:lnTo>
                    <a:lnTo>
                      <a:pt x="282" y="197"/>
                    </a:lnTo>
                    <a:lnTo>
                      <a:pt x="282" y="197"/>
                    </a:lnTo>
                    <a:lnTo>
                      <a:pt x="282" y="197"/>
                    </a:lnTo>
                    <a:lnTo>
                      <a:pt x="282" y="197"/>
                    </a:lnTo>
                    <a:lnTo>
                      <a:pt x="282" y="197"/>
                    </a:lnTo>
                    <a:lnTo>
                      <a:pt x="282" y="199"/>
                    </a:lnTo>
                    <a:lnTo>
                      <a:pt x="282" y="199"/>
                    </a:lnTo>
                    <a:lnTo>
                      <a:pt x="284" y="199"/>
                    </a:lnTo>
                    <a:lnTo>
                      <a:pt x="284" y="199"/>
                    </a:lnTo>
                    <a:lnTo>
                      <a:pt x="284" y="199"/>
                    </a:lnTo>
                    <a:lnTo>
                      <a:pt x="284" y="199"/>
                    </a:lnTo>
                    <a:lnTo>
                      <a:pt x="286" y="199"/>
                    </a:lnTo>
                    <a:lnTo>
                      <a:pt x="286" y="199"/>
                    </a:lnTo>
                    <a:lnTo>
                      <a:pt x="286" y="199"/>
                    </a:lnTo>
                    <a:lnTo>
                      <a:pt x="286" y="199"/>
                    </a:lnTo>
                    <a:lnTo>
                      <a:pt x="288" y="199"/>
                    </a:lnTo>
                    <a:lnTo>
                      <a:pt x="288" y="199"/>
                    </a:lnTo>
                    <a:lnTo>
                      <a:pt x="286" y="199"/>
                    </a:lnTo>
                    <a:lnTo>
                      <a:pt x="286" y="199"/>
                    </a:lnTo>
                    <a:lnTo>
                      <a:pt x="286" y="199"/>
                    </a:lnTo>
                    <a:lnTo>
                      <a:pt x="286" y="199"/>
                    </a:lnTo>
                    <a:lnTo>
                      <a:pt x="286" y="199"/>
                    </a:lnTo>
                    <a:lnTo>
                      <a:pt x="286" y="199"/>
                    </a:lnTo>
                    <a:lnTo>
                      <a:pt x="286" y="199"/>
                    </a:lnTo>
                    <a:lnTo>
                      <a:pt x="286" y="201"/>
                    </a:lnTo>
                    <a:lnTo>
                      <a:pt x="286" y="201"/>
                    </a:lnTo>
                    <a:lnTo>
                      <a:pt x="286" y="201"/>
                    </a:lnTo>
                    <a:lnTo>
                      <a:pt x="286" y="201"/>
                    </a:lnTo>
                    <a:lnTo>
                      <a:pt x="286" y="201"/>
                    </a:lnTo>
                    <a:lnTo>
                      <a:pt x="286" y="201"/>
                    </a:lnTo>
                    <a:lnTo>
                      <a:pt x="286" y="201"/>
                    </a:lnTo>
                    <a:lnTo>
                      <a:pt x="286" y="201"/>
                    </a:lnTo>
                    <a:lnTo>
                      <a:pt x="286" y="202"/>
                    </a:lnTo>
                    <a:lnTo>
                      <a:pt x="288" y="202"/>
                    </a:lnTo>
                    <a:lnTo>
                      <a:pt x="288" y="202"/>
                    </a:lnTo>
                    <a:lnTo>
                      <a:pt x="288" y="202"/>
                    </a:lnTo>
                    <a:lnTo>
                      <a:pt x="288" y="202"/>
                    </a:lnTo>
                    <a:lnTo>
                      <a:pt x="288" y="204"/>
                    </a:lnTo>
                    <a:lnTo>
                      <a:pt x="288" y="204"/>
                    </a:lnTo>
                    <a:lnTo>
                      <a:pt x="288" y="204"/>
                    </a:lnTo>
                    <a:lnTo>
                      <a:pt x="286" y="204"/>
                    </a:lnTo>
                    <a:lnTo>
                      <a:pt x="286" y="204"/>
                    </a:lnTo>
                    <a:lnTo>
                      <a:pt x="286" y="204"/>
                    </a:lnTo>
                    <a:lnTo>
                      <a:pt x="286" y="204"/>
                    </a:lnTo>
                    <a:lnTo>
                      <a:pt x="286" y="204"/>
                    </a:lnTo>
                    <a:lnTo>
                      <a:pt x="286" y="204"/>
                    </a:lnTo>
                    <a:lnTo>
                      <a:pt x="284" y="204"/>
                    </a:lnTo>
                    <a:lnTo>
                      <a:pt x="284" y="204"/>
                    </a:lnTo>
                    <a:lnTo>
                      <a:pt x="284" y="204"/>
                    </a:lnTo>
                    <a:lnTo>
                      <a:pt x="284" y="204"/>
                    </a:lnTo>
                    <a:lnTo>
                      <a:pt x="284" y="204"/>
                    </a:lnTo>
                    <a:lnTo>
                      <a:pt x="284" y="204"/>
                    </a:lnTo>
                    <a:lnTo>
                      <a:pt x="284" y="206"/>
                    </a:lnTo>
                    <a:lnTo>
                      <a:pt x="284" y="206"/>
                    </a:lnTo>
                    <a:lnTo>
                      <a:pt x="284" y="206"/>
                    </a:lnTo>
                    <a:lnTo>
                      <a:pt x="282" y="206"/>
                    </a:lnTo>
                    <a:lnTo>
                      <a:pt x="282" y="208"/>
                    </a:lnTo>
                    <a:lnTo>
                      <a:pt x="282" y="208"/>
                    </a:lnTo>
                    <a:lnTo>
                      <a:pt x="282" y="208"/>
                    </a:lnTo>
                    <a:lnTo>
                      <a:pt x="282" y="208"/>
                    </a:lnTo>
                    <a:lnTo>
                      <a:pt x="282" y="208"/>
                    </a:lnTo>
                    <a:lnTo>
                      <a:pt x="282" y="210"/>
                    </a:lnTo>
                    <a:lnTo>
                      <a:pt x="282" y="210"/>
                    </a:lnTo>
                    <a:lnTo>
                      <a:pt x="282" y="210"/>
                    </a:lnTo>
                    <a:lnTo>
                      <a:pt x="280" y="210"/>
                    </a:lnTo>
                    <a:lnTo>
                      <a:pt x="280" y="210"/>
                    </a:lnTo>
                    <a:lnTo>
                      <a:pt x="280" y="210"/>
                    </a:lnTo>
                    <a:lnTo>
                      <a:pt x="280" y="210"/>
                    </a:lnTo>
                    <a:lnTo>
                      <a:pt x="279" y="210"/>
                    </a:lnTo>
                    <a:lnTo>
                      <a:pt x="279" y="211"/>
                    </a:lnTo>
                    <a:lnTo>
                      <a:pt x="279" y="211"/>
                    </a:lnTo>
                    <a:lnTo>
                      <a:pt x="279" y="211"/>
                    </a:lnTo>
                    <a:lnTo>
                      <a:pt x="279" y="211"/>
                    </a:lnTo>
                    <a:lnTo>
                      <a:pt x="279" y="213"/>
                    </a:lnTo>
                    <a:lnTo>
                      <a:pt x="279" y="213"/>
                    </a:lnTo>
                    <a:lnTo>
                      <a:pt x="279" y="213"/>
                    </a:lnTo>
                    <a:lnTo>
                      <a:pt x="279" y="213"/>
                    </a:lnTo>
                    <a:lnTo>
                      <a:pt x="279" y="213"/>
                    </a:lnTo>
                    <a:lnTo>
                      <a:pt x="279" y="213"/>
                    </a:lnTo>
                    <a:lnTo>
                      <a:pt x="279" y="215"/>
                    </a:lnTo>
                    <a:lnTo>
                      <a:pt x="277" y="215"/>
                    </a:lnTo>
                    <a:lnTo>
                      <a:pt x="277" y="215"/>
                    </a:lnTo>
                    <a:lnTo>
                      <a:pt x="277" y="215"/>
                    </a:lnTo>
                    <a:lnTo>
                      <a:pt x="277" y="215"/>
                    </a:lnTo>
                    <a:lnTo>
                      <a:pt x="277" y="215"/>
                    </a:lnTo>
                    <a:lnTo>
                      <a:pt x="277" y="215"/>
                    </a:lnTo>
                    <a:lnTo>
                      <a:pt x="275" y="215"/>
                    </a:lnTo>
                    <a:lnTo>
                      <a:pt x="275" y="215"/>
                    </a:lnTo>
                    <a:lnTo>
                      <a:pt x="275" y="215"/>
                    </a:lnTo>
                    <a:lnTo>
                      <a:pt x="275" y="215"/>
                    </a:lnTo>
                    <a:lnTo>
                      <a:pt x="275" y="215"/>
                    </a:lnTo>
                    <a:lnTo>
                      <a:pt x="275" y="217"/>
                    </a:lnTo>
                    <a:lnTo>
                      <a:pt x="275" y="217"/>
                    </a:lnTo>
                    <a:lnTo>
                      <a:pt x="273" y="217"/>
                    </a:lnTo>
                    <a:lnTo>
                      <a:pt x="273" y="217"/>
                    </a:lnTo>
                    <a:lnTo>
                      <a:pt x="275" y="217"/>
                    </a:lnTo>
                    <a:lnTo>
                      <a:pt x="275" y="217"/>
                    </a:lnTo>
                    <a:lnTo>
                      <a:pt x="275" y="217"/>
                    </a:lnTo>
                    <a:lnTo>
                      <a:pt x="275" y="217"/>
                    </a:lnTo>
                    <a:lnTo>
                      <a:pt x="275" y="219"/>
                    </a:lnTo>
                    <a:lnTo>
                      <a:pt x="275" y="219"/>
                    </a:lnTo>
                    <a:lnTo>
                      <a:pt x="277" y="219"/>
                    </a:lnTo>
                    <a:lnTo>
                      <a:pt x="277" y="219"/>
                    </a:lnTo>
                    <a:lnTo>
                      <a:pt x="277" y="219"/>
                    </a:lnTo>
                    <a:lnTo>
                      <a:pt x="277" y="219"/>
                    </a:lnTo>
                    <a:lnTo>
                      <a:pt x="275" y="220"/>
                    </a:lnTo>
                    <a:lnTo>
                      <a:pt x="275" y="222"/>
                    </a:lnTo>
                    <a:lnTo>
                      <a:pt x="275" y="222"/>
                    </a:lnTo>
                    <a:lnTo>
                      <a:pt x="275" y="222"/>
                    </a:lnTo>
                    <a:lnTo>
                      <a:pt x="273" y="222"/>
                    </a:lnTo>
                    <a:lnTo>
                      <a:pt x="273" y="222"/>
                    </a:lnTo>
                    <a:lnTo>
                      <a:pt x="273" y="222"/>
                    </a:lnTo>
                    <a:lnTo>
                      <a:pt x="273" y="224"/>
                    </a:lnTo>
                    <a:lnTo>
                      <a:pt x="273" y="224"/>
                    </a:lnTo>
                    <a:lnTo>
                      <a:pt x="273" y="224"/>
                    </a:lnTo>
                    <a:lnTo>
                      <a:pt x="275" y="224"/>
                    </a:lnTo>
                    <a:lnTo>
                      <a:pt x="275" y="224"/>
                    </a:lnTo>
                    <a:lnTo>
                      <a:pt x="275" y="224"/>
                    </a:lnTo>
                    <a:lnTo>
                      <a:pt x="277" y="224"/>
                    </a:lnTo>
                    <a:lnTo>
                      <a:pt x="277" y="224"/>
                    </a:lnTo>
                    <a:lnTo>
                      <a:pt x="277" y="224"/>
                    </a:lnTo>
                    <a:lnTo>
                      <a:pt x="277" y="224"/>
                    </a:lnTo>
                    <a:lnTo>
                      <a:pt x="277" y="224"/>
                    </a:lnTo>
                    <a:lnTo>
                      <a:pt x="279" y="224"/>
                    </a:lnTo>
                    <a:lnTo>
                      <a:pt x="279" y="224"/>
                    </a:lnTo>
                    <a:lnTo>
                      <a:pt x="279" y="224"/>
                    </a:lnTo>
                    <a:lnTo>
                      <a:pt x="279" y="224"/>
                    </a:lnTo>
                    <a:lnTo>
                      <a:pt x="279" y="224"/>
                    </a:lnTo>
                    <a:lnTo>
                      <a:pt x="280" y="226"/>
                    </a:lnTo>
                    <a:lnTo>
                      <a:pt x="280" y="226"/>
                    </a:lnTo>
                    <a:lnTo>
                      <a:pt x="280" y="226"/>
                    </a:lnTo>
                    <a:lnTo>
                      <a:pt x="280" y="228"/>
                    </a:lnTo>
                    <a:lnTo>
                      <a:pt x="280" y="228"/>
                    </a:lnTo>
                    <a:lnTo>
                      <a:pt x="280" y="228"/>
                    </a:lnTo>
                    <a:lnTo>
                      <a:pt x="282" y="228"/>
                    </a:lnTo>
                    <a:lnTo>
                      <a:pt x="282" y="230"/>
                    </a:lnTo>
                    <a:lnTo>
                      <a:pt x="282" y="230"/>
                    </a:lnTo>
                    <a:lnTo>
                      <a:pt x="282" y="230"/>
                    </a:lnTo>
                    <a:lnTo>
                      <a:pt x="282" y="230"/>
                    </a:lnTo>
                    <a:lnTo>
                      <a:pt x="282" y="230"/>
                    </a:lnTo>
                    <a:lnTo>
                      <a:pt x="282" y="230"/>
                    </a:lnTo>
                    <a:lnTo>
                      <a:pt x="282" y="230"/>
                    </a:lnTo>
                    <a:lnTo>
                      <a:pt x="282" y="230"/>
                    </a:lnTo>
                    <a:lnTo>
                      <a:pt x="282" y="231"/>
                    </a:lnTo>
                    <a:lnTo>
                      <a:pt x="280" y="231"/>
                    </a:lnTo>
                    <a:lnTo>
                      <a:pt x="280" y="231"/>
                    </a:lnTo>
                    <a:lnTo>
                      <a:pt x="280" y="231"/>
                    </a:lnTo>
                    <a:lnTo>
                      <a:pt x="280" y="231"/>
                    </a:lnTo>
                    <a:lnTo>
                      <a:pt x="280" y="231"/>
                    </a:lnTo>
                    <a:lnTo>
                      <a:pt x="280" y="231"/>
                    </a:lnTo>
                    <a:lnTo>
                      <a:pt x="280" y="231"/>
                    </a:lnTo>
                    <a:lnTo>
                      <a:pt x="280" y="233"/>
                    </a:lnTo>
                    <a:lnTo>
                      <a:pt x="280" y="233"/>
                    </a:lnTo>
                    <a:lnTo>
                      <a:pt x="279" y="233"/>
                    </a:lnTo>
                    <a:lnTo>
                      <a:pt x="279" y="233"/>
                    </a:lnTo>
                    <a:lnTo>
                      <a:pt x="279" y="233"/>
                    </a:lnTo>
                    <a:lnTo>
                      <a:pt x="279" y="233"/>
                    </a:lnTo>
                    <a:lnTo>
                      <a:pt x="277" y="233"/>
                    </a:lnTo>
                    <a:lnTo>
                      <a:pt x="277" y="233"/>
                    </a:lnTo>
                    <a:lnTo>
                      <a:pt x="277" y="233"/>
                    </a:lnTo>
                    <a:lnTo>
                      <a:pt x="275" y="233"/>
                    </a:lnTo>
                    <a:lnTo>
                      <a:pt x="275" y="233"/>
                    </a:lnTo>
                    <a:lnTo>
                      <a:pt x="275" y="235"/>
                    </a:lnTo>
                    <a:lnTo>
                      <a:pt x="275" y="235"/>
                    </a:lnTo>
                    <a:lnTo>
                      <a:pt x="275" y="235"/>
                    </a:lnTo>
                    <a:lnTo>
                      <a:pt x="275" y="239"/>
                    </a:lnTo>
                    <a:lnTo>
                      <a:pt x="275" y="239"/>
                    </a:lnTo>
                    <a:lnTo>
                      <a:pt x="275" y="239"/>
                    </a:lnTo>
                    <a:lnTo>
                      <a:pt x="273" y="239"/>
                    </a:lnTo>
                    <a:lnTo>
                      <a:pt x="273" y="239"/>
                    </a:lnTo>
                    <a:lnTo>
                      <a:pt x="273" y="239"/>
                    </a:lnTo>
                    <a:lnTo>
                      <a:pt x="273" y="239"/>
                    </a:lnTo>
                    <a:lnTo>
                      <a:pt x="273" y="239"/>
                    </a:lnTo>
                    <a:lnTo>
                      <a:pt x="271" y="239"/>
                    </a:lnTo>
                    <a:lnTo>
                      <a:pt x="271" y="239"/>
                    </a:lnTo>
                    <a:lnTo>
                      <a:pt x="271" y="240"/>
                    </a:lnTo>
                    <a:lnTo>
                      <a:pt x="271" y="240"/>
                    </a:lnTo>
                    <a:lnTo>
                      <a:pt x="271" y="242"/>
                    </a:lnTo>
                    <a:lnTo>
                      <a:pt x="271" y="242"/>
                    </a:lnTo>
                    <a:lnTo>
                      <a:pt x="271" y="242"/>
                    </a:lnTo>
                    <a:lnTo>
                      <a:pt x="271" y="242"/>
                    </a:lnTo>
                    <a:lnTo>
                      <a:pt x="271" y="242"/>
                    </a:lnTo>
                    <a:lnTo>
                      <a:pt x="271" y="244"/>
                    </a:lnTo>
                    <a:lnTo>
                      <a:pt x="271" y="244"/>
                    </a:lnTo>
                    <a:lnTo>
                      <a:pt x="271" y="244"/>
                    </a:lnTo>
                    <a:lnTo>
                      <a:pt x="271" y="244"/>
                    </a:lnTo>
                    <a:lnTo>
                      <a:pt x="271" y="244"/>
                    </a:lnTo>
                    <a:lnTo>
                      <a:pt x="270" y="244"/>
                    </a:lnTo>
                    <a:lnTo>
                      <a:pt x="270" y="244"/>
                    </a:lnTo>
                    <a:lnTo>
                      <a:pt x="270" y="244"/>
                    </a:lnTo>
                    <a:lnTo>
                      <a:pt x="270" y="246"/>
                    </a:lnTo>
                    <a:lnTo>
                      <a:pt x="270" y="246"/>
                    </a:lnTo>
                    <a:lnTo>
                      <a:pt x="271" y="246"/>
                    </a:lnTo>
                    <a:lnTo>
                      <a:pt x="271" y="246"/>
                    </a:lnTo>
                    <a:lnTo>
                      <a:pt x="271" y="246"/>
                    </a:lnTo>
                    <a:lnTo>
                      <a:pt x="271" y="246"/>
                    </a:lnTo>
                    <a:lnTo>
                      <a:pt x="271" y="246"/>
                    </a:lnTo>
                    <a:lnTo>
                      <a:pt x="271" y="248"/>
                    </a:lnTo>
                    <a:lnTo>
                      <a:pt x="271" y="248"/>
                    </a:lnTo>
                    <a:lnTo>
                      <a:pt x="271" y="248"/>
                    </a:lnTo>
                    <a:lnTo>
                      <a:pt x="271" y="248"/>
                    </a:lnTo>
                    <a:lnTo>
                      <a:pt x="273" y="248"/>
                    </a:lnTo>
                    <a:lnTo>
                      <a:pt x="273" y="248"/>
                    </a:lnTo>
                    <a:lnTo>
                      <a:pt x="273" y="249"/>
                    </a:lnTo>
                    <a:lnTo>
                      <a:pt x="273" y="249"/>
                    </a:lnTo>
                    <a:lnTo>
                      <a:pt x="273" y="249"/>
                    </a:lnTo>
                    <a:lnTo>
                      <a:pt x="273" y="249"/>
                    </a:lnTo>
                    <a:lnTo>
                      <a:pt x="273" y="249"/>
                    </a:lnTo>
                    <a:lnTo>
                      <a:pt x="273" y="251"/>
                    </a:lnTo>
                    <a:lnTo>
                      <a:pt x="273" y="251"/>
                    </a:lnTo>
                    <a:lnTo>
                      <a:pt x="273" y="251"/>
                    </a:lnTo>
                    <a:lnTo>
                      <a:pt x="275" y="251"/>
                    </a:lnTo>
                    <a:lnTo>
                      <a:pt x="275" y="251"/>
                    </a:lnTo>
                    <a:lnTo>
                      <a:pt x="275" y="253"/>
                    </a:lnTo>
                    <a:lnTo>
                      <a:pt x="277" y="253"/>
                    </a:lnTo>
                    <a:lnTo>
                      <a:pt x="277" y="255"/>
                    </a:lnTo>
                    <a:lnTo>
                      <a:pt x="277" y="255"/>
                    </a:lnTo>
                    <a:lnTo>
                      <a:pt x="277" y="255"/>
                    </a:lnTo>
                    <a:lnTo>
                      <a:pt x="277" y="255"/>
                    </a:lnTo>
                    <a:lnTo>
                      <a:pt x="277" y="255"/>
                    </a:lnTo>
                    <a:lnTo>
                      <a:pt x="279" y="255"/>
                    </a:lnTo>
                    <a:lnTo>
                      <a:pt x="279" y="257"/>
                    </a:lnTo>
                    <a:lnTo>
                      <a:pt x="279" y="257"/>
                    </a:lnTo>
                    <a:lnTo>
                      <a:pt x="279" y="257"/>
                    </a:lnTo>
                    <a:lnTo>
                      <a:pt x="280" y="257"/>
                    </a:lnTo>
                    <a:lnTo>
                      <a:pt x="280" y="258"/>
                    </a:lnTo>
                    <a:lnTo>
                      <a:pt x="280" y="258"/>
                    </a:lnTo>
                    <a:lnTo>
                      <a:pt x="280" y="258"/>
                    </a:lnTo>
                    <a:lnTo>
                      <a:pt x="280" y="258"/>
                    </a:lnTo>
                    <a:lnTo>
                      <a:pt x="279" y="258"/>
                    </a:lnTo>
                    <a:lnTo>
                      <a:pt x="279" y="258"/>
                    </a:lnTo>
                    <a:lnTo>
                      <a:pt x="279" y="258"/>
                    </a:lnTo>
                    <a:lnTo>
                      <a:pt x="279" y="258"/>
                    </a:lnTo>
                    <a:lnTo>
                      <a:pt x="279" y="258"/>
                    </a:lnTo>
                    <a:lnTo>
                      <a:pt x="279" y="258"/>
                    </a:lnTo>
                    <a:lnTo>
                      <a:pt x="279" y="258"/>
                    </a:lnTo>
                    <a:lnTo>
                      <a:pt x="279" y="258"/>
                    </a:lnTo>
                    <a:lnTo>
                      <a:pt x="279" y="258"/>
                    </a:lnTo>
                    <a:lnTo>
                      <a:pt x="279" y="260"/>
                    </a:lnTo>
                    <a:lnTo>
                      <a:pt x="279" y="260"/>
                    </a:lnTo>
                    <a:lnTo>
                      <a:pt x="279" y="260"/>
                    </a:lnTo>
                    <a:lnTo>
                      <a:pt x="279" y="260"/>
                    </a:lnTo>
                    <a:lnTo>
                      <a:pt x="279" y="260"/>
                    </a:lnTo>
                    <a:lnTo>
                      <a:pt x="279" y="260"/>
                    </a:lnTo>
                    <a:lnTo>
                      <a:pt x="279" y="260"/>
                    </a:lnTo>
                    <a:lnTo>
                      <a:pt x="279" y="260"/>
                    </a:lnTo>
                    <a:lnTo>
                      <a:pt x="280" y="260"/>
                    </a:lnTo>
                    <a:lnTo>
                      <a:pt x="280" y="260"/>
                    </a:lnTo>
                    <a:lnTo>
                      <a:pt x="280" y="260"/>
                    </a:lnTo>
                    <a:lnTo>
                      <a:pt x="280" y="260"/>
                    </a:lnTo>
                    <a:lnTo>
                      <a:pt x="280" y="260"/>
                    </a:lnTo>
                    <a:lnTo>
                      <a:pt x="282" y="260"/>
                    </a:lnTo>
                    <a:lnTo>
                      <a:pt x="282" y="260"/>
                    </a:lnTo>
                    <a:lnTo>
                      <a:pt x="282" y="260"/>
                    </a:lnTo>
                    <a:lnTo>
                      <a:pt x="282" y="260"/>
                    </a:lnTo>
                    <a:lnTo>
                      <a:pt x="282" y="260"/>
                    </a:lnTo>
                    <a:lnTo>
                      <a:pt x="282" y="262"/>
                    </a:lnTo>
                    <a:lnTo>
                      <a:pt x="280" y="262"/>
                    </a:lnTo>
                    <a:lnTo>
                      <a:pt x="280" y="262"/>
                    </a:lnTo>
                    <a:lnTo>
                      <a:pt x="280" y="262"/>
                    </a:lnTo>
                    <a:lnTo>
                      <a:pt x="280" y="264"/>
                    </a:lnTo>
                    <a:lnTo>
                      <a:pt x="279" y="266"/>
                    </a:lnTo>
                    <a:lnTo>
                      <a:pt x="279" y="266"/>
                    </a:lnTo>
                    <a:lnTo>
                      <a:pt x="279" y="266"/>
                    </a:lnTo>
                    <a:lnTo>
                      <a:pt x="279" y="266"/>
                    </a:lnTo>
                    <a:lnTo>
                      <a:pt x="279" y="266"/>
                    </a:lnTo>
                    <a:lnTo>
                      <a:pt x="279" y="268"/>
                    </a:lnTo>
                    <a:lnTo>
                      <a:pt x="279" y="268"/>
                    </a:lnTo>
                    <a:lnTo>
                      <a:pt x="279" y="268"/>
                    </a:lnTo>
                    <a:lnTo>
                      <a:pt x="279" y="269"/>
                    </a:lnTo>
                    <a:lnTo>
                      <a:pt x="279" y="269"/>
                    </a:lnTo>
                    <a:lnTo>
                      <a:pt x="279" y="269"/>
                    </a:lnTo>
                    <a:lnTo>
                      <a:pt x="279" y="269"/>
                    </a:lnTo>
                    <a:lnTo>
                      <a:pt x="279" y="269"/>
                    </a:lnTo>
                    <a:lnTo>
                      <a:pt x="279" y="271"/>
                    </a:lnTo>
                    <a:lnTo>
                      <a:pt x="279" y="271"/>
                    </a:lnTo>
                    <a:lnTo>
                      <a:pt x="279" y="271"/>
                    </a:lnTo>
                    <a:lnTo>
                      <a:pt x="277" y="273"/>
                    </a:lnTo>
                    <a:lnTo>
                      <a:pt x="277" y="273"/>
                    </a:lnTo>
                    <a:lnTo>
                      <a:pt x="277" y="273"/>
                    </a:lnTo>
                    <a:lnTo>
                      <a:pt x="277" y="273"/>
                    </a:lnTo>
                    <a:lnTo>
                      <a:pt x="277" y="273"/>
                    </a:lnTo>
                    <a:lnTo>
                      <a:pt x="277" y="273"/>
                    </a:lnTo>
                    <a:lnTo>
                      <a:pt x="277" y="275"/>
                    </a:lnTo>
                    <a:lnTo>
                      <a:pt x="277" y="275"/>
                    </a:lnTo>
                    <a:lnTo>
                      <a:pt x="277" y="275"/>
                    </a:lnTo>
                    <a:lnTo>
                      <a:pt x="277" y="275"/>
                    </a:lnTo>
                    <a:lnTo>
                      <a:pt x="277" y="275"/>
                    </a:lnTo>
                    <a:lnTo>
                      <a:pt x="277" y="277"/>
                    </a:lnTo>
                    <a:lnTo>
                      <a:pt x="277" y="277"/>
                    </a:lnTo>
                    <a:lnTo>
                      <a:pt x="277" y="277"/>
                    </a:lnTo>
                    <a:lnTo>
                      <a:pt x="277" y="277"/>
                    </a:lnTo>
                    <a:lnTo>
                      <a:pt x="277" y="277"/>
                    </a:lnTo>
                    <a:lnTo>
                      <a:pt x="277" y="277"/>
                    </a:lnTo>
                    <a:lnTo>
                      <a:pt x="277" y="278"/>
                    </a:lnTo>
                    <a:lnTo>
                      <a:pt x="277" y="278"/>
                    </a:lnTo>
                    <a:lnTo>
                      <a:pt x="277" y="278"/>
                    </a:lnTo>
                    <a:lnTo>
                      <a:pt x="277" y="278"/>
                    </a:lnTo>
                    <a:lnTo>
                      <a:pt x="277" y="282"/>
                    </a:lnTo>
                    <a:lnTo>
                      <a:pt x="277" y="282"/>
                    </a:lnTo>
                    <a:lnTo>
                      <a:pt x="277" y="282"/>
                    </a:lnTo>
                    <a:lnTo>
                      <a:pt x="277" y="282"/>
                    </a:lnTo>
                    <a:lnTo>
                      <a:pt x="277" y="282"/>
                    </a:lnTo>
                    <a:lnTo>
                      <a:pt x="277" y="284"/>
                    </a:lnTo>
                    <a:lnTo>
                      <a:pt x="277" y="284"/>
                    </a:lnTo>
                    <a:lnTo>
                      <a:pt x="277" y="284"/>
                    </a:lnTo>
                    <a:lnTo>
                      <a:pt x="277" y="284"/>
                    </a:lnTo>
                    <a:lnTo>
                      <a:pt x="279" y="284"/>
                    </a:lnTo>
                    <a:lnTo>
                      <a:pt x="279" y="284"/>
                    </a:lnTo>
                    <a:lnTo>
                      <a:pt x="279" y="284"/>
                    </a:lnTo>
                    <a:lnTo>
                      <a:pt x="279" y="284"/>
                    </a:lnTo>
                    <a:lnTo>
                      <a:pt x="280" y="284"/>
                    </a:lnTo>
                    <a:lnTo>
                      <a:pt x="280" y="284"/>
                    </a:lnTo>
                    <a:lnTo>
                      <a:pt x="282" y="284"/>
                    </a:lnTo>
                    <a:lnTo>
                      <a:pt x="282" y="284"/>
                    </a:lnTo>
                    <a:lnTo>
                      <a:pt x="282" y="284"/>
                    </a:lnTo>
                    <a:lnTo>
                      <a:pt x="282" y="284"/>
                    </a:lnTo>
                    <a:lnTo>
                      <a:pt x="282" y="284"/>
                    </a:lnTo>
                    <a:lnTo>
                      <a:pt x="282" y="284"/>
                    </a:lnTo>
                    <a:lnTo>
                      <a:pt x="282" y="284"/>
                    </a:lnTo>
                    <a:lnTo>
                      <a:pt x="282" y="284"/>
                    </a:lnTo>
                    <a:lnTo>
                      <a:pt x="282" y="284"/>
                    </a:lnTo>
                    <a:lnTo>
                      <a:pt x="282" y="286"/>
                    </a:lnTo>
                    <a:lnTo>
                      <a:pt x="282" y="286"/>
                    </a:lnTo>
                    <a:lnTo>
                      <a:pt x="282" y="286"/>
                    </a:lnTo>
                    <a:lnTo>
                      <a:pt x="284" y="286"/>
                    </a:lnTo>
                    <a:lnTo>
                      <a:pt x="284" y="286"/>
                    </a:lnTo>
                    <a:lnTo>
                      <a:pt x="284" y="286"/>
                    </a:lnTo>
                    <a:lnTo>
                      <a:pt x="284" y="286"/>
                    </a:lnTo>
                    <a:lnTo>
                      <a:pt x="284" y="286"/>
                    </a:lnTo>
                    <a:lnTo>
                      <a:pt x="282" y="287"/>
                    </a:lnTo>
                    <a:lnTo>
                      <a:pt x="282" y="287"/>
                    </a:lnTo>
                    <a:lnTo>
                      <a:pt x="282" y="287"/>
                    </a:lnTo>
                    <a:lnTo>
                      <a:pt x="282" y="287"/>
                    </a:lnTo>
                    <a:lnTo>
                      <a:pt x="282" y="287"/>
                    </a:lnTo>
                    <a:lnTo>
                      <a:pt x="282" y="287"/>
                    </a:lnTo>
                    <a:lnTo>
                      <a:pt x="282" y="287"/>
                    </a:lnTo>
                    <a:lnTo>
                      <a:pt x="280" y="287"/>
                    </a:lnTo>
                    <a:lnTo>
                      <a:pt x="280" y="289"/>
                    </a:lnTo>
                    <a:lnTo>
                      <a:pt x="280" y="289"/>
                    </a:lnTo>
                    <a:lnTo>
                      <a:pt x="280" y="289"/>
                    </a:lnTo>
                    <a:lnTo>
                      <a:pt x="280" y="289"/>
                    </a:lnTo>
                    <a:lnTo>
                      <a:pt x="280" y="289"/>
                    </a:lnTo>
                    <a:lnTo>
                      <a:pt x="280" y="291"/>
                    </a:lnTo>
                    <a:lnTo>
                      <a:pt x="280" y="291"/>
                    </a:lnTo>
                    <a:lnTo>
                      <a:pt x="280" y="291"/>
                    </a:lnTo>
                    <a:lnTo>
                      <a:pt x="280" y="291"/>
                    </a:lnTo>
                    <a:lnTo>
                      <a:pt x="280" y="291"/>
                    </a:lnTo>
                    <a:lnTo>
                      <a:pt x="280" y="291"/>
                    </a:lnTo>
                    <a:lnTo>
                      <a:pt x="280" y="291"/>
                    </a:lnTo>
                    <a:lnTo>
                      <a:pt x="280" y="291"/>
                    </a:lnTo>
                    <a:lnTo>
                      <a:pt x="282" y="291"/>
                    </a:lnTo>
                    <a:lnTo>
                      <a:pt x="282" y="293"/>
                    </a:lnTo>
                    <a:lnTo>
                      <a:pt x="282" y="293"/>
                    </a:lnTo>
                    <a:lnTo>
                      <a:pt x="282" y="293"/>
                    </a:lnTo>
                    <a:lnTo>
                      <a:pt x="284" y="293"/>
                    </a:lnTo>
                    <a:lnTo>
                      <a:pt x="284" y="295"/>
                    </a:lnTo>
                    <a:lnTo>
                      <a:pt x="284" y="295"/>
                    </a:lnTo>
                    <a:lnTo>
                      <a:pt x="284" y="295"/>
                    </a:lnTo>
                    <a:lnTo>
                      <a:pt x="284" y="295"/>
                    </a:lnTo>
                    <a:lnTo>
                      <a:pt x="284" y="295"/>
                    </a:lnTo>
                    <a:lnTo>
                      <a:pt x="284" y="296"/>
                    </a:lnTo>
                    <a:lnTo>
                      <a:pt x="284" y="296"/>
                    </a:lnTo>
                    <a:lnTo>
                      <a:pt x="284" y="296"/>
                    </a:lnTo>
                    <a:lnTo>
                      <a:pt x="286" y="298"/>
                    </a:lnTo>
                    <a:lnTo>
                      <a:pt x="286" y="298"/>
                    </a:lnTo>
                    <a:lnTo>
                      <a:pt x="286" y="298"/>
                    </a:lnTo>
                    <a:lnTo>
                      <a:pt x="286" y="298"/>
                    </a:lnTo>
                    <a:lnTo>
                      <a:pt x="286" y="298"/>
                    </a:lnTo>
                    <a:lnTo>
                      <a:pt x="288" y="298"/>
                    </a:lnTo>
                    <a:lnTo>
                      <a:pt x="288" y="300"/>
                    </a:lnTo>
                    <a:lnTo>
                      <a:pt x="288" y="300"/>
                    </a:lnTo>
                    <a:lnTo>
                      <a:pt x="288" y="300"/>
                    </a:lnTo>
                    <a:lnTo>
                      <a:pt x="288" y="300"/>
                    </a:lnTo>
                    <a:lnTo>
                      <a:pt x="288" y="300"/>
                    </a:lnTo>
                    <a:lnTo>
                      <a:pt x="289" y="300"/>
                    </a:lnTo>
                    <a:lnTo>
                      <a:pt x="289" y="300"/>
                    </a:lnTo>
                    <a:lnTo>
                      <a:pt x="289" y="300"/>
                    </a:lnTo>
                    <a:lnTo>
                      <a:pt x="289" y="302"/>
                    </a:lnTo>
                    <a:lnTo>
                      <a:pt x="289" y="302"/>
                    </a:lnTo>
                    <a:lnTo>
                      <a:pt x="289" y="302"/>
                    </a:lnTo>
                    <a:lnTo>
                      <a:pt x="288" y="304"/>
                    </a:lnTo>
                    <a:lnTo>
                      <a:pt x="288" y="304"/>
                    </a:lnTo>
                    <a:lnTo>
                      <a:pt x="288" y="304"/>
                    </a:lnTo>
                    <a:lnTo>
                      <a:pt x="288" y="306"/>
                    </a:lnTo>
                    <a:lnTo>
                      <a:pt x="288" y="306"/>
                    </a:lnTo>
                    <a:lnTo>
                      <a:pt x="288" y="307"/>
                    </a:lnTo>
                    <a:lnTo>
                      <a:pt x="288" y="307"/>
                    </a:lnTo>
                    <a:lnTo>
                      <a:pt x="288" y="307"/>
                    </a:lnTo>
                    <a:lnTo>
                      <a:pt x="288" y="307"/>
                    </a:lnTo>
                    <a:lnTo>
                      <a:pt x="288" y="307"/>
                    </a:lnTo>
                    <a:lnTo>
                      <a:pt x="288" y="307"/>
                    </a:lnTo>
                    <a:lnTo>
                      <a:pt x="288" y="307"/>
                    </a:lnTo>
                    <a:lnTo>
                      <a:pt x="289" y="309"/>
                    </a:lnTo>
                    <a:lnTo>
                      <a:pt x="289" y="309"/>
                    </a:lnTo>
                    <a:lnTo>
                      <a:pt x="289" y="309"/>
                    </a:lnTo>
                    <a:lnTo>
                      <a:pt x="289" y="311"/>
                    </a:lnTo>
                    <a:lnTo>
                      <a:pt x="291" y="311"/>
                    </a:lnTo>
                    <a:lnTo>
                      <a:pt x="291" y="313"/>
                    </a:lnTo>
                    <a:lnTo>
                      <a:pt x="291" y="313"/>
                    </a:lnTo>
                    <a:lnTo>
                      <a:pt x="291" y="313"/>
                    </a:lnTo>
                    <a:lnTo>
                      <a:pt x="293" y="313"/>
                    </a:lnTo>
                    <a:lnTo>
                      <a:pt x="293" y="313"/>
                    </a:lnTo>
                    <a:lnTo>
                      <a:pt x="293" y="313"/>
                    </a:lnTo>
                    <a:lnTo>
                      <a:pt x="293" y="313"/>
                    </a:lnTo>
                    <a:lnTo>
                      <a:pt x="293" y="311"/>
                    </a:lnTo>
                    <a:lnTo>
                      <a:pt x="293" y="311"/>
                    </a:lnTo>
                    <a:lnTo>
                      <a:pt x="293" y="311"/>
                    </a:lnTo>
                    <a:lnTo>
                      <a:pt x="293" y="311"/>
                    </a:lnTo>
                    <a:lnTo>
                      <a:pt x="293" y="309"/>
                    </a:lnTo>
                    <a:lnTo>
                      <a:pt x="293" y="309"/>
                    </a:lnTo>
                    <a:lnTo>
                      <a:pt x="293" y="309"/>
                    </a:lnTo>
                    <a:lnTo>
                      <a:pt x="293" y="309"/>
                    </a:lnTo>
                    <a:lnTo>
                      <a:pt x="293" y="309"/>
                    </a:lnTo>
                    <a:lnTo>
                      <a:pt x="295" y="309"/>
                    </a:lnTo>
                    <a:lnTo>
                      <a:pt x="295" y="309"/>
                    </a:lnTo>
                    <a:lnTo>
                      <a:pt x="295" y="309"/>
                    </a:lnTo>
                    <a:lnTo>
                      <a:pt x="295" y="309"/>
                    </a:lnTo>
                    <a:lnTo>
                      <a:pt x="295" y="309"/>
                    </a:lnTo>
                    <a:lnTo>
                      <a:pt x="297" y="311"/>
                    </a:lnTo>
                    <a:lnTo>
                      <a:pt x="297" y="311"/>
                    </a:lnTo>
                    <a:lnTo>
                      <a:pt x="297" y="311"/>
                    </a:lnTo>
                    <a:lnTo>
                      <a:pt x="297" y="313"/>
                    </a:lnTo>
                    <a:lnTo>
                      <a:pt x="297" y="313"/>
                    </a:lnTo>
                    <a:lnTo>
                      <a:pt x="297" y="315"/>
                    </a:lnTo>
                    <a:lnTo>
                      <a:pt x="295" y="315"/>
                    </a:lnTo>
                    <a:lnTo>
                      <a:pt x="295" y="315"/>
                    </a:lnTo>
                    <a:lnTo>
                      <a:pt x="295" y="316"/>
                    </a:lnTo>
                    <a:lnTo>
                      <a:pt x="295" y="316"/>
                    </a:lnTo>
                    <a:lnTo>
                      <a:pt x="293" y="316"/>
                    </a:lnTo>
                    <a:lnTo>
                      <a:pt x="293" y="316"/>
                    </a:lnTo>
                    <a:lnTo>
                      <a:pt x="293" y="316"/>
                    </a:lnTo>
                    <a:lnTo>
                      <a:pt x="293" y="316"/>
                    </a:lnTo>
                    <a:lnTo>
                      <a:pt x="291" y="315"/>
                    </a:lnTo>
                    <a:lnTo>
                      <a:pt x="291" y="315"/>
                    </a:lnTo>
                    <a:lnTo>
                      <a:pt x="291" y="315"/>
                    </a:lnTo>
                    <a:lnTo>
                      <a:pt x="291" y="315"/>
                    </a:lnTo>
                    <a:lnTo>
                      <a:pt x="291" y="315"/>
                    </a:lnTo>
                    <a:lnTo>
                      <a:pt x="289" y="316"/>
                    </a:lnTo>
                    <a:lnTo>
                      <a:pt x="289" y="318"/>
                    </a:lnTo>
                    <a:lnTo>
                      <a:pt x="289" y="318"/>
                    </a:lnTo>
                    <a:lnTo>
                      <a:pt x="289" y="318"/>
                    </a:lnTo>
                    <a:lnTo>
                      <a:pt x="289" y="320"/>
                    </a:lnTo>
                    <a:lnTo>
                      <a:pt x="289" y="320"/>
                    </a:lnTo>
                    <a:lnTo>
                      <a:pt x="289" y="320"/>
                    </a:lnTo>
                    <a:lnTo>
                      <a:pt x="291" y="320"/>
                    </a:lnTo>
                    <a:lnTo>
                      <a:pt x="291" y="322"/>
                    </a:lnTo>
                    <a:lnTo>
                      <a:pt x="291" y="322"/>
                    </a:lnTo>
                    <a:lnTo>
                      <a:pt x="291" y="322"/>
                    </a:lnTo>
                    <a:lnTo>
                      <a:pt x="291" y="322"/>
                    </a:lnTo>
                    <a:lnTo>
                      <a:pt x="291" y="322"/>
                    </a:lnTo>
                    <a:lnTo>
                      <a:pt x="291" y="322"/>
                    </a:lnTo>
                    <a:lnTo>
                      <a:pt x="291" y="322"/>
                    </a:lnTo>
                    <a:lnTo>
                      <a:pt x="293" y="322"/>
                    </a:lnTo>
                    <a:lnTo>
                      <a:pt x="293" y="322"/>
                    </a:lnTo>
                    <a:lnTo>
                      <a:pt x="293" y="322"/>
                    </a:lnTo>
                    <a:lnTo>
                      <a:pt x="293" y="322"/>
                    </a:lnTo>
                    <a:lnTo>
                      <a:pt x="293" y="322"/>
                    </a:lnTo>
                    <a:lnTo>
                      <a:pt x="293" y="324"/>
                    </a:lnTo>
                    <a:lnTo>
                      <a:pt x="293" y="324"/>
                    </a:lnTo>
                    <a:lnTo>
                      <a:pt x="293" y="324"/>
                    </a:lnTo>
                    <a:lnTo>
                      <a:pt x="295" y="324"/>
                    </a:lnTo>
                    <a:lnTo>
                      <a:pt x="295" y="325"/>
                    </a:lnTo>
                    <a:lnTo>
                      <a:pt x="295" y="325"/>
                    </a:lnTo>
                    <a:lnTo>
                      <a:pt x="295" y="325"/>
                    </a:lnTo>
                    <a:lnTo>
                      <a:pt x="293" y="325"/>
                    </a:lnTo>
                    <a:lnTo>
                      <a:pt x="293" y="325"/>
                    </a:lnTo>
                    <a:lnTo>
                      <a:pt x="293" y="325"/>
                    </a:lnTo>
                    <a:lnTo>
                      <a:pt x="293" y="325"/>
                    </a:lnTo>
                    <a:lnTo>
                      <a:pt x="293" y="327"/>
                    </a:lnTo>
                    <a:lnTo>
                      <a:pt x="293" y="327"/>
                    </a:lnTo>
                    <a:lnTo>
                      <a:pt x="293" y="327"/>
                    </a:lnTo>
                    <a:lnTo>
                      <a:pt x="293" y="327"/>
                    </a:lnTo>
                    <a:lnTo>
                      <a:pt x="293" y="327"/>
                    </a:lnTo>
                    <a:lnTo>
                      <a:pt x="293" y="329"/>
                    </a:lnTo>
                    <a:lnTo>
                      <a:pt x="295" y="329"/>
                    </a:lnTo>
                    <a:lnTo>
                      <a:pt x="295" y="329"/>
                    </a:lnTo>
                    <a:lnTo>
                      <a:pt x="295" y="329"/>
                    </a:lnTo>
                    <a:lnTo>
                      <a:pt x="295" y="329"/>
                    </a:lnTo>
                    <a:lnTo>
                      <a:pt x="297" y="329"/>
                    </a:lnTo>
                    <a:lnTo>
                      <a:pt x="297" y="329"/>
                    </a:lnTo>
                    <a:lnTo>
                      <a:pt x="297" y="329"/>
                    </a:lnTo>
                    <a:lnTo>
                      <a:pt x="297" y="329"/>
                    </a:lnTo>
                    <a:lnTo>
                      <a:pt x="299" y="329"/>
                    </a:lnTo>
                    <a:lnTo>
                      <a:pt x="299" y="329"/>
                    </a:lnTo>
                    <a:lnTo>
                      <a:pt x="299" y="329"/>
                    </a:lnTo>
                    <a:lnTo>
                      <a:pt x="300" y="329"/>
                    </a:lnTo>
                    <a:lnTo>
                      <a:pt x="300" y="329"/>
                    </a:lnTo>
                    <a:lnTo>
                      <a:pt x="300" y="329"/>
                    </a:lnTo>
                    <a:lnTo>
                      <a:pt x="302" y="329"/>
                    </a:lnTo>
                    <a:lnTo>
                      <a:pt x="302" y="329"/>
                    </a:lnTo>
                    <a:lnTo>
                      <a:pt x="302" y="329"/>
                    </a:lnTo>
                    <a:lnTo>
                      <a:pt x="304" y="329"/>
                    </a:lnTo>
                    <a:lnTo>
                      <a:pt x="304" y="329"/>
                    </a:lnTo>
                    <a:lnTo>
                      <a:pt x="304" y="329"/>
                    </a:lnTo>
                    <a:lnTo>
                      <a:pt x="306" y="329"/>
                    </a:lnTo>
                    <a:lnTo>
                      <a:pt x="306" y="329"/>
                    </a:lnTo>
                    <a:lnTo>
                      <a:pt x="308" y="329"/>
                    </a:lnTo>
                    <a:lnTo>
                      <a:pt x="309" y="331"/>
                    </a:lnTo>
                    <a:lnTo>
                      <a:pt x="309" y="331"/>
                    </a:lnTo>
                    <a:lnTo>
                      <a:pt x="309" y="331"/>
                    </a:lnTo>
                    <a:lnTo>
                      <a:pt x="309" y="331"/>
                    </a:lnTo>
                    <a:lnTo>
                      <a:pt x="309" y="331"/>
                    </a:lnTo>
                    <a:lnTo>
                      <a:pt x="309" y="331"/>
                    </a:lnTo>
                    <a:lnTo>
                      <a:pt x="309" y="333"/>
                    </a:lnTo>
                    <a:lnTo>
                      <a:pt x="309" y="333"/>
                    </a:lnTo>
                    <a:lnTo>
                      <a:pt x="309" y="333"/>
                    </a:lnTo>
                    <a:lnTo>
                      <a:pt x="309" y="333"/>
                    </a:lnTo>
                    <a:lnTo>
                      <a:pt x="309" y="333"/>
                    </a:lnTo>
                    <a:lnTo>
                      <a:pt x="309" y="334"/>
                    </a:lnTo>
                    <a:lnTo>
                      <a:pt x="309" y="334"/>
                    </a:lnTo>
                    <a:lnTo>
                      <a:pt x="309" y="334"/>
                    </a:lnTo>
                    <a:lnTo>
                      <a:pt x="309" y="334"/>
                    </a:lnTo>
                    <a:lnTo>
                      <a:pt x="309" y="334"/>
                    </a:lnTo>
                    <a:lnTo>
                      <a:pt x="309" y="334"/>
                    </a:lnTo>
                    <a:lnTo>
                      <a:pt x="309" y="336"/>
                    </a:lnTo>
                    <a:lnTo>
                      <a:pt x="309" y="336"/>
                    </a:lnTo>
                    <a:lnTo>
                      <a:pt x="309" y="336"/>
                    </a:lnTo>
                    <a:lnTo>
                      <a:pt x="311" y="336"/>
                    </a:lnTo>
                    <a:lnTo>
                      <a:pt x="311" y="336"/>
                    </a:lnTo>
                    <a:lnTo>
                      <a:pt x="313" y="336"/>
                    </a:lnTo>
                    <a:lnTo>
                      <a:pt x="313" y="336"/>
                    </a:lnTo>
                    <a:lnTo>
                      <a:pt x="313" y="338"/>
                    </a:lnTo>
                    <a:lnTo>
                      <a:pt x="313" y="338"/>
                    </a:lnTo>
                    <a:lnTo>
                      <a:pt x="315" y="338"/>
                    </a:lnTo>
                    <a:lnTo>
                      <a:pt x="315" y="338"/>
                    </a:lnTo>
                    <a:lnTo>
                      <a:pt x="315" y="338"/>
                    </a:lnTo>
                    <a:lnTo>
                      <a:pt x="315" y="338"/>
                    </a:lnTo>
                    <a:lnTo>
                      <a:pt x="315" y="340"/>
                    </a:lnTo>
                    <a:lnTo>
                      <a:pt x="317" y="340"/>
                    </a:lnTo>
                    <a:lnTo>
                      <a:pt x="317" y="340"/>
                    </a:lnTo>
                    <a:lnTo>
                      <a:pt x="317" y="340"/>
                    </a:lnTo>
                    <a:lnTo>
                      <a:pt x="317" y="340"/>
                    </a:lnTo>
                    <a:lnTo>
                      <a:pt x="317" y="340"/>
                    </a:lnTo>
                    <a:lnTo>
                      <a:pt x="317" y="340"/>
                    </a:lnTo>
                    <a:lnTo>
                      <a:pt x="317" y="342"/>
                    </a:lnTo>
                    <a:lnTo>
                      <a:pt x="317" y="342"/>
                    </a:lnTo>
                    <a:lnTo>
                      <a:pt x="317" y="342"/>
                    </a:lnTo>
                    <a:lnTo>
                      <a:pt x="317" y="342"/>
                    </a:lnTo>
                    <a:lnTo>
                      <a:pt x="317" y="342"/>
                    </a:lnTo>
                    <a:lnTo>
                      <a:pt x="317" y="343"/>
                    </a:lnTo>
                    <a:lnTo>
                      <a:pt x="317" y="343"/>
                    </a:lnTo>
                    <a:lnTo>
                      <a:pt x="317" y="343"/>
                    </a:lnTo>
                    <a:lnTo>
                      <a:pt x="317" y="345"/>
                    </a:lnTo>
                    <a:lnTo>
                      <a:pt x="317" y="345"/>
                    </a:lnTo>
                    <a:lnTo>
                      <a:pt x="317" y="345"/>
                    </a:lnTo>
                    <a:lnTo>
                      <a:pt x="317" y="347"/>
                    </a:lnTo>
                    <a:lnTo>
                      <a:pt x="317" y="347"/>
                    </a:lnTo>
                    <a:lnTo>
                      <a:pt x="318" y="347"/>
                    </a:lnTo>
                    <a:lnTo>
                      <a:pt x="318" y="347"/>
                    </a:lnTo>
                    <a:lnTo>
                      <a:pt x="318" y="347"/>
                    </a:lnTo>
                    <a:lnTo>
                      <a:pt x="318" y="349"/>
                    </a:lnTo>
                    <a:lnTo>
                      <a:pt x="318" y="349"/>
                    </a:lnTo>
                    <a:lnTo>
                      <a:pt x="318" y="349"/>
                    </a:lnTo>
                    <a:lnTo>
                      <a:pt x="318" y="351"/>
                    </a:lnTo>
                    <a:lnTo>
                      <a:pt x="320" y="351"/>
                    </a:lnTo>
                    <a:lnTo>
                      <a:pt x="320" y="353"/>
                    </a:lnTo>
                    <a:lnTo>
                      <a:pt x="320" y="353"/>
                    </a:lnTo>
                    <a:lnTo>
                      <a:pt x="320" y="353"/>
                    </a:lnTo>
                    <a:lnTo>
                      <a:pt x="320" y="353"/>
                    </a:lnTo>
                    <a:lnTo>
                      <a:pt x="322" y="353"/>
                    </a:lnTo>
                    <a:lnTo>
                      <a:pt x="322" y="353"/>
                    </a:lnTo>
                    <a:lnTo>
                      <a:pt x="322" y="353"/>
                    </a:lnTo>
                    <a:lnTo>
                      <a:pt x="322" y="353"/>
                    </a:lnTo>
                    <a:lnTo>
                      <a:pt x="322" y="353"/>
                    </a:lnTo>
                    <a:lnTo>
                      <a:pt x="322" y="353"/>
                    </a:lnTo>
                    <a:lnTo>
                      <a:pt x="322" y="353"/>
                    </a:lnTo>
                    <a:lnTo>
                      <a:pt x="322" y="353"/>
                    </a:lnTo>
                    <a:lnTo>
                      <a:pt x="322" y="351"/>
                    </a:lnTo>
                    <a:lnTo>
                      <a:pt x="324" y="351"/>
                    </a:lnTo>
                    <a:lnTo>
                      <a:pt x="324" y="353"/>
                    </a:lnTo>
                    <a:lnTo>
                      <a:pt x="324" y="353"/>
                    </a:lnTo>
                    <a:lnTo>
                      <a:pt x="324" y="353"/>
                    </a:lnTo>
                    <a:lnTo>
                      <a:pt x="324" y="353"/>
                    </a:lnTo>
                    <a:lnTo>
                      <a:pt x="324" y="353"/>
                    </a:lnTo>
                    <a:lnTo>
                      <a:pt x="326" y="353"/>
                    </a:lnTo>
                    <a:lnTo>
                      <a:pt x="326" y="353"/>
                    </a:lnTo>
                    <a:lnTo>
                      <a:pt x="326" y="353"/>
                    </a:lnTo>
                    <a:lnTo>
                      <a:pt x="326" y="354"/>
                    </a:lnTo>
                    <a:lnTo>
                      <a:pt x="327" y="354"/>
                    </a:lnTo>
                    <a:lnTo>
                      <a:pt x="327" y="354"/>
                    </a:lnTo>
                    <a:lnTo>
                      <a:pt x="327" y="354"/>
                    </a:lnTo>
                    <a:lnTo>
                      <a:pt x="327" y="354"/>
                    </a:lnTo>
                    <a:lnTo>
                      <a:pt x="329" y="356"/>
                    </a:lnTo>
                    <a:lnTo>
                      <a:pt x="329" y="356"/>
                    </a:lnTo>
                    <a:lnTo>
                      <a:pt x="329" y="356"/>
                    </a:lnTo>
                    <a:lnTo>
                      <a:pt x="329" y="356"/>
                    </a:lnTo>
                    <a:lnTo>
                      <a:pt x="329" y="358"/>
                    </a:lnTo>
                    <a:lnTo>
                      <a:pt x="329" y="358"/>
                    </a:lnTo>
                    <a:lnTo>
                      <a:pt x="329" y="358"/>
                    </a:lnTo>
                    <a:lnTo>
                      <a:pt x="329" y="358"/>
                    </a:lnTo>
                    <a:lnTo>
                      <a:pt x="329" y="360"/>
                    </a:lnTo>
                    <a:lnTo>
                      <a:pt x="329" y="360"/>
                    </a:lnTo>
                    <a:lnTo>
                      <a:pt x="329" y="362"/>
                    </a:lnTo>
                    <a:lnTo>
                      <a:pt x="327" y="362"/>
                    </a:lnTo>
                    <a:lnTo>
                      <a:pt x="327" y="362"/>
                    </a:lnTo>
                    <a:lnTo>
                      <a:pt x="327" y="363"/>
                    </a:lnTo>
                    <a:lnTo>
                      <a:pt x="327" y="363"/>
                    </a:lnTo>
                    <a:lnTo>
                      <a:pt x="327" y="363"/>
                    </a:lnTo>
                    <a:lnTo>
                      <a:pt x="327" y="363"/>
                    </a:lnTo>
                    <a:lnTo>
                      <a:pt x="327" y="363"/>
                    </a:lnTo>
                    <a:lnTo>
                      <a:pt x="329" y="363"/>
                    </a:lnTo>
                    <a:lnTo>
                      <a:pt x="329" y="363"/>
                    </a:lnTo>
                    <a:lnTo>
                      <a:pt x="329" y="363"/>
                    </a:lnTo>
                    <a:lnTo>
                      <a:pt x="331" y="363"/>
                    </a:lnTo>
                    <a:lnTo>
                      <a:pt x="331" y="363"/>
                    </a:lnTo>
                    <a:lnTo>
                      <a:pt x="333" y="363"/>
                    </a:lnTo>
                    <a:lnTo>
                      <a:pt x="333" y="365"/>
                    </a:lnTo>
                    <a:lnTo>
                      <a:pt x="333" y="365"/>
                    </a:lnTo>
                    <a:lnTo>
                      <a:pt x="333" y="365"/>
                    </a:lnTo>
                    <a:lnTo>
                      <a:pt x="335" y="365"/>
                    </a:lnTo>
                    <a:lnTo>
                      <a:pt x="335" y="365"/>
                    </a:lnTo>
                    <a:lnTo>
                      <a:pt x="335" y="365"/>
                    </a:lnTo>
                    <a:lnTo>
                      <a:pt x="336" y="365"/>
                    </a:lnTo>
                    <a:lnTo>
                      <a:pt x="336" y="365"/>
                    </a:lnTo>
                    <a:lnTo>
                      <a:pt x="336" y="365"/>
                    </a:lnTo>
                    <a:lnTo>
                      <a:pt x="336" y="365"/>
                    </a:lnTo>
                    <a:lnTo>
                      <a:pt x="336" y="365"/>
                    </a:lnTo>
                    <a:lnTo>
                      <a:pt x="336" y="365"/>
                    </a:lnTo>
                    <a:lnTo>
                      <a:pt x="336" y="365"/>
                    </a:lnTo>
                    <a:lnTo>
                      <a:pt x="338" y="367"/>
                    </a:lnTo>
                    <a:lnTo>
                      <a:pt x="338" y="367"/>
                    </a:lnTo>
                    <a:lnTo>
                      <a:pt x="338" y="367"/>
                    </a:lnTo>
                    <a:lnTo>
                      <a:pt x="338" y="367"/>
                    </a:lnTo>
                    <a:lnTo>
                      <a:pt x="338" y="367"/>
                    </a:lnTo>
                    <a:lnTo>
                      <a:pt x="338" y="367"/>
                    </a:lnTo>
                    <a:lnTo>
                      <a:pt x="340" y="367"/>
                    </a:lnTo>
                    <a:lnTo>
                      <a:pt x="340" y="369"/>
                    </a:lnTo>
                    <a:lnTo>
                      <a:pt x="340" y="369"/>
                    </a:lnTo>
                    <a:lnTo>
                      <a:pt x="340" y="369"/>
                    </a:lnTo>
                    <a:lnTo>
                      <a:pt x="342" y="369"/>
                    </a:lnTo>
                    <a:lnTo>
                      <a:pt x="342" y="369"/>
                    </a:lnTo>
                    <a:lnTo>
                      <a:pt x="342" y="369"/>
                    </a:lnTo>
                    <a:lnTo>
                      <a:pt x="342" y="369"/>
                    </a:lnTo>
                    <a:lnTo>
                      <a:pt x="342" y="369"/>
                    </a:lnTo>
                    <a:lnTo>
                      <a:pt x="344" y="369"/>
                    </a:lnTo>
                    <a:lnTo>
                      <a:pt x="344" y="371"/>
                    </a:lnTo>
                    <a:lnTo>
                      <a:pt x="344" y="371"/>
                    </a:lnTo>
                    <a:lnTo>
                      <a:pt x="346" y="371"/>
                    </a:lnTo>
                    <a:lnTo>
                      <a:pt x="346" y="371"/>
                    </a:lnTo>
                    <a:lnTo>
                      <a:pt x="346" y="371"/>
                    </a:lnTo>
                    <a:lnTo>
                      <a:pt x="346" y="372"/>
                    </a:lnTo>
                    <a:lnTo>
                      <a:pt x="346" y="372"/>
                    </a:lnTo>
                    <a:lnTo>
                      <a:pt x="346" y="372"/>
                    </a:lnTo>
                    <a:lnTo>
                      <a:pt x="346" y="372"/>
                    </a:lnTo>
                    <a:lnTo>
                      <a:pt x="346" y="374"/>
                    </a:lnTo>
                    <a:lnTo>
                      <a:pt x="346" y="374"/>
                    </a:lnTo>
                    <a:lnTo>
                      <a:pt x="346" y="374"/>
                    </a:lnTo>
                    <a:lnTo>
                      <a:pt x="346" y="376"/>
                    </a:lnTo>
                    <a:lnTo>
                      <a:pt x="344" y="378"/>
                    </a:lnTo>
                    <a:lnTo>
                      <a:pt x="344" y="378"/>
                    </a:lnTo>
                    <a:lnTo>
                      <a:pt x="344" y="378"/>
                    </a:lnTo>
                    <a:lnTo>
                      <a:pt x="344" y="378"/>
                    </a:lnTo>
                    <a:lnTo>
                      <a:pt x="344" y="378"/>
                    </a:lnTo>
                    <a:lnTo>
                      <a:pt x="344" y="380"/>
                    </a:lnTo>
                    <a:lnTo>
                      <a:pt x="344" y="380"/>
                    </a:lnTo>
                    <a:lnTo>
                      <a:pt x="346" y="380"/>
                    </a:lnTo>
                    <a:lnTo>
                      <a:pt x="346" y="380"/>
                    </a:lnTo>
                    <a:lnTo>
                      <a:pt x="346" y="380"/>
                    </a:lnTo>
                    <a:lnTo>
                      <a:pt x="346" y="380"/>
                    </a:lnTo>
                    <a:lnTo>
                      <a:pt x="347" y="378"/>
                    </a:lnTo>
                    <a:lnTo>
                      <a:pt x="347" y="378"/>
                    </a:lnTo>
                    <a:lnTo>
                      <a:pt x="347" y="378"/>
                    </a:lnTo>
                    <a:lnTo>
                      <a:pt x="349" y="378"/>
                    </a:lnTo>
                    <a:lnTo>
                      <a:pt x="349" y="378"/>
                    </a:lnTo>
                    <a:lnTo>
                      <a:pt x="349" y="378"/>
                    </a:lnTo>
                    <a:lnTo>
                      <a:pt x="349" y="378"/>
                    </a:lnTo>
                    <a:lnTo>
                      <a:pt x="351" y="378"/>
                    </a:lnTo>
                    <a:lnTo>
                      <a:pt x="351" y="378"/>
                    </a:lnTo>
                    <a:lnTo>
                      <a:pt x="351" y="378"/>
                    </a:lnTo>
                    <a:lnTo>
                      <a:pt x="351" y="380"/>
                    </a:lnTo>
                    <a:lnTo>
                      <a:pt x="351" y="380"/>
                    </a:lnTo>
                    <a:lnTo>
                      <a:pt x="349" y="380"/>
                    </a:lnTo>
                    <a:lnTo>
                      <a:pt x="349" y="380"/>
                    </a:lnTo>
                    <a:lnTo>
                      <a:pt x="349" y="381"/>
                    </a:lnTo>
                    <a:lnTo>
                      <a:pt x="349" y="383"/>
                    </a:lnTo>
                    <a:lnTo>
                      <a:pt x="349" y="385"/>
                    </a:lnTo>
                    <a:lnTo>
                      <a:pt x="349" y="387"/>
                    </a:lnTo>
                    <a:lnTo>
                      <a:pt x="349" y="389"/>
                    </a:lnTo>
                    <a:lnTo>
                      <a:pt x="351" y="391"/>
                    </a:lnTo>
                    <a:lnTo>
                      <a:pt x="353" y="391"/>
                    </a:lnTo>
                    <a:lnTo>
                      <a:pt x="355" y="392"/>
                    </a:lnTo>
                    <a:lnTo>
                      <a:pt x="355" y="394"/>
                    </a:lnTo>
                    <a:lnTo>
                      <a:pt x="355" y="394"/>
                    </a:lnTo>
                    <a:lnTo>
                      <a:pt x="355" y="396"/>
                    </a:lnTo>
                    <a:lnTo>
                      <a:pt x="355" y="396"/>
                    </a:lnTo>
                    <a:lnTo>
                      <a:pt x="353" y="396"/>
                    </a:lnTo>
                    <a:lnTo>
                      <a:pt x="353" y="398"/>
                    </a:lnTo>
                    <a:lnTo>
                      <a:pt x="353" y="398"/>
                    </a:lnTo>
                    <a:lnTo>
                      <a:pt x="353" y="398"/>
                    </a:lnTo>
                    <a:lnTo>
                      <a:pt x="353" y="398"/>
                    </a:lnTo>
                    <a:lnTo>
                      <a:pt x="353" y="398"/>
                    </a:lnTo>
                    <a:lnTo>
                      <a:pt x="355" y="400"/>
                    </a:lnTo>
                    <a:lnTo>
                      <a:pt x="355" y="400"/>
                    </a:lnTo>
                    <a:lnTo>
                      <a:pt x="355" y="400"/>
                    </a:lnTo>
                    <a:lnTo>
                      <a:pt x="356" y="400"/>
                    </a:lnTo>
                    <a:lnTo>
                      <a:pt x="358" y="400"/>
                    </a:lnTo>
                    <a:lnTo>
                      <a:pt x="358" y="400"/>
                    </a:lnTo>
                    <a:lnTo>
                      <a:pt x="358" y="400"/>
                    </a:lnTo>
                    <a:lnTo>
                      <a:pt x="358" y="400"/>
                    </a:lnTo>
                    <a:lnTo>
                      <a:pt x="358" y="401"/>
                    </a:lnTo>
                    <a:lnTo>
                      <a:pt x="358" y="401"/>
                    </a:lnTo>
                    <a:lnTo>
                      <a:pt x="358" y="401"/>
                    </a:lnTo>
                    <a:lnTo>
                      <a:pt x="358" y="401"/>
                    </a:lnTo>
                    <a:lnTo>
                      <a:pt x="358" y="401"/>
                    </a:lnTo>
                    <a:lnTo>
                      <a:pt x="358" y="403"/>
                    </a:lnTo>
                    <a:lnTo>
                      <a:pt x="358" y="403"/>
                    </a:lnTo>
                    <a:lnTo>
                      <a:pt x="356" y="403"/>
                    </a:lnTo>
                    <a:lnTo>
                      <a:pt x="356" y="403"/>
                    </a:lnTo>
                    <a:lnTo>
                      <a:pt x="356" y="403"/>
                    </a:lnTo>
                    <a:lnTo>
                      <a:pt x="358" y="405"/>
                    </a:lnTo>
                    <a:lnTo>
                      <a:pt x="358" y="405"/>
                    </a:lnTo>
                    <a:lnTo>
                      <a:pt x="360" y="405"/>
                    </a:lnTo>
                    <a:lnTo>
                      <a:pt x="360" y="405"/>
                    </a:lnTo>
                    <a:lnTo>
                      <a:pt x="362" y="407"/>
                    </a:lnTo>
                    <a:lnTo>
                      <a:pt x="362" y="407"/>
                    </a:lnTo>
                    <a:lnTo>
                      <a:pt x="364" y="407"/>
                    </a:lnTo>
                    <a:lnTo>
                      <a:pt x="364" y="409"/>
                    </a:lnTo>
                    <a:lnTo>
                      <a:pt x="365" y="410"/>
                    </a:lnTo>
                    <a:lnTo>
                      <a:pt x="367" y="412"/>
                    </a:lnTo>
                    <a:lnTo>
                      <a:pt x="367" y="412"/>
                    </a:lnTo>
                    <a:lnTo>
                      <a:pt x="369" y="412"/>
                    </a:lnTo>
                    <a:lnTo>
                      <a:pt x="369" y="412"/>
                    </a:lnTo>
                    <a:lnTo>
                      <a:pt x="369" y="412"/>
                    </a:lnTo>
                    <a:lnTo>
                      <a:pt x="371" y="412"/>
                    </a:lnTo>
                    <a:lnTo>
                      <a:pt x="371" y="412"/>
                    </a:lnTo>
                    <a:lnTo>
                      <a:pt x="373" y="412"/>
                    </a:lnTo>
                    <a:lnTo>
                      <a:pt x="373" y="412"/>
                    </a:lnTo>
                    <a:lnTo>
                      <a:pt x="373" y="412"/>
                    </a:lnTo>
                    <a:lnTo>
                      <a:pt x="374" y="412"/>
                    </a:lnTo>
                    <a:lnTo>
                      <a:pt x="374" y="412"/>
                    </a:lnTo>
                    <a:lnTo>
                      <a:pt x="378" y="412"/>
                    </a:lnTo>
                    <a:lnTo>
                      <a:pt x="378" y="412"/>
                    </a:lnTo>
                    <a:lnTo>
                      <a:pt x="380" y="412"/>
                    </a:lnTo>
                    <a:lnTo>
                      <a:pt x="380" y="412"/>
                    </a:lnTo>
                    <a:lnTo>
                      <a:pt x="382" y="412"/>
                    </a:lnTo>
                    <a:lnTo>
                      <a:pt x="382" y="412"/>
                    </a:lnTo>
                    <a:lnTo>
                      <a:pt x="382" y="412"/>
                    </a:lnTo>
                    <a:lnTo>
                      <a:pt x="382" y="412"/>
                    </a:lnTo>
                    <a:lnTo>
                      <a:pt x="382" y="410"/>
                    </a:lnTo>
                    <a:lnTo>
                      <a:pt x="382" y="410"/>
                    </a:lnTo>
                    <a:lnTo>
                      <a:pt x="382" y="410"/>
                    </a:lnTo>
                    <a:lnTo>
                      <a:pt x="382" y="410"/>
                    </a:lnTo>
                    <a:lnTo>
                      <a:pt x="384" y="410"/>
                    </a:lnTo>
                    <a:lnTo>
                      <a:pt x="385" y="410"/>
                    </a:lnTo>
                    <a:lnTo>
                      <a:pt x="385" y="410"/>
                    </a:lnTo>
                    <a:lnTo>
                      <a:pt x="385" y="410"/>
                    </a:lnTo>
                    <a:lnTo>
                      <a:pt x="385" y="410"/>
                    </a:lnTo>
                    <a:lnTo>
                      <a:pt x="385" y="410"/>
                    </a:lnTo>
                    <a:lnTo>
                      <a:pt x="385" y="410"/>
                    </a:lnTo>
                    <a:lnTo>
                      <a:pt x="385" y="409"/>
                    </a:lnTo>
                    <a:lnTo>
                      <a:pt x="385" y="409"/>
                    </a:lnTo>
                    <a:lnTo>
                      <a:pt x="385" y="409"/>
                    </a:lnTo>
                    <a:lnTo>
                      <a:pt x="385" y="409"/>
                    </a:lnTo>
                    <a:lnTo>
                      <a:pt x="387" y="409"/>
                    </a:lnTo>
                    <a:lnTo>
                      <a:pt x="387" y="409"/>
                    </a:lnTo>
                    <a:lnTo>
                      <a:pt x="387" y="409"/>
                    </a:lnTo>
                    <a:lnTo>
                      <a:pt x="387" y="409"/>
                    </a:lnTo>
                    <a:lnTo>
                      <a:pt x="387" y="409"/>
                    </a:lnTo>
                    <a:lnTo>
                      <a:pt x="389" y="409"/>
                    </a:lnTo>
                    <a:lnTo>
                      <a:pt x="389" y="409"/>
                    </a:lnTo>
                    <a:lnTo>
                      <a:pt x="389" y="409"/>
                    </a:lnTo>
                    <a:lnTo>
                      <a:pt x="389" y="409"/>
                    </a:lnTo>
                    <a:lnTo>
                      <a:pt x="389" y="409"/>
                    </a:lnTo>
                    <a:lnTo>
                      <a:pt x="391" y="409"/>
                    </a:lnTo>
                    <a:lnTo>
                      <a:pt x="391" y="409"/>
                    </a:lnTo>
                    <a:lnTo>
                      <a:pt x="391" y="409"/>
                    </a:lnTo>
                    <a:lnTo>
                      <a:pt x="391" y="409"/>
                    </a:lnTo>
                    <a:lnTo>
                      <a:pt x="391" y="410"/>
                    </a:lnTo>
                    <a:lnTo>
                      <a:pt x="391" y="410"/>
                    </a:lnTo>
                    <a:lnTo>
                      <a:pt x="393" y="410"/>
                    </a:lnTo>
                    <a:lnTo>
                      <a:pt x="393" y="410"/>
                    </a:lnTo>
                    <a:lnTo>
                      <a:pt x="393" y="409"/>
                    </a:lnTo>
                    <a:lnTo>
                      <a:pt x="394" y="409"/>
                    </a:lnTo>
                    <a:lnTo>
                      <a:pt x="394" y="409"/>
                    </a:lnTo>
                    <a:lnTo>
                      <a:pt x="394" y="409"/>
                    </a:lnTo>
                    <a:lnTo>
                      <a:pt x="394" y="409"/>
                    </a:lnTo>
                    <a:lnTo>
                      <a:pt x="396" y="407"/>
                    </a:lnTo>
                    <a:lnTo>
                      <a:pt x="396" y="405"/>
                    </a:lnTo>
                    <a:lnTo>
                      <a:pt x="396" y="405"/>
                    </a:lnTo>
                    <a:lnTo>
                      <a:pt x="396" y="405"/>
                    </a:lnTo>
                    <a:lnTo>
                      <a:pt x="398" y="405"/>
                    </a:lnTo>
                    <a:lnTo>
                      <a:pt x="398" y="405"/>
                    </a:lnTo>
                    <a:lnTo>
                      <a:pt x="398" y="405"/>
                    </a:lnTo>
                    <a:lnTo>
                      <a:pt x="398" y="405"/>
                    </a:lnTo>
                    <a:lnTo>
                      <a:pt x="398" y="405"/>
                    </a:lnTo>
                    <a:lnTo>
                      <a:pt x="398" y="405"/>
                    </a:lnTo>
                    <a:lnTo>
                      <a:pt x="398" y="405"/>
                    </a:lnTo>
                    <a:lnTo>
                      <a:pt x="400" y="405"/>
                    </a:lnTo>
                    <a:lnTo>
                      <a:pt x="400" y="405"/>
                    </a:lnTo>
                    <a:lnTo>
                      <a:pt x="400" y="405"/>
                    </a:lnTo>
                    <a:lnTo>
                      <a:pt x="400" y="405"/>
                    </a:lnTo>
                    <a:lnTo>
                      <a:pt x="400" y="405"/>
                    </a:lnTo>
                    <a:lnTo>
                      <a:pt x="402" y="405"/>
                    </a:lnTo>
                    <a:lnTo>
                      <a:pt x="402" y="405"/>
                    </a:lnTo>
                    <a:lnTo>
                      <a:pt x="402" y="405"/>
                    </a:lnTo>
                    <a:lnTo>
                      <a:pt x="402" y="405"/>
                    </a:lnTo>
                    <a:lnTo>
                      <a:pt x="402" y="405"/>
                    </a:lnTo>
                    <a:lnTo>
                      <a:pt x="402" y="405"/>
                    </a:lnTo>
                    <a:lnTo>
                      <a:pt x="402" y="405"/>
                    </a:lnTo>
                    <a:lnTo>
                      <a:pt x="402" y="403"/>
                    </a:lnTo>
                    <a:lnTo>
                      <a:pt x="402" y="403"/>
                    </a:lnTo>
                    <a:lnTo>
                      <a:pt x="402" y="403"/>
                    </a:lnTo>
                    <a:lnTo>
                      <a:pt x="402" y="401"/>
                    </a:lnTo>
                    <a:lnTo>
                      <a:pt x="403" y="401"/>
                    </a:lnTo>
                    <a:lnTo>
                      <a:pt x="403" y="401"/>
                    </a:lnTo>
                    <a:lnTo>
                      <a:pt x="403" y="401"/>
                    </a:lnTo>
                    <a:lnTo>
                      <a:pt x="403" y="401"/>
                    </a:lnTo>
                    <a:lnTo>
                      <a:pt x="403" y="400"/>
                    </a:lnTo>
                    <a:lnTo>
                      <a:pt x="403" y="400"/>
                    </a:lnTo>
                    <a:lnTo>
                      <a:pt x="403" y="400"/>
                    </a:lnTo>
                    <a:lnTo>
                      <a:pt x="403" y="398"/>
                    </a:lnTo>
                    <a:lnTo>
                      <a:pt x="402" y="398"/>
                    </a:lnTo>
                    <a:lnTo>
                      <a:pt x="400" y="398"/>
                    </a:lnTo>
                    <a:lnTo>
                      <a:pt x="400" y="396"/>
                    </a:lnTo>
                    <a:lnTo>
                      <a:pt x="400" y="396"/>
                    </a:lnTo>
                    <a:lnTo>
                      <a:pt x="400" y="396"/>
                    </a:lnTo>
                    <a:lnTo>
                      <a:pt x="400" y="396"/>
                    </a:lnTo>
                    <a:lnTo>
                      <a:pt x="400" y="394"/>
                    </a:lnTo>
                    <a:lnTo>
                      <a:pt x="400" y="394"/>
                    </a:lnTo>
                    <a:lnTo>
                      <a:pt x="400" y="394"/>
                    </a:lnTo>
                    <a:lnTo>
                      <a:pt x="402" y="394"/>
                    </a:lnTo>
                    <a:lnTo>
                      <a:pt x="402" y="394"/>
                    </a:lnTo>
                    <a:lnTo>
                      <a:pt x="402" y="394"/>
                    </a:lnTo>
                    <a:lnTo>
                      <a:pt x="402" y="394"/>
                    </a:lnTo>
                    <a:lnTo>
                      <a:pt x="403" y="394"/>
                    </a:lnTo>
                    <a:lnTo>
                      <a:pt x="403" y="394"/>
                    </a:lnTo>
                    <a:lnTo>
                      <a:pt x="405" y="394"/>
                    </a:lnTo>
                    <a:lnTo>
                      <a:pt x="405" y="394"/>
                    </a:lnTo>
                    <a:lnTo>
                      <a:pt x="405" y="394"/>
                    </a:lnTo>
                    <a:lnTo>
                      <a:pt x="407" y="394"/>
                    </a:lnTo>
                    <a:lnTo>
                      <a:pt x="409" y="392"/>
                    </a:lnTo>
                    <a:lnTo>
                      <a:pt x="411" y="389"/>
                    </a:lnTo>
                    <a:lnTo>
                      <a:pt x="412" y="389"/>
                    </a:lnTo>
                    <a:lnTo>
                      <a:pt x="412" y="389"/>
                    </a:lnTo>
                    <a:lnTo>
                      <a:pt x="412" y="389"/>
                    </a:lnTo>
                    <a:lnTo>
                      <a:pt x="412" y="389"/>
                    </a:lnTo>
                    <a:lnTo>
                      <a:pt x="412" y="389"/>
                    </a:lnTo>
                    <a:lnTo>
                      <a:pt x="412" y="389"/>
                    </a:lnTo>
                    <a:lnTo>
                      <a:pt x="414" y="389"/>
                    </a:lnTo>
                    <a:lnTo>
                      <a:pt x="414" y="389"/>
                    </a:lnTo>
                    <a:lnTo>
                      <a:pt x="414" y="389"/>
                    </a:lnTo>
                    <a:lnTo>
                      <a:pt x="414" y="389"/>
                    </a:lnTo>
                    <a:lnTo>
                      <a:pt x="414" y="389"/>
                    </a:lnTo>
                    <a:lnTo>
                      <a:pt x="416" y="391"/>
                    </a:lnTo>
                    <a:lnTo>
                      <a:pt x="416" y="391"/>
                    </a:lnTo>
                    <a:lnTo>
                      <a:pt x="418" y="392"/>
                    </a:lnTo>
                    <a:lnTo>
                      <a:pt x="418" y="392"/>
                    </a:lnTo>
                    <a:lnTo>
                      <a:pt x="418" y="392"/>
                    </a:lnTo>
                    <a:lnTo>
                      <a:pt x="418" y="392"/>
                    </a:lnTo>
                    <a:lnTo>
                      <a:pt x="420" y="392"/>
                    </a:lnTo>
                    <a:lnTo>
                      <a:pt x="420" y="392"/>
                    </a:lnTo>
                    <a:lnTo>
                      <a:pt x="421" y="392"/>
                    </a:lnTo>
                    <a:lnTo>
                      <a:pt x="423" y="392"/>
                    </a:lnTo>
                    <a:lnTo>
                      <a:pt x="425" y="392"/>
                    </a:lnTo>
                    <a:lnTo>
                      <a:pt x="425" y="392"/>
                    </a:lnTo>
                    <a:lnTo>
                      <a:pt x="431" y="392"/>
                    </a:lnTo>
                    <a:lnTo>
                      <a:pt x="434" y="392"/>
                    </a:lnTo>
                    <a:lnTo>
                      <a:pt x="434" y="392"/>
                    </a:lnTo>
                    <a:lnTo>
                      <a:pt x="438" y="391"/>
                    </a:lnTo>
                    <a:lnTo>
                      <a:pt x="440" y="389"/>
                    </a:lnTo>
                    <a:lnTo>
                      <a:pt x="440" y="389"/>
                    </a:lnTo>
                    <a:lnTo>
                      <a:pt x="440" y="389"/>
                    </a:lnTo>
                    <a:lnTo>
                      <a:pt x="441" y="387"/>
                    </a:lnTo>
                    <a:lnTo>
                      <a:pt x="441" y="387"/>
                    </a:lnTo>
                    <a:lnTo>
                      <a:pt x="443" y="385"/>
                    </a:lnTo>
                    <a:lnTo>
                      <a:pt x="443" y="385"/>
                    </a:lnTo>
                    <a:lnTo>
                      <a:pt x="443" y="385"/>
                    </a:lnTo>
                    <a:lnTo>
                      <a:pt x="443" y="385"/>
                    </a:lnTo>
                    <a:lnTo>
                      <a:pt x="445" y="383"/>
                    </a:lnTo>
                    <a:lnTo>
                      <a:pt x="445" y="383"/>
                    </a:lnTo>
                    <a:lnTo>
                      <a:pt x="445" y="383"/>
                    </a:lnTo>
                    <a:lnTo>
                      <a:pt x="445" y="383"/>
                    </a:lnTo>
                    <a:lnTo>
                      <a:pt x="445" y="383"/>
                    </a:lnTo>
                    <a:lnTo>
                      <a:pt x="447" y="381"/>
                    </a:lnTo>
                    <a:lnTo>
                      <a:pt x="447" y="381"/>
                    </a:lnTo>
                    <a:lnTo>
                      <a:pt x="447" y="381"/>
                    </a:lnTo>
                    <a:lnTo>
                      <a:pt x="447" y="380"/>
                    </a:lnTo>
                    <a:lnTo>
                      <a:pt x="445" y="380"/>
                    </a:lnTo>
                    <a:lnTo>
                      <a:pt x="445" y="380"/>
                    </a:lnTo>
                    <a:lnTo>
                      <a:pt x="445" y="380"/>
                    </a:lnTo>
                    <a:lnTo>
                      <a:pt x="443" y="380"/>
                    </a:lnTo>
                    <a:lnTo>
                      <a:pt x="443" y="380"/>
                    </a:lnTo>
                    <a:lnTo>
                      <a:pt x="443" y="380"/>
                    </a:lnTo>
                    <a:lnTo>
                      <a:pt x="441" y="380"/>
                    </a:lnTo>
                    <a:lnTo>
                      <a:pt x="441" y="380"/>
                    </a:lnTo>
                    <a:lnTo>
                      <a:pt x="441" y="381"/>
                    </a:lnTo>
                    <a:lnTo>
                      <a:pt x="441" y="381"/>
                    </a:lnTo>
                    <a:lnTo>
                      <a:pt x="440" y="381"/>
                    </a:lnTo>
                    <a:lnTo>
                      <a:pt x="440" y="381"/>
                    </a:lnTo>
                    <a:lnTo>
                      <a:pt x="440" y="381"/>
                    </a:lnTo>
                    <a:lnTo>
                      <a:pt x="440" y="381"/>
                    </a:lnTo>
                    <a:lnTo>
                      <a:pt x="440" y="381"/>
                    </a:lnTo>
                    <a:lnTo>
                      <a:pt x="438" y="380"/>
                    </a:lnTo>
                    <a:lnTo>
                      <a:pt x="436" y="378"/>
                    </a:lnTo>
                    <a:lnTo>
                      <a:pt x="436" y="378"/>
                    </a:lnTo>
                    <a:lnTo>
                      <a:pt x="436" y="378"/>
                    </a:lnTo>
                    <a:lnTo>
                      <a:pt x="436" y="376"/>
                    </a:lnTo>
                    <a:lnTo>
                      <a:pt x="436" y="374"/>
                    </a:lnTo>
                    <a:lnTo>
                      <a:pt x="436" y="374"/>
                    </a:lnTo>
                    <a:lnTo>
                      <a:pt x="436" y="374"/>
                    </a:lnTo>
                    <a:lnTo>
                      <a:pt x="436" y="374"/>
                    </a:lnTo>
                    <a:lnTo>
                      <a:pt x="436" y="374"/>
                    </a:lnTo>
                    <a:lnTo>
                      <a:pt x="438" y="374"/>
                    </a:lnTo>
                    <a:lnTo>
                      <a:pt x="438" y="372"/>
                    </a:lnTo>
                    <a:lnTo>
                      <a:pt x="438" y="372"/>
                    </a:lnTo>
                    <a:lnTo>
                      <a:pt x="438" y="372"/>
                    </a:lnTo>
                    <a:lnTo>
                      <a:pt x="440" y="372"/>
                    </a:lnTo>
                    <a:lnTo>
                      <a:pt x="440" y="374"/>
                    </a:lnTo>
                    <a:lnTo>
                      <a:pt x="440" y="374"/>
                    </a:lnTo>
                    <a:lnTo>
                      <a:pt x="443" y="374"/>
                    </a:lnTo>
                    <a:lnTo>
                      <a:pt x="445" y="374"/>
                    </a:lnTo>
                    <a:lnTo>
                      <a:pt x="445" y="376"/>
                    </a:lnTo>
                    <a:lnTo>
                      <a:pt x="447" y="376"/>
                    </a:lnTo>
                    <a:lnTo>
                      <a:pt x="449" y="376"/>
                    </a:lnTo>
                    <a:lnTo>
                      <a:pt x="449" y="376"/>
                    </a:lnTo>
                    <a:lnTo>
                      <a:pt x="450" y="376"/>
                    </a:lnTo>
                    <a:lnTo>
                      <a:pt x="450" y="376"/>
                    </a:lnTo>
                    <a:lnTo>
                      <a:pt x="452" y="376"/>
                    </a:lnTo>
                    <a:lnTo>
                      <a:pt x="452" y="376"/>
                    </a:lnTo>
                    <a:lnTo>
                      <a:pt x="454" y="376"/>
                    </a:lnTo>
                    <a:lnTo>
                      <a:pt x="454" y="374"/>
                    </a:lnTo>
                    <a:lnTo>
                      <a:pt x="456" y="374"/>
                    </a:lnTo>
                    <a:lnTo>
                      <a:pt x="456" y="374"/>
                    </a:lnTo>
                    <a:lnTo>
                      <a:pt x="456" y="372"/>
                    </a:lnTo>
                    <a:lnTo>
                      <a:pt x="456" y="372"/>
                    </a:lnTo>
                    <a:lnTo>
                      <a:pt x="456" y="372"/>
                    </a:lnTo>
                    <a:lnTo>
                      <a:pt x="456" y="372"/>
                    </a:lnTo>
                    <a:lnTo>
                      <a:pt x="456" y="372"/>
                    </a:lnTo>
                    <a:lnTo>
                      <a:pt x="454" y="372"/>
                    </a:lnTo>
                    <a:lnTo>
                      <a:pt x="454" y="371"/>
                    </a:lnTo>
                    <a:lnTo>
                      <a:pt x="454" y="371"/>
                    </a:lnTo>
                    <a:lnTo>
                      <a:pt x="454" y="371"/>
                    </a:lnTo>
                    <a:lnTo>
                      <a:pt x="454" y="371"/>
                    </a:lnTo>
                    <a:lnTo>
                      <a:pt x="454" y="371"/>
                    </a:lnTo>
                    <a:lnTo>
                      <a:pt x="452" y="371"/>
                    </a:lnTo>
                    <a:lnTo>
                      <a:pt x="452" y="371"/>
                    </a:lnTo>
                    <a:lnTo>
                      <a:pt x="452" y="369"/>
                    </a:lnTo>
                    <a:lnTo>
                      <a:pt x="452" y="369"/>
                    </a:lnTo>
                    <a:lnTo>
                      <a:pt x="450" y="367"/>
                    </a:lnTo>
                    <a:lnTo>
                      <a:pt x="450" y="367"/>
                    </a:lnTo>
                    <a:lnTo>
                      <a:pt x="450" y="367"/>
                    </a:lnTo>
                    <a:lnTo>
                      <a:pt x="450" y="367"/>
                    </a:lnTo>
                    <a:lnTo>
                      <a:pt x="450" y="367"/>
                    </a:lnTo>
                    <a:lnTo>
                      <a:pt x="449" y="365"/>
                    </a:lnTo>
                    <a:lnTo>
                      <a:pt x="449" y="365"/>
                    </a:lnTo>
                    <a:lnTo>
                      <a:pt x="449" y="365"/>
                    </a:lnTo>
                    <a:lnTo>
                      <a:pt x="447" y="365"/>
                    </a:lnTo>
                    <a:lnTo>
                      <a:pt x="447" y="363"/>
                    </a:lnTo>
                    <a:lnTo>
                      <a:pt x="447" y="363"/>
                    </a:lnTo>
                    <a:lnTo>
                      <a:pt x="445" y="363"/>
                    </a:lnTo>
                    <a:lnTo>
                      <a:pt x="445" y="363"/>
                    </a:lnTo>
                    <a:lnTo>
                      <a:pt x="445" y="363"/>
                    </a:lnTo>
                    <a:lnTo>
                      <a:pt x="445" y="363"/>
                    </a:lnTo>
                    <a:lnTo>
                      <a:pt x="445" y="363"/>
                    </a:lnTo>
                    <a:lnTo>
                      <a:pt x="443" y="362"/>
                    </a:lnTo>
                    <a:lnTo>
                      <a:pt x="443" y="362"/>
                    </a:lnTo>
                    <a:lnTo>
                      <a:pt x="443" y="360"/>
                    </a:lnTo>
                    <a:lnTo>
                      <a:pt x="443" y="360"/>
                    </a:lnTo>
                    <a:lnTo>
                      <a:pt x="445" y="360"/>
                    </a:lnTo>
                    <a:lnTo>
                      <a:pt x="445" y="360"/>
                    </a:lnTo>
                    <a:lnTo>
                      <a:pt x="445" y="358"/>
                    </a:lnTo>
                    <a:lnTo>
                      <a:pt x="449" y="356"/>
                    </a:lnTo>
                    <a:lnTo>
                      <a:pt x="449" y="354"/>
                    </a:lnTo>
                    <a:lnTo>
                      <a:pt x="450" y="354"/>
                    </a:lnTo>
                    <a:lnTo>
                      <a:pt x="450" y="354"/>
                    </a:lnTo>
                    <a:lnTo>
                      <a:pt x="450" y="354"/>
                    </a:lnTo>
                    <a:lnTo>
                      <a:pt x="450" y="354"/>
                    </a:lnTo>
                    <a:lnTo>
                      <a:pt x="452" y="354"/>
                    </a:lnTo>
                    <a:lnTo>
                      <a:pt x="454" y="356"/>
                    </a:lnTo>
                    <a:lnTo>
                      <a:pt x="454" y="356"/>
                    </a:lnTo>
                    <a:lnTo>
                      <a:pt x="456" y="356"/>
                    </a:lnTo>
                    <a:lnTo>
                      <a:pt x="458" y="356"/>
                    </a:lnTo>
                    <a:lnTo>
                      <a:pt x="459" y="356"/>
                    </a:lnTo>
                    <a:lnTo>
                      <a:pt x="459" y="356"/>
                    </a:lnTo>
                    <a:lnTo>
                      <a:pt x="461" y="356"/>
                    </a:lnTo>
                    <a:lnTo>
                      <a:pt x="461" y="354"/>
                    </a:lnTo>
                    <a:lnTo>
                      <a:pt x="463" y="354"/>
                    </a:lnTo>
                    <a:lnTo>
                      <a:pt x="463" y="354"/>
                    </a:lnTo>
                    <a:lnTo>
                      <a:pt x="463" y="353"/>
                    </a:lnTo>
                    <a:lnTo>
                      <a:pt x="463" y="353"/>
                    </a:lnTo>
                    <a:lnTo>
                      <a:pt x="465" y="351"/>
                    </a:lnTo>
                    <a:lnTo>
                      <a:pt x="465" y="347"/>
                    </a:lnTo>
                    <a:lnTo>
                      <a:pt x="465" y="345"/>
                    </a:lnTo>
                    <a:lnTo>
                      <a:pt x="465" y="343"/>
                    </a:lnTo>
                    <a:lnTo>
                      <a:pt x="467" y="342"/>
                    </a:lnTo>
                    <a:lnTo>
                      <a:pt x="467" y="342"/>
                    </a:lnTo>
                    <a:lnTo>
                      <a:pt x="465" y="340"/>
                    </a:lnTo>
                    <a:lnTo>
                      <a:pt x="465" y="338"/>
                    </a:lnTo>
                    <a:lnTo>
                      <a:pt x="465" y="338"/>
                    </a:lnTo>
                    <a:lnTo>
                      <a:pt x="465" y="336"/>
                    </a:lnTo>
                    <a:lnTo>
                      <a:pt x="465" y="336"/>
                    </a:lnTo>
                    <a:lnTo>
                      <a:pt x="465" y="336"/>
                    </a:lnTo>
                    <a:lnTo>
                      <a:pt x="465" y="336"/>
                    </a:lnTo>
                    <a:lnTo>
                      <a:pt x="465" y="334"/>
                    </a:lnTo>
                    <a:lnTo>
                      <a:pt x="467" y="334"/>
                    </a:lnTo>
                    <a:lnTo>
                      <a:pt x="467" y="334"/>
                    </a:lnTo>
                    <a:lnTo>
                      <a:pt x="467" y="334"/>
                    </a:lnTo>
                    <a:lnTo>
                      <a:pt x="467" y="334"/>
                    </a:lnTo>
                    <a:lnTo>
                      <a:pt x="469" y="334"/>
                    </a:lnTo>
                    <a:lnTo>
                      <a:pt x="470" y="334"/>
                    </a:lnTo>
                    <a:lnTo>
                      <a:pt x="470" y="336"/>
                    </a:lnTo>
                    <a:lnTo>
                      <a:pt x="472" y="334"/>
                    </a:lnTo>
                    <a:lnTo>
                      <a:pt x="472" y="334"/>
                    </a:lnTo>
                    <a:lnTo>
                      <a:pt x="472" y="334"/>
                    </a:lnTo>
                    <a:lnTo>
                      <a:pt x="472" y="334"/>
                    </a:lnTo>
                    <a:lnTo>
                      <a:pt x="472" y="334"/>
                    </a:lnTo>
                    <a:lnTo>
                      <a:pt x="472" y="334"/>
                    </a:lnTo>
                    <a:lnTo>
                      <a:pt x="474" y="334"/>
                    </a:lnTo>
                    <a:lnTo>
                      <a:pt x="474" y="334"/>
                    </a:lnTo>
                    <a:lnTo>
                      <a:pt x="474" y="333"/>
                    </a:lnTo>
                    <a:lnTo>
                      <a:pt x="476" y="333"/>
                    </a:lnTo>
                    <a:lnTo>
                      <a:pt x="476" y="333"/>
                    </a:lnTo>
                    <a:lnTo>
                      <a:pt x="478" y="331"/>
                    </a:lnTo>
                    <a:lnTo>
                      <a:pt x="478" y="331"/>
                    </a:lnTo>
                    <a:lnTo>
                      <a:pt x="478" y="331"/>
                    </a:lnTo>
                    <a:lnTo>
                      <a:pt x="479" y="331"/>
                    </a:lnTo>
                    <a:lnTo>
                      <a:pt x="479" y="331"/>
                    </a:lnTo>
                    <a:lnTo>
                      <a:pt x="479" y="331"/>
                    </a:lnTo>
                    <a:lnTo>
                      <a:pt x="479" y="331"/>
                    </a:lnTo>
                    <a:lnTo>
                      <a:pt x="481" y="331"/>
                    </a:lnTo>
                    <a:lnTo>
                      <a:pt x="481" y="331"/>
                    </a:lnTo>
                    <a:lnTo>
                      <a:pt x="483" y="331"/>
                    </a:lnTo>
                    <a:lnTo>
                      <a:pt x="483" y="333"/>
                    </a:lnTo>
                    <a:lnTo>
                      <a:pt x="485" y="333"/>
                    </a:lnTo>
                    <a:lnTo>
                      <a:pt x="485" y="333"/>
                    </a:lnTo>
                    <a:lnTo>
                      <a:pt x="485" y="333"/>
                    </a:lnTo>
                    <a:lnTo>
                      <a:pt x="487" y="333"/>
                    </a:lnTo>
                    <a:lnTo>
                      <a:pt x="487" y="333"/>
                    </a:lnTo>
                    <a:lnTo>
                      <a:pt x="487" y="333"/>
                    </a:lnTo>
                    <a:lnTo>
                      <a:pt x="487" y="333"/>
                    </a:lnTo>
                    <a:lnTo>
                      <a:pt x="487" y="333"/>
                    </a:lnTo>
                    <a:lnTo>
                      <a:pt x="488" y="334"/>
                    </a:lnTo>
                    <a:lnTo>
                      <a:pt x="488" y="334"/>
                    </a:lnTo>
                    <a:lnTo>
                      <a:pt x="488" y="334"/>
                    </a:lnTo>
                    <a:lnTo>
                      <a:pt x="488" y="334"/>
                    </a:lnTo>
                    <a:lnTo>
                      <a:pt x="490" y="334"/>
                    </a:lnTo>
                    <a:lnTo>
                      <a:pt x="490" y="334"/>
                    </a:lnTo>
                    <a:lnTo>
                      <a:pt x="490" y="334"/>
                    </a:lnTo>
                    <a:lnTo>
                      <a:pt x="492" y="334"/>
                    </a:lnTo>
                    <a:lnTo>
                      <a:pt x="492" y="334"/>
                    </a:lnTo>
                    <a:lnTo>
                      <a:pt x="492" y="334"/>
                    </a:lnTo>
                    <a:lnTo>
                      <a:pt x="492" y="334"/>
                    </a:lnTo>
                    <a:lnTo>
                      <a:pt x="492" y="334"/>
                    </a:lnTo>
                    <a:lnTo>
                      <a:pt x="492" y="333"/>
                    </a:lnTo>
                    <a:lnTo>
                      <a:pt x="492" y="333"/>
                    </a:lnTo>
                    <a:lnTo>
                      <a:pt x="492" y="333"/>
                    </a:lnTo>
                    <a:lnTo>
                      <a:pt x="492" y="331"/>
                    </a:lnTo>
                    <a:lnTo>
                      <a:pt x="492" y="331"/>
                    </a:lnTo>
                    <a:lnTo>
                      <a:pt x="492" y="331"/>
                    </a:lnTo>
                    <a:lnTo>
                      <a:pt x="492" y="331"/>
                    </a:lnTo>
                    <a:lnTo>
                      <a:pt x="492" y="329"/>
                    </a:lnTo>
                    <a:lnTo>
                      <a:pt x="492" y="327"/>
                    </a:lnTo>
                    <a:lnTo>
                      <a:pt x="492" y="327"/>
                    </a:lnTo>
                    <a:lnTo>
                      <a:pt x="492" y="327"/>
                    </a:lnTo>
                    <a:lnTo>
                      <a:pt x="490" y="324"/>
                    </a:lnTo>
                    <a:lnTo>
                      <a:pt x="488" y="322"/>
                    </a:lnTo>
                    <a:lnTo>
                      <a:pt x="488" y="322"/>
                    </a:lnTo>
                    <a:lnTo>
                      <a:pt x="488" y="322"/>
                    </a:lnTo>
                    <a:lnTo>
                      <a:pt x="488" y="322"/>
                    </a:lnTo>
                    <a:lnTo>
                      <a:pt x="488" y="322"/>
                    </a:lnTo>
                    <a:lnTo>
                      <a:pt x="488" y="322"/>
                    </a:lnTo>
                    <a:lnTo>
                      <a:pt x="487" y="322"/>
                    </a:lnTo>
                    <a:lnTo>
                      <a:pt x="487" y="322"/>
                    </a:lnTo>
                    <a:lnTo>
                      <a:pt x="485" y="322"/>
                    </a:lnTo>
                    <a:lnTo>
                      <a:pt x="485" y="320"/>
                    </a:lnTo>
                    <a:lnTo>
                      <a:pt x="485" y="320"/>
                    </a:lnTo>
                    <a:lnTo>
                      <a:pt x="485" y="320"/>
                    </a:lnTo>
                    <a:lnTo>
                      <a:pt x="485" y="320"/>
                    </a:lnTo>
                    <a:lnTo>
                      <a:pt x="485" y="320"/>
                    </a:lnTo>
                    <a:lnTo>
                      <a:pt x="485" y="320"/>
                    </a:lnTo>
                    <a:lnTo>
                      <a:pt x="485" y="318"/>
                    </a:lnTo>
                    <a:lnTo>
                      <a:pt x="485" y="318"/>
                    </a:lnTo>
                    <a:lnTo>
                      <a:pt x="485" y="318"/>
                    </a:lnTo>
                    <a:lnTo>
                      <a:pt x="485" y="318"/>
                    </a:lnTo>
                    <a:lnTo>
                      <a:pt x="485" y="318"/>
                    </a:lnTo>
                    <a:lnTo>
                      <a:pt x="485" y="318"/>
                    </a:lnTo>
                    <a:lnTo>
                      <a:pt x="485" y="318"/>
                    </a:lnTo>
                    <a:lnTo>
                      <a:pt x="485" y="316"/>
                    </a:lnTo>
                    <a:lnTo>
                      <a:pt x="485" y="316"/>
                    </a:lnTo>
                    <a:lnTo>
                      <a:pt x="483" y="316"/>
                    </a:lnTo>
                    <a:lnTo>
                      <a:pt x="481" y="315"/>
                    </a:lnTo>
                    <a:lnTo>
                      <a:pt x="481" y="315"/>
                    </a:lnTo>
                    <a:lnTo>
                      <a:pt x="481" y="315"/>
                    </a:lnTo>
                    <a:lnTo>
                      <a:pt x="478" y="315"/>
                    </a:lnTo>
                    <a:lnTo>
                      <a:pt x="478" y="315"/>
                    </a:lnTo>
                    <a:lnTo>
                      <a:pt x="476" y="315"/>
                    </a:lnTo>
                    <a:lnTo>
                      <a:pt x="476" y="315"/>
                    </a:lnTo>
                    <a:lnTo>
                      <a:pt x="474" y="315"/>
                    </a:lnTo>
                    <a:lnTo>
                      <a:pt x="474" y="315"/>
                    </a:lnTo>
                    <a:lnTo>
                      <a:pt x="472" y="316"/>
                    </a:lnTo>
                    <a:lnTo>
                      <a:pt x="472" y="316"/>
                    </a:lnTo>
                    <a:lnTo>
                      <a:pt x="472" y="316"/>
                    </a:lnTo>
                    <a:lnTo>
                      <a:pt x="470" y="315"/>
                    </a:lnTo>
                    <a:lnTo>
                      <a:pt x="469" y="315"/>
                    </a:lnTo>
                    <a:lnTo>
                      <a:pt x="469" y="315"/>
                    </a:lnTo>
                    <a:lnTo>
                      <a:pt x="467" y="313"/>
                    </a:lnTo>
                    <a:lnTo>
                      <a:pt x="467" y="313"/>
                    </a:lnTo>
                    <a:lnTo>
                      <a:pt x="465" y="311"/>
                    </a:lnTo>
                    <a:lnTo>
                      <a:pt x="465" y="311"/>
                    </a:lnTo>
                    <a:lnTo>
                      <a:pt x="465" y="311"/>
                    </a:lnTo>
                    <a:lnTo>
                      <a:pt x="465" y="309"/>
                    </a:lnTo>
                    <a:lnTo>
                      <a:pt x="467" y="307"/>
                    </a:lnTo>
                    <a:lnTo>
                      <a:pt x="467" y="306"/>
                    </a:lnTo>
                    <a:lnTo>
                      <a:pt x="467" y="306"/>
                    </a:lnTo>
                    <a:lnTo>
                      <a:pt x="467" y="306"/>
                    </a:lnTo>
                    <a:lnTo>
                      <a:pt x="467" y="306"/>
                    </a:lnTo>
                    <a:lnTo>
                      <a:pt x="469" y="306"/>
                    </a:lnTo>
                    <a:lnTo>
                      <a:pt x="469" y="306"/>
                    </a:lnTo>
                    <a:lnTo>
                      <a:pt x="470" y="306"/>
                    </a:lnTo>
                    <a:lnTo>
                      <a:pt x="472" y="306"/>
                    </a:lnTo>
                    <a:lnTo>
                      <a:pt x="472" y="306"/>
                    </a:lnTo>
                    <a:lnTo>
                      <a:pt x="474" y="307"/>
                    </a:lnTo>
                    <a:lnTo>
                      <a:pt x="476" y="307"/>
                    </a:lnTo>
                    <a:lnTo>
                      <a:pt x="476" y="307"/>
                    </a:lnTo>
                    <a:lnTo>
                      <a:pt x="478" y="307"/>
                    </a:lnTo>
                    <a:lnTo>
                      <a:pt x="478" y="307"/>
                    </a:lnTo>
                    <a:lnTo>
                      <a:pt x="478" y="307"/>
                    </a:lnTo>
                    <a:lnTo>
                      <a:pt x="479" y="307"/>
                    </a:lnTo>
                    <a:lnTo>
                      <a:pt x="479" y="307"/>
                    </a:lnTo>
                    <a:lnTo>
                      <a:pt x="479" y="307"/>
                    </a:lnTo>
                    <a:lnTo>
                      <a:pt x="479" y="307"/>
                    </a:lnTo>
                    <a:lnTo>
                      <a:pt x="481" y="307"/>
                    </a:lnTo>
                    <a:lnTo>
                      <a:pt x="481" y="307"/>
                    </a:lnTo>
                    <a:lnTo>
                      <a:pt x="481" y="307"/>
                    </a:lnTo>
                    <a:lnTo>
                      <a:pt x="483" y="307"/>
                    </a:lnTo>
                    <a:lnTo>
                      <a:pt x="483" y="307"/>
                    </a:lnTo>
                    <a:lnTo>
                      <a:pt x="483" y="307"/>
                    </a:lnTo>
                    <a:lnTo>
                      <a:pt x="483" y="307"/>
                    </a:lnTo>
                    <a:lnTo>
                      <a:pt x="483" y="307"/>
                    </a:lnTo>
                    <a:lnTo>
                      <a:pt x="485" y="307"/>
                    </a:lnTo>
                    <a:lnTo>
                      <a:pt x="485" y="307"/>
                    </a:lnTo>
                    <a:lnTo>
                      <a:pt x="485" y="306"/>
                    </a:lnTo>
                    <a:lnTo>
                      <a:pt x="485" y="306"/>
                    </a:lnTo>
                    <a:lnTo>
                      <a:pt x="487" y="306"/>
                    </a:lnTo>
                    <a:lnTo>
                      <a:pt x="487" y="306"/>
                    </a:lnTo>
                    <a:lnTo>
                      <a:pt x="487" y="306"/>
                    </a:lnTo>
                    <a:lnTo>
                      <a:pt x="488" y="306"/>
                    </a:lnTo>
                    <a:lnTo>
                      <a:pt x="488" y="306"/>
                    </a:lnTo>
                    <a:lnTo>
                      <a:pt x="488" y="306"/>
                    </a:lnTo>
                    <a:lnTo>
                      <a:pt x="488" y="306"/>
                    </a:lnTo>
                    <a:lnTo>
                      <a:pt x="490" y="306"/>
                    </a:lnTo>
                    <a:lnTo>
                      <a:pt x="490" y="306"/>
                    </a:lnTo>
                    <a:lnTo>
                      <a:pt x="492" y="306"/>
                    </a:lnTo>
                    <a:lnTo>
                      <a:pt x="492" y="306"/>
                    </a:lnTo>
                    <a:lnTo>
                      <a:pt x="494" y="306"/>
                    </a:lnTo>
                    <a:lnTo>
                      <a:pt x="494" y="306"/>
                    </a:lnTo>
                    <a:lnTo>
                      <a:pt x="494" y="306"/>
                    </a:lnTo>
                    <a:lnTo>
                      <a:pt x="494" y="304"/>
                    </a:lnTo>
                    <a:lnTo>
                      <a:pt x="494" y="304"/>
                    </a:lnTo>
                    <a:lnTo>
                      <a:pt x="496" y="302"/>
                    </a:lnTo>
                    <a:lnTo>
                      <a:pt x="496" y="300"/>
                    </a:lnTo>
                    <a:lnTo>
                      <a:pt x="496" y="300"/>
                    </a:lnTo>
                    <a:lnTo>
                      <a:pt x="496" y="300"/>
                    </a:lnTo>
                    <a:lnTo>
                      <a:pt x="496" y="300"/>
                    </a:lnTo>
                    <a:lnTo>
                      <a:pt x="496" y="300"/>
                    </a:lnTo>
                    <a:lnTo>
                      <a:pt x="497" y="300"/>
                    </a:lnTo>
                    <a:lnTo>
                      <a:pt x="497" y="300"/>
                    </a:lnTo>
                    <a:lnTo>
                      <a:pt x="499" y="300"/>
                    </a:lnTo>
                    <a:lnTo>
                      <a:pt x="501" y="300"/>
                    </a:lnTo>
                    <a:lnTo>
                      <a:pt x="501" y="300"/>
                    </a:lnTo>
                    <a:lnTo>
                      <a:pt x="503" y="300"/>
                    </a:lnTo>
                    <a:lnTo>
                      <a:pt x="503" y="298"/>
                    </a:lnTo>
                    <a:lnTo>
                      <a:pt x="505" y="298"/>
                    </a:lnTo>
                    <a:lnTo>
                      <a:pt x="505" y="296"/>
                    </a:lnTo>
                    <a:lnTo>
                      <a:pt x="506" y="293"/>
                    </a:lnTo>
                    <a:lnTo>
                      <a:pt x="508" y="291"/>
                    </a:lnTo>
                    <a:lnTo>
                      <a:pt x="508" y="291"/>
                    </a:lnTo>
                    <a:lnTo>
                      <a:pt x="510" y="289"/>
                    </a:lnTo>
                    <a:lnTo>
                      <a:pt x="510" y="289"/>
                    </a:lnTo>
                    <a:lnTo>
                      <a:pt x="512" y="289"/>
                    </a:lnTo>
                    <a:lnTo>
                      <a:pt x="512" y="289"/>
                    </a:lnTo>
                    <a:lnTo>
                      <a:pt x="512" y="289"/>
                    </a:lnTo>
                    <a:lnTo>
                      <a:pt x="514" y="289"/>
                    </a:lnTo>
                    <a:lnTo>
                      <a:pt x="514" y="289"/>
                    </a:lnTo>
                    <a:lnTo>
                      <a:pt x="514" y="289"/>
                    </a:lnTo>
                    <a:lnTo>
                      <a:pt x="516" y="289"/>
                    </a:lnTo>
                    <a:lnTo>
                      <a:pt x="516" y="289"/>
                    </a:lnTo>
                    <a:lnTo>
                      <a:pt x="516" y="289"/>
                    </a:lnTo>
                    <a:lnTo>
                      <a:pt x="516" y="289"/>
                    </a:lnTo>
                    <a:lnTo>
                      <a:pt x="516" y="289"/>
                    </a:lnTo>
                    <a:lnTo>
                      <a:pt x="517" y="289"/>
                    </a:lnTo>
                    <a:lnTo>
                      <a:pt x="517" y="289"/>
                    </a:lnTo>
                    <a:lnTo>
                      <a:pt x="517" y="289"/>
                    </a:lnTo>
                    <a:lnTo>
                      <a:pt x="517" y="289"/>
                    </a:lnTo>
                    <a:lnTo>
                      <a:pt x="519" y="289"/>
                    </a:lnTo>
                    <a:lnTo>
                      <a:pt x="519" y="289"/>
                    </a:lnTo>
                    <a:lnTo>
                      <a:pt x="519" y="289"/>
                    </a:lnTo>
                    <a:lnTo>
                      <a:pt x="519" y="287"/>
                    </a:lnTo>
                    <a:lnTo>
                      <a:pt x="519" y="287"/>
                    </a:lnTo>
                    <a:lnTo>
                      <a:pt x="519" y="286"/>
                    </a:lnTo>
                    <a:lnTo>
                      <a:pt x="519" y="286"/>
                    </a:lnTo>
                    <a:lnTo>
                      <a:pt x="519" y="286"/>
                    </a:lnTo>
                    <a:lnTo>
                      <a:pt x="519" y="286"/>
                    </a:lnTo>
                    <a:lnTo>
                      <a:pt x="517" y="284"/>
                    </a:lnTo>
                    <a:lnTo>
                      <a:pt x="517" y="282"/>
                    </a:lnTo>
                    <a:lnTo>
                      <a:pt x="516" y="282"/>
                    </a:lnTo>
                    <a:lnTo>
                      <a:pt x="516" y="282"/>
                    </a:lnTo>
                    <a:lnTo>
                      <a:pt x="516" y="282"/>
                    </a:lnTo>
                    <a:lnTo>
                      <a:pt x="516" y="282"/>
                    </a:lnTo>
                    <a:lnTo>
                      <a:pt x="516" y="282"/>
                    </a:lnTo>
                    <a:lnTo>
                      <a:pt x="516" y="280"/>
                    </a:lnTo>
                    <a:lnTo>
                      <a:pt x="516" y="280"/>
                    </a:lnTo>
                    <a:lnTo>
                      <a:pt x="516" y="280"/>
                    </a:lnTo>
                    <a:lnTo>
                      <a:pt x="516" y="280"/>
                    </a:lnTo>
                    <a:lnTo>
                      <a:pt x="514" y="280"/>
                    </a:lnTo>
                    <a:lnTo>
                      <a:pt x="514" y="278"/>
                    </a:lnTo>
                    <a:lnTo>
                      <a:pt x="514" y="278"/>
                    </a:lnTo>
                    <a:lnTo>
                      <a:pt x="514" y="278"/>
                    </a:lnTo>
                    <a:lnTo>
                      <a:pt x="514" y="278"/>
                    </a:lnTo>
                    <a:lnTo>
                      <a:pt x="516" y="277"/>
                    </a:lnTo>
                    <a:lnTo>
                      <a:pt x="516" y="277"/>
                    </a:lnTo>
                    <a:lnTo>
                      <a:pt x="516" y="277"/>
                    </a:lnTo>
                    <a:lnTo>
                      <a:pt x="516" y="275"/>
                    </a:lnTo>
                    <a:lnTo>
                      <a:pt x="517" y="273"/>
                    </a:lnTo>
                    <a:lnTo>
                      <a:pt x="517" y="273"/>
                    </a:lnTo>
                    <a:lnTo>
                      <a:pt x="517" y="273"/>
                    </a:lnTo>
                    <a:lnTo>
                      <a:pt x="519" y="273"/>
                    </a:lnTo>
                    <a:lnTo>
                      <a:pt x="519" y="271"/>
                    </a:lnTo>
                    <a:lnTo>
                      <a:pt x="519" y="271"/>
                    </a:lnTo>
                    <a:lnTo>
                      <a:pt x="519" y="271"/>
                    </a:lnTo>
                    <a:lnTo>
                      <a:pt x="519" y="271"/>
                    </a:lnTo>
                    <a:lnTo>
                      <a:pt x="519" y="271"/>
                    </a:lnTo>
                    <a:lnTo>
                      <a:pt x="519" y="271"/>
                    </a:lnTo>
                    <a:lnTo>
                      <a:pt x="519" y="271"/>
                    </a:lnTo>
                    <a:lnTo>
                      <a:pt x="521" y="271"/>
                    </a:lnTo>
                    <a:lnTo>
                      <a:pt x="521" y="271"/>
                    </a:lnTo>
                    <a:lnTo>
                      <a:pt x="521" y="271"/>
                    </a:lnTo>
                    <a:lnTo>
                      <a:pt x="521" y="273"/>
                    </a:lnTo>
                    <a:lnTo>
                      <a:pt x="523" y="273"/>
                    </a:lnTo>
                    <a:lnTo>
                      <a:pt x="523" y="273"/>
                    </a:lnTo>
                    <a:lnTo>
                      <a:pt x="523" y="273"/>
                    </a:lnTo>
                    <a:lnTo>
                      <a:pt x="523" y="273"/>
                    </a:lnTo>
                    <a:lnTo>
                      <a:pt x="525" y="273"/>
                    </a:lnTo>
                    <a:lnTo>
                      <a:pt x="525" y="275"/>
                    </a:lnTo>
                    <a:lnTo>
                      <a:pt x="525" y="275"/>
                    </a:lnTo>
                    <a:lnTo>
                      <a:pt x="526" y="275"/>
                    </a:lnTo>
                    <a:lnTo>
                      <a:pt x="526" y="275"/>
                    </a:lnTo>
                    <a:lnTo>
                      <a:pt x="528" y="275"/>
                    </a:lnTo>
                    <a:lnTo>
                      <a:pt x="528" y="275"/>
                    </a:lnTo>
                    <a:lnTo>
                      <a:pt x="528" y="275"/>
                    </a:lnTo>
                    <a:lnTo>
                      <a:pt x="528" y="273"/>
                    </a:lnTo>
                    <a:lnTo>
                      <a:pt x="528" y="273"/>
                    </a:lnTo>
                    <a:lnTo>
                      <a:pt x="528" y="271"/>
                    </a:lnTo>
                    <a:lnTo>
                      <a:pt x="528" y="271"/>
                    </a:lnTo>
                    <a:lnTo>
                      <a:pt x="528" y="268"/>
                    </a:lnTo>
                    <a:lnTo>
                      <a:pt x="528" y="264"/>
                    </a:lnTo>
                    <a:lnTo>
                      <a:pt x="528" y="262"/>
                    </a:lnTo>
                    <a:lnTo>
                      <a:pt x="528" y="260"/>
                    </a:lnTo>
                    <a:lnTo>
                      <a:pt x="528" y="258"/>
                    </a:lnTo>
                    <a:lnTo>
                      <a:pt x="528" y="257"/>
                    </a:lnTo>
                    <a:lnTo>
                      <a:pt x="530" y="255"/>
                    </a:lnTo>
                    <a:lnTo>
                      <a:pt x="530" y="253"/>
                    </a:lnTo>
                    <a:lnTo>
                      <a:pt x="528" y="253"/>
                    </a:lnTo>
                    <a:lnTo>
                      <a:pt x="528" y="251"/>
                    </a:lnTo>
                    <a:lnTo>
                      <a:pt x="526" y="251"/>
                    </a:lnTo>
                    <a:lnTo>
                      <a:pt x="525" y="251"/>
                    </a:lnTo>
                    <a:lnTo>
                      <a:pt x="525" y="251"/>
                    </a:lnTo>
                    <a:lnTo>
                      <a:pt x="525" y="251"/>
                    </a:lnTo>
                    <a:lnTo>
                      <a:pt x="523" y="251"/>
                    </a:lnTo>
                    <a:lnTo>
                      <a:pt x="523" y="251"/>
                    </a:lnTo>
                    <a:lnTo>
                      <a:pt x="521" y="249"/>
                    </a:lnTo>
                    <a:lnTo>
                      <a:pt x="521" y="249"/>
                    </a:lnTo>
                    <a:lnTo>
                      <a:pt x="521" y="249"/>
                    </a:lnTo>
                    <a:lnTo>
                      <a:pt x="521" y="249"/>
                    </a:lnTo>
                    <a:lnTo>
                      <a:pt x="521" y="249"/>
                    </a:lnTo>
                    <a:lnTo>
                      <a:pt x="519" y="248"/>
                    </a:lnTo>
                    <a:lnTo>
                      <a:pt x="519" y="248"/>
                    </a:lnTo>
                    <a:lnTo>
                      <a:pt x="521" y="246"/>
                    </a:lnTo>
                    <a:lnTo>
                      <a:pt x="521" y="244"/>
                    </a:lnTo>
                    <a:lnTo>
                      <a:pt x="521" y="242"/>
                    </a:lnTo>
                    <a:lnTo>
                      <a:pt x="521" y="242"/>
                    </a:lnTo>
                    <a:lnTo>
                      <a:pt x="521" y="242"/>
                    </a:lnTo>
                    <a:lnTo>
                      <a:pt x="521" y="240"/>
                    </a:lnTo>
                    <a:lnTo>
                      <a:pt x="521" y="240"/>
                    </a:lnTo>
                    <a:lnTo>
                      <a:pt x="521" y="239"/>
                    </a:lnTo>
                    <a:lnTo>
                      <a:pt x="521" y="237"/>
                    </a:lnTo>
                    <a:lnTo>
                      <a:pt x="521" y="237"/>
                    </a:lnTo>
                    <a:lnTo>
                      <a:pt x="521" y="237"/>
                    </a:lnTo>
                    <a:lnTo>
                      <a:pt x="523" y="237"/>
                    </a:lnTo>
                    <a:lnTo>
                      <a:pt x="523" y="237"/>
                    </a:lnTo>
                    <a:lnTo>
                      <a:pt x="523" y="237"/>
                    </a:lnTo>
                    <a:lnTo>
                      <a:pt x="525" y="237"/>
                    </a:lnTo>
                    <a:lnTo>
                      <a:pt x="525" y="237"/>
                    </a:lnTo>
                    <a:lnTo>
                      <a:pt x="526" y="237"/>
                    </a:lnTo>
                    <a:lnTo>
                      <a:pt x="526" y="237"/>
                    </a:lnTo>
                    <a:lnTo>
                      <a:pt x="528" y="237"/>
                    </a:lnTo>
                    <a:lnTo>
                      <a:pt x="530" y="237"/>
                    </a:lnTo>
                    <a:lnTo>
                      <a:pt x="530" y="237"/>
                    </a:lnTo>
                    <a:lnTo>
                      <a:pt x="532" y="237"/>
                    </a:lnTo>
                    <a:lnTo>
                      <a:pt x="532" y="237"/>
                    </a:lnTo>
                    <a:lnTo>
                      <a:pt x="532" y="237"/>
                    </a:lnTo>
                    <a:lnTo>
                      <a:pt x="534" y="237"/>
                    </a:lnTo>
                    <a:lnTo>
                      <a:pt x="534" y="237"/>
                    </a:lnTo>
                    <a:lnTo>
                      <a:pt x="534" y="237"/>
                    </a:lnTo>
                    <a:lnTo>
                      <a:pt x="535" y="237"/>
                    </a:lnTo>
                    <a:lnTo>
                      <a:pt x="535" y="235"/>
                    </a:lnTo>
                    <a:lnTo>
                      <a:pt x="535" y="235"/>
                    </a:lnTo>
                    <a:lnTo>
                      <a:pt x="535" y="235"/>
                    </a:lnTo>
                    <a:lnTo>
                      <a:pt x="535" y="235"/>
                    </a:lnTo>
                    <a:lnTo>
                      <a:pt x="537" y="233"/>
                    </a:lnTo>
                    <a:lnTo>
                      <a:pt x="537" y="231"/>
                    </a:lnTo>
                    <a:lnTo>
                      <a:pt x="539" y="230"/>
                    </a:lnTo>
                    <a:lnTo>
                      <a:pt x="539" y="228"/>
                    </a:lnTo>
                    <a:lnTo>
                      <a:pt x="539" y="226"/>
                    </a:lnTo>
                    <a:lnTo>
                      <a:pt x="539" y="224"/>
                    </a:lnTo>
                    <a:lnTo>
                      <a:pt x="539" y="224"/>
                    </a:lnTo>
                    <a:lnTo>
                      <a:pt x="539" y="224"/>
                    </a:lnTo>
                    <a:lnTo>
                      <a:pt x="541" y="224"/>
                    </a:lnTo>
                    <a:lnTo>
                      <a:pt x="541" y="222"/>
                    </a:lnTo>
                    <a:lnTo>
                      <a:pt x="541" y="222"/>
                    </a:lnTo>
                    <a:lnTo>
                      <a:pt x="543" y="224"/>
                    </a:lnTo>
                    <a:lnTo>
                      <a:pt x="543" y="224"/>
                    </a:lnTo>
                    <a:lnTo>
                      <a:pt x="543" y="224"/>
                    </a:lnTo>
                    <a:lnTo>
                      <a:pt x="543" y="224"/>
                    </a:lnTo>
                    <a:lnTo>
                      <a:pt x="544" y="226"/>
                    </a:lnTo>
                    <a:lnTo>
                      <a:pt x="546" y="228"/>
                    </a:lnTo>
                    <a:lnTo>
                      <a:pt x="546" y="230"/>
                    </a:lnTo>
                    <a:lnTo>
                      <a:pt x="548" y="230"/>
                    </a:lnTo>
                    <a:lnTo>
                      <a:pt x="548" y="231"/>
                    </a:lnTo>
                    <a:lnTo>
                      <a:pt x="550" y="231"/>
                    </a:lnTo>
                    <a:lnTo>
                      <a:pt x="550" y="230"/>
                    </a:lnTo>
                    <a:lnTo>
                      <a:pt x="552" y="230"/>
                    </a:lnTo>
                    <a:lnTo>
                      <a:pt x="552" y="228"/>
                    </a:lnTo>
                    <a:lnTo>
                      <a:pt x="552" y="226"/>
                    </a:lnTo>
                    <a:lnTo>
                      <a:pt x="554" y="226"/>
                    </a:lnTo>
                    <a:lnTo>
                      <a:pt x="554" y="224"/>
                    </a:lnTo>
                    <a:lnTo>
                      <a:pt x="555" y="224"/>
                    </a:lnTo>
                    <a:lnTo>
                      <a:pt x="557" y="222"/>
                    </a:lnTo>
                    <a:lnTo>
                      <a:pt x="559" y="222"/>
                    </a:lnTo>
                    <a:lnTo>
                      <a:pt x="561" y="222"/>
                    </a:lnTo>
                    <a:lnTo>
                      <a:pt x="561" y="222"/>
                    </a:lnTo>
                    <a:lnTo>
                      <a:pt x="563" y="222"/>
                    </a:lnTo>
                    <a:lnTo>
                      <a:pt x="563" y="220"/>
                    </a:lnTo>
                    <a:lnTo>
                      <a:pt x="564" y="219"/>
                    </a:lnTo>
                    <a:lnTo>
                      <a:pt x="566" y="217"/>
                    </a:lnTo>
                    <a:lnTo>
                      <a:pt x="568" y="217"/>
                    </a:lnTo>
                    <a:lnTo>
                      <a:pt x="568" y="215"/>
                    </a:lnTo>
                    <a:lnTo>
                      <a:pt x="570" y="215"/>
                    </a:lnTo>
                    <a:lnTo>
                      <a:pt x="572" y="215"/>
                    </a:lnTo>
                    <a:lnTo>
                      <a:pt x="572" y="215"/>
                    </a:lnTo>
                    <a:lnTo>
                      <a:pt x="573" y="217"/>
                    </a:lnTo>
                    <a:lnTo>
                      <a:pt x="575" y="217"/>
                    </a:lnTo>
                    <a:lnTo>
                      <a:pt x="575" y="219"/>
                    </a:lnTo>
                    <a:lnTo>
                      <a:pt x="577" y="219"/>
                    </a:lnTo>
                    <a:lnTo>
                      <a:pt x="577" y="220"/>
                    </a:lnTo>
                    <a:lnTo>
                      <a:pt x="579" y="220"/>
                    </a:lnTo>
                    <a:lnTo>
                      <a:pt x="579" y="222"/>
                    </a:lnTo>
                    <a:lnTo>
                      <a:pt x="579" y="222"/>
                    </a:lnTo>
                    <a:lnTo>
                      <a:pt x="579" y="222"/>
                    </a:lnTo>
                    <a:lnTo>
                      <a:pt x="581" y="222"/>
                    </a:lnTo>
                    <a:lnTo>
                      <a:pt x="581" y="222"/>
                    </a:lnTo>
                    <a:lnTo>
                      <a:pt x="581" y="222"/>
                    </a:lnTo>
                    <a:lnTo>
                      <a:pt x="582" y="220"/>
                    </a:lnTo>
                    <a:lnTo>
                      <a:pt x="582" y="219"/>
                    </a:lnTo>
                    <a:lnTo>
                      <a:pt x="584" y="217"/>
                    </a:lnTo>
                    <a:lnTo>
                      <a:pt x="584" y="217"/>
                    </a:lnTo>
                    <a:lnTo>
                      <a:pt x="584" y="217"/>
                    </a:lnTo>
                    <a:lnTo>
                      <a:pt x="586" y="217"/>
                    </a:lnTo>
                    <a:lnTo>
                      <a:pt x="586" y="217"/>
                    </a:lnTo>
                    <a:lnTo>
                      <a:pt x="586" y="217"/>
                    </a:lnTo>
                    <a:lnTo>
                      <a:pt x="586" y="217"/>
                    </a:lnTo>
                    <a:lnTo>
                      <a:pt x="586" y="217"/>
                    </a:lnTo>
                    <a:lnTo>
                      <a:pt x="588" y="217"/>
                    </a:lnTo>
                    <a:lnTo>
                      <a:pt x="588" y="217"/>
                    </a:lnTo>
                    <a:lnTo>
                      <a:pt x="588" y="217"/>
                    </a:lnTo>
                    <a:lnTo>
                      <a:pt x="588" y="217"/>
                    </a:lnTo>
                    <a:lnTo>
                      <a:pt x="588" y="217"/>
                    </a:lnTo>
                    <a:lnTo>
                      <a:pt x="588" y="217"/>
                    </a:lnTo>
                    <a:lnTo>
                      <a:pt x="588" y="217"/>
                    </a:lnTo>
                    <a:lnTo>
                      <a:pt x="590" y="217"/>
                    </a:lnTo>
                    <a:lnTo>
                      <a:pt x="590" y="217"/>
                    </a:lnTo>
                    <a:lnTo>
                      <a:pt x="590" y="217"/>
                    </a:lnTo>
                    <a:lnTo>
                      <a:pt x="590" y="217"/>
                    </a:lnTo>
                    <a:lnTo>
                      <a:pt x="590" y="217"/>
                    </a:lnTo>
                    <a:lnTo>
                      <a:pt x="588" y="217"/>
                    </a:lnTo>
                    <a:lnTo>
                      <a:pt x="588" y="219"/>
                    </a:lnTo>
                    <a:lnTo>
                      <a:pt x="588" y="219"/>
                    </a:lnTo>
                    <a:lnTo>
                      <a:pt x="588" y="219"/>
                    </a:lnTo>
                    <a:lnTo>
                      <a:pt x="590" y="219"/>
                    </a:lnTo>
                    <a:lnTo>
                      <a:pt x="590" y="219"/>
                    </a:lnTo>
                    <a:lnTo>
                      <a:pt x="590" y="219"/>
                    </a:lnTo>
                    <a:lnTo>
                      <a:pt x="590" y="219"/>
                    </a:lnTo>
                    <a:lnTo>
                      <a:pt x="590" y="219"/>
                    </a:lnTo>
                    <a:lnTo>
                      <a:pt x="592" y="219"/>
                    </a:lnTo>
                    <a:lnTo>
                      <a:pt x="592" y="219"/>
                    </a:lnTo>
                    <a:lnTo>
                      <a:pt x="593" y="219"/>
                    </a:lnTo>
                    <a:lnTo>
                      <a:pt x="593" y="219"/>
                    </a:lnTo>
                    <a:lnTo>
                      <a:pt x="593" y="220"/>
                    </a:lnTo>
                    <a:lnTo>
                      <a:pt x="595" y="220"/>
                    </a:lnTo>
                    <a:lnTo>
                      <a:pt x="595" y="220"/>
                    </a:lnTo>
                    <a:lnTo>
                      <a:pt x="595" y="222"/>
                    </a:lnTo>
                    <a:lnTo>
                      <a:pt x="595" y="222"/>
                    </a:lnTo>
                    <a:lnTo>
                      <a:pt x="597" y="222"/>
                    </a:lnTo>
                    <a:lnTo>
                      <a:pt x="597" y="222"/>
                    </a:lnTo>
                    <a:lnTo>
                      <a:pt x="597" y="222"/>
                    </a:lnTo>
                    <a:lnTo>
                      <a:pt x="599" y="222"/>
                    </a:lnTo>
                    <a:lnTo>
                      <a:pt x="599" y="222"/>
                    </a:lnTo>
                    <a:lnTo>
                      <a:pt x="599" y="224"/>
                    </a:lnTo>
                    <a:lnTo>
                      <a:pt x="599" y="224"/>
                    </a:lnTo>
                    <a:lnTo>
                      <a:pt x="601" y="226"/>
                    </a:lnTo>
                    <a:lnTo>
                      <a:pt x="601" y="226"/>
                    </a:lnTo>
                    <a:lnTo>
                      <a:pt x="601" y="226"/>
                    </a:lnTo>
                    <a:lnTo>
                      <a:pt x="601" y="228"/>
                    </a:lnTo>
                    <a:lnTo>
                      <a:pt x="601" y="228"/>
                    </a:lnTo>
                    <a:lnTo>
                      <a:pt x="601" y="228"/>
                    </a:lnTo>
                    <a:lnTo>
                      <a:pt x="601" y="228"/>
                    </a:lnTo>
                    <a:lnTo>
                      <a:pt x="601" y="228"/>
                    </a:lnTo>
                    <a:lnTo>
                      <a:pt x="601" y="228"/>
                    </a:lnTo>
                    <a:lnTo>
                      <a:pt x="601" y="230"/>
                    </a:lnTo>
                    <a:lnTo>
                      <a:pt x="602" y="230"/>
                    </a:lnTo>
                    <a:lnTo>
                      <a:pt x="602" y="230"/>
                    </a:lnTo>
                    <a:lnTo>
                      <a:pt x="602" y="230"/>
                    </a:lnTo>
                    <a:lnTo>
                      <a:pt x="602" y="230"/>
                    </a:lnTo>
                    <a:lnTo>
                      <a:pt x="602" y="230"/>
                    </a:lnTo>
                    <a:lnTo>
                      <a:pt x="602" y="230"/>
                    </a:lnTo>
                    <a:lnTo>
                      <a:pt x="602" y="230"/>
                    </a:lnTo>
                    <a:lnTo>
                      <a:pt x="602" y="230"/>
                    </a:lnTo>
                    <a:lnTo>
                      <a:pt x="604" y="230"/>
                    </a:lnTo>
                    <a:lnTo>
                      <a:pt x="604" y="230"/>
                    </a:lnTo>
                    <a:lnTo>
                      <a:pt x="604" y="230"/>
                    </a:lnTo>
                    <a:lnTo>
                      <a:pt x="604" y="230"/>
                    </a:lnTo>
                    <a:lnTo>
                      <a:pt x="604" y="231"/>
                    </a:lnTo>
                    <a:lnTo>
                      <a:pt x="604" y="231"/>
                    </a:lnTo>
                    <a:lnTo>
                      <a:pt x="606" y="233"/>
                    </a:lnTo>
                    <a:lnTo>
                      <a:pt x="606" y="233"/>
                    </a:lnTo>
                    <a:lnTo>
                      <a:pt x="606" y="233"/>
                    </a:lnTo>
                    <a:lnTo>
                      <a:pt x="606" y="233"/>
                    </a:lnTo>
                    <a:lnTo>
                      <a:pt x="606" y="235"/>
                    </a:lnTo>
                    <a:lnTo>
                      <a:pt x="608" y="235"/>
                    </a:lnTo>
                    <a:lnTo>
                      <a:pt x="608" y="237"/>
                    </a:lnTo>
                    <a:lnTo>
                      <a:pt x="610" y="237"/>
                    </a:lnTo>
                    <a:lnTo>
                      <a:pt x="610" y="237"/>
                    </a:lnTo>
                    <a:lnTo>
                      <a:pt x="610" y="239"/>
                    </a:lnTo>
                    <a:lnTo>
                      <a:pt x="610" y="239"/>
                    </a:lnTo>
                    <a:lnTo>
                      <a:pt x="610" y="239"/>
                    </a:lnTo>
                    <a:lnTo>
                      <a:pt x="611" y="239"/>
                    </a:lnTo>
                    <a:lnTo>
                      <a:pt x="611" y="240"/>
                    </a:lnTo>
                    <a:lnTo>
                      <a:pt x="611" y="240"/>
                    </a:lnTo>
                    <a:lnTo>
                      <a:pt x="613" y="240"/>
                    </a:lnTo>
                    <a:lnTo>
                      <a:pt x="613" y="240"/>
                    </a:lnTo>
                    <a:lnTo>
                      <a:pt x="613" y="240"/>
                    </a:lnTo>
                    <a:lnTo>
                      <a:pt x="613" y="240"/>
                    </a:lnTo>
                    <a:lnTo>
                      <a:pt x="613" y="242"/>
                    </a:lnTo>
                    <a:lnTo>
                      <a:pt x="613" y="242"/>
                    </a:lnTo>
                    <a:lnTo>
                      <a:pt x="613" y="242"/>
                    </a:lnTo>
                    <a:lnTo>
                      <a:pt x="615" y="242"/>
                    </a:lnTo>
                    <a:lnTo>
                      <a:pt x="615" y="242"/>
                    </a:lnTo>
                    <a:lnTo>
                      <a:pt x="615" y="244"/>
                    </a:lnTo>
                    <a:lnTo>
                      <a:pt x="615" y="244"/>
                    </a:lnTo>
                    <a:lnTo>
                      <a:pt x="615" y="244"/>
                    </a:lnTo>
                    <a:lnTo>
                      <a:pt x="617" y="244"/>
                    </a:lnTo>
                    <a:lnTo>
                      <a:pt x="617" y="244"/>
                    </a:lnTo>
                    <a:lnTo>
                      <a:pt x="617" y="244"/>
                    </a:lnTo>
                    <a:lnTo>
                      <a:pt x="619" y="244"/>
                    </a:lnTo>
                    <a:lnTo>
                      <a:pt x="619" y="244"/>
                    </a:lnTo>
                    <a:lnTo>
                      <a:pt x="619" y="244"/>
                    </a:lnTo>
                    <a:lnTo>
                      <a:pt x="619" y="244"/>
                    </a:lnTo>
                    <a:lnTo>
                      <a:pt x="619" y="244"/>
                    </a:lnTo>
                    <a:lnTo>
                      <a:pt x="619" y="246"/>
                    </a:lnTo>
                    <a:lnTo>
                      <a:pt x="620" y="246"/>
                    </a:lnTo>
                    <a:lnTo>
                      <a:pt x="620" y="246"/>
                    </a:lnTo>
                    <a:lnTo>
                      <a:pt x="620" y="248"/>
                    </a:lnTo>
                    <a:lnTo>
                      <a:pt x="620" y="248"/>
                    </a:lnTo>
                    <a:lnTo>
                      <a:pt x="620" y="249"/>
                    </a:lnTo>
                    <a:lnTo>
                      <a:pt x="620" y="249"/>
                    </a:lnTo>
                    <a:lnTo>
                      <a:pt x="620" y="249"/>
                    </a:lnTo>
                    <a:lnTo>
                      <a:pt x="620" y="251"/>
                    </a:lnTo>
                    <a:lnTo>
                      <a:pt x="620" y="251"/>
                    </a:lnTo>
                    <a:lnTo>
                      <a:pt x="622" y="253"/>
                    </a:lnTo>
                    <a:lnTo>
                      <a:pt x="622" y="253"/>
                    </a:lnTo>
                    <a:lnTo>
                      <a:pt x="622" y="253"/>
                    </a:lnTo>
                    <a:lnTo>
                      <a:pt x="622" y="255"/>
                    </a:lnTo>
                    <a:lnTo>
                      <a:pt x="622" y="255"/>
                    </a:lnTo>
                    <a:lnTo>
                      <a:pt x="622" y="255"/>
                    </a:lnTo>
                    <a:lnTo>
                      <a:pt x="622" y="257"/>
                    </a:lnTo>
                    <a:lnTo>
                      <a:pt x="622" y="257"/>
                    </a:lnTo>
                    <a:lnTo>
                      <a:pt x="622" y="257"/>
                    </a:lnTo>
                    <a:lnTo>
                      <a:pt x="624" y="257"/>
                    </a:lnTo>
                    <a:lnTo>
                      <a:pt x="624" y="257"/>
                    </a:lnTo>
                    <a:lnTo>
                      <a:pt x="624" y="257"/>
                    </a:lnTo>
                    <a:lnTo>
                      <a:pt x="626" y="258"/>
                    </a:lnTo>
                    <a:lnTo>
                      <a:pt x="628" y="258"/>
                    </a:lnTo>
                    <a:lnTo>
                      <a:pt x="628" y="258"/>
                    </a:lnTo>
                    <a:lnTo>
                      <a:pt x="629" y="258"/>
                    </a:lnTo>
                    <a:lnTo>
                      <a:pt x="629" y="258"/>
                    </a:lnTo>
                    <a:lnTo>
                      <a:pt x="629" y="260"/>
                    </a:lnTo>
                    <a:lnTo>
                      <a:pt x="629" y="260"/>
                    </a:lnTo>
                    <a:lnTo>
                      <a:pt x="631" y="260"/>
                    </a:lnTo>
                    <a:lnTo>
                      <a:pt x="631" y="260"/>
                    </a:lnTo>
                    <a:lnTo>
                      <a:pt x="631" y="260"/>
                    </a:lnTo>
                    <a:lnTo>
                      <a:pt x="631" y="260"/>
                    </a:lnTo>
                    <a:lnTo>
                      <a:pt x="631" y="260"/>
                    </a:lnTo>
                    <a:lnTo>
                      <a:pt x="631" y="262"/>
                    </a:lnTo>
                    <a:lnTo>
                      <a:pt x="631" y="262"/>
                    </a:lnTo>
                    <a:lnTo>
                      <a:pt x="631" y="262"/>
                    </a:lnTo>
                    <a:lnTo>
                      <a:pt x="631" y="262"/>
                    </a:lnTo>
                    <a:lnTo>
                      <a:pt x="631" y="262"/>
                    </a:lnTo>
                    <a:lnTo>
                      <a:pt x="633" y="264"/>
                    </a:lnTo>
                    <a:lnTo>
                      <a:pt x="633" y="264"/>
                    </a:lnTo>
                    <a:lnTo>
                      <a:pt x="633" y="264"/>
                    </a:lnTo>
                    <a:lnTo>
                      <a:pt x="633" y="264"/>
                    </a:lnTo>
                    <a:lnTo>
                      <a:pt x="635" y="264"/>
                    </a:lnTo>
                    <a:lnTo>
                      <a:pt x="635" y="264"/>
                    </a:lnTo>
                    <a:lnTo>
                      <a:pt x="635" y="264"/>
                    </a:lnTo>
                    <a:lnTo>
                      <a:pt x="635" y="266"/>
                    </a:lnTo>
                    <a:lnTo>
                      <a:pt x="635" y="266"/>
                    </a:lnTo>
                    <a:lnTo>
                      <a:pt x="635" y="266"/>
                    </a:lnTo>
                    <a:lnTo>
                      <a:pt x="635" y="266"/>
                    </a:lnTo>
                    <a:lnTo>
                      <a:pt x="637" y="266"/>
                    </a:lnTo>
                    <a:lnTo>
                      <a:pt x="637" y="266"/>
                    </a:lnTo>
                    <a:lnTo>
                      <a:pt x="637" y="266"/>
                    </a:lnTo>
                    <a:lnTo>
                      <a:pt x="637" y="266"/>
                    </a:lnTo>
                    <a:lnTo>
                      <a:pt x="637" y="266"/>
                    </a:lnTo>
                    <a:lnTo>
                      <a:pt x="637" y="268"/>
                    </a:lnTo>
                    <a:lnTo>
                      <a:pt x="639" y="268"/>
                    </a:lnTo>
                    <a:lnTo>
                      <a:pt x="639" y="268"/>
                    </a:lnTo>
                    <a:lnTo>
                      <a:pt x="639" y="268"/>
                    </a:lnTo>
                    <a:lnTo>
                      <a:pt x="639" y="268"/>
                    </a:lnTo>
                    <a:lnTo>
                      <a:pt x="639" y="268"/>
                    </a:lnTo>
                    <a:lnTo>
                      <a:pt x="639" y="269"/>
                    </a:lnTo>
                    <a:lnTo>
                      <a:pt x="639" y="269"/>
                    </a:lnTo>
                    <a:lnTo>
                      <a:pt x="639" y="269"/>
                    </a:lnTo>
                    <a:lnTo>
                      <a:pt x="639" y="269"/>
                    </a:lnTo>
                    <a:lnTo>
                      <a:pt x="639" y="271"/>
                    </a:lnTo>
                    <a:lnTo>
                      <a:pt x="639" y="271"/>
                    </a:lnTo>
                    <a:lnTo>
                      <a:pt x="639" y="271"/>
                    </a:lnTo>
                    <a:lnTo>
                      <a:pt x="639" y="271"/>
                    </a:lnTo>
                    <a:lnTo>
                      <a:pt x="639" y="273"/>
                    </a:lnTo>
                    <a:lnTo>
                      <a:pt x="639" y="273"/>
                    </a:lnTo>
                    <a:lnTo>
                      <a:pt x="639" y="273"/>
                    </a:lnTo>
                    <a:lnTo>
                      <a:pt x="639" y="273"/>
                    </a:lnTo>
                    <a:lnTo>
                      <a:pt x="640" y="273"/>
                    </a:lnTo>
                    <a:lnTo>
                      <a:pt x="640" y="273"/>
                    </a:lnTo>
                    <a:lnTo>
                      <a:pt x="640" y="273"/>
                    </a:lnTo>
                    <a:lnTo>
                      <a:pt x="640" y="273"/>
                    </a:lnTo>
                    <a:lnTo>
                      <a:pt x="640" y="273"/>
                    </a:lnTo>
                    <a:lnTo>
                      <a:pt x="640" y="273"/>
                    </a:lnTo>
                    <a:lnTo>
                      <a:pt x="640" y="273"/>
                    </a:lnTo>
                    <a:lnTo>
                      <a:pt x="640" y="271"/>
                    </a:lnTo>
                    <a:lnTo>
                      <a:pt x="640" y="271"/>
                    </a:lnTo>
                    <a:lnTo>
                      <a:pt x="640" y="271"/>
                    </a:lnTo>
                    <a:lnTo>
                      <a:pt x="642" y="271"/>
                    </a:lnTo>
                    <a:lnTo>
                      <a:pt x="644" y="271"/>
                    </a:lnTo>
                    <a:lnTo>
                      <a:pt x="644" y="271"/>
                    </a:lnTo>
                    <a:lnTo>
                      <a:pt x="644" y="271"/>
                    </a:lnTo>
                    <a:lnTo>
                      <a:pt x="644" y="271"/>
                    </a:lnTo>
                    <a:lnTo>
                      <a:pt x="644" y="271"/>
                    </a:lnTo>
                    <a:lnTo>
                      <a:pt x="644" y="269"/>
                    </a:lnTo>
                    <a:lnTo>
                      <a:pt x="644" y="269"/>
                    </a:lnTo>
                    <a:lnTo>
                      <a:pt x="644" y="269"/>
                    </a:lnTo>
                    <a:lnTo>
                      <a:pt x="644" y="269"/>
                    </a:lnTo>
                    <a:lnTo>
                      <a:pt x="644" y="268"/>
                    </a:lnTo>
                    <a:lnTo>
                      <a:pt x="646" y="268"/>
                    </a:lnTo>
                    <a:lnTo>
                      <a:pt x="646" y="268"/>
                    </a:lnTo>
                    <a:lnTo>
                      <a:pt x="646" y="268"/>
                    </a:lnTo>
                    <a:lnTo>
                      <a:pt x="646" y="268"/>
                    </a:lnTo>
                    <a:lnTo>
                      <a:pt x="646" y="268"/>
                    </a:lnTo>
                    <a:lnTo>
                      <a:pt x="646" y="269"/>
                    </a:lnTo>
                    <a:lnTo>
                      <a:pt x="646" y="269"/>
                    </a:lnTo>
                    <a:lnTo>
                      <a:pt x="646" y="269"/>
                    </a:lnTo>
                    <a:lnTo>
                      <a:pt x="646" y="269"/>
                    </a:lnTo>
                    <a:lnTo>
                      <a:pt x="646" y="269"/>
                    </a:lnTo>
                    <a:lnTo>
                      <a:pt x="646" y="269"/>
                    </a:lnTo>
                    <a:lnTo>
                      <a:pt x="646" y="269"/>
                    </a:lnTo>
                    <a:lnTo>
                      <a:pt x="648" y="269"/>
                    </a:lnTo>
                    <a:lnTo>
                      <a:pt x="648" y="269"/>
                    </a:lnTo>
                    <a:lnTo>
                      <a:pt x="648" y="269"/>
                    </a:lnTo>
                    <a:lnTo>
                      <a:pt x="648" y="269"/>
                    </a:lnTo>
                    <a:lnTo>
                      <a:pt x="649" y="269"/>
                    </a:lnTo>
                    <a:lnTo>
                      <a:pt x="649" y="269"/>
                    </a:lnTo>
                    <a:lnTo>
                      <a:pt x="649" y="269"/>
                    </a:lnTo>
                    <a:lnTo>
                      <a:pt x="649" y="271"/>
                    </a:lnTo>
                    <a:lnTo>
                      <a:pt x="649" y="271"/>
                    </a:lnTo>
                    <a:lnTo>
                      <a:pt x="649" y="273"/>
                    </a:lnTo>
                    <a:lnTo>
                      <a:pt x="651" y="273"/>
                    </a:lnTo>
                    <a:lnTo>
                      <a:pt x="651" y="271"/>
                    </a:lnTo>
                    <a:lnTo>
                      <a:pt x="651" y="271"/>
                    </a:lnTo>
                    <a:lnTo>
                      <a:pt x="651" y="271"/>
                    </a:lnTo>
                    <a:lnTo>
                      <a:pt x="651" y="271"/>
                    </a:lnTo>
                    <a:lnTo>
                      <a:pt x="651" y="271"/>
                    </a:lnTo>
                    <a:lnTo>
                      <a:pt x="651" y="269"/>
                    </a:lnTo>
                    <a:lnTo>
                      <a:pt x="651" y="269"/>
                    </a:lnTo>
                    <a:lnTo>
                      <a:pt x="651" y="269"/>
                    </a:lnTo>
                    <a:lnTo>
                      <a:pt x="653" y="269"/>
                    </a:lnTo>
                    <a:lnTo>
                      <a:pt x="653" y="269"/>
                    </a:lnTo>
                    <a:lnTo>
                      <a:pt x="653" y="269"/>
                    </a:lnTo>
                    <a:lnTo>
                      <a:pt x="653" y="269"/>
                    </a:lnTo>
                    <a:lnTo>
                      <a:pt x="653" y="269"/>
                    </a:lnTo>
                    <a:lnTo>
                      <a:pt x="653" y="269"/>
                    </a:lnTo>
                    <a:lnTo>
                      <a:pt x="653" y="269"/>
                    </a:lnTo>
                    <a:lnTo>
                      <a:pt x="653" y="269"/>
                    </a:lnTo>
                    <a:lnTo>
                      <a:pt x="653" y="271"/>
                    </a:lnTo>
                    <a:lnTo>
                      <a:pt x="653" y="271"/>
                    </a:lnTo>
                    <a:lnTo>
                      <a:pt x="655" y="271"/>
                    </a:lnTo>
                    <a:lnTo>
                      <a:pt x="655" y="271"/>
                    </a:lnTo>
                    <a:lnTo>
                      <a:pt x="655" y="271"/>
                    </a:lnTo>
                    <a:lnTo>
                      <a:pt x="655" y="269"/>
                    </a:lnTo>
                    <a:lnTo>
                      <a:pt x="655" y="269"/>
                    </a:lnTo>
                    <a:lnTo>
                      <a:pt x="655" y="269"/>
                    </a:lnTo>
                    <a:lnTo>
                      <a:pt x="657" y="269"/>
                    </a:lnTo>
                    <a:lnTo>
                      <a:pt x="657" y="269"/>
                    </a:lnTo>
                    <a:lnTo>
                      <a:pt x="657" y="269"/>
                    </a:lnTo>
                    <a:lnTo>
                      <a:pt x="657" y="271"/>
                    </a:lnTo>
                    <a:lnTo>
                      <a:pt x="657" y="271"/>
                    </a:lnTo>
                    <a:lnTo>
                      <a:pt x="657" y="271"/>
                    </a:lnTo>
                    <a:lnTo>
                      <a:pt x="657" y="271"/>
                    </a:lnTo>
                    <a:lnTo>
                      <a:pt x="657" y="271"/>
                    </a:lnTo>
                    <a:lnTo>
                      <a:pt x="658" y="271"/>
                    </a:lnTo>
                    <a:lnTo>
                      <a:pt x="658" y="271"/>
                    </a:lnTo>
                    <a:lnTo>
                      <a:pt x="658" y="271"/>
                    </a:lnTo>
                    <a:lnTo>
                      <a:pt x="658" y="271"/>
                    </a:lnTo>
                    <a:lnTo>
                      <a:pt x="658" y="271"/>
                    </a:lnTo>
                    <a:lnTo>
                      <a:pt x="658" y="271"/>
                    </a:lnTo>
                    <a:lnTo>
                      <a:pt x="660" y="268"/>
                    </a:lnTo>
                    <a:lnTo>
                      <a:pt x="660" y="268"/>
                    </a:lnTo>
                    <a:lnTo>
                      <a:pt x="660" y="268"/>
                    </a:lnTo>
                    <a:lnTo>
                      <a:pt x="662" y="266"/>
                    </a:lnTo>
                    <a:lnTo>
                      <a:pt x="662" y="264"/>
                    </a:lnTo>
                    <a:lnTo>
                      <a:pt x="662" y="264"/>
                    </a:lnTo>
                    <a:lnTo>
                      <a:pt x="662" y="264"/>
                    </a:lnTo>
                    <a:lnTo>
                      <a:pt x="662" y="264"/>
                    </a:lnTo>
                    <a:lnTo>
                      <a:pt x="662" y="264"/>
                    </a:lnTo>
                    <a:lnTo>
                      <a:pt x="662" y="264"/>
                    </a:lnTo>
                    <a:lnTo>
                      <a:pt x="662" y="264"/>
                    </a:lnTo>
                    <a:lnTo>
                      <a:pt x="664" y="262"/>
                    </a:lnTo>
                    <a:lnTo>
                      <a:pt x="664" y="262"/>
                    </a:lnTo>
                    <a:lnTo>
                      <a:pt x="664" y="262"/>
                    </a:lnTo>
                    <a:lnTo>
                      <a:pt x="664" y="262"/>
                    </a:lnTo>
                    <a:lnTo>
                      <a:pt x="664" y="260"/>
                    </a:lnTo>
                    <a:lnTo>
                      <a:pt x="664" y="260"/>
                    </a:lnTo>
                    <a:lnTo>
                      <a:pt x="664" y="260"/>
                    </a:lnTo>
                    <a:lnTo>
                      <a:pt x="666" y="260"/>
                    </a:lnTo>
                    <a:lnTo>
                      <a:pt x="666" y="260"/>
                    </a:lnTo>
                    <a:lnTo>
                      <a:pt x="664" y="260"/>
                    </a:lnTo>
                    <a:lnTo>
                      <a:pt x="664" y="260"/>
                    </a:lnTo>
                    <a:lnTo>
                      <a:pt x="664" y="258"/>
                    </a:lnTo>
                    <a:lnTo>
                      <a:pt x="664" y="258"/>
                    </a:lnTo>
                    <a:lnTo>
                      <a:pt x="662" y="258"/>
                    </a:lnTo>
                    <a:lnTo>
                      <a:pt x="662" y="258"/>
                    </a:lnTo>
                    <a:lnTo>
                      <a:pt x="662" y="258"/>
                    </a:lnTo>
                    <a:lnTo>
                      <a:pt x="662" y="258"/>
                    </a:lnTo>
                    <a:lnTo>
                      <a:pt x="662" y="258"/>
                    </a:lnTo>
                    <a:lnTo>
                      <a:pt x="664" y="258"/>
                    </a:lnTo>
                    <a:lnTo>
                      <a:pt x="664" y="258"/>
                    </a:lnTo>
                    <a:lnTo>
                      <a:pt x="664" y="258"/>
                    </a:lnTo>
                    <a:lnTo>
                      <a:pt x="664" y="257"/>
                    </a:lnTo>
                    <a:lnTo>
                      <a:pt x="664" y="257"/>
                    </a:lnTo>
                    <a:lnTo>
                      <a:pt x="666" y="257"/>
                    </a:lnTo>
                    <a:lnTo>
                      <a:pt x="666" y="257"/>
                    </a:lnTo>
                    <a:lnTo>
                      <a:pt x="666" y="257"/>
                    </a:lnTo>
                    <a:lnTo>
                      <a:pt x="666" y="257"/>
                    </a:lnTo>
                    <a:lnTo>
                      <a:pt x="666" y="257"/>
                    </a:lnTo>
                    <a:lnTo>
                      <a:pt x="666" y="257"/>
                    </a:lnTo>
                    <a:lnTo>
                      <a:pt x="666" y="257"/>
                    </a:lnTo>
                    <a:lnTo>
                      <a:pt x="666" y="255"/>
                    </a:lnTo>
                    <a:lnTo>
                      <a:pt x="666" y="255"/>
                    </a:lnTo>
                    <a:lnTo>
                      <a:pt x="666" y="255"/>
                    </a:lnTo>
                    <a:lnTo>
                      <a:pt x="666" y="255"/>
                    </a:lnTo>
                    <a:lnTo>
                      <a:pt x="667" y="255"/>
                    </a:lnTo>
                    <a:lnTo>
                      <a:pt x="667" y="253"/>
                    </a:lnTo>
                    <a:lnTo>
                      <a:pt x="667" y="253"/>
                    </a:lnTo>
                    <a:lnTo>
                      <a:pt x="667" y="253"/>
                    </a:lnTo>
                    <a:lnTo>
                      <a:pt x="667" y="253"/>
                    </a:lnTo>
                    <a:lnTo>
                      <a:pt x="667" y="253"/>
                    </a:lnTo>
                    <a:lnTo>
                      <a:pt x="667" y="251"/>
                    </a:lnTo>
                    <a:lnTo>
                      <a:pt x="667" y="251"/>
                    </a:lnTo>
                    <a:lnTo>
                      <a:pt x="669" y="251"/>
                    </a:lnTo>
                    <a:lnTo>
                      <a:pt x="669" y="251"/>
                    </a:lnTo>
                    <a:lnTo>
                      <a:pt x="669" y="251"/>
                    </a:lnTo>
                    <a:lnTo>
                      <a:pt x="671" y="251"/>
                    </a:lnTo>
                    <a:lnTo>
                      <a:pt x="671" y="253"/>
                    </a:lnTo>
                    <a:lnTo>
                      <a:pt x="671" y="253"/>
                    </a:lnTo>
                    <a:lnTo>
                      <a:pt x="671" y="253"/>
                    </a:lnTo>
                    <a:lnTo>
                      <a:pt x="673" y="253"/>
                    </a:lnTo>
                    <a:lnTo>
                      <a:pt x="673" y="253"/>
                    </a:lnTo>
                    <a:lnTo>
                      <a:pt x="673" y="253"/>
                    </a:lnTo>
                    <a:lnTo>
                      <a:pt x="675" y="253"/>
                    </a:lnTo>
                    <a:lnTo>
                      <a:pt x="675" y="253"/>
                    </a:lnTo>
                    <a:lnTo>
                      <a:pt x="675" y="253"/>
                    </a:lnTo>
                    <a:lnTo>
                      <a:pt x="677" y="253"/>
                    </a:lnTo>
                    <a:lnTo>
                      <a:pt x="677" y="255"/>
                    </a:lnTo>
                    <a:lnTo>
                      <a:pt x="677" y="255"/>
                    </a:lnTo>
                    <a:lnTo>
                      <a:pt x="678" y="255"/>
                    </a:lnTo>
                    <a:lnTo>
                      <a:pt x="682" y="255"/>
                    </a:lnTo>
                    <a:lnTo>
                      <a:pt x="682" y="255"/>
                    </a:lnTo>
                    <a:lnTo>
                      <a:pt x="682" y="255"/>
                    </a:lnTo>
                    <a:lnTo>
                      <a:pt x="684" y="255"/>
                    </a:lnTo>
                    <a:lnTo>
                      <a:pt x="686" y="257"/>
                    </a:lnTo>
                    <a:lnTo>
                      <a:pt x="686" y="257"/>
                    </a:lnTo>
                    <a:lnTo>
                      <a:pt x="687" y="257"/>
                    </a:lnTo>
                    <a:lnTo>
                      <a:pt x="687" y="255"/>
                    </a:lnTo>
                    <a:lnTo>
                      <a:pt x="687" y="255"/>
                    </a:lnTo>
                    <a:lnTo>
                      <a:pt x="687" y="253"/>
                    </a:lnTo>
                    <a:lnTo>
                      <a:pt x="687" y="253"/>
                    </a:lnTo>
                    <a:lnTo>
                      <a:pt x="687" y="253"/>
                    </a:lnTo>
                    <a:lnTo>
                      <a:pt x="687" y="251"/>
                    </a:lnTo>
                    <a:lnTo>
                      <a:pt x="687" y="251"/>
                    </a:lnTo>
                    <a:lnTo>
                      <a:pt x="687" y="251"/>
                    </a:lnTo>
                    <a:lnTo>
                      <a:pt x="687" y="251"/>
                    </a:lnTo>
                    <a:lnTo>
                      <a:pt x="687" y="251"/>
                    </a:lnTo>
                    <a:lnTo>
                      <a:pt x="687" y="249"/>
                    </a:lnTo>
                    <a:lnTo>
                      <a:pt x="687" y="249"/>
                    </a:lnTo>
                    <a:lnTo>
                      <a:pt x="687" y="249"/>
                    </a:lnTo>
                    <a:lnTo>
                      <a:pt x="689" y="249"/>
                    </a:lnTo>
                    <a:lnTo>
                      <a:pt x="689" y="249"/>
                    </a:lnTo>
                    <a:lnTo>
                      <a:pt x="689" y="248"/>
                    </a:lnTo>
                    <a:lnTo>
                      <a:pt x="689" y="249"/>
                    </a:lnTo>
                    <a:lnTo>
                      <a:pt x="691" y="249"/>
                    </a:lnTo>
                    <a:lnTo>
                      <a:pt x="691" y="249"/>
                    </a:lnTo>
                    <a:lnTo>
                      <a:pt x="691" y="248"/>
                    </a:lnTo>
                    <a:lnTo>
                      <a:pt x="691" y="248"/>
                    </a:lnTo>
                    <a:lnTo>
                      <a:pt x="693" y="248"/>
                    </a:lnTo>
                    <a:lnTo>
                      <a:pt x="693" y="249"/>
                    </a:lnTo>
                    <a:lnTo>
                      <a:pt x="693" y="249"/>
                    </a:lnTo>
                    <a:lnTo>
                      <a:pt x="693" y="249"/>
                    </a:lnTo>
                    <a:lnTo>
                      <a:pt x="693" y="249"/>
                    </a:lnTo>
                    <a:lnTo>
                      <a:pt x="693" y="249"/>
                    </a:lnTo>
                    <a:lnTo>
                      <a:pt x="695" y="249"/>
                    </a:lnTo>
                    <a:lnTo>
                      <a:pt x="695" y="249"/>
                    </a:lnTo>
                    <a:lnTo>
                      <a:pt x="695" y="249"/>
                    </a:lnTo>
                    <a:lnTo>
                      <a:pt x="695" y="249"/>
                    </a:lnTo>
                    <a:lnTo>
                      <a:pt x="695" y="249"/>
                    </a:lnTo>
                    <a:lnTo>
                      <a:pt x="695" y="249"/>
                    </a:lnTo>
                    <a:lnTo>
                      <a:pt x="695" y="249"/>
                    </a:lnTo>
                    <a:lnTo>
                      <a:pt x="695" y="249"/>
                    </a:lnTo>
                    <a:lnTo>
                      <a:pt x="695" y="249"/>
                    </a:lnTo>
                    <a:lnTo>
                      <a:pt x="696" y="251"/>
                    </a:lnTo>
                    <a:lnTo>
                      <a:pt x="696" y="251"/>
                    </a:lnTo>
                    <a:lnTo>
                      <a:pt x="696" y="251"/>
                    </a:lnTo>
                    <a:lnTo>
                      <a:pt x="696" y="251"/>
                    </a:lnTo>
                    <a:lnTo>
                      <a:pt x="696" y="251"/>
                    </a:lnTo>
                    <a:lnTo>
                      <a:pt x="696" y="251"/>
                    </a:lnTo>
                    <a:lnTo>
                      <a:pt x="696" y="251"/>
                    </a:lnTo>
                    <a:lnTo>
                      <a:pt x="696" y="251"/>
                    </a:lnTo>
                    <a:lnTo>
                      <a:pt x="696" y="251"/>
                    </a:lnTo>
                    <a:lnTo>
                      <a:pt x="698" y="251"/>
                    </a:lnTo>
                    <a:lnTo>
                      <a:pt x="698" y="251"/>
                    </a:lnTo>
                    <a:lnTo>
                      <a:pt x="698" y="251"/>
                    </a:lnTo>
                    <a:lnTo>
                      <a:pt x="698" y="251"/>
                    </a:lnTo>
                    <a:lnTo>
                      <a:pt x="698" y="251"/>
                    </a:lnTo>
                    <a:lnTo>
                      <a:pt x="698" y="251"/>
                    </a:lnTo>
                    <a:lnTo>
                      <a:pt x="700" y="251"/>
                    </a:lnTo>
                    <a:lnTo>
                      <a:pt x="700" y="251"/>
                    </a:lnTo>
                    <a:lnTo>
                      <a:pt x="700" y="251"/>
                    </a:lnTo>
                    <a:lnTo>
                      <a:pt x="700" y="251"/>
                    </a:lnTo>
                    <a:lnTo>
                      <a:pt x="700" y="253"/>
                    </a:lnTo>
                    <a:lnTo>
                      <a:pt x="700" y="253"/>
                    </a:lnTo>
                    <a:lnTo>
                      <a:pt x="700" y="253"/>
                    </a:lnTo>
                    <a:lnTo>
                      <a:pt x="702" y="253"/>
                    </a:lnTo>
                    <a:lnTo>
                      <a:pt x="702" y="253"/>
                    </a:lnTo>
                    <a:lnTo>
                      <a:pt x="704" y="253"/>
                    </a:lnTo>
                    <a:lnTo>
                      <a:pt x="704" y="253"/>
                    </a:lnTo>
                    <a:lnTo>
                      <a:pt x="704" y="253"/>
                    </a:lnTo>
                    <a:lnTo>
                      <a:pt x="704" y="253"/>
                    </a:lnTo>
                    <a:lnTo>
                      <a:pt x="705" y="253"/>
                    </a:lnTo>
                    <a:lnTo>
                      <a:pt x="705" y="253"/>
                    </a:lnTo>
                    <a:lnTo>
                      <a:pt x="705" y="253"/>
                    </a:lnTo>
                    <a:lnTo>
                      <a:pt x="705" y="253"/>
                    </a:lnTo>
                    <a:lnTo>
                      <a:pt x="705" y="253"/>
                    </a:lnTo>
                    <a:lnTo>
                      <a:pt x="705" y="251"/>
                    </a:lnTo>
                    <a:lnTo>
                      <a:pt x="705" y="251"/>
                    </a:lnTo>
                    <a:lnTo>
                      <a:pt x="705" y="251"/>
                    </a:lnTo>
                    <a:lnTo>
                      <a:pt x="707" y="251"/>
                    </a:lnTo>
                    <a:lnTo>
                      <a:pt x="707" y="251"/>
                    </a:lnTo>
                    <a:lnTo>
                      <a:pt x="707" y="251"/>
                    </a:lnTo>
                    <a:lnTo>
                      <a:pt x="707" y="253"/>
                    </a:lnTo>
                    <a:lnTo>
                      <a:pt x="709" y="255"/>
                    </a:lnTo>
                    <a:lnTo>
                      <a:pt x="709" y="255"/>
                    </a:lnTo>
                    <a:lnTo>
                      <a:pt x="711" y="255"/>
                    </a:lnTo>
                    <a:lnTo>
                      <a:pt x="711" y="255"/>
                    </a:lnTo>
                    <a:lnTo>
                      <a:pt x="713" y="255"/>
                    </a:lnTo>
                    <a:lnTo>
                      <a:pt x="713" y="255"/>
                    </a:lnTo>
                    <a:lnTo>
                      <a:pt x="714" y="255"/>
                    </a:lnTo>
                    <a:lnTo>
                      <a:pt x="714" y="255"/>
                    </a:lnTo>
                    <a:lnTo>
                      <a:pt x="714" y="257"/>
                    </a:lnTo>
                    <a:lnTo>
                      <a:pt x="714" y="257"/>
                    </a:lnTo>
                    <a:lnTo>
                      <a:pt x="716" y="257"/>
                    </a:lnTo>
                    <a:lnTo>
                      <a:pt x="716" y="257"/>
                    </a:lnTo>
                    <a:lnTo>
                      <a:pt x="716" y="258"/>
                    </a:lnTo>
                    <a:lnTo>
                      <a:pt x="716" y="258"/>
                    </a:lnTo>
                    <a:lnTo>
                      <a:pt x="716" y="258"/>
                    </a:lnTo>
                    <a:lnTo>
                      <a:pt x="716" y="258"/>
                    </a:lnTo>
                    <a:lnTo>
                      <a:pt x="718" y="260"/>
                    </a:lnTo>
                    <a:lnTo>
                      <a:pt x="718" y="260"/>
                    </a:lnTo>
                    <a:lnTo>
                      <a:pt x="718" y="260"/>
                    </a:lnTo>
                    <a:lnTo>
                      <a:pt x="718" y="260"/>
                    </a:lnTo>
                    <a:lnTo>
                      <a:pt x="718" y="262"/>
                    </a:lnTo>
                    <a:lnTo>
                      <a:pt x="720" y="262"/>
                    </a:lnTo>
                    <a:lnTo>
                      <a:pt x="720" y="264"/>
                    </a:lnTo>
                    <a:lnTo>
                      <a:pt x="720" y="264"/>
                    </a:lnTo>
                    <a:lnTo>
                      <a:pt x="722" y="264"/>
                    </a:lnTo>
                    <a:lnTo>
                      <a:pt x="722" y="264"/>
                    </a:lnTo>
                    <a:lnTo>
                      <a:pt x="722" y="264"/>
                    </a:lnTo>
                    <a:lnTo>
                      <a:pt x="722" y="264"/>
                    </a:lnTo>
                    <a:lnTo>
                      <a:pt x="722" y="264"/>
                    </a:lnTo>
                    <a:lnTo>
                      <a:pt x="722" y="266"/>
                    </a:lnTo>
                    <a:lnTo>
                      <a:pt x="724" y="266"/>
                    </a:lnTo>
                    <a:lnTo>
                      <a:pt x="725" y="266"/>
                    </a:lnTo>
                    <a:lnTo>
                      <a:pt x="727" y="268"/>
                    </a:lnTo>
                    <a:lnTo>
                      <a:pt x="727" y="268"/>
                    </a:lnTo>
                    <a:lnTo>
                      <a:pt x="729" y="268"/>
                    </a:lnTo>
                    <a:lnTo>
                      <a:pt x="729" y="269"/>
                    </a:lnTo>
                    <a:lnTo>
                      <a:pt x="731" y="269"/>
                    </a:lnTo>
                    <a:lnTo>
                      <a:pt x="733" y="269"/>
                    </a:lnTo>
                    <a:lnTo>
                      <a:pt x="733" y="269"/>
                    </a:lnTo>
                    <a:lnTo>
                      <a:pt x="734" y="271"/>
                    </a:lnTo>
                    <a:lnTo>
                      <a:pt x="736" y="273"/>
                    </a:lnTo>
                    <a:lnTo>
                      <a:pt x="738" y="275"/>
                    </a:lnTo>
                    <a:lnTo>
                      <a:pt x="738" y="275"/>
                    </a:lnTo>
                    <a:lnTo>
                      <a:pt x="740" y="277"/>
                    </a:lnTo>
                    <a:lnTo>
                      <a:pt x="742" y="277"/>
                    </a:lnTo>
                    <a:lnTo>
                      <a:pt x="742" y="277"/>
                    </a:lnTo>
                    <a:lnTo>
                      <a:pt x="743" y="277"/>
                    </a:lnTo>
                    <a:lnTo>
                      <a:pt x="743" y="277"/>
                    </a:lnTo>
                    <a:lnTo>
                      <a:pt x="743" y="278"/>
                    </a:lnTo>
                    <a:lnTo>
                      <a:pt x="747" y="278"/>
                    </a:lnTo>
                    <a:lnTo>
                      <a:pt x="747" y="278"/>
                    </a:lnTo>
                    <a:lnTo>
                      <a:pt x="749" y="278"/>
                    </a:lnTo>
                    <a:lnTo>
                      <a:pt x="749" y="280"/>
                    </a:lnTo>
                    <a:lnTo>
                      <a:pt x="751" y="280"/>
                    </a:lnTo>
                    <a:lnTo>
                      <a:pt x="751" y="280"/>
                    </a:lnTo>
                    <a:lnTo>
                      <a:pt x="751" y="280"/>
                    </a:lnTo>
                    <a:lnTo>
                      <a:pt x="752" y="282"/>
                    </a:lnTo>
                    <a:lnTo>
                      <a:pt x="752" y="282"/>
                    </a:lnTo>
                    <a:lnTo>
                      <a:pt x="754" y="284"/>
                    </a:lnTo>
                    <a:lnTo>
                      <a:pt x="756" y="286"/>
                    </a:lnTo>
                    <a:lnTo>
                      <a:pt x="756" y="286"/>
                    </a:lnTo>
                    <a:lnTo>
                      <a:pt x="756" y="286"/>
                    </a:lnTo>
                    <a:lnTo>
                      <a:pt x="756" y="287"/>
                    </a:lnTo>
                    <a:lnTo>
                      <a:pt x="758" y="291"/>
                    </a:lnTo>
                    <a:lnTo>
                      <a:pt x="760" y="291"/>
                    </a:lnTo>
                    <a:lnTo>
                      <a:pt x="760" y="293"/>
                    </a:lnTo>
                    <a:lnTo>
                      <a:pt x="760" y="293"/>
                    </a:lnTo>
                    <a:lnTo>
                      <a:pt x="762" y="295"/>
                    </a:lnTo>
                    <a:lnTo>
                      <a:pt x="762" y="295"/>
                    </a:lnTo>
                    <a:lnTo>
                      <a:pt x="762" y="296"/>
                    </a:lnTo>
                    <a:lnTo>
                      <a:pt x="762" y="296"/>
                    </a:lnTo>
                    <a:lnTo>
                      <a:pt x="762" y="296"/>
                    </a:lnTo>
                    <a:lnTo>
                      <a:pt x="762" y="296"/>
                    </a:lnTo>
                    <a:lnTo>
                      <a:pt x="762" y="296"/>
                    </a:lnTo>
                    <a:lnTo>
                      <a:pt x="762" y="298"/>
                    </a:lnTo>
                    <a:lnTo>
                      <a:pt x="762" y="298"/>
                    </a:lnTo>
                    <a:lnTo>
                      <a:pt x="763" y="298"/>
                    </a:lnTo>
                    <a:lnTo>
                      <a:pt x="763" y="300"/>
                    </a:lnTo>
                    <a:lnTo>
                      <a:pt x="765" y="300"/>
                    </a:lnTo>
                    <a:lnTo>
                      <a:pt x="765" y="302"/>
                    </a:lnTo>
                    <a:lnTo>
                      <a:pt x="767" y="302"/>
                    </a:lnTo>
                    <a:lnTo>
                      <a:pt x="767" y="302"/>
                    </a:lnTo>
                    <a:lnTo>
                      <a:pt x="767" y="302"/>
                    </a:lnTo>
                    <a:lnTo>
                      <a:pt x="767" y="302"/>
                    </a:lnTo>
                    <a:lnTo>
                      <a:pt x="767" y="302"/>
                    </a:lnTo>
                    <a:lnTo>
                      <a:pt x="767" y="302"/>
                    </a:lnTo>
                    <a:lnTo>
                      <a:pt x="767" y="302"/>
                    </a:lnTo>
                    <a:lnTo>
                      <a:pt x="767" y="302"/>
                    </a:lnTo>
                    <a:lnTo>
                      <a:pt x="769" y="302"/>
                    </a:lnTo>
                    <a:lnTo>
                      <a:pt x="769" y="302"/>
                    </a:lnTo>
                    <a:lnTo>
                      <a:pt x="769" y="302"/>
                    </a:lnTo>
                    <a:lnTo>
                      <a:pt x="769" y="302"/>
                    </a:lnTo>
                    <a:lnTo>
                      <a:pt x="769" y="302"/>
                    </a:lnTo>
                    <a:lnTo>
                      <a:pt x="769" y="302"/>
                    </a:lnTo>
                    <a:lnTo>
                      <a:pt x="771" y="302"/>
                    </a:lnTo>
                    <a:lnTo>
                      <a:pt x="771" y="302"/>
                    </a:lnTo>
                    <a:lnTo>
                      <a:pt x="771" y="302"/>
                    </a:lnTo>
                    <a:lnTo>
                      <a:pt x="772" y="302"/>
                    </a:lnTo>
                    <a:lnTo>
                      <a:pt x="772" y="302"/>
                    </a:lnTo>
                    <a:lnTo>
                      <a:pt x="772" y="302"/>
                    </a:lnTo>
                    <a:lnTo>
                      <a:pt x="774" y="302"/>
                    </a:lnTo>
                    <a:lnTo>
                      <a:pt x="774" y="302"/>
                    </a:lnTo>
                    <a:lnTo>
                      <a:pt x="776" y="302"/>
                    </a:lnTo>
                    <a:lnTo>
                      <a:pt x="778" y="304"/>
                    </a:lnTo>
                    <a:lnTo>
                      <a:pt x="778" y="304"/>
                    </a:lnTo>
                    <a:lnTo>
                      <a:pt x="778" y="304"/>
                    </a:lnTo>
                    <a:lnTo>
                      <a:pt x="778" y="304"/>
                    </a:lnTo>
                    <a:lnTo>
                      <a:pt x="778" y="304"/>
                    </a:lnTo>
                    <a:lnTo>
                      <a:pt x="778" y="304"/>
                    </a:lnTo>
                    <a:lnTo>
                      <a:pt x="780" y="302"/>
                    </a:lnTo>
                    <a:lnTo>
                      <a:pt x="781" y="300"/>
                    </a:lnTo>
                    <a:lnTo>
                      <a:pt x="785" y="296"/>
                    </a:lnTo>
                    <a:lnTo>
                      <a:pt x="785" y="296"/>
                    </a:lnTo>
                    <a:lnTo>
                      <a:pt x="785" y="296"/>
                    </a:lnTo>
                    <a:lnTo>
                      <a:pt x="787" y="296"/>
                    </a:lnTo>
                    <a:lnTo>
                      <a:pt x="787" y="296"/>
                    </a:lnTo>
                    <a:lnTo>
                      <a:pt x="787" y="296"/>
                    </a:lnTo>
                    <a:lnTo>
                      <a:pt x="787" y="295"/>
                    </a:lnTo>
                    <a:lnTo>
                      <a:pt x="790" y="295"/>
                    </a:lnTo>
                    <a:lnTo>
                      <a:pt x="790" y="295"/>
                    </a:lnTo>
                    <a:lnTo>
                      <a:pt x="790" y="295"/>
                    </a:lnTo>
                    <a:lnTo>
                      <a:pt x="792" y="295"/>
                    </a:lnTo>
                    <a:lnTo>
                      <a:pt x="792" y="295"/>
                    </a:lnTo>
                    <a:lnTo>
                      <a:pt x="792" y="295"/>
                    </a:lnTo>
                    <a:lnTo>
                      <a:pt x="792" y="295"/>
                    </a:lnTo>
                    <a:lnTo>
                      <a:pt x="794" y="295"/>
                    </a:lnTo>
                    <a:lnTo>
                      <a:pt x="794" y="293"/>
                    </a:lnTo>
                    <a:lnTo>
                      <a:pt x="794" y="293"/>
                    </a:lnTo>
                    <a:lnTo>
                      <a:pt x="794" y="293"/>
                    </a:lnTo>
                    <a:lnTo>
                      <a:pt x="794" y="293"/>
                    </a:lnTo>
                    <a:lnTo>
                      <a:pt x="796" y="293"/>
                    </a:lnTo>
                    <a:lnTo>
                      <a:pt x="796" y="291"/>
                    </a:lnTo>
                    <a:lnTo>
                      <a:pt x="796" y="291"/>
                    </a:lnTo>
                    <a:lnTo>
                      <a:pt x="798" y="291"/>
                    </a:lnTo>
                    <a:lnTo>
                      <a:pt x="798" y="291"/>
                    </a:lnTo>
                    <a:lnTo>
                      <a:pt x="798" y="291"/>
                    </a:lnTo>
                    <a:lnTo>
                      <a:pt x="799" y="291"/>
                    </a:lnTo>
                    <a:lnTo>
                      <a:pt x="799" y="291"/>
                    </a:lnTo>
                    <a:lnTo>
                      <a:pt x="799" y="291"/>
                    </a:lnTo>
                    <a:lnTo>
                      <a:pt x="799" y="291"/>
                    </a:lnTo>
                    <a:lnTo>
                      <a:pt x="801" y="291"/>
                    </a:lnTo>
                    <a:lnTo>
                      <a:pt x="801" y="291"/>
                    </a:lnTo>
                    <a:lnTo>
                      <a:pt x="801" y="289"/>
                    </a:lnTo>
                    <a:lnTo>
                      <a:pt x="803" y="289"/>
                    </a:lnTo>
                    <a:lnTo>
                      <a:pt x="805" y="289"/>
                    </a:lnTo>
                    <a:lnTo>
                      <a:pt x="805" y="289"/>
                    </a:lnTo>
                    <a:lnTo>
                      <a:pt x="805" y="289"/>
                    </a:lnTo>
                    <a:lnTo>
                      <a:pt x="805" y="287"/>
                    </a:lnTo>
                    <a:lnTo>
                      <a:pt x="805" y="287"/>
                    </a:lnTo>
                    <a:lnTo>
                      <a:pt x="807" y="287"/>
                    </a:lnTo>
                    <a:lnTo>
                      <a:pt x="807" y="287"/>
                    </a:lnTo>
                    <a:lnTo>
                      <a:pt x="805" y="287"/>
                    </a:lnTo>
                    <a:lnTo>
                      <a:pt x="805" y="287"/>
                    </a:lnTo>
                    <a:lnTo>
                      <a:pt x="805" y="286"/>
                    </a:lnTo>
                    <a:lnTo>
                      <a:pt x="805" y="286"/>
                    </a:lnTo>
                    <a:lnTo>
                      <a:pt x="805" y="286"/>
                    </a:lnTo>
                    <a:lnTo>
                      <a:pt x="805" y="286"/>
                    </a:lnTo>
                    <a:lnTo>
                      <a:pt x="805" y="284"/>
                    </a:lnTo>
                    <a:lnTo>
                      <a:pt x="807" y="284"/>
                    </a:lnTo>
                    <a:lnTo>
                      <a:pt x="807" y="284"/>
                    </a:lnTo>
                    <a:lnTo>
                      <a:pt x="807" y="282"/>
                    </a:lnTo>
                    <a:lnTo>
                      <a:pt x="807" y="282"/>
                    </a:lnTo>
                    <a:lnTo>
                      <a:pt x="807" y="282"/>
                    </a:lnTo>
                    <a:lnTo>
                      <a:pt x="807" y="282"/>
                    </a:lnTo>
                    <a:lnTo>
                      <a:pt x="807" y="280"/>
                    </a:lnTo>
                    <a:lnTo>
                      <a:pt x="807" y="280"/>
                    </a:lnTo>
                    <a:lnTo>
                      <a:pt x="805" y="280"/>
                    </a:lnTo>
                    <a:lnTo>
                      <a:pt x="805" y="280"/>
                    </a:lnTo>
                    <a:lnTo>
                      <a:pt x="807" y="280"/>
                    </a:lnTo>
                    <a:lnTo>
                      <a:pt x="807" y="278"/>
                    </a:lnTo>
                    <a:lnTo>
                      <a:pt x="807" y="278"/>
                    </a:lnTo>
                    <a:lnTo>
                      <a:pt x="807" y="278"/>
                    </a:lnTo>
                    <a:lnTo>
                      <a:pt x="807" y="278"/>
                    </a:lnTo>
                    <a:lnTo>
                      <a:pt x="809" y="277"/>
                    </a:lnTo>
                    <a:lnTo>
                      <a:pt x="809" y="277"/>
                    </a:lnTo>
                    <a:lnTo>
                      <a:pt x="809" y="277"/>
                    </a:lnTo>
                    <a:lnTo>
                      <a:pt x="810" y="277"/>
                    </a:lnTo>
                    <a:lnTo>
                      <a:pt x="810" y="277"/>
                    </a:lnTo>
                    <a:lnTo>
                      <a:pt x="810" y="277"/>
                    </a:lnTo>
                    <a:lnTo>
                      <a:pt x="812" y="277"/>
                    </a:lnTo>
                    <a:lnTo>
                      <a:pt x="812" y="275"/>
                    </a:lnTo>
                    <a:lnTo>
                      <a:pt x="816" y="275"/>
                    </a:lnTo>
                    <a:lnTo>
                      <a:pt x="818" y="275"/>
                    </a:lnTo>
                    <a:lnTo>
                      <a:pt x="821" y="275"/>
                    </a:lnTo>
                    <a:lnTo>
                      <a:pt x="823" y="275"/>
                    </a:lnTo>
                    <a:lnTo>
                      <a:pt x="827" y="275"/>
                    </a:lnTo>
                    <a:lnTo>
                      <a:pt x="828" y="275"/>
                    </a:lnTo>
                    <a:lnTo>
                      <a:pt x="828" y="275"/>
                    </a:lnTo>
                    <a:lnTo>
                      <a:pt x="830" y="273"/>
                    </a:lnTo>
                    <a:lnTo>
                      <a:pt x="830" y="273"/>
                    </a:lnTo>
                    <a:lnTo>
                      <a:pt x="830" y="273"/>
                    </a:lnTo>
                    <a:lnTo>
                      <a:pt x="830" y="273"/>
                    </a:lnTo>
                    <a:lnTo>
                      <a:pt x="832" y="271"/>
                    </a:lnTo>
                    <a:lnTo>
                      <a:pt x="832" y="271"/>
                    </a:lnTo>
                    <a:lnTo>
                      <a:pt x="832" y="271"/>
                    </a:lnTo>
                    <a:lnTo>
                      <a:pt x="832" y="271"/>
                    </a:lnTo>
                    <a:lnTo>
                      <a:pt x="832" y="271"/>
                    </a:lnTo>
                    <a:lnTo>
                      <a:pt x="832" y="269"/>
                    </a:lnTo>
                    <a:lnTo>
                      <a:pt x="834" y="269"/>
                    </a:lnTo>
                    <a:lnTo>
                      <a:pt x="834" y="269"/>
                    </a:lnTo>
                    <a:lnTo>
                      <a:pt x="834" y="269"/>
                    </a:lnTo>
                    <a:lnTo>
                      <a:pt x="836" y="269"/>
                    </a:lnTo>
                    <a:lnTo>
                      <a:pt x="836" y="269"/>
                    </a:lnTo>
                    <a:lnTo>
                      <a:pt x="836" y="269"/>
                    </a:lnTo>
                    <a:lnTo>
                      <a:pt x="837" y="269"/>
                    </a:lnTo>
                    <a:lnTo>
                      <a:pt x="839" y="269"/>
                    </a:lnTo>
                    <a:lnTo>
                      <a:pt x="839" y="268"/>
                    </a:lnTo>
                    <a:lnTo>
                      <a:pt x="839" y="268"/>
                    </a:lnTo>
                    <a:lnTo>
                      <a:pt x="839" y="268"/>
                    </a:lnTo>
                    <a:lnTo>
                      <a:pt x="839" y="268"/>
                    </a:lnTo>
                    <a:lnTo>
                      <a:pt x="839" y="266"/>
                    </a:lnTo>
                    <a:lnTo>
                      <a:pt x="841" y="266"/>
                    </a:lnTo>
                    <a:lnTo>
                      <a:pt x="841" y="264"/>
                    </a:lnTo>
                    <a:lnTo>
                      <a:pt x="841" y="264"/>
                    </a:lnTo>
                    <a:lnTo>
                      <a:pt x="841" y="264"/>
                    </a:lnTo>
                    <a:lnTo>
                      <a:pt x="841" y="264"/>
                    </a:lnTo>
                    <a:lnTo>
                      <a:pt x="841" y="262"/>
                    </a:lnTo>
                    <a:lnTo>
                      <a:pt x="843" y="260"/>
                    </a:lnTo>
                    <a:lnTo>
                      <a:pt x="843" y="260"/>
                    </a:lnTo>
                    <a:lnTo>
                      <a:pt x="843" y="258"/>
                    </a:lnTo>
                    <a:lnTo>
                      <a:pt x="843" y="258"/>
                    </a:lnTo>
                    <a:lnTo>
                      <a:pt x="843" y="257"/>
                    </a:lnTo>
                    <a:lnTo>
                      <a:pt x="845" y="257"/>
                    </a:lnTo>
                    <a:lnTo>
                      <a:pt x="845" y="255"/>
                    </a:lnTo>
                    <a:lnTo>
                      <a:pt x="845" y="255"/>
                    </a:lnTo>
                    <a:lnTo>
                      <a:pt x="845" y="255"/>
                    </a:lnTo>
                    <a:lnTo>
                      <a:pt x="845" y="255"/>
                    </a:lnTo>
                    <a:lnTo>
                      <a:pt x="845" y="253"/>
                    </a:lnTo>
                    <a:lnTo>
                      <a:pt x="845" y="253"/>
                    </a:lnTo>
                    <a:lnTo>
                      <a:pt x="845" y="253"/>
                    </a:lnTo>
                    <a:lnTo>
                      <a:pt x="847" y="253"/>
                    </a:lnTo>
                    <a:lnTo>
                      <a:pt x="845" y="251"/>
                    </a:lnTo>
                    <a:lnTo>
                      <a:pt x="847" y="251"/>
                    </a:lnTo>
                    <a:lnTo>
                      <a:pt x="847" y="251"/>
                    </a:lnTo>
                    <a:lnTo>
                      <a:pt x="847" y="251"/>
                    </a:lnTo>
                    <a:lnTo>
                      <a:pt x="847" y="249"/>
                    </a:lnTo>
                    <a:lnTo>
                      <a:pt x="848" y="249"/>
                    </a:lnTo>
                    <a:lnTo>
                      <a:pt x="848" y="251"/>
                    </a:lnTo>
                    <a:lnTo>
                      <a:pt x="850" y="251"/>
                    </a:lnTo>
                    <a:lnTo>
                      <a:pt x="850" y="251"/>
                    </a:lnTo>
                    <a:lnTo>
                      <a:pt x="852" y="251"/>
                    </a:lnTo>
                    <a:lnTo>
                      <a:pt x="852" y="251"/>
                    </a:lnTo>
                    <a:lnTo>
                      <a:pt x="854" y="249"/>
                    </a:lnTo>
                    <a:lnTo>
                      <a:pt x="854" y="248"/>
                    </a:lnTo>
                    <a:lnTo>
                      <a:pt x="854" y="248"/>
                    </a:lnTo>
                    <a:lnTo>
                      <a:pt x="854" y="248"/>
                    </a:lnTo>
                    <a:lnTo>
                      <a:pt x="854" y="248"/>
                    </a:lnTo>
                    <a:lnTo>
                      <a:pt x="856" y="248"/>
                    </a:lnTo>
                    <a:lnTo>
                      <a:pt x="856" y="246"/>
                    </a:lnTo>
                    <a:lnTo>
                      <a:pt x="856" y="246"/>
                    </a:lnTo>
                    <a:lnTo>
                      <a:pt x="856" y="246"/>
                    </a:lnTo>
                    <a:lnTo>
                      <a:pt x="856" y="246"/>
                    </a:lnTo>
                    <a:lnTo>
                      <a:pt x="857" y="246"/>
                    </a:lnTo>
                    <a:lnTo>
                      <a:pt x="857" y="244"/>
                    </a:lnTo>
                    <a:lnTo>
                      <a:pt x="859" y="244"/>
                    </a:lnTo>
                    <a:lnTo>
                      <a:pt x="861" y="242"/>
                    </a:lnTo>
                    <a:lnTo>
                      <a:pt x="861" y="242"/>
                    </a:lnTo>
                    <a:lnTo>
                      <a:pt x="861" y="242"/>
                    </a:lnTo>
                    <a:lnTo>
                      <a:pt x="861" y="240"/>
                    </a:lnTo>
                    <a:lnTo>
                      <a:pt x="861" y="240"/>
                    </a:lnTo>
                    <a:lnTo>
                      <a:pt x="863" y="240"/>
                    </a:lnTo>
                    <a:lnTo>
                      <a:pt x="863" y="240"/>
                    </a:lnTo>
                    <a:lnTo>
                      <a:pt x="865" y="240"/>
                    </a:lnTo>
                    <a:lnTo>
                      <a:pt x="865" y="239"/>
                    </a:lnTo>
                    <a:lnTo>
                      <a:pt x="866" y="239"/>
                    </a:lnTo>
                    <a:lnTo>
                      <a:pt x="866" y="239"/>
                    </a:lnTo>
                    <a:lnTo>
                      <a:pt x="866" y="239"/>
                    </a:lnTo>
                    <a:lnTo>
                      <a:pt x="868" y="237"/>
                    </a:lnTo>
                    <a:lnTo>
                      <a:pt x="868" y="237"/>
                    </a:lnTo>
                    <a:lnTo>
                      <a:pt x="868" y="237"/>
                    </a:lnTo>
                    <a:lnTo>
                      <a:pt x="868" y="237"/>
                    </a:lnTo>
                    <a:lnTo>
                      <a:pt x="868" y="237"/>
                    </a:lnTo>
                    <a:lnTo>
                      <a:pt x="866" y="235"/>
                    </a:lnTo>
                    <a:lnTo>
                      <a:pt x="866" y="235"/>
                    </a:lnTo>
                    <a:lnTo>
                      <a:pt x="866" y="235"/>
                    </a:lnTo>
                    <a:lnTo>
                      <a:pt x="866" y="235"/>
                    </a:lnTo>
                    <a:lnTo>
                      <a:pt x="866" y="235"/>
                    </a:lnTo>
                    <a:lnTo>
                      <a:pt x="866" y="235"/>
                    </a:lnTo>
                    <a:lnTo>
                      <a:pt x="868" y="233"/>
                    </a:lnTo>
                    <a:lnTo>
                      <a:pt x="868" y="233"/>
                    </a:lnTo>
                    <a:lnTo>
                      <a:pt x="868" y="233"/>
                    </a:lnTo>
                    <a:lnTo>
                      <a:pt x="868" y="233"/>
                    </a:lnTo>
                    <a:lnTo>
                      <a:pt x="868" y="233"/>
                    </a:lnTo>
                    <a:lnTo>
                      <a:pt x="870" y="231"/>
                    </a:lnTo>
                    <a:lnTo>
                      <a:pt x="870" y="231"/>
                    </a:lnTo>
                    <a:lnTo>
                      <a:pt x="870" y="231"/>
                    </a:lnTo>
                    <a:lnTo>
                      <a:pt x="872" y="230"/>
                    </a:lnTo>
                    <a:lnTo>
                      <a:pt x="872" y="230"/>
                    </a:lnTo>
                    <a:lnTo>
                      <a:pt x="872" y="230"/>
                    </a:lnTo>
                    <a:lnTo>
                      <a:pt x="874" y="230"/>
                    </a:lnTo>
                    <a:lnTo>
                      <a:pt x="874" y="230"/>
                    </a:lnTo>
                    <a:lnTo>
                      <a:pt x="874" y="230"/>
                    </a:lnTo>
                    <a:lnTo>
                      <a:pt x="874" y="230"/>
                    </a:lnTo>
                    <a:lnTo>
                      <a:pt x="875" y="228"/>
                    </a:lnTo>
                    <a:lnTo>
                      <a:pt x="875" y="228"/>
                    </a:lnTo>
                    <a:lnTo>
                      <a:pt x="875" y="226"/>
                    </a:lnTo>
                    <a:lnTo>
                      <a:pt x="875" y="226"/>
                    </a:lnTo>
                    <a:lnTo>
                      <a:pt x="875" y="226"/>
                    </a:lnTo>
                    <a:lnTo>
                      <a:pt x="875" y="224"/>
                    </a:lnTo>
                    <a:lnTo>
                      <a:pt x="875" y="224"/>
                    </a:lnTo>
                    <a:lnTo>
                      <a:pt x="875" y="224"/>
                    </a:lnTo>
                    <a:lnTo>
                      <a:pt x="877" y="224"/>
                    </a:lnTo>
                    <a:lnTo>
                      <a:pt x="877" y="222"/>
                    </a:lnTo>
                    <a:lnTo>
                      <a:pt x="877" y="222"/>
                    </a:lnTo>
                    <a:lnTo>
                      <a:pt x="877" y="220"/>
                    </a:lnTo>
                    <a:lnTo>
                      <a:pt x="877" y="220"/>
                    </a:lnTo>
                    <a:lnTo>
                      <a:pt x="877" y="220"/>
                    </a:lnTo>
                    <a:lnTo>
                      <a:pt x="877" y="219"/>
                    </a:lnTo>
                    <a:lnTo>
                      <a:pt x="877" y="219"/>
                    </a:lnTo>
                    <a:lnTo>
                      <a:pt x="877" y="219"/>
                    </a:lnTo>
                    <a:lnTo>
                      <a:pt x="877" y="219"/>
                    </a:lnTo>
                    <a:lnTo>
                      <a:pt x="877" y="219"/>
                    </a:lnTo>
                    <a:lnTo>
                      <a:pt x="875" y="219"/>
                    </a:lnTo>
                    <a:lnTo>
                      <a:pt x="875" y="219"/>
                    </a:lnTo>
                    <a:lnTo>
                      <a:pt x="875" y="217"/>
                    </a:lnTo>
                    <a:lnTo>
                      <a:pt x="874" y="217"/>
                    </a:lnTo>
                    <a:lnTo>
                      <a:pt x="874" y="217"/>
                    </a:lnTo>
                    <a:lnTo>
                      <a:pt x="872" y="217"/>
                    </a:lnTo>
                    <a:lnTo>
                      <a:pt x="872" y="217"/>
                    </a:lnTo>
                    <a:lnTo>
                      <a:pt x="872" y="217"/>
                    </a:lnTo>
                    <a:lnTo>
                      <a:pt x="872" y="217"/>
                    </a:lnTo>
                    <a:lnTo>
                      <a:pt x="870" y="217"/>
                    </a:lnTo>
                    <a:lnTo>
                      <a:pt x="870" y="217"/>
                    </a:lnTo>
                    <a:lnTo>
                      <a:pt x="870" y="217"/>
                    </a:lnTo>
                    <a:lnTo>
                      <a:pt x="868" y="215"/>
                    </a:lnTo>
                    <a:lnTo>
                      <a:pt x="868" y="215"/>
                    </a:lnTo>
                    <a:lnTo>
                      <a:pt x="868" y="215"/>
                    </a:lnTo>
                    <a:lnTo>
                      <a:pt x="868" y="215"/>
                    </a:lnTo>
                    <a:lnTo>
                      <a:pt x="868" y="215"/>
                    </a:lnTo>
                    <a:lnTo>
                      <a:pt x="868" y="215"/>
                    </a:lnTo>
                    <a:lnTo>
                      <a:pt x="866" y="215"/>
                    </a:lnTo>
                    <a:lnTo>
                      <a:pt x="866" y="215"/>
                    </a:lnTo>
                    <a:lnTo>
                      <a:pt x="866" y="215"/>
                    </a:lnTo>
                    <a:lnTo>
                      <a:pt x="866" y="213"/>
                    </a:lnTo>
                    <a:lnTo>
                      <a:pt x="866" y="213"/>
                    </a:lnTo>
                    <a:lnTo>
                      <a:pt x="866" y="211"/>
                    </a:lnTo>
                    <a:lnTo>
                      <a:pt x="866" y="211"/>
                    </a:lnTo>
                    <a:lnTo>
                      <a:pt x="866" y="211"/>
                    </a:lnTo>
                    <a:lnTo>
                      <a:pt x="866" y="211"/>
                    </a:lnTo>
                    <a:lnTo>
                      <a:pt x="866" y="211"/>
                    </a:lnTo>
                    <a:lnTo>
                      <a:pt x="865" y="211"/>
                    </a:lnTo>
                    <a:lnTo>
                      <a:pt x="865" y="211"/>
                    </a:lnTo>
                    <a:lnTo>
                      <a:pt x="865" y="210"/>
                    </a:lnTo>
                    <a:lnTo>
                      <a:pt x="865" y="210"/>
                    </a:lnTo>
                    <a:lnTo>
                      <a:pt x="865" y="210"/>
                    </a:lnTo>
                    <a:lnTo>
                      <a:pt x="863" y="210"/>
                    </a:lnTo>
                    <a:lnTo>
                      <a:pt x="863" y="210"/>
                    </a:lnTo>
                    <a:lnTo>
                      <a:pt x="863" y="210"/>
                    </a:lnTo>
                    <a:lnTo>
                      <a:pt x="863" y="210"/>
                    </a:lnTo>
                    <a:lnTo>
                      <a:pt x="863" y="210"/>
                    </a:lnTo>
                    <a:lnTo>
                      <a:pt x="863" y="210"/>
                    </a:lnTo>
                    <a:lnTo>
                      <a:pt x="863" y="208"/>
                    </a:lnTo>
                    <a:lnTo>
                      <a:pt x="863" y="208"/>
                    </a:lnTo>
                    <a:lnTo>
                      <a:pt x="863" y="208"/>
                    </a:lnTo>
                    <a:lnTo>
                      <a:pt x="863" y="208"/>
                    </a:lnTo>
                    <a:lnTo>
                      <a:pt x="863" y="206"/>
                    </a:lnTo>
                    <a:lnTo>
                      <a:pt x="863" y="206"/>
                    </a:lnTo>
                    <a:lnTo>
                      <a:pt x="863" y="206"/>
                    </a:lnTo>
                    <a:lnTo>
                      <a:pt x="863" y="206"/>
                    </a:lnTo>
                    <a:lnTo>
                      <a:pt x="865" y="206"/>
                    </a:lnTo>
                    <a:lnTo>
                      <a:pt x="865" y="204"/>
                    </a:lnTo>
                    <a:lnTo>
                      <a:pt x="865" y="204"/>
                    </a:lnTo>
                    <a:lnTo>
                      <a:pt x="866" y="204"/>
                    </a:lnTo>
                    <a:lnTo>
                      <a:pt x="866" y="204"/>
                    </a:lnTo>
                    <a:lnTo>
                      <a:pt x="866" y="204"/>
                    </a:lnTo>
                    <a:lnTo>
                      <a:pt x="868" y="204"/>
                    </a:lnTo>
                    <a:lnTo>
                      <a:pt x="868" y="204"/>
                    </a:lnTo>
                    <a:lnTo>
                      <a:pt x="868" y="204"/>
                    </a:lnTo>
                    <a:lnTo>
                      <a:pt x="868" y="204"/>
                    </a:lnTo>
                    <a:lnTo>
                      <a:pt x="868" y="204"/>
                    </a:lnTo>
                    <a:lnTo>
                      <a:pt x="868" y="202"/>
                    </a:lnTo>
                    <a:lnTo>
                      <a:pt x="868" y="202"/>
                    </a:lnTo>
                    <a:lnTo>
                      <a:pt x="868" y="202"/>
                    </a:lnTo>
                    <a:lnTo>
                      <a:pt x="868" y="201"/>
                    </a:lnTo>
                    <a:lnTo>
                      <a:pt x="868" y="201"/>
                    </a:lnTo>
                    <a:lnTo>
                      <a:pt x="868" y="201"/>
                    </a:lnTo>
                    <a:lnTo>
                      <a:pt x="868" y="199"/>
                    </a:lnTo>
                    <a:lnTo>
                      <a:pt x="868" y="199"/>
                    </a:lnTo>
                    <a:lnTo>
                      <a:pt x="868" y="199"/>
                    </a:lnTo>
                    <a:lnTo>
                      <a:pt x="868" y="199"/>
                    </a:lnTo>
                    <a:lnTo>
                      <a:pt x="868" y="199"/>
                    </a:lnTo>
                    <a:lnTo>
                      <a:pt x="868" y="199"/>
                    </a:lnTo>
                    <a:lnTo>
                      <a:pt x="868" y="199"/>
                    </a:lnTo>
                    <a:lnTo>
                      <a:pt x="868" y="199"/>
                    </a:lnTo>
                    <a:lnTo>
                      <a:pt x="868" y="197"/>
                    </a:lnTo>
                    <a:lnTo>
                      <a:pt x="868" y="197"/>
                    </a:lnTo>
                    <a:lnTo>
                      <a:pt x="868" y="197"/>
                    </a:lnTo>
                    <a:lnTo>
                      <a:pt x="868" y="197"/>
                    </a:lnTo>
                    <a:lnTo>
                      <a:pt x="868" y="197"/>
                    </a:lnTo>
                    <a:lnTo>
                      <a:pt x="868" y="195"/>
                    </a:lnTo>
                    <a:lnTo>
                      <a:pt x="868" y="193"/>
                    </a:lnTo>
                    <a:lnTo>
                      <a:pt x="868" y="193"/>
                    </a:lnTo>
                    <a:lnTo>
                      <a:pt x="868" y="193"/>
                    </a:lnTo>
                    <a:lnTo>
                      <a:pt x="868" y="193"/>
                    </a:lnTo>
                    <a:lnTo>
                      <a:pt x="868" y="193"/>
                    </a:lnTo>
                    <a:lnTo>
                      <a:pt x="868" y="192"/>
                    </a:lnTo>
                    <a:lnTo>
                      <a:pt x="866" y="192"/>
                    </a:lnTo>
                    <a:lnTo>
                      <a:pt x="866" y="192"/>
                    </a:lnTo>
                    <a:lnTo>
                      <a:pt x="866" y="192"/>
                    </a:lnTo>
                    <a:lnTo>
                      <a:pt x="866" y="190"/>
                    </a:lnTo>
                    <a:lnTo>
                      <a:pt x="866" y="190"/>
                    </a:lnTo>
                    <a:lnTo>
                      <a:pt x="866" y="190"/>
                    </a:lnTo>
                    <a:lnTo>
                      <a:pt x="865" y="188"/>
                    </a:lnTo>
                    <a:lnTo>
                      <a:pt x="865" y="186"/>
                    </a:lnTo>
                    <a:lnTo>
                      <a:pt x="865" y="186"/>
                    </a:lnTo>
                    <a:lnTo>
                      <a:pt x="863" y="184"/>
                    </a:lnTo>
                    <a:lnTo>
                      <a:pt x="863" y="184"/>
                    </a:lnTo>
                    <a:lnTo>
                      <a:pt x="863" y="182"/>
                    </a:lnTo>
                    <a:lnTo>
                      <a:pt x="863" y="182"/>
                    </a:lnTo>
                    <a:lnTo>
                      <a:pt x="863" y="182"/>
                    </a:lnTo>
                    <a:lnTo>
                      <a:pt x="863" y="182"/>
                    </a:lnTo>
                    <a:lnTo>
                      <a:pt x="863" y="181"/>
                    </a:lnTo>
                    <a:lnTo>
                      <a:pt x="863" y="181"/>
                    </a:lnTo>
                    <a:lnTo>
                      <a:pt x="863" y="179"/>
                    </a:lnTo>
                    <a:lnTo>
                      <a:pt x="863" y="179"/>
                    </a:lnTo>
                    <a:lnTo>
                      <a:pt x="863" y="179"/>
                    </a:lnTo>
                    <a:lnTo>
                      <a:pt x="865" y="179"/>
                    </a:lnTo>
                    <a:lnTo>
                      <a:pt x="865" y="179"/>
                    </a:lnTo>
                    <a:lnTo>
                      <a:pt x="865" y="179"/>
                    </a:lnTo>
                    <a:lnTo>
                      <a:pt x="865" y="179"/>
                    </a:lnTo>
                    <a:lnTo>
                      <a:pt x="866" y="179"/>
                    </a:lnTo>
                    <a:lnTo>
                      <a:pt x="866" y="179"/>
                    </a:lnTo>
                    <a:lnTo>
                      <a:pt x="868" y="177"/>
                    </a:lnTo>
                    <a:lnTo>
                      <a:pt x="870" y="177"/>
                    </a:lnTo>
                    <a:lnTo>
                      <a:pt x="870" y="177"/>
                    </a:lnTo>
                    <a:lnTo>
                      <a:pt x="870" y="177"/>
                    </a:lnTo>
                    <a:lnTo>
                      <a:pt x="870" y="177"/>
                    </a:lnTo>
                    <a:lnTo>
                      <a:pt x="870" y="177"/>
                    </a:lnTo>
                    <a:lnTo>
                      <a:pt x="870" y="175"/>
                    </a:lnTo>
                    <a:lnTo>
                      <a:pt x="872" y="175"/>
                    </a:lnTo>
                    <a:lnTo>
                      <a:pt x="872" y="175"/>
                    </a:lnTo>
                    <a:lnTo>
                      <a:pt x="872" y="175"/>
                    </a:lnTo>
                    <a:lnTo>
                      <a:pt x="872" y="175"/>
                    </a:lnTo>
                    <a:lnTo>
                      <a:pt x="874" y="175"/>
                    </a:lnTo>
                    <a:lnTo>
                      <a:pt x="874" y="173"/>
                    </a:lnTo>
                    <a:lnTo>
                      <a:pt x="874" y="173"/>
                    </a:lnTo>
                    <a:lnTo>
                      <a:pt x="874" y="173"/>
                    </a:lnTo>
                    <a:lnTo>
                      <a:pt x="874" y="173"/>
                    </a:lnTo>
                    <a:lnTo>
                      <a:pt x="874" y="172"/>
                    </a:lnTo>
                    <a:lnTo>
                      <a:pt x="874" y="172"/>
                    </a:lnTo>
                    <a:lnTo>
                      <a:pt x="875" y="170"/>
                    </a:lnTo>
                    <a:lnTo>
                      <a:pt x="875" y="170"/>
                    </a:lnTo>
                    <a:lnTo>
                      <a:pt x="875" y="168"/>
                    </a:lnTo>
                    <a:lnTo>
                      <a:pt x="877" y="168"/>
                    </a:lnTo>
                    <a:lnTo>
                      <a:pt x="877" y="168"/>
                    </a:lnTo>
                    <a:lnTo>
                      <a:pt x="877" y="166"/>
                    </a:lnTo>
                    <a:lnTo>
                      <a:pt x="877" y="166"/>
                    </a:lnTo>
                    <a:lnTo>
                      <a:pt x="877" y="166"/>
                    </a:lnTo>
                    <a:lnTo>
                      <a:pt x="877" y="164"/>
                    </a:lnTo>
                    <a:lnTo>
                      <a:pt x="877" y="164"/>
                    </a:lnTo>
                    <a:lnTo>
                      <a:pt x="877" y="164"/>
                    </a:lnTo>
                    <a:lnTo>
                      <a:pt x="877" y="163"/>
                    </a:lnTo>
                    <a:lnTo>
                      <a:pt x="877" y="163"/>
                    </a:lnTo>
                    <a:lnTo>
                      <a:pt x="877" y="163"/>
                    </a:lnTo>
                    <a:lnTo>
                      <a:pt x="879" y="161"/>
                    </a:lnTo>
                    <a:lnTo>
                      <a:pt x="879" y="161"/>
                    </a:lnTo>
                    <a:lnTo>
                      <a:pt x="879" y="161"/>
                    </a:lnTo>
                    <a:lnTo>
                      <a:pt x="879" y="161"/>
                    </a:lnTo>
                    <a:lnTo>
                      <a:pt x="879" y="161"/>
                    </a:lnTo>
                    <a:lnTo>
                      <a:pt x="879" y="161"/>
                    </a:lnTo>
                    <a:lnTo>
                      <a:pt x="879" y="159"/>
                    </a:lnTo>
                    <a:lnTo>
                      <a:pt x="879" y="159"/>
                    </a:lnTo>
                    <a:lnTo>
                      <a:pt x="879" y="159"/>
                    </a:lnTo>
                    <a:lnTo>
                      <a:pt x="879" y="157"/>
                    </a:lnTo>
                    <a:lnTo>
                      <a:pt x="879" y="157"/>
                    </a:lnTo>
                    <a:lnTo>
                      <a:pt x="881" y="155"/>
                    </a:lnTo>
                    <a:lnTo>
                      <a:pt x="881" y="155"/>
                    </a:lnTo>
                    <a:lnTo>
                      <a:pt x="881" y="154"/>
                    </a:lnTo>
                    <a:lnTo>
                      <a:pt x="881" y="154"/>
                    </a:lnTo>
                    <a:lnTo>
                      <a:pt x="883" y="154"/>
                    </a:lnTo>
                    <a:lnTo>
                      <a:pt x="883" y="154"/>
                    </a:lnTo>
                    <a:lnTo>
                      <a:pt x="884" y="152"/>
                    </a:lnTo>
                    <a:lnTo>
                      <a:pt x="886" y="152"/>
                    </a:lnTo>
                    <a:lnTo>
                      <a:pt x="886" y="152"/>
                    </a:lnTo>
                    <a:lnTo>
                      <a:pt x="888" y="152"/>
                    </a:lnTo>
                    <a:lnTo>
                      <a:pt x="888" y="152"/>
                    </a:lnTo>
                    <a:lnTo>
                      <a:pt x="888" y="152"/>
                    </a:lnTo>
                    <a:lnTo>
                      <a:pt x="890" y="152"/>
                    </a:lnTo>
                    <a:lnTo>
                      <a:pt x="890" y="152"/>
                    </a:lnTo>
                    <a:lnTo>
                      <a:pt x="890" y="152"/>
                    </a:lnTo>
                    <a:lnTo>
                      <a:pt x="890" y="150"/>
                    </a:lnTo>
                    <a:lnTo>
                      <a:pt x="890" y="150"/>
                    </a:lnTo>
                    <a:lnTo>
                      <a:pt x="892" y="150"/>
                    </a:lnTo>
                    <a:lnTo>
                      <a:pt x="892" y="150"/>
                    </a:lnTo>
                    <a:lnTo>
                      <a:pt x="892" y="150"/>
                    </a:lnTo>
                    <a:lnTo>
                      <a:pt x="894" y="150"/>
                    </a:lnTo>
                    <a:lnTo>
                      <a:pt x="894" y="150"/>
                    </a:lnTo>
                    <a:lnTo>
                      <a:pt x="895" y="150"/>
                    </a:lnTo>
                    <a:lnTo>
                      <a:pt x="895" y="148"/>
                    </a:lnTo>
                    <a:lnTo>
                      <a:pt x="895" y="148"/>
                    </a:lnTo>
                    <a:lnTo>
                      <a:pt x="895" y="148"/>
                    </a:lnTo>
                    <a:lnTo>
                      <a:pt x="895" y="148"/>
                    </a:lnTo>
                    <a:lnTo>
                      <a:pt x="895" y="148"/>
                    </a:lnTo>
                    <a:lnTo>
                      <a:pt x="895" y="148"/>
                    </a:lnTo>
                    <a:lnTo>
                      <a:pt x="895" y="146"/>
                    </a:lnTo>
                    <a:lnTo>
                      <a:pt x="897" y="146"/>
                    </a:lnTo>
                    <a:lnTo>
                      <a:pt x="897" y="145"/>
                    </a:lnTo>
                    <a:lnTo>
                      <a:pt x="897" y="143"/>
                    </a:lnTo>
                    <a:lnTo>
                      <a:pt x="897" y="143"/>
                    </a:lnTo>
                    <a:lnTo>
                      <a:pt x="897" y="143"/>
                    </a:lnTo>
                    <a:lnTo>
                      <a:pt x="897" y="143"/>
                    </a:lnTo>
                    <a:lnTo>
                      <a:pt x="897" y="143"/>
                    </a:lnTo>
                    <a:lnTo>
                      <a:pt x="899" y="143"/>
                    </a:lnTo>
                    <a:lnTo>
                      <a:pt x="899" y="141"/>
                    </a:lnTo>
                    <a:lnTo>
                      <a:pt x="899" y="141"/>
                    </a:lnTo>
                    <a:lnTo>
                      <a:pt x="899" y="141"/>
                    </a:lnTo>
                    <a:lnTo>
                      <a:pt x="899" y="139"/>
                    </a:lnTo>
                    <a:lnTo>
                      <a:pt x="901" y="139"/>
                    </a:lnTo>
                    <a:lnTo>
                      <a:pt x="901" y="137"/>
                    </a:lnTo>
                    <a:lnTo>
                      <a:pt x="899" y="137"/>
                    </a:lnTo>
                    <a:lnTo>
                      <a:pt x="899" y="137"/>
                    </a:lnTo>
                    <a:lnTo>
                      <a:pt x="899" y="135"/>
                    </a:lnTo>
                    <a:lnTo>
                      <a:pt x="899" y="135"/>
                    </a:lnTo>
                    <a:lnTo>
                      <a:pt x="899" y="134"/>
                    </a:lnTo>
                    <a:lnTo>
                      <a:pt x="899" y="134"/>
                    </a:lnTo>
                    <a:lnTo>
                      <a:pt x="899" y="134"/>
                    </a:lnTo>
                    <a:lnTo>
                      <a:pt x="899" y="134"/>
                    </a:lnTo>
                    <a:lnTo>
                      <a:pt x="899" y="134"/>
                    </a:lnTo>
                    <a:lnTo>
                      <a:pt x="899" y="134"/>
                    </a:lnTo>
                    <a:lnTo>
                      <a:pt x="899" y="134"/>
                    </a:lnTo>
                    <a:lnTo>
                      <a:pt x="899" y="132"/>
                    </a:lnTo>
                    <a:lnTo>
                      <a:pt x="897" y="132"/>
                    </a:lnTo>
                    <a:lnTo>
                      <a:pt x="897" y="132"/>
                    </a:lnTo>
                    <a:lnTo>
                      <a:pt x="897" y="132"/>
                    </a:lnTo>
                    <a:lnTo>
                      <a:pt x="897" y="132"/>
                    </a:lnTo>
                    <a:lnTo>
                      <a:pt x="897" y="132"/>
                    </a:lnTo>
                    <a:lnTo>
                      <a:pt x="899" y="132"/>
                    </a:lnTo>
                    <a:lnTo>
                      <a:pt x="899" y="132"/>
                    </a:lnTo>
                    <a:lnTo>
                      <a:pt x="899" y="132"/>
                    </a:lnTo>
                    <a:lnTo>
                      <a:pt x="899" y="132"/>
                    </a:lnTo>
                    <a:lnTo>
                      <a:pt x="899" y="132"/>
                    </a:lnTo>
                    <a:lnTo>
                      <a:pt x="901" y="132"/>
                    </a:lnTo>
                    <a:lnTo>
                      <a:pt x="901" y="132"/>
                    </a:lnTo>
                    <a:lnTo>
                      <a:pt x="901" y="130"/>
                    </a:lnTo>
                    <a:lnTo>
                      <a:pt x="903" y="130"/>
                    </a:lnTo>
                    <a:lnTo>
                      <a:pt x="903" y="130"/>
                    </a:lnTo>
                    <a:lnTo>
                      <a:pt x="903" y="130"/>
                    </a:lnTo>
                    <a:lnTo>
                      <a:pt x="904" y="130"/>
                    </a:lnTo>
                    <a:lnTo>
                      <a:pt x="904" y="130"/>
                    </a:lnTo>
                    <a:lnTo>
                      <a:pt x="904" y="130"/>
                    </a:lnTo>
                    <a:lnTo>
                      <a:pt x="908" y="130"/>
                    </a:lnTo>
                    <a:lnTo>
                      <a:pt x="908" y="130"/>
                    </a:lnTo>
                    <a:lnTo>
                      <a:pt x="908" y="130"/>
                    </a:lnTo>
                    <a:lnTo>
                      <a:pt x="908" y="130"/>
                    </a:lnTo>
                    <a:lnTo>
                      <a:pt x="908" y="130"/>
                    </a:lnTo>
                    <a:lnTo>
                      <a:pt x="910" y="128"/>
                    </a:lnTo>
                    <a:lnTo>
                      <a:pt x="910" y="128"/>
                    </a:lnTo>
                    <a:lnTo>
                      <a:pt x="912" y="128"/>
                    </a:lnTo>
                    <a:lnTo>
                      <a:pt x="912" y="128"/>
                    </a:lnTo>
                    <a:lnTo>
                      <a:pt x="912" y="128"/>
                    </a:lnTo>
                    <a:lnTo>
                      <a:pt x="912" y="128"/>
                    </a:lnTo>
                    <a:lnTo>
                      <a:pt x="912" y="128"/>
                    </a:lnTo>
                    <a:lnTo>
                      <a:pt x="912" y="128"/>
                    </a:lnTo>
                    <a:lnTo>
                      <a:pt x="913" y="128"/>
                    </a:lnTo>
                    <a:lnTo>
                      <a:pt x="913" y="128"/>
                    </a:lnTo>
                    <a:lnTo>
                      <a:pt x="913" y="126"/>
                    </a:lnTo>
                    <a:lnTo>
                      <a:pt x="913" y="126"/>
                    </a:lnTo>
                    <a:lnTo>
                      <a:pt x="913" y="126"/>
                    </a:lnTo>
                    <a:lnTo>
                      <a:pt x="913" y="126"/>
                    </a:lnTo>
                    <a:lnTo>
                      <a:pt x="915" y="126"/>
                    </a:lnTo>
                    <a:lnTo>
                      <a:pt x="915" y="126"/>
                    </a:lnTo>
                    <a:lnTo>
                      <a:pt x="917" y="126"/>
                    </a:lnTo>
                    <a:lnTo>
                      <a:pt x="917" y="126"/>
                    </a:lnTo>
                    <a:lnTo>
                      <a:pt x="917" y="126"/>
                    </a:lnTo>
                    <a:lnTo>
                      <a:pt x="917" y="126"/>
                    </a:lnTo>
                    <a:lnTo>
                      <a:pt x="917" y="126"/>
                    </a:lnTo>
                    <a:lnTo>
                      <a:pt x="917" y="126"/>
                    </a:lnTo>
                    <a:lnTo>
                      <a:pt x="917" y="126"/>
                    </a:lnTo>
                    <a:lnTo>
                      <a:pt x="919" y="125"/>
                    </a:lnTo>
                    <a:lnTo>
                      <a:pt x="919" y="125"/>
                    </a:lnTo>
                    <a:lnTo>
                      <a:pt x="921" y="125"/>
                    </a:lnTo>
                    <a:lnTo>
                      <a:pt x="921" y="125"/>
                    </a:lnTo>
                    <a:lnTo>
                      <a:pt x="921" y="125"/>
                    </a:lnTo>
                    <a:lnTo>
                      <a:pt x="921" y="125"/>
                    </a:lnTo>
                    <a:lnTo>
                      <a:pt x="921" y="125"/>
                    </a:lnTo>
                    <a:lnTo>
                      <a:pt x="922" y="125"/>
                    </a:lnTo>
                    <a:lnTo>
                      <a:pt x="922" y="125"/>
                    </a:lnTo>
                    <a:lnTo>
                      <a:pt x="922" y="125"/>
                    </a:lnTo>
                    <a:lnTo>
                      <a:pt x="924" y="125"/>
                    </a:lnTo>
                    <a:lnTo>
                      <a:pt x="924" y="125"/>
                    </a:lnTo>
                    <a:lnTo>
                      <a:pt x="926" y="125"/>
                    </a:lnTo>
                    <a:lnTo>
                      <a:pt x="926" y="125"/>
                    </a:lnTo>
                    <a:lnTo>
                      <a:pt x="926" y="125"/>
                    </a:lnTo>
                    <a:lnTo>
                      <a:pt x="926" y="125"/>
                    </a:lnTo>
                    <a:lnTo>
                      <a:pt x="928" y="125"/>
                    </a:lnTo>
                    <a:lnTo>
                      <a:pt x="928" y="125"/>
                    </a:lnTo>
                    <a:lnTo>
                      <a:pt x="928" y="125"/>
                    </a:lnTo>
                    <a:lnTo>
                      <a:pt x="928" y="125"/>
                    </a:lnTo>
                    <a:lnTo>
                      <a:pt x="928" y="125"/>
                    </a:lnTo>
                    <a:lnTo>
                      <a:pt x="928" y="125"/>
                    </a:lnTo>
                    <a:lnTo>
                      <a:pt x="930" y="125"/>
                    </a:lnTo>
                    <a:lnTo>
                      <a:pt x="930" y="123"/>
                    </a:lnTo>
                    <a:lnTo>
                      <a:pt x="930" y="123"/>
                    </a:lnTo>
                    <a:lnTo>
                      <a:pt x="930" y="123"/>
                    </a:lnTo>
                    <a:lnTo>
                      <a:pt x="930" y="123"/>
                    </a:lnTo>
                    <a:lnTo>
                      <a:pt x="932" y="123"/>
                    </a:lnTo>
                    <a:lnTo>
                      <a:pt x="932" y="121"/>
                    </a:lnTo>
                    <a:lnTo>
                      <a:pt x="932" y="121"/>
                    </a:lnTo>
                    <a:lnTo>
                      <a:pt x="933" y="121"/>
                    </a:lnTo>
                    <a:lnTo>
                      <a:pt x="933" y="121"/>
                    </a:lnTo>
                    <a:lnTo>
                      <a:pt x="933" y="121"/>
                    </a:lnTo>
                    <a:lnTo>
                      <a:pt x="933" y="121"/>
                    </a:lnTo>
                    <a:lnTo>
                      <a:pt x="933" y="121"/>
                    </a:lnTo>
                    <a:lnTo>
                      <a:pt x="933" y="121"/>
                    </a:lnTo>
                    <a:lnTo>
                      <a:pt x="935" y="119"/>
                    </a:lnTo>
                    <a:lnTo>
                      <a:pt x="935" y="119"/>
                    </a:lnTo>
                    <a:lnTo>
                      <a:pt x="935" y="119"/>
                    </a:lnTo>
                    <a:lnTo>
                      <a:pt x="935" y="119"/>
                    </a:lnTo>
                    <a:lnTo>
                      <a:pt x="935" y="119"/>
                    </a:lnTo>
                    <a:lnTo>
                      <a:pt x="935" y="119"/>
                    </a:lnTo>
                    <a:lnTo>
                      <a:pt x="935" y="117"/>
                    </a:lnTo>
                    <a:lnTo>
                      <a:pt x="937" y="117"/>
                    </a:lnTo>
                    <a:lnTo>
                      <a:pt x="937" y="117"/>
                    </a:lnTo>
                    <a:lnTo>
                      <a:pt x="937" y="117"/>
                    </a:lnTo>
                    <a:lnTo>
                      <a:pt x="937" y="117"/>
                    </a:lnTo>
                    <a:lnTo>
                      <a:pt x="937" y="117"/>
                    </a:lnTo>
                    <a:lnTo>
                      <a:pt x="937" y="117"/>
                    </a:lnTo>
                    <a:lnTo>
                      <a:pt x="937" y="116"/>
                    </a:lnTo>
                    <a:lnTo>
                      <a:pt x="937" y="116"/>
                    </a:lnTo>
                    <a:lnTo>
                      <a:pt x="937" y="116"/>
                    </a:lnTo>
                    <a:lnTo>
                      <a:pt x="937" y="116"/>
                    </a:lnTo>
                    <a:lnTo>
                      <a:pt x="937" y="116"/>
                    </a:lnTo>
                    <a:lnTo>
                      <a:pt x="939" y="114"/>
                    </a:lnTo>
                    <a:lnTo>
                      <a:pt x="939" y="114"/>
                    </a:lnTo>
                    <a:lnTo>
                      <a:pt x="939" y="114"/>
                    </a:lnTo>
                    <a:lnTo>
                      <a:pt x="939" y="114"/>
                    </a:lnTo>
                    <a:lnTo>
                      <a:pt x="939" y="112"/>
                    </a:lnTo>
                    <a:lnTo>
                      <a:pt x="939" y="112"/>
                    </a:lnTo>
                    <a:lnTo>
                      <a:pt x="939" y="112"/>
                    </a:lnTo>
                    <a:lnTo>
                      <a:pt x="941" y="112"/>
                    </a:lnTo>
                    <a:lnTo>
                      <a:pt x="941" y="112"/>
                    </a:lnTo>
                    <a:lnTo>
                      <a:pt x="941" y="112"/>
                    </a:lnTo>
                    <a:lnTo>
                      <a:pt x="942" y="112"/>
                    </a:lnTo>
                    <a:lnTo>
                      <a:pt x="942" y="112"/>
                    </a:lnTo>
                    <a:lnTo>
                      <a:pt x="942" y="112"/>
                    </a:lnTo>
                    <a:lnTo>
                      <a:pt x="942" y="112"/>
                    </a:lnTo>
                    <a:lnTo>
                      <a:pt x="942" y="110"/>
                    </a:lnTo>
                    <a:lnTo>
                      <a:pt x="942" y="110"/>
                    </a:lnTo>
                    <a:lnTo>
                      <a:pt x="944" y="110"/>
                    </a:lnTo>
                    <a:lnTo>
                      <a:pt x="944" y="108"/>
                    </a:lnTo>
                    <a:lnTo>
                      <a:pt x="944" y="108"/>
                    </a:lnTo>
                    <a:lnTo>
                      <a:pt x="944" y="108"/>
                    </a:lnTo>
                    <a:lnTo>
                      <a:pt x="944" y="108"/>
                    </a:lnTo>
                    <a:lnTo>
                      <a:pt x="944" y="108"/>
                    </a:lnTo>
                    <a:lnTo>
                      <a:pt x="946" y="108"/>
                    </a:lnTo>
                    <a:lnTo>
                      <a:pt x="946" y="108"/>
                    </a:lnTo>
                    <a:lnTo>
                      <a:pt x="946" y="108"/>
                    </a:lnTo>
                    <a:lnTo>
                      <a:pt x="946" y="108"/>
                    </a:lnTo>
                    <a:lnTo>
                      <a:pt x="946" y="108"/>
                    </a:lnTo>
                    <a:lnTo>
                      <a:pt x="948" y="108"/>
                    </a:lnTo>
                    <a:lnTo>
                      <a:pt x="948" y="108"/>
                    </a:lnTo>
                    <a:lnTo>
                      <a:pt x="948" y="107"/>
                    </a:lnTo>
                    <a:lnTo>
                      <a:pt x="950" y="107"/>
                    </a:lnTo>
                    <a:lnTo>
                      <a:pt x="950" y="107"/>
                    </a:lnTo>
                    <a:lnTo>
                      <a:pt x="950" y="107"/>
                    </a:lnTo>
                    <a:lnTo>
                      <a:pt x="950" y="107"/>
                    </a:lnTo>
                    <a:lnTo>
                      <a:pt x="951" y="107"/>
                    </a:lnTo>
                    <a:lnTo>
                      <a:pt x="951" y="107"/>
                    </a:lnTo>
                    <a:lnTo>
                      <a:pt x="951" y="107"/>
                    </a:lnTo>
                    <a:lnTo>
                      <a:pt x="951" y="105"/>
                    </a:lnTo>
                    <a:lnTo>
                      <a:pt x="950" y="105"/>
                    </a:lnTo>
                    <a:lnTo>
                      <a:pt x="950" y="103"/>
                    </a:lnTo>
                    <a:lnTo>
                      <a:pt x="950" y="101"/>
                    </a:lnTo>
                    <a:lnTo>
                      <a:pt x="950" y="101"/>
                    </a:lnTo>
                    <a:lnTo>
                      <a:pt x="950" y="101"/>
                    </a:lnTo>
                    <a:lnTo>
                      <a:pt x="950" y="99"/>
                    </a:lnTo>
                    <a:lnTo>
                      <a:pt x="950" y="99"/>
                    </a:lnTo>
                    <a:lnTo>
                      <a:pt x="950" y="99"/>
                    </a:lnTo>
                    <a:lnTo>
                      <a:pt x="950" y="99"/>
                    </a:lnTo>
                    <a:lnTo>
                      <a:pt x="950" y="99"/>
                    </a:lnTo>
                    <a:lnTo>
                      <a:pt x="950" y="97"/>
                    </a:lnTo>
                    <a:lnTo>
                      <a:pt x="950" y="97"/>
                    </a:lnTo>
                    <a:lnTo>
                      <a:pt x="950" y="97"/>
                    </a:lnTo>
                    <a:lnTo>
                      <a:pt x="950" y="96"/>
                    </a:lnTo>
                    <a:lnTo>
                      <a:pt x="950" y="96"/>
                    </a:lnTo>
                    <a:lnTo>
                      <a:pt x="950" y="96"/>
                    </a:lnTo>
                    <a:lnTo>
                      <a:pt x="950" y="94"/>
                    </a:lnTo>
                    <a:lnTo>
                      <a:pt x="950" y="94"/>
                    </a:lnTo>
                    <a:lnTo>
                      <a:pt x="950" y="94"/>
                    </a:lnTo>
                    <a:lnTo>
                      <a:pt x="950" y="94"/>
                    </a:lnTo>
                    <a:lnTo>
                      <a:pt x="950" y="94"/>
                    </a:lnTo>
                    <a:lnTo>
                      <a:pt x="950" y="94"/>
                    </a:lnTo>
                    <a:lnTo>
                      <a:pt x="950" y="92"/>
                    </a:lnTo>
                    <a:lnTo>
                      <a:pt x="950" y="92"/>
                    </a:lnTo>
                    <a:lnTo>
                      <a:pt x="950" y="92"/>
                    </a:lnTo>
                    <a:lnTo>
                      <a:pt x="950" y="92"/>
                    </a:lnTo>
                    <a:lnTo>
                      <a:pt x="951" y="92"/>
                    </a:lnTo>
                    <a:lnTo>
                      <a:pt x="951" y="92"/>
                    </a:lnTo>
                    <a:lnTo>
                      <a:pt x="953" y="92"/>
                    </a:lnTo>
                    <a:lnTo>
                      <a:pt x="953" y="92"/>
                    </a:lnTo>
                    <a:lnTo>
                      <a:pt x="953" y="92"/>
                    </a:lnTo>
                    <a:lnTo>
                      <a:pt x="955" y="92"/>
                    </a:lnTo>
                    <a:lnTo>
                      <a:pt x="955" y="92"/>
                    </a:lnTo>
                    <a:lnTo>
                      <a:pt x="955" y="92"/>
                    </a:lnTo>
                    <a:lnTo>
                      <a:pt x="955" y="92"/>
                    </a:lnTo>
                    <a:lnTo>
                      <a:pt x="955" y="92"/>
                    </a:lnTo>
                    <a:lnTo>
                      <a:pt x="955" y="92"/>
                    </a:lnTo>
                    <a:lnTo>
                      <a:pt x="955" y="94"/>
                    </a:lnTo>
                    <a:lnTo>
                      <a:pt x="957" y="92"/>
                    </a:lnTo>
                    <a:lnTo>
                      <a:pt x="957" y="92"/>
                    </a:lnTo>
                    <a:lnTo>
                      <a:pt x="957" y="92"/>
                    </a:lnTo>
                    <a:lnTo>
                      <a:pt x="959" y="92"/>
                    </a:lnTo>
                    <a:lnTo>
                      <a:pt x="959" y="92"/>
                    </a:lnTo>
                    <a:lnTo>
                      <a:pt x="959" y="92"/>
                    </a:lnTo>
                    <a:lnTo>
                      <a:pt x="960" y="92"/>
                    </a:lnTo>
                    <a:lnTo>
                      <a:pt x="960" y="92"/>
                    </a:lnTo>
                    <a:lnTo>
                      <a:pt x="960" y="92"/>
                    </a:lnTo>
                    <a:lnTo>
                      <a:pt x="960" y="92"/>
                    </a:lnTo>
                    <a:lnTo>
                      <a:pt x="960" y="92"/>
                    </a:lnTo>
                    <a:lnTo>
                      <a:pt x="960" y="92"/>
                    </a:lnTo>
                    <a:lnTo>
                      <a:pt x="962" y="90"/>
                    </a:lnTo>
                    <a:lnTo>
                      <a:pt x="962" y="90"/>
                    </a:lnTo>
                    <a:lnTo>
                      <a:pt x="962" y="90"/>
                    </a:lnTo>
                    <a:lnTo>
                      <a:pt x="962" y="90"/>
                    </a:lnTo>
                    <a:lnTo>
                      <a:pt x="962" y="90"/>
                    </a:lnTo>
                    <a:lnTo>
                      <a:pt x="964" y="90"/>
                    </a:lnTo>
                    <a:lnTo>
                      <a:pt x="964" y="90"/>
                    </a:lnTo>
                    <a:lnTo>
                      <a:pt x="964" y="90"/>
                    </a:lnTo>
                    <a:lnTo>
                      <a:pt x="964" y="90"/>
                    </a:lnTo>
                    <a:lnTo>
                      <a:pt x="964" y="90"/>
                    </a:lnTo>
                    <a:lnTo>
                      <a:pt x="964" y="90"/>
                    </a:lnTo>
                    <a:lnTo>
                      <a:pt x="966" y="90"/>
                    </a:lnTo>
                    <a:lnTo>
                      <a:pt x="966" y="90"/>
                    </a:lnTo>
                    <a:lnTo>
                      <a:pt x="968" y="90"/>
                    </a:lnTo>
                    <a:lnTo>
                      <a:pt x="968" y="90"/>
                    </a:lnTo>
                    <a:lnTo>
                      <a:pt x="968" y="90"/>
                    </a:lnTo>
                    <a:lnTo>
                      <a:pt x="968" y="90"/>
                    </a:lnTo>
                    <a:lnTo>
                      <a:pt x="968" y="90"/>
                    </a:lnTo>
                    <a:lnTo>
                      <a:pt x="970" y="90"/>
                    </a:lnTo>
                    <a:lnTo>
                      <a:pt x="970" y="90"/>
                    </a:lnTo>
                    <a:lnTo>
                      <a:pt x="971" y="88"/>
                    </a:lnTo>
                    <a:lnTo>
                      <a:pt x="971" y="88"/>
                    </a:lnTo>
                    <a:lnTo>
                      <a:pt x="971" y="88"/>
                    </a:lnTo>
                    <a:lnTo>
                      <a:pt x="973" y="88"/>
                    </a:lnTo>
                    <a:lnTo>
                      <a:pt x="973" y="88"/>
                    </a:lnTo>
                    <a:lnTo>
                      <a:pt x="975" y="87"/>
                    </a:lnTo>
                    <a:lnTo>
                      <a:pt x="975" y="87"/>
                    </a:lnTo>
                    <a:lnTo>
                      <a:pt x="977" y="87"/>
                    </a:lnTo>
                    <a:lnTo>
                      <a:pt x="977" y="87"/>
                    </a:lnTo>
                    <a:lnTo>
                      <a:pt x="977" y="87"/>
                    </a:lnTo>
                    <a:lnTo>
                      <a:pt x="977" y="85"/>
                    </a:lnTo>
                    <a:lnTo>
                      <a:pt x="977" y="85"/>
                    </a:lnTo>
                    <a:lnTo>
                      <a:pt x="975" y="83"/>
                    </a:lnTo>
                    <a:lnTo>
                      <a:pt x="975" y="83"/>
                    </a:lnTo>
                    <a:lnTo>
                      <a:pt x="975" y="83"/>
                    </a:lnTo>
                    <a:lnTo>
                      <a:pt x="975" y="83"/>
                    </a:lnTo>
                    <a:lnTo>
                      <a:pt x="975" y="83"/>
                    </a:lnTo>
                    <a:lnTo>
                      <a:pt x="975" y="83"/>
                    </a:lnTo>
                    <a:lnTo>
                      <a:pt x="975" y="83"/>
                    </a:lnTo>
                    <a:lnTo>
                      <a:pt x="975" y="83"/>
                    </a:lnTo>
                    <a:lnTo>
                      <a:pt x="975" y="83"/>
                    </a:lnTo>
                    <a:lnTo>
                      <a:pt x="975" y="81"/>
                    </a:lnTo>
                    <a:lnTo>
                      <a:pt x="975" y="81"/>
                    </a:lnTo>
                    <a:lnTo>
                      <a:pt x="975" y="81"/>
                    </a:lnTo>
                    <a:lnTo>
                      <a:pt x="975" y="79"/>
                    </a:lnTo>
                    <a:lnTo>
                      <a:pt x="975" y="79"/>
                    </a:lnTo>
                    <a:lnTo>
                      <a:pt x="975" y="79"/>
                    </a:lnTo>
                    <a:lnTo>
                      <a:pt x="977" y="79"/>
                    </a:lnTo>
                    <a:lnTo>
                      <a:pt x="977" y="79"/>
                    </a:lnTo>
                    <a:lnTo>
                      <a:pt x="977" y="79"/>
                    </a:lnTo>
                    <a:lnTo>
                      <a:pt x="977" y="79"/>
                    </a:lnTo>
                    <a:lnTo>
                      <a:pt x="977" y="79"/>
                    </a:lnTo>
                    <a:lnTo>
                      <a:pt x="977" y="79"/>
                    </a:lnTo>
                    <a:lnTo>
                      <a:pt x="979" y="79"/>
                    </a:lnTo>
                    <a:lnTo>
                      <a:pt x="979" y="79"/>
                    </a:lnTo>
                    <a:lnTo>
                      <a:pt x="979" y="79"/>
                    </a:lnTo>
                    <a:lnTo>
                      <a:pt x="979" y="79"/>
                    </a:lnTo>
                    <a:lnTo>
                      <a:pt x="979" y="78"/>
                    </a:lnTo>
                    <a:lnTo>
                      <a:pt x="979" y="78"/>
                    </a:lnTo>
                    <a:lnTo>
                      <a:pt x="979" y="78"/>
                    </a:lnTo>
                    <a:lnTo>
                      <a:pt x="979" y="78"/>
                    </a:lnTo>
                    <a:lnTo>
                      <a:pt x="979" y="76"/>
                    </a:lnTo>
                    <a:lnTo>
                      <a:pt x="979" y="76"/>
                    </a:lnTo>
                    <a:lnTo>
                      <a:pt x="979" y="76"/>
                    </a:lnTo>
                    <a:lnTo>
                      <a:pt x="979" y="76"/>
                    </a:lnTo>
                    <a:lnTo>
                      <a:pt x="979" y="74"/>
                    </a:lnTo>
                    <a:lnTo>
                      <a:pt x="979" y="74"/>
                    </a:lnTo>
                    <a:lnTo>
                      <a:pt x="977" y="74"/>
                    </a:lnTo>
                    <a:lnTo>
                      <a:pt x="977" y="72"/>
                    </a:lnTo>
                    <a:lnTo>
                      <a:pt x="977" y="72"/>
                    </a:lnTo>
                    <a:lnTo>
                      <a:pt x="977" y="72"/>
                    </a:lnTo>
                    <a:lnTo>
                      <a:pt x="977" y="72"/>
                    </a:lnTo>
                    <a:lnTo>
                      <a:pt x="977" y="72"/>
                    </a:lnTo>
                    <a:lnTo>
                      <a:pt x="977" y="70"/>
                    </a:lnTo>
                    <a:lnTo>
                      <a:pt x="975" y="70"/>
                    </a:lnTo>
                    <a:lnTo>
                      <a:pt x="975" y="70"/>
                    </a:lnTo>
                    <a:lnTo>
                      <a:pt x="975" y="69"/>
                    </a:lnTo>
                    <a:lnTo>
                      <a:pt x="973" y="69"/>
                    </a:lnTo>
                    <a:lnTo>
                      <a:pt x="973" y="69"/>
                    </a:lnTo>
                    <a:lnTo>
                      <a:pt x="973" y="67"/>
                    </a:lnTo>
                    <a:lnTo>
                      <a:pt x="973" y="67"/>
                    </a:lnTo>
                    <a:lnTo>
                      <a:pt x="973" y="67"/>
                    </a:lnTo>
                    <a:lnTo>
                      <a:pt x="973" y="67"/>
                    </a:lnTo>
                    <a:lnTo>
                      <a:pt x="971" y="65"/>
                    </a:lnTo>
                    <a:lnTo>
                      <a:pt x="971" y="65"/>
                    </a:lnTo>
                    <a:lnTo>
                      <a:pt x="971" y="65"/>
                    </a:lnTo>
                    <a:lnTo>
                      <a:pt x="970" y="65"/>
                    </a:lnTo>
                    <a:lnTo>
                      <a:pt x="970" y="65"/>
                    </a:lnTo>
                    <a:lnTo>
                      <a:pt x="970" y="65"/>
                    </a:lnTo>
                    <a:lnTo>
                      <a:pt x="968" y="65"/>
                    </a:lnTo>
                    <a:lnTo>
                      <a:pt x="968" y="65"/>
                    </a:lnTo>
                    <a:lnTo>
                      <a:pt x="968" y="65"/>
                    </a:lnTo>
                    <a:lnTo>
                      <a:pt x="968" y="63"/>
                    </a:lnTo>
                    <a:lnTo>
                      <a:pt x="968" y="63"/>
                    </a:lnTo>
                    <a:lnTo>
                      <a:pt x="968" y="63"/>
                    </a:lnTo>
                    <a:lnTo>
                      <a:pt x="968" y="61"/>
                    </a:lnTo>
                    <a:lnTo>
                      <a:pt x="968" y="59"/>
                    </a:lnTo>
                    <a:lnTo>
                      <a:pt x="968" y="59"/>
                    </a:lnTo>
                    <a:lnTo>
                      <a:pt x="968" y="59"/>
                    </a:lnTo>
                    <a:lnTo>
                      <a:pt x="968" y="59"/>
                    </a:lnTo>
                    <a:lnTo>
                      <a:pt x="968" y="59"/>
                    </a:lnTo>
                    <a:lnTo>
                      <a:pt x="968" y="58"/>
                    </a:lnTo>
                    <a:lnTo>
                      <a:pt x="970" y="58"/>
                    </a:lnTo>
                    <a:lnTo>
                      <a:pt x="970" y="58"/>
                    </a:lnTo>
                    <a:lnTo>
                      <a:pt x="971" y="58"/>
                    </a:lnTo>
                    <a:lnTo>
                      <a:pt x="971" y="58"/>
                    </a:lnTo>
                    <a:lnTo>
                      <a:pt x="971" y="58"/>
                    </a:lnTo>
                    <a:lnTo>
                      <a:pt x="971" y="56"/>
                    </a:lnTo>
                    <a:lnTo>
                      <a:pt x="971" y="56"/>
                    </a:lnTo>
                    <a:lnTo>
                      <a:pt x="971" y="56"/>
                    </a:lnTo>
                    <a:lnTo>
                      <a:pt x="973" y="56"/>
                    </a:lnTo>
                    <a:lnTo>
                      <a:pt x="973" y="54"/>
                    </a:lnTo>
                    <a:lnTo>
                      <a:pt x="975" y="54"/>
                    </a:lnTo>
                    <a:lnTo>
                      <a:pt x="975" y="54"/>
                    </a:lnTo>
                    <a:lnTo>
                      <a:pt x="977" y="54"/>
                    </a:lnTo>
                    <a:lnTo>
                      <a:pt x="977" y="54"/>
                    </a:lnTo>
                    <a:lnTo>
                      <a:pt x="977" y="54"/>
                    </a:lnTo>
                    <a:lnTo>
                      <a:pt x="977" y="54"/>
                    </a:lnTo>
                    <a:lnTo>
                      <a:pt x="979" y="52"/>
                    </a:lnTo>
                    <a:lnTo>
                      <a:pt x="979" y="52"/>
                    </a:lnTo>
                    <a:lnTo>
                      <a:pt x="979" y="52"/>
                    </a:lnTo>
                    <a:lnTo>
                      <a:pt x="979" y="52"/>
                    </a:lnTo>
                    <a:lnTo>
                      <a:pt x="980" y="52"/>
                    </a:lnTo>
                    <a:lnTo>
                      <a:pt x="980" y="52"/>
                    </a:lnTo>
                    <a:lnTo>
                      <a:pt x="980" y="52"/>
                    </a:lnTo>
                    <a:lnTo>
                      <a:pt x="980" y="52"/>
                    </a:lnTo>
                    <a:lnTo>
                      <a:pt x="980" y="52"/>
                    </a:lnTo>
                    <a:lnTo>
                      <a:pt x="982" y="52"/>
                    </a:lnTo>
                    <a:lnTo>
                      <a:pt x="982" y="50"/>
                    </a:lnTo>
                    <a:lnTo>
                      <a:pt x="982" y="50"/>
                    </a:lnTo>
                    <a:lnTo>
                      <a:pt x="982" y="50"/>
                    </a:lnTo>
                    <a:lnTo>
                      <a:pt x="982" y="50"/>
                    </a:lnTo>
                    <a:lnTo>
                      <a:pt x="982" y="50"/>
                    </a:lnTo>
                    <a:lnTo>
                      <a:pt x="982" y="49"/>
                    </a:lnTo>
                    <a:lnTo>
                      <a:pt x="982" y="49"/>
                    </a:lnTo>
                    <a:lnTo>
                      <a:pt x="982" y="49"/>
                    </a:lnTo>
                    <a:lnTo>
                      <a:pt x="984" y="49"/>
                    </a:lnTo>
                    <a:lnTo>
                      <a:pt x="984" y="49"/>
                    </a:lnTo>
                    <a:lnTo>
                      <a:pt x="984" y="47"/>
                    </a:lnTo>
                    <a:lnTo>
                      <a:pt x="984" y="47"/>
                    </a:lnTo>
                    <a:lnTo>
                      <a:pt x="984" y="47"/>
                    </a:lnTo>
                    <a:lnTo>
                      <a:pt x="986" y="47"/>
                    </a:lnTo>
                    <a:lnTo>
                      <a:pt x="986" y="47"/>
                    </a:lnTo>
                    <a:lnTo>
                      <a:pt x="986" y="47"/>
                    </a:lnTo>
                    <a:lnTo>
                      <a:pt x="988" y="47"/>
                    </a:lnTo>
                    <a:lnTo>
                      <a:pt x="988" y="47"/>
                    </a:lnTo>
                    <a:lnTo>
                      <a:pt x="988" y="47"/>
                    </a:lnTo>
                    <a:lnTo>
                      <a:pt x="988" y="47"/>
                    </a:lnTo>
                    <a:lnTo>
                      <a:pt x="988" y="47"/>
                    </a:lnTo>
                    <a:lnTo>
                      <a:pt x="989" y="47"/>
                    </a:lnTo>
                    <a:lnTo>
                      <a:pt x="989" y="45"/>
                    </a:lnTo>
                    <a:lnTo>
                      <a:pt x="989" y="45"/>
                    </a:lnTo>
                    <a:lnTo>
                      <a:pt x="989" y="45"/>
                    </a:lnTo>
                    <a:lnTo>
                      <a:pt x="989" y="45"/>
                    </a:lnTo>
                    <a:lnTo>
                      <a:pt x="989" y="45"/>
                    </a:lnTo>
                    <a:lnTo>
                      <a:pt x="991" y="45"/>
                    </a:lnTo>
                    <a:lnTo>
                      <a:pt x="991" y="45"/>
                    </a:lnTo>
                    <a:lnTo>
                      <a:pt x="991" y="45"/>
                    </a:lnTo>
                    <a:lnTo>
                      <a:pt x="991" y="45"/>
                    </a:lnTo>
                    <a:lnTo>
                      <a:pt x="991" y="43"/>
                    </a:lnTo>
                    <a:lnTo>
                      <a:pt x="991" y="43"/>
                    </a:lnTo>
                    <a:lnTo>
                      <a:pt x="991" y="43"/>
                    </a:lnTo>
                    <a:lnTo>
                      <a:pt x="993" y="43"/>
                    </a:lnTo>
                    <a:lnTo>
                      <a:pt x="993" y="43"/>
                    </a:lnTo>
                    <a:lnTo>
                      <a:pt x="993" y="43"/>
                    </a:lnTo>
                    <a:lnTo>
                      <a:pt x="995" y="43"/>
                    </a:lnTo>
                    <a:lnTo>
                      <a:pt x="995" y="43"/>
                    </a:lnTo>
                    <a:lnTo>
                      <a:pt x="995" y="43"/>
                    </a:lnTo>
                    <a:lnTo>
                      <a:pt x="997" y="43"/>
                    </a:lnTo>
                    <a:lnTo>
                      <a:pt x="997" y="43"/>
                    </a:lnTo>
                    <a:lnTo>
                      <a:pt x="997" y="45"/>
                    </a:lnTo>
                    <a:lnTo>
                      <a:pt x="998" y="43"/>
                    </a:lnTo>
                    <a:lnTo>
                      <a:pt x="998" y="43"/>
                    </a:lnTo>
                    <a:lnTo>
                      <a:pt x="998" y="43"/>
                    </a:lnTo>
                    <a:lnTo>
                      <a:pt x="998" y="43"/>
                    </a:lnTo>
                    <a:lnTo>
                      <a:pt x="998" y="43"/>
                    </a:lnTo>
                    <a:lnTo>
                      <a:pt x="998" y="43"/>
                    </a:lnTo>
                    <a:lnTo>
                      <a:pt x="998" y="43"/>
                    </a:lnTo>
                    <a:lnTo>
                      <a:pt x="1000" y="43"/>
                    </a:lnTo>
                    <a:lnTo>
                      <a:pt x="1000" y="43"/>
                    </a:lnTo>
                    <a:lnTo>
                      <a:pt x="1000" y="43"/>
                    </a:lnTo>
                    <a:lnTo>
                      <a:pt x="1002" y="43"/>
                    </a:lnTo>
                    <a:lnTo>
                      <a:pt x="1002" y="43"/>
                    </a:lnTo>
                    <a:lnTo>
                      <a:pt x="1002" y="43"/>
                    </a:lnTo>
                    <a:lnTo>
                      <a:pt x="1002" y="43"/>
                    </a:lnTo>
                    <a:lnTo>
                      <a:pt x="1002" y="43"/>
                    </a:lnTo>
                    <a:lnTo>
                      <a:pt x="1002" y="43"/>
                    </a:lnTo>
                    <a:lnTo>
                      <a:pt x="1002" y="43"/>
                    </a:lnTo>
                    <a:lnTo>
                      <a:pt x="1002" y="43"/>
                    </a:lnTo>
                    <a:lnTo>
                      <a:pt x="1004" y="43"/>
                    </a:lnTo>
                    <a:lnTo>
                      <a:pt x="1004" y="43"/>
                    </a:lnTo>
                    <a:lnTo>
                      <a:pt x="1004" y="43"/>
                    </a:lnTo>
                    <a:lnTo>
                      <a:pt x="1004" y="43"/>
                    </a:lnTo>
                    <a:lnTo>
                      <a:pt x="1004" y="43"/>
                    </a:lnTo>
                    <a:lnTo>
                      <a:pt x="1006" y="43"/>
                    </a:lnTo>
                    <a:lnTo>
                      <a:pt x="1006" y="43"/>
                    </a:lnTo>
                    <a:lnTo>
                      <a:pt x="1006" y="43"/>
                    </a:lnTo>
                    <a:lnTo>
                      <a:pt x="1006" y="43"/>
                    </a:lnTo>
                    <a:lnTo>
                      <a:pt x="1006" y="43"/>
                    </a:lnTo>
                    <a:lnTo>
                      <a:pt x="1006" y="43"/>
                    </a:lnTo>
                    <a:lnTo>
                      <a:pt x="1007" y="43"/>
                    </a:lnTo>
                    <a:lnTo>
                      <a:pt x="1007" y="43"/>
                    </a:lnTo>
                    <a:lnTo>
                      <a:pt x="1007" y="43"/>
                    </a:lnTo>
                    <a:lnTo>
                      <a:pt x="1007" y="43"/>
                    </a:lnTo>
                    <a:lnTo>
                      <a:pt x="1009" y="45"/>
                    </a:lnTo>
                    <a:lnTo>
                      <a:pt x="1009" y="45"/>
                    </a:lnTo>
                    <a:lnTo>
                      <a:pt x="1009" y="45"/>
                    </a:lnTo>
                    <a:lnTo>
                      <a:pt x="1009" y="47"/>
                    </a:lnTo>
                    <a:lnTo>
                      <a:pt x="1009" y="47"/>
                    </a:lnTo>
                    <a:lnTo>
                      <a:pt x="1009" y="49"/>
                    </a:lnTo>
                    <a:lnTo>
                      <a:pt x="1009" y="49"/>
                    </a:lnTo>
                    <a:lnTo>
                      <a:pt x="1009" y="49"/>
                    </a:lnTo>
                    <a:lnTo>
                      <a:pt x="1009" y="49"/>
                    </a:lnTo>
                    <a:lnTo>
                      <a:pt x="1011" y="49"/>
                    </a:lnTo>
                    <a:lnTo>
                      <a:pt x="1011" y="50"/>
                    </a:lnTo>
                    <a:lnTo>
                      <a:pt x="1011" y="50"/>
                    </a:lnTo>
                    <a:lnTo>
                      <a:pt x="1011" y="50"/>
                    </a:lnTo>
                    <a:lnTo>
                      <a:pt x="1011" y="50"/>
                    </a:lnTo>
                    <a:lnTo>
                      <a:pt x="1011" y="52"/>
                    </a:lnTo>
                    <a:lnTo>
                      <a:pt x="1011" y="52"/>
                    </a:lnTo>
                    <a:lnTo>
                      <a:pt x="1011" y="52"/>
                    </a:lnTo>
                    <a:lnTo>
                      <a:pt x="1013" y="54"/>
                    </a:lnTo>
                    <a:lnTo>
                      <a:pt x="1013" y="54"/>
                    </a:lnTo>
                    <a:lnTo>
                      <a:pt x="1013" y="54"/>
                    </a:lnTo>
                    <a:lnTo>
                      <a:pt x="1013" y="54"/>
                    </a:lnTo>
                    <a:lnTo>
                      <a:pt x="1015" y="56"/>
                    </a:lnTo>
                    <a:lnTo>
                      <a:pt x="1015" y="56"/>
                    </a:lnTo>
                    <a:lnTo>
                      <a:pt x="1017" y="56"/>
                    </a:lnTo>
                    <a:lnTo>
                      <a:pt x="1017" y="56"/>
                    </a:lnTo>
                    <a:lnTo>
                      <a:pt x="1018" y="56"/>
                    </a:lnTo>
                    <a:lnTo>
                      <a:pt x="1018" y="56"/>
                    </a:lnTo>
                    <a:lnTo>
                      <a:pt x="1018" y="56"/>
                    </a:lnTo>
                    <a:lnTo>
                      <a:pt x="1018" y="58"/>
                    </a:lnTo>
                    <a:lnTo>
                      <a:pt x="1018" y="58"/>
                    </a:lnTo>
                    <a:lnTo>
                      <a:pt x="1018" y="58"/>
                    </a:lnTo>
                    <a:lnTo>
                      <a:pt x="1018" y="58"/>
                    </a:lnTo>
                    <a:lnTo>
                      <a:pt x="1020" y="58"/>
                    </a:lnTo>
                    <a:lnTo>
                      <a:pt x="1022" y="58"/>
                    </a:lnTo>
                    <a:lnTo>
                      <a:pt x="1022" y="59"/>
                    </a:lnTo>
                    <a:lnTo>
                      <a:pt x="1022" y="59"/>
                    </a:lnTo>
                    <a:lnTo>
                      <a:pt x="1024" y="59"/>
                    </a:lnTo>
                    <a:lnTo>
                      <a:pt x="1024" y="59"/>
                    </a:lnTo>
                    <a:lnTo>
                      <a:pt x="1024" y="59"/>
                    </a:lnTo>
                    <a:lnTo>
                      <a:pt x="1024" y="61"/>
                    </a:lnTo>
                    <a:lnTo>
                      <a:pt x="1024" y="61"/>
                    </a:lnTo>
                    <a:lnTo>
                      <a:pt x="1026" y="61"/>
                    </a:lnTo>
                    <a:lnTo>
                      <a:pt x="1026" y="61"/>
                    </a:lnTo>
                    <a:lnTo>
                      <a:pt x="1026" y="61"/>
                    </a:lnTo>
                    <a:lnTo>
                      <a:pt x="1026" y="63"/>
                    </a:lnTo>
                    <a:lnTo>
                      <a:pt x="1027" y="63"/>
                    </a:lnTo>
                    <a:lnTo>
                      <a:pt x="1027" y="63"/>
                    </a:lnTo>
                    <a:lnTo>
                      <a:pt x="1027" y="63"/>
                    </a:lnTo>
                    <a:lnTo>
                      <a:pt x="1029" y="63"/>
                    </a:lnTo>
                    <a:lnTo>
                      <a:pt x="1029" y="63"/>
                    </a:lnTo>
                    <a:lnTo>
                      <a:pt x="1031" y="63"/>
                    </a:lnTo>
                    <a:lnTo>
                      <a:pt x="1033" y="63"/>
                    </a:lnTo>
                    <a:lnTo>
                      <a:pt x="1033" y="63"/>
                    </a:lnTo>
                    <a:lnTo>
                      <a:pt x="1035" y="61"/>
                    </a:lnTo>
                    <a:lnTo>
                      <a:pt x="1035" y="61"/>
                    </a:lnTo>
                    <a:lnTo>
                      <a:pt x="1036" y="61"/>
                    </a:lnTo>
                    <a:lnTo>
                      <a:pt x="1038" y="61"/>
                    </a:lnTo>
                    <a:lnTo>
                      <a:pt x="1038" y="61"/>
                    </a:lnTo>
                    <a:lnTo>
                      <a:pt x="1038" y="61"/>
                    </a:lnTo>
                    <a:lnTo>
                      <a:pt x="1038" y="61"/>
                    </a:lnTo>
                    <a:lnTo>
                      <a:pt x="1038" y="61"/>
                    </a:lnTo>
                    <a:lnTo>
                      <a:pt x="1040" y="61"/>
                    </a:lnTo>
                    <a:lnTo>
                      <a:pt x="1040" y="61"/>
                    </a:lnTo>
                    <a:lnTo>
                      <a:pt x="1044" y="61"/>
                    </a:lnTo>
                    <a:lnTo>
                      <a:pt x="1044" y="61"/>
                    </a:lnTo>
                    <a:lnTo>
                      <a:pt x="1045" y="59"/>
                    </a:lnTo>
                    <a:lnTo>
                      <a:pt x="1045" y="59"/>
                    </a:lnTo>
                    <a:lnTo>
                      <a:pt x="1045" y="59"/>
                    </a:lnTo>
                    <a:lnTo>
                      <a:pt x="1047" y="59"/>
                    </a:lnTo>
                    <a:lnTo>
                      <a:pt x="1049" y="59"/>
                    </a:lnTo>
                    <a:lnTo>
                      <a:pt x="1049" y="59"/>
                    </a:lnTo>
                    <a:lnTo>
                      <a:pt x="1051" y="59"/>
                    </a:lnTo>
                    <a:lnTo>
                      <a:pt x="1051" y="61"/>
                    </a:lnTo>
                    <a:lnTo>
                      <a:pt x="1055" y="61"/>
                    </a:lnTo>
                    <a:lnTo>
                      <a:pt x="1056" y="61"/>
                    </a:lnTo>
                    <a:lnTo>
                      <a:pt x="1056" y="59"/>
                    </a:lnTo>
                    <a:lnTo>
                      <a:pt x="1058" y="59"/>
                    </a:lnTo>
                    <a:lnTo>
                      <a:pt x="1060" y="59"/>
                    </a:lnTo>
                    <a:lnTo>
                      <a:pt x="1060" y="59"/>
                    </a:lnTo>
                    <a:lnTo>
                      <a:pt x="1062" y="59"/>
                    </a:lnTo>
                    <a:lnTo>
                      <a:pt x="1062" y="59"/>
                    </a:lnTo>
                    <a:lnTo>
                      <a:pt x="1062" y="59"/>
                    </a:lnTo>
                    <a:lnTo>
                      <a:pt x="1062" y="59"/>
                    </a:lnTo>
                    <a:lnTo>
                      <a:pt x="1064" y="58"/>
                    </a:lnTo>
                    <a:lnTo>
                      <a:pt x="1064" y="56"/>
                    </a:lnTo>
                    <a:lnTo>
                      <a:pt x="1064" y="56"/>
                    </a:lnTo>
                    <a:lnTo>
                      <a:pt x="1064" y="56"/>
                    </a:lnTo>
                    <a:lnTo>
                      <a:pt x="1065" y="54"/>
                    </a:lnTo>
                    <a:lnTo>
                      <a:pt x="1065" y="54"/>
                    </a:lnTo>
                    <a:lnTo>
                      <a:pt x="1065" y="52"/>
                    </a:lnTo>
                    <a:lnTo>
                      <a:pt x="1065" y="52"/>
                    </a:lnTo>
                    <a:lnTo>
                      <a:pt x="1065" y="52"/>
                    </a:lnTo>
                    <a:lnTo>
                      <a:pt x="1065" y="52"/>
                    </a:lnTo>
                    <a:lnTo>
                      <a:pt x="1065" y="52"/>
                    </a:lnTo>
                    <a:lnTo>
                      <a:pt x="1065" y="52"/>
                    </a:lnTo>
                    <a:lnTo>
                      <a:pt x="1067" y="52"/>
                    </a:lnTo>
                    <a:lnTo>
                      <a:pt x="1067" y="52"/>
                    </a:lnTo>
                    <a:lnTo>
                      <a:pt x="1067" y="50"/>
                    </a:lnTo>
                    <a:lnTo>
                      <a:pt x="1071" y="50"/>
                    </a:lnTo>
                    <a:lnTo>
                      <a:pt x="1071" y="50"/>
                    </a:lnTo>
                    <a:lnTo>
                      <a:pt x="1071" y="50"/>
                    </a:lnTo>
                    <a:lnTo>
                      <a:pt x="1071" y="50"/>
                    </a:lnTo>
                    <a:lnTo>
                      <a:pt x="1073" y="49"/>
                    </a:lnTo>
                    <a:lnTo>
                      <a:pt x="1074" y="49"/>
                    </a:lnTo>
                    <a:lnTo>
                      <a:pt x="1076" y="49"/>
                    </a:lnTo>
                    <a:lnTo>
                      <a:pt x="1076" y="47"/>
                    </a:lnTo>
                    <a:lnTo>
                      <a:pt x="1078" y="47"/>
                    </a:lnTo>
                    <a:lnTo>
                      <a:pt x="1078" y="47"/>
                    </a:lnTo>
                    <a:lnTo>
                      <a:pt x="1078" y="47"/>
                    </a:lnTo>
                    <a:lnTo>
                      <a:pt x="1080" y="47"/>
                    </a:lnTo>
                    <a:lnTo>
                      <a:pt x="1080" y="47"/>
                    </a:lnTo>
                    <a:lnTo>
                      <a:pt x="1080" y="47"/>
                    </a:lnTo>
                    <a:lnTo>
                      <a:pt x="1080" y="47"/>
                    </a:lnTo>
                    <a:lnTo>
                      <a:pt x="1080" y="47"/>
                    </a:lnTo>
                    <a:lnTo>
                      <a:pt x="1082" y="47"/>
                    </a:lnTo>
                    <a:lnTo>
                      <a:pt x="1082" y="47"/>
                    </a:lnTo>
                    <a:lnTo>
                      <a:pt x="1085" y="47"/>
                    </a:lnTo>
                    <a:lnTo>
                      <a:pt x="1087" y="47"/>
                    </a:lnTo>
                    <a:lnTo>
                      <a:pt x="1089" y="47"/>
                    </a:lnTo>
                    <a:lnTo>
                      <a:pt x="1089" y="49"/>
                    </a:lnTo>
                    <a:lnTo>
                      <a:pt x="1089" y="49"/>
                    </a:lnTo>
                    <a:lnTo>
                      <a:pt x="1091" y="49"/>
                    </a:lnTo>
                    <a:lnTo>
                      <a:pt x="1091" y="50"/>
                    </a:lnTo>
                    <a:lnTo>
                      <a:pt x="1092" y="52"/>
                    </a:lnTo>
                    <a:lnTo>
                      <a:pt x="1092" y="52"/>
                    </a:lnTo>
                    <a:lnTo>
                      <a:pt x="1092" y="52"/>
                    </a:lnTo>
                    <a:lnTo>
                      <a:pt x="1092" y="54"/>
                    </a:lnTo>
                    <a:lnTo>
                      <a:pt x="1092" y="54"/>
                    </a:lnTo>
                    <a:lnTo>
                      <a:pt x="1094" y="54"/>
                    </a:lnTo>
                    <a:lnTo>
                      <a:pt x="1094" y="56"/>
                    </a:lnTo>
                    <a:lnTo>
                      <a:pt x="1094" y="56"/>
                    </a:lnTo>
                    <a:lnTo>
                      <a:pt x="1094" y="56"/>
                    </a:lnTo>
                    <a:lnTo>
                      <a:pt x="1096" y="56"/>
                    </a:lnTo>
                    <a:lnTo>
                      <a:pt x="1096" y="56"/>
                    </a:lnTo>
                    <a:lnTo>
                      <a:pt x="1098" y="56"/>
                    </a:lnTo>
                    <a:lnTo>
                      <a:pt x="1100" y="56"/>
                    </a:lnTo>
                    <a:lnTo>
                      <a:pt x="1102" y="58"/>
                    </a:lnTo>
                    <a:lnTo>
                      <a:pt x="1102" y="58"/>
                    </a:lnTo>
                    <a:lnTo>
                      <a:pt x="1103" y="58"/>
                    </a:lnTo>
                    <a:lnTo>
                      <a:pt x="1103" y="59"/>
                    </a:lnTo>
                    <a:lnTo>
                      <a:pt x="1103" y="59"/>
                    </a:lnTo>
                    <a:lnTo>
                      <a:pt x="1105" y="59"/>
                    </a:lnTo>
                    <a:lnTo>
                      <a:pt x="1105" y="59"/>
                    </a:lnTo>
                    <a:lnTo>
                      <a:pt x="1105" y="59"/>
                    </a:lnTo>
                    <a:lnTo>
                      <a:pt x="1107" y="59"/>
                    </a:lnTo>
                    <a:lnTo>
                      <a:pt x="1107" y="59"/>
                    </a:lnTo>
                    <a:lnTo>
                      <a:pt x="1107" y="59"/>
                    </a:lnTo>
                    <a:lnTo>
                      <a:pt x="1107" y="59"/>
                    </a:lnTo>
                    <a:lnTo>
                      <a:pt x="1107" y="59"/>
                    </a:lnTo>
                    <a:lnTo>
                      <a:pt x="1109" y="59"/>
                    </a:lnTo>
                    <a:lnTo>
                      <a:pt x="1109" y="59"/>
                    </a:lnTo>
                    <a:lnTo>
                      <a:pt x="1111" y="59"/>
                    </a:lnTo>
                    <a:lnTo>
                      <a:pt x="1112" y="59"/>
                    </a:lnTo>
                    <a:lnTo>
                      <a:pt x="1112" y="59"/>
                    </a:lnTo>
                    <a:lnTo>
                      <a:pt x="1112" y="58"/>
                    </a:lnTo>
                    <a:lnTo>
                      <a:pt x="1114" y="58"/>
                    </a:lnTo>
                    <a:lnTo>
                      <a:pt x="1114" y="58"/>
                    </a:lnTo>
                    <a:lnTo>
                      <a:pt x="1114" y="58"/>
                    </a:lnTo>
                    <a:lnTo>
                      <a:pt x="1116" y="58"/>
                    </a:lnTo>
                    <a:lnTo>
                      <a:pt x="1118" y="58"/>
                    </a:lnTo>
                    <a:lnTo>
                      <a:pt x="1118" y="58"/>
                    </a:lnTo>
                    <a:lnTo>
                      <a:pt x="1120" y="59"/>
                    </a:lnTo>
                    <a:lnTo>
                      <a:pt x="1120" y="59"/>
                    </a:lnTo>
                    <a:lnTo>
                      <a:pt x="1120" y="59"/>
                    </a:lnTo>
                    <a:lnTo>
                      <a:pt x="1120" y="59"/>
                    </a:lnTo>
                    <a:lnTo>
                      <a:pt x="1121" y="59"/>
                    </a:lnTo>
                    <a:lnTo>
                      <a:pt x="1121" y="59"/>
                    </a:lnTo>
                    <a:lnTo>
                      <a:pt x="1123" y="61"/>
                    </a:lnTo>
                    <a:lnTo>
                      <a:pt x="1123" y="61"/>
                    </a:lnTo>
                    <a:lnTo>
                      <a:pt x="1123" y="61"/>
                    </a:lnTo>
                    <a:lnTo>
                      <a:pt x="1125" y="59"/>
                    </a:lnTo>
                    <a:lnTo>
                      <a:pt x="1125" y="59"/>
                    </a:lnTo>
                    <a:lnTo>
                      <a:pt x="1127" y="59"/>
                    </a:lnTo>
                    <a:lnTo>
                      <a:pt x="1127" y="59"/>
                    </a:lnTo>
                    <a:lnTo>
                      <a:pt x="1129" y="59"/>
                    </a:lnTo>
                    <a:lnTo>
                      <a:pt x="1129" y="59"/>
                    </a:lnTo>
                    <a:lnTo>
                      <a:pt x="1130" y="59"/>
                    </a:lnTo>
                    <a:lnTo>
                      <a:pt x="1132" y="59"/>
                    </a:lnTo>
                    <a:lnTo>
                      <a:pt x="1132" y="59"/>
                    </a:lnTo>
                    <a:lnTo>
                      <a:pt x="1134" y="59"/>
                    </a:lnTo>
                    <a:lnTo>
                      <a:pt x="1136" y="59"/>
                    </a:lnTo>
                    <a:lnTo>
                      <a:pt x="1136" y="59"/>
                    </a:lnTo>
                    <a:lnTo>
                      <a:pt x="1138" y="59"/>
                    </a:lnTo>
                    <a:lnTo>
                      <a:pt x="1138" y="59"/>
                    </a:lnTo>
                    <a:lnTo>
                      <a:pt x="1140" y="59"/>
                    </a:lnTo>
                    <a:lnTo>
                      <a:pt x="1140" y="59"/>
                    </a:lnTo>
                    <a:lnTo>
                      <a:pt x="1140" y="59"/>
                    </a:lnTo>
                    <a:lnTo>
                      <a:pt x="1140" y="59"/>
                    </a:lnTo>
                    <a:lnTo>
                      <a:pt x="1141" y="59"/>
                    </a:lnTo>
                    <a:lnTo>
                      <a:pt x="1141" y="59"/>
                    </a:lnTo>
                    <a:lnTo>
                      <a:pt x="1141" y="59"/>
                    </a:lnTo>
                    <a:lnTo>
                      <a:pt x="1141" y="59"/>
                    </a:lnTo>
                    <a:lnTo>
                      <a:pt x="1143" y="59"/>
                    </a:lnTo>
                    <a:lnTo>
                      <a:pt x="1143" y="59"/>
                    </a:lnTo>
                    <a:lnTo>
                      <a:pt x="1143" y="59"/>
                    </a:lnTo>
                    <a:lnTo>
                      <a:pt x="1145" y="61"/>
                    </a:lnTo>
                    <a:lnTo>
                      <a:pt x="1147" y="61"/>
                    </a:lnTo>
                    <a:lnTo>
                      <a:pt x="1147" y="61"/>
                    </a:lnTo>
                    <a:lnTo>
                      <a:pt x="1147" y="59"/>
                    </a:lnTo>
                    <a:lnTo>
                      <a:pt x="1147" y="59"/>
                    </a:lnTo>
                    <a:lnTo>
                      <a:pt x="1149" y="59"/>
                    </a:lnTo>
                    <a:lnTo>
                      <a:pt x="1149" y="58"/>
                    </a:lnTo>
                    <a:lnTo>
                      <a:pt x="1149" y="58"/>
                    </a:lnTo>
                    <a:lnTo>
                      <a:pt x="1149" y="58"/>
                    </a:lnTo>
                    <a:lnTo>
                      <a:pt x="1150" y="58"/>
                    </a:lnTo>
                    <a:lnTo>
                      <a:pt x="1150" y="56"/>
                    </a:lnTo>
                    <a:lnTo>
                      <a:pt x="1149" y="56"/>
                    </a:lnTo>
                    <a:lnTo>
                      <a:pt x="1149" y="56"/>
                    </a:lnTo>
                    <a:lnTo>
                      <a:pt x="1149" y="54"/>
                    </a:lnTo>
                    <a:lnTo>
                      <a:pt x="1149" y="52"/>
                    </a:lnTo>
                    <a:lnTo>
                      <a:pt x="1150" y="52"/>
                    </a:lnTo>
                    <a:lnTo>
                      <a:pt x="1150" y="50"/>
                    </a:lnTo>
                    <a:lnTo>
                      <a:pt x="1152" y="50"/>
                    </a:lnTo>
                    <a:lnTo>
                      <a:pt x="1154" y="50"/>
                    </a:lnTo>
                    <a:lnTo>
                      <a:pt x="1156" y="50"/>
                    </a:lnTo>
                    <a:lnTo>
                      <a:pt x="1158" y="50"/>
                    </a:lnTo>
                    <a:lnTo>
                      <a:pt x="1158" y="52"/>
                    </a:lnTo>
                    <a:lnTo>
                      <a:pt x="1159" y="52"/>
                    </a:lnTo>
                    <a:lnTo>
                      <a:pt x="1159" y="54"/>
                    </a:lnTo>
                    <a:lnTo>
                      <a:pt x="1159" y="54"/>
                    </a:lnTo>
                    <a:lnTo>
                      <a:pt x="1159" y="54"/>
                    </a:lnTo>
                    <a:lnTo>
                      <a:pt x="1161" y="54"/>
                    </a:lnTo>
                    <a:lnTo>
                      <a:pt x="1161" y="56"/>
                    </a:lnTo>
                    <a:lnTo>
                      <a:pt x="1163" y="56"/>
                    </a:lnTo>
                    <a:lnTo>
                      <a:pt x="1163" y="56"/>
                    </a:lnTo>
                    <a:lnTo>
                      <a:pt x="1163" y="56"/>
                    </a:lnTo>
                    <a:lnTo>
                      <a:pt x="1163" y="56"/>
                    </a:lnTo>
                    <a:lnTo>
                      <a:pt x="1163" y="56"/>
                    </a:lnTo>
                    <a:lnTo>
                      <a:pt x="1163" y="56"/>
                    </a:lnTo>
                    <a:lnTo>
                      <a:pt x="1165" y="58"/>
                    </a:lnTo>
                    <a:lnTo>
                      <a:pt x="1165" y="58"/>
                    </a:lnTo>
                    <a:lnTo>
                      <a:pt x="1165" y="58"/>
                    </a:lnTo>
                    <a:lnTo>
                      <a:pt x="1165" y="58"/>
                    </a:lnTo>
                    <a:lnTo>
                      <a:pt x="1165" y="58"/>
                    </a:lnTo>
                    <a:lnTo>
                      <a:pt x="1167" y="58"/>
                    </a:lnTo>
                    <a:lnTo>
                      <a:pt x="1167" y="58"/>
                    </a:lnTo>
                    <a:lnTo>
                      <a:pt x="1167" y="58"/>
                    </a:lnTo>
                    <a:lnTo>
                      <a:pt x="1167" y="58"/>
                    </a:lnTo>
                    <a:lnTo>
                      <a:pt x="1168" y="58"/>
                    </a:lnTo>
                    <a:lnTo>
                      <a:pt x="1168" y="58"/>
                    </a:lnTo>
                    <a:lnTo>
                      <a:pt x="1168" y="58"/>
                    </a:lnTo>
                    <a:lnTo>
                      <a:pt x="1170" y="58"/>
                    </a:lnTo>
                    <a:lnTo>
                      <a:pt x="1170" y="58"/>
                    </a:lnTo>
                    <a:lnTo>
                      <a:pt x="1170" y="58"/>
                    </a:lnTo>
                    <a:lnTo>
                      <a:pt x="1172" y="58"/>
                    </a:lnTo>
                    <a:lnTo>
                      <a:pt x="1172" y="58"/>
                    </a:lnTo>
                    <a:lnTo>
                      <a:pt x="1172" y="58"/>
                    </a:lnTo>
                    <a:lnTo>
                      <a:pt x="1174" y="59"/>
                    </a:lnTo>
                    <a:lnTo>
                      <a:pt x="1174" y="59"/>
                    </a:lnTo>
                    <a:lnTo>
                      <a:pt x="1174" y="59"/>
                    </a:lnTo>
                    <a:lnTo>
                      <a:pt x="1174" y="59"/>
                    </a:lnTo>
                    <a:lnTo>
                      <a:pt x="1176" y="61"/>
                    </a:lnTo>
                    <a:lnTo>
                      <a:pt x="1176" y="61"/>
                    </a:lnTo>
                    <a:lnTo>
                      <a:pt x="1176" y="63"/>
                    </a:lnTo>
                    <a:lnTo>
                      <a:pt x="1176" y="63"/>
                    </a:lnTo>
                    <a:lnTo>
                      <a:pt x="1174" y="63"/>
                    </a:lnTo>
                    <a:lnTo>
                      <a:pt x="1174" y="63"/>
                    </a:lnTo>
                    <a:lnTo>
                      <a:pt x="1176" y="65"/>
                    </a:lnTo>
                    <a:lnTo>
                      <a:pt x="1176" y="65"/>
                    </a:lnTo>
                    <a:lnTo>
                      <a:pt x="1176" y="67"/>
                    </a:lnTo>
                    <a:lnTo>
                      <a:pt x="1176" y="67"/>
                    </a:lnTo>
                    <a:lnTo>
                      <a:pt x="1176" y="69"/>
                    </a:lnTo>
                    <a:lnTo>
                      <a:pt x="1176" y="69"/>
                    </a:lnTo>
                    <a:lnTo>
                      <a:pt x="1177" y="69"/>
                    </a:lnTo>
                    <a:lnTo>
                      <a:pt x="1177" y="70"/>
                    </a:lnTo>
                    <a:lnTo>
                      <a:pt x="1177" y="70"/>
                    </a:lnTo>
                    <a:lnTo>
                      <a:pt x="1177" y="70"/>
                    </a:lnTo>
                    <a:lnTo>
                      <a:pt x="1177" y="72"/>
                    </a:lnTo>
                    <a:lnTo>
                      <a:pt x="1177" y="72"/>
                    </a:lnTo>
                    <a:lnTo>
                      <a:pt x="1179" y="72"/>
                    </a:lnTo>
                    <a:lnTo>
                      <a:pt x="1179" y="72"/>
                    </a:lnTo>
                    <a:lnTo>
                      <a:pt x="1179" y="74"/>
                    </a:lnTo>
                    <a:lnTo>
                      <a:pt x="1179" y="74"/>
                    </a:lnTo>
                    <a:lnTo>
                      <a:pt x="1179" y="74"/>
                    </a:lnTo>
                    <a:lnTo>
                      <a:pt x="1179" y="74"/>
                    </a:lnTo>
                    <a:lnTo>
                      <a:pt x="1179" y="74"/>
                    </a:lnTo>
                    <a:lnTo>
                      <a:pt x="1179" y="76"/>
                    </a:lnTo>
                    <a:lnTo>
                      <a:pt x="1179" y="76"/>
                    </a:lnTo>
                    <a:lnTo>
                      <a:pt x="1179" y="76"/>
                    </a:lnTo>
                    <a:lnTo>
                      <a:pt x="1179" y="76"/>
                    </a:lnTo>
                    <a:lnTo>
                      <a:pt x="1181" y="76"/>
                    </a:lnTo>
                    <a:lnTo>
                      <a:pt x="1181" y="78"/>
                    </a:lnTo>
                    <a:lnTo>
                      <a:pt x="1181" y="78"/>
                    </a:lnTo>
                    <a:lnTo>
                      <a:pt x="1183" y="78"/>
                    </a:lnTo>
                    <a:lnTo>
                      <a:pt x="1183" y="78"/>
                    </a:lnTo>
                    <a:lnTo>
                      <a:pt x="1183" y="78"/>
                    </a:lnTo>
                    <a:lnTo>
                      <a:pt x="1185" y="78"/>
                    </a:lnTo>
                    <a:lnTo>
                      <a:pt x="1185" y="78"/>
                    </a:lnTo>
                    <a:lnTo>
                      <a:pt x="1185" y="78"/>
                    </a:lnTo>
                    <a:lnTo>
                      <a:pt x="1188" y="78"/>
                    </a:lnTo>
                    <a:lnTo>
                      <a:pt x="1188" y="78"/>
                    </a:lnTo>
                    <a:lnTo>
                      <a:pt x="1190" y="78"/>
                    </a:lnTo>
                    <a:lnTo>
                      <a:pt x="1192" y="78"/>
                    </a:lnTo>
                    <a:lnTo>
                      <a:pt x="1192" y="78"/>
                    </a:lnTo>
                    <a:lnTo>
                      <a:pt x="1192" y="78"/>
                    </a:lnTo>
                    <a:lnTo>
                      <a:pt x="1194" y="76"/>
                    </a:lnTo>
                    <a:lnTo>
                      <a:pt x="1194" y="76"/>
                    </a:lnTo>
                    <a:lnTo>
                      <a:pt x="1194" y="76"/>
                    </a:lnTo>
                    <a:lnTo>
                      <a:pt x="1194" y="76"/>
                    </a:lnTo>
                    <a:lnTo>
                      <a:pt x="1196" y="74"/>
                    </a:lnTo>
                    <a:lnTo>
                      <a:pt x="1196" y="74"/>
                    </a:lnTo>
                    <a:lnTo>
                      <a:pt x="1196" y="74"/>
                    </a:lnTo>
                    <a:lnTo>
                      <a:pt x="1197" y="74"/>
                    </a:lnTo>
                    <a:lnTo>
                      <a:pt x="1199" y="74"/>
                    </a:lnTo>
                    <a:lnTo>
                      <a:pt x="1199" y="74"/>
                    </a:lnTo>
                    <a:lnTo>
                      <a:pt x="1199" y="74"/>
                    </a:lnTo>
                    <a:lnTo>
                      <a:pt x="1201" y="74"/>
                    </a:lnTo>
                    <a:lnTo>
                      <a:pt x="1201" y="74"/>
                    </a:lnTo>
                    <a:lnTo>
                      <a:pt x="1201" y="74"/>
                    </a:lnTo>
                    <a:lnTo>
                      <a:pt x="1201" y="74"/>
                    </a:lnTo>
                    <a:lnTo>
                      <a:pt x="1201" y="76"/>
                    </a:lnTo>
                    <a:lnTo>
                      <a:pt x="1203" y="76"/>
                    </a:lnTo>
                    <a:lnTo>
                      <a:pt x="1203" y="76"/>
                    </a:lnTo>
                    <a:lnTo>
                      <a:pt x="1203" y="76"/>
                    </a:lnTo>
                    <a:lnTo>
                      <a:pt x="1203" y="76"/>
                    </a:lnTo>
                    <a:lnTo>
                      <a:pt x="1205" y="76"/>
                    </a:lnTo>
                    <a:lnTo>
                      <a:pt x="1206" y="76"/>
                    </a:lnTo>
                    <a:lnTo>
                      <a:pt x="1208" y="76"/>
                    </a:lnTo>
                    <a:lnTo>
                      <a:pt x="1210" y="74"/>
                    </a:lnTo>
                    <a:lnTo>
                      <a:pt x="1210" y="76"/>
                    </a:lnTo>
                    <a:lnTo>
                      <a:pt x="1212" y="76"/>
                    </a:lnTo>
                    <a:lnTo>
                      <a:pt x="1212" y="76"/>
                    </a:lnTo>
                    <a:lnTo>
                      <a:pt x="1214" y="76"/>
                    </a:lnTo>
                    <a:lnTo>
                      <a:pt x="1214" y="76"/>
                    </a:lnTo>
                    <a:lnTo>
                      <a:pt x="1214" y="76"/>
                    </a:lnTo>
                    <a:lnTo>
                      <a:pt x="1215" y="76"/>
                    </a:lnTo>
                    <a:lnTo>
                      <a:pt x="1215" y="76"/>
                    </a:lnTo>
                    <a:lnTo>
                      <a:pt x="1215" y="76"/>
                    </a:lnTo>
                    <a:lnTo>
                      <a:pt x="1215" y="76"/>
                    </a:lnTo>
                    <a:lnTo>
                      <a:pt x="1217" y="78"/>
                    </a:lnTo>
                    <a:lnTo>
                      <a:pt x="1219" y="78"/>
                    </a:lnTo>
                    <a:lnTo>
                      <a:pt x="1219" y="78"/>
                    </a:lnTo>
                    <a:lnTo>
                      <a:pt x="1219" y="78"/>
                    </a:lnTo>
                    <a:lnTo>
                      <a:pt x="1219" y="78"/>
                    </a:lnTo>
                    <a:lnTo>
                      <a:pt x="1221" y="78"/>
                    </a:lnTo>
                    <a:lnTo>
                      <a:pt x="1221" y="78"/>
                    </a:lnTo>
                    <a:lnTo>
                      <a:pt x="1221" y="78"/>
                    </a:lnTo>
                    <a:lnTo>
                      <a:pt x="1223" y="78"/>
                    </a:lnTo>
                    <a:lnTo>
                      <a:pt x="1223" y="78"/>
                    </a:lnTo>
                    <a:lnTo>
                      <a:pt x="1223" y="78"/>
                    </a:lnTo>
                    <a:lnTo>
                      <a:pt x="1223" y="79"/>
                    </a:lnTo>
                    <a:lnTo>
                      <a:pt x="1223" y="79"/>
                    </a:lnTo>
                    <a:lnTo>
                      <a:pt x="1223" y="79"/>
                    </a:lnTo>
                    <a:lnTo>
                      <a:pt x="1223" y="79"/>
                    </a:lnTo>
                    <a:lnTo>
                      <a:pt x="1223" y="81"/>
                    </a:lnTo>
                    <a:lnTo>
                      <a:pt x="1223" y="81"/>
                    </a:lnTo>
                    <a:lnTo>
                      <a:pt x="1223" y="83"/>
                    </a:lnTo>
                    <a:lnTo>
                      <a:pt x="1223" y="83"/>
                    </a:lnTo>
                    <a:lnTo>
                      <a:pt x="1223" y="85"/>
                    </a:lnTo>
                    <a:lnTo>
                      <a:pt x="1223" y="85"/>
                    </a:lnTo>
                    <a:lnTo>
                      <a:pt x="1223" y="85"/>
                    </a:lnTo>
                    <a:lnTo>
                      <a:pt x="1223" y="85"/>
                    </a:lnTo>
                    <a:lnTo>
                      <a:pt x="1223" y="85"/>
                    </a:lnTo>
                    <a:lnTo>
                      <a:pt x="1223" y="85"/>
                    </a:lnTo>
                    <a:lnTo>
                      <a:pt x="1223" y="87"/>
                    </a:lnTo>
                    <a:lnTo>
                      <a:pt x="1223" y="87"/>
                    </a:lnTo>
                    <a:lnTo>
                      <a:pt x="1223" y="87"/>
                    </a:lnTo>
                    <a:lnTo>
                      <a:pt x="1223" y="87"/>
                    </a:lnTo>
                    <a:lnTo>
                      <a:pt x="1223" y="88"/>
                    </a:lnTo>
                    <a:lnTo>
                      <a:pt x="1223" y="88"/>
                    </a:lnTo>
                    <a:lnTo>
                      <a:pt x="1225" y="88"/>
                    </a:lnTo>
                    <a:lnTo>
                      <a:pt x="1226" y="90"/>
                    </a:lnTo>
                    <a:lnTo>
                      <a:pt x="1226" y="90"/>
                    </a:lnTo>
                    <a:lnTo>
                      <a:pt x="1226" y="90"/>
                    </a:lnTo>
                    <a:lnTo>
                      <a:pt x="1226" y="90"/>
                    </a:lnTo>
                    <a:lnTo>
                      <a:pt x="1226" y="90"/>
                    </a:lnTo>
                    <a:lnTo>
                      <a:pt x="1226" y="90"/>
                    </a:lnTo>
                    <a:lnTo>
                      <a:pt x="1226" y="92"/>
                    </a:lnTo>
                    <a:lnTo>
                      <a:pt x="1226" y="92"/>
                    </a:lnTo>
                    <a:lnTo>
                      <a:pt x="1228" y="94"/>
                    </a:lnTo>
                    <a:lnTo>
                      <a:pt x="1228" y="94"/>
                    </a:lnTo>
                    <a:lnTo>
                      <a:pt x="1228" y="94"/>
                    </a:lnTo>
                    <a:lnTo>
                      <a:pt x="1228" y="94"/>
                    </a:lnTo>
                    <a:lnTo>
                      <a:pt x="1228" y="96"/>
                    </a:lnTo>
                    <a:lnTo>
                      <a:pt x="1228" y="96"/>
                    </a:lnTo>
                    <a:lnTo>
                      <a:pt x="1228" y="96"/>
                    </a:lnTo>
                    <a:lnTo>
                      <a:pt x="1228" y="96"/>
                    </a:lnTo>
                    <a:lnTo>
                      <a:pt x="1228" y="96"/>
                    </a:lnTo>
                    <a:lnTo>
                      <a:pt x="1228" y="97"/>
                    </a:lnTo>
                    <a:lnTo>
                      <a:pt x="1228" y="97"/>
                    </a:lnTo>
                    <a:lnTo>
                      <a:pt x="1228" y="97"/>
                    </a:lnTo>
                    <a:lnTo>
                      <a:pt x="1228" y="99"/>
                    </a:lnTo>
                    <a:lnTo>
                      <a:pt x="1226" y="99"/>
                    </a:lnTo>
                    <a:lnTo>
                      <a:pt x="1226" y="99"/>
                    </a:lnTo>
                    <a:lnTo>
                      <a:pt x="1226" y="99"/>
                    </a:lnTo>
                    <a:lnTo>
                      <a:pt x="1226" y="101"/>
                    </a:lnTo>
                    <a:lnTo>
                      <a:pt x="1226" y="101"/>
                    </a:lnTo>
                    <a:lnTo>
                      <a:pt x="1228" y="101"/>
                    </a:lnTo>
                    <a:lnTo>
                      <a:pt x="1228" y="101"/>
                    </a:lnTo>
                    <a:lnTo>
                      <a:pt x="1228" y="101"/>
                    </a:lnTo>
                    <a:lnTo>
                      <a:pt x="1228" y="101"/>
                    </a:lnTo>
                    <a:lnTo>
                      <a:pt x="1230" y="103"/>
                    </a:lnTo>
                    <a:lnTo>
                      <a:pt x="1230" y="103"/>
                    </a:lnTo>
                    <a:lnTo>
                      <a:pt x="1230" y="103"/>
                    </a:lnTo>
                    <a:lnTo>
                      <a:pt x="1230" y="103"/>
                    </a:lnTo>
                    <a:lnTo>
                      <a:pt x="1230" y="103"/>
                    </a:lnTo>
                    <a:lnTo>
                      <a:pt x="1230" y="105"/>
                    </a:lnTo>
                    <a:lnTo>
                      <a:pt x="1230" y="105"/>
                    </a:lnTo>
                    <a:lnTo>
                      <a:pt x="1230" y="105"/>
                    </a:lnTo>
                    <a:lnTo>
                      <a:pt x="1230" y="105"/>
                    </a:lnTo>
                    <a:lnTo>
                      <a:pt x="1228" y="105"/>
                    </a:lnTo>
                    <a:lnTo>
                      <a:pt x="1228" y="105"/>
                    </a:lnTo>
                    <a:lnTo>
                      <a:pt x="1228" y="105"/>
                    </a:lnTo>
                    <a:lnTo>
                      <a:pt x="1228" y="105"/>
                    </a:lnTo>
                    <a:lnTo>
                      <a:pt x="1228" y="105"/>
                    </a:lnTo>
                    <a:lnTo>
                      <a:pt x="1228" y="105"/>
                    </a:lnTo>
                    <a:lnTo>
                      <a:pt x="1228" y="107"/>
                    </a:lnTo>
                    <a:lnTo>
                      <a:pt x="1226" y="107"/>
                    </a:lnTo>
                    <a:lnTo>
                      <a:pt x="1226" y="107"/>
                    </a:lnTo>
                    <a:lnTo>
                      <a:pt x="1225" y="107"/>
                    </a:lnTo>
                    <a:lnTo>
                      <a:pt x="1225" y="107"/>
                    </a:lnTo>
                    <a:lnTo>
                      <a:pt x="1225" y="107"/>
                    </a:lnTo>
                    <a:lnTo>
                      <a:pt x="1225" y="108"/>
                    </a:lnTo>
                    <a:lnTo>
                      <a:pt x="1223" y="108"/>
                    </a:lnTo>
                    <a:lnTo>
                      <a:pt x="1223" y="110"/>
                    </a:lnTo>
                    <a:lnTo>
                      <a:pt x="1223" y="110"/>
                    </a:lnTo>
                    <a:lnTo>
                      <a:pt x="1225" y="110"/>
                    </a:lnTo>
                    <a:lnTo>
                      <a:pt x="1225" y="112"/>
                    </a:lnTo>
                    <a:lnTo>
                      <a:pt x="1225" y="112"/>
                    </a:lnTo>
                    <a:lnTo>
                      <a:pt x="1225" y="112"/>
                    </a:lnTo>
                    <a:lnTo>
                      <a:pt x="1226" y="114"/>
                    </a:lnTo>
                    <a:lnTo>
                      <a:pt x="1226" y="114"/>
                    </a:lnTo>
                    <a:lnTo>
                      <a:pt x="1228" y="116"/>
                    </a:lnTo>
                    <a:lnTo>
                      <a:pt x="1228" y="116"/>
                    </a:lnTo>
                    <a:lnTo>
                      <a:pt x="1228" y="116"/>
                    </a:lnTo>
                    <a:lnTo>
                      <a:pt x="1228" y="116"/>
                    </a:lnTo>
                    <a:lnTo>
                      <a:pt x="1228" y="117"/>
                    </a:lnTo>
                    <a:lnTo>
                      <a:pt x="1228" y="117"/>
                    </a:lnTo>
                    <a:lnTo>
                      <a:pt x="1228" y="119"/>
                    </a:lnTo>
                    <a:lnTo>
                      <a:pt x="1228" y="119"/>
                    </a:lnTo>
                    <a:lnTo>
                      <a:pt x="1228" y="121"/>
                    </a:lnTo>
                    <a:lnTo>
                      <a:pt x="1228" y="121"/>
                    </a:lnTo>
                    <a:lnTo>
                      <a:pt x="1228" y="121"/>
                    </a:lnTo>
                    <a:lnTo>
                      <a:pt x="1228" y="121"/>
                    </a:lnTo>
                    <a:lnTo>
                      <a:pt x="1228" y="123"/>
                    </a:lnTo>
                    <a:lnTo>
                      <a:pt x="1228" y="123"/>
                    </a:lnTo>
                    <a:lnTo>
                      <a:pt x="1228" y="123"/>
                    </a:lnTo>
                    <a:lnTo>
                      <a:pt x="1228" y="125"/>
                    </a:lnTo>
                    <a:lnTo>
                      <a:pt x="1226" y="125"/>
                    </a:lnTo>
                    <a:lnTo>
                      <a:pt x="1226" y="125"/>
                    </a:lnTo>
                    <a:lnTo>
                      <a:pt x="1226" y="125"/>
                    </a:lnTo>
                    <a:lnTo>
                      <a:pt x="1226" y="125"/>
                    </a:lnTo>
                    <a:lnTo>
                      <a:pt x="1226" y="125"/>
                    </a:lnTo>
                    <a:lnTo>
                      <a:pt x="1226" y="125"/>
                    </a:lnTo>
                    <a:lnTo>
                      <a:pt x="1226" y="126"/>
                    </a:lnTo>
                    <a:lnTo>
                      <a:pt x="1225" y="126"/>
                    </a:lnTo>
                    <a:lnTo>
                      <a:pt x="1225" y="126"/>
                    </a:lnTo>
                    <a:lnTo>
                      <a:pt x="1223" y="126"/>
                    </a:lnTo>
                    <a:lnTo>
                      <a:pt x="1223" y="126"/>
                    </a:lnTo>
                    <a:lnTo>
                      <a:pt x="1223" y="126"/>
                    </a:lnTo>
                    <a:lnTo>
                      <a:pt x="1221" y="126"/>
                    </a:lnTo>
                    <a:lnTo>
                      <a:pt x="1219" y="128"/>
                    </a:lnTo>
                    <a:lnTo>
                      <a:pt x="1219" y="128"/>
                    </a:lnTo>
                    <a:lnTo>
                      <a:pt x="1219" y="128"/>
                    </a:lnTo>
                    <a:lnTo>
                      <a:pt x="1219" y="130"/>
                    </a:lnTo>
                    <a:lnTo>
                      <a:pt x="1217" y="130"/>
                    </a:lnTo>
                    <a:lnTo>
                      <a:pt x="1217" y="130"/>
                    </a:lnTo>
                    <a:lnTo>
                      <a:pt x="1217" y="130"/>
                    </a:lnTo>
                    <a:lnTo>
                      <a:pt x="1215" y="132"/>
                    </a:lnTo>
                    <a:lnTo>
                      <a:pt x="1214" y="132"/>
                    </a:lnTo>
                    <a:lnTo>
                      <a:pt x="1214" y="132"/>
                    </a:lnTo>
                    <a:lnTo>
                      <a:pt x="1214" y="132"/>
                    </a:lnTo>
                    <a:lnTo>
                      <a:pt x="1214" y="132"/>
                    </a:lnTo>
                    <a:lnTo>
                      <a:pt x="1214" y="134"/>
                    </a:lnTo>
                    <a:lnTo>
                      <a:pt x="1214" y="134"/>
                    </a:lnTo>
                    <a:lnTo>
                      <a:pt x="1212" y="134"/>
                    </a:lnTo>
                    <a:lnTo>
                      <a:pt x="1212" y="134"/>
                    </a:lnTo>
                    <a:lnTo>
                      <a:pt x="1212" y="134"/>
                    </a:lnTo>
                    <a:lnTo>
                      <a:pt x="1210" y="134"/>
                    </a:lnTo>
                    <a:lnTo>
                      <a:pt x="1210" y="135"/>
                    </a:lnTo>
                    <a:lnTo>
                      <a:pt x="1210" y="135"/>
                    </a:lnTo>
                    <a:lnTo>
                      <a:pt x="1210" y="135"/>
                    </a:lnTo>
                    <a:lnTo>
                      <a:pt x="1210" y="135"/>
                    </a:lnTo>
                    <a:lnTo>
                      <a:pt x="1210" y="135"/>
                    </a:lnTo>
                    <a:lnTo>
                      <a:pt x="1208" y="135"/>
                    </a:lnTo>
                    <a:lnTo>
                      <a:pt x="1208" y="135"/>
                    </a:lnTo>
                    <a:lnTo>
                      <a:pt x="1208" y="135"/>
                    </a:lnTo>
                    <a:lnTo>
                      <a:pt x="1206" y="135"/>
                    </a:lnTo>
                    <a:lnTo>
                      <a:pt x="1206" y="135"/>
                    </a:lnTo>
                    <a:lnTo>
                      <a:pt x="1206" y="135"/>
                    </a:lnTo>
                    <a:lnTo>
                      <a:pt x="1205" y="135"/>
                    </a:lnTo>
                    <a:lnTo>
                      <a:pt x="1205" y="137"/>
                    </a:lnTo>
                    <a:lnTo>
                      <a:pt x="1205" y="137"/>
                    </a:lnTo>
                    <a:lnTo>
                      <a:pt x="1205" y="137"/>
                    </a:lnTo>
                    <a:lnTo>
                      <a:pt x="1205" y="137"/>
                    </a:lnTo>
                    <a:lnTo>
                      <a:pt x="1205" y="137"/>
                    </a:lnTo>
                    <a:lnTo>
                      <a:pt x="1203" y="137"/>
                    </a:lnTo>
                    <a:lnTo>
                      <a:pt x="1203" y="137"/>
                    </a:lnTo>
                    <a:lnTo>
                      <a:pt x="1203" y="139"/>
                    </a:lnTo>
                    <a:lnTo>
                      <a:pt x="1203" y="139"/>
                    </a:lnTo>
                    <a:lnTo>
                      <a:pt x="1203" y="139"/>
                    </a:lnTo>
                    <a:lnTo>
                      <a:pt x="1201" y="139"/>
                    </a:lnTo>
                    <a:lnTo>
                      <a:pt x="1201" y="139"/>
                    </a:lnTo>
                    <a:lnTo>
                      <a:pt x="1201" y="139"/>
                    </a:lnTo>
                    <a:lnTo>
                      <a:pt x="1201" y="141"/>
                    </a:lnTo>
                    <a:lnTo>
                      <a:pt x="1199" y="141"/>
                    </a:lnTo>
                    <a:lnTo>
                      <a:pt x="1199" y="141"/>
                    </a:lnTo>
                    <a:lnTo>
                      <a:pt x="1199" y="141"/>
                    </a:lnTo>
                    <a:lnTo>
                      <a:pt x="1199" y="141"/>
                    </a:lnTo>
                    <a:lnTo>
                      <a:pt x="1199" y="143"/>
                    </a:lnTo>
                    <a:lnTo>
                      <a:pt x="1199" y="143"/>
                    </a:lnTo>
                    <a:lnTo>
                      <a:pt x="1199" y="143"/>
                    </a:lnTo>
                    <a:lnTo>
                      <a:pt x="1199" y="143"/>
                    </a:lnTo>
                    <a:lnTo>
                      <a:pt x="1199" y="143"/>
                    </a:lnTo>
                    <a:lnTo>
                      <a:pt x="1199" y="145"/>
                    </a:lnTo>
                    <a:lnTo>
                      <a:pt x="1199" y="145"/>
                    </a:lnTo>
                    <a:lnTo>
                      <a:pt x="1199" y="146"/>
                    </a:lnTo>
                    <a:lnTo>
                      <a:pt x="1199" y="146"/>
                    </a:lnTo>
                    <a:lnTo>
                      <a:pt x="1199" y="146"/>
                    </a:lnTo>
                    <a:lnTo>
                      <a:pt x="1199" y="148"/>
                    </a:lnTo>
                    <a:lnTo>
                      <a:pt x="1199" y="148"/>
                    </a:lnTo>
                    <a:lnTo>
                      <a:pt x="1199" y="148"/>
                    </a:lnTo>
                    <a:lnTo>
                      <a:pt x="1199" y="148"/>
                    </a:lnTo>
                    <a:lnTo>
                      <a:pt x="1199" y="150"/>
                    </a:lnTo>
                    <a:lnTo>
                      <a:pt x="1199" y="150"/>
                    </a:lnTo>
                    <a:lnTo>
                      <a:pt x="1201" y="152"/>
                    </a:lnTo>
                    <a:lnTo>
                      <a:pt x="1201" y="152"/>
                    </a:lnTo>
                    <a:lnTo>
                      <a:pt x="1201" y="152"/>
                    </a:lnTo>
                    <a:lnTo>
                      <a:pt x="1201" y="152"/>
                    </a:lnTo>
                    <a:lnTo>
                      <a:pt x="1201" y="154"/>
                    </a:lnTo>
                    <a:lnTo>
                      <a:pt x="1201" y="154"/>
                    </a:lnTo>
                    <a:lnTo>
                      <a:pt x="1201" y="154"/>
                    </a:lnTo>
                    <a:lnTo>
                      <a:pt x="1201" y="155"/>
                    </a:lnTo>
                    <a:lnTo>
                      <a:pt x="1201" y="155"/>
                    </a:lnTo>
                    <a:lnTo>
                      <a:pt x="1201" y="157"/>
                    </a:lnTo>
                    <a:lnTo>
                      <a:pt x="1201" y="157"/>
                    </a:lnTo>
                    <a:lnTo>
                      <a:pt x="1199" y="157"/>
                    </a:lnTo>
                    <a:lnTo>
                      <a:pt x="1199" y="157"/>
                    </a:lnTo>
                    <a:lnTo>
                      <a:pt x="1199" y="157"/>
                    </a:lnTo>
                    <a:lnTo>
                      <a:pt x="1199" y="157"/>
                    </a:lnTo>
                    <a:lnTo>
                      <a:pt x="1199" y="159"/>
                    </a:lnTo>
                    <a:lnTo>
                      <a:pt x="1199" y="159"/>
                    </a:lnTo>
                    <a:lnTo>
                      <a:pt x="1199" y="159"/>
                    </a:lnTo>
                    <a:lnTo>
                      <a:pt x="1201" y="161"/>
                    </a:lnTo>
                    <a:lnTo>
                      <a:pt x="1201" y="161"/>
                    </a:lnTo>
                    <a:lnTo>
                      <a:pt x="1201" y="161"/>
                    </a:lnTo>
                    <a:lnTo>
                      <a:pt x="1201" y="163"/>
                    </a:lnTo>
                    <a:lnTo>
                      <a:pt x="1201" y="163"/>
                    </a:lnTo>
                    <a:lnTo>
                      <a:pt x="1201" y="164"/>
                    </a:lnTo>
                    <a:lnTo>
                      <a:pt x="1201" y="164"/>
                    </a:lnTo>
                    <a:lnTo>
                      <a:pt x="1201" y="164"/>
                    </a:lnTo>
                    <a:lnTo>
                      <a:pt x="1201" y="164"/>
                    </a:lnTo>
                    <a:lnTo>
                      <a:pt x="1199" y="166"/>
                    </a:lnTo>
                    <a:lnTo>
                      <a:pt x="1199" y="166"/>
                    </a:lnTo>
                    <a:lnTo>
                      <a:pt x="1199" y="166"/>
                    </a:lnTo>
                    <a:lnTo>
                      <a:pt x="1199" y="166"/>
                    </a:lnTo>
                    <a:lnTo>
                      <a:pt x="1197" y="166"/>
                    </a:lnTo>
                    <a:lnTo>
                      <a:pt x="1197" y="166"/>
                    </a:lnTo>
                    <a:lnTo>
                      <a:pt x="1197" y="168"/>
                    </a:lnTo>
                    <a:lnTo>
                      <a:pt x="1197" y="168"/>
                    </a:lnTo>
                    <a:lnTo>
                      <a:pt x="1197" y="170"/>
                    </a:lnTo>
                    <a:lnTo>
                      <a:pt x="1197" y="170"/>
                    </a:lnTo>
                    <a:lnTo>
                      <a:pt x="1197" y="170"/>
                    </a:lnTo>
                    <a:lnTo>
                      <a:pt x="1197" y="172"/>
                    </a:lnTo>
                    <a:lnTo>
                      <a:pt x="1197" y="172"/>
                    </a:lnTo>
                    <a:lnTo>
                      <a:pt x="1197" y="172"/>
                    </a:lnTo>
                    <a:lnTo>
                      <a:pt x="1199" y="173"/>
                    </a:lnTo>
                    <a:lnTo>
                      <a:pt x="1199" y="173"/>
                    </a:lnTo>
                    <a:lnTo>
                      <a:pt x="1199" y="175"/>
                    </a:lnTo>
                    <a:lnTo>
                      <a:pt x="1199" y="175"/>
                    </a:lnTo>
                    <a:lnTo>
                      <a:pt x="1199" y="177"/>
                    </a:lnTo>
                    <a:lnTo>
                      <a:pt x="1199" y="177"/>
                    </a:lnTo>
                    <a:lnTo>
                      <a:pt x="1199" y="177"/>
                    </a:lnTo>
                    <a:lnTo>
                      <a:pt x="1199" y="177"/>
                    </a:lnTo>
                    <a:lnTo>
                      <a:pt x="1199" y="179"/>
                    </a:lnTo>
                    <a:lnTo>
                      <a:pt x="1199" y="179"/>
                    </a:lnTo>
                    <a:lnTo>
                      <a:pt x="1199" y="179"/>
                    </a:lnTo>
                    <a:lnTo>
                      <a:pt x="1199" y="181"/>
                    </a:lnTo>
                    <a:lnTo>
                      <a:pt x="1199" y="181"/>
                    </a:lnTo>
                    <a:lnTo>
                      <a:pt x="1199" y="181"/>
                    </a:lnTo>
                    <a:lnTo>
                      <a:pt x="1199" y="181"/>
                    </a:lnTo>
                    <a:lnTo>
                      <a:pt x="1201" y="182"/>
                    </a:lnTo>
                    <a:lnTo>
                      <a:pt x="1201" y="182"/>
                    </a:lnTo>
                    <a:lnTo>
                      <a:pt x="1201" y="182"/>
                    </a:lnTo>
                    <a:lnTo>
                      <a:pt x="1201" y="182"/>
                    </a:lnTo>
                    <a:lnTo>
                      <a:pt x="1201" y="182"/>
                    </a:lnTo>
                    <a:lnTo>
                      <a:pt x="1201" y="182"/>
                    </a:lnTo>
                    <a:lnTo>
                      <a:pt x="1203" y="184"/>
                    </a:lnTo>
                    <a:lnTo>
                      <a:pt x="1203" y="184"/>
                    </a:lnTo>
                    <a:lnTo>
                      <a:pt x="1203" y="184"/>
                    </a:lnTo>
                    <a:lnTo>
                      <a:pt x="1203" y="184"/>
                    </a:lnTo>
                    <a:lnTo>
                      <a:pt x="1203" y="184"/>
                    </a:lnTo>
                    <a:lnTo>
                      <a:pt x="1203" y="184"/>
                    </a:lnTo>
                    <a:lnTo>
                      <a:pt x="1205" y="184"/>
                    </a:lnTo>
                    <a:lnTo>
                      <a:pt x="1205" y="184"/>
                    </a:lnTo>
                    <a:lnTo>
                      <a:pt x="1205" y="184"/>
                    </a:lnTo>
                    <a:lnTo>
                      <a:pt x="1205" y="184"/>
                    </a:lnTo>
                    <a:lnTo>
                      <a:pt x="1205" y="186"/>
                    </a:lnTo>
                    <a:lnTo>
                      <a:pt x="1205" y="186"/>
                    </a:lnTo>
                    <a:lnTo>
                      <a:pt x="1205" y="186"/>
                    </a:lnTo>
                    <a:lnTo>
                      <a:pt x="1203" y="186"/>
                    </a:lnTo>
                    <a:lnTo>
                      <a:pt x="1203" y="186"/>
                    </a:lnTo>
                    <a:lnTo>
                      <a:pt x="1203" y="186"/>
                    </a:lnTo>
                    <a:lnTo>
                      <a:pt x="1205" y="186"/>
                    </a:lnTo>
                    <a:lnTo>
                      <a:pt x="1205" y="188"/>
                    </a:lnTo>
                    <a:lnTo>
                      <a:pt x="1206" y="188"/>
                    </a:lnTo>
                    <a:lnTo>
                      <a:pt x="1206" y="188"/>
                    </a:lnTo>
                    <a:lnTo>
                      <a:pt x="1208" y="188"/>
                    </a:lnTo>
                    <a:lnTo>
                      <a:pt x="1208" y="188"/>
                    </a:lnTo>
                    <a:lnTo>
                      <a:pt x="1208" y="188"/>
                    </a:lnTo>
                    <a:lnTo>
                      <a:pt x="1208" y="188"/>
                    </a:lnTo>
                    <a:lnTo>
                      <a:pt x="1208" y="188"/>
                    </a:lnTo>
                    <a:lnTo>
                      <a:pt x="1208" y="188"/>
                    </a:lnTo>
                    <a:lnTo>
                      <a:pt x="1208" y="190"/>
                    </a:lnTo>
                    <a:lnTo>
                      <a:pt x="1208" y="190"/>
                    </a:lnTo>
                    <a:lnTo>
                      <a:pt x="1208" y="190"/>
                    </a:lnTo>
                    <a:lnTo>
                      <a:pt x="1208" y="190"/>
                    </a:lnTo>
                    <a:lnTo>
                      <a:pt x="1210" y="190"/>
                    </a:lnTo>
                    <a:lnTo>
                      <a:pt x="1210" y="192"/>
                    </a:lnTo>
                    <a:lnTo>
                      <a:pt x="1210" y="192"/>
                    </a:lnTo>
                    <a:lnTo>
                      <a:pt x="1212" y="192"/>
                    </a:lnTo>
                    <a:lnTo>
                      <a:pt x="1212" y="192"/>
                    </a:lnTo>
                    <a:lnTo>
                      <a:pt x="1212" y="192"/>
                    </a:lnTo>
                    <a:lnTo>
                      <a:pt x="1212" y="192"/>
                    </a:lnTo>
                    <a:lnTo>
                      <a:pt x="1212" y="192"/>
                    </a:lnTo>
                    <a:lnTo>
                      <a:pt x="1214" y="192"/>
                    </a:lnTo>
                    <a:lnTo>
                      <a:pt x="1214" y="192"/>
                    </a:lnTo>
                    <a:lnTo>
                      <a:pt x="1215" y="193"/>
                    </a:lnTo>
                    <a:lnTo>
                      <a:pt x="1215" y="193"/>
                    </a:lnTo>
                    <a:lnTo>
                      <a:pt x="1215" y="193"/>
                    </a:lnTo>
                    <a:lnTo>
                      <a:pt x="1215" y="193"/>
                    </a:lnTo>
                    <a:lnTo>
                      <a:pt x="1217" y="193"/>
                    </a:lnTo>
                    <a:lnTo>
                      <a:pt x="1217" y="195"/>
                    </a:lnTo>
                    <a:lnTo>
                      <a:pt x="1217" y="195"/>
                    </a:lnTo>
                    <a:lnTo>
                      <a:pt x="1217" y="195"/>
                    </a:lnTo>
                    <a:lnTo>
                      <a:pt x="1217" y="195"/>
                    </a:lnTo>
                    <a:lnTo>
                      <a:pt x="1215" y="195"/>
                    </a:lnTo>
                    <a:lnTo>
                      <a:pt x="1215" y="197"/>
                    </a:lnTo>
                    <a:lnTo>
                      <a:pt x="1215" y="197"/>
                    </a:lnTo>
                    <a:lnTo>
                      <a:pt x="1215" y="197"/>
                    </a:lnTo>
                    <a:lnTo>
                      <a:pt x="1215" y="197"/>
                    </a:lnTo>
                    <a:lnTo>
                      <a:pt x="1215" y="197"/>
                    </a:lnTo>
                    <a:lnTo>
                      <a:pt x="1217" y="199"/>
                    </a:lnTo>
                    <a:lnTo>
                      <a:pt x="1219" y="199"/>
                    </a:lnTo>
                    <a:lnTo>
                      <a:pt x="1219" y="199"/>
                    </a:lnTo>
                    <a:lnTo>
                      <a:pt x="1221" y="199"/>
                    </a:lnTo>
                    <a:lnTo>
                      <a:pt x="1221" y="199"/>
                    </a:lnTo>
                    <a:lnTo>
                      <a:pt x="1221" y="199"/>
                    </a:lnTo>
                    <a:lnTo>
                      <a:pt x="1223" y="199"/>
                    </a:lnTo>
                    <a:lnTo>
                      <a:pt x="1223" y="199"/>
                    </a:lnTo>
                    <a:lnTo>
                      <a:pt x="1225" y="199"/>
                    </a:lnTo>
                    <a:lnTo>
                      <a:pt x="1225" y="199"/>
                    </a:lnTo>
                    <a:lnTo>
                      <a:pt x="1225" y="199"/>
                    </a:lnTo>
                    <a:lnTo>
                      <a:pt x="1225" y="199"/>
                    </a:lnTo>
                    <a:lnTo>
                      <a:pt x="1228" y="201"/>
                    </a:lnTo>
                    <a:lnTo>
                      <a:pt x="1228" y="201"/>
                    </a:lnTo>
                    <a:lnTo>
                      <a:pt x="1230" y="201"/>
                    </a:lnTo>
                    <a:lnTo>
                      <a:pt x="1230" y="201"/>
                    </a:lnTo>
                    <a:lnTo>
                      <a:pt x="1230" y="201"/>
                    </a:lnTo>
                    <a:lnTo>
                      <a:pt x="1232" y="201"/>
                    </a:lnTo>
                    <a:lnTo>
                      <a:pt x="1232" y="201"/>
                    </a:lnTo>
                    <a:lnTo>
                      <a:pt x="1232" y="201"/>
                    </a:lnTo>
                    <a:lnTo>
                      <a:pt x="1234" y="201"/>
                    </a:lnTo>
                    <a:lnTo>
                      <a:pt x="1237" y="201"/>
                    </a:lnTo>
                    <a:lnTo>
                      <a:pt x="1237" y="201"/>
                    </a:lnTo>
                    <a:lnTo>
                      <a:pt x="1237" y="201"/>
                    </a:lnTo>
                    <a:lnTo>
                      <a:pt x="1239" y="201"/>
                    </a:lnTo>
                    <a:lnTo>
                      <a:pt x="1239" y="201"/>
                    </a:lnTo>
                    <a:lnTo>
                      <a:pt x="1239" y="201"/>
                    </a:lnTo>
                    <a:lnTo>
                      <a:pt x="1241" y="202"/>
                    </a:lnTo>
                    <a:lnTo>
                      <a:pt x="1241" y="202"/>
                    </a:lnTo>
                    <a:lnTo>
                      <a:pt x="1241" y="202"/>
                    </a:lnTo>
                    <a:lnTo>
                      <a:pt x="1243" y="204"/>
                    </a:lnTo>
                    <a:lnTo>
                      <a:pt x="1243" y="204"/>
                    </a:lnTo>
                    <a:lnTo>
                      <a:pt x="1243" y="204"/>
                    </a:lnTo>
                    <a:lnTo>
                      <a:pt x="1243" y="204"/>
                    </a:lnTo>
                    <a:lnTo>
                      <a:pt x="1241" y="206"/>
                    </a:lnTo>
                    <a:lnTo>
                      <a:pt x="1241" y="206"/>
                    </a:lnTo>
                    <a:lnTo>
                      <a:pt x="1241" y="206"/>
                    </a:lnTo>
                    <a:lnTo>
                      <a:pt x="1241" y="206"/>
                    </a:lnTo>
                    <a:lnTo>
                      <a:pt x="1241" y="206"/>
                    </a:lnTo>
                    <a:lnTo>
                      <a:pt x="1241" y="206"/>
                    </a:lnTo>
                    <a:lnTo>
                      <a:pt x="1241" y="206"/>
                    </a:lnTo>
                    <a:lnTo>
                      <a:pt x="1241" y="206"/>
                    </a:lnTo>
                    <a:lnTo>
                      <a:pt x="1241" y="208"/>
                    </a:lnTo>
                    <a:lnTo>
                      <a:pt x="1241" y="208"/>
                    </a:lnTo>
                    <a:lnTo>
                      <a:pt x="1239" y="208"/>
                    </a:lnTo>
                    <a:lnTo>
                      <a:pt x="1239" y="208"/>
                    </a:lnTo>
                    <a:lnTo>
                      <a:pt x="1239" y="208"/>
                    </a:lnTo>
                    <a:lnTo>
                      <a:pt x="1237" y="208"/>
                    </a:lnTo>
                    <a:lnTo>
                      <a:pt x="1237" y="208"/>
                    </a:lnTo>
                    <a:lnTo>
                      <a:pt x="1237" y="210"/>
                    </a:lnTo>
                    <a:lnTo>
                      <a:pt x="1237" y="210"/>
                    </a:lnTo>
                    <a:lnTo>
                      <a:pt x="1237" y="210"/>
                    </a:lnTo>
                    <a:lnTo>
                      <a:pt x="1237" y="210"/>
                    </a:lnTo>
                    <a:lnTo>
                      <a:pt x="1237" y="211"/>
                    </a:lnTo>
                    <a:lnTo>
                      <a:pt x="1235" y="211"/>
                    </a:lnTo>
                    <a:lnTo>
                      <a:pt x="1235" y="211"/>
                    </a:lnTo>
                    <a:lnTo>
                      <a:pt x="1235" y="211"/>
                    </a:lnTo>
                    <a:lnTo>
                      <a:pt x="1235" y="211"/>
                    </a:lnTo>
                    <a:lnTo>
                      <a:pt x="1235" y="211"/>
                    </a:lnTo>
                    <a:lnTo>
                      <a:pt x="1234" y="213"/>
                    </a:lnTo>
                    <a:lnTo>
                      <a:pt x="1234" y="213"/>
                    </a:lnTo>
                    <a:lnTo>
                      <a:pt x="1234" y="213"/>
                    </a:lnTo>
                    <a:lnTo>
                      <a:pt x="1234" y="213"/>
                    </a:lnTo>
                    <a:lnTo>
                      <a:pt x="1234" y="215"/>
                    </a:lnTo>
                    <a:lnTo>
                      <a:pt x="1234" y="215"/>
                    </a:lnTo>
                    <a:lnTo>
                      <a:pt x="1234" y="215"/>
                    </a:lnTo>
                    <a:lnTo>
                      <a:pt x="1234" y="215"/>
                    </a:lnTo>
                    <a:lnTo>
                      <a:pt x="1235" y="215"/>
                    </a:lnTo>
                    <a:lnTo>
                      <a:pt x="1235" y="215"/>
                    </a:lnTo>
                    <a:lnTo>
                      <a:pt x="1237" y="215"/>
                    </a:lnTo>
                    <a:lnTo>
                      <a:pt x="1239" y="215"/>
                    </a:lnTo>
                    <a:lnTo>
                      <a:pt x="1239" y="215"/>
                    </a:lnTo>
                    <a:lnTo>
                      <a:pt x="1239" y="215"/>
                    </a:lnTo>
                    <a:lnTo>
                      <a:pt x="1239" y="215"/>
                    </a:lnTo>
                    <a:lnTo>
                      <a:pt x="1239" y="215"/>
                    </a:lnTo>
                    <a:lnTo>
                      <a:pt x="1241" y="215"/>
                    </a:lnTo>
                    <a:lnTo>
                      <a:pt x="1241" y="215"/>
                    </a:lnTo>
                    <a:lnTo>
                      <a:pt x="1241" y="217"/>
                    </a:lnTo>
                    <a:lnTo>
                      <a:pt x="1241" y="217"/>
                    </a:lnTo>
                    <a:lnTo>
                      <a:pt x="1241" y="217"/>
                    </a:lnTo>
                    <a:lnTo>
                      <a:pt x="1243" y="217"/>
                    </a:lnTo>
                    <a:lnTo>
                      <a:pt x="1243" y="219"/>
                    </a:lnTo>
                    <a:lnTo>
                      <a:pt x="1244" y="219"/>
                    </a:lnTo>
                    <a:lnTo>
                      <a:pt x="1246" y="219"/>
                    </a:lnTo>
                    <a:lnTo>
                      <a:pt x="1246" y="219"/>
                    </a:lnTo>
                    <a:lnTo>
                      <a:pt x="1248" y="219"/>
                    </a:lnTo>
                    <a:lnTo>
                      <a:pt x="1248" y="219"/>
                    </a:lnTo>
                    <a:lnTo>
                      <a:pt x="1250" y="219"/>
                    </a:lnTo>
                    <a:lnTo>
                      <a:pt x="1250" y="219"/>
                    </a:lnTo>
                    <a:lnTo>
                      <a:pt x="1250" y="219"/>
                    </a:lnTo>
                    <a:lnTo>
                      <a:pt x="1252" y="219"/>
                    </a:lnTo>
                    <a:lnTo>
                      <a:pt x="1252" y="219"/>
                    </a:lnTo>
                    <a:lnTo>
                      <a:pt x="1252" y="219"/>
                    </a:lnTo>
                    <a:lnTo>
                      <a:pt x="1253" y="220"/>
                    </a:lnTo>
                    <a:lnTo>
                      <a:pt x="1253" y="220"/>
                    </a:lnTo>
                    <a:lnTo>
                      <a:pt x="1255" y="220"/>
                    </a:lnTo>
                    <a:lnTo>
                      <a:pt x="1255" y="220"/>
                    </a:lnTo>
                    <a:lnTo>
                      <a:pt x="1257" y="220"/>
                    </a:lnTo>
                    <a:lnTo>
                      <a:pt x="1257" y="220"/>
                    </a:lnTo>
                    <a:lnTo>
                      <a:pt x="1257" y="220"/>
                    </a:lnTo>
                    <a:lnTo>
                      <a:pt x="1259" y="219"/>
                    </a:lnTo>
                    <a:lnTo>
                      <a:pt x="1259" y="219"/>
                    </a:lnTo>
                    <a:lnTo>
                      <a:pt x="1261" y="219"/>
                    </a:lnTo>
                    <a:lnTo>
                      <a:pt x="1261" y="219"/>
                    </a:lnTo>
                    <a:lnTo>
                      <a:pt x="1261" y="219"/>
                    </a:lnTo>
                    <a:lnTo>
                      <a:pt x="1262" y="219"/>
                    </a:lnTo>
                    <a:lnTo>
                      <a:pt x="1262" y="217"/>
                    </a:lnTo>
                    <a:lnTo>
                      <a:pt x="1262" y="217"/>
                    </a:lnTo>
                    <a:lnTo>
                      <a:pt x="1264" y="217"/>
                    </a:lnTo>
                    <a:lnTo>
                      <a:pt x="1264" y="217"/>
                    </a:lnTo>
                    <a:lnTo>
                      <a:pt x="1266" y="215"/>
                    </a:lnTo>
                    <a:lnTo>
                      <a:pt x="1266" y="215"/>
                    </a:lnTo>
                    <a:lnTo>
                      <a:pt x="1266" y="215"/>
                    </a:lnTo>
                    <a:lnTo>
                      <a:pt x="1266" y="215"/>
                    </a:lnTo>
                    <a:lnTo>
                      <a:pt x="1266" y="215"/>
                    </a:lnTo>
                    <a:lnTo>
                      <a:pt x="1268" y="215"/>
                    </a:lnTo>
                    <a:lnTo>
                      <a:pt x="1268" y="215"/>
                    </a:lnTo>
                    <a:lnTo>
                      <a:pt x="1270" y="215"/>
                    </a:lnTo>
                    <a:lnTo>
                      <a:pt x="1270" y="215"/>
                    </a:lnTo>
                    <a:lnTo>
                      <a:pt x="1270" y="215"/>
                    </a:lnTo>
                    <a:lnTo>
                      <a:pt x="1272" y="215"/>
                    </a:lnTo>
                    <a:lnTo>
                      <a:pt x="1272" y="215"/>
                    </a:lnTo>
                    <a:lnTo>
                      <a:pt x="1273" y="215"/>
                    </a:lnTo>
                    <a:lnTo>
                      <a:pt x="1273" y="215"/>
                    </a:lnTo>
                    <a:lnTo>
                      <a:pt x="1273" y="215"/>
                    </a:lnTo>
                    <a:lnTo>
                      <a:pt x="1273" y="213"/>
                    </a:lnTo>
                    <a:lnTo>
                      <a:pt x="1275" y="213"/>
                    </a:lnTo>
                    <a:lnTo>
                      <a:pt x="1275" y="213"/>
                    </a:lnTo>
                    <a:lnTo>
                      <a:pt x="1277" y="213"/>
                    </a:lnTo>
                    <a:lnTo>
                      <a:pt x="1279" y="213"/>
                    </a:lnTo>
                    <a:lnTo>
                      <a:pt x="1279" y="213"/>
                    </a:lnTo>
                    <a:lnTo>
                      <a:pt x="1281" y="213"/>
                    </a:lnTo>
                    <a:lnTo>
                      <a:pt x="1281" y="213"/>
                    </a:lnTo>
                    <a:lnTo>
                      <a:pt x="1281" y="213"/>
                    </a:lnTo>
                    <a:lnTo>
                      <a:pt x="1282" y="213"/>
                    </a:lnTo>
                    <a:lnTo>
                      <a:pt x="1282" y="213"/>
                    </a:lnTo>
                    <a:lnTo>
                      <a:pt x="1284" y="213"/>
                    </a:lnTo>
                    <a:lnTo>
                      <a:pt x="1284" y="213"/>
                    </a:lnTo>
                    <a:lnTo>
                      <a:pt x="1286" y="213"/>
                    </a:lnTo>
                    <a:lnTo>
                      <a:pt x="1286" y="213"/>
                    </a:lnTo>
                    <a:lnTo>
                      <a:pt x="1286" y="215"/>
                    </a:lnTo>
                    <a:lnTo>
                      <a:pt x="1286" y="213"/>
                    </a:lnTo>
                    <a:lnTo>
                      <a:pt x="1288" y="213"/>
                    </a:lnTo>
                    <a:lnTo>
                      <a:pt x="1288" y="213"/>
                    </a:lnTo>
                    <a:lnTo>
                      <a:pt x="1288" y="213"/>
                    </a:lnTo>
                    <a:lnTo>
                      <a:pt x="1288" y="215"/>
                    </a:lnTo>
                    <a:lnTo>
                      <a:pt x="1288" y="215"/>
                    </a:lnTo>
                    <a:lnTo>
                      <a:pt x="1290" y="215"/>
                    </a:lnTo>
                    <a:lnTo>
                      <a:pt x="1290" y="215"/>
                    </a:lnTo>
                    <a:lnTo>
                      <a:pt x="1290" y="215"/>
                    </a:lnTo>
                    <a:lnTo>
                      <a:pt x="1291" y="215"/>
                    </a:lnTo>
                    <a:lnTo>
                      <a:pt x="1291" y="215"/>
                    </a:lnTo>
                    <a:lnTo>
                      <a:pt x="1291" y="215"/>
                    </a:lnTo>
                    <a:lnTo>
                      <a:pt x="1293" y="215"/>
                    </a:lnTo>
                    <a:lnTo>
                      <a:pt x="1293" y="217"/>
                    </a:lnTo>
                    <a:lnTo>
                      <a:pt x="1293" y="217"/>
                    </a:lnTo>
                    <a:lnTo>
                      <a:pt x="1295" y="217"/>
                    </a:lnTo>
                    <a:lnTo>
                      <a:pt x="1295" y="217"/>
                    </a:lnTo>
                    <a:lnTo>
                      <a:pt x="1297" y="217"/>
                    </a:lnTo>
                    <a:lnTo>
                      <a:pt x="1297" y="217"/>
                    </a:lnTo>
                    <a:lnTo>
                      <a:pt x="1297" y="217"/>
                    </a:lnTo>
                    <a:lnTo>
                      <a:pt x="1297" y="217"/>
                    </a:lnTo>
                    <a:lnTo>
                      <a:pt x="1299" y="219"/>
                    </a:lnTo>
                    <a:lnTo>
                      <a:pt x="1299" y="219"/>
                    </a:lnTo>
                    <a:lnTo>
                      <a:pt x="1299" y="219"/>
                    </a:lnTo>
                    <a:lnTo>
                      <a:pt x="1299" y="220"/>
                    </a:lnTo>
                    <a:lnTo>
                      <a:pt x="1300" y="220"/>
                    </a:lnTo>
                    <a:lnTo>
                      <a:pt x="1300" y="220"/>
                    </a:lnTo>
                    <a:lnTo>
                      <a:pt x="1302" y="220"/>
                    </a:lnTo>
                    <a:lnTo>
                      <a:pt x="1302" y="220"/>
                    </a:lnTo>
                    <a:lnTo>
                      <a:pt x="1302" y="220"/>
                    </a:lnTo>
                    <a:lnTo>
                      <a:pt x="1302" y="220"/>
                    </a:lnTo>
                    <a:lnTo>
                      <a:pt x="1304" y="222"/>
                    </a:lnTo>
                    <a:lnTo>
                      <a:pt x="1304" y="222"/>
                    </a:lnTo>
                    <a:lnTo>
                      <a:pt x="1306" y="222"/>
                    </a:lnTo>
                    <a:lnTo>
                      <a:pt x="1308" y="222"/>
                    </a:lnTo>
                    <a:lnTo>
                      <a:pt x="1310" y="222"/>
                    </a:lnTo>
                    <a:lnTo>
                      <a:pt x="1310" y="222"/>
                    </a:lnTo>
                    <a:lnTo>
                      <a:pt x="1310" y="222"/>
                    </a:lnTo>
                    <a:lnTo>
                      <a:pt x="1311" y="222"/>
                    </a:lnTo>
                    <a:lnTo>
                      <a:pt x="1311" y="222"/>
                    </a:lnTo>
                    <a:lnTo>
                      <a:pt x="1313" y="222"/>
                    </a:lnTo>
                    <a:lnTo>
                      <a:pt x="1313" y="222"/>
                    </a:lnTo>
                    <a:lnTo>
                      <a:pt x="1313" y="222"/>
                    </a:lnTo>
                    <a:lnTo>
                      <a:pt x="1315" y="222"/>
                    </a:lnTo>
                    <a:lnTo>
                      <a:pt x="1315" y="224"/>
                    </a:lnTo>
                    <a:lnTo>
                      <a:pt x="1315" y="224"/>
                    </a:lnTo>
                    <a:lnTo>
                      <a:pt x="1315" y="224"/>
                    </a:lnTo>
                    <a:lnTo>
                      <a:pt x="1317" y="224"/>
                    </a:lnTo>
                    <a:lnTo>
                      <a:pt x="1317" y="224"/>
                    </a:lnTo>
                    <a:lnTo>
                      <a:pt x="1319" y="224"/>
                    </a:lnTo>
                    <a:lnTo>
                      <a:pt x="1319" y="224"/>
                    </a:lnTo>
                    <a:lnTo>
                      <a:pt x="1320" y="224"/>
                    </a:lnTo>
                    <a:lnTo>
                      <a:pt x="1320" y="224"/>
                    </a:lnTo>
                    <a:lnTo>
                      <a:pt x="1320" y="224"/>
                    </a:lnTo>
                    <a:lnTo>
                      <a:pt x="1320" y="224"/>
                    </a:lnTo>
                    <a:lnTo>
                      <a:pt x="1322" y="224"/>
                    </a:lnTo>
                    <a:lnTo>
                      <a:pt x="1322" y="222"/>
                    </a:lnTo>
                    <a:lnTo>
                      <a:pt x="1322" y="222"/>
                    </a:lnTo>
                    <a:lnTo>
                      <a:pt x="1322" y="222"/>
                    </a:lnTo>
                    <a:lnTo>
                      <a:pt x="1324" y="222"/>
                    </a:lnTo>
                    <a:lnTo>
                      <a:pt x="1324" y="220"/>
                    </a:lnTo>
                    <a:lnTo>
                      <a:pt x="1324" y="220"/>
                    </a:lnTo>
                    <a:lnTo>
                      <a:pt x="1324" y="220"/>
                    </a:lnTo>
                    <a:lnTo>
                      <a:pt x="1324" y="220"/>
                    </a:lnTo>
                    <a:lnTo>
                      <a:pt x="1324" y="220"/>
                    </a:lnTo>
                    <a:lnTo>
                      <a:pt x="1324" y="220"/>
                    </a:lnTo>
                    <a:lnTo>
                      <a:pt x="1326" y="220"/>
                    </a:lnTo>
                    <a:lnTo>
                      <a:pt x="1326" y="220"/>
                    </a:lnTo>
                    <a:lnTo>
                      <a:pt x="1326" y="220"/>
                    </a:lnTo>
                    <a:lnTo>
                      <a:pt x="1326" y="220"/>
                    </a:lnTo>
                    <a:lnTo>
                      <a:pt x="1326" y="220"/>
                    </a:lnTo>
                    <a:lnTo>
                      <a:pt x="1328" y="220"/>
                    </a:lnTo>
                    <a:lnTo>
                      <a:pt x="1328" y="220"/>
                    </a:lnTo>
                    <a:lnTo>
                      <a:pt x="1328" y="220"/>
                    </a:lnTo>
                    <a:lnTo>
                      <a:pt x="1328" y="219"/>
                    </a:lnTo>
                    <a:lnTo>
                      <a:pt x="1328" y="219"/>
                    </a:lnTo>
                    <a:lnTo>
                      <a:pt x="1329" y="219"/>
                    </a:lnTo>
                    <a:lnTo>
                      <a:pt x="1329" y="219"/>
                    </a:lnTo>
                    <a:lnTo>
                      <a:pt x="1329" y="219"/>
                    </a:lnTo>
                    <a:lnTo>
                      <a:pt x="1329" y="219"/>
                    </a:lnTo>
                    <a:lnTo>
                      <a:pt x="1331" y="219"/>
                    </a:lnTo>
                    <a:lnTo>
                      <a:pt x="1331" y="219"/>
                    </a:lnTo>
                    <a:lnTo>
                      <a:pt x="1331" y="219"/>
                    </a:lnTo>
                    <a:lnTo>
                      <a:pt x="1331" y="219"/>
                    </a:lnTo>
                    <a:lnTo>
                      <a:pt x="1331" y="219"/>
                    </a:lnTo>
                    <a:lnTo>
                      <a:pt x="1331" y="219"/>
                    </a:lnTo>
                    <a:lnTo>
                      <a:pt x="1331" y="219"/>
                    </a:lnTo>
                    <a:lnTo>
                      <a:pt x="1333" y="219"/>
                    </a:lnTo>
                    <a:lnTo>
                      <a:pt x="1333" y="219"/>
                    </a:lnTo>
                    <a:lnTo>
                      <a:pt x="1333" y="219"/>
                    </a:lnTo>
                    <a:lnTo>
                      <a:pt x="1333" y="219"/>
                    </a:lnTo>
                    <a:lnTo>
                      <a:pt x="1335" y="219"/>
                    </a:lnTo>
                    <a:lnTo>
                      <a:pt x="1335" y="219"/>
                    </a:lnTo>
                    <a:lnTo>
                      <a:pt x="1335" y="219"/>
                    </a:lnTo>
                    <a:lnTo>
                      <a:pt x="1335" y="219"/>
                    </a:lnTo>
                    <a:lnTo>
                      <a:pt x="1337" y="219"/>
                    </a:lnTo>
                    <a:lnTo>
                      <a:pt x="1337" y="219"/>
                    </a:lnTo>
                    <a:lnTo>
                      <a:pt x="1337" y="217"/>
                    </a:lnTo>
                    <a:lnTo>
                      <a:pt x="1337" y="217"/>
                    </a:lnTo>
                    <a:lnTo>
                      <a:pt x="1338" y="219"/>
                    </a:lnTo>
                    <a:lnTo>
                      <a:pt x="1338" y="219"/>
                    </a:lnTo>
                    <a:lnTo>
                      <a:pt x="1338" y="219"/>
                    </a:lnTo>
                    <a:lnTo>
                      <a:pt x="1340" y="219"/>
                    </a:lnTo>
                    <a:lnTo>
                      <a:pt x="1340" y="219"/>
                    </a:lnTo>
                    <a:lnTo>
                      <a:pt x="1340" y="219"/>
                    </a:lnTo>
                    <a:lnTo>
                      <a:pt x="1340" y="219"/>
                    </a:lnTo>
                    <a:lnTo>
                      <a:pt x="1340" y="219"/>
                    </a:lnTo>
                    <a:lnTo>
                      <a:pt x="1340" y="219"/>
                    </a:lnTo>
                    <a:lnTo>
                      <a:pt x="1340" y="219"/>
                    </a:lnTo>
                    <a:lnTo>
                      <a:pt x="1342" y="219"/>
                    </a:lnTo>
                    <a:lnTo>
                      <a:pt x="1342" y="219"/>
                    </a:lnTo>
                    <a:lnTo>
                      <a:pt x="1342" y="219"/>
                    </a:lnTo>
                    <a:lnTo>
                      <a:pt x="1342" y="219"/>
                    </a:lnTo>
                    <a:lnTo>
                      <a:pt x="1342" y="219"/>
                    </a:lnTo>
                    <a:lnTo>
                      <a:pt x="1342" y="217"/>
                    </a:lnTo>
                    <a:lnTo>
                      <a:pt x="1342" y="217"/>
                    </a:lnTo>
                    <a:lnTo>
                      <a:pt x="1342" y="217"/>
                    </a:lnTo>
                    <a:lnTo>
                      <a:pt x="1344" y="217"/>
                    </a:lnTo>
                    <a:lnTo>
                      <a:pt x="1344" y="219"/>
                    </a:lnTo>
                    <a:lnTo>
                      <a:pt x="1344" y="219"/>
                    </a:lnTo>
                    <a:lnTo>
                      <a:pt x="1344" y="219"/>
                    </a:lnTo>
                    <a:lnTo>
                      <a:pt x="1346" y="219"/>
                    </a:lnTo>
                    <a:lnTo>
                      <a:pt x="1346" y="219"/>
                    </a:lnTo>
                    <a:lnTo>
                      <a:pt x="1346" y="219"/>
                    </a:lnTo>
                    <a:lnTo>
                      <a:pt x="1348" y="219"/>
                    </a:lnTo>
                    <a:lnTo>
                      <a:pt x="1348" y="219"/>
                    </a:lnTo>
                    <a:lnTo>
                      <a:pt x="1348" y="219"/>
                    </a:lnTo>
                    <a:lnTo>
                      <a:pt x="1348" y="219"/>
                    </a:lnTo>
                    <a:lnTo>
                      <a:pt x="1349" y="219"/>
                    </a:lnTo>
                    <a:lnTo>
                      <a:pt x="1349" y="219"/>
                    </a:lnTo>
                    <a:lnTo>
                      <a:pt x="1351" y="219"/>
                    </a:lnTo>
                    <a:lnTo>
                      <a:pt x="1351" y="219"/>
                    </a:lnTo>
                    <a:lnTo>
                      <a:pt x="1351" y="219"/>
                    </a:lnTo>
                    <a:lnTo>
                      <a:pt x="1351" y="220"/>
                    </a:lnTo>
                    <a:lnTo>
                      <a:pt x="1351" y="220"/>
                    </a:lnTo>
                    <a:lnTo>
                      <a:pt x="1351" y="220"/>
                    </a:lnTo>
                    <a:lnTo>
                      <a:pt x="1351" y="220"/>
                    </a:lnTo>
                    <a:lnTo>
                      <a:pt x="1353" y="220"/>
                    </a:lnTo>
                    <a:lnTo>
                      <a:pt x="1353" y="220"/>
                    </a:lnTo>
                    <a:lnTo>
                      <a:pt x="1353" y="220"/>
                    </a:lnTo>
                    <a:lnTo>
                      <a:pt x="1353" y="220"/>
                    </a:lnTo>
                    <a:lnTo>
                      <a:pt x="1353" y="220"/>
                    </a:lnTo>
                    <a:lnTo>
                      <a:pt x="1353" y="220"/>
                    </a:lnTo>
                    <a:lnTo>
                      <a:pt x="1355" y="220"/>
                    </a:lnTo>
                    <a:lnTo>
                      <a:pt x="1355" y="220"/>
                    </a:lnTo>
                    <a:lnTo>
                      <a:pt x="1355" y="220"/>
                    </a:lnTo>
                    <a:lnTo>
                      <a:pt x="1355" y="220"/>
                    </a:lnTo>
                    <a:lnTo>
                      <a:pt x="1355" y="220"/>
                    </a:lnTo>
                    <a:lnTo>
                      <a:pt x="1355" y="220"/>
                    </a:lnTo>
                    <a:lnTo>
                      <a:pt x="1355" y="220"/>
                    </a:lnTo>
                    <a:lnTo>
                      <a:pt x="1355" y="220"/>
                    </a:lnTo>
                    <a:lnTo>
                      <a:pt x="1357" y="219"/>
                    </a:lnTo>
                    <a:lnTo>
                      <a:pt x="1357" y="219"/>
                    </a:lnTo>
                    <a:lnTo>
                      <a:pt x="1357" y="219"/>
                    </a:lnTo>
                    <a:lnTo>
                      <a:pt x="1357" y="219"/>
                    </a:lnTo>
                    <a:lnTo>
                      <a:pt x="1357" y="219"/>
                    </a:lnTo>
                    <a:lnTo>
                      <a:pt x="1357" y="219"/>
                    </a:lnTo>
                    <a:lnTo>
                      <a:pt x="1357" y="219"/>
                    </a:lnTo>
                    <a:lnTo>
                      <a:pt x="1357" y="219"/>
                    </a:lnTo>
                    <a:lnTo>
                      <a:pt x="1357" y="219"/>
                    </a:lnTo>
                    <a:lnTo>
                      <a:pt x="1358" y="219"/>
                    </a:lnTo>
                    <a:lnTo>
                      <a:pt x="1358" y="219"/>
                    </a:lnTo>
                    <a:lnTo>
                      <a:pt x="1358" y="219"/>
                    </a:lnTo>
                    <a:lnTo>
                      <a:pt x="1358" y="219"/>
                    </a:lnTo>
                    <a:lnTo>
                      <a:pt x="1358" y="219"/>
                    </a:lnTo>
                    <a:lnTo>
                      <a:pt x="1358" y="220"/>
                    </a:lnTo>
                    <a:lnTo>
                      <a:pt x="1360" y="220"/>
                    </a:lnTo>
                    <a:lnTo>
                      <a:pt x="1360" y="219"/>
                    </a:lnTo>
                    <a:lnTo>
                      <a:pt x="1360" y="219"/>
                    </a:lnTo>
                    <a:lnTo>
                      <a:pt x="1360" y="219"/>
                    </a:lnTo>
                    <a:lnTo>
                      <a:pt x="1360" y="219"/>
                    </a:lnTo>
                    <a:lnTo>
                      <a:pt x="1360" y="219"/>
                    </a:lnTo>
                    <a:lnTo>
                      <a:pt x="1360" y="219"/>
                    </a:lnTo>
                    <a:lnTo>
                      <a:pt x="1360" y="219"/>
                    </a:lnTo>
                    <a:lnTo>
                      <a:pt x="1360" y="219"/>
                    </a:lnTo>
                    <a:lnTo>
                      <a:pt x="1360" y="219"/>
                    </a:lnTo>
                    <a:lnTo>
                      <a:pt x="1362" y="219"/>
                    </a:lnTo>
                    <a:lnTo>
                      <a:pt x="1362" y="219"/>
                    </a:lnTo>
                    <a:lnTo>
                      <a:pt x="1362" y="219"/>
                    </a:lnTo>
                    <a:lnTo>
                      <a:pt x="1362" y="219"/>
                    </a:lnTo>
                    <a:lnTo>
                      <a:pt x="1362" y="219"/>
                    </a:lnTo>
                    <a:lnTo>
                      <a:pt x="1362" y="219"/>
                    </a:lnTo>
                    <a:lnTo>
                      <a:pt x="1362" y="219"/>
                    </a:lnTo>
                    <a:lnTo>
                      <a:pt x="1364" y="219"/>
                    </a:lnTo>
                    <a:lnTo>
                      <a:pt x="1364" y="219"/>
                    </a:lnTo>
                    <a:lnTo>
                      <a:pt x="1364" y="219"/>
                    </a:lnTo>
                    <a:lnTo>
                      <a:pt x="1364" y="219"/>
                    </a:lnTo>
                    <a:lnTo>
                      <a:pt x="1364" y="219"/>
                    </a:lnTo>
                    <a:lnTo>
                      <a:pt x="1364" y="219"/>
                    </a:lnTo>
                    <a:lnTo>
                      <a:pt x="1364" y="219"/>
                    </a:lnTo>
                    <a:lnTo>
                      <a:pt x="1364" y="219"/>
                    </a:lnTo>
                    <a:lnTo>
                      <a:pt x="1366" y="219"/>
                    </a:lnTo>
                    <a:lnTo>
                      <a:pt x="1366" y="219"/>
                    </a:lnTo>
                    <a:lnTo>
                      <a:pt x="1366" y="219"/>
                    </a:lnTo>
                    <a:lnTo>
                      <a:pt x="1366" y="220"/>
                    </a:lnTo>
                    <a:lnTo>
                      <a:pt x="1366" y="219"/>
                    </a:lnTo>
                    <a:lnTo>
                      <a:pt x="1367" y="219"/>
                    </a:lnTo>
                    <a:lnTo>
                      <a:pt x="1367" y="219"/>
                    </a:lnTo>
                    <a:lnTo>
                      <a:pt x="1367" y="219"/>
                    </a:lnTo>
                    <a:lnTo>
                      <a:pt x="1367" y="219"/>
                    </a:lnTo>
                    <a:lnTo>
                      <a:pt x="1367" y="219"/>
                    </a:lnTo>
                    <a:lnTo>
                      <a:pt x="1367" y="220"/>
                    </a:lnTo>
                    <a:lnTo>
                      <a:pt x="1367" y="220"/>
                    </a:lnTo>
                    <a:lnTo>
                      <a:pt x="1367" y="220"/>
                    </a:lnTo>
                    <a:lnTo>
                      <a:pt x="1367" y="219"/>
                    </a:lnTo>
                    <a:lnTo>
                      <a:pt x="1367" y="219"/>
                    </a:lnTo>
                    <a:lnTo>
                      <a:pt x="1369" y="219"/>
                    </a:lnTo>
                    <a:lnTo>
                      <a:pt x="1369" y="219"/>
                    </a:lnTo>
                    <a:lnTo>
                      <a:pt x="1369" y="220"/>
                    </a:lnTo>
                    <a:lnTo>
                      <a:pt x="1369" y="220"/>
                    </a:lnTo>
                    <a:lnTo>
                      <a:pt x="1371" y="220"/>
                    </a:lnTo>
                    <a:lnTo>
                      <a:pt x="1371" y="220"/>
                    </a:lnTo>
                    <a:lnTo>
                      <a:pt x="1371" y="220"/>
                    </a:lnTo>
                    <a:lnTo>
                      <a:pt x="1373" y="220"/>
                    </a:lnTo>
                    <a:lnTo>
                      <a:pt x="1373" y="220"/>
                    </a:lnTo>
                    <a:lnTo>
                      <a:pt x="1373" y="220"/>
                    </a:lnTo>
                    <a:lnTo>
                      <a:pt x="1373" y="220"/>
                    </a:lnTo>
                    <a:lnTo>
                      <a:pt x="1373" y="220"/>
                    </a:lnTo>
                    <a:lnTo>
                      <a:pt x="1373" y="220"/>
                    </a:lnTo>
                    <a:lnTo>
                      <a:pt x="1373" y="220"/>
                    </a:lnTo>
                    <a:lnTo>
                      <a:pt x="1373" y="220"/>
                    </a:lnTo>
                    <a:lnTo>
                      <a:pt x="1373" y="220"/>
                    </a:lnTo>
                    <a:lnTo>
                      <a:pt x="1375" y="220"/>
                    </a:lnTo>
                    <a:lnTo>
                      <a:pt x="1375" y="220"/>
                    </a:lnTo>
                    <a:lnTo>
                      <a:pt x="1375" y="219"/>
                    </a:lnTo>
                    <a:lnTo>
                      <a:pt x="1375" y="219"/>
                    </a:lnTo>
                    <a:lnTo>
                      <a:pt x="1375" y="219"/>
                    </a:lnTo>
                    <a:lnTo>
                      <a:pt x="1376" y="219"/>
                    </a:lnTo>
                    <a:lnTo>
                      <a:pt x="1376" y="217"/>
                    </a:lnTo>
                    <a:lnTo>
                      <a:pt x="1376" y="217"/>
                    </a:lnTo>
                    <a:lnTo>
                      <a:pt x="1376" y="217"/>
                    </a:lnTo>
                    <a:lnTo>
                      <a:pt x="1376" y="217"/>
                    </a:lnTo>
                    <a:lnTo>
                      <a:pt x="1376" y="217"/>
                    </a:lnTo>
                    <a:lnTo>
                      <a:pt x="1378" y="217"/>
                    </a:lnTo>
                    <a:lnTo>
                      <a:pt x="1378" y="217"/>
                    </a:lnTo>
                    <a:lnTo>
                      <a:pt x="1376" y="217"/>
                    </a:lnTo>
                    <a:lnTo>
                      <a:pt x="1376" y="215"/>
                    </a:lnTo>
                    <a:lnTo>
                      <a:pt x="1376" y="215"/>
                    </a:lnTo>
                    <a:lnTo>
                      <a:pt x="1376" y="215"/>
                    </a:lnTo>
                    <a:lnTo>
                      <a:pt x="1376" y="215"/>
                    </a:lnTo>
                    <a:lnTo>
                      <a:pt x="1375" y="215"/>
                    </a:lnTo>
                    <a:lnTo>
                      <a:pt x="1375" y="215"/>
                    </a:lnTo>
                    <a:lnTo>
                      <a:pt x="1375" y="215"/>
                    </a:lnTo>
                    <a:lnTo>
                      <a:pt x="1375" y="213"/>
                    </a:lnTo>
                    <a:lnTo>
                      <a:pt x="1375" y="213"/>
                    </a:lnTo>
                    <a:lnTo>
                      <a:pt x="1375" y="213"/>
                    </a:lnTo>
                    <a:lnTo>
                      <a:pt x="1375" y="211"/>
                    </a:lnTo>
                    <a:lnTo>
                      <a:pt x="1375" y="211"/>
                    </a:lnTo>
                    <a:lnTo>
                      <a:pt x="1375" y="211"/>
                    </a:lnTo>
                    <a:lnTo>
                      <a:pt x="1375" y="211"/>
                    </a:lnTo>
                    <a:lnTo>
                      <a:pt x="1375" y="211"/>
                    </a:lnTo>
                    <a:lnTo>
                      <a:pt x="1375" y="210"/>
                    </a:lnTo>
                    <a:lnTo>
                      <a:pt x="1375" y="210"/>
                    </a:lnTo>
                    <a:lnTo>
                      <a:pt x="1375" y="210"/>
                    </a:lnTo>
                    <a:lnTo>
                      <a:pt x="1376" y="210"/>
                    </a:lnTo>
                    <a:lnTo>
                      <a:pt x="1376" y="210"/>
                    </a:lnTo>
                    <a:lnTo>
                      <a:pt x="1378" y="210"/>
                    </a:lnTo>
                    <a:lnTo>
                      <a:pt x="1378" y="210"/>
                    </a:lnTo>
                    <a:lnTo>
                      <a:pt x="1380" y="210"/>
                    </a:lnTo>
                    <a:lnTo>
                      <a:pt x="1382" y="210"/>
                    </a:lnTo>
                    <a:lnTo>
                      <a:pt x="1382" y="210"/>
                    </a:lnTo>
                    <a:lnTo>
                      <a:pt x="1382" y="210"/>
                    </a:lnTo>
                    <a:lnTo>
                      <a:pt x="1382" y="210"/>
                    </a:lnTo>
                    <a:lnTo>
                      <a:pt x="1382" y="210"/>
                    </a:lnTo>
                    <a:lnTo>
                      <a:pt x="1382" y="210"/>
                    </a:lnTo>
                    <a:lnTo>
                      <a:pt x="1384" y="210"/>
                    </a:lnTo>
                    <a:lnTo>
                      <a:pt x="1384" y="208"/>
                    </a:lnTo>
                    <a:lnTo>
                      <a:pt x="1384" y="208"/>
                    </a:lnTo>
                    <a:lnTo>
                      <a:pt x="1384" y="208"/>
                    </a:lnTo>
                    <a:lnTo>
                      <a:pt x="1384" y="208"/>
                    </a:lnTo>
                    <a:lnTo>
                      <a:pt x="1384" y="208"/>
                    </a:lnTo>
                    <a:lnTo>
                      <a:pt x="1384" y="208"/>
                    </a:lnTo>
                    <a:lnTo>
                      <a:pt x="1385" y="208"/>
                    </a:lnTo>
                    <a:lnTo>
                      <a:pt x="1385" y="208"/>
                    </a:lnTo>
                    <a:lnTo>
                      <a:pt x="1385" y="208"/>
                    </a:lnTo>
                    <a:lnTo>
                      <a:pt x="1385" y="208"/>
                    </a:lnTo>
                    <a:lnTo>
                      <a:pt x="1385" y="208"/>
                    </a:lnTo>
                    <a:lnTo>
                      <a:pt x="1387" y="208"/>
                    </a:lnTo>
                    <a:lnTo>
                      <a:pt x="1387" y="208"/>
                    </a:lnTo>
                    <a:lnTo>
                      <a:pt x="1387" y="208"/>
                    </a:lnTo>
                    <a:lnTo>
                      <a:pt x="1387" y="208"/>
                    </a:lnTo>
                    <a:lnTo>
                      <a:pt x="1389" y="208"/>
                    </a:lnTo>
                    <a:lnTo>
                      <a:pt x="1391" y="208"/>
                    </a:lnTo>
                    <a:lnTo>
                      <a:pt x="1393" y="208"/>
                    </a:lnTo>
                    <a:lnTo>
                      <a:pt x="1393" y="208"/>
                    </a:lnTo>
                    <a:lnTo>
                      <a:pt x="1393" y="208"/>
                    </a:lnTo>
                    <a:lnTo>
                      <a:pt x="1395" y="208"/>
                    </a:lnTo>
                    <a:lnTo>
                      <a:pt x="1395" y="208"/>
                    </a:lnTo>
                    <a:lnTo>
                      <a:pt x="1396" y="208"/>
                    </a:lnTo>
                    <a:lnTo>
                      <a:pt x="1398" y="208"/>
                    </a:lnTo>
                    <a:lnTo>
                      <a:pt x="1398" y="208"/>
                    </a:lnTo>
                    <a:lnTo>
                      <a:pt x="1398" y="208"/>
                    </a:lnTo>
                    <a:lnTo>
                      <a:pt x="1400" y="208"/>
                    </a:lnTo>
                    <a:lnTo>
                      <a:pt x="1400" y="208"/>
                    </a:lnTo>
                    <a:lnTo>
                      <a:pt x="1400" y="208"/>
                    </a:lnTo>
                    <a:lnTo>
                      <a:pt x="1400" y="206"/>
                    </a:lnTo>
                    <a:lnTo>
                      <a:pt x="1402" y="206"/>
                    </a:lnTo>
                    <a:lnTo>
                      <a:pt x="1402" y="206"/>
                    </a:lnTo>
                    <a:lnTo>
                      <a:pt x="1402" y="206"/>
                    </a:lnTo>
                    <a:lnTo>
                      <a:pt x="1404" y="206"/>
                    </a:lnTo>
                    <a:lnTo>
                      <a:pt x="1404" y="206"/>
                    </a:lnTo>
                    <a:lnTo>
                      <a:pt x="1404" y="206"/>
                    </a:lnTo>
                    <a:lnTo>
                      <a:pt x="1405" y="206"/>
                    </a:lnTo>
                    <a:lnTo>
                      <a:pt x="1405" y="206"/>
                    </a:lnTo>
                    <a:lnTo>
                      <a:pt x="1407" y="206"/>
                    </a:lnTo>
                    <a:lnTo>
                      <a:pt x="1409" y="204"/>
                    </a:lnTo>
                    <a:lnTo>
                      <a:pt x="1409" y="204"/>
                    </a:lnTo>
                    <a:lnTo>
                      <a:pt x="1409" y="204"/>
                    </a:lnTo>
                    <a:lnTo>
                      <a:pt x="1411" y="204"/>
                    </a:lnTo>
                    <a:lnTo>
                      <a:pt x="1411" y="204"/>
                    </a:lnTo>
                    <a:lnTo>
                      <a:pt x="1413" y="202"/>
                    </a:lnTo>
                    <a:lnTo>
                      <a:pt x="1414" y="201"/>
                    </a:lnTo>
                    <a:lnTo>
                      <a:pt x="1414" y="201"/>
                    </a:lnTo>
                    <a:lnTo>
                      <a:pt x="1414" y="201"/>
                    </a:lnTo>
                    <a:lnTo>
                      <a:pt x="1416" y="201"/>
                    </a:lnTo>
                    <a:lnTo>
                      <a:pt x="1416" y="201"/>
                    </a:lnTo>
                    <a:lnTo>
                      <a:pt x="1416" y="201"/>
                    </a:lnTo>
                    <a:lnTo>
                      <a:pt x="1418" y="201"/>
                    </a:lnTo>
                    <a:lnTo>
                      <a:pt x="1418" y="201"/>
                    </a:lnTo>
                    <a:lnTo>
                      <a:pt x="1418" y="201"/>
                    </a:lnTo>
                    <a:lnTo>
                      <a:pt x="1418" y="201"/>
                    </a:lnTo>
                    <a:lnTo>
                      <a:pt x="1420" y="201"/>
                    </a:lnTo>
                    <a:lnTo>
                      <a:pt x="1420" y="201"/>
                    </a:lnTo>
                    <a:lnTo>
                      <a:pt x="1420" y="201"/>
                    </a:lnTo>
                    <a:lnTo>
                      <a:pt x="1422" y="201"/>
                    </a:lnTo>
                    <a:lnTo>
                      <a:pt x="1422" y="201"/>
                    </a:lnTo>
                    <a:lnTo>
                      <a:pt x="1422" y="199"/>
                    </a:lnTo>
                    <a:lnTo>
                      <a:pt x="1422" y="199"/>
                    </a:lnTo>
                    <a:lnTo>
                      <a:pt x="1423" y="199"/>
                    </a:lnTo>
                    <a:lnTo>
                      <a:pt x="1423" y="197"/>
                    </a:lnTo>
                    <a:lnTo>
                      <a:pt x="1423" y="197"/>
                    </a:lnTo>
                    <a:lnTo>
                      <a:pt x="1423" y="197"/>
                    </a:lnTo>
                    <a:lnTo>
                      <a:pt x="1423" y="195"/>
                    </a:lnTo>
                    <a:lnTo>
                      <a:pt x="1423" y="193"/>
                    </a:lnTo>
                    <a:lnTo>
                      <a:pt x="1423" y="193"/>
                    </a:lnTo>
                    <a:lnTo>
                      <a:pt x="1425" y="192"/>
                    </a:lnTo>
                    <a:lnTo>
                      <a:pt x="1425" y="192"/>
                    </a:lnTo>
                    <a:lnTo>
                      <a:pt x="1425" y="192"/>
                    </a:lnTo>
                    <a:lnTo>
                      <a:pt x="1427" y="190"/>
                    </a:lnTo>
                    <a:lnTo>
                      <a:pt x="1429" y="190"/>
                    </a:lnTo>
                    <a:lnTo>
                      <a:pt x="1429" y="190"/>
                    </a:lnTo>
                    <a:lnTo>
                      <a:pt x="1429" y="190"/>
                    </a:lnTo>
                    <a:lnTo>
                      <a:pt x="1431" y="190"/>
                    </a:lnTo>
                    <a:lnTo>
                      <a:pt x="1431" y="190"/>
                    </a:lnTo>
                    <a:lnTo>
                      <a:pt x="1431" y="188"/>
                    </a:lnTo>
                    <a:lnTo>
                      <a:pt x="1431" y="188"/>
                    </a:lnTo>
                    <a:lnTo>
                      <a:pt x="1433" y="188"/>
                    </a:lnTo>
                    <a:lnTo>
                      <a:pt x="1433" y="188"/>
                    </a:lnTo>
                    <a:lnTo>
                      <a:pt x="1433" y="188"/>
                    </a:lnTo>
                    <a:lnTo>
                      <a:pt x="1434" y="186"/>
                    </a:lnTo>
                    <a:lnTo>
                      <a:pt x="1436" y="186"/>
                    </a:lnTo>
                    <a:lnTo>
                      <a:pt x="1436" y="186"/>
                    </a:lnTo>
                    <a:lnTo>
                      <a:pt x="1438" y="186"/>
                    </a:lnTo>
                    <a:lnTo>
                      <a:pt x="1438" y="186"/>
                    </a:lnTo>
                    <a:lnTo>
                      <a:pt x="1438" y="184"/>
                    </a:lnTo>
                    <a:lnTo>
                      <a:pt x="1438" y="184"/>
                    </a:lnTo>
                    <a:lnTo>
                      <a:pt x="1438" y="184"/>
                    </a:lnTo>
                    <a:lnTo>
                      <a:pt x="1440" y="184"/>
                    </a:lnTo>
                    <a:lnTo>
                      <a:pt x="1440" y="184"/>
                    </a:lnTo>
                    <a:lnTo>
                      <a:pt x="1440" y="184"/>
                    </a:lnTo>
                    <a:lnTo>
                      <a:pt x="1442" y="184"/>
                    </a:lnTo>
                    <a:lnTo>
                      <a:pt x="1443" y="184"/>
                    </a:lnTo>
                    <a:lnTo>
                      <a:pt x="1443" y="184"/>
                    </a:lnTo>
                    <a:lnTo>
                      <a:pt x="1445" y="184"/>
                    </a:lnTo>
                    <a:lnTo>
                      <a:pt x="1447" y="184"/>
                    </a:lnTo>
                    <a:lnTo>
                      <a:pt x="1447" y="184"/>
                    </a:lnTo>
                    <a:lnTo>
                      <a:pt x="1449" y="184"/>
                    </a:lnTo>
                    <a:lnTo>
                      <a:pt x="1451" y="184"/>
                    </a:lnTo>
                    <a:lnTo>
                      <a:pt x="1451" y="184"/>
                    </a:lnTo>
                    <a:lnTo>
                      <a:pt x="1451" y="184"/>
                    </a:lnTo>
                    <a:lnTo>
                      <a:pt x="1452" y="184"/>
                    </a:lnTo>
                    <a:lnTo>
                      <a:pt x="1452" y="184"/>
                    </a:lnTo>
                    <a:lnTo>
                      <a:pt x="1452" y="184"/>
                    </a:lnTo>
                    <a:lnTo>
                      <a:pt x="1454" y="184"/>
                    </a:lnTo>
                    <a:lnTo>
                      <a:pt x="1454" y="182"/>
                    </a:lnTo>
                    <a:lnTo>
                      <a:pt x="1454" y="182"/>
                    </a:lnTo>
                    <a:lnTo>
                      <a:pt x="1456" y="182"/>
                    </a:lnTo>
                    <a:lnTo>
                      <a:pt x="1456" y="182"/>
                    </a:lnTo>
                    <a:lnTo>
                      <a:pt x="1456" y="182"/>
                    </a:lnTo>
                    <a:lnTo>
                      <a:pt x="1458" y="182"/>
                    </a:lnTo>
                    <a:lnTo>
                      <a:pt x="1458" y="182"/>
                    </a:lnTo>
                    <a:lnTo>
                      <a:pt x="1460" y="182"/>
                    </a:lnTo>
                    <a:lnTo>
                      <a:pt x="1460" y="182"/>
                    </a:lnTo>
                    <a:lnTo>
                      <a:pt x="1460" y="182"/>
                    </a:lnTo>
                    <a:lnTo>
                      <a:pt x="1461" y="182"/>
                    </a:lnTo>
                    <a:lnTo>
                      <a:pt x="1461" y="182"/>
                    </a:lnTo>
                    <a:lnTo>
                      <a:pt x="1461" y="182"/>
                    </a:lnTo>
                    <a:lnTo>
                      <a:pt x="1461" y="182"/>
                    </a:lnTo>
                    <a:lnTo>
                      <a:pt x="1463" y="182"/>
                    </a:lnTo>
                    <a:lnTo>
                      <a:pt x="1465" y="182"/>
                    </a:lnTo>
                    <a:lnTo>
                      <a:pt x="1465" y="182"/>
                    </a:lnTo>
                    <a:lnTo>
                      <a:pt x="1467" y="182"/>
                    </a:lnTo>
                    <a:lnTo>
                      <a:pt x="1467" y="182"/>
                    </a:lnTo>
                    <a:lnTo>
                      <a:pt x="1467" y="182"/>
                    </a:lnTo>
                    <a:lnTo>
                      <a:pt x="1467" y="182"/>
                    </a:lnTo>
                    <a:lnTo>
                      <a:pt x="1469" y="182"/>
                    </a:lnTo>
                    <a:lnTo>
                      <a:pt x="1469" y="182"/>
                    </a:lnTo>
                    <a:lnTo>
                      <a:pt x="1469" y="182"/>
                    </a:lnTo>
                    <a:lnTo>
                      <a:pt x="1469" y="182"/>
                    </a:lnTo>
                    <a:lnTo>
                      <a:pt x="1469" y="182"/>
                    </a:lnTo>
                    <a:lnTo>
                      <a:pt x="1469" y="181"/>
                    </a:lnTo>
                    <a:lnTo>
                      <a:pt x="1470" y="181"/>
                    </a:lnTo>
                    <a:lnTo>
                      <a:pt x="1470" y="181"/>
                    </a:lnTo>
                    <a:lnTo>
                      <a:pt x="1470" y="179"/>
                    </a:lnTo>
                    <a:lnTo>
                      <a:pt x="1470" y="179"/>
                    </a:lnTo>
                    <a:lnTo>
                      <a:pt x="1470" y="179"/>
                    </a:lnTo>
                    <a:lnTo>
                      <a:pt x="1470" y="179"/>
                    </a:lnTo>
                    <a:lnTo>
                      <a:pt x="1470" y="177"/>
                    </a:lnTo>
                    <a:lnTo>
                      <a:pt x="1470" y="177"/>
                    </a:lnTo>
                    <a:lnTo>
                      <a:pt x="1472" y="177"/>
                    </a:lnTo>
                    <a:lnTo>
                      <a:pt x="1472" y="177"/>
                    </a:lnTo>
                    <a:lnTo>
                      <a:pt x="1472" y="177"/>
                    </a:lnTo>
                    <a:lnTo>
                      <a:pt x="1474" y="177"/>
                    </a:lnTo>
                    <a:lnTo>
                      <a:pt x="1474" y="177"/>
                    </a:lnTo>
                    <a:lnTo>
                      <a:pt x="1476" y="175"/>
                    </a:lnTo>
                    <a:lnTo>
                      <a:pt x="1476" y="175"/>
                    </a:lnTo>
                    <a:lnTo>
                      <a:pt x="1476" y="177"/>
                    </a:lnTo>
                    <a:lnTo>
                      <a:pt x="1478" y="177"/>
                    </a:lnTo>
                    <a:lnTo>
                      <a:pt x="1478" y="177"/>
                    </a:lnTo>
                    <a:lnTo>
                      <a:pt x="1478" y="175"/>
                    </a:lnTo>
                    <a:lnTo>
                      <a:pt x="1478" y="175"/>
                    </a:lnTo>
                    <a:lnTo>
                      <a:pt x="1478" y="175"/>
                    </a:lnTo>
                    <a:lnTo>
                      <a:pt x="1480" y="175"/>
                    </a:lnTo>
                    <a:lnTo>
                      <a:pt x="1480" y="175"/>
                    </a:lnTo>
                    <a:lnTo>
                      <a:pt x="1481" y="175"/>
                    </a:lnTo>
                    <a:lnTo>
                      <a:pt x="1481" y="175"/>
                    </a:lnTo>
                    <a:lnTo>
                      <a:pt x="1481" y="175"/>
                    </a:lnTo>
                    <a:lnTo>
                      <a:pt x="1483" y="175"/>
                    </a:lnTo>
                    <a:lnTo>
                      <a:pt x="1485" y="175"/>
                    </a:lnTo>
                    <a:lnTo>
                      <a:pt x="1485" y="175"/>
                    </a:lnTo>
                    <a:lnTo>
                      <a:pt x="1487" y="177"/>
                    </a:lnTo>
                    <a:lnTo>
                      <a:pt x="1487" y="177"/>
                    </a:lnTo>
                    <a:lnTo>
                      <a:pt x="1487" y="177"/>
                    </a:lnTo>
                    <a:lnTo>
                      <a:pt x="1487" y="177"/>
                    </a:lnTo>
                    <a:lnTo>
                      <a:pt x="1487" y="177"/>
                    </a:lnTo>
                    <a:lnTo>
                      <a:pt x="1487" y="179"/>
                    </a:lnTo>
                    <a:lnTo>
                      <a:pt x="1487" y="179"/>
                    </a:lnTo>
                    <a:lnTo>
                      <a:pt x="1487" y="181"/>
                    </a:lnTo>
                    <a:lnTo>
                      <a:pt x="1487" y="181"/>
                    </a:lnTo>
                    <a:lnTo>
                      <a:pt x="1487" y="181"/>
                    </a:lnTo>
                    <a:lnTo>
                      <a:pt x="1487" y="181"/>
                    </a:lnTo>
                    <a:lnTo>
                      <a:pt x="1487" y="181"/>
                    </a:lnTo>
                    <a:lnTo>
                      <a:pt x="1487" y="182"/>
                    </a:lnTo>
                    <a:lnTo>
                      <a:pt x="1489" y="182"/>
                    </a:lnTo>
                    <a:lnTo>
                      <a:pt x="1489" y="184"/>
                    </a:lnTo>
                    <a:lnTo>
                      <a:pt x="1489" y="184"/>
                    </a:lnTo>
                    <a:lnTo>
                      <a:pt x="1489" y="184"/>
                    </a:lnTo>
                    <a:lnTo>
                      <a:pt x="1490" y="186"/>
                    </a:lnTo>
                    <a:lnTo>
                      <a:pt x="1490" y="186"/>
                    </a:lnTo>
                    <a:lnTo>
                      <a:pt x="1490" y="186"/>
                    </a:lnTo>
                    <a:lnTo>
                      <a:pt x="1490" y="186"/>
                    </a:lnTo>
                    <a:lnTo>
                      <a:pt x="1490" y="186"/>
                    </a:lnTo>
                    <a:lnTo>
                      <a:pt x="1492" y="188"/>
                    </a:lnTo>
                    <a:lnTo>
                      <a:pt x="1492" y="188"/>
                    </a:lnTo>
                    <a:lnTo>
                      <a:pt x="1492" y="188"/>
                    </a:lnTo>
                    <a:lnTo>
                      <a:pt x="1492" y="188"/>
                    </a:lnTo>
                    <a:lnTo>
                      <a:pt x="1494" y="188"/>
                    </a:lnTo>
                    <a:lnTo>
                      <a:pt x="1494" y="188"/>
                    </a:lnTo>
                    <a:lnTo>
                      <a:pt x="1494" y="188"/>
                    </a:lnTo>
                    <a:lnTo>
                      <a:pt x="1494" y="188"/>
                    </a:lnTo>
                    <a:lnTo>
                      <a:pt x="1496" y="188"/>
                    </a:lnTo>
                    <a:lnTo>
                      <a:pt x="1496" y="186"/>
                    </a:lnTo>
                    <a:lnTo>
                      <a:pt x="1496" y="186"/>
                    </a:lnTo>
                    <a:lnTo>
                      <a:pt x="1496" y="186"/>
                    </a:lnTo>
                    <a:lnTo>
                      <a:pt x="1496" y="186"/>
                    </a:lnTo>
                    <a:lnTo>
                      <a:pt x="1496" y="186"/>
                    </a:lnTo>
                    <a:lnTo>
                      <a:pt x="1496" y="186"/>
                    </a:lnTo>
                    <a:lnTo>
                      <a:pt x="1498" y="186"/>
                    </a:lnTo>
                    <a:lnTo>
                      <a:pt x="1498" y="186"/>
                    </a:lnTo>
                    <a:lnTo>
                      <a:pt x="1498" y="186"/>
                    </a:lnTo>
                    <a:lnTo>
                      <a:pt x="1498" y="186"/>
                    </a:lnTo>
                    <a:lnTo>
                      <a:pt x="1499" y="186"/>
                    </a:lnTo>
                    <a:lnTo>
                      <a:pt x="1499" y="186"/>
                    </a:lnTo>
                    <a:lnTo>
                      <a:pt x="1499" y="186"/>
                    </a:lnTo>
                    <a:lnTo>
                      <a:pt x="1501" y="186"/>
                    </a:lnTo>
                    <a:lnTo>
                      <a:pt x="1501" y="186"/>
                    </a:lnTo>
                    <a:lnTo>
                      <a:pt x="1501" y="186"/>
                    </a:lnTo>
                    <a:lnTo>
                      <a:pt x="1501" y="186"/>
                    </a:lnTo>
                    <a:lnTo>
                      <a:pt x="1501" y="186"/>
                    </a:lnTo>
                    <a:lnTo>
                      <a:pt x="1501" y="186"/>
                    </a:lnTo>
                    <a:lnTo>
                      <a:pt x="1503" y="186"/>
                    </a:lnTo>
                    <a:lnTo>
                      <a:pt x="1503" y="186"/>
                    </a:lnTo>
                    <a:lnTo>
                      <a:pt x="1503" y="186"/>
                    </a:lnTo>
                    <a:lnTo>
                      <a:pt x="1503" y="186"/>
                    </a:lnTo>
                    <a:lnTo>
                      <a:pt x="1503" y="184"/>
                    </a:lnTo>
                    <a:lnTo>
                      <a:pt x="1503" y="184"/>
                    </a:lnTo>
                    <a:lnTo>
                      <a:pt x="1503" y="184"/>
                    </a:lnTo>
                    <a:lnTo>
                      <a:pt x="1503" y="184"/>
                    </a:lnTo>
                    <a:lnTo>
                      <a:pt x="1505" y="184"/>
                    </a:lnTo>
                    <a:lnTo>
                      <a:pt x="1505" y="184"/>
                    </a:lnTo>
                    <a:lnTo>
                      <a:pt x="1505" y="184"/>
                    </a:lnTo>
                    <a:lnTo>
                      <a:pt x="1505" y="182"/>
                    </a:lnTo>
                    <a:lnTo>
                      <a:pt x="1505" y="182"/>
                    </a:lnTo>
                    <a:lnTo>
                      <a:pt x="1505" y="182"/>
                    </a:lnTo>
                    <a:lnTo>
                      <a:pt x="1505" y="182"/>
                    </a:lnTo>
                    <a:lnTo>
                      <a:pt x="1505" y="182"/>
                    </a:lnTo>
                    <a:lnTo>
                      <a:pt x="1505" y="182"/>
                    </a:lnTo>
                    <a:lnTo>
                      <a:pt x="1507" y="181"/>
                    </a:lnTo>
                    <a:lnTo>
                      <a:pt x="1507" y="181"/>
                    </a:lnTo>
                    <a:lnTo>
                      <a:pt x="1507" y="181"/>
                    </a:lnTo>
                    <a:lnTo>
                      <a:pt x="1507" y="181"/>
                    </a:lnTo>
                    <a:lnTo>
                      <a:pt x="1508" y="181"/>
                    </a:lnTo>
                    <a:lnTo>
                      <a:pt x="1508" y="181"/>
                    </a:lnTo>
                    <a:lnTo>
                      <a:pt x="1508" y="181"/>
                    </a:lnTo>
                    <a:lnTo>
                      <a:pt x="1508" y="181"/>
                    </a:lnTo>
                    <a:lnTo>
                      <a:pt x="1510" y="182"/>
                    </a:lnTo>
                    <a:lnTo>
                      <a:pt x="1510" y="182"/>
                    </a:lnTo>
                    <a:lnTo>
                      <a:pt x="1512" y="182"/>
                    </a:lnTo>
                    <a:lnTo>
                      <a:pt x="1512" y="182"/>
                    </a:lnTo>
                    <a:lnTo>
                      <a:pt x="1514" y="182"/>
                    </a:lnTo>
                    <a:lnTo>
                      <a:pt x="1516" y="182"/>
                    </a:lnTo>
                    <a:lnTo>
                      <a:pt x="1516" y="182"/>
                    </a:lnTo>
                    <a:lnTo>
                      <a:pt x="1518" y="182"/>
                    </a:lnTo>
                    <a:lnTo>
                      <a:pt x="1518" y="182"/>
                    </a:lnTo>
                    <a:lnTo>
                      <a:pt x="1518" y="182"/>
                    </a:lnTo>
                    <a:lnTo>
                      <a:pt x="1519" y="182"/>
                    </a:lnTo>
                    <a:lnTo>
                      <a:pt x="1519" y="182"/>
                    </a:lnTo>
                    <a:lnTo>
                      <a:pt x="1519" y="182"/>
                    </a:lnTo>
                    <a:lnTo>
                      <a:pt x="1521" y="182"/>
                    </a:lnTo>
                    <a:lnTo>
                      <a:pt x="1521" y="184"/>
                    </a:lnTo>
                    <a:lnTo>
                      <a:pt x="1521" y="184"/>
                    </a:lnTo>
                    <a:lnTo>
                      <a:pt x="1523" y="184"/>
                    </a:lnTo>
                    <a:lnTo>
                      <a:pt x="1523" y="184"/>
                    </a:lnTo>
                    <a:lnTo>
                      <a:pt x="1523" y="184"/>
                    </a:lnTo>
                    <a:lnTo>
                      <a:pt x="1525" y="184"/>
                    </a:lnTo>
                    <a:lnTo>
                      <a:pt x="1525" y="184"/>
                    </a:lnTo>
                    <a:lnTo>
                      <a:pt x="1525" y="184"/>
                    </a:lnTo>
                    <a:lnTo>
                      <a:pt x="1525" y="184"/>
                    </a:lnTo>
                    <a:lnTo>
                      <a:pt x="1525" y="184"/>
                    </a:lnTo>
                    <a:lnTo>
                      <a:pt x="1525" y="182"/>
                    </a:lnTo>
                    <a:lnTo>
                      <a:pt x="1525" y="182"/>
                    </a:lnTo>
                    <a:lnTo>
                      <a:pt x="1525" y="182"/>
                    </a:lnTo>
                    <a:lnTo>
                      <a:pt x="1525" y="181"/>
                    </a:lnTo>
                    <a:lnTo>
                      <a:pt x="1525" y="181"/>
                    </a:lnTo>
                    <a:lnTo>
                      <a:pt x="1525" y="181"/>
                    </a:lnTo>
                    <a:lnTo>
                      <a:pt x="1527" y="181"/>
                    </a:lnTo>
                    <a:lnTo>
                      <a:pt x="1527" y="179"/>
                    </a:lnTo>
                    <a:lnTo>
                      <a:pt x="1527" y="179"/>
                    </a:lnTo>
                    <a:lnTo>
                      <a:pt x="1527" y="179"/>
                    </a:lnTo>
                    <a:lnTo>
                      <a:pt x="1527" y="179"/>
                    </a:lnTo>
                    <a:lnTo>
                      <a:pt x="1527" y="179"/>
                    </a:lnTo>
                    <a:lnTo>
                      <a:pt x="1527" y="179"/>
                    </a:lnTo>
                    <a:lnTo>
                      <a:pt x="1527" y="177"/>
                    </a:lnTo>
                    <a:lnTo>
                      <a:pt x="1527" y="177"/>
                    </a:lnTo>
                    <a:lnTo>
                      <a:pt x="1527" y="177"/>
                    </a:lnTo>
                    <a:lnTo>
                      <a:pt x="1527" y="177"/>
                    </a:lnTo>
                    <a:lnTo>
                      <a:pt x="1527" y="175"/>
                    </a:lnTo>
                    <a:lnTo>
                      <a:pt x="1527" y="175"/>
                    </a:lnTo>
                    <a:lnTo>
                      <a:pt x="1527" y="175"/>
                    </a:lnTo>
                    <a:lnTo>
                      <a:pt x="1527" y="175"/>
                    </a:lnTo>
                    <a:lnTo>
                      <a:pt x="1527" y="173"/>
                    </a:lnTo>
                    <a:lnTo>
                      <a:pt x="1527" y="173"/>
                    </a:lnTo>
                    <a:lnTo>
                      <a:pt x="1527" y="173"/>
                    </a:lnTo>
                    <a:lnTo>
                      <a:pt x="1527" y="173"/>
                    </a:lnTo>
                    <a:lnTo>
                      <a:pt x="1527" y="173"/>
                    </a:lnTo>
                    <a:lnTo>
                      <a:pt x="1527" y="173"/>
                    </a:lnTo>
                    <a:lnTo>
                      <a:pt x="1528" y="173"/>
                    </a:lnTo>
                    <a:lnTo>
                      <a:pt x="1528" y="172"/>
                    </a:lnTo>
                    <a:lnTo>
                      <a:pt x="1528" y="172"/>
                    </a:lnTo>
                    <a:lnTo>
                      <a:pt x="1528" y="172"/>
                    </a:lnTo>
                    <a:lnTo>
                      <a:pt x="1528" y="172"/>
                    </a:lnTo>
                    <a:lnTo>
                      <a:pt x="1528" y="172"/>
                    </a:lnTo>
                    <a:lnTo>
                      <a:pt x="1528" y="172"/>
                    </a:lnTo>
                    <a:lnTo>
                      <a:pt x="1528" y="172"/>
                    </a:lnTo>
                    <a:lnTo>
                      <a:pt x="1530" y="172"/>
                    </a:lnTo>
                    <a:lnTo>
                      <a:pt x="1530" y="172"/>
                    </a:lnTo>
                    <a:lnTo>
                      <a:pt x="1530" y="172"/>
                    </a:lnTo>
                    <a:lnTo>
                      <a:pt x="1532" y="172"/>
                    </a:lnTo>
                    <a:lnTo>
                      <a:pt x="1532" y="172"/>
                    </a:lnTo>
                    <a:lnTo>
                      <a:pt x="1532" y="172"/>
                    </a:lnTo>
                    <a:lnTo>
                      <a:pt x="1534" y="172"/>
                    </a:lnTo>
                    <a:lnTo>
                      <a:pt x="1534" y="172"/>
                    </a:lnTo>
                    <a:lnTo>
                      <a:pt x="1534" y="172"/>
                    </a:lnTo>
                    <a:lnTo>
                      <a:pt x="1534" y="172"/>
                    </a:lnTo>
                    <a:lnTo>
                      <a:pt x="1536" y="172"/>
                    </a:lnTo>
                    <a:lnTo>
                      <a:pt x="1536" y="172"/>
                    </a:lnTo>
                    <a:lnTo>
                      <a:pt x="1536" y="170"/>
                    </a:lnTo>
                    <a:lnTo>
                      <a:pt x="1537" y="170"/>
                    </a:lnTo>
                    <a:lnTo>
                      <a:pt x="1537" y="170"/>
                    </a:lnTo>
                    <a:lnTo>
                      <a:pt x="1537" y="170"/>
                    </a:lnTo>
                    <a:lnTo>
                      <a:pt x="1539" y="170"/>
                    </a:lnTo>
                    <a:lnTo>
                      <a:pt x="1539" y="168"/>
                    </a:lnTo>
                    <a:lnTo>
                      <a:pt x="1539" y="168"/>
                    </a:lnTo>
                    <a:lnTo>
                      <a:pt x="1539" y="168"/>
                    </a:lnTo>
                    <a:lnTo>
                      <a:pt x="1539" y="168"/>
                    </a:lnTo>
                    <a:lnTo>
                      <a:pt x="1539" y="168"/>
                    </a:lnTo>
                    <a:lnTo>
                      <a:pt x="1541" y="168"/>
                    </a:lnTo>
                    <a:lnTo>
                      <a:pt x="1541" y="166"/>
                    </a:lnTo>
                    <a:lnTo>
                      <a:pt x="1541" y="166"/>
                    </a:lnTo>
                    <a:lnTo>
                      <a:pt x="1541" y="166"/>
                    </a:lnTo>
                    <a:lnTo>
                      <a:pt x="1541" y="166"/>
                    </a:lnTo>
                    <a:lnTo>
                      <a:pt x="1541" y="164"/>
                    </a:lnTo>
                    <a:lnTo>
                      <a:pt x="1541" y="164"/>
                    </a:lnTo>
                    <a:lnTo>
                      <a:pt x="1539" y="164"/>
                    </a:lnTo>
                    <a:lnTo>
                      <a:pt x="1539" y="164"/>
                    </a:lnTo>
                    <a:lnTo>
                      <a:pt x="1539" y="164"/>
                    </a:lnTo>
                    <a:lnTo>
                      <a:pt x="1539" y="164"/>
                    </a:lnTo>
                    <a:lnTo>
                      <a:pt x="1537" y="164"/>
                    </a:lnTo>
                    <a:lnTo>
                      <a:pt x="1537" y="164"/>
                    </a:lnTo>
                    <a:lnTo>
                      <a:pt x="1537" y="164"/>
                    </a:lnTo>
                    <a:lnTo>
                      <a:pt x="1537" y="164"/>
                    </a:lnTo>
                    <a:lnTo>
                      <a:pt x="1537" y="164"/>
                    </a:lnTo>
                    <a:lnTo>
                      <a:pt x="1537" y="163"/>
                    </a:lnTo>
                    <a:lnTo>
                      <a:pt x="1537" y="163"/>
                    </a:lnTo>
                    <a:lnTo>
                      <a:pt x="1537" y="163"/>
                    </a:lnTo>
                    <a:lnTo>
                      <a:pt x="1539" y="163"/>
                    </a:lnTo>
                    <a:lnTo>
                      <a:pt x="1539" y="163"/>
                    </a:lnTo>
                    <a:lnTo>
                      <a:pt x="1539" y="163"/>
                    </a:lnTo>
                    <a:lnTo>
                      <a:pt x="1539" y="163"/>
                    </a:lnTo>
                    <a:lnTo>
                      <a:pt x="1541" y="161"/>
                    </a:lnTo>
                    <a:lnTo>
                      <a:pt x="1543" y="161"/>
                    </a:lnTo>
                    <a:lnTo>
                      <a:pt x="1543" y="161"/>
                    </a:lnTo>
                    <a:lnTo>
                      <a:pt x="1543" y="161"/>
                    </a:lnTo>
                    <a:lnTo>
                      <a:pt x="1545" y="161"/>
                    </a:lnTo>
                    <a:lnTo>
                      <a:pt x="1545" y="159"/>
                    </a:lnTo>
                    <a:lnTo>
                      <a:pt x="1545" y="161"/>
                    </a:lnTo>
                    <a:lnTo>
                      <a:pt x="1546" y="161"/>
                    </a:lnTo>
                    <a:lnTo>
                      <a:pt x="1546" y="161"/>
                    </a:lnTo>
                    <a:lnTo>
                      <a:pt x="1546" y="161"/>
                    </a:lnTo>
                    <a:lnTo>
                      <a:pt x="1546" y="161"/>
                    </a:lnTo>
                    <a:lnTo>
                      <a:pt x="1546" y="161"/>
                    </a:lnTo>
                    <a:lnTo>
                      <a:pt x="1546" y="161"/>
                    </a:lnTo>
                    <a:lnTo>
                      <a:pt x="1548" y="161"/>
                    </a:lnTo>
                    <a:lnTo>
                      <a:pt x="1548" y="161"/>
                    </a:lnTo>
                    <a:lnTo>
                      <a:pt x="1548" y="161"/>
                    </a:lnTo>
                    <a:lnTo>
                      <a:pt x="1548" y="161"/>
                    </a:lnTo>
                    <a:lnTo>
                      <a:pt x="1550" y="161"/>
                    </a:lnTo>
                    <a:lnTo>
                      <a:pt x="1550" y="161"/>
                    </a:lnTo>
                    <a:lnTo>
                      <a:pt x="1550" y="163"/>
                    </a:lnTo>
                    <a:lnTo>
                      <a:pt x="1550" y="163"/>
                    </a:lnTo>
                    <a:lnTo>
                      <a:pt x="1550" y="163"/>
                    </a:lnTo>
                    <a:lnTo>
                      <a:pt x="1550" y="163"/>
                    </a:lnTo>
                    <a:lnTo>
                      <a:pt x="1552" y="163"/>
                    </a:lnTo>
                    <a:lnTo>
                      <a:pt x="1552" y="163"/>
                    </a:lnTo>
                    <a:lnTo>
                      <a:pt x="1552" y="163"/>
                    </a:lnTo>
                    <a:lnTo>
                      <a:pt x="1552" y="163"/>
                    </a:lnTo>
                    <a:lnTo>
                      <a:pt x="1554" y="163"/>
                    </a:lnTo>
                    <a:lnTo>
                      <a:pt x="1554" y="163"/>
                    </a:lnTo>
                    <a:lnTo>
                      <a:pt x="1554" y="163"/>
                    </a:lnTo>
                    <a:lnTo>
                      <a:pt x="1554" y="164"/>
                    </a:lnTo>
                    <a:lnTo>
                      <a:pt x="1554" y="163"/>
                    </a:lnTo>
                    <a:lnTo>
                      <a:pt x="1555" y="163"/>
                    </a:lnTo>
                    <a:lnTo>
                      <a:pt x="1555" y="164"/>
                    </a:lnTo>
                    <a:lnTo>
                      <a:pt x="1555" y="164"/>
                    </a:lnTo>
                    <a:lnTo>
                      <a:pt x="1555" y="164"/>
                    </a:lnTo>
                    <a:lnTo>
                      <a:pt x="1555" y="164"/>
                    </a:lnTo>
                    <a:lnTo>
                      <a:pt x="1557" y="166"/>
                    </a:lnTo>
                    <a:lnTo>
                      <a:pt x="1557" y="166"/>
                    </a:lnTo>
                    <a:lnTo>
                      <a:pt x="1557" y="166"/>
                    </a:lnTo>
                    <a:lnTo>
                      <a:pt x="1559" y="166"/>
                    </a:lnTo>
                    <a:lnTo>
                      <a:pt x="1559" y="166"/>
                    </a:lnTo>
                    <a:lnTo>
                      <a:pt x="1559" y="166"/>
                    </a:lnTo>
                    <a:lnTo>
                      <a:pt x="1559" y="166"/>
                    </a:lnTo>
                    <a:lnTo>
                      <a:pt x="1561" y="166"/>
                    </a:lnTo>
                    <a:lnTo>
                      <a:pt x="1563" y="166"/>
                    </a:lnTo>
                    <a:lnTo>
                      <a:pt x="1563" y="166"/>
                    </a:lnTo>
                    <a:lnTo>
                      <a:pt x="1563" y="166"/>
                    </a:lnTo>
                    <a:lnTo>
                      <a:pt x="1565" y="168"/>
                    </a:lnTo>
                    <a:lnTo>
                      <a:pt x="1565" y="168"/>
                    </a:lnTo>
                    <a:lnTo>
                      <a:pt x="1566" y="168"/>
                    </a:lnTo>
                    <a:lnTo>
                      <a:pt x="1566" y="168"/>
                    </a:lnTo>
                    <a:lnTo>
                      <a:pt x="1568" y="166"/>
                    </a:lnTo>
                    <a:lnTo>
                      <a:pt x="1568" y="166"/>
                    </a:lnTo>
                    <a:lnTo>
                      <a:pt x="1570" y="166"/>
                    </a:lnTo>
                    <a:lnTo>
                      <a:pt x="1570" y="166"/>
                    </a:lnTo>
                    <a:lnTo>
                      <a:pt x="1570" y="166"/>
                    </a:lnTo>
                    <a:lnTo>
                      <a:pt x="1570" y="166"/>
                    </a:lnTo>
                    <a:lnTo>
                      <a:pt x="1570" y="166"/>
                    </a:lnTo>
                    <a:lnTo>
                      <a:pt x="1570" y="166"/>
                    </a:lnTo>
                    <a:lnTo>
                      <a:pt x="1570" y="164"/>
                    </a:lnTo>
                    <a:lnTo>
                      <a:pt x="1570" y="164"/>
                    </a:lnTo>
                    <a:lnTo>
                      <a:pt x="1570" y="164"/>
                    </a:lnTo>
                    <a:lnTo>
                      <a:pt x="1572" y="163"/>
                    </a:lnTo>
                    <a:lnTo>
                      <a:pt x="1572" y="163"/>
                    </a:lnTo>
                    <a:lnTo>
                      <a:pt x="1572" y="163"/>
                    </a:lnTo>
                    <a:lnTo>
                      <a:pt x="1572" y="161"/>
                    </a:lnTo>
                    <a:lnTo>
                      <a:pt x="1572" y="161"/>
                    </a:lnTo>
                    <a:lnTo>
                      <a:pt x="1574" y="161"/>
                    </a:lnTo>
                    <a:lnTo>
                      <a:pt x="1574" y="161"/>
                    </a:lnTo>
                    <a:lnTo>
                      <a:pt x="1574" y="161"/>
                    </a:lnTo>
                    <a:lnTo>
                      <a:pt x="1574" y="159"/>
                    </a:lnTo>
                    <a:lnTo>
                      <a:pt x="1574" y="159"/>
                    </a:lnTo>
                    <a:lnTo>
                      <a:pt x="1575" y="159"/>
                    </a:lnTo>
                    <a:lnTo>
                      <a:pt x="1575" y="159"/>
                    </a:lnTo>
                    <a:lnTo>
                      <a:pt x="1575" y="157"/>
                    </a:lnTo>
                    <a:lnTo>
                      <a:pt x="1575" y="157"/>
                    </a:lnTo>
                    <a:lnTo>
                      <a:pt x="1575" y="157"/>
                    </a:lnTo>
                    <a:lnTo>
                      <a:pt x="1575" y="157"/>
                    </a:lnTo>
                    <a:lnTo>
                      <a:pt x="1577" y="157"/>
                    </a:lnTo>
                    <a:lnTo>
                      <a:pt x="1577" y="155"/>
                    </a:lnTo>
                    <a:lnTo>
                      <a:pt x="1577" y="155"/>
                    </a:lnTo>
                    <a:lnTo>
                      <a:pt x="1577" y="155"/>
                    </a:lnTo>
                    <a:lnTo>
                      <a:pt x="1577" y="155"/>
                    </a:lnTo>
                    <a:lnTo>
                      <a:pt x="1577" y="155"/>
                    </a:lnTo>
                    <a:lnTo>
                      <a:pt x="1579" y="155"/>
                    </a:lnTo>
                    <a:lnTo>
                      <a:pt x="1579" y="155"/>
                    </a:lnTo>
                    <a:lnTo>
                      <a:pt x="1579" y="155"/>
                    </a:lnTo>
                    <a:lnTo>
                      <a:pt x="1579" y="155"/>
                    </a:lnTo>
                    <a:lnTo>
                      <a:pt x="1579" y="154"/>
                    </a:lnTo>
                    <a:lnTo>
                      <a:pt x="1579" y="154"/>
                    </a:lnTo>
                    <a:lnTo>
                      <a:pt x="1581" y="154"/>
                    </a:lnTo>
                    <a:lnTo>
                      <a:pt x="1581" y="154"/>
                    </a:lnTo>
                    <a:lnTo>
                      <a:pt x="1581" y="154"/>
                    </a:lnTo>
                    <a:lnTo>
                      <a:pt x="1581" y="154"/>
                    </a:lnTo>
                    <a:lnTo>
                      <a:pt x="1583" y="154"/>
                    </a:lnTo>
                    <a:lnTo>
                      <a:pt x="1583" y="154"/>
                    </a:lnTo>
                    <a:lnTo>
                      <a:pt x="1583" y="152"/>
                    </a:lnTo>
                    <a:lnTo>
                      <a:pt x="1583" y="152"/>
                    </a:lnTo>
                    <a:lnTo>
                      <a:pt x="1584" y="152"/>
                    </a:lnTo>
                    <a:lnTo>
                      <a:pt x="1584" y="152"/>
                    </a:lnTo>
                    <a:lnTo>
                      <a:pt x="1584" y="150"/>
                    </a:lnTo>
                    <a:lnTo>
                      <a:pt x="1586" y="150"/>
                    </a:lnTo>
                    <a:lnTo>
                      <a:pt x="1586" y="150"/>
                    </a:lnTo>
                    <a:lnTo>
                      <a:pt x="1586" y="150"/>
                    </a:lnTo>
                    <a:lnTo>
                      <a:pt x="1588" y="150"/>
                    </a:lnTo>
                    <a:lnTo>
                      <a:pt x="1588" y="150"/>
                    </a:lnTo>
                    <a:lnTo>
                      <a:pt x="1588" y="148"/>
                    </a:lnTo>
                    <a:lnTo>
                      <a:pt x="1588" y="148"/>
                    </a:lnTo>
                    <a:lnTo>
                      <a:pt x="1588" y="146"/>
                    </a:lnTo>
                    <a:lnTo>
                      <a:pt x="1588" y="146"/>
                    </a:lnTo>
                    <a:lnTo>
                      <a:pt x="1588" y="146"/>
                    </a:lnTo>
                    <a:lnTo>
                      <a:pt x="1588" y="145"/>
                    </a:lnTo>
                    <a:lnTo>
                      <a:pt x="1590" y="145"/>
                    </a:lnTo>
                    <a:lnTo>
                      <a:pt x="1590" y="145"/>
                    </a:lnTo>
                    <a:lnTo>
                      <a:pt x="1590" y="145"/>
                    </a:lnTo>
                    <a:lnTo>
                      <a:pt x="1590" y="145"/>
                    </a:lnTo>
                    <a:lnTo>
                      <a:pt x="1590" y="145"/>
                    </a:lnTo>
                    <a:lnTo>
                      <a:pt x="1590" y="145"/>
                    </a:lnTo>
                    <a:lnTo>
                      <a:pt x="1590" y="143"/>
                    </a:lnTo>
                    <a:lnTo>
                      <a:pt x="1592" y="143"/>
                    </a:lnTo>
                    <a:lnTo>
                      <a:pt x="1593" y="143"/>
                    </a:lnTo>
                    <a:lnTo>
                      <a:pt x="1593" y="143"/>
                    </a:lnTo>
                    <a:lnTo>
                      <a:pt x="1595" y="141"/>
                    </a:lnTo>
                    <a:lnTo>
                      <a:pt x="1595" y="139"/>
                    </a:lnTo>
                    <a:lnTo>
                      <a:pt x="1597" y="139"/>
                    </a:lnTo>
                    <a:lnTo>
                      <a:pt x="1597" y="137"/>
                    </a:lnTo>
                    <a:lnTo>
                      <a:pt x="1597" y="137"/>
                    </a:lnTo>
                    <a:lnTo>
                      <a:pt x="1597" y="137"/>
                    </a:lnTo>
                    <a:lnTo>
                      <a:pt x="1597" y="137"/>
                    </a:lnTo>
                    <a:lnTo>
                      <a:pt x="1599" y="137"/>
                    </a:lnTo>
                    <a:lnTo>
                      <a:pt x="1599" y="137"/>
                    </a:lnTo>
                    <a:lnTo>
                      <a:pt x="1599" y="135"/>
                    </a:lnTo>
                    <a:lnTo>
                      <a:pt x="1599" y="135"/>
                    </a:lnTo>
                    <a:lnTo>
                      <a:pt x="1599" y="135"/>
                    </a:lnTo>
                    <a:lnTo>
                      <a:pt x="1601" y="135"/>
                    </a:lnTo>
                    <a:lnTo>
                      <a:pt x="1601" y="134"/>
                    </a:lnTo>
                    <a:lnTo>
                      <a:pt x="1601" y="134"/>
                    </a:lnTo>
                    <a:lnTo>
                      <a:pt x="1601" y="134"/>
                    </a:lnTo>
                    <a:lnTo>
                      <a:pt x="1601" y="134"/>
                    </a:lnTo>
                    <a:lnTo>
                      <a:pt x="1603" y="134"/>
                    </a:lnTo>
                    <a:lnTo>
                      <a:pt x="1603" y="134"/>
                    </a:lnTo>
                    <a:lnTo>
                      <a:pt x="1603" y="134"/>
                    </a:lnTo>
                    <a:lnTo>
                      <a:pt x="1603" y="134"/>
                    </a:lnTo>
                    <a:lnTo>
                      <a:pt x="1603" y="134"/>
                    </a:lnTo>
                    <a:lnTo>
                      <a:pt x="1603" y="134"/>
                    </a:lnTo>
                    <a:lnTo>
                      <a:pt x="1604" y="132"/>
                    </a:lnTo>
                    <a:lnTo>
                      <a:pt x="1604" y="132"/>
                    </a:lnTo>
                    <a:lnTo>
                      <a:pt x="1604" y="132"/>
                    </a:lnTo>
                    <a:lnTo>
                      <a:pt x="1606" y="132"/>
                    </a:lnTo>
                    <a:lnTo>
                      <a:pt x="1606" y="130"/>
                    </a:lnTo>
                    <a:lnTo>
                      <a:pt x="1606" y="130"/>
                    </a:lnTo>
                    <a:lnTo>
                      <a:pt x="1606" y="130"/>
                    </a:lnTo>
                    <a:lnTo>
                      <a:pt x="1606" y="130"/>
                    </a:lnTo>
                    <a:lnTo>
                      <a:pt x="1606" y="130"/>
                    </a:lnTo>
                    <a:lnTo>
                      <a:pt x="1606" y="130"/>
                    </a:lnTo>
                    <a:lnTo>
                      <a:pt x="1608" y="130"/>
                    </a:lnTo>
                    <a:lnTo>
                      <a:pt x="1608" y="128"/>
                    </a:lnTo>
                    <a:lnTo>
                      <a:pt x="1608" y="128"/>
                    </a:lnTo>
                    <a:lnTo>
                      <a:pt x="1608" y="128"/>
                    </a:lnTo>
                    <a:lnTo>
                      <a:pt x="1608" y="128"/>
                    </a:lnTo>
                    <a:lnTo>
                      <a:pt x="1608" y="128"/>
                    </a:lnTo>
                    <a:lnTo>
                      <a:pt x="1610" y="126"/>
                    </a:lnTo>
                    <a:lnTo>
                      <a:pt x="1610" y="126"/>
                    </a:lnTo>
                    <a:lnTo>
                      <a:pt x="1610" y="126"/>
                    </a:lnTo>
                    <a:lnTo>
                      <a:pt x="1610" y="126"/>
                    </a:lnTo>
                    <a:lnTo>
                      <a:pt x="1610" y="126"/>
                    </a:lnTo>
                    <a:lnTo>
                      <a:pt x="1610" y="125"/>
                    </a:lnTo>
                    <a:lnTo>
                      <a:pt x="1610" y="125"/>
                    </a:lnTo>
                    <a:lnTo>
                      <a:pt x="1610" y="125"/>
                    </a:lnTo>
                    <a:lnTo>
                      <a:pt x="1610" y="125"/>
                    </a:lnTo>
                    <a:lnTo>
                      <a:pt x="1610" y="125"/>
                    </a:lnTo>
                    <a:lnTo>
                      <a:pt x="1610" y="125"/>
                    </a:lnTo>
                    <a:lnTo>
                      <a:pt x="1610" y="123"/>
                    </a:lnTo>
                    <a:lnTo>
                      <a:pt x="1610" y="123"/>
                    </a:lnTo>
                    <a:lnTo>
                      <a:pt x="1610" y="123"/>
                    </a:lnTo>
                    <a:lnTo>
                      <a:pt x="1610" y="123"/>
                    </a:lnTo>
                    <a:lnTo>
                      <a:pt x="1610" y="121"/>
                    </a:lnTo>
                    <a:lnTo>
                      <a:pt x="1610" y="121"/>
                    </a:lnTo>
                    <a:lnTo>
                      <a:pt x="1610" y="121"/>
                    </a:lnTo>
                    <a:lnTo>
                      <a:pt x="1610" y="121"/>
                    </a:lnTo>
                    <a:lnTo>
                      <a:pt x="1610" y="121"/>
                    </a:lnTo>
                    <a:lnTo>
                      <a:pt x="1610" y="121"/>
                    </a:lnTo>
                    <a:lnTo>
                      <a:pt x="1610" y="121"/>
                    </a:lnTo>
                    <a:lnTo>
                      <a:pt x="1610" y="119"/>
                    </a:lnTo>
                    <a:lnTo>
                      <a:pt x="1610" y="119"/>
                    </a:lnTo>
                    <a:lnTo>
                      <a:pt x="1610" y="119"/>
                    </a:lnTo>
                    <a:lnTo>
                      <a:pt x="1610" y="119"/>
                    </a:lnTo>
                    <a:lnTo>
                      <a:pt x="1610" y="119"/>
                    </a:lnTo>
                    <a:lnTo>
                      <a:pt x="1610" y="119"/>
                    </a:lnTo>
                    <a:lnTo>
                      <a:pt x="1610" y="119"/>
                    </a:lnTo>
                    <a:lnTo>
                      <a:pt x="1612" y="119"/>
                    </a:lnTo>
                    <a:lnTo>
                      <a:pt x="1612" y="119"/>
                    </a:lnTo>
                    <a:lnTo>
                      <a:pt x="1612" y="119"/>
                    </a:lnTo>
                    <a:lnTo>
                      <a:pt x="1613" y="119"/>
                    </a:lnTo>
                    <a:lnTo>
                      <a:pt x="1613" y="119"/>
                    </a:lnTo>
                    <a:lnTo>
                      <a:pt x="1613" y="119"/>
                    </a:lnTo>
                    <a:lnTo>
                      <a:pt x="1615" y="119"/>
                    </a:lnTo>
                    <a:lnTo>
                      <a:pt x="1617" y="119"/>
                    </a:lnTo>
                    <a:lnTo>
                      <a:pt x="1619" y="119"/>
                    </a:lnTo>
                    <a:lnTo>
                      <a:pt x="1619" y="121"/>
                    </a:lnTo>
                    <a:lnTo>
                      <a:pt x="1619" y="121"/>
                    </a:lnTo>
                    <a:lnTo>
                      <a:pt x="1619" y="121"/>
                    </a:lnTo>
                    <a:lnTo>
                      <a:pt x="1621" y="121"/>
                    </a:lnTo>
                    <a:lnTo>
                      <a:pt x="1621" y="121"/>
                    </a:lnTo>
                    <a:lnTo>
                      <a:pt x="1622" y="121"/>
                    </a:lnTo>
                    <a:lnTo>
                      <a:pt x="1622" y="121"/>
                    </a:lnTo>
                    <a:lnTo>
                      <a:pt x="1622" y="121"/>
                    </a:lnTo>
                    <a:lnTo>
                      <a:pt x="1624" y="121"/>
                    </a:lnTo>
                    <a:lnTo>
                      <a:pt x="1624" y="121"/>
                    </a:lnTo>
                    <a:lnTo>
                      <a:pt x="1624" y="123"/>
                    </a:lnTo>
                    <a:lnTo>
                      <a:pt x="1626" y="123"/>
                    </a:lnTo>
                    <a:lnTo>
                      <a:pt x="1626" y="123"/>
                    </a:lnTo>
                    <a:lnTo>
                      <a:pt x="1626" y="123"/>
                    </a:lnTo>
                    <a:lnTo>
                      <a:pt x="1626" y="123"/>
                    </a:lnTo>
                    <a:lnTo>
                      <a:pt x="1626" y="125"/>
                    </a:lnTo>
                    <a:lnTo>
                      <a:pt x="1626" y="125"/>
                    </a:lnTo>
                    <a:lnTo>
                      <a:pt x="1626" y="125"/>
                    </a:lnTo>
                    <a:lnTo>
                      <a:pt x="1628" y="125"/>
                    </a:lnTo>
                    <a:lnTo>
                      <a:pt x="1628" y="125"/>
                    </a:lnTo>
                    <a:lnTo>
                      <a:pt x="1630" y="125"/>
                    </a:lnTo>
                    <a:lnTo>
                      <a:pt x="1630" y="125"/>
                    </a:lnTo>
                    <a:lnTo>
                      <a:pt x="1631" y="125"/>
                    </a:lnTo>
                    <a:lnTo>
                      <a:pt x="1631" y="125"/>
                    </a:lnTo>
                    <a:lnTo>
                      <a:pt x="1631" y="125"/>
                    </a:lnTo>
                    <a:lnTo>
                      <a:pt x="1631" y="125"/>
                    </a:lnTo>
                    <a:lnTo>
                      <a:pt x="1633" y="125"/>
                    </a:lnTo>
                    <a:lnTo>
                      <a:pt x="1633" y="125"/>
                    </a:lnTo>
                    <a:lnTo>
                      <a:pt x="1633" y="126"/>
                    </a:lnTo>
                    <a:lnTo>
                      <a:pt x="1633" y="126"/>
                    </a:lnTo>
                    <a:lnTo>
                      <a:pt x="1633" y="126"/>
                    </a:lnTo>
                    <a:lnTo>
                      <a:pt x="1633" y="126"/>
                    </a:lnTo>
                    <a:lnTo>
                      <a:pt x="1635" y="126"/>
                    </a:lnTo>
                    <a:lnTo>
                      <a:pt x="1635" y="126"/>
                    </a:lnTo>
                    <a:lnTo>
                      <a:pt x="1637" y="126"/>
                    </a:lnTo>
                    <a:lnTo>
                      <a:pt x="1637" y="126"/>
                    </a:lnTo>
                    <a:lnTo>
                      <a:pt x="1639" y="126"/>
                    </a:lnTo>
                    <a:lnTo>
                      <a:pt x="1639" y="126"/>
                    </a:lnTo>
                    <a:lnTo>
                      <a:pt x="1639" y="128"/>
                    </a:lnTo>
                    <a:lnTo>
                      <a:pt x="1640" y="128"/>
                    </a:lnTo>
                    <a:lnTo>
                      <a:pt x="1640" y="130"/>
                    </a:lnTo>
                    <a:lnTo>
                      <a:pt x="1640" y="130"/>
                    </a:lnTo>
                    <a:lnTo>
                      <a:pt x="1640" y="130"/>
                    </a:lnTo>
                    <a:lnTo>
                      <a:pt x="1640" y="130"/>
                    </a:lnTo>
                    <a:lnTo>
                      <a:pt x="1642" y="130"/>
                    </a:lnTo>
                    <a:lnTo>
                      <a:pt x="1642" y="130"/>
                    </a:lnTo>
                    <a:lnTo>
                      <a:pt x="1642" y="130"/>
                    </a:lnTo>
                    <a:lnTo>
                      <a:pt x="1644" y="130"/>
                    </a:lnTo>
                    <a:lnTo>
                      <a:pt x="1644" y="130"/>
                    </a:lnTo>
                    <a:lnTo>
                      <a:pt x="1644" y="130"/>
                    </a:lnTo>
                    <a:lnTo>
                      <a:pt x="1646" y="130"/>
                    </a:lnTo>
                    <a:lnTo>
                      <a:pt x="1646" y="130"/>
                    </a:lnTo>
                    <a:lnTo>
                      <a:pt x="1646" y="130"/>
                    </a:lnTo>
                    <a:lnTo>
                      <a:pt x="1646" y="130"/>
                    </a:lnTo>
                    <a:lnTo>
                      <a:pt x="1648" y="130"/>
                    </a:lnTo>
                    <a:lnTo>
                      <a:pt x="1650" y="130"/>
                    </a:lnTo>
                    <a:lnTo>
                      <a:pt x="1651" y="130"/>
                    </a:lnTo>
                    <a:lnTo>
                      <a:pt x="1651" y="130"/>
                    </a:lnTo>
                    <a:lnTo>
                      <a:pt x="1653" y="130"/>
                    </a:lnTo>
                    <a:lnTo>
                      <a:pt x="1653" y="130"/>
                    </a:lnTo>
                    <a:lnTo>
                      <a:pt x="1653" y="132"/>
                    </a:lnTo>
                    <a:lnTo>
                      <a:pt x="1653" y="132"/>
                    </a:lnTo>
                    <a:lnTo>
                      <a:pt x="1653" y="134"/>
                    </a:lnTo>
                    <a:lnTo>
                      <a:pt x="1653" y="135"/>
                    </a:lnTo>
                    <a:lnTo>
                      <a:pt x="1653" y="135"/>
                    </a:lnTo>
                    <a:lnTo>
                      <a:pt x="1653" y="137"/>
                    </a:lnTo>
                    <a:lnTo>
                      <a:pt x="1651" y="139"/>
                    </a:lnTo>
                    <a:lnTo>
                      <a:pt x="1651" y="139"/>
                    </a:lnTo>
                    <a:lnTo>
                      <a:pt x="1651" y="141"/>
                    </a:lnTo>
                    <a:lnTo>
                      <a:pt x="1650" y="141"/>
                    </a:lnTo>
                    <a:lnTo>
                      <a:pt x="1650" y="143"/>
                    </a:lnTo>
                    <a:lnTo>
                      <a:pt x="1650" y="143"/>
                    </a:lnTo>
                    <a:lnTo>
                      <a:pt x="1646" y="145"/>
                    </a:lnTo>
                    <a:lnTo>
                      <a:pt x="1644" y="146"/>
                    </a:lnTo>
                    <a:lnTo>
                      <a:pt x="1642" y="146"/>
                    </a:lnTo>
                    <a:lnTo>
                      <a:pt x="1640" y="146"/>
                    </a:lnTo>
                    <a:lnTo>
                      <a:pt x="1640" y="148"/>
                    </a:lnTo>
                    <a:lnTo>
                      <a:pt x="1639" y="148"/>
                    </a:lnTo>
                    <a:lnTo>
                      <a:pt x="1639" y="148"/>
                    </a:lnTo>
                    <a:lnTo>
                      <a:pt x="1639" y="148"/>
                    </a:lnTo>
                    <a:lnTo>
                      <a:pt x="1639" y="148"/>
                    </a:lnTo>
                    <a:lnTo>
                      <a:pt x="1639" y="148"/>
                    </a:lnTo>
                    <a:lnTo>
                      <a:pt x="1639" y="148"/>
                    </a:lnTo>
                    <a:lnTo>
                      <a:pt x="1639" y="148"/>
                    </a:lnTo>
                    <a:lnTo>
                      <a:pt x="1639" y="148"/>
                    </a:lnTo>
                    <a:lnTo>
                      <a:pt x="1639" y="148"/>
                    </a:lnTo>
                    <a:lnTo>
                      <a:pt x="1640" y="150"/>
                    </a:lnTo>
                    <a:lnTo>
                      <a:pt x="1640" y="150"/>
                    </a:lnTo>
                    <a:lnTo>
                      <a:pt x="1640" y="150"/>
                    </a:lnTo>
                    <a:lnTo>
                      <a:pt x="1640" y="150"/>
                    </a:lnTo>
                    <a:lnTo>
                      <a:pt x="1640" y="150"/>
                    </a:lnTo>
                    <a:lnTo>
                      <a:pt x="1642" y="148"/>
                    </a:lnTo>
                    <a:lnTo>
                      <a:pt x="1642" y="148"/>
                    </a:lnTo>
                    <a:lnTo>
                      <a:pt x="1642" y="148"/>
                    </a:lnTo>
                    <a:lnTo>
                      <a:pt x="1642" y="148"/>
                    </a:lnTo>
                    <a:lnTo>
                      <a:pt x="1642" y="150"/>
                    </a:lnTo>
                    <a:lnTo>
                      <a:pt x="1642" y="150"/>
                    </a:lnTo>
                    <a:lnTo>
                      <a:pt x="1644" y="150"/>
                    </a:lnTo>
                    <a:lnTo>
                      <a:pt x="1644" y="150"/>
                    </a:lnTo>
                    <a:lnTo>
                      <a:pt x="1644" y="150"/>
                    </a:lnTo>
                    <a:lnTo>
                      <a:pt x="1644" y="150"/>
                    </a:lnTo>
                    <a:lnTo>
                      <a:pt x="1646" y="150"/>
                    </a:lnTo>
                    <a:lnTo>
                      <a:pt x="1646" y="150"/>
                    </a:lnTo>
                    <a:lnTo>
                      <a:pt x="1648" y="150"/>
                    </a:lnTo>
                    <a:lnTo>
                      <a:pt x="1648" y="152"/>
                    </a:lnTo>
                    <a:lnTo>
                      <a:pt x="1648" y="152"/>
                    </a:lnTo>
                    <a:lnTo>
                      <a:pt x="1650" y="152"/>
                    </a:lnTo>
                    <a:lnTo>
                      <a:pt x="1650" y="152"/>
                    </a:lnTo>
                    <a:lnTo>
                      <a:pt x="1650" y="152"/>
                    </a:lnTo>
                    <a:lnTo>
                      <a:pt x="1650" y="152"/>
                    </a:lnTo>
                    <a:lnTo>
                      <a:pt x="1653" y="152"/>
                    </a:lnTo>
                    <a:lnTo>
                      <a:pt x="1653" y="152"/>
                    </a:lnTo>
                    <a:lnTo>
                      <a:pt x="1655" y="152"/>
                    </a:lnTo>
                    <a:lnTo>
                      <a:pt x="1655" y="154"/>
                    </a:lnTo>
                    <a:lnTo>
                      <a:pt x="1655" y="154"/>
                    </a:lnTo>
                    <a:lnTo>
                      <a:pt x="1655" y="154"/>
                    </a:lnTo>
                    <a:lnTo>
                      <a:pt x="1657" y="154"/>
                    </a:lnTo>
                    <a:lnTo>
                      <a:pt x="1657" y="154"/>
                    </a:lnTo>
                    <a:lnTo>
                      <a:pt x="1659" y="154"/>
                    </a:lnTo>
                    <a:lnTo>
                      <a:pt x="1659" y="154"/>
                    </a:lnTo>
                    <a:lnTo>
                      <a:pt x="1659" y="154"/>
                    </a:lnTo>
                    <a:lnTo>
                      <a:pt x="1659" y="154"/>
                    </a:lnTo>
                    <a:lnTo>
                      <a:pt x="1660" y="155"/>
                    </a:lnTo>
                    <a:lnTo>
                      <a:pt x="1660" y="155"/>
                    </a:lnTo>
                    <a:lnTo>
                      <a:pt x="1660" y="157"/>
                    </a:lnTo>
                    <a:lnTo>
                      <a:pt x="1660" y="157"/>
                    </a:lnTo>
                    <a:lnTo>
                      <a:pt x="1660" y="157"/>
                    </a:lnTo>
                    <a:lnTo>
                      <a:pt x="1660" y="157"/>
                    </a:lnTo>
                    <a:lnTo>
                      <a:pt x="1662" y="157"/>
                    </a:lnTo>
                    <a:lnTo>
                      <a:pt x="1662" y="157"/>
                    </a:lnTo>
                    <a:lnTo>
                      <a:pt x="1662" y="157"/>
                    </a:lnTo>
                    <a:lnTo>
                      <a:pt x="1662" y="159"/>
                    </a:lnTo>
                    <a:lnTo>
                      <a:pt x="1662" y="159"/>
                    </a:lnTo>
                    <a:lnTo>
                      <a:pt x="1664" y="159"/>
                    </a:lnTo>
                    <a:lnTo>
                      <a:pt x="1664" y="157"/>
                    </a:lnTo>
                    <a:lnTo>
                      <a:pt x="1664" y="157"/>
                    </a:lnTo>
                    <a:lnTo>
                      <a:pt x="1664" y="157"/>
                    </a:lnTo>
                    <a:lnTo>
                      <a:pt x="1664" y="157"/>
                    </a:lnTo>
                    <a:lnTo>
                      <a:pt x="1664" y="157"/>
                    </a:lnTo>
                    <a:lnTo>
                      <a:pt x="1666" y="157"/>
                    </a:lnTo>
                    <a:lnTo>
                      <a:pt x="1666" y="157"/>
                    </a:lnTo>
                    <a:lnTo>
                      <a:pt x="1668" y="157"/>
                    </a:lnTo>
                    <a:lnTo>
                      <a:pt x="1668" y="157"/>
                    </a:lnTo>
                    <a:lnTo>
                      <a:pt x="1668" y="157"/>
                    </a:lnTo>
                    <a:lnTo>
                      <a:pt x="1668" y="157"/>
                    </a:lnTo>
                    <a:lnTo>
                      <a:pt x="1668" y="157"/>
                    </a:lnTo>
                    <a:lnTo>
                      <a:pt x="1669" y="157"/>
                    </a:lnTo>
                    <a:lnTo>
                      <a:pt x="1669" y="157"/>
                    </a:lnTo>
                    <a:lnTo>
                      <a:pt x="1671" y="157"/>
                    </a:lnTo>
                    <a:lnTo>
                      <a:pt x="1673" y="159"/>
                    </a:lnTo>
                    <a:lnTo>
                      <a:pt x="1673" y="159"/>
                    </a:lnTo>
                    <a:lnTo>
                      <a:pt x="1673" y="159"/>
                    </a:lnTo>
                    <a:lnTo>
                      <a:pt x="1675" y="159"/>
                    </a:lnTo>
                    <a:lnTo>
                      <a:pt x="1675" y="157"/>
                    </a:lnTo>
                    <a:lnTo>
                      <a:pt x="1675" y="157"/>
                    </a:lnTo>
                    <a:lnTo>
                      <a:pt x="1677" y="157"/>
                    </a:lnTo>
                    <a:lnTo>
                      <a:pt x="1677" y="157"/>
                    </a:lnTo>
                    <a:lnTo>
                      <a:pt x="1677" y="157"/>
                    </a:lnTo>
                    <a:lnTo>
                      <a:pt x="1678" y="157"/>
                    </a:lnTo>
                    <a:lnTo>
                      <a:pt x="1680" y="155"/>
                    </a:lnTo>
                    <a:lnTo>
                      <a:pt x="1682" y="155"/>
                    </a:lnTo>
                    <a:lnTo>
                      <a:pt x="1682" y="155"/>
                    </a:lnTo>
                    <a:lnTo>
                      <a:pt x="1682" y="155"/>
                    </a:lnTo>
                    <a:lnTo>
                      <a:pt x="1682" y="155"/>
                    </a:lnTo>
                    <a:lnTo>
                      <a:pt x="1684" y="154"/>
                    </a:lnTo>
                    <a:lnTo>
                      <a:pt x="1684" y="154"/>
                    </a:lnTo>
                    <a:lnTo>
                      <a:pt x="1684" y="154"/>
                    </a:lnTo>
                    <a:lnTo>
                      <a:pt x="1684" y="154"/>
                    </a:lnTo>
                    <a:lnTo>
                      <a:pt x="1684" y="154"/>
                    </a:lnTo>
                    <a:lnTo>
                      <a:pt x="1686" y="154"/>
                    </a:lnTo>
                    <a:lnTo>
                      <a:pt x="1686" y="154"/>
                    </a:lnTo>
                    <a:lnTo>
                      <a:pt x="1686" y="154"/>
                    </a:lnTo>
                    <a:lnTo>
                      <a:pt x="1688" y="154"/>
                    </a:lnTo>
                    <a:lnTo>
                      <a:pt x="1688" y="154"/>
                    </a:lnTo>
                    <a:lnTo>
                      <a:pt x="1689" y="154"/>
                    </a:lnTo>
                    <a:lnTo>
                      <a:pt x="1689" y="155"/>
                    </a:lnTo>
                    <a:lnTo>
                      <a:pt x="1689" y="155"/>
                    </a:lnTo>
                    <a:lnTo>
                      <a:pt x="1691" y="155"/>
                    </a:lnTo>
                    <a:lnTo>
                      <a:pt x="1691" y="154"/>
                    </a:lnTo>
                    <a:lnTo>
                      <a:pt x="1691" y="154"/>
                    </a:lnTo>
                    <a:lnTo>
                      <a:pt x="1691" y="154"/>
                    </a:lnTo>
                    <a:lnTo>
                      <a:pt x="1693" y="154"/>
                    </a:lnTo>
                    <a:lnTo>
                      <a:pt x="1693" y="154"/>
                    </a:lnTo>
                    <a:lnTo>
                      <a:pt x="1693" y="152"/>
                    </a:lnTo>
                    <a:lnTo>
                      <a:pt x="1693" y="150"/>
                    </a:lnTo>
                    <a:lnTo>
                      <a:pt x="1695" y="150"/>
                    </a:lnTo>
                    <a:lnTo>
                      <a:pt x="1695" y="150"/>
                    </a:lnTo>
                    <a:lnTo>
                      <a:pt x="1697" y="150"/>
                    </a:lnTo>
                    <a:lnTo>
                      <a:pt x="1698" y="150"/>
                    </a:lnTo>
                    <a:lnTo>
                      <a:pt x="1698" y="150"/>
                    </a:lnTo>
                    <a:lnTo>
                      <a:pt x="1700" y="150"/>
                    </a:lnTo>
                    <a:lnTo>
                      <a:pt x="1700" y="150"/>
                    </a:lnTo>
                    <a:lnTo>
                      <a:pt x="1702" y="150"/>
                    </a:lnTo>
                    <a:lnTo>
                      <a:pt x="1706" y="150"/>
                    </a:lnTo>
                    <a:lnTo>
                      <a:pt x="1707" y="150"/>
                    </a:lnTo>
                    <a:lnTo>
                      <a:pt x="1707" y="150"/>
                    </a:lnTo>
                    <a:lnTo>
                      <a:pt x="1709" y="150"/>
                    </a:lnTo>
                    <a:lnTo>
                      <a:pt x="1711" y="150"/>
                    </a:lnTo>
                    <a:lnTo>
                      <a:pt x="1713" y="150"/>
                    </a:lnTo>
                    <a:lnTo>
                      <a:pt x="1715" y="148"/>
                    </a:lnTo>
                    <a:lnTo>
                      <a:pt x="1715" y="148"/>
                    </a:lnTo>
                    <a:lnTo>
                      <a:pt x="1716" y="148"/>
                    </a:lnTo>
                    <a:lnTo>
                      <a:pt x="1716" y="148"/>
                    </a:lnTo>
                    <a:lnTo>
                      <a:pt x="1716" y="148"/>
                    </a:lnTo>
                    <a:lnTo>
                      <a:pt x="1718" y="148"/>
                    </a:lnTo>
                    <a:lnTo>
                      <a:pt x="1720" y="148"/>
                    </a:lnTo>
                    <a:lnTo>
                      <a:pt x="1720" y="148"/>
                    </a:lnTo>
                    <a:lnTo>
                      <a:pt x="1722" y="148"/>
                    </a:lnTo>
                    <a:lnTo>
                      <a:pt x="1722" y="146"/>
                    </a:lnTo>
                    <a:lnTo>
                      <a:pt x="1724" y="145"/>
                    </a:lnTo>
                    <a:lnTo>
                      <a:pt x="1724" y="145"/>
                    </a:lnTo>
                    <a:lnTo>
                      <a:pt x="1726" y="145"/>
                    </a:lnTo>
                    <a:lnTo>
                      <a:pt x="1726" y="145"/>
                    </a:lnTo>
                    <a:lnTo>
                      <a:pt x="1726" y="145"/>
                    </a:lnTo>
                    <a:lnTo>
                      <a:pt x="1727" y="143"/>
                    </a:lnTo>
                    <a:lnTo>
                      <a:pt x="1727" y="143"/>
                    </a:lnTo>
                    <a:lnTo>
                      <a:pt x="1729" y="145"/>
                    </a:lnTo>
                    <a:lnTo>
                      <a:pt x="1731" y="145"/>
                    </a:lnTo>
                    <a:lnTo>
                      <a:pt x="1733" y="145"/>
                    </a:lnTo>
                    <a:lnTo>
                      <a:pt x="1735" y="145"/>
                    </a:lnTo>
                    <a:lnTo>
                      <a:pt x="1735" y="143"/>
                    </a:lnTo>
                    <a:lnTo>
                      <a:pt x="1735" y="143"/>
                    </a:lnTo>
                    <a:lnTo>
                      <a:pt x="1735" y="143"/>
                    </a:lnTo>
                    <a:lnTo>
                      <a:pt x="1736" y="143"/>
                    </a:lnTo>
                    <a:lnTo>
                      <a:pt x="1736" y="143"/>
                    </a:lnTo>
                    <a:lnTo>
                      <a:pt x="1738" y="143"/>
                    </a:lnTo>
                    <a:lnTo>
                      <a:pt x="1738" y="143"/>
                    </a:lnTo>
                    <a:lnTo>
                      <a:pt x="1740" y="143"/>
                    </a:lnTo>
                    <a:lnTo>
                      <a:pt x="1742" y="141"/>
                    </a:lnTo>
                    <a:lnTo>
                      <a:pt x="1742" y="141"/>
                    </a:lnTo>
                    <a:lnTo>
                      <a:pt x="1744" y="141"/>
                    </a:lnTo>
                    <a:lnTo>
                      <a:pt x="1744" y="141"/>
                    </a:lnTo>
                    <a:lnTo>
                      <a:pt x="1744" y="141"/>
                    </a:lnTo>
                    <a:lnTo>
                      <a:pt x="1745" y="141"/>
                    </a:lnTo>
                    <a:lnTo>
                      <a:pt x="1749" y="141"/>
                    </a:lnTo>
                    <a:lnTo>
                      <a:pt x="1749" y="141"/>
                    </a:lnTo>
                    <a:lnTo>
                      <a:pt x="1749" y="141"/>
                    </a:lnTo>
                    <a:lnTo>
                      <a:pt x="1751" y="141"/>
                    </a:lnTo>
                    <a:lnTo>
                      <a:pt x="1751" y="139"/>
                    </a:lnTo>
                    <a:lnTo>
                      <a:pt x="1751" y="139"/>
                    </a:lnTo>
                    <a:lnTo>
                      <a:pt x="1753" y="139"/>
                    </a:lnTo>
                    <a:lnTo>
                      <a:pt x="1753" y="139"/>
                    </a:lnTo>
                    <a:lnTo>
                      <a:pt x="1753" y="139"/>
                    </a:lnTo>
                    <a:lnTo>
                      <a:pt x="1754" y="139"/>
                    </a:lnTo>
                    <a:lnTo>
                      <a:pt x="1756" y="139"/>
                    </a:lnTo>
                    <a:lnTo>
                      <a:pt x="1756" y="137"/>
                    </a:lnTo>
                    <a:lnTo>
                      <a:pt x="1758" y="137"/>
                    </a:lnTo>
                    <a:lnTo>
                      <a:pt x="1758" y="139"/>
                    </a:lnTo>
                    <a:lnTo>
                      <a:pt x="1758" y="139"/>
                    </a:lnTo>
                    <a:lnTo>
                      <a:pt x="1760" y="139"/>
                    </a:lnTo>
                    <a:lnTo>
                      <a:pt x="1762" y="139"/>
                    </a:lnTo>
                    <a:lnTo>
                      <a:pt x="1762" y="139"/>
                    </a:lnTo>
                    <a:lnTo>
                      <a:pt x="1762" y="139"/>
                    </a:lnTo>
                    <a:lnTo>
                      <a:pt x="1763" y="141"/>
                    </a:lnTo>
                    <a:lnTo>
                      <a:pt x="1765" y="139"/>
                    </a:lnTo>
                    <a:lnTo>
                      <a:pt x="1765" y="139"/>
                    </a:lnTo>
                    <a:lnTo>
                      <a:pt x="1767" y="139"/>
                    </a:lnTo>
                    <a:lnTo>
                      <a:pt x="1767" y="139"/>
                    </a:lnTo>
                    <a:lnTo>
                      <a:pt x="1767" y="139"/>
                    </a:lnTo>
                    <a:lnTo>
                      <a:pt x="1767" y="137"/>
                    </a:lnTo>
                    <a:lnTo>
                      <a:pt x="1769" y="137"/>
                    </a:lnTo>
                    <a:lnTo>
                      <a:pt x="1771" y="135"/>
                    </a:lnTo>
                    <a:lnTo>
                      <a:pt x="1773" y="135"/>
                    </a:lnTo>
                    <a:lnTo>
                      <a:pt x="1773" y="135"/>
                    </a:lnTo>
                    <a:lnTo>
                      <a:pt x="1774" y="135"/>
                    </a:lnTo>
                    <a:lnTo>
                      <a:pt x="1774" y="135"/>
                    </a:lnTo>
                    <a:lnTo>
                      <a:pt x="1776" y="135"/>
                    </a:lnTo>
                    <a:lnTo>
                      <a:pt x="1778" y="134"/>
                    </a:lnTo>
                    <a:lnTo>
                      <a:pt x="1778" y="134"/>
                    </a:lnTo>
                    <a:lnTo>
                      <a:pt x="1778" y="134"/>
                    </a:lnTo>
                    <a:lnTo>
                      <a:pt x="1778" y="134"/>
                    </a:lnTo>
                    <a:lnTo>
                      <a:pt x="1780" y="134"/>
                    </a:lnTo>
                    <a:lnTo>
                      <a:pt x="1780" y="132"/>
                    </a:lnTo>
                    <a:lnTo>
                      <a:pt x="1780" y="132"/>
                    </a:lnTo>
                    <a:lnTo>
                      <a:pt x="1780" y="132"/>
                    </a:lnTo>
                    <a:lnTo>
                      <a:pt x="1780" y="130"/>
                    </a:lnTo>
                    <a:lnTo>
                      <a:pt x="1780" y="130"/>
                    </a:lnTo>
                    <a:lnTo>
                      <a:pt x="1780" y="128"/>
                    </a:lnTo>
                    <a:lnTo>
                      <a:pt x="1782" y="128"/>
                    </a:lnTo>
                    <a:lnTo>
                      <a:pt x="1782" y="126"/>
                    </a:lnTo>
                    <a:lnTo>
                      <a:pt x="1782" y="126"/>
                    </a:lnTo>
                    <a:lnTo>
                      <a:pt x="1782" y="126"/>
                    </a:lnTo>
                    <a:lnTo>
                      <a:pt x="1783" y="126"/>
                    </a:lnTo>
                    <a:lnTo>
                      <a:pt x="1783" y="126"/>
                    </a:lnTo>
                    <a:lnTo>
                      <a:pt x="1783" y="126"/>
                    </a:lnTo>
                    <a:lnTo>
                      <a:pt x="1783" y="125"/>
                    </a:lnTo>
                    <a:lnTo>
                      <a:pt x="1783" y="125"/>
                    </a:lnTo>
                    <a:lnTo>
                      <a:pt x="1785" y="125"/>
                    </a:lnTo>
                    <a:lnTo>
                      <a:pt x="1785" y="125"/>
                    </a:lnTo>
                    <a:lnTo>
                      <a:pt x="1785" y="125"/>
                    </a:lnTo>
                    <a:lnTo>
                      <a:pt x="1787" y="125"/>
                    </a:lnTo>
                    <a:lnTo>
                      <a:pt x="1787" y="125"/>
                    </a:lnTo>
                    <a:lnTo>
                      <a:pt x="1789" y="125"/>
                    </a:lnTo>
                    <a:lnTo>
                      <a:pt x="1789" y="123"/>
                    </a:lnTo>
                    <a:lnTo>
                      <a:pt x="1791" y="123"/>
                    </a:lnTo>
                    <a:lnTo>
                      <a:pt x="1791" y="123"/>
                    </a:lnTo>
                    <a:lnTo>
                      <a:pt x="1791" y="123"/>
                    </a:lnTo>
                    <a:lnTo>
                      <a:pt x="1792" y="123"/>
                    </a:lnTo>
                    <a:lnTo>
                      <a:pt x="1792" y="123"/>
                    </a:lnTo>
                    <a:lnTo>
                      <a:pt x="1792" y="123"/>
                    </a:lnTo>
                    <a:lnTo>
                      <a:pt x="1792" y="123"/>
                    </a:lnTo>
                    <a:lnTo>
                      <a:pt x="1794" y="123"/>
                    </a:lnTo>
                    <a:lnTo>
                      <a:pt x="1794" y="123"/>
                    </a:lnTo>
                    <a:lnTo>
                      <a:pt x="1794" y="123"/>
                    </a:lnTo>
                    <a:lnTo>
                      <a:pt x="1796" y="121"/>
                    </a:lnTo>
                    <a:lnTo>
                      <a:pt x="1798" y="121"/>
                    </a:lnTo>
                    <a:lnTo>
                      <a:pt x="1798" y="121"/>
                    </a:lnTo>
                    <a:lnTo>
                      <a:pt x="1800" y="121"/>
                    </a:lnTo>
                    <a:lnTo>
                      <a:pt x="1801" y="121"/>
                    </a:lnTo>
                    <a:lnTo>
                      <a:pt x="1803" y="121"/>
                    </a:lnTo>
                    <a:lnTo>
                      <a:pt x="1803" y="121"/>
                    </a:lnTo>
                    <a:lnTo>
                      <a:pt x="1803" y="121"/>
                    </a:lnTo>
                    <a:lnTo>
                      <a:pt x="1803" y="121"/>
                    </a:lnTo>
                    <a:lnTo>
                      <a:pt x="1805" y="121"/>
                    </a:lnTo>
                    <a:lnTo>
                      <a:pt x="1805" y="121"/>
                    </a:lnTo>
                    <a:lnTo>
                      <a:pt x="1805" y="123"/>
                    </a:lnTo>
                    <a:lnTo>
                      <a:pt x="1807" y="123"/>
                    </a:lnTo>
                    <a:lnTo>
                      <a:pt x="1809" y="121"/>
                    </a:lnTo>
                    <a:lnTo>
                      <a:pt x="1809" y="121"/>
                    </a:lnTo>
                    <a:lnTo>
                      <a:pt x="1809" y="121"/>
                    </a:lnTo>
                    <a:lnTo>
                      <a:pt x="1809" y="121"/>
                    </a:lnTo>
                    <a:lnTo>
                      <a:pt x="1811" y="119"/>
                    </a:lnTo>
                    <a:lnTo>
                      <a:pt x="1811" y="119"/>
                    </a:lnTo>
                    <a:lnTo>
                      <a:pt x="1811" y="119"/>
                    </a:lnTo>
                    <a:lnTo>
                      <a:pt x="1811" y="119"/>
                    </a:lnTo>
                    <a:lnTo>
                      <a:pt x="1811" y="119"/>
                    </a:lnTo>
                    <a:lnTo>
                      <a:pt x="1811" y="117"/>
                    </a:lnTo>
                    <a:lnTo>
                      <a:pt x="1811" y="116"/>
                    </a:lnTo>
                    <a:lnTo>
                      <a:pt x="1811" y="116"/>
                    </a:lnTo>
                    <a:lnTo>
                      <a:pt x="1811" y="116"/>
                    </a:lnTo>
                    <a:lnTo>
                      <a:pt x="1811" y="116"/>
                    </a:lnTo>
                    <a:lnTo>
                      <a:pt x="1812" y="116"/>
                    </a:lnTo>
                    <a:lnTo>
                      <a:pt x="1812" y="114"/>
                    </a:lnTo>
                    <a:lnTo>
                      <a:pt x="1812" y="114"/>
                    </a:lnTo>
                    <a:lnTo>
                      <a:pt x="1812" y="112"/>
                    </a:lnTo>
                    <a:lnTo>
                      <a:pt x="1812" y="112"/>
                    </a:lnTo>
                    <a:lnTo>
                      <a:pt x="1812" y="112"/>
                    </a:lnTo>
                    <a:lnTo>
                      <a:pt x="1814" y="110"/>
                    </a:lnTo>
                    <a:lnTo>
                      <a:pt x="1814" y="110"/>
                    </a:lnTo>
                    <a:lnTo>
                      <a:pt x="1814" y="110"/>
                    </a:lnTo>
                    <a:lnTo>
                      <a:pt x="1814" y="110"/>
                    </a:lnTo>
                    <a:lnTo>
                      <a:pt x="1816" y="108"/>
                    </a:lnTo>
                    <a:lnTo>
                      <a:pt x="1816" y="108"/>
                    </a:lnTo>
                    <a:lnTo>
                      <a:pt x="1816" y="108"/>
                    </a:lnTo>
                    <a:lnTo>
                      <a:pt x="1816" y="108"/>
                    </a:lnTo>
                    <a:lnTo>
                      <a:pt x="1816" y="107"/>
                    </a:lnTo>
                    <a:lnTo>
                      <a:pt x="1818" y="107"/>
                    </a:lnTo>
                    <a:lnTo>
                      <a:pt x="1818" y="107"/>
                    </a:lnTo>
                    <a:lnTo>
                      <a:pt x="1818" y="107"/>
                    </a:lnTo>
                    <a:lnTo>
                      <a:pt x="1818" y="105"/>
                    </a:lnTo>
                    <a:lnTo>
                      <a:pt x="1818" y="105"/>
                    </a:lnTo>
                    <a:lnTo>
                      <a:pt x="1818" y="105"/>
                    </a:lnTo>
                    <a:lnTo>
                      <a:pt x="1818" y="103"/>
                    </a:lnTo>
                    <a:lnTo>
                      <a:pt x="1818" y="103"/>
                    </a:lnTo>
                    <a:lnTo>
                      <a:pt x="1818" y="103"/>
                    </a:lnTo>
                    <a:lnTo>
                      <a:pt x="1818" y="103"/>
                    </a:lnTo>
                    <a:lnTo>
                      <a:pt x="1818" y="103"/>
                    </a:lnTo>
                    <a:lnTo>
                      <a:pt x="1818" y="101"/>
                    </a:lnTo>
                    <a:lnTo>
                      <a:pt x="1818" y="101"/>
                    </a:lnTo>
                    <a:lnTo>
                      <a:pt x="1818" y="101"/>
                    </a:lnTo>
                    <a:lnTo>
                      <a:pt x="1820" y="101"/>
                    </a:lnTo>
                    <a:lnTo>
                      <a:pt x="1820" y="101"/>
                    </a:lnTo>
                    <a:lnTo>
                      <a:pt x="1820" y="101"/>
                    </a:lnTo>
                    <a:lnTo>
                      <a:pt x="1820" y="101"/>
                    </a:lnTo>
                    <a:lnTo>
                      <a:pt x="1820" y="101"/>
                    </a:lnTo>
                    <a:lnTo>
                      <a:pt x="1821" y="99"/>
                    </a:lnTo>
                    <a:lnTo>
                      <a:pt x="1821" y="99"/>
                    </a:lnTo>
                    <a:lnTo>
                      <a:pt x="1821" y="99"/>
                    </a:lnTo>
                    <a:lnTo>
                      <a:pt x="1821" y="99"/>
                    </a:lnTo>
                    <a:lnTo>
                      <a:pt x="1821" y="99"/>
                    </a:lnTo>
                    <a:lnTo>
                      <a:pt x="1823" y="99"/>
                    </a:lnTo>
                    <a:lnTo>
                      <a:pt x="1823" y="99"/>
                    </a:lnTo>
                    <a:lnTo>
                      <a:pt x="1825" y="99"/>
                    </a:lnTo>
                    <a:lnTo>
                      <a:pt x="1825" y="99"/>
                    </a:lnTo>
                    <a:lnTo>
                      <a:pt x="1827" y="99"/>
                    </a:lnTo>
                    <a:lnTo>
                      <a:pt x="1827" y="99"/>
                    </a:lnTo>
                    <a:lnTo>
                      <a:pt x="1827" y="99"/>
                    </a:lnTo>
                    <a:lnTo>
                      <a:pt x="1827" y="99"/>
                    </a:lnTo>
                    <a:lnTo>
                      <a:pt x="1829" y="101"/>
                    </a:lnTo>
                    <a:lnTo>
                      <a:pt x="1829" y="101"/>
                    </a:lnTo>
                    <a:lnTo>
                      <a:pt x="1829" y="101"/>
                    </a:lnTo>
                    <a:lnTo>
                      <a:pt x="1830" y="101"/>
                    </a:lnTo>
                    <a:lnTo>
                      <a:pt x="1830" y="101"/>
                    </a:lnTo>
                    <a:lnTo>
                      <a:pt x="1830" y="101"/>
                    </a:lnTo>
                    <a:lnTo>
                      <a:pt x="1832" y="101"/>
                    </a:lnTo>
                    <a:lnTo>
                      <a:pt x="1832" y="101"/>
                    </a:lnTo>
                    <a:lnTo>
                      <a:pt x="1832" y="101"/>
                    </a:lnTo>
                    <a:lnTo>
                      <a:pt x="1832" y="101"/>
                    </a:lnTo>
                    <a:lnTo>
                      <a:pt x="1834" y="101"/>
                    </a:lnTo>
                    <a:lnTo>
                      <a:pt x="1834" y="101"/>
                    </a:lnTo>
                    <a:lnTo>
                      <a:pt x="1834" y="101"/>
                    </a:lnTo>
                    <a:lnTo>
                      <a:pt x="1834" y="103"/>
                    </a:lnTo>
                    <a:lnTo>
                      <a:pt x="1836" y="103"/>
                    </a:lnTo>
                    <a:lnTo>
                      <a:pt x="1836" y="103"/>
                    </a:lnTo>
                    <a:lnTo>
                      <a:pt x="1836" y="105"/>
                    </a:lnTo>
                    <a:lnTo>
                      <a:pt x="1836" y="105"/>
                    </a:lnTo>
                    <a:lnTo>
                      <a:pt x="1838" y="105"/>
                    </a:lnTo>
                    <a:lnTo>
                      <a:pt x="1838" y="105"/>
                    </a:lnTo>
                    <a:lnTo>
                      <a:pt x="1838" y="105"/>
                    </a:lnTo>
                    <a:lnTo>
                      <a:pt x="1839" y="105"/>
                    </a:lnTo>
                    <a:lnTo>
                      <a:pt x="1839" y="107"/>
                    </a:lnTo>
                    <a:lnTo>
                      <a:pt x="1839" y="107"/>
                    </a:lnTo>
                    <a:lnTo>
                      <a:pt x="1841" y="107"/>
                    </a:lnTo>
                    <a:lnTo>
                      <a:pt x="1843" y="105"/>
                    </a:lnTo>
                    <a:lnTo>
                      <a:pt x="1843" y="105"/>
                    </a:lnTo>
                    <a:lnTo>
                      <a:pt x="1843" y="105"/>
                    </a:lnTo>
                    <a:lnTo>
                      <a:pt x="1843" y="105"/>
                    </a:lnTo>
                    <a:lnTo>
                      <a:pt x="1845" y="103"/>
                    </a:lnTo>
                    <a:lnTo>
                      <a:pt x="1845" y="103"/>
                    </a:lnTo>
                    <a:lnTo>
                      <a:pt x="1843" y="101"/>
                    </a:lnTo>
                    <a:lnTo>
                      <a:pt x="1843" y="101"/>
                    </a:lnTo>
                    <a:lnTo>
                      <a:pt x="1843" y="101"/>
                    </a:lnTo>
                    <a:lnTo>
                      <a:pt x="1843" y="101"/>
                    </a:lnTo>
                    <a:lnTo>
                      <a:pt x="1843" y="101"/>
                    </a:lnTo>
                    <a:lnTo>
                      <a:pt x="1843" y="99"/>
                    </a:lnTo>
                    <a:lnTo>
                      <a:pt x="1843" y="99"/>
                    </a:lnTo>
                    <a:lnTo>
                      <a:pt x="1843" y="99"/>
                    </a:lnTo>
                    <a:lnTo>
                      <a:pt x="1843" y="97"/>
                    </a:lnTo>
                    <a:lnTo>
                      <a:pt x="1843" y="96"/>
                    </a:lnTo>
                    <a:lnTo>
                      <a:pt x="1843" y="96"/>
                    </a:lnTo>
                    <a:lnTo>
                      <a:pt x="1843" y="96"/>
                    </a:lnTo>
                    <a:lnTo>
                      <a:pt x="1843" y="94"/>
                    </a:lnTo>
                    <a:lnTo>
                      <a:pt x="1843" y="94"/>
                    </a:lnTo>
                    <a:lnTo>
                      <a:pt x="1843" y="94"/>
                    </a:lnTo>
                    <a:lnTo>
                      <a:pt x="1843" y="94"/>
                    </a:lnTo>
                    <a:lnTo>
                      <a:pt x="1843" y="92"/>
                    </a:lnTo>
                    <a:lnTo>
                      <a:pt x="1841" y="92"/>
                    </a:lnTo>
                    <a:lnTo>
                      <a:pt x="1841" y="92"/>
                    </a:lnTo>
                    <a:lnTo>
                      <a:pt x="1841" y="90"/>
                    </a:lnTo>
                    <a:lnTo>
                      <a:pt x="1841" y="90"/>
                    </a:lnTo>
                    <a:lnTo>
                      <a:pt x="1841" y="90"/>
                    </a:lnTo>
                    <a:lnTo>
                      <a:pt x="1841" y="90"/>
                    </a:lnTo>
                    <a:lnTo>
                      <a:pt x="1841" y="90"/>
                    </a:lnTo>
                    <a:lnTo>
                      <a:pt x="1841" y="90"/>
                    </a:lnTo>
                    <a:lnTo>
                      <a:pt x="1841" y="90"/>
                    </a:lnTo>
                    <a:lnTo>
                      <a:pt x="1843" y="90"/>
                    </a:lnTo>
                    <a:lnTo>
                      <a:pt x="1843" y="90"/>
                    </a:lnTo>
                    <a:lnTo>
                      <a:pt x="1843" y="90"/>
                    </a:lnTo>
                    <a:lnTo>
                      <a:pt x="1845" y="88"/>
                    </a:lnTo>
                    <a:lnTo>
                      <a:pt x="1845" y="88"/>
                    </a:lnTo>
                    <a:lnTo>
                      <a:pt x="1845" y="88"/>
                    </a:lnTo>
                    <a:lnTo>
                      <a:pt x="1847" y="88"/>
                    </a:lnTo>
                    <a:lnTo>
                      <a:pt x="1847" y="88"/>
                    </a:lnTo>
                    <a:lnTo>
                      <a:pt x="1847" y="88"/>
                    </a:lnTo>
                    <a:lnTo>
                      <a:pt x="1847" y="88"/>
                    </a:lnTo>
                    <a:lnTo>
                      <a:pt x="1848" y="88"/>
                    </a:lnTo>
                    <a:lnTo>
                      <a:pt x="1848" y="88"/>
                    </a:lnTo>
                    <a:lnTo>
                      <a:pt x="1848" y="90"/>
                    </a:lnTo>
                    <a:lnTo>
                      <a:pt x="1848" y="90"/>
                    </a:lnTo>
                    <a:lnTo>
                      <a:pt x="1850" y="90"/>
                    </a:lnTo>
                    <a:lnTo>
                      <a:pt x="1852" y="90"/>
                    </a:lnTo>
                    <a:lnTo>
                      <a:pt x="1854" y="90"/>
                    </a:lnTo>
                    <a:lnTo>
                      <a:pt x="1854" y="90"/>
                    </a:lnTo>
                    <a:lnTo>
                      <a:pt x="1854" y="90"/>
                    </a:lnTo>
                    <a:lnTo>
                      <a:pt x="1856" y="90"/>
                    </a:lnTo>
                    <a:lnTo>
                      <a:pt x="1858" y="90"/>
                    </a:lnTo>
                    <a:lnTo>
                      <a:pt x="1858" y="90"/>
                    </a:lnTo>
                    <a:lnTo>
                      <a:pt x="1858" y="90"/>
                    </a:lnTo>
                    <a:lnTo>
                      <a:pt x="1858" y="90"/>
                    </a:lnTo>
                    <a:lnTo>
                      <a:pt x="1859" y="90"/>
                    </a:lnTo>
                    <a:lnTo>
                      <a:pt x="1859" y="88"/>
                    </a:lnTo>
                    <a:lnTo>
                      <a:pt x="1859" y="88"/>
                    </a:lnTo>
                    <a:lnTo>
                      <a:pt x="1861" y="88"/>
                    </a:lnTo>
                    <a:lnTo>
                      <a:pt x="1861" y="88"/>
                    </a:lnTo>
                    <a:lnTo>
                      <a:pt x="1861" y="87"/>
                    </a:lnTo>
                    <a:lnTo>
                      <a:pt x="1861" y="87"/>
                    </a:lnTo>
                    <a:lnTo>
                      <a:pt x="1861" y="85"/>
                    </a:lnTo>
                    <a:lnTo>
                      <a:pt x="1861" y="85"/>
                    </a:lnTo>
                    <a:lnTo>
                      <a:pt x="1861" y="85"/>
                    </a:lnTo>
                    <a:lnTo>
                      <a:pt x="1863" y="81"/>
                    </a:lnTo>
                    <a:lnTo>
                      <a:pt x="1863" y="81"/>
                    </a:lnTo>
                    <a:lnTo>
                      <a:pt x="1863" y="79"/>
                    </a:lnTo>
                    <a:lnTo>
                      <a:pt x="1863" y="79"/>
                    </a:lnTo>
                    <a:lnTo>
                      <a:pt x="1863" y="79"/>
                    </a:lnTo>
                    <a:lnTo>
                      <a:pt x="1865" y="78"/>
                    </a:lnTo>
                    <a:lnTo>
                      <a:pt x="1865" y="78"/>
                    </a:lnTo>
                    <a:lnTo>
                      <a:pt x="1865" y="76"/>
                    </a:lnTo>
                    <a:lnTo>
                      <a:pt x="1867" y="76"/>
                    </a:lnTo>
                    <a:lnTo>
                      <a:pt x="1867" y="76"/>
                    </a:lnTo>
                    <a:lnTo>
                      <a:pt x="1867" y="76"/>
                    </a:lnTo>
                    <a:lnTo>
                      <a:pt x="1868" y="76"/>
                    </a:lnTo>
                    <a:lnTo>
                      <a:pt x="1868" y="76"/>
                    </a:lnTo>
                    <a:lnTo>
                      <a:pt x="1868" y="76"/>
                    </a:lnTo>
                    <a:lnTo>
                      <a:pt x="1868" y="76"/>
                    </a:lnTo>
                    <a:lnTo>
                      <a:pt x="1870" y="74"/>
                    </a:lnTo>
                    <a:lnTo>
                      <a:pt x="1870" y="74"/>
                    </a:lnTo>
                    <a:lnTo>
                      <a:pt x="1870" y="74"/>
                    </a:lnTo>
                    <a:lnTo>
                      <a:pt x="1870" y="72"/>
                    </a:lnTo>
                    <a:lnTo>
                      <a:pt x="1870" y="72"/>
                    </a:lnTo>
                    <a:lnTo>
                      <a:pt x="1870" y="72"/>
                    </a:lnTo>
                    <a:lnTo>
                      <a:pt x="1872" y="72"/>
                    </a:lnTo>
                    <a:lnTo>
                      <a:pt x="1872" y="70"/>
                    </a:lnTo>
                    <a:lnTo>
                      <a:pt x="1872" y="69"/>
                    </a:lnTo>
                    <a:lnTo>
                      <a:pt x="1874" y="67"/>
                    </a:lnTo>
                    <a:lnTo>
                      <a:pt x="1874" y="65"/>
                    </a:lnTo>
                    <a:lnTo>
                      <a:pt x="1876" y="65"/>
                    </a:lnTo>
                    <a:lnTo>
                      <a:pt x="1876" y="63"/>
                    </a:lnTo>
                    <a:lnTo>
                      <a:pt x="1876" y="63"/>
                    </a:lnTo>
                    <a:lnTo>
                      <a:pt x="1876" y="63"/>
                    </a:lnTo>
                    <a:lnTo>
                      <a:pt x="1876" y="63"/>
                    </a:lnTo>
                    <a:lnTo>
                      <a:pt x="1876" y="61"/>
                    </a:lnTo>
                    <a:lnTo>
                      <a:pt x="1876" y="61"/>
                    </a:lnTo>
                    <a:lnTo>
                      <a:pt x="1876" y="61"/>
                    </a:lnTo>
                    <a:lnTo>
                      <a:pt x="1877" y="61"/>
                    </a:lnTo>
                    <a:lnTo>
                      <a:pt x="1877" y="61"/>
                    </a:lnTo>
                    <a:lnTo>
                      <a:pt x="1877" y="61"/>
                    </a:lnTo>
                    <a:lnTo>
                      <a:pt x="1879" y="61"/>
                    </a:lnTo>
                    <a:lnTo>
                      <a:pt x="1879" y="63"/>
                    </a:lnTo>
                    <a:lnTo>
                      <a:pt x="1881" y="63"/>
                    </a:lnTo>
                    <a:lnTo>
                      <a:pt x="1881" y="63"/>
                    </a:lnTo>
                    <a:lnTo>
                      <a:pt x="1883" y="63"/>
                    </a:lnTo>
                    <a:lnTo>
                      <a:pt x="1883" y="63"/>
                    </a:lnTo>
                    <a:lnTo>
                      <a:pt x="1883" y="63"/>
                    </a:lnTo>
                    <a:lnTo>
                      <a:pt x="1885" y="63"/>
                    </a:lnTo>
                    <a:lnTo>
                      <a:pt x="1885" y="63"/>
                    </a:lnTo>
                    <a:lnTo>
                      <a:pt x="1885" y="63"/>
                    </a:lnTo>
                    <a:lnTo>
                      <a:pt x="1886" y="63"/>
                    </a:lnTo>
                    <a:lnTo>
                      <a:pt x="1886" y="63"/>
                    </a:lnTo>
                    <a:lnTo>
                      <a:pt x="1888" y="63"/>
                    </a:lnTo>
                    <a:lnTo>
                      <a:pt x="1892" y="63"/>
                    </a:lnTo>
                    <a:lnTo>
                      <a:pt x="1894" y="63"/>
                    </a:lnTo>
                    <a:lnTo>
                      <a:pt x="1897" y="63"/>
                    </a:lnTo>
                    <a:lnTo>
                      <a:pt x="1899" y="63"/>
                    </a:lnTo>
                    <a:lnTo>
                      <a:pt x="1899" y="63"/>
                    </a:lnTo>
                    <a:lnTo>
                      <a:pt x="1899" y="63"/>
                    </a:lnTo>
                    <a:lnTo>
                      <a:pt x="1901" y="63"/>
                    </a:lnTo>
                    <a:lnTo>
                      <a:pt x="1901" y="61"/>
                    </a:lnTo>
                    <a:lnTo>
                      <a:pt x="1903" y="61"/>
                    </a:lnTo>
                    <a:lnTo>
                      <a:pt x="1903" y="61"/>
                    </a:lnTo>
                    <a:lnTo>
                      <a:pt x="1903" y="61"/>
                    </a:lnTo>
                    <a:lnTo>
                      <a:pt x="1905" y="61"/>
                    </a:lnTo>
                    <a:lnTo>
                      <a:pt x="1905" y="61"/>
                    </a:lnTo>
                    <a:lnTo>
                      <a:pt x="1905" y="61"/>
                    </a:lnTo>
                    <a:lnTo>
                      <a:pt x="1905" y="59"/>
                    </a:lnTo>
                    <a:lnTo>
                      <a:pt x="1906" y="59"/>
                    </a:lnTo>
                    <a:lnTo>
                      <a:pt x="1906" y="59"/>
                    </a:lnTo>
                    <a:lnTo>
                      <a:pt x="1906" y="59"/>
                    </a:lnTo>
                    <a:lnTo>
                      <a:pt x="1906" y="59"/>
                    </a:lnTo>
                    <a:lnTo>
                      <a:pt x="1906" y="58"/>
                    </a:lnTo>
                    <a:lnTo>
                      <a:pt x="1906" y="58"/>
                    </a:lnTo>
                    <a:lnTo>
                      <a:pt x="1908" y="58"/>
                    </a:lnTo>
                    <a:lnTo>
                      <a:pt x="1908" y="56"/>
                    </a:lnTo>
                    <a:lnTo>
                      <a:pt x="1908" y="56"/>
                    </a:lnTo>
                    <a:lnTo>
                      <a:pt x="1908" y="56"/>
                    </a:lnTo>
                    <a:lnTo>
                      <a:pt x="1910" y="56"/>
                    </a:lnTo>
                    <a:lnTo>
                      <a:pt x="1910" y="54"/>
                    </a:lnTo>
                    <a:lnTo>
                      <a:pt x="1910" y="54"/>
                    </a:lnTo>
                    <a:lnTo>
                      <a:pt x="1910" y="54"/>
                    </a:lnTo>
                    <a:lnTo>
                      <a:pt x="1912" y="52"/>
                    </a:lnTo>
                    <a:lnTo>
                      <a:pt x="1914" y="52"/>
                    </a:lnTo>
                    <a:lnTo>
                      <a:pt x="1914" y="52"/>
                    </a:lnTo>
                    <a:lnTo>
                      <a:pt x="1914" y="52"/>
                    </a:lnTo>
                    <a:lnTo>
                      <a:pt x="1914" y="52"/>
                    </a:lnTo>
                    <a:lnTo>
                      <a:pt x="1914" y="50"/>
                    </a:lnTo>
                    <a:lnTo>
                      <a:pt x="1914" y="50"/>
                    </a:lnTo>
                    <a:lnTo>
                      <a:pt x="1915" y="50"/>
                    </a:lnTo>
                    <a:lnTo>
                      <a:pt x="1915" y="50"/>
                    </a:lnTo>
                    <a:lnTo>
                      <a:pt x="1915" y="50"/>
                    </a:lnTo>
                    <a:lnTo>
                      <a:pt x="1915" y="50"/>
                    </a:lnTo>
                    <a:lnTo>
                      <a:pt x="1917" y="50"/>
                    </a:lnTo>
                    <a:lnTo>
                      <a:pt x="1917" y="50"/>
                    </a:lnTo>
                    <a:lnTo>
                      <a:pt x="1917" y="49"/>
                    </a:lnTo>
                    <a:lnTo>
                      <a:pt x="1919" y="49"/>
                    </a:lnTo>
                    <a:lnTo>
                      <a:pt x="1921" y="49"/>
                    </a:lnTo>
                    <a:lnTo>
                      <a:pt x="1921" y="49"/>
                    </a:lnTo>
                    <a:lnTo>
                      <a:pt x="1921" y="49"/>
                    </a:lnTo>
                    <a:lnTo>
                      <a:pt x="1923" y="49"/>
                    </a:lnTo>
                    <a:lnTo>
                      <a:pt x="1923" y="49"/>
                    </a:lnTo>
                    <a:lnTo>
                      <a:pt x="1924" y="49"/>
                    </a:lnTo>
                    <a:lnTo>
                      <a:pt x="1924" y="49"/>
                    </a:lnTo>
                    <a:lnTo>
                      <a:pt x="1924" y="49"/>
                    </a:lnTo>
                    <a:lnTo>
                      <a:pt x="1926" y="47"/>
                    </a:lnTo>
                    <a:lnTo>
                      <a:pt x="1926" y="47"/>
                    </a:lnTo>
                    <a:lnTo>
                      <a:pt x="1928" y="47"/>
                    </a:lnTo>
                    <a:lnTo>
                      <a:pt x="1928" y="47"/>
                    </a:lnTo>
                    <a:lnTo>
                      <a:pt x="1930" y="47"/>
                    </a:lnTo>
                    <a:lnTo>
                      <a:pt x="1932" y="45"/>
                    </a:lnTo>
                    <a:lnTo>
                      <a:pt x="1932" y="45"/>
                    </a:lnTo>
                    <a:lnTo>
                      <a:pt x="1935" y="41"/>
                    </a:lnTo>
                    <a:lnTo>
                      <a:pt x="1937" y="40"/>
                    </a:lnTo>
                    <a:lnTo>
                      <a:pt x="1937" y="40"/>
                    </a:lnTo>
                    <a:lnTo>
                      <a:pt x="1937" y="40"/>
                    </a:lnTo>
                    <a:lnTo>
                      <a:pt x="1939" y="40"/>
                    </a:lnTo>
                    <a:lnTo>
                      <a:pt x="1939" y="40"/>
                    </a:lnTo>
                    <a:lnTo>
                      <a:pt x="1939" y="40"/>
                    </a:lnTo>
                    <a:lnTo>
                      <a:pt x="1939" y="40"/>
                    </a:lnTo>
                    <a:lnTo>
                      <a:pt x="1939" y="40"/>
                    </a:lnTo>
                    <a:lnTo>
                      <a:pt x="1939" y="40"/>
                    </a:lnTo>
                    <a:lnTo>
                      <a:pt x="1941" y="40"/>
                    </a:lnTo>
                    <a:lnTo>
                      <a:pt x="1941" y="40"/>
                    </a:lnTo>
                    <a:lnTo>
                      <a:pt x="1941" y="40"/>
                    </a:lnTo>
                    <a:lnTo>
                      <a:pt x="1941" y="38"/>
                    </a:lnTo>
                    <a:lnTo>
                      <a:pt x="1941" y="38"/>
                    </a:lnTo>
                    <a:lnTo>
                      <a:pt x="1943" y="38"/>
                    </a:lnTo>
                    <a:lnTo>
                      <a:pt x="1943" y="38"/>
                    </a:lnTo>
                    <a:lnTo>
                      <a:pt x="1943" y="38"/>
                    </a:lnTo>
                    <a:lnTo>
                      <a:pt x="1943" y="38"/>
                    </a:lnTo>
                    <a:lnTo>
                      <a:pt x="1944" y="38"/>
                    </a:lnTo>
                    <a:lnTo>
                      <a:pt x="1944" y="38"/>
                    </a:lnTo>
                    <a:lnTo>
                      <a:pt x="1946" y="38"/>
                    </a:lnTo>
                    <a:lnTo>
                      <a:pt x="1946" y="38"/>
                    </a:lnTo>
                    <a:lnTo>
                      <a:pt x="1948" y="38"/>
                    </a:lnTo>
                    <a:lnTo>
                      <a:pt x="1948" y="36"/>
                    </a:lnTo>
                    <a:lnTo>
                      <a:pt x="1948" y="36"/>
                    </a:lnTo>
                    <a:lnTo>
                      <a:pt x="1950" y="36"/>
                    </a:lnTo>
                    <a:lnTo>
                      <a:pt x="1950" y="36"/>
                    </a:lnTo>
                    <a:lnTo>
                      <a:pt x="1952" y="36"/>
                    </a:lnTo>
                    <a:lnTo>
                      <a:pt x="1952" y="36"/>
                    </a:lnTo>
                    <a:lnTo>
                      <a:pt x="1952" y="34"/>
                    </a:lnTo>
                    <a:lnTo>
                      <a:pt x="1953" y="34"/>
                    </a:lnTo>
                    <a:lnTo>
                      <a:pt x="1953" y="34"/>
                    </a:lnTo>
                    <a:lnTo>
                      <a:pt x="1953" y="32"/>
                    </a:lnTo>
                    <a:lnTo>
                      <a:pt x="1955" y="32"/>
                    </a:lnTo>
                    <a:lnTo>
                      <a:pt x="1955" y="32"/>
                    </a:lnTo>
                    <a:lnTo>
                      <a:pt x="1955" y="32"/>
                    </a:lnTo>
                    <a:lnTo>
                      <a:pt x="1955" y="32"/>
                    </a:lnTo>
                    <a:lnTo>
                      <a:pt x="1955" y="32"/>
                    </a:lnTo>
                    <a:lnTo>
                      <a:pt x="1957" y="32"/>
                    </a:lnTo>
                    <a:lnTo>
                      <a:pt x="1957" y="32"/>
                    </a:lnTo>
                    <a:lnTo>
                      <a:pt x="1959" y="32"/>
                    </a:lnTo>
                    <a:lnTo>
                      <a:pt x="1961" y="32"/>
                    </a:lnTo>
                    <a:lnTo>
                      <a:pt x="1961" y="32"/>
                    </a:lnTo>
                    <a:lnTo>
                      <a:pt x="1961" y="32"/>
                    </a:lnTo>
                    <a:lnTo>
                      <a:pt x="1962" y="32"/>
                    </a:lnTo>
                    <a:lnTo>
                      <a:pt x="1962" y="32"/>
                    </a:lnTo>
                    <a:lnTo>
                      <a:pt x="1962" y="32"/>
                    </a:lnTo>
                    <a:lnTo>
                      <a:pt x="1962" y="32"/>
                    </a:lnTo>
                    <a:lnTo>
                      <a:pt x="1964" y="34"/>
                    </a:lnTo>
                    <a:lnTo>
                      <a:pt x="1964" y="34"/>
                    </a:lnTo>
                    <a:lnTo>
                      <a:pt x="1966" y="34"/>
                    </a:lnTo>
                    <a:lnTo>
                      <a:pt x="1966" y="34"/>
                    </a:lnTo>
                    <a:lnTo>
                      <a:pt x="1968" y="34"/>
                    </a:lnTo>
                    <a:lnTo>
                      <a:pt x="1968" y="34"/>
                    </a:lnTo>
                    <a:lnTo>
                      <a:pt x="1968" y="32"/>
                    </a:lnTo>
                    <a:lnTo>
                      <a:pt x="1970" y="32"/>
                    </a:lnTo>
                    <a:lnTo>
                      <a:pt x="1970" y="32"/>
                    </a:lnTo>
                    <a:lnTo>
                      <a:pt x="1970" y="32"/>
                    </a:lnTo>
                    <a:lnTo>
                      <a:pt x="1971" y="31"/>
                    </a:lnTo>
                    <a:lnTo>
                      <a:pt x="1971" y="31"/>
                    </a:lnTo>
                    <a:lnTo>
                      <a:pt x="1971" y="31"/>
                    </a:lnTo>
                    <a:lnTo>
                      <a:pt x="1973" y="31"/>
                    </a:lnTo>
                    <a:lnTo>
                      <a:pt x="1973" y="31"/>
                    </a:lnTo>
                    <a:lnTo>
                      <a:pt x="1975" y="31"/>
                    </a:lnTo>
                    <a:lnTo>
                      <a:pt x="1975" y="31"/>
                    </a:lnTo>
                    <a:lnTo>
                      <a:pt x="1975" y="31"/>
                    </a:lnTo>
                    <a:lnTo>
                      <a:pt x="1977" y="31"/>
                    </a:lnTo>
                    <a:lnTo>
                      <a:pt x="1977" y="31"/>
                    </a:lnTo>
                    <a:lnTo>
                      <a:pt x="1977" y="31"/>
                    </a:lnTo>
                    <a:lnTo>
                      <a:pt x="1981" y="31"/>
                    </a:lnTo>
                    <a:lnTo>
                      <a:pt x="1981" y="31"/>
                    </a:lnTo>
                    <a:lnTo>
                      <a:pt x="1981" y="31"/>
                    </a:lnTo>
                    <a:lnTo>
                      <a:pt x="1982" y="31"/>
                    </a:lnTo>
                    <a:lnTo>
                      <a:pt x="1982" y="32"/>
                    </a:lnTo>
                    <a:lnTo>
                      <a:pt x="1982" y="32"/>
                    </a:lnTo>
                    <a:lnTo>
                      <a:pt x="1982" y="32"/>
                    </a:lnTo>
                    <a:lnTo>
                      <a:pt x="1982" y="34"/>
                    </a:lnTo>
                    <a:lnTo>
                      <a:pt x="1982" y="34"/>
                    </a:lnTo>
                    <a:lnTo>
                      <a:pt x="1984" y="34"/>
                    </a:lnTo>
                    <a:lnTo>
                      <a:pt x="1984" y="34"/>
                    </a:lnTo>
                    <a:lnTo>
                      <a:pt x="1984" y="34"/>
                    </a:lnTo>
                    <a:lnTo>
                      <a:pt x="1986" y="34"/>
                    </a:lnTo>
                    <a:lnTo>
                      <a:pt x="1986" y="34"/>
                    </a:lnTo>
                    <a:lnTo>
                      <a:pt x="1986" y="36"/>
                    </a:lnTo>
                    <a:lnTo>
                      <a:pt x="1986" y="36"/>
                    </a:lnTo>
                    <a:lnTo>
                      <a:pt x="1988" y="36"/>
                    </a:lnTo>
                    <a:lnTo>
                      <a:pt x="1988" y="36"/>
                    </a:lnTo>
                    <a:lnTo>
                      <a:pt x="1990" y="36"/>
                    </a:lnTo>
                    <a:lnTo>
                      <a:pt x="1990" y="36"/>
                    </a:lnTo>
                    <a:lnTo>
                      <a:pt x="1990" y="36"/>
                    </a:lnTo>
                    <a:lnTo>
                      <a:pt x="1991" y="38"/>
                    </a:lnTo>
                    <a:lnTo>
                      <a:pt x="1991" y="38"/>
                    </a:lnTo>
                    <a:lnTo>
                      <a:pt x="1993" y="38"/>
                    </a:lnTo>
                    <a:lnTo>
                      <a:pt x="1995" y="38"/>
                    </a:lnTo>
                    <a:lnTo>
                      <a:pt x="1995" y="38"/>
                    </a:lnTo>
                    <a:lnTo>
                      <a:pt x="1995" y="38"/>
                    </a:lnTo>
                    <a:lnTo>
                      <a:pt x="1995" y="38"/>
                    </a:lnTo>
                    <a:lnTo>
                      <a:pt x="1997" y="38"/>
                    </a:lnTo>
                    <a:lnTo>
                      <a:pt x="1997" y="38"/>
                    </a:lnTo>
                    <a:lnTo>
                      <a:pt x="1999" y="36"/>
                    </a:lnTo>
                    <a:lnTo>
                      <a:pt x="1999" y="36"/>
                    </a:lnTo>
                    <a:lnTo>
                      <a:pt x="1999" y="36"/>
                    </a:lnTo>
                    <a:lnTo>
                      <a:pt x="1999" y="36"/>
                    </a:lnTo>
                    <a:lnTo>
                      <a:pt x="2000" y="34"/>
                    </a:lnTo>
                    <a:lnTo>
                      <a:pt x="2000" y="34"/>
                    </a:lnTo>
                    <a:lnTo>
                      <a:pt x="2000" y="34"/>
                    </a:lnTo>
                    <a:lnTo>
                      <a:pt x="2002" y="32"/>
                    </a:lnTo>
                    <a:lnTo>
                      <a:pt x="2002" y="32"/>
                    </a:lnTo>
                    <a:lnTo>
                      <a:pt x="2002" y="32"/>
                    </a:lnTo>
                    <a:lnTo>
                      <a:pt x="2002" y="31"/>
                    </a:lnTo>
                    <a:lnTo>
                      <a:pt x="2002" y="31"/>
                    </a:lnTo>
                    <a:lnTo>
                      <a:pt x="2004" y="29"/>
                    </a:lnTo>
                    <a:lnTo>
                      <a:pt x="2004" y="29"/>
                    </a:lnTo>
                    <a:lnTo>
                      <a:pt x="2004" y="29"/>
                    </a:lnTo>
                    <a:lnTo>
                      <a:pt x="2004" y="29"/>
                    </a:lnTo>
                    <a:lnTo>
                      <a:pt x="2006" y="27"/>
                    </a:lnTo>
                    <a:lnTo>
                      <a:pt x="2006" y="27"/>
                    </a:lnTo>
                    <a:lnTo>
                      <a:pt x="2008" y="27"/>
                    </a:lnTo>
                    <a:lnTo>
                      <a:pt x="2008" y="27"/>
                    </a:lnTo>
                    <a:lnTo>
                      <a:pt x="2008" y="27"/>
                    </a:lnTo>
                    <a:lnTo>
                      <a:pt x="2008" y="25"/>
                    </a:lnTo>
                    <a:lnTo>
                      <a:pt x="2008" y="25"/>
                    </a:lnTo>
                    <a:lnTo>
                      <a:pt x="2008" y="25"/>
                    </a:lnTo>
                    <a:lnTo>
                      <a:pt x="2009" y="25"/>
                    </a:lnTo>
                    <a:lnTo>
                      <a:pt x="2009" y="23"/>
                    </a:lnTo>
                    <a:lnTo>
                      <a:pt x="2009" y="23"/>
                    </a:lnTo>
                    <a:lnTo>
                      <a:pt x="2009" y="23"/>
                    </a:lnTo>
                    <a:lnTo>
                      <a:pt x="2009" y="21"/>
                    </a:lnTo>
                    <a:lnTo>
                      <a:pt x="2011" y="21"/>
                    </a:lnTo>
                    <a:lnTo>
                      <a:pt x="2011" y="21"/>
                    </a:lnTo>
                    <a:lnTo>
                      <a:pt x="2011" y="21"/>
                    </a:lnTo>
                    <a:lnTo>
                      <a:pt x="2011" y="21"/>
                    </a:lnTo>
                    <a:lnTo>
                      <a:pt x="2013" y="21"/>
                    </a:lnTo>
                    <a:lnTo>
                      <a:pt x="2013" y="20"/>
                    </a:lnTo>
                    <a:lnTo>
                      <a:pt x="2013" y="20"/>
                    </a:lnTo>
                    <a:lnTo>
                      <a:pt x="2015" y="20"/>
                    </a:lnTo>
                    <a:lnTo>
                      <a:pt x="2015" y="20"/>
                    </a:lnTo>
                    <a:lnTo>
                      <a:pt x="2015" y="20"/>
                    </a:lnTo>
                    <a:lnTo>
                      <a:pt x="2015" y="20"/>
                    </a:lnTo>
                    <a:lnTo>
                      <a:pt x="2015" y="20"/>
                    </a:lnTo>
                    <a:lnTo>
                      <a:pt x="2017" y="20"/>
                    </a:lnTo>
                    <a:lnTo>
                      <a:pt x="2017" y="20"/>
                    </a:lnTo>
                    <a:lnTo>
                      <a:pt x="2018" y="18"/>
                    </a:lnTo>
                    <a:lnTo>
                      <a:pt x="2018" y="18"/>
                    </a:lnTo>
                    <a:lnTo>
                      <a:pt x="2020" y="18"/>
                    </a:lnTo>
                    <a:lnTo>
                      <a:pt x="2020" y="18"/>
                    </a:lnTo>
                    <a:lnTo>
                      <a:pt x="2020" y="18"/>
                    </a:lnTo>
                    <a:lnTo>
                      <a:pt x="2020" y="18"/>
                    </a:lnTo>
                    <a:lnTo>
                      <a:pt x="2020" y="18"/>
                    </a:lnTo>
                    <a:lnTo>
                      <a:pt x="2020" y="16"/>
                    </a:lnTo>
                    <a:lnTo>
                      <a:pt x="2022" y="16"/>
                    </a:lnTo>
                    <a:lnTo>
                      <a:pt x="2022" y="16"/>
                    </a:lnTo>
                    <a:lnTo>
                      <a:pt x="2022" y="16"/>
                    </a:lnTo>
                    <a:lnTo>
                      <a:pt x="2022" y="16"/>
                    </a:lnTo>
                    <a:lnTo>
                      <a:pt x="2022" y="14"/>
                    </a:lnTo>
                    <a:lnTo>
                      <a:pt x="2022" y="14"/>
                    </a:lnTo>
                    <a:lnTo>
                      <a:pt x="2022" y="14"/>
                    </a:lnTo>
                    <a:lnTo>
                      <a:pt x="2022" y="14"/>
                    </a:lnTo>
                    <a:lnTo>
                      <a:pt x="2022" y="14"/>
                    </a:lnTo>
                    <a:lnTo>
                      <a:pt x="2022" y="14"/>
                    </a:lnTo>
                    <a:lnTo>
                      <a:pt x="2022" y="14"/>
                    </a:lnTo>
                    <a:lnTo>
                      <a:pt x="2022" y="14"/>
                    </a:lnTo>
                    <a:lnTo>
                      <a:pt x="2024" y="14"/>
                    </a:lnTo>
                    <a:lnTo>
                      <a:pt x="2024" y="12"/>
                    </a:lnTo>
                    <a:lnTo>
                      <a:pt x="2024" y="12"/>
                    </a:lnTo>
                    <a:lnTo>
                      <a:pt x="2026" y="12"/>
                    </a:lnTo>
                    <a:lnTo>
                      <a:pt x="2026" y="12"/>
                    </a:lnTo>
                    <a:lnTo>
                      <a:pt x="2026" y="12"/>
                    </a:lnTo>
                    <a:lnTo>
                      <a:pt x="2026" y="12"/>
                    </a:lnTo>
                    <a:lnTo>
                      <a:pt x="2026" y="12"/>
                    </a:lnTo>
                    <a:lnTo>
                      <a:pt x="2026" y="12"/>
                    </a:lnTo>
                    <a:lnTo>
                      <a:pt x="2028" y="12"/>
                    </a:lnTo>
                    <a:lnTo>
                      <a:pt x="2028" y="11"/>
                    </a:lnTo>
                    <a:lnTo>
                      <a:pt x="2028" y="11"/>
                    </a:lnTo>
                    <a:lnTo>
                      <a:pt x="2028" y="11"/>
                    </a:lnTo>
                    <a:lnTo>
                      <a:pt x="2028" y="11"/>
                    </a:lnTo>
                    <a:lnTo>
                      <a:pt x="2029" y="11"/>
                    </a:lnTo>
                    <a:lnTo>
                      <a:pt x="2029" y="11"/>
                    </a:lnTo>
                    <a:lnTo>
                      <a:pt x="2029" y="11"/>
                    </a:lnTo>
                    <a:lnTo>
                      <a:pt x="2029" y="9"/>
                    </a:lnTo>
                    <a:lnTo>
                      <a:pt x="2031" y="9"/>
                    </a:lnTo>
                    <a:lnTo>
                      <a:pt x="2031" y="9"/>
                    </a:lnTo>
                    <a:lnTo>
                      <a:pt x="2031" y="9"/>
                    </a:lnTo>
                    <a:lnTo>
                      <a:pt x="2031" y="9"/>
                    </a:lnTo>
                    <a:lnTo>
                      <a:pt x="2033" y="9"/>
                    </a:lnTo>
                    <a:lnTo>
                      <a:pt x="2031" y="9"/>
                    </a:lnTo>
                    <a:lnTo>
                      <a:pt x="2033" y="9"/>
                    </a:lnTo>
                    <a:lnTo>
                      <a:pt x="2033" y="9"/>
                    </a:lnTo>
                    <a:lnTo>
                      <a:pt x="2033" y="9"/>
                    </a:lnTo>
                    <a:lnTo>
                      <a:pt x="2033" y="9"/>
                    </a:lnTo>
                    <a:lnTo>
                      <a:pt x="2035" y="9"/>
                    </a:lnTo>
                    <a:lnTo>
                      <a:pt x="2037" y="9"/>
                    </a:lnTo>
                    <a:lnTo>
                      <a:pt x="2037" y="9"/>
                    </a:lnTo>
                    <a:lnTo>
                      <a:pt x="2037" y="7"/>
                    </a:lnTo>
                    <a:lnTo>
                      <a:pt x="2038" y="7"/>
                    </a:lnTo>
                    <a:lnTo>
                      <a:pt x="2040" y="7"/>
                    </a:lnTo>
                    <a:lnTo>
                      <a:pt x="2040" y="7"/>
                    </a:lnTo>
                    <a:lnTo>
                      <a:pt x="2042" y="7"/>
                    </a:lnTo>
                    <a:lnTo>
                      <a:pt x="2042" y="7"/>
                    </a:lnTo>
                    <a:lnTo>
                      <a:pt x="2042" y="7"/>
                    </a:lnTo>
                    <a:lnTo>
                      <a:pt x="2044" y="7"/>
                    </a:lnTo>
                    <a:lnTo>
                      <a:pt x="2044" y="7"/>
                    </a:lnTo>
                    <a:lnTo>
                      <a:pt x="2046" y="9"/>
                    </a:lnTo>
                    <a:lnTo>
                      <a:pt x="2046" y="9"/>
                    </a:lnTo>
                    <a:lnTo>
                      <a:pt x="2046" y="9"/>
                    </a:lnTo>
                    <a:lnTo>
                      <a:pt x="2046" y="9"/>
                    </a:lnTo>
                    <a:lnTo>
                      <a:pt x="2047" y="11"/>
                    </a:lnTo>
                    <a:lnTo>
                      <a:pt x="2047" y="12"/>
                    </a:lnTo>
                    <a:lnTo>
                      <a:pt x="2047" y="12"/>
                    </a:lnTo>
                    <a:lnTo>
                      <a:pt x="2049" y="12"/>
                    </a:lnTo>
                    <a:lnTo>
                      <a:pt x="2049" y="12"/>
                    </a:lnTo>
                    <a:lnTo>
                      <a:pt x="2049" y="12"/>
                    </a:lnTo>
                    <a:lnTo>
                      <a:pt x="2051" y="14"/>
                    </a:lnTo>
                    <a:lnTo>
                      <a:pt x="2051" y="14"/>
                    </a:lnTo>
                    <a:lnTo>
                      <a:pt x="2051" y="12"/>
                    </a:lnTo>
                    <a:lnTo>
                      <a:pt x="2053" y="12"/>
                    </a:lnTo>
                    <a:lnTo>
                      <a:pt x="2053" y="12"/>
                    </a:lnTo>
                    <a:lnTo>
                      <a:pt x="2053" y="12"/>
                    </a:lnTo>
                    <a:lnTo>
                      <a:pt x="2053" y="12"/>
                    </a:lnTo>
                    <a:lnTo>
                      <a:pt x="2053" y="12"/>
                    </a:lnTo>
                    <a:lnTo>
                      <a:pt x="2053" y="12"/>
                    </a:lnTo>
                    <a:lnTo>
                      <a:pt x="2053" y="12"/>
                    </a:lnTo>
                    <a:lnTo>
                      <a:pt x="2053" y="12"/>
                    </a:lnTo>
                    <a:lnTo>
                      <a:pt x="2053" y="11"/>
                    </a:lnTo>
                    <a:lnTo>
                      <a:pt x="2055" y="11"/>
                    </a:lnTo>
                    <a:lnTo>
                      <a:pt x="2055" y="11"/>
                    </a:lnTo>
                    <a:lnTo>
                      <a:pt x="2056" y="11"/>
                    </a:lnTo>
                    <a:lnTo>
                      <a:pt x="2056" y="11"/>
                    </a:lnTo>
                    <a:lnTo>
                      <a:pt x="2056" y="11"/>
                    </a:lnTo>
                    <a:lnTo>
                      <a:pt x="2056" y="9"/>
                    </a:lnTo>
                    <a:lnTo>
                      <a:pt x="2058" y="9"/>
                    </a:lnTo>
                    <a:lnTo>
                      <a:pt x="2058" y="9"/>
                    </a:lnTo>
                    <a:lnTo>
                      <a:pt x="2058" y="9"/>
                    </a:lnTo>
                    <a:lnTo>
                      <a:pt x="2060" y="9"/>
                    </a:lnTo>
                    <a:lnTo>
                      <a:pt x="2060" y="9"/>
                    </a:lnTo>
                    <a:lnTo>
                      <a:pt x="2060" y="7"/>
                    </a:lnTo>
                    <a:lnTo>
                      <a:pt x="2060" y="7"/>
                    </a:lnTo>
                    <a:lnTo>
                      <a:pt x="2060" y="7"/>
                    </a:lnTo>
                    <a:lnTo>
                      <a:pt x="2062" y="7"/>
                    </a:lnTo>
                    <a:lnTo>
                      <a:pt x="2062" y="7"/>
                    </a:lnTo>
                    <a:lnTo>
                      <a:pt x="2064" y="7"/>
                    </a:lnTo>
                    <a:lnTo>
                      <a:pt x="2064" y="7"/>
                    </a:lnTo>
                    <a:lnTo>
                      <a:pt x="2064" y="9"/>
                    </a:lnTo>
                    <a:lnTo>
                      <a:pt x="2066" y="9"/>
                    </a:lnTo>
                    <a:lnTo>
                      <a:pt x="2066" y="7"/>
                    </a:lnTo>
                    <a:lnTo>
                      <a:pt x="2066" y="7"/>
                    </a:lnTo>
                    <a:lnTo>
                      <a:pt x="2066" y="7"/>
                    </a:lnTo>
                    <a:lnTo>
                      <a:pt x="2066" y="5"/>
                    </a:lnTo>
                    <a:lnTo>
                      <a:pt x="2066" y="5"/>
                    </a:lnTo>
                    <a:lnTo>
                      <a:pt x="2066" y="5"/>
                    </a:lnTo>
                    <a:lnTo>
                      <a:pt x="2067" y="5"/>
                    </a:lnTo>
                    <a:lnTo>
                      <a:pt x="2067" y="5"/>
                    </a:lnTo>
                    <a:lnTo>
                      <a:pt x="2067" y="5"/>
                    </a:lnTo>
                    <a:lnTo>
                      <a:pt x="2069" y="3"/>
                    </a:lnTo>
                    <a:lnTo>
                      <a:pt x="2069" y="3"/>
                    </a:lnTo>
                    <a:lnTo>
                      <a:pt x="2069" y="3"/>
                    </a:lnTo>
                    <a:lnTo>
                      <a:pt x="2069" y="3"/>
                    </a:lnTo>
                    <a:lnTo>
                      <a:pt x="2071" y="3"/>
                    </a:lnTo>
                    <a:lnTo>
                      <a:pt x="2071" y="3"/>
                    </a:lnTo>
                    <a:lnTo>
                      <a:pt x="2071" y="3"/>
                    </a:lnTo>
                    <a:lnTo>
                      <a:pt x="2071" y="3"/>
                    </a:lnTo>
                    <a:lnTo>
                      <a:pt x="2071" y="2"/>
                    </a:lnTo>
                    <a:lnTo>
                      <a:pt x="2071" y="2"/>
                    </a:lnTo>
                    <a:lnTo>
                      <a:pt x="2073" y="2"/>
                    </a:lnTo>
                    <a:lnTo>
                      <a:pt x="2073" y="2"/>
                    </a:lnTo>
                    <a:lnTo>
                      <a:pt x="2073" y="2"/>
                    </a:lnTo>
                    <a:lnTo>
                      <a:pt x="2075" y="2"/>
                    </a:lnTo>
                    <a:lnTo>
                      <a:pt x="2075" y="0"/>
                    </a:lnTo>
                    <a:lnTo>
                      <a:pt x="2075" y="0"/>
                    </a:lnTo>
                    <a:lnTo>
                      <a:pt x="2075" y="0"/>
                    </a:lnTo>
                    <a:lnTo>
                      <a:pt x="2076" y="0"/>
                    </a:lnTo>
                    <a:lnTo>
                      <a:pt x="2076" y="0"/>
                    </a:lnTo>
                    <a:lnTo>
                      <a:pt x="2078" y="0"/>
                    </a:lnTo>
                    <a:lnTo>
                      <a:pt x="2078" y="0"/>
                    </a:lnTo>
                    <a:lnTo>
                      <a:pt x="2080" y="0"/>
                    </a:lnTo>
                    <a:lnTo>
                      <a:pt x="2080" y="0"/>
                    </a:lnTo>
                    <a:lnTo>
                      <a:pt x="2080" y="0"/>
                    </a:lnTo>
                    <a:lnTo>
                      <a:pt x="2080" y="0"/>
                    </a:lnTo>
                    <a:lnTo>
                      <a:pt x="2082" y="0"/>
                    </a:lnTo>
                    <a:lnTo>
                      <a:pt x="2084" y="0"/>
                    </a:lnTo>
                    <a:lnTo>
                      <a:pt x="2084" y="0"/>
                    </a:lnTo>
                    <a:lnTo>
                      <a:pt x="2085" y="0"/>
                    </a:lnTo>
                    <a:lnTo>
                      <a:pt x="2085" y="0"/>
                    </a:lnTo>
                    <a:lnTo>
                      <a:pt x="2085" y="0"/>
                    </a:lnTo>
                    <a:lnTo>
                      <a:pt x="2085" y="0"/>
                    </a:lnTo>
                    <a:lnTo>
                      <a:pt x="2085" y="2"/>
                    </a:lnTo>
                    <a:lnTo>
                      <a:pt x="2085" y="2"/>
                    </a:lnTo>
                    <a:lnTo>
                      <a:pt x="2087" y="2"/>
                    </a:lnTo>
                    <a:lnTo>
                      <a:pt x="2087" y="2"/>
                    </a:lnTo>
                    <a:lnTo>
                      <a:pt x="2087" y="2"/>
                    </a:lnTo>
                    <a:lnTo>
                      <a:pt x="2087" y="2"/>
                    </a:lnTo>
                    <a:lnTo>
                      <a:pt x="2087" y="2"/>
                    </a:lnTo>
                    <a:lnTo>
                      <a:pt x="2089" y="3"/>
                    </a:lnTo>
                    <a:lnTo>
                      <a:pt x="2089" y="3"/>
                    </a:lnTo>
                    <a:lnTo>
                      <a:pt x="2089" y="3"/>
                    </a:lnTo>
                    <a:lnTo>
                      <a:pt x="2089" y="5"/>
                    </a:lnTo>
                    <a:lnTo>
                      <a:pt x="2089" y="5"/>
                    </a:lnTo>
                    <a:lnTo>
                      <a:pt x="2089" y="5"/>
                    </a:lnTo>
                    <a:lnTo>
                      <a:pt x="2089" y="5"/>
                    </a:lnTo>
                    <a:lnTo>
                      <a:pt x="2089" y="5"/>
                    </a:lnTo>
                    <a:lnTo>
                      <a:pt x="2089" y="7"/>
                    </a:lnTo>
                    <a:lnTo>
                      <a:pt x="2089" y="7"/>
                    </a:lnTo>
                    <a:lnTo>
                      <a:pt x="2089" y="7"/>
                    </a:lnTo>
                    <a:lnTo>
                      <a:pt x="2089" y="7"/>
                    </a:lnTo>
                    <a:lnTo>
                      <a:pt x="2089" y="7"/>
                    </a:lnTo>
                    <a:lnTo>
                      <a:pt x="2089" y="9"/>
                    </a:lnTo>
                    <a:lnTo>
                      <a:pt x="2091" y="9"/>
                    </a:lnTo>
                    <a:lnTo>
                      <a:pt x="2091" y="9"/>
                    </a:lnTo>
                    <a:lnTo>
                      <a:pt x="2091" y="9"/>
                    </a:lnTo>
                    <a:lnTo>
                      <a:pt x="2091" y="11"/>
                    </a:lnTo>
                    <a:lnTo>
                      <a:pt x="2091" y="11"/>
                    </a:lnTo>
                    <a:lnTo>
                      <a:pt x="2091" y="11"/>
                    </a:lnTo>
                    <a:lnTo>
                      <a:pt x="2091" y="11"/>
                    </a:lnTo>
                    <a:lnTo>
                      <a:pt x="2091" y="11"/>
                    </a:lnTo>
                    <a:lnTo>
                      <a:pt x="2093" y="12"/>
                    </a:lnTo>
                    <a:lnTo>
                      <a:pt x="2093" y="12"/>
                    </a:lnTo>
                    <a:lnTo>
                      <a:pt x="2093" y="12"/>
                    </a:lnTo>
                    <a:lnTo>
                      <a:pt x="2094" y="12"/>
                    </a:lnTo>
                    <a:lnTo>
                      <a:pt x="2096" y="12"/>
                    </a:lnTo>
                    <a:lnTo>
                      <a:pt x="2096" y="14"/>
                    </a:lnTo>
                    <a:lnTo>
                      <a:pt x="2098" y="14"/>
                    </a:lnTo>
                    <a:lnTo>
                      <a:pt x="2098" y="12"/>
                    </a:lnTo>
                    <a:lnTo>
                      <a:pt x="2100" y="12"/>
                    </a:lnTo>
                    <a:lnTo>
                      <a:pt x="2100" y="12"/>
                    </a:lnTo>
                    <a:lnTo>
                      <a:pt x="2100" y="12"/>
                    </a:lnTo>
                    <a:lnTo>
                      <a:pt x="2102" y="12"/>
                    </a:lnTo>
                    <a:lnTo>
                      <a:pt x="2103" y="12"/>
                    </a:lnTo>
                    <a:lnTo>
                      <a:pt x="2103" y="11"/>
                    </a:lnTo>
                    <a:lnTo>
                      <a:pt x="2105" y="11"/>
                    </a:lnTo>
                    <a:lnTo>
                      <a:pt x="2105" y="12"/>
                    </a:lnTo>
                    <a:lnTo>
                      <a:pt x="2105" y="12"/>
                    </a:lnTo>
                    <a:lnTo>
                      <a:pt x="2107" y="12"/>
                    </a:lnTo>
                    <a:lnTo>
                      <a:pt x="2107" y="12"/>
                    </a:lnTo>
                    <a:lnTo>
                      <a:pt x="2107" y="14"/>
                    </a:lnTo>
                    <a:lnTo>
                      <a:pt x="2109" y="14"/>
                    </a:lnTo>
                    <a:lnTo>
                      <a:pt x="2109" y="14"/>
                    </a:lnTo>
                    <a:lnTo>
                      <a:pt x="2109" y="14"/>
                    </a:lnTo>
                    <a:lnTo>
                      <a:pt x="2109" y="16"/>
                    </a:lnTo>
                    <a:lnTo>
                      <a:pt x="2109" y="16"/>
                    </a:lnTo>
                    <a:lnTo>
                      <a:pt x="2109" y="18"/>
                    </a:lnTo>
                    <a:lnTo>
                      <a:pt x="2111" y="20"/>
                    </a:lnTo>
                    <a:lnTo>
                      <a:pt x="2111" y="20"/>
                    </a:lnTo>
                    <a:lnTo>
                      <a:pt x="2111" y="20"/>
                    </a:lnTo>
                    <a:lnTo>
                      <a:pt x="2111" y="21"/>
                    </a:lnTo>
                    <a:lnTo>
                      <a:pt x="2113" y="21"/>
                    </a:lnTo>
                    <a:lnTo>
                      <a:pt x="2113" y="21"/>
                    </a:lnTo>
                    <a:lnTo>
                      <a:pt x="2113" y="23"/>
                    </a:lnTo>
                    <a:lnTo>
                      <a:pt x="2114" y="23"/>
                    </a:lnTo>
                    <a:lnTo>
                      <a:pt x="2114" y="23"/>
                    </a:lnTo>
                    <a:lnTo>
                      <a:pt x="2114" y="23"/>
                    </a:lnTo>
                    <a:lnTo>
                      <a:pt x="2116" y="23"/>
                    </a:lnTo>
                    <a:lnTo>
                      <a:pt x="2116" y="23"/>
                    </a:lnTo>
                    <a:lnTo>
                      <a:pt x="2118" y="23"/>
                    </a:lnTo>
                    <a:lnTo>
                      <a:pt x="2118" y="25"/>
                    </a:lnTo>
                    <a:lnTo>
                      <a:pt x="2118" y="25"/>
                    </a:lnTo>
                    <a:lnTo>
                      <a:pt x="2120" y="25"/>
                    </a:lnTo>
                    <a:lnTo>
                      <a:pt x="2122" y="27"/>
                    </a:lnTo>
                    <a:lnTo>
                      <a:pt x="2122" y="27"/>
                    </a:lnTo>
                    <a:lnTo>
                      <a:pt x="2123" y="27"/>
                    </a:lnTo>
                    <a:lnTo>
                      <a:pt x="2123" y="27"/>
                    </a:lnTo>
                    <a:lnTo>
                      <a:pt x="2123" y="27"/>
                    </a:lnTo>
                    <a:lnTo>
                      <a:pt x="2125" y="27"/>
                    </a:lnTo>
                    <a:lnTo>
                      <a:pt x="2125" y="27"/>
                    </a:lnTo>
                    <a:lnTo>
                      <a:pt x="2125" y="27"/>
                    </a:lnTo>
                    <a:lnTo>
                      <a:pt x="2127" y="27"/>
                    </a:lnTo>
                    <a:lnTo>
                      <a:pt x="2127" y="27"/>
                    </a:lnTo>
                    <a:lnTo>
                      <a:pt x="2129" y="27"/>
                    </a:lnTo>
                    <a:lnTo>
                      <a:pt x="2129" y="29"/>
                    </a:lnTo>
                    <a:lnTo>
                      <a:pt x="2129" y="29"/>
                    </a:lnTo>
                    <a:lnTo>
                      <a:pt x="2129" y="29"/>
                    </a:lnTo>
                    <a:lnTo>
                      <a:pt x="2131" y="29"/>
                    </a:lnTo>
                    <a:lnTo>
                      <a:pt x="2131" y="31"/>
                    </a:lnTo>
                    <a:lnTo>
                      <a:pt x="2131" y="31"/>
                    </a:lnTo>
                    <a:lnTo>
                      <a:pt x="2131" y="31"/>
                    </a:lnTo>
                    <a:lnTo>
                      <a:pt x="2132" y="31"/>
                    </a:lnTo>
                    <a:lnTo>
                      <a:pt x="2132" y="32"/>
                    </a:lnTo>
                    <a:lnTo>
                      <a:pt x="2134" y="32"/>
                    </a:lnTo>
                    <a:lnTo>
                      <a:pt x="2134" y="32"/>
                    </a:lnTo>
                    <a:lnTo>
                      <a:pt x="2136" y="34"/>
                    </a:lnTo>
                    <a:lnTo>
                      <a:pt x="2138" y="34"/>
                    </a:lnTo>
                    <a:lnTo>
                      <a:pt x="2138" y="34"/>
                    </a:lnTo>
                    <a:lnTo>
                      <a:pt x="2140" y="34"/>
                    </a:lnTo>
                    <a:lnTo>
                      <a:pt x="2140" y="36"/>
                    </a:lnTo>
                    <a:lnTo>
                      <a:pt x="2140" y="36"/>
                    </a:lnTo>
                    <a:lnTo>
                      <a:pt x="2140" y="36"/>
                    </a:lnTo>
                    <a:lnTo>
                      <a:pt x="2141" y="36"/>
                    </a:lnTo>
                    <a:lnTo>
                      <a:pt x="2141" y="36"/>
                    </a:lnTo>
                    <a:lnTo>
                      <a:pt x="2141" y="38"/>
                    </a:lnTo>
                    <a:lnTo>
                      <a:pt x="2140" y="38"/>
                    </a:lnTo>
                    <a:lnTo>
                      <a:pt x="2140" y="38"/>
                    </a:lnTo>
                    <a:lnTo>
                      <a:pt x="2140" y="38"/>
                    </a:lnTo>
                    <a:lnTo>
                      <a:pt x="2138" y="38"/>
                    </a:lnTo>
                    <a:lnTo>
                      <a:pt x="2138" y="38"/>
                    </a:lnTo>
                    <a:lnTo>
                      <a:pt x="2138" y="38"/>
                    </a:lnTo>
                    <a:lnTo>
                      <a:pt x="2138" y="38"/>
                    </a:lnTo>
                    <a:lnTo>
                      <a:pt x="2136" y="38"/>
                    </a:lnTo>
                    <a:lnTo>
                      <a:pt x="2136" y="40"/>
                    </a:lnTo>
                    <a:lnTo>
                      <a:pt x="2136" y="40"/>
                    </a:lnTo>
                    <a:lnTo>
                      <a:pt x="2136" y="40"/>
                    </a:lnTo>
                    <a:lnTo>
                      <a:pt x="2136" y="40"/>
                    </a:lnTo>
                    <a:lnTo>
                      <a:pt x="2134" y="40"/>
                    </a:lnTo>
                    <a:lnTo>
                      <a:pt x="2134" y="40"/>
                    </a:lnTo>
                    <a:lnTo>
                      <a:pt x="2134" y="41"/>
                    </a:lnTo>
                    <a:lnTo>
                      <a:pt x="2132" y="41"/>
                    </a:lnTo>
                    <a:lnTo>
                      <a:pt x="2132" y="43"/>
                    </a:lnTo>
                    <a:lnTo>
                      <a:pt x="2131" y="43"/>
                    </a:lnTo>
                    <a:lnTo>
                      <a:pt x="2131" y="45"/>
                    </a:lnTo>
                    <a:lnTo>
                      <a:pt x="2129" y="45"/>
                    </a:lnTo>
                    <a:lnTo>
                      <a:pt x="2129" y="45"/>
                    </a:lnTo>
                    <a:lnTo>
                      <a:pt x="2129" y="45"/>
                    </a:lnTo>
                    <a:lnTo>
                      <a:pt x="2127" y="47"/>
                    </a:lnTo>
                    <a:lnTo>
                      <a:pt x="2127" y="47"/>
                    </a:lnTo>
                    <a:lnTo>
                      <a:pt x="2125" y="47"/>
                    </a:lnTo>
                    <a:lnTo>
                      <a:pt x="2125" y="47"/>
                    </a:lnTo>
                    <a:lnTo>
                      <a:pt x="2125" y="47"/>
                    </a:lnTo>
                    <a:lnTo>
                      <a:pt x="2125" y="47"/>
                    </a:lnTo>
                    <a:lnTo>
                      <a:pt x="2123" y="47"/>
                    </a:lnTo>
                    <a:lnTo>
                      <a:pt x="2123" y="47"/>
                    </a:lnTo>
                    <a:lnTo>
                      <a:pt x="2122" y="47"/>
                    </a:lnTo>
                    <a:lnTo>
                      <a:pt x="2122" y="47"/>
                    </a:lnTo>
                    <a:lnTo>
                      <a:pt x="2122" y="47"/>
                    </a:lnTo>
                    <a:lnTo>
                      <a:pt x="2122" y="49"/>
                    </a:lnTo>
                    <a:lnTo>
                      <a:pt x="2120" y="49"/>
                    </a:lnTo>
                    <a:lnTo>
                      <a:pt x="2120" y="49"/>
                    </a:lnTo>
                    <a:lnTo>
                      <a:pt x="2120" y="49"/>
                    </a:lnTo>
                    <a:lnTo>
                      <a:pt x="2120" y="49"/>
                    </a:lnTo>
                    <a:lnTo>
                      <a:pt x="2120" y="50"/>
                    </a:lnTo>
                    <a:lnTo>
                      <a:pt x="2120" y="50"/>
                    </a:lnTo>
                    <a:lnTo>
                      <a:pt x="2120" y="50"/>
                    </a:lnTo>
                    <a:lnTo>
                      <a:pt x="2120" y="52"/>
                    </a:lnTo>
                    <a:lnTo>
                      <a:pt x="2120" y="54"/>
                    </a:lnTo>
                    <a:lnTo>
                      <a:pt x="2120" y="54"/>
                    </a:lnTo>
                    <a:lnTo>
                      <a:pt x="2120" y="56"/>
                    </a:lnTo>
                    <a:lnTo>
                      <a:pt x="2120" y="56"/>
                    </a:lnTo>
                    <a:lnTo>
                      <a:pt x="2120" y="58"/>
                    </a:lnTo>
                    <a:lnTo>
                      <a:pt x="2120" y="58"/>
                    </a:lnTo>
                    <a:lnTo>
                      <a:pt x="2120" y="58"/>
                    </a:lnTo>
                    <a:lnTo>
                      <a:pt x="2120" y="59"/>
                    </a:lnTo>
                    <a:lnTo>
                      <a:pt x="2122" y="59"/>
                    </a:lnTo>
                    <a:lnTo>
                      <a:pt x="2122" y="61"/>
                    </a:lnTo>
                    <a:lnTo>
                      <a:pt x="2122" y="61"/>
                    </a:lnTo>
                    <a:lnTo>
                      <a:pt x="2123" y="61"/>
                    </a:lnTo>
                    <a:lnTo>
                      <a:pt x="2123" y="61"/>
                    </a:lnTo>
                    <a:lnTo>
                      <a:pt x="2123" y="61"/>
                    </a:lnTo>
                    <a:lnTo>
                      <a:pt x="2125" y="63"/>
                    </a:lnTo>
                    <a:lnTo>
                      <a:pt x="2125" y="63"/>
                    </a:lnTo>
                    <a:lnTo>
                      <a:pt x="2127" y="63"/>
                    </a:lnTo>
                    <a:lnTo>
                      <a:pt x="2127" y="65"/>
                    </a:lnTo>
                    <a:lnTo>
                      <a:pt x="2127" y="65"/>
                    </a:lnTo>
                    <a:lnTo>
                      <a:pt x="2127" y="67"/>
                    </a:lnTo>
                    <a:lnTo>
                      <a:pt x="2127" y="67"/>
                    </a:lnTo>
                    <a:lnTo>
                      <a:pt x="2127" y="69"/>
                    </a:lnTo>
                    <a:lnTo>
                      <a:pt x="2125" y="69"/>
                    </a:lnTo>
                    <a:lnTo>
                      <a:pt x="2125" y="69"/>
                    </a:lnTo>
                    <a:lnTo>
                      <a:pt x="2125" y="69"/>
                    </a:lnTo>
                    <a:lnTo>
                      <a:pt x="2123" y="69"/>
                    </a:lnTo>
                    <a:lnTo>
                      <a:pt x="2123" y="69"/>
                    </a:lnTo>
                    <a:lnTo>
                      <a:pt x="2123" y="70"/>
                    </a:lnTo>
                    <a:lnTo>
                      <a:pt x="2123" y="70"/>
                    </a:lnTo>
                    <a:lnTo>
                      <a:pt x="2123" y="72"/>
                    </a:lnTo>
                    <a:lnTo>
                      <a:pt x="2122" y="72"/>
                    </a:lnTo>
                    <a:lnTo>
                      <a:pt x="2122" y="72"/>
                    </a:lnTo>
                    <a:lnTo>
                      <a:pt x="2122" y="74"/>
                    </a:lnTo>
                    <a:lnTo>
                      <a:pt x="2120" y="74"/>
                    </a:lnTo>
                    <a:lnTo>
                      <a:pt x="2120" y="74"/>
                    </a:lnTo>
                    <a:lnTo>
                      <a:pt x="2120" y="74"/>
                    </a:lnTo>
                    <a:lnTo>
                      <a:pt x="2120" y="74"/>
                    </a:lnTo>
                    <a:lnTo>
                      <a:pt x="2120" y="74"/>
                    </a:lnTo>
                    <a:lnTo>
                      <a:pt x="2118" y="76"/>
                    </a:lnTo>
                    <a:lnTo>
                      <a:pt x="2118" y="76"/>
                    </a:lnTo>
                    <a:lnTo>
                      <a:pt x="2114" y="76"/>
                    </a:lnTo>
                    <a:lnTo>
                      <a:pt x="2114" y="76"/>
                    </a:lnTo>
                    <a:lnTo>
                      <a:pt x="2114" y="76"/>
                    </a:lnTo>
                    <a:lnTo>
                      <a:pt x="2114" y="78"/>
                    </a:lnTo>
                    <a:lnTo>
                      <a:pt x="2113" y="78"/>
                    </a:lnTo>
                    <a:lnTo>
                      <a:pt x="2113" y="78"/>
                    </a:lnTo>
                    <a:lnTo>
                      <a:pt x="2111" y="79"/>
                    </a:lnTo>
                    <a:lnTo>
                      <a:pt x="2111" y="79"/>
                    </a:lnTo>
                    <a:lnTo>
                      <a:pt x="2111" y="79"/>
                    </a:lnTo>
                    <a:lnTo>
                      <a:pt x="2111" y="81"/>
                    </a:lnTo>
                    <a:lnTo>
                      <a:pt x="2111" y="81"/>
                    </a:lnTo>
                    <a:lnTo>
                      <a:pt x="2111" y="81"/>
                    </a:lnTo>
                    <a:lnTo>
                      <a:pt x="2111" y="81"/>
                    </a:lnTo>
                    <a:lnTo>
                      <a:pt x="2111" y="81"/>
                    </a:lnTo>
                    <a:lnTo>
                      <a:pt x="2111" y="83"/>
                    </a:lnTo>
                    <a:lnTo>
                      <a:pt x="2109" y="83"/>
                    </a:lnTo>
                    <a:lnTo>
                      <a:pt x="2109" y="85"/>
                    </a:lnTo>
                    <a:lnTo>
                      <a:pt x="2109" y="85"/>
                    </a:lnTo>
                    <a:lnTo>
                      <a:pt x="2107" y="85"/>
                    </a:lnTo>
                    <a:lnTo>
                      <a:pt x="2107" y="87"/>
                    </a:lnTo>
                    <a:lnTo>
                      <a:pt x="2107" y="87"/>
                    </a:lnTo>
                    <a:lnTo>
                      <a:pt x="2107" y="87"/>
                    </a:lnTo>
                    <a:lnTo>
                      <a:pt x="2107" y="88"/>
                    </a:lnTo>
                    <a:lnTo>
                      <a:pt x="2105" y="88"/>
                    </a:lnTo>
                    <a:lnTo>
                      <a:pt x="2105" y="88"/>
                    </a:lnTo>
                    <a:lnTo>
                      <a:pt x="2105" y="90"/>
                    </a:lnTo>
                    <a:lnTo>
                      <a:pt x="2105" y="90"/>
                    </a:lnTo>
                    <a:lnTo>
                      <a:pt x="2105" y="90"/>
                    </a:lnTo>
                    <a:lnTo>
                      <a:pt x="2105" y="90"/>
                    </a:lnTo>
                    <a:lnTo>
                      <a:pt x="2105" y="90"/>
                    </a:lnTo>
                    <a:lnTo>
                      <a:pt x="2107" y="90"/>
                    </a:lnTo>
                    <a:lnTo>
                      <a:pt x="2107" y="92"/>
                    </a:lnTo>
                    <a:lnTo>
                      <a:pt x="2107" y="92"/>
                    </a:lnTo>
                    <a:lnTo>
                      <a:pt x="2107" y="94"/>
                    </a:lnTo>
                    <a:lnTo>
                      <a:pt x="2107" y="94"/>
                    </a:lnTo>
                    <a:lnTo>
                      <a:pt x="2107" y="94"/>
                    </a:lnTo>
                    <a:lnTo>
                      <a:pt x="2107" y="96"/>
                    </a:lnTo>
                    <a:lnTo>
                      <a:pt x="2107" y="96"/>
                    </a:lnTo>
                    <a:lnTo>
                      <a:pt x="2107" y="96"/>
                    </a:lnTo>
                    <a:lnTo>
                      <a:pt x="2107" y="97"/>
                    </a:lnTo>
                    <a:lnTo>
                      <a:pt x="2109" y="97"/>
                    </a:lnTo>
                    <a:lnTo>
                      <a:pt x="2109" y="97"/>
                    </a:lnTo>
                    <a:lnTo>
                      <a:pt x="2109" y="99"/>
                    </a:lnTo>
                    <a:lnTo>
                      <a:pt x="2109" y="99"/>
                    </a:lnTo>
                    <a:lnTo>
                      <a:pt x="2111" y="99"/>
                    </a:lnTo>
                    <a:lnTo>
                      <a:pt x="2111" y="99"/>
                    </a:lnTo>
                    <a:lnTo>
                      <a:pt x="2111" y="99"/>
                    </a:lnTo>
                    <a:lnTo>
                      <a:pt x="2113" y="99"/>
                    </a:lnTo>
                    <a:lnTo>
                      <a:pt x="2113" y="101"/>
                    </a:lnTo>
                    <a:lnTo>
                      <a:pt x="2111" y="103"/>
                    </a:lnTo>
                    <a:lnTo>
                      <a:pt x="2111" y="103"/>
                    </a:lnTo>
                    <a:lnTo>
                      <a:pt x="2111" y="103"/>
                    </a:lnTo>
                    <a:lnTo>
                      <a:pt x="2111" y="105"/>
                    </a:lnTo>
                    <a:lnTo>
                      <a:pt x="2111" y="105"/>
                    </a:lnTo>
                    <a:lnTo>
                      <a:pt x="2111" y="105"/>
                    </a:lnTo>
                    <a:lnTo>
                      <a:pt x="2111" y="107"/>
                    </a:lnTo>
                    <a:lnTo>
                      <a:pt x="2109" y="107"/>
                    </a:lnTo>
                    <a:lnTo>
                      <a:pt x="2109" y="107"/>
                    </a:lnTo>
                    <a:lnTo>
                      <a:pt x="2109" y="107"/>
                    </a:lnTo>
                    <a:lnTo>
                      <a:pt x="2109" y="108"/>
                    </a:lnTo>
                    <a:lnTo>
                      <a:pt x="2109" y="108"/>
                    </a:lnTo>
                    <a:lnTo>
                      <a:pt x="2109" y="108"/>
                    </a:lnTo>
                    <a:lnTo>
                      <a:pt x="2109" y="108"/>
                    </a:lnTo>
                    <a:lnTo>
                      <a:pt x="2111" y="110"/>
                    </a:lnTo>
                    <a:lnTo>
                      <a:pt x="2109" y="112"/>
                    </a:lnTo>
                    <a:lnTo>
                      <a:pt x="2109" y="112"/>
                    </a:lnTo>
                    <a:lnTo>
                      <a:pt x="2109" y="114"/>
                    </a:lnTo>
                    <a:lnTo>
                      <a:pt x="2109" y="114"/>
                    </a:lnTo>
                    <a:lnTo>
                      <a:pt x="2109" y="114"/>
                    </a:lnTo>
                    <a:lnTo>
                      <a:pt x="2109" y="116"/>
                    </a:lnTo>
                    <a:lnTo>
                      <a:pt x="2111" y="117"/>
                    </a:lnTo>
                    <a:lnTo>
                      <a:pt x="2111" y="117"/>
                    </a:lnTo>
                    <a:lnTo>
                      <a:pt x="2111" y="117"/>
                    </a:lnTo>
                    <a:lnTo>
                      <a:pt x="2111" y="117"/>
                    </a:lnTo>
                    <a:lnTo>
                      <a:pt x="2111" y="117"/>
                    </a:lnTo>
                    <a:lnTo>
                      <a:pt x="2109" y="119"/>
                    </a:lnTo>
                    <a:lnTo>
                      <a:pt x="2109" y="119"/>
                    </a:lnTo>
                    <a:lnTo>
                      <a:pt x="2109" y="119"/>
                    </a:lnTo>
                    <a:lnTo>
                      <a:pt x="2107" y="119"/>
                    </a:lnTo>
                    <a:lnTo>
                      <a:pt x="2107" y="121"/>
                    </a:lnTo>
                    <a:lnTo>
                      <a:pt x="2103" y="121"/>
                    </a:lnTo>
                    <a:lnTo>
                      <a:pt x="2103" y="121"/>
                    </a:lnTo>
                    <a:lnTo>
                      <a:pt x="2102" y="121"/>
                    </a:lnTo>
                    <a:lnTo>
                      <a:pt x="2102" y="121"/>
                    </a:lnTo>
                    <a:lnTo>
                      <a:pt x="2100" y="123"/>
                    </a:lnTo>
                    <a:lnTo>
                      <a:pt x="2100" y="123"/>
                    </a:lnTo>
                    <a:lnTo>
                      <a:pt x="2100" y="123"/>
                    </a:lnTo>
                    <a:lnTo>
                      <a:pt x="2098" y="123"/>
                    </a:lnTo>
                    <a:lnTo>
                      <a:pt x="2098" y="123"/>
                    </a:lnTo>
                    <a:lnTo>
                      <a:pt x="2096" y="123"/>
                    </a:lnTo>
                    <a:lnTo>
                      <a:pt x="2096" y="125"/>
                    </a:lnTo>
                    <a:lnTo>
                      <a:pt x="2096" y="125"/>
                    </a:lnTo>
                    <a:lnTo>
                      <a:pt x="2096" y="125"/>
                    </a:lnTo>
                    <a:lnTo>
                      <a:pt x="2094" y="126"/>
                    </a:lnTo>
                    <a:lnTo>
                      <a:pt x="2094" y="126"/>
                    </a:lnTo>
                    <a:lnTo>
                      <a:pt x="2094" y="128"/>
                    </a:lnTo>
                    <a:lnTo>
                      <a:pt x="2094" y="128"/>
                    </a:lnTo>
                    <a:lnTo>
                      <a:pt x="2094" y="128"/>
                    </a:lnTo>
                    <a:lnTo>
                      <a:pt x="2094" y="128"/>
                    </a:lnTo>
                    <a:lnTo>
                      <a:pt x="2094" y="130"/>
                    </a:lnTo>
                    <a:lnTo>
                      <a:pt x="2094" y="130"/>
                    </a:lnTo>
                    <a:lnTo>
                      <a:pt x="2096" y="132"/>
                    </a:lnTo>
                    <a:lnTo>
                      <a:pt x="2096" y="132"/>
                    </a:lnTo>
                    <a:lnTo>
                      <a:pt x="2096" y="134"/>
                    </a:lnTo>
                    <a:lnTo>
                      <a:pt x="2096" y="134"/>
                    </a:lnTo>
                    <a:lnTo>
                      <a:pt x="2098" y="134"/>
                    </a:lnTo>
                    <a:lnTo>
                      <a:pt x="2098" y="135"/>
                    </a:lnTo>
                    <a:lnTo>
                      <a:pt x="2098" y="135"/>
                    </a:lnTo>
                    <a:lnTo>
                      <a:pt x="2098" y="137"/>
                    </a:lnTo>
                    <a:lnTo>
                      <a:pt x="2098" y="137"/>
                    </a:lnTo>
                    <a:lnTo>
                      <a:pt x="2098" y="139"/>
                    </a:lnTo>
                    <a:lnTo>
                      <a:pt x="2098" y="139"/>
                    </a:lnTo>
                    <a:lnTo>
                      <a:pt x="2098" y="139"/>
                    </a:lnTo>
                    <a:lnTo>
                      <a:pt x="2098" y="139"/>
                    </a:lnTo>
                    <a:lnTo>
                      <a:pt x="2098" y="141"/>
                    </a:lnTo>
                    <a:lnTo>
                      <a:pt x="2098" y="141"/>
                    </a:lnTo>
                    <a:lnTo>
                      <a:pt x="2096" y="141"/>
                    </a:lnTo>
                    <a:lnTo>
                      <a:pt x="2096" y="143"/>
                    </a:lnTo>
                    <a:lnTo>
                      <a:pt x="2096" y="143"/>
                    </a:lnTo>
                    <a:lnTo>
                      <a:pt x="2096" y="143"/>
                    </a:lnTo>
                    <a:lnTo>
                      <a:pt x="2096" y="145"/>
                    </a:lnTo>
                    <a:lnTo>
                      <a:pt x="2094" y="145"/>
                    </a:lnTo>
                    <a:lnTo>
                      <a:pt x="2094" y="145"/>
                    </a:lnTo>
                    <a:lnTo>
                      <a:pt x="2094" y="145"/>
                    </a:lnTo>
                    <a:lnTo>
                      <a:pt x="2094" y="146"/>
                    </a:lnTo>
                    <a:lnTo>
                      <a:pt x="2094" y="146"/>
                    </a:lnTo>
                    <a:lnTo>
                      <a:pt x="2094" y="148"/>
                    </a:lnTo>
                    <a:lnTo>
                      <a:pt x="2094" y="148"/>
                    </a:lnTo>
                    <a:lnTo>
                      <a:pt x="2094" y="148"/>
                    </a:lnTo>
                    <a:lnTo>
                      <a:pt x="2094" y="148"/>
                    </a:lnTo>
                    <a:lnTo>
                      <a:pt x="2094" y="148"/>
                    </a:lnTo>
                    <a:lnTo>
                      <a:pt x="2094" y="150"/>
                    </a:lnTo>
                    <a:lnTo>
                      <a:pt x="2094" y="150"/>
                    </a:lnTo>
                    <a:lnTo>
                      <a:pt x="2094" y="150"/>
                    </a:lnTo>
                    <a:lnTo>
                      <a:pt x="2094" y="150"/>
                    </a:lnTo>
                    <a:lnTo>
                      <a:pt x="2094" y="150"/>
                    </a:lnTo>
                    <a:lnTo>
                      <a:pt x="2094" y="150"/>
                    </a:lnTo>
                    <a:lnTo>
                      <a:pt x="2096" y="152"/>
                    </a:lnTo>
                    <a:lnTo>
                      <a:pt x="2096" y="152"/>
                    </a:lnTo>
                    <a:lnTo>
                      <a:pt x="2098" y="152"/>
                    </a:lnTo>
                    <a:lnTo>
                      <a:pt x="2098" y="152"/>
                    </a:lnTo>
                    <a:lnTo>
                      <a:pt x="2098" y="152"/>
                    </a:lnTo>
                    <a:lnTo>
                      <a:pt x="2100" y="152"/>
                    </a:lnTo>
                    <a:lnTo>
                      <a:pt x="2100" y="152"/>
                    </a:lnTo>
                    <a:lnTo>
                      <a:pt x="2102" y="154"/>
                    </a:lnTo>
                    <a:lnTo>
                      <a:pt x="2102" y="154"/>
                    </a:lnTo>
                    <a:lnTo>
                      <a:pt x="2103" y="154"/>
                    </a:lnTo>
                    <a:lnTo>
                      <a:pt x="2103" y="154"/>
                    </a:lnTo>
                    <a:lnTo>
                      <a:pt x="2105" y="155"/>
                    </a:lnTo>
                    <a:lnTo>
                      <a:pt x="2105" y="157"/>
                    </a:lnTo>
                    <a:lnTo>
                      <a:pt x="2107" y="159"/>
                    </a:lnTo>
                    <a:lnTo>
                      <a:pt x="2107" y="159"/>
                    </a:lnTo>
                    <a:lnTo>
                      <a:pt x="2109" y="161"/>
                    </a:lnTo>
                    <a:lnTo>
                      <a:pt x="2109" y="161"/>
                    </a:lnTo>
                    <a:lnTo>
                      <a:pt x="2111" y="161"/>
                    </a:lnTo>
                    <a:lnTo>
                      <a:pt x="2111" y="161"/>
                    </a:lnTo>
                    <a:lnTo>
                      <a:pt x="2111" y="161"/>
                    </a:lnTo>
                    <a:lnTo>
                      <a:pt x="2111" y="163"/>
                    </a:lnTo>
                    <a:lnTo>
                      <a:pt x="2111" y="163"/>
                    </a:lnTo>
                    <a:lnTo>
                      <a:pt x="2113" y="163"/>
                    </a:lnTo>
                    <a:lnTo>
                      <a:pt x="2113" y="164"/>
                    </a:lnTo>
                    <a:lnTo>
                      <a:pt x="2114" y="164"/>
                    </a:lnTo>
                    <a:lnTo>
                      <a:pt x="2114" y="164"/>
                    </a:lnTo>
                    <a:lnTo>
                      <a:pt x="2114" y="164"/>
                    </a:lnTo>
                    <a:lnTo>
                      <a:pt x="2116" y="164"/>
                    </a:lnTo>
                    <a:lnTo>
                      <a:pt x="2116" y="164"/>
                    </a:lnTo>
                    <a:lnTo>
                      <a:pt x="2116" y="164"/>
                    </a:lnTo>
                    <a:lnTo>
                      <a:pt x="2116" y="166"/>
                    </a:lnTo>
                    <a:lnTo>
                      <a:pt x="2118" y="166"/>
                    </a:lnTo>
                    <a:lnTo>
                      <a:pt x="2118" y="166"/>
                    </a:lnTo>
                    <a:lnTo>
                      <a:pt x="2118" y="166"/>
                    </a:lnTo>
                    <a:lnTo>
                      <a:pt x="2118" y="166"/>
                    </a:lnTo>
                    <a:lnTo>
                      <a:pt x="2120" y="166"/>
                    </a:lnTo>
                    <a:lnTo>
                      <a:pt x="2120" y="166"/>
                    </a:lnTo>
                    <a:lnTo>
                      <a:pt x="2120" y="168"/>
                    </a:lnTo>
                    <a:lnTo>
                      <a:pt x="2120" y="168"/>
                    </a:lnTo>
                    <a:lnTo>
                      <a:pt x="2120" y="168"/>
                    </a:lnTo>
                    <a:lnTo>
                      <a:pt x="2120" y="168"/>
                    </a:lnTo>
                    <a:lnTo>
                      <a:pt x="2120" y="168"/>
                    </a:lnTo>
                    <a:lnTo>
                      <a:pt x="2120" y="170"/>
                    </a:lnTo>
                    <a:lnTo>
                      <a:pt x="2122" y="170"/>
                    </a:lnTo>
                    <a:lnTo>
                      <a:pt x="2122" y="170"/>
                    </a:lnTo>
                    <a:lnTo>
                      <a:pt x="2122" y="172"/>
                    </a:lnTo>
                    <a:lnTo>
                      <a:pt x="2122" y="172"/>
                    </a:lnTo>
                    <a:lnTo>
                      <a:pt x="2122" y="173"/>
                    </a:lnTo>
                    <a:lnTo>
                      <a:pt x="2122" y="173"/>
                    </a:lnTo>
                    <a:lnTo>
                      <a:pt x="2123" y="175"/>
                    </a:lnTo>
                    <a:lnTo>
                      <a:pt x="2123" y="175"/>
                    </a:lnTo>
                    <a:lnTo>
                      <a:pt x="2123" y="175"/>
                    </a:lnTo>
                    <a:lnTo>
                      <a:pt x="2125" y="175"/>
                    </a:lnTo>
                    <a:lnTo>
                      <a:pt x="2125" y="177"/>
                    </a:lnTo>
                    <a:lnTo>
                      <a:pt x="2125" y="177"/>
                    </a:lnTo>
                    <a:lnTo>
                      <a:pt x="2127" y="179"/>
                    </a:lnTo>
                    <a:lnTo>
                      <a:pt x="2127" y="179"/>
                    </a:lnTo>
                    <a:lnTo>
                      <a:pt x="2127" y="179"/>
                    </a:lnTo>
                    <a:lnTo>
                      <a:pt x="2129" y="181"/>
                    </a:lnTo>
                    <a:lnTo>
                      <a:pt x="2129" y="181"/>
                    </a:lnTo>
                    <a:lnTo>
                      <a:pt x="2129" y="181"/>
                    </a:lnTo>
                    <a:lnTo>
                      <a:pt x="2129" y="182"/>
                    </a:lnTo>
                    <a:lnTo>
                      <a:pt x="2129" y="182"/>
                    </a:lnTo>
                    <a:lnTo>
                      <a:pt x="2129" y="182"/>
                    </a:lnTo>
                    <a:lnTo>
                      <a:pt x="2129" y="184"/>
                    </a:lnTo>
                    <a:lnTo>
                      <a:pt x="2129" y="186"/>
                    </a:lnTo>
                    <a:lnTo>
                      <a:pt x="2127" y="186"/>
                    </a:lnTo>
                    <a:lnTo>
                      <a:pt x="2127" y="188"/>
                    </a:lnTo>
                    <a:lnTo>
                      <a:pt x="2127" y="188"/>
                    </a:lnTo>
                    <a:lnTo>
                      <a:pt x="2127" y="188"/>
                    </a:lnTo>
                    <a:lnTo>
                      <a:pt x="2127" y="188"/>
                    </a:lnTo>
                    <a:lnTo>
                      <a:pt x="2125" y="188"/>
                    </a:lnTo>
                    <a:lnTo>
                      <a:pt x="2125" y="188"/>
                    </a:lnTo>
                    <a:lnTo>
                      <a:pt x="2125" y="190"/>
                    </a:lnTo>
                    <a:lnTo>
                      <a:pt x="2123" y="190"/>
                    </a:lnTo>
                    <a:lnTo>
                      <a:pt x="2123" y="190"/>
                    </a:lnTo>
                    <a:lnTo>
                      <a:pt x="2122" y="192"/>
                    </a:lnTo>
                    <a:lnTo>
                      <a:pt x="2120" y="193"/>
                    </a:lnTo>
                    <a:lnTo>
                      <a:pt x="2120" y="193"/>
                    </a:lnTo>
                    <a:lnTo>
                      <a:pt x="2120" y="195"/>
                    </a:lnTo>
                    <a:lnTo>
                      <a:pt x="2120" y="195"/>
                    </a:lnTo>
                    <a:lnTo>
                      <a:pt x="2120" y="195"/>
                    </a:lnTo>
                    <a:lnTo>
                      <a:pt x="2120" y="197"/>
                    </a:lnTo>
                    <a:lnTo>
                      <a:pt x="2120" y="199"/>
                    </a:lnTo>
                    <a:lnTo>
                      <a:pt x="2118" y="201"/>
                    </a:lnTo>
                    <a:lnTo>
                      <a:pt x="2118" y="201"/>
                    </a:lnTo>
                    <a:lnTo>
                      <a:pt x="2116" y="202"/>
                    </a:lnTo>
                    <a:lnTo>
                      <a:pt x="2116" y="202"/>
                    </a:lnTo>
                    <a:lnTo>
                      <a:pt x="2116" y="204"/>
                    </a:lnTo>
                    <a:lnTo>
                      <a:pt x="2116" y="204"/>
                    </a:lnTo>
                    <a:lnTo>
                      <a:pt x="2116" y="204"/>
                    </a:lnTo>
                    <a:lnTo>
                      <a:pt x="2118" y="204"/>
                    </a:lnTo>
                    <a:lnTo>
                      <a:pt x="2118" y="206"/>
                    </a:lnTo>
                    <a:lnTo>
                      <a:pt x="2118" y="206"/>
                    </a:lnTo>
                    <a:lnTo>
                      <a:pt x="2118" y="206"/>
                    </a:lnTo>
                    <a:lnTo>
                      <a:pt x="2120" y="206"/>
                    </a:lnTo>
                    <a:lnTo>
                      <a:pt x="2120" y="206"/>
                    </a:lnTo>
                    <a:lnTo>
                      <a:pt x="2120" y="208"/>
                    </a:lnTo>
                    <a:lnTo>
                      <a:pt x="2120" y="208"/>
                    </a:lnTo>
                    <a:lnTo>
                      <a:pt x="2118" y="208"/>
                    </a:lnTo>
                    <a:lnTo>
                      <a:pt x="2118" y="210"/>
                    </a:lnTo>
                    <a:lnTo>
                      <a:pt x="2118" y="210"/>
                    </a:lnTo>
                    <a:lnTo>
                      <a:pt x="2118" y="211"/>
                    </a:lnTo>
                    <a:lnTo>
                      <a:pt x="2118" y="213"/>
                    </a:lnTo>
                    <a:lnTo>
                      <a:pt x="2118" y="215"/>
                    </a:lnTo>
                    <a:lnTo>
                      <a:pt x="2116" y="217"/>
                    </a:lnTo>
                    <a:lnTo>
                      <a:pt x="2116" y="217"/>
                    </a:lnTo>
                    <a:lnTo>
                      <a:pt x="2116" y="219"/>
                    </a:lnTo>
                    <a:lnTo>
                      <a:pt x="2116" y="219"/>
                    </a:lnTo>
                    <a:lnTo>
                      <a:pt x="2116" y="219"/>
                    </a:lnTo>
                    <a:lnTo>
                      <a:pt x="2116" y="219"/>
                    </a:lnTo>
                    <a:lnTo>
                      <a:pt x="2116" y="219"/>
                    </a:lnTo>
                    <a:lnTo>
                      <a:pt x="2114" y="219"/>
                    </a:lnTo>
                    <a:lnTo>
                      <a:pt x="2114" y="219"/>
                    </a:lnTo>
                    <a:lnTo>
                      <a:pt x="2113" y="219"/>
                    </a:lnTo>
                    <a:lnTo>
                      <a:pt x="2113" y="219"/>
                    </a:lnTo>
                    <a:lnTo>
                      <a:pt x="2113" y="219"/>
                    </a:lnTo>
                    <a:lnTo>
                      <a:pt x="2111" y="219"/>
                    </a:lnTo>
                    <a:lnTo>
                      <a:pt x="2111" y="220"/>
                    </a:lnTo>
                    <a:lnTo>
                      <a:pt x="2111" y="220"/>
                    </a:lnTo>
                    <a:lnTo>
                      <a:pt x="2109" y="222"/>
                    </a:lnTo>
                    <a:lnTo>
                      <a:pt x="2109" y="222"/>
                    </a:lnTo>
                    <a:lnTo>
                      <a:pt x="2109" y="222"/>
                    </a:lnTo>
                    <a:lnTo>
                      <a:pt x="2109" y="222"/>
                    </a:lnTo>
                    <a:lnTo>
                      <a:pt x="2109" y="222"/>
                    </a:lnTo>
                    <a:lnTo>
                      <a:pt x="2107" y="226"/>
                    </a:lnTo>
                    <a:lnTo>
                      <a:pt x="2107" y="226"/>
                    </a:lnTo>
                    <a:lnTo>
                      <a:pt x="2107" y="228"/>
                    </a:lnTo>
                    <a:lnTo>
                      <a:pt x="2105" y="228"/>
                    </a:lnTo>
                    <a:lnTo>
                      <a:pt x="2103" y="230"/>
                    </a:lnTo>
                    <a:lnTo>
                      <a:pt x="2103" y="230"/>
                    </a:lnTo>
                    <a:lnTo>
                      <a:pt x="2103" y="230"/>
                    </a:lnTo>
                    <a:lnTo>
                      <a:pt x="2103" y="231"/>
                    </a:lnTo>
                    <a:lnTo>
                      <a:pt x="2103" y="231"/>
                    </a:lnTo>
                    <a:lnTo>
                      <a:pt x="2102" y="231"/>
                    </a:lnTo>
                    <a:lnTo>
                      <a:pt x="2102" y="231"/>
                    </a:lnTo>
                    <a:lnTo>
                      <a:pt x="2102" y="231"/>
                    </a:lnTo>
                    <a:lnTo>
                      <a:pt x="2102" y="231"/>
                    </a:lnTo>
                    <a:lnTo>
                      <a:pt x="2102" y="231"/>
                    </a:lnTo>
                    <a:lnTo>
                      <a:pt x="2100" y="231"/>
                    </a:lnTo>
                    <a:lnTo>
                      <a:pt x="2100" y="231"/>
                    </a:lnTo>
                    <a:lnTo>
                      <a:pt x="2098" y="233"/>
                    </a:lnTo>
                    <a:lnTo>
                      <a:pt x="2098" y="233"/>
                    </a:lnTo>
                    <a:lnTo>
                      <a:pt x="2098" y="233"/>
                    </a:lnTo>
                    <a:lnTo>
                      <a:pt x="2098" y="233"/>
                    </a:lnTo>
                    <a:lnTo>
                      <a:pt x="2096" y="233"/>
                    </a:lnTo>
                    <a:lnTo>
                      <a:pt x="2096" y="233"/>
                    </a:lnTo>
                    <a:lnTo>
                      <a:pt x="2096" y="233"/>
                    </a:lnTo>
                    <a:lnTo>
                      <a:pt x="2096" y="233"/>
                    </a:lnTo>
                    <a:lnTo>
                      <a:pt x="2096" y="233"/>
                    </a:lnTo>
                    <a:lnTo>
                      <a:pt x="2096" y="233"/>
                    </a:lnTo>
                    <a:lnTo>
                      <a:pt x="2094" y="233"/>
                    </a:lnTo>
                    <a:lnTo>
                      <a:pt x="2093" y="233"/>
                    </a:lnTo>
                    <a:lnTo>
                      <a:pt x="2093" y="233"/>
                    </a:lnTo>
                    <a:lnTo>
                      <a:pt x="2093" y="233"/>
                    </a:lnTo>
                    <a:lnTo>
                      <a:pt x="2093" y="233"/>
                    </a:lnTo>
                    <a:lnTo>
                      <a:pt x="2091" y="231"/>
                    </a:lnTo>
                    <a:lnTo>
                      <a:pt x="2091" y="231"/>
                    </a:lnTo>
                    <a:lnTo>
                      <a:pt x="2089" y="231"/>
                    </a:lnTo>
                    <a:lnTo>
                      <a:pt x="2089" y="231"/>
                    </a:lnTo>
                    <a:lnTo>
                      <a:pt x="2085" y="233"/>
                    </a:lnTo>
                    <a:lnTo>
                      <a:pt x="2085" y="233"/>
                    </a:lnTo>
                    <a:lnTo>
                      <a:pt x="2085" y="233"/>
                    </a:lnTo>
                    <a:lnTo>
                      <a:pt x="2085" y="233"/>
                    </a:lnTo>
                    <a:lnTo>
                      <a:pt x="2082" y="233"/>
                    </a:lnTo>
                    <a:lnTo>
                      <a:pt x="2080" y="233"/>
                    </a:lnTo>
                    <a:lnTo>
                      <a:pt x="2080" y="233"/>
                    </a:lnTo>
                    <a:lnTo>
                      <a:pt x="2080" y="233"/>
                    </a:lnTo>
                    <a:lnTo>
                      <a:pt x="2078" y="231"/>
                    </a:lnTo>
                    <a:lnTo>
                      <a:pt x="2078" y="231"/>
                    </a:lnTo>
                    <a:lnTo>
                      <a:pt x="2078" y="230"/>
                    </a:lnTo>
                    <a:lnTo>
                      <a:pt x="2076" y="230"/>
                    </a:lnTo>
                    <a:lnTo>
                      <a:pt x="2076" y="230"/>
                    </a:lnTo>
                    <a:lnTo>
                      <a:pt x="2075" y="230"/>
                    </a:lnTo>
                    <a:lnTo>
                      <a:pt x="2075" y="228"/>
                    </a:lnTo>
                    <a:lnTo>
                      <a:pt x="2073" y="228"/>
                    </a:lnTo>
                    <a:lnTo>
                      <a:pt x="2073" y="228"/>
                    </a:lnTo>
                    <a:lnTo>
                      <a:pt x="2073" y="228"/>
                    </a:lnTo>
                    <a:lnTo>
                      <a:pt x="2071" y="228"/>
                    </a:lnTo>
                    <a:lnTo>
                      <a:pt x="2071" y="228"/>
                    </a:lnTo>
                    <a:lnTo>
                      <a:pt x="2071" y="226"/>
                    </a:lnTo>
                    <a:lnTo>
                      <a:pt x="2069" y="226"/>
                    </a:lnTo>
                    <a:lnTo>
                      <a:pt x="2069" y="226"/>
                    </a:lnTo>
                    <a:lnTo>
                      <a:pt x="2067" y="226"/>
                    </a:lnTo>
                    <a:lnTo>
                      <a:pt x="2067" y="226"/>
                    </a:lnTo>
                    <a:lnTo>
                      <a:pt x="2066" y="226"/>
                    </a:lnTo>
                    <a:lnTo>
                      <a:pt x="2066" y="226"/>
                    </a:lnTo>
                    <a:lnTo>
                      <a:pt x="2064" y="226"/>
                    </a:lnTo>
                    <a:lnTo>
                      <a:pt x="2064" y="226"/>
                    </a:lnTo>
                    <a:lnTo>
                      <a:pt x="2064" y="226"/>
                    </a:lnTo>
                    <a:lnTo>
                      <a:pt x="2064" y="226"/>
                    </a:lnTo>
                    <a:lnTo>
                      <a:pt x="2064" y="226"/>
                    </a:lnTo>
                    <a:lnTo>
                      <a:pt x="2066" y="226"/>
                    </a:lnTo>
                    <a:lnTo>
                      <a:pt x="2066" y="226"/>
                    </a:lnTo>
                    <a:lnTo>
                      <a:pt x="2066" y="228"/>
                    </a:lnTo>
                    <a:lnTo>
                      <a:pt x="2066" y="228"/>
                    </a:lnTo>
                    <a:lnTo>
                      <a:pt x="2066" y="228"/>
                    </a:lnTo>
                    <a:lnTo>
                      <a:pt x="2064" y="230"/>
                    </a:lnTo>
                    <a:lnTo>
                      <a:pt x="2064" y="230"/>
                    </a:lnTo>
                    <a:lnTo>
                      <a:pt x="2064" y="230"/>
                    </a:lnTo>
                    <a:lnTo>
                      <a:pt x="2064" y="230"/>
                    </a:lnTo>
                    <a:lnTo>
                      <a:pt x="2064" y="231"/>
                    </a:lnTo>
                    <a:lnTo>
                      <a:pt x="2064" y="231"/>
                    </a:lnTo>
                    <a:lnTo>
                      <a:pt x="2064" y="231"/>
                    </a:lnTo>
                    <a:lnTo>
                      <a:pt x="2064" y="231"/>
                    </a:lnTo>
                    <a:lnTo>
                      <a:pt x="2062" y="233"/>
                    </a:lnTo>
                    <a:lnTo>
                      <a:pt x="2062" y="233"/>
                    </a:lnTo>
                    <a:lnTo>
                      <a:pt x="2062" y="233"/>
                    </a:lnTo>
                    <a:lnTo>
                      <a:pt x="2060" y="233"/>
                    </a:lnTo>
                    <a:lnTo>
                      <a:pt x="2060" y="233"/>
                    </a:lnTo>
                    <a:lnTo>
                      <a:pt x="2060" y="233"/>
                    </a:lnTo>
                    <a:lnTo>
                      <a:pt x="2060" y="233"/>
                    </a:lnTo>
                    <a:lnTo>
                      <a:pt x="2060" y="235"/>
                    </a:lnTo>
                    <a:lnTo>
                      <a:pt x="2060" y="235"/>
                    </a:lnTo>
                    <a:lnTo>
                      <a:pt x="2060" y="235"/>
                    </a:lnTo>
                    <a:lnTo>
                      <a:pt x="2060" y="235"/>
                    </a:lnTo>
                    <a:lnTo>
                      <a:pt x="2060" y="237"/>
                    </a:lnTo>
                    <a:lnTo>
                      <a:pt x="2060" y="237"/>
                    </a:lnTo>
                    <a:lnTo>
                      <a:pt x="2058" y="239"/>
                    </a:lnTo>
                    <a:lnTo>
                      <a:pt x="2058" y="239"/>
                    </a:lnTo>
                    <a:lnTo>
                      <a:pt x="2058" y="239"/>
                    </a:lnTo>
                    <a:lnTo>
                      <a:pt x="2058" y="239"/>
                    </a:lnTo>
                    <a:lnTo>
                      <a:pt x="2058" y="239"/>
                    </a:lnTo>
                    <a:lnTo>
                      <a:pt x="2058" y="239"/>
                    </a:lnTo>
                    <a:lnTo>
                      <a:pt x="2056" y="239"/>
                    </a:lnTo>
                    <a:lnTo>
                      <a:pt x="2056" y="239"/>
                    </a:lnTo>
                    <a:lnTo>
                      <a:pt x="2056" y="240"/>
                    </a:lnTo>
                    <a:lnTo>
                      <a:pt x="2056" y="240"/>
                    </a:lnTo>
                    <a:lnTo>
                      <a:pt x="2055" y="240"/>
                    </a:lnTo>
                    <a:lnTo>
                      <a:pt x="2055" y="240"/>
                    </a:lnTo>
                    <a:lnTo>
                      <a:pt x="2053" y="240"/>
                    </a:lnTo>
                    <a:lnTo>
                      <a:pt x="2053" y="240"/>
                    </a:lnTo>
                    <a:lnTo>
                      <a:pt x="2053" y="240"/>
                    </a:lnTo>
                    <a:lnTo>
                      <a:pt x="2051" y="240"/>
                    </a:lnTo>
                    <a:lnTo>
                      <a:pt x="2051" y="240"/>
                    </a:lnTo>
                    <a:lnTo>
                      <a:pt x="2051" y="240"/>
                    </a:lnTo>
                    <a:lnTo>
                      <a:pt x="2049" y="240"/>
                    </a:lnTo>
                    <a:lnTo>
                      <a:pt x="2049" y="242"/>
                    </a:lnTo>
                    <a:lnTo>
                      <a:pt x="2049" y="242"/>
                    </a:lnTo>
                    <a:lnTo>
                      <a:pt x="2049" y="242"/>
                    </a:lnTo>
                    <a:lnTo>
                      <a:pt x="2049" y="242"/>
                    </a:lnTo>
                    <a:lnTo>
                      <a:pt x="2047" y="242"/>
                    </a:lnTo>
                    <a:lnTo>
                      <a:pt x="2047" y="242"/>
                    </a:lnTo>
                    <a:lnTo>
                      <a:pt x="2047" y="242"/>
                    </a:lnTo>
                    <a:lnTo>
                      <a:pt x="2046" y="242"/>
                    </a:lnTo>
                    <a:lnTo>
                      <a:pt x="2046" y="242"/>
                    </a:lnTo>
                    <a:lnTo>
                      <a:pt x="2042" y="244"/>
                    </a:lnTo>
                    <a:lnTo>
                      <a:pt x="2042" y="244"/>
                    </a:lnTo>
                    <a:lnTo>
                      <a:pt x="2042" y="244"/>
                    </a:lnTo>
                    <a:lnTo>
                      <a:pt x="2042" y="244"/>
                    </a:lnTo>
                    <a:lnTo>
                      <a:pt x="2042" y="244"/>
                    </a:lnTo>
                    <a:lnTo>
                      <a:pt x="2042" y="244"/>
                    </a:lnTo>
                    <a:lnTo>
                      <a:pt x="2040" y="244"/>
                    </a:lnTo>
                    <a:lnTo>
                      <a:pt x="2040" y="246"/>
                    </a:lnTo>
                    <a:lnTo>
                      <a:pt x="2040" y="246"/>
                    </a:lnTo>
                    <a:lnTo>
                      <a:pt x="2038" y="246"/>
                    </a:lnTo>
                    <a:lnTo>
                      <a:pt x="2038" y="248"/>
                    </a:lnTo>
                    <a:lnTo>
                      <a:pt x="2037" y="248"/>
                    </a:lnTo>
                    <a:lnTo>
                      <a:pt x="2037" y="248"/>
                    </a:lnTo>
                    <a:lnTo>
                      <a:pt x="2035" y="248"/>
                    </a:lnTo>
                    <a:lnTo>
                      <a:pt x="2035" y="248"/>
                    </a:lnTo>
                    <a:lnTo>
                      <a:pt x="2035" y="248"/>
                    </a:lnTo>
                    <a:lnTo>
                      <a:pt x="2033" y="248"/>
                    </a:lnTo>
                    <a:lnTo>
                      <a:pt x="2033" y="248"/>
                    </a:lnTo>
                    <a:lnTo>
                      <a:pt x="2033" y="248"/>
                    </a:lnTo>
                    <a:lnTo>
                      <a:pt x="2033" y="248"/>
                    </a:lnTo>
                    <a:lnTo>
                      <a:pt x="2033" y="248"/>
                    </a:lnTo>
                    <a:lnTo>
                      <a:pt x="2031" y="248"/>
                    </a:lnTo>
                    <a:lnTo>
                      <a:pt x="2031" y="249"/>
                    </a:lnTo>
                    <a:lnTo>
                      <a:pt x="2031" y="249"/>
                    </a:lnTo>
                    <a:lnTo>
                      <a:pt x="2029" y="249"/>
                    </a:lnTo>
                    <a:lnTo>
                      <a:pt x="2029" y="248"/>
                    </a:lnTo>
                    <a:lnTo>
                      <a:pt x="2026" y="248"/>
                    </a:lnTo>
                    <a:lnTo>
                      <a:pt x="2024" y="249"/>
                    </a:lnTo>
                    <a:lnTo>
                      <a:pt x="2024" y="249"/>
                    </a:lnTo>
                    <a:lnTo>
                      <a:pt x="2024" y="249"/>
                    </a:lnTo>
                    <a:lnTo>
                      <a:pt x="2022" y="249"/>
                    </a:lnTo>
                    <a:lnTo>
                      <a:pt x="2020" y="249"/>
                    </a:lnTo>
                    <a:lnTo>
                      <a:pt x="2020" y="249"/>
                    </a:lnTo>
                    <a:lnTo>
                      <a:pt x="2018" y="249"/>
                    </a:lnTo>
                    <a:lnTo>
                      <a:pt x="2018" y="249"/>
                    </a:lnTo>
                    <a:lnTo>
                      <a:pt x="2018" y="249"/>
                    </a:lnTo>
                    <a:lnTo>
                      <a:pt x="2018" y="251"/>
                    </a:lnTo>
                    <a:lnTo>
                      <a:pt x="2018" y="251"/>
                    </a:lnTo>
                    <a:lnTo>
                      <a:pt x="2018" y="251"/>
                    </a:lnTo>
                    <a:lnTo>
                      <a:pt x="2017" y="251"/>
                    </a:lnTo>
                    <a:lnTo>
                      <a:pt x="2017" y="251"/>
                    </a:lnTo>
                    <a:lnTo>
                      <a:pt x="2017" y="253"/>
                    </a:lnTo>
                    <a:lnTo>
                      <a:pt x="2017" y="253"/>
                    </a:lnTo>
                    <a:lnTo>
                      <a:pt x="2017" y="253"/>
                    </a:lnTo>
                    <a:lnTo>
                      <a:pt x="2017" y="255"/>
                    </a:lnTo>
                    <a:lnTo>
                      <a:pt x="2017" y="255"/>
                    </a:lnTo>
                    <a:lnTo>
                      <a:pt x="2015" y="255"/>
                    </a:lnTo>
                    <a:lnTo>
                      <a:pt x="2015" y="255"/>
                    </a:lnTo>
                    <a:lnTo>
                      <a:pt x="2015" y="255"/>
                    </a:lnTo>
                    <a:lnTo>
                      <a:pt x="2015" y="257"/>
                    </a:lnTo>
                    <a:lnTo>
                      <a:pt x="2015" y="257"/>
                    </a:lnTo>
                    <a:lnTo>
                      <a:pt x="2015" y="257"/>
                    </a:lnTo>
                    <a:lnTo>
                      <a:pt x="2015" y="257"/>
                    </a:lnTo>
                    <a:lnTo>
                      <a:pt x="2015" y="258"/>
                    </a:lnTo>
                    <a:lnTo>
                      <a:pt x="2015" y="258"/>
                    </a:lnTo>
                    <a:lnTo>
                      <a:pt x="2013" y="258"/>
                    </a:lnTo>
                    <a:lnTo>
                      <a:pt x="2013" y="258"/>
                    </a:lnTo>
                    <a:lnTo>
                      <a:pt x="2013" y="258"/>
                    </a:lnTo>
                    <a:lnTo>
                      <a:pt x="2013" y="258"/>
                    </a:lnTo>
                    <a:lnTo>
                      <a:pt x="2013" y="260"/>
                    </a:lnTo>
                    <a:lnTo>
                      <a:pt x="2013" y="260"/>
                    </a:lnTo>
                    <a:lnTo>
                      <a:pt x="2013" y="260"/>
                    </a:lnTo>
                    <a:lnTo>
                      <a:pt x="2013" y="260"/>
                    </a:lnTo>
                    <a:lnTo>
                      <a:pt x="2011" y="262"/>
                    </a:lnTo>
                    <a:lnTo>
                      <a:pt x="2011" y="262"/>
                    </a:lnTo>
                    <a:lnTo>
                      <a:pt x="2011" y="262"/>
                    </a:lnTo>
                    <a:lnTo>
                      <a:pt x="2008" y="264"/>
                    </a:lnTo>
                    <a:lnTo>
                      <a:pt x="2008" y="264"/>
                    </a:lnTo>
                    <a:lnTo>
                      <a:pt x="2006" y="264"/>
                    </a:lnTo>
                    <a:lnTo>
                      <a:pt x="2004" y="264"/>
                    </a:lnTo>
                    <a:lnTo>
                      <a:pt x="2004" y="264"/>
                    </a:lnTo>
                    <a:lnTo>
                      <a:pt x="2004" y="264"/>
                    </a:lnTo>
                    <a:lnTo>
                      <a:pt x="2002" y="264"/>
                    </a:lnTo>
                    <a:lnTo>
                      <a:pt x="2002" y="264"/>
                    </a:lnTo>
                    <a:lnTo>
                      <a:pt x="2002" y="264"/>
                    </a:lnTo>
                    <a:lnTo>
                      <a:pt x="2002" y="264"/>
                    </a:lnTo>
                    <a:lnTo>
                      <a:pt x="2000" y="266"/>
                    </a:lnTo>
                    <a:lnTo>
                      <a:pt x="2000" y="266"/>
                    </a:lnTo>
                    <a:lnTo>
                      <a:pt x="2000" y="266"/>
                    </a:lnTo>
                    <a:lnTo>
                      <a:pt x="1999" y="266"/>
                    </a:lnTo>
                    <a:lnTo>
                      <a:pt x="1999" y="266"/>
                    </a:lnTo>
                    <a:lnTo>
                      <a:pt x="1999" y="266"/>
                    </a:lnTo>
                    <a:lnTo>
                      <a:pt x="1997" y="268"/>
                    </a:lnTo>
                    <a:lnTo>
                      <a:pt x="1995" y="268"/>
                    </a:lnTo>
                    <a:lnTo>
                      <a:pt x="1995" y="268"/>
                    </a:lnTo>
                    <a:lnTo>
                      <a:pt x="1993" y="268"/>
                    </a:lnTo>
                    <a:lnTo>
                      <a:pt x="1993" y="268"/>
                    </a:lnTo>
                    <a:lnTo>
                      <a:pt x="1991" y="268"/>
                    </a:lnTo>
                    <a:lnTo>
                      <a:pt x="1991" y="268"/>
                    </a:lnTo>
                    <a:lnTo>
                      <a:pt x="1990" y="269"/>
                    </a:lnTo>
                    <a:lnTo>
                      <a:pt x="1990" y="269"/>
                    </a:lnTo>
                    <a:lnTo>
                      <a:pt x="1988" y="269"/>
                    </a:lnTo>
                    <a:lnTo>
                      <a:pt x="1988" y="269"/>
                    </a:lnTo>
                    <a:lnTo>
                      <a:pt x="1986" y="269"/>
                    </a:lnTo>
                    <a:lnTo>
                      <a:pt x="1986" y="269"/>
                    </a:lnTo>
                    <a:lnTo>
                      <a:pt x="1986" y="269"/>
                    </a:lnTo>
                    <a:lnTo>
                      <a:pt x="1986" y="269"/>
                    </a:lnTo>
                    <a:lnTo>
                      <a:pt x="1984" y="271"/>
                    </a:lnTo>
                    <a:lnTo>
                      <a:pt x="1984" y="271"/>
                    </a:lnTo>
                    <a:lnTo>
                      <a:pt x="1984" y="271"/>
                    </a:lnTo>
                    <a:lnTo>
                      <a:pt x="1984" y="271"/>
                    </a:lnTo>
                    <a:lnTo>
                      <a:pt x="1984" y="271"/>
                    </a:lnTo>
                    <a:lnTo>
                      <a:pt x="1984" y="273"/>
                    </a:lnTo>
                    <a:lnTo>
                      <a:pt x="1984" y="273"/>
                    </a:lnTo>
                    <a:lnTo>
                      <a:pt x="1984" y="273"/>
                    </a:lnTo>
                    <a:lnTo>
                      <a:pt x="1982" y="273"/>
                    </a:lnTo>
                    <a:lnTo>
                      <a:pt x="1982" y="275"/>
                    </a:lnTo>
                    <a:lnTo>
                      <a:pt x="1982" y="275"/>
                    </a:lnTo>
                    <a:lnTo>
                      <a:pt x="1982" y="275"/>
                    </a:lnTo>
                    <a:lnTo>
                      <a:pt x="1981" y="275"/>
                    </a:lnTo>
                    <a:lnTo>
                      <a:pt x="1981" y="275"/>
                    </a:lnTo>
                    <a:lnTo>
                      <a:pt x="1981" y="275"/>
                    </a:lnTo>
                    <a:lnTo>
                      <a:pt x="1981" y="277"/>
                    </a:lnTo>
                    <a:lnTo>
                      <a:pt x="1981" y="277"/>
                    </a:lnTo>
                    <a:lnTo>
                      <a:pt x="1981" y="277"/>
                    </a:lnTo>
                    <a:lnTo>
                      <a:pt x="1981" y="277"/>
                    </a:lnTo>
                    <a:lnTo>
                      <a:pt x="1981" y="277"/>
                    </a:lnTo>
                    <a:lnTo>
                      <a:pt x="1981" y="278"/>
                    </a:lnTo>
                    <a:lnTo>
                      <a:pt x="1981" y="278"/>
                    </a:lnTo>
                    <a:lnTo>
                      <a:pt x="1981" y="278"/>
                    </a:lnTo>
                    <a:lnTo>
                      <a:pt x="1981" y="278"/>
                    </a:lnTo>
                    <a:lnTo>
                      <a:pt x="1981" y="278"/>
                    </a:lnTo>
                    <a:lnTo>
                      <a:pt x="1981" y="280"/>
                    </a:lnTo>
                    <a:lnTo>
                      <a:pt x="1981" y="280"/>
                    </a:lnTo>
                    <a:lnTo>
                      <a:pt x="1981" y="282"/>
                    </a:lnTo>
                    <a:lnTo>
                      <a:pt x="1979" y="282"/>
                    </a:lnTo>
                    <a:lnTo>
                      <a:pt x="1979" y="282"/>
                    </a:lnTo>
                    <a:lnTo>
                      <a:pt x="1979" y="282"/>
                    </a:lnTo>
                    <a:lnTo>
                      <a:pt x="1979" y="282"/>
                    </a:lnTo>
                    <a:lnTo>
                      <a:pt x="1979" y="282"/>
                    </a:lnTo>
                    <a:lnTo>
                      <a:pt x="1977" y="282"/>
                    </a:lnTo>
                    <a:lnTo>
                      <a:pt x="1977" y="282"/>
                    </a:lnTo>
                    <a:lnTo>
                      <a:pt x="1977" y="282"/>
                    </a:lnTo>
                    <a:lnTo>
                      <a:pt x="1977" y="284"/>
                    </a:lnTo>
                    <a:lnTo>
                      <a:pt x="1975" y="284"/>
                    </a:lnTo>
                    <a:lnTo>
                      <a:pt x="1975" y="284"/>
                    </a:lnTo>
                    <a:lnTo>
                      <a:pt x="1975" y="286"/>
                    </a:lnTo>
                    <a:lnTo>
                      <a:pt x="1975" y="286"/>
                    </a:lnTo>
                    <a:lnTo>
                      <a:pt x="1975" y="286"/>
                    </a:lnTo>
                    <a:lnTo>
                      <a:pt x="1975" y="286"/>
                    </a:lnTo>
                    <a:lnTo>
                      <a:pt x="1975" y="286"/>
                    </a:lnTo>
                    <a:lnTo>
                      <a:pt x="1975" y="286"/>
                    </a:lnTo>
                    <a:lnTo>
                      <a:pt x="1975" y="286"/>
                    </a:lnTo>
                    <a:lnTo>
                      <a:pt x="1975" y="287"/>
                    </a:lnTo>
                    <a:lnTo>
                      <a:pt x="1975" y="287"/>
                    </a:lnTo>
                    <a:lnTo>
                      <a:pt x="1973" y="289"/>
                    </a:lnTo>
                    <a:lnTo>
                      <a:pt x="1973" y="289"/>
                    </a:lnTo>
                    <a:lnTo>
                      <a:pt x="1973" y="289"/>
                    </a:lnTo>
                    <a:lnTo>
                      <a:pt x="1973" y="289"/>
                    </a:lnTo>
                    <a:lnTo>
                      <a:pt x="1973" y="289"/>
                    </a:lnTo>
                    <a:lnTo>
                      <a:pt x="1973" y="291"/>
                    </a:lnTo>
                    <a:lnTo>
                      <a:pt x="1973" y="291"/>
                    </a:lnTo>
                    <a:lnTo>
                      <a:pt x="1973" y="291"/>
                    </a:lnTo>
                    <a:lnTo>
                      <a:pt x="1973" y="293"/>
                    </a:lnTo>
                    <a:lnTo>
                      <a:pt x="1973" y="293"/>
                    </a:lnTo>
                    <a:lnTo>
                      <a:pt x="1973" y="295"/>
                    </a:lnTo>
                    <a:lnTo>
                      <a:pt x="1973" y="296"/>
                    </a:lnTo>
                    <a:lnTo>
                      <a:pt x="1973" y="296"/>
                    </a:lnTo>
                    <a:lnTo>
                      <a:pt x="1973" y="296"/>
                    </a:lnTo>
                    <a:lnTo>
                      <a:pt x="1973" y="298"/>
                    </a:lnTo>
                    <a:lnTo>
                      <a:pt x="1971" y="298"/>
                    </a:lnTo>
                    <a:lnTo>
                      <a:pt x="1971" y="298"/>
                    </a:lnTo>
                    <a:lnTo>
                      <a:pt x="1971" y="300"/>
                    </a:lnTo>
                    <a:lnTo>
                      <a:pt x="1971" y="300"/>
                    </a:lnTo>
                    <a:lnTo>
                      <a:pt x="1971" y="300"/>
                    </a:lnTo>
                    <a:lnTo>
                      <a:pt x="1971" y="300"/>
                    </a:lnTo>
                    <a:lnTo>
                      <a:pt x="1971" y="300"/>
                    </a:lnTo>
                    <a:lnTo>
                      <a:pt x="1970" y="302"/>
                    </a:lnTo>
                    <a:lnTo>
                      <a:pt x="1970" y="302"/>
                    </a:lnTo>
                    <a:lnTo>
                      <a:pt x="1970" y="302"/>
                    </a:lnTo>
                    <a:lnTo>
                      <a:pt x="1970" y="302"/>
                    </a:lnTo>
                    <a:lnTo>
                      <a:pt x="1970" y="304"/>
                    </a:lnTo>
                    <a:lnTo>
                      <a:pt x="1970" y="304"/>
                    </a:lnTo>
                    <a:lnTo>
                      <a:pt x="1970" y="304"/>
                    </a:lnTo>
                    <a:lnTo>
                      <a:pt x="1970" y="306"/>
                    </a:lnTo>
                    <a:lnTo>
                      <a:pt x="1970" y="307"/>
                    </a:lnTo>
                    <a:lnTo>
                      <a:pt x="1970" y="307"/>
                    </a:lnTo>
                    <a:lnTo>
                      <a:pt x="1968" y="309"/>
                    </a:lnTo>
                    <a:lnTo>
                      <a:pt x="1968" y="309"/>
                    </a:lnTo>
                    <a:lnTo>
                      <a:pt x="1968" y="309"/>
                    </a:lnTo>
                    <a:lnTo>
                      <a:pt x="1968" y="309"/>
                    </a:lnTo>
                    <a:lnTo>
                      <a:pt x="1968" y="309"/>
                    </a:lnTo>
                    <a:lnTo>
                      <a:pt x="1968" y="309"/>
                    </a:lnTo>
                    <a:lnTo>
                      <a:pt x="1966" y="309"/>
                    </a:lnTo>
                    <a:lnTo>
                      <a:pt x="1966" y="309"/>
                    </a:lnTo>
                    <a:lnTo>
                      <a:pt x="1966" y="309"/>
                    </a:lnTo>
                    <a:lnTo>
                      <a:pt x="1966" y="311"/>
                    </a:lnTo>
                    <a:lnTo>
                      <a:pt x="1966" y="311"/>
                    </a:lnTo>
                    <a:lnTo>
                      <a:pt x="1964" y="309"/>
                    </a:lnTo>
                    <a:lnTo>
                      <a:pt x="1964" y="309"/>
                    </a:lnTo>
                    <a:lnTo>
                      <a:pt x="1964" y="309"/>
                    </a:lnTo>
                    <a:lnTo>
                      <a:pt x="1964" y="309"/>
                    </a:lnTo>
                    <a:lnTo>
                      <a:pt x="1964" y="309"/>
                    </a:lnTo>
                    <a:lnTo>
                      <a:pt x="1962" y="309"/>
                    </a:lnTo>
                    <a:lnTo>
                      <a:pt x="1962" y="309"/>
                    </a:lnTo>
                    <a:lnTo>
                      <a:pt x="1962" y="309"/>
                    </a:lnTo>
                    <a:lnTo>
                      <a:pt x="1961" y="309"/>
                    </a:lnTo>
                    <a:lnTo>
                      <a:pt x="1961" y="309"/>
                    </a:lnTo>
                    <a:lnTo>
                      <a:pt x="1961" y="307"/>
                    </a:lnTo>
                    <a:lnTo>
                      <a:pt x="1961" y="307"/>
                    </a:lnTo>
                    <a:lnTo>
                      <a:pt x="1959" y="307"/>
                    </a:lnTo>
                    <a:lnTo>
                      <a:pt x="1959" y="307"/>
                    </a:lnTo>
                    <a:lnTo>
                      <a:pt x="1957" y="306"/>
                    </a:lnTo>
                    <a:lnTo>
                      <a:pt x="1957" y="306"/>
                    </a:lnTo>
                    <a:lnTo>
                      <a:pt x="1957" y="306"/>
                    </a:lnTo>
                    <a:lnTo>
                      <a:pt x="1957" y="306"/>
                    </a:lnTo>
                    <a:lnTo>
                      <a:pt x="1957" y="306"/>
                    </a:lnTo>
                    <a:lnTo>
                      <a:pt x="1955" y="306"/>
                    </a:lnTo>
                    <a:lnTo>
                      <a:pt x="1955" y="306"/>
                    </a:lnTo>
                    <a:lnTo>
                      <a:pt x="1955" y="307"/>
                    </a:lnTo>
                    <a:lnTo>
                      <a:pt x="1953" y="307"/>
                    </a:lnTo>
                    <a:lnTo>
                      <a:pt x="1952" y="309"/>
                    </a:lnTo>
                    <a:lnTo>
                      <a:pt x="1952" y="311"/>
                    </a:lnTo>
                    <a:lnTo>
                      <a:pt x="1952" y="311"/>
                    </a:lnTo>
                    <a:lnTo>
                      <a:pt x="1952" y="313"/>
                    </a:lnTo>
                    <a:lnTo>
                      <a:pt x="1952" y="313"/>
                    </a:lnTo>
                    <a:lnTo>
                      <a:pt x="1952" y="313"/>
                    </a:lnTo>
                    <a:lnTo>
                      <a:pt x="1952" y="315"/>
                    </a:lnTo>
                    <a:lnTo>
                      <a:pt x="1950" y="315"/>
                    </a:lnTo>
                    <a:lnTo>
                      <a:pt x="1950" y="315"/>
                    </a:lnTo>
                    <a:lnTo>
                      <a:pt x="1950" y="315"/>
                    </a:lnTo>
                    <a:lnTo>
                      <a:pt x="1950" y="315"/>
                    </a:lnTo>
                    <a:lnTo>
                      <a:pt x="1950" y="315"/>
                    </a:lnTo>
                    <a:lnTo>
                      <a:pt x="1948" y="316"/>
                    </a:lnTo>
                    <a:lnTo>
                      <a:pt x="1948" y="316"/>
                    </a:lnTo>
                    <a:lnTo>
                      <a:pt x="1946" y="316"/>
                    </a:lnTo>
                    <a:lnTo>
                      <a:pt x="1944" y="316"/>
                    </a:lnTo>
                    <a:lnTo>
                      <a:pt x="1944" y="316"/>
                    </a:lnTo>
                    <a:lnTo>
                      <a:pt x="1944" y="316"/>
                    </a:lnTo>
                    <a:lnTo>
                      <a:pt x="1943" y="316"/>
                    </a:lnTo>
                    <a:lnTo>
                      <a:pt x="1939" y="316"/>
                    </a:lnTo>
                    <a:lnTo>
                      <a:pt x="1939" y="316"/>
                    </a:lnTo>
                    <a:lnTo>
                      <a:pt x="1937" y="316"/>
                    </a:lnTo>
                    <a:lnTo>
                      <a:pt x="1937" y="316"/>
                    </a:lnTo>
                    <a:lnTo>
                      <a:pt x="1935" y="316"/>
                    </a:lnTo>
                    <a:lnTo>
                      <a:pt x="1935" y="316"/>
                    </a:lnTo>
                    <a:lnTo>
                      <a:pt x="1935" y="316"/>
                    </a:lnTo>
                    <a:lnTo>
                      <a:pt x="1933" y="318"/>
                    </a:lnTo>
                    <a:lnTo>
                      <a:pt x="1933" y="318"/>
                    </a:lnTo>
                    <a:lnTo>
                      <a:pt x="1933" y="318"/>
                    </a:lnTo>
                    <a:lnTo>
                      <a:pt x="1933" y="318"/>
                    </a:lnTo>
                    <a:lnTo>
                      <a:pt x="1932" y="318"/>
                    </a:lnTo>
                    <a:lnTo>
                      <a:pt x="1930" y="318"/>
                    </a:lnTo>
                    <a:lnTo>
                      <a:pt x="1928" y="318"/>
                    </a:lnTo>
                    <a:lnTo>
                      <a:pt x="1928" y="318"/>
                    </a:lnTo>
                    <a:lnTo>
                      <a:pt x="1928" y="318"/>
                    </a:lnTo>
                    <a:lnTo>
                      <a:pt x="1928" y="318"/>
                    </a:lnTo>
                    <a:lnTo>
                      <a:pt x="1926" y="318"/>
                    </a:lnTo>
                    <a:lnTo>
                      <a:pt x="1926" y="318"/>
                    </a:lnTo>
                    <a:lnTo>
                      <a:pt x="1926" y="320"/>
                    </a:lnTo>
                    <a:lnTo>
                      <a:pt x="1926" y="320"/>
                    </a:lnTo>
                    <a:lnTo>
                      <a:pt x="1926" y="322"/>
                    </a:lnTo>
                    <a:lnTo>
                      <a:pt x="1926" y="322"/>
                    </a:lnTo>
                    <a:lnTo>
                      <a:pt x="1926" y="324"/>
                    </a:lnTo>
                    <a:lnTo>
                      <a:pt x="1926" y="324"/>
                    </a:lnTo>
                    <a:lnTo>
                      <a:pt x="1926" y="324"/>
                    </a:lnTo>
                    <a:lnTo>
                      <a:pt x="1926" y="324"/>
                    </a:lnTo>
                    <a:lnTo>
                      <a:pt x="1926" y="324"/>
                    </a:lnTo>
                    <a:lnTo>
                      <a:pt x="1926" y="324"/>
                    </a:lnTo>
                    <a:lnTo>
                      <a:pt x="1926" y="325"/>
                    </a:lnTo>
                    <a:lnTo>
                      <a:pt x="1926" y="325"/>
                    </a:lnTo>
                    <a:lnTo>
                      <a:pt x="1926" y="325"/>
                    </a:lnTo>
                    <a:lnTo>
                      <a:pt x="1926" y="327"/>
                    </a:lnTo>
                    <a:lnTo>
                      <a:pt x="1926" y="327"/>
                    </a:lnTo>
                    <a:lnTo>
                      <a:pt x="1926" y="327"/>
                    </a:lnTo>
                    <a:lnTo>
                      <a:pt x="1926" y="327"/>
                    </a:lnTo>
                    <a:lnTo>
                      <a:pt x="1924" y="327"/>
                    </a:lnTo>
                    <a:lnTo>
                      <a:pt x="1924" y="327"/>
                    </a:lnTo>
                    <a:lnTo>
                      <a:pt x="1924" y="329"/>
                    </a:lnTo>
                    <a:lnTo>
                      <a:pt x="1924" y="329"/>
                    </a:lnTo>
                    <a:lnTo>
                      <a:pt x="1923" y="331"/>
                    </a:lnTo>
                    <a:lnTo>
                      <a:pt x="1923" y="331"/>
                    </a:lnTo>
                    <a:lnTo>
                      <a:pt x="1923" y="331"/>
                    </a:lnTo>
                    <a:lnTo>
                      <a:pt x="1923" y="331"/>
                    </a:lnTo>
                    <a:lnTo>
                      <a:pt x="1923" y="333"/>
                    </a:lnTo>
                    <a:lnTo>
                      <a:pt x="1923" y="334"/>
                    </a:lnTo>
                    <a:lnTo>
                      <a:pt x="1921" y="336"/>
                    </a:lnTo>
                    <a:lnTo>
                      <a:pt x="1921" y="336"/>
                    </a:lnTo>
                    <a:lnTo>
                      <a:pt x="1919" y="336"/>
                    </a:lnTo>
                    <a:lnTo>
                      <a:pt x="1919" y="336"/>
                    </a:lnTo>
                    <a:lnTo>
                      <a:pt x="1919" y="336"/>
                    </a:lnTo>
                    <a:lnTo>
                      <a:pt x="1917" y="336"/>
                    </a:lnTo>
                    <a:lnTo>
                      <a:pt x="1915" y="336"/>
                    </a:lnTo>
                    <a:lnTo>
                      <a:pt x="1912" y="336"/>
                    </a:lnTo>
                    <a:lnTo>
                      <a:pt x="1912" y="336"/>
                    </a:lnTo>
                    <a:lnTo>
                      <a:pt x="1908" y="336"/>
                    </a:lnTo>
                    <a:lnTo>
                      <a:pt x="1906" y="336"/>
                    </a:lnTo>
                    <a:lnTo>
                      <a:pt x="1903" y="336"/>
                    </a:lnTo>
                    <a:lnTo>
                      <a:pt x="1903" y="336"/>
                    </a:lnTo>
                    <a:lnTo>
                      <a:pt x="1903" y="336"/>
                    </a:lnTo>
                    <a:lnTo>
                      <a:pt x="1901" y="336"/>
                    </a:lnTo>
                    <a:lnTo>
                      <a:pt x="1901" y="336"/>
                    </a:lnTo>
                    <a:lnTo>
                      <a:pt x="1901" y="336"/>
                    </a:lnTo>
                    <a:lnTo>
                      <a:pt x="1901" y="338"/>
                    </a:lnTo>
                    <a:lnTo>
                      <a:pt x="1901" y="338"/>
                    </a:lnTo>
                    <a:lnTo>
                      <a:pt x="1901" y="338"/>
                    </a:lnTo>
                    <a:lnTo>
                      <a:pt x="1901" y="338"/>
                    </a:lnTo>
                    <a:lnTo>
                      <a:pt x="1901" y="338"/>
                    </a:lnTo>
                    <a:lnTo>
                      <a:pt x="1901" y="340"/>
                    </a:lnTo>
                    <a:lnTo>
                      <a:pt x="1901" y="340"/>
                    </a:lnTo>
                    <a:lnTo>
                      <a:pt x="1901" y="340"/>
                    </a:lnTo>
                    <a:lnTo>
                      <a:pt x="1903" y="340"/>
                    </a:lnTo>
                    <a:lnTo>
                      <a:pt x="1903" y="340"/>
                    </a:lnTo>
                    <a:lnTo>
                      <a:pt x="1903" y="340"/>
                    </a:lnTo>
                    <a:lnTo>
                      <a:pt x="1901" y="342"/>
                    </a:lnTo>
                    <a:lnTo>
                      <a:pt x="1901" y="342"/>
                    </a:lnTo>
                    <a:lnTo>
                      <a:pt x="1901" y="342"/>
                    </a:lnTo>
                    <a:lnTo>
                      <a:pt x="1901" y="342"/>
                    </a:lnTo>
                    <a:lnTo>
                      <a:pt x="1901" y="345"/>
                    </a:lnTo>
                    <a:lnTo>
                      <a:pt x="1901" y="345"/>
                    </a:lnTo>
                    <a:lnTo>
                      <a:pt x="1901" y="347"/>
                    </a:lnTo>
                    <a:lnTo>
                      <a:pt x="1901" y="347"/>
                    </a:lnTo>
                    <a:lnTo>
                      <a:pt x="1901" y="347"/>
                    </a:lnTo>
                    <a:lnTo>
                      <a:pt x="1901" y="347"/>
                    </a:lnTo>
                    <a:lnTo>
                      <a:pt x="1901" y="347"/>
                    </a:lnTo>
                    <a:lnTo>
                      <a:pt x="1901" y="347"/>
                    </a:lnTo>
                    <a:lnTo>
                      <a:pt x="1901" y="349"/>
                    </a:lnTo>
                    <a:lnTo>
                      <a:pt x="1901" y="349"/>
                    </a:lnTo>
                    <a:lnTo>
                      <a:pt x="1899" y="349"/>
                    </a:lnTo>
                    <a:lnTo>
                      <a:pt x="1899" y="349"/>
                    </a:lnTo>
                    <a:lnTo>
                      <a:pt x="1899" y="351"/>
                    </a:lnTo>
                    <a:lnTo>
                      <a:pt x="1899" y="351"/>
                    </a:lnTo>
                    <a:lnTo>
                      <a:pt x="1899" y="353"/>
                    </a:lnTo>
                    <a:lnTo>
                      <a:pt x="1899" y="353"/>
                    </a:lnTo>
                    <a:lnTo>
                      <a:pt x="1899" y="354"/>
                    </a:lnTo>
                    <a:lnTo>
                      <a:pt x="1899" y="354"/>
                    </a:lnTo>
                    <a:lnTo>
                      <a:pt x="1897" y="354"/>
                    </a:lnTo>
                    <a:lnTo>
                      <a:pt x="1896" y="354"/>
                    </a:lnTo>
                    <a:lnTo>
                      <a:pt x="1896" y="354"/>
                    </a:lnTo>
                    <a:lnTo>
                      <a:pt x="1896" y="356"/>
                    </a:lnTo>
                    <a:lnTo>
                      <a:pt x="1894" y="356"/>
                    </a:lnTo>
                    <a:lnTo>
                      <a:pt x="1894" y="356"/>
                    </a:lnTo>
                    <a:lnTo>
                      <a:pt x="1892" y="356"/>
                    </a:lnTo>
                    <a:lnTo>
                      <a:pt x="1892" y="356"/>
                    </a:lnTo>
                    <a:lnTo>
                      <a:pt x="1892" y="356"/>
                    </a:lnTo>
                    <a:lnTo>
                      <a:pt x="1892" y="356"/>
                    </a:lnTo>
                    <a:lnTo>
                      <a:pt x="1890" y="356"/>
                    </a:lnTo>
                    <a:lnTo>
                      <a:pt x="1890" y="356"/>
                    </a:lnTo>
                    <a:lnTo>
                      <a:pt x="1890" y="356"/>
                    </a:lnTo>
                    <a:lnTo>
                      <a:pt x="1888" y="356"/>
                    </a:lnTo>
                    <a:lnTo>
                      <a:pt x="1888" y="356"/>
                    </a:lnTo>
                    <a:lnTo>
                      <a:pt x="1888" y="356"/>
                    </a:lnTo>
                    <a:lnTo>
                      <a:pt x="1886" y="356"/>
                    </a:lnTo>
                    <a:lnTo>
                      <a:pt x="1886" y="358"/>
                    </a:lnTo>
                    <a:lnTo>
                      <a:pt x="1886" y="358"/>
                    </a:lnTo>
                    <a:lnTo>
                      <a:pt x="1886" y="360"/>
                    </a:lnTo>
                    <a:lnTo>
                      <a:pt x="1886" y="360"/>
                    </a:lnTo>
                    <a:lnTo>
                      <a:pt x="1885" y="360"/>
                    </a:lnTo>
                    <a:lnTo>
                      <a:pt x="1885" y="362"/>
                    </a:lnTo>
                    <a:lnTo>
                      <a:pt x="1885" y="362"/>
                    </a:lnTo>
                    <a:lnTo>
                      <a:pt x="1885" y="362"/>
                    </a:lnTo>
                    <a:lnTo>
                      <a:pt x="1883" y="362"/>
                    </a:lnTo>
                    <a:lnTo>
                      <a:pt x="1883" y="362"/>
                    </a:lnTo>
                    <a:lnTo>
                      <a:pt x="1883" y="362"/>
                    </a:lnTo>
                    <a:lnTo>
                      <a:pt x="1883" y="362"/>
                    </a:lnTo>
                    <a:lnTo>
                      <a:pt x="1883" y="362"/>
                    </a:lnTo>
                    <a:lnTo>
                      <a:pt x="1881" y="362"/>
                    </a:lnTo>
                    <a:lnTo>
                      <a:pt x="1881" y="362"/>
                    </a:lnTo>
                    <a:lnTo>
                      <a:pt x="1881" y="363"/>
                    </a:lnTo>
                    <a:lnTo>
                      <a:pt x="1879" y="363"/>
                    </a:lnTo>
                    <a:lnTo>
                      <a:pt x="1879" y="363"/>
                    </a:lnTo>
                    <a:lnTo>
                      <a:pt x="1879" y="363"/>
                    </a:lnTo>
                    <a:lnTo>
                      <a:pt x="1877" y="363"/>
                    </a:lnTo>
                    <a:lnTo>
                      <a:pt x="1877" y="365"/>
                    </a:lnTo>
                    <a:lnTo>
                      <a:pt x="1877" y="365"/>
                    </a:lnTo>
                    <a:lnTo>
                      <a:pt x="1876" y="365"/>
                    </a:lnTo>
                    <a:lnTo>
                      <a:pt x="1876" y="365"/>
                    </a:lnTo>
                    <a:lnTo>
                      <a:pt x="1876" y="365"/>
                    </a:lnTo>
                    <a:lnTo>
                      <a:pt x="1876" y="365"/>
                    </a:lnTo>
                    <a:lnTo>
                      <a:pt x="1876" y="365"/>
                    </a:lnTo>
                    <a:lnTo>
                      <a:pt x="1876" y="365"/>
                    </a:lnTo>
                    <a:lnTo>
                      <a:pt x="1876" y="365"/>
                    </a:lnTo>
                    <a:lnTo>
                      <a:pt x="1874" y="365"/>
                    </a:lnTo>
                    <a:lnTo>
                      <a:pt x="1874" y="367"/>
                    </a:lnTo>
                    <a:lnTo>
                      <a:pt x="1874" y="367"/>
                    </a:lnTo>
                    <a:lnTo>
                      <a:pt x="1872" y="367"/>
                    </a:lnTo>
                    <a:lnTo>
                      <a:pt x="1872" y="367"/>
                    </a:lnTo>
                    <a:lnTo>
                      <a:pt x="1872" y="369"/>
                    </a:lnTo>
                    <a:lnTo>
                      <a:pt x="1872" y="369"/>
                    </a:lnTo>
                    <a:lnTo>
                      <a:pt x="1872" y="369"/>
                    </a:lnTo>
                    <a:lnTo>
                      <a:pt x="1872" y="371"/>
                    </a:lnTo>
                    <a:lnTo>
                      <a:pt x="1872" y="371"/>
                    </a:lnTo>
                    <a:lnTo>
                      <a:pt x="1872" y="372"/>
                    </a:lnTo>
                    <a:lnTo>
                      <a:pt x="1872" y="372"/>
                    </a:lnTo>
                    <a:lnTo>
                      <a:pt x="1872" y="372"/>
                    </a:lnTo>
                    <a:lnTo>
                      <a:pt x="1870" y="372"/>
                    </a:lnTo>
                    <a:lnTo>
                      <a:pt x="1870" y="372"/>
                    </a:lnTo>
                    <a:lnTo>
                      <a:pt x="1870" y="372"/>
                    </a:lnTo>
                    <a:lnTo>
                      <a:pt x="1868" y="372"/>
                    </a:lnTo>
                    <a:lnTo>
                      <a:pt x="1868" y="372"/>
                    </a:lnTo>
                    <a:lnTo>
                      <a:pt x="1868" y="372"/>
                    </a:lnTo>
                    <a:lnTo>
                      <a:pt x="1867" y="372"/>
                    </a:lnTo>
                    <a:lnTo>
                      <a:pt x="1865" y="372"/>
                    </a:lnTo>
                    <a:lnTo>
                      <a:pt x="1865" y="372"/>
                    </a:lnTo>
                    <a:lnTo>
                      <a:pt x="1865" y="372"/>
                    </a:lnTo>
                    <a:lnTo>
                      <a:pt x="1863" y="372"/>
                    </a:lnTo>
                    <a:lnTo>
                      <a:pt x="1863" y="372"/>
                    </a:lnTo>
                    <a:lnTo>
                      <a:pt x="1863" y="374"/>
                    </a:lnTo>
                    <a:lnTo>
                      <a:pt x="1863" y="374"/>
                    </a:lnTo>
                    <a:lnTo>
                      <a:pt x="1863" y="376"/>
                    </a:lnTo>
                    <a:lnTo>
                      <a:pt x="1863" y="376"/>
                    </a:lnTo>
                    <a:lnTo>
                      <a:pt x="1863" y="376"/>
                    </a:lnTo>
                    <a:lnTo>
                      <a:pt x="1863" y="376"/>
                    </a:lnTo>
                    <a:lnTo>
                      <a:pt x="1863" y="378"/>
                    </a:lnTo>
                    <a:lnTo>
                      <a:pt x="1863" y="378"/>
                    </a:lnTo>
                    <a:lnTo>
                      <a:pt x="1863" y="378"/>
                    </a:lnTo>
                    <a:lnTo>
                      <a:pt x="1865" y="381"/>
                    </a:lnTo>
                    <a:lnTo>
                      <a:pt x="1863" y="381"/>
                    </a:lnTo>
                    <a:lnTo>
                      <a:pt x="1863" y="381"/>
                    </a:lnTo>
                    <a:lnTo>
                      <a:pt x="1863" y="383"/>
                    </a:lnTo>
                    <a:lnTo>
                      <a:pt x="1863" y="385"/>
                    </a:lnTo>
                    <a:lnTo>
                      <a:pt x="1863" y="385"/>
                    </a:lnTo>
                    <a:lnTo>
                      <a:pt x="1863" y="387"/>
                    </a:lnTo>
                    <a:lnTo>
                      <a:pt x="1863" y="387"/>
                    </a:lnTo>
                    <a:lnTo>
                      <a:pt x="1863" y="389"/>
                    </a:lnTo>
                    <a:lnTo>
                      <a:pt x="1863" y="389"/>
                    </a:lnTo>
                    <a:lnTo>
                      <a:pt x="1861" y="389"/>
                    </a:lnTo>
                    <a:lnTo>
                      <a:pt x="1861" y="389"/>
                    </a:lnTo>
                    <a:lnTo>
                      <a:pt x="1861" y="389"/>
                    </a:lnTo>
                    <a:lnTo>
                      <a:pt x="1861" y="391"/>
                    </a:lnTo>
                    <a:lnTo>
                      <a:pt x="1861" y="391"/>
                    </a:lnTo>
                    <a:lnTo>
                      <a:pt x="1859" y="391"/>
                    </a:lnTo>
                    <a:lnTo>
                      <a:pt x="1859" y="391"/>
                    </a:lnTo>
                    <a:lnTo>
                      <a:pt x="1859" y="391"/>
                    </a:lnTo>
                    <a:lnTo>
                      <a:pt x="1859" y="391"/>
                    </a:lnTo>
                    <a:lnTo>
                      <a:pt x="1859" y="391"/>
                    </a:lnTo>
                    <a:lnTo>
                      <a:pt x="1859" y="392"/>
                    </a:lnTo>
                    <a:lnTo>
                      <a:pt x="1859" y="392"/>
                    </a:lnTo>
                    <a:lnTo>
                      <a:pt x="1859" y="392"/>
                    </a:lnTo>
                    <a:lnTo>
                      <a:pt x="1859" y="392"/>
                    </a:lnTo>
                    <a:lnTo>
                      <a:pt x="1859" y="394"/>
                    </a:lnTo>
                    <a:lnTo>
                      <a:pt x="1859" y="394"/>
                    </a:lnTo>
                    <a:lnTo>
                      <a:pt x="1858" y="396"/>
                    </a:lnTo>
                    <a:lnTo>
                      <a:pt x="1858" y="396"/>
                    </a:lnTo>
                    <a:lnTo>
                      <a:pt x="1858" y="398"/>
                    </a:lnTo>
                    <a:lnTo>
                      <a:pt x="1858" y="398"/>
                    </a:lnTo>
                    <a:lnTo>
                      <a:pt x="1858" y="400"/>
                    </a:lnTo>
                    <a:lnTo>
                      <a:pt x="1858" y="400"/>
                    </a:lnTo>
                    <a:lnTo>
                      <a:pt x="1858" y="400"/>
                    </a:lnTo>
                    <a:lnTo>
                      <a:pt x="1858" y="400"/>
                    </a:lnTo>
                    <a:lnTo>
                      <a:pt x="1858" y="400"/>
                    </a:lnTo>
                    <a:lnTo>
                      <a:pt x="1856" y="400"/>
                    </a:lnTo>
                    <a:lnTo>
                      <a:pt x="1856" y="400"/>
                    </a:lnTo>
                    <a:lnTo>
                      <a:pt x="1856" y="400"/>
                    </a:lnTo>
                    <a:lnTo>
                      <a:pt x="1854" y="400"/>
                    </a:lnTo>
                    <a:lnTo>
                      <a:pt x="1854" y="400"/>
                    </a:lnTo>
                    <a:lnTo>
                      <a:pt x="1854" y="403"/>
                    </a:lnTo>
                    <a:lnTo>
                      <a:pt x="1854" y="405"/>
                    </a:lnTo>
                    <a:lnTo>
                      <a:pt x="1854" y="405"/>
                    </a:lnTo>
                    <a:lnTo>
                      <a:pt x="1856" y="405"/>
                    </a:lnTo>
                    <a:lnTo>
                      <a:pt x="1856" y="405"/>
                    </a:lnTo>
                    <a:lnTo>
                      <a:pt x="1856" y="407"/>
                    </a:lnTo>
                    <a:lnTo>
                      <a:pt x="1856" y="407"/>
                    </a:lnTo>
                    <a:lnTo>
                      <a:pt x="1856" y="407"/>
                    </a:lnTo>
                    <a:lnTo>
                      <a:pt x="1856" y="407"/>
                    </a:lnTo>
                    <a:lnTo>
                      <a:pt x="1856" y="407"/>
                    </a:lnTo>
                    <a:lnTo>
                      <a:pt x="1856" y="407"/>
                    </a:lnTo>
                    <a:lnTo>
                      <a:pt x="1856" y="407"/>
                    </a:lnTo>
                    <a:lnTo>
                      <a:pt x="1856" y="407"/>
                    </a:lnTo>
                    <a:lnTo>
                      <a:pt x="1856" y="409"/>
                    </a:lnTo>
                    <a:lnTo>
                      <a:pt x="1856" y="409"/>
                    </a:lnTo>
                    <a:lnTo>
                      <a:pt x="1856" y="409"/>
                    </a:lnTo>
                    <a:lnTo>
                      <a:pt x="1856" y="409"/>
                    </a:lnTo>
                    <a:lnTo>
                      <a:pt x="1858" y="409"/>
                    </a:lnTo>
                    <a:lnTo>
                      <a:pt x="1858" y="409"/>
                    </a:lnTo>
                    <a:lnTo>
                      <a:pt x="1858" y="409"/>
                    </a:lnTo>
                    <a:lnTo>
                      <a:pt x="1858" y="409"/>
                    </a:lnTo>
                    <a:lnTo>
                      <a:pt x="1858" y="410"/>
                    </a:lnTo>
                    <a:lnTo>
                      <a:pt x="1858" y="410"/>
                    </a:lnTo>
                    <a:lnTo>
                      <a:pt x="1858" y="410"/>
                    </a:lnTo>
                    <a:lnTo>
                      <a:pt x="1858" y="410"/>
                    </a:lnTo>
                    <a:lnTo>
                      <a:pt x="1858" y="410"/>
                    </a:lnTo>
                    <a:lnTo>
                      <a:pt x="1858" y="410"/>
                    </a:lnTo>
                    <a:lnTo>
                      <a:pt x="1858" y="410"/>
                    </a:lnTo>
                    <a:lnTo>
                      <a:pt x="1858" y="410"/>
                    </a:lnTo>
                    <a:lnTo>
                      <a:pt x="1858" y="410"/>
                    </a:lnTo>
                    <a:lnTo>
                      <a:pt x="1858" y="410"/>
                    </a:lnTo>
                    <a:lnTo>
                      <a:pt x="1858" y="412"/>
                    </a:lnTo>
                    <a:lnTo>
                      <a:pt x="1858" y="412"/>
                    </a:lnTo>
                    <a:lnTo>
                      <a:pt x="1858" y="412"/>
                    </a:lnTo>
                    <a:lnTo>
                      <a:pt x="1858" y="412"/>
                    </a:lnTo>
                    <a:lnTo>
                      <a:pt x="1858" y="412"/>
                    </a:lnTo>
                    <a:lnTo>
                      <a:pt x="1858" y="414"/>
                    </a:lnTo>
                    <a:lnTo>
                      <a:pt x="1858" y="416"/>
                    </a:lnTo>
                    <a:lnTo>
                      <a:pt x="1858" y="416"/>
                    </a:lnTo>
                    <a:lnTo>
                      <a:pt x="1858" y="416"/>
                    </a:lnTo>
                    <a:lnTo>
                      <a:pt x="1858" y="416"/>
                    </a:lnTo>
                    <a:lnTo>
                      <a:pt x="1858" y="416"/>
                    </a:lnTo>
                    <a:lnTo>
                      <a:pt x="1858" y="416"/>
                    </a:lnTo>
                    <a:lnTo>
                      <a:pt x="1858" y="418"/>
                    </a:lnTo>
                    <a:lnTo>
                      <a:pt x="1859" y="418"/>
                    </a:lnTo>
                    <a:lnTo>
                      <a:pt x="1859" y="418"/>
                    </a:lnTo>
                    <a:lnTo>
                      <a:pt x="1859" y="418"/>
                    </a:lnTo>
                    <a:lnTo>
                      <a:pt x="1859" y="419"/>
                    </a:lnTo>
                    <a:lnTo>
                      <a:pt x="1859" y="419"/>
                    </a:lnTo>
                    <a:lnTo>
                      <a:pt x="1859" y="419"/>
                    </a:lnTo>
                    <a:lnTo>
                      <a:pt x="1859" y="419"/>
                    </a:lnTo>
                    <a:lnTo>
                      <a:pt x="1859" y="421"/>
                    </a:lnTo>
                    <a:lnTo>
                      <a:pt x="1859" y="421"/>
                    </a:lnTo>
                    <a:lnTo>
                      <a:pt x="1859" y="421"/>
                    </a:lnTo>
                    <a:lnTo>
                      <a:pt x="1859" y="421"/>
                    </a:lnTo>
                    <a:lnTo>
                      <a:pt x="1859" y="421"/>
                    </a:lnTo>
                    <a:lnTo>
                      <a:pt x="1859" y="421"/>
                    </a:lnTo>
                    <a:lnTo>
                      <a:pt x="1859" y="421"/>
                    </a:lnTo>
                    <a:lnTo>
                      <a:pt x="1859" y="421"/>
                    </a:lnTo>
                    <a:lnTo>
                      <a:pt x="1858" y="421"/>
                    </a:lnTo>
                    <a:lnTo>
                      <a:pt x="1858" y="423"/>
                    </a:lnTo>
                    <a:lnTo>
                      <a:pt x="1858" y="423"/>
                    </a:lnTo>
                    <a:lnTo>
                      <a:pt x="1858" y="423"/>
                    </a:lnTo>
                    <a:lnTo>
                      <a:pt x="1858" y="423"/>
                    </a:lnTo>
                    <a:lnTo>
                      <a:pt x="1858" y="423"/>
                    </a:lnTo>
                    <a:lnTo>
                      <a:pt x="1858" y="423"/>
                    </a:lnTo>
                    <a:lnTo>
                      <a:pt x="1858" y="423"/>
                    </a:lnTo>
                    <a:lnTo>
                      <a:pt x="1858" y="423"/>
                    </a:lnTo>
                    <a:lnTo>
                      <a:pt x="1858" y="423"/>
                    </a:lnTo>
                    <a:lnTo>
                      <a:pt x="1856" y="425"/>
                    </a:lnTo>
                    <a:lnTo>
                      <a:pt x="1854" y="423"/>
                    </a:lnTo>
                    <a:lnTo>
                      <a:pt x="1854" y="423"/>
                    </a:lnTo>
                    <a:lnTo>
                      <a:pt x="1854" y="423"/>
                    </a:lnTo>
                    <a:lnTo>
                      <a:pt x="1854" y="423"/>
                    </a:lnTo>
                    <a:lnTo>
                      <a:pt x="1854" y="423"/>
                    </a:lnTo>
                    <a:lnTo>
                      <a:pt x="1852" y="423"/>
                    </a:lnTo>
                    <a:lnTo>
                      <a:pt x="1852" y="423"/>
                    </a:lnTo>
                    <a:lnTo>
                      <a:pt x="1852" y="423"/>
                    </a:lnTo>
                    <a:lnTo>
                      <a:pt x="1852" y="423"/>
                    </a:lnTo>
                    <a:lnTo>
                      <a:pt x="1852" y="421"/>
                    </a:lnTo>
                    <a:lnTo>
                      <a:pt x="1852" y="421"/>
                    </a:lnTo>
                    <a:lnTo>
                      <a:pt x="1852" y="421"/>
                    </a:lnTo>
                    <a:lnTo>
                      <a:pt x="1852" y="419"/>
                    </a:lnTo>
                    <a:lnTo>
                      <a:pt x="1850" y="419"/>
                    </a:lnTo>
                    <a:lnTo>
                      <a:pt x="1850" y="419"/>
                    </a:lnTo>
                    <a:lnTo>
                      <a:pt x="1850" y="418"/>
                    </a:lnTo>
                    <a:lnTo>
                      <a:pt x="1850" y="418"/>
                    </a:lnTo>
                    <a:lnTo>
                      <a:pt x="1848" y="418"/>
                    </a:lnTo>
                    <a:lnTo>
                      <a:pt x="1848" y="418"/>
                    </a:lnTo>
                    <a:lnTo>
                      <a:pt x="1848" y="418"/>
                    </a:lnTo>
                    <a:lnTo>
                      <a:pt x="1848" y="418"/>
                    </a:lnTo>
                    <a:lnTo>
                      <a:pt x="1848" y="418"/>
                    </a:lnTo>
                    <a:lnTo>
                      <a:pt x="1848" y="418"/>
                    </a:lnTo>
                    <a:lnTo>
                      <a:pt x="1847" y="418"/>
                    </a:lnTo>
                    <a:lnTo>
                      <a:pt x="1845" y="418"/>
                    </a:lnTo>
                    <a:lnTo>
                      <a:pt x="1845" y="418"/>
                    </a:lnTo>
                    <a:lnTo>
                      <a:pt x="1841" y="419"/>
                    </a:lnTo>
                    <a:lnTo>
                      <a:pt x="1839" y="419"/>
                    </a:lnTo>
                    <a:lnTo>
                      <a:pt x="1836" y="419"/>
                    </a:lnTo>
                    <a:lnTo>
                      <a:pt x="1832" y="421"/>
                    </a:lnTo>
                    <a:lnTo>
                      <a:pt x="1830" y="421"/>
                    </a:lnTo>
                    <a:lnTo>
                      <a:pt x="1830" y="421"/>
                    </a:lnTo>
                    <a:lnTo>
                      <a:pt x="1829" y="421"/>
                    </a:lnTo>
                    <a:lnTo>
                      <a:pt x="1829" y="419"/>
                    </a:lnTo>
                    <a:lnTo>
                      <a:pt x="1829" y="419"/>
                    </a:lnTo>
                    <a:lnTo>
                      <a:pt x="1829" y="419"/>
                    </a:lnTo>
                    <a:lnTo>
                      <a:pt x="1829" y="419"/>
                    </a:lnTo>
                    <a:lnTo>
                      <a:pt x="1829" y="419"/>
                    </a:lnTo>
                    <a:lnTo>
                      <a:pt x="1829" y="418"/>
                    </a:lnTo>
                    <a:lnTo>
                      <a:pt x="1829" y="418"/>
                    </a:lnTo>
                    <a:lnTo>
                      <a:pt x="1829" y="418"/>
                    </a:lnTo>
                    <a:lnTo>
                      <a:pt x="1829" y="418"/>
                    </a:lnTo>
                    <a:lnTo>
                      <a:pt x="1829" y="416"/>
                    </a:lnTo>
                    <a:lnTo>
                      <a:pt x="1827" y="416"/>
                    </a:lnTo>
                    <a:lnTo>
                      <a:pt x="1827" y="416"/>
                    </a:lnTo>
                    <a:lnTo>
                      <a:pt x="1827" y="416"/>
                    </a:lnTo>
                    <a:lnTo>
                      <a:pt x="1827" y="414"/>
                    </a:lnTo>
                    <a:lnTo>
                      <a:pt x="1825" y="414"/>
                    </a:lnTo>
                    <a:lnTo>
                      <a:pt x="1825" y="412"/>
                    </a:lnTo>
                    <a:lnTo>
                      <a:pt x="1825" y="412"/>
                    </a:lnTo>
                    <a:lnTo>
                      <a:pt x="1825" y="412"/>
                    </a:lnTo>
                    <a:lnTo>
                      <a:pt x="1825" y="412"/>
                    </a:lnTo>
                    <a:lnTo>
                      <a:pt x="1825" y="409"/>
                    </a:lnTo>
                    <a:lnTo>
                      <a:pt x="1825" y="407"/>
                    </a:lnTo>
                    <a:lnTo>
                      <a:pt x="1825" y="403"/>
                    </a:lnTo>
                    <a:lnTo>
                      <a:pt x="1827" y="403"/>
                    </a:lnTo>
                    <a:lnTo>
                      <a:pt x="1827" y="401"/>
                    </a:lnTo>
                    <a:lnTo>
                      <a:pt x="1827" y="400"/>
                    </a:lnTo>
                    <a:lnTo>
                      <a:pt x="1827" y="398"/>
                    </a:lnTo>
                    <a:lnTo>
                      <a:pt x="1825" y="398"/>
                    </a:lnTo>
                    <a:lnTo>
                      <a:pt x="1825" y="398"/>
                    </a:lnTo>
                    <a:lnTo>
                      <a:pt x="1825" y="398"/>
                    </a:lnTo>
                    <a:lnTo>
                      <a:pt x="1825" y="398"/>
                    </a:lnTo>
                    <a:lnTo>
                      <a:pt x="1825" y="396"/>
                    </a:lnTo>
                    <a:lnTo>
                      <a:pt x="1825" y="396"/>
                    </a:lnTo>
                    <a:lnTo>
                      <a:pt x="1825" y="396"/>
                    </a:lnTo>
                    <a:lnTo>
                      <a:pt x="1823" y="396"/>
                    </a:lnTo>
                    <a:lnTo>
                      <a:pt x="1823" y="394"/>
                    </a:lnTo>
                    <a:lnTo>
                      <a:pt x="1823" y="394"/>
                    </a:lnTo>
                    <a:lnTo>
                      <a:pt x="1823" y="394"/>
                    </a:lnTo>
                    <a:lnTo>
                      <a:pt x="1821" y="394"/>
                    </a:lnTo>
                    <a:lnTo>
                      <a:pt x="1821" y="392"/>
                    </a:lnTo>
                    <a:lnTo>
                      <a:pt x="1821" y="392"/>
                    </a:lnTo>
                    <a:lnTo>
                      <a:pt x="1821" y="391"/>
                    </a:lnTo>
                    <a:lnTo>
                      <a:pt x="1821" y="391"/>
                    </a:lnTo>
                    <a:lnTo>
                      <a:pt x="1820" y="391"/>
                    </a:lnTo>
                    <a:lnTo>
                      <a:pt x="1820" y="391"/>
                    </a:lnTo>
                    <a:lnTo>
                      <a:pt x="1820" y="391"/>
                    </a:lnTo>
                    <a:lnTo>
                      <a:pt x="1820" y="389"/>
                    </a:lnTo>
                    <a:lnTo>
                      <a:pt x="1820" y="389"/>
                    </a:lnTo>
                    <a:lnTo>
                      <a:pt x="1818" y="389"/>
                    </a:lnTo>
                    <a:lnTo>
                      <a:pt x="1818" y="389"/>
                    </a:lnTo>
                    <a:lnTo>
                      <a:pt x="1818" y="389"/>
                    </a:lnTo>
                    <a:lnTo>
                      <a:pt x="1816" y="387"/>
                    </a:lnTo>
                    <a:lnTo>
                      <a:pt x="1816" y="387"/>
                    </a:lnTo>
                    <a:lnTo>
                      <a:pt x="1814" y="385"/>
                    </a:lnTo>
                    <a:lnTo>
                      <a:pt x="1811" y="383"/>
                    </a:lnTo>
                    <a:lnTo>
                      <a:pt x="1811" y="381"/>
                    </a:lnTo>
                    <a:lnTo>
                      <a:pt x="1809" y="381"/>
                    </a:lnTo>
                    <a:lnTo>
                      <a:pt x="1809" y="378"/>
                    </a:lnTo>
                    <a:lnTo>
                      <a:pt x="1809" y="376"/>
                    </a:lnTo>
                    <a:lnTo>
                      <a:pt x="1809" y="374"/>
                    </a:lnTo>
                    <a:lnTo>
                      <a:pt x="1809" y="374"/>
                    </a:lnTo>
                    <a:lnTo>
                      <a:pt x="1807" y="372"/>
                    </a:lnTo>
                    <a:lnTo>
                      <a:pt x="1807" y="371"/>
                    </a:lnTo>
                    <a:lnTo>
                      <a:pt x="1805" y="369"/>
                    </a:lnTo>
                    <a:lnTo>
                      <a:pt x="1803" y="369"/>
                    </a:lnTo>
                    <a:lnTo>
                      <a:pt x="1803" y="369"/>
                    </a:lnTo>
                    <a:lnTo>
                      <a:pt x="1801" y="369"/>
                    </a:lnTo>
                    <a:lnTo>
                      <a:pt x="1801" y="369"/>
                    </a:lnTo>
                    <a:lnTo>
                      <a:pt x="1801" y="369"/>
                    </a:lnTo>
                    <a:lnTo>
                      <a:pt x="1801" y="369"/>
                    </a:lnTo>
                    <a:lnTo>
                      <a:pt x="1801" y="369"/>
                    </a:lnTo>
                    <a:lnTo>
                      <a:pt x="1800" y="369"/>
                    </a:lnTo>
                    <a:lnTo>
                      <a:pt x="1800" y="371"/>
                    </a:lnTo>
                    <a:lnTo>
                      <a:pt x="1800" y="371"/>
                    </a:lnTo>
                    <a:lnTo>
                      <a:pt x="1800" y="371"/>
                    </a:lnTo>
                    <a:lnTo>
                      <a:pt x="1800" y="372"/>
                    </a:lnTo>
                    <a:lnTo>
                      <a:pt x="1800" y="372"/>
                    </a:lnTo>
                    <a:lnTo>
                      <a:pt x="1798" y="372"/>
                    </a:lnTo>
                    <a:lnTo>
                      <a:pt x="1798" y="371"/>
                    </a:lnTo>
                    <a:lnTo>
                      <a:pt x="1796" y="371"/>
                    </a:lnTo>
                    <a:lnTo>
                      <a:pt x="1796" y="371"/>
                    </a:lnTo>
                    <a:lnTo>
                      <a:pt x="1794" y="371"/>
                    </a:lnTo>
                    <a:lnTo>
                      <a:pt x="1794" y="371"/>
                    </a:lnTo>
                    <a:lnTo>
                      <a:pt x="1794" y="371"/>
                    </a:lnTo>
                    <a:lnTo>
                      <a:pt x="1792" y="371"/>
                    </a:lnTo>
                    <a:lnTo>
                      <a:pt x="1792" y="371"/>
                    </a:lnTo>
                    <a:lnTo>
                      <a:pt x="1792" y="369"/>
                    </a:lnTo>
                    <a:lnTo>
                      <a:pt x="1791" y="369"/>
                    </a:lnTo>
                    <a:lnTo>
                      <a:pt x="1791" y="369"/>
                    </a:lnTo>
                    <a:lnTo>
                      <a:pt x="1789" y="369"/>
                    </a:lnTo>
                    <a:lnTo>
                      <a:pt x="1789" y="369"/>
                    </a:lnTo>
                    <a:lnTo>
                      <a:pt x="1787" y="369"/>
                    </a:lnTo>
                    <a:lnTo>
                      <a:pt x="1787" y="369"/>
                    </a:lnTo>
                    <a:lnTo>
                      <a:pt x="1785" y="371"/>
                    </a:lnTo>
                    <a:lnTo>
                      <a:pt x="1783" y="372"/>
                    </a:lnTo>
                    <a:lnTo>
                      <a:pt x="1782" y="374"/>
                    </a:lnTo>
                    <a:lnTo>
                      <a:pt x="1780" y="374"/>
                    </a:lnTo>
                    <a:lnTo>
                      <a:pt x="1778" y="374"/>
                    </a:lnTo>
                    <a:lnTo>
                      <a:pt x="1776" y="374"/>
                    </a:lnTo>
                    <a:lnTo>
                      <a:pt x="1773" y="374"/>
                    </a:lnTo>
                    <a:lnTo>
                      <a:pt x="1773" y="374"/>
                    </a:lnTo>
                    <a:lnTo>
                      <a:pt x="1773" y="374"/>
                    </a:lnTo>
                    <a:lnTo>
                      <a:pt x="1771" y="372"/>
                    </a:lnTo>
                    <a:lnTo>
                      <a:pt x="1771" y="372"/>
                    </a:lnTo>
                    <a:lnTo>
                      <a:pt x="1767" y="371"/>
                    </a:lnTo>
                    <a:lnTo>
                      <a:pt x="1767" y="371"/>
                    </a:lnTo>
                    <a:lnTo>
                      <a:pt x="1767" y="369"/>
                    </a:lnTo>
                    <a:lnTo>
                      <a:pt x="1765" y="369"/>
                    </a:lnTo>
                    <a:lnTo>
                      <a:pt x="1767" y="365"/>
                    </a:lnTo>
                    <a:lnTo>
                      <a:pt x="1765" y="365"/>
                    </a:lnTo>
                    <a:lnTo>
                      <a:pt x="1765" y="363"/>
                    </a:lnTo>
                    <a:lnTo>
                      <a:pt x="1765" y="363"/>
                    </a:lnTo>
                    <a:lnTo>
                      <a:pt x="1765" y="362"/>
                    </a:lnTo>
                    <a:lnTo>
                      <a:pt x="1763" y="360"/>
                    </a:lnTo>
                    <a:lnTo>
                      <a:pt x="1762" y="358"/>
                    </a:lnTo>
                    <a:lnTo>
                      <a:pt x="1760" y="358"/>
                    </a:lnTo>
                    <a:lnTo>
                      <a:pt x="1758" y="358"/>
                    </a:lnTo>
                    <a:lnTo>
                      <a:pt x="1754" y="356"/>
                    </a:lnTo>
                    <a:lnTo>
                      <a:pt x="1751" y="356"/>
                    </a:lnTo>
                    <a:lnTo>
                      <a:pt x="1747" y="354"/>
                    </a:lnTo>
                    <a:lnTo>
                      <a:pt x="1747" y="354"/>
                    </a:lnTo>
                    <a:lnTo>
                      <a:pt x="1747" y="354"/>
                    </a:lnTo>
                    <a:lnTo>
                      <a:pt x="1745" y="354"/>
                    </a:lnTo>
                    <a:lnTo>
                      <a:pt x="1745" y="351"/>
                    </a:lnTo>
                    <a:lnTo>
                      <a:pt x="1745" y="351"/>
                    </a:lnTo>
                    <a:lnTo>
                      <a:pt x="1747" y="351"/>
                    </a:lnTo>
                    <a:lnTo>
                      <a:pt x="1747" y="351"/>
                    </a:lnTo>
                    <a:lnTo>
                      <a:pt x="1749" y="351"/>
                    </a:lnTo>
                    <a:lnTo>
                      <a:pt x="1749" y="351"/>
                    </a:lnTo>
                    <a:lnTo>
                      <a:pt x="1749" y="351"/>
                    </a:lnTo>
                    <a:lnTo>
                      <a:pt x="1749" y="351"/>
                    </a:lnTo>
                    <a:lnTo>
                      <a:pt x="1751" y="351"/>
                    </a:lnTo>
                    <a:lnTo>
                      <a:pt x="1751" y="349"/>
                    </a:lnTo>
                    <a:lnTo>
                      <a:pt x="1753" y="349"/>
                    </a:lnTo>
                    <a:lnTo>
                      <a:pt x="1754" y="351"/>
                    </a:lnTo>
                    <a:lnTo>
                      <a:pt x="1754" y="351"/>
                    </a:lnTo>
                    <a:lnTo>
                      <a:pt x="1754" y="351"/>
                    </a:lnTo>
                    <a:lnTo>
                      <a:pt x="1756" y="351"/>
                    </a:lnTo>
                    <a:lnTo>
                      <a:pt x="1756" y="351"/>
                    </a:lnTo>
                    <a:lnTo>
                      <a:pt x="1756" y="353"/>
                    </a:lnTo>
                    <a:lnTo>
                      <a:pt x="1758" y="353"/>
                    </a:lnTo>
                    <a:lnTo>
                      <a:pt x="1758" y="353"/>
                    </a:lnTo>
                    <a:lnTo>
                      <a:pt x="1758" y="353"/>
                    </a:lnTo>
                    <a:lnTo>
                      <a:pt x="1758" y="353"/>
                    </a:lnTo>
                    <a:lnTo>
                      <a:pt x="1758" y="353"/>
                    </a:lnTo>
                    <a:lnTo>
                      <a:pt x="1758" y="353"/>
                    </a:lnTo>
                    <a:lnTo>
                      <a:pt x="1760" y="354"/>
                    </a:lnTo>
                    <a:lnTo>
                      <a:pt x="1760" y="354"/>
                    </a:lnTo>
                    <a:lnTo>
                      <a:pt x="1760" y="354"/>
                    </a:lnTo>
                    <a:lnTo>
                      <a:pt x="1762" y="354"/>
                    </a:lnTo>
                    <a:lnTo>
                      <a:pt x="1762" y="354"/>
                    </a:lnTo>
                    <a:lnTo>
                      <a:pt x="1762" y="354"/>
                    </a:lnTo>
                    <a:lnTo>
                      <a:pt x="1763" y="354"/>
                    </a:lnTo>
                    <a:lnTo>
                      <a:pt x="1763" y="354"/>
                    </a:lnTo>
                    <a:lnTo>
                      <a:pt x="1763" y="354"/>
                    </a:lnTo>
                    <a:lnTo>
                      <a:pt x="1763" y="354"/>
                    </a:lnTo>
                    <a:lnTo>
                      <a:pt x="1765" y="353"/>
                    </a:lnTo>
                    <a:lnTo>
                      <a:pt x="1767" y="351"/>
                    </a:lnTo>
                    <a:lnTo>
                      <a:pt x="1769" y="349"/>
                    </a:lnTo>
                    <a:lnTo>
                      <a:pt x="1771" y="347"/>
                    </a:lnTo>
                    <a:lnTo>
                      <a:pt x="1771" y="347"/>
                    </a:lnTo>
                    <a:lnTo>
                      <a:pt x="1771" y="345"/>
                    </a:lnTo>
                    <a:lnTo>
                      <a:pt x="1769" y="343"/>
                    </a:lnTo>
                    <a:lnTo>
                      <a:pt x="1767" y="342"/>
                    </a:lnTo>
                    <a:lnTo>
                      <a:pt x="1763" y="340"/>
                    </a:lnTo>
                    <a:lnTo>
                      <a:pt x="1762" y="338"/>
                    </a:lnTo>
                    <a:lnTo>
                      <a:pt x="1762" y="336"/>
                    </a:lnTo>
                    <a:lnTo>
                      <a:pt x="1760" y="334"/>
                    </a:lnTo>
                    <a:lnTo>
                      <a:pt x="1756" y="334"/>
                    </a:lnTo>
                    <a:lnTo>
                      <a:pt x="1754" y="334"/>
                    </a:lnTo>
                    <a:lnTo>
                      <a:pt x="1751" y="334"/>
                    </a:lnTo>
                    <a:lnTo>
                      <a:pt x="1749" y="333"/>
                    </a:lnTo>
                    <a:lnTo>
                      <a:pt x="1744" y="333"/>
                    </a:lnTo>
                    <a:lnTo>
                      <a:pt x="1740" y="331"/>
                    </a:lnTo>
                    <a:lnTo>
                      <a:pt x="1736" y="329"/>
                    </a:lnTo>
                    <a:lnTo>
                      <a:pt x="1733" y="329"/>
                    </a:lnTo>
                    <a:lnTo>
                      <a:pt x="1731" y="329"/>
                    </a:lnTo>
                    <a:lnTo>
                      <a:pt x="1729" y="329"/>
                    </a:lnTo>
                    <a:lnTo>
                      <a:pt x="1727" y="329"/>
                    </a:lnTo>
                    <a:lnTo>
                      <a:pt x="1727" y="329"/>
                    </a:lnTo>
                    <a:lnTo>
                      <a:pt x="1726" y="329"/>
                    </a:lnTo>
                    <a:lnTo>
                      <a:pt x="1724" y="327"/>
                    </a:lnTo>
                    <a:lnTo>
                      <a:pt x="1724" y="327"/>
                    </a:lnTo>
                    <a:lnTo>
                      <a:pt x="1722" y="327"/>
                    </a:lnTo>
                    <a:lnTo>
                      <a:pt x="1722" y="329"/>
                    </a:lnTo>
                    <a:lnTo>
                      <a:pt x="1722" y="329"/>
                    </a:lnTo>
                    <a:lnTo>
                      <a:pt x="1722" y="329"/>
                    </a:lnTo>
                    <a:lnTo>
                      <a:pt x="1722" y="329"/>
                    </a:lnTo>
                    <a:lnTo>
                      <a:pt x="1722" y="329"/>
                    </a:lnTo>
                    <a:lnTo>
                      <a:pt x="1722" y="329"/>
                    </a:lnTo>
                    <a:lnTo>
                      <a:pt x="1722" y="329"/>
                    </a:lnTo>
                    <a:lnTo>
                      <a:pt x="1720" y="329"/>
                    </a:lnTo>
                    <a:lnTo>
                      <a:pt x="1720" y="329"/>
                    </a:lnTo>
                    <a:lnTo>
                      <a:pt x="1720" y="329"/>
                    </a:lnTo>
                    <a:lnTo>
                      <a:pt x="1720" y="329"/>
                    </a:lnTo>
                    <a:lnTo>
                      <a:pt x="1720" y="329"/>
                    </a:lnTo>
                    <a:lnTo>
                      <a:pt x="1718" y="329"/>
                    </a:lnTo>
                    <a:lnTo>
                      <a:pt x="1718" y="329"/>
                    </a:lnTo>
                    <a:lnTo>
                      <a:pt x="1718" y="329"/>
                    </a:lnTo>
                    <a:lnTo>
                      <a:pt x="1718" y="329"/>
                    </a:lnTo>
                    <a:lnTo>
                      <a:pt x="1716" y="329"/>
                    </a:lnTo>
                    <a:lnTo>
                      <a:pt x="1716" y="329"/>
                    </a:lnTo>
                    <a:lnTo>
                      <a:pt x="1716" y="329"/>
                    </a:lnTo>
                    <a:lnTo>
                      <a:pt x="1715" y="329"/>
                    </a:lnTo>
                    <a:lnTo>
                      <a:pt x="1715" y="329"/>
                    </a:lnTo>
                    <a:lnTo>
                      <a:pt x="1715" y="329"/>
                    </a:lnTo>
                    <a:lnTo>
                      <a:pt x="1713" y="329"/>
                    </a:lnTo>
                    <a:lnTo>
                      <a:pt x="1713" y="329"/>
                    </a:lnTo>
                    <a:lnTo>
                      <a:pt x="1713" y="329"/>
                    </a:lnTo>
                    <a:lnTo>
                      <a:pt x="1713" y="329"/>
                    </a:lnTo>
                    <a:lnTo>
                      <a:pt x="1711" y="329"/>
                    </a:lnTo>
                    <a:lnTo>
                      <a:pt x="1711" y="329"/>
                    </a:lnTo>
                    <a:lnTo>
                      <a:pt x="1711" y="329"/>
                    </a:lnTo>
                    <a:lnTo>
                      <a:pt x="1709" y="329"/>
                    </a:lnTo>
                    <a:lnTo>
                      <a:pt x="1707" y="327"/>
                    </a:lnTo>
                    <a:lnTo>
                      <a:pt x="1707" y="325"/>
                    </a:lnTo>
                    <a:lnTo>
                      <a:pt x="1706" y="325"/>
                    </a:lnTo>
                    <a:lnTo>
                      <a:pt x="1706" y="325"/>
                    </a:lnTo>
                    <a:lnTo>
                      <a:pt x="1706" y="325"/>
                    </a:lnTo>
                    <a:lnTo>
                      <a:pt x="1706" y="325"/>
                    </a:lnTo>
                    <a:lnTo>
                      <a:pt x="1706" y="325"/>
                    </a:lnTo>
                    <a:lnTo>
                      <a:pt x="1706" y="325"/>
                    </a:lnTo>
                    <a:lnTo>
                      <a:pt x="1704" y="325"/>
                    </a:lnTo>
                    <a:lnTo>
                      <a:pt x="1704" y="325"/>
                    </a:lnTo>
                    <a:lnTo>
                      <a:pt x="1704" y="325"/>
                    </a:lnTo>
                    <a:lnTo>
                      <a:pt x="1702" y="325"/>
                    </a:lnTo>
                    <a:lnTo>
                      <a:pt x="1702" y="325"/>
                    </a:lnTo>
                    <a:lnTo>
                      <a:pt x="1702" y="325"/>
                    </a:lnTo>
                    <a:lnTo>
                      <a:pt x="1700" y="325"/>
                    </a:lnTo>
                    <a:lnTo>
                      <a:pt x="1700" y="325"/>
                    </a:lnTo>
                    <a:lnTo>
                      <a:pt x="1700" y="325"/>
                    </a:lnTo>
                    <a:lnTo>
                      <a:pt x="1698" y="325"/>
                    </a:lnTo>
                    <a:lnTo>
                      <a:pt x="1698" y="325"/>
                    </a:lnTo>
                    <a:lnTo>
                      <a:pt x="1698" y="325"/>
                    </a:lnTo>
                    <a:lnTo>
                      <a:pt x="1698" y="325"/>
                    </a:lnTo>
                    <a:lnTo>
                      <a:pt x="1697" y="327"/>
                    </a:lnTo>
                    <a:lnTo>
                      <a:pt x="1695" y="327"/>
                    </a:lnTo>
                    <a:lnTo>
                      <a:pt x="1691" y="327"/>
                    </a:lnTo>
                    <a:lnTo>
                      <a:pt x="1686" y="327"/>
                    </a:lnTo>
                    <a:lnTo>
                      <a:pt x="1684" y="327"/>
                    </a:lnTo>
                    <a:lnTo>
                      <a:pt x="1680" y="327"/>
                    </a:lnTo>
                    <a:lnTo>
                      <a:pt x="1678" y="327"/>
                    </a:lnTo>
                    <a:lnTo>
                      <a:pt x="1677" y="325"/>
                    </a:lnTo>
                    <a:lnTo>
                      <a:pt x="1675" y="324"/>
                    </a:lnTo>
                    <a:lnTo>
                      <a:pt x="1675" y="324"/>
                    </a:lnTo>
                    <a:lnTo>
                      <a:pt x="1673" y="322"/>
                    </a:lnTo>
                    <a:lnTo>
                      <a:pt x="1673" y="322"/>
                    </a:lnTo>
                    <a:lnTo>
                      <a:pt x="1671" y="320"/>
                    </a:lnTo>
                    <a:lnTo>
                      <a:pt x="1671" y="320"/>
                    </a:lnTo>
                    <a:lnTo>
                      <a:pt x="1669" y="320"/>
                    </a:lnTo>
                    <a:lnTo>
                      <a:pt x="1669" y="320"/>
                    </a:lnTo>
                    <a:lnTo>
                      <a:pt x="1668" y="320"/>
                    </a:lnTo>
                    <a:lnTo>
                      <a:pt x="1668" y="322"/>
                    </a:lnTo>
                    <a:lnTo>
                      <a:pt x="1668" y="322"/>
                    </a:lnTo>
                    <a:lnTo>
                      <a:pt x="1668" y="324"/>
                    </a:lnTo>
                    <a:lnTo>
                      <a:pt x="1668" y="324"/>
                    </a:lnTo>
                    <a:lnTo>
                      <a:pt x="1666" y="324"/>
                    </a:lnTo>
                    <a:lnTo>
                      <a:pt x="1666" y="324"/>
                    </a:lnTo>
                    <a:lnTo>
                      <a:pt x="1666" y="324"/>
                    </a:lnTo>
                    <a:lnTo>
                      <a:pt x="1666" y="325"/>
                    </a:lnTo>
                    <a:lnTo>
                      <a:pt x="1666" y="325"/>
                    </a:lnTo>
                    <a:lnTo>
                      <a:pt x="1666" y="325"/>
                    </a:lnTo>
                    <a:lnTo>
                      <a:pt x="1664" y="325"/>
                    </a:lnTo>
                    <a:lnTo>
                      <a:pt x="1664" y="327"/>
                    </a:lnTo>
                    <a:lnTo>
                      <a:pt x="1662" y="329"/>
                    </a:lnTo>
                    <a:lnTo>
                      <a:pt x="1660" y="329"/>
                    </a:lnTo>
                    <a:lnTo>
                      <a:pt x="1660" y="331"/>
                    </a:lnTo>
                    <a:lnTo>
                      <a:pt x="1659" y="333"/>
                    </a:lnTo>
                    <a:lnTo>
                      <a:pt x="1659" y="334"/>
                    </a:lnTo>
                    <a:lnTo>
                      <a:pt x="1659" y="338"/>
                    </a:lnTo>
                    <a:lnTo>
                      <a:pt x="1659" y="342"/>
                    </a:lnTo>
                    <a:lnTo>
                      <a:pt x="1659" y="343"/>
                    </a:lnTo>
                    <a:lnTo>
                      <a:pt x="1659" y="343"/>
                    </a:lnTo>
                    <a:lnTo>
                      <a:pt x="1662" y="345"/>
                    </a:lnTo>
                    <a:lnTo>
                      <a:pt x="1662" y="345"/>
                    </a:lnTo>
                    <a:lnTo>
                      <a:pt x="1664" y="347"/>
                    </a:lnTo>
                    <a:lnTo>
                      <a:pt x="1664" y="347"/>
                    </a:lnTo>
                    <a:lnTo>
                      <a:pt x="1666" y="347"/>
                    </a:lnTo>
                    <a:lnTo>
                      <a:pt x="1666" y="347"/>
                    </a:lnTo>
                    <a:lnTo>
                      <a:pt x="1666" y="347"/>
                    </a:lnTo>
                    <a:lnTo>
                      <a:pt x="1666" y="349"/>
                    </a:lnTo>
                    <a:lnTo>
                      <a:pt x="1666" y="349"/>
                    </a:lnTo>
                    <a:lnTo>
                      <a:pt x="1668" y="349"/>
                    </a:lnTo>
                    <a:lnTo>
                      <a:pt x="1668" y="351"/>
                    </a:lnTo>
                    <a:lnTo>
                      <a:pt x="1671" y="354"/>
                    </a:lnTo>
                    <a:lnTo>
                      <a:pt x="1673" y="356"/>
                    </a:lnTo>
                    <a:lnTo>
                      <a:pt x="1675" y="358"/>
                    </a:lnTo>
                    <a:lnTo>
                      <a:pt x="1675" y="360"/>
                    </a:lnTo>
                    <a:lnTo>
                      <a:pt x="1675" y="360"/>
                    </a:lnTo>
                    <a:lnTo>
                      <a:pt x="1675" y="360"/>
                    </a:lnTo>
                    <a:lnTo>
                      <a:pt x="1675" y="362"/>
                    </a:lnTo>
                    <a:lnTo>
                      <a:pt x="1673" y="363"/>
                    </a:lnTo>
                    <a:lnTo>
                      <a:pt x="1671" y="365"/>
                    </a:lnTo>
                    <a:lnTo>
                      <a:pt x="1669" y="367"/>
                    </a:lnTo>
                    <a:lnTo>
                      <a:pt x="1668" y="367"/>
                    </a:lnTo>
                    <a:lnTo>
                      <a:pt x="1664" y="367"/>
                    </a:lnTo>
                    <a:lnTo>
                      <a:pt x="1660" y="367"/>
                    </a:lnTo>
                    <a:lnTo>
                      <a:pt x="1659" y="367"/>
                    </a:lnTo>
                    <a:lnTo>
                      <a:pt x="1659" y="367"/>
                    </a:lnTo>
                    <a:lnTo>
                      <a:pt x="1657" y="367"/>
                    </a:lnTo>
                    <a:lnTo>
                      <a:pt x="1655" y="367"/>
                    </a:lnTo>
                    <a:lnTo>
                      <a:pt x="1651" y="367"/>
                    </a:lnTo>
                    <a:lnTo>
                      <a:pt x="1650" y="365"/>
                    </a:lnTo>
                    <a:lnTo>
                      <a:pt x="1650" y="365"/>
                    </a:lnTo>
                    <a:lnTo>
                      <a:pt x="1637" y="362"/>
                    </a:lnTo>
                    <a:lnTo>
                      <a:pt x="1633" y="362"/>
                    </a:lnTo>
                    <a:lnTo>
                      <a:pt x="1631" y="360"/>
                    </a:lnTo>
                    <a:lnTo>
                      <a:pt x="1628" y="360"/>
                    </a:lnTo>
                    <a:lnTo>
                      <a:pt x="1624" y="360"/>
                    </a:lnTo>
                    <a:lnTo>
                      <a:pt x="1622" y="360"/>
                    </a:lnTo>
                    <a:lnTo>
                      <a:pt x="1621" y="360"/>
                    </a:lnTo>
                    <a:lnTo>
                      <a:pt x="1621" y="362"/>
                    </a:lnTo>
                    <a:lnTo>
                      <a:pt x="1621" y="362"/>
                    </a:lnTo>
                    <a:lnTo>
                      <a:pt x="1621" y="362"/>
                    </a:lnTo>
                    <a:lnTo>
                      <a:pt x="1621" y="362"/>
                    </a:lnTo>
                    <a:lnTo>
                      <a:pt x="1619" y="363"/>
                    </a:lnTo>
                    <a:lnTo>
                      <a:pt x="1617" y="365"/>
                    </a:lnTo>
                    <a:lnTo>
                      <a:pt x="1615" y="367"/>
                    </a:lnTo>
                    <a:lnTo>
                      <a:pt x="1613" y="367"/>
                    </a:lnTo>
                    <a:lnTo>
                      <a:pt x="1612" y="367"/>
                    </a:lnTo>
                    <a:lnTo>
                      <a:pt x="1610" y="367"/>
                    </a:lnTo>
                    <a:lnTo>
                      <a:pt x="1608" y="367"/>
                    </a:lnTo>
                    <a:lnTo>
                      <a:pt x="1606" y="367"/>
                    </a:lnTo>
                    <a:lnTo>
                      <a:pt x="1606" y="367"/>
                    </a:lnTo>
                    <a:lnTo>
                      <a:pt x="1606" y="367"/>
                    </a:lnTo>
                    <a:lnTo>
                      <a:pt x="1604" y="367"/>
                    </a:lnTo>
                    <a:lnTo>
                      <a:pt x="1604" y="367"/>
                    </a:lnTo>
                    <a:lnTo>
                      <a:pt x="1603" y="367"/>
                    </a:lnTo>
                    <a:lnTo>
                      <a:pt x="1601" y="365"/>
                    </a:lnTo>
                    <a:lnTo>
                      <a:pt x="1601" y="365"/>
                    </a:lnTo>
                    <a:lnTo>
                      <a:pt x="1601" y="365"/>
                    </a:lnTo>
                    <a:lnTo>
                      <a:pt x="1601" y="365"/>
                    </a:lnTo>
                    <a:lnTo>
                      <a:pt x="1599" y="365"/>
                    </a:lnTo>
                    <a:lnTo>
                      <a:pt x="1595" y="363"/>
                    </a:lnTo>
                    <a:lnTo>
                      <a:pt x="1595" y="363"/>
                    </a:lnTo>
                    <a:lnTo>
                      <a:pt x="1593" y="363"/>
                    </a:lnTo>
                    <a:lnTo>
                      <a:pt x="1593" y="363"/>
                    </a:lnTo>
                    <a:lnTo>
                      <a:pt x="1592" y="363"/>
                    </a:lnTo>
                    <a:lnTo>
                      <a:pt x="1592" y="363"/>
                    </a:lnTo>
                    <a:lnTo>
                      <a:pt x="1590" y="365"/>
                    </a:lnTo>
                    <a:lnTo>
                      <a:pt x="1590" y="365"/>
                    </a:lnTo>
                    <a:lnTo>
                      <a:pt x="1588" y="365"/>
                    </a:lnTo>
                    <a:lnTo>
                      <a:pt x="1586" y="367"/>
                    </a:lnTo>
                    <a:lnTo>
                      <a:pt x="1584" y="367"/>
                    </a:lnTo>
                    <a:lnTo>
                      <a:pt x="1584" y="367"/>
                    </a:lnTo>
                    <a:lnTo>
                      <a:pt x="1583" y="369"/>
                    </a:lnTo>
                    <a:lnTo>
                      <a:pt x="1579" y="369"/>
                    </a:lnTo>
                    <a:lnTo>
                      <a:pt x="1577" y="369"/>
                    </a:lnTo>
                    <a:lnTo>
                      <a:pt x="1577" y="371"/>
                    </a:lnTo>
                    <a:lnTo>
                      <a:pt x="1574" y="371"/>
                    </a:lnTo>
                    <a:lnTo>
                      <a:pt x="1570" y="371"/>
                    </a:lnTo>
                    <a:lnTo>
                      <a:pt x="1566" y="371"/>
                    </a:lnTo>
                    <a:lnTo>
                      <a:pt x="1563" y="369"/>
                    </a:lnTo>
                    <a:lnTo>
                      <a:pt x="1559" y="369"/>
                    </a:lnTo>
                    <a:lnTo>
                      <a:pt x="1557" y="371"/>
                    </a:lnTo>
                    <a:lnTo>
                      <a:pt x="1555" y="371"/>
                    </a:lnTo>
                    <a:lnTo>
                      <a:pt x="1555" y="372"/>
                    </a:lnTo>
                    <a:lnTo>
                      <a:pt x="1555" y="374"/>
                    </a:lnTo>
                    <a:lnTo>
                      <a:pt x="1555" y="378"/>
                    </a:lnTo>
                    <a:lnTo>
                      <a:pt x="1554" y="380"/>
                    </a:lnTo>
                    <a:lnTo>
                      <a:pt x="1550" y="385"/>
                    </a:lnTo>
                    <a:lnTo>
                      <a:pt x="1550" y="387"/>
                    </a:lnTo>
                    <a:lnTo>
                      <a:pt x="1548" y="387"/>
                    </a:lnTo>
                    <a:lnTo>
                      <a:pt x="1548" y="387"/>
                    </a:lnTo>
                    <a:lnTo>
                      <a:pt x="1548" y="389"/>
                    </a:lnTo>
                    <a:lnTo>
                      <a:pt x="1548" y="389"/>
                    </a:lnTo>
                    <a:lnTo>
                      <a:pt x="1546" y="389"/>
                    </a:lnTo>
                    <a:lnTo>
                      <a:pt x="1546" y="389"/>
                    </a:lnTo>
                    <a:lnTo>
                      <a:pt x="1546" y="389"/>
                    </a:lnTo>
                    <a:lnTo>
                      <a:pt x="1545" y="389"/>
                    </a:lnTo>
                    <a:lnTo>
                      <a:pt x="1543" y="389"/>
                    </a:lnTo>
                    <a:lnTo>
                      <a:pt x="1543" y="389"/>
                    </a:lnTo>
                    <a:lnTo>
                      <a:pt x="1543" y="389"/>
                    </a:lnTo>
                    <a:lnTo>
                      <a:pt x="1543" y="389"/>
                    </a:lnTo>
                    <a:lnTo>
                      <a:pt x="1541" y="389"/>
                    </a:lnTo>
                    <a:lnTo>
                      <a:pt x="1532" y="392"/>
                    </a:lnTo>
                    <a:lnTo>
                      <a:pt x="1530" y="394"/>
                    </a:lnTo>
                    <a:lnTo>
                      <a:pt x="1530" y="394"/>
                    </a:lnTo>
                    <a:lnTo>
                      <a:pt x="1528" y="394"/>
                    </a:lnTo>
                    <a:lnTo>
                      <a:pt x="1528" y="394"/>
                    </a:lnTo>
                    <a:lnTo>
                      <a:pt x="1528" y="394"/>
                    </a:lnTo>
                    <a:lnTo>
                      <a:pt x="1527" y="394"/>
                    </a:lnTo>
                    <a:lnTo>
                      <a:pt x="1527" y="394"/>
                    </a:lnTo>
                    <a:lnTo>
                      <a:pt x="1527" y="392"/>
                    </a:lnTo>
                    <a:lnTo>
                      <a:pt x="1527" y="392"/>
                    </a:lnTo>
                    <a:lnTo>
                      <a:pt x="1525" y="392"/>
                    </a:lnTo>
                    <a:lnTo>
                      <a:pt x="1525" y="392"/>
                    </a:lnTo>
                    <a:lnTo>
                      <a:pt x="1525" y="391"/>
                    </a:lnTo>
                    <a:lnTo>
                      <a:pt x="1525" y="391"/>
                    </a:lnTo>
                    <a:lnTo>
                      <a:pt x="1523" y="389"/>
                    </a:lnTo>
                    <a:lnTo>
                      <a:pt x="1521" y="389"/>
                    </a:lnTo>
                    <a:lnTo>
                      <a:pt x="1521" y="387"/>
                    </a:lnTo>
                    <a:lnTo>
                      <a:pt x="1521" y="387"/>
                    </a:lnTo>
                    <a:lnTo>
                      <a:pt x="1519" y="387"/>
                    </a:lnTo>
                    <a:lnTo>
                      <a:pt x="1519" y="385"/>
                    </a:lnTo>
                    <a:lnTo>
                      <a:pt x="1518" y="385"/>
                    </a:lnTo>
                    <a:lnTo>
                      <a:pt x="1512" y="381"/>
                    </a:lnTo>
                    <a:lnTo>
                      <a:pt x="1507" y="378"/>
                    </a:lnTo>
                    <a:lnTo>
                      <a:pt x="1505" y="376"/>
                    </a:lnTo>
                    <a:lnTo>
                      <a:pt x="1505" y="376"/>
                    </a:lnTo>
                    <a:lnTo>
                      <a:pt x="1505" y="376"/>
                    </a:lnTo>
                    <a:lnTo>
                      <a:pt x="1503" y="376"/>
                    </a:lnTo>
                    <a:lnTo>
                      <a:pt x="1503" y="376"/>
                    </a:lnTo>
                    <a:lnTo>
                      <a:pt x="1503" y="376"/>
                    </a:lnTo>
                    <a:lnTo>
                      <a:pt x="1503" y="376"/>
                    </a:lnTo>
                    <a:lnTo>
                      <a:pt x="1503" y="376"/>
                    </a:lnTo>
                    <a:lnTo>
                      <a:pt x="1501" y="376"/>
                    </a:lnTo>
                    <a:lnTo>
                      <a:pt x="1501" y="376"/>
                    </a:lnTo>
                    <a:lnTo>
                      <a:pt x="1501" y="376"/>
                    </a:lnTo>
                    <a:lnTo>
                      <a:pt x="1501" y="378"/>
                    </a:lnTo>
                    <a:lnTo>
                      <a:pt x="1501" y="378"/>
                    </a:lnTo>
                    <a:lnTo>
                      <a:pt x="1501" y="378"/>
                    </a:lnTo>
                    <a:lnTo>
                      <a:pt x="1499" y="378"/>
                    </a:lnTo>
                    <a:lnTo>
                      <a:pt x="1499" y="378"/>
                    </a:lnTo>
                    <a:lnTo>
                      <a:pt x="1499" y="380"/>
                    </a:lnTo>
                    <a:lnTo>
                      <a:pt x="1498" y="381"/>
                    </a:lnTo>
                    <a:lnTo>
                      <a:pt x="1492" y="383"/>
                    </a:lnTo>
                    <a:lnTo>
                      <a:pt x="1487" y="385"/>
                    </a:lnTo>
                    <a:lnTo>
                      <a:pt x="1483" y="385"/>
                    </a:lnTo>
                    <a:lnTo>
                      <a:pt x="1481" y="385"/>
                    </a:lnTo>
                    <a:lnTo>
                      <a:pt x="1480" y="383"/>
                    </a:lnTo>
                    <a:lnTo>
                      <a:pt x="1480" y="383"/>
                    </a:lnTo>
                    <a:lnTo>
                      <a:pt x="1480" y="383"/>
                    </a:lnTo>
                    <a:lnTo>
                      <a:pt x="1478" y="383"/>
                    </a:lnTo>
                    <a:lnTo>
                      <a:pt x="1478" y="383"/>
                    </a:lnTo>
                    <a:lnTo>
                      <a:pt x="1478" y="383"/>
                    </a:lnTo>
                    <a:lnTo>
                      <a:pt x="1476" y="383"/>
                    </a:lnTo>
                    <a:lnTo>
                      <a:pt x="1476" y="383"/>
                    </a:lnTo>
                    <a:lnTo>
                      <a:pt x="1474" y="383"/>
                    </a:lnTo>
                    <a:lnTo>
                      <a:pt x="1469" y="383"/>
                    </a:lnTo>
                    <a:lnTo>
                      <a:pt x="1469" y="383"/>
                    </a:lnTo>
                    <a:lnTo>
                      <a:pt x="1469" y="383"/>
                    </a:lnTo>
                    <a:lnTo>
                      <a:pt x="1465" y="385"/>
                    </a:lnTo>
                    <a:lnTo>
                      <a:pt x="1465" y="385"/>
                    </a:lnTo>
                    <a:lnTo>
                      <a:pt x="1463" y="387"/>
                    </a:lnTo>
                    <a:lnTo>
                      <a:pt x="1463" y="389"/>
                    </a:lnTo>
                    <a:lnTo>
                      <a:pt x="1461" y="389"/>
                    </a:lnTo>
                    <a:lnTo>
                      <a:pt x="1460" y="391"/>
                    </a:lnTo>
                    <a:lnTo>
                      <a:pt x="1458" y="392"/>
                    </a:lnTo>
                    <a:lnTo>
                      <a:pt x="1451" y="396"/>
                    </a:lnTo>
                    <a:lnTo>
                      <a:pt x="1447" y="396"/>
                    </a:lnTo>
                    <a:lnTo>
                      <a:pt x="1445" y="398"/>
                    </a:lnTo>
                    <a:lnTo>
                      <a:pt x="1443" y="398"/>
                    </a:lnTo>
                    <a:lnTo>
                      <a:pt x="1442" y="398"/>
                    </a:lnTo>
                    <a:lnTo>
                      <a:pt x="1438" y="401"/>
                    </a:lnTo>
                    <a:lnTo>
                      <a:pt x="1436" y="403"/>
                    </a:lnTo>
                    <a:lnTo>
                      <a:pt x="1434" y="407"/>
                    </a:lnTo>
                    <a:lnTo>
                      <a:pt x="1431" y="410"/>
                    </a:lnTo>
                    <a:lnTo>
                      <a:pt x="1429" y="416"/>
                    </a:lnTo>
                    <a:lnTo>
                      <a:pt x="1429" y="419"/>
                    </a:lnTo>
                    <a:lnTo>
                      <a:pt x="1429" y="421"/>
                    </a:lnTo>
                    <a:lnTo>
                      <a:pt x="1431" y="425"/>
                    </a:lnTo>
                    <a:lnTo>
                      <a:pt x="1433" y="429"/>
                    </a:lnTo>
                    <a:lnTo>
                      <a:pt x="1433" y="430"/>
                    </a:lnTo>
                    <a:lnTo>
                      <a:pt x="1434" y="432"/>
                    </a:lnTo>
                    <a:lnTo>
                      <a:pt x="1434" y="434"/>
                    </a:lnTo>
                    <a:lnTo>
                      <a:pt x="1433" y="434"/>
                    </a:lnTo>
                    <a:lnTo>
                      <a:pt x="1433" y="434"/>
                    </a:lnTo>
                    <a:lnTo>
                      <a:pt x="1433" y="434"/>
                    </a:lnTo>
                    <a:lnTo>
                      <a:pt x="1433" y="436"/>
                    </a:lnTo>
                    <a:lnTo>
                      <a:pt x="1433" y="436"/>
                    </a:lnTo>
                    <a:lnTo>
                      <a:pt x="1433" y="436"/>
                    </a:lnTo>
                    <a:lnTo>
                      <a:pt x="1431" y="436"/>
                    </a:lnTo>
                    <a:lnTo>
                      <a:pt x="1431" y="436"/>
                    </a:lnTo>
                    <a:lnTo>
                      <a:pt x="1429" y="436"/>
                    </a:lnTo>
                    <a:lnTo>
                      <a:pt x="1429" y="436"/>
                    </a:lnTo>
                    <a:lnTo>
                      <a:pt x="1427" y="436"/>
                    </a:lnTo>
                    <a:lnTo>
                      <a:pt x="1425" y="436"/>
                    </a:lnTo>
                    <a:lnTo>
                      <a:pt x="1423" y="434"/>
                    </a:lnTo>
                    <a:lnTo>
                      <a:pt x="1423" y="434"/>
                    </a:lnTo>
                    <a:lnTo>
                      <a:pt x="1423" y="434"/>
                    </a:lnTo>
                    <a:lnTo>
                      <a:pt x="1423" y="432"/>
                    </a:lnTo>
                    <a:lnTo>
                      <a:pt x="1422" y="430"/>
                    </a:lnTo>
                    <a:lnTo>
                      <a:pt x="1422" y="430"/>
                    </a:lnTo>
                    <a:lnTo>
                      <a:pt x="1422" y="430"/>
                    </a:lnTo>
                    <a:lnTo>
                      <a:pt x="1422" y="430"/>
                    </a:lnTo>
                    <a:lnTo>
                      <a:pt x="1422" y="429"/>
                    </a:lnTo>
                    <a:lnTo>
                      <a:pt x="1420" y="429"/>
                    </a:lnTo>
                    <a:lnTo>
                      <a:pt x="1420" y="429"/>
                    </a:lnTo>
                    <a:lnTo>
                      <a:pt x="1420" y="429"/>
                    </a:lnTo>
                    <a:lnTo>
                      <a:pt x="1418" y="429"/>
                    </a:lnTo>
                    <a:lnTo>
                      <a:pt x="1418" y="429"/>
                    </a:lnTo>
                    <a:lnTo>
                      <a:pt x="1418" y="427"/>
                    </a:lnTo>
                    <a:lnTo>
                      <a:pt x="1418" y="427"/>
                    </a:lnTo>
                    <a:lnTo>
                      <a:pt x="1416" y="427"/>
                    </a:lnTo>
                    <a:lnTo>
                      <a:pt x="1413" y="427"/>
                    </a:lnTo>
                    <a:lnTo>
                      <a:pt x="1409" y="427"/>
                    </a:lnTo>
                    <a:lnTo>
                      <a:pt x="1409" y="427"/>
                    </a:lnTo>
                    <a:lnTo>
                      <a:pt x="1407" y="427"/>
                    </a:lnTo>
                    <a:lnTo>
                      <a:pt x="1405" y="427"/>
                    </a:lnTo>
                    <a:lnTo>
                      <a:pt x="1405" y="429"/>
                    </a:lnTo>
                    <a:lnTo>
                      <a:pt x="1405" y="429"/>
                    </a:lnTo>
                    <a:lnTo>
                      <a:pt x="1404" y="429"/>
                    </a:lnTo>
                    <a:lnTo>
                      <a:pt x="1402" y="429"/>
                    </a:lnTo>
                    <a:lnTo>
                      <a:pt x="1400" y="429"/>
                    </a:lnTo>
                    <a:lnTo>
                      <a:pt x="1400" y="429"/>
                    </a:lnTo>
                    <a:lnTo>
                      <a:pt x="1400" y="429"/>
                    </a:lnTo>
                    <a:lnTo>
                      <a:pt x="1400" y="429"/>
                    </a:lnTo>
                    <a:lnTo>
                      <a:pt x="1398" y="429"/>
                    </a:lnTo>
                    <a:lnTo>
                      <a:pt x="1398" y="429"/>
                    </a:lnTo>
                    <a:lnTo>
                      <a:pt x="1398" y="429"/>
                    </a:lnTo>
                    <a:lnTo>
                      <a:pt x="1396" y="429"/>
                    </a:lnTo>
                    <a:lnTo>
                      <a:pt x="1396" y="430"/>
                    </a:lnTo>
                    <a:lnTo>
                      <a:pt x="1396" y="430"/>
                    </a:lnTo>
                    <a:lnTo>
                      <a:pt x="1391" y="432"/>
                    </a:lnTo>
                    <a:lnTo>
                      <a:pt x="1389" y="432"/>
                    </a:lnTo>
                    <a:lnTo>
                      <a:pt x="1389" y="434"/>
                    </a:lnTo>
                    <a:lnTo>
                      <a:pt x="1387" y="434"/>
                    </a:lnTo>
                    <a:lnTo>
                      <a:pt x="1385" y="434"/>
                    </a:lnTo>
                    <a:lnTo>
                      <a:pt x="1384" y="434"/>
                    </a:lnTo>
                    <a:lnTo>
                      <a:pt x="1382" y="434"/>
                    </a:lnTo>
                    <a:lnTo>
                      <a:pt x="1382" y="434"/>
                    </a:lnTo>
                    <a:lnTo>
                      <a:pt x="1382" y="434"/>
                    </a:lnTo>
                    <a:lnTo>
                      <a:pt x="1382" y="434"/>
                    </a:lnTo>
                    <a:lnTo>
                      <a:pt x="1375" y="436"/>
                    </a:lnTo>
                    <a:lnTo>
                      <a:pt x="1373" y="436"/>
                    </a:lnTo>
                    <a:lnTo>
                      <a:pt x="1371" y="436"/>
                    </a:lnTo>
                    <a:lnTo>
                      <a:pt x="1371" y="436"/>
                    </a:lnTo>
                    <a:lnTo>
                      <a:pt x="1371" y="436"/>
                    </a:lnTo>
                    <a:lnTo>
                      <a:pt x="1371" y="436"/>
                    </a:lnTo>
                    <a:lnTo>
                      <a:pt x="1369" y="436"/>
                    </a:lnTo>
                    <a:lnTo>
                      <a:pt x="1369" y="436"/>
                    </a:lnTo>
                    <a:lnTo>
                      <a:pt x="1369" y="436"/>
                    </a:lnTo>
                    <a:lnTo>
                      <a:pt x="1367" y="438"/>
                    </a:lnTo>
                    <a:lnTo>
                      <a:pt x="1366" y="438"/>
                    </a:lnTo>
                    <a:lnTo>
                      <a:pt x="1364" y="436"/>
                    </a:lnTo>
                    <a:lnTo>
                      <a:pt x="1364" y="436"/>
                    </a:lnTo>
                    <a:lnTo>
                      <a:pt x="1362" y="438"/>
                    </a:lnTo>
                    <a:lnTo>
                      <a:pt x="1362" y="438"/>
                    </a:lnTo>
                    <a:lnTo>
                      <a:pt x="1357" y="438"/>
                    </a:lnTo>
                    <a:lnTo>
                      <a:pt x="1353" y="439"/>
                    </a:lnTo>
                    <a:lnTo>
                      <a:pt x="1351" y="439"/>
                    </a:lnTo>
                    <a:lnTo>
                      <a:pt x="1349" y="443"/>
                    </a:lnTo>
                    <a:lnTo>
                      <a:pt x="1349" y="443"/>
                    </a:lnTo>
                    <a:lnTo>
                      <a:pt x="1344" y="452"/>
                    </a:lnTo>
                    <a:lnTo>
                      <a:pt x="1340" y="457"/>
                    </a:lnTo>
                    <a:lnTo>
                      <a:pt x="1338" y="459"/>
                    </a:lnTo>
                    <a:lnTo>
                      <a:pt x="1338" y="459"/>
                    </a:lnTo>
                    <a:lnTo>
                      <a:pt x="1335" y="461"/>
                    </a:lnTo>
                    <a:lnTo>
                      <a:pt x="1335" y="461"/>
                    </a:lnTo>
                    <a:lnTo>
                      <a:pt x="1335" y="461"/>
                    </a:lnTo>
                    <a:lnTo>
                      <a:pt x="1333" y="461"/>
                    </a:lnTo>
                    <a:lnTo>
                      <a:pt x="1333" y="461"/>
                    </a:lnTo>
                    <a:lnTo>
                      <a:pt x="1331" y="461"/>
                    </a:lnTo>
                    <a:lnTo>
                      <a:pt x="1331" y="461"/>
                    </a:lnTo>
                    <a:lnTo>
                      <a:pt x="1331" y="461"/>
                    </a:lnTo>
                    <a:lnTo>
                      <a:pt x="1331" y="459"/>
                    </a:lnTo>
                    <a:lnTo>
                      <a:pt x="1331" y="459"/>
                    </a:lnTo>
                    <a:lnTo>
                      <a:pt x="1331" y="459"/>
                    </a:lnTo>
                    <a:lnTo>
                      <a:pt x="1329" y="459"/>
                    </a:lnTo>
                    <a:lnTo>
                      <a:pt x="1329" y="459"/>
                    </a:lnTo>
                    <a:lnTo>
                      <a:pt x="1328" y="459"/>
                    </a:lnTo>
                    <a:lnTo>
                      <a:pt x="1326" y="459"/>
                    </a:lnTo>
                    <a:lnTo>
                      <a:pt x="1326" y="459"/>
                    </a:lnTo>
                    <a:lnTo>
                      <a:pt x="1324" y="457"/>
                    </a:lnTo>
                    <a:lnTo>
                      <a:pt x="1324" y="457"/>
                    </a:lnTo>
                    <a:lnTo>
                      <a:pt x="1324" y="457"/>
                    </a:lnTo>
                    <a:lnTo>
                      <a:pt x="1322" y="457"/>
                    </a:lnTo>
                    <a:lnTo>
                      <a:pt x="1322" y="457"/>
                    </a:lnTo>
                    <a:lnTo>
                      <a:pt x="1319" y="456"/>
                    </a:lnTo>
                    <a:lnTo>
                      <a:pt x="1319" y="456"/>
                    </a:lnTo>
                    <a:lnTo>
                      <a:pt x="1317" y="456"/>
                    </a:lnTo>
                    <a:lnTo>
                      <a:pt x="1315" y="456"/>
                    </a:lnTo>
                    <a:lnTo>
                      <a:pt x="1315" y="456"/>
                    </a:lnTo>
                    <a:lnTo>
                      <a:pt x="1313" y="456"/>
                    </a:lnTo>
                    <a:lnTo>
                      <a:pt x="1313" y="456"/>
                    </a:lnTo>
                    <a:lnTo>
                      <a:pt x="1311" y="456"/>
                    </a:lnTo>
                    <a:lnTo>
                      <a:pt x="1310" y="456"/>
                    </a:lnTo>
                    <a:lnTo>
                      <a:pt x="1308" y="456"/>
                    </a:lnTo>
                    <a:lnTo>
                      <a:pt x="1306" y="454"/>
                    </a:lnTo>
                    <a:lnTo>
                      <a:pt x="1306" y="454"/>
                    </a:lnTo>
                    <a:lnTo>
                      <a:pt x="1304" y="454"/>
                    </a:lnTo>
                    <a:lnTo>
                      <a:pt x="1304" y="454"/>
                    </a:lnTo>
                    <a:lnTo>
                      <a:pt x="1304" y="454"/>
                    </a:lnTo>
                    <a:lnTo>
                      <a:pt x="1302" y="454"/>
                    </a:lnTo>
                    <a:lnTo>
                      <a:pt x="1302" y="454"/>
                    </a:lnTo>
                    <a:lnTo>
                      <a:pt x="1302" y="452"/>
                    </a:lnTo>
                    <a:lnTo>
                      <a:pt x="1300" y="452"/>
                    </a:lnTo>
                    <a:lnTo>
                      <a:pt x="1300" y="452"/>
                    </a:lnTo>
                    <a:lnTo>
                      <a:pt x="1300" y="452"/>
                    </a:lnTo>
                    <a:lnTo>
                      <a:pt x="1300" y="452"/>
                    </a:lnTo>
                    <a:lnTo>
                      <a:pt x="1300" y="452"/>
                    </a:lnTo>
                    <a:lnTo>
                      <a:pt x="1299" y="452"/>
                    </a:lnTo>
                    <a:lnTo>
                      <a:pt x="1299" y="450"/>
                    </a:lnTo>
                    <a:lnTo>
                      <a:pt x="1299" y="450"/>
                    </a:lnTo>
                    <a:lnTo>
                      <a:pt x="1299" y="450"/>
                    </a:lnTo>
                    <a:lnTo>
                      <a:pt x="1299" y="450"/>
                    </a:lnTo>
                    <a:lnTo>
                      <a:pt x="1299" y="450"/>
                    </a:lnTo>
                    <a:lnTo>
                      <a:pt x="1299" y="450"/>
                    </a:lnTo>
                    <a:lnTo>
                      <a:pt x="1299" y="450"/>
                    </a:lnTo>
                    <a:lnTo>
                      <a:pt x="1299" y="450"/>
                    </a:lnTo>
                    <a:lnTo>
                      <a:pt x="1299" y="450"/>
                    </a:lnTo>
                    <a:lnTo>
                      <a:pt x="1297" y="450"/>
                    </a:lnTo>
                    <a:lnTo>
                      <a:pt x="1297" y="448"/>
                    </a:lnTo>
                    <a:lnTo>
                      <a:pt x="1293" y="447"/>
                    </a:lnTo>
                    <a:lnTo>
                      <a:pt x="1288" y="443"/>
                    </a:lnTo>
                    <a:lnTo>
                      <a:pt x="1286" y="443"/>
                    </a:lnTo>
                    <a:lnTo>
                      <a:pt x="1286" y="441"/>
                    </a:lnTo>
                    <a:lnTo>
                      <a:pt x="1279" y="439"/>
                    </a:lnTo>
                    <a:lnTo>
                      <a:pt x="1277" y="439"/>
                    </a:lnTo>
                    <a:lnTo>
                      <a:pt x="1270" y="439"/>
                    </a:lnTo>
                    <a:lnTo>
                      <a:pt x="1266" y="443"/>
                    </a:lnTo>
                    <a:lnTo>
                      <a:pt x="1266" y="443"/>
                    </a:lnTo>
                    <a:lnTo>
                      <a:pt x="1266" y="443"/>
                    </a:lnTo>
                    <a:lnTo>
                      <a:pt x="1266" y="443"/>
                    </a:lnTo>
                    <a:lnTo>
                      <a:pt x="1264" y="445"/>
                    </a:lnTo>
                    <a:lnTo>
                      <a:pt x="1266" y="448"/>
                    </a:lnTo>
                    <a:lnTo>
                      <a:pt x="1266" y="452"/>
                    </a:lnTo>
                    <a:lnTo>
                      <a:pt x="1262" y="454"/>
                    </a:lnTo>
                    <a:lnTo>
                      <a:pt x="1261" y="456"/>
                    </a:lnTo>
                    <a:lnTo>
                      <a:pt x="1257" y="454"/>
                    </a:lnTo>
                    <a:lnTo>
                      <a:pt x="1253" y="452"/>
                    </a:lnTo>
                    <a:lnTo>
                      <a:pt x="1248" y="447"/>
                    </a:lnTo>
                    <a:lnTo>
                      <a:pt x="1234" y="432"/>
                    </a:lnTo>
                    <a:lnTo>
                      <a:pt x="1228" y="427"/>
                    </a:lnTo>
                    <a:lnTo>
                      <a:pt x="1226" y="425"/>
                    </a:lnTo>
                    <a:lnTo>
                      <a:pt x="1225" y="423"/>
                    </a:lnTo>
                    <a:lnTo>
                      <a:pt x="1221" y="423"/>
                    </a:lnTo>
                    <a:lnTo>
                      <a:pt x="1221" y="423"/>
                    </a:lnTo>
                    <a:lnTo>
                      <a:pt x="1219" y="423"/>
                    </a:lnTo>
                    <a:lnTo>
                      <a:pt x="1219" y="423"/>
                    </a:lnTo>
                    <a:lnTo>
                      <a:pt x="1219" y="425"/>
                    </a:lnTo>
                    <a:lnTo>
                      <a:pt x="1217" y="425"/>
                    </a:lnTo>
                    <a:lnTo>
                      <a:pt x="1217" y="425"/>
                    </a:lnTo>
                    <a:lnTo>
                      <a:pt x="1215" y="425"/>
                    </a:lnTo>
                    <a:lnTo>
                      <a:pt x="1215" y="427"/>
                    </a:lnTo>
                    <a:lnTo>
                      <a:pt x="1215" y="427"/>
                    </a:lnTo>
                    <a:lnTo>
                      <a:pt x="1215" y="427"/>
                    </a:lnTo>
                    <a:lnTo>
                      <a:pt x="1215" y="427"/>
                    </a:lnTo>
                    <a:lnTo>
                      <a:pt x="1215" y="429"/>
                    </a:lnTo>
                    <a:lnTo>
                      <a:pt x="1214" y="429"/>
                    </a:lnTo>
                    <a:lnTo>
                      <a:pt x="1214" y="429"/>
                    </a:lnTo>
                    <a:lnTo>
                      <a:pt x="1210" y="429"/>
                    </a:lnTo>
                    <a:lnTo>
                      <a:pt x="1206" y="430"/>
                    </a:lnTo>
                    <a:lnTo>
                      <a:pt x="1205" y="430"/>
                    </a:lnTo>
                    <a:lnTo>
                      <a:pt x="1205" y="432"/>
                    </a:lnTo>
                    <a:lnTo>
                      <a:pt x="1203" y="432"/>
                    </a:lnTo>
                    <a:lnTo>
                      <a:pt x="1201" y="432"/>
                    </a:lnTo>
                    <a:lnTo>
                      <a:pt x="1199" y="434"/>
                    </a:lnTo>
                    <a:lnTo>
                      <a:pt x="1199" y="434"/>
                    </a:lnTo>
                    <a:lnTo>
                      <a:pt x="1199" y="434"/>
                    </a:lnTo>
                    <a:lnTo>
                      <a:pt x="1199" y="436"/>
                    </a:lnTo>
                    <a:lnTo>
                      <a:pt x="1199" y="436"/>
                    </a:lnTo>
                    <a:lnTo>
                      <a:pt x="1199" y="436"/>
                    </a:lnTo>
                    <a:lnTo>
                      <a:pt x="1199" y="436"/>
                    </a:lnTo>
                    <a:lnTo>
                      <a:pt x="1199" y="436"/>
                    </a:lnTo>
                    <a:lnTo>
                      <a:pt x="1199" y="438"/>
                    </a:lnTo>
                    <a:lnTo>
                      <a:pt x="1199" y="438"/>
                    </a:lnTo>
                    <a:lnTo>
                      <a:pt x="1203" y="441"/>
                    </a:lnTo>
                    <a:lnTo>
                      <a:pt x="1203" y="443"/>
                    </a:lnTo>
                    <a:lnTo>
                      <a:pt x="1208" y="445"/>
                    </a:lnTo>
                    <a:lnTo>
                      <a:pt x="1210" y="447"/>
                    </a:lnTo>
                    <a:lnTo>
                      <a:pt x="1212" y="450"/>
                    </a:lnTo>
                    <a:lnTo>
                      <a:pt x="1212" y="450"/>
                    </a:lnTo>
                    <a:lnTo>
                      <a:pt x="1212" y="454"/>
                    </a:lnTo>
                    <a:lnTo>
                      <a:pt x="1212" y="456"/>
                    </a:lnTo>
                    <a:lnTo>
                      <a:pt x="1210" y="459"/>
                    </a:lnTo>
                    <a:lnTo>
                      <a:pt x="1208" y="463"/>
                    </a:lnTo>
                    <a:lnTo>
                      <a:pt x="1208" y="467"/>
                    </a:lnTo>
                    <a:lnTo>
                      <a:pt x="1208" y="468"/>
                    </a:lnTo>
                    <a:lnTo>
                      <a:pt x="1208" y="470"/>
                    </a:lnTo>
                    <a:lnTo>
                      <a:pt x="1208" y="470"/>
                    </a:lnTo>
                    <a:lnTo>
                      <a:pt x="1206" y="472"/>
                    </a:lnTo>
                    <a:lnTo>
                      <a:pt x="1205" y="472"/>
                    </a:lnTo>
                    <a:lnTo>
                      <a:pt x="1205" y="474"/>
                    </a:lnTo>
                    <a:lnTo>
                      <a:pt x="1205" y="474"/>
                    </a:lnTo>
                    <a:lnTo>
                      <a:pt x="1205" y="474"/>
                    </a:lnTo>
                    <a:lnTo>
                      <a:pt x="1205" y="476"/>
                    </a:lnTo>
                    <a:lnTo>
                      <a:pt x="1205" y="476"/>
                    </a:lnTo>
                    <a:lnTo>
                      <a:pt x="1205" y="476"/>
                    </a:lnTo>
                    <a:lnTo>
                      <a:pt x="1205" y="476"/>
                    </a:lnTo>
                    <a:lnTo>
                      <a:pt x="1203" y="477"/>
                    </a:lnTo>
                    <a:lnTo>
                      <a:pt x="1203" y="477"/>
                    </a:lnTo>
                    <a:lnTo>
                      <a:pt x="1203" y="477"/>
                    </a:lnTo>
                    <a:lnTo>
                      <a:pt x="1201" y="477"/>
                    </a:lnTo>
                    <a:lnTo>
                      <a:pt x="1201" y="479"/>
                    </a:lnTo>
                    <a:lnTo>
                      <a:pt x="1201" y="479"/>
                    </a:lnTo>
                    <a:lnTo>
                      <a:pt x="1199" y="479"/>
                    </a:lnTo>
                    <a:lnTo>
                      <a:pt x="1199" y="479"/>
                    </a:lnTo>
                    <a:lnTo>
                      <a:pt x="1199" y="479"/>
                    </a:lnTo>
                    <a:lnTo>
                      <a:pt x="1199" y="479"/>
                    </a:lnTo>
                    <a:lnTo>
                      <a:pt x="1197" y="479"/>
                    </a:lnTo>
                    <a:lnTo>
                      <a:pt x="1197" y="479"/>
                    </a:lnTo>
                    <a:lnTo>
                      <a:pt x="1197" y="479"/>
                    </a:lnTo>
                    <a:lnTo>
                      <a:pt x="1196" y="481"/>
                    </a:lnTo>
                    <a:lnTo>
                      <a:pt x="1194" y="486"/>
                    </a:lnTo>
                    <a:lnTo>
                      <a:pt x="1192" y="490"/>
                    </a:lnTo>
                    <a:lnTo>
                      <a:pt x="1188" y="490"/>
                    </a:lnTo>
                    <a:lnTo>
                      <a:pt x="1188" y="490"/>
                    </a:lnTo>
                    <a:lnTo>
                      <a:pt x="1187" y="492"/>
                    </a:lnTo>
                    <a:lnTo>
                      <a:pt x="1183" y="492"/>
                    </a:lnTo>
                    <a:lnTo>
                      <a:pt x="1181" y="490"/>
                    </a:lnTo>
                    <a:lnTo>
                      <a:pt x="1179" y="490"/>
                    </a:lnTo>
                    <a:lnTo>
                      <a:pt x="1177" y="490"/>
                    </a:lnTo>
                    <a:lnTo>
                      <a:pt x="1177" y="490"/>
                    </a:lnTo>
                    <a:lnTo>
                      <a:pt x="1177" y="490"/>
                    </a:lnTo>
                    <a:lnTo>
                      <a:pt x="1176" y="490"/>
                    </a:lnTo>
                    <a:lnTo>
                      <a:pt x="1176" y="488"/>
                    </a:lnTo>
                    <a:lnTo>
                      <a:pt x="1176" y="488"/>
                    </a:lnTo>
                    <a:lnTo>
                      <a:pt x="1174" y="488"/>
                    </a:lnTo>
                    <a:lnTo>
                      <a:pt x="1174" y="488"/>
                    </a:lnTo>
                    <a:lnTo>
                      <a:pt x="1174" y="488"/>
                    </a:lnTo>
                    <a:lnTo>
                      <a:pt x="1170" y="486"/>
                    </a:lnTo>
                    <a:lnTo>
                      <a:pt x="1165" y="485"/>
                    </a:lnTo>
                    <a:lnTo>
                      <a:pt x="1163" y="483"/>
                    </a:lnTo>
                    <a:lnTo>
                      <a:pt x="1161" y="481"/>
                    </a:lnTo>
                    <a:lnTo>
                      <a:pt x="1159" y="479"/>
                    </a:lnTo>
                    <a:lnTo>
                      <a:pt x="1158" y="477"/>
                    </a:lnTo>
                    <a:lnTo>
                      <a:pt x="1158" y="476"/>
                    </a:lnTo>
                    <a:lnTo>
                      <a:pt x="1158" y="474"/>
                    </a:lnTo>
                    <a:lnTo>
                      <a:pt x="1165" y="465"/>
                    </a:lnTo>
                    <a:lnTo>
                      <a:pt x="1165" y="463"/>
                    </a:lnTo>
                    <a:lnTo>
                      <a:pt x="1167" y="457"/>
                    </a:lnTo>
                    <a:lnTo>
                      <a:pt x="1167" y="456"/>
                    </a:lnTo>
                    <a:lnTo>
                      <a:pt x="1165" y="454"/>
                    </a:lnTo>
                    <a:lnTo>
                      <a:pt x="1163" y="448"/>
                    </a:lnTo>
                    <a:lnTo>
                      <a:pt x="1159" y="445"/>
                    </a:lnTo>
                    <a:lnTo>
                      <a:pt x="1159" y="441"/>
                    </a:lnTo>
                    <a:lnTo>
                      <a:pt x="1159" y="441"/>
                    </a:lnTo>
                    <a:lnTo>
                      <a:pt x="1159" y="441"/>
                    </a:lnTo>
                    <a:lnTo>
                      <a:pt x="1159" y="441"/>
                    </a:lnTo>
                    <a:lnTo>
                      <a:pt x="1158" y="439"/>
                    </a:lnTo>
                    <a:lnTo>
                      <a:pt x="1158" y="439"/>
                    </a:lnTo>
                    <a:lnTo>
                      <a:pt x="1158" y="439"/>
                    </a:lnTo>
                    <a:lnTo>
                      <a:pt x="1156" y="439"/>
                    </a:lnTo>
                    <a:lnTo>
                      <a:pt x="1156" y="439"/>
                    </a:lnTo>
                    <a:lnTo>
                      <a:pt x="1156" y="439"/>
                    </a:lnTo>
                    <a:lnTo>
                      <a:pt x="1156" y="439"/>
                    </a:lnTo>
                    <a:lnTo>
                      <a:pt x="1154" y="439"/>
                    </a:lnTo>
                    <a:lnTo>
                      <a:pt x="1154" y="439"/>
                    </a:lnTo>
                    <a:lnTo>
                      <a:pt x="1154" y="439"/>
                    </a:lnTo>
                    <a:lnTo>
                      <a:pt x="1154" y="439"/>
                    </a:lnTo>
                    <a:lnTo>
                      <a:pt x="1152" y="439"/>
                    </a:lnTo>
                    <a:lnTo>
                      <a:pt x="1152" y="439"/>
                    </a:lnTo>
                    <a:lnTo>
                      <a:pt x="1152" y="439"/>
                    </a:lnTo>
                    <a:lnTo>
                      <a:pt x="1152" y="439"/>
                    </a:lnTo>
                    <a:lnTo>
                      <a:pt x="1152" y="439"/>
                    </a:lnTo>
                    <a:lnTo>
                      <a:pt x="1150" y="439"/>
                    </a:lnTo>
                    <a:lnTo>
                      <a:pt x="1150" y="439"/>
                    </a:lnTo>
                    <a:lnTo>
                      <a:pt x="1150" y="439"/>
                    </a:lnTo>
                    <a:lnTo>
                      <a:pt x="1149" y="439"/>
                    </a:lnTo>
                    <a:lnTo>
                      <a:pt x="1149" y="439"/>
                    </a:lnTo>
                    <a:lnTo>
                      <a:pt x="1149" y="439"/>
                    </a:lnTo>
                    <a:lnTo>
                      <a:pt x="1147" y="439"/>
                    </a:lnTo>
                    <a:lnTo>
                      <a:pt x="1147" y="439"/>
                    </a:lnTo>
                    <a:lnTo>
                      <a:pt x="1147" y="439"/>
                    </a:lnTo>
                    <a:lnTo>
                      <a:pt x="1145" y="439"/>
                    </a:lnTo>
                    <a:lnTo>
                      <a:pt x="1141" y="439"/>
                    </a:lnTo>
                    <a:lnTo>
                      <a:pt x="1138" y="439"/>
                    </a:lnTo>
                    <a:lnTo>
                      <a:pt x="1134" y="439"/>
                    </a:lnTo>
                    <a:lnTo>
                      <a:pt x="1132" y="439"/>
                    </a:lnTo>
                    <a:lnTo>
                      <a:pt x="1130" y="439"/>
                    </a:lnTo>
                    <a:lnTo>
                      <a:pt x="1127" y="439"/>
                    </a:lnTo>
                    <a:lnTo>
                      <a:pt x="1125" y="439"/>
                    </a:lnTo>
                    <a:lnTo>
                      <a:pt x="1123" y="441"/>
                    </a:lnTo>
                    <a:lnTo>
                      <a:pt x="1121" y="443"/>
                    </a:lnTo>
                    <a:lnTo>
                      <a:pt x="1121" y="445"/>
                    </a:lnTo>
                    <a:lnTo>
                      <a:pt x="1120" y="447"/>
                    </a:lnTo>
                    <a:lnTo>
                      <a:pt x="1120" y="448"/>
                    </a:lnTo>
                    <a:lnTo>
                      <a:pt x="1114" y="450"/>
                    </a:lnTo>
                    <a:lnTo>
                      <a:pt x="1112" y="452"/>
                    </a:lnTo>
                    <a:lnTo>
                      <a:pt x="1112" y="452"/>
                    </a:lnTo>
                    <a:lnTo>
                      <a:pt x="1111" y="452"/>
                    </a:lnTo>
                    <a:lnTo>
                      <a:pt x="1111" y="454"/>
                    </a:lnTo>
                    <a:lnTo>
                      <a:pt x="1109" y="456"/>
                    </a:lnTo>
                    <a:lnTo>
                      <a:pt x="1109" y="457"/>
                    </a:lnTo>
                    <a:lnTo>
                      <a:pt x="1109" y="459"/>
                    </a:lnTo>
                    <a:lnTo>
                      <a:pt x="1107" y="461"/>
                    </a:lnTo>
                    <a:lnTo>
                      <a:pt x="1107" y="463"/>
                    </a:lnTo>
                    <a:lnTo>
                      <a:pt x="1107" y="463"/>
                    </a:lnTo>
                    <a:lnTo>
                      <a:pt x="1107" y="467"/>
                    </a:lnTo>
                    <a:lnTo>
                      <a:pt x="1107" y="470"/>
                    </a:lnTo>
                    <a:lnTo>
                      <a:pt x="1107" y="472"/>
                    </a:lnTo>
                    <a:lnTo>
                      <a:pt x="1109" y="472"/>
                    </a:lnTo>
                    <a:lnTo>
                      <a:pt x="1109" y="472"/>
                    </a:lnTo>
                    <a:lnTo>
                      <a:pt x="1109" y="474"/>
                    </a:lnTo>
                    <a:lnTo>
                      <a:pt x="1109" y="476"/>
                    </a:lnTo>
                    <a:lnTo>
                      <a:pt x="1109" y="476"/>
                    </a:lnTo>
                    <a:lnTo>
                      <a:pt x="1109" y="476"/>
                    </a:lnTo>
                    <a:lnTo>
                      <a:pt x="1109" y="477"/>
                    </a:lnTo>
                    <a:lnTo>
                      <a:pt x="1109" y="477"/>
                    </a:lnTo>
                    <a:lnTo>
                      <a:pt x="1109" y="477"/>
                    </a:lnTo>
                    <a:lnTo>
                      <a:pt x="1109" y="479"/>
                    </a:lnTo>
                    <a:lnTo>
                      <a:pt x="1109" y="479"/>
                    </a:lnTo>
                    <a:lnTo>
                      <a:pt x="1109" y="479"/>
                    </a:lnTo>
                    <a:lnTo>
                      <a:pt x="1111" y="479"/>
                    </a:lnTo>
                    <a:lnTo>
                      <a:pt x="1111" y="479"/>
                    </a:lnTo>
                    <a:lnTo>
                      <a:pt x="1111" y="479"/>
                    </a:lnTo>
                    <a:lnTo>
                      <a:pt x="1111" y="481"/>
                    </a:lnTo>
                    <a:lnTo>
                      <a:pt x="1111" y="481"/>
                    </a:lnTo>
                    <a:lnTo>
                      <a:pt x="1112" y="481"/>
                    </a:lnTo>
                    <a:lnTo>
                      <a:pt x="1112" y="481"/>
                    </a:lnTo>
                    <a:lnTo>
                      <a:pt x="1112" y="481"/>
                    </a:lnTo>
                    <a:lnTo>
                      <a:pt x="1114" y="481"/>
                    </a:lnTo>
                    <a:lnTo>
                      <a:pt x="1114" y="483"/>
                    </a:lnTo>
                    <a:lnTo>
                      <a:pt x="1114" y="483"/>
                    </a:lnTo>
                    <a:lnTo>
                      <a:pt x="1114" y="483"/>
                    </a:lnTo>
                    <a:lnTo>
                      <a:pt x="1114" y="485"/>
                    </a:lnTo>
                    <a:lnTo>
                      <a:pt x="1116" y="485"/>
                    </a:lnTo>
                    <a:lnTo>
                      <a:pt x="1118" y="486"/>
                    </a:lnTo>
                    <a:lnTo>
                      <a:pt x="1118" y="488"/>
                    </a:lnTo>
                    <a:lnTo>
                      <a:pt x="1120" y="488"/>
                    </a:lnTo>
                    <a:lnTo>
                      <a:pt x="1121" y="490"/>
                    </a:lnTo>
                    <a:lnTo>
                      <a:pt x="1123" y="492"/>
                    </a:lnTo>
                    <a:lnTo>
                      <a:pt x="1127" y="494"/>
                    </a:lnTo>
                    <a:lnTo>
                      <a:pt x="1129" y="495"/>
                    </a:lnTo>
                    <a:lnTo>
                      <a:pt x="1130" y="495"/>
                    </a:lnTo>
                    <a:lnTo>
                      <a:pt x="1130" y="495"/>
                    </a:lnTo>
                    <a:lnTo>
                      <a:pt x="1132" y="497"/>
                    </a:lnTo>
                    <a:lnTo>
                      <a:pt x="1132" y="499"/>
                    </a:lnTo>
                    <a:lnTo>
                      <a:pt x="1132" y="501"/>
                    </a:lnTo>
                    <a:lnTo>
                      <a:pt x="1130" y="503"/>
                    </a:lnTo>
                    <a:lnTo>
                      <a:pt x="1130" y="503"/>
                    </a:lnTo>
                    <a:lnTo>
                      <a:pt x="1130" y="503"/>
                    </a:lnTo>
                    <a:lnTo>
                      <a:pt x="1129" y="503"/>
                    </a:lnTo>
                    <a:lnTo>
                      <a:pt x="1127" y="503"/>
                    </a:lnTo>
                    <a:lnTo>
                      <a:pt x="1125" y="505"/>
                    </a:lnTo>
                    <a:lnTo>
                      <a:pt x="1125" y="505"/>
                    </a:lnTo>
                    <a:lnTo>
                      <a:pt x="1123" y="505"/>
                    </a:lnTo>
                    <a:lnTo>
                      <a:pt x="1121" y="506"/>
                    </a:lnTo>
                    <a:lnTo>
                      <a:pt x="1120" y="506"/>
                    </a:lnTo>
                    <a:lnTo>
                      <a:pt x="1120" y="508"/>
                    </a:lnTo>
                    <a:lnTo>
                      <a:pt x="1118" y="508"/>
                    </a:lnTo>
                    <a:lnTo>
                      <a:pt x="1116" y="508"/>
                    </a:lnTo>
                    <a:lnTo>
                      <a:pt x="1114" y="510"/>
                    </a:lnTo>
                    <a:lnTo>
                      <a:pt x="1111" y="510"/>
                    </a:lnTo>
                    <a:lnTo>
                      <a:pt x="1109" y="510"/>
                    </a:lnTo>
                    <a:lnTo>
                      <a:pt x="1105" y="510"/>
                    </a:lnTo>
                    <a:lnTo>
                      <a:pt x="1103" y="512"/>
                    </a:lnTo>
                    <a:lnTo>
                      <a:pt x="1098" y="512"/>
                    </a:lnTo>
                    <a:lnTo>
                      <a:pt x="1096" y="514"/>
                    </a:lnTo>
                    <a:lnTo>
                      <a:pt x="1094" y="514"/>
                    </a:lnTo>
                    <a:lnTo>
                      <a:pt x="1092" y="514"/>
                    </a:lnTo>
                    <a:lnTo>
                      <a:pt x="1092" y="514"/>
                    </a:lnTo>
                    <a:lnTo>
                      <a:pt x="1092" y="514"/>
                    </a:lnTo>
                    <a:lnTo>
                      <a:pt x="1092" y="515"/>
                    </a:lnTo>
                    <a:lnTo>
                      <a:pt x="1092" y="515"/>
                    </a:lnTo>
                    <a:lnTo>
                      <a:pt x="1092" y="515"/>
                    </a:lnTo>
                    <a:lnTo>
                      <a:pt x="1092" y="515"/>
                    </a:lnTo>
                    <a:lnTo>
                      <a:pt x="1091" y="515"/>
                    </a:lnTo>
                    <a:lnTo>
                      <a:pt x="1091" y="515"/>
                    </a:lnTo>
                    <a:lnTo>
                      <a:pt x="1091" y="521"/>
                    </a:lnTo>
                    <a:lnTo>
                      <a:pt x="1089" y="523"/>
                    </a:lnTo>
                    <a:lnTo>
                      <a:pt x="1089" y="524"/>
                    </a:lnTo>
                    <a:lnTo>
                      <a:pt x="1089" y="524"/>
                    </a:lnTo>
                    <a:lnTo>
                      <a:pt x="1089" y="524"/>
                    </a:lnTo>
                    <a:lnTo>
                      <a:pt x="1087" y="524"/>
                    </a:lnTo>
                    <a:lnTo>
                      <a:pt x="1087" y="524"/>
                    </a:lnTo>
                    <a:lnTo>
                      <a:pt x="1083" y="526"/>
                    </a:lnTo>
                    <a:lnTo>
                      <a:pt x="1080" y="526"/>
                    </a:lnTo>
                    <a:lnTo>
                      <a:pt x="1076" y="526"/>
                    </a:lnTo>
                    <a:lnTo>
                      <a:pt x="1074" y="526"/>
                    </a:lnTo>
                    <a:lnTo>
                      <a:pt x="1073" y="528"/>
                    </a:lnTo>
                    <a:lnTo>
                      <a:pt x="1071" y="530"/>
                    </a:lnTo>
                    <a:lnTo>
                      <a:pt x="1071" y="530"/>
                    </a:lnTo>
                    <a:lnTo>
                      <a:pt x="1071" y="530"/>
                    </a:lnTo>
                    <a:lnTo>
                      <a:pt x="1071" y="532"/>
                    </a:lnTo>
                    <a:lnTo>
                      <a:pt x="1071" y="532"/>
                    </a:lnTo>
                    <a:lnTo>
                      <a:pt x="1071" y="533"/>
                    </a:lnTo>
                    <a:lnTo>
                      <a:pt x="1071" y="533"/>
                    </a:lnTo>
                    <a:lnTo>
                      <a:pt x="1071" y="533"/>
                    </a:lnTo>
                    <a:lnTo>
                      <a:pt x="1071" y="533"/>
                    </a:lnTo>
                    <a:lnTo>
                      <a:pt x="1069" y="535"/>
                    </a:lnTo>
                    <a:lnTo>
                      <a:pt x="1069" y="535"/>
                    </a:lnTo>
                    <a:lnTo>
                      <a:pt x="1069" y="537"/>
                    </a:lnTo>
                    <a:lnTo>
                      <a:pt x="1069" y="539"/>
                    </a:lnTo>
                    <a:lnTo>
                      <a:pt x="1071" y="541"/>
                    </a:lnTo>
                    <a:lnTo>
                      <a:pt x="1071" y="544"/>
                    </a:lnTo>
                    <a:lnTo>
                      <a:pt x="1073" y="546"/>
                    </a:lnTo>
                    <a:lnTo>
                      <a:pt x="1076" y="548"/>
                    </a:lnTo>
                    <a:lnTo>
                      <a:pt x="1078" y="550"/>
                    </a:lnTo>
                    <a:lnTo>
                      <a:pt x="1080" y="552"/>
                    </a:lnTo>
                    <a:lnTo>
                      <a:pt x="1083" y="553"/>
                    </a:lnTo>
                    <a:lnTo>
                      <a:pt x="1085" y="555"/>
                    </a:lnTo>
                    <a:lnTo>
                      <a:pt x="1087" y="559"/>
                    </a:lnTo>
                    <a:lnTo>
                      <a:pt x="1089" y="561"/>
                    </a:lnTo>
                    <a:lnTo>
                      <a:pt x="1091" y="562"/>
                    </a:lnTo>
                    <a:lnTo>
                      <a:pt x="1091" y="564"/>
                    </a:lnTo>
                    <a:lnTo>
                      <a:pt x="1092" y="566"/>
                    </a:lnTo>
                    <a:lnTo>
                      <a:pt x="1094" y="570"/>
                    </a:lnTo>
                    <a:lnTo>
                      <a:pt x="1096" y="571"/>
                    </a:lnTo>
                    <a:lnTo>
                      <a:pt x="1096" y="573"/>
                    </a:lnTo>
                    <a:lnTo>
                      <a:pt x="1096" y="575"/>
                    </a:lnTo>
                    <a:lnTo>
                      <a:pt x="1096" y="577"/>
                    </a:lnTo>
                    <a:lnTo>
                      <a:pt x="1094" y="579"/>
                    </a:lnTo>
                    <a:lnTo>
                      <a:pt x="1094" y="582"/>
                    </a:lnTo>
                    <a:lnTo>
                      <a:pt x="1094" y="586"/>
                    </a:lnTo>
                    <a:lnTo>
                      <a:pt x="1094" y="588"/>
                    </a:lnTo>
                    <a:lnTo>
                      <a:pt x="1092" y="590"/>
                    </a:lnTo>
                    <a:lnTo>
                      <a:pt x="1092" y="590"/>
                    </a:lnTo>
                    <a:lnTo>
                      <a:pt x="1092" y="590"/>
                    </a:lnTo>
                    <a:lnTo>
                      <a:pt x="1091" y="591"/>
                    </a:lnTo>
                    <a:lnTo>
                      <a:pt x="1087" y="593"/>
                    </a:lnTo>
                    <a:lnTo>
                      <a:pt x="1085" y="593"/>
                    </a:lnTo>
                    <a:lnTo>
                      <a:pt x="1083" y="595"/>
                    </a:lnTo>
                    <a:lnTo>
                      <a:pt x="1080" y="595"/>
                    </a:lnTo>
                    <a:lnTo>
                      <a:pt x="1078" y="597"/>
                    </a:lnTo>
                    <a:lnTo>
                      <a:pt x="1076" y="599"/>
                    </a:lnTo>
                    <a:lnTo>
                      <a:pt x="1074" y="600"/>
                    </a:lnTo>
                    <a:lnTo>
                      <a:pt x="1074" y="600"/>
                    </a:lnTo>
                    <a:lnTo>
                      <a:pt x="1074" y="600"/>
                    </a:lnTo>
                    <a:lnTo>
                      <a:pt x="1074" y="602"/>
                    </a:lnTo>
                    <a:lnTo>
                      <a:pt x="1074" y="602"/>
                    </a:lnTo>
                    <a:lnTo>
                      <a:pt x="1074" y="602"/>
                    </a:lnTo>
                    <a:lnTo>
                      <a:pt x="1076" y="602"/>
                    </a:lnTo>
                    <a:lnTo>
                      <a:pt x="1076" y="602"/>
                    </a:lnTo>
                    <a:lnTo>
                      <a:pt x="1076" y="604"/>
                    </a:lnTo>
                    <a:lnTo>
                      <a:pt x="1076" y="604"/>
                    </a:lnTo>
                    <a:lnTo>
                      <a:pt x="1078" y="604"/>
                    </a:lnTo>
                    <a:lnTo>
                      <a:pt x="1078" y="604"/>
                    </a:lnTo>
                    <a:lnTo>
                      <a:pt x="1078" y="606"/>
                    </a:lnTo>
                    <a:lnTo>
                      <a:pt x="1078" y="606"/>
                    </a:lnTo>
                    <a:lnTo>
                      <a:pt x="1078" y="606"/>
                    </a:lnTo>
                    <a:lnTo>
                      <a:pt x="1078" y="606"/>
                    </a:lnTo>
                    <a:lnTo>
                      <a:pt x="1080" y="609"/>
                    </a:lnTo>
                    <a:lnTo>
                      <a:pt x="1082" y="613"/>
                    </a:lnTo>
                    <a:lnTo>
                      <a:pt x="1085" y="615"/>
                    </a:lnTo>
                    <a:lnTo>
                      <a:pt x="1089" y="617"/>
                    </a:lnTo>
                    <a:lnTo>
                      <a:pt x="1091" y="617"/>
                    </a:lnTo>
                    <a:lnTo>
                      <a:pt x="1094" y="617"/>
                    </a:lnTo>
                    <a:lnTo>
                      <a:pt x="1100" y="615"/>
                    </a:lnTo>
                    <a:lnTo>
                      <a:pt x="1102" y="615"/>
                    </a:lnTo>
                    <a:lnTo>
                      <a:pt x="1109" y="613"/>
                    </a:lnTo>
                    <a:lnTo>
                      <a:pt x="1112" y="613"/>
                    </a:lnTo>
                    <a:lnTo>
                      <a:pt x="1114" y="613"/>
                    </a:lnTo>
                    <a:lnTo>
                      <a:pt x="1114" y="615"/>
                    </a:lnTo>
                    <a:lnTo>
                      <a:pt x="1118" y="615"/>
                    </a:lnTo>
                    <a:lnTo>
                      <a:pt x="1118" y="615"/>
                    </a:lnTo>
                    <a:lnTo>
                      <a:pt x="1120" y="617"/>
                    </a:lnTo>
                    <a:lnTo>
                      <a:pt x="1121" y="617"/>
                    </a:lnTo>
                    <a:lnTo>
                      <a:pt x="1121" y="617"/>
                    </a:lnTo>
                    <a:lnTo>
                      <a:pt x="1121" y="617"/>
                    </a:lnTo>
                    <a:lnTo>
                      <a:pt x="1123" y="617"/>
                    </a:lnTo>
                    <a:lnTo>
                      <a:pt x="1123" y="617"/>
                    </a:lnTo>
                    <a:lnTo>
                      <a:pt x="1123" y="617"/>
                    </a:lnTo>
                    <a:lnTo>
                      <a:pt x="1123" y="617"/>
                    </a:lnTo>
                    <a:lnTo>
                      <a:pt x="1123" y="617"/>
                    </a:lnTo>
                    <a:lnTo>
                      <a:pt x="1125" y="618"/>
                    </a:lnTo>
                    <a:lnTo>
                      <a:pt x="1125" y="618"/>
                    </a:lnTo>
                    <a:lnTo>
                      <a:pt x="1125" y="620"/>
                    </a:lnTo>
                    <a:lnTo>
                      <a:pt x="1125" y="620"/>
                    </a:lnTo>
                    <a:lnTo>
                      <a:pt x="1125" y="620"/>
                    </a:lnTo>
                    <a:lnTo>
                      <a:pt x="1123" y="620"/>
                    </a:lnTo>
                    <a:lnTo>
                      <a:pt x="1123" y="620"/>
                    </a:lnTo>
                    <a:lnTo>
                      <a:pt x="1123" y="622"/>
                    </a:lnTo>
                    <a:lnTo>
                      <a:pt x="1123" y="622"/>
                    </a:lnTo>
                    <a:lnTo>
                      <a:pt x="1123" y="622"/>
                    </a:lnTo>
                    <a:lnTo>
                      <a:pt x="1121" y="624"/>
                    </a:lnTo>
                    <a:lnTo>
                      <a:pt x="1121" y="624"/>
                    </a:lnTo>
                    <a:lnTo>
                      <a:pt x="1118" y="628"/>
                    </a:lnTo>
                    <a:lnTo>
                      <a:pt x="1116" y="629"/>
                    </a:lnTo>
                    <a:lnTo>
                      <a:pt x="1114" y="631"/>
                    </a:lnTo>
                    <a:lnTo>
                      <a:pt x="1112" y="633"/>
                    </a:lnTo>
                    <a:lnTo>
                      <a:pt x="1109" y="637"/>
                    </a:lnTo>
                    <a:lnTo>
                      <a:pt x="1109" y="638"/>
                    </a:lnTo>
                    <a:lnTo>
                      <a:pt x="1109" y="638"/>
                    </a:lnTo>
                    <a:lnTo>
                      <a:pt x="1109" y="638"/>
                    </a:lnTo>
                    <a:lnTo>
                      <a:pt x="1107" y="638"/>
                    </a:lnTo>
                    <a:lnTo>
                      <a:pt x="1107" y="638"/>
                    </a:lnTo>
                    <a:lnTo>
                      <a:pt x="1107" y="638"/>
                    </a:lnTo>
                    <a:lnTo>
                      <a:pt x="1107" y="638"/>
                    </a:lnTo>
                    <a:lnTo>
                      <a:pt x="1105" y="638"/>
                    </a:lnTo>
                    <a:lnTo>
                      <a:pt x="1105" y="640"/>
                    </a:lnTo>
                    <a:lnTo>
                      <a:pt x="1102" y="640"/>
                    </a:lnTo>
                    <a:lnTo>
                      <a:pt x="1100" y="642"/>
                    </a:lnTo>
                    <a:lnTo>
                      <a:pt x="1096" y="644"/>
                    </a:lnTo>
                    <a:lnTo>
                      <a:pt x="1094" y="647"/>
                    </a:lnTo>
                    <a:lnTo>
                      <a:pt x="1091" y="653"/>
                    </a:lnTo>
                    <a:lnTo>
                      <a:pt x="1089" y="655"/>
                    </a:lnTo>
                    <a:lnTo>
                      <a:pt x="1085" y="658"/>
                    </a:lnTo>
                    <a:lnTo>
                      <a:pt x="1083" y="658"/>
                    </a:lnTo>
                    <a:lnTo>
                      <a:pt x="1082" y="658"/>
                    </a:lnTo>
                    <a:lnTo>
                      <a:pt x="1082" y="658"/>
                    </a:lnTo>
                    <a:lnTo>
                      <a:pt x="1082" y="658"/>
                    </a:lnTo>
                    <a:lnTo>
                      <a:pt x="1082" y="658"/>
                    </a:lnTo>
                    <a:lnTo>
                      <a:pt x="1082" y="658"/>
                    </a:lnTo>
                    <a:lnTo>
                      <a:pt x="1080" y="656"/>
                    </a:lnTo>
                    <a:lnTo>
                      <a:pt x="1078" y="655"/>
                    </a:lnTo>
                    <a:lnTo>
                      <a:pt x="1074" y="649"/>
                    </a:lnTo>
                    <a:lnTo>
                      <a:pt x="1073" y="644"/>
                    </a:lnTo>
                    <a:lnTo>
                      <a:pt x="1071" y="642"/>
                    </a:lnTo>
                    <a:lnTo>
                      <a:pt x="1069" y="640"/>
                    </a:lnTo>
                    <a:lnTo>
                      <a:pt x="1067" y="640"/>
                    </a:lnTo>
                    <a:lnTo>
                      <a:pt x="1065" y="640"/>
                    </a:lnTo>
                    <a:lnTo>
                      <a:pt x="1065" y="640"/>
                    </a:lnTo>
                    <a:lnTo>
                      <a:pt x="1064" y="640"/>
                    </a:lnTo>
                    <a:lnTo>
                      <a:pt x="1064" y="640"/>
                    </a:lnTo>
                    <a:lnTo>
                      <a:pt x="1064" y="640"/>
                    </a:lnTo>
                    <a:lnTo>
                      <a:pt x="1064" y="642"/>
                    </a:lnTo>
                    <a:lnTo>
                      <a:pt x="1062" y="642"/>
                    </a:lnTo>
                    <a:lnTo>
                      <a:pt x="1062" y="642"/>
                    </a:lnTo>
                    <a:lnTo>
                      <a:pt x="1062" y="642"/>
                    </a:lnTo>
                    <a:lnTo>
                      <a:pt x="1060" y="642"/>
                    </a:lnTo>
                    <a:lnTo>
                      <a:pt x="1060" y="642"/>
                    </a:lnTo>
                    <a:lnTo>
                      <a:pt x="1060" y="642"/>
                    </a:lnTo>
                    <a:lnTo>
                      <a:pt x="1058" y="642"/>
                    </a:lnTo>
                    <a:lnTo>
                      <a:pt x="1055" y="644"/>
                    </a:lnTo>
                    <a:lnTo>
                      <a:pt x="1051" y="647"/>
                    </a:lnTo>
                    <a:lnTo>
                      <a:pt x="1051" y="651"/>
                    </a:lnTo>
                    <a:lnTo>
                      <a:pt x="1049" y="655"/>
                    </a:lnTo>
                    <a:lnTo>
                      <a:pt x="1051" y="658"/>
                    </a:lnTo>
                    <a:lnTo>
                      <a:pt x="1051" y="658"/>
                    </a:lnTo>
                    <a:lnTo>
                      <a:pt x="1051" y="658"/>
                    </a:lnTo>
                    <a:lnTo>
                      <a:pt x="1051" y="662"/>
                    </a:lnTo>
                    <a:lnTo>
                      <a:pt x="1051" y="664"/>
                    </a:lnTo>
                    <a:lnTo>
                      <a:pt x="1051" y="664"/>
                    </a:lnTo>
                    <a:lnTo>
                      <a:pt x="1051" y="664"/>
                    </a:lnTo>
                    <a:lnTo>
                      <a:pt x="1053" y="666"/>
                    </a:lnTo>
                    <a:lnTo>
                      <a:pt x="1053" y="666"/>
                    </a:lnTo>
                    <a:lnTo>
                      <a:pt x="1051" y="671"/>
                    </a:lnTo>
                    <a:lnTo>
                      <a:pt x="1051" y="676"/>
                    </a:lnTo>
                    <a:lnTo>
                      <a:pt x="1051" y="676"/>
                    </a:lnTo>
                    <a:lnTo>
                      <a:pt x="1051" y="678"/>
                    </a:lnTo>
                    <a:lnTo>
                      <a:pt x="1051" y="680"/>
                    </a:lnTo>
                    <a:lnTo>
                      <a:pt x="1051" y="684"/>
                    </a:lnTo>
                    <a:lnTo>
                      <a:pt x="1051" y="687"/>
                    </a:lnTo>
                    <a:lnTo>
                      <a:pt x="1051" y="691"/>
                    </a:lnTo>
                    <a:lnTo>
                      <a:pt x="1049" y="693"/>
                    </a:lnTo>
                    <a:lnTo>
                      <a:pt x="1047" y="696"/>
                    </a:lnTo>
                    <a:lnTo>
                      <a:pt x="1045" y="696"/>
                    </a:lnTo>
                    <a:lnTo>
                      <a:pt x="1045" y="696"/>
                    </a:lnTo>
                    <a:lnTo>
                      <a:pt x="1045" y="696"/>
                    </a:lnTo>
                    <a:lnTo>
                      <a:pt x="1045" y="698"/>
                    </a:lnTo>
                    <a:lnTo>
                      <a:pt x="1042" y="700"/>
                    </a:lnTo>
                    <a:lnTo>
                      <a:pt x="1040" y="702"/>
                    </a:lnTo>
                    <a:lnTo>
                      <a:pt x="1038" y="703"/>
                    </a:lnTo>
                    <a:lnTo>
                      <a:pt x="1035" y="705"/>
                    </a:lnTo>
                    <a:lnTo>
                      <a:pt x="1029" y="705"/>
                    </a:lnTo>
                    <a:lnTo>
                      <a:pt x="1020" y="703"/>
                    </a:lnTo>
                    <a:lnTo>
                      <a:pt x="1018" y="703"/>
                    </a:lnTo>
                    <a:lnTo>
                      <a:pt x="1018" y="703"/>
                    </a:lnTo>
                    <a:lnTo>
                      <a:pt x="1015" y="703"/>
                    </a:lnTo>
                    <a:lnTo>
                      <a:pt x="1015" y="703"/>
                    </a:lnTo>
                    <a:lnTo>
                      <a:pt x="1009" y="703"/>
                    </a:lnTo>
                    <a:lnTo>
                      <a:pt x="1009" y="703"/>
                    </a:lnTo>
                    <a:lnTo>
                      <a:pt x="1007" y="705"/>
                    </a:lnTo>
                    <a:lnTo>
                      <a:pt x="1007" y="705"/>
                    </a:lnTo>
                    <a:lnTo>
                      <a:pt x="1006" y="705"/>
                    </a:lnTo>
                    <a:lnTo>
                      <a:pt x="1006" y="705"/>
                    </a:lnTo>
                    <a:lnTo>
                      <a:pt x="1006" y="705"/>
                    </a:lnTo>
                    <a:lnTo>
                      <a:pt x="1006" y="705"/>
                    </a:lnTo>
                    <a:lnTo>
                      <a:pt x="1004" y="705"/>
                    </a:lnTo>
                    <a:lnTo>
                      <a:pt x="1004" y="705"/>
                    </a:lnTo>
                    <a:lnTo>
                      <a:pt x="1004" y="707"/>
                    </a:lnTo>
                    <a:lnTo>
                      <a:pt x="1004" y="707"/>
                    </a:lnTo>
                    <a:lnTo>
                      <a:pt x="1004" y="707"/>
                    </a:lnTo>
                    <a:lnTo>
                      <a:pt x="1004" y="707"/>
                    </a:lnTo>
                    <a:lnTo>
                      <a:pt x="1004" y="713"/>
                    </a:lnTo>
                    <a:lnTo>
                      <a:pt x="1004" y="716"/>
                    </a:lnTo>
                    <a:lnTo>
                      <a:pt x="1006" y="716"/>
                    </a:lnTo>
                    <a:lnTo>
                      <a:pt x="1006" y="718"/>
                    </a:lnTo>
                    <a:lnTo>
                      <a:pt x="1007" y="718"/>
                    </a:lnTo>
                    <a:lnTo>
                      <a:pt x="1007" y="718"/>
                    </a:lnTo>
                    <a:lnTo>
                      <a:pt x="1007" y="720"/>
                    </a:lnTo>
                    <a:lnTo>
                      <a:pt x="1007" y="722"/>
                    </a:lnTo>
                    <a:lnTo>
                      <a:pt x="1007" y="722"/>
                    </a:lnTo>
                    <a:lnTo>
                      <a:pt x="1007" y="722"/>
                    </a:lnTo>
                    <a:lnTo>
                      <a:pt x="1007" y="727"/>
                    </a:lnTo>
                    <a:lnTo>
                      <a:pt x="1007" y="727"/>
                    </a:lnTo>
                    <a:lnTo>
                      <a:pt x="1006" y="731"/>
                    </a:lnTo>
                    <a:lnTo>
                      <a:pt x="1006" y="731"/>
                    </a:lnTo>
                    <a:lnTo>
                      <a:pt x="1006" y="731"/>
                    </a:lnTo>
                    <a:lnTo>
                      <a:pt x="1004" y="736"/>
                    </a:lnTo>
                    <a:lnTo>
                      <a:pt x="1004" y="738"/>
                    </a:lnTo>
                    <a:lnTo>
                      <a:pt x="1002" y="740"/>
                    </a:lnTo>
                    <a:lnTo>
                      <a:pt x="1000" y="741"/>
                    </a:lnTo>
                    <a:lnTo>
                      <a:pt x="997" y="741"/>
                    </a:lnTo>
                    <a:lnTo>
                      <a:pt x="995" y="740"/>
                    </a:lnTo>
                    <a:lnTo>
                      <a:pt x="993" y="740"/>
                    </a:lnTo>
                    <a:lnTo>
                      <a:pt x="991" y="740"/>
                    </a:lnTo>
                    <a:lnTo>
                      <a:pt x="991" y="740"/>
                    </a:lnTo>
                    <a:lnTo>
                      <a:pt x="989" y="740"/>
                    </a:lnTo>
                    <a:lnTo>
                      <a:pt x="989" y="738"/>
                    </a:lnTo>
                    <a:lnTo>
                      <a:pt x="988" y="736"/>
                    </a:lnTo>
                    <a:lnTo>
                      <a:pt x="984" y="734"/>
                    </a:lnTo>
                    <a:lnTo>
                      <a:pt x="984" y="734"/>
                    </a:lnTo>
                    <a:lnTo>
                      <a:pt x="982" y="731"/>
                    </a:lnTo>
                    <a:lnTo>
                      <a:pt x="982" y="731"/>
                    </a:lnTo>
                    <a:lnTo>
                      <a:pt x="980" y="729"/>
                    </a:lnTo>
                    <a:lnTo>
                      <a:pt x="980" y="727"/>
                    </a:lnTo>
                    <a:lnTo>
                      <a:pt x="977" y="722"/>
                    </a:lnTo>
                    <a:lnTo>
                      <a:pt x="973" y="720"/>
                    </a:lnTo>
                    <a:lnTo>
                      <a:pt x="971" y="718"/>
                    </a:lnTo>
                    <a:lnTo>
                      <a:pt x="968" y="718"/>
                    </a:lnTo>
                    <a:lnTo>
                      <a:pt x="968" y="718"/>
                    </a:lnTo>
                    <a:lnTo>
                      <a:pt x="968" y="718"/>
                    </a:lnTo>
                    <a:lnTo>
                      <a:pt x="966" y="718"/>
                    </a:lnTo>
                    <a:lnTo>
                      <a:pt x="964" y="720"/>
                    </a:lnTo>
                    <a:lnTo>
                      <a:pt x="964" y="722"/>
                    </a:lnTo>
                    <a:lnTo>
                      <a:pt x="962" y="723"/>
                    </a:lnTo>
                    <a:lnTo>
                      <a:pt x="962" y="723"/>
                    </a:lnTo>
                    <a:lnTo>
                      <a:pt x="962" y="729"/>
                    </a:lnTo>
                    <a:lnTo>
                      <a:pt x="962" y="731"/>
                    </a:lnTo>
                    <a:lnTo>
                      <a:pt x="962" y="731"/>
                    </a:lnTo>
                    <a:lnTo>
                      <a:pt x="962" y="732"/>
                    </a:lnTo>
                    <a:lnTo>
                      <a:pt x="962" y="732"/>
                    </a:lnTo>
                    <a:lnTo>
                      <a:pt x="962" y="732"/>
                    </a:lnTo>
                    <a:lnTo>
                      <a:pt x="962" y="734"/>
                    </a:lnTo>
                    <a:lnTo>
                      <a:pt x="960" y="738"/>
                    </a:lnTo>
                    <a:lnTo>
                      <a:pt x="960" y="738"/>
                    </a:lnTo>
                    <a:lnTo>
                      <a:pt x="957" y="740"/>
                    </a:lnTo>
                    <a:lnTo>
                      <a:pt x="957" y="740"/>
                    </a:lnTo>
                    <a:lnTo>
                      <a:pt x="957" y="741"/>
                    </a:lnTo>
                    <a:lnTo>
                      <a:pt x="957" y="741"/>
                    </a:lnTo>
                    <a:lnTo>
                      <a:pt x="953" y="743"/>
                    </a:lnTo>
                    <a:lnTo>
                      <a:pt x="950" y="745"/>
                    </a:lnTo>
                    <a:lnTo>
                      <a:pt x="948" y="747"/>
                    </a:lnTo>
                    <a:lnTo>
                      <a:pt x="948" y="747"/>
                    </a:lnTo>
                    <a:lnTo>
                      <a:pt x="948" y="747"/>
                    </a:lnTo>
                    <a:lnTo>
                      <a:pt x="948" y="747"/>
                    </a:lnTo>
                    <a:lnTo>
                      <a:pt x="948" y="747"/>
                    </a:lnTo>
                    <a:lnTo>
                      <a:pt x="948" y="747"/>
                    </a:lnTo>
                    <a:lnTo>
                      <a:pt x="948" y="747"/>
                    </a:lnTo>
                    <a:lnTo>
                      <a:pt x="948" y="749"/>
                    </a:lnTo>
                    <a:lnTo>
                      <a:pt x="946" y="751"/>
                    </a:lnTo>
                    <a:lnTo>
                      <a:pt x="946" y="751"/>
                    </a:lnTo>
                    <a:lnTo>
                      <a:pt x="946" y="751"/>
                    </a:lnTo>
                    <a:lnTo>
                      <a:pt x="946" y="752"/>
                    </a:lnTo>
                    <a:lnTo>
                      <a:pt x="944" y="752"/>
                    </a:lnTo>
                    <a:lnTo>
                      <a:pt x="942" y="754"/>
                    </a:lnTo>
                    <a:lnTo>
                      <a:pt x="939" y="754"/>
                    </a:lnTo>
                    <a:lnTo>
                      <a:pt x="935" y="752"/>
                    </a:lnTo>
                    <a:lnTo>
                      <a:pt x="932" y="751"/>
                    </a:lnTo>
                    <a:lnTo>
                      <a:pt x="930" y="751"/>
                    </a:lnTo>
                    <a:lnTo>
                      <a:pt x="928" y="749"/>
                    </a:lnTo>
                    <a:lnTo>
                      <a:pt x="926" y="747"/>
                    </a:lnTo>
                    <a:lnTo>
                      <a:pt x="926" y="747"/>
                    </a:lnTo>
                    <a:lnTo>
                      <a:pt x="924" y="747"/>
                    </a:lnTo>
                    <a:lnTo>
                      <a:pt x="924" y="747"/>
                    </a:lnTo>
                    <a:lnTo>
                      <a:pt x="922" y="747"/>
                    </a:lnTo>
                    <a:lnTo>
                      <a:pt x="921" y="747"/>
                    </a:lnTo>
                    <a:lnTo>
                      <a:pt x="921" y="747"/>
                    </a:lnTo>
                    <a:lnTo>
                      <a:pt x="919" y="747"/>
                    </a:lnTo>
                    <a:lnTo>
                      <a:pt x="919" y="747"/>
                    </a:lnTo>
                    <a:lnTo>
                      <a:pt x="919" y="747"/>
                    </a:lnTo>
                    <a:lnTo>
                      <a:pt x="919" y="747"/>
                    </a:lnTo>
                    <a:lnTo>
                      <a:pt x="917" y="747"/>
                    </a:lnTo>
                    <a:lnTo>
                      <a:pt x="915" y="749"/>
                    </a:lnTo>
                    <a:lnTo>
                      <a:pt x="912" y="752"/>
                    </a:lnTo>
                    <a:lnTo>
                      <a:pt x="908" y="754"/>
                    </a:lnTo>
                    <a:lnTo>
                      <a:pt x="906" y="756"/>
                    </a:lnTo>
                    <a:lnTo>
                      <a:pt x="901" y="756"/>
                    </a:lnTo>
                    <a:lnTo>
                      <a:pt x="895" y="758"/>
                    </a:lnTo>
                    <a:lnTo>
                      <a:pt x="883" y="758"/>
                    </a:lnTo>
                    <a:lnTo>
                      <a:pt x="875" y="756"/>
                    </a:lnTo>
                    <a:lnTo>
                      <a:pt x="872" y="756"/>
                    </a:lnTo>
                    <a:lnTo>
                      <a:pt x="870" y="752"/>
                    </a:lnTo>
                    <a:lnTo>
                      <a:pt x="870" y="751"/>
                    </a:lnTo>
                    <a:lnTo>
                      <a:pt x="870" y="749"/>
                    </a:lnTo>
                    <a:lnTo>
                      <a:pt x="870" y="741"/>
                    </a:lnTo>
                    <a:lnTo>
                      <a:pt x="870" y="736"/>
                    </a:lnTo>
                    <a:lnTo>
                      <a:pt x="870" y="729"/>
                    </a:lnTo>
                    <a:lnTo>
                      <a:pt x="872" y="723"/>
                    </a:lnTo>
                    <a:lnTo>
                      <a:pt x="870" y="722"/>
                    </a:lnTo>
                    <a:lnTo>
                      <a:pt x="870" y="722"/>
                    </a:lnTo>
                    <a:lnTo>
                      <a:pt x="870" y="720"/>
                    </a:lnTo>
                    <a:lnTo>
                      <a:pt x="870" y="720"/>
                    </a:lnTo>
                    <a:lnTo>
                      <a:pt x="870" y="718"/>
                    </a:lnTo>
                    <a:lnTo>
                      <a:pt x="868" y="716"/>
                    </a:lnTo>
                    <a:lnTo>
                      <a:pt x="865" y="714"/>
                    </a:lnTo>
                    <a:lnTo>
                      <a:pt x="861" y="714"/>
                    </a:lnTo>
                    <a:lnTo>
                      <a:pt x="859" y="714"/>
                    </a:lnTo>
                    <a:lnTo>
                      <a:pt x="859" y="714"/>
                    </a:lnTo>
                    <a:lnTo>
                      <a:pt x="856" y="714"/>
                    </a:lnTo>
                    <a:lnTo>
                      <a:pt x="854" y="716"/>
                    </a:lnTo>
                    <a:lnTo>
                      <a:pt x="852" y="718"/>
                    </a:lnTo>
                    <a:lnTo>
                      <a:pt x="850" y="718"/>
                    </a:lnTo>
                    <a:lnTo>
                      <a:pt x="848" y="722"/>
                    </a:lnTo>
                    <a:lnTo>
                      <a:pt x="845" y="723"/>
                    </a:lnTo>
                    <a:lnTo>
                      <a:pt x="843" y="727"/>
                    </a:lnTo>
                    <a:lnTo>
                      <a:pt x="841" y="727"/>
                    </a:lnTo>
                    <a:lnTo>
                      <a:pt x="836" y="731"/>
                    </a:lnTo>
                    <a:lnTo>
                      <a:pt x="836" y="731"/>
                    </a:lnTo>
                    <a:lnTo>
                      <a:pt x="834" y="732"/>
                    </a:lnTo>
                    <a:lnTo>
                      <a:pt x="832" y="734"/>
                    </a:lnTo>
                    <a:lnTo>
                      <a:pt x="832" y="736"/>
                    </a:lnTo>
                    <a:lnTo>
                      <a:pt x="830" y="738"/>
                    </a:lnTo>
                    <a:lnTo>
                      <a:pt x="828" y="740"/>
                    </a:lnTo>
                    <a:lnTo>
                      <a:pt x="828" y="741"/>
                    </a:lnTo>
                    <a:lnTo>
                      <a:pt x="828" y="741"/>
                    </a:lnTo>
                    <a:lnTo>
                      <a:pt x="828" y="743"/>
                    </a:lnTo>
                    <a:lnTo>
                      <a:pt x="828" y="743"/>
                    </a:lnTo>
                    <a:lnTo>
                      <a:pt x="828" y="745"/>
                    </a:lnTo>
                    <a:lnTo>
                      <a:pt x="828" y="745"/>
                    </a:lnTo>
                    <a:lnTo>
                      <a:pt x="827" y="747"/>
                    </a:lnTo>
                    <a:lnTo>
                      <a:pt x="827" y="747"/>
                    </a:lnTo>
                    <a:lnTo>
                      <a:pt x="827" y="747"/>
                    </a:lnTo>
                    <a:lnTo>
                      <a:pt x="827" y="747"/>
                    </a:lnTo>
                    <a:lnTo>
                      <a:pt x="827" y="747"/>
                    </a:lnTo>
                    <a:lnTo>
                      <a:pt x="825" y="747"/>
                    </a:lnTo>
                    <a:lnTo>
                      <a:pt x="825" y="747"/>
                    </a:lnTo>
                    <a:lnTo>
                      <a:pt x="821" y="751"/>
                    </a:lnTo>
                    <a:lnTo>
                      <a:pt x="821" y="752"/>
                    </a:lnTo>
                    <a:lnTo>
                      <a:pt x="819" y="752"/>
                    </a:lnTo>
                    <a:lnTo>
                      <a:pt x="819" y="754"/>
                    </a:lnTo>
                    <a:lnTo>
                      <a:pt x="819" y="756"/>
                    </a:lnTo>
                    <a:lnTo>
                      <a:pt x="819" y="758"/>
                    </a:lnTo>
                    <a:lnTo>
                      <a:pt x="819" y="758"/>
                    </a:lnTo>
                    <a:lnTo>
                      <a:pt x="823" y="760"/>
                    </a:lnTo>
                    <a:lnTo>
                      <a:pt x="827" y="761"/>
                    </a:lnTo>
                    <a:lnTo>
                      <a:pt x="830" y="761"/>
                    </a:lnTo>
                    <a:lnTo>
                      <a:pt x="836" y="761"/>
                    </a:lnTo>
                    <a:lnTo>
                      <a:pt x="839" y="761"/>
                    </a:lnTo>
                    <a:lnTo>
                      <a:pt x="843" y="763"/>
                    </a:lnTo>
                    <a:lnTo>
                      <a:pt x="843" y="763"/>
                    </a:lnTo>
                    <a:lnTo>
                      <a:pt x="845" y="765"/>
                    </a:lnTo>
                    <a:lnTo>
                      <a:pt x="847" y="767"/>
                    </a:lnTo>
                    <a:lnTo>
                      <a:pt x="847" y="770"/>
                    </a:lnTo>
                    <a:lnTo>
                      <a:pt x="848" y="774"/>
                    </a:lnTo>
                    <a:lnTo>
                      <a:pt x="847" y="778"/>
                    </a:lnTo>
                    <a:lnTo>
                      <a:pt x="845" y="783"/>
                    </a:lnTo>
                    <a:lnTo>
                      <a:pt x="845" y="787"/>
                    </a:lnTo>
                    <a:lnTo>
                      <a:pt x="841" y="790"/>
                    </a:lnTo>
                    <a:lnTo>
                      <a:pt x="839" y="796"/>
                    </a:lnTo>
                    <a:lnTo>
                      <a:pt x="837" y="799"/>
                    </a:lnTo>
                    <a:lnTo>
                      <a:pt x="837" y="801"/>
                    </a:lnTo>
                    <a:lnTo>
                      <a:pt x="837" y="801"/>
                    </a:lnTo>
                    <a:lnTo>
                      <a:pt x="837" y="805"/>
                    </a:lnTo>
                    <a:lnTo>
                      <a:pt x="839" y="808"/>
                    </a:lnTo>
                    <a:lnTo>
                      <a:pt x="841" y="808"/>
                    </a:lnTo>
                    <a:lnTo>
                      <a:pt x="845" y="812"/>
                    </a:lnTo>
                    <a:lnTo>
                      <a:pt x="850" y="816"/>
                    </a:lnTo>
                    <a:lnTo>
                      <a:pt x="852" y="817"/>
                    </a:lnTo>
                    <a:lnTo>
                      <a:pt x="852" y="819"/>
                    </a:lnTo>
                    <a:lnTo>
                      <a:pt x="852" y="819"/>
                    </a:lnTo>
                    <a:lnTo>
                      <a:pt x="852" y="821"/>
                    </a:lnTo>
                    <a:lnTo>
                      <a:pt x="852" y="823"/>
                    </a:lnTo>
                    <a:lnTo>
                      <a:pt x="852" y="823"/>
                    </a:lnTo>
                    <a:lnTo>
                      <a:pt x="850" y="823"/>
                    </a:lnTo>
                    <a:lnTo>
                      <a:pt x="850" y="823"/>
                    </a:lnTo>
                    <a:lnTo>
                      <a:pt x="850" y="823"/>
                    </a:lnTo>
                    <a:lnTo>
                      <a:pt x="850" y="823"/>
                    </a:lnTo>
                    <a:lnTo>
                      <a:pt x="850" y="825"/>
                    </a:lnTo>
                    <a:lnTo>
                      <a:pt x="848" y="825"/>
                    </a:lnTo>
                    <a:lnTo>
                      <a:pt x="848" y="825"/>
                    </a:lnTo>
                    <a:lnTo>
                      <a:pt x="848" y="825"/>
                    </a:lnTo>
                    <a:lnTo>
                      <a:pt x="848" y="827"/>
                    </a:lnTo>
                    <a:lnTo>
                      <a:pt x="848" y="827"/>
                    </a:lnTo>
                    <a:lnTo>
                      <a:pt x="848" y="828"/>
                    </a:lnTo>
                    <a:lnTo>
                      <a:pt x="847" y="832"/>
                    </a:lnTo>
                    <a:lnTo>
                      <a:pt x="845" y="832"/>
                    </a:lnTo>
                    <a:lnTo>
                      <a:pt x="843" y="832"/>
                    </a:lnTo>
                    <a:lnTo>
                      <a:pt x="843" y="832"/>
                    </a:lnTo>
                    <a:lnTo>
                      <a:pt x="841" y="832"/>
                    </a:lnTo>
                    <a:lnTo>
                      <a:pt x="841" y="832"/>
                    </a:lnTo>
                    <a:lnTo>
                      <a:pt x="839" y="832"/>
                    </a:lnTo>
                    <a:lnTo>
                      <a:pt x="839" y="832"/>
                    </a:lnTo>
                    <a:lnTo>
                      <a:pt x="839" y="832"/>
                    </a:lnTo>
                    <a:lnTo>
                      <a:pt x="839" y="832"/>
                    </a:lnTo>
                    <a:lnTo>
                      <a:pt x="837" y="832"/>
                    </a:lnTo>
                    <a:lnTo>
                      <a:pt x="837" y="832"/>
                    </a:lnTo>
                    <a:lnTo>
                      <a:pt x="836" y="830"/>
                    </a:lnTo>
                    <a:lnTo>
                      <a:pt x="834" y="830"/>
                    </a:lnTo>
                    <a:lnTo>
                      <a:pt x="834" y="830"/>
                    </a:lnTo>
                    <a:lnTo>
                      <a:pt x="832" y="830"/>
                    </a:lnTo>
                    <a:lnTo>
                      <a:pt x="832" y="830"/>
                    </a:lnTo>
                    <a:lnTo>
                      <a:pt x="832" y="830"/>
                    </a:lnTo>
                    <a:lnTo>
                      <a:pt x="828" y="832"/>
                    </a:lnTo>
                    <a:lnTo>
                      <a:pt x="825" y="834"/>
                    </a:lnTo>
                    <a:lnTo>
                      <a:pt x="823" y="834"/>
                    </a:lnTo>
                    <a:lnTo>
                      <a:pt x="823" y="834"/>
                    </a:lnTo>
                    <a:lnTo>
                      <a:pt x="816" y="836"/>
                    </a:lnTo>
                    <a:lnTo>
                      <a:pt x="812" y="837"/>
                    </a:lnTo>
                    <a:lnTo>
                      <a:pt x="810" y="839"/>
                    </a:lnTo>
                    <a:lnTo>
                      <a:pt x="809" y="841"/>
                    </a:lnTo>
                    <a:lnTo>
                      <a:pt x="809" y="841"/>
                    </a:lnTo>
                    <a:lnTo>
                      <a:pt x="809" y="843"/>
                    </a:lnTo>
                    <a:lnTo>
                      <a:pt x="809" y="846"/>
                    </a:lnTo>
                    <a:lnTo>
                      <a:pt x="810" y="848"/>
                    </a:lnTo>
                    <a:lnTo>
                      <a:pt x="810" y="848"/>
                    </a:lnTo>
                    <a:lnTo>
                      <a:pt x="816" y="852"/>
                    </a:lnTo>
                    <a:lnTo>
                      <a:pt x="819" y="854"/>
                    </a:lnTo>
                    <a:lnTo>
                      <a:pt x="823" y="855"/>
                    </a:lnTo>
                    <a:lnTo>
                      <a:pt x="825" y="857"/>
                    </a:lnTo>
                    <a:lnTo>
                      <a:pt x="827" y="861"/>
                    </a:lnTo>
                    <a:lnTo>
                      <a:pt x="827" y="865"/>
                    </a:lnTo>
                    <a:lnTo>
                      <a:pt x="827" y="866"/>
                    </a:lnTo>
                    <a:lnTo>
                      <a:pt x="827" y="868"/>
                    </a:lnTo>
                    <a:lnTo>
                      <a:pt x="823" y="874"/>
                    </a:lnTo>
                    <a:lnTo>
                      <a:pt x="823" y="875"/>
                    </a:lnTo>
                    <a:lnTo>
                      <a:pt x="823" y="875"/>
                    </a:lnTo>
                    <a:lnTo>
                      <a:pt x="821" y="877"/>
                    </a:lnTo>
                    <a:lnTo>
                      <a:pt x="821" y="877"/>
                    </a:lnTo>
                    <a:lnTo>
                      <a:pt x="819" y="877"/>
                    </a:lnTo>
                    <a:lnTo>
                      <a:pt x="819" y="877"/>
                    </a:lnTo>
                    <a:lnTo>
                      <a:pt x="818" y="877"/>
                    </a:lnTo>
                    <a:lnTo>
                      <a:pt x="818" y="877"/>
                    </a:lnTo>
                    <a:lnTo>
                      <a:pt x="816" y="877"/>
                    </a:lnTo>
                    <a:lnTo>
                      <a:pt x="816" y="877"/>
                    </a:lnTo>
                    <a:lnTo>
                      <a:pt x="814" y="877"/>
                    </a:lnTo>
                    <a:lnTo>
                      <a:pt x="814" y="877"/>
                    </a:lnTo>
                    <a:lnTo>
                      <a:pt x="812" y="875"/>
                    </a:lnTo>
                    <a:lnTo>
                      <a:pt x="812" y="875"/>
                    </a:lnTo>
                    <a:lnTo>
                      <a:pt x="810" y="875"/>
                    </a:lnTo>
                    <a:lnTo>
                      <a:pt x="810" y="875"/>
                    </a:lnTo>
                    <a:lnTo>
                      <a:pt x="810" y="875"/>
                    </a:lnTo>
                    <a:lnTo>
                      <a:pt x="809" y="875"/>
                    </a:lnTo>
                    <a:lnTo>
                      <a:pt x="809" y="875"/>
                    </a:lnTo>
                    <a:lnTo>
                      <a:pt x="805" y="874"/>
                    </a:lnTo>
                    <a:lnTo>
                      <a:pt x="805" y="874"/>
                    </a:lnTo>
                    <a:lnTo>
                      <a:pt x="805" y="874"/>
                    </a:lnTo>
                    <a:lnTo>
                      <a:pt x="803" y="874"/>
                    </a:lnTo>
                    <a:lnTo>
                      <a:pt x="801" y="874"/>
                    </a:lnTo>
                    <a:lnTo>
                      <a:pt x="799" y="874"/>
                    </a:lnTo>
                    <a:lnTo>
                      <a:pt x="799" y="874"/>
                    </a:lnTo>
                    <a:lnTo>
                      <a:pt x="798" y="874"/>
                    </a:lnTo>
                    <a:lnTo>
                      <a:pt x="796" y="874"/>
                    </a:lnTo>
                    <a:lnTo>
                      <a:pt x="796" y="874"/>
                    </a:lnTo>
                    <a:lnTo>
                      <a:pt x="794" y="874"/>
                    </a:lnTo>
                    <a:lnTo>
                      <a:pt x="794" y="874"/>
                    </a:lnTo>
                    <a:lnTo>
                      <a:pt x="792" y="874"/>
                    </a:lnTo>
                    <a:lnTo>
                      <a:pt x="792" y="874"/>
                    </a:lnTo>
                    <a:lnTo>
                      <a:pt x="790" y="874"/>
                    </a:lnTo>
                    <a:lnTo>
                      <a:pt x="789" y="874"/>
                    </a:lnTo>
                    <a:lnTo>
                      <a:pt x="789" y="874"/>
                    </a:lnTo>
                    <a:lnTo>
                      <a:pt x="787" y="874"/>
                    </a:lnTo>
                    <a:lnTo>
                      <a:pt x="787" y="872"/>
                    </a:lnTo>
                    <a:lnTo>
                      <a:pt x="785" y="872"/>
                    </a:lnTo>
                    <a:lnTo>
                      <a:pt x="785" y="872"/>
                    </a:lnTo>
                    <a:lnTo>
                      <a:pt x="783" y="872"/>
                    </a:lnTo>
                    <a:lnTo>
                      <a:pt x="783" y="872"/>
                    </a:lnTo>
                    <a:lnTo>
                      <a:pt x="783" y="872"/>
                    </a:lnTo>
                    <a:lnTo>
                      <a:pt x="783" y="872"/>
                    </a:lnTo>
                    <a:lnTo>
                      <a:pt x="780" y="870"/>
                    </a:lnTo>
                    <a:lnTo>
                      <a:pt x="774" y="868"/>
                    </a:lnTo>
                    <a:lnTo>
                      <a:pt x="774" y="868"/>
                    </a:lnTo>
                    <a:lnTo>
                      <a:pt x="774" y="866"/>
                    </a:lnTo>
                    <a:lnTo>
                      <a:pt x="774" y="866"/>
                    </a:lnTo>
                    <a:lnTo>
                      <a:pt x="772" y="866"/>
                    </a:lnTo>
                    <a:lnTo>
                      <a:pt x="772" y="866"/>
                    </a:lnTo>
                    <a:lnTo>
                      <a:pt x="772" y="866"/>
                    </a:lnTo>
                    <a:lnTo>
                      <a:pt x="771" y="866"/>
                    </a:lnTo>
                    <a:lnTo>
                      <a:pt x="771" y="866"/>
                    </a:lnTo>
                    <a:lnTo>
                      <a:pt x="769" y="866"/>
                    </a:lnTo>
                    <a:lnTo>
                      <a:pt x="767" y="865"/>
                    </a:lnTo>
                    <a:lnTo>
                      <a:pt x="767" y="865"/>
                    </a:lnTo>
                    <a:lnTo>
                      <a:pt x="763" y="863"/>
                    </a:lnTo>
                    <a:lnTo>
                      <a:pt x="762" y="859"/>
                    </a:lnTo>
                    <a:lnTo>
                      <a:pt x="760" y="859"/>
                    </a:lnTo>
                    <a:lnTo>
                      <a:pt x="756" y="857"/>
                    </a:lnTo>
                    <a:lnTo>
                      <a:pt x="752" y="854"/>
                    </a:lnTo>
                    <a:lnTo>
                      <a:pt x="752" y="854"/>
                    </a:lnTo>
                    <a:lnTo>
                      <a:pt x="752" y="854"/>
                    </a:lnTo>
                    <a:lnTo>
                      <a:pt x="749" y="850"/>
                    </a:lnTo>
                    <a:lnTo>
                      <a:pt x="749" y="848"/>
                    </a:lnTo>
                    <a:lnTo>
                      <a:pt x="747" y="848"/>
                    </a:lnTo>
                    <a:lnTo>
                      <a:pt x="747" y="848"/>
                    </a:lnTo>
                    <a:lnTo>
                      <a:pt x="747" y="848"/>
                    </a:lnTo>
                    <a:lnTo>
                      <a:pt x="745" y="848"/>
                    </a:lnTo>
                    <a:lnTo>
                      <a:pt x="745" y="846"/>
                    </a:lnTo>
                    <a:lnTo>
                      <a:pt x="745" y="846"/>
                    </a:lnTo>
                    <a:lnTo>
                      <a:pt x="745" y="846"/>
                    </a:lnTo>
                    <a:lnTo>
                      <a:pt x="745" y="846"/>
                    </a:lnTo>
                    <a:lnTo>
                      <a:pt x="743" y="846"/>
                    </a:lnTo>
                    <a:lnTo>
                      <a:pt x="743" y="846"/>
                    </a:lnTo>
                    <a:lnTo>
                      <a:pt x="743" y="846"/>
                    </a:lnTo>
                    <a:lnTo>
                      <a:pt x="743" y="846"/>
                    </a:lnTo>
                    <a:lnTo>
                      <a:pt x="743" y="846"/>
                    </a:lnTo>
                    <a:lnTo>
                      <a:pt x="743" y="846"/>
                    </a:lnTo>
                    <a:lnTo>
                      <a:pt x="743" y="846"/>
                    </a:lnTo>
                    <a:lnTo>
                      <a:pt x="742" y="846"/>
                    </a:lnTo>
                    <a:lnTo>
                      <a:pt x="742" y="846"/>
                    </a:lnTo>
                    <a:lnTo>
                      <a:pt x="742" y="845"/>
                    </a:lnTo>
                    <a:lnTo>
                      <a:pt x="740" y="845"/>
                    </a:lnTo>
                    <a:lnTo>
                      <a:pt x="740" y="845"/>
                    </a:lnTo>
                    <a:lnTo>
                      <a:pt x="738" y="845"/>
                    </a:lnTo>
                    <a:lnTo>
                      <a:pt x="736" y="845"/>
                    </a:lnTo>
                    <a:lnTo>
                      <a:pt x="736" y="845"/>
                    </a:lnTo>
                    <a:lnTo>
                      <a:pt x="736" y="845"/>
                    </a:lnTo>
                    <a:lnTo>
                      <a:pt x="731" y="843"/>
                    </a:lnTo>
                    <a:lnTo>
                      <a:pt x="731" y="843"/>
                    </a:lnTo>
                    <a:lnTo>
                      <a:pt x="729" y="841"/>
                    </a:lnTo>
                    <a:lnTo>
                      <a:pt x="727" y="839"/>
                    </a:lnTo>
                    <a:lnTo>
                      <a:pt x="727" y="839"/>
                    </a:lnTo>
                    <a:lnTo>
                      <a:pt x="725" y="839"/>
                    </a:lnTo>
                    <a:lnTo>
                      <a:pt x="725" y="839"/>
                    </a:lnTo>
                    <a:lnTo>
                      <a:pt x="725" y="839"/>
                    </a:lnTo>
                    <a:lnTo>
                      <a:pt x="724" y="839"/>
                    </a:lnTo>
                    <a:lnTo>
                      <a:pt x="722" y="839"/>
                    </a:lnTo>
                    <a:lnTo>
                      <a:pt x="722" y="839"/>
                    </a:lnTo>
                    <a:lnTo>
                      <a:pt x="722" y="839"/>
                    </a:lnTo>
                    <a:lnTo>
                      <a:pt x="722" y="839"/>
                    </a:lnTo>
                    <a:lnTo>
                      <a:pt x="722" y="839"/>
                    </a:lnTo>
                    <a:lnTo>
                      <a:pt x="722" y="839"/>
                    </a:lnTo>
                    <a:lnTo>
                      <a:pt x="722" y="841"/>
                    </a:lnTo>
                    <a:lnTo>
                      <a:pt x="720" y="841"/>
                    </a:lnTo>
                    <a:lnTo>
                      <a:pt x="718" y="843"/>
                    </a:lnTo>
                    <a:lnTo>
                      <a:pt x="718" y="843"/>
                    </a:lnTo>
                    <a:lnTo>
                      <a:pt x="716" y="843"/>
                    </a:lnTo>
                    <a:lnTo>
                      <a:pt x="716" y="845"/>
                    </a:lnTo>
                    <a:lnTo>
                      <a:pt x="716" y="845"/>
                    </a:lnTo>
                    <a:lnTo>
                      <a:pt x="714" y="845"/>
                    </a:lnTo>
                    <a:lnTo>
                      <a:pt x="713" y="845"/>
                    </a:lnTo>
                    <a:lnTo>
                      <a:pt x="713" y="845"/>
                    </a:lnTo>
                    <a:lnTo>
                      <a:pt x="709" y="845"/>
                    </a:lnTo>
                    <a:lnTo>
                      <a:pt x="707" y="845"/>
                    </a:lnTo>
                    <a:lnTo>
                      <a:pt x="705" y="845"/>
                    </a:lnTo>
                    <a:lnTo>
                      <a:pt x="704" y="845"/>
                    </a:lnTo>
                    <a:lnTo>
                      <a:pt x="702" y="845"/>
                    </a:lnTo>
                    <a:lnTo>
                      <a:pt x="702" y="845"/>
                    </a:lnTo>
                    <a:lnTo>
                      <a:pt x="702" y="845"/>
                    </a:lnTo>
                    <a:lnTo>
                      <a:pt x="702" y="845"/>
                    </a:lnTo>
                    <a:lnTo>
                      <a:pt x="702" y="845"/>
                    </a:lnTo>
                    <a:lnTo>
                      <a:pt x="702" y="845"/>
                    </a:lnTo>
                    <a:lnTo>
                      <a:pt x="702" y="845"/>
                    </a:lnTo>
                    <a:lnTo>
                      <a:pt x="702" y="845"/>
                    </a:lnTo>
                    <a:lnTo>
                      <a:pt x="700" y="845"/>
                    </a:lnTo>
                    <a:lnTo>
                      <a:pt x="698" y="846"/>
                    </a:lnTo>
                    <a:lnTo>
                      <a:pt x="695" y="848"/>
                    </a:lnTo>
                    <a:lnTo>
                      <a:pt x="695" y="848"/>
                    </a:lnTo>
                    <a:lnTo>
                      <a:pt x="693" y="848"/>
                    </a:lnTo>
                    <a:lnTo>
                      <a:pt x="691" y="848"/>
                    </a:lnTo>
                    <a:lnTo>
                      <a:pt x="691" y="848"/>
                    </a:lnTo>
                    <a:lnTo>
                      <a:pt x="689" y="850"/>
                    </a:lnTo>
                    <a:lnTo>
                      <a:pt x="689" y="850"/>
                    </a:lnTo>
                    <a:lnTo>
                      <a:pt x="687" y="850"/>
                    </a:lnTo>
                    <a:lnTo>
                      <a:pt x="684" y="852"/>
                    </a:lnTo>
                    <a:lnTo>
                      <a:pt x="682" y="854"/>
                    </a:lnTo>
                    <a:lnTo>
                      <a:pt x="680" y="855"/>
                    </a:lnTo>
                    <a:lnTo>
                      <a:pt x="675" y="859"/>
                    </a:lnTo>
                    <a:lnTo>
                      <a:pt x="675" y="859"/>
                    </a:lnTo>
                    <a:lnTo>
                      <a:pt x="675" y="859"/>
                    </a:lnTo>
                    <a:lnTo>
                      <a:pt x="675" y="859"/>
                    </a:lnTo>
                    <a:lnTo>
                      <a:pt x="675" y="859"/>
                    </a:lnTo>
                    <a:lnTo>
                      <a:pt x="671" y="861"/>
                    </a:lnTo>
                    <a:lnTo>
                      <a:pt x="671" y="863"/>
                    </a:lnTo>
                    <a:lnTo>
                      <a:pt x="669" y="863"/>
                    </a:lnTo>
                    <a:lnTo>
                      <a:pt x="669" y="865"/>
                    </a:lnTo>
                    <a:lnTo>
                      <a:pt x="667" y="865"/>
                    </a:lnTo>
                    <a:lnTo>
                      <a:pt x="667" y="865"/>
                    </a:lnTo>
                    <a:lnTo>
                      <a:pt x="667" y="866"/>
                    </a:lnTo>
                    <a:lnTo>
                      <a:pt x="667" y="866"/>
                    </a:lnTo>
                    <a:lnTo>
                      <a:pt x="667" y="866"/>
                    </a:lnTo>
                    <a:lnTo>
                      <a:pt x="667" y="868"/>
                    </a:lnTo>
                    <a:lnTo>
                      <a:pt x="667" y="868"/>
                    </a:lnTo>
                    <a:lnTo>
                      <a:pt x="667" y="868"/>
                    </a:lnTo>
                    <a:lnTo>
                      <a:pt x="666" y="870"/>
                    </a:lnTo>
                    <a:lnTo>
                      <a:pt x="666" y="870"/>
                    </a:lnTo>
                    <a:lnTo>
                      <a:pt x="666" y="870"/>
                    </a:lnTo>
                    <a:lnTo>
                      <a:pt x="666" y="870"/>
                    </a:lnTo>
                    <a:lnTo>
                      <a:pt x="666" y="870"/>
                    </a:lnTo>
                    <a:lnTo>
                      <a:pt x="666" y="870"/>
                    </a:lnTo>
                    <a:lnTo>
                      <a:pt x="666" y="870"/>
                    </a:lnTo>
                    <a:lnTo>
                      <a:pt x="666" y="870"/>
                    </a:lnTo>
                    <a:lnTo>
                      <a:pt x="666" y="870"/>
                    </a:lnTo>
                    <a:lnTo>
                      <a:pt x="666" y="870"/>
                    </a:lnTo>
                    <a:lnTo>
                      <a:pt x="664" y="870"/>
                    </a:lnTo>
                    <a:lnTo>
                      <a:pt x="664" y="870"/>
                    </a:lnTo>
                    <a:lnTo>
                      <a:pt x="664" y="870"/>
                    </a:lnTo>
                    <a:lnTo>
                      <a:pt x="662" y="870"/>
                    </a:lnTo>
                    <a:lnTo>
                      <a:pt x="662" y="870"/>
                    </a:lnTo>
                    <a:lnTo>
                      <a:pt x="662" y="870"/>
                    </a:lnTo>
                    <a:lnTo>
                      <a:pt x="662" y="870"/>
                    </a:lnTo>
                    <a:lnTo>
                      <a:pt x="660" y="870"/>
                    </a:lnTo>
                    <a:lnTo>
                      <a:pt x="660" y="868"/>
                    </a:lnTo>
                    <a:lnTo>
                      <a:pt x="658" y="868"/>
                    </a:lnTo>
                    <a:lnTo>
                      <a:pt x="658" y="868"/>
                    </a:lnTo>
                    <a:lnTo>
                      <a:pt x="657" y="866"/>
                    </a:lnTo>
                    <a:lnTo>
                      <a:pt x="657" y="866"/>
                    </a:lnTo>
                    <a:lnTo>
                      <a:pt x="655" y="866"/>
                    </a:lnTo>
                    <a:lnTo>
                      <a:pt x="653" y="866"/>
                    </a:lnTo>
                    <a:lnTo>
                      <a:pt x="653" y="866"/>
                    </a:lnTo>
                    <a:lnTo>
                      <a:pt x="653" y="866"/>
                    </a:lnTo>
                    <a:lnTo>
                      <a:pt x="651" y="866"/>
                    </a:lnTo>
                    <a:lnTo>
                      <a:pt x="651" y="866"/>
                    </a:lnTo>
                    <a:lnTo>
                      <a:pt x="651" y="866"/>
                    </a:lnTo>
                    <a:lnTo>
                      <a:pt x="649" y="866"/>
                    </a:lnTo>
                    <a:lnTo>
                      <a:pt x="649" y="866"/>
                    </a:lnTo>
                    <a:lnTo>
                      <a:pt x="649" y="866"/>
                    </a:lnTo>
                    <a:lnTo>
                      <a:pt x="648" y="868"/>
                    </a:lnTo>
                    <a:lnTo>
                      <a:pt x="648" y="868"/>
                    </a:lnTo>
                    <a:lnTo>
                      <a:pt x="646" y="868"/>
                    </a:lnTo>
                    <a:lnTo>
                      <a:pt x="644" y="870"/>
                    </a:lnTo>
                    <a:lnTo>
                      <a:pt x="642" y="874"/>
                    </a:lnTo>
                    <a:lnTo>
                      <a:pt x="640" y="874"/>
                    </a:lnTo>
                    <a:lnTo>
                      <a:pt x="639" y="875"/>
                    </a:lnTo>
                    <a:lnTo>
                      <a:pt x="637" y="875"/>
                    </a:lnTo>
                    <a:lnTo>
                      <a:pt x="633" y="877"/>
                    </a:lnTo>
                    <a:lnTo>
                      <a:pt x="628" y="877"/>
                    </a:lnTo>
                    <a:lnTo>
                      <a:pt x="626" y="877"/>
                    </a:lnTo>
                    <a:lnTo>
                      <a:pt x="622" y="875"/>
                    </a:lnTo>
                    <a:lnTo>
                      <a:pt x="620" y="875"/>
                    </a:lnTo>
                    <a:lnTo>
                      <a:pt x="620" y="875"/>
                    </a:lnTo>
                    <a:lnTo>
                      <a:pt x="615" y="874"/>
                    </a:lnTo>
                    <a:lnTo>
                      <a:pt x="613" y="874"/>
                    </a:lnTo>
                    <a:lnTo>
                      <a:pt x="611" y="874"/>
                    </a:lnTo>
                    <a:lnTo>
                      <a:pt x="608" y="874"/>
                    </a:lnTo>
                    <a:lnTo>
                      <a:pt x="604" y="874"/>
                    </a:lnTo>
                    <a:lnTo>
                      <a:pt x="601" y="875"/>
                    </a:lnTo>
                    <a:lnTo>
                      <a:pt x="597" y="879"/>
                    </a:lnTo>
                    <a:lnTo>
                      <a:pt x="593" y="883"/>
                    </a:lnTo>
                    <a:lnTo>
                      <a:pt x="592" y="886"/>
                    </a:lnTo>
                    <a:lnTo>
                      <a:pt x="590" y="890"/>
                    </a:lnTo>
                    <a:lnTo>
                      <a:pt x="590" y="892"/>
                    </a:lnTo>
                    <a:lnTo>
                      <a:pt x="588" y="895"/>
                    </a:lnTo>
                    <a:lnTo>
                      <a:pt x="588" y="901"/>
                    </a:lnTo>
                    <a:lnTo>
                      <a:pt x="590" y="904"/>
                    </a:lnTo>
                    <a:lnTo>
                      <a:pt x="592" y="906"/>
                    </a:lnTo>
                    <a:lnTo>
                      <a:pt x="597" y="910"/>
                    </a:lnTo>
                    <a:lnTo>
                      <a:pt x="597" y="913"/>
                    </a:lnTo>
                    <a:lnTo>
                      <a:pt x="597" y="915"/>
                    </a:lnTo>
                    <a:lnTo>
                      <a:pt x="597" y="919"/>
                    </a:lnTo>
                    <a:lnTo>
                      <a:pt x="597" y="926"/>
                    </a:lnTo>
                    <a:lnTo>
                      <a:pt x="599" y="928"/>
                    </a:lnTo>
                    <a:lnTo>
                      <a:pt x="601" y="930"/>
                    </a:lnTo>
                    <a:lnTo>
                      <a:pt x="604" y="930"/>
                    </a:lnTo>
                    <a:lnTo>
                      <a:pt x="610" y="928"/>
                    </a:lnTo>
                    <a:lnTo>
                      <a:pt x="615" y="922"/>
                    </a:lnTo>
                    <a:lnTo>
                      <a:pt x="617" y="921"/>
                    </a:lnTo>
                    <a:lnTo>
                      <a:pt x="622" y="921"/>
                    </a:lnTo>
                    <a:lnTo>
                      <a:pt x="626" y="921"/>
                    </a:lnTo>
                    <a:lnTo>
                      <a:pt x="629" y="922"/>
                    </a:lnTo>
                    <a:lnTo>
                      <a:pt x="629" y="924"/>
                    </a:lnTo>
                    <a:lnTo>
                      <a:pt x="631" y="926"/>
                    </a:lnTo>
                    <a:lnTo>
                      <a:pt x="631" y="928"/>
                    </a:lnTo>
                    <a:lnTo>
                      <a:pt x="633" y="930"/>
                    </a:lnTo>
                    <a:lnTo>
                      <a:pt x="633" y="931"/>
                    </a:lnTo>
                    <a:lnTo>
                      <a:pt x="631" y="933"/>
                    </a:lnTo>
                    <a:lnTo>
                      <a:pt x="631" y="933"/>
                    </a:lnTo>
                    <a:lnTo>
                      <a:pt x="631" y="935"/>
                    </a:lnTo>
                    <a:lnTo>
                      <a:pt x="629" y="935"/>
                    </a:lnTo>
                    <a:lnTo>
                      <a:pt x="628" y="937"/>
                    </a:lnTo>
                    <a:lnTo>
                      <a:pt x="628" y="937"/>
                    </a:lnTo>
                    <a:lnTo>
                      <a:pt x="624" y="939"/>
                    </a:lnTo>
                    <a:lnTo>
                      <a:pt x="622" y="940"/>
                    </a:lnTo>
                    <a:lnTo>
                      <a:pt x="622" y="940"/>
                    </a:lnTo>
                    <a:lnTo>
                      <a:pt x="619" y="942"/>
                    </a:lnTo>
                    <a:lnTo>
                      <a:pt x="617" y="944"/>
                    </a:lnTo>
                    <a:lnTo>
                      <a:pt x="617" y="944"/>
                    </a:lnTo>
                    <a:lnTo>
                      <a:pt x="615" y="944"/>
                    </a:lnTo>
                    <a:lnTo>
                      <a:pt x="615" y="946"/>
                    </a:lnTo>
                    <a:lnTo>
                      <a:pt x="613" y="946"/>
                    </a:lnTo>
                    <a:lnTo>
                      <a:pt x="610" y="948"/>
                    </a:lnTo>
                    <a:lnTo>
                      <a:pt x="610" y="948"/>
                    </a:lnTo>
                    <a:lnTo>
                      <a:pt x="608" y="948"/>
                    </a:lnTo>
                    <a:lnTo>
                      <a:pt x="606" y="948"/>
                    </a:lnTo>
                    <a:lnTo>
                      <a:pt x="602" y="948"/>
                    </a:lnTo>
                    <a:lnTo>
                      <a:pt x="599" y="948"/>
                    </a:lnTo>
                    <a:lnTo>
                      <a:pt x="595" y="950"/>
                    </a:lnTo>
                    <a:lnTo>
                      <a:pt x="592" y="951"/>
                    </a:ln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4">
                <a:extLst>
                  <a:ext uri="{FF2B5EF4-FFF2-40B4-BE49-F238E27FC236}">
                    <a16:creationId xmlns:a16="http://schemas.microsoft.com/office/drawing/2014/main" id="{BC0525BA-E85D-1E6D-D2A5-A9925AB19546}"/>
                  </a:ext>
                </a:extLst>
              </p:cNvPr>
              <p:cNvSpPr>
                <a:spLocks/>
              </p:cNvSpPr>
              <p:nvPr/>
            </p:nvSpPr>
            <p:spPr bwMode="auto">
              <a:xfrm>
                <a:off x="2072" y="2419"/>
                <a:ext cx="2141" cy="951"/>
              </a:xfrm>
              <a:custGeom>
                <a:avLst/>
                <a:gdLst>
                  <a:gd name="T0" fmla="*/ 400 w 2141"/>
                  <a:gd name="T1" fmla="*/ 810 h 951"/>
                  <a:gd name="T2" fmla="*/ 313 w 2141"/>
                  <a:gd name="T3" fmla="*/ 752 h 951"/>
                  <a:gd name="T4" fmla="*/ 317 w 2141"/>
                  <a:gd name="T5" fmla="*/ 604 h 951"/>
                  <a:gd name="T6" fmla="*/ 242 w 2141"/>
                  <a:gd name="T7" fmla="*/ 548 h 951"/>
                  <a:gd name="T8" fmla="*/ 134 w 2141"/>
                  <a:gd name="T9" fmla="*/ 376 h 951"/>
                  <a:gd name="T10" fmla="*/ 49 w 2141"/>
                  <a:gd name="T11" fmla="*/ 173 h 951"/>
                  <a:gd name="T12" fmla="*/ 127 w 2141"/>
                  <a:gd name="T13" fmla="*/ 182 h 951"/>
                  <a:gd name="T14" fmla="*/ 176 w 2141"/>
                  <a:gd name="T15" fmla="*/ 179 h 951"/>
                  <a:gd name="T16" fmla="*/ 237 w 2141"/>
                  <a:gd name="T17" fmla="*/ 161 h 951"/>
                  <a:gd name="T18" fmla="*/ 257 w 2141"/>
                  <a:gd name="T19" fmla="*/ 103 h 951"/>
                  <a:gd name="T20" fmla="*/ 299 w 2141"/>
                  <a:gd name="T21" fmla="*/ 119 h 951"/>
                  <a:gd name="T22" fmla="*/ 302 w 2141"/>
                  <a:gd name="T23" fmla="*/ 170 h 951"/>
                  <a:gd name="T24" fmla="*/ 286 w 2141"/>
                  <a:gd name="T25" fmla="*/ 204 h 951"/>
                  <a:gd name="T26" fmla="*/ 271 w 2141"/>
                  <a:gd name="T27" fmla="*/ 246 h 951"/>
                  <a:gd name="T28" fmla="*/ 280 w 2141"/>
                  <a:gd name="T29" fmla="*/ 291 h 951"/>
                  <a:gd name="T30" fmla="*/ 309 w 2141"/>
                  <a:gd name="T31" fmla="*/ 331 h 951"/>
                  <a:gd name="T32" fmla="*/ 344 w 2141"/>
                  <a:gd name="T33" fmla="*/ 380 h 951"/>
                  <a:gd name="T34" fmla="*/ 403 w 2141"/>
                  <a:gd name="T35" fmla="*/ 400 h 951"/>
                  <a:gd name="T36" fmla="*/ 445 w 2141"/>
                  <a:gd name="T37" fmla="*/ 358 h 951"/>
                  <a:gd name="T38" fmla="*/ 476 w 2141"/>
                  <a:gd name="T39" fmla="*/ 307 h 951"/>
                  <a:gd name="T40" fmla="*/ 519 w 2141"/>
                  <a:gd name="T41" fmla="*/ 248 h 951"/>
                  <a:gd name="T42" fmla="*/ 604 w 2141"/>
                  <a:gd name="T43" fmla="*/ 230 h 951"/>
                  <a:gd name="T44" fmla="*/ 649 w 2141"/>
                  <a:gd name="T45" fmla="*/ 271 h 951"/>
                  <a:gd name="T46" fmla="*/ 695 w 2141"/>
                  <a:gd name="T47" fmla="*/ 249 h 951"/>
                  <a:gd name="T48" fmla="*/ 785 w 2141"/>
                  <a:gd name="T49" fmla="*/ 296 h 951"/>
                  <a:gd name="T50" fmla="*/ 866 w 2141"/>
                  <a:gd name="T51" fmla="*/ 239 h 951"/>
                  <a:gd name="T52" fmla="*/ 865 w 2141"/>
                  <a:gd name="T53" fmla="*/ 179 h 951"/>
                  <a:gd name="T54" fmla="*/ 921 w 2141"/>
                  <a:gd name="T55" fmla="*/ 125 h 951"/>
                  <a:gd name="T56" fmla="*/ 968 w 2141"/>
                  <a:gd name="T57" fmla="*/ 90 h 951"/>
                  <a:gd name="T58" fmla="*/ 995 w 2141"/>
                  <a:gd name="T59" fmla="*/ 43 h 951"/>
                  <a:gd name="T60" fmla="*/ 1085 w 2141"/>
                  <a:gd name="T61" fmla="*/ 47 h 951"/>
                  <a:gd name="T62" fmla="*/ 1179 w 2141"/>
                  <a:gd name="T63" fmla="*/ 72 h 951"/>
                  <a:gd name="T64" fmla="*/ 1228 w 2141"/>
                  <a:gd name="T65" fmla="*/ 116 h 951"/>
                  <a:gd name="T66" fmla="*/ 1201 w 2141"/>
                  <a:gd name="T67" fmla="*/ 182 h 951"/>
                  <a:gd name="T68" fmla="*/ 1255 w 2141"/>
                  <a:gd name="T69" fmla="*/ 220 h 951"/>
                  <a:gd name="T70" fmla="*/ 1340 w 2141"/>
                  <a:gd name="T71" fmla="*/ 219 h 951"/>
                  <a:gd name="T72" fmla="*/ 1382 w 2141"/>
                  <a:gd name="T73" fmla="*/ 210 h 951"/>
                  <a:gd name="T74" fmla="*/ 1476 w 2141"/>
                  <a:gd name="T75" fmla="*/ 175 h 951"/>
                  <a:gd name="T76" fmla="*/ 1532 w 2141"/>
                  <a:gd name="T77" fmla="*/ 172 h 951"/>
                  <a:gd name="T78" fmla="*/ 1588 w 2141"/>
                  <a:gd name="T79" fmla="*/ 146 h 951"/>
                  <a:gd name="T80" fmla="*/ 1653 w 2141"/>
                  <a:gd name="T81" fmla="*/ 135 h 951"/>
                  <a:gd name="T82" fmla="*/ 1731 w 2141"/>
                  <a:gd name="T83" fmla="*/ 145 h 951"/>
                  <a:gd name="T84" fmla="*/ 1823 w 2141"/>
                  <a:gd name="T85" fmla="*/ 99 h 951"/>
                  <a:gd name="T86" fmla="*/ 1899 w 2141"/>
                  <a:gd name="T87" fmla="*/ 63 h 951"/>
                  <a:gd name="T88" fmla="*/ 1997 w 2141"/>
                  <a:gd name="T89" fmla="*/ 38 h 951"/>
                  <a:gd name="T90" fmla="*/ 2067 w 2141"/>
                  <a:gd name="T91" fmla="*/ 5 h 951"/>
                  <a:gd name="T92" fmla="*/ 2132 w 2141"/>
                  <a:gd name="T93" fmla="*/ 41 h 951"/>
                  <a:gd name="T94" fmla="*/ 2100 w 2141"/>
                  <a:gd name="T95" fmla="*/ 123 h 951"/>
                  <a:gd name="T96" fmla="*/ 2118 w 2141"/>
                  <a:gd name="T97" fmla="*/ 211 h 951"/>
                  <a:gd name="T98" fmla="*/ 2038 w 2141"/>
                  <a:gd name="T99" fmla="*/ 246 h 951"/>
                  <a:gd name="T100" fmla="*/ 1971 w 2141"/>
                  <a:gd name="T101" fmla="*/ 300 h 951"/>
                  <a:gd name="T102" fmla="*/ 1901 w 2141"/>
                  <a:gd name="T103" fmla="*/ 347 h 951"/>
                  <a:gd name="T104" fmla="*/ 1858 w 2141"/>
                  <a:gd name="T105" fmla="*/ 410 h 951"/>
                  <a:gd name="T106" fmla="*/ 1800 w 2141"/>
                  <a:gd name="T107" fmla="*/ 371 h 951"/>
                  <a:gd name="T108" fmla="*/ 1702 w 2141"/>
                  <a:gd name="T109" fmla="*/ 325 h 951"/>
                  <a:gd name="T110" fmla="*/ 1528 w 2141"/>
                  <a:gd name="T111" fmla="*/ 394 h 951"/>
                  <a:gd name="T112" fmla="*/ 1349 w 2141"/>
                  <a:gd name="T113" fmla="*/ 443 h 951"/>
                  <a:gd name="T114" fmla="*/ 1194 w 2141"/>
                  <a:gd name="T115" fmla="*/ 486 h 951"/>
                  <a:gd name="T116" fmla="*/ 1092 w 2141"/>
                  <a:gd name="T117" fmla="*/ 515 h 951"/>
                  <a:gd name="T118" fmla="*/ 1062 w 2141"/>
                  <a:gd name="T119" fmla="*/ 642 h 951"/>
                  <a:gd name="T120" fmla="*/ 875 w 2141"/>
                  <a:gd name="T121" fmla="*/ 756 h 951"/>
                  <a:gd name="T122" fmla="*/ 809 w 2141"/>
                  <a:gd name="T123" fmla="*/ 875 h 951"/>
                  <a:gd name="T124" fmla="*/ 662 w 2141"/>
                  <a:gd name="T125" fmla="*/ 87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1" h="951">
                    <a:moveTo>
                      <a:pt x="592" y="951"/>
                    </a:moveTo>
                    <a:lnTo>
                      <a:pt x="586" y="950"/>
                    </a:lnTo>
                    <a:lnTo>
                      <a:pt x="584" y="950"/>
                    </a:lnTo>
                    <a:lnTo>
                      <a:pt x="581" y="946"/>
                    </a:lnTo>
                    <a:lnTo>
                      <a:pt x="579" y="942"/>
                    </a:lnTo>
                    <a:lnTo>
                      <a:pt x="573" y="939"/>
                    </a:lnTo>
                    <a:lnTo>
                      <a:pt x="568" y="933"/>
                    </a:lnTo>
                    <a:lnTo>
                      <a:pt x="568" y="931"/>
                    </a:lnTo>
                    <a:lnTo>
                      <a:pt x="566" y="930"/>
                    </a:lnTo>
                    <a:lnTo>
                      <a:pt x="564" y="928"/>
                    </a:lnTo>
                    <a:lnTo>
                      <a:pt x="561" y="926"/>
                    </a:lnTo>
                    <a:lnTo>
                      <a:pt x="557" y="924"/>
                    </a:lnTo>
                    <a:lnTo>
                      <a:pt x="554" y="921"/>
                    </a:lnTo>
                    <a:lnTo>
                      <a:pt x="548" y="919"/>
                    </a:lnTo>
                    <a:lnTo>
                      <a:pt x="546" y="917"/>
                    </a:lnTo>
                    <a:lnTo>
                      <a:pt x="544" y="915"/>
                    </a:lnTo>
                    <a:lnTo>
                      <a:pt x="543" y="910"/>
                    </a:lnTo>
                    <a:lnTo>
                      <a:pt x="539" y="906"/>
                    </a:lnTo>
                    <a:lnTo>
                      <a:pt x="537" y="904"/>
                    </a:lnTo>
                    <a:lnTo>
                      <a:pt x="534" y="904"/>
                    </a:lnTo>
                    <a:lnTo>
                      <a:pt x="530" y="902"/>
                    </a:lnTo>
                    <a:lnTo>
                      <a:pt x="530" y="902"/>
                    </a:lnTo>
                    <a:lnTo>
                      <a:pt x="528" y="902"/>
                    </a:lnTo>
                    <a:lnTo>
                      <a:pt x="526" y="902"/>
                    </a:lnTo>
                    <a:lnTo>
                      <a:pt x="526" y="902"/>
                    </a:lnTo>
                    <a:lnTo>
                      <a:pt x="525" y="902"/>
                    </a:lnTo>
                    <a:lnTo>
                      <a:pt x="523" y="902"/>
                    </a:lnTo>
                    <a:lnTo>
                      <a:pt x="517" y="904"/>
                    </a:lnTo>
                    <a:lnTo>
                      <a:pt x="514" y="906"/>
                    </a:lnTo>
                    <a:lnTo>
                      <a:pt x="510" y="908"/>
                    </a:lnTo>
                    <a:lnTo>
                      <a:pt x="508" y="908"/>
                    </a:lnTo>
                    <a:lnTo>
                      <a:pt x="506" y="908"/>
                    </a:lnTo>
                    <a:lnTo>
                      <a:pt x="506" y="908"/>
                    </a:lnTo>
                    <a:lnTo>
                      <a:pt x="506" y="908"/>
                    </a:lnTo>
                    <a:lnTo>
                      <a:pt x="505" y="910"/>
                    </a:lnTo>
                    <a:lnTo>
                      <a:pt x="503" y="910"/>
                    </a:lnTo>
                    <a:lnTo>
                      <a:pt x="501" y="910"/>
                    </a:lnTo>
                    <a:lnTo>
                      <a:pt x="501" y="910"/>
                    </a:lnTo>
                    <a:lnTo>
                      <a:pt x="499" y="910"/>
                    </a:lnTo>
                    <a:lnTo>
                      <a:pt x="499" y="910"/>
                    </a:lnTo>
                    <a:lnTo>
                      <a:pt x="497" y="910"/>
                    </a:lnTo>
                    <a:lnTo>
                      <a:pt x="497" y="908"/>
                    </a:lnTo>
                    <a:lnTo>
                      <a:pt x="497" y="908"/>
                    </a:lnTo>
                    <a:lnTo>
                      <a:pt x="497" y="908"/>
                    </a:lnTo>
                    <a:lnTo>
                      <a:pt x="496" y="908"/>
                    </a:lnTo>
                    <a:lnTo>
                      <a:pt x="496" y="908"/>
                    </a:lnTo>
                    <a:lnTo>
                      <a:pt x="496" y="906"/>
                    </a:lnTo>
                    <a:lnTo>
                      <a:pt x="494" y="906"/>
                    </a:lnTo>
                    <a:lnTo>
                      <a:pt x="494" y="906"/>
                    </a:lnTo>
                    <a:lnTo>
                      <a:pt x="494" y="904"/>
                    </a:lnTo>
                    <a:lnTo>
                      <a:pt x="494" y="904"/>
                    </a:lnTo>
                    <a:lnTo>
                      <a:pt x="494" y="904"/>
                    </a:lnTo>
                    <a:lnTo>
                      <a:pt x="494" y="904"/>
                    </a:lnTo>
                    <a:lnTo>
                      <a:pt x="492" y="902"/>
                    </a:lnTo>
                    <a:lnTo>
                      <a:pt x="492" y="902"/>
                    </a:lnTo>
                    <a:lnTo>
                      <a:pt x="488" y="895"/>
                    </a:lnTo>
                    <a:lnTo>
                      <a:pt x="490" y="893"/>
                    </a:lnTo>
                    <a:lnTo>
                      <a:pt x="490" y="892"/>
                    </a:lnTo>
                    <a:lnTo>
                      <a:pt x="490" y="892"/>
                    </a:lnTo>
                    <a:lnTo>
                      <a:pt x="490" y="890"/>
                    </a:lnTo>
                    <a:lnTo>
                      <a:pt x="490" y="890"/>
                    </a:lnTo>
                    <a:lnTo>
                      <a:pt x="490" y="890"/>
                    </a:lnTo>
                    <a:lnTo>
                      <a:pt x="490" y="890"/>
                    </a:lnTo>
                    <a:lnTo>
                      <a:pt x="490" y="888"/>
                    </a:lnTo>
                    <a:lnTo>
                      <a:pt x="490" y="888"/>
                    </a:lnTo>
                    <a:lnTo>
                      <a:pt x="490" y="886"/>
                    </a:lnTo>
                    <a:lnTo>
                      <a:pt x="490" y="886"/>
                    </a:lnTo>
                    <a:lnTo>
                      <a:pt x="488" y="886"/>
                    </a:lnTo>
                    <a:lnTo>
                      <a:pt x="488" y="886"/>
                    </a:lnTo>
                    <a:lnTo>
                      <a:pt x="487" y="886"/>
                    </a:lnTo>
                    <a:lnTo>
                      <a:pt x="487" y="886"/>
                    </a:lnTo>
                    <a:lnTo>
                      <a:pt x="483" y="888"/>
                    </a:lnTo>
                    <a:lnTo>
                      <a:pt x="479" y="890"/>
                    </a:lnTo>
                    <a:lnTo>
                      <a:pt x="479" y="890"/>
                    </a:lnTo>
                    <a:lnTo>
                      <a:pt x="478" y="890"/>
                    </a:lnTo>
                    <a:lnTo>
                      <a:pt x="478" y="890"/>
                    </a:lnTo>
                    <a:lnTo>
                      <a:pt x="478" y="890"/>
                    </a:lnTo>
                    <a:lnTo>
                      <a:pt x="476" y="890"/>
                    </a:lnTo>
                    <a:lnTo>
                      <a:pt x="476" y="890"/>
                    </a:lnTo>
                    <a:lnTo>
                      <a:pt x="474" y="890"/>
                    </a:lnTo>
                    <a:lnTo>
                      <a:pt x="472" y="888"/>
                    </a:lnTo>
                    <a:lnTo>
                      <a:pt x="472" y="888"/>
                    </a:lnTo>
                    <a:lnTo>
                      <a:pt x="472" y="888"/>
                    </a:lnTo>
                    <a:lnTo>
                      <a:pt x="472" y="888"/>
                    </a:lnTo>
                    <a:lnTo>
                      <a:pt x="472" y="886"/>
                    </a:lnTo>
                    <a:lnTo>
                      <a:pt x="472" y="886"/>
                    </a:lnTo>
                    <a:lnTo>
                      <a:pt x="472" y="886"/>
                    </a:lnTo>
                    <a:lnTo>
                      <a:pt x="472" y="884"/>
                    </a:lnTo>
                    <a:lnTo>
                      <a:pt x="472" y="884"/>
                    </a:lnTo>
                    <a:lnTo>
                      <a:pt x="472" y="884"/>
                    </a:lnTo>
                    <a:lnTo>
                      <a:pt x="472" y="884"/>
                    </a:lnTo>
                    <a:lnTo>
                      <a:pt x="472" y="884"/>
                    </a:lnTo>
                    <a:lnTo>
                      <a:pt x="472" y="879"/>
                    </a:lnTo>
                    <a:lnTo>
                      <a:pt x="472" y="879"/>
                    </a:lnTo>
                    <a:lnTo>
                      <a:pt x="472" y="879"/>
                    </a:lnTo>
                    <a:lnTo>
                      <a:pt x="470" y="875"/>
                    </a:lnTo>
                    <a:lnTo>
                      <a:pt x="469" y="872"/>
                    </a:lnTo>
                    <a:lnTo>
                      <a:pt x="467" y="872"/>
                    </a:lnTo>
                    <a:lnTo>
                      <a:pt x="465" y="872"/>
                    </a:lnTo>
                    <a:lnTo>
                      <a:pt x="465" y="872"/>
                    </a:lnTo>
                    <a:lnTo>
                      <a:pt x="463" y="870"/>
                    </a:lnTo>
                    <a:lnTo>
                      <a:pt x="463" y="870"/>
                    </a:lnTo>
                    <a:lnTo>
                      <a:pt x="463" y="870"/>
                    </a:lnTo>
                    <a:lnTo>
                      <a:pt x="461" y="868"/>
                    </a:lnTo>
                    <a:lnTo>
                      <a:pt x="461" y="868"/>
                    </a:lnTo>
                    <a:lnTo>
                      <a:pt x="459" y="868"/>
                    </a:lnTo>
                    <a:lnTo>
                      <a:pt x="458" y="868"/>
                    </a:lnTo>
                    <a:lnTo>
                      <a:pt x="458" y="866"/>
                    </a:lnTo>
                    <a:lnTo>
                      <a:pt x="456" y="866"/>
                    </a:lnTo>
                    <a:lnTo>
                      <a:pt x="456" y="866"/>
                    </a:lnTo>
                    <a:lnTo>
                      <a:pt x="452" y="863"/>
                    </a:lnTo>
                    <a:lnTo>
                      <a:pt x="450" y="863"/>
                    </a:lnTo>
                    <a:lnTo>
                      <a:pt x="450" y="863"/>
                    </a:lnTo>
                    <a:lnTo>
                      <a:pt x="449" y="861"/>
                    </a:lnTo>
                    <a:lnTo>
                      <a:pt x="449" y="861"/>
                    </a:lnTo>
                    <a:lnTo>
                      <a:pt x="449" y="859"/>
                    </a:lnTo>
                    <a:lnTo>
                      <a:pt x="449" y="857"/>
                    </a:lnTo>
                    <a:lnTo>
                      <a:pt x="449" y="857"/>
                    </a:lnTo>
                    <a:lnTo>
                      <a:pt x="449" y="855"/>
                    </a:lnTo>
                    <a:lnTo>
                      <a:pt x="450" y="855"/>
                    </a:lnTo>
                    <a:lnTo>
                      <a:pt x="450" y="854"/>
                    </a:lnTo>
                    <a:lnTo>
                      <a:pt x="450" y="854"/>
                    </a:lnTo>
                    <a:lnTo>
                      <a:pt x="452" y="850"/>
                    </a:lnTo>
                    <a:lnTo>
                      <a:pt x="452" y="846"/>
                    </a:lnTo>
                    <a:lnTo>
                      <a:pt x="450" y="843"/>
                    </a:lnTo>
                    <a:lnTo>
                      <a:pt x="450" y="837"/>
                    </a:lnTo>
                    <a:lnTo>
                      <a:pt x="450" y="834"/>
                    </a:lnTo>
                    <a:lnTo>
                      <a:pt x="450" y="832"/>
                    </a:lnTo>
                    <a:lnTo>
                      <a:pt x="449" y="828"/>
                    </a:lnTo>
                    <a:lnTo>
                      <a:pt x="449" y="823"/>
                    </a:lnTo>
                    <a:lnTo>
                      <a:pt x="450" y="819"/>
                    </a:lnTo>
                    <a:lnTo>
                      <a:pt x="450" y="814"/>
                    </a:lnTo>
                    <a:lnTo>
                      <a:pt x="450" y="812"/>
                    </a:lnTo>
                    <a:lnTo>
                      <a:pt x="450" y="812"/>
                    </a:lnTo>
                    <a:lnTo>
                      <a:pt x="450" y="812"/>
                    </a:lnTo>
                    <a:lnTo>
                      <a:pt x="450" y="812"/>
                    </a:lnTo>
                    <a:lnTo>
                      <a:pt x="450" y="810"/>
                    </a:lnTo>
                    <a:lnTo>
                      <a:pt x="449" y="810"/>
                    </a:lnTo>
                    <a:lnTo>
                      <a:pt x="441" y="803"/>
                    </a:lnTo>
                    <a:lnTo>
                      <a:pt x="438" y="801"/>
                    </a:lnTo>
                    <a:lnTo>
                      <a:pt x="434" y="799"/>
                    </a:lnTo>
                    <a:lnTo>
                      <a:pt x="432" y="799"/>
                    </a:lnTo>
                    <a:lnTo>
                      <a:pt x="429" y="798"/>
                    </a:lnTo>
                    <a:lnTo>
                      <a:pt x="423" y="798"/>
                    </a:lnTo>
                    <a:lnTo>
                      <a:pt x="420" y="798"/>
                    </a:lnTo>
                    <a:lnTo>
                      <a:pt x="420" y="798"/>
                    </a:lnTo>
                    <a:lnTo>
                      <a:pt x="420" y="798"/>
                    </a:lnTo>
                    <a:lnTo>
                      <a:pt x="414" y="799"/>
                    </a:lnTo>
                    <a:lnTo>
                      <a:pt x="409" y="803"/>
                    </a:lnTo>
                    <a:lnTo>
                      <a:pt x="409" y="803"/>
                    </a:lnTo>
                    <a:lnTo>
                      <a:pt x="405" y="805"/>
                    </a:lnTo>
                    <a:lnTo>
                      <a:pt x="402" y="808"/>
                    </a:lnTo>
                    <a:lnTo>
                      <a:pt x="400" y="810"/>
                    </a:lnTo>
                    <a:lnTo>
                      <a:pt x="394" y="812"/>
                    </a:lnTo>
                    <a:lnTo>
                      <a:pt x="389" y="814"/>
                    </a:lnTo>
                    <a:lnTo>
                      <a:pt x="382" y="814"/>
                    </a:lnTo>
                    <a:lnTo>
                      <a:pt x="376" y="814"/>
                    </a:lnTo>
                    <a:lnTo>
                      <a:pt x="373" y="814"/>
                    </a:lnTo>
                    <a:lnTo>
                      <a:pt x="371" y="814"/>
                    </a:lnTo>
                    <a:lnTo>
                      <a:pt x="369" y="814"/>
                    </a:lnTo>
                    <a:lnTo>
                      <a:pt x="369" y="814"/>
                    </a:lnTo>
                    <a:lnTo>
                      <a:pt x="369" y="814"/>
                    </a:lnTo>
                    <a:lnTo>
                      <a:pt x="367" y="814"/>
                    </a:lnTo>
                    <a:lnTo>
                      <a:pt x="367" y="814"/>
                    </a:lnTo>
                    <a:lnTo>
                      <a:pt x="365" y="816"/>
                    </a:lnTo>
                    <a:lnTo>
                      <a:pt x="364" y="817"/>
                    </a:lnTo>
                    <a:lnTo>
                      <a:pt x="358" y="821"/>
                    </a:lnTo>
                    <a:lnTo>
                      <a:pt x="355" y="825"/>
                    </a:lnTo>
                    <a:lnTo>
                      <a:pt x="347" y="828"/>
                    </a:lnTo>
                    <a:lnTo>
                      <a:pt x="336" y="832"/>
                    </a:lnTo>
                    <a:lnTo>
                      <a:pt x="333" y="836"/>
                    </a:lnTo>
                    <a:lnTo>
                      <a:pt x="327" y="837"/>
                    </a:lnTo>
                    <a:lnTo>
                      <a:pt x="324" y="837"/>
                    </a:lnTo>
                    <a:lnTo>
                      <a:pt x="318" y="837"/>
                    </a:lnTo>
                    <a:lnTo>
                      <a:pt x="315" y="836"/>
                    </a:lnTo>
                    <a:lnTo>
                      <a:pt x="309" y="832"/>
                    </a:lnTo>
                    <a:lnTo>
                      <a:pt x="308" y="827"/>
                    </a:lnTo>
                    <a:lnTo>
                      <a:pt x="308" y="823"/>
                    </a:lnTo>
                    <a:lnTo>
                      <a:pt x="308" y="821"/>
                    </a:lnTo>
                    <a:lnTo>
                      <a:pt x="308" y="821"/>
                    </a:lnTo>
                    <a:lnTo>
                      <a:pt x="308" y="821"/>
                    </a:lnTo>
                    <a:lnTo>
                      <a:pt x="304" y="819"/>
                    </a:lnTo>
                    <a:lnTo>
                      <a:pt x="302" y="817"/>
                    </a:lnTo>
                    <a:lnTo>
                      <a:pt x="300" y="816"/>
                    </a:lnTo>
                    <a:lnTo>
                      <a:pt x="304" y="814"/>
                    </a:lnTo>
                    <a:lnTo>
                      <a:pt x="308" y="812"/>
                    </a:lnTo>
                    <a:lnTo>
                      <a:pt x="309" y="810"/>
                    </a:lnTo>
                    <a:lnTo>
                      <a:pt x="311" y="808"/>
                    </a:lnTo>
                    <a:lnTo>
                      <a:pt x="311" y="808"/>
                    </a:lnTo>
                    <a:lnTo>
                      <a:pt x="313" y="808"/>
                    </a:lnTo>
                    <a:lnTo>
                      <a:pt x="313" y="808"/>
                    </a:lnTo>
                    <a:lnTo>
                      <a:pt x="315" y="808"/>
                    </a:lnTo>
                    <a:lnTo>
                      <a:pt x="315" y="808"/>
                    </a:lnTo>
                    <a:lnTo>
                      <a:pt x="315" y="808"/>
                    </a:lnTo>
                    <a:lnTo>
                      <a:pt x="315" y="808"/>
                    </a:lnTo>
                    <a:lnTo>
                      <a:pt x="315" y="808"/>
                    </a:lnTo>
                    <a:lnTo>
                      <a:pt x="315" y="808"/>
                    </a:lnTo>
                    <a:lnTo>
                      <a:pt x="315" y="810"/>
                    </a:lnTo>
                    <a:lnTo>
                      <a:pt x="315" y="810"/>
                    </a:lnTo>
                    <a:lnTo>
                      <a:pt x="315" y="812"/>
                    </a:lnTo>
                    <a:lnTo>
                      <a:pt x="315" y="812"/>
                    </a:lnTo>
                    <a:lnTo>
                      <a:pt x="317" y="814"/>
                    </a:lnTo>
                    <a:lnTo>
                      <a:pt x="317" y="814"/>
                    </a:lnTo>
                    <a:lnTo>
                      <a:pt x="317" y="814"/>
                    </a:lnTo>
                    <a:lnTo>
                      <a:pt x="317" y="814"/>
                    </a:lnTo>
                    <a:lnTo>
                      <a:pt x="318" y="814"/>
                    </a:lnTo>
                    <a:lnTo>
                      <a:pt x="318" y="814"/>
                    </a:lnTo>
                    <a:lnTo>
                      <a:pt x="318" y="814"/>
                    </a:lnTo>
                    <a:lnTo>
                      <a:pt x="318" y="814"/>
                    </a:lnTo>
                    <a:lnTo>
                      <a:pt x="320" y="814"/>
                    </a:lnTo>
                    <a:lnTo>
                      <a:pt x="322" y="812"/>
                    </a:lnTo>
                    <a:lnTo>
                      <a:pt x="324" y="808"/>
                    </a:lnTo>
                    <a:lnTo>
                      <a:pt x="326" y="808"/>
                    </a:lnTo>
                    <a:lnTo>
                      <a:pt x="326" y="807"/>
                    </a:lnTo>
                    <a:lnTo>
                      <a:pt x="324" y="807"/>
                    </a:lnTo>
                    <a:lnTo>
                      <a:pt x="324" y="807"/>
                    </a:lnTo>
                    <a:lnTo>
                      <a:pt x="324" y="807"/>
                    </a:lnTo>
                    <a:lnTo>
                      <a:pt x="324" y="807"/>
                    </a:lnTo>
                    <a:lnTo>
                      <a:pt x="322" y="803"/>
                    </a:lnTo>
                    <a:lnTo>
                      <a:pt x="318" y="799"/>
                    </a:lnTo>
                    <a:lnTo>
                      <a:pt x="317" y="798"/>
                    </a:lnTo>
                    <a:lnTo>
                      <a:pt x="315" y="796"/>
                    </a:lnTo>
                    <a:lnTo>
                      <a:pt x="315" y="796"/>
                    </a:lnTo>
                    <a:lnTo>
                      <a:pt x="315" y="794"/>
                    </a:lnTo>
                    <a:lnTo>
                      <a:pt x="315" y="794"/>
                    </a:lnTo>
                    <a:lnTo>
                      <a:pt x="317" y="792"/>
                    </a:lnTo>
                    <a:lnTo>
                      <a:pt x="317" y="790"/>
                    </a:lnTo>
                    <a:lnTo>
                      <a:pt x="318" y="790"/>
                    </a:lnTo>
                    <a:lnTo>
                      <a:pt x="320" y="790"/>
                    </a:lnTo>
                    <a:lnTo>
                      <a:pt x="320" y="790"/>
                    </a:lnTo>
                    <a:lnTo>
                      <a:pt x="322" y="790"/>
                    </a:lnTo>
                    <a:lnTo>
                      <a:pt x="322" y="792"/>
                    </a:lnTo>
                    <a:lnTo>
                      <a:pt x="326" y="792"/>
                    </a:lnTo>
                    <a:lnTo>
                      <a:pt x="326" y="794"/>
                    </a:lnTo>
                    <a:lnTo>
                      <a:pt x="326" y="794"/>
                    </a:lnTo>
                    <a:lnTo>
                      <a:pt x="327" y="794"/>
                    </a:lnTo>
                    <a:lnTo>
                      <a:pt x="327" y="794"/>
                    </a:lnTo>
                    <a:lnTo>
                      <a:pt x="329" y="794"/>
                    </a:lnTo>
                    <a:lnTo>
                      <a:pt x="329" y="794"/>
                    </a:lnTo>
                    <a:lnTo>
                      <a:pt x="329" y="794"/>
                    </a:lnTo>
                    <a:lnTo>
                      <a:pt x="329" y="792"/>
                    </a:lnTo>
                    <a:lnTo>
                      <a:pt x="329" y="792"/>
                    </a:lnTo>
                    <a:lnTo>
                      <a:pt x="329" y="792"/>
                    </a:lnTo>
                    <a:lnTo>
                      <a:pt x="329" y="787"/>
                    </a:lnTo>
                    <a:lnTo>
                      <a:pt x="327" y="785"/>
                    </a:lnTo>
                    <a:lnTo>
                      <a:pt x="327" y="783"/>
                    </a:lnTo>
                    <a:lnTo>
                      <a:pt x="326" y="783"/>
                    </a:lnTo>
                    <a:lnTo>
                      <a:pt x="326" y="783"/>
                    </a:lnTo>
                    <a:lnTo>
                      <a:pt x="322" y="783"/>
                    </a:lnTo>
                    <a:lnTo>
                      <a:pt x="318" y="783"/>
                    </a:lnTo>
                    <a:lnTo>
                      <a:pt x="315" y="783"/>
                    </a:lnTo>
                    <a:lnTo>
                      <a:pt x="315" y="783"/>
                    </a:lnTo>
                    <a:lnTo>
                      <a:pt x="315" y="783"/>
                    </a:lnTo>
                    <a:lnTo>
                      <a:pt x="313" y="783"/>
                    </a:lnTo>
                    <a:lnTo>
                      <a:pt x="313" y="785"/>
                    </a:lnTo>
                    <a:lnTo>
                      <a:pt x="311" y="785"/>
                    </a:lnTo>
                    <a:lnTo>
                      <a:pt x="311" y="783"/>
                    </a:lnTo>
                    <a:lnTo>
                      <a:pt x="311" y="783"/>
                    </a:lnTo>
                    <a:lnTo>
                      <a:pt x="311" y="783"/>
                    </a:lnTo>
                    <a:lnTo>
                      <a:pt x="309" y="781"/>
                    </a:lnTo>
                    <a:lnTo>
                      <a:pt x="309" y="779"/>
                    </a:lnTo>
                    <a:lnTo>
                      <a:pt x="309" y="779"/>
                    </a:lnTo>
                    <a:lnTo>
                      <a:pt x="308" y="779"/>
                    </a:lnTo>
                    <a:lnTo>
                      <a:pt x="308" y="779"/>
                    </a:lnTo>
                    <a:lnTo>
                      <a:pt x="308" y="778"/>
                    </a:lnTo>
                    <a:lnTo>
                      <a:pt x="308" y="778"/>
                    </a:lnTo>
                    <a:lnTo>
                      <a:pt x="308" y="776"/>
                    </a:lnTo>
                    <a:lnTo>
                      <a:pt x="308" y="776"/>
                    </a:lnTo>
                    <a:lnTo>
                      <a:pt x="311" y="774"/>
                    </a:lnTo>
                    <a:lnTo>
                      <a:pt x="313" y="772"/>
                    </a:lnTo>
                    <a:lnTo>
                      <a:pt x="315" y="772"/>
                    </a:lnTo>
                    <a:lnTo>
                      <a:pt x="317" y="770"/>
                    </a:lnTo>
                    <a:lnTo>
                      <a:pt x="320" y="769"/>
                    </a:lnTo>
                    <a:lnTo>
                      <a:pt x="320" y="769"/>
                    </a:lnTo>
                    <a:lnTo>
                      <a:pt x="320" y="767"/>
                    </a:lnTo>
                    <a:lnTo>
                      <a:pt x="320" y="767"/>
                    </a:lnTo>
                    <a:lnTo>
                      <a:pt x="320" y="767"/>
                    </a:lnTo>
                    <a:lnTo>
                      <a:pt x="320" y="767"/>
                    </a:lnTo>
                    <a:lnTo>
                      <a:pt x="320" y="765"/>
                    </a:lnTo>
                    <a:lnTo>
                      <a:pt x="318" y="765"/>
                    </a:lnTo>
                    <a:lnTo>
                      <a:pt x="317" y="765"/>
                    </a:lnTo>
                    <a:lnTo>
                      <a:pt x="315" y="763"/>
                    </a:lnTo>
                    <a:lnTo>
                      <a:pt x="315" y="763"/>
                    </a:lnTo>
                    <a:lnTo>
                      <a:pt x="315" y="763"/>
                    </a:lnTo>
                    <a:lnTo>
                      <a:pt x="315" y="761"/>
                    </a:lnTo>
                    <a:lnTo>
                      <a:pt x="315" y="761"/>
                    </a:lnTo>
                    <a:lnTo>
                      <a:pt x="315" y="761"/>
                    </a:lnTo>
                    <a:lnTo>
                      <a:pt x="315" y="761"/>
                    </a:lnTo>
                    <a:lnTo>
                      <a:pt x="315" y="760"/>
                    </a:lnTo>
                    <a:lnTo>
                      <a:pt x="318" y="758"/>
                    </a:lnTo>
                    <a:lnTo>
                      <a:pt x="320" y="756"/>
                    </a:lnTo>
                    <a:lnTo>
                      <a:pt x="320" y="756"/>
                    </a:lnTo>
                    <a:lnTo>
                      <a:pt x="322" y="756"/>
                    </a:lnTo>
                    <a:lnTo>
                      <a:pt x="322" y="754"/>
                    </a:lnTo>
                    <a:lnTo>
                      <a:pt x="322" y="754"/>
                    </a:lnTo>
                    <a:lnTo>
                      <a:pt x="322" y="754"/>
                    </a:lnTo>
                    <a:lnTo>
                      <a:pt x="320" y="752"/>
                    </a:lnTo>
                    <a:lnTo>
                      <a:pt x="320" y="752"/>
                    </a:lnTo>
                    <a:lnTo>
                      <a:pt x="318" y="751"/>
                    </a:lnTo>
                    <a:lnTo>
                      <a:pt x="318" y="751"/>
                    </a:lnTo>
                    <a:lnTo>
                      <a:pt x="318" y="751"/>
                    </a:lnTo>
                    <a:lnTo>
                      <a:pt x="318" y="751"/>
                    </a:lnTo>
                    <a:lnTo>
                      <a:pt x="317" y="751"/>
                    </a:lnTo>
                    <a:lnTo>
                      <a:pt x="317" y="751"/>
                    </a:lnTo>
                    <a:lnTo>
                      <a:pt x="315" y="751"/>
                    </a:lnTo>
                    <a:lnTo>
                      <a:pt x="313" y="752"/>
                    </a:lnTo>
                    <a:lnTo>
                      <a:pt x="313" y="752"/>
                    </a:lnTo>
                    <a:lnTo>
                      <a:pt x="311" y="752"/>
                    </a:lnTo>
                    <a:lnTo>
                      <a:pt x="311" y="751"/>
                    </a:lnTo>
                    <a:lnTo>
                      <a:pt x="311" y="751"/>
                    </a:lnTo>
                    <a:lnTo>
                      <a:pt x="311" y="751"/>
                    </a:lnTo>
                    <a:lnTo>
                      <a:pt x="309" y="749"/>
                    </a:lnTo>
                    <a:lnTo>
                      <a:pt x="309" y="747"/>
                    </a:lnTo>
                    <a:lnTo>
                      <a:pt x="309" y="745"/>
                    </a:lnTo>
                    <a:lnTo>
                      <a:pt x="309" y="743"/>
                    </a:lnTo>
                    <a:lnTo>
                      <a:pt x="309" y="743"/>
                    </a:lnTo>
                    <a:lnTo>
                      <a:pt x="308" y="741"/>
                    </a:lnTo>
                    <a:lnTo>
                      <a:pt x="308" y="740"/>
                    </a:lnTo>
                    <a:lnTo>
                      <a:pt x="306" y="740"/>
                    </a:lnTo>
                    <a:lnTo>
                      <a:pt x="306" y="740"/>
                    </a:lnTo>
                    <a:lnTo>
                      <a:pt x="306" y="740"/>
                    </a:lnTo>
                    <a:lnTo>
                      <a:pt x="306" y="740"/>
                    </a:lnTo>
                    <a:lnTo>
                      <a:pt x="306" y="740"/>
                    </a:lnTo>
                    <a:lnTo>
                      <a:pt x="306" y="740"/>
                    </a:lnTo>
                    <a:lnTo>
                      <a:pt x="304" y="740"/>
                    </a:lnTo>
                    <a:lnTo>
                      <a:pt x="302" y="741"/>
                    </a:lnTo>
                    <a:lnTo>
                      <a:pt x="302" y="743"/>
                    </a:lnTo>
                    <a:lnTo>
                      <a:pt x="302" y="745"/>
                    </a:lnTo>
                    <a:lnTo>
                      <a:pt x="302" y="747"/>
                    </a:lnTo>
                    <a:lnTo>
                      <a:pt x="302" y="747"/>
                    </a:lnTo>
                    <a:lnTo>
                      <a:pt x="302" y="747"/>
                    </a:lnTo>
                    <a:lnTo>
                      <a:pt x="302" y="747"/>
                    </a:lnTo>
                    <a:lnTo>
                      <a:pt x="300" y="749"/>
                    </a:lnTo>
                    <a:lnTo>
                      <a:pt x="299" y="749"/>
                    </a:lnTo>
                    <a:lnTo>
                      <a:pt x="299" y="749"/>
                    </a:lnTo>
                    <a:lnTo>
                      <a:pt x="297" y="749"/>
                    </a:lnTo>
                    <a:lnTo>
                      <a:pt x="297" y="749"/>
                    </a:lnTo>
                    <a:lnTo>
                      <a:pt x="297" y="749"/>
                    </a:lnTo>
                    <a:lnTo>
                      <a:pt x="297" y="749"/>
                    </a:lnTo>
                    <a:lnTo>
                      <a:pt x="295" y="749"/>
                    </a:lnTo>
                    <a:lnTo>
                      <a:pt x="295" y="747"/>
                    </a:lnTo>
                    <a:lnTo>
                      <a:pt x="293" y="747"/>
                    </a:lnTo>
                    <a:lnTo>
                      <a:pt x="293" y="747"/>
                    </a:lnTo>
                    <a:lnTo>
                      <a:pt x="291" y="747"/>
                    </a:lnTo>
                    <a:lnTo>
                      <a:pt x="291" y="747"/>
                    </a:lnTo>
                    <a:lnTo>
                      <a:pt x="291" y="747"/>
                    </a:lnTo>
                    <a:lnTo>
                      <a:pt x="291" y="747"/>
                    </a:lnTo>
                    <a:lnTo>
                      <a:pt x="289" y="743"/>
                    </a:lnTo>
                    <a:lnTo>
                      <a:pt x="289" y="741"/>
                    </a:lnTo>
                    <a:lnTo>
                      <a:pt x="288" y="740"/>
                    </a:lnTo>
                    <a:lnTo>
                      <a:pt x="288" y="738"/>
                    </a:lnTo>
                    <a:lnTo>
                      <a:pt x="288" y="738"/>
                    </a:lnTo>
                    <a:lnTo>
                      <a:pt x="288" y="738"/>
                    </a:lnTo>
                    <a:lnTo>
                      <a:pt x="288" y="738"/>
                    </a:lnTo>
                    <a:lnTo>
                      <a:pt x="288" y="736"/>
                    </a:lnTo>
                    <a:lnTo>
                      <a:pt x="288" y="736"/>
                    </a:lnTo>
                    <a:lnTo>
                      <a:pt x="288" y="736"/>
                    </a:lnTo>
                    <a:lnTo>
                      <a:pt x="289" y="734"/>
                    </a:lnTo>
                    <a:lnTo>
                      <a:pt x="291" y="734"/>
                    </a:lnTo>
                    <a:lnTo>
                      <a:pt x="291" y="732"/>
                    </a:lnTo>
                    <a:lnTo>
                      <a:pt x="293" y="729"/>
                    </a:lnTo>
                    <a:lnTo>
                      <a:pt x="293" y="727"/>
                    </a:lnTo>
                    <a:lnTo>
                      <a:pt x="293" y="727"/>
                    </a:lnTo>
                    <a:lnTo>
                      <a:pt x="293" y="727"/>
                    </a:lnTo>
                    <a:lnTo>
                      <a:pt x="291" y="725"/>
                    </a:lnTo>
                    <a:lnTo>
                      <a:pt x="291" y="725"/>
                    </a:lnTo>
                    <a:lnTo>
                      <a:pt x="291" y="725"/>
                    </a:lnTo>
                    <a:lnTo>
                      <a:pt x="289" y="725"/>
                    </a:lnTo>
                    <a:lnTo>
                      <a:pt x="289" y="723"/>
                    </a:lnTo>
                    <a:lnTo>
                      <a:pt x="289" y="723"/>
                    </a:lnTo>
                    <a:lnTo>
                      <a:pt x="288" y="723"/>
                    </a:lnTo>
                    <a:lnTo>
                      <a:pt x="286" y="718"/>
                    </a:lnTo>
                    <a:lnTo>
                      <a:pt x="286" y="718"/>
                    </a:lnTo>
                    <a:lnTo>
                      <a:pt x="286" y="716"/>
                    </a:lnTo>
                    <a:lnTo>
                      <a:pt x="286" y="714"/>
                    </a:lnTo>
                    <a:lnTo>
                      <a:pt x="286" y="713"/>
                    </a:lnTo>
                    <a:lnTo>
                      <a:pt x="288" y="711"/>
                    </a:lnTo>
                    <a:lnTo>
                      <a:pt x="288" y="709"/>
                    </a:lnTo>
                    <a:lnTo>
                      <a:pt x="289" y="707"/>
                    </a:lnTo>
                    <a:lnTo>
                      <a:pt x="291" y="705"/>
                    </a:lnTo>
                    <a:lnTo>
                      <a:pt x="291" y="703"/>
                    </a:lnTo>
                    <a:lnTo>
                      <a:pt x="293" y="702"/>
                    </a:lnTo>
                    <a:lnTo>
                      <a:pt x="293" y="700"/>
                    </a:lnTo>
                    <a:lnTo>
                      <a:pt x="291" y="698"/>
                    </a:lnTo>
                    <a:lnTo>
                      <a:pt x="291" y="696"/>
                    </a:lnTo>
                    <a:lnTo>
                      <a:pt x="291" y="694"/>
                    </a:lnTo>
                    <a:lnTo>
                      <a:pt x="289" y="693"/>
                    </a:lnTo>
                    <a:lnTo>
                      <a:pt x="289" y="689"/>
                    </a:lnTo>
                    <a:lnTo>
                      <a:pt x="289" y="687"/>
                    </a:lnTo>
                    <a:lnTo>
                      <a:pt x="289" y="685"/>
                    </a:lnTo>
                    <a:lnTo>
                      <a:pt x="289" y="685"/>
                    </a:lnTo>
                    <a:lnTo>
                      <a:pt x="288" y="685"/>
                    </a:lnTo>
                    <a:lnTo>
                      <a:pt x="288" y="685"/>
                    </a:lnTo>
                    <a:lnTo>
                      <a:pt x="288" y="684"/>
                    </a:lnTo>
                    <a:lnTo>
                      <a:pt x="286" y="682"/>
                    </a:lnTo>
                    <a:lnTo>
                      <a:pt x="288" y="682"/>
                    </a:lnTo>
                    <a:lnTo>
                      <a:pt x="288" y="680"/>
                    </a:lnTo>
                    <a:lnTo>
                      <a:pt x="289" y="676"/>
                    </a:lnTo>
                    <a:lnTo>
                      <a:pt x="291" y="675"/>
                    </a:lnTo>
                    <a:lnTo>
                      <a:pt x="291" y="669"/>
                    </a:lnTo>
                    <a:lnTo>
                      <a:pt x="291" y="667"/>
                    </a:lnTo>
                    <a:lnTo>
                      <a:pt x="291" y="666"/>
                    </a:lnTo>
                    <a:lnTo>
                      <a:pt x="291" y="664"/>
                    </a:lnTo>
                    <a:lnTo>
                      <a:pt x="289" y="662"/>
                    </a:lnTo>
                    <a:lnTo>
                      <a:pt x="289" y="660"/>
                    </a:lnTo>
                    <a:lnTo>
                      <a:pt x="288" y="658"/>
                    </a:lnTo>
                    <a:lnTo>
                      <a:pt x="286" y="656"/>
                    </a:lnTo>
                    <a:lnTo>
                      <a:pt x="286" y="655"/>
                    </a:lnTo>
                    <a:lnTo>
                      <a:pt x="286" y="655"/>
                    </a:lnTo>
                    <a:lnTo>
                      <a:pt x="286" y="653"/>
                    </a:lnTo>
                    <a:lnTo>
                      <a:pt x="286" y="651"/>
                    </a:lnTo>
                    <a:lnTo>
                      <a:pt x="288" y="649"/>
                    </a:lnTo>
                    <a:lnTo>
                      <a:pt x="288" y="647"/>
                    </a:lnTo>
                    <a:lnTo>
                      <a:pt x="291" y="644"/>
                    </a:lnTo>
                    <a:lnTo>
                      <a:pt x="295" y="642"/>
                    </a:lnTo>
                    <a:lnTo>
                      <a:pt x="297" y="640"/>
                    </a:lnTo>
                    <a:lnTo>
                      <a:pt x="299" y="637"/>
                    </a:lnTo>
                    <a:lnTo>
                      <a:pt x="299" y="635"/>
                    </a:lnTo>
                    <a:lnTo>
                      <a:pt x="299" y="633"/>
                    </a:lnTo>
                    <a:lnTo>
                      <a:pt x="299" y="631"/>
                    </a:lnTo>
                    <a:lnTo>
                      <a:pt x="299" y="629"/>
                    </a:lnTo>
                    <a:lnTo>
                      <a:pt x="299" y="628"/>
                    </a:lnTo>
                    <a:lnTo>
                      <a:pt x="300" y="626"/>
                    </a:lnTo>
                    <a:lnTo>
                      <a:pt x="300" y="626"/>
                    </a:lnTo>
                    <a:lnTo>
                      <a:pt x="300" y="626"/>
                    </a:lnTo>
                    <a:lnTo>
                      <a:pt x="300" y="626"/>
                    </a:lnTo>
                    <a:lnTo>
                      <a:pt x="300" y="624"/>
                    </a:lnTo>
                    <a:lnTo>
                      <a:pt x="299" y="624"/>
                    </a:lnTo>
                    <a:lnTo>
                      <a:pt x="299" y="624"/>
                    </a:lnTo>
                    <a:lnTo>
                      <a:pt x="297" y="624"/>
                    </a:lnTo>
                    <a:lnTo>
                      <a:pt x="297" y="624"/>
                    </a:lnTo>
                    <a:lnTo>
                      <a:pt x="297" y="624"/>
                    </a:lnTo>
                    <a:lnTo>
                      <a:pt x="295" y="624"/>
                    </a:lnTo>
                    <a:lnTo>
                      <a:pt x="295" y="624"/>
                    </a:lnTo>
                    <a:lnTo>
                      <a:pt x="295" y="624"/>
                    </a:lnTo>
                    <a:lnTo>
                      <a:pt x="293" y="624"/>
                    </a:lnTo>
                    <a:lnTo>
                      <a:pt x="293" y="624"/>
                    </a:lnTo>
                    <a:lnTo>
                      <a:pt x="293" y="624"/>
                    </a:lnTo>
                    <a:lnTo>
                      <a:pt x="293" y="622"/>
                    </a:lnTo>
                    <a:lnTo>
                      <a:pt x="293" y="622"/>
                    </a:lnTo>
                    <a:lnTo>
                      <a:pt x="291" y="622"/>
                    </a:lnTo>
                    <a:lnTo>
                      <a:pt x="289" y="618"/>
                    </a:lnTo>
                    <a:lnTo>
                      <a:pt x="289" y="617"/>
                    </a:lnTo>
                    <a:lnTo>
                      <a:pt x="289" y="615"/>
                    </a:lnTo>
                    <a:lnTo>
                      <a:pt x="289" y="613"/>
                    </a:lnTo>
                    <a:lnTo>
                      <a:pt x="291" y="611"/>
                    </a:lnTo>
                    <a:lnTo>
                      <a:pt x="295" y="611"/>
                    </a:lnTo>
                    <a:lnTo>
                      <a:pt x="297" y="613"/>
                    </a:lnTo>
                    <a:lnTo>
                      <a:pt x="299" y="615"/>
                    </a:lnTo>
                    <a:lnTo>
                      <a:pt x="304" y="617"/>
                    </a:lnTo>
                    <a:lnTo>
                      <a:pt x="309" y="618"/>
                    </a:lnTo>
                    <a:lnTo>
                      <a:pt x="311" y="618"/>
                    </a:lnTo>
                    <a:lnTo>
                      <a:pt x="313" y="618"/>
                    </a:lnTo>
                    <a:lnTo>
                      <a:pt x="315" y="618"/>
                    </a:lnTo>
                    <a:lnTo>
                      <a:pt x="317" y="617"/>
                    </a:lnTo>
                    <a:lnTo>
                      <a:pt x="317" y="615"/>
                    </a:lnTo>
                    <a:lnTo>
                      <a:pt x="317" y="613"/>
                    </a:lnTo>
                    <a:lnTo>
                      <a:pt x="317" y="613"/>
                    </a:lnTo>
                    <a:lnTo>
                      <a:pt x="317" y="604"/>
                    </a:lnTo>
                    <a:lnTo>
                      <a:pt x="317" y="602"/>
                    </a:lnTo>
                    <a:lnTo>
                      <a:pt x="315" y="600"/>
                    </a:lnTo>
                    <a:lnTo>
                      <a:pt x="315" y="600"/>
                    </a:lnTo>
                    <a:lnTo>
                      <a:pt x="311" y="599"/>
                    </a:lnTo>
                    <a:lnTo>
                      <a:pt x="309" y="599"/>
                    </a:lnTo>
                    <a:lnTo>
                      <a:pt x="308" y="599"/>
                    </a:lnTo>
                    <a:lnTo>
                      <a:pt x="308" y="597"/>
                    </a:lnTo>
                    <a:lnTo>
                      <a:pt x="308" y="595"/>
                    </a:lnTo>
                    <a:lnTo>
                      <a:pt x="308" y="593"/>
                    </a:lnTo>
                    <a:lnTo>
                      <a:pt x="309" y="593"/>
                    </a:lnTo>
                    <a:lnTo>
                      <a:pt x="309" y="593"/>
                    </a:lnTo>
                    <a:lnTo>
                      <a:pt x="309" y="593"/>
                    </a:lnTo>
                    <a:lnTo>
                      <a:pt x="311" y="593"/>
                    </a:lnTo>
                    <a:lnTo>
                      <a:pt x="315" y="593"/>
                    </a:lnTo>
                    <a:lnTo>
                      <a:pt x="318" y="595"/>
                    </a:lnTo>
                    <a:lnTo>
                      <a:pt x="318" y="595"/>
                    </a:lnTo>
                    <a:lnTo>
                      <a:pt x="320" y="595"/>
                    </a:lnTo>
                    <a:lnTo>
                      <a:pt x="320" y="595"/>
                    </a:lnTo>
                    <a:lnTo>
                      <a:pt x="320" y="595"/>
                    </a:lnTo>
                    <a:lnTo>
                      <a:pt x="322" y="593"/>
                    </a:lnTo>
                    <a:lnTo>
                      <a:pt x="324" y="591"/>
                    </a:lnTo>
                    <a:lnTo>
                      <a:pt x="324" y="591"/>
                    </a:lnTo>
                    <a:lnTo>
                      <a:pt x="324" y="591"/>
                    </a:lnTo>
                    <a:lnTo>
                      <a:pt x="324" y="590"/>
                    </a:lnTo>
                    <a:lnTo>
                      <a:pt x="324" y="590"/>
                    </a:lnTo>
                    <a:lnTo>
                      <a:pt x="326" y="588"/>
                    </a:lnTo>
                    <a:lnTo>
                      <a:pt x="326" y="586"/>
                    </a:lnTo>
                    <a:lnTo>
                      <a:pt x="326" y="584"/>
                    </a:lnTo>
                    <a:lnTo>
                      <a:pt x="324" y="580"/>
                    </a:lnTo>
                    <a:lnTo>
                      <a:pt x="324" y="579"/>
                    </a:lnTo>
                    <a:lnTo>
                      <a:pt x="326" y="577"/>
                    </a:lnTo>
                    <a:lnTo>
                      <a:pt x="327" y="577"/>
                    </a:lnTo>
                    <a:lnTo>
                      <a:pt x="329" y="575"/>
                    </a:lnTo>
                    <a:lnTo>
                      <a:pt x="335" y="573"/>
                    </a:lnTo>
                    <a:lnTo>
                      <a:pt x="336" y="573"/>
                    </a:lnTo>
                    <a:lnTo>
                      <a:pt x="336" y="573"/>
                    </a:lnTo>
                    <a:lnTo>
                      <a:pt x="338" y="573"/>
                    </a:lnTo>
                    <a:lnTo>
                      <a:pt x="338" y="573"/>
                    </a:lnTo>
                    <a:lnTo>
                      <a:pt x="340" y="571"/>
                    </a:lnTo>
                    <a:lnTo>
                      <a:pt x="340" y="571"/>
                    </a:lnTo>
                    <a:lnTo>
                      <a:pt x="340" y="571"/>
                    </a:lnTo>
                    <a:lnTo>
                      <a:pt x="340" y="570"/>
                    </a:lnTo>
                    <a:lnTo>
                      <a:pt x="340" y="570"/>
                    </a:lnTo>
                    <a:lnTo>
                      <a:pt x="338" y="568"/>
                    </a:lnTo>
                    <a:lnTo>
                      <a:pt x="338" y="566"/>
                    </a:lnTo>
                    <a:lnTo>
                      <a:pt x="338" y="564"/>
                    </a:lnTo>
                    <a:lnTo>
                      <a:pt x="340" y="564"/>
                    </a:lnTo>
                    <a:lnTo>
                      <a:pt x="340" y="564"/>
                    </a:lnTo>
                    <a:lnTo>
                      <a:pt x="340" y="564"/>
                    </a:lnTo>
                    <a:lnTo>
                      <a:pt x="340" y="562"/>
                    </a:lnTo>
                    <a:lnTo>
                      <a:pt x="342" y="562"/>
                    </a:lnTo>
                    <a:lnTo>
                      <a:pt x="346" y="562"/>
                    </a:lnTo>
                    <a:lnTo>
                      <a:pt x="349" y="562"/>
                    </a:lnTo>
                    <a:lnTo>
                      <a:pt x="349" y="561"/>
                    </a:lnTo>
                    <a:lnTo>
                      <a:pt x="351" y="559"/>
                    </a:lnTo>
                    <a:lnTo>
                      <a:pt x="353" y="557"/>
                    </a:lnTo>
                    <a:lnTo>
                      <a:pt x="353" y="555"/>
                    </a:lnTo>
                    <a:lnTo>
                      <a:pt x="353" y="555"/>
                    </a:lnTo>
                    <a:lnTo>
                      <a:pt x="353" y="555"/>
                    </a:lnTo>
                    <a:lnTo>
                      <a:pt x="353" y="555"/>
                    </a:lnTo>
                    <a:lnTo>
                      <a:pt x="353" y="555"/>
                    </a:lnTo>
                    <a:lnTo>
                      <a:pt x="351" y="555"/>
                    </a:lnTo>
                    <a:lnTo>
                      <a:pt x="351" y="555"/>
                    </a:lnTo>
                    <a:lnTo>
                      <a:pt x="351" y="555"/>
                    </a:lnTo>
                    <a:lnTo>
                      <a:pt x="349" y="553"/>
                    </a:lnTo>
                    <a:lnTo>
                      <a:pt x="349" y="553"/>
                    </a:lnTo>
                    <a:lnTo>
                      <a:pt x="347" y="553"/>
                    </a:lnTo>
                    <a:lnTo>
                      <a:pt x="346" y="553"/>
                    </a:lnTo>
                    <a:lnTo>
                      <a:pt x="346" y="553"/>
                    </a:lnTo>
                    <a:lnTo>
                      <a:pt x="344" y="552"/>
                    </a:lnTo>
                    <a:lnTo>
                      <a:pt x="344" y="552"/>
                    </a:lnTo>
                    <a:lnTo>
                      <a:pt x="344" y="550"/>
                    </a:lnTo>
                    <a:lnTo>
                      <a:pt x="344" y="550"/>
                    </a:lnTo>
                    <a:lnTo>
                      <a:pt x="344" y="550"/>
                    </a:lnTo>
                    <a:lnTo>
                      <a:pt x="346" y="550"/>
                    </a:lnTo>
                    <a:lnTo>
                      <a:pt x="347" y="546"/>
                    </a:lnTo>
                    <a:lnTo>
                      <a:pt x="347" y="544"/>
                    </a:lnTo>
                    <a:lnTo>
                      <a:pt x="347" y="544"/>
                    </a:lnTo>
                    <a:lnTo>
                      <a:pt x="347" y="542"/>
                    </a:lnTo>
                    <a:lnTo>
                      <a:pt x="346" y="542"/>
                    </a:lnTo>
                    <a:lnTo>
                      <a:pt x="344" y="541"/>
                    </a:lnTo>
                    <a:lnTo>
                      <a:pt x="342" y="539"/>
                    </a:lnTo>
                    <a:lnTo>
                      <a:pt x="342" y="537"/>
                    </a:lnTo>
                    <a:lnTo>
                      <a:pt x="340" y="535"/>
                    </a:lnTo>
                    <a:lnTo>
                      <a:pt x="340" y="535"/>
                    </a:lnTo>
                    <a:lnTo>
                      <a:pt x="340" y="535"/>
                    </a:lnTo>
                    <a:lnTo>
                      <a:pt x="338" y="537"/>
                    </a:lnTo>
                    <a:lnTo>
                      <a:pt x="338" y="537"/>
                    </a:lnTo>
                    <a:lnTo>
                      <a:pt x="338" y="537"/>
                    </a:lnTo>
                    <a:lnTo>
                      <a:pt x="338" y="537"/>
                    </a:lnTo>
                    <a:lnTo>
                      <a:pt x="336" y="537"/>
                    </a:lnTo>
                    <a:lnTo>
                      <a:pt x="336" y="537"/>
                    </a:lnTo>
                    <a:lnTo>
                      <a:pt x="336" y="537"/>
                    </a:lnTo>
                    <a:lnTo>
                      <a:pt x="336" y="537"/>
                    </a:lnTo>
                    <a:lnTo>
                      <a:pt x="336" y="537"/>
                    </a:lnTo>
                    <a:lnTo>
                      <a:pt x="335" y="539"/>
                    </a:lnTo>
                    <a:lnTo>
                      <a:pt x="335" y="539"/>
                    </a:lnTo>
                    <a:lnTo>
                      <a:pt x="335" y="539"/>
                    </a:lnTo>
                    <a:lnTo>
                      <a:pt x="333" y="539"/>
                    </a:lnTo>
                    <a:lnTo>
                      <a:pt x="333" y="539"/>
                    </a:lnTo>
                    <a:lnTo>
                      <a:pt x="331" y="539"/>
                    </a:lnTo>
                    <a:lnTo>
                      <a:pt x="329" y="541"/>
                    </a:lnTo>
                    <a:lnTo>
                      <a:pt x="327" y="541"/>
                    </a:lnTo>
                    <a:lnTo>
                      <a:pt x="327" y="541"/>
                    </a:lnTo>
                    <a:lnTo>
                      <a:pt x="327" y="541"/>
                    </a:lnTo>
                    <a:lnTo>
                      <a:pt x="327" y="541"/>
                    </a:lnTo>
                    <a:lnTo>
                      <a:pt x="326" y="541"/>
                    </a:lnTo>
                    <a:lnTo>
                      <a:pt x="326" y="541"/>
                    </a:lnTo>
                    <a:lnTo>
                      <a:pt x="324" y="541"/>
                    </a:lnTo>
                    <a:lnTo>
                      <a:pt x="324" y="541"/>
                    </a:lnTo>
                    <a:lnTo>
                      <a:pt x="324" y="541"/>
                    </a:lnTo>
                    <a:lnTo>
                      <a:pt x="324" y="541"/>
                    </a:lnTo>
                    <a:lnTo>
                      <a:pt x="324" y="542"/>
                    </a:lnTo>
                    <a:lnTo>
                      <a:pt x="322" y="542"/>
                    </a:lnTo>
                    <a:lnTo>
                      <a:pt x="322" y="542"/>
                    </a:lnTo>
                    <a:lnTo>
                      <a:pt x="322" y="542"/>
                    </a:lnTo>
                    <a:lnTo>
                      <a:pt x="318" y="542"/>
                    </a:lnTo>
                    <a:lnTo>
                      <a:pt x="317" y="542"/>
                    </a:lnTo>
                    <a:lnTo>
                      <a:pt x="317" y="542"/>
                    </a:lnTo>
                    <a:lnTo>
                      <a:pt x="317" y="542"/>
                    </a:lnTo>
                    <a:lnTo>
                      <a:pt x="317" y="542"/>
                    </a:lnTo>
                    <a:lnTo>
                      <a:pt x="315" y="542"/>
                    </a:lnTo>
                    <a:lnTo>
                      <a:pt x="313" y="542"/>
                    </a:lnTo>
                    <a:lnTo>
                      <a:pt x="313" y="542"/>
                    </a:lnTo>
                    <a:lnTo>
                      <a:pt x="311" y="542"/>
                    </a:lnTo>
                    <a:lnTo>
                      <a:pt x="309" y="542"/>
                    </a:lnTo>
                    <a:lnTo>
                      <a:pt x="309" y="542"/>
                    </a:lnTo>
                    <a:lnTo>
                      <a:pt x="308" y="542"/>
                    </a:lnTo>
                    <a:lnTo>
                      <a:pt x="302" y="542"/>
                    </a:lnTo>
                    <a:lnTo>
                      <a:pt x="302" y="542"/>
                    </a:lnTo>
                    <a:lnTo>
                      <a:pt x="302" y="542"/>
                    </a:lnTo>
                    <a:lnTo>
                      <a:pt x="299" y="542"/>
                    </a:lnTo>
                    <a:lnTo>
                      <a:pt x="289" y="542"/>
                    </a:lnTo>
                    <a:lnTo>
                      <a:pt x="286" y="542"/>
                    </a:lnTo>
                    <a:lnTo>
                      <a:pt x="284" y="544"/>
                    </a:lnTo>
                    <a:lnTo>
                      <a:pt x="275" y="544"/>
                    </a:lnTo>
                    <a:lnTo>
                      <a:pt x="271" y="544"/>
                    </a:lnTo>
                    <a:lnTo>
                      <a:pt x="268" y="546"/>
                    </a:lnTo>
                    <a:lnTo>
                      <a:pt x="262" y="546"/>
                    </a:lnTo>
                    <a:lnTo>
                      <a:pt x="253" y="546"/>
                    </a:lnTo>
                    <a:lnTo>
                      <a:pt x="250" y="546"/>
                    </a:lnTo>
                    <a:lnTo>
                      <a:pt x="248" y="546"/>
                    </a:lnTo>
                    <a:lnTo>
                      <a:pt x="248" y="546"/>
                    </a:lnTo>
                    <a:lnTo>
                      <a:pt x="246" y="546"/>
                    </a:lnTo>
                    <a:lnTo>
                      <a:pt x="246" y="546"/>
                    </a:lnTo>
                    <a:lnTo>
                      <a:pt x="244" y="548"/>
                    </a:lnTo>
                    <a:lnTo>
                      <a:pt x="244" y="548"/>
                    </a:lnTo>
                    <a:lnTo>
                      <a:pt x="244" y="548"/>
                    </a:lnTo>
                    <a:lnTo>
                      <a:pt x="244" y="548"/>
                    </a:lnTo>
                    <a:lnTo>
                      <a:pt x="244" y="548"/>
                    </a:lnTo>
                    <a:lnTo>
                      <a:pt x="242" y="548"/>
                    </a:lnTo>
                    <a:lnTo>
                      <a:pt x="242" y="548"/>
                    </a:lnTo>
                    <a:lnTo>
                      <a:pt x="242" y="548"/>
                    </a:lnTo>
                    <a:lnTo>
                      <a:pt x="242" y="548"/>
                    </a:lnTo>
                    <a:lnTo>
                      <a:pt x="241" y="548"/>
                    </a:lnTo>
                    <a:lnTo>
                      <a:pt x="241" y="548"/>
                    </a:lnTo>
                    <a:lnTo>
                      <a:pt x="241" y="548"/>
                    </a:lnTo>
                    <a:lnTo>
                      <a:pt x="239" y="548"/>
                    </a:lnTo>
                    <a:lnTo>
                      <a:pt x="239" y="548"/>
                    </a:lnTo>
                    <a:lnTo>
                      <a:pt x="235" y="548"/>
                    </a:lnTo>
                    <a:lnTo>
                      <a:pt x="233" y="548"/>
                    </a:lnTo>
                    <a:lnTo>
                      <a:pt x="233" y="548"/>
                    </a:lnTo>
                    <a:lnTo>
                      <a:pt x="232" y="550"/>
                    </a:lnTo>
                    <a:lnTo>
                      <a:pt x="230" y="550"/>
                    </a:lnTo>
                    <a:lnTo>
                      <a:pt x="230" y="550"/>
                    </a:lnTo>
                    <a:lnTo>
                      <a:pt x="228" y="550"/>
                    </a:lnTo>
                    <a:lnTo>
                      <a:pt x="228" y="550"/>
                    </a:lnTo>
                    <a:lnTo>
                      <a:pt x="223" y="541"/>
                    </a:lnTo>
                    <a:lnTo>
                      <a:pt x="221" y="533"/>
                    </a:lnTo>
                    <a:lnTo>
                      <a:pt x="219" y="532"/>
                    </a:lnTo>
                    <a:lnTo>
                      <a:pt x="219" y="530"/>
                    </a:lnTo>
                    <a:lnTo>
                      <a:pt x="217" y="528"/>
                    </a:lnTo>
                    <a:lnTo>
                      <a:pt x="217" y="524"/>
                    </a:lnTo>
                    <a:lnTo>
                      <a:pt x="217" y="523"/>
                    </a:lnTo>
                    <a:lnTo>
                      <a:pt x="215" y="521"/>
                    </a:lnTo>
                    <a:lnTo>
                      <a:pt x="215" y="519"/>
                    </a:lnTo>
                    <a:lnTo>
                      <a:pt x="215" y="519"/>
                    </a:lnTo>
                    <a:lnTo>
                      <a:pt x="215" y="519"/>
                    </a:lnTo>
                    <a:lnTo>
                      <a:pt x="215" y="517"/>
                    </a:lnTo>
                    <a:lnTo>
                      <a:pt x="212" y="510"/>
                    </a:lnTo>
                    <a:lnTo>
                      <a:pt x="212" y="510"/>
                    </a:lnTo>
                    <a:lnTo>
                      <a:pt x="212" y="510"/>
                    </a:lnTo>
                    <a:lnTo>
                      <a:pt x="212" y="508"/>
                    </a:lnTo>
                    <a:lnTo>
                      <a:pt x="212" y="506"/>
                    </a:lnTo>
                    <a:lnTo>
                      <a:pt x="208" y="497"/>
                    </a:lnTo>
                    <a:lnTo>
                      <a:pt x="208" y="497"/>
                    </a:lnTo>
                    <a:lnTo>
                      <a:pt x="206" y="495"/>
                    </a:lnTo>
                    <a:lnTo>
                      <a:pt x="206" y="495"/>
                    </a:lnTo>
                    <a:lnTo>
                      <a:pt x="206" y="495"/>
                    </a:lnTo>
                    <a:lnTo>
                      <a:pt x="206" y="495"/>
                    </a:lnTo>
                    <a:lnTo>
                      <a:pt x="206" y="495"/>
                    </a:lnTo>
                    <a:lnTo>
                      <a:pt x="206" y="495"/>
                    </a:lnTo>
                    <a:lnTo>
                      <a:pt x="206" y="495"/>
                    </a:lnTo>
                    <a:lnTo>
                      <a:pt x="206" y="494"/>
                    </a:lnTo>
                    <a:lnTo>
                      <a:pt x="206" y="494"/>
                    </a:lnTo>
                    <a:lnTo>
                      <a:pt x="204" y="494"/>
                    </a:lnTo>
                    <a:lnTo>
                      <a:pt x="204" y="494"/>
                    </a:lnTo>
                    <a:lnTo>
                      <a:pt x="204" y="494"/>
                    </a:lnTo>
                    <a:lnTo>
                      <a:pt x="204" y="494"/>
                    </a:lnTo>
                    <a:lnTo>
                      <a:pt x="204" y="494"/>
                    </a:lnTo>
                    <a:lnTo>
                      <a:pt x="206" y="494"/>
                    </a:lnTo>
                    <a:lnTo>
                      <a:pt x="206" y="494"/>
                    </a:lnTo>
                    <a:lnTo>
                      <a:pt x="206" y="492"/>
                    </a:lnTo>
                    <a:lnTo>
                      <a:pt x="206" y="492"/>
                    </a:lnTo>
                    <a:lnTo>
                      <a:pt x="206" y="492"/>
                    </a:lnTo>
                    <a:lnTo>
                      <a:pt x="206" y="492"/>
                    </a:lnTo>
                    <a:lnTo>
                      <a:pt x="206" y="492"/>
                    </a:lnTo>
                    <a:lnTo>
                      <a:pt x="206" y="492"/>
                    </a:lnTo>
                    <a:lnTo>
                      <a:pt x="206" y="492"/>
                    </a:lnTo>
                    <a:lnTo>
                      <a:pt x="206" y="490"/>
                    </a:lnTo>
                    <a:lnTo>
                      <a:pt x="206" y="488"/>
                    </a:lnTo>
                    <a:lnTo>
                      <a:pt x="206" y="488"/>
                    </a:lnTo>
                    <a:lnTo>
                      <a:pt x="204" y="488"/>
                    </a:lnTo>
                    <a:lnTo>
                      <a:pt x="204" y="488"/>
                    </a:lnTo>
                    <a:lnTo>
                      <a:pt x="204" y="488"/>
                    </a:lnTo>
                    <a:lnTo>
                      <a:pt x="204" y="488"/>
                    </a:lnTo>
                    <a:lnTo>
                      <a:pt x="204" y="488"/>
                    </a:lnTo>
                    <a:lnTo>
                      <a:pt x="204" y="486"/>
                    </a:lnTo>
                    <a:lnTo>
                      <a:pt x="204" y="486"/>
                    </a:lnTo>
                    <a:lnTo>
                      <a:pt x="204" y="486"/>
                    </a:lnTo>
                    <a:lnTo>
                      <a:pt x="204" y="486"/>
                    </a:lnTo>
                    <a:lnTo>
                      <a:pt x="204" y="486"/>
                    </a:lnTo>
                    <a:lnTo>
                      <a:pt x="204" y="486"/>
                    </a:lnTo>
                    <a:lnTo>
                      <a:pt x="204" y="485"/>
                    </a:lnTo>
                    <a:lnTo>
                      <a:pt x="204" y="485"/>
                    </a:lnTo>
                    <a:lnTo>
                      <a:pt x="204" y="485"/>
                    </a:lnTo>
                    <a:lnTo>
                      <a:pt x="204" y="485"/>
                    </a:lnTo>
                    <a:lnTo>
                      <a:pt x="204" y="483"/>
                    </a:lnTo>
                    <a:lnTo>
                      <a:pt x="204" y="483"/>
                    </a:lnTo>
                    <a:lnTo>
                      <a:pt x="204" y="483"/>
                    </a:lnTo>
                    <a:lnTo>
                      <a:pt x="204" y="483"/>
                    </a:lnTo>
                    <a:lnTo>
                      <a:pt x="203" y="483"/>
                    </a:lnTo>
                    <a:lnTo>
                      <a:pt x="203" y="483"/>
                    </a:lnTo>
                    <a:lnTo>
                      <a:pt x="203" y="483"/>
                    </a:lnTo>
                    <a:lnTo>
                      <a:pt x="204" y="483"/>
                    </a:lnTo>
                    <a:lnTo>
                      <a:pt x="204" y="483"/>
                    </a:lnTo>
                    <a:lnTo>
                      <a:pt x="204" y="483"/>
                    </a:lnTo>
                    <a:lnTo>
                      <a:pt x="203" y="483"/>
                    </a:lnTo>
                    <a:lnTo>
                      <a:pt x="203" y="481"/>
                    </a:lnTo>
                    <a:lnTo>
                      <a:pt x="203" y="481"/>
                    </a:lnTo>
                    <a:lnTo>
                      <a:pt x="203" y="481"/>
                    </a:lnTo>
                    <a:lnTo>
                      <a:pt x="203" y="481"/>
                    </a:lnTo>
                    <a:lnTo>
                      <a:pt x="203" y="479"/>
                    </a:lnTo>
                    <a:lnTo>
                      <a:pt x="203" y="479"/>
                    </a:lnTo>
                    <a:lnTo>
                      <a:pt x="203" y="479"/>
                    </a:lnTo>
                    <a:lnTo>
                      <a:pt x="203" y="477"/>
                    </a:lnTo>
                    <a:lnTo>
                      <a:pt x="203" y="477"/>
                    </a:lnTo>
                    <a:lnTo>
                      <a:pt x="201" y="476"/>
                    </a:lnTo>
                    <a:lnTo>
                      <a:pt x="201" y="474"/>
                    </a:lnTo>
                    <a:lnTo>
                      <a:pt x="199" y="465"/>
                    </a:lnTo>
                    <a:lnTo>
                      <a:pt x="197" y="463"/>
                    </a:lnTo>
                    <a:lnTo>
                      <a:pt x="197" y="459"/>
                    </a:lnTo>
                    <a:lnTo>
                      <a:pt x="190" y="439"/>
                    </a:lnTo>
                    <a:lnTo>
                      <a:pt x="190" y="438"/>
                    </a:lnTo>
                    <a:lnTo>
                      <a:pt x="188" y="432"/>
                    </a:lnTo>
                    <a:lnTo>
                      <a:pt x="186" y="430"/>
                    </a:lnTo>
                    <a:lnTo>
                      <a:pt x="185" y="421"/>
                    </a:lnTo>
                    <a:lnTo>
                      <a:pt x="181" y="410"/>
                    </a:lnTo>
                    <a:lnTo>
                      <a:pt x="176" y="405"/>
                    </a:lnTo>
                    <a:lnTo>
                      <a:pt x="174" y="403"/>
                    </a:lnTo>
                    <a:lnTo>
                      <a:pt x="172" y="401"/>
                    </a:lnTo>
                    <a:lnTo>
                      <a:pt x="170" y="401"/>
                    </a:lnTo>
                    <a:lnTo>
                      <a:pt x="168" y="401"/>
                    </a:lnTo>
                    <a:lnTo>
                      <a:pt x="165" y="398"/>
                    </a:lnTo>
                    <a:lnTo>
                      <a:pt x="161" y="398"/>
                    </a:lnTo>
                    <a:lnTo>
                      <a:pt x="161" y="398"/>
                    </a:lnTo>
                    <a:lnTo>
                      <a:pt x="159" y="398"/>
                    </a:lnTo>
                    <a:lnTo>
                      <a:pt x="159" y="396"/>
                    </a:lnTo>
                    <a:lnTo>
                      <a:pt x="157" y="396"/>
                    </a:lnTo>
                    <a:lnTo>
                      <a:pt x="157" y="396"/>
                    </a:lnTo>
                    <a:lnTo>
                      <a:pt x="157" y="396"/>
                    </a:lnTo>
                    <a:lnTo>
                      <a:pt x="156" y="396"/>
                    </a:lnTo>
                    <a:lnTo>
                      <a:pt x="156" y="396"/>
                    </a:lnTo>
                    <a:lnTo>
                      <a:pt x="156" y="396"/>
                    </a:lnTo>
                    <a:lnTo>
                      <a:pt x="156" y="396"/>
                    </a:lnTo>
                    <a:lnTo>
                      <a:pt x="156" y="396"/>
                    </a:lnTo>
                    <a:lnTo>
                      <a:pt x="156" y="396"/>
                    </a:lnTo>
                    <a:lnTo>
                      <a:pt x="154" y="396"/>
                    </a:lnTo>
                    <a:lnTo>
                      <a:pt x="154" y="396"/>
                    </a:lnTo>
                    <a:lnTo>
                      <a:pt x="152" y="396"/>
                    </a:lnTo>
                    <a:lnTo>
                      <a:pt x="152" y="396"/>
                    </a:lnTo>
                    <a:lnTo>
                      <a:pt x="150" y="396"/>
                    </a:lnTo>
                    <a:lnTo>
                      <a:pt x="150" y="394"/>
                    </a:lnTo>
                    <a:lnTo>
                      <a:pt x="148" y="394"/>
                    </a:lnTo>
                    <a:lnTo>
                      <a:pt x="148" y="394"/>
                    </a:lnTo>
                    <a:lnTo>
                      <a:pt x="148" y="394"/>
                    </a:lnTo>
                    <a:lnTo>
                      <a:pt x="148" y="394"/>
                    </a:lnTo>
                    <a:lnTo>
                      <a:pt x="148" y="394"/>
                    </a:lnTo>
                    <a:lnTo>
                      <a:pt x="147" y="394"/>
                    </a:lnTo>
                    <a:lnTo>
                      <a:pt x="147" y="394"/>
                    </a:lnTo>
                    <a:lnTo>
                      <a:pt x="145" y="394"/>
                    </a:lnTo>
                    <a:lnTo>
                      <a:pt x="145" y="394"/>
                    </a:lnTo>
                    <a:lnTo>
                      <a:pt x="143" y="394"/>
                    </a:lnTo>
                    <a:lnTo>
                      <a:pt x="143" y="392"/>
                    </a:lnTo>
                    <a:lnTo>
                      <a:pt x="143" y="392"/>
                    </a:lnTo>
                    <a:lnTo>
                      <a:pt x="141" y="392"/>
                    </a:lnTo>
                    <a:lnTo>
                      <a:pt x="141" y="392"/>
                    </a:lnTo>
                    <a:lnTo>
                      <a:pt x="141" y="392"/>
                    </a:lnTo>
                    <a:lnTo>
                      <a:pt x="141" y="392"/>
                    </a:lnTo>
                    <a:lnTo>
                      <a:pt x="141" y="392"/>
                    </a:lnTo>
                    <a:lnTo>
                      <a:pt x="139" y="391"/>
                    </a:lnTo>
                    <a:lnTo>
                      <a:pt x="139" y="391"/>
                    </a:lnTo>
                    <a:lnTo>
                      <a:pt x="139" y="391"/>
                    </a:lnTo>
                    <a:lnTo>
                      <a:pt x="139" y="391"/>
                    </a:lnTo>
                    <a:lnTo>
                      <a:pt x="136" y="383"/>
                    </a:lnTo>
                    <a:lnTo>
                      <a:pt x="134" y="376"/>
                    </a:lnTo>
                    <a:lnTo>
                      <a:pt x="139" y="365"/>
                    </a:lnTo>
                    <a:lnTo>
                      <a:pt x="127" y="365"/>
                    </a:lnTo>
                    <a:lnTo>
                      <a:pt x="121" y="365"/>
                    </a:lnTo>
                    <a:lnTo>
                      <a:pt x="118" y="365"/>
                    </a:lnTo>
                    <a:lnTo>
                      <a:pt x="112" y="360"/>
                    </a:lnTo>
                    <a:lnTo>
                      <a:pt x="105" y="354"/>
                    </a:lnTo>
                    <a:lnTo>
                      <a:pt x="100" y="349"/>
                    </a:lnTo>
                    <a:lnTo>
                      <a:pt x="96" y="345"/>
                    </a:lnTo>
                    <a:lnTo>
                      <a:pt x="89" y="338"/>
                    </a:lnTo>
                    <a:lnTo>
                      <a:pt x="65" y="342"/>
                    </a:lnTo>
                    <a:lnTo>
                      <a:pt x="65" y="340"/>
                    </a:lnTo>
                    <a:lnTo>
                      <a:pt x="71" y="336"/>
                    </a:lnTo>
                    <a:lnTo>
                      <a:pt x="72" y="334"/>
                    </a:lnTo>
                    <a:lnTo>
                      <a:pt x="71" y="329"/>
                    </a:lnTo>
                    <a:lnTo>
                      <a:pt x="71" y="327"/>
                    </a:lnTo>
                    <a:lnTo>
                      <a:pt x="71" y="325"/>
                    </a:lnTo>
                    <a:lnTo>
                      <a:pt x="71" y="325"/>
                    </a:lnTo>
                    <a:lnTo>
                      <a:pt x="71" y="322"/>
                    </a:lnTo>
                    <a:lnTo>
                      <a:pt x="69" y="320"/>
                    </a:lnTo>
                    <a:lnTo>
                      <a:pt x="69" y="320"/>
                    </a:lnTo>
                    <a:lnTo>
                      <a:pt x="65" y="311"/>
                    </a:lnTo>
                    <a:lnTo>
                      <a:pt x="58" y="295"/>
                    </a:lnTo>
                    <a:lnTo>
                      <a:pt x="56" y="293"/>
                    </a:lnTo>
                    <a:lnTo>
                      <a:pt x="43" y="266"/>
                    </a:lnTo>
                    <a:lnTo>
                      <a:pt x="34" y="248"/>
                    </a:lnTo>
                    <a:lnTo>
                      <a:pt x="34" y="248"/>
                    </a:lnTo>
                    <a:lnTo>
                      <a:pt x="33" y="244"/>
                    </a:lnTo>
                    <a:lnTo>
                      <a:pt x="24" y="224"/>
                    </a:lnTo>
                    <a:lnTo>
                      <a:pt x="16" y="208"/>
                    </a:lnTo>
                    <a:lnTo>
                      <a:pt x="16" y="208"/>
                    </a:lnTo>
                    <a:lnTo>
                      <a:pt x="16" y="208"/>
                    </a:lnTo>
                    <a:lnTo>
                      <a:pt x="15" y="202"/>
                    </a:lnTo>
                    <a:lnTo>
                      <a:pt x="13" y="202"/>
                    </a:lnTo>
                    <a:lnTo>
                      <a:pt x="4" y="182"/>
                    </a:lnTo>
                    <a:lnTo>
                      <a:pt x="2" y="177"/>
                    </a:lnTo>
                    <a:lnTo>
                      <a:pt x="0" y="172"/>
                    </a:lnTo>
                    <a:lnTo>
                      <a:pt x="0" y="172"/>
                    </a:lnTo>
                    <a:lnTo>
                      <a:pt x="2" y="172"/>
                    </a:lnTo>
                    <a:lnTo>
                      <a:pt x="4" y="172"/>
                    </a:lnTo>
                    <a:lnTo>
                      <a:pt x="4" y="172"/>
                    </a:lnTo>
                    <a:lnTo>
                      <a:pt x="4" y="172"/>
                    </a:lnTo>
                    <a:lnTo>
                      <a:pt x="6" y="172"/>
                    </a:lnTo>
                    <a:lnTo>
                      <a:pt x="6" y="172"/>
                    </a:lnTo>
                    <a:lnTo>
                      <a:pt x="6" y="172"/>
                    </a:lnTo>
                    <a:lnTo>
                      <a:pt x="6" y="172"/>
                    </a:lnTo>
                    <a:lnTo>
                      <a:pt x="6" y="172"/>
                    </a:lnTo>
                    <a:lnTo>
                      <a:pt x="6" y="172"/>
                    </a:lnTo>
                    <a:lnTo>
                      <a:pt x="7" y="172"/>
                    </a:lnTo>
                    <a:lnTo>
                      <a:pt x="7" y="172"/>
                    </a:lnTo>
                    <a:lnTo>
                      <a:pt x="9" y="173"/>
                    </a:lnTo>
                    <a:lnTo>
                      <a:pt x="9" y="173"/>
                    </a:lnTo>
                    <a:lnTo>
                      <a:pt x="9" y="173"/>
                    </a:lnTo>
                    <a:lnTo>
                      <a:pt x="9" y="173"/>
                    </a:lnTo>
                    <a:lnTo>
                      <a:pt x="11" y="173"/>
                    </a:lnTo>
                    <a:lnTo>
                      <a:pt x="13" y="173"/>
                    </a:lnTo>
                    <a:lnTo>
                      <a:pt x="15" y="173"/>
                    </a:lnTo>
                    <a:lnTo>
                      <a:pt x="15" y="173"/>
                    </a:lnTo>
                    <a:lnTo>
                      <a:pt x="15" y="173"/>
                    </a:lnTo>
                    <a:lnTo>
                      <a:pt x="16" y="173"/>
                    </a:lnTo>
                    <a:lnTo>
                      <a:pt x="16" y="173"/>
                    </a:lnTo>
                    <a:lnTo>
                      <a:pt x="16" y="175"/>
                    </a:lnTo>
                    <a:lnTo>
                      <a:pt x="18" y="175"/>
                    </a:lnTo>
                    <a:lnTo>
                      <a:pt x="18" y="177"/>
                    </a:lnTo>
                    <a:lnTo>
                      <a:pt x="20" y="177"/>
                    </a:lnTo>
                    <a:lnTo>
                      <a:pt x="20" y="177"/>
                    </a:lnTo>
                    <a:lnTo>
                      <a:pt x="20" y="179"/>
                    </a:lnTo>
                    <a:lnTo>
                      <a:pt x="20" y="179"/>
                    </a:lnTo>
                    <a:lnTo>
                      <a:pt x="20" y="179"/>
                    </a:lnTo>
                    <a:lnTo>
                      <a:pt x="20" y="179"/>
                    </a:lnTo>
                    <a:lnTo>
                      <a:pt x="20" y="179"/>
                    </a:lnTo>
                    <a:lnTo>
                      <a:pt x="20" y="179"/>
                    </a:lnTo>
                    <a:lnTo>
                      <a:pt x="20" y="179"/>
                    </a:lnTo>
                    <a:lnTo>
                      <a:pt x="22" y="181"/>
                    </a:lnTo>
                    <a:lnTo>
                      <a:pt x="22" y="181"/>
                    </a:lnTo>
                    <a:lnTo>
                      <a:pt x="24" y="181"/>
                    </a:lnTo>
                    <a:lnTo>
                      <a:pt x="24" y="181"/>
                    </a:lnTo>
                    <a:lnTo>
                      <a:pt x="24" y="179"/>
                    </a:lnTo>
                    <a:lnTo>
                      <a:pt x="24" y="179"/>
                    </a:lnTo>
                    <a:lnTo>
                      <a:pt x="25" y="179"/>
                    </a:lnTo>
                    <a:lnTo>
                      <a:pt x="25" y="179"/>
                    </a:lnTo>
                    <a:lnTo>
                      <a:pt x="25" y="179"/>
                    </a:lnTo>
                    <a:lnTo>
                      <a:pt x="25" y="179"/>
                    </a:lnTo>
                    <a:lnTo>
                      <a:pt x="27" y="179"/>
                    </a:lnTo>
                    <a:lnTo>
                      <a:pt x="27" y="177"/>
                    </a:lnTo>
                    <a:lnTo>
                      <a:pt x="27" y="177"/>
                    </a:lnTo>
                    <a:lnTo>
                      <a:pt x="27" y="177"/>
                    </a:lnTo>
                    <a:lnTo>
                      <a:pt x="27" y="177"/>
                    </a:lnTo>
                    <a:lnTo>
                      <a:pt x="27" y="175"/>
                    </a:lnTo>
                    <a:lnTo>
                      <a:pt x="29" y="175"/>
                    </a:lnTo>
                    <a:lnTo>
                      <a:pt x="29" y="175"/>
                    </a:lnTo>
                    <a:lnTo>
                      <a:pt x="29" y="175"/>
                    </a:lnTo>
                    <a:lnTo>
                      <a:pt x="29" y="175"/>
                    </a:lnTo>
                    <a:lnTo>
                      <a:pt x="29" y="175"/>
                    </a:lnTo>
                    <a:lnTo>
                      <a:pt x="29" y="175"/>
                    </a:lnTo>
                    <a:lnTo>
                      <a:pt x="31" y="175"/>
                    </a:lnTo>
                    <a:lnTo>
                      <a:pt x="31" y="175"/>
                    </a:lnTo>
                    <a:lnTo>
                      <a:pt x="31" y="175"/>
                    </a:lnTo>
                    <a:lnTo>
                      <a:pt x="31" y="175"/>
                    </a:lnTo>
                    <a:lnTo>
                      <a:pt x="33" y="175"/>
                    </a:lnTo>
                    <a:lnTo>
                      <a:pt x="33" y="175"/>
                    </a:lnTo>
                    <a:lnTo>
                      <a:pt x="33" y="175"/>
                    </a:lnTo>
                    <a:lnTo>
                      <a:pt x="33" y="175"/>
                    </a:lnTo>
                    <a:lnTo>
                      <a:pt x="33" y="175"/>
                    </a:lnTo>
                    <a:lnTo>
                      <a:pt x="33" y="175"/>
                    </a:lnTo>
                    <a:lnTo>
                      <a:pt x="34" y="175"/>
                    </a:lnTo>
                    <a:lnTo>
                      <a:pt x="34" y="175"/>
                    </a:lnTo>
                    <a:lnTo>
                      <a:pt x="34" y="175"/>
                    </a:lnTo>
                    <a:lnTo>
                      <a:pt x="34" y="175"/>
                    </a:lnTo>
                    <a:lnTo>
                      <a:pt x="36" y="175"/>
                    </a:lnTo>
                    <a:lnTo>
                      <a:pt x="36" y="175"/>
                    </a:lnTo>
                    <a:lnTo>
                      <a:pt x="36" y="175"/>
                    </a:lnTo>
                    <a:lnTo>
                      <a:pt x="36" y="175"/>
                    </a:lnTo>
                    <a:lnTo>
                      <a:pt x="36" y="175"/>
                    </a:lnTo>
                    <a:lnTo>
                      <a:pt x="38" y="175"/>
                    </a:lnTo>
                    <a:lnTo>
                      <a:pt x="38" y="175"/>
                    </a:lnTo>
                    <a:lnTo>
                      <a:pt x="38" y="175"/>
                    </a:lnTo>
                    <a:lnTo>
                      <a:pt x="38" y="175"/>
                    </a:lnTo>
                    <a:lnTo>
                      <a:pt x="38" y="175"/>
                    </a:lnTo>
                    <a:lnTo>
                      <a:pt x="38" y="175"/>
                    </a:lnTo>
                    <a:lnTo>
                      <a:pt x="40" y="175"/>
                    </a:lnTo>
                    <a:lnTo>
                      <a:pt x="40" y="175"/>
                    </a:lnTo>
                    <a:lnTo>
                      <a:pt x="40" y="175"/>
                    </a:lnTo>
                    <a:lnTo>
                      <a:pt x="40" y="175"/>
                    </a:lnTo>
                    <a:lnTo>
                      <a:pt x="40" y="175"/>
                    </a:lnTo>
                    <a:lnTo>
                      <a:pt x="40" y="175"/>
                    </a:lnTo>
                    <a:lnTo>
                      <a:pt x="40" y="175"/>
                    </a:lnTo>
                    <a:lnTo>
                      <a:pt x="42" y="175"/>
                    </a:lnTo>
                    <a:lnTo>
                      <a:pt x="42" y="175"/>
                    </a:lnTo>
                    <a:lnTo>
                      <a:pt x="42" y="175"/>
                    </a:lnTo>
                    <a:lnTo>
                      <a:pt x="42" y="175"/>
                    </a:lnTo>
                    <a:lnTo>
                      <a:pt x="42" y="173"/>
                    </a:lnTo>
                    <a:lnTo>
                      <a:pt x="42" y="173"/>
                    </a:lnTo>
                    <a:lnTo>
                      <a:pt x="42" y="173"/>
                    </a:lnTo>
                    <a:lnTo>
                      <a:pt x="43" y="173"/>
                    </a:lnTo>
                    <a:lnTo>
                      <a:pt x="43" y="173"/>
                    </a:lnTo>
                    <a:lnTo>
                      <a:pt x="43" y="173"/>
                    </a:lnTo>
                    <a:lnTo>
                      <a:pt x="43" y="173"/>
                    </a:lnTo>
                    <a:lnTo>
                      <a:pt x="43" y="173"/>
                    </a:lnTo>
                    <a:lnTo>
                      <a:pt x="43" y="173"/>
                    </a:lnTo>
                    <a:lnTo>
                      <a:pt x="43" y="173"/>
                    </a:lnTo>
                    <a:lnTo>
                      <a:pt x="43" y="173"/>
                    </a:lnTo>
                    <a:lnTo>
                      <a:pt x="45" y="173"/>
                    </a:lnTo>
                    <a:lnTo>
                      <a:pt x="45" y="175"/>
                    </a:lnTo>
                    <a:lnTo>
                      <a:pt x="45" y="175"/>
                    </a:lnTo>
                    <a:lnTo>
                      <a:pt x="45" y="175"/>
                    </a:lnTo>
                    <a:lnTo>
                      <a:pt x="47" y="175"/>
                    </a:lnTo>
                    <a:lnTo>
                      <a:pt x="47" y="175"/>
                    </a:lnTo>
                    <a:lnTo>
                      <a:pt x="47" y="175"/>
                    </a:lnTo>
                    <a:lnTo>
                      <a:pt x="47" y="173"/>
                    </a:lnTo>
                    <a:lnTo>
                      <a:pt x="47" y="173"/>
                    </a:lnTo>
                    <a:lnTo>
                      <a:pt x="49" y="173"/>
                    </a:lnTo>
                    <a:lnTo>
                      <a:pt x="49" y="173"/>
                    </a:lnTo>
                    <a:lnTo>
                      <a:pt x="49" y="173"/>
                    </a:lnTo>
                    <a:lnTo>
                      <a:pt x="49" y="173"/>
                    </a:lnTo>
                    <a:lnTo>
                      <a:pt x="49" y="173"/>
                    </a:lnTo>
                    <a:lnTo>
                      <a:pt x="49" y="173"/>
                    </a:lnTo>
                    <a:lnTo>
                      <a:pt x="51" y="173"/>
                    </a:lnTo>
                    <a:lnTo>
                      <a:pt x="51" y="173"/>
                    </a:lnTo>
                    <a:lnTo>
                      <a:pt x="51" y="173"/>
                    </a:lnTo>
                    <a:lnTo>
                      <a:pt x="51" y="173"/>
                    </a:lnTo>
                    <a:lnTo>
                      <a:pt x="53" y="173"/>
                    </a:lnTo>
                    <a:lnTo>
                      <a:pt x="53" y="173"/>
                    </a:lnTo>
                    <a:lnTo>
                      <a:pt x="53" y="173"/>
                    </a:lnTo>
                    <a:lnTo>
                      <a:pt x="53" y="173"/>
                    </a:lnTo>
                    <a:lnTo>
                      <a:pt x="54" y="173"/>
                    </a:lnTo>
                    <a:lnTo>
                      <a:pt x="54" y="173"/>
                    </a:lnTo>
                    <a:lnTo>
                      <a:pt x="54" y="172"/>
                    </a:lnTo>
                    <a:lnTo>
                      <a:pt x="56" y="172"/>
                    </a:lnTo>
                    <a:lnTo>
                      <a:pt x="56" y="172"/>
                    </a:lnTo>
                    <a:lnTo>
                      <a:pt x="56" y="172"/>
                    </a:lnTo>
                    <a:lnTo>
                      <a:pt x="58" y="172"/>
                    </a:lnTo>
                    <a:lnTo>
                      <a:pt x="58" y="172"/>
                    </a:lnTo>
                    <a:lnTo>
                      <a:pt x="60" y="173"/>
                    </a:lnTo>
                    <a:lnTo>
                      <a:pt x="62" y="173"/>
                    </a:lnTo>
                    <a:lnTo>
                      <a:pt x="62" y="173"/>
                    </a:lnTo>
                    <a:lnTo>
                      <a:pt x="62" y="173"/>
                    </a:lnTo>
                    <a:lnTo>
                      <a:pt x="62" y="173"/>
                    </a:lnTo>
                    <a:lnTo>
                      <a:pt x="63" y="175"/>
                    </a:lnTo>
                    <a:lnTo>
                      <a:pt x="63" y="175"/>
                    </a:lnTo>
                    <a:lnTo>
                      <a:pt x="65" y="177"/>
                    </a:lnTo>
                    <a:lnTo>
                      <a:pt x="65" y="177"/>
                    </a:lnTo>
                    <a:lnTo>
                      <a:pt x="65" y="177"/>
                    </a:lnTo>
                    <a:lnTo>
                      <a:pt x="67" y="179"/>
                    </a:lnTo>
                    <a:lnTo>
                      <a:pt x="69" y="181"/>
                    </a:lnTo>
                    <a:lnTo>
                      <a:pt x="69" y="181"/>
                    </a:lnTo>
                    <a:lnTo>
                      <a:pt x="71" y="181"/>
                    </a:lnTo>
                    <a:lnTo>
                      <a:pt x="72" y="181"/>
                    </a:lnTo>
                    <a:lnTo>
                      <a:pt x="72" y="181"/>
                    </a:lnTo>
                    <a:lnTo>
                      <a:pt x="72" y="181"/>
                    </a:lnTo>
                    <a:lnTo>
                      <a:pt x="72" y="181"/>
                    </a:lnTo>
                    <a:lnTo>
                      <a:pt x="74" y="181"/>
                    </a:lnTo>
                    <a:lnTo>
                      <a:pt x="74" y="181"/>
                    </a:lnTo>
                    <a:lnTo>
                      <a:pt x="74" y="181"/>
                    </a:lnTo>
                    <a:lnTo>
                      <a:pt x="74" y="181"/>
                    </a:lnTo>
                    <a:lnTo>
                      <a:pt x="76" y="181"/>
                    </a:lnTo>
                    <a:lnTo>
                      <a:pt x="76" y="182"/>
                    </a:lnTo>
                    <a:lnTo>
                      <a:pt x="76" y="182"/>
                    </a:lnTo>
                    <a:lnTo>
                      <a:pt x="78" y="182"/>
                    </a:lnTo>
                    <a:lnTo>
                      <a:pt x="78" y="182"/>
                    </a:lnTo>
                    <a:lnTo>
                      <a:pt x="78" y="182"/>
                    </a:lnTo>
                    <a:lnTo>
                      <a:pt x="80" y="181"/>
                    </a:lnTo>
                    <a:lnTo>
                      <a:pt x="80" y="181"/>
                    </a:lnTo>
                    <a:lnTo>
                      <a:pt x="80" y="181"/>
                    </a:lnTo>
                    <a:lnTo>
                      <a:pt x="81" y="181"/>
                    </a:lnTo>
                    <a:lnTo>
                      <a:pt x="81" y="181"/>
                    </a:lnTo>
                    <a:lnTo>
                      <a:pt x="81" y="181"/>
                    </a:lnTo>
                    <a:lnTo>
                      <a:pt x="83" y="181"/>
                    </a:lnTo>
                    <a:lnTo>
                      <a:pt x="83" y="181"/>
                    </a:lnTo>
                    <a:lnTo>
                      <a:pt x="83" y="181"/>
                    </a:lnTo>
                    <a:lnTo>
                      <a:pt x="83" y="181"/>
                    </a:lnTo>
                    <a:lnTo>
                      <a:pt x="85" y="181"/>
                    </a:lnTo>
                    <a:lnTo>
                      <a:pt x="85" y="181"/>
                    </a:lnTo>
                    <a:lnTo>
                      <a:pt x="85" y="181"/>
                    </a:lnTo>
                    <a:lnTo>
                      <a:pt x="85" y="181"/>
                    </a:lnTo>
                    <a:lnTo>
                      <a:pt x="85" y="182"/>
                    </a:lnTo>
                    <a:lnTo>
                      <a:pt x="87" y="182"/>
                    </a:lnTo>
                    <a:lnTo>
                      <a:pt x="87" y="182"/>
                    </a:lnTo>
                    <a:lnTo>
                      <a:pt x="87" y="182"/>
                    </a:lnTo>
                    <a:lnTo>
                      <a:pt x="87" y="182"/>
                    </a:lnTo>
                    <a:lnTo>
                      <a:pt x="87" y="182"/>
                    </a:lnTo>
                    <a:lnTo>
                      <a:pt x="89" y="182"/>
                    </a:lnTo>
                    <a:lnTo>
                      <a:pt x="89" y="182"/>
                    </a:lnTo>
                    <a:lnTo>
                      <a:pt x="89" y="182"/>
                    </a:lnTo>
                    <a:lnTo>
                      <a:pt x="89" y="182"/>
                    </a:lnTo>
                    <a:lnTo>
                      <a:pt x="89" y="182"/>
                    </a:lnTo>
                    <a:lnTo>
                      <a:pt x="91" y="182"/>
                    </a:lnTo>
                    <a:lnTo>
                      <a:pt x="91" y="182"/>
                    </a:lnTo>
                    <a:lnTo>
                      <a:pt x="91" y="184"/>
                    </a:lnTo>
                    <a:lnTo>
                      <a:pt x="91" y="184"/>
                    </a:lnTo>
                    <a:lnTo>
                      <a:pt x="91" y="184"/>
                    </a:lnTo>
                    <a:lnTo>
                      <a:pt x="92" y="184"/>
                    </a:lnTo>
                    <a:lnTo>
                      <a:pt x="92" y="186"/>
                    </a:lnTo>
                    <a:lnTo>
                      <a:pt x="92" y="186"/>
                    </a:lnTo>
                    <a:lnTo>
                      <a:pt x="94" y="186"/>
                    </a:lnTo>
                    <a:lnTo>
                      <a:pt x="94" y="186"/>
                    </a:lnTo>
                    <a:lnTo>
                      <a:pt x="94" y="186"/>
                    </a:lnTo>
                    <a:lnTo>
                      <a:pt x="96" y="186"/>
                    </a:lnTo>
                    <a:lnTo>
                      <a:pt x="96" y="186"/>
                    </a:lnTo>
                    <a:lnTo>
                      <a:pt x="98" y="186"/>
                    </a:lnTo>
                    <a:lnTo>
                      <a:pt x="98" y="186"/>
                    </a:lnTo>
                    <a:lnTo>
                      <a:pt x="98" y="184"/>
                    </a:lnTo>
                    <a:lnTo>
                      <a:pt x="98" y="184"/>
                    </a:lnTo>
                    <a:lnTo>
                      <a:pt x="98" y="184"/>
                    </a:lnTo>
                    <a:lnTo>
                      <a:pt x="100" y="184"/>
                    </a:lnTo>
                    <a:lnTo>
                      <a:pt x="100" y="184"/>
                    </a:lnTo>
                    <a:lnTo>
                      <a:pt x="100" y="184"/>
                    </a:lnTo>
                    <a:lnTo>
                      <a:pt x="100" y="184"/>
                    </a:lnTo>
                    <a:lnTo>
                      <a:pt x="100" y="184"/>
                    </a:lnTo>
                    <a:lnTo>
                      <a:pt x="101" y="184"/>
                    </a:lnTo>
                    <a:lnTo>
                      <a:pt x="101" y="184"/>
                    </a:lnTo>
                    <a:lnTo>
                      <a:pt x="101" y="186"/>
                    </a:lnTo>
                    <a:lnTo>
                      <a:pt x="101" y="186"/>
                    </a:lnTo>
                    <a:lnTo>
                      <a:pt x="101" y="186"/>
                    </a:lnTo>
                    <a:lnTo>
                      <a:pt x="103" y="186"/>
                    </a:lnTo>
                    <a:lnTo>
                      <a:pt x="103" y="186"/>
                    </a:lnTo>
                    <a:lnTo>
                      <a:pt x="105" y="186"/>
                    </a:lnTo>
                    <a:lnTo>
                      <a:pt x="105" y="188"/>
                    </a:lnTo>
                    <a:lnTo>
                      <a:pt x="105" y="188"/>
                    </a:lnTo>
                    <a:lnTo>
                      <a:pt x="107" y="188"/>
                    </a:lnTo>
                    <a:lnTo>
                      <a:pt x="107" y="188"/>
                    </a:lnTo>
                    <a:lnTo>
                      <a:pt x="107" y="188"/>
                    </a:lnTo>
                    <a:lnTo>
                      <a:pt x="107" y="188"/>
                    </a:lnTo>
                    <a:lnTo>
                      <a:pt x="107" y="188"/>
                    </a:lnTo>
                    <a:lnTo>
                      <a:pt x="109" y="188"/>
                    </a:lnTo>
                    <a:lnTo>
                      <a:pt x="109" y="188"/>
                    </a:lnTo>
                    <a:lnTo>
                      <a:pt x="109" y="188"/>
                    </a:lnTo>
                    <a:lnTo>
                      <a:pt x="110" y="188"/>
                    </a:lnTo>
                    <a:lnTo>
                      <a:pt x="110" y="188"/>
                    </a:lnTo>
                    <a:lnTo>
                      <a:pt x="110" y="188"/>
                    </a:lnTo>
                    <a:lnTo>
                      <a:pt x="110" y="188"/>
                    </a:lnTo>
                    <a:lnTo>
                      <a:pt x="110" y="188"/>
                    </a:lnTo>
                    <a:lnTo>
                      <a:pt x="110" y="188"/>
                    </a:lnTo>
                    <a:lnTo>
                      <a:pt x="112" y="188"/>
                    </a:lnTo>
                    <a:lnTo>
                      <a:pt x="112" y="188"/>
                    </a:lnTo>
                    <a:lnTo>
                      <a:pt x="112" y="188"/>
                    </a:lnTo>
                    <a:lnTo>
                      <a:pt x="112" y="188"/>
                    </a:lnTo>
                    <a:lnTo>
                      <a:pt x="114" y="188"/>
                    </a:lnTo>
                    <a:lnTo>
                      <a:pt x="114" y="186"/>
                    </a:lnTo>
                    <a:lnTo>
                      <a:pt x="114" y="186"/>
                    </a:lnTo>
                    <a:lnTo>
                      <a:pt x="114" y="186"/>
                    </a:lnTo>
                    <a:lnTo>
                      <a:pt x="114" y="186"/>
                    </a:lnTo>
                    <a:lnTo>
                      <a:pt x="116" y="186"/>
                    </a:lnTo>
                    <a:lnTo>
                      <a:pt x="116" y="186"/>
                    </a:lnTo>
                    <a:lnTo>
                      <a:pt x="116" y="186"/>
                    </a:lnTo>
                    <a:lnTo>
                      <a:pt x="116" y="186"/>
                    </a:lnTo>
                    <a:lnTo>
                      <a:pt x="118" y="184"/>
                    </a:lnTo>
                    <a:lnTo>
                      <a:pt x="118" y="184"/>
                    </a:lnTo>
                    <a:lnTo>
                      <a:pt x="118" y="184"/>
                    </a:lnTo>
                    <a:lnTo>
                      <a:pt x="119" y="184"/>
                    </a:lnTo>
                    <a:lnTo>
                      <a:pt x="119" y="184"/>
                    </a:lnTo>
                    <a:lnTo>
                      <a:pt x="119" y="184"/>
                    </a:lnTo>
                    <a:lnTo>
                      <a:pt x="119" y="184"/>
                    </a:lnTo>
                    <a:lnTo>
                      <a:pt x="121" y="184"/>
                    </a:lnTo>
                    <a:lnTo>
                      <a:pt x="121" y="184"/>
                    </a:lnTo>
                    <a:lnTo>
                      <a:pt x="121" y="184"/>
                    </a:lnTo>
                    <a:lnTo>
                      <a:pt x="121" y="182"/>
                    </a:lnTo>
                    <a:lnTo>
                      <a:pt x="123" y="182"/>
                    </a:lnTo>
                    <a:lnTo>
                      <a:pt x="123" y="182"/>
                    </a:lnTo>
                    <a:lnTo>
                      <a:pt x="123" y="182"/>
                    </a:lnTo>
                    <a:lnTo>
                      <a:pt x="123" y="182"/>
                    </a:lnTo>
                    <a:lnTo>
                      <a:pt x="123" y="182"/>
                    </a:lnTo>
                    <a:lnTo>
                      <a:pt x="123" y="182"/>
                    </a:lnTo>
                    <a:lnTo>
                      <a:pt x="123" y="182"/>
                    </a:lnTo>
                    <a:lnTo>
                      <a:pt x="125" y="182"/>
                    </a:lnTo>
                    <a:lnTo>
                      <a:pt x="125" y="182"/>
                    </a:lnTo>
                    <a:lnTo>
                      <a:pt x="127" y="182"/>
                    </a:lnTo>
                    <a:lnTo>
                      <a:pt x="127" y="182"/>
                    </a:lnTo>
                    <a:lnTo>
                      <a:pt x="127" y="182"/>
                    </a:lnTo>
                    <a:lnTo>
                      <a:pt x="127" y="182"/>
                    </a:lnTo>
                    <a:lnTo>
                      <a:pt x="129" y="182"/>
                    </a:lnTo>
                    <a:lnTo>
                      <a:pt x="129" y="182"/>
                    </a:lnTo>
                    <a:lnTo>
                      <a:pt x="129" y="184"/>
                    </a:lnTo>
                    <a:lnTo>
                      <a:pt x="129" y="184"/>
                    </a:lnTo>
                    <a:lnTo>
                      <a:pt x="129" y="184"/>
                    </a:lnTo>
                    <a:lnTo>
                      <a:pt x="129" y="184"/>
                    </a:lnTo>
                    <a:lnTo>
                      <a:pt x="129" y="186"/>
                    </a:lnTo>
                    <a:lnTo>
                      <a:pt x="129" y="186"/>
                    </a:lnTo>
                    <a:lnTo>
                      <a:pt x="129" y="186"/>
                    </a:lnTo>
                    <a:lnTo>
                      <a:pt x="129" y="188"/>
                    </a:lnTo>
                    <a:lnTo>
                      <a:pt x="129" y="188"/>
                    </a:lnTo>
                    <a:lnTo>
                      <a:pt x="129" y="188"/>
                    </a:lnTo>
                    <a:lnTo>
                      <a:pt x="129" y="188"/>
                    </a:lnTo>
                    <a:lnTo>
                      <a:pt x="129" y="190"/>
                    </a:lnTo>
                    <a:lnTo>
                      <a:pt x="130" y="190"/>
                    </a:lnTo>
                    <a:lnTo>
                      <a:pt x="130" y="190"/>
                    </a:lnTo>
                    <a:lnTo>
                      <a:pt x="130" y="190"/>
                    </a:lnTo>
                    <a:lnTo>
                      <a:pt x="132" y="190"/>
                    </a:lnTo>
                    <a:lnTo>
                      <a:pt x="132" y="190"/>
                    </a:lnTo>
                    <a:lnTo>
                      <a:pt x="132" y="190"/>
                    </a:lnTo>
                    <a:lnTo>
                      <a:pt x="132" y="190"/>
                    </a:lnTo>
                    <a:lnTo>
                      <a:pt x="132" y="190"/>
                    </a:lnTo>
                    <a:lnTo>
                      <a:pt x="134" y="188"/>
                    </a:lnTo>
                    <a:lnTo>
                      <a:pt x="134" y="190"/>
                    </a:lnTo>
                    <a:lnTo>
                      <a:pt x="134" y="190"/>
                    </a:lnTo>
                    <a:lnTo>
                      <a:pt x="136" y="190"/>
                    </a:lnTo>
                    <a:lnTo>
                      <a:pt x="136" y="190"/>
                    </a:lnTo>
                    <a:lnTo>
                      <a:pt x="136" y="190"/>
                    </a:lnTo>
                    <a:lnTo>
                      <a:pt x="136" y="190"/>
                    </a:lnTo>
                    <a:lnTo>
                      <a:pt x="138" y="190"/>
                    </a:lnTo>
                    <a:lnTo>
                      <a:pt x="139" y="190"/>
                    </a:lnTo>
                    <a:lnTo>
                      <a:pt x="139" y="190"/>
                    </a:lnTo>
                    <a:lnTo>
                      <a:pt x="139" y="190"/>
                    </a:lnTo>
                    <a:lnTo>
                      <a:pt x="139" y="190"/>
                    </a:lnTo>
                    <a:lnTo>
                      <a:pt x="139" y="190"/>
                    </a:lnTo>
                    <a:lnTo>
                      <a:pt x="139" y="190"/>
                    </a:lnTo>
                    <a:lnTo>
                      <a:pt x="139" y="190"/>
                    </a:lnTo>
                    <a:lnTo>
                      <a:pt x="141" y="190"/>
                    </a:lnTo>
                    <a:lnTo>
                      <a:pt x="141" y="190"/>
                    </a:lnTo>
                    <a:lnTo>
                      <a:pt x="141" y="190"/>
                    </a:lnTo>
                    <a:lnTo>
                      <a:pt x="141" y="188"/>
                    </a:lnTo>
                    <a:lnTo>
                      <a:pt x="141" y="188"/>
                    </a:lnTo>
                    <a:lnTo>
                      <a:pt x="141" y="188"/>
                    </a:lnTo>
                    <a:lnTo>
                      <a:pt x="141" y="188"/>
                    </a:lnTo>
                    <a:lnTo>
                      <a:pt x="143" y="188"/>
                    </a:lnTo>
                    <a:lnTo>
                      <a:pt x="143" y="188"/>
                    </a:lnTo>
                    <a:lnTo>
                      <a:pt x="143" y="188"/>
                    </a:lnTo>
                    <a:lnTo>
                      <a:pt x="143" y="190"/>
                    </a:lnTo>
                    <a:lnTo>
                      <a:pt x="143" y="190"/>
                    </a:lnTo>
                    <a:lnTo>
                      <a:pt x="143" y="190"/>
                    </a:lnTo>
                    <a:lnTo>
                      <a:pt x="145" y="190"/>
                    </a:lnTo>
                    <a:lnTo>
                      <a:pt x="145" y="190"/>
                    </a:lnTo>
                    <a:lnTo>
                      <a:pt x="145" y="190"/>
                    </a:lnTo>
                    <a:lnTo>
                      <a:pt x="145" y="190"/>
                    </a:lnTo>
                    <a:lnTo>
                      <a:pt x="145" y="190"/>
                    </a:lnTo>
                    <a:lnTo>
                      <a:pt x="145" y="190"/>
                    </a:lnTo>
                    <a:lnTo>
                      <a:pt x="147" y="190"/>
                    </a:lnTo>
                    <a:lnTo>
                      <a:pt x="147" y="190"/>
                    </a:lnTo>
                    <a:lnTo>
                      <a:pt x="147" y="190"/>
                    </a:lnTo>
                    <a:lnTo>
                      <a:pt x="147" y="190"/>
                    </a:lnTo>
                    <a:lnTo>
                      <a:pt x="147" y="190"/>
                    </a:lnTo>
                    <a:lnTo>
                      <a:pt x="147" y="190"/>
                    </a:lnTo>
                    <a:lnTo>
                      <a:pt x="147" y="188"/>
                    </a:lnTo>
                    <a:lnTo>
                      <a:pt x="147" y="188"/>
                    </a:lnTo>
                    <a:lnTo>
                      <a:pt x="148" y="188"/>
                    </a:lnTo>
                    <a:lnTo>
                      <a:pt x="148" y="188"/>
                    </a:lnTo>
                    <a:lnTo>
                      <a:pt x="148" y="188"/>
                    </a:lnTo>
                    <a:lnTo>
                      <a:pt x="148" y="188"/>
                    </a:lnTo>
                    <a:lnTo>
                      <a:pt x="150" y="188"/>
                    </a:lnTo>
                    <a:lnTo>
                      <a:pt x="150" y="188"/>
                    </a:lnTo>
                    <a:lnTo>
                      <a:pt x="150" y="186"/>
                    </a:lnTo>
                    <a:lnTo>
                      <a:pt x="150" y="186"/>
                    </a:lnTo>
                    <a:lnTo>
                      <a:pt x="150" y="186"/>
                    </a:lnTo>
                    <a:lnTo>
                      <a:pt x="152" y="186"/>
                    </a:lnTo>
                    <a:lnTo>
                      <a:pt x="152" y="186"/>
                    </a:lnTo>
                    <a:lnTo>
                      <a:pt x="152" y="186"/>
                    </a:lnTo>
                    <a:lnTo>
                      <a:pt x="154" y="186"/>
                    </a:lnTo>
                    <a:lnTo>
                      <a:pt x="154" y="186"/>
                    </a:lnTo>
                    <a:lnTo>
                      <a:pt x="154" y="186"/>
                    </a:lnTo>
                    <a:lnTo>
                      <a:pt x="156" y="186"/>
                    </a:lnTo>
                    <a:lnTo>
                      <a:pt x="156" y="186"/>
                    </a:lnTo>
                    <a:lnTo>
                      <a:pt x="156" y="186"/>
                    </a:lnTo>
                    <a:lnTo>
                      <a:pt x="156" y="186"/>
                    </a:lnTo>
                    <a:lnTo>
                      <a:pt x="157" y="186"/>
                    </a:lnTo>
                    <a:lnTo>
                      <a:pt x="157" y="186"/>
                    </a:lnTo>
                    <a:lnTo>
                      <a:pt x="157" y="186"/>
                    </a:lnTo>
                    <a:lnTo>
                      <a:pt x="159" y="186"/>
                    </a:lnTo>
                    <a:lnTo>
                      <a:pt x="159" y="186"/>
                    </a:lnTo>
                    <a:lnTo>
                      <a:pt x="159" y="186"/>
                    </a:lnTo>
                    <a:lnTo>
                      <a:pt x="161" y="184"/>
                    </a:lnTo>
                    <a:lnTo>
                      <a:pt x="161" y="184"/>
                    </a:lnTo>
                    <a:lnTo>
                      <a:pt x="161" y="184"/>
                    </a:lnTo>
                    <a:lnTo>
                      <a:pt x="161" y="184"/>
                    </a:lnTo>
                    <a:lnTo>
                      <a:pt x="161" y="184"/>
                    </a:lnTo>
                    <a:lnTo>
                      <a:pt x="161" y="184"/>
                    </a:lnTo>
                    <a:lnTo>
                      <a:pt x="161" y="184"/>
                    </a:lnTo>
                    <a:lnTo>
                      <a:pt x="163" y="184"/>
                    </a:lnTo>
                    <a:lnTo>
                      <a:pt x="163" y="184"/>
                    </a:lnTo>
                    <a:lnTo>
                      <a:pt x="163" y="184"/>
                    </a:lnTo>
                    <a:lnTo>
                      <a:pt x="165" y="184"/>
                    </a:lnTo>
                    <a:lnTo>
                      <a:pt x="165" y="184"/>
                    </a:lnTo>
                    <a:lnTo>
                      <a:pt x="165" y="184"/>
                    </a:lnTo>
                    <a:lnTo>
                      <a:pt x="165" y="184"/>
                    </a:lnTo>
                    <a:lnTo>
                      <a:pt x="165" y="184"/>
                    </a:lnTo>
                    <a:lnTo>
                      <a:pt x="165" y="184"/>
                    </a:lnTo>
                    <a:lnTo>
                      <a:pt x="165" y="184"/>
                    </a:lnTo>
                    <a:lnTo>
                      <a:pt x="166" y="184"/>
                    </a:lnTo>
                    <a:lnTo>
                      <a:pt x="166" y="182"/>
                    </a:lnTo>
                    <a:lnTo>
                      <a:pt x="166" y="182"/>
                    </a:lnTo>
                    <a:lnTo>
                      <a:pt x="166" y="182"/>
                    </a:lnTo>
                    <a:lnTo>
                      <a:pt x="166" y="182"/>
                    </a:lnTo>
                    <a:lnTo>
                      <a:pt x="166" y="182"/>
                    </a:lnTo>
                    <a:lnTo>
                      <a:pt x="166" y="182"/>
                    </a:lnTo>
                    <a:lnTo>
                      <a:pt x="166" y="182"/>
                    </a:lnTo>
                    <a:lnTo>
                      <a:pt x="166" y="182"/>
                    </a:lnTo>
                    <a:lnTo>
                      <a:pt x="166" y="182"/>
                    </a:lnTo>
                    <a:lnTo>
                      <a:pt x="168" y="182"/>
                    </a:lnTo>
                    <a:lnTo>
                      <a:pt x="168" y="182"/>
                    </a:lnTo>
                    <a:lnTo>
                      <a:pt x="170" y="182"/>
                    </a:lnTo>
                    <a:lnTo>
                      <a:pt x="170" y="182"/>
                    </a:lnTo>
                    <a:lnTo>
                      <a:pt x="170" y="182"/>
                    </a:lnTo>
                    <a:lnTo>
                      <a:pt x="170" y="182"/>
                    </a:lnTo>
                    <a:lnTo>
                      <a:pt x="170" y="182"/>
                    </a:lnTo>
                    <a:lnTo>
                      <a:pt x="170" y="182"/>
                    </a:lnTo>
                    <a:lnTo>
                      <a:pt x="172" y="182"/>
                    </a:lnTo>
                    <a:lnTo>
                      <a:pt x="172" y="182"/>
                    </a:lnTo>
                    <a:lnTo>
                      <a:pt x="172" y="182"/>
                    </a:lnTo>
                    <a:lnTo>
                      <a:pt x="172" y="182"/>
                    </a:lnTo>
                    <a:lnTo>
                      <a:pt x="172" y="182"/>
                    </a:lnTo>
                    <a:lnTo>
                      <a:pt x="172" y="182"/>
                    </a:lnTo>
                    <a:lnTo>
                      <a:pt x="172" y="182"/>
                    </a:lnTo>
                    <a:lnTo>
                      <a:pt x="174" y="182"/>
                    </a:lnTo>
                    <a:lnTo>
                      <a:pt x="174" y="182"/>
                    </a:lnTo>
                    <a:lnTo>
                      <a:pt x="174" y="182"/>
                    </a:lnTo>
                    <a:lnTo>
                      <a:pt x="174" y="182"/>
                    </a:lnTo>
                    <a:lnTo>
                      <a:pt x="174" y="182"/>
                    </a:lnTo>
                    <a:lnTo>
                      <a:pt x="174" y="181"/>
                    </a:lnTo>
                    <a:lnTo>
                      <a:pt x="174" y="181"/>
                    </a:lnTo>
                    <a:lnTo>
                      <a:pt x="174" y="181"/>
                    </a:lnTo>
                    <a:lnTo>
                      <a:pt x="174" y="181"/>
                    </a:lnTo>
                    <a:lnTo>
                      <a:pt x="174" y="181"/>
                    </a:lnTo>
                    <a:lnTo>
                      <a:pt x="174" y="181"/>
                    </a:lnTo>
                    <a:lnTo>
                      <a:pt x="176" y="181"/>
                    </a:lnTo>
                    <a:lnTo>
                      <a:pt x="176" y="181"/>
                    </a:lnTo>
                    <a:lnTo>
                      <a:pt x="176" y="181"/>
                    </a:lnTo>
                    <a:lnTo>
                      <a:pt x="176" y="181"/>
                    </a:lnTo>
                    <a:lnTo>
                      <a:pt x="176" y="179"/>
                    </a:lnTo>
                    <a:lnTo>
                      <a:pt x="176" y="179"/>
                    </a:lnTo>
                    <a:lnTo>
                      <a:pt x="176" y="179"/>
                    </a:lnTo>
                    <a:lnTo>
                      <a:pt x="176" y="179"/>
                    </a:lnTo>
                    <a:lnTo>
                      <a:pt x="177" y="179"/>
                    </a:lnTo>
                    <a:lnTo>
                      <a:pt x="177" y="179"/>
                    </a:lnTo>
                    <a:lnTo>
                      <a:pt x="177" y="179"/>
                    </a:lnTo>
                    <a:lnTo>
                      <a:pt x="177" y="179"/>
                    </a:lnTo>
                    <a:lnTo>
                      <a:pt x="177" y="179"/>
                    </a:lnTo>
                    <a:lnTo>
                      <a:pt x="177" y="179"/>
                    </a:lnTo>
                    <a:lnTo>
                      <a:pt x="177" y="179"/>
                    </a:lnTo>
                    <a:lnTo>
                      <a:pt x="177" y="179"/>
                    </a:lnTo>
                    <a:lnTo>
                      <a:pt x="177" y="179"/>
                    </a:lnTo>
                    <a:lnTo>
                      <a:pt x="179" y="179"/>
                    </a:lnTo>
                    <a:lnTo>
                      <a:pt x="179" y="179"/>
                    </a:lnTo>
                    <a:lnTo>
                      <a:pt x="179" y="181"/>
                    </a:lnTo>
                    <a:lnTo>
                      <a:pt x="179" y="181"/>
                    </a:lnTo>
                    <a:lnTo>
                      <a:pt x="179" y="181"/>
                    </a:lnTo>
                    <a:lnTo>
                      <a:pt x="179" y="181"/>
                    </a:lnTo>
                    <a:lnTo>
                      <a:pt x="179" y="181"/>
                    </a:lnTo>
                    <a:lnTo>
                      <a:pt x="179" y="181"/>
                    </a:lnTo>
                    <a:lnTo>
                      <a:pt x="181" y="181"/>
                    </a:lnTo>
                    <a:lnTo>
                      <a:pt x="181" y="182"/>
                    </a:lnTo>
                    <a:lnTo>
                      <a:pt x="181" y="182"/>
                    </a:lnTo>
                    <a:lnTo>
                      <a:pt x="181" y="182"/>
                    </a:lnTo>
                    <a:lnTo>
                      <a:pt x="181" y="182"/>
                    </a:lnTo>
                    <a:lnTo>
                      <a:pt x="181" y="182"/>
                    </a:lnTo>
                    <a:lnTo>
                      <a:pt x="181" y="182"/>
                    </a:lnTo>
                    <a:lnTo>
                      <a:pt x="181" y="182"/>
                    </a:lnTo>
                    <a:lnTo>
                      <a:pt x="181" y="182"/>
                    </a:lnTo>
                    <a:lnTo>
                      <a:pt x="183" y="184"/>
                    </a:lnTo>
                    <a:lnTo>
                      <a:pt x="183" y="184"/>
                    </a:lnTo>
                    <a:lnTo>
                      <a:pt x="183" y="184"/>
                    </a:lnTo>
                    <a:lnTo>
                      <a:pt x="183" y="184"/>
                    </a:lnTo>
                    <a:lnTo>
                      <a:pt x="183" y="184"/>
                    </a:lnTo>
                    <a:lnTo>
                      <a:pt x="183" y="184"/>
                    </a:lnTo>
                    <a:lnTo>
                      <a:pt x="183" y="184"/>
                    </a:lnTo>
                    <a:lnTo>
                      <a:pt x="185" y="184"/>
                    </a:lnTo>
                    <a:lnTo>
                      <a:pt x="185" y="182"/>
                    </a:lnTo>
                    <a:lnTo>
                      <a:pt x="185" y="182"/>
                    </a:lnTo>
                    <a:lnTo>
                      <a:pt x="185" y="182"/>
                    </a:lnTo>
                    <a:lnTo>
                      <a:pt x="185" y="182"/>
                    </a:lnTo>
                    <a:lnTo>
                      <a:pt x="185" y="182"/>
                    </a:lnTo>
                    <a:lnTo>
                      <a:pt x="186" y="182"/>
                    </a:lnTo>
                    <a:lnTo>
                      <a:pt x="186" y="182"/>
                    </a:lnTo>
                    <a:lnTo>
                      <a:pt x="186" y="182"/>
                    </a:lnTo>
                    <a:lnTo>
                      <a:pt x="186" y="182"/>
                    </a:lnTo>
                    <a:lnTo>
                      <a:pt x="186" y="182"/>
                    </a:lnTo>
                    <a:lnTo>
                      <a:pt x="186" y="182"/>
                    </a:lnTo>
                    <a:lnTo>
                      <a:pt x="188" y="182"/>
                    </a:lnTo>
                    <a:lnTo>
                      <a:pt x="188" y="182"/>
                    </a:lnTo>
                    <a:lnTo>
                      <a:pt x="188" y="182"/>
                    </a:lnTo>
                    <a:lnTo>
                      <a:pt x="188" y="182"/>
                    </a:lnTo>
                    <a:lnTo>
                      <a:pt x="188" y="181"/>
                    </a:lnTo>
                    <a:lnTo>
                      <a:pt x="188" y="181"/>
                    </a:lnTo>
                    <a:lnTo>
                      <a:pt x="188" y="181"/>
                    </a:lnTo>
                    <a:lnTo>
                      <a:pt x="188" y="181"/>
                    </a:lnTo>
                    <a:lnTo>
                      <a:pt x="190" y="181"/>
                    </a:lnTo>
                    <a:lnTo>
                      <a:pt x="190" y="181"/>
                    </a:lnTo>
                    <a:lnTo>
                      <a:pt x="190" y="181"/>
                    </a:lnTo>
                    <a:lnTo>
                      <a:pt x="190" y="181"/>
                    </a:lnTo>
                    <a:lnTo>
                      <a:pt x="190" y="181"/>
                    </a:lnTo>
                    <a:lnTo>
                      <a:pt x="192" y="181"/>
                    </a:lnTo>
                    <a:lnTo>
                      <a:pt x="192" y="181"/>
                    </a:lnTo>
                    <a:lnTo>
                      <a:pt x="192" y="181"/>
                    </a:lnTo>
                    <a:lnTo>
                      <a:pt x="192" y="181"/>
                    </a:lnTo>
                    <a:lnTo>
                      <a:pt x="192" y="181"/>
                    </a:lnTo>
                    <a:lnTo>
                      <a:pt x="194" y="181"/>
                    </a:lnTo>
                    <a:lnTo>
                      <a:pt x="194" y="181"/>
                    </a:lnTo>
                    <a:lnTo>
                      <a:pt x="194" y="179"/>
                    </a:lnTo>
                    <a:lnTo>
                      <a:pt x="194" y="179"/>
                    </a:lnTo>
                    <a:lnTo>
                      <a:pt x="194" y="179"/>
                    </a:lnTo>
                    <a:lnTo>
                      <a:pt x="194" y="179"/>
                    </a:lnTo>
                    <a:lnTo>
                      <a:pt x="194" y="179"/>
                    </a:lnTo>
                    <a:lnTo>
                      <a:pt x="195" y="179"/>
                    </a:lnTo>
                    <a:lnTo>
                      <a:pt x="195" y="177"/>
                    </a:lnTo>
                    <a:lnTo>
                      <a:pt x="195" y="177"/>
                    </a:lnTo>
                    <a:lnTo>
                      <a:pt x="195" y="177"/>
                    </a:lnTo>
                    <a:lnTo>
                      <a:pt x="195" y="177"/>
                    </a:lnTo>
                    <a:lnTo>
                      <a:pt x="197" y="177"/>
                    </a:lnTo>
                    <a:lnTo>
                      <a:pt x="197" y="175"/>
                    </a:lnTo>
                    <a:lnTo>
                      <a:pt x="197" y="175"/>
                    </a:lnTo>
                    <a:lnTo>
                      <a:pt x="197" y="173"/>
                    </a:lnTo>
                    <a:lnTo>
                      <a:pt x="197" y="173"/>
                    </a:lnTo>
                    <a:lnTo>
                      <a:pt x="199" y="173"/>
                    </a:lnTo>
                    <a:lnTo>
                      <a:pt x="199" y="173"/>
                    </a:lnTo>
                    <a:lnTo>
                      <a:pt x="199" y="173"/>
                    </a:lnTo>
                    <a:lnTo>
                      <a:pt x="199" y="172"/>
                    </a:lnTo>
                    <a:lnTo>
                      <a:pt x="199" y="172"/>
                    </a:lnTo>
                    <a:lnTo>
                      <a:pt x="201" y="172"/>
                    </a:lnTo>
                    <a:lnTo>
                      <a:pt x="201" y="170"/>
                    </a:lnTo>
                    <a:lnTo>
                      <a:pt x="201" y="170"/>
                    </a:lnTo>
                    <a:lnTo>
                      <a:pt x="201" y="170"/>
                    </a:lnTo>
                    <a:lnTo>
                      <a:pt x="203" y="170"/>
                    </a:lnTo>
                    <a:lnTo>
                      <a:pt x="203" y="170"/>
                    </a:lnTo>
                    <a:lnTo>
                      <a:pt x="203" y="170"/>
                    </a:lnTo>
                    <a:lnTo>
                      <a:pt x="203" y="170"/>
                    </a:lnTo>
                    <a:lnTo>
                      <a:pt x="203" y="170"/>
                    </a:lnTo>
                    <a:lnTo>
                      <a:pt x="204" y="170"/>
                    </a:lnTo>
                    <a:lnTo>
                      <a:pt x="204" y="170"/>
                    </a:lnTo>
                    <a:lnTo>
                      <a:pt x="204" y="170"/>
                    </a:lnTo>
                    <a:lnTo>
                      <a:pt x="204" y="170"/>
                    </a:lnTo>
                    <a:lnTo>
                      <a:pt x="204" y="170"/>
                    </a:lnTo>
                    <a:lnTo>
                      <a:pt x="204" y="170"/>
                    </a:lnTo>
                    <a:lnTo>
                      <a:pt x="204" y="170"/>
                    </a:lnTo>
                    <a:lnTo>
                      <a:pt x="204" y="168"/>
                    </a:lnTo>
                    <a:lnTo>
                      <a:pt x="206" y="168"/>
                    </a:lnTo>
                    <a:lnTo>
                      <a:pt x="206" y="168"/>
                    </a:lnTo>
                    <a:lnTo>
                      <a:pt x="206" y="168"/>
                    </a:lnTo>
                    <a:lnTo>
                      <a:pt x="206" y="168"/>
                    </a:lnTo>
                    <a:lnTo>
                      <a:pt x="206" y="168"/>
                    </a:lnTo>
                    <a:lnTo>
                      <a:pt x="208" y="168"/>
                    </a:lnTo>
                    <a:lnTo>
                      <a:pt x="208" y="168"/>
                    </a:lnTo>
                    <a:lnTo>
                      <a:pt x="208" y="168"/>
                    </a:lnTo>
                    <a:lnTo>
                      <a:pt x="208" y="168"/>
                    </a:lnTo>
                    <a:lnTo>
                      <a:pt x="210" y="168"/>
                    </a:lnTo>
                    <a:lnTo>
                      <a:pt x="210" y="168"/>
                    </a:lnTo>
                    <a:lnTo>
                      <a:pt x="210" y="168"/>
                    </a:lnTo>
                    <a:lnTo>
                      <a:pt x="212" y="168"/>
                    </a:lnTo>
                    <a:lnTo>
                      <a:pt x="212" y="168"/>
                    </a:lnTo>
                    <a:lnTo>
                      <a:pt x="212" y="166"/>
                    </a:lnTo>
                    <a:lnTo>
                      <a:pt x="212" y="166"/>
                    </a:lnTo>
                    <a:lnTo>
                      <a:pt x="212" y="164"/>
                    </a:lnTo>
                    <a:lnTo>
                      <a:pt x="214" y="164"/>
                    </a:lnTo>
                    <a:lnTo>
                      <a:pt x="214" y="164"/>
                    </a:lnTo>
                    <a:lnTo>
                      <a:pt x="214" y="164"/>
                    </a:lnTo>
                    <a:lnTo>
                      <a:pt x="214" y="164"/>
                    </a:lnTo>
                    <a:lnTo>
                      <a:pt x="215" y="164"/>
                    </a:lnTo>
                    <a:lnTo>
                      <a:pt x="215" y="164"/>
                    </a:lnTo>
                    <a:lnTo>
                      <a:pt x="217" y="164"/>
                    </a:lnTo>
                    <a:lnTo>
                      <a:pt x="217" y="164"/>
                    </a:lnTo>
                    <a:lnTo>
                      <a:pt x="219" y="166"/>
                    </a:lnTo>
                    <a:lnTo>
                      <a:pt x="219" y="166"/>
                    </a:lnTo>
                    <a:lnTo>
                      <a:pt x="219" y="166"/>
                    </a:lnTo>
                    <a:lnTo>
                      <a:pt x="221" y="166"/>
                    </a:lnTo>
                    <a:lnTo>
                      <a:pt x="221" y="168"/>
                    </a:lnTo>
                    <a:lnTo>
                      <a:pt x="221" y="170"/>
                    </a:lnTo>
                    <a:lnTo>
                      <a:pt x="223" y="170"/>
                    </a:lnTo>
                    <a:lnTo>
                      <a:pt x="223" y="170"/>
                    </a:lnTo>
                    <a:lnTo>
                      <a:pt x="223" y="170"/>
                    </a:lnTo>
                    <a:lnTo>
                      <a:pt x="224" y="170"/>
                    </a:lnTo>
                    <a:lnTo>
                      <a:pt x="224" y="170"/>
                    </a:lnTo>
                    <a:lnTo>
                      <a:pt x="224" y="168"/>
                    </a:lnTo>
                    <a:lnTo>
                      <a:pt x="226" y="166"/>
                    </a:lnTo>
                    <a:lnTo>
                      <a:pt x="226" y="164"/>
                    </a:lnTo>
                    <a:lnTo>
                      <a:pt x="228" y="164"/>
                    </a:lnTo>
                    <a:lnTo>
                      <a:pt x="228" y="164"/>
                    </a:lnTo>
                    <a:lnTo>
                      <a:pt x="228" y="163"/>
                    </a:lnTo>
                    <a:lnTo>
                      <a:pt x="230" y="163"/>
                    </a:lnTo>
                    <a:lnTo>
                      <a:pt x="232" y="163"/>
                    </a:lnTo>
                    <a:lnTo>
                      <a:pt x="232" y="163"/>
                    </a:lnTo>
                    <a:lnTo>
                      <a:pt x="232" y="163"/>
                    </a:lnTo>
                    <a:lnTo>
                      <a:pt x="233" y="163"/>
                    </a:lnTo>
                    <a:lnTo>
                      <a:pt x="233" y="161"/>
                    </a:lnTo>
                    <a:lnTo>
                      <a:pt x="235" y="161"/>
                    </a:lnTo>
                    <a:lnTo>
                      <a:pt x="235" y="161"/>
                    </a:lnTo>
                    <a:lnTo>
                      <a:pt x="237" y="161"/>
                    </a:lnTo>
                    <a:lnTo>
                      <a:pt x="237" y="161"/>
                    </a:lnTo>
                    <a:lnTo>
                      <a:pt x="237" y="161"/>
                    </a:lnTo>
                    <a:lnTo>
                      <a:pt x="237" y="161"/>
                    </a:lnTo>
                    <a:lnTo>
                      <a:pt x="239" y="161"/>
                    </a:lnTo>
                    <a:lnTo>
                      <a:pt x="239" y="161"/>
                    </a:lnTo>
                    <a:lnTo>
                      <a:pt x="239" y="159"/>
                    </a:lnTo>
                    <a:lnTo>
                      <a:pt x="239" y="159"/>
                    </a:lnTo>
                    <a:lnTo>
                      <a:pt x="239" y="159"/>
                    </a:lnTo>
                    <a:lnTo>
                      <a:pt x="239" y="157"/>
                    </a:lnTo>
                    <a:lnTo>
                      <a:pt x="239" y="157"/>
                    </a:lnTo>
                    <a:lnTo>
                      <a:pt x="239" y="155"/>
                    </a:lnTo>
                    <a:lnTo>
                      <a:pt x="241" y="155"/>
                    </a:lnTo>
                    <a:lnTo>
                      <a:pt x="241" y="155"/>
                    </a:lnTo>
                    <a:lnTo>
                      <a:pt x="241" y="155"/>
                    </a:lnTo>
                    <a:lnTo>
                      <a:pt x="241" y="155"/>
                    </a:lnTo>
                    <a:lnTo>
                      <a:pt x="241" y="154"/>
                    </a:lnTo>
                    <a:lnTo>
                      <a:pt x="241" y="154"/>
                    </a:lnTo>
                    <a:lnTo>
                      <a:pt x="241" y="154"/>
                    </a:lnTo>
                    <a:lnTo>
                      <a:pt x="241" y="154"/>
                    </a:lnTo>
                    <a:lnTo>
                      <a:pt x="242" y="154"/>
                    </a:lnTo>
                    <a:lnTo>
                      <a:pt x="242" y="154"/>
                    </a:lnTo>
                    <a:lnTo>
                      <a:pt x="242" y="154"/>
                    </a:lnTo>
                    <a:lnTo>
                      <a:pt x="242" y="152"/>
                    </a:lnTo>
                    <a:lnTo>
                      <a:pt x="242" y="152"/>
                    </a:lnTo>
                    <a:lnTo>
                      <a:pt x="242" y="152"/>
                    </a:lnTo>
                    <a:lnTo>
                      <a:pt x="242" y="152"/>
                    </a:lnTo>
                    <a:lnTo>
                      <a:pt x="242" y="152"/>
                    </a:lnTo>
                    <a:lnTo>
                      <a:pt x="242" y="152"/>
                    </a:lnTo>
                    <a:lnTo>
                      <a:pt x="244" y="152"/>
                    </a:lnTo>
                    <a:lnTo>
                      <a:pt x="244" y="152"/>
                    </a:lnTo>
                    <a:lnTo>
                      <a:pt x="244" y="152"/>
                    </a:lnTo>
                    <a:lnTo>
                      <a:pt x="244" y="150"/>
                    </a:lnTo>
                    <a:lnTo>
                      <a:pt x="244" y="150"/>
                    </a:lnTo>
                    <a:lnTo>
                      <a:pt x="244" y="150"/>
                    </a:lnTo>
                    <a:lnTo>
                      <a:pt x="244" y="148"/>
                    </a:lnTo>
                    <a:lnTo>
                      <a:pt x="244" y="148"/>
                    </a:lnTo>
                    <a:lnTo>
                      <a:pt x="246" y="148"/>
                    </a:lnTo>
                    <a:lnTo>
                      <a:pt x="246" y="148"/>
                    </a:lnTo>
                    <a:lnTo>
                      <a:pt x="246" y="146"/>
                    </a:lnTo>
                    <a:lnTo>
                      <a:pt x="246" y="146"/>
                    </a:lnTo>
                    <a:lnTo>
                      <a:pt x="246" y="146"/>
                    </a:lnTo>
                    <a:lnTo>
                      <a:pt x="246" y="146"/>
                    </a:lnTo>
                    <a:lnTo>
                      <a:pt x="246" y="146"/>
                    </a:lnTo>
                    <a:lnTo>
                      <a:pt x="246" y="145"/>
                    </a:lnTo>
                    <a:lnTo>
                      <a:pt x="246" y="145"/>
                    </a:lnTo>
                    <a:lnTo>
                      <a:pt x="244" y="145"/>
                    </a:lnTo>
                    <a:lnTo>
                      <a:pt x="244" y="143"/>
                    </a:lnTo>
                    <a:lnTo>
                      <a:pt x="244" y="143"/>
                    </a:lnTo>
                    <a:lnTo>
                      <a:pt x="244" y="143"/>
                    </a:lnTo>
                    <a:lnTo>
                      <a:pt x="244" y="143"/>
                    </a:lnTo>
                    <a:lnTo>
                      <a:pt x="244" y="143"/>
                    </a:lnTo>
                    <a:lnTo>
                      <a:pt x="244" y="143"/>
                    </a:lnTo>
                    <a:lnTo>
                      <a:pt x="244" y="141"/>
                    </a:lnTo>
                    <a:lnTo>
                      <a:pt x="244" y="141"/>
                    </a:lnTo>
                    <a:lnTo>
                      <a:pt x="244" y="141"/>
                    </a:lnTo>
                    <a:lnTo>
                      <a:pt x="244" y="141"/>
                    </a:lnTo>
                    <a:lnTo>
                      <a:pt x="244" y="139"/>
                    </a:lnTo>
                    <a:lnTo>
                      <a:pt x="244" y="139"/>
                    </a:lnTo>
                    <a:lnTo>
                      <a:pt x="242" y="139"/>
                    </a:lnTo>
                    <a:lnTo>
                      <a:pt x="242" y="139"/>
                    </a:lnTo>
                    <a:lnTo>
                      <a:pt x="242" y="139"/>
                    </a:lnTo>
                    <a:lnTo>
                      <a:pt x="242" y="139"/>
                    </a:lnTo>
                    <a:lnTo>
                      <a:pt x="242" y="137"/>
                    </a:lnTo>
                    <a:lnTo>
                      <a:pt x="242" y="137"/>
                    </a:lnTo>
                    <a:lnTo>
                      <a:pt x="241" y="137"/>
                    </a:lnTo>
                    <a:lnTo>
                      <a:pt x="241" y="135"/>
                    </a:lnTo>
                    <a:lnTo>
                      <a:pt x="241" y="134"/>
                    </a:lnTo>
                    <a:lnTo>
                      <a:pt x="241" y="134"/>
                    </a:lnTo>
                    <a:lnTo>
                      <a:pt x="241" y="134"/>
                    </a:lnTo>
                    <a:lnTo>
                      <a:pt x="239" y="134"/>
                    </a:lnTo>
                    <a:lnTo>
                      <a:pt x="239" y="134"/>
                    </a:lnTo>
                    <a:lnTo>
                      <a:pt x="239" y="134"/>
                    </a:lnTo>
                    <a:lnTo>
                      <a:pt x="239" y="132"/>
                    </a:lnTo>
                    <a:lnTo>
                      <a:pt x="239" y="132"/>
                    </a:lnTo>
                    <a:lnTo>
                      <a:pt x="239" y="132"/>
                    </a:lnTo>
                    <a:lnTo>
                      <a:pt x="239" y="130"/>
                    </a:lnTo>
                    <a:lnTo>
                      <a:pt x="239" y="130"/>
                    </a:lnTo>
                    <a:lnTo>
                      <a:pt x="239" y="130"/>
                    </a:lnTo>
                    <a:lnTo>
                      <a:pt x="239" y="130"/>
                    </a:lnTo>
                    <a:lnTo>
                      <a:pt x="239" y="130"/>
                    </a:lnTo>
                    <a:lnTo>
                      <a:pt x="239" y="130"/>
                    </a:lnTo>
                    <a:lnTo>
                      <a:pt x="239" y="128"/>
                    </a:lnTo>
                    <a:lnTo>
                      <a:pt x="239" y="128"/>
                    </a:lnTo>
                    <a:lnTo>
                      <a:pt x="239" y="128"/>
                    </a:lnTo>
                    <a:lnTo>
                      <a:pt x="241" y="128"/>
                    </a:lnTo>
                    <a:lnTo>
                      <a:pt x="241" y="128"/>
                    </a:lnTo>
                    <a:lnTo>
                      <a:pt x="241" y="128"/>
                    </a:lnTo>
                    <a:lnTo>
                      <a:pt x="241" y="128"/>
                    </a:lnTo>
                    <a:lnTo>
                      <a:pt x="241" y="126"/>
                    </a:lnTo>
                    <a:lnTo>
                      <a:pt x="241" y="126"/>
                    </a:lnTo>
                    <a:lnTo>
                      <a:pt x="241" y="126"/>
                    </a:lnTo>
                    <a:lnTo>
                      <a:pt x="241" y="126"/>
                    </a:lnTo>
                    <a:lnTo>
                      <a:pt x="241" y="125"/>
                    </a:lnTo>
                    <a:lnTo>
                      <a:pt x="241" y="123"/>
                    </a:lnTo>
                    <a:lnTo>
                      <a:pt x="241" y="123"/>
                    </a:lnTo>
                    <a:lnTo>
                      <a:pt x="241" y="123"/>
                    </a:lnTo>
                    <a:lnTo>
                      <a:pt x="241" y="123"/>
                    </a:lnTo>
                    <a:lnTo>
                      <a:pt x="242" y="121"/>
                    </a:lnTo>
                    <a:lnTo>
                      <a:pt x="242" y="121"/>
                    </a:lnTo>
                    <a:lnTo>
                      <a:pt x="242" y="121"/>
                    </a:lnTo>
                    <a:lnTo>
                      <a:pt x="242" y="121"/>
                    </a:lnTo>
                    <a:lnTo>
                      <a:pt x="244" y="119"/>
                    </a:lnTo>
                    <a:lnTo>
                      <a:pt x="244" y="119"/>
                    </a:lnTo>
                    <a:lnTo>
                      <a:pt x="244" y="119"/>
                    </a:lnTo>
                    <a:lnTo>
                      <a:pt x="244" y="119"/>
                    </a:lnTo>
                    <a:lnTo>
                      <a:pt x="244" y="119"/>
                    </a:lnTo>
                    <a:lnTo>
                      <a:pt x="244" y="119"/>
                    </a:lnTo>
                    <a:lnTo>
                      <a:pt x="246" y="119"/>
                    </a:lnTo>
                    <a:lnTo>
                      <a:pt x="246" y="119"/>
                    </a:lnTo>
                    <a:lnTo>
                      <a:pt x="246" y="117"/>
                    </a:lnTo>
                    <a:lnTo>
                      <a:pt x="246" y="117"/>
                    </a:lnTo>
                    <a:lnTo>
                      <a:pt x="248" y="117"/>
                    </a:lnTo>
                    <a:lnTo>
                      <a:pt x="248" y="116"/>
                    </a:lnTo>
                    <a:lnTo>
                      <a:pt x="248" y="116"/>
                    </a:lnTo>
                    <a:lnTo>
                      <a:pt x="250" y="116"/>
                    </a:lnTo>
                    <a:lnTo>
                      <a:pt x="250" y="116"/>
                    </a:lnTo>
                    <a:lnTo>
                      <a:pt x="251" y="114"/>
                    </a:lnTo>
                    <a:lnTo>
                      <a:pt x="251" y="114"/>
                    </a:lnTo>
                    <a:lnTo>
                      <a:pt x="251" y="114"/>
                    </a:lnTo>
                    <a:lnTo>
                      <a:pt x="251" y="114"/>
                    </a:lnTo>
                    <a:lnTo>
                      <a:pt x="253" y="114"/>
                    </a:lnTo>
                    <a:lnTo>
                      <a:pt x="253" y="112"/>
                    </a:lnTo>
                    <a:lnTo>
                      <a:pt x="253" y="112"/>
                    </a:lnTo>
                    <a:lnTo>
                      <a:pt x="253" y="112"/>
                    </a:lnTo>
                    <a:lnTo>
                      <a:pt x="253" y="110"/>
                    </a:lnTo>
                    <a:lnTo>
                      <a:pt x="253" y="110"/>
                    </a:lnTo>
                    <a:lnTo>
                      <a:pt x="253" y="110"/>
                    </a:lnTo>
                    <a:lnTo>
                      <a:pt x="253" y="110"/>
                    </a:lnTo>
                    <a:lnTo>
                      <a:pt x="253" y="110"/>
                    </a:lnTo>
                    <a:lnTo>
                      <a:pt x="253" y="108"/>
                    </a:lnTo>
                    <a:lnTo>
                      <a:pt x="253" y="108"/>
                    </a:lnTo>
                    <a:lnTo>
                      <a:pt x="253" y="108"/>
                    </a:lnTo>
                    <a:lnTo>
                      <a:pt x="255" y="108"/>
                    </a:lnTo>
                    <a:lnTo>
                      <a:pt x="255" y="107"/>
                    </a:lnTo>
                    <a:lnTo>
                      <a:pt x="255" y="107"/>
                    </a:lnTo>
                    <a:lnTo>
                      <a:pt x="255" y="107"/>
                    </a:lnTo>
                    <a:lnTo>
                      <a:pt x="255" y="107"/>
                    </a:lnTo>
                    <a:lnTo>
                      <a:pt x="255" y="107"/>
                    </a:lnTo>
                    <a:lnTo>
                      <a:pt x="255" y="107"/>
                    </a:lnTo>
                    <a:lnTo>
                      <a:pt x="255" y="105"/>
                    </a:lnTo>
                    <a:lnTo>
                      <a:pt x="255" y="105"/>
                    </a:lnTo>
                    <a:lnTo>
                      <a:pt x="255" y="105"/>
                    </a:lnTo>
                    <a:lnTo>
                      <a:pt x="255" y="105"/>
                    </a:lnTo>
                    <a:lnTo>
                      <a:pt x="255" y="103"/>
                    </a:lnTo>
                    <a:lnTo>
                      <a:pt x="255" y="103"/>
                    </a:lnTo>
                    <a:lnTo>
                      <a:pt x="255" y="103"/>
                    </a:lnTo>
                    <a:lnTo>
                      <a:pt x="255" y="103"/>
                    </a:lnTo>
                    <a:lnTo>
                      <a:pt x="255" y="103"/>
                    </a:lnTo>
                    <a:lnTo>
                      <a:pt x="255" y="103"/>
                    </a:lnTo>
                    <a:lnTo>
                      <a:pt x="255" y="101"/>
                    </a:lnTo>
                    <a:lnTo>
                      <a:pt x="257" y="101"/>
                    </a:lnTo>
                    <a:lnTo>
                      <a:pt x="257" y="103"/>
                    </a:lnTo>
                    <a:lnTo>
                      <a:pt x="257" y="103"/>
                    </a:lnTo>
                    <a:lnTo>
                      <a:pt x="257" y="103"/>
                    </a:lnTo>
                    <a:lnTo>
                      <a:pt x="257" y="103"/>
                    </a:lnTo>
                    <a:lnTo>
                      <a:pt x="257" y="103"/>
                    </a:lnTo>
                    <a:lnTo>
                      <a:pt x="259" y="103"/>
                    </a:lnTo>
                    <a:lnTo>
                      <a:pt x="259" y="103"/>
                    </a:lnTo>
                    <a:lnTo>
                      <a:pt x="259" y="103"/>
                    </a:lnTo>
                    <a:lnTo>
                      <a:pt x="259" y="103"/>
                    </a:lnTo>
                    <a:lnTo>
                      <a:pt x="259" y="105"/>
                    </a:lnTo>
                    <a:lnTo>
                      <a:pt x="259" y="105"/>
                    </a:lnTo>
                    <a:lnTo>
                      <a:pt x="261" y="105"/>
                    </a:lnTo>
                    <a:lnTo>
                      <a:pt x="261" y="105"/>
                    </a:lnTo>
                    <a:lnTo>
                      <a:pt x="261" y="105"/>
                    </a:lnTo>
                    <a:lnTo>
                      <a:pt x="261" y="105"/>
                    </a:lnTo>
                    <a:lnTo>
                      <a:pt x="261" y="105"/>
                    </a:lnTo>
                    <a:lnTo>
                      <a:pt x="262" y="105"/>
                    </a:lnTo>
                    <a:lnTo>
                      <a:pt x="262" y="105"/>
                    </a:lnTo>
                    <a:lnTo>
                      <a:pt x="262" y="105"/>
                    </a:lnTo>
                    <a:lnTo>
                      <a:pt x="262" y="105"/>
                    </a:lnTo>
                    <a:lnTo>
                      <a:pt x="264" y="105"/>
                    </a:lnTo>
                    <a:lnTo>
                      <a:pt x="264" y="103"/>
                    </a:lnTo>
                    <a:lnTo>
                      <a:pt x="266" y="103"/>
                    </a:lnTo>
                    <a:lnTo>
                      <a:pt x="266" y="103"/>
                    </a:lnTo>
                    <a:lnTo>
                      <a:pt x="266" y="105"/>
                    </a:lnTo>
                    <a:lnTo>
                      <a:pt x="266" y="105"/>
                    </a:lnTo>
                    <a:lnTo>
                      <a:pt x="266" y="105"/>
                    </a:lnTo>
                    <a:lnTo>
                      <a:pt x="266" y="105"/>
                    </a:lnTo>
                    <a:lnTo>
                      <a:pt x="268" y="105"/>
                    </a:lnTo>
                    <a:lnTo>
                      <a:pt x="268" y="105"/>
                    </a:lnTo>
                    <a:lnTo>
                      <a:pt x="268" y="105"/>
                    </a:lnTo>
                    <a:lnTo>
                      <a:pt x="268" y="105"/>
                    </a:lnTo>
                    <a:lnTo>
                      <a:pt x="268" y="105"/>
                    </a:lnTo>
                    <a:lnTo>
                      <a:pt x="270" y="105"/>
                    </a:lnTo>
                    <a:lnTo>
                      <a:pt x="270" y="105"/>
                    </a:lnTo>
                    <a:lnTo>
                      <a:pt x="270" y="105"/>
                    </a:lnTo>
                    <a:lnTo>
                      <a:pt x="270" y="105"/>
                    </a:lnTo>
                    <a:lnTo>
                      <a:pt x="271" y="105"/>
                    </a:lnTo>
                    <a:lnTo>
                      <a:pt x="271" y="105"/>
                    </a:lnTo>
                    <a:lnTo>
                      <a:pt x="271" y="105"/>
                    </a:lnTo>
                    <a:lnTo>
                      <a:pt x="271" y="105"/>
                    </a:lnTo>
                    <a:lnTo>
                      <a:pt x="271" y="105"/>
                    </a:lnTo>
                    <a:lnTo>
                      <a:pt x="271" y="105"/>
                    </a:lnTo>
                    <a:lnTo>
                      <a:pt x="273" y="105"/>
                    </a:lnTo>
                    <a:lnTo>
                      <a:pt x="273" y="105"/>
                    </a:lnTo>
                    <a:lnTo>
                      <a:pt x="273" y="105"/>
                    </a:lnTo>
                    <a:lnTo>
                      <a:pt x="273" y="105"/>
                    </a:lnTo>
                    <a:lnTo>
                      <a:pt x="273" y="105"/>
                    </a:lnTo>
                    <a:lnTo>
                      <a:pt x="275" y="105"/>
                    </a:lnTo>
                    <a:lnTo>
                      <a:pt x="275" y="105"/>
                    </a:lnTo>
                    <a:lnTo>
                      <a:pt x="277" y="105"/>
                    </a:lnTo>
                    <a:lnTo>
                      <a:pt x="277" y="105"/>
                    </a:lnTo>
                    <a:lnTo>
                      <a:pt x="277" y="105"/>
                    </a:lnTo>
                    <a:lnTo>
                      <a:pt x="277" y="105"/>
                    </a:lnTo>
                    <a:lnTo>
                      <a:pt x="277" y="105"/>
                    </a:lnTo>
                    <a:lnTo>
                      <a:pt x="279" y="105"/>
                    </a:lnTo>
                    <a:lnTo>
                      <a:pt x="279" y="105"/>
                    </a:lnTo>
                    <a:lnTo>
                      <a:pt x="279" y="105"/>
                    </a:lnTo>
                    <a:lnTo>
                      <a:pt x="279" y="105"/>
                    </a:lnTo>
                    <a:lnTo>
                      <a:pt x="279" y="107"/>
                    </a:lnTo>
                    <a:lnTo>
                      <a:pt x="279" y="107"/>
                    </a:lnTo>
                    <a:lnTo>
                      <a:pt x="279" y="107"/>
                    </a:lnTo>
                    <a:lnTo>
                      <a:pt x="279" y="107"/>
                    </a:lnTo>
                    <a:lnTo>
                      <a:pt x="279" y="107"/>
                    </a:lnTo>
                    <a:lnTo>
                      <a:pt x="279" y="107"/>
                    </a:lnTo>
                    <a:lnTo>
                      <a:pt x="280" y="107"/>
                    </a:lnTo>
                    <a:lnTo>
                      <a:pt x="280" y="107"/>
                    </a:lnTo>
                    <a:lnTo>
                      <a:pt x="280" y="105"/>
                    </a:lnTo>
                    <a:lnTo>
                      <a:pt x="280" y="105"/>
                    </a:lnTo>
                    <a:lnTo>
                      <a:pt x="280" y="105"/>
                    </a:lnTo>
                    <a:lnTo>
                      <a:pt x="280" y="103"/>
                    </a:lnTo>
                    <a:lnTo>
                      <a:pt x="280" y="103"/>
                    </a:lnTo>
                    <a:lnTo>
                      <a:pt x="280" y="103"/>
                    </a:lnTo>
                    <a:lnTo>
                      <a:pt x="280" y="103"/>
                    </a:lnTo>
                    <a:lnTo>
                      <a:pt x="282" y="101"/>
                    </a:lnTo>
                    <a:lnTo>
                      <a:pt x="282" y="101"/>
                    </a:lnTo>
                    <a:lnTo>
                      <a:pt x="282" y="101"/>
                    </a:lnTo>
                    <a:lnTo>
                      <a:pt x="282" y="103"/>
                    </a:lnTo>
                    <a:lnTo>
                      <a:pt x="282" y="103"/>
                    </a:lnTo>
                    <a:lnTo>
                      <a:pt x="284" y="103"/>
                    </a:lnTo>
                    <a:lnTo>
                      <a:pt x="286" y="103"/>
                    </a:lnTo>
                    <a:lnTo>
                      <a:pt x="286" y="103"/>
                    </a:lnTo>
                    <a:lnTo>
                      <a:pt x="286" y="103"/>
                    </a:lnTo>
                    <a:lnTo>
                      <a:pt x="286" y="103"/>
                    </a:lnTo>
                    <a:lnTo>
                      <a:pt x="288" y="103"/>
                    </a:lnTo>
                    <a:lnTo>
                      <a:pt x="288" y="103"/>
                    </a:lnTo>
                    <a:lnTo>
                      <a:pt x="288" y="103"/>
                    </a:lnTo>
                    <a:lnTo>
                      <a:pt x="289" y="103"/>
                    </a:lnTo>
                    <a:lnTo>
                      <a:pt x="289" y="103"/>
                    </a:lnTo>
                    <a:lnTo>
                      <a:pt x="289" y="101"/>
                    </a:lnTo>
                    <a:lnTo>
                      <a:pt x="289" y="101"/>
                    </a:lnTo>
                    <a:lnTo>
                      <a:pt x="289" y="101"/>
                    </a:lnTo>
                    <a:lnTo>
                      <a:pt x="289" y="101"/>
                    </a:lnTo>
                    <a:lnTo>
                      <a:pt x="289" y="101"/>
                    </a:lnTo>
                    <a:lnTo>
                      <a:pt x="289" y="99"/>
                    </a:lnTo>
                    <a:lnTo>
                      <a:pt x="291" y="99"/>
                    </a:lnTo>
                    <a:lnTo>
                      <a:pt x="291" y="99"/>
                    </a:lnTo>
                    <a:lnTo>
                      <a:pt x="291" y="99"/>
                    </a:lnTo>
                    <a:lnTo>
                      <a:pt x="291" y="101"/>
                    </a:lnTo>
                    <a:lnTo>
                      <a:pt x="291" y="101"/>
                    </a:lnTo>
                    <a:lnTo>
                      <a:pt x="291" y="103"/>
                    </a:lnTo>
                    <a:lnTo>
                      <a:pt x="293" y="103"/>
                    </a:lnTo>
                    <a:lnTo>
                      <a:pt x="293" y="103"/>
                    </a:lnTo>
                    <a:lnTo>
                      <a:pt x="293" y="103"/>
                    </a:lnTo>
                    <a:lnTo>
                      <a:pt x="293" y="103"/>
                    </a:lnTo>
                    <a:lnTo>
                      <a:pt x="293" y="105"/>
                    </a:lnTo>
                    <a:lnTo>
                      <a:pt x="293" y="105"/>
                    </a:lnTo>
                    <a:lnTo>
                      <a:pt x="293" y="105"/>
                    </a:lnTo>
                    <a:lnTo>
                      <a:pt x="295" y="105"/>
                    </a:lnTo>
                    <a:lnTo>
                      <a:pt x="295" y="105"/>
                    </a:lnTo>
                    <a:lnTo>
                      <a:pt x="295" y="105"/>
                    </a:lnTo>
                    <a:lnTo>
                      <a:pt x="295" y="105"/>
                    </a:lnTo>
                    <a:lnTo>
                      <a:pt x="295" y="105"/>
                    </a:lnTo>
                    <a:lnTo>
                      <a:pt x="295" y="105"/>
                    </a:lnTo>
                    <a:lnTo>
                      <a:pt x="297" y="105"/>
                    </a:lnTo>
                    <a:lnTo>
                      <a:pt x="297" y="105"/>
                    </a:lnTo>
                    <a:lnTo>
                      <a:pt x="297" y="105"/>
                    </a:lnTo>
                    <a:lnTo>
                      <a:pt x="297" y="107"/>
                    </a:lnTo>
                    <a:lnTo>
                      <a:pt x="299" y="107"/>
                    </a:lnTo>
                    <a:lnTo>
                      <a:pt x="299" y="107"/>
                    </a:lnTo>
                    <a:lnTo>
                      <a:pt x="299" y="107"/>
                    </a:lnTo>
                    <a:lnTo>
                      <a:pt x="299" y="107"/>
                    </a:lnTo>
                    <a:lnTo>
                      <a:pt x="299" y="107"/>
                    </a:lnTo>
                    <a:lnTo>
                      <a:pt x="299" y="108"/>
                    </a:lnTo>
                    <a:lnTo>
                      <a:pt x="299" y="108"/>
                    </a:lnTo>
                    <a:lnTo>
                      <a:pt x="299" y="108"/>
                    </a:lnTo>
                    <a:lnTo>
                      <a:pt x="299" y="108"/>
                    </a:lnTo>
                    <a:lnTo>
                      <a:pt x="299" y="108"/>
                    </a:lnTo>
                    <a:lnTo>
                      <a:pt x="299" y="110"/>
                    </a:lnTo>
                    <a:lnTo>
                      <a:pt x="299" y="110"/>
                    </a:lnTo>
                    <a:lnTo>
                      <a:pt x="299" y="110"/>
                    </a:lnTo>
                    <a:lnTo>
                      <a:pt x="299" y="110"/>
                    </a:lnTo>
                    <a:lnTo>
                      <a:pt x="299" y="110"/>
                    </a:lnTo>
                    <a:lnTo>
                      <a:pt x="299" y="112"/>
                    </a:lnTo>
                    <a:lnTo>
                      <a:pt x="299" y="112"/>
                    </a:lnTo>
                    <a:lnTo>
                      <a:pt x="299" y="112"/>
                    </a:lnTo>
                    <a:lnTo>
                      <a:pt x="299" y="112"/>
                    </a:lnTo>
                    <a:lnTo>
                      <a:pt x="297" y="114"/>
                    </a:lnTo>
                    <a:lnTo>
                      <a:pt x="297" y="114"/>
                    </a:lnTo>
                    <a:lnTo>
                      <a:pt x="297" y="114"/>
                    </a:lnTo>
                    <a:lnTo>
                      <a:pt x="297" y="114"/>
                    </a:lnTo>
                    <a:lnTo>
                      <a:pt x="297" y="114"/>
                    </a:lnTo>
                    <a:lnTo>
                      <a:pt x="297" y="114"/>
                    </a:lnTo>
                    <a:lnTo>
                      <a:pt x="297" y="114"/>
                    </a:lnTo>
                    <a:lnTo>
                      <a:pt x="297" y="114"/>
                    </a:lnTo>
                    <a:lnTo>
                      <a:pt x="297" y="116"/>
                    </a:lnTo>
                    <a:lnTo>
                      <a:pt x="297" y="116"/>
                    </a:lnTo>
                    <a:lnTo>
                      <a:pt x="297" y="116"/>
                    </a:lnTo>
                    <a:lnTo>
                      <a:pt x="297" y="116"/>
                    </a:lnTo>
                    <a:lnTo>
                      <a:pt x="299" y="117"/>
                    </a:lnTo>
                    <a:lnTo>
                      <a:pt x="299" y="117"/>
                    </a:lnTo>
                    <a:lnTo>
                      <a:pt x="299" y="117"/>
                    </a:lnTo>
                    <a:lnTo>
                      <a:pt x="299" y="117"/>
                    </a:lnTo>
                    <a:lnTo>
                      <a:pt x="297" y="117"/>
                    </a:lnTo>
                    <a:lnTo>
                      <a:pt x="299" y="119"/>
                    </a:lnTo>
                    <a:lnTo>
                      <a:pt x="299" y="119"/>
                    </a:lnTo>
                    <a:lnTo>
                      <a:pt x="299" y="119"/>
                    </a:lnTo>
                    <a:lnTo>
                      <a:pt x="299" y="119"/>
                    </a:lnTo>
                    <a:lnTo>
                      <a:pt x="300" y="119"/>
                    </a:lnTo>
                    <a:lnTo>
                      <a:pt x="300" y="119"/>
                    </a:lnTo>
                    <a:lnTo>
                      <a:pt x="300" y="119"/>
                    </a:lnTo>
                    <a:lnTo>
                      <a:pt x="302" y="119"/>
                    </a:lnTo>
                    <a:lnTo>
                      <a:pt x="302" y="119"/>
                    </a:lnTo>
                    <a:lnTo>
                      <a:pt x="302" y="119"/>
                    </a:lnTo>
                    <a:lnTo>
                      <a:pt x="302" y="119"/>
                    </a:lnTo>
                    <a:lnTo>
                      <a:pt x="302" y="119"/>
                    </a:lnTo>
                    <a:lnTo>
                      <a:pt x="304" y="119"/>
                    </a:lnTo>
                    <a:lnTo>
                      <a:pt x="304" y="119"/>
                    </a:lnTo>
                    <a:lnTo>
                      <a:pt x="304" y="119"/>
                    </a:lnTo>
                    <a:lnTo>
                      <a:pt x="304" y="121"/>
                    </a:lnTo>
                    <a:lnTo>
                      <a:pt x="304" y="121"/>
                    </a:lnTo>
                    <a:lnTo>
                      <a:pt x="304" y="121"/>
                    </a:lnTo>
                    <a:lnTo>
                      <a:pt x="304" y="121"/>
                    </a:lnTo>
                    <a:lnTo>
                      <a:pt x="304" y="121"/>
                    </a:lnTo>
                    <a:lnTo>
                      <a:pt x="306" y="121"/>
                    </a:lnTo>
                    <a:lnTo>
                      <a:pt x="306" y="121"/>
                    </a:lnTo>
                    <a:lnTo>
                      <a:pt x="308" y="121"/>
                    </a:lnTo>
                    <a:lnTo>
                      <a:pt x="308" y="121"/>
                    </a:lnTo>
                    <a:lnTo>
                      <a:pt x="308" y="121"/>
                    </a:lnTo>
                    <a:lnTo>
                      <a:pt x="308" y="121"/>
                    </a:lnTo>
                    <a:lnTo>
                      <a:pt x="308" y="121"/>
                    </a:lnTo>
                    <a:lnTo>
                      <a:pt x="308" y="123"/>
                    </a:lnTo>
                    <a:lnTo>
                      <a:pt x="306" y="123"/>
                    </a:lnTo>
                    <a:lnTo>
                      <a:pt x="306" y="123"/>
                    </a:lnTo>
                    <a:lnTo>
                      <a:pt x="306" y="123"/>
                    </a:lnTo>
                    <a:lnTo>
                      <a:pt x="306" y="123"/>
                    </a:lnTo>
                    <a:lnTo>
                      <a:pt x="306" y="123"/>
                    </a:lnTo>
                    <a:lnTo>
                      <a:pt x="306" y="125"/>
                    </a:lnTo>
                    <a:lnTo>
                      <a:pt x="306" y="125"/>
                    </a:lnTo>
                    <a:lnTo>
                      <a:pt x="306" y="125"/>
                    </a:lnTo>
                    <a:lnTo>
                      <a:pt x="306" y="125"/>
                    </a:lnTo>
                    <a:lnTo>
                      <a:pt x="306" y="125"/>
                    </a:lnTo>
                    <a:lnTo>
                      <a:pt x="306" y="126"/>
                    </a:lnTo>
                    <a:lnTo>
                      <a:pt x="306" y="126"/>
                    </a:lnTo>
                    <a:lnTo>
                      <a:pt x="306" y="126"/>
                    </a:lnTo>
                    <a:lnTo>
                      <a:pt x="306" y="128"/>
                    </a:lnTo>
                    <a:lnTo>
                      <a:pt x="306" y="128"/>
                    </a:lnTo>
                    <a:lnTo>
                      <a:pt x="306" y="128"/>
                    </a:lnTo>
                    <a:lnTo>
                      <a:pt x="306" y="128"/>
                    </a:lnTo>
                    <a:lnTo>
                      <a:pt x="306" y="128"/>
                    </a:lnTo>
                    <a:lnTo>
                      <a:pt x="306" y="128"/>
                    </a:lnTo>
                    <a:lnTo>
                      <a:pt x="306" y="128"/>
                    </a:lnTo>
                    <a:lnTo>
                      <a:pt x="306" y="128"/>
                    </a:lnTo>
                    <a:lnTo>
                      <a:pt x="306" y="128"/>
                    </a:lnTo>
                    <a:lnTo>
                      <a:pt x="304" y="128"/>
                    </a:lnTo>
                    <a:lnTo>
                      <a:pt x="304" y="128"/>
                    </a:lnTo>
                    <a:lnTo>
                      <a:pt x="304" y="128"/>
                    </a:lnTo>
                    <a:lnTo>
                      <a:pt x="304" y="128"/>
                    </a:lnTo>
                    <a:lnTo>
                      <a:pt x="304" y="128"/>
                    </a:lnTo>
                    <a:lnTo>
                      <a:pt x="304" y="130"/>
                    </a:lnTo>
                    <a:lnTo>
                      <a:pt x="304" y="130"/>
                    </a:lnTo>
                    <a:lnTo>
                      <a:pt x="304" y="130"/>
                    </a:lnTo>
                    <a:lnTo>
                      <a:pt x="304" y="130"/>
                    </a:lnTo>
                    <a:lnTo>
                      <a:pt x="304" y="130"/>
                    </a:lnTo>
                    <a:lnTo>
                      <a:pt x="304" y="132"/>
                    </a:lnTo>
                    <a:lnTo>
                      <a:pt x="304" y="132"/>
                    </a:lnTo>
                    <a:lnTo>
                      <a:pt x="304" y="132"/>
                    </a:lnTo>
                    <a:lnTo>
                      <a:pt x="304" y="134"/>
                    </a:lnTo>
                    <a:lnTo>
                      <a:pt x="304" y="134"/>
                    </a:lnTo>
                    <a:lnTo>
                      <a:pt x="304" y="134"/>
                    </a:lnTo>
                    <a:lnTo>
                      <a:pt x="304" y="134"/>
                    </a:lnTo>
                    <a:lnTo>
                      <a:pt x="304" y="134"/>
                    </a:lnTo>
                    <a:lnTo>
                      <a:pt x="302" y="135"/>
                    </a:lnTo>
                    <a:lnTo>
                      <a:pt x="302" y="135"/>
                    </a:lnTo>
                    <a:lnTo>
                      <a:pt x="302" y="135"/>
                    </a:lnTo>
                    <a:lnTo>
                      <a:pt x="302" y="135"/>
                    </a:lnTo>
                    <a:lnTo>
                      <a:pt x="302" y="135"/>
                    </a:lnTo>
                    <a:lnTo>
                      <a:pt x="302" y="135"/>
                    </a:lnTo>
                    <a:lnTo>
                      <a:pt x="302" y="135"/>
                    </a:lnTo>
                    <a:lnTo>
                      <a:pt x="302" y="135"/>
                    </a:lnTo>
                    <a:lnTo>
                      <a:pt x="302" y="137"/>
                    </a:lnTo>
                    <a:lnTo>
                      <a:pt x="300" y="137"/>
                    </a:lnTo>
                    <a:lnTo>
                      <a:pt x="300" y="137"/>
                    </a:lnTo>
                    <a:lnTo>
                      <a:pt x="300" y="137"/>
                    </a:lnTo>
                    <a:lnTo>
                      <a:pt x="300" y="137"/>
                    </a:lnTo>
                    <a:lnTo>
                      <a:pt x="300" y="137"/>
                    </a:lnTo>
                    <a:lnTo>
                      <a:pt x="300" y="139"/>
                    </a:lnTo>
                    <a:lnTo>
                      <a:pt x="300" y="139"/>
                    </a:lnTo>
                    <a:lnTo>
                      <a:pt x="300" y="141"/>
                    </a:lnTo>
                    <a:lnTo>
                      <a:pt x="300" y="141"/>
                    </a:lnTo>
                    <a:lnTo>
                      <a:pt x="300" y="141"/>
                    </a:lnTo>
                    <a:lnTo>
                      <a:pt x="302" y="143"/>
                    </a:lnTo>
                    <a:lnTo>
                      <a:pt x="302" y="143"/>
                    </a:lnTo>
                    <a:lnTo>
                      <a:pt x="302" y="143"/>
                    </a:lnTo>
                    <a:lnTo>
                      <a:pt x="304" y="143"/>
                    </a:lnTo>
                    <a:lnTo>
                      <a:pt x="304" y="145"/>
                    </a:lnTo>
                    <a:lnTo>
                      <a:pt x="304" y="145"/>
                    </a:lnTo>
                    <a:lnTo>
                      <a:pt x="304" y="145"/>
                    </a:lnTo>
                    <a:lnTo>
                      <a:pt x="304" y="146"/>
                    </a:lnTo>
                    <a:lnTo>
                      <a:pt x="306" y="146"/>
                    </a:lnTo>
                    <a:lnTo>
                      <a:pt x="306" y="148"/>
                    </a:lnTo>
                    <a:lnTo>
                      <a:pt x="306" y="148"/>
                    </a:lnTo>
                    <a:lnTo>
                      <a:pt x="306" y="148"/>
                    </a:lnTo>
                    <a:lnTo>
                      <a:pt x="306" y="148"/>
                    </a:lnTo>
                    <a:lnTo>
                      <a:pt x="306" y="150"/>
                    </a:lnTo>
                    <a:lnTo>
                      <a:pt x="306" y="150"/>
                    </a:lnTo>
                    <a:lnTo>
                      <a:pt x="308" y="150"/>
                    </a:lnTo>
                    <a:lnTo>
                      <a:pt x="308" y="150"/>
                    </a:lnTo>
                    <a:lnTo>
                      <a:pt x="308" y="152"/>
                    </a:lnTo>
                    <a:lnTo>
                      <a:pt x="308" y="152"/>
                    </a:lnTo>
                    <a:lnTo>
                      <a:pt x="308" y="152"/>
                    </a:lnTo>
                    <a:lnTo>
                      <a:pt x="309" y="152"/>
                    </a:lnTo>
                    <a:lnTo>
                      <a:pt x="309" y="152"/>
                    </a:lnTo>
                    <a:lnTo>
                      <a:pt x="309" y="152"/>
                    </a:lnTo>
                    <a:lnTo>
                      <a:pt x="309" y="152"/>
                    </a:lnTo>
                    <a:lnTo>
                      <a:pt x="309" y="154"/>
                    </a:lnTo>
                    <a:lnTo>
                      <a:pt x="309" y="154"/>
                    </a:lnTo>
                    <a:lnTo>
                      <a:pt x="311" y="155"/>
                    </a:lnTo>
                    <a:lnTo>
                      <a:pt x="313" y="155"/>
                    </a:lnTo>
                    <a:lnTo>
                      <a:pt x="313" y="155"/>
                    </a:lnTo>
                    <a:lnTo>
                      <a:pt x="313" y="155"/>
                    </a:lnTo>
                    <a:lnTo>
                      <a:pt x="313" y="155"/>
                    </a:lnTo>
                    <a:lnTo>
                      <a:pt x="313" y="155"/>
                    </a:lnTo>
                    <a:lnTo>
                      <a:pt x="313" y="155"/>
                    </a:lnTo>
                    <a:lnTo>
                      <a:pt x="313" y="157"/>
                    </a:lnTo>
                    <a:lnTo>
                      <a:pt x="313" y="157"/>
                    </a:lnTo>
                    <a:lnTo>
                      <a:pt x="313" y="157"/>
                    </a:lnTo>
                    <a:lnTo>
                      <a:pt x="313" y="157"/>
                    </a:lnTo>
                    <a:lnTo>
                      <a:pt x="313" y="157"/>
                    </a:lnTo>
                    <a:lnTo>
                      <a:pt x="311" y="157"/>
                    </a:lnTo>
                    <a:lnTo>
                      <a:pt x="311" y="157"/>
                    </a:lnTo>
                    <a:lnTo>
                      <a:pt x="311" y="157"/>
                    </a:lnTo>
                    <a:lnTo>
                      <a:pt x="309" y="157"/>
                    </a:lnTo>
                    <a:lnTo>
                      <a:pt x="308" y="157"/>
                    </a:lnTo>
                    <a:lnTo>
                      <a:pt x="308" y="157"/>
                    </a:lnTo>
                    <a:lnTo>
                      <a:pt x="306" y="159"/>
                    </a:lnTo>
                    <a:lnTo>
                      <a:pt x="306" y="159"/>
                    </a:lnTo>
                    <a:lnTo>
                      <a:pt x="306" y="159"/>
                    </a:lnTo>
                    <a:lnTo>
                      <a:pt x="306" y="159"/>
                    </a:lnTo>
                    <a:lnTo>
                      <a:pt x="306" y="159"/>
                    </a:lnTo>
                    <a:lnTo>
                      <a:pt x="306" y="159"/>
                    </a:lnTo>
                    <a:lnTo>
                      <a:pt x="306" y="161"/>
                    </a:lnTo>
                    <a:lnTo>
                      <a:pt x="306" y="161"/>
                    </a:lnTo>
                    <a:lnTo>
                      <a:pt x="306" y="161"/>
                    </a:lnTo>
                    <a:lnTo>
                      <a:pt x="306" y="163"/>
                    </a:lnTo>
                    <a:lnTo>
                      <a:pt x="306" y="164"/>
                    </a:lnTo>
                    <a:lnTo>
                      <a:pt x="306" y="164"/>
                    </a:lnTo>
                    <a:lnTo>
                      <a:pt x="306" y="164"/>
                    </a:lnTo>
                    <a:lnTo>
                      <a:pt x="304" y="166"/>
                    </a:lnTo>
                    <a:lnTo>
                      <a:pt x="304" y="166"/>
                    </a:lnTo>
                    <a:lnTo>
                      <a:pt x="304" y="166"/>
                    </a:lnTo>
                    <a:lnTo>
                      <a:pt x="304" y="166"/>
                    </a:lnTo>
                    <a:lnTo>
                      <a:pt x="304" y="168"/>
                    </a:lnTo>
                    <a:lnTo>
                      <a:pt x="304" y="168"/>
                    </a:lnTo>
                    <a:lnTo>
                      <a:pt x="304" y="168"/>
                    </a:lnTo>
                    <a:lnTo>
                      <a:pt x="304" y="170"/>
                    </a:lnTo>
                    <a:lnTo>
                      <a:pt x="304" y="170"/>
                    </a:lnTo>
                    <a:lnTo>
                      <a:pt x="302" y="170"/>
                    </a:lnTo>
                    <a:lnTo>
                      <a:pt x="302" y="170"/>
                    </a:lnTo>
                    <a:lnTo>
                      <a:pt x="300" y="170"/>
                    </a:lnTo>
                    <a:lnTo>
                      <a:pt x="300" y="170"/>
                    </a:lnTo>
                    <a:lnTo>
                      <a:pt x="300" y="170"/>
                    </a:lnTo>
                    <a:lnTo>
                      <a:pt x="300" y="170"/>
                    </a:lnTo>
                    <a:lnTo>
                      <a:pt x="300" y="172"/>
                    </a:lnTo>
                    <a:lnTo>
                      <a:pt x="299" y="172"/>
                    </a:lnTo>
                    <a:lnTo>
                      <a:pt x="299" y="173"/>
                    </a:lnTo>
                    <a:lnTo>
                      <a:pt x="299" y="173"/>
                    </a:lnTo>
                    <a:lnTo>
                      <a:pt x="297" y="173"/>
                    </a:lnTo>
                    <a:lnTo>
                      <a:pt x="297" y="173"/>
                    </a:lnTo>
                    <a:lnTo>
                      <a:pt x="297" y="173"/>
                    </a:lnTo>
                    <a:lnTo>
                      <a:pt x="297" y="173"/>
                    </a:lnTo>
                    <a:lnTo>
                      <a:pt x="295" y="173"/>
                    </a:lnTo>
                    <a:lnTo>
                      <a:pt x="293" y="173"/>
                    </a:lnTo>
                    <a:lnTo>
                      <a:pt x="291" y="173"/>
                    </a:lnTo>
                    <a:lnTo>
                      <a:pt x="291" y="173"/>
                    </a:lnTo>
                    <a:lnTo>
                      <a:pt x="289" y="175"/>
                    </a:lnTo>
                    <a:lnTo>
                      <a:pt x="289" y="175"/>
                    </a:lnTo>
                    <a:lnTo>
                      <a:pt x="289" y="175"/>
                    </a:lnTo>
                    <a:lnTo>
                      <a:pt x="289" y="175"/>
                    </a:lnTo>
                    <a:lnTo>
                      <a:pt x="289" y="175"/>
                    </a:lnTo>
                    <a:lnTo>
                      <a:pt x="291" y="175"/>
                    </a:lnTo>
                    <a:lnTo>
                      <a:pt x="291" y="175"/>
                    </a:lnTo>
                    <a:lnTo>
                      <a:pt x="291" y="175"/>
                    </a:lnTo>
                    <a:lnTo>
                      <a:pt x="291" y="175"/>
                    </a:lnTo>
                    <a:lnTo>
                      <a:pt x="291" y="175"/>
                    </a:lnTo>
                    <a:lnTo>
                      <a:pt x="293" y="177"/>
                    </a:lnTo>
                    <a:lnTo>
                      <a:pt x="293" y="177"/>
                    </a:lnTo>
                    <a:lnTo>
                      <a:pt x="293" y="177"/>
                    </a:lnTo>
                    <a:lnTo>
                      <a:pt x="293" y="177"/>
                    </a:lnTo>
                    <a:lnTo>
                      <a:pt x="293" y="177"/>
                    </a:lnTo>
                    <a:lnTo>
                      <a:pt x="293" y="177"/>
                    </a:lnTo>
                    <a:lnTo>
                      <a:pt x="293" y="177"/>
                    </a:lnTo>
                    <a:lnTo>
                      <a:pt x="293" y="177"/>
                    </a:lnTo>
                    <a:lnTo>
                      <a:pt x="293" y="177"/>
                    </a:lnTo>
                    <a:lnTo>
                      <a:pt x="291" y="177"/>
                    </a:lnTo>
                    <a:lnTo>
                      <a:pt x="291" y="177"/>
                    </a:lnTo>
                    <a:lnTo>
                      <a:pt x="291" y="177"/>
                    </a:lnTo>
                    <a:lnTo>
                      <a:pt x="291" y="177"/>
                    </a:lnTo>
                    <a:lnTo>
                      <a:pt x="289" y="177"/>
                    </a:lnTo>
                    <a:lnTo>
                      <a:pt x="289" y="177"/>
                    </a:lnTo>
                    <a:lnTo>
                      <a:pt x="289" y="177"/>
                    </a:lnTo>
                    <a:lnTo>
                      <a:pt x="289" y="177"/>
                    </a:lnTo>
                    <a:lnTo>
                      <a:pt x="288" y="177"/>
                    </a:lnTo>
                    <a:lnTo>
                      <a:pt x="288" y="179"/>
                    </a:lnTo>
                    <a:lnTo>
                      <a:pt x="288" y="179"/>
                    </a:lnTo>
                    <a:lnTo>
                      <a:pt x="288" y="179"/>
                    </a:lnTo>
                    <a:lnTo>
                      <a:pt x="288" y="179"/>
                    </a:lnTo>
                    <a:lnTo>
                      <a:pt x="286" y="179"/>
                    </a:lnTo>
                    <a:lnTo>
                      <a:pt x="286" y="179"/>
                    </a:lnTo>
                    <a:lnTo>
                      <a:pt x="286" y="179"/>
                    </a:lnTo>
                    <a:lnTo>
                      <a:pt x="286" y="179"/>
                    </a:lnTo>
                    <a:lnTo>
                      <a:pt x="284" y="181"/>
                    </a:lnTo>
                    <a:lnTo>
                      <a:pt x="284" y="181"/>
                    </a:lnTo>
                    <a:lnTo>
                      <a:pt x="284" y="181"/>
                    </a:lnTo>
                    <a:lnTo>
                      <a:pt x="284" y="181"/>
                    </a:lnTo>
                    <a:lnTo>
                      <a:pt x="284" y="182"/>
                    </a:lnTo>
                    <a:lnTo>
                      <a:pt x="284" y="182"/>
                    </a:lnTo>
                    <a:lnTo>
                      <a:pt x="282" y="182"/>
                    </a:lnTo>
                    <a:lnTo>
                      <a:pt x="282" y="184"/>
                    </a:lnTo>
                    <a:lnTo>
                      <a:pt x="282" y="184"/>
                    </a:lnTo>
                    <a:lnTo>
                      <a:pt x="282" y="184"/>
                    </a:lnTo>
                    <a:lnTo>
                      <a:pt x="282" y="184"/>
                    </a:lnTo>
                    <a:lnTo>
                      <a:pt x="282" y="186"/>
                    </a:lnTo>
                    <a:lnTo>
                      <a:pt x="282" y="186"/>
                    </a:lnTo>
                    <a:lnTo>
                      <a:pt x="282" y="186"/>
                    </a:lnTo>
                    <a:lnTo>
                      <a:pt x="282" y="188"/>
                    </a:lnTo>
                    <a:lnTo>
                      <a:pt x="284" y="188"/>
                    </a:lnTo>
                    <a:lnTo>
                      <a:pt x="284" y="188"/>
                    </a:lnTo>
                    <a:lnTo>
                      <a:pt x="284" y="188"/>
                    </a:lnTo>
                    <a:lnTo>
                      <a:pt x="284" y="188"/>
                    </a:lnTo>
                    <a:lnTo>
                      <a:pt x="286" y="188"/>
                    </a:lnTo>
                    <a:lnTo>
                      <a:pt x="286" y="188"/>
                    </a:lnTo>
                    <a:lnTo>
                      <a:pt x="286" y="188"/>
                    </a:lnTo>
                    <a:lnTo>
                      <a:pt x="286" y="188"/>
                    </a:lnTo>
                    <a:lnTo>
                      <a:pt x="286" y="188"/>
                    </a:lnTo>
                    <a:lnTo>
                      <a:pt x="286" y="190"/>
                    </a:lnTo>
                    <a:lnTo>
                      <a:pt x="286" y="190"/>
                    </a:lnTo>
                    <a:lnTo>
                      <a:pt x="286" y="190"/>
                    </a:lnTo>
                    <a:lnTo>
                      <a:pt x="284" y="190"/>
                    </a:lnTo>
                    <a:lnTo>
                      <a:pt x="284" y="190"/>
                    </a:lnTo>
                    <a:lnTo>
                      <a:pt x="284" y="190"/>
                    </a:lnTo>
                    <a:lnTo>
                      <a:pt x="284" y="190"/>
                    </a:lnTo>
                    <a:lnTo>
                      <a:pt x="282" y="190"/>
                    </a:lnTo>
                    <a:lnTo>
                      <a:pt x="282" y="190"/>
                    </a:lnTo>
                    <a:lnTo>
                      <a:pt x="282" y="190"/>
                    </a:lnTo>
                    <a:lnTo>
                      <a:pt x="282" y="190"/>
                    </a:lnTo>
                    <a:lnTo>
                      <a:pt x="282" y="190"/>
                    </a:lnTo>
                    <a:lnTo>
                      <a:pt x="282" y="190"/>
                    </a:lnTo>
                    <a:lnTo>
                      <a:pt x="282" y="190"/>
                    </a:lnTo>
                    <a:lnTo>
                      <a:pt x="280" y="192"/>
                    </a:lnTo>
                    <a:lnTo>
                      <a:pt x="280" y="192"/>
                    </a:lnTo>
                    <a:lnTo>
                      <a:pt x="280" y="192"/>
                    </a:lnTo>
                    <a:lnTo>
                      <a:pt x="280" y="192"/>
                    </a:lnTo>
                    <a:lnTo>
                      <a:pt x="280" y="192"/>
                    </a:lnTo>
                    <a:lnTo>
                      <a:pt x="280" y="192"/>
                    </a:lnTo>
                    <a:lnTo>
                      <a:pt x="280" y="193"/>
                    </a:lnTo>
                    <a:lnTo>
                      <a:pt x="280" y="193"/>
                    </a:lnTo>
                    <a:lnTo>
                      <a:pt x="280" y="193"/>
                    </a:lnTo>
                    <a:lnTo>
                      <a:pt x="282" y="193"/>
                    </a:lnTo>
                    <a:lnTo>
                      <a:pt x="282" y="193"/>
                    </a:lnTo>
                    <a:lnTo>
                      <a:pt x="282" y="195"/>
                    </a:lnTo>
                    <a:lnTo>
                      <a:pt x="282" y="195"/>
                    </a:lnTo>
                    <a:lnTo>
                      <a:pt x="282" y="195"/>
                    </a:lnTo>
                    <a:lnTo>
                      <a:pt x="282" y="195"/>
                    </a:lnTo>
                    <a:lnTo>
                      <a:pt x="282" y="195"/>
                    </a:lnTo>
                    <a:lnTo>
                      <a:pt x="282" y="197"/>
                    </a:lnTo>
                    <a:lnTo>
                      <a:pt x="282" y="197"/>
                    </a:lnTo>
                    <a:lnTo>
                      <a:pt x="282" y="197"/>
                    </a:lnTo>
                    <a:lnTo>
                      <a:pt x="282" y="197"/>
                    </a:lnTo>
                    <a:lnTo>
                      <a:pt x="282" y="197"/>
                    </a:lnTo>
                    <a:lnTo>
                      <a:pt x="282" y="197"/>
                    </a:lnTo>
                    <a:lnTo>
                      <a:pt x="282" y="197"/>
                    </a:lnTo>
                    <a:lnTo>
                      <a:pt x="282" y="199"/>
                    </a:lnTo>
                    <a:lnTo>
                      <a:pt x="282" y="199"/>
                    </a:lnTo>
                    <a:lnTo>
                      <a:pt x="284" y="199"/>
                    </a:lnTo>
                    <a:lnTo>
                      <a:pt x="284" y="199"/>
                    </a:lnTo>
                    <a:lnTo>
                      <a:pt x="284" y="199"/>
                    </a:lnTo>
                    <a:lnTo>
                      <a:pt x="284" y="199"/>
                    </a:lnTo>
                    <a:lnTo>
                      <a:pt x="286" y="199"/>
                    </a:lnTo>
                    <a:lnTo>
                      <a:pt x="286" y="199"/>
                    </a:lnTo>
                    <a:lnTo>
                      <a:pt x="286" y="199"/>
                    </a:lnTo>
                    <a:lnTo>
                      <a:pt x="286" y="199"/>
                    </a:lnTo>
                    <a:lnTo>
                      <a:pt x="288" y="199"/>
                    </a:lnTo>
                    <a:lnTo>
                      <a:pt x="288" y="199"/>
                    </a:lnTo>
                    <a:lnTo>
                      <a:pt x="286" y="199"/>
                    </a:lnTo>
                    <a:lnTo>
                      <a:pt x="286" y="199"/>
                    </a:lnTo>
                    <a:lnTo>
                      <a:pt x="286" y="199"/>
                    </a:lnTo>
                    <a:lnTo>
                      <a:pt x="286" y="199"/>
                    </a:lnTo>
                    <a:lnTo>
                      <a:pt x="286" y="199"/>
                    </a:lnTo>
                    <a:lnTo>
                      <a:pt x="286" y="199"/>
                    </a:lnTo>
                    <a:lnTo>
                      <a:pt x="286" y="199"/>
                    </a:lnTo>
                    <a:lnTo>
                      <a:pt x="286" y="201"/>
                    </a:lnTo>
                    <a:lnTo>
                      <a:pt x="286" y="201"/>
                    </a:lnTo>
                    <a:lnTo>
                      <a:pt x="286" y="201"/>
                    </a:lnTo>
                    <a:lnTo>
                      <a:pt x="286" y="201"/>
                    </a:lnTo>
                    <a:lnTo>
                      <a:pt x="286" y="201"/>
                    </a:lnTo>
                    <a:lnTo>
                      <a:pt x="286" y="201"/>
                    </a:lnTo>
                    <a:lnTo>
                      <a:pt x="286" y="201"/>
                    </a:lnTo>
                    <a:lnTo>
                      <a:pt x="286" y="201"/>
                    </a:lnTo>
                    <a:lnTo>
                      <a:pt x="286" y="202"/>
                    </a:lnTo>
                    <a:lnTo>
                      <a:pt x="288" y="202"/>
                    </a:lnTo>
                    <a:lnTo>
                      <a:pt x="288" y="202"/>
                    </a:lnTo>
                    <a:lnTo>
                      <a:pt x="288" y="202"/>
                    </a:lnTo>
                    <a:lnTo>
                      <a:pt x="288" y="202"/>
                    </a:lnTo>
                    <a:lnTo>
                      <a:pt x="288" y="204"/>
                    </a:lnTo>
                    <a:lnTo>
                      <a:pt x="288" y="204"/>
                    </a:lnTo>
                    <a:lnTo>
                      <a:pt x="288" y="204"/>
                    </a:lnTo>
                    <a:lnTo>
                      <a:pt x="286" y="204"/>
                    </a:lnTo>
                    <a:lnTo>
                      <a:pt x="286" y="204"/>
                    </a:lnTo>
                    <a:lnTo>
                      <a:pt x="286" y="204"/>
                    </a:lnTo>
                    <a:lnTo>
                      <a:pt x="286" y="204"/>
                    </a:lnTo>
                    <a:lnTo>
                      <a:pt x="286" y="204"/>
                    </a:lnTo>
                    <a:lnTo>
                      <a:pt x="286" y="204"/>
                    </a:lnTo>
                    <a:lnTo>
                      <a:pt x="284" y="204"/>
                    </a:lnTo>
                    <a:lnTo>
                      <a:pt x="284" y="204"/>
                    </a:lnTo>
                    <a:lnTo>
                      <a:pt x="284" y="204"/>
                    </a:lnTo>
                    <a:lnTo>
                      <a:pt x="284" y="204"/>
                    </a:lnTo>
                    <a:lnTo>
                      <a:pt x="284" y="204"/>
                    </a:lnTo>
                    <a:lnTo>
                      <a:pt x="284" y="204"/>
                    </a:lnTo>
                    <a:lnTo>
                      <a:pt x="284" y="206"/>
                    </a:lnTo>
                    <a:lnTo>
                      <a:pt x="284" y="206"/>
                    </a:lnTo>
                    <a:lnTo>
                      <a:pt x="284" y="206"/>
                    </a:lnTo>
                    <a:lnTo>
                      <a:pt x="282" y="206"/>
                    </a:lnTo>
                    <a:lnTo>
                      <a:pt x="282" y="208"/>
                    </a:lnTo>
                    <a:lnTo>
                      <a:pt x="282" y="208"/>
                    </a:lnTo>
                    <a:lnTo>
                      <a:pt x="282" y="208"/>
                    </a:lnTo>
                    <a:lnTo>
                      <a:pt x="282" y="208"/>
                    </a:lnTo>
                    <a:lnTo>
                      <a:pt x="282" y="208"/>
                    </a:lnTo>
                    <a:lnTo>
                      <a:pt x="282" y="210"/>
                    </a:lnTo>
                    <a:lnTo>
                      <a:pt x="282" y="210"/>
                    </a:lnTo>
                    <a:lnTo>
                      <a:pt x="282" y="210"/>
                    </a:lnTo>
                    <a:lnTo>
                      <a:pt x="280" y="210"/>
                    </a:lnTo>
                    <a:lnTo>
                      <a:pt x="280" y="210"/>
                    </a:lnTo>
                    <a:lnTo>
                      <a:pt x="280" y="210"/>
                    </a:lnTo>
                    <a:lnTo>
                      <a:pt x="280" y="210"/>
                    </a:lnTo>
                    <a:lnTo>
                      <a:pt x="279" y="210"/>
                    </a:lnTo>
                    <a:lnTo>
                      <a:pt x="279" y="211"/>
                    </a:lnTo>
                    <a:lnTo>
                      <a:pt x="279" y="211"/>
                    </a:lnTo>
                    <a:lnTo>
                      <a:pt x="279" y="211"/>
                    </a:lnTo>
                    <a:lnTo>
                      <a:pt x="279" y="211"/>
                    </a:lnTo>
                    <a:lnTo>
                      <a:pt x="279" y="213"/>
                    </a:lnTo>
                    <a:lnTo>
                      <a:pt x="279" y="213"/>
                    </a:lnTo>
                    <a:lnTo>
                      <a:pt x="279" y="213"/>
                    </a:lnTo>
                    <a:lnTo>
                      <a:pt x="279" y="213"/>
                    </a:lnTo>
                    <a:lnTo>
                      <a:pt x="279" y="213"/>
                    </a:lnTo>
                    <a:lnTo>
                      <a:pt x="279" y="213"/>
                    </a:lnTo>
                    <a:lnTo>
                      <a:pt x="279" y="215"/>
                    </a:lnTo>
                    <a:lnTo>
                      <a:pt x="277" y="215"/>
                    </a:lnTo>
                    <a:lnTo>
                      <a:pt x="277" y="215"/>
                    </a:lnTo>
                    <a:lnTo>
                      <a:pt x="277" y="215"/>
                    </a:lnTo>
                    <a:lnTo>
                      <a:pt x="277" y="215"/>
                    </a:lnTo>
                    <a:lnTo>
                      <a:pt x="277" y="215"/>
                    </a:lnTo>
                    <a:lnTo>
                      <a:pt x="277" y="215"/>
                    </a:lnTo>
                    <a:lnTo>
                      <a:pt x="275" y="215"/>
                    </a:lnTo>
                    <a:lnTo>
                      <a:pt x="275" y="215"/>
                    </a:lnTo>
                    <a:lnTo>
                      <a:pt x="275" y="215"/>
                    </a:lnTo>
                    <a:lnTo>
                      <a:pt x="275" y="215"/>
                    </a:lnTo>
                    <a:lnTo>
                      <a:pt x="275" y="215"/>
                    </a:lnTo>
                    <a:lnTo>
                      <a:pt x="275" y="217"/>
                    </a:lnTo>
                    <a:lnTo>
                      <a:pt x="275" y="217"/>
                    </a:lnTo>
                    <a:lnTo>
                      <a:pt x="273" y="217"/>
                    </a:lnTo>
                    <a:lnTo>
                      <a:pt x="273" y="217"/>
                    </a:lnTo>
                    <a:lnTo>
                      <a:pt x="275" y="217"/>
                    </a:lnTo>
                    <a:lnTo>
                      <a:pt x="275" y="217"/>
                    </a:lnTo>
                    <a:lnTo>
                      <a:pt x="275" y="217"/>
                    </a:lnTo>
                    <a:lnTo>
                      <a:pt x="275" y="217"/>
                    </a:lnTo>
                    <a:lnTo>
                      <a:pt x="275" y="219"/>
                    </a:lnTo>
                    <a:lnTo>
                      <a:pt x="275" y="219"/>
                    </a:lnTo>
                    <a:lnTo>
                      <a:pt x="277" y="219"/>
                    </a:lnTo>
                    <a:lnTo>
                      <a:pt x="277" y="219"/>
                    </a:lnTo>
                    <a:lnTo>
                      <a:pt x="277" y="219"/>
                    </a:lnTo>
                    <a:lnTo>
                      <a:pt x="277" y="219"/>
                    </a:lnTo>
                    <a:lnTo>
                      <a:pt x="275" y="220"/>
                    </a:lnTo>
                    <a:lnTo>
                      <a:pt x="275" y="222"/>
                    </a:lnTo>
                    <a:lnTo>
                      <a:pt x="275" y="222"/>
                    </a:lnTo>
                    <a:lnTo>
                      <a:pt x="275" y="222"/>
                    </a:lnTo>
                    <a:lnTo>
                      <a:pt x="273" y="222"/>
                    </a:lnTo>
                    <a:lnTo>
                      <a:pt x="273" y="222"/>
                    </a:lnTo>
                    <a:lnTo>
                      <a:pt x="273" y="222"/>
                    </a:lnTo>
                    <a:lnTo>
                      <a:pt x="273" y="224"/>
                    </a:lnTo>
                    <a:lnTo>
                      <a:pt x="273" y="224"/>
                    </a:lnTo>
                    <a:lnTo>
                      <a:pt x="273" y="224"/>
                    </a:lnTo>
                    <a:lnTo>
                      <a:pt x="275" y="224"/>
                    </a:lnTo>
                    <a:lnTo>
                      <a:pt x="275" y="224"/>
                    </a:lnTo>
                    <a:lnTo>
                      <a:pt x="275" y="224"/>
                    </a:lnTo>
                    <a:lnTo>
                      <a:pt x="277" y="224"/>
                    </a:lnTo>
                    <a:lnTo>
                      <a:pt x="277" y="224"/>
                    </a:lnTo>
                    <a:lnTo>
                      <a:pt x="277" y="224"/>
                    </a:lnTo>
                    <a:lnTo>
                      <a:pt x="277" y="224"/>
                    </a:lnTo>
                    <a:lnTo>
                      <a:pt x="277" y="224"/>
                    </a:lnTo>
                    <a:lnTo>
                      <a:pt x="279" y="224"/>
                    </a:lnTo>
                    <a:lnTo>
                      <a:pt x="279" y="224"/>
                    </a:lnTo>
                    <a:lnTo>
                      <a:pt x="279" y="224"/>
                    </a:lnTo>
                    <a:lnTo>
                      <a:pt x="279" y="224"/>
                    </a:lnTo>
                    <a:lnTo>
                      <a:pt x="279" y="224"/>
                    </a:lnTo>
                    <a:lnTo>
                      <a:pt x="280" y="226"/>
                    </a:lnTo>
                    <a:lnTo>
                      <a:pt x="280" y="226"/>
                    </a:lnTo>
                    <a:lnTo>
                      <a:pt x="280" y="226"/>
                    </a:lnTo>
                    <a:lnTo>
                      <a:pt x="280" y="228"/>
                    </a:lnTo>
                    <a:lnTo>
                      <a:pt x="280" y="228"/>
                    </a:lnTo>
                    <a:lnTo>
                      <a:pt x="280" y="228"/>
                    </a:lnTo>
                    <a:lnTo>
                      <a:pt x="282" y="228"/>
                    </a:lnTo>
                    <a:lnTo>
                      <a:pt x="282" y="230"/>
                    </a:lnTo>
                    <a:lnTo>
                      <a:pt x="282" y="230"/>
                    </a:lnTo>
                    <a:lnTo>
                      <a:pt x="282" y="230"/>
                    </a:lnTo>
                    <a:lnTo>
                      <a:pt x="282" y="230"/>
                    </a:lnTo>
                    <a:lnTo>
                      <a:pt x="282" y="230"/>
                    </a:lnTo>
                    <a:lnTo>
                      <a:pt x="282" y="230"/>
                    </a:lnTo>
                    <a:lnTo>
                      <a:pt x="282" y="230"/>
                    </a:lnTo>
                    <a:lnTo>
                      <a:pt x="282" y="230"/>
                    </a:lnTo>
                    <a:lnTo>
                      <a:pt x="282" y="231"/>
                    </a:lnTo>
                    <a:lnTo>
                      <a:pt x="280" y="231"/>
                    </a:lnTo>
                    <a:lnTo>
                      <a:pt x="280" y="231"/>
                    </a:lnTo>
                    <a:lnTo>
                      <a:pt x="280" y="231"/>
                    </a:lnTo>
                    <a:lnTo>
                      <a:pt x="280" y="231"/>
                    </a:lnTo>
                    <a:lnTo>
                      <a:pt x="280" y="231"/>
                    </a:lnTo>
                    <a:lnTo>
                      <a:pt x="280" y="231"/>
                    </a:lnTo>
                    <a:lnTo>
                      <a:pt x="280" y="231"/>
                    </a:lnTo>
                    <a:lnTo>
                      <a:pt x="280" y="233"/>
                    </a:lnTo>
                    <a:lnTo>
                      <a:pt x="280" y="233"/>
                    </a:lnTo>
                    <a:lnTo>
                      <a:pt x="279" y="233"/>
                    </a:lnTo>
                    <a:lnTo>
                      <a:pt x="279" y="233"/>
                    </a:lnTo>
                    <a:lnTo>
                      <a:pt x="279" y="233"/>
                    </a:lnTo>
                    <a:lnTo>
                      <a:pt x="279" y="233"/>
                    </a:lnTo>
                    <a:lnTo>
                      <a:pt x="277" y="233"/>
                    </a:lnTo>
                    <a:lnTo>
                      <a:pt x="277" y="233"/>
                    </a:lnTo>
                    <a:lnTo>
                      <a:pt x="277" y="233"/>
                    </a:lnTo>
                    <a:lnTo>
                      <a:pt x="275" y="233"/>
                    </a:lnTo>
                    <a:lnTo>
                      <a:pt x="275" y="233"/>
                    </a:lnTo>
                    <a:lnTo>
                      <a:pt x="275" y="235"/>
                    </a:lnTo>
                    <a:lnTo>
                      <a:pt x="275" y="235"/>
                    </a:lnTo>
                    <a:lnTo>
                      <a:pt x="275" y="235"/>
                    </a:lnTo>
                    <a:lnTo>
                      <a:pt x="275" y="239"/>
                    </a:lnTo>
                    <a:lnTo>
                      <a:pt x="275" y="239"/>
                    </a:lnTo>
                    <a:lnTo>
                      <a:pt x="275" y="239"/>
                    </a:lnTo>
                    <a:lnTo>
                      <a:pt x="273" y="239"/>
                    </a:lnTo>
                    <a:lnTo>
                      <a:pt x="273" y="239"/>
                    </a:lnTo>
                    <a:lnTo>
                      <a:pt x="273" y="239"/>
                    </a:lnTo>
                    <a:lnTo>
                      <a:pt x="273" y="239"/>
                    </a:lnTo>
                    <a:lnTo>
                      <a:pt x="273" y="239"/>
                    </a:lnTo>
                    <a:lnTo>
                      <a:pt x="271" y="239"/>
                    </a:lnTo>
                    <a:lnTo>
                      <a:pt x="271" y="239"/>
                    </a:lnTo>
                    <a:lnTo>
                      <a:pt x="271" y="240"/>
                    </a:lnTo>
                    <a:lnTo>
                      <a:pt x="271" y="240"/>
                    </a:lnTo>
                    <a:lnTo>
                      <a:pt x="271" y="242"/>
                    </a:lnTo>
                    <a:lnTo>
                      <a:pt x="271" y="242"/>
                    </a:lnTo>
                    <a:lnTo>
                      <a:pt x="271" y="242"/>
                    </a:lnTo>
                    <a:lnTo>
                      <a:pt x="271" y="242"/>
                    </a:lnTo>
                    <a:lnTo>
                      <a:pt x="271" y="242"/>
                    </a:lnTo>
                    <a:lnTo>
                      <a:pt x="271" y="244"/>
                    </a:lnTo>
                    <a:lnTo>
                      <a:pt x="271" y="244"/>
                    </a:lnTo>
                    <a:lnTo>
                      <a:pt x="271" y="244"/>
                    </a:lnTo>
                    <a:lnTo>
                      <a:pt x="271" y="244"/>
                    </a:lnTo>
                    <a:lnTo>
                      <a:pt x="271" y="244"/>
                    </a:lnTo>
                    <a:lnTo>
                      <a:pt x="270" y="244"/>
                    </a:lnTo>
                    <a:lnTo>
                      <a:pt x="270" y="244"/>
                    </a:lnTo>
                    <a:lnTo>
                      <a:pt x="270" y="244"/>
                    </a:lnTo>
                    <a:lnTo>
                      <a:pt x="270" y="246"/>
                    </a:lnTo>
                    <a:lnTo>
                      <a:pt x="270" y="246"/>
                    </a:lnTo>
                    <a:lnTo>
                      <a:pt x="271" y="246"/>
                    </a:lnTo>
                    <a:lnTo>
                      <a:pt x="271" y="246"/>
                    </a:lnTo>
                    <a:lnTo>
                      <a:pt x="271" y="246"/>
                    </a:lnTo>
                    <a:lnTo>
                      <a:pt x="271" y="246"/>
                    </a:lnTo>
                    <a:lnTo>
                      <a:pt x="271" y="246"/>
                    </a:lnTo>
                    <a:lnTo>
                      <a:pt x="271" y="248"/>
                    </a:lnTo>
                    <a:lnTo>
                      <a:pt x="271" y="248"/>
                    </a:lnTo>
                    <a:lnTo>
                      <a:pt x="271" y="248"/>
                    </a:lnTo>
                    <a:lnTo>
                      <a:pt x="271" y="248"/>
                    </a:lnTo>
                    <a:lnTo>
                      <a:pt x="273" y="248"/>
                    </a:lnTo>
                    <a:lnTo>
                      <a:pt x="273" y="248"/>
                    </a:lnTo>
                    <a:lnTo>
                      <a:pt x="273" y="249"/>
                    </a:lnTo>
                    <a:lnTo>
                      <a:pt x="273" y="249"/>
                    </a:lnTo>
                    <a:lnTo>
                      <a:pt x="273" y="249"/>
                    </a:lnTo>
                    <a:lnTo>
                      <a:pt x="273" y="249"/>
                    </a:lnTo>
                    <a:lnTo>
                      <a:pt x="273" y="249"/>
                    </a:lnTo>
                    <a:lnTo>
                      <a:pt x="273" y="251"/>
                    </a:lnTo>
                    <a:lnTo>
                      <a:pt x="273" y="251"/>
                    </a:lnTo>
                    <a:lnTo>
                      <a:pt x="273" y="251"/>
                    </a:lnTo>
                    <a:lnTo>
                      <a:pt x="275" y="251"/>
                    </a:lnTo>
                    <a:lnTo>
                      <a:pt x="275" y="251"/>
                    </a:lnTo>
                    <a:lnTo>
                      <a:pt x="275" y="253"/>
                    </a:lnTo>
                    <a:lnTo>
                      <a:pt x="277" y="253"/>
                    </a:lnTo>
                    <a:lnTo>
                      <a:pt x="277" y="255"/>
                    </a:lnTo>
                    <a:lnTo>
                      <a:pt x="277" y="255"/>
                    </a:lnTo>
                    <a:lnTo>
                      <a:pt x="277" y="255"/>
                    </a:lnTo>
                    <a:lnTo>
                      <a:pt x="277" y="255"/>
                    </a:lnTo>
                    <a:lnTo>
                      <a:pt x="277" y="255"/>
                    </a:lnTo>
                    <a:lnTo>
                      <a:pt x="279" y="255"/>
                    </a:lnTo>
                    <a:lnTo>
                      <a:pt x="279" y="257"/>
                    </a:lnTo>
                    <a:lnTo>
                      <a:pt x="279" y="257"/>
                    </a:lnTo>
                    <a:lnTo>
                      <a:pt x="279" y="257"/>
                    </a:lnTo>
                    <a:lnTo>
                      <a:pt x="280" y="257"/>
                    </a:lnTo>
                    <a:lnTo>
                      <a:pt x="280" y="258"/>
                    </a:lnTo>
                    <a:lnTo>
                      <a:pt x="280" y="258"/>
                    </a:lnTo>
                    <a:lnTo>
                      <a:pt x="280" y="258"/>
                    </a:lnTo>
                    <a:lnTo>
                      <a:pt x="280" y="258"/>
                    </a:lnTo>
                    <a:lnTo>
                      <a:pt x="279" y="258"/>
                    </a:lnTo>
                    <a:lnTo>
                      <a:pt x="279" y="258"/>
                    </a:lnTo>
                    <a:lnTo>
                      <a:pt x="279" y="258"/>
                    </a:lnTo>
                    <a:lnTo>
                      <a:pt x="279" y="258"/>
                    </a:lnTo>
                    <a:lnTo>
                      <a:pt x="279" y="258"/>
                    </a:lnTo>
                    <a:lnTo>
                      <a:pt x="279" y="258"/>
                    </a:lnTo>
                    <a:lnTo>
                      <a:pt x="279" y="258"/>
                    </a:lnTo>
                    <a:lnTo>
                      <a:pt x="279" y="258"/>
                    </a:lnTo>
                    <a:lnTo>
                      <a:pt x="279" y="258"/>
                    </a:lnTo>
                    <a:lnTo>
                      <a:pt x="279" y="260"/>
                    </a:lnTo>
                    <a:lnTo>
                      <a:pt x="279" y="260"/>
                    </a:lnTo>
                    <a:lnTo>
                      <a:pt x="279" y="260"/>
                    </a:lnTo>
                    <a:lnTo>
                      <a:pt x="279" y="260"/>
                    </a:lnTo>
                    <a:lnTo>
                      <a:pt x="279" y="260"/>
                    </a:lnTo>
                    <a:lnTo>
                      <a:pt x="279" y="260"/>
                    </a:lnTo>
                    <a:lnTo>
                      <a:pt x="279" y="260"/>
                    </a:lnTo>
                    <a:lnTo>
                      <a:pt x="279" y="260"/>
                    </a:lnTo>
                    <a:lnTo>
                      <a:pt x="280" y="260"/>
                    </a:lnTo>
                    <a:lnTo>
                      <a:pt x="280" y="260"/>
                    </a:lnTo>
                    <a:lnTo>
                      <a:pt x="280" y="260"/>
                    </a:lnTo>
                    <a:lnTo>
                      <a:pt x="280" y="260"/>
                    </a:lnTo>
                    <a:lnTo>
                      <a:pt x="280" y="260"/>
                    </a:lnTo>
                    <a:lnTo>
                      <a:pt x="282" y="260"/>
                    </a:lnTo>
                    <a:lnTo>
                      <a:pt x="282" y="260"/>
                    </a:lnTo>
                    <a:lnTo>
                      <a:pt x="282" y="260"/>
                    </a:lnTo>
                    <a:lnTo>
                      <a:pt x="282" y="260"/>
                    </a:lnTo>
                    <a:lnTo>
                      <a:pt x="282" y="260"/>
                    </a:lnTo>
                    <a:lnTo>
                      <a:pt x="282" y="262"/>
                    </a:lnTo>
                    <a:lnTo>
                      <a:pt x="280" y="262"/>
                    </a:lnTo>
                    <a:lnTo>
                      <a:pt x="280" y="262"/>
                    </a:lnTo>
                    <a:lnTo>
                      <a:pt x="280" y="262"/>
                    </a:lnTo>
                    <a:lnTo>
                      <a:pt x="280" y="264"/>
                    </a:lnTo>
                    <a:lnTo>
                      <a:pt x="279" y="266"/>
                    </a:lnTo>
                    <a:lnTo>
                      <a:pt x="279" y="266"/>
                    </a:lnTo>
                    <a:lnTo>
                      <a:pt x="279" y="266"/>
                    </a:lnTo>
                    <a:lnTo>
                      <a:pt x="279" y="266"/>
                    </a:lnTo>
                    <a:lnTo>
                      <a:pt x="279" y="266"/>
                    </a:lnTo>
                    <a:lnTo>
                      <a:pt x="279" y="268"/>
                    </a:lnTo>
                    <a:lnTo>
                      <a:pt x="279" y="268"/>
                    </a:lnTo>
                    <a:lnTo>
                      <a:pt x="279" y="268"/>
                    </a:lnTo>
                    <a:lnTo>
                      <a:pt x="279" y="269"/>
                    </a:lnTo>
                    <a:lnTo>
                      <a:pt x="279" y="269"/>
                    </a:lnTo>
                    <a:lnTo>
                      <a:pt x="279" y="269"/>
                    </a:lnTo>
                    <a:lnTo>
                      <a:pt x="279" y="269"/>
                    </a:lnTo>
                    <a:lnTo>
                      <a:pt x="279" y="269"/>
                    </a:lnTo>
                    <a:lnTo>
                      <a:pt x="279" y="271"/>
                    </a:lnTo>
                    <a:lnTo>
                      <a:pt x="279" y="271"/>
                    </a:lnTo>
                    <a:lnTo>
                      <a:pt x="279" y="271"/>
                    </a:lnTo>
                    <a:lnTo>
                      <a:pt x="277" y="273"/>
                    </a:lnTo>
                    <a:lnTo>
                      <a:pt x="277" y="273"/>
                    </a:lnTo>
                    <a:lnTo>
                      <a:pt x="277" y="273"/>
                    </a:lnTo>
                    <a:lnTo>
                      <a:pt x="277" y="273"/>
                    </a:lnTo>
                    <a:lnTo>
                      <a:pt x="277" y="273"/>
                    </a:lnTo>
                    <a:lnTo>
                      <a:pt x="277" y="273"/>
                    </a:lnTo>
                    <a:lnTo>
                      <a:pt x="277" y="275"/>
                    </a:lnTo>
                    <a:lnTo>
                      <a:pt x="277" y="275"/>
                    </a:lnTo>
                    <a:lnTo>
                      <a:pt x="277" y="275"/>
                    </a:lnTo>
                    <a:lnTo>
                      <a:pt x="277" y="275"/>
                    </a:lnTo>
                    <a:lnTo>
                      <a:pt x="277" y="275"/>
                    </a:lnTo>
                    <a:lnTo>
                      <a:pt x="277" y="277"/>
                    </a:lnTo>
                    <a:lnTo>
                      <a:pt x="277" y="277"/>
                    </a:lnTo>
                    <a:lnTo>
                      <a:pt x="277" y="277"/>
                    </a:lnTo>
                    <a:lnTo>
                      <a:pt x="277" y="277"/>
                    </a:lnTo>
                    <a:lnTo>
                      <a:pt x="277" y="277"/>
                    </a:lnTo>
                    <a:lnTo>
                      <a:pt x="277" y="277"/>
                    </a:lnTo>
                    <a:lnTo>
                      <a:pt x="277" y="278"/>
                    </a:lnTo>
                    <a:lnTo>
                      <a:pt x="277" y="278"/>
                    </a:lnTo>
                    <a:lnTo>
                      <a:pt x="277" y="278"/>
                    </a:lnTo>
                    <a:lnTo>
                      <a:pt x="277" y="278"/>
                    </a:lnTo>
                    <a:lnTo>
                      <a:pt x="277" y="282"/>
                    </a:lnTo>
                    <a:lnTo>
                      <a:pt x="277" y="282"/>
                    </a:lnTo>
                    <a:lnTo>
                      <a:pt x="277" y="282"/>
                    </a:lnTo>
                    <a:lnTo>
                      <a:pt x="277" y="282"/>
                    </a:lnTo>
                    <a:lnTo>
                      <a:pt x="277" y="282"/>
                    </a:lnTo>
                    <a:lnTo>
                      <a:pt x="277" y="284"/>
                    </a:lnTo>
                    <a:lnTo>
                      <a:pt x="277" y="284"/>
                    </a:lnTo>
                    <a:lnTo>
                      <a:pt x="277" y="284"/>
                    </a:lnTo>
                    <a:lnTo>
                      <a:pt x="277" y="284"/>
                    </a:lnTo>
                    <a:lnTo>
                      <a:pt x="279" y="284"/>
                    </a:lnTo>
                    <a:lnTo>
                      <a:pt x="279" y="284"/>
                    </a:lnTo>
                    <a:lnTo>
                      <a:pt x="279" y="284"/>
                    </a:lnTo>
                    <a:lnTo>
                      <a:pt x="279" y="284"/>
                    </a:lnTo>
                    <a:lnTo>
                      <a:pt x="280" y="284"/>
                    </a:lnTo>
                    <a:lnTo>
                      <a:pt x="280" y="284"/>
                    </a:lnTo>
                    <a:lnTo>
                      <a:pt x="282" y="284"/>
                    </a:lnTo>
                    <a:lnTo>
                      <a:pt x="282" y="284"/>
                    </a:lnTo>
                    <a:lnTo>
                      <a:pt x="282" y="284"/>
                    </a:lnTo>
                    <a:lnTo>
                      <a:pt x="282" y="284"/>
                    </a:lnTo>
                    <a:lnTo>
                      <a:pt x="282" y="284"/>
                    </a:lnTo>
                    <a:lnTo>
                      <a:pt x="282" y="284"/>
                    </a:lnTo>
                    <a:lnTo>
                      <a:pt x="282" y="284"/>
                    </a:lnTo>
                    <a:lnTo>
                      <a:pt x="282" y="284"/>
                    </a:lnTo>
                    <a:lnTo>
                      <a:pt x="282" y="284"/>
                    </a:lnTo>
                    <a:lnTo>
                      <a:pt x="282" y="286"/>
                    </a:lnTo>
                    <a:lnTo>
                      <a:pt x="282" y="286"/>
                    </a:lnTo>
                    <a:lnTo>
                      <a:pt x="282" y="286"/>
                    </a:lnTo>
                    <a:lnTo>
                      <a:pt x="284" y="286"/>
                    </a:lnTo>
                    <a:lnTo>
                      <a:pt x="284" y="286"/>
                    </a:lnTo>
                    <a:lnTo>
                      <a:pt x="284" y="286"/>
                    </a:lnTo>
                    <a:lnTo>
                      <a:pt x="284" y="286"/>
                    </a:lnTo>
                    <a:lnTo>
                      <a:pt x="284" y="286"/>
                    </a:lnTo>
                    <a:lnTo>
                      <a:pt x="282" y="287"/>
                    </a:lnTo>
                    <a:lnTo>
                      <a:pt x="282" y="287"/>
                    </a:lnTo>
                    <a:lnTo>
                      <a:pt x="282" y="287"/>
                    </a:lnTo>
                    <a:lnTo>
                      <a:pt x="282" y="287"/>
                    </a:lnTo>
                    <a:lnTo>
                      <a:pt x="282" y="287"/>
                    </a:lnTo>
                    <a:lnTo>
                      <a:pt x="282" y="287"/>
                    </a:lnTo>
                    <a:lnTo>
                      <a:pt x="282" y="287"/>
                    </a:lnTo>
                    <a:lnTo>
                      <a:pt x="280" y="287"/>
                    </a:lnTo>
                    <a:lnTo>
                      <a:pt x="280" y="289"/>
                    </a:lnTo>
                    <a:lnTo>
                      <a:pt x="280" y="289"/>
                    </a:lnTo>
                    <a:lnTo>
                      <a:pt x="280" y="289"/>
                    </a:lnTo>
                    <a:lnTo>
                      <a:pt x="280" y="289"/>
                    </a:lnTo>
                    <a:lnTo>
                      <a:pt x="280" y="289"/>
                    </a:lnTo>
                    <a:lnTo>
                      <a:pt x="280" y="291"/>
                    </a:lnTo>
                    <a:lnTo>
                      <a:pt x="280" y="291"/>
                    </a:lnTo>
                    <a:lnTo>
                      <a:pt x="280" y="291"/>
                    </a:lnTo>
                    <a:lnTo>
                      <a:pt x="280" y="291"/>
                    </a:lnTo>
                    <a:lnTo>
                      <a:pt x="280" y="291"/>
                    </a:lnTo>
                    <a:lnTo>
                      <a:pt x="280" y="291"/>
                    </a:lnTo>
                    <a:lnTo>
                      <a:pt x="280" y="291"/>
                    </a:lnTo>
                    <a:lnTo>
                      <a:pt x="280" y="291"/>
                    </a:lnTo>
                    <a:lnTo>
                      <a:pt x="282" y="291"/>
                    </a:lnTo>
                    <a:lnTo>
                      <a:pt x="282" y="293"/>
                    </a:lnTo>
                    <a:lnTo>
                      <a:pt x="282" y="293"/>
                    </a:lnTo>
                    <a:lnTo>
                      <a:pt x="282" y="293"/>
                    </a:lnTo>
                    <a:lnTo>
                      <a:pt x="284" y="293"/>
                    </a:lnTo>
                    <a:lnTo>
                      <a:pt x="284" y="295"/>
                    </a:lnTo>
                    <a:lnTo>
                      <a:pt x="284" y="295"/>
                    </a:lnTo>
                    <a:lnTo>
                      <a:pt x="284" y="295"/>
                    </a:lnTo>
                    <a:lnTo>
                      <a:pt x="284" y="295"/>
                    </a:lnTo>
                    <a:lnTo>
                      <a:pt x="284" y="295"/>
                    </a:lnTo>
                    <a:lnTo>
                      <a:pt x="284" y="296"/>
                    </a:lnTo>
                    <a:lnTo>
                      <a:pt x="284" y="296"/>
                    </a:lnTo>
                    <a:lnTo>
                      <a:pt x="284" y="296"/>
                    </a:lnTo>
                    <a:lnTo>
                      <a:pt x="286" y="298"/>
                    </a:lnTo>
                    <a:lnTo>
                      <a:pt x="286" y="298"/>
                    </a:lnTo>
                    <a:lnTo>
                      <a:pt x="286" y="298"/>
                    </a:lnTo>
                    <a:lnTo>
                      <a:pt x="286" y="298"/>
                    </a:lnTo>
                    <a:lnTo>
                      <a:pt x="286" y="298"/>
                    </a:lnTo>
                    <a:lnTo>
                      <a:pt x="288" y="298"/>
                    </a:lnTo>
                    <a:lnTo>
                      <a:pt x="288" y="300"/>
                    </a:lnTo>
                    <a:lnTo>
                      <a:pt x="288" y="300"/>
                    </a:lnTo>
                    <a:lnTo>
                      <a:pt x="288" y="300"/>
                    </a:lnTo>
                    <a:lnTo>
                      <a:pt x="288" y="300"/>
                    </a:lnTo>
                    <a:lnTo>
                      <a:pt x="288" y="300"/>
                    </a:lnTo>
                    <a:lnTo>
                      <a:pt x="289" y="300"/>
                    </a:lnTo>
                    <a:lnTo>
                      <a:pt x="289" y="300"/>
                    </a:lnTo>
                    <a:lnTo>
                      <a:pt x="289" y="300"/>
                    </a:lnTo>
                    <a:lnTo>
                      <a:pt x="289" y="302"/>
                    </a:lnTo>
                    <a:lnTo>
                      <a:pt x="289" y="302"/>
                    </a:lnTo>
                    <a:lnTo>
                      <a:pt x="289" y="302"/>
                    </a:lnTo>
                    <a:lnTo>
                      <a:pt x="288" y="304"/>
                    </a:lnTo>
                    <a:lnTo>
                      <a:pt x="288" y="304"/>
                    </a:lnTo>
                    <a:lnTo>
                      <a:pt x="288" y="304"/>
                    </a:lnTo>
                    <a:lnTo>
                      <a:pt x="288" y="306"/>
                    </a:lnTo>
                    <a:lnTo>
                      <a:pt x="288" y="306"/>
                    </a:lnTo>
                    <a:lnTo>
                      <a:pt x="288" y="307"/>
                    </a:lnTo>
                    <a:lnTo>
                      <a:pt x="288" y="307"/>
                    </a:lnTo>
                    <a:lnTo>
                      <a:pt x="288" y="307"/>
                    </a:lnTo>
                    <a:lnTo>
                      <a:pt x="288" y="307"/>
                    </a:lnTo>
                    <a:lnTo>
                      <a:pt x="288" y="307"/>
                    </a:lnTo>
                    <a:lnTo>
                      <a:pt x="288" y="307"/>
                    </a:lnTo>
                    <a:lnTo>
                      <a:pt x="288" y="307"/>
                    </a:lnTo>
                    <a:lnTo>
                      <a:pt x="289" y="309"/>
                    </a:lnTo>
                    <a:lnTo>
                      <a:pt x="289" y="309"/>
                    </a:lnTo>
                    <a:lnTo>
                      <a:pt x="289" y="309"/>
                    </a:lnTo>
                    <a:lnTo>
                      <a:pt x="289" y="311"/>
                    </a:lnTo>
                    <a:lnTo>
                      <a:pt x="291" y="311"/>
                    </a:lnTo>
                    <a:lnTo>
                      <a:pt x="291" y="313"/>
                    </a:lnTo>
                    <a:lnTo>
                      <a:pt x="291" y="313"/>
                    </a:lnTo>
                    <a:lnTo>
                      <a:pt x="291" y="313"/>
                    </a:lnTo>
                    <a:lnTo>
                      <a:pt x="293" y="313"/>
                    </a:lnTo>
                    <a:lnTo>
                      <a:pt x="293" y="313"/>
                    </a:lnTo>
                    <a:lnTo>
                      <a:pt x="293" y="313"/>
                    </a:lnTo>
                    <a:lnTo>
                      <a:pt x="293" y="313"/>
                    </a:lnTo>
                    <a:lnTo>
                      <a:pt x="293" y="311"/>
                    </a:lnTo>
                    <a:lnTo>
                      <a:pt x="293" y="311"/>
                    </a:lnTo>
                    <a:lnTo>
                      <a:pt x="293" y="311"/>
                    </a:lnTo>
                    <a:lnTo>
                      <a:pt x="293" y="311"/>
                    </a:lnTo>
                    <a:lnTo>
                      <a:pt x="293" y="309"/>
                    </a:lnTo>
                    <a:lnTo>
                      <a:pt x="293" y="309"/>
                    </a:lnTo>
                    <a:lnTo>
                      <a:pt x="293" y="309"/>
                    </a:lnTo>
                    <a:lnTo>
                      <a:pt x="293" y="309"/>
                    </a:lnTo>
                    <a:lnTo>
                      <a:pt x="293" y="309"/>
                    </a:lnTo>
                    <a:lnTo>
                      <a:pt x="295" y="309"/>
                    </a:lnTo>
                    <a:lnTo>
                      <a:pt x="295" y="309"/>
                    </a:lnTo>
                    <a:lnTo>
                      <a:pt x="295" y="309"/>
                    </a:lnTo>
                    <a:lnTo>
                      <a:pt x="295" y="309"/>
                    </a:lnTo>
                    <a:lnTo>
                      <a:pt x="295" y="309"/>
                    </a:lnTo>
                    <a:lnTo>
                      <a:pt x="297" y="311"/>
                    </a:lnTo>
                    <a:lnTo>
                      <a:pt x="297" y="311"/>
                    </a:lnTo>
                    <a:lnTo>
                      <a:pt x="297" y="311"/>
                    </a:lnTo>
                    <a:lnTo>
                      <a:pt x="297" y="313"/>
                    </a:lnTo>
                    <a:lnTo>
                      <a:pt x="297" y="313"/>
                    </a:lnTo>
                    <a:lnTo>
                      <a:pt x="297" y="315"/>
                    </a:lnTo>
                    <a:lnTo>
                      <a:pt x="295" y="315"/>
                    </a:lnTo>
                    <a:lnTo>
                      <a:pt x="295" y="315"/>
                    </a:lnTo>
                    <a:lnTo>
                      <a:pt x="295" y="316"/>
                    </a:lnTo>
                    <a:lnTo>
                      <a:pt x="295" y="316"/>
                    </a:lnTo>
                    <a:lnTo>
                      <a:pt x="293" y="316"/>
                    </a:lnTo>
                    <a:lnTo>
                      <a:pt x="293" y="316"/>
                    </a:lnTo>
                    <a:lnTo>
                      <a:pt x="293" y="316"/>
                    </a:lnTo>
                    <a:lnTo>
                      <a:pt x="293" y="316"/>
                    </a:lnTo>
                    <a:lnTo>
                      <a:pt x="291" y="315"/>
                    </a:lnTo>
                    <a:lnTo>
                      <a:pt x="291" y="315"/>
                    </a:lnTo>
                    <a:lnTo>
                      <a:pt x="291" y="315"/>
                    </a:lnTo>
                    <a:lnTo>
                      <a:pt x="291" y="315"/>
                    </a:lnTo>
                    <a:lnTo>
                      <a:pt x="291" y="315"/>
                    </a:lnTo>
                    <a:lnTo>
                      <a:pt x="289" y="316"/>
                    </a:lnTo>
                    <a:lnTo>
                      <a:pt x="289" y="318"/>
                    </a:lnTo>
                    <a:lnTo>
                      <a:pt x="289" y="318"/>
                    </a:lnTo>
                    <a:lnTo>
                      <a:pt x="289" y="318"/>
                    </a:lnTo>
                    <a:lnTo>
                      <a:pt x="289" y="320"/>
                    </a:lnTo>
                    <a:lnTo>
                      <a:pt x="289" y="320"/>
                    </a:lnTo>
                    <a:lnTo>
                      <a:pt x="289" y="320"/>
                    </a:lnTo>
                    <a:lnTo>
                      <a:pt x="291" y="320"/>
                    </a:lnTo>
                    <a:lnTo>
                      <a:pt x="291" y="322"/>
                    </a:lnTo>
                    <a:lnTo>
                      <a:pt x="291" y="322"/>
                    </a:lnTo>
                    <a:lnTo>
                      <a:pt x="291" y="322"/>
                    </a:lnTo>
                    <a:lnTo>
                      <a:pt x="291" y="322"/>
                    </a:lnTo>
                    <a:lnTo>
                      <a:pt x="291" y="322"/>
                    </a:lnTo>
                    <a:lnTo>
                      <a:pt x="291" y="322"/>
                    </a:lnTo>
                    <a:lnTo>
                      <a:pt x="291" y="322"/>
                    </a:lnTo>
                    <a:lnTo>
                      <a:pt x="293" y="322"/>
                    </a:lnTo>
                    <a:lnTo>
                      <a:pt x="293" y="322"/>
                    </a:lnTo>
                    <a:lnTo>
                      <a:pt x="293" y="322"/>
                    </a:lnTo>
                    <a:lnTo>
                      <a:pt x="293" y="322"/>
                    </a:lnTo>
                    <a:lnTo>
                      <a:pt x="293" y="322"/>
                    </a:lnTo>
                    <a:lnTo>
                      <a:pt x="293" y="324"/>
                    </a:lnTo>
                    <a:lnTo>
                      <a:pt x="293" y="324"/>
                    </a:lnTo>
                    <a:lnTo>
                      <a:pt x="293" y="324"/>
                    </a:lnTo>
                    <a:lnTo>
                      <a:pt x="295" y="324"/>
                    </a:lnTo>
                    <a:lnTo>
                      <a:pt x="295" y="325"/>
                    </a:lnTo>
                    <a:lnTo>
                      <a:pt x="295" y="325"/>
                    </a:lnTo>
                    <a:lnTo>
                      <a:pt x="295" y="325"/>
                    </a:lnTo>
                    <a:lnTo>
                      <a:pt x="293" y="325"/>
                    </a:lnTo>
                    <a:lnTo>
                      <a:pt x="293" y="325"/>
                    </a:lnTo>
                    <a:lnTo>
                      <a:pt x="293" y="325"/>
                    </a:lnTo>
                    <a:lnTo>
                      <a:pt x="293" y="325"/>
                    </a:lnTo>
                    <a:lnTo>
                      <a:pt x="293" y="327"/>
                    </a:lnTo>
                    <a:lnTo>
                      <a:pt x="293" y="327"/>
                    </a:lnTo>
                    <a:lnTo>
                      <a:pt x="293" y="327"/>
                    </a:lnTo>
                    <a:lnTo>
                      <a:pt x="293" y="327"/>
                    </a:lnTo>
                    <a:lnTo>
                      <a:pt x="293" y="327"/>
                    </a:lnTo>
                    <a:lnTo>
                      <a:pt x="293" y="329"/>
                    </a:lnTo>
                    <a:lnTo>
                      <a:pt x="295" y="329"/>
                    </a:lnTo>
                    <a:lnTo>
                      <a:pt x="295" y="329"/>
                    </a:lnTo>
                    <a:lnTo>
                      <a:pt x="295" y="329"/>
                    </a:lnTo>
                    <a:lnTo>
                      <a:pt x="295" y="329"/>
                    </a:lnTo>
                    <a:lnTo>
                      <a:pt x="297" y="329"/>
                    </a:lnTo>
                    <a:lnTo>
                      <a:pt x="297" y="329"/>
                    </a:lnTo>
                    <a:lnTo>
                      <a:pt x="297" y="329"/>
                    </a:lnTo>
                    <a:lnTo>
                      <a:pt x="297" y="329"/>
                    </a:lnTo>
                    <a:lnTo>
                      <a:pt x="299" y="329"/>
                    </a:lnTo>
                    <a:lnTo>
                      <a:pt x="299" y="329"/>
                    </a:lnTo>
                    <a:lnTo>
                      <a:pt x="299" y="329"/>
                    </a:lnTo>
                    <a:lnTo>
                      <a:pt x="300" y="329"/>
                    </a:lnTo>
                    <a:lnTo>
                      <a:pt x="300" y="329"/>
                    </a:lnTo>
                    <a:lnTo>
                      <a:pt x="300" y="329"/>
                    </a:lnTo>
                    <a:lnTo>
                      <a:pt x="302" y="329"/>
                    </a:lnTo>
                    <a:lnTo>
                      <a:pt x="302" y="329"/>
                    </a:lnTo>
                    <a:lnTo>
                      <a:pt x="302" y="329"/>
                    </a:lnTo>
                    <a:lnTo>
                      <a:pt x="304" y="329"/>
                    </a:lnTo>
                    <a:lnTo>
                      <a:pt x="304" y="329"/>
                    </a:lnTo>
                    <a:lnTo>
                      <a:pt x="304" y="329"/>
                    </a:lnTo>
                    <a:lnTo>
                      <a:pt x="306" y="329"/>
                    </a:lnTo>
                    <a:lnTo>
                      <a:pt x="306" y="329"/>
                    </a:lnTo>
                    <a:lnTo>
                      <a:pt x="308" y="329"/>
                    </a:lnTo>
                    <a:lnTo>
                      <a:pt x="309" y="331"/>
                    </a:lnTo>
                    <a:lnTo>
                      <a:pt x="309" y="331"/>
                    </a:lnTo>
                    <a:lnTo>
                      <a:pt x="309" y="331"/>
                    </a:lnTo>
                    <a:lnTo>
                      <a:pt x="309" y="331"/>
                    </a:lnTo>
                    <a:lnTo>
                      <a:pt x="309" y="331"/>
                    </a:lnTo>
                    <a:lnTo>
                      <a:pt x="309" y="331"/>
                    </a:lnTo>
                    <a:lnTo>
                      <a:pt x="309" y="333"/>
                    </a:lnTo>
                    <a:lnTo>
                      <a:pt x="309" y="333"/>
                    </a:lnTo>
                    <a:lnTo>
                      <a:pt x="309" y="333"/>
                    </a:lnTo>
                    <a:lnTo>
                      <a:pt x="309" y="333"/>
                    </a:lnTo>
                    <a:lnTo>
                      <a:pt x="309" y="333"/>
                    </a:lnTo>
                    <a:lnTo>
                      <a:pt x="309" y="334"/>
                    </a:lnTo>
                    <a:lnTo>
                      <a:pt x="309" y="334"/>
                    </a:lnTo>
                    <a:lnTo>
                      <a:pt x="309" y="334"/>
                    </a:lnTo>
                    <a:lnTo>
                      <a:pt x="309" y="334"/>
                    </a:lnTo>
                    <a:lnTo>
                      <a:pt x="309" y="334"/>
                    </a:lnTo>
                    <a:lnTo>
                      <a:pt x="309" y="334"/>
                    </a:lnTo>
                    <a:lnTo>
                      <a:pt x="309" y="336"/>
                    </a:lnTo>
                    <a:lnTo>
                      <a:pt x="309" y="336"/>
                    </a:lnTo>
                    <a:lnTo>
                      <a:pt x="309" y="336"/>
                    </a:lnTo>
                    <a:lnTo>
                      <a:pt x="311" y="336"/>
                    </a:lnTo>
                    <a:lnTo>
                      <a:pt x="311" y="336"/>
                    </a:lnTo>
                    <a:lnTo>
                      <a:pt x="313" y="336"/>
                    </a:lnTo>
                    <a:lnTo>
                      <a:pt x="313" y="336"/>
                    </a:lnTo>
                    <a:lnTo>
                      <a:pt x="313" y="338"/>
                    </a:lnTo>
                    <a:lnTo>
                      <a:pt x="313" y="338"/>
                    </a:lnTo>
                    <a:lnTo>
                      <a:pt x="315" y="338"/>
                    </a:lnTo>
                    <a:lnTo>
                      <a:pt x="315" y="338"/>
                    </a:lnTo>
                    <a:lnTo>
                      <a:pt x="315" y="338"/>
                    </a:lnTo>
                    <a:lnTo>
                      <a:pt x="315" y="338"/>
                    </a:lnTo>
                    <a:lnTo>
                      <a:pt x="315" y="340"/>
                    </a:lnTo>
                    <a:lnTo>
                      <a:pt x="317" y="340"/>
                    </a:lnTo>
                    <a:lnTo>
                      <a:pt x="317" y="340"/>
                    </a:lnTo>
                    <a:lnTo>
                      <a:pt x="317" y="340"/>
                    </a:lnTo>
                    <a:lnTo>
                      <a:pt x="317" y="340"/>
                    </a:lnTo>
                    <a:lnTo>
                      <a:pt x="317" y="340"/>
                    </a:lnTo>
                    <a:lnTo>
                      <a:pt x="317" y="340"/>
                    </a:lnTo>
                    <a:lnTo>
                      <a:pt x="317" y="342"/>
                    </a:lnTo>
                    <a:lnTo>
                      <a:pt x="317" y="342"/>
                    </a:lnTo>
                    <a:lnTo>
                      <a:pt x="317" y="342"/>
                    </a:lnTo>
                    <a:lnTo>
                      <a:pt x="317" y="342"/>
                    </a:lnTo>
                    <a:lnTo>
                      <a:pt x="317" y="342"/>
                    </a:lnTo>
                    <a:lnTo>
                      <a:pt x="317" y="343"/>
                    </a:lnTo>
                    <a:lnTo>
                      <a:pt x="317" y="343"/>
                    </a:lnTo>
                    <a:lnTo>
                      <a:pt x="317" y="343"/>
                    </a:lnTo>
                    <a:lnTo>
                      <a:pt x="317" y="345"/>
                    </a:lnTo>
                    <a:lnTo>
                      <a:pt x="317" y="345"/>
                    </a:lnTo>
                    <a:lnTo>
                      <a:pt x="317" y="345"/>
                    </a:lnTo>
                    <a:lnTo>
                      <a:pt x="317" y="347"/>
                    </a:lnTo>
                    <a:lnTo>
                      <a:pt x="317" y="347"/>
                    </a:lnTo>
                    <a:lnTo>
                      <a:pt x="318" y="347"/>
                    </a:lnTo>
                    <a:lnTo>
                      <a:pt x="318" y="347"/>
                    </a:lnTo>
                    <a:lnTo>
                      <a:pt x="318" y="347"/>
                    </a:lnTo>
                    <a:lnTo>
                      <a:pt x="318" y="349"/>
                    </a:lnTo>
                    <a:lnTo>
                      <a:pt x="318" y="349"/>
                    </a:lnTo>
                    <a:lnTo>
                      <a:pt x="318" y="349"/>
                    </a:lnTo>
                    <a:lnTo>
                      <a:pt x="318" y="351"/>
                    </a:lnTo>
                    <a:lnTo>
                      <a:pt x="320" y="351"/>
                    </a:lnTo>
                    <a:lnTo>
                      <a:pt x="320" y="353"/>
                    </a:lnTo>
                    <a:lnTo>
                      <a:pt x="320" y="353"/>
                    </a:lnTo>
                    <a:lnTo>
                      <a:pt x="320" y="353"/>
                    </a:lnTo>
                    <a:lnTo>
                      <a:pt x="320" y="353"/>
                    </a:lnTo>
                    <a:lnTo>
                      <a:pt x="322" y="353"/>
                    </a:lnTo>
                    <a:lnTo>
                      <a:pt x="322" y="353"/>
                    </a:lnTo>
                    <a:lnTo>
                      <a:pt x="322" y="353"/>
                    </a:lnTo>
                    <a:lnTo>
                      <a:pt x="322" y="353"/>
                    </a:lnTo>
                    <a:lnTo>
                      <a:pt x="322" y="353"/>
                    </a:lnTo>
                    <a:lnTo>
                      <a:pt x="322" y="353"/>
                    </a:lnTo>
                    <a:lnTo>
                      <a:pt x="322" y="353"/>
                    </a:lnTo>
                    <a:lnTo>
                      <a:pt x="322" y="353"/>
                    </a:lnTo>
                    <a:lnTo>
                      <a:pt x="322" y="351"/>
                    </a:lnTo>
                    <a:lnTo>
                      <a:pt x="324" y="351"/>
                    </a:lnTo>
                    <a:lnTo>
                      <a:pt x="324" y="353"/>
                    </a:lnTo>
                    <a:lnTo>
                      <a:pt x="324" y="353"/>
                    </a:lnTo>
                    <a:lnTo>
                      <a:pt x="324" y="353"/>
                    </a:lnTo>
                    <a:lnTo>
                      <a:pt x="324" y="353"/>
                    </a:lnTo>
                    <a:lnTo>
                      <a:pt x="324" y="353"/>
                    </a:lnTo>
                    <a:lnTo>
                      <a:pt x="326" y="353"/>
                    </a:lnTo>
                    <a:lnTo>
                      <a:pt x="326" y="353"/>
                    </a:lnTo>
                    <a:lnTo>
                      <a:pt x="326" y="353"/>
                    </a:lnTo>
                    <a:lnTo>
                      <a:pt x="326" y="354"/>
                    </a:lnTo>
                    <a:lnTo>
                      <a:pt x="327" y="354"/>
                    </a:lnTo>
                    <a:lnTo>
                      <a:pt x="327" y="354"/>
                    </a:lnTo>
                    <a:lnTo>
                      <a:pt x="327" y="354"/>
                    </a:lnTo>
                    <a:lnTo>
                      <a:pt x="327" y="354"/>
                    </a:lnTo>
                    <a:lnTo>
                      <a:pt x="329" y="356"/>
                    </a:lnTo>
                    <a:lnTo>
                      <a:pt x="329" y="356"/>
                    </a:lnTo>
                    <a:lnTo>
                      <a:pt x="329" y="356"/>
                    </a:lnTo>
                    <a:lnTo>
                      <a:pt x="329" y="356"/>
                    </a:lnTo>
                    <a:lnTo>
                      <a:pt x="329" y="358"/>
                    </a:lnTo>
                    <a:lnTo>
                      <a:pt x="329" y="358"/>
                    </a:lnTo>
                    <a:lnTo>
                      <a:pt x="329" y="358"/>
                    </a:lnTo>
                    <a:lnTo>
                      <a:pt x="329" y="358"/>
                    </a:lnTo>
                    <a:lnTo>
                      <a:pt x="329" y="360"/>
                    </a:lnTo>
                    <a:lnTo>
                      <a:pt x="329" y="360"/>
                    </a:lnTo>
                    <a:lnTo>
                      <a:pt x="329" y="362"/>
                    </a:lnTo>
                    <a:lnTo>
                      <a:pt x="327" y="362"/>
                    </a:lnTo>
                    <a:lnTo>
                      <a:pt x="327" y="362"/>
                    </a:lnTo>
                    <a:lnTo>
                      <a:pt x="327" y="363"/>
                    </a:lnTo>
                    <a:lnTo>
                      <a:pt x="327" y="363"/>
                    </a:lnTo>
                    <a:lnTo>
                      <a:pt x="327" y="363"/>
                    </a:lnTo>
                    <a:lnTo>
                      <a:pt x="327" y="363"/>
                    </a:lnTo>
                    <a:lnTo>
                      <a:pt x="327" y="363"/>
                    </a:lnTo>
                    <a:lnTo>
                      <a:pt x="329" y="363"/>
                    </a:lnTo>
                    <a:lnTo>
                      <a:pt x="329" y="363"/>
                    </a:lnTo>
                    <a:lnTo>
                      <a:pt x="329" y="363"/>
                    </a:lnTo>
                    <a:lnTo>
                      <a:pt x="331" y="363"/>
                    </a:lnTo>
                    <a:lnTo>
                      <a:pt x="331" y="363"/>
                    </a:lnTo>
                    <a:lnTo>
                      <a:pt x="333" y="363"/>
                    </a:lnTo>
                    <a:lnTo>
                      <a:pt x="333" y="365"/>
                    </a:lnTo>
                    <a:lnTo>
                      <a:pt x="333" y="365"/>
                    </a:lnTo>
                    <a:lnTo>
                      <a:pt x="333" y="365"/>
                    </a:lnTo>
                    <a:lnTo>
                      <a:pt x="335" y="365"/>
                    </a:lnTo>
                    <a:lnTo>
                      <a:pt x="335" y="365"/>
                    </a:lnTo>
                    <a:lnTo>
                      <a:pt x="335" y="365"/>
                    </a:lnTo>
                    <a:lnTo>
                      <a:pt x="336" y="365"/>
                    </a:lnTo>
                    <a:lnTo>
                      <a:pt x="336" y="365"/>
                    </a:lnTo>
                    <a:lnTo>
                      <a:pt x="336" y="365"/>
                    </a:lnTo>
                    <a:lnTo>
                      <a:pt x="336" y="365"/>
                    </a:lnTo>
                    <a:lnTo>
                      <a:pt x="336" y="365"/>
                    </a:lnTo>
                    <a:lnTo>
                      <a:pt x="336" y="365"/>
                    </a:lnTo>
                    <a:lnTo>
                      <a:pt x="336" y="365"/>
                    </a:lnTo>
                    <a:lnTo>
                      <a:pt x="338" y="367"/>
                    </a:lnTo>
                    <a:lnTo>
                      <a:pt x="338" y="367"/>
                    </a:lnTo>
                    <a:lnTo>
                      <a:pt x="338" y="367"/>
                    </a:lnTo>
                    <a:lnTo>
                      <a:pt x="338" y="367"/>
                    </a:lnTo>
                    <a:lnTo>
                      <a:pt x="338" y="367"/>
                    </a:lnTo>
                    <a:lnTo>
                      <a:pt x="338" y="367"/>
                    </a:lnTo>
                    <a:lnTo>
                      <a:pt x="340" y="367"/>
                    </a:lnTo>
                    <a:lnTo>
                      <a:pt x="340" y="369"/>
                    </a:lnTo>
                    <a:lnTo>
                      <a:pt x="340" y="369"/>
                    </a:lnTo>
                    <a:lnTo>
                      <a:pt x="340" y="369"/>
                    </a:lnTo>
                    <a:lnTo>
                      <a:pt x="342" y="369"/>
                    </a:lnTo>
                    <a:lnTo>
                      <a:pt x="342" y="369"/>
                    </a:lnTo>
                    <a:lnTo>
                      <a:pt x="342" y="369"/>
                    </a:lnTo>
                    <a:lnTo>
                      <a:pt x="342" y="369"/>
                    </a:lnTo>
                    <a:lnTo>
                      <a:pt x="342" y="369"/>
                    </a:lnTo>
                    <a:lnTo>
                      <a:pt x="344" y="369"/>
                    </a:lnTo>
                    <a:lnTo>
                      <a:pt x="344" y="371"/>
                    </a:lnTo>
                    <a:lnTo>
                      <a:pt x="344" y="371"/>
                    </a:lnTo>
                    <a:lnTo>
                      <a:pt x="346" y="371"/>
                    </a:lnTo>
                    <a:lnTo>
                      <a:pt x="346" y="371"/>
                    </a:lnTo>
                    <a:lnTo>
                      <a:pt x="346" y="371"/>
                    </a:lnTo>
                    <a:lnTo>
                      <a:pt x="346" y="372"/>
                    </a:lnTo>
                    <a:lnTo>
                      <a:pt x="346" y="372"/>
                    </a:lnTo>
                    <a:lnTo>
                      <a:pt x="346" y="372"/>
                    </a:lnTo>
                    <a:lnTo>
                      <a:pt x="346" y="372"/>
                    </a:lnTo>
                    <a:lnTo>
                      <a:pt x="346" y="374"/>
                    </a:lnTo>
                    <a:lnTo>
                      <a:pt x="346" y="374"/>
                    </a:lnTo>
                    <a:lnTo>
                      <a:pt x="346" y="374"/>
                    </a:lnTo>
                    <a:lnTo>
                      <a:pt x="346" y="376"/>
                    </a:lnTo>
                    <a:lnTo>
                      <a:pt x="344" y="378"/>
                    </a:lnTo>
                    <a:lnTo>
                      <a:pt x="344" y="378"/>
                    </a:lnTo>
                    <a:lnTo>
                      <a:pt x="344" y="378"/>
                    </a:lnTo>
                    <a:lnTo>
                      <a:pt x="344" y="378"/>
                    </a:lnTo>
                    <a:lnTo>
                      <a:pt x="344" y="378"/>
                    </a:lnTo>
                    <a:lnTo>
                      <a:pt x="344" y="380"/>
                    </a:lnTo>
                    <a:lnTo>
                      <a:pt x="344" y="380"/>
                    </a:lnTo>
                    <a:lnTo>
                      <a:pt x="346" y="380"/>
                    </a:lnTo>
                    <a:lnTo>
                      <a:pt x="346" y="380"/>
                    </a:lnTo>
                    <a:lnTo>
                      <a:pt x="346" y="380"/>
                    </a:lnTo>
                    <a:lnTo>
                      <a:pt x="346" y="380"/>
                    </a:lnTo>
                    <a:lnTo>
                      <a:pt x="347" y="378"/>
                    </a:lnTo>
                    <a:lnTo>
                      <a:pt x="347" y="378"/>
                    </a:lnTo>
                    <a:lnTo>
                      <a:pt x="347" y="378"/>
                    </a:lnTo>
                    <a:lnTo>
                      <a:pt x="349" y="378"/>
                    </a:lnTo>
                    <a:lnTo>
                      <a:pt x="349" y="378"/>
                    </a:lnTo>
                    <a:lnTo>
                      <a:pt x="349" y="378"/>
                    </a:lnTo>
                    <a:lnTo>
                      <a:pt x="349" y="378"/>
                    </a:lnTo>
                    <a:lnTo>
                      <a:pt x="351" y="378"/>
                    </a:lnTo>
                    <a:lnTo>
                      <a:pt x="351" y="378"/>
                    </a:lnTo>
                    <a:lnTo>
                      <a:pt x="351" y="378"/>
                    </a:lnTo>
                    <a:lnTo>
                      <a:pt x="351" y="380"/>
                    </a:lnTo>
                    <a:lnTo>
                      <a:pt x="351" y="380"/>
                    </a:lnTo>
                    <a:lnTo>
                      <a:pt x="349" y="380"/>
                    </a:lnTo>
                    <a:lnTo>
                      <a:pt x="349" y="380"/>
                    </a:lnTo>
                    <a:lnTo>
                      <a:pt x="349" y="381"/>
                    </a:lnTo>
                    <a:lnTo>
                      <a:pt x="349" y="383"/>
                    </a:lnTo>
                    <a:lnTo>
                      <a:pt x="349" y="385"/>
                    </a:lnTo>
                    <a:lnTo>
                      <a:pt x="349" y="387"/>
                    </a:lnTo>
                    <a:lnTo>
                      <a:pt x="349" y="389"/>
                    </a:lnTo>
                    <a:lnTo>
                      <a:pt x="351" y="391"/>
                    </a:lnTo>
                    <a:lnTo>
                      <a:pt x="353" y="391"/>
                    </a:lnTo>
                    <a:lnTo>
                      <a:pt x="355" y="392"/>
                    </a:lnTo>
                    <a:lnTo>
                      <a:pt x="355" y="394"/>
                    </a:lnTo>
                    <a:lnTo>
                      <a:pt x="355" y="394"/>
                    </a:lnTo>
                    <a:lnTo>
                      <a:pt x="355" y="396"/>
                    </a:lnTo>
                    <a:lnTo>
                      <a:pt x="355" y="396"/>
                    </a:lnTo>
                    <a:lnTo>
                      <a:pt x="353" y="396"/>
                    </a:lnTo>
                    <a:lnTo>
                      <a:pt x="353" y="398"/>
                    </a:lnTo>
                    <a:lnTo>
                      <a:pt x="353" y="398"/>
                    </a:lnTo>
                    <a:lnTo>
                      <a:pt x="353" y="398"/>
                    </a:lnTo>
                    <a:lnTo>
                      <a:pt x="353" y="398"/>
                    </a:lnTo>
                    <a:lnTo>
                      <a:pt x="353" y="398"/>
                    </a:lnTo>
                    <a:lnTo>
                      <a:pt x="355" y="400"/>
                    </a:lnTo>
                    <a:lnTo>
                      <a:pt x="355" y="400"/>
                    </a:lnTo>
                    <a:lnTo>
                      <a:pt x="355" y="400"/>
                    </a:lnTo>
                    <a:lnTo>
                      <a:pt x="356" y="400"/>
                    </a:lnTo>
                    <a:lnTo>
                      <a:pt x="358" y="400"/>
                    </a:lnTo>
                    <a:lnTo>
                      <a:pt x="358" y="400"/>
                    </a:lnTo>
                    <a:lnTo>
                      <a:pt x="358" y="400"/>
                    </a:lnTo>
                    <a:lnTo>
                      <a:pt x="358" y="400"/>
                    </a:lnTo>
                    <a:lnTo>
                      <a:pt x="358" y="401"/>
                    </a:lnTo>
                    <a:lnTo>
                      <a:pt x="358" y="401"/>
                    </a:lnTo>
                    <a:lnTo>
                      <a:pt x="358" y="401"/>
                    </a:lnTo>
                    <a:lnTo>
                      <a:pt x="358" y="401"/>
                    </a:lnTo>
                    <a:lnTo>
                      <a:pt x="358" y="401"/>
                    </a:lnTo>
                    <a:lnTo>
                      <a:pt x="358" y="403"/>
                    </a:lnTo>
                    <a:lnTo>
                      <a:pt x="358" y="403"/>
                    </a:lnTo>
                    <a:lnTo>
                      <a:pt x="356" y="403"/>
                    </a:lnTo>
                    <a:lnTo>
                      <a:pt x="356" y="403"/>
                    </a:lnTo>
                    <a:lnTo>
                      <a:pt x="356" y="403"/>
                    </a:lnTo>
                    <a:lnTo>
                      <a:pt x="358" y="405"/>
                    </a:lnTo>
                    <a:lnTo>
                      <a:pt x="358" y="405"/>
                    </a:lnTo>
                    <a:lnTo>
                      <a:pt x="360" y="405"/>
                    </a:lnTo>
                    <a:lnTo>
                      <a:pt x="360" y="405"/>
                    </a:lnTo>
                    <a:lnTo>
                      <a:pt x="362" y="407"/>
                    </a:lnTo>
                    <a:lnTo>
                      <a:pt x="362" y="407"/>
                    </a:lnTo>
                    <a:lnTo>
                      <a:pt x="364" y="407"/>
                    </a:lnTo>
                    <a:lnTo>
                      <a:pt x="364" y="409"/>
                    </a:lnTo>
                    <a:lnTo>
                      <a:pt x="365" y="410"/>
                    </a:lnTo>
                    <a:lnTo>
                      <a:pt x="367" y="412"/>
                    </a:lnTo>
                    <a:lnTo>
                      <a:pt x="367" y="412"/>
                    </a:lnTo>
                    <a:lnTo>
                      <a:pt x="369" y="412"/>
                    </a:lnTo>
                    <a:lnTo>
                      <a:pt x="369" y="412"/>
                    </a:lnTo>
                    <a:lnTo>
                      <a:pt x="369" y="412"/>
                    </a:lnTo>
                    <a:lnTo>
                      <a:pt x="371" y="412"/>
                    </a:lnTo>
                    <a:lnTo>
                      <a:pt x="371" y="412"/>
                    </a:lnTo>
                    <a:lnTo>
                      <a:pt x="373" y="412"/>
                    </a:lnTo>
                    <a:lnTo>
                      <a:pt x="373" y="412"/>
                    </a:lnTo>
                    <a:lnTo>
                      <a:pt x="373" y="412"/>
                    </a:lnTo>
                    <a:lnTo>
                      <a:pt x="374" y="412"/>
                    </a:lnTo>
                    <a:lnTo>
                      <a:pt x="374" y="412"/>
                    </a:lnTo>
                    <a:lnTo>
                      <a:pt x="378" y="412"/>
                    </a:lnTo>
                    <a:lnTo>
                      <a:pt x="378" y="412"/>
                    </a:lnTo>
                    <a:lnTo>
                      <a:pt x="380" y="412"/>
                    </a:lnTo>
                    <a:lnTo>
                      <a:pt x="380" y="412"/>
                    </a:lnTo>
                    <a:lnTo>
                      <a:pt x="382" y="412"/>
                    </a:lnTo>
                    <a:lnTo>
                      <a:pt x="382" y="412"/>
                    </a:lnTo>
                    <a:lnTo>
                      <a:pt x="382" y="412"/>
                    </a:lnTo>
                    <a:lnTo>
                      <a:pt x="382" y="412"/>
                    </a:lnTo>
                    <a:lnTo>
                      <a:pt x="382" y="410"/>
                    </a:lnTo>
                    <a:lnTo>
                      <a:pt x="382" y="410"/>
                    </a:lnTo>
                    <a:lnTo>
                      <a:pt x="382" y="410"/>
                    </a:lnTo>
                    <a:lnTo>
                      <a:pt x="382" y="410"/>
                    </a:lnTo>
                    <a:lnTo>
                      <a:pt x="384" y="410"/>
                    </a:lnTo>
                    <a:lnTo>
                      <a:pt x="385" y="410"/>
                    </a:lnTo>
                    <a:lnTo>
                      <a:pt x="385" y="410"/>
                    </a:lnTo>
                    <a:lnTo>
                      <a:pt x="385" y="410"/>
                    </a:lnTo>
                    <a:lnTo>
                      <a:pt x="385" y="410"/>
                    </a:lnTo>
                    <a:lnTo>
                      <a:pt x="385" y="410"/>
                    </a:lnTo>
                    <a:lnTo>
                      <a:pt x="385" y="410"/>
                    </a:lnTo>
                    <a:lnTo>
                      <a:pt x="385" y="409"/>
                    </a:lnTo>
                    <a:lnTo>
                      <a:pt x="385" y="409"/>
                    </a:lnTo>
                    <a:lnTo>
                      <a:pt x="385" y="409"/>
                    </a:lnTo>
                    <a:lnTo>
                      <a:pt x="385" y="409"/>
                    </a:lnTo>
                    <a:lnTo>
                      <a:pt x="387" y="409"/>
                    </a:lnTo>
                    <a:lnTo>
                      <a:pt x="387" y="409"/>
                    </a:lnTo>
                    <a:lnTo>
                      <a:pt x="387" y="409"/>
                    </a:lnTo>
                    <a:lnTo>
                      <a:pt x="387" y="409"/>
                    </a:lnTo>
                    <a:lnTo>
                      <a:pt x="387" y="409"/>
                    </a:lnTo>
                    <a:lnTo>
                      <a:pt x="389" y="409"/>
                    </a:lnTo>
                    <a:lnTo>
                      <a:pt x="389" y="409"/>
                    </a:lnTo>
                    <a:lnTo>
                      <a:pt x="389" y="409"/>
                    </a:lnTo>
                    <a:lnTo>
                      <a:pt x="389" y="409"/>
                    </a:lnTo>
                    <a:lnTo>
                      <a:pt x="389" y="409"/>
                    </a:lnTo>
                    <a:lnTo>
                      <a:pt x="391" y="409"/>
                    </a:lnTo>
                    <a:lnTo>
                      <a:pt x="391" y="409"/>
                    </a:lnTo>
                    <a:lnTo>
                      <a:pt x="391" y="409"/>
                    </a:lnTo>
                    <a:lnTo>
                      <a:pt x="391" y="409"/>
                    </a:lnTo>
                    <a:lnTo>
                      <a:pt x="391" y="410"/>
                    </a:lnTo>
                    <a:lnTo>
                      <a:pt x="391" y="410"/>
                    </a:lnTo>
                    <a:lnTo>
                      <a:pt x="393" y="410"/>
                    </a:lnTo>
                    <a:lnTo>
                      <a:pt x="393" y="410"/>
                    </a:lnTo>
                    <a:lnTo>
                      <a:pt x="393" y="409"/>
                    </a:lnTo>
                    <a:lnTo>
                      <a:pt x="394" y="409"/>
                    </a:lnTo>
                    <a:lnTo>
                      <a:pt x="394" y="409"/>
                    </a:lnTo>
                    <a:lnTo>
                      <a:pt x="394" y="409"/>
                    </a:lnTo>
                    <a:lnTo>
                      <a:pt x="394" y="409"/>
                    </a:lnTo>
                    <a:lnTo>
                      <a:pt x="396" y="407"/>
                    </a:lnTo>
                    <a:lnTo>
                      <a:pt x="396" y="405"/>
                    </a:lnTo>
                    <a:lnTo>
                      <a:pt x="396" y="405"/>
                    </a:lnTo>
                    <a:lnTo>
                      <a:pt x="396" y="405"/>
                    </a:lnTo>
                    <a:lnTo>
                      <a:pt x="398" y="405"/>
                    </a:lnTo>
                    <a:lnTo>
                      <a:pt x="398" y="405"/>
                    </a:lnTo>
                    <a:lnTo>
                      <a:pt x="398" y="405"/>
                    </a:lnTo>
                    <a:lnTo>
                      <a:pt x="398" y="405"/>
                    </a:lnTo>
                    <a:lnTo>
                      <a:pt x="398" y="405"/>
                    </a:lnTo>
                    <a:lnTo>
                      <a:pt x="398" y="405"/>
                    </a:lnTo>
                    <a:lnTo>
                      <a:pt x="398" y="405"/>
                    </a:lnTo>
                    <a:lnTo>
                      <a:pt x="400" y="405"/>
                    </a:lnTo>
                    <a:lnTo>
                      <a:pt x="400" y="405"/>
                    </a:lnTo>
                    <a:lnTo>
                      <a:pt x="400" y="405"/>
                    </a:lnTo>
                    <a:lnTo>
                      <a:pt x="400" y="405"/>
                    </a:lnTo>
                    <a:lnTo>
                      <a:pt x="400" y="405"/>
                    </a:lnTo>
                    <a:lnTo>
                      <a:pt x="402" y="405"/>
                    </a:lnTo>
                    <a:lnTo>
                      <a:pt x="402" y="405"/>
                    </a:lnTo>
                    <a:lnTo>
                      <a:pt x="402" y="405"/>
                    </a:lnTo>
                    <a:lnTo>
                      <a:pt x="402" y="405"/>
                    </a:lnTo>
                    <a:lnTo>
                      <a:pt x="402" y="405"/>
                    </a:lnTo>
                    <a:lnTo>
                      <a:pt x="402" y="405"/>
                    </a:lnTo>
                    <a:lnTo>
                      <a:pt x="402" y="405"/>
                    </a:lnTo>
                    <a:lnTo>
                      <a:pt x="402" y="403"/>
                    </a:lnTo>
                    <a:lnTo>
                      <a:pt x="402" y="403"/>
                    </a:lnTo>
                    <a:lnTo>
                      <a:pt x="402" y="403"/>
                    </a:lnTo>
                    <a:lnTo>
                      <a:pt x="402" y="401"/>
                    </a:lnTo>
                    <a:lnTo>
                      <a:pt x="403" y="401"/>
                    </a:lnTo>
                    <a:lnTo>
                      <a:pt x="403" y="401"/>
                    </a:lnTo>
                    <a:lnTo>
                      <a:pt x="403" y="401"/>
                    </a:lnTo>
                    <a:lnTo>
                      <a:pt x="403" y="401"/>
                    </a:lnTo>
                    <a:lnTo>
                      <a:pt x="403" y="400"/>
                    </a:lnTo>
                    <a:lnTo>
                      <a:pt x="403" y="400"/>
                    </a:lnTo>
                    <a:lnTo>
                      <a:pt x="403" y="400"/>
                    </a:lnTo>
                    <a:lnTo>
                      <a:pt x="403" y="398"/>
                    </a:lnTo>
                    <a:lnTo>
                      <a:pt x="402" y="398"/>
                    </a:lnTo>
                    <a:lnTo>
                      <a:pt x="400" y="398"/>
                    </a:lnTo>
                    <a:lnTo>
                      <a:pt x="400" y="396"/>
                    </a:lnTo>
                    <a:lnTo>
                      <a:pt x="400" y="396"/>
                    </a:lnTo>
                    <a:lnTo>
                      <a:pt x="400" y="396"/>
                    </a:lnTo>
                    <a:lnTo>
                      <a:pt x="400" y="396"/>
                    </a:lnTo>
                    <a:lnTo>
                      <a:pt x="400" y="394"/>
                    </a:lnTo>
                    <a:lnTo>
                      <a:pt x="400" y="394"/>
                    </a:lnTo>
                    <a:lnTo>
                      <a:pt x="400" y="394"/>
                    </a:lnTo>
                    <a:lnTo>
                      <a:pt x="402" y="394"/>
                    </a:lnTo>
                    <a:lnTo>
                      <a:pt x="402" y="394"/>
                    </a:lnTo>
                    <a:lnTo>
                      <a:pt x="402" y="394"/>
                    </a:lnTo>
                    <a:lnTo>
                      <a:pt x="402" y="394"/>
                    </a:lnTo>
                    <a:lnTo>
                      <a:pt x="403" y="394"/>
                    </a:lnTo>
                    <a:lnTo>
                      <a:pt x="403" y="394"/>
                    </a:lnTo>
                    <a:lnTo>
                      <a:pt x="405" y="394"/>
                    </a:lnTo>
                    <a:lnTo>
                      <a:pt x="405" y="394"/>
                    </a:lnTo>
                    <a:lnTo>
                      <a:pt x="405" y="394"/>
                    </a:lnTo>
                    <a:lnTo>
                      <a:pt x="407" y="394"/>
                    </a:lnTo>
                    <a:lnTo>
                      <a:pt x="409" y="392"/>
                    </a:lnTo>
                    <a:lnTo>
                      <a:pt x="411" y="389"/>
                    </a:lnTo>
                    <a:lnTo>
                      <a:pt x="412" y="389"/>
                    </a:lnTo>
                    <a:lnTo>
                      <a:pt x="412" y="389"/>
                    </a:lnTo>
                    <a:lnTo>
                      <a:pt x="412" y="389"/>
                    </a:lnTo>
                    <a:lnTo>
                      <a:pt x="412" y="389"/>
                    </a:lnTo>
                    <a:lnTo>
                      <a:pt x="412" y="389"/>
                    </a:lnTo>
                    <a:lnTo>
                      <a:pt x="412" y="389"/>
                    </a:lnTo>
                    <a:lnTo>
                      <a:pt x="414" y="389"/>
                    </a:lnTo>
                    <a:lnTo>
                      <a:pt x="414" y="389"/>
                    </a:lnTo>
                    <a:lnTo>
                      <a:pt x="414" y="389"/>
                    </a:lnTo>
                    <a:lnTo>
                      <a:pt x="414" y="389"/>
                    </a:lnTo>
                    <a:lnTo>
                      <a:pt x="414" y="389"/>
                    </a:lnTo>
                    <a:lnTo>
                      <a:pt x="416" y="391"/>
                    </a:lnTo>
                    <a:lnTo>
                      <a:pt x="416" y="391"/>
                    </a:lnTo>
                    <a:lnTo>
                      <a:pt x="418" y="392"/>
                    </a:lnTo>
                    <a:lnTo>
                      <a:pt x="418" y="392"/>
                    </a:lnTo>
                    <a:lnTo>
                      <a:pt x="418" y="392"/>
                    </a:lnTo>
                    <a:lnTo>
                      <a:pt x="418" y="392"/>
                    </a:lnTo>
                    <a:lnTo>
                      <a:pt x="420" y="392"/>
                    </a:lnTo>
                    <a:lnTo>
                      <a:pt x="420" y="392"/>
                    </a:lnTo>
                    <a:lnTo>
                      <a:pt x="421" y="392"/>
                    </a:lnTo>
                    <a:lnTo>
                      <a:pt x="423" y="392"/>
                    </a:lnTo>
                    <a:lnTo>
                      <a:pt x="425" y="392"/>
                    </a:lnTo>
                    <a:lnTo>
                      <a:pt x="425" y="392"/>
                    </a:lnTo>
                    <a:lnTo>
                      <a:pt x="431" y="392"/>
                    </a:lnTo>
                    <a:lnTo>
                      <a:pt x="434" y="392"/>
                    </a:lnTo>
                    <a:lnTo>
                      <a:pt x="434" y="392"/>
                    </a:lnTo>
                    <a:lnTo>
                      <a:pt x="438" y="391"/>
                    </a:lnTo>
                    <a:lnTo>
                      <a:pt x="440" y="389"/>
                    </a:lnTo>
                    <a:lnTo>
                      <a:pt x="440" y="389"/>
                    </a:lnTo>
                    <a:lnTo>
                      <a:pt x="440" y="389"/>
                    </a:lnTo>
                    <a:lnTo>
                      <a:pt x="441" y="387"/>
                    </a:lnTo>
                    <a:lnTo>
                      <a:pt x="441" y="387"/>
                    </a:lnTo>
                    <a:lnTo>
                      <a:pt x="443" y="385"/>
                    </a:lnTo>
                    <a:lnTo>
                      <a:pt x="443" y="385"/>
                    </a:lnTo>
                    <a:lnTo>
                      <a:pt x="443" y="385"/>
                    </a:lnTo>
                    <a:lnTo>
                      <a:pt x="443" y="385"/>
                    </a:lnTo>
                    <a:lnTo>
                      <a:pt x="445" y="383"/>
                    </a:lnTo>
                    <a:lnTo>
                      <a:pt x="445" y="383"/>
                    </a:lnTo>
                    <a:lnTo>
                      <a:pt x="445" y="383"/>
                    </a:lnTo>
                    <a:lnTo>
                      <a:pt x="445" y="383"/>
                    </a:lnTo>
                    <a:lnTo>
                      <a:pt x="445" y="383"/>
                    </a:lnTo>
                    <a:lnTo>
                      <a:pt x="447" y="381"/>
                    </a:lnTo>
                    <a:lnTo>
                      <a:pt x="447" y="381"/>
                    </a:lnTo>
                    <a:lnTo>
                      <a:pt x="447" y="381"/>
                    </a:lnTo>
                    <a:lnTo>
                      <a:pt x="447" y="380"/>
                    </a:lnTo>
                    <a:lnTo>
                      <a:pt x="445" y="380"/>
                    </a:lnTo>
                    <a:lnTo>
                      <a:pt x="445" y="380"/>
                    </a:lnTo>
                    <a:lnTo>
                      <a:pt x="445" y="380"/>
                    </a:lnTo>
                    <a:lnTo>
                      <a:pt x="443" y="380"/>
                    </a:lnTo>
                    <a:lnTo>
                      <a:pt x="443" y="380"/>
                    </a:lnTo>
                    <a:lnTo>
                      <a:pt x="443" y="380"/>
                    </a:lnTo>
                    <a:lnTo>
                      <a:pt x="441" y="380"/>
                    </a:lnTo>
                    <a:lnTo>
                      <a:pt x="441" y="380"/>
                    </a:lnTo>
                    <a:lnTo>
                      <a:pt x="441" y="381"/>
                    </a:lnTo>
                    <a:lnTo>
                      <a:pt x="441" y="381"/>
                    </a:lnTo>
                    <a:lnTo>
                      <a:pt x="440" y="381"/>
                    </a:lnTo>
                    <a:lnTo>
                      <a:pt x="440" y="381"/>
                    </a:lnTo>
                    <a:lnTo>
                      <a:pt x="440" y="381"/>
                    </a:lnTo>
                    <a:lnTo>
                      <a:pt x="440" y="381"/>
                    </a:lnTo>
                    <a:lnTo>
                      <a:pt x="440" y="381"/>
                    </a:lnTo>
                    <a:lnTo>
                      <a:pt x="438" y="380"/>
                    </a:lnTo>
                    <a:lnTo>
                      <a:pt x="436" y="378"/>
                    </a:lnTo>
                    <a:lnTo>
                      <a:pt x="436" y="378"/>
                    </a:lnTo>
                    <a:lnTo>
                      <a:pt x="436" y="378"/>
                    </a:lnTo>
                    <a:lnTo>
                      <a:pt x="436" y="376"/>
                    </a:lnTo>
                    <a:lnTo>
                      <a:pt x="436" y="374"/>
                    </a:lnTo>
                    <a:lnTo>
                      <a:pt x="436" y="374"/>
                    </a:lnTo>
                    <a:lnTo>
                      <a:pt x="436" y="374"/>
                    </a:lnTo>
                    <a:lnTo>
                      <a:pt x="436" y="374"/>
                    </a:lnTo>
                    <a:lnTo>
                      <a:pt x="436" y="374"/>
                    </a:lnTo>
                    <a:lnTo>
                      <a:pt x="438" y="374"/>
                    </a:lnTo>
                    <a:lnTo>
                      <a:pt x="438" y="372"/>
                    </a:lnTo>
                    <a:lnTo>
                      <a:pt x="438" y="372"/>
                    </a:lnTo>
                    <a:lnTo>
                      <a:pt x="438" y="372"/>
                    </a:lnTo>
                    <a:lnTo>
                      <a:pt x="440" y="372"/>
                    </a:lnTo>
                    <a:lnTo>
                      <a:pt x="440" y="374"/>
                    </a:lnTo>
                    <a:lnTo>
                      <a:pt x="440" y="374"/>
                    </a:lnTo>
                    <a:lnTo>
                      <a:pt x="443" y="374"/>
                    </a:lnTo>
                    <a:lnTo>
                      <a:pt x="445" y="374"/>
                    </a:lnTo>
                    <a:lnTo>
                      <a:pt x="445" y="376"/>
                    </a:lnTo>
                    <a:lnTo>
                      <a:pt x="447" y="376"/>
                    </a:lnTo>
                    <a:lnTo>
                      <a:pt x="449" y="376"/>
                    </a:lnTo>
                    <a:lnTo>
                      <a:pt x="449" y="376"/>
                    </a:lnTo>
                    <a:lnTo>
                      <a:pt x="450" y="376"/>
                    </a:lnTo>
                    <a:lnTo>
                      <a:pt x="450" y="376"/>
                    </a:lnTo>
                    <a:lnTo>
                      <a:pt x="452" y="376"/>
                    </a:lnTo>
                    <a:lnTo>
                      <a:pt x="452" y="376"/>
                    </a:lnTo>
                    <a:lnTo>
                      <a:pt x="454" y="376"/>
                    </a:lnTo>
                    <a:lnTo>
                      <a:pt x="454" y="374"/>
                    </a:lnTo>
                    <a:lnTo>
                      <a:pt x="456" y="374"/>
                    </a:lnTo>
                    <a:lnTo>
                      <a:pt x="456" y="374"/>
                    </a:lnTo>
                    <a:lnTo>
                      <a:pt x="456" y="372"/>
                    </a:lnTo>
                    <a:lnTo>
                      <a:pt x="456" y="372"/>
                    </a:lnTo>
                    <a:lnTo>
                      <a:pt x="456" y="372"/>
                    </a:lnTo>
                    <a:lnTo>
                      <a:pt x="456" y="372"/>
                    </a:lnTo>
                    <a:lnTo>
                      <a:pt x="456" y="372"/>
                    </a:lnTo>
                    <a:lnTo>
                      <a:pt x="454" y="372"/>
                    </a:lnTo>
                    <a:lnTo>
                      <a:pt x="454" y="371"/>
                    </a:lnTo>
                    <a:lnTo>
                      <a:pt x="454" y="371"/>
                    </a:lnTo>
                    <a:lnTo>
                      <a:pt x="454" y="371"/>
                    </a:lnTo>
                    <a:lnTo>
                      <a:pt x="454" y="371"/>
                    </a:lnTo>
                    <a:lnTo>
                      <a:pt x="454" y="371"/>
                    </a:lnTo>
                    <a:lnTo>
                      <a:pt x="452" y="371"/>
                    </a:lnTo>
                    <a:lnTo>
                      <a:pt x="452" y="371"/>
                    </a:lnTo>
                    <a:lnTo>
                      <a:pt x="452" y="369"/>
                    </a:lnTo>
                    <a:lnTo>
                      <a:pt x="452" y="369"/>
                    </a:lnTo>
                    <a:lnTo>
                      <a:pt x="450" y="367"/>
                    </a:lnTo>
                    <a:lnTo>
                      <a:pt x="450" y="367"/>
                    </a:lnTo>
                    <a:lnTo>
                      <a:pt x="450" y="367"/>
                    </a:lnTo>
                    <a:lnTo>
                      <a:pt x="450" y="367"/>
                    </a:lnTo>
                    <a:lnTo>
                      <a:pt x="450" y="367"/>
                    </a:lnTo>
                    <a:lnTo>
                      <a:pt x="449" y="365"/>
                    </a:lnTo>
                    <a:lnTo>
                      <a:pt x="449" y="365"/>
                    </a:lnTo>
                    <a:lnTo>
                      <a:pt x="449" y="365"/>
                    </a:lnTo>
                    <a:lnTo>
                      <a:pt x="447" y="365"/>
                    </a:lnTo>
                    <a:lnTo>
                      <a:pt x="447" y="363"/>
                    </a:lnTo>
                    <a:lnTo>
                      <a:pt x="447" y="363"/>
                    </a:lnTo>
                    <a:lnTo>
                      <a:pt x="445" y="363"/>
                    </a:lnTo>
                    <a:lnTo>
                      <a:pt x="445" y="363"/>
                    </a:lnTo>
                    <a:lnTo>
                      <a:pt x="445" y="363"/>
                    </a:lnTo>
                    <a:lnTo>
                      <a:pt x="445" y="363"/>
                    </a:lnTo>
                    <a:lnTo>
                      <a:pt x="445" y="363"/>
                    </a:lnTo>
                    <a:lnTo>
                      <a:pt x="443" y="362"/>
                    </a:lnTo>
                    <a:lnTo>
                      <a:pt x="443" y="362"/>
                    </a:lnTo>
                    <a:lnTo>
                      <a:pt x="443" y="360"/>
                    </a:lnTo>
                    <a:lnTo>
                      <a:pt x="443" y="360"/>
                    </a:lnTo>
                    <a:lnTo>
                      <a:pt x="445" y="360"/>
                    </a:lnTo>
                    <a:lnTo>
                      <a:pt x="445" y="360"/>
                    </a:lnTo>
                    <a:lnTo>
                      <a:pt x="445" y="358"/>
                    </a:lnTo>
                    <a:lnTo>
                      <a:pt x="449" y="356"/>
                    </a:lnTo>
                    <a:lnTo>
                      <a:pt x="449" y="354"/>
                    </a:lnTo>
                    <a:lnTo>
                      <a:pt x="450" y="354"/>
                    </a:lnTo>
                    <a:lnTo>
                      <a:pt x="450" y="354"/>
                    </a:lnTo>
                    <a:lnTo>
                      <a:pt x="450" y="354"/>
                    </a:lnTo>
                    <a:lnTo>
                      <a:pt x="450" y="354"/>
                    </a:lnTo>
                    <a:lnTo>
                      <a:pt x="452" y="354"/>
                    </a:lnTo>
                    <a:lnTo>
                      <a:pt x="454" y="356"/>
                    </a:lnTo>
                    <a:lnTo>
                      <a:pt x="454" y="356"/>
                    </a:lnTo>
                    <a:lnTo>
                      <a:pt x="456" y="356"/>
                    </a:lnTo>
                    <a:lnTo>
                      <a:pt x="458" y="356"/>
                    </a:lnTo>
                    <a:lnTo>
                      <a:pt x="459" y="356"/>
                    </a:lnTo>
                    <a:lnTo>
                      <a:pt x="459" y="356"/>
                    </a:lnTo>
                    <a:lnTo>
                      <a:pt x="461" y="356"/>
                    </a:lnTo>
                    <a:lnTo>
                      <a:pt x="461" y="354"/>
                    </a:lnTo>
                    <a:lnTo>
                      <a:pt x="463" y="354"/>
                    </a:lnTo>
                    <a:lnTo>
                      <a:pt x="463" y="354"/>
                    </a:lnTo>
                    <a:lnTo>
                      <a:pt x="463" y="353"/>
                    </a:lnTo>
                    <a:lnTo>
                      <a:pt x="463" y="353"/>
                    </a:lnTo>
                    <a:lnTo>
                      <a:pt x="465" y="351"/>
                    </a:lnTo>
                    <a:lnTo>
                      <a:pt x="465" y="347"/>
                    </a:lnTo>
                    <a:lnTo>
                      <a:pt x="465" y="345"/>
                    </a:lnTo>
                    <a:lnTo>
                      <a:pt x="465" y="343"/>
                    </a:lnTo>
                    <a:lnTo>
                      <a:pt x="467" y="342"/>
                    </a:lnTo>
                    <a:lnTo>
                      <a:pt x="467" y="342"/>
                    </a:lnTo>
                    <a:lnTo>
                      <a:pt x="465" y="340"/>
                    </a:lnTo>
                    <a:lnTo>
                      <a:pt x="465" y="338"/>
                    </a:lnTo>
                    <a:lnTo>
                      <a:pt x="465" y="338"/>
                    </a:lnTo>
                    <a:lnTo>
                      <a:pt x="465" y="336"/>
                    </a:lnTo>
                    <a:lnTo>
                      <a:pt x="465" y="336"/>
                    </a:lnTo>
                    <a:lnTo>
                      <a:pt x="465" y="336"/>
                    </a:lnTo>
                    <a:lnTo>
                      <a:pt x="465" y="336"/>
                    </a:lnTo>
                    <a:lnTo>
                      <a:pt x="465" y="334"/>
                    </a:lnTo>
                    <a:lnTo>
                      <a:pt x="467" y="334"/>
                    </a:lnTo>
                    <a:lnTo>
                      <a:pt x="467" y="334"/>
                    </a:lnTo>
                    <a:lnTo>
                      <a:pt x="467" y="334"/>
                    </a:lnTo>
                    <a:lnTo>
                      <a:pt x="467" y="334"/>
                    </a:lnTo>
                    <a:lnTo>
                      <a:pt x="469" y="334"/>
                    </a:lnTo>
                    <a:lnTo>
                      <a:pt x="470" y="334"/>
                    </a:lnTo>
                    <a:lnTo>
                      <a:pt x="470" y="336"/>
                    </a:lnTo>
                    <a:lnTo>
                      <a:pt x="472" y="334"/>
                    </a:lnTo>
                    <a:lnTo>
                      <a:pt x="472" y="334"/>
                    </a:lnTo>
                    <a:lnTo>
                      <a:pt x="472" y="334"/>
                    </a:lnTo>
                    <a:lnTo>
                      <a:pt x="472" y="334"/>
                    </a:lnTo>
                    <a:lnTo>
                      <a:pt x="472" y="334"/>
                    </a:lnTo>
                    <a:lnTo>
                      <a:pt x="472" y="334"/>
                    </a:lnTo>
                    <a:lnTo>
                      <a:pt x="474" y="334"/>
                    </a:lnTo>
                    <a:lnTo>
                      <a:pt x="474" y="334"/>
                    </a:lnTo>
                    <a:lnTo>
                      <a:pt x="474" y="333"/>
                    </a:lnTo>
                    <a:lnTo>
                      <a:pt x="476" y="333"/>
                    </a:lnTo>
                    <a:lnTo>
                      <a:pt x="476" y="333"/>
                    </a:lnTo>
                    <a:lnTo>
                      <a:pt x="478" y="331"/>
                    </a:lnTo>
                    <a:lnTo>
                      <a:pt x="478" y="331"/>
                    </a:lnTo>
                    <a:lnTo>
                      <a:pt x="478" y="331"/>
                    </a:lnTo>
                    <a:lnTo>
                      <a:pt x="479" y="331"/>
                    </a:lnTo>
                    <a:lnTo>
                      <a:pt x="479" y="331"/>
                    </a:lnTo>
                    <a:lnTo>
                      <a:pt x="479" y="331"/>
                    </a:lnTo>
                    <a:lnTo>
                      <a:pt x="479" y="331"/>
                    </a:lnTo>
                    <a:lnTo>
                      <a:pt x="481" y="331"/>
                    </a:lnTo>
                    <a:lnTo>
                      <a:pt x="481" y="331"/>
                    </a:lnTo>
                    <a:lnTo>
                      <a:pt x="483" y="331"/>
                    </a:lnTo>
                    <a:lnTo>
                      <a:pt x="483" y="333"/>
                    </a:lnTo>
                    <a:lnTo>
                      <a:pt x="485" y="333"/>
                    </a:lnTo>
                    <a:lnTo>
                      <a:pt x="485" y="333"/>
                    </a:lnTo>
                    <a:lnTo>
                      <a:pt x="485" y="333"/>
                    </a:lnTo>
                    <a:lnTo>
                      <a:pt x="487" y="333"/>
                    </a:lnTo>
                    <a:lnTo>
                      <a:pt x="487" y="333"/>
                    </a:lnTo>
                    <a:lnTo>
                      <a:pt x="487" y="333"/>
                    </a:lnTo>
                    <a:lnTo>
                      <a:pt x="487" y="333"/>
                    </a:lnTo>
                    <a:lnTo>
                      <a:pt x="487" y="333"/>
                    </a:lnTo>
                    <a:lnTo>
                      <a:pt x="488" y="334"/>
                    </a:lnTo>
                    <a:lnTo>
                      <a:pt x="488" y="334"/>
                    </a:lnTo>
                    <a:lnTo>
                      <a:pt x="488" y="334"/>
                    </a:lnTo>
                    <a:lnTo>
                      <a:pt x="488" y="334"/>
                    </a:lnTo>
                    <a:lnTo>
                      <a:pt x="490" y="334"/>
                    </a:lnTo>
                    <a:lnTo>
                      <a:pt x="490" y="334"/>
                    </a:lnTo>
                    <a:lnTo>
                      <a:pt x="490" y="334"/>
                    </a:lnTo>
                    <a:lnTo>
                      <a:pt x="492" y="334"/>
                    </a:lnTo>
                    <a:lnTo>
                      <a:pt x="492" y="334"/>
                    </a:lnTo>
                    <a:lnTo>
                      <a:pt x="492" y="334"/>
                    </a:lnTo>
                    <a:lnTo>
                      <a:pt x="492" y="334"/>
                    </a:lnTo>
                    <a:lnTo>
                      <a:pt x="492" y="334"/>
                    </a:lnTo>
                    <a:lnTo>
                      <a:pt x="492" y="333"/>
                    </a:lnTo>
                    <a:lnTo>
                      <a:pt x="492" y="333"/>
                    </a:lnTo>
                    <a:lnTo>
                      <a:pt x="492" y="333"/>
                    </a:lnTo>
                    <a:lnTo>
                      <a:pt x="492" y="331"/>
                    </a:lnTo>
                    <a:lnTo>
                      <a:pt x="492" y="331"/>
                    </a:lnTo>
                    <a:lnTo>
                      <a:pt x="492" y="331"/>
                    </a:lnTo>
                    <a:lnTo>
                      <a:pt x="492" y="331"/>
                    </a:lnTo>
                    <a:lnTo>
                      <a:pt x="492" y="329"/>
                    </a:lnTo>
                    <a:lnTo>
                      <a:pt x="492" y="327"/>
                    </a:lnTo>
                    <a:lnTo>
                      <a:pt x="492" y="327"/>
                    </a:lnTo>
                    <a:lnTo>
                      <a:pt x="492" y="327"/>
                    </a:lnTo>
                    <a:lnTo>
                      <a:pt x="490" y="324"/>
                    </a:lnTo>
                    <a:lnTo>
                      <a:pt x="488" y="322"/>
                    </a:lnTo>
                    <a:lnTo>
                      <a:pt x="488" y="322"/>
                    </a:lnTo>
                    <a:lnTo>
                      <a:pt x="488" y="322"/>
                    </a:lnTo>
                    <a:lnTo>
                      <a:pt x="488" y="322"/>
                    </a:lnTo>
                    <a:lnTo>
                      <a:pt x="488" y="322"/>
                    </a:lnTo>
                    <a:lnTo>
                      <a:pt x="488" y="322"/>
                    </a:lnTo>
                    <a:lnTo>
                      <a:pt x="487" y="322"/>
                    </a:lnTo>
                    <a:lnTo>
                      <a:pt x="487" y="322"/>
                    </a:lnTo>
                    <a:lnTo>
                      <a:pt x="485" y="322"/>
                    </a:lnTo>
                    <a:lnTo>
                      <a:pt x="485" y="320"/>
                    </a:lnTo>
                    <a:lnTo>
                      <a:pt x="485" y="320"/>
                    </a:lnTo>
                    <a:lnTo>
                      <a:pt x="485" y="320"/>
                    </a:lnTo>
                    <a:lnTo>
                      <a:pt x="485" y="320"/>
                    </a:lnTo>
                    <a:lnTo>
                      <a:pt x="485" y="320"/>
                    </a:lnTo>
                    <a:lnTo>
                      <a:pt x="485" y="320"/>
                    </a:lnTo>
                    <a:lnTo>
                      <a:pt x="485" y="318"/>
                    </a:lnTo>
                    <a:lnTo>
                      <a:pt x="485" y="318"/>
                    </a:lnTo>
                    <a:lnTo>
                      <a:pt x="485" y="318"/>
                    </a:lnTo>
                    <a:lnTo>
                      <a:pt x="485" y="318"/>
                    </a:lnTo>
                    <a:lnTo>
                      <a:pt x="485" y="318"/>
                    </a:lnTo>
                    <a:lnTo>
                      <a:pt x="485" y="318"/>
                    </a:lnTo>
                    <a:lnTo>
                      <a:pt x="485" y="318"/>
                    </a:lnTo>
                    <a:lnTo>
                      <a:pt x="485" y="316"/>
                    </a:lnTo>
                    <a:lnTo>
                      <a:pt x="485" y="316"/>
                    </a:lnTo>
                    <a:lnTo>
                      <a:pt x="483" y="316"/>
                    </a:lnTo>
                    <a:lnTo>
                      <a:pt x="481" y="315"/>
                    </a:lnTo>
                    <a:lnTo>
                      <a:pt x="481" y="315"/>
                    </a:lnTo>
                    <a:lnTo>
                      <a:pt x="481" y="315"/>
                    </a:lnTo>
                    <a:lnTo>
                      <a:pt x="478" y="315"/>
                    </a:lnTo>
                    <a:lnTo>
                      <a:pt x="478" y="315"/>
                    </a:lnTo>
                    <a:lnTo>
                      <a:pt x="476" y="315"/>
                    </a:lnTo>
                    <a:lnTo>
                      <a:pt x="476" y="315"/>
                    </a:lnTo>
                    <a:lnTo>
                      <a:pt x="474" y="315"/>
                    </a:lnTo>
                    <a:lnTo>
                      <a:pt x="474" y="315"/>
                    </a:lnTo>
                    <a:lnTo>
                      <a:pt x="472" y="316"/>
                    </a:lnTo>
                    <a:lnTo>
                      <a:pt x="472" y="316"/>
                    </a:lnTo>
                    <a:lnTo>
                      <a:pt x="472" y="316"/>
                    </a:lnTo>
                    <a:lnTo>
                      <a:pt x="470" y="315"/>
                    </a:lnTo>
                    <a:lnTo>
                      <a:pt x="469" y="315"/>
                    </a:lnTo>
                    <a:lnTo>
                      <a:pt x="469" y="315"/>
                    </a:lnTo>
                    <a:lnTo>
                      <a:pt x="467" y="313"/>
                    </a:lnTo>
                    <a:lnTo>
                      <a:pt x="467" y="313"/>
                    </a:lnTo>
                    <a:lnTo>
                      <a:pt x="465" y="311"/>
                    </a:lnTo>
                    <a:lnTo>
                      <a:pt x="465" y="311"/>
                    </a:lnTo>
                    <a:lnTo>
                      <a:pt x="465" y="311"/>
                    </a:lnTo>
                    <a:lnTo>
                      <a:pt x="465" y="309"/>
                    </a:lnTo>
                    <a:lnTo>
                      <a:pt x="467" y="307"/>
                    </a:lnTo>
                    <a:lnTo>
                      <a:pt x="467" y="306"/>
                    </a:lnTo>
                    <a:lnTo>
                      <a:pt x="467" y="306"/>
                    </a:lnTo>
                    <a:lnTo>
                      <a:pt x="467" y="306"/>
                    </a:lnTo>
                    <a:lnTo>
                      <a:pt x="467" y="306"/>
                    </a:lnTo>
                    <a:lnTo>
                      <a:pt x="469" y="306"/>
                    </a:lnTo>
                    <a:lnTo>
                      <a:pt x="469" y="306"/>
                    </a:lnTo>
                    <a:lnTo>
                      <a:pt x="470" y="306"/>
                    </a:lnTo>
                    <a:lnTo>
                      <a:pt x="472" y="306"/>
                    </a:lnTo>
                    <a:lnTo>
                      <a:pt x="472" y="306"/>
                    </a:lnTo>
                    <a:lnTo>
                      <a:pt x="474" y="307"/>
                    </a:lnTo>
                    <a:lnTo>
                      <a:pt x="476" y="307"/>
                    </a:lnTo>
                    <a:lnTo>
                      <a:pt x="476" y="307"/>
                    </a:lnTo>
                    <a:lnTo>
                      <a:pt x="478" y="307"/>
                    </a:lnTo>
                    <a:lnTo>
                      <a:pt x="478" y="307"/>
                    </a:lnTo>
                    <a:lnTo>
                      <a:pt x="478" y="307"/>
                    </a:lnTo>
                    <a:lnTo>
                      <a:pt x="479" y="307"/>
                    </a:lnTo>
                    <a:lnTo>
                      <a:pt x="479" y="307"/>
                    </a:lnTo>
                    <a:lnTo>
                      <a:pt x="479" y="307"/>
                    </a:lnTo>
                    <a:lnTo>
                      <a:pt x="479" y="307"/>
                    </a:lnTo>
                    <a:lnTo>
                      <a:pt x="481" y="307"/>
                    </a:lnTo>
                    <a:lnTo>
                      <a:pt x="481" y="307"/>
                    </a:lnTo>
                    <a:lnTo>
                      <a:pt x="481" y="307"/>
                    </a:lnTo>
                    <a:lnTo>
                      <a:pt x="483" y="307"/>
                    </a:lnTo>
                    <a:lnTo>
                      <a:pt x="483" y="307"/>
                    </a:lnTo>
                    <a:lnTo>
                      <a:pt x="483" y="307"/>
                    </a:lnTo>
                    <a:lnTo>
                      <a:pt x="483" y="307"/>
                    </a:lnTo>
                    <a:lnTo>
                      <a:pt x="483" y="307"/>
                    </a:lnTo>
                    <a:lnTo>
                      <a:pt x="485" y="307"/>
                    </a:lnTo>
                    <a:lnTo>
                      <a:pt x="485" y="307"/>
                    </a:lnTo>
                    <a:lnTo>
                      <a:pt x="485" y="306"/>
                    </a:lnTo>
                    <a:lnTo>
                      <a:pt x="485" y="306"/>
                    </a:lnTo>
                    <a:lnTo>
                      <a:pt x="487" y="306"/>
                    </a:lnTo>
                    <a:lnTo>
                      <a:pt x="487" y="306"/>
                    </a:lnTo>
                    <a:lnTo>
                      <a:pt x="487" y="306"/>
                    </a:lnTo>
                    <a:lnTo>
                      <a:pt x="488" y="306"/>
                    </a:lnTo>
                    <a:lnTo>
                      <a:pt x="488" y="306"/>
                    </a:lnTo>
                    <a:lnTo>
                      <a:pt x="488" y="306"/>
                    </a:lnTo>
                    <a:lnTo>
                      <a:pt x="488" y="306"/>
                    </a:lnTo>
                    <a:lnTo>
                      <a:pt x="490" y="306"/>
                    </a:lnTo>
                    <a:lnTo>
                      <a:pt x="490" y="306"/>
                    </a:lnTo>
                    <a:lnTo>
                      <a:pt x="492" y="306"/>
                    </a:lnTo>
                    <a:lnTo>
                      <a:pt x="492" y="306"/>
                    </a:lnTo>
                    <a:lnTo>
                      <a:pt x="494" y="306"/>
                    </a:lnTo>
                    <a:lnTo>
                      <a:pt x="494" y="306"/>
                    </a:lnTo>
                    <a:lnTo>
                      <a:pt x="494" y="306"/>
                    </a:lnTo>
                    <a:lnTo>
                      <a:pt x="494" y="304"/>
                    </a:lnTo>
                    <a:lnTo>
                      <a:pt x="494" y="304"/>
                    </a:lnTo>
                    <a:lnTo>
                      <a:pt x="496" y="302"/>
                    </a:lnTo>
                    <a:lnTo>
                      <a:pt x="496" y="300"/>
                    </a:lnTo>
                    <a:lnTo>
                      <a:pt x="496" y="300"/>
                    </a:lnTo>
                    <a:lnTo>
                      <a:pt x="496" y="300"/>
                    </a:lnTo>
                    <a:lnTo>
                      <a:pt x="496" y="300"/>
                    </a:lnTo>
                    <a:lnTo>
                      <a:pt x="496" y="300"/>
                    </a:lnTo>
                    <a:lnTo>
                      <a:pt x="497" y="300"/>
                    </a:lnTo>
                    <a:lnTo>
                      <a:pt x="497" y="300"/>
                    </a:lnTo>
                    <a:lnTo>
                      <a:pt x="499" y="300"/>
                    </a:lnTo>
                    <a:lnTo>
                      <a:pt x="501" y="300"/>
                    </a:lnTo>
                    <a:lnTo>
                      <a:pt x="501" y="300"/>
                    </a:lnTo>
                    <a:lnTo>
                      <a:pt x="503" y="300"/>
                    </a:lnTo>
                    <a:lnTo>
                      <a:pt x="503" y="298"/>
                    </a:lnTo>
                    <a:lnTo>
                      <a:pt x="505" y="298"/>
                    </a:lnTo>
                    <a:lnTo>
                      <a:pt x="505" y="296"/>
                    </a:lnTo>
                    <a:lnTo>
                      <a:pt x="506" y="293"/>
                    </a:lnTo>
                    <a:lnTo>
                      <a:pt x="508" y="291"/>
                    </a:lnTo>
                    <a:lnTo>
                      <a:pt x="508" y="291"/>
                    </a:lnTo>
                    <a:lnTo>
                      <a:pt x="510" y="289"/>
                    </a:lnTo>
                    <a:lnTo>
                      <a:pt x="510" y="289"/>
                    </a:lnTo>
                    <a:lnTo>
                      <a:pt x="512" y="289"/>
                    </a:lnTo>
                    <a:lnTo>
                      <a:pt x="512" y="289"/>
                    </a:lnTo>
                    <a:lnTo>
                      <a:pt x="512" y="289"/>
                    </a:lnTo>
                    <a:lnTo>
                      <a:pt x="514" y="289"/>
                    </a:lnTo>
                    <a:lnTo>
                      <a:pt x="514" y="289"/>
                    </a:lnTo>
                    <a:lnTo>
                      <a:pt x="514" y="289"/>
                    </a:lnTo>
                    <a:lnTo>
                      <a:pt x="516" y="289"/>
                    </a:lnTo>
                    <a:lnTo>
                      <a:pt x="516" y="289"/>
                    </a:lnTo>
                    <a:lnTo>
                      <a:pt x="516" y="289"/>
                    </a:lnTo>
                    <a:lnTo>
                      <a:pt x="516" y="289"/>
                    </a:lnTo>
                    <a:lnTo>
                      <a:pt x="516" y="289"/>
                    </a:lnTo>
                    <a:lnTo>
                      <a:pt x="517" y="289"/>
                    </a:lnTo>
                    <a:lnTo>
                      <a:pt x="517" y="289"/>
                    </a:lnTo>
                    <a:lnTo>
                      <a:pt x="517" y="289"/>
                    </a:lnTo>
                    <a:lnTo>
                      <a:pt x="517" y="289"/>
                    </a:lnTo>
                    <a:lnTo>
                      <a:pt x="519" y="289"/>
                    </a:lnTo>
                    <a:lnTo>
                      <a:pt x="519" y="289"/>
                    </a:lnTo>
                    <a:lnTo>
                      <a:pt x="519" y="289"/>
                    </a:lnTo>
                    <a:lnTo>
                      <a:pt x="519" y="287"/>
                    </a:lnTo>
                    <a:lnTo>
                      <a:pt x="519" y="287"/>
                    </a:lnTo>
                    <a:lnTo>
                      <a:pt x="519" y="286"/>
                    </a:lnTo>
                    <a:lnTo>
                      <a:pt x="519" y="286"/>
                    </a:lnTo>
                    <a:lnTo>
                      <a:pt x="519" y="286"/>
                    </a:lnTo>
                    <a:lnTo>
                      <a:pt x="519" y="286"/>
                    </a:lnTo>
                    <a:lnTo>
                      <a:pt x="517" y="284"/>
                    </a:lnTo>
                    <a:lnTo>
                      <a:pt x="517" y="282"/>
                    </a:lnTo>
                    <a:lnTo>
                      <a:pt x="516" y="282"/>
                    </a:lnTo>
                    <a:lnTo>
                      <a:pt x="516" y="282"/>
                    </a:lnTo>
                    <a:lnTo>
                      <a:pt x="516" y="282"/>
                    </a:lnTo>
                    <a:lnTo>
                      <a:pt x="516" y="282"/>
                    </a:lnTo>
                    <a:lnTo>
                      <a:pt x="516" y="282"/>
                    </a:lnTo>
                    <a:lnTo>
                      <a:pt x="516" y="280"/>
                    </a:lnTo>
                    <a:lnTo>
                      <a:pt x="516" y="280"/>
                    </a:lnTo>
                    <a:lnTo>
                      <a:pt x="516" y="280"/>
                    </a:lnTo>
                    <a:lnTo>
                      <a:pt x="516" y="280"/>
                    </a:lnTo>
                    <a:lnTo>
                      <a:pt x="514" y="280"/>
                    </a:lnTo>
                    <a:lnTo>
                      <a:pt x="514" y="278"/>
                    </a:lnTo>
                    <a:lnTo>
                      <a:pt x="514" y="278"/>
                    </a:lnTo>
                    <a:lnTo>
                      <a:pt x="514" y="278"/>
                    </a:lnTo>
                    <a:lnTo>
                      <a:pt x="514" y="278"/>
                    </a:lnTo>
                    <a:lnTo>
                      <a:pt x="516" y="277"/>
                    </a:lnTo>
                    <a:lnTo>
                      <a:pt x="516" y="277"/>
                    </a:lnTo>
                    <a:lnTo>
                      <a:pt x="516" y="277"/>
                    </a:lnTo>
                    <a:lnTo>
                      <a:pt x="516" y="275"/>
                    </a:lnTo>
                    <a:lnTo>
                      <a:pt x="517" y="273"/>
                    </a:lnTo>
                    <a:lnTo>
                      <a:pt x="517" y="273"/>
                    </a:lnTo>
                    <a:lnTo>
                      <a:pt x="517" y="273"/>
                    </a:lnTo>
                    <a:lnTo>
                      <a:pt x="519" y="273"/>
                    </a:lnTo>
                    <a:lnTo>
                      <a:pt x="519" y="271"/>
                    </a:lnTo>
                    <a:lnTo>
                      <a:pt x="519" y="271"/>
                    </a:lnTo>
                    <a:lnTo>
                      <a:pt x="519" y="271"/>
                    </a:lnTo>
                    <a:lnTo>
                      <a:pt x="519" y="271"/>
                    </a:lnTo>
                    <a:lnTo>
                      <a:pt x="519" y="271"/>
                    </a:lnTo>
                    <a:lnTo>
                      <a:pt x="519" y="271"/>
                    </a:lnTo>
                    <a:lnTo>
                      <a:pt x="519" y="271"/>
                    </a:lnTo>
                    <a:lnTo>
                      <a:pt x="521" y="271"/>
                    </a:lnTo>
                    <a:lnTo>
                      <a:pt x="521" y="271"/>
                    </a:lnTo>
                    <a:lnTo>
                      <a:pt x="521" y="271"/>
                    </a:lnTo>
                    <a:lnTo>
                      <a:pt x="521" y="273"/>
                    </a:lnTo>
                    <a:lnTo>
                      <a:pt x="523" y="273"/>
                    </a:lnTo>
                    <a:lnTo>
                      <a:pt x="523" y="273"/>
                    </a:lnTo>
                    <a:lnTo>
                      <a:pt x="523" y="273"/>
                    </a:lnTo>
                    <a:lnTo>
                      <a:pt x="523" y="273"/>
                    </a:lnTo>
                    <a:lnTo>
                      <a:pt x="525" y="273"/>
                    </a:lnTo>
                    <a:lnTo>
                      <a:pt x="525" y="275"/>
                    </a:lnTo>
                    <a:lnTo>
                      <a:pt x="525" y="275"/>
                    </a:lnTo>
                    <a:lnTo>
                      <a:pt x="526" y="275"/>
                    </a:lnTo>
                    <a:lnTo>
                      <a:pt x="526" y="275"/>
                    </a:lnTo>
                    <a:lnTo>
                      <a:pt x="528" y="275"/>
                    </a:lnTo>
                    <a:lnTo>
                      <a:pt x="528" y="275"/>
                    </a:lnTo>
                    <a:lnTo>
                      <a:pt x="528" y="275"/>
                    </a:lnTo>
                    <a:lnTo>
                      <a:pt x="528" y="273"/>
                    </a:lnTo>
                    <a:lnTo>
                      <a:pt x="528" y="273"/>
                    </a:lnTo>
                    <a:lnTo>
                      <a:pt x="528" y="271"/>
                    </a:lnTo>
                    <a:lnTo>
                      <a:pt x="528" y="271"/>
                    </a:lnTo>
                    <a:lnTo>
                      <a:pt x="528" y="268"/>
                    </a:lnTo>
                    <a:lnTo>
                      <a:pt x="528" y="264"/>
                    </a:lnTo>
                    <a:lnTo>
                      <a:pt x="528" y="262"/>
                    </a:lnTo>
                    <a:lnTo>
                      <a:pt x="528" y="260"/>
                    </a:lnTo>
                    <a:lnTo>
                      <a:pt x="528" y="258"/>
                    </a:lnTo>
                    <a:lnTo>
                      <a:pt x="528" y="257"/>
                    </a:lnTo>
                    <a:lnTo>
                      <a:pt x="530" y="255"/>
                    </a:lnTo>
                    <a:lnTo>
                      <a:pt x="530" y="253"/>
                    </a:lnTo>
                    <a:lnTo>
                      <a:pt x="528" y="253"/>
                    </a:lnTo>
                    <a:lnTo>
                      <a:pt x="528" y="251"/>
                    </a:lnTo>
                    <a:lnTo>
                      <a:pt x="526" y="251"/>
                    </a:lnTo>
                    <a:lnTo>
                      <a:pt x="525" y="251"/>
                    </a:lnTo>
                    <a:lnTo>
                      <a:pt x="525" y="251"/>
                    </a:lnTo>
                    <a:lnTo>
                      <a:pt x="525" y="251"/>
                    </a:lnTo>
                    <a:lnTo>
                      <a:pt x="523" y="251"/>
                    </a:lnTo>
                    <a:lnTo>
                      <a:pt x="523" y="251"/>
                    </a:lnTo>
                    <a:lnTo>
                      <a:pt x="521" y="249"/>
                    </a:lnTo>
                    <a:lnTo>
                      <a:pt x="521" y="249"/>
                    </a:lnTo>
                    <a:lnTo>
                      <a:pt x="521" y="249"/>
                    </a:lnTo>
                    <a:lnTo>
                      <a:pt x="521" y="249"/>
                    </a:lnTo>
                    <a:lnTo>
                      <a:pt x="521" y="249"/>
                    </a:lnTo>
                    <a:lnTo>
                      <a:pt x="519" y="248"/>
                    </a:lnTo>
                    <a:lnTo>
                      <a:pt x="519" y="248"/>
                    </a:lnTo>
                    <a:lnTo>
                      <a:pt x="521" y="246"/>
                    </a:lnTo>
                    <a:lnTo>
                      <a:pt x="521" y="244"/>
                    </a:lnTo>
                    <a:lnTo>
                      <a:pt x="521" y="242"/>
                    </a:lnTo>
                    <a:lnTo>
                      <a:pt x="521" y="242"/>
                    </a:lnTo>
                    <a:lnTo>
                      <a:pt x="521" y="242"/>
                    </a:lnTo>
                    <a:lnTo>
                      <a:pt x="521" y="240"/>
                    </a:lnTo>
                    <a:lnTo>
                      <a:pt x="521" y="240"/>
                    </a:lnTo>
                    <a:lnTo>
                      <a:pt x="521" y="239"/>
                    </a:lnTo>
                    <a:lnTo>
                      <a:pt x="521" y="237"/>
                    </a:lnTo>
                    <a:lnTo>
                      <a:pt x="521" y="237"/>
                    </a:lnTo>
                    <a:lnTo>
                      <a:pt x="521" y="237"/>
                    </a:lnTo>
                    <a:lnTo>
                      <a:pt x="523" y="237"/>
                    </a:lnTo>
                    <a:lnTo>
                      <a:pt x="523" y="237"/>
                    </a:lnTo>
                    <a:lnTo>
                      <a:pt x="523" y="237"/>
                    </a:lnTo>
                    <a:lnTo>
                      <a:pt x="525" y="237"/>
                    </a:lnTo>
                    <a:lnTo>
                      <a:pt x="525" y="237"/>
                    </a:lnTo>
                    <a:lnTo>
                      <a:pt x="526" y="237"/>
                    </a:lnTo>
                    <a:lnTo>
                      <a:pt x="526" y="237"/>
                    </a:lnTo>
                    <a:lnTo>
                      <a:pt x="528" y="237"/>
                    </a:lnTo>
                    <a:lnTo>
                      <a:pt x="530" y="237"/>
                    </a:lnTo>
                    <a:lnTo>
                      <a:pt x="530" y="237"/>
                    </a:lnTo>
                    <a:lnTo>
                      <a:pt x="532" y="237"/>
                    </a:lnTo>
                    <a:lnTo>
                      <a:pt x="532" y="237"/>
                    </a:lnTo>
                    <a:lnTo>
                      <a:pt x="532" y="237"/>
                    </a:lnTo>
                    <a:lnTo>
                      <a:pt x="534" y="237"/>
                    </a:lnTo>
                    <a:lnTo>
                      <a:pt x="534" y="237"/>
                    </a:lnTo>
                    <a:lnTo>
                      <a:pt x="534" y="237"/>
                    </a:lnTo>
                    <a:lnTo>
                      <a:pt x="535" y="237"/>
                    </a:lnTo>
                    <a:lnTo>
                      <a:pt x="535" y="235"/>
                    </a:lnTo>
                    <a:lnTo>
                      <a:pt x="535" y="235"/>
                    </a:lnTo>
                    <a:lnTo>
                      <a:pt x="535" y="235"/>
                    </a:lnTo>
                    <a:lnTo>
                      <a:pt x="535" y="235"/>
                    </a:lnTo>
                    <a:lnTo>
                      <a:pt x="537" y="233"/>
                    </a:lnTo>
                    <a:lnTo>
                      <a:pt x="537" y="231"/>
                    </a:lnTo>
                    <a:lnTo>
                      <a:pt x="539" y="230"/>
                    </a:lnTo>
                    <a:lnTo>
                      <a:pt x="539" y="228"/>
                    </a:lnTo>
                    <a:lnTo>
                      <a:pt x="539" y="226"/>
                    </a:lnTo>
                    <a:lnTo>
                      <a:pt x="539" y="224"/>
                    </a:lnTo>
                    <a:lnTo>
                      <a:pt x="539" y="224"/>
                    </a:lnTo>
                    <a:lnTo>
                      <a:pt x="539" y="224"/>
                    </a:lnTo>
                    <a:lnTo>
                      <a:pt x="541" y="224"/>
                    </a:lnTo>
                    <a:lnTo>
                      <a:pt x="541" y="222"/>
                    </a:lnTo>
                    <a:lnTo>
                      <a:pt x="541" y="222"/>
                    </a:lnTo>
                    <a:lnTo>
                      <a:pt x="543" y="224"/>
                    </a:lnTo>
                    <a:lnTo>
                      <a:pt x="543" y="224"/>
                    </a:lnTo>
                    <a:lnTo>
                      <a:pt x="543" y="224"/>
                    </a:lnTo>
                    <a:lnTo>
                      <a:pt x="543" y="224"/>
                    </a:lnTo>
                    <a:lnTo>
                      <a:pt x="544" y="226"/>
                    </a:lnTo>
                    <a:lnTo>
                      <a:pt x="546" y="228"/>
                    </a:lnTo>
                    <a:lnTo>
                      <a:pt x="546" y="230"/>
                    </a:lnTo>
                    <a:lnTo>
                      <a:pt x="548" y="230"/>
                    </a:lnTo>
                    <a:lnTo>
                      <a:pt x="548" y="231"/>
                    </a:lnTo>
                    <a:lnTo>
                      <a:pt x="550" y="231"/>
                    </a:lnTo>
                    <a:lnTo>
                      <a:pt x="550" y="230"/>
                    </a:lnTo>
                    <a:lnTo>
                      <a:pt x="552" y="230"/>
                    </a:lnTo>
                    <a:lnTo>
                      <a:pt x="552" y="228"/>
                    </a:lnTo>
                    <a:lnTo>
                      <a:pt x="552" y="226"/>
                    </a:lnTo>
                    <a:lnTo>
                      <a:pt x="554" y="226"/>
                    </a:lnTo>
                    <a:lnTo>
                      <a:pt x="554" y="224"/>
                    </a:lnTo>
                    <a:lnTo>
                      <a:pt x="555" y="224"/>
                    </a:lnTo>
                    <a:lnTo>
                      <a:pt x="557" y="222"/>
                    </a:lnTo>
                    <a:lnTo>
                      <a:pt x="559" y="222"/>
                    </a:lnTo>
                    <a:lnTo>
                      <a:pt x="561" y="222"/>
                    </a:lnTo>
                    <a:lnTo>
                      <a:pt x="561" y="222"/>
                    </a:lnTo>
                    <a:lnTo>
                      <a:pt x="563" y="222"/>
                    </a:lnTo>
                    <a:lnTo>
                      <a:pt x="563" y="220"/>
                    </a:lnTo>
                    <a:lnTo>
                      <a:pt x="564" y="219"/>
                    </a:lnTo>
                    <a:lnTo>
                      <a:pt x="566" y="217"/>
                    </a:lnTo>
                    <a:lnTo>
                      <a:pt x="568" y="217"/>
                    </a:lnTo>
                    <a:lnTo>
                      <a:pt x="568" y="215"/>
                    </a:lnTo>
                    <a:lnTo>
                      <a:pt x="570" y="215"/>
                    </a:lnTo>
                    <a:lnTo>
                      <a:pt x="572" y="215"/>
                    </a:lnTo>
                    <a:lnTo>
                      <a:pt x="572" y="215"/>
                    </a:lnTo>
                    <a:lnTo>
                      <a:pt x="573" y="217"/>
                    </a:lnTo>
                    <a:lnTo>
                      <a:pt x="575" y="217"/>
                    </a:lnTo>
                    <a:lnTo>
                      <a:pt x="575" y="219"/>
                    </a:lnTo>
                    <a:lnTo>
                      <a:pt x="577" y="219"/>
                    </a:lnTo>
                    <a:lnTo>
                      <a:pt x="577" y="220"/>
                    </a:lnTo>
                    <a:lnTo>
                      <a:pt x="579" y="220"/>
                    </a:lnTo>
                    <a:lnTo>
                      <a:pt x="579" y="222"/>
                    </a:lnTo>
                    <a:lnTo>
                      <a:pt x="579" y="222"/>
                    </a:lnTo>
                    <a:lnTo>
                      <a:pt x="579" y="222"/>
                    </a:lnTo>
                    <a:lnTo>
                      <a:pt x="581" y="222"/>
                    </a:lnTo>
                    <a:lnTo>
                      <a:pt x="581" y="222"/>
                    </a:lnTo>
                    <a:lnTo>
                      <a:pt x="581" y="222"/>
                    </a:lnTo>
                    <a:lnTo>
                      <a:pt x="582" y="220"/>
                    </a:lnTo>
                    <a:lnTo>
                      <a:pt x="582" y="219"/>
                    </a:lnTo>
                    <a:lnTo>
                      <a:pt x="584" y="217"/>
                    </a:lnTo>
                    <a:lnTo>
                      <a:pt x="584" y="217"/>
                    </a:lnTo>
                    <a:lnTo>
                      <a:pt x="584" y="217"/>
                    </a:lnTo>
                    <a:lnTo>
                      <a:pt x="586" y="217"/>
                    </a:lnTo>
                    <a:lnTo>
                      <a:pt x="586" y="217"/>
                    </a:lnTo>
                    <a:lnTo>
                      <a:pt x="586" y="217"/>
                    </a:lnTo>
                    <a:lnTo>
                      <a:pt x="586" y="217"/>
                    </a:lnTo>
                    <a:lnTo>
                      <a:pt x="586" y="217"/>
                    </a:lnTo>
                    <a:lnTo>
                      <a:pt x="588" y="217"/>
                    </a:lnTo>
                    <a:lnTo>
                      <a:pt x="588" y="217"/>
                    </a:lnTo>
                    <a:lnTo>
                      <a:pt x="588" y="217"/>
                    </a:lnTo>
                    <a:lnTo>
                      <a:pt x="588" y="217"/>
                    </a:lnTo>
                    <a:lnTo>
                      <a:pt x="588" y="217"/>
                    </a:lnTo>
                    <a:lnTo>
                      <a:pt x="588" y="217"/>
                    </a:lnTo>
                    <a:lnTo>
                      <a:pt x="588" y="217"/>
                    </a:lnTo>
                    <a:lnTo>
                      <a:pt x="590" y="217"/>
                    </a:lnTo>
                    <a:lnTo>
                      <a:pt x="590" y="217"/>
                    </a:lnTo>
                    <a:lnTo>
                      <a:pt x="590" y="217"/>
                    </a:lnTo>
                    <a:lnTo>
                      <a:pt x="590" y="217"/>
                    </a:lnTo>
                    <a:lnTo>
                      <a:pt x="590" y="217"/>
                    </a:lnTo>
                    <a:lnTo>
                      <a:pt x="588" y="217"/>
                    </a:lnTo>
                    <a:lnTo>
                      <a:pt x="588" y="219"/>
                    </a:lnTo>
                    <a:lnTo>
                      <a:pt x="588" y="219"/>
                    </a:lnTo>
                    <a:lnTo>
                      <a:pt x="588" y="219"/>
                    </a:lnTo>
                    <a:lnTo>
                      <a:pt x="590" y="219"/>
                    </a:lnTo>
                    <a:lnTo>
                      <a:pt x="590" y="219"/>
                    </a:lnTo>
                    <a:lnTo>
                      <a:pt x="590" y="219"/>
                    </a:lnTo>
                    <a:lnTo>
                      <a:pt x="590" y="219"/>
                    </a:lnTo>
                    <a:lnTo>
                      <a:pt x="590" y="219"/>
                    </a:lnTo>
                    <a:lnTo>
                      <a:pt x="592" y="219"/>
                    </a:lnTo>
                    <a:lnTo>
                      <a:pt x="592" y="219"/>
                    </a:lnTo>
                    <a:lnTo>
                      <a:pt x="593" y="219"/>
                    </a:lnTo>
                    <a:lnTo>
                      <a:pt x="593" y="219"/>
                    </a:lnTo>
                    <a:lnTo>
                      <a:pt x="593" y="220"/>
                    </a:lnTo>
                    <a:lnTo>
                      <a:pt x="595" y="220"/>
                    </a:lnTo>
                    <a:lnTo>
                      <a:pt x="595" y="220"/>
                    </a:lnTo>
                    <a:lnTo>
                      <a:pt x="595" y="222"/>
                    </a:lnTo>
                    <a:lnTo>
                      <a:pt x="595" y="222"/>
                    </a:lnTo>
                    <a:lnTo>
                      <a:pt x="597" y="222"/>
                    </a:lnTo>
                    <a:lnTo>
                      <a:pt x="597" y="222"/>
                    </a:lnTo>
                    <a:lnTo>
                      <a:pt x="597" y="222"/>
                    </a:lnTo>
                    <a:lnTo>
                      <a:pt x="599" y="222"/>
                    </a:lnTo>
                    <a:lnTo>
                      <a:pt x="599" y="222"/>
                    </a:lnTo>
                    <a:lnTo>
                      <a:pt x="599" y="224"/>
                    </a:lnTo>
                    <a:lnTo>
                      <a:pt x="599" y="224"/>
                    </a:lnTo>
                    <a:lnTo>
                      <a:pt x="601" y="226"/>
                    </a:lnTo>
                    <a:lnTo>
                      <a:pt x="601" y="226"/>
                    </a:lnTo>
                    <a:lnTo>
                      <a:pt x="601" y="226"/>
                    </a:lnTo>
                    <a:lnTo>
                      <a:pt x="601" y="228"/>
                    </a:lnTo>
                    <a:lnTo>
                      <a:pt x="601" y="228"/>
                    </a:lnTo>
                    <a:lnTo>
                      <a:pt x="601" y="228"/>
                    </a:lnTo>
                    <a:lnTo>
                      <a:pt x="601" y="228"/>
                    </a:lnTo>
                    <a:lnTo>
                      <a:pt x="601" y="228"/>
                    </a:lnTo>
                    <a:lnTo>
                      <a:pt x="601" y="228"/>
                    </a:lnTo>
                    <a:lnTo>
                      <a:pt x="601" y="230"/>
                    </a:lnTo>
                    <a:lnTo>
                      <a:pt x="602" y="230"/>
                    </a:lnTo>
                    <a:lnTo>
                      <a:pt x="602" y="230"/>
                    </a:lnTo>
                    <a:lnTo>
                      <a:pt x="602" y="230"/>
                    </a:lnTo>
                    <a:lnTo>
                      <a:pt x="602" y="230"/>
                    </a:lnTo>
                    <a:lnTo>
                      <a:pt x="602" y="230"/>
                    </a:lnTo>
                    <a:lnTo>
                      <a:pt x="602" y="230"/>
                    </a:lnTo>
                    <a:lnTo>
                      <a:pt x="602" y="230"/>
                    </a:lnTo>
                    <a:lnTo>
                      <a:pt x="602" y="230"/>
                    </a:lnTo>
                    <a:lnTo>
                      <a:pt x="604" y="230"/>
                    </a:lnTo>
                    <a:lnTo>
                      <a:pt x="604" y="230"/>
                    </a:lnTo>
                    <a:lnTo>
                      <a:pt x="604" y="230"/>
                    </a:lnTo>
                    <a:lnTo>
                      <a:pt x="604" y="230"/>
                    </a:lnTo>
                    <a:lnTo>
                      <a:pt x="604" y="231"/>
                    </a:lnTo>
                    <a:lnTo>
                      <a:pt x="604" y="231"/>
                    </a:lnTo>
                    <a:lnTo>
                      <a:pt x="606" y="233"/>
                    </a:lnTo>
                    <a:lnTo>
                      <a:pt x="606" y="233"/>
                    </a:lnTo>
                    <a:lnTo>
                      <a:pt x="606" y="233"/>
                    </a:lnTo>
                    <a:lnTo>
                      <a:pt x="606" y="233"/>
                    </a:lnTo>
                    <a:lnTo>
                      <a:pt x="606" y="235"/>
                    </a:lnTo>
                    <a:lnTo>
                      <a:pt x="608" y="235"/>
                    </a:lnTo>
                    <a:lnTo>
                      <a:pt x="608" y="237"/>
                    </a:lnTo>
                    <a:lnTo>
                      <a:pt x="610" y="237"/>
                    </a:lnTo>
                    <a:lnTo>
                      <a:pt x="610" y="237"/>
                    </a:lnTo>
                    <a:lnTo>
                      <a:pt x="610" y="239"/>
                    </a:lnTo>
                    <a:lnTo>
                      <a:pt x="610" y="239"/>
                    </a:lnTo>
                    <a:lnTo>
                      <a:pt x="610" y="239"/>
                    </a:lnTo>
                    <a:lnTo>
                      <a:pt x="611" y="239"/>
                    </a:lnTo>
                    <a:lnTo>
                      <a:pt x="611" y="240"/>
                    </a:lnTo>
                    <a:lnTo>
                      <a:pt x="611" y="240"/>
                    </a:lnTo>
                    <a:lnTo>
                      <a:pt x="613" y="240"/>
                    </a:lnTo>
                    <a:lnTo>
                      <a:pt x="613" y="240"/>
                    </a:lnTo>
                    <a:lnTo>
                      <a:pt x="613" y="240"/>
                    </a:lnTo>
                    <a:lnTo>
                      <a:pt x="613" y="240"/>
                    </a:lnTo>
                    <a:lnTo>
                      <a:pt x="613" y="242"/>
                    </a:lnTo>
                    <a:lnTo>
                      <a:pt x="613" y="242"/>
                    </a:lnTo>
                    <a:lnTo>
                      <a:pt x="613" y="242"/>
                    </a:lnTo>
                    <a:lnTo>
                      <a:pt x="615" y="242"/>
                    </a:lnTo>
                    <a:lnTo>
                      <a:pt x="615" y="242"/>
                    </a:lnTo>
                    <a:lnTo>
                      <a:pt x="615" y="244"/>
                    </a:lnTo>
                    <a:lnTo>
                      <a:pt x="615" y="244"/>
                    </a:lnTo>
                    <a:lnTo>
                      <a:pt x="615" y="244"/>
                    </a:lnTo>
                    <a:lnTo>
                      <a:pt x="617" y="244"/>
                    </a:lnTo>
                    <a:lnTo>
                      <a:pt x="617" y="244"/>
                    </a:lnTo>
                    <a:lnTo>
                      <a:pt x="617" y="244"/>
                    </a:lnTo>
                    <a:lnTo>
                      <a:pt x="619" y="244"/>
                    </a:lnTo>
                    <a:lnTo>
                      <a:pt x="619" y="244"/>
                    </a:lnTo>
                    <a:lnTo>
                      <a:pt x="619" y="244"/>
                    </a:lnTo>
                    <a:lnTo>
                      <a:pt x="619" y="244"/>
                    </a:lnTo>
                    <a:lnTo>
                      <a:pt x="619" y="244"/>
                    </a:lnTo>
                    <a:lnTo>
                      <a:pt x="619" y="246"/>
                    </a:lnTo>
                    <a:lnTo>
                      <a:pt x="620" y="246"/>
                    </a:lnTo>
                    <a:lnTo>
                      <a:pt x="620" y="246"/>
                    </a:lnTo>
                    <a:lnTo>
                      <a:pt x="620" y="248"/>
                    </a:lnTo>
                    <a:lnTo>
                      <a:pt x="620" y="248"/>
                    </a:lnTo>
                    <a:lnTo>
                      <a:pt x="620" y="249"/>
                    </a:lnTo>
                    <a:lnTo>
                      <a:pt x="620" y="249"/>
                    </a:lnTo>
                    <a:lnTo>
                      <a:pt x="620" y="249"/>
                    </a:lnTo>
                    <a:lnTo>
                      <a:pt x="620" y="251"/>
                    </a:lnTo>
                    <a:lnTo>
                      <a:pt x="620" y="251"/>
                    </a:lnTo>
                    <a:lnTo>
                      <a:pt x="622" y="253"/>
                    </a:lnTo>
                    <a:lnTo>
                      <a:pt x="622" y="253"/>
                    </a:lnTo>
                    <a:lnTo>
                      <a:pt x="622" y="253"/>
                    </a:lnTo>
                    <a:lnTo>
                      <a:pt x="622" y="255"/>
                    </a:lnTo>
                    <a:lnTo>
                      <a:pt x="622" y="255"/>
                    </a:lnTo>
                    <a:lnTo>
                      <a:pt x="622" y="255"/>
                    </a:lnTo>
                    <a:lnTo>
                      <a:pt x="622" y="257"/>
                    </a:lnTo>
                    <a:lnTo>
                      <a:pt x="622" y="257"/>
                    </a:lnTo>
                    <a:lnTo>
                      <a:pt x="622" y="257"/>
                    </a:lnTo>
                    <a:lnTo>
                      <a:pt x="624" y="257"/>
                    </a:lnTo>
                    <a:lnTo>
                      <a:pt x="624" y="257"/>
                    </a:lnTo>
                    <a:lnTo>
                      <a:pt x="624" y="257"/>
                    </a:lnTo>
                    <a:lnTo>
                      <a:pt x="626" y="258"/>
                    </a:lnTo>
                    <a:lnTo>
                      <a:pt x="628" y="258"/>
                    </a:lnTo>
                    <a:lnTo>
                      <a:pt x="628" y="258"/>
                    </a:lnTo>
                    <a:lnTo>
                      <a:pt x="629" y="258"/>
                    </a:lnTo>
                    <a:lnTo>
                      <a:pt x="629" y="258"/>
                    </a:lnTo>
                    <a:lnTo>
                      <a:pt x="629" y="260"/>
                    </a:lnTo>
                    <a:lnTo>
                      <a:pt x="629" y="260"/>
                    </a:lnTo>
                    <a:lnTo>
                      <a:pt x="631" y="260"/>
                    </a:lnTo>
                    <a:lnTo>
                      <a:pt x="631" y="260"/>
                    </a:lnTo>
                    <a:lnTo>
                      <a:pt x="631" y="260"/>
                    </a:lnTo>
                    <a:lnTo>
                      <a:pt x="631" y="260"/>
                    </a:lnTo>
                    <a:lnTo>
                      <a:pt x="631" y="260"/>
                    </a:lnTo>
                    <a:lnTo>
                      <a:pt x="631" y="262"/>
                    </a:lnTo>
                    <a:lnTo>
                      <a:pt x="631" y="262"/>
                    </a:lnTo>
                    <a:lnTo>
                      <a:pt x="631" y="262"/>
                    </a:lnTo>
                    <a:lnTo>
                      <a:pt x="631" y="262"/>
                    </a:lnTo>
                    <a:lnTo>
                      <a:pt x="631" y="262"/>
                    </a:lnTo>
                    <a:lnTo>
                      <a:pt x="633" y="264"/>
                    </a:lnTo>
                    <a:lnTo>
                      <a:pt x="633" y="264"/>
                    </a:lnTo>
                    <a:lnTo>
                      <a:pt x="633" y="264"/>
                    </a:lnTo>
                    <a:lnTo>
                      <a:pt x="633" y="264"/>
                    </a:lnTo>
                    <a:lnTo>
                      <a:pt x="635" y="264"/>
                    </a:lnTo>
                    <a:lnTo>
                      <a:pt x="635" y="264"/>
                    </a:lnTo>
                    <a:lnTo>
                      <a:pt x="635" y="264"/>
                    </a:lnTo>
                    <a:lnTo>
                      <a:pt x="635" y="266"/>
                    </a:lnTo>
                    <a:lnTo>
                      <a:pt x="635" y="266"/>
                    </a:lnTo>
                    <a:lnTo>
                      <a:pt x="635" y="266"/>
                    </a:lnTo>
                    <a:lnTo>
                      <a:pt x="635" y="266"/>
                    </a:lnTo>
                    <a:lnTo>
                      <a:pt x="637" y="266"/>
                    </a:lnTo>
                    <a:lnTo>
                      <a:pt x="637" y="266"/>
                    </a:lnTo>
                    <a:lnTo>
                      <a:pt x="637" y="266"/>
                    </a:lnTo>
                    <a:lnTo>
                      <a:pt x="637" y="266"/>
                    </a:lnTo>
                    <a:lnTo>
                      <a:pt x="637" y="266"/>
                    </a:lnTo>
                    <a:lnTo>
                      <a:pt x="637" y="268"/>
                    </a:lnTo>
                    <a:lnTo>
                      <a:pt x="639" y="268"/>
                    </a:lnTo>
                    <a:lnTo>
                      <a:pt x="639" y="268"/>
                    </a:lnTo>
                    <a:lnTo>
                      <a:pt x="639" y="268"/>
                    </a:lnTo>
                    <a:lnTo>
                      <a:pt x="639" y="268"/>
                    </a:lnTo>
                    <a:lnTo>
                      <a:pt x="639" y="268"/>
                    </a:lnTo>
                    <a:lnTo>
                      <a:pt x="639" y="269"/>
                    </a:lnTo>
                    <a:lnTo>
                      <a:pt x="639" y="269"/>
                    </a:lnTo>
                    <a:lnTo>
                      <a:pt x="639" y="269"/>
                    </a:lnTo>
                    <a:lnTo>
                      <a:pt x="639" y="269"/>
                    </a:lnTo>
                    <a:lnTo>
                      <a:pt x="639" y="271"/>
                    </a:lnTo>
                    <a:lnTo>
                      <a:pt x="639" y="271"/>
                    </a:lnTo>
                    <a:lnTo>
                      <a:pt x="639" y="271"/>
                    </a:lnTo>
                    <a:lnTo>
                      <a:pt x="639" y="271"/>
                    </a:lnTo>
                    <a:lnTo>
                      <a:pt x="639" y="273"/>
                    </a:lnTo>
                    <a:lnTo>
                      <a:pt x="639" y="273"/>
                    </a:lnTo>
                    <a:lnTo>
                      <a:pt x="639" y="273"/>
                    </a:lnTo>
                    <a:lnTo>
                      <a:pt x="639" y="273"/>
                    </a:lnTo>
                    <a:lnTo>
                      <a:pt x="640" y="273"/>
                    </a:lnTo>
                    <a:lnTo>
                      <a:pt x="640" y="273"/>
                    </a:lnTo>
                    <a:lnTo>
                      <a:pt x="640" y="273"/>
                    </a:lnTo>
                    <a:lnTo>
                      <a:pt x="640" y="273"/>
                    </a:lnTo>
                    <a:lnTo>
                      <a:pt x="640" y="273"/>
                    </a:lnTo>
                    <a:lnTo>
                      <a:pt x="640" y="273"/>
                    </a:lnTo>
                    <a:lnTo>
                      <a:pt x="640" y="273"/>
                    </a:lnTo>
                    <a:lnTo>
                      <a:pt x="640" y="271"/>
                    </a:lnTo>
                    <a:lnTo>
                      <a:pt x="640" y="271"/>
                    </a:lnTo>
                    <a:lnTo>
                      <a:pt x="640" y="271"/>
                    </a:lnTo>
                    <a:lnTo>
                      <a:pt x="642" y="271"/>
                    </a:lnTo>
                    <a:lnTo>
                      <a:pt x="644" y="271"/>
                    </a:lnTo>
                    <a:lnTo>
                      <a:pt x="644" y="271"/>
                    </a:lnTo>
                    <a:lnTo>
                      <a:pt x="644" y="271"/>
                    </a:lnTo>
                    <a:lnTo>
                      <a:pt x="644" y="271"/>
                    </a:lnTo>
                    <a:lnTo>
                      <a:pt x="644" y="271"/>
                    </a:lnTo>
                    <a:lnTo>
                      <a:pt x="644" y="269"/>
                    </a:lnTo>
                    <a:lnTo>
                      <a:pt x="644" y="269"/>
                    </a:lnTo>
                    <a:lnTo>
                      <a:pt x="644" y="269"/>
                    </a:lnTo>
                    <a:lnTo>
                      <a:pt x="644" y="269"/>
                    </a:lnTo>
                    <a:lnTo>
                      <a:pt x="644" y="268"/>
                    </a:lnTo>
                    <a:lnTo>
                      <a:pt x="646" y="268"/>
                    </a:lnTo>
                    <a:lnTo>
                      <a:pt x="646" y="268"/>
                    </a:lnTo>
                    <a:lnTo>
                      <a:pt x="646" y="268"/>
                    </a:lnTo>
                    <a:lnTo>
                      <a:pt x="646" y="268"/>
                    </a:lnTo>
                    <a:lnTo>
                      <a:pt x="646" y="268"/>
                    </a:lnTo>
                    <a:lnTo>
                      <a:pt x="646" y="269"/>
                    </a:lnTo>
                    <a:lnTo>
                      <a:pt x="646" y="269"/>
                    </a:lnTo>
                    <a:lnTo>
                      <a:pt x="646" y="269"/>
                    </a:lnTo>
                    <a:lnTo>
                      <a:pt x="646" y="269"/>
                    </a:lnTo>
                    <a:lnTo>
                      <a:pt x="646" y="269"/>
                    </a:lnTo>
                    <a:lnTo>
                      <a:pt x="646" y="269"/>
                    </a:lnTo>
                    <a:lnTo>
                      <a:pt x="646" y="269"/>
                    </a:lnTo>
                    <a:lnTo>
                      <a:pt x="648" y="269"/>
                    </a:lnTo>
                    <a:lnTo>
                      <a:pt x="648" y="269"/>
                    </a:lnTo>
                    <a:lnTo>
                      <a:pt x="648" y="269"/>
                    </a:lnTo>
                    <a:lnTo>
                      <a:pt x="648" y="269"/>
                    </a:lnTo>
                    <a:lnTo>
                      <a:pt x="649" y="269"/>
                    </a:lnTo>
                    <a:lnTo>
                      <a:pt x="649" y="269"/>
                    </a:lnTo>
                    <a:lnTo>
                      <a:pt x="649" y="269"/>
                    </a:lnTo>
                    <a:lnTo>
                      <a:pt x="649" y="271"/>
                    </a:lnTo>
                    <a:lnTo>
                      <a:pt x="649" y="271"/>
                    </a:lnTo>
                    <a:lnTo>
                      <a:pt x="649" y="273"/>
                    </a:lnTo>
                    <a:lnTo>
                      <a:pt x="651" y="273"/>
                    </a:lnTo>
                    <a:lnTo>
                      <a:pt x="651" y="271"/>
                    </a:lnTo>
                    <a:lnTo>
                      <a:pt x="651" y="271"/>
                    </a:lnTo>
                    <a:lnTo>
                      <a:pt x="651" y="271"/>
                    </a:lnTo>
                    <a:lnTo>
                      <a:pt x="651" y="271"/>
                    </a:lnTo>
                    <a:lnTo>
                      <a:pt x="651" y="271"/>
                    </a:lnTo>
                    <a:lnTo>
                      <a:pt x="651" y="269"/>
                    </a:lnTo>
                    <a:lnTo>
                      <a:pt x="651" y="269"/>
                    </a:lnTo>
                    <a:lnTo>
                      <a:pt x="651" y="269"/>
                    </a:lnTo>
                    <a:lnTo>
                      <a:pt x="653" y="269"/>
                    </a:lnTo>
                    <a:lnTo>
                      <a:pt x="653" y="269"/>
                    </a:lnTo>
                    <a:lnTo>
                      <a:pt x="653" y="269"/>
                    </a:lnTo>
                    <a:lnTo>
                      <a:pt x="653" y="269"/>
                    </a:lnTo>
                    <a:lnTo>
                      <a:pt x="653" y="269"/>
                    </a:lnTo>
                    <a:lnTo>
                      <a:pt x="653" y="269"/>
                    </a:lnTo>
                    <a:lnTo>
                      <a:pt x="653" y="269"/>
                    </a:lnTo>
                    <a:lnTo>
                      <a:pt x="653" y="269"/>
                    </a:lnTo>
                    <a:lnTo>
                      <a:pt x="653" y="271"/>
                    </a:lnTo>
                    <a:lnTo>
                      <a:pt x="653" y="271"/>
                    </a:lnTo>
                    <a:lnTo>
                      <a:pt x="655" y="271"/>
                    </a:lnTo>
                    <a:lnTo>
                      <a:pt x="655" y="271"/>
                    </a:lnTo>
                    <a:lnTo>
                      <a:pt x="655" y="271"/>
                    </a:lnTo>
                    <a:lnTo>
                      <a:pt x="655" y="269"/>
                    </a:lnTo>
                    <a:lnTo>
                      <a:pt x="655" y="269"/>
                    </a:lnTo>
                    <a:lnTo>
                      <a:pt x="655" y="269"/>
                    </a:lnTo>
                    <a:lnTo>
                      <a:pt x="657" y="269"/>
                    </a:lnTo>
                    <a:lnTo>
                      <a:pt x="657" y="269"/>
                    </a:lnTo>
                    <a:lnTo>
                      <a:pt x="657" y="269"/>
                    </a:lnTo>
                    <a:lnTo>
                      <a:pt x="657" y="271"/>
                    </a:lnTo>
                    <a:lnTo>
                      <a:pt x="657" y="271"/>
                    </a:lnTo>
                    <a:lnTo>
                      <a:pt x="657" y="271"/>
                    </a:lnTo>
                    <a:lnTo>
                      <a:pt x="657" y="271"/>
                    </a:lnTo>
                    <a:lnTo>
                      <a:pt x="657" y="271"/>
                    </a:lnTo>
                    <a:lnTo>
                      <a:pt x="658" y="271"/>
                    </a:lnTo>
                    <a:lnTo>
                      <a:pt x="658" y="271"/>
                    </a:lnTo>
                    <a:lnTo>
                      <a:pt x="658" y="271"/>
                    </a:lnTo>
                    <a:lnTo>
                      <a:pt x="658" y="271"/>
                    </a:lnTo>
                    <a:lnTo>
                      <a:pt x="658" y="271"/>
                    </a:lnTo>
                    <a:lnTo>
                      <a:pt x="658" y="271"/>
                    </a:lnTo>
                    <a:lnTo>
                      <a:pt x="660" y="268"/>
                    </a:lnTo>
                    <a:lnTo>
                      <a:pt x="660" y="268"/>
                    </a:lnTo>
                    <a:lnTo>
                      <a:pt x="660" y="268"/>
                    </a:lnTo>
                    <a:lnTo>
                      <a:pt x="662" y="266"/>
                    </a:lnTo>
                    <a:lnTo>
                      <a:pt x="662" y="264"/>
                    </a:lnTo>
                    <a:lnTo>
                      <a:pt x="662" y="264"/>
                    </a:lnTo>
                    <a:lnTo>
                      <a:pt x="662" y="264"/>
                    </a:lnTo>
                    <a:lnTo>
                      <a:pt x="662" y="264"/>
                    </a:lnTo>
                    <a:lnTo>
                      <a:pt x="662" y="264"/>
                    </a:lnTo>
                    <a:lnTo>
                      <a:pt x="662" y="264"/>
                    </a:lnTo>
                    <a:lnTo>
                      <a:pt x="662" y="264"/>
                    </a:lnTo>
                    <a:lnTo>
                      <a:pt x="664" y="262"/>
                    </a:lnTo>
                    <a:lnTo>
                      <a:pt x="664" y="262"/>
                    </a:lnTo>
                    <a:lnTo>
                      <a:pt x="664" y="262"/>
                    </a:lnTo>
                    <a:lnTo>
                      <a:pt x="664" y="262"/>
                    </a:lnTo>
                    <a:lnTo>
                      <a:pt x="664" y="260"/>
                    </a:lnTo>
                    <a:lnTo>
                      <a:pt x="664" y="260"/>
                    </a:lnTo>
                    <a:lnTo>
                      <a:pt x="664" y="260"/>
                    </a:lnTo>
                    <a:lnTo>
                      <a:pt x="666" y="260"/>
                    </a:lnTo>
                    <a:lnTo>
                      <a:pt x="666" y="260"/>
                    </a:lnTo>
                    <a:lnTo>
                      <a:pt x="664" y="260"/>
                    </a:lnTo>
                    <a:lnTo>
                      <a:pt x="664" y="260"/>
                    </a:lnTo>
                    <a:lnTo>
                      <a:pt x="664" y="258"/>
                    </a:lnTo>
                    <a:lnTo>
                      <a:pt x="664" y="258"/>
                    </a:lnTo>
                    <a:lnTo>
                      <a:pt x="662" y="258"/>
                    </a:lnTo>
                    <a:lnTo>
                      <a:pt x="662" y="258"/>
                    </a:lnTo>
                    <a:lnTo>
                      <a:pt x="662" y="258"/>
                    </a:lnTo>
                    <a:lnTo>
                      <a:pt x="662" y="258"/>
                    </a:lnTo>
                    <a:lnTo>
                      <a:pt x="662" y="258"/>
                    </a:lnTo>
                    <a:lnTo>
                      <a:pt x="664" y="258"/>
                    </a:lnTo>
                    <a:lnTo>
                      <a:pt x="664" y="258"/>
                    </a:lnTo>
                    <a:lnTo>
                      <a:pt x="664" y="258"/>
                    </a:lnTo>
                    <a:lnTo>
                      <a:pt x="664" y="257"/>
                    </a:lnTo>
                    <a:lnTo>
                      <a:pt x="664" y="257"/>
                    </a:lnTo>
                    <a:lnTo>
                      <a:pt x="666" y="257"/>
                    </a:lnTo>
                    <a:lnTo>
                      <a:pt x="666" y="257"/>
                    </a:lnTo>
                    <a:lnTo>
                      <a:pt x="666" y="257"/>
                    </a:lnTo>
                    <a:lnTo>
                      <a:pt x="666" y="257"/>
                    </a:lnTo>
                    <a:lnTo>
                      <a:pt x="666" y="257"/>
                    </a:lnTo>
                    <a:lnTo>
                      <a:pt x="666" y="257"/>
                    </a:lnTo>
                    <a:lnTo>
                      <a:pt x="666" y="257"/>
                    </a:lnTo>
                    <a:lnTo>
                      <a:pt x="666" y="255"/>
                    </a:lnTo>
                    <a:lnTo>
                      <a:pt x="666" y="255"/>
                    </a:lnTo>
                    <a:lnTo>
                      <a:pt x="666" y="255"/>
                    </a:lnTo>
                    <a:lnTo>
                      <a:pt x="666" y="255"/>
                    </a:lnTo>
                    <a:lnTo>
                      <a:pt x="667" y="255"/>
                    </a:lnTo>
                    <a:lnTo>
                      <a:pt x="667" y="253"/>
                    </a:lnTo>
                    <a:lnTo>
                      <a:pt x="667" y="253"/>
                    </a:lnTo>
                    <a:lnTo>
                      <a:pt x="667" y="253"/>
                    </a:lnTo>
                    <a:lnTo>
                      <a:pt x="667" y="253"/>
                    </a:lnTo>
                    <a:lnTo>
                      <a:pt x="667" y="253"/>
                    </a:lnTo>
                    <a:lnTo>
                      <a:pt x="667" y="251"/>
                    </a:lnTo>
                    <a:lnTo>
                      <a:pt x="667" y="251"/>
                    </a:lnTo>
                    <a:lnTo>
                      <a:pt x="669" y="251"/>
                    </a:lnTo>
                    <a:lnTo>
                      <a:pt x="669" y="251"/>
                    </a:lnTo>
                    <a:lnTo>
                      <a:pt x="669" y="251"/>
                    </a:lnTo>
                    <a:lnTo>
                      <a:pt x="671" y="251"/>
                    </a:lnTo>
                    <a:lnTo>
                      <a:pt x="671" y="253"/>
                    </a:lnTo>
                    <a:lnTo>
                      <a:pt x="671" y="253"/>
                    </a:lnTo>
                    <a:lnTo>
                      <a:pt x="671" y="253"/>
                    </a:lnTo>
                    <a:lnTo>
                      <a:pt x="673" y="253"/>
                    </a:lnTo>
                    <a:lnTo>
                      <a:pt x="673" y="253"/>
                    </a:lnTo>
                    <a:lnTo>
                      <a:pt x="673" y="253"/>
                    </a:lnTo>
                    <a:lnTo>
                      <a:pt x="675" y="253"/>
                    </a:lnTo>
                    <a:lnTo>
                      <a:pt x="675" y="253"/>
                    </a:lnTo>
                    <a:lnTo>
                      <a:pt x="675" y="253"/>
                    </a:lnTo>
                    <a:lnTo>
                      <a:pt x="677" y="253"/>
                    </a:lnTo>
                    <a:lnTo>
                      <a:pt x="677" y="255"/>
                    </a:lnTo>
                    <a:lnTo>
                      <a:pt x="677" y="255"/>
                    </a:lnTo>
                    <a:lnTo>
                      <a:pt x="678" y="255"/>
                    </a:lnTo>
                    <a:lnTo>
                      <a:pt x="682" y="255"/>
                    </a:lnTo>
                    <a:lnTo>
                      <a:pt x="682" y="255"/>
                    </a:lnTo>
                    <a:lnTo>
                      <a:pt x="682" y="255"/>
                    </a:lnTo>
                    <a:lnTo>
                      <a:pt x="684" y="255"/>
                    </a:lnTo>
                    <a:lnTo>
                      <a:pt x="686" y="257"/>
                    </a:lnTo>
                    <a:lnTo>
                      <a:pt x="686" y="257"/>
                    </a:lnTo>
                    <a:lnTo>
                      <a:pt x="687" y="257"/>
                    </a:lnTo>
                    <a:lnTo>
                      <a:pt x="687" y="255"/>
                    </a:lnTo>
                    <a:lnTo>
                      <a:pt x="687" y="255"/>
                    </a:lnTo>
                    <a:lnTo>
                      <a:pt x="687" y="253"/>
                    </a:lnTo>
                    <a:lnTo>
                      <a:pt x="687" y="253"/>
                    </a:lnTo>
                    <a:lnTo>
                      <a:pt x="687" y="253"/>
                    </a:lnTo>
                    <a:lnTo>
                      <a:pt x="687" y="251"/>
                    </a:lnTo>
                    <a:lnTo>
                      <a:pt x="687" y="251"/>
                    </a:lnTo>
                    <a:lnTo>
                      <a:pt x="687" y="251"/>
                    </a:lnTo>
                    <a:lnTo>
                      <a:pt x="687" y="251"/>
                    </a:lnTo>
                    <a:lnTo>
                      <a:pt x="687" y="251"/>
                    </a:lnTo>
                    <a:lnTo>
                      <a:pt x="687" y="249"/>
                    </a:lnTo>
                    <a:lnTo>
                      <a:pt x="687" y="249"/>
                    </a:lnTo>
                    <a:lnTo>
                      <a:pt x="687" y="249"/>
                    </a:lnTo>
                    <a:lnTo>
                      <a:pt x="689" y="249"/>
                    </a:lnTo>
                    <a:lnTo>
                      <a:pt x="689" y="249"/>
                    </a:lnTo>
                    <a:lnTo>
                      <a:pt x="689" y="248"/>
                    </a:lnTo>
                    <a:lnTo>
                      <a:pt x="689" y="249"/>
                    </a:lnTo>
                    <a:lnTo>
                      <a:pt x="691" y="249"/>
                    </a:lnTo>
                    <a:lnTo>
                      <a:pt x="691" y="249"/>
                    </a:lnTo>
                    <a:lnTo>
                      <a:pt x="691" y="248"/>
                    </a:lnTo>
                    <a:lnTo>
                      <a:pt x="691" y="248"/>
                    </a:lnTo>
                    <a:lnTo>
                      <a:pt x="693" y="248"/>
                    </a:lnTo>
                    <a:lnTo>
                      <a:pt x="693" y="249"/>
                    </a:lnTo>
                    <a:lnTo>
                      <a:pt x="693" y="249"/>
                    </a:lnTo>
                    <a:lnTo>
                      <a:pt x="693" y="249"/>
                    </a:lnTo>
                    <a:lnTo>
                      <a:pt x="693" y="249"/>
                    </a:lnTo>
                    <a:lnTo>
                      <a:pt x="693" y="249"/>
                    </a:lnTo>
                    <a:lnTo>
                      <a:pt x="695" y="249"/>
                    </a:lnTo>
                    <a:lnTo>
                      <a:pt x="695" y="249"/>
                    </a:lnTo>
                    <a:lnTo>
                      <a:pt x="695" y="249"/>
                    </a:lnTo>
                    <a:lnTo>
                      <a:pt x="695" y="249"/>
                    </a:lnTo>
                    <a:lnTo>
                      <a:pt x="695" y="249"/>
                    </a:lnTo>
                    <a:lnTo>
                      <a:pt x="695" y="249"/>
                    </a:lnTo>
                    <a:lnTo>
                      <a:pt x="695" y="249"/>
                    </a:lnTo>
                    <a:lnTo>
                      <a:pt x="695" y="249"/>
                    </a:lnTo>
                    <a:lnTo>
                      <a:pt x="695" y="249"/>
                    </a:lnTo>
                    <a:lnTo>
                      <a:pt x="696" y="251"/>
                    </a:lnTo>
                    <a:lnTo>
                      <a:pt x="696" y="251"/>
                    </a:lnTo>
                    <a:lnTo>
                      <a:pt x="696" y="251"/>
                    </a:lnTo>
                    <a:lnTo>
                      <a:pt x="696" y="251"/>
                    </a:lnTo>
                    <a:lnTo>
                      <a:pt x="696" y="251"/>
                    </a:lnTo>
                    <a:lnTo>
                      <a:pt x="696" y="251"/>
                    </a:lnTo>
                    <a:lnTo>
                      <a:pt x="696" y="251"/>
                    </a:lnTo>
                    <a:lnTo>
                      <a:pt x="696" y="251"/>
                    </a:lnTo>
                    <a:lnTo>
                      <a:pt x="696" y="251"/>
                    </a:lnTo>
                    <a:lnTo>
                      <a:pt x="698" y="251"/>
                    </a:lnTo>
                    <a:lnTo>
                      <a:pt x="698" y="251"/>
                    </a:lnTo>
                    <a:lnTo>
                      <a:pt x="698" y="251"/>
                    </a:lnTo>
                    <a:lnTo>
                      <a:pt x="698" y="251"/>
                    </a:lnTo>
                    <a:lnTo>
                      <a:pt x="698" y="251"/>
                    </a:lnTo>
                    <a:lnTo>
                      <a:pt x="698" y="251"/>
                    </a:lnTo>
                    <a:lnTo>
                      <a:pt x="700" y="251"/>
                    </a:lnTo>
                    <a:lnTo>
                      <a:pt x="700" y="251"/>
                    </a:lnTo>
                    <a:lnTo>
                      <a:pt x="700" y="251"/>
                    </a:lnTo>
                    <a:lnTo>
                      <a:pt x="700" y="251"/>
                    </a:lnTo>
                    <a:lnTo>
                      <a:pt x="700" y="253"/>
                    </a:lnTo>
                    <a:lnTo>
                      <a:pt x="700" y="253"/>
                    </a:lnTo>
                    <a:lnTo>
                      <a:pt x="700" y="253"/>
                    </a:lnTo>
                    <a:lnTo>
                      <a:pt x="702" y="253"/>
                    </a:lnTo>
                    <a:lnTo>
                      <a:pt x="702" y="253"/>
                    </a:lnTo>
                    <a:lnTo>
                      <a:pt x="704" y="253"/>
                    </a:lnTo>
                    <a:lnTo>
                      <a:pt x="704" y="253"/>
                    </a:lnTo>
                    <a:lnTo>
                      <a:pt x="704" y="253"/>
                    </a:lnTo>
                    <a:lnTo>
                      <a:pt x="704" y="253"/>
                    </a:lnTo>
                    <a:lnTo>
                      <a:pt x="705" y="253"/>
                    </a:lnTo>
                    <a:lnTo>
                      <a:pt x="705" y="253"/>
                    </a:lnTo>
                    <a:lnTo>
                      <a:pt x="705" y="253"/>
                    </a:lnTo>
                    <a:lnTo>
                      <a:pt x="705" y="253"/>
                    </a:lnTo>
                    <a:lnTo>
                      <a:pt x="705" y="253"/>
                    </a:lnTo>
                    <a:lnTo>
                      <a:pt x="705" y="251"/>
                    </a:lnTo>
                    <a:lnTo>
                      <a:pt x="705" y="251"/>
                    </a:lnTo>
                    <a:lnTo>
                      <a:pt x="705" y="251"/>
                    </a:lnTo>
                    <a:lnTo>
                      <a:pt x="707" y="251"/>
                    </a:lnTo>
                    <a:lnTo>
                      <a:pt x="707" y="251"/>
                    </a:lnTo>
                    <a:lnTo>
                      <a:pt x="707" y="251"/>
                    </a:lnTo>
                    <a:lnTo>
                      <a:pt x="707" y="253"/>
                    </a:lnTo>
                    <a:lnTo>
                      <a:pt x="709" y="255"/>
                    </a:lnTo>
                    <a:lnTo>
                      <a:pt x="709" y="255"/>
                    </a:lnTo>
                    <a:lnTo>
                      <a:pt x="711" y="255"/>
                    </a:lnTo>
                    <a:lnTo>
                      <a:pt x="711" y="255"/>
                    </a:lnTo>
                    <a:lnTo>
                      <a:pt x="713" y="255"/>
                    </a:lnTo>
                    <a:lnTo>
                      <a:pt x="713" y="255"/>
                    </a:lnTo>
                    <a:lnTo>
                      <a:pt x="714" y="255"/>
                    </a:lnTo>
                    <a:lnTo>
                      <a:pt x="714" y="255"/>
                    </a:lnTo>
                    <a:lnTo>
                      <a:pt x="714" y="257"/>
                    </a:lnTo>
                    <a:lnTo>
                      <a:pt x="714" y="257"/>
                    </a:lnTo>
                    <a:lnTo>
                      <a:pt x="716" y="257"/>
                    </a:lnTo>
                    <a:lnTo>
                      <a:pt x="716" y="257"/>
                    </a:lnTo>
                    <a:lnTo>
                      <a:pt x="716" y="258"/>
                    </a:lnTo>
                    <a:lnTo>
                      <a:pt x="716" y="258"/>
                    </a:lnTo>
                    <a:lnTo>
                      <a:pt x="716" y="258"/>
                    </a:lnTo>
                    <a:lnTo>
                      <a:pt x="716" y="258"/>
                    </a:lnTo>
                    <a:lnTo>
                      <a:pt x="718" y="260"/>
                    </a:lnTo>
                    <a:lnTo>
                      <a:pt x="718" y="260"/>
                    </a:lnTo>
                    <a:lnTo>
                      <a:pt x="718" y="260"/>
                    </a:lnTo>
                    <a:lnTo>
                      <a:pt x="718" y="260"/>
                    </a:lnTo>
                    <a:lnTo>
                      <a:pt x="718" y="262"/>
                    </a:lnTo>
                    <a:lnTo>
                      <a:pt x="720" y="262"/>
                    </a:lnTo>
                    <a:lnTo>
                      <a:pt x="720" y="264"/>
                    </a:lnTo>
                    <a:lnTo>
                      <a:pt x="720" y="264"/>
                    </a:lnTo>
                    <a:lnTo>
                      <a:pt x="722" y="264"/>
                    </a:lnTo>
                    <a:lnTo>
                      <a:pt x="722" y="264"/>
                    </a:lnTo>
                    <a:lnTo>
                      <a:pt x="722" y="264"/>
                    </a:lnTo>
                    <a:lnTo>
                      <a:pt x="722" y="264"/>
                    </a:lnTo>
                    <a:lnTo>
                      <a:pt x="722" y="264"/>
                    </a:lnTo>
                    <a:lnTo>
                      <a:pt x="722" y="266"/>
                    </a:lnTo>
                    <a:lnTo>
                      <a:pt x="724" y="266"/>
                    </a:lnTo>
                    <a:lnTo>
                      <a:pt x="725" y="266"/>
                    </a:lnTo>
                    <a:lnTo>
                      <a:pt x="727" y="268"/>
                    </a:lnTo>
                    <a:lnTo>
                      <a:pt x="727" y="268"/>
                    </a:lnTo>
                    <a:lnTo>
                      <a:pt x="729" y="268"/>
                    </a:lnTo>
                    <a:lnTo>
                      <a:pt x="729" y="269"/>
                    </a:lnTo>
                    <a:lnTo>
                      <a:pt x="731" y="269"/>
                    </a:lnTo>
                    <a:lnTo>
                      <a:pt x="733" y="269"/>
                    </a:lnTo>
                    <a:lnTo>
                      <a:pt x="733" y="269"/>
                    </a:lnTo>
                    <a:lnTo>
                      <a:pt x="734" y="271"/>
                    </a:lnTo>
                    <a:lnTo>
                      <a:pt x="736" y="273"/>
                    </a:lnTo>
                    <a:lnTo>
                      <a:pt x="738" y="275"/>
                    </a:lnTo>
                    <a:lnTo>
                      <a:pt x="738" y="275"/>
                    </a:lnTo>
                    <a:lnTo>
                      <a:pt x="740" y="277"/>
                    </a:lnTo>
                    <a:lnTo>
                      <a:pt x="742" y="277"/>
                    </a:lnTo>
                    <a:lnTo>
                      <a:pt x="742" y="277"/>
                    </a:lnTo>
                    <a:lnTo>
                      <a:pt x="743" y="277"/>
                    </a:lnTo>
                    <a:lnTo>
                      <a:pt x="743" y="277"/>
                    </a:lnTo>
                    <a:lnTo>
                      <a:pt x="743" y="278"/>
                    </a:lnTo>
                    <a:lnTo>
                      <a:pt x="747" y="278"/>
                    </a:lnTo>
                    <a:lnTo>
                      <a:pt x="747" y="278"/>
                    </a:lnTo>
                    <a:lnTo>
                      <a:pt x="749" y="278"/>
                    </a:lnTo>
                    <a:lnTo>
                      <a:pt x="749" y="280"/>
                    </a:lnTo>
                    <a:lnTo>
                      <a:pt x="751" y="280"/>
                    </a:lnTo>
                    <a:lnTo>
                      <a:pt x="751" y="280"/>
                    </a:lnTo>
                    <a:lnTo>
                      <a:pt x="751" y="280"/>
                    </a:lnTo>
                    <a:lnTo>
                      <a:pt x="752" y="282"/>
                    </a:lnTo>
                    <a:lnTo>
                      <a:pt x="752" y="282"/>
                    </a:lnTo>
                    <a:lnTo>
                      <a:pt x="754" y="284"/>
                    </a:lnTo>
                    <a:lnTo>
                      <a:pt x="756" y="286"/>
                    </a:lnTo>
                    <a:lnTo>
                      <a:pt x="756" y="286"/>
                    </a:lnTo>
                    <a:lnTo>
                      <a:pt x="756" y="286"/>
                    </a:lnTo>
                    <a:lnTo>
                      <a:pt x="756" y="287"/>
                    </a:lnTo>
                    <a:lnTo>
                      <a:pt x="758" y="291"/>
                    </a:lnTo>
                    <a:lnTo>
                      <a:pt x="760" y="291"/>
                    </a:lnTo>
                    <a:lnTo>
                      <a:pt x="760" y="293"/>
                    </a:lnTo>
                    <a:lnTo>
                      <a:pt x="760" y="293"/>
                    </a:lnTo>
                    <a:lnTo>
                      <a:pt x="762" y="295"/>
                    </a:lnTo>
                    <a:lnTo>
                      <a:pt x="762" y="295"/>
                    </a:lnTo>
                    <a:lnTo>
                      <a:pt x="762" y="296"/>
                    </a:lnTo>
                    <a:lnTo>
                      <a:pt x="762" y="296"/>
                    </a:lnTo>
                    <a:lnTo>
                      <a:pt x="762" y="296"/>
                    </a:lnTo>
                    <a:lnTo>
                      <a:pt x="762" y="296"/>
                    </a:lnTo>
                    <a:lnTo>
                      <a:pt x="762" y="296"/>
                    </a:lnTo>
                    <a:lnTo>
                      <a:pt x="762" y="298"/>
                    </a:lnTo>
                    <a:lnTo>
                      <a:pt x="762" y="298"/>
                    </a:lnTo>
                    <a:lnTo>
                      <a:pt x="763" y="298"/>
                    </a:lnTo>
                    <a:lnTo>
                      <a:pt x="763" y="300"/>
                    </a:lnTo>
                    <a:lnTo>
                      <a:pt x="765" y="300"/>
                    </a:lnTo>
                    <a:lnTo>
                      <a:pt x="765" y="302"/>
                    </a:lnTo>
                    <a:lnTo>
                      <a:pt x="767" y="302"/>
                    </a:lnTo>
                    <a:lnTo>
                      <a:pt x="767" y="302"/>
                    </a:lnTo>
                    <a:lnTo>
                      <a:pt x="767" y="302"/>
                    </a:lnTo>
                    <a:lnTo>
                      <a:pt x="767" y="302"/>
                    </a:lnTo>
                    <a:lnTo>
                      <a:pt x="767" y="302"/>
                    </a:lnTo>
                    <a:lnTo>
                      <a:pt x="767" y="302"/>
                    </a:lnTo>
                    <a:lnTo>
                      <a:pt x="767" y="302"/>
                    </a:lnTo>
                    <a:lnTo>
                      <a:pt x="767" y="302"/>
                    </a:lnTo>
                    <a:lnTo>
                      <a:pt x="769" y="302"/>
                    </a:lnTo>
                    <a:lnTo>
                      <a:pt x="769" y="302"/>
                    </a:lnTo>
                    <a:lnTo>
                      <a:pt x="769" y="302"/>
                    </a:lnTo>
                    <a:lnTo>
                      <a:pt x="769" y="302"/>
                    </a:lnTo>
                    <a:lnTo>
                      <a:pt x="769" y="302"/>
                    </a:lnTo>
                    <a:lnTo>
                      <a:pt x="769" y="302"/>
                    </a:lnTo>
                    <a:lnTo>
                      <a:pt x="771" y="302"/>
                    </a:lnTo>
                    <a:lnTo>
                      <a:pt x="771" y="302"/>
                    </a:lnTo>
                    <a:lnTo>
                      <a:pt x="771" y="302"/>
                    </a:lnTo>
                    <a:lnTo>
                      <a:pt x="772" y="302"/>
                    </a:lnTo>
                    <a:lnTo>
                      <a:pt x="772" y="302"/>
                    </a:lnTo>
                    <a:lnTo>
                      <a:pt x="772" y="302"/>
                    </a:lnTo>
                    <a:lnTo>
                      <a:pt x="774" y="302"/>
                    </a:lnTo>
                    <a:lnTo>
                      <a:pt x="774" y="302"/>
                    </a:lnTo>
                    <a:lnTo>
                      <a:pt x="776" y="302"/>
                    </a:lnTo>
                    <a:lnTo>
                      <a:pt x="778" y="304"/>
                    </a:lnTo>
                    <a:lnTo>
                      <a:pt x="778" y="304"/>
                    </a:lnTo>
                    <a:lnTo>
                      <a:pt x="778" y="304"/>
                    </a:lnTo>
                    <a:lnTo>
                      <a:pt x="778" y="304"/>
                    </a:lnTo>
                    <a:lnTo>
                      <a:pt x="778" y="304"/>
                    </a:lnTo>
                    <a:lnTo>
                      <a:pt x="778" y="304"/>
                    </a:lnTo>
                    <a:lnTo>
                      <a:pt x="780" y="302"/>
                    </a:lnTo>
                    <a:lnTo>
                      <a:pt x="781" y="300"/>
                    </a:lnTo>
                    <a:lnTo>
                      <a:pt x="785" y="296"/>
                    </a:lnTo>
                    <a:lnTo>
                      <a:pt x="785" y="296"/>
                    </a:lnTo>
                    <a:lnTo>
                      <a:pt x="785" y="296"/>
                    </a:lnTo>
                    <a:lnTo>
                      <a:pt x="787" y="296"/>
                    </a:lnTo>
                    <a:lnTo>
                      <a:pt x="787" y="296"/>
                    </a:lnTo>
                    <a:lnTo>
                      <a:pt x="787" y="296"/>
                    </a:lnTo>
                    <a:lnTo>
                      <a:pt x="787" y="295"/>
                    </a:lnTo>
                    <a:lnTo>
                      <a:pt x="790" y="295"/>
                    </a:lnTo>
                    <a:lnTo>
                      <a:pt x="790" y="295"/>
                    </a:lnTo>
                    <a:lnTo>
                      <a:pt x="790" y="295"/>
                    </a:lnTo>
                    <a:lnTo>
                      <a:pt x="792" y="295"/>
                    </a:lnTo>
                    <a:lnTo>
                      <a:pt x="792" y="295"/>
                    </a:lnTo>
                    <a:lnTo>
                      <a:pt x="792" y="295"/>
                    </a:lnTo>
                    <a:lnTo>
                      <a:pt x="792" y="295"/>
                    </a:lnTo>
                    <a:lnTo>
                      <a:pt x="794" y="295"/>
                    </a:lnTo>
                    <a:lnTo>
                      <a:pt x="794" y="293"/>
                    </a:lnTo>
                    <a:lnTo>
                      <a:pt x="794" y="293"/>
                    </a:lnTo>
                    <a:lnTo>
                      <a:pt x="794" y="293"/>
                    </a:lnTo>
                    <a:lnTo>
                      <a:pt x="794" y="293"/>
                    </a:lnTo>
                    <a:lnTo>
                      <a:pt x="796" y="293"/>
                    </a:lnTo>
                    <a:lnTo>
                      <a:pt x="796" y="291"/>
                    </a:lnTo>
                    <a:lnTo>
                      <a:pt x="796" y="291"/>
                    </a:lnTo>
                    <a:lnTo>
                      <a:pt x="798" y="291"/>
                    </a:lnTo>
                    <a:lnTo>
                      <a:pt x="798" y="291"/>
                    </a:lnTo>
                    <a:lnTo>
                      <a:pt x="798" y="291"/>
                    </a:lnTo>
                    <a:lnTo>
                      <a:pt x="799" y="291"/>
                    </a:lnTo>
                    <a:lnTo>
                      <a:pt x="799" y="291"/>
                    </a:lnTo>
                    <a:lnTo>
                      <a:pt x="799" y="291"/>
                    </a:lnTo>
                    <a:lnTo>
                      <a:pt x="799" y="291"/>
                    </a:lnTo>
                    <a:lnTo>
                      <a:pt x="801" y="291"/>
                    </a:lnTo>
                    <a:lnTo>
                      <a:pt x="801" y="291"/>
                    </a:lnTo>
                    <a:lnTo>
                      <a:pt x="801" y="289"/>
                    </a:lnTo>
                    <a:lnTo>
                      <a:pt x="803" y="289"/>
                    </a:lnTo>
                    <a:lnTo>
                      <a:pt x="805" y="289"/>
                    </a:lnTo>
                    <a:lnTo>
                      <a:pt x="805" y="289"/>
                    </a:lnTo>
                    <a:lnTo>
                      <a:pt x="805" y="289"/>
                    </a:lnTo>
                    <a:lnTo>
                      <a:pt x="805" y="287"/>
                    </a:lnTo>
                    <a:lnTo>
                      <a:pt x="805" y="287"/>
                    </a:lnTo>
                    <a:lnTo>
                      <a:pt x="807" y="287"/>
                    </a:lnTo>
                    <a:lnTo>
                      <a:pt x="807" y="287"/>
                    </a:lnTo>
                    <a:lnTo>
                      <a:pt x="805" y="287"/>
                    </a:lnTo>
                    <a:lnTo>
                      <a:pt x="805" y="287"/>
                    </a:lnTo>
                    <a:lnTo>
                      <a:pt x="805" y="286"/>
                    </a:lnTo>
                    <a:lnTo>
                      <a:pt x="805" y="286"/>
                    </a:lnTo>
                    <a:lnTo>
                      <a:pt x="805" y="286"/>
                    </a:lnTo>
                    <a:lnTo>
                      <a:pt x="805" y="286"/>
                    </a:lnTo>
                    <a:lnTo>
                      <a:pt x="805" y="284"/>
                    </a:lnTo>
                    <a:lnTo>
                      <a:pt x="807" y="284"/>
                    </a:lnTo>
                    <a:lnTo>
                      <a:pt x="807" y="284"/>
                    </a:lnTo>
                    <a:lnTo>
                      <a:pt x="807" y="282"/>
                    </a:lnTo>
                    <a:lnTo>
                      <a:pt x="807" y="282"/>
                    </a:lnTo>
                    <a:lnTo>
                      <a:pt x="807" y="282"/>
                    </a:lnTo>
                    <a:lnTo>
                      <a:pt x="807" y="282"/>
                    </a:lnTo>
                    <a:lnTo>
                      <a:pt x="807" y="280"/>
                    </a:lnTo>
                    <a:lnTo>
                      <a:pt x="807" y="280"/>
                    </a:lnTo>
                    <a:lnTo>
                      <a:pt x="805" y="280"/>
                    </a:lnTo>
                    <a:lnTo>
                      <a:pt x="805" y="280"/>
                    </a:lnTo>
                    <a:lnTo>
                      <a:pt x="807" y="280"/>
                    </a:lnTo>
                    <a:lnTo>
                      <a:pt x="807" y="278"/>
                    </a:lnTo>
                    <a:lnTo>
                      <a:pt x="807" y="278"/>
                    </a:lnTo>
                    <a:lnTo>
                      <a:pt x="807" y="278"/>
                    </a:lnTo>
                    <a:lnTo>
                      <a:pt x="807" y="278"/>
                    </a:lnTo>
                    <a:lnTo>
                      <a:pt x="809" y="277"/>
                    </a:lnTo>
                    <a:lnTo>
                      <a:pt x="809" y="277"/>
                    </a:lnTo>
                    <a:lnTo>
                      <a:pt x="809" y="277"/>
                    </a:lnTo>
                    <a:lnTo>
                      <a:pt x="810" y="277"/>
                    </a:lnTo>
                    <a:lnTo>
                      <a:pt x="810" y="277"/>
                    </a:lnTo>
                    <a:lnTo>
                      <a:pt x="810" y="277"/>
                    </a:lnTo>
                    <a:lnTo>
                      <a:pt x="812" y="277"/>
                    </a:lnTo>
                    <a:lnTo>
                      <a:pt x="812" y="275"/>
                    </a:lnTo>
                    <a:lnTo>
                      <a:pt x="816" y="275"/>
                    </a:lnTo>
                    <a:lnTo>
                      <a:pt x="818" y="275"/>
                    </a:lnTo>
                    <a:lnTo>
                      <a:pt x="821" y="275"/>
                    </a:lnTo>
                    <a:lnTo>
                      <a:pt x="823" y="275"/>
                    </a:lnTo>
                    <a:lnTo>
                      <a:pt x="827" y="275"/>
                    </a:lnTo>
                    <a:lnTo>
                      <a:pt x="828" y="275"/>
                    </a:lnTo>
                    <a:lnTo>
                      <a:pt x="828" y="275"/>
                    </a:lnTo>
                    <a:lnTo>
                      <a:pt x="830" y="273"/>
                    </a:lnTo>
                    <a:lnTo>
                      <a:pt x="830" y="273"/>
                    </a:lnTo>
                    <a:lnTo>
                      <a:pt x="830" y="273"/>
                    </a:lnTo>
                    <a:lnTo>
                      <a:pt x="830" y="273"/>
                    </a:lnTo>
                    <a:lnTo>
                      <a:pt x="832" y="271"/>
                    </a:lnTo>
                    <a:lnTo>
                      <a:pt x="832" y="271"/>
                    </a:lnTo>
                    <a:lnTo>
                      <a:pt x="832" y="271"/>
                    </a:lnTo>
                    <a:lnTo>
                      <a:pt x="832" y="271"/>
                    </a:lnTo>
                    <a:lnTo>
                      <a:pt x="832" y="271"/>
                    </a:lnTo>
                    <a:lnTo>
                      <a:pt x="832" y="269"/>
                    </a:lnTo>
                    <a:lnTo>
                      <a:pt x="834" y="269"/>
                    </a:lnTo>
                    <a:lnTo>
                      <a:pt x="834" y="269"/>
                    </a:lnTo>
                    <a:lnTo>
                      <a:pt x="834" y="269"/>
                    </a:lnTo>
                    <a:lnTo>
                      <a:pt x="836" y="269"/>
                    </a:lnTo>
                    <a:lnTo>
                      <a:pt x="836" y="269"/>
                    </a:lnTo>
                    <a:lnTo>
                      <a:pt x="836" y="269"/>
                    </a:lnTo>
                    <a:lnTo>
                      <a:pt x="837" y="269"/>
                    </a:lnTo>
                    <a:lnTo>
                      <a:pt x="839" y="269"/>
                    </a:lnTo>
                    <a:lnTo>
                      <a:pt x="839" y="268"/>
                    </a:lnTo>
                    <a:lnTo>
                      <a:pt x="839" y="268"/>
                    </a:lnTo>
                    <a:lnTo>
                      <a:pt x="839" y="268"/>
                    </a:lnTo>
                    <a:lnTo>
                      <a:pt x="839" y="268"/>
                    </a:lnTo>
                    <a:lnTo>
                      <a:pt x="839" y="266"/>
                    </a:lnTo>
                    <a:lnTo>
                      <a:pt x="841" y="266"/>
                    </a:lnTo>
                    <a:lnTo>
                      <a:pt x="841" y="264"/>
                    </a:lnTo>
                    <a:lnTo>
                      <a:pt x="841" y="264"/>
                    </a:lnTo>
                    <a:lnTo>
                      <a:pt x="841" y="264"/>
                    </a:lnTo>
                    <a:lnTo>
                      <a:pt x="841" y="264"/>
                    </a:lnTo>
                    <a:lnTo>
                      <a:pt x="841" y="262"/>
                    </a:lnTo>
                    <a:lnTo>
                      <a:pt x="843" y="260"/>
                    </a:lnTo>
                    <a:lnTo>
                      <a:pt x="843" y="260"/>
                    </a:lnTo>
                    <a:lnTo>
                      <a:pt x="843" y="258"/>
                    </a:lnTo>
                    <a:lnTo>
                      <a:pt x="843" y="258"/>
                    </a:lnTo>
                    <a:lnTo>
                      <a:pt x="843" y="257"/>
                    </a:lnTo>
                    <a:lnTo>
                      <a:pt x="845" y="257"/>
                    </a:lnTo>
                    <a:lnTo>
                      <a:pt x="845" y="255"/>
                    </a:lnTo>
                    <a:lnTo>
                      <a:pt x="845" y="255"/>
                    </a:lnTo>
                    <a:lnTo>
                      <a:pt x="845" y="255"/>
                    </a:lnTo>
                    <a:lnTo>
                      <a:pt x="845" y="255"/>
                    </a:lnTo>
                    <a:lnTo>
                      <a:pt x="845" y="253"/>
                    </a:lnTo>
                    <a:lnTo>
                      <a:pt x="845" y="253"/>
                    </a:lnTo>
                    <a:lnTo>
                      <a:pt x="845" y="253"/>
                    </a:lnTo>
                    <a:lnTo>
                      <a:pt x="847" y="253"/>
                    </a:lnTo>
                    <a:lnTo>
                      <a:pt x="845" y="251"/>
                    </a:lnTo>
                    <a:lnTo>
                      <a:pt x="847" y="251"/>
                    </a:lnTo>
                    <a:lnTo>
                      <a:pt x="847" y="251"/>
                    </a:lnTo>
                    <a:lnTo>
                      <a:pt x="847" y="251"/>
                    </a:lnTo>
                    <a:lnTo>
                      <a:pt x="847" y="249"/>
                    </a:lnTo>
                    <a:lnTo>
                      <a:pt x="848" y="249"/>
                    </a:lnTo>
                    <a:lnTo>
                      <a:pt x="848" y="251"/>
                    </a:lnTo>
                    <a:lnTo>
                      <a:pt x="850" y="251"/>
                    </a:lnTo>
                    <a:lnTo>
                      <a:pt x="850" y="251"/>
                    </a:lnTo>
                    <a:lnTo>
                      <a:pt x="852" y="251"/>
                    </a:lnTo>
                    <a:lnTo>
                      <a:pt x="852" y="251"/>
                    </a:lnTo>
                    <a:lnTo>
                      <a:pt x="854" y="249"/>
                    </a:lnTo>
                    <a:lnTo>
                      <a:pt x="854" y="248"/>
                    </a:lnTo>
                    <a:lnTo>
                      <a:pt x="854" y="248"/>
                    </a:lnTo>
                    <a:lnTo>
                      <a:pt x="854" y="248"/>
                    </a:lnTo>
                    <a:lnTo>
                      <a:pt x="854" y="248"/>
                    </a:lnTo>
                    <a:lnTo>
                      <a:pt x="856" y="248"/>
                    </a:lnTo>
                    <a:lnTo>
                      <a:pt x="856" y="246"/>
                    </a:lnTo>
                    <a:lnTo>
                      <a:pt x="856" y="246"/>
                    </a:lnTo>
                    <a:lnTo>
                      <a:pt x="856" y="246"/>
                    </a:lnTo>
                    <a:lnTo>
                      <a:pt x="856" y="246"/>
                    </a:lnTo>
                    <a:lnTo>
                      <a:pt x="857" y="246"/>
                    </a:lnTo>
                    <a:lnTo>
                      <a:pt x="857" y="244"/>
                    </a:lnTo>
                    <a:lnTo>
                      <a:pt x="859" y="244"/>
                    </a:lnTo>
                    <a:lnTo>
                      <a:pt x="861" y="242"/>
                    </a:lnTo>
                    <a:lnTo>
                      <a:pt x="861" y="242"/>
                    </a:lnTo>
                    <a:lnTo>
                      <a:pt x="861" y="242"/>
                    </a:lnTo>
                    <a:lnTo>
                      <a:pt x="861" y="240"/>
                    </a:lnTo>
                    <a:lnTo>
                      <a:pt x="861" y="240"/>
                    </a:lnTo>
                    <a:lnTo>
                      <a:pt x="863" y="240"/>
                    </a:lnTo>
                    <a:lnTo>
                      <a:pt x="863" y="240"/>
                    </a:lnTo>
                    <a:lnTo>
                      <a:pt x="865" y="240"/>
                    </a:lnTo>
                    <a:lnTo>
                      <a:pt x="865" y="239"/>
                    </a:lnTo>
                    <a:lnTo>
                      <a:pt x="866" y="239"/>
                    </a:lnTo>
                    <a:lnTo>
                      <a:pt x="866" y="239"/>
                    </a:lnTo>
                    <a:lnTo>
                      <a:pt x="866" y="239"/>
                    </a:lnTo>
                    <a:lnTo>
                      <a:pt x="868" y="237"/>
                    </a:lnTo>
                    <a:lnTo>
                      <a:pt x="868" y="237"/>
                    </a:lnTo>
                    <a:lnTo>
                      <a:pt x="868" y="237"/>
                    </a:lnTo>
                    <a:lnTo>
                      <a:pt x="868" y="237"/>
                    </a:lnTo>
                    <a:lnTo>
                      <a:pt x="868" y="237"/>
                    </a:lnTo>
                    <a:lnTo>
                      <a:pt x="866" y="235"/>
                    </a:lnTo>
                    <a:lnTo>
                      <a:pt x="866" y="235"/>
                    </a:lnTo>
                    <a:lnTo>
                      <a:pt x="866" y="235"/>
                    </a:lnTo>
                    <a:lnTo>
                      <a:pt x="866" y="235"/>
                    </a:lnTo>
                    <a:lnTo>
                      <a:pt x="866" y="235"/>
                    </a:lnTo>
                    <a:lnTo>
                      <a:pt x="866" y="235"/>
                    </a:lnTo>
                    <a:lnTo>
                      <a:pt x="868" y="233"/>
                    </a:lnTo>
                    <a:lnTo>
                      <a:pt x="868" y="233"/>
                    </a:lnTo>
                    <a:lnTo>
                      <a:pt x="868" y="233"/>
                    </a:lnTo>
                    <a:lnTo>
                      <a:pt x="868" y="233"/>
                    </a:lnTo>
                    <a:lnTo>
                      <a:pt x="868" y="233"/>
                    </a:lnTo>
                    <a:lnTo>
                      <a:pt x="870" y="231"/>
                    </a:lnTo>
                    <a:lnTo>
                      <a:pt x="870" y="231"/>
                    </a:lnTo>
                    <a:lnTo>
                      <a:pt x="870" y="231"/>
                    </a:lnTo>
                    <a:lnTo>
                      <a:pt x="872" y="230"/>
                    </a:lnTo>
                    <a:lnTo>
                      <a:pt x="872" y="230"/>
                    </a:lnTo>
                    <a:lnTo>
                      <a:pt x="872" y="230"/>
                    </a:lnTo>
                    <a:lnTo>
                      <a:pt x="874" y="230"/>
                    </a:lnTo>
                    <a:lnTo>
                      <a:pt x="874" y="230"/>
                    </a:lnTo>
                    <a:lnTo>
                      <a:pt x="874" y="230"/>
                    </a:lnTo>
                    <a:lnTo>
                      <a:pt x="874" y="230"/>
                    </a:lnTo>
                    <a:lnTo>
                      <a:pt x="875" y="228"/>
                    </a:lnTo>
                    <a:lnTo>
                      <a:pt x="875" y="228"/>
                    </a:lnTo>
                    <a:lnTo>
                      <a:pt x="875" y="226"/>
                    </a:lnTo>
                    <a:lnTo>
                      <a:pt x="875" y="226"/>
                    </a:lnTo>
                    <a:lnTo>
                      <a:pt x="875" y="226"/>
                    </a:lnTo>
                    <a:lnTo>
                      <a:pt x="875" y="224"/>
                    </a:lnTo>
                    <a:lnTo>
                      <a:pt x="875" y="224"/>
                    </a:lnTo>
                    <a:lnTo>
                      <a:pt x="875" y="224"/>
                    </a:lnTo>
                    <a:lnTo>
                      <a:pt x="877" y="224"/>
                    </a:lnTo>
                    <a:lnTo>
                      <a:pt x="877" y="222"/>
                    </a:lnTo>
                    <a:lnTo>
                      <a:pt x="877" y="222"/>
                    </a:lnTo>
                    <a:lnTo>
                      <a:pt x="877" y="220"/>
                    </a:lnTo>
                    <a:lnTo>
                      <a:pt x="877" y="220"/>
                    </a:lnTo>
                    <a:lnTo>
                      <a:pt x="877" y="220"/>
                    </a:lnTo>
                    <a:lnTo>
                      <a:pt x="877" y="219"/>
                    </a:lnTo>
                    <a:lnTo>
                      <a:pt x="877" y="219"/>
                    </a:lnTo>
                    <a:lnTo>
                      <a:pt x="877" y="219"/>
                    </a:lnTo>
                    <a:lnTo>
                      <a:pt x="877" y="219"/>
                    </a:lnTo>
                    <a:lnTo>
                      <a:pt x="877" y="219"/>
                    </a:lnTo>
                    <a:lnTo>
                      <a:pt x="875" y="219"/>
                    </a:lnTo>
                    <a:lnTo>
                      <a:pt x="875" y="219"/>
                    </a:lnTo>
                    <a:lnTo>
                      <a:pt x="875" y="217"/>
                    </a:lnTo>
                    <a:lnTo>
                      <a:pt x="874" y="217"/>
                    </a:lnTo>
                    <a:lnTo>
                      <a:pt x="874" y="217"/>
                    </a:lnTo>
                    <a:lnTo>
                      <a:pt x="872" y="217"/>
                    </a:lnTo>
                    <a:lnTo>
                      <a:pt x="872" y="217"/>
                    </a:lnTo>
                    <a:lnTo>
                      <a:pt x="872" y="217"/>
                    </a:lnTo>
                    <a:lnTo>
                      <a:pt x="872" y="217"/>
                    </a:lnTo>
                    <a:lnTo>
                      <a:pt x="870" y="217"/>
                    </a:lnTo>
                    <a:lnTo>
                      <a:pt x="870" y="217"/>
                    </a:lnTo>
                    <a:lnTo>
                      <a:pt x="870" y="217"/>
                    </a:lnTo>
                    <a:lnTo>
                      <a:pt x="868" y="215"/>
                    </a:lnTo>
                    <a:lnTo>
                      <a:pt x="868" y="215"/>
                    </a:lnTo>
                    <a:lnTo>
                      <a:pt x="868" y="215"/>
                    </a:lnTo>
                    <a:lnTo>
                      <a:pt x="868" y="215"/>
                    </a:lnTo>
                    <a:lnTo>
                      <a:pt x="868" y="215"/>
                    </a:lnTo>
                    <a:lnTo>
                      <a:pt x="868" y="215"/>
                    </a:lnTo>
                    <a:lnTo>
                      <a:pt x="866" y="215"/>
                    </a:lnTo>
                    <a:lnTo>
                      <a:pt x="866" y="215"/>
                    </a:lnTo>
                    <a:lnTo>
                      <a:pt x="866" y="215"/>
                    </a:lnTo>
                    <a:lnTo>
                      <a:pt x="866" y="213"/>
                    </a:lnTo>
                    <a:lnTo>
                      <a:pt x="866" y="213"/>
                    </a:lnTo>
                    <a:lnTo>
                      <a:pt x="866" y="211"/>
                    </a:lnTo>
                    <a:lnTo>
                      <a:pt x="866" y="211"/>
                    </a:lnTo>
                    <a:lnTo>
                      <a:pt x="866" y="211"/>
                    </a:lnTo>
                    <a:lnTo>
                      <a:pt x="866" y="211"/>
                    </a:lnTo>
                    <a:lnTo>
                      <a:pt x="866" y="211"/>
                    </a:lnTo>
                    <a:lnTo>
                      <a:pt x="865" y="211"/>
                    </a:lnTo>
                    <a:lnTo>
                      <a:pt x="865" y="211"/>
                    </a:lnTo>
                    <a:lnTo>
                      <a:pt x="865" y="210"/>
                    </a:lnTo>
                    <a:lnTo>
                      <a:pt x="865" y="210"/>
                    </a:lnTo>
                    <a:lnTo>
                      <a:pt x="865" y="210"/>
                    </a:lnTo>
                    <a:lnTo>
                      <a:pt x="863" y="210"/>
                    </a:lnTo>
                    <a:lnTo>
                      <a:pt x="863" y="210"/>
                    </a:lnTo>
                    <a:lnTo>
                      <a:pt x="863" y="210"/>
                    </a:lnTo>
                    <a:lnTo>
                      <a:pt x="863" y="210"/>
                    </a:lnTo>
                    <a:lnTo>
                      <a:pt x="863" y="210"/>
                    </a:lnTo>
                    <a:lnTo>
                      <a:pt x="863" y="210"/>
                    </a:lnTo>
                    <a:lnTo>
                      <a:pt x="863" y="208"/>
                    </a:lnTo>
                    <a:lnTo>
                      <a:pt x="863" y="208"/>
                    </a:lnTo>
                    <a:lnTo>
                      <a:pt x="863" y="208"/>
                    </a:lnTo>
                    <a:lnTo>
                      <a:pt x="863" y="208"/>
                    </a:lnTo>
                    <a:lnTo>
                      <a:pt x="863" y="206"/>
                    </a:lnTo>
                    <a:lnTo>
                      <a:pt x="863" y="206"/>
                    </a:lnTo>
                    <a:lnTo>
                      <a:pt x="863" y="206"/>
                    </a:lnTo>
                    <a:lnTo>
                      <a:pt x="863" y="206"/>
                    </a:lnTo>
                    <a:lnTo>
                      <a:pt x="865" y="206"/>
                    </a:lnTo>
                    <a:lnTo>
                      <a:pt x="865" y="204"/>
                    </a:lnTo>
                    <a:lnTo>
                      <a:pt x="865" y="204"/>
                    </a:lnTo>
                    <a:lnTo>
                      <a:pt x="866" y="204"/>
                    </a:lnTo>
                    <a:lnTo>
                      <a:pt x="866" y="204"/>
                    </a:lnTo>
                    <a:lnTo>
                      <a:pt x="866" y="204"/>
                    </a:lnTo>
                    <a:lnTo>
                      <a:pt x="868" y="204"/>
                    </a:lnTo>
                    <a:lnTo>
                      <a:pt x="868" y="204"/>
                    </a:lnTo>
                    <a:lnTo>
                      <a:pt x="868" y="204"/>
                    </a:lnTo>
                    <a:lnTo>
                      <a:pt x="868" y="204"/>
                    </a:lnTo>
                    <a:lnTo>
                      <a:pt x="868" y="204"/>
                    </a:lnTo>
                    <a:lnTo>
                      <a:pt x="868" y="202"/>
                    </a:lnTo>
                    <a:lnTo>
                      <a:pt x="868" y="202"/>
                    </a:lnTo>
                    <a:lnTo>
                      <a:pt x="868" y="202"/>
                    </a:lnTo>
                    <a:lnTo>
                      <a:pt x="868" y="201"/>
                    </a:lnTo>
                    <a:lnTo>
                      <a:pt x="868" y="201"/>
                    </a:lnTo>
                    <a:lnTo>
                      <a:pt x="868" y="201"/>
                    </a:lnTo>
                    <a:lnTo>
                      <a:pt x="868" y="199"/>
                    </a:lnTo>
                    <a:lnTo>
                      <a:pt x="868" y="199"/>
                    </a:lnTo>
                    <a:lnTo>
                      <a:pt x="868" y="199"/>
                    </a:lnTo>
                    <a:lnTo>
                      <a:pt x="868" y="199"/>
                    </a:lnTo>
                    <a:lnTo>
                      <a:pt x="868" y="199"/>
                    </a:lnTo>
                    <a:lnTo>
                      <a:pt x="868" y="199"/>
                    </a:lnTo>
                    <a:lnTo>
                      <a:pt x="868" y="199"/>
                    </a:lnTo>
                    <a:lnTo>
                      <a:pt x="868" y="199"/>
                    </a:lnTo>
                    <a:lnTo>
                      <a:pt x="868" y="197"/>
                    </a:lnTo>
                    <a:lnTo>
                      <a:pt x="868" y="197"/>
                    </a:lnTo>
                    <a:lnTo>
                      <a:pt x="868" y="197"/>
                    </a:lnTo>
                    <a:lnTo>
                      <a:pt x="868" y="197"/>
                    </a:lnTo>
                    <a:lnTo>
                      <a:pt x="868" y="197"/>
                    </a:lnTo>
                    <a:lnTo>
                      <a:pt x="868" y="195"/>
                    </a:lnTo>
                    <a:lnTo>
                      <a:pt x="868" y="193"/>
                    </a:lnTo>
                    <a:lnTo>
                      <a:pt x="868" y="193"/>
                    </a:lnTo>
                    <a:lnTo>
                      <a:pt x="868" y="193"/>
                    </a:lnTo>
                    <a:lnTo>
                      <a:pt x="868" y="193"/>
                    </a:lnTo>
                    <a:lnTo>
                      <a:pt x="868" y="193"/>
                    </a:lnTo>
                    <a:lnTo>
                      <a:pt x="868" y="192"/>
                    </a:lnTo>
                    <a:lnTo>
                      <a:pt x="866" y="192"/>
                    </a:lnTo>
                    <a:lnTo>
                      <a:pt x="866" y="192"/>
                    </a:lnTo>
                    <a:lnTo>
                      <a:pt x="866" y="192"/>
                    </a:lnTo>
                    <a:lnTo>
                      <a:pt x="866" y="190"/>
                    </a:lnTo>
                    <a:lnTo>
                      <a:pt x="866" y="190"/>
                    </a:lnTo>
                    <a:lnTo>
                      <a:pt x="866" y="190"/>
                    </a:lnTo>
                    <a:lnTo>
                      <a:pt x="865" y="188"/>
                    </a:lnTo>
                    <a:lnTo>
                      <a:pt x="865" y="186"/>
                    </a:lnTo>
                    <a:lnTo>
                      <a:pt x="865" y="186"/>
                    </a:lnTo>
                    <a:lnTo>
                      <a:pt x="863" y="184"/>
                    </a:lnTo>
                    <a:lnTo>
                      <a:pt x="863" y="184"/>
                    </a:lnTo>
                    <a:lnTo>
                      <a:pt x="863" y="182"/>
                    </a:lnTo>
                    <a:lnTo>
                      <a:pt x="863" y="182"/>
                    </a:lnTo>
                    <a:lnTo>
                      <a:pt x="863" y="182"/>
                    </a:lnTo>
                    <a:lnTo>
                      <a:pt x="863" y="182"/>
                    </a:lnTo>
                    <a:lnTo>
                      <a:pt x="863" y="181"/>
                    </a:lnTo>
                    <a:lnTo>
                      <a:pt x="863" y="181"/>
                    </a:lnTo>
                    <a:lnTo>
                      <a:pt x="863" y="179"/>
                    </a:lnTo>
                    <a:lnTo>
                      <a:pt x="863" y="179"/>
                    </a:lnTo>
                    <a:lnTo>
                      <a:pt x="863" y="179"/>
                    </a:lnTo>
                    <a:lnTo>
                      <a:pt x="865" y="179"/>
                    </a:lnTo>
                    <a:lnTo>
                      <a:pt x="865" y="179"/>
                    </a:lnTo>
                    <a:lnTo>
                      <a:pt x="865" y="179"/>
                    </a:lnTo>
                    <a:lnTo>
                      <a:pt x="865" y="179"/>
                    </a:lnTo>
                    <a:lnTo>
                      <a:pt x="866" y="179"/>
                    </a:lnTo>
                    <a:lnTo>
                      <a:pt x="866" y="179"/>
                    </a:lnTo>
                    <a:lnTo>
                      <a:pt x="868" y="177"/>
                    </a:lnTo>
                    <a:lnTo>
                      <a:pt x="870" y="177"/>
                    </a:lnTo>
                    <a:lnTo>
                      <a:pt x="870" y="177"/>
                    </a:lnTo>
                    <a:lnTo>
                      <a:pt x="870" y="177"/>
                    </a:lnTo>
                    <a:lnTo>
                      <a:pt x="870" y="177"/>
                    </a:lnTo>
                    <a:lnTo>
                      <a:pt x="870" y="177"/>
                    </a:lnTo>
                    <a:lnTo>
                      <a:pt x="870" y="175"/>
                    </a:lnTo>
                    <a:lnTo>
                      <a:pt x="872" y="175"/>
                    </a:lnTo>
                    <a:lnTo>
                      <a:pt x="872" y="175"/>
                    </a:lnTo>
                    <a:lnTo>
                      <a:pt x="872" y="175"/>
                    </a:lnTo>
                    <a:lnTo>
                      <a:pt x="872" y="175"/>
                    </a:lnTo>
                    <a:lnTo>
                      <a:pt x="874" y="175"/>
                    </a:lnTo>
                    <a:lnTo>
                      <a:pt x="874" y="173"/>
                    </a:lnTo>
                    <a:lnTo>
                      <a:pt x="874" y="173"/>
                    </a:lnTo>
                    <a:lnTo>
                      <a:pt x="874" y="173"/>
                    </a:lnTo>
                    <a:lnTo>
                      <a:pt x="874" y="173"/>
                    </a:lnTo>
                    <a:lnTo>
                      <a:pt x="874" y="172"/>
                    </a:lnTo>
                    <a:lnTo>
                      <a:pt x="874" y="172"/>
                    </a:lnTo>
                    <a:lnTo>
                      <a:pt x="875" y="170"/>
                    </a:lnTo>
                    <a:lnTo>
                      <a:pt x="875" y="170"/>
                    </a:lnTo>
                    <a:lnTo>
                      <a:pt x="875" y="168"/>
                    </a:lnTo>
                    <a:lnTo>
                      <a:pt x="877" y="168"/>
                    </a:lnTo>
                    <a:lnTo>
                      <a:pt x="877" y="168"/>
                    </a:lnTo>
                    <a:lnTo>
                      <a:pt x="877" y="166"/>
                    </a:lnTo>
                    <a:lnTo>
                      <a:pt x="877" y="166"/>
                    </a:lnTo>
                    <a:lnTo>
                      <a:pt x="877" y="166"/>
                    </a:lnTo>
                    <a:lnTo>
                      <a:pt x="877" y="164"/>
                    </a:lnTo>
                    <a:lnTo>
                      <a:pt x="877" y="164"/>
                    </a:lnTo>
                    <a:lnTo>
                      <a:pt x="877" y="164"/>
                    </a:lnTo>
                    <a:lnTo>
                      <a:pt x="877" y="163"/>
                    </a:lnTo>
                    <a:lnTo>
                      <a:pt x="877" y="163"/>
                    </a:lnTo>
                    <a:lnTo>
                      <a:pt x="877" y="163"/>
                    </a:lnTo>
                    <a:lnTo>
                      <a:pt x="879" y="161"/>
                    </a:lnTo>
                    <a:lnTo>
                      <a:pt x="879" y="161"/>
                    </a:lnTo>
                    <a:lnTo>
                      <a:pt x="879" y="161"/>
                    </a:lnTo>
                    <a:lnTo>
                      <a:pt x="879" y="161"/>
                    </a:lnTo>
                    <a:lnTo>
                      <a:pt x="879" y="161"/>
                    </a:lnTo>
                    <a:lnTo>
                      <a:pt x="879" y="161"/>
                    </a:lnTo>
                    <a:lnTo>
                      <a:pt x="879" y="159"/>
                    </a:lnTo>
                    <a:lnTo>
                      <a:pt x="879" y="159"/>
                    </a:lnTo>
                    <a:lnTo>
                      <a:pt x="879" y="159"/>
                    </a:lnTo>
                    <a:lnTo>
                      <a:pt x="879" y="157"/>
                    </a:lnTo>
                    <a:lnTo>
                      <a:pt x="879" y="157"/>
                    </a:lnTo>
                    <a:lnTo>
                      <a:pt x="881" y="155"/>
                    </a:lnTo>
                    <a:lnTo>
                      <a:pt x="881" y="155"/>
                    </a:lnTo>
                    <a:lnTo>
                      <a:pt x="881" y="154"/>
                    </a:lnTo>
                    <a:lnTo>
                      <a:pt x="881" y="154"/>
                    </a:lnTo>
                    <a:lnTo>
                      <a:pt x="883" y="154"/>
                    </a:lnTo>
                    <a:lnTo>
                      <a:pt x="883" y="154"/>
                    </a:lnTo>
                    <a:lnTo>
                      <a:pt x="884" y="152"/>
                    </a:lnTo>
                    <a:lnTo>
                      <a:pt x="886" y="152"/>
                    </a:lnTo>
                    <a:lnTo>
                      <a:pt x="886" y="152"/>
                    </a:lnTo>
                    <a:lnTo>
                      <a:pt x="888" y="152"/>
                    </a:lnTo>
                    <a:lnTo>
                      <a:pt x="888" y="152"/>
                    </a:lnTo>
                    <a:lnTo>
                      <a:pt x="888" y="152"/>
                    </a:lnTo>
                    <a:lnTo>
                      <a:pt x="890" y="152"/>
                    </a:lnTo>
                    <a:lnTo>
                      <a:pt x="890" y="152"/>
                    </a:lnTo>
                    <a:lnTo>
                      <a:pt x="890" y="152"/>
                    </a:lnTo>
                    <a:lnTo>
                      <a:pt x="890" y="150"/>
                    </a:lnTo>
                    <a:lnTo>
                      <a:pt x="890" y="150"/>
                    </a:lnTo>
                    <a:lnTo>
                      <a:pt x="892" y="150"/>
                    </a:lnTo>
                    <a:lnTo>
                      <a:pt x="892" y="150"/>
                    </a:lnTo>
                    <a:lnTo>
                      <a:pt x="892" y="150"/>
                    </a:lnTo>
                    <a:lnTo>
                      <a:pt x="894" y="150"/>
                    </a:lnTo>
                    <a:lnTo>
                      <a:pt x="894" y="150"/>
                    </a:lnTo>
                    <a:lnTo>
                      <a:pt x="895" y="150"/>
                    </a:lnTo>
                    <a:lnTo>
                      <a:pt x="895" y="148"/>
                    </a:lnTo>
                    <a:lnTo>
                      <a:pt x="895" y="148"/>
                    </a:lnTo>
                    <a:lnTo>
                      <a:pt x="895" y="148"/>
                    </a:lnTo>
                    <a:lnTo>
                      <a:pt x="895" y="148"/>
                    </a:lnTo>
                    <a:lnTo>
                      <a:pt x="895" y="148"/>
                    </a:lnTo>
                    <a:lnTo>
                      <a:pt x="895" y="148"/>
                    </a:lnTo>
                    <a:lnTo>
                      <a:pt x="895" y="146"/>
                    </a:lnTo>
                    <a:lnTo>
                      <a:pt x="897" y="146"/>
                    </a:lnTo>
                    <a:lnTo>
                      <a:pt x="897" y="145"/>
                    </a:lnTo>
                    <a:lnTo>
                      <a:pt x="897" y="143"/>
                    </a:lnTo>
                    <a:lnTo>
                      <a:pt x="897" y="143"/>
                    </a:lnTo>
                    <a:lnTo>
                      <a:pt x="897" y="143"/>
                    </a:lnTo>
                    <a:lnTo>
                      <a:pt x="897" y="143"/>
                    </a:lnTo>
                    <a:lnTo>
                      <a:pt x="897" y="143"/>
                    </a:lnTo>
                    <a:lnTo>
                      <a:pt x="899" y="143"/>
                    </a:lnTo>
                    <a:lnTo>
                      <a:pt x="899" y="141"/>
                    </a:lnTo>
                    <a:lnTo>
                      <a:pt x="899" y="141"/>
                    </a:lnTo>
                    <a:lnTo>
                      <a:pt x="899" y="141"/>
                    </a:lnTo>
                    <a:lnTo>
                      <a:pt x="899" y="139"/>
                    </a:lnTo>
                    <a:lnTo>
                      <a:pt x="901" y="139"/>
                    </a:lnTo>
                    <a:lnTo>
                      <a:pt x="901" y="137"/>
                    </a:lnTo>
                    <a:lnTo>
                      <a:pt x="899" y="137"/>
                    </a:lnTo>
                    <a:lnTo>
                      <a:pt x="899" y="137"/>
                    </a:lnTo>
                    <a:lnTo>
                      <a:pt x="899" y="135"/>
                    </a:lnTo>
                    <a:lnTo>
                      <a:pt x="899" y="135"/>
                    </a:lnTo>
                    <a:lnTo>
                      <a:pt x="899" y="134"/>
                    </a:lnTo>
                    <a:lnTo>
                      <a:pt x="899" y="134"/>
                    </a:lnTo>
                    <a:lnTo>
                      <a:pt x="899" y="134"/>
                    </a:lnTo>
                    <a:lnTo>
                      <a:pt x="899" y="134"/>
                    </a:lnTo>
                    <a:lnTo>
                      <a:pt x="899" y="134"/>
                    </a:lnTo>
                    <a:lnTo>
                      <a:pt x="899" y="134"/>
                    </a:lnTo>
                    <a:lnTo>
                      <a:pt x="899" y="134"/>
                    </a:lnTo>
                    <a:lnTo>
                      <a:pt x="899" y="132"/>
                    </a:lnTo>
                    <a:lnTo>
                      <a:pt x="897" y="132"/>
                    </a:lnTo>
                    <a:lnTo>
                      <a:pt x="897" y="132"/>
                    </a:lnTo>
                    <a:lnTo>
                      <a:pt x="897" y="132"/>
                    </a:lnTo>
                    <a:lnTo>
                      <a:pt x="897" y="132"/>
                    </a:lnTo>
                    <a:lnTo>
                      <a:pt x="897" y="132"/>
                    </a:lnTo>
                    <a:lnTo>
                      <a:pt x="899" y="132"/>
                    </a:lnTo>
                    <a:lnTo>
                      <a:pt x="899" y="132"/>
                    </a:lnTo>
                    <a:lnTo>
                      <a:pt x="899" y="132"/>
                    </a:lnTo>
                    <a:lnTo>
                      <a:pt x="899" y="132"/>
                    </a:lnTo>
                    <a:lnTo>
                      <a:pt x="899" y="132"/>
                    </a:lnTo>
                    <a:lnTo>
                      <a:pt x="901" y="132"/>
                    </a:lnTo>
                    <a:lnTo>
                      <a:pt x="901" y="132"/>
                    </a:lnTo>
                    <a:lnTo>
                      <a:pt x="901" y="130"/>
                    </a:lnTo>
                    <a:lnTo>
                      <a:pt x="903" y="130"/>
                    </a:lnTo>
                    <a:lnTo>
                      <a:pt x="903" y="130"/>
                    </a:lnTo>
                    <a:lnTo>
                      <a:pt x="903" y="130"/>
                    </a:lnTo>
                    <a:lnTo>
                      <a:pt x="904" y="130"/>
                    </a:lnTo>
                    <a:lnTo>
                      <a:pt x="904" y="130"/>
                    </a:lnTo>
                    <a:lnTo>
                      <a:pt x="904" y="130"/>
                    </a:lnTo>
                    <a:lnTo>
                      <a:pt x="908" y="130"/>
                    </a:lnTo>
                    <a:lnTo>
                      <a:pt x="908" y="130"/>
                    </a:lnTo>
                    <a:lnTo>
                      <a:pt x="908" y="130"/>
                    </a:lnTo>
                    <a:lnTo>
                      <a:pt x="908" y="130"/>
                    </a:lnTo>
                    <a:lnTo>
                      <a:pt x="908" y="130"/>
                    </a:lnTo>
                    <a:lnTo>
                      <a:pt x="910" y="128"/>
                    </a:lnTo>
                    <a:lnTo>
                      <a:pt x="910" y="128"/>
                    </a:lnTo>
                    <a:lnTo>
                      <a:pt x="912" y="128"/>
                    </a:lnTo>
                    <a:lnTo>
                      <a:pt x="912" y="128"/>
                    </a:lnTo>
                    <a:lnTo>
                      <a:pt x="912" y="128"/>
                    </a:lnTo>
                    <a:lnTo>
                      <a:pt x="912" y="128"/>
                    </a:lnTo>
                    <a:lnTo>
                      <a:pt x="912" y="128"/>
                    </a:lnTo>
                    <a:lnTo>
                      <a:pt x="912" y="128"/>
                    </a:lnTo>
                    <a:lnTo>
                      <a:pt x="913" y="128"/>
                    </a:lnTo>
                    <a:lnTo>
                      <a:pt x="913" y="128"/>
                    </a:lnTo>
                    <a:lnTo>
                      <a:pt x="913" y="126"/>
                    </a:lnTo>
                    <a:lnTo>
                      <a:pt x="913" y="126"/>
                    </a:lnTo>
                    <a:lnTo>
                      <a:pt x="913" y="126"/>
                    </a:lnTo>
                    <a:lnTo>
                      <a:pt x="913" y="126"/>
                    </a:lnTo>
                    <a:lnTo>
                      <a:pt x="915" y="126"/>
                    </a:lnTo>
                    <a:lnTo>
                      <a:pt x="915" y="126"/>
                    </a:lnTo>
                    <a:lnTo>
                      <a:pt x="917" y="126"/>
                    </a:lnTo>
                    <a:lnTo>
                      <a:pt x="917" y="126"/>
                    </a:lnTo>
                    <a:lnTo>
                      <a:pt x="917" y="126"/>
                    </a:lnTo>
                    <a:lnTo>
                      <a:pt x="917" y="126"/>
                    </a:lnTo>
                    <a:lnTo>
                      <a:pt x="917" y="126"/>
                    </a:lnTo>
                    <a:lnTo>
                      <a:pt x="917" y="126"/>
                    </a:lnTo>
                    <a:lnTo>
                      <a:pt x="917" y="126"/>
                    </a:lnTo>
                    <a:lnTo>
                      <a:pt x="919" y="125"/>
                    </a:lnTo>
                    <a:lnTo>
                      <a:pt x="919" y="125"/>
                    </a:lnTo>
                    <a:lnTo>
                      <a:pt x="921" y="125"/>
                    </a:lnTo>
                    <a:lnTo>
                      <a:pt x="921" y="125"/>
                    </a:lnTo>
                    <a:lnTo>
                      <a:pt x="921" y="125"/>
                    </a:lnTo>
                    <a:lnTo>
                      <a:pt x="921" y="125"/>
                    </a:lnTo>
                    <a:lnTo>
                      <a:pt x="921" y="125"/>
                    </a:lnTo>
                    <a:lnTo>
                      <a:pt x="922" y="125"/>
                    </a:lnTo>
                    <a:lnTo>
                      <a:pt x="922" y="125"/>
                    </a:lnTo>
                    <a:lnTo>
                      <a:pt x="922" y="125"/>
                    </a:lnTo>
                    <a:lnTo>
                      <a:pt x="924" y="125"/>
                    </a:lnTo>
                    <a:lnTo>
                      <a:pt x="924" y="125"/>
                    </a:lnTo>
                    <a:lnTo>
                      <a:pt x="926" y="125"/>
                    </a:lnTo>
                    <a:lnTo>
                      <a:pt x="926" y="125"/>
                    </a:lnTo>
                    <a:lnTo>
                      <a:pt x="926" y="125"/>
                    </a:lnTo>
                    <a:lnTo>
                      <a:pt x="926" y="125"/>
                    </a:lnTo>
                    <a:lnTo>
                      <a:pt x="928" y="125"/>
                    </a:lnTo>
                    <a:lnTo>
                      <a:pt x="928" y="125"/>
                    </a:lnTo>
                    <a:lnTo>
                      <a:pt x="928" y="125"/>
                    </a:lnTo>
                    <a:lnTo>
                      <a:pt x="928" y="125"/>
                    </a:lnTo>
                    <a:lnTo>
                      <a:pt x="928" y="125"/>
                    </a:lnTo>
                    <a:lnTo>
                      <a:pt x="928" y="125"/>
                    </a:lnTo>
                    <a:lnTo>
                      <a:pt x="930" y="125"/>
                    </a:lnTo>
                    <a:lnTo>
                      <a:pt x="930" y="123"/>
                    </a:lnTo>
                    <a:lnTo>
                      <a:pt x="930" y="123"/>
                    </a:lnTo>
                    <a:lnTo>
                      <a:pt x="930" y="123"/>
                    </a:lnTo>
                    <a:lnTo>
                      <a:pt x="930" y="123"/>
                    </a:lnTo>
                    <a:lnTo>
                      <a:pt x="932" y="123"/>
                    </a:lnTo>
                    <a:lnTo>
                      <a:pt x="932" y="121"/>
                    </a:lnTo>
                    <a:lnTo>
                      <a:pt x="932" y="121"/>
                    </a:lnTo>
                    <a:lnTo>
                      <a:pt x="933" y="121"/>
                    </a:lnTo>
                    <a:lnTo>
                      <a:pt x="933" y="121"/>
                    </a:lnTo>
                    <a:lnTo>
                      <a:pt x="933" y="121"/>
                    </a:lnTo>
                    <a:lnTo>
                      <a:pt x="933" y="121"/>
                    </a:lnTo>
                    <a:lnTo>
                      <a:pt x="933" y="121"/>
                    </a:lnTo>
                    <a:lnTo>
                      <a:pt x="933" y="121"/>
                    </a:lnTo>
                    <a:lnTo>
                      <a:pt x="935" y="119"/>
                    </a:lnTo>
                    <a:lnTo>
                      <a:pt x="935" y="119"/>
                    </a:lnTo>
                    <a:lnTo>
                      <a:pt x="935" y="119"/>
                    </a:lnTo>
                    <a:lnTo>
                      <a:pt x="935" y="119"/>
                    </a:lnTo>
                    <a:lnTo>
                      <a:pt x="935" y="119"/>
                    </a:lnTo>
                    <a:lnTo>
                      <a:pt x="935" y="119"/>
                    </a:lnTo>
                    <a:lnTo>
                      <a:pt x="935" y="117"/>
                    </a:lnTo>
                    <a:lnTo>
                      <a:pt x="937" y="117"/>
                    </a:lnTo>
                    <a:lnTo>
                      <a:pt x="937" y="117"/>
                    </a:lnTo>
                    <a:lnTo>
                      <a:pt x="937" y="117"/>
                    </a:lnTo>
                    <a:lnTo>
                      <a:pt x="937" y="117"/>
                    </a:lnTo>
                    <a:lnTo>
                      <a:pt x="937" y="117"/>
                    </a:lnTo>
                    <a:lnTo>
                      <a:pt x="937" y="117"/>
                    </a:lnTo>
                    <a:lnTo>
                      <a:pt x="937" y="116"/>
                    </a:lnTo>
                    <a:lnTo>
                      <a:pt x="937" y="116"/>
                    </a:lnTo>
                    <a:lnTo>
                      <a:pt x="937" y="116"/>
                    </a:lnTo>
                    <a:lnTo>
                      <a:pt x="937" y="116"/>
                    </a:lnTo>
                    <a:lnTo>
                      <a:pt x="937" y="116"/>
                    </a:lnTo>
                    <a:lnTo>
                      <a:pt x="939" y="114"/>
                    </a:lnTo>
                    <a:lnTo>
                      <a:pt x="939" y="114"/>
                    </a:lnTo>
                    <a:lnTo>
                      <a:pt x="939" y="114"/>
                    </a:lnTo>
                    <a:lnTo>
                      <a:pt x="939" y="114"/>
                    </a:lnTo>
                    <a:lnTo>
                      <a:pt x="939" y="112"/>
                    </a:lnTo>
                    <a:lnTo>
                      <a:pt x="939" y="112"/>
                    </a:lnTo>
                    <a:lnTo>
                      <a:pt x="939" y="112"/>
                    </a:lnTo>
                    <a:lnTo>
                      <a:pt x="941" y="112"/>
                    </a:lnTo>
                    <a:lnTo>
                      <a:pt x="941" y="112"/>
                    </a:lnTo>
                    <a:lnTo>
                      <a:pt x="941" y="112"/>
                    </a:lnTo>
                    <a:lnTo>
                      <a:pt x="942" y="112"/>
                    </a:lnTo>
                    <a:lnTo>
                      <a:pt x="942" y="112"/>
                    </a:lnTo>
                    <a:lnTo>
                      <a:pt x="942" y="112"/>
                    </a:lnTo>
                    <a:lnTo>
                      <a:pt x="942" y="112"/>
                    </a:lnTo>
                    <a:lnTo>
                      <a:pt x="942" y="110"/>
                    </a:lnTo>
                    <a:lnTo>
                      <a:pt x="942" y="110"/>
                    </a:lnTo>
                    <a:lnTo>
                      <a:pt x="944" y="110"/>
                    </a:lnTo>
                    <a:lnTo>
                      <a:pt x="944" y="108"/>
                    </a:lnTo>
                    <a:lnTo>
                      <a:pt x="944" y="108"/>
                    </a:lnTo>
                    <a:lnTo>
                      <a:pt x="944" y="108"/>
                    </a:lnTo>
                    <a:lnTo>
                      <a:pt x="944" y="108"/>
                    </a:lnTo>
                    <a:lnTo>
                      <a:pt x="944" y="108"/>
                    </a:lnTo>
                    <a:lnTo>
                      <a:pt x="946" y="108"/>
                    </a:lnTo>
                    <a:lnTo>
                      <a:pt x="946" y="108"/>
                    </a:lnTo>
                    <a:lnTo>
                      <a:pt x="946" y="108"/>
                    </a:lnTo>
                    <a:lnTo>
                      <a:pt x="946" y="108"/>
                    </a:lnTo>
                    <a:lnTo>
                      <a:pt x="946" y="108"/>
                    </a:lnTo>
                    <a:lnTo>
                      <a:pt x="948" y="108"/>
                    </a:lnTo>
                    <a:lnTo>
                      <a:pt x="948" y="108"/>
                    </a:lnTo>
                    <a:lnTo>
                      <a:pt x="948" y="107"/>
                    </a:lnTo>
                    <a:lnTo>
                      <a:pt x="950" y="107"/>
                    </a:lnTo>
                    <a:lnTo>
                      <a:pt x="950" y="107"/>
                    </a:lnTo>
                    <a:lnTo>
                      <a:pt x="950" y="107"/>
                    </a:lnTo>
                    <a:lnTo>
                      <a:pt x="950" y="107"/>
                    </a:lnTo>
                    <a:lnTo>
                      <a:pt x="951" y="107"/>
                    </a:lnTo>
                    <a:lnTo>
                      <a:pt x="951" y="107"/>
                    </a:lnTo>
                    <a:lnTo>
                      <a:pt x="951" y="107"/>
                    </a:lnTo>
                    <a:lnTo>
                      <a:pt x="951" y="105"/>
                    </a:lnTo>
                    <a:lnTo>
                      <a:pt x="950" y="105"/>
                    </a:lnTo>
                    <a:lnTo>
                      <a:pt x="950" y="103"/>
                    </a:lnTo>
                    <a:lnTo>
                      <a:pt x="950" y="101"/>
                    </a:lnTo>
                    <a:lnTo>
                      <a:pt x="950" y="101"/>
                    </a:lnTo>
                    <a:lnTo>
                      <a:pt x="950" y="101"/>
                    </a:lnTo>
                    <a:lnTo>
                      <a:pt x="950" y="99"/>
                    </a:lnTo>
                    <a:lnTo>
                      <a:pt x="950" y="99"/>
                    </a:lnTo>
                    <a:lnTo>
                      <a:pt x="950" y="99"/>
                    </a:lnTo>
                    <a:lnTo>
                      <a:pt x="950" y="99"/>
                    </a:lnTo>
                    <a:lnTo>
                      <a:pt x="950" y="99"/>
                    </a:lnTo>
                    <a:lnTo>
                      <a:pt x="950" y="97"/>
                    </a:lnTo>
                    <a:lnTo>
                      <a:pt x="950" y="97"/>
                    </a:lnTo>
                    <a:lnTo>
                      <a:pt x="950" y="97"/>
                    </a:lnTo>
                    <a:lnTo>
                      <a:pt x="950" y="96"/>
                    </a:lnTo>
                    <a:lnTo>
                      <a:pt x="950" y="96"/>
                    </a:lnTo>
                    <a:lnTo>
                      <a:pt x="950" y="96"/>
                    </a:lnTo>
                    <a:lnTo>
                      <a:pt x="950" y="94"/>
                    </a:lnTo>
                    <a:lnTo>
                      <a:pt x="950" y="94"/>
                    </a:lnTo>
                    <a:lnTo>
                      <a:pt x="950" y="94"/>
                    </a:lnTo>
                    <a:lnTo>
                      <a:pt x="950" y="94"/>
                    </a:lnTo>
                    <a:lnTo>
                      <a:pt x="950" y="94"/>
                    </a:lnTo>
                    <a:lnTo>
                      <a:pt x="950" y="94"/>
                    </a:lnTo>
                    <a:lnTo>
                      <a:pt x="950" y="92"/>
                    </a:lnTo>
                    <a:lnTo>
                      <a:pt x="950" y="92"/>
                    </a:lnTo>
                    <a:lnTo>
                      <a:pt x="950" y="92"/>
                    </a:lnTo>
                    <a:lnTo>
                      <a:pt x="950" y="92"/>
                    </a:lnTo>
                    <a:lnTo>
                      <a:pt x="951" y="92"/>
                    </a:lnTo>
                    <a:lnTo>
                      <a:pt x="951" y="92"/>
                    </a:lnTo>
                    <a:lnTo>
                      <a:pt x="953" y="92"/>
                    </a:lnTo>
                    <a:lnTo>
                      <a:pt x="953" y="92"/>
                    </a:lnTo>
                    <a:lnTo>
                      <a:pt x="953" y="92"/>
                    </a:lnTo>
                    <a:lnTo>
                      <a:pt x="955" y="92"/>
                    </a:lnTo>
                    <a:lnTo>
                      <a:pt x="955" y="92"/>
                    </a:lnTo>
                    <a:lnTo>
                      <a:pt x="955" y="92"/>
                    </a:lnTo>
                    <a:lnTo>
                      <a:pt x="955" y="92"/>
                    </a:lnTo>
                    <a:lnTo>
                      <a:pt x="955" y="92"/>
                    </a:lnTo>
                    <a:lnTo>
                      <a:pt x="955" y="92"/>
                    </a:lnTo>
                    <a:lnTo>
                      <a:pt x="955" y="94"/>
                    </a:lnTo>
                    <a:lnTo>
                      <a:pt x="957" y="92"/>
                    </a:lnTo>
                    <a:lnTo>
                      <a:pt x="957" y="92"/>
                    </a:lnTo>
                    <a:lnTo>
                      <a:pt x="957" y="92"/>
                    </a:lnTo>
                    <a:lnTo>
                      <a:pt x="959" y="92"/>
                    </a:lnTo>
                    <a:lnTo>
                      <a:pt x="959" y="92"/>
                    </a:lnTo>
                    <a:lnTo>
                      <a:pt x="959" y="92"/>
                    </a:lnTo>
                    <a:lnTo>
                      <a:pt x="960" y="92"/>
                    </a:lnTo>
                    <a:lnTo>
                      <a:pt x="960" y="92"/>
                    </a:lnTo>
                    <a:lnTo>
                      <a:pt x="960" y="92"/>
                    </a:lnTo>
                    <a:lnTo>
                      <a:pt x="960" y="92"/>
                    </a:lnTo>
                    <a:lnTo>
                      <a:pt x="960" y="92"/>
                    </a:lnTo>
                    <a:lnTo>
                      <a:pt x="960" y="92"/>
                    </a:lnTo>
                    <a:lnTo>
                      <a:pt x="962" y="90"/>
                    </a:lnTo>
                    <a:lnTo>
                      <a:pt x="962" y="90"/>
                    </a:lnTo>
                    <a:lnTo>
                      <a:pt x="962" y="90"/>
                    </a:lnTo>
                    <a:lnTo>
                      <a:pt x="962" y="90"/>
                    </a:lnTo>
                    <a:lnTo>
                      <a:pt x="962" y="90"/>
                    </a:lnTo>
                    <a:lnTo>
                      <a:pt x="964" y="90"/>
                    </a:lnTo>
                    <a:lnTo>
                      <a:pt x="964" y="90"/>
                    </a:lnTo>
                    <a:lnTo>
                      <a:pt x="964" y="90"/>
                    </a:lnTo>
                    <a:lnTo>
                      <a:pt x="964" y="90"/>
                    </a:lnTo>
                    <a:lnTo>
                      <a:pt x="964" y="90"/>
                    </a:lnTo>
                    <a:lnTo>
                      <a:pt x="964" y="90"/>
                    </a:lnTo>
                    <a:lnTo>
                      <a:pt x="966" y="90"/>
                    </a:lnTo>
                    <a:lnTo>
                      <a:pt x="966" y="90"/>
                    </a:lnTo>
                    <a:lnTo>
                      <a:pt x="968" y="90"/>
                    </a:lnTo>
                    <a:lnTo>
                      <a:pt x="968" y="90"/>
                    </a:lnTo>
                    <a:lnTo>
                      <a:pt x="968" y="90"/>
                    </a:lnTo>
                    <a:lnTo>
                      <a:pt x="968" y="90"/>
                    </a:lnTo>
                    <a:lnTo>
                      <a:pt x="968" y="90"/>
                    </a:lnTo>
                    <a:lnTo>
                      <a:pt x="970" y="90"/>
                    </a:lnTo>
                    <a:lnTo>
                      <a:pt x="970" y="90"/>
                    </a:lnTo>
                    <a:lnTo>
                      <a:pt x="971" y="88"/>
                    </a:lnTo>
                    <a:lnTo>
                      <a:pt x="971" y="88"/>
                    </a:lnTo>
                    <a:lnTo>
                      <a:pt x="971" y="88"/>
                    </a:lnTo>
                    <a:lnTo>
                      <a:pt x="973" y="88"/>
                    </a:lnTo>
                    <a:lnTo>
                      <a:pt x="973" y="88"/>
                    </a:lnTo>
                    <a:lnTo>
                      <a:pt x="975" y="87"/>
                    </a:lnTo>
                    <a:lnTo>
                      <a:pt x="975" y="87"/>
                    </a:lnTo>
                    <a:lnTo>
                      <a:pt x="977" y="87"/>
                    </a:lnTo>
                    <a:lnTo>
                      <a:pt x="977" y="87"/>
                    </a:lnTo>
                    <a:lnTo>
                      <a:pt x="977" y="87"/>
                    </a:lnTo>
                    <a:lnTo>
                      <a:pt x="977" y="85"/>
                    </a:lnTo>
                    <a:lnTo>
                      <a:pt x="977" y="85"/>
                    </a:lnTo>
                    <a:lnTo>
                      <a:pt x="975" y="83"/>
                    </a:lnTo>
                    <a:lnTo>
                      <a:pt x="975" y="83"/>
                    </a:lnTo>
                    <a:lnTo>
                      <a:pt x="975" y="83"/>
                    </a:lnTo>
                    <a:lnTo>
                      <a:pt x="975" y="83"/>
                    </a:lnTo>
                    <a:lnTo>
                      <a:pt x="975" y="83"/>
                    </a:lnTo>
                    <a:lnTo>
                      <a:pt x="975" y="83"/>
                    </a:lnTo>
                    <a:lnTo>
                      <a:pt x="975" y="83"/>
                    </a:lnTo>
                    <a:lnTo>
                      <a:pt x="975" y="83"/>
                    </a:lnTo>
                    <a:lnTo>
                      <a:pt x="975" y="83"/>
                    </a:lnTo>
                    <a:lnTo>
                      <a:pt x="975" y="81"/>
                    </a:lnTo>
                    <a:lnTo>
                      <a:pt x="975" y="81"/>
                    </a:lnTo>
                    <a:lnTo>
                      <a:pt x="975" y="81"/>
                    </a:lnTo>
                    <a:lnTo>
                      <a:pt x="975" y="79"/>
                    </a:lnTo>
                    <a:lnTo>
                      <a:pt x="975" y="79"/>
                    </a:lnTo>
                    <a:lnTo>
                      <a:pt x="975" y="79"/>
                    </a:lnTo>
                    <a:lnTo>
                      <a:pt x="977" y="79"/>
                    </a:lnTo>
                    <a:lnTo>
                      <a:pt x="977" y="79"/>
                    </a:lnTo>
                    <a:lnTo>
                      <a:pt x="977" y="79"/>
                    </a:lnTo>
                    <a:lnTo>
                      <a:pt x="977" y="79"/>
                    </a:lnTo>
                    <a:lnTo>
                      <a:pt x="977" y="79"/>
                    </a:lnTo>
                    <a:lnTo>
                      <a:pt x="977" y="79"/>
                    </a:lnTo>
                    <a:lnTo>
                      <a:pt x="979" y="79"/>
                    </a:lnTo>
                    <a:lnTo>
                      <a:pt x="979" y="79"/>
                    </a:lnTo>
                    <a:lnTo>
                      <a:pt x="979" y="79"/>
                    </a:lnTo>
                    <a:lnTo>
                      <a:pt x="979" y="79"/>
                    </a:lnTo>
                    <a:lnTo>
                      <a:pt x="979" y="78"/>
                    </a:lnTo>
                    <a:lnTo>
                      <a:pt x="979" y="78"/>
                    </a:lnTo>
                    <a:lnTo>
                      <a:pt x="979" y="78"/>
                    </a:lnTo>
                    <a:lnTo>
                      <a:pt x="979" y="78"/>
                    </a:lnTo>
                    <a:lnTo>
                      <a:pt x="979" y="76"/>
                    </a:lnTo>
                    <a:lnTo>
                      <a:pt x="979" y="76"/>
                    </a:lnTo>
                    <a:lnTo>
                      <a:pt x="979" y="76"/>
                    </a:lnTo>
                    <a:lnTo>
                      <a:pt x="979" y="76"/>
                    </a:lnTo>
                    <a:lnTo>
                      <a:pt x="979" y="74"/>
                    </a:lnTo>
                    <a:lnTo>
                      <a:pt x="979" y="74"/>
                    </a:lnTo>
                    <a:lnTo>
                      <a:pt x="977" y="74"/>
                    </a:lnTo>
                    <a:lnTo>
                      <a:pt x="977" y="72"/>
                    </a:lnTo>
                    <a:lnTo>
                      <a:pt x="977" y="72"/>
                    </a:lnTo>
                    <a:lnTo>
                      <a:pt x="977" y="72"/>
                    </a:lnTo>
                    <a:lnTo>
                      <a:pt x="977" y="72"/>
                    </a:lnTo>
                    <a:lnTo>
                      <a:pt x="977" y="72"/>
                    </a:lnTo>
                    <a:lnTo>
                      <a:pt x="977" y="70"/>
                    </a:lnTo>
                    <a:lnTo>
                      <a:pt x="975" y="70"/>
                    </a:lnTo>
                    <a:lnTo>
                      <a:pt x="975" y="70"/>
                    </a:lnTo>
                    <a:lnTo>
                      <a:pt x="975" y="69"/>
                    </a:lnTo>
                    <a:lnTo>
                      <a:pt x="973" y="69"/>
                    </a:lnTo>
                    <a:lnTo>
                      <a:pt x="973" y="69"/>
                    </a:lnTo>
                    <a:lnTo>
                      <a:pt x="973" y="67"/>
                    </a:lnTo>
                    <a:lnTo>
                      <a:pt x="973" y="67"/>
                    </a:lnTo>
                    <a:lnTo>
                      <a:pt x="973" y="67"/>
                    </a:lnTo>
                    <a:lnTo>
                      <a:pt x="973" y="67"/>
                    </a:lnTo>
                    <a:lnTo>
                      <a:pt x="971" y="65"/>
                    </a:lnTo>
                    <a:lnTo>
                      <a:pt x="971" y="65"/>
                    </a:lnTo>
                    <a:lnTo>
                      <a:pt x="971" y="65"/>
                    </a:lnTo>
                    <a:lnTo>
                      <a:pt x="970" y="65"/>
                    </a:lnTo>
                    <a:lnTo>
                      <a:pt x="970" y="65"/>
                    </a:lnTo>
                    <a:lnTo>
                      <a:pt x="970" y="65"/>
                    </a:lnTo>
                    <a:lnTo>
                      <a:pt x="968" y="65"/>
                    </a:lnTo>
                    <a:lnTo>
                      <a:pt x="968" y="65"/>
                    </a:lnTo>
                    <a:lnTo>
                      <a:pt x="968" y="65"/>
                    </a:lnTo>
                    <a:lnTo>
                      <a:pt x="968" y="63"/>
                    </a:lnTo>
                    <a:lnTo>
                      <a:pt x="968" y="63"/>
                    </a:lnTo>
                    <a:lnTo>
                      <a:pt x="968" y="63"/>
                    </a:lnTo>
                    <a:lnTo>
                      <a:pt x="968" y="61"/>
                    </a:lnTo>
                    <a:lnTo>
                      <a:pt x="968" y="59"/>
                    </a:lnTo>
                    <a:lnTo>
                      <a:pt x="968" y="59"/>
                    </a:lnTo>
                    <a:lnTo>
                      <a:pt x="968" y="59"/>
                    </a:lnTo>
                    <a:lnTo>
                      <a:pt x="968" y="59"/>
                    </a:lnTo>
                    <a:lnTo>
                      <a:pt x="968" y="59"/>
                    </a:lnTo>
                    <a:lnTo>
                      <a:pt x="968" y="58"/>
                    </a:lnTo>
                    <a:lnTo>
                      <a:pt x="970" y="58"/>
                    </a:lnTo>
                    <a:lnTo>
                      <a:pt x="970" y="58"/>
                    </a:lnTo>
                    <a:lnTo>
                      <a:pt x="971" y="58"/>
                    </a:lnTo>
                    <a:lnTo>
                      <a:pt x="971" y="58"/>
                    </a:lnTo>
                    <a:lnTo>
                      <a:pt x="971" y="58"/>
                    </a:lnTo>
                    <a:lnTo>
                      <a:pt x="971" y="56"/>
                    </a:lnTo>
                    <a:lnTo>
                      <a:pt x="971" y="56"/>
                    </a:lnTo>
                    <a:lnTo>
                      <a:pt x="971" y="56"/>
                    </a:lnTo>
                    <a:lnTo>
                      <a:pt x="973" y="56"/>
                    </a:lnTo>
                    <a:lnTo>
                      <a:pt x="973" y="54"/>
                    </a:lnTo>
                    <a:lnTo>
                      <a:pt x="975" y="54"/>
                    </a:lnTo>
                    <a:lnTo>
                      <a:pt x="975" y="54"/>
                    </a:lnTo>
                    <a:lnTo>
                      <a:pt x="977" y="54"/>
                    </a:lnTo>
                    <a:lnTo>
                      <a:pt x="977" y="54"/>
                    </a:lnTo>
                    <a:lnTo>
                      <a:pt x="977" y="54"/>
                    </a:lnTo>
                    <a:lnTo>
                      <a:pt x="977" y="54"/>
                    </a:lnTo>
                    <a:lnTo>
                      <a:pt x="979" y="52"/>
                    </a:lnTo>
                    <a:lnTo>
                      <a:pt x="979" y="52"/>
                    </a:lnTo>
                    <a:lnTo>
                      <a:pt x="979" y="52"/>
                    </a:lnTo>
                    <a:lnTo>
                      <a:pt x="979" y="52"/>
                    </a:lnTo>
                    <a:lnTo>
                      <a:pt x="980" y="52"/>
                    </a:lnTo>
                    <a:lnTo>
                      <a:pt x="980" y="52"/>
                    </a:lnTo>
                    <a:lnTo>
                      <a:pt x="980" y="52"/>
                    </a:lnTo>
                    <a:lnTo>
                      <a:pt x="980" y="52"/>
                    </a:lnTo>
                    <a:lnTo>
                      <a:pt x="980" y="52"/>
                    </a:lnTo>
                    <a:lnTo>
                      <a:pt x="982" y="52"/>
                    </a:lnTo>
                    <a:lnTo>
                      <a:pt x="982" y="50"/>
                    </a:lnTo>
                    <a:lnTo>
                      <a:pt x="982" y="50"/>
                    </a:lnTo>
                    <a:lnTo>
                      <a:pt x="982" y="50"/>
                    </a:lnTo>
                    <a:lnTo>
                      <a:pt x="982" y="50"/>
                    </a:lnTo>
                    <a:lnTo>
                      <a:pt x="982" y="50"/>
                    </a:lnTo>
                    <a:lnTo>
                      <a:pt x="982" y="49"/>
                    </a:lnTo>
                    <a:lnTo>
                      <a:pt x="982" y="49"/>
                    </a:lnTo>
                    <a:lnTo>
                      <a:pt x="982" y="49"/>
                    </a:lnTo>
                    <a:lnTo>
                      <a:pt x="984" y="49"/>
                    </a:lnTo>
                    <a:lnTo>
                      <a:pt x="984" y="49"/>
                    </a:lnTo>
                    <a:lnTo>
                      <a:pt x="984" y="47"/>
                    </a:lnTo>
                    <a:lnTo>
                      <a:pt x="984" y="47"/>
                    </a:lnTo>
                    <a:lnTo>
                      <a:pt x="984" y="47"/>
                    </a:lnTo>
                    <a:lnTo>
                      <a:pt x="986" y="47"/>
                    </a:lnTo>
                    <a:lnTo>
                      <a:pt x="986" y="47"/>
                    </a:lnTo>
                    <a:lnTo>
                      <a:pt x="986" y="47"/>
                    </a:lnTo>
                    <a:lnTo>
                      <a:pt x="988" y="47"/>
                    </a:lnTo>
                    <a:lnTo>
                      <a:pt x="988" y="47"/>
                    </a:lnTo>
                    <a:lnTo>
                      <a:pt x="988" y="47"/>
                    </a:lnTo>
                    <a:lnTo>
                      <a:pt x="988" y="47"/>
                    </a:lnTo>
                    <a:lnTo>
                      <a:pt x="988" y="47"/>
                    </a:lnTo>
                    <a:lnTo>
                      <a:pt x="989" y="47"/>
                    </a:lnTo>
                    <a:lnTo>
                      <a:pt x="989" y="45"/>
                    </a:lnTo>
                    <a:lnTo>
                      <a:pt x="989" y="45"/>
                    </a:lnTo>
                    <a:lnTo>
                      <a:pt x="989" y="45"/>
                    </a:lnTo>
                    <a:lnTo>
                      <a:pt x="989" y="45"/>
                    </a:lnTo>
                    <a:lnTo>
                      <a:pt x="989" y="45"/>
                    </a:lnTo>
                    <a:lnTo>
                      <a:pt x="991" y="45"/>
                    </a:lnTo>
                    <a:lnTo>
                      <a:pt x="991" y="45"/>
                    </a:lnTo>
                    <a:lnTo>
                      <a:pt x="991" y="45"/>
                    </a:lnTo>
                    <a:lnTo>
                      <a:pt x="991" y="45"/>
                    </a:lnTo>
                    <a:lnTo>
                      <a:pt x="991" y="43"/>
                    </a:lnTo>
                    <a:lnTo>
                      <a:pt x="991" y="43"/>
                    </a:lnTo>
                    <a:lnTo>
                      <a:pt x="991" y="43"/>
                    </a:lnTo>
                    <a:lnTo>
                      <a:pt x="993" y="43"/>
                    </a:lnTo>
                    <a:lnTo>
                      <a:pt x="993" y="43"/>
                    </a:lnTo>
                    <a:lnTo>
                      <a:pt x="993" y="43"/>
                    </a:lnTo>
                    <a:lnTo>
                      <a:pt x="995" y="43"/>
                    </a:lnTo>
                    <a:lnTo>
                      <a:pt x="995" y="43"/>
                    </a:lnTo>
                    <a:lnTo>
                      <a:pt x="995" y="43"/>
                    </a:lnTo>
                    <a:lnTo>
                      <a:pt x="997" y="43"/>
                    </a:lnTo>
                    <a:lnTo>
                      <a:pt x="997" y="43"/>
                    </a:lnTo>
                    <a:lnTo>
                      <a:pt x="997" y="45"/>
                    </a:lnTo>
                    <a:lnTo>
                      <a:pt x="998" y="43"/>
                    </a:lnTo>
                    <a:lnTo>
                      <a:pt x="998" y="43"/>
                    </a:lnTo>
                    <a:lnTo>
                      <a:pt x="998" y="43"/>
                    </a:lnTo>
                    <a:lnTo>
                      <a:pt x="998" y="43"/>
                    </a:lnTo>
                    <a:lnTo>
                      <a:pt x="998" y="43"/>
                    </a:lnTo>
                    <a:lnTo>
                      <a:pt x="998" y="43"/>
                    </a:lnTo>
                    <a:lnTo>
                      <a:pt x="998" y="43"/>
                    </a:lnTo>
                    <a:lnTo>
                      <a:pt x="1000" y="43"/>
                    </a:lnTo>
                    <a:lnTo>
                      <a:pt x="1000" y="43"/>
                    </a:lnTo>
                    <a:lnTo>
                      <a:pt x="1000" y="43"/>
                    </a:lnTo>
                    <a:lnTo>
                      <a:pt x="1002" y="43"/>
                    </a:lnTo>
                    <a:lnTo>
                      <a:pt x="1002" y="43"/>
                    </a:lnTo>
                    <a:lnTo>
                      <a:pt x="1002" y="43"/>
                    </a:lnTo>
                    <a:lnTo>
                      <a:pt x="1002" y="43"/>
                    </a:lnTo>
                    <a:lnTo>
                      <a:pt x="1002" y="43"/>
                    </a:lnTo>
                    <a:lnTo>
                      <a:pt x="1002" y="43"/>
                    </a:lnTo>
                    <a:lnTo>
                      <a:pt x="1002" y="43"/>
                    </a:lnTo>
                    <a:lnTo>
                      <a:pt x="1002" y="43"/>
                    </a:lnTo>
                    <a:lnTo>
                      <a:pt x="1004" y="43"/>
                    </a:lnTo>
                    <a:lnTo>
                      <a:pt x="1004" y="43"/>
                    </a:lnTo>
                    <a:lnTo>
                      <a:pt x="1004" y="43"/>
                    </a:lnTo>
                    <a:lnTo>
                      <a:pt x="1004" y="43"/>
                    </a:lnTo>
                    <a:lnTo>
                      <a:pt x="1004" y="43"/>
                    </a:lnTo>
                    <a:lnTo>
                      <a:pt x="1006" y="43"/>
                    </a:lnTo>
                    <a:lnTo>
                      <a:pt x="1006" y="43"/>
                    </a:lnTo>
                    <a:lnTo>
                      <a:pt x="1006" y="43"/>
                    </a:lnTo>
                    <a:lnTo>
                      <a:pt x="1006" y="43"/>
                    </a:lnTo>
                    <a:lnTo>
                      <a:pt x="1006" y="43"/>
                    </a:lnTo>
                    <a:lnTo>
                      <a:pt x="1006" y="43"/>
                    </a:lnTo>
                    <a:lnTo>
                      <a:pt x="1007" y="43"/>
                    </a:lnTo>
                    <a:lnTo>
                      <a:pt x="1007" y="43"/>
                    </a:lnTo>
                    <a:lnTo>
                      <a:pt x="1007" y="43"/>
                    </a:lnTo>
                    <a:lnTo>
                      <a:pt x="1007" y="43"/>
                    </a:lnTo>
                    <a:lnTo>
                      <a:pt x="1009" y="45"/>
                    </a:lnTo>
                    <a:lnTo>
                      <a:pt x="1009" y="45"/>
                    </a:lnTo>
                    <a:lnTo>
                      <a:pt x="1009" y="45"/>
                    </a:lnTo>
                    <a:lnTo>
                      <a:pt x="1009" y="47"/>
                    </a:lnTo>
                    <a:lnTo>
                      <a:pt x="1009" y="47"/>
                    </a:lnTo>
                    <a:lnTo>
                      <a:pt x="1009" y="49"/>
                    </a:lnTo>
                    <a:lnTo>
                      <a:pt x="1009" y="49"/>
                    </a:lnTo>
                    <a:lnTo>
                      <a:pt x="1009" y="49"/>
                    </a:lnTo>
                    <a:lnTo>
                      <a:pt x="1009" y="49"/>
                    </a:lnTo>
                    <a:lnTo>
                      <a:pt x="1011" y="49"/>
                    </a:lnTo>
                    <a:lnTo>
                      <a:pt x="1011" y="50"/>
                    </a:lnTo>
                    <a:lnTo>
                      <a:pt x="1011" y="50"/>
                    </a:lnTo>
                    <a:lnTo>
                      <a:pt x="1011" y="50"/>
                    </a:lnTo>
                    <a:lnTo>
                      <a:pt x="1011" y="50"/>
                    </a:lnTo>
                    <a:lnTo>
                      <a:pt x="1011" y="52"/>
                    </a:lnTo>
                    <a:lnTo>
                      <a:pt x="1011" y="52"/>
                    </a:lnTo>
                    <a:lnTo>
                      <a:pt x="1011" y="52"/>
                    </a:lnTo>
                    <a:lnTo>
                      <a:pt x="1013" y="54"/>
                    </a:lnTo>
                    <a:lnTo>
                      <a:pt x="1013" y="54"/>
                    </a:lnTo>
                    <a:lnTo>
                      <a:pt x="1013" y="54"/>
                    </a:lnTo>
                    <a:lnTo>
                      <a:pt x="1013" y="54"/>
                    </a:lnTo>
                    <a:lnTo>
                      <a:pt x="1015" y="56"/>
                    </a:lnTo>
                    <a:lnTo>
                      <a:pt x="1015" y="56"/>
                    </a:lnTo>
                    <a:lnTo>
                      <a:pt x="1017" y="56"/>
                    </a:lnTo>
                    <a:lnTo>
                      <a:pt x="1017" y="56"/>
                    </a:lnTo>
                    <a:lnTo>
                      <a:pt x="1018" y="56"/>
                    </a:lnTo>
                    <a:lnTo>
                      <a:pt x="1018" y="56"/>
                    </a:lnTo>
                    <a:lnTo>
                      <a:pt x="1018" y="56"/>
                    </a:lnTo>
                    <a:lnTo>
                      <a:pt x="1018" y="58"/>
                    </a:lnTo>
                    <a:lnTo>
                      <a:pt x="1018" y="58"/>
                    </a:lnTo>
                    <a:lnTo>
                      <a:pt x="1018" y="58"/>
                    </a:lnTo>
                    <a:lnTo>
                      <a:pt x="1018" y="58"/>
                    </a:lnTo>
                    <a:lnTo>
                      <a:pt x="1020" y="58"/>
                    </a:lnTo>
                    <a:lnTo>
                      <a:pt x="1022" y="58"/>
                    </a:lnTo>
                    <a:lnTo>
                      <a:pt x="1022" y="59"/>
                    </a:lnTo>
                    <a:lnTo>
                      <a:pt x="1022" y="59"/>
                    </a:lnTo>
                    <a:lnTo>
                      <a:pt x="1024" y="59"/>
                    </a:lnTo>
                    <a:lnTo>
                      <a:pt x="1024" y="59"/>
                    </a:lnTo>
                    <a:lnTo>
                      <a:pt x="1024" y="59"/>
                    </a:lnTo>
                    <a:lnTo>
                      <a:pt x="1024" y="61"/>
                    </a:lnTo>
                    <a:lnTo>
                      <a:pt x="1024" y="61"/>
                    </a:lnTo>
                    <a:lnTo>
                      <a:pt x="1026" y="61"/>
                    </a:lnTo>
                    <a:lnTo>
                      <a:pt x="1026" y="61"/>
                    </a:lnTo>
                    <a:lnTo>
                      <a:pt x="1026" y="61"/>
                    </a:lnTo>
                    <a:lnTo>
                      <a:pt x="1026" y="63"/>
                    </a:lnTo>
                    <a:lnTo>
                      <a:pt x="1027" y="63"/>
                    </a:lnTo>
                    <a:lnTo>
                      <a:pt x="1027" y="63"/>
                    </a:lnTo>
                    <a:lnTo>
                      <a:pt x="1027" y="63"/>
                    </a:lnTo>
                    <a:lnTo>
                      <a:pt x="1029" y="63"/>
                    </a:lnTo>
                    <a:lnTo>
                      <a:pt x="1029" y="63"/>
                    </a:lnTo>
                    <a:lnTo>
                      <a:pt x="1031" y="63"/>
                    </a:lnTo>
                    <a:lnTo>
                      <a:pt x="1033" y="63"/>
                    </a:lnTo>
                    <a:lnTo>
                      <a:pt x="1033" y="63"/>
                    </a:lnTo>
                    <a:lnTo>
                      <a:pt x="1035" y="61"/>
                    </a:lnTo>
                    <a:lnTo>
                      <a:pt x="1035" y="61"/>
                    </a:lnTo>
                    <a:lnTo>
                      <a:pt x="1036" y="61"/>
                    </a:lnTo>
                    <a:lnTo>
                      <a:pt x="1038" y="61"/>
                    </a:lnTo>
                    <a:lnTo>
                      <a:pt x="1038" y="61"/>
                    </a:lnTo>
                    <a:lnTo>
                      <a:pt x="1038" y="61"/>
                    </a:lnTo>
                    <a:lnTo>
                      <a:pt x="1038" y="61"/>
                    </a:lnTo>
                    <a:lnTo>
                      <a:pt x="1038" y="61"/>
                    </a:lnTo>
                    <a:lnTo>
                      <a:pt x="1040" y="61"/>
                    </a:lnTo>
                    <a:lnTo>
                      <a:pt x="1040" y="61"/>
                    </a:lnTo>
                    <a:lnTo>
                      <a:pt x="1044" y="61"/>
                    </a:lnTo>
                    <a:lnTo>
                      <a:pt x="1044" y="61"/>
                    </a:lnTo>
                    <a:lnTo>
                      <a:pt x="1045" y="59"/>
                    </a:lnTo>
                    <a:lnTo>
                      <a:pt x="1045" y="59"/>
                    </a:lnTo>
                    <a:lnTo>
                      <a:pt x="1045" y="59"/>
                    </a:lnTo>
                    <a:lnTo>
                      <a:pt x="1047" y="59"/>
                    </a:lnTo>
                    <a:lnTo>
                      <a:pt x="1049" y="59"/>
                    </a:lnTo>
                    <a:lnTo>
                      <a:pt x="1049" y="59"/>
                    </a:lnTo>
                    <a:lnTo>
                      <a:pt x="1051" y="59"/>
                    </a:lnTo>
                    <a:lnTo>
                      <a:pt x="1051" y="61"/>
                    </a:lnTo>
                    <a:lnTo>
                      <a:pt x="1055" y="61"/>
                    </a:lnTo>
                    <a:lnTo>
                      <a:pt x="1056" y="61"/>
                    </a:lnTo>
                    <a:lnTo>
                      <a:pt x="1056" y="59"/>
                    </a:lnTo>
                    <a:lnTo>
                      <a:pt x="1058" y="59"/>
                    </a:lnTo>
                    <a:lnTo>
                      <a:pt x="1060" y="59"/>
                    </a:lnTo>
                    <a:lnTo>
                      <a:pt x="1060" y="59"/>
                    </a:lnTo>
                    <a:lnTo>
                      <a:pt x="1062" y="59"/>
                    </a:lnTo>
                    <a:lnTo>
                      <a:pt x="1062" y="59"/>
                    </a:lnTo>
                    <a:lnTo>
                      <a:pt x="1062" y="59"/>
                    </a:lnTo>
                    <a:lnTo>
                      <a:pt x="1062" y="59"/>
                    </a:lnTo>
                    <a:lnTo>
                      <a:pt x="1064" y="58"/>
                    </a:lnTo>
                    <a:lnTo>
                      <a:pt x="1064" y="56"/>
                    </a:lnTo>
                    <a:lnTo>
                      <a:pt x="1064" y="56"/>
                    </a:lnTo>
                    <a:lnTo>
                      <a:pt x="1064" y="56"/>
                    </a:lnTo>
                    <a:lnTo>
                      <a:pt x="1065" y="54"/>
                    </a:lnTo>
                    <a:lnTo>
                      <a:pt x="1065" y="54"/>
                    </a:lnTo>
                    <a:lnTo>
                      <a:pt x="1065" y="52"/>
                    </a:lnTo>
                    <a:lnTo>
                      <a:pt x="1065" y="52"/>
                    </a:lnTo>
                    <a:lnTo>
                      <a:pt x="1065" y="52"/>
                    </a:lnTo>
                    <a:lnTo>
                      <a:pt x="1065" y="52"/>
                    </a:lnTo>
                    <a:lnTo>
                      <a:pt x="1065" y="52"/>
                    </a:lnTo>
                    <a:lnTo>
                      <a:pt x="1065" y="52"/>
                    </a:lnTo>
                    <a:lnTo>
                      <a:pt x="1067" y="52"/>
                    </a:lnTo>
                    <a:lnTo>
                      <a:pt x="1067" y="52"/>
                    </a:lnTo>
                    <a:lnTo>
                      <a:pt x="1067" y="50"/>
                    </a:lnTo>
                    <a:lnTo>
                      <a:pt x="1071" y="50"/>
                    </a:lnTo>
                    <a:lnTo>
                      <a:pt x="1071" y="50"/>
                    </a:lnTo>
                    <a:lnTo>
                      <a:pt x="1071" y="50"/>
                    </a:lnTo>
                    <a:lnTo>
                      <a:pt x="1071" y="50"/>
                    </a:lnTo>
                    <a:lnTo>
                      <a:pt x="1073" y="49"/>
                    </a:lnTo>
                    <a:lnTo>
                      <a:pt x="1074" y="49"/>
                    </a:lnTo>
                    <a:lnTo>
                      <a:pt x="1076" y="49"/>
                    </a:lnTo>
                    <a:lnTo>
                      <a:pt x="1076" y="47"/>
                    </a:lnTo>
                    <a:lnTo>
                      <a:pt x="1078" y="47"/>
                    </a:lnTo>
                    <a:lnTo>
                      <a:pt x="1078" y="47"/>
                    </a:lnTo>
                    <a:lnTo>
                      <a:pt x="1078" y="47"/>
                    </a:lnTo>
                    <a:lnTo>
                      <a:pt x="1080" y="47"/>
                    </a:lnTo>
                    <a:lnTo>
                      <a:pt x="1080" y="47"/>
                    </a:lnTo>
                    <a:lnTo>
                      <a:pt x="1080" y="47"/>
                    </a:lnTo>
                    <a:lnTo>
                      <a:pt x="1080" y="47"/>
                    </a:lnTo>
                    <a:lnTo>
                      <a:pt x="1080" y="47"/>
                    </a:lnTo>
                    <a:lnTo>
                      <a:pt x="1082" y="47"/>
                    </a:lnTo>
                    <a:lnTo>
                      <a:pt x="1082" y="47"/>
                    </a:lnTo>
                    <a:lnTo>
                      <a:pt x="1085" y="47"/>
                    </a:lnTo>
                    <a:lnTo>
                      <a:pt x="1087" y="47"/>
                    </a:lnTo>
                    <a:lnTo>
                      <a:pt x="1089" y="47"/>
                    </a:lnTo>
                    <a:lnTo>
                      <a:pt x="1089" y="49"/>
                    </a:lnTo>
                    <a:lnTo>
                      <a:pt x="1089" y="49"/>
                    </a:lnTo>
                    <a:lnTo>
                      <a:pt x="1091" y="49"/>
                    </a:lnTo>
                    <a:lnTo>
                      <a:pt x="1091" y="50"/>
                    </a:lnTo>
                    <a:lnTo>
                      <a:pt x="1092" y="52"/>
                    </a:lnTo>
                    <a:lnTo>
                      <a:pt x="1092" y="52"/>
                    </a:lnTo>
                    <a:lnTo>
                      <a:pt x="1092" y="52"/>
                    </a:lnTo>
                    <a:lnTo>
                      <a:pt x="1092" y="54"/>
                    </a:lnTo>
                    <a:lnTo>
                      <a:pt x="1092" y="54"/>
                    </a:lnTo>
                    <a:lnTo>
                      <a:pt x="1094" y="54"/>
                    </a:lnTo>
                    <a:lnTo>
                      <a:pt x="1094" y="56"/>
                    </a:lnTo>
                    <a:lnTo>
                      <a:pt x="1094" y="56"/>
                    </a:lnTo>
                    <a:lnTo>
                      <a:pt x="1094" y="56"/>
                    </a:lnTo>
                    <a:lnTo>
                      <a:pt x="1096" y="56"/>
                    </a:lnTo>
                    <a:lnTo>
                      <a:pt x="1096" y="56"/>
                    </a:lnTo>
                    <a:lnTo>
                      <a:pt x="1098" y="56"/>
                    </a:lnTo>
                    <a:lnTo>
                      <a:pt x="1100" y="56"/>
                    </a:lnTo>
                    <a:lnTo>
                      <a:pt x="1102" y="58"/>
                    </a:lnTo>
                    <a:lnTo>
                      <a:pt x="1102" y="58"/>
                    </a:lnTo>
                    <a:lnTo>
                      <a:pt x="1103" y="58"/>
                    </a:lnTo>
                    <a:lnTo>
                      <a:pt x="1103" y="59"/>
                    </a:lnTo>
                    <a:lnTo>
                      <a:pt x="1103" y="59"/>
                    </a:lnTo>
                    <a:lnTo>
                      <a:pt x="1105" y="59"/>
                    </a:lnTo>
                    <a:lnTo>
                      <a:pt x="1105" y="59"/>
                    </a:lnTo>
                    <a:lnTo>
                      <a:pt x="1105" y="59"/>
                    </a:lnTo>
                    <a:lnTo>
                      <a:pt x="1107" y="59"/>
                    </a:lnTo>
                    <a:lnTo>
                      <a:pt x="1107" y="59"/>
                    </a:lnTo>
                    <a:lnTo>
                      <a:pt x="1107" y="59"/>
                    </a:lnTo>
                    <a:lnTo>
                      <a:pt x="1107" y="59"/>
                    </a:lnTo>
                    <a:lnTo>
                      <a:pt x="1107" y="59"/>
                    </a:lnTo>
                    <a:lnTo>
                      <a:pt x="1109" y="59"/>
                    </a:lnTo>
                    <a:lnTo>
                      <a:pt x="1109" y="59"/>
                    </a:lnTo>
                    <a:lnTo>
                      <a:pt x="1111" y="59"/>
                    </a:lnTo>
                    <a:lnTo>
                      <a:pt x="1112" y="59"/>
                    </a:lnTo>
                    <a:lnTo>
                      <a:pt x="1112" y="59"/>
                    </a:lnTo>
                    <a:lnTo>
                      <a:pt x="1112" y="58"/>
                    </a:lnTo>
                    <a:lnTo>
                      <a:pt x="1114" y="58"/>
                    </a:lnTo>
                    <a:lnTo>
                      <a:pt x="1114" y="58"/>
                    </a:lnTo>
                    <a:lnTo>
                      <a:pt x="1114" y="58"/>
                    </a:lnTo>
                    <a:lnTo>
                      <a:pt x="1116" y="58"/>
                    </a:lnTo>
                    <a:lnTo>
                      <a:pt x="1118" y="58"/>
                    </a:lnTo>
                    <a:lnTo>
                      <a:pt x="1118" y="58"/>
                    </a:lnTo>
                    <a:lnTo>
                      <a:pt x="1120" y="59"/>
                    </a:lnTo>
                    <a:lnTo>
                      <a:pt x="1120" y="59"/>
                    </a:lnTo>
                    <a:lnTo>
                      <a:pt x="1120" y="59"/>
                    </a:lnTo>
                    <a:lnTo>
                      <a:pt x="1120" y="59"/>
                    </a:lnTo>
                    <a:lnTo>
                      <a:pt x="1121" y="59"/>
                    </a:lnTo>
                    <a:lnTo>
                      <a:pt x="1121" y="59"/>
                    </a:lnTo>
                    <a:lnTo>
                      <a:pt x="1123" y="61"/>
                    </a:lnTo>
                    <a:lnTo>
                      <a:pt x="1123" y="61"/>
                    </a:lnTo>
                    <a:lnTo>
                      <a:pt x="1123" y="61"/>
                    </a:lnTo>
                    <a:lnTo>
                      <a:pt x="1125" y="59"/>
                    </a:lnTo>
                    <a:lnTo>
                      <a:pt x="1125" y="59"/>
                    </a:lnTo>
                    <a:lnTo>
                      <a:pt x="1127" y="59"/>
                    </a:lnTo>
                    <a:lnTo>
                      <a:pt x="1127" y="59"/>
                    </a:lnTo>
                    <a:lnTo>
                      <a:pt x="1129" y="59"/>
                    </a:lnTo>
                    <a:lnTo>
                      <a:pt x="1129" y="59"/>
                    </a:lnTo>
                    <a:lnTo>
                      <a:pt x="1130" y="59"/>
                    </a:lnTo>
                    <a:lnTo>
                      <a:pt x="1132" y="59"/>
                    </a:lnTo>
                    <a:lnTo>
                      <a:pt x="1132" y="59"/>
                    </a:lnTo>
                    <a:lnTo>
                      <a:pt x="1134" y="59"/>
                    </a:lnTo>
                    <a:lnTo>
                      <a:pt x="1136" y="59"/>
                    </a:lnTo>
                    <a:lnTo>
                      <a:pt x="1136" y="59"/>
                    </a:lnTo>
                    <a:lnTo>
                      <a:pt x="1138" y="59"/>
                    </a:lnTo>
                    <a:lnTo>
                      <a:pt x="1138" y="59"/>
                    </a:lnTo>
                    <a:lnTo>
                      <a:pt x="1140" y="59"/>
                    </a:lnTo>
                    <a:lnTo>
                      <a:pt x="1140" y="59"/>
                    </a:lnTo>
                    <a:lnTo>
                      <a:pt x="1140" y="59"/>
                    </a:lnTo>
                    <a:lnTo>
                      <a:pt x="1140" y="59"/>
                    </a:lnTo>
                    <a:lnTo>
                      <a:pt x="1141" y="59"/>
                    </a:lnTo>
                    <a:lnTo>
                      <a:pt x="1141" y="59"/>
                    </a:lnTo>
                    <a:lnTo>
                      <a:pt x="1141" y="59"/>
                    </a:lnTo>
                    <a:lnTo>
                      <a:pt x="1141" y="59"/>
                    </a:lnTo>
                    <a:lnTo>
                      <a:pt x="1143" y="59"/>
                    </a:lnTo>
                    <a:lnTo>
                      <a:pt x="1143" y="59"/>
                    </a:lnTo>
                    <a:lnTo>
                      <a:pt x="1143" y="59"/>
                    </a:lnTo>
                    <a:lnTo>
                      <a:pt x="1145" y="61"/>
                    </a:lnTo>
                    <a:lnTo>
                      <a:pt x="1147" y="61"/>
                    </a:lnTo>
                    <a:lnTo>
                      <a:pt x="1147" y="61"/>
                    </a:lnTo>
                    <a:lnTo>
                      <a:pt x="1147" y="59"/>
                    </a:lnTo>
                    <a:lnTo>
                      <a:pt x="1147" y="59"/>
                    </a:lnTo>
                    <a:lnTo>
                      <a:pt x="1149" y="59"/>
                    </a:lnTo>
                    <a:lnTo>
                      <a:pt x="1149" y="58"/>
                    </a:lnTo>
                    <a:lnTo>
                      <a:pt x="1149" y="58"/>
                    </a:lnTo>
                    <a:lnTo>
                      <a:pt x="1149" y="58"/>
                    </a:lnTo>
                    <a:lnTo>
                      <a:pt x="1150" y="58"/>
                    </a:lnTo>
                    <a:lnTo>
                      <a:pt x="1150" y="56"/>
                    </a:lnTo>
                    <a:lnTo>
                      <a:pt x="1149" y="56"/>
                    </a:lnTo>
                    <a:lnTo>
                      <a:pt x="1149" y="56"/>
                    </a:lnTo>
                    <a:lnTo>
                      <a:pt x="1149" y="54"/>
                    </a:lnTo>
                    <a:lnTo>
                      <a:pt x="1149" y="52"/>
                    </a:lnTo>
                    <a:lnTo>
                      <a:pt x="1150" y="52"/>
                    </a:lnTo>
                    <a:lnTo>
                      <a:pt x="1150" y="50"/>
                    </a:lnTo>
                    <a:lnTo>
                      <a:pt x="1152" y="50"/>
                    </a:lnTo>
                    <a:lnTo>
                      <a:pt x="1154" y="50"/>
                    </a:lnTo>
                    <a:lnTo>
                      <a:pt x="1156" y="50"/>
                    </a:lnTo>
                    <a:lnTo>
                      <a:pt x="1158" y="50"/>
                    </a:lnTo>
                    <a:lnTo>
                      <a:pt x="1158" y="52"/>
                    </a:lnTo>
                    <a:lnTo>
                      <a:pt x="1159" y="52"/>
                    </a:lnTo>
                    <a:lnTo>
                      <a:pt x="1159" y="54"/>
                    </a:lnTo>
                    <a:lnTo>
                      <a:pt x="1159" y="54"/>
                    </a:lnTo>
                    <a:lnTo>
                      <a:pt x="1159" y="54"/>
                    </a:lnTo>
                    <a:lnTo>
                      <a:pt x="1161" y="54"/>
                    </a:lnTo>
                    <a:lnTo>
                      <a:pt x="1161" y="56"/>
                    </a:lnTo>
                    <a:lnTo>
                      <a:pt x="1163" y="56"/>
                    </a:lnTo>
                    <a:lnTo>
                      <a:pt x="1163" y="56"/>
                    </a:lnTo>
                    <a:lnTo>
                      <a:pt x="1163" y="56"/>
                    </a:lnTo>
                    <a:lnTo>
                      <a:pt x="1163" y="56"/>
                    </a:lnTo>
                    <a:lnTo>
                      <a:pt x="1163" y="56"/>
                    </a:lnTo>
                    <a:lnTo>
                      <a:pt x="1163" y="56"/>
                    </a:lnTo>
                    <a:lnTo>
                      <a:pt x="1165" y="58"/>
                    </a:lnTo>
                    <a:lnTo>
                      <a:pt x="1165" y="58"/>
                    </a:lnTo>
                    <a:lnTo>
                      <a:pt x="1165" y="58"/>
                    </a:lnTo>
                    <a:lnTo>
                      <a:pt x="1165" y="58"/>
                    </a:lnTo>
                    <a:lnTo>
                      <a:pt x="1165" y="58"/>
                    </a:lnTo>
                    <a:lnTo>
                      <a:pt x="1167" y="58"/>
                    </a:lnTo>
                    <a:lnTo>
                      <a:pt x="1167" y="58"/>
                    </a:lnTo>
                    <a:lnTo>
                      <a:pt x="1167" y="58"/>
                    </a:lnTo>
                    <a:lnTo>
                      <a:pt x="1167" y="58"/>
                    </a:lnTo>
                    <a:lnTo>
                      <a:pt x="1168" y="58"/>
                    </a:lnTo>
                    <a:lnTo>
                      <a:pt x="1168" y="58"/>
                    </a:lnTo>
                    <a:lnTo>
                      <a:pt x="1168" y="58"/>
                    </a:lnTo>
                    <a:lnTo>
                      <a:pt x="1170" y="58"/>
                    </a:lnTo>
                    <a:lnTo>
                      <a:pt x="1170" y="58"/>
                    </a:lnTo>
                    <a:lnTo>
                      <a:pt x="1170" y="58"/>
                    </a:lnTo>
                    <a:lnTo>
                      <a:pt x="1172" y="58"/>
                    </a:lnTo>
                    <a:lnTo>
                      <a:pt x="1172" y="58"/>
                    </a:lnTo>
                    <a:lnTo>
                      <a:pt x="1172" y="58"/>
                    </a:lnTo>
                    <a:lnTo>
                      <a:pt x="1174" y="59"/>
                    </a:lnTo>
                    <a:lnTo>
                      <a:pt x="1174" y="59"/>
                    </a:lnTo>
                    <a:lnTo>
                      <a:pt x="1174" y="59"/>
                    </a:lnTo>
                    <a:lnTo>
                      <a:pt x="1174" y="59"/>
                    </a:lnTo>
                    <a:lnTo>
                      <a:pt x="1176" y="61"/>
                    </a:lnTo>
                    <a:lnTo>
                      <a:pt x="1176" y="61"/>
                    </a:lnTo>
                    <a:lnTo>
                      <a:pt x="1176" y="63"/>
                    </a:lnTo>
                    <a:lnTo>
                      <a:pt x="1176" y="63"/>
                    </a:lnTo>
                    <a:lnTo>
                      <a:pt x="1174" y="63"/>
                    </a:lnTo>
                    <a:lnTo>
                      <a:pt x="1174" y="63"/>
                    </a:lnTo>
                    <a:lnTo>
                      <a:pt x="1176" y="65"/>
                    </a:lnTo>
                    <a:lnTo>
                      <a:pt x="1176" y="65"/>
                    </a:lnTo>
                    <a:lnTo>
                      <a:pt x="1176" y="67"/>
                    </a:lnTo>
                    <a:lnTo>
                      <a:pt x="1176" y="67"/>
                    </a:lnTo>
                    <a:lnTo>
                      <a:pt x="1176" y="69"/>
                    </a:lnTo>
                    <a:lnTo>
                      <a:pt x="1176" y="69"/>
                    </a:lnTo>
                    <a:lnTo>
                      <a:pt x="1177" y="69"/>
                    </a:lnTo>
                    <a:lnTo>
                      <a:pt x="1177" y="70"/>
                    </a:lnTo>
                    <a:lnTo>
                      <a:pt x="1177" y="70"/>
                    </a:lnTo>
                    <a:lnTo>
                      <a:pt x="1177" y="70"/>
                    </a:lnTo>
                    <a:lnTo>
                      <a:pt x="1177" y="72"/>
                    </a:lnTo>
                    <a:lnTo>
                      <a:pt x="1177" y="72"/>
                    </a:lnTo>
                    <a:lnTo>
                      <a:pt x="1179" y="72"/>
                    </a:lnTo>
                    <a:lnTo>
                      <a:pt x="1179" y="72"/>
                    </a:lnTo>
                    <a:lnTo>
                      <a:pt x="1179" y="74"/>
                    </a:lnTo>
                    <a:lnTo>
                      <a:pt x="1179" y="74"/>
                    </a:lnTo>
                    <a:lnTo>
                      <a:pt x="1179" y="74"/>
                    </a:lnTo>
                    <a:lnTo>
                      <a:pt x="1179" y="74"/>
                    </a:lnTo>
                    <a:lnTo>
                      <a:pt x="1179" y="74"/>
                    </a:lnTo>
                    <a:lnTo>
                      <a:pt x="1179" y="76"/>
                    </a:lnTo>
                    <a:lnTo>
                      <a:pt x="1179" y="76"/>
                    </a:lnTo>
                    <a:lnTo>
                      <a:pt x="1179" y="76"/>
                    </a:lnTo>
                    <a:lnTo>
                      <a:pt x="1179" y="76"/>
                    </a:lnTo>
                    <a:lnTo>
                      <a:pt x="1181" y="76"/>
                    </a:lnTo>
                    <a:lnTo>
                      <a:pt x="1181" y="78"/>
                    </a:lnTo>
                    <a:lnTo>
                      <a:pt x="1181" y="78"/>
                    </a:lnTo>
                    <a:lnTo>
                      <a:pt x="1183" y="78"/>
                    </a:lnTo>
                    <a:lnTo>
                      <a:pt x="1183" y="78"/>
                    </a:lnTo>
                    <a:lnTo>
                      <a:pt x="1183" y="78"/>
                    </a:lnTo>
                    <a:lnTo>
                      <a:pt x="1185" y="78"/>
                    </a:lnTo>
                    <a:lnTo>
                      <a:pt x="1185" y="78"/>
                    </a:lnTo>
                    <a:lnTo>
                      <a:pt x="1185" y="78"/>
                    </a:lnTo>
                    <a:lnTo>
                      <a:pt x="1188" y="78"/>
                    </a:lnTo>
                    <a:lnTo>
                      <a:pt x="1188" y="78"/>
                    </a:lnTo>
                    <a:lnTo>
                      <a:pt x="1190" y="78"/>
                    </a:lnTo>
                    <a:lnTo>
                      <a:pt x="1192" y="78"/>
                    </a:lnTo>
                    <a:lnTo>
                      <a:pt x="1192" y="78"/>
                    </a:lnTo>
                    <a:lnTo>
                      <a:pt x="1192" y="78"/>
                    </a:lnTo>
                    <a:lnTo>
                      <a:pt x="1194" y="76"/>
                    </a:lnTo>
                    <a:lnTo>
                      <a:pt x="1194" y="76"/>
                    </a:lnTo>
                    <a:lnTo>
                      <a:pt x="1194" y="76"/>
                    </a:lnTo>
                    <a:lnTo>
                      <a:pt x="1194" y="76"/>
                    </a:lnTo>
                    <a:lnTo>
                      <a:pt x="1196" y="74"/>
                    </a:lnTo>
                    <a:lnTo>
                      <a:pt x="1196" y="74"/>
                    </a:lnTo>
                    <a:lnTo>
                      <a:pt x="1196" y="74"/>
                    </a:lnTo>
                    <a:lnTo>
                      <a:pt x="1197" y="74"/>
                    </a:lnTo>
                    <a:lnTo>
                      <a:pt x="1199" y="74"/>
                    </a:lnTo>
                    <a:lnTo>
                      <a:pt x="1199" y="74"/>
                    </a:lnTo>
                    <a:lnTo>
                      <a:pt x="1199" y="74"/>
                    </a:lnTo>
                    <a:lnTo>
                      <a:pt x="1201" y="74"/>
                    </a:lnTo>
                    <a:lnTo>
                      <a:pt x="1201" y="74"/>
                    </a:lnTo>
                    <a:lnTo>
                      <a:pt x="1201" y="74"/>
                    </a:lnTo>
                    <a:lnTo>
                      <a:pt x="1201" y="74"/>
                    </a:lnTo>
                    <a:lnTo>
                      <a:pt x="1201" y="76"/>
                    </a:lnTo>
                    <a:lnTo>
                      <a:pt x="1203" y="76"/>
                    </a:lnTo>
                    <a:lnTo>
                      <a:pt x="1203" y="76"/>
                    </a:lnTo>
                    <a:lnTo>
                      <a:pt x="1203" y="76"/>
                    </a:lnTo>
                    <a:lnTo>
                      <a:pt x="1203" y="76"/>
                    </a:lnTo>
                    <a:lnTo>
                      <a:pt x="1205" y="76"/>
                    </a:lnTo>
                    <a:lnTo>
                      <a:pt x="1206" y="76"/>
                    </a:lnTo>
                    <a:lnTo>
                      <a:pt x="1208" y="76"/>
                    </a:lnTo>
                    <a:lnTo>
                      <a:pt x="1210" y="74"/>
                    </a:lnTo>
                    <a:lnTo>
                      <a:pt x="1210" y="76"/>
                    </a:lnTo>
                    <a:lnTo>
                      <a:pt x="1212" y="76"/>
                    </a:lnTo>
                    <a:lnTo>
                      <a:pt x="1212" y="76"/>
                    </a:lnTo>
                    <a:lnTo>
                      <a:pt x="1214" y="76"/>
                    </a:lnTo>
                    <a:lnTo>
                      <a:pt x="1214" y="76"/>
                    </a:lnTo>
                    <a:lnTo>
                      <a:pt x="1214" y="76"/>
                    </a:lnTo>
                    <a:lnTo>
                      <a:pt x="1215" y="76"/>
                    </a:lnTo>
                    <a:lnTo>
                      <a:pt x="1215" y="76"/>
                    </a:lnTo>
                    <a:lnTo>
                      <a:pt x="1215" y="76"/>
                    </a:lnTo>
                    <a:lnTo>
                      <a:pt x="1215" y="76"/>
                    </a:lnTo>
                    <a:lnTo>
                      <a:pt x="1217" y="78"/>
                    </a:lnTo>
                    <a:lnTo>
                      <a:pt x="1219" y="78"/>
                    </a:lnTo>
                    <a:lnTo>
                      <a:pt x="1219" y="78"/>
                    </a:lnTo>
                    <a:lnTo>
                      <a:pt x="1219" y="78"/>
                    </a:lnTo>
                    <a:lnTo>
                      <a:pt x="1219" y="78"/>
                    </a:lnTo>
                    <a:lnTo>
                      <a:pt x="1221" y="78"/>
                    </a:lnTo>
                    <a:lnTo>
                      <a:pt x="1221" y="78"/>
                    </a:lnTo>
                    <a:lnTo>
                      <a:pt x="1221" y="78"/>
                    </a:lnTo>
                    <a:lnTo>
                      <a:pt x="1223" y="78"/>
                    </a:lnTo>
                    <a:lnTo>
                      <a:pt x="1223" y="78"/>
                    </a:lnTo>
                    <a:lnTo>
                      <a:pt x="1223" y="78"/>
                    </a:lnTo>
                    <a:lnTo>
                      <a:pt x="1223" y="79"/>
                    </a:lnTo>
                    <a:lnTo>
                      <a:pt x="1223" y="79"/>
                    </a:lnTo>
                    <a:lnTo>
                      <a:pt x="1223" y="79"/>
                    </a:lnTo>
                    <a:lnTo>
                      <a:pt x="1223" y="79"/>
                    </a:lnTo>
                    <a:lnTo>
                      <a:pt x="1223" y="81"/>
                    </a:lnTo>
                    <a:lnTo>
                      <a:pt x="1223" y="81"/>
                    </a:lnTo>
                    <a:lnTo>
                      <a:pt x="1223" y="83"/>
                    </a:lnTo>
                    <a:lnTo>
                      <a:pt x="1223" y="83"/>
                    </a:lnTo>
                    <a:lnTo>
                      <a:pt x="1223" y="85"/>
                    </a:lnTo>
                    <a:lnTo>
                      <a:pt x="1223" y="85"/>
                    </a:lnTo>
                    <a:lnTo>
                      <a:pt x="1223" y="85"/>
                    </a:lnTo>
                    <a:lnTo>
                      <a:pt x="1223" y="85"/>
                    </a:lnTo>
                    <a:lnTo>
                      <a:pt x="1223" y="85"/>
                    </a:lnTo>
                    <a:lnTo>
                      <a:pt x="1223" y="85"/>
                    </a:lnTo>
                    <a:lnTo>
                      <a:pt x="1223" y="87"/>
                    </a:lnTo>
                    <a:lnTo>
                      <a:pt x="1223" y="87"/>
                    </a:lnTo>
                    <a:lnTo>
                      <a:pt x="1223" y="87"/>
                    </a:lnTo>
                    <a:lnTo>
                      <a:pt x="1223" y="87"/>
                    </a:lnTo>
                    <a:lnTo>
                      <a:pt x="1223" y="88"/>
                    </a:lnTo>
                    <a:lnTo>
                      <a:pt x="1223" y="88"/>
                    </a:lnTo>
                    <a:lnTo>
                      <a:pt x="1225" y="88"/>
                    </a:lnTo>
                    <a:lnTo>
                      <a:pt x="1226" y="90"/>
                    </a:lnTo>
                    <a:lnTo>
                      <a:pt x="1226" y="90"/>
                    </a:lnTo>
                    <a:lnTo>
                      <a:pt x="1226" y="90"/>
                    </a:lnTo>
                    <a:lnTo>
                      <a:pt x="1226" y="90"/>
                    </a:lnTo>
                    <a:lnTo>
                      <a:pt x="1226" y="90"/>
                    </a:lnTo>
                    <a:lnTo>
                      <a:pt x="1226" y="90"/>
                    </a:lnTo>
                    <a:lnTo>
                      <a:pt x="1226" y="92"/>
                    </a:lnTo>
                    <a:lnTo>
                      <a:pt x="1226" y="92"/>
                    </a:lnTo>
                    <a:lnTo>
                      <a:pt x="1228" y="94"/>
                    </a:lnTo>
                    <a:lnTo>
                      <a:pt x="1228" y="94"/>
                    </a:lnTo>
                    <a:lnTo>
                      <a:pt x="1228" y="94"/>
                    </a:lnTo>
                    <a:lnTo>
                      <a:pt x="1228" y="94"/>
                    </a:lnTo>
                    <a:lnTo>
                      <a:pt x="1228" y="96"/>
                    </a:lnTo>
                    <a:lnTo>
                      <a:pt x="1228" y="96"/>
                    </a:lnTo>
                    <a:lnTo>
                      <a:pt x="1228" y="96"/>
                    </a:lnTo>
                    <a:lnTo>
                      <a:pt x="1228" y="96"/>
                    </a:lnTo>
                    <a:lnTo>
                      <a:pt x="1228" y="96"/>
                    </a:lnTo>
                    <a:lnTo>
                      <a:pt x="1228" y="97"/>
                    </a:lnTo>
                    <a:lnTo>
                      <a:pt x="1228" y="97"/>
                    </a:lnTo>
                    <a:lnTo>
                      <a:pt x="1228" y="97"/>
                    </a:lnTo>
                    <a:lnTo>
                      <a:pt x="1228" y="99"/>
                    </a:lnTo>
                    <a:lnTo>
                      <a:pt x="1226" y="99"/>
                    </a:lnTo>
                    <a:lnTo>
                      <a:pt x="1226" y="99"/>
                    </a:lnTo>
                    <a:lnTo>
                      <a:pt x="1226" y="99"/>
                    </a:lnTo>
                    <a:lnTo>
                      <a:pt x="1226" y="101"/>
                    </a:lnTo>
                    <a:lnTo>
                      <a:pt x="1226" y="101"/>
                    </a:lnTo>
                    <a:lnTo>
                      <a:pt x="1228" y="101"/>
                    </a:lnTo>
                    <a:lnTo>
                      <a:pt x="1228" y="101"/>
                    </a:lnTo>
                    <a:lnTo>
                      <a:pt x="1228" y="101"/>
                    </a:lnTo>
                    <a:lnTo>
                      <a:pt x="1228" y="101"/>
                    </a:lnTo>
                    <a:lnTo>
                      <a:pt x="1230" y="103"/>
                    </a:lnTo>
                    <a:lnTo>
                      <a:pt x="1230" y="103"/>
                    </a:lnTo>
                    <a:lnTo>
                      <a:pt x="1230" y="103"/>
                    </a:lnTo>
                    <a:lnTo>
                      <a:pt x="1230" y="103"/>
                    </a:lnTo>
                    <a:lnTo>
                      <a:pt x="1230" y="103"/>
                    </a:lnTo>
                    <a:lnTo>
                      <a:pt x="1230" y="105"/>
                    </a:lnTo>
                    <a:lnTo>
                      <a:pt x="1230" y="105"/>
                    </a:lnTo>
                    <a:lnTo>
                      <a:pt x="1230" y="105"/>
                    </a:lnTo>
                    <a:lnTo>
                      <a:pt x="1230" y="105"/>
                    </a:lnTo>
                    <a:lnTo>
                      <a:pt x="1228" y="105"/>
                    </a:lnTo>
                    <a:lnTo>
                      <a:pt x="1228" y="105"/>
                    </a:lnTo>
                    <a:lnTo>
                      <a:pt x="1228" y="105"/>
                    </a:lnTo>
                    <a:lnTo>
                      <a:pt x="1228" y="105"/>
                    </a:lnTo>
                    <a:lnTo>
                      <a:pt x="1228" y="105"/>
                    </a:lnTo>
                    <a:lnTo>
                      <a:pt x="1228" y="105"/>
                    </a:lnTo>
                    <a:lnTo>
                      <a:pt x="1228" y="107"/>
                    </a:lnTo>
                    <a:lnTo>
                      <a:pt x="1226" y="107"/>
                    </a:lnTo>
                    <a:lnTo>
                      <a:pt x="1226" y="107"/>
                    </a:lnTo>
                    <a:lnTo>
                      <a:pt x="1225" y="107"/>
                    </a:lnTo>
                    <a:lnTo>
                      <a:pt x="1225" y="107"/>
                    </a:lnTo>
                    <a:lnTo>
                      <a:pt x="1225" y="107"/>
                    </a:lnTo>
                    <a:lnTo>
                      <a:pt x="1225" y="108"/>
                    </a:lnTo>
                    <a:lnTo>
                      <a:pt x="1223" y="108"/>
                    </a:lnTo>
                    <a:lnTo>
                      <a:pt x="1223" y="110"/>
                    </a:lnTo>
                    <a:lnTo>
                      <a:pt x="1223" y="110"/>
                    </a:lnTo>
                    <a:lnTo>
                      <a:pt x="1225" y="110"/>
                    </a:lnTo>
                    <a:lnTo>
                      <a:pt x="1225" y="112"/>
                    </a:lnTo>
                    <a:lnTo>
                      <a:pt x="1225" y="112"/>
                    </a:lnTo>
                    <a:lnTo>
                      <a:pt x="1225" y="112"/>
                    </a:lnTo>
                    <a:lnTo>
                      <a:pt x="1226" y="114"/>
                    </a:lnTo>
                    <a:lnTo>
                      <a:pt x="1226" y="114"/>
                    </a:lnTo>
                    <a:lnTo>
                      <a:pt x="1228" y="116"/>
                    </a:lnTo>
                    <a:lnTo>
                      <a:pt x="1228" y="116"/>
                    </a:lnTo>
                    <a:lnTo>
                      <a:pt x="1228" y="116"/>
                    </a:lnTo>
                    <a:lnTo>
                      <a:pt x="1228" y="116"/>
                    </a:lnTo>
                    <a:lnTo>
                      <a:pt x="1228" y="117"/>
                    </a:lnTo>
                    <a:lnTo>
                      <a:pt x="1228" y="117"/>
                    </a:lnTo>
                    <a:lnTo>
                      <a:pt x="1228" y="119"/>
                    </a:lnTo>
                    <a:lnTo>
                      <a:pt x="1228" y="119"/>
                    </a:lnTo>
                    <a:lnTo>
                      <a:pt x="1228" y="121"/>
                    </a:lnTo>
                    <a:lnTo>
                      <a:pt x="1228" y="121"/>
                    </a:lnTo>
                    <a:lnTo>
                      <a:pt x="1228" y="121"/>
                    </a:lnTo>
                    <a:lnTo>
                      <a:pt x="1228" y="121"/>
                    </a:lnTo>
                    <a:lnTo>
                      <a:pt x="1228" y="123"/>
                    </a:lnTo>
                    <a:lnTo>
                      <a:pt x="1228" y="123"/>
                    </a:lnTo>
                    <a:lnTo>
                      <a:pt x="1228" y="123"/>
                    </a:lnTo>
                    <a:lnTo>
                      <a:pt x="1228" y="125"/>
                    </a:lnTo>
                    <a:lnTo>
                      <a:pt x="1226" y="125"/>
                    </a:lnTo>
                    <a:lnTo>
                      <a:pt x="1226" y="125"/>
                    </a:lnTo>
                    <a:lnTo>
                      <a:pt x="1226" y="125"/>
                    </a:lnTo>
                    <a:lnTo>
                      <a:pt x="1226" y="125"/>
                    </a:lnTo>
                    <a:lnTo>
                      <a:pt x="1226" y="125"/>
                    </a:lnTo>
                    <a:lnTo>
                      <a:pt x="1226" y="125"/>
                    </a:lnTo>
                    <a:lnTo>
                      <a:pt x="1226" y="126"/>
                    </a:lnTo>
                    <a:lnTo>
                      <a:pt x="1225" y="126"/>
                    </a:lnTo>
                    <a:lnTo>
                      <a:pt x="1225" y="126"/>
                    </a:lnTo>
                    <a:lnTo>
                      <a:pt x="1223" y="126"/>
                    </a:lnTo>
                    <a:lnTo>
                      <a:pt x="1223" y="126"/>
                    </a:lnTo>
                    <a:lnTo>
                      <a:pt x="1223" y="126"/>
                    </a:lnTo>
                    <a:lnTo>
                      <a:pt x="1221" y="126"/>
                    </a:lnTo>
                    <a:lnTo>
                      <a:pt x="1219" y="128"/>
                    </a:lnTo>
                    <a:lnTo>
                      <a:pt x="1219" y="128"/>
                    </a:lnTo>
                    <a:lnTo>
                      <a:pt x="1219" y="128"/>
                    </a:lnTo>
                    <a:lnTo>
                      <a:pt x="1219" y="130"/>
                    </a:lnTo>
                    <a:lnTo>
                      <a:pt x="1217" y="130"/>
                    </a:lnTo>
                    <a:lnTo>
                      <a:pt x="1217" y="130"/>
                    </a:lnTo>
                    <a:lnTo>
                      <a:pt x="1217" y="130"/>
                    </a:lnTo>
                    <a:lnTo>
                      <a:pt x="1215" y="132"/>
                    </a:lnTo>
                    <a:lnTo>
                      <a:pt x="1214" y="132"/>
                    </a:lnTo>
                    <a:lnTo>
                      <a:pt x="1214" y="132"/>
                    </a:lnTo>
                    <a:lnTo>
                      <a:pt x="1214" y="132"/>
                    </a:lnTo>
                    <a:lnTo>
                      <a:pt x="1214" y="132"/>
                    </a:lnTo>
                    <a:lnTo>
                      <a:pt x="1214" y="134"/>
                    </a:lnTo>
                    <a:lnTo>
                      <a:pt x="1214" y="134"/>
                    </a:lnTo>
                    <a:lnTo>
                      <a:pt x="1212" y="134"/>
                    </a:lnTo>
                    <a:lnTo>
                      <a:pt x="1212" y="134"/>
                    </a:lnTo>
                    <a:lnTo>
                      <a:pt x="1212" y="134"/>
                    </a:lnTo>
                    <a:lnTo>
                      <a:pt x="1210" y="134"/>
                    </a:lnTo>
                    <a:lnTo>
                      <a:pt x="1210" y="135"/>
                    </a:lnTo>
                    <a:lnTo>
                      <a:pt x="1210" y="135"/>
                    </a:lnTo>
                    <a:lnTo>
                      <a:pt x="1210" y="135"/>
                    </a:lnTo>
                    <a:lnTo>
                      <a:pt x="1210" y="135"/>
                    </a:lnTo>
                    <a:lnTo>
                      <a:pt x="1210" y="135"/>
                    </a:lnTo>
                    <a:lnTo>
                      <a:pt x="1208" y="135"/>
                    </a:lnTo>
                    <a:lnTo>
                      <a:pt x="1208" y="135"/>
                    </a:lnTo>
                    <a:lnTo>
                      <a:pt x="1208" y="135"/>
                    </a:lnTo>
                    <a:lnTo>
                      <a:pt x="1206" y="135"/>
                    </a:lnTo>
                    <a:lnTo>
                      <a:pt x="1206" y="135"/>
                    </a:lnTo>
                    <a:lnTo>
                      <a:pt x="1206" y="135"/>
                    </a:lnTo>
                    <a:lnTo>
                      <a:pt x="1205" y="135"/>
                    </a:lnTo>
                    <a:lnTo>
                      <a:pt x="1205" y="137"/>
                    </a:lnTo>
                    <a:lnTo>
                      <a:pt x="1205" y="137"/>
                    </a:lnTo>
                    <a:lnTo>
                      <a:pt x="1205" y="137"/>
                    </a:lnTo>
                    <a:lnTo>
                      <a:pt x="1205" y="137"/>
                    </a:lnTo>
                    <a:lnTo>
                      <a:pt x="1205" y="137"/>
                    </a:lnTo>
                    <a:lnTo>
                      <a:pt x="1203" y="137"/>
                    </a:lnTo>
                    <a:lnTo>
                      <a:pt x="1203" y="137"/>
                    </a:lnTo>
                    <a:lnTo>
                      <a:pt x="1203" y="139"/>
                    </a:lnTo>
                    <a:lnTo>
                      <a:pt x="1203" y="139"/>
                    </a:lnTo>
                    <a:lnTo>
                      <a:pt x="1203" y="139"/>
                    </a:lnTo>
                    <a:lnTo>
                      <a:pt x="1201" y="139"/>
                    </a:lnTo>
                    <a:lnTo>
                      <a:pt x="1201" y="139"/>
                    </a:lnTo>
                    <a:lnTo>
                      <a:pt x="1201" y="139"/>
                    </a:lnTo>
                    <a:lnTo>
                      <a:pt x="1201" y="141"/>
                    </a:lnTo>
                    <a:lnTo>
                      <a:pt x="1199" y="141"/>
                    </a:lnTo>
                    <a:lnTo>
                      <a:pt x="1199" y="141"/>
                    </a:lnTo>
                    <a:lnTo>
                      <a:pt x="1199" y="141"/>
                    </a:lnTo>
                    <a:lnTo>
                      <a:pt x="1199" y="141"/>
                    </a:lnTo>
                    <a:lnTo>
                      <a:pt x="1199" y="143"/>
                    </a:lnTo>
                    <a:lnTo>
                      <a:pt x="1199" y="143"/>
                    </a:lnTo>
                    <a:lnTo>
                      <a:pt x="1199" y="143"/>
                    </a:lnTo>
                    <a:lnTo>
                      <a:pt x="1199" y="143"/>
                    </a:lnTo>
                    <a:lnTo>
                      <a:pt x="1199" y="143"/>
                    </a:lnTo>
                    <a:lnTo>
                      <a:pt x="1199" y="145"/>
                    </a:lnTo>
                    <a:lnTo>
                      <a:pt x="1199" y="145"/>
                    </a:lnTo>
                    <a:lnTo>
                      <a:pt x="1199" y="146"/>
                    </a:lnTo>
                    <a:lnTo>
                      <a:pt x="1199" y="146"/>
                    </a:lnTo>
                    <a:lnTo>
                      <a:pt x="1199" y="146"/>
                    </a:lnTo>
                    <a:lnTo>
                      <a:pt x="1199" y="148"/>
                    </a:lnTo>
                    <a:lnTo>
                      <a:pt x="1199" y="148"/>
                    </a:lnTo>
                    <a:lnTo>
                      <a:pt x="1199" y="148"/>
                    </a:lnTo>
                    <a:lnTo>
                      <a:pt x="1199" y="148"/>
                    </a:lnTo>
                    <a:lnTo>
                      <a:pt x="1199" y="150"/>
                    </a:lnTo>
                    <a:lnTo>
                      <a:pt x="1199" y="150"/>
                    </a:lnTo>
                    <a:lnTo>
                      <a:pt x="1201" y="152"/>
                    </a:lnTo>
                    <a:lnTo>
                      <a:pt x="1201" y="152"/>
                    </a:lnTo>
                    <a:lnTo>
                      <a:pt x="1201" y="152"/>
                    </a:lnTo>
                    <a:lnTo>
                      <a:pt x="1201" y="152"/>
                    </a:lnTo>
                    <a:lnTo>
                      <a:pt x="1201" y="154"/>
                    </a:lnTo>
                    <a:lnTo>
                      <a:pt x="1201" y="154"/>
                    </a:lnTo>
                    <a:lnTo>
                      <a:pt x="1201" y="154"/>
                    </a:lnTo>
                    <a:lnTo>
                      <a:pt x="1201" y="155"/>
                    </a:lnTo>
                    <a:lnTo>
                      <a:pt x="1201" y="155"/>
                    </a:lnTo>
                    <a:lnTo>
                      <a:pt x="1201" y="157"/>
                    </a:lnTo>
                    <a:lnTo>
                      <a:pt x="1201" y="157"/>
                    </a:lnTo>
                    <a:lnTo>
                      <a:pt x="1199" y="157"/>
                    </a:lnTo>
                    <a:lnTo>
                      <a:pt x="1199" y="157"/>
                    </a:lnTo>
                    <a:lnTo>
                      <a:pt x="1199" y="157"/>
                    </a:lnTo>
                    <a:lnTo>
                      <a:pt x="1199" y="157"/>
                    </a:lnTo>
                    <a:lnTo>
                      <a:pt x="1199" y="159"/>
                    </a:lnTo>
                    <a:lnTo>
                      <a:pt x="1199" y="159"/>
                    </a:lnTo>
                    <a:lnTo>
                      <a:pt x="1199" y="159"/>
                    </a:lnTo>
                    <a:lnTo>
                      <a:pt x="1201" y="161"/>
                    </a:lnTo>
                    <a:lnTo>
                      <a:pt x="1201" y="161"/>
                    </a:lnTo>
                    <a:lnTo>
                      <a:pt x="1201" y="161"/>
                    </a:lnTo>
                    <a:lnTo>
                      <a:pt x="1201" y="163"/>
                    </a:lnTo>
                    <a:lnTo>
                      <a:pt x="1201" y="163"/>
                    </a:lnTo>
                    <a:lnTo>
                      <a:pt x="1201" y="164"/>
                    </a:lnTo>
                    <a:lnTo>
                      <a:pt x="1201" y="164"/>
                    </a:lnTo>
                    <a:lnTo>
                      <a:pt x="1201" y="164"/>
                    </a:lnTo>
                    <a:lnTo>
                      <a:pt x="1201" y="164"/>
                    </a:lnTo>
                    <a:lnTo>
                      <a:pt x="1199" y="166"/>
                    </a:lnTo>
                    <a:lnTo>
                      <a:pt x="1199" y="166"/>
                    </a:lnTo>
                    <a:lnTo>
                      <a:pt x="1199" y="166"/>
                    </a:lnTo>
                    <a:lnTo>
                      <a:pt x="1199" y="166"/>
                    </a:lnTo>
                    <a:lnTo>
                      <a:pt x="1197" y="166"/>
                    </a:lnTo>
                    <a:lnTo>
                      <a:pt x="1197" y="166"/>
                    </a:lnTo>
                    <a:lnTo>
                      <a:pt x="1197" y="168"/>
                    </a:lnTo>
                    <a:lnTo>
                      <a:pt x="1197" y="168"/>
                    </a:lnTo>
                    <a:lnTo>
                      <a:pt x="1197" y="170"/>
                    </a:lnTo>
                    <a:lnTo>
                      <a:pt x="1197" y="170"/>
                    </a:lnTo>
                    <a:lnTo>
                      <a:pt x="1197" y="170"/>
                    </a:lnTo>
                    <a:lnTo>
                      <a:pt x="1197" y="172"/>
                    </a:lnTo>
                    <a:lnTo>
                      <a:pt x="1197" y="172"/>
                    </a:lnTo>
                    <a:lnTo>
                      <a:pt x="1197" y="172"/>
                    </a:lnTo>
                    <a:lnTo>
                      <a:pt x="1199" y="173"/>
                    </a:lnTo>
                    <a:lnTo>
                      <a:pt x="1199" y="173"/>
                    </a:lnTo>
                    <a:lnTo>
                      <a:pt x="1199" y="175"/>
                    </a:lnTo>
                    <a:lnTo>
                      <a:pt x="1199" y="175"/>
                    </a:lnTo>
                    <a:lnTo>
                      <a:pt x="1199" y="177"/>
                    </a:lnTo>
                    <a:lnTo>
                      <a:pt x="1199" y="177"/>
                    </a:lnTo>
                    <a:lnTo>
                      <a:pt x="1199" y="177"/>
                    </a:lnTo>
                    <a:lnTo>
                      <a:pt x="1199" y="177"/>
                    </a:lnTo>
                    <a:lnTo>
                      <a:pt x="1199" y="179"/>
                    </a:lnTo>
                    <a:lnTo>
                      <a:pt x="1199" y="179"/>
                    </a:lnTo>
                    <a:lnTo>
                      <a:pt x="1199" y="179"/>
                    </a:lnTo>
                    <a:lnTo>
                      <a:pt x="1199" y="181"/>
                    </a:lnTo>
                    <a:lnTo>
                      <a:pt x="1199" y="181"/>
                    </a:lnTo>
                    <a:lnTo>
                      <a:pt x="1199" y="181"/>
                    </a:lnTo>
                    <a:lnTo>
                      <a:pt x="1199" y="181"/>
                    </a:lnTo>
                    <a:lnTo>
                      <a:pt x="1201" y="182"/>
                    </a:lnTo>
                    <a:lnTo>
                      <a:pt x="1201" y="182"/>
                    </a:lnTo>
                    <a:lnTo>
                      <a:pt x="1201" y="182"/>
                    </a:lnTo>
                    <a:lnTo>
                      <a:pt x="1201" y="182"/>
                    </a:lnTo>
                    <a:lnTo>
                      <a:pt x="1201" y="182"/>
                    </a:lnTo>
                    <a:lnTo>
                      <a:pt x="1201" y="182"/>
                    </a:lnTo>
                    <a:lnTo>
                      <a:pt x="1203" y="184"/>
                    </a:lnTo>
                    <a:lnTo>
                      <a:pt x="1203" y="184"/>
                    </a:lnTo>
                    <a:lnTo>
                      <a:pt x="1203" y="184"/>
                    </a:lnTo>
                    <a:lnTo>
                      <a:pt x="1203" y="184"/>
                    </a:lnTo>
                    <a:lnTo>
                      <a:pt x="1203" y="184"/>
                    </a:lnTo>
                    <a:lnTo>
                      <a:pt x="1203" y="184"/>
                    </a:lnTo>
                    <a:lnTo>
                      <a:pt x="1205" y="184"/>
                    </a:lnTo>
                    <a:lnTo>
                      <a:pt x="1205" y="184"/>
                    </a:lnTo>
                    <a:lnTo>
                      <a:pt x="1205" y="184"/>
                    </a:lnTo>
                    <a:lnTo>
                      <a:pt x="1205" y="184"/>
                    </a:lnTo>
                    <a:lnTo>
                      <a:pt x="1205" y="186"/>
                    </a:lnTo>
                    <a:lnTo>
                      <a:pt x="1205" y="186"/>
                    </a:lnTo>
                    <a:lnTo>
                      <a:pt x="1205" y="186"/>
                    </a:lnTo>
                    <a:lnTo>
                      <a:pt x="1203" y="186"/>
                    </a:lnTo>
                    <a:lnTo>
                      <a:pt x="1203" y="186"/>
                    </a:lnTo>
                    <a:lnTo>
                      <a:pt x="1203" y="186"/>
                    </a:lnTo>
                    <a:lnTo>
                      <a:pt x="1205" y="186"/>
                    </a:lnTo>
                    <a:lnTo>
                      <a:pt x="1205" y="188"/>
                    </a:lnTo>
                    <a:lnTo>
                      <a:pt x="1206" y="188"/>
                    </a:lnTo>
                    <a:lnTo>
                      <a:pt x="1206" y="188"/>
                    </a:lnTo>
                    <a:lnTo>
                      <a:pt x="1208" y="188"/>
                    </a:lnTo>
                    <a:lnTo>
                      <a:pt x="1208" y="188"/>
                    </a:lnTo>
                    <a:lnTo>
                      <a:pt x="1208" y="188"/>
                    </a:lnTo>
                    <a:lnTo>
                      <a:pt x="1208" y="188"/>
                    </a:lnTo>
                    <a:lnTo>
                      <a:pt x="1208" y="188"/>
                    </a:lnTo>
                    <a:lnTo>
                      <a:pt x="1208" y="188"/>
                    </a:lnTo>
                    <a:lnTo>
                      <a:pt x="1208" y="190"/>
                    </a:lnTo>
                    <a:lnTo>
                      <a:pt x="1208" y="190"/>
                    </a:lnTo>
                    <a:lnTo>
                      <a:pt x="1208" y="190"/>
                    </a:lnTo>
                    <a:lnTo>
                      <a:pt x="1208" y="190"/>
                    </a:lnTo>
                    <a:lnTo>
                      <a:pt x="1210" y="190"/>
                    </a:lnTo>
                    <a:lnTo>
                      <a:pt x="1210" y="192"/>
                    </a:lnTo>
                    <a:lnTo>
                      <a:pt x="1210" y="192"/>
                    </a:lnTo>
                    <a:lnTo>
                      <a:pt x="1212" y="192"/>
                    </a:lnTo>
                    <a:lnTo>
                      <a:pt x="1212" y="192"/>
                    </a:lnTo>
                    <a:lnTo>
                      <a:pt x="1212" y="192"/>
                    </a:lnTo>
                    <a:lnTo>
                      <a:pt x="1212" y="192"/>
                    </a:lnTo>
                    <a:lnTo>
                      <a:pt x="1212" y="192"/>
                    </a:lnTo>
                    <a:lnTo>
                      <a:pt x="1214" y="192"/>
                    </a:lnTo>
                    <a:lnTo>
                      <a:pt x="1214" y="192"/>
                    </a:lnTo>
                    <a:lnTo>
                      <a:pt x="1215" y="193"/>
                    </a:lnTo>
                    <a:lnTo>
                      <a:pt x="1215" y="193"/>
                    </a:lnTo>
                    <a:lnTo>
                      <a:pt x="1215" y="193"/>
                    </a:lnTo>
                    <a:lnTo>
                      <a:pt x="1215" y="193"/>
                    </a:lnTo>
                    <a:lnTo>
                      <a:pt x="1217" y="193"/>
                    </a:lnTo>
                    <a:lnTo>
                      <a:pt x="1217" y="195"/>
                    </a:lnTo>
                    <a:lnTo>
                      <a:pt x="1217" y="195"/>
                    </a:lnTo>
                    <a:lnTo>
                      <a:pt x="1217" y="195"/>
                    </a:lnTo>
                    <a:lnTo>
                      <a:pt x="1217" y="195"/>
                    </a:lnTo>
                    <a:lnTo>
                      <a:pt x="1215" y="195"/>
                    </a:lnTo>
                    <a:lnTo>
                      <a:pt x="1215" y="197"/>
                    </a:lnTo>
                    <a:lnTo>
                      <a:pt x="1215" y="197"/>
                    </a:lnTo>
                    <a:lnTo>
                      <a:pt x="1215" y="197"/>
                    </a:lnTo>
                    <a:lnTo>
                      <a:pt x="1215" y="197"/>
                    </a:lnTo>
                    <a:lnTo>
                      <a:pt x="1215" y="197"/>
                    </a:lnTo>
                    <a:lnTo>
                      <a:pt x="1217" y="199"/>
                    </a:lnTo>
                    <a:lnTo>
                      <a:pt x="1219" y="199"/>
                    </a:lnTo>
                    <a:lnTo>
                      <a:pt x="1219" y="199"/>
                    </a:lnTo>
                    <a:lnTo>
                      <a:pt x="1221" y="199"/>
                    </a:lnTo>
                    <a:lnTo>
                      <a:pt x="1221" y="199"/>
                    </a:lnTo>
                    <a:lnTo>
                      <a:pt x="1221" y="199"/>
                    </a:lnTo>
                    <a:lnTo>
                      <a:pt x="1223" y="199"/>
                    </a:lnTo>
                    <a:lnTo>
                      <a:pt x="1223" y="199"/>
                    </a:lnTo>
                    <a:lnTo>
                      <a:pt x="1225" y="199"/>
                    </a:lnTo>
                    <a:lnTo>
                      <a:pt x="1225" y="199"/>
                    </a:lnTo>
                    <a:lnTo>
                      <a:pt x="1225" y="199"/>
                    </a:lnTo>
                    <a:lnTo>
                      <a:pt x="1225" y="199"/>
                    </a:lnTo>
                    <a:lnTo>
                      <a:pt x="1228" y="201"/>
                    </a:lnTo>
                    <a:lnTo>
                      <a:pt x="1228" y="201"/>
                    </a:lnTo>
                    <a:lnTo>
                      <a:pt x="1230" y="201"/>
                    </a:lnTo>
                    <a:lnTo>
                      <a:pt x="1230" y="201"/>
                    </a:lnTo>
                    <a:lnTo>
                      <a:pt x="1230" y="201"/>
                    </a:lnTo>
                    <a:lnTo>
                      <a:pt x="1232" y="201"/>
                    </a:lnTo>
                    <a:lnTo>
                      <a:pt x="1232" y="201"/>
                    </a:lnTo>
                    <a:lnTo>
                      <a:pt x="1232" y="201"/>
                    </a:lnTo>
                    <a:lnTo>
                      <a:pt x="1234" y="201"/>
                    </a:lnTo>
                    <a:lnTo>
                      <a:pt x="1237" y="201"/>
                    </a:lnTo>
                    <a:lnTo>
                      <a:pt x="1237" y="201"/>
                    </a:lnTo>
                    <a:lnTo>
                      <a:pt x="1237" y="201"/>
                    </a:lnTo>
                    <a:lnTo>
                      <a:pt x="1239" y="201"/>
                    </a:lnTo>
                    <a:lnTo>
                      <a:pt x="1239" y="201"/>
                    </a:lnTo>
                    <a:lnTo>
                      <a:pt x="1239" y="201"/>
                    </a:lnTo>
                    <a:lnTo>
                      <a:pt x="1241" y="202"/>
                    </a:lnTo>
                    <a:lnTo>
                      <a:pt x="1241" y="202"/>
                    </a:lnTo>
                    <a:lnTo>
                      <a:pt x="1241" y="202"/>
                    </a:lnTo>
                    <a:lnTo>
                      <a:pt x="1243" y="204"/>
                    </a:lnTo>
                    <a:lnTo>
                      <a:pt x="1243" y="204"/>
                    </a:lnTo>
                    <a:lnTo>
                      <a:pt x="1243" y="204"/>
                    </a:lnTo>
                    <a:lnTo>
                      <a:pt x="1243" y="204"/>
                    </a:lnTo>
                    <a:lnTo>
                      <a:pt x="1241" y="206"/>
                    </a:lnTo>
                    <a:lnTo>
                      <a:pt x="1241" y="206"/>
                    </a:lnTo>
                    <a:lnTo>
                      <a:pt x="1241" y="206"/>
                    </a:lnTo>
                    <a:lnTo>
                      <a:pt x="1241" y="206"/>
                    </a:lnTo>
                    <a:lnTo>
                      <a:pt x="1241" y="206"/>
                    </a:lnTo>
                    <a:lnTo>
                      <a:pt x="1241" y="206"/>
                    </a:lnTo>
                    <a:lnTo>
                      <a:pt x="1241" y="206"/>
                    </a:lnTo>
                    <a:lnTo>
                      <a:pt x="1241" y="206"/>
                    </a:lnTo>
                    <a:lnTo>
                      <a:pt x="1241" y="208"/>
                    </a:lnTo>
                    <a:lnTo>
                      <a:pt x="1241" y="208"/>
                    </a:lnTo>
                    <a:lnTo>
                      <a:pt x="1239" y="208"/>
                    </a:lnTo>
                    <a:lnTo>
                      <a:pt x="1239" y="208"/>
                    </a:lnTo>
                    <a:lnTo>
                      <a:pt x="1239" y="208"/>
                    </a:lnTo>
                    <a:lnTo>
                      <a:pt x="1237" y="208"/>
                    </a:lnTo>
                    <a:lnTo>
                      <a:pt x="1237" y="208"/>
                    </a:lnTo>
                    <a:lnTo>
                      <a:pt x="1237" y="210"/>
                    </a:lnTo>
                    <a:lnTo>
                      <a:pt x="1237" y="210"/>
                    </a:lnTo>
                    <a:lnTo>
                      <a:pt x="1237" y="210"/>
                    </a:lnTo>
                    <a:lnTo>
                      <a:pt x="1237" y="210"/>
                    </a:lnTo>
                    <a:lnTo>
                      <a:pt x="1237" y="211"/>
                    </a:lnTo>
                    <a:lnTo>
                      <a:pt x="1235" y="211"/>
                    </a:lnTo>
                    <a:lnTo>
                      <a:pt x="1235" y="211"/>
                    </a:lnTo>
                    <a:lnTo>
                      <a:pt x="1235" y="211"/>
                    </a:lnTo>
                    <a:lnTo>
                      <a:pt x="1235" y="211"/>
                    </a:lnTo>
                    <a:lnTo>
                      <a:pt x="1235" y="211"/>
                    </a:lnTo>
                    <a:lnTo>
                      <a:pt x="1234" y="213"/>
                    </a:lnTo>
                    <a:lnTo>
                      <a:pt x="1234" y="213"/>
                    </a:lnTo>
                    <a:lnTo>
                      <a:pt x="1234" y="213"/>
                    </a:lnTo>
                    <a:lnTo>
                      <a:pt x="1234" y="213"/>
                    </a:lnTo>
                    <a:lnTo>
                      <a:pt x="1234" y="215"/>
                    </a:lnTo>
                    <a:lnTo>
                      <a:pt x="1234" y="215"/>
                    </a:lnTo>
                    <a:lnTo>
                      <a:pt x="1234" y="215"/>
                    </a:lnTo>
                    <a:lnTo>
                      <a:pt x="1234" y="215"/>
                    </a:lnTo>
                    <a:lnTo>
                      <a:pt x="1235" y="215"/>
                    </a:lnTo>
                    <a:lnTo>
                      <a:pt x="1235" y="215"/>
                    </a:lnTo>
                    <a:lnTo>
                      <a:pt x="1237" y="215"/>
                    </a:lnTo>
                    <a:lnTo>
                      <a:pt x="1239" y="215"/>
                    </a:lnTo>
                    <a:lnTo>
                      <a:pt x="1239" y="215"/>
                    </a:lnTo>
                    <a:lnTo>
                      <a:pt x="1239" y="215"/>
                    </a:lnTo>
                    <a:lnTo>
                      <a:pt x="1239" y="215"/>
                    </a:lnTo>
                    <a:lnTo>
                      <a:pt x="1239" y="215"/>
                    </a:lnTo>
                    <a:lnTo>
                      <a:pt x="1241" y="215"/>
                    </a:lnTo>
                    <a:lnTo>
                      <a:pt x="1241" y="215"/>
                    </a:lnTo>
                    <a:lnTo>
                      <a:pt x="1241" y="217"/>
                    </a:lnTo>
                    <a:lnTo>
                      <a:pt x="1241" y="217"/>
                    </a:lnTo>
                    <a:lnTo>
                      <a:pt x="1241" y="217"/>
                    </a:lnTo>
                    <a:lnTo>
                      <a:pt x="1243" y="217"/>
                    </a:lnTo>
                    <a:lnTo>
                      <a:pt x="1243" y="219"/>
                    </a:lnTo>
                    <a:lnTo>
                      <a:pt x="1244" y="219"/>
                    </a:lnTo>
                    <a:lnTo>
                      <a:pt x="1246" y="219"/>
                    </a:lnTo>
                    <a:lnTo>
                      <a:pt x="1246" y="219"/>
                    </a:lnTo>
                    <a:lnTo>
                      <a:pt x="1248" y="219"/>
                    </a:lnTo>
                    <a:lnTo>
                      <a:pt x="1248" y="219"/>
                    </a:lnTo>
                    <a:lnTo>
                      <a:pt x="1250" y="219"/>
                    </a:lnTo>
                    <a:lnTo>
                      <a:pt x="1250" y="219"/>
                    </a:lnTo>
                    <a:lnTo>
                      <a:pt x="1250" y="219"/>
                    </a:lnTo>
                    <a:lnTo>
                      <a:pt x="1252" y="219"/>
                    </a:lnTo>
                    <a:lnTo>
                      <a:pt x="1252" y="219"/>
                    </a:lnTo>
                    <a:lnTo>
                      <a:pt x="1252" y="219"/>
                    </a:lnTo>
                    <a:lnTo>
                      <a:pt x="1253" y="220"/>
                    </a:lnTo>
                    <a:lnTo>
                      <a:pt x="1253" y="220"/>
                    </a:lnTo>
                    <a:lnTo>
                      <a:pt x="1255" y="220"/>
                    </a:lnTo>
                    <a:lnTo>
                      <a:pt x="1255" y="220"/>
                    </a:lnTo>
                    <a:lnTo>
                      <a:pt x="1257" y="220"/>
                    </a:lnTo>
                    <a:lnTo>
                      <a:pt x="1257" y="220"/>
                    </a:lnTo>
                    <a:lnTo>
                      <a:pt x="1257" y="220"/>
                    </a:lnTo>
                    <a:lnTo>
                      <a:pt x="1259" y="219"/>
                    </a:lnTo>
                    <a:lnTo>
                      <a:pt x="1259" y="219"/>
                    </a:lnTo>
                    <a:lnTo>
                      <a:pt x="1261" y="219"/>
                    </a:lnTo>
                    <a:lnTo>
                      <a:pt x="1261" y="219"/>
                    </a:lnTo>
                    <a:lnTo>
                      <a:pt x="1261" y="219"/>
                    </a:lnTo>
                    <a:lnTo>
                      <a:pt x="1262" y="219"/>
                    </a:lnTo>
                    <a:lnTo>
                      <a:pt x="1262" y="217"/>
                    </a:lnTo>
                    <a:lnTo>
                      <a:pt x="1262" y="217"/>
                    </a:lnTo>
                    <a:lnTo>
                      <a:pt x="1264" y="217"/>
                    </a:lnTo>
                    <a:lnTo>
                      <a:pt x="1264" y="217"/>
                    </a:lnTo>
                    <a:lnTo>
                      <a:pt x="1266" y="215"/>
                    </a:lnTo>
                    <a:lnTo>
                      <a:pt x="1266" y="215"/>
                    </a:lnTo>
                    <a:lnTo>
                      <a:pt x="1266" y="215"/>
                    </a:lnTo>
                    <a:lnTo>
                      <a:pt x="1266" y="215"/>
                    </a:lnTo>
                    <a:lnTo>
                      <a:pt x="1266" y="215"/>
                    </a:lnTo>
                    <a:lnTo>
                      <a:pt x="1268" y="215"/>
                    </a:lnTo>
                    <a:lnTo>
                      <a:pt x="1268" y="215"/>
                    </a:lnTo>
                    <a:lnTo>
                      <a:pt x="1270" y="215"/>
                    </a:lnTo>
                    <a:lnTo>
                      <a:pt x="1270" y="215"/>
                    </a:lnTo>
                    <a:lnTo>
                      <a:pt x="1270" y="215"/>
                    </a:lnTo>
                    <a:lnTo>
                      <a:pt x="1272" y="215"/>
                    </a:lnTo>
                    <a:lnTo>
                      <a:pt x="1272" y="215"/>
                    </a:lnTo>
                    <a:lnTo>
                      <a:pt x="1273" y="215"/>
                    </a:lnTo>
                    <a:lnTo>
                      <a:pt x="1273" y="215"/>
                    </a:lnTo>
                    <a:lnTo>
                      <a:pt x="1273" y="215"/>
                    </a:lnTo>
                    <a:lnTo>
                      <a:pt x="1273" y="213"/>
                    </a:lnTo>
                    <a:lnTo>
                      <a:pt x="1275" y="213"/>
                    </a:lnTo>
                    <a:lnTo>
                      <a:pt x="1275" y="213"/>
                    </a:lnTo>
                    <a:lnTo>
                      <a:pt x="1277" y="213"/>
                    </a:lnTo>
                    <a:lnTo>
                      <a:pt x="1279" y="213"/>
                    </a:lnTo>
                    <a:lnTo>
                      <a:pt x="1279" y="213"/>
                    </a:lnTo>
                    <a:lnTo>
                      <a:pt x="1281" y="213"/>
                    </a:lnTo>
                    <a:lnTo>
                      <a:pt x="1281" y="213"/>
                    </a:lnTo>
                    <a:lnTo>
                      <a:pt x="1281" y="213"/>
                    </a:lnTo>
                    <a:lnTo>
                      <a:pt x="1282" y="213"/>
                    </a:lnTo>
                    <a:lnTo>
                      <a:pt x="1282" y="213"/>
                    </a:lnTo>
                    <a:lnTo>
                      <a:pt x="1284" y="213"/>
                    </a:lnTo>
                    <a:lnTo>
                      <a:pt x="1284" y="213"/>
                    </a:lnTo>
                    <a:lnTo>
                      <a:pt x="1286" y="213"/>
                    </a:lnTo>
                    <a:lnTo>
                      <a:pt x="1286" y="213"/>
                    </a:lnTo>
                    <a:lnTo>
                      <a:pt x="1286" y="215"/>
                    </a:lnTo>
                    <a:lnTo>
                      <a:pt x="1286" y="213"/>
                    </a:lnTo>
                    <a:lnTo>
                      <a:pt x="1288" y="213"/>
                    </a:lnTo>
                    <a:lnTo>
                      <a:pt x="1288" y="213"/>
                    </a:lnTo>
                    <a:lnTo>
                      <a:pt x="1288" y="213"/>
                    </a:lnTo>
                    <a:lnTo>
                      <a:pt x="1288" y="215"/>
                    </a:lnTo>
                    <a:lnTo>
                      <a:pt x="1288" y="215"/>
                    </a:lnTo>
                    <a:lnTo>
                      <a:pt x="1290" y="215"/>
                    </a:lnTo>
                    <a:lnTo>
                      <a:pt x="1290" y="215"/>
                    </a:lnTo>
                    <a:lnTo>
                      <a:pt x="1290" y="215"/>
                    </a:lnTo>
                    <a:lnTo>
                      <a:pt x="1291" y="215"/>
                    </a:lnTo>
                    <a:lnTo>
                      <a:pt x="1291" y="215"/>
                    </a:lnTo>
                    <a:lnTo>
                      <a:pt x="1291" y="215"/>
                    </a:lnTo>
                    <a:lnTo>
                      <a:pt x="1293" y="215"/>
                    </a:lnTo>
                    <a:lnTo>
                      <a:pt x="1293" y="217"/>
                    </a:lnTo>
                    <a:lnTo>
                      <a:pt x="1293" y="217"/>
                    </a:lnTo>
                    <a:lnTo>
                      <a:pt x="1295" y="217"/>
                    </a:lnTo>
                    <a:lnTo>
                      <a:pt x="1295" y="217"/>
                    </a:lnTo>
                    <a:lnTo>
                      <a:pt x="1297" y="217"/>
                    </a:lnTo>
                    <a:lnTo>
                      <a:pt x="1297" y="217"/>
                    </a:lnTo>
                    <a:lnTo>
                      <a:pt x="1297" y="217"/>
                    </a:lnTo>
                    <a:lnTo>
                      <a:pt x="1297" y="217"/>
                    </a:lnTo>
                    <a:lnTo>
                      <a:pt x="1299" y="219"/>
                    </a:lnTo>
                    <a:lnTo>
                      <a:pt x="1299" y="219"/>
                    </a:lnTo>
                    <a:lnTo>
                      <a:pt x="1299" y="219"/>
                    </a:lnTo>
                    <a:lnTo>
                      <a:pt x="1299" y="220"/>
                    </a:lnTo>
                    <a:lnTo>
                      <a:pt x="1300" y="220"/>
                    </a:lnTo>
                    <a:lnTo>
                      <a:pt x="1300" y="220"/>
                    </a:lnTo>
                    <a:lnTo>
                      <a:pt x="1302" y="220"/>
                    </a:lnTo>
                    <a:lnTo>
                      <a:pt x="1302" y="220"/>
                    </a:lnTo>
                    <a:lnTo>
                      <a:pt x="1302" y="220"/>
                    </a:lnTo>
                    <a:lnTo>
                      <a:pt x="1302" y="220"/>
                    </a:lnTo>
                    <a:lnTo>
                      <a:pt x="1304" y="222"/>
                    </a:lnTo>
                    <a:lnTo>
                      <a:pt x="1304" y="222"/>
                    </a:lnTo>
                    <a:lnTo>
                      <a:pt x="1306" y="222"/>
                    </a:lnTo>
                    <a:lnTo>
                      <a:pt x="1308" y="222"/>
                    </a:lnTo>
                    <a:lnTo>
                      <a:pt x="1310" y="222"/>
                    </a:lnTo>
                    <a:lnTo>
                      <a:pt x="1310" y="222"/>
                    </a:lnTo>
                    <a:lnTo>
                      <a:pt x="1310" y="222"/>
                    </a:lnTo>
                    <a:lnTo>
                      <a:pt x="1311" y="222"/>
                    </a:lnTo>
                    <a:lnTo>
                      <a:pt x="1311" y="222"/>
                    </a:lnTo>
                    <a:lnTo>
                      <a:pt x="1313" y="222"/>
                    </a:lnTo>
                    <a:lnTo>
                      <a:pt x="1313" y="222"/>
                    </a:lnTo>
                    <a:lnTo>
                      <a:pt x="1313" y="222"/>
                    </a:lnTo>
                    <a:lnTo>
                      <a:pt x="1315" y="222"/>
                    </a:lnTo>
                    <a:lnTo>
                      <a:pt x="1315" y="224"/>
                    </a:lnTo>
                    <a:lnTo>
                      <a:pt x="1315" y="224"/>
                    </a:lnTo>
                    <a:lnTo>
                      <a:pt x="1315" y="224"/>
                    </a:lnTo>
                    <a:lnTo>
                      <a:pt x="1317" y="224"/>
                    </a:lnTo>
                    <a:lnTo>
                      <a:pt x="1317" y="224"/>
                    </a:lnTo>
                    <a:lnTo>
                      <a:pt x="1319" y="224"/>
                    </a:lnTo>
                    <a:lnTo>
                      <a:pt x="1319" y="224"/>
                    </a:lnTo>
                    <a:lnTo>
                      <a:pt x="1320" y="224"/>
                    </a:lnTo>
                    <a:lnTo>
                      <a:pt x="1320" y="224"/>
                    </a:lnTo>
                    <a:lnTo>
                      <a:pt x="1320" y="224"/>
                    </a:lnTo>
                    <a:lnTo>
                      <a:pt x="1320" y="224"/>
                    </a:lnTo>
                    <a:lnTo>
                      <a:pt x="1322" y="224"/>
                    </a:lnTo>
                    <a:lnTo>
                      <a:pt x="1322" y="222"/>
                    </a:lnTo>
                    <a:lnTo>
                      <a:pt x="1322" y="222"/>
                    </a:lnTo>
                    <a:lnTo>
                      <a:pt x="1322" y="222"/>
                    </a:lnTo>
                    <a:lnTo>
                      <a:pt x="1324" y="222"/>
                    </a:lnTo>
                    <a:lnTo>
                      <a:pt x="1324" y="220"/>
                    </a:lnTo>
                    <a:lnTo>
                      <a:pt x="1324" y="220"/>
                    </a:lnTo>
                    <a:lnTo>
                      <a:pt x="1324" y="220"/>
                    </a:lnTo>
                    <a:lnTo>
                      <a:pt x="1324" y="220"/>
                    </a:lnTo>
                    <a:lnTo>
                      <a:pt x="1324" y="220"/>
                    </a:lnTo>
                    <a:lnTo>
                      <a:pt x="1324" y="220"/>
                    </a:lnTo>
                    <a:lnTo>
                      <a:pt x="1326" y="220"/>
                    </a:lnTo>
                    <a:lnTo>
                      <a:pt x="1326" y="220"/>
                    </a:lnTo>
                    <a:lnTo>
                      <a:pt x="1326" y="220"/>
                    </a:lnTo>
                    <a:lnTo>
                      <a:pt x="1326" y="220"/>
                    </a:lnTo>
                    <a:lnTo>
                      <a:pt x="1326" y="220"/>
                    </a:lnTo>
                    <a:lnTo>
                      <a:pt x="1328" y="220"/>
                    </a:lnTo>
                    <a:lnTo>
                      <a:pt x="1328" y="220"/>
                    </a:lnTo>
                    <a:lnTo>
                      <a:pt x="1328" y="220"/>
                    </a:lnTo>
                    <a:lnTo>
                      <a:pt x="1328" y="219"/>
                    </a:lnTo>
                    <a:lnTo>
                      <a:pt x="1328" y="219"/>
                    </a:lnTo>
                    <a:lnTo>
                      <a:pt x="1329" y="219"/>
                    </a:lnTo>
                    <a:lnTo>
                      <a:pt x="1329" y="219"/>
                    </a:lnTo>
                    <a:lnTo>
                      <a:pt x="1329" y="219"/>
                    </a:lnTo>
                    <a:lnTo>
                      <a:pt x="1329" y="219"/>
                    </a:lnTo>
                    <a:lnTo>
                      <a:pt x="1331" y="219"/>
                    </a:lnTo>
                    <a:lnTo>
                      <a:pt x="1331" y="219"/>
                    </a:lnTo>
                    <a:lnTo>
                      <a:pt x="1331" y="219"/>
                    </a:lnTo>
                    <a:lnTo>
                      <a:pt x="1331" y="219"/>
                    </a:lnTo>
                    <a:lnTo>
                      <a:pt x="1331" y="219"/>
                    </a:lnTo>
                    <a:lnTo>
                      <a:pt x="1331" y="219"/>
                    </a:lnTo>
                    <a:lnTo>
                      <a:pt x="1331" y="219"/>
                    </a:lnTo>
                    <a:lnTo>
                      <a:pt x="1333" y="219"/>
                    </a:lnTo>
                    <a:lnTo>
                      <a:pt x="1333" y="219"/>
                    </a:lnTo>
                    <a:lnTo>
                      <a:pt x="1333" y="219"/>
                    </a:lnTo>
                    <a:lnTo>
                      <a:pt x="1333" y="219"/>
                    </a:lnTo>
                    <a:lnTo>
                      <a:pt x="1335" y="219"/>
                    </a:lnTo>
                    <a:lnTo>
                      <a:pt x="1335" y="219"/>
                    </a:lnTo>
                    <a:lnTo>
                      <a:pt x="1335" y="219"/>
                    </a:lnTo>
                    <a:lnTo>
                      <a:pt x="1335" y="219"/>
                    </a:lnTo>
                    <a:lnTo>
                      <a:pt x="1337" y="219"/>
                    </a:lnTo>
                    <a:lnTo>
                      <a:pt x="1337" y="219"/>
                    </a:lnTo>
                    <a:lnTo>
                      <a:pt x="1337" y="217"/>
                    </a:lnTo>
                    <a:lnTo>
                      <a:pt x="1337" y="217"/>
                    </a:lnTo>
                    <a:lnTo>
                      <a:pt x="1338" y="219"/>
                    </a:lnTo>
                    <a:lnTo>
                      <a:pt x="1338" y="219"/>
                    </a:lnTo>
                    <a:lnTo>
                      <a:pt x="1338" y="219"/>
                    </a:lnTo>
                    <a:lnTo>
                      <a:pt x="1340" y="219"/>
                    </a:lnTo>
                    <a:lnTo>
                      <a:pt x="1340" y="219"/>
                    </a:lnTo>
                    <a:lnTo>
                      <a:pt x="1340" y="219"/>
                    </a:lnTo>
                    <a:lnTo>
                      <a:pt x="1340" y="219"/>
                    </a:lnTo>
                    <a:lnTo>
                      <a:pt x="1340" y="219"/>
                    </a:lnTo>
                    <a:lnTo>
                      <a:pt x="1340" y="219"/>
                    </a:lnTo>
                    <a:lnTo>
                      <a:pt x="1340" y="219"/>
                    </a:lnTo>
                    <a:lnTo>
                      <a:pt x="1342" y="219"/>
                    </a:lnTo>
                    <a:lnTo>
                      <a:pt x="1342" y="219"/>
                    </a:lnTo>
                    <a:lnTo>
                      <a:pt x="1342" y="219"/>
                    </a:lnTo>
                    <a:lnTo>
                      <a:pt x="1342" y="219"/>
                    </a:lnTo>
                    <a:lnTo>
                      <a:pt x="1342" y="219"/>
                    </a:lnTo>
                    <a:lnTo>
                      <a:pt x="1342" y="217"/>
                    </a:lnTo>
                    <a:lnTo>
                      <a:pt x="1342" y="217"/>
                    </a:lnTo>
                    <a:lnTo>
                      <a:pt x="1342" y="217"/>
                    </a:lnTo>
                    <a:lnTo>
                      <a:pt x="1344" y="217"/>
                    </a:lnTo>
                    <a:lnTo>
                      <a:pt x="1344" y="219"/>
                    </a:lnTo>
                    <a:lnTo>
                      <a:pt x="1344" y="219"/>
                    </a:lnTo>
                    <a:lnTo>
                      <a:pt x="1344" y="219"/>
                    </a:lnTo>
                    <a:lnTo>
                      <a:pt x="1346" y="219"/>
                    </a:lnTo>
                    <a:lnTo>
                      <a:pt x="1346" y="219"/>
                    </a:lnTo>
                    <a:lnTo>
                      <a:pt x="1346" y="219"/>
                    </a:lnTo>
                    <a:lnTo>
                      <a:pt x="1348" y="219"/>
                    </a:lnTo>
                    <a:lnTo>
                      <a:pt x="1348" y="219"/>
                    </a:lnTo>
                    <a:lnTo>
                      <a:pt x="1348" y="219"/>
                    </a:lnTo>
                    <a:lnTo>
                      <a:pt x="1348" y="219"/>
                    </a:lnTo>
                    <a:lnTo>
                      <a:pt x="1349" y="219"/>
                    </a:lnTo>
                    <a:lnTo>
                      <a:pt x="1349" y="219"/>
                    </a:lnTo>
                    <a:lnTo>
                      <a:pt x="1351" y="219"/>
                    </a:lnTo>
                    <a:lnTo>
                      <a:pt x="1351" y="219"/>
                    </a:lnTo>
                    <a:lnTo>
                      <a:pt x="1351" y="219"/>
                    </a:lnTo>
                    <a:lnTo>
                      <a:pt x="1351" y="220"/>
                    </a:lnTo>
                    <a:lnTo>
                      <a:pt x="1351" y="220"/>
                    </a:lnTo>
                    <a:lnTo>
                      <a:pt x="1351" y="220"/>
                    </a:lnTo>
                    <a:lnTo>
                      <a:pt x="1351" y="220"/>
                    </a:lnTo>
                    <a:lnTo>
                      <a:pt x="1353" y="220"/>
                    </a:lnTo>
                    <a:lnTo>
                      <a:pt x="1353" y="220"/>
                    </a:lnTo>
                    <a:lnTo>
                      <a:pt x="1353" y="220"/>
                    </a:lnTo>
                    <a:lnTo>
                      <a:pt x="1353" y="220"/>
                    </a:lnTo>
                    <a:lnTo>
                      <a:pt x="1353" y="220"/>
                    </a:lnTo>
                    <a:lnTo>
                      <a:pt x="1353" y="220"/>
                    </a:lnTo>
                    <a:lnTo>
                      <a:pt x="1355" y="220"/>
                    </a:lnTo>
                    <a:lnTo>
                      <a:pt x="1355" y="220"/>
                    </a:lnTo>
                    <a:lnTo>
                      <a:pt x="1355" y="220"/>
                    </a:lnTo>
                    <a:lnTo>
                      <a:pt x="1355" y="220"/>
                    </a:lnTo>
                    <a:lnTo>
                      <a:pt x="1355" y="220"/>
                    </a:lnTo>
                    <a:lnTo>
                      <a:pt x="1355" y="220"/>
                    </a:lnTo>
                    <a:lnTo>
                      <a:pt x="1355" y="220"/>
                    </a:lnTo>
                    <a:lnTo>
                      <a:pt x="1355" y="220"/>
                    </a:lnTo>
                    <a:lnTo>
                      <a:pt x="1357" y="219"/>
                    </a:lnTo>
                    <a:lnTo>
                      <a:pt x="1357" y="219"/>
                    </a:lnTo>
                    <a:lnTo>
                      <a:pt x="1357" y="219"/>
                    </a:lnTo>
                    <a:lnTo>
                      <a:pt x="1357" y="219"/>
                    </a:lnTo>
                    <a:lnTo>
                      <a:pt x="1357" y="219"/>
                    </a:lnTo>
                    <a:lnTo>
                      <a:pt x="1357" y="219"/>
                    </a:lnTo>
                    <a:lnTo>
                      <a:pt x="1357" y="219"/>
                    </a:lnTo>
                    <a:lnTo>
                      <a:pt x="1357" y="219"/>
                    </a:lnTo>
                    <a:lnTo>
                      <a:pt x="1357" y="219"/>
                    </a:lnTo>
                    <a:lnTo>
                      <a:pt x="1358" y="219"/>
                    </a:lnTo>
                    <a:lnTo>
                      <a:pt x="1358" y="219"/>
                    </a:lnTo>
                    <a:lnTo>
                      <a:pt x="1358" y="219"/>
                    </a:lnTo>
                    <a:lnTo>
                      <a:pt x="1358" y="219"/>
                    </a:lnTo>
                    <a:lnTo>
                      <a:pt x="1358" y="219"/>
                    </a:lnTo>
                    <a:lnTo>
                      <a:pt x="1358" y="220"/>
                    </a:lnTo>
                    <a:lnTo>
                      <a:pt x="1360" y="220"/>
                    </a:lnTo>
                    <a:lnTo>
                      <a:pt x="1360" y="219"/>
                    </a:lnTo>
                    <a:lnTo>
                      <a:pt x="1360" y="219"/>
                    </a:lnTo>
                    <a:lnTo>
                      <a:pt x="1360" y="219"/>
                    </a:lnTo>
                    <a:lnTo>
                      <a:pt x="1360" y="219"/>
                    </a:lnTo>
                    <a:lnTo>
                      <a:pt x="1360" y="219"/>
                    </a:lnTo>
                    <a:lnTo>
                      <a:pt x="1360" y="219"/>
                    </a:lnTo>
                    <a:lnTo>
                      <a:pt x="1360" y="219"/>
                    </a:lnTo>
                    <a:lnTo>
                      <a:pt x="1360" y="219"/>
                    </a:lnTo>
                    <a:lnTo>
                      <a:pt x="1360" y="219"/>
                    </a:lnTo>
                    <a:lnTo>
                      <a:pt x="1362" y="219"/>
                    </a:lnTo>
                    <a:lnTo>
                      <a:pt x="1362" y="219"/>
                    </a:lnTo>
                    <a:lnTo>
                      <a:pt x="1362" y="219"/>
                    </a:lnTo>
                    <a:lnTo>
                      <a:pt x="1362" y="219"/>
                    </a:lnTo>
                    <a:lnTo>
                      <a:pt x="1362" y="219"/>
                    </a:lnTo>
                    <a:lnTo>
                      <a:pt x="1362" y="219"/>
                    </a:lnTo>
                    <a:lnTo>
                      <a:pt x="1362" y="219"/>
                    </a:lnTo>
                    <a:lnTo>
                      <a:pt x="1364" y="219"/>
                    </a:lnTo>
                    <a:lnTo>
                      <a:pt x="1364" y="219"/>
                    </a:lnTo>
                    <a:lnTo>
                      <a:pt x="1364" y="219"/>
                    </a:lnTo>
                    <a:lnTo>
                      <a:pt x="1364" y="219"/>
                    </a:lnTo>
                    <a:lnTo>
                      <a:pt x="1364" y="219"/>
                    </a:lnTo>
                    <a:lnTo>
                      <a:pt x="1364" y="219"/>
                    </a:lnTo>
                    <a:lnTo>
                      <a:pt x="1364" y="219"/>
                    </a:lnTo>
                    <a:lnTo>
                      <a:pt x="1364" y="219"/>
                    </a:lnTo>
                    <a:lnTo>
                      <a:pt x="1366" y="219"/>
                    </a:lnTo>
                    <a:lnTo>
                      <a:pt x="1366" y="219"/>
                    </a:lnTo>
                    <a:lnTo>
                      <a:pt x="1366" y="219"/>
                    </a:lnTo>
                    <a:lnTo>
                      <a:pt x="1366" y="220"/>
                    </a:lnTo>
                    <a:lnTo>
                      <a:pt x="1366" y="219"/>
                    </a:lnTo>
                    <a:lnTo>
                      <a:pt x="1367" y="219"/>
                    </a:lnTo>
                    <a:lnTo>
                      <a:pt x="1367" y="219"/>
                    </a:lnTo>
                    <a:lnTo>
                      <a:pt x="1367" y="219"/>
                    </a:lnTo>
                    <a:lnTo>
                      <a:pt x="1367" y="219"/>
                    </a:lnTo>
                    <a:lnTo>
                      <a:pt x="1367" y="219"/>
                    </a:lnTo>
                    <a:lnTo>
                      <a:pt x="1367" y="220"/>
                    </a:lnTo>
                    <a:lnTo>
                      <a:pt x="1367" y="220"/>
                    </a:lnTo>
                    <a:lnTo>
                      <a:pt x="1367" y="220"/>
                    </a:lnTo>
                    <a:lnTo>
                      <a:pt x="1367" y="219"/>
                    </a:lnTo>
                    <a:lnTo>
                      <a:pt x="1367" y="219"/>
                    </a:lnTo>
                    <a:lnTo>
                      <a:pt x="1369" y="219"/>
                    </a:lnTo>
                    <a:lnTo>
                      <a:pt x="1369" y="219"/>
                    </a:lnTo>
                    <a:lnTo>
                      <a:pt x="1369" y="220"/>
                    </a:lnTo>
                    <a:lnTo>
                      <a:pt x="1369" y="220"/>
                    </a:lnTo>
                    <a:lnTo>
                      <a:pt x="1371" y="220"/>
                    </a:lnTo>
                    <a:lnTo>
                      <a:pt x="1371" y="220"/>
                    </a:lnTo>
                    <a:lnTo>
                      <a:pt x="1371" y="220"/>
                    </a:lnTo>
                    <a:lnTo>
                      <a:pt x="1373" y="220"/>
                    </a:lnTo>
                    <a:lnTo>
                      <a:pt x="1373" y="220"/>
                    </a:lnTo>
                    <a:lnTo>
                      <a:pt x="1373" y="220"/>
                    </a:lnTo>
                    <a:lnTo>
                      <a:pt x="1373" y="220"/>
                    </a:lnTo>
                    <a:lnTo>
                      <a:pt x="1373" y="220"/>
                    </a:lnTo>
                    <a:lnTo>
                      <a:pt x="1373" y="220"/>
                    </a:lnTo>
                    <a:lnTo>
                      <a:pt x="1373" y="220"/>
                    </a:lnTo>
                    <a:lnTo>
                      <a:pt x="1373" y="220"/>
                    </a:lnTo>
                    <a:lnTo>
                      <a:pt x="1373" y="220"/>
                    </a:lnTo>
                    <a:lnTo>
                      <a:pt x="1375" y="220"/>
                    </a:lnTo>
                    <a:lnTo>
                      <a:pt x="1375" y="220"/>
                    </a:lnTo>
                    <a:lnTo>
                      <a:pt x="1375" y="219"/>
                    </a:lnTo>
                    <a:lnTo>
                      <a:pt x="1375" y="219"/>
                    </a:lnTo>
                    <a:lnTo>
                      <a:pt x="1375" y="219"/>
                    </a:lnTo>
                    <a:lnTo>
                      <a:pt x="1376" y="219"/>
                    </a:lnTo>
                    <a:lnTo>
                      <a:pt x="1376" y="217"/>
                    </a:lnTo>
                    <a:lnTo>
                      <a:pt x="1376" y="217"/>
                    </a:lnTo>
                    <a:lnTo>
                      <a:pt x="1376" y="217"/>
                    </a:lnTo>
                    <a:lnTo>
                      <a:pt x="1376" y="217"/>
                    </a:lnTo>
                    <a:lnTo>
                      <a:pt x="1376" y="217"/>
                    </a:lnTo>
                    <a:lnTo>
                      <a:pt x="1378" y="217"/>
                    </a:lnTo>
                    <a:lnTo>
                      <a:pt x="1378" y="217"/>
                    </a:lnTo>
                    <a:lnTo>
                      <a:pt x="1376" y="217"/>
                    </a:lnTo>
                    <a:lnTo>
                      <a:pt x="1376" y="215"/>
                    </a:lnTo>
                    <a:lnTo>
                      <a:pt x="1376" y="215"/>
                    </a:lnTo>
                    <a:lnTo>
                      <a:pt x="1376" y="215"/>
                    </a:lnTo>
                    <a:lnTo>
                      <a:pt x="1376" y="215"/>
                    </a:lnTo>
                    <a:lnTo>
                      <a:pt x="1375" y="215"/>
                    </a:lnTo>
                    <a:lnTo>
                      <a:pt x="1375" y="215"/>
                    </a:lnTo>
                    <a:lnTo>
                      <a:pt x="1375" y="215"/>
                    </a:lnTo>
                    <a:lnTo>
                      <a:pt x="1375" y="213"/>
                    </a:lnTo>
                    <a:lnTo>
                      <a:pt x="1375" y="213"/>
                    </a:lnTo>
                    <a:lnTo>
                      <a:pt x="1375" y="213"/>
                    </a:lnTo>
                    <a:lnTo>
                      <a:pt x="1375" y="211"/>
                    </a:lnTo>
                    <a:lnTo>
                      <a:pt x="1375" y="211"/>
                    </a:lnTo>
                    <a:lnTo>
                      <a:pt x="1375" y="211"/>
                    </a:lnTo>
                    <a:lnTo>
                      <a:pt x="1375" y="211"/>
                    </a:lnTo>
                    <a:lnTo>
                      <a:pt x="1375" y="211"/>
                    </a:lnTo>
                    <a:lnTo>
                      <a:pt x="1375" y="210"/>
                    </a:lnTo>
                    <a:lnTo>
                      <a:pt x="1375" y="210"/>
                    </a:lnTo>
                    <a:lnTo>
                      <a:pt x="1375" y="210"/>
                    </a:lnTo>
                    <a:lnTo>
                      <a:pt x="1376" y="210"/>
                    </a:lnTo>
                    <a:lnTo>
                      <a:pt x="1376" y="210"/>
                    </a:lnTo>
                    <a:lnTo>
                      <a:pt x="1378" y="210"/>
                    </a:lnTo>
                    <a:lnTo>
                      <a:pt x="1378" y="210"/>
                    </a:lnTo>
                    <a:lnTo>
                      <a:pt x="1380" y="210"/>
                    </a:lnTo>
                    <a:lnTo>
                      <a:pt x="1382" y="210"/>
                    </a:lnTo>
                    <a:lnTo>
                      <a:pt x="1382" y="210"/>
                    </a:lnTo>
                    <a:lnTo>
                      <a:pt x="1382" y="210"/>
                    </a:lnTo>
                    <a:lnTo>
                      <a:pt x="1382" y="210"/>
                    </a:lnTo>
                    <a:lnTo>
                      <a:pt x="1382" y="210"/>
                    </a:lnTo>
                    <a:lnTo>
                      <a:pt x="1382" y="210"/>
                    </a:lnTo>
                    <a:lnTo>
                      <a:pt x="1384" y="210"/>
                    </a:lnTo>
                    <a:lnTo>
                      <a:pt x="1384" y="208"/>
                    </a:lnTo>
                    <a:lnTo>
                      <a:pt x="1384" y="208"/>
                    </a:lnTo>
                    <a:lnTo>
                      <a:pt x="1384" y="208"/>
                    </a:lnTo>
                    <a:lnTo>
                      <a:pt x="1384" y="208"/>
                    </a:lnTo>
                    <a:lnTo>
                      <a:pt x="1384" y="208"/>
                    </a:lnTo>
                    <a:lnTo>
                      <a:pt x="1384" y="208"/>
                    </a:lnTo>
                    <a:lnTo>
                      <a:pt x="1385" y="208"/>
                    </a:lnTo>
                    <a:lnTo>
                      <a:pt x="1385" y="208"/>
                    </a:lnTo>
                    <a:lnTo>
                      <a:pt x="1385" y="208"/>
                    </a:lnTo>
                    <a:lnTo>
                      <a:pt x="1385" y="208"/>
                    </a:lnTo>
                    <a:lnTo>
                      <a:pt x="1385" y="208"/>
                    </a:lnTo>
                    <a:lnTo>
                      <a:pt x="1387" y="208"/>
                    </a:lnTo>
                    <a:lnTo>
                      <a:pt x="1387" y="208"/>
                    </a:lnTo>
                    <a:lnTo>
                      <a:pt x="1387" y="208"/>
                    </a:lnTo>
                    <a:lnTo>
                      <a:pt x="1387" y="208"/>
                    </a:lnTo>
                    <a:lnTo>
                      <a:pt x="1389" y="208"/>
                    </a:lnTo>
                    <a:lnTo>
                      <a:pt x="1391" y="208"/>
                    </a:lnTo>
                    <a:lnTo>
                      <a:pt x="1393" y="208"/>
                    </a:lnTo>
                    <a:lnTo>
                      <a:pt x="1393" y="208"/>
                    </a:lnTo>
                    <a:lnTo>
                      <a:pt x="1393" y="208"/>
                    </a:lnTo>
                    <a:lnTo>
                      <a:pt x="1395" y="208"/>
                    </a:lnTo>
                    <a:lnTo>
                      <a:pt x="1395" y="208"/>
                    </a:lnTo>
                    <a:lnTo>
                      <a:pt x="1396" y="208"/>
                    </a:lnTo>
                    <a:lnTo>
                      <a:pt x="1398" y="208"/>
                    </a:lnTo>
                    <a:lnTo>
                      <a:pt x="1398" y="208"/>
                    </a:lnTo>
                    <a:lnTo>
                      <a:pt x="1398" y="208"/>
                    </a:lnTo>
                    <a:lnTo>
                      <a:pt x="1400" y="208"/>
                    </a:lnTo>
                    <a:lnTo>
                      <a:pt x="1400" y="208"/>
                    </a:lnTo>
                    <a:lnTo>
                      <a:pt x="1400" y="208"/>
                    </a:lnTo>
                    <a:lnTo>
                      <a:pt x="1400" y="206"/>
                    </a:lnTo>
                    <a:lnTo>
                      <a:pt x="1402" y="206"/>
                    </a:lnTo>
                    <a:lnTo>
                      <a:pt x="1402" y="206"/>
                    </a:lnTo>
                    <a:lnTo>
                      <a:pt x="1402" y="206"/>
                    </a:lnTo>
                    <a:lnTo>
                      <a:pt x="1404" y="206"/>
                    </a:lnTo>
                    <a:lnTo>
                      <a:pt x="1404" y="206"/>
                    </a:lnTo>
                    <a:lnTo>
                      <a:pt x="1404" y="206"/>
                    </a:lnTo>
                    <a:lnTo>
                      <a:pt x="1405" y="206"/>
                    </a:lnTo>
                    <a:lnTo>
                      <a:pt x="1405" y="206"/>
                    </a:lnTo>
                    <a:lnTo>
                      <a:pt x="1407" y="206"/>
                    </a:lnTo>
                    <a:lnTo>
                      <a:pt x="1409" y="204"/>
                    </a:lnTo>
                    <a:lnTo>
                      <a:pt x="1409" y="204"/>
                    </a:lnTo>
                    <a:lnTo>
                      <a:pt x="1409" y="204"/>
                    </a:lnTo>
                    <a:lnTo>
                      <a:pt x="1411" y="204"/>
                    </a:lnTo>
                    <a:lnTo>
                      <a:pt x="1411" y="204"/>
                    </a:lnTo>
                    <a:lnTo>
                      <a:pt x="1413" y="202"/>
                    </a:lnTo>
                    <a:lnTo>
                      <a:pt x="1414" y="201"/>
                    </a:lnTo>
                    <a:lnTo>
                      <a:pt x="1414" y="201"/>
                    </a:lnTo>
                    <a:lnTo>
                      <a:pt x="1414" y="201"/>
                    </a:lnTo>
                    <a:lnTo>
                      <a:pt x="1416" y="201"/>
                    </a:lnTo>
                    <a:lnTo>
                      <a:pt x="1416" y="201"/>
                    </a:lnTo>
                    <a:lnTo>
                      <a:pt x="1416" y="201"/>
                    </a:lnTo>
                    <a:lnTo>
                      <a:pt x="1418" y="201"/>
                    </a:lnTo>
                    <a:lnTo>
                      <a:pt x="1418" y="201"/>
                    </a:lnTo>
                    <a:lnTo>
                      <a:pt x="1418" y="201"/>
                    </a:lnTo>
                    <a:lnTo>
                      <a:pt x="1418" y="201"/>
                    </a:lnTo>
                    <a:lnTo>
                      <a:pt x="1420" y="201"/>
                    </a:lnTo>
                    <a:lnTo>
                      <a:pt x="1420" y="201"/>
                    </a:lnTo>
                    <a:lnTo>
                      <a:pt x="1420" y="201"/>
                    </a:lnTo>
                    <a:lnTo>
                      <a:pt x="1422" y="201"/>
                    </a:lnTo>
                    <a:lnTo>
                      <a:pt x="1422" y="201"/>
                    </a:lnTo>
                    <a:lnTo>
                      <a:pt x="1422" y="199"/>
                    </a:lnTo>
                    <a:lnTo>
                      <a:pt x="1422" y="199"/>
                    </a:lnTo>
                    <a:lnTo>
                      <a:pt x="1423" y="199"/>
                    </a:lnTo>
                    <a:lnTo>
                      <a:pt x="1423" y="197"/>
                    </a:lnTo>
                    <a:lnTo>
                      <a:pt x="1423" y="197"/>
                    </a:lnTo>
                    <a:lnTo>
                      <a:pt x="1423" y="197"/>
                    </a:lnTo>
                    <a:lnTo>
                      <a:pt x="1423" y="195"/>
                    </a:lnTo>
                    <a:lnTo>
                      <a:pt x="1423" y="193"/>
                    </a:lnTo>
                    <a:lnTo>
                      <a:pt x="1423" y="193"/>
                    </a:lnTo>
                    <a:lnTo>
                      <a:pt x="1425" y="192"/>
                    </a:lnTo>
                    <a:lnTo>
                      <a:pt x="1425" y="192"/>
                    </a:lnTo>
                    <a:lnTo>
                      <a:pt x="1425" y="192"/>
                    </a:lnTo>
                    <a:lnTo>
                      <a:pt x="1427" y="190"/>
                    </a:lnTo>
                    <a:lnTo>
                      <a:pt x="1429" y="190"/>
                    </a:lnTo>
                    <a:lnTo>
                      <a:pt x="1429" y="190"/>
                    </a:lnTo>
                    <a:lnTo>
                      <a:pt x="1429" y="190"/>
                    </a:lnTo>
                    <a:lnTo>
                      <a:pt x="1431" y="190"/>
                    </a:lnTo>
                    <a:lnTo>
                      <a:pt x="1431" y="190"/>
                    </a:lnTo>
                    <a:lnTo>
                      <a:pt x="1431" y="188"/>
                    </a:lnTo>
                    <a:lnTo>
                      <a:pt x="1431" y="188"/>
                    </a:lnTo>
                    <a:lnTo>
                      <a:pt x="1433" y="188"/>
                    </a:lnTo>
                    <a:lnTo>
                      <a:pt x="1433" y="188"/>
                    </a:lnTo>
                    <a:lnTo>
                      <a:pt x="1433" y="188"/>
                    </a:lnTo>
                    <a:lnTo>
                      <a:pt x="1434" y="186"/>
                    </a:lnTo>
                    <a:lnTo>
                      <a:pt x="1436" y="186"/>
                    </a:lnTo>
                    <a:lnTo>
                      <a:pt x="1436" y="186"/>
                    </a:lnTo>
                    <a:lnTo>
                      <a:pt x="1438" y="186"/>
                    </a:lnTo>
                    <a:lnTo>
                      <a:pt x="1438" y="186"/>
                    </a:lnTo>
                    <a:lnTo>
                      <a:pt x="1438" y="184"/>
                    </a:lnTo>
                    <a:lnTo>
                      <a:pt x="1438" y="184"/>
                    </a:lnTo>
                    <a:lnTo>
                      <a:pt x="1438" y="184"/>
                    </a:lnTo>
                    <a:lnTo>
                      <a:pt x="1440" y="184"/>
                    </a:lnTo>
                    <a:lnTo>
                      <a:pt x="1440" y="184"/>
                    </a:lnTo>
                    <a:lnTo>
                      <a:pt x="1440" y="184"/>
                    </a:lnTo>
                    <a:lnTo>
                      <a:pt x="1442" y="184"/>
                    </a:lnTo>
                    <a:lnTo>
                      <a:pt x="1443" y="184"/>
                    </a:lnTo>
                    <a:lnTo>
                      <a:pt x="1443" y="184"/>
                    </a:lnTo>
                    <a:lnTo>
                      <a:pt x="1445" y="184"/>
                    </a:lnTo>
                    <a:lnTo>
                      <a:pt x="1447" y="184"/>
                    </a:lnTo>
                    <a:lnTo>
                      <a:pt x="1447" y="184"/>
                    </a:lnTo>
                    <a:lnTo>
                      <a:pt x="1449" y="184"/>
                    </a:lnTo>
                    <a:lnTo>
                      <a:pt x="1451" y="184"/>
                    </a:lnTo>
                    <a:lnTo>
                      <a:pt x="1451" y="184"/>
                    </a:lnTo>
                    <a:lnTo>
                      <a:pt x="1451" y="184"/>
                    </a:lnTo>
                    <a:lnTo>
                      <a:pt x="1452" y="184"/>
                    </a:lnTo>
                    <a:lnTo>
                      <a:pt x="1452" y="184"/>
                    </a:lnTo>
                    <a:lnTo>
                      <a:pt x="1452" y="184"/>
                    </a:lnTo>
                    <a:lnTo>
                      <a:pt x="1454" y="184"/>
                    </a:lnTo>
                    <a:lnTo>
                      <a:pt x="1454" y="182"/>
                    </a:lnTo>
                    <a:lnTo>
                      <a:pt x="1454" y="182"/>
                    </a:lnTo>
                    <a:lnTo>
                      <a:pt x="1456" y="182"/>
                    </a:lnTo>
                    <a:lnTo>
                      <a:pt x="1456" y="182"/>
                    </a:lnTo>
                    <a:lnTo>
                      <a:pt x="1456" y="182"/>
                    </a:lnTo>
                    <a:lnTo>
                      <a:pt x="1458" y="182"/>
                    </a:lnTo>
                    <a:lnTo>
                      <a:pt x="1458" y="182"/>
                    </a:lnTo>
                    <a:lnTo>
                      <a:pt x="1460" y="182"/>
                    </a:lnTo>
                    <a:lnTo>
                      <a:pt x="1460" y="182"/>
                    </a:lnTo>
                    <a:lnTo>
                      <a:pt x="1460" y="182"/>
                    </a:lnTo>
                    <a:lnTo>
                      <a:pt x="1461" y="182"/>
                    </a:lnTo>
                    <a:lnTo>
                      <a:pt x="1461" y="182"/>
                    </a:lnTo>
                    <a:lnTo>
                      <a:pt x="1461" y="182"/>
                    </a:lnTo>
                    <a:lnTo>
                      <a:pt x="1461" y="182"/>
                    </a:lnTo>
                    <a:lnTo>
                      <a:pt x="1463" y="182"/>
                    </a:lnTo>
                    <a:lnTo>
                      <a:pt x="1465" y="182"/>
                    </a:lnTo>
                    <a:lnTo>
                      <a:pt x="1465" y="182"/>
                    </a:lnTo>
                    <a:lnTo>
                      <a:pt x="1467" y="182"/>
                    </a:lnTo>
                    <a:lnTo>
                      <a:pt x="1467" y="182"/>
                    </a:lnTo>
                    <a:lnTo>
                      <a:pt x="1467" y="182"/>
                    </a:lnTo>
                    <a:lnTo>
                      <a:pt x="1467" y="182"/>
                    </a:lnTo>
                    <a:lnTo>
                      <a:pt x="1469" y="182"/>
                    </a:lnTo>
                    <a:lnTo>
                      <a:pt x="1469" y="182"/>
                    </a:lnTo>
                    <a:lnTo>
                      <a:pt x="1469" y="182"/>
                    </a:lnTo>
                    <a:lnTo>
                      <a:pt x="1469" y="182"/>
                    </a:lnTo>
                    <a:lnTo>
                      <a:pt x="1469" y="182"/>
                    </a:lnTo>
                    <a:lnTo>
                      <a:pt x="1469" y="181"/>
                    </a:lnTo>
                    <a:lnTo>
                      <a:pt x="1470" y="181"/>
                    </a:lnTo>
                    <a:lnTo>
                      <a:pt x="1470" y="181"/>
                    </a:lnTo>
                    <a:lnTo>
                      <a:pt x="1470" y="179"/>
                    </a:lnTo>
                    <a:lnTo>
                      <a:pt x="1470" y="179"/>
                    </a:lnTo>
                    <a:lnTo>
                      <a:pt x="1470" y="179"/>
                    </a:lnTo>
                    <a:lnTo>
                      <a:pt x="1470" y="179"/>
                    </a:lnTo>
                    <a:lnTo>
                      <a:pt x="1470" y="177"/>
                    </a:lnTo>
                    <a:lnTo>
                      <a:pt x="1470" y="177"/>
                    </a:lnTo>
                    <a:lnTo>
                      <a:pt x="1472" y="177"/>
                    </a:lnTo>
                    <a:lnTo>
                      <a:pt x="1472" y="177"/>
                    </a:lnTo>
                    <a:lnTo>
                      <a:pt x="1472" y="177"/>
                    </a:lnTo>
                    <a:lnTo>
                      <a:pt x="1474" y="177"/>
                    </a:lnTo>
                    <a:lnTo>
                      <a:pt x="1474" y="177"/>
                    </a:lnTo>
                    <a:lnTo>
                      <a:pt x="1476" y="175"/>
                    </a:lnTo>
                    <a:lnTo>
                      <a:pt x="1476" y="175"/>
                    </a:lnTo>
                    <a:lnTo>
                      <a:pt x="1476" y="177"/>
                    </a:lnTo>
                    <a:lnTo>
                      <a:pt x="1478" y="177"/>
                    </a:lnTo>
                    <a:lnTo>
                      <a:pt x="1478" y="177"/>
                    </a:lnTo>
                    <a:lnTo>
                      <a:pt x="1478" y="175"/>
                    </a:lnTo>
                    <a:lnTo>
                      <a:pt x="1478" y="175"/>
                    </a:lnTo>
                    <a:lnTo>
                      <a:pt x="1478" y="175"/>
                    </a:lnTo>
                    <a:lnTo>
                      <a:pt x="1480" y="175"/>
                    </a:lnTo>
                    <a:lnTo>
                      <a:pt x="1480" y="175"/>
                    </a:lnTo>
                    <a:lnTo>
                      <a:pt x="1481" y="175"/>
                    </a:lnTo>
                    <a:lnTo>
                      <a:pt x="1481" y="175"/>
                    </a:lnTo>
                    <a:lnTo>
                      <a:pt x="1481" y="175"/>
                    </a:lnTo>
                    <a:lnTo>
                      <a:pt x="1483" y="175"/>
                    </a:lnTo>
                    <a:lnTo>
                      <a:pt x="1485" y="175"/>
                    </a:lnTo>
                    <a:lnTo>
                      <a:pt x="1485" y="175"/>
                    </a:lnTo>
                    <a:lnTo>
                      <a:pt x="1487" y="177"/>
                    </a:lnTo>
                    <a:lnTo>
                      <a:pt x="1487" y="177"/>
                    </a:lnTo>
                    <a:lnTo>
                      <a:pt x="1487" y="177"/>
                    </a:lnTo>
                    <a:lnTo>
                      <a:pt x="1487" y="177"/>
                    </a:lnTo>
                    <a:lnTo>
                      <a:pt x="1487" y="177"/>
                    </a:lnTo>
                    <a:lnTo>
                      <a:pt x="1487" y="179"/>
                    </a:lnTo>
                    <a:lnTo>
                      <a:pt x="1487" y="179"/>
                    </a:lnTo>
                    <a:lnTo>
                      <a:pt x="1487" y="181"/>
                    </a:lnTo>
                    <a:lnTo>
                      <a:pt x="1487" y="181"/>
                    </a:lnTo>
                    <a:lnTo>
                      <a:pt x="1487" y="181"/>
                    </a:lnTo>
                    <a:lnTo>
                      <a:pt x="1487" y="181"/>
                    </a:lnTo>
                    <a:lnTo>
                      <a:pt x="1487" y="181"/>
                    </a:lnTo>
                    <a:lnTo>
                      <a:pt x="1487" y="182"/>
                    </a:lnTo>
                    <a:lnTo>
                      <a:pt x="1489" y="182"/>
                    </a:lnTo>
                    <a:lnTo>
                      <a:pt x="1489" y="184"/>
                    </a:lnTo>
                    <a:lnTo>
                      <a:pt x="1489" y="184"/>
                    </a:lnTo>
                    <a:lnTo>
                      <a:pt x="1489" y="184"/>
                    </a:lnTo>
                    <a:lnTo>
                      <a:pt x="1490" y="186"/>
                    </a:lnTo>
                    <a:lnTo>
                      <a:pt x="1490" y="186"/>
                    </a:lnTo>
                    <a:lnTo>
                      <a:pt x="1490" y="186"/>
                    </a:lnTo>
                    <a:lnTo>
                      <a:pt x="1490" y="186"/>
                    </a:lnTo>
                    <a:lnTo>
                      <a:pt x="1490" y="186"/>
                    </a:lnTo>
                    <a:lnTo>
                      <a:pt x="1492" y="188"/>
                    </a:lnTo>
                    <a:lnTo>
                      <a:pt x="1492" y="188"/>
                    </a:lnTo>
                    <a:lnTo>
                      <a:pt x="1492" y="188"/>
                    </a:lnTo>
                    <a:lnTo>
                      <a:pt x="1492" y="188"/>
                    </a:lnTo>
                    <a:lnTo>
                      <a:pt x="1494" y="188"/>
                    </a:lnTo>
                    <a:lnTo>
                      <a:pt x="1494" y="188"/>
                    </a:lnTo>
                    <a:lnTo>
                      <a:pt x="1494" y="188"/>
                    </a:lnTo>
                    <a:lnTo>
                      <a:pt x="1494" y="188"/>
                    </a:lnTo>
                    <a:lnTo>
                      <a:pt x="1496" y="188"/>
                    </a:lnTo>
                    <a:lnTo>
                      <a:pt x="1496" y="186"/>
                    </a:lnTo>
                    <a:lnTo>
                      <a:pt x="1496" y="186"/>
                    </a:lnTo>
                    <a:lnTo>
                      <a:pt x="1496" y="186"/>
                    </a:lnTo>
                    <a:lnTo>
                      <a:pt x="1496" y="186"/>
                    </a:lnTo>
                    <a:lnTo>
                      <a:pt x="1496" y="186"/>
                    </a:lnTo>
                    <a:lnTo>
                      <a:pt x="1496" y="186"/>
                    </a:lnTo>
                    <a:lnTo>
                      <a:pt x="1498" y="186"/>
                    </a:lnTo>
                    <a:lnTo>
                      <a:pt x="1498" y="186"/>
                    </a:lnTo>
                    <a:lnTo>
                      <a:pt x="1498" y="186"/>
                    </a:lnTo>
                    <a:lnTo>
                      <a:pt x="1498" y="186"/>
                    </a:lnTo>
                    <a:lnTo>
                      <a:pt x="1499" y="186"/>
                    </a:lnTo>
                    <a:lnTo>
                      <a:pt x="1499" y="186"/>
                    </a:lnTo>
                    <a:lnTo>
                      <a:pt x="1499" y="186"/>
                    </a:lnTo>
                    <a:lnTo>
                      <a:pt x="1501" y="186"/>
                    </a:lnTo>
                    <a:lnTo>
                      <a:pt x="1501" y="186"/>
                    </a:lnTo>
                    <a:lnTo>
                      <a:pt x="1501" y="186"/>
                    </a:lnTo>
                    <a:lnTo>
                      <a:pt x="1501" y="186"/>
                    </a:lnTo>
                    <a:lnTo>
                      <a:pt x="1501" y="186"/>
                    </a:lnTo>
                    <a:lnTo>
                      <a:pt x="1501" y="186"/>
                    </a:lnTo>
                    <a:lnTo>
                      <a:pt x="1503" y="186"/>
                    </a:lnTo>
                    <a:lnTo>
                      <a:pt x="1503" y="186"/>
                    </a:lnTo>
                    <a:lnTo>
                      <a:pt x="1503" y="186"/>
                    </a:lnTo>
                    <a:lnTo>
                      <a:pt x="1503" y="186"/>
                    </a:lnTo>
                    <a:lnTo>
                      <a:pt x="1503" y="184"/>
                    </a:lnTo>
                    <a:lnTo>
                      <a:pt x="1503" y="184"/>
                    </a:lnTo>
                    <a:lnTo>
                      <a:pt x="1503" y="184"/>
                    </a:lnTo>
                    <a:lnTo>
                      <a:pt x="1503" y="184"/>
                    </a:lnTo>
                    <a:lnTo>
                      <a:pt x="1505" y="184"/>
                    </a:lnTo>
                    <a:lnTo>
                      <a:pt x="1505" y="184"/>
                    </a:lnTo>
                    <a:lnTo>
                      <a:pt x="1505" y="184"/>
                    </a:lnTo>
                    <a:lnTo>
                      <a:pt x="1505" y="182"/>
                    </a:lnTo>
                    <a:lnTo>
                      <a:pt x="1505" y="182"/>
                    </a:lnTo>
                    <a:lnTo>
                      <a:pt x="1505" y="182"/>
                    </a:lnTo>
                    <a:lnTo>
                      <a:pt x="1505" y="182"/>
                    </a:lnTo>
                    <a:lnTo>
                      <a:pt x="1505" y="182"/>
                    </a:lnTo>
                    <a:lnTo>
                      <a:pt x="1505" y="182"/>
                    </a:lnTo>
                    <a:lnTo>
                      <a:pt x="1507" y="181"/>
                    </a:lnTo>
                    <a:lnTo>
                      <a:pt x="1507" y="181"/>
                    </a:lnTo>
                    <a:lnTo>
                      <a:pt x="1507" y="181"/>
                    </a:lnTo>
                    <a:lnTo>
                      <a:pt x="1507" y="181"/>
                    </a:lnTo>
                    <a:lnTo>
                      <a:pt x="1508" y="181"/>
                    </a:lnTo>
                    <a:lnTo>
                      <a:pt x="1508" y="181"/>
                    </a:lnTo>
                    <a:lnTo>
                      <a:pt x="1508" y="181"/>
                    </a:lnTo>
                    <a:lnTo>
                      <a:pt x="1508" y="181"/>
                    </a:lnTo>
                    <a:lnTo>
                      <a:pt x="1510" y="182"/>
                    </a:lnTo>
                    <a:lnTo>
                      <a:pt x="1510" y="182"/>
                    </a:lnTo>
                    <a:lnTo>
                      <a:pt x="1512" y="182"/>
                    </a:lnTo>
                    <a:lnTo>
                      <a:pt x="1512" y="182"/>
                    </a:lnTo>
                    <a:lnTo>
                      <a:pt x="1514" y="182"/>
                    </a:lnTo>
                    <a:lnTo>
                      <a:pt x="1516" y="182"/>
                    </a:lnTo>
                    <a:lnTo>
                      <a:pt x="1516" y="182"/>
                    </a:lnTo>
                    <a:lnTo>
                      <a:pt x="1518" y="182"/>
                    </a:lnTo>
                    <a:lnTo>
                      <a:pt x="1518" y="182"/>
                    </a:lnTo>
                    <a:lnTo>
                      <a:pt x="1518" y="182"/>
                    </a:lnTo>
                    <a:lnTo>
                      <a:pt x="1519" y="182"/>
                    </a:lnTo>
                    <a:lnTo>
                      <a:pt x="1519" y="182"/>
                    </a:lnTo>
                    <a:lnTo>
                      <a:pt x="1519" y="182"/>
                    </a:lnTo>
                    <a:lnTo>
                      <a:pt x="1521" y="182"/>
                    </a:lnTo>
                    <a:lnTo>
                      <a:pt x="1521" y="184"/>
                    </a:lnTo>
                    <a:lnTo>
                      <a:pt x="1521" y="184"/>
                    </a:lnTo>
                    <a:lnTo>
                      <a:pt x="1523" y="184"/>
                    </a:lnTo>
                    <a:lnTo>
                      <a:pt x="1523" y="184"/>
                    </a:lnTo>
                    <a:lnTo>
                      <a:pt x="1523" y="184"/>
                    </a:lnTo>
                    <a:lnTo>
                      <a:pt x="1525" y="184"/>
                    </a:lnTo>
                    <a:lnTo>
                      <a:pt x="1525" y="184"/>
                    </a:lnTo>
                    <a:lnTo>
                      <a:pt x="1525" y="184"/>
                    </a:lnTo>
                    <a:lnTo>
                      <a:pt x="1525" y="184"/>
                    </a:lnTo>
                    <a:lnTo>
                      <a:pt x="1525" y="184"/>
                    </a:lnTo>
                    <a:lnTo>
                      <a:pt x="1525" y="182"/>
                    </a:lnTo>
                    <a:lnTo>
                      <a:pt x="1525" y="182"/>
                    </a:lnTo>
                    <a:lnTo>
                      <a:pt x="1525" y="182"/>
                    </a:lnTo>
                    <a:lnTo>
                      <a:pt x="1525" y="181"/>
                    </a:lnTo>
                    <a:lnTo>
                      <a:pt x="1525" y="181"/>
                    </a:lnTo>
                    <a:lnTo>
                      <a:pt x="1525" y="181"/>
                    </a:lnTo>
                    <a:lnTo>
                      <a:pt x="1527" y="181"/>
                    </a:lnTo>
                    <a:lnTo>
                      <a:pt x="1527" y="179"/>
                    </a:lnTo>
                    <a:lnTo>
                      <a:pt x="1527" y="179"/>
                    </a:lnTo>
                    <a:lnTo>
                      <a:pt x="1527" y="179"/>
                    </a:lnTo>
                    <a:lnTo>
                      <a:pt x="1527" y="179"/>
                    </a:lnTo>
                    <a:lnTo>
                      <a:pt x="1527" y="179"/>
                    </a:lnTo>
                    <a:lnTo>
                      <a:pt x="1527" y="179"/>
                    </a:lnTo>
                    <a:lnTo>
                      <a:pt x="1527" y="177"/>
                    </a:lnTo>
                    <a:lnTo>
                      <a:pt x="1527" y="177"/>
                    </a:lnTo>
                    <a:lnTo>
                      <a:pt x="1527" y="177"/>
                    </a:lnTo>
                    <a:lnTo>
                      <a:pt x="1527" y="177"/>
                    </a:lnTo>
                    <a:lnTo>
                      <a:pt x="1527" y="175"/>
                    </a:lnTo>
                    <a:lnTo>
                      <a:pt x="1527" y="175"/>
                    </a:lnTo>
                    <a:lnTo>
                      <a:pt x="1527" y="175"/>
                    </a:lnTo>
                    <a:lnTo>
                      <a:pt x="1527" y="175"/>
                    </a:lnTo>
                    <a:lnTo>
                      <a:pt x="1527" y="173"/>
                    </a:lnTo>
                    <a:lnTo>
                      <a:pt x="1527" y="173"/>
                    </a:lnTo>
                    <a:lnTo>
                      <a:pt x="1527" y="173"/>
                    </a:lnTo>
                    <a:lnTo>
                      <a:pt x="1527" y="173"/>
                    </a:lnTo>
                    <a:lnTo>
                      <a:pt x="1527" y="173"/>
                    </a:lnTo>
                    <a:lnTo>
                      <a:pt x="1527" y="173"/>
                    </a:lnTo>
                    <a:lnTo>
                      <a:pt x="1528" y="173"/>
                    </a:lnTo>
                    <a:lnTo>
                      <a:pt x="1528" y="172"/>
                    </a:lnTo>
                    <a:lnTo>
                      <a:pt x="1528" y="172"/>
                    </a:lnTo>
                    <a:lnTo>
                      <a:pt x="1528" y="172"/>
                    </a:lnTo>
                    <a:lnTo>
                      <a:pt x="1528" y="172"/>
                    </a:lnTo>
                    <a:lnTo>
                      <a:pt x="1528" y="172"/>
                    </a:lnTo>
                    <a:lnTo>
                      <a:pt x="1528" y="172"/>
                    </a:lnTo>
                    <a:lnTo>
                      <a:pt x="1528" y="172"/>
                    </a:lnTo>
                    <a:lnTo>
                      <a:pt x="1530" y="172"/>
                    </a:lnTo>
                    <a:lnTo>
                      <a:pt x="1530" y="172"/>
                    </a:lnTo>
                    <a:lnTo>
                      <a:pt x="1530" y="172"/>
                    </a:lnTo>
                    <a:lnTo>
                      <a:pt x="1532" y="172"/>
                    </a:lnTo>
                    <a:lnTo>
                      <a:pt x="1532" y="172"/>
                    </a:lnTo>
                    <a:lnTo>
                      <a:pt x="1532" y="172"/>
                    </a:lnTo>
                    <a:lnTo>
                      <a:pt x="1534" y="172"/>
                    </a:lnTo>
                    <a:lnTo>
                      <a:pt x="1534" y="172"/>
                    </a:lnTo>
                    <a:lnTo>
                      <a:pt x="1534" y="172"/>
                    </a:lnTo>
                    <a:lnTo>
                      <a:pt x="1534" y="172"/>
                    </a:lnTo>
                    <a:lnTo>
                      <a:pt x="1536" y="172"/>
                    </a:lnTo>
                    <a:lnTo>
                      <a:pt x="1536" y="172"/>
                    </a:lnTo>
                    <a:lnTo>
                      <a:pt x="1536" y="170"/>
                    </a:lnTo>
                    <a:lnTo>
                      <a:pt x="1537" y="170"/>
                    </a:lnTo>
                    <a:lnTo>
                      <a:pt x="1537" y="170"/>
                    </a:lnTo>
                    <a:lnTo>
                      <a:pt x="1537" y="170"/>
                    </a:lnTo>
                    <a:lnTo>
                      <a:pt x="1539" y="170"/>
                    </a:lnTo>
                    <a:lnTo>
                      <a:pt x="1539" y="168"/>
                    </a:lnTo>
                    <a:lnTo>
                      <a:pt x="1539" y="168"/>
                    </a:lnTo>
                    <a:lnTo>
                      <a:pt x="1539" y="168"/>
                    </a:lnTo>
                    <a:lnTo>
                      <a:pt x="1539" y="168"/>
                    </a:lnTo>
                    <a:lnTo>
                      <a:pt x="1539" y="168"/>
                    </a:lnTo>
                    <a:lnTo>
                      <a:pt x="1541" y="168"/>
                    </a:lnTo>
                    <a:lnTo>
                      <a:pt x="1541" y="166"/>
                    </a:lnTo>
                    <a:lnTo>
                      <a:pt x="1541" y="166"/>
                    </a:lnTo>
                    <a:lnTo>
                      <a:pt x="1541" y="166"/>
                    </a:lnTo>
                    <a:lnTo>
                      <a:pt x="1541" y="166"/>
                    </a:lnTo>
                    <a:lnTo>
                      <a:pt x="1541" y="164"/>
                    </a:lnTo>
                    <a:lnTo>
                      <a:pt x="1541" y="164"/>
                    </a:lnTo>
                    <a:lnTo>
                      <a:pt x="1539" y="164"/>
                    </a:lnTo>
                    <a:lnTo>
                      <a:pt x="1539" y="164"/>
                    </a:lnTo>
                    <a:lnTo>
                      <a:pt x="1539" y="164"/>
                    </a:lnTo>
                    <a:lnTo>
                      <a:pt x="1539" y="164"/>
                    </a:lnTo>
                    <a:lnTo>
                      <a:pt x="1537" y="164"/>
                    </a:lnTo>
                    <a:lnTo>
                      <a:pt x="1537" y="164"/>
                    </a:lnTo>
                    <a:lnTo>
                      <a:pt x="1537" y="164"/>
                    </a:lnTo>
                    <a:lnTo>
                      <a:pt x="1537" y="164"/>
                    </a:lnTo>
                    <a:lnTo>
                      <a:pt x="1537" y="164"/>
                    </a:lnTo>
                    <a:lnTo>
                      <a:pt x="1537" y="163"/>
                    </a:lnTo>
                    <a:lnTo>
                      <a:pt x="1537" y="163"/>
                    </a:lnTo>
                    <a:lnTo>
                      <a:pt x="1537" y="163"/>
                    </a:lnTo>
                    <a:lnTo>
                      <a:pt x="1539" y="163"/>
                    </a:lnTo>
                    <a:lnTo>
                      <a:pt x="1539" y="163"/>
                    </a:lnTo>
                    <a:lnTo>
                      <a:pt x="1539" y="163"/>
                    </a:lnTo>
                    <a:lnTo>
                      <a:pt x="1539" y="163"/>
                    </a:lnTo>
                    <a:lnTo>
                      <a:pt x="1541" y="161"/>
                    </a:lnTo>
                    <a:lnTo>
                      <a:pt x="1543" y="161"/>
                    </a:lnTo>
                    <a:lnTo>
                      <a:pt x="1543" y="161"/>
                    </a:lnTo>
                    <a:lnTo>
                      <a:pt x="1543" y="161"/>
                    </a:lnTo>
                    <a:lnTo>
                      <a:pt x="1545" y="161"/>
                    </a:lnTo>
                    <a:lnTo>
                      <a:pt x="1545" y="159"/>
                    </a:lnTo>
                    <a:lnTo>
                      <a:pt x="1545" y="161"/>
                    </a:lnTo>
                    <a:lnTo>
                      <a:pt x="1546" y="161"/>
                    </a:lnTo>
                    <a:lnTo>
                      <a:pt x="1546" y="161"/>
                    </a:lnTo>
                    <a:lnTo>
                      <a:pt x="1546" y="161"/>
                    </a:lnTo>
                    <a:lnTo>
                      <a:pt x="1546" y="161"/>
                    </a:lnTo>
                    <a:lnTo>
                      <a:pt x="1546" y="161"/>
                    </a:lnTo>
                    <a:lnTo>
                      <a:pt x="1546" y="161"/>
                    </a:lnTo>
                    <a:lnTo>
                      <a:pt x="1548" y="161"/>
                    </a:lnTo>
                    <a:lnTo>
                      <a:pt x="1548" y="161"/>
                    </a:lnTo>
                    <a:lnTo>
                      <a:pt x="1548" y="161"/>
                    </a:lnTo>
                    <a:lnTo>
                      <a:pt x="1548" y="161"/>
                    </a:lnTo>
                    <a:lnTo>
                      <a:pt x="1550" y="161"/>
                    </a:lnTo>
                    <a:lnTo>
                      <a:pt x="1550" y="161"/>
                    </a:lnTo>
                    <a:lnTo>
                      <a:pt x="1550" y="163"/>
                    </a:lnTo>
                    <a:lnTo>
                      <a:pt x="1550" y="163"/>
                    </a:lnTo>
                    <a:lnTo>
                      <a:pt x="1550" y="163"/>
                    </a:lnTo>
                    <a:lnTo>
                      <a:pt x="1550" y="163"/>
                    </a:lnTo>
                    <a:lnTo>
                      <a:pt x="1552" y="163"/>
                    </a:lnTo>
                    <a:lnTo>
                      <a:pt x="1552" y="163"/>
                    </a:lnTo>
                    <a:lnTo>
                      <a:pt x="1552" y="163"/>
                    </a:lnTo>
                    <a:lnTo>
                      <a:pt x="1552" y="163"/>
                    </a:lnTo>
                    <a:lnTo>
                      <a:pt x="1554" y="163"/>
                    </a:lnTo>
                    <a:lnTo>
                      <a:pt x="1554" y="163"/>
                    </a:lnTo>
                    <a:lnTo>
                      <a:pt x="1554" y="163"/>
                    </a:lnTo>
                    <a:lnTo>
                      <a:pt x="1554" y="164"/>
                    </a:lnTo>
                    <a:lnTo>
                      <a:pt x="1554" y="163"/>
                    </a:lnTo>
                    <a:lnTo>
                      <a:pt x="1555" y="163"/>
                    </a:lnTo>
                    <a:lnTo>
                      <a:pt x="1555" y="164"/>
                    </a:lnTo>
                    <a:lnTo>
                      <a:pt x="1555" y="164"/>
                    </a:lnTo>
                    <a:lnTo>
                      <a:pt x="1555" y="164"/>
                    </a:lnTo>
                    <a:lnTo>
                      <a:pt x="1555" y="164"/>
                    </a:lnTo>
                    <a:lnTo>
                      <a:pt x="1557" y="166"/>
                    </a:lnTo>
                    <a:lnTo>
                      <a:pt x="1557" y="166"/>
                    </a:lnTo>
                    <a:lnTo>
                      <a:pt x="1557" y="166"/>
                    </a:lnTo>
                    <a:lnTo>
                      <a:pt x="1559" y="166"/>
                    </a:lnTo>
                    <a:lnTo>
                      <a:pt x="1559" y="166"/>
                    </a:lnTo>
                    <a:lnTo>
                      <a:pt x="1559" y="166"/>
                    </a:lnTo>
                    <a:lnTo>
                      <a:pt x="1559" y="166"/>
                    </a:lnTo>
                    <a:lnTo>
                      <a:pt x="1561" y="166"/>
                    </a:lnTo>
                    <a:lnTo>
                      <a:pt x="1563" y="166"/>
                    </a:lnTo>
                    <a:lnTo>
                      <a:pt x="1563" y="166"/>
                    </a:lnTo>
                    <a:lnTo>
                      <a:pt x="1563" y="166"/>
                    </a:lnTo>
                    <a:lnTo>
                      <a:pt x="1565" y="168"/>
                    </a:lnTo>
                    <a:lnTo>
                      <a:pt x="1565" y="168"/>
                    </a:lnTo>
                    <a:lnTo>
                      <a:pt x="1566" y="168"/>
                    </a:lnTo>
                    <a:lnTo>
                      <a:pt x="1566" y="168"/>
                    </a:lnTo>
                    <a:lnTo>
                      <a:pt x="1568" y="166"/>
                    </a:lnTo>
                    <a:lnTo>
                      <a:pt x="1568" y="166"/>
                    </a:lnTo>
                    <a:lnTo>
                      <a:pt x="1570" y="166"/>
                    </a:lnTo>
                    <a:lnTo>
                      <a:pt x="1570" y="166"/>
                    </a:lnTo>
                    <a:lnTo>
                      <a:pt x="1570" y="166"/>
                    </a:lnTo>
                    <a:lnTo>
                      <a:pt x="1570" y="166"/>
                    </a:lnTo>
                    <a:lnTo>
                      <a:pt x="1570" y="166"/>
                    </a:lnTo>
                    <a:lnTo>
                      <a:pt x="1570" y="166"/>
                    </a:lnTo>
                    <a:lnTo>
                      <a:pt x="1570" y="164"/>
                    </a:lnTo>
                    <a:lnTo>
                      <a:pt x="1570" y="164"/>
                    </a:lnTo>
                    <a:lnTo>
                      <a:pt x="1570" y="164"/>
                    </a:lnTo>
                    <a:lnTo>
                      <a:pt x="1572" y="163"/>
                    </a:lnTo>
                    <a:lnTo>
                      <a:pt x="1572" y="163"/>
                    </a:lnTo>
                    <a:lnTo>
                      <a:pt x="1572" y="163"/>
                    </a:lnTo>
                    <a:lnTo>
                      <a:pt x="1572" y="161"/>
                    </a:lnTo>
                    <a:lnTo>
                      <a:pt x="1572" y="161"/>
                    </a:lnTo>
                    <a:lnTo>
                      <a:pt x="1574" y="161"/>
                    </a:lnTo>
                    <a:lnTo>
                      <a:pt x="1574" y="161"/>
                    </a:lnTo>
                    <a:lnTo>
                      <a:pt x="1574" y="161"/>
                    </a:lnTo>
                    <a:lnTo>
                      <a:pt x="1574" y="159"/>
                    </a:lnTo>
                    <a:lnTo>
                      <a:pt x="1574" y="159"/>
                    </a:lnTo>
                    <a:lnTo>
                      <a:pt x="1575" y="159"/>
                    </a:lnTo>
                    <a:lnTo>
                      <a:pt x="1575" y="159"/>
                    </a:lnTo>
                    <a:lnTo>
                      <a:pt x="1575" y="157"/>
                    </a:lnTo>
                    <a:lnTo>
                      <a:pt x="1575" y="157"/>
                    </a:lnTo>
                    <a:lnTo>
                      <a:pt x="1575" y="157"/>
                    </a:lnTo>
                    <a:lnTo>
                      <a:pt x="1575" y="157"/>
                    </a:lnTo>
                    <a:lnTo>
                      <a:pt x="1577" y="157"/>
                    </a:lnTo>
                    <a:lnTo>
                      <a:pt x="1577" y="155"/>
                    </a:lnTo>
                    <a:lnTo>
                      <a:pt x="1577" y="155"/>
                    </a:lnTo>
                    <a:lnTo>
                      <a:pt x="1577" y="155"/>
                    </a:lnTo>
                    <a:lnTo>
                      <a:pt x="1577" y="155"/>
                    </a:lnTo>
                    <a:lnTo>
                      <a:pt x="1577" y="155"/>
                    </a:lnTo>
                    <a:lnTo>
                      <a:pt x="1579" y="155"/>
                    </a:lnTo>
                    <a:lnTo>
                      <a:pt x="1579" y="155"/>
                    </a:lnTo>
                    <a:lnTo>
                      <a:pt x="1579" y="155"/>
                    </a:lnTo>
                    <a:lnTo>
                      <a:pt x="1579" y="155"/>
                    </a:lnTo>
                    <a:lnTo>
                      <a:pt x="1579" y="154"/>
                    </a:lnTo>
                    <a:lnTo>
                      <a:pt x="1579" y="154"/>
                    </a:lnTo>
                    <a:lnTo>
                      <a:pt x="1581" y="154"/>
                    </a:lnTo>
                    <a:lnTo>
                      <a:pt x="1581" y="154"/>
                    </a:lnTo>
                    <a:lnTo>
                      <a:pt x="1581" y="154"/>
                    </a:lnTo>
                    <a:lnTo>
                      <a:pt x="1581" y="154"/>
                    </a:lnTo>
                    <a:lnTo>
                      <a:pt x="1583" y="154"/>
                    </a:lnTo>
                    <a:lnTo>
                      <a:pt x="1583" y="154"/>
                    </a:lnTo>
                    <a:lnTo>
                      <a:pt x="1583" y="152"/>
                    </a:lnTo>
                    <a:lnTo>
                      <a:pt x="1583" y="152"/>
                    </a:lnTo>
                    <a:lnTo>
                      <a:pt x="1584" y="152"/>
                    </a:lnTo>
                    <a:lnTo>
                      <a:pt x="1584" y="152"/>
                    </a:lnTo>
                    <a:lnTo>
                      <a:pt x="1584" y="150"/>
                    </a:lnTo>
                    <a:lnTo>
                      <a:pt x="1586" y="150"/>
                    </a:lnTo>
                    <a:lnTo>
                      <a:pt x="1586" y="150"/>
                    </a:lnTo>
                    <a:lnTo>
                      <a:pt x="1586" y="150"/>
                    </a:lnTo>
                    <a:lnTo>
                      <a:pt x="1588" y="150"/>
                    </a:lnTo>
                    <a:lnTo>
                      <a:pt x="1588" y="150"/>
                    </a:lnTo>
                    <a:lnTo>
                      <a:pt x="1588" y="148"/>
                    </a:lnTo>
                    <a:lnTo>
                      <a:pt x="1588" y="148"/>
                    </a:lnTo>
                    <a:lnTo>
                      <a:pt x="1588" y="146"/>
                    </a:lnTo>
                    <a:lnTo>
                      <a:pt x="1588" y="146"/>
                    </a:lnTo>
                    <a:lnTo>
                      <a:pt x="1588" y="146"/>
                    </a:lnTo>
                    <a:lnTo>
                      <a:pt x="1588" y="145"/>
                    </a:lnTo>
                    <a:lnTo>
                      <a:pt x="1590" y="145"/>
                    </a:lnTo>
                    <a:lnTo>
                      <a:pt x="1590" y="145"/>
                    </a:lnTo>
                    <a:lnTo>
                      <a:pt x="1590" y="145"/>
                    </a:lnTo>
                    <a:lnTo>
                      <a:pt x="1590" y="145"/>
                    </a:lnTo>
                    <a:lnTo>
                      <a:pt x="1590" y="145"/>
                    </a:lnTo>
                    <a:lnTo>
                      <a:pt x="1590" y="145"/>
                    </a:lnTo>
                    <a:lnTo>
                      <a:pt x="1590" y="143"/>
                    </a:lnTo>
                    <a:lnTo>
                      <a:pt x="1592" y="143"/>
                    </a:lnTo>
                    <a:lnTo>
                      <a:pt x="1593" y="143"/>
                    </a:lnTo>
                    <a:lnTo>
                      <a:pt x="1593" y="143"/>
                    </a:lnTo>
                    <a:lnTo>
                      <a:pt x="1595" y="141"/>
                    </a:lnTo>
                    <a:lnTo>
                      <a:pt x="1595" y="139"/>
                    </a:lnTo>
                    <a:lnTo>
                      <a:pt x="1597" y="139"/>
                    </a:lnTo>
                    <a:lnTo>
                      <a:pt x="1597" y="137"/>
                    </a:lnTo>
                    <a:lnTo>
                      <a:pt x="1597" y="137"/>
                    </a:lnTo>
                    <a:lnTo>
                      <a:pt x="1597" y="137"/>
                    </a:lnTo>
                    <a:lnTo>
                      <a:pt x="1597" y="137"/>
                    </a:lnTo>
                    <a:lnTo>
                      <a:pt x="1599" y="137"/>
                    </a:lnTo>
                    <a:lnTo>
                      <a:pt x="1599" y="137"/>
                    </a:lnTo>
                    <a:lnTo>
                      <a:pt x="1599" y="135"/>
                    </a:lnTo>
                    <a:lnTo>
                      <a:pt x="1599" y="135"/>
                    </a:lnTo>
                    <a:lnTo>
                      <a:pt x="1599" y="135"/>
                    </a:lnTo>
                    <a:lnTo>
                      <a:pt x="1601" y="135"/>
                    </a:lnTo>
                    <a:lnTo>
                      <a:pt x="1601" y="134"/>
                    </a:lnTo>
                    <a:lnTo>
                      <a:pt x="1601" y="134"/>
                    </a:lnTo>
                    <a:lnTo>
                      <a:pt x="1601" y="134"/>
                    </a:lnTo>
                    <a:lnTo>
                      <a:pt x="1601" y="134"/>
                    </a:lnTo>
                    <a:lnTo>
                      <a:pt x="1603" y="134"/>
                    </a:lnTo>
                    <a:lnTo>
                      <a:pt x="1603" y="134"/>
                    </a:lnTo>
                    <a:lnTo>
                      <a:pt x="1603" y="134"/>
                    </a:lnTo>
                    <a:lnTo>
                      <a:pt x="1603" y="134"/>
                    </a:lnTo>
                    <a:lnTo>
                      <a:pt x="1603" y="134"/>
                    </a:lnTo>
                    <a:lnTo>
                      <a:pt x="1603" y="134"/>
                    </a:lnTo>
                    <a:lnTo>
                      <a:pt x="1604" y="132"/>
                    </a:lnTo>
                    <a:lnTo>
                      <a:pt x="1604" y="132"/>
                    </a:lnTo>
                    <a:lnTo>
                      <a:pt x="1604" y="132"/>
                    </a:lnTo>
                    <a:lnTo>
                      <a:pt x="1606" y="132"/>
                    </a:lnTo>
                    <a:lnTo>
                      <a:pt x="1606" y="130"/>
                    </a:lnTo>
                    <a:lnTo>
                      <a:pt x="1606" y="130"/>
                    </a:lnTo>
                    <a:lnTo>
                      <a:pt x="1606" y="130"/>
                    </a:lnTo>
                    <a:lnTo>
                      <a:pt x="1606" y="130"/>
                    </a:lnTo>
                    <a:lnTo>
                      <a:pt x="1606" y="130"/>
                    </a:lnTo>
                    <a:lnTo>
                      <a:pt x="1606" y="130"/>
                    </a:lnTo>
                    <a:lnTo>
                      <a:pt x="1608" y="130"/>
                    </a:lnTo>
                    <a:lnTo>
                      <a:pt x="1608" y="128"/>
                    </a:lnTo>
                    <a:lnTo>
                      <a:pt x="1608" y="128"/>
                    </a:lnTo>
                    <a:lnTo>
                      <a:pt x="1608" y="128"/>
                    </a:lnTo>
                    <a:lnTo>
                      <a:pt x="1608" y="128"/>
                    </a:lnTo>
                    <a:lnTo>
                      <a:pt x="1608" y="128"/>
                    </a:lnTo>
                    <a:lnTo>
                      <a:pt x="1610" y="126"/>
                    </a:lnTo>
                    <a:lnTo>
                      <a:pt x="1610" y="126"/>
                    </a:lnTo>
                    <a:lnTo>
                      <a:pt x="1610" y="126"/>
                    </a:lnTo>
                    <a:lnTo>
                      <a:pt x="1610" y="126"/>
                    </a:lnTo>
                    <a:lnTo>
                      <a:pt x="1610" y="126"/>
                    </a:lnTo>
                    <a:lnTo>
                      <a:pt x="1610" y="125"/>
                    </a:lnTo>
                    <a:lnTo>
                      <a:pt x="1610" y="125"/>
                    </a:lnTo>
                    <a:lnTo>
                      <a:pt x="1610" y="125"/>
                    </a:lnTo>
                    <a:lnTo>
                      <a:pt x="1610" y="125"/>
                    </a:lnTo>
                    <a:lnTo>
                      <a:pt x="1610" y="125"/>
                    </a:lnTo>
                    <a:lnTo>
                      <a:pt x="1610" y="125"/>
                    </a:lnTo>
                    <a:lnTo>
                      <a:pt x="1610" y="123"/>
                    </a:lnTo>
                    <a:lnTo>
                      <a:pt x="1610" y="123"/>
                    </a:lnTo>
                    <a:lnTo>
                      <a:pt x="1610" y="123"/>
                    </a:lnTo>
                    <a:lnTo>
                      <a:pt x="1610" y="123"/>
                    </a:lnTo>
                    <a:lnTo>
                      <a:pt x="1610" y="121"/>
                    </a:lnTo>
                    <a:lnTo>
                      <a:pt x="1610" y="121"/>
                    </a:lnTo>
                    <a:lnTo>
                      <a:pt x="1610" y="121"/>
                    </a:lnTo>
                    <a:lnTo>
                      <a:pt x="1610" y="121"/>
                    </a:lnTo>
                    <a:lnTo>
                      <a:pt x="1610" y="121"/>
                    </a:lnTo>
                    <a:lnTo>
                      <a:pt x="1610" y="121"/>
                    </a:lnTo>
                    <a:lnTo>
                      <a:pt x="1610" y="121"/>
                    </a:lnTo>
                    <a:lnTo>
                      <a:pt x="1610" y="119"/>
                    </a:lnTo>
                    <a:lnTo>
                      <a:pt x="1610" y="119"/>
                    </a:lnTo>
                    <a:lnTo>
                      <a:pt x="1610" y="119"/>
                    </a:lnTo>
                    <a:lnTo>
                      <a:pt x="1610" y="119"/>
                    </a:lnTo>
                    <a:lnTo>
                      <a:pt x="1610" y="119"/>
                    </a:lnTo>
                    <a:lnTo>
                      <a:pt x="1610" y="119"/>
                    </a:lnTo>
                    <a:lnTo>
                      <a:pt x="1610" y="119"/>
                    </a:lnTo>
                    <a:lnTo>
                      <a:pt x="1612" y="119"/>
                    </a:lnTo>
                    <a:lnTo>
                      <a:pt x="1612" y="119"/>
                    </a:lnTo>
                    <a:lnTo>
                      <a:pt x="1612" y="119"/>
                    </a:lnTo>
                    <a:lnTo>
                      <a:pt x="1613" y="119"/>
                    </a:lnTo>
                    <a:lnTo>
                      <a:pt x="1613" y="119"/>
                    </a:lnTo>
                    <a:lnTo>
                      <a:pt x="1613" y="119"/>
                    </a:lnTo>
                    <a:lnTo>
                      <a:pt x="1615" y="119"/>
                    </a:lnTo>
                    <a:lnTo>
                      <a:pt x="1617" y="119"/>
                    </a:lnTo>
                    <a:lnTo>
                      <a:pt x="1619" y="119"/>
                    </a:lnTo>
                    <a:lnTo>
                      <a:pt x="1619" y="121"/>
                    </a:lnTo>
                    <a:lnTo>
                      <a:pt x="1619" y="121"/>
                    </a:lnTo>
                    <a:lnTo>
                      <a:pt x="1619" y="121"/>
                    </a:lnTo>
                    <a:lnTo>
                      <a:pt x="1621" y="121"/>
                    </a:lnTo>
                    <a:lnTo>
                      <a:pt x="1621" y="121"/>
                    </a:lnTo>
                    <a:lnTo>
                      <a:pt x="1622" y="121"/>
                    </a:lnTo>
                    <a:lnTo>
                      <a:pt x="1622" y="121"/>
                    </a:lnTo>
                    <a:lnTo>
                      <a:pt x="1622" y="121"/>
                    </a:lnTo>
                    <a:lnTo>
                      <a:pt x="1624" y="121"/>
                    </a:lnTo>
                    <a:lnTo>
                      <a:pt x="1624" y="121"/>
                    </a:lnTo>
                    <a:lnTo>
                      <a:pt x="1624" y="123"/>
                    </a:lnTo>
                    <a:lnTo>
                      <a:pt x="1626" y="123"/>
                    </a:lnTo>
                    <a:lnTo>
                      <a:pt x="1626" y="123"/>
                    </a:lnTo>
                    <a:lnTo>
                      <a:pt x="1626" y="123"/>
                    </a:lnTo>
                    <a:lnTo>
                      <a:pt x="1626" y="123"/>
                    </a:lnTo>
                    <a:lnTo>
                      <a:pt x="1626" y="125"/>
                    </a:lnTo>
                    <a:lnTo>
                      <a:pt x="1626" y="125"/>
                    </a:lnTo>
                    <a:lnTo>
                      <a:pt x="1626" y="125"/>
                    </a:lnTo>
                    <a:lnTo>
                      <a:pt x="1628" y="125"/>
                    </a:lnTo>
                    <a:lnTo>
                      <a:pt x="1628" y="125"/>
                    </a:lnTo>
                    <a:lnTo>
                      <a:pt x="1630" y="125"/>
                    </a:lnTo>
                    <a:lnTo>
                      <a:pt x="1630" y="125"/>
                    </a:lnTo>
                    <a:lnTo>
                      <a:pt x="1631" y="125"/>
                    </a:lnTo>
                    <a:lnTo>
                      <a:pt x="1631" y="125"/>
                    </a:lnTo>
                    <a:lnTo>
                      <a:pt x="1631" y="125"/>
                    </a:lnTo>
                    <a:lnTo>
                      <a:pt x="1631" y="125"/>
                    </a:lnTo>
                    <a:lnTo>
                      <a:pt x="1633" y="125"/>
                    </a:lnTo>
                    <a:lnTo>
                      <a:pt x="1633" y="125"/>
                    </a:lnTo>
                    <a:lnTo>
                      <a:pt x="1633" y="126"/>
                    </a:lnTo>
                    <a:lnTo>
                      <a:pt x="1633" y="126"/>
                    </a:lnTo>
                    <a:lnTo>
                      <a:pt x="1633" y="126"/>
                    </a:lnTo>
                    <a:lnTo>
                      <a:pt x="1633" y="126"/>
                    </a:lnTo>
                    <a:lnTo>
                      <a:pt x="1635" y="126"/>
                    </a:lnTo>
                    <a:lnTo>
                      <a:pt x="1635" y="126"/>
                    </a:lnTo>
                    <a:lnTo>
                      <a:pt x="1637" y="126"/>
                    </a:lnTo>
                    <a:lnTo>
                      <a:pt x="1637" y="126"/>
                    </a:lnTo>
                    <a:lnTo>
                      <a:pt x="1639" y="126"/>
                    </a:lnTo>
                    <a:lnTo>
                      <a:pt x="1639" y="126"/>
                    </a:lnTo>
                    <a:lnTo>
                      <a:pt x="1639" y="128"/>
                    </a:lnTo>
                    <a:lnTo>
                      <a:pt x="1640" y="128"/>
                    </a:lnTo>
                    <a:lnTo>
                      <a:pt x="1640" y="130"/>
                    </a:lnTo>
                    <a:lnTo>
                      <a:pt x="1640" y="130"/>
                    </a:lnTo>
                    <a:lnTo>
                      <a:pt x="1640" y="130"/>
                    </a:lnTo>
                    <a:lnTo>
                      <a:pt x="1640" y="130"/>
                    </a:lnTo>
                    <a:lnTo>
                      <a:pt x="1642" y="130"/>
                    </a:lnTo>
                    <a:lnTo>
                      <a:pt x="1642" y="130"/>
                    </a:lnTo>
                    <a:lnTo>
                      <a:pt x="1642" y="130"/>
                    </a:lnTo>
                    <a:lnTo>
                      <a:pt x="1644" y="130"/>
                    </a:lnTo>
                    <a:lnTo>
                      <a:pt x="1644" y="130"/>
                    </a:lnTo>
                    <a:lnTo>
                      <a:pt x="1644" y="130"/>
                    </a:lnTo>
                    <a:lnTo>
                      <a:pt x="1646" y="130"/>
                    </a:lnTo>
                    <a:lnTo>
                      <a:pt x="1646" y="130"/>
                    </a:lnTo>
                    <a:lnTo>
                      <a:pt x="1646" y="130"/>
                    </a:lnTo>
                    <a:lnTo>
                      <a:pt x="1646" y="130"/>
                    </a:lnTo>
                    <a:lnTo>
                      <a:pt x="1648" y="130"/>
                    </a:lnTo>
                    <a:lnTo>
                      <a:pt x="1650" y="130"/>
                    </a:lnTo>
                    <a:lnTo>
                      <a:pt x="1651" y="130"/>
                    </a:lnTo>
                    <a:lnTo>
                      <a:pt x="1651" y="130"/>
                    </a:lnTo>
                    <a:lnTo>
                      <a:pt x="1653" y="130"/>
                    </a:lnTo>
                    <a:lnTo>
                      <a:pt x="1653" y="130"/>
                    </a:lnTo>
                    <a:lnTo>
                      <a:pt x="1653" y="132"/>
                    </a:lnTo>
                    <a:lnTo>
                      <a:pt x="1653" y="132"/>
                    </a:lnTo>
                    <a:lnTo>
                      <a:pt x="1653" y="134"/>
                    </a:lnTo>
                    <a:lnTo>
                      <a:pt x="1653" y="135"/>
                    </a:lnTo>
                    <a:lnTo>
                      <a:pt x="1653" y="135"/>
                    </a:lnTo>
                    <a:lnTo>
                      <a:pt x="1653" y="137"/>
                    </a:lnTo>
                    <a:lnTo>
                      <a:pt x="1651" y="139"/>
                    </a:lnTo>
                    <a:lnTo>
                      <a:pt x="1651" y="139"/>
                    </a:lnTo>
                    <a:lnTo>
                      <a:pt x="1651" y="141"/>
                    </a:lnTo>
                    <a:lnTo>
                      <a:pt x="1650" y="141"/>
                    </a:lnTo>
                    <a:lnTo>
                      <a:pt x="1650" y="143"/>
                    </a:lnTo>
                    <a:lnTo>
                      <a:pt x="1650" y="143"/>
                    </a:lnTo>
                    <a:lnTo>
                      <a:pt x="1646" y="145"/>
                    </a:lnTo>
                    <a:lnTo>
                      <a:pt x="1644" y="146"/>
                    </a:lnTo>
                    <a:lnTo>
                      <a:pt x="1642" y="146"/>
                    </a:lnTo>
                    <a:lnTo>
                      <a:pt x="1640" y="146"/>
                    </a:lnTo>
                    <a:lnTo>
                      <a:pt x="1640" y="148"/>
                    </a:lnTo>
                    <a:lnTo>
                      <a:pt x="1639" y="148"/>
                    </a:lnTo>
                    <a:lnTo>
                      <a:pt x="1639" y="148"/>
                    </a:lnTo>
                    <a:lnTo>
                      <a:pt x="1639" y="148"/>
                    </a:lnTo>
                    <a:lnTo>
                      <a:pt x="1639" y="148"/>
                    </a:lnTo>
                    <a:lnTo>
                      <a:pt x="1639" y="148"/>
                    </a:lnTo>
                    <a:lnTo>
                      <a:pt x="1639" y="148"/>
                    </a:lnTo>
                    <a:lnTo>
                      <a:pt x="1639" y="148"/>
                    </a:lnTo>
                    <a:lnTo>
                      <a:pt x="1639" y="148"/>
                    </a:lnTo>
                    <a:lnTo>
                      <a:pt x="1639" y="148"/>
                    </a:lnTo>
                    <a:lnTo>
                      <a:pt x="1640" y="150"/>
                    </a:lnTo>
                    <a:lnTo>
                      <a:pt x="1640" y="150"/>
                    </a:lnTo>
                    <a:lnTo>
                      <a:pt x="1640" y="150"/>
                    </a:lnTo>
                    <a:lnTo>
                      <a:pt x="1640" y="150"/>
                    </a:lnTo>
                    <a:lnTo>
                      <a:pt x="1640" y="150"/>
                    </a:lnTo>
                    <a:lnTo>
                      <a:pt x="1642" y="148"/>
                    </a:lnTo>
                    <a:lnTo>
                      <a:pt x="1642" y="148"/>
                    </a:lnTo>
                    <a:lnTo>
                      <a:pt x="1642" y="148"/>
                    </a:lnTo>
                    <a:lnTo>
                      <a:pt x="1642" y="148"/>
                    </a:lnTo>
                    <a:lnTo>
                      <a:pt x="1642" y="150"/>
                    </a:lnTo>
                    <a:lnTo>
                      <a:pt x="1642" y="150"/>
                    </a:lnTo>
                    <a:lnTo>
                      <a:pt x="1644" y="150"/>
                    </a:lnTo>
                    <a:lnTo>
                      <a:pt x="1644" y="150"/>
                    </a:lnTo>
                    <a:lnTo>
                      <a:pt x="1644" y="150"/>
                    </a:lnTo>
                    <a:lnTo>
                      <a:pt x="1644" y="150"/>
                    </a:lnTo>
                    <a:lnTo>
                      <a:pt x="1646" y="150"/>
                    </a:lnTo>
                    <a:lnTo>
                      <a:pt x="1646" y="150"/>
                    </a:lnTo>
                    <a:lnTo>
                      <a:pt x="1648" y="150"/>
                    </a:lnTo>
                    <a:lnTo>
                      <a:pt x="1648" y="152"/>
                    </a:lnTo>
                    <a:lnTo>
                      <a:pt x="1648" y="152"/>
                    </a:lnTo>
                    <a:lnTo>
                      <a:pt x="1650" y="152"/>
                    </a:lnTo>
                    <a:lnTo>
                      <a:pt x="1650" y="152"/>
                    </a:lnTo>
                    <a:lnTo>
                      <a:pt x="1650" y="152"/>
                    </a:lnTo>
                    <a:lnTo>
                      <a:pt x="1650" y="152"/>
                    </a:lnTo>
                    <a:lnTo>
                      <a:pt x="1653" y="152"/>
                    </a:lnTo>
                    <a:lnTo>
                      <a:pt x="1653" y="152"/>
                    </a:lnTo>
                    <a:lnTo>
                      <a:pt x="1655" y="152"/>
                    </a:lnTo>
                    <a:lnTo>
                      <a:pt x="1655" y="154"/>
                    </a:lnTo>
                    <a:lnTo>
                      <a:pt x="1655" y="154"/>
                    </a:lnTo>
                    <a:lnTo>
                      <a:pt x="1655" y="154"/>
                    </a:lnTo>
                    <a:lnTo>
                      <a:pt x="1657" y="154"/>
                    </a:lnTo>
                    <a:lnTo>
                      <a:pt x="1657" y="154"/>
                    </a:lnTo>
                    <a:lnTo>
                      <a:pt x="1659" y="154"/>
                    </a:lnTo>
                    <a:lnTo>
                      <a:pt x="1659" y="154"/>
                    </a:lnTo>
                    <a:lnTo>
                      <a:pt x="1659" y="154"/>
                    </a:lnTo>
                    <a:lnTo>
                      <a:pt x="1659" y="154"/>
                    </a:lnTo>
                    <a:lnTo>
                      <a:pt x="1660" y="155"/>
                    </a:lnTo>
                    <a:lnTo>
                      <a:pt x="1660" y="155"/>
                    </a:lnTo>
                    <a:lnTo>
                      <a:pt x="1660" y="157"/>
                    </a:lnTo>
                    <a:lnTo>
                      <a:pt x="1660" y="157"/>
                    </a:lnTo>
                    <a:lnTo>
                      <a:pt x="1660" y="157"/>
                    </a:lnTo>
                    <a:lnTo>
                      <a:pt x="1660" y="157"/>
                    </a:lnTo>
                    <a:lnTo>
                      <a:pt x="1662" y="157"/>
                    </a:lnTo>
                    <a:lnTo>
                      <a:pt x="1662" y="157"/>
                    </a:lnTo>
                    <a:lnTo>
                      <a:pt x="1662" y="157"/>
                    </a:lnTo>
                    <a:lnTo>
                      <a:pt x="1662" y="159"/>
                    </a:lnTo>
                    <a:lnTo>
                      <a:pt x="1662" y="159"/>
                    </a:lnTo>
                    <a:lnTo>
                      <a:pt x="1664" y="159"/>
                    </a:lnTo>
                    <a:lnTo>
                      <a:pt x="1664" y="157"/>
                    </a:lnTo>
                    <a:lnTo>
                      <a:pt x="1664" y="157"/>
                    </a:lnTo>
                    <a:lnTo>
                      <a:pt x="1664" y="157"/>
                    </a:lnTo>
                    <a:lnTo>
                      <a:pt x="1664" y="157"/>
                    </a:lnTo>
                    <a:lnTo>
                      <a:pt x="1664" y="157"/>
                    </a:lnTo>
                    <a:lnTo>
                      <a:pt x="1666" y="157"/>
                    </a:lnTo>
                    <a:lnTo>
                      <a:pt x="1666" y="157"/>
                    </a:lnTo>
                    <a:lnTo>
                      <a:pt x="1668" y="157"/>
                    </a:lnTo>
                    <a:lnTo>
                      <a:pt x="1668" y="157"/>
                    </a:lnTo>
                    <a:lnTo>
                      <a:pt x="1668" y="157"/>
                    </a:lnTo>
                    <a:lnTo>
                      <a:pt x="1668" y="157"/>
                    </a:lnTo>
                    <a:lnTo>
                      <a:pt x="1668" y="157"/>
                    </a:lnTo>
                    <a:lnTo>
                      <a:pt x="1669" y="157"/>
                    </a:lnTo>
                    <a:lnTo>
                      <a:pt x="1669" y="157"/>
                    </a:lnTo>
                    <a:lnTo>
                      <a:pt x="1671" y="157"/>
                    </a:lnTo>
                    <a:lnTo>
                      <a:pt x="1673" y="159"/>
                    </a:lnTo>
                    <a:lnTo>
                      <a:pt x="1673" y="159"/>
                    </a:lnTo>
                    <a:lnTo>
                      <a:pt x="1673" y="159"/>
                    </a:lnTo>
                    <a:lnTo>
                      <a:pt x="1675" y="159"/>
                    </a:lnTo>
                    <a:lnTo>
                      <a:pt x="1675" y="157"/>
                    </a:lnTo>
                    <a:lnTo>
                      <a:pt x="1675" y="157"/>
                    </a:lnTo>
                    <a:lnTo>
                      <a:pt x="1677" y="157"/>
                    </a:lnTo>
                    <a:lnTo>
                      <a:pt x="1677" y="157"/>
                    </a:lnTo>
                    <a:lnTo>
                      <a:pt x="1677" y="157"/>
                    </a:lnTo>
                    <a:lnTo>
                      <a:pt x="1678" y="157"/>
                    </a:lnTo>
                    <a:lnTo>
                      <a:pt x="1680" y="155"/>
                    </a:lnTo>
                    <a:lnTo>
                      <a:pt x="1682" y="155"/>
                    </a:lnTo>
                    <a:lnTo>
                      <a:pt x="1682" y="155"/>
                    </a:lnTo>
                    <a:lnTo>
                      <a:pt x="1682" y="155"/>
                    </a:lnTo>
                    <a:lnTo>
                      <a:pt x="1682" y="155"/>
                    </a:lnTo>
                    <a:lnTo>
                      <a:pt x="1684" y="154"/>
                    </a:lnTo>
                    <a:lnTo>
                      <a:pt x="1684" y="154"/>
                    </a:lnTo>
                    <a:lnTo>
                      <a:pt x="1684" y="154"/>
                    </a:lnTo>
                    <a:lnTo>
                      <a:pt x="1684" y="154"/>
                    </a:lnTo>
                    <a:lnTo>
                      <a:pt x="1684" y="154"/>
                    </a:lnTo>
                    <a:lnTo>
                      <a:pt x="1686" y="154"/>
                    </a:lnTo>
                    <a:lnTo>
                      <a:pt x="1686" y="154"/>
                    </a:lnTo>
                    <a:lnTo>
                      <a:pt x="1686" y="154"/>
                    </a:lnTo>
                    <a:lnTo>
                      <a:pt x="1688" y="154"/>
                    </a:lnTo>
                    <a:lnTo>
                      <a:pt x="1688" y="154"/>
                    </a:lnTo>
                    <a:lnTo>
                      <a:pt x="1689" y="154"/>
                    </a:lnTo>
                    <a:lnTo>
                      <a:pt x="1689" y="155"/>
                    </a:lnTo>
                    <a:lnTo>
                      <a:pt x="1689" y="155"/>
                    </a:lnTo>
                    <a:lnTo>
                      <a:pt x="1691" y="155"/>
                    </a:lnTo>
                    <a:lnTo>
                      <a:pt x="1691" y="154"/>
                    </a:lnTo>
                    <a:lnTo>
                      <a:pt x="1691" y="154"/>
                    </a:lnTo>
                    <a:lnTo>
                      <a:pt x="1691" y="154"/>
                    </a:lnTo>
                    <a:lnTo>
                      <a:pt x="1693" y="154"/>
                    </a:lnTo>
                    <a:lnTo>
                      <a:pt x="1693" y="154"/>
                    </a:lnTo>
                    <a:lnTo>
                      <a:pt x="1693" y="152"/>
                    </a:lnTo>
                    <a:lnTo>
                      <a:pt x="1693" y="150"/>
                    </a:lnTo>
                    <a:lnTo>
                      <a:pt x="1695" y="150"/>
                    </a:lnTo>
                    <a:lnTo>
                      <a:pt x="1695" y="150"/>
                    </a:lnTo>
                    <a:lnTo>
                      <a:pt x="1697" y="150"/>
                    </a:lnTo>
                    <a:lnTo>
                      <a:pt x="1698" y="150"/>
                    </a:lnTo>
                    <a:lnTo>
                      <a:pt x="1698" y="150"/>
                    </a:lnTo>
                    <a:lnTo>
                      <a:pt x="1700" y="150"/>
                    </a:lnTo>
                    <a:lnTo>
                      <a:pt x="1700" y="150"/>
                    </a:lnTo>
                    <a:lnTo>
                      <a:pt x="1702" y="150"/>
                    </a:lnTo>
                    <a:lnTo>
                      <a:pt x="1706" y="150"/>
                    </a:lnTo>
                    <a:lnTo>
                      <a:pt x="1707" y="150"/>
                    </a:lnTo>
                    <a:lnTo>
                      <a:pt x="1707" y="150"/>
                    </a:lnTo>
                    <a:lnTo>
                      <a:pt x="1709" y="150"/>
                    </a:lnTo>
                    <a:lnTo>
                      <a:pt x="1711" y="150"/>
                    </a:lnTo>
                    <a:lnTo>
                      <a:pt x="1713" y="150"/>
                    </a:lnTo>
                    <a:lnTo>
                      <a:pt x="1715" y="148"/>
                    </a:lnTo>
                    <a:lnTo>
                      <a:pt x="1715" y="148"/>
                    </a:lnTo>
                    <a:lnTo>
                      <a:pt x="1716" y="148"/>
                    </a:lnTo>
                    <a:lnTo>
                      <a:pt x="1716" y="148"/>
                    </a:lnTo>
                    <a:lnTo>
                      <a:pt x="1716" y="148"/>
                    </a:lnTo>
                    <a:lnTo>
                      <a:pt x="1718" y="148"/>
                    </a:lnTo>
                    <a:lnTo>
                      <a:pt x="1720" y="148"/>
                    </a:lnTo>
                    <a:lnTo>
                      <a:pt x="1720" y="148"/>
                    </a:lnTo>
                    <a:lnTo>
                      <a:pt x="1722" y="148"/>
                    </a:lnTo>
                    <a:lnTo>
                      <a:pt x="1722" y="146"/>
                    </a:lnTo>
                    <a:lnTo>
                      <a:pt x="1724" y="145"/>
                    </a:lnTo>
                    <a:lnTo>
                      <a:pt x="1724" y="145"/>
                    </a:lnTo>
                    <a:lnTo>
                      <a:pt x="1726" y="145"/>
                    </a:lnTo>
                    <a:lnTo>
                      <a:pt x="1726" y="145"/>
                    </a:lnTo>
                    <a:lnTo>
                      <a:pt x="1726" y="145"/>
                    </a:lnTo>
                    <a:lnTo>
                      <a:pt x="1727" y="143"/>
                    </a:lnTo>
                    <a:lnTo>
                      <a:pt x="1727" y="143"/>
                    </a:lnTo>
                    <a:lnTo>
                      <a:pt x="1729" y="145"/>
                    </a:lnTo>
                    <a:lnTo>
                      <a:pt x="1731" y="145"/>
                    </a:lnTo>
                    <a:lnTo>
                      <a:pt x="1733" y="145"/>
                    </a:lnTo>
                    <a:lnTo>
                      <a:pt x="1735" y="145"/>
                    </a:lnTo>
                    <a:lnTo>
                      <a:pt x="1735" y="143"/>
                    </a:lnTo>
                    <a:lnTo>
                      <a:pt x="1735" y="143"/>
                    </a:lnTo>
                    <a:lnTo>
                      <a:pt x="1735" y="143"/>
                    </a:lnTo>
                    <a:lnTo>
                      <a:pt x="1736" y="143"/>
                    </a:lnTo>
                    <a:lnTo>
                      <a:pt x="1736" y="143"/>
                    </a:lnTo>
                    <a:lnTo>
                      <a:pt x="1738" y="143"/>
                    </a:lnTo>
                    <a:lnTo>
                      <a:pt x="1738" y="143"/>
                    </a:lnTo>
                    <a:lnTo>
                      <a:pt x="1740" y="143"/>
                    </a:lnTo>
                    <a:lnTo>
                      <a:pt x="1742" y="141"/>
                    </a:lnTo>
                    <a:lnTo>
                      <a:pt x="1742" y="141"/>
                    </a:lnTo>
                    <a:lnTo>
                      <a:pt x="1744" y="141"/>
                    </a:lnTo>
                    <a:lnTo>
                      <a:pt x="1744" y="141"/>
                    </a:lnTo>
                    <a:lnTo>
                      <a:pt x="1744" y="141"/>
                    </a:lnTo>
                    <a:lnTo>
                      <a:pt x="1745" y="141"/>
                    </a:lnTo>
                    <a:lnTo>
                      <a:pt x="1749" y="141"/>
                    </a:lnTo>
                    <a:lnTo>
                      <a:pt x="1749" y="141"/>
                    </a:lnTo>
                    <a:lnTo>
                      <a:pt x="1749" y="141"/>
                    </a:lnTo>
                    <a:lnTo>
                      <a:pt x="1751" y="141"/>
                    </a:lnTo>
                    <a:lnTo>
                      <a:pt x="1751" y="139"/>
                    </a:lnTo>
                    <a:lnTo>
                      <a:pt x="1751" y="139"/>
                    </a:lnTo>
                    <a:lnTo>
                      <a:pt x="1753" y="139"/>
                    </a:lnTo>
                    <a:lnTo>
                      <a:pt x="1753" y="139"/>
                    </a:lnTo>
                    <a:lnTo>
                      <a:pt x="1753" y="139"/>
                    </a:lnTo>
                    <a:lnTo>
                      <a:pt x="1754" y="139"/>
                    </a:lnTo>
                    <a:lnTo>
                      <a:pt x="1756" y="139"/>
                    </a:lnTo>
                    <a:lnTo>
                      <a:pt x="1756" y="137"/>
                    </a:lnTo>
                    <a:lnTo>
                      <a:pt x="1758" y="137"/>
                    </a:lnTo>
                    <a:lnTo>
                      <a:pt x="1758" y="139"/>
                    </a:lnTo>
                    <a:lnTo>
                      <a:pt x="1758" y="139"/>
                    </a:lnTo>
                    <a:lnTo>
                      <a:pt x="1760" y="139"/>
                    </a:lnTo>
                    <a:lnTo>
                      <a:pt x="1762" y="139"/>
                    </a:lnTo>
                    <a:lnTo>
                      <a:pt x="1762" y="139"/>
                    </a:lnTo>
                    <a:lnTo>
                      <a:pt x="1762" y="139"/>
                    </a:lnTo>
                    <a:lnTo>
                      <a:pt x="1763" y="141"/>
                    </a:lnTo>
                    <a:lnTo>
                      <a:pt x="1765" y="139"/>
                    </a:lnTo>
                    <a:lnTo>
                      <a:pt x="1765" y="139"/>
                    </a:lnTo>
                    <a:lnTo>
                      <a:pt x="1767" y="139"/>
                    </a:lnTo>
                    <a:lnTo>
                      <a:pt x="1767" y="139"/>
                    </a:lnTo>
                    <a:lnTo>
                      <a:pt x="1767" y="139"/>
                    </a:lnTo>
                    <a:lnTo>
                      <a:pt x="1767" y="137"/>
                    </a:lnTo>
                    <a:lnTo>
                      <a:pt x="1769" y="137"/>
                    </a:lnTo>
                    <a:lnTo>
                      <a:pt x="1771" y="135"/>
                    </a:lnTo>
                    <a:lnTo>
                      <a:pt x="1773" y="135"/>
                    </a:lnTo>
                    <a:lnTo>
                      <a:pt x="1773" y="135"/>
                    </a:lnTo>
                    <a:lnTo>
                      <a:pt x="1774" y="135"/>
                    </a:lnTo>
                    <a:lnTo>
                      <a:pt x="1774" y="135"/>
                    </a:lnTo>
                    <a:lnTo>
                      <a:pt x="1776" y="135"/>
                    </a:lnTo>
                    <a:lnTo>
                      <a:pt x="1778" y="134"/>
                    </a:lnTo>
                    <a:lnTo>
                      <a:pt x="1778" y="134"/>
                    </a:lnTo>
                    <a:lnTo>
                      <a:pt x="1778" y="134"/>
                    </a:lnTo>
                    <a:lnTo>
                      <a:pt x="1778" y="134"/>
                    </a:lnTo>
                    <a:lnTo>
                      <a:pt x="1780" y="134"/>
                    </a:lnTo>
                    <a:lnTo>
                      <a:pt x="1780" y="132"/>
                    </a:lnTo>
                    <a:lnTo>
                      <a:pt x="1780" y="132"/>
                    </a:lnTo>
                    <a:lnTo>
                      <a:pt x="1780" y="132"/>
                    </a:lnTo>
                    <a:lnTo>
                      <a:pt x="1780" y="130"/>
                    </a:lnTo>
                    <a:lnTo>
                      <a:pt x="1780" y="130"/>
                    </a:lnTo>
                    <a:lnTo>
                      <a:pt x="1780" y="128"/>
                    </a:lnTo>
                    <a:lnTo>
                      <a:pt x="1782" y="128"/>
                    </a:lnTo>
                    <a:lnTo>
                      <a:pt x="1782" y="126"/>
                    </a:lnTo>
                    <a:lnTo>
                      <a:pt x="1782" y="126"/>
                    </a:lnTo>
                    <a:lnTo>
                      <a:pt x="1782" y="126"/>
                    </a:lnTo>
                    <a:lnTo>
                      <a:pt x="1783" y="126"/>
                    </a:lnTo>
                    <a:lnTo>
                      <a:pt x="1783" y="126"/>
                    </a:lnTo>
                    <a:lnTo>
                      <a:pt x="1783" y="126"/>
                    </a:lnTo>
                    <a:lnTo>
                      <a:pt x="1783" y="125"/>
                    </a:lnTo>
                    <a:lnTo>
                      <a:pt x="1783" y="125"/>
                    </a:lnTo>
                    <a:lnTo>
                      <a:pt x="1785" y="125"/>
                    </a:lnTo>
                    <a:lnTo>
                      <a:pt x="1785" y="125"/>
                    </a:lnTo>
                    <a:lnTo>
                      <a:pt x="1785" y="125"/>
                    </a:lnTo>
                    <a:lnTo>
                      <a:pt x="1787" y="125"/>
                    </a:lnTo>
                    <a:lnTo>
                      <a:pt x="1787" y="125"/>
                    </a:lnTo>
                    <a:lnTo>
                      <a:pt x="1789" y="125"/>
                    </a:lnTo>
                    <a:lnTo>
                      <a:pt x="1789" y="123"/>
                    </a:lnTo>
                    <a:lnTo>
                      <a:pt x="1791" y="123"/>
                    </a:lnTo>
                    <a:lnTo>
                      <a:pt x="1791" y="123"/>
                    </a:lnTo>
                    <a:lnTo>
                      <a:pt x="1791" y="123"/>
                    </a:lnTo>
                    <a:lnTo>
                      <a:pt x="1792" y="123"/>
                    </a:lnTo>
                    <a:lnTo>
                      <a:pt x="1792" y="123"/>
                    </a:lnTo>
                    <a:lnTo>
                      <a:pt x="1792" y="123"/>
                    </a:lnTo>
                    <a:lnTo>
                      <a:pt x="1792" y="123"/>
                    </a:lnTo>
                    <a:lnTo>
                      <a:pt x="1794" y="123"/>
                    </a:lnTo>
                    <a:lnTo>
                      <a:pt x="1794" y="123"/>
                    </a:lnTo>
                    <a:lnTo>
                      <a:pt x="1794" y="123"/>
                    </a:lnTo>
                    <a:lnTo>
                      <a:pt x="1796" y="121"/>
                    </a:lnTo>
                    <a:lnTo>
                      <a:pt x="1798" y="121"/>
                    </a:lnTo>
                    <a:lnTo>
                      <a:pt x="1798" y="121"/>
                    </a:lnTo>
                    <a:lnTo>
                      <a:pt x="1800" y="121"/>
                    </a:lnTo>
                    <a:lnTo>
                      <a:pt x="1801" y="121"/>
                    </a:lnTo>
                    <a:lnTo>
                      <a:pt x="1803" y="121"/>
                    </a:lnTo>
                    <a:lnTo>
                      <a:pt x="1803" y="121"/>
                    </a:lnTo>
                    <a:lnTo>
                      <a:pt x="1803" y="121"/>
                    </a:lnTo>
                    <a:lnTo>
                      <a:pt x="1803" y="121"/>
                    </a:lnTo>
                    <a:lnTo>
                      <a:pt x="1805" y="121"/>
                    </a:lnTo>
                    <a:lnTo>
                      <a:pt x="1805" y="121"/>
                    </a:lnTo>
                    <a:lnTo>
                      <a:pt x="1805" y="123"/>
                    </a:lnTo>
                    <a:lnTo>
                      <a:pt x="1807" y="123"/>
                    </a:lnTo>
                    <a:lnTo>
                      <a:pt x="1809" y="121"/>
                    </a:lnTo>
                    <a:lnTo>
                      <a:pt x="1809" y="121"/>
                    </a:lnTo>
                    <a:lnTo>
                      <a:pt x="1809" y="121"/>
                    </a:lnTo>
                    <a:lnTo>
                      <a:pt x="1809" y="121"/>
                    </a:lnTo>
                    <a:lnTo>
                      <a:pt x="1811" y="119"/>
                    </a:lnTo>
                    <a:lnTo>
                      <a:pt x="1811" y="119"/>
                    </a:lnTo>
                    <a:lnTo>
                      <a:pt x="1811" y="119"/>
                    </a:lnTo>
                    <a:lnTo>
                      <a:pt x="1811" y="119"/>
                    </a:lnTo>
                    <a:lnTo>
                      <a:pt x="1811" y="119"/>
                    </a:lnTo>
                    <a:lnTo>
                      <a:pt x="1811" y="117"/>
                    </a:lnTo>
                    <a:lnTo>
                      <a:pt x="1811" y="116"/>
                    </a:lnTo>
                    <a:lnTo>
                      <a:pt x="1811" y="116"/>
                    </a:lnTo>
                    <a:lnTo>
                      <a:pt x="1811" y="116"/>
                    </a:lnTo>
                    <a:lnTo>
                      <a:pt x="1811" y="116"/>
                    </a:lnTo>
                    <a:lnTo>
                      <a:pt x="1812" y="116"/>
                    </a:lnTo>
                    <a:lnTo>
                      <a:pt x="1812" y="114"/>
                    </a:lnTo>
                    <a:lnTo>
                      <a:pt x="1812" y="114"/>
                    </a:lnTo>
                    <a:lnTo>
                      <a:pt x="1812" y="112"/>
                    </a:lnTo>
                    <a:lnTo>
                      <a:pt x="1812" y="112"/>
                    </a:lnTo>
                    <a:lnTo>
                      <a:pt x="1812" y="112"/>
                    </a:lnTo>
                    <a:lnTo>
                      <a:pt x="1814" y="110"/>
                    </a:lnTo>
                    <a:lnTo>
                      <a:pt x="1814" y="110"/>
                    </a:lnTo>
                    <a:lnTo>
                      <a:pt x="1814" y="110"/>
                    </a:lnTo>
                    <a:lnTo>
                      <a:pt x="1814" y="110"/>
                    </a:lnTo>
                    <a:lnTo>
                      <a:pt x="1816" y="108"/>
                    </a:lnTo>
                    <a:lnTo>
                      <a:pt x="1816" y="108"/>
                    </a:lnTo>
                    <a:lnTo>
                      <a:pt x="1816" y="108"/>
                    </a:lnTo>
                    <a:lnTo>
                      <a:pt x="1816" y="108"/>
                    </a:lnTo>
                    <a:lnTo>
                      <a:pt x="1816" y="107"/>
                    </a:lnTo>
                    <a:lnTo>
                      <a:pt x="1818" y="107"/>
                    </a:lnTo>
                    <a:lnTo>
                      <a:pt x="1818" y="107"/>
                    </a:lnTo>
                    <a:lnTo>
                      <a:pt x="1818" y="107"/>
                    </a:lnTo>
                    <a:lnTo>
                      <a:pt x="1818" y="105"/>
                    </a:lnTo>
                    <a:lnTo>
                      <a:pt x="1818" y="105"/>
                    </a:lnTo>
                    <a:lnTo>
                      <a:pt x="1818" y="105"/>
                    </a:lnTo>
                    <a:lnTo>
                      <a:pt x="1818" y="103"/>
                    </a:lnTo>
                    <a:lnTo>
                      <a:pt x="1818" y="103"/>
                    </a:lnTo>
                    <a:lnTo>
                      <a:pt x="1818" y="103"/>
                    </a:lnTo>
                    <a:lnTo>
                      <a:pt x="1818" y="103"/>
                    </a:lnTo>
                    <a:lnTo>
                      <a:pt x="1818" y="103"/>
                    </a:lnTo>
                    <a:lnTo>
                      <a:pt x="1818" y="101"/>
                    </a:lnTo>
                    <a:lnTo>
                      <a:pt x="1818" y="101"/>
                    </a:lnTo>
                    <a:lnTo>
                      <a:pt x="1818" y="101"/>
                    </a:lnTo>
                    <a:lnTo>
                      <a:pt x="1820" y="101"/>
                    </a:lnTo>
                    <a:lnTo>
                      <a:pt x="1820" y="101"/>
                    </a:lnTo>
                    <a:lnTo>
                      <a:pt x="1820" y="101"/>
                    </a:lnTo>
                    <a:lnTo>
                      <a:pt x="1820" y="101"/>
                    </a:lnTo>
                    <a:lnTo>
                      <a:pt x="1820" y="101"/>
                    </a:lnTo>
                    <a:lnTo>
                      <a:pt x="1821" y="99"/>
                    </a:lnTo>
                    <a:lnTo>
                      <a:pt x="1821" y="99"/>
                    </a:lnTo>
                    <a:lnTo>
                      <a:pt x="1821" y="99"/>
                    </a:lnTo>
                    <a:lnTo>
                      <a:pt x="1821" y="99"/>
                    </a:lnTo>
                    <a:lnTo>
                      <a:pt x="1821" y="99"/>
                    </a:lnTo>
                    <a:lnTo>
                      <a:pt x="1823" y="99"/>
                    </a:lnTo>
                    <a:lnTo>
                      <a:pt x="1823" y="99"/>
                    </a:lnTo>
                    <a:lnTo>
                      <a:pt x="1825" y="99"/>
                    </a:lnTo>
                    <a:lnTo>
                      <a:pt x="1825" y="99"/>
                    </a:lnTo>
                    <a:lnTo>
                      <a:pt x="1827" y="99"/>
                    </a:lnTo>
                    <a:lnTo>
                      <a:pt x="1827" y="99"/>
                    </a:lnTo>
                    <a:lnTo>
                      <a:pt x="1827" y="99"/>
                    </a:lnTo>
                    <a:lnTo>
                      <a:pt x="1827" y="99"/>
                    </a:lnTo>
                    <a:lnTo>
                      <a:pt x="1829" y="101"/>
                    </a:lnTo>
                    <a:lnTo>
                      <a:pt x="1829" y="101"/>
                    </a:lnTo>
                    <a:lnTo>
                      <a:pt x="1829" y="101"/>
                    </a:lnTo>
                    <a:lnTo>
                      <a:pt x="1830" y="101"/>
                    </a:lnTo>
                    <a:lnTo>
                      <a:pt x="1830" y="101"/>
                    </a:lnTo>
                    <a:lnTo>
                      <a:pt x="1830" y="101"/>
                    </a:lnTo>
                    <a:lnTo>
                      <a:pt x="1832" y="101"/>
                    </a:lnTo>
                    <a:lnTo>
                      <a:pt x="1832" y="101"/>
                    </a:lnTo>
                    <a:lnTo>
                      <a:pt x="1832" y="101"/>
                    </a:lnTo>
                    <a:lnTo>
                      <a:pt x="1832" y="101"/>
                    </a:lnTo>
                    <a:lnTo>
                      <a:pt x="1834" y="101"/>
                    </a:lnTo>
                    <a:lnTo>
                      <a:pt x="1834" y="101"/>
                    </a:lnTo>
                    <a:lnTo>
                      <a:pt x="1834" y="101"/>
                    </a:lnTo>
                    <a:lnTo>
                      <a:pt x="1834" y="103"/>
                    </a:lnTo>
                    <a:lnTo>
                      <a:pt x="1836" y="103"/>
                    </a:lnTo>
                    <a:lnTo>
                      <a:pt x="1836" y="103"/>
                    </a:lnTo>
                    <a:lnTo>
                      <a:pt x="1836" y="105"/>
                    </a:lnTo>
                    <a:lnTo>
                      <a:pt x="1836" y="105"/>
                    </a:lnTo>
                    <a:lnTo>
                      <a:pt x="1838" y="105"/>
                    </a:lnTo>
                    <a:lnTo>
                      <a:pt x="1838" y="105"/>
                    </a:lnTo>
                    <a:lnTo>
                      <a:pt x="1838" y="105"/>
                    </a:lnTo>
                    <a:lnTo>
                      <a:pt x="1839" y="105"/>
                    </a:lnTo>
                    <a:lnTo>
                      <a:pt x="1839" y="107"/>
                    </a:lnTo>
                    <a:lnTo>
                      <a:pt x="1839" y="107"/>
                    </a:lnTo>
                    <a:lnTo>
                      <a:pt x="1841" y="107"/>
                    </a:lnTo>
                    <a:lnTo>
                      <a:pt x="1843" y="105"/>
                    </a:lnTo>
                    <a:lnTo>
                      <a:pt x="1843" y="105"/>
                    </a:lnTo>
                    <a:lnTo>
                      <a:pt x="1843" y="105"/>
                    </a:lnTo>
                    <a:lnTo>
                      <a:pt x="1843" y="105"/>
                    </a:lnTo>
                    <a:lnTo>
                      <a:pt x="1845" y="103"/>
                    </a:lnTo>
                    <a:lnTo>
                      <a:pt x="1845" y="103"/>
                    </a:lnTo>
                    <a:lnTo>
                      <a:pt x="1843" y="101"/>
                    </a:lnTo>
                    <a:lnTo>
                      <a:pt x="1843" y="101"/>
                    </a:lnTo>
                    <a:lnTo>
                      <a:pt x="1843" y="101"/>
                    </a:lnTo>
                    <a:lnTo>
                      <a:pt x="1843" y="101"/>
                    </a:lnTo>
                    <a:lnTo>
                      <a:pt x="1843" y="101"/>
                    </a:lnTo>
                    <a:lnTo>
                      <a:pt x="1843" y="99"/>
                    </a:lnTo>
                    <a:lnTo>
                      <a:pt x="1843" y="99"/>
                    </a:lnTo>
                    <a:lnTo>
                      <a:pt x="1843" y="99"/>
                    </a:lnTo>
                    <a:lnTo>
                      <a:pt x="1843" y="97"/>
                    </a:lnTo>
                    <a:lnTo>
                      <a:pt x="1843" y="96"/>
                    </a:lnTo>
                    <a:lnTo>
                      <a:pt x="1843" y="96"/>
                    </a:lnTo>
                    <a:lnTo>
                      <a:pt x="1843" y="96"/>
                    </a:lnTo>
                    <a:lnTo>
                      <a:pt x="1843" y="94"/>
                    </a:lnTo>
                    <a:lnTo>
                      <a:pt x="1843" y="94"/>
                    </a:lnTo>
                    <a:lnTo>
                      <a:pt x="1843" y="94"/>
                    </a:lnTo>
                    <a:lnTo>
                      <a:pt x="1843" y="94"/>
                    </a:lnTo>
                    <a:lnTo>
                      <a:pt x="1843" y="92"/>
                    </a:lnTo>
                    <a:lnTo>
                      <a:pt x="1841" y="92"/>
                    </a:lnTo>
                    <a:lnTo>
                      <a:pt x="1841" y="92"/>
                    </a:lnTo>
                    <a:lnTo>
                      <a:pt x="1841" y="90"/>
                    </a:lnTo>
                    <a:lnTo>
                      <a:pt x="1841" y="90"/>
                    </a:lnTo>
                    <a:lnTo>
                      <a:pt x="1841" y="90"/>
                    </a:lnTo>
                    <a:lnTo>
                      <a:pt x="1841" y="90"/>
                    </a:lnTo>
                    <a:lnTo>
                      <a:pt x="1841" y="90"/>
                    </a:lnTo>
                    <a:lnTo>
                      <a:pt x="1841" y="90"/>
                    </a:lnTo>
                    <a:lnTo>
                      <a:pt x="1841" y="90"/>
                    </a:lnTo>
                    <a:lnTo>
                      <a:pt x="1843" y="90"/>
                    </a:lnTo>
                    <a:lnTo>
                      <a:pt x="1843" y="90"/>
                    </a:lnTo>
                    <a:lnTo>
                      <a:pt x="1843" y="90"/>
                    </a:lnTo>
                    <a:lnTo>
                      <a:pt x="1845" y="88"/>
                    </a:lnTo>
                    <a:lnTo>
                      <a:pt x="1845" y="88"/>
                    </a:lnTo>
                    <a:lnTo>
                      <a:pt x="1845" y="88"/>
                    </a:lnTo>
                    <a:lnTo>
                      <a:pt x="1847" y="88"/>
                    </a:lnTo>
                    <a:lnTo>
                      <a:pt x="1847" y="88"/>
                    </a:lnTo>
                    <a:lnTo>
                      <a:pt x="1847" y="88"/>
                    </a:lnTo>
                    <a:lnTo>
                      <a:pt x="1847" y="88"/>
                    </a:lnTo>
                    <a:lnTo>
                      <a:pt x="1848" y="88"/>
                    </a:lnTo>
                    <a:lnTo>
                      <a:pt x="1848" y="88"/>
                    </a:lnTo>
                    <a:lnTo>
                      <a:pt x="1848" y="90"/>
                    </a:lnTo>
                    <a:lnTo>
                      <a:pt x="1848" y="90"/>
                    </a:lnTo>
                    <a:lnTo>
                      <a:pt x="1850" y="90"/>
                    </a:lnTo>
                    <a:lnTo>
                      <a:pt x="1852" y="90"/>
                    </a:lnTo>
                    <a:lnTo>
                      <a:pt x="1854" y="90"/>
                    </a:lnTo>
                    <a:lnTo>
                      <a:pt x="1854" y="90"/>
                    </a:lnTo>
                    <a:lnTo>
                      <a:pt x="1854" y="90"/>
                    </a:lnTo>
                    <a:lnTo>
                      <a:pt x="1856" y="90"/>
                    </a:lnTo>
                    <a:lnTo>
                      <a:pt x="1858" y="90"/>
                    </a:lnTo>
                    <a:lnTo>
                      <a:pt x="1858" y="90"/>
                    </a:lnTo>
                    <a:lnTo>
                      <a:pt x="1858" y="90"/>
                    </a:lnTo>
                    <a:lnTo>
                      <a:pt x="1858" y="90"/>
                    </a:lnTo>
                    <a:lnTo>
                      <a:pt x="1859" y="90"/>
                    </a:lnTo>
                    <a:lnTo>
                      <a:pt x="1859" y="88"/>
                    </a:lnTo>
                    <a:lnTo>
                      <a:pt x="1859" y="88"/>
                    </a:lnTo>
                    <a:lnTo>
                      <a:pt x="1861" y="88"/>
                    </a:lnTo>
                    <a:lnTo>
                      <a:pt x="1861" y="88"/>
                    </a:lnTo>
                    <a:lnTo>
                      <a:pt x="1861" y="87"/>
                    </a:lnTo>
                    <a:lnTo>
                      <a:pt x="1861" y="87"/>
                    </a:lnTo>
                    <a:lnTo>
                      <a:pt x="1861" y="85"/>
                    </a:lnTo>
                    <a:lnTo>
                      <a:pt x="1861" y="85"/>
                    </a:lnTo>
                    <a:lnTo>
                      <a:pt x="1861" y="85"/>
                    </a:lnTo>
                    <a:lnTo>
                      <a:pt x="1863" y="81"/>
                    </a:lnTo>
                    <a:lnTo>
                      <a:pt x="1863" y="81"/>
                    </a:lnTo>
                    <a:lnTo>
                      <a:pt x="1863" y="79"/>
                    </a:lnTo>
                    <a:lnTo>
                      <a:pt x="1863" y="79"/>
                    </a:lnTo>
                    <a:lnTo>
                      <a:pt x="1863" y="79"/>
                    </a:lnTo>
                    <a:lnTo>
                      <a:pt x="1865" y="78"/>
                    </a:lnTo>
                    <a:lnTo>
                      <a:pt x="1865" y="78"/>
                    </a:lnTo>
                    <a:lnTo>
                      <a:pt x="1865" y="76"/>
                    </a:lnTo>
                    <a:lnTo>
                      <a:pt x="1867" y="76"/>
                    </a:lnTo>
                    <a:lnTo>
                      <a:pt x="1867" y="76"/>
                    </a:lnTo>
                    <a:lnTo>
                      <a:pt x="1867" y="76"/>
                    </a:lnTo>
                    <a:lnTo>
                      <a:pt x="1868" y="76"/>
                    </a:lnTo>
                    <a:lnTo>
                      <a:pt x="1868" y="76"/>
                    </a:lnTo>
                    <a:lnTo>
                      <a:pt x="1868" y="76"/>
                    </a:lnTo>
                    <a:lnTo>
                      <a:pt x="1868" y="76"/>
                    </a:lnTo>
                    <a:lnTo>
                      <a:pt x="1870" y="74"/>
                    </a:lnTo>
                    <a:lnTo>
                      <a:pt x="1870" y="74"/>
                    </a:lnTo>
                    <a:lnTo>
                      <a:pt x="1870" y="74"/>
                    </a:lnTo>
                    <a:lnTo>
                      <a:pt x="1870" y="72"/>
                    </a:lnTo>
                    <a:lnTo>
                      <a:pt x="1870" y="72"/>
                    </a:lnTo>
                    <a:lnTo>
                      <a:pt x="1870" y="72"/>
                    </a:lnTo>
                    <a:lnTo>
                      <a:pt x="1872" y="72"/>
                    </a:lnTo>
                    <a:lnTo>
                      <a:pt x="1872" y="70"/>
                    </a:lnTo>
                    <a:lnTo>
                      <a:pt x="1872" y="69"/>
                    </a:lnTo>
                    <a:lnTo>
                      <a:pt x="1874" y="67"/>
                    </a:lnTo>
                    <a:lnTo>
                      <a:pt x="1874" y="65"/>
                    </a:lnTo>
                    <a:lnTo>
                      <a:pt x="1876" y="65"/>
                    </a:lnTo>
                    <a:lnTo>
                      <a:pt x="1876" y="63"/>
                    </a:lnTo>
                    <a:lnTo>
                      <a:pt x="1876" y="63"/>
                    </a:lnTo>
                    <a:lnTo>
                      <a:pt x="1876" y="63"/>
                    </a:lnTo>
                    <a:lnTo>
                      <a:pt x="1876" y="63"/>
                    </a:lnTo>
                    <a:lnTo>
                      <a:pt x="1876" y="61"/>
                    </a:lnTo>
                    <a:lnTo>
                      <a:pt x="1876" y="61"/>
                    </a:lnTo>
                    <a:lnTo>
                      <a:pt x="1876" y="61"/>
                    </a:lnTo>
                    <a:lnTo>
                      <a:pt x="1877" y="61"/>
                    </a:lnTo>
                    <a:lnTo>
                      <a:pt x="1877" y="61"/>
                    </a:lnTo>
                    <a:lnTo>
                      <a:pt x="1877" y="61"/>
                    </a:lnTo>
                    <a:lnTo>
                      <a:pt x="1879" y="61"/>
                    </a:lnTo>
                    <a:lnTo>
                      <a:pt x="1879" y="63"/>
                    </a:lnTo>
                    <a:lnTo>
                      <a:pt x="1881" y="63"/>
                    </a:lnTo>
                    <a:lnTo>
                      <a:pt x="1881" y="63"/>
                    </a:lnTo>
                    <a:lnTo>
                      <a:pt x="1883" y="63"/>
                    </a:lnTo>
                    <a:lnTo>
                      <a:pt x="1883" y="63"/>
                    </a:lnTo>
                    <a:lnTo>
                      <a:pt x="1883" y="63"/>
                    </a:lnTo>
                    <a:lnTo>
                      <a:pt x="1885" y="63"/>
                    </a:lnTo>
                    <a:lnTo>
                      <a:pt x="1885" y="63"/>
                    </a:lnTo>
                    <a:lnTo>
                      <a:pt x="1885" y="63"/>
                    </a:lnTo>
                    <a:lnTo>
                      <a:pt x="1886" y="63"/>
                    </a:lnTo>
                    <a:lnTo>
                      <a:pt x="1886" y="63"/>
                    </a:lnTo>
                    <a:lnTo>
                      <a:pt x="1888" y="63"/>
                    </a:lnTo>
                    <a:lnTo>
                      <a:pt x="1892" y="63"/>
                    </a:lnTo>
                    <a:lnTo>
                      <a:pt x="1894" y="63"/>
                    </a:lnTo>
                    <a:lnTo>
                      <a:pt x="1897" y="63"/>
                    </a:lnTo>
                    <a:lnTo>
                      <a:pt x="1899" y="63"/>
                    </a:lnTo>
                    <a:lnTo>
                      <a:pt x="1899" y="63"/>
                    </a:lnTo>
                    <a:lnTo>
                      <a:pt x="1899" y="63"/>
                    </a:lnTo>
                    <a:lnTo>
                      <a:pt x="1901" y="63"/>
                    </a:lnTo>
                    <a:lnTo>
                      <a:pt x="1901" y="61"/>
                    </a:lnTo>
                    <a:lnTo>
                      <a:pt x="1903" y="61"/>
                    </a:lnTo>
                    <a:lnTo>
                      <a:pt x="1903" y="61"/>
                    </a:lnTo>
                    <a:lnTo>
                      <a:pt x="1903" y="61"/>
                    </a:lnTo>
                    <a:lnTo>
                      <a:pt x="1905" y="61"/>
                    </a:lnTo>
                    <a:lnTo>
                      <a:pt x="1905" y="61"/>
                    </a:lnTo>
                    <a:lnTo>
                      <a:pt x="1905" y="61"/>
                    </a:lnTo>
                    <a:lnTo>
                      <a:pt x="1905" y="59"/>
                    </a:lnTo>
                    <a:lnTo>
                      <a:pt x="1906" y="59"/>
                    </a:lnTo>
                    <a:lnTo>
                      <a:pt x="1906" y="59"/>
                    </a:lnTo>
                    <a:lnTo>
                      <a:pt x="1906" y="59"/>
                    </a:lnTo>
                    <a:lnTo>
                      <a:pt x="1906" y="59"/>
                    </a:lnTo>
                    <a:lnTo>
                      <a:pt x="1906" y="58"/>
                    </a:lnTo>
                    <a:lnTo>
                      <a:pt x="1906" y="58"/>
                    </a:lnTo>
                    <a:lnTo>
                      <a:pt x="1908" y="58"/>
                    </a:lnTo>
                    <a:lnTo>
                      <a:pt x="1908" y="56"/>
                    </a:lnTo>
                    <a:lnTo>
                      <a:pt x="1908" y="56"/>
                    </a:lnTo>
                    <a:lnTo>
                      <a:pt x="1908" y="56"/>
                    </a:lnTo>
                    <a:lnTo>
                      <a:pt x="1910" y="56"/>
                    </a:lnTo>
                    <a:lnTo>
                      <a:pt x="1910" y="54"/>
                    </a:lnTo>
                    <a:lnTo>
                      <a:pt x="1910" y="54"/>
                    </a:lnTo>
                    <a:lnTo>
                      <a:pt x="1910" y="54"/>
                    </a:lnTo>
                    <a:lnTo>
                      <a:pt x="1912" y="52"/>
                    </a:lnTo>
                    <a:lnTo>
                      <a:pt x="1914" y="52"/>
                    </a:lnTo>
                    <a:lnTo>
                      <a:pt x="1914" y="52"/>
                    </a:lnTo>
                    <a:lnTo>
                      <a:pt x="1914" y="52"/>
                    </a:lnTo>
                    <a:lnTo>
                      <a:pt x="1914" y="52"/>
                    </a:lnTo>
                    <a:lnTo>
                      <a:pt x="1914" y="50"/>
                    </a:lnTo>
                    <a:lnTo>
                      <a:pt x="1914" y="50"/>
                    </a:lnTo>
                    <a:lnTo>
                      <a:pt x="1915" y="50"/>
                    </a:lnTo>
                    <a:lnTo>
                      <a:pt x="1915" y="50"/>
                    </a:lnTo>
                    <a:lnTo>
                      <a:pt x="1915" y="50"/>
                    </a:lnTo>
                    <a:lnTo>
                      <a:pt x="1915" y="50"/>
                    </a:lnTo>
                    <a:lnTo>
                      <a:pt x="1917" y="50"/>
                    </a:lnTo>
                    <a:lnTo>
                      <a:pt x="1917" y="50"/>
                    </a:lnTo>
                    <a:lnTo>
                      <a:pt x="1917" y="49"/>
                    </a:lnTo>
                    <a:lnTo>
                      <a:pt x="1919" y="49"/>
                    </a:lnTo>
                    <a:lnTo>
                      <a:pt x="1921" y="49"/>
                    </a:lnTo>
                    <a:lnTo>
                      <a:pt x="1921" y="49"/>
                    </a:lnTo>
                    <a:lnTo>
                      <a:pt x="1921" y="49"/>
                    </a:lnTo>
                    <a:lnTo>
                      <a:pt x="1923" y="49"/>
                    </a:lnTo>
                    <a:lnTo>
                      <a:pt x="1923" y="49"/>
                    </a:lnTo>
                    <a:lnTo>
                      <a:pt x="1924" y="49"/>
                    </a:lnTo>
                    <a:lnTo>
                      <a:pt x="1924" y="49"/>
                    </a:lnTo>
                    <a:lnTo>
                      <a:pt x="1924" y="49"/>
                    </a:lnTo>
                    <a:lnTo>
                      <a:pt x="1926" y="47"/>
                    </a:lnTo>
                    <a:lnTo>
                      <a:pt x="1926" y="47"/>
                    </a:lnTo>
                    <a:lnTo>
                      <a:pt x="1928" y="47"/>
                    </a:lnTo>
                    <a:lnTo>
                      <a:pt x="1928" y="47"/>
                    </a:lnTo>
                    <a:lnTo>
                      <a:pt x="1930" y="47"/>
                    </a:lnTo>
                    <a:lnTo>
                      <a:pt x="1932" y="45"/>
                    </a:lnTo>
                    <a:lnTo>
                      <a:pt x="1932" y="45"/>
                    </a:lnTo>
                    <a:lnTo>
                      <a:pt x="1935" y="41"/>
                    </a:lnTo>
                    <a:lnTo>
                      <a:pt x="1937" y="40"/>
                    </a:lnTo>
                    <a:lnTo>
                      <a:pt x="1937" y="40"/>
                    </a:lnTo>
                    <a:lnTo>
                      <a:pt x="1937" y="40"/>
                    </a:lnTo>
                    <a:lnTo>
                      <a:pt x="1939" y="40"/>
                    </a:lnTo>
                    <a:lnTo>
                      <a:pt x="1939" y="40"/>
                    </a:lnTo>
                    <a:lnTo>
                      <a:pt x="1939" y="40"/>
                    </a:lnTo>
                    <a:lnTo>
                      <a:pt x="1939" y="40"/>
                    </a:lnTo>
                    <a:lnTo>
                      <a:pt x="1939" y="40"/>
                    </a:lnTo>
                    <a:lnTo>
                      <a:pt x="1939" y="40"/>
                    </a:lnTo>
                    <a:lnTo>
                      <a:pt x="1941" y="40"/>
                    </a:lnTo>
                    <a:lnTo>
                      <a:pt x="1941" y="40"/>
                    </a:lnTo>
                    <a:lnTo>
                      <a:pt x="1941" y="40"/>
                    </a:lnTo>
                    <a:lnTo>
                      <a:pt x="1941" y="38"/>
                    </a:lnTo>
                    <a:lnTo>
                      <a:pt x="1941" y="38"/>
                    </a:lnTo>
                    <a:lnTo>
                      <a:pt x="1943" y="38"/>
                    </a:lnTo>
                    <a:lnTo>
                      <a:pt x="1943" y="38"/>
                    </a:lnTo>
                    <a:lnTo>
                      <a:pt x="1943" y="38"/>
                    </a:lnTo>
                    <a:lnTo>
                      <a:pt x="1943" y="38"/>
                    </a:lnTo>
                    <a:lnTo>
                      <a:pt x="1944" y="38"/>
                    </a:lnTo>
                    <a:lnTo>
                      <a:pt x="1944" y="38"/>
                    </a:lnTo>
                    <a:lnTo>
                      <a:pt x="1946" y="38"/>
                    </a:lnTo>
                    <a:lnTo>
                      <a:pt x="1946" y="38"/>
                    </a:lnTo>
                    <a:lnTo>
                      <a:pt x="1948" y="38"/>
                    </a:lnTo>
                    <a:lnTo>
                      <a:pt x="1948" y="36"/>
                    </a:lnTo>
                    <a:lnTo>
                      <a:pt x="1948" y="36"/>
                    </a:lnTo>
                    <a:lnTo>
                      <a:pt x="1950" y="36"/>
                    </a:lnTo>
                    <a:lnTo>
                      <a:pt x="1950" y="36"/>
                    </a:lnTo>
                    <a:lnTo>
                      <a:pt x="1952" y="36"/>
                    </a:lnTo>
                    <a:lnTo>
                      <a:pt x="1952" y="36"/>
                    </a:lnTo>
                    <a:lnTo>
                      <a:pt x="1952" y="34"/>
                    </a:lnTo>
                    <a:lnTo>
                      <a:pt x="1953" y="34"/>
                    </a:lnTo>
                    <a:lnTo>
                      <a:pt x="1953" y="34"/>
                    </a:lnTo>
                    <a:lnTo>
                      <a:pt x="1953" y="32"/>
                    </a:lnTo>
                    <a:lnTo>
                      <a:pt x="1955" y="32"/>
                    </a:lnTo>
                    <a:lnTo>
                      <a:pt x="1955" y="32"/>
                    </a:lnTo>
                    <a:lnTo>
                      <a:pt x="1955" y="32"/>
                    </a:lnTo>
                    <a:lnTo>
                      <a:pt x="1955" y="32"/>
                    </a:lnTo>
                    <a:lnTo>
                      <a:pt x="1955" y="32"/>
                    </a:lnTo>
                    <a:lnTo>
                      <a:pt x="1957" y="32"/>
                    </a:lnTo>
                    <a:lnTo>
                      <a:pt x="1957" y="32"/>
                    </a:lnTo>
                    <a:lnTo>
                      <a:pt x="1959" y="32"/>
                    </a:lnTo>
                    <a:lnTo>
                      <a:pt x="1961" y="32"/>
                    </a:lnTo>
                    <a:lnTo>
                      <a:pt x="1961" y="32"/>
                    </a:lnTo>
                    <a:lnTo>
                      <a:pt x="1961" y="32"/>
                    </a:lnTo>
                    <a:lnTo>
                      <a:pt x="1962" y="32"/>
                    </a:lnTo>
                    <a:lnTo>
                      <a:pt x="1962" y="32"/>
                    </a:lnTo>
                    <a:lnTo>
                      <a:pt x="1962" y="32"/>
                    </a:lnTo>
                    <a:lnTo>
                      <a:pt x="1962" y="32"/>
                    </a:lnTo>
                    <a:lnTo>
                      <a:pt x="1964" y="34"/>
                    </a:lnTo>
                    <a:lnTo>
                      <a:pt x="1964" y="34"/>
                    </a:lnTo>
                    <a:lnTo>
                      <a:pt x="1966" y="34"/>
                    </a:lnTo>
                    <a:lnTo>
                      <a:pt x="1966" y="34"/>
                    </a:lnTo>
                    <a:lnTo>
                      <a:pt x="1968" y="34"/>
                    </a:lnTo>
                    <a:lnTo>
                      <a:pt x="1968" y="34"/>
                    </a:lnTo>
                    <a:lnTo>
                      <a:pt x="1968" y="32"/>
                    </a:lnTo>
                    <a:lnTo>
                      <a:pt x="1970" y="32"/>
                    </a:lnTo>
                    <a:lnTo>
                      <a:pt x="1970" y="32"/>
                    </a:lnTo>
                    <a:lnTo>
                      <a:pt x="1970" y="32"/>
                    </a:lnTo>
                    <a:lnTo>
                      <a:pt x="1971" y="31"/>
                    </a:lnTo>
                    <a:lnTo>
                      <a:pt x="1971" y="31"/>
                    </a:lnTo>
                    <a:lnTo>
                      <a:pt x="1971" y="31"/>
                    </a:lnTo>
                    <a:lnTo>
                      <a:pt x="1973" y="31"/>
                    </a:lnTo>
                    <a:lnTo>
                      <a:pt x="1973" y="31"/>
                    </a:lnTo>
                    <a:lnTo>
                      <a:pt x="1975" y="31"/>
                    </a:lnTo>
                    <a:lnTo>
                      <a:pt x="1975" y="31"/>
                    </a:lnTo>
                    <a:lnTo>
                      <a:pt x="1975" y="31"/>
                    </a:lnTo>
                    <a:lnTo>
                      <a:pt x="1977" y="31"/>
                    </a:lnTo>
                    <a:lnTo>
                      <a:pt x="1977" y="31"/>
                    </a:lnTo>
                    <a:lnTo>
                      <a:pt x="1977" y="31"/>
                    </a:lnTo>
                    <a:lnTo>
                      <a:pt x="1981" y="31"/>
                    </a:lnTo>
                    <a:lnTo>
                      <a:pt x="1981" y="31"/>
                    </a:lnTo>
                    <a:lnTo>
                      <a:pt x="1981" y="31"/>
                    </a:lnTo>
                    <a:lnTo>
                      <a:pt x="1982" y="31"/>
                    </a:lnTo>
                    <a:lnTo>
                      <a:pt x="1982" y="32"/>
                    </a:lnTo>
                    <a:lnTo>
                      <a:pt x="1982" y="32"/>
                    </a:lnTo>
                    <a:lnTo>
                      <a:pt x="1982" y="32"/>
                    </a:lnTo>
                    <a:lnTo>
                      <a:pt x="1982" y="34"/>
                    </a:lnTo>
                    <a:lnTo>
                      <a:pt x="1982" y="34"/>
                    </a:lnTo>
                    <a:lnTo>
                      <a:pt x="1984" y="34"/>
                    </a:lnTo>
                    <a:lnTo>
                      <a:pt x="1984" y="34"/>
                    </a:lnTo>
                    <a:lnTo>
                      <a:pt x="1984" y="34"/>
                    </a:lnTo>
                    <a:lnTo>
                      <a:pt x="1986" y="34"/>
                    </a:lnTo>
                    <a:lnTo>
                      <a:pt x="1986" y="34"/>
                    </a:lnTo>
                    <a:lnTo>
                      <a:pt x="1986" y="36"/>
                    </a:lnTo>
                    <a:lnTo>
                      <a:pt x="1986" y="36"/>
                    </a:lnTo>
                    <a:lnTo>
                      <a:pt x="1988" y="36"/>
                    </a:lnTo>
                    <a:lnTo>
                      <a:pt x="1988" y="36"/>
                    </a:lnTo>
                    <a:lnTo>
                      <a:pt x="1990" y="36"/>
                    </a:lnTo>
                    <a:lnTo>
                      <a:pt x="1990" y="36"/>
                    </a:lnTo>
                    <a:lnTo>
                      <a:pt x="1990" y="36"/>
                    </a:lnTo>
                    <a:lnTo>
                      <a:pt x="1991" y="38"/>
                    </a:lnTo>
                    <a:lnTo>
                      <a:pt x="1991" y="38"/>
                    </a:lnTo>
                    <a:lnTo>
                      <a:pt x="1993" y="38"/>
                    </a:lnTo>
                    <a:lnTo>
                      <a:pt x="1995" y="38"/>
                    </a:lnTo>
                    <a:lnTo>
                      <a:pt x="1995" y="38"/>
                    </a:lnTo>
                    <a:lnTo>
                      <a:pt x="1995" y="38"/>
                    </a:lnTo>
                    <a:lnTo>
                      <a:pt x="1995" y="38"/>
                    </a:lnTo>
                    <a:lnTo>
                      <a:pt x="1997" y="38"/>
                    </a:lnTo>
                    <a:lnTo>
                      <a:pt x="1997" y="38"/>
                    </a:lnTo>
                    <a:lnTo>
                      <a:pt x="1999" y="36"/>
                    </a:lnTo>
                    <a:lnTo>
                      <a:pt x="1999" y="36"/>
                    </a:lnTo>
                    <a:lnTo>
                      <a:pt x="1999" y="36"/>
                    </a:lnTo>
                    <a:lnTo>
                      <a:pt x="1999" y="36"/>
                    </a:lnTo>
                    <a:lnTo>
                      <a:pt x="2000" y="34"/>
                    </a:lnTo>
                    <a:lnTo>
                      <a:pt x="2000" y="34"/>
                    </a:lnTo>
                    <a:lnTo>
                      <a:pt x="2000" y="34"/>
                    </a:lnTo>
                    <a:lnTo>
                      <a:pt x="2002" y="32"/>
                    </a:lnTo>
                    <a:lnTo>
                      <a:pt x="2002" y="32"/>
                    </a:lnTo>
                    <a:lnTo>
                      <a:pt x="2002" y="32"/>
                    </a:lnTo>
                    <a:lnTo>
                      <a:pt x="2002" y="31"/>
                    </a:lnTo>
                    <a:lnTo>
                      <a:pt x="2002" y="31"/>
                    </a:lnTo>
                    <a:lnTo>
                      <a:pt x="2004" y="29"/>
                    </a:lnTo>
                    <a:lnTo>
                      <a:pt x="2004" y="29"/>
                    </a:lnTo>
                    <a:lnTo>
                      <a:pt x="2004" y="29"/>
                    </a:lnTo>
                    <a:lnTo>
                      <a:pt x="2004" y="29"/>
                    </a:lnTo>
                    <a:lnTo>
                      <a:pt x="2006" y="27"/>
                    </a:lnTo>
                    <a:lnTo>
                      <a:pt x="2006" y="27"/>
                    </a:lnTo>
                    <a:lnTo>
                      <a:pt x="2008" y="27"/>
                    </a:lnTo>
                    <a:lnTo>
                      <a:pt x="2008" y="27"/>
                    </a:lnTo>
                    <a:lnTo>
                      <a:pt x="2008" y="27"/>
                    </a:lnTo>
                    <a:lnTo>
                      <a:pt x="2008" y="25"/>
                    </a:lnTo>
                    <a:lnTo>
                      <a:pt x="2008" y="25"/>
                    </a:lnTo>
                    <a:lnTo>
                      <a:pt x="2008" y="25"/>
                    </a:lnTo>
                    <a:lnTo>
                      <a:pt x="2009" y="25"/>
                    </a:lnTo>
                    <a:lnTo>
                      <a:pt x="2009" y="23"/>
                    </a:lnTo>
                    <a:lnTo>
                      <a:pt x="2009" y="23"/>
                    </a:lnTo>
                    <a:lnTo>
                      <a:pt x="2009" y="23"/>
                    </a:lnTo>
                    <a:lnTo>
                      <a:pt x="2009" y="21"/>
                    </a:lnTo>
                    <a:lnTo>
                      <a:pt x="2011" y="21"/>
                    </a:lnTo>
                    <a:lnTo>
                      <a:pt x="2011" y="21"/>
                    </a:lnTo>
                    <a:lnTo>
                      <a:pt x="2011" y="21"/>
                    </a:lnTo>
                    <a:lnTo>
                      <a:pt x="2011" y="21"/>
                    </a:lnTo>
                    <a:lnTo>
                      <a:pt x="2013" y="21"/>
                    </a:lnTo>
                    <a:lnTo>
                      <a:pt x="2013" y="20"/>
                    </a:lnTo>
                    <a:lnTo>
                      <a:pt x="2013" y="20"/>
                    </a:lnTo>
                    <a:lnTo>
                      <a:pt x="2015" y="20"/>
                    </a:lnTo>
                    <a:lnTo>
                      <a:pt x="2015" y="20"/>
                    </a:lnTo>
                    <a:lnTo>
                      <a:pt x="2015" y="20"/>
                    </a:lnTo>
                    <a:lnTo>
                      <a:pt x="2015" y="20"/>
                    </a:lnTo>
                    <a:lnTo>
                      <a:pt x="2015" y="20"/>
                    </a:lnTo>
                    <a:lnTo>
                      <a:pt x="2017" y="20"/>
                    </a:lnTo>
                    <a:lnTo>
                      <a:pt x="2017" y="20"/>
                    </a:lnTo>
                    <a:lnTo>
                      <a:pt x="2018" y="18"/>
                    </a:lnTo>
                    <a:lnTo>
                      <a:pt x="2018" y="18"/>
                    </a:lnTo>
                    <a:lnTo>
                      <a:pt x="2020" y="18"/>
                    </a:lnTo>
                    <a:lnTo>
                      <a:pt x="2020" y="18"/>
                    </a:lnTo>
                    <a:lnTo>
                      <a:pt x="2020" y="18"/>
                    </a:lnTo>
                    <a:lnTo>
                      <a:pt x="2020" y="18"/>
                    </a:lnTo>
                    <a:lnTo>
                      <a:pt x="2020" y="18"/>
                    </a:lnTo>
                    <a:lnTo>
                      <a:pt x="2020" y="16"/>
                    </a:lnTo>
                    <a:lnTo>
                      <a:pt x="2022" y="16"/>
                    </a:lnTo>
                    <a:lnTo>
                      <a:pt x="2022" y="16"/>
                    </a:lnTo>
                    <a:lnTo>
                      <a:pt x="2022" y="16"/>
                    </a:lnTo>
                    <a:lnTo>
                      <a:pt x="2022" y="16"/>
                    </a:lnTo>
                    <a:lnTo>
                      <a:pt x="2022" y="14"/>
                    </a:lnTo>
                    <a:lnTo>
                      <a:pt x="2022" y="14"/>
                    </a:lnTo>
                    <a:lnTo>
                      <a:pt x="2022" y="14"/>
                    </a:lnTo>
                    <a:lnTo>
                      <a:pt x="2022" y="14"/>
                    </a:lnTo>
                    <a:lnTo>
                      <a:pt x="2022" y="14"/>
                    </a:lnTo>
                    <a:lnTo>
                      <a:pt x="2022" y="14"/>
                    </a:lnTo>
                    <a:lnTo>
                      <a:pt x="2022" y="14"/>
                    </a:lnTo>
                    <a:lnTo>
                      <a:pt x="2022" y="14"/>
                    </a:lnTo>
                    <a:lnTo>
                      <a:pt x="2024" y="14"/>
                    </a:lnTo>
                    <a:lnTo>
                      <a:pt x="2024" y="12"/>
                    </a:lnTo>
                    <a:lnTo>
                      <a:pt x="2024" y="12"/>
                    </a:lnTo>
                    <a:lnTo>
                      <a:pt x="2026" y="12"/>
                    </a:lnTo>
                    <a:lnTo>
                      <a:pt x="2026" y="12"/>
                    </a:lnTo>
                    <a:lnTo>
                      <a:pt x="2026" y="12"/>
                    </a:lnTo>
                    <a:lnTo>
                      <a:pt x="2026" y="12"/>
                    </a:lnTo>
                    <a:lnTo>
                      <a:pt x="2026" y="12"/>
                    </a:lnTo>
                    <a:lnTo>
                      <a:pt x="2026" y="12"/>
                    </a:lnTo>
                    <a:lnTo>
                      <a:pt x="2028" y="12"/>
                    </a:lnTo>
                    <a:lnTo>
                      <a:pt x="2028" y="11"/>
                    </a:lnTo>
                    <a:lnTo>
                      <a:pt x="2028" y="11"/>
                    </a:lnTo>
                    <a:lnTo>
                      <a:pt x="2028" y="11"/>
                    </a:lnTo>
                    <a:lnTo>
                      <a:pt x="2028" y="11"/>
                    </a:lnTo>
                    <a:lnTo>
                      <a:pt x="2029" y="11"/>
                    </a:lnTo>
                    <a:lnTo>
                      <a:pt x="2029" y="11"/>
                    </a:lnTo>
                    <a:lnTo>
                      <a:pt x="2029" y="11"/>
                    </a:lnTo>
                    <a:lnTo>
                      <a:pt x="2029" y="9"/>
                    </a:lnTo>
                    <a:lnTo>
                      <a:pt x="2031" y="9"/>
                    </a:lnTo>
                    <a:lnTo>
                      <a:pt x="2031" y="9"/>
                    </a:lnTo>
                    <a:lnTo>
                      <a:pt x="2031" y="9"/>
                    </a:lnTo>
                    <a:lnTo>
                      <a:pt x="2031" y="9"/>
                    </a:lnTo>
                    <a:lnTo>
                      <a:pt x="2033" y="9"/>
                    </a:lnTo>
                    <a:lnTo>
                      <a:pt x="2031" y="9"/>
                    </a:lnTo>
                    <a:lnTo>
                      <a:pt x="2033" y="9"/>
                    </a:lnTo>
                    <a:lnTo>
                      <a:pt x="2033" y="9"/>
                    </a:lnTo>
                    <a:lnTo>
                      <a:pt x="2033" y="9"/>
                    </a:lnTo>
                    <a:lnTo>
                      <a:pt x="2033" y="9"/>
                    </a:lnTo>
                    <a:lnTo>
                      <a:pt x="2035" y="9"/>
                    </a:lnTo>
                    <a:lnTo>
                      <a:pt x="2037" y="9"/>
                    </a:lnTo>
                    <a:lnTo>
                      <a:pt x="2037" y="9"/>
                    </a:lnTo>
                    <a:lnTo>
                      <a:pt x="2037" y="7"/>
                    </a:lnTo>
                    <a:lnTo>
                      <a:pt x="2038" y="7"/>
                    </a:lnTo>
                    <a:lnTo>
                      <a:pt x="2040" y="7"/>
                    </a:lnTo>
                    <a:lnTo>
                      <a:pt x="2040" y="7"/>
                    </a:lnTo>
                    <a:lnTo>
                      <a:pt x="2042" y="7"/>
                    </a:lnTo>
                    <a:lnTo>
                      <a:pt x="2042" y="7"/>
                    </a:lnTo>
                    <a:lnTo>
                      <a:pt x="2042" y="7"/>
                    </a:lnTo>
                    <a:lnTo>
                      <a:pt x="2044" y="7"/>
                    </a:lnTo>
                    <a:lnTo>
                      <a:pt x="2044" y="7"/>
                    </a:lnTo>
                    <a:lnTo>
                      <a:pt x="2046" y="9"/>
                    </a:lnTo>
                    <a:lnTo>
                      <a:pt x="2046" y="9"/>
                    </a:lnTo>
                    <a:lnTo>
                      <a:pt x="2046" y="9"/>
                    </a:lnTo>
                    <a:lnTo>
                      <a:pt x="2046" y="9"/>
                    </a:lnTo>
                    <a:lnTo>
                      <a:pt x="2047" y="11"/>
                    </a:lnTo>
                    <a:lnTo>
                      <a:pt x="2047" y="12"/>
                    </a:lnTo>
                    <a:lnTo>
                      <a:pt x="2047" y="12"/>
                    </a:lnTo>
                    <a:lnTo>
                      <a:pt x="2049" y="12"/>
                    </a:lnTo>
                    <a:lnTo>
                      <a:pt x="2049" y="12"/>
                    </a:lnTo>
                    <a:lnTo>
                      <a:pt x="2049" y="12"/>
                    </a:lnTo>
                    <a:lnTo>
                      <a:pt x="2051" y="14"/>
                    </a:lnTo>
                    <a:lnTo>
                      <a:pt x="2051" y="14"/>
                    </a:lnTo>
                    <a:lnTo>
                      <a:pt x="2051" y="12"/>
                    </a:lnTo>
                    <a:lnTo>
                      <a:pt x="2053" y="12"/>
                    </a:lnTo>
                    <a:lnTo>
                      <a:pt x="2053" y="12"/>
                    </a:lnTo>
                    <a:lnTo>
                      <a:pt x="2053" y="12"/>
                    </a:lnTo>
                    <a:lnTo>
                      <a:pt x="2053" y="12"/>
                    </a:lnTo>
                    <a:lnTo>
                      <a:pt x="2053" y="12"/>
                    </a:lnTo>
                    <a:lnTo>
                      <a:pt x="2053" y="12"/>
                    </a:lnTo>
                    <a:lnTo>
                      <a:pt x="2053" y="12"/>
                    </a:lnTo>
                    <a:lnTo>
                      <a:pt x="2053" y="12"/>
                    </a:lnTo>
                    <a:lnTo>
                      <a:pt x="2053" y="11"/>
                    </a:lnTo>
                    <a:lnTo>
                      <a:pt x="2055" y="11"/>
                    </a:lnTo>
                    <a:lnTo>
                      <a:pt x="2055" y="11"/>
                    </a:lnTo>
                    <a:lnTo>
                      <a:pt x="2056" y="11"/>
                    </a:lnTo>
                    <a:lnTo>
                      <a:pt x="2056" y="11"/>
                    </a:lnTo>
                    <a:lnTo>
                      <a:pt x="2056" y="11"/>
                    </a:lnTo>
                    <a:lnTo>
                      <a:pt x="2056" y="9"/>
                    </a:lnTo>
                    <a:lnTo>
                      <a:pt x="2058" y="9"/>
                    </a:lnTo>
                    <a:lnTo>
                      <a:pt x="2058" y="9"/>
                    </a:lnTo>
                    <a:lnTo>
                      <a:pt x="2058" y="9"/>
                    </a:lnTo>
                    <a:lnTo>
                      <a:pt x="2060" y="9"/>
                    </a:lnTo>
                    <a:lnTo>
                      <a:pt x="2060" y="9"/>
                    </a:lnTo>
                    <a:lnTo>
                      <a:pt x="2060" y="7"/>
                    </a:lnTo>
                    <a:lnTo>
                      <a:pt x="2060" y="7"/>
                    </a:lnTo>
                    <a:lnTo>
                      <a:pt x="2060" y="7"/>
                    </a:lnTo>
                    <a:lnTo>
                      <a:pt x="2062" y="7"/>
                    </a:lnTo>
                    <a:lnTo>
                      <a:pt x="2062" y="7"/>
                    </a:lnTo>
                    <a:lnTo>
                      <a:pt x="2064" y="7"/>
                    </a:lnTo>
                    <a:lnTo>
                      <a:pt x="2064" y="7"/>
                    </a:lnTo>
                    <a:lnTo>
                      <a:pt x="2064" y="9"/>
                    </a:lnTo>
                    <a:lnTo>
                      <a:pt x="2066" y="9"/>
                    </a:lnTo>
                    <a:lnTo>
                      <a:pt x="2066" y="7"/>
                    </a:lnTo>
                    <a:lnTo>
                      <a:pt x="2066" y="7"/>
                    </a:lnTo>
                    <a:lnTo>
                      <a:pt x="2066" y="7"/>
                    </a:lnTo>
                    <a:lnTo>
                      <a:pt x="2066" y="5"/>
                    </a:lnTo>
                    <a:lnTo>
                      <a:pt x="2066" y="5"/>
                    </a:lnTo>
                    <a:lnTo>
                      <a:pt x="2066" y="5"/>
                    </a:lnTo>
                    <a:lnTo>
                      <a:pt x="2067" y="5"/>
                    </a:lnTo>
                    <a:lnTo>
                      <a:pt x="2067" y="5"/>
                    </a:lnTo>
                    <a:lnTo>
                      <a:pt x="2067" y="5"/>
                    </a:lnTo>
                    <a:lnTo>
                      <a:pt x="2069" y="3"/>
                    </a:lnTo>
                    <a:lnTo>
                      <a:pt x="2069" y="3"/>
                    </a:lnTo>
                    <a:lnTo>
                      <a:pt x="2069" y="3"/>
                    </a:lnTo>
                    <a:lnTo>
                      <a:pt x="2069" y="3"/>
                    </a:lnTo>
                    <a:lnTo>
                      <a:pt x="2071" y="3"/>
                    </a:lnTo>
                    <a:lnTo>
                      <a:pt x="2071" y="3"/>
                    </a:lnTo>
                    <a:lnTo>
                      <a:pt x="2071" y="3"/>
                    </a:lnTo>
                    <a:lnTo>
                      <a:pt x="2071" y="3"/>
                    </a:lnTo>
                    <a:lnTo>
                      <a:pt x="2071" y="2"/>
                    </a:lnTo>
                    <a:lnTo>
                      <a:pt x="2071" y="2"/>
                    </a:lnTo>
                    <a:lnTo>
                      <a:pt x="2073" y="2"/>
                    </a:lnTo>
                    <a:lnTo>
                      <a:pt x="2073" y="2"/>
                    </a:lnTo>
                    <a:lnTo>
                      <a:pt x="2073" y="2"/>
                    </a:lnTo>
                    <a:lnTo>
                      <a:pt x="2075" y="2"/>
                    </a:lnTo>
                    <a:lnTo>
                      <a:pt x="2075" y="0"/>
                    </a:lnTo>
                    <a:lnTo>
                      <a:pt x="2075" y="0"/>
                    </a:lnTo>
                    <a:lnTo>
                      <a:pt x="2075" y="0"/>
                    </a:lnTo>
                    <a:lnTo>
                      <a:pt x="2076" y="0"/>
                    </a:lnTo>
                    <a:lnTo>
                      <a:pt x="2076" y="0"/>
                    </a:lnTo>
                    <a:lnTo>
                      <a:pt x="2078" y="0"/>
                    </a:lnTo>
                    <a:lnTo>
                      <a:pt x="2078" y="0"/>
                    </a:lnTo>
                    <a:lnTo>
                      <a:pt x="2080" y="0"/>
                    </a:lnTo>
                    <a:lnTo>
                      <a:pt x="2080" y="0"/>
                    </a:lnTo>
                    <a:lnTo>
                      <a:pt x="2080" y="0"/>
                    </a:lnTo>
                    <a:lnTo>
                      <a:pt x="2080" y="0"/>
                    </a:lnTo>
                    <a:lnTo>
                      <a:pt x="2082" y="0"/>
                    </a:lnTo>
                    <a:lnTo>
                      <a:pt x="2084" y="0"/>
                    </a:lnTo>
                    <a:lnTo>
                      <a:pt x="2084" y="0"/>
                    </a:lnTo>
                    <a:lnTo>
                      <a:pt x="2085" y="0"/>
                    </a:lnTo>
                    <a:lnTo>
                      <a:pt x="2085" y="0"/>
                    </a:lnTo>
                    <a:lnTo>
                      <a:pt x="2085" y="0"/>
                    </a:lnTo>
                    <a:lnTo>
                      <a:pt x="2085" y="0"/>
                    </a:lnTo>
                    <a:lnTo>
                      <a:pt x="2085" y="2"/>
                    </a:lnTo>
                    <a:lnTo>
                      <a:pt x="2085" y="2"/>
                    </a:lnTo>
                    <a:lnTo>
                      <a:pt x="2087" y="2"/>
                    </a:lnTo>
                    <a:lnTo>
                      <a:pt x="2087" y="2"/>
                    </a:lnTo>
                    <a:lnTo>
                      <a:pt x="2087" y="2"/>
                    </a:lnTo>
                    <a:lnTo>
                      <a:pt x="2087" y="2"/>
                    </a:lnTo>
                    <a:lnTo>
                      <a:pt x="2087" y="2"/>
                    </a:lnTo>
                    <a:lnTo>
                      <a:pt x="2089" y="3"/>
                    </a:lnTo>
                    <a:lnTo>
                      <a:pt x="2089" y="3"/>
                    </a:lnTo>
                    <a:lnTo>
                      <a:pt x="2089" y="3"/>
                    </a:lnTo>
                    <a:lnTo>
                      <a:pt x="2089" y="5"/>
                    </a:lnTo>
                    <a:lnTo>
                      <a:pt x="2089" y="5"/>
                    </a:lnTo>
                    <a:lnTo>
                      <a:pt x="2089" y="5"/>
                    </a:lnTo>
                    <a:lnTo>
                      <a:pt x="2089" y="5"/>
                    </a:lnTo>
                    <a:lnTo>
                      <a:pt x="2089" y="5"/>
                    </a:lnTo>
                    <a:lnTo>
                      <a:pt x="2089" y="7"/>
                    </a:lnTo>
                    <a:lnTo>
                      <a:pt x="2089" y="7"/>
                    </a:lnTo>
                    <a:lnTo>
                      <a:pt x="2089" y="7"/>
                    </a:lnTo>
                    <a:lnTo>
                      <a:pt x="2089" y="7"/>
                    </a:lnTo>
                    <a:lnTo>
                      <a:pt x="2089" y="7"/>
                    </a:lnTo>
                    <a:lnTo>
                      <a:pt x="2089" y="9"/>
                    </a:lnTo>
                    <a:lnTo>
                      <a:pt x="2091" y="9"/>
                    </a:lnTo>
                    <a:lnTo>
                      <a:pt x="2091" y="9"/>
                    </a:lnTo>
                    <a:lnTo>
                      <a:pt x="2091" y="9"/>
                    </a:lnTo>
                    <a:lnTo>
                      <a:pt x="2091" y="11"/>
                    </a:lnTo>
                    <a:lnTo>
                      <a:pt x="2091" y="11"/>
                    </a:lnTo>
                    <a:lnTo>
                      <a:pt x="2091" y="11"/>
                    </a:lnTo>
                    <a:lnTo>
                      <a:pt x="2091" y="11"/>
                    </a:lnTo>
                    <a:lnTo>
                      <a:pt x="2091" y="11"/>
                    </a:lnTo>
                    <a:lnTo>
                      <a:pt x="2093" y="12"/>
                    </a:lnTo>
                    <a:lnTo>
                      <a:pt x="2093" y="12"/>
                    </a:lnTo>
                    <a:lnTo>
                      <a:pt x="2093" y="12"/>
                    </a:lnTo>
                    <a:lnTo>
                      <a:pt x="2094" y="12"/>
                    </a:lnTo>
                    <a:lnTo>
                      <a:pt x="2096" y="12"/>
                    </a:lnTo>
                    <a:lnTo>
                      <a:pt x="2096" y="14"/>
                    </a:lnTo>
                    <a:lnTo>
                      <a:pt x="2098" y="14"/>
                    </a:lnTo>
                    <a:lnTo>
                      <a:pt x="2098" y="12"/>
                    </a:lnTo>
                    <a:lnTo>
                      <a:pt x="2100" y="12"/>
                    </a:lnTo>
                    <a:lnTo>
                      <a:pt x="2100" y="12"/>
                    </a:lnTo>
                    <a:lnTo>
                      <a:pt x="2100" y="12"/>
                    </a:lnTo>
                    <a:lnTo>
                      <a:pt x="2102" y="12"/>
                    </a:lnTo>
                    <a:lnTo>
                      <a:pt x="2103" y="12"/>
                    </a:lnTo>
                    <a:lnTo>
                      <a:pt x="2103" y="11"/>
                    </a:lnTo>
                    <a:lnTo>
                      <a:pt x="2105" y="11"/>
                    </a:lnTo>
                    <a:lnTo>
                      <a:pt x="2105" y="12"/>
                    </a:lnTo>
                    <a:lnTo>
                      <a:pt x="2105" y="12"/>
                    </a:lnTo>
                    <a:lnTo>
                      <a:pt x="2107" y="12"/>
                    </a:lnTo>
                    <a:lnTo>
                      <a:pt x="2107" y="12"/>
                    </a:lnTo>
                    <a:lnTo>
                      <a:pt x="2107" y="14"/>
                    </a:lnTo>
                    <a:lnTo>
                      <a:pt x="2109" y="14"/>
                    </a:lnTo>
                    <a:lnTo>
                      <a:pt x="2109" y="14"/>
                    </a:lnTo>
                    <a:lnTo>
                      <a:pt x="2109" y="14"/>
                    </a:lnTo>
                    <a:lnTo>
                      <a:pt x="2109" y="16"/>
                    </a:lnTo>
                    <a:lnTo>
                      <a:pt x="2109" y="16"/>
                    </a:lnTo>
                    <a:lnTo>
                      <a:pt x="2109" y="18"/>
                    </a:lnTo>
                    <a:lnTo>
                      <a:pt x="2111" y="20"/>
                    </a:lnTo>
                    <a:lnTo>
                      <a:pt x="2111" y="20"/>
                    </a:lnTo>
                    <a:lnTo>
                      <a:pt x="2111" y="20"/>
                    </a:lnTo>
                    <a:lnTo>
                      <a:pt x="2111" y="21"/>
                    </a:lnTo>
                    <a:lnTo>
                      <a:pt x="2113" y="21"/>
                    </a:lnTo>
                    <a:lnTo>
                      <a:pt x="2113" y="21"/>
                    </a:lnTo>
                    <a:lnTo>
                      <a:pt x="2113" y="23"/>
                    </a:lnTo>
                    <a:lnTo>
                      <a:pt x="2114" y="23"/>
                    </a:lnTo>
                    <a:lnTo>
                      <a:pt x="2114" y="23"/>
                    </a:lnTo>
                    <a:lnTo>
                      <a:pt x="2114" y="23"/>
                    </a:lnTo>
                    <a:lnTo>
                      <a:pt x="2116" y="23"/>
                    </a:lnTo>
                    <a:lnTo>
                      <a:pt x="2116" y="23"/>
                    </a:lnTo>
                    <a:lnTo>
                      <a:pt x="2118" y="23"/>
                    </a:lnTo>
                    <a:lnTo>
                      <a:pt x="2118" y="25"/>
                    </a:lnTo>
                    <a:lnTo>
                      <a:pt x="2118" y="25"/>
                    </a:lnTo>
                    <a:lnTo>
                      <a:pt x="2120" y="25"/>
                    </a:lnTo>
                    <a:lnTo>
                      <a:pt x="2122" y="27"/>
                    </a:lnTo>
                    <a:lnTo>
                      <a:pt x="2122" y="27"/>
                    </a:lnTo>
                    <a:lnTo>
                      <a:pt x="2123" y="27"/>
                    </a:lnTo>
                    <a:lnTo>
                      <a:pt x="2123" y="27"/>
                    </a:lnTo>
                    <a:lnTo>
                      <a:pt x="2123" y="27"/>
                    </a:lnTo>
                    <a:lnTo>
                      <a:pt x="2125" y="27"/>
                    </a:lnTo>
                    <a:lnTo>
                      <a:pt x="2125" y="27"/>
                    </a:lnTo>
                    <a:lnTo>
                      <a:pt x="2125" y="27"/>
                    </a:lnTo>
                    <a:lnTo>
                      <a:pt x="2127" y="27"/>
                    </a:lnTo>
                    <a:lnTo>
                      <a:pt x="2127" y="27"/>
                    </a:lnTo>
                    <a:lnTo>
                      <a:pt x="2129" y="27"/>
                    </a:lnTo>
                    <a:lnTo>
                      <a:pt x="2129" y="29"/>
                    </a:lnTo>
                    <a:lnTo>
                      <a:pt x="2129" y="29"/>
                    </a:lnTo>
                    <a:lnTo>
                      <a:pt x="2129" y="29"/>
                    </a:lnTo>
                    <a:lnTo>
                      <a:pt x="2131" y="29"/>
                    </a:lnTo>
                    <a:lnTo>
                      <a:pt x="2131" y="31"/>
                    </a:lnTo>
                    <a:lnTo>
                      <a:pt x="2131" y="31"/>
                    </a:lnTo>
                    <a:lnTo>
                      <a:pt x="2131" y="31"/>
                    </a:lnTo>
                    <a:lnTo>
                      <a:pt x="2132" y="31"/>
                    </a:lnTo>
                    <a:lnTo>
                      <a:pt x="2132" y="32"/>
                    </a:lnTo>
                    <a:lnTo>
                      <a:pt x="2134" y="32"/>
                    </a:lnTo>
                    <a:lnTo>
                      <a:pt x="2134" y="32"/>
                    </a:lnTo>
                    <a:lnTo>
                      <a:pt x="2136" y="34"/>
                    </a:lnTo>
                    <a:lnTo>
                      <a:pt x="2138" y="34"/>
                    </a:lnTo>
                    <a:lnTo>
                      <a:pt x="2138" y="34"/>
                    </a:lnTo>
                    <a:lnTo>
                      <a:pt x="2140" y="34"/>
                    </a:lnTo>
                    <a:lnTo>
                      <a:pt x="2140" y="36"/>
                    </a:lnTo>
                    <a:lnTo>
                      <a:pt x="2140" y="36"/>
                    </a:lnTo>
                    <a:lnTo>
                      <a:pt x="2140" y="36"/>
                    </a:lnTo>
                    <a:lnTo>
                      <a:pt x="2141" y="36"/>
                    </a:lnTo>
                    <a:lnTo>
                      <a:pt x="2141" y="36"/>
                    </a:lnTo>
                    <a:lnTo>
                      <a:pt x="2141" y="38"/>
                    </a:lnTo>
                    <a:lnTo>
                      <a:pt x="2140" y="38"/>
                    </a:lnTo>
                    <a:lnTo>
                      <a:pt x="2140" y="38"/>
                    </a:lnTo>
                    <a:lnTo>
                      <a:pt x="2140" y="38"/>
                    </a:lnTo>
                    <a:lnTo>
                      <a:pt x="2138" y="38"/>
                    </a:lnTo>
                    <a:lnTo>
                      <a:pt x="2138" y="38"/>
                    </a:lnTo>
                    <a:lnTo>
                      <a:pt x="2138" y="38"/>
                    </a:lnTo>
                    <a:lnTo>
                      <a:pt x="2138" y="38"/>
                    </a:lnTo>
                    <a:lnTo>
                      <a:pt x="2136" y="38"/>
                    </a:lnTo>
                    <a:lnTo>
                      <a:pt x="2136" y="40"/>
                    </a:lnTo>
                    <a:lnTo>
                      <a:pt x="2136" y="40"/>
                    </a:lnTo>
                    <a:lnTo>
                      <a:pt x="2136" y="40"/>
                    </a:lnTo>
                    <a:lnTo>
                      <a:pt x="2136" y="40"/>
                    </a:lnTo>
                    <a:lnTo>
                      <a:pt x="2134" y="40"/>
                    </a:lnTo>
                    <a:lnTo>
                      <a:pt x="2134" y="40"/>
                    </a:lnTo>
                    <a:lnTo>
                      <a:pt x="2134" y="41"/>
                    </a:lnTo>
                    <a:lnTo>
                      <a:pt x="2132" y="41"/>
                    </a:lnTo>
                    <a:lnTo>
                      <a:pt x="2132" y="43"/>
                    </a:lnTo>
                    <a:lnTo>
                      <a:pt x="2131" y="43"/>
                    </a:lnTo>
                    <a:lnTo>
                      <a:pt x="2131" y="45"/>
                    </a:lnTo>
                    <a:lnTo>
                      <a:pt x="2129" y="45"/>
                    </a:lnTo>
                    <a:lnTo>
                      <a:pt x="2129" y="45"/>
                    </a:lnTo>
                    <a:lnTo>
                      <a:pt x="2129" y="45"/>
                    </a:lnTo>
                    <a:lnTo>
                      <a:pt x="2127" y="47"/>
                    </a:lnTo>
                    <a:lnTo>
                      <a:pt x="2127" y="47"/>
                    </a:lnTo>
                    <a:lnTo>
                      <a:pt x="2125" y="47"/>
                    </a:lnTo>
                    <a:lnTo>
                      <a:pt x="2125" y="47"/>
                    </a:lnTo>
                    <a:lnTo>
                      <a:pt x="2125" y="47"/>
                    </a:lnTo>
                    <a:lnTo>
                      <a:pt x="2125" y="47"/>
                    </a:lnTo>
                    <a:lnTo>
                      <a:pt x="2123" y="47"/>
                    </a:lnTo>
                    <a:lnTo>
                      <a:pt x="2123" y="47"/>
                    </a:lnTo>
                    <a:lnTo>
                      <a:pt x="2122" y="47"/>
                    </a:lnTo>
                    <a:lnTo>
                      <a:pt x="2122" y="47"/>
                    </a:lnTo>
                    <a:lnTo>
                      <a:pt x="2122" y="47"/>
                    </a:lnTo>
                    <a:lnTo>
                      <a:pt x="2122" y="49"/>
                    </a:lnTo>
                    <a:lnTo>
                      <a:pt x="2120" y="49"/>
                    </a:lnTo>
                    <a:lnTo>
                      <a:pt x="2120" y="49"/>
                    </a:lnTo>
                    <a:lnTo>
                      <a:pt x="2120" y="49"/>
                    </a:lnTo>
                    <a:lnTo>
                      <a:pt x="2120" y="49"/>
                    </a:lnTo>
                    <a:lnTo>
                      <a:pt x="2120" y="50"/>
                    </a:lnTo>
                    <a:lnTo>
                      <a:pt x="2120" y="50"/>
                    </a:lnTo>
                    <a:lnTo>
                      <a:pt x="2120" y="50"/>
                    </a:lnTo>
                    <a:lnTo>
                      <a:pt x="2120" y="52"/>
                    </a:lnTo>
                    <a:lnTo>
                      <a:pt x="2120" y="54"/>
                    </a:lnTo>
                    <a:lnTo>
                      <a:pt x="2120" y="54"/>
                    </a:lnTo>
                    <a:lnTo>
                      <a:pt x="2120" y="56"/>
                    </a:lnTo>
                    <a:lnTo>
                      <a:pt x="2120" y="56"/>
                    </a:lnTo>
                    <a:lnTo>
                      <a:pt x="2120" y="58"/>
                    </a:lnTo>
                    <a:lnTo>
                      <a:pt x="2120" y="58"/>
                    </a:lnTo>
                    <a:lnTo>
                      <a:pt x="2120" y="58"/>
                    </a:lnTo>
                    <a:lnTo>
                      <a:pt x="2120" y="59"/>
                    </a:lnTo>
                    <a:lnTo>
                      <a:pt x="2122" y="59"/>
                    </a:lnTo>
                    <a:lnTo>
                      <a:pt x="2122" y="61"/>
                    </a:lnTo>
                    <a:lnTo>
                      <a:pt x="2122" y="61"/>
                    </a:lnTo>
                    <a:lnTo>
                      <a:pt x="2123" y="61"/>
                    </a:lnTo>
                    <a:lnTo>
                      <a:pt x="2123" y="61"/>
                    </a:lnTo>
                    <a:lnTo>
                      <a:pt x="2123" y="61"/>
                    </a:lnTo>
                    <a:lnTo>
                      <a:pt x="2125" y="63"/>
                    </a:lnTo>
                    <a:lnTo>
                      <a:pt x="2125" y="63"/>
                    </a:lnTo>
                    <a:lnTo>
                      <a:pt x="2127" y="63"/>
                    </a:lnTo>
                    <a:lnTo>
                      <a:pt x="2127" y="65"/>
                    </a:lnTo>
                    <a:lnTo>
                      <a:pt x="2127" y="65"/>
                    </a:lnTo>
                    <a:lnTo>
                      <a:pt x="2127" y="67"/>
                    </a:lnTo>
                    <a:lnTo>
                      <a:pt x="2127" y="67"/>
                    </a:lnTo>
                    <a:lnTo>
                      <a:pt x="2127" y="69"/>
                    </a:lnTo>
                    <a:lnTo>
                      <a:pt x="2125" y="69"/>
                    </a:lnTo>
                    <a:lnTo>
                      <a:pt x="2125" y="69"/>
                    </a:lnTo>
                    <a:lnTo>
                      <a:pt x="2125" y="69"/>
                    </a:lnTo>
                    <a:lnTo>
                      <a:pt x="2123" y="69"/>
                    </a:lnTo>
                    <a:lnTo>
                      <a:pt x="2123" y="69"/>
                    </a:lnTo>
                    <a:lnTo>
                      <a:pt x="2123" y="70"/>
                    </a:lnTo>
                    <a:lnTo>
                      <a:pt x="2123" y="70"/>
                    </a:lnTo>
                    <a:lnTo>
                      <a:pt x="2123" y="72"/>
                    </a:lnTo>
                    <a:lnTo>
                      <a:pt x="2122" y="72"/>
                    </a:lnTo>
                    <a:lnTo>
                      <a:pt x="2122" y="72"/>
                    </a:lnTo>
                    <a:lnTo>
                      <a:pt x="2122" y="74"/>
                    </a:lnTo>
                    <a:lnTo>
                      <a:pt x="2120" y="74"/>
                    </a:lnTo>
                    <a:lnTo>
                      <a:pt x="2120" y="74"/>
                    </a:lnTo>
                    <a:lnTo>
                      <a:pt x="2120" y="74"/>
                    </a:lnTo>
                    <a:lnTo>
                      <a:pt x="2120" y="74"/>
                    </a:lnTo>
                    <a:lnTo>
                      <a:pt x="2120" y="74"/>
                    </a:lnTo>
                    <a:lnTo>
                      <a:pt x="2118" y="76"/>
                    </a:lnTo>
                    <a:lnTo>
                      <a:pt x="2118" y="76"/>
                    </a:lnTo>
                    <a:lnTo>
                      <a:pt x="2114" y="76"/>
                    </a:lnTo>
                    <a:lnTo>
                      <a:pt x="2114" y="76"/>
                    </a:lnTo>
                    <a:lnTo>
                      <a:pt x="2114" y="76"/>
                    </a:lnTo>
                    <a:lnTo>
                      <a:pt x="2114" y="78"/>
                    </a:lnTo>
                    <a:lnTo>
                      <a:pt x="2113" y="78"/>
                    </a:lnTo>
                    <a:lnTo>
                      <a:pt x="2113" y="78"/>
                    </a:lnTo>
                    <a:lnTo>
                      <a:pt x="2111" y="79"/>
                    </a:lnTo>
                    <a:lnTo>
                      <a:pt x="2111" y="79"/>
                    </a:lnTo>
                    <a:lnTo>
                      <a:pt x="2111" y="79"/>
                    </a:lnTo>
                    <a:lnTo>
                      <a:pt x="2111" y="81"/>
                    </a:lnTo>
                    <a:lnTo>
                      <a:pt x="2111" y="81"/>
                    </a:lnTo>
                    <a:lnTo>
                      <a:pt x="2111" y="81"/>
                    </a:lnTo>
                    <a:lnTo>
                      <a:pt x="2111" y="81"/>
                    </a:lnTo>
                    <a:lnTo>
                      <a:pt x="2111" y="81"/>
                    </a:lnTo>
                    <a:lnTo>
                      <a:pt x="2111" y="83"/>
                    </a:lnTo>
                    <a:lnTo>
                      <a:pt x="2109" y="83"/>
                    </a:lnTo>
                    <a:lnTo>
                      <a:pt x="2109" y="85"/>
                    </a:lnTo>
                    <a:lnTo>
                      <a:pt x="2109" y="85"/>
                    </a:lnTo>
                    <a:lnTo>
                      <a:pt x="2107" y="85"/>
                    </a:lnTo>
                    <a:lnTo>
                      <a:pt x="2107" y="87"/>
                    </a:lnTo>
                    <a:lnTo>
                      <a:pt x="2107" y="87"/>
                    </a:lnTo>
                    <a:lnTo>
                      <a:pt x="2107" y="87"/>
                    </a:lnTo>
                    <a:lnTo>
                      <a:pt x="2107" y="88"/>
                    </a:lnTo>
                    <a:lnTo>
                      <a:pt x="2105" y="88"/>
                    </a:lnTo>
                    <a:lnTo>
                      <a:pt x="2105" y="88"/>
                    </a:lnTo>
                    <a:lnTo>
                      <a:pt x="2105" y="90"/>
                    </a:lnTo>
                    <a:lnTo>
                      <a:pt x="2105" y="90"/>
                    </a:lnTo>
                    <a:lnTo>
                      <a:pt x="2105" y="90"/>
                    </a:lnTo>
                    <a:lnTo>
                      <a:pt x="2105" y="90"/>
                    </a:lnTo>
                    <a:lnTo>
                      <a:pt x="2105" y="90"/>
                    </a:lnTo>
                    <a:lnTo>
                      <a:pt x="2107" y="90"/>
                    </a:lnTo>
                    <a:lnTo>
                      <a:pt x="2107" y="92"/>
                    </a:lnTo>
                    <a:lnTo>
                      <a:pt x="2107" y="92"/>
                    </a:lnTo>
                    <a:lnTo>
                      <a:pt x="2107" y="94"/>
                    </a:lnTo>
                    <a:lnTo>
                      <a:pt x="2107" y="94"/>
                    </a:lnTo>
                    <a:lnTo>
                      <a:pt x="2107" y="94"/>
                    </a:lnTo>
                    <a:lnTo>
                      <a:pt x="2107" y="96"/>
                    </a:lnTo>
                    <a:lnTo>
                      <a:pt x="2107" y="96"/>
                    </a:lnTo>
                    <a:lnTo>
                      <a:pt x="2107" y="96"/>
                    </a:lnTo>
                    <a:lnTo>
                      <a:pt x="2107" y="97"/>
                    </a:lnTo>
                    <a:lnTo>
                      <a:pt x="2109" y="97"/>
                    </a:lnTo>
                    <a:lnTo>
                      <a:pt x="2109" y="97"/>
                    </a:lnTo>
                    <a:lnTo>
                      <a:pt x="2109" y="99"/>
                    </a:lnTo>
                    <a:lnTo>
                      <a:pt x="2109" y="99"/>
                    </a:lnTo>
                    <a:lnTo>
                      <a:pt x="2111" y="99"/>
                    </a:lnTo>
                    <a:lnTo>
                      <a:pt x="2111" y="99"/>
                    </a:lnTo>
                    <a:lnTo>
                      <a:pt x="2111" y="99"/>
                    </a:lnTo>
                    <a:lnTo>
                      <a:pt x="2113" y="99"/>
                    </a:lnTo>
                    <a:lnTo>
                      <a:pt x="2113" y="101"/>
                    </a:lnTo>
                    <a:lnTo>
                      <a:pt x="2111" y="103"/>
                    </a:lnTo>
                    <a:lnTo>
                      <a:pt x="2111" y="103"/>
                    </a:lnTo>
                    <a:lnTo>
                      <a:pt x="2111" y="103"/>
                    </a:lnTo>
                    <a:lnTo>
                      <a:pt x="2111" y="105"/>
                    </a:lnTo>
                    <a:lnTo>
                      <a:pt x="2111" y="105"/>
                    </a:lnTo>
                    <a:lnTo>
                      <a:pt x="2111" y="105"/>
                    </a:lnTo>
                    <a:lnTo>
                      <a:pt x="2111" y="107"/>
                    </a:lnTo>
                    <a:lnTo>
                      <a:pt x="2109" y="107"/>
                    </a:lnTo>
                    <a:lnTo>
                      <a:pt x="2109" y="107"/>
                    </a:lnTo>
                    <a:lnTo>
                      <a:pt x="2109" y="107"/>
                    </a:lnTo>
                    <a:lnTo>
                      <a:pt x="2109" y="108"/>
                    </a:lnTo>
                    <a:lnTo>
                      <a:pt x="2109" y="108"/>
                    </a:lnTo>
                    <a:lnTo>
                      <a:pt x="2109" y="108"/>
                    </a:lnTo>
                    <a:lnTo>
                      <a:pt x="2109" y="108"/>
                    </a:lnTo>
                    <a:lnTo>
                      <a:pt x="2111" y="110"/>
                    </a:lnTo>
                    <a:lnTo>
                      <a:pt x="2109" y="112"/>
                    </a:lnTo>
                    <a:lnTo>
                      <a:pt x="2109" y="112"/>
                    </a:lnTo>
                    <a:lnTo>
                      <a:pt x="2109" y="114"/>
                    </a:lnTo>
                    <a:lnTo>
                      <a:pt x="2109" y="114"/>
                    </a:lnTo>
                    <a:lnTo>
                      <a:pt x="2109" y="114"/>
                    </a:lnTo>
                    <a:lnTo>
                      <a:pt x="2109" y="116"/>
                    </a:lnTo>
                    <a:lnTo>
                      <a:pt x="2111" y="117"/>
                    </a:lnTo>
                    <a:lnTo>
                      <a:pt x="2111" y="117"/>
                    </a:lnTo>
                    <a:lnTo>
                      <a:pt x="2111" y="117"/>
                    </a:lnTo>
                    <a:lnTo>
                      <a:pt x="2111" y="117"/>
                    </a:lnTo>
                    <a:lnTo>
                      <a:pt x="2111" y="117"/>
                    </a:lnTo>
                    <a:lnTo>
                      <a:pt x="2109" y="119"/>
                    </a:lnTo>
                    <a:lnTo>
                      <a:pt x="2109" y="119"/>
                    </a:lnTo>
                    <a:lnTo>
                      <a:pt x="2109" y="119"/>
                    </a:lnTo>
                    <a:lnTo>
                      <a:pt x="2107" y="119"/>
                    </a:lnTo>
                    <a:lnTo>
                      <a:pt x="2107" y="121"/>
                    </a:lnTo>
                    <a:lnTo>
                      <a:pt x="2103" y="121"/>
                    </a:lnTo>
                    <a:lnTo>
                      <a:pt x="2103" y="121"/>
                    </a:lnTo>
                    <a:lnTo>
                      <a:pt x="2102" y="121"/>
                    </a:lnTo>
                    <a:lnTo>
                      <a:pt x="2102" y="121"/>
                    </a:lnTo>
                    <a:lnTo>
                      <a:pt x="2100" y="123"/>
                    </a:lnTo>
                    <a:lnTo>
                      <a:pt x="2100" y="123"/>
                    </a:lnTo>
                    <a:lnTo>
                      <a:pt x="2100" y="123"/>
                    </a:lnTo>
                    <a:lnTo>
                      <a:pt x="2098" y="123"/>
                    </a:lnTo>
                    <a:lnTo>
                      <a:pt x="2098" y="123"/>
                    </a:lnTo>
                    <a:lnTo>
                      <a:pt x="2096" y="123"/>
                    </a:lnTo>
                    <a:lnTo>
                      <a:pt x="2096" y="125"/>
                    </a:lnTo>
                    <a:lnTo>
                      <a:pt x="2096" y="125"/>
                    </a:lnTo>
                    <a:lnTo>
                      <a:pt x="2096" y="125"/>
                    </a:lnTo>
                    <a:lnTo>
                      <a:pt x="2094" y="126"/>
                    </a:lnTo>
                    <a:lnTo>
                      <a:pt x="2094" y="126"/>
                    </a:lnTo>
                    <a:lnTo>
                      <a:pt x="2094" y="128"/>
                    </a:lnTo>
                    <a:lnTo>
                      <a:pt x="2094" y="128"/>
                    </a:lnTo>
                    <a:lnTo>
                      <a:pt x="2094" y="128"/>
                    </a:lnTo>
                    <a:lnTo>
                      <a:pt x="2094" y="128"/>
                    </a:lnTo>
                    <a:lnTo>
                      <a:pt x="2094" y="130"/>
                    </a:lnTo>
                    <a:lnTo>
                      <a:pt x="2094" y="130"/>
                    </a:lnTo>
                    <a:lnTo>
                      <a:pt x="2096" y="132"/>
                    </a:lnTo>
                    <a:lnTo>
                      <a:pt x="2096" y="132"/>
                    </a:lnTo>
                    <a:lnTo>
                      <a:pt x="2096" y="134"/>
                    </a:lnTo>
                    <a:lnTo>
                      <a:pt x="2096" y="134"/>
                    </a:lnTo>
                    <a:lnTo>
                      <a:pt x="2098" y="134"/>
                    </a:lnTo>
                    <a:lnTo>
                      <a:pt x="2098" y="135"/>
                    </a:lnTo>
                    <a:lnTo>
                      <a:pt x="2098" y="135"/>
                    </a:lnTo>
                    <a:lnTo>
                      <a:pt x="2098" y="137"/>
                    </a:lnTo>
                    <a:lnTo>
                      <a:pt x="2098" y="137"/>
                    </a:lnTo>
                    <a:lnTo>
                      <a:pt x="2098" y="139"/>
                    </a:lnTo>
                    <a:lnTo>
                      <a:pt x="2098" y="139"/>
                    </a:lnTo>
                    <a:lnTo>
                      <a:pt x="2098" y="139"/>
                    </a:lnTo>
                    <a:lnTo>
                      <a:pt x="2098" y="139"/>
                    </a:lnTo>
                    <a:lnTo>
                      <a:pt x="2098" y="141"/>
                    </a:lnTo>
                    <a:lnTo>
                      <a:pt x="2098" y="141"/>
                    </a:lnTo>
                    <a:lnTo>
                      <a:pt x="2096" y="141"/>
                    </a:lnTo>
                    <a:lnTo>
                      <a:pt x="2096" y="143"/>
                    </a:lnTo>
                    <a:lnTo>
                      <a:pt x="2096" y="143"/>
                    </a:lnTo>
                    <a:lnTo>
                      <a:pt x="2096" y="143"/>
                    </a:lnTo>
                    <a:lnTo>
                      <a:pt x="2096" y="145"/>
                    </a:lnTo>
                    <a:lnTo>
                      <a:pt x="2094" y="145"/>
                    </a:lnTo>
                    <a:lnTo>
                      <a:pt x="2094" y="145"/>
                    </a:lnTo>
                    <a:lnTo>
                      <a:pt x="2094" y="145"/>
                    </a:lnTo>
                    <a:lnTo>
                      <a:pt x="2094" y="146"/>
                    </a:lnTo>
                    <a:lnTo>
                      <a:pt x="2094" y="146"/>
                    </a:lnTo>
                    <a:lnTo>
                      <a:pt x="2094" y="148"/>
                    </a:lnTo>
                    <a:lnTo>
                      <a:pt x="2094" y="148"/>
                    </a:lnTo>
                    <a:lnTo>
                      <a:pt x="2094" y="148"/>
                    </a:lnTo>
                    <a:lnTo>
                      <a:pt x="2094" y="148"/>
                    </a:lnTo>
                    <a:lnTo>
                      <a:pt x="2094" y="148"/>
                    </a:lnTo>
                    <a:lnTo>
                      <a:pt x="2094" y="150"/>
                    </a:lnTo>
                    <a:lnTo>
                      <a:pt x="2094" y="150"/>
                    </a:lnTo>
                    <a:lnTo>
                      <a:pt x="2094" y="150"/>
                    </a:lnTo>
                    <a:lnTo>
                      <a:pt x="2094" y="150"/>
                    </a:lnTo>
                    <a:lnTo>
                      <a:pt x="2094" y="150"/>
                    </a:lnTo>
                    <a:lnTo>
                      <a:pt x="2094" y="150"/>
                    </a:lnTo>
                    <a:lnTo>
                      <a:pt x="2096" y="152"/>
                    </a:lnTo>
                    <a:lnTo>
                      <a:pt x="2096" y="152"/>
                    </a:lnTo>
                    <a:lnTo>
                      <a:pt x="2098" y="152"/>
                    </a:lnTo>
                    <a:lnTo>
                      <a:pt x="2098" y="152"/>
                    </a:lnTo>
                    <a:lnTo>
                      <a:pt x="2098" y="152"/>
                    </a:lnTo>
                    <a:lnTo>
                      <a:pt x="2100" y="152"/>
                    </a:lnTo>
                    <a:lnTo>
                      <a:pt x="2100" y="152"/>
                    </a:lnTo>
                    <a:lnTo>
                      <a:pt x="2102" y="154"/>
                    </a:lnTo>
                    <a:lnTo>
                      <a:pt x="2102" y="154"/>
                    </a:lnTo>
                    <a:lnTo>
                      <a:pt x="2103" y="154"/>
                    </a:lnTo>
                    <a:lnTo>
                      <a:pt x="2103" y="154"/>
                    </a:lnTo>
                    <a:lnTo>
                      <a:pt x="2105" y="155"/>
                    </a:lnTo>
                    <a:lnTo>
                      <a:pt x="2105" y="157"/>
                    </a:lnTo>
                    <a:lnTo>
                      <a:pt x="2107" y="159"/>
                    </a:lnTo>
                    <a:lnTo>
                      <a:pt x="2107" y="159"/>
                    </a:lnTo>
                    <a:lnTo>
                      <a:pt x="2109" y="161"/>
                    </a:lnTo>
                    <a:lnTo>
                      <a:pt x="2109" y="161"/>
                    </a:lnTo>
                    <a:lnTo>
                      <a:pt x="2111" y="161"/>
                    </a:lnTo>
                    <a:lnTo>
                      <a:pt x="2111" y="161"/>
                    </a:lnTo>
                    <a:lnTo>
                      <a:pt x="2111" y="161"/>
                    </a:lnTo>
                    <a:lnTo>
                      <a:pt x="2111" y="163"/>
                    </a:lnTo>
                    <a:lnTo>
                      <a:pt x="2111" y="163"/>
                    </a:lnTo>
                    <a:lnTo>
                      <a:pt x="2113" y="163"/>
                    </a:lnTo>
                    <a:lnTo>
                      <a:pt x="2113" y="164"/>
                    </a:lnTo>
                    <a:lnTo>
                      <a:pt x="2114" y="164"/>
                    </a:lnTo>
                    <a:lnTo>
                      <a:pt x="2114" y="164"/>
                    </a:lnTo>
                    <a:lnTo>
                      <a:pt x="2114" y="164"/>
                    </a:lnTo>
                    <a:lnTo>
                      <a:pt x="2116" y="164"/>
                    </a:lnTo>
                    <a:lnTo>
                      <a:pt x="2116" y="164"/>
                    </a:lnTo>
                    <a:lnTo>
                      <a:pt x="2116" y="164"/>
                    </a:lnTo>
                    <a:lnTo>
                      <a:pt x="2116" y="166"/>
                    </a:lnTo>
                    <a:lnTo>
                      <a:pt x="2118" y="166"/>
                    </a:lnTo>
                    <a:lnTo>
                      <a:pt x="2118" y="166"/>
                    </a:lnTo>
                    <a:lnTo>
                      <a:pt x="2118" y="166"/>
                    </a:lnTo>
                    <a:lnTo>
                      <a:pt x="2118" y="166"/>
                    </a:lnTo>
                    <a:lnTo>
                      <a:pt x="2120" y="166"/>
                    </a:lnTo>
                    <a:lnTo>
                      <a:pt x="2120" y="166"/>
                    </a:lnTo>
                    <a:lnTo>
                      <a:pt x="2120" y="168"/>
                    </a:lnTo>
                    <a:lnTo>
                      <a:pt x="2120" y="168"/>
                    </a:lnTo>
                    <a:lnTo>
                      <a:pt x="2120" y="168"/>
                    </a:lnTo>
                    <a:lnTo>
                      <a:pt x="2120" y="168"/>
                    </a:lnTo>
                    <a:lnTo>
                      <a:pt x="2120" y="168"/>
                    </a:lnTo>
                    <a:lnTo>
                      <a:pt x="2120" y="170"/>
                    </a:lnTo>
                    <a:lnTo>
                      <a:pt x="2122" y="170"/>
                    </a:lnTo>
                    <a:lnTo>
                      <a:pt x="2122" y="170"/>
                    </a:lnTo>
                    <a:lnTo>
                      <a:pt x="2122" y="172"/>
                    </a:lnTo>
                    <a:lnTo>
                      <a:pt x="2122" y="172"/>
                    </a:lnTo>
                    <a:lnTo>
                      <a:pt x="2122" y="173"/>
                    </a:lnTo>
                    <a:lnTo>
                      <a:pt x="2122" y="173"/>
                    </a:lnTo>
                    <a:lnTo>
                      <a:pt x="2123" y="175"/>
                    </a:lnTo>
                    <a:lnTo>
                      <a:pt x="2123" y="175"/>
                    </a:lnTo>
                    <a:lnTo>
                      <a:pt x="2123" y="175"/>
                    </a:lnTo>
                    <a:lnTo>
                      <a:pt x="2125" y="175"/>
                    </a:lnTo>
                    <a:lnTo>
                      <a:pt x="2125" y="177"/>
                    </a:lnTo>
                    <a:lnTo>
                      <a:pt x="2125" y="177"/>
                    </a:lnTo>
                    <a:lnTo>
                      <a:pt x="2127" y="179"/>
                    </a:lnTo>
                    <a:lnTo>
                      <a:pt x="2127" y="179"/>
                    </a:lnTo>
                    <a:lnTo>
                      <a:pt x="2127" y="179"/>
                    </a:lnTo>
                    <a:lnTo>
                      <a:pt x="2129" y="181"/>
                    </a:lnTo>
                    <a:lnTo>
                      <a:pt x="2129" y="181"/>
                    </a:lnTo>
                    <a:lnTo>
                      <a:pt x="2129" y="181"/>
                    </a:lnTo>
                    <a:lnTo>
                      <a:pt x="2129" y="182"/>
                    </a:lnTo>
                    <a:lnTo>
                      <a:pt x="2129" y="182"/>
                    </a:lnTo>
                    <a:lnTo>
                      <a:pt x="2129" y="182"/>
                    </a:lnTo>
                    <a:lnTo>
                      <a:pt x="2129" y="184"/>
                    </a:lnTo>
                    <a:lnTo>
                      <a:pt x="2129" y="186"/>
                    </a:lnTo>
                    <a:lnTo>
                      <a:pt x="2127" y="186"/>
                    </a:lnTo>
                    <a:lnTo>
                      <a:pt x="2127" y="188"/>
                    </a:lnTo>
                    <a:lnTo>
                      <a:pt x="2127" y="188"/>
                    </a:lnTo>
                    <a:lnTo>
                      <a:pt x="2127" y="188"/>
                    </a:lnTo>
                    <a:lnTo>
                      <a:pt x="2127" y="188"/>
                    </a:lnTo>
                    <a:lnTo>
                      <a:pt x="2125" y="188"/>
                    </a:lnTo>
                    <a:lnTo>
                      <a:pt x="2125" y="188"/>
                    </a:lnTo>
                    <a:lnTo>
                      <a:pt x="2125" y="190"/>
                    </a:lnTo>
                    <a:lnTo>
                      <a:pt x="2123" y="190"/>
                    </a:lnTo>
                    <a:lnTo>
                      <a:pt x="2123" y="190"/>
                    </a:lnTo>
                    <a:lnTo>
                      <a:pt x="2122" y="192"/>
                    </a:lnTo>
                    <a:lnTo>
                      <a:pt x="2120" y="193"/>
                    </a:lnTo>
                    <a:lnTo>
                      <a:pt x="2120" y="193"/>
                    </a:lnTo>
                    <a:lnTo>
                      <a:pt x="2120" y="195"/>
                    </a:lnTo>
                    <a:lnTo>
                      <a:pt x="2120" y="195"/>
                    </a:lnTo>
                    <a:lnTo>
                      <a:pt x="2120" y="195"/>
                    </a:lnTo>
                    <a:lnTo>
                      <a:pt x="2120" y="197"/>
                    </a:lnTo>
                    <a:lnTo>
                      <a:pt x="2120" y="199"/>
                    </a:lnTo>
                    <a:lnTo>
                      <a:pt x="2118" y="201"/>
                    </a:lnTo>
                    <a:lnTo>
                      <a:pt x="2118" y="201"/>
                    </a:lnTo>
                    <a:lnTo>
                      <a:pt x="2116" y="202"/>
                    </a:lnTo>
                    <a:lnTo>
                      <a:pt x="2116" y="202"/>
                    </a:lnTo>
                    <a:lnTo>
                      <a:pt x="2116" y="204"/>
                    </a:lnTo>
                    <a:lnTo>
                      <a:pt x="2116" y="204"/>
                    </a:lnTo>
                    <a:lnTo>
                      <a:pt x="2116" y="204"/>
                    </a:lnTo>
                    <a:lnTo>
                      <a:pt x="2118" y="204"/>
                    </a:lnTo>
                    <a:lnTo>
                      <a:pt x="2118" y="206"/>
                    </a:lnTo>
                    <a:lnTo>
                      <a:pt x="2118" y="206"/>
                    </a:lnTo>
                    <a:lnTo>
                      <a:pt x="2118" y="206"/>
                    </a:lnTo>
                    <a:lnTo>
                      <a:pt x="2120" y="206"/>
                    </a:lnTo>
                    <a:lnTo>
                      <a:pt x="2120" y="206"/>
                    </a:lnTo>
                    <a:lnTo>
                      <a:pt x="2120" y="208"/>
                    </a:lnTo>
                    <a:lnTo>
                      <a:pt x="2120" y="208"/>
                    </a:lnTo>
                    <a:lnTo>
                      <a:pt x="2118" y="208"/>
                    </a:lnTo>
                    <a:lnTo>
                      <a:pt x="2118" y="210"/>
                    </a:lnTo>
                    <a:lnTo>
                      <a:pt x="2118" y="210"/>
                    </a:lnTo>
                    <a:lnTo>
                      <a:pt x="2118" y="211"/>
                    </a:lnTo>
                    <a:lnTo>
                      <a:pt x="2118" y="213"/>
                    </a:lnTo>
                    <a:lnTo>
                      <a:pt x="2118" y="215"/>
                    </a:lnTo>
                    <a:lnTo>
                      <a:pt x="2116" y="217"/>
                    </a:lnTo>
                    <a:lnTo>
                      <a:pt x="2116" y="217"/>
                    </a:lnTo>
                    <a:lnTo>
                      <a:pt x="2116" y="219"/>
                    </a:lnTo>
                    <a:lnTo>
                      <a:pt x="2116" y="219"/>
                    </a:lnTo>
                    <a:lnTo>
                      <a:pt x="2116" y="219"/>
                    </a:lnTo>
                    <a:lnTo>
                      <a:pt x="2116" y="219"/>
                    </a:lnTo>
                    <a:lnTo>
                      <a:pt x="2116" y="219"/>
                    </a:lnTo>
                    <a:lnTo>
                      <a:pt x="2114" y="219"/>
                    </a:lnTo>
                    <a:lnTo>
                      <a:pt x="2114" y="219"/>
                    </a:lnTo>
                    <a:lnTo>
                      <a:pt x="2113" y="219"/>
                    </a:lnTo>
                    <a:lnTo>
                      <a:pt x="2113" y="219"/>
                    </a:lnTo>
                    <a:lnTo>
                      <a:pt x="2113" y="219"/>
                    </a:lnTo>
                    <a:lnTo>
                      <a:pt x="2111" y="219"/>
                    </a:lnTo>
                    <a:lnTo>
                      <a:pt x="2111" y="220"/>
                    </a:lnTo>
                    <a:lnTo>
                      <a:pt x="2111" y="220"/>
                    </a:lnTo>
                    <a:lnTo>
                      <a:pt x="2109" y="222"/>
                    </a:lnTo>
                    <a:lnTo>
                      <a:pt x="2109" y="222"/>
                    </a:lnTo>
                    <a:lnTo>
                      <a:pt x="2109" y="222"/>
                    </a:lnTo>
                    <a:lnTo>
                      <a:pt x="2109" y="222"/>
                    </a:lnTo>
                    <a:lnTo>
                      <a:pt x="2109" y="222"/>
                    </a:lnTo>
                    <a:lnTo>
                      <a:pt x="2107" y="226"/>
                    </a:lnTo>
                    <a:lnTo>
                      <a:pt x="2107" y="226"/>
                    </a:lnTo>
                    <a:lnTo>
                      <a:pt x="2107" y="228"/>
                    </a:lnTo>
                    <a:lnTo>
                      <a:pt x="2105" y="228"/>
                    </a:lnTo>
                    <a:lnTo>
                      <a:pt x="2103" y="230"/>
                    </a:lnTo>
                    <a:lnTo>
                      <a:pt x="2103" y="230"/>
                    </a:lnTo>
                    <a:lnTo>
                      <a:pt x="2103" y="230"/>
                    </a:lnTo>
                    <a:lnTo>
                      <a:pt x="2103" y="231"/>
                    </a:lnTo>
                    <a:lnTo>
                      <a:pt x="2103" y="231"/>
                    </a:lnTo>
                    <a:lnTo>
                      <a:pt x="2102" y="231"/>
                    </a:lnTo>
                    <a:lnTo>
                      <a:pt x="2102" y="231"/>
                    </a:lnTo>
                    <a:lnTo>
                      <a:pt x="2102" y="231"/>
                    </a:lnTo>
                    <a:lnTo>
                      <a:pt x="2102" y="231"/>
                    </a:lnTo>
                    <a:lnTo>
                      <a:pt x="2102" y="231"/>
                    </a:lnTo>
                    <a:lnTo>
                      <a:pt x="2100" y="231"/>
                    </a:lnTo>
                    <a:lnTo>
                      <a:pt x="2100" y="231"/>
                    </a:lnTo>
                    <a:lnTo>
                      <a:pt x="2098" y="233"/>
                    </a:lnTo>
                    <a:lnTo>
                      <a:pt x="2098" y="233"/>
                    </a:lnTo>
                    <a:lnTo>
                      <a:pt x="2098" y="233"/>
                    </a:lnTo>
                    <a:lnTo>
                      <a:pt x="2098" y="233"/>
                    </a:lnTo>
                    <a:lnTo>
                      <a:pt x="2096" y="233"/>
                    </a:lnTo>
                    <a:lnTo>
                      <a:pt x="2096" y="233"/>
                    </a:lnTo>
                    <a:lnTo>
                      <a:pt x="2096" y="233"/>
                    </a:lnTo>
                    <a:lnTo>
                      <a:pt x="2096" y="233"/>
                    </a:lnTo>
                    <a:lnTo>
                      <a:pt x="2096" y="233"/>
                    </a:lnTo>
                    <a:lnTo>
                      <a:pt x="2096" y="233"/>
                    </a:lnTo>
                    <a:lnTo>
                      <a:pt x="2094" y="233"/>
                    </a:lnTo>
                    <a:lnTo>
                      <a:pt x="2093" y="233"/>
                    </a:lnTo>
                    <a:lnTo>
                      <a:pt x="2093" y="233"/>
                    </a:lnTo>
                    <a:lnTo>
                      <a:pt x="2093" y="233"/>
                    </a:lnTo>
                    <a:lnTo>
                      <a:pt x="2093" y="233"/>
                    </a:lnTo>
                    <a:lnTo>
                      <a:pt x="2091" y="231"/>
                    </a:lnTo>
                    <a:lnTo>
                      <a:pt x="2091" y="231"/>
                    </a:lnTo>
                    <a:lnTo>
                      <a:pt x="2089" y="231"/>
                    </a:lnTo>
                    <a:lnTo>
                      <a:pt x="2089" y="231"/>
                    </a:lnTo>
                    <a:lnTo>
                      <a:pt x="2085" y="233"/>
                    </a:lnTo>
                    <a:lnTo>
                      <a:pt x="2085" y="233"/>
                    </a:lnTo>
                    <a:lnTo>
                      <a:pt x="2085" y="233"/>
                    </a:lnTo>
                    <a:lnTo>
                      <a:pt x="2085" y="233"/>
                    </a:lnTo>
                    <a:lnTo>
                      <a:pt x="2082" y="233"/>
                    </a:lnTo>
                    <a:lnTo>
                      <a:pt x="2080" y="233"/>
                    </a:lnTo>
                    <a:lnTo>
                      <a:pt x="2080" y="233"/>
                    </a:lnTo>
                    <a:lnTo>
                      <a:pt x="2080" y="233"/>
                    </a:lnTo>
                    <a:lnTo>
                      <a:pt x="2078" y="231"/>
                    </a:lnTo>
                    <a:lnTo>
                      <a:pt x="2078" y="231"/>
                    </a:lnTo>
                    <a:lnTo>
                      <a:pt x="2078" y="230"/>
                    </a:lnTo>
                    <a:lnTo>
                      <a:pt x="2076" y="230"/>
                    </a:lnTo>
                    <a:lnTo>
                      <a:pt x="2076" y="230"/>
                    </a:lnTo>
                    <a:lnTo>
                      <a:pt x="2075" y="230"/>
                    </a:lnTo>
                    <a:lnTo>
                      <a:pt x="2075" y="228"/>
                    </a:lnTo>
                    <a:lnTo>
                      <a:pt x="2073" y="228"/>
                    </a:lnTo>
                    <a:lnTo>
                      <a:pt x="2073" y="228"/>
                    </a:lnTo>
                    <a:lnTo>
                      <a:pt x="2073" y="228"/>
                    </a:lnTo>
                    <a:lnTo>
                      <a:pt x="2071" y="228"/>
                    </a:lnTo>
                    <a:lnTo>
                      <a:pt x="2071" y="228"/>
                    </a:lnTo>
                    <a:lnTo>
                      <a:pt x="2071" y="226"/>
                    </a:lnTo>
                    <a:lnTo>
                      <a:pt x="2069" y="226"/>
                    </a:lnTo>
                    <a:lnTo>
                      <a:pt x="2069" y="226"/>
                    </a:lnTo>
                    <a:lnTo>
                      <a:pt x="2067" y="226"/>
                    </a:lnTo>
                    <a:lnTo>
                      <a:pt x="2067" y="226"/>
                    </a:lnTo>
                    <a:lnTo>
                      <a:pt x="2066" y="226"/>
                    </a:lnTo>
                    <a:lnTo>
                      <a:pt x="2066" y="226"/>
                    </a:lnTo>
                    <a:lnTo>
                      <a:pt x="2064" y="226"/>
                    </a:lnTo>
                    <a:lnTo>
                      <a:pt x="2064" y="226"/>
                    </a:lnTo>
                    <a:lnTo>
                      <a:pt x="2064" y="226"/>
                    </a:lnTo>
                    <a:lnTo>
                      <a:pt x="2064" y="226"/>
                    </a:lnTo>
                    <a:lnTo>
                      <a:pt x="2064" y="226"/>
                    </a:lnTo>
                    <a:lnTo>
                      <a:pt x="2066" y="226"/>
                    </a:lnTo>
                    <a:lnTo>
                      <a:pt x="2066" y="226"/>
                    </a:lnTo>
                    <a:lnTo>
                      <a:pt x="2066" y="228"/>
                    </a:lnTo>
                    <a:lnTo>
                      <a:pt x="2066" y="228"/>
                    </a:lnTo>
                    <a:lnTo>
                      <a:pt x="2066" y="228"/>
                    </a:lnTo>
                    <a:lnTo>
                      <a:pt x="2064" y="230"/>
                    </a:lnTo>
                    <a:lnTo>
                      <a:pt x="2064" y="230"/>
                    </a:lnTo>
                    <a:lnTo>
                      <a:pt x="2064" y="230"/>
                    </a:lnTo>
                    <a:lnTo>
                      <a:pt x="2064" y="230"/>
                    </a:lnTo>
                    <a:lnTo>
                      <a:pt x="2064" y="231"/>
                    </a:lnTo>
                    <a:lnTo>
                      <a:pt x="2064" y="231"/>
                    </a:lnTo>
                    <a:lnTo>
                      <a:pt x="2064" y="231"/>
                    </a:lnTo>
                    <a:lnTo>
                      <a:pt x="2064" y="231"/>
                    </a:lnTo>
                    <a:lnTo>
                      <a:pt x="2062" y="233"/>
                    </a:lnTo>
                    <a:lnTo>
                      <a:pt x="2062" y="233"/>
                    </a:lnTo>
                    <a:lnTo>
                      <a:pt x="2062" y="233"/>
                    </a:lnTo>
                    <a:lnTo>
                      <a:pt x="2060" y="233"/>
                    </a:lnTo>
                    <a:lnTo>
                      <a:pt x="2060" y="233"/>
                    </a:lnTo>
                    <a:lnTo>
                      <a:pt x="2060" y="233"/>
                    </a:lnTo>
                    <a:lnTo>
                      <a:pt x="2060" y="233"/>
                    </a:lnTo>
                    <a:lnTo>
                      <a:pt x="2060" y="235"/>
                    </a:lnTo>
                    <a:lnTo>
                      <a:pt x="2060" y="235"/>
                    </a:lnTo>
                    <a:lnTo>
                      <a:pt x="2060" y="235"/>
                    </a:lnTo>
                    <a:lnTo>
                      <a:pt x="2060" y="235"/>
                    </a:lnTo>
                    <a:lnTo>
                      <a:pt x="2060" y="237"/>
                    </a:lnTo>
                    <a:lnTo>
                      <a:pt x="2060" y="237"/>
                    </a:lnTo>
                    <a:lnTo>
                      <a:pt x="2058" y="239"/>
                    </a:lnTo>
                    <a:lnTo>
                      <a:pt x="2058" y="239"/>
                    </a:lnTo>
                    <a:lnTo>
                      <a:pt x="2058" y="239"/>
                    </a:lnTo>
                    <a:lnTo>
                      <a:pt x="2058" y="239"/>
                    </a:lnTo>
                    <a:lnTo>
                      <a:pt x="2058" y="239"/>
                    </a:lnTo>
                    <a:lnTo>
                      <a:pt x="2058" y="239"/>
                    </a:lnTo>
                    <a:lnTo>
                      <a:pt x="2056" y="239"/>
                    </a:lnTo>
                    <a:lnTo>
                      <a:pt x="2056" y="239"/>
                    </a:lnTo>
                    <a:lnTo>
                      <a:pt x="2056" y="240"/>
                    </a:lnTo>
                    <a:lnTo>
                      <a:pt x="2056" y="240"/>
                    </a:lnTo>
                    <a:lnTo>
                      <a:pt x="2055" y="240"/>
                    </a:lnTo>
                    <a:lnTo>
                      <a:pt x="2055" y="240"/>
                    </a:lnTo>
                    <a:lnTo>
                      <a:pt x="2053" y="240"/>
                    </a:lnTo>
                    <a:lnTo>
                      <a:pt x="2053" y="240"/>
                    </a:lnTo>
                    <a:lnTo>
                      <a:pt x="2053" y="240"/>
                    </a:lnTo>
                    <a:lnTo>
                      <a:pt x="2051" y="240"/>
                    </a:lnTo>
                    <a:lnTo>
                      <a:pt x="2051" y="240"/>
                    </a:lnTo>
                    <a:lnTo>
                      <a:pt x="2051" y="240"/>
                    </a:lnTo>
                    <a:lnTo>
                      <a:pt x="2049" y="240"/>
                    </a:lnTo>
                    <a:lnTo>
                      <a:pt x="2049" y="242"/>
                    </a:lnTo>
                    <a:lnTo>
                      <a:pt x="2049" y="242"/>
                    </a:lnTo>
                    <a:lnTo>
                      <a:pt x="2049" y="242"/>
                    </a:lnTo>
                    <a:lnTo>
                      <a:pt x="2049" y="242"/>
                    </a:lnTo>
                    <a:lnTo>
                      <a:pt x="2047" y="242"/>
                    </a:lnTo>
                    <a:lnTo>
                      <a:pt x="2047" y="242"/>
                    </a:lnTo>
                    <a:lnTo>
                      <a:pt x="2047" y="242"/>
                    </a:lnTo>
                    <a:lnTo>
                      <a:pt x="2046" y="242"/>
                    </a:lnTo>
                    <a:lnTo>
                      <a:pt x="2046" y="242"/>
                    </a:lnTo>
                    <a:lnTo>
                      <a:pt x="2042" y="244"/>
                    </a:lnTo>
                    <a:lnTo>
                      <a:pt x="2042" y="244"/>
                    </a:lnTo>
                    <a:lnTo>
                      <a:pt x="2042" y="244"/>
                    </a:lnTo>
                    <a:lnTo>
                      <a:pt x="2042" y="244"/>
                    </a:lnTo>
                    <a:lnTo>
                      <a:pt x="2042" y="244"/>
                    </a:lnTo>
                    <a:lnTo>
                      <a:pt x="2042" y="244"/>
                    </a:lnTo>
                    <a:lnTo>
                      <a:pt x="2040" y="244"/>
                    </a:lnTo>
                    <a:lnTo>
                      <a:pt x="2040" y="246"/>
                    </a:lnTo>
                    <a:lnTo>
                      <a:pt x="2040" y="246"/>
                    </a:lnTo>
                    <a:lnTo>
                      <a:pt x="2038" y="246"/>
                    </a:lnTo>
                    <a:lnTo>
                      <a:pt x="2038" y="248"/>
                    </a:lnTo>
                    <a:lnTo>
                      <a:pt x="2037" y="248"/>
                    </a:lnTo>
                    <a:lnTo>
                      <a:pt x="2037" y="248"/>
                    </a:lnTo>
                    <a:lnTo>
                      <a:pt x="2035" y="248"/>
                    </a:lnTo>
                    <a:lnTo>
                      <a:pt x="2035" y="248"/>
                    </a:lnTo>
                    <a:lnTo>
                      <a:pt x="2035" y="248"/>
                    </a:lnTo>
                    <a:lnTo>
                      <a:pt x="2033" y="248"/>
                    </a:lnTo>
                    <a:lnTo>
                      <a:pt x="2033" y="248"/>
                    </a:lnTo>
                    <a:lnTo>
                      <a:pt x="2033" y="248"/>
                    </a:lnTo>
                    <a:lnTo>
                      <a:pt x="2033" y="248"/>
                    </a:lnTo>
                    <a:lnTo>
                      <a:pt x="2033" y="248"/>
                    </a:lnTo>
                    <a:lnTo>
                      <a:pt x="2031" y="248"/>
                    </a:lnTo>
                    <a:lnTo>
                      <a:pt x="2031" y="249"/>
                    </a:lnTo>
                    <a:lnTo>
                      <a:pt x="2031" y="249"/>
                    </a:lnTo>
                    <a:lnTo>
                      <a:pt x="2029" y="249"/>
                    </a:lnTo>
                    <a:lnTo>
                      <a:pt x="2029" y="248"/>
                    </a:lnTo>
                    <a:lnTo>
                      <a:pt x="2026" y="248"/>
                    </a:lnTo>
                    <a:lnTo>
                      <a:pt x="2024" y="249"/>
                    </a:lnTo>
                    <a:lnTo>
                      <a:pt x="2024" y="249"/>
                    </a:lnTo>
                    <a:lnTo>
                      <a:pt x="2024" y="249"/>
                    </a:lnTo>
                    <a:lnTo>
                      <a:pt x="2022" y="249"/>
                    </a:lnTo>
                    <a:lnTo>
                      <a:pt x="2020" y="249"/>
                    </a:lnTo>
                    <a:lnTo>
                      <a:pt x="2020" y="249"/>
                    </a:lnTo>
                    <a:lnTo>
                      <a:pt x="2018" y="249"/>
                    </a:lnTo>
                    <a:lnTo>
                      <a:pt x="2018" y="249"/>
                    </a:lnTo>
                    <a:lnTo>
                      <a:pt x="2018" y="249"/>
                    </a:lnTo>
                    <a:lnTo>
                      <a:pt x="2018" y="251"/>
                    </a:lnTo>
                    <a:lnTo>
                      <a:pt x="2018" y="251"/>
                    </a:lnTo>
                    <a:lnTo>
                      <a:pt x="2018" y="251"/>
                    </a:lnTo>
                    <a:lnTo>
                      <a:pt x="2017" y="251"/>
                    </a:lnTo>
                    <a:lnTo>
                      <a:pt x="2017" y="251"/>
                    </a:lnTo>
                    <a:lnTo>
                      <a:pt x="2017" y="253"/>
                    </a:lnTo>
                    <a:lnTo>
                      <a:pt x="2017" y="253"/>
                    </a:lnTo>
                    <a:lnTo>
                      <a:pt x="2017" y="253"/>
                    </a:lnTo>
                    <a:lnTo>
                      <a:pt x="2017" y="255"/>
                    </a:lnTo>
                    <a:lnTo>
                      <a:pt x="2017" y="255"/>
                    </a:lnTo>
                    <a:lnTo>
                      <a:pt x="2015" y="255"/>
                    </a:lnTo>
                    <a:lnTo>
                      <a:pt x="2015" y="255"/>
                    </a:lnTo>
                    <a:lnTo>
                      <a:pt x="2015" y="255"/>
                    </a:lnTo>
                    <a:lnTo>
                      <a:pt x="2015" y="257"/>
                    </a:lnTo>
                    <a:lnTo>
                      <a:pt x="2015" y="257"/>
                    </a:lnTo>
                    <a:lnTo>
                      <a:pt x="2015" y="257"/>
                    </a:lnTo>
                    <a:lnTo>
                      <a:pt x="2015" y="257"/>
                    </a:lnTo>
                    <a:lnTo>
                      <a:pt x="2015" y="258"/>
                    </a:lnTo>
                    <a:lnTo>
                      <a:pt x="2015" y="258"/>
                    </a:lnTo>
                    <a:lnTo>
                      <a:pt x="2013" y="258"/>
                    </a:lnTo>
                    <a:lnTo>
                      <a:pt x="2013" y="258"/>
                    </a:lnTo>
                    <a:lnTo>
                      <a:pt x="2013" y="258"/>
                    </a:lnTo>
                    <a:lnTo>
                      <a:pt x="2013" y="258"/>
                    </a:lnTo>
                    <a:lnTo>
                      <a:pt x="2013" y="260"/>
                    </a:lnTo>
                    <a:lnTo>
                      <a:pt x="2013" y="260"/>
                    </a:lnTo>
                    <a:lnTo>
                      <a:pt x="2013" y="260"/>
                    </a:lnTo>
                    <a:lnTo>
                      <a:pt x="2013" y="260"/>
                    </a:lnTo>
                    <a:lnTo>
                      <a:pt x="2011" y="262"/>
                    </a:lnTo>
                    <a:lnTo>
                      <a:pt x="2011" y="262"/>
                    </a:lnTo>
                    <a:lnTo>
                      <a:pt x="2011" y="262"/>
                    </a:lnTo>
                    <a:lnTo>
                      <a:pt x="2008" y="264"/>
                    </a:lnTo>
                    <a:lnTo>
                      <a:pt x="2008" y="264"/>
                    </a:lnTo>
                    <a:lnTo>
                      <a:pt x="2006" y="264"/>
                    </a:lnTo>
                    <a:lnTo>
                      <a:pt x="2004" y="264"/>
                    </a:lnTo>
                    <a:lnTo>
                      <a:pt x="2004" y="264"/>
                    </a:lnTo>
                    <a:lnTo>
                      <a:pt x="2004" y="264"/>
                    </a:lnTo>
                    <a:lnTo>
                      <a:pt x="2002" y="264"/>
                    </a:lnTo>
                    <a:lnTo>
                      <a:pt x="2002" y="264"/>
                    </a:lnTo>
                    <a:lnTo>
                      <a:pt x="2002" y="264"/>
                    </a:lnTo>
                    <a:lnTo>
                      <a:pt x="2002" y="264"/>
                    </a:lnTo>
                    <a:lnTo>
                      <a:pt x="2000" y="266"/>
                    </a:lnTo>
                    <a:lnTo>
                      <a:pt x="2000" y="266"/>
                    </a:lnTo>
                    <a:lnTo>
                      <a:pt x="2000" y="266"/>
                    </a:lnTo>
                    <a:lnTo>
                      <a:pt x="1999" y="266"/>
                    </a:lnTo>
                    <a:lnTo>
                      <a:pt x="1999" y="266"/>
                    </a:lnTo>
                    <a:lnTo>
                      <a:pt x="1999" y="266"/>
                    </a:lnTo>
                    <a:lnTo>
                      <a:pt x="1997" y="268"/>
                    </a:lnTo>
                    <a:lnTo>
                      <a:pt x="1995" y="268"/>
                    </a:lnTo>
                    <a:lnTo>
                      <a:pt x="1995" y="268"/>
                    </a:lnTo>
                    <a:lnTo>
                      <a:pt x="1993" y="268"/>
                    </a:lnTo>
                    <a:lnTo>
                      <a:pt x="1993" y="268"/>
                    </a:lnTo>
                    <a:lnTo>
                      <a:pt x="1991" y="268"/>
                    </a:lnTo>
                    <a:lnTo>
                      <a:pt x="1991" y="268"/>
                    </a:lnTo>
                    <a:lnTo>
                      <a:pt x="1990" y="269"/>
                    </a:lnTo>
                    <a:lnTo>
                      <a:pt x="1990" y="269"/>
                    </a:lnTo>
                    <a:lnTo>
                      <a:pt x="1988" y="269"/>
                    </a:lnTo>
                    <a:lnTo>
                      <a:pt x="1988" y="269"/>
                    </a:lnTo>
                    <a:lnTo>
                      <a:pt x="1986" y="269"/>
                    </a:lnTo>
                    <a:lnTo>
                      <a:pt x="1986" y="269"/>
                    </a:lnTo>
                    <a:lnTo>
                      <a:pt x="1986" y="269"/>
                    </a:lnTo>
                    <a:lnTo>
                      <a:pt x="1986" y="269"/>
                    </a:lnTo>
                    <a:lnTo>
                      <a:pt x="1984" y="271"/>
                    </a:lnTo>
                    <a:lnTo>
                      <a:pt x="1984" y="271"/>
                    </a:lnTo>
                    <a:lnTo>
                      <a:pt x="1984" y="271"/>
                    </a:lnTo>
                    <a:lnTo>
                      <a:pt x="1984" y="271"/>
                    </a:lnTo>
                    <a:lnTo>
                      <a:pt x="1984" y="271"/>
                    </a:lnTo>
                    <a:lnTo>
                      <a:pt x="1984" y="273"/>
                    </a:lnTo>
                    <a:lnTo>
                      <a:pt x="1984" y="273"/>
                    </a:lnTo>
                    <a:lnTo>
                      <a:pt x="1984" y="273"/>
                    </a:lnTo>
                    <a:lnTo>
                      <a:pt x="1982" y="273"/>
                    </a:lnTo>
                    <a:lnTo>
                      <a:pt x="1982" y="275"/>
                    </a:lnTo>
                    <a:lnTo>
                      <a:pt x="1982" y="275"/>
                    </a:lnTo>
                    <a:lnTo>
                      <a:pt x="1982" y="275"/>
                    </a:lnTo>
                    <a:lnTo>
                      <a:pt x="1981" y="275"/>
                    </a:lnTo>
                    <a:lnTo>
                      <a:pt x="1981" y="275"/>
                    </a:lnTo>
                    <a:lnTo>
                      <a:pt x="1981" y="275"/>
                    </a:lnTo>
                    <a:lnTo>
                      <a:pt x="1981" y="277"/>
                    </a:lnTo>
                    <a:lnTo>
                      <a:pt x="1981" y="277"/>
                    </a:lnTo>
                    <a:lnTo>
                      <a:pt x="1981" y="277"/>
                    </a:lnTo>
                    <a:lnTo>
                      <a:pt x="1981" y="277"/>
                    </a:lnTo>
                    <a:lnTo>
                      <a:pt x="1981" y="277"/>
                    </a:lnTo>
                    <a:lnTo>
                      <a:pt x="1981" y="278"/>
                    </a:lnTo>
                    <a:lnTo>
                      <a:pt x="1981" y="278"/>
                    </a:lnTo>
                    <a:lnTo>
                      <a:pt x="1981" y="278"/>
                    </a:lnTo>
                    <a:lnTo>
                      <a:pt x="1981" y="278"/>
                    </a:lnTo>
                    <a:lnTo>
                      <a:pt x="1981" y="278"/>
                    </a:lnTo>
                    <a:lnTo>
                      <a:pt x="1981" y="280"/>
                    </a:lnTo>
                    <a:lnTo>
                      <a:pt x="1981" y="280"/>
                    </a:lnTo>
                    <a:lnTo>
                      <a:pt x="1981" y="282"/>
                    </a:lnTo>
                    <a:lnTo>
                      <a:pt x="1979" y="282"/>
                    </a:lnTo>
                    <a:lnTo>
                      <a:pt x="1979" y="282"/>
                    </a:lnTo>
                    <a:lnTo>
                      <a:pt x="1979" y="282"/>
                    </a:lnTo>
                    <a:lnTo>
                      <a:pt x="1979" y="282"/>
                    </a:lnTo>
                    <a:lnTo>
                      <a:pt x="1979" y="282"/>
                    </a:lnTo>
                    <a:lnTo>
                      <a:pt x="1977" y="282"/>
                    </a:lnTo>
                    <a:lnTo>
                      <a:pt x="1977" y="282"/>
                    </a:lnTo>
                    <a:lnTo>
                      <a:pt x="1977" y="282"/>
                    </a:lnTo>
                    <a:lnTo>
                      <a:pt x="1977" y="284"/>
                    </a:lnTo>
                    <a:lnTo>
                      <a:pt x="1975" y="284"/>
                    </a:lnTo>
                    <a:lnTo>
                      <a:pt x="1975" y="284"/>
                    </a:lnTo>
                    <a:lnTo>
                      <a:pt x="1975" y="286"/>
                    </a:lnTo>
                    <a:lnTo>
                      <a:pt x="1975" y="286"/>
                    </a:lnTo>
                    <a:lnTo>
                      <a:pt x="1975" y="286"/>
                    </a:lnTo>
                    <a:lnTo>
                      <a:pt x="1975" y="286"/>
                    </a:lnTo>
                    <a:lnTo>
                      <a:pt x="1975" y="286"/>
                    </a:lnTo>
                    <a:lnTo>
                      <a:pt x="1975" y="286"/>
                    </a:lnTo>
                    <a:lnTo>
                      <a:pt x="1975" y="286"/>
                    </a:lnTo>
                    <a:lnTo>
                      <a:pt x="1975" y="287"/>
                    </a:lnTo>
                    <a:lnTo>
                      <a:pt x="1975" y="287"/>
                    </a:lnTo>
                    <a:lnTo>
                      <a:pt x="1973" y="289"/>
                    </a:lnTo>
                    <a:lnTo>
                      <a:pt x="1973" y="289"/>
                    </a:lnTo>
                    <a:lnTo>
                      <a:pt x="1973" y="289"/>
                    </a:lnTo>
                    <a:lnTo>
                      <a:pt x="1973" y="289"/>
                    </a:lnTo>
                    <a:lnTo>
                      <a:pt x="1973" y="289"/>
                    </a:lnTo>
                    <a:lnTo>
                      <a:pt x="1973" y="291"/>
                    </a:lnTo>
                    <a:lnTo>
                      <a:pt x="1973" y="291"/>
                    </a:lnTo>
                    <a:lnTo>
                      <a:pt x="1973" y="291"/>
                    </a:lnTo>
                    <a:lnTo>
                      <a:pt x="1973" y="293"/>
                    </a:lnTo>
                    <a:lnTo>
                      <a:pt x="1973" y="293"/>
                    </a:lnTo>
                    <a:lnTo>
                      <a:pt x="1973" y="295"/>
                    </a:lnTo>
                    <a:lnTo>
                      <a:pt x="1973" y="296"/>
                    </a:lnTo>
                    <a:lnTo>
                      <a:pt x="1973" y="296"/>
                    </a:lnTo>
                    <a:lnTo>
                      <a:pt x="1973" y="296"/>
                    </a:lnTo>
                    <a:lnTo>
                      <a:pt x="1973" y="298"/>
                    </a:lnTo>
                    <a:lnTo>
                      <a:pt x="1971" y="298"/>
                    </a:lnTo>
                    <a:lnTo>
                      <a:pt x="1971" y="298"/>
                    </a:lnTo>
                    <a:lnTo>
                      <a:pt x="1971" y="300"/>
                    </a:lnTo>
                    <a:lnTo>
                      <a:pt x="1971" y="300"/>
                    </a:lnTo>
                    <a:lnTo>
                      <a:pt x="1971" y="300"/>
                    </a:lnTo>
                    <a:lnTo>
                      <a:pt x="1971" y="300"/>
                    </a:lnTo>
                    <a:lnTo>
                      <a:pt x="1971" y="300"/>
                    </a:lnTo>
                    <a:lnTo>
                      <a:pt x="1970" y="302"/>
                    </a:lnTo>
                    <a:lnTo>
                      <a:pt x="1970" y="302"/>
                    </a:lnTo>
                    <a:lnTo>
                      <a:pt x="1970" y="302"/>
                    </a:lnTo>
                    <a:lnTo>
                      <a:pt x="1970" y="302"/>
                    </a:lnTo>
                    <a:lnTo>
                      <a:pt x="1970" y="304"/>
                    </a:lnTo>
                    <a:lnTo>
                      <a:pt x="1970" y="304"/>
                    </a:lnTo>
                    <a:lnTo>
                      <a:pt x="1970" y="304"/>
                    </a:lnTo>
                    <a:lnTo>
                      <a:pt x="1970" y="306"/>
                    </a:lnTo>
                    <a:lnTo>
                      <a:pt x="1970" y="307"/>
                    </a:lnTo>
                    <a:lnTo>
                      <a:pt x="1970" y="307"/>
                    </a:lnTo>
                    <a:lnTo>
                      <a:pt x="1968" y="309"/>
                    </a:lnTo>
                    <a:lnTo>
                      <a:pt x="1968" y="309"/>
                    </a:lnTo>
                    <a:lnTo>
                      <a:pt x="1968" y="309"/>
                    </a:lnTo>
                    <a:lnTo>
                      <a:pt x="1968" y="309"/>
                    </a:lnTo>
                    <a:lnTo>
                      <a:pt x="1968" y="309"/>
                    </a:lnTo>
                    <a:lnTo>
                      <a:pt x="1968" y="309"/>
                    </a:lnTo>
                    <a:lnTo>
                      <a:pt x="1966" y="309"/>
                    </a:lnTo>
                    <a:lnTo>
                      <a:pt x="1966" y="309"/>
                    </a:lnTo>
                    <a:lnTo>
                      <a:pt x="1966" y="309"/>
                    </a:lnTo>
                    <a:lnTo>
                      <a:pt x="1966" y="311"/>
                    </a:lnTo>
                    <a:lnTo>
                      <a:pt x="1966" y="311"/>
                    </a:lnTo>
                    <a:lnTo>
                      <a:pt x="1964" y="309"/>
                    </a:lnTo>
                    <a:lnTo>
                      <a:pt x="1964" y="309"/>
                    </a:lnTo>
                    <a:lnTo>
                      <a:pt x="1964" y="309"/>
                    </a:lnTo>
                    <a:lnTo>
                      <a:pt x="1964" y="309"/>
                    </a:lnTo>
                    <a:lnTo>
                      <a:pt x="1964" y="309"/>
                    </a:lnTo>
                    <a:lnTo>
                      <a:pt x="1962" y="309"/>
                    </a:lnTo>
                    <a:lnTo>
                      <a:pt x="1962" y="309"/>
                    </a:lnTo>
                    <a:lnTo>
                      <a:pt x="1962" y="309"/>
                    </a:lnTo>
                    <a:lnTo>
                      <a:pt x="1961" y="309"/>
                    </a:lnTo>
                    <a:lnTo>
                      <a:pt x="1961" y="309"/>
                    </a:lnTo>
                    <a:lnTo>
                      <a:pt x="1961" y="307"/>
                    </a:lnTo>
                    <a:lnTo>
                      <a:pt x="1961" y="307"/>
                    </a:lnTo>
                    <a:lnTo>
                      <a:pt x="1959" y="307"/>
                    </a:lnTo>
                    <a:lnTo>
                      <a:pt x="1959" y="307"/>
                    </a:lnTo>
                    <a:lnTo>
                      <a:pt x="1957" y="306"/>
                    </a:lnTo>
                    <a:lnTo>
                      <a:pt x="1957" y="306"/>
                    </a:lnTo>
                    <a:lnTo>
                      <a:pt x="1957" y="306"/>
                    </a:lnTo>
                    <a:lnTo>
                      <a:pt x="1957" y="306"/>
                    </a:lnTo>
                    <a:lnTo>
                      <a:pt x="1957" y="306"/>
                    </a:lnTo>
                    <a:lnTo>
                      <a:pt x="1955" y="306"/>
                    </a:lnTo>
                    <a:lnTo>
                      <a:pt x="1955" y="306"/>
                    </a:lnTo>
                    <a:lnTo>
                      <a:pt x="1955" y="307"/>
                    </a:lnTo>
                    <a:lnTo>
                      <a:pt x="1953" y="307"/>
                    </a:lnTo>
                    <a:lnTo>
                      <a:pt x="1952" y="309"/>
                    </a:lnTo>
                    <a:lnTo>
                      <a:pt x="1952" y="311"/>
                    </a:lnTo>
                    <a:lnTo>
                      <a:pt x="1952" y="311"/>
                    </a:lnTo>
                    <a:lnTo>
                      <a:pt x="1952" y="313"/>
                    </a:lnTo>
                    <a:lnTo>
                      <a:pt x="1952" y="313"/>
                    </a:lnTo>
                    <a:lnTo>
                      <a:pt x="1952" y="313"/>
                    </a:lnTo>
                    <a:lnTo>
                      <a:pt x="1952" y="315"/>
                    </a:lnTo>
                    <a:lnTo>
                      <a:pt x="1950" y="315"/>
                    </a:lnTo>
                    <a:lnTo>
                      <a:pt x="1950" y="315"/>
                    </a:lnTo>
                    <a:lnTo>
                      <a:pt x="1950" y="315"/>
                    </a:lnTo>
                    <a:lnTo>
                      <a:pt x="1950" y="315"/>
                    </a:lnTo>
                    <a:lnTo>
                      <a:pt x="1950" y="315"/>
                    </a:lnTo>
                    <a:lnTo>
                      <a:pt x="1948" y="316"/>
                    </a:lnTo>
                    <a:lnTo>
                      <a:pt x="1948" y="316"/>
                    </a:lnTo>
                    <a:lnTo>
                      <a:pt x="1946" y="316"/>
                    </a:lnTo>
                    <a:lnTo>
                      <a:pt x="1944" y="316"/>
                    </a:lnTo>
                    <a:lnTo>
                      <a:pt x="1944" y="316"/>
                    </a:lnTo>
                    <a:lnTo>
                      <a:pt x="1944" y="316"/>
                    </a:lnTo>
                    <a:lnTo>
                      <a:pt x="1943" y="316"/>
                    </a:lnTo>
                    <a:lnTo>
                      <a:pt x="1939" y="316"/>
                    </a:lnTo>
                    <a:lnTo>
                      <a:pt x="1939" y="316"/>
                    </a:lnTo>
                    <a:lnTo>
                      <a:pt x="1937" y="316"/>
                    </a:lnTo>
                    <a:lnTo>
                      <a:pt x="1937" y="316"/>
                    </a:lnTo>
                    <a:lnTo>
                      <a:pt x="1935" y="316"/>
                    </a:lnTo>
                    <a:lnTo>
                      <a:pt x="1935" y="316"/>
                    </a:lnTo>
                    <a:lnTo>
                      <a:pt x="1935" y="316"/>
                    </a:lnTo>
                    <a:lnTo>
                      <a:pt x="1933" y="318"/>
                    </a:lnTo>
                    <a:lnTo>
                      <a:pt x="1933" y="318"/>
                    </a:lnTo>
                    <a:lnTo>
                      <a:pt x="1933" y="318"/>
                    </a:lnTo>
                    <a:lnTo>
                      <a:pt x="1933" y="318"/>
                    </a:lnTo>
                    <a:lnTo>
                      <a:pt x="1932" y="318"/>
                    </a:lnTo>
                    <a:lnTo>
                      <a:pt x="1930" y="318"/>
                    </a:lnTo>
                    <a:lnTo>
                      <a:pt x="1928" y="318"/>
                    </a:lnTo>
                    <a:lnTo>
                      <a:pt x="1928" y="318"/>
                    </a:lnTo>
                    <a:lnTo>
                      <a:pt x="1928" y="318"/>
                    </a:lnTo>
                    <a:lnTo>
                      <a:pt x="1928" y="318"/>
                    </a:lnTo>
                    <a:lnTo>
                      <a:pt x="1926" y="318"/>
                    </a:lnTo>
                    <a:lnTo>
                      <a:pt x="1926" y="318"/>
                    </a:lnTo>
                    <a:lnTo>
                      <a:pt x="1926" y="320"/>
                    </a:lnTo>
                    <a:lnTo>
                      <a:pt x="1926" y="320"/>
                    </a:lnTo>
                    <a:lnTo>
                      <a:pt x="1926" y="322"/>
                    </a:lnTo>
                    <a:lnTo>
                      <a:pt x="1926" y="322"/>
                    </a:lnTo>
                    <a:lnTo>
                      <a:pt x="1926" y="324"/>
                    </a:lnTo>
                    <a:lnTo>
                      <a:pt x="1926" y="324"/>
                    </a:lnTo>
                    <a:lnTo>
                      <a:pt x="1926" y="324"/>
                    </a:lnTo>
                    <a:lnTo>
                      <a:pt x="1926" y="324"/>
                    </a:lnTo>
                    <a:lnTo>
                      <a:pt x="1926" y="324"/>
                    </a:lnTo>
                    <a:lnTo>
                      <a:pt x="1926" y="324"/>
                    </a:lnTo>
                    <a:lnTo>
                      <a:pt x="1926" y="325"/>
                    </a:lnTo>
                    <a:lnTo>
                      <a:pt x="1926" y="325"/>
                    </a:lnTo>
                    <a:lnTo>
                      <a:pt x="1926" y="325"/>
                    </a:lnTo>
                    <a:lnTo>
                      <a:pt x="1926" y="327"/>
                    </a:lnTo>
                    <a:lnTo>
                      <a:pt x="1926" y="327"/>
                    </a:lnTo>
                    <a:lnTo>
                      <a:pt x="1926" y="327"/>
                    </a:lnTo>
                    <a:lnTo>
                      <a:pt x="1926" y="327"/>
                    </a:lnTo>
                    <a:lnTo>
                      <a:pt x="1924" y="327"/>
                    </a:lnTo>
                    <a:lnTo>
                      <a:pt x="1924" y="327"/>
                    </a:lnTo>
                    <a:lnTo>
                      <a:pt x="1924" y="329"/>
                    </a:lnTo>
                    <a:lnTo>
                      <a:pt x="1924" y="329"/>
                    </a:lnTo>
                    <a:lnTo>
                      <a:pt x="1923" y="331"/>
                    </a:lnTo>
                    <a:lnTo>
                      <a:pt x="1923" y="331"/>
                    </a:lnTo>
                    <a:lnTo>
                      <a:pt x="1923" y="331"/>
                    </a:lnTo>
                    <a:lnTo>
                      <a:pt x="1923" y="331"/>
                    </a:lnTo>
                    <a:lnTo>
                      <a:pt x="1923" y="333"/>
                    </a:lnTo>
                    <a:lnTo>
                      <a:pt x="1923" y="334"/>
                    </a:lnTo>
                    <a:lnTo>
                      <a:pt x="1921" y="336"/>
                    </a:lnTo>
                    <a:lnTo>
                      <a:pt x="1921" y="336"/>
                    </a:lnTo>
                    <a:lnTo>
                      <a:pt x="1919" y="336"/>
                    </a:lnTo>
                    <a:lnTo>
                      <a:pt x="1919" y="336"/>
                    </a:lnTo>
                    <a:lnTo>
                      <a:pt x="1919" y="336"/>
                    </a:lnTo>
                    <a:lnTo>
                      <a:pt x="1917" y="336"/>
                    </a:lnTo>
                    <a:lnTo>
                      <a:pt x="1915" y="336"/>
                    </a:lnTo>
                    <a:lnTo>
                      <a:pt x="1912" y="336"/>
                    </a:lnTo>
                    <a:lnTo>
                      <a:pt x="1912" y="336"/>
                    </a:lnTo>
                    <a:lnTo>
                      <a:pt x="1908" y="336"/>
                    </a:lnTo>
                    <a:lnTo>
                      <a:pt x="1906" y="336"/>
                    </a:lnTo>
                    <a:lnTo>
                      <a:pt x="1903" y="336"/>
                    </a:lnTo>
                    <a:lnTo>
                      <a:pt x="1903" y="336"/>
                    </a:lnTo>
                    <a:lnTo>
                      <a:pt x="1903" y="336"/>
                    </a:lnTo>
                    <a:lnTo>
                      <a:pt x="1901" y="336"/>
                    </a:lnTo>
                    <a:lnTo>
                      <a:pt x="1901" y="336"/>
                    </a:lnTo>
                    <a:lnTo>
                      <a:pt x="1901" y="336"/>
                    </a:lnTo>
                    <a:lnTo>
                      <a:pt x="1901" y="338"/>
                    </a:lnTo>
                    <a:lnTo>
                      <a:pt x="1901" y="338"/>
                    </a:lnTo>
                    <a:lnTo>
                      <a:pt x="1901" y="338"/>
                    </a:lnTo>
                    <a:lnTo>
                      <a:pt x="1901" y="338"/>
                    </a:lnTo>
                    <a:lnTo>
                      <a:pt x="1901" y="338"/>
                    </a:lnTo>
                    <a:lnTo>
                      <a:pt x="1901" y="340"/>
                    </a:lnTo>
                    <a:lnTo>
                      <a:pt x="1901" y="340"/>
                    </a:lnTo>
                    <a:lnTo>
                      <a:pt x="1901" y="340"/>
                    </a:lnTo>
                    <a:lnTo>
                      <a:pt x="1903" y="340"/>
                    </a:lnTo>
                    <a:lnTo>
                      <a:pt x="1903" y="340"/>
                    </a:lnTo>
                    <a:lnTo>
                      <a:pt x="1903" y="340"/>
                    </a:lnTo>
                    <a:lnTo>
                      <a:pt x="1901" y="342"/>
                    </a:lnTo>
                    <a:lnTo>
                      <a:pt x="1901" y="342"/>
                    </a:lnTo>
                    <a:lnTo>
                      <a:pt x="1901" y="342"/>
                    </a:lnTo>
                    <a:lnTo>
                      <a:pt x="1901" y="342"/>
                    </a:lnTo>
                    <a:lnTo>
                      <a:pt x="1901" y="345"/>
                    </a:lnTo>
                    <a:lnTo>
                      <a:pt x="1901" y="345"/>
                    </a:lnTo>
                    <a:lnTo>
                      <a:pt x="1901" y="347"/>
                    </a:lnTo>
                    <a:lnTo>
                      <a:pt x="1901" y="347"/>
                    </a:lnTo>
                    <a:lnTo>
                      <a:pt x="1901" y="347"/>
                    </a:lnTo>
                    <a:lnTo>
                      <a:pt x="1901" y="347"/>
                    </a:lnTo>
                    <a:lnTo>
                      <a:pt x="1901" y="347"/>
                    </a:lnTo>
                    <a:lnTo>
                      <a:pt x="1901" y="347"/>
                    </a:lnTo>
                    <a:lnTo>
                      <a:pt x="1901" y="349"/>
                    </a:lnTo>
                    <a:lnTo>
                      <a:pt x="1901" y="349"/>
                    </a:lnTo>
                    <a:lnTo>
                      <a:pt x="1899" y="349"/>
                    </a:lnTo>
                    <a:lnTo>
                      <a:pt x="1899" y="349"/>
                    </a:lnTo>
                    <a:lnTo>
                      <a:pt x="1899" y="351"/>
                    </a:lnTo>
                    <a:lnTo>
                      <a:pt x="1899" y="351"/>
                    </a:lnTo>
                    <a:lnTo>
                      <a:pt x="1899" y="353"/>
                    </a:lnTo>
                    <a:lnTo>
                      <a:pt x="1899" y="353"/>
                    </a:lnTo>
                    <a:lnTo>
                      <a:pt x="1899" y="354"/>
                    </a:lnTo>
                    <a:lnTo>
                      <a:pt x="1899" y="354"/>
                    </a:lnTo>
                    <a:lnTo>
                      <a:pt x="1897" y="354"/>
                    </a:lnTo>
                    <a:lnTo>
                      <a:pt x="1896" y="354"/>
                    </a:lnTo>
                    <a:lnTo>
                      <a:pt x="1896" y="354"/>
                    </a:lnTo>
                    <a:lnTo>
                      <a:pt x="1896" y="356"/>
                    </a:lnTo>
                    <a:lnTo>
                      <a:pt x="1894" y="356"/>
                    </a:lnTo>
                    <a:lnTo>
                      <a:pt x="1894" y="356"/>
                    </a:lnTo>
                    <a:lnTo>
                      <a:pt x="1892" y="356"/>
                    </a:lnTo>
                    <a:lnTo>
                      <a:pt x="1892" y="356"/>
                    </a:lnTo>
                    <a:lnTo>
                      <a:pt x="1892" y="356"/>
                    </a:lnTo>
                    <a:lnTo>
                      <a:pt x="1892" y="356"/>
                    </a:lnTo>
                    <a:lnTo>
                      <a:pt x="1890" y="356"/>
                    </a:lnTo>
                    <a:lnTo>
                      <a:pt x="1890" y="356"/>
                    </a:lnTo>
                    <a:lnTo>
                      <a:pt x="1890" y="356"/>
                    </a:lnTo>
                    <a:lnTo>
                      <a:pt x="1888" y="356"/>
                    </a:lnTo>
                    <a:lnTo>
                      <a:pt x="1888" y="356"/>
                    </a:lnTo>
                    <a:lnTo>
                      <a:pt x="1888" y="356"/>
                    </a:lnTo>
                    <a:lnTo>
                      <a:pt x="1886" y="356"/>
                    </a:lnTo>
                    <a:lnTo>
                      <a:pt x="1886" y="358"/>
                    </a:lnTo>
                    <a:lnTo>
                      <a:pt x="1886" y="358"/>
                    </a:lnTo>
                    <a:lnTo>
                      <a:pt x="1886" y="360"/>
                    </a:lnTo>
                    <a:lnTo>
                      <a:pt x="1886" y="360"/>
                    </a:lnTo>
                    <a:lnTo>
                      <a:pt x="1885" y="360"/>
                    </a:lnTo>
                    <a:lnTo>
                      <a:pt x="1885" y="362"/>
                    </a:lnTo>
                    <a:lnTo>
                      <a:pt x="1885" y="362"/>
                    </a:lnTo>
                    <a:lnTo>
                      <a:pt x="1885" y="362"/>
                    </a:lnTo>
                    <a:lnTo>
                      <a:pt x="1883" y="362"/>
                    </a:lnTo>
                    <a:lnTo>
                      <a:pt x="1883" y="362"/>
                    </a:lnTo>
                    <a:lnTo>
                      <a:pt x="1883" y="362"/>
                    </a:lnTo>
                    <a:lnTo>
                      <a:pt x="1883" y="362"/>
                    </a:lnTo>
                    <a:lnTo>
                      <a:pt x="1883" y="362"/>
                    </a:lnTo>
                    <a:lnTo>
                      <a:pt x="1881" y="362"/>
                    </a:lnTo>
                    <a:lnTo>
                      <a:pt x="1881" y="362"/>
                    </a:lnTo>
                    <a:lnTo>
                      <a:pt x="1881" y="363"/>
                    </a:lnTo>
                    <a:lnTo>
                      <a:pt x="1879" y="363"/>
                    </a:lnTo>
                    <a:lnTo>
                      <a:pt x="1879" y="363"/>
                    </a:lnTo>
                    <a:lnTo>
                      <a:pt x="1879" y="363"/>
                    </a:lnTo>
                    <a:lnTo>
                      <a:pt x="1877" y="363"/>
                    </a:lnTo>
                    <a:lnTo>
                      <a:pt x="1877" y="365"/>
                    </a:lnTo>
                    <a:lnTo>
                      <a:pt x="1877" y="365"/>
                    </a:lnTo>
                    <a:lnTo>
                      <a:pt x="1876" y="365"/>
                    </a:lnTo>
                    <a:lnTo>
                      <a:pt x="1876" y="365"/>
                    </a:lnTo>
                    <a:lnTo>
                      <a:pt x="1876" y="365"/>
                    </a:lnTo>
                    <a:lnTo>
                      <a:pt x="1876" y="365"/>
                    </a:lnTo>
                    <a:lnTo>
                      <a:pt x="1876" y="365"/>
                    </a:lnTo>
                    <a:lnTo>
                      <a:pt x="1876" y="365"/>
                    </a:lnTo>
                    <a:lnTo>
                      <a:pt x="1876" y="365"/>
                    </a:lnTo>
                    <a:lnTo>
                      <a:pt x="1874" y="365"/>
                    </a:lnTo>
                    <a:lnTo>
                      <a:pt x="1874" y="367"/>
                    </a:lnTo>
                    <a:lnTo>
                      <a:pt x="1874" y="367"/>
                    </a:lnTo>
                    <a:lnTo>
                      <a:pt x="1872" y="367"/>
                    </a:lnTo>
                    <a:lnTo>
                      <a:pt x="1872" y="367"/>
                    </a:lnTo>
                    <a:lnTo>
                      <a:pt x="1872" y="369"/>
                    </a:lnTo>
                    <a:lnTo>
                      <a:pt x="1872" y="369"/>
                    </a:lnTo>
                    <a:lnTo>
                      <a:pt x="1872" y="369"/>
                    </a:lnTo>
                    <a:lnTo>
                      <a:pt x="1872" y="371"/>
                    </a:lnTo>
                    <a:lnTo>
                      <a:pt x="1872" y="371"/>
                    </a:lnTo>
                    <a:lnTo>
                      <a:pt x="1872" y="372"/>
                    </a:lnTo>
                    <a:lnTo>
                      <a:pt x="1872" y="372"/>
                    </a:lnTo>
                    <a:lnTo>
                      <a:pt x="1872" y="372"/>
                    </a:lnTo>
                    <a:lnTo>
                      <a:pt x="1870" y="372"/>
                    </a:lnTo>
                    <a:lnTo>
                      <a:pt x="1870" y="372"/>
                    </a:lnTo>
                    <a:lnTo>
                      <a:pt x="1870" y="372"/>
                    </a:lnTo>
                    <a:lnTo>
                      <a:pt x="1868" y="372"/>
                    </a:lnTo>
                    <a:lnTo>
                      <a:pt x="1868" y="372"/>
                    </a:lnTo>
                    <a:lnTo>
                      <a:pt x="1868" y="372"/>
                    </a:lnTo>
                    <a:lnTo>
                      <a:pt x="1867" y="372"/>
                    </a:lnTo>
                    <a:lnTo>
                      <a:pt x="1865" y="372"/>
                    </a:lnTo>
                    <a:lnTo>
                      <a:pt x="1865" y="372"/>
                    </a:lnTo>
                    <a:lnTo>
                      <a:pt x="1865" y="372"/>
                    </a:lnTo>
                    <a:lnTo>
                      <a:pt x="1863" y="372"/>
                    </a:lnTo>
                    <a:lnTo>
                      <a:pt x="1863" y="372"/>
                    </a:lnTo>
                    <a:lnTo>
                      <a:pt x="1863" y="374"/>
                    </a:lnTo>
                    <a:lnTo>
                      <a:pt x="1863" y="374"/>
                    </a:lnTo>
                    <a:lnTo>
                      <a:pt x="1863" y="376"/>
                    </a:lnTo>
                    <a:lnTo>
                      <a:pt x="1863" y="376"/>
                    </a:lnTo>
                    <a:lnTo>
                      <a:pt x="1863" y="376"/>
                    </a:lnTo>
                    <a:lnTo>
                      <a:pt x="1863" y="376"/>
                    </a:lnTo>
                    <a:lnTo>
                      <a:pt x="1863" y="378"/>
                    </a:lnTo>
                    <a:lnTo>
                      <a:pt x="1863" y="378"/>
                    </a:lnTo>
                    <a:lnTo>
                      <a:pt x="1863" y="378"/>
                    </a:lnTo>
                    <a:lnTo>
                      <a:pt x="1865" y="381"/>
                    </a:lnTo>
                    <a:lnTo>
                      <a:pt x="1863" y="381"/>
                    </a:lnTo>
                    <a:lnTo>
                      <a:pt x="1863" y="381"/>
                    </a:lnTo>
                    <a:lnTo>
                      <a:pt x="1863" y="383"/>
                    </a:lnTo>
                    <a:lnTo>
                      <a:pt x="1863" y="385"/>
                    </a:lnTo>
                    <a:lnTo>
                      <a:pt x="1863" y="385"/>
                    </a:lnTo>
                    <a:lnTo>
                      <a:pt x="1863" y="387"/>
                    </a:lnTo>
                    <a:lnTo>
                      <a:pt x="1863" y="387"/>
                    </a:lnTo>
                    <a:lnTo>
                      <a:pt x="1863" y="389"/>
                    </a:lnTo>
                    <a:lnTo>
                      <a:pt x="1863" y="389"/>
                    </a:lnTo>
                    <a:lnTo>
                      <a:pt x="1861" y="389"/>
                    </a:lnTo>
                    <a:lnTo>
                      <a:pt x="1861" y="389"/>
                    </a:lnTo>
                    <a:lnTo>
                      <a:pt x="1861" y="389"/>
                    </a:lnTo>
                    <a:lnTo>
                      <a:pt x="1861" y="391"/>
                    </a:lnTo>
                    <a:lnTo>
                      <a:pt x="1861" y="391"/>
                    </a:lnTo>
                    <a:lnTo>
                      <a:pt x="1859" y="391"/>
                    </a:lnTo>
                    <a:lnTo>
                      <a:pt x="1859" y="391"/>
                    </a:lnTo>
                    <a:lnTo>
                      <a:pt x="1859" y="391"/>
                    </a:lnTo>
                    <a:lnTo>
                      <a:pt x="1859" y="391"/>
                    </a:lnTo>
                    <a:lnTo>
                      <a:pt x="1859" y="391"/>
                    </a:lnTo>
                    <a:lnTo>
                      <a:pt x="1859" y="392"/>
                    </a:lnTo>
                    <a:lnTo>
                      <a:pt x="1859" y="392"/>
                    </a:lnTo>
                    <a:lnTo>
                      <a:pt x="1859" y="392"/>
                    </a:lnTo>
                    <a:lnTo>
                      <a:pt x="1859" y="392"/>
                    </a:lnTo>
                    <a:lnTo>
                      <a:pt x="1859" y="394"/>
                    </a:lnTo>
                    <a:lnTo>
                      <a:pt x="1859" y="394"/>
                    </a:lnTo>
                    <a:lnTo>
                      <a:pt x="1858" y="396"/>
                    </a:lnTo>
                    <a:lnTo>
                      <a:pt x="1858" y="396"/>
                    </a:lnTo>
                    <a:lnTo>
                      <a:pt x="1858" y="398"/>
                    </a:lnTo>
                    <a:lnTo>
                      <a:pt x="1858" y="398"/>
                    </a:lnTo>
                    <a:lnTo>
                      <a:pt x="1858" y="400"/>
                    </a:lnTo>
                    <a:lnTo>
                      <a:pt x="1858" y="400"/>
                    </a:lnTo>
                    <a:lnTo>
                      <a:pt x="1858" y="400"/>
                    </a:lnTo>
                    <a:lnTo>
                      <a:pt x="1858" y="400"/>
                    </a:lnTo>
                    <a:lnTo>
                      <a:pt x="1858" y="400"/>
                    </a:lnTo>
                    <a:lnTo>
                      <a:pt x="1856" y="400"/>
                    </a:lnTo>
                    <a:lnTo>
                      <a:pt x="1856" y="400"/>
                    </a:lnTo>
                    <a:lnTo>
                      <a:pt x="1856" y="400"/>
                    </a:lnTo>
                    <a:lnTo>
                      <a:pt x="1854" y="400"/>
                    </a:lnTo>
                    <a:lnTo>
                      <a:pt x="1854" y="400"/>
                    </a:lnTo>
                    <a:lnTo>
                      <a:pt x="1854" y="403"/>
                    </a:lnTo>
                    <a:lnTo>
                      <a:pt x="1854" y="405"/>
                    </a:lnTo>
                    <a:lnTo>
                      <a:pt x="1854" y="405"/>
                    </a:lnTo>
                    <a:lnTo>
                      <a:pt x="1856" y="405"/>
                    </a:lnTo>
                    <a:lnTo>
                      <a:pt x="1856" y="405"/>
                    </a:lnTo>
                    <a:lnTo>
                      <a:pt x="1856" y="407"/>
                    </a:lnTo>
                    <a:lnTo>
                      <a:pt x="1856" y="407"/>
                    </a:lnTo>
                    <a:lnTo>
                      <a:pt x="1856" y="407"/>
                    </a:lnTo>
                    <a:lnTo>
                      <a:pt x="1856" y="407"/>
                    </a:lnTo>
                    <a:lnTo>
                      <a:pt x="1856" y="407"/>
                    </a:lnTo>
                    <a:lnTo>
                      <a:pt x="1856" y="407"/>
                    </a:lnTo>
                    <a:lnTo>
                      <a:pt x="1856" y="407"/>
                    </a:lnTo>
                    <a:lnTo>
                      <a:pt x="1856" y="407"/>
                    </a:lnTo>
                    <a:lnTo>
                      <a:pt x="1856" y="409"/>
                    </a:lnTo>
                    <a:lnTo>
                      <a:pt x="1856" y="409"/>
                    </a:lnTo>
                    <a:lnTo>
                      <a:pt x="1856" y="409"/>
                    </a:lnTo>
                    <a:lnTo>
                      <a:pt x="1856" y="409"/>
                    </a:lnTo>
                    <a:lnTo>
                      <a:pt x="1858" y="409"/>
                    </a:lnTo>
                    <a:lnTo>
                      <a:pt x="1858" y="409"/>
                    </a:lnTo>
                    <a:lnTo>
                      <a:pt x="1858" y="409"/>
                    </a:lnTo>
                    <a:lnTo>
                      <a:pt x="1858" y="409"/>
                    </a:lnTo>
                    <a:lnTo>
                      <a:pt x="1858" y="410"/>
                    </a:lnTo>
                    <a:lnTo>
                      <a:pt x="1858" y="410"/>
                    </a:lnTo>
                    <a:lnTo>
                      <a:pt x="1858" y="410"/>
                    </a:lnTo>
                    <a:lnTo>
                      <a:pt x="1858" y="410"/>
                    </a:lnTo>
                    <a:lnTo>
                      <a:pt x="1858" y="410"/>
                    </a:lnTo>
                    <a:lnTo>
                      <a:pt x="1858" y="410"/>
                    </a:lnTo>
                    <a:lnTo>
                      <a:pt x="1858" y="410"/>
                    </a:lnTo>
                    <a:lnTo>
                      <a:pt x="1858" y="410"/>
                    </a:lnTo>
                    <a:lnTo>
                      <a:pt x="1858" y="410"/>
                    </a:lnTo>
                    <a:lnTo>
                      <a:pt x="1858" y="410"/>
                    </a:lnTo>
                    <a:lnTo>
                      <a:pt x="1858" y="412"/>
                    </a:lnTo>
                    <a:lnTo>
                      <a:pt x="1858" y="412"/>
                    </a:lnTo>
                    <a:lnTo>
                      <a:pt x="1858" y="412"/>
                    </a:lnTo>
                    <a:lnTo>
                      <a:pt x="1858" y="412"/>
                    </a:lnTo>
                    <a:lnTo>
                      <a:pt x="1858" y="412"/>
                    </a:lnTo>
                    <a:lnTo>
                      <a:pt x="1858" y="414"/>
                    </a:lnTo>
                    <a:lnTo>
                      <a:pt x="1858" y="416"/>
                    </a:lnTo>
                    <a:lnTo>
                      <a:pt x="1858" y="416"/>
                    </a:lnTo>
                    <a:lnTo>
                      <a:pt x="1858" y="416"/>
                    </a:lnTo>
                    <a:lnTo>
                      <a:pt x="1858" y="416"/>
                    </a:lnTo>
                    <a:lnTo>
                      <a:pt x="1858" y="416"/>
                    </a:lnTo>
                    <a:lnTo>
                      <a:pt x="1858" y="416"/>
                    </a:lnTo>
                    <a:lnTo>
                      <a:pt x="1858" y="418"/>
                    </a:lnTo>
                    <a:lnTo>
                      <a:pt x="1859" y="418"/>
                    </a:lnTo>
                    <a:lnTo>
                      <a:pt x="1859" y="418"/>
                    </a:lnTo>
                    <a:lnTo>
                      <a:pt x="1859" y="418"/>
                    </a:lnTo>
                    <a:lnTo>
                      <a:pt x="1859" y="419"/>
                    </a:lnTo>
                    <a:lnTo>
                      <a:pt x="1859" y="419"/>
                    </a:lnTo>
                    <a:lnTo>
                      <a:pt x="1859" y="419"/>
                    </a:lnTo>
                    <a:lnTo>
                      <a:pt x="1859" y="419"/>
                    </a:lnTo>
                    <a:lnTo>
                      <a:pt x="1859" y="421"/>
                    </a:lnTo>
                    <a:lnTo>
                      <a:pt x="1859" y="421"/>
                    </a:lnTo>
                    <a:lnTo>
                      <a:pt x="1859" y="421"/>
                    </a:lnTo>
                    <a:lnTo>
                      <a:pt x="1859" y="421"/>
                    </a:lnTo>
                    <a:lnTo>
                      <a:pt x="1859" y="421"/>
                    </a:lnTo>
                    <a:lnTo>
                      <a:pt x="1859" y="421"/>
                    </a:lnTo>
                    <a:lnTo>
                      <a:pt x="1859" y="421"/>
                    </a:lnTo>
                    <a:lnTo>
                      <a:pt x="1859" y="421"/>
                    </a:lnTo>
                    <a:lnTo>
                      <a:pt x="1858" y="421"/>
                    </a:lnTo>
                    <a:lnTo>
                      <a:pt x="1858" y="423"/>
                    </a:lnTo>
                    <a:lnTo>
                      <a:pt x="1858" y="423"/>
                    </a:lnTo>
                    <a:lnTo>
                      <a:pt x="1858" y="423"/>
                    </a:lnTo>
                    <a:lnTo>
                      <a:pt x="1858" y="423"/>
                    </a:lnTo>
                    <a:lnTo>
                      <a:pt x="1858" y="423"/>
                    </a:lnTo>
                    <a:lnTo>
                      <a:pt x="1858" y="423"/>
                    </a:lnTo>
                    <a:lnTo>
                      <a:pt x="1858" y="423"/>
                    </a:lnTo>
                    <a:lnTo>
                      <a:pt x="1858" y="423"/>
                    </a:lnTo>
                    <a:lnTo>
                      <a:pt x="1858" y="423"/>
                    </a:lnTo>
                    <a:lnTo>
                      <a:pt x="1856" y="425"/>
                    </a:lnTo>
                    <a:lnTo>
                      <a:pt x="1854" y="423"/>
                    </a:lnTo>
                    <a:lnTo>
                      <a:pt x="1854" y="423"/>
                    </a:lnTo>
                    <a:lnTo>
                      <a:pt x="1854" y="423"/>
                    </a:lnTo>
                    <a:lnTo>
                      <a:pt x="1854" y="423"/>
                    </a:lnTo>
                    <a:lnTo>
                      <a:pt x="1854" y="423"/>
                    </a:lnTo>
                    <a:lnTo>
                      <a:pt x="1852" y="423"/>
                    </a:lnTo>
                    <a:lnTo>
                      <a:pt x="1852" y="423"/>
                    </a:lnTo>
                    <a:lnTo>
                      <a:pt x="1852" y="423"/>
                    </a:lnTo>
                    <a:lnTo>
                      <a:pt x="1852" y="423"/>
                    </a:lnTo>
                    <a:lnTo>
                      <a:pt x="1852" y="421"/>
                    </a:lnTo>
                    <a:lnTo>
                      <a:pt x="1852" y="421"/>
                    </a:lnTo>
                    <a:lnTo>
                      <a:pt x="1852" y="421"/>
                    </a:lnTo>
                    <a:lnTo>
                      <a:pt x="1852" y="419"/>
                    </a:lnTo>
                    <a:lnTo>
                      <a:pt x="1850" y="419"/>
                    </a:lnTo>
                    <a:lnTo>
                      <a:pt x="1850" y="419"/>
                    </a:lnTo>
                    <a:lnTo>
                      <a:pt x="1850" y="418"/>
                    </a:lnTo>
                    <a:lnTo>
                      <a:pt x="1850" y="418"/>
                    </a:lnTo>
                    <a:lnTo>
                      <a:pt x="1848" y="418"/>
                    </a:lnTo>
                    <a:lnTo>
                      <a:pt x="1848" y="418"/>
                    </a:lnTo>
                    <a:lnTo>
                      <a:pt x="1848" y="418"/>
                    </a:lnTo>
                    <a:lnTo>
                      <a:pt x="1848" y="418"/>
                    </a:lnTo>
                    <a:lnTo>
                      <a:pt x="1848" y="418"/>
                    </a:lnTo>
                    <a:lnTo>
                      <a:pt x="1848" y="418"/>
                    </a:lnTo>
                    <a:lnTo>
                      <a:pt x="1847" y="418"/>
                    </a:lnTo>
                    <a:lnTo>
                      <a:pt x="1845" y="418"/>
                    </a:lnTo>
                    <a:lnTo>
                      <a:pt x="1845" y="418"/>
                    </a:lnTo>
                    <a:lnTo>
                      <a:pt x="1841" y="419"/>
                    </a:lnTo>
                    <a:lnTo>
                      <a:pt x="1839" y="419"/>
                    </a:lnTo>
                    <a:lnTo>
                      <a:pt x="1836" y="419"/>
                    </a:lnTo>
                    <a:lnTo>
                      <a:pt x="1832" y="421"/>
                    </a:lnTo>
                    <a:lnTo>
                      <a:pt x="1830" y="421"/>
                    </a:lnTo>
                    <a:lnTo>
                      <a:pt x="1830" y="421"/>
                    </a:lnTo>
                    <a:lnTo>
                      <a:pt x="1829" y="421"/>
                    </a:lnTo>
                    <a:lnTo>
                      <a:pt x="1829" y="419"/>
                    </a:lnTo>
                    <a:lnTo>
                      <a:pt x="1829" y="419"/>
                    </a:lnTo>
                    <a:lnTo>
                      <a:pt x="1829" y="419"/>
                    </a:lnTo>
                    <a:lnTo>
                      <a:pt x="1829" y="419"/>
                    </a:lnTo>
                    <a:lnTo>
                      <a:pt x="1829" y="419"/>
                    </a:lnTo>
                    <a:lnTo>
                      <a:pt x="1829" y="418"/>
                    </a:lnTo>
                    <a:lnTo>
                      <a:pt x="1829" y="418"/>
                    </a:lnTo>
                    <a:lnTo>
                      <a:pt x="1829" y="418"/>
                    </a:lnTo>
                    <a:lnTo>
                      <a:pt x="1829" y="418"/>
                    </a:lnTo>
                    <a:lnTo>
                      <a:pt x="1829" y="416"/>
                    </a:lnTo>
                    <a:lnTo>
                      <a:pt x="1827" y="416"/>
                    </a:lnTo>
                    <a:lnTo>
                      <a:pt x="1827" y="416"/>
                    </a:lnTo>
                    <a:lnTo>
                      <a:pt x="1827" y="416"/>
                    </a:lnTo>
                    <a:lnTo>
                      <a:pt x="1827" y="414"/>
                    </a:lnTo>
                    <a:lnTo>
                      <a:pt x="1825" y="414"/>
                    </a:lnTo>
                    <a:lnTo>
                      <a:pt x="1825" y="412"/>
                    </a:lnTo>
                    <a:lnTo>
                      <a:pt x="1825" y="412"/>
                    </a:lnTo>
                    <a:lnTo>
                      <a:pt x="1825" y="412"/>
                    </a:lnTo>
                    <a:lnTo>
                      <a:pt x="1825" y="412"/>
                    </a:lnTo>
                    <a:lnTo>
                      <a:pt x="1825" y="409"/>
                    </a:lnTo>
                    <a:lnTo>
                      <a:pt x="1825" y="407"/>
                    </a:lnTo>
                    <a:lnTo>
                      <a:pt x="1825" y="403"/>
                    </a:lnTo>
                    <a:lnTo>
                      <a:pt x="1827" y="403"/>
                    </a:lnTo>
                    <a:lnTo>
                      <a:pt x="1827" y="401"/>
                    </a:lnTo>
                    <a:lnTo>
                      <a:pt x="1827" y="400"/>
                    </a:lnTo>
                    <a:lnTo>
                      <a:pt x="1827" y="398"/>
                    </a:lnTo>
                    <a:lnTo>
                      <a:pt x="1825" y="398"/>
                    </a:lnTo>
                    <a:lnTo>
                      <a:pt x="1825" y="398"/>
                    </a:lnTo>
                    <a:lnTo>
                      <a:pt x="1825" y="398"/>
                    </a:lnTo>
                    <a:lnTo>
                      <a:pt x="1825" y="398"/>
                    </a:lnTo>
                    <a:lnTo>
                      <a:pt x="1825" y="396"/>
                    </a:lnTo>
                    <a:lnTo>
                      <a:pt x="1825" y="396"/>
                    </a:lnTo>
                    <a:lnTo>
                      <a:pt x="1825" y="396"/>
                    </a:lnTo>
                    <a:lnTo>
                      <a:pt x="1823" y="396"/>
                    </a:lnTo>
                    <a:lnTo>
                      <a:pt x="1823" y="394"/>
                    </a:lnTo>
                    <a:lnTo>
                      <a:pt x="1823" y="394"/>
                    </a:lnTo>
                    <a:lnTo>
                      <a:pt x="1823" y="394"/>
                    </a:lnTo>
                    <a:lnTo>
                      <a:pt x="1821" y="394"/>
                    </a:lnTo>
                    <a:lnTo>
                      <a:pt x="1821" y="392"/>
                    </a:lnTo>
                    <a:lnTo>
                      <a:pt x="1821" y="392"/>
                    </a:lnTo>
                    <a:lnTo>
                      <a:pt x="1821" y="391"/>
                    </a:lnTo>
                    <a:lnTo>
                      <a:pt x="1821" y="391"/>
                    </a:lnTo>
                    <a:lnTo>
                      <a:pt x="1820" y="391"/>
                    </a:lnTo>
                    <a:lnTo>
                      <a:pt x="1820" y="391"/>
                    </a:lnTo>
                    <a:lnTo>
                      <a:pt x="1820" y="391"/>
                    </a:lnTo>
                    <a:lnTo>
                      <a:pt x="1820" y="389"/>
                    </a:lnTo>
                    <a:lnTo>
                      <a:pt x="1820" y="389"/>
                    </a:lnTo>
                    <a:lnTo>
                      <a:pt x="1818" y="389"/>
                    </a:lnTo>
                    <a:lnTo>
                      <a:pt x="1818" y="389"/>
                    </a:lnTo>
                    <a:lnTo>
                      <a:pt x="1818" y="389"/>
                    </a:lnTo>
                    <a:lnTo>
                      <a:pt x="1816" y="387"/>
                    </a:lnTo>
                    <a:lnTo>
                      <a:pt x="1816" y="387"/>
                    </a:lnTo>
                    <a:lnTo>
                      <a:pt x="1814" y="385"/>
                    </a:lnTo>
                    <a:lnTo>
                      <a:pt x="1811" y="383"/>
                    </a:lnTo>
                    <a:lnTo>
                      <a:pt x="1811" y="381"/>
                    </a:lnTo>
                    <a:lnTo>
                      <a:pt x="1809" y="381"/>
                    </a:lnTo>
                    <a:lnTo>
                      <a:pt x="1809" y="378"/>
                    </a:lnTo>
                    <a:lnTo>
                      <a:pt x="1809" y="376"/>
                    </a:lnTo>
                    <a:lnTo>
                      <a:pt x="1809" y="374"/>
                    </a:lnTo>
                    <a:lnTo>
                      <a:pt x="1809" y="374"/>
                    </a:lnTo>
                    <a:lnTo>
                      <a:pt x="1807" y="372"/>
                    </a:lnTo>
                    <a:lnTo>
                      <a:pt x="1807" y="371"/>
                    </a:lnTo>
                    <a:lnTo>
                      <a:pt x="1805" y="369"/>
                    </a:lnTo>
                    <a:lnTo>
                      <a:pt x="1803" y="369"/>
                    </a:lnTo>
                    <a:lnTo>
                      <a:pt x="1803" y="369"/>
                    </a:lnTo>
                    <a:lnTo>
                      <a:pt x="1801" y="369"/>
                    </a:lnTo>
                    <a:lnTo>
                      <a:pt x="1801" y="369"/>
                    </a:lnTo>
                    <a:lnTo>
                      <a:pt x="1801" y="369"/>
                    </a:lnTo>
                    <a:lnTo>
                      <a:pt x="1801" y="369"/>
                    </a:lnTo>
                    <a:lnTo>
                      <a:pt x="1801" y="369"/>
                    </a:lnTo>
                    <a:lnTo>
                      <a:pt x="1800" y="369"/>
                    </a:lnTo>
                    <a:lnTo>
                      <a:pt x="1800" y="371"/>
                    </a:lnTo>
                    <a:lnTo>
                      <a:pt x="1800" y="371"/>
                    </a:lnTo>
                    <a:lnTo>
                      <a:pt x="1800" y="371"/>
                    </a:lnTo>
                    <a:lnTo>
                      <a:pt x="1800" y="372"/>
                    </a:lnTo>
                    <a:lnTo>
                      <a:pt x="1800" y="372"/>
                    </a:lnTo>
                    <a:lnTo>
                      <a:pt x="1798" y="372"/>
                    </a:lnTo>
                    <a:lnTo>
                      <a:pt x="1798" y="371"/>
                    </a:lnTo>
                    <a:lnTo>
                      <a:pt x="1796" y="371"/>
                    </a:lnTo>
                    <a:lnTo>
                      <a:pt x="1796" y="371"/>
                    </a:lnTo>
                    <a:lnTo>
                      <a:pt x="1794" y="371"/>
                    </a:lnTo>
                    <a:lnTo>
                      <a:pt x="1794" y="371"/>
                    </a:lnTo>
                    <a:lnTo>
                      <a:pt x="1794" y="371"/>
                    </a:lnTo>
                    <a:lnTo>
                      <a:pt x="1792" y="371"/>
                    </a:lnTo>
                    <a:lnTo>
                      <a:pt x="1792" y="371"/>
                    </a:lnTo>
                    <a:lnTo>
                      <a:pt x="1792" y="369"/>
                    </a:lnTo>
                    <a:lnTo>
                      <a:pt x="1791" y="369"/>
                    </a:lnTo>
                    <a:lnTo>
                      <a:pt x="1791" y="369"/>
                    </a:lnTo>
                    <a:lnTo>
                      <a:pt x="1789" y="369"/>
                    </a:lnTo>
                    <a:lnTo>
                      <a:pt x="1789" y="369"/>
                    </a:lnTo>
                    <a:lnTo>
                      <a:pt x="1787" y="369"/>
                    </a:lnTo>
                    <a:lnTo>
                      <a:pt x="1787" y="369"/>
                    </a:lnTo>
                    <a:lnTo>
                      <a:pt x="1785" y="371"/>
                    </a:lnTo>
                    <a:lnTo>
                      <a:pt x="1783" y="372"/>
                    </a:lnTo>
                    <a:lnTo>
                      <a:pt x="1782" y="374"/>
                    </a:lnTo>
                    <a:lnTo>
                      <a:pt x="1780" y="374"/>
                    </a:lnTo>
                    <a:lnTo>
                      <a:pt x="1778" y="374"/>
                    </a:lnTo>
                    <a:lnTo>
                      <a:pt x="1776" y="374"/>
                    </a:lnTo>
                    <a:lnTo>
                      <a:pt x="1773" y="374"/>
                    </a:lnTo>
                    <a:lnTo>
                      <a:pt x="1773" y="374"/>
                    </a:lnTo>
                    <a:lnTo>
                      <a:pt x="1773" y="374"/>
                    </a:lnTo>
                    <a:lnTo>
                      <a:pt x="1771" y="372"/>
                    </a:lnTo>
                    <a:lnTo>
                      <a:pt x="1771" y="372"/>
                    </a:lnTo>
                    <a:lnTo>
                      <a:pt x="1767" y="371"/>
                    </a:lnTo>
                    <a:lnTo>
                      <a:pt x="1767" y="371"/>
                    </a:lnTo>
                    <a:lnTo>
                      <a:pt x="1767" y="369"/>
                    </a:lnTo>
                    <a:lnTo>
                      <a:pt x="1765" y="369"/>
                    </a:lnTo>
                    <a:lnTo>
                      <a:pt x="1767" y="365"/>
                    </a:lnTo>
                    <a:lnTo>
                      <a:pt x="1765" y="365"/>
                    </a:lnTo>
                    <a:lnTo>
                      <a:pt x="1765" y="363"/>
                    </a:lnTo>
                    <a:lnTo>
                      <a:pt x="1765" y="363"/>
                    </a:lnTo>
                    <a:lnTo>
                      <a:pt x="1765" y="362"/>
                    </a:lnTo>
                    <a:lnTo>
                      <a:pt x="1763" y="360"/>
                    </a:lnTo>
                    <a:lnTo>
                      <a:pt x="1762" y="358"/>
                    </a:lnTo>
                    <a:lnTo>
                      <a:pt x="1760" y="358"/>
                    </a:lnTo>
                    <a:lnTo>
                      <a:pt x="1758" y="358"/>
                    </a:lnTo>
                    <a:lnTo>
                      <a:pt x="1754" y="356"/>
                    </a:lnTo>
                    <a:lnTo>
                      <a:pt x="1751" y="356"/>
                    </a:lnTo>
                    <a:lnTo>
                      <a:pt x="1747" y="354"/>
                    </a:lnTo>
                    <a:lnTo>
                      <a:pt x="1747" y="354"/>
                    </a:lnTo>
                    <a:lnTo>
                      <a:pt x="1747" y="354"/>
                    </a:lnTo>
                    <a:lnTo>
                      <a:pt x="1745" y="354"/>
                    </a:lnTo>
                    <a:lnTo>
                      <a:pt x="1745" y="351"/>
                    </a:lnTo>
                    <a:lnTo>
                      <a:pt x="1745" y="351"/>
                    </a:lnTo>
                    <a:lnTo>
                      <a:pt x="1747" y="351"/>
                    </a:lnTo>
                    <a:lnTo>
                      <a:pt x="1747" y="351"/>
                    </a:lnTo>
                    <a:lnTo>
                      <a:pt x="1749" y="351"/>
                    </a:lnTo>
                    <a:lnTo>
                      <a:pt x="1749" y="351"/>
                    </a:lnTo>
                    <a:lnTo>
                      <a:pt x="1749" y="351"/>
                    </a:lnTo>
                    <a:lnTo>
                      <a:pt x="1749" y="351"/>
                    </a:lnTo>
                    <a:lnTo>
                      <a:pt x="1751" y="351"/>
                    </a:lnTo>
                    <a:lnTo>
                      <a:pt x="1751" y="349"/>
                    </a:lnTo>
                    <a:lnTo>
                      <a:pt x="1753" y="349"/>
                    </a:lnTo>
                    <a:lnTo>
                      <a:pt x="1754" y="351"/>
                    </a:lnTo>
                    <a:lnTo>
                      <a:pt x="1754" y="351"/>
                    </a:lnTo>
                    <a:lnTo>
                      <a:pt x="1754" y="351"/>
                    </a:lnTo>
                    <a:lnTo>
                      <a:pt x="1756" y="351"/>
                    </a:lnTo>
                    <a:lnTo>
                      <a:pt x="1756" y="351"/>
                    </a:lnTo>
                    <a:lnTo>
                      <a:pt x="1756" y="353"/>
                    </a:lnTo>
                    <a:lnTo>
                      <a:pt x="1758" y="353"/>
                    </a:lnTo>
                    <a:lnTo>
                      <a:pt x="1758" y="353"/>
                    </a:lnTo>
                    <a:lnTo>
                      <a:pt x="1758" y="353"/>
                    </a:lnTo>
                    <a:lnTo>
                      <a:pt x="1758" y="353"/>
                    </a:lnTo>
                    <a:lnTo>
                      <a:pt x="1758" y="353"/>
                    </a:lnTo>
                    <a:lnTo>
                      <a:pt x="1758" y="353"/>
                    </a:lnTo>
                    <a:lnTo>
                      <a:pt x="1760" y="354"/>
                    </a:lnTo>
                    <a:lnTo>
                      <a:pt x="1760" y="354"/>
                    </a:lnTo>
                    <a:lnTo>
                      <a:pt x="1760" y="354"/>
                    </a:lnTo>
                    <a:lnTo>
                      <a:pt x="1762" y="354"/>
                    </a:lnTo>
                    <a:lnTo>
                      <a:pt x="1762" y="354"/>
                    </a:lnTo>
                    <a:lnTo>
                      <a:pt x="1762" y="354"/>
                    </a:lnTo>
                    <a:lnTo>
                      <a:pt x="1763" y="354"/>
                    </a:lnTo>
                    <a:lnTo>
                      <a:pt x="1763" y="354"/>
                    </a:lnTo>
                    <a:lnTo>
                      <a:pt x="1763" y="354"/>
                    </a:lnTo>
                    <a:lnTo>
                      <a:pt x="1763" y="354"/>
                    </a:lnTo>
                    <a:lnTo>
                      <a:pt x="1765" y="353"/>
                    </a:lnTo>
                    <a:lnTo>
                      <a:pt x="1767" y="351"/>
                    </a:lnTo>
                    <a:lnTo>
                      <a:pt x="1769" y="349"/>
                    </a:lnTo>
                    <a:lnTo>
                      <a:pt x="1771" y="347"/>
                    </a:lnTo>
                    <a:lnTo>
                      <a:pt x="1771" y="347"/>
                    </a:lnTo>
                    <a:lnTo>
                      <a:pt x="1771" y="345"/>
                    </a:lnTo>
                    <a:lnTo>
                      <a:pt x="1769" y="343"/>
                    </a:lnTo>
                    <a:lnTo>
                      <a:pt x="1767" y="342"/>
                    </a:lnTo>
                    <a:lnTo>
                      <a:pt x="1763" y="340"/>
                    </a:lnTo>
                    <a:lnTo>
                      <a:pt x="1762" y="338"/>
                    </a:lnTo>
                    <a:lnTo>
                      <a:pt x="1762" y="336"/>
                    </a:lnTo>
                    <a:lnTo>
                      <a:pt x="1760" y="334"/>
                    </a:lnTo>
                    <a:lnTo>
                      <a:pt x="1756" y="334"/>
                    </a:lnTo>
                    <a:lnTo>
                      <a:pt x="1754" y="334"/>
                    </a:lnTo>
                    <a:lnTo>
                      <a:pt x="1751" y="334"/>
                    </a:lnTo>
                    <a:lnTo>
                      <a:pt x="1749" y="333"/>
                    </a:lnTo>
                    <a:lnTo>
                      <a:pt x="1744" y="333"/>
                    </a:lnTo>
                    <a:lnTo>
                      <a:pt x="1740" y="331"/>
                    </a:lnTo>
                    <a:lnTo>
                      <a:pt x="1736" y="329"/>
                    </a:lnTo>
                    <a:lnTo>
                      <a:pt x="1733" y="329"/>
                    </a:lnTo>
                    <a:lnTo>
                      <a:pt x="1731" y="329"/>
                    </a:lnTo>
                    <a:lnTo>
                      <a:pt x="1729" y="329"/>
                    </a:lnTo>
                    <a:lnTo>
                      <a:pt x="1727" y="329"/>
                    </a:lnTo>
                    <a:lnTo>
                      <a:pt x="1727" y="329"/>
                    </a:lnTo>
                    <a:lnTo>
                      <a:pt x="1726" y="329"/>
                    </a:lnTo>
                    <a:lnTo>
                      <a:pt x="1724" y="327"/>
                    </a:lnTo>
                    <a:lnTo>
                      <a:pt x="1724" y="327"/>
                    </a:lnTo>
                    <a:lnTo>
                      <a:pt x="1722" y="327"/>
                    </a:lnTo>
                    <a:lnTo>
                      <a:pt x="1722" y="329"/>
                    </a:lnTo>
                    <a:lnTo>
                      <a:pt x="1722" y="329"/>
                    </a:lnTo>
                    <a:lnTo>
                      <a:pt x="1722" y="329"/>
                    </a:lnTo>
                    <a:lnTo>
                      <a:pt x="1722" y="329"/>
                    </a:lnTo>
                    <a:lnTo>
                      <a:pt x="1722" y="329"/>
                    </a:lnTo>
                    <a:lnTo>
                      <a:pt x="1722" y="329"/>
                    </a:lnTo>
                    <a:lnTo>
                      <a:pt x="1722" y="329"/>
                    </a:lnTo>
                    <a:lnTo>
                      <a:pt x="1720" y="329"/>
                    </a:lnTo>
                    <a:lnTo>
                      <a:pt x="1720" y="329"/>
                    </a:lnTo>
                    <a:lnTo>
                      <a:pt x="1720" y="329"/>
                    </a:lnTo>
                    <a:lnTo>
                      <a:pt x="1720" y="329"/>
                    </a:lnTo>
                    <a:lnTo>
                      <a:pt x="1720" y="329"/>
                    </a:lnTo>
                    <a:lnTo>
                      <a:pt x="1718" y="329"/>
                    </a:lnTo>
                    <a:lnTo>
                      <a:pt x="1718" y="329"/>
                    </a:lnTo>
                    <a:lnTo>
                      <a:pt x="1718" y="329"/>
                    </a:lnTo>
                    <a:lnTo>
                      <a:pt x="1718" y="329"/>
                    </a:lnTo>
                    <a:lnTo>
                      <a:pt x="1716" y="329"/>
                    </a:lnTo>
                    <a:lnTo>
                      <a:pt x="1716" y="329"/>
                    </a:lnTo>
                    <a:lnTo>
                      <a:pt x="1716" y="329"/>
                    </a:lnTo>
                    <a:lnTo>
                      <a:pt x="1715" y="329"/>
                    </a:lnTo>
                    <a:lnTo>
                      <a:pt x="1715" y="329"/>
                    </a:lnTo>
                    <a:lnTo>
                      <a:pt x="1715" y="329"/>
                    </a:lnTo>
                    <a:lnTo>
                      <a:pt x="1713" y="329"/>
                    </a:lnTo>
                    <a:lnTo>
                      <a:pt x="1713" y="329"/>
                    </a:lnTo>
                    <a:lnTo>
                      <a:pt x="1713" y="329"/>
                    </a:lnTo>
                    <a:lnTo>
                      <a:pt x="1713" y="329"/>
                    </a:lnTo>
                    <a:lnTo>
                      <a:pt x="1711" y="329"/>
                    </a:lnTo>
                    <a:lnTo>
                      <a:pt x="1711" y="329"/>
                    </a:lnTo>
                    <a:lnTo>
                      <a:pt x="1711" y="329"/>
                    </a:lnTo>
                    <a:lnTo>
                      <a:pt x="1709" y="329"/>
                    </a:lnTo>
                    <a:lnTo>
                      <a:pt x="1707" y="327"/>
                    </a:lnTo>
                    <a:lnTo>
                      <a:pt x="1707" y="325"/>
                    </a:lnTo>
                    <a:lnTo>
                      <a:pt x="1706" y="325"/>
                    </a:lnTo>
                    <a:lnTo>
                      <a:pt x="1706" y="325"/>
                    </a:lnTo>
                    <a:lnTo>
                      <a:pt x="1706" y="325"/>
                    </a:lnTo>
                    <a:lnTo>
                      <a:pt x="1706" y="325"/>
                    </a:lnTo>
                    <a:lnTo>
                      <a:pt x="1706" y="325"/>
                    </a:lnTo>
                    <a:lnTo>
                      <a:pt x="1706" y="325"/>
                    </a:lnTo>
                    <a:lnTo>
                      <a:pt x="1704" y="325"/>
                    </a:lnTo>
                    <a:lnTo>
                      <a:pt x="1704" y="325"/>
                    </a:lnTo>
                    <a:lnTo>
                      <a:pt x="1704" y="325"/>
                    </a:lnTo>
                    <a:lnTo>
                      <a:pt x="1702" y="325"/>
                    </a:lnTo>
                    <a:lnTo>
                      <a:pt x="1702" y="325"/>
                    </a:lnTo>
                    <a:lnTo>
                      <a:pt x="1702" y="325"/>
                    </a:lnTo>
                    <a:lnTo>
                      <a:pt x="1700" y="325"/>
                    </a:lnTo>
                    <a:lnTo>
                      <a:pt x="1700" y="325"/>
                    </a:lnTo>
                    <a:lnTo>
                      <a:pt x="1700" y="325"/>
                    </a:lnTo>
                    <a:lnTo>
                      <a:pt x="1698" y="325"/>
                    </a:lnTo>
                    <a:lnTo>
                      <a:pt x="1698" y="325"/>
                    </a:lnTo>
                    <a:lnTo>
                      <a:pt x="1698" y="325"/>
                    </a:lnTo>
                    <a:lnTo>
                      <a:pt x="1698" y="325"/>
                    </a:lnTo>
                    <a:lnTo>
                      <a:pt x="1697" y="327"/>
                    </a:lnTo>
                    <a:lnTo>
                      <a:pt x="1695" y="327"/>
                    </a:lnTo>
                    <a:lnTo>
                      <a:pt x="1691" y="327"/>
                    </a:lnTo>
                    <a:lnTo>
                      <a:pt x="1686" y="327"/>
                    </a:lnTo>
                    <a:lnTo>
                      <a:pt x="1684" y="327"/>
                    </a:lnTo>
                    <a:lnTo>
                      <a:pt x="1680" y="327"/>
                    </a:lnTo>
                    <a:lnTo>
                      <a:pt x="1678" y="327"/>
                    </a:lnTo>
                    <a:lnTo>
                      <a:pt x="1677" y="325"/>
                    </a:lnTo>
                    <a:lnTo>
                      <a:pt x="1675" y="324"/>
                    </a:lnTo>
                    <a:lnTo>
                      <a:pt x="1675" y="324"/>
                    </a:lnTo>
                    <a:lnTo>
                      <a:pt x="1673" y="322"/>
                    </a:lnTo>
                    <a:lnTo>
                      <a:pt x="1673" y="322"/>
                    </a:lnTo>
                    <a:lnTo>
                      <a:pt x="1671" y="320"/>
                    </a:lnTo>
                    <a:lnTo>
                      <a:pt x="1671" y="320"/>
                    </a:lnTo>
                    <a:lnTo>
                      <a:pt x="1669" y="320"/>
                    </a:lnTo>
                    <a:lnTo>
                      <a:pt x="1669" y="320"/>
                    </a:lnTo>
                    <a:lnTo>
                      <a:pt x="1668" y="320"/>
                    </a:lnTo>
                    <a:lnTo>
                      <a:pt x="1668" y="322"/>
                    </a:lnTo>
                    <a:lnTo>
                      <a:pt x="1668" y="322"/>
                    </a:lnTo>
                    <a:lnTo>
                      <a:pt x="1668" y="324"/>
                    </a:lnTo>
                    <a:lnTo>
                      <a:pt x="1668" y="324"/>
                    </a:lnTo>
                    <a:lnTo>
                      <a:pt x="1666" y="324"/>
                    </a:lnTo>
                    <a:lnTo>
                      <a:pt x="1666" y="324"/>
                    </a:lnTo>
                    <a:lnTo>
                      <a:pt x="1666" y="324"/>
                    </a:lnTo>
                    <a:lnTo>
                      <a:pt x="1666" y="325"/>
                    </a:lnTo>
                    <a:lnTo>
                      <a:pt x="1666" y="325"/>
                    </a:lnTo>
                    <a:lnTo>
                      <a:pt x="1666" y="325"/>
                    </a:lnTo>
                    <a:lnTo>
                      <a:pt x="1664" y="325"/>
                    </a:lnTo>
                    <a:lnTo>
                      <a:pt x="1664" y="327"/>
                    </a:lnTo>
                    <a:lnTo>
                      <a:pt x="1662" y="329"/>
                    </a:lnTo>
                    <a:lnTo>
                      <a:pt x="1660" y="329"/>
                    </a:lnTo>
                    <a:lnTo>
                      <a:pt x="1660" y="331"/>
                    </a:lnTo>
                    <a:lnTo>
                      <a:pt x="1659" y="333"/>
                    </a:lnTo>
                    <a:lnTo>
                      <a:pt x="1659" y="334"/>
                    </a:lnTo>
                    <a:lnTo>
                      <a:pt x="1659" y="338"/>
                    </a:lnTo>
                    <a:lnTo>
                      <a:pt x="1659" y="342"/>
                    </a:lnTo>
                    <a:lnTo>
                      <a:pt x="1659" y="343"/>
                    </a:lnTo>
                    <a:lnTo>
                      <a:pt x="1659" y="343"/>
                    </a:lnTo>
                    <a:lnTo>
                      <a:pt x="1662" y="345"/>
                    </a:lnTo>
                    <a:lnTo>
                      <a:pt x="1662" y="345"/>
                    </a:lnTo>
                    <a:lnTo>
                      <a:pt x="1664" y="347"/>
                    </a:lnTo>
                    <a:lnTo>
                      <a:pt x="1664" y="347"/>
                    </a:lnTo>
                    <a:lnTo>
                      <a:pt x="1666" y="347"/>
                    </a:lnTo>
                    <a:lnTo>
                      <a:pt x="1666" y="347"/>
                    </a:lnTo>
                    <a:lnTo>
                      <a:pt x="1666" y="347"/>
                    </a:lnTo>
                    <a:lnTo>
                      <a:pt x="1666" y="349"/>
                    </a:lnTo>
                    <a:lnTo>
                      <a:pt x="1666" y="349"/>
                    </a:lnTo>
                    <a:lnTo>
                      <a:pt x="1668" y="349"/>
                    </a:lnTo>
                    <a:lnTo>
                      <a:pt x="1668" y="351"/>
                    </a:lnTo>
                    <a:lnTo>
                      <a:pt x="1671" y="354"/>
                    </a:lnTo>
                    <a:lnTo>
                      <a:pt x="1673" y="356"/>
                    </a:lnTo>
                    <a:lnTo>
                      <a:pt x="1675" y="358"/>
                    </a:lnTo>
                    <a:lnTo>
                      <a:pt x="1675" y="360"/>
                    </a:lnTo>
                    <a:lnTo>
                      <a:pt x="1675" y="360"/>
                    </a:lnTo>
                    <a:lnTo>
                      <a:pt x="1675" y="360"/>
                    </a:lnTo>
                    <a:lnTo>
                      <a:pt x="1675" y="362"/>
                    </a:lnTo>
                    <a:lnTo>
                      <a:pt x="1673" y="363"/>
                    </a:lnTo>
                    <a:lnTo>
                      <a:pt x="1671" y="365"/>
                    </a:lnTo>
                    <a:lnTo>
                      <a:pt x="1669" y="367"/>
                    </a:lnTo>
                    <a:lnTo>
                      <a:pt x="1668" y="367"/>
                    </a:lnTo>
                    <a:lnTo>
                      <a:pt x="1664" y="367"/>
                    </a:lnTo>
                    <a:lnTo>
                      <a:pt x="1660" y="367"/>
                    </a:lnTo>
                    <a:lnTo>
                      <a:pt x="1659" y="367"/>
                    </a:lnTo>
                    <a:lnTo>
                      <a:pt x="1659" y="367"/>
                    </a:lnTo>
                    <a:lnTo>
                      <a:pt x="1657" y="367"/>
                    </a:lnTo>
                    <a:lnTo>
                      <a:pt x="1655" y="367"/>
                    </a:lnTo>
                    <a:lnTo>
                      <a:pt x="1651" y="367"/>
                    </a:lnTo>
                    <a:lnTo>
                      <a:pt x="1650" y="365"/>
                    </a:lnTo>
                    <a:lnTo>
                      <a:pt x="1650" y="365"/>
                    </a:lnTo>
                    <a:lnTo>
                      <a:pt x="1637" y="362"/>
                    </a:lnTo>
                    <a:lnTo>
                      <a:pt x="1633" y="362"/>
                    </a:lnTo>
                    <a:lnTo>
                      <a:pt x="1631" y="360"/>
                    </a:lnTo>
                    <a:lnTo>
                      <a:pt x="1628" y="360"/>
                    </a:lnTo>
                    <a:lnTo>
                      <a:pt x="1624" y="360"/>
                    </a:lnTo>
                    <a:lnTo>
                      <a:pt x="1622" y="360"/>
                    </a:lnTo>
                    <a:lnTo>
                      <a:pt x="1621" y="360"/>
                    </a:lnTo>
                    <a:lnTo>
                      <a:pt x="1621" y="362"/>
                    </a:lnTo>
                    <a:lnTo>
                      <a:pt x="1621" y="362"/>
                    </a:lnTo>
                    <a:lnTo>
                      <a:pt x="1621" y="362"/>
                    </a:lnTo>
                    <a:lnTo>
                      <a:pt x="1621" y="362"/>
                    </a:lnTo>
                    <a:lnTo>
                      <a:pt x="1619" y="363"/>
                    </a:lnTo>
                    <a:lnTo>
                      <a:pt x="1617" y="365"/>
                    </a:lnTo>
                    <a:lnTo>
                      <a:pt x="1615" y="367"/>
                    </a:lnTo>
                    <a:lnTo>
                      <a:pt x="1613" y="367"/>
                    </a:lnTo>
                    <a:lnTo>
                      <a:pt x="1612" y="367"/>
                    </a:lnTo>
                    <a:lnTo>
                      <a:pt x="1610" y="367"/>
                    </a:lnTo>
                    <a:lnTo>
                      <a:pt x="1608" y="367"/>
                    </a:lnTo>
                    <a:lnTo>
                      <a:pt x="1606" y="367"/>
                    </a:lnTo>
                    <a:lnTo>
                      <a:pt x="1606" y="367"/>
                    </a:lnTo>
                    <a:lnTo>
                      <a:pt x="1606" y="367"/>
                    </a:lnTo>
                    <a:lnTo>
                      <a:pt x="1604" y="367"/>
                    </a:lnTo>
                    <a:lnTo>
                      <a:pt x="1604" y="367"/>
                    </a:lnTo>
                    <a:lnTo>
                      <a:pt x="1603" y="367"/>
                    </a:lnTo>
                    <a:lnTo>
                      <a:pt x="1601" y="365"/>
                    </a:lnTo>
                    <a:lnTo>
                      <a:pt x="1601" y="365"/>
                    </a:lnTo>
                    <a:lnTo>
                      <a:pt x="1601" y="365"/>
                    </a:lnTo>
                    <a:lnTo>
                      <a:pt x="1601" y="365"/>
                    </a:lnTo>
                    <a:lnTo>
                      <a:pt x="1599" y="365"/>
                    </a:lnTo>
                    <a:lnTo>
                      <a:pt x="1595" y="363"/>
                    </a:lnTo>
                    <a:lnTo>
                      <a:pt x="1595" y="363"/>
                    </a:lnTo>
                    <a:lnTo>
                      <a:pt x="1593" y="363"/>
                    </a:lnTo>
                    <a:lnTo>
                      <a:pt x="1593" y="363"/>
                    </a:lnTo>
                    <a:lnTo>
                      <a:pt x="1592" y="363"/>
                    </a:lnTo>
                    <a:lnTo>
                      <a:pt x="1592" y="363"/>
                    </a:lnTo>
                    <a:lnTo>
                      <a:pt x="1590" y="365"/>
                    </a:lnTo>
                    <a:lnTo>
                      <a:pt x="1590" y="365"/>
                    </a:lnTo>
                    <a:lnTo>
                      <a:pt x="1588" y="365"/>
                    </a:lnTo>
                    <a:lnTo>
                      <a:pt x="1586" y="367"/>
                    </a:lnTo>
                    <a:lnTo>
                      <a:pt x="1584" y="367"/>
                    </a:lnTo>
                    <a:lnTo>
                      <a:pt x="1584" y="367"/>
                    </a:lnTo>
                    <a:lnTo>
                      <a:pt x="1583" y="369"/>
                    </a:lnTo>
                    <a:lnTo>
                      <a:pt x="1579" y="369"/>
                    </a:lnTo>
                    <a:lnTo>
                      <a:pt x="1577" y="369"/>
                    </a:lnTo>
                    <a:lnTo>
                      <a:pt x="1577" y="371"/>
                    </a:lnTo>
                    <a:lnTo>
                      <a:pt x="1574" y="371"/>
                    </a:lnTo>
                    <a:lnTo>
                      <a:pt x="1570" y="371"/>
                    </a:lnTo>
                    <a:lnTo>
                      <a:pt x="1566" y="371"/>
                    </a:lnTo>
                    <a:lnTo>
                      <a:pt x="1563" y="369"/>
                    </a:lnTo>
                    <a:lnTo>
                      <a:pt x="1559" y="369"/>
                    </a:lnTo>
                    <a:lnTo>
                      <a:pt x="1557" y="371"/>
                    </a:lnTo>
                    <a:lnTo>
                      <a:pt x="1555" y="371"/>
                    </a:lnTo>
                    <a:lnTo>
                      <a:pt x="1555" y="372"/>
                    </a:lnTo>
                    <a:lnTo>
                      <a:pt x="1555" y="374"/>
                    </a:lnTo>
                    <a:lnTo>
                      <a:pt x="1555" y="378"/>
                    </a:lnTo>
                    <a:lnTo>
                      <a:pt x="1554" y="380"/>
                    </a:lnTo>
                    <a:lnTo>
                      <a:pt x="1550" y="385"/>
                    </a:lnTo>
                    <a:lnTo>
                      <a:pt x="1550" y="387"/>
                    </a:lnTo>
                    <a:lnTo>
                      <a:pt x="1548" y="387"/>
                    </a:lnTo>
                    <a:lnTo>
                      <a:pt x="1548" y="387"/>
                    </a:lnTo>
                    <a:lnTo>
                      <a:pt x="1548" y="389"/>
                    </a:lnTo>
                    <a:lnTo>
                      <a:pt x="1548" y="389"/>
                    </a:lnTo>
                    <a:lnTo>
                      <a:pt x="1546" y="389"/>
                    </a:lnTo>
                    <a:lnTo>
                      <a:pt x="1546" y="389"/>
                    </a:lnTo>
                    <a:lnTo>
                      <a:pt x="1546" y="389"/>
                    </a:lnTo>
                    <a:lnTo>
                      <a:pt x="1545" y="389"/>
                    </a:lnTo>
                    <a:lnTo>
                      <a:pt x="1543" y="389"/>
                    </a:lnTo>
                    <a:lnTo>
                      <a:pt x="1543" y="389"/>
                    </a:lnTo>
                    <a:lnTo>
                      <a:pt x="1543" y="389"/>
                    </a:lnTo>
                    <a:lnTo>
                      <a:pt x="1543" y="389"/>
                    </a:lnTo>
                    <a:lnTo>
                      <a:pt x="1541" y="389"/>
                    </a:lnTo>
                    <a:lnTo>
                      <a:pt x="1532" y="392"/>
                    </a:lnTo>
                    <a:lnTo>
                      <a:pt x="1530" y="394"/>
                    </a:lnTo>
                    <a:lnTo>
                      <a:pt x="1530" y="394"/>
                    </a:lnTo>
                    <a:lnTo>
                      <a:pt x="1528" y="394"/>
                    </a:lnTo>
                    <a:lnTo>
                      <a:pt x="1528" y="394"/>
                    </a:lnTo>
                    <a:lnTo>
                      <a:pt x="1528" y="394"/>
                    </a:lnTo>
                    <a:lnTo>
                      <a:pt x="1527" y="394"/>
                    </a:lnTo>
                    <a:lnTo>
                      <a:pt x="1527" y="394"/>
                    </a:lnTo>
                    <a:lnTo>
                      <a:pt x="1527" y="392"/>
                    </a:lnTo>
                    <a:lnTo>
                      <a:pt x="1527" y="392"/>
                    </a:lnTo>
                    <a:lnTo>
                      <a:pt x="1525" y="392"/>
                    </a:lnTo>
                    <a:lnTo>
                      <a:pt x="1525" y="392"/>
                    </a:lnTo>
                    <a:lnTo>
                      <a:pt x="1525" y="391"/>
                    </a:lnTo>
                    <a:lnTo>
                      <a:pt x="1525" y="391"/>
                    </a:lnTo>
                    <a:lnTo>
                      <a:pt x="1523" y="389"/>
                    </a:lnTo>
                    <a:lnTo>
                      <a:pt x="1521" y="389"/>
                    </a:lnTo>
                    <a:lnTo>
                      <a:pt x="1521" y="387"/>
                    </a:lnTo>
                    <a:lnTo>
                      <a:pt x="1521" y="387"/>
                    </a:lnTo>
                    <a:lnTo>
                      <a:pt x="1519" y="387"/>
                    </a:lnTo>
                    <a:lnTo>
                      <a:pt x="1519" y="385"/>
                    </a:lnTo>
                    <a:lnTo>
                      <a:pt x="1518" y="385"/>
                    </a:lnTo>
                    <a:lnTo>
                      <a:pt x="1512" y="381"/>
                    </a:lnTo>
                    <a:lnTo>
                      <a:pt x="1507" y="378"/>
                    </a:lnTo>
                    <a:lnTo>
                      <a:pt x="1505" y="376"/>
                    </a:lnTo>
                    <a:lnTo>
                      <a:pt x="1505" y="376"/>
                    </a:lnTo>
                    <a:lnTo>
                      <a:pt x="1505" y="376"/>
                    </a:lnTo>
                    <a:lnTo>
                      <a:pt x="1503" y="376"/>
                    </a:lnTo>
                    <a:lnTo>
                      <a:pt x="1503" y="376"/>
                    </a:lnTo>
                    <a:lnTo>
                      <a:pt x="1503" y="376"/>
                    </a:lnTo>
                    <a:lnTo>
                      <a:pt x="1503" y="376"/>
                    </a:lnTo>
                    <a:lnTo>
                      <a:pt x="1503" y="376"/>
                    </a:lnTo>
                    <a:lnTo>
                      <a:pt x="1501" y="376"/>
                    </a:lnTo>
                    <a:lnTo>
                      <a:pt x="1501" y="376"/>
                    </a:lnTo>
                    <a:lnTo>
                      <a:pt x="1501" y="376"/>
                    </a:lnTo>
                    <a:lnTo>
                      <a:pt x="1501" y="378"/>
                    </a:lnTo>
                    <a:lnTo>
                      <a:pt x="1501" y="378"/>
                    </a:lnTo>
                    <a:lnTo>
                      <a:pt x="1501" y="378"/>
                    </a:lnTo>
                    <a:lnTo>
                      <a:pt x="1499" y="378"/>
                    </a:lnTo>
                    <a:lnTo>
                      <a:pt x="1499" y="378"/>
                    </a:lnTo>
                    <a:lnTo>
                      <a:pt x="1499" y="380"/>
                    </a:lnTo>
                    <a:lnTo>
                      <a:pt x="1498" y="381"/>
                    </a:lnTo>
                    <a:lnTo>
                      <a:pt x="1492" y="383"/>
                    </a:lnTo>
                    <a:lnTo>
                      <a:pt x="1487" y="385"/>
                    </a:lnTo>
                    <a:lnTo>
                      <a:pt x="1483" y="385"/>
                    </a:lnTo>
                    <a:lnTo>
                      <a:pt x="1481" y="385"/>
                    </a:lnTo>
                    <a:lnTo>
                      <a:pt x="1480" y="383"/>
                    </a:lnTo>
                    <a:lnTo>
                      <a:pt x="1480" y="383"/>
                    </a:lnTo>
                    <a:lnTo>
                      <a:pt x="1480" y="383"/>
                    </a:lnTo>
                    <a:lnTo>
                      <a:pt x="1478" y="383"/>
                    </a:lnTo>
                    <a:lnTo>
                      <a:pt x="1478" y="383"/>
                    </a:lnTo>
                    <a:lnTo>
                      <a:pt x="1478" y="383"/>
                    </a:lnTo>
                    <a:lnTo>
                      <a:pt x="1476" y="383"/>
                    </a:lnTo>
                    <a:lnTo>
                      <a:pt x="1476" y="383"/>
                    </a:lnTo>
                    <a:lnTo>
                      <a:pt x="1474" y="383"/>
                    </a:lnTo>
                    <a:lnTo>
                      <a:pt x="1469" y="383"/>
                    </a:lnTo>
                    <a:lnTo>
                      <a:pt x="1469" y="383"/>
                    </a:lnTo>
                    <a:lnTo>
                      <a:pt x="1469" y="383"/>
                    </a:lnTo>
                    <a:lnTo>
                      <a:pt x="1465" y="385"/>
                    </a:lnTo>
                    <a:lnTo>
                      <a:pt x="1465" y="385"/>
                    </a:lnTo>
                    <a:lnTo>
                      <a:pt x="1463" y="387"/>
                    </a:lnTo>
                    <a:lnTo>
                      <a:pt x="1463" y="389"/>
                    </a:lnTo>
                    <a:lnTo>
                      <a:pt x="1461" y="389"/>
                    </a:lnTo>
                    <a:lnTo>
                      <a:pt x="1460" y="391"/>
                    </a:lnTo>
                    <a:lnTo>
                      <a:pt x="1458" y="392"/>
                    </a:lnTo>
                    <a:lnTo>
                      <a:pt x="1451" y="396"/>
                    </a:lnTo>
                    <a:lnTo>
                      <a:pt x="1447" y="396"/>
                    </a:lnTo>
                    <a:lnTo>
                      <a:pt x="1445" y="398"/>
                    </a:lnTo>
                    <a:lnTo>
                      <a:pt x="1443" y="398"/>
                    </a:lnTo>
                    <a:lnTo>
                      <a:pt x="1442" y="398"/>
                    </a:lnTo>
                    <a:lnTo>
                      <a:pt x="1438" y="401"/>
                    </a:lnTo>
                    <a:lnTo>
                      <a:pt x="1436" y="403"/>
                    </a:lnTo>
                    <a:lnTo>
                      <a:pt x="1434" y="407"/>
                    </a:lnTo>
                    <a:lnTo>
                      <a:pt x="1431" y="410"/>
                    </a:lnTo>
                    <a:lnTo>
                      <a:pt x="1429" y="416"/>
                    </a:lnTo>
                    <a:lnTo>
                      <a:pt x="1429" y="419"/>
                    </a:lnTo>
                    <a:lnTo>
                      <a:pt x="1429" y="421"/>
                    </a:lnTo>
                    <a:lnTo>
                      <a:pt x="1431" y="425"/>
                    </a:lnTo>
                    <a:lnTo>
                      <a:pt x="1433" y="429"/>
                    </a:lnTo>
                    <a:lnTo>
                      <a:pt x="1433" y="430"/>
                    </a:lnTo>
                    <a:lnTo>
                      <a:pt x="1434" y="432"/>
                    </a:lnTo>
                    <a:lnTo>
                      <a:pt x="1434" y="434"/>
                    </a:lnTo>
                    <a:lnTo>
                      <a:pt x="1433" y="434"/>
                    </a:lnTo>
                    <a:lnTo>
                      <a:pt x="1433" y="434"/>
                    </a:lnTo>
                    <a:lnTo>
                      <a:pt x="1433" y="434"/>
                    </a:lnTo>
                    <a:lnTo>
                      <a:pt x="1433" y="436"/>
                    </a:lnTo>
                    <a:lnTo>
                      <a:pt x="1433" y="436"/>
                    </a:lnTo>
                    <a:lnTo>
                      <a:pt x="1433" y="436"/>
                    </a:lnTo>
                    <a:lnTo>
                      <a:pt x="1431" y="436"/>
                    </a:lnTo>
                    <a:lnTo>
                      <a:pt x="1431" y="436"/>
                    </a:lnTo>
                    <a:lnTo>
                      <a:pt x="1429" y="436"/>
                    </a:lnTo>
                    <a:lnTo>
                      <a:pt x="1429" y="436"/>
                    </a:lnTo>
                    <a:lnTo>
                      <a:pt x="1427" y="436"/>
                    </a:lnTo>
                    <a:lnTo>
                      <a:pt x="1425" y="436"/>
                    </a:lnTo>
                    <a:lnTo>
                      <a:pt x="1423" y="434"/>
                    </a:lnTo>
                    <a:lnTo>
                      <a:pt x="1423" y="434"/>
                    </a:lnTo>
                    <a:lnTo>
                      <a:pt x="1423" y="434"/>
                    </a:lnTo>
                    <a:lnTo>
                      <a:pt x="1423" y="432"/>
                    </a:lnTo>
                    <a:lnTo>
                      <a:pt x="1422" y="430"/>
                    </a:lnTo>
                    <a:lnTo>
                      <a:pt x="1422" y="430"/>
                    </a:lnTo>
                    <a:lnTo>
                      <a:pt x="1422" y="430"/>
                    </a:lnTo>
                    <a:lnTo>
                      <a:pt x="1422" y="430"/>
                    </a:lnTo>
                    <a:lnTo>
                      <a:pt x="1422" y="429"/>
                    </a:lnTo>
                    <a:lnTo>
                      <a:pt x="1420" y="429"/>
                    </a:lnTo>
                    <a:lnTo>
                      <a:pt x="1420" y="429"/>
                    </a:lnTo>
                    <a:lnTo>
                      <a:pt x="1420" y="429"/>
                    </a:lnTo>
                    <a:lnTo>
                      <a:pt x="1418" y="429"/>
                    </a:lnTo>
                    <a:lnTo>
                      <a:pt x="1418" y="429"/>
                    </a:lnTo>
                    <a:lnTo>
                      <a:pt x="1418" y="427"/>
                    </a:lnTo>
                    <a:lnTo>
                      <a:pt x="1418" y="427"/>
                    </a:lnTo>
                    <a:lnTo>
                      <a:pt x="1416" y="427"/>
                    </a:lnTo>
                    <a:lnTo>
                      <a:pt x="1413" y="427"/>
                    </a:lnTo>
                    <a:lnTo>
                      <a:pt x="1409" y="427"/>
                    </a:lnTo>
                    <a:lnTo>
                      <a:pt x="1409" y="427"/>
                    </a:lnTo>
                    <a:lnTo>
                      <a:pt x="1407" y="427"/>
                    </a:lnTo>
                    <a:lnTo>
                      <a:pt x="1405" y="427"/>
                    </a:lnTo>
                    <a:lnTo>
                      <a:pt x="1405" y="429"/>
                    </a:lnTo>
                    <a:lnTo>
                      <a:pt x="1405" y="429"/>
                    </a:lnTo>
                    <a:lnTo>
                      <a:pt x="1404" y="429"/>
                    </a:lnTo>
                    <a:lnTo>
                      <a:pt x="1402" y="429"/>
                    </a:lnTo>
                    <a:lnTo>
                      <a:pt x="1400" y="429"/>
                    </a:lnTo>
                    <a:lnTo>
                      <a:pt x="1400" y="429"/>
                    </a:lnTo>
                    <a:lnTo>
                      <a:pt x="1400" y="429"/>
                    </a:lnTo>
                    <a:lnTo>
                      <a:pt x="1400" y="429"/>
                    </a:lnTo>
                    <a:lnTo>
                      <a:pt x="1398" y="429"/>
                    </a:lnTo>
                    <a:lnTo>
                      <a:pt x="1398" y="429"/>
                    </a:lnTo>
                    <a:lnTo>
                      <a:pt x="1398" y="429"/>
                    </a:lnTo>
                    <a:lnTo>
                      <a:pt x="1396" y="429"/>
                    </a:lnTo>
                    <a:lnTo>
                      <a:pt x="1396" y="430"/>
                    </a:lnTo>
                    <a:lnTo>
                      <a:pt x="1396" y="430"/>
                    </a:lnTo>
                    <a:lnTo>
                      <a:pt x="1391" y="432"/>
                    </a:lnTo>
                    <a:lnTo>
                      <a:pt x="1389" y="432"/>
                    </a:lnTo>
                    <a:lnTo>
                      <a:pt x="1389" y="434"/>
                    </a:lnTo>
                    <a:lnTo>
                      <a:pt x="1387" y="434"/>
                    </a:lnTo>
                    <a:lnTo>
                      <a:pt x="1385" y="434"/>
                    </a:lnTo>
                    <a:lnTo>
                      <a:pt x="1384" y="434"/>
                    </a:lnTo>
                    <a:lnTo>
                      <a:pt x="1382" y="434"/>
                    </a:lnTo>
                    <a:lnTo>
                      <a:pt x="1382" y="434"/>
                    </a:lnTo>
                    <a:lnTo>
                      <a:pt x="1382" y="434"/>
                    </a:lnTo>
                    <a:lnTo>
                      <a:pt x="1382" y="434"/>
                    </a:lnTo>
                    <a:lnTo>
                      <a:pt x="1375" y="436"/>
                    </a:lnTo>
                    <a:lnTo>
                      <a:pt x="1373" y="436"/>
                    </a:lnTo>
                    <a:lnTo>
                      <a:pt x="1371" y="436"/>
                    </a:lnTo>
                    <a:lnTo>
                      <a:pt x="1371" y="436"/>
                    </a:lnTo>
                    <a:lnTo>
                      <a:pt x="1371" y="436"/>
                    </a:lnTo>
                    <a:lnTo>
                      <a:pt x="1371" y="436"/>
                    </a:lnTo>
                    <a:lnTo>
                      <a:pt x="1369" y="436"/>
                    </a:lnTo>
                    <a:lnTo>
                      <a:pt x="1369" y="436"/>
                    </a:lnTo>
                    <a:lnTo>
                      <a:pt x="1369" y="436"/>
                    </a:lnTo>
                    <a:lnTo>
                      <a:pt x="1367" y="438"/>
                    </a:lnTo>
                    <a:lnTo>
                      <a:pt x="1366" y="438"/>
                    </a:lnTo>
                    <a:lnTo>
                      <a:pt x="1364" y="436"/>
                    </a:lnTo>
                    <a:lnTo>
                      <a:pt x="1364" y="436"/>
                    </a:lnTo>
                    <a:lnTo>
                      <a:pt x="1362" y="438"/>
                    </a:lnTo>
                    <a:lnTo>
                      <a:pt x="1362" y="438"/>
                    </a:lnTo>
                    <a:lnTo>
                      <a:pt x="1357" y="438"/>
                    </a:lnTo>
                    <a:lnTo>
                      <a:pt x="1353" y="439"/>
                    </a:lnTo>
                    <a:lnTo>
                      <a:pt x="1351" y="439"/>
                    </a:lnTo>
                    <a:lnTo>
                      <a:pt x="1349" y="443"/>
                    </a:lnTo>
                    <a:lnTo>
                      <a:pt x="1349" y="443"/>
                    </a:lnTo>
                    <a:lnTo>
                      <a:pt x="1344" y="452"/>
                    </a:lnTo>
                    <a:lnTo>
                      <a:pt x="1340" y="457"/>
                    </a:lnTo>
                    <a:lnTo>
                      <a:pt x="1338" y="459"/>
                    </a:lnTo>
                    <a:lnTo>
                      <a:pt x="1338" y="459"/>
                    </a:lnTo>
                    <a:lnTo>
                      <a:pt x="1335" y="461"/>
                    </a:lnTo>
                    <a:lnTo>
                      <a:pt x="1335" y="461"/>
                    </a:lnTo>
                    <a:lnTo>
                      <a:pt x="1335" y="461"/>
                    </a:lnTo>
                    <a:lnTo>
                      <a:pt x="1333" y="461"/>
                    </a:lnTo>
                    <a:lnTo>
                      <a:pt x="1333" y="461"/>
                    </a:lnTo>
                    <a:lnTo>
                      <a:pt x="1331" y="461"/>
                    </a:lnTo>
                    <a:lnTo>
                      <a:pt x="1331" y="461"/>
                    </a:lnTo>
                    <a:lnTo>
                      <a:pt x="1331" y="461"/>
                    </a:lnTo>
                    <a:lnTo>
                      <a:pt x="1331" y="459"/>
                    </a:lnTo>
                    <a:lnTo>
                      <a:pt x="1331" y="459"/>
                    </a:lnTo>
                    <a:lnTo>
                      <a:pt x="1331" y="459"/>
                    </a:lnTo>
                    <a:lnTo>
                      <a:pt x="1329" y="459"/>
                    </a:lnTo>
                    <a:lnTo>
                      <a:pt x="1329" y="459"/>
                    </a:lnTo>
                    <a:lnTo>
                      <a:pt x="1328" y="459"/>
                    </a:lnTo>
                    <a:lnTo>
                      <a:pt x="1326" y="459"/>
                    </a:lnTo>
                    <a:lnTo>
                      <a:pt x="1326" y="459"/>
                    </a:lnTo>
                    <a:lnTo>
                      <a:pt x="1324" y="457"/>
                    </a:lnTo>
                    <a:lnTo>
                      <a:pt x="1324" y="457"/>
                    </a:lnTo>
                    <a:lnTo>
                      <a:pt x="1324" y="457"/>
                    </a:lnTo>
                    <a:lnTo>
                      <a:pt x="1322" y="457"/>
                    </a:lnTo>
                    <a:lnTo>
                      <a:pt x="1322" y="457"/>
                    </a:lnTo>
                    <a:lnTo>
                      <a:pt x="1319" y="456"/>
                    </a:lnTo>
                    <a:lnTo>
                      <a:pt x="1319" y="456"/>
                    </a:lnTo>
                    <a:lnTo>
                      <a:pt x="1317" y="456"/>
                    </a:lnTo>
                    <a:lnTo>
                      <a:pt x="1315" y="456"/>
                    </a:lnTo>
                    <a:lnTo>
                      <a:pt x="1315" y="456"/>
                    </a:lnTo>
                    <a:lnTo>
                      <a:pt x="1313" y="456"/>
                    </a:lnTo>
                    <a:lnTo>
                      <a:pt x="1313" y="456"/>
                    </a:lnTo>
                    <a:lnTo>
                      <a:pt x="1311" y="456"/>
                    </a:lnTo>
                    <a:lnTo>
                      <a:pt x="1310" y="456"/>
                    </a:lnTo>
                    <a:lnTo>
                      <a:pt x="1308" y="456"/>
                    </a:lnTo>
                    <a:lnTo>
                      <a:pt x="1306" y="454"/>
                    </a:lnTo>
                    <a:lnTo>
                      <a:pt x="1306" y="454"/>
                    </a:lnTo>
                    <a:lnTo>
                      <a:pt x="1304" y="454"/>
                    </a:lnTo>
                    <a:lnTo>
                      <a:pt x="1304" y="454"/>
                    </a:lnTo>
                    <a:lnTo>
                      <a:pt x="1304" y="454"/>
                    </a:lnTo>
                    <a:lnTo>
                      <a:pt x="1302" y="454"/>
                    </a:lnTo>
                    <a:lnTo>
                      <a:pt x="1302" y="454"/>
                    </a:lnTo>
                    <a:lnTo>
                      <a:pt x="1302" y="452"/>
                    </a:lnTo>
                    <a:lnTo>
                      <a:pt x="1300" y="452"/>
                    </a:lnTo>
                    <a:lnTo>
                      <a:pt x="1300" y="452"/>
                    </a:lnTo>
                    <a:lnTo>
                      <a:pt x="1300" y="452"/>
                    </a:lnTo>
                    <a:lnTo>
                      <a:pt x="1300" y="452"/>
                    </a:lnTo>
                    <a:lnTo>
                      <a:pt x="1300" y="452"/>
                    </a:lnTo>
                    <a:lnTo>
                      <a:pt x="1299" y="452"/>
                    </a:lnTo>
                    <a:lnTo>
                      <a:pt x="1299" y="450"/>
                    </a:lnTo>
                    <a:lnTo>
                      <a:pt x="1299" y="450"/>
                    </a:lnTo>
                    <a:lnTo>
                      <a:pt x="1299" y="450"/>
                    </a:lnTo>
                    <a:lnTo>
                      <a:pt x="1299" y="450"/>
                    </a:lnTo>
                    <a:lnTo>
                      <a:pt x="1299" y="450"/>
                    </a:lnTo>
                    <a:lnTo>
                      <a:pt x="1299" y="450"/>
                    </a:lnTo>
                    <a:lnTo>
                      <a:pt x="1299" y="450"/>
                    </a:lnTo>
                    <a:lnTo>
                      <a:pt x="1299" y="450"/>
                    </a:lnTo>
                    <a:lnTo>
                      <a:pt x="1299" y="450"/>
                    </a:lnTo>
                    <a:lnTo>
                      <a:pt x="1297" y="450"/>
                    </a:lnTo>
                    <a:lnTo>
                      <a:pt x="1297" y="448"/>
                    </a:lnTo>
                    <a:lnTo>
                      <a:pt x="1293" y="447"/>
                    </a:lnTo>
                    <a:lnTo>
                      <a:pt x="1288" y="443"/>
                    </a:lnTo>
                    <a:lnTo>
                      <a:pt x="1286" y="443"/>
                    </a:lnTo>
                    <a:lnTo>
                      <a:pt x="1286" y="441"/>
                    </a:lnTo>
                    <a:lnTo>
                      <a:pt x="1279" y="439"/>
                    </a:lnTo>
                    <a:lnTo>
                      <a:pt x="1277" y="439"/>
                    </a:lnTo>
                    <a:lnTo>
                      <a:pt x="1270" y="439"/>
                    </a:lnTo>
                    <a:lnTo>
                      <a:pt x="1266" y="443"/>
                    </a:lnTo>
                    <a:lnTo>
                      <a:pt x="1266" y="443"/>
                    </a:lnTo>
                    <a:lnTo>
                      <a:pt x="1266" y="443"/>
                    </a:lnTo>
                    <a:lnTo>
                      <a:pt x="1266" y="443"/>
                    </a:lnTo>
                    <a:lnTo>
                      <a:pt x="1264" y="445"/>
                    </a:lnTo>
                    <a:lnTo>
                      <a:pt x="1266" y="448"/>
                    </a:lnTo>
                    <a:lnTo>
                      <a:pt x="1266" y="452"/>
                    </a:lnTo>
                    <a:lnTo>
                      <a:pt x="1262" y="454"/>
                    </a:lnTo>
                    <a:lnTo>
                      <a:pt x="1261" y="456"/>
                    </a:lnTo>
                    <a:lnTo>
                      <a:pt x="1257" y="454"/>
                    </a:lnTo>
                    <a:lnTo>
                      <a:pt x="1253" y="452"/>
                    </a:lnTo>
                    <a:lnTo>
                      <a:pt x="1248" y="447"/>
                    </a:lnTo>
                    <a:lnTo>
                      <a:pt x="1234" y="432"/>
                    </a:lnTo>
                    <a:lnTo>
                      <a:pt x="1228" y="427"/>
                    </a:lnTo>
                    <a:lnTo>
                      <a:pt x="1226" y="425"/>
                    </a:lnTo>
                    <a:lnTo>
                      <a:pt x="1225" y="423"/>
                    </a:lnTo>
                    <a:lnTo>
                      <a:pt x="1221" y="423"/>
                    </a:lnTo>
                    <a:lnTo>
                      <a:pt x="1221" y="423"/>
                    </a:lnTo>
                    <a:lnTo>
                      <a:pt x="1219" y="423"/>
                    </a:lnTo>
                    <a:lnTo>
                      <a:pt x="1219" y="423"/>
                    </a:lnTo>
                    <a:lnTo>
                      <a:pt x="1219" y="425"/>
                    </a:lnTo>
                    <a:lnTo>
                      <a:pt x="1217" y="425"/>
                    </a:lnTo>
                    <a:lnTo>
                      <a:pt x="1217" y="425"/>
                    </a:lnTo>
                    <a:lnTo>
                      <a:pt x="1215" y="425"/>
                    </a:lnTo>
                    <a:lnTo>
                      <a:pt x="1215" y="427"/>
                    </a:lnTo>
                    <a:lnTo>
                      <a:pt x="1215" y="427"/>
                    </a:lnTo>
                    <a:lnTo>
                      <a:pt x="1215" y="427"/>
                    </a:lnTo>
                    <a:lnTo>
                      <a:pt x="1215" y="427"/>
                    </a:lnTo>
                    <a:lnTo>
                      <a:pt x="1215" y="429"/>
                    </a:lnTo>
                    <a:lnTo>
                      <a:pt x="1214" y="429"/>
                    </a:lnTo>
                    <a:lnTo>
                      <a:pt x="1214" y="429"/>
                    </a:lnTo>
                    <a:lnTo>
                      <a:pt x="1210" y="429"/>
                    </a:lnTo>
                    <a:lnTo>
                      <a:pt x="1206" y="430"/>
                    </a:lnTo>
                    <a:lnTo>
                      <a:pt x="1205" y="430"/>
                    </a:lnTo>
                    <a:lnTo>
                      <a:pt x="1205" y="432"/>
                    </a:lnTo>
                    <a:lnTo>
                      <a:pt x="1203" y="432"/>
                    </a:lnTo>
                    <a:lnTo>
                      <a:pt x="1201" y="432"/>
                    </a:lnTo>
                    <a:lnTo>
                      <a:pt x="1199" y="434"/>
                    </a:lnTo>
                    <a:lnTo>
                      <a:pt x="1199" y="434"/>
                    </a:lnTo>
                    <a:lnTo>
                      <a:pt x="1199" y="434"/>
                    </a:lnTo>
                    <a:lnTo>
                      <a:pt x="1199" y="436"/>
                    </a:lnTo>
                    <a:lnTo>
                      <a:pt x="1199" y="436"/>
                    </a:lnTo>
                    <a:lnTo>
                      <a:pt x="1199" y="436"/>
                    </a:lnTo>
                    <a:lnTo>
                      <a:pt x="1199" y="436"/>
                    </a:lnTo>
                    <a:lnTo>
                      <a:pt x="1199" y="436"/>
                    </a:lnTo>
                    <a:lnTo>
                      <a:pt x="1199" y="438"/>
                    </a:lnTo>
                    <a:lnTo>
                      <a:pt x="1199" y="438"/>
                    </a:lnTo>
                    <a:lnTo>
                      <a:pt x="1203" y="441"/>
                    </a:lnTo>
                    <a:lnTo>
                      <a:pt x="1203" y="443"/>
                    </a:lnTo>
                    <a:lnTo>
                      <a:pt x="1208" y="445"/>
                    </a:lnTo>
                    <a:lnTo>
                      <a:pt x="1210" y="447"/>
                    </a:lnTo>
                    <a:lnTo>
                      <a:pt x="1212" y="450"/>
                    </a:lnTo>
                    <a:lnTo>
                      <a:pt x="1212" y="450"/>
                    </a:lnTo>
                    <a:lnTo>
                      <a:pt x="1212" y="454"/>
                    </a:lnTo>
                    <a:lnTo>
                      <a:pt x="1212" y="456"/>
                    </a:lnTo>
                    <a:lnTo>
                      <a:pt x="1210" y="459"/>
                    </a:lnTo>
                    <a:lnTo>
                      <a:pt x="1208" y="463"/>
                    </a:lnTo>
                    <a:lnTo>
                      <a:pt x="1208" y="467"/>
                    </a:lnTo>
                    <a:lnTo>
                      <a:pt x="1208" y="468"/>
                    </a:lnTo>
                    <a:lnTo>
                      <a:pt x="1208" y="470"/>
                    </a:lnTo>
                    <a:lnTo>
                      <a:pt x="1208" y="470"/>
                    </a:lnTo>
                    <a:lnTo>
                      <a:pt x="1206" y="472"/>
                    </a:lnTo>
                    <a:lnTo>
                      <a:pt x="1205" y="472"/>
                    </a:lnTo>
                    <a:lnTo>
                      <a:pt x="1205" y="474"/>
                    </a:lnTo>
                    <a:lnTo>
                      <a:pt x="1205" y="474"/>
                    </a:lnTo>
                    <a:lnTo>
                      <a:pt x="1205" y="474"/>
                    </a:lnTo>
                    <a:lnTo>
                      <a:pt x="1205" y="476"/>
                    </a:lnTo>
                    <a:lnTo>
                      <a:pt x="1205" y="476"/>
                    </a:lnTo>
                    <a:lnTo>
                      <a:pt x="1205" y="476"/>
                    </a:lnTo>
                    <a:lnTo>
                      <a:pt x="1205" y="476"/>
                    </a:lnTo>
                    <a:lnTo>
                      <a:pt x="1203" y="477"/>
                    </a:lnTo>
                    <a:lnTo>
                      <a:pt x="1203" y="477"/>
                    </a:lnTo>
                    <a:lnTo>
                      <a:pt x="1203" y="477"/>
                    </a:lnTo>
                    <a:lnTo>
                      <a:pt x="1201" y="477"/>
                    </a:lnTo>
                    <a:lnTo>
                      <a:pt x="1201" y="479"/>
                    </a:lnTo>
                    <a:lnTo>
                      <a:pt x="1201" y="479"/>
                    </a:lnTo>
                    <a:lnTo>
                      <a:pt x="1199" y="479"/>
                    </a:lnTo>
                    <a:lnTo>
                      <a:pt x="1199" y="479"/>
                    </a:lnTo>
                    <a:lnTo>
                      <a:pt x="1199" y="479"/>
                    </a:lnTo>
                    <a:lnTo>
                      <a:pt x="1199" y="479"/>
                    </a:lnTo>
                    <a:lnTo>
                      <a:pt x="1197" y="479"/>
                    </a:lnTo>
                    <a:lnTo>
                      <a:pt x="1197" y="479"/>
                    </a:lnTo>
                    <a:lnTo>
                      <a:pt x="1197" y="479"/>
                    </a:lnTo>
                    <a:lnTo>
                      <a:pt x="1196" y="481"/>
                    </a:lnTo>
                    <a:lnTo>
                      <a:pt x="1194" y="486"/>
                    </a:lnTo>
                    <a:lnTo>
                      <a:pt x="1192" y="490"/>
                    </a:lnTo>
                    <a:lnTo>
                      <a:pt x="1188" y="490"/>
                    </a:lnTo>
                    <a:lnTo>
                      <a:pt x="1188" y="490"/>
                    </a:lnTo>
                    <a:lnTo>
                      <a:pt x="1187" y="492"/>
                    </a:lnTo>
                    <a:lnTo>
                      <a:pt x="1183" y="492"/>
                    </a:lnTo>
                    <a:lnTo>
                      <a:pt x="1181" y="490"/>
                    </a:lnTo>
                    <a:lnTo>
                      <a:pt x="1179" y="490"/>
                    </a:lnTo>
                    <a:lnTo>
                      <a:pt x="1177" y="490"/>
                    </a:lnTo>
                    <a:lnTo>
                      <a:pt x="1177" y="490"/>
                    </a:lnTo>
                    <a:lnTo>
                      <a:pt x="1177" y="490"/>
                    </a:lnTo>
                    <a:lnTo>
                      <a:pt x="1176" y="490"/>
                    </a:lnTo>
                    <a:lnTo>
                      <a:pt x="1176" y="488"/>
                    </a:lnTo>
                    <a:lnTo>
                      <a:pt x="1176" y="488"/>
                    </a:lnTo>
                    <a:lnTo>
                      <a:pt x="1174" y="488"/>
                    </a:lnTo>
                    <a:lnTo>
                      <a:pt x="1174" y="488"/>
                    </a:lnTo>
                    <a:lnTo>
                      <a:pt x="1174" y="488"/>
                    </a:lnTo>
                    <a:lnTo>
                      <a:pt x="1170" y="486"/>
                    </a:lnTo>
                    <a:lnTo>
                      <a:pt x="1165" y="485"/>
                    </a:lnTo>
                    <a:lnTo>
                      <a:pt x="1163" y="483"/>
                    </a:lnTo>
                    <a:lnTo>
                      <a:pt x="1161" y="481"/>
                    </a:lnTo>
                    <a:lnTo>
                      <a:pt x="1159" y="479"/>
                    </a:lnTo>
                    <a:lnTo>
                      <a:pt x="1158" y="477"/>
                    </a:lnTo>
                    <a:lnTo>
                      <a:pt x="1158" y="476"/>
                    </a:lnTo>
                    <a:lnTo>
                      <a:pt x="1158" y="474"/>
                    </a:lnTo>
                    <a:lnTo>
                      <a:pt x="1165" y="465"/>
                    </a:lnTo>
                    <a:lnTo>
                      <a:pt x="1165" y="463"/>
                    </a:lnTo>
                    <a:lnTo>
                      <a:pt x="1167" y="457"/>
                    </a:lnTo>
                    <a:lnTo>
                      <a:pt x="1167" y="456"/>
                    </a:lnTo>
                    <a:lnTo>
                      <a:pt x="1165" y="454"/>
                    </a:lnTo>
                    <a:lnTo>
                      <a:pt x="1163" y="448"/>
                    </a:lnTo>
                    <a:lnTo>
                      <a:pt x="1159" y="445"/>
                    </a:lnTo>
                    <a:lnTo>
                      <a:pt x="1159" y="441"/>
                    </a:lnTo>
                    <a:lnTo>
                      <a:pt x="1159" y="441"/>
                    </a:lnTo>
                    <a:lnTo>
                      <a:pt x="1159" y="441"/>
                    </a:lnTo>
                    <a:lnTo>
                      <a:pt x="1159" y="441"/>
                    </a:lnTo>
                    <a:lnTo>
                      <a:pt x="1158" y="439"/>
                    </a:lnTo>
                    <a:lnTo>
                      <a:pt x="1158" y="439"/>
                    </a:lnTo>
                    <a:lnTo>
                      <a:pt x="1158" y="439"/>
                    </a:lnTo>
                    <a:lnTo>
                      <a:pt x="1156" y="439"/>
                    </a:lnTo>
                    <a:lnTo>
                      <a:pt x="1156" y="439"/>
                    </a:lnTo>
                    <a:lnTo>
                      <a:pt x="1156" y="439"/>
                    </a:lnTo>
                    <a:lnTo>
                      <a:pt x="1156" y="439"/>
                    </a:lnTo>
                    <a:lnTo>
                      <a:pt x="1154" y="439"/>
                    </a:lnTo>
                    <a:lnTo>
                      <a:pt x="1154" y="439"/>
                    </a:lnTo>
                    <a:lnTo>
                      <a:pt x="1154" y="439"/>
                    </a:lnTo>
                    <a:lnTo>
                      <a:pt x="1154" y="439"/>
                    </a:lnTo>
                    <a:lnTo>
                      <a:pt x="1152" y="439"/>
                    </a:lnTo>
                    <a:lnTo>
                      <a:pt x="1152" y="439"/>
                    </a:lnTo>
                    <a:lnTo>
                      <a:pt x="1152" y="439"/>
                    </a:lnTo>
                    <a:lnTo>
                      <a:pt x="1152" y="439"/>
                    </a:lnTo>
                    <a:lnTo>
                      <a:pt x="1152" y="439"/>
                    </a:lnTo>
                    <a:lnTo>
                      <a:pt x="1150" y="439"/>
                    </a:lnTo>
                    <a:lnTo>
                      <a:pt x="1150" y="439"/>
                    </a:lnTo>
                    <a:lnTo>
                      <a:pt x="1150" y="439"/>
                    </a:lnTo>
                    <a:lnTo>
                      <a:pt x="1149" y="439"/>
                    </a:lnTo>
                    <a:lnTo>
                      <a:pt x="1149" y="439"/>
                    </a:lnTo>
                    <a:lnTo>
                      <a:pt x="1149" y="439"/>
                    </a:lnTo>
                    <a:lnTo>
                      <a:pt x="1147" y="439"/>
                    </a:lnTo>
                    <a:lnTo>
                      <a:pt x="1147" y="439"/>
                    </a:lnTo>
                    <a:lnTo>
                      <a:pt x="1147" y="439"/>
                    </a:lnTo>
                    <a:lnTo>
                      <a:pt x="1145" y="439"/>
                    </a:lnTo>
                    <a:lnTo>
                      <a:pt x="1141" y="439"/>
                    </a:lnTo>
                    <a:lnTo>
                      <a:pt x="1138" y="439"/>
                    </a:lnTo>
                    <a:lnTo>
                      <a:pt x="1134" y="439"/>
                    </a:lnTo>
                    <a:lnTo>
                      <a:pt x="1132" y="439"/>
                    </a:lnTo>
                    <a:lnTo>
                      <a:pt x="1130" y="439"/>
                    </a:lnTo>
                    <a:lnTo>
                      <a:pt x="1127" y="439"/>
                    </a:lnTo>
                    <a:lnTo>
                      <a:pt x="1125" y="439"/>
                    </a:lnTo>
                    <a:lnTo>
                      <a:pt x="1123" y="441"/>
                    </a:lnTo>
                    <a:lnTo>
                      <a:pt x="1121" y="443"/>
                    </a:lnTo>
                    <a:lnTo>
                      <a:pt x="1121" y="445"/>
                    </a:lnTo>
                    <a:lnTo>
                      <a:pt x="1120" y="447"/>
                    </a:lnTo>
                    <a:lnTo>
                      <a:pt x="1120" y="448"/>
                    </a:lnTo>
                    <a:lnTo>
                      <a:pt x="1114" y="450"/>
                    </a:lnTo>
                    <a:lnTo>
                      <a:pt x="1112" y="452"/>
                    </a:lnTo>
                    <a:lnTo>
                      <a:pt x="1112" y="452"/>
                    </a:lnTo>
                    <a:lnTo>
                      <a:pt x="1111" y="452"/>
                    </a:lnTo>
                    <a:lnTo>
                      <a:pt x="1111" y="454"/>
                    </a:lnTo>
                    <a:lnTo>
                      <a:pt x="1109" y="456"/>
                    </a:lnTo>
                    <a:lnTo>
                      <a:pt x="1109" y="457"/>
                    </a:lnTo>
                    <a:lnTo>
                      <a:pt x="1109" y="459"/>
                    </a:lnTo>
                    <a:lnTo>
                      <a:pt x="1107" y="461"/>
                    </a:lnTo>
                    <a:lnTo>
                      <a:pt x="1107" y="463"/>
                    </a:lnTo>
                    <a:lnTo>
                      <a:pt x="1107" y="463"/>
                    </a:lnTo>
                    <a:lnTo>
                      <a:pt x="1107" y="467"/>
                    </a:lnTo>
                    <a:lnTo>
                      <a:pt x="1107" y="470"/>
                    </a:lnTo>
                    <a:lnTo>
                      <a:pt x="1107" y="472"/>
                    </a:lnTo>
                    <a:lnTo>
                      <a:pt x="1109" y="472"/>
                    </a:lnTo>
                    <a:lnTo>
                      <a:pt x="1109" y="472"/>
                    </a:lnTo>
                    <a:lnTo>
                      <a:pt x="1109" y="474"/>
                    </a:lnTo>
                    <a:lnTo>
                      <a:pt x="1109" y="476"/>
                    </a:lnTo>
                    <a:lnTo>
                      <a:pt x="1109" y="476"/>
                    </a:lnTo>
                    <a:lnTo>
                      <a:pt x="1109" y="476"/>
                    </a:lnTo>
                    <a:lnTo>
                      <a:pt x="1109" y="477"/>
                    </a:lnTo>
                    <a:lnTo>
                      <a:pt x="1109" y="477"/>
                    </a:lnTo>
                    <a:lnTo>
                      <a:pt x="1109" y="477"/>
                    </a:lnTo>
                    <a:lnTo>
                      <a:pt x="1109" y="479"/>
                    </a:lnTo>
                    <a:lnTo>
                      <a:pt x="1109" y="479"/>
                    </a:lnTo>
                    <a:lnTo>
                      <a:pt x="1109" y="479"/>
                    </a:lnTo>
                    <a:lnTo>
                      <a:pt x="1111" y="479"/>
                    </a:lnTo>
                    <a:lnTo>
                      <a:pt x="1111" y="479"/>
                    </a:lnTo>
                    <a:lnTo>
                      <a:pt x="1111" y="479"/>
                    </a:lnTo>
                    <a:lnTo>
                      <a:pt x="1111" y="481"/>
                    </a:lnTo>
                    <a:lnTo>
                      <a:pt x="1111" y="481"/>
                    </a:lnTo>
                    <a:lnTo>
                      <a:pt x="1112" y="481"/>
                    </a:lnTo>
                    <a:lnTo>
                      <a:pt x="1112" y="481"/>
                    </a:lnTo>
                    <a:lnTo>
                      <a:pt x="1112" y="481"/>
                    </a:lnTo>
                    <a:lnTo>
                      <a:pt x="1114" y="481"/>
                    </a:lnTo>
                    <a:lnTo>
                      <a:pt x="1114" y="483"/>
                    </a:lnTo>
                    <a:lnTo>
                      <a:pt x="1114" y="483"/>
                    </a:lnTo>
                    <a:lnTo>
                      <a:pt x="1114" y="483"/>
                    </a:lnTo>
                    <a:lnTo>
                      <a:pt x="1114" y="485"/>
                    </a:lnTo>
                    <a:lnTo>
                      <a:pt x="1116" y="485"/>
                    </a:lnTo>
                    <a:lnTo>
                      <a:pt x="1118" y="486"/>
                    </a:lnTo>
                    <a:lnTo>
                      <a:pt x="1118" y="488"/>
                    </a:lnTo>
                    <a:lnTo>
                      <a:pt x="1120" y="488"/>
                    </a:lnTo>
                    <a:lnTo>
                      <a:pt x="1121" y="490"/>
                    </a:lnTo>
                    <a:lnTo>
                      <a:pt x="1123" y="492"/>
                    </a:lnTo>
                    <a:lnTo>
                      <a:pt x="1127" y="494"/>
                    </a:lnTo>
                    <a:lnTo>
                      <a:pt x="1129" y="495"/>
                    </a:lnTo>
                    <a:lnTo>
                      <a:pt x="1130" y="495"/>
                    </a:lnTo>
                    <a:lnTo>
                      <a:pt x="1130" y="495"/>
                    </a:lnTo>
                    <a:lnTo>
                      <a:pt x="1132" y="497"/>
                    </a:lnTo>
                    <a:lnTo>
                      <a:pt x="1132" y="499"/>
                    </a:lnTo>
                    <a:lnTo>
                      <a:pt x="1132" y="501"/>
                    </a:lnTo>
                    <a:lnTo>
                      <a:pt x="1130" y="503"/>
                    </a:lnTo>
                    <a:lnTo>
                      <a:pt x="1130" y="503"/>
                    </a:lnTo>
                    <a:lnTo>
                      <a:pt x="1130" y="503"/>
                    </a:lnTo>
                    <a:lnTo>
                      <a:pt x="1129" y="503"/>
                    </a:lnTo>
                    <a:lnTo>
                      <a:pt x="1127" y="503"/>
                    </a:lnTo>
                    <a:lnTo>
                      <a:pt x="1125" y="505"/>
                    </a:lnTo>
                    <a:lnTo>
                      <a:pt x="1125" y="505"/>
                    </a:lnTo>
                    <a:lnTo>
                      <a:pt x="1123" y="505"/>
                    </a:lnTo>
                    <a:lnTo>
                      <a:pt x="1121" y="506"/>
                    </a:lnTo>
                    <a:lnTo>
                      <a:pt x="1120" y="506"/>
                    </a:lnTo>
                    <a:lnTo>
                      <a:pt x="1120" y="508"/>
                    </a:lnTo>
                    <a:lnTo>
                      <a:pt x="1118" y="508"/>
                    </a:lnTo>
                    <a:lnTo>
                      <a:pt x="1116" y="508"/>
                    </a:lnTo>
                    <a:lnTo>
                      <a:pt x="1114" y="510"/>
                    </a:lnTo>
                    <a:lnTo>
                      <a:pt x="1111" y="510"/>
                    </a:lnTo>
                    <a:lnTo>
                      <a:pt x="1109" y="510"/>
                    </a:lnTo>
                    <a:lnTo>
                      <a:pt x="1105" y="510"/>
                    </a:lnTo>
                    <a:lnTo>
                      <a:pt x="1103" y="512"/>
                    </a:lnTo>
                    <a:lnTo>
                      <a:pt x="1098" y="512"/>
                    </a:lnTo>
                    <a:lnTo>
                      <a:pt x="1096" y="514"/>
                    </a:lnTo>
                    <a:lnTo>
                      <a:pt x="1094" y="514"/>
                    </a:lnTo>
                    <a:lnTo>
                      <a:pt x="1092" y="514"/>
                    </a:lnTo>
                    <a:lnTo>
                      <a:pt x="1092" y="514"/>
                    </a:lnTo>
                    <a:lnTo>
                      <a:pt x="1092" y="514"/>
                    </a:lnTo>
                    <a:lnTo>
                      <a:pt x="1092" y="515"/>
                    </a:lnTo>
                    <a:lnTo>
                      <a:pt x="1092" y="515"/>
                    </a:lnTo>
                    <a:lnTo>
                      <a:pt x="1092" y="515"/>
                    </a:lnTo>
                    <a:lnTo>
                      <a:pt x="1092" y="515"/>
                    </a:lnTo>
                    <a:lnTo>
                      <a:pt x="1091" y="515"/>
                    </a:lnTo>
                    <a:lnTo>
                      <a:pt x="1091" y="515"/>
                    </a:lnTo>
                    <a:lnTo>
                      <a:pt x="1091" y="521"/>
                    </a:lnTo>
                    <a:lnTo>
                      <a:pt x="1089" y="523"/>
                    </a:lnTo>
                    <a:lnTo>
                      <a:pt x="1089" y="524"/>
                    </a:lnTo>
                    <a:lnTo>
                      <a:pt x="1089" y="524"/>
                    </a:lnTo>
                    <a:lnTo>
                      <a:pt x="1089" y="524"/>
                    </a:lnTo>
                    <a:lnTo>
                      <a:pt x="1087" y="524"/>
                    </a:lnTo>
                    <a:lnTo>
                      <a:pt x="1087" y="524"/>
                    </a:lnTo>
                    <a:lnTo>
                      <a:pt x="1083" y="526"/>
                    </a:lnTo>
                    <a:lnTo>
                      <a:pt x="1080" y="526"/>
                    </a:lnTo>
                    <a:lnTo>
                      <a:pt x="1076" y="526"/>
                    </a:lnTo>
                    <a:lnTo>
                      <a:pt x="1074" y="526"/>
                    </a:lnTo>
                    <a:lnTo>
                      <a:pt x="1073" y="528"/>
                    </a:lnTo>
                    <a:lnTo>
                      <a:pt x="1071" y="530"/>
                    </a:lnTo>
                    <a:lnTo>
                      <a:pt x="1071" y="530"/>
                    </a:lnTo>
                    <a:lnTo>
                      <a:pt x="1071" y="530"/>
                    </a:lnTo>
                    <a:lnTo>
                      <a:pt x="1071" y="532"/>
                    </a:lnTo>
                    <a:lnTo>
                      <a:pt x="1071" y="532"/>
                    </a:lnTo>
                    <a:lnTo>
                      <a:pt x="1071" y="533"/>
                    </a:lnTo>
                    <a:lnTo>
                      <a:pt x="1071" y="533"/>
                    </a:lnTo>
                    <a:lnTo>
                      <a:pt x="1071" y="533"/>
                    </a:lnTo>
                    <a:lnTo>
                      <a:pt x="1071" y="533"/>
                    </a:lnTo>
                    <a:lnTo>
                      <a:pt x="1069" y="535"/>
                    </a:lnTo>
                    <a:lnTo>
                      <a:pt x="1069" y="535"/>
                    </a:lnTo>
                    <a:lnTo>
                      <a:pt x="1069" y="537"/>
                    </a:lnTo>
                    <a:lnTo>
                      <a:pt x="1069" y="539"/>
                    </a:lnTo>
                    <a:lnTo>
                      <a:pt x="1071" y="541"/>
                    </a:lnTo>
                    <a:lnTo>
                      <a:pt x="1071" y="544"/>
                    </a:lnTo>
                    <a:lnTo>
                      <a:pt x="1073" y="546"/>
                    </a:lnTo>
                    <a:lnTo>
                      <a:pt x="1076" y="548"/>
                    </a:lnTo>
                    <a:lnTo>
                      <a:pt x="1078" y="550"/>
                    </a:lnTo>
                    <a:lnTo>
                      <a:pt x="1080" y="552"/>
                    </a:lnTo>
                    <a:lnTo>
                      <a:pt x="1083" y="553"/>
                    </a:lnTo>
                    <a:lnTo>
                      <a:pt x="1085" y="555"/>
                    </a:lnTo>
                    <a:lnTo>
                      <a:pt x="1087" y="559"/>
                    </a:lnTo>
                    <a:lnTo>
                      <a:pt x="1089" y="561"/>
                    </a:lnTo>
                    <a:lnTo>
                      <a:pt x="1091" y="562"/>
                    </a:lnTo>
                    <a:lnTo>
                      <a:pt x="1091" y="564"/>
                    </a:lnTo>
                    <a:lnTo>
                      <a:pt x="1092" y="566"/>
                    </a:lnTo>
                    <a:lnTo>
                      <a:pt x="1094" y="570"/>
                    </a:lnTo>
                    <a:lnTo>
                      <a:pt x="1096" y="571"/>
                    </a:lnTo>
                    <a:lnTo>
                      <a:pt x="1096" y="573"/>
                    </a:lnTo>
                    <a:lnTo>
                      <a:pt x="1096" y="575"/>
                    </a:lnTo>
                    <a:lnTo>
                      <a:pt x="1096" y="577"/>
                    </a:lnTo>
                    <a:lnTo>
                      <a:pt x="1094" y="579"/>
                    </a:lnTo>
                    <a:lnTo>
                      <a:pt x="1094" y="582"/>
                    </a:lnTo>
                    <a:lnTo>
                      <a:pt x="1094" y="586"/>
                    </a:lnTo>
                    <a:lnTo>
                      <a:pt x="1094" y="588"/>
                    </a:lnTo>
                    <a:lnTo>
                      <a:pt x="1092" y="590"/>
                    </a:lnTo>
                    <a:lnTo>
                      <a:pt x="1092" y="590"/>
                    </a:lnTo>
                    <a:lnTo>
                      <a:pt x="1092" y="590"/>
                    </a:lnTo>
                    <a:lnTo>
                      <a:pt x="1091" y="591"/>
                    </a:lnTo>
                    <a:lnTo>
                      <a:pt x="1087" y="593"/>
                    </a:lnTo>
                    <a:lnTo>
                      <a:pt x="1085" y="593"/>
                    </a:lnTo>
                    <a:lnTo>
                      <a:pt x="1083" y="595"/>
                    </a:lnTo>
                    <a:lnTo>
                      <a:pt x="1080" y="595"/>
                    </a:lnTo>
                    <a:lnTo>
                      <a:pt x="1078" y="597"/>
                    </a:lnTo>
                    <a:lnTo>
                      <a:pt x="1076" y="599"/>
                    </a:lnTo>
                    <a:lnTo>
                      <a:pt x="1074" y="600"/>
                    </a:lnTo>
                    <a:lnTo>
                      <a:pt x="1074" y="600"/>
                    </a:lnTo>
                    <a:lnTo>
                      <a:pt x="1074" y="600"/>
                    </a:lnTo>
                    <a:lnTo>
                      <a:pt x="1074" y="602"/>
                    </a:lnTo>
                    <a:lnTo>
                      <a:pt x="1074" y="602"/>
                    </a:lnTo>
                    <a:lnTo>
                      <a:pt x="1074" y="602"/>
                    </a:lnTo>
                    <a:lnTo>
                      <a:pt x="1076" y="602"/>
                    </a:lnTo>
                    <a:lnTo>
                      <a:pt x="1076" y="602"/>
                    </a:lnTo>
                    <a:lnTo>
                      <a:pt x="1076" y="604"/>
                    </a:lnTo>
                    <a:lnTo>
                      <a:pt x="1076" y="604"/>
                    </a:lnTo>
                    <a:lnTo>
                      <a:pt x="1078" y="604"/>
                    </a:lnTo>
                    <a:lnTo>
                      <a:pt x="1078" y="604"/>
                    </a:lnTo>
                    <a:lnTo>
                      <a:pt x="1078" y="606"/>
                    </a:lnTo>
                    <a:lnTo>
                      <a:pt x="1078" y="606"/>
                    </a:lnTo>
                    <a:lnTo>
                      <a:pt x="1078" y="606"/>
                    </a:lnTo>
                    <a:lnTo>
                      <a:pt x="1078" y="606"/>
                    </a:lnTo>
                    <a:lnTo>
                      <a:pt x="1080" y="609"/>
                    </a:lnTo>
                    <a:lnTo>
                      <a:pt x="1082" y="613"/>
                    </a:lnTo>
                    <a:lnTo>
                      <a:pt x="1085" y="615"/>
                    </a:lnTo>
                    <a:lnTo>
                      <a:pt x="1089" y="617"/>
                    </a:lnTo>
                    <a:lnTo>
                      <a:pt x="1091" y="617"/>
                    </a:lnTo>
                    <a:lnTo>
                      <a:pt x="1094" y="617"/>
                    </a:lnTo>
                    <a:lnTo>
                      <a:pt x="1100" y="615"/>
                    </a:lnTo>
                    <a:lnTo>
                      <a:pt x="1102" y="615"/>
                    </a:lnTo>
                    <a:lnTo>
                      <a:pt x="1109" y="613"/>
                    </a:lnTo>
                    <a:lnTo>
                      <a:pt x="1112" y="613"/>
                    </a:lnTo>
                    <a:lnTo>
                      <a:pt x="1114" y="613"/>
                    </a:lnTo>
                    <a:lnTo>
                      <a:pt x="1114" y="615"/>
                    </a:lnTo>
                    <a:lnTo>
                      <a:pt x="1118" y="615"/>
                    </a:lnTo>
                    <a:lnTo>
                      <a:pt x="1118" y="615"/>
                    </a:lnTo>
                    <a:lnTo>
                      <a:pt x="1120" y="617"/>
                    </a:lnTo>
                    <a:lnTo>
                      <a:pt x="1121" y="617"/>
                    </a:lnTo>
                    <a:lnTo>
                      <a:pt x="1121" y="617"/>
                    </a:lnTo>
                    <a:lnTo>
                      <a:pt x="1121" y="617"/>
                    </a:lnTo>
                    <a:lnTo>
                      <a:pt x="1123" y="617"/>
                    </a:lnTo>
                    <a:lnTo>
                      <a:pt x="1123" y="617"/>
                    </a:lnTo>
                    <a:lnTo>
                      <a:pt x="1123" y="617"/>
                    </a:lnTo>
                    <a:lnTo>
                      <a:pt x="1123" y="617"/>
                    </a:lnTo>
                    <a:lnTo>
                      <a:pt x="1123" y="617"/>
                    </a:lnTo>
                    <a:lnTo>
                      <a:pt x="1125" y="618"/>
                    </a:lnTo>
                    <a:lnTo>
                      <a:pt x="1125" y="618"/>
                    </a:lnTo>
                    <a:lnTo>
                      <a:pt x="1125" y="620"/>
                    </a:lnTo>
                    <a:lnTo>
                      <a:pt x="1125" y="620"/>
                    </a:lnTo>
                    <a:lnTo>
                      <a:pt x="1125" y="620"/>
                    </a:lnTo>
                    <a:lnTo>
                      <a:pt x="1123" y="620"/>
                    </a:lnTo>
                    <a:lnTo>
                      <a:pt x="1123" y="620"/>
                    </a:lnTo>
                    <a:lnTo>
                      <a:pt x="1123" y="622"/>
                    </a:lnTo>
                    <a:lnTo>
                      <a:pt x="1123" y="622"/>
                    </a:lnTo>
                    <a:lnTo>
                      <a:pt x="1123" y="622"/>
                    </a:lnTo>
                    <a:lnTo>
                      <a:pt x="1121" y="624"/>
                    </a:lnTo>
                    <a:lnTo>
                      <a:pt x="1121" y="624"/>
                    </a:lnTo>
                    <a:lnTo>
                      <a:pt x="1118" y="628"/>
                    </a:lnTo>
                    <a:lnTo>
                      <a:pt x="1116" y="629"/>
                    </a:lnTo>
                    <a:lnTo>
                      <a:pt x="1114" y="631"/>
                    </a:lnTo>
                    <a:lnTo>
                      <a:pt x="1112" y="633"/>
                    </a:lnTo>
                    <a:lnTo>
                      <a:pt x="1109" y="637"/>
                    </a:lnTo>
                    <a:lnTo>
                      <a:pt x="1109" y="638"/>
                    </a:lnTo>
                    <a:lnTo>
                      <a:pt x="1109" y="638"/>
                    </a:lnTo>
                    <a:lnTo>
                      <a:pt x="1109" y="638"/>
                    </a:lnTo>
                    <a:lnTo>
                      <a:pt x="1107" y="638"/>
                    </a:lnTo>
                    <a:lnTo>
                      <a:pt x="1107" y="638"/>
                    </a:lnTo>
                    <a:lnTo>
                      <a:pt x="1107" y="638"/>
                    </a:lnTo>
                    <a:lnTo>
                      <a:pt x="1107" y="638"/>
                    </a:lnTo>
                    <a:lnTo>
                      <a:pt x="1105" y="638"/>
                    </a:lnTo>
                    <a:lnTo>
                      <a:pt x="1105" y="640"/>
                    </a:lnTo>
                    <a:lnTo>
                      <a:pt x="1102" y="640"/>
                    </a:lnTo>
                    <a:lnTo>
                      <a:pt x="1100" y="642"/>
                    </a:lnTo>
                    <a:lnTo>
                      <a:pt x="1096" y="644"/>
                    </a:lnTo>
                    <a:lnTo>
                      <a:pt x="1094" y="647"/>
                    </a:lnTo>
                    <a:lnTo>
                      <a:pt x="1091" y="653"/>
                    </a:lnTo>
                    <a:lnTo>
                      <a:pt x="1089" y="655"/>
                    </a:lnTo>
                    <a:lnTo>
                      <a:pt x="1085" y="658"/>
                    </a:lnTo>
                    <a:lnTo>
                      <a:pt x="1083" y="658"/>
                    </a:lnTo>
                    <a:lnTo>
                      <a:pt x="1082" y="658"/>
                    </a:lnTo>
                    <a:lnTo>
                      <a:pt x="1082" y="658"/>
                    </a:lnTo>
                    <a:lnTo>
                      <a:pt x="1082" y="658"/>
                    </a:lnTo>
                    <a:lnTo>
                      <a:pt x="1082" y="658"/>
                    </a:lnTo>
                    <a:lnTo>
                      <a:pt x="1082" y="658"/>
                    </a:lnTo>
                    <a:lnTo>
                      <a:pt x="1080" y="656"/>
                    </a:lnTo>
                    <a:lnTo>
                      <a:pt x="1078" y="655"/>
                    </a:lnTo>
                    <a:lnTo>
                      <a:pt x="1074" y="649"/>
                    </a:lnTo>
                    <a:lnTo>
                      <a:pt x="1073" y="644"/>
                    </a:lnTo>
                    <a:lnTo>
                      <a:pt x="1071" y="642"/>
                    </a:lnTo>
                    <a:lnTo>
                      <a:pt x="1069" y="640"/>
                    </a:lnTo>
                    <a:lnTo>
                      <a:pt x="1067" y="640"/>
                    </a:lnTo>
                    <a:lnTo>
                      <a:pt x="1065" y="640"/>
                    </a:lnTo>
                    <a:lnTo>
                      <a:pt x="1065" y="640"/>
                    </a:lnTo>
                    <a:lnTo>
                      <a:pt x="1064" y="640"/>
                    </a:lnTo>
                    <a:lnTo>
                      <a:pt x="1064" y="640"/>
                    </a:lnTo>
                    <a:lnTo>
                      <a:pt x="1064" y="640"/>
                    </a:lnTo>
                    <a:lnTo>
                      <a:pt x="1064" y="642"/>
                    </a:lnTo>
                    <a:lnTo>
                      <a:pt x="1062" y="642"/>
                    </a:lnTo>
                    <a:lnTo>
                      <a:pt x="1062" y="642"/>
                    </a:lnTo>
                    <a:lnTo>
                      <a:pt x="1062" y="642"/>
                    </a:lnTo>
                    <a:lnTo>
                      <a:pt x="1060" y="642"/>
                    </a:lnTo>
                    <a:lnTo>
                      <a:pt x="1060" y="642"/>
                    </a:lnTo>
                    <a:lnTo>
                      <a:pt x="1060" y="642"/>
                    </a:lnTo>
                    <a:lnTo>
                      <a:pt x="1058" y="642"/>
                    </a:lnTo>
                    <a:lnTo>
                      <a:pt x="1055" y="644"/>
                    </a:lnTo>
                    <a:lnTo>
                      <a:pt x="1051" y="647"/>
                    </a:lnTo>
                    <a:lnTo>
                      <a:pt x="1051" y="651"/>
                    </a:lnTo>
                    <a:lnTo>
                      <a:pt x="1049" y="655"/>
                    </a:lnTo>
                    <a:lnTo>
                      <a:pt x="1051" y="658"/>
                    </a:lnTo>
                    <a:lnTo>
                      <a:pt x="1051" y="658"/>
                    </a:lnTo>
                    <a:lnTo>
                      <a:pt x="1051" y="658"/>
                    </a:lnTo>
                    <a:lnTo>
                      <a:pt x="1051" y="662"/>
                    </a:lnTo>
                    <a:lnTo>
                      <a:pt x="1051" y="664"/>
                    </a:lnTo>
                    <a:lnTo>
                      <a:pt x="1051" y="664"/>
                    </a:lnTo>
                    <a:lnTo>
                      <a:pt x="1051" y="664"/>
                    </a:lnTo>
                    <a:lnTo>
                      <a:pt x="1053" y="666"/>
                    </a:lnTo>
                    <a:lnTo>
                      <a:pt x="1053" y="666"/>
                    </a:lnTo>
                    <a:lnTo>
                      <a:pt x="1051" y="671"/>
                    </a:lnTo>
                    <a:lnTo>
                      <a:pt x="1051" y="676"/>
                    </a:lnTo>
                    <a:lnTo>
                      <a:pt x="1051" y="676"/>
                    </a:lnTo>
                    <a:lnTo>
                      <a:pt x="1051" y="678"/>
                    </a:lnTo>
                    <a:lnTo>
                      <a:pt x="1051" y="680"/>
                    </a:lnTo>
                    <a:lnTo>
                      <a:pt x="1051" y="684"/>
                    </a:lnTo>
                    <a:lnTo>
                      <a:pt x="1051" y="687"/>
                    </a:lnTo>
                    <a:lnTo>
                      <a:pt x="1051" y="691"/>
                    </a:lnTo>
                    <a:lnTo>
                      <a:pt x="1049" y="693"/>
                    </a:lnTo>
                    <a:lnTo>
                      <a:pt x="1047" y="696"/>
                    </a:lnTo>
                    <a:lnTo>
                      <a:pt x="1045" y="696"/>
                    </a:lnTo>
                    <a:lnTo>
                      <a:pt x="1045" y="696"/>
                    </a:lnTo>
                    <a:lnTo>
                      <a:pt x="1045" y="696"/>
                    </a:lnTo>
                    <a:lnTo>
                      <a:pt x="1045" y="698"/>
                    </a:lnTo>
                    <a:lnTo>
                      <a:pt x="1042" y="700"/>
                    </a:lnTo>
                    <a:lnTo>
                      <a:pt x="1040" y="702"/>
                    </a:lnTo>
                    <a:lnTo>
                      <a:pt x="1038" y="703"/>
                    </a:lnTo>
                    <a:lnTo>
                      <a:pt x="1035" y="705"/>
                    </a:lnTo>
                    <a:lnTo>
                      <a:pt x="1029" y="705"/>
                    </a:lnTo>
                    <a:lnTo>
                      <a:pt x="1020" y="703"/>
                    </a:lnTo>
                    <a:lnTo>
                      <a:pt x="1018" y="703"/>
                    </a:lnTo>
                    <a:lnTo>
                      <a:pt x="1018" y="703"/>
                    </a:lnTo>
                    <a:lnTo>
                      <a:pt x="1015" y="703"/>
                    </a:lnTo>
                    <a:lnTo>
                      <a:pt x="1015" y="703"/>
                    </a:lnTo>
                    <a:lnTo>
                      <a:pt x="1009" y="703"/>
                    </a:lnTo>
                    <a:lnTo>
                      <a:pt x="1009" y="703"/>
                    </a:lnTo>
                    <a:lnTo>
                      <a:pt x="1007" y="705"/>
                    </a:lnTo>
                    <a:lnTo>
                      <a:pt x="1007" y="705"/>
                    </a:lnTo>
                    <a:lnTo>
                      <a:pt x="1006" y="705"/>
                    </a:lnTo>
                    <a:lnTo>
                      <a:pt x="1006" y="705"/>
                    </a:lnTo>
                    <a:lnTo>
                      <a:pt x="1006" y="705"/>
                    </a:lnTo>
                    <a:lnTo>
                      <a:pt x="1006" y="705"/>
                    </a:lnTo>
                    <a:lnTo>
                      <a:pt x="1004" y="705"/>
                    </a:lnTo>
                    <a:lnTo>
                      <a:pt x="1004" y="705"/>
                    </a:lnTo>
                    <a:lnTo>
                      <a:pt x="1004" y="707"/>
                    </a:lnTo>
                    <a:lnTo>
                      <a:pt x="1004" y="707"/>
                    </a:lnTo>
                    <a:lnTo>
                      <a:pt x="1004" y="707"/>
                    </a:lnTo>
                    <a:lnTo>
                      <a:pt x="1004" y="707"/>
                    </a:lnTo>
                    <a:lnTo>
                      <a:pt x="1004" y="713"/>
                    </a:lnTo>
                    <a:lnTo>
                      <a:pt x="1004" y="716"/>
                    </a:lnTo>
                    <a:lnTo>
                      <a:pt x="1006" y="716"/>
                    </a:lnTo>
                    <a:lnTo>
                      <a:pt x="1006" y="718"/>
                    </a:lnTo>
                    <a:lnTo>
                      <a:pt x="1007" y="718"/>
                    </a:lnTo>
                    <a:lnTo>
                      <a:pt x="1007" y="718"/>
                    </a:lnTo>
                    <a:lnTo>
                      <a:pt x="1007" y="720"/>
                    </a:lnTo>
                    <a:lnTo>
                      <a:pt x="1007" y="722"/>
                    </a:lnTo>
                    <a:lnTo>
                      <a:pt x="1007" y="722"/>
                    </a:lnTo>
                    <a:lnTo>
                      <a:pt x="1007" y="722"/>
                    </a:lnTo>
                    <a:lnTo>
                      <a:pt x="1007" y="727"/>
                    </a:lnTo>
                    <a:lnTo>
                      <a:pt x="1007" y="727"/>
                    </a:lnTo>
                    <a:lnTo>
                      <a:pt x="1006" y="731"/>
                    </a:lnTo>
                    <a:lnTo>
                      <a:pt x="1006" y="731"/>
                    </a:lnTo>
                    <a:lnTo>
                      <a:pt x="1006" y="731"/>
                    </a:lnTo>
                    <a:lnTo>
                      <a:pt x="1004" y="736"/>
                    </a:lnTo>
                    <a:lnTo>
                      <a:pt x="1004" y="738"/>
                    </a:lnTo>
                    <a:lnTo>
                      <a:pt x="1002" y="740"/>
                    </a:lnTo>
                    <a:lnTo>
                      <a:pt x="1000" y="741"/>
                    </a:lnTo>
                    <a:lnTo>
                      <a:pt x="997" y="741"/>
                    </a:lnTo>
                    <a:lnTo>
                      <a:pt x="995" y="740"/>
                    </a:lnTo>
                    <a:lnTo>
                      <a:pt x="993" y="740"/>
                    </a:lnTo>
                    <a:lnTo>
                      <a:pt x="991" y="740"/>
                    </a:lnTo>
                    <a:lnTo>
                      <a:pt x="991" y="740"/>
                    </a:lnTo>
                    <a:lnTo>
                      <a:pt x="989" y="740"/>
                    </a:lnTo>
                    <a:lnTo>
                      <a:pt x="989" y="738"/>
                    </a:lnTo>
                    <a:lnTo>
                      <a:pt x="988" y="736"/>
                    </a:lnTo>
                    <a:lnTo>
                      <a:pt x="984" y="734"/>
                    </a:lnTo>
                    <a:lnTo>
                      <a:pt x="984" y="734"/>
                    </a:lnTo>
                    <a:lnTo>
                      <a:pt x="982" y="731"/>
                    </a:lnTo>
                    <a:lnTo>
                      <a:pt x="982" y="731"/>
                    </a:lnTo>
                    <a:lnTo>
                      <a:pt x="980" y="729"/>
                    </a:lnTo>
                    <a:lnTo>
                      <a:pt x="980" y="727"/>
                    </a:lnTo>
                    <a:lnTo>
                      <a:pt x="977" y="722"/>
                    </a:lnTo>
                    <a:lnTo>
                      <a:pt x="973" y="720"/>
                    </a:lnTo>
                    <a:lnTo>
                      <a:pt x="971" y="718"/>
                    </a:lnTo>
                    <a:lnTo>
                      <a:pt x="968" y="718"/>
                    </a:lnTo>
                    <a:lnTo>
                      <a:pt x="968" y="718"/>
                    </a:lnTo>
                    <a:lnTo>
                      <a:pt x="968" y="718"/>
                    </a:lnTo>
                    <a:lnTo>
                      <a:pt x="966" y="718"/>
                    </a:lnTo>
                    <a:lnTo>
                      <a:pt x="964" y="720"/>
                    </a:lnTo>
                    <a:lnTo>
                      <a:pt x="964" y="722"/>
                    </a:lnTo>
                    <a:lnTo>
                      <a:pt x="962" y="723"/>
                    </a:lnTo>
                    <a:lnTo>
                      <a:pt x="962" y="723"/>
                    </a:lnTo>
                    <a:lnTo>
                      <a:pt x="962" y="729"/>
                    </a:lnTo>
                    <a:lnTo>
                      <a:pt x="962" y="731"/>
                    </a:lnTo>
                    <a:lnTo>
                      <a:pt x="962" y="731"/>
                    </a:lnTo>
                    <a:lnTo>
                      <a:pt x="962" y="732"/>
                    </a:lnTo>
                    <a:lnTo>
                      <a:pt x="962" y="732"/>
                    </a:lnTo>
                    <a:lnTo>
                      <a:pt x="962" y="732"/>
                    </a:lnTo>
                    <a:lnTo>
                      <a:pt x="962" y="734"/>
                    </a:lnTo>
                    <a:lnTo>
                      <a:pt x="960" y="738"/>
                    </a:lnTo>
                    <a:lnTo>
                      <a:pt x="960" y="738"/>
                    </a:lnTo>
                    <a:lnTo>
                      <a:pt x="957" y="740"/>
                    </a:lnTo>
                    <a:lnTo>
                      <a:pt x="957" y="740"/>
                    </a:lnTo>
                    <a:lnTo>
                      <a:pt x="957" y="741"/>
                    </a:lnTo>
                    <a:lnTo>
                      <a:pt x="957" y="741"/>
                    </a:lnTo>
                    <a:lnTo>
                      <a:pt x="953" y="743"/>
                    </a:lnTo>
                    <a:lnTo>
                      <a:pt x="950" y="745"/>
                    </a:lnTo>
                    <a:lnTo>
                      <a:pt x="948" y="747"/>
                    </a:lnTo>
                    <a:lnTo>
                      <a:pt x="948" y="747"/>
                    </a:lnTo>
                    <a:lnTo>
                      <a:pt x="948" y="747"/>
                    </a:lnTo>
                    <a:lnTo>
                      <a:pt x="948" y="747"/>
                    </a:lnTo>
                    <a:lnTo>
                      <a:pt x="948" y="747"/>
                    </a:lnTo>
                    <a:lnTo>
                      <a:pt x="948" y="747"/>
                    </a:lnTo>
                    <a:lnTo>
                      <a:pt x="948" y="747"/>
                    </a:lnTo>
                    <a:lnTo>
                      <a:pt x="948" y="749"/>
                    </a:lnTo>
                    <a:lnTo>
                      <a:pt x="946" y="751"/>
                    </a:lnTo>
                    <a:lnTo>
                      <a:pt x="946" y="751"/>
                    </a:lnTo>
                    <a:lnTo>
                      <a:pt x="946" y="751"/>
                    </a:lnTo>
                    <a:lnTo>
                      <a:pt x="946" y="752"/>
                    </a:lnTo>
                    <a:lnTo>
                      <a:pt x="944" y="752"/>
                    </a:lnTo>
                    <a:lnTo>
                      <a:pt x="942" y="754"/>
                    </a:lnTo>
                    <a:lnTo>
                      <a:pt x="939" y="754"/>
                    </a:lnTo>
                    <a:lnTo>
                      <a:pt x="935" y="752"/>
                    </a:lnTo>
                    <a:lnTo>
                      <a:pt x="932" y="751"/>
                    </a:lnTo>
                    <a:lnTo>
                      <a:pt x="930" y="751"/>
                    </a:lnTo>
                    <a:lnTo>
                      <a:pt x="928" y="749"/>
                    </a:lnTo>
                    <a:lnTo>
                      <a:pt x="926" y="747"/>
                    </a:lnTo>
                    <a:lnTo>
                      <a:pt x="926" y="747"/>
                    </a:lnTo>
                    <a:lnTo>
                      <a:pt x="924" y="747"/>
                    </a:lnTo>
                    <a:lnTo>
                      <a:pt x="924" y="747"/>
                    </a:lnTo>
                    <a:lnTo>
                      <a:pt x="922" y="747"/>
                    </a:lnTo>
                    <a:lnTo>
                      <a:pt x="921" y="747"/>
                    </a:lnTo>
                    <a:lnTo>
                      <a:pt x="921" y="747"/>
                    </a:lnTo>
                    <a:lnTo>
                      <a:pt x="919" y="747"/>
                    </a:lnTo>
                    <a:lnTo>
                      <a:pt x="919" y="747"/>
                    </a:lnTo>
                    <a:lnTo>
                      <a:pt x="919" y="747"/>
                    </a:lnTo>
                    <a:lnTo>
                      <a:pt x="919" y="747"/>
                    </a:lnTo>
                    <a:lnTo>
                      <a:pt x="917" y="747"/>
                    </a:lnTo>
                    <a:lnTo>
                      <a:pt x="915" y="749"/>
                    </a:lnTo>
                    <a:lnTo>
                      <a:pt x="912" y="752"/>
                    </a:lnTo>
                    <a:lnTo>
                      <a:pt x="908" y="754"/>
                    </a:lnTo>
                    <a:lnTo>
                      <a:pt x="906" y="756"/>
                    </a:lnTo>
                    <a:lnTo>
                      <a:pt x="901" y="756"/>
                    </a:lnTo>
                    <a:lnTo>
                      <a:pt x="895" y="758"/>
                    </a:lnTo>
                    <a:lnTo>
                      <a:pt x="883" y="758"/>
                    </a:lnTo>
                    <a:lnTo>
                      <a:pt x="875" y="756"/>
                    </a:lnTo>
                    <a:lnTo>
                      <a:pt x="872" y="756"/>
                    </a:lnTo>
                    <a:lnTo>
                      <a:pt x="870" y="752"/>
                    </a:lnTo>
                    <a:lnTo>
                      <a:pt x="870" y="751"/>
                    </a:lnTo>
                    <a:lnTo>
                      <a:pt x="870" y="749"/>
                    </a:lnTo>
                    <a:lnTo>
                      <a:pt x="870" y="741"/>
                    </a:lnTo>
                    <a:lnTo>
                      <a:pt x="870" y="736"/>
                    </a:lnTo>
                    <a:lnTo>
                      <a:pt x="870" y="729"/>
                    </a:lnTo>
                    <a:lnTo>
                      <a:pt x="872" y="723"/>
                    </a:lnTo>
                    <a:lnTo>
                      <a:pt x="870" y="722"/>
                    </a:lnTo>
                    <a:lnTo>
                      <a:pt x="870" y="722"/>
                    </a:lnTo>
                    <a:lnTo>
                      <a:pt x="870" y="720"/>
                    </a:lnTo>
                    <a:lnTo>
                      <a:pt x="870" y="720"/>
                    </a:lnTo>
                    <a:lnTo>
                      <a:pt x="870" y="718"/>
                    </a:lnTo>
                    <a:lnTo>
                      <a:pt x="868" y="716"/>
                    </a:lnTo>
                    <a:lnTo>
                      <a:pt x="865" y="714"/>
                    </a:lnTo>
                    <a:lnTo>
                      <a:pt x="861" y="714"/>
                    </a:lnTo>
                    <a:lnTo>
                      <a:pt x="859" y="714"/>
                    </a:lnTo>
                    <a:lnTo>
                      <a:pt x="859" y="714"/>
                    </a:lnTo>
                    <a:lnTo>
                      <a:pt x="856" y="714"/>
                    </a:lnTo>
                    <a:lnTo>
                      <a:pt x="854" y="716"/>
                    </a:lnTo>
                    <a:lnTo>
                      <a:pt x="852" y="718"/>
                    </a:lnTo>
                    <a:lnTo>
                      <a:pt x="850" y="718"/>
                    </a:lnTo>
                    <a:lnTo>
                      <a:pt x="848" y="722"/>
                    </a:lnTo>
                    <a:lnTo>
                      <a:pt x="845" y="723"/>
                    </a:lnTo>
                    <a:lnTo>
                      <a:pt x="843" y="727"/>
                    </a:lnTo>
                    <a:lnTo>
                      <a:pt x="841" y="727"/>
                    </a:lnTo>
                    <a:lnTo>
                      <a:pt x="836" y="731"/>
                    </a:lnTo>
                    <a:lnTo>
                      <a:pt x="836" y="731"/>
                    </a:lnTo>
                    <a:lnTo>
                      <a:pt x="834" y="732"/>
                    </a:lnTo>
                    <a:lnTo>
                      <a:pt x="832" y="734"/>
                    </a:lnTo>
                    <a:lnTo>
                      <a:pt x="832" y="736"/>
                    </a:lnTo>
                    <a:lnTo>
                      <a:pt x="830" y="738"/>
                    </a:lnTo>
                    <a:lnTo>
                      <a:pt x="828" y="740"/>
                    </a:lnTo>
                    <a:lnTo>
                      <a:pt x="828" y="741"/>
                    </a:lnTo>
                    <a:lnTo>
                      <a:pt x="828" y="741"/>
                    </a:lnTo>
                    <a:lnTo>
                      <a:pt x="828" y="743"/>
                    </a:lnTo>
                    <a:lnTo>
                      <a:pt x="828" y="743"/>
                    </a:lnTo>
                    <a:lnTo>
                      <a:pt x="828" y="745"/>
                    </a:lnTo>
                    <a:lnTo>
                      <a:pt x="828" y="745"/>
                    </a:lnTo>
                    <a:lnTo>
                      <a:pt x="827" y="747"/>
                    </a:lnTo>
                    <a:lnTo>
                      <a:pt x="827" y="747"/>
                    </a:lnTo>
                    <a:lnTo>
                      <a:pt x="827" y="747"/>
                    </a:lnTo>
                    <a:lnTo>
                      <a:pt x="827" y="747"/>
                    </a:lnTo>
                    <a:lnTo>
                      <a:pt x="827" y="747"/>
                    </a:lnTo>
                    <a:lnTo>
                      <a:pt x="825" y="747"/>
                    </a:lnTo>
                    <a:lnTo>
                      <a:pt x="825" y="747"/>
                    </a:lnTo>
                    <a:lnTo>
                      <a:pt x="821" y="751"/>
                    </a:lnTo>
                    <a:lnTo>
                      <a:pt x="821" y="752"/>
                    </a:lnTo>
                    <a:lnTo>
                      <a:pt x="819" y="752"/>
                    </a:lnTo>
                    <a:lnTo>
                      <a:pt x="819" y="754"/>
                    </a:lnTo>
                    <a:lnTo>
                      <a:pt x="819" y="756"/>
                    </a:lnTo>
                    <a:lnTo>
                      <a:pt x="819" y="758"/>
                    </a:lnTo>
                    <a:lnTo>
                      <a:pt x="819" y="758"/>
                    </a:lnTo>
                    <a:lnTo>
                      <a:pt x="823" y="760"/>
                    </a:lnTo>
                    <a:lnTo>
                      <a:pt x="827" y="761"/>
                    </a:lnTo>
                    <a:lnTo>
                      <a:pt x="830" y="761"/>
                    </a:lnTo>
                    <a:lnTo>
                      <a:pt x="836" y="761"/>
                    </a:lnTo>
                    <a:lnTo>
                      <a:pt x="839" y="761"/>
                    </a:lnTo>
                    <a:lnTo>
                      <a:pt x="843" y="763"/>
                    </a:lnTo>
                    <a:lnTo>
                      <a:pt x="843" y="763"/>
                    </a:lnTo>
                    <a:lnTo>
                      <a:pt x="845" y="765"/>
                    </a:lnTo>
                    <a:lnTo>
                      <a:pt x="847" y="767"/>
                    </a:lnTo>
                    <a:lnTo>
                      <a:pt x="847" y="770"/>
                    </a:lnTo>
                    <a:lnTo>
                      <a:pt x="848" y="774"/>
                    </a:lnTo>
                    <a:lnTo>
                      <a:pt x="847" y="778"/>
                    </a:lnTo>
                    <a:lnTo>
                      <a:pt x="845" y="783"/>
                    </a:lnTo>
                    <a:lnTo>
                      <a:pt x="845" y="787"/>
                    </a:lnTo>
                    <a:lnTo>
                      <a:pt x="841" y="790"/>
                    </a:lnTo>
                    <a:lnTo>
                      <a:pt x="839" y="796"/>
                    </a:lnTo>
                    <a:lnTo>
                      <a:pt x="837" y="799"/>
                    </a:lnTo>
                    <a:lnTo>
                      <a:pt x="837" y="801"/>
                    </a:lnTo>
                    <a:lnTo>
                      <a:pt x="837" y="801"/>
                    </a:lnTo>
                    <a:lnTo>
                      <a:pt x="837" y="805"/>
                    </a:lnTo>
                    <a:lnTo>
                      <a:pt x="839" y="808"/>
                    </a:lnTo>
                    <a:lnTo>
                      <a:pt x="841" y="808"/>
                    </a:lnTo>
                    <a:lnTo>
                      <a:pt x="845" y="812"/>
                    </a:lnTo>
                    <a:lnTo>
                      <a:pt x="850" y="816"/>
                    </a:lnTo>
                    <a:lnTo>
                      <a:pt x="852" y="817"/>
                    </a:lnTo>
                    <a:lnTo>
                      <a:pt x="852" y="819"/>
                    </a:lnTo>
                    <a:lnTo>
                      <a:pt x="852" y="819"/>
                    </a:lnTo>
                    <a:lnTo>
                      <a:pt x="852" y="821"/>
                    </a:lnTo>
                    <a:lnTo>
                      <a:pt x="852" y="823"/>
                    </a:lnTo>
                    <a:lnTo>
                      <a:pt x="852" y="823"/>
                    </a:lnTo>
                    <a:lnTo>
                      <a:pt x="850" y="823"/>
                    </a:lnTo>
                    <a:lnTo>
                      <a:pt x="850" y="823"/>
                    </a:lnTo>
                    <a:lnTo>
                      <a:pt x="850" y="823"/>
                    </a:lnTo>
                    <a:lnTo>
                      <a:pt x="850" y="823"/>
                    </a:lnTo>
                    <a:lnTo>
                      <a:pt x="850" y="825"/>
                    </a:lnTo>
                    <a:lnTo>
                      <a:pt x="848" y="825"/>
                    </a:lnTo>
                    <a:lnTo>
                      <a:pt x="848" y="825"/>
                    </a:lnTo>
                    <a:lnTo>
                      <a:pt x="848" y="825"/>
                    </a:lnTo>
                    <a:lnTo>
                      <a:pt x="848" y="827"/>
                    </a:lnTo>
                    <a:lnTo>
                      <a:pt x="848" y="827"/>
                    </a:lnTo>
                    <a:lnTo>
                      <a:pt x="848" y="828"/>
                    </a:lnTo>
                    <a:lnTo>
                      <a:pt x="847" y="832"/>
                    </a:lnTo>
                    <a:lnTo>
                      <a:pt x="845" y="832"/>
                    </a:lnTo>
                    <a:lnTo>
                      <a:pt x="843" y="832"/>
                    </a:lnTo>
                    <a:lnTo>
                      <a:pt x="843" y="832"/>
                    </a:lnTo>
                    <a:lnTo>
                      <a:pt x="841" y="832"/>
                    </a:lnTo>
                    <a:lnTo>
                      <a:pt x="841" y="832"/>
                    </a:lnTo>
                    <a:lnTo>
                      <a:pt x="839" y="832"/>
                    </a:lnTo>
                    <a:lnTo>
                      <a:pt x="839" y="832"/>
                    </a:lnTo>
                    <a:lnTo>
                      <a:pt x="839" y="832"/>
                    </a:lnTo>
                    <a:lnTo>
                      <a:pt x="839" y="832"/>
                    </a:lnTo>
                    <a:lnTo>
                      <a:pt x="837" y="832"/>
                    </a:lnTo>
                    <a:lnTo>
                      <a:pt x="837" y="832"/>
                    </a:lnTo>
                    <a:lnTo>
                      <a:pt x="836" y="830"/>
                    </a:lnTo>
                    <a:lnTo>
                      <a:pt x="834" y="830"/>
                    </a:lnTo>
                    <a:lnTo>
                      <a:pt x="834" y="830"/>
                    </a:lnTo>
                    <a:lnTo>
                      <a:pt x="832" y="830"/>
                    </a:lnTo>
                    <a:lnTo>
                      <a:pt x="832" y="830"/>
                    </a:lnTo>
                    <a:lnTo>
                      <a:pt x="832" y="830"/>
                    </a:lnTo>
                    <a:lnTo>
                      <a:pt x="828" y="832"/>
                    </a:lnTo>
                    <a:lnTo>
                      <a:pt x="825" y="834"/>
                    </a:lnTo>
                    <a:lnTo>
                      <a:pt x="823" y="834"/>
                    </a:lnTo>
                    <a:lnTo>
                      <a:pt x="823" y="834"/>
                    </a:lnTo>
                    <a:lnTo>
                      <a:pt x="816" y="836"/>
                    </a:lnTo>
                    <a:lnTo>
                      <a:pt x="812" y="837"/>
                    </a:lnTo>
                    <a:lnTo>
                      <a:pt x="810" y="839"/>
                    </a:lnTo>
                    <a:lnTo>
                      <a:pt x="809" y="841"/>
                    </a:lnTo>
                    <a:lnTo>
                      <a:pt x="809" y="841"/>
                    </a:lnTo>
                    <a:lnTo>
                      <a:pt x="809" y="843"/>
                    </a:lnTo>
                    <a:lnTo>
                      <a:pt x="809" y="846"/>
                    </a:lnTo>
                    <a:lnTo>
                      <a:pt x="810" y="848"/>
                    </a:lnTo>
                    <a:lnTo>
                      <a:pt x="810" y="848"/>
                    </a:lnTo>
                    <a:lnTo>
                      <a:pt x="816" y="852"/>
                    </a:lnTo>
                    <a:lnTo>
                      <a:pt x="819" y="854"/>
                    </a:lnTo>
                    <a:lnTo>
                      <a:pt x="823" y="855"/>
                    </a:lnTo>
                    <a:lnTo>
                      <a:pt x="825" y="857"/>
                    </a:lnTo>
                    <a:lnTo>
                      <a:pt x="827" y="861"/>
                    </a:lnTo>
                    <a:lnTo>
                      <a:pt x="827" y="865"/>
                    </a:lnTo>
                    <a:lnTo>
                      <a:pt x="827" y="866"/>
                    </a:lnTo>
                    <a:lnTo>
                      <a:pt x="827" y="868"/>
                    </a:lnTo>
                    <a:lnTo>
                      <a:pt x="823" y="874"/>
                    </a:lnTo>
                    <a:lnTo>
                      <a:pt x="823" y="875"/>
                    </a:lnTo>
                    <a:lnTo>
                      <a:pt x="823" y="875"/>
                    </a:lnTo>
                    <a:lnTo>
                      <a:pt x="821" y="877"/>
                    </a:lnTo>
                    <a:lnTo>
                      <a:pt x="821" y="877"/>
                    </a:lnTo>
                    <a:lnTo>
                      <a:pt x="819" y="877"/>
                    </a:lnTo>
                    <a:lnTo>
                      <a:pt x="819" y="877"/>
                    </a:lnTo>
                    <a:lnTo>
                      <a:pt x="818" y="877"/>
                    </a:lnTo>
                    <a:lnTo>
                      <a:pt x="818" y="877"/>
                    </a:lnTo>
                    <a:lnTo>
                      <a:pt x="816" y="877"/>
                    </a:lnTo>
                    <a:lnTo>
                      <a:pt x="816" y="877"/>
                    </a:lnTo>
                    <a:lnTo>
                      <a:pt x="814" y="877"/>
                    </a:lnTo>
                    <a:lnTo>
                      <a:pt x="814" y="877"/>
                    </a:lnTo>
                    <a:lnTo>
                      <a:pt x="812" y="875"/>
                    </a:lnTo>
                    <a:lnTo>
                      <a:pt x="812" y="875"/>
                    </a:lnTo>
                    <a:lnTo>
                      <a:pt x="810" y="875"/>
                    </a:lnTo>
                    <a:lnTo>
                      <a:pt x="810" y="875"/>
                    </a:lnTo>
                    <a:lnTo>
                      <a:pt x="810" y="875"/>
                    </a:lnTo>
                    <a:lnTo>
                      <a:pt x="809" y="875"/>
                    </a:lnTo>
                    <a:lnTo>
                      <a:pt x="809" y="875"/>
                    </a:lnTo>
                    <a:lnTo>
                      <a:pt x="805" y="874"/>
                    </a:lnTo>
                    <a:lnTo>
                      <a:pt x="805" y="874"/>
                    </a:lnTo>
                    <a:lnTo>
                      <a:pt x="805" y="874"/>
                    </a:lnTo>
                    <a:lnTo>
                      <a:pt x="803" y="874"/>
                    </a:lnTo>
                    <a:lnTo>
                      <a:pt x="801" y="874"/>
                    </a:lnTo>
                    <a:lnTo>
                      <a:pt x="799" y="874"/>
                    </a:lnTo>
                    <a:lnTo>
                      <a:pt x="799" y="874"/>
                    </a:lnTo>
                    <a:lnTo>
                      <a:pt x="798" y="874"/>
                    </a:lnTo>
                    <a:lnTo>
                      <a:pt x="796" y="874"/>
                    </a:lnTo>
                    <a:lnTo>
                      <a:pt x="796" y="874"/>
                    </a:lnTo>
                    <a:lnTo>
                      <a:pt x="794" y="874"/>
                    </a:lnTo>
                    <a:lnTo>
                      <a:pt x="794" y="874"/>
                    </a:lnTo>
                    <a:lnTo>
                      <a:pt x="792" y="874"/>
                    </a:lnTo>
                    <a:lnTo>
                      <a:pt x="792" y="874"/>
                    </a:lnTo>
                    <a:lnTo>
                      <a:pt x="790" y="874"/>
                    </a:lnTo>
                    <a:lnTo>
                      <a:pt x="789" y="874"/>
                    </a:lnTo>
                    <a:lnTo>
                      <a:pt x="789" y="874"/>
                    </a:lnTo>
                    <a:lnTo>
                      <a:pt x="787" y="874"/>
                    </a:lnTo>
                    <a:lnTo>
                      <a:pt x="787" y="872"/>
                    </a:lnTo>
                    <a:lnTo>
                      <a:pt x="785" y="872"/>
                    </a:lnTo>
                    <a:lnTo>
                      <a:pt x="785" y="872"/>
                    </a:lnTo>
                    <a:lnTo>
                      <a:pt x="783" y="872"/>
                    </a:lnTo>
                    <a:lnTo>
                      <a:pt x="783" y="872"/>
                    </a:lnTo>
                    <a:lnTo>
                      <a:pt x="783" y="872"/>
                    </a:lnTo>
                    <a:lnTo>
                      <a:pt x="783" y="872"/>
                    </a:lnTo>
                    <a:lnTo>
                      <a:pt x="780" y="870"/>
                    </a:lnTo>
                    <a:lnTo>
                      <a:pt x="774" y="868"/>
                    </a:lnTo>
                    <a:lnTo>
                      <a:pt x="774" y="868"/>
                    </a:lnTo>
                    <a:lnTo>
                      <a:pt x="774" y="866"/>
                    </a:lnTo>
                    <a:lnTo>
                      <a:pt x="774" y="866"/>
                    </a:lnTo>
                    <a:lnTo>
                      <a:pt x="772" y="866"/>
                    </a:lnTo>
                    <a:lnTo>
                      <a:pt x="772" y="866"/>
                    </a:lnTo>
                    <a:lnTo>
                      <a:pt x="772" y="866"/>
                    </a:lnTo>
                    <a:lnTo>
                      <a:pt x="771" y="866"/>
                    </a:lnTo>
                    <a:lnTo>
                      <a:pt x="771" y="866"/>
                    </a:lnTo>
                    <a:lnTo>
                      <a:pt x="769" y="866"/>
                    </a:lnTo>
                    <a:lnTo>
                      <a:pt x="767" y="865"/>
                    </a:lnTo>
                    <a:lnTo>
                      <a:pt x="767" y="865"/>
                    </a:lnTo>
                    <a:lnTo>
                      <a:pt x="763" y="863"/>
                    </a:lnTo>
                    <a:lnTo>
                      <a:pt x="762" y="859"/>
                    </a:lnTo>
                    <a:lnTo>
                      <a:pt x="760" y="859"/>
                    </a:lnTo>
                    <a:lnTo>
                      <a:pt x="756" y="857"/>
                    </a:lnTo>
                    <a:lnTo>
                      <a:pt x="752" y="854"/>
                    </a:lnTo>
                    <a:lnTo>
                      <a:pt x="752" y="854"/>
                    </a:lnTo>
                    <a:lnTo>
                      <a:pt x="752" y="854"/>
                    </a:lnTo>
                    <a:lnTo>
                      <a:pt x="749" y="850"/>
                    </a:lnTo>
                    <a:lnTo>
                      <a:pt x="749" y="848"/>
                    </a:lnTo>
                    <a:lnTo>
                      <a:pt x="747" y="848"/>
                    </a:lnTo>
                    <a:lnTo>
                      <a:pt x="747" y="848"/>
                    </a:lnTo>
                    <a:lnTo>
                      <a:pt x="747" y="848"/>
                    </a:lnTo>
                    <a:lnTo>
                      <a:pt x="745" y="848"/>
                    </a:lnTo>
                    <a:lnTo>
                      <a:pt x="745" y="846"/>
                    </a:lnTo>
                    <a:lnTo>
                      <a:pt x="745" y="846"/>
                    </a:lnTo>
                    <a:lnTo>
                      <a:pt x="745" y="846"/>
                    </a:lnTo>
                    <a:lnTo>
                      <a:pt x="745" y="846"/>
                    </a:lnTo>
                    <a:lnTo>
                      <a:pt x="743" y="846"/>
                    </a:lnTo>
                    <a:lnTo>
                      <a:pt x="743" y="846"/>
                    </a:lnTo>
                    <a:lnTo>
                      <a:pt x="743" y="846"/>
                    </a:lnTo>
                    <a:lnTo>
                      <a:pt x="743" y="846"/>
                    </a:lnTo>
                    <a:lnTo>
                      <a:pt x="743" y="846"/>
                    </a:lnTo>
                    <a:lnTo>
                      <a:pt x="743" y="846"/>
                    </a:lnTo>
                    <a:lnTo>
                      <a:pt x="743" y="846"/>
                    </a:lnTo>
                    <a:lnTo>
                      <a:pt x="742" y="846"/>
                    </a:lnTo>
                    <a:lnTo>
                      <a:pt x="742" y="846"/>
                    </a:lnTo>
                    <a:lnTo>
                      <a:pt x="742" y="845"/>
                    </a:lnTo>
                    <a:lnTo>
                      <a:pt x="740" y="845"/>
                    </a:lnTo>
                    <a:lnTo>
                      <a:pt x="740" y="845"/>
                    </a:lnTo>
                    <a:lnTo>
                      <a:pt x="738" y="845"/>
                    </a:lnTo>
                    <a:lnTo>
                      <a:pt x="736" y="845"/>
                    </a:lnTo>
                    <a:lnTo>
                      <a:pt x="736" y="845"/>
                    </a:lnTo>
                    <a:lnTo>
                      <a:pt x="736" y="845"/>
                    </a:lnTo>
                    <a:lnTo>
                      <a:pt x="731" y="843"/>
                    </a:lnTo>
                    <a:lnTo>
                      <a:pt x="731" y="843"/>
                    </a:lnTo>
                    <a:lnTo>
                      <a:pt x="729" y="841"/>
                    </a:lnTo>
                    <a:lnTo>
                      <a:pt x="727" y="839"/>
                    </a:lnTo>
                    <a:lnTo>
                      <a:pt x="727" y="839"/>
                    </a:lnTo>
                    <a:lnTo>
                      <a:pt x="725" y="839"/>
                    </a:lnTo>
                    <a:lnTo>
                      <a:pt x="725" y="839"/>
                    </a:lnTo>
                    <a:lnTo>
                      <a:pt x="725" y="839"/>
                    </a:lnTo>
                    <a:lnTo>
                      <a:pt x="724" y="839"/>
                    </a:lnTo>
                    <a:lnTo>
                      <a:pt x="722" y="839"/>
                    </a:lnTo>
                    <a:lnTo>
                      <a:pt x="722" y="839"/>
                    </a:lnTo>
                    <a:lnTo>
                      <a:pt x="722" y="839"/>
                    </a:lnTo>
                    <a:lnTo>
                      <a:pt x="722" y="839"/>
                    </a:lnTo>
                    <a:lnTo>
                      <a:pt x="722" y="839"/>
                    </a:lnTo>
                    <a:lnTo>
                      <a:pt x="722" y="839"/>
                    </a:lnTo>
                    <a:lnTo>
                      <a:pt x="722" y="841"/>
                    </a:lnTo>
                    <a:lnTo>
                      <a:pt x="720" y="841"/>
                    </a:lnTo>
                    <a:lnTo>
                      <a:pt x="718" y="843"/>
                    </a:lnTo>
                    <a:lnTo>
                      <a:pt x="718" y="843"/>
                    </a:lnTo>
                    <a:lnTo>
                      <a:pt x="716" y="843"/>
                    </a:lnTo>
                    <a:lnTo>
                      <a:pt x="716" y="845"/>
                    </a:lnTo>
                    <a:lnTo>
                      <a:pt x="716" y="845"/>
                    </a:lnTo>
                    <a:lnTo>
                      <a:pt x="714" y="845"/>
                    </a:lnTo>
                    <a:lnTo>
                      <a:pt x="713" y="845"/>
                    </a:lnTo>
                    <a:lnTo>
                      <a:pt x="713" y="845"/>
                    </a:lnTo>
                    <a:lnTo>
                      <a:pt x="709" y="845"/>
                    </a:lnTo>
                    <a:lnTo>
                      <a:pt x="707" y="845"/>
                    </a:lnTo>
                    <a:lnTo>
                      <a:pt x="705" y="845"/>
                    </a:lnTo>
                    <a:lnTo>
                      <a:pt x="704" y="845"/>
                    </a:lnTo>
                    <a:lnTo>
                      <a:pt x="702" y="845"/>
                    </a:lnTo>
                    <a:lnTo>
                      <a:pt x="702" y="845"/>
                    </a:lnTo>
                    <a:lnTo>
                      <a:pt x="702" y="845"/>
                    </a:lnTo>
                    <a:lnTo>
                      <a:pt x="702" y="845"/>
                    </a:lnTo>
                    <a:lnTo>
                      <a:pt x="702" y="845"/>
                    </a:lnTo>
                    <a:lnTo>
                      <a:pt x="702" y="845"/>
                    </a:lnTo>
                    <a:lnTo>
                      <a:pt x="702" y="845"/>
                    </a:lnTo>
                    <a:lnTo>
                      <a:pt x="702" y="845"/>
                    </a:lnTo>
                    <a:lnTo>
                      <a:pt x="700" y="845"/>
                    </a:lnTo>
                    <a:lnTo>
                      <a:pt x="698" y="846"/>
                    </a:lnTo>
                    <a:lnTo>
                      <a:pt x="695" y="848"/>
                    </a:lnTo>
                    <a:lnTo>
                      <a:pt x="695" y="848"/>
                    </a:lnTo>
                    <a:lnTo>
                      <a:pt x="693" y="848"/>
                    </a:lnTo>
                    <a:lnTo>
                      <a:pt x="691" y="848"/>
                    </a:lnTo>
                    <a:lnTo>
                      <a:pt x="691" y="848"/>
                    </a:lnTo>
                    <a:lnTo>
                      <a:pt x="689" y="850"/>
                    </a:lnTo>
                    <a:lnTo>
                      <a:pt x="689" y="850"/>
                    </a:lnTo>
                    <a:lnTo>
                      <a:pt x="687" y="850"/>
                    </a:lnTo>
                    <a:lnTo>
                      <a:pt x="684" y="852"/>
                    </a:lnTo>
                    <a:lnTo>
                      <a:pt x="682" y="854"/>
                    </a:lnTo>
                    <a:lnTo>
                      <a:pt x="680" y="855"/>
                    </a:lnTo>
                    <a:lnTo>
                      <a:pt x="675" y="859"/>
                    </a:lnTo>
                    <a:lnTo>
                      <a:pt x="675" y="859"/>
                    </a:lnTo>
                    <a:lnTo>
                      <a:pt x="675" y="859"/>
                    </a:lnTo>
                    <a:lnTo>
                      <a:pt x="675" y="859"/>
                    </a:lnTo>
                    <a:lnTo>
                      <a:pt x="675" y="859"/>
                    </a:lnTo>
                    <a:lnTo>
                      <a:pt x="671" y="861"/>
                    </a:lnTo>
                    <a:lnTo>
                      <a:pt x="671" y="863"/>
                    </a:lnTo>
                    <a:lnTo>
                      <a:pt x="669" y="863"/>
                    </a:lnTo>
                    <a:lnTo>
                      <a:pt x="669" y="865"/>
                    </a:lnTo>
                    <a:lnTo>
                      <a:pt x="667" y="865"/>
                    </a:lnTo>
                    <a:lnTo>
                      <a:pt x="667" y="865"/>
                    </a:lnTo>
                    <a:lnTo>
                      <a:pt x="667" y="866"/>
                    </a:lnTo>
                    <a:lnTo>
                      <a:pt x="667" y="866"/>
                    </a:lnTo>
                    <a:lnTo>
                      <a:pt x="667" y="866"/>
                    </a:lnTo>
                    <a:lnTo>
                      <a:pt x="667" y="868"/>
                    </a:lnTo>
                    <a:lnTo>
                      <a:pt x="667" y="868"/>
                    </a:lnTo>
                    <a:lnTo>
                      <a:pt x="667" y="868"/>
                    </a:lnTo>
                    <a:lnTo>
                      <a:pt x="666" y="870"/>
                    </a:lnTo>
                    <a:lnTo>
                      <a:pt x="666" y="870"/>
                    </a:lnTo>
                    <a:lnTo>
                      <a:pt x="666" y="870"/>
                    </a:lnTo>
                    <a:lnTo>
                      <a:pt x="666" y="870"/>
                    </a:lnTo>
                    <a:lnTo>
                      <a:pt x="666" y="870"/>
                    </a:lnTo>
                    <a:lnTo>
                      <a:pt x="666" y="870"/>
                    </a:lnTo>
                    <a:lnTo>
                      <a:pt x="666" y="870"/>
                    </a:lnTo>
                    <a:lnTo>
                      <a:pt x="666" y="870"/>
                    </a:lnTo>
                    <a:lnTo>
                      <a:pt x="666" y="870"/>
                    </a:lnTo>
                    <a:lnTo>
                      <a:pt x="666" y="870"/>
                    </a:lnTo>
                    <a:lnTo>
                      <a:pt x="664" y="870"/>
                    </a:lnTo>
                    <a:lnTo>
                      <a:pt x="664" y="870"/>
                    </a:lnTo>
                    <a:lnTo>
                      <a:pt x="664" y="870"/>
                    </a:lnTo>
                    <a:lnTo>
                      <a:pt x="662" y="870"/>
                    </a:lnTo>
                    <a:lnTo>
                      <a:pt x="662" y="870"/>
                    </a:lnTo>
                    <a:lnTo>
                      <a:pt x="662" y="870"/>
                    </a:lnTo>
                    <a:lnTo>
                      <a:pt x="662" y="870"/>
                    </a:lnTo>
                    <a:lnTo>
                      <a:pt x="660" y="870"/>
                    </a:lnTo>
                    <a:lnTo>
                      <a:pt x="660" y="868"/>
                    </a:lnTo>
                    <a:lnTo>
                      <a:pt x="658" y="868"/>
                    </a:lnTo>
                    <a:lnTo>
                      <a:pt x="658" y="868"/>
                    </a:lnTo>
                    <a:lnTo>
                      <a:pt x="657" y="866"/>
                    </a:lnTo>
                    <a:lnTo>
                      <a:pt x="657" y="866"/>
                    </a:lnTo>
                    <a:lnTo>
                      <a:pt x="655" y="866"/>
                    </a:lnTo>
                    <a:lnTo>
                      <a:pt x="653" y="866"/>
                    </a:lnTo>
                    <a:lnTo>
                      <a:pt x="653" y="866"/>
                    </a:lnTo>
                    <a:lnTo>
                      <a:pt x="653" y="866"/>
                    </a:lnTo>
                    <a:lnTo>
                      <a:pt x="651" y="866"/>
                    </a:lnTo>
                    <a:lnTo>
                      <a:pt x="651" y="866"/>
                    </a:lnTo>
                    <a:lnTo>
                      <a:pt x="651" y="866"/>
                    </a:lnTo>
                    <a:lnTo>
                      <a:pt x="649" y="866"/>
                    </a:lnTo>
                    <a:lnTo>
                      <a:pt x="649" y="866"/>
                    </a:lnTo>
                    <a:lnTo>
                      <a:pt x="649" y="866"/>
                    </a:lnTo>
                    <a:lnTo>
                      <a:pt x="648" y="868"/>
                    </a:lnTo>
                    <a:lnTo>
                      <a:pt x="648" y="868"/>
                    </a:lnTo>
                    <a:lnTo>
                      <a:pt x="646" y="868"/>
                    </a:lnTo>
                    <a:lnTo>
                      <a:pt x="644" y="870"/>
                    </a:lnTo>
                    <a:lnTo>
                      <a:pt x="642" y="874"/>
                    </a:lnTo>
                    <a:lnTo>
                      <a:pt x="640" y="874"/>
                    </a:lnTo>
                    <a:lnTo>
                      <a:pt x="639" y="875"/>
                    </a:lnTo>
                    <a:lnTo>
                      <a:pt x="637" y="875"/>
                    </a:lnTo>
                    <a:lnTo>
                      <a:pt x="633" y="877"/>
                    </a:lnTo>
                    <a:lnTo>
                      <a:pt x="628" y="877"/>
                    </a:lnTo>
                    <a:lnTo>
                      <a:pt x="626" y="877"/>
                    </a:lnTo>
                    <a:lnTo>
                      <a:pt x="622" y="875"/>
                    </a:lnTo>
                    <a:lnTo>
                      <a:pt x="620" y="875"/>
                    </a:lnTo>
                    <a:lnTo>
                      <a:pt x="620" y="875"/>
                    </a:lnTo>
                    <a:lnTo>
                      <a:pt x="615" y="874"/>
                    </a:lnTo>
                    <a:lnTo>
                      <a:pt x="613" y="874"/>
                    </a:lnTo>
                    <a:lnTo>
                      <a:pt x="611" y="874"/>
                    </a:lnTo>
                    <a:lnTo>
                      <a:pt x="608" y="874"/>
                    </a:lnTo>
                    <a:lnTo>
                      <a:pt x="604" y="874"/>
                    </a:lnTo>
                    <a:lnTo>
                      <a:pt x="601" y="875"/>
                    </a:lnTo>
                    <a:lnTo>
                      <a:pt x="597" y="879"/>
                    </a:lnTo>
                    <a:lnTo>
                      <a:pt x="593" y="883"/>
                    </a:lnTo>
                    <a:lnTo>
                      <a:pt x="592" y="886"/>
                    </a:lnTo>
                    <a:lnTo>
                      <a:pt x="590" y="890"/>
                    </a:lnTo>
                    <a:lnTo>
                      <a:pt x="590" y="892"/>
                    </a:lnTo>
                    <a:lnTo>
                      <a:pt x="588" y="895"/>
                    </a:lnTo>
                    <a:lnTo>
                      <a:pt x="588" y="901"/>
                    </a:lnTo>
                    <a:lnTo>
                      <a:pt x="590" y="904"/>
                    </a:lnTo>
                    <a:lnTo>
                      <a:pt x="592" y="906"/>
                    </a:lnTo>
                    <a:lnTo>
                      <a:pt x="597" y="910"/>
                    </a:lnTo>
                    <a:lnTo>
                      <a:pt x="597" y="913"/>
                    </a:lnTo>
                    <a:lnTo>
                      <a:pt x="597" y="915"/>
                    </a:lnTo>
                    <a:lnTo>
                      <a:pt x="597" y="919"/>
                    </a:lnTo>
                    <a:lnTo>
                      <a:pt x="597" y="926"/>
                    </a:lnTo>
                    <a:lnTo>
                      <a:pt x="599" y="928"/>
                    </a:lnTo>
                    <a:lnTo>
                      <a:pt x="601" y="930"/>
                    </a:lnTo>
                    <a:lnTo>
                      <a:pt x="604" y="930"/>
                    </a:lnTo>
                    <a:lnTo>
                      <a:pt x="610" y="928"/>
                    </a:lnTo>
                    <a:lnTo>
                      <a:pt x="615" y="922"/>
                    </a:lnTo>
                    <a:lnTo>
                      <a:pt x="617" y="921"/>
                    </a:lnTo>
                    <a:lnTo>
                      <a:pt x="622" y="921"/>
                    </a:lnTo>
                    <a:lnTo>
                      <a:pt x="626" y="921"/>
                    </a:lnTo>
                    <a:lnTo>
                      <a:pt x="629" y="922"/>
                    </a:lnTo>
                    <a:lnTo>
                      <a:pt x="629" y="924"/>
                    </a:lnTo>
                    <a:lnTo>
                      <a:pt x="631" y="926"/>
                    </a:lnTo>
                    <a:lnTo>
                      <a:pt x="631" y="928"/>
                    </a:lnTo>
                    <a:lnTo>
                      <a:pt x="633" y="930"/>
                    </a:lnTo>
                    <a:lnTo>
                      <a:pt x="633" y="931"/>
                    </a:lnTo>
                    <a:lnTo>
                      <a:pt x="631" y="933"/>
                    </a:lnTo>
                    <a:lnTo>
                      <a:pt x="631" y="933"/>
                    </a:lnTo>
                    <a:lnTo>
                      <a:pt x="631" y="935"/>
                    </a:lnTo>
                    <a:lnTo>
                      <a:pt x="629" y="935"/>
                    </a:lnTo>
                    <a:lnTo>
                      <a:pt x="628" y="937"/>
                    </a:lnTo>
                    <a:lnTo>
                      <a:pt x="628" y="937"/>
                    </a:lnTo>
                    <a:lnTo>
                      <a:pt x="624" y="939"/>
                    </a:lnTo>
                    <a:lnTo>
                      <a:pt x="622" y="940"/>
                    </a:lnTo>
                    <a:lnTo>
                      <a:pt x="622" y="940"/>
                    </a:lnTo>
                    <a:lnTo>
                      <a:pt x="619" y="942"/>
                    </a:lnTo>
                    <a:lnTo>
                      <a:pt x="617" y="944"/>
                    </a:lnTo>
                    <a:lnTo>
                      <a:pt x="617" y="944"/>
                    </a:lnTo>
                    <a:lnTo>
                      <a:pt x="615" y="944"/>
                    </a:lnTo>
                    <a:lnTo>
                      <a:pt x="615" y="946"/>
                    </a:lnTo>
                    <a:lnTo>
                      <a:pt x="613" y="946"/>
                    </a:lnTo>
                    <a:lnTo>
                      <a:pt x="610" y="948"/>
                    </a:lnTo>
                    <a:lnTo>
                      <a:pt x="610" y="948"/>
                    </a:lnTo>
                    <a:lnTo>
                      <a:pt x="608" y="948"/>
                    </a:lnTo>
                    <a:lnTo>
                      <a:pt x="606" y="948"/>
                    </a:lnTo>
                    <a:lnTo>
                      <a:pt x="602" y="948"/>
                    </a:lnTo>
                    <a:lnTo>
                      <a:pt x="599" y="948"/>
                    </a:lnTo>
                    <a:lnTo>
                      <a:pt x="595" y="950"/>
                    </a:lnTo>
                    <a:lnTo>
                      <a:pt x="592" y="9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
                <a:extLst>
                  <a:ext uri="{FF2B5EF4-FFF2-40B4-BE49-F238E27FC236}">
                    <a16:creationId xmlns:a16="http://schemas.microsoft.com/office/drawing/2014/main" id="{BFB0A1F0-6829-B922-A282-2603042F0707}"/>
                  </a:ext>
                </a:extLst>
              </p:cNvPr>
              <p:cNvSpPr>
                <a:spLocks/>
              </p:cNvSpPr>
              <p:nvPr/>
            </p:nvSpPr>
            <p:spPr bwMode="auto">
              <a:xfrm>
                <a:off x="2072" y="2419"/>
                <a:ext cx="2141" cy="951"/>
              </a:xfrm>
              <a:custGeom>
                <a:avLst/>
                <a:gdLst>
                  <a:gd name="T0" fmla="*/ 400 w 2141"/>
                  <a:gd name="T1" fmla="*/ 810 h 951"/>
                  <a:gd name="T2" fmla="*/ 313 w 2141"/>
                  <a:gd name="T3" fmla="*/ 752 h 951"/>
                  <a:gd name="T4" fmla="*/ 317 w 2141"/>
                  <a:gd name="T5" fmla="*/ 604 h 951"/>
                  <a:gd name="T6" fmla="*/ 242 w 2141"/>
                  <a:gd name="T7" fmla="*/ 548 h 951"/>
                  <a:gd name="T8" fmla="*/ 134 w 2141"/>
                  <a:gd name="T9" fmla="*/ 376 h 951"/>
                  <a:gd name="T10" fmla="*/ 49 w 2141"/>
                  <a:gd name="T11" fmla="*/ 173 h 951"/>
                  <a:gd name="T12" fmla="*/ 127 w 2141"/>
                  <a:gd name="T13" fmla="*/ 182 h 951"/>
                  <a:gd name="T14" fmla="*/ 176 w 2141"/>
                  <a:gd name="T15" fmla="*/ 179 h 951"/>
                  <a:gd name="T16" fmla="*/ 237 w 2141"/>
                  <a:gd name="T17" fmla="*/ 161 h 951"/>
                  <a:gd name="T18" fmla="*/ 257 w 2141"/>
                  <a:gd name="T19" fmla="*/ 103 h 951"/>
                  <a:gd name="T20" fmla="*/ 299 w 2141"/>
                  <a:gd name="T21" fmla="*/ 119 h 951"/>
                  <a:gd name="T22" fmla="*/ 302 w 2141"/>
                  <a:gd name="T23" fmla="*/ 170 h 951"/>
                  <a:gd name="T24" fmla="*/ 286 w 2141"/>
                  <a:gd name="T25" fmla="*/ 204 h 951"/>
                  <a:gd name="T26" fmla="*/ 271 w 2141"/>
                  <a:gd name="T27" fmla="*/ 246 h 951"/>
                  <a:gd name="T28" fmla="*/ 280 w 2141"/>
                  <a:gd name="T29" fmla="*/ 291 h 951"/>
                  <a:gd name="T30" fmla="*/ 309 w 2141"/>
                  <a:gd name="T31" fmla="*/ 331 h 951"/>
                  <a:gd name="T32" fmla="*/ 344 w 2141"/>
                  <a:gd name="T33" fmla="*/ 380 h 951"/>
                  <a:gd name="T34" fmla="*/ 403 w 2141"/>
                  <a:gd name="T35" fmla="*/ 400 h 951"/>
                  <a:gd name="T36" fmla="*/ 445 w 2141"/>
                  <a:gd name="T37" fmla="*/ 358 h 951"/>
                  <a:gd name="T38" fmla="*/ 476 w 2141"/>
                  <a:gd name="T39" fmla="*/ 307 h 951"/>
                  <a:gd name="T40" fmla="*/ 519 w 2141"/>
                  <a:gd name="T41" fmla="*/ 248 h 951"/>
                  <a:gd name="T42" fmla="*/ 604 w 2141"/>
                  <a:gd name="T43" fmla="*/ 230 h 951"/>
                  <a:gd name="T44" fmla="*/ 649 w 2141"/>
                  <a:gd name="T45" fmla="*/ 271 h 951"/>
                  <a:gd name="T46" fmla="*/ 695 w 2141"/>
                  <a:gd name="T47" fmla="*/ 249 h 951"/>
                  <a:gd name="T48" fmla="*/ 785 w 2141"/>
                  <a:gd name="T49" fmla="*/ 296 h 951"/>
                  <a:gd name="T50" fmla="*/ 866 w 2141"/>
                  <a:gd name="T51" fmla="*/ 239 h 951"/>
                  <a:gd name="T52" fmla="*/ 865 w 2141"/>
                  <a:gd name="T53" fmla="*/ 179 h 951"/>
                  <a:gd name="T54" fmla="*/ 921 w 2141"/>
                  <a:gd name="T55" fmla="*/ 125 h 951"/>
                  <a:gd name="T56" fmla="*/ 968 w 2141"/>
                  <a:gd name="T57" fmla="*/ 90 h 951"/>
                  <a:gd name="T58" fmla="*/ 995 w 2141"/>
                  <a:gd name="T59" fmla="*/ 43 h 951"/>
                  <a:gd name="T60" fmla="*/ 1085 w 2141"/>
                  <a:gd name="T61" fmla="*/ 47 h 951"/>
                  <a:gd name="T62" fmla="*/ 1179 w 2141"/>
                  <a:gd name="T63" fmla="*/ 72 h 951"/>
                  <a:gd name="T64" fmla="*/ 1228 w 2141"/>
                  <a:gd name="T65" fmla="*/ 116 h 951"/>
                  <a:gd name="T66" fmla="*/ 1201 w 2141"/>
                  <a:gd name="T67" fmla="*/ 182 h 951"/>
                  <a:gd name="T68" fmla="*/ 1255 w 2141"/>
                  <a:gd name="T69" fmla="*/ 220 h 951"/>
                  <a:gd name="T70" fmla="*/ 1340 w 2141"/>
                  <a:gd name="T71" fmla="*/ 219 h 951"/>
                  <a:gd name="T72" fmla="*/ 1382 w 2141"/>
                  <a:gd name="T73" fmla="*/ 210 h 951"/>
                  <a:gd name="T74" fmla="*/ 1476 w 2141"/>
                  <a:gd name="T75" fmla="*/ 175 h 951"/>
                  <a:gd name="T76" fmla="*/ 1532 w 2141"/>
                  <a:gd name="T77" fmla="*/ 172 h 951"/>
                  <a:gd name="T78" fmla="*/ 1588 w 2141"/>
                  <a:gd name="T79" fmla="*/ 146 h 951"/>
                  <a:gd name="T80" fmla="*/ 1653 w 2141"/>
                  <a:gd name="T81" fmla="*/ 135 h 951"/>
                  <a:gd name="T82" fmla="*/ 1731 w 2141"/>
                  <a:gd name="T83" fmla="*/ 145 h 951"/>
                  <a:gd name="T84" fmla="*/ 1823 w 2141"/>
                  <a:gd name="T85" fmla="*/ 99 h 951"/>
                  <a:gd name="T86" fmla="*/ 1899 w 2141"/>
                  <a:gd name="T87" fmla="*/ 63 h 951"/>
                  <a:gd name="T88" fmla="*/ 1997 w 2141"/>
                  <a:gd name="T89" fmla="*/ 38 h 951"/>
                  <a:gd name="T90" fmla="*/ 2067 w 2141"/>
                  <a:gd name="T91" fmla="*/ 5 h 951"/>
                  <a:gd name="T92" fmla="*/ 2132 w 2141"/>
                  <a:gd name="T93" fmla="*/ 41 h 951"/>
                  <a:gd name="T94" fmla="*/ 2100 w 2141"/>
                  <a:gd name="T95" fmla="*/ 123 h 951"/>
                  <a:gd name="T96" fmla="*/ 2118 w 2141"/>
                  <a:gd name="T97" fmla="*/ 211 h 951"/>
                  <a:gd name="T98" fmla="*/ 2038 w 2141"/>
                  <a:gd name="T99" fmla="*/ 246 h 951"/>
                  <a:gd name="T100" fmla="*/ 1971 w 2141"/>
                  <a:gd name="T101" fmla="*/ 300 h 951"/>
                  <a:gd name="T102" fmla="*/ 1901 w 2141"/>
                  <a:gd name="T103" fmla="*/ 347 h 951"/>
                  <a:gd name="T104" fmla="*/ 1858 w 2141"/>
                  <a:gd name="T105" fmla="*/ 410 h 951"/>
                  <a:gd name="T106" fmla="*/ 1800 w 2141"/>
                  <a:gd name="T107" fmla="*/ 371 h 951"/>
                  <a:gd name="T108" fmla="*/ 1702 w 2141"/>
                  <a:gd name="T109" fmla="*/ 325 h 951"/>
                  <a:gd name="T110" fmla="*/ 1528 w 2141"/>
                  <a:gd name="T111" fmla="*/ 394 h 951"/>
                  <a:gd name="T112" fmla="*/ 1349 w 2141"/>
                  <a:gd name="T113" fmla="*/ 443 h 951"/>
                  <a:gd name="T114" fmla="*/ 1194 w 2141"/>
                  <a:gd name="T115" fmla="*/ 486 h 951"/>
                  <a:gd name="T116" fmla="*/ 1092 w 2141"/>
                  <a:gd name="T117" fmla="*/ 515 h 951"/>
                  <a:gd name="T118" fmla="*/ 1062 w 2141"/>
                  <a:gd name="T119" fmla="*/ 642 h 951"/>
                  <a:gd name="T120" fmla="*/ 875 w 2141"/>
                  <a:gd name="T121" fmla="*/ 756 h 951"/>
                  <a:gd name="T122" fmla="*/ 809 w 2141"/>
                  <a:gd name="T123" fmla="*/ 875 h 951"/>
                  <a:gd name="T124" fmla="*/ 662 w 2141"/>
                  <a:gd name="T125" fmla="*/ 87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1" h="951">
                    <a:moveTo>
                      <a:pt x="592" y="951"/>
                    </a:moveTo>
                    <a:lnTo>
                      <a:pt x="586" y="950"/>
                    </a:lnTo>
                    <a:lnTo>
                      <a:pt x="584" y="950"/>
                    </a:lnTo>
                    <a:lnTo>
                      <a:pt x="581" y="946"/>
                    </a:lnTo>
                    <a:lnTo>
                      <a:pt x="579" y="942"/>
                    </a:lnTo>
                    <a:lnTo>
                      <a:pt x="573" y="939"/>
                    </a:lnTo>
                    <a:lnTo>
                      <a:pt x="568" y="933"/>
                    </a:lnTo>
                    <a:lnTo>
                      <a:pt x="568" y="931"/>
                    </a:lnTo>
                    <a:lnTo>
                      <a:pt x="566" y="930"/>
                    </a:lnTo>
                    <a:lnTo>
                      <a:pt x="564" y="928"/>
                    </a:lnTo>
                    <a:lnTo>
                      <a:pt x="561" y="926"/>
                    </a:lnTo>
                    <a:lnTo>
                      <a:pt x="557" y="924"/>
                    </a:lnTo>
                    <a:lnTo>
                      <a:pt x="554" y="921"/>
                    </a:lnTo>
                    <a:lnTo>
                      <a:pt x="548" y="919"/>
                    </a:lnTo>
                    <a:lnTo>
                      <a:pt x="546" y="917"/>
                    </a:lnTo>
                    <a:lnTo>
                      <a:pt x="544" y="915"/>
                    </a:lnTo>
                    <a:lnTo>
                      <a:pt x="543" y="910"/>
                    </a:lnTo>
                    <a:lnTo>
                      <a:pt x="539" y="906"/>
                    </a:lnTo>
                    <a:lnTo>
                      <a:pt x="537" y="904"/>
                    </a:lnTo>
                    <a:lnTo>
                      <a:pt x="534" y="904"/>
                    </a:lnTo>
                    <a:lnTo>
                      <a:pt x="530" y="902"/>
                    </a:lnTo>
                    <a:lnTo>
                      <a:pt x="530" y="902"/>
                    </a:lnTo>
                    <a:lnTo>
                      <a:pt x="528" y="902"/>
                    </a:lnTo>
                    <a:lnTo>
                      <a:pt x="526" y="902"/>
                    </a:lnTo>
                    <a:lnTo>
                      <a:pt x="526" y="902"/>
                    </a:lnTo>
                    <a:lnTo>
                      <a:pt x="525" y="902"/>
                    </a:lnTo>
                    <a:lnTo>
                      <a:pt x="523" y="902"/>
                    </a:lnTo>
                    <a:lnTo>
                      <a:pt x="517" y="904"/>
                    </a:lnTo>
                    <a:lnTo>
                      <a:pt x="514" y="906"/>
                    </a:lnTo>
                    <a:lnTo>
                      <a:pt x="510" y="908"/>
                    </a:lnTo>
                    <a:lnTo>
                      <a:pt x="508" y="908"/>
                    </a:lnTo>
                    <a:lnTo>
                      <a:pt x="506" y="908"/>
                    </a:lnTo>
                    <a:lnTo>
                      <a:pt x="506" y="908"/>
                    </a:lnTo>
                    <a:lnTo>
                      <a:pt x="506" y="908"/>
                    </a:lnTo>
                    <a:lnTo>
                      <a:pt x="505" y="910"/>
                    </a:lnTo>
                    <a:lnTo>
                      <a:pt x="503" y="910"/>
                    </a:lnTo>
                    <a:lnTo>
                      <a:pt x="501" y="910"/>
                    </a:lnTo>
                    <a:lnTo>
                      <a:pt x="501" y="910"/>
                    </a:lnTo>
                    <a:lnTo>
                      <a:pt x="499" y="910"/>
                    </a:lnTo>
                    <a:lnTo>
                      <a:pt x="499" y="910"/>
                    </a:lnTo>
                    <a:lnTo>
                      <a:pt x="497" y="910"/>
                    </a:lnTo>
                    <a:lnTo>
                      <a:pt x="497" y="908"/>
                    </a:lnTo>
                    <a:lnTo>
                      <a:pt x="497" y="908"/>
                    </a:lnTo>
                    <a:lnTo>
                      <a:pt x="497" y="908"/>
                    </a:lnTo>
                    <a:lnTo>
                      <a:pt x="496" y="908"/>
                    </a:lnTo>
                    <a:lnTo>
                      <a:pt x="496" y="908"/>
                    </a:lnTo>
                    <a:lnTo>
                      <a:pt x="496" y="906"/>
                    </a:lnTo>
                    <a:lnTo>
                      <a:pt x="494" y="906"/>
                    </a:lnTo>
                    <a:lnTo>
                      <a:pt x="494" y="906"/>
                    </a:lnTo>
                    <a:lnTo>
                      <a:pt x="494" y="904"/>
                    </a:lnTo>
                    <a:lnTo>
                      <a:pt x="494" y="904"/>
                    </a:lnTo>
                    <a:lnTo>
                      <a:pt x="494" y="904"/>
                    </a:lnTo>
                    <a:lnTo>
                      <a:pt x="494" y="904"/>
                    </a:lnTo>
                    <a:lnTo>
                      <a:pt x="492" y="902"/>
                    </a:lnTo>
                    <a:lnTo>
                      <a:pt x="492" y="902"/>
                    </a:lnTo>
                    <a:lnTo>
                      <a:pt x="488" y="895"/>
                    </a:lnTo>
                    <a:lnTo>
                      <a:pt x="490" y="893"/>
                    </a:lnTo>
                    <a:lnTo>
                      <a:pt x="490" y="892"/>
                    </a:lnTo>
                    <a:lnTo>
                      <a:pt x="490" y="892"/>
                    </a:lnTo>
                    <a:lnTo>
                      <a:pt x="490" y="890"/>
                    </a:lnTo>
                    <a:lnTo>
                      <a:pt x="490" y="890"/>
                    </a:lnTo>
                    <a:lnTo>
                      <a:pt x="490" y="890"/>
                    </a:lnTo>
                    <a:lnTo>
                      <a:pt x="490" y="890"/>
                    </a:lnTo>
                    <a:lnTo>
                      <a:pt x="490" y="888"/>
                    </a:lnTo>
                    <a:lnTo>
                      <a:pt x="490" y="888"/>
                    </a:lnTo>
                    <a:lnTo>
                      <a:pt x="490" y="886"/>
                    </a:lnTo>
                    <a:lnTo>
                      <a:pt x="490" y="886"/>
                    </a:lnTo>
                    <a:lnTo>
                      <a:pt x="488" y="886"/>
                    </a:lnTo>
                    <a:lnTo>
                      <a:pt x="488" y="886"/>
                    </a:lnTo>
                    <a:lnTo>
                      <a:pt x="487" y="886"/>
                    </a:lnTo>
                    <a:lnTo>
                      <a:pt x="487" y="886"/>
                    </a:lnTo>
                    <a:lnTo>
                      <a:pt x="483" y="888"/>
                    </a:lnTo>
                    <a:lnTo>
                      <a:pt x="479" y="890"/>
                    </a:lnTo>
                    <a:lnTo>
                      <a:pt x="479" y="890"/>
                    </a:lnTo>
                    <a:lnTo>
                      <a:pt x="478" y="890"/>
                    </a:lnTo>
                    <a:lnTo>
                      <a:pt x="478" y="890"/>
                    </a:lnTo>
                    <a:lnTo>
                      <a:pt x="478" y="890"/>
                    </a:lnTo>
                    <a:lnTo>
                      <a:pt x="476" y="890"/>
                    </a:lnTo>
                    <a:lnTo>
                      <a:pt x="476" y="890"/>
                    </a:lnTo>
                    <a:lnTo>
                      <a:pt x="474" y="890"/>
                    </a:lnTo>
                    <a:lnTo>
                      <a:pt x="472" y="888"/>
                    </a:lnTo>
                    <a:lnTo>
                      <a:pt x="472" y="888"/>
                    </a:lnTo>
                    <a:lnTo>
                      <a:pt x="472" y="888"/>
                    </a:lnTo>
                    <a:lnTo>
                      <a:pt x="472" y="888"/>
                    </a:lnTo>
                    <a:lnTo>
                      <a:pt x="472" y="886"/>
                    </a:lnTo>
                    <a:lnTo>
                      <a:pt x="472" y="886"/>
                    </a:lnTo>
                    <a:lnTo>
                      <a:pt x="472" y="886"/>
                    </a:lnTo>
                    <a:lnTo>
                      <a:pt x="472" y="884"/>
                    </a:lnTo>
                    <a:lnTo>
                      <a:pt x="472" y="884"/>
                    </a:lnTo>
                    <a:lnTo>
                      <a:pt x="472" y="884"/>
                    </a:lnTo>
                    <a:lnTo>
                      <a:pt x="472" y="884"/>
                    </a:lnTo>
                    <a:lnTo>
                      <a:pt x="472" y="884"/>
                    </a:lnTo>
                    <a:lnTo>
                      <a:pt x="472" y="879"/>
                    </a:lnTo>
                    <a:lnTo>
                      <a:pt x="472" y="879"/>
                    </a:lnTo>
                    <a:lnTo>
                      <a:pt x="472" y="879"/>
                    </a:lnTo>
                    <a:lnTo>
                      <a:pt x="470" y="875"/>
                    </a:lnTo>
                    <a:lnTo>
                      <a:pt x="469" y="872"/>
                    </a:lnTo>
                    <a:lnTo>
                      <a:pt x="467" y="872"/>
                    </a:lnTo>
                    <a:lnTo>
                      <a:pt x="465" y="872"/>
                    </a:lnTo>
                    <a:lnTo>
                      <a:pt x="465" y="872"/>
                    </a:lnTo>
                    <a:lnTo>
                      <a:pt x="463" y="870"/>
                    </a:lnTo>
                    <a:lnTo>
                      <a:pt x="463" y="870"/>
                    </a:lnTo>
                    <a:lnTo>
                      <a:pt x="463" y="870"/>
                    </a:lnTo>
                    <a:lnTo>
                      <a:pt x="461" y="868"/>
                    </a:lnTo>
                    <a:lnTo>
                      <a:pt x="461" y="868"/>
                    </a:lnTo>
                    <a:lnTo>
                      <a:pt x="459" y="868"/>
                    </a:lnTo>
                    <a:lnTo>
                      <a:pt x="458" y="868"/>
                    </a:lnTo>
                    <a:lnTo>
                      <a:pt x="458" y="866"/>
                    </a:lnTo>
                    <a:lnTo>
                      <a:pt x="456" y="866"/>
                    </a:lnTo>
                    <a:lnTo>
                      <a:pt x="456" y="866"/>
                    </a:lnTo>
                    <a:lnTo>
                      <a:pt x="452" y="863"/>
                    </a:lnTo>
                    <a:lnTo>
                      <a:pt x="450" y="863"/>
                    </a:lnTo>
                    <a:lnTo>
                      <a:pt x="450" y="863"/>
                    </a:lnTo>
                    <a:lnTo>
                      <a:pt x="449" y="861"/>
                    </a:lnTo>
                    <a:lnTo>
                      <a:pt x="449" y="861"/>
                    </a:lnTo>
                    <a:lnTo>
                      <a:pt x="449" y="859"/>
                    </a:lnTo>
                    <a:lnTo>
                      <a:pt x="449" y="857"/>
                    </a:lnTo>
                    <a:lnTo>
                      <a:pt x="449" y="857"/>
                    </a:lnTo>
                    <a:lnTo>
                      <a:pt x="449" y="855"/>
                    </a:lnTo>
                    <a:lnTo>
                      <a:pt x="450" y="855"/>
                    </a:lnTo>
                    <a:lnTo>
                      <a:pt x="450" y="854"/>
                    </a:lnTo>
                    <a:lnTo>
                      <a:pt x="450" y="854"/>
                    </a:lnTo>
                    <a:lnTo>
                      <a:pt x="452" y="850"/>
                    </a:lnTo>
                    <a:lnTo>
                      <a:pt x="452" y="846"/>
                    </a:lnTo>
                    <a:lnTo>
                      <a:pt x="450" y="843"/>
                    </a:lnTo>
                    <a:lnTo>
                      <a:pt x="450" y="837"/>
                    </a:lnTo>
                    <a:lnTo>
                      <a:pt x="450" y="834"/>
                    </a:lnTo>
                    <a:lnTo>
                      <a:pt x="450" y="832"/>
                    </a:lnTo>
                    <a:lnTo>
                      <a:pt x="449" y="828"/>
                    </a:lnTo>
                    <a:lnTo>
                      <a:pt x="449" y="823"/>
                    </a:lnTo>
                    <a:lnTo>
                      <a:pt x="450" y="819"/>
                    </a:lnTo>
                    <a:lnTo>
                      <a:pt x="450" y="814"/>
                    </a:lnTo>
                    <a:lnTo>
                      <a:pt x="450" y="812"/>
                    </a:lnTo>
                    <a:lnTo>
                      <a:pt x="450" y="812"/>
                    </a:lnTo>
                    <a:lnTo>
                      <a:pt x="450" y="812"/>
                    </a:lnTo>
                    <a:lnTo>
                      <a:pt x="450" y="812"/>
                    </a:lnTo>
                    <a:lnTo>
                      <a:pt x="450" y="810"/>
                    </a:lnTo>
                    <a:lnTo>
                      <a:pt x="449" y="810"/>
                    </a:lnTo>
                    <a:lnTo>
                      <a:pt x="441" y="803"/>
                    </a:lnTo>
                    <a:lnTo>
                      <a:pt x="438" y="801"/>
                    </a:lnTo>
                    <a:lnTo>
                      <a:pt x="434" y="799"/>
                    </a:lnTo>
                    <a:lnTo>
                      <a:pt x="432" y="799"/>
                    </a:lnTo>
                    <a:lnTo>
                      <a:pt x="429" y="798"/>
                    </a:lnTo>
                    <a:lnTo>
                      <a:pt x="423" y="798"/>
                    </a:lnTo>
                    <a:lnTo>
                      <a:pt x="420" y="798"/>
                    </a:lnTo>
                    <a:lnTo>
                      <a:pt x="420" y="798"/>
                    </a:lnTo>
                    <a:lnTo>
                      <a:pt x="420" y="798"/>
                    </a:lnTo>
                    <a:lnTo>
                      <a:pt x="414" y="799"/>
                    </a:lnTo>
                    <a:lnTo>
                      <a:pt x="409" y="803"/>
                    </a:lnTo>
                    <a:lnTo>
                      <a:pt x="409" y="803"/>
                    </a:lnTo>
                    <a:lnTo>
                      <a:pt x="405" y="805"/>
                    </a:lnTo>
                    <a:lnTo>
                      <a:pt x="402" y="808"/>
                    </a:lnTo>
                    <a:lnTo>
                      <a:pt x="400" y="810"/>
                    </a:lnTo>
                    <a:lnTo>
                      <a:pt x="394" y="812"/>
                    </a:lnTo>
                    <a:lnTo>
                      <a:pt x="389" y="814"/>
                    </a:lnTo>
                    <a:lnTo>
                      <a:pt x="382" y="814"/>
                    </a:lnTo>
                    <a:lnTo>
                      <a:pt x="376" y="814"/>
                    </a:lnTo>
                    <a:lnTo>
                      <a:pt x="373" y="814"/>
                    </a:lnTo>
                    <a:lnTo>
                      <a:pt x="371" y="814"/>
                    </a:lnTo>
                    <a:lnTo>
                      <a:pt x="369" y="814"/>
                    </a:lnTo>
                    <a:lnTo>
                      <a:pt x="369" y="814"/>
                    </a:lnTo>
                    <a:lnTo>
                      <a:pt x="369" y="814"/>
                    </a:lnTo>
                    <a:lnTo>
                      <a:pt x="367" y="814"/>
                    </a:lnTo>
                    <a:lnTo>
                      <a:pt x="367" y="814"/>
                    </a:lnTo>
                    <a:lnTo>
                      <a:pt x="365" y="816"/>
                    </a:lnTo>
                    <a:lnTo>
                      <a:pt x="364" y="817"/>
                    </a:lnTo>
                    <a:lnTo>
                      <a:pt x="358" y="821"/>
                    </a:lnTo>
                    <a:lnTo>
                      <a:pt x="355" y="825"/>
                    </a:lnTo>
                    <a:lnTo>
                      <a:pt x="347" y="828"/>
                    </a:lnTo>
                    <a:lnTo>
                      <a:pt x="336" y="832"/>
                    </a:lnTo>
                    <a:lnTo>
                      <a:pt x="333" y="836"/>
                    </a:lnTo>
                    <a:lnTo>
                      <a:pt x="327" y="837"/>
                    </a:lnTo>
                    <a:lnTo>
                      <a:pt x="324" y="837"/>
                    </a:lnTo>
                    <a:lnTo>
                      <a:pt x="318" y="837"/>
                    </a:lnTo>
                    <a:lnTo>
                      <a:pt x="315" y="836"/>
                    </a:lnTo>
                    <a:lnTo>
                      <a:pt x="309" y="832"/>
                    </a:lnTo>
                    <a:lnTo>
                      <a:pt x="308" y="827"/>
                    </a:lnTo>
                    <a:lnTo>
                      <a:pt x="308" y="823"/>
                    </a:lnTo>
                    <a:lnTo>
                      <a:pt x="308" y="821"/>
                    </a:lnTo>
                    <a:lnTo>
                      <a:pt x="308" y="821"/>
                    </a:lnTo>
                    <a:lnTo>
                      <a:pt x="308" y="821"/>
                    </a:lnTo>
                    <a:lnTo>
                      <a:pt x="304" y="819"/>
                    </a:lnTo>
                    <a:lnTo>
                      <a:pt x="302" y="817"/>
                    </a:lnTo>
                    <a:lnTo>
                      <a:pt x="300" y="816"/>
                    </a:lnTo>
                    <a:lnTo>
                      <a:pt x="304" y="814"/>
                    </a:lnTo>
                    <a:lnTo>
                      <a:pt x="308" y="812"/>
                    </a:lnTo>
                    <a:lnTo>
                      <a:pt x="309" y="810"/>
                    </a:lnTo>
                    <a:lnTo>
                      <a:pt x="311" y="808"/>
                    </a:lnTo>
                    <a:lnTo>
                      <a:pt x="311" y="808"/>
                    </a:lnTo>
                    <a:lnTo>
                      <a:pt x="313" y="808"/>
                    </a:lnTo>
                    <a:lnTo>
                      <a:pt x="313" y="808"/>
                    </a:lnTo>
                    <a:lnTo>
                      <a:pt x="315" y="808"/>
                    </a:lnTo>
                    <a:lnTo>
                      <a:pt x="315" y="808"/>
                    </a:lnTo>
                    <a:lnTo>
                      <a:pt x="315" y="808"/>
                    </a:lnTo>
                    <a:lnTo>
                      <a:pt x="315" y="808"/>
                    </a:lnTo>
                    <a:lnTo>
                      <a:pt x="315" y="808"/>
                    </a:lnTo>
                    <a:lnTo>
                      <a:pt x="315" y="808"/>
                    </a:lnTo>
                    <a:lnTo>
                      <a:pt x="315" y="810"/>
                    </a:lnTo>
                    <a:lnTo>
                      <a:pt x="315" y="810"/>
                    </a:lnTo>
                    <a:lnTo>
                      <a:pt x="315" y="812"/>
                    </a:lnTo>
                    <a:lnTo>
                      <a:pt x="315" y="812"/>
                    </a:lnTo>
                    <a:lnTo>
                      <a:pt x="317" y="814"/>
                    </a:lnTo>
                    <a:lnTo>
                      <a:pt x="317" y="814"/>
                    </a:lnTo>
                    <a:lnTo>
                      <a:pt x="317" y="814"/>
                    </a:lnTo>
                    <a:lnTo>
                      <a:pt x="317" y="814"/>
                    </a:lnTo>
                    <a:lnTo>
                      <a:pt x="318" y="814"/>
                    </a:lnTo>
                    <a:lnTo>
                      <a:pt x="318" y="814"/>
                    </a:lnTo>
                    <a:lnTo>
                      <a:pt x="318" y="814"/>
                    </a:lnTo>
                    <a:lnTo>
                      <a:pt x="318" y="814"/>
                    </a:lnTo>
                    <a:lnTo>
                      <a:pt x="320" y="814"/>
                    </a:lnTo>
                    <a:lnTo>
                      <a:pt x="322" y="812"/>
                    </a:lnTo>
                    <a:lnTo>
                      <a:pt x="324" y="808"/>
                    </a:lnTo>
                    <a:lnTo>
                      <a:pt x="326" y="808"/>
                    </a:lnTo>
                    <a:lnTo>
                      <a:pt x="326" y="807"/>
                    </a:lnTo>
                    <a:lnTo>
                      <a:pt x="324" y="807"/>
                    </a:lnTo>
                    <a:lnTo>
                      <a:pt x="324" y="807"/>
                    </a:lnTo>
                    <a:lnTo>
                      <a:pt x="324" y="807"/>
                    </a:lnTo>
                    <a:lnTo>
                      <a:pt x="324" y="807"/>
                    </a:lnTo>
                    <a:lnTo>
                      <a:pt x="322" y="803"/>
                    </a:lnTo>
                    <a:lnTo>
                      <a:pt x="318" y="799"/>
                    </a:lnTo>
                    <a:lnTo>
                      <a:pt x="317" y="798"/>
                    </a:lnTo>
                    <a:lnTo>
                      <a:pt x="315" y="796"/>
                    </a:lnTo>
                    <a:lnTo>
                      <a:pt x="315" y="796"/>
                    </a:lnTo>
                    <a:lnTo>
                      <a:pt x="315" y="794"/>
                    </a:lnTo>
                    <a:lnTo>
                      <a:pt x="315" y="794"/>
                    </a:lnTo>
                    <a:lnTo>
                      <a:pt x="317" y="792"/>
                    </a:lnTo>
                    <a:lnTo>
                      <a:pt x="317" y="790"/>
                    </a:lnTo>
                    <a:lnTo>
                      <a:pt x="318" y="790"/>
                    </a:lnTo>
                    <a:lnTo>
                      <a:pt x="320" y="790"/>
                    </a:lnTo>
                    <a:lnTo>
                      <a:pt x="320" y="790"/>
                    </a:lnTo>
                    <a:lnTo>
                      <a:pt x="322" y="790"/>
                    </a:lnTo>
                    <a:lnTo>
                      <a:pt x="322" y="792"/>
                    </a:lnTo>
                    <a:lnTo>
                      <a:pt x="326" y="792"/>
                    </a:lnTo>
                    <a:lnTo>
                      <a:pt x="326" y="794"/>
                    </a:lnTo>
                    <a:lnTo>
                      <a:pt x="326" y="794"/>
                    </a:lnTo>
                    <a:lnTo>
                      <a:pt x="327" y="794"/>
                    </a:lnTo>
                    <a:lnTo>
                      <a:pt x="327" y="794"/>
                    </a:lnTo>
                    <a:lnTo>
                      <a:pt x="329" y="794"/>
                    </a:lnTo>
                    <a:lnTo>
                      <a:pt x="329" y="794"/>
                    </a:lnTo>
                    <a:lnTo>
                      <a:pt x="329" y="794"/>
                    </a:lnTo>
                    <a:lnTo>
                      <a:pt x="329" y="792"/>
                    </a:lnTo>
                    <a:lnTo>
                      <a:pt x="329" y="792"/>
                    </a:lnTo>
                    <a:lnTo>
                      <a:pt x="329" y="792"/>
                    </a:lnTo>
                    <a:lnTo>
                      <a:pt x="329" y="787"/>
                    </a:lnTo>
                    <a:lnTo>
                      <a:pt x="327" y="785"/>
                    </a:lnTo>
                    <a:lnTo>
                      <a:pt x="327" y="783"/>
                    </a:lnTo>
                    <a:lnTo>
                      <a:pt x="326" y="783"/>
                    </a:lnTo>
                    <a:lnTo>
                      <a:pt x="326" y="783"/>
                    </a:lnTo>
                    <a:lnTo>
                      <a:pt x="322" y="783"/>
                    </a:lnTo>
                    <a:lnTo>
                      <a:pt x="318" y="783"/>
                    </a:lnTo>
                    <a:lnTo>
                      <a:pt x="315" y="783"/>
                    </a:lnTo>
                    <a:lnTo>
                      <a:pt x="315" y="783"/>
                    </a:lnTo>
                    <a:lnTo>
                      <a:pt x="315" y="783"/>
                    </a:lnTo>
                    <a:lnTo>
                      <a:pt x="313" y="783"/>
                    </a:lnTo>
                    <a:lnTo>
                      <a:pt x="313" y="785"/>
                    </a:lnTo>
                    <a:lnTo>
                      <a:pt x="311" y="785"/>
                    </a:lnTo>
                    <a:lnTo>
                      <a:pt x="311" y="783"/>
                    </a:lnTo>
                    <a:lnTo>
                      <a:pt x="311" y="783"/>
                    </a:lnTo>
                    <a:lnTo>
                      <a:pt x="311" y="783"/>
                    </a:lnTo>
                    <a:lnTo>
                      <a:pt x="309" y="781"/>
                    </a:lnTo>
                    <a:lnTo>
                      <a:pt x="309" y="779"/>
                    </a:lnTo>
                    <a:lnTo>
                      <a:pt x="309" y="779"/>
                    </a:lnTo>
                    <a:lnTo>
                      <a:pt x="308" y="779"/>
                    </a:lnTo>
                    <a:lnTo>
                      <a:pt x="308" y="779"/>
                    </a:lnTo>
                    <a:lnTo>
                      <a:pt x="308" y="778"/>
                    </a:lnTo>
                    <a:lnTo>
                      <a:pt x="308" y="778"/>
                    </a:lnTo>
                    <a:lnTo>
                      <a:pt x="308" y="776"/>
                    </a:lnTo>
                    <a:lnTo>
                      <a:pt x="308" y="776"/>
                    </a:lnTo>
                    <a:lnTo>
                      <a:pt x="311" y="774"/>
                    </a:lnTo>
                    <a:lnTo>
                      <a:pt x="313" y="772"/>
                    </a:lnTo>
                    <a:lnTo>
                      <a:pt x="315" y="772"/>
                    </a:lnTo>
                    <a:lnTo>
                      <a:pt x="317" y="770"/>
                    </a:lnTo>
                    <a:lnTo>
                      <a:pt x="320" y="769"/>
                    </a:lnTo>
                    <a:lnTo>
                      <a:pt x="320" y="769"/>
                    </a:lnTo>
                    <a:lnTo>
                      <a:pt x="320" y="767"/>
                    </a:lnTo>
                    <a:lnTo>
                      <a:pt x="320" y="767"/>
                    </a:lnTo>
                    <a:lnTo>
                      <a:pt x="320" y="767"/>
                    </a:lnTo>
                    <a:lnTo>
                      <a:pt x="320" y="767"/>
                    </a:lnTo>
                    <a:lnTo>
                      <a:pt x="320" y="765"/>
                    </a:lnTo>
                    <a:lnTo>
                      <a:pt x="318" y="765"/>
                    </a:lnTo>
                    <a:lnTo>
                      <a:pt x="317" y="765"/>
                    </a:lnTo>
                    <a:lnTo>
                      <a:pt x="315" y="763"/>
                    </a:lnTo>
                    <a:lnTo>
                      <a:pt x="315" y="763"/>
                    </a:lnTo>
                    <a:lnTo>
                      <a:pt x="315" y="763"/>
                    </a:lnTo>
                    <a:lnTo>
                      <a:pt x="315" y="761"/>
                    </a:lnTo>
                    <a:lnTo>
                      <a:pt x="315" y="761"/>
                    </a:lnTo>
                    <a:lnTo>
                      <a:pt x="315" y="761"/>
                    </a:lnTo>
                    <a:lnTo>
                      <a:pt x="315" y="761"/>
                    </a:lnTo>
                    <a:lnTo>
                      <a:pt x="315" y="760"/>
                    </a:lnTo>
                    <a:lnTo>
                      <a:pt x="318" y="758"/>
                    </a:lnTo>
                    <a:lnTo>
                      <a:pt x="320" y="756"/>
                    </a:lnTo>
                    <a:lnTo>
                      <a:pt x="320" y="756"/>
                    </a:lnTo>
                    <a:lnTo>
                      <a:pt x="322" y="756"/>
                    </a:lnTo>
                    <a:lnTo>
                      <a:pt x="322" y="754"/>
                    </a:lnTo>
                    <a:lnTo>
                      <a:pt x="322" y="754"/>
                    </a:lnTo>
                    <a:lnTo>
                      <a:pt x="322" y="754"/>
                    </a:lnTo>
                    <a:lnTo>
                      <a:pt x="320" y="752"/>
                    </a:lnTo>
                    <a:lnTo>
                      <a:pt x="320" y="752"/>
                    </a:lnTo>
                    <a:lnTo>
                      <a:pt x="318" y="751"/>
                    </a:lnTo>
                    <a:lnTo>
                      <a:pt x="318" y="751"/>
                    </a:lnTo>
                    <a:lnTo>
                      <a:pt x="318" y="751"/>
                    </a:lnTo>
                    <a:lnTo>
                      <a:pt x="318" y="751"/>
                    </a:lnTo>
                    <a:lnTo>
                      <a:pt x="317" y="751"/>
                    </a:lnTo>
                    <a:lnTo>
                      <a:pt x="317" y="751"/>
                    </a:lnTo>
                    <a:lnTo>
                      <a:pt x="315" y="751"/>
                    </a:lnTo>
                    <a:lnTo>
                      <a:pt x="313" y="752"/>
                    </a:lnTo>
                    <a:lnTo>
                      <a:pt x="313" y="752"/>
                    </a:lnTo>
                    <a:lnTo>
                      <a:pt x="311" y="752"/>
                    </a:lnTo>
                    <a:lnTo>
                      <a:pt x="311" y="751"/>
                    </a:lnTo>
                    <a:lnTo>
                      <a:pt x="311" y="751"/>
                    </a:lnTo>
                    <a:lnTo>
                      <a:pt x="311" y="751"/>
                    </a:lnTo>
                    <a:lnTo>
                      <a:pt x="309" y="749"/>
                    </a:lnTo>
                    <a:lnTo>
                      <a:pt x="309" y="747"/>
                    </a:lnTo>
                    <a:lnTo>
                      <a:pt x="309" y="745"/>
                    </a:lnTo>
                    <a:lnTo>
                      <a:pt x="309" y="743"/>
                    </a:lnTo>
                    <a:lnTo>
                      <a:pt x="309" y="743"/>
                    </a:lnTo>
                    <a:lnTo>
                      <a:pt x="308" y="741"/>
                    </a:lnTo>
                    <a:lnTo>
                      <a:pt x="308" y="740"/>
                    </a:lnTo>
                    <a:lnTo>
                      <a:pt x="306" y="740"/>
                    </a:lnTo>
                    <a:lnTo>
                      <a:pt x="306" y="740"/>
                    </a:lnTo>
                    <a:lnTo>
                      <a:pt x="306" y="740"/>
                    </a:lnTo>
                    <a:lnTo>
                      <a:pt x="306" y="740"/>
                    </a:lnTo>
                    <a:lnTo>
                      <a:pt x="306" y="740"/>
                    </a:lnTo>
                    <a:lnTo>
                      <a:pt x="306" y="740"/>
                    </a:lnTo>
                    <a:lnTo>
                      <a:pt x="304" y="740"/>
                    </a:lnTo>
                    <a:lnTo>
                      <a:pt x="302" y="741"/>
                    </a:lnTo>
                    <a:lnTo>
                      <a:pt x="302" y="743"/>
                    </a:lnTo>
                    <a:lnTo>
                      <a:pt x="302" y="745"/>
                    </a:lnTo>
                    <a:lnTo>
                      <a:pt x="302" y="747"/>
                    </a:lnTo>
                    <a:lnTo>
                      <a:pt x="302" y="747"/>
                    </a:lnTo>
                    <a:lnTo>
                      <a:pt x="302" y="747"/>
                    </a:lnTo>
                    <a:lnTo>
                      <a:pt x="302" y="747"/>
                    </a:lnTo>
                    <a:lnTo>
                      <a:pt x="300" y="749"/>
                    </a:lnTo>
                    <a:lnTo>
                      <a:pt x="299" y="749"/>
                    </a:lnTo>
                    <a:lnTo>
                      <a:pt x="299" y="749"/>
                    </a:lnTo>
                    <a:lnTo>
                      <a:pt x="297" y="749"/>
                    </a:lnTo>
                    <a:lnTo>
                      <a:pt x="297" y="749"/>
                    </a:lnTo>
                    <a:lnTo>
                      <a:pt x="297" y="749"/>
                    </a:lnTo>
                    <a:lnTo>
                      <a:pt x="297" y="749"/>
                    </a:lnTo>
                    <a:lnTo>
                      <a:pt x="295" y="749"/>
                    </a:lnTo>
                    <a:lnTo>
                      <a:pt x="295" y="747"/>
                    </a:lnTo>
                    <a:lnTo>
                      <a:pt x="293" y="747"/>
                    </a:lnTo>
                    <a:lnTo>
                      <a:pt x="293" y="747"/>
                    </a:lnTo>
                    <a:lnTo>
                      <a:pt x="291" y="747"/>
                    </a:lnTo>
                    <a:lnTo>
                      <a:pt x="291" y="747"/>
                    </a:lnTo>
                    <a:lnTo>
                      <a:pt x="291" y="747"/>
                    </a:lnTo>
                    <a:lnTo>
                      <a:pt x="291" y="747"/>
                    </a:lnTo>
                    <a:lnTo>
                      <a:pt x="289" y="743"/>
                    </a:lnTo>
                    <a:lnTo>
                      <a:pt x="289" y="741"/>
                    </a:lnTo>
                    <a:lnTo>
                      <a:pt x="288" y="740"/>
                    </a:lnTo>
                    <a:lnTo>
                      <a:pt x="288" y="738"/>
                    </a:lnTo>
                    <a:lnTo>
                      <a:pt x="288" y="738"/>
                    </a:lnTo>
                    <a:lnTo>
                      <a:pt x="288" y="738"/>
                    </a:lnTo>
                    <a:lnTo>
                      <a:pt x="288" y="738"/>
                    </a:lnTo>
                    <a:lnTo>
                      <a:pt x="288" y="736"/>
                    </a:lnTo>
                    <a:lnTo>
                      <a:pt x="288" y="736"/>
                    </a:lnTo>
                    <a:lnTo>
                      <a:pt x="288" y="736"/>
                    </a:lnTo>
                    <a:lnTo>
                      <a:pt x="289" y="734"/>
                    </a:lnTo>
                    <a:lnTo>
                      <a:pt x="291" y="734"/>
                    </a:lnTo>
                    <a:lnTo>
                      <a:pt x="291" y="732"/>
                    </a:lnTo>
                    <a:lnTo>
                      <a:pt x="293" y="729"/>
                    </a:lnTo>
                    <a:lnTo>
                      <a:pt x="293" y="727"/>
                    </a:lnTo>
                    <a:lnTo>
                      <a:pt x="293" y="727"/>
                    </a:lnTo>
                    <a:lnTo>
                      <a:pt x="293" y="727"/>
                    </a:lnTo>
                    <a:lnTo>
                      <a:pt x="291" y="725"/>
                    </a:lnTo>
                    <a:lnTo>
                      <a:pt x="291" y="725"/>
                    </a:lnTo>
                    <a:lnTo>
                      <a:pt x="291" y="725"/>
                    </a:lnTo>
                    <a:lnTo>
                      <a:pt x="289" y="725"/>
                    </a:lnTo>
                    <a:lnTo>
                      <a:pt x="289" y="723"/>
                    </a:lnTo>
                    <a:lnTo>
                      <a:pt x="289" y="723"/>
                    </a:lnTo>
                    <a:lnTo>
                      <a:pt x="288" y="723"/>
                    </a:lnTo>
                    <a:lnTo>
                      <a:pt x="286" y="718"/>
                    </a:lnTo>
                    <a:lnTo>
                      <a:pt x="286" y="718"/>
                    </a:lnTo>
                    <a:lnTo>
                      <a:pt x="286" y="716"/>
                    </a:lnTo>
                    <a:lnTo>
                      <a:pt x="286" y="714"/>
                    </a:lnTo>
                    <a:lnTo>
                      <a:pt x="286" y="713"/>
                    </a:lnTo>
                    <a:lnTo>
                      <a:pt x="288" y="711"/>
                    </a:lnTo>
                    <a:lnTo>
                      <a:pt x="288" y="709"/>
                    </a:lnTo>
                    <a:lnTo>
                      <a:pt x="289" y="707"/>
                    </a:lnTo>
                    <a:lnTo>
                      <a:pt x="291" y="705"/>
                    </a:lnTo>
                    <a:lnTo>
                      <a:pt x="291" y="703"/>
                    </a:lnTo>
                    <a:lnTo>
                      <a:pt x="293" y="702"/>
                    </a:lnTo>
                    <a:lnTo>
                      <a:pt x="293" y="700"/>
                    </a:lnTo>
                    <a:lnTo>
                      <a:pt x="291" y="698"/>
                    </a:lnTo>
                    <a:lnTo>
                      <a:pt x="291" y="696"/>
                    </a:lnTo>
                    <a:lnTo>
                      <a:pt x="291" y="694"/>
                    </a:lnTo>
                    <a:lnTo>
                      <a:pt x="289" y="693"/>
                    </a:lnTo>
                    <a:lnTo>
                      <a:pt x="289" y="689"/>
                    </a:lnTo>
                    <a:lnTo>
                      <a:pt x="289" y="687"/>
                    </a:lnTo>
                    <a:lnTo>
                      <a:pt x="289" y="685"/>
                    </a:lnTo>
                    <a:lnTo>
                      <a:pt x="289" y="685"/>
                    </a:lnTo>
                    <a:lnTo>
                      <a:pt x="288" y="685"/>
                    </a:lnTo>
                    <a:lnTo>
                      <a:pt x="288" y="685"/>
                    </a:lnTo>
                    <a:lnTo>
                      <a:pt x="288" y="684"/>
                    </a:lnTo>
                    <a:lnTo>
                      <a:pt x="286" y="682"/>
                    </a:lnTo>
                    <a:lnTo>
                      <a:pt x="288" y="682"/>
                    </a:lnTo>
                    <a:lnTo>
                      <a:pt x="288" y="680"/>
                    </a:lnTo>
                    <a:lnTo>
                      <a:pt x="289" y="676"/>
                    </a:lnTo>
                    <a:lnTo>
                      <a:pt x="291" y="675"/>
                    </a:lnTo>
                    <a:lnTo>
                      <a:pt x="291" y="669"/>
                    </a:lnTo>
                    <a:lnTo>
                      <a:pt x="291" y="667"/>
                    </a:lnTo>
                    <a:lnTo>
                      <a:pt x="291" y="666"/>
                    </a:lnTo>
                    <a:lnTo>
                      <a:pt x="291" y="664"/>
                    </a:lnTo>
                    <a:lnTo>
                      <a:pt x="289" y="662"/>
                    </a:lnTo>
                    <a:lnTo>
                      <a:pt x="289" y="660"/>
                    </a:lnTo>
                    <a:lnTo>
                      <a:pt x="288" y="658"/>
                    </a:lnTo>
                    <a:lnTo>
                      <a:pt x="286" y="656"/>
                    </a:lnTo>
                    <a:lnTo>
                      <a:pt x="286" y="655"/>
                    </a:lnTo>
                    <a:lnTo>
                      <a:pt x="286" y="655"/>
                    </a:lnTo>
                    <a:lnTo>
                      <a:pt x="286" y="653"/>
                    </a:lnTo>
                    <a:lnTo>
                      <a:pt x="286" y="651"/>
                    </a:lnTo>
                    <a:lnTo>
                      <a:pt x="288" y="649"/>
                    </a:lnTo>
                    <a:lnTo>
                      <a:pt x="288" y="647"/>
                    </a:lnTo>
                    <a:lnTo>
                      <a:pt x="291" y="644"/>
                    </a:lnTo>
                    <a:lnTo>
                      <a:pt x="295" y="642"/>
                    </a:lnTo>
                    <a:lnTo>
                      <a:pt x="297" y="640"/>
                    </a:lnTo>
                    <a:lnTo>
                      <a:pt x="299" y="637"/>
                    </a:lnTo>
                    <a:lnTo>
                      <a:pt x="299" y="635"/>
                    </a:lnTo>
                    <a:lnTo>
                      <a:pt x="299" y="633"/>
                    </a:lnTo>
                    <a:lnTo>
                      <a:pt x="299" y="631"/>
                    </a:lnTo>
                    <a:lnTo>
                      <a:pt x="299" y="629"/>
                    </a:lnTo>
                    <a:lnTo>
                      <a:pt x="299" y="628"/>
                    </a:lnTo>
                    <a:lnTo>
                      <a:pt x="300" y="626"/>
                    </a:lnTo>
                    <a:lnTo>
                      <a:pt x="300" y="626"/>
                    </a:lnTo>
                    <a:lnTo>
                      <a:pt x="300" y="626"/>
                    </a:lnTo>
                    <a:lnTo>
                      <a:pt x="300" y="626"/>
                    </a:lnTo>
                    <a:lnTo>
                      <a:pt x="300" y="624"/>
                    </a:lnTo>
                    <a:lnTo>
                      <a:pt x="299" y="624"/>
                    </a:lnTo>
                    <a:lnTo>
                      <a:pt x="299" y="624"/>
                    </a:lnTo>
                    <a:lnTo>
                      <a:pt x="297" y="624"/>
                    </a:lnTo>
                    <a:lnTo>
                      <a:pt x="297" y="624"/>
                    </a:lnTo>
                    <a:lnTo>
                      <a:pt x="297" y="624"/>
                    </a:lnTo>
                    <a:lnTo>
                      <a:pt x="295" y="624"/>
                    </a:lnTo>
                    <a:lnTo>
                      <a:pt x="295" y="624"/>
                    </a:lnTo>
                    <a:lnTo>
                      <a:pt x="295" y="624"/>
                    </a:lnTo>
                    <a:lnTo>
                      <a:pt x="293" y="624"/>
                    </a:lnTo>
                    <a:lnTo>
                      <a:pt x="293" y="624"/>
                    </a:lnTo>
                    <a:lnTo>
                      <a:pt x="293" y="624"/>
                    </a:lnTo>
                    <a:lnTo>
                      <a:pt x="293" y="622"/>
                    </a:lnTo>
                    <a:lnTo>
                      <a:pt x="293" y="622"/>
                    </a:lnTo>
                    <a:lnTo>
                      <a:pt x="291" y="622"/>
                    </a:lnTo>
                    <a:lnTo>
                      <a:pt x="289" y="618"/>
                    </a:lnTo>
                    <a:lnTo>
                      <a:pt x="289" y="617"/>
                    </a:lnTo>
                    <a:lnTo>
                      <a:pt x="289" y="615"/>
                    </a:lnTo>
                    <a:lnTo>
                      <a:pt x="289" y="613"/>
                    </a:lnTo>
                    <a:lnTo>
                      <a:pt x="291" y="611"/>
                    </a:lnTo>
                    <a:lnTo>
                      <a:pt x="295" y="611"/>
                    </a:lnTo>
                    <a:lnTo>
                      <a:pt x="297" y="613"/>
                    </a:lnTo>
                    <a:lnTo>
                      <a:pt x="299" y="615"/>
                    </a:lnTo>
                    <a:lnTo>
                      <a:pt x="304" y="617"/>
                    </a:lnTo>
                    <a:lnTo>
                      <a:pt x="309" y="618"/>
                    </a:lnTo>
                    <a:lnTo>
                      <a:pt x="311" y="618"/>
                    </a:lnTo>
                    <a:lnTo>
                      <a:pt x="313" y="618"/>
                    </a:lnTo>
                    <a:lnTo>
                      <a:pt x="315" y="618"/>
                    </a:lnTo>
                    <a:lnTo>
                      <a:pt x="317" y="617"/>
                    </a:lnTo>
                    <a:lnTo>
                      <a:pt x="317" y="615"/>
                    </a:lnTo>
                    <a:lnTo>
                      <a:pt x="317" y="613"/>
                    </a:lnTo>
                    <a:lnTo>
                      <a:pt x="317" y="613"/>
                    </a:lnTo>
                    <a:lnTo>
                      <a:pt x="317" y="604"/>
                    </a:lnTo>
                    <a:lnTo>
                      <a:pt x="317" y="602"/>
                    </a:lnTo>
                    <a:lnTo>
                      <a:pt x="315" y="600"/>
                    </a:lnTo>
                    <a:lnTo>
                      <a:pt x="315" y="600"/>
                    </a:lnTo>
                    <a:lnTo>
                      <a:pt x="311" y="599"/>
                    </a:lnTo>
                    <a:lnTo>
                      <a:pt x="309" y="599"/>
                    </a:lnTo>
                    <a:lnTo>
                      <a:pt x="308" y="599"/>
                    </a:lnTo>
                    <a:lnTo>
                      <a:pt x="308" y="597"/>
                    </a:lnTo>
                    <a:lnTo>
                      <a:pt x="308" y="595"/>
                    </a:lnTo>
                    <a:lnTo>
                      <a:pt x="308" y="593"/>
                    </a:lnTo>
                    <a:lnTo>
                      <a:pt x="309" y="593"/>
                    </a:lnTo>
                    <a:lnTo>
                      <a:pt x="309" y="593"/>
                    </a:lnTo>
                    <a:lnTo>
                      <a:pt x="309" y="593"/>
                    </a:lnTo>
                    <a:lnTo>
                      <a:pt x="311" y="593"/>
                    </a:lnTo>
                    <a:lnTo>
                      <a:pt x="315" y="593"/>
                    </a:lnTo>
                    <a:lnTo>
                      <a:pt x="318" y="595"/>
                    </a:lnTo>
                    <a:lnTo>
                      <a:pt x="318" y="595"/>
                    </a:lnTo>
                    <a:lnTo>
                      <a:pt x="320" y="595"/>
                    </a:lnTo>
                    <a:lnTo>
                      <a:pt x="320" y="595"/>
                    </a:lnTo>
                    <a:lnTo>
                      <a:pt x="320" y="595"/>
                    </a:lnTo>
                    <a:lnTo>
                      <a:pt x="322" y="593"/>
                    </a:lnTo>
                    <a:lnTo>
                      <a:pt x="324" y="591"/>
                    </a:lnTo>
                    <a:lnTo>
                      <a:pt x="324" y="591"/>
                    </a:lnTo>
                    <a:lnTo>
                      <a:pt x="324" y="591"/>
                    </a:lnTo>
                    <a:lnTo>
                      <a:pt x="324" y="590"/>
                    </a:lnTo>
                    <a:lnTo>
                      <a:pt x="324" y="590"/>
                    </a:lnTo>
                    <a:lnTo>
                      <a:pt x="326" y="588"/>
                    </a:lnTo>
                    <a:lnTo>
                      <a:pt x="326" y="586"/>
                    </a:lnTo>
                    <a:lnTo>
                      <a:pt x="326" y="584"/>
                    </a:lnTo>
                    <a:lnTo>
                      <a:pt x="324" y="580"/>
                    </a:lnTo>
                    <a:lnTo>
                      <a:pt x="324" y="579"/>
                    </a:lnTo>
                    <a:lnTo>
                      <a:pt x="326" y="577"/>
                    </a:lnTo>
                    <a:lnTo>
                      <a:pt x="327" y="577"/>
                    </a:lnTo>
                    <a:lnTo>
                      <a:pt x="329" y="575"/>
                    </a:lnTo>
                    <a:lnTo>
                      <a:pt x="335" y="573"/>
                    </a:lnTo>
                    <a:lnTo>
                      <a:pt x="336" y="573"/>
                    </a:lnTo>
                    <a:lnTo>
                      <a:pt x="336" y="573"/>
                    </a:lnTo>
                    <a:lnTo>
                      <a:pt x="338" y="573"/>
                    </a:lnTo>
                    <a:lnTo>
                      <a:pt x="338" y="573"/>
                    </a:lnTo>
                    <a:lnTo>
                      <a:pt x="340" y="571"/>
                    </a:lnTo>
                    <a:lnTo>
                      <a:pt x="340" y="571"/>
                    </a:lnTo>
                    <a:lnTo>
                      <a:pt x="340" y="571"/>
                    </a:lnTo>
                    <a:lnTo>
                      <a:pt x="340" y="570"/>
                    </a:lnTo>
                    <a:lnTo>
                      <a:pt x="340" y="570"/>
                    </a:lnTo>
                    <a:lnTo>
                      <a:pt x="338" y="568"/>
                    </a:lnTo>
                    <a:lnTo>
                      <a:pt x="338" y="566"/>
                    </a:lnTo>
                    <a:lnTo>
                      <a:pt x="338" y="564"/>
                    </a:lnTo>
                    <a:lnTo>
                      <a:pt x="340" y="564"/>
                    </a:lnTo>
                    <a:lnTo>
                      <a:pt x="340" y="564"/>
                    </a:lnTo>
                    <a:lnTo>
                      <a:pt x="340" y="564"/>
                    </a:lnTo>
                    <a:lnTo>
                      <a:pt x="340" y="562"/>
                    </a:lnTo>
                    <a:lnTo>
                      <a:pt x="342" y="562"/>
                    </a:lnTo>
                    <a:lnTo>
                      <a:pt x="346" y="562"/>
                    </a:lnTo>
                    <a:lnTo>
                      <a:pt x="349" y="562"/>
                    </a:lnTo>
                    <a:lnTo>
                      <a:pt x="349" y="561"/>
                    </a:lnTo>
                    <a:lnTo>
                      <a:pt x="351" y="559"/>
                    </a:lnTo>
                    <a:lnTo>
                      <a:pt x="353" y="557"/>
                    </a:lnTo>
                    <a:lnTo>
                      <a:pt x="353" y="555"/>
                    </a:lnTo>
                    <a:lnTo>
                      <a:pt x="353" y="555"/>
                    </a:lnTo>
                    <a:lnTo>
                      <a:pt x="353" y="555"/>
                    </a:lnTo>
                    <a:lnTo>
                      <a:pt x="353" y="555"/>
                    </a:lnTo>
                    <a:lnTo>
                      <a:pt x="353" y="555"/>
                    </a:lnTo>
                    <a:lnTo>
                      <a:pt x="351" y="555"/>
                    </a:lnTo>
                    <a:lnTo>
                      <a:pt x="351" y="555"/>
                    </a:lnTo>
                    <a:lnTo>
                      <a:pt x="351" y="555"/>
                    </a:lnTo>
                    <a:lnTo>
                      <a:pt x="349" y="553"/>
                    </a:lnTo>
                    <a:lnTo>
                      <a:pt x="349" y="553"/>
                    </a:lnTo>
                    <a:lnTo>
                      <a:pt x="347" y="553"/>
                    </a:lnTo>
                    <a:lnTo>
                      <a:pt x="346" y="553"/>
                    </a:lnTo>
                    <a:lnTo>
                      <a:pt x="346" y="553"/>
                    </a:lnTo>
                    <a:lnTo>
                      <a:pt x="344" y="552"/>
                    </a:lnTo>
                    <a:lnTo>
                      <a:pt x="344" y="552"/>
                    </a:lnTo>
                    <a:lnTo>
                      <a:pt x="344" y="550"/>
                    </a:lnTo>
                    <a:lnTo>
                      <a:pt x="344" y="550"/>
                    </a:lnTo>
                    <a:lnTo>
                      <a:pt x="344" y="550"/>
                    </a:lnTo>
                    <a:lnTo>
                      <a:pt x="346" y="550"/>
                    </a:lnTo>
                    <a:lnTo>
                      <a:pt x="347" y="546"/>
                    </a:lnTo>
                    <a:lnTo>
                      <a:pt x="347" y="544"/>
                    </a:lnTo>
                    <a:lnTo>
                      <a:pt x="347" y="544"/>
                    </a:lnTo>
                    <a:lnTo>
                      <a:pt x="347" y="542"/>
                    </a:lnTo>
                    <a:lnTo>
                      <a:pt x="346" y="542"/>
                    </a:lnTo>
                    <a:lnTo>
                      <a:pt x="344" y="541"/>
                    </a:lnTo>
                    <a:lnTo>
                      <a:pt x="342" y="539"/>
                    </a:lnTo>
                    <a:lnTo>
                      <a:pt x="342" y="537"/>
                    </a:lnTo>
                    <a:lnTo>
                      <a:pt x="340" y="535"/>
                    </a:lnTo>
                    <a:lnTo>
                      <a:pt x="340" y="535"/>
                    </a:lnTo>
                    <a:lnTo>
                      <a:pt x="340" y="535"/>
                    </a:lnTo>
                    <a:lnTo>
                      <a:pt x="338" y="537"/>
                    </a:lnTo>
                    <a:lnTo>
                      <a:pt x="338" y="537"/>
                    </a:lnTo>
                    <a:lnTo>
                      <a:pt x="338" y="537"/>
                    </a:lnTo>
                    <a:lnTo>
                      <a:pt x="338" y="537"/>
                    </a:lnTo>
                    <a:lnTo>
                      <a:pt x="336" y="537"/>
                    </a:lnTo>
                    <a:lnTo>
                      <a:pt x="336" y="537"/>
                    </a:lnTo>
                    <a:lnTo>
                      <a:pt x="336" y="537"/>
                    </a:lnTo>
                    <a:lnTo>
                      <a:pt x="336" y="537"/>
                    </a:lnTo>
                    <a:lnTo>
                      <a:pt x="336" y="537"/>
                    </a:lnTo>
                    <a:lnTo>
                      <a:pt x="335" y="539"/>
                    </a:lnTo>
                    <a:lnTo>
                      <a:pt x="335" y="539"/>
                    </a:lnTo>
                    <a:lnTo>
                      <a:pt x="335" y="539"/>
                    </a:lnTo>
                    <a:lnTo>
                      <a:pt x="333" y="539"/>
                    </a:lnTo>
                    <a:lnTo>
                      <a:pt x="333" y="539"/>
                    </a:lnTo>
                    <a:lnTo>
                      <a:pt x="331" y="539"/>
                    </a:lnTo>
                    <a:lnTo>
                      <a:pt x="329" y="541"/>
                    </a:lnTo>
                    <a:lnTo>
                      <a:pt x="327" y="541"/>
                    </a:lnTo>
                    <a:lnTo>
                      <a:pt x="327" y="541"/>
                    </a:lnTo>
                    <a:lnTo>
                      <a:pt x="327" y="541"/>
                    </a:lnTo>
                    <a:lnTo>
                      <a:pt x="327" y="541"/>
                    </a:lnTo>
                    <a:lnTo>
                      <a:pt x="326" y="541"/>
                    </a:lnTo>
                    <a:lnTo>
                      <a:pt x="326" y="541"/>
                    </a:lnTo>
                    <a:lnTo>
                      <a:pt x="324" y="541"/>
                    </a:lnTo>
                    <a:lnTo>
                      <a:pt x="324" y="541"/>
                    </a:lnTo>
                    <a:lnTo>
                      <a:pt x="324" y="541"/>
                    </a:lnTo>
                    <a:lnTo>
                      <a:pt x="324" y="541"/>
                    </a:lnTo>
                    <a:lnTo>
                      <a:pt x="324" y="542"/>
                    </a:lnTo>
                    <a:lnTo>
                      <a:pt x="322" y="542"/>
                    </a:lnTo>
                    <a:lnTo>
                      <a:pt x="322" y="542"/>
                    </a:lnTo>
                    <a:lnTo>
                      <a:pt x="322" y="542"/>
                    </a:lnTo>
                    <a:lnTo>
                      <a:pt x="318" y="542"/>
                    </a:lnTo>
                    <a:lnTo>
                      <a:pt x="317" y="542"/>
                    </a:lnTo>
                    <a:lnTo>
                      <a:pt x="317" y="542"/>
                    </a:lnTo>
                    <a:lnTo>
                      <a:pt x="317" y="542"/>
                    </a:lnTo>
                    <a:lnTo>
                      <a:pt x="317" y="542"/>
                    </a:lnTo>
                    <a:lnTo>
                      <a:pt x="315" y="542"/>
                    </a:lnTo>
                    <a:lnTo>
                      <a:pt x="313" y="542"/>
                    </a:lnTo>
                    <a:lnTo>
                      <a:pt x="313" y="542"/>
                    </a:lnTo>
                    <a:lnTo>
                      <a:pt x="311" y="542"/>
                    </a:lnTo>
                    <a:lnTo>
                      <a:pt x="309" y="542"/>
                    </a:lnTo>
                    <a:lnTo>
                      <a:pt x="309" y="542"/>
                    </a:lnTo>
                    <a:lnTo>
                      <a:pt x="308" y="542"/>
                    </a:lnTo>
                    <a:lnTo>
                      <a:pt x="302" y="542"/>
                    </a:lnTo>
                    <a:lnTo>
                      <a:pt x="302" y="542"/>
                    </a:lnTo>
                    <a:lnTo>
                      <a:pt x="302" y="542"/>
                    </a:lnTo>
                    <a:lnTo>
                      <a:pt x="299" y="542"/>
                    </a:lnTo>
                    <a:lnTo>
                      <a:pt x="289" y="542"/>
                    </a:lnTo>
                    <a:lnTo>
                      <a:pt x="286" y="542"/>
                    </a:lnTo>
                    <a:lnTo>
                      <a:pt x="284" y="544"/>
                    </a:lnTo>
                    <a:lnTo>
                      <a:pt x="275" y="544"/>
                    </a:lnTo>
                    <a:lnTo>
                      <a:pt x="271" y="544"/>
                    </a:lnTo>
                    <a:lnTo>
                      <a:pt x="268" y="546"/>
                    </a:lnTo>
                    <a:lnTo>
                      <a:pt x="262" y="546"/>
                    </a:lnTo>
                    <a:lnTo>
                      <a:pt x="253" y="546"/>
                    </a:lnTo>
                    <a:lnTo>
                      <a:pt x="250" y="546"/>
                    </a:lnTo>
                    <a:lnTo>
                      <a:pt x="248" y="546"/>
                    </a:lnTo>
                    <a:lnTo>
                      <a:pt x="248" y="546"/>
                    </a:lnTo>
                    <a:lnTo>
                      <a:pt x="246" y="546"/>
                    </a:lnTo>
                    <a:lnTo>
                      <a:pt x="246" y="546"/>
                    </a:lnTo>
                    <a:lnTo>
                      <a:pt x="244" y="548"/>
                    </a:lnTo>
                    <a:lnTo>
                      <a:pt x="244" y="548"/>
                    </a:lnTo>
                    <a:lnTo>
                      <a:pt x="244" y="548"/>
                    </a:lnTo>
                    <a:lnTo>
                      <a:pt x="244" y="548"/>
                    </a:lnTo>
                    <a:lnTo>
                      <a:pt x="244" y="548"/>
                    </a:lnTo>
                    <a:lnTo>
                      <a:pt x="242" y="548"/>
                    </a:lnTo>
                    <a:lnTo>
                      <a:pt x="242" y="548"/>
                    </a:lnTo>
                    <a:lnTo>
                      <a:pt x="242" y="548"/>
                    </a:lnTo>
                    <a:lnTo>
                      <a:pt x="242" y="548"/>
                    </a:lnTo>
                    <a:lnTo>
                      <a:pt x="241" y="548"/>
                    </a:lnTo>
                    <a:lnTo>
                      <a:pt x="241" y="548"/>
                    </a:lnTo>
                    <a:lnTo>
                      <a:pt x="241" y="548"/>
                    </a:lnTo>
                    <a:lnTo>
                      <a:pt x="239" y="548"/>
                    </a:lnTo>
                    <a:lnTo>
                      <a:pt x="239" y="548"/>
                    </a:lnTo>
                    <a:lnTo>
                      <a:pt x="235" y="548"/>
                    </a:lnTo>
                    <a:lnTo>
                      <a:pt x="233" y="548"/>
                    </a:lnTo>
                    <a:lnTo>
                      <a:pt x="233" y="548"/>
                    </a:lnTo>
                    <a:lnTo>
                      <a:pt x="232" y="550"/>
                    </a:lnTo>
                    <a:lnTo>
                      <a:pt x="230" y="550"/>
                    </a:lnTo>
                    <a:lnTo>
                      <a:pt x="230" y="550"/>
                    </a:lnTo>
                    <a:lnTo>
                      <a:pt x="228" y="550"/>
                    </a:lnTo>
                    <a:lnTo>
                      <a:pt x="228" y="550"/>
                    </a:lnTo>
                    <a:lnTo>
                      <a:pt x="223" y="541"/>
                    </a:lnTo>
                    <a:lnTo>
                      <a:pt x="221" y="533"/>
                    </a:lnTo>
                    <a:lnTo>
                      <a:pt x="219" y="532"/>
                    </a:lnTo>
                    <a:lnTo>
                      <a:pt x="219" y="530"/>
                    </a:lnTo>
                    <a:lnTo>
                      <a:pt x="217" y="528"/>
                    </a:lnTo>
                    <a:lnTo>
                      <a:pt x="217" y="524"/>
                    </a:lnTo>
                    <a:lnTo>
                      <a:pt x="217" y="523"/>
                    </a:lnTo>
                    <a:lnTo>
                      <a:pt x="215" y="521"/>
                    </a:lnTo>
                    <a:lnTo>
                      <a:pt x="215" y="519"/>
                    </a:lnTo>
                    <a:lnTo>
                      <a:pt x="215" y="519"/>
                    </a:lnTo>
                    <a:lnTo>
                      <a:pt x="215" y="519"/>
                    </a:lnTo>
                    <a:lnTo>
                      <a:pt x="215" y="517"/>
                    </a:lnTo>
                    <a:lnTo>
                      <a:pt x="212" y="510"/>
                    </a:lnTo>
                    <a:lnTo>
                      <a:pt x="212" y="510"/>
                    </a:lnTo>
                    <a:lnTo>
                      <a:pt x="212" y="510"/>
                    </a:lnTo>
                    <a:lnTo>
                      <a:pt x="212" y="508"/>
                    </a:lnTo>
                    <a:lnTo>
                      <a:pt x="212" y="506"/>
                    </a:lnTo>
                    <a:lnTo>
                      <a:pt x="208" y="497"/>
                    </a:lnTo>
                    <a:lnTo>
                      <a:pt x="208" y="497"/>
                    </a:lnTo>
                    <a:lnTo>
                      <a:pt x="206" y="495"/>
                    </a:lnTo>
                    <a:lnTo>
                      <a:pt x="206" y="495"/>
                    </a:lnTo>
                    <a:lnTo>
                      <a:pt x="206" y="495"/>
                    </a:lnTo>
                    <a:lnTo>
                      <a:pt x="206" y="495"/>
                    </a:lnTo>
                    <a:lnTo>
                      <a:pt x="206" y="495"/>
                    </a:lnTo>
                    <a:lnTo>
                      <a:pt x="206" y="495"/>
                    </a:lnTo>
                    <a:lnTo>
                      <a:pt x="206" y="495"/>
                    </a:lnTo>
                    <a:lnTo>
                      <a:pt x="206" y="494"/>
                    </a:lnTo>
                    <a:lnTo>
                      <a:pt x="206" y="494"/>
                    </a:lnTo>
                    <a:lnTo>
                      <a:pt x="204" y="494"/>
                    </a:lnTo>
                    <a:lnTo>
                      <a:pt x="204" y="494"/>
                    </a:lnTo>
                    <a:lnTo>
                      <a:pt x="204" y="494"/>
                    </a:lnTo>
                    <a:lnTo>
                      <a:pt x="204" y="494"/>
                    </a:lnTo>
                    <a:lnTo>
                      <a:pt x="204" y="494"/>
                    </a:lnTo>
                    <a:lnTo>
                      <a:pt x="206" y="494"/>
                    </a:lnTo>
                    <a:lnTo>
                      <a:pt x="206" y="494"/>
                    </a:lnTo>
                    <a:lnTo>
                      <a:pt x="206" y="492"/>
                    </a:lnTo>
                    <a:lnTo>
                      <a:pt x="206" y="492"/>
                    </a:lnTo>
                    <a:lnTo>
                      <a:pt x="206" y="492"/>
                    </a:lnTo>
                    <a:lnTo>
                      <a:pt x="206" y="492"/>
                    </a:lnTo>
                    <a:lnTo>
                      <a:pt x="206" y="492"/>
                    </a:lnTo>
                    <a:lnTo>
                      <a:pt x="206" y="492"/>
                    </a:lnTo>
                    <a:lnTo>
                      <a:pt x="206" y="492"/>
                    </a:lnTo>
                    <a:lnTo>
                      <a:pt x="206" y="490"/>
                    </a:lnTo>
                    <a:lnTo>
                      <a:pt x="206" y="488"/>
                    </a:lnTo>
                    <a:lnTo>
                      <a:pt x="206" y="488"/>
                    </a:lnTo>
                    <a:lnTo>
                      <a:pt x="204" y="488"/>
                    </a:lnTo>
                    <a:lnTo>
                      <a:pt x="204" y="488"/>
                    </a:lnTo>
                    <a:lnTo>
                      <a:pt x="204" y="488"/>
                    </a:lnTo>
                    <a:lnTo>
                      <a:pt x="204" y="488"/>
                    </a:lnTo>
                    <a:lnTo>
                      <a:pt x="204" y="488"/>
                    </a:lnTo>
                    <a:lnTo>
                      <a:pt x="204" y="486"/>
                    </a:lnTo>
                    <a:lnTo>
                      <a:pt x="204" y="486"/>
                    </a:lnTo>
                    <a:lnTo>
                      <a:pt x="204" y="486"/>
                    </a:lnTo>
                    <a:lnTo>
                      <a:pt x="204" y="486"/>
                    </a:lnTo>
                    <a:lnTo>
                      <a:pt x="204" y="486"/>
                    </a:lnTo>
                    <a:lnTo>
                      <a:pt x="204" y="486"/>
                    </a:lnTo>
                    <a:lnTo>
                      <a:pt x="204" y="485"/>
                    </a:lnTo>
                    <a:lnTo>
                      <a:pt x="204" y="485"/>
                    </a:lnTo>
                    <a:lnTo>
                      <a:pt x="204" y="485"/>
                    </a:lnTo>
                    <a:lnTo>
                      <a:pt x="204" y="485"/>
                    </a:lnTo>
                    <a:lnTo>
                      <a:pt x="204" y="483"/>
                    </a:lnTo>
                    <a:lnTo>
                      <a:pt x="204" y="483"/>
                    </a:lnTo>
                    <a:lnTo>
                      <a:pt x="204" y="483"/>
                    </a:lnTo>
                    <a:lnTo>
                      <a:pt x="204" y="483"/>
                    </a:lnTo>
                    <a:lnTo>
                      <a:pt x="203" y="483"/>
                    </a:lnTo>
                    <a:lnTo>
                      <a:pt x="203" y="483"/>
                    </a:lnTo>
                    <a:lnTo>
                      <a:pt x="203" y="483"/>
                    </a:lnTo>
                    <a:lnTo>
                      <a:pt x="204" y="483"/>
                    </a:lnTo>
                    <a:lnTo>
                      <a:pt x="204" y="483"/>
                    </a:lnTo>
                    <a:lnTo>
                      <a:pt x="204" y="483"/>
                    </a:lnTo>
                    <a:lnTo>
                      <a:pt x="203" y="483"/>
                    </a:lnTo>
                    <a:lnTo>
                      <a:pt x="203" y="481"/>
                    </a:lnTo>
                    <a:lnTo>
                      <a:pt x="203" y="481"/>
                    </a:lnTo>
                    <a:lnTo>
                      <a:pt x="203" y="481"/>
                    </a:lnTo>
                    <a:lnTo>
                      <a:pt x="203" y="481"/>
                    </a:lnTo>
                    <a:lnTo>
                      <a:pt x="203" y="479"/>
                    </a:lnTo>
                    <a:lnTo>
                      <a:pt x="203" y="479"/>
                    </a:lnTo>
                    <a:lnTo>
                      <a:pt x="203" y="479"/>
                    </a:lnTo>
                    <a:lnTo>
                      <a:pt x="203" y="477"/>
                    </a:lnTo>
                    <a:lnTo>
                      <a:pt x="203" y="477"/>
                    </a:lnTo>
                    <a:lnTo>
                      <a:pt x="201" y="476"/>
                    </a:lnTo>
                    <a:lnTo>
                      <a:pt x="201" y="474"/>
                    </a:lnTo>
                    <a:lnTo>
                      <a:pt x="199" y="465"/>
                    </a:lnTo>
                    <a:lnTo>
                      <a:pt x="197" y="463"/>
                    </a:lnTo>
                    <a:lnTo>
                      <a:pt x="197" y="459"/>
                    </a:lnTo>
                    <a:lnTo>
                      <a:pt x="190" y="439"/>
                    </a:lnTo>
                    <a:lnTo>
                      <a:pt x="190" y="438"/>
                    </a:lnTo>
                    <a:lnTo>
                      <a:pt x="188" y="432"/>
                    </a:lnTo>
                    <a:lnTo>
                      <a:pt x="186" y="430"/>
                    </a:lnTo>
                    <a:lnTo>
                      <a:pt x="185" y="421"/>
                    </a:lnTo>
                    <a:lnTo>
                      <a:pt x="181" y="410"/>
                    </a:lnTo>
                    <a:lnTo>
                      <a:pt x="176" y="405"/>
                    </a:lnTo>
                    <a:lnTo>
                      <a:pt x="174" y="403"/>
                    </a:lnTo>
                    <a:lnTo>
                      <a:pt x="172" y="401"/>
                    </a:lnTo>
                    <a:lnTo>
                      <a:pt x="170" y="401"/>
                    </a:lnTo>
                    <a:lnTo>
                      <a:pt x="168" y="401"/>
                    </a:lnTo>
                    <a:lnTo>
                      <a:pt x="165" y="398"/>
                    </a:lnTo>
                    <a:lnTo>
                      <a:pt x="161" y="398"/>
                    </a:lnTo>
                    <a:lnTo>
                      <a:pt x="161" y="398"/>
                    </a:lnTo>
                    <a:lnTo>
                      <a:pt x="159" y="398"/>
                    </a:lnTo>
                    <a:lnTo>
                      <a:pt x="159" y="396"/>
                    </a:lnTo>
                    <a:lnTo>
                      <a:pt x="157" y="396"/>
                    </a:lnTo>
                    <a:lnTo>
                      <a:pt x="157" y="396"/>
                    </a:lnTo>
                    <a:lnTo>
                      <a:pt x="157" y="396"/>
                    </a:lnTo>
                    <a:lnTo>
                      <a:pt x="156" y="396"/>
                    </a:lnTo>
                    <a:lnTo>
                      <a:pt x="156" y="396"/>
                    </a:lnTo>
                    <a:lnTo>
                      <a:pt x="156" y="396"/>
                    </a:lnTo>
                    <a:lnTo>
                      <a:pt x="156" y="396"/>
                    </a:lnTo>
                    <a:lnTo>
                      <a:pt x="156" y="396"/>
                    </a:lnTo>
                    <a:lnTo>
                      <a:pt x="156" y="396"/>
                    </a:lnTo>
                    <a:lnTo>
                      <a:pt x="154" y="396"/>
                    </a:lnTo>
                    <a:lnTo>
                      <a:pt x="154" y="396"/>
                    </a:lnTo>
                    <a:lnTo>
                      <a:pt x="152" y="396"/>
                    </a:lnTo>
                    <a:lnTo>
                      <a:pt x="152" y="396"/>
                    </a:lnTo>
                    <a:lnTo>
                      <a:pt x="150" y="396"/>
                    </a:lnTo>
                    <a:lnTo>
                      <a:pt x="150" y="394"/>
                    </a:lnTo>
                    <a:lnTo>
                      <a:pt x="148" y="394"/>
                    </a:lnTo>
                    <a:lnTo>
                      <a:pt x="148" y="394"/>
                    </a:lnTo>
                    <a:lnTo>
                      <a:pt x="148" y="394"/>
                    </a:lnTo>
                    <a:lnTo>
                      <a:pt x="148" y="394"/>
                    </a:lnTo>
                    <a:lnTo>
                      <a:pt x="148" y="394"/>
                    </a:lnTo>
                    <a:lnTo>
                      <a:pt x="147" y="394"/>
                    </a:lnTo>
                    <a:lnTo>
                      <a:pt x="147" y="394"/>
                    </a:lnTo>
                    <a:lnTo>
                      <a:pt x="145" y="394"/>
                    </a:lnTo>
                    <a:lnTo>
                      <a:pt x="145" y="394"/>
                    </a:lnTo>
                    <a:lnTo>
                      <a:pt x="143" y="394"/>
                    </a:lnTo>
                    <a:lnTo>
                      <a:pt x="143" y="392"/>
                    </a:lnTo>
                    <a:lnTo>
                      <a:pt x="143" y="392"/>
                    </a:lnTo>
                    <a:lnTo>
                      <a:pt x="141" y="392"/>
                    </a:lnTo>
                    <a:lnTo>
                      <a:pt x="141" y="392"/>
                    </a:lnTo>
                    <a:lnTo>
                      <a:pt x="141" y="392"/>
                    </a:lnTo>
                    <a:lnTo>
                      <a:pt x="141" y="392"/>
                    </a:lnTo>
                    <a:lnTo>
                      <a:pt x="141" y="392"/>
                    </a:lnTo>
                    <a:lnTo>
                      <a:pt x="139" y="391"/>
                    </a:lnTo>
                    <a:lnTo>
                      <a:pt x="139" y="391"/>
                    </a:lnTo>
                    <a:lnTo>
                      <a:pt x="139" y="391"/>
                    </a:lnTo>
                    <a:lnTo>
                      <a:pt x="139" y="391"/>
                    </a:lnTo>
                    <a:lnTo>
                      <a:pt x="136" y="383"/>
                    </a:lnTo>
                    <a:lnTo>
                      <a:pt x="134" y="376"/>
                    </a:lnTo>
                    <a:lnTo>
                      <a:pt x="139" y="365"/>
                    </a:lnTo>
                    <a:lnTo>
                      <a:pt x="127" y="365"/>
                    </a:lnTo>
                    <a:lnTo>
                      <a:pt x="121" y="365"/>
                    </a:lnTo>
                    <a:lnTo>
                      <a:pt x="118" y="365"/>
                    </a:lnTo>
                    <a:lnTo>
                      <a:pt x="112" y="360"/>
                    </a:lnTo>
                    <a:lnTo>
                      <a:pt x="105" y="354"/>
                    </a:lnTo>
                    <a:lnTo>
                      <a:pt x="100" y="349"/>
                    </a:lnTo>
                    <a:lnTo>
                      <a:pt x="96" y="345"/>
                    </a:lnTo>
                    <a:lnTo>
                      <a:pt x="89" y="338"/>
                    </a:lnTo>
                    <a:lnTo>
                      <a:pt x="65" y="342"/>
                    </a:lnTo>
                    <a:lnTo>
                      <a:pt x="65" y="340"/>
                    </a:lnTo>
                    <a:lnTo>
                      <a:pt x="71" y="336"/>
                    </a:lnTo>
                    <a:lnTo>
                      <a:pt x="72" y="334"/>
                    </a:lnTo>
                    <a:lnTo>
                      <a:pt x="71" y="329"/>
                    </a:lnTo>
                    <a:lnTo>
                      <a:pt x="71" y="327"/>
                    </a:lnTo>
                    <a:lnTo>
                      <a:pt x="71" y="325"/>
                    </a:lnTo>
                    <a:lnTo>
                      <a:pt x="71" y="325"/>
                    </a:lnTo>
                    <a:lnTo>
                      <a:pt x="71" y="322"/>
                    </a:lnTo>
                    <a:lnTo>
                      <a:pt x="69" y="320"/>
                    </a:lnTo>
                    <a:lnTo>
                      <a:pt x="69" y="320"/>
                    </a:lnTo>
                    <a:lnTo>
                      <a:pt x="65" y="311"/>
                    </a:lnTo>
                    <a:lnTo>
                      <a:pt x="58" y="295"/>
                    </a:lnTo>
                    <a:lnTo>
                      <a:pt x="56" y="293"/>
                    </a:lnTo>
                    <a:lnTo>
                      <a:pt x="43" y="266"/>
                    </a:lnTo>
                    <a:lnTo>
                      <a:pt x="34" y="248"/>
                    </a:lnTo>
                    <a:lnTo>
                      <a:pt x="34" y="248"/>
                    </a:lnTo>
                    <a:lnTo>
                      <a:pt x="33" y="244"/>
                    </a:lnTo>
                    <a:lnTo>
                      <a:pt x="24" y="224"/>
                    </a:lnTo>
                    <a:lnTo>
                      <a:pt x="16" y="208"/>
                    </a:lnTo>
                    <a:lnTo>
                      <a:pt x="16" y="208"/>
                    </a:lnTo>
                    <a:lnTo>
                      <a:pt x="16" y="208"/>
                    </a:lnTo>
                    <a:lnTo>
                      <a:pt x="15" y="202"/>
                    </a:lnTo>
                    <a:lnTo>
                      <a:pt x="13" y="202"/>
                    </a:lnTo>
                    <a:lnTo>
                      <a:pt x="4" y="182"/>
                    </a:lnTo>
                    <a:lnTo>
                      <a:pt x="2" y="177"/>
                    </a:lnTo>
                    <a:lnTo>
                      <a:pt x="0" y="172"/>
                    </a:lnTo>
                    <a:lnTo>
                      <a:pt x="0" y="172"/>
                    </a:lnTo>
                    <a:lnTo>
                      <a:pt x="2" y="172"/>
                    </a:lnTo>
                    <a:lnTo>
                      <a:pt x="4" y="172"/>
                    </a:lnTo>
                    <a:lnTo>
                      <a:pt x="4" y="172"/>
                    </a:lnTo>
                    <a:lnTo>
                      <a:pt x="4" y="172"/>
                    </a:lnTo>
                    <a:lnTo>
                      <a:pt x="6" y="172"/>
                    </a:lnTo>
                    <a:lnTo>
                      <a:pt x="6" y="172"/>
                    </a:lnTo>
                    <a:lnTo>
                      <a:pt x="6" y="172"/>
                    </a:lnTo>
                    <a:lnTo>
                      <a:pt x="6" y="172"/>
                    </a:lnTo>
                    <a:lnTo>
                      <a:pt x="6" y="172"/>
                    </a:lnTo>
                    <a:lnTo>
                      <a:pt x="6" y="172"/>
                    </a:lnTo>
                    <a:lnTo>
                      <a:pt x="7" y="172"/>
                    </a:lnTo>
                    <a:lnTo>
                      <a:pt x="7" y="172"/>
                    </a:lnTo>
                    <a:lnTo>
                      <a:pt x="9" y="173"/>
                    </a:lnTo>
                    <a:lnTo>
                      <a:pt x="9" y="173"/>
                    </a:lnTo>
                    <a:lnTo>
                      <a:pt x="9" y="173"/>
                    </a:lnTo>
                    <a:lnTo>
                      <a:pt x="9" y="173"/>
                    </a:lnTo>
                    <a:lnTo>
                      <a:pt x="11" y="173"/>
                    </a:lnTo>
                    <a:lnTo>
                      <a:pt x="13" y="173"/>
                    </a:lnTo>
                    <a:lnTo>
                      <a:pt x="15" y="173"/>
                    </a:lnTo>
                    <a:lnTo>
                      <a:pt x="15" y="173"/>
                    </a:lnTo>
                    <a:lnTo>
                      <a:pt x="15" y="173"/>
                    </a:lnTo>
                    <a:lnTo>
                      <a:pt x="16" y="173"/>
                    </a:lnTo>
                    <a:lnTo>
                      <a:pt x="16" y="173"/>
                    </a:lnTo>
                    <a:lnTo>
                      <a:pt x="16" y="175"/>
                    </a:lnTo>
                    <a:lnTo>
                      <a:pt x="18" y="175"/>
                    </a:lnTo>
                    <a:lnTo>
                      <a:pt x="18" y="177"/>
                    </a:lnTo>
                    <a:lnTo>
                      <a:pt x="20" y="177"/>
                    </a:lnTo>
                    <a:lnTo>
                      <a:pt x="20" y="177"/>
                    </a:lnTo>
                    <a:lnTo>
                      <a:pt x="20" y="179"/>
                    </a:lnTo>
                    <a:lnTo>
                      <a:pt x="20" y="179"/>
                    </a:lnTo>
                    <a:lnTo>
                      <a:pt x="20" y="179"/>
                    </a:lnTo>
                    <a:lnTo>
                      <a:pt x="20" y="179"/>
                    </a:lnTo>
                    <a:lnTo>
                      <a:pt x="20" y="179"/>
                    </a:lnTo>
                    <a:lnTo>
                      <a:pt x="20" y="179"/>
                    </a:lnTo>
                    <a:lnTo>
                      <a:pt x="20" y="179"/>
                    </a:lnTo>
                    <a:lnTo>
                      <a:pt x="22" y="181"/>
                    </a:lnTo>
                    <a:lnTo>
                      <a:pt x="22" y="181"/>
                    </a:lnTo>
                    <a:lnTo>
                      <a:pt x="24" y="181"/>
                    </a:lnTo>
                    <a:lnTo>
                      <a:pt x="24" y="181"/>
                    </a:lnTo>
                    <a:lnTo>
                      <a:pt x="24" y="179"/>
                    </a:lnTo>
                    <a:lnTo>
                      <a:pt x="24" y="179"/>
                    </a:lnTo>
                    <a:lnTo>
                      <a:pt x="25" y="179"/>
                    </a:lnTo>
                    <a:lnTo>
                      <a:pt x="25" y="179"/>
                    </a:lnTo>
                    <a:lnTo>
                      <a:pt x="25" y="179"/>
                    </a:lnTo>
                    <a:lnTo>
                      <a:pt x="25" y="179"/>
                    </a:lnTo>
                    <a:lnTo>
                      <a:pt x="27" y="179"/>
                    </a:lnTo>
                    <a:lnTo>
                      <a:pt x="27" y="177"/>
                    </a:lnTo>
                    <a:lnTo>
                      <a:pt x="27" y="177"/>
                    </a:lnTo>
                    <a:lnTo>
                      <a:pt x="27" y="177"/>
                    </a:lnTo>
                    <a:lnTo>
                      <a:pt x="27" y="177"/>
                    </a:lnTo>
                    <a:lnTo>
                      <a:pt x="27" y="175"/>
                    </a:lnTo>
                    <a:lnTo>
                      <a:pt x="29" y="175"/>
                    </a:lnTo>
                    <a:lnTo>
                      <a:pt x="29" y="175"/>
                    </a:lnTo>
                    <a:lnTo>
                      <a:pt x="29" y="175"/>
                    </a:lnTo>
                    <a:lnTo>
                      <a:pt x="29" y="175"/>
                    </a:lnTo>
                    <a:lnTo>
                      <a:pt x="29" y="175"/>
                    </a:lnTo>
                    <a:lnTo>
                      <a:pt x="29" y="175"/>
                    </a:lnTo>
                    <a:lnTo>
                      <a:pt x="31" y="175"/>
                    </a:lnTo>
                    <a:lnTo>
                      <a:pt x="31" y="175"/>
                    </a:lnTo>
                    <a:lnTo>
                      <a:pt x="31" y="175"/>
                    </a:lnTo>
                    <a:lnTo>
                      <a:pt x="31" y="175"/>
                    </a:lnTo>
                    <a:lnTo>
                      <a:pt x="33" y="175"/>
                    </a:lnTo>
                    <a:lnTo>
                      <a:pt x="33" y="175"/>
                    </a:lnTo>
                    <a:lnTo>
                      <a:pt x="33" y="175"/>
                    </a:lnTo>
                    <a:lnTo>
                      <a:pt x="33" y="175"/>
                    </a:lnTo>
                    <a:lnTo>
                      <a:pt x="33" y="175"/>
                    </a:lnTo>
                    <a:lnTo>
                      <a:pt x="33" y="175"/>
                    </a:lnTo>
                    <a:lnTo>
                      <a:pt x="34" y="175"/>
                    </a:lnTo>
                    <a:lnTo>
                      <a:pt x="34" y="175"/>
                    </a:lnTo>
                    <a:lnTo>
                      <a:pt x="34" y="175"/>
                    </a:lnTo>
                    <a:lnTo>
                      <a:pt x="34" y="175"/>
                    </a:lnTo>
                    <a:lnTo>
                      <a:pt x="36" y="175"/>
                    </a:lnTo>
                    <a:lnTo>
                      <a:pt x="36" y="175"/>
                    </a:lnTo>
                    <a:lnTo>
                      <a:pt x="36" y="175"/>
                    </a:lnTo>
                    <a:lnTo>
                      <a:pt x="36" y="175"/>
                    </a:lnTo>
                    <a:lnTo>
                      <a:pt x="36" y="175"/>
                    </a:lnTo>
                    <a:lnTo>
                      <a:pt x="38" y="175"/>
                    </a:lnTo>
                    <a:lnTo>
                      <a:pt x="38" y="175"/>
                    </a:lnTo>
                    <a:lnTo>
                      <a:pt x="38" y="175"/>
                    </a:lnTo>
                    <a:lnTo>
                      <a:pt x="38" y="175"/>
                    </a:lnTo>
                    <a:lnTo>
                      <a:pt x="38" y="175"/>
                    </a:lnTo>
                    <a:lnTo>
                      <a:pt x="38" y="175"/>
                    </a:lnTo>
                    <a:lnTo>
                      <a:pt x="40" y="175"/>
                    </a:lnTo>
                    <a:lnTo>
                      <a:pt x="40" y="175"/>
                    </a:lnTo>
                    <a:lnTo>
                      <a:pt x="40" y="175"/>
                    </a:lnTo>
                    <a:lnTo>
                      <a:pt x="40" y="175"/>
                    </a:lnTo>
                    <a:lnTo>
                      <a:pt x="40" y="175"/>
                    </a:lnTo>
                    <a:lnTo>
                      <a:pt x="40" y="175"/>
                    </a:lnTo>
                    <a:lnTo>
                      <a:pt x="40" y="175"/>
                    </a:lnTo>
                    <a:lnTo>
                      <a:pt x="42" y="175"/>
                    </a:lnTo>
                    <a:lnTo>
                      <a:pt x="42" y="175"/>
                    </a:lnTo>
                    <a:lnTo>
                      <a:pt x="42" y="175"/>
                    </a:lnTo>
                    <a:lnTo>
                      <a:pt x="42" y="175"/>
                    </a:lnTo>
                    <a:lnTo>
                      <a:pt x="42" y="173"/>
                    </a:lnTo>
                    <a:lnTo>
                      <a:pt x="42" y="173"/>
                    </a:lnTo>
                    <a:lnTo>
                      <a:pt x="42" y="173"/>
                    </a:lnTo>
                    <a:lnTo>
                      <a:pt x="43" y="173"/>
                    </a:lnTo>
                    <a:lnTo>
                      <a:pt x="43" y="173"/>
                    </a:lnTo>
                    <a:lnTo>
                      <a:pt x="43" y="173"/>
                    </a:lnTo>
                    <a:lnTo>
                      <a:pt x="43" y="173"/>
                    </a:lnTo>
                    <a:lnTo>
                      <a:pt x="43" y="173"/>
                    </a:lnTo>
                    <a:lnTo>
                      <a:pt x="43" y="173"/>
                    </a:lnTo>
                    <a:lnTo>
                      <a:pt x="43" y="173"/>
                    </a:lnTo>
                    <a:lnTo>
                      <a:pt x="43" y="173"/>
                    </a:lnTo>
                    <a:lnTo>
                      <a:pt x="45" y="173"/>
                    </a:lnTo>
                    <a:lnTo>
                      <a:pt x="45" y="175"/>
                    </a:lnTo>
                    <a:lnTo>
                      <a:pt x="45" y="175"/>
                    </a:lnTo>
                    <a:lnTo>
                      <a:pt x="45" y="175"/>
                    </a:lnTo>
                    <a:lnTo>
                      <a:pt x="47" y="175"/>
                    </a:lnTo>
                    <a:lnTo>
                      <a:pt x="47" y="175"/>
                    </a:lnTo>
                    <a:lnTo>
                      <a:pt x="47" y="175"/>
                    </a:lnTo>
                    <a:lnTo>
                      <a:pt x="47" y="173"/>
                    </a:lnTo>
                    <a:lnTo>
                      <a:pt x="47" y="173"/>
                    </a:lnTo>
                    <a:lnTo>
                      <a:pt x="49" y="173"/>
                    </a:lnTo>
                    <a:lnTo>
                      <a:pt x="49" y="173"/>
                    </a:lnTo>
                    <a:lnTo>
                      <a:pt x="49" y="173"/>
                    </a:lnTo>
                    <a:lnTo>
                      <a:pt x="49" y="173"/>
                    </a:lnTo>
                    <a:lnTo>
                      <a:pt x="49" y="173"/>
                    </a:lnTo>
                    <a:lnTo>
                      <a:pt x="49" y="173"/>
                    </a:lnTo>
                    <a:lnTo>
                      <a:pt x="51" y="173"/>
                    </a:lnTo>
                    <a:lnTo>
                      <a:pt x="51" y="173"/>
                    </a:lnTo>
                    <a:lnTo>
                      <a:pt x="51" y="173"/>
                    </a:lnTo>
                    <a:lnTo>
                      <a:pt x="51" y="173"/>
                    </a:lnTo>
                    <a:lnTo>
                      <a:pt x="53" y="173"/>
                    </a:lnTo>
                    <a:lnTo>
                      <a:pt x="53" y="173"/>
                    </a:lnTo>
                    <a:lnTo>
                      <a:pt x="53" y="173"/>
                    </a:lnTo>
                    <a:lnTo>
                      <a:pt x="53" y="173"/>
                    </a:lnTo>
                    <a:lnTo>
                      <a:pt x="54" y="173"/>
                    </a:lnTo>
                    <a:lnTo>
                      <a:pt x="54" y="173"/>
                    </a:lnTo>
                    <a:lnTo>
                      <a:pt x="54" y="172"/>
                    </a:lnTo>
                    <a:lnTo>
                      <a:pt x="56" y="172"/>
                    </a:lnTo>
                    <a:lnTo>
                      <a:pt x="56" y="172"/>
                    </a:lnTo>
                    <a:lnTo>
                      <a:pt x="56" y="172"/>
                    </a:lnTo>
                    <a:lnTo>
                      <a:pt x="58" y="172"/>
                    </a:lnTo>
                    <a:lnTo>
                      <a:pt x="58" y="172"/>
                    </a:lnTo>
                    <a:lnTo>
                      <a:pt x="60" y="173"/>
                    </a:lnTo>
                    <a:lnTo>
                      <a:pt x="62" y="173"/>
                    </a:lnTo>
                    <a:lnTo>
                      <a:pt x="62" y="173"/>
                    </a:lnTo>
                    <a:lnTo>
                      <a:pt x="62" y="173"/>
                    </a:lnTo>
                    <a:lnTo>
                      <a:pt x="62" y="173"/>
                    </a:lnTo>
                    <a:lnTo>
                      <a:pt x="63" y="175"/>
                    </a:lnTo>
                    <a:lnTo>
                      <a:pt x="63" y="175"/>
                    </a:lnTo>
                    <a:lnTo>
                      <a:pt x="65" y="177"/>
                    </a:lnTo>
                    <a:lnTo>
                      <a:pt x="65" y="177"/>
                    </a:lnTo>
                    <a:lnTo>
                      <a:pt x="65" y="177"/>
                    </a:lnTo>
                    <a:lnTo>
                      <a:pt x="67" y="179"/>
                    </a:lnTo>
                    <a:lnTo>
                      <a:pt x="69" y="181"/>
                    </a:lnTo>
                    <a:lnTo>
                      <a:pt x="69" y="181"/>
                    </a:lnTo>
                    <a:lnTo>
                      <a:pt x="71" y="181"/>
                    </a:lnTo>
                    <a:lnTo>
                      <a:pt x="72" y="181"/>
                    </a:lnTo>
                    <a:lnTo>
                      <a:pt x="72" y="181"/>
                    </a:lnTo>
                    <a:lnTo>
                      <a:pt x="72" y="181"/>
                    </a:lnTo>
                    <a:lnTo>
                      <a:pt x="72" y="181"/>
                    </a:lnTo>
                    <a:lnTo>
                      <a:pt x="74" y="181"/>
                    </a:lnTo>
                    <a:lnTo>
                      <a:pt x="74" y="181"/>
                    </a:lnTo>
                    <a:lnTo>
                      <a:pt x="74" y="181"/>
                    </a:lnTo>
                    <a:lnTo>
                      <a:pt x="74" y="181"/>
                    </a:lnTo>
                    <a:lnTo>
                      <a:pt x="76" y="181"/>
                    </a:lnTo>
                    <a:lnTo>
                      <a:pt x="76" y="182"/>
                    </a:lnTo>
                    <a:lnTo>
                      <a:pt x="76" y="182"/>
                    </a:lnTo>
                    <a:lnTo>
                      <a:pt x="78" y="182"/>
                    </a:lnTo>
                    <a:lnTo>
                      <a:pt x="78" y="182"/>
                    </a:lnTo>
                    <a:lnTo>
                      <a:pt x="78" y="182"/>
                    </a:lnTo>
                    <a:lnTo>
                      <a:pt x="80" y="181"/>
                    </a:lnTo>
                    <a:lnTo>
                      <a:pt x="80" y="181"/>
                    </a:lnTo>
                    <a:lnTo>
                      <a:pt x="80" y="181"/>
                    </a:lnTo>
                    <a:lnTo>
                      <a:pt x="81" y="181"/>
                    </a:lnTo>
                    <a:lnTo>
                      <a:pt x="81" y="181"/>
                    </a:lnTo>
                    <a:lnTo>
                      <a:pt x="81" y="181"/>
                    </a:lnTo>
                    <a:lnTo>
                      <a:pt x="83" y="181"/>
                    </a:lnTo>
                    <a:lnTo>
                      <a:pt x="83" y="181"/>
                    </a:lnTo>
                    <a:lnTo>
                      <a:pt x="83" y="181"/>
                    </a:lnTo>
                    <a:lnTo>
                      <a:pt x="83" y="181"/>
                    </a:lnTo>
                    <a:lnTo>
                      <a:pt x="85" y="181"/>
                    </a:lnTo>
                    <a:lnTo>
                      <a:pt x="85" y="181"/>
                    </a:lnTo>
                    <a:lnTo>
                      <a:pt x="85" y="181"/>
                    </a:lnTo>
                    <a:lnTo>
                      <a:pt x="85" y="181"/>
                    </a:lnTo>
                    <a:lnTo>
                      <a:pt x="85" y="182"/>
                    </a:lnTo>
                    <a:lnTo>
                      <a:pt x="87" y="182"/>
                    </a:lnTo>
                    <a:lnTo>
                      <a:pt x="87" y="182"/>
                    </a:lnTo>
                    <a:lnTo>
                      <a:pt x="87" y="182"/>
                    </a:lnTo>
                    <a:lnTo>
                      <a:pt x="87" y="182"/>
                    </a:lnTo>
                    <a:lnTo>
                      <a:pt x="87" y="182"/>
                    </a:lnTo>
                    <a:lnTo>
                      <a:pt x="89" y="182"/>
                    </a:lnTo>
                    <a:lnTo>
                      <a:pt x="89" y="182"/>
                    </a:lnTo>
                    <a:lnTo>
                      <a:pt x="89" y="182"/>
                    </a:lnTo>
                    <a:lnTo>
                      <a:pt x="89" y="182"/>
                    </a:lnTo>
                    <a:lnTo>
                      <a:pt x="89" y="182"/>
                    </a:lnTo>
                    <a:lnTo>
                      <a:pt x="91" y="182"/>
                    </a:lnTo>
                    <a:lnTo>
                      <a:pt x="91" y="182"/>
                    </a:lnTo>
                    <a:lnTo>
                      <a:pt x="91" y="184"/>
                    </a:lnTo>
                    <a:lnTo>
                      <a:pt x="91" y="184"/>
                    </a:lnTo>
                    <a:lnTo>
                      <a:pt x="91" y="184"/>
                    </a:lnTo>
                    <a:lnTo>
                      <a:pt x="92" y="184"/>
                    </a:lnTo>
                    <a:lnTo>
                      <a:pt x="92" y="186"/>
                    </a:lnTo>
                    <a:lnTo>
                      <a:pt x="92" y="186"/>
                    </a:lnTo>
                    <a:lnTo>
                      <a:pt x="94" y="186"/>
                    </a:lnTo>
                    <a:lnTo>
                      <a:pt x="94" y="186"/>
                    </a:lnTo>
                    <a:lnTo>
                      <a:pt x="94" y="186"/>
                    </a:lnTo>
                    <a:lnTo>
                      <a:pt x="96" y="186"/>
                    </a:lnTo>
                    <a:lnTo>
                      <a:pt x="96" y="186"/>
                    </a:lnTo>
                    <a:lnTo>
                      <a:pt x="98" y="186"/>
                    </a:lnTo>
                    <a:lnTo>
                      <a:pt x="98" y="186"/>
                    </a:lnTo>
                    <a:lnTo>
                      <a:pt x="98" y="184"/>
                    </a:lnTo>
                    <a:lnTo>
                      <a:pt x="98" y="184"/>
                    </a:lnTo>
                    <a:lnTo>
                      <a:pt x="98" y="184"/>
                    </a:lnTo>
                    <a:lnTo>
                      <a:pt x="100" y="184"/>
                    </a:lnTo>
                    <a:lnTo>
                      <a:pt x="100" y="184"/>
                    </a:lnTo>
                    <a:lnTo>
                      <a:pt x="100" y="184"/>
                    </a:lnTo>
                    <a:lnTo>
                      <a:pt x="100" y="184"/>
                    </a:lnTo>
                    <a:lnTo>
                      <a:pt x="100" y="184"/>
                    </a:lnTo>
                    <a:lnTo>
                      <a:pt x="101" y="184"/>
                    </a:lnTo>
                    <a:lnTo>
                      <a:pt x="101" y="184"/>
                    </a:lnTo>
                    <a:lnTo>
                      <a:pt x="101" y="186"/>
                    </a:lnTo>
                    <a:lnTo>
                      <a:pt x="101" y="186"/>
                    </a:lnTo>
                    <a:lnTo>
                      <a:pt x="101" y="186"/>
                    </a:lnTo>
                    <a:lnTo>
                      <a:pt x="103" y="186"/>
                    </a:lnTo>
                    <a:lnTo>
                      <a:pt x="103" y="186"/>
                    </a:lnTo>
                    <a:lnTo>
                      <a:pt x="105" y="186"/>
                    </a:lnTo>
                    <a:lnTo>
                      <a:pt x="105" y="188"/>
                    </a:lnTo>
                    <a:lnTo>
                      <a:pt x="105" y="188"/>
                    </a:lnTo>
                    <a:lnTo>
                      <a:pt x="107" y="188"/>
                    </a:lnTo>
                    <a:lnTo>
                      <a:pt x="107" y="188"/>
                    </a:lnTo>
                    <a:lnTo>
                      <a:pt x="107" y="188"/>
                    </a:lnTo>
                    <a:lnTo>
                      <a:pt x="107" y="188"/>
                    </a:lnTo>
                    <a:lnTo>
                      <a:pt x="107" y="188"/>
                    </a:lnTo>
                    <a:lnTo>
                      <a:pt x="109" y="188"/>
                    </a:lnTo>
                    <a:lnTo>
                      <a:pt x="109" y="188"/>
                    </a:lnTo>
                    <a:lnTo>
                      <a:pt x="109" y="188"/>
                    </a:lnTo>
                    <a:lnTo>
                      <a:pt x="110" y="188"/>
                    </a:lnTo>
                    <a:lnTo>
                      <a:pt x="110" y="188"/>
                    </a:lnTo>
                    <a:lnTo>
                      <a:pt x="110" y="188"/>
                    </a:lnTo>
                    <a:lnTo>
                      <a:pt x="110" y="188"/>
                    </a:lnTo>
                    <a:lnTo>
                      <a:pt x="110" y="188"/>
                    </a:lnTo>
                    <a:lnTo>
                      <a:pt x="110" y="188"/>
                    </a:lnTo>
                    <a:lnTo>
                      <a:pt x="112" y="188"/>
                    </a:lnTo>
                    <a:lnTo>
                      <a:pt x="112" y="188"/>
                    </a:lnTo>
                    <a:lnTo>
                      <a:pt x="112" y="188"/>
                    </a:lnTo>
                    <a:lnTo>
                      <a:pt x="112" y="188"/>
                    </a:lnTo>
                    <a:lnTo>
                      <a:pt x="114" y="188"/>
                    </a:lnTo>
                    <a:lnTo>
                      <a:pt x="114" y="186"/>
                    </a:lnTo>
                    <a:lnTo>
                      <a:pt x="114" y="186"/>
                    </a:lnTo>
                    <a:lnTo>
                      <a:pt x="114" y="186"/>
                    </a:lnTo>
                    <a:lnTo>
                      <a:pt x="114" y="186"/>
                    </a:lnTo>
                    <a:lnTo>
                      <a:pt x="116" y="186"/>
                    </a:lnTo>
                    <a:lnTo>
                      <a:pt x="116" y="186"/>
                    </a:lnTo>
                    <a:lnTo>
                      <a:pt x="116" y="186"/>
                    </a:lnTo>
                    <a:lnTo>
                      <a:pt x="116" y="186"/>
                    </a:lnTo>
                    <a:lnTo>
                      <a:pt x="118" y="184"/>
                    </a:lnTo>
                    <a:lnTo>
                      <a:pt x="118" y="184"/>
                    </a:lnTo>
                    <a:lnTo>
                      <a:pt x="118" y="184"/>
                    </a:lnTo>
                    <a:lnTo>
                      <a:pt x="119" y="184"/>
                    </a:lnTo>
                    <a:lnTo>
                      <a:pt x="119" y="184"/>
                    </a:lnTo>
                    <a:lnTo>
                      <a:pt x="119" y="184"/>
                    </a:lnTo>
                    <a:lnTo>
                      <a:pt x="119" y="184"/>
                    </a:lnTo>
                    <a:lnTo>
                      <a:pt x="121" y="184"/>
                    </a:lnTo>
                    <a:lnTo>
                      <a:pt x="121" y="184"/>
                    </a:lnTo>
                    <a:lnTo>
                      <a:pt x="121" y="184"/>
                    </a:lnTo>
                    <a:lnTo>
                      <a:pt x="121" y="182"/>
                    </a:lnTo>
                    <a:lnTo>
                      <a:pt x="123" y="182"/>
                    </a:lnTo>
                    <a:lnTo>
                      <a:pt x="123" y="182"/>
                    </a:lnTo>
                    <a:lnTo>
                      <a:pt x="123" y="182"/>
                    </a:lnTo>
                    <a:lnTo>
                      <a:pt x="123" y="182"/>
                    </a:lnTo>
                    <a:lnTo>
                      <a:pt x="123" y="182"/>
                    </a:lnTo>
                    <a:lnTo>
                      <a:pt x="123" y="182"/>
                    </a:lnTo>
                    <a:lnTo>
                      <a:pt x="123" y="182"/>
                    </a:lnTo>
                    <a:lnTo>
                      <a:pt x="125" y="182"/>
                    </a:lnTo>
                    <a:lnTo>
                      <a:pt x="125" y="182"/>
                    </a:lnTo>
                    <a:lnTo>
                      <a:pt x="127" y="182"/>
                    </a:lnTo>
                    <a:lnTo>
                      <a:pt x="127" y="182"/>
                    </a:lnTo>
                    <a:lnTo>
                      <a:pt x="127" y="182"/>
                    </a:lnTo>
                    <a:lnTo>
                      <a:pt x="127" y="182"/>
                    </a:lnTo>
                    <a:lnTo>
                      <a:pt x="129" y="182"/>
                    </a:lnTo>
                    <a:lnTo>
                      <a:pt x="129" y="182"/>
                    </a:lnTo>
                    <a:lnTo>
                      <a:pt x="129" y="184"/>
                    </a:lnTo>
                    <a:lnTo>
                      <a:pt x="129" y="184"/>
                    </a:lnTo>
                    <a:lnTo>
                      <a:pt x="129" y="184"/>
                    </a:lnTo>
                    <a:lnTo>
                      <a:pt x="129" y="184"/>
                    </a:lnTo>
                    <a:lnTo>
                      <a:pt x="129" y="186"/>
                    </a:lnTo>
                    <a:lnTo>
                      <a:pt x="129" y="186"/>
                    </a:lnTo>
                    <a:lnTo>
                      <a:pt x="129" y="186"/>
                    </a:lnTo>
                    <a:lnTo>
                      <a:pt x="129" y="188"/>
                    </a:lnTo>
                    <a:lnTo>
                      <a:pt x="129" y="188"/>
                    </a:lnTo>
                    <a:lnTo>
                      <a:pt x="129" y="188"/>
                    </a:lnTo>
                    <a:lnTo>
                      <a:pt x="129" y="188"/>
                    </a:lnTo>
                    <a:lnTo>
                      <a:pt x="129" y="190"/>
                    </a:lnTo>
                    <a:lnTo>
                      <a:pt x="130" y="190"/>
                    </a:lnTo>
                    <a:lnTo>
                      <a:pt x="130" y="190"/>
                    </a:lnTo>
                    <a:lnTo>
                      <a:pt x="130" y="190"/>
                    </a:lnTo>
                    <a:lnTo>
                      <a:pt x="132" y="190"/>
                    </a:lnTo>
                    <a:lnTo>
                      <a:pt x="132" y="190"/>
                    </a:lnTo>
                    <a:lnTo>
                      <a:pt x="132" y="190"/>
                    </a:lnTo>
                    <a:lnTo>
                      <a:pt x="132" y="190"/>
                    </a:lnTo>
                    <a:lnTo>
                      <a:pt x="132" y="190"/>
                    </a:lnTo>
                    <a:lnTo>
                      <a:pt x="134" y="188"/>
                    </a:lnTo>
                    <a:lnTo>
                      <a:pt x="134" y="190"/>
                    </a:lnTo>
                    <a:lnTo>
                      <a:pt x="134" y="190"/>
                    </a:lnTo>
                    <a:lnTo>
                      <a:pt x="136" y="190"/>
                    </a:lnTo>
                    <a:lnTo>
                      <a:pt x="136" y="190"/>
                    </a:lnTo>
                    <a:lnTo>
                      <a:pt x="136" y="190"/>
                    </a:lnTo>
                    <a:lnTo>
                      <a:pt x="136" y="190"/>
                    </a:lnTo>
                    <a:lnTo>
                      <a:pt x="138" y="190"/>
                    </a:lnTo>
                    <a:lnTo>
                      <a:pt x="139" y="190"/>
                    </a:lnTo>
                    <a:lnTo>
                      <a:pt x="139" y="190"/>
                    </a:lnTo>
                    <a:lnTo>
                      <a:pt x="139" y="190"/>
                    </a:lnTo>
                    <a:lnTo>
                      <a:pt x="139" y="190"/>
                    </a:lnTo>
                    <a:lnTo>
                      <a:pt x="139" y="190"/>
                    </a:lnTo>
                    <a:lnTo>
                      <a:pt x="139" y="190"/>
                    </a:lnTo>
                    <a:lnTo>
                      <a:pt x="139" y="190"/>
                    </a:lnTo>
                    <a:lnTo>
                      <a:pt x="141" y="190"/>
                    </a:lnTo>
                    <a:lnTo>
                      <a:pt x="141" y="190"/>
                    </a:lnTo>
                    <a:lnTo>
                      <a:pt x="141" y="190"/>
                    </a:lnTo>
                    <a:lnTo>
                      <a:pt x="141" y="188"/>
                    </a:lnTo>
                    <a:lnTo>
                      <a:pt x="141" y="188"/>
                    </a:lnTo>
                    <a:lnTo>
                      <a:pt x="141" y="188"/>
                    </a:lnTo>
                    <a:lnTo>
                      <a:pt x="141" y="188"/>
                    </a:lnTo>
                    <a:lnTo>
                      <a:pt x="143" y="188"/>
                    </a:lnTo>
                    <a:lnTo>
                      <a:pt x="143" y="188"/>
                    </a:lnTo>
                    <a:lnTo>
                      <a:pt x="143" y="188"/>
                    </a:lnTo>
                    <a:lnTo>
                      <a:pt x="143" y="190"/>
                    </a:lnTo>
                    <a:lnTo>
                      <a:pt x="143" y="190"/>
                    </a:lnTo>
                    <a:lnTo>
                      <a:pt x="143" y="190"/>
                    </a:lnTo>
                    <a:lnTo>
                      <a:pt x="145" y="190"/>
                    </a:lnTo>
                    <a:lnTo>
                      <a:pt x="145" y="190"/>
                    </a:lnTo>
                    <a:lnTo>
                      <a:pt x="145" y="190"/>
                    </a:lnTo>
                    <a:lnTo>
                      <a:pt x="145" y="190"/>
                    </a:lnTo>
                    <a:lnTo>
                      <a:pt x="145" y="190"/>
                    </a:lnTo>
                    <a:lnTo>
                      <a:pt x="145" y="190"/>
                    </a:lnTo>
                    <a:lnTo>
                      <a:pt x="147" y="190"/>
                    </a:lnTo>
                    <a:lnTo>
                      <a:pt x="147" y="190"/>
                    </a:lnTo>
                    <a:lnTo>
                      <a:pt x="147" y="190"/>
                    </a:lnTo>
                    <a:lnTo>
                      <a:pt x="147" y="190"/>
                    </a:lnTo>
                    <a:lnTo>
                      <a:pt x="147" y="190"/>
                    </a:lnTo>
                    <a:lnTo>
                      <a:pt x="147" y="190"/>
                    </a:lnTo>
                    <a:lnTo>
                      <a:pt x="147" y="188"/>
                    </a:lnTo>
                    <a:lnTo>
                      <a:pt x="147" y="188"/>
                    </a:lnTo>
                    <a:lnTo>
                      <a:pt x="148" y="188"/>
                    </a:lnTo>
                    <a:lnTo>
                      <a:pt x="148" y="188"/>
                    </a:lnTo>
                    <a:lnTo>
                      <a:pt x="148" y="188"/>
                    </a:lnTo>
                    <a:lnTo>
                      <a:pt x="148" y="188"/>
                    </a:lnTo>
                    <a:lnTo>
                      <a:pt x="150" y="188"/>
                    </a:lnTo>
                    <a:lnTo>
                      <a:pt x="150" y="188"/>
                    </a:lnTo>
                    <a:lnTo>
                      <a:pt x="150" y="186"/>
                    </a:lnTo>
                    <a:lnTo>
                      <a:pt x="150" y="186"/>
                    </a:lnTo>
                    <a:lnTo>
                      <a:pt x="150" y="186"/>
                    </a:lnTo>
                    <a:lnTo>
                      <a:pt x="152" y="186"/>
                    </a:lnTo>
                    <a:lnTo>
                      <a:pt x="152" y="186"/>
                    </a:lnTo>
                    <a:lnTo>
                      <a:pt x="152" y="186"/>
                    </a:lnTo>
                    <a:lnTo>
                      <a:pt x="154" y="186"/>
                    </a:lnTo>
                    <a:lnTo>
                      <a:pt x="154" y="186"/>
                    </a:lnTo>
                    <a:lnTo>
                      <a:pt x="154" y="186"/>
                    </a:lnTo>
                    <a:lnTo>
                      <a:pt x="156" y="186"/>
                    </a:lnTo>
                    <a:lnTo>
                      <a:pt x="156" y="186"/>
                    </a:lnTo>
                    <a:lnTo>
                      <a:pt x="156" y="186"/>
                    </a:lnTo>
                    <a:lnTo>
                      <a:pt x="156" y="186"/>
                    </a:lnTo>
                    <a:lnTo>
                      <a:pt x="157" y="186"/>
                    </a:lnTo>
                    <a:lnTo>
                      <a:pt x="157" y="186"/>
                    </a:lnTo>
                    <a:lnTo>
                      <a:pt x="157" y="186"/>
                    </a:lnTo>
                    <a:lnTo>
                      <a:pt x="159" y="186"/>
                    </a:lnTo>
                    <a:lnTo>
                      <a:pt x="159" y="186"/>
                    </a:lnTo>
                    <a:lnTo>
                      <a:pt x="159" y="186"/>
                    </a:lnTo>
                    <a:lnTo>
                      <a:pt x="161" y="184"/>
                    </a:lnTo>
                    <a:lnTo>
                      <a:pt x="161" y="184"/>
                    </a:lnTo>
                    <a:lnTo>
                      <a:pt x="161" y="184"/>
                    </a:lnTo>
                    <a:lnTo>
                      <a:pt x="161" y="184"/>
                    </a:lnTo>
                    <a:lnTo>
                      <a:pt x="161" y="184"/>
                    </a:lnTo>
                    <a:lnTo>
                      <a:pt x="161" y="184"/>
                    </a:lnTo>
                    <a:lnTo>
                      <a:pt x="161" y="184"/>
                    </a:lnTo>
                    <a:lnTo>
                      <a:pt x="163" y="184"/>
                    </a:lnTo>
                    <a:lnTo>
                      <a:pt x="163" y="184"/>
                    </a:lnTo>
                    <a:lnTo>
                      <a:pt x="163" y="184"/>
                    </a:lnTo>
                    <a:lnTo>
                      <a:pt x="165" y="184"/>
                    </a:lnTo>
                    <a:lnTo>
                      <a:pt x="165" y="184"/>
                    </a:lnTo>
                    <a:lnTo>
                      <a:pt x="165" y="184"/>
                    </a:lnTo>
                    <a:lnTo>
                      <a:pt x="165" y="184"/>
                    </a:lnTo>
                    <a:lnTo>
                      <a:pt x="165" y="184"/>
                    </a:lnTo>
                    <a:lnTo>
                      <a:pt x="165" y="184"/>
                    </a:lnTo>
                    <a:lnTo>
                      <a:pt x="165" y="184"/>
                    </a:lnTo>
                    <a:lnTo>
                      <a:pt x="166" y="184"/>
                    </a:lnTo>
                    <a:lnTo>
                      <a:pt x="166" y="182"/>
                    </a:lnTo>
                    <a:lnTo>
                      <a:pt x="166" y="182"/>
                    </a:lnTo>
                    <a:lnTo>
                      <a:pt x="166" y="182"/>
                    </a:lnTo>
                    <a:lnTo>
                      <a:pt x="166" y="182"/>
                    </a:lnTo>
                    <a:lnTo>
                      <a:pt x="166" y="182"/>
                    </a:lnTo>
                    <a:lnTo>
                      <a:pt x="166" y="182"/>
                    </a:lnTo>
                    <a:lnTo>
                      <a:pt x="166" y="182"/>
                    </a:lnTo>
                    <a:lnTo>
                      <a:pt x="166" y="182"/>
                    </a:lnTo>
                    <a:lnTo>
                      <a:pt x="166" y="182"/>
                    </a:lnTo>
                    <a:lnTo>
                      <a:pt x="168" y="182"/>
                    </a:lnTo>
                    <a:lnTo>
                      <a:pt x="168" y="182"/>
                    </a:lnTo>
                    <a:lnTo>
                      <a:pt x="170" y="182"/>
                    </a:lnTo>
                    <a:lnTo>
                      <a:pt x="170" y="182"/>
                    </a:lnTo>
                    <a:lnTo>
                      <a:pt x="170" y="182"/>
                    </a:lnTo>
                    <a:lnTo>
                      <a:pt x="170" y="182"/>
                    </a:lnTo>
                    <a:lnTo>
                      <a:pt x="170" y="182"/>
                    </a:lnTo>
                    <a:lnTo>
                      <a:pt x="170" y="182"/>
                    </a:lnTo>
                    <a:lnTo>
                      <a:pt x="172" y="182"/>
                    </a:lnTo>
                    <a:lnTo>
                      <a:pt x="172" y="182"/>
                    </a:lnTo>
                    <a:lnTo>
                      <a:pt x="172" y="182"/>
                    </a:lnTo>
                    <a:lnTo>
                      <a:pt x="172" y="182"/>
                    </a:lnTo>
                    <a:lnTo>
                      <a:pt x="172" y="182"/>
                    </a:lnTo>
                    <a:lnTo>
                      <a:pt x="172" y="182"/>
                    </a:lnTo>
                    <a:lnTo>
                      <a:pt x="172" y="182"/>
                    </a:lnTo>
                    <a:lnTo>
                      <a:pt x="174" y="182"/>
                    </a:lnTo>
                    <a:lnTo>
                      <a:pt x="174" y="182"/>
                    </a:lnTo>
                    <a:lnTo>
                      <a:pt x="174" y="182"/>
                    </a:lnTo>
                    <a:lnTo>
                      <a:pt x="174" y="182"/>
                    </a:lnTo>
                    <a:lnTo>
                      <a:pt x="174" y="182"/>
                    </a:lnTo>
                    <a:lnTo>
                      <a:pt x="174" y="181"/>
                    </a:lnTo>
                    <a:lnTo>
                      <a:pt x="174" y="181"/>
                    </a:lnTo>
                    <a:lnTo>
                      <a:pt x="174" y="181"/>
                    </a:lnTo>
                    <a:lnTo>
                      <a:pt x="174" y="181"/>
                    </a:lnTo>
                    <a:lnTo>
                      <a:pt x="174" y="181"/>
                    </a:lnTo>
                    <a:lnTo>
                      <a:pt x="174" y="181"/>
                    </a:lnTo>
                    <a:lnTo>
                      <a:pt x="176" y="181"/>
                    </a:lnTo>
                    <a:lnTo>
                      <a:pt x="176" y="181"/>
                    </a:lnTo>
                    <a:lnTo>
                      <a:pt x="176" y="181"/>
                    </a:lnTo>
                    <a:lnTo>
                      <a:pt x="176" y="181"/>
                    </a:lnTo>
                    <a:lnTo>
                      <a:pt x="176" y="179"/>
                    </a:lnTo>
                    <a:lnTo>
                      <a:pt x="176" y="179"/>
                    </a:lnTo>
                    <a:lnTo>
                      <a:pt x="176" y="179"/>
                    </a:lnTo>
                    <a:lnTo>
                      <a:pt x="176" y="179"/>
                    </a:lnTo>
                    <a:lnTo>
                      <a:pt x="177" y="179"/>
                    </a:lnTo>
                    <a:lnTo>
                      <a:pt x="177" y="179"/>
                    </a:lnTo>
                    <a:lnTo>
                      <a:pt x="177" y="179"/>
                    </a:lnTo>
                    <a:lnTo>
                      <a:pt x="177" y="179"/>
                    </a:lnTo>
                    <a:lnTo>
                      <a:pt x="177" y="179"/>
                    </a:lnTo>
                    <a:lnTo>
                      <a:pt x="177" y="179"/>
                    </a:lnTo>
                    <a:lnTo>
                      <a:pt x="177" y="179"/>
                    </a:lnTo>
                    <a:lnTo>
                      <a:pt x="177" y="179"/>
                    </a:lnTo>
                    <a:lnTo>
                      <a:pt x="177" y="179"/>
                    </a:lnTo>
                    <a:lnTo>
                      <a:pt x="179" y="179"/>
                    </a:lnTo>
                    <a:lnTo>
                      <a:pt x="179" y="179"/>
                    </a:lnTo>
                    <a:lnTo>
                      <a:pt x="179" y="181"/>
                    </a:lnTo>
                    <a:lnTo>
                      <a:pt x="179" y="181"/>
                    </a:lnTo>
                    <a:lnTo>
                      <a:pt x="179" y="181"/>
                    </a:lnTo>
                    <a:lnTo>
                      <a:pt x="179" y="181"/>
                    </a:lnTo>
                    <a:lnTo>
                      <a:pt x="179" y="181"/>
                    </a:lnTo>
                    <a:lnTo>
                      <a:pt x="179" y="181"/>
                    </a:lnTo>
                    <a:lnTo>
                      <a:pt x="181" y="181"/>
                    </a:lnTo>
                    <a:lnTo>
                      <a:pt x="181" y="182"/>
                    </a:lnTo>
                    <a:lnTo>
                      <a:pt x="181" y="182"/>
                    </a:lnTo>
                    <a:lnTo>
                      <a:pt x="181" y="182"/>
                    </a:lnTo>
                    <a:lnTo>
                      <a:pt x="181" y="182"/>
                    </a:lnTo>
                    <a:lnTo>
                      <a:pt x="181" y="182"/>
                    </a:lnTo>
                    <a:lnTo>
                      <a:pt x="181" y="182"/>
                    </a:lnTo>
                    <a:lnTo>
                      <a:pt x="181" y="182"/>
                    </a:lnTo>
                    <a:lnTo>
                      <a:pt x="181" y="182"/>
                    </a:lnTo>
                    <a:lnTo>
                      <a:pt x="183" y="184"/>
                    </a:lnTo>
                    <a:lnTo>
                      <a:pt x="183" y="184"/>
                    </a:lnTo>
                    <a:lnTo>
                      <a:pt x="183" y="184"/>
                    </a:lnTo>
                    <a:lnTo>
                      <a:pt x="183" y="184"/>
                    </a:lnTo>
                    <a:lnTo>
                      <a:pt x="183" y="184"/>
                    </a:lnTo>
                    <a:lnTo>
                      <a:pt x="183" y="184"/>
                    </a:lnTo>
                    <a:lnTo>
                      <a:pt x="183" y="184"/>
                    </a:lnTo>
                    <a:lnTo>
                      <a:pt x="185" y="184"/>
                    </a:lnTo>
                    <a:lnTo>
                      <a:pt x="185" y="182"/>
                    </a:lnTo>
                    <a:lnTo>
                      <a:pt x="185" y="182"/>
                    </a:lnTo>
                    <a:lnTo>
                      <a:pt x="185" y="182"/>
                    </a:lnTo>
                    <a:lnTo>
                      <a:pt x="185" y="182"/>
                    </a:lnTo>
                    <a:lnTo>
                      <a:pt x="185" y="182"/>
                    </a:lnTo>
                    <a:lnTo>
                      <a:pt x="186" y="182"/>
                    </a:lnTo>
                    <a:lnTo>
                      <a:pt x="186" y="182"/>
                    </a:lnTo>
                    <a:lnTo>
                      <a:pt x="186" y="182"/>
                    </a:lnTo>
                    <a:lnTo>
                      <a:pt x="186" y="182"/>
                    </a:lnTo>
                    <a:lnTo>
                      <a:pt x="186" y="182"/>
                    </a:lnTo>
                    <a:lnTo>
                      <a:pt x="186" y="182"/>
                    </a:lnTo>
                    <a:lnTo>
                      <a:pt x="188" y="182"/>
                    </a:lnTo>
                    <a:lnTo>
                      <a:pt x="188" y="182"/>
                    </a:lnTo>
                    <a:lnTo>
                      <a:pt x="188" y="182"/>
                    </a:lnTo>
                    <a:lnTo>
                      <a:pt x="188" y="182"/>
                    </a:lnTo>
                    <a:lnTo>
                      <a:pt x="188" y="181"/>
                    </a:lnTo>
                    <a:lnTo>
                      <a:pt x="188" y="181"/>
                    </a:lnTo>
                    <a:lnTo>
                      <a:pt x="188" y="181"/>
                    </a:lnTo>
                    <a:lnTo>
                      <a:pt x="188" y="181"/>
                    </a:lnTo>
                    <a:lnTo>
                      <a:pt x="190" y="181"/>
                    </a:lnTo>
                    <a:lnTo>
                      <a:pt x="190" y="181"/>
                    </a:lnTo>
                    <a:lnTo>
                      <a:pt x="190" y="181"/>
                    </a:lnTo>
                    <a:lnTo>
                      <a:pt x="190" y="181"/>
                    </a:lnTo>
                    <a:lnTo>
                      <a:pt x="190" y="181"/>
                    </a:lnTo>
                    <a:lnTo>
                      <a:pt x="192" y="181"/>
                    </a:lnTo>
                    <a:lnTo>
                      <a:pt x="192" y="181"/>
                    </a:lnTo>
                    <a:lnTo>
                      <a:pt x="192" y="181"/>
                    </a:lnTo>
                    <a:lnTo>
                      <a:pt x="192" y="181"/>
                    </a:lnTo>
                    <a:lnTo>
                      <a:pt x="192" y="181"/>
                    </a:lnTo>
                    <a:lnTo>
                      <a:pt x="194" y="181"/>
                    </a:lnTo>
                    <a:lnTo>
                      <a:pt x="194" y="181"/>
                    </a:lnTo>
                    <a:lnTo>
                      <a:pt x="194" y="179"/>
                    </a:lnTo>
                    <a:lnTo>
                      <a:pt x="194" y="179"/>
                    </a:lnTo>
                    <a:lnTo>
                      <a:pt x="194" y="179"/>
                    </a:lnTo>
                    <a:lnTo>
                      <a:pt x="194" y="179"/>
                    </a:lnTo>
                    <a:lnTo>
                      <a:pt x="194" y="179"/>
                    </a:lnTo>
                    <a:lnTo>
                      <a:pt x="195" y="179"/>
                    </a:lnTo>
                    <a:lnTo>
                      <a:pt x="195" y="177"/>
                    </a:lnTo>
                    <a:lnTo>
                      <a:pt x="195" y="177"/>
                    </a:lnTo>
                    <a:lnTo>
                      <a:pt x="195" y="177"/>
                    </a:lnTo>
                    <a:lnTo>
                      <a:pt x="195" y="177"/>
                    </a:lnTo>
                    <a:lnTo>
                      <a:pt x="197" y="177"/>
                    </a:lnTo>
                    <a:lnTo>
                      <a:pt x="197" y="175"/>
                    </a:lnTo>
                    <a:lnTo>
                      <a:pt x="197" y="175"/>
                    </a:lnTo>
                    <a:lnTo>
                      <a:pt x="197" y="173"/>
                    </a:lnTo>
                    <a:lnTo>
                      <a:pt x="197" y="173"/>
                    </a:lnTo>
                    <a:lnTo>
                      <a:pt x="199" y="173"/>
                    </a:lnTo>
                    <a:lnTo>
                      <a:pt x="199" y="173"/>
                    </a:lnTo>
                    <a:lnTo>
                      <a:pt x="199" y="173"/>
                    </a:lnTo>
                    <a:lnTo>
                      <a:pt x="199" y="172"/>
                    </a:lnTo>
                    <a:lnTo>
                      <a:pt x="199" y="172"/>
                    </a:lnTo>
                    <a:lnTo>
                      <a:pt x="201" y="172"/>
                    </a:lnTo>
                    <a:lnTo>
                      <a:pt x="201" y="170"/>
                    </a:lnTo>
                    <a:lnTo>
                      <a:pt x="201" y="170"/>
                    </a:lnTo>
                    <a:lnTo>
                      <a:pt x="201" y="170"/>
                    </a:lnTo>
                    <a:lnTo>
                      <a:pt x="203" y="170"/>
                    </a:lnTo>
                    <a:lnTo>
                      <a:pt x="203" y="170"/>
                    </a:lnTo>
                    <a:lnTo>
                      <a:pt x="203" y="170"/>
                    </a:lnTo>
                    <a:lnTo>
                      <a:pt x="203" y="170"/>
                    </a:lnTo>
                    <a:lnTo>
                      <a:pt x="203" y="170"/>
                    </a:lnTo>
                    <a:lnTo>
                      <a:pt x="204" y="170"/>
                    </a:lnTo>
                    <a:lnTo>
                      <a:pt x="204" y="170"/>
                    </a:lnTo>
                    <a:lnTo>
                      <a:pt x="204" y="170"/>
                    </a:lnTo>
                    <a:lnTo>
                      <a:pt x="204" y="170"/>
                    </a:lnTo>
                    <a:lnTo>
                      <a:pt x="204" y="170"/>
                    </a:lnTo>
                    <a:lnTo>
                      <a:pt x="204" y="170"/>
                    </a:lnTo>
                    <a:lnTo>
                      <a:pt x="204" y="170"/>
                    </a:lnTo>
                    <a:lnTo>
                      <a:pt x="204" y="168"/>
                    </a:lnTo>
                    <a:lnTo>
                      <a:pt x="206" y="168"/>
                    </a:lnTo>
                    <a:lnTo>
                      <a:pt x="206" y="168"/>
                    </a:lnTo>
                    <a:lnTo>
                      <a:pt x="206" y="168"/>
                    </a:lnTo>
                    <a:lnTo>
                      <a:pt x="206" y="168"/>
                    </a:lnTo>
                    <a:lnTo>
                      <a:pt x="206" y="168"/>
                    </a:lnTo>
                    <a:lnTo>
                      <a:pt x="208" y="168"/>
                    </a:lnTo>
                    <a:lnTo>
                      <a:pt x="208" y="168"/>
                    </a:lnTo>
                    <a:lnTo>
                      <a:pt x="208" y="168"/>
                    </a:lnTo>
                    <a:lnTo>
                      <a:pt x="208" y="168"/>
                    </a:lnTo>
                    <a:lnTo>
                      <a:pt x="210" y="168"/>
                    </a:lnTo>
                    <a:lnTo>
                      <a:pt x="210" y="168"/>
                    </a:lnTo>
                    <a:lnTo>
                      <a:pt x="210" y="168"/>
                    </a:lnTo>
                    <a:lnTo>
                      <a:pt x="212" y="168"/>
                    </a:lnTo>
                    <a:lnTo>
                      <a:pt x="212" y="168"/>
                    </a:lnTo>
                    <a:lnTo>
                      <a:pt x="212" y="166"/>
                    </a:lnTo>
                    <a:lnTo>
                      <a:pt x="212" y="166"/>
                    </a:lnTo>
                    <a:lnTo>
                      <a:pt x="212" y="164"/>
                    </a:lnTo>
                    <a:lnTo>
                      <a:pt x="214" y="164"/>
                    </a:lnTo>
                    <a:lnTo>
                      <a:pt x="214" y="164"/>
                    </a:lnTo>
                    <a:lnTo>
                      <a:pt x="214" y="164"/>
                    </a:lnTo>
                    <a:lnTo>
                      <a:pt x="214" y="164"/>
                    </a:lnTo>
                    <a:lnTo>
                      <a:pt x="215" y="164"/>
                    </a:lnTo>
                    <a:lnTo>
                      <a:pt x="215" y="164"/>
                    </a:lnTo>
                    <a:lnTo>
                      <a:pt x="217" y="164"/>
                    </a:lnTo>
                    <a:lnTo>
                      <a:pt x="217" y="164"/>
                    </a:lnTo>
                    <a:lnTo>
                      <a:pt x="219" y="166"/>
                    </a:lnTo>
                    <a:lnTo>
                      <a:pt x="219" y="166"/>
                    </a:lnTo>
                    <a:lnTo>
                      <a:pt x="219" y="166"/>
                    </a:lnTo>
                    <a:lnTo>
                      <a:pt x="221" y="166"/>
                    </a:lnTo>
                    <a:lnTo>
                      <a:pt x="221" y="168"/>
                    </a:lnTo>
                    <a:lnTo>
                      <a:pt x="221" y="170"/>
                    </a:lnTo>
                    <a:lnTo>
                      <a:pt x="223" y="170"/>
                    </a:lnTo>
                    <a:lnTo>
                      <a:pt x="223" y="170"/>
                    </a:lnTo>
                    <a:lnTo>
                      <a:pt x="223" y="170"/>
                    </a:lnTo>
                    <a:lnTo>
                      <a:pt x="224" y="170"/>
                    </a:lnTo>
                    <a:lnTo>
                      <a:pt x="224" y="170"/>
                    </a:lnTo>
                    <a:lnTo>
                      <a:pt x="224" y="168"/>
                    </a:lnTo>
                    <a:lnTo>
                      <a:pt x="226" y="166"/>
                    </a:lnTo>
                    <a:lnTo>
                      <a:pt x="226" y="164"/>
                    </a:lnTo>
                    <a:lnTo>
                      <a:pt x="228" y="164"/>
                    </a:lnTo>
                    <a:lnTo>
                      <a:pt x="228" y="164"/>
                    </a:lnTo>
                    <a:lnTo>
                      <a:pt x="228" y="163"/>
                    </a:lnTo>
                    <a:lnTo>
                      <a:pt x="230" y="163"/>
                    </a:lnTo>
                    <a:lnTo>
                      <a:pt x="232" y="163"/>
                    </a:lnTo>
                    <a:lnTo>
                      <a:pt x="232" y="163"/>
                    </a:lnTo>
                    <a:lnTo>
                      <a:pt x="232" y="163"/>
                    </a:lnTo>
                    <a:lnTo>
                      <a:pt x="233" y="163"/>
                    </a:lnTo>
                    <a:lnTo>
                      <a:pt x="233" y="161"/>
                    </a:lnTo>
                    <a:lnTo>
                      <a:pt x="235" y="161"/>
                    </a:lnTo>
                    <a:lnTo>
                      <a:pt x="235" y="161"/>
                    </a:lnTo>
                    <a:lnTo>
                      <a:pt x="237" y="161"/>
                    </a:lnTo>
                    <a:lnTo>
                      <a:pt x="237" y="161"/>
                    </a:lnTo>
                    <a:lnTo>
                      <a:pt x="237" y="161"/>
                    </a:lnTo>
                    <a:lnTo>
                      <a:pt x="237" y="161"/>
                    </a:lnTo>
                    <a:lnTo>
                      <a:pt x="239" y="161"/>
                    </a:lnTo>
                    <a:lnTo>
                      <a:pt x="239" y="161"/>
                    </a:lnTo>
                    <a:lnTo>
                      <a:pt x="239" y="159"/>
                    </a:lnTo>
                    <a:lnTo>
                      <a:pt x="239" y="159"/>
                    </a:lnTo>
                    <a:lnTo>
                      <a:pt x="239" y="159"/>
                    </a:lnTo>
                    <a:lnTo>
                      <a:pt x="239" y="157"/>
                    </a:lnTo>
                    <a:lnTo>
                      <a:pt x="239" y="157"/>
                    </a:lnTo>
                    <a:lnTo>
                      <a:pt x="239" y="155"/>
                    </a:lnTo>
                    <a:lnTo>
                      <a:pt x="241" y="155"/>
                    </a:lnTo>
                    <a:lnTo>
                      <a:pt x="241" y="155"/>
                    </a:lnTo>
                    <a:lnTo>
                      <a:pt x="241" y="155"/>
                    </a:lnTo>
                    <a:lnTo>
                      <a:pt x="241" y="155"/>
                    </a:lnTo>
                    <a:lnTo>
                      <a:pt x="241" y="154"/>
                    </a:lnTo>
                    <a:lnTo>
                      <a:pt x="241" y="154"/>
                    </a:lnTo>
                    <a:lnTo>
                      <a:pt x="241" y="154"/>
                    </a:lnTo>
                    <a:lnTo>
                      <a:pt x="241" y="154"/>
                    </a:lnTo>
                    <a:lnTo>
                      <a:pt x="242" y="154"/>
                    </a:lnTo>
                    <a:lnTo>
                      <a:pt x="242" y="154"/>
                    </a:lnTo>
                    <a:lnTo>
                      <a:pt x="242" y="154"/>
                    </a:lnTo>
                    <a:lnTo>
                      <a:pt x="242" y="152"/>
                    </a:lnTo>
                    <a:lnTo>
                      <a:pt x="242" y="152"/>
                    </a:lnTo>
                    <a:lnTo>
                      <a:pt x="242" y="152"/>
                    </a:lnTo>
                    <a:lnTo>
                      <a:pt x="242" y="152"/>
                    </a:lnTo>
                    <a:lnTo>
                      <a:pt x="242" y="152"/>
                    </a:lnTo>
                    <a:lnTo>
                      <a:pt x="242" y="152"/>
                    </a:lnTo>
                    <a:lnTo>
                      <a:pt x="244" y="152"/>
                    </a:lnTo>
                    <a:lnTo>
                      <a:pt x="244" y="152"/>
                    </a:lnTo>
                    <a:lnTo>
                      <a:pt x="244" y="152"/>
                    </a:lnTo>
                    <a:lnTo>
                      <a:pt x="244" y="150"/>
                    </a:lnTo>
                    <a:lnTo>
                      <a:pt x="244" y="150"/>
                    </a:lnTo>
                    <a:lnTo>
                      <a:pt x="244" y="150"/>
                    </a:lnTo>
                    <a:lnTo>
                      <a:pt x="244" y="148"/>
                    </a:lnTo>
                    <a:lnTo>
                      <a:pt x="244" y="148"/>
                    </a:lnTo>
                    <a:lnTo>
                      <a:pt x="246" y="148"/>
                    </a:lnTo>
                    <a:lnTo>
                      <a:pt x="246" y="148"/>
                    </a:lnTo>
                    <a:lnTo>
                      <a:pt x="246" y="146"/>
                    </a:lnTo>
                    <a:lnTo>
                      <a:pt x="246" y="146"/>
                    </a:lnTo>
                    <a:lnTo>
                      <a:pt x="246" y="146"/>
                    </a:lnTo>
                    <a:lnTo>
                      <a:pt x="246" y="146"/>
                    </a:lnTo>
                    <a:lnTo>
                      <a:pt x="246" y="146"/>
                    </a:lnTo>
                    <a:lnTo>
                      <a:pt x="246" y="145"/>
                    </a:lnTo>
                    <a:lnTo>
                      <a:pt x="246" y="145"/>
                    </a:lnTo>
                    <a:lnTo>
                      <a:pt x="244" y="145"/>
                    </a:lnTo>
                    <a:lnTo>
                      <a:pt x="244" y="143"/>
                    </a:lnTo>
                    <a:lnTo>
                      <a:pt x="244" y="143"/>
                    </a:lnTo>
                    <a:lnTo>
                      <a:pt x="244" y="143"/>
                    </a:lnTo>
                    <a:lnTo>
                      <a:pt x="244" y="143"/>
                    </a:lnTo>
                    <a:lnTo>
                      <a:pt x="244" y="143"/>
                    </a:lnTo>
                    <a:lnTo>
                      <a:pt x="244" y="143"/>
                    </a:lnTo>
                    <a:lnTo>
                      <a:pt x="244" y="141"/>
                    </a:lnTo>
                    <a:lnTo>
                      <a:pt x="244" y="141"/>
                    </a:lnTo>
                    <a:lnTo>
                      <a:pt x="244" y="141"/>
                    </a:lnTo>
                    <a:lnTo>
                      <a:pt x="244" y="141"/>
                    </a:lnTo>
                    <a:lnTo>
                      <a:pt x="244" y="139"/>
                    </a:lnTo>
                    <a:lnTo>
                      <a:pt x="244" y="139"/>
                    </a:lnTo>
                    <a:lnTo>
                      <a:pt x="242" y="139"/>
                    </a:lnTo>
                    <a:lnTo>
                      <a:pt x="242" y="139"/>
                    </a:lnTo>
                    <a:lnTo>
                      <a:pt x="242" y="139"/>
                    </a:lnTo>
                    <a:lnTo>
                      <a:pt x="242" y="139"/>
                    </a:lnTo>
                    <a:lnTo>
                      <a:pt x="242" y="137"/>
                    </a:lnTo>
                    <a:lnTo>
                      <a:pt x="242" y="137"/>
                    </a:lnTo>
                    <a:lnTo>
                      <a:pt x="241" y="137"/>
                    </a:lnTo>
                    <a:lnTo>
                      <a:pt x="241" y="135"/>
                    </a:lnTo>
                    <a:lnTo>
                      <a:pt x="241" y="134"/>
                    </a:lnTo>
                    <a:lnTo>
                      <a:pt x="241" y="134"/>
                    </a:lnTo>
                    <a:lnTo>
                      <a:pt x="241" y="134"/>
                    </a:lnTo>
                    <a:lnTo>
                      <a:pt x="239" y="134"/>
                    </a:lnTo>
                    <a:lnTo>
                      <a:pt x="239" y="134"/>
                    </a:lnTo>
                    <a:lnTo>
                      <a:pt x="239" y="134"/>
                    </a:lnTo>
                    <a:lnTo>
                      <a:pt x="239" y="132"/>
                    </a:lnTo>
                    <a:lnTo>
                      <a:pt x="239" y="132"/>
                    </a:lnTo>
                    <a:lnTo>
                      <a:pt x="239" y="132"/>
                    </a:lnTo>
                    <a:lnTo>
                      <a:pt x="239" y="130"/>
                    </a:lnTo>
                    <a:lnTo>
                      <a:pt x="239" y="130"/>
                    </a:lnTo>
                    <a:lnTo>
                      <a:pt x="239" y="130"/>
                    </a:lnTo>
                    <a:lnTo>
                      <a:pt x="239" y="130"/>
                    </a:lnTo>
                    <a:lnTo>
                      <a:pt x="239" y="130"/>
                    </a:lnTo>
                    <a:lnTo>
                      <a:pt x="239" y="130"/>
                    </a:lnTo>
                    <a:lnTo>
                      <a:pt x="239" y="128"/>
                    </a:lnTo>
                    <a:lnTo>
                      <a:pt x="239" y="128"/>
                    </a:lnTo>
                    <a:lnTo>
                      <a:pt x="239" y="128"/>
                    </a:lnTo>
                    <a:lnTo>
                      <a:pt x="241" y="128"/>
                    </a:lnTo>
                    <a:lnTo>
                      <a:pt x="241" y="128"/>
                    </a:lnTo>
                    <a:lnTo>
                      <a:pt x="241" y="128"/>
                    </a:lnTo>
                    <a:lnTo>
                      <a:pt x="241" y="128"/>
                    </a:lnTo>
                    <a:lnTo>
                      <a:pt x="241" y="126"/>
                    </a:lnTo>
                    <a:lnTo>
                      <a:pt x="241" y="126"/>
                    </a:lnTo>
                    <a:lnTo>
                      <a:pt x="241" y="126"/>
                    </a:lnTo>
                    <a:lnTo>
                      <a:pt x="241" y="126"/>
                    </a:lnTo>
                    <a:lnTo>
                      <a:pt x="241" y="125"/>
                    </a:lnTo>
                    <a:lnTo>
                      <a:pt x="241" y="123"/>
                    </a:lnTo>
                    <a:lnTo>
                      <a:pt x="241" y="123"/>
                    </a:lnTo>
                    <a:lnTo>
                      <a:pt x="241" y="123"/>
                    </a:lnTo>
                    <a:lnTo>
                      <a:pt x="241" y="123"/>
                    </a:lnTo>
                    <a:lnTo>
                      <a:pt x="242" y="121"/>
                    </a:lnTo>
                    <a:lnTo>
                      <a:pt x="242" y="121"/>
                    </a:lnTo>
                    <a:lnTo>
                      <a:pt x="242" y="121"/>
                    </a:lnTo>
                    <a:lnTo>
                      <a:pt x="242" y="121"/>
                    </a:lnTo>
                    <a:lnTo>
                      <a:pt x="244" y="119"/>
                    </a:lnTo>
                    <a:lnTo>
                      <a:pt x="244" y="119"/>
                    </a:lnTo>
                    <a:lnTo>
                      <a:pt x="244" y="119"/>
                    </a:lnTo>
                    <a:lnTo>
                      <a:pt x="244" y="119"/>
                    </a:lnTo>
                    <a:lnTo>
                      <a:pt x="244" y="119"/>
                    </a:lnTo>
                    <a:lnTo>
                      <a:pt x="244" y="119"/>
                    </a:lnTo>
                    <a:lnTo>
                      <a:pt x="246" y="119"/>
                    </a:lnTo>
                    <a:lnTo>
                      <a:pt x="246" y="119"/>
                    </a:lnTo>
                    <a:lnTo>
                      <a:pt x="246" y="117"/>
                    </a:lnTo>
                    <a:lnTo>
                      <a:pt x="246" y="117"/>
                    </a:lnTo>
                    <a:lnTo>
                      <a:pt x="248" y="117"/>
                    </a:lnTo>
                    <a:lnTo>
                      <a:pt x="248" y="116"/>
                    </a:lnTo>
                    <a:lnTo>
                      <a:pt x="248" y="116"/>
                    </a:lnTo>
                    <a:lnTo>
                      <a:pt x="250" y="116"/>
                    </a:lnTo>
                    <a:lnTo>
                      <a:pt x="250" y="116"/>
                    </a:lnTo>
                    <a:lnTo>
                      <a:pt x="251" y="114"/>
                    </a:lnTo>
                    <a:lnTo>
                      <a:pt x="251" y="114"/>
                    </a:lnTo>
                    <a:lnTo>
                      <a:pt x="251" y="114"/>
                    </a:lnTo>
                    <a:lnTo>
                      <a:pt x="251" y="114"/>
                    </a:lnTo>
                    <a:lnTo>
                      <a:pt x="253" y="114"/>
                    </a:lnTo>
                    <a:lnTo>
                      <a:pt x="253" y="112"/>
                    </a:lnTo>
                    <a:lnTo>
                      <a:pt x="253" y="112"/>
                    </a:lnTo>
                    <a:lnTo>
                      <a:pt x="253" y="112"/>
                    </a:lnTo>
                    <a:lnTo>
                      <a:pt x="253" y="110"/>
                    </a:lnTo>
                    <a:lnTo>
                      <a:pt x="253" y="110"/>
                    </a:lnTo>
                    <a:lnTo>
                      <a:pt x="253" y="110"/>
                    </a:lnTo>
                    <a:lnTo>
                      <a:pt x="253" y="110"/>
                    </a:lnTo>
                    <a:lnTo>
                      <a:pt x="253" y="110"/>
                    </a:lnTo>
                    <a:lnTo>
                      <a:pt x="253" y="108"/>
                    </a:lnTo>
                    <a:lnTo>
                      <a:pt x="253" y="108"/>
                    </a:lnTo>
                    <a:lnTo>
                      <a:pt x="253" y="108"/>
                    </a:lnTo>
                    <a:lnTo>
                      <a:pt x="255" y="108"/>
                    </a:lnTo>
                    <a:lnTo>
                      <a:pt x="255" y="107"/>
                    </a:lnTo>
                    <a:lnTo>
                      <a:pt x="255" y="107"/>
                    </a:lnTo>
                    <a:lnTo>
                      <a:pt x="255" y="107"/>
                    </a:lnTo>
                    <a:lnTo>
                      <a:pt x="255" y="107"/>
                    </a:lnTo>
                    <a:lnTo>
                      <a:pt x="255" y="107"/>
                    </a:lnTo>
                    <a:lnTo>
                      <a:pt x="255" y="107"/>
                    </a:lnTo>
                    <a:lnTo>
                      <a:pt x="255" y="105"/>
                    </a:lnTo>
                    <a:lnTo>
                      <a:pt x="255" y="105"/>
                    </a:lnTo>
                    <a:lnTo>
                      <a:pt x="255" y="105"/>
                    </a:lnTo>
                    <a:lnTo>
                      <a:pt x="255" y="105"/>
                    </a:lnTo>
                    <a:lnTo>
                      <a:pt x="255" y="103"/>
                    </a:lnTo>
                    <a:lnTo>
                      <a:pt x="255" y="103"/>
                    </a:lnTo>
                    <a:lnTo>
                      <a:pt x="255" y="103"/>
                    </a:lnTo>
                    <a:lnTo>
                      <a:pt x="255" y="103"/>
                    </a:lnTo>
                    <a:lnTo>
                      <a:pt x="255" y="103"/>
                    </a:lnTo>
                    <a:lnTo>
                      <a:pt x="255" y="103"/>
                    </a:lnTo>
                    <a:lnTo>
                      <a:pt x="255" y="101"/>
                    </a:lnTo>
                    <a:lnTo>
                      <a:pt x="257" y="101"/>
                    </a:lnTo>
                    <a:lnTo>
                      <a:pt x="257" y="103"/>
                    </a:lnTo>
                    <a:lnTo>
                      <a:pt x="257" y="103"/>
                    </a:lnTo>
                    <a:lnTo>
                      <a:pt x="257" y="103"/>
                    </a:lnTo>
                    <a:lnTo>
                      <a:pt x="257" y="103"/>
                    </a:lnTo>
                    <a:lnTo>
                      <a:pt x="257" y="103"/>
                    </a:lnTo>
                    <a:lnTo>
                      <a:pt x="259" y="103"/>
                    </a:lnTo>
                    <a:lnTo>
                      <a:pt x="259" y="103"/>
                    </a:lnTo>
                    <a:lnTo>
                      <a:pt x="259" y="103"/>
                    </a:lnTo>
                    <a:lnTo>
                      <a:pt x="259" y="103"/>
                    </a:lnTo>
                    <a:lnTo>
                      <a:pt x="259" y="105"/>
                    </a:lnTo>
                    <a:lnTo>
                      <a:pt x="259" y="105"/>
                    </a:lnTo>
                    <a:lnTo>
                      <a:pt x="261" y="105"/>
                    </a:lnTo>
                    <a:lnTo>
                      <a:pt x="261" y="105"/>
                    </a:lnTo>
                    <a:lnTo>
                      <a:pt x="261" y="105"/>
                    </a:lnTo>
                    <a:lnTo>
                      <a:pt x="261" y="105"/>
                    </a:lnTo>
                    <a:lnTo>
                      <a:pt x="261" y="105"/>
                    </a:lnTo>
                    <a:lnTo>
                      <a:pt x="262" y="105"/>
                    </a:lnTo>
                    <a:lnTo>
                      <a:pt x="262" y="105"/>
                    </a:lnTo>
                    <a:lnTo>
                      <a:pt x="262" y="105"/>
                    </a:lnTo>
                    <a:lnTo>
                      <a:pt x="262" y="105"/>
                    </a:lnTo>
                    <a:lnTo>
                      <a:pt x="264" y="105"/>
                    </a:lnTo>
                    <a:lnTo>
                      <a:pt x="264" y="103"/>
                    </a:lnTo>
                    <a:lnTo>
                      <a:pt x="266" y="103"/>
                    </a:lnTo>
                    <a:lnTo>
                      <a:pt x="266" y="103"/>
                    </a:lnTo>
                    <a:lnTo>
                      <a:pt x="266" y="105"/>
                    </a:lnTo>
                    <a:lnTo>
                      <a:pt x="266" y="105"/>
                    </a:lnTo>
                    <a:lnTo>
                      <a:pt x="266" y="105"/>
                    </a:lnTo>
                    <a:lnTo>
                      <a:pt x="266" y="105"/>
                    </a:lnTo>
                    <a:lnTo>
                      <a:pt x="268" y="105"/>
                    </a:lnTo>
                    <a:lnTo>
                      <a:pt x="268" y="105"/>
                    </a:lnTo>
                    <a:lnTo>
                      <a:pt x="268" y="105"/>
                    </a:lnTo>
                    <a:lnTo>
                      <a:pt x="268" y="105"/>
                    </a:lnTo>
                    <a:lnTo>
                      <a:pt x="268" y="105"/>
                    </a:lnTo>
                    <a:lnTo>
                      <a:pt x="270" y="105"/>
                    </a:lnTo>
                    <a:lnTo>
                      <a:pt x="270" y="105"/>
                    </a:lnTo>
                    <a:lnTo>
                      <a:pt x="270" y="105"/>
                    </a:lnTo>
                    <a:lnTo>
                      <a:pt x="270" y="105"/>
                    </a:lnTo>
                    <a:lnTo>
                      <a:pt x="271" y="105"/>
                    </a:lnTo>
                    <a:lnTo>
                      <a:pt x="271" y="105"/>
                    </a:lnTo>
                    <a:lnTo>
                      <a:pt x="271" y="105"/>
                    </a:lnTo>
                    <a:lnTo>
                      <a:pt x="271" y="105"/>
                    </a:lnTo>
                    <a:lnTo>
                      <a:pt x="271" y="105"/>
                    </a:lnTo>
                    <a:lnTo>
                      <a:pt x="271" y="105"/>
                    </a:lnTo>
                    <a:lnTo>
                      <a:pt x="273" y="105"/>
                    </a:lnTo>
                    <a:lnTo>
                      <a:pt x="273" y="105"/>
                    </a:lnTo>
                    <a:lnTo>
                      <a:pt x="273" y="105"/>
                    </a:lnTo>
                    <a:lnTo>
                      <a:pt x="273" y="105"/>
                    </a:lnTo>
                    <a:lnTo>
                      <a:pt x="273" y="105"/>
                    </a:lnTo>
                    <a:lnTo>
                      <a:pt x="275" y="105"/>
                    </a:lnTo>
                    <a:lnTo>
                      <a:pt x="275" y="105"/>
                    </a:lnTo>
                    <a:lnTo>
                      <a:pt x="277" y="105"/>
                    </a:lnTo>
                    <a:lnTo>
                      <a:pt x="277" y="105"/>
                    </a:lnTo>
                    <a:lnTo>
                      <a:pt x="277" y="105"/>
                    </a:lnTo>
                    <a:lnTo>
                      <a:pt x="277" y="105"/>
                    </a:lnTo>
                    <a:lnTo>
                      <a:pt x="277" y="105"/>
                    </a:lnTo>
                    <a:lnTo>
                      <a:pt x="279" y="105"/>
                    </a:lnTo>
                    <a:lnTo>
                      <a:pt x="279" y="105"/>
                    </a:lnTo>
                    <a:lnTo>
                      <a:pt x="279" y="105"/>
                    </a:lnTo>
                    <a:lnTo>
                      <a:pt x="279" y="105"/>
                    </a:lnTo>
                    <a:lnTo>
                      <a:pt x="279" y="107"/>
                    </a:lnTo>
                    <a:lnTo>
                      <a:pt x="279" y="107"/>
                    </a:lnTo>
                    <a:lnTo>
                      <a:pt x="279" y="107"/>
                    </a:lnTo>
                    <a:lnTo>
                      <a:pt x="279" y="107"/>
                    </a:lnTo>
                    <a:lnTo>
                      <a:pt x="279" y="107"/>
                    </a:lnTo>
                    <a:lnTo>
                      <a:pt x="279" y="107"/>
                    </a:lnTo>
                    <a:lnTo>
                      <a:pt x="280" y="107"/>
                    </a:lnTo>
                    <a:lnTo>
                      <a:pt x="280" y="107"/>
                    </a:lnTo>
                    <a:lnTo>
                      <a:pt x="280" y="105"/>
                    </a:lnTo>
                    <a:lnTo>
                      <a:pt x="280" y="105"/>
                    </a:lnTo>
                    <a:lnTo>
                      <a:pt x="280" y="105"/>
                    </a:lnTo>
                    <a:lnTo>
                      <a:pt x="280" y="103"/>
                    </a:lnTo>
                    <a:lnTo>
                      <a:pt x="280" y="103"/>
                    </a:lnTo>
                    <a:lnTo>
                      <a:pt x="280" y="103"/>
                    </a:lnTo>
                    <a:lnTo>
                      <a:pt x="280" y="103"/>
                    </a:lnTo>
                    <a:lnTo>
                      <a:pt x="282" y="101"/>
                    </a:lnTo>
                    <a:lnTo>
                      <a:pt x="282" y="101"/>
                    </a:lnTo>
                    <a:lnTo>
                      <a:pt x="282" y="101"/>
                    </a:lnTo>
                    <a:lnTo>
                      <a:pt x="282" y="103"/>
                    </a:lnTo>
                    <a:lnTo>
                      <a:pt x="282" y="103"/>
                    </a:lnTo>
                    <a:lnTo>
                      <a:pt x="284" y="103"/>
                    </a:lnTo>
                    <a:lnTo>
                      <a:pt x="286" y="103"/>
                    </a:lnTo>
                    <a:lnTo>
                      <a:pt x="286" y="103"/>
                    </a:lnTo>
                    <a:lnTo>
                      <a:pt x="286" y="103"/>
                    </a:lnTo>
                    <a:lnTo>
                      <a:pt x="286" y="103"/>
                    </a:lnTo>
                    <a:lnTo>
                      <a:pt x="288" y="103"/>
                    </a:lnTo>
                    <a:lnTo>
                      <a:pt x="288" y="103"/>
                    </a:lnTo>
                    <a:lnTo>
                      <a:pt x="288" y="103"/>
                    </a:lnTo>
                    <a:lnTo>
                      <a:pt x="289" y="103"/>
                    </a:lnTo>
                    <a:lnTo>
                      <a:pt x="289" y="103"/>
                    </a:lnTo>
                    <a:lnTo>
                      <a:pt x="289" y="101"/>
                    </a:lnTo>
                    <a:lnTo>
                      <a:pt x="289" y="101"/>
                    </a:lnTo>
                    <a:lnTo>
                      <a:pt x="289" y="101"/>
                    </a:lnTo>
                    <a:lnTo>
                      <a:pt x="289" y="101"/>
                    </a:lnTo>
                    <a:lnTo>
                      <a:pt x="289" y="101"/>
                    </a:lnTo>
                    <a:lnTo>
                      <a:pt x="289" y="99"/>
                    </a:lnTo>
                    <a:lnTo>
                      <a:pt x="291" y="99"/>
                    </a:lnTo>
                    <a:lnTo>
                      <a:pt x="291" y="99"/>
                    </a:lnTo>
                    <a:lnTo>
                      <a:pt x="291" y="99"/>
                    </a:lnTo>
                    <a:lnTo>
                      <a:pt x="291" y="101"/>
                    </a:lnTo>
                    <a:lnTo>
                      <a:pt x="291" y="101"/>
                    </a:lnTo>
                    <a:lnTo>
                      <a:pt x="291" y="103"/>
                    </a:lnTo>
                    <a:lnTo>
                      <a:pt x="293" y="103"/>
                    </a:lnTo>
                    <a:lnTo>
                      <a:pt x="293" y="103"/>
                    </a:lnTo>
                    <a:lnTo>
                      <a:pt x="293" y="103"/>
                    </a:lnTo>
                    <a:lnTo>
                      <a:pt x="293" y="103"/>
                    </a:lnTo>
                    <a:lnTo>
                      <a:pt x="293" y="105"/>
                    </a:lnTo>
                    <a:lnTo>
                      <a:pt x="293" y="105"/>
                    </a:lnTo>
                    <a:lnTo>
                      <a:pt x="293" y="105"/>
                    </a:lnTo>
                    <a:lnTo>
                      <a:pt x="295" y="105"/>
                    </a:lnTo>
                    <a:lnTo>
                      <a:pt x="295" y="105"/>
                    </a:lnTo>
                    <a:lnTo>
                      <a:pt x="295" y="105"/>
                    </a:lnTo>
                    <a:lnTo>
                      <a:pt x="295" y="105"/>
                    </a:lnTo>
                    <a:lnTo>
                      <a:pt x="295" y="105"/>
                    </a:lnTo>
                    <a:lnTo>
                      <a:pt x="295" y="105"/>
                    </a:lnTo>
                    <a:lnTo>
                      <a:pt x="297" y="105"/>
                    </a:lnTo>
                    <a:lnTo>
                      <a:pt x="297" y="105"/>
                    </a:lnTo>
                    <a:lnTo>
                      <a:pt x="297" y="105"/>
                    </a:lnTo>
                    <a:lnTo>
                      <a:pt x="297" y="107"/>
                    </a:lnTo>
                    <a:lnTo>
                      <a:pt x="299" y="107"/>
                    </a:lnTo>
                    <a:lnTo>
                      <a:pt x="299" y="107"/>
                    </a:lnTo>
                    <a:lnTo>
                      <a:pt x="299" y="107"/>
                    </a:lnTo>
                    <a:lnTo>
                      <a:pt x="299" y="107"/>
                    </a:lnTo>
                    <a:lnTo>
                      <a:pt x="299" y="107"/>
                    </a:lnTo>
                    <a:lnTo>
                      <a:pt x="299" y="108"/>
                    </a:lnTo>
                    <a:lnTo>
                      <a:pt x="299" y="108"/>
                    </a:lnTo>
                    <a:lnTo>
                      <a:pt x="299" y="108"/>
                    </a:lnTo>
                    <a:lnTo>
                      <a:pt x="299" y="108"/>
                    </a:lnTo>
                    <a:lnTo>
                      <a:pt x="299" y="108"/>
                    </a:lnTo>
                    <a:lnTo>
                      <a:pt x="299" y="110"/>
                    </a:lnTo>
                    <a:lnTo>
                      <a:pt x="299" y="110"/>
                    </a:lnTo>
                    <a:lnTo>
                      <a:pt x="299" y="110"/>
                    </a:lnTo>
                    <a:lnTo>
                      <a:pt x="299" y="110"/>
                    </a:lnTo>
                    <a:lnTo>
                      <a:pt x="299" y="110"/>
                    </a:lnTo>
                    <a:lnTo>
                      <a:pt x="299" y="112"/>
                    </a:lnTo>
                    <a:lnTo>
                      <a:pt x="299" y="112"/>
                    </a:lnTo>
                    <a:lnTo>
                      <a:pt x="299" y="112"/>
                    </a:lnTo>
                    <a:lnTo>
                      <a:pt x="299" y="112"/>
                    </a:lnTo>
                    <a:lnTo>
                      <a:pt x="297" y="114"/>
                    </a:lnTo>
                    <a:lnTo>
                      <a:pt x="297" y="114"/>
                    </a:lnTo>
                    <a:lnTo>
                      <a:pt x="297" y="114"/>
                    </a:lnTo>
                    <a:lnTo>
                      <a:pt x="297" y="114"/>
                    </a:lnTo>
                    <a:lnTo>
                      <a:pt x="297" y="114"/>
                    </a:lnTo>
                    <a:lnTo>
                      <a:pt x="297" y="114"/>
                    </a:lnTo>
                    <a:lnTo>
                      <a:pt x="297" y="114"/>
                    </a:lnTo>
                    <a:lnTo>
                      <a:pt x="297" y="114"/>
                    </a:lnTo>
                    <a:lnTo>
                      <a:pt x="297" y="116"/>
                    </a:lnTo>
                    <a:lnTo>
                      <a:pt x="297" y="116"/>
                    </a:lnTo>
                    <a:lnTo>
                      <a:pt x="297" y="116"/>
                    </a:lnTo>
                    <a:lnTo>
                      <a:pt x="297" y="116"/>
                    </a:lnTo>
                    <a:lnTo>
                      <a:pt x="299" y="117"/>
                    </a:lnTo>
                    <a:lnTo>
                      <a:pt x="299" y="117"/>
                    </a:lnTo>
                    <a:lnTo>
                      <a:pt x="299" y="117"/>
                    </a:lnTo>
                    <a:lnTo>
                      <a:pt x="299" y="117"/>
                    </a:lnTo>
                    <a:lnTo>
                      <a:pt x="297" y="117"/>
                    </a:lnTo>
                    <a:lnTo>
                      <a:pt x="299" y="119"/>
                    </a:lnTo>
                    <a:lnTo>
                      <a:pt x="299" y="119"/>
                    </a:lnTo>
                    <a:lnTo>
                      <a:pt x="299" y="119"/>
                    </a:lnTo>
                    <a:lnTo>
                      <a:pt x="299" y="119"/>
                    </a:lnTo>
                    <a:lnTo>
                      <a:pt x="300" y="119"/>
                    </a:lnTo>
                    <a:lnTo>
                      <a:pt x="300" y="119"/>
                    </a:lnTo>
                    <a:lnTo>
                      <a:pt x="300" y="119"/>
                    </a:lnTo>
                    <a:lnTo>
                      <a:pt x="302" y="119"/>
                    </a:lnTo>
                    <a:lnTo>
                      <a:pt x="302" y="119"/>
                    </a:lnTo>
                    <a:lnTo>
                      <a:pt x="302" y="119"/>
                    </a:lnTo>
                    <a:lnTo>
                      <a:pt x="302" y="119"/>
                    </a:lnTo>
                    <a:lnTo>
                      <a:pt x="302" y="119"/>
                    </a:lnTo>
                    <a:lnTo>
                      <a:pt x="304" y="119"/>
                    </a:lnTo>
                    <a:lnTo>
                      <a:pt x="304" y="119"/>
                    </a:lnTo>
                    <a:lnTo>
                      <a:pt x="304" y="119"/>
                    </a:lnTo>
                    <a:lnTo>
                      <a:pt x="304" y="121"/>
                    </a:lnTo>
                    <a:lnTo>
                      <a:pt x="304" y="121"/>
                    </a:lnTo>
                    <a:lnTo>
                      <a:pt x="304" y="121"/>
                    </a:lnTo>
                    <a:lnTo>
                      <a:pt x="304" y="121"/>
                    </a:lnTo>
                    <a:lnTo>
                      <a:pt x="304" y="121"/>
                    </a:lnTo>
                    <a:lnTo>
                      <a:pt x="306" y="121"/>
                    </a:lnTo>
                    <a:lnTo>
                      <a:pt x="306" y="121"/>
                    </a:lnTo>
                    <a:lnTo>
                      <a:pt x="308" y="121"/>
                    </a:lnTo>
                    <a:lnTo>
                      <a:pt x="308" y="121"/>
                    </a:lnTo>
                    <a:lnTo>
                      <a:pt x="308" y="121"/>
                    </a:lnTo>
                    <a:lnTo>
                      <a:pt x="308" y="121"/>
                    </a:lnTo>
                    <a:lnTo>
                      <a:pt x="308" y="121"/>
                    </a:lnTo>
                    <a:lnTo>
                      <a:pt x="308" y="123"/>
                    </a:lnTo>
                    <a:lnTo>
                      <a:pt x="306" y="123"/>
                    </a:lnTo>
                    <a:lnTo>
                      <a:pt x="306" y="123"/>
                    </a:lnTo>
                    <a:lnTo>
                      <a:pt x="306" y="123"/>
                    </a:lnTo>
                    <a:lnTo>
                      <a:pt x="306" y="123"/>
                    </a:lnTo>
                    <a:lnTo>
                      <a:pt x="306" y="123"/>
                    </a:lnTo>
                    <a:lnTo>
                      <a:pt x="306" y="125"/>
                    </a:lnTo>
                    <a:lnTo>
                      <a:pt x="306" y="125"/>
                    </a:lnTo>
                    <a:lnTo>
                      <a:pt x="306" y="125"/>
                    </a:lnTo>
                    <a:lnTo>
                      <a:pt x="306" y="125"/>
                    </a:lnTo>
                    <a:lnTo>
                      <a:pt x="306" y="125"/>
                    </a:lnTo>
                    <a:lnTo>
                      <a:pt x="306" y="126"/>
                    </a:lnTo>
                    <a:lnTo>
                      <a:pt x="306" y="126"/>
                    </a:lnTo>
                    <a:lnTo>
                      <a:pt x="306" y="126"/>
                    </a:lnTo>
                    <a:lnTo>
                      <a:pt x="306" y="128"/>
                    </a:lnTo>
                    <a:lnTo>
                      <a:pt x="306" y="128"/>
                    </a:lnTo>
                    <a:lnTo>
                      <a:pt x="306" y="128"/>
                    </a:lnTo>
                    <a:lnTo>
                      <a:pt x="306" y="128"/>
                    </a:lnTo>
                    <a:lnTo>
                      <a:pt x="306" y="128"/>
                    </a:lnTo>
                    <a:lnTo>
                      <a:pt x="306" y="128"/>
                    </a:lnTo>
                    <a:lnTo>
                      <a:pt x="306" y="128"/>
                    </a:lnTo>
                    <a:lnTo>
                      <a:pt x="306" y="128"/>
                    </a:lnTo>
                    <a:lnTo>
                      <a:pt x="306" y="128"/>
                    </a:lnTo>
                    <a:lnTo>
                      <a:pt x="304" y="128"/>
                    </a:lnTo>
                    <a:lnTo>
                      <a:pt x="304" y="128"/>
                    </a:lnTo>
                    <a:lnTo>
                      <a:pt x="304" y="128"/>
                    </a:lnTo>
                    <a:lnTo>
                      <a:pt x="304" y="128"/>
                    </a:lnTo>
                    <a:lnTo>
                      <a:pt x="304" y="128"/>
                    </a:lnTo>
                    <a:lnTo>
                      <a:pt x="304" y="130"/>
                    </a:lnTo>
                    <a:lnTo>
                      <a:pt x="304" y="130"/>
                    </a:lnTo>
                    <a:lnTo>
                      <a:pt x="304" y="130"/>
                    </a:lnTo>
                    <a:lnTo>
                      <a:pt x="304" y="130"/>
                    </a:lnTo>
                    <a:lnTo>
                      <a:pt x="304" y="130"/>
                    </a:lnTo>
                    <a:lnTo>
                      <a:pt x="304" y="132"/>
                    </a:lnTo>
                    <a:lnTo>
                      <a:pt x="304" y="132"/>
                    </a:lnTo>
                    <a:lnTo>
                      <a:pt x="304" y="132"/>
                    </a:lnTo>
                    <a:lnTo>
                      <a:pt x="304" y="134"/>
                    </a:lnTo>
                    <a:lnTo>
                      <a:pt x="304" y="134"/>
                    </a:lnTo>
                    <a:lnTo>
                      <a:pt x="304" y="134"/>
                    </a:lnTo>
                    <a:lnTo>
                      <a:pt x="304" y="134"/>
                    </a:lnTo>
                    <a:lnTo>
                      <a:pt x="304" y="134"/>
                    </a:lnTo>
                    <a:lnTo>
                      <a:pt x="302" y="135"/>
                    </a:lnTo>
                    <a:lnTo>
                      <a:pt x="302" y="135"/>
                    </a:lnTo>
                    <a:lnTo>
                      <a:pt x="302" y="135"/>
                    </a:lnTo>
                    <a:lnTo>
                      <a:pt x="302" y="135"/>
                    </a:lnTo>
                    <a:lnTo>
                      <a:pt x="302" y="135"/>
                    </a:lnTo>
                    <a:lnTo>
                      <a:pt x="302" y="135"/>
                    </a:lnTo>
                    <a:lnTo>
                      <a:pt x="302" y="135"/>
                    </a:lnTo>
                    <a:lnTo>
                      <a:pt x="302" y="135"/>
                    </a:lnTo>
                    <a:lnTo>
                      <a:pt x="302" y="137"/>
                    </a:lnTo>
                    <a:lnTo>
                      <a:pt x="300" y="137"/>
                    </a:lnTo>
                    <a:lnTo>
                      <a:pt x="300" y="137"/>
                    </a:lnTo>
                    <a:lnTo>
                      <a:pt x="300" y="137"/>
                    </a:lnTo>
                    <a:lnTo>
                      <a:pt x="300" y="137"/>
                    </a:lnTo>
                    <a:lnTo>
                      <a:pt x="300" y="137"/>
                    </a:lnTo>
                    <a:lnTo>
                      <a:pt x="300" y="139"/>
                    </a:lnTo>
                    <a:lnTo>
                      <a:pt x="300" y="139"/>
                    </a:lnTo>
                    <a:lnTo>
                      <a:pt x="300" y="141"/>
                    </a:lnTo>
                    <a:lnTo>
                      <a:pt x="300" y="141"/>
                    </a:lnTo>
                    <a:lnTo>
                      <a:pt x="300" y="141"/>
                    </a:lnTo>
                    <a:lnTo>
                      <a:pt x="302" y="143"/>
                    </a:lnTo>
                    <a:lnTo>
                      <a:pt x="302" y="143"/>
                    </a:lnTo>
                    <a:lnTo>
                      <a:pt x="302" y="143"/>
                    </a:lnTo>
                    <a:lnTo>
                      <a:pt x="304" y="143"/>
                    </a:lnTo>
                    <a:lnTo>
                      <a:pt x="304" y="145"/>
                    </a:lnTo>
                    <a:lnTo>
                      <a:pt x="304" y="145"/>
                    </a:lnTo>
                    <a:lnTo>
                      <a:pt x="304" y="145"/>
                    </a:lnTo>
                    <a:lnTo>
                      <a:pt x="304" y="146"/>
                    </a:lnTo>
                    <a:lnTo>
                      <a:pt x="306" y="146"/>
                    </a:lnTo>
                    <a:lnTo>
                      <a:pt x="306" y="148"/>
                    </a:lnTo>
                    <a:lnTo>
                      <a:pt x="306" y="148"/>
                    </a:lnTo>
                    <a:lnTo>
                      <a:pt x="306" y="148"/>
                    </a:lnTo>
                    <a:lnTo>
                      <a:pt x="306" y="148"/>
                    </a:lnTo>
                    <a:lnTo>
                      <a:pt x="306" y="150"/>
                    </a:lnTo>
                    <a:lnTo>
                      <a:pt x="306" y="150"/>
                    </a:lnTo>
                    <a:lnTo>
                      <a:pt x="308" y="150"/>
                    </a:lnTo>
                    <a:lnTo>
                      <a:pt x="308" y="150"/>
                    </a:lnTo>
                    <a:lnTo>
                      <a:pt x="308" y="152"/>
                    </a:lnTo>
                    <a:lnTo>
                      <a:pt x="308" y="152"/>
                    </a:lnTo>
                    <a:lnTo>
                      <a:pt x="308" y="152"/>
                    </a:lnTo>
                    <a:lnTo>
                      <a:pt x="309" y="152"/>
                    </a:lnTo>
                    <a:lnTo>
                      <a:pt x="309" y="152"/>
                    </a:lnTo>
                    <a:lnTo>
                      <a:pt x="309" y="152"/>
                    </a:lnTo>
                    <a:lnTo>
                      <a:pt x="309" y="152"/>
                    </a:lnTo>
                    <a:lnTo>
                      <a:pt x="309" y="154"/>
                    </a:lnTo>
                    <a:lnTo>
                      <a:pt x="309" y="154"/>
                    </a:lnTo>
                    <a:lnTo>
                      <a:pt x="311" y="155"/>
                    </a:lnTo>
                    <a:lnTo>
                      <a:pt x="313" y="155"/>
                    </a:lnTo>
                    <a:lnTo>
                      <a:pt x="313" y="155"/>
                    </a:lnTo>
                    <a:lnTo>
                      <a:pt x="313" y="155"/>
                    </a:lnTo>
                    <a:lnTo>
                      <a:pt x="313" y="155"/>
                    </a:lnTo>
                    <a:lnTo>
                      <a:pt x="313" y="155"/>
                    </a:lnTo>
                    <a:lnTo>
                      <a:pt x="313" y="155"/>
                    </a:lnTo>
                    <a:lnTo>
                      <a:pt x="313" y="157"/>
                    </a:lnTo>
                    <a:lnTo>
                      <a:pt x="313" y="157"/>
                    </a:lnTo>
                    <a:lnTo>
                      <a:pt x="313" y="157"/>
                    </a:lnTo>
                    <a:lnTo>
                      <a:pt x="313" y="157"/>
                    </a:lnTo>
                    <a:lnTo>
                      <a:pt x="313" y="157"/>
                    </a:lnTo>
                    <a:lnTo>
                      <a:pt x="311" y="157"/>
                    </a:lnTo>
                    <a:lnTo>
                      <a:pt x="311" y="157"/>
                    </a:lnTo>
                    <a:lnTo>
                      <a:pt x="311" y="157"/>
                    </a:lnTo>
                    <a:lnTo>
                      <a:pt x="309" y="157"/>
                    </a:lnTo>
                    <a:lnTo>
                      <a:pt x="308" y="157"/>
                    </a:lnTo>
                    <a:lnTo>
                      <a:pt x="308" y="157"/>
                    </a:lnTo>
                    <a:lnTo>
                      <a:pt x="306" y="159"/>
                    </a:lnTo>
                    <a:lnTo>
                      <a:pt x="306" y="159"/>
                    </a:lnTo>
                    <a:lnTo>
                      <a:pt x="306" y="159"/>
                    </a:lnTo>
                    <a:lnTo>
                      <a:pt x="306" y="159"/>
                    </a:lnTo>
                    <a:lnTo>
                      <a:pt x="306" y="159"/>
                    </a:lnTo>
                    <a:lnTo>
                      <a:pt x="306" y="159"/>
                    </a:lnTo>
                    <a:lnTo>
                      <a:pt x="306" y="161"/>
                    </a:lnTo>
                    <a:lnTo>
                      <a:pt x="306" y="161"/>
                    </a:lnTo>
                    <a:lnTo>
                      <a:pt x="306" y="161"/>
                    </a:lnTo>
                    <a:lnTo>
                      <a:pt x="306" y="163"/>
                    </a:lnTo>
                    <a:lnTo>
                      <a:pt x="306" y="164"/>
                    </a:lnTo>
                    <a:lnTo>
                      <a:pt x="306" y="164"/>
                    </a:lnTo>
                    <a:lnTo>
                      <a:pt x="306" y="164"/>
                    </a:lnTo>
                    <a:lnTo>
                      <a:pt x="304" y="166"/>
                    </a:lnTo>
                    <a:lnTo>
                      <a:pt x="304" y="166"/>
                    </a:lnTo>
                    <a:lnTo>
                      <a:pt x="304" y="166"/>
                    </a:lnTo>
                    <a:lnTo>
                      <a:pt x="304" y="166"/>
                    </a:lnTo>
                    <a:lnTo>
                      <a:pt x="304" y="168"/>
                    </a:lnTo>
                    <a:lnTo>
                      <a:pt x="304" y="168"/>
                    </a:lnTo>
                    <a:lnTo>
                      <a:pt x="304" y="168"/>
                    </a:lnTo>
                    <a:lnTo>
                      <a:pt x="304" y="170"/>
                    </a:lnTo>
                    <a:lnTo>
                      <a:pt x="304" y="170"/>
                    </a:lnTo>
                    <a:lnTo>
                      <a:pt x="302" y="170"/>
                    </a:lnTo>
                    <a:lnTo>
                      <a:pt x="302" y="170"/>
                    </a:lnTo>
                    <a:lnTo>
                      <a:pt x="300" y="170"/>
                    </a:lnTo>
                    <a:lnTo>
                      <a:pt x="300" y="170"/>
                    </a:lnTo>
                    <a:lnTo>
                      <a:pt x="300" y="170"/>
                    </a:lnTo>
                    <a:lnTo>
                      <a:pt x="300" y="170"/>
                    </a:lnTo>
                    <a:lnTo>
                      <a:pt x="300" y="172"/>
                    </a:lnTo>
                    <a:lnTo>
                      <a:pt x="299" y="172"/>
                    </a:lnTo>
                    <a:lnTo>
                      <a:pt x="299" y="173"/>
                    </a:lnTo>
                    <a:lnTo>
                      <a:pt x="299" y="173"/>
                    </a:lnTo>
                    <a:lnTo>
                      <a:pt x="297" y="173"/>
                    </a:lnTo>
                    <a:lnTo>
                      <a:pt x="297" y="173"/>
                    </a:lnTo>
                    <a:lnTo>
                      <a:pt x="297" y="173"/>
                    </a:lnTo>
                    <a:lnTo>
                      <a:pt x="297" y="173"/>
                    </a:lnTo>
                    <a:lnTo>
                      <a:pt x="295" y="173"/>
                    </a:lnTo>
                    <a:lnTo>
                      <a:pt x="293" y="173"/>
                    </a:lnTo>
                    <a:lnTo>
                      <a:pt x="291" y="173"/>
                    </a:lnTo>
                    <a:lnTo>
                      <a:pt x="291" y="173"/>
                    </a:lnTo>
                    <a:lnTo>
                      <a:pt x="289" y="175"/>
                    </a:lnTo>
                    <a:lnTo>
                      <a:pt x="289" y="175"/>
                    </a:lnTo>
                    <a:lnTo>
                      <a:pt x="289" y="175"/>
                    </a:lnTo>
                    <a:lnTo>
                      <a:pt x="289" y="175"/>
                    </a:lnTo>
                    <a:lnTo>
                      <a:pt x="289" y="175"/>
                    </a:lnTo>
                    <a:lnTo>
                      <a:pt x="291" y="175"/>
                    </a:lnTo>
                    <a:lnTo>
                      <a:pt x="291" y="175"/>
                    </a:lnTo>
                    <a:lnTo>
                      <a:pt x="291" y="175"/>
                    </a:lnTo>
                    <a:lnTo>
                      <a:pt x="291" y="175"/>
                    </a:lnTo>
                    <a:lnTo>
                      <a:pt x="291" y="175"/>
                    </a:lnTo>
                    <a:lnTo>
                      <a:pt x="293" y="177"/>
                    </a:lnTo>
                    <a:lnTo>
                      <a:pt x="293" y="177"/>
                    </a:lnTo>
                    <a:lnTo>
                      <a:pt x="293" y="177"/>
                    </a:lnTo>
                    <a:lnTo>
                      <a:pt x="293" y="177"/>
                    </a:lnTo>
                    <a:lnTo>
                      <a:pt x="293" y="177"/>
                    </a:lnTo>
                    <a:lnTo>
                      <a:pt x="293" y="177"/>
                    </a:lnTo>
                    <a:lnTo>
                      <a:pt x="293" y="177"/>
                    </a:lnTo>
                    <a:lnTo>
                      <a:pt x="293" y="177"/>
                    </a:lnTo>
                    <a:lnTo>
                      <a:pt x="293" y="177"/>
                    </a:lnTo>
                    <a:lnTo>
                      <a:pt x="291" y="177"/>
                    </a:lnTo>
                    <a:lnTo>
                      <a:pt x="291" y="177"/>
                    </a:lnTo>
                    <a:lnTo>
                      <a:pt x="291" y="177"/>
                    </a:lnTo>
                    <a:lnTo>
                      <a:pt x="291" y="177"/>
                    </a:lnTo>
                    <a:lnTo>
                      <a:pt x="289" y="177"/>
                    </a:lnTo>
                    <a:lnTo>
                      <a:pt x="289" y="177"/>
                    </a:lnTo>
                    <a:lnTo>
                      <a:pt x="289" y="177"/>
                    </a:lnTo>
                    <a:lnTo>
                      <a:pt x="289" y="177"/>
                    </a:lnTo>
                    <a:lnTo>
                      <a:pt x="288" y="177"/>
                    </a:lnTo>
                    <a:lnTo>
                      <a:pt x="288" y="179"/>
                    </a:lnTo>
                    <a:lnTo>
                      <a:pt x="288" y="179"/>
                    </a:lnTo>
                    <a:lnTo>
                      <a:pt x="288" y="179"/>
                    </a:lnTo>
                    <a:lnTo>
                      <a:pt x="288" y="179"/>
                    </a:lnTo>
                    <a:lnTo>
                      <a:pt x="286" y="179"/>
                    </a:lnTo>
                    <a:lnTo>
                      <a:pt x="286" y="179"/>
                    </a:lnTo>
                    <a:lnTo>
                      <a:pt x="286" y="179"/>
                    </a:lnTo>
                    <a:lnTo>
                      <a:pt x="286" y="179"/>
                    </a:lnTo>
                    <a:lnTo>
                      <a:pt x="284" y="181"/>
                    </a:lnTo>
                    <a:lnTo>
                      <a:pt x="284" y="181"/>
                    </a:lnTo>
                    <a:lnTo>
                      <a:pt x="284" y="181"/>
                    </a:lnTo>
                    <a:lnTo>
                      <a:pt x="284" y="181"/>
                    </a:lnTo>
                    <a:lnTo>
                      <a:pt x="284" y="182"/>
                    </a:lnTo>
                    <a:lnTo>
                      <a:pt x="284" y="182"/>
                    </a:lnTo>
                    <a:lnTo>
                      <a:pt x="282" y="182"/>
                    </a:lnTo>
                    <a:lnTo>
                      <a:pt x="282" y="184"/>
                    </a:lnTo>
                    <a:lnTo>
                      <a:pt x="282" y="184"/>
                    </a:lnTo>
                    <a:lnTo>
                      <a:pt x="282" y="184"/>
                    </a:lnTo>
                    <a:lnTo>
                      <a:pt x="282" y="184"/>
                    </a:lnTo>
                    <a:lnTo>
                      <a:pt x="282" y="186"/>
                    </a:lnTo>
                    <a:lnTo>
                      <a:pt x="282" y="186"/>
                    </a:lnTo>
                    <a:lnTo>
                      <a:pt x="282" y="186"/>
                    </a:lnTo>
                    <a:lnTo>
                      <a:pt x="282" y="188"/>
                    </a:lnTo>
                    <a:lnTo>
                      <a:pt x="284" y="188"/>
                    </a:lnTo>
                    <a:lnTo>
                      <a:pt x="284" y="188"/>
                    </a:lnTo>
                    <a:lnTo>
                      <a:pt x="284" y="188"/>
                    </a:lnTo>
                    <a:lnTo>
                      <a:pt x="284" y="188"/>
                    </a:lnTo>
                    <a:lnTo>
                      <a:pt x="286" y="188"/>
                    </a:lnTo>
                    <a:lnTo>
                      <a:pt x="286" y="188"/>
                    </a:lnTo>
                    <a:lnTo>
                      <a:pt x="286" y="188"/>
                    </a:lnTo>
                    <a:lnTo>
                      <a:pt x="286" y="188"/>
                    </a:lnTo>
                    <a:lnTo>
                      <a:pt x="286" y="188"/>
                    </a:lnTo>
                    <a:lnTo>
                      <a:pt x="286" y="190"/>
                    </a:lnTo>
                    <a:lnTo>
                      <a:pt x="286" y="190"/>
                    </a:lnTo>
                    <a:lnTo>
                      <a:pt x="286" y="190"/>
                    </a:lnTo>
                    <a:lnTo>
                      <a:pt x="284" y="190"/>
                    </a:lnTo>
                    <a:lnTo>
                      <a:pt x="284" y="190"/>
                    </a:lnTo>
                    <a:lnTo>
                      <a:pt x="284" y="190"/>
                    </a:lnTo>
                    <a:lnTo>
                      <a:pt x="284" y="190"/>
                    </a:lnTo>
                    <a:lnTo>
                      <a:pt x="282" y="190"/>
                    </a:lnTo>
                    <a:lnTo>
                      <a:pt x="282" y="190"/>
                    </a:lnTo>
                    <a:lnTo>
                      <a:pt x="282" y="190"/>
                    </a:lnTo>
                    <a:lnTo>
                      <a:pt x="282" y="190"/>
                    </a:lnTo>
                    <a:lnTo>
                      <a:pt x="282" y="190"/>
                    </a:lnTo>
                    <a:lnTo>
                      <a:pt x="282" y="190"/>
                    </a:lnTo>
                    <a:lnTo>
                      <a:pt x="282" y="190"/>
                    </a:lnTo>
                    <a:lnTo>
                      <a:pt x="280" y="192"/>
                    </a:lnTo>
                    <a:lnTo>
                      <a:pt x="280" y="192"/>
                    </a:lnTo>
                    <a:lnTo>
                      <a:pt x="280" y="192"/>
                    </a:lnTo>
                    <a:lnTo>
                      <a:pt x="280" y="192"/>
                    </a:lnTo>
                    <a:lnTo>
                      <a:pt x="280" y="192"/>
                    </a:lnTo>
                    <a:lnTo>
                      <a:pt x="280" y="192"/>
                    </a:lnTo>
                    <a:lnTo>
                      <a:pt x="280" y="193"/>
                    </a:lnTo>
                    <a:lnTo>
                      <a:pt x="280" y="193"/>
                    </a:lnTo>
                    <a:lnTo>
                      <a:pt x="280" y="193"/>
                    </a:lnTo>
                    <a:lnTo>
                      <a:pt x="282" y="193"/>
                    </a:lnTo>
                    <a:lnTo>
                      <a:pt x="282" y="193"/>
                    </a:lnTo>
                    <a:lnTo>
                      <a:pt x="282" y="195"/>
                    </a:lnTo>
                    <a:lnTo>
                      <a:pt x="282" y="195"/>
                    </a:lnTo>
                    <a:lnTo>
                      <a:pt x="282" y="195"/>
                    </a:lnTo>
                    <a:lnTo>
                      <a:pt x="282" y="195"/>
                    </a:lnTo>
                    <a:lnTo>
                      <a:pt x="282" y="195"/>
                    </a:lnTo>
                    <a:lnTo>
                      <a:pt x="282" y="197"/>
                    </a:lnTo>
                    <a:lnTo>
                      <a:pt x="282" y="197"/>
                    </a:lnTo>
                    <a:lnTo>
                      <a:pt x="282" y="197"/>
                    </a:lnTo>
                    <a:lnTo>
                      <a:pt x="282" y="197"/>
                    </a:lnTo>
                    <a:lnTo>
                      <a:pt x="282" y="197"/>
                    </a:lnTo>
                    <a:lnTo>
                      <a:pt x="282" y="197"/>
                    </a:lnTo>
                    <a:lnTo>
                      <a:pt x="282" y="197"/>
                    </a:lnTo>
                    <a:lnTo>
                      <a:pt x="282" y="199"/>
                    </a:lnTo>
                    <a:lnTo>
                      <a:pt x="282" y="199"/>
                    </a:lnTo>
                    <a:lnTo>
                      <a:pt x="284" y="199"/>
                    </a:lnTo>
                    <a:lnTo>
                      <a:pt x="284" y="199"/>
                    </a:lnTo>
                    <a:lnTo>
                      <a:pt x="284" y="199"/>
                    </a:lnTo>
                    <a:lnTo>
                      <a:pt x="284" y="199"/>
                    </a:lnTo>
                    <a:lnTo>
                      <a:pt x="286" y="199"/>
                    </a:lnTo>
                    <a:lnTo>
                      <a:pt x="286" y="199"/>
                    </a:lnTo>
                    <a:lnTo>
                      <a:pt x="286" y="199"/>
                    </a:lnTo>
                    <a:lnTo>
                      <a:pt x="286" y="199"/>
                    </a:lnTo>
                    <a:lnTo>
                      <a:pt x="288" y="199"/>
                    </a:lnTo>
                    <a:lnTo>
                      <a:pt x="288" y="199"/>
                    </a:lnTo>
                    <a:lnTo>
                      <a:pt x="286" y="199"/>
                    </a:lnTo>
                    <a:lnTo>
                      <a:pt x="286" y="199"/>
                    </a:lnTo>
                    <a:lnTo>
                      <a:pt x="286" y="199"/>
                    </a:lnTo>
                    <a:lnTo>
                      <a:pt x="286" y="199"/>
                    </a:lnTo>
                    <a:lnTo>
                      <a:pt x="286" y="199"/>
                    </a:lnTo>
                    <a:lnTo>
                      <a:pt x="286" y="199"/>
                    </a:lnTo>
                    <a:lnTo>
                      <a:pt x="286" y="199"/>
                    </a:lnTo>
                    <a:lnTo>
                      <a:pt x="286" y="201"/>
                    </a:lnTo>
                    <a:lnTo>
                      <a:pt x="286" y="201"/>
                    </a:lnTo>
                    <a:lnTo>
                      <a:pt x="286" y="201"/>
                    </a:lnTo>
                    <a:lnTo>
                      <a:pt x="286" y="201"/>
                    </a:lnTo>
                    <a:lnTo>
                      <a:pt x="286" y="201"/>
                    </a:lnTo>
                    <a:lnTo>
                      <a:pt x="286" y="201"/>
                    </a:lnTo>
                    <a:lnTo>
                      <a:pt x="286" y="201"/>
                    </a:lnTo>
                    <a:lnTo>
                      <a:pt x="286" y="201"/>
                    </a:lnTo>
                    <a:lnTo>
                      <a:pt x="286" y="202"/>
                    </a:lnTo>
                    <a:lnTo>
                      <a:pt x="288" y="202"/>
                    </a:lnTo>
                    <a:lnTo>
                      <a:pt x="288" y="202"/>
                    </a:lnTo>
                    <a:lnTo>
                      <a:pt x="288" y="202"/>
                    </a:lnTo>
                    <a:lnTo>
                      <a:pt x="288" y="202"/>
                    </a:lnTo>
                    <a:lnTo>
                      <a:pt x="288" y="204"/>
                    </a:lnTo>
                    <a:lnTo>
                      <a:pt x="288" y="204"/>
                    </a:lnTo>
                    <a:lnTo>
                      <a:pt x="288" y="204"/>
                    </a:lnTo>
                    <a:lnTo>
                      <a:pt x="286" y="204"/>
                    </a:lnTo>
                    <a:lnTo>
                      <a:pt x="286" y="204"/>
                    </a:lnTo>
                    <a:lnTo>
                      <a:pt x="286" y="204"/>
                    </a:lnTo>
                    <a:lnTo>
                      <a:pt x="286" y="204"/>
                    </a:lnTo>
                    <a:lnTo>
                      <a:pt x="286" y="204"/>
                    </a:lnTo>
                    <a:lnTo>
                      <a:pt x="286" y="204"/>
                    </a:lnTo>
                    <a:lnTo>
                      <a:pt x="284" y="204"/>
                    </a:lnTo>
                    <a:lnTo>
                      <a:pt x="284" y="204"/>
                    </a:lnTo>
                    <a:lnTo>
                      <a:pt x="284" y="204"/>
                    </a:lnTo>
                    <a:lnTo>
                      <a:pt x="284" y="204"/>
                    </a:lnTo>
                    <a:lnTo>
                      <a:pt x="284" y="204"/>
                    </a:lnTo>
                    <a:lnTo>
                      <a:pt x="284" y="204"/>
                    </a:lnTo>
                    <a:lnTo>
                      <a:pt x="284" y="206"/>
                    </a:lnTo>
                    <a:lnTo>
                      <a:pt x="284" y="206"/>
                    </a:lnTo>
                    <a:lnTo>
                      <a:pt x="284" y="206"/>
                    </a:lnTo>
                    <a:lnTo>
                      <a:pt x="282" y="206"/>
                    </a:lnTo>
                    <a:lnTo>
                      <a:pt x="282" y="208"/>
                    </a:lnTo>
                    <a:lnTo>
                      <a:pt x="282" y="208"/>
                    </a:lnTo>
                    <a:lnTo>
                      <a:pt x="282" y="208"/>
                    </a:lnTo>
                    <a:lnTo>
                      <a:pt x="282" y="208"/>
                    </a:lnTo>
                    <a:lnTo>
                      <a:pt x="282" y="208"/>
                    </a:lnTo>
                    <a:lnTo>
                      <a:pt x="282" y="210"/>
                    </a:lnTo>
                    <a:lnTo>
                      <a:pt x="282" y="210"/>
                    </a:lnTo>
                    <a:lnTo>
                      <a:pt x="282" y="210"/>
                    </a:lnTo>
                    <a:lnTo>
                      <a:pt x="280" y="210"/>
                    </a:lnTo>
                    <a:lnTo>
                      <a:pt x="280" y="210"/>
                    </a:lnTo>
                    <a:lnTo>
                      <a:pt x="280" y="210"/>
                    </a:lnTo>
                    <a:lnTo>
                      <a:pt x="280" y="210"/>
                    </a:lnTo>
                    <a:lnTo>
                      <a:pt x="279" y="210"/>
                    </a:lnTo>
                    <a:lnTo>
                      <a:pt x="279" y="211"/>
                    </a:lnTo>
                    <a:lnTo>
                      <a:pt x="279" y="211"/>
                    </a:lnTo>
                    <a:lnTo>
                      <a:pt x="279" y="211"/>
                    </a:lnTo>
                    <a:lnTo>
                      <a:pt x="279" y="211"/>
                    </a:lnTo>
                    <a:lnTo>
                      <a:pt x="279" y="213"/>
                    </a:lnTo>
                    <a:lnTo>
                      <a:pt x="279" y="213"/>
                    </a:lnTo>
                    <a:lnTo>
                      <a:pt x="279" y="213"/>
                    </a:lnTo>
                    <a:lnTo>
                      <a:pt x="279" y="213"/>
                    </a:lnTo>
                    <a:lnTo>
                      <a:pt x="279" y="213"/>
                    </a:lnTo>
                    <a:lnTo>
                      <a:pt x="279" y="213"/>
                    </a:lnTo>
                    <a:lnTo>
                      <a:pt x="279" y="215"/>
                    </a:lnTo>
                    <a:lnTo>
                      <a:pt x="277" y="215"/>
                    </a:lnTo>
                    <a:lnTo>
                      <a:pt x="277" y="215"/>
                    </a:lnTo>
                    <a:lnTo>
                      <a:pt x="277" y="215"/>
                    </a:lnTo>
                    <a:lnTo>
                      <a:pt x="277" y="215"/>
                    </a:lnTo>
                    <a:lnTo>
                      <a:pt x="277" y="215"/>
                    </a:lnTo>
                    <a:lnTo>
                      <a:pt x="277" y="215"/>
                    </a:lnTo>
                    <a:lnTo>
                      <a:pt x="275" y="215"/>
                    </a:lnTo>
                    <a:lnTo>
                      <a:pt x="275" y="215"/>
                    </a:lnTo>
                    <a:lnTo>
                      <a:pt x="275" y="215"/>
                    </a:lnTo>
                    <a:lnTo>
                      <a:pt x="275" y="215"/>
                    </a:lnTo>
                    <a:lnTo>
                      <a:pt x="275" y="215"/>
                    </a:lnTo>
                    <a:lnTo>
                      <a:pt x="275" y="217"/>
                    </a:lnTo>
                    <a:lnTo>
                      <a:pt x="275" y="217"/>
                    </a:lnTo>
                    <a:lnTo>
                      <a:pt x="273" y="217"/>
                    </a:lnTo>
                    <a:lnTo>
                      <a:pt x="273" y="217"/>
                    </a:lnTo>
                    <a:lnTo>
                      <a:pt x="275" y="217"/>
                    </a:lnTo>
                    <a:lnTo>
                      <a:pt x="275" y="217"/>
                    </a:lnTo>
                    <a:lnTo>
                      <a:pt x="275" y="217"/>
                    </a:lnTo>
                    <a:lnTo>
                      <a:pt x="275" y="217"/>
                    </a:lnTo>
                    <a:lnTo>
                      <a:pt x="275" y="219"/>
                    </a:lnTo>
                    <a:lnTo>
                      <a:pt x="275" y="219"/>
                    </a:lnTo>
                    <a:lnTo>
                      <a:pt x="277" y="219"/>
                    </a:lnTo>
                    <a:lnTo>
                      <a:pt x="277" y="219"/>
                    </a:lnTo>
                    <a:lnTo>
                      <a:pt x="277" y="219"/>
                    </a:lnTo>
                    <a:lnTo>
                      <a:pt x="277" y="219"/>
                    </a:lnTo>
                    <a:lnTo>
                      <a:pt x="275" y="220"/>
                    </a:lnTo>
                    <a:lnTo>
                      <a:pt x="275" y="222"/>
                    </a:lnTo>
                    <a:lnTo>
                      <a:pt x="275" y="222"/>
                    </a:lnTo>
                    <a:lnTo>
                      <a:pt x="275" y="222"/>
                    </a:lnTo>
                    <a:lnTo>
                      <a:pt x="273" y="222"/>
                    </a:lnTo>
                    <a:lnTo>
                      <a:pt x="273" y="222"/>
                    </a:lnTo>
                    <a:lnTo>
                      <a:pt x="273" y="222"/>
                    </a:lnTo>
                    <a:lnTo>
                      <a:pt x="273" y="224"/>
                    </a:lnTo>
                    <a:lnTo>
                      <a:pt x="273" y="224"/>
                    </a:lnTo>
                    <a:lnTo>
                      <a:pt x="273" y="224"/>
                    </a:lnTo>
                    <a:lnTo>
                      <a:pt x="275" y="224"/>
                    </a:lnTo>
                    <a:lnTo>
                      <a:pt x="275" y="224"/>
                    </a:lnTo>
                    <a:lnTo>
                      <a:pt x="275" y="224"/>
                    </a:lnTo>
                    <a:lnTo>
                      <a:pt x="277" y="224"/>
                    </a:lnTo>
                    <a:lnTo>
                      <a:pt x="277" y="224"/>
                    </a:lnTo>
                    <a:lnTo>
                      <a:pt x="277" y="224"/>
                    </a:lnTo>
                    <a:lnTo>
                      <a:pt x="277" y="224"/>
                    </a:lnTo>
                    <a:lnTo>
                      <a:pt x="277" y="224"/>
                    </a:lnTo>
                    <a:lnTo>
                      <a:pt x="279" y="224"/>
                    </a:lnTo>
                    <a:lnTo>
                      <a:pt x="279" y="224"/>
                    </a:lnTo>
                    <a:lnTo>
                      <a:pt x="279" y="224"/>
                    </a:lnTo>
                    <a:lnTo>
                      <a:pt x="279" y="224"/>
                    </a:lnTo>
                    <a:lnTo>
                      <a:pt x="279" y="224"/>
                    </a:lnTo>
                    <a:lnTo>
                      <a:pt x="280" y="226"/>
                    </a:lnTo>
                    <a:lnTo>
                      <a:pt x="280" y="226"/>
                    </a:lnTo>
                    <a:lnTo>
                      <a:pt x="280" y="226"/>
                    </a:lnTo>
                    <a:lnTo>
                      <a:pt x="280" y="228"/>
                    </a:lnTo>
                    <a:lnTo>
                      <a:pt x="280" y="228"/>
                    </a:lnTo>
                    <a:lnTo>
                      <a:pt x="280" y="228"/>
                    </a:lnTo>
                    <a:lnTo>
                      <a:pt x="282" y="228"/>
                    </a:lnTo>
                    <a:lnTo>
                      <a:pt x="282" y="230"/>
                    </a:lnTo>
                    <a:lnTo>
                      <a:pt x="282" y="230"/>
                    </a:lnTo>
                    <a:lnTo>
                      <a:pt x="282" y="230"/>
                    </a:lnTo>
                    <a:lnTo>
                      <a:pt x="282" y="230"/>
                    </a:lnTo>
                    <a:lnTo>
                      <a:pt x="282" y="230"/>
                    </a:lnTo>
                    <a:lnTo>
                      <a:pt x="282" y="230"/>
                    </a:lnTo>
                    <a:lnTo>
                      <a:pt x="282" y="230"/>
                    </a:lnTo>
                    <a:lnTo>
                      <a:pt x="282" y="230"/>
                    </a:lnTo>
                    <a:lnTo>
                      <a:pt x="282" y="231"/>
                    </a:lnTo>
                    <a:lnTo>
                      <a:pt x="280" y="231"/>
                    </a:lnTo>
                    <a:lnTo>
                      <a:pt x="280" y="231"/>
                    </a:lnTo>
                    <a:lnTo>
                      <a:pt x="280" y="231"/>
                    </a:lnTo>
                    <a:lnTo>
                      <a:pt x="280" y="231"/>
                    </a:lnTo>
                    <a:lnTo>
                      <a:pt x="280" y="231"/>
                    </a:lnTo>
                    <a:lnTo>
                      <a:pt x="280" y="231"/>
                    </a:lnTo>
                    <a:lnTo>
                      <a:pt x="280" y="231"/>
                    </a:lnTo>
                    <a:lnTo>
                      <a:pt x="280" y="233"/>
                    </a:lnTo>
                    <a:lnTo>
                      <a:pt x="280" y="233"/>
                    </a:lnTo>
                    <a:lnTo>
                      <a:pt x="279" y="233"/>
                    </a:lnTo>
                    <a:lnTo>
                      <a:pt x="279" y="233"/>
                    </a:lnTo>
                    <a:lnTo>
                      <a:pt x="279" y="233"/>
                    </a:lnTo>
                    <a:lnTo>
                      <a:pt x="279" y="233"/>
                    </a:lnTo>
                    <a:lnTo>
                      <a:pt x="277" y="233"/>
                    </a:lnTo>
                    <a:lnTo>
                      <a:pt x="277" y="233"/>
                    </a:lnTo>
                    <a:lnTo>
                      <a:pt x="277" y="233"/>
                    </a:lnTo>
                    <a:lnTo>
                      <a:pt x="275" y="233"/>
                    </a:lnTo>
                    <a:lnTo>
                      <a:pt x="275" y="233"/>
                    </a:lnTo>
                    <a:lnTo>
                      <a:pt x="275" y="235"/>
                    </a:lnTo>
                    <a:lnTo>
                      <a:pt x="275" y="235"/>
                    </a:lnTo>
                    <a:lnTo>
                      <a:pt x="275" y="235"/>
                    </a:lnTo>
                    <a:lnTo>
                      <a:pt x="275" y="239"/>
                    </a:lnTo>
                    <a:lnTo>
                      <a:pt x="275" y="239"/>
                    </a:lnTo>
                    <a:lnTo>
                      <a:pt x="275" y="239"/>
                    </a:lnTo>
                    <a:lnTo>
                      <a:pt x="273" y="239"/>
                    </a:lnTo>
                    <a:lnTo>
                      <a:pt x="273" y="239"/>
                    </a:lnTo>
                    <a:lnTo>
                      <a:pt x="273" y="239"/>
                    </a:lnTo>
                    <a:lnTo>
                      <a:pt x="273" y="239"/>
                    </a:lnTo>
                    <a:lnTo>
                      <a:pt x="273" y="239"/>
                    </a:lnTo>
                    <a:lnTo>
                      <a:pt x="271" y="239"/>
                    </a:lnTo>
                    <a:lnTo>
                      <a:pt x="271" y="239"/>
                    </a:lnTo>
                    <a:lnTo>
                      <a:pt x="271" y="240"/>
                    </a:lnTo>
                    <a:lnTo>
                      <a:pt x="271" y="240"/>
                    </a:lnTo>
                    <a:lnTo>
                      <a:pt x="271" y="242"/>
                    </a:lnTo>
                    <a:lnTo>
                      <a:pt x="271" y="242"/>
                    </a:lnTo>
                    <a:lnTo>
                      <a:pt x="271" y="242"/>
                    </a:lnTo>
                    <a:lnTo>
                      <a:pt x="271" y="242"/>
                    </a:lnTo>
                    <a:lnTo>
                      <a:pt x="271" y="242"/>
                    </a:lnTo>
                    <a:lnTo>
                      <a:pt x="271" y="244"/>
                    </a:lnTo>
                    <a:lnTo>
                      <a:pt x="271" y="244"/>
                    </a:lnTo>
                    <a:lnTo>
                      <a:pt x="271" y="244"/>
                    </a:lnTo>
                    <a:lnTo>
                      <a:pt x="271" y="244"/>
                    </a:lnTo>
                    <a:lnTo>
                      <a:pt x="271" y="244"/>
                    </a:lnTo>
                    <a:lnTo>
                      <a:pt x="270" y="244"/>
                    </a:lnTo>
                    <a:lnTo>
                      <a:pt x="270" y="244"/>
                    </a:lnTo>
                    <a:lnTo>
                      <a:pt x="270" y="244"/>
                    </a:lnTo>
                    <a:lnTo>
                      <a:pt x="270" y="246"/>
                    </a:lnTo>
                    <a:lnTo>
                      <a:pt x="270" y="246"/>
                    </a:lnTo>
                    <a:lnTo>
                      <a:pt x="271" y="246"/>
                    </a:lnTo>
                    <a:lnTo>
                      <a:pt x="271" y="246"/>
                    </a:lnTo>
                    <a:lnTo>
                      <a:pt x="271" y="246"/>
                    </a:lnTo>
                    <a:lnTo>
                      <a:pt x="271" y="246"/>
                    </a:lnTo>
                    <a:lnTo>
                      <a:pt x="271" y="246"/>
                    </a:lnTo>
                    <a:lnTo>
                      <a:pt x="271" y="248"/>
                    </a:lnTo>
                    <a:lnTo>
                      <a:pt x="271" y="248"/>
                    </a:lnTo>
                    <a:lnTo>
                      <a:pt x="271" y="248"/>
                    </a:lnTo>
                    <a:lnTo>
                      <a:pt x="271" y="248"/>
                    </a:lnTo>
                    <a:lnTo>
                      <a:pt x="273" y="248"/>
                    </a:lnTo>
                    <a:lnTo>
                      <a:pt x="273" y="248"/>
                    </a:lnTo>
                    <a:lnTo>
                      <a:pt x="273" y="249"/>
                    </a:lnTo>
                    <a:lnTo>
                      <a:pt x="273" y="249"/>
                    </a:lnTo>
                    <a:lnTo>
                      <a:pt x="273" y="249"/>
                    </a:lnTo>
                    <a:lnTo>
                      <a:pt x="273" y="249"/>
                    </a:lnTo>
                    <a:lnTo>
                      <a:pt x="273" y="249"/>
                    </a:lnTo>
                    <a:lnTo>
                      <a:pt x="273" y="251"/>
                    </a:lnTo>
                    <a:lnTo>
                      <a:pt x="273" y="251"/>
                    </a:lnTo>
                    <a:lnTo>
                      <a:pt x="273" y="251"/>
                    </a:lnTo>
                    <a:lnTo>
                      <a:pt x="275" y="251"/>
                    </a:lnTo>
                    <a:lnTo>
                      <a:pt x="275" y="251"/>
                    </a:lnTo>
                    <a:lnTo>
                      <a:pt x="275" y="253"/>
                    </a:lnTo>
                    <a:lnTo>
                      <a:pt x="277" y="253"/>
                    </a:lnTo>
                    <a:lnTo>
                      <a:pt x="277" y="255"/>
                    </a:lnTo>
                    <a:lnTo>
                      <a:pt x="277" y="255"/>
                    </a:lnTo>
                    <a:lnTo>
                      <a:pt x="277" y="255"/>
                    </a:lnTo>
                    <a:lnTo>
                      <a:pt x="277" y="255"/>
                    </a:lnTo>
                    <a:lnTo>
                      <a:pt x="277" y="255"/>
                    </a:lnTo>
                    <a:lnTo>
                      <a:pt x="279" y="255"/>
                    </a:lnTo>
                    <a:lnTo>
                      <a:pt x="279" y="257"/>
                    </a:lnTo>
                    <a:lnTo>
                      <a:pt x="279" y="257"/>
                    </a:lnTo>
                    <a:lnTo>
                      <a:pt x="279" y="257"/>
                    </a:lnTo>
                    <a:lnTo>
                      <a:pt x="280" y="257"/>
                    </a:lnTo>
                    <a:lnTo>
                      <a:pt x="280" y="258"/>
                    </a:lnTo>
                    <a:lnTo>
                      <a:pt x="280" y="258"/>
                    </a:lnTo>
                    <a:lnTo>
                      <a:pt x="280" y="258"/>
                    </a:lnTo>
                    <a:lnTo>
                      <a:pt x="280" y="258"/>
                    </a:lnTo>
                    <a:lnTo>
                      <a:pt x="279" y="258"/>
                    </a:lnTo>
                    <a:lnTo>
                      <a:pt x="279" y="258"/>
                    </a:lnTo>
                    <a:lnTo>
                      <a:pt x="279" y="258"/>
                    </a:lnTo>
                    <a:lnTo>
                      <a:pt x="279" y="258"/>
                    </a:lnTo>
                    <a:lnTo>
                      <a:pt x="279" y="258"/>
                    </a:lnTo>
                    <a:lnTo>
                      <a:pt x="279" y="258"/>
                    </a:lnTo>
                    <a:lnTo>
                      <a:pt x="279" y="258"/>
                    </a:lnTo>
                    <a:lnTo>
                      <a:pt x="279" y="258"/>
                    </a:lnTo>
                    <a:lnTo>
                      <a:pt x="279" y="258"/>
                    </a:lnTo>
                    <a:lnTo>
                      <a:pt x="279" y="260"/>
                    </a:lnTo>
                    <a:lnTo>
                      <a:pt x="279" y="260"/>
                    </a:lnTo>
                    <a:lnTo>
                      <a:pt x="279" y="260"/>
                    </a:lnTo>
                    <a:lnTo>
                      <a:pt x="279" y="260"/>
                    </a:lnTo>
                    <a:lnTo>
                      <a:pt x="279" y="260"/>
                    </a:lnTo>
                    <a:lnTo>
                      <a:pt x="279" y="260"/>
                    </a:lnTo>
                    <a:lnTo>
                      <a:pt x="279" y="260"/>
                    </a:lnTo>
                    <a:lnTo>
                      <a:pt x="279" y="260"/>
                    </a:lnTo>
                    <a:lnTo>
                      <a:pt x="280" y="260"/>
                    </a:lnTo>
                    <a:lnTo>
                      <a:pt x="280" y="260"/>
                    </a:lnTo>
                    <a:lnTo>
                      <a:pt x="280" y="260"/>
                    </a:lnTo>
                    <a:lnTo>
                      <a:pt x="280" y="260"/>
                    </a:lnTo>
                    <a:lnTo>
                      <a:pt x="280" y="260"/>
                    </a:lnTo>
                    <a:lnTo>
                      <a:pt x="282" y="260"/>
                    </a:lnTo>
                    <a:lnTo>
                      <a:pt x="282" y="260"/>
                    </a:lnTo>
                    <a:lnTo>
                      <a:pt x="282" y="260"/>
                    </a:lnTo>
                    <a:lnTo>
                      <a:pt x="282" y="260"/>
                    </a:lnTo>
                    <a:lnTo>
                      <a:pt x="282" y="260"/>
                    </a:lnTo>
                    <a:lnTo>
                      <a:pt x="282" y="262"/>
                    </a:lnTo>
                    <a:lnTo>
                      <a:pt x="280" y="262"/>
                    </a:lnTo>
                    <a:lnTo>
                      <a:pt x="280" y="262"/>
                    </a:lnTo>
                    <a:lnTo>
                      <a:pt x="280" y="262"/>
                    </a:lnTo>
                    <a:lnTo>
                      <a:pt x="280" y="264"/>
                    </a:lnTo>
                    <a:lnTo>
                      <a:pt x="279" y="266"/>
                    </a:lnTo>
                    <a:lnTo>
                      <a:pt x="279" y="266"/>
                    </a:lnTo>
                    <a:lnTo>
                      <a:pt x="279" y="266"/>
                    </a:lnTo>
                    <a:lnTo>
                      <a:pt x="279" y="266"/>
                    </a:lnTo>
                    <a:lnTo>
                      <a:pt x="279" y="266"/>
                    </a:lnTo>
                    <a:lnTo>
                      <a:pt x="279" y="268"/>
                    </a:lnTo>
                    <a:lnTo>
                      <a:pt x="279" y="268"/>
                    </a:lnTo>
                    <a:lnTo>
                      <a:pt x="279" y="268"/>
                    </a:lnTo>
                    <a:lnTo>
                      <a:pt x="279" y="269"/>
                    </a:lnTo>
                    <a:lnTo>
                      <a:pt x="279" y="269"/>
                    </a:lnTo>
                    <a:lnTo>
                      <a:pt x="279" y="269"/>
                    </a:lnTo>
                    <a:lnTo>
                      <a:pt x="279" y="269"/>
                    </a:lnTo>
                    <a:lnTo>
                      <a:pt x="279" y="269"/>
                    </a:lnTo>
                    <a:lnTo>
                      <a:pt x="279" y="271"/>
                    </a:lnTo>
                    <a:lnTo>
                      <a:pt x="279" y="271"/>
                    </a:lnTo>
                    <a:lnTo>
                      <a:pt x="279" y="271"/>
                    </a:lnTo>
                    <a:lnTo>
                      <a:pt x="277" y="273"/>
                    </a:lnTo>
                    <a:lnTo>
                      <a:pt x="277" y="273"/>
                    </a:lnTo>
                    <a:lnTo>
                      <a:pt x="277" y="273"/>
                    </a:lnTo>
                    <a:lnTo>
                      <a:pt x="277" y="273"/>
                    </a:lnTo>
                    <a:lnTo>
                      <a:pt x="277" y="273"/>
                    </a:lnTo>
                    <a:lnTo>
                      <a:pt x="277" y="273"/>
                    </a:lnTo>
                    <a:lnTo>
                      <a:pt x="277" y="275"/>
                    </a:lnTo>
                    <a:lnTo>
                      <a:pt x="277" y="275"/>
                    </a:lnTo>
                    <a:lnTo>
                      <a:pt x="277" y="275"/>
                    </a:lnTo>
                    <a:lnTo>
                      <a:pt x="277" y="275"/>
                    </a:lnTo>
                    <a:lnTo>
                      <a:pt x="277" y="275"/>
                    </a:lnTo>
                    <a:lnTo>
                      <a:pt x="277" y="277"/>
                    </a:lnTo>
                    <a:lnTo>
                      <a:pt x="277" y="277"/>
                    </a:lnTo>
                    <a:lnTo>
                      <a:pt x="277" y="277"/>
                    </a:lnTo>
                    <a:lnTo>
                      <a:pt x="277" y="277"/>
                    </a:lnTo>
                    <a:lnTo>
                      <a:pt x="277" y="277"/>
                    </a:lnTo>
                    <a:lnTo>
                      <a:pt x="277" y="277"/>
                    </a:lnTo>
                    <a:lnTo>
                      <a:pt x="277" y="278"/>
                    </a:lnTo>
                    <a:lnTo>
                      <a:pt x="277" y="278"/>
                    </a:lnTo>
                    <a:lnTo>
                      <a:pt x="277" y="278"/>
                    </a:lnTo>
                    <a:lnTo>
                      <a:pt x="277" y="278"/>
                    </a:lnTo>
                    <a:lnTo>
                      <a:pt x="277" y="282"/>
                    </a:lnTo>
                    <a:lnTo>
                      <a:pt x="277" y="282"/>
                    </a:lnTo>
                    <a:lnTo>
                      <a:pt x="277" y="282"/>
                    </a:lnTo>
                    <a:lnTo>
                      <a:pt x="277" y="282"/>
                    </a:lnTo>
                    <a:lnTo>
                      <a:pt x="277" y="282"/>
                    </a:lnTo>
                    <a:lnTo>
                      <a:pt x="277" y="284"/>
                    </a:lnTo>
                    <a:lnTo>
                      <a:pt x="277" y="284"/>
                    </a:lnTo>
                    <a:lnTo>
                      <a:pt x="277" y="284"/>
                    </a:lnTo>
                    <a:lnTo>
                      <a:pt x="277" y="284"/>
                    </a:lnTo>
                    <a:lnTo>
                      <a:pt x="279" y="284"/>
                    </a:lnTo>
                    <a:lnTo>
                      <a:pt x="279" y="284"/>
                    </a:lnTo>
                    <a:lnTo>
                      <a:pt x="279" y="284"/>
                    </a:lnTo>
                    <a:lnTo>
                      <a:pt x="279" y="284"/>
                    </a:lnTo>
                    <a:lnTo>
                      <a:pt x="280" y="284"/>
                    </a:lnTo>
                    <a:lnTo>
                      <a:pt x="280" y="284"/>
                    </a:lnTo>
                    <a:lnTo>
                      <a:pt x="282" y="284"/>
                    </a:lnTo>
                    <a:lnTo>
                      <a:pt x="282" y="284"/>
                    </a:lnTo>
                    <a:lnTo>
                      <a:pt x="282" y="284"/>
                    </a:lnTo>
                    <a:lnTo>
                      <a:pt x="282" y="284"/>
                    </a:lnTo>
                    <a:lnTo>
                      <a:pt x="282" y="284"/>
                    </a:lnTo>
                    <a:lnTo>
                      <a:pt x="282" y="284"/>
                    </a:lnTo>
                    <a:lnTo>
                      <a:pt x="282" y="284"/>
                    </a:lnTo>
                    <a:lnTo>
                      <a:pt x="282" y="284"/>
                    </a:lnTo>
                    <a:lnTo>
                      <a:pt x="282" y="284"/>
                    </a:lnTo>
                    <a:lnTo>
                      <a:pt x="282" y="286"/>
                    </a:lnTo>
                    <a:lnTo>
                      <a:pt x="282" y="286"/>
                    </a:lnTo>
                    <a:lnTo>
                      <a:pt x="282" y="286"/>
                    </a:lnTo>
                    <a:lnTo>
                      <a:pt x="284" y="286"/>
                    </a:lnTo>
                    <a:lnTo>
                      <a:pt x="284" y="286"/>
                    </a:lnTo>
                    <a:lnTo>
                      <a:pt x="284" y="286"/>
                    </a:lnTo>
                    <a:lnTo>
                      <a:pt x="284" y="286"/>
                    </a:lnTo>
                    <a:lnTo>
                      <a:pt x="284" y="286"/>
                    </a:lnTo>
                    <a:lnTo>
                      <a:pt x="282" y="287"/>
                    </a:lnTo>
                    <a:lnTo>
                      <a:pt x="282" y="287"/>
                    </a:lnTo>
                    <a:lnTo>
                      <a:pt x="282" y="287"/>
                    </a:lnTo>
                    <a:lnTo>
                      <a:pt x="282" y="287"/>
                    </a:lnTo>
                    <a:lnTo>
                      <a:pt x="282" y="287"/>
                    </a:lnTo>
                    <a:lnTo>
                      <a:pt x="282" y="287"/>
                    </a:lnTo>
                    <a:lnTo>
                      <a:pt x="282" y="287"/>
                    </a:lnTo>
                    <a:lnTo>
                      <a:pt x="280" y="287"/>
                    </a:lnTo>
                    <a:lnTo>
                      <a:pt x="280" y="289"/>
                    </a:lnTo>
                    <a:lnTo>
                      <a:pt x="280" y="289"/>
                    </a:lnTo>
                    <a:lnTo>
                      <a:pt x="280" y="289"/>
                    </a:lnTo>
                    <a:lnTo>
                      <a:pt x="280" y="289"/>
                    </a:lnTo>
                    <a:lnTo>
                      <a:pt x="280" y="289"/>
                    </a:lnTo>
                    <a:lnTo>
                      <a:pt x="280" y="291"/>
                    </a:lnTo>
                    <a:lnTo>
                      <a:pt x="280" y="291"/>
                    </a:lnTo>
                    <a:lnTo>
                      <a:pt x="280" y="291"/>
                    </a:lnTo>
                    <a:lnTo>
                      <a:pt x="280" y="291"/>
                    </a:lnTo>
                    <a:lnTo>
                      <a:pt x="280" y="291"/>
                    </a:lnTo>
                    <a:lnTo>
                      <a:pt x="280" y="291"/>
                    </a:lnTo>
                    <a:lnTo>
                      <a:pt x="280" y="291"/>
                    </a:lnTo>
                    <a:lnTo>
                      <a:pt x="280" y="291"/>
                    </a:lnTo>
                    <a:lnTo>
                      <a:pt x="282" y="291"/>
                    </a:lnTo>
                    <a:lnTo>
                      <a:pt x="282" y="293"/>
                    </a:lnTo>
                    <a:lnTo>
                      <a:pt x="282" y="293"/>
                    </a:lnTo>
                    <a:lnTo>
                      <a:pt x="282" y="293"/>
                    </a:lnTo>
                    <a:lnTo>
                      <a:pt x="284" y="293"/>
                    </a:lnTo>
                    <a:lnTo>
                      <a:pt x="284" y="295"/>
                    </a:lnTo>
                    <a:lnTo>
                      <a:pt x="284" y="295"/>
                    </a:lnTo>
                    <a:lnTo>
                      <a:pt x="284" y="295"/>
                    </a:lnTo>
                    <a:lnTo>
                      <a:pt x="284" y="295"/>
                    </a:lnTo>
                    <a:lnTo>
                      <a:pt x="284" y="295"/>
                    </a:lnTo>
                    <a:lnTo>
                      <a:pt x="284" y="296"/>
                    </a:lnTo>
                    <a:lnTo>
                      <a:pt x="284" y="296"/>
                    </a:lnTo>
                    <a:lnTo>
                      <a:pt x="284" y="296"/>
                    </a:lnTo>
                    <a:lnTo>
                      <a:pt x="286" y="298"/>
                    </a:lnTo>
                    <a:lnTo>
                      <a:pt x="286" y="298"/>
                    </a:lnTo>
                    <a:lnTo>
                      <a:pt x="286" y="298"/>
                    </a:lnTo>
                    <a:lnTo>
                      <a:pt x="286" y="298"/>
                    </a:lnTo>
                    <a:lnTo>
                      <a:pt x="286" y="298"/>
                    </a:lnTo>
                    <a:lnTo>
                      <a:pt x="288" y="298"/>
                    </a:lnTo>
                    <a:lnTo>
                      <a:pt x="288" y="300"/>
                    </a:lnTo>
                    <a:lnTo>
                      <a:pt x="288" y="300"/>
                    </a:lnTo>
                    <a:lnTo>
                      <a:pt x="288" y="300"/>
                    </a:lnTo>
                    <a:lnTo>
                      <a:pt x="288" y="300"/>
                    </a:lnTo>
                    <a:lnTo>
                      <a:pt x="288" y="300"/>
                    </a:lnTo>
                    <a:lnTo>
                      <a:pt x="289" y="300"/>
                    </a:lnTo>
                    <a:lnTo>
                      <a:pt x="289" y="300"/>
                    </a:lnTo>
                    <a:lnTo>
                      <a:pt x="289" y="300"/>
                    </a:lnTo>
                    <a:lnTo>
                      <a:pt x="289" y="302"/>
                    </a:lnTo>
                    <a:lnTo>
                      <a:pt x="289" y="302"/>
                    </a:lnTo>
                    <a:lnTo>
                      <a:pt x="289" y="302"/>
                    </a:lnTo>
                    <a:lnTo>
                      <a:pt x="288" y="304"/>
                    </a:lnTo>
                    <a:lnTo>
                      <a:pt x="288" y="304"/>
                    </a:lnTo>
                    <a:lnTo>
                      <a:pt x="288" y="304"/>
                    </a:lnTo>
                    <a:lnTo>
                      <a:pt x="288" y="306"/>
                    </a:lnTo>
                    <a:lnTo>
                      <a:pt x="288" y="306"/>
                    </a:lnTo>
                    <a:lnTo>
                      <a:pt x="288" y="307"/>
                    </a:lnTo>
                    <a:lnTo>
                      <a:pt x="288" y="307"/>
                    </a:lnTo>
                    <a:lnTo>
                      <a:pt x="288" y="307"/>
                    </a:lnTo>
                    <a:lnTo>
                      <a:pt x="288" y="307"/>
                    </a:lnTo>
                    <a:lnTo>
                      <a:pt x="288" y="307"/>
                    </a:lnTo>
                    <a:lnTo>
                      <a:pt x="288" y="307"/>
                    </a:lnTo>
                    <a:lnTo>
                      <a:pt x="288" y="307"/>
                    </a:lnTo>
                    <a:lnTo>
                      <a:pt x="289" y="309"/>
                    </a:lnTo>
                    <a:lnTo>
                      <a:pt x="289" y="309"/>
                    </a:lnTo>
                    <a:lnTo>
                      <a:pt x="289" y="309"/>
                    </a:lnTo>
                    <a:lnTo>
                      <a:pt x="289" y="311"/>
                    </a:lnTo>
                    <a:lnTo>
                      <a:pt x="291" y="311"/>
                    </a:lnTo>
                    <a:lnTo>
                      <a:pt x="291" y="313"/>
                    </a:lnTo>
                    <a:lnTo>
                      <a:pt x="291" y="313"/>
                    </a:lnTo>
                    <a:lnTo>
                      <a:pt x="291" y="313"/>
                    </a:lnTo>
                    <a:lnTo>
                      <a:pt x="293" y="313"/>
                    </a:lnTo>
                    <a:lnTo>
                      <a:pt x="293" y="313"/>
                    </a:lnTo>
                    <a:lnTo>
                      <a:pt x="293" y="313"/>
                    </a:lnTo>
                    <a:lnTo>
                      <a:pt x="293" y="313"/>
                    </a:lnTo>
                    <a:lnTo>
                      <a:pt x="293" y="311"/>
                    </a:lnTo>
                    <a:lnTo>
                      <a:pt x="293" y="311"/>
                    </a:lnTo>
                    <a:lnTo>
                      <a:pt x="293" y="311"/>
                    </a:lnTo>
                    <a:lnTo>
                      <a:pt x="293" y="311"/>
                    </a:lnTo>
                    <a:lnTo>
                      <a:pt x="293" y="309"/>
                    </a:lnTo>
                    <a:lnTo>
                      <a:pt x="293" y="309"/>
                    </a:lnTo>
                    <a:lnTo>
                      <a:pt x="293" y="309"/>
                    </a:lnTo>
                    <a:lnTo>
                      <a:pt x="293" y="309"/>
                    </a:lnTo>
                    <a:lnTo>
                      <a:pt x="293" y="309"/>
                    </a:lnTo>
                    <a:lnTo>
                      <a:pt x="295" y="309"/>
                    </a:lnTo>
                    <a:lnTo>
                      <a:pt x="295" y="309"/>
                    </a:lnTo>
                    <a:lnTo>
                      <a:pt x="295" y="309"/>
                    </a:lnTo>
                    <a:lnTo>
                      <a:pt x="295" y="309"/>
                    </a:lnTo>
                    <a:lnTo>
                      <a:pt x="295" y="309"/>
                    </a:lnTo>
                    <a:lnTo>
                      <a:pt x="297" y="311"/>
                    </a:lnTo>
                    <a:lnTo>
                      <a:pt x="297" y="311"/>
                    </a:lnTo>
                    <a:lnTo>
                      <a:pt x="297" y="311"/>
                    </a:lnTo>
                    <a:lnTo>
                      <a:pt x="297" y="313"/>
                    </a:lnTo>
                    <a:lnTo>
                      <a:pt x="297" y="313"/>
                    </a:lnTo>
                    <a:lnTo>
                      <a:pt x="297" y="315"/>
                    </a:lnTo>
                    <a:lnTo>
                      <a:pt x="295" y="315"/>
                    </a:lnTo>
                    <a:lnTo>
                      <a:pt x="295" y="315"/>
                    </a:lnTo>
                    <a:lnTo>
                      <a:pt x="295" y="316"/>
                    </a:lnTo>
                    <a:lnTo>
                      <a:pt x="295" y="316"/>
                    </a:lnTo>
                    <a:lnTo>
                      <a:pt x="293" y="316"/>
                    </a:lnTo>
                    <a:lnTo>
                      <a:pt x="293" y="316"/>
                    </a:lnTo>
                    <a:lnTo>
                      <a:pt x="293" y="316"/>
                    </a:lnTo>
                    <a:lnTo>
                      <a:pt x="293" y="316"/>
                    </a:lnTo>
                    <a:lnTo>
                      <a:pt x="291" y="315"/>
                    </a:lnTo>
                    <a:lnTo>
                      <a:pt x="291" y="315"/>
                    </a:lnTo>
                    <a:lnTo>
                      <a:pt x="291" y="315"/>
                    </a:lnTo>
                    <a:lnTo>
                      <a:pt x="291" y="315"/>
                    </a:lnTo>
                    <a:lnTo>
                      <a:pt x="291" y="315"/>
                    </a:lnTo>
                    <a:lnTo>
                      <a:pt x="289" y="316"/>
                    </a:lnTo>
                    <a:lnTo>
                      <a:pt x="289" y="318"/>
                    </a:lnTo>
                    <a:lnTo>
                      <a:pt x="289" y="318"/>
                    </a:lnTo>
                    <a:lnTo>
                      <a:pt x="289" y="318"/>
                    </a:lnTo>
                    <a:lnTo>
                      <a:pt x="289" y="320"/>
                    </a:lnTo>
                    <a:lnTo>
                      <a:pt x="289" y="320"/>
                    </a:lnTo>
                    <a:lnTo>
                      <a:pt x="289" y="320"/>
                    </a:lnTo>
                    <a:lnTo>
                      <a:pt x="291" y="320"/>
                    </a:lnTo>
                    <a:lnTo>
                      <a:pt x="291" y="322"/>
                    </a:lnTo>
                    <a:lnTo>
                      <a:pt x="291" y="322"/>
                    </a:lnTo>
                    <a:lnTo>
                      <a:pt x="291" y="322"/>
                    </a:lnTo>
                    <a:lnTo>
                      <a:pt x="291" y="322"/>
                    </a:lnTo>
                    <a:lnTo>
                      <a:pt x="291" y="322"/>
                    </a:lnTo>
                    <a:lnTo>
                      <a:pt x="291" y="322"/>
                    </a:lnTo>
                    <a:lnTo>
                      <a:pt x="291" y="322"/>
                    </a:lnTo>
                    <a:lnTo>
                      <a:pt x="293" y="322"/>
                    </a:lnTo>
                    <a:lnTo>
                      <a:pt x="293" y="322"/>
                    </a:lnTo>
                    <a:lnTo>
                      <a:pt x="293" y="322"/>
                    </a:lnTo>
                    <a:lnTo>
                      <a:pt x="293" y="322"/>
                    </a:lnTo>
                    <a:lnTo>
                      <a:pt x="293" y="322"/>
                    </a:lnTo>
                    <a:lnTo>
                      <a:pt x="293" y="324"/>
                    </a:lnTo>
                    <a:lnTo>
                      <a:pt x="293" y="324"/>
                    </a:lnTo>
                    <a:lnTo>
                      <a:pt x="293" y="324"/>
                    </a:lnTo>
                    <a:lnTo>
                      <a:pt x="295" y="324"/>
                    </a:lnTo>
                    <a:lnTo>
                      <a:pt x="295" y="325"/>
                    </a:lnTo>
                    <a:lnTo>
                      <a:pt x="295" y="325"/>
                    </a:lnTo>
                    <a:lnTo>
                      <a:pt x="295" y="325"/>
                    </a:lnTo>
                    <a:lnTo>
                      <a:pt x="293" y="325"/>
                    </a:lnTo>
                    <a:lnTo>
                      <a:pt x="293" y="325"/>
                    </a:lnTo>
                    <a:lnTo>
                      <a:pt x="293" y="325"/>
                    </a:lnTo>
                    <a:lnTo>
                      <a:pt x="293" y="325"/>
                    </a:lnTo>
                    <a:lnTo>
                      <a:pt x="293" y="327"/>
                    </a:lnTo>
                    <a:lnTo>
                      <a:pt x="293" y="327"/>
                    </a:lnTo>
                    <a:lnTo>
                      <a:pt x="293" y="327"/>
                    </a:lnTo>
                    <a:lnTo>
                      <a:pt x="293" y="327"/>
                    </a:lnTo>
                    <a:lnTo>
                      <a:pt x="293" y="327"/>
                    </a:lnTo>
                    <a:lnTo>
                      <a:pt x="293" y="329"/>
                    </a:lnTo>
                    <a:lnTo>
                      <a:pt x="295" y="329"/>
                    </a:lnTo>
                    <a:lnTo>
                      <a:pt x="295" y="329"/>
                    </a:lnTo>
                    <a:lnTo>
                      <a:pt x="295" y="329"/>
                    </a:lnTo>
                    <a:lnTo>
                      <a:pt x="295" y="329"/>
                    </a:lnTo>
                    <a:lnTo>
                      <a:pt x="297" y="329"/>
                    </a:lnTo>
                    <a:lnTo>
                      <a:pt x="297" y="329"/>
                    </a:lnTo>
                    <a:lnTo>
                      <a:pt x="297" y="329"/>
                    </a:lnTo>
                    <a:lnTo>
                      <a:pt x="297" y="329"/>
                    </a:lnTo>
                    <a:lnTo>
                      <a:pt x="299" y="329"/>
                    </a:lnTo>
                    <a:lnTo>
                      <a:pt x="299" y="329"/>
                    </a:lnTo>
                    <a:lnTo>
                      <a:pt x="299" y="329"/>
                    </a:lnTo>
                    <a:lnTo>
                      <a:pt x="300" y="329"/>
                    </a:lnTo>
                    <a:lnTo>
                      <a:pt x="300" y="329"/>
                    </a:lnTo>
                    <a:lnTo>
                      <a:pt x="300" y="329"/>
                    </a:lnTo>
                    <a:lnTo>
                      <a:pt x="302" y="329"/>
                    </a:lnTo>
                    <a:lnTo>
                      <a:pt x="302" y="329"/>
                    </a:lnTo>
                    <a:lnTo>
                      <a:pt x="302" y="329"/>
                    </a:lnTo>
                    <a:lnTo>
                      <a:pt x="304" y="329"/>
                    </a:lnTo>
                    <a:lnTo>
                      <a:pt x="304" y="329"/>
                    </a:lnTo>
                    <a:lnTo>
                      <a:pt x="304" y="329"/>
                    </a:lnTo>
                    <a:lnTo>
                      <a:pt x="306" y="329"/>
                    </a:lnTo>
                    <a:lnTo>
                      <a:pt x="306" y="329"/>
                    </a:lnTo>
                    <a:lnTo>
                      <a:pt x="308" y="329"/>
                    </a:lnTo>
                    <a:lnTo>
                      <a:pt x="309" y="331"/>
                    </a:lnTo>
                    <a:lnTo>
                      <a:pt x="309" y="331"/>
                    </a:lnTo>
                    <a:lnTo>
                      <a:pt x="309" y="331"/>
                    </a:lnTo>
                    <a:lnTo>
                      <a:pt x="309" y="331"/>
                    </a:lnTo>
                    <a:lnTo>
                      <a:pt x="309" y="331"/>
                    </a:lnTo>
                    <a:lnTo>
                      <a:pt x="309" y="331"/>
                    </a:lnTo>
                    <a:lnTo>
                      <a:pt x="309" y="333"/>
                    </a:lnTo>
                    <a:lnTo>
                      <a:pt x="309" y="333"/>
                    </a:lnTo>
                    <a:lnTo>
                      <a:pt x="309" y="333"/>
                    </a:lnTo>
                    <a:lnTo>
                      <a:pt x="309" y="333"/>
                    </a:lnTo>
                    <a:lnTo>
                      <a:pt x="309" y="333"/>
                    </a:lnTo>
                    <a:lnTo>
                      <a:pt x="309" y="334"/>
                    </a:lnTo>
                    <a:lnTo>
                      <a:pt x="309" y="334"/>
                    </a:lnTo>
                    <a:lnTo>
                      <a:pt x="309" y="334"/>
                    </a:lnTo>
                    <a:lnTo>
                      <a:pt x="309" y="334"/>
                    </a:lnTo>
                    <a:lnTo>
                      <a:pt x="309" y="334"/>
                    </a:lnTo>
                    <a:lnTo>
                      <a:pt x="309" y="334"/>
                    </a:lnTo>
                    <a:lnTo>
                      <a:pt x="309" y="336"/>
                    </a:lnTo>
                    <a:lnTo>
                      <a:pt x="309" y="336"/>
                    </a:lnTo>
                    <a:lnTo>
                      <a:pt x="309" y="336"/>
                    </a:lnTo>
                    <a:lnTo>
                      <a:pt x="311" y="336"/>
                    </a:lnTo>
                    <a:lnTo>
                      <a:pt x="311" y="336"/>
                    </a:lnTo>
                    <a:lnTo>
                      <a:pt x="313" y="336"/>
                    </a:lnTo>
                    <a:lnTo>
                      <a:pt x="313" y="336"/>
                    </a:lnTo>
                    <a:lnTo>
                      <a:pt x="313" y="338"/>
                    </a:lnTo>
                    <a:lnTo>
                      <a:pt x="313" y="338"/>
                    </a:lnTo>
                    <a:lnTo>
                      <a:pt x="315" y="338"/>
                    </a:lnTo>
                    <a:lnTo>
                      <a:pt x="315" y="338"/>
                    </a:lnTo>
                    <a:lnTo>
                      <a:pt x="315" y="338"/>
                    </a:lnTo>
                    <a:lnTo>
                      <a:pt x="315" y="338"/>
                    </a:lnTo>
                    <a:lnTo>
                      <a:pt x="315" y="340"/>
                    </a:lnTo>
                    <a:lnTo>
                      <a:pt x="317" y="340"/>
                    </a:lnTo>
                    <a:lnTo>
                      <a:pt x="317" y="340"/>
                    </a:lnTo>
                    <a:lnTo>
                      <a:pt x="317" y="340"/>
                    </a:lnTo>
                    <a:lnTo>
                      <a:pt x="317" y="340"/>
                    </a:lnTo>
                    <a:lnTo>
                      <a:pt x="317" y="340"/>
                    </a:lnTo>
                    <a:lnTo>
                      <a:pt x="317" y="340"/>
                    </a:lnTo>
                    <a:lnTo>
                      <a:pt x="317" y="342"/>
                    </a:lnTo>
                    <a:lnTo>
                      <a:pt x="317" y="342"/>
                    </a:lnTo>
                    <a:lnTo>
                      <a:pt x="317" y="342"/>
                    </a:lnTo>
                    <a:lnTo>
                      <a:pt x="317" y="342"/>
                    </a:lnTo>
                    <a:lnTo>
                      <a:pt x="317" y="342"/>
                    </a:lnTo>
                    <a:lnTo>
                      <a:pt x="317" y="343"/>
                    </a:lnTo>
                    <a:lnTo>
                      <a:pt x="317" y="343"/>
                    </a:lnTo>
                    <a:lnTo>
                      <a:pt x="317" y="343"/>
                    </a:lnTo>
                    <a:lnTo>
                      <a:pt x="317" y="345"/>
                    </a:lnTo>
                    <a:lnTo>
                      <a:pt x="317" y="345"/>
                    </a:lnTo>
                    <a:lnTo>
                      <a:pt x="317" y="345"/>
                    </a:lnTo>
                    <a:lnTo>
                      <a:pt x="317" y="347"/>
                    </a:lnTo>
                    <a:lnTo>
                      <a:pt x="317" y="347"/>
                    </a:lnTo>
                    <a:lnTo>
                      <a:pt x="318" y="347"/>
                    </a:lnTo>
                    <a:lnTo>
                      <a:pt x="318" y="347"/>
                    </a:lnTo>
                    <a:lnTo>
                      <a:pt x="318" y="347"/>
                    </a:lnTo>
                    <a:lnTo>
                      <a:pt x="318" y="349"/>
                    </a:lnTo>
                    <a:lnTo>
                      <a:pt x="318" y="349"/>
                    </a:lnTo>
                    <a:lnTo>
                      <a:pt x="318" y="349"/>
                    </a:lnTo>
                    <a:lnTo>
                      <a:pt x="318" y="351"/>
                    </a:lnTo>
                    <a:lnTo>
                      <a:pt x="320" y="351"/>
                    </a:lnTo>
                    <a:lnTo>
                      <a:pt x="320" y="353"/>
                    </a:lnTo>
                    <a:lnTo>
                      <a:pt x="320" y="353"/>
                    </a:lnTo>
                    <a:lnTo>
                      <a:pt x="320" y="353"/>
                    </a:lnTo>
                    <a:lnTo>
                      <a:pt x="320" y="353"/>
                    </a:lnTo>
                    <a:lnTo>
                      <a:pt x="322" y="353"/>
                    </a:lnTo>
                    <a:lnTo>
                      <a:pt x="322" y="353"/>
                    </a:lnTo>
                    <a:lnTo>
                      <a:pt x="322" y="353"/>
                    </a:lnTo>
                    <a:lnTo>
                      <a:pt x="322" y="353"/>
                    </a:lnTo>
                    <a:lnTo>
                      <a:pt x="322" y="353"/>
                    </a:lnTo>
                    <a:lnTo>
                      <a:pt x="322" y="353"/>
                    </a:lnTo>
                    <a:lnTo>
                      <a:pt x="322" y="353"/>
                    </a:lnTo>
                    <a:lnTo>
                      <a:pt x="322" y="353"/>
                    </a:lnTo>
                    <a:lnTo>
                      <a:pt x="322" y="351"/>
                    </a:lnTo>
                    <a:lnTo>
                      <a:pt x="324" y="351"/>
                    </a:lnTo>
                    <a:lnTo>
                      <a:pt x="324" y="353"/>
                    </a:lnTo>
                    <a:lnTo>
                      <a:pt x="324" y="353"/>
                    </a:lnTo>
                    <a:lnTo>
                      <a:pt x="324" y="353"/>
                    </a:lnTo>
                    <a:lnTo>
                      <a:pt x="324" y="353"/>
                    </a:lnTo>
                    <a:lnTo>
                      <a:pt x="324" y="353"/>
                    </a:lnTo>
                    <a:lnTo>
                      <a:pt x="326" y="353"/>
                    </a:lnTo>
                    <a:lnTo>
                      <a:pt x="326" y="353"/>
                    </a:lnTo>
                    <a:lnTo>
                      <a:pt x="326" y="353"/>
                    </a:lnTo>
                    <a:lnTo>
                      <a:pt x="326" y="354"/>
                    </a:lnTo>
                    <a:lnTo>
                      <a:pt x="327" y="354"/>
                    </a:lnTo>
                    <a:lnTo>
                      <a:pt x="327" y="354"/>
                    </a:lnTo>
                    <a:lnTo>
                      <a:pt x="327" y="354"/>
                    </a:lnTo>
                    <a:lnTo>
                      <a:pt x="327" y="354"/>
                    </a:lnTo>
                    <a:lnTo>
                      <a:pt x="329" y="356"/>
                    </a:lnTo>
                    <a:lnTo>
                      <a:pt x="329" y="356"/>
                    </a:lnTo>
                    <a:lnTo>
                      <a:pt x="329" y="356"/>
                    </a:lnTo>
                    <a:lnTo>
                      <a:pt x="329" y="356"/>
                    </a:lnTo>
                    <a:lnTo>
                      <a:pt x="329" y="358"/>
                    </a:lnTo>
                    <a:lnTo>
                      <a:pt x="329" y="358"/>
                    </a:lnTo>
                    <a:lnTo>
                      <a:pt x="329" y="358"/>
                    </a:lnTo>
                    <a:lnTo>
                      <a:pt x="329" y="358"/>
                    </a:lnTo>
                    <a:lnTo>
                      <a:pt x="329" y="360"/>
                    </a:lnTo>
                    <a:lnTo>
                      <a:pt x="329" y="360"/>
                    </a:lnTo>
                    <a:lnTo>
                      <a:pt x="329" y="362"/>
                    </a:lnTo>
                    <a:lnTo>
                      <a:pt x="327" y="362"/>
                    </a:lnTo>
                    <a:lnTo>
                      <a:pt x="327" y="362"/>
                    </a:lnTo>
                    <a:lnTo>
                      <a:pt x="327" y="363"/>
                    </a:lnTo>
                    <a:lnTo>
                      <a:pt x="327" y="363"/>
                    </a:lnTo>
                    <a:lnTo>
                      <a:pt x="327" y="363"/>
                    </a:lnTo>
                    <a:lnTo>
                      <a:pt x="327" y="363"/>
                    </a:lnTo>
                    <a:lnTo>
                      <a:pt x="327" y="363"/>
                    </a:lnTo>
                    <a:lnTo>
                      <a:pt x="329" y="363"/>
                    </a:lnTo>
                    <a:lnTo>
                      <a:pt x="329" y="363"/>
                    </a:lnTo>
                    <a:lnTo>
                      <a:pt x="329" y="363"/>
                    </a:lnTo>
                    <a:lnTo>
                      <a:pt x="331" y="363"/>
                    </a:lnTo>
                    <a:lnTo>
                      <a:pt x="331" y="363"/>
                    </a:lnTo>
                    <a:lnTo>
                      <a:pt x="333" y="363"/>
                    </a:lnTo>
                    <a:lnTo>
                      <a:pt x="333" y="365"/>
                    </a:lnTo>
                    <a:lnTo>
                      <a:pt x="333" y="365"/>
                    </a:lnTo>
                    <a:lnTo>
                      <a:pt x="333" y="365"/>
                    </a:lnTo>
                    <a:lnTo>
                      <a:pt x="335" y="365"/>
                    </a:lnTo>
                    <a:lnTo>
                      <a:pt x="335" y="365"/>
                    </a:lnTo>
                    <a:lnTo>
                      <a:pt x="335" y="365"/>
                    </a:lnTo>
                    <a:lnTo>
                      <a:pt x="336" y="365"/>
                    </a:lnTo>
                    <a:lnTo>
                      <a:pt x="336" y="365"/>
                    </a:lnTo>
                    <a:lnTo>
                      <a:pt x="336" y="365"/>
                    </a:lnTo>
                    <a:lnTo>
                      <a:pt x="336" y="365"/>
                    </a:lnTo>
                    <a:lnTo>
                      <a:pt x="336" y="365"/>
                    </a:lnTo>
                    <a:lnTo>
                      <a:pt x="336" y="365"/>
                    </a:lnTo>
                    <a:lnTo>
                      <a:pt x="336" y="365"/>
                    </a:lnTo>
                    <a:lnTo>
                      <a:pt x="338" y="367"/>
                    </a:lnTo>
                    <a:lnTo>
                      <a:pt x="338" y="367"/>
                    </a:lnTo>
                    <a:lnTo>
                      <a:pt x="338" y="367"/>
                    </a:lnTo>
                    <a:lnTo>
                      <a:pt x="338" y="367"/>
                    </a:lnTo>
                    <a:lnTo>
                      <a:pt x="338" y="367"/>
                    </a:lnTo>
                    <a:lnTo>
                      <a:pt x="338" y="367"/>
                    </a:lnTo>
                    <a:lnTo>
                      <a:pt x="340" y="367"/>
                    </a:lnTo>
                    <a:lnTo>
                      <a:pt x="340" y="369"/>
                    </a:lnTo>
                    <a:lnTo>
                      <a:pt x="340" y="369"/>
                    </a:lnTo>
                    <a:lnTo>
                      <a:pt x="340" y="369"/>
                    </a:lnTo>
                    <a:lnTo>
                      <a:pt x="342" y="369"/>
                    </a:lnTo>
                    <a:lnTo>
                      <a:pt x="342" y="369"/>
                    </a:lnTo>
                    <a:lnTo>
                      <a:pt x="342" y="369"/>
                    </a:lnTo>
                    <a:lnTo>
                      <a:pt x="342" y="369"/>
                    </a:lnTo>
                    <a:lnTo>
                      <a:pt x="342" y="369"/>
                    </a:lnTo>
                    <a:lnTo>
                      <a:pt x="344" y="369"/>
                    </a:lnTo>
                    <a:lnTo>
                      <a:pt x="344" y="371"/>
                    </a:lnTo>
                    <a:lnTo>
                      <a:pt x="344" y="371"/>
                    </a:lnTo>
                    <a:lnTo>
                      <a:pt x="346" y="371"/>
                    </a:lnTo>
                    <a:lnTo>
                      <a:pt x="346" y="371"/>
                    </a:lnTo>
                    <a:lnTo>
                      <a:pt x="346" y="371"/>
                    </a:lnTo>
                    <a:lnTo>
                      <a:pt x="346" y="372"/>
                    </a:lnTo>
                    <a:lnTo>
                      <a:pt x="346" y="372"/>
                    </a:lnTo>
                    <a:lnTo>
                      <a:pt x="346" y="372"/>
                    </a:lnTo>
                    <a:lnTo>
                      <a:pt x="346" y="372"/>
                    </a:lnTo>
                    <a:lnTo>
                      <a:pt x="346" y="374"/>
                    </a:lnTo>
                    <a:lnTo>
                      <a:pt x="346" y="374"/>
                    </a:lnTo>
                    <a:lnTo>
                      <a:pt x="346" y="374"/>
                    </a:lnTo>
                    <a:lnTo>
                      <a:pt x="346" y="376"/>
                    </a:lnTo>
                    <a:lnTo>
                      <a:pt x="344" y="378"/>
                    </a:lnTo>
                    <a:lnTo>
                      <a:pt x="344" y="378"/>
                    </a:lnTo>
                    <a:lnTo>
                      <a:pt x="344" y="378"/>
                    </a:lnTo>
                    <a:lnTo>
                      <a:pt x="344" y="378"/>
                    </a:lnTo>
                    <a:lnTo>
                      <a:pt x="344" y="378"/>
                    </a:lnTo>
                    <a:lnTo>
                      <a:pt x="344" y="380"/>
                    </a:lnTo>
                    <a:lnTo>
                      <a:pt x="344" y="380"/>
                    </a:lnTo>
                    <a:lnTo>
                      <a:pt x="346" y="380"/>
                    </a:lnTo>
                    <a:lnTo>
                      <a:pt x="346" y="380"/>
                    </a:lnTo>
                    <a:lnTo>
                      <a:pt x="346" y="380"/>
                    </a:lnTo>
                    <a:lnTo>
                      <a:pt x="346" y="380"/>
                    </a:lnTo>
                    <a:lnTo>
                      <a:pt x="347" y="378"/>
                    </a:lnTo>
                    <a:lnTo>
                      <a:pt x="347" y="378"/>
                    </a:lnTo>
                    <a:lnTo>
                      <a:pt x="347" y="378"/>
                    </a:lnTo>
                    <a:lnTo>
                      <a:pt x="349" y="378"/>
                    </a:lnTo>
                    <a:lnTo>
                      <a:pt x="349" y="378"/>
                    </a:lnTo>
                    <a:lnTo>
                      <a:pt x="349" y="378"/>
                    </a:lnTo>
                    <a:lnTo>
                      <a:pt x="349" y="378"/>
                    </a:lnTo>
                    <a:lnTo>
                      <a:pt x="351" y="378"/>
                    </a:lnTo>
                    <a:lnTo>
                      <a:pt x="351" y="378"/>
                    </a:lnTo>
                    <a:lnTo>
                      <a:pt x="351" y="378"/>
                    </a:lnTo>
                    <a:lnTo>
                      <a:pt x="351" y="380"/>
                    </a:lnTo>
                    <a:lnTo>
                      <a:pt x="351" y="380"/>
                    </a:lnTo>
                    <a:lnTo>
                      <a:pt x="349" y="380"/>
                    </a:lnTo>
                    <a:lnTo>
                      <a:pt x="349" y="380"/>
                    </a:lnTo>
                    <a:lnTo>
                      <a:pt x="349" y="381"/>
                    </a:lnTo>
                    <a:lnTo>
                      <a:pt x="349" y="383"/>
                    </a:lnTo>
                    <a:lnTo>
                      <a:pt x="349" y="385"/>
                    </a:lnTo>
                    <a:lnTo>
                      <a:pt x="349" y="387"/>
                    </a:lnTo>
                    <a:lnTo>
                      <a:pt x="349" y="389"/>
                    </a:lnTo>
                    <a:lnTo>
                      <a:pt x="351" y="391"/>
                    </a:lnTo>
                    <a:lnTo>
                      <a:pt x="353" y="391"/>
                    </a:lnTo>
                    <a:lnTo>
                      <a:pt x="355" y="392"/>
                    </a:lnTo>
                    <a:lnTo>
                      <a:pt x="355" y="394"/>
                    </a:lnTo>
                    <a:lnTo>
                      <a:pt x="355" y="394"/>
                    </a:lnTo>
                    <a:lnTo>
                      <a:pt x="355" y="396"/>
                    </a:lnTo>
                    <a:lnTo>
                      <a:pt x="355" y="396"/>
                    </a:lnTo>
                    <a:lnTo>
                      <a:pt x="353" y="396"/>
                    </a:lnTo>
                    <a:lnTo>
                      <a:pt x="353" y="398"/>
                    </a:lnTo>
                    <a:lnTo>
                      <a:pt x="353" y="398"/>
                    </a:lnTo>
                    <a:lnTo>
                      <a:pt x="353" y="398"/>
                    </a:lnTo>
                    <a:lnTo>
                      <a:pt x="353" y="398"/>
                    </a:lnTo>
                    <a:lnTo>
                      <a:pt x="353" y="398"/>
                    </a:lnTo>
                    <a:lnTo>
                      <a:pt x="355" y="400"/>
                    </a:lnTo>
                    <a:lnTo>
                      <a:pt x="355" y="400"/>
                    </a:lnTo>
                    <a:lnTo>
                      <a:pt x="355" y="400"/>
                    </a:lnTo>
                    <a:lnTo>
                      <a:pt x="356" y="400"/>
                    </a:lnTo>
                    <a:lnTo>
                      <a:pt x="358" y="400"/>
                    </a:lnTo>
                    <a:lnTo>
                      <a:pt x="358" y="400"/>
                    </a:lnTo>
                    <a:lnTo>
                      <a:pt x="358" y="400"/>
                    </a:lnTo>
                    <a:lnTo>
                      <a:pt x="358" y="400"/>
                    </a:lnTo>
                    <a:lnTo>
                      <a:pt x="358" y="401"/>
                    </a:lnTo>
                    <a:lnTo>
                      <a:pt x="358" y="401"/>
                    </a:lnTo>
                    <a:lnTo>
                      <a:pt x="358" y="401"/>
                    </a:lnTo>
                    <a:lnTo>
                      <a:pt x="358" y="401"/>
                    </a:lnTo>
                    <a:lnTo>
                      <a:pt x="358" y="401"/>
                    </a:lnTo>
                    <a:lnTo>
                      <a:pt x="358" y="403"/>
                    </a:lnTo>
                    <a:lnTo>
                      <a:pt x="358" y="403"/>
                    </a:lnTo>
                    <a:lnTo>
                      <a:pt x="356" y="403"/>
                    </a:lnTo>
                    <a:lnTo>
                      <a:pt x="356" y="403"/>
                    </a:lnTo>
                    <a:lnTo>
                      <a:pt x="356" y="403"/>
                    </a:lnTo>
                    <a:lnTo>
                      <a:pt x="358" y="405"/>
                    </a:lnTo>
                    <a:lnTo>
                      <a:pt x="358" y="405"/>
                    </a:lnTo>
                    <a:lnTo>
                      <a:pt x="360" y="405"/>
                    </a:lnTo>
                    <a:lnTo>
                      <a:pt x="360" y="405"/>
                    </a:lnTo>
                    <a:lnTo>
                      <a:pt x="362" y="407"/>
                    </a:lnTo>
                    <a:lnTo>
                      <a:pt x="362" y="407"/>
                    </a:lnTo>
                    <a:lnTo>
                      <a:pt x="364" y="407"/>
                    </a:lnTo>
                    <a:lnTo>
                      <a:pt x="364" y="409"/>
                    </a:lnTo>
                    <a:lnTo>
                      <a:pt x="365" y="410"/>
                    </a:lnTo>
                    <a:lnTo>
                      <a:pt x="367" y="412"/>
                    </a:lnTo>
                    <a:lnTo>
                      <a:pt x="367" y="412"/>
                    </a:lnTo>
                    <a:lnTo>
                      <a:pt x="369" y="412"/>
                    </a:lnTo>
                    <a:lnTo>
                      <a:pt x="369" y="412"/>
                    </a:lnTo>
                    <a:lnTo>
                      <a:pt x="369" y="412"/>
                    </a:lnTo>
                    <a:lnTo>
                      <a:pt x="371" y="412"/>
                    </a:lnTo>
                    <a:lnTo>
                      <a:pt x="371" y="412"/>
                    </a:lnTo>
                    <a:lnTo>
                      <a:pt x="373" y="412"/>
                    </a:lnTo>
                    <a:lnTo>
                      <a:pt x="373" y="412"/>
                    </a:lnTo>
                    <a:lnTo>
                      <a:pt x="373" y="412"/>
                    </a:lnTo>
                    <a:lnTo>
                      <a:pt x="374" y="412"/>
                    </a:lnTo>
                    <a:lnTo>
                      <a:pt x="374" y="412"/>
                    </a:lnTo>
                    <a:lnTo>
                      <a:pt x="378" y="412"/>
                    </a:lnTo>
                    <a:lnTo>
                      <a:pt x="378" y="412"/>
                    </a:lnTo>
                    <a:lnTo>
                      <a:pt x="380" y="412"/>
                    </a:lnTo>
                    <a:lnTo>
                      <a:pt x="380" y="412"/>
                    </a:lnTo>
                    <a:lnTo>
                      <a:pt x="382" y="412"/>
                    </a:lnTo>
                    <a:lnTo>
                      <a:pt x="382" y="412"/>
                    </a:lnTo>
                    <a:lnTo>
                      <a:pt x="382" y="412"/>
                    </a:lnTo>
                    <a:lnTo>
                      <a:pt x="382" y="412"/>
                    </a:lnTo>
                    <a:lnTo>
                      <a:pt x="382" y="410"/>
                    </a:lnTo>
                    <a:lnTo>
                      <a:pt x="382" y="410"/>
                    </a:lnTo>
                    <a:lnTo>
                      <a:pt x="382" y="410"/>
                    </a:lnTo>
                    <a:lnTo>
                      <a:pt x="382" y="410"/>
                    </a:lnTo>
                    <a:lnTo>
                      <a:pt x="384" y="410"/>
                    </a:lnTo>
                    <a:lnTo>
                      <a:pt x="385" y="410"/>
                    </a:lnTo>
                    <a:lnTo>
                      <a:pt x="385" y="410"/>
                    </a:lnTo>
                    <a:lnTo>
                      <a:pt x="385" y="410"/>
                    </a:lnTo>
                    <a:lnTo>
                      <a:pt x="385" y="410"/>
                    </a:lnTo>
                    <a:lnTo>
                      <a:pt x="385" y="410"/>
                    </a:lnTo>
                    <a:lnTo>
                      <a:pt x="385" y="410"/>
                    </a:lnTo>
                    <a:lnTo>
                      <a:pt x="385" y="409"/>
                    </a:lnTo>
                    <a:lnTo>
                      <a:pt x="385" y="409"/>
                    </a:lnTo>
                    <a:lnTo>
                      <a:pt x="385" y="409"/>
                    </a:lnTo>
                    <a:lnTo>
                      <a:pt x="385" y="409"/>
                    </a:lnTo>
                    <a:lnTo>
                      <a:pt x="387" y="409"/>
                    </a:lnTo>
                    <a:lnTo>
                      <a:pt x="387" y="409"/>
                    </a:lnTo>
                    <a:lnTo>
                      <a:pt x="387" y="409"/>
                    </a:lnTo>
                    <a:lnTo>
                      <a:pt x="387" y="409"/>
                    </a:lnTo>
                    <a:lnTo>
                      <a:pt x="387" y="409"/>
                    </a:lnTo>
                    <a:lnTo>
                      <a:pt x="389" y="409"/>
                    </a:lnTo>
                    <a:lnTo>
                      <a:pt x="389" y="409"/>
                    </a:lnTo>
                    <a:lnTo>
                      <a:pt x="389" y="409"/>
                    </a:lnTo>
                    <a:lnTo>
                      <a:pt x="389" y="409"/>
                    </a:lnTo>
                    <a:lnTo>
                      <a:pt x="389" y="409"/>
                    </a:lnTo>
                    <a:lnTo>
                      <a:pt x="391" y="409"/>
                    </a:lnTo>
                    <a:lnTo>
                      <a:pt x="391" y="409"/>
                    </a:lnTo>
                    <a:lnTo>
                      <a:pt x="391" y="409"/>
                    </a:lnTo>
                    <a:lnTo>
                      <a:pt x="391" y="409"/>
                    </a:lnTo>
                    <a:lnTo>
                      <a:pt x="391" y="410"/>
                    </a:lnTo>
                    <a:lnTo>
                      <a:pt x="391" y="410"/>
                    </a:lnTo>
                    <a:lnTo>
                      <a:pt x="393" y="410"/>
                    </a:lnTo>
                    <a:lnTo>
                      <a:pt x="393" y="410"/>
                    </a:lnTo>
                    <a:lnTo>
                      <a:pt x="393" y="409"/>
                    </a:lnTo>
                    <a:lnTo>
                      <a:pt x="394" y="409"/>
                    </a:lnTo>
                    <a:lnTo>
                      <a:pt x="394" y="409"/>
                    </a:lnTo>
                    <a:lnTo>
                      <a:pt x="394" y="409"/>
                    </a:lnTo>
                    <a:lnTo>
                      <a:pt x="394" y="409"/>
                    </a:lnTo>
                    <a:lnTo>
                      <a:pt x="396" y="407"/>
                    </a:lnTo>
                    <a:lnTo>
                      <a:pt x="396" y="405"/>
                    </a:lnTo>
                    <a:lnTo>
                      <a:pt x="396" y="405"/>
                    </a:lnTo>
                    <a:lnTo>
                      <a:pt x="396" y="405"/>
                    </a:lnTo>
                    <a:lnTo>
                      <a:pt x="398" y="405"/>
                    </a:lnTo>
                    <a:lnTo>
                      <a:pt x="398" y="405"/>
                    </a:lnTo>
                    <a:lnTo>
                      <a:pt x="398" y="405"/>
                    </a:lnTo>
                    <a:lnTo>
                      <a:pt x="398" y="405"/>
                    </a:lnTo>
                    <a:lnTo>
                      <a:pt x="398" y="405"/>
                    </a:lnTo>
                    <a:lnTo>
                      <a:pt x="398" y="405"/>
                    </a:lnTo>
                    <a:lnTo>
                      <a:pt x="398" y="405"/>
                    </a:lnTo>
                    <a:lnTo>
                      <a:pt x="400" y="405"/>
                    </a:lnTo>
                    <a:lnTo>
                      <a:pt x="400" y="405"/>
                    </a:lnTo>
                    <a:lnTo>
                      <a:pt x="400" y="405"/>
                    </a:lnTo>
                    <a:lnTo>
                      <a:pt x="400" y="405"/>
                    </a:lnTo>
                    <a:lnTo>
                      <a:pt x="400" y="405"/>
                    </a:lnTo>
                    <a:lnTo>
                      <a:pt x="402" y="405"/>
                    </a:lnTo>
                    <a:lnTo>
                      <a:pt x="402" y="405"/>
                    </a:lnTo>
                    <a:lnTo>
                      <a:pt x="402" y="405"/>
                    </a:lnTo>
                    <a:lnTo>
                      <a:pt x="402" y="405"/>
                    </a:lnTo>
                    <a:lnTo>
                      <a:pt x="402" y="405"/>
                    </a:lnTo>
                    <a:lnTo>
                      <a:pt x="402" y="405"/>
                    </a:lnTo>
                    <a:lnTo>
                      <a:pt x="402" y="405"/>
                    </a:lnTo>
                    <a:lnTo>
                      <a:pt x="402" y="403"/>
                    </a:lnTo>
                    <a:lnTo>
                      <a:pt x="402" y="403"/>
                    </a:lnTo>
                    <a:lnTo>
                      <a:pt x="402" y="403"/>
                    </a:lnTo>
                    <a:lnTo>
                      <a:pt x="402" y="401"/>
                    </a:lnTo>
                    <a:lnTo>
                      <a:pt x="403" y="401"/>
                    </a:lnTo>
                    <a:lnTo>
                      <a:pt x="403" y="401"/>
                    </a:lnTo>
                    <a:lnTo>
                      <a:pt x="403" y="401"/>
                    </a:lnTo>
                    <a:lnTo>
                      <a:pt x="403" y="401"/>
                    </a:lnTo>
                    <a:lnTo>
                      <a:pt x="403" y="400"/>
                    </a:lnTo>
                    <a:lnTo>
                      <a:pt x="403" y="400"/>
                    </a:lnTo>
                    <a:lnTo>
                      <a:pt x="403" y="400"/>
                    </a:lnTo>
                    <a:lnTo>
                      <a:pt x="403" y="398"/>
                    </a:lnTo>
                    <a:lnTo>
                      <a:pt x="402" y="398"/>
                    </a:lnTo>
                    <a:lnTo>
                      <a:pt x="400" y="398"/>
                    </a:lnTo>
                    <a:lnTo>
                      <a:pt x="400" y="396"/>
                    </a:lnTo>
                    <a:lnTo>
                      <a:pt x="400" y="396"/>
                    </a:lnTo>
                    <a:lnTo>
                      <a:pt x="400" y="396"/>
                    </a:lnTo>
                    <a:lnTo>
                      <a:pt x="400" y="396"/>
                    </a:lnTo>
                    <a:lnTo>
                      <a:pt x="400" y="394"/>
                    </a:lnTo>
                    <a:lnTo>
                      <a:pt x="400" y="394"/>
                    </a:lnTo>
                    <a:lnTo>
                      <a:pt x="400" y="394"/>
                    </a:lnTo>
                    <a:lnTo>
                      <a:pt x="402" y="394"/>
                    </a:lnTo>
                    <a:lnTo>
                      <a:pt x="402" y="394"/>
                    </a:lnTo>
                    <a:lnTo>
                      <a:pt x="402" y="394"/>
                    </a:lnTo>
                    <a:lnTo>
                      <a:pt x="402" y="394"/>
                    </a:lnTo>
                    <a:lnTo>
                      <a:pt x="403" y="394"/>
                    </a:lnTo>
                    <a:lnTo>
                      <a:pt x="403" y="394"/>
                    </a:lnTo>
                    <a:lnTo>
                      <a:pt x="405" y="394"/>
                    </a:lnTo>
                    <a:lnTo>
                      <a:pt x="405" y="394"/>
                    </a:lnTo>
                    <a:lnTo>
                      <a:pt x="405" y="394"/>
                    </a:lnTo>
                    <a:lnTo>
                      <a:pt x="407" y="394"/>
                    </a:lnTo>
                    <a:lnTo>
                      <a:pt x="409" y="392"/>
                    </a:lnTo>
                    <a:lnTo>
                      <a:pt x="411" y="389"/>
                    </a:lnTo>
                    <a:lnTo>
                      <a:pt x="412" y="389"/>
                    </a:lnTo>
                    <a:lnTo>
                      <a:pt x="412" y="389"/>
                    </a:lnTo>
                    <a:lnTo>
                      <a:pt x="412" y="389"/>
                    </a:lnTo>
                    <a:lnTo>
                      <a:pt x="412" y="389"/>
                    </a:lnTo>
                    <a:lnTo>
                      <a:pt x="412" y="389"/>
                    </a:lnTo>
                    <a:lnTo>
                      <a:pt x="412" y="389"/>
                    </a:lnTo>
                    <a:lnTo>
                      <a:pt x="414" y="389"/>
                    </a:lnTo>
                    <a:lnTo>
                      <a:pt x="414" y="389"/>
                    </a:lnTo>
                    <a:lnTo>
                      <a:pt x="414" y="389"/>
                    </a:lnTo>
                    <a:lnTo>
                      <a:pt x="414" y="389"/>
                    </a:lnTo>
                    <a:lnTo>
                      <a:pt x="414" y="389"/>
                    </a:lnTo>
                    <a:lnTo>
                      <a:pt x="416" y="391"/>
                    </a:lnTo>
                    <a:lnTo>
                      <a:pt x="416" y="391"/>
                    </a:lnTo>
                    <a:lnTo>
                      <a:pt x="418" y="392"/>
                    </a:lnTo>
                    <a:lnTo>
                      <a:pt x="418" y="392"/>
                    </a:lnTo>
                    <a:lnTo>
                      <a:pt x="418" y="392"/>
                    </a:lnTo>
                    <a:lnTo>
                      <a:pt x="418" y="392"/>
                    </a:lnTo>
                    <a:lnTo>
                      <a:pt x="420" y="392"/>
                    </a:lnTo>
                    <a:lnTo>
                      <a:pt x="420" y="392"/>
                    </a:lnTo>
                    <a:lnTo>
                      <a:pt x="421" y="392"/>
                    </a:lnTo>
                    <a:lnTo>
                      <a:pt x="423" y="392"/>
                    </a:lnTo>
                    <a:lnTo>
                      <a:pt x="425" y="392"/>
                    </a:lnTo>
                    <a:lnTo>
                      <a:pt x="425" y="392"/>
                    </a:lnTo>
                    <a:lnTo>
                      <a:pt x="431" y="392"/>
                    </a:lnTo>
                    <a:lnTo>
                      <a:pt x="434" y="392"/>
                    </a:lnTo>
                    <a:lnTo>
                      <a:pt x="434" y="392"/>
                    </a:lnTo>
                    <a:lnTo>
                      <a:pt x="438" y="391"/>
                    </a:lnTo>
                    <a:lnTo>
                      <a:pt x="440" y="389"/>
                    </a:lnTo>
                    <a:lnTo>
                      <a:pt x="440" y="389"/>
                    </a:lnTo>
                    <a:lnTo>
                      <a:pt x="440" y="389"/>
                    </a:lnTo>
                    <a:lnTo>
                      <a:pt x="441" y="387"/>
                    </a:lnTo>
                    <a:lnTo>
                      <a:pt x="441" y="387"/>
                    </a:lnTo>
                    <a:lnTo>
                      <a:pt x="443" y="385"/>
                    </a:lnTo>
                    <a:lnTo>
                      <a:pt x="443" y="385"/>
                    </a:lnTo>
                    <a:lnTo>
                      <a:pt x="443" y="385"/>
                    </a:lnTo>
                    <a:lnTo>
                      <a:pt x="443" y="385"/>
                    </a:lnTo>
                    <a:lnTo>
                      <a:pt x="445" y="383"/>
                    </a:lnTo>
                    <a:lnTo>
                      <a:pt x="445" y="383"/>
                    </a:lnTo>
                    <a:lnTo>
                      <a:pt x="445" y="383"/>
                    </a:lnTo>
                    <a:lnTo>
                      <a:pt x="445" y="383"/>
                    </a:lnTo>
                    <a:lnTo>
                      <a:pt x="445" y="383"/>
                    </a:lnTo>
                    <a:lnTo>
                      <a:pt x="447" y="381"/>
                    </a:lnTo>
                    <a:lnTo>
                      <a:pt x="447" y="381"/>
                    </a:lnTo>
                    <a:lnTo>
                      <a:pt x="447" y="381"/>
                    </a:lnTo>
                    <a:lnTo>
                      <a:pt x="447" y="380"/>
                    </a:lnTo>
                    <a:lnTo>
                      <a:pt x="445" y="380"/>
                    </a:lnTo>
                    <a:lnTo>
                      <a:pt x="445" y="380"/>
                    </a:lnTo>
                    <a:lnTo>
                      <a:pt x="445" y="380"/>
                    </a:lnTo>
                    <a:lnTo>
                      <a:pt x="443" y="380"/>
                    </a:lnTo>
                    <a:lnTo>
                      <a:pt x="443" y="380"/>
                    </a:lnTo>
                    <a:lnTo>
                      <a:pt x="443" y="380"/>
                    </a:lnTo>
                    <a:lnTo>
                      <a:pt x="441" y="380"/>
                    </a:lnTo>
                    <a:lnTo>
                      <a:pt x="441" y="380"/>
                    </a:lnTo>
                    <a:lnTo>
                      <a:pt x="441" y="381"/>
                    </a:lnTo>
                    <a:lnTo>
                      <a:pt x="441" y="381"/>
                    </a:lnTo>
                    <a:lnTo>
                      <a:pt x="440" y="381"/>
                    </a:lnTo>
                    <a:lnTo>
                      <a:pt x="440" y="381"/>
                    </a:lnTo>
                    <a:lnTo>
                      <a:pt x="440" y="381"/>
                    </a:lnTo>
                    <a:lnTo>
                      <a:pt x="440" y="381"/>
                    </a:lnTo>
                    <a:lnTo>
                      <a:pt x="440" y="381"/>
                    </a:lnTo>
                    <a:lnTo>
                      <a:pt x="438" y="380"/>
                    </a:lnTo>
                    <a:lnTo>
                      <a:pt x="436" y="378"/>
                    </a:lnTo>
                    <a:lnTo>
                      <a:pt x="436" y="378"/>
                    </a:lnTo>
                    <a:lnTo>
                      <a:pt x="436" y="378"/>
                    </a:lnTo>
                    <a:lnTo>
                      <a:pt x="436" y="376"/>
                    </a:lnTo>
                    <a:lnTo>
                      <a:pt x="436" y="374"/>
                    </a:lnTo>
                    <a:lnTo>
                      <a:pt x="436" y="374"/>
                    </a:lnTo>
                    <a:lnTo>
                      <a:pt x="436" y="374"/>
                    </a:lnTo>
                    <a:lnTo>
                      <a:pt x="436" y="374"/>
                    </a:lnTo>
                    <a:lnTo>
                      <a:pt x="436" y="374"/>
                    </a:lnTo>
                    <a:lnTo>
                      <a:pt x="438" y="374"/>
                    </a:lnTo>
                    <a:lnTo>
                      <a:pt x="438" y="372"/>
                    </a:lnTo>
                    <a:lnTo>
                      <a:pt x="438" y="372"/>
                    </a:lnTo>
                    <a:lnTo>
                      <a:pt x="438" y="372"/>
                    </a:lnTo>
                    <a:lnTo>
                      <a:pt x="440" y="372"/>
                    </a:lnTo>
                    <a:lnTo>
                      <a:pt x="440" y="374"/>
                    </a:lnTo>
                    <a:lnTo>
                      <a:pt x="440" y="374"/>
                    </a:lnTo>
                    <a:lnTo>
                      <a:pt x="443" y="374"/>
                    </a:lnTo>
                    <a:lnTo>
                      <a:pt x="445" y="374"/>
                    </a:lnTo>
                    <a:lnTo>
                      <a:pt x="445" y="376"/>
                    </a:lnTo>
                    <a:lnTo>
                      <a:pt x="447" y="376"/>
                    </a:lnTo>
                    <a:lnTo>
                      <a:pt x="449" y="376"/>
                    </a:lnTo>
                    <a:lnTo>
                      <a:pt x="449" y="376"/>
                    </a:lnTo>
                    <a:lnTo>
                      <a:pt x="450" y="376"/>
                    </a:lnTo>
                    <a:lnTo>
                      <a:pt x="450" y="376"/>
                    </a:lnTo>
                    <a:lnTo>
                      <a:pt x="452" y="376"/>
                    </a:lnTo>
                    <a:lnTo>
                      <a:pt x="452" y="376"/>
                    </a:lnTo>
                    <a:lnTo>
                      <a:pt x="454" y="376"/>
                    </a:lnTo>
                    <a:lnTo>
                      <a:pt x="454" y="374"/>
                    </a:lnTo>
                    <a:lnTo>
                      <a:pt x="456" y="374"/>
                    </a:lnTo>
                    <a:lnTo>
                      <a:pt x="456" y="374"/>
                    </a:lnTo>
                    <a:lnTo>
                      <a:pt x="456" y="372"/>
                    </a:lnTo>
                    <a:lnTo>
                      <a:pt x="456" y="372"/>
                    </a:lnTo>
                    <a:lnTo>
                      <a:pt x="456" y="372"/>
                    </a:lnTo>
                    <a:lnTo>
                      <a:pt x="456" y="372"/>
                    </a:lnTo>
                    <a:lnTo>
                      <a:pt x="456" y="372"/>
                    </a:lnTo>
                    <a:lnTo>
                      <a:pt x="454" y="372"/>
                    </a:lnTo>
                    <a:lnTo>
                      <a:pt x="454" y="371"/>
                    </a:lnTo>
                    <a:lnTo>
                      <a:pt x="454" y="371"/>
                    </a:lnTo>
                    <a:lnTo>
                      <a:pt x="454" y="371"/>
                    </a:lnTo>
                    <a:lnTo>
                      <a:pt x="454" y="371"/>
                    </a:lnTo>
                    <a:lnTo>
                      <a:pt x="454" y="371"/>
                    </a:lnTo>
                    <a:lnTo>
                      <a:pt x="452" y="371"/>
                    </a:lnTo>
                    <a:lnTo>
                      <a:pt x="452" y="371"/>
                    </a:lnTo>
                    <a:lnTo>
                      <a:pt x="452" y="369"/>
                    </a:lnTo>
                    <a:lnTo>
                      <a:pt x="452" y="369"/>
                    </a:lnTo>
                    <a:lnTo>
                      <a:pt x="450" y="367"/>
                    </a:lnTo>
                    <a:lnTo>
                      <a:pt x="450" y="367"/>
                    </a:lnTo>
                    <a:lnTo>
                      <a:pt x="450" y="367"/>
                    </a:lnTo>
                    <a:lnTo>
                      <a:pt x="450" y="367"/>
                    </a:lnTo>
                    <a:lnTo>
                      <a:pt x="450" y="367"/>
                    </a:lnTo>
                    <a:lnTo>
                      <a:pt x="449" y="365"/>
                    </a:lnTo>
                    <a:lnTo>
                      <a:pt x="449" y="365"/>
                    </a:lnTo>
                    <a:lnTo>
                      <a:pt x="449" y="365"/>
                    </a:lnTo>
                    <a:lnTo>
                      <a:pt x="447" y="365"/>
                    </a:lnTo>
                    <a:lnTo>
                      <a:pt x="447" y="363"/>
                    </a:lnTo>
                    <a:lnTo>
                      <a:pt x="447" y="363"/>
                    </a:lnTo>
                    <a:lnTo>
                      <a:pt x="445" y="363"/>
                    </a:lnTo>
                    <a:lnTo>
                      <a:pt x="445" y="363"/>
                    </a:lnTo>
                    <a:lnTo>
                      <a:pt x="445" y="363"/>
                    </a:lnTo>
                    <a:lnTo>
                      <a:pt x="445" y="363"/>
                    </a:lnTo>
                    <a:lnTo>
                      <a:pt x="445" y="363"/>
                    </a:lnTo>
                    <a:lnTo>
                      <a:pt x="443" y="362"/>
                    </a:lnTo>
                    <a:lnTo>
                      <a:pt x="443" y="362"/>
                    </a:lnTo>
                    <a:lnTo>
                      <a:pt x="443" y="360"/>
                    </a:lnTo>
                    <a:lnTo>
                      <a:pt x="443" y="360"/>
                    </a:lnTo>
                    <a:lnTo>
                      <a:pt x="445" y="360"/>
                    </a:lnTo>
                    <a:lnTo>
                      <a:pt x="445" y="360"/>
                    </a:lnTo>
                    <a:lnTo>
                      <a:pt x="445" y="358"/>
                    </a:lnTo>
                    <a:lnTo>
                      <a:pt x="449" y="356"/>
                    </a:lnTo>
                    <a:lnTo>
                      <a:pt x="449" y="354"/>
                    </a:lnTo>
                    <a:lnTo>
                      <a:pt x="450" y="354"/>
                    </a:lnTo>
                    <a:lnTo>
                      <a:pt x="450" y="354"/>
                    </a:lnTo>
                    <a:lnTo>
                      <a:pt x="450" y="354"/>
                    </a:lnTo>
                    <a:lnTo>
                      <a:pt x="450" y="354"/>
                    </a:lnTo>
                    <a:lnTo>
                      <a:pt x="452" y="354"/>
                    </a:lnTo>
                    <a:lnTo>
                      <a:pt x="454" y="356"/>
                    </a:lnTo>
                    <a:lnTo>
                      <a:pt x="454" y="356"/>
                    </a:lnTo>
                    <a:lnTo>
                      <a:pt x="456" y="356"/>
                    </a:lnTo>
                    <a:lnTo>
                      <a:pt x="458" y="356"/>
                    </a:lnTo>
                    <a:lnTo>
                      <a:pt x="459" y="356"/>
                    </a:lnTo>
                    <a:lnTo>
                      <a:pt x="459" y="356"/>
                    </a:lnTo>
                    <a:lnTo>
                      <a:pt x="461" y="356"/>
                    </a:lnTo>
                    <a:lnTo>
                      <a:pt x="461" y="354"/>
                    </a:lnTo>
                    <a:lnTo>
                      <a:pt x="463" y="354"/>
                    </a:lnTo>
                    <a:lnTo>
                      <a:pt x="463" y="354"/>
                    </a:lnTo>
                    <a:lnTo>
                      <a:pt x="463" y="353"/>
                    </a:lnTo>
                    <a:lnTo>
                      <a:pt x="463" y="353"/>
                    </a:lnTo>
                    <a:lnTo>
                      <a:pt x="465" y="351"/>
                    </a:lnTo>
                    <a:lnTo>
                      <a:pt x="465" y="347"/>
                    </a:lnTo>
                    <a:lnTo>
                      <a:pt x="465" y="345"/>
                    </a:lnTo>
                    <a:lnTo>
                      <a:pt x="465" y="343"/>
                    </a:lnTo>
                    <a:lnTo>
                      <a:pt x="467" y="342"/>
                    </a:lnTo>
                    <a:lnTo>
                      <a:pt x="467" y="342"/>
                    </a:lnTo>
                    <a:lnTo>
                      <a:pt x="465" y="340"/>
                    </a:lnTo>
                    <a:lnTo>
                      <a:pt x="465" y="338"/>
                    </a:lnTo>
                    <a:lnTo>
                      <a:pt x="465" y="338"/>
                    </a:lnTo>
                    <a:lnTo>
                      <a:pt x="465" y="336"/>
                    </a:lnTo>
                    <a:lnTo>
                      <a:pt x="465" y="336"/>
                    </a:lnTo>
                    <a:lnTo>
                      <a:pt x="465" y="336"/>
                    </a:lnTo>
                    <a:lnTo>
                      <a:pt x="465" y="336"/>
                    </a:lnTo>
                    <a:lnTo>
                      <a:pt x="465" y="334"/>
                    </a:lnTo>
                    <a:lnTo>
                      <a:pt x="467" y="334"/>
                    </a:lnTo>
                    <a:lnTo>
                      <a:pt x="467" y="334"/>
                    </a:lnTo>
                    <a:lnTo>
                      <a:pt x="467" y="334"/>
                    </a:lnTo>
                    <a:lnTo>
                      <a:pt x="467" y="334"/>
                    </a:lnTo>
                    <a:lnTo>
                      <a:pt x="469" y="334"/>
                    </a:lnTo>
                    <a:lnTo>
                      <a:pt x="470" y="334"/>
                    </a:lnTo>
                    <a:lnTo>
                      <a:pt x="470" y="336"/>
                    </a:lnTo>
                    <a:lnTo>
                      <a:pt x="472" y="334"/>
                    </a:lnTo>
                    <a:lnTo>
                      <a:pt x="472" y="334"/>
                    </a:lnTo>
                    <a:lnTo>
                      <a:pt x="472" y="334"/>
                    </a:lnTo>
                    <a:lnTo>
                      <a:pt x="472" y="334"/>
                    </a:lnTo>
                    <a:lnTo>
                      <a:pt x="472" y="334"/>
                    </a:lnTo>
                    <a:lnTo>
                      <a:pt x="472" y="334"/>
                    </a:lnTo>
                    <a:lnTo>
                      <a:pt x="474" y="334"/>
                    </a:lnTo>
                    <a:lnTo>
                      <a:pt x="474" y="334"/>
                    </a:lnTo>
                    <a:lnTo>
                      <a:pt x="474" y="333"/>
                    </a:lnTo>
                    <a:lnTo>
                      <a:pt x="476" y="333"/>
                    </a:lnTo>
                    <a:lnTo>
                      <a:pt x="476" y="333"/>
                    </a:lnTo>
                    <a:lnTo>
                      <a:pt x="478" y="331"/>
                    </a:lnTo>
                    <a:lnTo>
                      <a:pt x="478" y="331"/>
                    </a:lnTo>
                    <a:lnTo>
                      <a:pt x="478" y="331"/>
                    </a:lnTo>
                    <a:lnTo>
                      <a:pt x="479" y="331"/>
                    </a:lnTo>
                    <a:lnTo>
                      <a:pt x="479" y="331"/>
                    </a:lnTo>
                    <a:lnTo>
                      <a:pt x="479" y="331"/>
                    </a:lnTo>
                    <a:lnTo>
                      <a:pt x="479" y="331"/>
                    </a:lnTo>
                    <a:lnTo>
                      <a:pt x="481" y="331"/>
                    </a:lnTo>
                    <a:lnTo>
                      <a:pt x="481" y="331"/>
                    </a:lnTo>
                    <a:lnTo>
                      <a:pt x="483" y="331"/>
                    </a:lnTo>
                    <a:lnTo>
                      <a:pt x="483" y="333"/>
                    </a:lnTo>
                    <a:lnTo>
                      <a:pt x="485" y="333"/>
                    </a:lnTo>
                    <a:lnTo>
                      <a:pt x="485" y="333"/>
                    </a:lnTo>
                    <a:lnTo>
                      <a:pt x="485" y="333"/>
                    </a:lnTo>
                    <a:lnTo>
                      <a:pt x="487" y="333"/>
                    </a:lnTo>
                    <a:lnTo>
                      <a:pt x="487" y="333"/>
                    </a:lnTo>
                    <a:lnTo>
                      <a:pt x="487" y="333"/>
                    </a:lnTo>
                    <a:lnTo>
                      <a:pt x="487" y="333"/>
                    </a:lnTo>
                    <a:lnTo>
                      <a:pt x="487" y="333"/>
                    </a:lnTo>
                    <a:lnTo>
                      <a:pt x="488" y="334"/>
                    </a:lnTo>
                    <a:lnTo>
                      <a:pt x="488" y="334"/>
                    </a:lnTo>
                    <a:lnTo>
                      <a:pt x="488" y="334"/>
                    </a:lnTo>
                    <a:lnTo>
                      <a:pt x="488" y="334"/>
                    </a:lnTo>
                    <a:lnTo>
                      <a:pt x="490" y="334"/>
                    </a:lnTo>
                    <a:lnTo>
                      <a:pt x="490" y="334"/>
                    </a:lnTo>
                    <a:lnTo>
                      <a:pt x="490" y="334"/>
                    </a:lnTo>
                    <a:lnTo>
                      <a:pt x="492" y="334"/>
                    </a:lnTo>
                    <a:lnTo>
                      <a:pt x="492" y="334"/>
                    </a:lnTo>
                    <a:lnTo>
                      <a:pt x="492" y="334"/>
                    </a:lnTo>
                    <a:lnTo>
                      <a:pt x="492" y="334"/>
                    </a:lnTo>
                    <a:lnTo>
                      <a:pt x="492" y="334"/>
                    </a:lnTo>
                    <a:lnTo>
                      <a:pt x="492" y="333"/>
                    </a:lnTo>
                    <a:lnTo>
                      <a:pt x="492" y="333"/>
                    </a:lnTo>
                    <a:lnTo>
                      <a:pt x="492" y="333"/>
                    </a:lnTo>
                    <a:lnTo>
                      <a:pt x="492" y="331"/>
                    </a:lnTo>
                    <a:lnTo>
                      <a:pt x="492" y="331"/>
                    </a:lnTo>
                    <a:lnTo>
                      <a:pt x="492" y="331"/>
                    </a:lnTo>
                    <a:lnTo>
                      <a:pt x="492" y="331"/>
                    </a:lnTo>
                    <a:lnTo>
                      <a:pt x="492" y="329"/>
                    </a:lnTo>
                    <a:lnTo>
                      <a:pt x="492" y="327"/>
                    </a:lnTo>
                    <a:lnTo>
                      <a:pt x="492" y="327"/>
                    </a:lnTo>
                    <a:lnTo>
                      <a:pt x="492" y="327"/>
                    </a:lnTo>
                    <a:lnTo>
                      <a:pt x="490" y="324"/>
                    </a:lnTo>
                    <a:lnTo>
                      <a:pt x="488" y="322"/>
                    </a:lnTo>
                    <a:lnTo>
                      <a:pt x="488" y="322"/>
                    </a:lnTo>
                    <a:lnTo>
                      <a:pt x="488" y="322"/>
                    </a:lnTo>
                    <a:lnTo>
                      <a:pt x="488" y="322"/>
                    </a:lnTo>
                    <a:lnTo>
                      <a:pt x="488" y="322"/>
                    </a:lnTo>
                    <a:lnTo>
                      <a:pt x="488" y="322"/>
                    </a:lnTo>
                    <a:lnTo>
                      <a:pt x="487" y="322"/>
                    </a:lnTo>
                    <a:lnTo>
                      <a:pt x="487" y="322"/>
                    </a:lnTo>
                    <a:lnTo>
                      <a:pt x="485" y="322"/>
                    </a:lnTo>
                    <a:lnTo>
                      <a:pt x="485" y="320"/>
                    </a:lnTo>
                    <a:lnTo>
                      <a:pt x="485" y="320"/>
                    </a:lnTo>
                    <a:lnTo>
                      <a:pt x="485" y="320"/>
                    </a:lnTo>
                    <a:lnTo>
                      <a:pt x="485" y="320"/>
                    </a:lnTo>
                    <a:lnTo>
                      <a:pt x="485" y="320"/>
                    </a:lnTo>
                    <a:lnTo>
                      <a:pt x="485" y="320"/>
                    </a:lnTo>
                    <a:lnTo>
                      <a:pt x="485" y="318"/>
                    </a:lnTo>
                    <a:lnTo>
                      <a:pt x="485" y="318"/>
                    </a:lnTo>
                    <a:lnTo>
                      <a:pt x="485" y="318"/>
                    </a:lnTo>
                    <a:lnTo>
                      <a:pt x="485" y="318"/>
                    </a:lnTo>
                    <a:lnTo>
                      <a:pt x="485" y="318"/>
                    </a:lnTo>
                    <a:lnTo>
                      <a:pt x="485" y="318"/>
                    </a:lnTo>
                    <a:lnTo>
                      <a:pt x="485" y="318"/>
                    </a:lnTo>
                    <a:lnTo>
                      <a:pt x="485" y="316"/>
                    </a:lnTo>
                    <a:lnTo>
                      <a:pt x="485" y="316"/>
                    </a:lnTo>
                    <a:lnTo>
                      <a:pt x="483" y="316"/>
                    </a:lnTo>
                    <a:lnTo>
                      <a:pt x="481" y="315"/>
                    </a:lnTo>
                    <a:lnTo>
                      <a:pt x="481" y="315"/>
                    </a:lnTo>
                    <a:lnTo>
                      <a:pt x="481" y="315"/>
                    </a:lnTo>
                    <a:lnTo>
                      <a:pt x="478" y="315"/>
                    </a:lnTo>
                    <a:lnTo>
                      <a:pt x="478" y="315"/>
                    </a:lnTo>
                    <a:lnTo>
                      <a:pt x="476" y="315"/>
                    </a:lnTo>
                    <a:lnTo>
                      <a:pt x="476" y="315"/>
                    </a:lnTo>
                    <a:lnTo>
                      <a:pt x="474" y="315"/>
                    </a:lnTo>
                    <a:lnTo>
                      <a:pt x="474" y="315"/>
                    </a:lnTo>
                    <a:lnTo>
                      <a:pt x="472" y="316"/>
                    </a:lnTo>
                    <a:lnTo>
                      <a:pt x="472" y="316"/>
                    </a:lnTo>
                    <a:lnTo>
                      <a:pt x="472" y="316"/>
                    </a:lnTo>
                    <a:lnTo>
                      <a:pt x="470" y="315"/>
                    </a:lnTo>
                    <a:lnTo>
                      <a:pt x="469" y="315"/>
                    </a:lnTo>
                    <a:lnTo>
                      <a:pt x="469" y="315"/>
                    </a:lnTo>
                    <a:lnTo>
                      <a:pt x="467" y="313"/>
                    </a:lnTo>
                    <a:lnTo>
                      <a:pt x="467" y="313"/>
                    </a:lnTo>
                    <a:lnTo>
                      <a:pt x="465" y="311"/>
                    </a:lnTo>
                    <a:lnTo>
                      <a:pt x="465" y="311"/>
                    </a:lnTo>
                    <a:lnTo>
                      <a:pt x="465" y="311"/>
                    </a:lnTo>
                    <a:lnTo>
                      <a:pt x="465" y="309"/>
                    </a:lnTo>
                    <a:lnTo>
                      <a:pt x="467" y="307"/>
                    </a:lnTo>
                    <a:lnTo>
                      <a:pt x="467" y="306"/>
                    </a:lnTo>
                    <a:lnTo>
                      <a:pt x="467" y="306"/>
                    </a:lnTo>
                    <a:lnTo>
                      <a:pt x="467" y="306"/>
                    </a:lnTo>
                    <a:lnTo>
                      <a:pt x="467" y="306"/>
                    </a:lnTo>
                    <a:lnTo>
                      <a:pt x="469" y="306"/>
                    </a:lnTo>
                    <a:lnTo>
                      <a:pt x="469" y="306"/>
                    </a:lnTo>
                    <a:lnTo>
                      <a:pt x="470" y="306"/>
                    </a:lnTo>
                    <a:lnTo>
                      <a:pt x="472" y="306"/>
                    </a:lnTo>
                    <a:lnTo>
                      <a:pt x="472" y="306"/>
                    </a:lnTo>
                    <a:lnTo>
                      <a:pt x="474" y="307"/>
                    </a:lnTo>
                    <a:lnTo>
                      <a:pt x="476" y="307"/>
                    </a:lnTo>
                    <a:lnTo>
                      <a:pt x="476" y="307"/>
                    </a:lnTo>
                    <a:lnTo>
                      <a:pt x="478" y="307"/>
                    </a:lnTo>
                    <a:lnTo>
                      <a:pt x="478" y="307"/>
                    </a:lnTo>
                    <a:lnTo>
                      <a:pt x="478" y="307"/>
                    </a:lnTo>
                    <a:lnTo>
                      <a:pt x="479" y="307"/>
                    </a:lnTo>
                    <a:lnTo>
                      <a:pt x="479" y="307"/>
                    </a:lnTo>
                    <a:lnTo>
                      <a:pt x="479" y="307"/>
                    </a:lnTo>
                    <a:lnTo>
                      <a:pt x="479" y="307"/>
                    </a:lnTo>
                    <a:lnTo>
                      <a:pt x="481" y="307"/>
                    </a:lnTo>
                    <a:lnTo>
                      <a:pt x="481" y="307"/>
                    </a:lnTo>
                    <a:lnTo>
                      <a:pt x="481" y="307"/>
                    </a:lnTo>
                    <a:lnTo>
                      <a:pt x="483" y="307"/>
                    </a:lnTo>
                    <a:lnTo>
                      <a:pt x="483" y="307"/>
                    </a:lnTo>
                    <a:lnTo>
                      <a:pt x="483" y="307"/>
                    </a:lnTo>
                    <a:lnTo>
                      <a:pt x="483" y="307"/>
                    </a:lnTo>
                    <a:lnTo>
                      <a:pt x="483" y="307"/>
                    </a:lnTo>
                    <a:lnTo>
                      <a:pt x="485" y="307"/>
                    </a:lnTo>
                    <a:lnTo>
                      <a:pt x="485" y="307"/>
                    </a:lnTo>
                    <a:lnTo>
                      <a:pt x="485" y="306"/>
                    </a:lnTo>
                    <a:lnTo>
                      <a:pt x="485" y="306"/>
                    </a:lnTo>
                    <a:lnTo>
                      <a:pt x="487" y="306"/>
                    </a:lnTo>
                    <a:lnTo>
                      <a:pt x="487" y="306"/>
                    </a:lnTo>
                    <a:lnTo>
                      <a:pt x="487" y="306"/>
                    </a:lnTo>
                    <a:lnTo>
                      <a:pt x="488" y="306"/>
                    </a:lnTo>
                    <a:lnTo>
                      <a:pt x="488" y="306"/>
                    </a:lnTo>
                    <a:lnTo>
                      <a:pt x="488" y="306"/>
                    </a:lnTo>
                    <a:lnTo>
                      <a:pt x="488" y="306"/>
                    </a:lnTo>
                    <a:lnTo>
                      <a:pt x="490" y="306"/>
                    </a:lnTo>
                    <a:lnTo>
                      <a:pt x="490" y="306"/>
                    </a:lnTo>
                    <a:lnTo>
                      <a:pt x="492" y="306"/>
                    </a:lnTo>
                    <a:lnTo>
                      <a:pt x="492" y="306"/>
                    </a:lnTo>
                    <a:lnTo>
                      <a:pt x="494" y="306"/>
                    </a:lnTo>
                    <a:lnTo>
                      <a:pt x="494" y="306"/>
                    </a:lnTo>
                    <a:lnTo>
                      <a:pt x="494" y="306"/>
                    </a:lnTo>
                    <a:lnTo>
                      <a:pt x="494" y="304"/>
                    </a:lnTo>
                    <a:lnTo>
                      <a:pt x="494" y="304"/>
                    </a:lnTo>
                    <a:lnTo>
                      <a:pt x="496" y="302"/>
                    </a:lnTo>
                    <a:lnTo>
                      <a:pt x="496" y="300"/>
                    </a:lnTo>
                    <a:lnTo>
                      <a:pt x="496" y="300"/>
                    </a:lnTo>
                    <a:lnTo>
                      <a:pt x="496" y="300"/>
                    </a:lnTo>
                    <a:lnTo>
                      <a:pt x="496" y="300"/>
                    </a:lnTo>
                    <a:lnTo>
                      <a:pt x="496" y="300"/>
                    </a:lnTo>
                    <a:lnTo>
                      <a:pt x="497" y="300"/>
                    </a:lnTo>
                    <a:lnTo>
                      <a:pt x="497" y="300"/>
                    </a:lnTo>
                    <a:lnTo>
                      <a:pt x="499" y="300"/>
                    </a:lnTo>
                    <a:lnTo>
                      <a:pt x="501" y="300"/>
                    </a:lnTo>
                    <a:lnTo>
                      <a:pt x="501" y="300"/>
                    </a:lnTo>
                    <a:lnTo>
                      <a:pt x="503" y="300"/>
                    </a:lnTo>
                    <a:lnTo>
                      <a:pt x="503" y="298"/>
                    </a:lnTo>
                    <a:lnTo>
                      <a:pt x="505" y="298"/>
                    </a:lnTo>
                    <a:lnTo>
                      <a:pt x="505" y="296"/>
                    </a:lnTo>
                    <a:lnTo>
                      <a:pt x="506" y="293"/>
                    </a:lnTo>
                    <a:lnTo>
                      <a:pt x="508" y="291"/>
                    </a:lnTo>
                    <a:lnTo>
                      <a:pt x="508" y="291"/>
                    </a:lnTo>
                    <a:lnTo>
                      <a:pt x="510" y="289"/>
                    </a:lnTo>
                    <a:lnTo>
                      <a:pt x="510" y="289"/>
                    </a:lnTo>
                    <a:lnTo>
                      <a:pt x="512" y="289"/>
                    </a:lnTo>
                    <a:lnTo>
                      <a:pt x="512" y="289"/>
                    </a:lnTo>
                    <a:lnTo>
                      <a:pt x="512" y="289"/>
                    </a:lnTo>
                    <a:lnTo>
                      <a:pt x="514" y="289"/>
                    </a:lnTo>
                    <a:lnTo>
                      <a:pt x="514" y="289"/>
                    </a:lnTo>
                    <a:lnTo>
                      <a:pt x="514" y="289"/>
                    </a:lnTo>
                    <a:lnTo>
                      <a:pt x="516" y="289"/>
                    </a:lnTo>
                    <a:lnTo>
                      <a:pt x="516" y="289"/>
                    </a:lnTo>
                    <a:lnTo>
                      <a:pt x="516" y="289"/>
                    </a:lnTo>
                    <a:lnTo>
                      <a:pt x="516" y="289"/>
                    </a:lnTo>
                    <a:lnTo>
                      <a:pt x="516" y="289"/>
                    </a:lnTo>
                    <a:lnTo>
                      <a:pt x="517" y="289"/>
                    </a:lnTo>
                    <a:lnTo>
                      <a:pt x="517" y="289"/>
                    </a:lnTo>
                    <a:lnTo>
                      <a:pt x="517" y="289"/>
                    </a:lnTo>
                    <a:lnTo>
                      <a:pt x="517" y="289"/>
                    </a:lnTo>
                    <a:lnTo>
                      <a:pt x="519" y="289"/>
                    </a:lnTo>
                    <a:lnTo>
                      <a:pt x="519" y="289"/>
                    </a:lnTo>
                    <a:lnTo>
                      <a:pt x="519" y="289"/>
                    </a:lnTo>
                    <a:lnTo>
                      <a:pt x="519" y="287"/>
                    </a:lnTo>
                    <a:lnTo>
                      <a:pt x="519" y="287"/>
                    </a:lnTo>
                    <a:lnTo>
                      <a:pt x="519" y="286"/>
                    </a:lnTo>
                    <a:lnTo>
                      <a:pt x="519" y="286"/>
                    </a:lnTo>
                    <a:lnTo>
                      <a:pt x="519" y="286"/>
                    </a:lnTo>
                    <a:lnTo>
                      <a:pt x="519" y="286"/>
                    </a:lnTo>
                    <a:lnTo>
                      <a:pt x="517" y="284"/>
                    </a:lnTo>
                    <a:lnTo>
                      <a:pt x="517" y="282"/>
                    </a:lnTo>
                    <a:lnTo>
                      <a:pt x="516" y="282"/>
                    </a:lnTo>
                    <a:lnTo>
                      <a:pt x="516" y="282"/>
                    </a:lnTo>
                    <a:lnTo>
                      <a:pt x="516" y="282"/>
                    </a:lnTo>
                    <a:lnTo>
                      <a:pt x="516" y="282"/>
                    </a:lnTo>
                    <a:lnTo>
                      <a:pt x="516" y="282"/>
                    </a:lnTo>
                    <a:lnTo>
                      <a:pt x="516" y="280"/>
                    </a:lnTo>
                    <a:lnTo>
                      <a:pt x="516" y="280"/>
                    </a:lnTo>
                    <a:lnTo>
                      <a:pt x="516" y="280"/>
                    </a:lnTo>
                    <a:lnTo>
                      <a:pt x="516" y="280"/>
                    </a:lnTo>
                    <a:lnTo>
                      <a:pt x="514" y="280"/>
                    </a:lnTo>
                    <a:lnTo>
                      <a:pt x="514" y="278"/>
                    </a:lnTo>
                    <a:lnTo>
                      <a:pt x="514" y="278"/>
                    </a:lnTo>
                    <a:lnTo>
                      <a:pt x="514" y="278"/>
                    </a:lnTo>
                    <a:lnTo>
                      <a:pt x="514" y="278"/>
                    </a:lnTo>
                    <a:lnTo>
                      <a:pt x="516" y="277"/>
                    </a:lnTo>
                    <a:lnTo>
                      <a:pt x="516" y="277"/>
                    </a:lnTo>
                    <a:lnTo>
                      <a:pt x="516" y="277"/>
                    </a:lnTo>
                    <a:lnTo>
                      <a:pt x="516" y="275"/>
                    </a:lnTo>
                    <a:lnTo>
                      <a:pt x="517" y="273"/>
                    </a:lnTo>
                    <a:lnTo>
                      <a:pt x="517" y="273"/>
                    </a:lnTo>
                    <a:lnTo>
                      <a:pt x="517" y="273"/>
                    </a:lnTo>
                    <a:lnTo>
                      <a:pt x="519" y="273"/>
                    </a:lnTo>
                    <a:lnTo>
                      <a:pt x="519" y="271"/>
                    </a:lnTo>
                    <a:lnTo>
                      <a:pt x="519" y="271"/>
                    </a:lnTo>
                    <a:lnTo>
                      <a:pt x="519" y="271"/>
                    </a:lnTo>
                    <a:lnTo>
                      <a:pt x="519" y="271"/>
                    </a:lnTo>
                    <a:lnTo>
                      <a:pt x="519" y="271"/>
                    </a:lnTo>
                    <a:lnTo>
                      <a:pt x="519" y="271"/>
                    </a:lnTo>
                    <a:lnTo>
                      <a:pt x="519" y="271"/>
                    </a:lnTo>
                    <a:lnTo>
                      <a:pt x="521" y="271"/>
                    </a:lnTo>
                    <a:lnTo>
                      <a:pt x="521" y="271"/>
                    </a:lnTo>
                    <a:lnTo>
                      <a:pt x="521" y="271"/>
                    </a:lnTo>
                    <a:lnTo>
                      <a:pt x="521" y="273"/>
                    </a:lnTo>
                    <a:lnTo>
                      <a:pt x="523" y="273"/>
                    </a:lnTo>
                    <a:lnTo>
                      <a:pt x="523" y="273"/>
                    </a:lnTo>
                    <a:lnTo>
                      <a:pt x="523" y="273"/>
                    </a:lnTo>
                    <a:lnTo>
                      <a:pt x="523" y="273"/>
                    </a:lnTo>
                    <a:lnTo>
                      <a:pt x="525" y="273"/>
                    </a:lnTo>
                    <a:lnTo>
                      <a:pt x="525" y="275"/>
                    </a:lnTo>
                    <a:lnTo>
                      <a:pt x="525" y="275"/>
                    </a:lnTo>
                    <a:lnTo>
                      <a:pt x="526" y="275"/>
                    </a:lnTo>
                    <a:lnTo>
                      <a:pt x="526" y="275"/>
                    </a:lnTo>
                    <a:lnTo>
                      <a:pt x="528" y="275"/>
                    </a:lnTo>
                    <a:lnTo>
                      <a:pt x="528" y="275"/>
                    </a:lnTo>
                    <a:lnTo>
                      <a:pt x="528" y="275"/>
                    </a:lnTo>
                    <a:lnTo>
                      <a:pt x="528" y="273"/>
                    </a:lnTo>
                    <a:lnTo>
                      <a:pt x="528" y="273"/>
                    </a:lnTo>
                    <a:lnTo>
                      <a:pt x="528" y="271"/>
                    </a:lnTo>
                    <a:lnTo>
                      <a:pt x="528" y="271"/>
                    </a:lnTo>
                    <a:lnTo>
                      <a:pt x="528" y="268"/>
                    </a:lnTo>
                    <a:lnTo>
                      <a:pt x="528" y="264"/>
                    </a:lnTo>
                    <a:lnTo>
                      <a:pt x="528" y="262"/>
                    </a:lnTo>
                    <a:lnTo>
                      <a:pt x="528" y="260"/>
                    </a:lnTo>
                    <a:lnTo>
                      <a:pt x="528" y="258"/>
                    </a:lnTo>
                    <a:lnTo>
                      <a:pt x="528" y="257"/>
                    </a:lnTo>
                    <a:lnTo>
                      <a:pt x="530" y="255"/>
                    </a:lnTo>
                    <a:lnTo>
                      <a:pt x="530" y="253"/>
                    </a:lnTo>
                    <a:lnTo>
                      <a:pt x="528" y="253"/>
                    </a:lnTo>
                    <a:lnTo>
                      <a:pt x="528" y="251"/>
                    </a:lnTo>
                    <a:lnTo>
                      <a:pt x="526" y="251"/>
                    </a:lnTo>
                    <a:lnTo>
                      <a:pt x="525" y="251"/>
                    </a:lnTo>
                    <a:lnTo>
                      <a:pt x="525" y="251"/>
                    </a:lnTo>
                    <a:lnTo>
                      <a:pt x="525" y="251"/>
                    </a:lnTo>
                    <a:lnTo>
                      <a:pt x="523" y="251"/>
                    </a:lnTo>
                    <a:lnTo>
                      <a:pt x="523" y="251"/>
                    </a:lnTo>
                    <a:lnTo>
                      <a:pt x="521" y="249"/>
                    </a:lnTo>
                    <a:lnTo>
                      <a:pt x="521" y="249"/>
                    </a:lnTo>
                    <a:lnTo>
                      <a:pt x="521" y="249"/>
                    </a:lnTo>
                    <a:lnTo>
                      <a:pt x="521" y="249"/>
                    </a:lnTo>
                    <a:lnTo>
                      <a:pt x="521" y="249"/>
                    </a:lnTo>
                    <a:lnTo>
                      <a:pt x="519" y="248"/>
                    </a:lnTo>
                    <a:lnTo>
                      <a:pt x="519" y="248"/>
                    </a:lnTo>
                    <a:lnTo>
                      <a:pt x="521" y="246"/>
                    </a:lnTo>
                    <a:lnTo>
                      <a:pt x="521" y="244"/>
                    </a:lnTo>
                    <a:lnTo>
                      <a:pt x="521" y="242"/>
                    </a:lnTo>
                    <a:lnTo>
                      <a:pt x="521" y="242"/>
                    </a:lnTo>
                    <a:lnTo>
                      <a:pt x="521" y="242"/>
                    </a:lnTo>
                    <a:lnTo>
                      <a:pt x="521" y="240"/>
                    </a:lnTo>
                    <a:lnTo>
                      <a:pt x="521" y="240"/>
                    </a:lnTo>
                    <a:lnTo>
                      <a:pt x="521" y="239"/>
                    </a:lnTo>
                    <a:lnTo>
                      <a:pt x="521" y="237"/>
                    </a:lnTo>
                    <a:lnTo>
                      <a:pt x="521" y="237"/>
                    </a:lnTo>
                    <a:lnTo>
                      <a:pt x="521" y="237"/>
                    </a:lnTo>
                    <a:lnTo>
                      <a:pt x="523" y="237"/>
                    </a:lnTo>
                    <a:lnTo>
                      <a:pt x="523" y="237"/>
                    </a:lnTo>
                    <a:lnTo>
                      <a:pt x="523" y="237"/>
                    </a:lnTo>
                    <a:lnTo>
                      <a:pt x="525" y="237"/>
                    </a:lnTo>
                    <a:lnTo>
                      <a:pt x="525" y="237"/>
                    </a:lnTo>
                    <a:lnTo>
                      <a:pt x="526" y="237"/>
                    </a:lnTo>
                    <a:lnTo>
                      <a:pt x="526" y="237"/>
                    </a:lnTo>
                    <a:lnTo>
                      <a:pt x="528" y="237"/>
                    </a:lnTo>
                    <a:lnTo>
                      <a:pt x="530" y="237"/>
                    </a:lnTo>
                    <a:lnTo>
                      <a:pt x="530" y="237"/>
                    </a:lnTo>
                    <a:lnTo>
                      <a:pt x="532" y="237"/>
                    </a:lnTo>
                    <a:lnTo>
                      <a:pt x="532" y="237"/>
                    </a:lnTo>
                    <a:lnTo>
                      <a:pt x="532" y="237"/>
                    </a:lnTo>
                    <a:lnTo>
                      <a:pt x="534" y="237"/>
                    </a:lnTo>
                    <a:lnTo>
                      <a:pt x="534" y="237"/>
                    </a:lnTo>
                    <a:lnTo>
                      <a:pt x="534" y="237"/>
                    </a:lnTo>
                    <a:lnTo>
                      <a:pt x="535" y="237"/>
                    </a:lnTo>
                    <a:lnTo>
                      <a:pt x="535" y="235"/>
                    </a:lnTo>
                    <a:lnTo>
                      <a:pt x="535" y="235"/>
                    </a:lnTo>
                    <a:lnTo>
                      <a:pt x="535" y="235"/>
                    </a:lnTo>
                    <a:lnTo>
                      <a:pt x="535" y="235"/>
                    </a:lnTo>
                    <a:lnTo>
                      <a:pt x="537" y="233"/>
                    </a:lnTo>
                    <a:lnTo>
                      <a:pt x="537" y="231"/>
                    </a:lnTo>
                    <a:lnTo>
                      <a:pt x="539" y="230"/>
                    </a:lnTo>
                    <a:lnTo>
                      <a:pt x="539" y="228"/>
                    </a:lnTo>
                    <a:lnTo>
                      <a:pt x="539" y="226"/>
                    </a:lnTo>
                    <a:lnTo>
                      <a:pt x="539" y="224"/>
                    </a:lnTo>
                    <a:lnTo>
                      <a:pt x="539" y="224"/>
                    </a:lnTo>
                    <a:lnTo>
                      <a:pt x="539" y="224"/>
                    </a:lnTo>
                    <a:lnTo>
                      <a:pt x="541" y="224"/>
                    </a:lnTo>
                    <a:lnTo>
                      <a:pt x="541" y="222"/>
                    </a:lnTo>
                    <a:lnTo>
                      <a:pt x="541" y="222"/>
                    </a:lnTo>
                    <a:lnTo>
                      <a:pt x="543" y="224"/>
                    </a:lnTo>
                    <a:lnTo>
                      <a:pt x="543" y="224"/>
                    </a:lnTo>
                    <a:lnTo>
                      <a:pt x="543" y="224"/>
                    </a:lnTo>
                    <a:lnTo>
                      <a:pt x="543" y="224"/>
                    </a:lnTo>
                    <a:lnTo>
                      <a:pt x="544" y="226"/>
                    </a:lnTo>
                    <a:lnTo>
                      <a:pt x="546" y="228"/>
                    </a:lnTo>
                    <a:lnTo>
                      <a:pt x="546" y="230"/>
                    </a:lnTo>
                    <a:lnTo>
                      <a:pt x="548" y="230"/>
                    </a:lnTo>
                    <a:lnTo>
                      <a:pt x="548" y="231"/>
                    </a:lnTo>
                    <a:lnTo>
                      <a:pt x="550" y="231"/>
                    </a:lnTo>
                    <a:lnTo>
                      <a:pt x="550" y="230"/>
                    </a:lnTo>
                    <a:lnTo>
                      <a:pt x="552" y="230"/>
                    </a:lnTo>
                    <a:lnTo>
                      <a:pt x="552" y="228"/>
                    </a:lnTo>
                    <a:lnTo>
                      <a:pt x="552" y="226"/>
                    </a:lnTo>
                    <a:lnTo>
                      <a:pt x="554" y="226"/>
                    </a:lnTo>
                    <a:lnTo>
                      <a:pt x="554" y="224"/>
                    </a:lnTo>
                    <a:lnTo>
                      <a:pt x="555" y="224"/>
                    </a:lnTo>
                    <a:lnTo>
                      <a:pt x="557" y="222"/>
                    </a:lnTo>
                    <a:lnTo>
                      <a:pt x="559" y="222"/>
                    </a:lnTo>
                    <a:lnTo>
                      <a:pt x="561" y="222"/>
                    </a:lnTo>
                    <a:lnTo>
                      <a:pt x="561" y="222"/>
                    </a:lnTo>
                    <a:lnTo>
                      <a:pt x="563" y="222"/>
                    </a:lnTo>
                    <a:lnTo>
                      <a:pt x="563" y="220"/>
                    </a:lnTo>
                    <a:lnTo>
                      <a:pt x="564" y="219"/>
                    </a:lnTo>
                    <a:lnTo>
                      <a:pt x="566" y="217"/>
                    </a:lnTo>
                    <a:lnTo>
                      <a:pt x="568" y="217"/>
                    </a:lnTo>
                    <a:lnTo>
                      <a:pt x="568" y="215"/>
                    </a:lnTo>
                    <a:lnTo>
                      <a:pt x="570" y="215"/>
                    </a:lnTo>
                    <a:lnTo>
                      <a:pt x="572" y="215"/>
                    </a:lnTo>
                    <a:lnTo>
                      <a:pt x="572" y="215"/>
                    </a:lnTo>
                    <a:lnTo>
                      <a:pt x="573" y="217"/>
                    </a:lnTo>
                    <a:lnTo>
                      <a:pt x="575" y="217"/>
                    </a:lnTo>
                    <a:lnTo>
                      <a:pt x="575" y="219"/>
                    </a:lnTo>
                    <a:lnTo>
                      <a:pt x="577" y="219"/>
                    </a:lnTo>
                    <a:lnTo>
                      <a:pt x="577" y="220"/>
                    </a:lnTo>
                    <a:lnTo>
                      <a:pt x="579" y="220"/>
                    </a:lnTo>
                    <a:lnTo>
                      <a:pt x="579" y="222"/>
                    </a:lnTo>
                    <a:lnTo>
                      <a:pt x="579" y="222"/>
                    </a:lnTo>
                    <a:lnTo>
                      <a:pt x="579" y="222"/>
                    </a:lnTo>
                    <a:lnTo>
                      <a:pt x="581" y="222"/>
                    </a:lnTo>
                    <a:lnTo>
                      <a:pt x="581" y="222"/>
                    </a:lnTo>
                    <a:lnTo>
                      <a:pt x="581" y="222"/>
                    </a:lnTo>
                    <a:lnTo>
                      <a:pt x="582" y="220"/>
                    </a:lnTo>
                    <a:lnTo>
                      <a:pt x="582" y="219"/>
                    </a:lnTo>
                    <a:lnTo>
                      <a:pt x="584" y="217"/>
                    </a:lnTo>
                    <a:lnTo>
                      <a:pt x="584" y="217"/>
                    </a:lnTo>
                    <a:lnTo>
                      <a:pt x="584" y="217"/>
                    </a:lnTo>
                    <a:lnTo>
                      <a:pt x="586" y="217"/>
                    </a:lnTo>
                    <a:lnTo>
                      <a:pt x="586" y="217"/>
                    </a:lnTo>
                    <a:lnTo>
                      <a:pt x="586" y="217"/>
                    </a:lnTo>
                    <a:lnTo>
                      <a:pt x="586" y="217"/>
                    </a:lnTo>
                    <a:lnTo>
                      <a:pt x="586" y="217"/>
                    </a:lnTo>
                    <a:lnTo>
                      <a:pt x="588" y="217"/>
                    </a:lnTo>
                    <a:lnTo>
                      <a:pt x="588" y="217"/>
                    </a:lnTo>
                    <a:lnTo>
                      <a:pt x="588" y="217"/>
                    </a:lnTo>
                    <a:lnTo>
                      <a:pt x="588" y="217"/>
                    </a:lnTo>
                    <a:lnTo>
                      <a:pt x="588" y="217"/>
                    </a:lnTo>
                    <a:lnTo>
                      <a:pt x="588" y="217"/>
                    </a:lnTo>
                    <a:lnTo>
                      <a:pt x="588" y="217"/>
                    </a:lnTo>
                    <a:lnTo>
                      <a:pt x="590" y="217"/>
                    </a:lnTo>
                    <a:lnTo>
                      <a:pt x="590" y="217"/>
                    </a:lnTo>
                    <a:lnTo>
                      <a:pt x="590" y="217"/>
                    </a:lnTo>
                    <a:lnTo>
                      <a:pt x="590" y="217"/>
                    </a:lnTo>
                    <a:lnTo>
                      <a:pt x="590" y="217"/>
                    </a:lnTo>
                    <a:lnTo>
                      <a:pt x="588" y="217"/>
                    </a:lnTo>
                    <a:lnTo>
                      <a:pt x="588" y="219"/>
                    </a:lnTo>
                    <a:lnTo>
                      <a:pt x="588" y="219"/>
                    </a:lnTo>
                    <a:lnTo>
                      <a:pt x="588" y="219"/>
                    </a:lnTo>
                    <a:lnTo>
                      <a:pt x="590" y="219"/>
                    </a:lnTo>
                    <a:lnTo>
                      <a:pt x="590" y="219"/>
                    </a:lnTo>
                    <a:lnTo>
                      <a:pt x="590" y="219"/>
                    </a:lnTo>
                    <a:lnTo>
                      <a:pt x="590" y="219"/>
                    </a:lnTo>
                    <a:lnTo>
                      <a:pt x="590" y="219"/>
                    </a:lnTo>
                    <a:lnTo>
                      <a:pt x="592" y="219"/>
                    </a:lnTo>
                    <a:lnTo>
                      <a:pt x="592" y="219"/>
                    </a:lnTo>
                    <a:lnTo>
                      <a:pt x="593" y="219"/>
                    </a:lnTo>
                    <a:lnTo>
                      <a:pt x="593" y="219"/>
                    </a:lnTo>
                    <a:lnTo>
                      <a:pt x="593" y="220"/>
                    </a:lnTo>
                    <a:lnTo>
                      <a:pt x="595" y="220"/>
                    </a:lnTo>
                    <a:lnTo>
                      <a:pt x="595" y="220"/>
                    </a:lnTo>
                    <a:lnTo>
                      <a:pt x="595" y="222"/>
                    </a:lnTo>
                    <a:lnTo>
                      <a:pt x="595" y="222"/>
                    </a:lnTo>
                    <a:lnTo>
                      <a:pt x="597" y="222"/>
                    </a:lnTo>
                    <a:lnTo>
                      <a:pt x="597" y="222"/>
                    </a:lnTo>
                    <a:lnTo>
                      <a:pt x="597" y="222"/>
                    </a:lnTo>
                    <a:lnTo>
                      <a:pt x="599" y="222"/>
                    </a:lnTo>
                    <a:lnTo>
                      <a:pt x="599" y="222"/>
                    </a:lnTo>
                    <a:lnTo>
                      <a:pt x="599" y="224"/>
                    </a:lnTo>
                    <a:lnTo>
                      <a:pt x="599" y="224"/>
                    </a:lnTo>
                    <a:lnTo>
                      <a:pt x="601" y="226"/>
                    </a:lnTo>
                    <a:lnTo>
                      <a:pt x="601" y="226"/>
                    </a:lnTo>
                    <a:lnTo>
                      <a:pt x="601" y="226"/>
                    </a:lnTo>
                    <a:lnTo>
                      <a:pt x="601" y="228"/>
                    </a:lnTo>
                    <a:lnTo>
                      <a:pt x="601" y="228"/>
                    </a:lnTo>
                    <a:lnTo>
                      <a:pt x="601" y="228"/>
                    </a:lnTo>
                    <a:lnTo>
                      <a:pt x="601" y="228"/>
                    </a:lnTo>
                    <a:lnTo>
                      <a:pt x="601" y="228"/>
                    </a:lnTo>
                    <a:lnTo>
                      <a:pt x="601" y="228"/>
                    </a:lnTo>
                    <a:lnTo>
                      <a:pt x="601" y="230"/>
                    </a:lnTo>
                    <a:lnTo>
                      <a:pt x="602" y="230"/>
                    </a:lnTo>
                    <a:lnTo>
                      <a:pt x="602" y="230"/>
                    </a:lnTo>
                    <a:lnTo>
                      <a:pt x="602" y="230"/>
                    </a:lnTo>
                    <a:lnTo>
                      <a:pt x="602" y="230"/>
                    </a:lnTo>
                    <a:lnTo>
                      <a:pt x="602" y="230"/>
                    </a:lnTo>
                    <a:lnTo>
                      <a:pt x="602" y="230"/>
                    </a:lnTo>
                    <a:lnTo>
                      <a:pt x="602" y="230"/>
                    </a:lnTo>
                    <a:lnTo>
                      <a:pt x="602" y="230"/>
                    </a:lnTo>
                    <a:lnTo>
                      <a:pt x="604" y="230"/>
                    </a:lnTo>
                    <a:lnTo>
                      <a:pt x="604" y="230"/>
                    </a:lnTo>
                    <a:lnTo>
                      <a:pt x="604" y="230"/>
                    </a:lnTo>
                    <a:lnTo>
                      <a:pt x="604" y="230"/>
                    </a:lnTo>
                    <a:lnTo>
                      <a:pt x="604" y="231"/>
                    </a:lnTo>
                    <a:lnTo>
                      <a:pt x="604" y="231"/>
                    </a:lnTo>
                    <a:lnTo>
                      <a:pt x="606" y="233"/>
                    </a:lnTo>
                    <a:lnTo>
                      <a:pt x="606" y="233"/>
                    </a:lnTo>
                    <a:lnTo>
                      <a:pt x="606" y="233"/>
                    </a:lnTo>
                    <a:lnTo>
                      <a:pt x="606" y="233"/>
                    </a:lnTo>
                    <a:lnTo>
                      <a:pt x="606" y="235"/>
                    </a:lnTo>
                    <a:lnTo>
                      <a:pt x="608" y="235"/>
                    </a:lnTo>
                    <a:lnTo>
                      <a:pt x="608" y="237"/>
                    </a:lnTo>
                    <a:lnTo>
                      <a:pt x="610" y="237"/>
                    </a:lnTo>
                    <a:lnTo>
                      <a:pt x="610" y="237"/>
                    </a:lnTo>
                    <a:lnTo>
                      <a:pt x="610" y="239"/>
                    </a:lnTo>
                    <a:lnTo>
                      <a:pt x="610" y="239"/>
                    </a:lnTo>
                    <a:lnTo>
                      <a:pt x="610" y="239"/>
                    </a:lnTo>
                    <a:lnTo>
                      <a:pt x="611" y="239"/>
                    </a:lnTo>
                    <a:lnTo>
                      <a:pt x="611" y="240"/>
                    </a:lnTo>
                    <a:lnTo>
                      <a:pt x="611" y="240"/>
                    </a:lnTo>
                    <a:lnTo>
                      <a:pt x="613" y="240"/>
                    </a:lnTo>
                    <a:lnTo>
                      <a:pt x="613" y="240"/>
                    </a:lnTo>
                    <a:lnTo>
                      <a:pt x="613" y="240"/>
                    </a:lnTo>
                    <a:lnTo>
                      <a:pt x="613" y="240"/>
                    </a:lnTo>
                    <a:lnTo>
                      <a:pt x="613" y="242"/>
                    </a:lnTo>
                    <a:lnTo>
                      <a:pt x="613" y="242"/>
                    </a:lnTo>
                    <a:lnTo>
                      <a:pt x="613" y="242"/>
                    </a:lnTo>
                    <a:lnTo>
                      <a:pt x="615" y="242"/>
                    </a:lnTo>
                    <a:lnTo>
                      <a:pt x="615" y="242"/>
                    </a:lnTo>
                    <a:lnTo>
                      <a:pt x="615" y="244"/>
                    </a:lnTo>
                    <a:lnTo>
                      <a:pt x="615" y="244"/>
                    </a:lnTo>
                    <a:lnTo>
                      <a:pt x="615" y="244"/>
                    </a:lnTo>
                    <a:lnTo>
                      <a:pt x="617" y="244"/>
                    </a:lnTo>
                    <a:lnTo>
                      <a:pt x="617" y="244"/>
                    </a:lnTo>
                    <a:lnTo>
                      <a:pt x="617" y="244"/>
                    </a:lnTo>
                    <a:lnTo>
                      <a:pt x="619" y="244"/>
                    </a:lnTo>
                    <a:lnTo>
                      <a:pt x="619" y="244"/>
                    </a:lnTo>
                    <a:lnTo>
                      <a:pt x="619" y="244"/>
                    </a:lnTo>
                    <a:lnTo>
                      <a:pt x="619" y="244"/>
                    </a:lnTo>
                    <a:lnTo>
                      <a:pt x="619" y="244"/>
                    </a:lnTo>
                    <a:lnTo>
                      <a:pt x="619" y="246"/>
                    </a:lnTo>
                    <a:lnTo>
                      <a:pt x="620" y="246"/>
                    </a:lnTo>
                    <a:lnTo>
                      <a:pt x="620" y="246"/>
                    </a:lnTo>
                    <a:lnTo>
                      <a:pt x="620" y="248"/>
                    </a:lnTo>
                    <a:lnTo>
                      <a:pt x="620" y="248"/>
                    </a:lnTo>
                    <a:lnTo>
                      <a:pt x="620" y="249"/>
                    </a:lnTo>
                    <a:lnTo>
                      <a:pt x="620" y="249"/>
                    </a:lnTo>
                    <a:lnTo>
                      <a:pt x="620" y="249"/>
                    </a:lnTo>
                    <a:lnTo>
                      <a:pt x="620" y="251"/>
                    </a:lnTo>
                    <a:lnTo>
                      <a:pt x="620" y="251"/>
                    </a:lnTo>
                    <a:lnTo>
                      <a:pt x="622" y="253"/>
                    </a:lnTo>
                    <a:lnTo>
                      <a:pt x="622" y="253"/>
                    </a:lnTo>
                    <a:lnTo>
                      <a:pt x="622" y="253"/>
                    </a:lnTo>
                    <a:lnTo>
                      <a:pt x="622" y="255"/>
                    </a:lnTo>
                    <a:lnTo>
                      <a:pt x="622" y="255"/>
                    </a:lnTo>
                    <a:lnTo>
                      <a:pt x="622" y="255"/>
                    </a:lnTo>
                    <a:lnTo>
                      <a:pt x="622" y="257"/>
                    </a:lnTo>
                    <a:lnTo>
                      <a:pt x="622" y="257"/>
                    </a:lnTo>
                    <a:lnTo>
                      <a:pt x="622" y="257"/>
                    </a:lnTo>
                    <a:lnTo>
                      <a:pt x="624" y="257"/>
                    </a:lnTo>
                    <a:lnTo>
                      <a:pt x="624" y="257"/>
                    </a:lnTo>
                    <a:lnTo>
                      <a:pt x="624" y="257"/>
                    </a:lnTo>
                    <a:lnTo>
                      <a:pt x="626" y="258"/>
                    </a:lnTo>
                    <a:lnTo>
                      <a:pt x="628" y="258"/>
                    </a:lnTo>
                    <a:lnTo>
                      <a:pt x="628" y="258"/>
                    </a:lnTo>
                    <a:lnTo>
                      <a:pt x="629" y="258"/>
                    </a:lnTo>
                    <a:lnTo>
                      <a:pt x="629" y="258"/>
                    </a:lnTo>
                    <a:lnTo>
                      <a:pt x="629" y="260"/>
                    </a:lnTo>
                    <a:lnTo>
                      <a:pt x="629" y="260"/>
                    </a:lnTo>
                    <a:lnTo>
                      <a:pt x="631" y="260"/>
                    </a:lnTo>
                    <a:lnTo>
                      <a:pt x="631" y="260"/>
                    </a:lnTo>
                    <a:lnTo>
                      <a:pt x="631" y="260"/>
                    </a:lnTo>
                    <a:lnTo>
                      <a:pt x="631" y="260"/>
                    </a:lnTo>
                    <a:lnTo>
                      <a:pt x="631" y="260"/>
                    </a:lnTo>
                    <a:lnTo>
                      <a:pt x="631" y="262"/>
                    </a:lnTo>
                    <a:lnTo>
                      <a:pt x="631" y="262"/>
                    </a:lnTo>
                    <a:lnTo>
                      <a:pt x="631" y="262"/>
                    </a:lnTo>
                    <a:lnTo>
                      <a:pt x="631" y="262"/>
                    </a:lnTo>
                    <a:lnTo>
                      <a:pt x="631" y="262"/>
                    </a:lnTo>
                    <a:lnTo>
                      <a:pt x="633" y="264"/>
                    </a:lnTo>
                    <a:lnTo>
                      <a:pt x="633" y="264"/>
                    </a:lnTo>
                    <a:lnTo>
                      <a:pt x="633" y="264"/>
                    </a:lnTo>
                    <a:lnTo>
                      <a:pt x="633" y="264"/>
                    </a:lnTo>
                    <a:lnTo>
                      <a:pt x="635" y="264"/>
                    </a:lnTo>
                    <a:lnTo>
                      <a:pt x="635" y="264"/>
                    </a:lnTo>
                    <a:lnTo>
                      <a:pt x="635" y="264"/>
                    </a:lnTo>
                    <a:lnTo>
                      <a:pt x="635" y="266"/>
                    </a:lnTo>
                    <a:lnTo>
                      <a:pt x="635" y="266"/>
                    </a:lnTo>
                    <a:lnTo>
                      <a:pt x="635" y="266"/>
                    </a:lnTo>
                    <a:lnTo>
                      <a:pt x="635" y="266"/>
                    </a:lnTo>
                    <a:lnTo>
                      <a:pt x="637" y="266"/>
                    </a:lnTo>
                    <a:lnTo>
                      <a:pt x="637" y="266"/>
                    </a:lnTo>
                    <a:lnTo>
                      <a:pt x="637" y="266"/>
                    </a:lnTo>
                    <a:lnTo>
                      <a:pt x="637" y="266"/>
                    </a:lnTo>
                    <a:lnTo>
                      <a:pt x="637" y="266"/>
                    </a:lnTo>
                    <a:lnTo>
                      <a:pt x="637" y="268"/>
                    </a:lnTo>
                    <a:lnTo>
                      <a:pt x="639" y="268"/>
                    </a:lnTo>
                    <a:lnTo>
                      <a:pt x="639" y="268"/>
                    </a:lnTo>
                    <a:lnTo>
                      <a:pt x="639" y="268"/>
                    </a:lnTo>
                    <a:lnTo>
                      <a:pt x="639" y="268"/>
                    </a:lnTo>
                    <a:lnTo>
                      <a:pt x="639" y="268"/>
                    </a:lnTo>
                    <a:lnTo>
                      <a:pt x="639" y="269"/>
                    </a:lnTo>
                    <a:lnTo>
                      <a:pt x="639" y="269"/>
                    </a:lnTo>
                    <a:lnTo>
                      <a:pt x="639" y="269"/>
                    </a:lnTo>
                    <a:lnTo>
                      <a:pt x="639" y="269"/>
                    </a:lnTo>
                    <a:lnTo>
                      <a:pt x="639" y="271"/>
                    </a:lnTo>
                    <a:lnTo>
                      <a:pt x="639" y="271"/>
                    </a:lnTo>
                    <a:lnTo>
                      <a:pt x="639" y="271"/>
                    </a:lnTo>
                    <a:lnTo>
                      <a:pt x="639" y="271"/>
                    </a:lnTo>
                    <a:lnTo>
                      <a:pt x="639" y="273"/>
                    </a:lnTo>
                    <a:lnTo>
                      <a:pt x="639" y="273"/>
                    </a:lnTo>
                    <a:lnTo>
                      <a:pt x="639" y="273"/>
                    </a:lnTo>
                    <a:lnTo>
                      <a:pt x="639" y="273"/>
                    </a:lnTo>
                    <a:lnTo>
                      <a:pt x="640" y="273"/>
                    </a:lnTo>
                    <a:lnTo>
                      <a:pt x="640" y="273"/>
                    </a:lnTo>
                    <a:lnTo>
                      <a:pt x="640" y="273"/>
                    </a:lnTo>
                    <a:lnTo>
                      <a:pt x="640" y="273"/>
                    </a:lnTo>
                    <a:lnTo>
                      <a:pt x="640" y="273"/>
                    </a:lnTo>
                    <a:lnTo>
                      <a:pt x="640" y="273"/>
                    </a:lnTo>
                    <a:lnTo>
                      <a:pt x="640" y="273"/>
                    </a:lnTo>
                    <a:lnTo>
                      <a:pt x="640" y="271"/>
                    </a:lnTo>
                    <a:lnTo>
                      <a:pt x="640" y="271"/>
                    </a:lnTo>
                    <a:lnTo>
                      <a:pt x="640" y="271"/>
                    </a:lnTo>
                    <a:lnTo>
                      <a:pt x="642" y="271"/>
                    </a:lnTo>
                    <a:lnTo>
                      <a:pt x="644" y="271"/>
                    </a:lnTo>
                    <a:lnTo>
                      <a:pt x="644" y="271"/>
                    </a:lnTo>
                    <a:lnTo>
                      <a:pt x="644" y="271"/>
                    </a:lnTo>
                    <a:lnTo>
                      <a:pt x="644" y="271"/>
                    </a:lnTo>
                    <a:lnTo>
                      <a:pt x="644" y="271"/>
                    </a:lnTo>
                    <a:lnTo>
                      <a:pt x="644" y="269"/>
                    </a:lnTo>
                    <a:lnTo>
                      <a:pt x="644" y="269"/>
                    </a:lnTo>
                    <a:lnTo>
                      <a:pt x="644" y="269"/>
                    </a:lnTo>
                    <a:lnTo>
                      <a:pt x="644" y="269"/>
                    </a:lnTo>
                    <a:lnTo>
                      <a:pt x="644" y="268"/>
                    </a:lnTo>
                    <a:lnTo>
                      <a:pt x="646" y="268"/>
                    </a:lnTo>
                    <a:lnTo>
                      <a:pt x="646" y="268"/>
                    </a:lnTo>
                    <a:lnTo>
                      <a:pt x="646" y="268"/>
                    </a:lnTo>
                    <a:lnTo>
                      <a:pt x="646" y="268"/>
                    </a:lnTo>
                    <a:lnTo>
                      <a:pt x="646" y="268"/>
                    </a:lnTo>
                    <a:lnTo>
                      <a:pt x="646" y="269"/>
                    </a:lnTo>
                    <a:lnTo>
                      <a:pt x="646" y="269"/>
                    </a:lnTo>
                    <a:lnTo>
                      <a:pt x="646" y="269"/>
                    </a:lnTo>
                    <a:lnTo>
                      <a:pt x="646" y="269"/>
                    </a:lnTo>
                    <a:lnTo>
                      <a:pt x="646" y="269"/>
                    </a:lnTo>
                    <a:lnTo>
                      <a:pt x="646" y="269"/>
                    </a:lnTo>
                    <a:lnTo>
                      <a:pt x="646" y="269"/>
                    </a:lnTo>
                    <a:lnTo>
                      <a:pt x="648" y="269"/>
                    </a:lnTo>
                    <a:lnTo>
                      <a:pt x="648" y="269"/>
                    </a:lnTo>
                    <a:lnTo>
                      <a:pt x="648" y="269"/>
                    </a:lnTo>
                    <a:lnTo>
                      <a:pt x="648" y="269"/>
                    </a:lnTo>
                    <a:lnTo>
                      <a:pt x="649" y="269"/>
                    </a:lnTo>
                    <a:lnTo>
                      <a:pt x="649" y="269"/>
                    </a:lnTo>
                    <a:lnTo>
                      <a:pt x="649" y="269"/>
                    </a:lnTo>
                    <a:lnTo>
                      <a:pt x="649" y="271"/>
                    </a:lnTo>
                    <a:lnTo>
                      <a:pt x="649" y="271"/>
                    </a:lnTo>
                    <a:lnTo>
                      <a:pt x="649" y="273"/>
                    </a:lnTo>
                    <a:lnTo>
                      <a:pt x="651" y="273"/>
                    </a:lnTo>
                    <a:lnTo>
                      <a:pt x="651" y="271"/>
                    </a:lnTo>
                    <a:lnTo>
                      <a:pt x="651" y="271"/>
                    </a:lnTo>
                    <a:lnTo>
                      <a:pt x="651" y="271"/>
                    </a:lnTo>
                    <a:lnTo>
                      <a:pt x="651" y="271"/>
                    </a:lnTo>
                    <a:lnTo>
                      <a:pt x="651" y="271"/>
                    </a:lnTo>
                    <a:lnTo>
                      <a:pt x="651" y="269"/>
                    </a:lnTo>
                    <a:lnTo>
                      <a:pt x="651" y="269"/>
                    </a:lnTo>
                    <a:lnTo>
                      <a:pt x="651" y="269"/>
                    </a:lnTo>
                    <a:lnTo>
                      <a:pt x="653" y="269"/>
                    </a:lnTo>
                    <a:lnTo>
                      <a:pt x="653" y="269"/>
                    </a:lnTo>
                    <a:lnTo>
                      <a:pt x="653" y="269"/>
                    </a:lnTo>
                    <a:lnTo>
                      <a:pt x="653" y="269"/>
                    </a:lnTo>
                    <a:lnTo>
                      <a:pt x="653" y="269"/>
                    </a:lnTo>
                    <a:lnTo>
                      <a:pt x="653" y="269"/>
                    </a:lnTo>
                    <a:lnTo>
                      <a:pt x="653" y="269"/>
                    </a:lnTo>
                    <a:lnTo>
                      <a:pt x="653" y="269"/>
                    </a:lnTo>
                    <a:lnTo>
                      <a:pt x="653" y="271"/>
                    </a:lnTo>
                    <a:lnTo>
                      <a:pt x="653" y="271"/>
                    </a:lnTo>
                    <a:lnTo>
                      <a:pt x="655" y="271"/>
                    </a:lnTo>
                    <a:lnTo>
                      <a:pt x="655" y="271"/>
                    </a:lnTo>
                    <a:lnTo>
                      <a:pt x="655" y="271"/>
                    </a:lnTo>
                    <a:lnTo>
                      <a:pt x="655" y="269"/>
                    </a:lnTo>
                    <a:lnTo>
                      <a:pt x="655" y="269"/>
                    </a:lnTo>
                    <a:lnTo>
                      <a:pt x="655" y="269"/>
                    </a:lnTo>
                    <a:lnTo>
                      <a:pt x="657" y="269"/>
                    </a:lnTo>
                    <a:lnTo>
                      <a:pt x="657" y="269"/>
                    </a:lnTo>
                    <a:lnTo>
                      <a:pt x="657" y="269"/>
                    </a:lnTo>
                    <a:lnTo>
                      <a:pt x="657" y="271"/>
                    </a:lnTo>
                    <a:lnTo>
                      <a:pt x="657" y="271"/>
                    </a:lnTo>
                    <a:lnTo>
                      <a:pt x="657" y="271"/>
                    </a:lnTo>
                    <a:lnTo>
                      <a:pt x="657" y="271"/>
                    </a:lnTo>
                    <a:lnTo>
                      <a:pt x="657" y="271"/>
                    </a:lnTo>
                    <a:lnTo>
                      <a:pt x="658" y="271"/>
                    </a:lnTo>
                    <a:lnTo>
                      <a:pt x="658" y="271"/>
                    </a:lnTo>
                    <a:lnTo>
                      <a:pt x="658" y="271"/>
                    </a:lnTo>
                    <a:lnTo>
                      <a:pt x="658" y="271"/>
                    </a:lnTo>
                    <a:lnTo>
                      <a:pt x="658" y="271"/>
                    </a:lnTo>
                    <a:lnTo>
                      <a:pt x="658" y="271"/>
                    </a:lnTo>
                    <a:lnTo>
                      <a:pt x="660" y="268"/>
                    </a:lnTo>
                    <a:lnTo>
                      <a:pt x="660" y="268"/>
                    </a:lnTo>
                    <a:lnTo>
                      <a:pt x="660" y="268"/>
                    </a:lnTo>
                    <a:lnTo>
                      <a:pt x="662" y="266"/>
                    </a:lnTo>
                    <a:lnTo>
                      <a:pt x="662" y="264"/>
                    </a:lnTo>
                    <a:lnTo>
                      <a:pt x="662" y="264"/>
                    </a:lnTo>
                    <a:lnTo>
                      <a:pt x="662" y="264"/>
                    </a:lnTo>
                    <a:lnTo>
                      <a:pt x="662" y="264"/>
                    </a:lnTo>
                    <a:lnTo>
                      <a:pt x="662" y="264"/>
                    </a:lnTo>
                    <a:lnTo>
                      <a:pt x="662" y="264"/>
                    </a:lnTo>
                    <a:lnTo>
                      <a:pt x="662" y="264"/>
                    </a:lnTo>
                    <a:lnTo>
                      <a:pt x="664" y="262"/>
                    </a:lnTo>
                    <a:lnTo>
                      <a:pt x="664" y="262"/>
                    </a:lnTo>
                    <a:lnTo>
                      <a:pt x="664" y="262"/>
                    </a:lnTo>
                    <a:lnTo>
                      <a:pt x="664" y="262"/>
                    </a:lnTo>
                    <a:lnTo>
                      <a:pt x="664" y="260"/>
                    </a:lnTo>
                    <a:lnTo>
                      <a:pt x="664" y="260"/>
                    </a:lnTo>
                    <a:lnTo>
                      <a:pt x="664" y="260"/>
                    </a:lnTo>
                    <a:lnTo>
                      <a:pt x="666" y="260"/>
                    </a:lnTo>
                    <a:lnTo>
                      <a:pt x="666" y="260"/>
                    </a:lnTo>
                    <a:lnTo>
                      <a:pt x="664" y="260"/>
                    </a:lnTo>
                    <a:lnTo>
                      <a:pt x="664" y="260"/>
                    </a:lnTo>
                    <a:lnTo>
                      <a:pt x="664" y="258"/>
                    </a:lnTo>
                    <a:lnTo>
                      <a:pt x="664" y="258"/>
                    </a:lnTo>
                    <a:lnTo>
                      <a:pt x="662" y="258"/>
                    </a:lnTo>
                    <a:lnTo>
                      <a:pt x="662" y="258"/>
                    </a:lnTo>
                    <a:lnTo>
                      <a:pt x="662" y="258"/>
                    </a:lnTo>
                    <a:lnTo>
                      <a:pt x="662" y="258"/>
                    </a:lnTo>
                    <a:lnTo>
                      <a:pt x="662" y="258"/>
                    </a:lnTo>
                    <a:lnTo>
                      <a:pt x="664" y="258"/>
                    </a:lnTo>
                    <a:lnTo>
                      <a:pt x="664" y="258"/>
                    </a:lnTo>
                    <a:lnTo>
                      <a:pt x="664" y="258"/>
                    </a:lnTo>
                    <a:lnTo>
                      <a:pt x="664" y="257"/>
                    </a:lnTo>
                    <a:lnTo>
                      <a:pt x="664" y="257"/>
                    </a:lnTo>
                    <a:lnTo>
                      <a:pt x="666" y="257"/>
                    </a:lnTo>
                    <a:lnTo>
                      <a:pt x="666" y="257"/>
                    </a:lnTo>
                    <a:lnTo>
                      <a:pt x="666" y="257"/>
                    </a:lnTo>
                    <a:lnTo>
                      <a:pt x="666" y="257"/>
                    </a:lnTo>
                    <a:lnTo>
                      <a:pt x="666" y="257"/>
                    </a:lnTo>
                    <a:lnTo>
                      <a:pt x="666" y="257"/>
                    </a:lnTo>
                    <a:lnTo>
                      <a:pt x="666" y="257"/>
                    </a:lnTo>
                    <a:lnTo>
                      <a:pt x="666" y="255"/>
                    </a:lnTo>
                    <a:lnTo>
                      <a:pt x="666" y="255"/>
                    </a:lnTo>
                    <a:lnTo>
                      <a:pt x="666" y="255"/>
                    </a:lnTo>
                    <a:lnTo>
                      <a:pt x="666" y="255"/>
                    </a:lnTo>
                    <a:lnTo>
                      <a:pt x="667" y="255"/>
                    </a:lnTo>
                    <a:lnTo>
                      <a:pt x="667" y="253"/>
                    </a:lnTo>
                    <a:lnTo>
                      <a:pt x="667" y="253"/>
                    </a:lnTo>
                    <a:lnTo>
                      <a:pt x="667" y="253"/>
                    </a:lnTo>
                    <a:lnTo>
                      <a:pt x="667" y="253"/>
                    </a:lnTo>
                    <a:lnTo>
                      <a:pt x="667" y="253"/>
                    </a:lnTo>
                    <a:lnTo>
                      <a:pt x="667" y="251"/>
                    </a:lnTo>
                    <a:lnTo>
                      <a:pt x="667" y="251"/>
                    </a:lnTo>
                    <a:lnTo>
                      <a:pt x="669" y="251"/>
                    </a:lnTo>
                    <a:lnTo>
                      <a:pt x="669" y="251"/>
                    </a:lnTo>
                    <a:lnTo>
                      <a:pt x="669" y="251"/>
                    </a:lnTo>
                    <a:lnTo>
                      <a:pt x="671" y="251"/>
                    </a:lnTo>
                    <a:lnTo>
                      <a:pt x="671" y="253"/>
                    </a:lnTo>
                    <a:lnTo>
                      <a:pt x="671" y="253"/>
                    </a:lnTo>
                    <a:lnTo>
                      <a:pt x="671" y="253"/>
                    </a:lnTo>
                    <a:lnTo>
                      <a:pt x="673" y="253"/>
                    </a:lnTo>
                    <a:lnTo>
                      <a:pt x="673" y="253"/>
                    </a:lnTo>
                    <a:lnTo>
                      <a:pt x="673" y="253"/>
                    </a:lnTo>
                    <a:lnTo>
                      <a:pt x="675" y="253"/>
                    </a:lnTo>
                    <a:lnTo>
                      <a:pt x="675" y="253"/>
                    </a:lnTo>
                    <a:lnTo>
                      <a:pt x="675" y="253"/>
                    </a:lnTo>
                    <a:lnTo>
                      <a:pt x="677" y="253"/>
                    </a:lnTo>
                    <a:lnTo>
                      <a:pt x="677" y="255"/>
                    </a:lnTo>
                    <a:lnTo>
                      <a:pt x="677" y="255"/>
                    </a:lnTo>
                    <a:lnTo>
                      <a:pt x="678" y="255"/>
                    </a:lnTo>
                    <a:lnTo>
                      <a:pt x="682" y="255"/>
                    </a:lnTo>
                    <a:lnTo>
                      <a:pt x="682" y="255"/>
                    </a:lnTo>
                    <a:lnTo>
                      <a:pt x="682" y="255"/>
                    </a:lnTo>
                    <a:lnTo>
                      <a:pt x="684" y="255"/>
                    </a:lnTo>
                    <a:lnTo>
                      <a:pt x="686" y="257"/>
                    </a:lnTo>
                    <a:lnTo>
                      <a:pt x="686" y="257"/>
                    </a:lnTo>
                    <a:lnTo>
                      <a:pt x="687" y="257"/>
                    </a:lnTo>
                    <a:lnTo>
                      <a:pt x="687" y="255"/>
                    </a:lnTo>
                    <a:lnTo>
                      <a:pt x="687" y="255"/>
                    </a:lnTo>
                    <a:lnTo>
                      <a:pt x="687" y="253"/>
                    </a:lnTo>
                    <a:lnTo>
                      <a:pt x="687" y="253"/>
                    </a:lnTo>
                    <a:lnTo>
                      <a:pt x="687" y="253"/>
                    </a:lnTo>
                    <a:lnTo>
                      <a:pt x="687" y="251"/>
                    </a:lnTo>
                    <a:lnTo>
                      <a:pt x="687" y="251"/>
                    </a:lnTo>
                    <a:lnTo>
                      <a:pt x="687" y="251"/>
                    </a:lnTo>
                    <a:lnTo>
                      <a:pt x="687" y="251"/>
                    </a:lnTo>
                    <a:lnTo>
                      <a:pt x="687" y="251"/>
                    </a:lnTo>
                    <a:lnTo>
                      <a:pt x="687" y="249"/>
                    </a:lnTo>
                    <a:lnTo>
                      <a:pt x="687" y="249"/>
                    </a:lnTo>
                    <a:lnTo>
                      <a:pt x="687" y="249"/>
                    </a:lnTo>
                    <a:lnTo>
                      <a:pt x="689" y="249"/>
                    </a:lnTo>
                    <a:lnTo>
                      <a:pt x="689" y="249"/>
                    </a:lnTo>
                    <a:lnTo>
                      <a:pt x="689" y="248"/>
                    </a:lnTo>
                    <a:lnTo>
                      <a:pt x="689" y="249"/>
                    </a:lnTo>
                    <a:lnTo>
                      <a:pt x="691" y="249"/>
                    </a:lnTo>
                    <a:lnTo>
                      <a:pt x="691" y="249"/>
                    </a:lnTo>
                    <a:lnTo>
                      <a:pt x="691" y="248"/>
                    </a:lnTo>
                    <a:lnTo>
                      <a:pt x="691" y="248"/>
                    </a:lnTo>
                    <a:lnTo>
                      <a:pt x="693" y="248"/>
                    </a:lnTo>
                    <a:lnTo>
                      <a:pt x="693" y="249"/>
                    </a:lnTo>
                    <a:lnTo>
                      <a:pt x="693" y="249"/>
                    </a:lnTo>
                    <a:lnTo>
                      <a:pt x="693" y="249"/>
                    </a:lnTo>
                    <a:lnTo>
                      <a:pt x="693" y="249"/>
                    </a:lnTo>
                    <a:lnTo>
                      <a:pt x="693" y="249"/>
                    </a:lnTo>
                    <a:lnTo>
                      <a:pt x="695" y="249"/>
                    </a:lnTo>
                    <a:lnTo>
                      <a:pt x="695" y="249"/>
                    </a:lnTo>
                    <a:lnTo>
                      <a:pt x="695" y="249"/>
                    </a:lnTo>
                    <a:lnTo>
                      <a:pt x="695" y="249"/>
                    </a:lnTo>
                    <a:lnTo>
                      <a:pt x="695" y="249"/>
                    </a:lnTo>
                    <a:lnTo>
                      <a:pt x="695" y="249"/>
                    </a:lnTo>
                    <a:lnTo>
                      <a:pt x="695" y="249"/>
                    </a:lnTo>
                    <a:lnTo>
                      <a:pt x="695" y="249"/>
                    </a:lnTo>
                    <a:lnTo>
                      <a:pt x="695" y="249"/>
                    </a:lnTo>
                    <a:lnTo>
                      <a:pt x="696" y="251"/>
                    </a:lnTo>
                    <a:lnTo>
                      <a:pt x="696" y="251"/>
                    </a:lnTo>
                    <a:lnTo>
                      <a:pt x="696" y="251"/>
                    </a:lnTo>
                    <a:lnTo>
                      <a:pt x="696" y="251"/>
                    </a:lnTo>
                    <a:lnTo>
                      <a:pt x="696" y="251"/>
                    </a:lnTo>
                    <a:lnTo>
                      <a:pt x="696" y="251"/>
                    </a:lnTo>
                    <a:lnTo>
                      <a:pt x="696" y="251"/>
                    </a:lnTo>
                    <a:lnTo>
                      <a:pt x="696" y="251"/>
                    </a:lnTo>
                    <a:lnTo>
                      <a:pt x="696" y="251"/>
                    </a:lnTo>
                    <a:lnTo>
                      <a:pt x="698" y="251"/>
                    </a:lnTo>
                    <a:lnTo>
                      <a:pt x="698" y="251"/>
                    </a:lnTo>
                    <a:lnTo>
                      <a:pt x="698" y="251"/>
                    </a:lnTo>
                    <a:lnTo>
                      <a:pt x="698" y="251"/>
                    </a:lnTo>
                    <a:lnTo>
                      <a:pt x="698" y="251"/>
                    </a:lnTo>
                    <a:lnTo>
                      <a:pt x="698" y="251"/>
                    </a:lnTo>
                    <a:lnTo>
                      <a:pt x="700" y="251"/>
                    </a:lnTo>
                    <a:lnTo>
                      <a:pt x="700" y="251"/>
                    </a:lnTo>
                    <a:lnTo>
                      <a:pt x="700" y="251"/>
                    </a:lnTo>
                    <a:lnTo>
                      <a:pt x="700" y="251"/>
                    </a:lnTo>
                    <a:lnTo>
                      <a:pt x="700" y="253"/>
                    </a:lnTo>
                    <a:lnTo>
                      <a:pt x="700" y="253"/>
                    </a:lnTo>
                    <a:lnTo>
                      <a:pt x="700" y="253"/>
                    </a:lnTo>
                    <a:lnTo>
                      <a:pt x="702" y="253"/>
                    </a:lnTo>
                    <a:lnTo>
                      <a:pt x="702" y="253"/>
                    </a:lnTo>
                    <a:lnTo>
                      <a:pt x="704" y="253"/>
                    </a:lnTo>
                    <a:lnTo>
                      <a:pt x="704" y="253"/>
                    </a:lnTo>
                    <a:lnTo>
                      <a:pt x="704" y="253"/>
                    </a:lnTo>
                    <a:lnTo>
                      <a:pt x="704" y="253"/>
                    </a:lnTo>
                    <a:lnTo>
                      <a:pt x="705" y="253"/>
                    </a:lnTo>
                    <a:lnTo>
                      <a:pt x="705" y="253"/>
                    </a:lnTo>
                    <a:lnTo>
                      <a:pt x="705" y="253"/>
                    </a:lnTo>
                    <a:lnTo>
                      <a:pt x="705" y="253"/>
                    </a:lnTo>
                    <a:lnTo>
                      <a:pt x="705" y="253"/>
                    </a:lnTo>
                    <a:lnTo>
                      <a:pt x="705" y="251"/>
                    </a:lnTo>
                    <a:lnTo>
                      <a:pt x="705" y="251"/>
                    </a:lnTo>
                    <a:lnTo>
                      <a:pt x="705" y="251"/>
                    </a:lnTo>
                    <a:lnTo>
                      <a:pt x="707" y="251"/>
                    </a:lnTo>
                    <a:lnTo>
                      <a:pt x="707" y="251"/>
                    </a:lnTo>
                    <a:lnTo>
                      <a:pt x="707" y="251"/>
                    </a:lnTo>
                    <a:lnTo>
                      <a:pt x="707" y="253"/>
                    </a:lnTo>
                    <a:lnTo>
                      <a:pt x="709" y="255"/>
                    </a:lnTo>
                    <a:lnTo>
                      <a:pt x="709" y="255"/>
                    </a:lnTo>
                    <a:lnTo>
                      <a:pt x="711" y="255"/>
                    </a:lnTo>
                    <a:lnTo>
                      <a:pt x="711" y="255"/>
                    </a:lnTo>
                    <a:lnTo>
                      <a:pt x="713" y="255"/>
                    </a:lnTo>
                    <a:lnTo>
                      <a:pt x="713" y="255"/>
                    </a:lnTo>
                    <a:lnTo>
                      <a:pt x="714" y="255"/>
                    </a:lnTo>
                    <a:lnTo>
                      <a:pt x="714" y="255"/>
                    </a:lnTo>
                    <a:lnTo>
                      <a:pt x="714" y="257"/>
                    </a:lnTo>
                    <a:lnTo>
                      <a:pt x="714" y="257"/>
                    </a:lnTo>
                    <a:lnTo>
                      <a:pt x="716" y="257"/>
                    </a:lnTo>
                    <a:lnTo>
                      <a:pt x="716" y="257"/>
                    </a:lnTo>
                    <a:lnTo>
                      <a:pt x="716" y="258"/>
                    </a:lnTo>
                    <a:lnTo>
                      <a:pt x="716" y="258"/>
                    </a:lnTo>
                    <a:lnTo>
                      <a:pt x="716" y="258"/>
                    </a:lnTo>
                    <a:lnTo>
                      <a:pt x="716" y="258"/>
                    </a:lnTo>
                    <a:lnTo>
                      <a:pt x="718" y="260"/>
                    </a:lnTo>
                    <a:lnTo>
                      <a:pt x="718" y="260"/>
                    </a:lnTo>
                    <a:lnTo>
                      <a:pt x="718" y="260"/>
                    </a:lnTo>
                    <a:lnTo>
                      <a:pt x="718" y="260"/>
                    </a:lnTo>
                    <a:lnTo>
                      <a:pt x="718" y="262"/>
                    </a:lnTo>
                    <a:lnTo>
                      <a:pt x="720" y="262"/>
                    </a:lnTo>
                    <a:lnTo>
                      <a:pt x="720" y="264"/>
                    </a:lnTo>
                    <a:lnTo>
                      <a:pt x="720" y="264"/>
                    </a:lnTo>
                    <a:lnTo>
                      <a:pt x="722" y="264"/>
                    </a:lnTo>
                    <a:lnTo>
                      <a:pt x="722" y="264"/>
                    </a:lnTo>
                    <a:lnTo>
                      <a:pt x="722" y="264"/>
                    </a:lnTo>
                    <a:lnTo>
                      <a:pt x="722" y="264"/>
                    </a:lnTo>
                    <a:lnTo>
                      <a:pt x="722" y="264"/>
                    </a:lnTo>
                    <a:lnTo>
                      <a:pt x="722" y="266"/>
                    </a:lnTo>
                    <a:lnTo>
                      <a:pt x="724" y="266"/>
                    </a:lnTo>
                    <a:lnTo>
                      <a:pt x="725" y="266"/>
                    </a:lnTo>
                    <a:lnTo>
                      <a:pt x="727" y="268"/>
                    </a:lnTo>
                    <a:lnTo>
                      <a:pt x="727" y="268"/>
                    </a:lnTo>
                    <a:lnTo>
                      <a:pt x="729" y="268"/>
                    </a:lnTo>
                    <a:lnTo>
                      <a:pt x="729" y="269"/>
                    </a:lnTo>
                    <a:lnTo>
                      <a:pt x="731" y="269"/>
                    </a:lnTo>
                    <a:lnTo>
                      <a:pt x="733" y="269"/>
                    </a:lnTo>
                    <a:lnTo>
                      <a:pt x="733" y="269"/>
                    </a:lnTo>
                    <a:lnTo>
                      <a:pt x="734" y="271"/>
                    </a:lnTo>
                    <a:lnTo>
                      <a:pt x="736" y="273"/>
                    </a:lnTo>
                    <a:lnTo>
                      <a:pt x="738" y="275"/>
                    </a:lnTo>
                    <a:lnTo>
                      <a:pt x="738" y="275"/>
                    </a:lnTo>
                    <a:lnTo>
                      <a:pt x="740" y="277"/>
                    </a:lnTo>
                    <a:lnTo>
                      <a:pt x="742" y="277"/>
                    </a:lnTo>
                    <a:lnTo>
                      <a:pt x="742" y="277"/>
                    </a:lnTo>
                    <a:lnTo>
                      <a:pt x="743" y="277"/>
                    </a:lnTo>
                    <a:lnTo>
                      <a:pt x="743" y="277"/>
                    </a:lnTo>
                    <a:lnTo>
                      <a:pt x="743" y="278"/>
                    </a:lnTo>
                    <a:lnTo>
                      <a:pt x="747" y="278"/>
                    </a:lnTo>
                    <a:lnTo>
                      <a:pt x="747" y="278"/>
                    </a:lnTo>
                    <a:lnTo>
                      <a:pt x="749" y="278"/>
                    </a:lnTo>
                    <a:lnTo>
                      <a:pt x="749" y="280"/>
                    </a:lnTo>
                    <a:lnTo>
                      <a:pt x="751" y="280"/>
                    </a:lnTo>
                    <a:lnTo>
                      <a:pt x="751" y="280"/>
                    </a:lnTo>
                    <a:lnTo>
                      <a:pt x="751" y="280"/>
                    </a:lnTo>
                    <a:lnTo>
                      <a:pt x="752" y="282"/>
                    </a:lnTo>
                    <a:lnTo>
                      <a:pt x="752" y="282"/>
                    </a:lnTo>
                    <a:lnTo>
                      <a:pt x="754" y="284"/>
                    </a:lnTo>
                    <a:lnTo>
                      <a:pt x="756" y="286"/>
                    </a:lnTo>
                    <a:lnTo>
                      <a:pt x="756" y="286"/>
                    </a:lnTo>
                    <a:lnTo>
                      <a:pt x="756" y="286"/>
                    </a:lnTo>
                    <a:lnTo>
                      <a:pt x="756" y="287"/>
                    </a:lnTo>
                    <a:lnTo>
                      <a:pt x="758" y="291"/>
                    </a:lnTo>
                    <a:lnTo>
                      <a:pt x="760" y="291"/>
                    </a:lnTo>
                    <a:lnTo>
                      <a:pt x="760" y="293"/>
                    </a:lnTo>
                    <a:lnTo>
                      <a:pt x="760" y="293"/>
                    </a:lnTo>
                    <a:lnTo>
                      <a:pt x="762" y="295"/>
                    </a:lnTo>
                    <a:lnTo>
                      <a:pt x="762" y="295"/>
                    </a:lnTo>
                    <a:lnTo>
                      <a:pt x="762" y="296"/>
                    </a:lnTo>
                    <a:lnTo>
                      <a:pt x="762" y="296"/>
                    </a:lnTo>
                    <a:lnTo>
                      <a:pt x="762" y="296"/>
                    </a:lnTo>
                    <a:lnTo>
                      <a:pt x="762" y="296"/>
                    </a:lnTo>
                    <a:lnTo>
                      <a:pt x="762" y="296"/>
                    </a:lnTo>
                    <a:lnTo>
                      <a:pt x="762" y="298"/>
                    </a:lnTo>
                    <a:lnTo>
                      <a:pt x="762" y="298"/>
                    </a:lnTo>
                    <a:lnTo>
                      <a:pt x="763" y="298"/>
                    </a:lnTo>
                    <a:lnTo>
                      <a:pt x="763" y="300"/>
                    </a:lnTo>
                    <a:lnTo>
                      <a:pt x="765" y="300"/>
                    </a:lnTo>
                    <a:lnTo>
                      <a:pt x="765" y="302"/>
                    </a:lnTo>
                    <a:lnTo>
                      <a:pt x="767" y="302"/>
                    </a:lnTo>
                    <a:lnTo>
                      <a:pt x="767" y="302"/>
                    </a:lnTo>
                    <a:lnTo>
                      <a:pt x="767" y="302"/>
                    </a:lnTo>
                    <a:lnTo>
                      <a:pt x="767" y="302"/>
                    </a:lnTo>
                    <a:lnTo>
                      <a:pt x="767" y="302"/>
                    </a:lnTo>
                    <a:lnTo>
                      <a:pt x="767" y="302"/>
                    </a:lnTo>
                    <a:lnTo>
                      <a:pt x="767" y="302"/>
                    </a:lnTo>
                    <a:lnTo>
                      <a:pt x="767" y="302"/>
                    </a:lnTo>
                    <a:lnTo>
                      <a:pt x="769" y="302"/>
                    </a:lnTo>
                    <a:lnTo>
                      <a:pt x="769" y="302"/>
                    </a:lnTo>
                    <a:lnTo>
                      <a:pt x="769" y="302"/>
                    </a:lnTo>
                    <a:lnTo>
                      <a:pt x="769" y="302"/>
                    </a:lnTo>
                    <a:lnTo>
                      <a:pt x="769" y="302"/>
                    </a:lnTo>
                    <a:lnTo>
                      <a:pt x="769" y="302"/>
                    </a:lnTo>
                    <a:lnTo>
                      <a:pt x="771" y="302"/>
                    </a:lnTo>
                    <a:lnTo>
                      <a:pt x="771" y="302"/>
                    </a:lnTo>
                    <a:lnTo>
                      <a:pt x="771" y="302"/>
                    </a:lnTo>
                    <a:lnTo>
                      <a:pt x="772" y="302"/>
                    </a:lnTo>
                    <a:lnTo>
                      <a:pt x="772" y="302"/>
                    </a:lnTo>
                    <a:lnTo>
                      <a:pt x="772" y="302"/>
                    </a:lnTo>
                    <a:lnTo>
                      <a:pt x="774" y="302"/>
                    </a:lnTo>
                    <a:lnTo>
                      <a:pt x="774" y="302"/>
                    </a:lnTo>
                    <a:lnTo>
                      <a:pt x="776" y="302"/>
                    </a:lnTo>
                    <a:lnTo>
                      <a:pt x="778" y="304"/>
                    </a:lnTo>
                    <a:lnTo>
                      <a:pt x="778" y="304"/>
                    </a:lnTo>
                    <a:lnTo>
                      <a:pt x="778" y="304"/>
                    </a:lnTo>
                    <a:lnTo>
                      <a:pt x="778" y="304"/>
                    </a:lnTo>
                    <a:lnTo>
                      <a:pt x="778" y="304"/>
                    </a:lnTo>
                    <a:lnTo>
                      <a:pt x="778" y="304"/>
                    </a:lnTo>
                    <a:lnTo>
                      <a:pt x="780" y="302"/>
                    </a:lnTo>
                    <a:lnTo>
                      <a:pt x="781" y="300"/>
                    </a:lnTo>
                    <a:lnTo>
                      <a:pt x="785" y="296"/>
                    </a:lnTo>
                    <a:lnTo>
                      <a:pt x="785" y="296"/>
                    </a:lnTo>
                    <a:lnTo>
                      <a:pt x="785" y="296"/>
                    </a:lnTo>
                    <a:lnTo>
                      <a:pt x="787" y="296"/>
                    </a:lnTo>
                    <a:lnTo>
                      <a:pt x="787" y="296"/>
                    </a:lnTo>
                    <a:lnTo>
                      <a:pt x="787" y="296"/>
                    </a:lnTo>
                    <a:lnTo>
                      <a:pt x="787" y="295"/>
                    </a:lnTo>
                    <a:lnTo>
                      <a:pt x="790" y="295"/>
                    </a:lnTo>
                    <a:lnTo>
                      <a:pt x="790" y="295"/>
                    </a:lnTo>
                    <a:lnTo>
                      <a:pt x="790" y="295"/>
                    </a:lnTo>
                    <a:lnTo>
                      <a:pt x="792" y="295"/>
                    </a:lnTo>
                    <a:lnTo>
                      <a:pt x="792" y="295"/>
                    </a:lnTo>
                    <a:lnTo>
                      <a:pt x="792" y="295"/>
                    </a:lnTo>
                    <a:lnTo>
                      <a:pt x="792" y="295"/>
                    </a:lnTo>
                    <a:lnTo>
                      <a:pt x="794" y="295"/>
                    </a:lnTo>
                    <a:lnTo>
                      <a:pt x="794" y="293"/>
                    </a:lnTo>
                    <a:lnTo>
                      <a:pt x="794" y="293"/>
                    </a:lnTo>
                    <a:lnTo>
                      <a:pt x="794" y="293"/>
                    </a:lnTo>
                    <a:lnTo>
                      <a:pt x="794" y="293"/>
                    </a:lnTo>
                    <a:lnTo>
                      <a:pt x="796" y="293"/>
                    </a:lnTo>
                    <a:lnTo>
                      <a:pt x="796" y="291"/>
                    </a:lnTo>
                    <a:lnTo>
                      <a:pt x="796" y="291"/>
                    </a:lnTo>
                    <a:lnTo>
                      <a:pt x="798" y="291"/>
                    </a:lnTo>
                    <a:lnTo>
                      <a:pt x="798" y="291"/>
                    </a:lnTo>
                    <a:lnTo>
                      <a:pt x="798" y="291"/>
                    </a:lnTo>
                    <a:lnTo>
                      <a:pt x="799" y="291"/>
                    </a:lnTo>
                    <a:lnTo>
                      <a:pt x="799" y="291"/>
                    </a:lnTo>
                    <a:lnTo>
                      <a:pt x="799" y="291"/>
                    </a:lnTo>
                    <a:lnTo>
                      <a:pt x="799" y="291"/>
                    </a:lnTo>
                    <a:lnTo>
                      <a:pt x="801" y="291"/>
                    </a:lnTo>
                    <a:lnTo>
                      <a:pt x="801" y="291"/>
                    </a:lnTo>
                    <a:lnTo>
                      <a:pt x="801" y="289"/>
                    </a:lnTo>
                    <a:lnTo>
                      <a:pt x="803" y="289"/>
                    </a:lnTo>
                    <a:lnTo>
                      <a:pt x="805" y="289"/>
                    </a:lnTo>
                    <a:lnTo>
                      <a:pt x="805" y="289"/>
                    </a:lnTo>
                    <a:lnTo>
                      <a:pt x="805" y="289"/>
                    </a:lnTo>
                    <a:lnTo>
                      <a:pt x="805" y="287"/>
                    </a:lnTo>
                    <a:lnTo>
                      <a:pt x="805" y="287"/>
                    </a:lnTo>
                    <a:lnTo>
                      <a:pt x="807" y="287"/>
                    </a:lnTo>
                    <a:lnTo>
                      <a:pt x="807" y="287"/>
                    </a:lnTo>
                    <a:lnTo>
                      <a:pt x="805" y="287"/>
                    </a:lnTo>
                    <a:lnTo>
                      <a:pt x="805" y="287"/>
                    </a:lnTo>
                    <a:lnTo>
                      <a:pt x="805" y="286"/>
                    </a:lnTo>
                    <a:lnTo>
                      <a:pt x="805" y="286"/>
                    </a:lnTo>
                    <a:lnTo>
                      <a:pt x="805" y="286"/>
                    </a:lnTo>
                    <a:lnTo>
                      <a:pt x="805" y="286"/>
                    </a:lnTo>
                    <a:lnTo>
                      <a:pt x="805" y="284"/>
                    </a:lnTo>
                    <a:lnTo>
                      <a:pt x="807" y="284"/>
                    </a:lnTo>
                    <a:lnTo>
                      <a:pt x="807" y="284"/>
                    </a:lnTo>
                    <a:lnTo>
                      <a:pt x="807" y="282"/>
                    </a:lnTo>
                    <a:lnTo>
                      <a:pt x="807" y="282"/>
                    </a:lnTo>
                    <a:lnTo>
                      <a:pt x="807" y="282"/>
                    </a:lnTo>
                    <a:lnTo>
                      <a:pt x="807" y="282"/>
                    </a:lnTo>
                    <a:lnTo>
                      <a:pt x="807" y="280"/>
                    </a:lnTo>
                    <a:lnTo>
                      <a:pt x="807" y="280"/>
                    </a:lnTo>
                    <a:lnTo>
                      <a:pt x="805" y="280"/>
                    </a:lnTo>
                    <a:lnTo>
                      <a:pt x="805" y="280"/>
                    </a:lnTo>
                    <a:lnTo>
                      <a:pt x="807" y="280"/>
                    </a:lnTo>
                    <a:lnTo>
                      <a:pt x="807" y="278"/>
                    </a:lnTo>
                    <a:lnTo>
                      <a:pt x="807" y="278"/>
                    </a:lnTo>
                    <a:lnTo>
                      <a:pt x="807" y="278"/>
                    </a:lnTo>
                    <a:lnTo>
                      <a:pt x="807" y="278"/>
                    </a:lnTo>
                    <a:lnTo>
                      <a:pt x="809" y="277"/>
                    </a:lnTo>
                    <a:lnTo>
                      <a:pt x="809" y="277"/>
                    </a:lnTo>
                    <a:lnTo>
                      <a:pt x="809" y="277"/>
                    </a:lnTo>
                    <a:lnTo>
                      <a:pt x="810" y="277"/>
                    </a:lnTo>
                    <a:lnTo>
                      <a:pt x="810" y="277"/>
                    </a:lnTo>
                    <a:lnTo>
                      <a:pt x="810" y="277"/>
                    </a:lnTo>
                    <a:lnTo>
                      <a:pt x="812" y="277"/>
                    </a:lnTo>
                    <a:lnTo>
                      <a:pt x="812" y="275"/>
                    </a:lnTo>
                    <a:lnTo>
                      <a:pt x="816" y="275"/>
                    </a:lnTo>
                    <a:lnTo>
                      <a:pt x="818" y="275"/>
                    </a:lnTo>
                    <a:lnTo>
                      <a:pt x="821" y="275"/>
                    </a:lnTo>
                    <a:lnTo>
                      <a:pt x="823" y="275"/>
                    </a:lnTo>
                    <a:lnTo>
                      <a:pt x="827" y="275"/>
                    </a:lnTo>
                    <a:lnTo>
                      <a:pt x="828" y="275"/>
                    </a:lnTo>
                    <a:lnTo>
                      <a:pt x="828" y="275"/>
                    </a:lnTo>
                    <a:lnTo>
                      <a:pt x="830" y="273"/>
                    </a:lnTo>
                    <a:lnTo>
                      <a:pt x="830" y="273"/>
                    </a:lnTo>
                    <a:lnTo>
                      <a:pt x="830" y="273"/>
                    </a:lnTo>
                    <a:lnTo>
                      <a:pt x="830" y="273"/>
                    </a:lnTo>
                    <a:lnTo>
                      <a:pt x="832" y="271"/>
                    </a:lnTo>
                    <a:lnTo>
                      <a:pt x="832" y="271"/>
                    </a:lnTo>
                    <a:lnTo>
                      <a:pt x="832" y="271"/>
                    </a:lnTo>
                    <a:lnTo>
                      <a:pt x="832" y="271"/>
                    </a:lnTo>
                    <a:lnTo>
                      <a:pt x="832" y="271"/>
                    </a:lnTo>
                    <a:lnTo>
                      <a:pt x="832" y="269"/>
                    </a:lnTo>
                    <a:lnTo>
                      <a:pt x="834" y="269"/>
                    </a:lnTo>
                    <a:lnTo>
                      <a:pt x="834" y="269"/>
                    </a:lnTo>
                    <a:lnTo>
                      <a:pt x="834" y="269"/>
                    </a:lnTo>
                    <a:lnTo>
                      <a:pt x="836" y="269"/>
                    </a:lnTo>
                    <a:lnTo>
                      <a:pt x="836" y="269"/>
                    </a:lnTo>
                    <a:lnTo>
                      <a:pt x="836" y="269"/>
                    </a:lnTo>
                    <a:lnTo>
                      <a:pt x="837" y="269"/>
                    </a:lnTo>
                    <a:lnTo>
                      <a:pt x="839" y="269"/>
                    </a:lnTo>
                    <a:lnTo>
                      <a:pt x="839" y="268"/>
                    </a:lnTo>
                    <a:lnTo>
                      <a:pt x="839" y="268"/>
                    </a:lnTo>
                    <a:lnTo>
                      <a:pt x="839" y="268"/>
                    </a:lnTo>
                    <a:lnTo>
                      <a:pt x="839" y="268"/>
                    </a:lnTo>
                    <a:lnTo>
                      <a:pt x="839" y="266"/>
                    </a:lnTo>
                    <a:lnTo>
                      <a:pt x="841" y="266"/>
                    </a:lnTo>
                    <a:lnTo>
                      <a:pt x="841" y="264"/>
                    </a:lnTo>
                    <a:lnTo>
                      <a:pt x="841" y="264"/>
                    </a:lnTo>
                    <a:lnTo>
                      <a:pt x="841" y="264"/>
                    </a:lnTo>
                    <a:lnTo>
                      <a:pt x="841" y="264"/>
                    </a:lnTo>
                    <a:lnTo>
                      <a:pt x="841" y="262"/>
                    </a:lnTo>
                    <a:lnTo>
                      <a:pt x="843" y="260"/>
                    </a:lnTo>
                    <a:lnTo>
                      <a:pt x="843" y="260"/>
                    </a:lnTo>
                    <a:lnTo>
                      <a:pt x="843" y="258"/>
                    </a:lnTo>
                    <a:lnTo>
                      <a:pt x="843" y="258"/>
                    </a:lnTo>
                    <a:lnTo>
                      <a:pt x="843" y="257"/>
                    </a:lnTo>
                    <a:lnTo>
                      <a:pt x="845" y="257"/>
                    </a:lnTo>
                    <a:lnTo>
                      <a:pt x="845" y="255"/>
                    </a:lnTo>
                    <a:lnTo>
                      <a:pt x="845" y="255"/>
                    </a:lnTo>
                    <a:lnTo>
                      <a:pt x="845" y="255"/>
                    </a:lnTo>
                    <a:lnTo>
                      <a:pt x="845" y="255"/>
                    </a:lnTo>
                    <a:lnTo>
                      <a:pt x="845" y="253"/>
                    </a:lnTo>
                    <a:lnTo>
                      <a:pt x="845" y="253"/>
                    </a:lnTo>
                    <a:lnTo>
                      <a:pt x="845" y="253"/>
                    </a:lnTo>
                    <a:lnTo>
                      <a:pt x="847" y="253"/>
                    </a:lnTo>
                    <a:lnTo>
                      <a:pt x="845" y="251"/>
                    </a:lnTo>
                    <a:lnTo>
                      <a:pt x="847" y="251"/>
                    </a:lnTo>
                    <a:lnTo>
                      <a:pt x="847" y="251"/>
                    </a:lnTo>
                    <a:lnTo>
                      <a:pt x="847" y="251"/>
                    </a:lnTo>
                    <a:lnTo>
                      <a:pt x="847" y="249"/>
                    </a:lnTo>
                    <a:lnTo>
                      <a:pt x="848" y="249"/>
                    </a:lnTo>
                    <a:lnTo>
                      <a:pt x="848" y="251"/>
                    </a:lnTo>
                    <a:lnTo>
                      <a:pt x="850" y="251"/>
                    </a:lnTo>
                    <a:lnTo>
                      <a:pt x="850" y="251"/>
                    </a:lnTo>
                    <a:lnTo>
                      <a:pt x="852" y="251"/>
                    </a:lnTo>
                    <a:lnTo>
                      <a:pt x="852" y="251"/>
                    </a:lnTo>
                    <a:lnTo>
                      <a:pt x="854" y="249"/>
                    </a:lnTo>
                    <a:lnTo>
                      <a:pt x="854" y="248"/>
                    </a:lnTo>
                    <a:lnTo>
                      <a:pt x="854" y="248"/>
                    </a:lnTo>
                    <a:lnTo>
                      <a:pt x="854" y="248"/>
                    </a:lnTo>
                    <a:lnTo>
                      <a:pt x="854" y="248"/>
                    </a:lnTo>
                    <a:lnTo>
                      <a:pt x="856" y="248"/>
                    </a:lnTo>
                    <a:lnTo>
                      <a:pt x="856" y="246"/>
                    </a:lnTo>
                    <a:lnTo>
                      <a:pt x="856" y="246"/>
                    </a:lnTo>
                    <a:lnTo>
                      <a:pt x="856" y="246"/>
                    </a:lnTo>
                    <a:lnTo>
                      <a:pt x="856" y="246"/>
                    </a:lnTo>
                    <a:lnTo>
                      <a:pt x="857" y="246"/>
                    </a:lnTo>
                    <a:lnTo>
                      <a:pt x="857" y="244"/>
                    </a:lnTo>
                    <a:lnTo>
                      <a:pt x="859" y="244"/>
                    </a:lnTo>
                    <a:lnTo>
                      <a:pt x="861" y="242"/>
                    </a:lnTo>
                    <a:lnTo>
                      <a:pt x="861" y="242"/>
                    </a:lnTo>
                    <a:lnTo>
                      <a:pt x="861" y="242"/>
                    </a:lnTo>
                    <a:lnTo>
                      <a:pt x="861" y="240"/>
                    </a:lnTo>
                    <a:lnTo>
                      <a:pt x="861" y="240"/>
                    </a:lnTo>
                    <a:lnTo>
                      <a:pt x="863" y="240"/>
                    </a:lnTo>
                    <a:lnTo>
                      <a:pt x="863" y="240"/>
                    </a:lnTo>
                    <a:lnTo>
                      <a:pt x="865" y="240"/>
                    </a:lnTo>
                    <a:lnTo>
                      <a:pt x="865" y="239"/>
                    </a:lnTo>
                    <a:lnTo>
                      <a:pt x="866" y="239"/>
                    </a:lnTo>
                    <a:lnTo>
                      <a:pt x="866" y="239"/>
                    </a:lnTo>
                    <a:lnTo>
                      <a:pt x="866" y="239"/>
                    </a:lnTo>
                    <a:lnTo>
                      <a:pt x="868" y="237"/>
                    </a:lnTo>
                    <a:lnTo>
                      <a:pt x="868" y="237"/>
                    </a:lnTo>
                    <a:lnTo>
                      <a:pt x="868" y="237"/>
                    </a:lnTo>
                    <a:lnTo>
                      <a:pt x="868" y="237"/>
                    </a:lnTo>
                    <a:lnTo>
                      <a:pt x="868" y="237"/>
                    </a:lnTo>
                    <a:lnTo>
                      <a:pt x="866" y="235"/>
                    </a:lnTo>
                    <a:lnTo>
                      <a:pt x="866" y="235"/>
                    </a:lnTo>
                    <a:lnTo>
                      <a:pt x="866" y="235"/>
                    </a:lnTo>
                    <a:lnTo>
                      <a:pt x="866" y="235"/>
                    </a:lnTo>
                    <a:lnTo>
                      <a:pt x="866" y="235"/>
                    </a:lnTo>
                    <a:lnTo>
                      <a:pt x="866" y="235"/>
                    </a:lnTo>
                    <a:lnTo>
                      <a:pt x="868" y="233"/>
                    </a:lnTo>
                    <a:lnTo>
                      <a:pt x="868" y="233"/>
                    </a:lnTo>
                    <a:lnTo>
                      <a:pt x="868" y="233"/>
                    </a:lnTo>
                    <a:lnTo>
                      <a:pt x="868" y="233"/>
                    </a:lnTo>
                    <a:lnTo>
                      <a:pt x="868" y="233"/>
                    </a:lnTo>
                    <a:lnTo>
                      <a:pt x="870" y="231"/>
                    </a:lnTo>
                    <a:lnTo>
                      <a:pt x="870" y="231"/>
                    </a:lnTo>
                    <a:lnTo>
                      <a:pt x="870" y="231"/>
                    </a:lnTo>
                    <a:lnTo>
                      <a:pt x="872" y="230"/>
                    </a:lnTo>
                    <a:lnTo>
                      <a:pt x="872" y="230"/>
                    </a:lnTo>
                    <a:lnTo>
                      <a:pt x="872" y="230"/>
                    </a:lnTo>
                    <a:lnTo>
                      <a:pt x="874" y="230"/>
                    </a:lnTo>
                    <a:lnTo>
                      <a:pt x="874" y="230"/>
                    </a:lnTo>
                    <a:lnTo>
                      <a:pt x="874" y="230"/>
                    </a:lnTo>
                    <a:lnTo>
                      <a:pt x="874" y="230"/>
                    </a:lnTo>
                    <a:lnTo>
                      <a:pt x="875" y="228"/>
                    </a:lnTo>
                    <a:lnTo>
                      <a:pt x="875" y="228"/>
                    </a:lnTo>
                    <a:lnTo>
                      <a:pt x="875" y="226"/>
                    </a:lnTo>
                    <a:lnTo>
                      <a:pt x="875" y="226"/>
                    </a:lnTo>
                    <a:lnTo>
                      <a:pt x="875" y="226"/>
                    </a:lnTo>
                    <a:lnTo>
                      <a:pt x="875" y="224"/>
                    </a:lnTo>
                    <a:lnTo>
                      <a:pt x="875" y="224"/>
                    </a:lnTo>
                    <a:lnTo>
                      <a:pt x="875" y="224"/>
                    </a:lnTo>
                    <a:lnTo>
                      <a:pt x="877" y="224"/>
                    </a:lnTo>
                    <a:lnTo>
                      <a:pt x="877" y="222"/>
                    </a:lnTo>
                    <a:lnTo>
                      <a:pt x="877" y="222"/>
                    </a:lnTo>
                    <a:lnTo>
                      <a:pt x="877" y="220"/>
                    </a:lnTo>
                    <a:lnTo>
                      <a:pt x="877" y="220"/>
                    </a:lnTo>
                    <a:lnTo>
                      <a:pt x="877" y="220"/>
                    </a:lnTo>
                    <a:lnTo>
                      <a:pt x="877" y="219"/>
                    </a:lnTo>
                    <a:lnTo>
                      <a:pt x="877" y="219"/>
                    </a:lnTo>
                    <a:lnTo>
                      <a:pt x="877" y="219"/>
                    </a:lnTo>
                    <a:lnTo>
                      <a:pt x="877" y="219"/>
                    </a:lnTo>
                    <a:lnTo>
                      <a:pt x="877" y="219"/>
                    </a:lnTo>
                    <a:lnTo>
                      <a:pt x="875" y="219"/>
                    </a:lnTo>
                    <a:lnTo>
                      <a:pt x="875" y="219"/>
                    </a:lnTo>
                    <a:lnTo>
                      <a:pt x="875" y="217"/>
                    </a:lnTo>
                    <a:lnTo>
                      <a:pt x="874" y="217"/>
                    </a:lnTo>
                    <a:lnTo>
                      <a:pt x="874" y="217"/>
                    </a:lnTo>
                    <a:lnTo>
                      <a:pt x="872" y="217"/>
                    </a:lnTo>
                    <a:lnTo>
                      <a:pt x="872" y="217"/>
                    </a:lnTo>
                    <a:lnTo>
                      <a:pt x="872" y="217"/>
                    </a:lnTo>
                    <a:lnTo>
                      <a:pt x="872" y="217"/>
                    </a:lnTo>
                    <a:lnTo>
                      <a:pt x="870" y="217"/>
                    </a:lnTo>
                    <a:lnTo>
                      <a:pt x="870" y="217"/>
                    </a:lnTo>
                    <a:lnTo>
                      <a:pt x="870" y="217"/>
                    </a:lnTo>
                    <a:lnTo>
                      <a:pt x="868" y="215"/>
                    </a:lnTo>
                    <a:lnTo>
                      <a:pt x="868" y="215"/>
                    </a:lnTo>
                    <a:lnTo>
                      <a:pt x="868" y="215"/>
                    </a:lnTo>
                    <a:lnTo>
                      <a:pt x="868" y="215"/>
                    </a:lnTo>
                    <a:lnTo>
                      <a:pt x="868" y="215"/>
                    </a:lnTo>
                    <a:lnTo>
                      <a:pt x="868" y="215"/>
                    </a:lnTo>
                    <a:lnTo>
                      <a:pt x="866" y="215"/>
                    </a:lnTo>
                    <a:lnTo>
                      <a:pt x="866" y="215"/>
                    </a:lnTo>
                    <a:lnTo>
                      <a:pt x="866" y="215"/>
                    </a:lnTo>
                    <a:lnTo>
                      <a:pt x="866" y="213"/>
                    </a:lnTo>
                    <a:lnTo>
                      <a:pt x="866" y="213"/>
                    </a:lnTo>
                    <a:lnTo>
                      <a:pt x="866" y="211"/>
                    </a:lnTo>
                    <a:lnTo>
                      <a:pt x="866" y="211"/>
                    </a:lnTo>
                    <a:lnTo>
                      <a:pt x="866" y="211"/>
                    </a:lnTo>
                    <a:lnTo>
                      <a:pt x="866" y="211"/>
                    </a:lnTo>
                    <a:lnTo>
                      <a:pt x="866" y="211"/>
                    </a:lnTo>
                    <a:lnTo>
                      <a:pt x="865" y="211"/>
                    </a:lnTo>
                    <a:lnTo>
                      <a:pt x="865" y="211"/>
                    </a:lnTo>
                    <a:lnTo>
                      <a:pt x="865" y="210"/>
                    </a:lnTo>
                    <a:lnTo>
                      <a:pt x="865" y="210"/>
                    </a:lnTo>
                    <a:lnTo>
                      <a:pt x="865" y="210"/>
                    </a:lnTo>
                    <a:lnTo>
                      <a:pt x="863" y="210"/>
                    </a:lnTo>
                    <a:lnTo>
                      <a:pt x="863" y="210"/>
                    </a:lnTo>
                    <a:lnTo>
                      <a:pt x="863" y="210"/>
                    </a:lnTo>
                    <a:lnTo>
                      <a:pt x="863" y="210"/>
                    </a:lnTo>
                    <a:lnTo>
                      <a:pt x="863" y="210"/>
                    </a:lnTo>
                    <a:lnTo>
                      <a:pt x="863" y="210"/>
                    </a:lnTo>
                    <a:lnTo>
                      <a:pt x="863" y="208"/>
                    </a:lnTo>
                    <a:lnTo>
                      <a:pt x="863" y="208"/>
                    </a:lnTo>
                    <a:lnTo>
                      <a:pt x="863" y="208"/>
                    </a:lnTo>
                    <a:lnTo>
                      <a:pt x="863" y="208"/>
                    </a:lnTo>
                    <a:lnTo>
                      <a:pt x="863" y="206"/>
                    </a:lnTo>
                    <a:lnTo>
                      <a:pt x="863" y="206"/>
                    </a:lnTo>
                    <a:lnTo>
                      <a:pt x="863" y="206"/>
                    </a:lnTo>
                    <a:lnTo>
                      <a:pt x="863" y="206"/>
                    </a:lnTo>
                    <a:lnTo>
                      <a:pt x="865" y="206"/>
                    </a:lnTo>
                    <a:lnTo>
                      <a:pt x="865" y="204"/>
                    </a:lnTo>
                    <a:lnTo>
                      <a:pt x="865" y="204"/>
                    </a:lnTo>
                    <a:lnTo>
                      <a:pt x="866" y="204"/>
                    </a:lnTo>
                    <a:lnTo>
                      <a:pt x="866" y="204"/>
                    </a:lnTo>
                    <a:lnTo>
                      <a:pt x="866" y="204"/>
                    </a:lnTo>
                    <a:lnTo>
                      <a:pt x="868" y="204"/>
                    </a:lnTo>
                    <a:lnTo>
                      <a:pt x="868" y="204"/>
                    </a:lnTo>
                    <a:lnTo>
                      <a:pt x="868" y="204"/>
                    </a:lnTo>
                    <a:lnTo>
                      <a:pt x="868" y="204"/>
                    </a:lnTo>
                    <a:lnTo>
                      <a:pt x="868" y="204"/>
                    </a:lnTo>
                    <a:lnTo>
                      <a:pt x="868" y="202"/>
                    </a:lnTo>
                    <a:lnTo>
                      <a:pt x="868" y="202"/>
                    </a:lnTo>
                    <a:lnTo>
                      <a:pt x="868" y="202"/>
                    </a:lnTo>
                    <a:lnTo>
                      <a:pt x="868" y="201"/>
                    </a:lnTo>
                    <a:lnTo>
                      <a:pt x="868" y="201"/>
                    </a:lnTo>
                    <a:lnTo>
                      <a:pt x="868" y="201"/>
                    </a:lnTo>
                    <a:lnTo>
                      <a:pt x="868" y="199"/>
                    </a:lnTo>
                    <a:lnTo>
                      <a:pt x="868" y="199"/>
                    </a:lnTo>
                    <a:lnTo>
                      <a:pt x="868" y="199"/>
                    </a:lnTo>
                    <a:lnTo>
                      <a:pt x="868" y="199"/>
                    </a:lnTo>
                    <a:lnTo>
                      <a:pt x="868" y="199"/>
                    </a:lnTo>
                    <a:lnTo>
                      <a:pt x="868" y="199"/>
                    </a:lnTo>
                    <a:lnTo>
                      <a:pt x="868" y="199"/>
                    </a:lnTo>
                    <a:lnTo>
                      <a:pt x="868" y="199"/>
                    </a:lnTo>
                    <a:lnTo>
                      <a:pt x="868" y="197"/>
                    </a:lnTo>
                    <a:lnTo>
                      <a:pt x="868" y="197"/>
                    </a:lnTo>
                    <a:lnTo>
                      <a:pt x="868" y="197"/>
                    </a:lnTo>
                    <a:lnTo>
                      <a:pt x="868" y="197"/>
                    </a:lnTo>
                    <a:lnTo>
                      <a:pt x="868" y="197"/>
                    </a:lnTo>
                    <a:lnTo>
                      <a:pt x="868" y="195"/>
                    </a:lnTo>
                    <a:lnTo>
                      <a:pt x="868" y="193"/>
                    </a:lnTo>
                    <a:lnTo>
                      <a:pt x="868" y="193"/>
                    </a:lnTo>
                    <a:lnTo>
                      <a:pt x="868" y="193"/>
                    </a:lnTo>
                    <a:lnTo>
                      <a:pt x="868" y="193"/>
                    </a:lnTo>
                    <a:lnTo>
                      <a:pt x="868" y="193"/>
                    </a:lnTo>
                    <a:lnTo>
                      <a:pt x="868" y="192"/>
                    </a:lnTo>
                    <a:lnTo>
                      <a:pt x="866" y="192"/>
                    </a:lnTo>
                    <a:lnTo>
                      <a:pt x="866" y="192"/>
                    </a:lnTo>
                    <a:lnTo>
                      <a:pt x="866" y="192"/>
                    </a:lnTo>
                    <a:lnTo>
                      <a:pt x="866" y="190"/>
                    </a:lnTo>
                    <a:lnTo>
                      <a:pt x="866" y="190"/>
                    </a:lnTo>
                    <a:lnTo>
                      <a:pt x="866" y="190"/>
                    </a:lnTo>
                    <a:lnTo>
                      <a:pt x="865" y="188"/>
                    </a:lnTo>
                    <a:lnTo>
                      <a:pt x="865" y="186"/>
                    </a:lnTo>
                    <a:lnTo>
                      <a:pt x="865" y="186"/>
                    </a:lnTo>
                    <a:lnTo>
                      <a:pt x="863" y="184"/>
                    </a:lnTo>
                    <a:lnTo>
                      <a:pt x="863" y="184"/>
                    </a:lnTo>
                    <a:lnTo>
                      <a:pt x="863" y="182"/>
                    </a:lnTo>
                    <a:lnTo>
                      <a:pt x="863" y="182"/>
                    </a:lnTo>
                    <a:lnTo>
                      <a:pt x="863" y="182"/>
                    </a:lnTo>
                    <a:lnTo>
                      <a:pt x="863" y="182"/>
                    </a:lnTo>
                    <a:lnTo>
                      <a:pt x="863" y="181"/>
                    </a:lnTo>
                    <a:lnTo>
                      <a:pt x="863" y="181"/>
                    </a:lnTo>
                    <a:lnTo>
                      <a:pt x="863" y="179"/>
                    </a:lnTo>
                    <a:lnTo>
                      <a:pt x="863" y="179"/>
                    </a:lnTo>
                    <a:lnTo>
                      <a:pt x="863" y="179"/>
                    </a:lnTo>
                    <a:lnTo>
                      <a:pt x="865" y="179"/>
                    </a:lnTo>
                    <a:lnTo>
                      <a:pt x="865" y="179"/>
                    </a:lnTo>
                    <a:lnTo>
                      <a:pt x="865" y="179"/>
                    </a:lnTo>
                    <a:lnTo>
                      <a:pt x="865" y="179"/>
                    </a:lnTo>
                    <a:lnTo>
                      <a:pt x="866" y="179"/>
                    </a:lnTo>
                    <a:lnTo>
                      <a:pt x="866" y="179"/>
                    </a:lnTo>
                    <a:lnTo>
                      <a:pt x="868" y="177"/>
                    </a:lnTo>
                    <a:lnTo>
                      <a:pt x="870" y="177"/>
                    </a:lnTo>
                    <a:lnTo>
                      <a:pt x="870" y="177"/>
                    </a:lnTo>
                    <a:lnTo>
                      <a:pt x="870" y="177"/>
                    </a:lnTo>
                    <a:lnTo>
                      <a:pt x="870" y="177"/>
                    </a:lnTo>
                    <a:lnTo>
                      <a:pt x="870" y="177"/>
                    </a:lnTo>
                    <a:lnTo>
                      <a:pt x="870" y="175"/>
                    </a:lnTo>
                    <a:lnTo>
                      <a:pt x="872" y="175"/>
                    </a:lnTo>
                    <a:lnTo>
                      <a:pt x="872" y="175"/>
                    </a:lnTo>
                    <a:lnTo>
                      <a:pt x="872" y="175"/>
                    </a:lnTo>
                    <a:lnTo>
                      <a:pt x="872" y="175"/>
                    </a:lnTo>
                    <a:lnTo>
                      <a:pt x="874" y="175"/>
                    </a:lnTo>
                    <a:lnTo>
                      <a:pt x="874" y="173"/>
                    </a:lnTo>
                    <a:lnTo>
                      <a:pt x="874" y="173"/>
                    </a:lnTo>
                    <a:lnTo>
                      <a:pt x="874" y="173"/>
                    </a:lnTo>
                    <a:lnTo>
                      <a:pt x="874" y="173"/>
                    </a:lnTo>
                    <a:lnTo>
                      <a:pt x="874" y="172"/>
                    </a:lnTo>
                    <a:lnTo>
                      <a:pt x="874" y="172"/>
                    </a:lnTo>
                    <a:lnTo>
                      <a:pt x="875" y="170"/>
                    </a:lnTo>
                    <a:lnTo>
                      <a:pt x="875" y="170"/>
                    </a:lnTo>
                    <a:lnTo>
                      <a:pt x="875" y="168"/>
                    </a:lnTo>
                    <a:lnTo>
                      <a:pt x="877" y="168"/>
                    </a:lnTo>
                    <a:lnTo>
                      <a:pt x="877" y="168"/>
                    </a:lnTo>
                    <a:lnTo>
                      <a:pt x="877" y="166"/>
                    </a:lnTo>
                    <a:lnTo>
                      <a:pt x="877" y="166"/>
                    </a:lnTo>
                    <a:lnTo>
                      <a:pt x="877" y="166"/>
                    </a:lnTo>
                    <a:lnTo>
                      <a:pt x="877" y="164"/>
                    </a:lnTo>
                    <a:lnTo>
                      <a:pt x="877" y="164"/>
                    </a:lnTo>
                    <a:lnTo>
                      <a:pt x="877" y="164"/>
                    </a:lnTo>
                    <a:lnTo>
                      <a:pt x="877" y="163"/>
                    </a:lnTo>
                    <a:lnTo>
                      <a:pt x="877" y="163"/>
                    </a:lnTo>
                    <a:lnTo>
                      <a:pt x="877" y="163"/>
                    </a:lnTo>
                    <a:lnTo>
                      <a:pt x="879" y="161"/>
                    </a:lnTo>
                    <a:lnTo>
                      <a:pt x="879" y="161"/>
                    </a:lnTo>
                    <a:lnTo>
                      <a:pt x="879" y="161"/>
                    </a:lnTo>
                    <a:lnTo>
                      <a:pt x="879" y="161"/>
                    </a:lnTo>
                    <a:lnTo>
                      <a:pt x="879" y="161"/>
                    </a:lnTo>
                    <a:lnTo>
                      <a:pt x="879" y="161"/>
                    </a:lnTo>
                    <a:lnTo>
                      <a:pt x="879" y="159"/>
                    </a:lnTo>
                    <a:lnTo>
                      <a:pt x="879" y="159"/>
                    </a:lnTo>
                    <a:lnTo>
                      <a:pt x="879" y="159"/>
                    </a:lnTo>
                    <a:lnTo>
                      <a:pt x="879" y="157"/>
                    </a:lnTo>
                    <a:lnTo>
                      <a:pt x="879" y="157"/>
                    </a:lnTo>
                    <a:lnTo>
                      <a:pt x="881" y="155"/>
                    </a:lnTo>
                    <a:lnTo>
                      <a:pt x="881" y="155"/>
                    </a:lnTo>
                    <a:lnTo>
                      <a:pt x="881" y="154"/>
                    </a:lnTo>
                    <a:lnTo>
                      <a:pt x="881" y="154"/>
                    </a:lnTo>
                    <a:lnTo>
                      <a:pt x="883" y="154"/>
                    </a:lnTo>
                    <a:lnTo>
                      <a:pt x="883" y="154"/>
                    </a:lnTo>
                    <a:lnTo>
                      <a:pt x="884" y="152"/>
                    </a:lnTo>
                    <a:lnTo>
                      <a:pt x="886" y="152"/>
                    </a:lnTo>
                    <a:lnTo>
                      <a:pt x="886" y="152"/>
                    </a:lnTo>
                    <a:lnTo>
                      <a:pt x="888" y="152"/>
                    </a:lnTo>
                    <a:lnTo>
                      <a:pt x="888" y="152"/>
                    </a:lnTo>
                    <a:lnTo>
                      <a:pt x="888" y="152"/>
                    </a:lnTo>
                    <a:lnTo>
                      <a:pt x="890" y="152"/>
                    </a:lnTo>
                    <a:lnTo>
                      <a:pt x="890" y="152"/>
                    </a:lnTo>
                    <a:lnTo>
                      <a:pt x="890" y="152"/>
                    </a:lnTo>
                    <a:lnTo>
                      <a:pt x="890" y="150"/>
                    </a:lnTo>
                    <a:lnTo>
                      <a:pt x="890" y="150"/>
                    </a:lnTo>
                    <a:lnTo>
                      <a:pt x="892" y="150"/>
                    </a:lnTo>
                    <a:lnTo>
                      <a:pt x="892" y="150"/>
                    </a:lnTo>
                    <a:lnTo>
                      <a:pt x="892" y="150"/>
                    </a:lnTo>
                    <a:lnTo>
                      <a:pt x="894" y="150"/>
                    </a:lnTo>
                    <a:lnTo>
                      <a:pt x="894" y="150"/>
                    </a:lnTo>
                    <a:lnTo>
                      <a:pt x="895" y="150"/>
                    </a:lnTo>
                    <a:lnTo>
                      <a:pt x="895" y="148"/>
                    </a:lnTo>
                    <a:lnTo>
                      <a:pt x="895" y="148"/>
                    </a:lnTo>
                    <a:lnTo>
                      <a:pt x="895" y="148"/>
                    </a:lnTo>
                    <a:lnTo>
                      <a:pt x="895" y="148"/>
                    </a:lnTo>
                    <a:lnTo>
                      <a:pt x="895" y="148"/>
                    </a:lnTo>
                    <a:lnTo>
                      <a:pt x="895" y="148"/>
                    </a:lnTo>
                    <a:lnTo>
                      <a:pt x="895" y="146"/>
                    </a:lnTo>
                    <a:lnTo>
                      <a:pt x="897" y="146"/>
                    </a:lnTo>
                    <a:lnTo>
                      <a:pt x="897" y="145"/>
                    </a:lnTo>
                    <a:lnTo>
                      <a:pt x="897" y="143"/>
                    </a:lnTo>
                    <a:lnTo>
                      <a:pt x="897" y="143"/>
                    </a:lnTo>
                    <a:lnTo>
                      <a:pt x="897" y="143"/>
                    </a:lnTo>
                    <a:lnTo>
                      <a:pt x="897" y="143"/>
                    </a:lnTo>
                    <a:lnTo>
                      <a:pt x="897" y="143"/>
                    </a:lnTo>
                    <a:lnTo>
                      <a:pt x="899" y="143"/>
                    </a:lnTo>
                    <a:lnTo>
                      <a:pt x="899" y="141"/>
                    </a:lnTo>
                    <a:lnTo>
                      <a:pt x="899" y="141"/>
                    </a:lnTo>
                    <a:lnTo>
                      <a:pt x="899" y="141"/>
                    </a:lnTo>
                    <a:lnTo>
                      <a:pt x="899" y="139"/>
                    </a:lnTo>
                    <a:lnTo>
                      <a:pt x="901" y="139"/>
                    </a:lnTo>
                    <a:lnTo>
                      <a:pt x="901" y="137"/>
                    </a:lnTo>
                    <a:lnTo>
                      <a:pt x="899" y="137"/>
                    </a:lnTo>
                    <a:lnTo>
                      <a:pt x="899" y="137"/>
                    </a:lnTo>
                    <a:lnTo>
                      <a:pt x="899" y="135"/>
                    </a:lnTo>
                    <a:lnTo>
                      <a:pt x="899" y="135"/>
                    </a:lnTo>
                    <a:lnTo>
                      <a:pt x="899" y="134"/>
                    </a:lnTo>
                    <a:lnTo>
                      <a:pt x="899" y="134"/>
                    </a:lnTo>
                    <a:lnTo>
                      <a:pt x="899" y="134"/>
                    </a:lnTo>
                    <a:lnTo>
                      <a:pt x="899" y="134"/>
                    </a:lnTo>
                    <a:lnTo>
                      <a:pt x="899" y="134"/>
                    </a:lnTo>
                    <a:lnTo>
                      <a:pt x="899" y="134"/>
                    </a:lnTo>
                    <a:lnTo>
                      <a:pt x="899" y="134"/>
                    </a:lnTo>
                    <a:lnTo>
                      <a:pt x="899" y="132"/>
                    </a:lnTo>
                    <a:lnTo>
                      <a:pt x="897" y="132"/>
                    </a:lnTo>
                    <a:lnTo>
                      <a:pt x="897" y="132"/>
                    </a:lnTo>
                    <a:lnTo>
                      <a:pt x="897" y="132"/>
                    </a:lnTo>
                    <a:lnTo>
                      <a:pt x="897" y="132"/>
                    </a:lnTo>
                    <a:lnTo>
                      <a:pt x="897" y="132"/>
                    </a:lnTo>
                    <a:lnTo>
                      <a:pt x="899" y="132"/>
                    </a:lnTo>
                    <a:lnTo>
                      <a:pt x="899" y="132"/>
                    </a:lnTo>
                    <a:lnTo>
                      <a:pt x="899" y="132"/>
                    </a:lnTo>
                    <a:lnTo>
                      <a:pt x="899" y="132"/>
                    </a:lnTo>
                    <a:lnTo>
                      <a:pt x="899" y="132"/>
                    </a:lnTo>
                    <a:lnTo>
                      <a:pt x="901" y="132"/>
                    </a:lnTo>
                    <a:lnTo>
                      <a:pt x="901" y="132"/>
                    </a:lnTo>
                    <a:lnTo>
                      <a:pt x="901" y="130"/>
                    </a:lnTo>
                    <a:lnTo>
                      <a:pt x="903" y="130"/>
                    </a:lnTo>
                    <a:lnTo>
                      <a:pt x="903" y="130"/>
                    </a:lnTo>
                    <a:lnTo>
                      <a:pt x="903" y="130"/>
                    </a:lnTo>
                    <a:lnTo>
                      <a:pt x="904" y="130"/>
                    </a:lnTo>
                    <a:lnTo>
                      <a:pt x="904" y="130"/>
                    </a:lnTo>
                    <a:lnTo>
                      <a:pt x="904" y="130"/>
                    </a:lnTo>
                    <a:lnTo>
                      <a:pt x="908" y="130"/>
                    </a:lnTo>
                    <a:lnTo>
                      <a:pt x="908" y="130"/>
                    </a:lnTo>
                    <a:lnTo>
                      <a:pt x="908" y="130"/>
                    </a:lnTo>
                    <a:lnTo>
                      <a:pt x="908" y="130"/>
                    </a:lnTo>
                    <a:lnTo>
                      <a:pt x="908" y="130"/>
                    </a:lnTo>
                    <a:lnTo>
                      <a:pt x="910" y="128"/>
                    </a:lnTo>
                    <a:lnTo>
                      <a:pt x="910" y="128"/>
                    </a:lnTo>
                    <a:lnTo>
                      <a:pt x="912" y="128"/>
                    </a:lnTo>
                    <a:lnTo>
                      <a:pt x="912" y="128"/>
                    </a:lnTo>
                    <a:lnTo>
                      <a:pt x="912" y="128"/>
                    </a:lnTo>
                    <a:lnTo>
                      <a:pt x="912" y="128"/>
                    </a:lnTo>
                    <a:lnTo>
                      <a:pt x="912" y="128"/>
                    </a:lnTo>
                    <a:lnTo>
                      <a:pt x="912" y="128"/>
                    </a:lnTo>
                    <a:lnTo>
                      <a:pt x="913" y="128"/>
                    </a:lnTo>
                    <a:lnTo>
                      <a:pt x="913" y="128"/>
                    </a:lnTo>
                    <a:lnTo>
                      <a:pt x="913" y="126"/>
                    </a:lnTo>
                    <a:lnTo>
                      <a:pt x="913" y="126"/>
                    </a:lnTo>
                    <a:lnTo>
                      <a:pt x="913" y="126"/>
                    </a:lnTo>
                    <a:lnTo>
                      <a:pt x="913" y="126"/>
                    </a:lnTo>
                    <a:lnTo>
                      <a:pt x="915" y="126"/>
                    </a:lnTo>
                    <a:lnTo>
                      <a:pt x="915" y="126"/>
                    </a:lnTo>
                    <a:lnTo>
                      <a:pt x="917" y="126"/>
                    </a:lnTo>
                    <a:lnTo>
                      <a:pt x="917" y="126"/>
                    </a:lnTo>
                    <a:lnTo>
                      <a:pt x="917" y="126"/>
                    </a:lnTo>
                    <a:lnTo>
                      <a:pt x="917" y="126"/>
                    </a:lnTo>
                    <a:lnTo>
                      <a:pt x="917" y="126"/>
                    </a:lnTo>
                    <a:lnTo>
                      <a:pt x="917" y="126"/>
                    </a:lnTo>
                    <a:lnTo>
                      <a:pt x="917" y="126"/>
                    </a:lnTo>
                    <a:lnTo>
                      <a:pt x="919" y="125"/>
                    </a:lnTo>
                    <a:lnTo>
                      <a:pt x="919" y="125"/>
                    </a:lnTo>
                    <a:lnTo>
                      <a:pt x="921" y="125"/>
                    </a:lnTo>
                    <a:lnTo>
                      <a:pt x="921" y="125"/>
                    </a:lnTo>
                    <a:lnTo>
                      <a:pt x="921" y="125"/>
                    </a:lnTo>
                    <a:lnTo>
                      <a:pt x="921" y="125"/>
                    </a:lnTo>
                    <a:lnTo>
                      <a:pt x="921" y="125"/>
                    </a:lnTo>
                    <a:lnTo>
                      <a:pt x="922" y="125"/>
                    </a:lnTo>
                    <a:lnTo>
                      <a:pt x="922" y="125"/>
                    </a:lnTo>
                    <a:lnTo>
                      <a:pt x="922" y="125"/>
                    </a:lnTo>
                    <a:lnTo>
                      <a:pt x="924" y="125"/>
                    </a:lnTo>
                    <a:lnTo>
                      <a:pt x="924" y="125"/>
                    </a:lnTo>
                    <a:lnTo>
                      <a:pt x="926" y="125"/>
                    </a:lnTo>
                    <a:lnTo>
                      <a:pt x="926" y="125"/>
                    </a:lnTo>
                    <a:lnTo>
                      <a:pt x="926" y="125"/>
                    </a:lnTo>
                    <a:lnTo>
                      <a:pt x="926" y="125"/>
                    </a:lnTo>
                    <a:lnTo>
                      <a:pt x="928" y="125"/>
                    </a:lnTo>
                    <a:lnTo>
                      <a:pt x="928" y="125"/>
                    </a:lnTo>
                    <a:lnTo>
                      <a:pt x="928" y="125"/>
                    </a:lnTo>
                    <a:lnTo>
                      <a:pt x="928" y="125"/>
                    </a:lnTo>
                    <a:lnTo>
                      <a:pt x="928" y="125"/>
                    </a:lnTo>
                    <a:lnTo>
                      <a:pt x="928" y="125"/>
                    </a:lnTo>
                    <a:lnTo>
                      <a:pt x="930" y="125"/>
                    </a:lnTo>
                    <a:lnTo>
                      <a:pt x="930" y="123"/>
                    </a:lnTo>
                    <a:lnTo>
                      <a:pt x="930" y="123"/>
                    </a:lnTo>
                    <a:lnTo>
                      <a:pt x="930" y="123"/>
                    </a:lnTo>
                    <a:lnTo>
                      <a:pt x="930" y="123"/>
                    </a:lnTo>
                    <a:lnTo>
                      <a:pt x="932" y="123"/>
                    </a:lnTo>
                    <a:lnTo>
                      <a:pt x="932" y="121"/>
                    </a:lnTo>
                    <a:lnTo>
                      <a:pt x="932" y="121"/>
                    </a:lnTo>
                    <a:lnTo>
                      <a:pt x="933" y="121"/>
                    </a:lnTo>
                    <a:lnTo>
                      <a:pt x="933" y="121"/>
                    </a:lnTo>
                    <a:lnTo>
                      <a:pt x="933" y="121"/>
                    </a:lnTo>
                    <a:lnTo>
                      <a:pt x="933" y="121"/>
                    </a:lnTo>
                    <a:lnTo>
                      <a:pt x="933" y="121"/>
                    </a:lnTo>
                    <a:lnTo>
                      <a:pt x="933" y="121"/>
                    </a:lnTo>
                    <a:lnTo>
                      <a:pt x="935" y="119"/>
                    </a:lnTo>
                    <a:lnTo>
                      <a:pt x="935" y="119"/>
                    </a:lnTo>
                    <a:lnTo>
                      <a:pt x="935" y="119"/>
                    </a:lnTo>
                    <a:lnTo>
                      <a:pt x="935" y="119"/>
                    </a:lnTo>
                    <a:lnTo>
                      <a:pt x="935" y="119"/>
                    </a:lnTo>
                    <a:lnTo>
                      <a:pt x="935" y="119"/>
                    </a:lnTo>
                    <a:lnTo>
                      <a:pt x="935" y="117"/>
                    </a:lnTo>
                    <a:lnTo>
                      <a:pt x="937" y="117"/>
                    </a:lnTo>
                    <a:lnTo>
                      <a:pt x="937" y="117"/>
                    </a:lnTo>
                    <a:lnTo>
                      <a:pt x="937" y="117"/>
                    </a:lnTo>
                    <a:lnTo>
                      <a:pt x="937" y="117"/>
                    </a:lnTo>
                    <a:lnTo>
                      <a:pt x="937" y="117"/>
                    </a:lnTo>
                    <a:lnTo>
                      <a:pt x="937" y="117"/>
                    </a:lnTo>
                    <a:lnTo>
                      <a:pt x="937" y="116"/>
                    </a:lnTo>
                    <a:lnTo>
                      <a:pt x="937" y="116"/>
                    </a:lnTo>
                    <a:lnTo>
                      <a:pt x="937" y="116"/>
                    </a:lnTo>
                    <a:lnTo>
                      <a:pt x="937" y="116"/>
                    </a:lnTo>
                    <a:lnTo>
                      <a:pt x="937" y="116"/>
                    </a:lnTo>
                    <a:lnTo>
                      <a:pt x="939" y="114"/>
                    </a:lnTo>
                    <a:lnTo>
                      <a:pt x="939" y="114"/>
                    </a:lnTo>
                    <a:lnTo>
                      <a:pt x="939" y="114"/>
                    </a:lnTo>
                    <a:lnTo>
                      <a:pt x="939" y="114"/>
                    </a:lnTo>
                    <a:lnTo>
                      <a:pt x="939" y="112"/>
                    </a:lnTo>
                    <a:lnTo>
                      <a:pt x="939" y="112"/>
                    </a:lnTo>
                    <a:lnTo>
                      <a:pt x="939" y="112"/>
                    </a:lnTo>
                    <a:lnTo>
                      <a:pt x="941" y="112"/>
                    </a:lnTo>
                    <a:lnTo>
                      <a:pt x="941" y="112"/>
                    </a:lnTo>
                    <a:lnTo>
                      <a:pt x="941" y="112"/>
                    </a:lnTo>
                    <a:lnTo>
                      <a:pt x="942" y="112"/>
                    </a:lnTo>
                    <a:lnTo>
                      <a:pt x="942" y="112"/>
                    </a:lnTo>
                    <a:lnTo>
                      <a:pt x="942" y="112"/>
                    </a:lnTo>
                    <a:lnTo>
                      <a:pt x="942" y="112"/>
                    </a:lnTo>
                    <a:lnTo>
                      <a:pt x="942" y="110"/>
                    </a:lnTo>
                    <a:lnTo>
                      <a:pt x="942" y="110"/>
                    </a:lnTo>
                    <a:lnTo>
                      <a:pt x="944" y="110"/>
                    </a:lnTo>
                    <a:lnTo>
                      <a:pt x="944" y="108"/>
                    </a:lnTo>
                    <a:lnTo>
                      <a:pt x="944" y="108"/>
                    </a:lnTo>
                    <a:lnTo>
                      <a:pt x="944" y="108"/>
                    </a:lnTo>
                    <a:lnTo>
                      <a:pt x="944" y="108"/>
                    </a:lnTo>
                    <a:lnTo>
                      <a:pt x="944" y="108"/>
                    </a:lnTo>
                    <a:lnTo>
                      <a:pt x="946" y="108"/>
                    </a:lnTo>
                    <a:lnTo>
                      <a:pt x="946" y="108"/>
                    </a:lnTo>
                    <a:lnTo>
                      <a:pt x="946" y="108"/>
                    </a:lnTo>
                    <a:lnTo>
                      <a:pt x="946" y="108"/>
                    </a:lnTo>
                    <a:lnTo>
                      <a:pt x="946" y="108"/>
                    </a:lnTo>
                    <a:lnTo>
                      <a:pt x="948" y="108"/>
                    </a:lnTo>
                    <a:lnTo>
                      <a:pt x="948" y="108"/>
                    </a:lnTo>
                    <a:lnTo>
                      <a:pt x="948" y="107"/>
                    </a:lnTo>
                    <a:lnTo>
                      <a:pt x="950" y="107"/>
                    </a:lnTo>
                    <a:lnTo>
                      <a:pt x="950" y="107"/>
                    </a:lnTo>
                    <a:lnTo>
                      <a:pt x="950" y="107"/>
                    </a:lnTo>
                    <a:lnTo>
                      <a:pt x="950" y="107"/>
                    </a:lnTo>
                    <a:lnTo>
                      <a:pt x="951" y="107"/>
                    </a:lnTo>
                    <a:lnTo>
                      <a:pt x="951" y="107"/>
                    </a:lnTo>
                    <a:lnTo>
                      <a:pt x="951" y="107"/>
                    </a:lnTo>
                    <a:lnTo>
                      <a:pt x="951" y="105"/>
                    </a:lnTo>
                    <a:lnTo>
                      <a:pt x="950" y="105"/>
                    </a:lnTo>
                    <a:lnTo>
                      <a:pt x="950" y="103"/>
                    </a:lnTo>
                    <a:lnTo>
                      <a:pt x="950" y="101"/>
                    </a:lnTo>
                    <a:lnTo>
                      <a:pt x="950" y="101"/>
                    </a:lnTo>
                    <a:lnTo>
                      <a:pt x="950" y="101"/>
                    </a:lnTo>
                    <a:lnTo>
                      <a:pt x="950" y="99"/>
                    </a:lnTo>
                    <a:lnTo>
                      <a:pt x="950" y="99"/>
                    </a:lnTo>
                    <a:lnTo>
                      <a:pt x="950" y="99"/>
                    </a:lnTo>
                    <a:lnTo>
                      <a:pt x="950" y="99"/>
                    </a:lnTo>
                    <a:lnTo>
                      <a:pt x="950" y="99"/>
                    </a:lnTo>
                    <a:lnTo>
                      <a:pt x="950" y="97"/>
                    </a:lnTo>
                    <a:lnTo>
                      <a:pt x="950" y="97"/>
                    </a:lnTo>
                    <a:lnTo>
                      <a:pt x="950" y="97"/>
                    </a:lnTo>
                    <a:lnTo>
                      <a:pt x="950" y="96"/>
                    </a:lnTo>
                    <a:lnTo>
                      <a:pt x="950" y="96"/>
                    </a:lnTo>
                    <a:lnTo>
                      <a:pt x="950" y="96"/>
                    </a:lnTo>
                    <a:lnTo>
                      <a:pt x="950" y="94"/>
                    </a:lnTo>
                    <a:lnTo>
                      <a:pt x="950" y="94"/>
                    </a:lnTo>
                    <a:lnTo>
                      <a:pt x="950" y="94"/>
                    </a:lnTo>
                    <a:lnTo>
                      <a:pt x="950" y="94"/>
                    </a:lnTo>
                    <a:lnTo>
                      <a:pt x="950" y="94"/>
                    </a:lnTo>
                    <a:lnTo>
                      <a:pt x="950" y="94"/>
                    </a:lnTo>
                    <a:lnTo>
                      <a:pt x="950" y="92"/>
                    </a:lnTo>
                    <a:lnTo>
                      <a:pt x="950" y="92"/>
                    </a:lnTo>
                    <a:lnTo>
                      <a:pt x="950" y="92"/>
                    </a:lnTo>
                    <a:lnTo>
                      <a:pt x="950" y="92"/>
                    </a:lnTo>
                    <a:lnTo>
                      <a:pt x="951" y="92"/>
                    </a:lnTo>
                    <a:lnTo>
                      <a:pt x="951" y="92"/>
                    </a:lnTo>
                    <a:lnTo>
                      <a:pt x="953" y="92"/>
                    </a:lnTo>
                    <a:lnTo>
                      <a:pt x="953" y="92"/>
                    </a:lnTo>
                    <a:lnTo>
                      <a:pt x="953" y="92"/>
                    </a:lnTo>
                    <a:lnTo>
                      <a:pt x="955" y="92"/>
                    </a:lnTo>
                    <a:lnTo>
                      <a:pt x="955" y="92"/>
                    </a:lnTo>
                    <a:lnTo>
                      <a:pt x="955" y="92"/>
                    </a:lnTo>
                    <a:lnTo>
                      <a:pt x="955" y="92"/>
                    </a:lnTo>
                    <a:lnTo>
                      <a:pt x="955" y="92"/>
                    </a:lnTo>
                    <a:lnTo>
                      <a:pt x="955" y="92"/>
                    </a:lnTo>
                    <a:lnTo>
                      <a:pt x="955" y="94"/>
                    </a:lnTo>
                    <a:lnTo>
                      <a:pt x="957" y="92"/>
                    </a:lnTo>
                    <a:lnTo>
                      <a:pt x="957" y="92"/>
                    </a:lnTo>
                    <a:lnTo>
                      <a:pt x="957" y="92"/>
                    </a:lnTo>
                    <a:lnTo>
                      <a:pt x="959" y="92"/>
                    </a:lnTo>
                    <a:lnTo>
                      <a:pt x="959" y="92"/>
                    </a:lnTo>
                    <a:lnTo>
                      <a:pt x="959" y="92"/>
                    </a:lnTo>
                    <a:lnTo>
                      <a:pt x="960" y="92"/>
                    </a:lnTo>
                    <a:lnTo>
                      <a:pt x="960" y="92"/>
                    </a:lnTo>
                    <a:lnTo>
                      <a:pt x="960" y="92"/>
                    </a:lnTo>
                    <a:lnTo>
                      <a:pt x="960" y="92"/>
                    </a:lnTo>
                    <a:lnTo>
                      <a:pt x="960" y="92"/>
                    </a:lnTo>
                    <a:lnTo>
                      <a:pt x="960" y="92"/>
                    </a:lnTo>
                    <a:lnTo>
                      <a:pt x="962" y="90"/>
                    </a:lnTo>
                    <a:lnTo>
                      <a:pt x="962" y="90"/>
                    </a:lnTo>
                    <a:lnTo>
                      <a:pt x="962" y="90"/>
                    </a:lnTo>
                    <a:lnTo>
                      <a:pt x="962" y="90"/>
                    </a:lnTo>
                    <a:lnTo>
                      <a:pt x="962" y="90"/>
                    </a:lnTo>
                    <a:lnTo>
                      <a:pt x="964" y="90"/>
                    </a:lnTo>
                    <a:lnTo>
                      <a:pt x="964" y="90"/>
                    </a:lnTo>
                    <a:lnTo>
                      <a:pt x="964" y="90"/>
                    </a:lnTo>
                    <a:lnTo>
                      <a:pt x="964" y="90"/>
                    </a:lnTo>
                    <a:lnTo>
                      <a:pt x="964" y="90"/>
                    </a:lnTo>
                    <a:lnTo>
                      <a:pt x="964" y="90"/>
                    </a:lnTo>
                    <a:lnTo>
                      <a:pt x="966" y="90"/>
                    </a:lnTo>
                    <a:lnTo>
                      <a:pt x="966" y="90"/>
                    </a:lnTo>
                    <a:lnTo>
                      <a:pt x="968" y="90"/>
                    </a:lnTo>
                    <a:lnTo>
                      <a:pt x="968" y="90"/>
                    </a:lnTo>
                    <a:lnTo>
                      <a:pt x="968" y="90"/>
                    </a:lnTo>
                    <a:lnTo>
                      <a:pt x="968" y="90"/>
                    </a:lnTo>
                    <a:lnTo>
                      <a:pt x="968" y="90"/>
                    </a:lnTo>
                    <a:lnTo>
                      <a:pt x="970" y="90"/>
                    </a:lnTo>
                    <a:lnTo>
                      <a:pt x="970" y="90"/>
                    </a:lnTo>
                    <a:lnTo>
                      <a:pt x="971" y="88"/>
                    </a:lnTo>
                    <a:lnTo>
                      <a:pt x="971" y="88"/>
                    </a:lnTo>
                    <a:lnTo>
                      <a:pt x="971" y="88"/>
                    </a:lnTo>
                    <a:lnTo>
                      <a:pt x="973" y="88"/>
                    </a:lnTo>
                    <a:lnTo>
                      <a:pt x="973" y="88"/>
                    </a:lnTo>
                    <a:lnTo>
                      <a:pt x="975" y="87"/>
                    </a:lnTo>
                    <a:lnTo>
                      <a:pt x="975" y="87"/>
                    </a:lnTo>
                    <a:lnTo>
                      <a:pt x="977" y="87"/>
                    </a:lnTo>
                    <a:lnTo>
                      <a:pt x="977" y="87"/>
                    </a:lnTo>
                    <a:lnTo>
                      <a:pt x="977" y="87"/>
                    </a:lnTo>
                    <a:lnTo>
                      <a:pt x="977" y="85"/>
                    </a:lnTo>
                    <a:lnTo>
                      <a:pt x="977" y="85"/>
                    </a:lnTo>
                    <a:lnTo>
                      <a:pt x="975" y="83"/>
                    </a:lnTo>
                    <a:lnTo>
                      <a:pt x="975" y="83"/>
                    </a:lnTo>
                    <a:lnTo>
                      <a:pt x="975" y="83"/>
                    </a:lnTo>
                    <a:lnTo>
                      <a:pt x="975" y="83"/>
                    </a:lnTo>
                    <a:lnTo>
                      <a:pt x="975" y="83"/>
                    </a:lnTo>
                    <a:lnTo>
                      <a:pt x="975" y="83"/>
                    </a:lnTo>
                    <a:lnTo>
                      <a:pt x="975" y="83"/>
                    </a:lnTo>
                    <a:lnTo>
                      <a:pt x="975" y="83"/>
                    </a:lnTo>
                    <a:lnTo>
                      <a:pt x="975" y="83"/>
                    </a:lnTo>
                    <a:lnTo>
                      <a:pt x="975" y="81"/>
                    </a:lnTo>
                    <a:lnTo>
                      <a:pt x="975" y="81"/>
                    </a:lnTo>
                    <a:lnTo>
                      <a:pt x="975" y="81"/>
                    </a:lnTo>
                    <a:lnTo>
                      <a:pt x="975" y="79"/>
                    </a:lnTo>
                    <a:lnTo>
                      <a:pt x="975" y="79"/>
                    </a:lnTo>
                    <a:lnTo>
                      <a:pt x="975" y="79"/>
                    </a:lnTo>
                    <a:lnTo>
                      <a:pt x="977" y="79"/>
                    </a:lnTo>
                    <a:lnTo>
                      <a:pt x="977" y="79"/>
                    </a:lnTo>
                    <a:lnTo>
                      <a:pt x="977" y="79"/>
                    </a:lnTo>
                    <a:lnTo>
                      <a:pt x="977" y="79"/>
                    </a:lnTo>
                    <a:lnTo>
                      <a:pt x="977" y="79"/>
                    </a:lnTo>
                    <a:lnTo>
                      <a:pt x="977" y="79"/>
                    </a:lnTo>
                    <a:lnTo>
                      <a:pt x="979" y="79"/>
                    </a:lnTo>
                    <a:lnTo>
                      <a:pt x="979" y="79"/>
                    </a:lnTo>
                    <a:lnTo>
                      <a:pt x="979" y="79"/>
                    </a:lnTo>
                    <a:lnTo>
                      <a:pt x="979" y="79"/>
                    </a:lnTo>
                    <a:lnTo>
                      <a:pt x="979" y="78"/>
                    </a:lnTo>
                    <a:lnTo>
                      <a:pt x="979" y="78"/>
                    </a:lnTo>
                    <a:lnTo>
                      <a:pt x="979" y="78"/>
                    </a:lnTo>
                    <a:lnTo>
                      <a:pt x="979" y="78"/>
                    </a:lnTo>
                    <a:lnTo>
                      <a:pt x="979" y="76"/>
                    </a:lnTo>
                    <a:lnTo>
                      <a:pt x="979" y="76"/>
                    </a:lnTo>
                    <a:lnTo>
                      <a:pt x="979" y="76"/>
                    </a:lnTo>
                    <a:lnTo>
                      <a:pt x="979" y="76"/>
                    </a:lnTo>
                    <a:lnTo>
                      <a:pt x="979" y="74"/>
                    </a:lnTo>
                    <a:lnTo>
                      <a:pt x="979" y="74"/>
                    </a:lnTo>
                    <a:lnTo>
                      <a:pt x="977" y="74"/>
                    </a:lnTo>
                    <a:lnTo>
                      <a:pt x="977" y="72"/>
                    </a:lnTo>
                    <a:lnTo>
                      <a:pt x="977" y="72"/>
                    </a:lnTo>
                    <a:lnTo>
                      <a:pt x="977" y="72"/>
                    </a:lnTo>
                    <a:lnTo>
                      <a:pt x="977" y="72"/>
                    </a:lnTo>
                    <a:lnTo>
                      <a:pt x="977" y="72"/>
                    </a:lnTo>
                    <a:lnTo>
                      <a:pt x="977" y="70"/>
                    </a:lnTo>
                    <a:lnTo>
                      <a:pt x="975" y="70"/>
                    </a:lnTo>
                    <a:lnTo>
                      <a:pt x="975" y="70"/>
                    </a:lnTo>
                    <a:lnTo>
                      <a:pt x="975" y="69"/>
                    </a:lnTo>
                    <a:lnTo>
                      <a:pt x="973" y="69"/>
                    </a:lnTo>
                    <a:lnTo>
                      <a:pt x="973" y="69"/>
                    </a:lnTo>
                    <a:lnTo>
                      <a:pt x="973" y="67"/>
                    </a:lnTo>
                    <a:lnTo>
                      <a:pt x="973" y="67"/>
                    </a:lnTo>
                    <a:lnTo>
                      <a:pt x="973" y="67"/>
                    </a:lnTo>
                    <a:lnTo>
                      <a:pt x="973" y="67"/>
                    </a:lnTo>
                    <a:lnTo>
                      <a:pt x="971" y="65"/>
                    </a:lnTo>
                    <a:lnTo>
                      <a:pt x="971" y="65"/>
                    </a:lnTo>
                    <a:lnTo>
                      <a:pt x="971" y="65"/>
                    </a:lnTo>
                    <a:lnTo>
                      <a:pt x="970" y="65"/>
                    </a:lnTo>
                    <a:lnTo>
                      <a:pt x="970" y="65"/>
                    </a:lnTo>
                    <a:lnTo>
                      <a:pt x="970" y="65"/>
                    </a:lnTo>
                    <a:lnTo>
                      <a:pt x="968" y="65"/>
                    </a:lnTo>
                    <a:lnTo>
                      <a:pt x="968" y="65"/>
                    </a:lnTo>
                    <a:lnTo>
                      <a:pt x="968" y="65"/>
                    </a:lnTo>
                    <a:lnTo>
                      <a:pt x="968" y="63"/>
                    </a:lnTo>
                    <a:lnTo>
                      <a:pt x="968" y="63"/>
                    </a:lnTo>
                    <a:lnTo>
                      <a:pt x="968" y="63"/>
                    </a:lnTo>
                    <a:lnTo>
                      <a:pt x="968" y="61"/>
                    </a:lnTo>
                    <a:lnTo>
                      <a:pt x="968" y="59"/>
                    </a:lnTo>
                    <a:lnTo>
                      <a:pt x="968" y="59"/>
                    </a:lnTo>
                    <a:lnTo>
                      <a:pt x="968" y="59"/>
                    </a:lnTo>
                    <a:lnTo>
                      <a:pt x="968" y="59"/>
                    </a:lnTo>
                    <a:lnTo>
                      <a:pt x="968" y="59"/>
                    </a:lnTo>
                    <a:lnTo>
                      <a:pt x="968" y="58"/>
                    </a:lnTo>
                    <a:lnTo>
                      <a:pt x="970" y="58"/>
                    </a:lnTo>
                    <a:lnTo>
                      <a:pt x="970" y="58"/>
                    </a:lnTo>
                    <a:lnTo>
                      <a:pt x="971" y="58"/>
                    </a:lnTo>
                    <a:lnTo>
                      <a:pt x="971" y="58"/>
                    </a:lnTo>
                    <a:lnTo>
                      <a:pt x="971" y="58"/>
                    </a:lnTo>
                    <a:lnTo>
                      <a:pt x="971" y="56"/>
                    </a:lnTo>
                    <a:lnTo>
                      <a:pt x="971" y="56"/>
                    </a:lnTo>
                    <a:lnTo>
                      <a:pt x="971" y="56"/>
                    </a:lnTo>
                    <a:lnTo>
                      <a:pt x="973" y="56"/>
                    </a:lnTo>
                    <a:lnTo>
                      <a:pt x="973" y="54"/>
                    </a:lnTo>
                    <a:lnTo>
                      <a:pt x="975" y="54"/>
                    </a:lnTo>
                    <a:lnTo>
                      <a:pt x="975" y="54"/>
                    </a:lnTo>
                    <a:lnTo>
                      <a:pt x="977" y="54"/>
                    </a:lnTo>
                    <a:lnTo>
                      <a:pt x="977" y="54"/>
                    </a:lnTo>
                    <a:lnTo>
                      <a:pt x="977" y="54"/>
                    </a:lnTo>
                    <a:lnTo>
                      <a:pt x="977" y="54"/>
                    </a:lnTo>
                    <a:lnTo>
                      <a:pt x="979" y="52"/>
                    </a:lnTo>
                    <a:lnTo>
                      <a:pt x="979" y="52"/>
                    </a:lnTo>
                    <a:lnTo>
                      <a:pt x="979" y="52"/>
                    </a:lnTo>
                    <a:lnTo>
                      <a:pt x="979" y="52"/>
                    </a:lnTo>
                    <a:lnTo>
                      <a:pt x="980" y="52"/>
                    </a:lnTo>
                    <a:lnTo>
                      <a:pt x="980" y="52"/>
                    </a:lnTo>
                    <a:lnTo>
                      <a:pt x="980" y="52"/>
                    </a:lnTo>
                    <a:lnTo>
                      <a:pt x="980" y="52"/>
                    </a:lnTo>
                    <a:lnTo>
                      <a:pt x="980" y="52"/>
                    </a:lnTo>
                    <a:lnTo>
                      <a:pt x="982" y="52"/>
                    </a:lnTo>
                    <a:lnTo>
                      <a:pt x="982" y="50"/>
                    </a:lnTo>
                    <a:lnTo>
                      <a:pt x="982" y="50"/>
                    </a:lnTo>
                    <a:lnTo>
                      <a:pt x="982" y="50"/>
                    </a:lnTo>
                    <a:lnTo>
                      <a:pt x="982" y="50"/>
                    </a:lnTo>
                    <a:lnTo>
                      <a:pt x="982" y="50"/>
                    </a:lnTo>
                    <a:lnTo>
                      <a:pt x="982" y="49"/>
                    </a:lnTo>
                    <a:lnTo>
                      <a:pt x="982" y="49"/>
                    </a:lnTo>
                    <a:lnTo>
                      <a:pt x="982" y="49"/>
                    </a:lnTo>
                    <a:lnTo>
                      <a:pt x="984" y="49"/>
                    </a:lnTo>
                    <a:lnTo>
                      <a:pt x="984" y="49"/>
                    </a:lnTo>
                    <a:lnTo>
                      <a:pt x="984" y="47"/>
                    </a:lnTo>
                    <a:lnTo>
                      <a:pt x="984" y="47"/>
                    </a:lnTo>
                    <a:lnTo>
                      <a:pt x="984" y="47"/>
                    </a:lnTo>
                    <a:lnTo>
                      <a:pt x="986" y="47"/>
                    </a:lnTo>
                    <a:lnTo>
                      <a:pt x="986" y="47"/>
                    </a:lnTo>
                    <a:lnTo>
                      <a:pt x="986" y="47"/>
                    </a:lnTo>
                    <a:lnTo>
                      <a:pt x="988" y="47"/>
                    </a:lnTo>
                    <a:lnTo>
                      <a:pt x="988" y="47"/>
                    </a:lnTo>
                    <a:lnTo>
                      <a:pt x="988" y="47"/>
                    </a:lnTo>
                    <a:lnTo>
                      <a:pt x="988" y="47"/>
                    </a:lnTo>
                    <a:lnTo>
                      <a:pt x="988" y="47"/>
                    </a:lnTo>
                    <a:lnTo>
                      <a:pt x="989" y="47"/>
                    </a:lnTo>
                    <a:lnTo>
                      <a:pt x="989" y="45"/>
                    </a:lnTo>
                    <a:lnTo>
                      <a:pt x="989" y="45"/>
                    </a:lnTo>
                    <a:lnTo>
                      <a:pt x="989" y="45"/>
                    </a:lnTo>
                    <a:lnTo>
                      <a:pt x="989" y="45"/>
                    </a:lnTo>
                    <a:lnTo>
                      <a:pt x="989" y="45"/>
                    </a:lnTo>
                    <a:lnTo>
                      <a:pt x="991" y="45"/>
                    </a:lnTo>
                    <a:lnTo>
                      <a:pt x="991" y="45"/>
                    </a:lnTo>
                    <a:lnTo>
                      <a:pt x="991" y="45"/>
                    </a:lnTo>
                    <a:lnTo>
                      <a:pt x="991" y="45"/>
                    </a:lnTo>
                    <a:lnTo>
                      <a:pt x="991" y="43"/>
                    </a:lnTo>
                    <a:lnTo>
                      <a:pt x="991" y="43"/>
                    </a:lnTo>
                    <a:lnTo>
                      <a:pt x="991" y="43"/>
                    </a:lnTo>
                    <a:lnTo>
                      <a:pt x="993" y="43"/>
                    </a:lnTo>
                    <a:lnTo>
                      <a:pt x="993" y="43"/>
                    </a:lnTo>
                    <a:lnTo>
                      <a:pt x="993" y="43"/>
                    </a:lnTo>
                    <a:lnTo>
                      <a:pt x="995" y="43"/>
                    </a:lnTo>
                    <a:lnTo>
                      <a:pt x="995" y="43"/>
                    </a:lnTo>
                    <a:lnTo>
                      <a:pt x="995" y="43"/>
                    </a:lnTo>
                    <a:lnTo>
                      <a:pt x="997" y="43"/>
                    </a:lnTo>
                    <a:lnTo>
                      <a:pt x="997" y="43"/>
                    </a:lnTo>
                    <a:lnTo>
                      <a:pt x="997" y="45"/>
                    </a:lnTo>
                    <a:lnTo>
                      <a:pt x="998" y="43"/>
                    </a:lnTo>
                    <a:lnTo>
                      <a:pt x="998" y="43"/>
                    </a:lnTo>
                    <a:lnTo>
                      <a:pt x="998" y="43"/>
                    </a:lnTo>
                    <a:lnTo>
                      <a:pt x="998" y="43"/>
                    </a:lnTo>
                    <a:lnTo>
                      <a:pt x="998" y="43"/>
                    </a:lnTo>
                    <a:lnTo>
                      <a:pt x="998" y="43"/>
                    </a:lnTo>
                    <a:lnTo>
                      <a:pt x="998" y="43"/>
                    </a:lnTo>
                    <a:lnTo>
                      <a:pt x="1000" y="43"/>
                    </a:lnTo>
                    <a:lnTo>
                      <a:pt x="1000" y="43"/>
                    </a:lnTo>
                    <a:lnTo>
                      <a:pt x="1000" y="43"/>
                    </a:lnTo>
                    <a:lnTo>
                      <a:pt x="1002" y="43"/>
                    </a:lnTo>
                    <a:lnTo>
                      <a:pt x="1002" y="43"/>
                    </a:lnTo>
                    <a:lnTo>
                      <a:pt x="1002" y="43"/>
                    </a:lnTo>
                    <a:lnTo>
                      <a:pt x="1002" y="43"/>
                    </a:lnTo>
                    <a:lnTo>
                      <a:pt x="1002" y="43"/>
                    </a:lnTo>
                    <a:lnTo>
                      <a:pt x="1002" y="43"/>
                    </a:lnTo>
                    <a:lnTo>
                      <a:pt x="1002" y="43"/>
                    </a:lnTo>
                    <a:lnTo>
                      <a:pt x="1002" y="43"/>
                    </a:lnTo>
                    <a:lnTo>
                      <a:pt x="1004" y="43"/>
                    </a:lnTo>
                    <a:lnTo>
                      <a:pt x="1004" y="43"/>
                    </a:lnTo>
                    <a:lnTo>
                      <a:pt x="1004" y="43"/>
                    </a:lnTo>
                    <a:lnTo>
                      <a:pt x="1004" y="43"/>
                    </a:lnTo>
                    <a:lnTo>
                      <a:pt x="1004" y="43"/>
                    </a:lnTo>
                    <a:lnTo>
                      <a:pt x="1006" y="43"/>
                    </a:lnTo>
                    <a:lnTo>
                      <a:pt x="1006" y="43"/>
                    </a:lnTo>
                    <a:lnTo>
                      <a:pt x="1006" y="43"/>
                    </a:lnTo>
                    <a:lnTo>
                      <a:pt x="1006" y="43"/>
                    </a:lnTo>
                    <a:lnTo>
                      <a:pt x="1006" y="43"/>
                    </a:lnTo>
                    <a:lnTo>
                      <a:pt x="1006" y="43"/>
                    </a:lnTo>
                    <a:lnTo>
                      <a:pt x="1007" y="43"/>
                    </a:lnTo>
                    <a:lnTo>
                      <a:pt x="1007" y="43"/>
                    </a:lnTo>
                    <a:lnTo>
                      <a:pt x="1007" y="43"/>
                    </a:lnTo>
                    <a:lnTo>
                      <a:pt x="1007" y="43"/>
                    </a:lnTo>
                    <a:lnTo>
                      <a:pt x="1009" y="45"/>
                    </a:lnTo>
                    <a:lnTo>
                      <a:pt x="1009" y="45"/>
                    </a:lnTo>
                    <a:lnTo>
                      <a:pt x="1009" y="45"/>
                    </a:lnTo>
                    <a:lnTo>
                      <a:pt x="1009" y="47"/>
                    </a:lnTo>
                    <a:lnTo>
                      <a:pt x="1009" y="47"/>
                    </a:lnTo>
                    <a:lnTo>
                      <a:pt x="1009" y="49"/>
                    </a:lnTo>
                    <a:lnTo>
                      <a:pt x="1009" y="49"/>
                    </a:lnTo>
                    <a:lnTo>
                      <a:pt x="1009" y="49"/>
                    </a:lnTo>
                    <a:lnTo>
                      <a:pt x="1009" y="49"/>
                    </a:lnTo>
                    <a:lnTo>
                      <a:pt x="1011" y="49"/>
                    </a:lnTo>
                    <a:lnTo>
                      <a:pt x="1011" y="50"/>
                    </a:lnTo>
                    <a:lnTo>
                      <a:pt x="1011" y="50"/>
                    </a:lnTo>
                    <a:lnTo>
                      <a:pt x="1011" y="50"/>
                    </a:lnTo>
                    <a:lnTo>
                      <a:pt x="1011" y="50"/>
                    </a:lnTo>
                    <a:lnTo>
                      <a:pt x="1011" y="52"/>
                    </a:lnTo>
                    <a:lnTo>
                      <a:pt x="1011" y="52"/>
                    </a:lnTo>
                    <a:lnTo>
                      <a:pt x="1011" y="52"/>
                    </a:lnTo>
                    <a:lnTo>
                      <a:pt x="1013" y="54"/>
                    </a:lnTo>
                    <a:lnTo>
                      <a:pt x="1013" y="54"/>
                    </a:lnTo>
                    <a:lnTo>
                      <a:pt x="1013" y="54"/>
                    </a:lnTo>
                    <a:lnTo>
                      <a:pt x="1013" y="54"/>
                    </a:lnTo>
                    <a:lnTo>
                      <a:pt x="1015" y="56"/>
                    </a:lnTo>
                    <a:lnTo>
                      <a:pt x="1015" y="56"/>
                    </a:lnTo>
                    <a:lnTo>
                      <a:pt x="1017" y="56"/>
                    </a:lnTo>
                    <a:lnTo>
                      <a:pt x="1017" y="56"/>
                    </a:lnTo>
                    <a:lnTo>
                      <a:pt x="1018" y="56"/>
                    </a:lnTo>
                    <a:lnTo>
                      <a:pt x="1018" y="56"/>
                    </a:lnTo>
                    <a:lnTo>
                      <a:pt x="1018" y="56"/>
                    </a:lnTo>
                    <a:lnTo>
                      <a:pt x="1018" y="58"/>
                    </a:lnTo>
                    <a:lnTo>
                      <a:pt x="1018" y="58"/>
                    </a:lnTo>
                    <a:lnTo>
                      <a:pt x="1018" y="58"/>
                    </a:lnTo>
                    <a:lnTo>
                      <a:pt x="1018" y="58"/>
                    </a:lnTo>
                    <a:lnTo>
                      <a:pt x="1020" y="58"/>
                    </a:lnTo>
                    <a:lnTo>
                      <a:pt x="1022" y="58"/>
                    </a:lnTo>
                    <a:lnTo>
                      <a:pt x="1022" y="59"/>
                    </a:lnTo>
                    <a:lnTo>
                      <a:pt x="1022" y="59"/>
                    </a:lnTo>
                    <a:lnTo>
                      <a:pt x="1024" y="59"/>
                    </a:lnTo>
                    <a:lnTo>
                      <a:pt x="1024" y="59"/>
                    </a:lnTo>
                    <a:lnTo>
                      <a:pt x="1024" y="59"/>
                    </a:lnTo>
                    <a:lnTo>
                      <a:pt x="1024" y="61"/>
                    </a:lnTo>
                    <a:lnTo>
                      <a:pt x="1024" y="61"/>
                    </a:lnTo>
                    <a:lnTo>
                      <a:pt x="1026" y="61"/>
                    </a:lnTo>
                    <a:lnTo>
                      <a:pt x="1026" y="61"/>
                    </a:lnTo>
                    <a:lnTo>
                      <a:pt x="1026" y="61"/>
                    </a:lnTo>
                    <a:lnTo>
                      <a:pt x="1026" y="63"/>
                    </a:lnTo>
                    <a:lnTo>
                      <a:pt x="1027" y="63"/>
                    </a:lnTo>
                    <a:lnTo>
                      <a:pt x="1027" y="63"/>
                    </a:lnTo>
                    <a:lnTo>
                      <a:pt x="1027" y="63"/>
                    </a:lnTo>
                    <a:lnTo>
                      <a:pt x="1029" y="63"/>
                    </a:lnTo>
                    <a:lnTo>
                      <a:pt x="1029" y="63"/>
                    </a:lnTo>
                    <a:lnTo>
                      <a:pt x="1031" y="63"/>
                    </a:lnTo>
                    <a:lnTo>
                      <a:pt x="1033" y="63"/>
                    </a:lnTo>
                    <a:lnTo>
                      <a:pt x="1033" y="63"/>
                    </a:lnTo>
                    <a:lnTo>
                      <a:pt x="1035" y="61"/>
                    </a:lnTo>
                    <a:lnTo>
                      <a:pt x="1035" y="61"/>
                    </a:lnTo>
                    <a:lnTo>
                      <a:pt x="1036" y="61"/>
                    </a:lnTo>
                    <a:lnTo>
                      <a:pt x="1038" y="61"/>
                    </a:lnTo>
                    <a:lnTo>
                      <a:pt x="1038" y="61"/>
                    </a:lnTo>
                    <a:lnTo>
                      <a:pt x="1038" y="61"/>
                    </a:lnTo>
                    <a:lnTo>
                      <a:pt x="1038" y="61"/>
                    </a:lnTo>
                    <a:lnTo>
                      <a:pt x="1038" y="61"/>
                    </a:lnTo>
                    <a:lnTo>
                      <a:pt x="1040" y="61"/>
                    </a:lnTo>
                    <a:lnTo>
                      <a:pt x="1040" y="61"/>
                    </a:lnTo>
                    <a:lnTo>
                      <a:pt x="1044" y="61"/>
                    </a:lnTo>
                    <a:lnTo>
                      <a:pt x="1044" y="61"/>
                    </a:lnTo>
                    <a:lnTo>
                      <a:pt x="1045" y="59"/>
                    </a:lnTo>
                    <a:lnTo>
                      <a:pt x="1045" y="59"/>
                    </a:lnTo>
                    <a:lnTo>
                      <a:pt x="1045" y="59"/>
                    </a:lnTo>
                    <a:lnTo>
                      <a:pt x="1047" y="59"/>
                    </a:lnTo>
                    <a:lnTo>
                      <a:pt x="1049" y="59"/>
                    </a:lnTo>
                    <a:lnTo>
                      <a:pt x="1049" y="59"/>
                    </a:lnTo>
                    <a:lnTo>
                      <a:pt x="1051" y="59"/>
                    </a:lnTo>
                    <a:lnTo>
                      <a:pt x="1051" y="61"/>
                    </a:lnTo>
                    <a:lnTo>
                      <a:pt x="1055" y="61"/>
                    </a:lnTo>
                    <a:lnTo>
                      <a:pt x="1056" y="61"/>
                    </a:lnTo>
                    <a:lnTo>
                      <a:pt x="1056" y="59"/>
                    </a:lnTo>
                    <a:lnTo>
                      <a:pt x="1058" y="59"/>
                    </a:lnTo>
                    <a:lnTo>
                      <a:pt x="1060" y="59"/>
                    </a:lnTo>
                    <a:lnTo>
                      <a:pt x="1060" y="59"/>
                    </a:lnTo>
                    <a:lnTo>
                      <a:pt x="1062" y="59"/>
                    </a:lnTo>
                    <a:lnTo>
                      <a:pt x="1062" y="59"/>
                    </a:lnTo>
                    <a:lnTo>
                      <a:pt x="1062" y="59"/>
                    </a:lnTo>
                    <a:lnTo>
                      <a:pt x="1062" y="59"/>
                    </a:lnTo>
                    <a:lnTo>
                      <a:pt x="1064" y="58"/>
                    </a:lnTo>
                    <a:lnTo>
                      <a:pt x="1064" y="56"/>
                    </a:lnTo>
                    <a:lnTo>
                      <a:pt x="1064" y="56"/>
                    </a:lnTo>
                    <a:lnTo>
                      <a:pt x="1064" y="56"/>
                    </a:lnTo>
                    <a:lnTo>
                      <a:pt x="1065" y="54"/>
                    </a:lnTo>
                    <a:lnTo>
                      <a:pt x="1065" y="54"/>
                    </a:lnTo>
                    <a:lnTo>
                      <a:pt x="1065" y="52"/>
                    </a:lnTo>
                    <a:lnTo>
                      <a:pt x="1065" y="52"/>
                    </a:lnTo>
                    <a:lnTo>
                      <a:pt x="1065" y="52"/>
                    </a:lnTo>
                    <a:lnTo>
                      <a:pt x="1065" y="52"/>
                    </a:lnTo>
                    <a:lnTo>
                      <a:pt x="1065" y="52"/>
                    </a:lnTo>
                    <a:lnTo>
                      <a:pt x="1065" y="52"/>
                    </a:lnTo>
                    <a:lnTo>
                      <a:pt x="1067" y="52"/>
                    </a:lnTo>
                    <a:lnTo>
                      <a:pt x="1067" y="52"/>
                    </a:lnTo>
                    <a:lnTo>
                      <a:pt x="1067" y="50"/>
                    </a:lnTo>
                    <a:lnTo>
                      <a:pt x="1071" y="50"/>
                    </a:lnTo>
                    <a:lnTo>
                      <a:pt x="1071" y="50"/>
                    </a:lnTo>
                    <a:lnTo>
                      <a:pt x="1071" y="50"/>
                    </a:lnTo>
                    <a:lnTo>
                      <a:pt x="1071" y="50"/>
                    </a:lnTo>
                    <a:lnTo>
                      <a:pt x="1073" y="49"/>
                    </a:lnTo>
                    <a:lnTo>
                      <a:pt x="1074" y="49"/>
                    </a:lnTo>
                    <a:lnTo>
                      <a:pt x="1076" y="49"/>
                    </a:lnTo>
                    <a:lnTo>
                      <a:pt x="1076" y="47"/>
                    </a:lnTo>
                    <a:lnTo>
                      <a:pt x="1078" y="47"/>
                    </a:lnTo>
                    <a:lnTo>
                      <a:pt x="1078" y="47"/>
                    </a:lnTo>
                    <a:lnTo>
                      <a:pt x="1078" y="47"/>
                    </a:lnTo>
                    <a:lnTo>
                      <a:pt x="1080" y="47"/>
                    </a:lnTo>
                    <a:lnTo>
                      <a:pt x="1080" y="47"/>
                    </a:lnTo>
                    <a:lnTo>
                      <a:pt x="1080" y="47"/>
                    </a:lnTo>
                    <a:lnTo>
                      <a:pt x="1080" y="47"/>
                    </a:lnTo>
                    <a:lnTo>
                      <a:pt x="1080" y="47"/>
                    </a:lnTo>
                    <a:lnTo>
                      <a:pt x="1082" y="47"/>
                    </a:lnTo>
                    <a:lnTo>
                      <a:pt x="1082" y="47"/>
                    </a:lnTo>
                    <a:lnTo>
                      <a:pt x="1085" y="47"/>
                    </a:lnTo>
                    <a:lnTo>
                      <a:pt x="1087" y="47"/>
                    </a:lnTo>
                    <a:lnTo>
                      <a:pt x="1089" y="47"/>
                    </a:lnTo>
                    <a:lnTo>
                      <a:pt x="1089" y="49"/>
                    </a:lnTo>
                    <a:lnTo>
                      <a:pt x="1089" y="49"/>
                    </a:lnTo>
                    <a:lnTo>
                      <a:pt x="1091" y="49"/>
                    </a:lnTo>
                    <a:lnTo>
                      <a:pt x="1091" y="50"/>
                    </a:lnTo>
                    <a:lnTo>
                      <a:pt x="1092" y="52"/>
                    </a:lnTo>
                    <a:lnTo>
                      <a:pt x="1092" y="52"/>
                    </a:lnTo>
                    <a:lnTo>
                      <a:pt x="1092" y="52"/>
                    </a:lnTo>
                    <a:lnTo>
                      <a:pt x="1092" y="54"/>
                    </a:lnTo>
                    <a:lnTo>
                      <a:pt x="1092" y="54"/>
                    </a:lnTo>
                    <a:lnTo>
                      <a:pt x="1094" y="54"/>
                    </a:lnTo>
                    <a:lnTo>
                      <a:pt x="1094" y="56"/>
                    </a:lnTo>
                    <a:lnTo>
                      <a:pt x="1094" y="56"/>
                    </a:lnTo>
                    <a:lnTo>
                      <a:pt x="1094" y="56"/>
                    </a:lnTo>
                    <a:lnTo>
                      <a:pt x="1096" y="56"/>
                    </a:lnTo>
                    <a:lnTo>
                      <a:pt x="1096" y="56"/>
                    </a:lnTo>
                    <a:lnTo>
                      <a:pt x="1098" y="56"/>
                    </a:lnTo>
                    <a:lnTo>
                      <a:pt x="1100" y="56"/>
                    </a:lnTo>
                    <a:lnTo>
                      <a:pt x="1102" y="58"/>
                    </a:lnTo>
                    <a:lnTo>
                      <a:pt x="1102" y="58"/>
                    </a:lnTo>
                    <a:lnTo>
                      <a:pt x="1103" y="58"/>
                    </a:lnTo>
                    <a:lnTo>
                      <a:pt x="1103" y="59"/>
                    </a:lnTo>
                    <a:lnTo>
                      <a:pt x="1103" y="59"/>
                    </a:lnTo>
                    <a:lnTo>
                      <a:pt x="1105" y="59"/>
                    </a:lnTo>
                    <a:lnTo>
                      <a:pt x="1105" y="59"/>
                    </a:lnTo>
                    <a:lnTo>
                      <a:pt x="1105" y="59"/>
                    </a:lnTo>
                    <a:lnTo>
                      <a:pt x="1107" y="59"/>
                    </a:lnTo>
                    <a:lnTo>
                      <a:pt x="1107" y="59"/>
                    </a:lnTo>
                    <a:lnTo>
                      <a:pt x="1107" y="59"/>
                    </a:lnTo>
                    <a:lnTo>
                      <a:pt x="1107" y="59"/>
                    </a:lnTo>
                    <a:lnTo>
                      <a:pt x="1107" y="59"/>
                    </a:lnTo>
                    <a:lnTo>
                      <a:pt x="1109" y="59"/>
                    </a:lnTo>
                    <a:lnTo>
                      <a:pt x="1109" y="59"/>
                    </a:lnTo>
                    <a:lnTo>
                      <a:pt x="1111" y="59"/>
                    </a:lnTo>
                    <a:lnTo>
                      <a:pt x="1112" y="59"/>
                    </a:lnTo>
                    <a:lnTo>
                      <a:pt x="1112" y="59"/>
                    </a:lnTo>
                    <a:lnTo>
                      <a:pt x="1112" y="58"/>
                    </a:lnTo>
                    <a:lnTo>
                      <a:pt x="1114" y="58"/>
                    </a:lnTo>
                    <a:lnTo>
                      <a:pt x="1114" y="58"/>
                    </a:lnTo>
                    <a:lnTo>
                      <a:pt x="1114" y="58"/>
                    </a:lnTo>
                    <a:lnTo>
                      <a:pt x="1116" y="58"/>
                    </a:lnTo>
                    <a:lnTo>
                      <a:pt x="1118" y="58"/>
                    </a:lnTo>
                    <a:lnTo>
                      <a:pt x="1118" y="58"/>
                    </a:lnTo>
                    <a:lnTo>
                      <a:pt x="1120" y="59"/>
                    </a:lnTo>
                    <a:lnTo>
                      <a:pt x="1120" y="59"/>
                    </a:lnTo>
                    <a:lnTo>
                      <a:pt x="1120" y="59"/>
                    </a:lnTo>
                    <a:lnTo>
                      <a:pt x="1120" y="59"/>
                    </a:lnTo>
                    <a:lnTo>
                      <a:pt x="1121" y="59"/>
                    </a:lnTo>
                    <a:lnTo>
                      <a:pt x="1121" y="59"/>
                    </a:lnTo>
                    <a:lnTo>
                      <a:pt x="1123" y="61"/>
                    </a:lnTo>
                    <a:lnTo>
                      <a:pt x="1123" y="61"/>
                    </a:lnTo>
                    <a:lnTo>
                      <a:pt x="1123" y="61"/>
                    </a:lnTo>
                    <a:lnTo>
                      <a:pt x="1125" y="59"/>
                    </a:lnTo>
                    <a:lnTo>
                      <a:pt x="1125" y="59"/>
                    </a:lnTo>
                    <a:lnTo>
                      <a:pt x="1127" y="59"/>
                    </a:lnTo>
                    <a:lnTo>
                      <a:pt x="1127" y="59"/>
                    </a:lnTo>
                    <a:lnTo>
                      <a:pt x="1129" y="59"/>
                    </a:lnTo>
                    <a:lnTo>
                      <a:pt x="1129" y="59"/>
                    </a:lnTo>
                    <a:lnTo>
                      <a:pt x="1130" y="59"/>
                    </a:lnTo>
                    <a:lnTo>
                      <a:pt x="1132" y="59"/>
                    </a:lnTo>
                    <a:lnTo>
                      <a:pt x="1132" y="59"/>
                    </a:lnTo>
                    <a:lnTo>
                      <a:pt x="1134" y="59"/>
                    </a:lnTo>
                    <a:lnTo>
                      <a:pt x="1136" y="59"/>
                    </a:lnTo>
                    <a:lnTo>
                      <a:pt x="1136" y="59"/>
                    </a:lnTo>
                    <a:lnTo>
                      <a:pt x="1138" y="59"/>
                    </a:lnTo>
                    <a:lnTo>
                      <a:pt x="1138" y="59"/>
                    </a:lnTo>
                    <a:lnTo>
                      <a:pt x="1140" y="59"/>
                    </a:lnTo>
                    <a:lnTo>
                      <a:pt x="1140" y="59"/>
                    </a:lnTo>
                    <a:lnTo>
                      <a:pt x="1140" y="59"/>
                    </a:lnTo>
                    <a:lnTo>
                      <a:pt x="1140" y="59"/>
                    </a:lnTo>
                    <a:lnTo>
                      <a:pt x="1141" y="59"/>
                    </a:lnTo>
                    <a:lnTo>
                      <a:pt x="1141" y="59"/>
                    </a:lnTo>
                    <a:lnTo>
                      <a:pt x="1141" y="59"/>
                    </a:lnTo>
                    <a:lnTo>
                      <a:pt x="1141" y="59"/>
                    </a:lnTo>
                    <a:lnTo>
                      <a:pt x="1143" y="59"/>
                    </a:lnTo>
                    <a:lnTo>
                      <a:pt x="1143" y="59"/>
                    </a:lnTo>
                    <a:lnTo>
                      <a:pt x="1143" y="59"/>
                    </a:lnTo>
                    <a:lnTo>
                      <a:pt x="1145" y="61"/>
                    </a:lnTo>
                    <a:lnTo>
                      <a:pt x="1147" y="61"/>
                    </a:lnTo>
                    <a:lnTo>
                      <a:pt x="1147" y="61"/>
                    </a:lnTo>
                    <a:lnTo>
                      <a:pt x="1147" y="59"/>
                    </a:lnTo>
                    <a:lnTo>
                      <a:pt x="1147" y="59"/>
                    </a:lnTo>
                    <a:lnTo>
                      <a:pt x="1149" y="59"/>
                    </a:lnTo>
                    <a:lnTo>
                      <a:pt x="1149" y="58"/>
                    </a:lnTo>
                    <a:lnTo>
                      <a:pt x="1149" y="58"/>
                    </a:lnTo>
                    <a:lnTo>
                      <a:pt x="1149" y="58"/>
                    </a:lnTo>
                    <a:lnTo>
                      <a:pt x="1150" y="58"/>
                    </a:lnTo>
                    <a:lnTo>
                      <a:pt x="1150" y="56"/>
                    </a:lnTo>
                    <a:lnTo>
                      <a:pt x="1149" y="56"/>
                    </a:lnTo>
                    <a:lnTo>
                      <a:pt x="1149" y="56"/>
                    </a:lnTo>
                    <a:lnTo>
                      <a:pt x="1149" y="54"/>
                    </a:lnTo>
                    <a:lnTo>
                      <a:pt x="1149" y="52"/>
                    </a:lnTo>
                    <a:lnTo>
                      <a:pt x="1150" y="52"/>
                    </a:lnTo>
                    <a:lnTo>
                      <a:pt x="1150" y="50"/>
                    </a:lnTo>
                    <a:lnTo>
                      <a:pt x="1152" y="50"/>
                    </a:lnTo>
                    <a:lnTo>
                      <a:pt x="1154" y="50"/>
                    </a:lnTo>
                    <a:lnTo>
                      <a:pt x="1156" y="50"/>
                    </a:lnTo>
                    <a:lnTo>
                      <a:pt x="1158" y="50"/>
                    </a:lnTo>
                    <a:lnTo>
                      <a:pt x="1158" y="52"/>
                    </a:lnTo>
                    <a:lnTo>
                      <a:pt x="1159" y="52"/>
                    </a:lnTo>
                    <a:lnTo>
                      <a:pt x="1159" y="54"/>
                    </a:lnTo>
                    <a:lnTo>
                      <a:pt x="1159" y="54"/>
                    </a:lnTo>
                    <a:lnTo>
                      <a:pt x="1159" y="54"/>
                    </a:lnTo>
                    <a:lnTo>
                      <a:pt x="1161" y="54"/>
                    </a:lnTo>
                    <a:lnTo>
                      <a:pt x="1161" y="56"/>
                    </a:lnTo>
                    <a:lnTo>
                      <a:pt x="1163" y="56"/>
                    </a:lnTo>
                    <a:lnTo>
                      <a:pt x="1163" y="56"/>
                    </a:lnTo>
                    <a:lnTo>
                      <a:pt x="1163" y="56"/>
                    </a:lnTo>
                    <a:lnTo>
                      <a:pt x="1163" y="56"/>
                    </a:lnTo>
                    <a:lnTo>
                      <a:pt x="1163" y="56"/>
                    </a:lnTo>
                    <a:lnTo>
                      <a:pt x="1163" y="56"/>
                    </a:lnTo>
                    <a:lnTo>
                      <a:pt x="1165" y="58"/>
                    </a:lnTo>
                    <a:lnTo>
                      <a:pt x="1165" y="58"/>
                    </a:lnTo>
                    <a:lnTo>
                      <a:pt x="1165" y="58"/>
                    </a:lnTo>
                    <a:lnTo>
                      <a:pt x="1165" y="58"/>
                    </a:lnTo>
                    <a:lnTo>
                      <a:pt x="1165" y="58"/>
                    </a:lnTo>
                    <a:lnTo>
                      <a:pt x="1167" y="58"/>
                    </a:lnTo>
                    <a:lnTo>
                      <a:pt x="1167" y="58"/>
                    </a:lnTo>
                    <a:lnTo>
                      <a:pt x="1167" y="58"/>
                    </a:lnTo>
                    <a:lnTo>
                      <a:pt x="1167" y="58"/>
                    </a:lnTo>
                    <a:lnTo>
                      <a:pt x="1168" y="58"/>
                    </a:lnTo>
                    <a:lnTo>
                      <a:pt x="1168" y="58"/>
                    </a:lnTo>
                    <a:lnTo>
                      <a:pt x="1168" y="58"/>
                    </a:lnTo>
                    <a:lnTo>
                      <a:pt x="1170" y="58"/>
                    </a:lnTo>
                    <a:lnTo>
                      <a:pt x="1170" y="58"/>
                    </a:lnTo>
                    <a:lnTo>
                      <a:pt x="1170" y="58"/>
                    </a:lnTo>
                    <a:lnTo>
                      <a:pt x="1172" y="58"/>
                    </a:lnTo>
                    <a:lnTo>
                      <a:pt x="1172" y="58"/>
                    </a:lnTo>
                    <a:lnTo>
                      <a:pt x="1172" y="58"/>
                    </a:lnTo>
                    <a:lnTo>
                      <a:pt x="1174" y="59"/>
                    </a:lnTo>
                    <a:lnTo>
                      <a:pt x="1174" y="59"/>
                    </a:lnTo>
                    <a:lnTo>
                      <a:pt x="1174" y="59"/>
                    </a:lnTo>
                    <a:lnTo>
                      <a:pt x="1174" y="59"/>
                    </a:lnTo>
                    <a:lnTo>
                      <a:pt x="1176" y="61"/>
                    </a:lnTo>
                    <a:lnTo>
                      <a:pt x="1176" y="61"/>
                    </a:lnTo>
                    <a:lnTo>
                      <a:pt x="1176" y="63"/>
                    </a:lnTo>
                    <a:lnTo>
                      <a:pt x="1176" y="63"/>
                    </a:lnTo>
                    <a:lnTo>
                      <a:pt x="1174" y="63"/>
                    </a:lnTo>
                    <a:lnTo>
                      <a:pt x="1174" y="63"/>
                    </a:lnTo>
                    <a:lnTo>
                      <a:pt x="1176" y="65"/>
                    </a:lnTo>
                    <a:lnTo>
                      <a:pt x="1176" y="65"/>
                    </a:lnTo>
                    <a:lnTo>
                      <a:pt x="1176" y="67"/>
                    </a:lnTo>
                    <a:lnTo>
                      <a:pt x="1176" y="67"/>
                    </a:lnTo>
                    <a:lnTo>
                      <a:pt x="1176" y="69"/>
                    </a:lnTo>
                    <a:lnTo>
                      <a:pt x="1176" y="69"/>
                    </a:lnTo>
                    <a:lnTo>
                      <a:pt x="1177" y="69"/>
                    </a:lnTo>
                    <a:lnTo>
                      <a:pt x="1177" y="70"/>
                    </a:lnTo>
                    <a:lnTo>
                      <a:pt x="1177" y="70"/>
                    </a:lnTo>
                    <a:lnTo>
                      <a:pt x="1177" y="70"/>
                    </a:lnTo>
                    <a:lnTo>
                      <a:pt x="1177" y="72"/>
                    </a:lnTo>
                    <a:lnTo>
                      <a:pt x="1177" y="72"/>
                    </a:lnTo>
                    <a:lnTo>
                      <a:pt x="1179" y="72"/>
                    </a:lnTo>
                    <a:lnTo>
                      <a:pt x="1179" y="72"/>
                    </a:lnTo>
                    <a:lnTo>
                      <a:pt x="1179" y="74"/>
                    </a:lnTo>
                    <a:lnTo>
                      <a:pt x="1179" y="74"/>
                    </a:lnTo>
                    <a:lnTo>
                      <a:pt x="1179" y="74"/>
                    </a:lnTo>
                    <a:lnTo>
                      <a:pt x="1179" y="74"/>
                    </a:lnTo>
                    <a:lnTo>
                      <a:pt x="1179" y="74"/>
                    </a:lnTo>
                    <a:lnTo>
                      <a:pt x="1179" y="76"/>
                    </a:lnTo>
                    <a:lnTo>
                      <a:pt x="1179" y="76"/>
                    </a:lnTo>
                    <a:lnTo>
                      <a:pt x="1179" y="76"/>
                    </a:lnTo>
                    <a:lnTo>
                      <a:pt x="1179" y="76"/>
                    </a:lnTo>
                    <a:lnTo>
                      <a:pt x="1181" y="76"/>
                    </a:lnTo>
                    <a:lnTo>
                      <a:pt x="1181" y="78"/>
                    </a:lnTo>
                    <a:lnTo>
                      <a:pt x="1181" y="78"/>
                    </a:lnTo>
                    <a:lnTo>
                      <a:pt x="1183" y="78"/>
                    </a:lnTo>
                    <a:lnTo>
                      <a:pt x="1183" y="78"/>
                    </a:lnTo>
                    <a:lnTo>
                      <a:pt x="1183" y="78"/>
                    </a:lnTo>
                    <a:lnTo>
                      <a:pt x="1185" y="78"/>
                    </a:lnTo>
                    <a:lnTo>
                      <a:pt x="1185" y="78"/>
                    </a:lnTo>
                    <a:lnTo>
                      <a:pt x="1185" y="78"/>
                    </a:lnTo>
                    <a:lnTo>
                      <a:pt x="1188" y="78"/>
                    </a:lnTo>
                    <a:lnTo>
                      <a:pt x="1188" y="78"/>
                    </a:lnTo>
                    <a:lnTo>
                      <a:pt x="1190" y="78"/>
                    </a:lnTo>
                    <a:lnTo>
                      <a:pt x="1192" y="78"/>
                    </a:lnTo>
                    <a:lnTo>
                      <a:pt x="1192" y="78"/>
                    </a:lnTo>
                    <a:lnTo>
                      <a:pt x="1192" y="78"/>
                    </a:lnTo>
                    <a:lnTo>
                      <a:pt x="1194" y="76"/>
                    </a:lnTo>
                    <a:lnTo>
                      <a:pt x="1194" y="76"/>
                    </a:lnTo>
                    <a:lnTo>
                      <a:pt x="1194" y="76"/>
                    </a:lnTo>
                    <a:lnTo>
                      <a:pt x="1194" y="76"/>
                    </a:lnTo>
                    <a:lnTo>
                      <a:pt x="1196" y="74"/>
                    </a:lnTo>
                    <a:lnTo>
                      <a:pt x="1196" y="74"/>
                    </a:lnTo>
                    <a:lnTo>
                      <a:pt x="1196" y="74"/>
                    </a:lnTo>
                    <a:lnTo>
                      <a:pt x="1197" y="74"/>
                    </a:lnTo>
                    <a:lnTo>
                      <a:pt x="1199" y="74"/>
                    </a:lnTo>
                    <a:lnTo>
                      <a:pt x="1199" y="74"/>
                    </a:lnTo>
                    <a:lnTo>
                      <a:pt x="1199" y="74"/>
                    </a:lnTo>
                    <a:lnTo>
                      <a:pt x="1201" y="74"/>
                    </a:lnTo>
                    <a:lnTo>
                      <a:pt x="1201" y="74"/>
                    </a:lnTo>
                    <a:lnTo>
                      <a:pt x="1201" y="74"/>
                    </a:lnTo>
                    <a:lnTo>
                      <a:pt x="1201" y="74"/>
                    </a:lnTo>
                    <a:lnTo>
                      <a:pt x="1201" y="76"/>
                    </a:lnTo>
                    <a:lnTo>
                      <a:pt x="1203" y="76"/>
                    </a:lnTo>
                    <a:lnTo>
                      <a:pt x="1203" y="76"/>
                    </a:lnTo>
                    <a:lnTo>
                      <a:pt x="1203" y="76"/>
                    </a:lnTo>
                    <a:lnTo>
                      <a:pt x="1203" y="76"/>
                    </a:lnTo>
                    <a:lnTo>
                      <a:pt x="1205" y="76"/>
                    </a:lnTo>
                    <a:lnTo>
                      <a:pt x="1206" y="76"/>
                    </a:lnTo>
                    <a:lnTo>
                      <a:pt x="1208" y="76"/>
                    </a:lnTo>
                    <a:lnTo>
                      <a:pt x="1210" y="74"/>
                    </a:lnTo>
                    <a:lnTo>
                      <a:pt x="1210" y="76"/>
                    </a:lnTo>
                    <a:lnTo>
                      <a:pt x="1212" y="76"/>
                    </a:lnTo>
                    <a:lnTo>
                      <a:pt x="1212" y="76"/>
                    </a:lnTo>
                    <a:lnTo>
                      <a:pt x="1214" y="76"/>
                    </a:lnTo>
                    <a:lnTo>
                      <a:pt x="1214" y="76"/>
                    </a:lnTo>
                    <a:lnTo>
                      <a:pt x="1214" y="76"/>
                    </a:lnTo>
                    <a:lnTo>
                      <a:pt x="1215" y="76"/>
                    </a:lnTo>
                    <a:lnTo>
                      <a:pt x="1215" y="76"/>
                    </a:lnTo>
                    <a:lnTo>
                      <a:pt x="1215" y="76"/>
                    </a:lnTo>
                    <a:lnTo>
                      <a:pt x="1215" y="76"/>
                    </a:lnTo>
                    <a:lnTo>
                      <a:pt x="1217" y="78"/>
                    </a:lnTo>
                    <a:lnTo>
                      <a:pt x="1219" y="78"/>
                    </a:lnTo>
                    <a:lnTo>
                      <a:pt x="1219" y="78"/>
                    </a:lnTo>
                    <a:lnTo>
                      <a:pt x="1219" y="78"/>
                    </a:lnTo>
                    <a:lnTo>
                      <a:pt x="1219" y="78"/>
                    </a:lnTo>
                    <a:lnTo>
                      <a:pt x="1221" y="78"/>
                    </a:lnTo>
                    <a:lnTo>
                      <a:pt x="1221" y="78"/>
                    </a:lnTo>
                    <a:lnTo>
                      <a:pt x="1221" y="78"/>
                    </a:lnTo>
                    <a:lnTo>
                      <a:pt x="1223" y="78"/>
                    </a:lnTo>
                    <a:lnTo>
                      <a:pt x="1223" y="78"/>
                    </a:lnTo>
                    <a:lnTo>
                      <a:pt x="1223" y="78"/>
                    </a:lnTo>
                    <a:lnTo>
                      <a:pt x="1223" y="79"/>
                    </a:lnTo>
                    <a:lnTo>
                      <a:pt x="1223" y="79"/>
                    </a:lnTo>
                    <a:lnTo>
                      <a:pt x="1223" y="79"/>
                    </a:lnTo>
                    <a:lnTo>
                      <a:pt x="1223" y="79"/>
                    </a:lnTo>
                    <a:lnTo>
                      <a:pt x="1223" y="81"/>
                    </a:lnTo>
                    <a:lnTo>
                      <a:pt x="1223" y="81"/>
                    </a:lnTo>
                    <a:lnTo>
                      <a:pt x="1223" y="83"/>
                    </a:lnTo>
                    <a:lnTo>
                      <a:pt x="1223" y="83"/>
                    </a:lnTo>
                    <a:lnTo>
                      <a:pt x="1223" y="85"/>
                    </a:lnTo>
                    <a:lnTo>
                      <a:pt x="1223" y="85"/>
                    </a:lnTo>
                    <a:lnTo>
                      <a:pt x="1223" y="85"/>
                    </a:lnTo>
                    <a:lnTo>
                      <a:pt x="1223" y="85"/>
                    </a:lnTo>
                    <a:lnTo>
                      <a:pt x="1223" y="85"/>
                    </a:lnTo>
                    <a:lnTo>
                      <a:pt x="1223" y="85"/>
                    </a:lnTo>
                    <a:lnTo>
                      <a:pt x="1223" y="87"/>
                    </a:lnTo>
                    <a:lnTo>
                      <a:pt x="1223" y="87"/>
                    </a:lnTo>
                    <a:lnTo>
                      <a:pt x="1223" y="87"/>
                    </a:lnTo>
                    <a:lnTo>
                      <a:pt x="1223" y="87"/>
                    </a:lnTo>
                    <a:lnTo>
                      <a:pt x="1223" y="88"/>
                    </a:lnTo>
                    <a:lnTo>
                      <a:pt x="1223" y="88"/>
                    </a:lnTo>
                    <a:lnTo>
                      <a:pt x="1225" y="88"/>
                    </a:lnTo>
                    <a:lnTo>
                      <a:pt x="1226" y="90"/>
                    </a:lnTo>
                    <a:lnTo>
                      <a:pt x="1226" y="90"/>
                    </a:lnTo>
                    <a:lnTo>
                      <a:pt x="1226" y="90"/>
                    </a:lnTo>
                    <a:lnTo>
                      <a:pt x="1226" y="90"/>
                    </a:lnTo>
                    <a:lnTo>
                      <a:pt x="1226" y="90"/>
                    </a:lnTo>
                    <a:lnTo>
                      <a:pt x="1226" y="90"/>
                    </a:lnTo>
                    <a:lnTo>
                      <a:pt x="1226" y="92"/>
                    </a:lnTo>
                    <a:lnTo>
                      <a:pt x="1226" y="92"/>
                    </a:lnTo>
                    <a:lnTo>
                      <a:pt x="1228" y="94"/>
                    </a:lnTo>
                    <a:lnTo>
                      <a:pt x="1228" y="94"/>
                    </a:lnTo>
                    <a:lnTo>
                      <a:pt x="1228" y="94"/>
                    </a:lnTo>
                    <a:lnTo>
                      <a:pt x="1228" y="94"/>
                    </a:lnTo>
                    <a:lnTo>
                      <a:pt x="1228" y="96"/>
                    </a:lnTo>
                    <a:lnTo>
                      <a:pt x="1228" y="96"/>
                    </a:lnTo>
                    <a:lnTo>
                      <a:pt x="1228" y="96"/>
                    </a:lnTo>
                    <a:lnTo>
                      <a:pt x="1228" y="96"/>
                    </a:lnTo>
                    <a:lnTo>
                      <a:pt x="1228" y="96"/>
                    </a:lnTo>
                    <a:lnTo>
                      <a:pt x="1228" y="97"/>
                    </a:lnTo>
                    <a:lnTo>
                      <a:pt x="1228" y="97"/>
                    </a:lnTo>
                    <a:lnTo>
                      <a:pt x="1228" y="97"/>
                    </a:lnTo>
                    <a:lnTo>
                      <a:pt x="1228" y="99"/>
                    </a:lnTo>
                    <a:lnTo>
                      <a:pt x="1226" y="99"/>
                    </a:lnTo>
                    <a:lnTo>
                      <a:pt x="1226" y="99"/>
                    </a:lnTo>
                    <a:lnTo>
                      <a:pt x="1226" y="99"/>
                    </a:lnTo>
                    <a:lnTo>
                      <a:pt x="1226" y="101"/>
                    </a:lnTo>
                    <a:lnTo>
                      <a:pt x="1226" y="101"/>
                    </a:lnTo>
                    <a:lnTo>
                      <a:pt x="1228" y="101"/>
                    </a:lnTo>
                    <a:lnTo>
                      <a:pt x="1228" y="101"/>
                    </a:lnTo>
                    <a:lnTo>
                      <a:pt x="1228" y="101"/>
                    </a:lnTo>
                    <a:lnTo>
                      <a:pt x="1228" y="101"/>
                    </a:lnTo>
                    <a:lnTo>
                      <a:pt x="1230" y="103"/>
                    </a:lnTo>
                    <a:lnTo>
                      <a:pt x="1230" y="103"/>
                    </a:lnTo>
                    <a:lnTo>
                      <a:pt x="1230" y="103"/>
                    </a:lnTo>
                    <a:lnTo>
                      <a:pt x="1230" y="103"/>
                    </a:lnTo>
                    <a:lnTo>
                      <a:pt x="1230" y="103"/>
                    </a:lnTo>
                    <a:lnTo>
                      <a:pt x="1230" y="105"/>
                    </a:lnTo>
                    <a:lnTo>
                      <a:pt x="1230" y="105"/>
                    </a:lnTo>
                    <a:lnTo>
                      <a:pt x="1230" y="105"/>
                    </a:lnTo>
                    <a:lnTo>
                      <a:pt x="1230" y="105"/>
                    </a:lnTo>
                    <a:lnTo>
                      <a:pt x="1228" y="105"/>
                    </a:lnTo>
                    <a:lnTo>
                      <a:pt x="1228" y="105"/>
                    </a:lnTo>
                    <a:lnTo>
                      <a:pt x="1228" y="105"/>
                    </a:lnTo>
                    <a:lnTo>
                      <a:pt x="1228" y="105"/>
                    </a:lnTo>
                    <a:lnTo>
                      <a:pt x="1228" y="105"/>
                    </a:lnTo>
                    <a:lnTo>
                      <a:pt x="1228" y="105"/>
                    </a:lnTo>
                    <a:lnTo>
                      <a:pt x="1228" y="107"/>
                    </a:lnTo>
                    <a:lnTo>
                      <a:pt x="1226" y="107"/>
                    </a:lnTo>
                    <a:lnTo>
                      <a:pt x="1226" y="107"/>
                    </a:lnTo>
                    <a:lnTo>
                      <a:pt x="1225" y="107"/>
                    </a:lnTo>
                    <a:lnTo>
                      <a:pt x="1225" y="107"/>
                    </a:lnTo>
                    <a:lnTo>
                      <a:pt x="1225" y="107"/>
                    </a:lnTo>
                    <a:lnTo>
                      <a:pt x="1225" y="108"/>
                    </a:lnTo>
                    <a:lnTo>
                      <a:pt x="1223" y="108"/>
                    </a:lnTo>
                    <a:lnTo>
                      <a:pt x="1223" y="110"/>
                    </a:lnTo>
                    <a:lnTo>
                      <a:pt x="1223" y="110"/>
                    </a:lnTo>
                    <a:lnTo>
                      <a:pt x="1225" y="110"/>
                    </a:lnTo>
                    <a:lnTo>
                      <a:pt x="1225" y="112"/>
                    </a:lnTo>
                    <a:lnTo>
                      <a:pt x="1225" y="112"/>
                    </a:lnTo>
                    <a:lnTo>
                      <a:pt x="1225" y="112"/>
                    </a:lnTo>
                    <a:lnTo>
                      <a:pt x="1226" y="114"/>
                    </a:lnTo>
                    <a:lnTo>
                      <a:pt x="1226" y="114"/>
                    </a:lnTo>
                    <a:lnTo>
                      <a:pt x="1228" y="116"/>
                    </a:lnTo>
                    <a:lnTo>
                      <a:pt x="1228" y="116"/>
                    </a:lnTo>
                    <a:lnTo>
                      <a:pt x="1228" y="116"/>
                    </a:lnTo>
                    <a:lnTo>
                      <a:pt x="1228" y="116"/>
                    </a:lnTo>
                    <a:lnTo>
                      <a:pt x="1228" y="117"/>
                    </a:lnTo>
                    <a:lnTo>
                      <a:pt x="1228" y="117"/>
                    </a:lnTo>
                    <a:lnTo>
                      <a:pt x="1228" y="119"/>
                    </a:lnTo>
                    <a:lnTo>
                      <a:pt x="1228" y="119"/>
                    </a:lnTo>
                    <a:lnTo>
                      <a:pt x="1228" y="121"/>
                    </a:lnTo>
                    <a:lnTo>
                      <a:pt x="1228" y="121"/>
                    </a:lnTo>
                    <a:lnTo>
                      <a:pt x="1228" y="121"/>
                    </a:lnTo>
                    <a:lnTo>
                      <a:pt x="1228" y="121"/>
                    </a:lnTo>
                    <a:lnTo>
                      <a:pt x="1228" y="123"/>
                    </a:lnTo>
                    <a:lnTo>
                      <a:pt x="1228" y="123"/>
                    </a:lnTo>
                    <a:lnTo>
                      <a:pt x="1228" y="123"/>
                    </a:lnTo>
                    <a:lnTo>
                      <a:pt x="1228" y="125"/>
                    </a:lnTo>
                    <a:lnTo>
                      <a:pt x="1226" y="125"/>
                    </a:lnTo>
                    <a:lnTo>
                      <a:pt x="1226" y="125"/>
                    </a:lnTo>
                    <a:lnTo>
                      <a:pt x="1226" y="125"/>
                    </a:lnTo>
                    <a:lnTo>
                      <a:pt x="1226" y="125"/>
                    </a:lnTo>
                    <a:lnTo>
                      <a:pt x="1226" y="125"/>
                    </a:lnTo>
                    <a:lnTo>
                      <a:pt x="1226" y="125"/>
                    </a:lnTo>
                    <a:lnTo>
                      <a:pt x="1226" y="126"/>
                    </a:lnTo>
                    <a:lnTo>
                      <a:pt x="1225" y="126"/>
                    </a:lnTo>
                    <a:lnTo>
                      <a:pt x="1225" y="126"/>
                    </a:lnTo>
                    <a:lnTo>
                      <a:pt x="1223" y="126"/>
                    </a:lnTo>
                    <a:lnTo>
                      <a:pt x="1223" y="126"/>
                    </a:lnTo>
                    <a:lnTo>
                      <a:pt x="1223" y="126"/>
                    </a:lnTo>
                    <a:lnTo>
                      <a:pt x="1221" y="126"/>
                    </a:lnTo>
                    <a:lnTo>
                      <a:pt x="1219" y="128"/>
                    </a:lnTo>
                    <a:lnTo>
                      <a:pt x="1219" y="128"/>
                    </a:lnTo>
                    <a:lnTo>
                      <a:pt x="1219" y="128"/>
                    </a:lnTo>
                    <a:lnTo>
                      <a:pt x="1219" y="130"/>
                    </a:lnTo>
                    <a:lnTo>
                      <a:pt x="1217" y="130"/>
                    </a:lnTo>
                    <a:lnTo>
                      <a:pt x="1217" y="130"/>
                    </a:lnTo>
                    <a:lnTo>
                      <a:pt x="1217" y="130"/>
                    </a:lnTo>
                    <a:lnTo>
                      <a:pt x="1215" y="132"/>
                    </a:lnTo>
                    <a:lnTo>
                      <a:pt x="1214" y="132"/>
                    </a:lnTo>
                    <a:lnTo>
                      <a:pt x="1214" y="132"/>
                    </a:lnTo>
                    <a:lnTo>
                      <a:pt x="1214" y="132"/>
                    </a:lnTo>
                    <a:lnTo>
                      <a:pt x="1214" y="132"/>
                    </a:lnTo>
                    <a:lnTo>
                      <a:pt x="1214" y="134"/>
                    </a:lnTo>
                    <a:lnTo>
                      <a:pt x="1214" y="134"/>
                    </a:lnTo>
                    <a:lnTo>
                      <a:pt x="1212" y="134"/>
                    </a:lnTo>
                    <a:lnTo>
                      <a:pt x="1212" y="134"/>
                    </a:lnTo>
                    <a:lnTo>
                      <a:pt x="1212" y="134"/>
                    </a:lnTo>
                    <a:lnTo>
                      <a:pt x="1210" y="134"/>
                    </a:lnTo>
                    <a:lnTo>
                      <a:pt x="1210" y="135"/>
                    </a:lnTo>
                    <a:lnTo>
                      <a:pt x="1210" y="135"/>
                    </a:lnTo>
                    <a:lnTo>
                      <a:pt x="1210" y="135"/>
                    </a:lnTo>
                    <a:lnTo>
                      <a:pt x="1210" y="135"/>
                    </a:lnTo>
                    <a:lnTo>
                      <a:pt x="1210" y="135"/>
                    </a:lnTo>
                    <a:lnTo>
                      <a:pt x="1208" y="135"/>
                    </a:lnTo>
                    <a:lnTo>
                      <a:pt x="1208" y="135"/>
                    </a:lnTo>
                    <a:lnTo>
                      <a:pt x="1208" y="135"/>
                    </a:lnTo>
                    <a:lnTo>
                      <a:pt x="1206" y="135"/>
                    </a:lnTo>
                    <a:lnTo>
                      <a:pt x="1206" y="135"/>
                    </a:lnTo>
                    <a:lnTo>
                      <a:pt x="1206" y="135"/>
                    </a:lnTo>
                    <a:lnTo>
                      <a:pt x="1205" y="135"/>
                    </a:lnTo>
                    <a:lnTo>
                      <a:pt x="1205" y="137"/>
                    </a:lnTo>
                    <a:lnTo>
                      <a:pt x="1205" y="137"/>
                    </a:lnTo>
                    <a:lnTo>
                      <a:pt x="1205" y="137"/>
                    </a:lnTo>
                    <a:lnTo>
                      <a:pt x="1205" y="137"/>
                    </a:lnTo>
                    <a:lnTo>
                      <a:pt x="1205" y="137"/>
                    </a:lnTo>
                    <a:lnTo>
                      <a:pt x="1203" y="137"/>
                    </a:lnTo>
                    <a:lnTo>
                      <a:pt x="1203" y="137"/>
                    </a:lnTo>
                    <a:lnTo>
                      <a:pt x="1203" y="139"/>
                    </a:lnTo>
                    <a:lnTo>
                      <a:pt x="1203" y="139"/>
                    </a:lnTo>
                    <a:lnTo>
                      <a:pt x="1203" y="139"/>
                    </a:lnTo>
                    <a:lnTo>
                      <a:pt x="1201" y="139"/>
                    </a:lnTo>
                    <a:lnTo>
                      <a:pt x="1201" y="139"/>
                    </a:lnTo>
                    <a:lnTo>
                      <a:pt x="1201" y="139"/>
                    </a:lnTo>
                    <a:lnTo>
                      <a:pt x="1201" y="141"/>
                    </a:lnTo>
                    <a:lnTo>
                      <a:pt x="1199" y="141"/>
                    </a:lnTo>
                    <a:lnTo>
                      <a:pt x="1199" y="141"/>
                    </a:lnTo>
                    <a:lnTo>
                      <a:pt x="1199" y="141"/>
                    </a:lnTo>
                    <a:lnTo>
                      <a:pt x="1199" y="141"/>
                    </a:lnTo>
                    <a:lnTo>
                      <a:pt x="1199" y="143"/>
                    </a:lnTo>
                    <a:lnTo>
                      <a:pt x="1199" y="143"/>
                    </a:lnTo>
                    <a:lnTo>
                      <a:pt x="1199" y="143"/>
                    </a:lnTo>
                    <a:lnTo>
                      <a:pt x="1199" y="143"/>
                    </a:lnTo>
                    <a:lnTo>
                      <a:pt x="1199" y="143"/>
                    </a:lnTo>
                    <a:lnTo>
                      <a:pt x="1199" y="145"/>
                    </a:lnTo>
                    <a:lnTo>
                      <a:pt x="1199" y="145"/>
                    </a:lnTo>
                    <a:lnTo>
                      <a:pt x="1199" y="146"/>
                    </a:lnTo>
                    <a:lnTo>
                      <a:pt x="1199" y="146"/>
                    </a:lnTo>
                    <a:lnTo>
                      <a:pt x="1199" y="146"/>
                    </a:lnTo>
                    <a:lnTo>
                      <a:pt x="1199" y="148"/>
                    </a:lnTo>
                    <a:lnTo>
                      <a:pt x="1199" y="148"/>
                    </a:lnTo>
                    <a:lnTo>
                      <a:pt x="1199" y="148"/>
                    </a:lnTo>
                    <a:lnTo>
                      <a:pt x="1199" y="148"/>
                    </a:lnTo>
                    <a:lnTo>
                      <a:pt x="1199" y="150"/>
                    </a:lnTo>
                    <a:lnTo>
                      <a:pt x="1199" y="150"/>
                    </a:lnTo>
                    <a:lnTo>
                      <a:pt x="1201" y="152"/>
                    </a:lnTo>
                    <a:lnTo>
                      <a:pt x="1201" y="152"/>
                    </a:lnTo>
                    <a:lnTo>
                      <a:pt x="1201" y="152"/>
                    </a:lnTo>
                    <a:lnTo>
                      <a:pt x="1201" y="152"/>
                    </a:lnTo>
                    <a:lnTo>
                      <a:pt x="1201" y="154"/>
                    </a:lnTo>
                    <a:lnTo>
                      <a:pt x="1201" y="154"/>
                    </a:lnTo>
                    <a:lnTo>
                      <a:pt x="1201" y="154"/>
                    </a:lnTo>
                    <a:lnTo>
                      <a:pt x="1201" y="155"/>
                    </a:lnTo>
                    <a:lnTo>
                      <a:pt x="1201" y="155"/>
                    </a:lnTo>
                    <a:lnTo>
                      <a:pt x="1201" y="157"/>
                    </a:lnTo>
                    <a:lnTo>
                      <a:pt x="1201" y="157"/>
                    </a:lnTo>
                    <a:lnTo>
                      <a:pt x="1199" y="157"/>
                    </a:lnTo>
                    <a:lnTo>
                      <a:pt x="1199" y="157"/>
                    </a:lnTo>
                    <a:lnTo>
                      <a:pt x="1199" y="157"/>
                    </a:lnTo>
                    <a:lnTo>
                      <a:pt x="1199" y="157"/>
                    </a:lnTo>
                    <a:lnTo>
                      <a:pt x="1199" y="159"/>
                    </a:lnTo>
                    <a:lnTo>
                      <a:pt x="1199" y="159"/>
                    </a:lnTo>
                    <a:lnTo>
                      <a:pt x="1199" y="159"/>
                    </a:lnTo>
                    <a:lnTo>
                      <a:pt x="1201" y="161"/>
                    </a:lnTo>
                    <a:lnTo>
                      <a:pt x="1201" y="161"/>
                    </a:lnTo>
                    <a:lnTo>
                      <a:pt x="1201" y="161"/>
                    </a:lnTo>
                    <a:lnTo>
                      <a:pt x="1201" y="163"/>
                    </a:lnTo>
                    <a:lnTo>
                      <a:pt x="1201" y="163"/>
                    </a:lnTo>
                    <a:lnTo>
                      <a:pt x="1201" y="164"/>
                    </a:lnTo>
                    <a:lnTo>
                      <a:pt x="1201" y="164"/>
                    </a:lnTo>
                    <a:lnTo>
                      <a:pt x="1201" y="164"/>
                    </a:lnTo>
                    <a:lnTo>
                      <a:pt x="1201" y="164"/>
                    </a:lnTo>
                    <a:lnTo>
                      <a:pt x="1199" y="166"/>
                    </a:lnTo>
                    <a:lnTo>
                      <a:pt x="1199" y="166"/>
                    </a:lnTo>
                    <a:lnTo>
                      <a:pt x="1199" y="166"/>
                    </a:lnTo>
                    <a:lnTo>
                      <a:pt x="1199" y="166"/>
                    </a:lnTo>
                    <a:lnTo>
                      <a:pt x="1197" y="166"/>
                    </a:lnTo>
                    <a:lnTo>
                      <a:pt x="1197" y="166"/>
                    </a:lnTo>
                    <a:lnTo>
                      <a:pt x="1197" y="168"/>
                    </a:lnTo>
                    <a:lnTo>
                      <a:pt x="1197" y="168"/>
                    </a:lnTo>
                    <a:lnTo>
                      <a:pt x="1197" y="170"/>
                    </a:lnTo>
                    <a:lnTo>
                      <a:pt x="1197" y="170"/>
                    </a:lnTo>
                    <a:lnTo>
                      <a:pt x="1197" y="170"/>
                    </a:lnTo>
                    <a:lnTo>
                      <a:pt x="1197" y="172"/>
                    </a:lnTo>
                    <a:lnTo>
                      <a:pt x="1197" y="172"/>
                    </a:lnTo>
                    <a:lnTo>
                      <a:pt x="1197" y="172"/>
                    </a:lnTo>
                    <a:lnTo>
                      <a:pt x="1199" y="173"/>
                    </a:lnTo>
                    <a:lnTo>
                      <a:pt x="1199" y="173"/>
                    </a:lnTo>
                    <a:lnTo>
                      <a:pt x="1199" y="175"/>
                    </a:lnTo>
                    <a:lnTo>
                      <a:pt x="1199" y="175"/>
                    </a:lnTo>
                    <a:lnTo>
                      <a:pt x="1199" y="177"/>
                    </a:lnTo>
                    <a:lnTo>
                      <a:pt x="1199" y="177"/>
                    </a:lnTo>
                    <a:lnTo>
                      <a:pt x="1199" y="177"/>
                    </a:lnTo>
                    <a:lnTo>
                      <a:pt x="1199" y="177"/>
                    </a:lnTo>
                    <a:lnTo>
                      <a:pt x="1199" y="179"/>
                    </a:lnTo>
                    <a:lnTo>
                      <a:pt x="1199" y="179"/>
                    </a:lnTo>
                    <a:lnTo>
                      <a:pt x="1199" y="179"/>
                    </a:lnTo>
                    <a:lnTo>
                      <a:pt x="1199" y="181"/>
                    </a:lnTo>
                    <a:lnTo>
                      <a:pt x="1199" y="181"/>
                    </a:lnTo>
                    <a:lnTo>
                      <a:pt x="1199" y="181"/>
                    </a:lnTo>
                    <a:lnTo>
                      <a:pt x="1199" y="181"/>
                    </a:lnTo>
                    <a:lnTo>
                      <a:pt x="1201" y="182"/>
                    </a:lnTo>
                    <a:lnTo>
                      <a:pt x="1201" y="182"/>
                    </a:lnTo>
                    <a:lnTo>
                      <a:pt x="1201" y="182"/>
                    </a:lnTo>
                    <a:lnTo>
                      <a:pt x="1201" y="182"/>
                    </a:lnTo>
                    <a:lnTo>
                      <a:pt x="1201" y="182"/>
                    </a:lnTo>
                    <a:lnTo>
                      <a:pt x="1201" y="182"/>
                    </a:lnTo>
                    <a:lnTo>
                      <a:pt x="1203" y="184"/>
                    </a:lnTo>
                    <a:lnTo>
                      <a:pt x="1203" y="184"/>
                    </a:lnTo>
                    <a:lnTo>
                      <a:pt x="1203" y="184"/>
                    </a:lnTo>
                    <a:lnTo>
                      <a:pt x="1203" y="184"/>
                    </a:lnTo>
                    <a:lnTo>
                      <a:pt x="1203" y="184"/>
                    </a:lnTo>
                    <a:lnTo>
                      <a:pt x="1203" y="184"/>
                    </a:lnTo>
                    <a:lnTo>
                      <a:pt x="1205" y="184"/>
                    </a:lnTo>
                    <a:lnTo>
                      <a:pt x="1205" y="184"/>
                    </a:lnTo>
                    <a:lnTo>
                      <a:pt x="1205" y="184"/>
                    </a:lnTo>
                    <a:lnTo>
                      <a:pt x="1205" y="184"/>
                    </a:lnTo>
                    <a:lnTo>
                      <a:pt x="1205" y="186"/>
                    </a:lnTo>
                    <a:lnTo>
                      <a:pt x="1205" y="186"/>
                    </a:lnTo>
                    <a:lnTo>
                      <a:pt x="1205" y="186"/>
                    </a:lnTo>
                    <a:lnTo>
                      <a:pt x="1203" y="186"/>
                    </a:lnTo>
                    <a:lnTo>
                      <a:pt x="1203" y="186"/>
                    </a:lnTo>
                    <a:lnTo>
                      <a:pt x="1203" y="186"/>
                    </a:lnTo>
                    <a:lnTo>
                      <a:pt x="1205" y="186"/>
                    </a:lnTo>
                    <a:lnTo>
                      <a:pt x="1205" y="188"/>
                    </a:lnTo>
                    <a:lnTo>
                      <a:pt x="1206" y="188"/>
                    </a:lnTo>
                    <a:lnTo>
                      <a:pt x="1206" y="188"/>
                    </a:lnTo>
                    <a:lnTo>
                      <a:pt x="1208" y="188"/>
                    </a:lnTo>
                    <a:lnTo>
                      <a:pt x="1208" y="188"/>
                    </a:lnTo>
                    <a:lnTo>
                      <a:pt x="1208" y="188"/>
                    </a:lnTo>
                    <a:lnTo>
                      <a:pt x="1208" y="188"/>
                    </a:lnTo>
                    <a:lnTo>
                      <a:pt x="1208" y="188"/>
                    </a:lnTo>
                    <a:lnTo>
                      <a:pt x="1208" y="188"/>
                    </a:lnTo>
                    <a:lnTo>
                      <a:pt x="1208" y="190"/>
                    </a:lnTo>
                    <a:lnTo>
                      <a:pt x="1208" y="190"/>
                    </a:lnTo>
                    <a:lnTo>
                      <a:pt x="1208" y="190"/>
                    </a:lnTo>
                    <a:lnTo>
                      <a:pt x="1208" y="190"/>
                    </a:lnTo>
                    <a:lnTo>
                      <a:pt x="1210" y="190"/>
                    </a:lnTo>
                    <a:lnTo>
                      <a:pt x="1210" y="192"/>
                    </a:lnTo>
                    <a:lnTo>
                      <a:pt x="1210" y="192"/>
                    </a:lnTo>
                    <a:lnTo>
                      <a:pt x="1212" y="192"/>
                    </a:lnTo>
                    <a:lnTo>
                      <a:pt x="1212" y="192"/>
                    </a:lnTo>
                    <a:lnTo>
                      <a:pt x="1212" y="192"/>
                    </a:lnTo>
                    <a:lnTo>
                      <a:pt x="1212" y="192"/>
                    </a:lnTo>
                    <a:lnTo>
                      <a:pt x="1212" y="192"/>
                    </a:lnTo>
                    <a:lnTo>
                      <a:pt x="1214" y="192"/>
                    </a:lnTo>
                    <a:lnTo>
                      <a:pt x="1214" y="192"/>
                    </a:lnTo>
                    <a:lnTo>
                      <a:pt x="1215" y="193"/>
                    </a:lnTo>
                    <a:lnTo>
                      <a:pt x="1215" y="193"/>
                    </a:lnTo>
                    <a:lnTo>
                      <a:pt x="1215" y="193"/>
                    </a:lnTo>
                    <a:lnTo>
                      <a:pt x="1215" y="193"/>
                    </a:lnTo>
                    <a:lnTo>
                      <a:pt x="1217" y="193"/>
                    </a:lnTo>
                    <a:lnTo>
                      <a:pt x="1217" y="195"/>
                    </a:lnTo>
                    <a:lnTo>
                      <a:pt x="1217" y="195"/>
                    </a:lnTo>
                    <a:lnTo>
                      <a:pt x="1217" y="195"/>
                    </a:lnTo>
                    <a:lnTo>
                      <a:pt x="1217" y="195"/>
                    </a:lnTo>
                    <a:lnTo>
                      <a:pt x="1215" y="195"/>
                    </a:lnTo>
                    <a:lnTo>
                      <a:pt x="1215" y="197"/>
                    </a:lnTo>
                    <a:lnTo>
                      <a:pt x="1215" y="197"/>
                    </a:lnTo>
                    <a:lnTo>
                      <a:pt x="1215" y="197"/>
                    </a:lnTo>
                    <a:lnTo>
                      <a:pt x="1215" y="197"/>
                    </a:lnTo>
                    <a:lnTo>
                      <a:pt x="1215" y="197"/>
                    </a:lnTo>
                    <a:lnTo>
                      <a:pt x="1217" y="199"/>
                    </a:lnTo>
                    <a:lnTo>
                      <a:pt x="1219" y="199"/>
                    </a:lnTo>
                    <a:lnTo>
                      <a:pt x="1219" y="199"/>
                    </a:lnTo>
                    <a:lnTo>
                      <a:pt x="1221" y="199"/>
                    </a:lnTo>
                    <a:lnTo>
                      <a:pt x="1221" y="199"/>
                    </a:lnTo>
                    <a:lnTo>
                      <a:pt x="1221" y="199"/>
                    </a:lnTo>
                    <a:lnTo>
                      <a:pt x="1223" y="199"/>
                    </a:lnTo>
                    <a:lnTo>
                      <a:pt x="1223" y="199"/>
                    </a:lnTo>
                    <a:lnTo>
                      <a:pt x="1225" y="199"/>
                    </a:lnTo>
                    <a:lnTo>
                      <a:pt x="1225" y="199"/>
                    </a:lnTo>
                    <a:lnTo>
                      <a:pt x="1225" y="199"/>
                    </a:lnTo>
                    <a:lnTo>
                      <a:pt x="1225" y="199"/>
                    </a:lnTo>
                    <a:lnTo>
                      <a:pt x="1228" y="201"/>
                    </a:lnTo>
                    <a:lnTo>
                      <a:pt x="1228" y="201"/>
                    </a:lnTo>
                    <a:lnTo>
                      <a:pt x="1230" y="201"/>
                    </a:lnTo>
                    <a:lnTo>
                      <a:pt x="1230" y="201"/>
                    </a:lnTo>
                    <a:lnTo>
                      <a:pt x="1230" y="201"/>
                    </a:lnTo>
                    <a:lnTo>
                      <a:pt x="1232" y="201"/>
                    </a:lnTo>
                    <a:lnTo>
                      <a:pt x="1232" y="201"/>
                    </a:lnTo>
                    <a:lnTo>
                      <a:pt x="1232" y="201"/>
                    </a:lnTo>
                    <a:lnTo>
                      <a:pt x="1234" y="201"/>
                    </a:lnTo>
                    <a:lnTo>
                      <a:pt x="1237" y="201"/>
                    </a:lnTo>
                    <a:lnTo>
                      <a:pt x="1237" y="201"/>
                    </a:lnTo>
                    <a:lnTo>
                      <a:pt x="1237" y="201"/>
                    </a:lnTo>
                    <a:lnTo>
                      <a:pt x="1239" y="201"/>
                    </a:lnTo>
                    <a:lnTo>
                      <a:pt x="1239" y="201"/>
                    </a:lnTo>
                    <a:lnTo>
                      <a:pt x="1239" y="201"/>
                    </a:lnTo>
                    <a:lnTo>
                      <a:pt x="1241" y="202"/>
                    </a:lnTo>
                    <a:lnTo>
                      <a:pt x="1241" y="202"/>
                    </a:lnTo>
                    <a:lnTo>
                      <a:pt x="1241" y="202"/>
                    </a:lnTo>
                    <a:lnTo>
                      <a:pt x="1243" y="204"/>
                    </a:lnTo>
                    <a:lnTo>
                      <a:pt x="1243" y="204"/>
                    </a:lnTo>
                    <a:lnTo>
                      <a:pt x="1243" y="204"/>
                    </a:lnTo>
                    <a:lnTo>
                      <a:pt x="1243" y="204"/>
                    </a:lnTo>
                    <a:lnTo>
                      <a:pt x="1241" y="206"/>
                    </a:lnTo>
                    <a:lnTo>
                      <a:pt x="1241" y="206"/>
                    </a:lnTo>
                    <a:lnTo>
                      <a:pt x="1241" y="206"/>
                    </a:lnTo>
                    <a:lnTo>
                      <a:pt x="1241" y="206"/>
                    </a:lnTo>
                    <a:lnTo>
                      <a:pt x="1241" y="206"/>
                    </a:lnTo>
                    <a:lnTo>
                      <a:pt x="1241" y="206"/>
                    </a:lnTo>
                    <a:lnTo>
                      <a:pt x="1241" y="206"/>
                    </a:lnTo>
                    <a:lnTo>
                      <a:pt x="1241" y="206"/>
                    </a:lnTo>
                    <a:lnTo>
                      <a:pt x="1241" y="208"/>
                    </a:lnTo>
                    <a:lnTo>
                      <a:pt x="1241" y="208"/>
                    </a:lnTo>
                    <a:lnTo>
                      <a:pt x="1239" y="208"/>
                    </a:lnTo>
                    <a:lnTo>
                      <a:pt x="1239" y="208"/>
                    </a:lnTo>
                    <a:lnTo>
                      <a:pt x="1239" y="208"/>
                    </a:lnTo>
                    <a:lnTo>
                      <a:pt x="1237" y="208"/>
                    </a:lnTo>
                    <a:lnTo>
                      <a:pt x="1237" y="208"/>
                    </a:lnTo>
                    <a:lnTo>
                      <a:pt x="1237" y="210"/>
                    </a:lnTo>
                    <a:lnTo>
                      <a:pt x="1237" y="210"/>
                    </a:lnTo>
                    <a:lnTo>
                      <a:pt x="1237" y="210"/>
                    </a:lnTo>
                    <a:lnTo>
                      <a:pt x="1237" y="210"/>
                    </a:lnTo>
                    <a:lnTo>
                      <a:pt x="1237" y="211"/>
                    </a:lnTo>
                    <a:lnTo>
                      <a:pt x="1235" y="211"/>
                    </a:lnTo>
                    <a:lnTo>
                      <a:pt x="1235" y="211"/>
                    </a:lnTo>
                    <a:lnTo>
                      <a:pt x="1235" y="211"/>
                    </a:lnTo>
                    <a:lnTo>
                      <a:pt x="1235" y="211"/>
                    </a:lnTo>
                    <a:lnTo>
                      <a:pt x="1235" y="211"/>
                    </a:lnTo>
                    <a:lnTo>
                      <a:pt x="1234" y="213"/>
                    </a:lnTo>
                    <a:lnTo>
                      <a:pt x="1234" y="213"/>
                    </a:lnTo>
                    <a:lnTo>
                      <a:pt x="1234" y="213"/>
                    </a:lnTo>
                    <a:lnTo>
                      <a:pt x="1234" y="213"/>
                    </a:lnTo>
                    <a:lnTo>
                      <a:pt x="1234" y="215"/>
                    </a:lnTo>
                    <a:lnTo>
                      <a:pt x="1234" y="215"/>
                    </a:lnTo>
                    <a:lnTo>
                      <a:pt x="1234" y="215"/>
                    </a:lnTo>
                    <a:lnTo>
                      <a:pt x="1234" y="215"/>
                    </a:lnTo>
                    <a:lnTo>
                      <a:pt x="1235" y="215"/>
                    </a:lnTo>
                    <a:lnTo>
                      <a:pt x="1235" y="215"/>
                    </a:lnTo>
                    <a:lnTo>
                      <a:pt x="1237" y="215"/>
                    </a:lnTo>
                    <a:lnTo>
                      <a:pt x="1239" y="215"/>
                    </a:lnTo>
                    <a:lnTo>
                      <a:pt x="1239" y="215"/>
                    </a:lnTo>
                    <a:lnTo>
                      <a:pt x="1239" y="215"/>
                    </a:lnTo>
                    <a:lnTo>
                      <a:pt x="1239" y="215"/>
                    </a:lnTo>
                    <a:lnTo>
                      <a:pt x="1239" y="215"/>
                    </a:lnTo>
                    <a:lnTo>
                      <a:pt x="1241" y="215"/>
                    </a:lnTo>
                    <a:lnTo>
                      <a:pt x="1241" y="215"/>
                    </a:lnTo>
                    <a:lnTo>
                      <a:pt x="1241" y="217"/>
                    </a:lnTo>
                    <a:lnTo>
                      <a:pt x="1241" y="217"/>
                    </a:lnTo>
                    <a:lnTo>
                      <a:pt x="1241" y="217"/>
                    </a:lnTo>
                    <a:lnTo>
                      <a:pt x="1243" y="217"/>
                    </a:lnTo>
                    <a:lnTo>
                      <a:pt x="1243" y="219"/>
                    </a:lnTo>
                    <a:lnTo>
                      <a:pt x="1244" y="219"/>
                    </a:lnTo>
                    <a:lnTo>
                      <a:pt x="1246" y="219"/>
                    </a:lnTo>
                    <a:lnTo>
                      <a:pt x="1246" y="219"/>
                    </a:lnTo>
                    <a:lnTo>
                      <a:pt x="1248" y="219"/>
                    </a:lnTo>
                    <a:lnTo>
                      <a:pt x="1248" y="219"/>
                    </a:lnTo>
                    <a:lnTo>
                      <a:pt x="1250" y="219"/>
                    </a:lnTo>
                    <a:lnTo>
                      <a:pt x="1250" y="219"/>
                    </a:lnTo>
                    <a:lnTo>
                      <a:pt x="1250" y="219"/>
                    </a:lnTo>
                    <a:lnTo>
                      <a:pt x="1252" y="219"/>
                    </a:lnTo>
                    <a:lnTo>
                      <a:pt x="1252" y="219"/>
                    </a:lnTo>
                    <a:lnTo>
                      <a:pt x="1252" y="219"/>
                    </a:lnTo>
                    <a:lnTo>
                      <a:pt x="1253" y="220"/>
                    </a:lnTo>
                    <a:lnTo>
                      <a:pt x="1253" y="220"/>
                    </a:lnTo>
                    <a:lnTo>
                      <a:pt x="1255" y="220"/>
                    </a:lnTo>
                    <a:lnTo>
                      <a:pt x="1255" y="220"/>
                    </a:lnTo>
                    <a:lnTo>
                      <a:pt x="1257" y="220"/>
                    </a:lnTo>
                    <a:lnTo>
                      <a:pt x="1257" y="220"/>
                    </a:lnTo>
                    <a:lnTo>
                      <a:pt x="1257" y="220"/>
                    </a:lnTo>
                    <a:lnTo>
                      <a:pt x="1259" y="219"/>
                    </a:lnTo>
                    <a:lnTo>
                      <a:pt x="1259" y="219"/>
                    </a:lnTo>
                    <a:lnTo>
                      <a:pt x="1261" y="219"/>
                    </a:lnTo>
                    <a:lnTo>
                      <a:pt x="1261" y="219"/>
                    </a:lnTo>
                    <a:lnTo>
                      <a:pt x="1261" y="219"/>
                    </a:lnTo>
                    <a:lnTo>
                      <a:pt x="1262" y="219"/>
                    </a:lnTo>
                    <a:lnTo>
                      <a:pt x="1262" y="217"/>
                    </a:lnTo>
                    <a:lnTo>
                      <a:pt x="1262" y="217"/>
                    </a:lnTo>
                    <a:lnTo>
                      <a:pt x="1264" y="217"/>
                    </a:lnTo>
                    <a:lnTo>
                      <a:pt x="1264" y="217"/>
                    </a:lnTo>
                    <a:lnTo>
                      <a:pt x="1266" y="215"/>
                    </a:lnTo>
                    <a:lnTo>
                      <a:pt x="1266" y="215"/>
                    </a:lnTo>
                    <a:lnTo>
                      <a:pt x="1266" y="215"/>
                    </a:lnTo>
                    <a:lnTo>
                      <a:pt x="1266" y="215"/>
                    </a:lnTo>
                    <a:lnTo>
                      <a:pt x="1266" y="215"/>
                    </a:lnTo>
                    <a:lnTo>
                      <a:pt x="1268" y="215"/>
                    </a:lnTo>
                    <a:lnTo>
                      <a:pt x="1268" y="215"/>
                    </a:lnTo>
                    <a:lnTo>
                      <a:pt x="1270" y="215"/>
                    </a:lnTo>
                    <a:lnTo>
                      <a:pt x="1270" y="215"/>
                    </a:lnTo>
                    <a:lnTo>
                      <a:pt x="1270" y="215"/>
                    </a:lnTo>
                    <a:lnTo>
                      <a:pt x="1272" y="215"/>
                    </a:lnTo>
                    <a:lnTo>
                      <a:pt x="1272" y="215"/>
                    </a:lnTo>
                    <a:lnTo>
                      <a:pt x="1273" y="215"/>
                    </a:lnTo>
                    <a:lnTo>
                      <a:pt x="1273" y="215"/>
                    </a:lnTo>
                    <a:lnTo>
                      <a:pt x="1273" y="215"/>
                    </a:lnTo>
                    <a:lnTo>
                      <a:pt x="1273" y="213"/>
                    </a:lnTo>
                    <a:lnTo>
                      <a:pt x="1275" y="213"/>
                    </a:lnTo>
                    <a:lnTo>
                      <a:pt x="1275" y="213"/>
                    </a:lnTo>
                    <a:lnTo>
                      <a:pt x="1277" y="213"/>
                    </a:lnTo>
                    <a:lnTo>
                      <a:pt x="1279" y="213"/>
                    </a:lnTo>
                    <a:lnTo>
                      <a:pt x="1279" y="213"/>
                    </a:lnTo>
                    <a:lnTo>
                      <a:pt x="1281" y="213"/>
                    </a:lnTo>
                    <a:lnTo>
                      <a:pt x="1281" y="213"/>
                    </a:lnTo>
                    <a:lnTo>
                      <a:pt x="1281" y="213"/>
                    </a:lnTo>
                    <a:lnTo>
                      <a:pt x="1282" y="213"/>
                    </a:lnTo>
                    <a:lnTo>
                      <a:pt x="1282" y="213"/>
                    </a:lnTo>
                    <a:lnTo>
                      <a:pt x="1284" y="213"/>
                    </a:lnTo>
                    <a:lnTo>
                      <a:pt x="1284" y="213"/>
                    </a:lnTo>
                    <a:lnTo>
                      <a:pt x="1286" y="213"/>
                    </a:lnTo>
                    <a:lnTo>
                      <a:pt x="1286" y="213"/>
                    </a:lnTo>
                    <a:lnTo>
                      <a:pt x="1286" y="215"/>
                    </a:lnTo>
                    <a:lnTo>
                      <a:pt x="1286" y="213"/>
                    </a:lnTo>
                    <a:lnTo>
                      <a:pt x="1288" y="213"/>
                    </a:lnTo>
                    <a:lnTo>
                      <a:pt x="1288" y="213"/>
                    </a:lnTo>
                    <a:lnTo>
                      <a:pt x="1288" y="213"/>
                    </a:lnTo>
                    <a:lnTo>
                      <a:pt x="1288" y="215"/>
                    </a:lnTo>
                    <a:lnTo>
                      <a:pt x="1288" y="215"/>
                    </a:lnTo>
                    <a:lnTo>
                      <a:pt x="1290" y="215"/>
                    </a:lnTo>
                    <a:lnTo>
                      <a:pt x="1290" y="215"/>
                    </a:lnTo>
                    <a:lnTo>
                      <a:pt x="1290" y="215"/>
                    </a:lnTo>
                    <a:lnTo>
                      <a:pt x="1291" y="215"/>
                    </a:lnTo>
                    <a:lnTo>
                      <a:pt x="1291" y="215"/>
                    </a:lnTo>
                    <a:lnTo>
                      <a:pt x="1291" y="215"/>
                    </a:lnTo>
                    <a:lnTo>
                      <a:pt x="1293" y="215"/>
                    </a:lnTo>
                    <a:lnTo>
                      <a:pt x="1293" y="217"/>
                    </a:lnTo>
                    <a:lnTo>
                      <a:pt x="1293" y="217"/>
                    </a:lnTo>
                    <a:lnTo>
                      <a:pt x="1295" y="217"/>
                    </a:lnTo>
                    <a:lnTo>
                      <a:pt x="1295" y="217"/>
                    </a:lnTo>
                    <a:lnTo>
                      <a:pt x="1297" y="217"/>
                    </a:lnTo>
                    <a:lnTo>
                      <a:pt x="1297" y="217"/>
                    </a:lnTo>
                    <a:lnTo>
                      <a:pt x="1297" y="217"/>
                    </a:lnTo>
                    <a:lnTo>
                      <a:pt x="1297" y="217"/>
                    </a:lnTo>
                    <a:lnTo>
                      <a:pt x="1299" y="219"/>
                    </a:lnTo>
                    <a:lnTo>
                      <a:pt x="1299" y="219"/>
                    </a:lnTo>
                    <a:lnTo>
                      <a:pt x="1299" y="219"/>
                    </a:lnTo>
                    <a:lnTo>
                      <a:pt x="1299" y="220"/>
                    </a:lnTo>
                    <a:lnTo>
                      <a:pt x="1300" y="220"/>
                    </a:lnTo>
                    <a:lnTo>
                      <a:pt x="1300" y="220"/>
                    </a:lnTo>
                    <a:lnTo>
                      <a:pt x="1302" y="220"/>
                    </a:lnTo>
                    <a:lnTo>
                      <a:pt x="1302" y="220"/>
                    </a:lnTo>
                    <a:lnTo>
                      <a:pt x="1302" y="220"/>
                    </a:lnTo>
                    <a:lnTo>
                      <a:pt x="1302" y="220"/>
                    </a:lnTo>
                    <a:lnTo>
                      <a:pt x="1304" y="222"/>
                    </a:lnTo>
                    <a:lnTo>
                      <a:pt x="1304" y="222"/>
                    </a:lnTo>
                    <a:lnTo>
                      <a:pt x="1306" y="222"/>
                    </a:lnTo>
                    <a:lnTo>
                      <a:pt x="1308" y="222"/>
                    </a:lnTo>
                    <a:lnTo>
                      <a:pt x="1310" y="222"/>
                    </a:lnTo>
                    <a:lnTo>
                      <a:pt x="1310" y="222"/>
                    </a:lnTo>
                    <a:lnTo>
                      <a:pt x="1310" y="222"/>
                    </a:lnTo>
                    <a:lnTo>
                      <a:pt x="1311" y="222"/>
                    </a:lnTo>
                    <a:lnTo>
                      <a:pt x="1311" y="222"/>
                    </a:lnTo>
                    <a:lnTo>
                      <a:pt x="1313" y="222"/>
                    </a:lnTo>
                    <a:lnTo>
                      <a:pt x="1313" y="222"/>
                    </a:lnTo>
                    <a:lnTo>
                      <a:pt x="1313" y="222"/>
                    </a:lnTo>
                    <a:lnTo>
                      <a:pt x="1315" y="222"/>
                    </a:lnTo>
                    <a:lnTo>
                      <a:pt x="1315" y="224"/>
                    </a:lnTo>
                    <a:lnTo>
                      <a:pt x="1315" y="224"/>
                    </a:lnTo>
                    <a:lnTo>
                      <a:pt x="1315" y="224"/>
                    </a:lnTo>
                    <a:lnTo>
                      <a:pt x="1317" y="224"/>
                    </a:lnTo>
                    <a:lnTo>
                      <a:pt x="1317" y="224"/>
                    </a:lnTo>
                    <a:lnTo>
                      <a:pt x="1319" y="224"/>
                    </a:lnTo>
                    <a:lnTo>
                      <a:pt x="1319" y="224"/>
                    </a:lnTo>
                    <a:lnTo>
                      <a:pt x="1320" y="224"/>
                    </a:lnTo>
                    <a:lnTo>
                      <a:pt x="1320" y="224"/>
                    </a:lnTo>
                    <a:lnTo>
                      <a:pt x="1320" y="224"/>
                    </a:lnTo>
                    <a:lnTo>
                      <a:pt x="1320" y="224"/>
                    </a:lnTo>
                    <a:lnTo>
                      <a:pt x="1322" y="224"/>
                    </a:lnTo>
                    <a:lnTo>
                      <a:pt x="1322" y="222"/>
                    </a:lnTo>
                    <a:lnTo>
                      <a:pt x="1322" y="222"/>
                    </a:lnTo>
                    <a:lnTo>
                      <a:pt x="1322" y="222"/>
                    </a:lnTo>
                    <a:lnTo>
                      <a:pt x="1324" y="222"/>
                    </a:lnTo>
                    <a:lnTo>
                      <a:pt x="1324" y="220"/>
                    </a:lnTo>
                    <a:lnTo>
                      <a:pt x="1324" y="220"/>
                    </a:lnTo>
                    <a:lnTo>
                      <a:pt x="1324" y="220"/>
                    </a:lnTo>
                    <a:lnTo>
                      <a:pt x="1324" y="220"/>
                    </a:lnTo>
                    <a:lnTo>
                      <a:pt x="1324" y="220"/>
                    </a:lnTo>
                    <a:lnTo>
                      <a:pt x="1324" y="220"/>
                    </a:lnTo>
                    <a:lnTo>
                      <a:pt x="1326" y="220"/>
                    </a:lnTo>
                    <a:lnTo>
                      <a:pt x="1326" y="220"/>
                    </a:lnTo>
                    <a:lnTo>
                      <a:pt x="1326" y="220"/>
                    </a:lnTo>
                    <a:lnTo>
                      <a:pt x="1326" y="220"/>
                    </a:lnTo>
                    <a:lnTo>
                      <a:pt x="1326" y="220"/>
                    </a:lnTo>
                    <a:lnTo>
                      <a:pt x="1328" y="220"/>
                    </a:lnTo>
                    <a:lnTo>
                      <a:pt x="1328" y="220"/>
                    </a:lnTo>
                    <a:lnTo>
                      <a:pt x="1328" y="220"/>
                    </a:lnTo>
                    <a:lnTo>
                      <a:pt x="1328" y="219"/>
                    </a:lnTo>
                    <a:lnTo>
                      <a:pt x="1328" y="219"/>
                    </a:lnTo>
                    <a:lnTo>
                      <a:pt x="1329" y="219"/>
                    </a:lnTo>
                    <a:lnTo>
                      <a:pt x="1329" y="219"/>
                    </a:lnTo>
                    <a:lnTo>
                      <a:pt x="1329" y="219"/>
                    </a:lnTo>
                    <a:lnTo>
                      <a:pt x="1329" y="219"/>
                    </a:lnTo>
                    <a:lnTo>
                      <a:pt x="1331" y="219"/>
                    </a:lnTo>
                    <a:lnTo>
                      <a:pt x="1331" y="219"/>
                    </a:lnTo>
                    <a:lnTo>
                      <a:pt x="1331" y="219"/>
                    </a:lnTo>
                    <a:lnTo>
                      <a:pt x="1331" y="219"/>
                    </a:lnTo>
                    <a:lnTo>
                      <a:pt x="1331" y="219"/>
                    </a:lnTo>
                    <a:lnTo>
                      <a:pt x="1331" y="219"/>
                    </a:lnTo>
                    <a:lnTo>
                      <a:pt x="1331" y="219"/>
                    </a:lnTo>
                    <a:lnTo>
                      <a:pt x="1333" y="219"/>
                    </a:lnTo>
                    <a:lnTo>
                      <a:pt x="1333" y="219"/>
                    </a:lnTo>
                    <a:lnTo>
                      <a:pt x="1333" y="219"/>
                    </a:lnTo>
                    <a:lnTo>
                      <a:pt x="1333" y="219"/>
                    </a:lnTo>
                    <a:lnTo>
                      <a:pt x="1335" y="219"/>
                    </a:lnTo>
                    <a:lnTo>
                      <a:pt x="1335" y="219"/>
                    </a:lnTo>
                    <a:lnTo>
                      <a:pt x="1335" y="219"/>
                    </a:lnTo>
                    <a:lnTo>
                      <a:pt x="1335" y="219"/>
                    </a:lnTo>
                    <a:lnTo>
                      <a:pt x="1337" y="219"/>
                    </a:lnTo>
                    <a:lnTo>
                      <a:pt x="1337" y="219"/>
                    </a:lnTo>
                    <a:lnTo>
                      <a:pt x="1337" y="217"/>
                    </a:lnTo>
                    <a:lnTo>
                      <a:pt x="1337" y="217"/>
                    </a:lnTo>
                    <a:lnTo>
                      <a:pt x="1338" y="219"/>
                    </a:lnTo>
                    <a:lnTo>
                      <a:pt x="1338" y="219"/>
                    </a:lnTo>
                    <a:lnTo>
                      <a:pt x="1338" y="219"/>
                    </a:lnTo>
                    <a:lnTo>
                      <a:pt x="1340" y="219"/>
                    </a:lnTo>
                    <a:lnTo>
                      <a:pt x="1340" y="219"/>
                    </a:lnTo>
                    <a:lnTo>
                      <a:pt x="1340" y="219"/>
                    </a:lnTo>
                    <a:lnTo>
                      <a:pt x="1340" y="219"/>
                    </a:lnTo>
                    <a:lnTo>
                      <a:pt x="1340" y="219"/>
                    </a:lnTo>
                    <a:lnTo>
                      <a:pt x="1340" y="219"/>
                    </a:lnTo>
                    <a:lnTo>
                      <a:pt x="1340" y="219"/>
                    </a:lnTo>
                    <a:lnTo>
                      <a:pt x="1342" y="219"/>
                    </a:lnTo>
                    <a:lnTo>
                      <a:pt x="1342" y="219"/>
                    </a:lnTo>
                    <a:lnTo>
                      <a:pt x="1342" y="219"/>
                    </a:lnTo>
                    <a:lnTo>
                      <a:pt x="1342" y="219"/>
                    </a:lnTo>
                    <a:lnTo>
                      <a:pt x="1342" y="219"/>
                    </a:lnTo>
                    <a:lnTo>
                      <a:pt x="1342" y="217"/>
                    </a:lnTo>
                    <a:lnTo>
                      <a:pt x="1342" y="217"/>
                    </a:lnTo>
                    <a:lnTo>
                      <a:pt x="1342" y="217"/>
                    </a:lnTo>
                    <a:lnTo>
                      <a:pt x="1344" y="217"/>
                    </a:lnTo>
                    <a:lnTo>
                      <a:pt x="1344" y="219"/>
                    </a:lnTo>
                    <a:lnTo>
                      <a:pt x="1344" y="219"/>
                    </a:lnTo>
                    <a:lnTo>
                      <a:pt x="1344" y="219"/>
                    </a:lnTo>
                    <a:lnTo>
                      <a:pt x="1346" y="219"/>
                    </a:lnTo>
                    <a:lnTo>
                      <a:pt x="1346" y="219"/>
                    </a:lnTo>
                    <a:lnTo>
                      <a:pt x="1346" y="219"/>
                    </a:lnTo>
                    <a:lnTo>
                      <a:pt x="1348" y="219"/>
                    </a:lnTo>
                    <a:lnTo>
                      <a:pt x="1348" y="219"/>
                    </a:lnTo>
                    <a:lnTo>
                      <a:pt x="1348" y="219"/>
                    </a:lnTo>
                    <a:lnTo>
                      <a:pt x="1348" y="219"/>
                    </a:lnTo>
                    <a:lnTo>
                      <a:pt x="1349" y="219"/>
                    </a:lnTo>
                    <a:lnTo>
                      <a:pt x="1349" y="219"/>
                    </a:lnTo>
                    <a:lnTo>
                      <a:pt x="1351" y="219"/>
                    </a:lnTo>
                    <a:lnTo>
                      <a:pt x="1351" y="219"/>
                    </a:lnTo>
                    <a:lnTo>
                      <a:pt x="1351" y="219"/>
                    </a:lnTo>
                    <a:lnTo>
                      <a:pt x="1351" y="220"/>
                    </a:lnTo>
                    <a:lnTo>
                      <a:pt x="1351" y="220"/>
                    </a:lnTo>
                    <a:lnTo>
                      <a:pt x="1351" y="220"/>
                    </a:lnTo>
                    <a:lnTo>
                      <a:pt x="1351" y="220"/>
                    </a:lnTo>
                    <a:lnTo>
                      <a:pt x="1353" y="220"/>
                    </a:lnTo>
                    <a:lnTo>
                      <a:pt x="1353" y="220"/>
                    </a:lnTo>
                    <a:lnTo>
                      <a:pt x="1353" y="220"/>
                    </a:lnTo>
                    <a:lnTo>
                      <a:pt x="1353" y="220"/>
                    </a:lnTo>
                    <a:lnTo>
                      <a:pt x="1353" y="220"/>
                    </a:lnTo>
                    <a:lnTo>
                      <a:pt x="1353" y="220"/>
                    </a:lnTo>
                    <a:lnTo>
                      <a:pt x="1355" y="220"/>
                    </a:lnTo>
                    <a:lnTo>
                      <a:pt x="1355" y="220"/>
                    </a:lnTo>
                    <a:lnTo>
                      <a:pt x="1355" y="220"/>
                    </a:lnTo>
                    <a:lnTo>
                      <a:pt x="1355" y="220"/>
                    </a:lnTo>
                    <a:lnTo>
                      <a:pt x="1355" y="220"/>
                    </a:lnTo>
                    <a:lnTo>
                      <a:pt x="1355" y="220"/>
                    </a:lnTo>
                    <a:lnTo>
                      <a:pt x="1355" y="220"/>
                    </a:lnTo>
                    <a:lnTo>
                      <a:pt x="1355" y="220"/>
                    </a:lnTo>
                    <a:lnTo>
                      <a:pt x="1357" y="219"/>
                    </a:lnTo>
                    <a:lnTo>
                      <a:pt x="1357" y="219"/>
                    </a:lnTo>
                    <a:lnTo>
                      <a:pt x="1357" y="219"/>
                    </a:lnTo>
                    <a:lnTo>
                      <a:pt x="1357" y="219"/>
                    </a:lnTo>
                    <a:lnTo>
                      <a:pt x="1357" y="219"/>
                    </a:lnTo>
                    <a:lnTo>
                      <a:pt x="1357" y="219"/>
                    </a:lnTo>
                    <a:lnTo>
                      <a:pt x="1357" y="219"/>
                    </a:lnTo>
                    <a:lnTo>
                      <a:pt x="1357" y="219"/>
                    </a:lnTo>
                    <a:lnTo>
                      <a:pt x="1357" y="219"/>
                    </a:lnTo>
                    <a:lnTo>
                      <a:pt x="1358" y="219"/>
                    </a:lnTo>
                    <a:lnTo>
                      <a:pt x="1358" y="219"/>
                    </a:lnTo>
                    <a:lnTo>
                      <a:pt x="1358" y="219"/>
                    </a:lnTo>
                    <a:lnTo>
                      <a:pt x="1358" y="219"/>
                    </a:lnTo>
                    <a:lnTo>
                      <a:pt x="1358" y="219"/>
                    </a:lnTo>
                    <a:lnTo>
                      <a:pt x="1358" y="220"/>
                    </a:lnTo>
                    <a:lnTo>
                      <a:pt x="1360" y="220"/>
                    </a:lnTo>
                    <a:lnTo>
                      <a:pt x="1360" y="219"/>
                    </a:lnTo>
                    <a:lnTo>
                      <a:pt x="1360" y="219"/>
                    </a:lnTo>
                    <a:lnTo>
                      <a:pt x="1360" y="219"/>
                    </a:lnTo>
                    <a:lnTo>
                      <a:pt x="1360" y="219"/>
                    </a:lnTo>
                    <a:lnTo>
                      <a:pt x="1360" y="219"/>
                    </a:lnTo>
                    <a:lnTo>
                      <a:pt x="1360" y="219"/>
                    </a:lnTo>
                    <a:lnTo>
                      <a:pt x="1360" y="219"/>
                    </a:lnTo>
                    <a:lnTo>
                      <a:pt x="1360" y="219"/>
                    </a:lnTo>
                    <a:lnTo>
                      <a:pt x="1360" y="219"/>
                    </a:lnTo>
                    <a:lnTo>
                      <a:pt x="1362" y="219"/>
                    </a:lnTo>
                    <a:lnTo>
                      <a:pt x="1362" y="219"/>
                    </a:lnTo>
                    <a:lnTo>
                      <a:pt x="1362" y="219"/>
                    </a:lnTo>
                    <a:lnTo>
                      <a:pt x="1362" y="219"/>
                    </a:lnTo>
                    <a:lnTo>
                      <a:pt x="1362" y="219"/>
                    </a:lnTo>
                    <a:lnTo>
                      <a:pt x="1362" y="219"/>
                    </a:lnTo>
                    <a:lnTo>
                      <a:pt x="1362" y="219"/>
                    </a:lnTo>
                    <a:lnTo>
                      <a:pt x="1364" y="219"/>
                    </a:lnTo>
                    <a:lnTo>
                      <a:pt x="1364" y="219"/>
                    </a:lnTo>
                    <a:lnTo>
                      <a:pt x="1364" y="219"/>
                    </a:lnTo>
                    <a:lnTo>
                      <a:pt x="1364" y="219"/>
                    </a:lnTo>
                    <a:lnTo>
                      <a:pt x="1364" y="219"/>
                    </a:lnTo>
                    <a:lnTo>
                      <a:pt x="1364" y="219"/>
                    </a:lnTo>
                    <a:lnTo>
                      <a:pt x="1364" y="219"/>
                    </a:lnTo>
                    <a:lnTo>
                      <a:pt x="1364" y="219"/>
                    </a:lnTo>
                    <a:lnTo>
                      <a:pt x="1366" y="219"/>
                    </a:lnTo>
                    <a:lnTo>
                      <a:pt x="1366" y="219"/>
                    </a:lnTo>
                    <a:lnTo>
                      <a:pt x="1366" y="219"/>
                    </a:lnTo>
                    <a:lnTo>
                      <a:pt x="1366" y="220"/>
                    </a:lnTo>
                    <a:lnTo>
                      <a:pt x="1366" y="219"/>
                    </a:lnTo>
                    <a:lnTo>
                      <a:pt x="1367" y="219"/>
                    </a:lnTo>
                    <a:lnTo>
                      <a:pt x="1367" y="219"/>
                    </a:lnTo>
                    <a:lnTo>
                      <a:pt x="1367" y="219"/>
                    </a:lnTo>
                    <a:lnTo>
                      <a:pt x="1367" y="219"/>
                    </a:lnTo>
                    <a:lnTo>
                      <a:pt x="1367" y="219"/>
                    </a:lnTo>
                    <a:lnTo>
                      <a:pt x="1367" y="220"/>
                    </a:lnTo>
                    <a:lnTo>
                      <a:pt x="1367" y="220"/>
                    </a:lnTo>
                    <a:lnTo>
                      <a:pt x="1367" y="220"/>
                    </a:lnTo>
                    <a:lnTo>
                      <a:pt x="1367" y="219"/>
                    </a:lnTo>
                    <a:lnTo>
                      <a:pt x="1367" y="219"/>
                    </a:lnTo>
                    <a:lnTo>
                      <a:pt x="1369" y="219"/>
                    </a:lnTo>
                    <a:lnTo>
                      <a:pt x="1369" y="219"/>
                    </a:lnTo>
                    <a:lnTo>
                      <a:pt x="1369" y="220"/>
                    </a:lnTo>
                    <a:lnTo>
                      <a:pt x="1369" y="220"/>
                    </a:lnTo>
                    <a:lnTo>
                      <a:pt x="1371" y="220"/>
                    </a:lnTo>
                    <a:lnTo>
                      <a:pt x="1371" y="220"/>
                    </a:lnTo>
                    <a:lnTo>
                      <a:pt x="1371" y="220"/>
                    </a:lnTo>
                    <a:lnTo>
                      <a:pt x="1373" y="220"/>
                    </a:lnTo>
                    <a:lnTo>
                      <a:pt x="1373" y="220"/>
                    </a:lnTo>
                    <a:lnTo>
                      <a:pt x="1373" y="220"/>
                    </a:lnTo>
                    <a:lnTo>
                      <a:pt x="1373" y="220"/>
                    </a:lnTo>
                    <a:lnTo>
                      <a:pt x="1373" y="220"/>
                    </a:lnTo>
                    <a:lnTo>
                      <a:pt x="1373" y="220"/>
                    </a:lnTo>
                    <a:lnTo>
                      <a:pt x="1373" y="220"/>
                    </a:lnTo>
                    <a:lnTo>
                      <a:pt x="1373" y="220"/>
                    </a:lnTo>
                    <a:lnTo>
                      <a:pt x="1373" y="220"/>
                    </a:lnTo>
                    <a:lnTo>
                      <a:pt x="1375" y="220"/>
                    </a:lnTo>
                    <a:lnTo>
                      <a:pt x="1375" y="220"/>
                    </a:lnTo>
                    <a:lnTo>
                      <a:pt x="1375" y="219"/>
                    </a:lnTo>
                    <a:lnTo>
                      <a:pt x="1375" y="219"/>
                    </a:lnTo>
                    <a:lnTo>
                      <a:pt x="1375" y="219"/>
                    </a:lnTo>
                    <a:lnTo>
                      <a:pt x="1376" y="219"/>
                    </a:lnTo>
                    <a:lnTo>
                      <a:pt x="1376" y="217"/>
                    </a:lnTo>
                    <a:lnTo>
                      <a:pt x="1376" y="217"/>
                    </a:lnTo>
                    <a:lnTo>
                      <a:pt x="1376" y="217"/>
                    </a:lnTo>
                    <a:lnTo>
                      <a:pt x="1376" y="217"/>
                    </a:lnTo>
                    <a:lnTo>
                      <a:pt x="1376" y="217"/>
                    </a:lnTo>
                    <a:lnTo>
                      <a:pt x="1378" y="217"/>
                    </a:lnTo>
                    <a:lnTo>
                      <a:pt x="1378" y="217"/>
                    </a:lnTo>
                    <a:lnTo>
                      <a:pt x="1376" y="217"/>
                    </a:lnTo>
                    <a:lnTo>
                      <a:pt x="1376" y="215"/>
                    </a:lnTo>
                    <a:lnTo>
                      <a:pt x="1376" y="215"/>
                    </a:lnTo>
                    <a:lnTo>
                      <a:pt x="1376" y="215"/>
                    </a:lnTo>
                    <a:lnTo>
                      <a:pt x="1376" y="215"/>
                    </a:lnTo>
                    <a:lnTo>
                      <a:pt x="1375" y="215"/>
                    </a:lnTo>
                    <a:lnTo>
                      <a:pt x="1375" y="215"/>
                    </a:lnTo>
                    <a:lnTo>
                      <a:pt x="1375" y="215"/>
                    </a:lnTo>
                    <a:lnTo>
                      <a:pt x="1375" y="213"/>
                    </a:lnTo>
                    <a:lnTo>
                      <a:pt x="1375" y="213"/>
                    </a:lnTo>
                    <a:lnTo>
                      <a:pt x="1375" y="213"/>
                    </a:lnTo>
                    <a:lnTo>
                      <a:pt x="1375" y="211"/>
                    </a:lnTo>
                    <a:lnTo>
                      <a:pt x="1375" y="211"/>
                    </a:lnTo>
                    <a:lnTo>
                      <a:pt x="1375" y="211"/>
                    </a:lnTo>
                    <a:lnTo>
                      <a:pt x="1375" y="211"/>
                    </a:lnTo>
                    <a:lnTo>
                      <a:pt x="1375" y="211"/>
                    </a:lnTo>
                    <a:lnTo>
                      <a:pt x="1375" y="210"/>
                    </a:lnTo>
                    <a:lnTo>
                      <a:pt x="1375" y="210"/>
                    </a:lnTo>
                    <a:lnTo>
                      <a:pt x="1375" y="210"/>
                    </a:lnTo>
                    <a:lnTo>
                      <a:pt x="1376" y="210"/>
                    </a:lnTo>
                    <a:lnTo>
                      <a:pt x="1376" y="210"/>
                    </a:lnTo>
                    <a:lnTo>
                      <a:pt x="1378" y="210"/>
                    </a:lnTo>
                    <a:lnTo>
                      <a:pt x="1378" y="210"/>
                    </a:lnTo>
                    <a:lnTo>
                      <a:pt x="1380" y="210"/>
                    </a:lnTo>
                    <a:lnTo>
                      <a:pt x="1382" y="210"/>
                    </a:lnTo>
                    <a:lnTo>
                      <a:pt x="1382" y="210"/>
                    </a:lnTo>
                    <a:lnTo>
                      <a:pt x="1382" y="210"/>
                    </a:lnTo>
                    <a:lnTo>
                      <a:pt x="1382" y="210"/>
                    </a:lnTo>
                    <a:lnTo>
                      <a:pt x="1382" y="210"/>
                    </a:lnTo>
                    <a:lnTo>
                      <a:pt x="1382" y="210"/>
                    </a:lnTo>
                    <a:lnTo>
                      <a:pt x="1384" y="210"/>
                    </a:lnTo>
                    <a:lnTo>
                      <a:pt x="1384" y="208"/>
                    </a:lnTo>
                    <a:lnTo>
                      <a:pt x="1384" y="208"/>
                    </a:lnTo>
                    <a:lnTo>
                      <a:pt x="1384" y="208"/>
                    </a:lnTo>
                    <a:lnTo>
                      <a:pt x="1384" y="208"/>
                    </a:lnTo>
                    <a:lnTo>
                      <a:pt x="1384" y="208"/>
                    </a:lnTo>
                    <a:lnTo>
                      <a:pt x="1384" y="208"/>
                    </a:lnTo>
                    <a:lnTo>
                      <a:pt x="1385" y="208"/>
                    </a:lnTo>
                    <a:lnTo>
                      <a:pt x="1385" y="208"/>
                    </a:lnTo>
                    <a:lnTo>
                      <a:pt x="1385" y="208"/>
                    </a:lnTo>
                    <a:lnTo>
                      <a:pt x="1385" y="208"/>
                    </a:lnTo>
                    <a:lnTo>
                      <a:pt x="1385" y="208"/>
                    </a:lnTo>
                    <a:lnTo>
                      <a:pt x="1387" y="208"/>
                    </a:lnTo>
                    <a:lnTo>
                      <a:pt x="1387" y="208"/>
                    </a:lnTo>
                    <a:lnTo>
                      <a:pt x="1387" y="208"/>
                    </a:lnTo>
                    <a:lnTo>
                      <a:pt x="1387" y="208"/>
                    </a:lnTo>
                    <a:lnTo>
                      <a:pt x="1389" y="208"/>
                    </a:lnTo>
                    <a:lnTo>
                      <a:pt x="1391" y="208"/>
                    </a:lnTo>
                    <a:lnTo>
                      <a:pt x="1393" y="208"/>
                    </a:lnTo>
                    <a:lnTo>
                      <a:pt x="1393" y="208"/>
                    </a:lnTo>
                    <a:lnTo>
                      <a:pt x="1393" y="208"/>
                    </a:lnTo>
                    <a:lnTo>
                      <a:pt x="1395" y="208"/>
                    </a:lnTo>
                    <a:lnTo>
                      <a:pt x="1395" y="208"/>
                    </a:lnTo>
                    <a:lnTo>
                      <a:pt x="1396" y="208"/>
                    </a:lnTo>
                    <a:lnTo>
                      <a:pt x="1398" y="208"/>
                    </a:lnTo>
                    <a:lnTo>
                      <a:pt x="1398" y="208"/>
                    </a:lnTo>
                    <a:lnTo>
                      <a:pt x="1398" y="208"/>
                    </a:lnTo>
                    <a:lnTo>
                      <a:pt x="1400" y="208"/>
                    </a:lnTo>
                    <a:lnTo>
                      <a:pt x="1400" y="208"/>
                    </a:lnTo>
                    <a:lnTo>
                      <a:pt x="1400" y="208"/>
                    </a:lnTo>
                    <a:lnTo>
                      <a:pt x="1400" y="206"/>
                    </a:lnTo>
                    <a:lnTo>
                      <a:pt x="1402" y="206"/>
                    </a:lnTo>
                    <a:lnTo>
                      <a:pt x="1402" y="206"/>
                    </a:lnTo>
                    <a:lnTo>
                      <a:pt x="1402" y="206"/>
                    </a:lnTo>
                    <a:lnTo>
                      <a:pt x="1404" y="206"/>
                    </a:lnTo>
                    <a:lnTo>
                      <a:pt x="1404" y="206"/>
                    </a:lnTo>
                    <a:lnTo>
                      <a:pt x="1404" y="206"/>
                    </a:lnTo>
                    <a:lnTo>
                      <a:pt x="1405" y="206"/>
                    </a:lnTo>
                    <a:lnTo>
                      <a:pt x="1405" y="206"/>
                    </a:lnTo>
                    <a:lnTo>
                      <a:pt x="1407" y="206"/>
                    </a:lnTo>
                    <a:lnTo>
                      <a:pt x="1409" y="204"/>
                    </a:lnTo>
                    <a:lnTo>
                      <a:pt x="1409" y="204"/>
                    </a:lnTo>
                    <a:lnTo>
                      <a:pt x="1409" y="204"/>
                    </a:lnTo>
                    <a:lnTo>
                      <a:pt x="1411" y="204"/>
                    </a:lnTo>
                    <a:lnTo>
                      <a:pt x="1411" y="204"/>
                    </a:lnTo>
                    <a:lnTo>
                      <a:pt x="1413" y="202"/>
                    </a:lnTo>
                    <a:lnTo>
                      <a:pt x="1414" y="201"/>
                    </a:lnTo>
                    <a:lnTo>
                      <a:pt x="1414" y="201"/>
                    </a:lnTo>
                    <a:lnTo>
                      <a:pt x="1414" y="201"/>
                    </a:lnTo>
                    <a:lnTo>
                      <a:pt x="1416" y="201"/>
                    </a:lnTo>
                    <a:lnTo>
                      <a:pt x="1416" y="201"/>
                    </a:lnTo>
                    <a:lnTo>
                      <a:pt x="1416" y="201"/>
                    </a:lnTo>
                    <a:lnTo>
                      <a:pt x="1418" y="201"/>
                    </a:lnTo>
                    <a:lnTo>
                      <a:pt x="1418" y="201"/>
                    </a:lnTo>
                    <a:lnTo>
                      <a:pt x="1418" y="201"/>
                    </a:lnTo>
                    <a:lnTo>
                      <a:pt x="1418" y="201"/>
                    </a:lnTo>
                    <a:lnTo>
                      <a:pt x="1420" y="201"/>
                    </a:lnTo>
                    <a:lnTo>
                      <a:pt x="1420" y="201"/>
                    </a:lnTo>
                    <a:lnTo>
                      <a:pt x="1420" y="201"/>
                    </a:lnTo>
                    <a:lnTo>
                      <a:pt x="1422" y="201"/>
                    </a:lnTo>
                    <a:lnTo>
                      <a:pt x="1422" y="201"/>
                    </a:lnTo>
                    <a:lnTo>
                      <a:pt x="1422" y="199"/>
                    </a:lnTo>
                    <a:lnTo>
                      <a:pt x="1422" y="199"/>
                    </a:lnTo>
                    <a:lnTo>
                      <a:pt x="1423" y="199"/>
                    </a:lnTo>
                    <a:lnTo>
                      <a:pt x="1423" y="197"/>
                    </a:lnTo>
                    <a:lnTo>
                      <a:pt x="1423" y="197"/>
                    </a:lnTo>
                    <a:lnTo>
                      <a:pt x="1423" y="197"/>
                    </a:lnTo>
                    <a:lnTo>
                      <a:pt x="1423" y="195"/>
                    </a:lnTo>
                    <a:lnTo>
                      <a:pt x="1423" y="193"/>
                    </a:lnTo>
                    <a:lnTo>
                      <a:pt x="1423" y="193"/>
                    </a:lnTo>
                    <a:lnTo>
                      <a:pt x="1425" y="192"/>
                    </a:lnTo>
                    <a:lnTo>
                      <a:pt x="1425" y="192"/>
                    </a:lnTo>
                    <a:lnTo>
                      <a:pt x="1425" y="192"/>
                    </a:lnTo>
                    <a:lnTo>
                      <a:pt x="1427" y="190"/>
                    </a:lnTo>
                    <a:lnTo>
                      <a:pt x="1429" y="190"/>
                    </a:lnTo>
                    <a:lnTo>
                      <a:pt x="1429" y="190"/>
                    </a:lnTo>
                    <a:lnTo>
                      <a:pt x="1429" y="190"/>
                    </a:lnTo>
                    <a:lnTo>
                      <a:pt x="1431" y="190"/>
                    </a:lnTo>
                    <a:lnTo>
                      <a:pt x="1431" y="190"/>
                    </a:lnTo>
                    <a:lnTo>
                      <a:pt x="1431" y="188"/>
                    </a:lnTo>
                    <a:lnTo>
                      <a:pt x="1431" y="188"/>
                    </a:lnTo>
                    <a:lnTo>
                      <a:pt x="1433" y="188"/>
                    </a:lnTo>
                    <a:lnTo>
                      <a:pt x="1433" y="188"/>
                    </a:lnTo>
                    <a:lnTo>
                      <a:pt x="1433" y="188"/>
                    </a:lnTo>
                    <a:lnTo>
                      <a:pt x="1434" y="186"/>
                    </a:lnTo>
                    <a:lnTo>
                      <a:pt x="1436" y="186"/>
                    </a:lnTo>
                    <a:lnTo>
                      <a:pt x="1436" y="186"/>
                    </a:lnTo>
                    <a:lnTo>
                      <a:pt x="1438" y="186"/>
                    </a:lnTo>
                    <a:lnTo>
                      <a:pt x="1438" y="186"/>
                    </a:lnTo>
                    <a:lnTo>
                      <a:pt x="1438" y="184"/>
                    </a:lnTo>
                    <a:lnTo>
                      <a:pt x="1438" y="184"/>
                    </a:lnTo>
                    <a:lnTo>
                      <a:pt x="1438" y="184"/>
                    </a:lnTo>
                    <a:lnTo>
                      <a:pt x="1440" y="184"/>
                    </a:lnTo>
                    <a:lnTo>
                      <a:pt x="1440" y="184"/>
                    </a:lnTo>
                    <a:lnTo>
                      <a:pt x="1440" y="184"/>
                    </a:lnTo>
                    <a:lnTo>
                      <a:pt x="1442" y="184"/>
                    </a:lnTo>
                    <a:lnTo>
                      <a:pt x="1443" y="184"/>
                    </a:lnTo>
                    <a:lnTo>
                      <a:pt x="1443" y="184"/>
                    </a:lnTo>
                    <a:lnTo>
                      <a:pt x="1445" y="184"/>
                    </a:lnTo>
                    <a:lnTo>
                      <a:pt x="1447" y="184"/>
                    </a:lnTo>
                    <a:lnTo>
                      <a:pt x="1447" y="184"/>
                    </a:lnTo>
                    <a:lnTo>
                      <a:pt x="1449" y="184"/>
                    </a:lnTo>
                    <a:lnTo>
                      <a:pt x="1451" y="184"/>
                    </a:lnTo>
                    <a:lnTo>
                      <a:pt x="1451" y="184"/>
                    </a:lnTo>
                    <a:lnTo>
                      <a:pt x="1451" y="184"/>
                    </a:lnTo>
                    <a:lnTo>
                      <a:pt x="1452" y="184"/>
                    </a:lnTo>
                    <a:lnTo>
                      <a:pt x="1452" y="184"/>
                    </a:lnTo>
                    <a:lnTo>
                      <a:pt x="1452" y="184"/>
                    </a:lnTo>
                    <a:lnTo>
                      <a:pt x="1454" y="184"/>
                    </a:lnTo>
                    <a:lnTo>
                      <a:pt x="1454" y="182"/>
                    </a:lnTo>
                    <a:lnTo>
                      <a:pt x="1454" y="182"/>
                    </a:lnTo>
                    <a:lnTo>
                      <a:pt x="1456" y="182"/>
                    </a:lnTo>
                    <a:lnTo>
                      <a:pt x="1456" y="182"/>
                    </a:lnTo>
                    <a:lnTo>
                      <a:pt x="1456" y="182"/>
                    </a:lnTo>
                    <a:lnTo>
                      <a:pt x="1458" y="182"/>
                    </a:lnTo>
                    <a:lnTo>
                      <a:pt x="1458" y="182"/>
                    </a:lnTo>
                    <a:lnTo>
                      <a:pt x="1460" y="182"/>
                    </a:lnTo>
                    <a:lnTo>
                      <a:pt x="1460" y="182"/>
                    </a:lnTo>
                    <a:lnTo>
                      <a:pt x="1460" y="182"/>
                    </a:lnTo>
                    <a:lnTo>
                      <a:pt x="1461" y="182"/>
                    </a:lnTo>
                    <a:lnTo>
                      <a:pt x="1461" y="182"/>
                    </a:lnTo>
                    <a:lnTo>
                      <a:pt x="1461" y="182"/>
                    </a:lnTo>
                    <a:lnTo>
                      <a:pt x="1461" y="182"/>
                    </a:lnTo>
                    <a:lnTo>
                      <a:pt x="1463" y="182"/>
                    </a:lnTo>
                    <a:lnTo>
                      <a:pt x="1465" y="182"/>
                    </a:lnTo>
                    <a:lnTo>
                      <a:pt x="1465" y="182"/>
                    </a:lnTo>
                    <a:lnTo>
                      <a:pt x="1467" y="182"/>
                    </a:lnTo>
                    <a:lnTo>
                      <a:pt x="1467" y="182"/>
                    </a:lnTo>
                    <a:lnTo>
                      <a:pt x="1467" y="182"/>
                    </a:lnTo>
                    <a:lnTo>
                      <a:pt x="1467" y="182"/>
                    </a:lnTo>
                    <a:lnTo>
                      <a:pt x="1469" y="182"/>
                    </a:lnTo>
                    <a:lnTo>
                      <a:pt x="1469" y="182"/>
                    </a:lnTo>
                    <a:lnTo>
                      <a:pt x="1469" y="182"/>
                    </a:lnTo>
                    <a:lnTo>
                      <a:pt x="1469" y="182"/>
                    </a:lnTo>
                    <a:lnTo>
                      <a:pt x="1469" y="182"/>
                    </a:lnTo>
                    <a:lnTo>
                      <a:pt x="1469" y="181"/>
                    </a:lnTo>
                    <a:lnTo>
                      <a:pt x="1470" y="181"/>
                    </a:lnTo>
                    <a:lnTo>
                      <a:pt x="1470" y="181"/>
                    </a:lnTo>
                    <a:lnTo>
                      <a:pt x="1470" y="179"/>
                    </a:lnTo>
                    <a:lnTo>
                      <a:pt x="1470" y="179"/>
                    </a:lnTo>
                    <a:lnTo>
                      <a:pt x="1470" y="179"/>
                    </a:lnTo>
                    <a:lnTo>
                      <a:pt x="1470" y="179"/>
                    </a:lnTo>
                    <a:lnTo>
                      <a:pt x="1470" y="177"/>
                    </a:lnTo>
                    <a:lnTo>
                      <a:pt x="1470" y="177"/>
                    </a:lnTo>
                    <a:lnTo>
                      <a:pt x="1472" y="177"/>
                    </a:lnTo>
                    <a:lnTo>
                      <a:pt x="1472" y="177"/>
                    </a:lnTo>
                    <a:lnTo>
                      <a:pt x="1472" y="177"/>
                    </a:lnTo>
                    <a:lnTo>
                      <a:pt x="1474" y="177"/>
                    </a:lnTo>
                    <a:lnTo>
                      <a:pt x="1474" y="177"/>
                    </a:lnTo>
                    <a:lnTo>
                      <a:pt x="1476" y="175"/>
                    </a:lnTo>
                    <a:lnTo>
                      <a:pt x="1476" y="175"/>
                    </a:lnTo>
                    <a:lnTo>
                      <a:pt x="1476" y="177"/>
                    </a:lnTo>
                    <a:lnTo>
                      <a:pt x="1478" y="177"/>
                    </a:lnTo>
                    <a:lnTo>
                      <a:pt x="1478" y="177"/>
                    </a:lnTo>
                    <a:lnTo>
                      <a:pt x="1478" y="175"/>
                    </a:lnTo>
                    <a:lnTo>
                      <a:pt x="1478" y="175"/>
                    </a:lnTo>
                    <a:lnTo>
                      <a:pt x="1478" y="175"/>
                    </a:lnTo>
                    <a:lnTo>
                      <a:pt x="1480" y="175"/>
                    </a:lnTo>
                    <a:lnTo>
                      <a:pt x="1480" y="175"/>
                    </a:lnTo>
                    <a:lnTo>
                      <a:pt x="1481" y="175"/>
                    </a:lnTo>
                    <a:lnTo>
                      <a:pt x="1481" y="175"/>
                    </a:lnTo>
                    <a:lnTo>
                      <a:pt x="1481" y="175"/>
                    </a:lnTo>
                    <a:lnTo>
                      <a:pt x="1483" y="175"/>
                    </a:lnTo>
                    <a:lnTo>
                      <a:pt x="1485" y="175"/>
                    </a:lnTo>
                    <a:lnTo>
                      <a:pt x="1485" y="175"/>
                    </a:lnTo>
                    <a:lnTo>
                      <a:pt x="1487" y="177"/>
                    </a:lnTo>
                    <a:lnTo>
                      <a:pt x="1487" y="177"/>
                    </a:lnTo>
                    <a:lnTo>
                      <a:pt x="1487" y="177"/>
                    </a:lnTo>
                    <a:lnTo>
                      <a:pt x="1487" y="177"/>
                    </a:lnTo>
                    <a:lnTo>
                      <a:pt x="1487" y="177"/>
                    </a:lnTo>
                    <a:lnTo>
                      <a:pt x="1487" y="179"/>
                    </a:lnTo>
                    <a:lnTo>
                      <a:pt x="1487" y="179"/>
                    </a:lnTo>
                    <a:lnTo>
                      <a:pt x="1487" y="181"/>
                    </a:lnTo>
                    <a:lnTo>
                      <a:pt x="1487" y="181"/>
                    </a:lnTo>
                    <a:lnTo>
                      <a:pt x="1487" y="181"/>
                    </a:lnTo>
                    <a:lnTo>
                      <a:pt x="1487" y="181"/>
                    </a:lnTo>
                    <a:lnTo>
                      <a:pt x="1487" y="181"/>
                    </a:lnTo>
                    <a:lnTo>
                      <a:pt x="1487" y="182"/>
                    </a:lnTo>
                    <a:lnTo>
                      <a:pt x="1489" y="182"/>
                    </a:lnTo>
                    <a:lnTo>
                      <a:pt x="1489" y="184"/>
                    </a:lnTo>
                    <a:lnTo>
                      <a:pt x="1489" y="184"/>
                    </a:lnTo>
                    <a:lnTo>
                      <a:pt x="1489" y="184"/>
                    </a:lnTo>
                    <a:lnTo>
                      <a:pt x="1490" y="186"/>
                    </a:lnTo>
                    <a:lnTo>
                      <a:pt x="1490" y="186"/>
                    </a:lnTo>
                    <a:lnTo>
                      <a:pt x="1490" y="186"/>
                    </a:lnTo>
                    <a:lnTo>
                      <a:pt x="1490" y="186"/>
                    </a:lnTo>
                    <a:lnTo>
                      <a:pt x="1490" y="186"/>
                    </a:lnTo>
                    <a:lnTo>
                      <a:pt x="1492" y="188"/>
                    </a:lnTo>
                    <a:lnTo>
                      <a:pt x="1492" y="188"/>
                    </a:lnTo>
                    <a:lnTo>
                      <a:pt x="1492" y="188"/>
                    </a:lnTo>
                    <a:lnTo>
                      <a:pt x="1492" y="188"/>
                    </a:lnTo>
                    <a:lnTo>
                      <a:pt x="1494" y="188"/>
                    </a:lnTo>
                    <a:lnTo>
                      <a:pt x="1494" y="188"/>
                    </a:lnTo>
                    <a:lnTo>
                      <a:pt x="1494" y="188"/>
                    </a:lnTo>
                    <a:lnTo>
                      <a:pt x="1494" y="188"/>
                    </a:lnTo>
                    <a:lnTo>
                      <a:pt x="1496" y="188"/>
                    </a:lnTo>
                    <a:lnTo>
                      <a:pt x="1496" y="186"/>
                    </a:lnTo>
                    <a:lnTo>
                      <a:pt x="1496" y="186"/>
                    </a:lnTo>
                    <a:lnTo>
                      <a:pt x="1496" y="186"/>
                    </a:lnTo>
                    <a:lnTo>
                      <a:pt x="1496" y="186"/>
                    </a:lnTo>
                    <a:lnTo>
                      <a:pt x="1496" y="186"/>
                    </a:lnTo>
                    <a:lnTo>
                      <a:pt x="1496" y="186"/>
                    </a:lnTo>
                    <a:lnTo>
                      <a:pt x="1498" y="186"/>
                    </a:lnTo>
                    <a:lnTo>
                      <a:pt x="1498" y="186"/>
                    </a:lnTo>
                    <a:lnTo>
                      <a:pt x="1498" y="186"/>
                    </a:lnTo>
                    <a:lnTo>
                      <a:pt x="1498" y="186"/>
                    </a:lnTo>
                    <a:lnTo>
                      <a:pt x="1499" y="186"/>
                    </a:lnTo>
                    <a:lnTo>
                      <a:pt x="1499" y="186"/>
                    </a:lnTo>
                    <a:lnTo>
                      <a:pt x="1499" y="186"/>
                    </a:lnTo>
                    <a:lnTo>
                      <a:pt x="1501" y="186"/>
                    </a:lnTo>
                    <a:lnTo>
                      <a:pt x="1501" y="186"/>
                    </a:lnTo>
                    <a:lnTo>
                      <a:pt x="1501" y="186"/>
                    </a:lnTo>
                    <a:lnTo>
                      <a:pt x="1501" y="186"/>
                    </a:lnTo>
                    <a:lnTo>
                      <a:pt x="1501" y="186"/>
                    </a:lnTo>
                    <a:lnTo>
                      <a:pt x="1501" y="186"/>
                    </a:lnTo>
                    <a:lnTo>
                      <a:pt x="1503" y="186"/>
                    </a:lnTo>
                    <a:lnTo>
                      <a:pt x="1503" y="186"/>
                    </a:lnTo>
                    <a:lnTo>
                      <a:pt x="1503" y="186"/>
                    </a:lnTo>
                    <a:lnTo>
                      <a:pt x="1503" y="186"/>
                    </a:lnTo>
                    <a:lnTo>
                      <a:pt x="1503" y="184"/>
                    </a:lnTo>
                    <a:lnTo>
                      <a:pt x="1503" y="184"/>
                    </a:lnTo>
                    <a:lnTo>
                      <a:pt x="1503" y="184"/>
                    </a:lnTo>
                    <a:lnTo>
                      <a:pt x="1503" y="184"/>
                    </a:lnTo>
                    <a:lnTo>
                      <a:pt x="1505" y="184"/>
                    </a:lnTo>
                    <a:lnTo>
                      <a:pt x="1505" y="184"/>
                    </a:lnTo>
                    <a:lnTo>
                      <a:pt x="1505" y="184"/>
                    </a:lnTo>
                    <a:lnTo>
                      <a:pt x="1505" y="182"/>
                    </a:lnTo>
                    <a:lnTo>
                      <a:pt x="1505" y="182"/>
                    </a:lnTo>
                    <a:lnTo>
                      <a:pt x="1505" y="182"/>
                    </a:lnTo>
                    <a:lnTo>
                      <a:pt x="1505" y="182"/>
                    </a:lnTo>
                    <a:lnTo>
                      <a:pt x="1505" y="182"/>
                    </a:lnTo>
                    <a:lnTo>
                      <a:pt x="1505" y="182"/>
                    </a:lnTo>
                    <a:lnTo>
                      <a:pt x="1507" y="181"/>
                    </a:lnTo>
                    <a:lnTo>
                      <a:pt x="1507" y="181"/>
                    </a:lnTo>
                    <a:lnTo>
                      <a:pt x="1507" y="181"/>
                    </a:lnTo>
                    <a:lnTo>
                      <a:pt x="1507" y="181"/>
                    </a:lnTo>
                    <a:lnTo>
                      <a:pt x="1508" y="181"/>
                    </a:lnTo>
                    <a:lnTo>
                      <a:pt x="1508" y="181"/>
                    </a:lnTo>
                    <a:lnTo>
                      <a:pt x="1508" y="181"/>
                    </a:lnTo>
                    <a:lnTo>
                      <a:pt x="1508" y="181"/>
                    </a:lnTo>
                    <a:lnTo>
                      <a:pt x="1510" y="182"/>
                    </a:lnTo>
                    <a:lnTo>
                      <a:pt x="1510" y="182"/>
                    </a:lnTo>
                    <a:lnTo>
                      <a:pt x="1512" y="182"/>
                    </a:lnTo>
                    <a:lnTo>
                      <a:pt x="1512" y="182"/>
                    </a:lnTo>
                    <a:lnTo>
                      <a:pt x="1514" y="182"/>
                    </a:lnTo>
                    <a:lnTo>
                      <a:pt x="1516" y="182"/>
                    </a:lnTo>
                    <a:lnTo>
                      <a:pt x="1516" y="182"/>
                    </a:lnTo>
                    <a:lnTo>
                      <a:pt x="1518" y="182"/>
                    </a:lnTo>
                    <a:lnTo>
                      <a:pt x="1518" y="182"/>
                    </a:lnTo>
                    <a:lnTo>
                      <a:pt x="1518" y="182"/>
                    </a:lnTo>
                    <a:lnTo>
                      <a:pt x="1519" y="182"/>
                    </a:lnTo>
                    <a:lnTo>
                      <a:pt x="1519" y="182"/>
                    </a:lnTo>
                    <a:lnTo>
                      <a:pt x="1519" y="182"/>
                    </a:lnTo>
                    <a:lnTo>
                      <a:pt x="1521" y="182"/>
                    </a:lnTo>
                    <a:lnTo>
                      <a:pt x="1521" y="184"/>
                    </a:lnTo>
                    <a:lnTo>
                      <a:pt x="1521" y="184"/>
                    </a:lnTo>
                    <a:lnTo>
                      <a:pt x="1523" y="184"/>
                    </a:lnTo>
                    <a:lnTo>
                      <a:pt x="1523" y="184"/>
                    </a:lnTo>
                    <a:lnTo>
                      <a:pt x="1523" y="184"/>
                    </a:lnTo>
                    <a:lnTo>
                      <a:pt x="1525" y="184"/>
                    </a:lnTo>
                    <a:lnTo>
                      <a:pt x="1525" y="184"/>
                    </a:lnTo>
                    <a:lnTo>
                      <a:pt x="1525" y="184"/>
                    </a:lnTo>
                    <a:lnTo>
                      <a:pt x="1525" y="184"/>
                    </a:lnTo>
                    <a:lnTo>
                      <a:pt x="1525" y="184"/>
                    </a:lnTo>
                    <a:lnTo>
                      <a:pt x="1525" y="182"/>
                    </a:lnTo>
                    <a:lnTo>
                      <a:pt x="1525" y="182"/>
                    </a:lnTo>
                    <a:lnTo>
                      <a:pt x="1525" y="182"/>
                    </a:lnTo>
                    <a:lnTo>
                      <a:pt x="1525" y="181"/>
                    </a:lnTo>
                    <a:lnTo>
                      <a:pt x="1525" y="181"/>
                    </a:lnTo>
                    <a:lnTo>
                      <a:pt x="1525" y="181"/>
                    </a:lnTo>
                    <a:lnTo>
                      <a:pt x="1527" y="181"/>
                    </a:lnTo>
                    <a:lnTo>
                      <a:pt x="1527" y="179"/>
                    </a:lnTo>
                    <a:lnTo>
                      <a:pt x="1527" y="179"/>
                    </a:lnTo>
                    <a:lnTo>
                      <a:pt x="1527" y="179"/>
                    </a:lnTo>
                    <a:lnTo>
                      <a:pt x="1527" y="179"/>
                    </a:lnTo>
                    <a:lnTo>
                      <a:pt x="1527" y="179"/>
                    </a:lnTo>
                    <a:lnTo>
                      <a:pt x="1527" y="179"/>
                    </a:lnTo>
                    <a:lnTo>
                      <a:pt x="1527" y="177"/>
                    </a:lnTo>
                    <a:lnTo>
                      <a:pt x="1527" y="177"/>
                    </a:lnTo>
                    <a:lnTo>
                      <a:pt x="1527" y="177"/>
                    </a:lnTo>
                    <a:lnTo>
                      <a:pt x="1527" y="177"/>
                    </a:lnTo>
                    <a:lnTo>
                      <a:pt x="1527" y="175"/>
                    </a:lnTo>
                    <a:lnTo>
                      <a:pt x="1527" y="175"/>
                    </a:lnTo>
                    <a:lnTo>
                      <a:pt x="1527" y="175"/>
                    </a:lnTo>
                    <a:lnTo>
                      <a:pt x="1527" y="175"/>
                    </a:lnTo>
                    <a:lnTo>
                      <a:pt x="1527" y="173"/>
                    </a:lnTo>
                    <a:lnTo>
                      <a:pt x="1527" y="173"/>
                    </a:lnTo>
                    <a:lnTo>
                      <a:pt x="1527" y="173"/>
                    </a:lnTo>
                    <a:lnTo>
                      <a:pt x="1527" y="173"/>
                    </a:lnTo>
                    <a:lnTo>
                      <a:pt x="1527" y="173"/>
                    </a:lnTo>
                    <a:lnTo>
                      <a:pt x="1527" y="173"/>
                    </a:lnTo>
                    <a:lnTo>
                      <a:pt x="1528" y="173"/>
                    </a:lnTo>
                    <a:lnTo>
                      <a:pt x="1528" y="172"/>
                    </a:lnTo>
                    <a:lnTo>
                      <a:pt x="1528" y="172"/>
                    </a:lnTo>
                    <a:lnTo>
                      <a:pt x="1528" y="172"/>
                    </a:lnTo>
                    <a:lnTo>
                      <a:pt x="1528" y="172"/>
                    </a:lnTo>
                    <a:lnTo>
                      <a:pt x="1528" y="172"/>
                    </a:lnTo>
                    <a:lnTo>
                      <a:pt x="1528" y="172"/>
                    </a:lnTo>
                    <a:lnTo>
                      <a:pt x="1528" y="172"/>
                    </a:lnTo>
                    <a:lnTo>
                      <a:pt x="1530" y="172"/>
                    </a:lnTo>
                    <a:lnTo>
                      <a:pt x="1530" y="172"/>
                    </a:lnTo>
                    <a:lnTo>
                      <a:pt x="1530" y="172"/>
                    </a:lnTo>
                    <a:lnTo>
                      <a:pt x="1532" y="172"/>
                    </a:lnTo>
                    <a:lnTo>
                      <a:pt x="1532" y="172"/>
                    </a:lnTo>
                    <a:lnTo>
                      <a:pt x="1532" y="172"/>
                    </a:lnTo>
                    <a:lnTo>
                      <a:pt x="1534" y="172"/>
                    </a:lnTo>
                    <a:lnTo>
                      <a:pt x="1534" y="172"/>
                    </a:lnTo>
                    <a:lnTo>
                      <a:pt x="1534" y="172"/>
                    </a:lnTo>
                    <a:lnTo>
                      <a:pt x="1534" y="172"/>
                    </a:lnTo>
                    <a:lnTo>
                      <a:pt x="1536" y="172"/>
                    </a:lnTo>
                    <a:lnTo>
                      <a:pt x="1536" y="172"/>
                    </a:lnTo>
                    <a:lnTo>
                      <a:pt x="1536" y="170"/>
                    </a:lnTo>
                    <a:lnTo>
                      <a:pt x="1537" y="170"/>
                    </a:lnTo>
                    <a:lnTo>
                      <a:pt x="1537" y="170"/>
                    </a:lnTo>
                    <a:lnTo>
                      <a:pt x="1537" y="170"/>
                    </a:lnTo>
                    <a:lnTo>
                      <a:pt x="1539" y="170"/>
                    </a:lnTo>
                    <a:lnTo>
                      <a:pt x="1539" y="168"/>
                    </a:lnTo>
                    <a:lnTo>
                      <a:pt x="1539" y="168"/>
                    </a:lnTo>
                    <a:lnTo>
                      <a:pt x="1539" y="168"/>
                    </a:lnTo>
                    <a:lnTo>
                      <a:pt x="1539" y="168"/>
                    </a:lnTo>
                    <a:lnTo>
                      <a:pt x="1539" y="168"/>
                    </a:lnTo>
                    <a:lnTo>
                      <a:pt x="1541" y="168"/>
                    </a:lnTo>
                    <a:lnTo>
                      <a:pt x="1541" y="166"/>
                    </a:lnTo>
                    <a:lnTo>
                      <a:pt x="1541" y="166"/>
                    </a:lnTo>
                    <a:lnTo>
                      <a:pt x="1541" y="166"/>
                    </a:lnTo>
                    <a:lnTo>
                      <a:pt x="1541" y="166"/>
                    </a:lnTo>
                    <a:lnTo>
                      <a:pt x="1541" y="164"/>
                    </a:lnTo>
                    <a:lnTo>
                      <a:pt x="1541" y="164"/>
                    </a:lnTo>
                    <a:lnTo>
                      <a:pt x="1539" y="164"/>
                    </a:lnTo>
                    <a:lnTo>
                      <a:pt x="1539" y="164"/>
                    </a:lnTo>
                    <a:lnTo>
                      <a:pt x="1539" y="164"/>
                    </a:lnTo>
                    <a:lnTo>
                      <a:pt x="1539" y="164"/>
                    </a:lnTo>
                    <a:lnTo>
                      <a:pt x="1537" y="164"/>
                    </a:lnTo>
                    <a:lnTo>
                      <a:pt x="1537" y="164"/>
                    </a:lnTo>
                    <a:lnTo>
                      <a:pt x="1537" y="164"/>
                    </a:lnTo>
                    <a:lnTo>
                      <a:pt x="1537" y="164"/>
                    </a:lnTo>
                    <a:lnTo>
                      <a:pt x="1537" y="164"/>
                    </a:lnTo>
                    <a:lnTo>
                      <a:pt x="1537" y="163"/>
                    </a:lnTo>
                    <a:lnTo>
                      <a:pt x="1537" y="163"/>
                    </a:lnTo>
                    <a:lnTo>
                      <a:pt x="1537" y="163"/>
                    </a:lnTo>
                    <a:lnTo>
                      <a:pt x="1539" y="163"/>
                    </a:lnTo>
                    <a:lnTo>
                      <a:pt x="1539" y="163"/>
                    </a:lnTo>
                    <a:lnTo>
                      <a:pt x="1539" y="163"/>
                    </a:lnTo>
                    <a:lnTo>
                      <a:pt x="1539" y="163"/>
                    </a:lnTo>
                    <a:lnTo>
                      <a:pt x="1541" y="161"/>
                    </a:lnTo>
                    <a:lnTo>
                      <a:pt x="1543" y="161"/>
                    </a:lnTo>
                    <a:lnTo>
                      <a:pt x="1543" y="161"/>
                    </a:lnTo>
                    <a:lnTo>
                      <a:pt x="1543" y="161"/>
                    </a:lnTo>
                    <a:lnTo>
                      <a:pt x="1545" y="161"/>
                    </a:lnTo>
                    <a:lnTo>
                      <a:pt x="1545" y="159"/>
                    </a:lnTo>
                    <a:lnTo>
                      <a:pt x="1545" y="161"/>
                    </a:lnTo>
                    <a:lnTo>
                      <a:pt x="1546" y="161"/>
                    </a:lnTo>
                    <a:lnTo>
                      <a:pt x="1546" y="161"/>
                    </a:lnTo>
                    <a:lnTo>
                      <a:pt x="1546" y="161"/>
                    </a:lnTo>
                    <a:lnTo>
                      <a:pt x="1546" y="161"/>
                    </a:lnTo>
                    <a:lnTo>
                      <a:pt x="1546" y="161"/>
                    </a:lnTo>
                    <a:lnTo>
                      <a:pt x="1546" y="161"/>
                    </a:lnTo>
                    <a:lnTo>
                      <a:pt x="1548" y="161"/>
                    </a:lnTo>
                    <a:lnTo>
                      <a:pt x="1548" y="161"/>
                    </a:lnTo>
                    <a:lnTo>
                      <a:pt x="1548" y="161"/>
                    </a:lnTo>
                    <a:lnTo>
                      <a:pt x="1548" y="161"/>
                    </a:lnTo>
                    <a:lnTo>
                      <a:pt x="1550" y="161"/>
                    </a:lnTo>
                    <a:lnTo>
                      <a:pt x="1550" y="161"/>
                    </a:lnTo>
                    <a:lnTo>
                      <a:pt x="1550" y="163"/>
                    </a:lnTo>
                    <a:lnTo>
                      <a:pt x="1550" y="163"/>
                    </a:lnTo>
                    <a:lnTo>
                      <a:pt x="1550" y="163"/>
                    </a:lnTo>
                    <a:lnTo>
                      <a:pt x="1550" y="163"/>
                    </a:lnTo>
                    <a:lnTo>
                      <a:pt x="1552" y="163"/>
                    </a:lnTo>
                    <a:lnTo>
                      <a:pt x="1552" y="163"/>
                    </a:lnTo>
                    <a:lnTo>
                      <a:pt x="1552" y="163"/>
                    </a:lnTo>
                    <a:lnTo>
                      <a:pt x="1552" y="163"/>
                    </a:lnTo>
                    <a:lnTo>
                      <a:pt x="1554" y="163"/>
                    </a:lnTo>
                    <a:lnTo>
                      <a:pt x="1554" y="163"/>
                    </a:lnTo>
                    <a:lnTo>
                      <a:pt x="1554" y="163"/>
                    </a:lnTo>
                    <a:lnTo>
                      <a:pt x="1554" y="164"/>
                    </a:lnTo>
                    <a:lnTo>
                      <a:pt x="1554" y="163"/>
                    </a:lnTo>
                    <a:lnTo>
                      <a:pt x="1555" y="163"/>
                    </a:lnTo>
                    <a:lnTo>
                      <a:pt x="1555" y="164"/>
                    </a:lnTo>
                    <a:lnTo>
                      <a:pt x="1555" y="164"/>
                    </a:lnTo>
                    <a:lnTo>
                      <a:pt x="1555" y="164"/>
                    </a:lnTo>
                    <a:lnTo>
                      <a:pt x="1555" y="164"/>
                    </a:lnTo>
                    <a:lnTo>
                      <a:pt x="1557" y="166"/>
                    </a:lnTo>
                    <a:lnTo>
                      <a:pt x="1557" y="166"/>
                    </a:lnTo>
                    <a:lnTo>
                      <a:pt x="1557" y="166"/>
                    </a:lnTo>
                    <a:lnTo>
                      <a:pt x="1559" y="166"/>
                    </a:lnTo>
                    <a:lnTo>
                      <a:pt x="1559" y="166"/>
                    </a:lnTo>
                    <a:lnTo>
                      <a:pt x="1559" y="166"/>
                    </a:lnTo>
                    <a:lnTo>
                      <a:pt x="1559" y="166"/>
                    </a:lnTo>
                    <a:lnTo>
                      <a:pt x="1561" y="166"/>
                    </a:lnTo>
                    <a:lnTo>
                      <a:pt x="1563" y="166"/>
                    </a:lnTo>
                    <a:lnTo>
                      <a:pt x="1563" y="166"/>
                    </a:lnTo>
                    <a:lnTo>
                      <a:pt x="1563" y="166"/>
                    </a:lnTo>
                    <a:lnTo>
                      <a:pt x="1565" y="168"/>
                    </a:lnTo>
                    <a:lnTo>
                      <a:pt x="1565" y="168"/>
                    </a:lnTo>
                    <a:lnTo>
                      <a:pt x="1566" y="168"/>
                    </a:lnTo>
                    <a:lnTo>
                      <a:pt x="1566" y="168"/>
                    </a:lnTo>
                    <a:lnTo>
                      <a:pt x="1568" y="166"/>
                    </a:lnTo>
                    <a:lnTo>
                      <a:pt x="1568" y="166"/>
                    </a:lnTo>
                    <a:lnTo>
                      <a:pt x="1570" y="166"/>
                    </a:lnTo>
                    <a:lnTo>
                      <a:pt x="1570" y="166"/>
                    </a:lnTo>
                    <a:lnTo>
                      <a:pt x="1570" y="166"/>
                    </a:lnTo>
                    <a:lnTo>
                      <a:pt x="1570" y="166"/>
                    </a:lnTo>
                    <a:lnTo>
                      <a:pt x="1570" y="166"/>
                    </a:lnTo>
                    <a:lnTo>
                      <a:pt x="1570" y="166"/>
                    </a:lnTo>
                    <a:lnTo>
                      <a:pt x="1570" y="164"/>
                    </a:lnTo>
                    <a:lnTo>
                      <a:pt x="1570" y="164"/>
                    </a:lnTo>
                    <a:lnTo>
                      <a:pt x="1570" y="164"/>
                    </a:lnTo>
                    <a:lnTo>
                      <a:pt x="1572" y="163"/>
                    </a:lnTo>
                    <a:lnTo>
                      <a:pt x="1572" y="163"/>
                    </a:lnTo>
                    <a:lnTo>
                      <a:pt x="1572" y="163"/>
                    </a:lnTo>
                    <a:lnTo>
                      <a:pt x="1572" y="161"/>
                    </a:lnTo>
                    <a:lnTo>
                      <a:pt x="1572" y="161"/>
                    </a:lnTo>
                    <a:lnTo>
                      <a:pt x="1574" y="161"/>
                    </a:lnTo>
                    <a:lnTo>
                      <a:pt x="1574" y="161"/>
                    </a:lnTo>
                    <a:lnTo>
                      <a:pt x="1574" y="161"/>
                    </a:lnTo>
                    <a:lnTo>
                      <a:pt x="1574" y="159"/>
                    </a:lnTo>
                    <a:lnTo>
                      <a:pt x="1574" y="159"/>
                    </a:lnTo>
                    <a:lnTo>
                      <a:pt x="1575" y="159"/>
                    </a:lnTo>
                    <a:lnTo>
                      <a:pt x="1575" y="159"/>
                    </a:lnTo>
                    <a:lnTo>
                      <a:pt x="1575" y="157"/>
                    </a:lnTo>
                    <a:lnTo>
                      <a:pt x="1575" y="157"/>
                    </a:lnTo>
                    <a:lnTo>
                      <a:pt x="1575" y="157"/>
                    </a:lnTo>
                    <a:lnTo>
                      <a:pt x="1575" y="157"/>
                    </a:lnTo>
                    <a:lnTo>
                      <a:pt x="1577" y="157"/>
                    </a:lnTo>
                    <a:lnTo>
                      <a:pt x="1577" y="155"/>
                    </a:lnTo>
                    <a:lnTo>
                      <a:pt x="1577" y="155"/>
                    </a:lnTo>
                    <a:lnTo>
                      <a:pt x="1577" y="155"/>
                    </a:lnTo>
                    <a:lnTo>
                      <a:pt x="1577" y="155"/>
                    </a:lnTo>
                    <a:lnTo>
                      <a:pt x="1577" y="155"/>
                    </a:lnTo>
                    <a:lnTo>
                      <a:pt x="1579" y="155"/>
                    </a:lnTo>
                    <a:lnTo>
                      <a:pt x="1579" y="155"/>
                    </a:lnTo>
                    <a:lnTo>
                      <a:pt x="1579" y="155"/>
                    </a:lnTo>
                    <a:lnTo>
                      <a:pt x="1579" y="155"/>
                    </a:lnTo>
                    <a:lnTo>
                      <a:pt x="1579" y="154"/>
                    </a:lnTo>
                    <a:lnTo>
                      <a:pt x="1579" y="154"/>
                    </a:lnTo>
                    <a:lnTo>
                      <a:pt x="1581" y="154"/>
                    </a:lnTo>
                    <a:lnTo>
                      <a:pt x="1581" y="154"/>
                    </a:lnTo>
                    <a:lnTo>
                      <a:pt x="1581" y="154"/>
                    </a:lnTo>
                    <a:lnTo>
                      <a:pt x="1581" y="154"/>
                    </a:lnTo>
                    <a:lnTo>
                      <a:pt x="1583" y="154"/>
                    </a:lnTo>
                    <a:lnTo>
                      <a:pt x="1583" y="154"/>
                    </a:lnTo>
                    <a:lnTo>
                      <a:pt x="1583" y="152"/>
                    </a:lnTo>
                    <a:lnTo>
                      <a:pt x="1583" y="152"/>
                    </a:lnTo>
                    <a:lnTo>
                      <a:pt x="1584" y="152"/>
                    </a:lnTo>
                    <a:lnTo>
                      <a:pt x="1584" y="152"/>
                    </a:lnTo>
                    <a:lnTo>
                      <a:pt x="1584" y="150"/>
                    </a:lnTo>
                    <a:lnTo>
                      <a:pt x="1586" y="150"/>
                    </a:lnTo>
                    <a:lnTo>
                      <a:pt x="1586" y="150"/>
                    </a:lnTo>
                    <a:lnTo>
                      <a:pt x="1586" y="150"/>
                    </a:lnTo>
                    <a:lnTo>
                      <a:pt x="1588" y="150"/>
                    </a:lnTo>
                    <a:lnTo>
                      <a:pt x="1588" y="150"/>
                    </a:lnTo>
                    <a:lnTo>
                      <a:pt x="1588" y="148"/>
                    </a:lnTo>
                    <a:lnTo>
                      <a:pt x="1588" y="148"/>
                    </a:lnTo>
                    <a:lnTo>
                      <a:pt x="1588" y="146"/>
                    </a:lnTo>
                    <a:lnTo>
                      <a:pt x="1588" y="146"/>
                    </a:lnTo>
                    <a:lnTo>
                      <a:pt x="1588" y="146"/>
                    </a:lnTo>
                    <a:lnTo>
                      <a:pt x="1588" y="145"/>
                    </a:lnTo>
                    <a:lnTo>
                      <a:pt x="1590" y="145"/>
                    </a:lnTo>
                    <a:lnTo>
                      <a:pt x="1590" y="145"/>
                    </a:lnTo>
                    <a:lnTo>
                      <a:pt x="1590" y="145"/>
                    </a:lnTo>
                    <a:lnTo>
                      <a:pt x="1590" y="145"/>
                    </a:lnTo>
                    <a:lnTo>
                      <a:pt x="1590" y="145"/>
                    </a:lnTo>
                    <a:lnTo>
                      <a:pt x="1590" y="145"/>
                    </a:lnTo>
                    <a:lnTo>
                      <a:pt x="1590" y="143"/>
                    </a:lnTo>
                    <a:lnTo>
                      <a:pt x="1592" y="143"/>
                    </a:lnTo>
                    <a:lnTo>
                      <a:pt x="1593" y="143"/>
                    </a:lnTo>
                    <a:lnTo>
                      <a:pt x="1593" y="143"/>
                    </a:lnTo>
                    <a:lnTo>
                      <a:pt x="1595" y="141"/>
                    </a:lnTo>
                    <a:lnTo>
                      <a:pt x="1595" y="139"/>
                    </a:lnTo>
                    <a:lnTo>
                      <a:pt x="1597" y="139"/>
                    </a:lnTo>
                    <a:lnTo>
                      <a:pt x="1597" y="137"/>
                    </a:lnTo>
                    <a:lnTo>
                      <a:pt x="1597" y="137"/>
                    </a:lnTo>
                    <a:lnTo>
                      <a:pt x="1597" y="137"/>
                    </a:lnTo>
                    <a:lnTo>
                      <a:pt x="1597" y="137"/>
                    </a:lnTo>
                    <a:lnTo>
                      <a:pt x="1599" y="137"/>
                    </a:lnTo>
                    <a:lnTo>
                      <a:pt x="1599" y="137"/>
                    </a:lnTo>
                    <a:lnTo>
                      <a:pt x="1599" y="135"/>
                    </a:lnTo>
                    <a:lnTo>
                      <a:pt x="1599" y="135"/>
                    </a:lnTo>
                    <a:lnTo>
                      <a:pt x="1599" y="135"/>
                    </a:lnTo>
                    <a:lnTo>
                      <a:pt x="1601" y="135"/>
                    </a:lnTo>
                    <a:lnTo>
                      <a:pt x="1601" y="134"/>
                    </a:lnTo>
                    <a:lnTo>
                      <a:pt x="1601" y="134"/>
                    </a:lnTo>
                    <a:lnTo>
                      <a:pt x="1601" y="134"/>
                    </a:lnTo>
                    <a:lnTo>
                      <a:pt x="1601" y="134"/>
                    </a:lnTo>
                    <a:lnTo>
                      <a:pt x="1603" y="134"/>
                    </a:lnTo>
                    <a:lnTo>
                      <a:pt x="1603" y="134"/>
                    </a:lnTo>
                    <a:lnTo>
                      <a:pt x="1603" y="134"/>
                    </a:lnTo>
                    <a:lnTo>
                      <a:pt x="1603" y="134"/>
                    </a:lnTo>
                    <a:lnTo>
                      <a:pt x="1603" y="134"/>
                    </a:lnTo>
                    <a:lnTo>
                      <a:pt x="1603" y="134"/>
                    </a:lnTo>
                    <a:lnTo>
                      <a:pt x="1604" y="132"/>
                    </a:lnTo>
                    <a:lnTo>
                      <a:pt x="1604" y="132"/>
                    </a:lnTo>
                    <a:lnTo>
                      <a:pt x="1604" y="132"/>
                    </a:lnTo>
                    <a:lnTo>
                      <a:pt x="1606" y="132"/>
                    </a:lnTo>
                    <a:lnTo>
                      <a:pt x="1606" y="130"/>
                    </a:lnTo>
                    <a:lnTo>
                      <a:pt x="1606" y="130"/>
                    </a:lnTo>
                    <a:lnTo>
                      <a:pt x="1606" y="130"/>
                    </a:lnTo>
                    <a:lnTo>
                      <a:pt x="1606" y="130"/>
                    </a:lnTo>
                    <a:lnTo>
                      <a:pt x="1606" y="130"/>
                    </a:lnTo>
                    <a:lnTo>
                      <a:pt x="1606" y="130"/>
                    </a:lnTo>
                    <a:lnTo>
                      <a:pt x="1608" y="130"/>
                    </a:lnTo>
                    <a:lnTo>
                      <a:pt x="1608" y="128"/>
                    </a:lnTo>
                    <a:lnTo>
                      <a:pt x="1608" y="128"/>
                    </a:lnTo>
                    <a:lnTo>
                      <a:pt x="1608" y="128"/>
                    </a:lnTo>
                    <a:lnTo>
                      <a:pt x="1608" y="128"/>
                    </a:lnTo>
                    <a:lnTo>
                      <a:pt x="1608" y="128"/>
                    </a:lnTo>
                    <a:lnTo>
                      <a:pt x="1610" y="126"/>
                    </a:lnTo>
                    <a:lnTo>
                      <a:pt x="1610" y="126"/>
                    </a:lnTo>
                    <a:lnTo>
                      <a:pt x="1610" y="126"/>
                    </a:lnTo>
                    <a:lnTo>
                      <a:pt x="1610" y="126"/>
                    </a:lnTo>
                    <a:lnTo>
                      <a:pt x="1610" y="126"/>
                    </a:lnTo>
                    <a:lnTo>
                      <a:pt x="1610" y="125"/>
                    </a:lnTo>
                    <a:lnTo>
                      <a:pt x="1610" y="125"/>
                    </a:lnTo>
                    <a:lnTo>
                      <a:pt x="1610" y="125"/>
                    </a:lnTo>
                    <a:lnTo>
                      <a:pt x="1610" y="125"/>
                    </a:lnTo>
                    <a:lnTo>
                      <a:pt x="1610" y="125"/>
                    </a:lnTo>
                    <a:lnTo>
                      <a:pt x="1610" y="125"/>
                    </a:lnTo>
                    <a:lnTo>
                      <a:pt x="1610" y="123"/>
                    </a:lnTo>
                    <a:lnTo>
                      <a:pt x="1610" y="123"/>
                    </a:lnTo>
                    <a:lnTo>
                      <a:pt x="1610" y="123"/>
                    </a:lnTo>
                    <a:lnTo>
                      <a:pt x="1610" y="123"/>
                    </a:lnTo>
                    <a:lnTo>
                      <a:pt x="1610" y="121"/>
                    </a:lnTo>
                    <a:lnTo>
                      <a:pt x="1610" y="121"/>
                    </a:lnTo>
                    <a:lnTo>
                      <a:pt x="1610" y="121"/>
                    </a:lnTo>
                    <a:lnTo>
                      <a:pt x="1610" y="121"/>
                    </a:lnTo>
                    <a:lnTo>
                      <a:pt x="1610" y="121"/>
                    </a:lnTo>
                    <a:lnTo>
                      <a:pt x="1610" y="121"/>
                    </a:lnTo>
                    <a:lnTo>
                      <a:pt x="1610" y="121"/>
                    </a:lnTo>
                    <a:lnTo>
                      <a:pt x="1610" y="119"/>
                    </a:lnTo>
                    <a:lnTo>
                      <a:pt x="1610" y="119"/>
                    </a:lnTo>
                    <a:lnTo>
                      <a:pt x="1610" y="119"/>
                    </a:lnTo>
                    <a:lnTo>
                      <a:pt x="1610" y="119"/>
                    </a:lnTo>
                    <a:lnTo>
                      <a:pt x="1610" y="119"/>
                    </a:lnTo>
                    <a:lnTo>
                      <a:pt x="1610" y="119"/>
                    </a:lnTo>
                    <a:lnTo>
                      <a:pt x="1610" y="119"/>
                    </a:lnTo>
                    <a:lnTo>
                      <a:pt x="1612" y="119"/>
                    </a:lnTo>
                    <a:lnTo>
                      <a:pt x="1612" y="119"/>
                    </a:lnTo>
                    <a:lnTo>
                      <a:pt x="1612" y="119"/>
                    </a:lnTo>
                    <a:lnTo>
                      <a:pt x="1613" y="119"/>
                    </a:lnTo>
                    <a:lnTo>
                      <a:pt x="1613" y="119"/>
                    </a:lnTo>
                    <a:lnTo>
                      <a:pt x="1613" y="119"/>
                    </a:lnTo>
                    <a:lnTo>
                      <a:pt x="1615" y="119"/>
                    </a:lnTo>
                    <a:lnTo>
                      <a:pt x="1617" y="119"/>
                    </a:lnTo>
                    <a:lnTo>
                      <a:pt x="1619" y="119"/>
                    </a:lnTo>
                    <a:lnTo>
                      <a:pt x="1619" y="121"/>
                    </a:lnTo>
                    <a:lnTo>
                      <a:pt x="1619" y="121"/>
                    </a:lnTo>
                    <a:lnTo>
                      <a:pt x="1619" y="121"/>
                    </a:lnTo>
                    <a:lnTo>
                      <a:pt x="1621" y="121"/>
                    </a:lnTo>
                    <a:lnTo>
                      <a:pt x="1621" y="121"/>
                    </a:lnTo>
                    <a:lnTo>
                      <a:pt x="1622" y="121"/>
                    </a:lnTo>
                    <a:lnTo>
                      <a:pt x="1622" y="121"/>
                    </a:lnTo>
                    <a:lnTo>
                      <a:pt x="1622" y="121"/>
                    </a:lnTo>
                    <a:lnTo>
                      <a:pt x="1624" y="121"/>
                    </a:lnTo>
                    <a:lnTo>
                      <a:pt x="1624" y="121"/>
                    </a:lnTo>
                    <a:lnTo>
                      <a:pt x="1624" y="123"/>
                    </a:lnTo>
                    <a:lnTo>
                      <a:pt x="1626" y="123"/>
                    </a:lnTo>
                    <a:lnTo>
                      <a:pt x="1626" y="123"/>
                    </a:lnTo>
                    <a:lnTo>
                      <a:pt x="1626" y="123"/>
                    </a:lnTo>
                    <a:lnTo>
                      <a:pt x="1626" y="123"/>
                    </a:lnTo>
                    <a:lnTo>
                      <a:pt x="1626" y="125"/>
                    </a:lnTo>
                    <a:lnTo>
                      <a:pt x="1626" y="125"/>
                    </a:lnTo>
                    <a:lnTo>
                      <a:pt x="1626" y="125"/>
                    </a:lnTo>
                    <a:lnTo>
                      <a:pt x="1628" y="125"/>
                    </a:lnTo>
                    <a:lnTo>
                      <a:pt x="1628" y="125"/>
                    </a:lnTo>
                    <a:lnTo>
                      <a:pt x="1630" y="125"/>
                    </a:lnTo>
                    <a:lnTo>
                      <a:pt x="1630" y="125"/>
                    </a:lnTo>
                    <a:lnTo>
                      <a:pt x="1631" y="125"/>
                    </a:lnTo>
                    <a:lnTo>
                      <a:pt x="1631" y="125"/>
                    </a:lnTo>
                    <a:lnTo>
                      <a:pt x="1631" y="125"/>
                    </a:lnTo>
                    <a:lnTo>
                      <a:pt x="1631" y="125"/>
                    </a:lnTo>
                    <a:lnTo>
                      <a:pt x="1633" y="125"/>
                    </a:lnTo>
                    <a:lnTo>
                      <a:pt x="1633" y="125"/>
                    </a:lnTo>
                    <a:lnTo>
                      <a:pt x="1633" y="126"/>
                    </a:lnTo>
                    <a:lnTo>
                      <a:pt x="1633" y="126"/>
                    </a:lnTo>
                    <a:lnTo>
                      <a:pt x="1633" y="126"/>
                    </a:lnTo>
                    <a:lnTo>
                      <a:pt x="1633" y="126"/>
                    </a:lnTo>
                    <a:lnTo>
                      <a:pt x="1635" y="126"/>
                    </a:lnTo>
                    <a:lnTo>
                      <a:pt x="1635" y="126"/>
                    </a:lnTo>
                    <a:lnTo>
                      <a:pt x="1637" y="126"/>
                    </a:lnTo>
                    <a:lnTo>
                      <a:pt x="1637" y="126"/>
                    </a:lnTo>
                    <a:lnTo>
                      <a:pt x="1639" y="126"/>
                    </a:lnTo>
                    <a:lnTo>
                      <a:pt x="1639" y="126"/>
                    </a:lnTo>
                    <a:lnTo>
                      <a:pt x="1639" y="128"/>
                    </a:lnTo>
                    <a:lnTo>
                      <a:pt x="1640" y="128"/>
                    </a:lnTo>
                    <a:lnTo>
                      <a:pt x="1640" y="130"/>
                    </a:lnTo>
                    <a:lnTo>
                      <a:pt x="1640" y="130"/>
                    </a:lnTo>
                    <a:lnTo>
                      <a:pt x="1640" y="130"/>
                    </a:lnTo>
                    <a:lnTo>
                      <a:pt x="1640" y="130"/>
                    </a:lnTo>
                    <a:lnTo>
                      <a:pt x="1642" y="130"/>
                    </a:lnTo>
                    <a:lnTo>
                      <a:pt x="1642" y="130"/>
                    </a:lnTo>
                    <a:lnTo>
                      <a:pt x="1642" y="130"/>
                    </a:lnTo>
                    <a:lnTo>
                      <a:pt x="1644" y="130"/>
                    </a:lnTo>
                    <a:lnTo>
                      <a:pt x="1644" y="130"/>
                    </a:lnTo>
                    <a:lnTo>
                      <a:pt x="1644" y="130"/>
                    </a:lnTo>
                    <a:lnTo>
                      <a:pt x="1646" y="130"/>
                    </a:lnTo>
                    <a:lnTo>
                      <a:pt x="1646" y="130"/>
                    </a:lnTo>
                    <a:lnTo>
                      <a:pt x="1646" y="130"/>
                    </a:lnTo>
                    <a:lnTo>
                      <a:pt x="1646" y="130"/>
                    </a:lnTo>
                    <a:lnTo>
                      <a:pt x="1648" y="130"/>
                    </a:lnTo>
                    <a:lnTo>
                      <a:pt x="1650" y="130"/>
                    </a:lnTo>
                    <a:lnTo>
                      <a:pt x="1651" y="130"/>
                    </a:lnTo>
                    <a:lnTo>
                      <a:pt x="1651" y="130"/>
                    </a:lnTo>
                    <a:lnTo>
                      <a:pt x="1653" y="130"/>
                    </a:lnTo>
                    <a:lnTo>
                      <a:pt x="1653" y="130"/>
                    </a:lnTo>
                    <a:lnTo>
                      <a:pt x="1653" y="132"/>
                    </a:lnTo>
                    <a:lnTo>
                      <a:pt x="1653" y="132"/>
                    </a:lnTo>
                    <a:lnTo>
                      <a:pt x="1653" y="134"/>
                    </a:lnTo>
                    <a:lnTo>
                      <a:pt x="1653" y="135"/>
                    </a:lnTo>
                    <a:lnTo>
                      <a:pt x="1653" y="135"/>
                    </a:lnTo>
                    <a:lnTo>
                      <a:pt x="1653" y="137"/>
                    </a:lnTo>
                    <a:lnTo>
                      <a:pt x="1651" y="139"/>
                    </a:lnTo>
                    <a:lnTo>
                      <a:pt x="1651" y="139"/>
                    </a:lnTo>
                    <a:lnTo>
                      <a:pt x="1651" y="141"/>
                    </a:lnTo>
                    <a:lnTo>
                      <a:pt x="1650" y="141"/>
                    </a:lnTo>
                    <a:lnTo>
                      <a:pt x="1650" y="143"/>
                    </a:lnTo>
                    <a:lnTo>
                      <a:pt x="1650" y="143"/>
                    </a:lnTo>
                    <a:lnTo>
                      <a:pt x="1646" y="145"/>
                    </a:lnTo>
                    <a:lnTo>
                      <a:pt x="1644" y="146"/>
                    </a:lnTo>
                    <a:lnTo>
                      <a:pt x="1642" y="146"/>
                    </a:lnTo>
                    <a:lnTo>
                      <a:pt x="1640" y="146"/>
                    </a:lnTo>
                    <a:lnTo>
                      <a:pt x="1640" y="148"/>
                    </a:lnTo>
                    <a:lnTo>
                      <a:pt x="1639" y="148"/>
                    </a:lnTo>
                    <a:lnTo>
                      <a:pt x="1639" y="148"/>
                    </a:lnTo>
                    <a:lnTo>
                      <a:pt x="1639" y="148"/>
                    </a:lnTo>
                    <a:lnTo>
                      <a:pt x="1639" y="148"/>
                    </a:lnTo>
                    <a:lnTo>
                      <a:pt x="1639" y="148"/>
                    </a:lnTo>
                    <a:lnTo>
                      <a:pt x="1639" y="148"/>
                    </a:lnTo>
                    <a:lnTo>
                      <a:pt x="1639" y="148"/>
                    </a:lnTo>
                    <a:lnTo>
                      <a:pt x="1639" y="148"/>
                    </a:lnTo>
                    <a:lnTo>
                      <a:pt x="1639" y="148"/>
                    </a:lnTo>
                    <a:lnTo>
                      <a:pt x="1640" y="150"/>
                    </a:lnTo>
                    <a:lnTo>
                      <a:pt x="1640" y="150"/>
                    </a:lnTo>
                    <a:lnTo>
                      <a:pt x="1640" y="150"/>
                    </a:lnTo>
                    <a:lnTo>
                      <a:pt x="1640" y="150"/>
                    </a:lnTo>
                    <a:lnTo>
                      <a:pt x="1640" y="150"/>
                    </a:lnTo>
                    <a:lnTo>
                      <a:pt x="1642" y="148"/>
                    </a:lnTo>
                    <a:lnTo>
                      <a:pt x="1642" y="148"/>
                    </a:lnTo>
                    <a:lnTo>
                      <a:pt x="1642" y="148"/>
                    </a:lnTo>
                    <a:lnTo>
                      <a:pt x="1642" y="148"/>
                    </a:lnTo>
                    <a:lnTo>
                      <a:pt x="1642" y="150"/>
                    </a:lnTo>
                    <a:lnTo>
                      <a:pt x="1642" y="150"/>
                    </a:lnTo>
                    <a:lnTo>
                      <a:pt x="1644" y="150"/>
                    </a:lnTo>
                    <a:lnTo>
                      <a:pt x="1644" y="150"/>
                    </a:lnTo>
                    <a:lnTo>
                      <a:pt x="1644" y="150"/>
                    </a:lnTo>
                    <a:lnTo>
                      <a:pt x="1644" y="150"/>
                    </a:lnTo>
                    <a:lnTo>
                      <a:pt x="1646" y="150"/>
                    </a:lnTo>
                    <a:lnTo>
                      <a:pt x="1646" y="150"/>
                    </a:lnTo>
                    <a:lnTo>
                      <a:pt x="1648" y="150"/>
                    </a:lnTo>
                    <a:lnTo>
                      <a:pt x="1648" y="152"/>
                    </a:lnTo>
                    <a:lnTo>
                      <a:pt x="1648" y="152"/>
                    </a:lnTo>
                    <a:lnTo>
                      <a:pt x="1650" y="152"/>
                    </a:lnTo>
                    <a:lnTo>
                      <a:pt x="1650" y="152"/>
                    </a:lnTo>
                    <a:lnTo>
                      <a:pt x="1650" y="152"/>
                    </a:lnTo>
                    <a:lnTo>
                      <a:pt x="1650" y="152"/>
                    </a:lnTo>
                    <a:lnTo>
                      <a:pt x="1653" y="152"/>
                    </a:lnTo>
                    <a:lnTo>
                      <a:pt x="1653" y="152"/>
                    </a:lnTo>
                    <a:lnTo>
                      <a:pt x="1655" y="152"/>
                    </a:lnTo>
                    <a:lnTo>
                      <a:pt x="1655" y="154"/>
                    </a:lnTo>
                    <a:lnTo>
                      <a:pt x="1655" y="154"/>
                    </a:lnTo>
                    <a:lnTo>
                      <a:pt x="1655" y="154"/>
                    </a:lnTo>
                    <a:lnTo>
                      <a:pt x="1657" y="154"/>
                    </a:lnTo>
                    <a:lnTo>
                      <a:pt x="1657" y="154"/>
                    </a:lnTo>
                    <a:lnTo>
                      <a:pt x="1659" y="154"/>
                    </a:lnTo>
                    <a:lnTo>
                      <a:pt x="1659" y="154"/>
                    </a:lnTo>
                    <a:lnTo>
                      <a:pt x="1659" y="154"/>
                    </a:lnTo>
                    <a:lnTo>
                      <a:pt x="1659" y="154"/>
                    </a:lnTo>
                    <a:lnTo>
                      <a:pt x="1660" y="155"/>
                    </a:lnTo>
                    <a:lnTo>
                      <a:pt x="1660" y="155"/>
                    </a:lnTo>
                    <a:lnTo>
                      <a:pt x="1660" y="157"/>
                    </a:lnTo>
                    <a:lnTo>
                      <a:pt x="1660" y="157"/>
                    </a:lnTo>
                    <a:lnTo>
                      <a:pt x="1660" y="157"/>
                    </a:lnTo>
                    <a:lnTo>
                      <a:pt x="1660" y="157"/>
                    </a:lnTo>
                    <a:lnTo>
                      <a:pt x="1662" y="157"/>
                    </a:lnTo>
                    <a:lnTo>
                      <a:pt x="1662" y="157"/>
                    </a:lnTo>
                    <a:lnTo>
                      <a:pt x="1662" y="157"/>
                    </a:lnTo>
                    <a:lnTo>
                      <a:pt x="1662" y="159"/>
                    </a:lnTo>
                    <a:lnTo>
                      <a:pt x="1662" y="159"/>
                    </a:lnTo>
                    <a:lnTo>
                      <a:pt x="1664" y="159"/>
                    </a:lnTo>
                    <a:lnTo>
                      <a:pt x="1664" y="157"/>
                    </a:lnTo>
                    <a:lnTo>
                      <a:pt x="1664" y="157"/>
                    </a:lnTo>
                    <a:lnTo>
                      <a:pt x="1664" y="157"/>
                    </a:lnTo>
                    <a:lnTo>
                      <a:pt x="1664" y="157"/>
                    </a:lnTo>
                    <a:lnTo>
                      <a:pt x="1664" y="157"/>
                    </a:lnTo>
                    <a:lnTo>
                      <a:pt x="1666" y="157"/>
                    </a:lnTo>
                    <a:lnTo>
                      <a:pt x="1666" y="157"/>
                    </a:lnTo>
                    <a:lnTo>
                      <a:pt x="1668" y="157"/>
                    </a:lnTo>
                    <a:lnTo>
                      <a:pt x="1668" y="157"/>
                    </a:lnTo>
                    <a:lnTo>
                      <a:pt x="1668" y="157"/>
                    </a:lnTo>
                    <a:lnTo>
                      <a:pt x="1668" y="157"/>
                    </a:lnTo>
                    <a:lnTo>
                      <a:pt x="1668" y="157"/>
                    </a:lnTo>
                    <a:lnTo>
                      <a:pt x="1669" y="157"/>
                    </a:lnTo>
                    <a:lnTo>
                      <a:pt x="1669" y="157"/>
                    </a:lnTo>
                    <a:lnTo>
                      <a:pt x="1671" y="157"/>
                    </a:lnTo>
                    <a:lnTo>
                      <a:pt x="1673" y="159"/>
                    </a:lnTo>
                    <a:lnTo>
                      <a:pt x="1673" y="159"/>
                    </a:lnTo>
                    <a:lnTo>
                      <a:pt x="1673" y="159"/>
                    </a:lnTo>
                    <a:lnTo>
                      <a:pt x="1675" y="159"/>
                    </a:lnTo>
                    <a:lnTo>
                      <a:pt x="1675" y="157"/>
                    </a:lnTo>
                    <a:lnTo>
                      <a:pt x="1675" y="157"/>
                    </a:lnTo>
                    <a:lnTo>
                      <a:pt x="1677" y="157"/>
                    </a:lnTo>
                    <a:lnTo>
                      <a:pt x="1677" y="157"/>
                    </a:lnTo>
                    <a:lnTo>
                      <a:pt x="1677" y="157"/>
                    </a:lnTo>
                    <a:lnTo>
                      <a:pt x="1678" y="157"/>
                    </a:lnTo>
                    <a:lnTo>
                      <a:pt x="1680" y="155"/>
                    </a:lnTo>
                    <a:lnTo>
                      <a:pt x="1682" y="155"/>
                    </a:lnTo>
                    <a:lnTo>
                      <a:pt x="1682" y="155"/>
                    </a:lnTo>
                    <a:lnTo>
                      <a:pt x="1682" y="155"/>
                    </a:lnTo>
                    <a:lnTo>
                      <a:pt x="1682" y="155"/>
                    </a:lnTo>
                    <a:lnTo>
                      <a:pt x="1684" y="154"/>
                    </a:lnTo>
                    <a:lnTo>
                      <a:pt x="1684" y="154"/>
                    </a:lnTo>
                    <a:lnTo>
                      <a:pt x="1684" y="154"/>
                    </a:lnTo>
                    <a:lnTo>
                      <a:pt x="1684" y="154"/>
                    </a:lnTo>
                    <a:lnTo>
                      <a:pt x="1684" y="154"/>
                    </a:lnTo>
                    <a:lnTo>
                      <a:pt x="1686" y="154"/>
                    </a:lnTo>
                    <a:lnTo>
                      <a:pt x="1686" y="154"/>
                    </a:lnTo>
                    <a:lnTo>
                      <a:pt x="1686" y="154"/>
                    </a:lnTo>
                    <a:lnTo>
                      <a:pt x="1688" y="154"/>
                    </a:lnTo>
                    <a:lnTo>
                      <a:pt x="1688" y="154"/>
                    </a:lnTo>
                    <a:lnTo>
                      <a:pt x="1689" y="154"/>
                    </a:lnTo>
                    <a:lnTo>
                      <a:pt x="1689" y="155"/>
                    </a:lnTo>
                    <a:lnTo>
                      <a:pt x="1689" y="155"/>
                    </a:lnTo>
                    <a:lnTo>
                      <a:pt x="1691" y="155"/>
                    </a:lnTo>
                    <a:lnTo>
                      <a:pt x="1691" y="154"/>
                    </a:lnTo>
                    <a:lnTo>
                      <a:pt x="1691" y="154"/>
                    </a:lnTo>
                    <a:lnTo>
                      <a:pt x="1691" y="154"/>
                    </a:lnTo>
                    <a:lnTo>
                      <a:pt x="1693" y="154"/>
                    </a:lnTo>
                    <a:lnTo>
                      <a:pt x="1693" y="154"/>
                    </a:lnTo>
                    <a:lnTo>
                      <a:pt x="1693" y="152"/>
                    </a:lnTo>
                    <a:lnTo>
                      <a:pt x="1693" y="150"/>
                    </a:lnTo>
                    <a:lnTo>
                      <a:pt x="1695" y="150"/>
                    </a:lnTo>
                    <a:lnTo>
                      <a:pt x="1695" y="150"/>
                    </a:lnTo>
                    <a:lnTo>
                      <a:pt x="1697" y="150"/>
                    </a:lnTo>
                    <a:lnTo>
                      <a:pt x="1698" y="150"/>
                    </a:lnTo>
                    <a:lnTo>
                      <a:pt x="1698" y="150"/>
                    </a:lnTo>
                    <a:lnTo>
                      <a:pt x="1700" y="150"/>
                    </a:lnTo>
                    <a:lnTo>
                      <a:pt x="1700" y="150"/>
                    </a:lnTo>
                    <a:lnTo>
                      <a:pt x="1702" y="150"/>
                    </a:lnTo>
                    <a:lnTo>
                      <a:pt x="1706" y="150"/>
                    </a:lnTo>
                    <a:lnTo>
                      <a:pt x="1707" y="150"/>
                    </a:lnTo>
                    <a:lnTo>
                      <a:pt x="1707" y="150"/>
                    </a:lnTo>
                    <a:lnTo>
                      <a:pt x="1709" y="150"/>
                    </a:lnTo>
                    <a:lnTo>
                      <a:pt x="1711" y="150"/>
                    </a:lnTo>
                    <a:lnTo>
                      <a:pt x="1713" y="150"/>
                    </a:lnTo>
                    <a:lnTo>
                      <a:pt x="1715" y="148"/>
                    </a:lnTo>
                    <a:lnTo>
                      <a:pt x="1715" y="148"/>
                    </a:lnTo>
                    <a:lnTo>
                      <a:pt x="1716" y="148"/>
                    </a:lnTo>
                    <a:lnTo>
                      <a:pt x="1716" y="148"/>
                    </a:lnTo>
                    <a:lnTo>
                      <a:pt x="1716" y="148"/>
                    </a:lnTo>
                    <a:lnTo>
                      <a:pt x="1718" y="148"/>
                    </a:lnTo>
                    <a:lnTo>
                      <a:pt x="1720" y="148"/>
                    </a:lnTo>
                    <a:lnTo>
                      <a:pt x="1720" y="148"/>
                    </a:lnTo>
                    <a:lnTo>
                      <a:pt x="1722" y="148"/>
                    </a:lnTo>
                    <a:lnTo>
                      <a:pt x="1722" y="146"/>
                    </a:lnTo>
                    <a:lnTo>
                      <a:pt x="1724" y="145"/>
                    </a:lnTo>
                    <a:lnTo>
                      <a:pt x="1724" y="145"/>
                    </a:lnTo>
                    <a:lnTo>
                      <a:pt x="1726" y="145"/>
                    </a:lnTo>
                    <a:lnTo>
                      <a:pt x="1726" y="145"/>
                    </a:lnTo>
                    <a:lnTo>
                      <a:pt x="1726" y="145"/>
                    </a:lnTo>
                    <a:lnTo>
                      <a:pt x="1727" y="143"/>
                    </a:lnTo>
                    <a:lnTo>
                      <a:pt x="1727" y="143"/>
                    </a:lnTo>
                    <a:lnTo>
                      <a:pt x="1729" y="145"/>
                    </a:lnTo>
                    <a:lnTo>
                      <a:pt x="1731" y="145"/>
                    </a:lnTo>
                    <a:lnTo>
                      <a:pt x="1733" y="145"/>
                    </a:lnTo>
                    <a:lnTo>
                      <a:pt x="1735" y="145"/>
                    </a:lnTo>
                    <a:lnTo>
                      <a:pt x="1735" y="143"/>
                    </a:lnTo>
                    <a:lnTo>
                      <a:pt x="1735" y="143"/>
                    </a:lnTo>
                    <a:lnTo>
                      <a:pt x="1735" y="143"/>
                    </a:lnTo>
                    <a:lnTo>
                      <a:pt x="1736" y="143"/>
                    </a:lnTo>
                    <a:lnTo>
                      <a:pt x="1736" y="143"/>
                    </a:lnTo>
                    <a:lnTo>
                      <a:pt x="1738" y="143"/>
                    </a:lnTo>
                    <a:lnTo>
                      <a:pt x="1738" y="143"/>
                    </a:lnTo>
                    <a:lnTo>
                      <a:pt x="1740" y="143"/>
                    </a:lnTo>
                    <a:lnTo>
                      <a:pt x="1742" y="141"/>
                    </a:lnTo>
                    <a:lnTo>
                      <a:pt x="1742" y="141"/>
                    </a:lnTo>
                    <a:lnTo>
                      <a:pt x="1744" y="141"/>
                    </a:lnTo>
                    <a:lnTo>
                      <a:pt x="1744" y="141"/>
                    </a:lnTo>
                    <a:lnTo>
                      <a:pt x="1744" y="141"/>
                    </a:lnTo>
                    <a:lnTo>
                      <a:pt x="1745" y="141"/>
                    </a:lnTo>
                    <a:lnTo>
                      <a:pt x="1749" y="141"/>
                    </a:lnTo>
                    <a:lnTo>
                      <a:pt x="1749" y="141"/>
                    </a:lnTo>
                    <a:lnTo>
                      <a:pt x="1749" y="141"/>
                    </a:lnTo>
                    <a:lnTo>
                      <a:pt x="1751" y="141"/>
                    </a:lnTo>
                    <a:lnTo>
                      <a:pt x="1751" y="139"/>
                    </a:lnTo>
                    <a:lnTo>
                      <a:pt x="1751" y="139"/>
                    </a:lnTo>
                    <a:lnTo>
                      <a:pt x="1753" y="139"/>
                    </a:lnTo>
                    <a:lnTo>
                      <a:pt x="1753" y="139"/>
                    </a:lnTo>
                    <a:lnTo>
                      <a:pt x="1753" y="139"/>
                    </a:lnTo>
                    <a:lnTo>
                      <a:pt x="1754" y="139"/>
                    </a:lnTo>
                    <a:lnTo>
                      <a:pt x="1756" y="139"/>
                    </a:lnTo>
                    <a:lnTo>
                      <a:pt x="1756" y="137"/>
                    </a:lnTo>
                    <a:lnTo>
                      <a:pt x="1758" y="137"/>
                    </a:lnTo>
                    <a:lnTo>
                      <a:pt x="1758" y="139"/>
                    </a:lnTo>
                    <a:lnTo>
                      <a:pt x="1758" y="139"/>
                    </a:lnTo>
                    <a:lnTo>
                      <a:pt x="1760" y="139"/>
                    </a:lnTo>
                    <a:lnTo>
                      <a:pt x="1762" y="139"/>
                    </a:lnTo>
                    <a:lnTo>
                      <a:pt x="1762" y="139"/>
                    </a:lnTo>
                    <a:lnTo>
                      <a:pt x="1762" y="139"/>
                    </a:lnTo>
                    <a:lnTo>
                      <a:pt x="1763" y="141"/>
                    </a:lnTo>
                    <a:lnTo>
                      <a:pt x="1765" y="139"/>
                    </a:lnTo>
                    <a:lnTo>
                      <a:pt x="1765" y="139"/>
                    </a:lnTo>
                    <a:lnTo>
                      <a:pt x="1767" y="139"/>
                    </a:lnTo>
                    <a:lnTo>
                      <a:pt x="1767" y="139"/>
                    </a:lnTo>
                    <a:lnTo>
                      <a:pt x="1767" y="139"/>
                    </a:lnTo>
                    <a:lnTo>
                      <a:pt x="1767" y="137"/>
                    </a:lnTo>
                    <a:lnTo>
                      <a:pt x="1769" y="137"/>
                    </a:lnTo>
                    <a:lnTo>
                      <a:pt x="1771" y="135"/>
                    </a:lnTo>
                    <a:lnTo>
                      <a:pt x="1773" y="135"/>
                    </a:lnTo>
                    <a:lnTo>
                      <a:pt x="1773" y="135"/>
                    </a:lnTo>
                    <a:lnTo>
                      <a:pt x="1774" y="135"/>
                    </a:lnTo>
                    <a:lnTo>
                      <a:pt x="1774" y="135"/>
                    </a:lnTo>
                    <a:lnTo>
                      <a:pt x="1776" y="135"/>
                    </a:lnTo>
                    <a:lnTo>
                      <a:pt x="1778" y="134"/>
                    </a:lnTo>
                    <a:lnTo>
                      <a:pt x="1778" y="134"/>
                    </a:lnTo>
                    <a:lnTo>
                      <a:pt x="1778" y="134"/>
                    </a:lnTo>
                    <a:lnTo>
                      <a:pt x="1778" y="134"/>
                    </a:lnTo>
                    <a:lnTo>
                      <a:pt x="1780" y="134"/>
                    </a:lnTo>
                    <a:lnTo>
                      <a:pt x="1780" y="132"/>
                    </a:lnTo>
                    <a:lnTo>
                      <a:pt x="1780" y="132"/>
                    </a:lnTo>
                    <a:lnTo>
                      <a:pt x="1780" y="132"/>
                    </a:lnTo>
                    <a:lnTo>
                      <a:pt x="1780" y="130"/>
                    </a:lnTo>
                    <a:lnTo>
                      <a:pt x="1780" y="130"/>
                    </a:lnTo>
                    <a:lnTo>
                      <a:pt x="1780" y="128"/>
                    </a:lnTo>
                    <a:lnTo>
                      <a:pt x="1782" y="128"/>
                    </a:lnTo>
                    <a:lnTo>
                      <a:pt x="1782" y="126"/>
                    </a:lnTo>
                    <a:lnTo>
                      <a:pt x="1782" y="126"/>
                    </a:lnTo>
                    <a:lnTo>
                      <a:pt x="1782" y="126"/>
                    </a:lnTo>
                    <a:lnTo>
                      <a:pt x="1783" y="126"/>
                    </a:lnTo>
                    <a:lnTo>
                      <a:pt x="1783" y="126"/>
                    </a:lnTo>
                    <a:lnTo>
                      <a:pt x="1783" y="126"/>
                    </a:lnTo>
                    <a:lnTo>
                      <a:pt x="1783" y="125"/>
                    </a:lnTo>
                    <a:lnTo>
                      <a:pt x="1783" y="125"/>
                    </a:lnTo>
                    <a:lnTo>
                      <a:pt x="1785" y="125"/>
                    </a:lnTo>
                    <a:lnTo>
                      <a:pt x="1785" y="125"/>
                    </a:lnTo>
                    <a:lnTo>
                      <a:pt x="1785" y="125"/>
                    </a:lnTo>
                    <a:lnTo>
                      <a:pt x="1787" y="125"/>
                    </a:lnTo>
                    <a:lnTo>
                      <a:pt x="1787" y="125"/>
                    </a:lnTo>
                    <a:lnTo>
                      <a:pt x="1789" y="125"/>
                    </a:lnTo>
                    <a:lnTo>
                      <a:pt x="1789" y="123"/>
                    </a:lnTo>
                    <a:lnTo>
                      <a:pt x="1791" y="123"/>
                    </a:lnTo>
                    <a:lnTo>
                      <a:pt x="1791" y="123"/>
                    </a:lnTo>
                    <a:lnTo>
                      <a:pt x="1791" y="123"/>
                    </a:lnTo>
                    <a:lnTo>
                      <a:pt x="1792" y="123"/>
                    </a:lnTo>
                    <a:lnTo>
                      <a:pt x="1792" y="123"/>
                    </a:lnTo>
                    <a:lnTo>
                      <a:pt x="1792" y="123"/>
                    </a:lnTo>
                    <a:lnTo>
                      <a:pt x="1792" y="123"/>
                    </a:lnTo>
                    <a:lnTo>
                      <a:pt x="1794" y="123"/>
                    </a:lnTo>
                    <a:lnTo>
                      <a:pt x="1794" y="123"/>
                    </a:lnTo>
                    <a:lnTo>
                      <a:pt x="1794" y="123"/>
                    </a:lnTo>
                    <a:lnTo>
                      <a:pt x="1796" y="121"/>
                    </a:lnTo>
                    <a:lnTo>
                      <a:pt x="1798" y="121"/>
                    </a:lnTo>
                    <a:lnTo>
                      <a:pt x="1798" y="121"/>
                    </a:lnTo>
                    <a:lnTo>
                      <a:pt x="1800" y="121"/>
                    </a:lnTo>
                    <a:lnTo>
                      <a:pt x="1801" y="121"/>
                    </a:lnTo>
                    <a:lnTo>
                      <a:pt x="1803" y="121"/>
                    </a:lnTo>
                    <a:lnTo>
                      <a:pt x="1803" y="121"/>
                    </a:lnTo>
                    <a:lnTo>
                      <a:pt x="1803" y="121"/>
                    </a:lnTo>
                    <a:lnTo>
                      <a:pt x="1803" y="121"/>
                    </a:lnTo>
                    <a:lnTo>
                      <a:pt x="1805" y="121"/>
                    </a:lnTo>
                    <a:lnTo>
                      <a:pt x="1805" y="121"/>
                    </a:lnTo>
                    <a:lnTo>
                      <a:pt x="1805" y="123"/>
                    </a:lnTo>
                    <a:lnTo>
                      <a:pt x="1807" y="123"/>
                    </a:lnTo>
                    <a:lnTo>
                      <a:pt x="1809" y="121"/>
                    </a:lnTo>
                    <a:lnTo>
                      <a:pt x="1809" y="121"/>
                    </a:lnTo>
                    <a:lnTo>
                      <a:pt x="1809" y="121"/>
                    </a:lnTo>
                    <a:lnTo>
                      <a:pt x="1809" y="121"/>
                    </a:lnTo>
                    <a:lnTo>
                      <a:pt x="1811" y="119"/>
                    </a:lnTo>
                    <a:lnTo>
                      <a:pt x="1811" y="119"/>
                    </a:lnTo>
                    <a:lnTo>
                      <a:pt x="1811" y="119"/>
                    </a:lnTo>
                    <a:lnTo>
                      <a:pt x="1811" y="119"/>
                    </a:lnTo>
                    <a:lnTo>
                      <a:pt x="1811" y="119"/>
                    </a:lnTo>
                    <a:lnTo>
                      <a:pt x="1811" y="117"/>
                    </a:lnTo>
                    <a:lnTo>
                      <a:pt x="1811" y="116"/>
                    </a:lnTo>
                    <a:lnTo>
                      <a:pt x="1811" y="116"/>
                    </a:lnTo>
                    <a:lnTo>
                      <a:pt x="1811" y="116"/>
                    </a:lnTo>
                    <a:lnTo>
                      <a:pt x="1811" y="116"/>
                    </a:lnTo>
                    <a:lnTo>
                      <a:pt x="1812" y="116"/>
                    </a:lnTo>
                    <a:lnTo>
                      <a:pt x="1812" y="114"/>
                    </a:lnTo>
                    <a:lnTo>
                      <a:pt x="1812" y="114"/>
                    </a:lnTo>
                    <a:lnTo>
                      <a:pt x="1812" y="112"/>
                    </a:lnTo>
                    <a:lnTo>
                      <a:pt x="1812" y="112"/>
                    </a:lnTo>
                    <a:lnTo>
                      <a:pt x="1812" y="112"/>
                    </a:lnTo>
                    <a:lnTo>
                      <a:pt x="1814" y="110"/>
                    </a:lnTo>
                    <a:lnTo>
                      <a:pt x="1814" y="110"/>
                    </a:lnTo>
                    <a:lnTo>
                      <a:pt x="1814" y="110"/>
                    </a:lnTo>
                    <a:lnTo>
                      <a:pt x="1814" y="110"/>
                    </a:lnTo>
                    <a:lnTo>
                      <a:pt x="1816" y="108"/>
                    </a:lnTo>
                    <a:lnTo>
                      <a:pt x="1816" y="108"/>
                    </a:lnTo>
                    <a:lnTo>
                      <a:pt x="1816" y="108"/>
                    </a:lnTo>
                    <a:lnTo>
                      <a:pt x="1816" y="108"/>
                    </a:lnTo>
                    <a:lnTo>
                      <a:pt x="1816" y="107"/>
                    </a:lnTo>
                    <a:lnTo>
                      <a:pt x="1818" y="107"/>
                    </a:lnTo>
                    <a:lnTo>
                      <a:pt x="1818" y="107"/>
                    </a:lnTo>
                    <a:lnTo>
                      <a:pt x="1818" y="107"/>
                    </a:lnTo>
                    <a:lnTo>
                      <a:pt x="1818" y="105"/>
                    </a:lnTo>
                    <a:lnTo>
                      <a:pt x="1818" y="105"/>
                    </a:lnTo>
                    <a:lnTo>
                      <a:pt x="1818" y="105"/>
                    </a:lnTo>
                    <a:lnTo>
                      <a:pt x="1818" y="103"/>
                    </a:lnTo>
                    <a:lnTo>
                      <a:pt x="1818" y="103"/>
                    </a:lnTo>
                    <a:lnTo>
                      <a:pt x="1818" y="103"/>
                    </a:lnTo>
                    <a:lnTo>
                      <a:pt x="1818" y="103"/>
                    </a:lnTo>
                    <a:lnTo>
                      <a:pt x="1818" y="103"/>
                    </a:lnTo>
                    <a:lnTo>
                      <a:pt x="1818" y="101"/>
                    </a:lnTo>
                    <a:lnTo>
                      <a:pt x="1818" y="101"/>
                    </a:lnTo>
                    <a:lnTo>
                      <a:pt x="1818" y="101"/>
                    </a:lnTo>
                    <a:lnTo>
                      <a:pt x="1820" y="101"/>
                    </a:lnTo>
                    <a:lnTo>
                      <a:pt x="1820" y="101"/>
                    </a:lnTo>
                    <a:lnTo>
                      <a:pt x="1820" y="101"/>
                    </a:lnTo>
                    <a:lnTo>
                      <a:pt x="1820" y="101"/>
                    </a:lnTo>
                    <a:lnTo>
                      <a:pt x="1820" y="101"/>
                    </a:lnTo>
                    <a:lnTo>
                      <a:pt x="1821" y="99"/>
                    </a:lnTo>
                    <a:lnTo>
                      <a:pt x="1821" y="99"/>
                    </a:lnTo>
                    <a:lnTo>
                      <a:pt x="1821" y="99"/>
                    </a:lnTo>
                    <a:lnTo>
                      <a:pt x="1821" y="99"/>
                    </a:lnTo>
                    <a:lnTo>
                      <a:pt x="1821" y="99"/>
                    </a:lnTo>
                    <a:lnTo>
                      <a:pt x="1823" y="99"/>
                    </a:lnTo>
                    <a:lnTo>
                      <a:pt x="1823" y="99"/>
                    </a:lnTo>
                    <a:lnTo>
                      <a:pt x="1825" y="99"/>
                    </a:lnTo>
                    <a:lnTo>
                      <a:pt x="1825" y="99"/>
                    </a:lnTo>
                    <a:lnTo>
                      <a:pt x="1827" y="99"/>
                    </a:lnTo>
                    <a:lnTo>
                      <a:pt x="1827" y="99"/>
                    </a:lnTo>
                    <a:lnTo>
                      <a:pt x="1827" y="99"/>
                    </a:lnTo>
                    <a:lnTo>
                      <a:pt x="1827" y="99"/>
                    </a:lnTo>
                    <a:lnTo>
                      <a:pt x="1829" y="101"/>
                    </a:lnTo>
                    <a:lnTo>
                      <a:pt x="1829" y="101"/>
                    </a:lnTo>
                    <a:lnTo>
                      <a:pt x="1829" y="101"/>
                    </a:lnTo>
                    <a:lnTo>
                      <a:pt x="1830" y="101"/>
                    </a:lnTo>
                    <a:lnTo>
                      <a:pt x="1830" y="101"/>
                    </a:lnTo>
                    <a:lnTo>
                      <a:pt x="1830" y="101"/>
                    </a:lnTo>
                    <a:lnTo>
                      <a:pt x="1832" y="101"/>
                    </a:lnTo>
                    <a:lnTo>
                      <a:pt x="1832" y="101"/>
                    </a:lnTo>
                    <a:lnTo>
                      <a:pt x="1832" y="101"/>
                    </a:lnTo>
                    <a:lnTo>
                      <a:pt x="1832" y="101"/>
                    </a:lnTo>
                    <a:lnTo>
                      <a:pt x="1834" y="101"/>
                    </a:lnTo>
                    <a:lnTo>
                      <a:pt x="1834" y="101"/>
                    </a:lnTo>
                    <a:lnTo>
                      <a:pt x="1834" y="101"/>
                    </a:lnTo>
                    <a:lnTo>
                      <a:pt x="1834" y="103"/>
                    </a:lnTo>
                    <a:lnTo>
                      <a:pt x="1836" y="103"/>
                    </a:lnTo>
                    <a:lnTo>
                      <a:pt x="1836" y="103"/>
                    </a:lnTo>
                    <a:lnTo>
                      <a:pt x="1836" y="105"/>
                    </a:lnTo>
                    <a:lnTo>
                      <a:pt x="1836" y="105"/>
                    </a:lnTo>
                    <a:lnTo>
                      <a:pt x="1838" y="105"/>
                    </a:lnTo>
                    <a:lnTo>
                      <a:pt x="1838" y="105"/>
                    </a:lnTo>
                    <a:lnTo>
                      <a:pt x="1838" y="105"/>
                    </a:lnTo>
                    <a:lnTo>
                      <a:pt x="1839" y="105"/>
                    </a:lnTo>
                    <a:lnTo>
                      <a:pt x="1839" y="107"/>
                    </a:lnTo>
                    <a:lnTo>
                      <a:pt x="1839" y="107"/>
                    </a:lnTo>
                    <a:lnTo>
                      <a:pt x="1841" y="107"/>
                    </a:lnTo>
                    <a:lnTo>
                      <a:pt x="1843" y="105"/>
                    </a:lnTo>
                    <a:lnTo>
                      <a:pt x="1843" y="105"/>
                    </a:lnTo>
                    <a:lnTo>
                      <a:pt x="1843" y="105"/>
                    </a:lnTo>
                    <a:lnTo>
                      <a:pt x="1843" y="105"/>
                    </a:lnTo>
                    <a:lnTo>
                      <a:pt x="1845" y="103"/>
                    </a:lnTo>
                    <a:lnTo>
                      <a:pt x="1845" y="103"/>
                    </a:lnTo>
                    <a:lnTo>
                      <a:pt x="1843" y="101"/>
                    </a:lnTo>
                    <a:lnTo>
                      <a:pt x="1843" y="101"/>
                    </a:lnTo>
                    <a:lnTo>
                      <a:pt x="1843" y="101"/>
                    </a:lnTo>
                    <a:lnTo>
                      <a:pt x="1843" y="101"/>
                    </a:lnTo>
                    <a:lnTo>
                      <a:pt x="1843" y="101"/>
                    </a:lnTo>
                    <a:lnTo>
                      <a:pt x="1843" y="99"/>
                    </a:lnTo>
                    <a:lnTo>
                      <a:pt x="1843" y="99"/>
                    </a:lnTo>
                    <a:lnTo>
                      <a:pt x="1843" y="99"/>
                    </a:lnTo>
                    <a:lnTo>
                      <a:pt x="1843" y="97"/>
                    </a:lnTo>
                    <a:lnTo>
                      <a:pt x="1843" y="96"/>
                    </a:lnTo>
                    <a:lnTo>
                      <a:pt x="1843" y="96"/>
                    </a:lnTo>
                    <a:lnTo>
                      <a:pt x="1843" y="96"/>
                    </a:lnTo>
                    <a:lnTo>
                      <a:pt x="1843" y="94"/>
                    </a:lnTo>
                    <a:lnTo>
                      <a:pt x="1843" y="94"/>
                    </a:lnTo>
                    <a:lnTo>
                      <a:pt x="1843" y="94"/>
                    </a:lnTo>
                    <a:lnTo>
                      <a:pt x="1843" y="94"/>
                    </a:lnTo>
                    <a:lnTo>
                      <a:pt x="1843" y="92"/>
                    </a:lnTo>
                    <a:lnTo>
                      <a:pt x="1841" y="92"/>
                    </a:lnTo>
                    <a:lnTo>
                      <a:pt x="1841" y="92"/>
                    </a:lnTo>
                    <a:lnTo>
                      <a:pt x="1841" y="90"/>
                    </a:lnTo>
                    <a:lnTo>
                      <a:pt x="1841" y="90"/>
                    </a:lnTo>
                    <a:lnTo>
                      <a:pt x="1841" y="90"/>
                    </a:lnTo>
                    <a:lnTo>
                      <a:pt x="1841" y="90"/>
                    </a:lnTo>
                    <a:lnTo>
                      <a:pt x="1841" y="90"/>
                    </a:lnTo>
                    <a:lnTo>
                      <a:pt x="1841" y="90"/>
                    </a:lnTo>
                    <a:lnTo>
                      <a:pt x="1841" y="90"/>
                    </a:lnTo>
                    <a:lnTo>
                      <a:pt x="1843" y="90"/>
                    </a:lnTo>
                    <a:lnTo>
                      <a:pt x="1843" y="90"/>
                    </a:lnTo>
                    <a:lnTo>
                      <a:pt x="1843" y="90"/>
                    </a:lnTo>
                    <a:lnTo>
                      <a:pt x="1845" y="88"/>
                    </a:lnTo>
                    <a:lnTo>
                      <a:pt x="1845" y="88"/>
                    </a:lnTo>
                    <a:lnTo>
                      <a:pt x="1845" y="88"/>
                    </a:lnTo>
                    <a:lnTo>
                      <a:pt x="1847" y="88"/>
                    </a:lnTo>
                    <a:lnTo>
                      <a:pt x="1847" y="88"/>
                    </a:lnTo>
                    <a:lnTo>
                      <a:pt x="1847" y="88"/>
                    </a:lnTo>
                    <a:lnTo>
                      <a:pt x="1847" y="88"/>
                    </a:lnTo>
                    <a:lnTo>
                      <a:pt x="1848" y="88"/>
                    </a:lnTo>
                    <a:lnTo>
                      <a:pt x="1848" y="88"/>
                    </a:lnTo>
                    <a:lnTo>
                      <a:pt x="1848" y="90"/>
                    </a:lnTo>
                    <a:lnTo>
                      <a:pt x="1848" y="90"/>
                    </a:lnTo>
                    <a:lnTo>
                      <a:pt x="1850" y="90"/>
                    </a:lnTo>
                    <a:lnTo>
                      <a:pt x="1852" y="90"/>
                    </a:lnTo>
                    <a:lnTo>
                      <a:pt x="1854" y="90"/>
                    </a:lnTo>
                    <a:lnTo>
                      <a:pt x="1854" y="90"/>
                    </a:lnTo>
                    <a:lnTo>
                      <a:pt x="1854" y="90"/>
                    </a:lnTo>
                    <a:lnTo>
                      <a:pt x="1856" y="90"/>
                    </a:lnTo>
                    <a:lnTo>
                      <a:pt x="1858" y="90"/>
                    </a:lnTo>
                    <a:lnTo>
                      <a:pt x="1858" y="90"/>
                    </a:lnTo>
                    <a:lnTo>
                      <a:pt x="1858" y="90"/>
                    </a:lnTo>
                    <a:lnTo>
                      <a:pt x="1858" y="90"/>
                    </a:lnTo>
                    <a:lnTo>
                      <a:pt x="1859" y="90"/>
                    </a:lnTo>
                    <a:lnTo>
                      <a:pt x="1859" y="88"/>
                    </a:lnTo>
                    <a:lnTo>
                      <a:pt x="1859" y="88"/>
                    </a:lnTo>
                    <a:lnTo>
                      <a:pt x="1861" y="88"/>
                    </a:lnTo>
                    <a:lnTo>
                      <a:pt x="1861" y="88"/>
                    </a:lnTo>
                    <a:lnTo>
                      <a:pt x="1861" y="87"/>
                    </a:lnTo>
                    <a:lnTo>
                      <a:pt x="1861" y="87"/>
                    </a:lnTo>
                    <a:lnTo>
                      <a:pt x="1861" y="85"/>
                    </a:lnTo>
                    <a:lnTo>
                      <a:pt x="1861" y="85"/>
                    </a:lnTo>
                    <a:lnTo>
                      <a:pt x="1861" y="85"/>
                    </a:lnTo>
                    <a:lnTo>
                      <a:pt x="1863" y="81"/>
                    </a:lnTo>
                    <a:lnTo>
                      <a:pt x="1863" y="81"/>
                    </a:lnTo>
                    <a:lnTo>
                      <a:pt x="1863" y="79"/>
                    </a:lnTo>
                    <a:lnTo>
                      <a:pt x="1863" y="79"/>
                    </a:lnTo>
                    <a:lnTo>
                      <a:pt x="1863" y="79"/>
                    </a:lnTo>
                    <a:lnTo>
                      <a:pt x="1865" y="78"/>
                    </a:lnTo>
                    <a:lnTo>
                      <a:pt x="1865" y="78"/>
                    </a:lnTo>
                    <a:lnTo>
                      <a:pt x="1865" y="76"/>
                    </a:lnTo>
                    <a:lnTo>
                      <a:pt x="1867" y="76"/>
                    </a:lnTo>
                    <a:lnTo>
                      <a:pt x="1867" y="76"/>
                    </a:lnTo>
                    <a:lnTo>
                      <a:pt x="1867" y="76"/>
                    </a:lnTo>
                    <a:lnTo>
                      <a:pt x="1868" y="76"/>
                    </a:lnTo>
                    <a:lnTo>
                      <a:pt x="1868" y="76"/>
                    </a:lnTo>
                    <a:lnTo>
                      <a:pt x="1868" y="76"/>
                    </a:lnTo>
                    <a:lnTo>
                      <a:pt x="1868" y="76"/>
                    </a:lnTo>
                    <a:lnTo>
                      <a:pt x="1870" y="74"/>
                    </a:lnTo>
                    <a:lnTo>
                      <a:pt x="1870" y="74"/>
                    </a:lnTo>
                    <a:lnTo>
                      <a:pt x="1870" y="74"/>
                    </a:lnTo>
                    <a:lnTo>
                      <a:pt x="1870" y="72"/>
                    </a:lnTo>
                    <a:lnTo>
                      <a:pt x="1870" y="72"/>
                    </a:lnTo>
                    <a:lnTo>
                      <a:pt x="1870" y="72"/>
                    </a:lnTo>
                    <a:lnTo>
                      <a:pt x="1872" y="72"/>
                    </a:lnTo>
                    <a:lnTo>
                      <a:pt x="1872" y="70"/>
                    </a:lnTo>
                    <a:lnTo>
                      <a:pt x="1872" y="69"/>
                    </a:lnTo>
                    <a:lnTo>
                      <a:pt x="1874" y="67"/>
                    </a:lnTo>
                    <a:lnTo>
                      <a:pt x="1874" y="65"/>
                    </a:lnTo>
                    <a:lnTo>
                      <a:pt x="1876" y="65"/>
                    </a:lnTo>
                    <a:lnTo>
                      <a:pt x="1876" y="63"/>
                    </a:lnTo>
                    <a:lnTo>
                      <a:pt x="1876" y="63"/>
                    </a:lnTo>
                    <a:lnTo>
                      <a:pt x="1876" y="63"/>
                    </a:lnTo>
                    <a:lnTo>
                      <a:pt x="1876" y="63"/>
                    </a:lnTo>
                    <a:lnTo>
                      <a:pt x="1876" y="61"/>
                    </a:lnTo>
                    <a:lnTo>
                      <a:pt x="1876" y="61"/>
                    </a:lnTo>
                    <a:lnTo>
                      <a:pt x="1876" y="61"/>
                    </a:lnTo>
                    <a:lnTo>
                      <a:pt x="1877" y="61"/>
                    </a:lnTo>
                    <a:lnTo>
                      <a:pt x="1877" y="61"/>
                    </a:lnTo>
                    <a:lnTo>
                      <a:pt x="1877" y="61"/>
                    </a:lnTo>
                    <a:lnTo>
                      <a:pt x="1879" y="61"/>
                    </a:lnTo>
                    <a:lnTo>
                      <a:pt x="1879" y="63"/>
                    </a:lnTo>
                    <a:lnTo>
                      <a:pt x="1881" y="63"/>
                    </a:lnTo>
                    <a:lnTo>
                      <a:pt x="1881" y="63"/>
                    </a:lnTo>
                    <a:lnTo>
                      <a:pt x="1883" y="63"/>
                    </a:lnTo>
                    <a:lnTo>
                      <a:pt x="1883" y="63"/>
                    </a:lnTo>
                    <a:lnTo>
                      <a:pt x="1883" y="63"/>
                    </a:lnTo>
                    <a:lnTo>
                      <a:pt x="1885" y="63"/>
                    </a:lnTo>
                    <a:lnTo>
                      <a:pt x="1885" y="63"/>
                    </a:lnTo>
                    <a:lnTo>
                      <a:pt x="1885" y="63"/>
                    </a:lnTo>
                    <a:lnTo>
                      <a:pt x="1886" y="63"/>
                    </a:lnTo>
                    <a:lnTo>
                      <a:pt x="1886" y="63"/>
                    </a:lnTo>
                    <a:lnTo>
                      <a:pt x="1888" y="63"/>
                    </a:lnTo>
                    <a:lnTo>
                      <a:pt x="1892" y="63"/>
                    </a:lnTo>
                    <a:lnTo>
                      <a:pt x="1894" y="63"/>
                    </a:lnTo>
                    <a:lnTo>
                      <a:pt x="1897" y="63"/>
                    </a:lnTo>
                    <a:lnTo>
                      <a:pt x="1899" y="63"/>
                    </a:lnTo>
                    <a:lnTo>
                      <a:pt x="1899" y="63"/>
                    </a:lnTo>
                    <a:lnTo>
                      <a:pt x="1899" y="63"/>
                    </a:lnTo>
                    <a:lnTo>
                      <a:pt x="1901" y="63"/>
                    </a:lnTo>
                    <a:lnTo>
                      <a:pt x="1901" y="61"/>
                    </a:lnTo>
                    <a:lnTo>
                      <a:pt x="1903" y="61"/>
                    </a:lnTo>
                    <a:lnTo>
                      <a:pt x="1903" y="61"/>
                    </a:lnTo>
                    <a:lnTo>
                      <a:pt x="1903" y="61"/>
                    </a:lnTo>
                    <a:lnTo>
                      <a:pt x="1905" y="61"/>
                    </a:lnTo>
                    <a:lnTo>
                      <a:pt x="1905" y="61"/>
                    </a:lnTo>
                    <a:lnTo>
                      <a:pt x="1905" y="61"/>
                    </a:lnTo>
                    <a:lnTo>
                      <a:pt x="1905" y="59"/>
                    </a:lnTo>
                    <a:lnTo>
                      <a:pt x="1906" y="59"/>
                    </a:lnTo>
                    <a:lnTo>
                      <a:pt x="1906" y="59"/>
                    </a:lnTo>
                    <a:lnTo>
                      <a:pt x="1906" y="59"/>
                    </a:lnTo>
                    <a:lnTo>
                      <a:pt x="1906" y="59"/>
                    </a:lnTo>
                    <a:lnTo>
                      <a:pt x="1906" y="58"/>
                    </a:lnTo>
                    <a:lnTo>
                      <a:pt x="1906" y="58"/>
                    </a:lnTo>
                    <a:lnTo>
                      <a:pt x="1908" y="58"/>
                    </a:lnTo>
                    <a:lnTo>
                      <a:pt x="1908" y="56"/>
                    </a:lnTo>
                    <a:lnTo>
                      <a:pt x="1908" y="56"/>
                    </a:lnTo>
                    <a:lnTo>
                      <a:pt x="1908" y="56"/>
                    </a:lnTo>
                    <a:lnTo>
                      <a:pt x="1910" y="56"/>
                    </a:lnTo>
                    <a:lnTo>
                      <a:pt x="1910" y="54"/>
                    </a:lnTo>
                    <a:lnTo>
                      <a:pt x="1910" y="54"/>
                    </a:lnTo>
                    <a:lnTo>
                      <a:pt x="1910" y="54"/>
                    </a:lnTo>
                    <a:lnTo>
                      <a:pt x="1912" y="52"/>
                    </a:lnTo>
                    <a:lnTo>
                      <a:pt x="1914" y="52"/>
                    </a:lnTo>
                    <a:lnTo>
                      <a:pt x="1914" y="52"/>
                    </a:lnTo>
                    <a:lnTo>
                      <a:pt x="1914" y="52"/>
                    </a:lnTo>
                    <a:lnTo>
                      <a:pt x="1914" y="52"/>
                    </a:lnTo>
                    <a:lnTo>
                      <a:pt x="1914" y="50"/>
                    </a:lnTo>
                    <a:lnTo>
                      <a:pt x="1914" y="50"/>
                    </a:lnTo>
                    <a:lnTo>
                      <a:pt x="1915" y="50"/>
                    </a:lnTo>
                    <a:lnTo>
                      <a:pt x="1915" y="50"/>
                    </a:lnTo>
                    <a:lnTo>
                      <a:pt x="1915" y="50"/>
                    </a:lnTo>
                    <a:lnTo>
                      <a:pt x="1915" y="50"/>
                    </a:lnTo>
                    <a:lnTo>
                      <a:pt x="1917" y="50"/>
                    </a:lnTo>
                    <a:lnTo>
                      <a:pt x="1917" y="50"/>
                    </a:lnTo>
                    <a:lnTo>
                      <a:pt x="1917" y="49"/>
                    </a:lnTo>
                    <a:lnTo>
                      <a:pt x="1919" y="49"/>
                    </a:lnTo>
                    <a:lnTo>
                      <a:pt x="1921" y="49"/>
                    </a:lnTo>
                    <a:lnTo>
                      <a:pt x="1921" y="49"/>
                    </a:lnTo>
                    <a:lnTo>
                      <a:pt x="1921" y="49"/>
                    </a:lnTo>
                    <a:lnTo>
                      <a:pt x="1923" y="49"/>
                    </a:lnTo>
                    <a:lnTo>
                      <a:pt x="1923" y="49"/>
                    </a:lnTo>
                    <a:lnTo>
                      <a:pt x="1924" y="49"/>
                    </a:lnTo>
                    <a:lnTo>
                      <a:pt x="1924" y="49"/>
                    </a:lnTo>
                    <a:lnTo>
                      <a:pt x="1924" y="49"/>
                    </a:lnTo>
                    <a:lnTo>
                      <a:pt x="1926" y="47"/>
                    </a:lnTo>
                    <a:lnTo>
                      <a:pt x="1926" y="47"/>
                    </a:lnTo>
                    <a:lnTo>
                      <a:pt x="1928" y="47"/>
                    </a:lnTo>
                    <a:lnTo>
                      <a:pt x="1928" y="47"/>
                    </a:lnTo>
                    <a:lnTo>
                      <a:pt x="1930" y="47"/>
                    </a:lnTo>
                    <a:lnTo>
                      <a:pt x="1932" y="45"/>
                    </a:lnTo>
                    <a:lnTo>
                      <a:pt x="1932" y="45"/>
                    </a:lnTo>
                    <a:lnTo>
                      <a:pt x="1935" y="41"/>
                    </a:lnTo>
                    <a:lnTo>
                      <a:pt x="1937" y="40"/>
                    </a:lnTo>
                    <a:lnTo>
                      <a:pt x="1937" y="40"/>
                    </a:lnTo>
                    <a:lnTo>
                      <a:pt x="1937" y="40"/>
                    </a:lnTo>
                    <a:lnTo>
                      <a:pt x="1939" y="40"/>
                    </a:lnTo>
                    <a:lnTo>
                      <a:pt x="1939" y="40"/>
                    </a:lnTo>
                    <a:lnTo>
                      <a:pt x="1939" y="40"/>
                    </a:lnTo>
                    <a:lnTo>
                      <a:pt x="1939" y="40"/>
                    </a:lnTo>
                    <a:lnTo>
                      <a:pt x="1939" y="40"/>
                    </a:lnTo>
                    <a:lnTo>
                      <a:pt x="1939" y="40"/>
                    </a:lnTo>
                    <a:lnTo>
                      <a:pt x="1941" y="40"/>
                    </a:lnTo>
                    <a:lnTo>
                      <a:pt x="1941" y="40"/>
                    </a:lnTo>
                    <a:lnTo>
                      <a:pt x="1941" y="40"/>
                    </a:lnTo>
                    <a:lnTo>
                      <a:pt x="1941" y="38"/>
                    </a:lnTo>
                    <a:lnTo>
                      <a:pt x="1941" y="38"/>
                    </a:lnTo>
                    <a:lnTo>
                      <a:pt x="1943" y="38"/>
                    </a:lnTo>
                    <a:lnTo>
                      <a:pt x="1943" y="38"/>
                    </a:lnTo>
                    <a:lnTo>
                      <a:pt x="1943" y="38"/>
                    </a:lnTo>
                    <a:lnTo>
                      <a:pt x="1943" y="38"/>
                    </a:lnTo>
                    <a:lnTo>
                      <a:pt x="1944" y="38"/>
                    </a:lnTo>
                    <a:lnTo>
                      <a:pt x="1944" y="38"/>
                    </a:lnTo>
                    <a:lnTo>
                      <a:pt x="1946" y="38"/>
                    </a:lnTo>
                    <a:lnTo>
                      <a:pt x="1946" y="38"/>
                    </a:lnTo>
                    <a:lnTo>
                      <a:pt x="1948" y="38"/>
                    </a:lnTo>
                    <a:lnTo>
                      <a:pt x="1948" y="36"/>
                    </a:lnTo>
                    <a:lnTo>
                      <a:pt x="1948" y="36"/>
                    </a:lnTo>
                    <a:lnTo>
                      <a:pt x="1950" y="36"/>
                    </a:lnTo>
                    <a:lnTo>
                      <a:pt x="1950" y="36"/>
                    </a:lnTo>
                    <a:lnTo>
                      <a:pt x="1952" y="36"/>
                    </a:lnTo>
                    <a:lnTo>
                      <a:pt x="1952" y="36"/>
                    </a:lnTo>
                    <a:lnTo>
                      <a:pt x="1952" y="34"/>
                    </a:lnTo>
                    <a:lnTo>
                      <a:pt x="1953" y="34"/>
                    </a:lnTo>
                    <a:lnTo>
                      <a:pt x="1953" y="34"/>
                    </a:lnTo>
                    <a:lnTo>
                      <a:pt x="1953" y="32"/>
                    </a:lnTo>
                    <a:lnTo>
                      <a:pt x="1955" y="32"/>
                    </a:lnTo>
                    <a:lnTo>
                      <a:pt x="1955" y="32"/>
                    </a:lnTo>
                    <a:lnTo>
                      <a:pt x="1955" y="32"/>
                    </a:lnTo>
                    <a:lnTo>
                      <a:pt x="1955" y="32"/>
                    </a:lnTo>
                    <a:lnTo>
                      <a:pt x="1955" y="32"/>
                    </a:lnTo>
                    <a:lnTo>
                      <a:pt x="1957" y="32"/>
                    </a:lnTo>
                    <a:lnTo>
                      <a:pt x="1957" y="32"/>
                    </a:lnTo>
                    <a:lnTo>
                      <a:pt x="1959" y="32"/>
                    </a:lnTo>
                    <a:lnTo>
                      <a:pt x="1961" y="32"/>
                    </a:lnTo>
                    <a:lnTo>
                      <a:pt x="1961" y="32"/>
                    </a:lnTo>
                    <a:lnTo>
                      <a:pt x="1961" y="32"/>
                    </a:lnTo>
                    <a:lnTo>
                      <a:pt x="1962" y="32"/>
                    </a:lnTo>
                    <a:lnTo>
                      <a:pt x="1962" y="32"/>
                    </a:lnTo>
                    <a:lnTo>
                      <a:pt x="1962" y="32"/>
                    </a:lnTo>
                    <a:lnTo>
                      <a:pt x="1962" y="32"/>
                    </a:lnTo>
                    <a:lnTo>
                      <a:pt x="1964" y="34"/>
                    </a:lnTo>
                    <a:lnTo>
                      <a:pt x="1964" y="34"/>
                    </a:lnTo>
                    <a:lnTo>
                      <a:pt x="1966" y="34"/>
                    </a:lnTo>
                    <a:lnTo>
                      <a:pt x="1966" y="34"/>
                    </a:lnTo>
                    <a:lnTo>
                      <a:pt x="1968" y="34"/>
                    </a:lnTo>
                    <a:lnTo>
                      <a:pt x="1968" y="34"/>
                    </a:lnTo>
                    <a:lnTo>
                      <a:pt x="1968" y="32"/>
                    </a:lnTo>
                    <a:lnTo>
                      <a:pt x="1970" y="32"/>
                    </a:lnTo>
                    <a:lnTo>
                      <a:pt x="1970" y="32"/>
                    </a:lnTo>
                    <a:lnTo>
                      <a:pt x="1970" y="32"/>
                    </a:lnTo>
                    <a:lnTo>
                      <a:pt x="1971" y="31"/>
                    </a:lnTo>
                    <a:lnTo>
                      <a:pt x="1971" y="31"/>
                    </a:lnTo>
                    <a:lnTo>
                      <a:pt x="1971" y="31"/>
                    </a:lnTo>
                    <a:lnTo>
                      <a:pt x="1973" y="31"/>
                    </a:lnTo>
                    <a:lnTo>
                      <a:pt x="1973" y="31"/>
                    </a:lnTo>
                    <a:lnTo>
                      <a:pt x="1975" y="31"/>
                    </a:lnTo>
                    <a:lnTo>
                      <a:pt x="1975" y="31"/>
                    </a:lnTo>
                    <a:lnTo>
                      <a:pt x="1975" y="31"/>
                    </a:lnTo>
                    <a:lnTo>
                      <a:pt x="1977" y="31"/>
                    </a:lnTo>
                    <a:lnTo>
                      <a:pt x="1977" y="31"/>
                    </a:lnTo>
                    <a:lnTo>
                      <a:pt x="1977" y="31"/>
                    </a:lnTo>
                    <a:lnTo>
                      <a:pt x="1981" y="31"/>
                    </a:lnTo>
                    <a:lnTo>
                      <a:pt x="1981" y="31"/>
                    </a:lnTo>
                    <a:lnTo>
                      <a:pt x="1981" y="31"/>
                    </a:lnTo>
                    <a:lnTo>
                      <a:pt x="1982" y="31"/>
                    </a:lnTo>
                    <a:lnTo>
                      <a:pt x="1982" y="32"/>
                    </a:lnTo>
                    <a:lnTo>
                      <a:pt x="1982" y="32"/>
                    </a:lnTo>
                    <a:lnTo>
                      <a:pt x="1982" y="32"/>
                    </a:lnTo>
                    <a:lnTo>
                      <a:pt x="1982" y="34"/>
                    </a:lnTo>
                    <a:lnTo>
                      <a:pt x="1982" y="34"/>
                    </a:lnTo>
                    <a:lnTo>
                      <a:pt x="1984" y="34"/>
                    </a:lnTo>
                    <a:lnTo>
                      <a:pt x="1984" y="34"/>
                    </a:lnTo>
                    <a:lnTo>
                      <a:pt x="1984" y="34"/>
                    </a:lnTo>
                    <a:lnTo>
                      <a:pt x="1986" y="34"/>
                    </a:lnTo>
                    <a:lnTo>
                      <a:pt x="1986" y="34"/>
                    </a:lnTo>
                    <a:lnTo>
                      <a:pt x="1986" y="36"/>
                    </a:lnTo>
                    <a:lnTo>
                      <a:pt x="1986" y="36"/>
                    </a:lnTo>
                    <a:lnTo>
                      <a:pt x="1988" y="36"/>
                    </a:lnTo>
                    <a:lnTo>
                      <a:pt x="1988" y="36"/>
                    </a:lnTo>
                    <a:lnTo>
                      <a:pt x="1990" y="36"/>
                    </a:lnTo>
                    <a:lnTo>
                      <a:pt x="1990" y="36"/>
                    </a:lnTo>
                    <a:lnTo>
                      <a:pt x="1990" y="36"/>
                    </a:lnTo>
                    <a:lnTo>
                      <a:pt x="1991" y="38"/>
                    </a:lnTo>
                    <a:lnTo>
                      <a:pt x="1991" y="38"/>
                    </a:lnTo>
                    <a:lnTo>
                      <a:pt x="1993" y="38"/>
                    </a:lnTo>
                    <a:lnTo>
                      <a:pt x="1995" y="38"/>
                    </a:lnTo>
                    <a:lnTo>
                      <a:pt x="1995" y="38"/>
                    </a:lnTo>
                    <a:lnTo>
                      <a:pt x="1995" y="38"/>
                    </a:lnTo>
                    <a:lnTo>
                      <a:pt x="1995" y="38"/>
                    </a:lnTo>
                    <a:lnTo>
                      <a:pt x="1997" y="38"/>
                    </a:lnTo>
                    <a:lnTo>
                      <a:pt x="1997" y="38"/>
                    </a:lnTo>
                    <a:lnTo>
                      <a:pt x="1999" y="36"/>
                    </a:lnTo>
                    <a:lnTo>
                      <a:pt x="1999" y="36"/>
                    </a:lnTo>
                    <a:lnTo>
                      <a:pt x="1999" y="36"/>
                    </a:lnTo>
                    <a:lnTo>
                      <a:pt x="1999" y="36"/>
                    </a:lnTo>
                    <a:lnTo>
                      <a:pt x="2000" y="34"/>
                    </a:lnTo>
                    <a:lnTo>
                      <a:pt x="2000" y="34"/>
                    </a:lnTo>
                    <a:lnTo>
                      <a:pt x="2000" y="34"/>
                    </a:lnTo>
                    <a:lnTo>
                      <a:pt x="2002" y="32"/>
                    </a:lnTo>
                    <a:lnTo>
                      <a:pt x="2002" y="32"/>
                    </a:lnTo>
                    <a:lnTo>
                      <a:pt x="2002" y="32"/>
                    </a:lnTo>
                    <a:lnTo>
                      <a:pt x="2002" y="31"/>
                    </a:lnTo>
                    <a:lnTo>
                      <a:pt x="2002" y="31"/>
                    </a:lnTo>
                    <a:lnTo>
                      <a:pt x="2004" y="29"/>
                    </a:lnTo>
                    <a:lnTo>
                      <a:pt x="2004" y="29"/>
                    </a:lnTo>
                    <a:lnTo>
                      <a:pt x="2004" y="29"/>
                    </a:lnTo>
                    <a:lnTo>
                      <a:pt x="2004" y="29"/>
                    </a:lnTo>
                    <a:lnTo>
                      <a:pt x="2006" y="27"/>
                    </a:lnTo>
                    <a:lnTo>
                      <a:pt x="2006" y="27"/>
                    </a:lnTo>
                    <a:lnTo>
                      <a:pt x="2008" y="27"/>
                    </a:lnTo>
                    <a:lnTo>
                      <a:pt x="2008" y="27"/>
                    </a:lnTo>
                    <a:lnTo>
                      <a:pt x="2008" y="27"/>
                    </a:lnTo>
                    <a:lnTo>
                      <a:pt x="2008" y="25"/>
                    </a:lnTo>
                    <a:lnTo>
                      <a:pt x="2008" y="25"/>
                    </a:lnTo>
                    <a:lnTo>
                      <a:pt x="2008" y="25"/>
                    </a:lnTo>
                    <a:lnTo>
                      <a:pt x="2009" y="25"/>
                    </a:lnTo>
                    <a:lnTo>
                      <a:pt x="2009" y="23"/>
                    </a:lnTo>
                    <a:lnTo>
                      <a:pt x="2009" y="23"/>
                    </a:lnTo>
                    <a:lnTo>
                      <a:pt x="2009" y="23"/>
                    </a:lnTo>
                    <a:lnTo>
                      <a:pt x="2009" y="21"/>
                    </a:lnTo>
                    <a:lnTo>
                      <a:pt x="2011" y="21"/>
                    </a:lnTo>
                    <a:lnTo>
                      <a:pt x="2011" y="21"/>
                    </a:lnTo>
                    <a:lnTo>
                      <a:pt x="2011" y="21"/>
                    </a:lnTo>
                    <a:lnTo>
                      <a:pt x="2011" y="21"/>
                    </a:lnTo>
                    <a:lnTo>
                      <a:pt x="2013" y="21"/>
                    </a:lnTo>
                    <a:lnTo>
                      <a:pt x="2013" y="20"/>
                    </a:lnTo>
                    <a:lnTo>
                      <a:pt x="2013" y="20"/>
                    </a:lnTo>
                    <a:lnTo>
                      <a:pt x="2015" y="20"/>
                    </a:lnTo>
                    <a:lnTo>
                      <a:pt x="2015" y="20"/>
                    </a:lnTo>
                    <a:lnTo>
                      <a:pt x="2015" y="20"/>
                    </a:lnTo>
                    <a:lnTo>
                      <a:pt x="2015" y="20"/>
                    </a:lnTo>
                    <a:lnTo>
                      <a:pt x="2015" y="20"/>
                    </a:lnTo>
                    <a:lnTo>
                      <a:pt x="2017" y="20"/>
                    </a:lnTo>
                    <a:lnTo>
                      <a:pt x="2017" y="20"/>
                    </a:lnTo>
                    <a:lnTo>
                      <a:pt x="2018" y="18"/>
                    </a:lnTo>
                    <a:lnTo>
                      <a:pt x="2018" y="18"/>
                    </a:lnTo>
                    <a:lnTo>
                      <a:pt x="2020" y="18"/>
                    </a:lnTo>
                    <a:lnTo>
                      <a:pt x="2020" y="18"/>
                    </a:lnTo>
                    <a:lnTo>
                      <a:pt x="2020" y="18"/>
                    </a:lnTo>
                    <a:lnTo>
                      <a:pt x="2020" y="18"/>
                    </a:lnTo>
                    <a:lnTo>
                      <a:pt x="2020" y="18"/>
                    </a:lnTo>
                    <a:lnTo>
                      <a:pt x="2020" y="16"/>
                    </a:lnTo>
                    <a:lnTo>
                      <a:pt x="2022" y="16"/>
                    </a:lnTo>
                    <a:lnTo>
                      <a:pt x="2022" y="16"/>
                    </a:lnTo>
                    <a:lnTo>
                      <a:pt x="2022" y="16"/>
                    </a:lnTo>
                    <a:lnTo>
                      <a:pt x="2022" y="16"/>
                    </a:lnTo>
                    <a:lnTo>
                      <a:pt x="2022" y="14"/>
                    </a:lnTo>
                    <a:lnTo>
                      <a:pt x="2022" y="14"/>
                    </a:lnTo>
                    <a:lnTo>
                      <a:pt x="2022" y="14"/>
                    </a:lnTo>
                    <a:lnTo>
                      <a:pt x="2022" y="14"/>
                    </a:lnTo>
                    <a:lnTo>
                      <a:pt x="2022" y="14"/>
                    </a:lnTo>
                    <a:lnTo>
                      <a:pt x="2022" y="14"/>
                    </a:lnTo>
                    <a:lnTo>
                      <a:pt x="2022" y="14"/>
                    </a:lnTo>
                    <a:lnTo>
                      <a:pt x="2022" y="14"/>
                    </a:lnTo>
                    <a:lnTo>
                      <a:pt x="2024" y="14"/>
                    </a:lnTo>
                    <a:lnTo>
                      <a:pt x="2024" y="12"/>
                    </a:lnTo>
                    <a:lnTo>
                      <a:pt x="2024" y="12"/>
                    </a:lnTo>
                    <a:lnTo>
                      <a:pt x="2026" y="12"/>
                    </a:lnTo>
                    <a:lnTo>
                      <a:pt x="2026" y="12"/>
                    </a:lnTo>
                    <a:lnTo>
                      <a:pt x="2026" y="12"/>
                    </a:lnTo>
                    <a:lnTo>
                      <a:pt x="2026" y="12"/>
                    </a:lnTo>
                    <a:lnTo>
                      <a:pt x="2026" y="12"/>
                    </a:lnTo>
                    <a:lnTo>
                      <a:pt x="2026" y="12"/>
                    </a:lnTo>
                    <a:lnTo>
                      <a:pt x="2028" y="12"/>
                    </a:lnTo>
                    <a:lnTo>
                      <a:pt x="2028" y="11"/>
                    </a:lnTo>
                    <a:lnTo>
                      <a:pt x="2028" y="11"/>
                    </a:lnTo>
                    <a:lnTo>
                      <a:pt x="2028" y="11"/>
                    </a:lnTo>
                    <a:lnTo>
                      <a:pt x="2028" y="11"/>
                    </a:lnTo>
                    <a:lnTo>
                      <a:pt x="2029" y="11"/>
                    </a:lnTo>
                    <a:lnTo>
                      <a:pt x="2029" y="11"/>
                    </a:lnTo>
                    <a:lnTo>
                      <a:pt x="2029" y="11"/>
                    </a:lnTo>
                    <a:lnTo>
                      <a:pt x="2029" y="9"/>
                    </a:lnTo>
                    <a:lnTo>
                      <a:pt x="2031" y="9"/>
                    </a:lnTo>
                    <a:lnTo>
                      <a:pt x="2031" y="9"/>
                    </a:lnTo>
                    <a:lnTo>
                      <a:pt x="2031" y="9"/>
                    </a:lnTo>
                    <a:lnTo>
                      <a:pt x="2031" y="9"/>
                    </a:lnTo>
                    <a:lnTo>
                      <a:pt x="2033" y="9"/>
                    </a:lnTo>
                    <a:lnTo>
                      <a:pt x="2031" y="9"/>
                    </a:lnTo>
                    <a:lnTo>
                      <a:pt x="2033" y="9"/>
                    </a:lnTo>
                    <a:lnTo>
                      <a:pt x="2033" y="9"/>
                    </a:lnTo>
                    <a:lnTo>
                      <a:pt x="2033" y="9"/>
                    </a:lnTo>
                    <a:lnTo>
                      <a:pt x="2033" y="9"/>
                    </a:lnTo>
                    <a:lnTo>
                      <a:pt x="2035" y="9"/>
                    </a:lnTo>
                    <a:lnTo>
                      <a:pt x="2037" y="9"/>
                    </a:lnTo>
                    <a:lnTo>
                      <a:pt x="2037" y="9"/>
                    </a:lnTo>
                    <a:lnTo>
                      <a:pt x="2037" y="7"/>
                    </a:lnTo>
                    <a:lnTo>
                      <a:pt x="2038" y="7"/>
                    </a:lnTo>
                    <a:lnTo>
                      <a:pt x="2040" y="7"/>
                    </a:lnTo>
                    <a:lnTo>
                      <a:pt x="2040" y="7"/>
                    </a:lnTo>
                    <a:lnTo>
                      <a:pt x="2042" y="7"/>
                    </a:lnTo>
                    <a:lnTo>
                      <a:pt x="2042" y="7"/>
                    </a:lnTo>
                    <a:lnTo>
                      <a:pt x="2042" y="7"/>
                    </a:lnTo>
                    <a:lnTo>
                      <a:pt x="2044" y="7"/>
                    </a:lnTo>
                    <a:lnTo>
                      <a:pt x="2044" y="7"/>
                    </a:lnTo>
                    <a:lnTo>
                      <a:pt x="2046" y="9"/>
                    </a:lnTo>
                    <a:lnTo>
                      <a:pt x="2046" y="9"/>
                    </a:lnTo>
                    <a:lnTo>
                      <a:pt x="2046" y="9"/>
                    </a:lnTo>
                    <a:lnTo>
                      <a:pt x="2046" y="9"/>
                    </a:lnTo>
                    <a:lnTo>
                      <a:pt x="2047" y="11"/>
                    </a:lnTo>
                    <a:lnTo>
                      <a:pt x="2047" y="12"/>
                    </a:lnTo>
                    <a:lnTo>
                      <a:pt x="2047" y="12"/>
                    </a:lnTo>
                    <a:lnTo>
                      <a:pt x="2049" y="12"/>
                    </a:lnTo>
                    <a:lnTo>
                      <a:pt x="2049" y="12"/>
                    </a:lnTo>
                    <a:lnTo>
                      <a:pt x="2049" y="12"/>
                    </a:lnTo>
                    <a:lnTo>
                      <a:pt x="2051" y="14"/>
                    </a:lnTo>
                    <a:lnTo>
                      <a:pt x="2051" y="14"/>
                    </a:lnTo>
                    <a:lnTo>
                      <a:pt x="2051" y="12"/>
                    </a:lnTo>
                    <a:lnTo>
                      <a:pt x="2053" y="12"/>
                    </a:lnTo>
                    <a:lnTo>
                      <a:pt x="2053" y="12"/>
                    </a:lnTo>
                    <a:lnTo>
                      <a:pt x="2053" y="12"/>
                    </a:lnTo>
                    <a:lnTo>
                      <a:pt x="2053" y="12"/>
                    </a:lnTo>
                    <a:lnTo>
                      <a:pt x="2053" y="12"/>
                    </a:lnTo>
                    <a:lnTo>
                      <a:pt x="2053" y="12"/>
                    </a:lnTo>
                    <a:lnTo>
                      <a:pt x="2053" y="12"/>
                    </a:lnTo>
                    <a:lnTo>
                      <a:pt x="2053" y="12"/>
                    </a:lnTo>
                    <a:lnTo>
                      <a:pt x="2053" y="11"/>
                    </a:lnTo>
                    <a:lnTo>
                      <a:pt x="2055" y="11"/>
                    </a:lnTo>
                    <a:lnTo>
                      <a:pt x="2055" y="11"/>
                    </a:lnTo>
                    <a:lnTo>
                      <a:pt x="2056" y="11"/>
                    </a:lnTo>
                    <a:lnTo>
                      <a:pt x="2056" y="11"/>
                    </a:lnTo>
                    <a:lnTo>
                      <a:pt x="2056" y="11"/>
                    </a:lnTo>
                    <a:lnTo>
                      <a:pt x="2056" y="9"/>
                    </a:lnTo>
                    <a:lnTo>
                      <a:pt x="2058" y="9"/>
                    </a:lnTo>
                    <a:lnTo>
                      <a:pt x="2058" y="9"/>
                    </a:lnTo>
                    <a:lnTo>
                      <a:pt x="2058" y="9"/>
                    </a:lnTo>
                    <a:lnTo>
                      <a:pt x="2060" y="9"/>
                    </a:lnTo>
                    <a:lnTo>
                      <a:pt x="2060" y="9"/>
                    </a:lnTo>
                    <a:lnTo>
                      <a:pt x="2060" y="7"/>
                    </a:lnTo>
                    <a:lnTo>
                      <a:pt x="2060" y="7"/>
                    </a:lnTo>
                    <a:lnTo>
                      <a:pt x="2060" y="7"/>
                    </a:lnTo>
                    <a:lnTo>
                      <a:pt x="2062" y="7"/>
                    </a:lnTo>
                    <a:lnTo>
                      <a:pt x="2062" y="7"/>
                    </a:lnTo>
                    <a:lnTo>
                      <a:pt x="2064" y="7"/>
                    </a:lnTo>
                    <a:lnTo>
                      <a:pt x="2064" y="7"/>
                    </a:lnTo>
                    <a:lnTo>
                      <a:pt x="2064" y="9"/>
                    </a:lnTo>
                    <a:lnTo>
                      <a:pt x="2066" y="9"/>
                    </a:lnTo>
                    <a:lnTo>
                      <a:pt x="2066" y="7"/>
                    </a:lnTo>
                    <a:lnTo>
                      <a:pt x="2066" y="7"/>
                    </a:lnTo>
                    <a:lnTo>
                      <a:pt x="2066" y="7"/>
                    </a:lnTo>
                    <a:lnTo>
                      <a:pt x="2066" y="5"/>
                    </a:lnTo>
                    <a:lnTo>
                      <a:pt x="2066" y="5"/>
                    </a:lnTo>
                    <a:lnTo>
                      <a:pt x="2066" y="5"/>
                    </a:lnTo>
                    <a:lnTo>
                      <a:pt x="2067" y="5"/>
                    </a:lnTo>
                    <a:lnTo>
                      <a:pt x="2067" y="5"/>
                    </a:lnTo>
                    <a:lnTo>
                      <a:pt x="2067" y="5"/>
                    </a:lnTo>
                    <a:lnTo>
                      <a:pt x="2069" y="3"/>
                    </a:lnTo>
                    <a:lnTo>
                      <a:pt x="2069" y="3"/>
                    </a:lnTo>
                    <a:lnTo>
                      <a:pt x="2069" y="3"/>
                    </a:lnTo>
                    <a:lnTo>
                      <a:pt x="2069" y="3"/>
                    </a:lnTo>
                    <a:lnTo>
                      <a:pt x="2071" y="3"/>
                    </a:lnTo>
                    <a:lnTo>
                      <a:pt x="2071" y="3"/>
                    </a:lnTo>
                    <a:lnTo>
                      <a:pt x="2071" y="3"/>
                    </a:lnTo>
                    <a:lnTo>
                      <a:pt x="2071" y="3"/>
                    </a:lnTo>
                    <a:lnTo>
                      <a:pt x="2071" y="2"/>
                    </a:lnTo>
                    <a:lnTo>
                      <a:pt x="2071" y="2"/>
                    </a:lnTo>
                    <a:lnTo>
                      <a:pt x="2073" y="2"/>
                    </a:lnTo>
                    <a:lnTo>
                      <a:pt x="2073" y="2"/>
                    </a:lnTo>
                    <a:lnTo>
                      <a:pt x="2073" y="2"/>
                    </a:lnTo>
                    <a:lnTo>
                      <a:pt x="2075" y="2"/>
                    </a:lnTo>
                    <a:lnTo>
                      <a:pt x="2075" y="0"/>
                    </a:lnTo>
                    <a:lnTo>
                      <a:pt x="2075" y="0"/>
                    </a:lnTo>
                    <a:lnTo>
                      <a:pt x="2075" y="0"/>
                    </a:lnTo>
                    <a:lnTo>
                      <a:pt x="2076" y="0"/>
                    </a:lnTo>
                    <a:lnTo>
                      <a:pt x="2076" y="0"/>
                    </a:lnTo>
                    <a:lnTo>
                      <a:pt x="2078" y="0"/>
                    </a:lnTo>
                    <a:lnTo>
                      <a:pt x="2078" y="0"/>
                    </a:lnTo>
                    <a:lnTo>
                      <a:pt x="2080" y="0"/>
                    </a:lnTo>
                    <a:lnTo>
                      <a:pt x="2080" y="0"/>
                    </a:lnTo>
                    <a:lnTo>
                      <a:pt x="2080" y="0"/>
                    </a:lnTo>
                    <a:lnTo>
                      <a:pt x="2080" y="0"/>
                    </a:lnTo>
                    <a:lnTo>
                      <a:pt x="2082" y="0"/>
                    </a:lnTo>
                    <a:lnTo>
                      <a:pt x="2084" y="0"/>
                    </a:lnTo>
                    <a:lnTo>
                      <a:pt x="2084" y="0"/>
                    </a:lnTo>
                    <a:lnTo>
                      <a:pt x="2085" y="0"/>
                    </a:lnTo>
                    <a:lnTo>
                      <a:pt x="2085" y="0"/>
                    </a:lnTo>
                    <a:lnTo>
                      <a:pt x="2085" y="0"/>
                    </a:lnTo>
                    <a:lnTo>
                      <a:pt x="2085" y="0"/>
                    </a:lnTo>
                    <a:lnTo>
                      <a:pt x="2085" y="2"/>
                    </a:lnTo>
                    <a:lnTo>
                      <a:pt x="2085" y="2"/>
                    </a:lnTo>
                    <a:lnTo>
                      <a:pt x="2087" y="2"/>
                    </a:lnTo>
                    <a:lnTo>
                      <a:pt x="2087" y="2"/>
                    </a:lnTo>
                    <a:lnTo>
                      <a:pt x="2087" y="2"/>
                    </a:lnTo>
                    <a:lnTo>
                      <a:pt x="2087" y="2"/>
                    </a:lnTo>
                    <a:lnTo>
                      <a:pt x="2087" y="2"/>
                    </a:lnTo>
                    <a:lnTo>
                      <a:pt x="2089" y="3"/>
                    </a:lnTo>
                    <a:lnTo>
                      <a:pt x="2089" y="3"/>
                    </a:lnTo>
                    <a:lnTo>
                      <a:pt x="2089" y="3"/>
                    </a:lnTo>
                    <a:lnTo>
                      <a:pt x="2089" y="5"/>
                    </a:lnTo>
                    <a:lnTo>
                      <a:pt x="2089" y="5"/>
                    </a:lnTo>
                    <a:lnTo>
                      <a:pt x="2089" y="5"/>
                    </a:lnTo>
                    <a:lnTo>
                      <a:pt x="2089" y="5"/>
                    </a:lnTo>
                    <a:lnTo>
                      <a:pt x="2089" y="5"/>
                    </a:lnTo>
                    <a:lnTo>
                      <a:pt x="2089" y="7"/>
                    </a:lnTo>
                    <a:lnTo>
                      <a:pt x="2089" y="7"/>
                    </a:lnTo>
                    <a:lnTo>
                      <a:pt x="2089" y="7"/>
                    </a:lnTo>
                    <a:lnTo>
                      <a:pt x="2089" y="7"/>
                    </a:lnTo>
                    <a:lnTo>
                      <a:pt x="2089" y="7"/>
                    </a:lnTo>
                    <a:lnTo>
                      <a:pt x="2089" y="9"/>
                    </a:lnTo>
                    <a:lnTo>
                      <a:pt x="2091" y="9"/>
                    </a:lnTo>
                    <a:lnTo>
                      <a:pt x="2091" y="9"/>
                    </a:lnTo>
                    <a:lnTo>
                      <a:pt x="2091" y="9"/>
                    </a:lnTo>
                    <a:lnTo>
                      <a:pt x="2091" y="11"/>
                    </a:lnTo>
                    <a:lnTo>
                      <a:pt x="2091" y="11"/>
                    </a:lnTo>
                    <a:lnTo>
                      <a:pt x="2091" y="11"/>
                    </a:lnTo>
                    <a:lnTo>
                      <a:pt x="2091" y="11"/>
                    </a:lnTo>
                    <a:lnTo>
                      <a:pt x="2091" y="11"/>
                    </a:lnTo>
                    <a:lnTo>
                      <a:pt x="2093" y="12"/>
                    </a:lnTo>
                    <a:lnTo>
                      <a:pt x="2093" y="12"/>
                    </a:lnTo>
                    <a:lnTo>
                      <a:pt x="2093" y="12"/>
                    </a:lnTo>
                    <a:lnTo>
                      <a:pt x="2094" y="12"/>
                    </a:lnTo>
                    <a:lnTo>
                      <a:pt x="2096" y="12"/>
                    </a:lnTo>
                    <a:lnTo>
                      <a:pt x="2096" y="14"/>
                    </a:lnTo>
                    <a:lnTo>
                      <a:pt x="2098" y="14"/>
                    </a:lnTo>
                    <a:lnTo>
                      <a:pt x="2098" y="12"/>
                    </a:lnTo>
                    <a:lnTo>
                      <a:pt x="2100" y="12"/>
                    </a:lnTo>
                    <a:lnTo>
                      <a:pt x="2100" y="12"/>
                    </a:lnTo>
                    <a:lnTo>
                      <a:pt x="2100" y="12"/>
                    </a:lnTo>
                    <a:lnTo>
                      <a:pt x="2102" y="12"/>
                    </a:lnTo>
                    <a:lnTo>
                      <a:pt x="2103" y="12"/>
                    </a:lnTo>
                    <a:lnTo>
                      <a:pt x="2103" y="11"/>
                    </a:lnTo>
                    <a:lnTo>
                      <a:pt x="2105" y="11"/>
                    </a:lnTo>
                    <a:lnTo>
                      <a:pt x="2105" y="12"/>
                    </a:lnTo>
                    <a:lnTo>
                      <a:pt x="2105" y="12"/>
                    </a:lnTo>
                    <a:lnTo>
                      <a:pt x="2107" y="12"/>
                    </a:lnTo>
                    <a:lnTo>
                      <a:pt x="2107" y="12"/>
                    </a:lnTo>
                    <a:lnTo>
                      <a:pt x="2107" y="14"/>
                    </a:lnTo>
                    <a:lnTo>
                      <a:pt x="2109" y="14"/>
                    </a:lnTo>
                    <a:lnTo>
                      <a:pt x="2109" y="14"/>
                    </a:lnTo>
                    <a:lnTo>
                      <a:pt x="2109" y="14"/>
                    </a:lnTo>
                    <a:lnTo>
                      <a:pt x="2109" y="16"/>
                    </a:lnTo>
                    <a:lnTo>
                      <a:pt x="2109" y="16"/>
                    </a:lnTo>
                    <a:lnTo>
                      <a:pt x="2109" y="18"/>
                    </a:lnTo>
                    <a:lnTo>
                      <a:pt x="2111" y="20"/>
                    </a:lnTo>
                    <a:lnTo>
                      <a:pt x="2111" y="20"/>
                    </a:lnTo>
                    <a:lnTo>
                      <a:pt x="2111" y="20"/>
                    </a:lnTo>
                    <a:lnTo>
                      <a:pt x="2111" y="21"/>
                    </a:lnTo>
                    <a:lnTo>
                      <a:pt x="2113" y="21"/>
                    </a:lnTo>
                    <a:lnTo>
                      <a:pt x="2113" y="21"/>
                    </a:lnTo>
                    <a:lnTo>
                      <a:pt x="2113" y="23"/>
                    </a:lnTo>
                    <a:lnTo>
                      <a:pt x="2114" y="23"/>
                    </a:lnTo>
                    <a:lnTo>
                      <a:pt x="2114" y="23"/>
                    </a:lnTo>
                    <a:lnTo>
                      <a:pt x="2114" y="23"/>
                    </a:lnTo>
                    <a:lnTo>
                      <a:pt x="2116" y="23"/>
                    </a:lnTo>
                    <a:lnTo>
                      <a:pt x="2116" y="23"/>
                    </a:lnTo>
                    <a:lnTo>
                      <a:pt x="2118" y="23"/>
                    </a:lnTo>
                    <a:lnTo>
                      <a:pt x="2118" y="25"/>
                    </a:lnTo>
                    <a:lnTo>
                      <a:pt x="2118" y="25"/>
                    </a:lnTo>
                    <a:lnTo>
                      <a:pt x="2120" y="25"/>
                    </a:lnTo>
                    <a:lnTo>
                      <a:pt x="2122" y="27"/>
                    </a:lnTo>
                    <a:lnTo>
                      <a:pt x="2122" y="27"/>
                    </a:lnTo>
                    <a:lnTo>
                      <a:pt x="2123" y="27"/>
                    </a:lnTo>
                    <a:lnTo>
                      <a:pt x="2123" y="27"/>
                    </a:lnTo>
                    <a:lnTo>
                      <a:pt x="2123" y="27"/>
                    </a:lnTo>
                    <a:lnTo>
                      <a:pt x="2125" y="27"/>
                    </a:lnTo>
                    <a:lnTo>
                      <a:pt x="2125" y="27"/>
                    </a:lnTo>
                    <a:lnTo>
                      <a:pt x="2125" y="27"/>
                    </a:lnTo>
                    <a:lnTo>
                      <a:pt x="2127" y="27"/>
                    </a:lnTo>
                    <a:lnTo>
                      <a:pt x="2127" y="27"/>
                    </a:lnTo>
                    <a:lnTo>
                      <a:pt x="2129" y="27"/>
                    </a:lnTo>
                    <a:lnTo>
                      <a:pt x="2129" y="29"/>
                    </a:lnTo>
                    <a:lnTo>
                      <a:pt x="2129" y="29"/>
                    </a:lnTo>
                    <a:lnTo>
                      <a:pt x="2129" y="29"/>
                    </a:lnTo>
                    <a:lnTo>
                      <a:pt x="2131" y="29"/>
                    </a:lnTo>
                    <a:lnTo>
                      <a:pt x="2131" y="31"/>
                    </a:lnTo>
                    <a:lnTo>
                      <a:pt x="2131" y="31"/>
                    </a:lnTo>
                    <a:lnTo>
                      <a:pt x="2131" y="31"/>
                    </a:lnTo>
                    <a:lnTo>
                      <a:pt x="2132" y="31"/>
                    </a:lnTo>
                    <a:lnTo>
                      <a:pt x="2132" y="32"/>
                    </a:lnTo>
                    <a:lnTo>
                      <a:pt x="2134" y="32"/>
                    </a:lnTo>
                    <a:lnTo>
                      <a:pt x="2134" y="32"/>
                    </a:lnTo>
                    <a:lnTo>
                      <a:pt x="2136" y="34"/>
                    </a:lnTo>
                    <a:lnTo>
                      <a:pt x="2138" y="34"/>
                    </a:lnTo>
                    <a:lnTo>
                      <a:pt x="2138" y="34"/>
                    </a:lnTo>
                    <a:lnTo>
                      <a:pt x="2140" y="34"/>
                    </a:lnTo>
                    <a:lnTo>
                      <a:pt x="2140" y="36"/>
                    </a:lnTo>
                    <a:lnTo>
                      <a:pt x="2140" y="36"/>
                    </a:lnTo>
                    <a:lnTo>
                      <a:pt x="2140" y="36"/>
                    </a:lnTo>
                    <a:lnTo>
                      <a:pt x="2141" y="36"/>
                    </a:lnTo>
                    <a:lnTo>
                      <a:pt x="2141" y="36"/>
                    </a:lnTo>
                    <a:lnTo>
                      <a:pt x="2141" y="38"/>
                    </a:lnTo>
                    <a:lnTo>
                      <a:pt x="2140" y="38"/>
                    </a:lnTo>
                    <a:lnTo>
                      <a:pt x="2140" y="38"/>
                    </a:lnTo>
                    <a:lnTo>
                      <a:pt x="2140" y="38"/>
                    </a:lnTo>
                    <a:lnTo>
                      <a:pt x="2138" y="38"/>
                    </a:lnTo>
                    <a:lnTo>
                      <a:pt x="2138" y="38"/>
                    </a:lnTo>
                    <a:lnTo>
                      <a:pt x="2138" y="38"/>
                    </a:lnTo>
                    <a:lnTo>
                      <a:pt x="2138" y="38"/>
                    </a:lnTo>
                    <a:lnTo>
                      <a:pt x="2136" y="38"/>
                    </a:lnTo>
                    <a:lnTo>
                      <a:pt x="2136" y="40"/>
                    </a:lnTo>
                    <a:lnTo>
                      <a:pt x="2136" y="40"/>
                    </a:lnTo>
                    <a:lnTo>
                      <a:pt x="2136" y="40"/>
                    </a:lnTo>
                    <a:lnTo>
                      <a:pt x="2136" y="40"/>
                    </a:lnTo>
                    <a:lnTo>
                      <a:pt x="2134" y="40"/>
                    </a:lnTo>
                    <a:lnTo>
                      <a:pt x="2134" y="40"/>
                    </a:lnTo>
                    <a:lnTo>
                      <a:pt x="2134" y="41"/>
                    </a:lnTo>
                    <a:lnTo>
                      <a:pt x="2132" y="41"/>
                    </a:lnTo>
                    <a:lnTo>
                      <a:pt x="2132" y="43"/>
                    </a:lnTo>
                    <a:lnTo>
                      <a:pt x="2131" y="43"/>
                    </a:lnTo>
                    <a:lnTo>
                      <a:pt x="2131" y="45"/>
                    </a:lnTo>
                    <a:lnTo>
                      <a:pt x="2129" y="45"/>
                    </a:lnTo>
                    <a:lnTo>
                      <a:pt x="2129" y="45"/>
                    </a:lnTo>
                    <a:lnTo>
                      <a:pt x="2129" y="45"/>
                    </a:lnTo>
                    <a:lnTo>
                      <a:pt x="2127" y="47"/>
                    </a:lnTo>
                    <a:lnTo>
                      <a:pt x="2127" y="47"/>
                    </a:lnTo>
                    <a:lnTo>
                      <a:pt x="2125" y="47"/>
                    </a:lnTo>
                    <a:lnTo>
                      <a:pt x="2125" y="47"/>
                    </a:lnTo>
                    <a:lnTo>
                      <a:pt x="2125" y="47"/>
                    </a:lnTo>
                    <a:lnTo>
                      <a:pt x="2125" y="47"/>
                    </a:lnTo>
                    <a:lnTo>
                      <a:pt x="2123" y="47"/>
                    </a:lnTo>
                    <a:lnTo>
                      <a:pt x="2123" y="47"/>
                    </a:lnTo>
                    <a:lnTo>
                      <a:pt x="2122" y="47"/>
                    </a:lnTo>
                    <a:lnTo>
                      <a:pt x="2122" y="47"/>
                    </a:lnTo>
                    <a:lnTo>
                      <a:pt x="2122" y="47"/>
                    </a:lnTo>
                    <a:lnTo>
                      <a:pt x="2122" y="49"/>
                    </a:lnTo>
                    <a:lnTo>
                      <a:pt x="2120" y="49"/>
                    </a:lnTo>
                    <a:lnTo>
                      <a:pt x="2120" y="49"/>
                    </a:lnTo>
                    <a:lnTo>
                      <a:pt x="2120" y="49"/>
                    </a:lnTo>
                    <a:lnTo>
                      <a:pt x="2120" y="49"/>
                    </a:lnTo>
                    <a:lnTo>
                      <a:pt x="2120" y="50"/>
                    </a:lnTo>
                    <a:lnTo>
                      <a:pt x="2120" y="50"/>
                    </a:lnTo>
                    <a:lnTo>
                      <a:pt x="2120" y="50"/>
                    </a:lnTo>
                    <a:lnTo>
                      <a:pt x="2120" y="52"/>
                    </a:lnTo>
                    <a:lnTo>
                      <a:pt x="2120" y="54"/>
                    </a:lnTo>
                    <a:lnTo>
                      <a:pt x="2120" y="54"/>
                    </a:lnTo>
                    <a:lnTo>
                      <a:pt x="2120" y="56"/>
                    </a:lnTo>
                    <a:lnTo>
                      <a:pt x="2120" y="56"/>
                    </a:lnTo>
                    <a:lnTo>
                      <a:pt x="2120" y="58"/>
                    </a:lnTo>
                    <a:lnTo>
                      <a:pt x="2120" y="58"/>
                    </a:lnTo>
                    <a:lnTo>
                      <a:pt x="2120" y="58"/>
                    </a:lnTo>
                    <a:lnTo>
                      <a:pt x="2120" y="59"/>
                    </a:lnTo>
                    <a:lnTo>
                      <a:pt x="2122" y="59"/>
                    </a:lnTo>
                    <a:lnTo>
                      <a:pt x="2122" y="61"/>
                    </a:lnTo>
                    <a:lnTo>
                      <a:pt x="2122" y="61"/>
                    </a:lnTo>
                    <a:lnTo>
                      <a:pt x="2123" y="61"/>
                    </a:lnTo>
                    <a:lnTo>
                      <a:pt x="2123" y="61"/>
                    </a:lnTo>
                    <a:lnTo>
                      <a:pt x="2123" y="61"/>
                    </a:lnTo>
                    <a:lnTo>
                      <a:pt x="2125" y="63"/>
                    </a:lnTo>
                    <a:lnTo>
                      <a:pt x="2125" y="63"/>
                    </a:lnTo>
                    <a:lnTo>
                      <a:pt x="2127" y="63"/>
                    </a:lnTo>
                    <a:lnTo>
                      <a:pt x="2127" y="65"/>
                    </a:lnTo>
                    <a:lnTo>
                      <a:pt x="2127" y="65"/>
                    </a:lnTo>
                    <a:lnTo>
                      <a:pt x="2127" y="67"/>
                    </a:lnTo>
                    <a:lnTo>
                      <a:pt x="2127" y="67"/>
                    </a:lnTo>
                    <a:lnTo>
                      <a:pt x="2127" y="69"/>
                    </a:lnTo>
                    <a:lnTo>
                      <a:pt x="2125" y="69"/>
                    </a:lnTo>
                    <a:lnTo>
                      <a:pt x="2125" y="69"/>
                    </a:lnTo>
                    <a:lnTo>
                      <a:pt x="2125" y="69"/>
                    </a:lnTo>
                    <a:lnTo>
                      <a:pt x="2123" y="69"/>
                    </a:lnTo>
                    <a:lnTo>
                      <a:pt x="2123" y="69"/>
                    </a:lnTo>
                    <a:lnTo>
                      <a:pt x="2123" y="70"/>
                    </a:lnTo>
                    <a:lnTo>
                      <a:pt x="2123" y="70"/>
                    </a:lnTo>
                    <a:lnTo>
                      <a:pt x="2123" y="72"/>
                    </a:lnTo>
                    <a:lnTo>
                      <a:pt x="2122" y="72"/>
                    </a:lnTo>
                    <a:lnTo>
                      <a:pt x="2122" y="72"/>
                    </a:lnTo>
                    <a:lnTo>
                      <a:pt x="2122" y="74"/>
                    </a:lnTo>
                    <a:lnTo>
                      <a:pt x="2120" y="74"/>
                    </a:lnTo>
                    <a:lnTo>
                      <a:pt x="2120" y="74"/>
                    </a:lnTo>
                    <a:lnTo>
                      <a:pt x="2120" y="74"/>
                    </a:lnTo>
                    <a:lnTo>
                      <a:pt x="2120" y="74"/>
                    </a:lnTo>
                    <a:lnTo>
                      <a:pt x="2120" y="74"/>
                    </a:lnTo>
                    <a:lnTo>
                      <a:pt x="2118" y="76"/>
                    </a:lnTo>
                    <a:lnTo>
                      <a:pt x="2118" y="76"/>
                    </a:lnTo>
                    <a:lnTo>
                      <a:pt x="2114" y="76"/>
                    </a:lnTo>
                    <a:lnTo>
                      <a:pt x="2114" y="76"/>
                    </a:lnTo>
                    <a:lnTo>
                      <a:pt x="2114" y="76"/>
                    </a:lnTo>
                    <a:lnTo>
                      <a:pt x="2114" y="78"/>
                    </a:lnTo>
                    <a:lnTo>
                      <a:pt x="2113" y="78"/>
                    </a:lnTo>
                    <a:lnTo>
                      <a:pt x="2113" y="78"/>
                    </a:lnTo>
                    <a:lnTo>
                      <a:pt x="2111" y="79"/>
                    </a:lnTo>
                    <a:lnTo>
                      <a:pt x="2111" y="79"/>
                    </a:lnTo>
                    <a:lnTo>
                      <a:pt x="2111" y="79"/>
                    </a:lnTo>
                    <a:lnTo>
                      <a:pt x="2111" y="81"/>
                    </a:lnTo>
                    <a:lnTo>
                      <a:pt x="2111" y="81"/>
                    </a:lnTo>
                    <a:lnTo>
                      <a:pt x="2111" y="81"/>
                    </a:lnTo>
                    <a:lnTo>
                      <a:pt x="2111" y="81"/>
                    </a:lnTo>
                    <a:lnTo>
                      <a:pt x="2111" y="81"/>
                    </a:lnTo>
                    <a:lnTo>
                      <a:pt x="2111" y="83"/>
                    </a:lnTo>
                    <a:lnTo>
                      <a:pt x="2109" y="83"/>
                    </a:lnTo>
                    <a:lnTo>
                      <a:pt x="2109" y="85"/>
                    </a:lnTo>
                    <a:lnTo>
                      <a:pt x="2109" y="85"/>
                    </a:lnTo>
                    <a:lnTo>
                      <a:pt x="2107" y="85"/>
                    </a:lnTo>
                    <a:lnTo>
                      <a:pt x="2107" y="87"/>
                    </a:lnTo>
                    <a:lnTo>
                      <a:pt x="2107" y="87"/>
                    </a:lnTo>
                    <a:lnTo>
                      <a:pt x="2107" y="87"/>
                    </a:lnTo>
                    <a:lnTo>
                      <a:pt x="2107" y="88"/>
                    </a:lnTo>
                    <a:lnTo>
                      <a:pt x="2105" y="88"/>
                    </a:lnTo>
                    <a:lnTo>
                      <a:pt x="2105" y="88"/>
                    </a:lnTo>
                    <a:lnTo>
                      <a:pt x="2105" y="90"/>
                    </a:lnTo>
                    <a:lnTo>
                      <a:pt x="2105" y="90"/>
                    </a:lnTo>
                    <a:lnTo>
                      <a:pt x="2105" y="90"/>
                    </a:lnTo>
                    <a:lnTo>
                      <a:pt x="2105" y="90"/>
                    </a:lnTo>
                    <a:lnTo>
                      <a:pt x="2105" y="90"/>
                    </a:lnTo>
                    <a:lnTo>
                      <a:pt x="2107" y="90"/>
                    </a:lnTo>
                    <a:lnTo>
                      <a:pt x="2107" y="92"/>
                    </a:lnTo>
                    <a:lnTo>
                      <a:pt x="2107" y="92"/>
                    </a:lnTo>
                    <a:lnTo>
                      <a:pt x="2107" y="94"/>
                    </a:lnTo>
                    <a:lnTo>
                      <a:pt x="2107" y="94"/>
                    </a:lnTo>
                    <a:lnTo>
                      <a:pt x="2107" y="94"/>
                    </a:lnTo>
                    <a:lnTo>
                      <a:pt x="2107" y="96"/>
                    </a:lnTo>
                    <a:lnTo>
                      <a:pt x="2107" y="96"/>
                    </a:lnTo>
                    <a:lnTo>
                      <a:pt x="2107" y="96"/>
                    </a:lnTo>
                    <a:lnTo>
                      <a:pt x="2107" y="97"/>
                    </a:lnTo>
                    <a:lnTo>
                      <a:pt x="2109" y="97"/>
                    </a:lnTo>
                    <a:lnTo>
                      <a:pt x="2109" y="97"/>
                    </a:lnTo>
                    <a:lnTo>
                      <a:pt x="2109" y="99"/>
                    </a:lnTo>
                    <a:lnTo>
                      <a:pt x="2109" y="99"/>
                    </a:lnTo>
                    <a:lnTo>
                      <a:pt x="2111" y="99"/>
                    </a:lnTo>
                    <a:lnTo>
                      <a:pt x="2111" y="99"/>
                    </a:lnTo>
                    <a:lnTo>
                      <a:pt x="2111" y="99"/>
                    </a:lnTo>
                    <a:lnTo>
                      <a:pt x="2113" y="99"/>
                    </a:lnTo>
                    <a:lnTo>
                      <a:pt x="2113" y="101"/>
                    </a:lnTo>
                    <a:lnTo>
                      <a:pt x="2111" y="103"/>
                    </a:lnTo>
                    <a:lnTo>
                      <a:pt x="2111" y="103"/>
                    </a:lnTo>
                    <a:lnTo>
                      <a:pt x="2111" y="103"/>
                    </a:lnTo>
                    <a:lnTo>
                      <a:pt x="2111" y="105"/>
                    </a:lnTo>
                    <a:lnTo>
                      <a:pt x="2111" y="105"/>
                    </a:lnTo>
                    <a:lnTo>
                      <a:pt x="2111" y="105"/>
                    </a:lnTo>
                    <a:lnTo>
                      <a:pt x="2111" y="107"/>
                    </a:lnTo>
                    <a:lnTo>
                      <a:pt x="2109" y="107"/>
                    </a:lnTo>
                    <a:lnTo>
                      <a:pt x="2109" y="107"/>
                    </a:lnTo>
                    <a:lnTo>
                      <a:pt x="2109" y="107"/>
                    </a:lnTo>
                    <a:lnTo>
                      <a:pt x="2109" y="108"/>
                    </a:lnTo>
                    <a:lnTo>
                      <a:pt x="2109" y="108"/>
                    </a:lnTo>
                    <a:lnTo>
                      <a:pt x="2109" y="108"/>
                    </a:lnTo>
                    <a:lnTo>
                      <a:pt x="2109" y="108"/>
                    </a:lnTo>
                    <a:lnTo>
                      <a:pt x="2111" y="110"/>
                    </a:lnTo>
                    <a:lnTo>
                      <a:pt x="2109" y="112"/>
                    </a:lnTo>
                    <a:lnTo>
                      <a:pt x="2109" y="112"/>
                    </a:lnTo>
                    <a:lnTo>
                      <a:pt x="2109" y="114"/>
                    </a:lnTo>
                    <a:lnTo>
                      <a:pt x="2109" y="114"/>
                    </a:lnTo>
                    <a:lnTo>
                      <a:pt x="2109" y="114"/>
                    </a:lnTo>
                    <a:lnTo>
                      <a:pt x="2109" y="116"/>
                    </a:lnTo>
                    <a:lnTo>
                      <a:pt x="2111" y="117"/>
                    </a:lnTo>
                    <a:lnTo>
                      <a:pt x="2111" y="117"/>
                    </a:lnTo>
                    <a:lnTo>
                      <a:pt x="2111" y="117"/>
                    </a:lnTo>
                    <a:lnTo>
                      <a:pt x="2111" y="117"/>
                    </a:lnTo>
                    <a:lnTo>
                      <a:pt x="2111" y="117"/>
                    </a:lnTo>
                    <a:lnTo>
                      <a:pt x="2109" y="119"/>
                    </a:lnTo>
                    <a:lnTo>
                      <a:pt x="2109" y="119"/>
                    </a:lnTo>
                    <a:lnTo>
                      <a:pt x="2109" y="119"/>
                    </a:lnTo>
                    <a:lnTo>
                      <a:pt x="2107" y="119"/>
                    </a:lnTo>
                    <a:lnTo>
                      <a:pt x="2107" y="121"/>
                    </a:lnTo>
                    <a:lnTo>
                      <a:pt x="2103" y="121"/>
                    </a:lnTo>
                    <a:lnTo>
                      <a:pt x="2103" y="121"/>
                    </a:lnTo>
                    <a:lnTo>
                      <a:pt x="2102" y="121"/>
                    </a:lnTo>
                    <a:lnTo>
                      <a:pt x="2102" y="121"/>
                    </a:lnTo>
                    <a:lnTo>
                      <a:pt x="2100" y="123"/>
                    </a:lnTo>
                    <a:lnTo>
                      <a:pt x="2100" y="123"/>
                    </a:lnTo>
                    <a:lnTo>
                      <a:pt x="2100" y="123"/>
                    </a:lnTo>
                    <a:lnTo>
                      <a:pt x="2098" y="123"/>
                    </a:lnTo>
                    <a:lnTo>
                      <a:pt x="2098" y="123"/>
                    </a:lnTo>
                    <a:lnTo>
                      <a:pt x="2096" y="123"/>
                    </a:lnTo>
                    <a:lnTo>
                      <a:pt x="2096" y="125"/>
                    </a:lnTo>
                    <a:lnTo>
                      <a:pt x="2096" y="125"/>
                    </a:lnTo>
                    <a:lnTo>
                      <a:pt x="2096" y="125"/>
                    </a:lnTo>
                    <a:lnTo>
                      <a:pt x="2094" y="126"/>
                    </a:lnTo>
                    <a:lnTo>
                      <a:pt x="2094" y="126"/>
                    </a:lnTo>
                    <a:lnTo>
                      <a:pt x="2094" y="128"/>
                    </a:lnTo>
                    <a:lnTo>
                      <a:pt x="2094" y="128"/>
                    </a:lnTo>
                    <a:lnTo>
                      <a:pt x="2094" y="128"/>
                    </a:lnTo>
                    <a:lnTo>
                      <a:pt x="2094" y="128"/>
                    </a:lnTo>
                    <a:lnTo>
                      <a:pt x="2094" y="130"/>
                    </a:lnTo>
                    <a:lnTo>
                      <a:pt x="2094" y="130"/>
                    </a:lnTo>
                    <a:lnTo>
                      <a:pt x="2096" y="132"/>
                    </a:lnTo>
                    <a:lnTo>
                      <a:pt x="2096" y="132"/>
                    </a:lnTo>
                    <a:lnTo>
                      <a:pt x="2096" y="134"/>
                    </a:lnTo>
                    <a:lnTo>
                      <a:pt x="2096" y="134"/>
                    </a:lnTo>
                    <a:lnTo>
                      <a:pt x="2098" y="134"/>
                    </a:lnTo>
                    <a:lnTo>
                      <a:pt x="2098" y="135"/>
                    </a:lnTo>
                    <a:lnTo>
                      <a:pt x="2098" y="135"/>
                    </a:lnTo>
                    <a:lnTo>
                      <a:pt x="2098" y="137"/>
                    </a:lnTo>
                    <a:lnTo>
                      <a:pt x="2098" y="137"/>
                    </a:lnTo>
                    <a:lnTo>
                      <a:pt x="2098" y="139"/>
                    </a:lnTo>
                    <a:lnTo>
                      <a:pt x="2098" y="139"/>
                    </a:lnTo>
                    <a:lnTo>
                      <a:pt x="2098" y="139"/>
                    </a:lnTo>
                    <a:lnTo>
                      <a:pt x="2098" y="139"/>
                    </a:lnTo>
                    <a:lnTo>
                      <a:pt x="2098" y="141"/>
                    </a:lnTo>
                    <a:lnTo>
                      <a:pt x="2098" y="141"/>
                    </a:lnTo>
                    <a:lnTo>
                      <a:pt x="2096" y="141"/>
                    </a:lnTo>
                    <a:lnTo>
                      <a:pt x="2096" y="143"/>
                    </a:lnTo>
                    <a:lnTo>
                      <a:pt x="2096" y="143"/>
                    </a:lnTo>
                    <a:lnTo>
                      <a:pt x="2096" y="143"/>
                    </a:lnTo>
                    <a:lnTo>
                      <a:pt x="2096" y="145"/>
                    </a:lnTo>
                    <a:lnTo>
                      <a:pt x="2094" y="145"/>
                    </a:lnTo>
                    <a:lnTo>
                      <a:pt x="2094" y="145"/>
                    </a:lnTo>
                    <a:lnTo>
                      <a:pt x="2094" y="145"/>
                    </a:lnTo>
                    <a:lnTo>
                      <a:pt x="2094" y="146"/>
                    </a:lnTo>
                    <a:lnTo>
                      <a:pt x="2094" y="146"/>
                    </a:lnTo>
                    <a:lnTo>
                      <a:pt x="2094" y="148"/>
                    </a:lnTo>
                    <a:lnTo>
                      <a:pt x="2094" y="148"/>
                    </a:lnTo>
                    <a:lnTo>
                      <a:pt x="2094" y="148"/>
                    </a:lnTo>
                    <a:lnTo>
                      <a:pt x="2094" y="148"/>
                    </a:lnTo>
                    <a:lnTo>
                      <a:pt x="2094" y="148"/>
                    </a:lnTo>
                    <a:lnTo>
                      <a:pt x="2094" y="150"/>
                    </a:lnTo>
                    <a:lnTo>
                      <a:pt x="2094" y="150"/>
                    </a:lnTo>
                    <a:lnTo>
                      <a:pt x="2094" y="150"/>
                    </a:lnTo>
                    <a:lnTo>
                      <a:pt x="2094" y="150"/>
                    </a:lnTo>
                    <a:lnTo>
                      <a:pt x="2094" y="150"/>
                    </a:lnTo>
                    <a:lnTo>
                      <a:pt x="2094" y="150"/>
                    </a:lnTo>
                    <a:lnTo>
                      <a:pt x="2096" y="152"/>
                    </a:lnTo>
                    <a:lnTo>
                      <a:pt x="2096" y="152"/>
                    </a:lnTo>
                    <a:lnTo>
                      <a:pt x="2098" y="152"/>
                    </a:lnTo>
                    <a:lnTo>
                      <a:pt x="2098" y="152"/>
                    </a:lnTo>
                    <a:lnTo>
                      <a:pt x="2098" y="152"/>
                    </a:lnTo>
                    <a:lnTo>
                      <a:pt x="2100" y="152"/>
                    </a:lnTo>
                    <a:lnTo>
                      <a:pt x="2100" y="152"/>
                    </a:lnTo>
                    <a:lnTo>
                      <a:pt x="2102" y="154"/>
                    </a:lnTo>
                    <a:lnTo>
                      <a:pt x="2102" y="154"/>
                    </a:lnTo>
                    <a:lnTo>
                      <a:pt x="2103" y="154"/>
                    </a:lnTo>
                    <a:lnTo>
                      <a:pt x="2103" y="154"/>
                    </a:lnTo>
                    <a:lnTo>
                      <a:pt x="2105" y="155"/>
                    </a:lnTo>
                    <a:lnTo>
                      <a:pt x="2105" y="157"/>
                    </a:lnTo>
                    <a:lnTo>
                      <a:pt x="2107" y="159"/>
                    </a:lnTo>
                    <a:lnTo>
                      <a:pt x="2107" y="159"/>
                    </a:lnTo>
                    <a:lnTo>
                      <a:pt x="2109" y="161"/>
                    </a:lnTo>
                    <a:lnTo>
                      <a:pt x="2109" y="161"/>
                    </a:lnTo>
                    <a:lnTo>
                      <a:pt x="2111" y="161"/>
                    </a:lnTo>
                    <a:lnTo>
                      <a:pt x="2111" y="161"/>
                    </a:lnTo>
                    <a:lnTo>
                      <a:pt x="2111" y="161"/>
                    </a:lnTo>
                    <a:lnTo>
                      <a:pt x="2111" y="163"/>
                    </a:lnTo>
                    <a:lnTo>
                      <a:pt x="2111" y="163"/>
                    </a:lnTo>
                    <a:lnTo>
                      <a:pt x="2113" y="163"/>
                    </a:lnTo>
                    <a:lnTo>
                      <a:pt x="2113" y="164"/>
                    </a:lnTo>
                    <a:lnTo>
                      <a:pt x="2114" y="164"/>
                    </a:lnTo>
                    <a:lnTo>
                      <a:pt x="2114" y="164"/>
                    </a:lnTo>
                    <a:lnTo>
                      <a:pt x="2114" y="164"/>
                    </a:lnTo>
                    <a:lnTo>
                      <a:pt x="2116" y="164"/>
                    </a:lnTo>
                    <a:lnTo>
                      <a:pt x="2116" y="164"/>
                    </a:lnTo>
                    <a:lnTo>
                      <a:pt x="2116" y="164"/>
                    </a:lnTo>
                    <a:lnTo>
                      <a:pt x="2116" y="166"/>
                    </a:lnTo>
                    <a:lnTo>
                      <a:pt x="2118" y="166"/>
                    </a:lnTo>
                    <a:lnTo>
                      <a:pt x="2118" y="166"/>
                    </a:lnTo>
                    <a:lnTo>
                      <a:pt x="2118" y="166"/>
                    </a:lnTo>
                    <a:lnTo>
                      <a:pt x="2118" y="166"/>
                    </a:lnTo>
                    <a:lnTo>
                      <a:pt x="2120" y="166"/>
                    </a:lnTo>
                    <a:lnTo>
                      <a:pt x="2120" y="166"/>
                    </a:lnTo>
                    <a:lnTo>
                      <a:pt x="2120" y="168"/>
                    </a:lnTo>
                    <a:lnTo>
                      <a:pt x="2120" y="168"/>
                    </a:lnTo>
                    <a:lnTo>
                      <a:pt x="2120" y="168"/>
                    </a:lnTo>
                    <a:lnTo>
                      <a:pt x="2120" y="168"/>
                    </a:lnTo>
                    <a:lnTo>
                      <a:pt x="2120" y="168"/>
                    </a:lnTo>
                    <a:lnTo>
                      <a:pt x="2120" y="170"/>
                    </a:lnTo>
                    <a:lnTo>
                      <a:pt x="2122" y="170"/>
                    </a:lnTo>
                    <a:lnTo>
                      <a:pt x="2122" y="170"/>
                    </a:lnTo>
                    <a:lnTo>
                      <a:pt x="2122" y="172"/>
                    </a:lnTo>
                    <a:lnTo>
                      <a:pt x="2122" y="172"/>
                    </a:lnTo>
                    <a:lnTo>
                      <a:pt x="2122" y="173"/>
                    </a:lnTo>
                    <a:lnTo>
                      <a:pt x="2122" y="173"/>
                    </a:lnTo>
                    <a:lnTo>
                      <a:pt x="2123" y="175"/>
                    </a:lnTo>
                    <a:lnTo>
                      <a:pt x="2123" y="175"/>
                    </a:lnTo>
                    <a:lnTo>
                      <a:pt x="2123" y="175"/>
                    </a:lnTo>
                    <a:lnTo>
                      <a:pt x="2125" y="175"/>
                    </a:lnTo>
                    <a:lnTo>
                      <a:pt x="2125" y="177"/>
                    </a:lnTo>
                    <a:lnTo>
                      <a:pt x="2125" y="177"/>
                    </a:lnTo>
                    <a:lnTo>
                      <a:pt x="2127" y="179"/>
                    </a:lnTo>
                    <a:lnTo>
                      <a:pt x="2127" y="179"/>
                    </a:lnTo>
                    <a:lnTo>
                      <a:pt x="2127" y="179"/>
                    </a:lnTo>
                    <a:lnTo>
                      <a:pt x="2129" y="181"/>
                    </a:lnTo>
                    <a:lnTo>
                      <a:pt x="2129" y="181"/>
                    </a:lnTo>
                    <a:lnTo>
                      <a:pt x="2129" y="181"/>
                    </a:lnTo>
                    <a:lnTo>
                      <a:pt x="2129" y="182"/>
                    </a:lnTo>
                    <a:lnTo>
                      <a:pt x="2129" y="182"/>
                    </a:lnTo>
                    <a:lnTo>
                      <a:pt x="2129" y="182"/>
                    </a:lnTo>
                    <a:lnTo>
                      <a:pt x="2129" y="184"/>
                    </a:lnTo>
                    <a:lnTo>
                      <a:pt x="2129" y="186"/>
                    </a:lnTo>
                    <a:lnTo>
                      <a:pt x="2127" y="186"/>
                    </a:lnTo>
                    <a:lnTo>
                      <a:pt x="2127" y="188"/>
                    </a:lnTo>
                    <a:lnTo>
                      <a:pt x="2127" y="188"/>
                    </a:lnTo>
                    <a:lnTo>
                      <a:pt x="2127" y="188"/>
                    </a:lnTo>
                    <a:lnTo>
                      <a:pt x="2127" y="188"/>
                    </a:lnTo>
                    <a:lnTo>
                      <a:pt x="2125" y="188"/>
                    </a:lnTo>
                    <a:lnTo>
                      <a:pt x="2125" y="188"/>
                    </a:lnTo>
                    <a:lnTo>
                      <a:pt x="2125" y="190"/>
                    </a:lnTo>
                    <a:lnTo>
                      <a:pt x="2123" y="190"/>
                    </a:lnTo>
                    <a:lnTo>
                      <a:pt x="2123" y="190"/>
                    </a:lnTo>
                    <a:lnTo>
                      <a:pt x="2122" y="192"/>
                    </a:lnTo>
                    <a:lnTo>
                      <a:pt x="2120" y="193"/>
                    </a:lnTo>
                    <a:lnTo>
                      <a:pt x="2120" y="193"/>
                    </a:lnTo>
                    <a:lnTo>
                      <a:pt x="2120" y="195"/>
                    </a:lnTo>
                    <a:lnTo>
                      <a:pt x="2120" y="195"/>
                    </a:lnTo>
                    <a:lnTo>
                      <a:pt x="2120" y="195"/>
                    </a:lnTo>
                    <a:lnTo>
                      <a:pt x="2120" y="197"/>
                    </a:lnTo>
                    <a:lnTo>
                      <a:pt x="2120" y="199"/>
                    </a:lnTo>
                    <a:lnTo>
                      <a:pt x="2118" y="201"/>
                    </a:lnTo>
                    <a:lnTo>
                      <a:pt x="2118" y="201"/>
                    </a:lnTo>
                    <a:lnTo>
                      <a:pt x="2116" y="202"/>
                    </a:lnTo>
                    <a:lnTo>
                      <a:pt x="2116" y="202"/>
                    </a:lnTo>
                    <a:lnTo>
                      <a:pt x="2116" y="204"/>
                    </a:lnTo>
                    <a:lnTo>
                      <a:pt x="2116" y="204"/>
                    </a:lnTo>
                    <a:lnTo>
                      <a:pt x="2116" y="204"/>
                    </a:lnTo>
                    <a:lnTo>
                      <a:pt x="2118" y="204"/>
                    </a:lnTo>
                    <a:lnTo>
                      <a:pt x="2118" y="206"/>
                    </a:lnTo>
                    <a:lnTo>
                      <a:pt x="2118" y="206"/>
                    </a:lnTo>
                    <a:lnTo>
                      <a:pt x="2118" y="206"/>
                    </a:lnTo>
                    <a:lnTo>
                      <a:pt x="2120" y="206"/>
                    </a:lnTo>
                    <a:lnTo>
                      <a:pt x="2120" y="206"/>
                    </a:lnTo>
                    <a:lnTo>
                      <a:pt x="2120" y="208"/>
                    </a:lnTo>
                    <a:lnTo>
                      <a:pt x="2120" y="208"/>
                    </a:lnTo>
                    <a:lnTo>
                      <a:pt x="2118" y="208"/>
                    </a:lnTo>
                    <a:lnTo>
                      <a:pt x="2118" y="210"/>
                    </a:lnTo>
                    <a:lnTo>
                      <a:pt x="2118" y="210"/>
                    </a:lnTo>
                    <a:lnTo>
                      <a:pt x="2118" y="211"/>
                    </a:lnTo>
                    <a:lnTo>
                      <a:pt x="2118" y="213"/>
                    </a:lnTo>
                    <a:lnTo>
                      <a:pt x="2118" y="215"/>
                    </a:lnTo>
                    <a:lnTo>
                      <a:pt x="2116" y="217"/>
                    </a:lnTo>
                    <a:lnTo>
                      <a:pt x="2116" y="217"/>
                    </a:lnTo>
                    <a:lnTo>
                      <a:pt x="2116" y="219"/>
                    </a:lnTo>
                    <a:lnTo>
                      <a:pt x="2116" y="219"/>
                    </a:lnTo>
                    <a:lnTo>
                      <a:pt x="2116" y="219"/>
                    </a:lnTo>
                    <a:lnTo>
                      <a:pt x="2116" y="219"/>
                    </a:lnTo>
                    <a:lnTo>
                      <a:pt x="2116" y="219"/>
                    </a:lnTo>
                    <a:lnTo>
                      <a:pt x="2114" y="219"/>
                    </a:lnTo>
                    <a:lnTo>
                      <a:pt x="2114" y="219"/>
                    </a:lnTo>
                    <a:lnTo>
                      <a:pt x="2113" y="219"/>
                    </a:lnTo>
                    <a:lnTo>
                      <a:pt x="2113" y="219"/>
                    </a:lnTo>
                    <a:lnTo>
                      <a:pt x="2113" y="219"/>
                    </a:lnTo>
                    <a:lnTo>
                      <a:pt x="2111" y="219"/>
                    </a:lnTo>
                    <a:lnTo>
                      <a:pt x="2111" y="220"/>
                    </a:lnTo>
                    <a:lnTo>
                      <a:pt x="2111" y="220"/>
                    </a:lnTo>
                    <a:lnTo>
                      <a:pt x="2109" y="222"/>
                    </a:lnTo>
                    <a:lnTo>
                      <a:pt x="2109" y="222"/>
                    </a:lnTo>
                    <a:lnTo>
                      <a:pt x="2109" y="222"/>
                    </a:lnTo>
                    <a:lnTo>
                      <a:pt x="2109" y="222"/>
                    </a:lnTo>
                    <a:lnTo>
                      <a:pt x="2109" y="222"/>
                    </a:lnTo>
                    <a:lnTo>
                      <a:pt x="2107" y="226"/>
                    </a:lnTo>
                    <a:lnTo>
                      <a:pt x="2107" y="226"/>
                    </a:lnTo>
                    <a:lnTo>
                      <a:pt x="2107" y="228"/>
                    </a:lnTo>
                    <a:lnTo>
                      <a:pt x="2105" y="228"/>
                    </a:lnTo>
                    <a:lnTo>
                      <a:pt x="2103" y="230"/>
                    </a:lnTo>
                    <a:lnTo>
                      <a:pt x="2103" y="230"/>
                    </a:lnTo>
                    <a:lnTo>
                      <a:pt x="2103" y="230"/>
                    </a:lnTo>
                    <a:lnTo>
                      <a:pt x="2103" y="231"/>
                    </a:lnTo>
                    <a:lnTo>
                      <a:pt x="2103" y="231"/>
                    </a:lnTo>
                    <a:lnTo>
                      <a:pt x="2102" y="231"/>
                    </a:lnTo>
                    <a:lnTo>
                      <a:pt x="2102" y="231"/>
                    </a:lnTo>
                    <a:lnTo>
                      <a:pt x="2102" y="231"/>
                    </a:lnTo>
                    <a:lnTo>
                      <a:pt x="2102" y="231"/>
                    </a:lnTo>
                    <a:lnTo>
                      <a:pt x="2102" y="231"/>
                    </a:lnTo>
                    <a:lnTo>
                      <a:pt x="2100" y="231"/>
                    </a:lnTo>
                    <a:lnTo>
                      <a:pt x="2100" y="231"/>
                    </a:lnTo>
                    <a:lnTo>
                      <a:pt x="2098" y="233"/>
                    </a:lnTo>
                    <a:lnTo>
                      <a:pt x="2098" y="233"/>
                    </a:lnTo>
                    <a:lnTo>
                      <a:pt x="2098" y="233"/>
                    </a:lnTo>
                    <a:lnTo>
                      <a:pt x="2098" y="233"/>
                    </a:lnTo>
                    <a:lnTo>
                      <a:pt x="2096" y="233"/>
                    </a:lnTo>
                    <a:lnTo>
                      <a:pt x="2096" y="233"/>
                    </a:lnTo>
                    <a:lnTo>
                      <a:pt x="2096" y="233"/>
                    </a:lnTo>
                    <a:lnTo>
                      <a:pt x="2096" y="233"/>
                    </a:lnTo>
                    <a:lnTo>
                      <a:pt x="2096" y="233"/>
                    </a:lnTo>
                    <a:lnTo>
                      <a:pt x="2096" y="233"/>
                    </a:lnTo>
                    <a:lnTo>
                      <a:pt x="2094" y="233"/>
                    </a:lnTo>
                    <a:lnTo>
                      <a:pt x="2093" y="233"/>
                    </a:lnTo>
                    <a:lnTo>
                      <a:pt x="2093" y="233"/>
                    </a:lnTo>
                    <a:lnTo>
                      <a:pt x="2093" y="233"/>
                    </a:lnTo>
                    <a:lnTo>
                      <a:pt x="2093" y="233"/>
                    </a:lnTo>
                    <a:lnTo>
                      <a:pt x="2091" y="231"/>
                    </a:lnTo>
                    <a:lnTo>
                      <a:pt x="2091" y="231"/>
                    </a:lnTo>
                    <a:lnTo>
                      <a:pt x="2089" y="231"/>
                    </a:lnTo>
                    <a:lnTo>
                      <a:pt x="2089" y="231"/>
                    </a:lnTo>
                    <a:lnTo>
                      <a:pt x="2085" y="233"/>
                    </a:lnTo>
                    <a:lnTo>
                      <a:pt x="2085" y="233"/>
                    </a:lnTo>
                    <a:lnTo>
                      <a:pt x="2085" y="233"/>
                    </a:lnTo>
                    <a:lnTo>
                      <a:pt x="2085" y="233"/>
                    </a:lnTo>
                    <a:lnTo>
                      <a:pt x="2082" y="233"/>
                    </a:lnTo>
                    <a:lnTo>
                      <a:pt x="2080" y="233"/>
                    </a:lnTo>
                    <a:lnTo>
                      <a:pt x="2080" y="233"/>
                    </a:lnTo>
                    <a:lnTo>
                      <a:pt x="2080" y="233"/>
                    </a:lnTo>
                    <a:lnTo>
                      <a:pt x="2078" y="231"/>
                    </a:lnTo>
                    <a:lnTo>
                      <a:pt x="2078" y="231"/>
                    </a:lnTo>
                    <a:lnTo>
                      <a:pt x="2078" y="230"/>
                    </a:lnTo>
                    <a:lnTo>
                      <a:pt x="2076" y="230"/>
                    </a:lnTo>
                    <a:lnTo>
                      <a:pt x="2076" y="230"/>
                    </a:lnTo>
                    <a:lnTo>
                      <a:pt x="2075" y="230"/>
                    </a:lnTo>
                    <a:lnTo>
                      <a:pt x="2075" y="228"/>
                    </a:lnTo>
                    <a:lnTo>
                      <a:pt x="2073" y="228"/>
                    </a:lnTo>
                    <a:lnTo>
                      <a:pt x="2073" y="228"/>
                    </a:lnTo>
                    <a:lnTo>
                      <a:pt x="2073" y="228"/>
                    </a:lnTo>
                    <a:lnTo>
                      <a:pt x="2071" y="228"/>
                    </a:lnTo>
                    <a:lnTo>
                      <a:pt x="2071" y="228"/>
                    </a:lnTo>
                    <a:lnTo>
                      <a:pt x="2071" y="226"/>
                    </a:lnTo>
                    <a:lnTo>
                      <a:pt x="2069" y="226"/>
                    </a:lnTo>
                    <a:lnTo>
                      <a:pt x="2069" y="226"/>
                    </a:lnTo>
                    <a:lnTo>
                      <a:pt x="2067" y="226"/>
                    </a:lnTo>
                    <a:lnTo>
                      <a:pt x="2067" y="226"/>
                    </a:lnTo>
                    <a:lnTo>
                      <a:pt x="2066" y="226"/>
                    </a:lnTo>
                    <a:lnTo>
                      <a:pt x="2066" y="226"/>
                    </a:lnTo>
                    <a:lnTo>
                      <a:pt x="2064" y="226"/>
                    </a:lnTo>
                    <a:lnTo>
                      <a:pt x="2064" y="226"/>
                    </a:lnTo>
                    <a:lnTo>
                      <a:pt x="2064" y="226"/>
                    </a:lnTo>
                    <a:lnTo>
                      <a:pt x="2064" y="226"/>
                    </a:lnTo>
                    <a:lnTo>
                      <a:pt x="2064" y="226"/>
                    </a:lnTo>
                    <a:lnTo>
                      <a:pt x="2066" y="226"/>
                    </a:lnTo>
                    <a:lnTo>
                      <a:pt x="2066" y="226"/>
                    </a:lnTo>
                    <a:lnTo>
                      <a:pt x="2066" y="228"/>
                    </a:lnTo>
                    <a:lnTo>
                      <a:pt x="2066" y="228"/>
                    </a:lnTo>
                    <a:lnTo>
                      <a:pt x="2066" y="228"/>
                    </a:lnTo>
                    <a:lnTo>
                      <a:pt x="2064" y="230"/>
                    </a:lnTo>
                    <a:lnTo>
                      <a:pt x="2064" y="230"/>
                    </a:lnTo>
                    <a:lnTo>
                      <a:pt x="2064" y="230"/>
                    </a:lnTo>
                    <a:lnTo>
                      <a:pt x="2064" y="230"/>
                    </a:lnTo>
                    <a:lnTo>
                      <a:pt x="2064" y="231"/>
                    </a:lnTo>
                    <a:lnTo>
                      <a:pt x="2064" y="231"/>
                    </a:lnTo>
                    <a:lnTo>
                      <a:pt x="2064" y="231"/>
                    </a:lnTo>
                    <a:lnTo>
                      <a:pt x="2064" y="231"/>
                    </a:lnTo>
                    <a:lnTo>
                      <a:pt x="2062" y="233"/>
                    </a:lnTo>
                    <a:lnTo>
                      <a:pt x="2062" y="233"/>
                    </a:lnTo>
                    <a:lnTo>
                      <a:pt x="2062" y="233"/>
                    </a:lnTo>
                    <a:lnTo>
                      <a:pt x="2060" y="233"/>
                    </a:lnTo>
                    <a:lnTo>
                      <a:pt x="2060" y="233"/>
                    </a:lnTo>
                    <a:lnTo>
                      <a:pt x="2060" y="233"/>
                    </a:lnTo>
                    <a:lnTo>
                      <a:pt x="2060" y="233"/>
                    </a:lnTo>
                    <a:lnTo>
                      <a:pt x="2060" y="235"/>
                    </a:lnTo>
                    <a:lnTo>
                      <a:pt x="2060" y="235"/>
                    </a:lnTo>
                    <a:lnTo>
                      <a:pt x="2060" y="235"/>
                    </a:lnTo>
                    <a:lnTo>
                      <a:pt x="2060" y="235"/>
                    </a:lnTo>
                    <a:lnTo>
                      <a:pt x="2060" y="237"/>
                    </a:lnTo>
                    <a:lnTo>
                      <a:pt x="2060" y="237"/>
                    </a:lnTo>
                    <a:lnTo>
                      <a:pt x="2058" y="239"/>
                    </a:lnTo>
                    <a:lnTo>
                      <a:pt x="2058" y="239"/>
                    </a:lnTo>
                    <a:lnTo>
                      <a:pt x="2058" y="239"/>
                    </a:lnTo>
                    <a:lnTo>
                      <a:pt x="2058" y="239"/>
                    </a:lnTo>
                    <a:lnTo>
                      <a:pt x="2058" y="239"/>
                    </a:lnTo>
                    <a:lnTo>
                      <a:pt x="2058" y="239"/>
                    </a:lnTo>
                    <a:lnTo>
                      <a:pt x="2056" y="239"/>
                    </a:lnTo>
                    <a:lnTo>
                      <a:pt x="2056" y="239"/>
                    </a:lnTo>
                    <a:lnTo>
                      <a:pt x="2056" y="240"/>
                    </a:lnTo>
                    <a:lnTo>
                      <a:pt x="2056" y="240"/>
                    </a:lnTo>
                    <a:lnTo>
                      <a:pt x="2055" y="240"/>
                    </a:lnTo>
                    <a:lnTo>
                      <a:pt x="2055" y="240"/>
                    </a:lnTo>
                    <a:lnTo>
                      <a:pt x="2053" y="240"/>
                    </a:lnTo>
                    <a:lnTo>
                      <a:pt x="2053" y="240"/>
                    </a:lnTo>
                    <a:lnTo>
                      <a:pt x="2053" y="240"/>
                    </a:lnTo>
                    <a:lnTo>
                      <a:pt x="2051" y="240"/>
                    </a:lnTo>
                    <a:lnTo>
                      <a:pt x="2051" y="240"/>
                    </a:lnTo>
                    <a:lnTo>
                      <a:pt x="2051" y="240"/>
                    </a:lnTo>
                    <a:lnTo>
                      <a:pt x="2049" y="240"/>
                    </a:lnTo>
                    <a:lnTo>
                      <a:pt x="2049" y="242"/>
                    </a:lnTo>
                    <a:lnTo>
                      <a:pt x="2049" y="242"/>
                    </a:lnTo>
                    <a:lnTo>
                      <a:pt x="2049" y="242"/>
                    </a:lnTo>
                    <a:lnTo>
                      <a:pt x="2049" y="242"/>
                    </a:lnTo>
                    <a:lnTo>
                      <a:pt x="2047" y="242"/>
                    </a:lnTo>
                    <a:lnTo>
                      <a:pt x="2047" y="242"/>
                    </a:lnTo>
                    <a:lnTo>
                      <a:pt x="2047" y="242"/>
                    </a:lnTo>
                    <a:lnTo>
                      <a:pt x="2046" y="242"/>
                    </a:lnTo>
                    <a:lnTo>
                      <a:pt x="2046" y="242"/>
                    </a:lnTo>
                    <a:lnTo>
                      <a:pt x="2042" y="244"/>
                    </a:lnTo>
                    <a:lnTo>
                      <a:pt x="2042" y="244"/>
                    </a:lnTo>
                    <a:lnTo>
                      <a:pt x="2042" y="244"/>
                    </a:lnTo>
                    <a:lnTo>
                      <a:pt x="2042" y="244"/>
                    </a:lnTo>
                    <a:lnTo>
                      <a:pt x="2042" y="244"/>
                    </a:lnTo>
                    <a:lnTo>
                      <a:pt x="2042" y="244"/>
                    </a:lnTo>
                    <a:lnTo>
                      <a:pt x="2040" y="244"/>
                    </a:lnTo>
                    <a:lnTo>
                      <a:pt x="2040" y="246"/>
                    </a:lnTo>
                    <a:lnTo>
                      <a:pt x="2040" y="246"/>
                    </a:lnTo>
                    <a:lnTo>
                      <a:pt x="2038" y="246"/>
                    </a:lnTo>
                    <a:lnTo>
                      <a:pt x="2038" y="248"/>
                    </a:lnTo>
                    <a:lnTo>
                      <a:pt x="2037" y="248"/>
                    </a:lnTo>
                    <a:lnTo>
                      <a:pt x="2037" y="248"/>
                    </a:lnTo>
                    <a:lnTo>
                      <a:pt x="2035" y="248"/>
                    </a:lnTo>
                    <a:lnTo>
                      <a:pt x="2035" y="248"/>
                    </a:lnTo>
                    <a:lnTo>
                      <a:pt x="2035" y="248"/>
                    </a:lnTo>
                    <a:lnTo>
                      <a:pt x="2033" y="248"/>
                    </a:lnTo>
                    <a:lnTo>
                      <a:pt x="2033" y="248"/>
                    </a:lnTo>
                    <a:lnTo>
                      <a:pt x="2033" y="248"/>
                    </a:lnTo>
                    <a:lnTo>
                      <a:pt x="2033" y="248"/>
                    </a:lnTo>
                    <a:lnTo>
                      <a:pt x="2033" y="248"/>
                    </a:lnTo>
                    <a:lnTo>
                      <a:pt x="2031" y="248"/>
                    </a:lnTo>
                    <a:lnTo>
                      <a:pt x="2031" y="249"/>
                    </a:lnTo>
                    <a:lnTo>
                      <a:pt x="2031" y="249"/>
                    </a:lnTo>
                    <a:lnTo>
                      <a:pt x="2029" y="249"/>
                    </a:lnTo>
                    <a:lnTo>
                      <a:pt x="2029" y="248"/>
                    </a:lnTo>
                    <a:lnTo>
                      <a:pt x="2026" y="248"/>
                    </a:lnTo>
                    <a:lnTo>
                      <a:pt x="2024" y="249"/>
                    </a:lnTo>
                    <a:lnTo>
                      <a:pt x="2024" y="249"/>
                    </a:lnTo>
                    <a:lnTo>
                      <a:pt x="2024" y="249"/>
                    </a:lnTo>
                    <a:lnTo>
                      <a:pt x="2022" y="249"/>
                    </a:lnTo>
                    <a:lnTo>
                      <a:pt x="2020" y="249"/>
                    </a:lnTo>
                    <a:lnTo>
                      <a:pt x="2020" y="249"/>
                    </a:lnTo>
                    <a:lnTo>
                      <a:pt x="2018" y="249"/>
                    </a:lnTo>
                    <a:lnTo>
                      <a:pt x="2018" y="249"/>
                    </a:lnTo>
                    <a:lnTo>
                      <a:pt x="2018" y="249"/>
                    </a:lnTo>
                    <a:lnTo>
                      <a:pt x="2018" y="251"/>
                    </a:lnTo>
                    <a:lnTo>
                      <a:pt x="2018" y="251"/>
                    </a:lnTo>
                    <a:lnTo>
                      <a:pt x="2018" y="251"/>
                    </a:lnTo>
                    <a:lnTo>
                      <a:pt x="2017" y="251"/>
                    </a:lnTo>
                    <a:lnTo>
                      <a:pt x="2017" y="251"/>
                    </a:lnTo>
                    <a:lnTo>
                      <a:pt x="2017" y="253"/>
                    </a:lnTo>
                    <a:lnTo>
                      <a:pt x="2017" y="253"/>
                    </a:lnTo>
                    <a:lnTo>
                      <a:pt x="2017" y="253"/>
                    </a:lnTo>
                    <a:lnTo>
                      <a:pt x="2017" y="255"/>
                    </a:lnTo>
                    <a:lnTo>
                      <a:pt x="2017" y="255"/>
                    </a:lnTo>
                    <a:lnTo>
                      <a:pt x="2015" y="255"/>
                    </a:lnTo>
                    <a:lnTo>
                      <a:pt x="2015" y="255"/>
                    </a:lnTo>
                    <a:lnTo>
                      <a:pt x="2015" y="255"/>
                    </a:lnTo>
                    <a:lnTo>
                      <a:pt x="2015" y="257"/>
                    </a:lnTo>
                    <a:lnTo>
                      <a:pt x="2015" y="257"/>
                    </a:lnTo>
                    <a:lnTo>
                      <a:pt x="2015" y="257"/>
                    </a:lnTo>
                    <a:lnTo>
                      <a:pt x="2015" y="257"/>
                    </a:lnTo>
                    <a:lnTo>
                      <a:pt x="2015" y="258"/>
                    </a:lnTo>
                    <a:lnTo>
                      <a:pt x="2015" y="258"/>
                    </a:lnTo>
                    <a:lnTo>
                      <a:pt x="2013" y="258"/>
                    </a:lnTo>
                    <a:lnTo>
                      <a:pt x="2013" y="258"/>
                    </a:lnTo>
                    <a:lnTo>
                      <a:pt x="2013" y="258"/>
                    </a:lnTo>
                    <a:lnTo>
                      <a:pt x="2013" y="258"/>
                    </a:lnTo>
                    <a:lnTo>
                      <a:pt x="2013" y="260"/>
                    </a:lnTo>
                    <a:lnTo>
                      <a:pt x="2013" y="260"/>
                    </a:lnTo>
                    <a:lnTo>
                      <a:pt x="2013" y="260"/>
                    </a:lnTo>
                    <a:lnTo>
                      <a:pt x="2013" y="260"/>
                    </a:lnTo>
                    <a:lnTo>
                      <a:pt x="2011" y="262"/>
                    </a:lnTo>
                    <a:lnTo>
                      <a:pt x="2011" y="262"/>
                    </a:lnTo>
                    <a:lnTo>
                      <a:pt x="2011" y="262"/>
                    </a:lnTo>
                    <a:lnTo>
                      <a:pt x="2008" y="264"/>
                    </a:lnTo>
                    <a:lnTo>
                      <a:pt x="2008" y="264"/>
                    </a:lnTo>
                    <a:lnTo>
                      <a:pt x="2006" y="264"/>
                    </a:lnTo>
                    <a:lnTo>
                      <a:pt x="2004" y="264"/>
                    </a:lnTo>
                    <a:lnTo>
                      <a:pt x="2004" y="264"/>
                    </a:lnTo>
                    <a:lnTo>
                      <a:pt x="2004" y="264"/>
                    </a:lnTo>
                    <a:lnTo>
                      <a:pt x="2002" y="264"/>
                    </a:lnTo>
                    <a:lnTo>
                      <a:pt x="2002" y="264"/>
                    </a:lnTo>
                    <a:lnTo>
                      <a:pt x="2002" y="264"/>
                    </a:lnTo>
                    <a:lnTo>
                      <a:pt x="2002" y="264"/>
                    </a:lnTo>
                    <a:lnTo>
                      <a:pt x="2000" y="266"/>
                    </a:lnTo>
                    <a:lnTo>
                      <a:pt x="2000" y="266"/>
                    </a:lnTo>
                    <a:lnTo>
                      <a:pt x="2000" y="266"/>
                    </a:lnTo>
                    <a:lnTo>
                      <a:pt x="1999" y="266"/>
                    </a:lnTo>
                    <a:lnTo>
                      <a:pt x="1999" y="266"/>
                    </a:lnTo>
                    <a:lnTo>
                      <a:pt x="1999" y="266"/>
                    </a:lnTo>
                    <a:lnTo>
                      <a:pt x="1997" y="268"/>
                    </a:lnTo>
                    <a:lnTo>
                      <a:pt x="1995" y="268"/>
                    </a:lnTo>
                    <a:lnTo>
                      <a:pt x="1995" y="268"/>
                    </a:lnTo>
                    <a:lnTo>
                      <a:pt x="1993" y="268"/>
                    </a:lnTo>
                    <a:lnTo>
                      <a:pt x="1993" y="268"/>
                    </a:lnTo>
                    <a:lnTo>
                      <a:pt x="1991" y="268"/>
                    </a:lnTo>
                    <a:lnTo>
                      <a:pt x="1991" y="268"/>
                    </a:lnTo>
                    <a:lnTo>
                      <a:pt x="1990" y="269"/>
                    </a:lnTo>
                    <a:lnTo>
                      <a:pt x="1990" y="269"/>
                    </a:lnTo>
                    <a:lnTo>
                      <a:pt x="1988" y="269"/>
                    </a:lnTo>
                    <a:lnTo>
                      <a:pt x="1988" y="269"/>
                    </a:lnTo>
                    <a:lnTo>
                      <a:pt x="1986" y="269"/>
                    </a:lnTo>
                    <a:lnTo>
                      <a:pt x="1986" y="269"/>
                    </a:lnTo>
                    <a:lnTo>
                      <a:pt x="1986" y="269"/>
                    </a:lnTo>
                    <a:lnTo>
                      <a:pt x="1986" y="269"/>
                    </a:lnTo>
                    <a:lnTo>
                      <a:pt x="1984" y="271"/>
                    </a:lnTo>
                    <a:lnTo>
                      <a:pt x="1984" y="271"/>
                    </a:lnTo>
                    <a:lnTo>
                      <a:pt x="1984" y="271"/>
                    </a:lnTo>
                    <a:lnTo>
                      <a:pt x="1984" y="271"/>
                    </a:lnTo>
                    <a:lnTo>
                      <a:pt x="1984" y="271"/>
                    </a:lnTo>
                    <a:lnTo>
                      <a:pt x="1984" y="273"/>
                    </a:lnTo>
                    <a:lnTo>
                      <a:pt x="1984" y="273"/>
                    </a:lnTo>
                    <a:lnTo>
                      <a:pt x="1984" y="273"/>
                    </a:lnTo>
                    <a:lnTo>
                      <a:pt x="1982" y="273"/>
                    </a:lnTo>
                    <a:lnTo>
                      <a:pt x="1982" y="275"/>
                    </a:lnTo>
                    <a:lnTo>
                      <a:pt x="1982" y="275"/>
                    </a:lnTo>
                    <a:lnTo>
                      <a:pt x="1982" y="275"/>
                    </a:lnTo>
                    <a:lnTo>
                      <a:pt x="1981" y="275"/>
                    </a:lnTo>
                    <a:lnTo>
                      <a:pt x="1981" y="275"/>
                    </a:lnTo>
                    <a:lnTo>
                      <a:pt x="1981" y="275"/>
                    </a:lnTo>
                    <a:lnTo>
                      <a:pt x="1981" y="277"/>
                    </a:lnTo>
                    <a:lnTo>
                      <a:pt x="1981" y="277"/>
                    </a:lnTo>
                    <a:lnTo>
                      <a:pt x="1981" y="277"/>
                    </a:lnTo>
                    <a:lnTo>
                      <a:pt x="1981" y="277"/>
                    </a:lnTo>
                    <a:lnTo>
                      <a:pt x="1981" y="277"/>
                    </a:lnTo>
                    <a:lnTo>
                      <a:pt x="1981" y="278"/>
                    </a:lnTo>
                    <a:lnTo>
                      <a:pt x="1981" y="278"/>
                    </a:lnTo>
                    <a:lnTo>
                      <a:pt x="1981" y="278"/>
                    </a:lnTo>
                    <a:lnTo>
                      <a:pt x="1981" y="278"/>
                    </a:lnTo>
                    <a:lnTo>
                      <a:pt x="1981" y="278"/>
                    </a:lnTo>
                    <a:lnTo>
                      <a:pt x="1981" y="280"/>
                    </a:lnTo>
                    <a:lnTo>
                      <a:pt x="1981" y="280"/>
                    </a:lnTo>
                    <a:lnTo>
                      <a:pt x="1981" y="282"/>
                    </a:lnTo>
                    <a:lnTo>
                      <a:pt x="1979" y="282"/>
                    </a:lnTo>
                    <a:lnTo>
                      <a:pt x="1979" y="282"/>
                    </a:lnTo>
                    <a:lnTo>
                      <a:pt x="1979" y="282"/>
                    </a:lnTo>
                    <a:lnTo>
                      <a:pt x="1979" y="282"/>
                    </a:lnTo>
                    <a:lnTo>
                      <a:pt x="1979" y="282"/>
                    </a:lnTo>
                    <a:lnTo>
                      <a:pt x="1977" y="282"/>
                    </a:lnTo>
                    <a:lnTo>
                      <a:pt x="1977" y="282"/>
                    </a:lnTo>
                    <a:lnTo>
                      <a:pt x="1977" y="282"/>
                    </a:lnTo>
                    <a:lnTo>
                      <a:pt x="1977" y="284"/>
                    </a:lnTo>
                    <a:lnTo>
                      <a:pt x="1975" y="284"/>
                    </a:lnTo>
                    <a:lnTo>
                      <a:pt x="1975" y="284"/>
                    </a:lnTo>
                    <a:lnTo>
                      <a:pt x="1975" y="286"/>
                    </a:lnTo>
                    <a:lnTo>
                      <a:pt x="1975" y="286"/>
                    </a:lnTo>
                    <a:lnTo>
                      <a:pt x="1975" y="286"/>
                    </a:lnTo>
                    <a:lnTo>
                      <a:pt x="1975" y="286"/>
                    </a:lnTo>
                    <a:lnTo>
                      <a:pt x="1975" y="286"/>
                    </a:lnTo>
                    <a:lnTo>
                      <a:pt x="1975" y="286"/>
                    </a:lnTo>
                    <a:lnTo>
                      <a:pt x="1975" y="286"/>
                    </a:lnTo>
                    <a:lnTo>
                      <a:pt x="1975" y="287"/>
                    </a:lnTo>
                    <a:lnTo>
                      <a:pt x="1975" y="287"/>
                    </a:lnTo>
                    <a:lnTo>
                      <a:pt x="1973" y="289"/>
                    </a:lnTo>
                    <a:lnTo>
                      <a:pt x="1973" y="289"/>
                    </a:lnTo>
                    <a:lnTo>
                      <a:pt x="1973" y="289"/>
                    </a:lnTo>
                    <a:lnTo>
                      <a:pt x="1973" y="289"/>
                    </a:lnTo>
                    <a:lnTo>
                      <a:pt x="1973" y="289"/>
                    </a:lnTo>
                    <a:lnTo>
                      <a:pt x="1973" y="291"/>
                    </a:lnTo>
                    <a:lnTo>
                      <a:pt x="1973" y="291"/>
                    </a:lnTo>
                    <a:lnTo>
                      <a:pt x="1973" y="291"/>
                    </a:lnTo>
                    <a:lnTo>
                      <a:pt x="1973" y="293"/>
                    </a:lnTo>
                    <a:lnTo>
                      <a:pt x="1973" y="293"/>
                    </a:lnTo>
                    <a:lnTo>
                      <a:pt x="1973" y="295"/>
                    </a:lnTo>
                    <a:lnTo>
                      <a:pt x="1973" y="296"/>
                    </a:lnTo>
                    <a:lnTo>
                      <a:pt x="1973" y="296"/>
                    </a:lnTo>
                    <a:lnTo>
                      <a:pt x="1973" y="296"/>
                    </a:lnTo>
                    <a:lnTo>
                      <a:pt x="1973" y="298"/>
                    </a:lnTo>
                    <a:lnTo>
                      <a:pt x="1971" y="298"/>
                    </a:lnTo>
                    <a:lnTo>
                      <a:pt x="1971" y="298"/>
                    </a:lnTo>
                    <a:lnTo>
                      <a:pt x="1971" y="300"/>
                    </a:lnTo>
                    <a:lnTo>
                      <a:pt x="1971" y="300"/>
                    </a:lnTo>
                    <a:lnTo>
                      <a:pt x="1971" y="300"/>
                    </a:lnTo>
                    <a:lnTo>
                      <a:pt x="1971" y="300"/>
                    </a:lnTo>
                    <a:lnTo>
                      <a:pt x="1971" y="300"/>
                    </a:lnTo>
                    <a:lnTo>
                      <a:pt x="1970" y="302"/>
                    </a:lnTo>
                    <a:lnTo>
                      <a:pt x="1970" y="302"/>
                    </a:lnTo>
                    <a:lnTo>
                      <a:pt x="1970" y="302"/>
                    </a:lnTo>
                    <a:lnTo>
                      <a:pt x="1970" y="302"/>
                    </a:lnTo>
                    <a:lnTo>
                      <a:pt x="1970" y="304"/>
                    </a:lnTo>
                    <a:lnTo>
                      <a:pt x="1970" y="304"/>
                    </a:lnTo>
                    <a:lnTo>
                      <a:pt x="1970" y="304"/>
                    </a:lnTo>
                    <a:lnTo>
                      <a:pt x="1970" y="306"/>
                    </a:lnTo>
                    <a:lnTo>
                      <a:pt x="1970" y="307"/>
                    </a:lnTo>
                    <a:lnTo>
                      <a:pt x="1970" y="307"/>
                    </a:lnTo>
                    <a:lnTo>
                      <a:pt x="1968" y="309"/>
                    </a:lnTo>
                    <a:lnTo>
                      <a:pt x="1968" y="309"/>
                    </a:lnTo>
                    <a:lnTo>
                      <a:pt x="1968" y="309"/>
                    </a:lnTo>
                    <a:lnTo>
                      <a:pt x="1968" y="309"/>
                    </a:lnTo>
                    <a:lnTo>
                      <a:pt x="1968" y="309"/>
                    </a:lnTo>
                    <a:lnTo>
                      <a:pt x="1968" y="309"/>
                    </a:lnTo>
                    <a:lnTo>
                      <a:pt x="1966" y="309"/>
                    </a:lnTo>
                    <a:lnTo>
                      <a:pt x="1966" y="309"/>
                    </a:lnTo>
                    <a:lnTo>
                      <a:pt x="1966" y="309"/>
                    </a:lnTo>
                    <a:lnTo>
                      <a:pt x="1966" y="311"/>
                    </a:lnTo>
                    <a:lnTo>
                      <a:pt x="1966" y="311"/>
                    </a:lnTo>
                    <a:lnTo>
                      <a:pt x="1964" y="309"/>
                    </a:lnTo>
                    <a:lnTo>
                      <a:pt x="1964" y="309"/>
                    </a:lnTo>
                    <a:lnTo>
                      <a:pt x="1964" y="309"/>
                    </a:lnTo>
                    <a:lnTo>
                      <a:pt x="1964" y="309"/>
                    </a:lnTo>
                    <a:lnTo>
                      <a:pt x="1964" y="309"/>
                    </a:lnTo>
                    <a:lnTo>
                      <a:pt x="1962" y="309"/>
                    </a:lnTo>
                    <a:lnTo>
                      <a:pt x="1962" y="309"/>
                    </a:lnTo>
                    <a:lnTo>
                      <a:pt x="1962" y="309"/>
                    </a:lnTo>
                    <a:lnTo>
                      <a:pt x="1961" y="309"/>
                    </a:lnTo>
                    <a:lnTo>
                      <a:pt x="1961" y="309"/>
                    </a:lnTo>
                    <a:lnTo>
                      <a:pt x="1961" y="307"/>
                    </a:lnTo>
                    <a:lnTo>
                      <a:pt x="1961" y="307"/>
                    </a:lnTo>
                    <a:lnTo>
                      <a:pt x="1959" y="307"/>
                    </a:lnTo>
                    <a:lnTo>
                      <a:pt x="1959" y="307"/>
                    </a:lnTo>
                    <a:lnTo>
                      <a:pt x="1957" y="306"/>
                    </a:lnTo>
                    <a:lnTo>
                      <a:pt x="1957" y="306"/>
                    </a:lnTo>
                    <a:lnTo>
                      <a:pt x="1957" y="306"/>
                    </a:lnTo>
                    <a:lnTo>
                      <a:pt x="1957" y="306"/>
                    </a:lnTo>
                    <a:lnTo>
                      <a:pt x="1957" y="306"/>
                    </a:lnTo>
                    <a:lnTo>
                      <a:pt x="1955" y="306"/>
                    </a:lnTo>
                    <a:lnTo>
                      <a:pt x="1955" y="306"/>
                    </a:lnTo>
                    <a:lnTo>
                      <a:pt x="1955" y="307"/>
                    </a:lnTo>
                    <a:lnTo>
                      <a:pt x="1953" y="307"/>
                    </a:lnTo>
                    <a:lnTo>
                      <a:pt x="1952" y="309"/>
                    </a:lnTo>
                    <a:lnTo>
                      <a:pt x="1952" y="311"/>
                    </a:lnTo>
                    <a:lnTo>
                      <a:pt x="1952" y="311"/>
                    </a:lnTo>
                    <a:lnTo>
                      <a:pt x="1952" y="313"/>
                    </a:lnTo>
                    <a:lnTo>
                      <a:pt x="1952" y="313"/>
                    </a:lnTo>
                    <a:lnTo>
                      <a:pt x="1952" y="313"/>
                    </a:lnTo>
                    <a:lnTo>
                      <a:pt x="1952" y="315"/>
                    </a:lnTo>
                    <a:lnTo>
                      <a:pt x="1950" y="315"/>
                    </a:lnTo>
                    <a:lnTo>
                      <a:pt x="1950" y="315"/>
                    </a:lnTo>
                    <a:lnTo>
                      <a:pt x="1950" y="315"/>
                    </a:lnTo>
                    <a:lnTo>
                      <a:pt x="1950" y="315"/>
                    </a:lnTo>
                    <a:lnTo>
                      <a:pt x="1950" y="315"/>
                    </a:lnTo>
                    <a:lnTo>
                      <a:pt x="1948" y="316"/>
                    </a:lnTo>
                    <a:lnTo>
                      <a:pt x="1948" y="316"/>
                    </a:lnTo>
                    <a:lnTo>
                      <a:pt x="1946" y="316"/>
                    </a:lnTo>
                    <a:lnTo>
                      <a:pt x="1944" y="316"/>
                    </a:lnTo>
                    <a:lnTo>
                      <a:pt x="1944" y="316"/>
                    </a:lnTo>
                    <a:lnTo>
                      <a:pt x="1944" y="316"/>
                    </a:lnTo>
                    <a:lnTo>
                      <a:pt x="1943" y="316"/>
                    </a:lnTo>
                    <a:lnTo>
                      <a:pt x="1939" y="316"/>
                    </a:lnTo>
                    <a:lnTo>
                      <a:pt x="1939" y="316"/>
                    </a:lnTo>
                    <a:lnTo>
                      <a:pt x="1937" y="316"/>
                    </a:lnTo>
                    <a:lnTo>
                      <a:pt x="1937" y="316"/>
                    </a:lnTo>
                    <a:lnTo>
                      <a:pt x="1935" y="316"/>
                    </a:lnTo>
                    <a:lnTo>
                      <a:pt x="1935" y="316"/>
                    </a:lnTo>
                    <a:lnTo>
                      <a:pt x="1935" y="316"/>
                    </a:lnTo>
                    <a:lnTo>
                      <a:pt x="1933" y="318"/>
                    </a:lnTo>
                    <a:lnTo>
                      <a:pt x="1933" y="318"/>
                    </a:lnTo>
                    <a:lnTo>
                      <a:pt x="1933" y="318"/>
                    </a:lnTo>
                    <a:lnTo>
                      <a:pt x="1933" y="318"/>
                    </a:lnTo>
                    <a:lnTo>
                      <a:pt x="1932" y="318"/>
                    </a:lnTo>
                    <a:lnTo>
                      <a:pt x="1930" y="318"/>
                    </a:lnTo>
                    <a:lnTo>
                      <a:pt x="1928" y="318"/>
                    </a:lnTo>
                    <a:lnTo>
                      <a:pt x="1928" y="318"/>
                    </a:lnTo>
                    <a:lnTo>
                      <a:pt x="1928" y="318"/>
                    </a:lnTo>
                    <a:lnTo>
                      <a:pt x="1928" y="318"/>
                    </a:lnTo>
                    <a:lnTo>
                      <a:pt x="1926" y="318"/>
                    </a:lnTo>
                    <a:lnTo>
                      <a:pt x="1926" y="318"/>
                    </a:lnTo>
                    <a:lnTo>
                      <a:pt x="1926" y="320"/>
                    </a:lnTo>
                    <a:lnTo>
                      <a:pt x="1926" y="320"/>
                    </a:lnTo>
                    <a:lnTo>
                      <a:pt x="1926" y="322"/>
                    </a:lnTo>
                    <a:lnTo>
                      <a:pt x="1926" y="322"/>
                    </a:lnTo>
                    <a:lnTo>
                      <a:pt x="1926" y="324"/>
                    </a:lnTo>
                    <a:lnTo>
                      <a:pt x="1926" y="324"/>
                    </a:lnTo>
                    <a:lnTo>
                      <a:pt x="1926" y="324"/>
                    </a:lnTo>
                    <a:lnTo>
                      <a:pt x="1926" y="324"/>
                    </a:lnTo>
                    <a:lnTo>
                      <a:pt x="1926" y="324"/>
                    </a:lnTo>
                    <a:lnTo>
                      <a:pt x="1926" y="324"/>
                    </a:lnTo>
                    <a:lnTo>
                      <a:pt x="1926" y="325"/>
                    </a:lnTo>
                    <a:lnTo>
                      <a:pt x="1926" y="325"/>
                    </a:lnTo>
                    <a:lnTo>
                      <a:pt x="1926" y="325"/>
                    </a:lnTo>
                    <a:lnTo>
                      <a:pt x="1926" y="327"/>
                    </a:lnTo>
                    <a:lnTo>
                      <a:pt x="1926" y="327"/>
                    </a:lnTo>
                    <a:lnTo>
                      <a:pt x="1926" y="327"/>
                    </a:lnTo>
                    <a:lnTo>
                      <a:pt x="1926" y="327"/>
                    </a:lnTo>
                    <a:lnTo>
                      <a:pt x="1924" y="327"/>
                    </a:lnTo>
                    <a:lnTo>
                      <a:pt x="1924" y="327"/>
                    </a:lnTo>
                    <a:lnTo>
                      <a:pt x="1924" y="329"/>
                    </a:lnTo>
                    <a:lnTo>
                      <a:pt x="1924" y="329"/>
                    </a:lnTo>
                    <a:lnTo>
                      <a:pt x="1923" y="331"/>
                    </a:lnTo>
                    <a:lnTo>
                      <a:pt x="1923" y="331"/>
                    </a:lnTo>
                    <a:lnTo>
                      <a:pt x="1923" y="331"/>
                    </a:lnTo>
                    <a:lnTo>
                      <a:pt x="1923" y="331"/>
                    </a:lnTo>
                    <a:lnTo>
                      <a:pt x="1923" y="333"/>
                    </a:lnTo>
                    <a:lnTo>
                      <a:pt x="1923" y="334"/>
                    </a:lnTo>
                    <a:lnTo>
                      <a:pt x="1921" y="336"/>
                    </a:lnTo>
                    <a:lnTo>
                      <a:pt x="1921" y="336"/>
                    </a:lnTo>
                    <a:lnTo>
                      <a:pt x="1919" y="336"/>
                    </a:lnTo>
                    <a:lnTo>
                      <a:pt x="1919" y="336"/>
                    </a:lnTo>
                    <a:lnTo>
                      <a:pt x="1919" y="336"/>
                    </a:lnTo>
                    <a:lnTo>
                      <a:pt x="1917" y="336"/>
                    </a:lnTo>
                    <a:lnTo>
                      <a:pt x="1915" y="336"/>
                    </a:lnTo>
                    <a:lnTo>
                      <a:pt x="1912" y="336"/>
                    </a:lnTo>
                    <a:lnTo>
                      <a:pt x="1912" y="336"/>
                    </a:lnTo>
                    <a:lnTo>
                      <a:pt x="1908" y="336"/>
                    </a:lnTo>
                    <a:lnTo>
                      <a:pt x="1906" y="336"/>
                    </a:lnTo>
                    <a:lnTo>
                      <a:pt x="1903" y="336"/>
                    </a:lnTo>
                    <a:lnTo>
                      <a:pt x="1903" y="336"/>
                    </a:lnTo>
                    <a:lnTo>
                      <a:pt x="1903" y="336"/>
                    </a:lnTo>
                    <a:lnTo>
                      <a:pt x="1901" y="336"/>
                    </a:lnTo>
                    <a:lnTo>
                      <a:pt x="1901" y="336"/>
                    </a:lnTo>
                    <a:lnTo>
                      <a:pt x="1901" y="336"/>
                    </a:lnTo>
                    <a:lnTo>
                      <a:pt x="1901" y="338"/>
                    </a:lnTo>
                    <a:lnTo>
                      <a:pt x="1901" y="338"/>
                    </a:lnTo>
                    <a:lnTo>
                      <a:pt x="1901" y="338"/>
                    </a:lnTo>
                    <a:lnTo>
                      <a:pt x="1901" y="338"/>
                    </a:lnTo>
                    <a:lnTo>
                      <a:pt x="1901" y="338"/>
                    </a:lnTo>
                    <a:lnTo>
                      <a:pt x="1901" y="340"/>
                    </a:lnTo>
                    <a:lnTo>
                      <a:pt x="1901" y="340"/>
                    </a:lnTo>
                    <a:lnTo>
                      <a:pt x="1901" y="340"/>
                    </a:lnTo>
                    <a:lnTo>
                      <a:pt x="1903" y="340"/>
                    </a:lnTo>
                    <a:lnTo>
                      <a:pt x="1903" y="340"/>
                    </a:lnTo>
                    <a:lnTo>
                      <a:pt x="1903" y="340"/>
                    </a:lnTo>
                    <a:lnTo>
                      <a:pt x="1901" y="342"/>
                    </a:lnTo>
                    <a:lnTo>
                      <a:pt x="1901" y="342"/>
                    </a:lnTo>
                    <a:lnTo>
                      <a:pt x="1901" y="342"/>
                    </a:lnTo>
                    <a:lnTo>
                      <a:pt x="1901" y="342"/>
                    </a:lnTo>
                    <a:lnTo>
                      <a:pt x="1901" y="345"/>
                    </a:lnTo>
                    <a:lnTo>
                      <a:pt x="1901" y="345"/>
                    </a:lnTo>
                    <a:lnTo>
                      <a:pt x="1901" y="347"/>
                    </a:lnTo>
                    <a:lnTo>
                      <a:pt x="1901" y="347"/>
                    </a:lnTo>
                    <a:lnTo>
                      <a:pt x="1901" y="347"/>
                    </a:lnTo>
                    <a:lnTo>
                      <a:pt x="1901" y="347"/>
                    </a:lnTo>
                    <a:lnTo>
                      <a:pt x="1901" y="347"/>
                    </a:lnTo>
                    <a:lnTo>
                      <a:pt x="1901" y="347"/>
                    </a:lnTo>
                    <a:lnTo>
                      <a:pt x="1901" y="349"/>
                    </a:lnTo>
                    <a:lnTo>
                      <a:pt x="1901" y="349"/>
                    </a:lnTo>
                    <a:lnTo>
                      <a:pt x="1899" y="349"/>
                    </a:lnTo>
                    <a:lnTo>
                      <a:pt x="1899" y="349"/>
                    </a:lnTo>
                    <a:lnTo>
                      <a:pt x="1899" y="351"/>
                    </a:lnTo>
                    <a:lnTo>
                      <a:pt x="1899" y="351"/>
                    </a:lnTo>
                    <a:lnTo>
                      <a:pt x="1899" y="353"/>
                    </a:lnTo>
                    <a:lnTo>
                      <a:pt x="1899" y="353"/>
                    </a:lnTo>
                    <a:lnTo>
                      <a:pt x="1899" y="354"/>
                    </a:lnTo>
                    <a:lnTo>
                      <a:pt x="1899" y="354"/>
                    </a:lnTo>
                    <a:lnTo>
                      <a:pt x="1897" y="354"/>
                    </a:lnTo>
                    <a:lnTo>
                      <a:pt x="1896" y="354"/>
                    </a:lnTo>
                    <a:lnTo>
                      <a:pt x="1896" y="354"/>
                    </a:lnTo>
                    <a:lnTo>
                      <a:pt x="1896" y="356"/>
                    </a:lnTo>
                    <a:lnTo>
                      <a:pt x="1894" y="356"/>
                    </a:lnTo>
                    <a:lnTo>
                      <a:pt x="1894" y="356"/>
                    </a:lnTo>
                    <a:lnTo>
                      <a:pt x="1892" y="356"/>
                    </a:lnTo>
                    <a:lnTo>
                      <a:pt x="1892" y="356"/>
                    </a:lnTo>
                    <a:lnTo>
                      <a:pt x="1892" y="356"/>
                    </a:lnTo>
                    <a:lnTo>
                      <a:pt x="1892" y="356"/>
                    </a:lnTo>
                    <a:lnTo>
                      <a:pt x="1890" y="356"/>
                    </a:lnTo>
                    <a:lnTo>
                      <a:pt x="1890" y="356"/>
                    </a:lnTo>
                    <a:lnTo>
                      <a:pt x="1890" y="356"/>
                    </a:lnTo>
                    <a:lnTo>
                      <a:pt x="1888" y="356"/>
                    </a:lnTo>
                    <a:lnTo>
                      <a:pt x="1888" y="356"/>
                    </a:lnTo>
                    <a:lnTo>
                      <a:pt x="1888" y="356"/>
                    </a:lnTo>
                    <a:lnTo>
                      <a:pt x="1886" y="356"/>
                    </a:lnTo>
                    <a:lnTo>
                      <a:pt x="1886" y="358"/>
                    </a:lnTo>
                    <a:lnTo>
                      <a:pt x="1886" y="358"/>
                    </a:lnTo>
                    <a:lnTo>
                      <a:pt x="1886" y="360"/>
                    </a:lnTo>
                    <a:lnTo>
                      <a:pt x="1886" y="360"/>
                    </a:lnTo>
                    <a:lnTo>
                      <a:pt x="1885" y="360"/>
                    </a:lnTo>
                    <a:lnTo>
                      <a:pt x="1885" y="362"/>
                    </a:lnTo>
                    <a:lnTo>
                      <a:pt x="1885" y="362"/>
                    </a:lnTo>
                    <a:lnTo>
                      <a:pt x="1885" y="362"/>
                    </a:lnTo>
                    <a:lnTo>
                      <a:pt x="1883" y="362"/>
                    </a:lnTo>
                    <a:lnTo>
                      <a:pt x="1883" y="362"/>
                    </a:lnTo>
                    <a:lnTo>
                      <a:pt x="1883" y="362"/>
                    </a:lnTo>
                    <a:lnTo>
                      <a:pt x="1883" y="362"/>
                    </a:lnTo>
                    <a:lnTo>
                      <a:pt x="1883" y="362"/>
                    </a:lnTo>
                    <a:lnTo>
                      <a:pt x="1881" y="362"/>
                    </a:lnTo>
                    <a:lnTo>
                      <a:pt x="1881" y="362"/>
                    </a:lnTo>
                    <a:lnTo>
                      <a:pt x="1881" y="363"/>
                    </a:lnTo>
                    <a:lnTo>
                      <a:pt x="1879" y="363"/>
                    </a:lnTo>
                    <a:lnTo>
                      <a:pt x="1879" y="363"/>
                    </a:lnTo>
                    <a:lnTo>
                      <a:pt x="1879" y="363"/>
                    </a:lnTo>
                    <a:lnTo>
                      <a:pt x="1877" y="363"/>
                    </a:lnTo>
                    <a:lnTo>
                      <a:pt x="1877" y="365"/>
                    </a:lnTo>
                    <a:lnTo>
                      <a:pt x="1877" y="365"/>
                    </a:lnTo>
                    <a:lnTo>
                      <a:pt x="1876" y="365"/>
                    </a:lnTo>
                    <a:lnTo>
                      <a:pt x="1876" y="365"/>
                    </a:lnTo>
                    <a:lnTo>
                      <a:pt x="1876" y="365"/>
                    </a:lnTo>
                    <a:lnTo>
                      <a:pt x="1876" y="365"/>
                    </a:lnTo>
                    <a:lnTo>
                      <a:pt x="1876" y="365"/>
                    </a:lnTo>
                    <a:lnTo>
                      <a:pt x="1876" y="365"/>
                    </a:lnTo>
                    <a:lnTo>
                      <a:pt x="1876" y="365"/>
                    </a:lnTo>
                    <a:lnTo>
                      <a:pt x="1874" y="365"/>
                    </a:lnTo>
                    <a:lnTo>
                      <a:pt x="1874" y="367"/>
                    </a:lnTo>
                    <a:lnTo>
                      <a:pt x="1874" y="367"/>
                    </a:lnTo>
                    <a:lnTo>
                      <a:pt x="1872" y="367"/>
                    </a:lnTo>
                    <a:lnTo>
                      <a:pt x="1872" y="367"/>
                    </a:lnTo>
                    <a:lnTo>
                      <a:pt x="1872" y="369"/>
                    </a:lnTo>
                    <a:lnTo>
                      <a:pt x="1872" y="369"/>
                    </a:lnTo>
                    <a:lnTo>
                      <a:pt x="1872" y="369"/>
                    </a:lnTo>
                    <a:lnTo>
                      <a:pt x="1872" y="371"/>
                    </a:lnTo>
                    <a:lnTo>
                      <a:pt x="1872" y="371"/>
                    </a:lnTo>
                    <a:lnTo>
                      <a:pt x="1872" y="372"/>
                    </a:lnTo>
                    <a:lnTo>
                      <a:pt x="1872" y="372"/>
                    </a:lnTo>
                    <a:lnTo>
                      <a:pt x="1872" y="372"/>
                    </a:lnTo>
                    <a:lnTo>
                      <a:pt x="1870" y="372"/>
                    </a:lnTo>
                    <a:lnTo>
                      <a:pt x="1870" y="372"/>
                    </a:lnTo>
                    <a:lnTo>
                      <a:pt x="1870" y="372"/>
                    </a:lnTo>
                    <a:lnTo>
                      <a:pt x="1868" y="372"/>
                    </a:lnTo>
                    <a:lnTo>
                      <a:pt x="1868" y="372"/>
                    </a:lnTo>
                    <a:lnTo>
                      <a:pt x="1868" y="372"/>
                    </a:lnTo>
                    <a:lnTo>
                      <a:pt x="1867" y="372"/>
                    </a:lnTo>
                    <a:lnTo>
                      <a:pt x="1865" y="372"/>
                    </a:lnTo>
                    <a:lnTo>
                      <a:pt x="1865" y="372"/>
                    </a:lnTo>
                    <a:lnTo>
                      <a:pt x="1865" y="372"/>
                    </a:lnTo>
                    <a:lnTo>
                      <a:pt x="1863" y="372"/>
                    </a:lnTo>
                    <a:lnTo>
                      <a:pt x="1863" y="372"/>
                    </a:lnTo>
                    <a:lnTo>
                      <a:pt x="1863" y="374"/>
                    </a:lnTo>
                    <a:lnTo>
                      <a:pt x="1863" y="374"/>
                    </a:lnTo>
                    <a:lnTo>
                      <a:pt x="1863" y="376"/>
                    </a:lnTo>
                    <a:lnTo>
                      <a:pt x="1863" y="376"/>
                    </a:lnTo>
                    <a:lnTo>
                      <a:pt x="1863" y="376"/>
                    </a:lnTo>
                    <a:lnTo>
                      <a:pt x="1863" y="376"/>
                    </a:lnTo>
                    <a:lnTo>
                      <a:pt x="1863" y="378"/>
                    </a:lnTo>
                    <a:lnTo>
                      <a:pt x="1863" y="378"/>
                    </a:lnTo>
                    <a:lnTo>
                      <a:pt x="1863" y="378"/>
                    </a:lnTo>
                    <a:lnTo>
                      <a:pt x="1865" y="381"/>
                    </a:lnTo>
                    <a:lnTo>
                      <a:pt x="1863" y="381"/>
                    </a:lnTo>
                    <a:lnTo>
                      <a:pt x="1863" y="381"/>
                    </a:lnTo>
                    <a:lnTo>
                      <a:pt x="1863" y="383"/>
                    </a:lnTo>
                    <a:lnTo>
                      <a:pt x="1863" y="385"/>
                    </a:lnTo>
                    <a:lnTo>
                      <a:pt x="1863" y="385"/>
                    </a:lnTo>
                    <a:lnTo>
                      <a:pt x="1863" y="387"/>
                    </a:lnTo>
                    <a:lnTo>
                      <a:pt x="1863" y="387"/>
                    </a:lnTo>
                    <a:lnTo>
                      <a:pt x="1863" y="389"/>
                    </a:lnTo>
                    <a:lnTo>
                      <a:pt x="1863" y="389"/>
                    </a:lnTo>
                    <a:lnTo>
                      <a:pt x="1861" y="389"/>
                    </a:lnTo>
                    <a:lnTo>
                      <a:pt x="1861" y="389"/>
                    </a:lnTo>
                    <a:lnTo>
                      <a:pt x="1861" y="389"/>
                    </a:lnTo>
                    <a:lnTo>
                      <a:pt x="1861" y="391"/>
                    </a:lnTo>
                    <a:lnTo>
                      <a:pt x="1861" y="391"/>
                    </a:lnTo>
                    <a:lnTo>
                      <a:pt x="1859" y="391"/>
                    </a:lnTo>
                    <a:lnTo>
                      <a:pt x="1859" y="391"/>
                    </a:lnTo>
                    <a:lnTo>
                      <a:pt x="1859" y="391"/>
                    </a:lnTo>
                    <a:lnTo>
                      <a:pt x="1859" y="391"/>
                    </a:lnTo>
                    <a:lnTo>
                      <a:pt x="1859" y="391"/>
                    </a:lnTo>
                    <a:lnTo>
                      <a:pt x="1859" y="392"/>
                    </a:lnTo>
                    <a:lnTo>
                      <a:pt x="1859" y="392"/>
                    </a:lnTo>
                    <a:lnTo>
                      <a:pt x="1859" y="392"/>
                    </a:lnTo>
                    <a:lnTo>
                      <a:pt x="1859" y="392"/>
                    </a:lnTo>
                    <a:lnTo>
                      <a:pt x="1859" y="394"/>
                    </a:lnTo>
                    <a:lnTo>
                      <a:pt x="1859" y="394"/>
                    </a:lnTo>
                    <a:lnTo>
                      <a:pt x="1858" y="396"/>
                    </a:lnTo>
                    <a:lnTo>
                      <a:pt x="1858" y="396"/>
                    </a:lnTo>
                    <a:lnTo>
                      <a:pt x="1858" y="398"/>
                    </a:lnTo>
                    <a:lnTo>
                      <a:pt x="1858" y="398"/>
                    </a:lnTo>
                    <a:lnTo>
                      <a:pt x="1858" y="400"/>
                    </a:lnTo>
                    <a:lnTo>
                      <a:pt x="1858" y="400"/>
                    </a:lnTo>
                    <a:lnTo>
                      <a:pt x="1858" y="400"/>
                    </a:lnTo>
                    <a:lnTo>
                      <a:pt x="1858" y="400"/>
                    </a:lnTo>
                    <a:lnTo>
                      <a:pt x="1858" y="400"/>
                    </a:lnTo>
                    <a:lnTo>
                      <a:pt x="1856" y="400"/>
                    </a:lnTo>
                    <a:lnTo>
                      <a:pt x="1856" y="400"/>
                    </a:lnTo>
                    <a:lnTo>
                      <a:pt x="1856" y="400"/>
                    </a:lnTo>
                    <a:lnTo>
                      <a:pt x="1854" y="400"/>
                    </a:lnTo>
                    <a:lnTo>
                      <a:pt x="1854" y="400"/>
                    </a:lnTo>
                    <a:lnTo>
                      <a:pt x="1854" y="403"/>
                    </a:lnTo>
                    <a:lnTo>
                      <a:pt x="1854" y="405"/>
                    </a:lnTo>
                    <a:lnTo>
                      <a:pt x="1854" y="405"/>
                    </a:lnTo>
                    <a:lnTo>
                      <a:pt x="1856" y="405"/>
                    </a:lnTo>
                    <a:lnTo>
                      <a:pt x="1856" y="405"/>
                    </a:lnTo>
                    <a:lnTo>
                      <a:pt x="1856" y="407"/>
                    </a:lnTo>
                    <a:lnTo>
                      <a:pt x="1856" y="407"/>
                    </a:lnTo>
                    <a:lnTo>
                      <a:pt x="1856" y="407"/>
                    </a:lnTo>
                    <a:lnTo>
                      <a:pt x="1856" y="407"/>
                    </a:lnTo>
                    <a:lnTo>
                      <a:pt x="1856" y="407"/>
                    </a:lnTo>
                    <a:lnTo>
                      <a:pt x="1856" y="407"/>
                    </a:lnTo>
                    <a:lnTo>
                      <a:pt x="1856" y="407"/>
                    </a:lnTo>
                    <a:lnTo>
                      <a:pt x="1856" y="407"/>
                    </a:lnTo>
                    <a:lnTo>
                      <a:pt x="1856" y="409"/>
                    </a:lnTo>
                    <a:lnTo>
                      <a:pt x="1856" y="409"/>
                    </a:lnTo>
                    <a:lnTo>
                      <a:pt x="1856" y="409"/>
                    </a:lnTo>
                    <a:lnTo>
                      <a:pt x="1856" y="409"/>
                    </a:lnTo>
                    <a:lnTo>
                      <a:pt x="1858" y="409"/>
                    </a:lnTo>
                    <a:lnTo>
                      <a:pt x="1858" y="409"/>
                    </a:lnTo>
                    <a:lnTo>
                      <a:pt x="1858" y="409"/>
                    </a:lnTo>
                    <a:lnTo>
                      <a:pt x="1858" y="409"/>
                    </a:lnTo>
                    <a:lnTo>
                      <a:pt x="1858" y="410"/>
                    </a:lnTo>
                    <a:lnTo>
                      <a:pt x="1858" y="410"/>
                    </a:lnTo>
                    <a:lnTo>
                      <a:pt x="1858" y="410"/>
                    </a:lnTo>
                    <a:lnTo>
                      <a:pt x="1858" y="410"/>
                    </a:lnTo>
                    <a:lnTo>
                      <a:pt x="1858" y="410"/>
                    </a:lnTo>
                    <a:lnTo>
                      <a:pt x="1858" y="410"/>
                    </a:lnTo>
                    <a:lnTo>
                      <a:pt x="1858" y="410"/>
                    </a:lnTo>
                    <a:lnTo>
                      <a:pt x="1858" y="410"/>
                    </a:lnTo>
                    <a:lnTo>
                      <a:pt x="1858" y="410"/>
                    </a:lnTo>
                    <a:lnTo>
                      <a:pt x="1858" y="410"/>
                    </a:lnTo>
                    <a:lnTo>
                      <a:pt x="1858" y="412"/>
                    </a:lnTo>
                    <a:lnTo>
                      <a:pt x="1858" y="412"/>
                    </a:lnTo>
                    <a:lnTo>
                      <a:pt x="1858" y="412"/>
                    </a:lnTo>
                    <a:lnTo>
                      <a:pt x="1858" y="412"/>
                    </a:lnTo>
                    <a:lnTo>
                      <a:pt x="1858" y="412"/>
                    </a:lnTo>
                    <a:lnTo>
                      <a:pt x="1858" y="414"/>
                    </a:lnTo>
                    <a:lnTo>
                      <a:pt x="1858" y="416"/>
                    </a:lnTo>
                    <a:lnTo>
                      <a:pt x="1858" y="416"/>
                    </a:lnTo>
                    <a:lnTo>
                      <a:pt x="1858" y="416"/>
                    </a:lnTo>
                    <a:lnTo>
                      <a:pt x="1858" y="416"/>
                    </a:lnTo>
                    <a:lnTo>
                      <a:pt x="1858" y="416"/>
                    </a:lnTo>
                    <a:lnTo>
                      <a:pt x="1858" y="416"/>
                    </a:lnTo>
                    <a:lnTo>
                      <a:pt x="1858" y="418"/>
                    </a:lnTo>
                    <a:lnTo>
                      <a:pt x="1859" y="418"/>
                    </a:lnTo>
                    <a:lnTo>
                      <a:pt x="1859" y="418"/>
                    </a:lnTo>
                    <a:lnTo>
                      <a:pt x="1859" y="418"/>
                    </a:lnTo>
                    <a:lnTo>
                      <a:pt x="1859" y="419"/>
                    </a:lnTo>
                    <a:lnTo>
                      <a:pt x="1859" y="419"/>
                    </a:lnTo>
                    <a:lnTo>
                      <a:pt x="1859" y="419"/>
                    </a:lnTo>
                    <a:lnTo>
                      <a:pt x="1859" y="419"/>
                    </a:lnTo>
                    <a:lnTo>
                      <a:pt x="1859" y="421"/>
                    </a:lnTo>
                    <a:lnTo>
                      <a:pt x="1859" y="421"/>
                    </a:lnTo>
                    <a:lnTo>
                      <a:pt x="1859" y="421"/>
                    </a:lnTo>
                    <a:lnTo>
                      <a:pt x="1859" y="421"/>
                    </a:lnTo>
                    <a:lnTo>
                      <a:pt x="1859" y="421"/>
                    </a:lnTo>
                    <a:lnTo>
                      <a:pt x="1859" y="421"/>
                    </a:lnTo>
                    <a:lnTo>
                      <a:pt x="1859" y="421"/>
                    </a:lnTo>
                    <a:lnTo>
                      <a:pt x="1859" y="421"/>
                    </a:lnTo>
                    <a:lnTo>
                      <a:pt x="1858" y="421"/>
                    </a:lnTo>
                    <a:lnTo>
                      <a:pt x="1858" y="423"/>
                    </a:lnTo>
                    <a:lnTo>
                      <a:pt x="1858" y="423"/>
                    </a:lnTo>
                    <a:lnTo>
                      <a:pt x="1858" y="423"/>
                    </a:lnTo>
                    <a:lnTo>
                      <a:pt x="1858" y="423"/>
                    </a:lnTo>
                    <a:lnTo>
                      <a:pt x="1858" y="423"/>
                    </a:lnTo>
                    <a:lnTo>
                      <a:pt x="1858" y="423"/>
                    </a:lnTo>
                    <a:lnTo>
                      <a:pt x="1858" y="423"/>
                    </a:lnTo>
                    <a:lnTo>
                      <a:pt x="1858" y="423"/>
                    </a:lnTo>
                    <a:lnTo>
                      <a:pt x="1858" y="423"/>
                    </a:lnTo>
                    <a:lnTo>
                      <a:pt x="1856" y="425"/>
                    </a:lnTo>
                    <a:lnTo>
                      <a:pt x="1854" y="423"/>
                    </a:lnTo>
                    <a:lnTo>
                      <a:pt x="1854" y="423"/>
                    </a:lnTo>
                    <a:lnTo>
                      <a:pt x="1854" y="423"/>
                    </a:lnTo>
                    <a:lnTo>
                      <a:pt x="1854" y="423"/>
                    </a:lnTo>
                    <a:lnTo>
                      <a:pt x="1854" y="423"/>
                    </a:lnTo>
                    <a:lnTo>
                      <a:pt x="1852" y="423"/>
                    </a:lnTo>
                    <a:lnTo>
                      <a:pt x="1852" y="423"/>
                    </a:lnTo>
                    <a:lnTo>
                      <a:pt x="1852" y="423"/>
                    </a:lnTo>
                    <a:lnTo>
                      <a:pt x="1852" y="423"/>
                    </a:lnTo>
                    <a:lnTo>
                      <a:pt x="1852" y="421"/>
                    </a:lnTo>
                    <a:lnTo>
                      <a:pt x="1852" y="421"/>
                    </a:lnTo>
                    <a:lnTo>
                      <a:pt x="1852" y="421"/>
                    </a:lnTo>
                    <a:lnTo>
                      <a:pt x="1852" y="419"/>
                    </a:lnTo>
                    <a:lnTo>
                      <a:pt x="1850" y="419"/>
                    </a:lnTo>
                    <a:lnTo>
                      <a:pt x="1850" y="419"/>
                    </a:lnTo>
                    <a:lnTo>
                      <a:pt x="1850" y="418"/>
                    </a:lnTo>
                    <a:lnTo>
                      <a:pt x="1850" y="418"/>
                    </a:lnTo>
                    <a:lnTo>
                      <a:pt x="1848" y="418"/>
                    </a:lnTo>
                    <a:lnTo>
                      <a:pt x="1848" y="418"/>
                    </a:lnTo>
                    <a:lnTo>
                      <a:pt x="1848" y="418"/>
                    </a:lnTo>
                    <a:lnTo>
                      <a:pt x="1848" y="418"/>
                    </a:lnTo>
                    <a:lnTo>
                      <a:pt x="1848" y="418"/>
                    </a:lnTo>
                    <a:lnTo>
                      <a:pt x="1848" y="418"/>
                    </a:lnTo>
                    <a:lnTo>
                      <a:pt x="1847" y="418"/>
                    </a:lnTo>
                    <a:lnTo>
                      <a:pt x="1845" y="418"/>
                    </a:lnTo>
                    <a:lnTo>
                      <a:pt x="1845" y="418"/>
                    </a:lnTo>
                    <a:lnTo>
                      <a:pt x="1841" y="419"/>
                    </a:lnTo>
                    <a:lnTo>
                      <a:pt x="1839" y="419"/>
                    </a:lnTo>
                    <a:lnTo>
                      <a:pt x="1836" y="419"/>
                    </a:lnTo>
                    <a:lnTo>
                      <a:pt x="1832" y="421"/>
                    </a:lnTo>
                    <a:lnTo>
                      <a:pt x="1830" y="421"/>
                    </a:lnTo>
                    <a:lnTo>
                      <a:pt x="1830" y="421"/>
                    </a:lnTo>
                    <a:lnTo>
                      <a:pt x="1829" y="421"/>
                    </a:lnTo>
                    <a:lnTo>
                      <a:pt x="1829" y="419"/>
                    </a:lnTo>
                    <a:lnTo>
                      <a:pt x="1829" y="419"/>
                    </a:lnTo>
                    <a:lnTo>
                      <a:pt x="1829" y="419"/>
                    </a:lnTo>
                    <a:lnTo>
                      <a:pt x="1829" y="419"/>
                    </a:lnTo>
                    <a:lnTo>
                      <a:pt x="1829" y="419"/>
                    </a:lnTo>
                    <a:lnTo>
                      <a:pt x="1829" y="418"/>
                    </a:lnTo>
                    <a:lnTo>
                      <a:pt x="1829" y="418"/>
                    </a:lnTo>
                    <a:lnTo>
                      <a:pt x="1829" y="418"/>
                    </a:lnTo>
                    <a:lnTo>
                      <a:pt x="1829" y="418"/>
                    </a:lnTo>
                    <a:lnTo>
                      <a:pt x="1829" y="416"/>
                    </a:lnTo>
                    <a:lnTo>
                      <a:pt x="1827" y="416"/>
                    </a:lnTo>
                    <a:lnTo>
                      <a:pt x="1827" y="416"/>
                    </a:lnTo>
                    <a:lnTo>
                      <a:pt x="1827" y="416"/>
                    </a:lnTo>
                    <a:lnTo>
                      <a:pt x="1827" y="414"/>
                    </a:lnTo>
                    <a:lnTo>
                      <a:pt x="1825" y="414"/>
                    </a:lnTo>
                    <a:lnTo>
                      <a:pt x="1825" y="412"/>
                    </a:lnTo>
                    <a:lnTo>
                      <a:pt x="1825" y="412"/>
                    </a:lnTo>
                    <a:lnTo>
                      <a:pt x="1825" y="412"/>
                    </a:lnTo>
                    <a:lnTo>
                      <a:pt x="1825" y="412"/>
                    </a:lnTo>
                    <a:lnTo>
                      <a:pt x="1825" y="409"/>
                    </a:lnTo>
                    <a:lnTo>
                      <a:pt x="1825" y="407"/>
                    </a:lnTo>
                    <a:lnTo>
                      <a:pt x="1825" y="403"/>
                    </a:lnTo>
                    <a:lnTo>
                      <a:pt x="1827" y="403"/>
                    </a:lnTo>
                    <a:lnTo>
                      <a:pt x="1827" y="401"/>
                    </a:lnTo>
                    <a:lnTo>
                      <a:pt x="1827" y="400"/>
                    </a:lnTo>
                    <a:lnTo>
                      <a:pt x="1827" y="398"/>
                    </a:lnTo>
                    <a:lnTo>
                      <a:pt x="1825" y="398"/>
                    </a:lnTo>
                    <a:lnTo>
                      <a:pt x="1825" y="398"/>
                    </a:lnTo>
                    <a:lnTo>
                      <a:pt x="1825" y="398"/>
                    </a:lnTo>
                    <a:lnTo>
                      <a:pt x="1825" y="398"/>
                    </a:lnTo>
                    <a:lnTo>
                      <a:pt x="1825" y="396"/>
                    </a:lnTo>
                    <a:lnTo>
                      <a:pt x="1825" y="396"/>
                    </a:lnTo>
                    <a:lnTo>
                      <a:pt x="1825" y="396"/>
                    </a:lnTo>
                    <a:lnTo>
                      <a:pt x="1823" y="396"/>
                    </a:lnTo>
                    <a:lnTo>
                      <a:pt x="1823" y="394"/>
                    </a:lnTo>
                    <a:lnTo>
                      <a:pt x="1823" y="394"/>
                    </a:lnTo>
                    <a:lnTo>
                      <a:pt x="1823" y="394"/>
                    </a:lnTo>
                    <a:lnTo>
                      <a:pt x="1821" y="394"/>
                    </a:lnTo>
                    <a:lnTo>
                      <a:pt x="1821" y="392"/>
                    </a:lnTo>
                    <a:lnTo>
                      <a:pt x="1821" y="392"/>
                    </a:lnTo>
                    <a:lnTo>
                      <a:pt x="1821" y="391"/>
                    </a:lnTo>
                    <a:lnTo>
                      <a:pt x="1821" y="391"/>
                    </a:lnTo>
                    <a:lnTo>
                      <a:pt x="1820" y="391"/>
                    </a:lnTo>
                    <a:lnTo>
                      <a:pt x="1820" y="391"/>
                    </a:lnTo>
                    <a:lnTo>
                      <a:pt x="1820" y="391"/>
                    </a:lnTo>
                    <a:lnTo>
                      <a:pt x="1820" y="389"/>
                    </a:lnTo>
                    <a:lnTo>
                      <a:pt x="1820" y="389"/>
                    </a:lnTo>
                    <a:lnTo>
                      <a:pt x="1818" y="389"/>
                    </a:lnTo>
                    <a:lnTo>
                      <a:pt x="1818" y="389"/>
                    </a:lnTo>
                    <a:lnTo>
                      <a:pt x="1818" y="389"/>
                    </a:lnTo>
                    <a:lnTo>
                      <a:pt x="1816" y="387"/>
                    </a:lnTo>
                    <a:lnTo>
                      <a:pt x="1816" y="387"/>
                    </a:lnTo>
                    <a:lnTo>
                      <a:pt x="1814" y="385"/>
                    </a:lnTo>
                    <a:lnTo>
                      <a:pt x="1811" y="383"/>
                    </a:lnTo>
                    <a:lnTo>
                      <a:pt x="1811" y="381"/>
                    </a:lnTo>
                    <a:lnTo>
                      <a:pt x="1809" y="381"/>
                    </a:lnTo>
                    <a:lnTo>
                      <a:pt x="1809" y="378"/>
                    </a:lnTo>
                    <a:lnTo>
                      <a:pt x="1809" y="376"/>
                    </a:lnTo>
                    <a:lnTo>
                      <a:pt x="1809" y="374"/>
                    </a:lnTo>
                    <a:lnTo>
                      <a:pt x="1809" y="374"/>
                    </a:lnTo>
                    <a:lnTo>
                      <a:pt x="1807" y="372"/>
                    </a:lnTo>
                    <a:lnTo>
                      <a:pt x="1807" y="371"/>
                    </a:lnTo>
                    <a:lnTo>
                      <a:pt x="1805" y="369"/>
                    </a:lnTo>
                    <a:lnTo>
                      <a:pt x="1803" y="369"/>
                    </a:lnTo>
                    <a:lnTo>
                      <a:pt x="1803" y="369"/>
                    </a:lnTo>
                    <a:lnTo>
                      <a:pt x="1801" y="369"/>
                    </a:lnTo>
                    <a:lnTo>
                      <a:pt x="1801" y="369"/>
                    </a:lnTo>
                    <a:lnTo>
                      <a:pt x="1801" y="369"/>
                    </a:lnTo>
                    <a:lnTo>
                      <a:pt x="1801" y="369"/>
                    </a:lnTo>
                    <a:lnTo>
                      <a:pt x="1801" y="369"/>
                    </a:lnTo>
                    <a:lnTo>
                      <a:pt x="1800" y="369"/>
                    </a:lnTo>
                    <a:lnTo>
                      <a:pt x="1800" y="371"/>
                    </a:lnTo>
                    <a:lnTo>
                      <a:pt x="1800" y="371"/>
                    </a:lnTo>
                    <a:lnTo>
                      <a:pt x="1800" y="371"/>
                    </a:lnTo>
                    <a:lnTo>
                      <a:pt x="1800" y="372"/>
                    </a:lnTo>
                    <a:lnTo>
                      <a:pt x="1800" y="372"/>
                    </a:lnTo>
                    <a:lnTo>
                      <a:pt x="1798" y="372"/>
                    </a:lnTo>
                    <a:lnTo>
                      <a:pt x="1798" y="371"/>
                    </a:lnTo>
                    <a:lnTo>
                      <a:pt x="1796" y="371"/>
                    </a:lnTo>
                    <a:lnTo>
                      <a:pt x="1796" y="371"/>
                    </a:lnTo>
                    <a:lnTo>
                      <a:pt x="1794" y="371"/>
                    </a:lnTo>
                    <a:lnTo>
                      <a:pt x="1794" y="371"/>
                    </a:lnTo>
                    <a:lnTo>
                      <a:pt x="1794" y="371"/>
                    </a:lnTo>
                    <a:lnTo>
                      <a:pt x="1792" y="371"/>
                    </a:lnTo>
                    <a:lnTo>
                      <a:pt x="1792" y="371"/>
                    </a:lnTo>
                    <a:lnTo>
                      <a:pt x="1792" y="369"/>
                    </a:lnTo>
                    <a:lnTo>
                      <a:pt x="1791" y="369"/>
                    </a:lnTo>
                    <a:lnTo>
                      <a:pt x="1791" y="369"/>
                    </a:lnTo>
                    <a:lnTo>
                      <a:pt x="1789" y="369"/>
                    </a:lnTo>
                    <a:lnTo>
                      <a:pt x="1789" y="369"/>
                    </a:lnTo>
                    <a:lnTo>
                      <a:pt x="1787" y="369"/>
                    </a:lnTo>
                    <a:lnTo>
                      <a:pt x="1787" y="369"/>
                    </a:lnTo>
                    <a:lnTo>
                      <a:pt x="1785" y="371"/>
                    </a:lnTo>
                    <a:lnTo>
                      <a:pt x="1783" y="372"/>
                    </a:lnTo>
                    <a:lnTo>
                      <a:pt x="1782" y="374"/>
                    </a:lnTo>
                    <a:lnTo>
                      <a:pt x="1780" y="374"/>
                    </a:lnTo>
                    <a:lnTo>
                      <a:pt x="1778" y="374"/>
                    </a:lnTo>
                    <a:lnTo>
                      <a:pt x="1776" y="374"/>
                    </a:lnTo>
                    <a:lnTo>
                      <a:pt x="1773" y="374"/>
                    </a:lnTo>
                    <a:lnTo>
                      <a:pt x="1773" y="374"/>
                    </a:lnTo>
                    <a:lnTo>
                      <a:pt x="1773" y="374"/>
                    </a:lnTo>
                    <a:lnTo>
                      <a:pt x="1771" y="372"/>
                    </a:lnTo>
                    <a:lnTo>
                      <a:pt x="1771" y="372"/>
                    </a:lnTo>
                    <a:lnTo>
                      <a:pt x="1767" y="371"/>
                    </a:lnTo>
                    <a:lnTo>
                      <a:pt x="1767" y="371"/>
                    </a:lnTo>
                    <a:lnTo>
                      <a:pt x="1767" y="369"/>
                    </a:lnTo>
                    <a:lnTo>
                      <a:pt x="1765" y="369"/>
                    </a:lnTo>
                    <a:lnTo>
                      <a:pt x="1767" y="365"/>
                    </a:lnTo>
                    <a:lnTo>
                      <a:pt x="1765" y="365"/>
                    </a:lnTo>
                    <a:lnTo>
                      <a:pt x="1765" y="363"/>
                    </a:lnTo>
                    <a:lnTo>
                      <a:pt x="1765" y="363"/>
                    </a:lnTo>
                    <a:lnTo>
                      <a:pt x="1765" y="362"/>
                    </a:lnTo>
                    <a:lnTo>
                      <a:pt x="1763" y="360"/>
                    </a:lnTo>
                    <a:lnTo>
                      <a:pt x="1762" y="358"/>
                    </a:lnTo>
                    <a:lnTo>
                      <a:pt x="1760" y="358"/>
                    </a:lnTo>
                    <a:lnTo>
                      <a:pt x="1758" y="358"/>
                    </a:lnTo>
                    <a:lnTo>
                      <a:pt x="1754" y="356"/>
                    </a:lnTo>
                    <a:lnTo>
                      <a:pt x="1751" y="356"/>
                    </a:lnTo>
                    <a:lnTo>
                      <a:pt x="1747" y="354"/>
                    </a:lnTo>
                    <a:lnTo>
                      <a:pt x="1747" y="354"/>
                    </a:lnTo>
                    <a:lnTo>
                      <a:pt x="1747" y="354"/>
                    </a:lnTo>
                    <a:lnTo>
                      <a:pt x="1745" y="354"/>
                    </a:lnTo>
                    <a:lnTo>
                      <a:pt x="1745" y="351"/>
                    </a:lnTo>
                    <a:lnTo>
                      <a:pt x="1745" y="351"/>
                    </a:lnTo>
                    <a:lnTo>
                      <a:pt x="1747" y="351"/>
                    </a:lnTo>
                    <a:lnTo>
                      <a:pt x="1747" y="351"/>
                    </a:lnTo>
                    <a:lnTo>
                      <a:pt x="1749" y="351"/>
                    </a:lnTo>
                    <a:lnTo>
                      <a:pt x="1749" y="351"/>
                    </a:lnTo>
                    <a:lnTo>
                      <a:pt x="1749" y="351"/>
                    </a:lnTo>
                    <a:lnTo>
                      <a:pt x="1749" y="351"/>
                    </a:lnTo>
                    <a:lnTo>
                      <a:pt x="1751" y="351"/>
                    </a:lnTo>
                    <a:lnTo>
                      <a:pt x="1751" y="349"/>
                    </a:lnTo>
                    <a:lnTo>
                      <a:pt x="1753" y="349"/>
                    </a:lnTo>
                    <a:lnTo>
                      <a:pt x="1754" y="351"/>
                    </a:lnTo>
                    <a:lnTo>
                      <a:pt x="1754" y="351"/>
                    </a:lnTo>
                    <a:lnTo>
                      <a:pt x="1754" y="351"/>
                    </a:lnTo>
                    <a:lnTo>
                      <a:pt x="1756" y="351"/>
                    </a:lnTo>
                    <a:lnTo>
                      <a:pt x="1756" y="351"/>
                    </a:lnTo>
                    <a:lnTo>
                      <a:pt x="1756" y="353"/>
                    </a:lnTo>
                    <a:lnTo>
                      <a:pt x="1758" y="353"/>
                    </a:lnTo>
                    <a:lnTo>
                      <a:pt x="1758" y="353"/>
                    </a:lnTo>
                    <a:lnTo>
                      <a:pt x="1758" y="353"/>
                    </a:lnTo>
                    <a:lnTo>
                      <a:pt x="1758" y="353"/>
                    </a:lnTo>
                    <a:lnTo>
                      <a:pt x="1758" y="353"/>
                    </a:lnTo>
                    <a:lnTo>
                      <a:pt x="1758" y="353"/>
                    </a:lnTo>
                    <a:lnTo>
                      <a:pt x="1760" y="354"/>
                    </a:lnTo>
                    <a:lnTo>
                      <a:pt x="1760" y="354"/>
                    </a:lnTo>
                    <a:lnTo>
                      <a:pt x="1760" y="354"/>
                    </a:lnTo>
                    <a:lnTo>
                      <a:pt x="1762" y="354"/>
                    </a:lnTo>
                    <a:lnTo>
                      <a:pt x="1762" y="354"/>
                    </a:lnTo>
                    <a:lnTo>
                      <a:pt x="1762" y="354"/>
                    </a:lnTo>
                    <a:lnTo>
                      <a:pt x="1763" y="354"/>
                    </a:lnTo>
                    <a:lnTo>
                      <a:pt x="1763" y="354"/>
                    </a:lnTo>
                    <a:lnTo>
                      <a:pt x="1763" y="354"/>
                    </a:lnTo>
                    <a:lnTo>
                      <a:pt x="1763" y="354"/>
                    </a:lnTo>
                    <a:lnTo>
                      <a:pt x="1765" y="353"/>
                    </a:lnTo>
                    <a:lnTo>
                      <a:pt x="1767" y="351"/>
                    </a:lnTo>
                    <a:lnTo>
                      <a:pt x="1769" y="349"/>
                    </a:lnTo>
                    <a:lnTo>
                      <a:pt x="1771" y="347"/>
                    </a:lnTo>
                    <a:lnTo>
                      <a:pt x="1771" y="347"/>
                    </a:lnTo>
                    <a:lnTo>
                      <a:pt x="1771" y="345"/>
                    </a:lnTo>
                    <a:lnTo>
                      <a:pt x="1769" y="343"/>
                    </a:lnTo>
                    <a:lnTo>
                      <a:pt x="1767" y="342"/>
                    </a:lnTo>
                    <a:lnTo>
                      <a:pt x="1763" y="340"/>
                    </a:lnTo>
                    <a:lnTo>
                      <a:pt x="1762" y="338"/>
                    </a:lnTo>
                    <a:lnTo>
                      <a:pt x="1762" y="336"/>
                    </a:lnTo>
                    <a:lnTo>
                      <a:pt x="1760" y="334"/>
                    </a:lnTo>
                    <a:lnTo>
                      <a:pt x="1756" y="334"/>
                    </a:lnTo>
                    <a:lnTo>
                      <a:pt x="1754" y="334"/>
                    </a:lnTo>
                    <a:lnTo>
                      <a:pt x="1751" y="334"/>
                    </a:lnTo>
                    <a:lnTo>
                      <a:pt x="1749" y="333"/>
                    </a:lnTo>
                    <a:lnTo>
                      <a:pt x="1744" y="333"/>
                    </a:lnTo>
                    <a:lnTo>
                      <a:pt x="1740" y="331"/>
                    </a:lnTo>
                    <a:lnTo>
                      <a:pt x="1736" y="329"/>
                    </a:lnTo>
                    <a:lnTo>
                      <a:pt x="1733" y="329"/>
                    </a:lnTo>
                    <a:lnTo>
                      <a:pt x="1731" y="329"/>
                    </a:lnTo>
                    <a:lnTo>
                      <a:pt x="1729" y="329"/>
                    </a:lnTo>
                    <a:lnTo>
                      <a:pt x="1727" y="329"/>
                    </a:lnTo>
                    <a:lnTo>
                      <a:pt x="1727" y="329"/>
                    </a:lnTo>
                    <a:lnTo>
                      <a:pt x="1726" y="329"/>
                    </a:lnTo>
                    <a:lnTo>
                      <a:pt x="1724" y="327"/>
                    </a:lnTo>
                    <a:lnTo>
                      <a:pt x="1724" y="327"/>
                    </a:lnTo>
                    <a:lnTo>
                      <a:pt x="1722" y="327"/>
                    </a:lnTo>
                    <a:lnTo>
                      <a:pt x="1722" y="329"/>
                    </a:lnTo>
                    <a:lnTo>
                      <a:pt x="1722" y="329"/>
                    </a:lnTo>
                    <a:lnTo>
                      <a:pt x="1722" y="329"/>
                    </a:lnTo>
                    <a:lnTo>
                      <a:pt x="1722" y="329"/>
                    </a:lnTo>
                    <a:lnTo>
                      <a:pt x="1722" y="329"/>
                    </a:lnTo>
                    <a:lnTo>
                      <a:pt x="1722" y="329"/>
                    </a:lnTo>
                    <a:lnTo>
                      <a:pt x="1722" y="329"/>
                    </a:lnTo>
                    <a:lnTo>
                      <a:pt x="1720" y="329"/>
                    </a:lnTo>
                    <a:lnTo>
                      <a:pt x="1720" y="329"/>
                    </a:lnTo>
                    <a:lnTo>
                      <a:pt x="1720" y="329"/>
                    </a:lnTo>
                    <a:lnTo>
                      <a:pt x="1720" y="329"/>
                    </a:lnTo>
                    <a:lnTo>
                      <a:pt x="1720" y="329"/>
                    </a:lnTo>
                    <a:lnTo>
                      <a:pt x="1718" y="329"/>
                    </a:lnTo>
                    <a:lnTo>
                      <a:pt x="1718" y="329"/>
                    </a:lnTo>
                    <a:lnTo>
                      <a:pt x="1718" y="329"/>
                    </a:lnTo>
                    <a:lnTo>
                      <a:pt x="1718" y="329"/>
                    </a:lnTo>
                    <a:lnTo>
                      <a:pt x="1716" y="329"/>
                    </a:lnTo>
                    <a:lnTo>
                      <a:pt x="1716" y="329"/>
                    </a:lnTo>
                    <a:lnTo>
                      <a:pt x="1716" y="329"/>
                    </a:lnTo>
                    <a:lnTo>
                      <a:pt x="1715" y="329"/>
                    </a:lnTo>
                    <a:lnTo>
                      <a:pt x="1715" y="329"/>
                    </a:lnTo>
                    <a:lnTo>
                      <a:pt x="1715" y="329"/>
                    </a:lnTo>
                    <a:lnTo>
                      <a:pt x="1713" y="329"/>
                    </a:lnTo>
                    <a:lnTo>
                      <a:pt x="1713" y="329"/>
                    </a:lnTo>
                    <a:lnTo>
                      <a:pt x="1713" y="329"/>
                    </a:lnTo>
                    <a:lnTo>
                      <a:pt x="1713" y="329"/>
                    </a:lnTo>
                    <a:lnTo>
                      <a:pt x="1711" y="329"/>
                    </a:lnTo>
                    <a:lnTo>
                      <a:pt x="1711" y="329"/>
                    </a:lnTo>
                    <a:lnTo>
                      <a:pt x="1711" y="329"/>
                    </a:lnTo>
                    <a:lnTo>
                      <a:pt x="1709" y="329"/>
                    </a:lnTo>
                    <a:lnTo>
                      <a:pt x="1707" y="327"/>
                    </a:lnTo>
                    <a:lnTo>
                      <a:pt x="1707" y="325"/>
                    </a:lnTo>
                    <a:lnTo>
                      <a:pt x="1706" y="325"/>
                    </a:lnTo>
                    <a:lnTo>
                      <a:pt x="1706" y="325"/>
                    </a:lnTo>
                    <a:lnTo>
                      <a:pt x="1706" y="325"/>
                    </a:lnTo>
                    <a:lnTo>
                      <a:pt x="1706" y="325"/>
                    </a:lnTo>
                    <a:lnTo>
                      <a:pt x="1706" y="325"/>
                    </a:lnTo>
                    <a:lnTo>
                      <a:pt x="1706" y="325"/>
                    </a:lnTo>
                    <a:lnTo>
                      <a:pt x="1704" y="325"/>
                    </a:lnTo>
                    <a:lnTo>
                      <a:pt x="1704" y="325"/>
                    </a:lnTo>
                    <a:lnTo>
                      <a:pt x="1704" y="325"/>
                    </a:lnTo>
                    <a:lnTo>
                      <a:pt x="1702" y="325"/>
                    </a:lnTo>
                    <a:lnTo>
                      <a:pt x="1702" y="325"/>
                    </a:lnTo>
                    <a:lnTo>
                      <a:pt x="1702" y="325"/>
                    </a:lnTo>
                    <a:lnTo>
                      <a:pt x="1700" y="325"/>
                    </a:lnTo>
                    <a:lnTo>
                      <a:pt x="1700" y="325"/>
                    </a:lnTo>
                    <a:lnTo>
                      <a:pt x="1700" y="325"/>
                    </a:lnTo>
                    <a:lnTo>
                      <a:pt x="1698" y="325"/>
                    </a:lnTo>
                    <a:lnTo>
                      <a:pt x="1698" y="325"/>
                    </a:lnTo>
                    <a:lnTo>
                      <a:pt x="1698" y="325"/>
                    </a:lnTo>
                    <a:lnTo>
                      <a:pt x="1698" y="325"/>
                    </a:lnTo>
                    <a:lnTo>
                      <a:pt x="1697" y="327"/>
                    </a:lnTo>
                    <a:lnTo>
                      <a:pt x="1695" y="327"/>
                    </a:lnTo>
                    <a:lnTo>
                      <a:pt x="1691" y="327"/>
                    </a:lnTo>
                    <a:lnTo>
                      <a:pt x="1686" y="327"/>
                    </a:lnTo>
                    <a:lnTo>
                      <a:pt x="1684" y="327"/>
                    </a:lnTo>
                    <a:lnTo>
                      <a:pt x="1680" y="327"/>
                    </a:lnTo>
                    <a:lnTo>
                      <a:pt x="1678" y="327"/>
                    </a:lnTo>
                    <a:lnTo>
                      <a:pt x="1677" y="325"/>
                    </a:lnTo>
                    <a:lnTo>
                      <a:pt x="1675" y="324"/>
                    </a:lnTo>
                    <a:lnTo>
                      <a:pt x="1675" y="324"/>
                    </a:lnTo>
                    <a:lnTo>
                      <a:pt x="1673" y="322"/>
                    </a:lnTo>
                    <a:lnTo>
                      <a:pt x="1673" y="322"/>
                    </a:lnTo>
                    <a:lnTo>
                      <a:pt x="1671" y="320"/>
                    </a:lnTo>
                    <a:lnTo>
                      <a:pt x="1671" y="320"/>
                    </a:lnTo>
                    <a:lnTo>
                      <a:pt x="1669" y="320"/>
                    </a:lnTo>
                    <a:lnTo>
                      <a:pt x="1669" y="320"/>
                    </a:lnTo>
                    <a:lnTo>
                      <a:pt x="1668" y="320"/>
                    </a:lnTo>
                    <a:lnTo>
                      <a:pt x="1668" y="322"/>
                    </a:lnTo>
                    <a:lnTo>
                      <a:pt x="1668" y="322"/>
                    </a:lnTo>
                    <a:lnTo>
                      <a:pt x="1668" y="324"/>
                    </a:lnTo>
                    <a:lnTo>
                      <a:pt x="1668" y="324"/>
                    </a:lnTo>
                    <a:lnTo>
                      <a:pt x="1666" y="324"/>
                    </a:lnTo>
                    <a:lnTo>
                      <a:pt x="1666" y="324"/>
                    </a:lnTo>
                    <a:lnTo>
                      <a:pt x="1666" y="324"/>
                    </a:lnTo>
                    <a:lnTo>
                      <a:pt x="1666" y="325"/>
                    </a:lnTo>
                    <a:lnTo>
                      <a:pt x="1666" y="325"/>
                    </a:lnTo>
                    <a:lnTo>
                      <a:pt x="1666" y="325"/>
                    </a:lnTo>
                    <a:lnTo>
                      <a:pt x="1664" y="325"/>
                    </a:lnTo>
                    <a:lnTo>
                      <a:pt x="1664" y="327"/>
                    </a:lnTo>
                    <a:lnTo>
                      <a:pt x="1662" y="329"/>
                    </a:lnTo>
                    <a:lnTo>
                      <a:pt x="1660" y="329"/>
                    </a:lnTo>
                    <a:lnTo>
                      <a:pt x="1660" y="331"/>
                    </a:lnTo>
                    <a:lnTo>
                      <a:pt x="1659" y="333"/>
                    </a:lnTo>
                    <a:lnTo>
                      <a:pt x="1659" y="334"/>
                    </a:lnTo>
                    <a:lnTo>
                      <a:pt x="1659" y="338"/>
                    </a:lnTo>
                    <a:lnTo>
                      <a:pt x="1659" y="342"/>
                    </a:lnTo>
                    <a:lnTo>
                      <a:pt x="1659" y="343"/>
                    </a:lnTo>
                    <a:lnTo>
                      <a:pt x="1659" y="343"/>
                    </a:lnTo>
                    <a:lnTo>
                      <a:pt x="1662" y="345"/>
                    </a:lnTo>
                    <a:lnTo>
                      <a:pt x="1662" y="345"/>
                    </a:lnTo>
                    <a:lnTo>
                      <a:pt x="1664" y="347"/>
                    </a:lnTo>
                    <a:lnTo>
                      <a:pt x="1664" y="347"/>
                    </a:lnTo>
                    <a:lnTo>
                      <a:pt x="1666" y="347"/>
                    </a:lnTo>
                    <a:lnTo>
                      <a:pt x="1666" y="347"/>
                    </a:lnTo>
                    <a:lnTo>
                      <a:pt x="1666" y="347"/>
                    </a:lnTo>
                    <a:lnTo>
                      <a:pt x="1666" y="349"/>
                    </a:lnTo>
                    <a:lnTo>
                      <a:pt x="1666" y="349"/>
                    </a:lnTo>
                    <a:lnTo>
                      <a:pt x="1668" y="349"/>
                    </a:lnTo>
                    <a:lnTo>
                      <a:pt x="1668" y="351"/>
                    </a:lnTo>
                    <a:lnTo>
                      <a:pt x="1671" y="354"/>
                    </a:lnTo>
                    <a:lnTo>
                      <a:pt x="1673" y="356"/>
                    </a:lnTo>
                    <a:lnTo>
                      <a:pt x="1675" y="358"/>
                    </a:lnTo>
                    <a:lnTo>
                      <a:pt x="1675" y="360"/>
                    </a:lnTo>
                    <a:lnTo>
                      <a:pt x="1675" y="360"/>
                    </a:lnTo>
                    <a:lnTo>
                      <a:pt x="1675" y="360"/>
                    </a:lnTo>
                    <a:lnTo>
                      <a:pt x="1675" y="362"/>
                    </a:lnTo>
                    <a:lnTo>
                      <a:pt x="1673" y="363"/>
                    </a:lnTo>
                    <a:lnTo>
                      <a:pt x="1671" y="365"/>
                    </a:lnTo>
                    <a:lnTo>
                      <a:pt x="1669" y="367"/>
                    </a:lnTo>
                    <a:lnTo>
                      <a:pt x="1668" y="367"/>
                    </a:lnTo>
                    <a:lnTo>
                      <a:pt x="1664" y="367"/>
                    </a:lnTo>
                    <a:lnTo>
                      <a:pt x="1660" y="367"/>
                    </a:lnTo>
                    <a:lnTo>
                      <a:pt x="1659" y="367"/>
                    </a:lnTo>
                    <a:lnTo>
                      <a:pt x="1659" y="367"/>
                    </a:lnTo>
                    <a:lnTo>
                      <a:pt x="1657" y="367"/>
                    </a:lnTo>
                    <a:lnTo>
                      <a:pt x="1655" y="367"/>
                    </a:lnTo>
                    <a:lnTo>
                      <a:pt x="1651" y="367"/>
                    </a:lnTo>
                    <a:lnTo>
                      <a:pt x="1650" y="365"/>
                    </a:lnTo>
                    <a:lnTo>
                      <a:pt x="1650" y="365"/>
                    </a:lnTo>
                    <a:lnTo>
                      <a:pt x="1637" y="362"/>
                    </a:lnTo>
                    <a:lnTo>
                      <a:pt x="1633" y="362"/>
                    </a:lnTo>
                    <a:lnTo>
                      <a:pt x="1631" y="360"/>
                    </a:lnTo>
                    <a:lnTo>
                      <a:pt x="1628" y="360"/>
                    </a:lnTo>
                    <a:lnTo>
                      <a:pt x="1624" y="360"/>
                    </a:lnTo>
                    <a:lnTo>
                      <a:pt x="1622" y="360"/>
                    </a:lnTo>
                    <a:lnTo>
                      <a:pt x="1621" y="360"/>
                    </a:lnTo>
                    <a:lnTo>
                      <a:pt x="1621" y="362"/>
                    </a:lnTo>
                    <a:lnTo>
                      <a:pt x="1621" y="362"/>
                    </a:lnTo>
                    <a:lnTo>
                      <a:pt x="1621" y="362"/>
                    </a:lnTo>
                    <a:lnTo>
                      <a:pt x="1621" y="362"/>
                    </a:lnTo>
                    <a:lnTo>
                      <a:pt x="1619" y="363"/>
                    </a:lnTo>
                    <a:lnTo>
                      <a:pt x="1617" y="365"/>
                    </a:lnTo>
                    <a:lnTo>
                      <a:pt x="1615" y="367"/>
                    </a:lnTo>
                    <a:lnTo>
                      <a:pt x="1613" y="367"/>
                    </a:lnTo>
                    <a:lnTo>
                      <a:pt x="1612" y="367"/>
                    </a:lnTo>
                    <a:lnTo>
                      <a:pt x="1610" y="367"/>
                    </a:lnTo>
                    <a:lnTo>
                      <a:pt x="1608" y="367"/>
                    </a:lnTo>
                    <a:lnTo>
                      <a:pt x="1606" y="367"/>
                    </a:lnTo>
                    <a:lnTo>
                      <a:pt x="1606" y="367"/>
                    </a:lnTo>
                    <a:lnTo>
                      <a:pt x="1606" y="367"/>
                    </a:lnTo>
                    <a:lnTo>
                      <a:pt x="1604" y="367"/>
                    </a:lnTo>
                    <a:lnTo>
                      <a:pt x="1604" y="367"/>
                    </a:lnTo>
                    <a:lnTo>
                      <a:pt x="1603" y="367"/>
                    </a:lnTo>
                    <a:lnTo>
                      <a:pt x="1601" y="365"/>
                    </a:lnTo>
                    <a:lnTo>
                      <a:pt x="1601" y="365"/>
                    </a:lnTo>
                    <a:lnTo>
                      <a:pt x="1601" y="365"/>
                    </a:lnTo>
                    <a:lnTo>
                      <a:pt x="1601" y="365"/>
                    </a:lnTo>
                    <a:lnTo>
                      <a:pt x="1599" y="365"/>
                    </a:lnTo>
                    <a:lnTo>
                      <a:pt x="1595" y="363"/>
                    </a:lnTo>
                    <a:lnTo>
                      <a:pt x="1595" y="363"/>
                    </a:lnTo>
                    <a:lnTo>
                      <a:pt x="1593" y="363"/>
                    </a:lnTo>
                    <a:lnTo>
                      <a:pt x="1593" y="363"/>
                    </a:lnTo>
                    <a:lnTo>
                      <a:pt x="1592" y="363"/>
                    </a:lnTo>
                    <a:lnTo>
                      <a:pt x="1592" y="363"/>
                    </a:lnTo>
                    <a:lnTo>
                      <a:pt x="1590" y="365"/>
                    </a:lnTo>
                    <a:lnTo>
                      <a:pt x="1590" y="365"/>
                    </a:lnTo>
                    <a:lnTo>
                      <a:pt x="1588" y="365"/>
                    </a:lnTo>
                    <a:lnTo>
                      <a:pt x="1586" y="367"/>
                    </a:lnTo>
                    <a:lnTo>
                      <a:pt x="1584" y="367"/>
                    </a:lnTo>
                    <a:lnTo>
                      <a:pt x="1584" y="367"/>
                    </a:lnTo>
                    <a:lnTo>
                      <a:pt x="1583" y="369"/>
                    </a:lnTo>
                    <a:lnTo>
                      <a:pt x="1579" y="369"/>
                    </a:lnTo>
                    <a:lnTo>
                      <a:pt x="1577" y="369"/>
                    </a:lnTo>
                    <a:lnTo>
                      <a:pt x="1577" y="371"/>
                    </a:lnTo>
                    <a:lnTo>
                      <a:pt x="1574" y="371"/>
                    </a:lnTo>
                    <a:lnTo>
                      <a:pt x="1570" y="371"/>
                    </a:lnTo>
                    <a:lnTo>
                      <a:pt x="1566" y="371"/>
                    </a:lnTo>
                    <a:lnTo>
                      <a:pt x="1563" y="369"/>
                    </a:lnTo>
                    <a:lnTo>
                      <a:pt x="1559" y="369"/>
                    </a:lnTo>
                    <a:lnTo>
                      <a:pt x="1557" y="371"/>
                    </a:lnTo>
                    <a:lnTo>
                      <a:pt x="1555" y="371"/>
                    </a:lnTo>
                    <a:lnTo>
                      <a:pt x="1555" y="372"/>
                    </a:lnTo>
                    <a:lnTo>
                      <a:pt x="1555" y="374"/>
                    </a:lnTo>
                    <a:lnTo>
                      <a:pt x="1555" y="378"/>
                    </a:lnTo>
                    <a:lnTo>
                      <a:pt x="1554" y="380"/>
                    </a:lnTo>
                    <a:lnTo>
                      <a:pt x="1550" y="385"/>
                    </a:lnTo>
                    <a:lnTo>
                      <a:pt x="1550" y="387"/>
                    </a:lnTo>
                    <a:lnTo>
                      <a:pt x="1548" y="387"/>
                    </a:lnTo>
                    <a:lnTo>
                      <a:pt x="1548" y="387"/>
                    </a:lnTo>
                    <a:lnTo>
                      <a:pt x="1548" y="389"/>
                    </a:lnTo>
                    <a:lnTo>
                      <a:pt x="1548" y="389"/>
                    </a:lnTo>
                    <a:lnTo>
                      <a:pt x="1546" y="389"/>
                    </a:lnTo>
                    <a:lnTo>
                      <a:pt x="1546" y="389"/>
                    </a:lnTo>
                    <a:lnTo>
                      <a:pt x="1546" y="389"/>
                    </a:lnTo>
                    <a:lnTo>
                      <a:pt x="1545" y="389"/>
                    </a:lnTo>
                    <a:lnTo>
                      <a:pt x="1543" y="389"/>
                    </a:lnTo>
                    <a:lnTo>
                      <a:pt x="1543" y="389"/>
                    </a:lnTo>
                    <a:lnTo>
                      <a:pt x="1543" y="389"/>
                    </a:lnTo>
                    <a:lnTo>
                      <a:pt x="1543" y="389"/>
                    </a:lnTo>
                    <a:lnTo>
                      <a:pt x="1541" y="389"/>
                    </a:lnTo>
                    <a:lnTo>
                      <a:pt x="1532" y="392"/>
                    </a:lnTo>
                    <a:lnTo>
                      <a:pt x="1530" y="394"/>
                    </a:lnTo>
                    <a:lnTo>
                      <a:pt x="1530" y="394"/>
                    </a:lnTo>
                    <a:lnTo>
                      <a:pt x="1528" y="394"/>
                    </a:lnTo>
                    <a:lnTo>
                      <a:pt x="1528" y="394"/>
                    </a:lnTo>
                    <a:lnTo>
                      <a:pt x="1528" y="394"/>
                    </a:lnTo>
                    <a:lnTo>
                      <a:pt x="1527" y="394"/>
                    </a:lnTo>
                    <a:lnTo>
                      <a:pt x="1527" y="394"/>
                    </a:lnTo>
                    <a:lnTo>
                      <a:pt x="1527" y="392"/>
                    </a:lnTo>
                    <a:lnTo>
                      <a:pt x="1527" y="392"/>
                    </a:lnTo>
                    <a:lnTo>
                      <a:pt x="1525" y="392"/>
                    </a:lnTo>
                    <a:lnTo>
                      <a:pt x="1525" y="392"/>
                    </a:lnTo>
                    <a:lnTo>
                      <a:pt x="1525" y="391"/>
                    </a:lnTo>
                    <a:lnTo>
                      <a:pt x="1525" y="391"/>
                    </a:lnTo>
                    <a:lnTo>
                      <a:pt x="1523" y="389"/>
                    </a:lnTo>
                    <a:lnTo>
                      <a:pt x="1521" y="389"/>
                    </a:lnTo>
                    <a:lnTo>
                      <a:pt x="1521" y="387"/>
                    </a:lnTo>
                    <a:lnTo>
                      <a:pt x="1521" y="387"/>
                    </a:lnTo>
                    <a:lnTo>
                      <a:pt x="1519" y="387"/>
                    </a:lnTo>
                    <a:lnTo>
                      <a:pt x="1519" y="385"/>
                    </a:lnTo>
                    <a:lnTo>
                      <a:pt x="1518" y="385"/>
                    </a:lnTo>
                    <a:lnTo>
                      <a:pt x="1512" y="381"/>
                    </a:lnTo>
                    <a:lnTo>
                      <a:pt x="1507" y="378"/>
                    </a:lnTo>
                    <a:lnTo>
                      <a:pt x="1505" y="376"/>
                    </a:lnTo>
                    <a:lnTo>
                      <a:pt x="1505" y="376"/>
                    </a:lnTo>
                    <a:lnTo>
                      <a:pt x="1505" y="376"/>
                    </a:lnTo>
                    <a:lnTo>
                      <a:pt x="1503" y="376"/>
                    </a:lnTo>
                    <a:lnTo>
                      <a:pt x="1503" y="376"/>
                    </a:lnTo>
                    <a:lnTo>
                      <a:pt x="1503" y="376"/>
                    </a:lnTo>
                    <a:lnTo>
                      <a:pt x="1503" y="376"/>
                    </a:lnTo>
                    <a:lnTo>
                      <a:pt x="1503" y="376"/>
                    </a:lnTo>
                    <a:lnTo>
                      <a:pt x="1501" y="376"/>
                    </a:lnTo>
                    <a:lnTo>
                      <a:pt x="1501" y="376"/>
                    </a:lnTo>
                    <a:lnTo>
                      <a:pt x="1501" y="376"/>
                    </a:lnTo>
                    <a:lnTo>
                      <a:pt x="1501" y="378"/>
                    </a:lnTo>
                    <a:lnTo>
                      <a:pt x="1501" y="378"/>
                    </a:lnTo>
                    <a:lnTo>
                      <a:pt x="1501" y="378"/>
                    </a:lnTo>
                    <a:lnTo>
                      <a:pt x="1499" y="378"/>
                    </a:lnTo>
                    <a:lnTo>
                      <a:pt x="1499" y="378"/>
                    </a:lnTo>
                    <a:lnTo>
                      <a:pt x="1499" y="380"/>
                    </a:lnTo>
                    <a:lnTo>
                      <a:pt x="1498" y="381"/>
                    </a:lnTo>
                    <a:lnTo>
                      <a:pt x="1492" y="383"/>
                    </a:lnTo>
                    <a:lnTo>
                      <a:pt x="1487" y="385"/>
                    </a:lnTo>
                    <a:lnTo>
                      <a:pt x="1483" y="385"/>
                    </a:lnTo>
                    <a:lnTo>
                      <a:pt x="1481" y="385"/>
                    </a:lnTo>
                    <a:lnTo>
                      <a:pt x="1480" y="383"/>
                    </a:lnTo>
                    <a:lnTo>
                      <a:pt x="1480" y="383"/>
                    </a:lnTo>
                    <a:lnTo>
                      <a:pt x="1480" y="383"/>
                    </a:lnTo>
                    <a:lnTo>
                      <a:pt x="1478" y="383"/>
                    </a:lnTo>
                    <a:lnTo>
                      <a:pt x="1478" y="383"/>
                    </a:lnTo>
                    <a:lnTo>
                      <a:pt x="1478" y="383"/>
                    </a:lnTo>
                    <a:lnTo>
                      <a:pt x="1476" y="383"/>
                    </a:lnTo>
                    <a:lnTo>
                      <a:pt x="1476" y="383"/>
                    </a:lnTo>
                    <a:lnTo>
                      <a:pt x="1474" y="383"/>
                    </a:lnTo>
                    <a:lnTo>
                      <a:pt x="1469" y="383"/>
                    </a:lnTo>
                    <a:lnTo>
                      <a:pt x="1469" y="383"/>
                    </a:lnTo>
                    <a:lnTo>
                      <a:pt x="1469" y="383"/>
                    </a:lnTo>
                    <a:lnTo>
                      <a:pt x="1465" y="385"/>
                    </a:lnTo>
                    <a:lnTo>
                      <a:pt x="1465" y="385"/>
                    </a:lnTo>
                    <a:lnTo>
                      <a:pt x="1463" y="387"/>
                    </a:lnTo>
                    <a:lnTo>
                      <a:pt x="1463" y="389"/>
                    </a:lnTo>
                    <a:lnTo>
                      <a:pt x="1461" y="389"/>
                    </a:lnTo>
                    <a:lnTo>
                      <a:pt x="1460" y="391"/>
                    </a:lnTo>
                    <a:lnTo>
                      <a:pt x="1458" y="392"/>
                    </a:lnTo>
                    <a:lnTo>
                      <a:pt x="1451" y="396"/>
                    </a:lnTo>
                    <a:lnTo>
                      <a:pt x="1447" y="396"/>
                    </a:lnTo>
                    <a:lnTo>
                      <a:pt x="1445" y="398"/>
                    </a:lnTo>
                    <a:lnTo>
                      <a:pt x="1443" y="398"/>
                    </a:lnTo>
                    <a:lnTo>
                      <a:pt x="1442" y="398"/>
                    </a:lnTo>
                    <a:lnTo>
                      <a:pt x="1438" y="401"/>
                    </a:lnTo>
                    <a:lnTo>
                      <a:pt x="1436" y="403"/>
                    </a:lnTo>
                    <a:lnTo>
                      <a:pt x="1434" y="407"/>
                    </a:lnTo>
                    <a:lnTo>
                      <a:pt x="1431" y="410"/>
                    </a:lnTo>
                    <a:lnTo>
                      <a:pt x="1429" y="416"/>
                    </a:lnTo>
                    <a:lnTo>
                      <a:pt x="1429" y="419"/>
                    </a:lnTo>
                    <a:lnTo>
                      <a:pt x="1429" y="421"/>
                    </a:lnTo>
                    <a:lnTo>
                      <a:pt x="1431" y="425"/>
                    </a:lnTo>
                    <a:lnTo>
                      <a:pt x="1433" y="429"/>
                    </a:lnTo>
                    <a:lnTo>
                      <a:pt x="1433" y="430"/>
                    </a:lnTo>
                    <a:lnTo>
                      <a:pt x="1434" y="432"/>
                    </a:lnTo>
                    <a:lnTo>
                      <a:pt x="1434" y="434"/>
                    </a:lnTo>
                    <a:lnTo>
                      <a:pt x="1433" y="434"/>
                    </a:lnTo>
                    <a:lnTo>
                      <a:pt x="1433" y="434"/>
                    </a:lnTo>
                    <a:lnTo>
                      <a:pt x="1433" y="434"/>
                    </a:lnTo>
                    <a:lnTo>
                      <a:pt x="1433" y="436"/>
                    </a:lnTo>
                    <a:lnTo>
                      <a:pt x="1433" y="436"/>
                    </a:lnTo>
                    <a:lnTo>
                      <a:pt x="1433" y="436"/>
                    </a:lnTo>
                    <a:lnTo>
                      <a:pt x="1431" y="436"/>
                    </a:lnTo>
                    <a:lnTo>
                      <a:pt x="1431" y="436"/>
                    </a:lnTo>
                    <a:lnTo>
                      <a:pt x="1429" y="436"/>
                    </a:lnTo>
                    <a:lnTo>
                      <a:pt x="1429" y="436"/>
                    </a:lnTo>
                    <a:lnTo>
                      <a:pt x="1427" y="436"/>
                    </a:lnTo>
                    <a:lnTo>
                      <a:pt x="1425" y="436"/>
                    </a:lnTo>
                    <a:lnTo>
                      <a:pt x="1423" y="434"/>
                    </a:lnTo>
                    <a:lnTo>
                      <a:pt x="1423" y="434"/>
                    </a:lnTo>
                    <a:lnTo>
                      <a:pt x="1423" y="434"/>
                    </a:lnTo>
                    <a:lnTo>
                      <a:pt x="1423" y="432"/>
                    </a:lnTo>
                    <a:lnTo>
                      <a:pt x="1422" y="430"/>
                    </a:lnTo>
                    <a:lnTo>
                      <a:pt x="1422" y="430"/>
                    </a:lnTo>
                    <a:lnTo>
                      <a:pt x="1422" y="430"/>
                    </a:lnTo>
                    <a:lnTo>
                      <a:pt x="1422" y="430"/>
                    </a:lnTo>
                    <a:lnTo>
                      <a:pt x="1422" y="429"/>
                    </a:lnTo>
                    <a:lnTo>
                      <a:pt x="1420" y="429"/>
                    </a:lnTo>
                    <a:lnTo>
                      <a:pt x="1420" y="429"/>
                    </a:lnTo>
                    <a:lnTo>
                      <a:pt x="1420" y="429"/>
                    </a:lnTo>
                    <a:lnTo>
                      <a:pt x="1418" y="429"/>
                    </a:lnTo>
                    <a:lnTo>
                      <a:pt x="1418" y="429"/>
                    </a:lnTo>
                    <a:lnTo>
                      <a:pt x="1418" y="427"/>
                    </a:lnTo>
                    <a:lnTo>
                      <a:pt x="1418" y="427"/>
                    </a:lnTo>
                    <a:lnTo>
                      <a:pt x="1416" y="427"/>
                    </a:lnTo>
                    <a:lnTo>
                      <a:pt x="1413" y="427"/>
                    </a:lnTo>
                    <a:lnTo>
                      <a:pt x="1409" y="427"/>
                    </a:lnTo>
                    <a:lnTo>
                      <a:pt x="1409" y="427"/>
                    </a:lnTo>
                    <a:lnTo>
                      <a:pt x="1407" y="427"/>
                    </a:lnTo>
                    <a:lnTo>
                      <a:pt x="1405" y="427"/>
                    </a:lnTo>
                    <a:lnTo>
                      <a:pt x="1405" y="429"/>
                    </a:lnTo>
                    <a:lnTo>
                      <a:pt x="1405" y="429"/>
                    </a:lnTo>
                    <a:lnTo>
                      <a:pt x="1404" y="429"/>
                    </a:lnTo>
                    <a:lnTo>
                      <a:pt x="1402" y="429"/>
                    </a:lnTo>
                    <a:lnTo>
                      <a:pt x="1400" y="429"/>
                    </a:lnTo>
                    <a:lnTo>
                      <a:pt x="1400" y="429"/>
                    </a:lnTo>
                    <a:lnTo>
                      <a:pt x="1400" y="429"/>
                    </a:lnTo>
                    <a:lnTo>
                      <a:pt x="1400" y="429"/>
                    </a:lnTo>
                    <a:lnTo>
                      <a:pt x="1398" y="429"/>
                    </a:lnTo>
                    <a:lnTo>
                      <a:pt x="1398" y="429"/>
                    </a:lnTo>
                    <a:lnTo>
                      <a:pt x="1398" y="429"/>
                    </a:lnTo>
                    <a:lnTo>
                      <a:pt x="1396" y="429"/>
                    </a:lnTo>
                    <a:lnTo>
                      <a:pt x="1396" y="430"/>
                    </a:lnTo>
                    <a:lnTo>
                      <a:pt x="1396" y="430"/>
                    </a:lnTo>
                    <a:lnTo>
                      <a:pt x="1391" y="432"/>
                    </a:lnTo>
                    <a:lnTo>
                      <a:pt x="1389" y="432"/>
                    </a:lnTo>
                    <a:lnTo>
                      <a:pt x="1389" y="434"/>
                    </a:lnTo>
                    <a:lnTo>
                      <a:pt x="1387" y="434"/>
                    </a:lnTo>
                    <a:lnTo>
                      <a:pt x="1385" y="434"/>
                    </a:lnTo>
                    <a:lnTo>
                      <a:pt x="1384" y="434"/>
                    </a:lnTo>
                    <a:lnTo>
                      <a:pt x="1382" y="434"/>
                    </a:lnTo>
                    <a:lnTo>
                      <a:pt x="1382" y="434"/>
                    </a:lnTo>
                    <a:lnTo>
                      <a:pt x="1382" y="434"/>
                    </a:lnTo>
                    <a:lnTo>
                      <a:pt x="1382" y="434"/>
                    </a:lnTo>
                    <a:lnTo>
                      <a:pt x="1375" y="436"/>
                    </a:lnTo>
                    <a:lnTo>
                      <a:pt x="1373" y="436"/>
                    </a:lnTo>
                    <a:lnTo>
                      <a:pt x="1371" y="436"/>
                    </a:lnTo>
                    <a:lnTo>
                      <a:pt x="1371" y="436"/>
                    </a:lnTo>
                    <a:lnTo>
                      <a:pt x="1371" y="436"/>
                    </a:lnTo>
                    <a:lnTo>
                      <a:pt x="1371" y="436"/>
                    </a:lnTo>
                    <a:lnTo>
                      <a:pt x="1369" y="436"/>
                    </a:lnTo>
                    <a:lnTo>
                      <a:pt x="1369" y="436"/>
                    </a:lnTo>
                    <a:lnTo>
                      <a:pt x="1369" y="436"/>
                    </a:lnTo>
                    <a:lnTo>
                      <a:pt x="1367" y="438"/>
                    </a:lnTo>
                    <a:lnTo>
                      <a:pt x="1366" y="438"/>
                    </a:lnTo>
                    <a:lnTo>
                      <a:pt x="1364" y="436"/>
                    </a:lnTo>
                    <a:lnTo>
                      <a:pt x="1364" y="436"/>
                    </a:lnTo>
                    <a:lnTo>
                      <a:pt x="1362" y="438"/>
                    </a:lnTo>
                    <a:lnTo>
                      <a:pt x="1362" y="438"/>
                    </a:lnTo>
                    <a:lnTo>
                      <a:pt x="1357" y="438"/>
                    </a:lnTo>
                    <a:lnTo>
                      <a:pt x="1353" y="439"/>
                    </a:lnTo>
                    <a:lnTo>
                      <a:pt x="1351" y="439"/>
                    </a:lnTo>
                    <a:lnTo>
                      <a:pt x="1349" y="443"/>
                    </a:lnTo>
                    <a:lnTo>
                      <a:pt x="1349" y="443"/>
                    </a:lnTo>
                    <a:lnTo>
                      <a:pt x="1344" y="452"/>
                    </a:lnTo>
                    <a:lnTo>
                      <a:pt x="1340" y="457"/>
                    </a:lnTo>
                    <a:lnTo>
                      <a:pt x="1338" y="459"/>
                    </a:lnTo>
                    <a:lnTo>
                      <a:pt x="1338" y="459"/>
                    </a:lnTo>
                    <a:lnTo>
                      <a:pt x="1335" y="461"/>
                    </a:lnTo>
                    <a:lnTo>
                      <a:pt x="1335" y="461"/>
                    </a:lnTo>
                    <a:lnTo>
                      <a:pt x="1335" y="461"/>
                    </a:lnTo>
                    <a:lnTo>
                      <a:pt x="1333" y="461"/>
                    </a:lnTo>
                    <a:lnTo>
                      <a:pt x="1333" y="461"/>
                    </a:lnTo>
                    <a:lnTo>
                      <a:pt x="1331" y="461"/>
                    </a:lnTo>
                    <a:lnTo>
                      <a:pt x="1331" y="461"/>
                    </a:lnTo>
                    <a:lnTo>
                      <a:pt x="1331" y="461"/>
                    </a:lnTo>
                    <a:lnTo>
                      <a:pt x="1331" y="459"/>
                    </a:lnTo>
                    <a:lnTo>
                      <a:pt x="1331" y="459"/>
                    </a:lnTo>
                    <a:lnTo>
                      <a:pt x="1331" y="459"/>
                    </a:lnTo>
                    <a:lnTo>
                      <a:pt x="1329" y="459"/>
                    </a:lnTo>
                    <a:lnTo>
                      <a:pt x="1329" y="459"/>
                    </a:lnTo>
                    <a:lnTo>
                      <a:pt x="1328" y="459"/>
                    </a:lnTo>
                    <a:lnTo>
                      <a:pt x="1326" y="459"/>
                    </a:lnTo>
                    <a:lnTo>
                      <a:pt x="1326" y="459"/>
                    </a:lnTo>
                    <a:lnTo>
                      <a:pt x="1324" y="457"/>
                    </a:lnTo>
                    <a:lnTo>
                      <a:pt x="1324" y="457"/>
                    </a:lnTo>
                    <a:lnTo>
                      <a:pt x="1324" y="457"/>
                    </a:lnTo>
                    <a:lnTo>
                      <a:pt x="1322" y="457"/>
                    </a:lnTo>
                    <a:lnTo>
                      <a:pt x="1322" y="457"/>
                    </a:lnTo>
                    <a:lnTo>
                      <a:pt x="1319" y="456"/>
                    </a:lnTo>
                    <a:lnTo>
                      <a:pt x="1319" y="456"/>
                    </a:lnTo>
                    <a:lnTo>
                      <a:pt x="1317" y="456"/>
                    </a:lnTo>
                    <a:lnTo>
                      <a:pt x="1315" y="456"/>
                    </a:lnTo>
                    <a:lnTo>
                      <a:pt x="1315" y="456"/>
                    </a:lnTo>
                    <a:lnTo>
                      <a:pt x="1313" y="456"/>
                    </a:lnTo>
                    <a:lnTo>
                      <a:pt x="1313" y="456"/>
                    </a:lnTo>
                    <a:lnTo>
                      <a:pt x="1311" y="456"/>
                    </a:lnTo>
                    <a:lnTo>
                      <a:pt x="1310" y="456"/>
                    </a:lnTo>
                    <a:lnTo>
                      <a:pt x="1308" y="456"/>
                    </a:lnTo>
                    <a:lnTo>
                      <a:pt x="1306" y="454"/>
                    </a:lnTo>
                    <a:lnTo>
                      <a:pt x="1306" y="454"/>
                    </a:lnTo>
                    <a:lnTo>
                      <a:pt x="1304" y="454"/>
                    </a:lnTo>
                    <a:lnTo>
                      <a:pt x="1304" y="454"/>
                    </a:lnTo>
                    <a:lnTo>
                      <a:pt x="1304" y="454"/>
                    </a:lnTo>
                    <a:lnTo>
                      <a:pt x="1302" y="454"/>
                    </a:lnTo>
                    <a:lnTo>
                      <a:pt x="1302" y="454"/>
                    </a:lnTo>
                    <a:lnTo>
                      <a:pt x="1302" y="452"/>
                    </a:lnTo>
                    <a:lnTo>
                      <a:pt x="1300" y="452"/>
                    </a:lnTo>
                    <a:lnTo>
                      <a:pt x="1300" y="452"/>
                    </a:lnTo>
                    <a:lnTo>
                      <a:pt x="1300" y="452"/>
                    </a:lnTo>
                    <a:lnTo>
                      <a:pt x="1300" y="452"/>
                    </a:lnTo>
                    <a:lnTo>
                      <a:pt x="1300" y="452"/>
                    </a:lnTo>
                    <a:lnTo>
                      <a:pt x="1299" y="452"/>
                    </a:lnTo>
                    <a:lnTo>
                      <a:pt x="1299" y="450"/>
                    </a:lnTo>
                    <a:lnTo>
                      <a:pt x="1299" y="450"/>
                    </a:lnTo>
                    <a:lnTo>
                      <a:pt x="1299" y="450"/>
                    </a:lnTo>
                    <a:lnTo>
                      <a:pt x="1299" y="450"/>
                    </a:lnTo>
                    <a:lnTo>
                      <a:pt x="1299" y="450"/>
                    </a:lnTo>
                    <a:lnTo>
                      <a:pt x="1299" y="450"/>
                    </a:lnTo>
                    <a:lnTo>
                      <a:pt x="1299" y="450"/>
                    </a:lnTo>
                    <a:lnTo>
                      <a:pt x="1299" y="450"/>
                    </a:lnTo>
                    <a:lnTo>
                      <a:pt x="1299" y="450"/>
                    </a:lnTo>
                    <a:lnTo>
                      <a:pt x="1297" y="450"/>
                    </a:lnTo>
                    <a:lnTo>
                      <a:pt x="1297" y="448"/>
                    </a:lnTo>
                    <a:lnTo>
                      <a:pt x="1293" y="447"/>
                    </a:lnTo>
                    <a:lnTo>
                      <a:pt x="1288" y="443"/>
                    </a:lnTo>
                    <a:lnTo>
                      <a:pt x="1286" y="443"/>
                    </a:lnTo>
                    <a:lnTo>
                      <a:pt x="1286" y="441"/>
                    </a:lnTo>
                    <a:lnTo>
                      <a:pt x="1279" y="439"/>
                    </a:lnTo>
                    <a:lnTo>
                      <a:pt x="1277" y="439"/>
                    </a:lnTo>
                    <a:lnTo>
                      <a:pt x="1270" y="439"/>
                    </a:lnTo>
                    <a:lnTo>
                      <a:pt x="1266" y="443"/>
                    </a:lnTo>
                    <a:lnTo>
                      <a:pt x="1266" y="443"/>
                    </a:lnTo>
                    <a:lnTo>
                      <a:pt x="1266" y="443"/>
                    </a:lnTo>
                    <a:lnTo>
                      <a:pt x="1266" y="443"/>
                    </a:lnTo>
                    <a:lnTo>
                      <a:pt x="1264" y="445"/>
                    </a:lnTo>
                    <a:lnTo>
                      <a:pt x="1266" y="448"/>
                    </a:lnTo>
                    <a:lnTo>
                      <a:pt x="1266" y="452"/>
                    </a:lnTo>
                    <a:lnTo>
                      <a:pt x="1262" y="454"/>
                    </a:lnTo>
                    <a:lnTo>
                      <a:pt x="1261" y="456"/>
                    </a:lnTo>
                    <a:lnTo>
                      <a:pt x="1257" y="454"/>
                    </a:lnTo>
                    <a:lnTo>
                      <a:pt x="1253" y="452"/>
                    </a:lnTo>
                    <a:lnTo>
                      <a:pt x="1248" y="447"/>
                    </a:lnTo>
                    <a:lnTo>
                      <a:pt x="1234" y="432"/>
                    </a:lnTo>
                    <a:lnTo>
                      <a:pt x="1228" y="427"/>
                    </a:lnTo>
                    <a:lnTo>
                      <a:pt x="1226" y="425"/>
                    </a:lnTo>
                    <a:lnTo>
                      <a:pt x="1225" y="423"/>
                    </a:lnTo>
                    <a:lnTo>
                      <a:pt x="1221" y="423"/>
                    </a:lnTo>
                    <a:lnTo>
                      <a:pt x="1221" y="423"/>
                    </a:lnTo>
                    <a:lnTo>
                      <a:pt x="1219" y="423"/>
                    </a:lnTo>
                    <a:lnTo>
                      <a:pt x="1219" y="423"/>
                    </a:lnTo>
                    <a:lnTo>
                      <a:pt x="1219" y="425"/>
                    </a:lnTo>
                    <a:lnTo>
                      <a:pt x="1217" y="425"/>
                    </a:lnTo>
                    <a:lnTo>
                      <a:pt x="1217" y="425"/>
                    </a:lnTo>
                    <a:lnTo>
                      <a:pt x="1215" y="425"/>
                    </a:lnTo>
                    <a:lnTo>
                      <a:pt x="1215" y="427"/>
                    </a:lnTo>
                    <a:lnTo>
                      <a:pt x="1215" y="427"/>
                    </a:lnTo>
                    <a:lnTo>
                      <a:pt x="1215" y="427"/>
                    </a:lnTo>
                    <a:lnTo>
                      <a:pt x="1215" y="427"/>
                    </a:lnTo>
                    <a:lnTo>
                      <a:pt x="1215" y="429"/>
                    </a:lnTo>
                    <a:lnTo>
                      <a:pt x="1214" y="429"/>
                    </a:lnTo>
                    <a:lnTo>
                      <a:pt x="1214" y="429"/>
                    </a:lnTo>
                    <a:lnTo>
                      <a:pt x="1210" y="429"/>
                    </a:lnTo>
                    <a:lnTo>
                      <a:pt x="1206" y="430"/>
                    </a:lnTo>
                    <a:lnTo>
                      <a:pt x="1205" y="430"/>
                    </a:lnTo>
                    <a:lnTo>
                      <a:pt x="1205" y="432"/>
                    </a:lnTo>
                    <a:lnTo>
                      <a:pt x="1203" y="432"/>
                    </a:lnTo>
                    <a:lnTo>
                      <a:pt x="1201" y="432"/>
                    </a:lnTo>
                    <a:lnTo>
                      <a:pt x="1199" y="434"/>
                    </a:lnTo>
                    <a:lnTo>
                      <a:pt x="1199" y="434"/>
                    </a:lnTo>
                    <a:lnTo>
                      <a:pt x="1199" y="434"/>
                    </a:lnTo>
                    <a:lnTo>
                      <a:pt x="1199" y="436"/>
                    </a:lnTo>
                    <a:lnTo>
                      <a:pt x="1199" y="436"/>
                    </a:lnTo>
                    <a:lnTo>
                      <a:pt x="1199" y="436"/>
                    </a:lnTo>
                    <a:lnTo>
                      <a:pt x="1199" y="436"/>
                    </a:lnTo>
                    <a:lnTo>
                      <a:pt x="1199" y="436"/>
                    </a:lnTo>
                    <a:lnTo>
                      <a:pt x="1199" y="438"/>
                    </a:lnTo>
                    <a:lnTo>
                      <a:pt x="1199" y="438"/>
                    </a:lnTo>
                    <a:lnTo>
                      <a:pt x="1203" y="441"/>
                    </a:lnTo>
                    <a:lnTo>
                      <a:pt x="1203" y="443"/>
                    </a:lnTo>
                    <a:lnTo>
                      <a:pt x="1208" y="445"/>
                    </a:lnTo>
                    <a:lnTo>
                      <a:pt x="1210" y="447"/>
                    </a:lnTo>
                    <a:lnTo>
                      <a:pt x="1212" y="450"/>
                    </a:lnTo>
                    <a:lnTo>
                      <a:pt x="1212" y="450"/>
                    </a:lnTo>
                    <a:lnTo>
                      <a:pt x="1212" y="454"/>
                    </a:lnTo>
                    <a:lnTo>
                      <a:pt x="1212" y="456"/>
                    </a:lnTo>
                    <a:lnTo>
                      <a:pt x="1210" y="459"/>
                    </a:lnTo>
                    <a:lnTo>
                      <a:pt x="1208" y="463"/>
                    </a:lnTo>
                    <a:lnTo>
                      <a:pt x="1208" y="467"/>
                    </a:lnTo>
                    <a:lnTo>
                      <a:pt x="1208" y="468"/>
                    </a:lnTo>
                    <a:lnTo>
                      <a:pt x="1208" y="470"/>
                    </a:lnTo>
                    <a:lnTo>
                      <a:pt x="1208" y="470"/>
                    </a:lnTo>
                    <a:lnTo>
                      <a:pt x="1206" y="472"/>
                    </a:lnTo>
                    <a:lnTo>
                      <a:pt x="1205" y="472"/>
                    </a:lnTo>
                    <a:lnTo>
                      <a:pt x="1205" y="474"/>
                    </a:lnTo>
                    <a:lnTo>
                      <a:pt x="1205" y="474"/>
                    </a:lnTo>
                    <a:lnTo>
                      <a:pt x="1205" y="474"/>
                    </a:lnTo>
                    <a:lnTo>
                      <a:pt x="1205" y="476"/>
                    </a:lnTo>
                    <a:lnTo>
                      <a:pt x="1205" y="476"/>
                    </a:lnTo>
                    <a:lnTo>
                      <a:pt x="1205" y="476"/>
                    </a:lnTo>
                    <a:lnTo>
                      <a:pt x="1205" y="476"/>
                    </a:lnTo>
                    <a:lnTo>
                      <a:pt x="1203" y="477"/>
                    </a:lnTo>
                    <a:lnTo>
                      <a:pt x="1203" y="477"/>
                    </a:lnTo>
                    <a:lnTo>
                      <a:pt x="1203" y="477"/>
                    </a:lnTo>
                    <a:lnTo>
                      <a:pt x="1201" y="477"/>
                    </a:lnTo>
                    <a:lnTo>
                      <a:pt x="1201" y="479"/>
                    </a:lnTo>
                    <a:lnTo>
                      <a:pt x="1201" y="479"/>
                    </a:lnTo>
                    <a:lnTo>
                      <a:pt x="1199" y="479"/>
                    </a:lnTo>
                    <a:lnTo>
                      <a:pt x="1199" y="479"/>
                    </a:lnTo>
                    <a:lnTo>
                      <a:pt x="1199" y="479"/>
                    </a:lnTo>
                    <a:lnTo>
                      <a:pt x="1199" y="479"/>
                    </a:lnTo>
                    <a:lnTo>
                      <a:pt x="1197" y="479"/>
                    </a:lnTo>
                    <a:lnTo>
                      <a:pt x="1197" y="479"/>
                    </a:lnTo>
                    <a:lnTo>
                      <a:pt x="1197" y="479"/>
                    </a:lnTo>
                    <a:lnTo>
                      <a:pt x="1196" y="481"/>
                    </a:lnTo>
                    <a:lnTo>
                      <a:pt x="1194" y="486"/>
                    </a:lnTo>
                    <a:lnTo>
                      <a:pt x="1192" y="490"/>
                    </a:lnTo>
                    <a:lnTo>
                      <a:pt x="1188" y="490"/>
                    </a:lnTo>
                    <a:lnTo>
                      <a:pt x="1188" y="490"/>
                    </a:lnTo>
                    <a:lnTo>
                      <a:pt x="1187" y="492"/>
                    </a:lnTo>
                    <a:lnTo>
                      <a:pt x="1183" y="492"/>
                    </a:lnTo>
                    <a:lnTo>
                      <a:pt x="1181" y="490"/>
                    </a:lnTo>
                    <a:lnTo>
                      <a:pt x="1179" y="490"/>
                    </a:lnTo>
                    <a:lnTo>
                      <a:pt x="1177" y="490"/>
                    </a:lnTo>
                    <a:lnTo>
                      <a:pt x="1177" y="490"/>
                    </a:lnTo>
                    <a:lnTo>
                      <a:pt x="1177" y="490"/>
                    </a:lnTo>
                    <a:lnTo>
                      <a:pt x="1176" y="490"/>
                    </a:lnTo>
                    <a:lnTo>
                      <a:pt x="1176" y="488"/>
                    </a:lnTo>
                    <a:lnTo>
                      <a:pt x="1176" y="488"/>
                    </a:lnTo>
                    <a:lnTo>
                      <a:pt x="1174" y="488"/>
                    </a:lnTo>
                    <a:lnTo>
                      <a:pt x="1174" y="488"/>
                    </a:lnTo>
                    <a:lnTo>
                      <a:pt x="1174" y="488"/>
                    </a:lnTo>
                    <a:lnTo>
                      <a:pt x="1170" y="486"/>
                    </a:lnTo>
                    <a:lnTo>
                      <a:pt x="1165" y="485"/>
                    </a:lnTo>
                    <a:lnTo>
                      <a:pt x="1163" y="483"/>
                    </a:lnTo>
                    <a:lnTo>
                      <a:pt x="1161" y="481"/>
                    </a:lnTo>
                    <a:lnTo>
                      <a:pt x="1159" y="479"/>
                    </a:lnTo>
                    <a:lnTo>
                      <a:pt x="1158" y="477"/>
                    </a:lnTo>
                    <a:lnTo>
                      <a:pt x="1158" y="476"/>
                    </a:lnTo>
                    <a:lnTo>
                      <a:pt x="1158" y="474"/>
                    </a:lnTo>
                    <a:lnTo>
                      <a:pt x="1165" y="465"/>
                    </a:lnTo>
                    <a:lnTo>
                      <a:pt x="1165" y="463"/>
                    </a:lnTo>
                    <a:lnTo>
                      <a:pt x="1167" y="457"/>
                    </a:lnTo>
                    <a:lnTo>
                      <a:pt x="1167" y="456"/>
                    </a:lnTo>
                    <a:lnTo>
                      <a:pt x="1165" y="454"/>
                    </a:lnTo>
                    <a:lnTo>
                      <a:pt x="1163" y="448"/>
                    </a:lnTo>
                    <a:lnTo>
                      <a:pt x="1159" y="445"/>
                    </a:lnTo>
                    <a:lnTo>
                      <a:pt x="1159" y="441"/>
                    </a:lnTo>
                    <a:lnTo>
                      <a:pt x="1159" y="441"/>
                    </a:lnTo>
                    <a:lnTo>
                      <a:pt x="1159" y="441"/>
                    </a:lnTo>
                    <a:lnTo>
                      <a:pt x="1159" y="441"/>
                    </a:lnTo>
                    <a:lnTo>
                      <a:pt x="1158" y="439"/>
                    </a:lnTo>
                    <a:lnTo>
                      <a:pt x="1158" y="439"/>
                    </a:lnTo>
                    <a:lnTo>
                      <a:pt x="1158" y="439"/>
                    </a:lnTo>
                    <a:lnTo>
                      <a:pt x="1156" y="439"/>
                    </a:lnTo>
                    <a:lnTo>
                      <a:pt x="1156" y="439"/>
                    </a:lnTo>
                    <a:lnTo>
                      <a:pt x="1156" y="439"/>
                    </a:lnTo>
                    <a:lnTo>
                      <a:pt x="1156" y="439"/>
                    </a:lnTo>
                    <a:lnTo>
                      <a:pt x="1154" y="439"/>
                    </a:lnTo>
                    <a:lnTo>
                      <a:pt x="1154" y="439"/>
                    </a:lnTo>
                    <a:lnTo>
                      <a:pt x="1154" y="439"/>
                    </a:lnTo>
                    <a:lnTo>
                      <a:pt x="1154" y="439"/>
                    </a:lnTo>
                    <a:lnTo>
                      <a:pt x="1152" y="439"/>
                    </a:lnTo>
                    <a:lnTo>
                      <a:pt x="1152" y="439"/>
                    </a:lnTo>
                    <a:lnTo>
                      <a:pt x="1152" y="439"/>
                    </a:lnTo>
                    <a:lnTo>
                      <a:pt x="1152" y="439"/>
                    </a:lnTo>
                    <a:lnTo>
                      <a:pt x="1152" y="439"/>
                    </a:lnTo>
                    <a:lnTo>
                      <a:pt x="1150" y="439"/>
                    </a:lnTo>
                    <a:lnTo>
                      <a:pt x="1150" y="439"/>
                    </a:lnTo>
                    <a:lnTo>
                      <a:pt x="1150" y="439"/>
                    </a:lnTo>
                    <a:lnTo>
                      <a:pt x="1149" y="439"/>
                    </a:lnTo>
                    <a:lnTo>
                      <a:pt x="1149" y="439"/>
                    </a:lnTo>
                    <a:lnTo>
                      <a:pt x="1149" y="439"/>
                    </a:lnTo>
                    <a:lnTo>
                      <a:pt x="1147" y="439"/>
                    </a:lnTo>
                    <a:lnTo>
                      <a:pt x="1147" y="439"/>
                    </a:lnTo>
                    <a:lnTo>
                      <a:pt x="1147" y="439"/>
                    </a:lnTo>
                    <a:lnTo>
                      <a:pt x="1145" y="439"/>
                    </a:lnTo>
                    <a:lnTo>
                      <a:pt x="1141" y="439"/>
                    </a:lnTo>
                    <a:lnTo>
                      <a:pt x="1138" y="439"/>
                    </a:lnTo>
                    <a:lnTo>
                      <a:pt x="1134" y="439"/>
                    </a:lnTo>
                    <a:lnTo>
                      <a:pt x="1132" y="439"/>
                    </a:lnTo>
                    <a:lnTo>
                      <a:pt x="1130" y="439"/>
                    </a:lnTo>
                    <a:lnTo>
                      <a:pt x="1127" y="439"/>
                    </a:lnTo>
                    <a:lnTo>
                      <a:pt x="1125" y="439"/>
                    </a:lnTo>
                    <a:lnTo>
                      <a:pt x="1123" y="441"/>
                    </a:lnTo>
                    <a:lnTo>
                      <a:pt x="1121" y="443"/>
                    </a:lnTo>
                    <a:lnTo>
                      <a:pt x="1121" y="445"/>
                    </a:lnTo>
                    <a:lnTo>
                      <a:pt x="1120" y="447"/>
                    </a:lnTo>
                    <a:lnTo>
                      <a:pt x="1120" y="448"/>
                    </a:lnTo>
                    <a:lnTo>
                      <a:pt x="1114" y="450"/>
                    </a:lnTo>
                    <a:lnTo>
                      <a:pt x="1112" y="452"/>
                    </a:lnTo>
                    <a:lnTo>
                      <a:pt x="1112" y="452"/>
                    </a:lnTo>
                    <a:lnTo>
                      <a:pt x="1111" y="452"/>
                    </a:lnTo>
                    <a:lnTo>
                      <a:pt x="1111" y="454"/>
                    </a:lnTo>
                    <a:lnTo>
                      <a:pt x="1109" y="456"/>
                    </a:lnTo>
                    <a:lnTo>
                      <a:pt x="1109" y="457"/>
                    </a:lnTo>
                    <a:lnTo>
                      <a:pt x="1109" y="459"/>
                    </a:lnTo>
                    <a:lnTo>
                      <a:pt x="1107" y="461"/>
                    </a:lnTo>
                    <a:lnTo>
                      <a:pt x="1107" y="463"/>
                    </a:lnTo>
                    <a:lnTo>
                      <a:pt x="1107" y="463"/>
                    </a:lnTo>
                    <a:lnTo>
                      <a:pt x="1107" y="467"/>
                    </a:lnTo>
                    <a:lnTo>
                      <a:pt x="1107" y="470"/>
                    </a:lnTo>
                    <a:lnTo>
                      <a:pt x="1107" y="472"/>
                    </a:lnTo>
                    <a:lnTo>
                      <a:pt x="1109" y="472"/>
                    </a:lnTo>
                    <a:lnTo>
                      <a:pt x="1109" y="472"/>
                    </a:lnTo>
                    <a:lnTo>
                      <a:pt x="1109" y="474"/>
                    </a:lnTo>
                    <a:lnTo>
                      <a:pt x="1109" y="476"/>
                    </a:lnTo>
                    <a:lnTo>
                      <a:pt x="1109" y="476"/>
                    </a:lnTo>
                    <a:lnTo>
                      <a:pt x="1109" y="476"/>
                    </a:lnTo>
                    <a:lnTo>
                      <a:pt x="1109" y="477"/>
                    </a:lnTo>
                    <a:lnTo>
                      <a:pt x="1109" y="477"/>
                    </a:lnTo>
                    <a:lnTo>
                      <a:pt x="1109" y="477"/>
                    </a:lnTo>
                    <a:lnTo>
                      <a:pt x="1109" y="479"/>
                    </a:lnTo>
                    <a:lnTo>
                      <a:pt x="1109" y="479"/>
                    </a:lnTo>
                    <a:lnTo>
                      <a:pt x="1109" y="479"/>
                    </a:lnTo>
                    <a:lnTo>
                      <a:pt x="1111" y="479"/>
                    </a:lnTo>
                    <a:lnTo>
                      <a:pt x="1111" y="479"/>
                    </a:lnTo>
                    <a:lnTo>
                      <a:pt x="1111" y="479"/>
                    </a:lnTo>
                    <a:lnTo>
                      <a:pt x="1111" y="481"/>
                    </a:lnTo>
                    <a:lnTo>
                      <a:pt x="1111" y="481"/>
                    </a:lnTo>
                    <a:lnTo>
                      <a:pt x="1112" y="481"/>
                    </a:lnTo>
                    <a:lnTo>
                      <a:pt x="1112" y="481"/>
                    </a:lnTo>
                    <a:lnTo>
                      <a:pt x="1112" y="481"/>
                    </a:lnTo>
                    <a:lnTo>
                      <a:pt x="1114" y="481"/>
                    </a:lnTo>
                    <a:lnTo>
                      <a:pt x="1114" y="483"/>
                    </a:lnTo>
                    <a:lnTo>
                      <a:pt x="1114" y="483"/>
                    </a:lnTo>
                    <a:lnTo>
                      <a:pt x="1114" y="483"/>
                    </a:lnTo>
                    <a:lnTo>
                      <a:pt x="1114" y="485"/>
                    </a:lnTo>
                    <a:lnTo>
                      <a:pt x="1116" y="485"/>
                    </a:lnTo>
                    <a:lnTo>
                      <a:pt x="1118" y="486"/>
                    </a:lnTo>
                    <a:lnTo>
                      <a:pt x="1118" y="488"/>
                    </a:lnTo>
                    <a:lnTo>
                      <a:pt x="1120" y="488"/>
                    </a:lnTo>
                    <a:lnTo>
                      <a:pt x="1121" y="490"/>
                    </a:lnTo>
                    <a:lnTo>
                      <a:pt x="1123" y="492"/>
                    </a:lnTo>
                    <a:lnTo>
                      <a:pt x="1127" y="494"/>
                    </a:lnTo>
                    <a:lnTo>
                      <a:pt x="1129" y="495"/>
                    </a:lnTo>
                    <a:lnTo>
                      <a:pt x="1130" y="495"/>
                    </a:lnTo>
                    <a:lnTo>
                      <a:pt x="1130" y="495"/>
                    </a:lnTo>
                    <a:lnTo>
                      <a:pt x="1132" y="497"/>
                    </a:lnTo>
                    <a:lnTo>
                      <a:pt x="1132" y="499"/>
                    </a:lnTo>
                    <a:lnTo>
                      <a:pt x="1132" y="501"/>
                    </a:lnTo>
                    <a:lnTo>
                      <a:pt x="1130" y="503"/>
                    </a:lnTo>
                    <a:lnTo>
                      <a:pt x="1130" y="503"/>
                    </a:lnTo>
                    <a:lnTo>
                      <a:pt x="1130" y="503"/>
                    </a:lnTo>
                    <a:lnTo>
                      <a:pt x="1129" y="503"/>
                    </a:lnTo>
                    <a:lnTo>
                      <a:pt x="1127" y="503"/>
                    </a:lnTo>
                    <a:lnTo>
                      <a:pt x="1125" y="505"/>
                    </a:lnTo>
                    <a:lnTo>
                      <a:pt x="1125" y="505"/>
                    </a:lnTo>
                    <a:lnTo>
                      <a:pt x="1123" y="505"/>
                    </a:lnTo>
                    <a:lnTo>
                      <a:pt x="1121" y="506"/>
                    </a:lnTo>
                    <a:lnTo>
                      <a:pt x="1120" y="506"/>
                    </a:lnTo>
                    <a:lnTo>
                      <a:pt x="1120" y="508"/>
                    </a:lnTo>
                    <a:lnTo>
                      <a:pt x="1118" y="508"/>
                    </a:lnTo>
                    <a:lnTo>
                      <a:pt x="1116" y="508"/>
                    </a:lnTo>
                    <a:lnTo>
                      <a:pt x="1114" y="510"/>
                    </a:lnTo>
                    <a:lnTo>
                      <a:pt x="1111" y="510"/>
                    </a:lnTo>
                    <a:lnTo>
                      <a:pt x="1109" y="510"/>
                    </a:lnTo>
                    <a:lnTo>
                      <a:pt x="1105" y="510"/>
                    </a:lnTo>
                    <a:lnTo>
                      <a:pt x="1103" y="512"/>
                    </a:lnTo>
                    <a:lnTo>
                      <a:pt x="1098" y="512"/>
                    </a:lnTo>
                    <a:lnTo>
                      <a:pt x="1096" y="514"/>
                    </a:lnTo>
                    <a:lnTo>
                      <a:pt x="1094" y="514"/>
                    </a:lnTo>
                    <a:lnTo>
                      <a:pt x="1092" y="514"/>
                    </a:lnTo>
                    <a:lnTo>
                      <a:pt x="1092" y="514"/>
                    </a:lnTo>
                    <a:lnTo>
                      <a:pt x="1092" y="514"/>
                    </a:lnTo>
                    <a:lnTo>
                      <a:pt x="1092" y="515"/>
                    </a:lnTo>
                    <a:lnTo>
                      <a:pt x="1092" y="515"/>
                    </a:lnTo>
                    <a:lnTo>
                      <a:pt x="1092" y="515"/>
                    </a:lnTo>
                    <a:lnTo>
                      <a:pt x="1092" y="515"/>
                    </a:lnTo>
                    <a:lnTo>
                      <a:pt x="1091" y="515"/>
                    </a:lnTo>
                    <a:lnTo>
                      <a:pt x="1091" y="515"/>
                    </a:lnTo>
                    <a:lnTo>
                      <a:pt x="1091" y="521"/>
                    </a:lnTo>
                    <a:lnTo>
                      <a:pt x="1089" y="523"/>
                    </a:lnTo>
                    <a:lnTo>
                      <a:pt x="1089" y="524"/>
                    </a:lnTo>
                    <a:lnTo>
                      <a:pt x="1089" y="524"/>
                    </a:lnTo>
                    <a:lnTo>
                      <a:pt x="1089" y="524"/>
                    </a:lnTo>
                    <a:lnTo>
                      <a:pt x="1087" y="524"/>
                    </a:lnTo>
                    <a:lnTo>
                      <a:pt x="1087" y="524"/>
                    </a:lnTo>
                    <a:lnTo>
                      <a:pt x="1083" y="526"/>
                    </a:lnTo>
                    <a:lnTo>
                      <a:pt x="1080" y="526"/>
                    </a:lnTo>
                    <a:lnTo>
                      <a:pt x="1076" y="526"/>
                    </a:lnTo>
                    <a:lnTo>
                      <a:pt x="1074" y="526"/>
                    </a:lnTo>
                    <a:lnTo>
                      <a:pt x="1073" y="528"/>
                    </a:lnTo>
                    <a:lnTo>
                      <a:pt x="1071" y="530"/>
                    </a:lnTo>
                    <a:lnTo>
                      <a:pt x="1071" y="530"/>
                    </a:lnTo>
                    <a:lnTo>
                      <a:pt x="1071" y="530"/>
                    </a:lnTo>
                    <a:lnTo>
                      <a:pt x="1071" y="532"/>
                    </a:lnTo>
                    <a:lnTo>
                      <a:pt x="1071" y="532"/>
                    </a:lnTo>
                    <a:lnTo>
                      <a:pt x="1071" y="533"/>
                    </a:lnTo>
                    <a:lnTo>
                      <a:pt x="1071" y="533"/>
                    </a:lnTo>
                    <a:lnTo>
                      <a:pt x="1071" y="533"/>
                    </a:lnTo>
                    <a:lnTo>
                      <a:pt x="1071" y="533"/>
                    </a:lnTo>
                    <a:lnTo>
                      <a:pt x="1069" y="535"/>
                    </a:lnTo>
                    <a:lnTo>
                      <a:pt x="1069" y="535"/>
                    </a:lnTo>
                    <a:lnTo>
                      <a:pt x="1069" y="537"/>
                    </a:lnTo>
                    <a:lnTo>
                      <a:pt x="1069" y="539"/>
                    </a:lnTo>
                    <a:lnTo>
                      <a:pt x="1071" y="541"/>
                    </a:lnTo>
                    <a:lnTo>
                      <a:pt x="1071" y="544"/>
                    </a:lnTo>
                    <a:lnTo>
                      <a:pt x="1073" y="546"/>
                    </a:lnTo>
                    <a:lnTo>
                      <a:pt x="1076" y="548"/>
                    </a:lnTo>
                    <a:lnTo>
                      <a:pt x="1078" y="550"/>
                    </a:lnTo>
                    <a:lnTo>
                      <a:pt x="1080" y="552"/>
                    </a:lnTo>
                    <a:lnTo>
                      <a:pt x="1083" y="553"/>
                    </a:lnTo>
                    <a:lnTo>
                      <a:pt x="1085" y="555"/>
                    </a:lnTo>
                    <a:lnTo>
                      <a:pt x="1087" y="559"/>
                    </a:lnTo>
                    <a:lnTo>
                      <a:pt x="1089" y="561"/>
                    </a:lnTo>
                    <a:lnTo>
                      <a:pt x="1091" y="562"/>
                    </a:lnTo>
                    <a:lnTo>
                      <a:pt x="1091" y="564"/>
                    </a:lnTo>
                    <a:lnTo>
                      <a:pt x="1092" y="566"/>
                    </a:lnTo>
                    <a:lnTo>
                      <a:pt x="1094" y="570"/>
                    </a:lnTo>
                    <a:lnTo>
                      <a:pt x="1096" y="571"/>
                    </a:lnTo>
                    <a:lnTo>
                      <a:pt x="1096" y="573"/>
                    </a:lnTo>
                    <a:lnTo>
                      <a:pt x="1096" y="575"/>
                    </a:lnTo>
                    <a:lnTo>
                      <a:pt x="1096" y="577"/>
                    </a:lnTo>
                    <a:lnTo>
                      <a:pt x="1094" y="579"/>
                    </a:lnTo>
                    <a:lnTo>
                      <a:pt x="1094" y="582"/>
                    </a:lnTo>
                    <a:lnTo>
                      <a:pt x="1094" y="586"/>
                    </a:lnTo>
                    <a:lnTo>
                      <a:pt x="1094" y="588"/>
                    </a:lnTo>
                    <a:lnTo>
                      <a:pt x="1092" y="590"/>
                    </a:lnTo>
                    <a:lnTo>
                      <a:pt x="1092" y="590"/>
                    </a:lnTo>
                    <a:lnTo>
                      <a:pt x="1092" y="590"/>
                    </a:lnTo>
                    <a:lnTo>
                      <a:pt x="1091" y="591"/>
                    </a:lnTo>
                    <a:lnTo>
                      <a:pt x="1087" y="593"/>
                    </a:lnTo>
                    <a:lnTo>
                      <a:pt x="1085" y="593"/>
                    </a:lnTo>
                    <a:lnTo>
                      <a:pt x="1083" y="595"/>
                    </a:lnTo>
                    <a:lnTo>
                      <a:pt x="1080" y="595"/>
                    </a:lnTo>
                    <a:lnTo>
                      <a:pt x="1078" y="597"/>
                    </a:lnTo>
                    <a:lnTo>
                      <a:pt x="1076" y="599"/>
                    </a:lnTo>
                    <a:lnTo>
                      <a:pt x="1074" y="600"/>
                    </a:lnTo>
                    <a:lnTo>
                      <a:pt x="1074" y="600"/>
                    </a:lnTo>
                    <a:lnTo>
                      <a:pt x="1074" y="600"/>
                    </a:lnTo>
                    <a:lnTo>
                      <a:pt x="1074" y="602"/>
                    </a:lnTo>
                    <a:lnTo>
                      <a:pt x="1074" y="602"/>
                    </a:lnTo>
                    <a:lnTo>
                      <a:pt x="1074" y="602"/>
                    </a:lnTo>
                    <a:lnTo>
                      <a:pt x="1076" y="602"/>
                    </a:lnTo>
                    <a:lnTo>
                      <a:pt x="1076" y="602"/>
                    </a:lnTo>
                    <a:lnTo>
                      <a:pt x="1076" y="604"/>
                    </a:lnTo>
                    <a:lnTo>
                      <a:pt x="1076" y="604"/>
                    </a:lnTo>
                    <a:lnTo>
                      <a:pt x="1078" y="604"/>
                    </a:lnTo>
                    <a:lnTo>
                      <a:pt x="1078" y="604"/>
                    </a:lnTo>
                    <a:lnTo>
                      <a:pt x="1078" y="606"/>
                    </a:lnTo>
                    <a:lnTo>
                      <a:pt x="1078" y="606"/>
                    </a:lnTo>
                    <a:lnTo>
                      <a:pt x="1078" y="606"/>
                    </a:lnTo>
                    <a:lnTo>
                      <a:pt x="1078" y="606"/>
                    </a:lnTo>
                    <a:lnTo>
                      <a:pt x="1080" y="609"/>
                    </a:lnTo>
                    <a:lnTo>
                      <a:pt x="1082" y="613"/>
                    </a:lnTo>
                    <a:lnTo>
                      <a:pt x="1085" y="615"/>
                    </a:lnTo>
                    <a:lnTo>
                      <a:pt x="1089" y="617"/>
                    </a:lnTo>
                    <a:lnTo>
                      <a:pt x="1091" y="617"/>
                    </a:lnTo>
                    <a:lnTo>
                      <a:pt x="1094" y="617"/>
                    </a:lnTo>
                    <a:lnTo>
                      <a:pt x="1100" y="615"/>
                    </a:lnTo>
                    <a:lnTo>
                      <a:pt x="1102" y="615"/>
                    </a:lnTo>
                    <a:lnTo>
                      <a:pt x="1109" y="613"/>
                    </a:lnTo>
                    <a:lnTo>
                      <a:pt x="1112" y="613"/>
                    </a:lnTo>
                    <a:lnTo>
                      <a:pt x="1114" y="613"/>
                    </a:lnTo>
                    <a:lnTo>
                      <a:pt x="1114" y="615"/>
                    </a:lnTo>
                    <a:lnTo>
                      <a:pt x="1118" y="615"/>
                    </a:lnTo>
                    <a:lnTo>
                      <a:pt x="1118" y="615"/>
                    </a:lnTo>
                    <a:lnTo>
                      <a:pt x="1120" y="617"/>
                    </a:lnTo>
                    <a:lnTo>
                      <a:pt x="1121" y="617"/>
                    </a:lnTo>
                    <a:lnTo>
                      <a:pt x="1121" y="617"/>
                    </a:lnTo>
                    <a:lnTo>
                      <a:pt x="1121" y="617"/>
                    </a:lnTo>
                    <a:lnTo>
                      <a:pt x="1123" y="617"/>
                    </a:lnTo>
                    <a:lnTo>
                      <a:pt x="1123" y="617"/>
                    </a:lnTo>
                    <a:lnTo>
                      <a:pt x="1123" y="617"/>
                    </a:lnTo>
                    <a:lnTo>
                      <a:pt x="1123" y="617"/>
                    </a:lnTo>
                    <a:lnTo>
                      <a:pt x="1123" y="617"/>
                    </a:lnTo>
                    <a:lnTo>
                      <a:pt x="1125" y="618"/>
                    </a:lnTo>
                    <a:lnTo>
                      <a:pt x="1125" y="618"/>
                    </a:lnTo>
                    <a:lnTo>
                      <a:pt x="1125" y="620"/>
                    </a:lnTo>
                    <a:lnTo>
                      <a:pt x="1125" y="620"/>
                    </a:lnTo>
                    <a:lnTo>
                      <a:pt x="1125" y="620"/>
                    </a:lnTo>
                    <a:lnTo>
                      <a:pt x="1123" y="620"/>
                    </a:lnTo>
                    <a:lnTo>
                      <a:pt x="1123" y="620"/>
                    </a:lnTo>
                    <a:lnTo>
                      <a:pt x="1123" y="622"/>
                    </a:lnTo>
                    <a:lnTo>
                      <a:pt x="1123" y="622"/>
                    </a:lnTo>
                    <a:lnTo>
                      <a:pt x="1123" y="622"/>
                    </a:lnTo>
                    <a:lnTo>
                      <a:pt x="1121" y="624"/>
                    </a:lnTo>
                    <a:lnTo>
                      <a:pt x="1121" y="624"/>
                    </a:lnTo>
                    <a:lnTo>
                      <a:pt x="1118" y="628"/>
                    </a:lnTo>
                    <a:lnTo>
                      <a:pt x="1116" y="629"/>
                    </a:lnTo>
                    <a:lnTo>
                      <a:pt x="1114" y="631"/>
                    </a:lnTo>
                    <a:lnTo>
                      <a:pt x="1112" y="633"/>
                    </a:lnTo>
                    <a:lnTo>
                      <a:pt x="1109" y="637"/>
                    </a:lnTo>
                    <a:lnTo>
                      <a:pt x="1109" y="638"/>
                    </a:lnTo>
                    <a:lnTo>
                      <a:pt x="1109" y="638"/>
                    </a:lnTo>
                    <a:lnTo>
                      <a:pt x="1109" y="638"/>
                    </a:lnTo>
                    <a:lnTo>
                      <a:pt x="1107" y="638"/>
                    </a:lnTo>
                    <a:lnTo>
                      <a:pt x="1107" y="638"/>
                    </a:lnTo>
                    <a:lnTo>
                      <a:pt x="1107" y="638"/>
                    </a:lnTo>
                    <a:lnTo>
                      <a:pt x="1107" y="638"/>
                    </a:lnTo>
                    <a:lnTo>
                      <a:pt x="1105" y="638"/>
                    </a:lnTo>
                    <a:lnTo>
                      <a:pt x="1105" y="640"/>
                    </a:lnTo>
                    <a:lnTo>
                      <a:pt x="1102" y="640"/>
                    </a:lnTo>
                    <a:lnTo>
                      <a:pt x="1100" y="642"/>
                    </a:lnTo>
                    <a:lnTo>
                      <a:pt x="1096" y="644"/>
                    </a:lnTo>
                    <a:lnTo>
                      <a:pt x="1094" y="647"/>
                    </a:lnTo>
                    <a:lnTo>
                      <a:pt x="1091" y="653"/>
                    </a:lnTo>
                    <a:lnTo>
                      <a:pt x="1089" y="655"/>
                    </a:lnTo>
                    <a:lnTo>
                      <a:pt x="1085" y="658"/>
                    </a:lnTo>
                    <a:lnTo>
                      <a:pt x="1083" y="658"/>
                    </a:lnTo>
                    <a:lnTo>
                      <a:pt x="1082" y="658"/>
                    </a:lnTo>
                    <a:lnTo>
                      <a:pt x="1082" y="658"/>
                    </a:lnTo>
                    <a:lnTo>
                      <a:pt x="1082" y="658"/>
                    </a:lnTo>
                    <a:lnTo>
                      <a:pt x="1082" y="658"/>
                    </a:lnTo>
                    <a:lnTo>
                      <a:pt x="1082" y="658"/>
                    </a:lnTo>
                    <a:lnTo>
                      <a:pt x="1080" y="656"/>
                    </a:lnTo>
                    <a:lnTo>
                      <a:pt x="1078" y="655"/>
                    </a:lnTo>
                    <a:lnTo>
                      <a:pt x="1074" y="649"/>
                    </a:lnTo>
                    <a:lnTo>
                      <a:pt x="1073" y="644"/>
                    </a:lnTo>
                    <a:lnTo>
                      <a:pt x="1071" y="642"/>
                    </a:lnTo>
                    <a:lnTo>
                      <a:pt x="1069" y="640"/>
                    </a:lnTo>
                    <a:lnTo>
                      <a:pt x="1067" y="640"/>
                    </a:lnTo>
                    <a:lnTo>
                      <a:pt x="1065" y="640"/>
                    </a:lnTo>
                    <a:lnTo>
                      <a:pt x="1065" y="640"/>
                    </a:lnTo>
                    <a:lnTo>
                      <a:pt x="1064" y="640"/>
                    </a:lnTo>
                    <a:lnTo>
                      <a:pt x="1064" y="640"/>
                    </a:lnTo>
                    <a:lnTo>
                      <a:pt x="1064" y="640"/>
                    </a:lnTo>
                    <a:lnTo>
                      <a:pt x="1064" y="642"/>
                    </a:lnTo>
                    <a:lnTo>
                      <a:pt x="1062" y="642"/>
                    </a:lnTo>
                    <a:lnTo>
                      <a:pt x="1062" y="642"/>
                    </a:lnTo>
                    <a:lnTo>
                      <a:pt x="1062" y="642"/>
                    </a:lnTo>
                    <a:lnTo>
                      <a:pt x="1060" y="642"/>
                    </a:lnTo>
                    <a:lnTo>
                      <a:pt x="1060" y="642"/>
                    </a:lnTo>
                    <a:lnTo>
                      <a:pt x="1060" y="642"/>
                    </a:lnTo>
                    <a:lnTo>
                      <a:pt x="1058" y="642"/>
                    </a:lnTo>
                    <a:lnTo>
                      <a:pt x="1055" y="644"/>
                    </a:lnTo>
                    <a:lnTo>
                      <a:pt x="1051" y="647"/>
                    </a:lnTo>
                    <a:lnTo>
                      <a:pt x="1051" y="651"/>
                    </a:lnTo>
                    <a:lnTo>
                      <a:pt x="1049" y="655"/>
                    </a:lnTo>
                    <a:lnTo>
                      <a:pt x="1051" y="658"/>
                    </a:lnTo>
                    <a:lnTo>
                      <a:pt x="1051" y="658"/>
                    </a:lnTo>
                    <a:lnTo>
                      <a:pt x="1051" y="658"/>
                    </a:lnTo>
                    <a:lnTo>
                      <a:pt x="1051" y="662"/>
                    </a:lnTo>
                    <a:lnTo>
                      <a:pt x="1051" y="664"/>
                    </a:lnTo>
                    <a:lnTo>
                      <a:pt x="1051" y="664"/>
                    </a:lnTo>
                    <a:lnTo>
                      <a:pt x="1051" y="664"/>
                    </a:lnTo>
                    <a:lnTo>
                      <a:pt x="1053" y="666"/>
                    </a:lnTo>
                    <a:lnTo>
                      <a:pt x="1053" y="666"/>
                    </a:lnTo>
                    <a:lnTo>
                      <a:pt x="1051" y="671"/>
                    </a:lnTo>
                    <a:lnTo>
                      <a:pt x="1051" y="676"/>
                    </a:lnTo>
                    <a:lnTo>
                      <a:pt x="1051" y="676"/>
                    </a:lnTo>
                    <a:lnTo>
                      <a:pt x="1051" y="678"/>
                    </a:lnTo>
                    <a:lnTo>
                      <a:pt x="1051" y="680"/>
                    </a:lnTo>
                    <a:lnTo>
                      <a:pt x="1051" y="684"/>
                    </a:lnTo>
                    <a:lnTo>
                      <a:pt x="1051" y="687"/>
                    </a:lnTo>
                    <a:lnTo>
                      <a:pt x="1051" y="691"/>
                    </a:lnTo>
                    <a:lnTo>
                      <a:pt x="1049" y="693"/>
                    </a:lnTo>
                    <a:lnTo>
                      <a:pt x="1047" y="696"/>
                    </a:lnTo>
                    <a:lnTo>
                      <a:pt x="1045" y="696"/>
                    </a:lnTo>
                    <a:lnTo>
                      <a:pt x="1045" y="696"/>
                    </a:lnTo>
                    <a:lnTo>
                      <a:pt x="1045" y="696"/>
                    </a:lnTo>
                    <a:lnTo>
                      <a:pt x="1045" y="698"/>
                    </a:lnTo>
                    <a:lnTo>
                      <a:pt x="1042" y="700"/>
                    </a:lnTo>
                    <a:lnTo>
                      <a:pt x="1040" y="702"/>
                    </a:lnTo>
                    <a:lnTo>
                      <a:pt x="1038" y="703"/>
                    </a:lnTo>
                    <a:lnTo>
                      <a:pt x="1035" y="705"/>
                    </a:lnTo>
                    <a:lnTo>
                      <a:pt x="1029" y="705"/>
                    </a:lnTo>
                    <a:lnTo>
                      <a:pt x="1020" y="703"/>
                    </a:lnTo>
                    <a:lnTo>
                      <a:pt x="1018" y="703"/>
                    </a:lnTo>
                    <a:lnTo>
                      <a:pt x="1018" y="703"/>
                    </a:lnTo>
                    <a:lnTo>
                      <a:pt x="1015" y="703"/>
                    </a:lnTo>
                    <a:lnTo>
                      <a:pt x="1015" y="703"/>
                    </a:lnTo>
                    <a:lnTo>
                      <a:pt x="1009" y="703"/>
                    </a:lnTo>
                    <a:lnTo>
                      <a:pt x="1009" y="703"/>
                    </a:lnTo>
                    <a:lnTo>
                      <a:pt x="1007" y="705"/>
                    </a:lnTo>
                    <a:lnTo>
                      <a:pt x="1007" y="705"/>
                    </a:lnTo>
                    <a:lnTo>
                      <a:pt x="1006" y="705"/>
                    </a:lnTo>
                    <a:lnTo>
                      <a:pt x="1006" y="705"/>
                    </a:lnTo>
                    <a:lnTo>
                      <a:pt x="1006" y="705"/>
                    </a:lnTo>
                    <a:lnTo>
                      <a:pt x="1006" y="705"/>
                    </a:lnTo>
                    <a:lnTo>
                      <a:pt x="1004" y="705"/>
                    </a:lnTo>
                    <a:lnTo>
                      <a:pt x="1004" y="705"/>
                    </a:lnTo>
                    <a:lnTo>
                      <a:pt x="1004" y="707"/>
                    </a:lnTo>
                    <a:lnTo>
                      <a:pt x="1004" y="707"/>
                    </a:lnTo>
                    <a:lnTo>
                      <a:pt x="1004" y="707"/>
                    </a:lnTo>
                    <a:lnTo>
                      <a:pt x="1004" y="707"/>
                    </a:lnTo>
                    <a:lnTo>
                      <a:pt x="1004" y="713"/>
                    </a:lnTo>
                    <a:lnTo>
                      <a:pt x="1004" y="716"/>
                    </a:lnTo>
                    <a:lnTo>
                      <a:pt x="1006" y="716"/>
                    </a:lnTo>
                    <a:lnTo>
                      <a:pt x="1006" y="718"/>
                    </a:lnTo>
                    <a:lnTo>
                      <a:pt x="1007" y="718"/>
                    </a:lnTo>
                    <a:lnTo>
                      <a:pt x="1007" y="718"/>
                    </a:lnTo>
                    <a:lnTo>
                      <a:pt x="1007" y="720"/>
                    </a:lnTo>
                    <a:lnTo>
                      <a:pt x="1007" y="722"/>
                    </a:lnTo>
                    <a:lnTo>
                      <a:pt x="1007" y="722"/>
                    </a:lnTo>
                    <a:lnTo>
                      <a:pt x="1007" y="722"/>
                    </a:lnTo>
                    <a:lnTo>
                      <a:pt x="1007" y="727"/>
                    </a:lnTo>
                    <a:lnTo>
                      <a:pt x="1007" y="727"/>
                    </a:lnTo>
                    <a:lnTo>
                      <a:pt x="1006" y="731"/>
                    </a:lnTo>
                    <a:lnTo>
                      <a:pt x="1006" y="731"/>
                    </a:lnTo>
                    <a:lnTo>
                      <a:pt x="1006" y="731"/>
                    </a:lnTo>
                    <a:lnTo>
                      <a:pt x="1004" y="736"/>
                    </a:lnTo>
                    <a:lnTo>
                      <a:pt x="1004" y="738"/>
                    </a:lnTo>
                    <a:lnTo>
                      <a:pt x="1002" y="740"/>
                    </a:lnTo>
                    <a:lnTo>
                      <a:pt x="1000" y="741"/>
                    </a:lnTo>
                    <a:lnTo>
                      <a:pt x="997" y="741"/>
                    </a:lnTo>
                    <a:lnTo>
                      <a:pt x="995" y="740"/>
                    </a:lnTo>
                    <a:lnTo>
                      <a:pt x="993" y="740"/>
                    </a:lnTo>
                    <a:lnTo>
                      <a:pt x="991" y="740"/>
                    </a:lnTo>
                    <a:lnTo>
                      <a:pt x="991" y="740"/>
                    </a:lnTo>
                    <a:lnTo>
                      <a:pt x="989" y="740"/>
                    </a:lnTo>
                    <a:lnTo>
                      <a:pt x="989" y="738"/>
                    </a:lnTo>
                    <a:lnTo>
                      <a:pt x="988" y="736"/>
                    </a:lnTo>
                    <a:lnTo>
                      <a:pt x="984" y="734"/>
                    </a:lnTo>
                    <a:lnTo>
                      <a:pt x="984" y="734"/>
                    </a:lnTo>
                    <a:lnTo>
                      <a:pt x="982" y="731"/>
                    </a:lnTo>
                    <a:lnTo>
                      <a:pt x="982" y="731"/>
                    </a:lnTo>
                    <a:lnTo>
                      <a:pt x="980" y="729"/>
                    </a:lnTo>
                    <a:lnTo>
                      <a:pt x="980" y="727"/>
                    </a:lnTo>
                    <a:lnTo>
                      <a:pt x="977" y="722"/>
                    </a:lnTo>
                    <a:lnTo>
                      <a:pt x="973" y="720"/>
                    </a:lnTo>
                    <a:lnTo>
                      <a:pt x="971" y="718"/>
                    </a:lnTo>
                    <a:lnTo>
                      <a:pt x="968" y="718"/>
                    </a:lnTo>
                    <a:lnTo>
                      <a:pt x="968" y="718"/>
                    </a:lnTo>
                    <a:lnTo>
                      <a:pt x="968" y="718"/>
                    </a:lnTo>
                    <a:lnTo>
                      <a:pt x="966" y="718"/>
                    </a:lnTo>
                    <a:lnTo>
                      <a:pt x="964" y="720"/>
                    </a:lnTo>
                    <a:lnTo>
                      <a:pt x="964" y="722"/>
                    </a:lnTo>
                    <a:lnTo>
                      <a:pt x="962" y="723"/>
                    </a:lnTo>
                    <a:lnTo>
                      <a:pt x="962" y="723"/>
                    </a:lnTo>
                    <a:lnTo>
                      <a:pt x="962" y="729"/>
                    </a:lnTo>
                    <a:lnTo>
                      <a:pt x="962" y="731"/>
                    </a:lnTo>
                    <a:lnTo>
                      <a:pt x="962" y="731"/>
                    </a:lnTo>
                    <a:lnTo>
                      <a:pt x="962" y="732"/>
                    </a:lnTo>
                    <a:lnTo>
                      <a:pt x="962" y="732"/>
                    </a:lnTo>
                    <a:lnTo>
                      <a:pt x="962" y="732"/>
                    </a:lnTo>
                    <a:lnTo>
                      <a:pt x="962" y="734"/>
                    </a:lnTo>
                    <a:lnTo>
                      <a:pt x="960" y="738"/>
                    </a:lnTo>
                    <a:lnTo>
                      <a:pt x="960" y="738"/>
                    </a:lnTo>
                    <a:lnTo>
                      <a:pt x="957" y="740"/>
                    </a:lnTo>
                    <a:lnTo>
                      <a:pt x="957" y="740"/>
                    </a:lnTo>
                    <a:lnTo>
                      <a:pt x="957" y="741"/>
                    </a:lnTo>
                    <a:lnTo>
                      <a:pt x="957" y="741"/>
                    </a:lnTo>
                    <a:lnTo>
                      <a:pt x="953" y="743"/>
                    </a:lnTo>
                    <a:lnTo>
                      <a:pt x="950" y="745"/>
                    </a:lnTo>
                    <a:lnTo>
                      <a:pt x="948" y="747"/>
                    </a:lnTo>
                    <a:lnTo>
                      <a:pt x="948" y="747"/>
                    </a:lnTo>
                    <a:lnTo>
                      <a:pt x="948" y="747"/>
                    </a:lnTo>
                    <a:lnTo>
                      <a:pt x="948" y="747"/>
                    </a:lnTo>
                    <a:lnTo>
                      <a:pt x="948" y="747"/>
                    </a:lnTo>
                    <a:lnTo>
                      <a:pt x="948" y="747"/>
                    </a:lnTo>
                    <a:lnTo>
                      <a:pt x="948" y="747"/>
                    </a:lnTo>
                    <a:lnTo>
                      <a:pt x="948" y="749"/>
                    </a:lnTo>
                    <a:lnTo>
                      <a:pt x="946" y="751"/>
                    </a:lnTo>
                    <a:lnTo>
                      <a:pt x="946" y="751"/>
                    </a:lnTo>
                    <a:lnTo>
                      <a:pt x="946" y="751"/>
                    </a:lnTo>
                    <a:lnTo>
                      <a:pt x="946" y="752"/>
                    </a:lnTo>
                    <a:lnTo>
                      <a:pt x="944" y="752"/>
                    </a:lnTo>
                    <a:lnTo>
                      <a:pt x="942" y="754"/>
                    </a:lnTo>
                    <a:lnTo>
                      <a:pt x="939" y="754"/>
                    </a:lnTo>
                    <a:lnTo>
                      <a:pt x="935" y="752"/>
                    </a:lnTo>
                    <a:lnTo>
                      <a:pt x="932" y="751"/>
                    </a:lnTo>
                    <a:lnTo>
                      <a:pt x="930" y="751"/>
                    </a:lnTo>
                    <a:lnTo>
                      <a:pt x="928" y="749"/>
                    </a:lnTo>
                    <a:lnTo>
                      <a:pt x="926" y="747"/>
                    </a:lnTo>
                    <a:lnTo>
                      <a:pt x="926" y="747"/>
                    </a:lnTo>
                    <a:lnTo>
                      <a:pt x="924" y="747"/>
                    </a:lnTo>
                    <a:lnTo>
                      <a:pt x="924" y="747"/>
                    </a:lnTo>
                    <a:lnTo>
                      <a:pt x="922" y="747"/>
                    </a:lnTo>
                    <a:lnTo>
                      <a:pt x="921" y="747"/>
                    </a:lnTo>
                    <a:lnTo>
                      <a:pt x="921" y="747"/>
                    </a:lnTo>
                    <a:lnTo>
                      <a:pt x="919" y="747"/>
                    </a:lnTo>
                    <a:lnTo>
                      <a:pt x="919" y="747"/>
                    </a:lnTo>
                    <a:lnTo>
                      <a:pt x="919" y="747"/>
                    </a:lnTo>
                    <a:lnTo>
                      <a:pt x="919" y="747"/>
                    </a:lnTo>
                    <a:lnTo>
                      <a:pt x="917" y="747"/>
                    </a:lnTo>
                    <a:lnTo>
                      <a:pt x="915" y="749"/>
                    </a:lnTo>
                    <a:lnTo>
                      <a:pt x="912" y="752"/>
                    </a:lnTo>
                    <a:lnTo>
                      <a:pt x="908" y="754"/>
                    </a:lnTo>
                    <a:lnTo>
                      <a:pt x="906" y="756"/>
                    </a:lnTo>
                    <a:lnTo>
                      <a:pt x="901" y="756"/>
                    </a:lnTo>
                    <a:lnTo>
                      <a:pt x="895" y="758"/>
                    </a:lnTo>
                    <a:lnTo>
                      <a:pt x="883" y="758"/>
                    </a:lnTo>
                    <a:lnTo>
                      <a:pt x="875" y="756"/>
                    </a:lnTo>
                    <a:lnTo>
                      <a:pt x="872" y="756"/>
                    </a:lnTo>
                    <a:lnTo>
                      <a:pt x="870" y="752"/>
                    </a:lnTo>
                    <a:lnTo>
                      <a:pt x="870" y="751"/>
                    </a:lnTo>
                    <a:lnTo>
                      <a:pt x="870" y="749"/>
                    </a:lnTo>
                    <a:lnTo>
                      <a:pt x="870" y="741"/>
                    </a:lnTo>
                    <a:lnTo>
                      <a:pt x="870" y="736"/>
                    </a:lnTo>
                    <a:lnTo>
                      <a:pt x="870" y="729"/>
                    </a:lnTo>
                    <a:lnTo>
                      <a:pt x="872" y="723"/>
                    </a:lnTo>
                    <a:lnTo>
                      <a:pt x="870" y="722"/>
                    </a:lnTo>
                    <a:lnTo>
                      <a:pt x="870" y="722"/>
                    </a:lnTo>
                    <a:lnTo>
                      <a:pt x="870" y="720"/>
                    </a:lnTo>
                    <a:lnTo>
                      <a:pt x="870" y="720"/>
                    </a:lnTo>
                    <a:lnTo>
                      <a:pt x="870" y="718"/>
                    </a:lnTo>
                    <a:lnTo>
                      <a:pt x="868" y="716"/>
                    </a:lnTo>
                    <a:lnTo>
                      <a:pt x="865" y="714"/>
                    </a:lnTo>
                    <a:lnTo>
                      <a:pt x="861" y="714"/>
                    </a:lnTo>
                    <a:lnTo>
                      <a:pt x="859" y="714"/>
                    </a:lnTo>
                    <a:lnTo>
                      <a:pt x="859" y="714"/>
                    </a:lnTo>
                    <a:lnTo>
                      <a:pt x="856" y="714"/>
                    </a:lnTo>
                    <a:lnTo>
                      <a:pt x="854" y="716"/>
                    </a:lnTo>
                    <a:lnTo>
                      <a:pt x="852" y="718"/>
                    </a:lnTo>
                    <a:lnTo>
                      <a:pt x="850" y="718"/>
                    </a:lnTo>
                    <a:lnTo>
                      <a:pt x="848" y="722"/>
                    </a:lnTo>
                    <a:lnTo>
                      <a:pt x="845" y="723"/>
                    </a:lnTo>
                    <a:lnTo>
                      <a:pt x="843" y="727"/>
                    </a:lnTo>
                    <a:lnTo>
                      <a:pt x="841" y="727"/>
                    </a:lnTo>
                    <a:lnTo>
                      <a:pt x="836" y="731"/>
                    </a:lnTo>
                    <a:lnTo>
                      <a:pt x="836" y="731"/>
                    </a:lnTo>
                    <a:lnTo>
                      <a:pt x="834" y="732"/>
                    </a:lnTo>
                    <a:lnTo>
                      <a:pt x="832" y="734"/>
                    </a:lnTo>
                    <a:lnTo>
                      <a:pt x="832" y="736"/>
                    </a:lnTo>
                    <a:lnTo>
                      <a:pt x="830" y="738"/>
                    </a:lnTo>
                    <a:lnTo>
                      <a:pt x="828" y="740"/>
                    </a:lnTo>
                    <a:lnTo>
                      <a:pt x="828" y="741"/>
                    </a:lnTo>
                    <a:lnTo>
                      <a:pt x="828" y="741"/>
                    </a:lnTo>
                    <a:lnTo>
                      <a:pt x="828" y="743"/>
                    </a:lnTo>
                    <a:lnTo>
                      <a:pt x="828" y="743"/>
                    </a:lnTo>
                    <a:lnTo>
                      <a:pt x="828" y="745"/>
                    </a:lnTo>
                    <a:lnTo>
                      <a:pt x="828" y="745"/>
                    </a:lnTo>
                    <a:lnTo>
                      <a:pt x="827" y="747"/>
                    </a:lnTo>
                    <a:lnTo>
                      <a:pt x="827" y="747"/>
                    </a:lnTo>
                    <a:lnTo>
                      <a:pt x="827" y="747"/>
                    </a:lnTo>
                    <a:lnTo>
                      <a:pt x="827" y="747"/>
                    </a:lnTo>
                    <a:lnTo>
                      <a:pt x="827" y="747"/>
                    </a:lnTo>
                    <a:lnTo>
                      <a:pt x="825" y="747"/>
                    </a:lnTo>
                    <a:lnTo>
                      <a:pt x="825" y="747"/>
                    </a:lnTo>
                    <a:lnTo>
                      <a:pt x="821" y="751"/>
                    </a:lnTo>
                    <a:lnTo>
                      <a:pt x="821" y="752"/>
                    </a:lnTo>
                    <a:lnTo>
                      <a:pt x="819" y="752"/>
                    </a:lnTo>
                    <a:lnTo>
                      <a:pt x="819" y="754"/>
                    </a:lnTo>
                    <a:lnTo>
                      <a:pt x="819" y="756"/>
                    </a:lnTo>
                    <a:lnTo>
                      <a:pt x="819" y="758"/>
                    </a:lnTo>
                    <a:lnTo>
                      <a:pt x="819" y="758"/>
                    </a:lnTo>
                    <a:lnTo>
                      <a:pt x="823" y="760"/>
                    </a:lnTo>
                    <a:lnTo>
                      <a:pt x="827" y="761"/>
                    </a:lnTo>
                    <a:lnTo>
                      <a:pt x="830" y="761"/>
                    </a:lnTo>
                    <a:lnTo>
                      <a:pt x="836" y="761"/>
                    </a:lnTo>
                    <a:lnTo>
                      <a:pt x="839" y="761"/>
                    </a:lnTo>
                    <a:lnTo>
                      <a:pt x="843" y="763"/>
                    </a:lnTo>
                    <a:lnTo>
                      <a:pt x="843" y="763"/>
                    </a:lnTo>
                    <a:lnTo>
                      <a:pt x="845" y="765"/>
                    </a:lnTo>
                    <a:lnTo>
                      <a:pt x="847" y="767"/>
                    </a:lnTo>
                    <a:lnTo>
                      <a:pt x="847" y="770"/>
                    </a:lnTo>
                    <a:lnTo>
                      <a:pt x="848" y="774"/>
                    </a:lnTo>
                    <a:lnTo>
                      <a:pt x="847" y="778"/>
                    </a:lnTo>
                    <a:lnTo>
                      <a:pt x="845" y="783"/>
                    </a:lnTo>
                    <a:lnTo>
                      <a:pt x="845" y="787"/>
                    </a:lnTo>
                    <a:lnTo>
                      <a:pt x="841" y="790"/>
                    </a:lnTo>
                    <a:lnTo>
                      <a:pt x="839" y="796"/>
                    </a:lnTo>
                    <a:lnTo>
                      <a:pt x="837" y="799"/>
                    </a:lnTo>
                    <a:lnTo>
                      <a:pt x="837" y="801"/>
                    </a:lnTo>
                    <a:lnTo>
                      <a:pt x="837" y="801"/>
                    </a:lnTo>
                    <a:lnTo>
                      <a:pt x="837" y="805"/>
                    </a:lnTo>
                    <a:lnTo>
                      <a:pt x="839" y="808"/>
                    </a:lnTo>
                    <a:lnTo>
                      <a:pt x="841" y="808"/>
                    </a:lnTo>
                    <a:lnTo>
                      <a:pt x="845" y="812"/>
                    </a:lnTo>
                    <a:lnTo>
                      <a:pt x="850" y="816"/>
                    </a:lnTo>
                    <a:lnTo>
                      <a:pt x="852" y="817"/>
                    </a:lnTo>
                    <a:lnTo>
                      <a:pt x="852" y="819"/>
                    </a:lnTo>
                    <a:lnTo>
                      <a:pt x="852" y="819"/>
                    </a:lnTo>
                    <a:lnTo>
                      <a:pt x="852" y="821"/>
                    </a:lnTo>
                    <a:lnTo>
                      <a:pt x="852" y="823"/>
                    </a:lnTo>
                    <a:lnTo>
                      <a:pt x="852" y="823"/>
                    </a:lnTo>
                    <a:lnTo>
                      <a:pt x="850" y="823"/>
                    </a:lnTo>
                    <a:lnTo>
                      <a:pt x="850" y="823"/>
                    </a:lnTo>
                    <a:lnTo>
                      <a:pt x="850" y="823"/>
                    </a:lnTo>
                    <a:lnTo>
                      <a:pt x="850" y="823"/>
                    </a:lnTo>
                    <a:lnTo>
                      <a:pt x="850" y="825"/>
                    </a:lnTo>
                    <a:lnTo>
                      <a:pt x="848" y="825"/>
                    </a:lnTo>
                    <a:lnTo>
                      <a:pt x="848" y="825"/>
                    </a:lnTo>
                    <a:lnTo>
                      <a:pt x="848" y="825"/>
                    </a:lnTo>
                    <a:lnTo>
                      <a:pt x="848" y="827"/>
                    </a:lnTo>
                    <a:lnTo>
                      <a:pt x="848" y="827"/>
                    </a:lnTo>
                    <a:lnTo>
                      <a:pt x="848" y="828"/>
                    </a:lnTo>
                    <a:lnTo>
                      <a:pt x="847" y="832"/>
                    </a:lnTo>
                    <a:lnTo>
                      <a:pt x="845" y="832"/>
                    </a:lnTo>
                    <a:lnTo>
                      <a:pt x="843" y="832"/>
                    </a:lnTo>
                    <a:lnTo>
                      <a:pt x="843" y="832"/>
                    </a:lnTo>
                    <a:lnTo>
                      <a:pt x="841" y="832"/>
                    </a:lnTo>
                    <a:lnTo>
                      <a:pt x="841" y="832"/>
                    </a:lnTo>
                    <a:lnTo>
                      <a:pt x="839" y="832"/>
                    </a:lnTo>
                    <a:lnTo>
                      <a:pt x="839" y="832"/>
                    </a:lnTo>
                    <a:lnTo>
                      <a:pt x="839" y="832"/>
                    </a:lnTo>
                    <a:lnTo>
                      <a:pt x="839" y="832"/>
                    </a:lnTo>
                    <a:lnTo>
                      <a:pt x="837" y="832"/>
                    </a:lnTo>
                    <a:lnTo>
                      <a:pt x="837" y="832"/>
                    </a:lnTo>
                    <a:lnTo>
                      <a:pt x="836" y="830"/>
                    </a:lnTo>
                    <a:lnTo>
                      <a:pt x="834" y="830"/>
                    </a:lnTo>
                    <a:lnTo>
                      <a:pt x="834" y="830"/>
                    </a:lnTo>
                    <a:lnTo>
                      <a:pt x="832" y="830"/>
                    </a:lnTo>
                    <a:lnTo>
                      <a:pt x="832" y="830"/>
                    </a:lnTo>
                    <a:lnTo>
                      <a:pt x="832" y="830"/>
                    </a:lnTo>
                    <a:lnTo>
                      <a:pt x="828" y="832"/>
                    </a:lnTo>
                    <a:lnTo>
                      <a:pt x="825" y="834"/>
                    </a:lnTo>
                    <a:lnTo>
                      <a:pt x="823" y="834"/>
                    </a:lnTo>
                    <a:lnTo>
                      <a:pt x="823" y="834"/>
                    </a:lnTo>
                    <a:lnTo>
                      <a:pt x="816" y="836"/>
                    </a:lnTo>
                    <a:lnTo>
                      <a:pt x="812" y="837"/>
                    </a:lnTo>
                    <a:lnTo>
                      <a:pt x="810" y="839"/>
                    </a:lnTo>
                    <a:lnTo>
                      <a:pt x="809" y="841"/>
                    </a:lnTo>
                    <a:lnTo>
                      <a:pt x="809" y="841"/>
                    </a:lnTo>
                    <a:lnTo>
                      <a:pt x="809" y="843"/>
                    </a:lnTo>
                    <a:lnTo>
                      <a:pt x="809" y="846"/>
                    </a:lnTo>
                    <a:lnTo>
                      <a:pt x="810" y="848"/>
                    </a:lnTo>
                    <a:lnTo>
                      <a:pt x="810" y="848"/>
                    </a:lnTo>
                    <a:lnTo>
                      <a:pt x="816" y="852"/>
                    </a:lnTo>
                    <a:lnTo>
                      <a:pt x="819" y="854"/>
                    </a:lnTo>
                    <a:lnTo>
                      <a:pt x="823" y="855"/>
                    </a:lnTo>
                    <a:lnTo>
                      <a:pt x="825" y="857"/>
                    </a:lnTo>
                    <a:lnTo>
                      <a:pt x="827" y="861"/>
                    </a:lnTo>
                    <a:lnTo>
                      <a:pt x="827" y="865"/>
                    </a:lnTo>
                    <a:lnTo>
                      <a:pt x="827" y="866"/>
                    </a:lnTo>
                    <a:lnTo>
                      <a:pt x="827" y="868"/>
                    </a:lnTo>
                    <a:lnTo>
                      <a:pt x="823" y="874"/>
                    </a:lnTo>
                    <a:lnTo>
                      <a:pt x="823" y="875"/>
                    </a:lnTo>
                    <a:lnTo>
                      <a:pt x="823" y="875"/>
                    </a:lnTo>
                    <a:lnTo>
                      <a:pt x="821" y="877"/>
                    </a:lnTo>
                    <a:lnTo>
                      <a:pt x="821" y="877"/>
                    </a:lnTo>
                    <a:lnTo>
                      <a:pt x="819" y="877"/>
                    </a:lnTo>
                    <a:lnTo>
                      <a:pt x="819" y="877"/>
                    </a:lnTo>
                    <a:lnTo>
                      <a:pt x="818" y="877"/>
                    </a:lnTo>
                    <a:lnTo>
                      <a:pt x="818" y="877"/>
                    </a:lnTo>
                    <a:lnTo>
                      <a:pt x="816" y="877"/>
                    </a:lnTo>
                    <a:lnTo>
                      <a:pt x="816" y="877"/>
                    </a:lnTo>
                    <a:lnTo>
                      <a:pt x="814" y="877"/>
                    </a:lnTo>
                    <a:lnTo>
                      <a:pt x="814" y="877"/>
                    </a:lnTo>
                    <a:lnTo>
                      <a:pt x="812" y="875"/>
                    </a:lnTo>
                    <a:lnTo>
                      <a:pt x="812" y="875"/>
                    </a:lnTo>
                    <a:lnTo>
                      <a:pt x="810" y="875"/>
                    </a:lnTo>
                    <a:lnTo>
                      <a:pt x="810" y="875"/>
                    </a:lnTo>
                    <a:lnTo>
                      <a:pt x="810" y="875"/>
                    </a:lnTo>
                    <a:lnTo>
                      <a:pt x="809" y="875"/>
                    </a:lnTo>
                    <a:lnTo>
                      <a:pt x="809" y="875"/>
                    </a:lnTo>
                    <a:lnTo>
                      <a:pt x="805" y="874"/>
                    </a:lnTo>
                    <a:lnTo>
                      <a:pt x="805" y="874"/>
                    </a:lnTo>
                    <a:lnTo>
                      <a:pt x="805" y="874"/>
                    </a:lnTo>
                    <a:lnTo>
                      <a:pt x="803" y="874"/>
                    </a:lnTo>
                    <a:lnTo>
                      <a:pt x="801" y="874"/>
                    </a:lnTo>
                    <a:lnTo>
                      <a:pt x="799" y="874"/>
                    </a:lnTo>
                    <a:lnTo>
                      <a:pt x="799" y="874"/>
                    </a:lnTo>
                    <a:lnTo>
                      <a:pt x="798" y="874"/>
                    </a:lnTo>
                    <a:lnTo>
                      <a:pt x="796" y="874"/>
                    </a:lnTo>
                    <a:lnTo>
                      <a:pt x="796" y="874"/>
                    </a:lnTo>
                    <a:lnTo>
                      <a:pt x="794" y="874"/>
                    </a:lnTo>
                    <a:lnTo>
                      <a:pt x="794" y="874"/>
                    </a:lnTo>
                    <a:lnTo>
                      <a:pt x="792" y="874"/>
                    </a:lnTo>
                    <a:lnTo>
                      <a:pt x="792" y="874"/>
                    </a:lnTo>
                    <a:lnTo>
                      <a:pt x="790" y="874"/>
                    </a:lnTo>
                    <a:lnTo>
                      <a:pt x="789" y="874"/>
                    </a:lnTo>
                    <a:lnTo>
                      <a:pt x="789" y="874"/>
                    </a:lnTo>
                    <a:lnTo>
                      <a:pt x="787" y="874"/>
                    </a:lnTo>
                    <a:lnTo>
                      <a:pt x="787" y="872"/>
                    </a:lnTo>
                    <a:lnTo>
                      <a:pt x="785" y="872"/>
                    </a:lnTo>
                    <a:lnTo>
                      <a:pt x="785" y="872"/>
                    </a:lnTo>
                    <a:lnTo>
                      <a:pt x="783" y="872"/>
                    </a:lnTo>
                    <a:lnTo>
                      <a:pt x="783" y="872"/>
                    </a:lnTo>
                    <a:lnTo>
                      <a:pt x="783" y="872"/>
                    </a:lnTo>
                    <a:lnTo>
                      <a:pt x="783" y="872"/>
                    </a:lnTo>
                    <a:lnTo>
                      <a:pt x="780" y="870"/>
                    </a:lnTo>
                    <a:lnTo>
                      <a:pt x="774" y="868"/>
                    </a:lnTo>
                    <a:lnTo>
                      <a:pt x="774" y="868"/>
                    </a:lnTo>
                    <a:lnTo>
                      <a:pt x="774" y="866"/>
                    </a:lnTo>
                    <a:lnTo>
                      <a:pt x="774" y="866"/>
                    </a:lnTo>
                    <a:lnTo>
                      <a:pt x="772" y="866"/>
                    </a:lnTo>
                    <a:lnTo>
                      <a:pt x="772" y="866"/>
                    </a:lnTo>
                    <a:lnTo>
                      <a:pt x="772" y="866"/>
                    </a:lnTo>
                    <a:lnTo>
                      <a:pt x="771" y="866"/>
                    </a:lnTo>
                    <a:lnTo>
                      <a:pt x="771" y="866"/>
                    </a:lnTo>
                    <a:lnTo>
                      <a:pt x="769" y="866"/>
                    </a:lnTo>
                    <a:lnTo>
                      <a:pt x="767" y="865"/>
                    </a:lnTo>
                    <a:lnTo>
                      <a:pt x="767" y="865"/>
                    </a:lnTo>
                    <a:lnTo>
                      <a:pt x="763" y="863"/>
                    </a:lnTo>
                    <a:lnTo>
                      <a:pt x="762" y="859"/>
                    </a:lnTo>
                    <a:lnTo>
                      <a:pt x="760" y="859"/>
                    </a:lnTo>
                    <a:lnTo>
                      <a:pt x="756" y="857"/>
                    </a:lnTo>
                    <a:lnTo>
                      <a:pt x="752" y="854"/>
                    </a:lnTo>
                    <a:lnTo>
                      <a:pt x="752" y="854"/>
                    </a:lnTo>
                    <a:lnTo>
                      <a:pt x="752" y="854"/>
                    </a:lnTo>
                    <a:lnTo>
                      <a:pt x="749" y="850"/>
                    </a:lnTo>
                    <a:lnTo>
                      <a:pt x="749" y="848"/>
                    </a:lnTo>
                    <a:lnTo>
                      <a:pt x="747" y="848"/>
                    </a:lnTo>
                    <a:lnTo>
                      <a:pt x="747" y="848"/>
                    </a:lnTo>
                    <a:lnTo>
                      <a:pt x="747" y="848"/>
                    </a:lnTo>
                    <a:lnTo>
                      <a:pt x="745" y="848"/>
                    </a:lnTo>
                    <a:lnTo>
                      <a:pt x="745" y="846"/>
                    </a:lnTo>
                    <a:lnTo>
                      <a:pt x="745" y="846"/>
                    </a:lnTo>
                    <a:lnTo>
                      <a:pt x="745" y="846"/>
                    </a:lnTo>
                    <a:lnTo>
                      <a:pt x="745" y="846"/>
                    </a:lnTo>
                    <a:lnTo>
                      <a:pt x="743" y="846"/>
                    </a:lnTo>
                    <a:lnTo>
                      <a:pt x="743" y="846"/>
                    </a:lnTo>
                    <a:lnTo>
                      <a:pt x="743" y="846"/>
                    </a:lnTo>
                    <a:lnTo>
                      <a:pt x="743" y="846"/>
                    </a:lnTo>
                    <a:lnTo>
                      <a:pt x="743" y="846"/>
                    </a:lnTo>
                    <a:lnTo>
                      <a:pt x="743" y="846"/>
                    </a:lnTo>
                    <a:lnTo>
                      <a:pt x="743" y="846"/>
                    </a:lnTo>
                    <a:lnTo>
                      <a:pt x="742" y="846"/>
                    </a:lnTo>
                    <a:lnTo>
                      <a:pt x="742" y="846"/>
                    </a:lnTo>
                    <a:lnTo>
                      <a:pt x="742" y="845"/>
                    </a:lnTo>
                    <a:lnTo>
                      <a:pt x="740" y="845"/>
                    </a:lnTo>
                    <a:lnTo>
                      <a:pt x="740" y="845"/>
                    </a:lnTo>
                    <a:lnTo>
                      <a:pt x="738" y="845"/>
                    </a:lnTo>
                    <a:lnTo>
                      <a:pt x="736" y="845"/>
                    </a:lnTo>
                    <a:lnTo>
                      <a:pt x="736" y="845"/>
                    </a:lnTo>
                    <a:lnTo>
                      <a:pt x="736" y="845"/>
                    </a:lnTo>
                    <a:lnTo>
                      <a:pt x="731" y="843"/>
                    </a:lnTo>
                    <a:lnTo>
                      <a:pt x="731" y="843"/>
                    </a:lnTo>
                    <a:lnTo>
                      <a:pt x="729" y="841"/>
                    </a:lnTo>
                    <a:lnTo>
                      <a:pt x="727" y="839"/>
                    </a:lnTo>
                    <a:lnTo>
                      <a:pt x="727" y="839"/>
                    </a:lnTo>
                    <a:lnTo>
                      <a:pt x="725" y="839"/>
                    </a:lnTo>
                    <a:lnTo>
                      <a:pt x="725" y="839"/>
                    </a:lnTo>
                    <a:lnTo>
                      <a:pt x="725" y="839"/>
                    </a:lnTo>
                    <a:lnTo>
                      <a:pt x="724" y="839"/>
                    </a:lnTo>
                    <a:lnTo>
                      <a:pt x="722" y="839"/>
                    </a:lnTo>
                    <a:lnTo>
                      <a:pt x="722" y="839"/>
                    </a:lnTo>
                    <a:lnTo>
                      <a:pt x="722" y="839"/>
                    </a:lnTo>
                    <a:lnTo>
                      <a:pt x="722" y="839"/>
                    </a:lnTo>
                    <a:lnTo>
                      <a:pt x="722" y="839"/>
                    </a:lnTo>
                    <a:lnTo>
                      <a:pt x="722" y="839"/>
                    </a:lnTo>
                    <a:lnTo>
                      <a:pt x="722" y="841"/>
                    </a:lnTo>
                    <a:lnTo>
                      <a:pt x="720" y="841"/>
                    </a:lnTo>
                    <a:lnTo>
                      <a:pt x="718" y="843"/>
                    </a:lnTo>
                    <a:lnTo>
                      <a:pt x="718" y="843"/>
                    </a:lnTo>
                    <a:lnTo>
                      <a:pt x="716" y="843"/>
                    </a:lnTo>
                    <a:lnTo>
                      <a:pt x="716" y="845"/>
                    </a:lnTo>
                    <a:lnTo>
                      <a:pt x="716" y="845"/>
                    </a:lnTo>
                    <a:lnTo>
                      <a:pt x="714" y="845"/>
                    </a:lnTo>
                    <a:lnTo>
                      <a:pt x="713" y="845"/>
                    </a:lnTo>
                    <a:lnTo>
                      <a:pt x="713" y="845"/>
                    </a:lnTo>
                    <a:lnTo>
                      <a:pt x="709" y="845"/>
                    </a:lnTo>
                    <a:lnTo>
                      <a:pt x="707" y="845"/>
                    </a:lnTo>
                    <a:lnTo>
                      <a:pt x="705" y="845"/>
                    </a:lnTo>
                    <a:lnTo>
                      <a:pt x="704" y="845"/>
                    </a:lnTo>
                    <a:lnTo>
                      <a:pt x="702" y="845"/>
                    </a:lnTo>
                    <a:lnTo>
                      <a:pt x="702" y="845"/>
                    </a:lnTo>
                    <a:lnTo>
                      <a:pt x="702" y="845"/>
                    </a:lnTo>
                    <a:lnTo>
                      <a:pt x="702" y="845"/>
                    </a:lnTo>
                    <a:lnTo>
                      <a:pt x="702" y="845"/>
                    </a:lnTo>
                    <a:lnTo>
                      <a:pt x="702" y="845"/>
                    </a:lnTo>
                    <a:lnTo>
                      <a:pt x="702" y="845"/>
                    </a:lnTo>
                    <a:lnTo>
                      <a:pt x="702" y="845"/>
                    </a:lnTo>
                    <a:lnTo>
                      <a:pt x="700" y="845"/>
                    </a:lnTo>
                    <a:lnTo>
                      <a:pt x="698" y="846"/>
                    </a:lnTo>
                    <a:lnTo>
                      <a:pt x="695" y="848"/>
                    </a:lnTo>
                    <a:lnTo>
                      <a:pt x="695" y="848"/>
                    </a:lnTo>
                    <a:lnTo>
                      <a:pt x="693" y="848"/>
                    </a:lnTo>
                    <a:lnTo>
                      <a:pt x="691" y="848"/>
                    </a:lnTo>
                    <a:lnTo>
                      <a:pt x="691" y="848"/>
                    </a:lnTo>
                    <a:lnTo>
                      <a:pt x="689" y="850"/>
                    </a:lnTo>
                    <a:lnTo>
                      <a:pt x="689" y="850"/>
                    </a:lnTo>
                    <a:lnTo>
                      <a:pt x="687" y="850"/>
                    </a:lnTo>
                    <a:lnTo>
                      <a:pt x="684" y="852"/>
                    </a:lnTo>
                    <a:lnTo>
                      <a:pt x="682" y="854"/>
                    </a:lnTo>
                    <a:lnTo>
                      <a:pt x="680" y="855"/>
                    </a:lnTo>
                    <a:lnTo>
                      <a:pt x="675" y="859"/>
                    </a:lnTo>
                    <a:lnTo>
                      <a:pt x="675" y="859"/>
                    </a:lnTo>
                    <a:lnTo>
                      <a:pt x="675" y="859"/>
                    </a:lnTo>
                    <a:lnTo>
                      <a:pt x="675" y="859"/>
                    </a:lnTo>
                    <a:lnTo>
                      <a:pt x="675" y="859"/>
                    </a:lnTo>
                    <a:lnTo>
                      <a:pt x="671" y="861"/>
                    </a:lnTo>
                    <a:lnTo>
                      <a:pt x="671" y="863"/>
                    </a:lnTo>
                    <a:lnTo>
                      <a:pt x="669" y="863"/>
                    </a:lnTo>
                    <a:lnTo>
                      <a:pt x="669" y="865"/>
                    </a:lnTo>
                    <a:lnTo>
                      <a:pt x="667" y="865"/>
                    </a:lnTo>
                    <a:lnTo>
                      <a:pt x="667" y="865"/>
                    </a:lnTo>
                    <a:lnTo>
                      <a:pt x="667" y="866"/>
                    </a:lnTo>
                    <a:lnTo>
                      <a:pt x="667" y="866"/>
                    </a:lnTo>
                    <a:lnTo>
                      <a:pt x="667" y="866"/>
                    </a:lnTo>
                    <a:lnTo>
                      <a:pt x="667" y="868"/>
                    </a:lnTo>
                    <a:lnTo>
                      <a:pt x="667" y="868"/>
                    </a:lnTo>
                    <a:lnTo>
                      <a:pt x="667" y="868"/>
                    </a:lnTo>
                    <a:lnTo>
                      <a:pt x="666" y="870"/>
                    </a:lnTo>
                    <a:lnTo>
                      <a:pt x="666" y="870"/>
                    </a:lnTo>
                    <a:lnTo>
                      <a:pt x="666" y="870"/>
                    </a:lnTo>
                    <a:lnTo>
                      <a:pt x="666" y="870"/>
                    </a:lnTo>
                    <a:lnTo>
                      <a:pt x="666" y="870"/>
                    </a:lnTo>
                    <a:lnTo>
                      <a:pt x="666" y="870"/>
                    </a:lnTo>
                    <a:lnTo>
                      <a:pt x="666" y="870"/>
                    </a:lnTo>
                    <a:lnTo>
                      <a:pt x="666" y="870"/>
                    </a:lnTo>
                    <a:lnTo>
                      <a:pt x="666" y="870"/>
                    </a:lnTo>
                    <a:lnTo>
                      <a:pt x="666" y="870"/>
                    </a:lnTo>
                    <a:lnTo>
                      <a:pt x="664" y="870"/>
                    </a:lnTo>
                    <a:lnTo>
                      <a:pt x="664" y="870"/>
                    </a:lnTo>
                    <a:lnTo>
                      <a:pt x="664" y="870"/>
                    </a:lnTo>
                    <a:lnTo>
                      <a:pt x="662" y="870"/>
                    </a:lnTo>
                    <a:lnTo>
                      <a:pt x="662" y="870"/>
                    </a:lnTo>
                    <a:lnTo>
                      <a:pt x="662" y="870"/>
                    </a:lnTo>
                    <a:lnTo>
                      <a:pt x="662" y="870"/>
                    </a:lnTo>
                    <a:lnTo>
                      <a:pt x="660" y="870"/>
                    </a:lnTo>
                    <a:lnTo>
                      <a:pt x="660" y="868"/>
                    </a:lnTo>
                    <a:lnTo>
                      <a:pt x="658" y="868"/>
                    </a:lnTo>
                    <a:lnTo>
                      <a:pt x="658" y="868"/>
                    </a:lnTo>
                    <a:lnTo>
                      <a:pt x="657" y="866"/>
                    </a:lnTo>
                    <a:lnTo>
                      <a:pt x="657" y="866"/>
                    </a:lnTo>
                    <a:lnTo>
                      <a:pt x="655" y="866"/>
                    </a:lnTo>
                    <a:lnTo>
                      <a:pt x="653" y="866"/>
                    </a:lnTo>
                    <a:lnTo>
                      <a:pt x="653" y="866"/>
                    </a:lnTo>
                    <a:lnTo>
                      <a:pt x="653" y="866"/>
                    </a:lnTo>
                    <a:lnTo>
                      <a:pt x="651" y="866"/>
                    </a:lnTo>
                    <a:lnTo>
                      <a:pt x="651" y="866"/>
                    </a:lnTo>
                    <a:lnTo>
                      <a:pt x="651" y="866"/>
                    </a:lnTo>
                    <a:lnTo>
                      <a:pt x="649" y="866"/>
                    </a:lnTo>
                    <a:lnTo>
                      <a:pt x="649" y="866"/>
                    </a:lnTo>
                    <a:lnTo>
                      <a:pt x="649" y="866"/>
                    </a:lnTo>
                    <a:lnTo>
                      <a:pt x="648" y="868"/>
                    </a:lnTo>
                    <a:lnTo>
                      <a:pt x="648" y="868"/>
                    </a:lnTo>
                    <a:lnTo>
                      <a:pt x="646" y="868"/>
                    </a:lnTo>
                    <a:lnTo>
                      <a:pt x="644" y="870"/>
                    </a:lnTo>
                    <a:lnTo>
                      <a:pt x="642" y="874"/>
                    </a:lnTo>
                    <a:lnTo>
                      <a:pt x="640" y="874"/>
                    </a:lnTo>
                    <a:lnTo>
                      <a:pt x="639" y="875"/>
                    </a:lnTo>
                    <a:lnTo>
                      <a:pt x="637" y="875"/>
                    </a:lnTo>
                    <a:lnTo>
                      <a:pt x="633" y="877"/>
                    </a:lnTo>
                    <a:lnTo>
                      <a:pt x="628" y="877"/>
                    </a:lnTo>
                    <a:lnTo>
                      <a:pt x="626" y="877"/>
                    </a:lnTo>
                    <a:lnTo>
                      <a:pt x="622" y="875"/>
                    </a:lnTo>
                    <a:lnTo>
                      <a:pt x="620" y="875"/>
                    </a:lnTo>
                    <a:lnTo>
                      <a:pt x="620" y="875"/>
                    </a:lnTo>
                    <a:lnTo>
                      <a:pt x="615" y="874"/>
                    </a:lnTo>
                    <a:lnTo>
                      <a:pt x="613" y="874"/>
                    </a:lnTo>
                    <a:lnTo>
                      <a:pt x="611" y="874"/>
                    </a:lnTo>
                    <a:lnTo>
                      <a:pt x="608" y="874"/>
                    </a:lnTo>
                    <a:lnTo>
                      <a:pt x="604" y="874"/>
                    </a:lnTo>
                    <a:lnTo>
                      <a:pt x="601" y="875"/>
                    </a:lnTo>
                    <a:lnTo>
                      <a:pt x="597" y="879"/>
                    </a:lnTo>
                    <a:lnTo>
                      <a:pt x="593" y="883"/>
                    </a:lnTo>
                    <a:lnTo>
                      <a:pt x="592" y="886"/>
                    </a:lnTo>
                    <a:lnTo>
                      <a:pt x="590" y="890"/>
                    </a:lnTo>
                    <a:lnTo>
                      <a:pt x="590" y="892"/>
                    </a:lnTo>
                    <a:lnTo>
                      <a:pt x="588" y="895"/>
                    </a:lnTo>
                    <a:lnTo>
                      <a:pt x="588" y="901"/>
                    </a:lnTo>
                    <a:lnTo>
                      <a:pt x="590" y="904"/>
                    </a:lnTo>
                    <a:lnTo>
                      <a:pt x="592" y="906"/>
                    </a:lnTo>
                    <a:lnTo>
                      <a:pt x="597" y="910"/>
                    </a:lnTo>
                    <a:lnTo>
                      <a:pt x="597" y="913"/>
                    </a:lnTo>
                    <a:lnTo>
                      <a:pt x="597" y="915"/>
                    </a:lnTo>
                    <a:lnTo>
                      <a:pt x="597" y="919"/>
                    </a:lnTo>
                    <a:lnTo>
                      <a:pt x="597" y="926"/>
                    </a:lnTo>
                    <a:lnTo>
                      <a:pt x="599" y="928"/>
                    </a:lnTo>
                    <a:lnTo>
                      <a:pt x="601" y="930"/>
                    </a:lnTo>
                    <a:lnTo>
                      <a:pt x="604" y="930"/>
                    </a:lnTo>
                    <a:lnTo>
                      <a:pt x="610" y="928"/>
                    </a:lnTo>
                    <a:lnTo>
                      <a:pt x="615" y="922"/>
                    </a:lnTo>
                    <a:lnTo>
                      <a:pt x="617" y="921"/>
                    </a:lnTo>
                    <a:lnTo>
                      <a:pt x="622" y="921"/>
                    </a:lnTo>
                    <a:lnTo>
                      <a:pt x="626" y="921"/>
                    </a:lnTo>
                    <a:lnTo>
                      <a:pt x="629" y="922"/>
                    </a:lnTo>
                    <a:lnTo>
                      <a:pt x="629" y="924"/>
                    </a:lnTo>
                    <a:lnTo>
                      <a:pt x="631" y="926"/>
                    </a:lnTo>
                    <a:lnTo>
                      <a:pt x="631" y="928"/>
                    </a:lnTo>
                    <a:lnTo>
                      <a:pt x="633" y="930"/>
                    </a:lnTo>
                    <a:lnTo>
                      <a:pt x="633" y="931"/>
                    </a:lnTo>
                    <a:lnTo>
                      <a:pt x="631" y="933"/>
                    </a:lnTo>
                    <a:lnTo>
                      <a:pt x="631" y="933"/>
                    </a:lnTo>
                    <a:lnTo>
                      <a:pt x="631" y="935"/>
                    </a:lnTo>
                    <a:lnTo>
                      <a:pt x="629" y="935"/>
                    </a:lnTo>
                    <a:lnTo>
                      <a:pt x="628" y="937"/>
                    </a:lnTo>
                    <a:lnTo>
                      <a:pt x="628" y="937"/>
                    </a:lnTo>
                    <a:lnTo>
                      <a:pt x="624" y="939"/>
                    </a:lnTo>
                    <a:lnTo>
                      <a:pt x="622" y="940"/>
                    </a:lnTo>
                    <a:lnTo>
                      <a:pt x="622" y="940"/>
                    </a:lnTo>
                    <a:lnTo>
                      <a:pt x="619" y="942"/>
                    </a:lnTo>
                    <a:lnTo>
                      <a:pt x="617" y="944"/>
                    </a:lnTo>
                    <a:lnTo>
                      <a:pt x="617" y="944"/>
                    </a:lnTo>
                    <a:lnTo>
                      <a:pt x="615" y="944"/>
                    </a:lnTo>
                    <a:lnTo>
                      <a:pt x="615" y="946"/>
                    </a:lnTo>
                    <a:lnTo>
                      <a:pt x="613" y="946"/>
                    </a:lnTo>
                    <a:lnTo>
                      <a:pt x="610" y="948"/>
                    </a:lnTo>
                    <a:lnTo>
                      <a:pt x="610" y="948"/>
                    </a:lnTo>
                    <a:lnTo>
                      <a:pt x="608" y="948"/>
                    </a:lnTo>
                    <a:lnTo>
                      <a:pt x="606" y="948"/>
                    </a:lnTo>
                    <a:lnTo>
                      <a:pt x="602" y="948"/>
                    </a:lnTo>
                    <a:lnTo>
                      <a:pt x="599" y="948"/>
                    </a:lnTo>
                    <a:lnTo>
                      <a:pt x="595" y="950"/>
                    </a:lnTo>
                    <a:lnTo>
                      <a:pt x="592" y="951"/>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6">
                <a:extLst>
                  <a:ext uri="{FF2B5EF4-FFF2-40B4-BE49-F238E27FC236}">
                    <a16:creationId xmlns:a16="http://schemas.microsoft.com/office/drawing/2014/main" id="{62887078-C934-4FA5-7FD8-D482C73AB2C8}"/>
                  </a:ext>
                </a:extLst>
              </p:cNvPr>
              <p:cNvSpPr>
                <a:spLocks/>
              </p:cNvSpPr>
              <p:nvPr/>
            </p:nvSpPr>
            <p:spPr bwMode="auto">
              <a:xfrm>
                <a:off x="4150" y="868"/>
                <a:ext cx="1358" cy="1247"/>
              </a:xfrm>
              <a:custGeom>
                <a:avLst/>
                <a:gdLst>
                  <a:gd name="T0" fmla="*/ 1049 w 1358"/>
                  <a:gd name="T1" fmla="*/ 1207 h 1247"/>
                  <a:gd name="T2" fmla="*/ 1024 w 1358"/>
                  <a:gd name="T3" fmla="*/ 1202 h 1247"/>
                  <a:gd name="T4" fmla="*/ 982 w 1358"/>
                  <a:gd name="T5" fmla="*/ 1227 h 1247"/>
                  <a:gd name="T6" fmla="*/ 941 w 1358"/>
                  <a:gd name="T7" fmla="*/ 1232 h 1247"/>
                  <a:gd name="T8" fmla="*/ 865 w 1358"/>
                  <a:gd name="T9" fmla="*/ 1198 h 1247"/>
                  <a:gd name="T10" fmla="*/ 704 w 1358"/>
                  <a:gd name="T11" fmla="*/ 1118 h 1247"/>
                  <a:gd name="T12" fmla="*/ 528 w 1358"/>
                  <a:gd name="T13" fmla="*/ 1144 h 1247"/>
                  <a:gd name="T14" fmla="*/ 394 w 1358"/>
                  <a:gd name="T15" fmla="*/ 1126 h 1247"/>
                  <a:gd name="T16" fmla="*/ 356 w 1358"/>
                  <a:gd name="T17" fmla="*/ 1075 h 1247"/>
                  <a:gd name="T18" fmla="*/ 371 w 1358"/>
                  <a:gd name="T19" fmla="*/ 981 h 1247"/>
                  <a:gd name="T20" fmla="*/ 373 w 1358"/>
                  <a:gd name="T21" fmla="*/ 903 h 1247"/>
                  <a:gd name="T22" fmla="*/ 328 w 1358"/>
                  <a:gd name="T23" fmla="*/ 901 h 1247"/>
                  <a:gd name="T24" fmla="*/ 259 w 1358"/>
                  <a:gd name="T25" fmla="*/ 914 h 1247"/>
                  <a:gd name="T26" fmla="*/ 194 w 1358"/>
                  <a:gd name="T27" fmla="*/ 871 h 1247"/>
                  <a:gd name="T28" fmla="*/ 197 w 1358"/>
                  <a:gd name="T29" fmla="*/ 842 h 1247"/>
                  <a:gd name="T30" fmla="*/ 210 w 1358"/>
                  <a:gd name="T31" fmla="*/ 814 h 1247"/>
                  <a:gd name="T32" fmla="*/ 217 w 1358"/>
                  <a:gd name="T33" fmla="*/ 793 h 1247"/>
                  <a:gd name="T34" fmla="*/ 228 w 1358"/>
                  <a:gd name="T35" fmla="*/ 760 h 1247"/>
                  <a:gd name="T36" fmla="*/ 246 w 1358"/>
                  <a:gd name="T37" fmla="*/ 724 h 1247"/>
                  <a:gd name="T38" fmla="*/ 203 w 1358"/>
                  <a:gd name="T39" fmla="*/ 677 h 1247"/>
                  <a:gd name="T40" fmla="*/ 156 w 1358"/>
                  <a:gd name="T41" fmla="*/ 719 h 1247"/>
                  <a:gd name="T42" fmla="*/ 111 w 1358"/>
                  <a:gd name="T43" fmla="*/ 744 h 1247"/>
                  <a:gd name="T44" fmla="*/ 83 w 1358"/>
                  <a:gd name="T45" fmla="*/ 758 h 1247"/>
                  <a:gd name="T46" fmla="*/ 40 w 1358"/>
                  <a:gd name="T47" fmla="*/ 775 h 1247"/>
                  <a:gd name="T48" fmla="*/ 4 w 1358"/>
                  <a:gd name="T49" fmla="*/ 760 h 1247"/>
                  <a:gd name="T50" fmla="*/ 13 w 1358"/>
                  <a:gd name="T51" fmla="*/ 717 h 1247"/>
                  <a:gd name="T52" fmla="*/ 40 w 1358"/>
                  <a:gd name="T53" fmla="*/ 673 h 1247"/>
                  <a:gd name="T54" fmla="*/ 85 w 1358"/>
                  <a:gd name="T55" fmla="*/ 644 h 1247"/>
                  <a:gd name="T56" fmla="*/ 132 w 1358"/>
                  <a:gd name="T57" fmla="*/ 616 h 1247"/>
                  <a:gd name="T58" fmla="*/ 192 w 1358"/>
                  <a:gd name="T59" fmla="*/ 587 h 1247"/>
                  <a:gd name="T60" fmla="*/ 226 w 1358"/>
                  <a:gd name="T61" fmla="*/ 547 h 1247"/>
                  <a:gd name="T62" fmla="*/ 268 w 1358"/>
                  <a:gd name="T63" fmla="*/ 507 h 1247"/>
                  <a:gd name="T64" fmla="*/ 318 w 1358"/>
                  <a:gd name="T65" fmla="*/ 458 h 1247"/>
                  <a:gd name="T66" fmla="*/ 311 w 1358"/>
                  <a:gd name="T67" fmla="*/ 398 h 1247"/>
                  <a:gd name="T68" fmla="*/ 308 w 1358"/>
                  <a:gd name="T69" fmla="*/ 335 h 1247"/>
                  <a:gd name="T70" fmla="*/ 306 w 1358"/>
                  <a:gd name="T71" fmla="*/ 270 h 1247"/>
                  <a:gd name="T72" fmla="*/ 382 w 1358"/>
                  <a:gd name="T73" fmla="*/ 218 h 1247"/>
                  <a:gd name="T74" fmla="*/ 373 w 1358"/>
                  <a:gd name="T75" fmla="*/ 147 h 1247"/>
                  <a:gd name="T76" fmla="*/ 380 w 1358"/>
                  <a:gd name="T77" fmla="*/ 49 h 1247"/>
                  <a:gd name="T78" fmla="*/ 447 w 1358"/>
                  <a:gd name="T79" fmla="*/ 6 h 1247"/>
                  <a:gd name="T80" fmla="*/ 530 w 1358"/>
                  <a:gd name="T81" fmla="*/ 9 h 1247"/>
                  <a:gd name="T82" fmla="*/ 593 w 1358"/>
                  <a:gd name="T83" fmla="*/ 69 h 1247"/>
                  <a:gd name="T84" fmla="*/ 581 w 1358"/>
                  <a:gd name="T85" fmla="*/ 104 h 1247"/>
                  <a:gd name="T86" fmla="*/ 581 w 1358"/>
                  <a:gd name="T87" fmla="*/ 163 h 1247"/>
                  <a:gd name="T88" fmla="*/ 633 w 1358"/>
                  <a:gd name="T89" fmla="*/ 232 h 1247"/>
                  <a:gd name="T90" fmla="*/ 713 w 1358"/>
                  <a:gd name="T91" fmla="*/ 212 h 1247"/>
                  <a:gd name="T92" fmla="*/ 781 w 1358"/>
                  <a:gd name="T93" fmla="*/ 252 h 1247"/>
                  <a:gd name="T94" fmla="*/ 852 w 1358"/>
                  <a:gd name="T95" fmla="*/ 312 h 1247"/>
                  <a:gd name="T96" fmla="*/ 899 w 1358"/>
                  <a:gd name="T97" fmla="*/ 353 h 1247"/>
                  <a:gd name="T98" fmla="*/ 982 w 1358"/>
                  <a:gd name="T99" fmla="*/ 398 h 1247"/>
                  <a:gd name="T100" fmla="*/ 1024 w 1358"/>
                  <a:gd name="T101" fmla="*/ 476 h 1247"/>
                  <a:gd name="T102" fmla="*/ 1132 w 1358"/>
                  <a:gd name="T103" fmla="*/ 485 h 1247"/>
                  <a:gd name="T104" fmla="*/ 1205 w 1358"/>
                  <a:gd name="T105" fmla="*/ 567 h 1247"/>
                  <a:gd name="T106" fmla="*/ 1192 w 1358"/>
                  <a:gd name="T107" fmla="*/ 657 h 1247"/>
                  <a:gd name="T108" fmla="*/ 1284 w 1358"/>
                  <a:gd name="T109" fmla="*/ 717 h 1247"/>
                  <a:gd name="T110" fmla="*/ 1331 w 1358"/>
                  <a:gd name="T111" fmla="*/ 789 h 1247"/>
                  <a:gd name="T112" fmla="*/ 1353 w 1358"/>
                  <a:gd name="T113" fmla="*/ 862 h 1247"/>
                  <a:gd name="T114" fmla="*/ 1342 w 1358"/>
                  <a:gd name="T115" fmla="*/ 939 h 1247"/>
                  <a:gd name="T116" fmla="*/ 1297 w 1358"/>
                  <a:gd name="T117" fmla="*/ 999 h 1247"/>
                  <a:gd name="T118" fmla="*/ 1235 w 1358"/>
                  <a:gd name="T119" fmla="*/ 1062 h 1247"/>
                  <a:gd name="T120" fmla="*/ 1170 w 1358"/>
                  <a:gd name="T121" fmla="*/ 1082 h 1247"/>
                  <a:gd name="T122" fmla="*/ 1129 w 1358"/>
                  <a:gd name="T123" fmla="*/ 1129 h 1247"/>
                  <a:gd name="T124" fmla="*/ 1120 w 1358"/>
                  <a:gd name="T125" fmla="*/ 122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247">
                    <a:moveTo>
                      <a:pt x="1082" y="1220"/>
                    </a:moveTo>
                    <a:lnTo>
                      <a:pt x="1082" y="1220"/>
                    </a:lnTo>
                    <a:lnTo>
                      <a:pt x="1082" y="1220"/>
                    </a:lnTo>
                    <a:lnTo>
                      <a:pt x="1080" y="1220"/>
                    </a:lnTo>
                    <a:lnTo>
                      <a:pt x="1080" y="1220"/>
                    </a:lnTo>
                    <a:lnTo>
                      <a:pt x="1080" y="1220"/>
                    </a:lnTo>
                    <a:lnTo>
                      <a:pt x="1080" y="1220"/>
                    </a:lnTo>
                    <a:lnTo>
                      <a:pt x="1080" y="1220"/>
                    </a:lnTo>
                    <a:lnTo>
                      <a:pt x="1080" y="1220"/>
                    </a:lnTo>
                    <a:lnTo>
                      <a:pt x="1078" y="1220"/>
                    </a:lnTo>
                    <a:lnTo>
                      <a:pt x="1078" y="1220"/>
                    </a:lnTo>
                    <a:lnTo>
                      <a:pt x="1078" y="1220"/>
                    </a:lnTo>
                    <a:lnTo>
                      <a:pt x="1078" y="1220"/>
                    </a:lnTo>
                    <a:lnTo>
                      <a:pt x="1078" y="1220"/>
                    </a:lnTo>
                    <a:lnTo>
                      <a:pt x="1078" y="1220"/>
                    </a:lnTo>
                    <a:lnTo>
                      <a:pt x="1078" y="1220"/>
                    </a:lnTo>
                    <a:lnTo>
                      <a:pt x="1076" y="1220"/>
                    </a:lnTo>
                    <a:lnTo>
                      <a:pt x="1076" y="1220"/>
                    </a:lnTo>
                    <a:lnTo>
                      <a:pt x="1076" y="1220"/>
                    </a:lnTo>
                    <a:lnTo>
                      <a:pt x="1076" y="1220"/>
                    </a:lnTo>
                    <a:lnTo>
                      <a:pt x="1076" y="1220"/>
                    </a:lnTo>
                    <a:lnTo>
                      <a:pt x="1076" y="1220"/>
                    </a:lnTo>
                    <a:lnTo>
                      <a:pt x="1074" y="1220"/>
                    </a:lnTo>
                    <a:lnTo>
                      <a:pt x="1074" y="1220"/>
                    </a:lnTo>
                    <a:lnTo>
                      <a:pt x="1074" y="1220"/>
                    </a:lnTo>
                    <a:lnTo>
                      <a:pt x="1074" y="1220"/>
                    </a:lnTo>
                    <a:lnTo>
                      <a:pt x="1074" y="1220"/>
                    </a:lnTo>
                    <a:lnTo>
                      <a:pt x="1074" y="1220"/>
                    </a:lnTo>
                    <a:lnTo>
                      <a:pt x="1074" y="1220"/>
                    </a:lnTo>
                    <a:lnTo>
                      <a:pt x="1074" y="1220"/>
                    </a:lnTo>
                    <a:lnTo>
                      <a:pt x="1074" y="1220"/>
                    </a:lnTo>
                    <a:lnTo>
                      <a:pt x="1074" y="1220"/>
                    </a:lnTo>
                    <a:lnTo>
                      <a:pt x="1073" y="1220"/>
                    </a:lnTo>
                    <a:lnTo>
                      <a:pt x="1073" y="1220"/>
                    </a:lnTo>
                    <a:lnTo>
                      <a:pt x="1073" y="1218"/>
                    </a:lnTo>
                    <a:lnTo>
                      <a:pt x="1073" y="1218"/>
                    </a:lnTo>
                    <a:lnTo>
                      <a:pt x="1071" y="1218"/>
                    </a:lnTo>
                    <a:lnTo>
                      <a:pt x="1071" y="1218"/>
                    </a:lnTo>
                    <a:lnTo>
                      <a:pt x="1071" y="1218"/>
                    </a:lnTo>
                    <a:lnTo>
                      <a:pt x="1071" y="1218"/>
                    </a:lnTo>
                    <a:lnTo>
                      <a:pt x="1071" y="1218"/>
                    </a:lnTo>
                    <a:lnTo>
                      <a:pt x="1071" y="1218"/>
                    </a:lnTo>
                    <a:lnTo>
                      <a:pt x="1071" y="1218"/>
                    </a:lnTo>
                    <a:lnTo>
                      <a:pt x="1071" y="1216"/>
                    </a:lnTo>
                    <a:lnTo>
                      <a:pt x="1071" y="1216"/>
                    </a:lnTo>
                    <a:lnTo>
                      <a:pt x="1069" y="1216"/>
                    </a:lnTo>
                    <a:lnTo>
                      <a:pt x="1069" y="1216"/>
                    </a:lnTo>
                    <a:lnTo>
                      <a:pt x="1069" y="1216"/>
                    </a:lnTo>
                    <a:lnTo>
                      <a:pt x="1069" y="1216"/>
                    </a:lnTo>
                    <a:lnTo>
                      <a:pt x="1069" y="1216"/>
                    </a:lnTo>
                    <a:lnTo>
                      <a:pt x="1069" y="1216"/>
                    </a:lnTo>
                    <a:lnTo>
                      <a:pt x="1069" y="1216"/>
                    </a:lnTo>
                    <a:lnTo>
                      <a:pt x="1069" y="1216"/>
                    </a:lnTo>
                    <a:lnTo>
                      <a:pt x="1069" y="1216"/>
                    </a:lnTo>
                    <a:lnTo>
                      <a:pt x="1067" y="1216"/>
                    </a:lnTo>
                    <a:lnTo>
                      <a:pt x="1067" y="1216"/>
                    </a:lnTo>
                    <a:lnTo>
                      <a:pt x="1067" y="1216"/>
                    </a:lnTo>
                    <a:lnTo>
                      <a:pt x="1067" y="1216"/>
                    </a:lnTo>
                    <a:lnTo>
                      <a:pt x="1067" y="1216"/>
                    </a:lnTo>
                    <a:lnTo>
                      <a:pt x="1067" y="1216"/>
                    </a:lnTo>
                    <a:lnTo>
                      <a:pt x="1067" y="1216"/>
                    </a:lnTo>
                    <a:lnTo>
                      <a:pt x="1067" y="1216"/>
                    </a:lnTo>
                    <a:lnTo>
                      <a:pt x="1065" y="1216"/>
                    </a:lnTo>
                    <a:lnTo>
                      <a:pt x="1065" y="1216"/>
                    </a:lnTo>
                    <a:lnTo>
                      <a:pt x="1065" y="1216"/>
                    </a:lnTo>
                    <a:lnTo>
                      <a:pt x="1065" y="1216"/>
                    </a:lnTo>
                    <a:lnTo>
                      <a:pt x="1065" y="1216"/>
                    </a:lnTo>
                    <a:lnTo>
                      <a:pt x="1065" y="1216"/>
                    </a:lnTo>
                    <a:lnTo>
                      <a:pt x="1065" y="1216"/>
                    </a:lnTo>
                    <a:lnTo>
                      <a:pt x="1065" y="1216"/>
                    </a:lnTo>
                    <a:lnTo>
                      <a:pt x="1064" y="1216"/>
                    </a:lnTo>
                    <a:lnTo>
                      <a:pt x="1064" y="1216"/>
                    </a:lnTo>
                    <a:lnTo>
                      <a:pt x="1064" y="1216"/>
                    </a:lnTo>
                    <a:lnTo>
                      <a:pt x="1064" y="1216"/>
                    </a:lnTo>
                    <a:lnTo>
                      <a:pt x="1064" y="1216"/>
                    </a:lnTo>
                    <a:lnTo>
                      <a:pt x="1064" y="1216"/>
                    </a:lnTo>
                    <a:lnTo>
                      <a:pt x="1064" y="1216"/>
                    </a:lnTo>
                    <a:lnTo>
                      <a:pt x="1064" y="1216"/>
                    </a:lnTo>
                    <a:lnTo>
                      <a:pt x="1064" y="1214"/>
                    </a:lnTo>
                    <a:lnTo>
                      <a:pt x="1064" y="1214"/>
                    </a:lnTo>
                    <a:lnTo>
                      <a:pt x="1062" y="1214"/>
                    </a:lnTo>
                    <a:lnTo>
                      <a:pt x="1062" y="1214"/>
                    </a:lnTo>
                    <a:lnTo>
                      <a:pt x="1062" y="1214"/>
                    </a:lnTo>
                    <a:lnTo>
                      <a:pt x="1062" y="1214"/>
                    </a:lnTo>
                    <a:lnTo>
                      <a:pt x="1062" y="1214"/>
                    </a:lnTo>
                    <a:lnTo>
                      <a:pt x="1062" y="1214"/>
                    </a:lnTo>
                    <a:lnTo>
                      <a:pt x="1062" y="1214"/>
                    </a:lnTo>
                    <a:lnTo>
                      <a:pt x="1062" y="1214"/>
                    </a:lnTo>
                    <a:lnTo>
                      <a:pt x="1062" y="1212"/>
                    </a:lnTo>
                    <a:lnTo>
                      <a:pt x="1062" y="1212"/>
                    </a:lnTo>
                    <a:lnTo>
                      <a:pt x="1062" y="1212"/>
                    </a:lnTo>
                    <a:lnTo>
                      <a:pt x="1062" y="1212"/>
                    </a:lnTo>
                    <a:lnTo>
                      <a:pt x="1060" y="1212"/>
                    </a:lnTo>
                    <a:lnTo>
                      <a:pt x="1060" y="1212"/>
                    </a:lnTo>
                    <a:lnTo>
                      <a:pt x="1060" y="1212"/>
                    </a:lnTo>
                    <a:lnTo>
                      <a:pt x="1060" y="1212"/>
                    </a:lnTo>
                    <a:lnTo>
                      <a:pt x="1060" y="1212"/>
                    </a:lnTo>
                    <a:lnTo>
                      <a:pt x="1060" y="1211"/>
                    </a:lnTo>
                    <a:lnTo>
                      <a:pt x="1060" y="1211"/>
                    </a:lnTo>
                    <a:lnTo>
                      <a:pt x="1060" y="1211"/>
                    </a:lnTo>
                    <a:lnTo>
                      <a:pt x="1060" y="1211"/>
                    </a:lnTo>
                    <a:lnTo>
                      <a:pt x="1060" y="1211"/>
                    </a:lnTo>
                    <a:lnTo>
                      <a:pt x="1060" y="1211"/>
                    </a:lnTo>
                    <a:lnTo>
                      <a:pt x="1060" y="1211"/>
                    </a:lnTo>
                    <a:lnTo>
                      <a:pt x="1060" y="1211"/>
                    </a:lnTo>
                    <a:lnTo>
                      <a:pt x="1060" y="1211"/>
                    </a:lnTo>
                    <a:lnTo>
                      <a:pt x="1058" y="1211"/>
                    </a:lnTo>
                    <a:lnTo>
                      <a:pt x="1058" y="1209"/>
                    </a:lnTo>
                    <a:lnTo>
                      <a:pt x="1058" y="1209"/>
                    </a:lnTo>
                    <a:lnTo>
                      <a:pt x="1058" y="1209"/>
                    </a:lnTo>
                    <a:lnTo>
                      <a:pt x="1058" y="1209"/>
                    </a:lnTo>
                    <a:lnTo>
                      <a:pt x="1058" y="1209"/>
                    </a:lnTo>
                    <a:lnTo>
                      <a:pt x="1058" y="1209"/>
                    </a:lnTo>
                    <a:lnTo>
                      <a:pt x="1058" y="1209"/>
                    </a:lnTo>
                    <a:lnTo>
                      <a:pt x="1058" y="1209"/>
                    </a:lnTo>
                    <a:lnTo>
                      <a:pt x="1058" y="1209"/>
                    </a:lnTo>
                    <a:lnTo>
                      <a:pt x="1058" y="1209"/>
                    </a:lnTo>
                    <a:lnTo>
                      <a:pt x="1056" y="1209"/>
                    </a:lnTo>
                    <a:lnTo>
                      <a:pt x="1056" y="1209"/>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5" y="1207"/>
                    </a:lnTo>
                    <a:lnTo>
                      <a:pt x="1055" y="1207"/>
                    </a:lnTo>
                    <a:lnTo>
                      <a:pt x="1055" y="1207"/>
                    </a:lnTo>
                    <a:lnTo>
                      <a:pt x="1055" y="1207"/>
                    </a:lnTo>
                    <a:lnTo>
                      <a:pt x="1055" y="1207"/>
                    </a:lnTo>
                    <a:lnTo>
                      <a:pt x="1055" y="1207"/>
                    </a:lnTo>
                    <a:lnTo>
                      <a:pt x="1055" y="1207"/>
                    </a:lnTo>
                    <a:lnTo>
                      <a:pt x="1055" y="1207"/>
                    </a:lnTo>
                    <a:lnTo>
                      <a:pt x="1055" y="1207"/>
                    </a:lnTo>
                    <a:lnTo>
                      <a:pt x="1053" y="1207"/>
                    </a:lnTo>
                    <a:lnTo>
                      <a:pt x="1053" y="1207"/>
                    </a:lnTo>
                    <a:lnTo>
                      <a:pt x="1053" y="1207"/>
                    </a:lnTo>
                    <a:lnTo>
                      <a:pt x="1053" y="1207"/>
                    </a:lnTo>
                    <a:lnTo>
                      <a:pt x="1053" y="1207"/>
                    </a:lnTo>
                    <a:lnTo>
                      <a:pt x="1053" y="1207"/>
                    </a:lnTo>
                    <a:lnTo>
                      <a:pt x="1053" y="1207"/>
                    </a:lnTo>
                    <a:lnTo>
                      <a:pt x="1051" y="1207"/>
                    </a:lnTo>
                    <a:lnTo>
                      <a:pt x="1051" y="1207"/>
                    </a:lnTo>
                    <a:lnTo>
                      <a:pt x="1051" y="1207"/>
                    </a:lnTo>
                    <a:lnTo>
                      <a:pt x="1051" y="1207"/>
                    </a:lnTo>
                    <a:lnTo>
                      <a:pt x="1051" y="1207"/>
                    </a:lnTo>
                    <a:lnTo>
                      <a:pt x="1051" y="1207"/>
                    </a:lnTo>
                    <a:lnTo>
                      <a:pt x="1051"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7" y="1207"/>
                    </a:lnTo>
                    <a:lnTo>
                      <a:pt x="1047" y="1205"/>
                    </a:lnTo>
                    <a:lnTo>
                      <a:pt x="1047" y="1205"/>
                    </a:lnTo>
                    <a:lnTo>
                      <a:pt x="1047" y="1205"/>
                    </a:lnTo>
                    <a:lnTo>
                      <a:pt x="1047" y="1205"/>
                    </a:lnTo>
                    <a:lnTo>
                      <a:pt x="1047" y="1205"/>
                    </a:lnTo>
                    <a:lnTo>
                      <a:pt x="1047" y="1205"/>
                    </a:lnTo>
                    <a:lnTo>
                      <a:pt x="1047" y="1205"/>
                    </a:lnTo>
                    <a:lnTo>
                      <a:pt x="1049" y="1205"/>
                    </a:lnTo>
                    <a:lnTo>
                      <a:pt x="1049" y="1205"/>
                    </a:lnTo>
                    <a:lnTo>
                      <a:pt x="1049" y="1205"/>
                    </a:lnTo>
                    <a:lnTo>
                      <a:pt x="1049" y="1205"/>
                    </a:lnTo>
                    <a:lnTo>
                      <a:pt x="1047" y="1205"/>
                    </a:lnTo>
                    <a:lnTo>
                      <a:pt x="1047" y="1205"/>
                    </a:lnTo>
                    <a:lnTo>
                      <a:pt x="1047" y="1203"/>
                    </a:lnTo>
                    <a:lnTo>
                      <a:pt x="1047" y="1203"/>
                    </a:lnTo>
                    <a:lnTo>
                      <a:pt x="1047" y="1203"/>
                    </a:lnTo>
                    <a:lnTo>
                      <a:pt x="1047" y="1203"/>
                    </a:lnTo>
                    <a:lnTo>
                      <a:pt x="1047" y="1203"/>
                    </a:lnTo>
                    <a:lnTo>
                      <a:pt x="1047" y="1203"/>
                    </a:lnTo>
                    <a:lnTo>
                      <a:pt x="1046" y="1203"/>
                    </a:lnTo>
                    <a:lnTo>
                      <a:pt x="1046" y="1203"/>
                    </a:lnTo>
                    <a:lnTo>
                      <a:pt x="1046" y="1203"/>
                    </a:lnTo>
                    <a:lnTo>
                      <a:pt x="1046" y="1203"/>
                    </a:lnTo>
                    <a:lnTo>
                      <a:pt x="1046" y="1203"/>
                    </a:lnTo>
                    <a:lnTo>
                      <a:pt x="1044" y="1203"/>
                    </a:lnTo>
                    <a:lnTo>
                      <a:pt x="1044" y="1203"/>
                    </a:lnTo>
                    <a:lnTo>
                      <a:pt x="1044" y="1203"/>
                    </a:lnTo>
                    <a:lnTo>
                      <a:pt x="1044" y="1203"/>
                    </a:lnTo>
                    <a:lnTo>
                      <a:pt x="1044" y="1203"/>
                    </a:lnTo>
                    <a:lnTo>
                      <a:pt x="1044" y="1203"/>
                    </a:lnTo>
                    <a:lnTo>
                      <a:pt x="1044" y="1203"/>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2" y="1205"/>
                    </a:lnTo>
                    <a:lnTo>
                      <a:pt x="1042" y="1207"/>
                    </a:lnTo>
                    <a:lnTo>
                      <a:pt x="1042" y="1207"/>
                    </a:lnTo>
                    <a:lnTo>
                      <a:pt x="1042" y="1207"/>
                    </a:lnTo>
                    <a:lnTo>
                      <a:pt x="1042" y="1207"/>
                    </a:lnTo>
                    <a:lnTo>
                      <a:pt x="1042" y="1207"/>
                    </a:lnTo>
                    <a:lnTo>
                      <a:pt x="1042" y="1207"/>
                    </a:lnTo>
                    <a:lnTo>
                      <a:pt x="1042" y="1207"/>
                    </a:lnTo>
                    <a:lnTo>
                      <a:pt x="1042" y="1209"/>
                    </a:lnTo>
                    <a:lnTo>
                      <a:pt x="1042" y="1209"/>
                    </a:lnTo>
                    <a:lnTo>
                      <a:pt x="1042" y="1209"/>
                    </a:lnTo>
                    <a:lnTo>
                      <a:pt x="1042" y="1209"/>
                    </a:lnTo>
                    <a:lnTo>
                      <a:pt x="1040" y="1209"/>
                    </a:lnTo>
                    <a:lnTo>
                      <a:pt x="1040" y="1209"/>
                    </a:lnTo>
                    <a:lnTo>
                      <a:pt x="1040" y="1209"/>
                    </a:lnTo>
                    <a:lnTo>
                      <a:pt x="1040" y="1209"/>
                    </a:lnTo>
                    <a:lnTo>
                      <a:pt x="1040" y="1209"/>
                    </a:lnTo>
                    <a:lnTo>
                      <a:pt x="1040" y="1209"/>
                    </a:lnTo>
                    <a:lnTo>
                      <a:pt x="1040" y="1209"/>
                    </a:lnTo>
                    <a:lnTo>
                      <a:pt x="1040" y="1211"/>
                    </a:lnTo>
                    <a:lnTo>
                      <a:pt x="1038" y="1211"/>
                    </a:lnTo>
                    <a:lnTo>
                      <a:pt x="1038" y="1211"/>
                    </a:lnTo>
                    <a:lnTo>
                      <a:pt x="1038" y="1211"/>
                    </a:lnTo>
                    <a:lnTo>
                      <a:pt x="1038" y="1211"/>
                    </a:lnTo>
                    <a:lnTo>
                      <a:pt x="1038" y="1211"/>
                    </a:lnTo>
                    <a:lnTo>
                      <a:pt x="1038" y="1211"/>
                    </a:lnTo>
                    <a:lnTo>
                      <a:pt x="1038" y="1211"/>
                    </a:lnTo>
                    <a:lnTo>
                      <a:pt x="1038" y="1211"/>
                    </a:lnTo>
                    <a:lnTo>
                      <a:pt x="1037" y="1211"/>
                    </a:lnTo>
                    <a:lnTo>
                      <a:pt x="1037" y="1211"/>
                    </a:lnTo>
                    <a:lnTo>
                      <a:pt x="1037" y="1211"/>
                    </a:lnTo>
                    <a:lnTo>
                      <a:pt x="1037" y="1211"/>
                    </a:lnTo>
                    <a:lnTo>
                      <a:pt x="1037" y="1209"/>
                    </a:lnTo>
                    <a:lnTo>
                      <a:pt x="1037" y="1209"/>
                    </a:lnTo>
                    <a:lnTo>
                      <a:pt x="1037"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7"/>
                    </a:lnTo>
                    <a:lnTo>
                      <a:pt x="1035" y="1207"/>
                    </a:lnTo>
                    <a:lnTo>
                      <a:pt x="1035" y="1207"/>
                    </a:lnTo>
                    <a:lnTo>
                      <a:pt x="1035" y="1207"/>
                    </a:lnTo>
                    <a:lnTo>
                      <a:pt x="1035" y="1207"/>
                    </a:lnTo>
                    <a:lnTo>
                      <a:pt x="1035" y="1207"/>
                    </a:lnTo>
                    <a:lnTo>
                      <a:pt x="1033" y="1207"/>
                    </a:lnTo>
                    <a:lnTo>
                      <a:pt x="1033" y="1207"/>
                    </a:lnTo>
                    <a:lnTo>
                      <a:pt x="1033" y="1207"/>
                    </a:lnTo>
                    <a:lnTo>
                      <a:pt x="1033" y="1207"/>
                    </a:lnTo>
                    <a:lnTo>
                      <a:pt x="1033" y="1207"/>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3"/>
                    </a:lnTo>
                    <a:lnTo>
                      <a:pt x="1033" y="1203"/>
                    </a:lnTo>
                    <a:lnTo>
                      <a:pt x="1033" y="1203"/>
                    </a:lnTo>
                    <a:lnTo>
                      <a:pt x="1033" y="1203"/>
                    </a:lnTo>
                    <a:lnTo>
                      <a:pt x="1031" y="1203"/>
                    </a:lnTo>
                    <a:lnTo>
                      <a:pt x="1031" y="1203"/>
                    </a:lnTo>
                    <a:lnTo>
                      <a:pt x="1031" y="1203"/>
                    </a:lnTo>
                    <a:lnTo>
                      <a:pt x="1031" y="1203"/>
                    </a:lnTo>
                    <a:lnTo>
                      <a:pt x="1031" y="1203"/>
                    </a:lnTo>
                    <a:lnTo>
                      <a:pt x="1031" y="1203"/>
                    </a:lnTo>
                    <a:lnTo>
                      <a:pt x="1031" y="1203"/>
                    </a:lnTo>
                    <a:lnTo>
                      <a:pt x="1031" y="1202"/>
                    </a:lnTo>
                    <a:lnTo>
                      <a:pt x="1031" y="1202"/>
                    </a:lnTo>
                    <a:lnTo>
                      <a:pt x="1031" y="1202"/>
                    </a:lnTo>
                    <a:lnTo>
                      <a:pt x="1031" y="1202"/>
                    </a:lnTo>
                    <a:lnTo>
                      <a:pt x="1031" y="1202"/>
                    </a:lnTo>
                    <a:lnTo>
                      <a:pt x="1031" y="1202"/>
                    </a:lnTo>
                    <a:lnTo>
                      <a:pt x="1031"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7" y="1202"/>
                    </a:lnTo>
                    <a:lnTo>
                      <a:pt x="1027" y="1200"/>
                    </a:lnTo>
                    <a:lnTo>
                      <a:pt x="1027" y="1200"/>
                    </a:lnTo>
                    <a:lnTo>
                      <a:pt x="1027" y="1202"/>
                    </a:lnTo>
                    <a:lnTo>
                      <a:pt x="1027" y="1202"/>
                    </a:lnTo>
                    <a:lnTo>
                      <a:pt x="1027" y="1202"/>
                    </a:lnTo>
                    <a:lnTo>
                      <a:pt x="1027" y="1202"/>
                    </a:lnTo>
                    <a:lnTo>
                      <a:pt x="1026" y="1202"/>
                    </a:lnTo>
                    <a:lnTo>
                      <a:pt x="1026" y="1202"/>
                    </a:lnTo>
                    <a:lnTo>
                      <a:pt x="1026" y="1202"/>
                    </a:lnTo>
                    <a:lnTo>
                      <a:pt x="1026" y="1202"/>
                    </a:lnTo>
                    <a:lnTo>
                      <a:pt x="1026" y="1202"/>
                    </a:lnTo>
                    <a:lnTo>
                      <a:pt x="1026" y="1202"/>
                    </a:lnTo>
                    <a:lnTo>
                      <a:pt x="1026" y="1202"/>
                    </a:lnTo>
                    <a:lnTo>
                      <a:pt x="1026" y="1202"/>
                    </a:lnTo>
                    <a:lnTo>
                      <a:pt x="1026" y="1202"/>
                    </a:lnTo>
                    <a:lnTo>
                      <a:pt x="1024" y="1202"/>
                    </a:lnTo>
                    <a:lnTo>
                      <a:pt x="1024" y="1202"/>
                    </a:lnTo>
                    <a:lnTo>
                      <a:pt x="1024" y="1203"/>
                    </a:lnTo>
                    <a:lnTo>
                      <a:pt x="1024" y="1203"/>
                    </a:lnTo>
                    <a:lnTo>
                      <a:pt x="1024" y="1203"/>
                    </a:lnTo>
                    <a:lnTo>
                      <a:pt x="1024" y="1203"/>
                    </a:lnTo>
                    <a:lnTo>
                      <a:pt x="1024" y="1203"/>
                    </a:lnTo>
                    <a:lnTo>
                      <a:pt x="1024" y="1203"/>
                    </a:lnTo>
                    <a:lnTo>
                      <a:pt x="1024" y="1203"/>
                    </a:lnTo>
                    <a:lnTo>
                      <a:pt x="1024" y="1203"/>
                    </a:lnTo>
                    <a:lnTo>
                      <a:pt x="1024" y="1203"/>
                    </a:lnTo>
                    <a:lnTo>
                      <a:pt x="1024" y="1203"/>
                    </a:lnTo>
                    <a:lnTo>
                      <a:pt x="1024" y="1205"/>
                    </a:lnTo>
                    <a:lnTo>
                      <a:pt x="1024" y="1205"/>
                    </a:lnTo>
                    <a:lnTo>
                      <a:pt x="1024" y="1205"/>
                    </a:lnTo>
                    <a:lnTo>
                      <a:pt x="1024" y="1205"/>
                    </a:lnTo>
                    <a:lnTo>
                      <a:pt x="1024" y="1205"/>
                    </a:lnTo>
                    <a:lnTo>
                      <a:pt x="1024" y="1205"/>
                    </a:lnTo>
                    <a:lnTo>
                      <a:pt x="1024" y="1205"/>
                    </a:lnTo>
                    <a:lnTo>
                      <a:pt x="1024" y="1205"/>
                    </a:lnTo>
                    <a:lnTo>
                      <a:pt x="1024" y="1205"/>
                    </a:lnTo>
                    <a:lnTo>
                      <a:pt x="1024" y="1207"/>
                    </a:lnTo>
                    <a:lnTo>
                      <a:pt x="1024" y="1207"/>
                    </a:lnTo>
                    <a:lnTo>
                      <a:pt x="1024" y="1207"/>
                    </a:lnTo>
                    <a:lnTo>
                      <a:pt x="1024" y="1207"/>
                    </a:lnTo>
                    <a:lnTo>
                      <a:pt x="1024" y="1207"/>
                    </a:lnTo>
                    <a:lnTo>
                      <a:pt x="1024" y="1207"/>
                    </a:lnTo>
                    <a:lnTo>
                      <a:pt x="1024" y="1209"/>
                    </a:lnTo>
                    <a:lnTo>
                      <a:pt x="1024" y="1209"/>
                    </a:lnTo>
                    <a:lnTo>
                      <a:pt x="1024" y="1209"/>
                    </a:lnTo>
                    <a:lnTo>
                      <a:pt x="1022" y="1209"/>
                    </a:lnTo>
                    <a:lnTo>
                      <a:pt x="1022" y="1209"/>
                    </a:lnTo>
                    <a:lnTo>
                      <a:pt x="1022" y="1211"/>
                    </a:lnTo>
                    <a:lnTo>
                      <a:pt x="1020" y="1209"/>
                    </a:lnTo>
                    <a:lnTo>
                      <a:pt x="1020" y="1209"/>
                    </a:lnTo>
                    <a:lnTo>
                      <a:pt x="1020" y="1209"/>
                    </a:lnTo>
                    <a:lnTo>
                      <a:pt x="1020" y="1209"/>
                    </a:lnTo>
                    <a:lnTo>
                      <a:pt x="1020" y="1209"/>
                    </a:lnTo>
                    <a:lnTo>
                      <a:pt x="1018" y="1209"/>
                    </a:lnTo>
                    <a:lnTo>
                      <a:pt x="1018" y="1209"/>
                    </a:lnTo>
                    <a:lnTo>
                      <a:pt x="1018" y="1209"/>
                    </a:lnTo>
                    <a:lnTo>
                      <a:pt x="1018" y="1209"/>
                    </a:lnTo>
                    <a:lnTo>
                      <a:pt x="1018" y="1209"/>
                    </a:lnTo>
                    <a:lnTo>
                      <a:pt x="1017" y="1209"/>
                    </a:lnTo>
                    <a:lnTo>
                      <a:pt x="1017" y="1207"/>
                    </a:lnTo>
                    <a:lnTo>
                      <a:pt x="1017" y="1207"/>
                    </a:lnTo>
                    <a:lnTo>
                      <a:pt x="1017" y="1207"/>
                    </a:lnTo>
                    <a:lnTo>
                      <a:pt x="1017" y="1207"/>
                    </a:lnTo>
                    <a:lnTo>
                      <a:pt x="1015" y="1207"/>
                    </a:lnTo>
                    <a:lnTo>
                      <a:pt x="1015" y="1205"/>
                    </a:lnTo>
                    <a:lnTo>
                      <a:pt x="1015" y="1205"/>
                    </a:lnTo>
                    <a:lnTo>
                      <a:pt x="1015" y="1205"/>
                    </a:lnTo>
                    <a:lnTo>
                      <a:pt x="1015" y="1205"/>
                    </a:lnTo>
                    <a:lnTo>
                      <a:pt x="1013" y="1205"/>
                    </a:lnTo>
                    <a:lnTo>
                      <a:pt x="1013" y="1205"/>
                    </a:lnTo>
                    <a:lnTo>
                      <a:pt x="1013" y="1205"/>
                    </a:lnTo>
                    <a:lnTo>
                      <a:pt x="1011" y="1205"/>
                    </a:lnTo>
                    <a:lnTo>
                      <a:pt x="1011" y="1205"/>
                    </a:lnTo>
                    <a:lnTo>
                      <a:pt x="1011" y="1205"/>
                    </a:lnTo>
                    <a:lnTo>
                      <a:pt x="1009" y="1205"/>
                    </a:lnTo>
                    <a:lnTo>
                      <a:pt x="1009" y="1205"/>
                    </a:lnTo>
                    <a:lnTo>
                      <a:pt x="1009" y="1205"/>
                    </a:lnTo>
                    <a:lnTo>
                      <a:pt x="1009" y="1205"/>
                    </a:lnTo>
                    <a:lnTo>
                      <a:pt x="1008" y="1205"/>
                    </a:lnTo>
                    <a:lnTo>
                      <a:pt x="1008" y="1207"/>
                    </a:lnTo>
                    <a:lnTo>
                      <a:pt x="1008" y="1207"/>
                    </a:lnTo>
                    <a:lnTo>
                      <a:pt x="1008" y="1207"/>
                    </a:lnTo>
                    <a:lnTo>
                      <a:pt x="1008" y="1207"/>
                    </a:lnTo>
                    <a:lnTo>
                      <a:pt x="1008" y="1207"/>
                    </a:lnTo>
                    <a:lnTo>
                      <a:pt x="1009" y="1209"/>
                    </a:lnTo>
                    <a:lnTo>
                      <a:pt x="1009" y="1211"/>
                    </a:lnTo>
                    <a:lnTo>
                      <a:pt x="1009" y="1211"/>
                    </a:lnTo>
                    <a:lnTo>
                      <a:pt x="1009" y="1211"/>
                    </a:lnTo>
                    <a:lnTo>
                      <a:pt x="1009" y="1212"/>
                    </a:lnTo>
                    <a:lnTo>
                      <a:pt x="1009" y="1212"/>
                    </a:lnTo>
                    <a:lnTo>
                      <a:pt x="1009" y="1214"/>
                    </a:lnTo>
                    <a:lnTo>
                      <a:pt x="1008" y="1214"/>
                    </a:lnTo>
                    <a:lnTo>
                      <a:pt x="1008" y="1214"/>
                    </a:lnTo>
                    <a:lnTo>
                      <a:pt x="1008" y="1214"/>
                    </a:lnTo>
                    <a:lnTo>
                      <a:pt x="1006" y="1214"/>
                    </a:lnTo>
                    <a:lnTo>
                      <a:pt x="1006" y="1214"/>
                    </a:lnTo>
                    <a:lnTo>
                      <a:pt x="1004" y="1214"/>
                    </a:lnTo>
                    <a:lnTo>
                      <a:pt x="1004" y="1214"/>
                    </a:lnTo>
                    <a:lnTo>
                      <a:pt x="1004" y="1214"/>
                    </a:lnTo>
                    <a:lnTo>
                      <a:pt x="1002" y="1214"/>
                    </a:lnTo>
                    <a:lnTo>
                      <a:pt x="1002" y="1214"/>
                    </a:lnTo>
                    <a:lnTo>
                      <a:pt x="1002" y="1212"/>
                    </a:lnTo>
                    <a:lnTo>
                      <a:pt x="1002" y="1212"/>
                    </a:lnTo>
                    <a:lnTo>
                      <a:pt x="1002" y="1212"/>
                    </a:lnTo>
                    <a:lnTo>
                      <a:pt x="1002" y="1212"/>
                    </a:lnTo>
                    <a:lnTo>
                      <a:pt x="1002" y="1211"/>
                    </a:lnTo>
                    <a:lnTo>
                      <a:pt x="1000" y="1211"/>
                    </a:lnTo>
                    <a:lnTo>
                      <a:pt x="1000" y="1209"/>
                    </a:lnTo>
                    <a:lnTo>
                      <a:pt x="999" y="1209"/>
                    </a:lnTo>
                    <a:lnTo>
                      <a:pt x="999" y="1209"/>
                    </a:lnTo>
                    <a:lnTo>
                      <a:pt x="997" y="1207"/>
                    </a:lnTo>
                    <a:lnTo>
                      <a:pt x="997" y="1207"/>
                    </a:lnTo>
                    <a:lnTo>
                      <a:pt x="995" y="1207"/>
                    </a:lnTo>
                    <a:lnTo>
                      <a:pt x="995" y="1207"/>
                    </a:lnTo>
                    <a:lnTo>
                      <a:pt x="995" y="1207"/>
                    </a:lnTo>
                    <a:lnTo>
                      <a:pt x="991" y="1207"/>
                    </a:lnTo>
                    <a:lnTo>
                      <a:pt x="991" y="1207"/>
                    </a:lnTo>
                    <a:lnTo>
                      <a:pt x="991" y="1207"/>
                    </a:lnTo>
                    <a:lnTo>
                      <a:pt x="991" y="1207"/>
                    </a:lnTo>
                    <a:lnTo>
                      <a:pt x="991" y="1207"/>
                    </a:lnTo>
                    <a:lnTo>
                      <a:pt x="991" y="1207"/>
                    </a:lnTo>
                    <a:lnTo>
                      <a:pt x="991" y="1209"/>
                    </a:lnTo>
                    <a:lnTo>
                      <a:pt x="991" y="1209"/>
                    </a:lnTo>
                    <a:lnTo>
                      <a:pt x="991" y="1209"/>
                    </a:lnTo>
                    <a:lnTo>
                      <a:pt x="991" y="1209"/>
                    </a:lnTo>
                    <a:lnTo>
                      <a:pt x="991" y="1211"/>
                    </a:lnTo>
                    <a:lnTo>
                      <a:pt x="989" y="1211"/>
                    </a:lnTo>
                    <a:lnTo>
                      <a:pt x="989" y="1211"/>
                    </a:lnTo>
                    <a:lnTo>
                      <a:pt x="989" y="1211"/>
                    </a:lnTo>
                    <a:lnTo>
                      <a:pt x="988" y="1212"/>
                    </a:lnTo>
                    <a:lnTo>
                      <a:pt x="988" y="1212"/>
                    </a:lnTo>
                    <a:lnTo>
                      <a:pt x="988" y="1212"/>
                    </a:lnTo>
                    <a:lnTo>
                      <a:pt x="988" y="1212"/>
                    </a:lnTo>
                    <a:lnTo>
                      <a:pt x="988" y="1212"/>
                    </a:lnTo>
                    <a:lnTo>
                      <a:pt x="988" y="1214"/>
                    </a:lnTo>
                    <a:lnTo>
                      <a:pt x="988" y="1214"/>
                    </a:lnTo>
                    <a:lnTo>
                      <a:pt x="988" y="1214"/>
                    </a:lnTo>
                    <a:lnTo>
                      <a:pt x="988" y="1216"/>
                    </a:lnTo>
                    <a:lnTo>
                      <a:pt x="988" y="1216"/>
                    </a:lnTo>
                    <a:lnTo>
                      <a:pt x="988" y="1216"/>
                    </a:lnTo>
                    <a:lnTo>
                      <a:pt x="988" y="1216"/>
                    </a:lnTo>
                    <a:lnTo>
                      <a:pt x="986" y="1216"/>
                    </a:lnTo>
                    <a:lnTo>
                      <a:pt x="986" y="1216"/>
                    </a:lnTo>
                    <a:lnTo>
                      <a:pt x="984" y="1216"/>
                    </a:lnTo>
                    <a:lnTo>
                      <a:pt x="984" y="1216"/>
                    </a:lnTo>
                    <a:lnTo>
                      <a:pt x="984" y="1218"/>
                    </a:lnTo>
                    <a:lnTo>
                      <a:pt x="984" y="1218"/>
                    </a:lnTo>
                    <a:lnTo>
                      <a:pt x="984" y="1218"/>
                    </a:lnTo>
                    <a:lnTo>
                      <a:pt x="984" y="1218"/>
                    </a:lnTo>
                    <a:lnTo>
                      <a:pt x="986" y="1220"/>
                    </a:lnTo>
                    <a:lnTo>
                      <a:pt x="986" y="1220"/>
                    </a:lnTo>
                    <a:lnTo>
                      <a:pt x="988" y="1220"/>
                    </a:lnTo>
                    <a:lnTo>
                      <a:pt x="989" y="1220"/>
                    </a:lnTo>
                    <a:lnTo>
                      <a:pt x="989" y="1220"/>
                    </a:lnTo>
                    <a:lnTo>
                      <a:pt x="991" y="1222"/>
                    </a:lnTo>
                    <a:lnTo>
                      <a:pt x="991" y="1223"/>
                    </a:lnTo>
                    <a:lnTo>
                      <a:pt x="991" y="1225"/>
                    </a:lnTo>
                    <a:lnTo>
                      <a:pt x="991" y="1225"/>
                    </a:lnTo>
                    <a:lnTo>
                      <a:pt x="991" y="1227"/>
                    </a:lnTo>
                    <a:lnTo>
                      <a:pt x="991" y="1227"/>
                    </a:lnTo>
                    <a:lnTo>
                      <a:pt x="991" y="1229"/>
                    </a:lnTo>
                    <a:lnTo>
                      <a:pt x="991" y="1229"/>
                    </a:lnTo>
                    <a:lnTo>
                      <a:pt x="991" y="1231"/>
                    </a:lnTo>
                    <a:lnTo>
                      <a:pt x="989" y="1231"/>
                    </a:lnTo>
                    <a:lnTo>
                      <a:pt x="989" y="1231"/>
                    </a:lnTo>
                    <a:lnTo>
                      <a:pt x="989" y="1231"/>
                    </a:lnTo>
                    <a:lnTo>
                      <a:pt x="988" y="1231"/>
                    </a:lnTo>
                    <a:lnTo>
                      <a:pt x="988" y="1231"/>
                    </a:lnTo>
                    <a:lnTo>
                      <a:pt x="988" y="1231"/>
                    </a:lnTo>
                    <a:lnTo>
                      <a:pt x="988" y="1231"/>
                    </a:lnTo>
                    <a:lnTo>
                      <a:pt x="988" y="1231"/>
                    </a:lnTo>
                    <a:lnTo>
                      <a:pt x="986" y="1231"/>
                    </a:lnTo>
                    <a:lnTo>
                      <a:pt x="986" y="1231"/>
                    </a:lnTo>
                    <a:lnTo>
                      <a:pt x="984" y="1231"/>
                    </a:lnTo>
                    <a:lnTo>
                      <a:pt x="984" y="1229"/>
                    </a:lnTo>
                    <a:lnTo>
                      <a:pt x="982" y="1229"/>
                    </a:lnTo>
                    <a:lnTo>
                      <a:pt x="982" y="1229"/>
                    </a:lnTo>
                    <a:lnTo>
                      <a:pt x="982" y="1229"/>
                    </a:lnTo>
                    <a:lnTo>
                      <a:pt x="982" y="1229"/>
                    </a:lnTo>
                    <a:lnTo>
                      <a:pt x="982" y="1227"/>
                    </a:lnTo>
                    <a:lnTo>
                      <a:pt x="982" y="1227"/>
                    </a:lnTo>
                    <a:lnTo>
                      <a:pt x="980" y="1227"/>
                    </a:lnTo>
                    <a:lnTo>
                      <a:pt x="980" y="1225"/>
                    </a:lnTo>
                    <a:lnTo>
                      <a:pt x="979" y="1225"/>
                    </a:lnTo>
                    <a:lnTo>
                      <a:pt x="979" y="1225"/>
                    </a:lnTo>
                    <a:lnTo>
                      <a:pt x="979" y="1225"/>
                    </a:lnTo>
                    <a:lnTo>
                      <a:pt x="979" y="1223"/>
                    </a:lnTo>
                    <a:lnTo>
                      <a:pt x="977" y="1223"/>
                    </a:lnTo>
                    <a:lnTo>
                      <a:pt x="977" y="1223"/>
                    </a:lnTo>
                    <a:lnTo>
                      <a:pt x="977" y="1223"/>
                    </a:lnTo>
                    <a:lnTo>
                      <a:pt x="977" y="1223"/>
                    </a:lnTo>
                    <a:lnTo>
                      <a:pt x="977" y="1222"/>
                    </a:lnTo>
                    <a:lnTo>
                      <a:pt x="977" y="1222"/>
                    </a:lnTo>
                    <a:lnTo>
                      <a:pt x="977" y="1222"/>
                    </a:lnTo>
                    <a:lnTo>
                      <a:pt x="977" y="1220"/>
                    </a:lnTo>
                    <a:lnTo>
                      <a:pt x="977" y="1220"/>
                    </a:lnTo>
                    <a:lnTo>
                      <a:pt x="975" y="1220"/>
                    </a:lnTo>
                    <a:lnTo>
                      <a:pt x="975" y="1220"/>
                    </a:lnTo>
                    <a:lnTo>
                      <a:pt x="975" y="1220"/>
                    </a:lnTo>
                    <a:lnTo>
                      <a:pt x="973" y="1220"/>
                    </a:lnTo>
                    <a:lnTo>
                      <a:pt x="973" y="1220"/>
                    </a:lnTo>
                    <a:lnTo>
                      <a:pt x="973" y="1220"/>
                    </a:lnTo>
                    <a:lnTo>
                      <a:pt x="973" y="1220"/>
                    </a:lnTo>
                    <a:lnTo>
                      <a:pt x="971" y="1220"/>
                    </a:lnTo>
                    <a:lnTo>
                      <a:pt x="971" y="1220"/>
                    </a:lnTo>
                    <a:lnTo>
                      <a:pt x="971" y="1220"/>
                    </a:lnTo>
                    <a:lnTo>
                      <a:pt x="971" y="1220"/>
                    </a:lnTo>
                    <a:lnTo>
                      <a:pt x="970" y="1220"/>
                    </a:lnTo>
                    <a:lnTo>
                      <a:pt x="970" y="1222"/>
                    </a:lnTo>
                    <a:lnTo>
                      <a:pt x="970" y="1222"/>
                    </a:lnTo>
                    <a:lnTo>
                      <a:pt x="970" y="1222"/>
                    </a:lnTo>
                    <a:lnTo>
                      <a:pt x="970" y="1222"/>
                    </a:lnTo>
                    <a:lnTo>
                      <a:pt x="970" y="1222"/>
                    </a:lnTo>
                    <a:lnTo>
                      <a:pt x="968" y="1222"/>
                    </a:lnTo>
                    <a:lnTo>
                      <a:pt x="968" y="1222"/>
                    </a:lnTo>
                    <a:lnTo>
                      <a:pt x="968" y="1222"/>
                    </a:lnTo>
                    <a:lnTo>
                      <a:pt x="966" y="1222"/>
                    </a:lnTo>
                    <a:lnTo>
                      <a:pt x="966" y="1222"/>
                    </a:lnTo>
                    <a:lnTo>
                      <a:pt x="966" y="1222"/>
                    </a:lnTo>
                    <a:lnTo>
                      <a:pt x="966" y="1222"/>
                    </a:lnTo>
                    <a:lnTo>
                      <a:pt x="966" y="1220"/>
                    </a:lnTo>
                    <a:lnTo>
                      <a:pt x="966" y="1220"/>
                    </a:lnTo>
                    <a:lnTo>
                      <a:pt x="966" y="1220"/>
                    </a:lnTo>
                    <a:lnTo>
                      <a:pt x="966" y="1218"/>
                    </a:lnTo>
                    <a:lnTo>
                      <a:pt x="964" y="1218"/>
                    </a:lnTo>
                    <a:lnTo>
                      <a:pt x="964" y="1216"/>
                    </a:lnTo>
                    <a:lnTo>
                      <a:pt x="962" y="1214"/>
                    </a:lnTo>
                    <a:lnTo>
                      <a:pt x="962" y="1214"/>
                    </a:lnTo>
                    <a:lnTo>
                      <a:pt x="962" y="1214"/>
                    </a:lnTo>
                    <a:lnTo>
                      <a:pt x="961" y="1212"/>
                    </a:lnTo>
                    <a:lnTo>
                      <a:pt x="961" y="1212"/>
                    </a:lnTo>
                    <a:lnTo>
                      <a:pt x="959" y="1212"/>
                    </a:lnTo>
                    <a:lnTo>
                      <a:pt x="959" y="1212"/>
                    </a:lnTo>
                    <a:lnTo>
                      <a:pt x="959" y="1212"/>
                    </a:lnTo>
                    <a:lnTo>
                      <a:pt x="959" y="1212"/>
                    </a:lnTo>
                    <a:lnTo>
                      <a:pt x="957" y="1214"/>
                    </a:lnTo>
                    <a:lnTo>
                      <a:pt x="957" y="1214"/>
                    </a:lnTo>
                    <a:lnTo>
                      <a:pt x="957" y="1214"/>
                    </a:lnTo>
                    <a:lnTo>
                      <a:pt x="957" y="1214"/>
                    </a:lnTo>
                    <a:lnTo>
                      <a:pt x="957" y="1216"/>
                    </a:lnTo>
                    <a:lnTo>
                      <a:pt x="957" y="1216"/>
                    </a:lnTo>
                    <a:lnTo>
                      <a:pt x="957" y="1216"/>
                    </a:lnTo>
                    <a:lnTo>
                      <a:pt x="957" y="1218"/>
                    </a:lnTo>
                    <a:lnTo>
                      <a:pt x="955" y="1218"/>
                    </a:lnTo>
                    <a:lnTo>
                      <a:pt x="955" y="1218"/>
                    </a:lnTo>
                    <a:lnTo>
                      <a:pt x="955" y="1218"/>
                    </a:lnTo>
                    <a:lnTo>
                      <a:pt x="955" y="1218"/>
                    </a:lnTo>
                    <a:lnTo>
                      <a:pt x="955" y="1218"/>
                    </a:lnTo>
                    <a:lnTo>
                      <a:pt x="953" y="1218"/>
                    </a:lnTo>
                    <a:lnTo>
                      <a:pt x="953" y="1218"/>
                    </a:lnTo>
                    <a:lnTo>
                      <a:pt x="953" y="1218"/>
                    </a:lnTo>
                    <a:lnTo>
                      <a:pt x="952" y="1216"/>
                    </a:lnTo>
                    <a:lnTo>
                      <a:pt x="952" y="1216"/>
                    </a:lnTo>
                    <a:lnTo>
                      <a:pt x="952" y="1216"/>
                    </a:lnTo>
                    <a:lnTo>
                      <a:pt x="952" y="1214"/>
                    </a:lnTo>
                    <a:lnTo>
                      <a:pt x="952" y="1214"/>
                    </a:lnTo>
                    <a:lnTo>
                      <a:pt x="952" y="1214"/>
                    </a:lnTo>
                    <a:lnTo>
                      <a:pt x="952" y="1214"/>
                    </a:lnTo>
                    <a:lnTo>
                      <a:pt x="952" y="1214"/>
                    </a:lnTo>
                    <a:lnTo>
                      <a:pt x="953" y="1212"/>
                    </a:lnTo>
                    <a:lnTo>
                      <a:pt x="953" y="1212"/>
                    </a:lnTo>
                    <a:lnTo>
                      <a:pt x="953" y="1212"/>
                    </a:lnTo>
                    <a:lnTo>
                      <a:pt x="953" y="1211"/>
                    </a:lnTo>
                    <a:lnTo>
                      <a:pt x="953" y="1211"/>
                    </a:lnTo>
                    <a:lnTo>
                      <a:pt x="953" y="1211"/>
                    </a:lnTo>
                    <a:lnTo>
                      <a:pt x="952" y="1211"/>
                    </a:lnTo>
                    <a:lnTo>
                      <a:pt x="952" y="1209"/>
                    </a:lnTo>
                    <a:lnTo>
                      <a:pt x="952" y="1209"/>
                    </a:lnTo>
                    <a:lnTo>
                      <a:pt x="950" y="1209"/>
                    </a:lnTo>
                    <a:lnTo>
                      <a:pt x="950" y="1207"/>
                    </a:lnTo>
                    <a:lnTo>
                      <a:pt x="948" y="1207"/>
                    </a:lnTo>
                    <a:lnTo>
                      <a:pt x="948" y="1207"/>
                    </a:lnTo>
                    <a:lnTo>
                      <a:pt x="948" y="1205"/>
                    </a:lnTo>
                    <a:lnTo>
                      <a:pt x="948" y="1205"/>
                    </a:lnTo>
                    <a:lnTo>
                      <a:pt x="948" y="1205"/>
                    </a:lnTo>
                    <a:lnTo>
                      <a:pt x="946" y="1205"/>
                    </a:lnTo>
                    <a:lnTo>
                      <a:pt x="946" y="1205"/>
                    </a:lnTo>
                    <a:lnTo>
                      <a:pt x="946" y="1205"/>
                    </a:lnTo>
                    <a:lnTo>
                      <a:pt x="944" y="1205"/>
                    </a:lnTo>
                    <a:lnTo>
                      <a:pt x="944" y="1205"/>
                    </a:lnTo>
                    <a:lnTo>
                      <a:pt x="944" y="1207"/>
                    </a:lnTo>
                    <a:lnTo>
                      <a:pt x="944" y="1207"/>
                    </a:lnTo>
                    <a:lnTo>
                      <a:pt x="944" y="1207"/>
                    </a:lnTo>
                    <a:lnTo>
                      <a:pt x="944" y="1207"/>
                    </a:lnTo>
                    <a:lnTo>
                      <a:pt x="944" y="1209"/>
                    </a:lnTo>
                    <a:lnTo>
                      <a:pt x="944" y="1209"/>
                    </a:lnTo>
                    <a:lnTo>
                      <a:pt x="944" y="1211"/>
                    </a:lnTo>
                    <a:lnTo>
                      <a:pt x="944" y="1211"/>
                    </a:lnTo>
                    <a:lnTo>
                      <a:pt x="944" y="1211"/>
                    </a:lnTo>
                    <a:lnTo>
                      <a:pt x="942" y="1212"/>
                    </a:lnTo>
                    <a:lnTo>
                      <a:pt x="942" y="1212"/>
                    </a:lnTo>
                    <a:lnTo>
                      <a:pt x="942" y="1212"/>
                    </a:lnTo>
                    <a:lnTo>
                      <a:pt x="942" y="1212"/>
                    </a:lnTo>
                    <a:lnTo>
                      <a:pt x="942" y="1214"/>
                    </a:lnTo>
                    <a:lnTo>
                      <a:pt x="942" y="1214"/>
                    </a:lnTo>
                    <a:lnTo>
                      <a:pt x="941" y="1214"/>
                    </a:lnTo>
                    <a:lnTo>
                      <a:pt x="941" y="1214"/>
                    </a:lnTo>
                    <a:lnTo>
                      <a:pt x="942" y="1216"/>
                    </a:lnTo>
                    <a:lnTo>
                      <a:pt x="942" y="1216"/>
                    </a:lnTo>
                    <a:lnTo>
                      <a:pt x="942" y="1218"/>
                    </a:lnTo>
                    <a:lnTo>
                      <a:pt x="942" y="1218"/>
                    </a:lnTo>
                    <a:lnTo>
                      <a:pt x="942" y="1218"/>
                    </a:lnTo>
                    <a:lnTo>
                      <a:pt x="942" y="1218"/>
                    </a:lnTo>
                    <a:lnTo>
                      <a:pt x="942" y="1218"/>
                    </a:lnTo>
                    <a:lnTo>
                      <a:pt x="941" y="1218"/>
                    </a:lnTo>
                    <a:lnTo>
                      <a:pt x="941" y="1218"/>
                    </a:lnTo>
                    <a:lnTo>
                      <a:pt x="941" y="1218"/>
                    </a:lnTo>
                    <a:lnTo>
                      <a:pt x="939" y="1218"/>
                    </a:lnTo>
                    <a:lnTo>
                      <a:pt x="939" y="1218"/>
                    </a:lnTo>
                    <a:lnTo>
                      <a:pt x="939" y="1218"/>
                    </a:lnTo>
                    <a:lnTo>
                      <a:pt x="939" y="1218"/>
                    </a:lnTo>
                    <a:lnTo>
                      <a:pt x="937" y="1216"/>
                    </a:lnTo>
                    <a:lnTo>
                      <a:pt x="937" y="1216"/>
                    </a:lnTo>
                    <a:lnTo>
                      <a:pt x="935" y="1216"/>
                    </a:lnTo>
                    <a:lnTo>
                      <a:pt x="935" y="1216"/>
                    </a:lnTo>
                    <a:lnTo>
                      <a:pt x="935" y="1216"/>
                    </a:lnTo>
                    <a:lnTo>
                      <a:pt x="933" y="1216"/>
                    </a:lnTo>
                    <a:lnTo>
                      <a:pt x="933" y="1216"/>
                    </a:lnTo>
                    <a:lnTo>
                      <a:pt x="933" y="1216"/>
                    </a:lnTo>
                    <a:lnTo>
                      <a:pt x="932" y="1216"/>
                    </a:lnTo>
                    <a:lnTo>
                      <a:pt x="932" y="1216"/>
                    </a:lnTo>
                    <a:lnTo>
                      <a:pt x="932" y="1216"/>
                    </a:lnTo>
                    <a:lnTo>
                      <a:pt x="932" y="1216"/>
                    </a:lnTo>
                    <a:lnTo>
                      <a:pt x="932" y="1218"/>
                    </a:lnTo>
                    <a:lnTo>
                      <a:pt x="932" y="1218"/>
                    </a:lnTo>
                    <a:lnTo>
                      <a:pt x="932" y="1220"/>
                    </a:lnTo>
                    <a:lnTo>
                      <a:pt x="932" y="1220"/>
                    </a:lnTo>
                    <a:lnTo>
                      <a:pt x="932" y="1222"/>
                    </a:lnTo>
                    <a:lnTo>
                      <a:pt x="932" y="1222"/>
                    </a:lnTo>
                    <a:lnTo>
                      <a:pt x="932" y="1223"/>
                    </a:lnTo>
                    <a:lnTo>
                      <a:pt x="932" y="1223"/>
                    </a:lnTo>
                    <a:lnTo>
                      <a:pt x="932" y="1223"/>
                    </a:lnTo>
                    <a:lnTo>
                      <a:pt x="933" y="1225"/>
                    </a:lnTo>
                    <a:lnTo>
                      <a:pt x="935" y="1225"/>
                    </a:lnTo>
                    <a:lnTo>
                      <a:pt x="935" y="1225"/>
                    </a:lnTo>
                    <a:lnTo>
                      <a:pt x="937" y="1227"/>
                    </a:lnTo>
                    <a:lnTo>
                      <a:pt x="937" y="1227"/>
                    </a:lnTo>
                    <a:lnTo>
                      <a:pt x="937" y="1229"/>
                    </a:lnTo>
                    <a:lnTo>
                      <a:pt x="937" y="1229"/>
                    </a:lnTo>
                    <a:lnTo>
                      <a:pt x="939" y="1231"/>
                    </a:lnTo>
                    <a:lnTo>
                      <a:pt x="939" y="1231"/>
                    </a:lnTo>
                    <a:lnTo>
                      <a:pt x="939" y="1231"/>
                    </a:lnTo>
                    <a:lnTo>
                      <a:pt x="939" y="1232"/>
                    </a:lnTo>
                    <a:lnTo>
                      <a:pt x="941" y="1232"/>
                    </a:lnTo>
                    <a:lnTo>
                      <a:pt x="941" y="1232"/>
                    </a:lnTo>
                    <a:lnTo>
                      <a:pt x="941" y="1232"/>
                    </a:lnTo>
                    <a:lnTo>
                      <a:pt x="941" y="1232"/>
                    </a:lnTo>
                    <a:lnTo>
                      <a:pt x="941" y="1232"/>
                    </a:lnTo>
                    <a:lnTo>
                      <a:pt x="941" y="1232"/>
                    </a:lnTo>
                    <a:lnTo>
                      <a:pt x="941" y="1234"/>
                    </a:lnTo>
                    <a:lnTo>
                      <a:pt x="939" y="1234"/>
                    </a:lnTo>
                    <a:lnTo>
                      <a:pt x="939" y="1234"/>
                    </a:lnTo>
                    <a:lnTo>
                      <a:pt x="939" y="1234"/>
                    </a:lnTo>
                    <a:lnTo>
                      <a:pt x="939" y="1234"/>
                    </a:lnTo>
                    <a:lnTo>
                      <a:pt x="939" y="1234"/>
                    </a:lnTo>
                    <a:lnTo>
                      <a:pt x="937" y="1232"/>
                    </a:lnTo>
                    <a:lnTo>
                      <a:pt x="937" y="1232"/>
                    </a:lnTo>
                    <a:lnTo>
                      <a:pt x="935" y="1232"/>
                    </a:lnTo>
                    <a:lnTo>
                      <a:pt x="935" y="1232"/>
                    </a:lnTo>
                    <a:lnTo>
                      <a:pt x="935" y="1232"/>
                    </a:lnTo>
                    <a:lnTo>
                      <a:pt x="935" y="1232"/>
                    </a:lnTo>
                    <a:lnTo>
                      <a:pt x="933" y="1231"/>
                    </a:lnTo>
                    <a:lnTo>
                      <a:pt x="932" y="1231"/>
                    </a:lnTo>
                    <a:lnTo>
                      <a:pt x="932" y="1231"/>
                    </a:lnTo>
                    <a:lnTo>
                      <a:pt x="930" y="1231"/>
                    </a:lnTo>
                    <a:lnTo>
                      <a:pt x="930" y="1231"/>
                    </a:lnTo>
                    <a:lnTo>
                      <a:pt x="930" y="1231"/>
                    </a:lnTo>
                    <a:lnTo>
                      <a:pt x="928" y="1231"/>
                    </a:lnTo>
                    <a:lnTo>
                      <a:pt x="928" y="1231"/>
                    </a:lnTo>
                    <a:lnTo>
                      <a:pt x="928" y="1231"/>
                    </a:lnTo>
                    <a:lnTo>
                      <a:pt x="926" y="1231"/>
                    </a:lnTo>
                    <a:lnTo>
                      <a:pt x="926" y="1231"/>
                    </a:lnTo>
                    <a:lnTo>
                      <a:pt x="926" y="1231"/>
                    </a:lnTo>
                    <a:lnTo>
                      <a:pt x="926" y="1229"/>
                    </a:lnTo>
                    <a:lnTo>
                      <a:pt x="926" y="1229"/>
                    </a:lnTo>
                    <a:lnTo>
                      <a:pt x="926" y="1227"/>
                    </a:lnTo>
                    <a:lnTo>
                      <a:pt x="924" y="1227"/>
                    </a:lnTo>
                    <a:lnTo>
                      <a:pt x="924" y="1227"/>
                    </a:lnTo>
                    <a:lnTo>
                      <a:pt x="924" y="1227"/>
                    </a:lnTo>
                    <a:lnTo>
                      <a:pt x="924" y="1227"/>
                    </a:lnTo>
                    <a:lnTo>
                      <a:pt x="924" y="1227"/>
                    </a:lnTo>
                    <a:lnTo>
                      <a:pt x="923" y="1227"/>
                    </a:lnTo>
                    <a:lnTo>
                      <a:pt x="923" y="1229"/>
                    </a:lnTo>
                    <a:lnTo>
                      <a:pt x="923" y="1229"/>
                    </a:lnTo>
                    <a:lnTo>
                      <a:pt x="923" y="1229"/>
                    </a:lnTo>
                    <a:lnTo>
                      <a:pt x="923" y="1229"/>
                    </a:lnTo>
                    <a:lnTo>
                      <a:pt x="923" y="1231"/>
                    </a:lnTo>
                    <a:lnTo>
                      <a:pt x="923" y="1231"/>
                    </a:lnTo>
                    <a:lnTo>
                      <a:pt x="923" y="1232"/>
                    </a:lnTo>
                    <a:lnTo>
                      <a:pt x="923" y="1234"/>
                    </a:lnTo>
                    <a:lnTo>
                      <a:pt x="923" y="1234"/>
                    </a:lnTo>
                    <a:lnTo>
                      <a:pt x="923" y="1236"/>
                    </a:lnTo>
                    <a:lnTo>
                      <a:pt x="923" y="1236"/>
                    </a:lnTo>
                    <a:lnTo>
                      <a:pt x="923" y="1236"/>
                    </a:lnTo>
                    <a:lnTo>
                      <a:pt x="923" y="1236"/>
                    </a:lnTo>
                    <a:lnTo>
                      <a:pt x="924" y="1236"/>
                    </a:lnTo>
                    <a:lnTo>
                      <a:pt x="924" y="1236"/>
                    </a:lnTo>
                    <a:lnTo>
                      <a:pt x="924" y="1236"/>
                    </a:lnTo>
                    <a:lnTo>
                      <a:pt x="926" y="1236"/>
                    </a:lnTo>
                    <a:lnTo>
                      <a:pt x="926" y="1236"/>
                    </a:lnTo>
                    <a:lnTo>
                      <a:pt x="928" y="1236"/>
                    </a:lnTo>
                    <a:lnTo>
                      <a:pt x="928" y="1236"/>
                    </a:lnTo>
                    <a:lnTo>
                      <a:pt x="928" y="1236"/>
                    </a:lnTo>
                    <a:lnTo>
                      <a:pt x="928" y="1238"/>
                    </a:lnTo>
                    <a:lnTo>
                      <a:pt x="928" y="1238"/>
                    </a:lnTo>
                    <a:lnTo>
                      <a:pt x="928" y="1238"/>
                    </a:lnTo>
                    <a:lnTo>
                      <a:pt x="926" y="1238"/>
                    </a:lnTo>
                    <a:lnTo>
                      <a:pt x="926" y="1240"/>
                    </a:lnTo>
                    <a:lnTo>
                      <a:pt x="926" y="1240"/>
                    </a:lnTo>
                    <a:lnTo>
                      <a:pt x="924" y="1240"/>
                    </a:lnTo>
                    <a:lnTo>
                      <a:pt x="923" y="1240"/>
                    </a:lnTo>
                    <a:lnTo>
                      <a:pt x="919" y="1238"/>
                    </a:lnTo>
                    <a:lnTo>
                      <a:pt x="917" y="1238"/>
                    </a:lnTo>
                    <a:lnTo>
                      <a:pt x="917" y="1238"/>
                    </a:lnTo>
                    <a:lnTo>
                      <a:pt x="915" y="1238"/>
                    </a:lnTo>
                    <a:lnTo>
                      <a:pt x="915" y="1240"/>
                    </a:lnTo>
                    <a:lnTo>
                      <a:pt x="914" y="1240"/>
                    </a:lnTo>
                    <a:lnTo>
                      <a:pt x="914" y="1241"/>
                    </a:lnTo>
                    <a:lnTo>
                      <a:pt x="912" y="1241"/>
                    </a:lnTo>
                    <a:lnTo>
                      <a:pt x="912" y="1241"/>
                    </a:lnTo>
                    <a:lnTo>
                      <a:pt x="912" y="1241"/>
                    </a:lnTo>
                    <a:lnTo>
                      <a:pt x="912" y="1241"/>
                    </a:lnTo>
                    <a:lnTo>
                      <a:pt x="912" y="1243"/>
                    </a:lnTo>
                    <a:lnTo>
                      <a:pt x="912" y="1243"/>
                    </a:lnTo>
                    <a:lnTo>
                      <a:pt x="912" y="1245"/>
                    </a:lnTo>
                    <a:lnTo>
                      <a:pt x="912" y="1245"/>
                    </a:lnTo>
                    <a:lnTo>
                      <a:pt x="912" y="1245"/>
                    </a:lnTo>
                    <a:lnTo>
                      <a:pt x="912" y="1247"/>
                    </a:lnTo>
                    <a:lnTo>
                      <a:pt x="912" y="1247"/>
                    </a:lnTo>
                    <a:lnTo>
                      <a:pt x="910" y="1247"/>
                    </a:lnTo>
                    <a:lnTo>
                      <a:pt x="910" y="1245"/>
                    </a:lnTo>
                    <a:lnTo>
                      <a:pt x="910" y="1245"/>
                    </a:lnTo>
                    <a:lnTo>
                      <a:pt x="908" y="1243"/>
                    </a:lnTo>
                    <a:lnTo>
                      <a:pt x="908" y="1243"/>
                    </a:lnTo>
                    <a:lnTo>
                      <a:pt x="908" y="1241"/>
                    </a:lnTo>
                    <a:lnTo>
                      <a:pt x="904" y="1240"/>
                    </a:lnTo>
                    <a:lnTo>
                      <a:pt x="903" y="1240"/>
                    </a:lnTo>
                    <a:lnTo>
                      <a:pt x="903" y="1240"/>
                    </a:lnTo>
                    <a:lnTo>
                      <a:pt x="903" y="1240"/>
                    </a:lnTo>
                    <a:lnTo>
                      <a:pt x="901" y="1238"/>
                    </a:lnTo>
                    <a:lnTo>
                      <a:pt x="901" y="1238"/>
                    </a:lnTo>
                    <a:lnTo>
                      <a:pt x="901" y="1238"/>
                    </a:lnTo>
                    <a:lnTo>
                      <a:pt x="899" y="1238"/>
                    </a:lnTo>
                    <a:lnTo>
                      <a:pt x="899" y="1238"/>
                    </a:lnTo>
                    <a:lnTo>
                      <a:pt x="899" y="1238"/>
                    </a:lnTo>
                    <a:lnTo>
                      <a:pt x="897" y="1238"/>
                    </a:lnTo>
                    <a:lnTo>
                      <a:pt x="897" y="1238"/>
                    </a:lnTo>
                    <a:lnTo>
                      <a:pt x="897" y="1238"/>
                    </a:lnTo>
                    <a:lnTo>
                      <a:pt x="897" y="1240"/>
                    </a:lnTo>
                    <a:lnTo>
                      <a:pt x="895" y="1240"/>
                    </a:lnTo>
                    <a:lnTo>
                      <a:pt x="895" y="1240"/>
                    </a:lnTo>
                    <a:lnTo>
                      <a:pt x="895" y="1240"/>
                    </a:lnTo>
                    <a:lnTo>
                      <a:pt x="895" y="1240"/>
                    </a:lnTo>
                    <a:lnTo>
                      <a:pt x="897" y="1241"/>
                    </a:lnTo>
                    <a:lnTo>
                      <a:pt x="897" y="1241"/>
                    </a:lnTo>
                    <a:lnTo>
                      <a:pt x="895" y="1241"/>
                    </a:lnTo>
                    <a:lnTo>
                      <a:pt x="894" y="1241"/>
                    </a:lnTo>
                    <a:lnTo>
                      <a:pt x="894" y="1238"/>
                    </a:lnTo>
                    <a:lnTo>
                      <a:pt x="894" y="1238"/>
                    </a:lnTo>
                    <a:lnTo>
                      <a:pt x="892" y="1238"/>
                    </a:lnTo>
                    <a:lnTo>
                      <a:pt x="890" y="1238"/>
                    </a:lnTo>
                    <a:lnTo>
                      <a:pt x="890" y="1238"/>
                    </a:lnTo>
                    <a:lnTo>
                      <a:pt x="888" y="1236"/>
                    </a:lnTo>
                    <a:lnTo>
                      <a:pt x="888" y="1236"/>
                    </a:lnTo>
                    <a:lnTo>
                      <a:pt x="886" y="1236"/>
                    </a:lnTo>
                    <a:lnTo>
                      <a:pt x="886" y="1234"/>
                    </a:lnTo>
                    <a:lnTo>
                      <a:pt x="885" y="1234"/>
                    </a:lnTo>
                    <a:lnTo>
                      <a:pt x="885" y="1234"/>
                    </a:lnTo>
                    <a:lnTo>
                      <a:pt x="885" y="1234"/>
                    </a:lnTo>
                    <a:lnTo>
                      <a:pt x="883" y="1232"/>
                    </a:lnTo>
                    <a:lnTo>
                      <a:pt x="883" y="1232"/>
                    </a:lnTo>
                    <a:lnTo>
                      <a:pt x="883" y="1232"/>
                    </a:lnTo>
                    <a:lnTo>
                      <a:pt x="881" y="1232"/>
                    </a:lnTo>
                    <a:lnTo>
                      <a:pt x="879" y="1231"/>
                    </a:lnTo>
                    <a:lnTo>
                      <a:pt x="879" y="1231"/>
                    </a:lnTo>
                    <a:lnTo>
                      <a:pt x="877" y="1231"/>
                    </a:lnTo>
                    <a:lnTo>
                      <a:pt x="876" y="1231"/>
                    </a:lnTo>
                    <a:lnTo>
                      <a:pt x="874" y="1231"/>
                    </a:lnTo>
                    <a:lnTo>
                      <a:pt x="874" y="1231"/>
                    </a:lnTo>
                    <a:lnTo>
                      <a:pt x="870" y="1231"/>
                    </a:lnTo>
                    <a:lnTo>
                      <a:pt x="868" y="1231"/>
                    </a:lnTo>
                    <a:lnTo>
                      <a:pt x="868" y="1231"/>
                    </a:lnTo>
                    <a:lnTo>
                      <a:pt x="868" y="1231"/>
                    </a:lnTo>
                    <a:lnTo>
                      <a:pt x="867" y="1229"/>
                    </a:lnTo>
                    <a:lnTo>
                      <a:pt x="867" y="1229"/>
                    </a:lnTo>
                    <a:lnTo>
                      <a:pt x="863" y="1225"/>
                    </a:lnTo>
                    <a:lnTo>
                      <a:pt x="863" y="1223"/>
                    </a:lnTo>
                    <a:lnTo>
                      <a:pt x="863" y="1223"/>
                    </a:lnTo>
                    <a:lnTo>
                      <a:pt x="863" y="1222"/>
                    </a:lnTo>
                    <a:lnTo>
                      <a:pt x="863" y="1222"/>
                    </a:lnTo>
                    <a:lnTo>
                      <a:pt x="865" y="1222"/>
                    </a:lnTo>
                    <a:lnTo>
                      <a:pt x="865" y="1220"/>
                    </a:lnTo>
                    <a:lnTo>
                      <a:pt x="865" y="1220"/>
                    </a:lnTo>
                    <a:lnTo>
                      <a:pt x="865" y="1220"/>
                    </a:lnTo>
                    <a:lnTo>
                      <a:pt x="865" y="1218"/>
                    </a:lnTo>
                    <a:lnTo>
                      <a:pt x="865" y="1216"/>
                    </a:lnTo>
                    <a:lnTo>
                      <a:pt x="865" y="1216"/>
                    </a:lnTo>
                    <a:lnTo>
                      <a:pt x="863" y="1214"/>
                    </a:lnTo>
                    <a:lnTo>
                      <a:pt x="861" y="1214"/>
                    </a:lnTo>
                    <a:lnTo>
                      <a:pt x="861" y="1212"/>
                    </a:lnTo>
                    <a:lnTo>
                      <a:pt x="861" y="1211"/>
                    </a:lnTo>
                    <a:lnTo>
                      <a:pt x="861" y="1211"/>
                    </a:lnTo>
                    <a:lnTo>
                      <a:pt x="863" y="1207"/>
                    </a:lnTo>
                    <a:lnTo>
                      <a:pt x="863" y="1205"/>
                    </a:lnTo>
                    <a:lnTo>
                      <a:pt x="863" y="1202"/>
                    </a:lnTo>
                    <a:lnTo>
                      <a:pt x="863" y="1200"/>
                    </a:lnTo>
                    <a:lnTo>
                      <a:pt x="863" y="1200"/>
                    </a:lnTo>
                    <a:lnTo>
                      <a:pt x="865" y="1198"/>
                    </a:lnTo>
                    <a:lnTo>
                      <a:pt x="865" y="1198"/>
                    </a:lnTo>
                    <a:lnTo>
                      <a:pt x="865" y="1196"/>
                    </a:lnTo>
                    <a:lnTo>
                      <a:pt x="865" y="1194"/>
                    </a:lnTo>
                    <a:lnTo>
                      <a:pt x="865" y="1191"/>
                    </a:lnTo>
                    <a:lnTo>
                      <a:pt x="863" y="1191"/>
                    </a:lnTo>
                    <a:lnTo>
                      <a:pt x="863" y="1191"/>
                    </a:lnTo>
                    <a:lnTo>
                      <a:pt x="861" y="1191"/>
                    </a:lnTo>
                    <a:lnTo>
                      <a:pt x="859" y="1191"/>
                    </a:lnTo>
                    <a:lnTo>
                      <a:pt x="857" y="1189"/>
                    </a:lnTo>
                    <a:lnTo>
                      <a:pt x="857" y="1189"/>
                    </a:lnTo>
                    <a:lnTo>
                      <a:pt x="856" y="1187"/>
                    </a:lnTo>
                    <a:lnTo>
                      <a:pt x="856" y="1187"/>
                    </a:lnTo>
                    <a:lnTo>
                      <a:pt x="856" y="1185"/>
                    </a:lnTo>
                    <a:lnTo>
                      <a:pt x="854" y="1185"/>
                    </a:lnTo>
                    <a:lnTo>
                      <a:pt x="854" y="1184"/>
                    </a:lnTo>
                    <a:lnTo>
                      <a:pt x="854" y="1182"/>
                    </a:lnTo>
                    <a:lnTo>
                      <a:pt x="854" y="1178"/>
                    </a:lnTo>
                    <a:lnTo>
                      <a:pt x="854" y="1178"/>
                    </a:lnTo>
                    <a:lnTo>
                      <a:pt x="852" y="1176"/>
                    </a:lnTo>
                    <a:lnTo>
                      <a:pt x="852" y="1174"/>
                    </a:lnTo>
                    <a:lnTo>
                      <a:pt x="850" y="1173"/>
                    </a:lnTo>
                    <a:lnTo>
                      <a:pt x="848" y="1173"/>
                    </a:lnTo>
                    <a:lnTo>
                      <a:pt x="848" y="1173"/>
                    </a:lnTo>
                    <a:lnTo>
                      <a:pt x="848" y="1171"/>
                    </a:lnTo>
                    <a:lnTo>
                      <a:pt x="848" y="1171"/>
                    </a:lnTo>
                    <a:lnTo>
                      <a:pt x="847" y="1171"/>
                    </a:lnTo>
                    <a:lnTo>
                      <a:pt x="847" y="1171"/>
                    </a:lnTo>
                    <a:lnTo>
                      <a:pt x="847" y="1169"/>
                    </a:lnTo>
                    <a:lnTo>
                      <a:pt x="847" y="1167"/>
                    </a:lnTo>
                    <a:lnTo>
                      <a:pt x="845" y="1167"/>
                    </a:lnTo>
                    <a:lnTo>
                      <a:pt x="845" y="1165"/>
                    </a:lnTo>
                    <a:lnTo>
                      <a:pt x="845" y="1165"/>
                    </a:lnTo>
                    <a:lnTo>
                      <a:pt x="845" y="1165"/>
                    </a:lnTo>
                    <a:lnTo>
                      <a:pt x="845" y="1165"/>
                    </a:lnTo>
                    <a:lnTo>
                      <a:pt x="843" y="1165"/>
                    </a:lnTo>
                    <a:lnTo>
                      <a:pt x="841" y="1165"/>
                    </a:lnTo>
                    <a:lnTo>
                      <a:pt x="839" y="1165"/>
                    </a:lnTo>
                    <a:lnTo>
                      <a:pt x="839" y="1165"/>
                    </a:lnTo>
                    <a:lnTo>
                      <a:pt x="839" y="1165"/>
                    </a:lnTo>
                    <a:lnTo>
                      <a:pt x="839" y="1165"/>
                    </a:lnTo>
                    <a:lnTo>
                      <a:pt x="838" y="1165"/>
                    </a:lnTo>
                    <a:lnTo>
                      <a:pt x="838" y="1165"/>
                    </a:lnTo>
                    <a:lnTo>
                      <a:pt x="834" y="1165"/>
                    </a:lnTo>
                    <a:lnTo>
                      <a:pt x="834" y="1164"/>
                    </a:lnTo>
                    <a:lnTo>
                      <a:pt x="830" y="1164"/>
                    </a:lnTo>
                    <a:lnTo>
                      <a:pt x="829" y="1162"/>
                    </a:lnTo>
                    <a:lnTo>
                      <a:pt x="829" y="1162"/>
                    </a:lnTo>
                    <a:lnTo>
                      <a:pt x="827" y="1162"/>
                    </a:lnTo>
                    <a:lnTo>
                      <a:pt x="827" y="1160"/>
                    </a:lnTo>
                    <a:lnTo>
                      <a:pt x="827" y="1160"/>
                    </a:lnTo>
                    <a:lnTo>
                      <a:pt x="825" y="1160"/>
                    </a:lnTo>
                    <a:lnTo>
                      <a:pt x="823" y="1158"/>
                    </a:lnTo>
                    <a:lnTo>
                      <a:pt x="823" y="1158"/>
                    </a:lnTo>
                    <a:lnTo>
                      <a:pt x="823" y="1158"/>
                    </a:lnTo>
                    <a:lnTo>
                      <a:pt x="821" y="1156"/>
                    </a:lnTo>
                    <a:lnTo>
                      <a:pt x="819" y="1156"/>
                    </a:lnTo>
                    <a:lnTo>
                      <a:pt x="818" y="1155"/>
                    </a:lnTo>
                    <a:lnTo>
                      <a:pt x="816" y="1155"/>
                    </a:lnTo>
                    <a:lnTo>
                      <a:pt x="816" y="1155"/>
                    </a:lnTo>
                    <a:lnTo>
                      <a:pt x="814" y="1155"/>
                    </a:lnTo>
                    <a:lnTo>
                      <a:pt x="814" y="1155"/>
                    </a:lnTo>
                    <a:lnTo>
                      <a:pt x="812" y="1155"/>
                    </a:lnTo>
                    <a:lnTo>
                      <a:pt x="810" y="1155"/>
                    </a:lnTo>
                    <a:lnTo>
                      <a:pt x="809" y="1155"/>
                    </a:lnTo>
                    <a:lnTo>
                      <a:pt x="809" y="1156"/>
                    </a:lnTo>
                    <a:lnTo>
                      <a:pt x="807" y="1158"/>
                    </a:lnTo>
                    <a:lnTo>
                      <a:pt x="807" y="1158"/>
                    </a:lnTo>
                    <a:lnTo>
                      <a:pt x="807" y="1160"/>
                    </a:lnTo>
                    <a:lnTo>
                      <a:pt x="805" y="1160"/>
                    </a:lnTo>
                    <a:lnTo>
                      <a:pt x="805" y="1160"/>
                    </a:lnTo>
                    <a:lnTo>
                      <a:pt x="803" y="1160"/>
                    </a:lnTo>
                    <a:lnTo>
                      <a:pt x="801" y="1160"/>
                    </a:lnTo>
                    <a:lnTo>
                      <a:pt x="800" y="1160"/>
                    </a:lnTo>
                    <a:lnTo>
                      <a:pt x="800" y="1158"/>
                    </a:lnTo>
                    <a:lnTo>
                      <a:pt x="798" y="1158"/>
                    </a:lnTo>
                    <a:lnTo>
                      <a:pt x="796" y="1158"/>
                    </a:lnTo>
                    <a:lnTo>
                      <a:pt x="794" y="1156"/>
                    </a:lnTo>
                    <a:lnTo>
                      <a:pt x="792" y="1155"/>
                    </a:lnTo>
                    <a:lnTo>
                      <a:pt x="792" y="1153"/>
                    </a:lnTo>
                    <a:lnTo>
                      <a:pt x="791" y="1153"/>
                    </a:lnTo>
                    <a:lnTo>
                      <a:pt x="791" y="1151"/>
                    </a:lnTo>
                    <a:lnTo>
                      <a:pt x="791" y="1151"/>
                    </a:lnTo>
                    <a:lnTo>
                      <a:pt x="789" y="1149"/>
                    </a:lnTo>
                    <a:lnTo>
                      <a:pt x="789" y="1147"/>
                    </a:lnTo>
                    <a:lnTo>
                      <a:pt x="787" y="1147"/>
                    </a:lnTo>
                    <a:lnTo>
                      <a:pt x="785" y="1146"/>
                    </a:lnTo>
                    <a:lnTo>
                      <a:pt x="783" y="1146"/>
                    </a:lnTo>
                    <a:lnTo>
                      <a:pt x="783" y="1144"/>
                    </a:lnTo>
                    <a:lnTo>
                      <a:pt x="783" y="1142"/>
                    </a:lnTo>
                    <a:lnTo>
                      <a:pt x="781" y="1140"/>
                    </a:lnTo>
                    <a:lnTo>
                      <a:pt x="780" y="1140"/>
                    </a:lnTo>
                    <a:lnTo>
                      <a:pt x="778" y="1140"/>
                    </a:lnTo>
                    <a:lnTo>
                      <a:pt x="778" y="1140"/>
                    </a:lnTo>
                    <a:lnTo>
                      <a:pt x="778" y="1140"/>
                    </a:lnTo>
                    <a:lnTo>
                      <a:pt x="776" y="1140"/>
                    </a:lnTo>
                    <a:lnTo>
                      <a:pt x="774" y="1140"/>
                    </a:lnTo>
                    <a:lnTo>
                      <a:pt x="774" y="1140"/>
                    </a:lnTo>
                    <a:lnTo>
                      <a:pt x="772" y="1138"/>
                    </a:lnTo>
                    <a:lnTo>
                      <a:pt x="772" y="1138"/>
                    </a:lnTo>
                    <a:lnTo>
                      <a:pt x="771" y="1138"/>
                    </a:lnTo>
                    <a:lnTo>
                      <a:pt x="771" y="1138"/>
                    </a:lnTo>
                    <a:lnTo>
                      <a:pt x="771" y="1138"/>
                    </a:lnTo>
                    <a:lnTo>
                      <a:pt x="769" y="1137"/>
                    </a:lnTo>
                    <a:lnTo>
                      <a:pt x="767" y="1137"/>
                    </a:lnTo>
                    <a:lnTo>
                      <a:pt x="765" y="1137"/>
                    </a:lnTo>
                    <a:lnTo>
                      <a:pt x="763" y="1137"/>
                    </a:lnTo>
                    <a:lnTo>
                      <a:pt x="763" y="1135"/>
                    </a:lnTo>
                    <a:lnTo>
                      <a:pt x="762" y="1135"/>
                    </a:lnTo>
                    <a:lnTo>
                      <a:pt x="760" y="1135"/>
                    </a:lnTo>
                    <a:lnTo>
                      <a:pt x="760" y="1135"/>
                    </a:lnTo>
                    <a:lnTo>
                      <a:pt x="758" y="1135"/>
                    </a:lnTo>
                    <a:lnTo>
                      <a:pt x="756" y="1137"/>
                    </a:lnTo>
                    <a:lnTo>
                      <a:pt x="754" y="1137"/>
                    </a:lnTo>
                    <a:lnTo>
                      <a:pt x="754" y="1137"/>
                    </a:lnTo>
                    <a:lnTo>
                      <a:pt x="753" y="1137"/>
                    </a:lnTo>
                    <a:lnTo>
                      <a:pt x="753" y="1137"/>
                    </a:lnTo>
                    <a:lnTo>
                      <a:pt x="753" y="1137"/>
                    </a:lnTo>
                    <a:lnTo>
                      <a:pt x="751" y="1135"/>
                    </a:lnTo>
                    <a:lnTo>
                      <a:pt x="751" y="1135"/>
                    </a:lnTo>
                    <a:lnTo>
                      <a:pt x="749" y="1135"/>
                    </a:lnTo>
                    <a:lnTo>
                      <a:pt x="749" y="1135"/>
                    </a:lnTo>
                    <a:lnTo>
                      <a:pt x="747" y="1135"/>
                    </a:lnTo>
                    <a:lnTo>
                      <a:pt x="747" y="1135"/>
                    </a:lnTo>
                    <a:lnTo>
                      <a:pt x="745" y="1135"/>
                    </a:lnTo>
                    <a:lnTo>
                      <a:pt x="745" y="1133"/>
                    </a:lnTo>
                    <a:lnTo>
                      <a:pt x="744" y="1133"/>
                    </a:lnTo>
                    <a:lnTo>
                      <a:pt x="744" y="1133"/>
                    </a:lnTo>
                    <a:lnTo>
                      <a:pt x="744" y="1131"/>
                    </a:lnTo>
                    <a:lnTo>
                      <a:pt x="745" y="1131"/>
                    </a:lnTo>
                    <a:lnTo>
                      <a:pt x="745" y="1131"/>
                    </a:lnTo>
                    <a:lnTo>
                      <a:pt x="744" y="1129"/>
                    </a:lnTo>
                    <a:lnTo>
                      <a:pt x="742" y="1129"/>
                    </a:lnTo>
                    <a:lnTo>
                      <a:pt x="742" y="1127"/>
                    </a:lnTo>
                    <a:lnTo>
                      <a:pt x="740" y="1127"/>
                    </a:lnTo>
                    <a:lnTo>
                      <a:pt x="740" y="1127"/>
                    </a:lnTo>
                    <a:lnTo>
                      <a:pt x="736" y="1126"/>
                    </a:lnTo>
                    <a:lnTo>
                      <a:pt x="736" y="1126"/>
                    </a:lnTo>
                    <a:lnTo>
                      <a:pt x="733" y="1122"/>
                    </a:lnTo>
                    <a:lnTo>
                      <a:pt x="731" y="1122"/>
                    </a:lnTo>
                    <a:lnTo>
                      <a:pt x="731" y="1122"/>
                    </a:lnTo>
                    <a:lnTo>
                      <a:pt x="729" y="1122"/>
                    </a:lnTo>
                    <a:lnTo>
                      <a:pt x="727" y="1122"/>
                    </a:lnTo>
                    <a:lnTo>
                      <a:pt x="727" y="1122"/>
                    </a:lnTo>
                    <a:lnTo>
                      <a:pt x="725" y="1122"/>
                    </a:lnTo>
                    <a:lnTo>
                      <a:pt x="724" y="1124"/>
                    </a:lnTo>
                    <a:lnTo>
                      <a:pt x="724" y="1124"/>
                    </a:lnTo>
                    <a:lnTo>
                      <a:pt x="722" y="1124"/>
                    </a:lnTo>
                    <a:lnTo>
                      <a:pt x="722" y="1122"/>
                    </a:lnTo>
                    <a:lnTo>
                      <a:pt x="720" y="1122"/>
                    </a:lnTo>
                    <a:lnTo>
                      <a:pt x="720" y="1122"/>
                    </a:lnTo>
                    <a:lnTo>
                      <a:pt x="720" y="1120"/>
                    </a:lnTo>
                    <a:lnTo>
                      <a:pt x="718" y="1120"/>
                    </a:lnTo>
                    <a:lnTo>
                      <a:pt x="718" y="1120"/>
                    </a:lnTo>
                    <a:lnTo>
                      <a:pt x="716" y="1118"/>
                    </a:lnTo>
                    <a:lnTo>
                      <a:pt x="715" y="1118"/>
                    </a:lnTo>
                    <a:lnTo>
                      <a:pt x="715" y="1118"/>
                    </a:lnTo>
                    <a:lnTo>
                      <a:pt x="713" y="1120"/>
                    </a:lnTo>
                    <a:lnTo>
                      <a:pt x="711" y="1120"/>
                    </a:lnTo>
                    <a:lnTo>
                      <a:pt x="711" y="1120"/>
                    </a:lnTo>
                    <a:lnTo>
                      <a:pt x="709" y="1122"/>
                    </a:lnTo>
                    <a:lnTo>
                      <a:pt x="709" y="1122"/>
                    </a:lnTo>
                    <a:lnTo>
                      <a:pt x="707" y="1122"/>
                    </a:lnTo>
                    <a:lnTo>
                      <a:pt x="706" y="1122"/>
                    </a:lnTo>
                    <a:lnTo>
                      <a:pt x="706" y="1120"/>
                    </a:lnTo>
                    <a:lnTo>
                      <a:pt x="704" y="1118"/>
                    </a:lnTo>
                    <a:lnTo>
                      <a:pt x="702" y="1118"/>
                    </a:lnTo>
                    <a:lnTo>
                      <a:pt x="702" y="1118"/>
                    </a:lnTo>
                    <a:lnTo>
                      <a:pt x="700" y="1117"/>
                    </a:lnTo>
                    <a:lnTo>
                      <a:pt x="698" y="1117"/>
                    </a:lnTo>
                    <a:lnTo>
                      <a:pt x="698" y="1117"/>
                    </a:lnTo>
                    <a:lnTo>
                      <a:pt x="698" y="1117"/>
                    </a:lnTo>
                    <a:lnTo>
                      <a:pt x="696" y="1118"/>
                    </a:lnTo>
                    <a:lnTo>
                      <a:pt x="696" y="1118"/>
                    </a:lnTo>
                    <a:lnTo>
                      <a:pt x="696" y="1120"/>
                    </a:lnTo>
                    <a:lnTo>
                      <a:pt x="695" y="1120"/>
                    </a:lnTo>
                    <a:lnTo>
                      <a:pt x="693" y="1122"/>
                    </a:lnTo>
                    <a:lnTo>
                      <a:pt x="693" y="1122"/>
                    </a:lnTo>
                    <a:lnTo>
                      <a:pt x="693" y="1124"/>
                    </a:lnTo>
                    <a:lnTo>
                      <a:pt x="691" y="1124"/>
                    </a:lnTo>
                    <a:lnTo>
                      <a:pt x="689" y="1124"/>
                    </a:lnTo>
                    <a:lnTo>
                      <a:pt x="689" y="1124"/>
                    </a:lnTo>
                    <a:lnTo>
                      <a:pt x="687" y="1124"/>
                    </a:lnTo>
                    <a:lnTo>
                      <a:pt x="686" y="1124"/>
                    </a:lnTo>
                    <a:lnTo>
                      <a:pt x="684" y="1124"/>
                    </a:lnTo>
                    <a:lnTo>
                      <a:pt x="682" y="1124"/>
                    </a:lnTo>
                    <a:lnTo>
                      <a:pt x="682" y="1124"/>
                    </a:lnTo>
                    <a:lnTo>
                      <a:pt x="680" y="1124"/>
                    </a:lnTo>
                    <a:lnTo>
                      <a:pt x="678" y="1126"/>
                    </a:lnTo>
                    <a:lnTo>
                      <a:pt x="677" y="1127"/>
                    </a:lnTo>
                    <a:lnTo>
                      <a:pt x="677" y="1129"/>
                    </a:lnTo>
                    <a:lnTo>
                      <a:pt x="675" y="1129"/>
                    </a:lnTo>
                    <a:lnTo>
                      <a:pt x="675" y="1131"/>
                    </a:lnTo>
                    <a:lnTo>
                      <a:pt x="675" y="1131"/>
                    </a:lnTo>
                    <a:lnTo>
                      <a:pt x="675" y="1133"/>
                    </a:lnTo>
                    <a:lnTo>
                      <a:pt x="673" y="1135"/>
                    </a:lnTo>
                    <a:lnTo>
                      <a:pt x="671" y="1138"/>
                    </a:lnTo>
                    <a:lnTo>
                      <a:pt x="671" y="1138"/>
                    </a:lnTo>
                    <a:lnTo>
                      <a:pt x="669" y="1138"/>
                    </a:lnTo>
                    <a:lnTo>
                      <a:pt x="669" y="1138"/>
                    </a:lnTo>
                    <a:lnTo>
                      <a:pt x="669" y="1140"/>
                    </a:lnTo>
                    <a:lnTo>
                      <a:pt x="668" y="1140"/>
                    </a:lnTo>
                    <a:lnTo>
                      <a:pt x="668" y="1140"/>
                    </a:lnTo>
                    <a:lnTo>
                      <a:pt x="668" y="1138"/>
                    </a:lnTo>
                    <a:lnTo>
                      <a:pt x="666" y="1138"/>
                    </a:lnTo>
                    <a:lnTo>
                      <a:pt x="664" y="1138"/>
                    </a:lnTo>
                    <a:lnTo>
                      <a:pt x="662" y="1137"/>
                    </a:lnTo>
                    <a:lnTo>
                      <a:pt x="662" y="1137"/>
                    </a:lnTo>
                    <a:lnTo>
                      <a:pt x="660" y="1135"/>
                    </a:lnTo>
                    <a:lnTo>
                      <a:pt x="660" y="1135"/>
                    </a:lnTo>
                    <a:lnTo>
                      <a:pt x="659" y="1133"/>
                    </a:lnTo>
                    <a:lnTo>
                      <a:pt x="657" y="1131"/>
                    </a:lnTo>
                    <a:lnTo>
                      <a:pt x="655" y="1131"/>
                    </a:lnTo>
                    <a:lnTo>
                      <a:pt x="653" y="1129"/>
                    </a:lnTo>
                    <a:lnTo>
                      <a:pt x="651" y="1129"/>
                    </a:lnTo>
                    <a:lnTo>
                      <a:pt x="649" y="1129"/>
                    </a:lnTo>
                    <a:lnTo>
                      <a:pt x="649" y="1129"/>
                    </a:lnTo>
                    <a:lnTo>
                      <a:pt x="648" y="1129"/>
                    </a:lnTo>
                    <a:lnTo>
                      <a:pt x="648" y="1131"/>
                    </a:lnTo>
                    <a:lnTo>
                      <a:pt x="646" y="1133"/>
                    </a:lnTo>
                    <a:lnTo>
                      <a:pt x="644" y="1133"/>
                    </a:lnTo>
                    <a:lnTo>
                      <a:pt x="644" y="1133"/>
                    </a:lnTo>
                    <a:lnTo>
                      <a:pt x="640" y="1133"/>
                    </a:lnTo>
                    <a:lnTo>
                      <a:pt x="639" y="1133"/>
                    </a:lnTo>
                    <a:lnTo>
                      <a:pt x="639" y="1133"/>
                    </a:lnTo>
                    <a:lnTo>
                      <a:pt x="637" y="1133"/>
                    </a:lnTo>
                    <a:lnTo>
                      <a:pt x="637" y="1131"/>
                    </a:lnTo>
                    <a:lnTo>
                      <a:pt x="635" y="1131"/>
                    </a:lnTo>
                    <a:lnTo>
                      <a:pt x="635" y="1131"/>
                    </a:lnTo>
                    <a:lnTo>
                      <a:pt x="635" y="1131"/>
                    </a:lnTo>
                    <a:lnTo>
                      <a:pt x="633" y="1131"/>
                    </a:lnTo>
                    <a:lnTo>
                      <a:pt x="633" y="1129"/>
                    </a:lnTo>
                    <a:lnTo>
                      <a:pt x="631" y="1129"/>
                    </a:lnTo>
                    <a:lnTo>
                      <a:pt x="631" y="1129"/>
                    </a:lnTo>
                    <a:lnTo>
                      <a:pt x="631" y="1129"/>
                    </a:lnTo>
                    <a:lnTo>
                      <a:pt x="628" y="1129"/>
                    </a:lnTo>
                    <a:lnTo>
                      <a:pt x="628" y="1129"/>
                    </a:lnTo>
                    <a:lnTo>
                      <a:pt x="626" y="1129"/>
                    </a:lnTo>
                    <a:lnTo>
                      <a:pt x="624" y="1131"/>
                    </a:lnTo>
                    <a:lnTo>
                      <a:pt x="622" y="1131"/>
                    </a:lnTo>
                    <a:lnTo>
                      <a:pt x="622" y="1131"/>
                    </a:lnTo>
                    <a:lnTo>
                      <a:pt x="621" y="1133"/>
                    </a:lnTo>
                    <a:lnTo>
                      <a:pt x="621" y="1133"/>
                    </a:lnTo>
                    <a:lnTo>
                      <a:pt x="617" y="1135"/>
                    </a:lnTo>
                    <a:lnTo>
                      <a:pt x="613" y="1135"/>
                    </a:lnTo>
                    <a:lnTo>
                      <a:pt x="611" y="1135"/>
                    </a:lnTo>
                    <a:lnTo>
                      <a:pt x="610" y="1135"/>
                    </a:lnTo>
                    <a:lnTo>
                      <a:pt x="604" y="1133"/>
                    </a:lnTo>
                    <a:lnTo>
                      <a:pt x="602" y="1133"/>
                    </a:lnTo>
                    <a:lnTo>
                      <a:pt x="602" y="1135"/>
                    </a:lnTo>
                    <a:lnTo>
                      <a:pt x="602" y="1135"/>
                    </a:lnTo>
                    <a:lnTo>
                      <a:pt x="601" y="1135"/>
                    </a:lnTo>
                    <a:lnTo>
                      <a:pt x="601" y="1135"/>
                    </a:lnTo>
                    <a:lnTo>
                      <a:pt x="599" y="1137"/>
                    </a:lnTo>
                    <a:lnTo>
                      <a:pt x="599" y="1137"/>
                    </a:lnTo>
                    <a:lnTo>
                      <a:pt x="597" y="1137"/>
                    </a:lnTo>
                    <a:lnTo>
                      <a:pt x="595" y="1137"/>
                    </a:lnTo>
                    <a:lnTo>
                      <a:pt x="593" y="1137"/>
                    </a:lnTo>
                    <a:lnTo>
                      <a:pt x="593" y="1137"/>
                    </a:lnTo>
                    <a:lnTo>
                      <a:pt x="592" y="1138"/>
                    </a:lnTo>
                    <a:lnTo>
                      <a:pt x="590" y="1138"/>
                    </a:lnTo>
                    <a:lnTo>
                      <a:pt x="590" y="1138"/>
                    </a:lnTo>
                    <a:lnTo>
                      <a:pt x="588" y="1140"/>
                    </a:lnTo>
                    <a:lnTo>
                      <a:pt x="586" y="1140"/>
                    </a:lnTo>
                    <a:lnTo>
                      <a:pt x="584" y="1140"/>
                    </a:lnTo>
                    <a:lnTo>
                      <a:pt x="583" y="1140"/>
                    </a:lnTo>
                    <a:lnTo>
                      <a:pt x="583" y="1140"/>
                    </a:lnTo>
                    <a:lnTo>
                      <a:pt x="581" y="1140"/>
                    </a:lnTo>
                    <a:lnTo>
                      <a:pt x="581" y="1140"/>
                    </a:lnTo>
                    <a:lnTo>
                      <a:pt x="581" y="1138"/>
                    </a:lnTo>
                    <a:lnTo>
                      <a:pt x="579" y="1138"/>
                    </a:lnTo>
                    <a:lnTo>
                      <a:pt x="577" y="1140"/>
                    </a:lnTo>
                    <a:lnTo>
                      <a:pt x="577" y="1140"/>
                    </a:lnTo>
                    <a:lnTo>
                      <a:pt x="577" y="1140"/>
                    </a:lnTo>
                    <a:lnTo>
                      <a:pt x="575" y="1142"/>
                    </a:lnTo>
                    <a:lnTo>
                      <a:pt x="575" y="1142"/>
                    </a:lnTo>
                    <a:lnTo>
                      <a:pt x="575" y="1142"/>
                    </a:lnTo>
                    <a:lnTo>
                      <a:pt x="574" y="1142"/>
                    </a:lnTo>
                    <a:lnTo>
                      <a:pt x="574" y="1142"/>
                    </a:lnTo>
                    <a:lnTo>
                      <a:pt x="574" y="1142"/>
                    </a:lnTo>
                    <a:lnTo>
                      <a:pt x="572" y="1142"/>
                    </a:lnTo>
                    <a:lnTo>
                      <a:pt x="572" y="1142"/>
                    </a:lnTo>
                    <a:lnTo>
                      <a:pt x="570" y="1140"/>
                    </a:lnTo>
                    <a:lnTo>
                      <a:pt x="568" y="1140"/>
                    </a:lnTo>
                    <a:lnTo>
                      <a:pt x="568" y="1140"/>
                    </a:lnTo>
                    <a:lnTo>
                      <a:pt x="568" y="1140"/>
                    </a:lnTo>
                    <a:lnTo>
                      <a:pt x="568" y="1140"/>
                    </a:lnTo>
                    <a:lnTo>
                      <a:pt x="566" y="1140"/>
                    </a:lnTo>
                    <a:lnTo>
                      <a:pt x="566" y="1140"/>
                    </a:lnTo>
                    <a:lnTo>
                      <a:pt x="566" y="1142"/>
                    </a:lnTo>
                    <a:lnTo>
                      <a:pt x="564" y="1142"/>
                    </a:lnTo>
                    <a:lnTo>
                      <a:pt x="563" y="1142"/>
                    </a:lnTo>
                    <a:lnTo>
                      <a:pt x="563" y="1142"/>
                    </a:lnTo>
                    <a:lnTo>
                      <a:pt x="561" y="1142"/>
                    </a:lnTo>
                    <a:lnTo>
                      <a:pt x="561" y="1142"/>
                    </a:lnTo>
                    <a:lnTo>
                      <a:pt x="559" y="1142"/>
                    </a:lnTo>
                    <a:lnTo>
                      <a:pt x="559" y="1140"/>
                    </a:lnTo>
                    <a:lnTo>
                      <a:pt x="557" y="1140"/>
                    </a:lnTo>
                    <a:lnTo>
                      <a:pt x="554" y="1137"/>
                    </a:lnTo>
                    <a:lnTo>
                      <a:pt x="554" y="1137"/>
                    </a:lnTo>
                    <a:lnTo>
                      <a:pt x="554" y="1137"/>
                    </a:lnTo>
                    <a:lnTo>
                      <a:pt x="552" y="1137"/>
                    </a:lnTo>
                    <a:lnTo>
                      <a:pt x="552" y="1137"/>
                    </a:lnTo>
                    <a:lnTo>
                      <a:pt x="552" y="1137"/>
                    </a:lnTo>
                    <a:lnTo>
                      <a:pt x="550" y="1137"/>
                    </a:lnTo>
                    <a:lnTo>
                      <a:pt x="550" y="1137"/>
                    </a:lnTo>
                    <a:lnTo>
                      <a:pt x="546" y="1137"/>
                    </a:lnTo>
                    <a:lnTo>
                      <a:pt x="546" y="1137"/>
                    </a:lnTo>
                    <a:lnTo>
                      <a:pt x="546" y="1137"/>
                    </a:lnTo>
                    <a:lnTo>
                      <a:pt x="545" y="1137"/>
                    </a:lnTo>
                    <a:lnTo>
                      <a:pt x="545" y="1137"/>
                    </a:lnTo>
                    <a:lnTo>
                      <a:pt x="545" y="1137"/>
                    </a:lnTo>
                    <a:lnTo>
                      <a:pt x="543" y="1137"/>
                    </a:lnTo>
                    <a:lnTo>
                      <a:pt x="543" y="1137"/>
                    </a:lnTo>
                    <a:lnTo>
                      <a:pt x="543" y="1137"/>
                    </a:lnTo>
                    <a:lnTo>
                      <a:pt x="541" y="1137"/>
                    </a:lnTo>
                    <a:lnTo>
                      <a:pt x="541" y="1137"/>
                    </a:lnTo>
                    <a:lnTo>
                      <a:pt x="539" y="1138"/>
                    </a:lnTo>
                    <a:lnTo>
                      <a:pt x="539" y="1138"/>
                    </a:lnTo>
                    <a:lnTo>
                      <a:pt x="537" y="1138"/>
                    </a:lnTo>
                    <a:lnTo>
                      <a:pt x="536" y="1138"/>
                    </a:lnTo>
                    <a:lnTo>
                      <a:pt x="536" y="1138"/>
                    </a:lnTo>
                    <a:lnTo>
                      <a:pt x="536" y="1138"/>
                    </a:lnTo>
                    <a:lnTo>
                      <a:pt x="530" y="1142"/>
                    </a:lnTo>
                    <a:lnTo>
                      <a:pt x="530" y="1142"/>
                    </a:lnTo>
                    <a:lnTo>
                      <a:pt x="530" y="1142"/>
                    </a:lnTo>
                    <a:lnTo>
                      <a:pt x="530" y="1144"/>
                    </a:lnTo>
                    <a:lnTo>
                      <a:pt x="528" y="1144"/>
                    </a:lnTo>
                    <a:lnTo>
                      <a:pt x="528" y="1144"/>
                    </a:lnTo>
                    <a:lnTo>
                      <a:pt x="528" y="1144"/>
                    </a:lnTo>
                    <a:lnTo>
                      <a:pt x="526" y="1146"/>
                    </a:lnTo>
                    <a:lnTo>
                      <a:pt x="523" y="1146"/>
                    </a:lnTo>
                    <a:lnTo>
                      <a:pt x="523" y="1146"/>
                    </a:lnTo>
                    <a:lnTo>
                      <a:pt x="521" y="1146"/>
                    </a:lnTo>
                    <a:lnTo>
                      <a:pt x="519" y="1144"/>
                    </a:lnTo>
                    <a:lnTo>
                      <a:pt x="519" y="1144"/>
                    </a:lnTo>
                    <a:lnTo>
                      <a:pt x="517" y="1144"/>
                    </a:lnTo>
                    <a:lnTo>
                      <a:pt x="516" y="1144"/>
                    </a:lnTo>
                    <a:lnTo>
                      <a:pt x="516" y="1142"/>
                    </a:lnTo>
                    <a:lnTo>
                      <a:pt x="514" y="1142"/>
                    </a:lnTo>
                    <a:lnTo>
                      <a:pt x="512" y="1142"/>
                    </a:lnTo>
                    <a:lnTo>
                      <a:pt x="510" y="1142"/>
                    </a:lnTo>
                    <a:lnTo>
                      <a:pt x="508" y="1140"/>
                    </a:lnTo>
                    <a:lnTo>
                      <a:pt x="507" y="1138"/>
                    </a:lnTo>
                    <a:lnTo>
                      <a:pt x="505" y="1138"/>
                    </a:lnTo>
                    <a:lnTo>
                      <a:pt x="505" y="1138"/>
                    </a:lnTo>
                    <a:lnTo>
                      <a:pt x="501" y="1137"/>
                    </a:lnTo>
                    <a:lnTo>
                      <a:pt x="499" y="1137"/>
                    </a:lnTo>
                    <a:lnTo>
                      <a:pt x="499" y="1137"/>
                    </a:lnTo>
                    <a:lnTo>
                      <a:pt x="498" y="1137"/>
                    </a:lnTo>
                    <a:lnTo>
                      <a:pt x="498" y="1137"/>
                    </a:lnTo>
                    <a:lnTo>
                      <a:pt x="496" y="1137"/>
                    </a:lnTo>
                    <a:lnTo>
                      <a:pt x="496" y="1137"/>
                    </a:lnTo>
                    <a:lnTo>
                      <a:pt x="494" y="1137"/>
                    </a:lnTo>
                    <a:lnTo>
                      <a:pt x="494" y="1137"/>
                    </a:lnTo>
                    <a:lnTo>
                      <a:pt x="492" y="1137"/>
                    </a:lnTo>
                    <a:lnTo>
                      <a:pt x="492" y="1137"/>
                    </a:lnTo>
                    <a:lnTo>
                      <a:pt x="490" y="1135"/>
                    </a:lnTo>
                    <a:lnTo>
                      <a:pt x="490" y="1135"/>
                    </a:lnTo>
                    <a:lnTo>
                      <a:pt x="490" y="1135"/>
                    </a:lnTo>
                    <a:lnTo>
                      <a:pt x="490" y="1135"/>
                    </a:lnTo>
                    <a:lnTo>
                      <a:pt x="489" y="1133"/>
                    </a:lnTo>
                    <a:lnTo>
                      <a:pt x="489" y="1133"/>
                    </a:lnTo>
                    <a:lnTo>
                      <a:pt x="489" y="1133"/>
                    </a:lnTo>
                    <a:lnTo>
                      <a:pt x="487" y="1133"/>
                    </a:lnTo>
                    <a:lnTo>
                      <a:pt x="487" y="1133"/>
                    </a:lnTo>
                    <a:lnTo>
                      <a:pt x="487" y="1133"/>
                    </a:lnTo>
                    <a:lnTo>
                      <a:pt x="487" y="1133"/>
                    </a:lnTo>
                    <a:lnTo>
                      <a:pt x="487" y="1133"/>
                    </a:lnTo>
                    <a:lnTo>
                      <a:pt x="489" y="1131"/>
                    </a:lnTo>
                    <a:lnTo>
                      <a:pt x="489" y="1131"/>
                    </a:lnTo>
                    <a:lnTo>
                      <a:pt x="489" y="1131"/>
                    </a:lnTo>
                    <a:lnTo>
                      <a:pt x="489" y="1131"/>
                    </a:lnTo>
                    <a:lnTo>
                      <a:pt x="487" y="1129"/>
                    </a:lnTo>
                    <a:lnTo>
                      <a:pt x="487" y="1129"/>
                    </a:lnTo>
                    <a:lnTo>
                      <a:pt x="487" y="1129"/>
                    </a:lnTo>
                    <a:lnTo>
                      <a:pt x="487" y="1129"/>
                    </a:lnTo>
                    <a:lnTo>
                      <a:pt x="485" y="1129"/>
                    </a:lnTo>
                    <a:lnTo>
                      <a:pt x="485" y="1127"/>
                    </a:lnTo>
                    <a:lnTo>
                      <a:pt x="483" y="1127"/>
                    </a:lnTo>
                    <a:lnTo>
                      <a:pt x="483" y="1126"/>
                    </a:lnTo>
                    <a:lnTo>
                      <a:pt x="483" y="1126"/>
                    </a:lnTo>
                    <a:lnTo>
                      <a:pt x="483" y="1126"/>
                    </a:lnTo>
                    <a:lnTo>
                      <a:pt x="481" y="1124"/>
                    </a:lnTo>
                    <a:lnTo>
                      <a:pt x="481" y="1124"/>
                    </a:lnTo>
                    <a:lnTo>
                      <a:pt x="479" y="1120"/>
                    </a:lnTo>
                    <a:lnTo>
                      <a:pt x="479" y="1118"/>
                    </a:lnTo>
                    <a:lnTo>
                      <a:pt x="479" y="1113"/>
                    </a:lnTo>
                    <a:lnTo>
                      <a:pt x="479" y="1111"/>
                    </a:lnTo>
                    <a:lnTo>
                      <a:pt x="479" y="1111"/>
                    </a:lnTo>
                    <a:lnTo>
                      <a:pt x="478" y="1111"/>
                    </a:lnTo>
                    <a:lnTo>
                      <a:pt x="476" y="1111"/>
                    </a:lnTo>
                    <a:lnTo>
                      <a:pt x="476" y="1109"/>
                    </a:lnTo>
                    <a:lnTo>
                      <a:pt x="474" y="1108"/>
                    </a:lnTo>
                    <a:lnTo>
                      <a:pt x="474" y="1108"/>
                    </a:lnTo>
                    <a:lnTo>
                      <a:pt x="470" y="1108"/>
                    </a:lnTo>
                    <a:lnTo>
                      <a:pt x="470" y="1106"/>
                    </a:lnTo>
                    <a:lnTo>
                      <a:pt x="469" y="1106"/>
                    </a:lnTo>
                    <a:lnTo>
                      <a:pt x="469" y="1106"/>
                    </a:lnTo>
                    <a:lnTo>
                      <a:pt x="465" y="1106"/>
                    </a:lnTo>
                    <a:lnTo>
                      <a:pt x="465" y="1106"/>
                    </a:lnTo>
                    <a:lnTo>
                      <a:pt x="463" y="1106"/>
                    </a:lnTo>
                    <a:lnTo>
                      <a:pt x="461" y="1106"/>
                    </a:lnTo>
                    <a:lnTo>
                      <a:pt x="461" y="1106"/>
                    </a:lnTo>
                    <a:lnTo>
                      <a:pt x="461" y="1106"/>
                    </a:lnTo>
                    <a:lnTo>
                      <a:pt x="460" y="1106"/>
                    </a:lnTo>
                    <a:lnTo>
                      <a:pt x="460" y="1104"/>
                    </a:lnTo>
                    <a:lnTo>
                      <a:pt x="460" y="1104"/>
                    </a:lnTo>
                    <a:lnTo>
                      <a:pt x="458" y="1102"/>
                    </a:lnTo>
                    <a:lnTo>
                      <a:pt x="458" y="1102"/>
                    </a:lnTo>
                    <a:lnTo>
                      <a:pt x="456" y="1102"/>
                    </a:lnTo>
                    <a:lnTo>
                      <a:pt x="456" y="1100"/>
                    </a:lnTo>
                    <a:lnTo>
                      <a:pt x="454" y="1100"/>
                    </a:lnTo>
                    <a:lnTo>
                      <a:pt x="452" y="1100"/>
                    </a:lnTo>
                    <a:lnTo>
                      <a:pt x="451" y="1100"/>
                    </a:lnTo>
                    <a:lnTo>
                      <a:pt x="451" y="1100"/>
                    </a:lnTo>
                    <a:lnTo>
                      <a:pt x="451" y="1100"/>
                    </a:lnTo>
                    <a:lnTo>
                      <a:pt x="449" y="1102"/>
                    </a:lnTo>
                    <a:lnTo>
                      <a:pt x="449" y="1102"/>
                    </a:lnTo>
                    <a:lnTo>
                      <a:pt x="449" y="1102"/>
                    </a:lnTo>
                    <a:lnTo>
                      <a:pt x="449" y="1102"/>
                    </a:lnTo>
                    <a:lnTo>
                      <a:pt x="447" y="1102"/>
                    </a:lnTo>
                    <a:lnTo>
                      <a:pt x="447" y="1102"/>
                    </a:lnTo>
                    <a:lnTo>
                      <a:pt x="447" y="1102"/>
                    </a:lnTo>
                    <a:lnTo>
                      <a:pt x="447" y="1104"/>
                    </a:lnTo>
                    <a:lnTo>
                      <a:pt x="447" y="1104"/>
                    </a:lnTo>
                    <a:lnTo>
                      <a:pt x="447" y="1106"/>
                    </a:lnTo>
                    <a:lnTo>
                      <a:pt x="445" y="1106"/>
                    </a:lnTo>
                    <a:lnTo>
                      <a:pt x="445" y="1106"/>
                    </a:lnTo>
                    <a:lnTo>
                      <a:pt x="445" y="1108"/>
                    </a:lnTo>
                    <a:lnTo>
                      <a:pt x="445" y="1108"/>
                    </a:lnTo>
                    <a:lnTo>
                      <a:pt x="445" y="1108"/>
                    </a:lnTo>
                    <a:lnTo>
                      <a:pt x="443" y="1108"/>
                    </a:lnTo>
                    <a:lnTo>
                      <a:pt x="443" y="1108"/>
                    </a:lnTo>
                    <a:lnTo>
                      <a:pt x="441" y="1109"/>
                    </a:lnTo>
                    <a:lnTo>
                      <a:pt x="440" y="1109"/>
                    </a:lnTo>
                    <a:lnTo>
                      <a:pt x="438" y="1109"/>
                    </a:lnTo>
                    <a:lnTo>
                      <a:pt x="438" y="1109"/>
                    </a:lnTo>
                    <a:lnTo>
                      <a:pt x="436" y="1109"/>
                    </a:lnTo>
                    <a:lnTo>
                      <a:pt x="436" y="1109"/>
                    </a:lnTo>
                    <a:lnTo>
                      <a:pt x="436" y="1109"/>
                    </a:lnTo>
                    <a:lnTo>
                      <a:pt x="434" y="1109"/>
                    </a:lnTo>
                    <a:lnTo>
                      <a:pt x="434" y="1109"/>
                    </a:lnTo>
                    <a:lnTo>
                      <a:pt x="434" y="1109"/>
                    </a:lnTo>
                    <a:lnTo>
                      <a:pt x="432" y="1109"/>
                    </a:lnTo>
                    <a:lnTo>
                      <a:pt x="432" y="1109"/>
                    </a:lnTo>
                    <a:lnTo>
                      <a:pt x="432" y="1109"/>
                    </a:lnTo>
                    <a:lnTo>
                      <a:pt x="431" y="1108"/>
                    </a:lnTo>
                    <a:lnTo>
                      <a:pt x="431" y="1108"/>
                    </a:lnTo>
                    <a:lnTo>
                      <a:pt x="429" y="1109"/>
                    </a:lnTo>
                    <a:lnTo>
                      <a:pt x="427" y="1109"/>
                    </a:lnTo>
                    <a:lnTo>
                      <a:pt x="427" y="1109"/>
                    </a:lnTo>
                    <a:lnTo>
                      <a:pt x="425" y="1109"/>
                    </a:lnTo>
                    <a:lnTo>
                      <a:pt x="423" y="1109"/>
                    </a:lnTo>
                    <a:lnTo>
                      <a:pt x="423" y="1109"/>
                    </a:lnTo>
                    <a:lnTo>
                      <a:pt x="422" y="1109"/>
                    </a:lnTo>
                    <a:lnTo>
                      <a:pt x="422" y="1111"/>
                    </a:lnTo>
                    <a:lnTo>
                      <a:pt x="420" y="1113"/>
                    </a:lnTo>
                    <a:lnTo>
                      <a:pt x="418" y="1113"/>
                    </a:lnTo>
                    <a:lnTo>
                      <a:pt x="418" y="1113"/>
                    </a:lnTo>
                    <a:lnTo>
                      <a:pt x="418" y="1115"/>
                    </a:lnTo>
                    <a:lnTo>
                      <a:pt x="418" y="1117"/>
                    </a:lnTo>
                    <a:lnTo>
                      <a:pt x="418" y="1117"/>
                    </a:lnTo>
                    <a:lnTo>
                      <a:pt x="416" y="1117"/>
                    </a:lnTo>
                    <a:lnTo>
                      <a:pt x="416" y="1117"/>
                    </a:lnTo>
                    <a:lnTo>
                      <a:pt x="416" y="1118"/>
                    </a:lnTo>
                    <a:lnTo>
                      <a:pt x="416" y="1118"/>
                    </a:lnTo>
                    <a:lnTo>
                      <a:pt x="414" y="1120"/>
                    </a:lnTo>
                    <a:lnTo>
                      <a:pt x="414" y="1120"/>
                    </a:lnTo>
                    <a:lnTo>
                      <a:pt x="414" y="1120"/>
                    </a:lnTo>
                    <a:lnTo>
                      <a:pt x="414" y="1120"/>
                    </a:lnTo>
                    <a:lnTo>
                      <a:pt x="413" y="1120"/>
                    </a:lnTo>
                    <a:lnTo>
                      <a:pt x="413" y="1120"/>
                    </a:lnTo>
                    <a:lnTo>
                      <a:pt x="413" y="1120"/>
                    </a:lnTo>
                    <a:lnTo>
                      <a:pt x="413" y="1120"/>
                    </a:lnTo>
                    <a:lnTo>
                      <a:pt x="411" y="1120"/>
                    </a:lnTo>
                    <a:lnTo>
                      <a:pt x="409" y="1122"/>
                    </a:lnTo>
                    <a:lnTo>
                      <a:pt x="409" y="1122"/>
                    </a:lnTo>
                    <a:lnTo>
                      <a:pt x="409" y="1122"/>
                    </a:lnTo>
                    <a:lnTo>
                      <a:pt x="405" y="1122"/>
                    </a:lnTo>
                    <a:lnTo>
                      <a:pt x="405" y="1122"/>
                    </a:lnTo>
                    <a:lnTo>
                      <a:pt x="405" y="1122"/>
                    </a:lnTo>
                    <a:lnTo>
                      <a:pt x="405" y="1122"/>
                    </a:lnTo>
                    <a:lnTo>
                      <a:pt x="405" y="1122"/>
                    </a:lnTo>
                    <a:lnTo>
                      <a:pt x="405" y="1124"/>
                    </a:lnTo>
                    <a:lnTo>
                      <a:pt x="403" y="1126"/>
                    </a:lnTo>
                    <a:lnTo>
                      <a:pt x="403" y="1126"/>
                    </a:lnTo>
                    <a:lnTo>
                      <a:pt x="403" y="1126"/>
                    </a:lnTo>
                    <a:lnTo>
                      <a:pt x="403" y="1126"/>
                    </a:lnTo>
                    <a:lnTo>
                      <a:pt x="402" y="1126"/>
                    </a:lnTo>
                    <a:lnTo>
                      <a:pt x="398" y="1126"/>
                    </a:lnTo>
                    <a:lnTo>
                      <a:pt x="396" y="1126"/>
                    </a:lnTo>
                    <a:lnTo>
                      <a:pt x="396" y="1126"/>
                    </a:lnTo>
                    <a:lnTo>
                      <a:pt x="394" y="1126"/>
                    </a:lnTo>
                    <a:lnTo>
                      <a:pt x="394" y="1126"/>
                    </a:lnTo>
                    <a:lnTo>
                      <a:pt x="393" y="1124"/>
                    </a:lnTo>
                    <a:lnTo>
                      <a:pt x="393" y="1124"/>
                    </a:lnTo>
                    <a:lnTo>
                      <a:pt x="393" y="1124"/>
                    </a:lnTo>
                    <a:lnTo>
                      <a:pt x="391" y="1124"/>
                    </a:lnTo>
                    <a:lnTo>
                      <a:pt x="391" y="1124"/>
                    </a:lnTo>
                    <a:lnTo>
                      <a:pt x="391" y="1124"/>
                    </a:lnTo>
                    <a:lnTo>
                      <a:pt x="389" y="1126"/>
                    </a:lnTo>
                    <a:lnTo>
                      <a:pt x="387" y="1127"/>
                    </a:lnTo>
                    <a:lnTo>
                      <a:pt x="387" y="1127"/>
                    </a:lnTo>
                    <a:lnTo>
                      <a:pt x="382" y="1127"/>
                    </a:lnTo>
                    <a:lnTo>
                      <a:pt x="382" y="1127"/>
                    </a:lnTo>
                    <a:lnTo>
                      <a:pt x="382" y="1127"/>
                    </a:lnTo>
                    <a:lnTo>
                      <a:pt x="380" y="1127"/>
                    </a:lnTo>
                    <a:lnTo>
                      <a:pt x="380" y="1127"/>
                    </a:lnTo>
                    <a:lnTo>
                      <a:pt x="380" y="1127"/>
                    </a:lnTo>
                    <a:lnTo>
                      <a:pt x="378" y="1127"/>
                    </a:lnTo>
                    <a:lnTo>
                      <a:pt x="378" y="1127"/>
                    </a:lnTo>
                    <a:lnTo>
                      <a:pt x="376" y="1129"/>
                    </a:lnTo>
                    <a:lnTo>
                      <a:pt x="376" y="1129"/>
                    </a:lnTo>
                    <a:lnTo>
                      <a:pt x="376" y="1129"/>
                    </a:lnTo>
                    <a:lnTo>
                      <a:pt x="375" y="1129"/>
                    </a:lnTo>
                    <a:lnTo>
                      <a:pt x="375" y="1129"/>
                    </a:lnTo>
                    <a:lnTo>
                      <a:pt x="375" y="1129"/>
                    </a:lnTo>
                    <a:lnTo>
                      <a:pt x="373" y="1129"/>
                    </a:lnTo>
                    <a:lnTo>
                      <a:pt x="373" y="1129"/>
                    </a:lnTo>
                    <a:lnTo>
                      <a:pt x="371" y="1129"/>
                    </a:lnTo>
                    <a:lnTo>
                      <a:pt x="371" y="1131"/>
                    </a:lnTo>
                    <a:lnTo>
                      <a:pt x="369" y="1131"/>
                    </a:lnTo>
                    <a:lnTo>
                      <a:pt x="369" y="1133"/>
                    </a:lnTo>
                    <a:lnTo>
                      <a:pt x="369" y="1133"/>
                    </a:lnTo>
                    <a:lnTo>
                      <a:pt x="369" y="1133"/>
                    </a:lnTo>
                    <a:lnTo>
                      <a:pt x="367" y="1135"/>
                    </a:lnTo>
                    <a:lnTo>
                      <a:pt x="364" y="1135"/>
                    </a:lnTo>
                    <a:lnTo>
                      <a:pt x="364" y="1135"/>
                    </a:lnTo>
                    <a:lnTo>
                      <a:pt x="364" y="1135"/>
                    </a:lnTo>
                    <a:lnTo>
                      <a:pt x="362" y="1135"/>
                    </a:lnTo>
                    <a:lnTo>
                      <a:pt x="360" y="1135"/>
                    </a:lnTo>
                    <a:lnTo>
                      <a:pt x="356" y="1135"/>
                    </a:lnTo>
                    <a:lnTo>
                      <a:pt x="355" y="1133"/>
                    </a:lnTo>
                    <a:lnTo>
                      <a:pt x="355" y="1133"/>
                    </a:lnTo>
                    <a:lnTo>
                      <a:pt x="353" y="1133"/>
                    </a:lnTo>
                    <a:lnTo>
                      <a:pt x="353" y="1133"/>
                    </a:lnTo>
                    <a:lnTo>
                      <a:pt x="353" y="1131"/>
                    </a:lnTo>
                    <a:lnTo>
                      <a:pt x="353" y="1131"/>
                    </a:lnTo>
                    <a:lnTo>
                      <a:pt x="353" y="1131"/>
                    </a:lnTo>
                    <a:lnTo>
                      <a:pt x="351" y="1129"/>
                    </a:lnTo>
                    <a:lnTo>
                      <a:pt x="351" y="1129"/>
                    </a:lnTo>
                    <a:lnTo>
                      <a:pt x="351" y="1127"/>
                    </a:lnTo>
                    <a:lnTo>
                      <a:pt x="351" y="1126"/>
                    </a:lnTo>
                    <a:lnTo>
                      <a:pt x="351" y="1126"/>
                    </a:lnTo>
                    <a:lnTo>
                      <a:pt x="351" y="1124"/>
                    </a:lnTo>
                    <a:lnTo>
                      <a:pt x="349" y="1124"/>
                    </a:lnTo>
                    <a:lnTo>
                      <a:pt x="349" y="1122"/>
                    </a:lnTo>
                    <a:lnTo>
                      <a:pt x="349" y="1122"/>
                    </a:lnTo>
                    <a:lnTo>
                      <a:pt x="351" y="1120"/>
                    </a:lnTo>
                    <a:lnTo>
                      <a:pt x="353" y="1120"/>
                    </a:lnTo>
                    <a:lnTo>
                      <a:pt x="353" y="1120"/>
                    </a:lnTo>
                    <a:lnTo>
                      <a:pt x="353" y="1118"/>
                    </a:lnTo>
                    <a:lnTo>
                      <a:pt x="353" y="1117"/>
                    </a:lnTo>
                    <a:lnTo>
                      <a:pt x="353" y="1117"/>
                    </a:lnTo>
                    <a:lnTo>
                      <a:pt x="353" y="1115"/>
                    </a:lnTo>
                    <a:lnTo>
                      <a:pt x="353" y="1115"/>
                    </a:lnTo>
                    <a:lnTo>
                      <a:pt x="351" y="1115"/>
                    </a:lnTo>
                    <a:lnTo>
                      <a:pt x="349" y="1113"/>
                    </a:lnTo>
                    <a:lnTo>
                      <a:pt x="347" y="1109"/>
                    </a:lnTo>
                    <a:lnTo>
                      <a:pt x="346" y="1108"/>
                    </a:lnTo>
                    <a:lnTo>
                      <a:pt x="346" y="1108"/>
                    </a:lnTo>
                    <a:lnTo>
                      <a:pt x="342" y="1108"/>
                    </a:lnTo>
                    <a:lnTo>
                      <a:pt x="342" y="1106"/>
                    </a:lnTo>
                    <a:lnTo>
                      <a:pt x="340" y="1106"/>
                    </a:lnTo>
                    <a:lnTo>
                      <a:pt x="340" y="1106"/>
                    </a:lnTo>
                    <a:lnTo>
                      <a:pt x="340" y="1106"/>
                    </a:lnTo>
                    <a:lnTo>
                      <a:pt x="338" y="1104"/>
                    </a:lnTo>
                    <a:lnTo>
                      <a:pt x="338" y="1104"/>
                    </a:lnTo>
                    <a:lnTo>
                      <a:pt x="338" y="1102"/>
                    </a:lnTo>
                    <a:lnTo>
                      <a:pt x="338" y="1102"/>
                    </a:lnTo>
                    <a:lnTo>
                      <a:pt x="338" y="1100"/>
                    </a:lnTo>
                    <a:lnTo>
                      <a:pt x="337" y="1100"/>
                    </a:lnTo>
                    <a:lnTo>
                      <a:pt x="337" y="1100"/>
                    </a:lnTo>
                    <a:lnTo>
                      <a:pt x="335" y="1099"/>
                    </a:lnTo>
                    <a:lnTo>
                      <a:pt x="333" y="1099"/>
                    </a:lnTo>
                    <a:lnTo>
                      <a:pt x="331" y="1099"/>
                    </a:lnTo>
                    <a:lnTo>
                      <a:pt x="329" y="1097"/>
                    </a:lnTo>
                    <a:lnTo>
                      <a:pt x="329" y="1097"/>
                    </a:lnTo>
                    <a:lnTo>
                      <a:pt x="328" y="1095"/>
                    </a:lnTo>
                    <a:lnTo>
                      <a:pt x="326" y="1095"/>
                    </a:lnTo>
                    <a:lnTo>
                      <a:pt x="326" y="1095"/>
                    </a:lnTo>
                    <a:lnTo>
                      <a:pt x="324" y="1095"/>
                    </a:lnTo>
                    <a:lnTo>
                      <a:pt x="324" y="1095"/>
                    </a:lnTo>
                    <a:lnTo>
                      <a:pt x="324" y="1095"/>
                    </a:lnTo>
                    <a:lnTo>
                      <a:pt x="324" y="1095"/>
                    </a:lnTo>
                    <a:lnTo>
                      <a:pt x="322" y="1095"/>
                    </a:lnTo>
                    <a:lnTo>
                      <a:pt x="322" y="1095"/>
                    </a:lnTo>
                    <a:lnTo>
                      <a:pt x="320" y="1095"/>
                    </a:lnTo>
                    <a:lnTo>
                      <a:pt x="320" y="1095"/>
                    </a:lnTo>
                    <a:lnTo>
                      <a:pt x="320" y="1095"/>
                    </a:lnTo>
                    <a:lnTo>
                      <a:pt x="320" y="1095"/>
                    </a:lnTo>
                    <a:lnTo>
                      <a:pt x="320" y="1097"/>
                    </a:lnTo>
                    <a:lnTo>
                      <a:pt x="320" y="1097"/>
                    </a:lnTo>
                    <a:lnTo>
                      <a:pt x="320" y="1097"/>
                    </a:lnTo>
                    <a:lnTo>
                      <a:pt x="318" y="1097"/>
                    </a:lnTo>
                    <a:lnTo>
                      <a:pt x="318" y="1097"/>
                    </a:lnTo>
                    <a:lnTo>
                      <a:pt x="318" y="1097"/>
                    </a:lnTo>
                    <a:lnTo>
                      <a:pt x="317" y="1097"/>
                    </a:lnTo>
                    <a:lnTo>
                      <a:pt x="317" y="1099"/>
                    </a:lnTo>
                    <a:lnTo>
                      <a:pt x="315" y="1099"/>
                    </a:lnTo>
                    <a:lnTo>
                      <a:pt x="315" y="1099"/>
                    </a:lnTo>
                    <a:lnTo>
                      <a:pt x="315" y="1099"/>
                    </a:lnTo>
                    <a:lnTo>
                      <a:pt x="315" y="1099"/>
                    </a:lnTo>
                    <a:lnTo>
                      <a:pt x="313" y="1099"/>
                    </a:lnTo>
                    <a:lnTo>
                      <a:pt x="313" y="1099"/>
                    </a:lnTo>
                    <a:lnTo>
                      <a:pt x="313" y="1099"/>
                    </a:lnTo>
                    <a:lnTo>
                      <a:pt x="313" y="1099"/>
                    </a:lnTo>
                    <a:lnTo>
                      <a:pt x="313" y="1097"/>
                    </a:lnTo>
                    <a:lnTo>
                      <a:pt x="313" y="1097"/>
                    </a:lnTo>
                    <a:lnTo>
                      <a:pt x="315" y="1097"/>
                    </a:lnTo>
                    <a:lnTo>
                      <a:pt x="315" y="1097"/>
                    </a:lnTo>
                    <a:lnTo>
                      <a:pt x="315" y="1097"/>
                    </a:lnTo>
                    <a:lnTo>
                      <a:pt x="315" y="1097"/>
                    </a:lnTo>
                    <a:lnTo>
                      <a:pt x="315" y="1095"/>
                    </a:lnTo>
                    <a:lnTo>
                      <a:pt x="317" y="1095"/>
                    </a:lnTo>
                    <a:lnTo>
                      <a:pt x="317" y="1095"/>
                    </a:lnTo>
                    <a:lnTo>
                      <a:pt x="317" y="1095"/>
                    </a:lnTo>
                    <a:lnTo>
                      <a:pt x="318" y="1095"/>
                    </a:lnTo>
                    <a:lnTo>
                      <a:pt x="318" y="1093"/>
                    </a:lnTo>
                    <a:lnTo>
                      <a:pt x="318" y="1093"/>
                    </a:lnTo>
                    <a:lnTo>
                      <a:pt x="320" y="1093"/>
                    </a:lnTo>
                    <a:lnTo>
                      <a:pt x="320" y="1091"/>
                    </a:lnTo>
                    <a:lnTo>
                      <a:pt x="324" y="1091"/>
                    </a:lnTo>
                    <a:lnTo>
                      <a:pt x="326" y="1089"/>
                    </a:lnTo>
                    <a:lnTo>
                      <a:pt x="328" y="1089"/>
                    </a:lnTo>
                    <a:lnTo>
                      <a:pt x="329" y="1088"/>
                    </a:lnTo>
                    <a:lnTo>
                      <a:pt x="333" y="1086"/>
                    </a:lnTo>
                    <a:lnTo>
                      <a:pt x="333" y="1086"/>
                    </a:lnTo>
                    <a:lnTo>
                      <a:pt x="335" y="1086"/>
                    </a:lnTo>
                    <a:lnTo>
                      <a:pt x="335" y="1086"/>
                    </a:lnTo>
                    <a:lnTo>
                      <a:pt x="337" y="1084"/>
                    </a:lnTo>
                    <a:lnTo>
                      <a:pt x="337" y="1084"/>
                    </a:lnTo>
                    <a:lnTo>
                      <a:pt x="338" y="1082"/>
                    </a:lnTo>
                    <a:lnTo>
                      <a:pt x="338" y="1082"/>
                    </a:lnTo>
                    <a:lnTo>
                      <a:pt x="340" y="1080"/>
                    </a:lnTo>
                    <a:lnTo>
                      <a:pt x="342" y="1079"/>
                    </a:lnTo>
                    <a:lnTo>
                      <a:pt x="342" y="1077"/>
                    </a:lnTo>
                    <a:lnTo>
                      <a:pt x="342" y="1077"/>
                    </a:lnTo>
                    <a:lnTo>
                      <a:pt x="344" y="1075"/>
                    </a:lnTo>
                    <a:lnTo>
                      <a:pt x="344" y="1075"/>
                    </a:lnTo>
                    <a:lnTo>
                      <a:pt x="344" y="1075"/>
                    </a:lnTo>
                    <a:lnTo>
                      <a:pt x="344" y="1073"/>
                    </a:lnTo>
                    <a:lnTo>
                      <a:pt x="344" y="1073"/>
                    </a:lnTo>
                    <a:lnTo>
                      <a:pt x="344" y="1073"/>
                    </a:lnTo>
                    <a:lnTo>
                      <a:pt x="344" y="1071"/>
                    </a:lnTo>
                    <a:lnTo>
                      <a:pt x="344" y="1070"/>
                    </a:lnTo>
                    <a:lnTo>
                      <a:pt x="346" y="1070"/>
                    </a:lnTo>
                    <a:lnTo>
                      <a:pt x="347" y="1068"/>
                    </a:lnTo>
                    <a:lnTo>
                      <a:pt x="349" y="1068"/>
                    </a:lnTo>
                    <a:lnTo>
                      <a:pt x="351" y="1068"/>
                    </a:lnTo>
                    <a:lnTo>
                      <a:pt x="353" y="1070"/>
                    </a:lnTo>
                    <a:lnTo>
                      <a:pt x="353" y="1070"/>
                    </a:lnTo>
                    <a:lnTo>
                      <a:pt x="355" y="1071"/>
                    </a:lnTo>
                    <a:lnTo>
                      <a:pt x="355" y="1073"/>
                    </a:lnTo>
                    <a:lnTo>
                      <a:pt x="355" y="1073"/>
                    </a:lnTo>
                    <a:lnTo>
                      <a:pt x="356" y="1075"/>
                    </a:lnTo>
                    <a:lnTo>
                      <a:pt x="356" y="1075"/>
                    </a:lnTo>
                    <a:lnTo>
                      <a:pt x="356" y="1075"/>
                    </a:lnTo>
                    <a:lnTo>
                      <a:pt x="358" y="1075"/>
                    </a:lnTo>
                    <a:lnTo>
                      <a:pt x="358" y="1075"/>
                    </a:lnTo>
                    <a:lnTo>
                      <a:pt x="358" y="1077"/>
                    </a:lnTo>
                    <a:lnTo>
                      <a:pt x="358" y="1077"/>
                    </a:lnTo>
                    <a:lnTo>
                      <a:pt x="358" y="1077"/>
                    </a:lnTo>
                    <a:lnTo>
                      <a:pt x="358" y="1077"/>
                    </a:lnTo>
                    <a:lnTo>
                      <a:pt x="360" y="1077"/>
                    </a:lnTo>
                    <a:lnTo>
                      <a:pt x="360" y="1077"/>
                    </a:lnTo>
                    <a:lnTo>
                      <a:pt x="360" y="1077"/>
                    </a:lnTo>
                    <a:lnTo>
                      <a:pt x="362" y="1075"/>
                    </a:lnTo>
                    <a:lnTo>
                      <a:pt x="362" y="1075"/>
                    </a:lnTo>
                    <a:lnTo>
                      <a:pt x="362" y="1073"/>
                    </a:lnTo>
                    <a:lnTo>
                      <a:pt x="362" y="1073"/>
                    </a:lnTo>
                    <a:lnTo>
                      <a:pt x="362" y="1073"/>
                    </a:lnTo>
                    <a:lnTo>
                      <a:pt x="362" y="1071"/>
                    </a:lnTo>
                    <a:lnTo>
                      <a:pt x="362" y="1071"/>
                    </a:lnTo>
                    <a:lnTo>
                      <a:pt x="362" y="1071"/>
                    </a:lnTo>
                    <a:lnTo>
                      <a:pt x="360" y="1070"/>
                    </a:lnTo>
                    <a:lnTo>
                      <a:pt x="360" y="1068"/>
                    </a:lnTo>
                    <a:lnTo>
                      <a:pt x="360" y="1066"/>
                    </a:lnTo>
                    <a:lnTo>
                      <a:pt x="360" y="1064"/>
                    </a:lnTo>
                    <a:lnTo>
                      <a:pt x="360" y="1062"/>
                    </a:lnTo>
                    <a:lnTo>
                      <a:pt x="360" y="1061"/>
                    </a:lnTo>
                    <a:lnTo>
                      <a:pt x="360" y="1061"/>
                    </a:lnTo>
                    <a:lnTo>
                      <a:pt x="362" y="1061"/>
                    </a:lnTo>
                    <a:lnTo>
                      <a:pt x="362" y="1059"/>
                    </a:lnTo>
                    <a:lnTo>
                      <a:pt x="362" y="1059"/>
                    </a:lnTo>
                    <a:lnTo>
                      <a:pt x="362" y="1059"/>
                    </a:lnTo>
                    <a:lnTo>
                      <a:pt x="362" y="1059"/>
                    </a:lnTo>
                    <a:lnTo>
                      <a:pt x="362" y="1057"/>
                    </a:lnTo>
                    <a:lnTo>
                      <a:pt x="362" y="1057"/>
                    </a:lnTo>
                    <a:lnTo>
                      <a:pt x="362" y="1055"/>
                    </a:lnTo>
                    <a:lnTo>
                      <a:pt x="360" y="1053"/>
                    </a:lnTo>
                    <a:lnTo>
                      <a:pt x="358" y="1051"/>
                    </a:lnTo>
                    <a:lnTo>
                      <a:pt x="358" y="1051"/>
                    </a:lnTo>
                    <a:lnTo>
                      <a:pt x="358" y="1051"/>
                    </a:lnTo>
                    <a:lnTo>
                      <a:pt x="356" y="1050"/>
                    </a:lnTo>
                    <a:lnTo>
                      <a:pt x="356" y="1050"/>
                    </a:lnTo>
                    <a:lnTo>
                      <a:pt x="356" y="1050"/>
                    </a:lnTo>
                    <a:lnTo>
                      <a:pt x="355" y="1050"/>
                    </a:lnTo>
                    <a:lnTo>
                      <a:pt x="353" y="1050"/>
                    </a:lnTo>
                    <a:lnTo>
                      <a:pt x="353" y="1050"/>
                    </a:lnTo>
                    <a:lnTo>
                      <a:pt x="351" y="1050"/>
                    </a:lnTo>
                    <a:lnTo>
                      <a:pt x="351" y="1050"/>
                    </a:lnTo>
                    <a:lnTo>
                      <a:pt x="349" y="1050"/>
                    </a:lnTo>
                    <a:lnTo>
                      <a:pt x="349" y="1050"/>
                    </a:lnTo>
                    <a:lnTo>
                      <a:pt x="347" y="1050"/>
                    </a:lnTo>
                    <a:lnTo>
                      <a:pt x="347" y="1050"/>
                    </a:lnTo>
                    <a:lnTo>
                      <a:pt x="346" y="1050"/>
                    </a:lnTo>
                    <a:lnTo>
                      <a:pt x="346" y="1050"/>
                    </a:lnTo>
                    <a:lnTo>
                      <a:pt x="344" y="1050"/>
                    </a:lnTo>
                    <a:lnTo>
                      <a:pt x="344" y="1048"/>
                    </a:lnTo>
                    <a:lnTo>
                      <a:pt x="344" y="1048"/>
                    </a:lnTo>
                    <a:lnTo>
                      <a:pt x="344" y="1048"/>
                    </a:lnTo>
                    <a:lnTo>
                      <a:pt x="342" y="1048"/>
                    </a:lnTo>
                    <a:lnTo>
                      <a:pt x="342" y="1046"/>
                    </a:lnTo>
                    <a:lnTo>
                      <a:pt x="340" y="1046"/>
                    </a:lnTo>
                    <a:lnTo>
                      <a:pt x="340" y="1044"/>
                    </a:lnTo>
                    <a:lnTo>
                      <a:pt x="340" y="1042"/>
                    </a:lnTo>
                    <a:lnTo>
                      <a:pt x="340" y="1042"/>
                    </a:lnTo>
                    <a:lnTo>
                      <a:pt x="340" y="1042"/>
                    </a:lnTo>
                    <a:lnTo>
                      <a:pt x="338" y="1042"/>
                    </a:lnTo>
                    <a:lnTo>
                      <a:pt x="338" y="1042"/>
                    </a:lnTo>
                    <a:lnTo>
                      <a:pt x="338" y="1042"/>
                    </a:lnTo>
                    <a:lnTo>
                      <a:pt x="338" y="1041"/>
                    </a:lnTo>
                    <a:lnTo>
                      <a:pt x="338" y="1041"/>
                    </a:lnTo>
                    <a:lnTo>
                      <a:pt x="338" y="1041"/>
                    </a:lnTo>
                    <a:lnTo>
                      <a:pt x="338" y="1041"/>
                    </a:lnTo>
                    <a:lnTo>
                      <a:pt x="338" y="1039"/>
                    </a:lnTo>
                    <a:lnTo>
                      <a:pt x="338" y="1039"/>
                    </a:lnTo>
                    <a:lnTo>
                      <a:pt x="338" y="1037"/>
                    </a:lnTo>
                    <a:lnTo>
                      <a:pt x="338" y="1037"/>
                    </a:lnTo>
                    <a:lnTo>
                      <a:pt x="338" y="1035"/>
                    </a:lnTo>
                    <a:lnTo>
                      <a:pt x="338" y="1035"/>
                    </a:lnTo>
                    <a:lnTo>
                      <a:pt x="340" y="1033"/>
                    </a:lnTo>
                    <a:lnTo>
                      <a:pt x="340" y="1032"/>
                    </a:lnTo>
                    <a:lnTo>
                      <a:pt x="342" y="1030"/>
                    </a:lnTo>
                    <a:lnTo>
                      <a:pt x="342" y="1030"/>
                    </a:lnTo>
                    <a:lnTo>
                      <a:pt x="342" y="1030"/>
                    </a:lnTo>
                    <a:lnTo>
                      <a:pt x="342" y="1030"/>
                    </a:lnTo>
                    <a:lnTo>
                      <a:pt x="342" y="1028"/>
                    </a:lnTo>
                    <a:lnTo>
                      <a:pt x="342" y="1028"/>
                    </a:lnTo>
                    <a:lnTo>
                      <a:pt x="342" y="1028"/>
                    </a:lnTo>
                    <a:lnTo>
                      <a:pt x="342" y="1028"/>
                    </a:lnTo>
                    <a:lnTo>
                      <a:pt x="344" y="1026"/>
                    </a:lnTo>
                    <a:lnTo>
                      <a:pt x="344" y="1026"/>
                    </a:lnTo>
                    <a:lnTo>
                      <a:pt x="344" y="1026"/>
                    </a:lnTo>
                    <a:lnTo>
                      <a:pt x="346" y="1026"/>
                    </a:lnTo>
                    <a:lnTo>
                      <a:pt x="347" y="1026"/>
                    </a:lnTo>
                    <a:lnTo>
                      <a:pt x="349" y="1026"/>
                    </a:lnTo>
                    <a:lnTo>
                      <a:pt x="349" y="1026"/>
                    </a:lnTo>
                    <a:lnTo>
                      <a:pt x="351" y="1026"/>
                    </a:lnTo>
                    <a:lnTo>
                      <a:pt x="353" y="1028"/>
                    </a:lnTo>
                    <a:lnTo>
                      <a:pt x="355" y="1028"/>
                    </a:lnTo>
                    <a:lnTo>
                      <a:pt x="356" y="1028"/>
                    </a:lnTo>
                    <a:lnTo>
                      <a:pt x="358" y="1028"/>
                    </a:lnTo>
                    <a:lnTo>
                      <a:pt x="360" y="1028"/>
                    </a:lnTo>
                    <a:lnTo>
                      <a:pt x="362" y="1028"/>
                    </a:lnTo>
                    <a:lnTo>
                      <a:pt x="362" y="1030"/>
                    </a:lnTo>
                    <a:lnTo>
                      <a:pt x="364" y="1030"/>
                    </a:lnTo>
                    <a:lnTo>
                      <a:pt x="364" y="1030"/>
                    </a:lnTo>
                    <a:lnTo>
                      <a:pt x="367" y="1028"/>
                    </a:lnTo>
                    <a:lnTo>
                      <a:pt x="367" y="1028"/>
                    </a:lnTo>
                    <a:lnTo>
                      <a:pt x="369" y="1026"/>
                    </a:lnTo>
                    <a:lnTo>
                      <a:pt x="371" y="1024"/>
                    </a:lnTo>
                    <a:lnTo>
                      <a:pt x="373" y="1024"/>
                    </a:lnTo>
                    <a:lnTo>
                      <a:pt x="375" y="1023"/>
                    </a:lnTo>
                    <a:lnTo>
                      <a:pt x="375" y="1021"/>
                    </a:lnTo>
                    <a:lnTo>
                      <a:pt x="376" y="1019"/>
                    </a:lnTo>
                    <a:lnTo>
                      <a:pt x="378" y="1019"/>
                    </a:lnTo>
                    <a:lnTo>
                      <a:pt x="380" y="1017"/>
                    </a:lnTo>
                    <a:lnTo>
                      <a:pt x="382" y="1015"/>
                    </a:lnTo>
                    <a:lnTo>
                      <a:pt x="382" y="1013"/>
                    </a:lnTo>
                    <a:lnTo>
                      <a:pt x="382" y="1013"/>
                    </a:lnTo>
                    <a:lnTo>
                      <a:pt x="382" y="1012"/>
                    </a:lnTo>
                    <a:lnTo>
                      <a:pt x="382" y="1012"/>
                    </a:lnTo>
                    <a:lnTo>
                      <a:pt x="382" y="1010"/>
                    </a:lnTo>
                    <a:lnTo>
                      <a:pt x="380" y="1010"/>
                    </a:lnTo>
                    <a:lnTo>
                      <a:pt x="380" y="1010"/>
                    </a:lnTo>
                    <a:lnTo>
                      <a:pt x="378" y="1012"/>
                    </a:lnTo>
                    <a:lnTo>
                      <a:pt x="378" y="1012"/>
                    </a:lnTo>
                    <a:lnTo>
                      <a:pt x="376" y="1012"/>
                    </a:lnTo>
                    <a:lnTo>
                      <a:pt x="376" y="1012"/>
                    </a:lnTo>
                    <a:lnTo>
                      <a:pt x="375" y="1012"/>
                    </a:lnTo>
                    <a:lnTo>
                      <a:pt x="375" y="1012"/>
                    </a:lnTo>
                    <a:lnTo>
                      <a:pt x="375" y="1012"/>
                    </a:lnTo>
                    <a:lnTo>
                      <a:pt x="373" y="1010"/>
                    </a:lnTo>
                    <a:lnTo>
                      <a:pt x="373" y="1010"/>
                    </a:lnTo>
                    <a:lnTo>
                      <a:pt x="373" y="1008"/>
                    </a:lnTo>
                    <a:lnTo>
                      <a:pt x="373" y="1006"/>
                    </a:lnTo>
                    <a:lnTo>
                      <a:pt x="373" y="1006"/>
                    </a:lnTo>
                    <a:lnTo>
                      <a:pt x="373" y="1004"/>
                    </a:lnTo>
                    <a:lnTo>
                      <a:pt x="373" y="1004"/>
                    </a:lnTo>
                    <a:lnTo>
                      <a:pt x="373" y="1003"/>
                    </a:lnTo>
                    <a:lnTo>
                      <a:pt x="371" y="1003"/>
                    </a:lnTo>
                    <a:lnTo>
                      <a:pt x="371" y="1003"/>
                    </a:lnTo>
                    <a:lnTo>
                      <a:pt x="371" y="1001"/>
                    </a:lnTo>
                    <a:lnTo>
                      <a:pt x="369" y="1001"/>
                    </a:lnTo>
                    <a:lnTo>
                      <a:pt x="369" y="999"/>
                    </a:lnTo>
                    <a:lnTo>
                      <a:pt x="369" y="999"/>
                    </a:lnTo>
                    <a:lnTo>
                      <a:pt x="369" y="999"/>
                    </a:lnTo>
                    <a:lnTo>
                      <a:pt x="367" y="997"/>
                    </a:lnTo>
                    <a:lnTo>
                      <a:pt x="367" y="997"/>
                    </a:lnTo>
                    <a:lnTo>
                      <a:pt x="367" y="997"/>
                    </a:lnTo>
                    <a:lnTo>
                      <a:pt x="367" y="995"/>
                    </a:lnTo>
                    <a:lnTo>
                      <a:pt x="367" y="995"/>
                    </a:lnTo>
                    <a:lnTo>
                      <a:pt x="367" y="994"/>
                    </a:lnTo>
                    <a:lnTo>
                      <a:pt x="367" y="994"/>
                    </a:lnTo>
                    <a:lnTo>
                      <a:pt x="367" y="992"/>
                    </a:lnTo>
                    <a:lnTo>
                      <a:pt x="366" y="990"/>
                    </a:lnTo>
                    <a:lnTo>
                      <a:pt x="366" y="988"/>
                    </a:lnTo>
                    <a:lnTo>
                      <a:pt x="366" y="986"/>
                    </a:lnTo>
                    <a:lnTo>
                      <a:pt x="366" y="985"/>
                    </a:lnTo>
                    <a:lnTo>
                      <a:pt x="364" y="985"/>
                    </a:lnTo>
                    <a:lnTo>
                      <a:pt x="364" y="983"/>
                    </a:lnTo>
                    <a:lnTo>
                      <a:pt x="364" y="983"/>
                    </a:lnTo>
                    <a:lnTo>
                      <a:pt x="364" y="981"/>
                    </a:lnTo>
                    <a:lnTo>
                      <a:pt x="364" y="981"/>
                    </a:lnTo>
                    <a:lnTo>
                      <a:pt x="366" y="979"/>
                    </a:lnTo>
                    <a:lnTo>
                      <a:pt x="367" y="981"/>
                    </a:lnTo>
                    <a:lnTo>
                      <a:pt x="369" y="981"/>
                    </a:lnTo>
                    <a:lnTo>
                      <a:pt x="369" y="981"/>
                    </a:lnTo>
                    <a:lnTo>
                      <a:pt x="371" y="981"/>
                    </a:lnTo>
                    <a:lnTo>
                      <a:pt x="373" y="979"/>
                    </a:lnTo>
                    <a:lnTo>
                      <a:pt x="375" y="979"/>
                    </a:lnTo>
                    <a:lnTo>
                      <a:pt x="378" y="977"/>
                    </a:lnTo>
                    <a:lnTo>
                      <a:pt x="378" y="977"/>
                    </a:lnTo>
                    <a:lnTo>
                      <a:pt x="380" y="977"/>
                    </a:lnTo>
                    <a:lnTo>
                      <a:pt x="382" y="977"/>
                    </a:lnTo>
                    <a:lnTo>
                      <a:pt x="382" y="977"/>
                    </a:lnTo>
                    <a:lnTo>
                      <a:pt x="384" y="976"/>
                    </a:lnTo>
                    <a:lnTo>
                      <a:pt x="384" y="976"/>
                    </a:lnTo>
                    <a:lnTo>
                      <a:pt x="385" y="976"/>
                    </a:lnTo>
                    <a:lnTo>
                      <a:pt x="385" y="974"/>
                    </a:lnTo>
                    <a:lnTo>
                      <a:pt x="387" y="974"/>
                    </a:lnTo>
                    <a:lnTo>
                      <a:pt x="387" y="970"/>
                    </a:lnTo>
                    <a:lnTo>
                      <a:pt x="387" y="968"/>
                    </a:lnTo>
                    <a:lnTo>
                      <a:pt x="385" y="966"/>
                    </a:lnTo>
                    <a:lnTo>
                      <a:pt x="385" y="965"/>
                    </a:lnTo>
                    <a:lnTo>
                      <a:pt x="385" y="963"/>
                    </a:lnTo>
                    <a:lnTo>
                      <a:pt x="384" y="963"/>
                    </a:lnTo>
                    <a:lnTo>
                      <a:pt x="384" y="961"/>
                    </a:lnTo>
                    <a:lnTo>
                      <a:pt x="382" y="959"/>
                    </a:lnTo>
                    <a:lnTo>
                      <a:pt x="382" y="959"/>
                    </a:lnTo>
                    <a:lnTo>
                      <a:pt x="380" y="957"/>
                    </a:lnTo>
                    <a:lnTo>
                      <a:pt x="380" y="957"/>
                    </a:lnTo>
                    <a:lnTo>
                      <a:pt x="378" y="956"/>
                    </a:lnTo>
                    <a:lnTo>
                      <a:pt x="378" y="956"/>
                    </a:lnTo>
                    <a:lnTo>
                      <a:pt x="378" y="956"/>
                    </a:lnTo>
                    <a:lnTo>
                      <a:pt x="378" y="956"/>
                    </a:lnTo>
                    <a:lnTo>
                      <a:pt x="378" y="954"/>
                    </a:lnTo>
                    <a:lnTo>
                      <a:pt x="378" y="954"/>
                    </a:lnTo>
                    <a:lnTo>
                      <a:pt x="378" y="954"/>
                    </a:lnTo>
                    <a:lnTo>
                      <a:pt x="380" y="952"/>
                    </a:lnTo>
                    <a:lnTo>
                      <a:pt x="382" y="952"/>
                    </a:lnTo>
                    <a:lnTo>
                      <a:pt x="384" y="952"/>
                    </a:lnTo>
                    <a:lnTo>
                      <a:pt x="387" y="952"/>
                    </a:lnTo>
                    <a:lnTo>
                      <a:pt x="389" y="952"/>
                    </a:lnTo>
                    <a:lnTo>
                      <a:pt x="391" y="954"/>
                    </a:lnTo>
                    <a:lnTo>
                      <a:pt x="393" y="956"/>
                    </a:lnTo>
                    <a:lnTo>
                      <a:pt x="396" y="957"/>
                    </a:lnTo>
                    <a:lnTo>
                      <a:pt x="396" y="957"/>
                    </a:lnTo>
                    <a:lnTo>
                      <a:pt x="396" y="957"/>
                    </a:lnTo>
                    <a:lnTo>
                      <a:pt x="398" y="959"/>
                    </a:lnTo>
                    <a:lnTo>
                      <a:pt x="398" y="959"/>
                    </a:lnTo>
                    <a:lnTo>
                      <a:pt x="398" y="959"/>
                    </a:lnTo>
                    <a:lnTo>
                      <a:pt x="398" y="959"/>
                    </a:lnTo>
                    <a:lnTo>
                      <a:pt x="398" y="959"/>
                    </a:lnTo>
                    <a:lnTo>
                      <a:pt x="400" y="961"/>
                    </a:lnTo>
                    <a:lnTo>
                      <a:pt x="400" y="961"/>
                    </a:lnTo>
                    <a:lnTo>
                      <a:pt x="400" y="961"/>
                    </a:lnTo>
                    <a:lnTo>
                      <a:pt x="400" y="961"/>
                    </a:lnTo>
                    <a:lnTo>
                      <a:pt x="400" y="961"/>
                    </a:lnTo>
                    <a:lnTo>
                      <a:pt x="400" y="961"/>
                    </a:lnTo>
                    <a:lnTo>
                      <a:pt x="402" y="961"/>
                    </a:lnTo>
                    <a:lnTo>
                      <a:pt x="402" y="961"/>
                    </a:lnTo>
                    <a:lnTo>
                      <a:pt x="402" y="961"/>
                    </a:lnTo>
                    <a:lnTo>
                      <a:pt x="403" y="961"/>
                    </a:lnTo>
                    <a:lnTo>
                      <a:pt x="403" y="959"/>
                    </a:lnTo>
                    <a:lnTo>
                      <a:pt x="403" y="959"/>
                    </a:lnTo>
                    <a:lnTo>
                      <a:pt x="403" y="959"/>
                    </a:lnTo>
                    <a:lnTo>
                      <a:pt x="405" y="957"/>
                    </a:lnTo>
                    <a:lnTo>
                      <a:pt x="405" y="957"/>
                    </a:lnTo>
                    <a:lnTo>
                      <a:pt x="405" y="957"/>
                    </a:lnTo>
                    <a:lnTo>
                      <a:pt x="407" y="956"/>
                    </a:lnTo>
                    <a:lnTo>
                      <a:pt x="409" y="956"/>
                    </a:lnTo>
                    <a:lnTo>
                      <a:pt x="409" y="956"/>
                    </a:lnTo>
                    <a:lnTo>
                      <a:pt x="409" y="956"/>
                    </a:lnTo>
                    <a:lnTo>
                      <a:pt x="409" y="954"/>
                    </a:lnTo>
                    <a:lnTo>
                      <a:pt x="411" y="952"/>
                    </a:lnTo>
                    <a:lnTo>
                      <a:pt x="411" y="952"/>
                    </a:lnTo>
                    <a:lnTo>
                      <a:pt x="411" y="952"/>
                    </a:lnTo>
                    <a:lnTo>
                      <a:pt x="413" y="950"/>
                    </a:lnTo>
                    <a:lnTo>
                      <a:pt x="413" y="948"/>
                    </a:lnTo>
                    <a:lnTo>
                      <a:pt x="414" y="947"/>
                    </a:lnTo>
                    <a:lnTo>
                      <a:pt x="414" y="945"/>
                    </a:lnTo>
                    <a:lnTo>
                      <a:pt x="414" y="943"/>
                    </a:lnTo>
                    <a:lnTo>
                      <a:pt x="414" y="941"/>
                    </a:lnTo>
                    <a:lnTo>
                      <a:pt x="414" y="941"/>
                    </a:lnTo>
                    <a:lnTo>
                      <a:pt x="414" y="939"/>
                    </a:lnTo>
                    <a:lnTo>
                      <a:pt x="414" y="939"/>
                    </a:lnTo>
                    <a:lnTo>
                      <a:pt x="414" y="939"/>
                    </a:lnTo>
                    <a:lnTo>
                      <a:pt x="413" y="938"/>
                    </a:lnTo>
                    <a:lnTo>
                      <a:pt x="413" y="938"/>
                    </a:lnTo>
                    <a:lnTo>
                      <a:pt x="413" y="936"/>
                    </a:lnTo>
                    <a:lnTo>
                      <a:pt x="411" y="934"/>
                    </a:lnTo>
                    <a:lnTo>
                      <a:pt x="409" y="932"/>
                    </a:lnTo>
                    <a:lnTo>
                      <a:pt x="409" y="932"/>
                    </a:lnTo>
                    <a:lnTo>
                      <a:pt x="409" y="930"/>
                    </a:lnTo>
                    <a:lnTo>
                      <a:pt x="407" y="930"/>
                    </a:lnTo>
                    <a:lnTo>
                      <a:pt x="405" y="930"/>
                    </a:lnTo>
                    <a:lnTo>
                      <a:pt x="403" y="930"/>
                    </a:lnTo>
                    <a:lnTo>
                      <a:pt x="403" y="930"/>
                    </a:lnTo>
                    <a:lnTo>
                      <a:pt x="402" y="930"/>
                    </a:lnTo>
                    <a:lnTo>
                      <a:pt x="400" y="930"/>
                    </a:lnTo>
                    <a:lnTo>
                      <a:pt x="400" y="930"/>
                    </a:lnTo>
                    <a:lnTo>
                      <a:pt x="398" y="930"/>
                    </a:lnTo>
                    <a:lnTo>
                      <a:pt x="396" y="932"/>
                    </a:lnTo>
                    <a:lnTo>
                      <a:pt x="394" y="932"/>
                    </a:lnTo>
                    <a:lnTo>
                      <a:pt x="394" y="932"/>
                    </a:lnTo>
                    <a:lnTo>
                      <a:pt x="393" y="932"/>
                    </a:lnTo>
                    <a:lnTo>
                      <a:pt x="391" y="934"/>
                    </a:lnTo>
                    <a:lnTo>
                      <a:pt x="391" y="934"/>
                    </a:lnTo>
                    <a:lnTo>
                      <a:pt x="389" y="936"/>
                    </a:lnTo>
                    <a:lnTo>
                      <a:pt x="387" y="936"/>
                    </a:lnTo>
                    <a:lnTo>
                      <a:pt x="387" y="938"/>
                    </a:lnTo>
                    <a:lnTo>
                      <a:pt x="385" y="938"/>
                    </a:lnTo>
                    <a:lnTo>
                      <a:pt x="384" y="938"/>
                    </a:lnTo>
                    <a:lnTo>
                      <a:pt x="384" y="939"/>
                    </a:lnTo>
                    <a:lnTo>
                      <a:pt x="382" y="939"/>
                    </a:lnTo>
                    <a:lnTo>
                      <a:pt x="382" y="939"/>
                    </a:lnTo>
                    <a:lnTo>
                      <a:pt x="382" y="939"/>
                    </a:lnTo>
                    <a:lnTo>
                      <a:pt x="380" y="939"/>
                    </a:lnTo>
                    <a:lnTo>
                      <a:pt x="380" y="939"/>
                    </a:lnTo>
                    <a:lnTo>
                      <a:pt x="380" y="939"/>
                    </a:lnTo>
                    <a:lnTo>
                      <a:pt x="380" y="939"/>
                    </a:lnTo>
                    <a:lnTo>
                      <a:pt x="378" y="938"/>
                    </a:lnTo>
                    <a:lnTo>
                      <a:pt x="378" y="938"/>
                    </a:lnTo>
                    <a:lnTo>
                      <a:pt x="378" y="938"/>
                    </a:lnTo>
                    <a:lnTo>
                      <a:pt x="378" y="936"/>
                    </a:lnTo>
                    <a:lnTo>
                      <a:pt x="378" y="936"/>
                    </a:lnTo>
                    <a:lnTo>
                      <a:pt x="378" y="934"/>
                    </a:lnTo>
                    <a:lnTo>
                      <a:pt x="378" y="934"/>
                    </a:lnTo>
                    <a:lnTo>
                      <a:pt x="378" y="934"/>
                    </a:lnTo>
                    <a:lnTo>
                      <a:pt x="378" y="934"/>
                    </a:lnTo>
                    <a:lnTo>
                      <a:pt x="378" y="934"/>
                    </a:lnTo>
                    <a:lnTo>
                      <a:pt x="378" y="934"/>
                    </a:lnTo>
                    <a:lnTo>
                      <a:pt x="378" y="932"/>
                    </a:lnTo>
                    <a:lnTo>
                      <a:pt x="378" y="932"/>
                    </a:lnTo>
                    <a:lnTo>
                      <a:pt x="378" y="932"/>
                    </a:lnTo>
                    <a:lnTo>
                      <a:pt x="378" y="932"/>
                    </a:lnTo>
                    <a:lnTo>
                      <a:pt x="380" y="932"/>
                    </a:lnTo>
                    <a:lnTo>
                      <a:pt x="380" y="932"/>
                    </a:lnTo>
                    <a:lnTo>
                      <a:pt x="380" y="932"/>
                    </a:lnTo>
                    <a:lnTo>
                      <a:pt x="382" y="930"/>
                    </a:lnTo>
                    <a:lnTo>
                      <a:pt x="385" y="928"/>
                    </a:lnTo>
                    <a:lnTo>
                      <a:pt x="385" y="927"/>
                    </a:lnTo>
                    <a:lnTo>
                      <a:pt x="387" y="925"/>
                    </a:lnTo>
                    <a:lnTo>
                      <a:pt x="389" y="923"/>
                    </a:lnTo>
                    <a:lnTo>
                      <a:pt x="389" y="923"/>
                    </a:lnTo>
                    <a:lnTo>
                      <a:pt x="389" y="921"/>
                    </a:lnTo>
                    <a:lnTo>
                      <a:pt x="389" y="919"/>
                    </a:lnTo>
                    <a:lnTo>
                      <a:pt x="389" y="918"/>
                    </a:lnTo>
                    <a:lnTo>
                      <a:pt x="387" y="918"/>
                    </a:lnTo>
                    <a:lnTo>
                      <a:pt x="385" y="916"/>
                    </a:lnTo>
                    <a:lnTo>
                      <a:pt x="384" y="914"/>
                    </a:lnTo>
                    <a:lnTo>
                      <a:pt x="384" y="914"/>
                    </a:lnTo>
                    <a:lnTo>
                      <a:pt x="382" y="912"/>
                    </a:lnTo>
                    <a:lnTo>
                      <a:pt x="380" y="912"/>
                    </a:lnTo>
                    <a:lnTo>
                      <a:pt x="378" y="910"/>
                    </a:lnTo>
                    <a:lnTo>
                      <a:pt x="378" y="910"/>
                    </a:lnTo>
                    <a:lnTo>
                      <a:pt x="376" y="909"/>
                    </a:lnTo>
                    <a:lnTo>
                      <a:pt x="376" y="909"/>
                    </a:lnTo>
                    <a:lnTo>
                      <a:pt x="376" y="907"/>
                    </a:lnTo>
                    <a:lnTo>
                      <a:pt x="375" y="907"/>
                    </a:lnTo>
                    <a:lnTo>
                      <a:pt x="375" y="905"/>
                    </a:lnTo>
                    <a:lnTo>
                      <a:pt x="375" y="905"/>
                    </a:lnTo>
                    <a:lnTo>
                      <a:pt x="375" y="905"/>
                    </a:lnTo>
                    <a:lnTo>
                      <a:pt x="375" y="905"/>
                    </a:lnTo>
                    <a:lnTo>
                      <a:pt x="375" y="903"/>
                    </a:lnTo>
                    <a:lnTo>
                      <a:pt x="375" y="903"/>
                    </a:lnTo>
                    <a:lnTo>
                      <a:pt x="373" y="903"/>
                    </a:lnTo>
                    <a:lnTo>
                      <a:pt x="373" y="903"/>
                    </a:lnTo>
                    <a:lnTo>
                      <a:pt x="373" y="903"/>
                    </a:lnTo>
                    <a:lnTo>
                      <a:pt x="373" y="903"/>
                    </a:lnTo>
                    <a:lnTo>
                      <a:pt x="373" y="903"/>
                    </a:lnTo>
                    <a:lnTo>
                      <a:pt x="373" y="903"/>
                    </a:lnTo>
                    <a:lnTo>
                      <a:pt x="373" y="903"/>
                    </a:lnTo>
                    <a:lnTo>
                      <a:pt x="373" y="905"/>
                    </a:lnTo>
                    <a:lnTo>
                      <a:pt x="371" y="905"/>
                    </a:lnTo>
                    <a:lnTo>
                      <a:pt x="371" y="905"/>
                    </a:lnTo>
                    <a:lnTo>
                      <a:pt x="371" y="905"/>
                    </a:lnTo>
                    <a:lnTo>
                      <a:pt x="371" y="905"/>
                    </a:lnTo>
                    <a:lnTo>
                      <a:pt x="371" y="905"/>
                    </a:lnTo>
                    <a:lnTo>
                      <a:pt x="371" y="905"/>
                    </a:lnTo>
                    <a:lnTo>
                      <a:pt x="369" y="903"/>
                    </a:lnTo>
                    <a:lnTo>
                      <a:pt x="369" y="903"/>
                    </a:lnTo>
                    <a:lnTo>
                      <a:pt x="369" y="903"/>
                    </a:lnTo>
                    <a:lnTo>
                      <a:pt x="369" y="903"/>
                    </a:lnTo>
                    <a:lnTo>
                      <a:pt x="369" y="903"/>
                    </a:lnTo>
                    <a:lnTo>
                      <a:pt x="369" y="903"/>
                    </a:lnTo>
                    <a:lnTo>
                      <a:pt x="369" y="901"/>
                    </a:lnTo>
                    <a:lnTo>
                      <a:pt x="367" y="901"/>
                    </a:lnTo>
                    <a:lnTo>
                      <a:pt x="367" y="901"/>
                    </a:lnTo>
                    <a:lnTo>
                      <a:pt x="367" y="901"/>
                    </a:lnTo>
                    <a:lnTo>
                      <a:pt x="367" y="901"/>
                    </a:lnTo>
                    <a:lnTo>
                      <a:pt x="367" y="900"/>
                    </a:lnTo>
                    <a:lnTo>
                      <a:pt x="367" y="900"/>
                    </a:lnTo>
                    <a:lnTo>
                      <a:pt x="367" y="900"/>
                    </a:lnTo>
                    <a:lnTo>
                      <a:pt x="367" y="900"/>
                    </a:lnTo>
                    <a:lnTo>
                      <a:pt x="367" y="900"/>
                    </a:lnTo>
                    <a:lnTo>
                      <a:pt x="366" y="900"/>
                    </a:lnTo>
                    <a:lnTo>
                      <a:pt x="366" y="900"/>
                    </a:lnTo>
                    <a:lnTo>
                      <a:pt x="366" y="900"/>
                    </a:lnTo>
                    <a:lnTo>
                      <a:pt x="366" y="900"/>
                    </a:lnTo>
                    <a:lnTo>
                      <a:pt x="366" y="900"/>
                    </a:lnTo>
                    <a:lnTo>
                      <a:pt x="366" y="898"/>
                    </a:lnTo>
                    <a:lnTo>
                      <a:pt x="364" y="898"/>
                    </a:lnTo>
                    <a:lnTo>
                      <a:pt x="364" y="898"/>
                    </a:lnTo>
                    <a:lnTo>
                      <a:pt x="364" y="898"/>
                    </a:lnTo>
                    <a:lnTo>
                      <a:pt x="364" y="898"/>
                    </a:lnTo>
                    <a:lnTo>
                      <a:pt x="364" y="898"/>
                    </a:lnTo>
                    <a:lnTo>
                      <a:pt x="364" y="896"/>
                    </a:lnTo>
                    <a:lnTo>
                      <a:pt x="364" y="896"/>
                    </a:lnTo>
                    <a:lnTo>
                      <a:pt x="364" y="896"/>
                    </a:lnTo>
                    <a:lnTo>
                      <a:pt x="364" y="896"/>
                    </a:lnTo>
                    <a:lnTo>
                      <a:pt x="364" y="896"/>
                    </a:lnTo>
                    <a:lnTo>
                      <a:pt x="364" y="896"/>
                    </a:lnTo>
                    <a:lnTo>
                      <a:pt x="364" y="896"/>
                    </a:lnTo>
                    <a:lnTo>
                      <a:pt x="362" y="896"/>
                    </a:lnTo>
                    <a:lnTo>
                      <a:pt x="362" y="896"/>
                    </a:lnTo>
                    <a:lnTo>
                      <a:pt x="362" y="896"/>
                    </a:lnTo>
                    <a:lnTo>
                      <a:pt x="362" y="896"/>
                    </a:lnTo>
                    <a:lnTo>
                      <a:pt x="362" y="896"/>
                    </a:lnTo>
                    <a:lnTo>
                      <a:pt x="362" y="896"/>
                    </a:lnTo>
                    <a:lnTo>
                      <a:pt x="362" y="896"/>
                    </a:lnTo>
                    <a:lnTo>
                      <a:pt x="362" y="896"/>
                    </a:lnTo>
                    <a:lnTo>
                      <a:pt x="360" y="896"/>
                    </a:lnTo>
                    <a:lnTo>
                      <a:pt x="360" y="896"/>
                    </a:lnTo>
                    <a:lnTo>
                      <a:pt x="360" y="896"/>
                    </a:lnTo>
                    <a:lnTo>
                      <a:pt x="360" y="896"/>
                    </a:lnTo>
                    <a:lnTo>
                      <a:pt x="360" y="896"/>
                    </a:lnTo>
                    <a:lnTo>
                      <a:pt x="358" y="896"/>
                    </a:lnTo>
                    <a:lnTo>
                      <a:pt x="358" y="896"/>
                    </a:lnTo>
                    <a:lnTo>
                      <a:pt x="358" y="898"/>
                    </a:lnTo>
                    <a:lnTo>
                      <a:pt x="358" y="898"/>
                    </a:lnTo>
                    <a:lnTo>
                      <a:pt x="358" y="898"/>
                    </a:lnTo>
                    <a:lnTo>
                      <a:pt x="358" y="898"/>
                    </a:lnTo>
                    <a:lnTo>
                      <a:pt x="358" y="898"/>
                    </a:lnTo>
                    <a:lnTo>
                      <a:pt x="356" y="898"/>
                    </a:lnTo>
                    <a:lnTo>
                      <a:pt x="356" y="898"/>
                    </a:lnTo>
                    <a:lnTo>
                      <a:pt x="356" y="898"/>
                    </a:lnTo>
                    <a:lnTo>
                      <a:pt x="356" y="898"/>
                    </a:lnTo>
                    <a:lnTo>
                      <a:pt x="356" y="898"/>
                    </a:lnTo>
                    <a:lnTo>
                      <a:pt x="356" y="898"/>
                    </a:lnTo>
                    <a:lnTo>
                      <a:pt x="356" y="898"/>
                    </a:lnTo>
                    <a:lnTo>
                      <a:pt x="356" y="898"/>
                    </a:lnTo>
                    <a:lnTo>
                      <a:pt x="355" y="898"/>
                    </a:lnTo>
                    <a:lnTo>
                      <a:pt x="355" y="898"/>
                    </a:lnTo>
                    <a:lnTo>
                      <a:pt x="355" y="898"/>
                    </a:lnTo>
                    <a:lnTo>
                      <a:pt x="355" y="898"/>
                    </a:lnTo>
                    <a:lnTo>
                      <a:pt x="355" y="898"/>
                    </a:lnTo>
                    <a:lnTo>
                      <a:pt x="355" y="898"/>
                    </a:lnTo>
                    <a:lnTo>
                      <a:pt x="353" y="898"/>
                    </a:lnTo>
                    <a:lnTo>
                      <a:pt x="353" y="898"/>
                    </a:lnTo>
                    <a:lnTo>
                      <a:pt x="353" y="896"/>
                    </a:lnTo>
                    <a:lnTo>
                      <a:pt x="353" y="896"/>
                    </a:lnTo>
                    <a:lnTo>
                      <a:pt x="353" y="896"/>
                    </a:lnTo>
                    <a:lnTo>
                      <a:pt x="353" y="896"/>
                    </a:lnTo>
                    <a:lnTo>
                      <a:pt x="353" y="898"/>
                    </a:lnTo>
                    <a:lnTo>
                      <a:pt x="353" y="898"/>
                    </a:lnTo>
                    <a:lnTo>
                      <a:pt x="353" y="898"/>
                    </a:lnTo>
                    <a:lnTo>
                      <a:pt x="353" y="898"/>
                    </a:lnTo>
                    <a:lnTo>
                      <a:pt x="353" y="898"/>
                    </a:lnTo>
                    <a:lnTo>
                      <a:pt x="353" y="900"/>
                    </a:lnTo>
                    <a:lnTo>
                      <a:pt x="353" y="900"/>
                    </a:lnTo>
                    <a:lnTo>
                      <a:pt x="351" y="900"/>
                    </a:lnTo>
                    <a:lnTo>
                      <a:pt x="351" y="900"/>
                    </a:lnTo>
                    <a:lnTo>
                      <a:pt x="351" y="900"/>
                    </a:lnTo>
                    <a:lnTo>
                      <a:pt x="351" y="900"/>
                    </a:lnTo>
                    <a:lnTo>
                      <a:pt x="351" y="900"/>
                    </a:lnTo>
                    <a:lnTo>
                      <a:pt x="349" y="900"/>
                    </a:lnTo>
                    <a:lnTo>
                      <a:pt x="349" y="898"/>
                    </a:lnTo>
                    <a:lnTo>
                      <a:pt x="349" y="898"/>
                    </a:lnTo>
                    <a:lnTo>
                      <a:pt x="349" y="898"/>
                    </a:lnTo>
                    <a:lnTo>
                      <a:pt x="347" y="900"/>
                    </a:lnTo>
                    <a:lnTo>
                      <a:pt x="347" y="900"/>
                    </a:lnTo>
                    <a:lnTo>
                      <a:pt x="347" y="900"/>
                    </a:lnTo>
                    <a:lnTo>
                      <a:pt x="347" y="900"/>
                    </a:lnTo>
                    <a:lnTo>
                      <a:pt x="347" y="901"/>
                    </a:lnTo>
                    <a:lnTo>
                      <a:pt x="347" y="901"/>
                    </a:lnTo>
                    <a:lnTo>
                      <a:pt x="347" y="901"/>
                    </a:lnTo>
                    <a:lnTo>
                      <a:pt x="347" y="901"/>
                    </a:lnTo>
                    <a:lnTo>
                      <a:pt x="346" y="901"/>
                    </a:lnTo>
                    <a:lnTo>
                      <a:pt x="346" y="901"/>
                    </a:lnTo>
                    <a:lnTo>
                      <a:pt x="346" y="901"/>
                    </a:lnTo>
                    <a:lnTo>
                      <a:pt x="346" y="901"/>
                    </a:lnTo>
                    <a:lnTo>
                      <a:pt x="346" y="900"/>
                    </a:lnTo>
                    <a:lnTo>
                      <a:pt x="346" y="900"/>
                    </a:lnTo>
                    <a:lnTo>
                      <a:pt x="346" y="900"/>
                    </a:lnTo>
                    <a:lnTo>
                      <a:pt x="346" y="900"/>
                    </a:lnTo>
                    <a:lnTo>
                      <a:pt x="346" y="900"/>
                    </a:lnTo>
                    <a:lnTo>
                      <a:pt x="344" y="900"/>
                    </a:lnTo>
                    <a:lnTo>
                      <a:pt x="344" y="901"/>
                    </a:lnTo>
                    <a:lnTo>
                      <a:pt x="344" y="901"/>
                    </a:lnTo>
                    <a:lnTo>
                      <a:pt x="344" y="901"/>
                    </a:lnTo>
                    <a:lnTo>
                      <a:pt x="344" y="901"/>
                    </a:lnTo>
                    <a:lnTo>
                      <a:pt x="342" y="901"/>
                    </a:lnTo>
                    <a:lnTo>
                      <a:pt x="342" y="901"/>
                    </a:lnTo>
                    <a:lnTo>
                      <a:pt x="342" y="900"/>
                    </a:lnTo>
                    <a:lnTo>
                      <a:pt x="342" y="900"/>
                    </a:lnTo>
                    <a:lnTo>
                      <a:pt x="342" y="900"/>
                    </a:lnTo>
                    <a:lnTo>
                      <a:pt x="340" y="900"/>
                    </a:lnTo>
                    <a:lnTo>
                      <a:pt x="340" y="900"/>
                    </a:lnTo>
                    <a:lnTo>
                      <a:pt x="340" y="900"/>
                    </a:lnTo>
                    <a:lnTo>
                      <a:pt x="340" y="900"/>
                    </a:lnTo>
                    <a:lnTo>
                      <a:pt x="340" y="900"/>
                    </a:lnTo>
                    <a:lnTo>
                      <a:pt x="340" y="900"/>
                    </a:lnTo>
                    <a:lnTo>
                      <a:pt x="338" y="900"/>
                    </a:lnTo>
                    <a:lnTo>
                      <a:pt x="338" y="900"/>
                    </a:lnTo>
                    <a:lnTo>
                      <a:pt x="338" y="900"/>
                    </a:lnTo>
                    <a:lnTo>
                      <a:pt x="338" y="898"/>
                    </a:lnTo>
                    <a:lnTo>
                      <a:pt x="338" y="898"/>
                    </a:lnTo>
                    <a:lnTo>
                      <a:pt x="337" y="900"/>
                    </a:lnTo>
                    <a:lnTo>
                      <a:pt x="337" y="900"/>
                    </a:lnTo>
                    <a:lnTo>
                      <a:pt x="337" y="900"/>
                    </a:lnTo>
                    <a:lnTo>
                      <a:pt x="337" y="900"/>
                    </a:lnTo>
                    <a:lnTo>
                      <a:pt x="337" y="900"/>
                    </a:lnTo>
                    <a:lnTo>
                      <a:pt x="337" y="900"/>
                    </a:lnTo>
                    <a:lnTo>
                      <a:pt x="335" y="900"/>
                    </a:lnTo>
                    <a:lnTo>
                      <a:pt x="335" y="900"/>
                    </a:lnTo>
                    <a:lnTo>
                      <a:pt x="335" y="900"/>
                    </a:lnTo>
                    <a:lnTo>
                      <a:pt x="335" y="900"/>
                    </a:lnTo>
                    <a:lnTo>
                      <a:pt x="333" y="900"/>
                    </a:lnTo>
                    <a:lnTo>
                      <a:pt x="333" y="900"/>
                    </a:lnTo>
                    <a:lnTo>
                      <a:pt x="333" y="900"/>
                    </a:lnTo>
                    <a:lnTo>
                      <a:pt x="333" y="900"/>
                    </a:lnTo>
                    <a:lnTo>
                      <a:pt x="331" y="900"/>
                    </a:lnTo>
                    <a:lnTo>
                      <a:pt x="331" y="900"/>
                    </a:lnTo>
                    <a:lnTo>
                      <a:pt x="331" y="900"/>
                    </a:lnTo>
                    <a:lnTo>
                      <a:pt x="331" y="900"/>
                    </a:lnTo>
                    <a:lnTo>
                      <a:pt x="331" y="900"/>
                    </a:lnTo>
                    <a:lnTo>
                      <a:pt x="331" y="901"/>
                    </a:lnTo>
                    <a:lnTo>
                      <a:pt x="331" y="901"/>
                    </a:lnTo>
                    <a:lnTo>
                      <a:pt x="329" y="901"/>
                    </a:lnTo>
                    <a:lnTo>
                      <a:pt x="329" y="900"/>
                    </a:lnTo>
                    <a:lnTo>
                      <a:pt x="329" y="900"/>
                    </a:lnTo>
                    <a:lnTo>
                      <a:pt x="329" y="901"/>
                    </a:lnTo>
                    <a:lnTo>
                      <a:pt x="329" y="901"/>
                    </a:lnTo>
                    <a:lnTo>
                      <a:pt x="329" y="901"/>
                    </a:lnTo>
                    <a:lnTo>
                      <a:pt x="328" y="901"/>
                    </a:lnTo>
                    <a:lnTo>
                      <a:pt x="328" y="901"/>
                    </a:lnTo>
                    <a:lnTo>
                      <a:pt x="328" y="901"/>
                    </a:lnTo>
                    <a:lnTo>
                      <a:pt x="326" y="901"/>
                    </a:lnTo>
                    <a:lnTo>
                      <a:pt x="326" y="901"/>
                    </a:lnTo>
                    <a:lnTo>
                      <a:pt x="326" y="901"/>
                    </a:lnTo>
                    <a:lnTo>
                      <a:pt x="326" y="901"/>
                    </a:lnTo>
                    <a:lnTo>
                      <a:pt x="324" y="901"/>
                    </a:lnTo>
                    <a:lnTo>
                      <a:pt x="324" y="901"/>
                    </a:lnTo>
                    <a:lnTo>
                      <a:pt x="324" y="900"/>
                    </a:lnTo>
                    <a:lnTo>
                      <a:pt x="324" y="900"/>
                    </a:lnTo>
                    <a:lnTo>
                      <a:pt x="324" y="900"/>
                    </a:lnTo>
                    <a:lnTo>
                      <a:pt x="324" y="900"/>
                    </a:lnTo>
                    <a:lnTo>
                      <a:pt x="322" y="900"/>
                    </a:lnTo>
                    <a:lnTo>
                      <a:pt x="322" y="900"/>
                    </a:lnTo>
                    <a:lnTo>
                      <a:pt x="322" y="900"/>
                    </a:lnTo>
                    <a:lnTo>
                      <a:pt x="322" y="900"/>
                    </a:lnTo>
                    <a:lnTo>
                      <a:pt x="322" y="900"/>
                    </a:lnTo>
                    <a:lnTo>
                      <a:pt x="322" y="900"/>
                    </a:lnTo>
                    <a:lnTo>
                      <a:pt x="322" y="900"/>
                    </a:lnTo>
                    <a:lnTo>
                      <a:pt x="322" y="900"/>
                    </a:lnTo>
                    <a:lnTo>
                      <a:pt x="320" y="900"/>
                    </a:lnTo>
                    <a:lnTo>
                      <a:pt x="320" y="900"/>
                    </a:lnTo>
                    <a:lnTo>
                      <a:pt x="320" y="900"/>
                    </a:lnTo>
                    <a:lnTo>
                      <a:pt x="320" y="900"/>
                    </a:lnTo>
                    <a:lnTo>
                      <a:pt x="320" y="898"/>
                    </a:lnTo>
                    <a:lnTo>
                      <a:pt x="320" y="900"/>
                    </a:lnTo>
                    <a:lnTo>
                      <a:pt x="320" y="900"/>
                    </a:lnTo>
                    <a:lnTo>
                      <a:pt x="320" y="900"/>
                    </a:lnTo>
                    <a:lnTo>
                      <a:pt x="318" y="900"/>
                    </a:lnTo>
                    <a:lnTo>
                      <a:pt x="318" y="900"/>
                    </a:lnTo>
                    <a:lnTo>
                      <a:pt x="318" y="900"/>
                    </a:lnTo>
                    <a:lnTo>
                      <a:pt x="318" y="898"/>
                    </a:lnTo>
                    <a:lnTo>
                      <a:pt x="318" y="898"/>
                    </a:lnTo>
                    <a:lnTo>
                      <a:pt x="317" y="898"/>
                    </a:lnTo>
                    <a:lnTo>
                      <a:pt x="317" y="898"/>
                    </a:lnTo>
                    <a:lnTo>
                      <a:pt x="317" y="898"/>
                    </a:lnTo>
                    <a:lnTo>
                      <a:pt x="317" y="898"/>
                    </a:lnTo>
                    <a:lnTo>
                      <a:pt x="317" y="898"/>
                    </a:lnTo>
                    <a:lnTo>
                      <a:pt x="317" y="898"/>
                    </a:lnTo>
                    <a:lnTo>
                      <a:pt x="315" y="898"/>
                    </a:lnTo>
                    <a:lnTo>
                      <a:pt x="315" y="898"/>
                    </a:lnTo>
                    <a:lnTo>
                      <a:pt x="315" y="898"/>
                    </a:lnTo>
                    <a:lnTo>
                      <a:pt x="315" y="898"/>
                    </a:lnTo>
                    <a:lnTo>
                      <a:pt x="315" y="898"/>
                    </a:lnTo>
                    <a:lnTo>
                      <a:pt x="313" y="898"/>
                    </a:lnTo>
                    <a:lnTo>
                      <a:pt x="313" y="898"/>
                    </a:lnTo>
                    <a:lnTo>
                      <a:pt x="313" y="898"/>
                    </a:lnTo>
                    <a:lnTo>
                      <a:pt x="311" y="900"/>
                    </a:lnTo>
                    <a:lnTo>
                      <a:pt x="311" y="900"/>
                    </a:lnTo>
                    <a:lnTo>
                      <a:pt x="311" y="900"/>
                    </a:lnTo>
                    <a:lnTo>
                      <a:pt x="311" y="900"/>
                    </a:lnTo>
                    <a:lnTo>
                      <a:pt x="311" y="900"/>
                    </a:lnTo>
                    <a:lnTo>
                      <a:pt x="311" y="900"/>
                    </a:lnTo>
                    <a:lnTo>
                      <a:pt x="311" y="900"/>
                    </a:lnTo>
                    <a:lnTo>
                      <a:pt x="309" y="901"/>
                    </a:lnTo>
                    <a:lnTo>
                      <a:pt x="309" y="901"/>
                    </a:lnTo>
                    <a:lnTo>
                      <a:pt x="309" y="901"/>
                    </a:lnTo>
                    <a:lnTo>
                      <a:pt x="309" y="901"/>
                    </a:lnTo>
                    <a:lnTo>
                      <a:pt x="309" y="901"/>
                    </a:lnTo>
                    <a:lnTo>
                      <a:pt x="308" y="903"/>
                    </a:lnTo>
                    <a:lnTo>
                      <a:pt x="308" y="903"/>
                    </a:lnTo>
                    <a:lnTo>
                      <a:pt x="308" y="903"/>
                    </a:lnTo>
                    <a:lnTo>
                      <a:pt x="308" y="903"/>
                    </a:lnTo>
                    <a:lnTo>
                      <a:pt x="306" y="903"/>
                    </a:lnTo>
                    <a:lnTo>
                      <a:pt x="306" y="903"/>
                    </a:lnTo>
                    <a:lnTo>
                      <a:pt x="306" y="903"/>
                    </a:lnTo>
                    <a:lnTo>
                      <a:pt x="306" y="903"/>
                    </a:lnTo>
                    <a:lnTo>
                      <a:pt x="306" y="903"/>
                    </a:lnTo>
                    <a:lnTo>
                      <a:pt x="304" y="903"/>
                    </a:lnTo>
                    <a:lnTo>
                      <a:pt x="304" y="903"/>
                    </a:lnTo>
                    <a:lnTo>
                      <a:pt x="304" y="903"/>
                    </a:lnTo>
                    <a:lnTo>
                      <a:pt x="304" y="903"/>
                    </a:lnTo>
                    <a:lnTo>
                      <a:pt x="302" y="901"/>
                    </a:lnTo>
                    <a:lnTo>
                      <a:pt x="302" y="901"/>
                    </a:lnTo>
                    <a:lnTo>
                      <a:pt x="302" y="901"/>
                    </a:lnTo>
                    <a:lnTo>
                      <a:pt x="302" y="901"/>
                    </a:lnTo>
                    <a:lnTo>
                      <a:pt x="300" y="901"/>
                    </a:lnTo>
                    <a:lnTo>
                      <a:pt x="300" y="901"/>
                    </a:lnTo>
                    <a:lnTo>
                      <a:pt x="300" y="901"/>
                    </a:lnTo>
                    <a:lnTo>
                      <a:pt x="300" y="901"/>
                    </a:lnTo>
                    <a:lnTo>
                      <a:pt x="300" y="901"/>
                    </a:lnTo>
                    <a:lnTo>
                      <a:pt x="299" y="901"/>
                    </a:lnTo>
                    <a:lnTo>
                      <a:pt x="299" y="901"/>
                    </a:lnTo>
                    <a:lnTo>
                      <a:pt x="299" y="901"/>
                    </a:lnTo>
                    <a:lnTo>
                      <a:pt x="299" y="901"/>
                    </a:lnTo>
                    <a:lnTo>
                      <a:pt x="297" y="901"/>
                    </a:lnTo>
                    <a:lnTo>
                      <a:pt x="297" y="901"/>
                    </a:lnTo>
                    <a:lnTo>
                      <a:pt x="297" y="901"/>
                    </a:lnTo>
                    <a:lnTo>
                      <a:pt x="297" y="900"/>
                    </a:lnTo>
                    <a:lnTo>
                      <a:pt x="297" y="900"/>
                    </a:lnTo>
                    <a:lnTo>
                      <a:pt x="295" y="900"/>
                    </a:lnTo>
                    <a:lnTo>
                      <a:pt x="295" y="900"/>
                    </a:lnTo>
                    <a:lnTo>
                      <a:pt x="295" y="901"/>
                    </a:lnTo>
                    <a:lnTo>
                      <a:pt x="295" y="901"/>
                    </a:lnTo>
                    <a:lnTo>
                      <a:pt x="295" y="901"/>
                    </a:lnTo>
                    <a:lnTo>
                      <a:pt x="295" y="901"/>
                    </a:lnTo>
                    <a:lnTo>
                      <a:pt x="293" y="901"/>
                    </a:lnTo>
                    <a:lnTo>
                      <a:pt x="293" y="901"/>
                    </a:lnTo>
                    <a:lnTo>
                      <a:pt x="293" y="903"/>
                    </a:lnTo>
                    <a:lnTo>
                      <a:pt x="293" y="903"/>
                    </a:lnTo>
                    <a:lnTo>
                      <a:pt x="291" y="903"/>
                    </a:lnTo>
                    <a:lnTo>
                      <a:pt x="291" y="903"/>
                    </a:lnTo>
                    <a:lnTo>
                      <a:pt x="291" y="905"/>
                    </a:lnTo>
                    <a:lnTo>
                      <a:pt x="291" y="905"/>
                    </a:lnTo>
                    <a:lnTo>
                      <a:pt x="290" y="905"/>
                    </a:lnTo>
                    <a:lnTo>
                      <a:pt x="290" y="907"/>
                    </a:lnTo>
                    <a:lnTo>
                      <a:pt x="290" y="909"/>
                    </a:lnTo>
                    <a:lnTo>
                      <a:pt x="290" y="909"/>
                    </a:lnTo>
                    <a:lnTo>
                      <a:pt x="288" y="910"/>
                    </a:lnTo>
                    <a:lnTo>
                      <a:pt x="288" y="910"/>
                    </a:lnTo>
                    <a:lnTo>
                      <a:pt x="288" y="910"/>
                    </a:lnTo>
                    <a:lnTo>
                      <a:pt x="288" y="912"/>
                    </a:lnTo>
                    <a:lnTo>
                      <a:pt x="288" y="912"/>
                    </a:lnTo>
                    <a:lnTo>
                      <a:pt x="288" y="912"/>
                    </a:lnTo>
                    <a:lnTo>
                      <a:pt x="288" y="914"/>
                    </a:lnTo>
                    <a:lnTo>
                      <a:pt x="288" y="916"/>
                    </a:lnTo>
                    <a:lnTo>
                      <a:pt x="288" y="916"/>
                    </a:lnTo>
                    <a:lnTo>
                      <a:pt x="288" y="916"/>
                    </a:lnTo>
                    <a:lnTo>
                      <a:pt x="288" y="916"/>
                    </a:lnTo>
                    <a:lnTo>
                      <a:pt x="288" y="916"/>
                    </a:lnTo>
                    <a:lnTo>
                      <a:pt x="288" y="916"/>
                    </a:lnTo>
                    <a:lnTo>
                      <a:pt x="288" y="916"/>
                    </a:lnTo>
                    <a:lnTo>
                      <a:pt x="288" y="916"/>
                    </a:lnTo>
                    <a:lnTo>
                      <a:pt x="286" y="918"/>
                    </a:lnTo>
                    <a:lnTo>
                      <a:pt x="286" y="918"/>
                    </a:lnTo>
                    <a:lnTo>
                      <a:pt x="286" y="918"/>
                    </a:lnTo>
                    <a:lnTo>
                      <a:pt x="284" y="919"/>
                    </a:lnTo>
                    <a:lnTo>
                      <a:pt x="282" y="918"/>
                    </a:lnTo>
                    <a:lnTo>
                      <a:pt x="282" y="918"/>
                    </a:lnTo>
                    <a:lnTo>
                      <a:pt x="282" y="918"/>
                    </a:lnTo>
                    <a:lnTo>
                      <a:pt x="281" y="918"/>
                    </a:lnTo>
                    <a:lnTo>
                      <a:pt x="281" y="918"/>
                    </a:lnTo>
                    <a:lnTo>
                      <a:pt x="279" y="919"/>
                    </a:lnTo>
                    <a:lnTo>
                      <a:pt x="279" y="919"/>
                    </a:lnTo>
                    <a:lnTo>
                      <a:pt x="279" y="919"/>
                    </a:lnTo>
                    <a:lnTo>
                      <a:pt x="279" y="919"/>
                    </a:lnTo>
                    <a:lnTo>
                      <a:pt x="277" y="919"/>
                    </a:lnTo>
                    <a:lnTo>
                      <a:pt x="277" y="919"/>
                    </a:lnTo>
                    <a:lnTo>
                      <a:pt x="275" y="919"/>
                    </a:lnTo>
                    <a:lnTo>
                      <a:pt x="275" y="919"/>
                    </a:lnTo>
                    <a:lnTo>
                      <a:pt x="273" y="919"/>
                    </a:lnTo>
                    <a:lnTo>
                      <a:pt x="273" y="919"/>
                    </a:lnTo>
                    <a:lnTo>
                      <a:pt x="273" y="919"/>
                    </a:lnTo>
                    <a:lnTo>
                      <a:pt x="273" y="919"/>
                    </a:lnTo>
                    <a:lnTo>
                      <a:pt x="273" y="919"/>
                    </a:lnTo>
                    <a:lnTo>
                      <a:pt x="271" y="918"/>
                    </a:lnTo>
                    <a:lnTo>
                      <a:pt x="271" y="918"/>
                    </a:lnTo>
                    <a:lnTo>
                      <a:pt x="271" y="918"/>
                    </a:lnTo>
                    <a:lnTo>
                      <a:pt x="270" y="918"/>
                    </a:lnTo>
                    <a:lnTo>
                      <a:pt x="270" y="918"/>
                    </a:lnTo>
                    <a:lnTo>
                      <a:pt x="270" y="916"/>
                    </a:lnTo>
                    <a:lnTo>
                      <a:pt x="270" y="916"/>
                    </a:lnTo>
                    <a:lnTo>
                      <a:pt x="268" y="918"/>
                    </a:lnTo>
                    <a:lnTo>
                      <a:pt x="268" y="918"/>
                    </a:lnTo>
                    <a:lnTo>
                      <a:pt x="266" y="918"/>
                    </a:lnTo>
                    <a:lnTo>
                      <a:pt x="266" y="918"/>
                    </a:lnTo>
                    <a:lnTo>
                      <a:pt x="264" y="918"/>
                    </a:lnTo>
                    <a:lnTo>
                      <a:pt x="264" y="918"/>
                    </a:lnTo>
                    <a:lnTo>
                      <a:pt x="264" y="916"/>
                    </a:lnTo>
                    <a:lnTo>
                      <a:pt x="262" y="916"/>
                    </a:lnTo>
                    <a:lnTo>
                      <a:pt x="262" y="916"/>
                    </a:lnTo>
                    <a:lnTo>
                      <a:pt x="261" y="916"/>
                    </a:lnTo>
                    <a:lnTo>
                      <a:pt x="259" y="914"/>
                    </a:lnTo>
                    <a:lnTo>
                      <a:pt x="259" y="914"/>
                    </a:lnTo>
                    <a:lnTo>
                      <a:pt x="257" y="912"/>
                    </a:lnTo>
                    <a:lnTo>
                      <a:pt x="257" y="912"/>
                    </a:lnTo>
                    <a:lnTo>
                      <a:pt x="257" y="912"/>
                    </a:lnTo>
                    <a:lnTo>
                      <a:pt x="257" y="912"/>
                    </a:lnTo>
                    <a:lnTo>
                      <a:pt x="257" y="910"/>
                    </a:lnTo>
                    <a:lnTo>
                      <a:pt x="255" y="910"/>
                    </a:lnTo>
                    <a:lnTo>
                      <a:pt x="255" y="909"/>
                    </a:lnTo>
                    <a:lnTo>
                      <a:pt x="253" y="909"/>
                    </a:lnTo>
                    <a:lnTo>
                      <a:pt x="252" y="909"/>
                    </a:lnTo>
                    <a:lnTo>
                      <a:pt x="250" y="909"/>
                    </a:lnTo>
                    <a:lnTo>
                      <a:pt x="250" y="907"/>
                    </a:lnTo>
                    <a:lnTo>
                      <a:pt x="250" y="907"/>
                    </a:lnTo>
                    <a:lnTo>
                      <a:pt x="248" y="907"/>
                    </a:lnTo>
                    <a:lnTo>
                      <a:pt x="248" y="905"/>
                    </a:lnTo>
                    <a:lnTo>
                      <a:pt x="248" y="905"/>
                    </a:lnTo>
                    <a:lnTo>
                      <a:pt x="248" y="903"/>
                    </a:lnTo>
                    <a:lnTo>
                      <a:pt x="248" y="903"/>
                    </a:lnTo>
                    <a:lnTo>
                      <a:pt x="248" y="903"/>
                    </a:lnTo>
                    <a:lnTo>
                      <a:pt x="246" y="901"/>
                    </a:lnTo>
                    <a:lnTo>
                      <a:pt x="246" y="900"/>
                    </a:lnTo>
                    <a:lnTo>
                      <a:pt x="244" y="900"/>
                    </a:lnTo>
                    <a:lnTo>
                      <a:pt x="243" y="898"/>
                    </a:lnTo>
                    <a:lnTo>
                      <a:pt x="241" y="898"/>
                    </a:lnTo>
                    <a:lnTo>
                      <a:pt x="241" y="898"/>
                    </a:lnTo>
                    <a:lnTo>
                      <a:pt x="241" y="896"/>
                    </a:lnTo>
                    <a:lnTo>
                      <a:pt x="241" y="896"/>
                    </a:lnTo>
                    <a:lnTo>
                      <a:pt x="239" y="896"/>
                    </a:lnTo>
                    <a:lnTo>
                      <a:pt x="239" y="896"/>
                    </a:lnTo>
                    <a:lnTo>
                      <a:pt x="241" y="894"/>
                    </a:lnTo>
                    <a:lnTo>
                      <a:pt x="239" y="894"/>
                    </a:lnTo>
                    <a:lnTo>
                      <a:pt x="239" y="894"/>
                    </a:lnTo>
                    <a:lnTo>
                      <a:pt x="239" y="892"/>
                    </a:lnTo>
                    <a:lnTo>
                      <a:pt x="239" y="892"/>
                    </a:lnTo>
                    <a:lnTo>
                      <a:pt x="239" y="892"/>
                    </a:lnTo>
                    <a:lnTo>
                      <a:pt x="239" y="892"/>
                    </a:lnTo>
                    <a:lnTo>
                      <a:pt x="239" y="892"/>
                    </a:lnTo>
                    <a:lnTo>
                      <a:pt x="239" y="890"/>
                    </a:lnTo>
                    <a:lnTo>
                      <a:pt x="237" y="890"/>
                    </a:lnTo>
                    <a:lnTo>
                      <a:pt x="237" y="890"/>
                    </a:lnTo>
                    <a:lnTo>
                      <a:pt x="237" y="890"/>
                    </a:lnTo>
                    <a:lnTo>
                      <a:pt x="237" y="890"/>
                    </a:lnTo>
                    <a:lnTo>
                      <a:pt x="237" y="889"/>
                    </a:lnTo>
                    <a:lnTo>
                      <a:pt x="237" y="889"/>
                    </a:lnTo>
                    <a:lnTo>
                      <a:pt x="237" y="889"/>
                    </a:lnTo>
                    <a:lnTo>
                      <a:pt x="235" y="889"/>
                    </a:lnTo>
                    <a:lnTo>
                      <a:pt x="235" y="889"/>
                    </a:lnTo>
                    <a:lnTo>
                      <a:pt x="235" y="889"/>
                    </a:lnTo>
                    <a:lnTo>
                      <a:pt x="235" y="887"/>
                    </a:lnTo>
                    <a:lnTo>
                      <a:pt x="233" y="887"/>
                    </a:lnTo>
                    <a:lnTo>
                      <a:pt x="233" y="887"/>
                    </a:lnTo>
                    <a:lnTo>
                      <a:pt x="233" y="887"/>
                    </a:lnTo>
                    <a:lnTo>
                      <a:pt x="233" y="887"/>
                    </a:lnTo>
                    <a:lnTo>
                      <a:pt x="233" y="887"/>
                    </a:lnTo>
                    <a:lnTo>
                      <a:pt x="232" y="887"/>
                    </a:lnTo>
                    <a:lnTo>
                      <a:pt x="232" y="887"/>
                    </a:lnTo>
                    <a:lnTo>
                      <a:pt x="232" y="887"/>
                    </a:lnTo>
                    <a:lnTo>
                      <a:pt x="232" y="887"/>
                    </a:lnTo>
                    <a:lnTo>
                      <a:pt x="232" y="887"/>
                    </a:lnTo>
                    <a:lnTo>
                      <a:pt x="232" y="885"/>
                    </a:lnTo>
                    <a:lnTo>
                      <a:pt x="230" y="885"/>
                    </a:lnTo>
                    <a:lnTo>
                      <a:pt x="230" y="885"/>
                    </a:lnTo>
                    <a:lnTo>
                      <a:pt x="228" y="885"/>
                    </a:lnTo>
                    <a:lnTo>
                      <a:pt x="228" y="883"/>
                    </a:lnTo>
                    <a:lnTo>
                      <a:pt x="228" y="883"/>
                    </a:lnTo>
                    <a:lnTo>
                      <a:pt x="228" y="883"/>
                    </a:lnTo>
                    <a:lnTo>
                      <a:pt x="228" y="883"/>
                    </a:lnTo>
                    <a:lnTo>
                      <a:pt x="226" y="883"/>
                    </a:lnTo>
                    <a:lnTo>
                      <a:pt x="226" y="881"/>
                    </a:lnTo>
                    <a:lnTo>
                      <a:pt x="226" y="881"/>
                    </a:lnTo>
                    <a:lnTo>
                      <a:pt x="226" y="881"/>
                    </a:lnTo>
                    <a:lnTo>
                      <a:pt x="224" y="881"/>
                    </a:lnTo>
                    <a:lnTo>
                      <a:pt x="224" y="880"/>
                    </a:lnTo>
                    <a:lnTo>
                      <a:pt x="224" y="880"/>
                    </a:lnTo>
                    <a:lnTo>
                      <a:pt x="224" y="880"/>
                    </a:lnTo>
                    <a:lnTo>
                      <a:pt x="224" y="880"/>
                    </a:lnTo>
                    <a:lnTo>
                      <a:pt x="223" y="878"/>
                    </a:lnTo>
                    <a:lnTo>
                      <a:pt x="223" y="878"/>
                    </a:lnTo>
                    <a:lnTo>
                      <a:pt x="223" y="878"/>
                    </a:lnTo>
                    <a:lnTo>
                      <a:pt x="223" y="878"/>
                    </a:lnTo>
                    <a:lnTo>
                      <a:pt x="223" y="878"/>
                    </a:lnTo>
                    <a:lnTo>
                      <a:pt x="223" y="878"/>
                    </a:lnTo>
                    <a:lnTo>
                      <a:pt x="223" y="876"/>
                    </a:lnTo>
                    <a:lnTo>
                      <a:pt x="221" y="876"/>
                    </a:lnTo>
                    <a:lnTo>
                      <a:pt x="221" y="876"/>
                    </a:lnTo>
                    <a:lnTo>
                      <a:pt x="221" y="876"/>
                    </a:lnTo>
                    <a:lnTo>
                      <a:pt x="221" y="876"/>
                    </a:lnTo>
                    <a:lnTo>
                      <a:pt x="221" y="876"/>
                    </a:lnTo>
                    <a:lnTo>
                      <a:pt x="219" y="874"/>
                    </a:lnTo>
                    <a:lnTo>
                      <a:pt x="219" y="874"/>
                    </a:lnTo>
                    <a:lnTo>
                      <a:pt x="219" y="874"/>
                    </a:lnTo>
                    <a:lnTo>
                      <a:pt x="219" y="874"/>
                    </a:lnTo>
                    <a:lnTo>
                      <a:pt x="219" y="874"/>
                    </a:lnTo>
                    <a:lnTo>
                      <a:pt x="217" y="874"/>
                    </a:lnTo>
                    <a:lnTo>
                      <a:pt x="217" y="874"/>
                    </a:lnTo>
                    <a:lnTo>
                      <a:pt x="217" y="874"/>
                    </a:lnTo>
                    <a:lnTo>
                      <a:pt x="217" y="874"/>
                    </a:lnTo>
                    <a:lnTo>
                      <a:pt x="217" y="872"/>
                    </a:lnTo>
                    <a:lnTo>
                      <a:pt x="217" y="872"/>
                    </a:lnTo>
                    <a:lnTo>
                      <a:pt x="217" y="872"/>
                    </a:lnTo>
                    <a:lnTo>
                      <a:pt x="217" y="872"/>
                    </a:lnTo>
                    <a:lnTo>
                      <a:pt x="217" y="872"/>
                    </a:lnTo>
                    <a:lnTo>
                      <a:pt x="215" y="872"/>
                    </a:lnTo>
                    <a:lnTo>
                      <a:pt x="215" y="872"/>
                    </a:lnTo>
                    <a:lnTo>
                      <a:pt x="215" y="872"/>
                    </a:lnTo>
                    <a:lnTo>
                      <a:pt x="215" y="872"/>
                    </a:lnTo>
                    <a:lnTo>
                      <a:pt x="214" y="872"/>
                    </a:lnTo>
                    <a:lnTo>
                      <a:pt x="214" y="872"/>
                    </a:lnTo>
                    <a:lnTo>
                      <a:pt x="214" y="872"/>
                    </a:lnTo>
                    <a:lnTo>
                      <a:pt x="214" y="872"/>
                    </a:lnTo>
                    <a:lnTo>
                      <a:pt x="212" y="872"/>
                    </a:lnTo>
                    <a:lnTo>
                      <a:pt x="212" y="872"/>
                    </a:lnTo>
                    <a:lnTo>
                      <a:pt x="212" y="872"/>
                    </a:lnTo>
                    <a:lnTo>
                      <a:pt x="212" y="871"/>
                    </a:lnTo>
                    <a:lnTo>
                      <a:pt x="210" y="871"/>
                    </a:lnTo>
                    <a:lnTo>
                      <a:pt x="210" y="871"/>
                    </a:lnTo>
                    <a:lnTo>
                      <a:pt x="210" y="871"/>
                    </a:lnTo>
                    <a:lnTo>
                      <a:pt x="210" y="871"/>
                    </a:lnTo>
                    <a:lnTo>
                      <a:pt x="208" y="871"/>
                    </a:lnTo>
                    <a:lnTo>
                      <a:pt x="208" y="871"/>
                    </a:lnTo>
                    <a:lnTo>
                      <a:pt x="208" y="871"/>
                    </a:lnTo>
                    <a:lnTo>
                      <a:pt x="206" y="871"/>
                    </a:lnTo>
                    <a:lnTo>
                      <a:pt x="206" y="871"/>
                    </a:lnTo>
                    <a:lnTo>
                      <a:pt x="206" y="871"/>
                    </a:lnTo>
                    <a:lnTo>
                      <a:pt x="206" y="871"/>
                    </a:lnTo>
                    <a:lnTo>
                      <a:pt x="206" y="872"/>
                    </a:lnTo>
                    <a:lnTo>
                      <a:pt x="205" y="872"/>
                    </a:lnTo>
                    <a:lnTo>
                      <a:pt x="205" y="871"/>
                    </a:lnTo>
                    <a:lnTo>
                      <a:pt x="205" y="871"/>
                    </a:lnTo>
                    <a:lnTo>
                      <a:pt x="205" y="872"/>
                    </a:lnTo>
                    <a:lnTo>
                      <a:pt x="205" y="872"/>
                    </a:lnTo>
                    <a:lnTo>
                      <a:pt x="205" y="872"/>
                    </a:lnTo>
                    <a:lnTo>
                      <a:pt x="205" y="872"/>
                    </a:lnTo>
                    <a:lnTo>
                      <a:pt x="203" y="872"/>
                    </a:lnTo>
                    <a:lnTo>
                      <a:pt x="203" y="872"/>
                    </a:lnTo>
                    <a:lnTo>
                      <a:pt x="203" y="872"/>
                    </a:lnTo>
                    <a:lnTo>
                      <a:pt x="203" y="872"/>
                    </a:lnTo>
                    <a:lnTo>
                      <a:pt x="203" y="872"/>
                    </a:lnTo>
                    <a:lnTo>
                      <a:pt x="203" y="872"/>
                    </a:lnTo>
                    <a:lnTo>
                      <a:pt x="203" y="872"/>
                    </a:lnTo>
                    <a:lnTo>
                      <a:pt x="201" y="872"/>
                    </a:lnTo>
                    <a:lnTo>
                      <a:pt x="201" y="872"/>
                    </a:lnTo>
                    <a:lnTo>
                      <a:pt x="201" y="871"/>
                    </a:lnTo>
                    <a:lnTo>
                      <a:pt x="201" y="871"/>
                    </a:lnTo>
                    <a:lnTo>
                      <a:pt x="201" y="871"/>
                    </a:lnTo>
                    <a:lnTo>
                      <a:pt x="201" y="871"/>
                    </a:lnTo>
                    <a:lnTo>
                      <a:pt x="199" y="871"/>
                    </a:lnTo>
                    <a:lnTo>
                      <a:pt x="199" y="871"/>
                    </a:lnTo>
                    <a:lnTo>
                      <a:pt x="199" y="871"/>
                    </a:lnTo>
                    <a:lnTo>
                      <a:pt x="199" y="871"/>
                    </a:lnTo>
                    <a:lnTo>
                      <a:pt x="199" y="871"/>
                    </a:lnTo>
                    <a:lnTo>
                      <a:pt x="197" y="871"/>
                    </a:lnTo>
                    <a:lnTo>
                      <a:pt x="197" y="871"/>
                    </a:lnTo>
                    <a:lnTo>
                      <a:pt x="197" y="871"/>
                    </a:lnTo>
                    <a:lnTo>
                      <a:pt x="197" y="871"/>
                    </a:lnTo>
                    <a:lnTo>
                      <a:pt x="196" y="871"/>
                    </a:lnTo>
                    <a:lnTo>
                      <a:pt x="196" y="871"/>
                    </a:lnTo>
                    <a:lnTo>
                      <a:pt x="196" y="871"/>
                    </a:lnTo>
                    <a:lnTo>
                      <a:pt x="196" y="871"/>
                    </a:lnTo>
                    <a:lnTo>
                      <a:pt x="194" y="871"/>
                    </a:lnTo>
                    <a:lnTo>
                      <a:pt x="194" y="871"/>
                    </a:lnTo>
                    <a:lnTo>
                      <a:pt x="194" y="871"/>
                    </a:lnTo>
                    <a:lnTo>
                      <a:pt x="194" y="871"/>
                    </a:lnTo>
                    <a:lnTo>
                      <a:pt x="194" y="871"/>
                    </a:lnTo>
                    <a:lnTo>
                      <a:pt x="194" y="871"/>
                    </a:lnTo>
                    <a:lnTo>
                      <a:pt x="194" y="871"/>
                    </a:lnTo>
                    <a:lnTo>
                      <a:pt x="192" y="871"/>
                    </a:lnTo>
                    <a:lnTo>
                      <a:pt x="192" y="871"/>
                    </a:lnTo>
                    <a:lnTo>
                      <a:pt x="190" y="871"/>
                    </a:lnTo>
                    <a:lnTo>
                      <a:pt x="190" y="871"/>
                    </a:lnTo>
                    <a:lnTo>
                      <a:pt x="190" y="871"/>
                    </a:lnTo>
                    <a:lnTo>
                      <a:pt x="190" y="871"/>
                    </a:lnTo>
                    <a:lnTo>
                      <a:pt x="188" y="871"/>
                    </a:lnTo>
                    <a:lnTo>
                      <a:pt x="188" y="871"/>
                    </a:lnTo>
                    <a:lnTo>
                      <a:pt x="188" y="871"/>
                    </a:lnTo>
                    <a:lnTo>
                      <a:pt x="188" y="871"/>
                    </a:lnTo>
                    <a:lnTo>
                      <a:pt x="188" y="871"/>
                    </a:lnTo>
                    <a:lnTo>
                      <a:pt x="186" y="869"/>
                    </a:lnTo>
                    <a:lnTo>
                      <a:pt x="186" y="869"/>
                    </a:lnTo>
                    <a:lnTo>
                      <a:pt x="186" y="869"/>
                    </a:lnTo>
                    <a:lnTo>
                      <a:pt x="185" y="869"/>
                    </a:lnTo>
                    <a:lnTo>
                      <a:pt x="185" y="869"/>
                    </a:lnTo>
                    <a:lnTo>
                      <a:pt x="185" y="869"/>
                    </a:lnTo>
                    <a:lnTo>
                      <a:pt x="185" y="869"/>
                    </a:lnTo>
                    <a:lnTo>
                      <a:pt x="185" y="869"/>
                    </a:lnTo>
                    <a:lnTo>
                      <a:pt x="183" y="869"/>
                    </a:lnTo>
                    <a:lnTo>
                      <a:pt x="183" y="869"/>
                    </a:lnTo>
                    <a:lnTo>
                      <a:pt x="183" y="869"/>
                    </a:lnTo>
                    <a:lnTo>
                      <a:pt x="183" y="867"/>
                    </a:lnTo>
                    <a:lnTo>
                      <a:pt x="183" y="867"/>
                    </a:lnTo>
                    <a:lnTo>
                      <a:pt x="183" y="867"/>
                    </a:lnTo>
                    <a:lnTo>
                      <a:pt x="183" y="867"/>
                    </a:lnTo>
                    <a:lnTo>
                      <a:pt x="183" y="867"/>
                    </a:lnTo>
                    <a:lnTo>
                      <a:pt x="183" y="867"/>
                    </a:lnTo>
                    <a:lnTo>
                      <a:pt x="181" y="867"/>
                    </a:lnTo>
                    <a:lnTo>
                      <a:pt x="181" y="867"/>
                    </a:lnTo>
                    <a:lnTo>
                      <a:pt x="181" y="865"/>
                    </a:lnTo>
                    <a:lnTo>
                      <a:pt x="181" y="865"/>
                    </a:lnTo>
                    <a:lnTo>
                      <a:pt x="181" y="865"/>
                    </a:lnTo>
                    <a:lnTo>
                      <a:pt x="181" y="865"/>
                    </a:lnTo>
                    <a:lnTo>
                      <a:pt x="181" y="865"/>
                    </a:lnTo>
                    <a:lnTo>
                      <a:pt x="179" y="865"/>
                    </a:lnTo>
                    <a:lnTo>
                      <a:pt x="179" y="865"/>
                    </a:lnTo>
                    <a:lnTo>
                      <a:pt x="179" y="865"/>
                    </a:lnTo>
                    <a:lnTo>
                      <a:pt x="179" y="865"/>
                    </a:lnTo>
                    <a:lnTo>
                      <a:pt x="179" y="865"/>
                    </a:lnTo>
                    <a:lnTo>
                      <a:pt x="179" y="865"/>
                    </a:lnTo>
                    <a:lnTo>
                      <a:pt x="177" y="865"/>
                    </a:lnTo>
                    <a:lnTo>
                      <a:pt x="177" y="865"/>
                    </a:lnTo>
                    <a:lnTo>
                      <a:pt x="177" y="865"/>
                    </a:lnTo>
                    <a:lnTo>
                      <a:pt x="177" y="865"/>
                    </a:lnTo>
                    <a:lnTo>
                      <a:pt x="177" y="865"/>
                    </a:lnTo>
                    <a:lnTo>
                      <a:pt x="177" y="865"/>
                    </a:lnTo>
                    <a:lnTo>
                      <a:pt x="177" y="863"/>
                    </a:lnTo>
                    <a:lnTo>
                      <a:pt x="177" y="863"/>
                    </a:lnTo>
                    <a:lnTo>
                      <a:pt x="177" y="863"/>
                    </a:lnTo>
                    <a:lnTo>
                      <a:pt x="176" y="862"/>
                    </a:lnTo>
                    <a:lnTo>
                      <a:pt x="176" y="862"/>
                    </a:lnTo>
                    <a:lnTo>
                      <a:pt x="176" y="862"/>
                    </a:lnTo>
                    <a:lnTo>
                      <a:pt x="176" y="862"/>
                    </a:lnTo>
                    <a:lnTo>
                      <a:pt x="176" y="862"/>
                    </a:lnTo>
                    <a:lnTo>
                      <a:pt x="176" y="862"/>
                    </a:lnTo>
                    <a:lnTo>
                      <a:pt x="176" y="860"/>
                    </a:lnTo>
                    <a:lnTo>
                      <a:pt x="176" y="860"/>
                    </a:lnTo>
                    <a:lnTo>
                      <a:pt x="176" y="860"/>
                    </a:lnTo>
                    <a:lnTo>
                      <a:pt x="176" y="860"/>
                    </a:lnTo>
                    <a:lnTo>
                      <a:pt x="176" y="858"/>
                    </a:lnTo>
                    <a:lnTo>
                      <a:pt x="176" y="858"/>
                    </a:lnTo>
                    <a:lnTo>
                      <a:pt x="176" y="858"/>
                    </a:lnTo>
                    <a:lnTo>
                      <a:pt x="176" y="858"/>
                    </a:lnTo>
                    <a:lnTo>
                      <a:pt x="176" y="858"/>
                    </a:lnTo>
                    <a:lnTo>
                      <a:pt x="176" y="858"/>
                    </a:lnTo>
                    <a:lnTo>
                      <a:pt x="177" y="858"/>
                    </a:lnTo>
                    <a:lnTo>
                      <a:pt x="177" y="858"/>
                    </a:lnTo>
                    <a:lnTo>
                      <a:pt x="177" y="858"/>
                    </a:lnTo>
                    <a:lnTo>
                      <a:pt x="177" y="856"/>
                    </a:lnTo>
                    <a:lnTo>
                      <a:pt x="177" y="856"/>
                    </a:lnTo>
                    <a:lnTo>
                      <a:pt x="179" y="856"/>
                    </a:lnTo>
                    <a:lnTo>
                      <a:pt x="179" y="856"/>
                    </a:lnTo>
                    <a:lnTo>
                      <a:pt x="179" y="856"/>
                    </a:lnTo>
                    <a:lnTo>
                      <a:pt x="179" y="856"/>
                    </a:lnTo>
                    <a:lnTo>
                      <a:pt x="179" y="856"/>
                    </a:lnTo>
                    <a:lnTo>
                      <a:pt x="179" y="856"/>
                    </a:lnTo>
                    <a:lnTo>
                      <a:pt x="179" y="856"/>
                    </a:lnTo>
                    <a:lnTo>
                      <a:pt x="179" y="856"/>
                    </a:lnTo>
                    <a:lnTo>
                      <a:pt x="181" y="854"/>
                    </a:lnTo>
                    <a:lnTo>
                      <a:pt x="181" y="854"/>
                    </a:lnTo>
                    <a:lnTo>
                      <a:pt x="181" y="854"/>
                    </a:lnTo>
                    <a:lnTo>
                      <a:pt x="181" y="854"/>
                    </a:lnTo>
                    <a:lnTo>
                      <a:pt x="181" y="854"/>
                    </a:lnTo>
                    <a:lnTo>
                      <a:pt x="181" y="854"/>
                    </a:lnTo>
                    <a:lnTo>
                      <a:pt x="181" y="854"/>
                    </a:lnTo>
                    <a:lnTo>
                      <a:pt x="181" y="854"/>
                    </a:lnTo>
                    <a:lnTo>
                      <a:pt x="179" y="852"/>
                    </a:lnTo>
                    <a:lnTo>
                      <a:pt x="181" y="852"/>
                    </a:lnTo>
                    <a:lnTo>
                      <a:pt x="181" y="852"/>
                    </a:lnTo>
                    <a:lnTo>
                      <a:pt x="181" y="851"/>
                    </a:lnTo>
                    <a:lnTo>
                      <a:pt x="181" y="851"/>
                    </a:lnTo>
                    <a:lnTo>
                      <a:pt x="181" y="851"/>
                    </a:lnTo>
                    <a:lnTo>
                      <a:pt x="181" y="851"/>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3" y="849"/>
                    </a:lnTo>
                    <a:lnTo>
                      <a:pt x="183" y="849"/>
                    </a:lnTo>
                    <a:lnTo>
                      <a:pt x="183" y="849"/>
                    </a:lnTo>
                    <a:lnTo>
                      <a:pt x="183" y="849"/>
                    </a:lnTo>
                    <a:lnTo>
                      <a:pt x="183" y="849"/>
                    </a:lnTo>
                    <a:lnTo>
                      <a:pt x="185" y="849"/>
                    </a:lnTo>
                    <a:lnTo>
                      <a:pt x="185" y="849"/>
                    </a:lnTo>
                    <a:lnTo>
                      <a:pt x="185" y="849"/>
                    </a:lnTo>
                    <a:lnTo>
                      <a:pt x="185" y="849"/>
                    </a:lnTo>
                    <a:lnTo>
                      <a:pt x="185" y="849"/>
                    </a:lnTo>
                    <a:lnTo>
                      <a:pt x="186" y="849"/>
                    </a:lnTo>
                    <a:lnTo>
                      <a:pt x="186" y="849"/>
                    </a:lnTo>
                    <a:lnTo>
                      <a:pt x="186" y="849"/>
                    </a:lnTo>
                    <a:lnTo>
                      <a:pt x="186" y="849"/>
                    </a:lnTo>
                    <a:lnTo>
                      <a:pt x="186" y="849"/>
                    </a:lnTo>
                    <a:lnTo>
                      <a:pt x="186" y="847"/>
                    </a:lnTo>
                    <a:lnTo>
                      <a:pt x="186" y="847"/>
                    </a:lnTo>
                    <a:lnTo>
                      <a:pt x="186" y="847"/>
                    </a:lnTo>
                    <a:lnTo>
                      <a:pt x="186" y="847"/>
                    </a:lnTo>
                    <a:lnTo>
                      <a:pt x="186" y="847"/>
                    </a:lnTo>
                    <a:lnTo>
                      <a:pt x="186" y="847"/>
                    </a:lnTo>
                    <a:lnTo>
                      <a:pt x="188" y="847"/>
                    </a:lnTo>
                    <a:lnTo>
                      <a:pt x="188" y="847"/>
                    </a:lnTo>
                    <a:lnTo>
                      <a:pt x="188" y="847"/>
                    </a:lnTo>
                    <a:lnTo>
                      <a:pt x="188" y="847"/>
                    </a:lnTo>
                    <a:lnTo>
                      <a:pt x="188" y="847"/>
                    </a:lnTo>
                    <a:lnTo>
                      <a:pt x="190" y="847"/>
                    </a:lnTo>
                    <a:lnTo>
                      <a:pt x="190" y="847"/>
                    </a:lnTo>
                    <a:lnTo>
                      <a:pt x="190" y="847"/>
                    </a:lnTo>
                    <a:lnTo>
                      <a:pt x="192" y="845"/>
                    </a:lnTo>
                    <a:lnTo>
                      <a:pt x="192" y="845"/>
                    </a:lnTo>
                    <a:lnTo>
                      <a:pt x="192" y="845"/>
                    </a:lnTo>
                    <a:lnTo>
                      <a:pt x="192" y="845"/>
                    </a:lnTo>
                    <a:lnTo>
                      <a:pt x="192" y="845"/>
                    </a:lnTo>
                    <a:lnTo>
                      <a:pt x="192" y="845"/>
                    </a:lnTo>
                    <a:lnTo>
                      <a:pt x="192" y="845"/>
                    </a:lnTo>
                    <a:lnTo>
                      <a:pt x="192" y="845"/>
                    </a:lnTo>
                    <a:lnTo>
                      <a:pt x="194" y="843"/>
                    </a:lnTo>
                    <a:lnTo>
                      <a:pt x="194" y="843"/>
                    </a:lnTo>
                    <a:lnTo>
                      <a:pt x="194" y="843"/>
                    </a:lnTo>
                    <a:lnTo>
                      <a:pt x="194" y="843"/>
                    </a:lnTo>
                    <a:lnTo>
                      <a:pt x="194" y="843"/>
                    </a:lnTo>
                    <a:lnTo>
                      <a:pt x="194" y="842"/>
                    </a:lnTo>
                    <a:lnTo>
                      <a:pt x="194" y="842"/>
                    </a:lnTo>
                    <a:lnTo>
                      <a:pt x="196" y="843"/>
                    </a:lnTo>
                    <a:lnTo>
                      <a:pt x="196" y="843"/>
                    </a:lnTo>
                    <a:lnTo>
                      <a:pt x="196" y="843"/>
                    </a:lnTo>
                    <a:lnTo>
                      <a:pt x="196" y="843"/>
                    </a:lnTo>
                    <a:lnTo>
                      <a:pt x="196" y="843"/>
                    </a:lnTo>
                    <a:lnTo>
                      <a:pt x="196" y="843"/>
                    </a:lnTo>
                    <a:lnTo>
                      <a:pt x="196" y="843"/>
                    </a:lnTo>
                    <a:lnTo>
                      <a:pt x="196" y="843"/>
                    </a:lnTo>
                    <a:lnTo>
                      <a:pt x="196" y="843"/>
                    </a:lnTo>
                    <a:lnTo>
                      <a:pt x="196" y="843"/>
                    </a:lnTo>
                    <a:lnTo>
                      <a:pt x="197" y="842"/>
                    </a:lnTo>
                    <a:lnTo>
                      <a:pt x="197" y="842"/>
                    </a:lnTo>
                    <a:lnTo>
                      <a:pt x="197" y="842"/>
                    </a:lnTo>
                    <a:lnTo>
                      <a:pt x="197" y="842"/>
                    </a:lnTo>
                    <a:lnTo>
                      <a:pt x="197" y="840"/>
                    </a:lnTo>
                    <a:lnTo>
                      <a:pt x="197" y="840"/>
                    </a:lnTo>
                    <a:lnTo>
                      <a:pt x="199" y="840"/>
                    </a:lnTo>
                    <a:lnTo>
                      <a:pt x="199" y="840"/>
                    </a:lnTo>
                    <a:lnTo>
                      <a:pt x="199" y="840"/>
                    </a:lnTo>
                    <a:lnTo>
                      <a:pt x="199" y="842"/>
                    </a:lnTo>
                    <a:lnTo>
                      <a:pt x="199" y="842"/>
                    </a:lnTo>
                    <a:lnTo>
                      <a:pt x="199" y="842"/>
                    </a:lnTo>
                    <a:lnTo>
                      <a:pt x="199" y="842"/>
                    </a:lnTo>
                    <a:lnTo>
                      <a:pt x="199" y="840"/>
                    </a:lnTo>
                    <a:lnTo>
                      <a:pt x="199" y="840"/>
                    </a:lnTo>
                    <a:lnTo>
                      <a:pt x="199" y="840"/>
                    </a:lnTo>
                    <a:lnTo>
                      <a:pt x="199" y="840"/>
                    </a:lnTo>
                    <a:lnTo>
                      <a:pt x="201" y="840"/>
                    </a:lnTo>
                    <a:lnTo>
                      <a:pt x="201" y="840"/>
                    </a:lnTo>
                    <a:lnTo>
                      <a:pt x="201" y="840"/>
                    </a:lnTo>
                    <a:lnTo>
                      <a:pt x="201" y="840"/>
                    </a:lnTo>
                    <a:lnTo>
                      <a:pt x="201" y="838"/>
                    </a:lnTo>
                    <a:lnTo>
                      <a:pt x="201" y="838"/>
                    </a:lnTo>
                    <a:lnTo>
                      <a:pt x="201" y="838"/>
                    </a:lnTo>
                    <a:lnTo>
                      <a:pt x="201" y="838"/>
                    </a:lnTo>
                    <a:lnTo>
                      <a:pt x="201" y="838"/>
                    </a:lnTo>
                    <a:lnTo>
                      <a:pt x="201" y="838"/>
                    </a:lnTo>
                    <a:lnTo>
                      <a:pt x="201" y="836"/>
                    </a:lnTo>
                    <a:lnTo>
                      <a:pt x="201" y="836"/>
                    </a:lnTo>
                    <a:lnTo>
                      <a:pt x="203" y="836"/>
                    </a:lnTo>
                    <a:lnTo>
                      <a:pt x="203" y="836"/>
                    </a:lnTo>
                    <a:lnTo>
                      <a:pt x="203" y="836"/>
                    </a:lnTo>
                    <a:lnTo>
                      <a:pt x="203" y="836"/>
                    </a:lnTo>
                    <a:lnTo>
                      <a:pt x="205" y="834"/>
                    </a:lnTo>
                    <a:lnTo>
                      <a:pt x="205" y="834"/>
                    </a:lnTo>
                    <a:lnTo>
                      <a:pt x="205" y="834"/>
                    </a:lnTo>
                    <a:lnTo>
                      <a:pt x="205" y="834"/>
                    </a:lnTo>
                    <a:lnTo>
                      <a:pt x="206" y="834"/>
                    </a:lnTo>
                    <a:lnTo>
                      <a:pt x="206" y="834"/>
                    </a:lnTo>
                    <a:lnTo>
                      <a:pt x="206" y="834"/>
                    </a:lnTo>
                    <a:lnTo>
                      <a:pt x="206" y="833"/>
                    </a:lnTo>
                    <a:lnTo>
                      <a:pt x="206" y="833"/>
                    </a:lnTo>
                    <a:lnTo>
                      <a:pt x="206" y="833"/>
                    </a:lnTo>
                    <a:lnTo>
                      <a:pt x="206" y="833"/>
                    </a:lnTo>
                    <a:lnTo>
                      <a:pt x="206" y="833"/>
                    </a:lnTo>
                    <a:lnTo>
                      <a:pt x="206" y="833"/>
                    </a:lnTo>
                    <a:lnTo>
                      <a:pt x="206" y="833"/>
                    </a:lnTo>
                    <a:lnTo>
                      <a:pt x="206" y="833"/>
                    </a:lnTo>
                    <a:lnTo>
                      <a:pt x="206" y="833"/>
                    </a:lnTo>
                    <a:lnTo>
                      <a:pt x="206" y="833"/>
                    </a:lnTo>
                    <a:lnTo>
                      <a:pt x="206" y="831"/>
                    </a:lnTo>
                    <a:lnTo>
                      <a:pt x="206" y="831"/>
                    </a:lnTo>
                    <a:lnTo>
                      <a:pt x="206" y="831"/>
                    </a:lnTo>
                    <a:lnTo>
                      <a:pt x="206" y="831"/>
                    </a:lnTo>
                    <a:lnTo>
                      <a:pt x="206" y="831"/>
                    </a:lnTo>
                    <a:lnTo>
                      <a:pt x="206" y="831"/>
                    </a:lnTo>
                    <a:lnTo>
                      <a:pt x="208" y="831"/>
                    </a:lnTo>
                    <a:lnTo>
                      <a:pt x="208" y="831"/>
                    </a:lnTo>
                    <a:lnTo>
                      <a:pt x="208" y="831"/>
                    </a:lnTo>
                    <a:lnTo>
                      <a:pt x="208" y="831"/>
                    </a:lnTo>
                    <a:lnTo>
                      <a:pt x="208" y="831"/>
                    </a:lnTo>
                    <a:lnTo>
                      <a:pt x="208" y="831"/>
                    </a:lnTo>
                    <a:lnTo>
                      <a:pt x="208" y="831"/>
                    </a:lnTo>
                    <a:lnTo>
                      <a:pt x="210" y="831"/>
                    </a:lnTo>
                    <a:lnTo>
                      <a:pt x="210" y="829"/>
                    </a:lnTo>
                    <a:lnTo>
                      <a:pt x="210" y="829"/>
                    </a:lnTo>
                    <a:lnTo>
                      <a:pt x="210" y="829"/>
                    </a:lnTo>
                    <a:lnTo>
                      <a:pt x="210" y="829"/>
                    </a:lnTo>
                    <a:lnTo>
                      <a:pt x="210" y="829"/>
                    </a:lnTo>
                    <a:lnTo>
                      <a:pt x="210" y="829"/>
                    </a:lnTo>
                    <a:lnTo>
                      <a:pt x="210" y="827"/>
                    </a:lnTo>
                    <a:lnTo>
                      <a:pt x="208" y="827"/>
                    </a:lnTo>
                    <a:lnTo>
                      <a:pt x="208" y="827"/>
                    </a:lnTo>
                    <a:lnTo>
                      <a:pt x="208" y="827"/>
                    </a:lnTo>
                    <a:lnTo>
                      <a:pt x="208" y="827"/>
                    </a:lnTo>
                    <a:lnTo>
                      <a:pt x="208" y="827"/>
                    </a:lnTo>
                    <a:lnTo>
                      <a:pt x="208" y="827"/>
                    </a:lnTo>
                    <a:lnTo>
                      <a:pt x="206" y="827"/>
                    </a:lnTo>
                    <a:lnTo>
                      <a:pt x="206" y="827"/>
                    </a:lnTo>
                    <a:lnTo>
                      <a:pt x="206" y="827"/>
                    </a:lnTo>
                    <a:lnTo>
                      <a:pt x="206" y="827"/>
                    </a:lnTo>
                    <a:lnTo>
                      <a:pt x="206" y="827"/>
                    </a:lnTo>
                    <a:lnTo>
                      <a:pt x="206" y="827"/>
                    </a:lnTo>
                    <a:lnTo>
                      <a:pt x="206" y="827"/>
                    </a:lnTo>
                    <a:lnTo>
                      <a:pt x="206" y="825"/>
                    </a:lnTo>
                    <a:lnTo>
                      <a:pt x="206" y="825"/>
                    </a:lnTo>
                    <a:lnTo>
                      <a:pt x="206" y="825"/>
                    </a:lnTo>
                    <a:lnTo>
                      <a:pt x="206" y="825"/>
                    </a:lnTo>
                    <a:lnTo>
                      <a:pt x="208" y="825"/>
                    </a:lnTo>
                    <a:lnTo>
                      <a:pt x="208" y="825"/>
                    </a:lnTo>
                    <a:lnTo>
                      <a:pt x="208" y="825"/>
                    </a:lnTo>
                    <a:lnTo>
                      <a:pt x="208" y="825"/>
                    </a:lnTo>
                    <a:lnTo>
                      <a:pt x="208" y="825"/>
                    </a:lnTo>
                    <a:lnTo>
                      <a:pt x="208" y="825"/>
                    </a:lnTo>
                    <a:lnTo>
                      <a:pt x="208" y="825"/>
                    </a:lnTo>
                    <a:lnTo>
                      <a:pt x="208" y="825"/>
                    </a:lnTo>
                    <a:lnTo>
                      <a:pt x="208" y="825"/>
                    </a:lnTo>
                    <a:lnTo>
                      <a:pt x="208" y="824"/>
                    </a:lnTo>
                    <a:lnTo>
                      <a:pt x="208"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2"/>
                    </a:lnTo>
                    <a:lnTo>
                      <a:pt x="210" y="822"/>
                    </a:lnTo>
                    <a:lnTo>
                      <a:pt x="210" y="822"/>
                    </a:lnTo>
                    <a:lnTo>
                      <a:pt x="210" y="822"/>
                    </a:lnTo>
                    <a:lnTo>
                      <a:pt x="210" y="822"/>
                    </a:lnTo>
                    <a:lnTo>
                      <a:pt x="210" y="822"/>
                    </a:lnTo>
                    <a:lnTo>
                      <a:pt x="210"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10" y="822"/>
                    </a:lnTo>
                    <a:lnTo>
                      <a:pt x="210" y="820"/>
                    </a:lnTo>
                    <a:lnTo>
                      <a:pt x="210" y="820"/>
                    </a:lnTo>
                    <a:lnTo>
                      <a:pt x="210" y="820"/>
                    </a:lnTo>
                    <a:lnTo>
                      <a:pt x="210" y="820"/>
                    </a:lnTo>
                    <a:lnTo>
                      <a:pt x="210" y="820"/>
                    </a:lnTo>
                    <a:lnTo>
                      <a:pt x="210" y="820"/>
                    </a:lnTo>
                    <a:lnTo>
                      <a:pt x="210" y="820"/>
                    </a:lnTo>
                    <a:lnTo>
                      <a:pt x="210" y="820"/>
                    </a:lnTo>
                    <a:lnTo>
                      <a:pt x="208" y="820"/>
                    </a:lnTo>
                    <a:lnTo>
                      <a:pt x="208" y="820"/>
                    </a:lnTo>
                    <a:lnTo>
                      <a:pt x="208" y="820"/>
                    </a:lnTo>
                    <a:lnTo>
                      <a:pt x="208" y="820"/>
                    </a:lnTo>
                    <a:lnTo>
                      <a:pt x="208" y="820"/>
                    </a:lnTo>
                    <a:lnTo>
                      <a:pt x="208" y="818"/>
                    </a:lnTo>
                    <a:lnTo>
                      <a:pt x="208" y="818"/>
                    </a:lnTo>
                    <a:lnTo>
                      <a:pt x="208" y="818"/>
                    </a:lnTo>
                    <a:lnTo>
                      <a:pt x="208" y="818"/>
                    </a:lnTo>
                    <a:lnTo>
                      <a:pt x="208" y="818"/>
                    </a:lnTo>
                    <a:lnTo>
                      <a:pt x="208" y="818"/>
                    </a:lnTo>
                    <a:lnTo>
                      <a:pt x="208" y="818"/>
                    </a:lnTo>
                    <a:lnTo>
                      <a:pt x="208" y="816"/>
                    </a:lnTo>
                    <a:lnTo>
                      <a:pt x="208" y="816"/>
                    </a:lnTo>
                    <a:lnTo>
                      <a:pt x="208" y="816"/>
                    </a:lnTo>
                    <a:lnTo>
                      <a:pt x="208" y="816"/>
                    </a:lnTo>
                    <a:lnTo>
                      <a:pt x="208" y="816"/>
                    </a:lnTo>
                    <a:lnTo>
                      <a:pt x="208" y="816"/>
                    </a:lnTo>
                    <a:lnTo>
                      <a:pt x="208" y="816"/>
                    </a:lnTo>
                    <a:lnTo>
                      <a:pt x="208" y="816"/>
                    </a:lnTo>
                    <a:lnTo>
                      <a:pt x="208"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3"/>
                    </a:lnTo>
                    <a:lnTo>
                      <a:pt x="210" y="813"/>
                    </a:lnTo>
                    <a:lnTo>
                      <a:pt x="210" y="813"/>
                    </a:lnTo>
                    <a:lnTo>
                      <a:pt x="212" y="813"/>
                    </a:lnTo>
                    <a:lnTo>
                      <a:pt x="212" y="813"/>
                    </a:lnTo>
                    <a:lnTo>
                      <a:pt x="212" y="813"/>
                    </a:lnTo>
                    <a:lnTo>
                      <a:pt x="212" y="813"/>
                    </a:lnTo>
                    <a:lnTo>
                      <a:pt x="214" y="813"/>
                    </a:lnTo>
                    <a:lnTo>
                      <a:pt x="214" y="813"/>
                    </a:lnTo>
                    <a:lnTo>
                      <a:pt x="214" y="813"/>
                    </a:lnTo>
                    <a:lnTo>
                      <a:pt x="215" y="813"/>
                    </a:lnTo>
                    <a:lnTo>
                      <a:pt x="215" y="811"/>
                    </a:lnTo>
                    <a:lnTo>
                      <a:pt x="214" y="811"/>
                    </a:lnTo>
                    <a:lnTo>
                      <a:pt x="214" y="811"/>
                    </a:lnTo>
                    <a:lnTo>
                      <a:pt x="214" y="811"/>
                    </a:lnTo>
                    <a:lnTo>
                      <a:pt x="214" y="811"/>
                    </a:lnTo>
                    <a:lnTo>
                      <a:pt x="215" y="811"/>
                    </a:lnTo>
                    <a:lnTo>
                      <a:pt x="215" y="811"/>
                    </a:lnTo>
                    <a:lnTo>
                      <a:pt x="214" y="811"/>
                    </a:lnTo>
                    <a:lnTo>
                      <a:pt x="214" y="811"/>
                    </a:lnTo>
                    <a:lnTo>
                      <a:pt x="214" y="811"/>
                    </a:lnTo>
                    <a:lnTo>
                      <a:pt x="214" y="811"/>
                    </a:lnTo>
                    <a:lnTo>
                      <a:pt x="212" y="811"/>
                    </a:lnTo>
                    <a:lnTo>
                      <a:pt x="212" y="811"/>
                    </a:lnTo>
                    <a:lnTo>
                      <a:pt x="212" y="811"/>
                    </a:lnTo>
                    <a:lnTo>
                      <a:pt x="212" y="811"/>
                    </a:lnTo>
                    <a:lnTo>
                      <a:pt x="212" y="811"/>
                    </a:lnTo>
                    <a:lnTo>
                      <a:pt x="212" y="811"/>
                    </a:lnTo>
                    <a:lnTo>
                      <a:pt x="212" y="811"/>
                    </a:lnTo>
                    <a:lnTo>
                      <a:pt x="212" y="811"/>
                    </a:lnTo>
                    <a:lnTo>
                      <a:pt x="212" y="809"/>
                    </a:lnTo>
                    <a:lnTo>
                      <a:pt x="212" y="809"/>
                    </a:lnTo>
                    <a:lnTo>
                      <a:pt x="212" y="809"/>
                    </a:lnTo>
                    <a:lnTo>
                      <a:pt x="214" y="809"/>
                    </a:lnTo>
                    <a:lnTo>
                      <a:pt x="214" y="809"/>
                    </a:lnTo>
                    <a:lnTo>
                      <a:pt x="214" y="809"/>
                    </a:lnTo>
                    <a:lnTo>
                      <a:pt x="214" y="809"/>
                    </a:lnTo>
                    <a:lnTo>
                      <a:pt x="214" y="809"/>
                    </a:lnTo>
                    <a:lnTo>
                      <a:pt x="214" y="809"/>
                    </a:lnTo>
                    <a:lnTo>
                      <a:pt x="214" y="809"/>
                    </a:lnTo>
                    <a:lnTo>
                      <a:pt x="214" y="809"/>
                    </a:lnTo>
                    <a:lnTo>
                      <a:pt x="214" y="807"/>
                    </a:lnTo>
                    <a:lnTo>
                      <a:pt x="214" y="807"/>
                    </a:lnTo>
                    <a:lnTo>
                      <a:pt x="214" y="807"/>
                    </a:lnTo>
                    <a:lnTo>
                      <a:pt x="214" y="807"/>
                    </a:lnTo>
                    <a:lnTo>
                      <a:pt x="214" y="807"/>
                    </a:lnTo>
                    <a:lnTo>
                      <a:pt x="212" y="807"/>
                    </a:lnTo>
                    <a:lnTo>
                      <a:pt x="212" y="807"/>
                    </a:lnTo>
                    <a:lnTo>
                      <a:pt x="212" y="807"/>
                    </a:lnTo>
                    <a:lnTo>
                      <a:pt x="212" y="807"/>
                    </a:lnTo>
                    <a:lnTo>
                      <a:pt x="212" y="807"/>
                    </a:lnTo>
                    <a:lnTo>
                      <a:pt x="212" y="807"/>
                    </a:lnTo>
                    <a:lnTo>
                      <a:pt x="212" y="807"/>
                    </a:lnTo>
                    <a:lnTo>
                      <a:pt x="212" y="807"/>
                    </a:lnTo>
                    <a:lnTo>
                      <a:pt x="212" y="807"/>
                    </a:lnTo>
                    <a:lnTo>
                      <a:pt x="212" y="805"/>
                    </a:lnTo>
                    <a:lnTo>
                      <a:pt x="212" y="805"/>
                    </a:lnTo>
                    <a:lnTo>
                      <a:pt x="212" y="805"/>
                    </a:lnTo>
                    <a:lnTo>
                      <a:pt x="212" y="805"/>
                    </a:lnTo>
                    <a:lnTo>
                      <a:pt x="212" y="805"/>
                    </a:lnTo>
                    <a:lnTo>
                      <a:pt x="212" y="805"/>
                    </a:lnTo>
                    <a:lnTo>
                      <a:pt x="212" y="805"/>
                    </a:lnTo>
                    <a:lnTo>
                      <a:pt x="214" y="804"/>
                    </a:lnTo>
                    <a:lnTo>
                      <a:pt x="214" y="804"/>
                    </a:lnTo>
                    <a:lnTo>
                      <a:pt x="214" y="804"/>
                    </a:lnTo>
                    <a:lnTo>
                      <a:pt x="214" y="804"/>
                    </a:lnTo>
                    <a:lnTo>
                      <a:pt x="214" y="805"/>
                    </a:lnTo>
                    <a:lnTo>
                      <a:pt x="214" y="805"/>
                    </a:lnTo>
                    <a:lnTo>
                      <a:pt x="214" y="805"/>
                    </a:lnTo>
                    <a:lnTo>
                      <a:pt x="214" y="805"/>
                    </a:lnTo>
                    <a:lnTo>
                      <a:pt x="214" y="804"/>
                    </a:lnTo>
                    <a:lnTo>
                      <a:pt x="215" y="804"/>
                    </a:lnTo>
                    <a:lnTo>
                      <a:pt x="215" y="804"/>
                    </a:lnTo>
                    <a:lnTo>
                      <a:pt x="215" y="804"/>
                    </a:lnTo>
                    <a:lnTo>
                      <a:pt x="215" y="804"/>
                    </a:lnTo>
                    <a:lnTo>
                      <a:pt x="215" y="802"/>
                    </a:lnTo>
                    <a:lnTo>
                      <a:pt x="215" y="802"/>
                    </a:lnTo>
                    <a:lnTo>
                      <a:pt x="214" y="802"/>
                    </a:lnTo>
                    <a:lnTo>
                      <a:pt x="214" y="802"/>
                    </a:lnTo>
                    <a:lnTo>
                      <a:pt x="214" y="802"/>
                    </a:lnTo>
                    <a:lnTo>
                      <a:pt x="214" y="802"/>
                    </a:lnTo>
                    <a:lnTo>
                      <a:pt x="212" y="802"/>
                    </a:lnTo>
                    <a:lnTo>
                      <a:pt x="212" y="802"/>
                    </a:lnTo>
                    <a:lnTo>
                      <a:pt x="212" y="802"/>
                    </a:lnTo>
                    <a:lnTo>
                      <a:pt x="212" y="802"/>
                    </a:lnTo>
                    <a:lnTo>
                      <a:pt x="210" y="802"/>
                    </a:lnTo>
                    <a:lnTo>
                      <a:pt x="210" y="802"/>
                    </a:lnTo>
                    <a:lnTo>
                      <a:pt x="210"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798"/>
                    </a:lnTo>
                    <a:lnTo>
                      <a:pt x="214" y="798"/>
                    </a:lnTo>
                    <a:lnTo>
                      <a:pt x="214" y="798"/>
                    </a:lnTo>
                    <a:lnTo>
                      <a:pt x="214" y="798"/>
                    </a:lnTo>
                    <a:lnTo>
                      <a:pt x="214" y="798"/>
                    </a:lnTo>
                    <a:lnTo>
                      <a:pt x="214" y="798"/>
                    </a:lnTo>
                    <a:lnTo>
                      <a:pt x="214" y="798"/>
                    </a:lnTo>
                    <a:lnTo>
                      <a:pt x="214" y="798"/>
                    </a:lnTo>
                    <a:lnTo>
                      <a:pt x="214" y="798"/>
                    </a:lnTo>
                    <a:lnTo>
                      <a:pt x="214" y="798"/>
                    </a:lnTo>
                    <a:lnTo>
                      <a:pt x="212" y="798"/>
                    </a:lnTo>
                    <a:lnTo>
                      <a:pt x="212" y="798"/>
                    </a:lnTo>
                    <a:lnTo>
                      <a:pt x="214" y="796"/>
                    </a:lnTo>
                    <a:lnTo>
                      <a:pt x="214" y="796"/>
                    </a:lnTo>
                    <a:lnTo>
                      <a:pt x="214" y="796"/>
                    </a:lnTo>
                    <a:lnTo>
                      <a:pt x="214" y="796"/>
                    </a:lnTo>
                    <a:lnTo>
                      <a:pt x="214" y="796"/>
                    </a:lnTo>
                    <a:lnTo>
                      <a:pt x="214" y="796"/>
                    </a:lnTo>
                    <a:lnTo>
                      <a:pt x="214" y="796"/>
                    </a:lnTo>
                    <a:lnTo>
                      <a:pt x="212" y="796"/>
                    </a:lnTo>
                    <a:lnTo>
                      <a:pt x="214" y="795"/>
                    </a:lnTo>
                    <a:lnTo>
                      <a:pt x="214" y="795"/>
                    </a:lnTo>
                    <a:lnTo>
                      <a:pt x="212" y="795"/>
                    </a:lnTo>
                    <a:lnTo>
                      <a:pt x="212" y="795"/>
                    </a:lnTo>
                    <a:lnTo>
                      <a:pt x="212" y="795"/>
                    </a:lnTo>
                    <a:lnTo>
                      <a:pt x="212" y="795"/>
                    </a:lnTo>
                    <a:lnTo>
                      <a:pt x="212" y="795"/>
                    </a:lnTo>
                    <a:lnTo>
                      <a:pt x="212" y="793"/>
                    </a:lnTo>
                    <a:lnTo>
                      <a:pt x="212" y="793"/>
                    </a:lnTo>
                    <a:lnTo>
                      <a:pt x="212" y="793"/>
                    </a:lnTo>
                    <a:lnTo>
                      <a:pt x="214" y="793"/>
                    </a:lnTo>
                    <a:lnTo>
                      <a:pt x="214" y="793"/>
                    </a:lnTo>
                    <a:lnTo>
                      <a:pt x="214" y="793"/>
                    </a:lnTo>
                    <a:lnTo>
                      <a:pt x="214" y="793"/>
                    </a:lnTo>
                    <a:lnTo>
                      <a:pt x="214" y="793"/>
                    </a:lnTo>
                    <a:lnTo>
                      <a:pt x="214" y="793"/>
                    </a:lnTo>
                    <a:lnTo>
                      <a:pt x="215" y="793"/>
                    </a:lnTo>
                    <a:lnTo>
                      <a:pt x="215" y="793"/>
                    </a:lnTo>
                    <a:lnTo>
                      <a:pt x="215" y="795"/>
                    </a:lnTo>
                    <a:lnTo>
                      <a:pt x="215" y="795"/>
                    </a:lnTo>
                    <a:lnTo>
                      <a:pt x="217" y="795"/>
                    </a:lnTo>
                    <a:lnTo>
                      <a:pt x="217" y="795"/>
                    </a:lnTo>
                    <a:lnTo>
                      <a:pt x="217" y="795"/>
                    </a:lnTo>
                    <a:lnTo>
                      <a:pt x="217" y="795"/>
                    </a:lnTo>
                    <a:lnTo>
                      <a:pt x="217" y="793"/>
                    </a:lnTo>
                    <a:lnTo>
                      <a:pt x="217" y="793"/>
                    </a:lnTo>
                    <a:lnTo>
                      <a:pt x="217" y="793"/>
                    </a:lnTo>
                    <a:lnTo>
                      <a:pt x="217" y="793"/>
                    </a:lnTo>
                    <a:lnTo>
                      <a:pt x="217" y="793"/>
                    </a:lnTo>
                    <a:lnTo>
                      <a:pt x="217" y="793"/>
                    </a:lnTo>
                    <a:lnTo>
                      <a:pt x="217" y="793"/>
                    </a:lnTo>
                    <a:lnTo>
                      <a:pt x="217" y="793"/>
                    </a:lnTo>
                    <a:lnTo>
                      <a:pt x="217" y="791"/>
                    </a:lnTo>
                    <a:lnTo>
                      <a:pt x="217" y="791"/>
                    </a:lnTo>
                    <a:lnTo>
                      <a:pt x="217" y="791"/>
                    </a:lnTo>
                    <a:lnTo>
                      <a:pt x="217" y="791"/>
                    </a:lnTo>
                    <a:lnTo>
                      <a:pt x="217" y="791"/>
                    </a:lnTo>
                    <a:lnTo>
                      <a:pt x="217" y="791"/>
                    </a:lnTo>
                    <a:lnTo>
                      <a:pt x="219" y="791"/>
                    </a:lnTo>
                    <a:lnTo>
                      <a:pt x="219" y="789"/>
                    </a:lnTo>
                    <a:lnTo>
                      <a:pt x="217" y="789"/>
                    </a:lnTo>
                    <a:lnTo>
                      <a:pt x="217" y="789"/>
                    </a:lnTo>
                    <a:lnTo>
                      <a:pt x="217" y="789"/>
                    </a:lnTo>
                    <a:lnTo>
                      <a:pt x="217" y="787"/>
                    </a:lnTo>
                    <a:lnTo>
                      <a:pt x="217" y="787"/>
                    </a:lnTo>
                    <a:lnTo>
                      <a:pt x="217" y="787"/>
                    </a:lnTo>
                    <a:lnTo>
                      <a:pt x="217" y="786"/>
                    </a:lnTo>
                    <a:lnTo>
                      <a:pt x="217" y="786"/>
                    </a:lnTo>
                    <a:lnTo>
                      <a:pt x="217" y="786"/>
                    </a:lnTo>
                    <a:lnTo>
                      <a:pt x="217" y="786"/>
                    </a:lnTo>
                    <a:lnTo>
                      <a:pt x="217" y="786"/>
                    </a:lnTo>
                    <a:lnTo>
                      <a:pt x="217" y="786"/>
                    </a:lnTo>
                    <a:lnTo>
                      <a:pt x="217" y="786"/>
                    </a:lnTo>
                    <a:lnTo>
                      <a:pt x="217" y="786"/>
                    </a:lnTo>
                    <a:lnTo>
                      <a:pt x="217" y="784"/>
                    </a:lnTo>
                    <a:lnTo>
                      <a:pt x="217" y="784"/>
                    </a:lnTo>
                    <a:lnTo>
                      <a:pt x="217" y="784"/>
                    </a:lnTo>
                    <a:lnTo>
                      <a:pt x="217" y="784"/>
                    </a:lnTo>
                    <a:lnTo>
                      <a:pt x="217" y="784"/>
                    </a:lnTo>
                    <a:lnTo>
                      <a:pt x="217" y="784"/>
                    </a:lnTo>
                    <a:lnTo>
                      <a:pt x="219" y="784"/>
                    </a:lnTo>
                    <a:lnTo>
                      <a:pt x="219" y="784"/>
                    </a:lnTo>
                    <a:lnTo>
                      <a:pt x="219" y="784"/>
                    </a:lnTo>
                    <a:lnTo>
                      <a:pt x="219" y="784"/>
                    </a:lnTo>
                    <a:lnTo>
                      <a:pt x="219" y="784"/>
                    </a:lnTo>
                    <a:lnTo>
                      <a:pt x="219" y="782"/>
                    </a:lnTo>
                    <a:lnTo>
                      <a:pt x="219" y="782"/>
                    </a:lnTo>
                    <a:lnTo>
                      <a:pt x="217" y="782"/>
                    </a:lnTo>
                    <a:lnTo>
                      <a:pt x="217" y="784"/>
                    </a:lnTo>
                    <a:lnTo>
                      <a:pt x="217" y="782"/>
                    </a:lnTo>
                    <a:lnTo>
                      <a:pt x="217" y="782"/>
                    </a:lnTo>
                    <a:lnTo>
                      <a:pt x="217" y="782"/>
                    </a:lnTo>
                    <a:lnTo>
                      <a:pt x="217" y="782"/>
                    </a:lnTo>
                    <a:lnTo>
                      <a:pt x="217" y="782"/>
                    </a:lnTo>
                    <a:lnTo>
                      <a:pt x="219" y="780"/>
                    </a:lnTo>
                    <a:lnTo>
                      <a:pt x="219" y="780"/>
                    </a:lnTo>
                    <a:lnTo>
                      <a:pt x="219" y="780"/>
                    </a:lnTo>
                    <a:lnTo>
                      <a:pt x="219" y="780"/>
                    </a:lnTo>
                    <a:lnTo>
                      <a:pt x="219" y="780"/>
                    </a:lnTo>
                    <a:lnTo>
                      <a:pt x="219" y="780"/>
                    </a:lnTo>
                    <a:lnTo>
                      <a:pt x="219" y="780"/>
                    </a:lnTo>
                    <a:lnTo>
                      <a:pt x="219" y="780"/>
                    </a:lnTo>
                    <a:lnTo>
                      <a:pt x="219" y="780"/>
                    </a:lnTo>
                    <a:lnTo>
                      <a:pt x="219" y="780"/>
                    </a:lnTo>
                    <a:lnTo>
                      <a:pt x="219" y="780"/>
                    </a:lnTo>
                    <a:lnTo>
                      <a:pt x="221" y="780"/>
                    </a:lnTo>
                    <a:lnTo>
                      <a:pt x="221" y="780"/>
                    </a:lnTo>
                    <a:lnTo>
                      <a:pt x="221" y="780"/>
                    </a:lnTo>
                    <a:lnTo>
                      <a:pt x="221" y="778"/>
                    </a:lnTo>
                    <a:lnTo>
                      <a:pt x="221" y="778"/>
                    </a:lnTo>
                    <a:lnTo>
                      <a:pt x="221" y="778"/>
                    </a:lnTo>
                    <a:lnTo>
                      <a:pt x="221" y="778"/>
                    </a:lnTo>
                    <a:lnTo>
                      <a:pt x="221" y="778"/>
                    </a:lnTo>
                    <a:lnTo>
                      <a:pt x="221" y="778"/>
                    </a:lnTo>
                    <a:lnTo>
                      <a:pt x="221" y="777"/>
                    </a:lnTo>
                    <a:lnTo>
                      <a:pt x="221" y="777"/>
                    </a:lnTo>
                    <a:lnTo>
                      <a:pt x="221" y="777"/>
                    </a:lnTo>
                    <a:lnTo>
                      <a:pt x="221" y="777"/>
                    </a:lnTo>
                    <a:lnTo>
                      <a:pt x="221" y="775"/>
                    </a:lnTo>
                    <a:lnTo>
                      <a:pt x="221" y="775"/>
                    </a:lnTo>
                    <a:lnTo>
                      <a:pt x="221" y="775"/>
                    </a:lnTo>
                    <a:lnTo>
                      <a:pt x="219" y="775"/>
                    </a:lnTo>
                    <a:lnTo>
                      <a:pt x="219" y="775"/>
                    </a:lnTo>
                    <a:lnTo>
                      <a:pt x="219" y="775"/>
                    </a:lnTo>
                    <a:lnTo>
                      <a:pt x="219" y="775"/>
                    </a:lnTo>
                    <a:lnTo>
                      <a:pt x="219" y="775"/>
                    </a:lnTo>
                    <a:lnTo>
                      <a:pt x="219" y="775"/>
                    </a:lnTo>
                    <a:lnTo>
                      <a:pt x="221" y="775"/>
                    </a:lnTo>
                    <a:lnTo>
                      <a:pt x="221" y="773"/>
                    </a:lnTo>
                    <a:lnTo>
                      <a:pt x="221" y="773"/>
                    </a:lnTo>
                    <a:lnTo>
                      <a:pt x="219" y="773"/>
                    </a:lnTo>
                    <a:lnTo>
                      <a:pt x="219" y="773"/>
                    </a:lnTo>
                    <a:lnTo>
                      <a:pt x="219" y="773"/>
                    </a:lnTo>
                    <a:lnTo>
                      <a:pt x="219" y="773"/>
                    </a:lnTo>
                    <a:lnTo>
                      <a:pt x="221" y="771"/>
                    </a:lnTo>
                    <a:lnTo>
                      <a:pt x="221" y="771"/>
                    </a:lnTo>
                    <a:lnTo>
                      <a:pt x="221" y="771"/>
                    </a:lnTo>
                    <a:lnTo>
                      <a:pt x="221" y="771"/>
                    </a:lnTo>
                    <a:lnTo>
                      <a:pt x="221" y="771"/>
                    </a:lnTo>
                    <a:lnTo>
                      <a:pt x="221" y="771"/>
                    </a:lnTo>
                    <a:lnTo>
                      <a:pt x="221" y="771"/>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3" y="769"/>
                    </a:lnTo>
                    <a:lnTo>
                      <a:pt x="223" y="769"/>
                    </a:lnTo>
                    <a:lnTo>
                      <a:pt x="223" y="769"/>
                    </a:lnTo>
                    <a:lnTo>
                      <a:pt x="223" y="769"/>
                    </a:lnTo>
                    <a:lnTo>
                      <a:pt x="224" y="769"/>
                    </a:lnTo>
                    <a:lnTo>
                      <a:pt x="224" y="769"/>
                    </a:lnTo>
                    <a:lnTo>
                      <a:pt x="224" y="769"/>
                    </a:lnTo>
                    <a:lnTo>
                      <a:pt x="224" y="769"/>
                    </a:lnTo>
                    <a:lnTo>
                      <a:pt x="224" y="769"/>
                    </a:lnTo>
                    <a:lnTo>
                      <a:pt x="224" y="769"/>
                    </a:lnTo>
                    <a:lnTo>
                      <a:pt x="224" y="769"/>
                    </a:lnTo>
                    <a:lnTo>
                      <a:pt x="224" y="767"/>
                    </a:lnTo>
                    <a:lnTo>
                      <a:pt x="224" y="767"/>
                    </a:lnTo>
                    <a:lnTo>
                      <a:pt x="224" y="767"/>
                    </a:lnTo>
                    <a:lnTo>
                      <a:pt x="223" y="767"/>
                    </a:lnTo>
                    <a:lnTo>
                      <a:pt x="223" y="767"/>
                    </a:lnTo>
                    <a:lnTo>
                      <a:pt x="223" y="767"/>
                    </a:lnTo>
                    <a:lnTo>
                      <a:pt x="223" y="767"/>
                    </a:lnTo>
                    <a:lnTo>
                      <a:pt x="224" y="767"/>
                    </a:lnTo>
                    <a:lnTo>
                      <a:pt x="224" y="767"/>
                    </a:lnTo>
                    <a:lnTo>
                      <a:pt x="224" y="766"/>
                    </a:lnTo>
                    <a:lnTo>
                      <a:pt x="224" y="766"/>
                    </a:lnTo>
                    <a:lnTo>
                      <a:pt x="223" y="766"/>
                    </a:lnTo>
                    <a:lnTo>
                      <a:pt x="223" y="766"/>
                    </a:lnTo>
                    <a:lnTo>
                      <a:pt x="223" y="766"/>
                    </a:lnTo>
                    <a:lnTo>
                      <a:pt x="223" y="766"/>
                    </a:lnTo>
                    <a:lnTo>
                      <a:pt x="224" y="764"/>
                    </a:lnTo>
                    <a:lnTo>
                      <a:pt x="224" y="764"/>
                    </a:lnTo>
                    <a:lnTo>
                      <a:pt x="224" y="764"/>
                    </a:lnTo>
                    <a:lnTo>
                      <a:pt x="224" y="764"/>
                    </a:lnTo>
                    <a:lnTo>
                      <a:pt x="224" y="764"/>
                    </a:lnTo>
                    <a:lnTo>
                      <a:pt x="224" y="764"/>
                    </a:lnTo>
                    <a:lnTo>
                      <a:pt x="224" y="764"/>
                    </a:lnTo>
                    <a:lnTo>
                      <a:pt x="224" y="764"/>
                    </a:lnTo>
                    <a:lnTo>
                      <a:pt x="224" y="762"/>
                    </a:lnTo>
                    <a:lnTo>
                      <a:pt x="224" y="762"/>
                    </a:lnTo>
                    <a:lnTo>
                      <a:pt x="224" y="762"/>
                    </a:lnTo>
                    <a:lnTo>
                      <a:pt x="224" y="762"/>
                    </a:lnTo>
                    <a:lnTo>
                      <a:pt x="224" y="762"/>
                    </a:lnTo>
                    <a:lnTo>
                      <a:pt x="226" y="762"/>
                    </a:lnTo>
                    <a:lnTo>
                      <a:pt x="226" y="762"/>
                    </a:lnTo>
                    <a:lnTo>
                      <a:pt x="226" y="760"/>
                    </a:lnTo>
                    <a:lnTo>
                      <a:pt x="226" y="762"/>
                    </a:lnTo>
                    <a:lnTo>
                      <a:pt x="228" y="762"/>
                    </a:lnTo>
                    <a:lnTo>
                      <a:pt x="228" y="762"/>
                    </a:lnTo>
                    <a:lnTo>
                      <a:pt x="228" y="762"/>
                    </a:lnTo>
                    <a:lnTo>
                      <a:pt x="228" y="762"/>
                    </a:lnTo>
                    <a:lnTo>
                      <a:pt x="228" y="762"/>
                    </a:lnTo>
                    <a:lnTo>
                      <a:pt x="228" y="762"/>
                    </a:lnTo>
                    <a:lnTo>
                      <a:pt x="228" y="762"/>
                    </a:lnTo>
                    <a:lnTo>
                      <a:pt x="228" y="760"/>
                    </a:lnTo>
                    <a:lnTo>
                      <a:pt x="228" y="760"/>
                    </a:lnTo>
                    <a:lnTo>
                      <a:pt x="228" y="760"/>
                    </a:lnTo>
                    <a:lnTo>
                      <a:pt x="228" y="758"/>
                    </a:lnTo>
                    <a:lnTo>
                      <a:pt x="228" y="758"/>
                    </a:lnTo>
                    <a:lnTo>
                      <a:pt x="228" y="758"/>
                    </a:lnTo>
                    <a:lnTo>
                      <a:pt x="228" y="758"/>
                    </a:lnTo>
                    <a:lnTo>
                      <a:pt x="228" y="758"/>
                    </a:lnTo>
                    <a:lnTo>
                      <a:pt x="228" y="758"/>
                    </a:lnTo>
                    <a:lnTo>
                      <a:pt x="226" y="758"/>
                    </a:lnTo>
                    <a:lnTo>
                      <a:pt x="226" y="758"/>
                    </a:lnTo>
                    <a:lnTo>
                      <a:pt x="226" y="758"/>
                    </a:lnTo>
                    <a:lnTo>
                      <a:pt x="226" y="758"/>
                    </a:lnTo>
                    <a:lnTo>
                      <a:pt x="226" y="757"/>
                    </a:lnTo>
                    <a:lnTo>
                      <a:pt x="226" y="757"/>
                    </a:lnTo>
                    <a:lnTo>
                      <a:pt x="226" y="757"/>
                    </a:lnTo>
                    <a:lnTo>
                      <a:pt x="226" y="757"/>
                    </a:lnTo>
                    <a:lnTo>
                      <a:pt x="228" y="757"/>
                    </a:lnTo>
                    <a:lnTo>
                      <a:pt x="228" y="757"/>
                    </a:lnTo>
                    <a:lnTo>
                      <a:pt x="228" y="757"/>
                    </a:lnTo>
                    <a:lnTo>
                      <a:pt x="228" y="757"/>
                    </a:lnTo>
                    <a:lnTo>
                      <a:pt x="228" y="757"/>
                    </a:lnTo>
                    <a:lnTo>
                      <a:pt x="228" y="755"/>
                    </a:lnTo>
                    <a:lnTo>
                      <a:pt x="228" y="755"/>
                    </a:lnTo>
                    <a:lnTo>
                      <a:pt x="228" y="755"/>
                    </a:lnTo>
                    <a:lnTo>
                      <a:pt x="228" y="755"/>
                    </a:lnTo>
                    <a:lnTo>
                      <a:pt x="228" y="755"/>
                    </a:lnTo>
                    <a:lnTo>
                      <a:pt x="228" y="755"/>
                    </a:lnTo>
                    <a:lnTo>
                      <a:pt x="228" y="755"/>
                    </a:lnTo>
                    <a:lnTo>
                      <a:pt x="228" y="755"/>
                    </a:lnTo>
                    <a:lnTo>
                      <a:pt x="228" y="753"/>
                    </a:lnTo>
                    <a:lnTo>
                      <a:pt x="228" y="753"/>
                    </a:lnTo>
                    <a:lnTo>
                      <a:pt x="228" y="753"/>
                    </a:lnTo>
                    <a:lnTo>
                      <a:pt x="228" y="753"/>
                    </a:lnTo>
                    <a:lnTo>
                      <a:pt x="228" y="753"/>
                    </a:lnTo>
                    <a:lnTo>
                      <a:pt x="228" y="753"/>
                    </a:lnTo>
                    <a:lnTo>
                      <a:pt x="228" y="751"/>
                    </a:lnTo>
                    <a:lnTo>
                      <a:pt x="230" y="751"/>
                    </a:lnTo>
                    <a:lnTo>
                      <a:pt x="230" y="751"/>
                    </a:lnTo>
                    <a:lnTo>
                      <a:pt x="232" y="751"/>
                    </a:lnTo>
                    <a:lnTo>
                      <a:pt x="232" y="749"/>
                    </a:lnTo>
                    <a:lnTo>
                      <a:pt x="232" y="749"/>
                    </a:lnTo>
                    <a:lnTo>
                      <a:pt x="232" y="749"/>
                    </a:lnTo>
                    <a:lnTo>
                      <a:pt x="232" y="749"/>
                    </a:lnTo>
                    <a:lnTo>
                      <a:pt x="232" y="749"/>
                    </a:lnTo>
                    <a:lnTo>
                      <a:pt x="232" y="749"/>
                    </a:lnTo>
                    <a:lnTo>
                      <a:pt x="232" y="749"/>
                    </a:lnTo>
                    <a:lnTo>
                      <a:pt x="232" y="749"/>
                    </a:lnTo>
                    <a:lnTo>
                      <a:pt x="232" y="749"/>
                    </a:lnTo>
                    <a:lnTo>
                      <a:pt x="232" y="748"/>
                    </a:lnTo>
                    <a:lnTo>
                      <a:pt x="232" y="748"/>
                    </a:lnTo>
                    <a:lnTo>
                      <a:pt x="232" y="748"/>
                    </a:lnTo>
                    <a:lnTo>
                      <a:pt x="232" y="748"/>
                    </a:lnTo>
                    <a:lnTo>
                      <a:pt x="232" y="748"/>
                    </a:lnTo>
                    <a:lnTo>
                      <a:pt x="232" y="748"/>
                    </a:lnTo>
                    <a:lnTo>
                      <a:pt x="232" y="748"/>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3" y="746"/>
                    </a:lnTo>
                    <a:lnTo>
                      <a:pt x="233" y="746"/>
                    </a:lnTo>
                    <a:lnTo>
                      <a:pt x="233" y="744"/>
                    </a:lnTo>
                    <a:lnTo>
                      <a:pt x="233" y="744"/>
                    </a:lnTo>
                    <a:lnTo>
                      <a:pt x="233" y="744"/>
                    </a:lnTo>
                    <a:lnTo>
                      <a:pt x="233" y="744"/>
                    </a:lnTo>
                    <a:lnTo>
                      <a:pt x="233" y="744"/>
                    </a:lnTo>
                    <a:lnTo>
                      <a:pt x="233" y="744"/>
                    </a:lnTo>
                    <a:lnTo>
                      <a:pt x="233" y="744"/>
                    </a:lnTo>
                    <a:lnTo>
                      <a:pt x="233" y="744"/>
                    </a:lnTo>
                    <a:lnTo>
                      <a:pt x="233" y="744"/>
                    </a:lnTo>
                    <a:lnTo>
                      <a:pt x="233" y="744"/>
                    </a:lnTo>
                    <a:lnTo>
                      <a:pt x="235" y="744"/>
                    </a:lnTo>
                    <a:lnTo>
                      <a:pt x="235" y="744"/>
                    </a:lnTo>
                    <a:lnTo>
                      <a:pt x="235" y="742"/>
                    </a:lnTo>
                    <a:lnTo>
                      <a:pt x="235" y="742"/>
                    </a:lnTo>
                    <a:lnTo>
                      <a:pt x="235" y="742"/>
                    </a:lnTo>
                    <a:lnTo>
                      <a:pt x="235" y="742"/>
                    </a:lnTo>
                    <a:lnTo>
                      <a:pt x="235" y="740"/>
                    </a:lnTo>
                    <a:lnTo>
                      <a:pt x="235" y="740"/>
                    </a:lnTo>
                    <a:lnTo>
                      <a:pt x="237" y="740"/>
                    </a:lnTo>
                    <a:lnTo>
                      <a:pt x="237" y="740"/>
                    </a:lnTo>
                    <a:lnTo>
                      <a:pt x="237" y="740"/>
                    </a:lnTo>
                    <a:lnTo>
                      <a:pt x="237" y="740"/>
                    </a:lnTo>
                    <a:lnTo>
                      <a:pt x="237" y="740"/>
                    </a:lnTo>
                    <a:lnTo>
                      <a:pt x="237" y="740"/>
                    </a:lnTo>
                    <a:lnTo>
                      <a:pt x="237" y="740"/>
                    </a:lnTo>
                    <a:lnTo>
                      <a:pt x="237" y="740"/>
                    </a:lnTo>
                    <a:lnTo>
                      <a:pt x="239" y="740"/>
                    </a:lnTo>
                    <a:lnTo>
                      <a:pt x="239" y="740"/>
                    </a:lnTo>
                    <a:lnTo>
                      <a:pt x="239" y="740"/>
                    </a:lnTo>
                    <a:lnTo>
                      <a:pt x="241" y="740"/>
                    </a:lnTo>
                    <a:lnTo>
                      <a:pt x="241" y="740"/>
                    </a:lnTo>
                    <a:lnTo>
                      <a:pt x="241" y="740"/>
                    </a:lnTo>
                    <a:lnTo>
                      <a:pt x="241" y="740"/>
                    </a:lnTo>
                    <a:lnTo>
                      <a:pt x="241" y="739"/>
                    </a:lnTo>
                    <a:lnTo>
                      <a:pt x="241" y="739"/>
                    </a:lnTo>
                    <a:lnTo>
                      <a:pt x="241" y="739"/>
                    </a:lnTo>
                    <a:lnTo>
                      <a:pt x="241" y="739"/>
                    </a:lnTo>
                    <a:lnTo>
                      <a:pt x="241" y="739"/>
                    </a:lnTo>
                    <a:lnTo>
                      <a:pt x="243" y="739"/>
                    </a:lnTo>
                    <a:lnTo>
                      <a:pt x="243" y="739"/>
                    </a:lnTo>
                    <a:lnTo>
                      <a:pt x="243" y="739"/>
                    </a:lnTo>
                    <a:lnTo>
                      <a:pt x="241" y="739"/>
                    </a:lnTo>
                    <a:lnTo>
                      <a:pt x="241" y="737"/>
                    </a:lnTo>
                    <a:lnTo>
                      <a:pt x="241" y="737"/>
                    </a:lnTo>
                    <a:lnTo>
                      <a:pt x="241" y="737"/>
                    </a:lnTo>
                    <a:lnTo>
                      <a:pt x="241" y="737"/>
                    </a:lnTo>
                    <a:lnTo>
                      <a:pt x="241" y="737"/>
                    </a:lnTo>
                    <a:lnTo>
                      <a:pt x="241" y="737"/>
                    </a:lnTo>
                    <a:lnTo>
                      <a:pt x="241" y="737"/>
                    </a:lnTo>
                    <a:lnTo>
                      <a:pt x="241" y="735"/>
                    </a:lnTo>
                    <a:lnTo>
                      <a:pt x="241" y="735"/>
                    </a:lnTo>
                    <a:lnTo>
                      <a:pt x="243" y="735"/>
                    </a:lnTo>
                    <a:lnTo>
                      <a:pt x="243" y="733"/>
                    </a:lnTo>
                    <a:lnTo>
                      <a:pt x="243" y="733"/>
                    </a:lnTo>
                    <a:lnTo>
                      <a:pt x="243" y="733"/>
                    </a:lnTo>
                    <a:lnTo>
                      <a:pt x="243" y="733"/>
                    </a:lnTo>
                    <a:lnTo>
                      <a:pt x="243" y="733"/>
                    </a:lnTo>
                    <a:lnTo>
                      <a:pt x="243" y="733"/>
                    </a:lnTo>
                    <a:lnTo>
                      <a:pt x="244" y="733"/>
                    </a:lnTo>
                    <a:lnTo>
                      <a:pt x="244" y="733"/>
                    </a:lnTo>
                    <a:lnTo>
                      <a:pt x="244" y="733"/>
                    </a:lnTo>
                    <a:lnTo>
                      <a:pt x="244" y="733"/>
                    </a:lnTo>
                    <a:lnTo>
                      <a:pt x="244" y="733"/>
                    </a:lnTo>
                    <a:lnTo>
                      <a:pt x="244" y="733"/>
                    </a:lnTo>
                    <a:lnTo>
                      <a:pt x="244" y="731"/>
                    </a:lnTo>
                    <a:lnTo>
                      <a:pt x="244" y="731"/>
                    </a:lnTo>
                    <a:lnTo>
                      <a:pt x="243" y="731"/>
                    </a:lnTo>
                    <a:lnTo>
                      <a:pt x="243" y="731"/>
                    </a:lnTo>
                    <a:lnTo>
                      <a:pt x="243" y="731"/>
                    </a:lnTo>
                    <a:lnTo>
                      <a:pt x="243" y="729"/>
                    </a:lnTo>
                    <a:lnTo>
                      <a:pt x="244" y="729"/>
                    </a:lnTo>
                    <a:lnTo>
                      <a:pt x="244" y="729"/>
                    </a:lnTo>
                    <a:lnTo>
                      <a:pt x="244" y="729"/>
                    </a:lnTo>
                    <a:lnTo>
                      <a:pt x="244" y="729"/>
                    </a:lnTo>
                    <a:lnTo>
                      <a:pt x="244" y="729"/>
                    </a:lnTo>
                    <a:lnTo>
                      <a:pt x="244" y="729"/>
                    </a:lnTo>
                    <a:lnTo>
                      <a:pt x="246" y="729"/>
                    </a:lnTo>
                    <a:lnTo>
                      <a:pt x="246" y="729"/>
                    </a:lnTo>
                    <a:lnTo>
                      <a:pt x="246" y="729"/>
                    </a:lnTo>
                    <a:lnTo>
                      <a:pt x="246" y="729"/>
                    </a:lnTo>
                    <a:lnTo>
                      <a:pt x="246" y="728"/>
                    </a:lnTo>
                    <a:lnTo>
                      <a:pt x="246" y="728"/>
                    </a:lnTo>
                    <a:lnTo>
                      <a:pt x="244" y="728"/>
                    </a:lnTo>
                    <a:lnTo>
                      <a:pt x="244" y="728"/>
                    </a:lnTo>
                    <a:lnTo>
                      <a:pt x="244" y="728"/>
                    </a:lnTo>
                    <a:lnTo>
                      <a:pt x="246" y="728"/>
                    </a:lnTo>
                    <a:lnTo>
                      <a:pt x="246" y="728"/>
                    </a:lnTo>
                    <a:lnTo>
                      <a:pt x="246" y="728"/>
                    </a:lnTo>
                    <a:lnTo>
                      <a:pt x="246" y="728"/>
                    </a:lnTo>
                    <a:lnTo>
                      <a:pt x="246" y="726"/>
                    </a:lnTo>
                    <a:lnTo>
                      <a:pt x="246" y="726"/>
                    </a:lnTo>
                    <a:lnTo>
                      <a:pt x="246" y="726"/>
                    </a:lnTo>
                    <a:lnTo>
                      <a:pt x="246" y="726"/>
                    </a:lnTo>
                    <a:lnTo>
                      <a:pt x="246" y="726"/>
                    </a:lnTo>
                    <a:lnTo>
                      <a:pt x="246" y="724"/>
                    </a:lnTo>
                    <a:lnTo>
                      <a:pt x="246" y="724"/>
                    </a:lnTo>
                    <a:lnTo>
                      <a:pt x="246" y="724"/>
                    </a:lnTo>
                    <a:lnTo>
                      <a:pt x="246" y="724"/>
                    </a:lnTo>
                    <a:lnTo>
                      <a:pt x="246" y="724"/>
                    </a:lnTo>
                    <a:lnTo>
                      <a:pt x="246" y="724"/>
                    </a:lnTo>
                    <a:lnTo>
                      <a:pt x="246" y="724"/>
                    </a:lnTo>
                    <a:lnTo>
                      <a:pt x="246" y="724"/>
                    </a:lnTo>
                    <a:lnTo>
                      <a:pt x="246" y="722"/>
                    </a:lnTo>
                    <a:lnTo>
                      <a:pt x="246" y="722"/>
                    </a:lnTo>
                    <a:lnTo>
                      <a:pt x="246" y="722"/>
                    </a:lnTo>
                    <a:lnTo>
                      <a:pt x="246" y="722"/>
                    </a:lnTo>
                    <a:lnTo>
                      <a:pt x="246" y="722"/>
                    </a:lnTo>
                    <a:lnTo>
                      <a:pt x="248" y="722"/>
                    </a:lnTo>
                    <a:lnTo>
                      <a:pt x="248" y="722"/>
                    </a:lnTo>
                    <a:lnTo>
                      <a:pt x="248" y="722"/>
                    </a:lnTo>
                    <a:lnTo>
                      <a:pt x="248" y="722"/>
                    </a:lnTo>
                    <a:lnTo>
                      <a:pt x="248" y="722"/>
                    </a:lnTo>
                    <a:lnTo>
                      <a:pt x="248" y="722"/>
                    </a:lnTo>
                    <a:lnTo>
                      <a:pt x="248" y="720"/>
                    </a:lnTo>
                    <a:lnTo>
                      <a:pt x="248" y="720"/>
                    </a:lnTo>
                    <a:lnTo>
                      <a:pt x="248" y="720"/>
                    </a:lnTo>
                    <a:lnTo>
                      <a:pt x="248" y="720"/>
                    </a:lnTo>
                    <a:lnTo>
                      <a:pt x="248" y="720"/>
                    </a:lnTo>
                    <a:lnTo>
                      <a:pt x="250" y="720"/>
                    </a:lnTo>
                    <a:lnTo>
                      <a:pt x="250" y="720"/>
                    </a:lnTo>
                    <a:lnTo>
                      <a:pt x="250" y="719"/>
                    </a:lnTo>
                    <a:lnTo>
                      <a:pt x="248" y="719"/>
                    </a:lnTo>
                    <a:lnTo>
                      <a:pt x="250" y="719"/>
                    </a:lnTo>
                    <a:lnTo>
                      <a:pt x="250" y="719"/>
                    </a:lnTo>
                    <a:lnTo>
                      <a:pt x="248" y="719"/>
                    </a:lnTo>
                    <a:lnTo>
                      <a:pt x="248" y="719"/>
                    </a:lnTo>
                    <a:lnTo>
                      <a:pt x="248" y="719"/>
                    </a:lnTo>
                    <a:lnTo>
                      <a:pt x="250" y="717"/>
                    </a:lnTo>
                    <a:lnTo>
                      <a:pt x="250" y="717"/>
                    </a:lnTo>
                    <a:lnTo>
                      <a:pt x="250" y="717"/>
                    </a:lnTo>
                    <a:lnTo>
                      <a:pt x="250" y="717"/>
                    </a:lnTo>
                    <a:lnTo>
                      <a:pt x="250" y="715"/>
                    </a:lnTo>
                    <a:lnTo>
                      <a:pt x="250" y="715"/>
                    </a:lnTo>
                    <a:lnTo>
                      <a:pt x="250" y="715"/>
                    </a:lnTo>
                    <a:lnTo>
                      <a:pt x="250" y="715"/>
                    </a:lnTo>
                    <a:lnTo>
                      <a:pt x="250" y="713"/>
                    </a:lnTo>
                    <a:lnTo>
                      <a:pt x="250" y="711"/>
                    </a:lnTo>
                    <a:lnTo>
                      <a:pt x="250" y="710"/>
                    </a:lnTo>
                    <a:lnTo>
                      <a:pt x="250" y="708"/>
                    </a:lnTo>
                    <a:lnTo>
                      <a:pt x="250" y="708"/>
                    </a:lnTo>
                    <a:lnTo>
                      <a:pt x="250" y="708"/>
                    </a:lnTo>
                    <a:lnTo>
                      <a:pt x="252" y="706"/>
                    </a:lnTo>
                    <a:lnTo>
                      <a:pt x="252" y="706"/>
                    </a:lnTo>
                    <a:lnTo>
                      <a:pt x="252" y="706"/>
                    </a:lnTo>
                    <a:lnTo>
                      <a:pt x="252" y="706"/>
                    </a:lnTo>
                    <a:lnTo>
                      <a:pt x="252" y="706"/>
                    </a:lnTo>
                    <a:lnTo>
                      <a:pt x="252" y="704"/>
                    </a:lnTo>
                    <a:lnTo>
                      <a:pt x="252" y="704"/>
                    </a:lnTo>
                    <a:lnTo>
                      <a:pt x="252" y="704"/>
                    </a:lnTo>
                    <a:lnTo>
                      <a:pt x="252" y="702"/>
                    </a:lnTo>
                    <a:lnTo>
                      <a:pt x="252" y="702"/>
                    </a:lnTo>
                    <a:lnTo>
                      <a:pt x="252" y="702"/>
                    </a:lnTo>
                    <a:lnTo>
                      <a:pt x="253" y="702"/>
                    </a:lnTo>
                    <a:lnTo>
                      <a:pt x="253" y="701"/>
                    </a:lnTo>
                    <a:lnTo>
                      <a:pt x="253" y="701"/>
                    </a:lnTo>
                    <a:lnTo>
                      <a:pt x="253" y="699"/>
                    </a:lnTo>
                    <a:lnTo>
                      <a:pt x="253" y="699"/>
                    </a:lnTo>
                    <a:lnTo>
                      <a:pt x="253" y="699"/>
                    </a:lnTo>
                    <a:lnTo>
                      <a:pt x="253" y="699"/>
                    </a:lnTo>
                    <a:lnTo>
                      <a:pt x="253" y="699"/>
                    </a:lnTo>
                    <a:lnTo>
                      <a:pt x="253" y="699"/>
                    </a:lnTo>
                    <a:lnTo>
                      <a:pt x="253" y="699"/>
                    </a:lnTo>
                    <a:lnTo>
                      <a:pt x="253" y="699"/>
                    </a:lnTo>
                    <a:lnTo>
                      <a:pt x="252" y="697"/>
                    </a:lnTo>
                    <a:lnTo>
                      <a:pt x="252" y="697"/>
                    </a:lnTo>
                    <a:lnTo>
                      <a:pt x="252" y="697"/>
                    </a:lnTo>
                    <a:lnTo>
                      <a:pt x="252" y="697"/>
                    </a:lnTo>
                    <a:lnTo>
                      <a:pt x="250" y="697"/>
                    </a:lnTo>
                    <a:lnTo>
                      <a:pt x="250" y="695"/>
                    </a:lnTo>
                    <a:lnTo>
                      <a:pt x="250" y="695"/>
                    </a:lnTo>
                    <a:lnTo>
                      <a:pt x="250" y="695"/>
                    </a:lnTo>
                    <a:lnTo>
                      <a:pt x="250" y="693"/>
                    </a:lnTo>
                    <a:lnTo>
                      <a:pt x="248" y="693"/>
                    </a:lnTo>
                    <a:lnTo>
                      <a:pt x="248" y="691"/>
                    </a:lnTo>
                    <a:lnTo>
                      <a:pt x="248" y="690"/>
                    </a:lnTo>
                    <a:lnTo>
                      <a:pt x="248" y="690"/>
                    </a:lnTo>
                    <a:lnTo>
                      <a:pt x="248" y="688"/>
                    </a:lnTo>
                    <a:lnTo>
                      <a:pt x="246" y="688"/>
                    </a:lnTo>
                    <a:lnTo>
                      <a:pt x="244" y="688"/>
                    </a:lnTo>
                    <a:lnTo>
                      <a:pt x="244" y="688"/>
                    </a:lnTo>
                    <a:lnTo>
                      <a:pt x="244" y="690"/>
                    </a:lnTo>
                    <a:lnTo>
                      <a:pt x="243" y="690"/>
                    </a:lnTo>
                    <a:lnTo>
                      <a:pt x="243" y="691"/>
                    </a:lnTo>
                    <a:lnTo>
                      <a:pt x="243" y="691"/>
                    </a:lnTo>
                    <a:lnTo>
                      <a:pt x="243" y="693"/>
                    </a:lnTo>
                    <a:lnTo>
                      <a:pt x="241" y="693"/>
                    </a:lnTo>
                    <a:lnTo>
                      <a:pt x="241" y="693"/>
                    </a:lnTo>
                    <a:lnTo>
                      <a:pt x="241" y="695"/>
                    </a:lnTo>
                    <a:lnTo>
                      <a:pt x="241" y="695"/>
                    </a:lnTo>
                    <a:lnTo>
                      <a:pt x="239" y="695"/>
                    </a:lnTo>
                    <a:lnTo>
                      <a:pt x="239" y="697"/>
                    </a:lnTo>
                    <a:lnTo>
                      <a:pt x="237" y="697"/>
                    </a:lnTo>
                    <a:lnTo>
                      <a:pt x="235" y="699"/>
                    </a:lnTo>
                    <a:lnTo>
                      <a:pt x="235" y="699"/>
                    </a:lnTo>
                    <a:lnTo>
                      <a:pt x="235" y="699"/>
                    </a:lnTo>
                    <a:lnTo>
                      <a:pt x="233" y="701"/>
                    </a:lnTo>
                    <a:lnTo>
                      <a:pt x="233" y="701"/>
                    </a:lnTo>
                    <a:lnTo>
                      <a:pt x="232" y="701"/>
                    </a:lnTo>
                    <a:lnTo>
                      <a:pt x="232" y="701"/>
                    </a:lnTo>
                    <a:lnTo>
                      <a:pt x="230" y="699"/>
                    </a:lnTo>
                    <a:lnTo>
                      <a:pt x="230" y="699"/>
                    </a:lnTo>
                    <a:lnTo>
                      <a:pt x="230" y="699"/>
                    </a:lnTo>
                    <a:lnTo>
                      <a:pt x="228" y="699"/>
                    </a:lnTo>
                    <a:lnTo>
                      <a:pt x="228" y="699"/>
                    </a:lnTo>
                    <a:lnTo>
                      <a:pt x="228" y="699"/>
                    </a:lnTo>
                    <a:lnTo>
                      <a:pt x="226" y="697"/>
                    </a:lnTo>
                    <a:lnTo>
                      <a:pt x="226" y="697"/>
                    </a:lnTo>
                    <a:lnTo>
                      <a:pt x="226" y="697"/>
                    </a:lnTo>
                    <a:lnTo>
                      <a:pt x="224" y="697"/>
                    </a:lnTo>
                    <a:lnTo>
                      <a:pt x="224" y="697"/>
                    </a:lnTo>
                    <a:lnTo>
                      <a:pt x="224" y="695"/>
                    </a:lnTo>
                    <a:lnTo>
                      <a:pt x="224" y="695"/>
                    </a:lnTo>
                    <a:lnTo>
                      <a:pt x="224" y="695"/>
                    </a:lnTo>
                    <a:lnTo>
                      <a:pt x="224" y="693"/>
                    </a:lnTo>
                    <a:lnTo>
                      <a:pt x="224" y="691"/>
                    </a:lnTo>
                    <a:lnTo>
                      <a:pt x="224" y="691"/>
                    </a:lnTo>
                    <a:lnTo>
                      <a:pt x="224" y="688"/>
                    </a:lnTo>
                    <a:lnTo>
                      <a:pt x="224" y="688"/>
                    </a:lnTo>
                    <a:lnTo>
                      <a:pt x="224" y="686"/>
                    </a:lnTo>
                    <a:lnTo>
                      <a:pt x="224" y="686"/>
                    </a:lnTo>
                    <a:lnTo>
                      <a:pt x="224" y="684"/>
                    </a:lnTo>
                    <a:lnTo>
                      <a:pt x="224" y="682"/>
                    </a:lnTo>
                    <a:lnTo>
                      <a:pt x="224" y="681"/>
                    </a:lnTo>
                    <a:lnTo>
                      <a:pt x="224" y="681"/>
                    </a:lnTo>
                    <a:lnTo>
                      <a:pt x="224" y="679"/>
                    </a:lnTo>
                    <a:lnTo>
                      <a:pt x="224" y="677"/>
                    </a:lnTo>
                    <a:lnTo>
                      <a:pt x="224" y="675"/>
                    </a:lnTo>
                    <a:lnTo>
                      <a:pt x="223" y="675"/>
                    </a:lnTo>
                    <a:lnTo>
                      <a:pt x="223" y="675"/>
                    </a:lnTo>
                    <a:lnTo>
                      <a:pt x="223" y="673"/>
                    </a:lnTo>
                    <a:lnTo>
                      <a:pt x="223" y="673"/>
                    </a:lnTo>
                    <a:lnTo>
                      <a:pt x="221" y="672"/>
                    </a:lnTo>
                    <a:lnTo>
                      <a:pt x="221" y="672"/>
                    </a:lnTo>
                    <a:lnTo>
                      <a:pt x="221" y="672"/>
                    </a:lnTo>
                    <a:lnTo>
                      <a:pt x="221" y="672"/>
                    </a:lnTo>
                    <a:lnTo>
                      <a:pt x="219" y="670"/>
                    </a:lnTo>
                    <a:lnTo>
                      <a:pt x="219" y="670"/>
                    </a:lnTo>
                    <a:lnTo>
                      <a:pt x="219" y="670"/>
                    </a:lnTo>
                    <a:lnTo>
                      <a:pt x="217" y="670"/>
                    </a:lnTo>
                    <a:lnTo>
                      <a:pt x="215" y="670"/>
                    </a:lnTo>
                    <a:lnTo>
                      <a:pt x="215" y="670"/>
                    </a:lnTo>
                    <a:lnTo>
                      <a:pt x="215" y="670"/>
                    </a:lnTo>
                    <a:lnTo>
                      <a:pt x="214" y="670"/>
                    </a:lnTo>
                    <a:lnTo>
                      <a:pt x="214" y="670"/>
                    </a:lnTo>
                    <a:lnTo>
                      <a:pt x="212" y="672"/>
                    </a:lnTo>
                    <a:lnTo>
                      <a:pt x="212" y="672"/>
                    </a:lnTo>
                    <a:lnTo>
                      <a:pt x="212" y="672"/>
                    </a:lnTo>
                    <a:lnTo>
                      <a:pt x="210" y="673"/>
                    </a:lnTo>
                    <a:lnTo>
                      <a:pt x="210" y="673"/>
                    </a:lnTo>
                    <a:lnTo>
                      <a:pt x="208" y="673"/>
                    </a:lnTo>
                    <a:lnTo>
                      <a:pt x="208" y="675"/>
                    </a:lnTo>
                    <a:lnTo>
                      <a:pt x="208" y="675"/>
                    </a:lnTo>
                    <a:lnTo>
                      <a:pt x="206" y="675"/>
                    </a:lnTo>
                    <a:lnTo>
                      <a:pt x="206" y="675"/>
                    </a:lnTo>
                    <a:lnTo>
                      <a:pt x="206" y="677"/>
                    </a:lnTo>
                    <a:lnTo>
                      <a:pt x="205" y="677"/>
                    </a:lnTo>
                    <a:lnTo>
                      <a:pt x="205" y="677"/>
                    </a:lnTo>
                    <a:lnTo>
                      <a:pt x="205" y="677"/>
                    </a:lnTo>
                    <a:lnTo>
                      <a:pt x="203" y="677"/>
                    </a:lnTo>
                    <a:lnTo>
                      <a:pt x="201" y="679"/>
                    </a:lnTo>
                    <a:lnTo>
                      <a:pt x="201" y="681"/>
                    </a:lnTo>
                    <a:lnTo>
                      <a:pt x="199" y="681"/>
                    </a:lnTo>
                    <a:lnTo>
                      <a:pt x="197" y="682"/>
                    </a:lnTo>
                    <a:lnTo>
                      <a:pt x="196" y="682"/>
                    </a:lnTo>
                    <a:lnTo>
                      <a:pt x="196" y="682"/>
                    </a:lnTo>
                    <a:lnTo>
                      <a:pt x="196" y="682"/>
                    </a:lnTo>
                    <a:lnTo>
                      <a:pt x="194" y="684"/>
                    </a:lnTo>
                    <a:lnTo>
                      <a:pt x="194" y="684"/>
                    </a:lnTo>
                    <a:lnTo>
                      <a:pt x="194" y="684"/>
                    </a:lnTo>
                    <a:lnTo>
                      <a:pt x="192" y="684"/>
                    </a:lnTo>
                    <a:lnTo>
                      <a:pt x="192" y="686"/>
                    </a:lnTo>
                    <a:lnTo>
                      <a:pt x="192" y="686"/>
                    </a:lnTo>
                    <a:lnTo>
                      <a:pt x="190" y="686"/>
                    </a:lnTo>
                    <a:lnTo>
                      <a:pt x="190" y="686"/>
                    </a:lnTo>
                    <a:lnTo>
                      <a:pt x="188" y="686"/>
                    </a:lnTo>
                    <a:lnTo>
                      <a:pt x="186" y="688"/>
                    </a:lnTo>
                    <a:lnTo>
                      <a:pt x="186" y="690"/>
                    </a:lnTo>
                    <a:lnTo>
                      <a:pt x="186" y="690"/>
                    </a:lnTo>
                    <a:lnTo>
                      <a:pt x="185" y="690"/>
                    </a:lnTo>
                    <a:lnTo>
                      <a:pt x="185" y="690"/>
                    </a:lnTo>
                    <a:lnTo>
                      <a:pt x="185" y="690"/>
                    </a:lnTo>
                    <a:lnTo>
                      <a:pt x="183" y="691"/>
                    </a:lnTo>
                    <a:lnTo>
                      <a:pt x="183" y="691"/>
                    </a:lnTo>
                    <a:lnTo>
                      <a:pt x="181" y="693"/>
                    </a:lnTo>
                    <a:lnTo>
                      <a:pt x="181" y="693"/>
                    </a:lnTo>
                    <a:lnTo>
                      <a:pt x="181" y="693"/>
                    </a:lnTo>
                    <a:lnTo>
                      <a:pt x="179" y="693"/>
                    </a:lnTo>
                    <a:lnTo>
                      <a:pt x="179" y="693"/>
                    </a:lnTo>
                    <a:lnTo>
                      <a:pt x="179" y="695"/>
                    </a:lnTo>
                    <a:lnTo>
                      <a:pt x="179" y="695"/>
                    </a:lnTo>
                    <a:lnTo>
                      <a:pt x="179" y="695"/>
                    </a:lnTo>
                    <a:lnTo>
                      <a:pt x="179" y="695"/>
                    </a:lnTo>
                    <a:lnTo>
                      <a:pt x="179" y="697"/>
                    </a:lnTo>
                    <a:lnTo>
                      <a:pt x="179" y="697"/>
                    </a:lnTo>
                    <a:lnTo>
                      <a:pt x="179" y="697"/>
                    </a:lnTo>
                    <a:lnTo>
                      <a:pt x="177" y="697"/>
                    </a:lnTo>
                    <a:lnTo>
                      <a:pt x="179" y="697"/>
                    </a:lnTo>
                    <a:lnTo>
                      <a:pt x="179" y="697"/>
                    </a:lnTo>
                    <a:lnTo>
                      <a:pt x="179" y="697"/>
                    </a:lnTo>
                    <a:lnTo>
                      <a:pt x="179" y="699"/>
                    </a:lnTo>
                    <a:lnTo>
                      <a:pt x="179" y="699"/>
                    </a:lnTo>
                    <a:lnTo>
                      <a:pt x="177" y="699"/>
                    </a:lnTo>
                    <a:lnTo>
                      <a:pt x="177" y="699"/>
                    </a:lnTo>
                    <a:lnTo>
                      <a:pt x="177" y="699"/>
                    </a:lnTo>
                    <a:lnTo>
                      <a:pt x="177" y="699"/>
                    </a:lnTo>
                    <a:lnTo>
                      <a:pt x="177" y="699"/>
                    </a:lnTo>
                    <a:lnTo>
                      <a:pt x="177" y="699"/>
                    </a:lnTo>
                    <a:lnTo>
                      <a:pt x="177" y="699"/>
                    </a:lnTo>
                    <a:lnTo>
                      <a:pt x="177" y="699"/>
                    </a:lnTo>
                    <a:lnTo>
                      <a:pt x="177" y="699"/>
                    </a:lnTo>
                    <a:lnTo>
                      <a:pt x="177" y="699"/>
                    </a:lnTo>
                    <a:lnTo>
                      <a:pt x="177" y="701"/>
                    </a:lnTo>
                    <a:lnTo>
                      <a:pt x="177" y="701"/>
                    </a:lnTo>
                    <a:lnTo>
                      <a:pt x="177" y="701"/>
                    </a:lnTo>
                    <a:lnTo>
                      <a:pt x="176" y="701"/>
                    </a:lnTo>
                    <a:lnTo>
                      <a:pt x="176" y="702"/>
                    </a:lnTo>
                    <a:lnTo>
                      <a:pt x="176" y="702"/>
                    </a:lnTo>
                    <a:lnTo>
                      <a:pt x="176" y="702"/>
                    </a:lnTo>
                    <a:lnTo>
                      <a:pt x="176" y="702"/>
                    </a:lnTo>
                    <a:lnTo>
                      <a:pt x="176" y="702"/>
                    </a:lnTo>
                    <a:lnTo>
                      <a:pt x="176" y="702"/>
                    </a:lnTo>
                    <a:lnTo>
                      <a:pt x="176" y="702"/>
                    </a:lnTo>
                    <a:lnTo>
                      <a:pt x="176" y="702"/>
                    </a:lnTo>
                    <a:lnTo>
                      <a:pt x="176" y="702"/>
                    </a:lnTo>
                    <a:lnTo>
                      <a:pt x="176" y="702"/>
                    </a:lnTo>
                    <a:lnTo>
                      <a:pt x="176" y="704"/>
                    </a:lnTo>
                    <a:lnTo>
                      <a:pt x="176" y="704"/>
                    </a:lnTo>
                    <a:lnTo>
                      <a:pt x="176" y="704"/>
                    </a:lnTo>
                    <a:lnTo>
                      <a:pt x="176" y="704"/>
                    </a:lnTo>
                    <a:lnTo>
                      <a:pt x="176" y="704"/>
                    </a:lnTo>
                    <a:lnTo>
                      <a:pt x="174" y="704"/>
                    </a:lnTo>
                    <a:lnTo>
                      <a:pt x="174" y="704"/>
                    </a:lnTo>
                    <a:lnTo>
                      <a:pt x="176" y="704"/>
                    </a:lnTo>
                    <a:lnTo>
                      <a:pt x="176" y="706"/>
                    </a:lnTo>
                    <a:lnTo>
                      <a:pt x="174" y="706"/>
                    </a:lnTo>
                    <a:lnTo>
                      <a:pt x="174" y="706"/>
                    </a:lnTo>
                    <a:lnTo>
                      <a:pt x="174" y="706"/>
                    </a:lnTo>
                    <a:lnTo>
                      <a:pt x="176" y="706"/>
                    </a:lnTo>
                    <a:lnTo>
                      <a:pt x="176" y="706"/>
                    </a:lnTo>
                    <a:lnTo>
                      <a:pt x="174" y="706"/>
                    </a:lnTo>
                    <a:lnTo>
                      <a:pt x="174" y="706"/>
                    </a:lnTo>
                    <a:lnTo>
                      <a:pt x="174" y="708"/>
                    </a:lnTo>
                    <a:lnTo>
                      <a:pt x="174" y="708"/>
                    </a:lnTo>
                    <a:lnTo>
                      <a:pt x="174" y="708"/>
                    </a:lnTo>
                    <a:lnTo>
                      <a:pt x="174" y="708"/>
                    </a:lnTo>
                    <a:lnTo>
                      <a:pt x="174" y="708"/>
                    </a:lnTo>
                    <a:lnTo>
                      <a:pt x="174" y="708"/>
                    </a:lnTo>
                    <a:lnTo>
                      <a:pt x="172" y="708"/>
                    </a:lnTo>
                    <a:lnTo>
                      <a:pt x="172" y="708"/>
                    </a:lnTo>
                    <a:lnTo>
                      <a:pt x="172" y="708"/>
                    </a:lnTo>
                    <a:lnTo>
                      <a:pt x="172" y="708"/>
                    </a:lnTo>
                    <a:lnTo>
                      <a:pt x="172" y="708"/>
                    </a:lnTo>
                    <a:lnTo>
                      <a:pt x="172" y="710"/>
                    </a:lnTo>
                    <a:lnTo>
                      <a:pt x="172" y="710"/>
                    </a:lnTo>
                    <a:lnTo>
                      <a:pt x="172" y="710"/>
                    </a:lnTo>
                    <a:lnTo>
                      <a:pt x="172" y="710"/>
                    </a:lnTo>
                    <a:lnTo>
                      <a:pt x="172" y="710"/>
                    </a:lnTo>
                    <a:lnTo>
                      <a:pt x="172" y="710"/>
                    </a:lnTo>
                    <a:lnTo>
                      <a:pt x="172" y="710"/>
                    </a:lnTo>
                    <a:lnTo>
                      <a:pt x="170" y="710"/>
                    </a:lnTo>
                    <a:lnTo>
                      <a:pt x="170" y="710"/>
                    </a:lnTo>
                    <a:lnTo>
                      <a:pt x="170" y="710"/>
                    </a:lnTo>
                    <a:lnTo>
                      <a:pt x="170" y="710"/>
                    </a:lnTo>
                    <a:lnTo>
                      <a:pt x="170" y="710"/>
                    </a:lnTo>
                    <a:lnTo>
                      <a:pt x="170" y="711"/>
                    </a:lnTo>
                    <a:lnTo>
                      <a:pt x="170" y="711"/>
                    </a:lnTo>
                    <a:lnTo>
                      <a:pt x="170" y="711"/>
                    </a:lnTo>
                    <a:lnTo>
                      <a:pt x="170" y="711"/>
                    </a:lnTo>
                    <a:lnTo>
                      <a:pt x="170" y="711"/>
                    </a:lnTo>
                    <a:lnTo>
                      <a:pt x="170" y="711"/>
                    </a:lnTo>
                    <a:lnTo>
                      <a:pt x="170" y="711"/>
                    </a:lnTo>
                    <a:lnTo>
                      <a:pt x="168" y="711"/>
                    </a:lnTo>
                    <a:lnTo>
                      <a:pt x="168" y="711"/>
                    </a:lnTo>
                    <a:lnTo>
                      <a:pt x="170" y="711"/>
                    </a:lnTo>
                    <a:lnTo>
                      <a:pt x="170" y="711"/>
                    </a:lnTo>
                    <a:lnTo>
                      <a:pt x="170" y="713"/>
                    </a:lnTo>
                    <a:lnTo>
                      <a:pt x="170" y="713"/>
                    </a:lnTo>
                    <a:lnTo>
                      <a:pt x="168" y="713"/>
                    </a:lnTo>
                    <a:lnTo>
                      <a:pt x="168" y="713"/>
                    </a:lnTo>
                    <a:lnTo>
                      <a:pt x="168" y="713"/>
                    </a:lnTo>
                    <a:lnTo>
                      <a:pt x="168" y="713"/>
                    </a:lnTo>
                    <a:lnTo>
                      <a:pt x="167" y="713"/>
                    </a:lnTo>
                    <a:lnTo>
                      <a:pt x="167" y="713"/>
                    </a:lnTo>
                    <a:lnTo>
                      <a:pt x="167" y="713"/>
                    </a:lnTo>
                    <a:lnTo>
                      <a:pt x="167" y="713"/>
                    </a:lnTo>
                    <a:lnTo>
                      <a:pt x="167" y="713"/>
                    </a:lnTo>
                    <a:lnTo>
                      <a:pt x="167" y="715"/>
                    </a:lnTo>
                    <a:lnTo>
                      <a:pt x="167" y="715"/>
                    </a:lnTo>
                    <a:lnTo>
                      <a:pt x="167" y="715"/>
                    </a:lnTo>
                    <a:lnTo>
                      <a:pt x="167" y="715"/>
                    </a:lnTo>
                    <a:lnTo>
                      <a:pt x="165" y="715"/>
                    </a:lnTo>
                    <a:lnTo>
                      <a:pt x="165" y="715"/>
                    </a:lnTo>
                    <a:lnTo>
                      <a:pt x="165" y="715"/>
                    </a:lnTo>
                    <a:lnTo>
                      <a:pt x="165" y="715"/>
                    </a:lnTo>
                    <a:lnTo>
                      <a:pt x="163" y="715"/>
                    </a:lnTo>
                    <a:lnTo>
                      <a:pt x="163" y="715"/>
                    </a:lnTo>
                    <a:lnTo>
                      <a:pt x="163" y="715"/>
                    </a:lnTo>
                    <a:lnTo>
                      <a:pt x="163" y="715"/>
                    </a:lnTo>
                    <a:lnTo>
                      <a:pt x="163" y="715"/>
                    </a:lnTo>
                    <a:lnTo>
                      <a:pt x="163" y="715"/>
                    </a:lnTo>
                    <a:lnTo>
                      <a:pt x="163" y="717"/>
                    </a:lnTo>
                    <a:lnTo>
                      <a:pt x="161" y="717"/>
                    </a:lnTo>
                    <a:lnTo>
                      <a:pt x="161" y="717"/>
                    </a:lnTo>
                    <a:lnTo>
                      <a:pt x="161" y="717"/>
                    </a:lnTo>
                    <a:lnTo>
                      <a:pt x="161" y="717"/>
                    </a:lnTo>
                    <a:lnTo>
                      <a:pt x="161" y="717"/>
                    </a:lnTo>
                    <a:lnTo>
                      <a:pt x="161" y="717"/>
                    </a:lnTo>
                    <a:lnTo>
                      <a:pt x="159" y="717"/>
                    </a:lnTo>
                    <a:lnTo>
                      <a:pt x="159" y="719"/>
                    </a:lnTo>
                    <a:lnTo>
                      <a:pt x="159" y="719"/>
                    </a:lnTo>
                    <a:lnTo>
                      <a:pt x="159" y="719"/>
                    </a:lnTo>
                    <a:lnTo>
                      <a:pt x="159" y="719"/>
                    </a:lnTo>
                    <a:lnTo>
                      <a:pt x="159" y="719"/>
                    </a:lnTo>
                    <a:lnTo>
                      <a:pt x="159" y="719"/>
                    </a:lnTo>
                    <a:lnTo>
                      <a:pt x="159" y="719"/>
                    </a:lnTo>
                    <a:lnTo>
                      <a:pt x="159" y="719"/>
                    </a:lnTo>
                    <a:lnTo>
                      <a:pt x="159" y="720"/>
                    </a:lnTo>
                    <a:lnTo>
                      <a:pt x="159" y="720"/>
                    </a:lnTo>
                    <a:lnTo>
                      <a:pt x="158" y="720"/>
                    </a:lnTo>
                    <a:lnTo>
                      <a:pt x="158" y="720"/>
                    </a:lnTo>
                    <a:lnTo>
                      <a:pt x="158" y="720"/>
                    </a:lnTo>
                    <a:lnTo>
                      <a:pt x="158" y="720"/>
                    </a:lnTo>
                    <a:lnTo>
                      <a:pt x="156" y="719"/>
                    </a:lnTo>
                    <a:lnTo>
                      <a:pt x="156" y="719"/>
                    </a:lnTo>
                    <a:lnTo>
                      <a:pt x="156" y="719"/>
                    </a:lnTo>
                    <a:lnTo>
                      <a:pt x="156" y="720"/>
                    </a:lnTo>
                    <a:lnTo>
                      <a:pt x="156" y="720"/>
                    </a:lnTo>
                    <a:lnTo>
                      <a:pt x="156" y="720"/>
                    </a:lnTo>
                    <a:lnTo>
                      <a:pt x="156" y="720"/>
                    </a:lnTo>
                    <a:lnTo>
                      <a:pt x="156" y="720"/>
                    </a:lnTo>
                    <a:lnTo>
                      <a:pt x="156" y="722"/>
                    </a:lnTo>
                    <a:lnTo>
                      <a:pt x="154" y="722"/>
                    </a:lnTo>
                    <a:lnTo>
                      <a:pt x="154" y="722"/>
                    </a:lnTo>
                    <a:lnTo>
                      <a:pt x="154" y="722"/>
                    </a:lnTo>
                    <a:lnTo>
                      <a:pt x="154" y="722"/>
                    </a:lnTo>
                    <a:lnTo>
                      <a:pt x="152" y="722"/>
                    </a:lnTo>
                    <a:lnTo>
                      <a:pt x="152" y="722"/>
                    </a:lnTo>
                    <a:lnTo>
                      <a:pt x="152" y="722"/>
                    </a:lnTo>
                    <a:lnTo>
                      <a:pt x="152" y="722"/>
                    </a:lnTo>
                    <a:lnTo>
                      <a:pt x="152" y="722"/>
                    </a:lnTo>
                    <a:lnTo>
                      <a:pt x="152" y="722"/>
                    </a:lnTo>
                    <a:lnTo>
                      <a:pt x="150" y="722"/>
                    </a:lnTo>
                    <a:lnTo>
                      <a:pt x="150" y="724"/>
                    </a:lnTo>
                    <a:lnTo>
                      <a:pt x="150" y="724"/>
                    </a:lnTo>
                    <a:lnTo>
                      <a:pt x="150" y="724"/>
                    </a:lnTo>
                    <a:lnTo>
                      <a:pt x="150" y="724"/>
                    </a:lnTo>
                    <a:lnTo>
                      <a:pt x="148" y="724"/>
                    </a:lnTo>
                    <a:lnTo>
                      <a:pt x="148" y="724"/>
                    </a:lnTo>
                    <a:lnTo>
                      <a:pt x="148" y="724"/>
                    </a:lnTo>
                    <a:lnTo>
                      <a:pt x="148" y="724"/>
                    </a:lnTo>
                    <a:lnTo>
                      <a:pt x="148" y="724"/>
                    </a:lnTo>
                    <a:lnTo>
                      <a:pt x="148" y="726"/>
                    </a:lnTo>
                    <a:lnTo>
                      <a:pt x="148" y="726"/>
                    </a:lnTo>
                    <a:lnTo>
                      <a:pt x="148" y="726"/>
                    </a:lnTo>
                    <a:lnTo>
                      <a:pt x="148" y="726"/>
                    </a:lnTo>
                    <a:lnTo>
                      <a:pt x="147" y="726"/>
                    </a:lnTo>
                    <a:lnTo>
                      <a:pt x="147" y="726"/>
                    </a:lnTo>
                    <a:lnTo>
                      <a:pt x="147" y="726"/>
                    </a:lnTo>
                    <a:lnTo>
                      <a:pt x="147" y="726"/>
                    </a:lnTo>
                    <a:lnTo>
                      <a:pt x="145" y="728"/>
                    </a:lnTo>
                    <a:lnTo>
                      <a:pt x="145" y="728"/>
                    </a:lnTo>
                    <a:lnTo>
                      <a:pt x="145" y="728"/>
                    </a:lnTo>
                    <a:lnTo>
                      <a:pt x="143" y="728"/>
                    </a:lnTo>
                    <a:lnTo>
                      <a:pt x="143" y="728"/>
                    </a:lnTo>
                    <a:lnTo>
                      <a:pt x="143" y="728"/>
                    </a:lnTo>
                    <a:lnTo>
                      <a:pt x="143" y="728"/>
                    </a:lnTo>
                    <a:lnTo>
                      <a:pt x="143" y="728"/>
                    </a:lnTo>
                    <a:lnTo>
                      <a:pt x="141" y="728"/>
                    </a:lnTo>
                    <a:lnTo>
                      <a:pt x="141" y="728"/>
                    </a:lnTo>
                    <a:lnTo>
                      <a:pt x="141" y="728"/>
                    </a:lnTo>
                    <a:lnTo>
                      <a:pt x="141" y="728"/>
                    </a:lnTo>
                    <a:lnTo>
                      <a:pt x="141" y="729"/>
                    </a:lnTo>
                    <a:lnTo>
                      <a:pt x="141" y="729"/>
                    </a:lnTo>
                    <a:lnTo>
                      <a:pt x="141" y="729"/>
                    </a:lnTo>
                    <a:lnTo>
                      <a:pt x="141" y="729"/>
                    </a:lnTo>
                    <a:lnTo>
                      <a:pt x="141" y="729"/>
                    </a:lnTo>
                    <a:lnTo>
                      <a:pt x="141" y="729"/>
                    </a:lnTo>
                    <a:lnTo>
                      <a:pt x="139" y="729"/>
                    </a:lnTo>
                    <a:lnTo>
                      <a:pt x="139" y="731"/>
                    </a:lnTo>
                    <a:lnTo>
                      <a:pt x="139" y="729"/>
                    </a:lnTo>
                    <a:lnTo>
                      <a:pt x="139" y="729"/>
                    </a:lnTo>
                    <a:lnTo>
                      <a:pt x="139" y="729"/>
                    </a:lnTo>
                    <a:lnTo>
                      <a:pt x="139" y="729"/>
                    </a:lnTo>
                    <a:lnTo>
                      <a:pt x="138" y="729"/>
                    </a:lnTo>
                    <a:lnTo>
                      <a:pt x="138" y="729"/>
                    </a:lnTo>
                    <a:lnTo>
                      <a:pt x="138" y="731"/>
                    </a:lnTo>
                    <a:lnTo>
                      <a:pt x="138" y="731"/>
                    </a:lnTo>
                    <a:lnTo>
                      <a:pt x="138" y="731"/>
                    </a:lnTo>
                    <a:lnTo>
                      <a:pt x="138" y="731"/>
                    </a:lnTo>
                    <a:lnTo>
                      <a:pt x="138" y="731"/>
                    </a:lnTo>
                    <a:lnTo>
                      <a:pt x="136" y="731"/>
                    </a:lnTo>
                    <a:lnTo>
                      <a:pt x="136" y="731"/>
                    </a:lnTo>
                    <a:lnTo>
                      <a:pt x="136" y="731"/>
                    </a:lnTo>
                    <a:lnTo>
                      <a:pt x="136" y="731"/>
                    </a:lnTo>
                    <a:lnTo>
                      <a:pt x="136" y="731"/>
                    </a:lnTo>
                    <a:lnTo>
                      <a:pt x="136" y="731"/>
                    </a:lnTo>
                    <a:lnTo>
                      <a:pt x="134" y="731"/>
                    </a:lnTo>
                    <a:lnTo>
                      <a:pt x="134" y="733"/>
                    </a:lnTo>
                    <a:lnTo>
                      <a:pt x="134" y="733"/>
                    </a:lnTo>
                    <a:lnTo>
                      <a:pt x="134" y="733"/>
                    </a:lnTo>
                    <a:lnTo>
                      <a:pt x="134" y="733"/>
                    </a:lnTo>
                    <a:lnTo>
                      <a:pt x="134" y="733"/>
                    </a:lnTo>
                    <a:lnTo>
                      <a:pt x="134" y="733"/>
                    </a:lnTo>
                    <a:lnTo>
                      <a:pt x="134" y="733"/>
                    </a:lnTo>
                    <a:lnTo>
                      <a:pt x="134" y="733"/>
                    </a:lnTo>
                    <a:lnTo>
                      <a:pt x="134" y="733"/>
                    </a:lnTo>
                    <a:lnTo>
                      <a:pt x="134" y="735"/>
                    </a:lnTo>
                    <a:lnTo>
                      <a:pt x="134" y="735"/>
                    </a:lnTo>
                    <a:lnTo>
                      <a:pt x="134" y="735"/>
                    </a:lnTo>
                    <a:lnTo>
                      <a:pt x="134" y="735"/>
                    </a:lnTo>
                    <a:lnTo>
                      <a:pt x="134" y="735"/>
                    </a:lnTo>
                    <a:lnTo>
                      <a:pt x="134" y="735"/>
                    </a:lnTo>
                    <a:lnTo>
                      <a:pt x="132" y="735"/>
                    </a:lnTo>
                    <a:lnTo>
                      <a:pt x="132" y="735"/>
                    </a:lnTo>
                    <a:lnTo>
                      <a:pt x="132" y="735"/>
                    </a:lnTo>
                    <a:lnTo>
                      <a:pt x="132" y="737"/>
                    </a:lnTo>
                    <a:lnTo>
                      <a:pt x="132" y="737"/>
                    </a:lnTo>
                    <a:lnTo>
                      <a:pt x="132" y="737"/>
                    </a:lnTo>
                    <a:lnTo>
                      <a:pt x="132" y="737"/>
                    </a:lnTo>
                    <a:lnTo>
                      <a:pt x="132" y="737"/>
                    </a:lnTo>
                    <a:lnTo>
                      <a:pt x="132" y="737"/>
                    </a:lnTo>
                    <a:lnTo>
                      <a:pt x="130" y="737"/>
                    </a:lnTo>
                    <a:lnTo>
                      <a:pt x="130" y="737"/>
                    </a:lnTo>
                    <a:lnTo>
                      <a:pt x="130" y="737"/>
                    </a:lnTo>
                    <a:lnTo>
                      <a:pt x="130" y="737"/>
                    </a:lnTo>
                    <a:lnTo>
                      <a:pt x="130" y="737"/>
                    </a:lnTo>
                    <a:lnTo>
                      <a:pt x="130" y="739"/>
                    </a:lnTo>
                    <a:lnTo>
                      <a:pt x="130" y="739"/>
                    </a:lnTo>
                    <a:lnTo>
                      <a:pt x="129" y="739"/>
                    </a:lnTo>
                    <a:lnTo>
                      <a:pt x="129" y="739"/>
                    </a:lnTo>
                    <a:lnTo>
                      <a:pt x="129" y="739"/>
                    </a:lnTo>
                    <a:lnTo>
                      <a:pt x="127" y="739"/>
                    </a:lnTo>
                    <a:lnTo>
                      <a:pt x="127" y="739"/>
                    </a:lnTo>
                    <a:lnTo>
                      <a:pt x="127" y="739"/>
                    </a:lnTo>
                    <a:lnTo>
                      <a:pt x="127" y="737"/>
                    </a:lnTo>
                    <a:lnTo>
                      <a:pt x="127" y="737"/>
                    </a:lnTo>
                    <a:lnTo>
                      <a:pt x="127" y="739"/>
                    </a:lnTo>
                    <a:lnTo>
                      <a:pt x="127" y="739"/>
                    </a:lnTo>
                    <a:lnTo>
                      <a:pt x="127" y="739"/>
                    </a:lnTo>
                    <a:lnTo>
                      <a:pt x="127" y="739"/>
                    </a:lnTo>
                    <a:lnTo>
                      <a:pt x="127" y="739"/>
                    </a:lnTo>
                    <a:lnTo>
                      <a:pt x="127" y="739"/>
                    </a:lnTo>
                    <a:lnTo>
                      <a:pt x="125" y="739"/>
                    </a:lnTo>
                    <a:lnTo>
                      <a:pt x="125" y="739"/>
                    </a:lnTo>
                    <a:lnTo>
                      <a:pt x="125" y="739"/>
                    </a:lnTo>
                    <a:lnTo>
                      <a:pt x="125" y="739"/>
                    </a:lnTo>
                    <a:lnTo>
                      <a:pt x="125" y="739"/>
                    </a:lnTo>
                    <a:lnTo>
                      <a:pt x="125" y="739"/>
                    </a:lnTo>
                    <a:lnTo>
                      <a:pt x="125" y="739"/>
                    </a:lnTo>
                    <a:lnTo>
                      <a:pt x="123" y="739"/>
                    </a:lnTo>
                    <a:lnTo>
                      <a:pt x="123" y="739"/>
                    </a:lnTo>
                    <a:lnTo>
                      <a:pt x="123" y="739"/>
                    </a:lnTo>
                    <a:lnTo>
                      <a:pt x="123" y="739"/>
                    </a:lnTo>
                    <a:lnTo>
                      <a:pt x="121" y="739"/>
                    </a:lnTo>
                    <a:lnTo>
                      <a:pt x="121" y="739"/>
                    </a:lnTo>
                    <a:lnTo>
                      <a:pt x="121" y="739"/>
                    </a:lnTo>
                    <a:lnTo>
                      <a:pt x="121" y="739"/>
                    </a:lnTo>
                    <a:lnTo>
                      <a:pt x="120" y="739"/>
                    </a:lnTo>
                    <a:lnTo>
                      <a:pt x="120" y="740"/>
                    </a:lnTo>
                    <a:lnTo>
                      <a:pt x="120" y="740"/>
                    </a:lnTo>
                    <a:lnTo>
                      <a:pt x="118" y="740"/>
                    </a:lnTo>
                    <a:lnTo>
                      <a:pt x="118" y="740"/>
                    </a:lnTo>
                    <a:lnTo>
                      <a:pt x="118" y="740"/>
                    </a:lnTo>
                    <a:lnTo>
                      <a:pt x="118" y="739"/>
                    </a:lnTo>
                    <a:lnTo>
                      <a:pt x="118" y="739"/>
                    </a:lnTo>
                    <a:lnTo>
                      <a:pt x="118" y="739"/>
                    </a:lnTo>
                    <a:lnTo>
                      <a:pt x="118" y="739"/>
                    </a:lnTo>
                    <a:lnTo>
                      <a:pt x="116" y="739"/>
                    </a:lnTo>
                    <a:lnTo>
                      <a:pt x="116" y="740"/>
                    </a:lnTo>
                    <a:lnTo>
                      <a:pt x="116" y="740"/>
                    </a:lnTo>
                    <a:lnTo>
                      <a:pt x="116" y="740"/>
                    </a:lnTo>
                    <a:lnTo>
                      <a:pt x="116" y="740"/>
                    </a:lnTo>
                    <a:lnTo>
                      <a:pt x="116" y="740"/>
                    </a:lnTo>
                    <a:lnTo>
                      <a:pt x="116" y="742"/>
                    </a:lnTo>
                    <a:lnTo>
                      <a:pt x="114" y="742"/>
                    </a:lnTo>
                    <a:lnTo>
                      <a:pt x="114" y="742"/>
                    </a:lnTo>
                    <a:lnTo>
                      <a:pt x="114" y="742"/>
                    </a:lnTo>
                    <a:lnTo>
                      <a:pt x="112" y="742"/>
                    </a:lnTo>
                    <a:lnTo>
                      <a:pt x="112" y="742"/>
                    </a:lnTo>
                    <a:lnTo>
                      <a:pt x="112" y="742"/>
                    </a:lnTo>
                    <a:lnTo>
                      <a:pt x="111" y="742"/>
                    </a:lnTo>
                    <a:lnTo>
                      <a:pt x="111" y="742"/>
                    </a:lnTo>
                    <a:lnTo>
                      <a:pt x="111" y="742"/>
                    </a:lnTo>
                    <a:lnTo>
                      <a:pt x="111" y="742"/>
                    </a:lnTo>
                    <a:lnTo>
                      <a:pt x="111" y="742"/>
                    </a:lnTo>
                    <a:lnTo>
                      <a:pt x="111" y="744"/>
                    </a:lnTo>
                    <a:lnTo>
                      <a:pt x="111" y="744"/>
                    </a:lnTo>
                    <a:lnTo>
                      <a:pt x="111" y="744"/>
                    </a:lnTo>
                    <a:lnTo>
                      <a:pt x="111" y="744"/>
                    </a:lnTo>
                    <a:lnTo>
                      <a:pt x="111" y="744"/>
                    </a:lnTo>
                    <a:lnTo>
                      <a:pt x="111" y="744"/>
                    </a:lnTo>
                    <a:lnTo>
                      <a:pt x="111" y="744"/>
                    </a:lnTo>
                    <a:lnTo>
                      <a:pt x="111" y="746"/>
                    </a:lnTo>
                    <a:lnTo>
                      <a:pt x="111" y="746"/>
                    </a:lnTo>
                    <a:lnTo>
                      <a:pt x="111" y="746"/>
                    </a:lnTo>
                    <a:lnTo>
                      <a:pt x="111" y="746"/>
                    </a:lnTo>
                    <a:lnTo>
                      <a:pt x="111" y="746"/>
                    </a:lnTo>
                    <a:lnTo>
                      <a:pt x="111" y="746"/>
                    </a:lnTo>
                    <a:lnTo>
                      <a:pt x="111" y="746"/>
                    </a:lnTo>
                    <a:lnTo>
                      <a:pt x="111" y="746"/>
                    </a:lnTo>
                    <a:lnTo>
                      <a:pt x="111" y="746"/>
                    </a:lnTo>
                    <a:lnTo>
                      <a:pt x="111" y="746"/>
                    </a:lnTo>
                    <a:lnTo>
                      <a:pt x="111" y="748"/>
                    </a:lnTo>
                    <a:lnTo>
                      <a:pt x="111" y="748"/>
                    </a:lnTo>
                    <a:lnTo>
                      <a:pt x="112" y="748"/>
                    </a:lnTo>
                    <a:lnTo>
                      <a:pt x="112" y="748"/>
                    </a:lnTo>
                    <a:lnTo>
                      <a:pt x="111" y="748"/>
                    </a:lnTo>
                    <a:lnTo>
                      <a:pt x="111" y="748"/>
                    </a:lnTo>
                    <a:lnTo>
                      <a:pt x="111" y="748"/>
                    </a:lnTo>
                    <a:lnTo>
                      <a:pt x="109" y="748"/>
                    </a:lnTo>
                    <a:lnTo>
                      <a:pt x="109" y="748"/>
                    </a:lnTo>
                    <a:lnTo>
                      <a:pt x="109" y="748"/>
                    </a:lnTo>
                    <a:lnTo>
                      <a:pt x="109" y="748"/>
                    </a:lnTo>
                    <a:lnTo>
                      <a:pt x="109" y="748"/>
                    </a:lnTo>
                    <a:lnTo>
                      <a:pt x="109" y="748"/>
                    </a:lnTo>
                    <a:lnTo>
                      <a:pt x="109" y="746"/>
                    </a:lnTo>
                    <a:lnTo>
                      <a:pt x="109" y="746"/>
                    </a:lnTo>
                    <a:lnTo>
                      <a:pt x="109" y="746"/>
                    </a:lnTo>
                    <a:lnTo>
                      <a:pt x="107" y="746"/>
                    </a:lnTo>
                    <a:lnTo>
                      <a:pt x="107" y="746"/>
                    </a:lnTo>
                    <a:lnTo>
                      <a:pt x="107" y="746"/>
                    </a:lnTo>
                    <a:lnTo>
                      <a:pt x="107" y="746"/>
                    </a:lnTo>
                    <a:lnTo>
                      <a:pt x="107" y="746"/>
                    </a:lnTo>
                    <a:lnTo>
                      <a:pt x="107" y="746"/>
                    </a:lnTo>
                    <a:lnTo>
                      <a:pt x="107" y="744"/>
                    </a:lnTo>
                    <a:lnTo>
                      <a:pt x="107" y="744"/>
                    </a:lnTo>
                    <a:lnTo>
                      <a:pt x="107" y="744"/>
                    </a:lnTo>
                    <a:lnTo>
                      <a:pt x="107" y="744"/>
                    </a:lnTo>
                    <a:lnTo>
                      <a:pt x="107" y="744"/>
                    </a:lnTo>
                    <a:lnTo>
                      <a:pt x="107" y="744"/>
                    </a:lnTo>
                    <a:lnTo>
                      <a:pt x="107" y="744"/>
                    </a:lnTo>
                    <a:lnTo>
                      <a:pt x="105" y="746"/>
                    </a:lnTo>
                    <a:lnTo>
                      <a:pt x="105" y="746"/>
                    </a:lnTo>
                    <a:lnTo>
                      <a:pt x="105" y="746"/>
                    </a:lnTo>
                    <a:lnTo>
                      <a:pt x="105" y="748"/>
                    </a:lnTo>
                    <a:lnTo>
                      <a:pt x="105" y="748"/>
                    </a:lnTo>
                    <a:lnTo>
                      <a:pt x="105" y="748"/>
                    </a:lnTo>
                    <a:lnTo>
                      <a:pt x="107" y="748"/>
                    </a:lnTo>
                    <a:lnTo>
                      <a:pt x="107" y="748"/>
                    </a:lnTo>
                    <a:lnTo>
                      <a:pt x="107" y="748"/>
                    </a:lnTo>
                    <a:lnTo>
                      <a:pt x="107" y="748"/>
                    </a:lnTo>
                    <a:lnTo>
                      <a:pt x="107" y="749"/>
                    </a:lnTo>
                    <a:lnTo>
                      <a:pt x="107" y="749"/>
                    </a:lnTo>
                    <a:lnTo>
                      <a:pt x="105" y="749"/>
                    </a:lnTo>
                    <a:lnTo>
                      <a:pt x="105" y="749"/>
                    </a:lnTo>
                    <a:lnTo>
                      <a:pt x="105" y="749"/>
                    </a:lnTo>
                    <a:lnTo>
                      <a:pt x="105" y="749"/>
                    </a:lnTo>
                    <a:lnTo>
                      <a:pt x="105" y="749"/>
                    </a:lnTo>
                    <a:lnTo>
                      <a:pt x="105" y="749"/>
                    </a:lnTo>
                    <a:lnTo>
                      <a:pt x="105" y="749"/>
                    </a:lnTo>
                    <a:lnTo>
                      <a:pt x="107" y="749"/>
                    </a:lnTo>
                    <a:lnTo>
                      <a:pt x="107" y="749"/>
                    </a:lnTo>
                    <a:lnTo>
                      <a:pt x="107" y="751"/>
                    </a:lnTo>
                    <a:lnTo>
                      <a:pt x="107" y="751"/>
                    </a:lnTo>
                    <a:lnTo>
                      <a:pt x="105" y="751"/>
                    </a:lnTo>
                    <a:lnTo>
                      <a:pt x="105" y="751"/>
                    </a:lnTo>
                    <a:lnTo>
                      <a:pt x="105" y="751"/>
                    </a:lnTo>
                    <a:lnTo>
                      <a:pt x="103" y="751"/>
                    </a:lnTo>
                    <a:lnTo>
                      <a:pt x="103" y="751"/>
                    </a:lnTo>
                    <a:lnTo>
                      <a:pt x="105" y="749"/>
                    </a:lnTo>
                    <a:lnTo>
                      <a:pt x="105" y="749"/>
                    </a:lnTo>
                    <a:lnTo>
                      <a:pt x="105" y="749"/>
                    </a:lnTo>
                    <a:lnTo>
                      <a:pt x="103" y="749"/>
                    </a:lnTo>
                    <a:lnTo>
                      <a:pt x="103" y="749"/>
                    </a:lnTo>
                    <a:lnTo>
                      <a:pt x="103" y="749"/>
                    </a:lnTo>
                    <a:lnTo>
                      <a:pt x="103" y="749"/>
                    </a:lnTo>
                    <a:lnTo>
                      <a:pt x="101" y="749"/>
                    </a:lnTo>
                    <a:lnTo>
                      <a:pt x="101" y="749"/>
                    </a:lnTo>
                    <a:lnTo>
                      <a:pt x="101" y="749"/>
                    </a:lnTo>
                    <a:lnTo>
                      <a:pt x="101" y="751"/>
                    </a:lnTo>
                    <a:lnTo>
                      <a:pt x="101" y="751"/>
                    </a:lnTo>
                    <a:lnTo>
                      <a:pt x="101" y="751"/>
                    </a:lnTo>
                    <a:lnTo>
                      <a:pt x="101" y="753"/>
                    </a:lnTo>
                    <a:lnTo>
                      <a:pt x="101" y="753"/>
                    </a:lnTo>
                    <a:lnTo>
                      <a:pt x="101" y="753"/>
                    </a:lnTo>
                    <a:lnTo>
                      <a:pt x="101" y="753"/>
                    </a:lnTo>
                    <a:lnTo>
                      <a:pt x="101" y="753"/>
                    </a:lnTo>
                    <a:lnTo>
                      <a:pt x="100" y="753"/>
                    </a:lnTo>
                    <a:lnTo>
                      <a:pt x="100" y="753"/>
                    </a:lnTo>
                    <a:lnTo>
                      <a:pt x="100" y="753"/>
                    </a:lnTo>
                    <a:lnTo>
                      <a:pt x="100" y="753"/>
                    </a:lnTo>
                    <a:lnTo>
                      <a:pt x="100" y="753"/>
                    </a:lnTo>
                    <a:lnTo>
                      <a:pt x="98" y="751"/>
                    </a:lnTo>
                    <a:lnTo>
                      <a:pt x="98" y="751"/>
                    </a:lnTo>
                    <a:lnTo>
                      <a:pt x="98" y="751"/>
                    </a:lnTo>
                    <a:lnTo>
                      <a:pt x="96" y="751"/>
                    </a:lnTo>
                    <a:lnTo>
                      <a:pt x="96" y="751"/>
                    </a:lnTo>
                    <a:lnTo>
                      <a:pt x="96" y="751"/>
                    </a:lnTo>
                    <a:lnTo>
                      <a:pt x="94" y="751"/>
                    </a:lnTo>
                    <a:lnTo>
                      <a:pt x="94" y="751"/>
                    </a:lnTo>
                    <a:lnTo>
                      <a:pt x="94" y="753"/>
                    </a:lnTo>
                    <a:lnTo>
                      <a:pt x="94" y="753"/>
                    </a:lnTo>
                    <a:lnTo>
                      <a:pt x="94" y="753"/>
                    </a:lnTo>
                    <a:lnTo>
                      <a:pt x="94" y="753"/>
                    </a:lnTo>
                    <a:lnTo>
                      <a:pt x="94" y="753"/>
                    </a:lnTo>
                    <a:lnTo>
                      <a:pt x="94" y="753"/>
                    </a:lnTo>
                    <a:lnTo>
                      <a:pt x="92" y="753"/>
                    </a:lnTo>
                    <a:lnTo>
                      <a:pt x="92" y="753"/>
                    </a:lnTo>
                    <a:lnTo>
                      <a:pt x="94" y="753"/>
                    </a:lnTo>
                    <a:lnTo>
                      <a:pt x="94" y="753"/>
                    </a:lnTo>
                    <a:lnTo>
                      <a:pt x="94" y="753"/>
                    </a:lnTo>
                    <a:lnTo>
                      <a:pt x="92" y="755"/>
                    </a:lnTo>
                    <a:lnTo>
                      <a:pt x="92" y="755"/>
                    </a:lnTo>
                    <a:lnTo>
                      <a:pt x="92" y="755"/>
                    </a:lnTo>
                    <a:lnTo>
                      <a:pt x="92" y="755"/>
                    </a:lnTo>
                    <a:lnTo>
                      <a:pt x="92" y="755"/>
                    </a:lnTo>
                    <a:lnTo>
                      <a:pt x="92" y="755"/>
                    </a:lnTo>
                    <a:lnTo>
                      <a:pt x="92" y="753"/>
                    </a:lnTo>
                    <a:lnTo>
                      <a:pt x="92" y="753"/>
                    </a:lnTo>
                    <a:lnTo>
                      <a:pt x="92" y="753"/>
                    </a:lnTo>
                    <a:lnTo>
                      <a:pt x="92" y="753"/>
                    </a:lnTo>
                    <a:lnTo>
                      <a:pt x="92" y="753"/>
                    </a:lnTo>
                    <a:lnTo>
                      <a:pt x="91" y="753"/>
                    </a:lnTo>
                    <a:lnTo>
                      <a:pt x="91" y="753"/>
                    </a:lnTo>
                    <a:lnTo>
                      <a:pt x="91" y="753"/>
                    </a:lnTo>
                    <a:lnTo>
                      <a:pt x="91" y="753"/>
                    </a:lnTo>
                    <a:lnTo>
                      <a:pt x="89" y="753"/>
                    </a:lnTo>
                    <a:lnTo>
                      <a:pt x="89" y="753"/>
                    </a:lnTo>
                    <a:lnTo>
                      <a:pt x="91" y="753"/>
                    </a:lnTo>
                    <a:lnTo>
                      <a:pt x="91" y="755"/>
                    </a:lnTo>
                    <a:lnTo>
                      <a:pt x="91" y="755"/>
                    </a:lnTo>
                    <a:lnTo>
                      <a:pt x="91" y="755"/>
                    </a:lnTo>
                    <a:lnTo>
                      <a:pt x="91" y="755"/>
                    </a:lnTo>
                    <a:lnTo>
                      <a:pt x="91" y="755"/>
                    </a:lnTo>
                    <a:lnTo>
                      <a:pt x="89" y="755"/>
                    </a:lnTo>
                    <a:lnTo>
                      <a:pt x="89" y="755"/>
                    </a:lnTo>
                    <a:lnTo>
                      <a:pt x="89" y="755"/>
                    </a:lnTo>
                    <a:lnTo>
                      <a:pt x="89" y="757"/>
                    </a:lnTo>
                    <a:lnTo>
                      <a:pt x="89" y="757"/>
                    </a:lnTo>
                    <a:lnTo>
                      <a:pt x="89" y="757"/>
                    </a:lnTo>
                    <a:lnTo>
                      <a:pt x="89" y="757"/>
                    </a:lnTo>
                    <a:lnTo>
                      <a:pt x="87" y="757"/>
                    </a:lnTo>
                    <a:lnTo>
                      <a:pt x="87" y="757"/>
                    </a:lnTo>
                    <a:lnTo>
                      <a:pt x="87" y="757"/>
                    </a:lnTo>
                    <a:lnTo>
                      <a:pt x="87" y="757"/>
                    </a:lnTo>
                    <a:lnTo>
                      <a:pt x="87" y="757"/>
                    </a:lnTo>
                    <a:lnTo>
                      <a:pt x="87" y="757"/>
                    </a:lnTo>
                    <a:lnTo>
                      <a:pt x="87" y="757"/>
                    </a:lnTo>
                    <a:lnTo>
                      <a:pt x="87" y="757"/>
                    </a:lnTo>
                    <a:lnTo>
                      <a:pt x="85" y="757"/>
                    </a:lnTo>
                    <a:lnTo>
                      <a:pt x="85" y="757"/>
                    </a:lnTo>
                    <a:lnTo>
                      <a:pt x="85" y="757"/>
                    </a:lnTo>
                    <a:lnTo>
                      <a:pt x="85" y="757"/>
                    </a:lnTo>
                    <a:lnTo>
                      <a:pt x="85" y="757"/>
                    </a:lnTo>
                    <a:lnTo>
                      <a:pt x="85" y="757"/>
                    </a:lnTo>
                    <a:lnTo>
                      <a:pt x="83" y="757"/>
                    </a:lnTo>
                    <a:lnTo>
                      <a:pt x="83" y="757"/>
                    </a:lnTo>
                    <a:lnTo>
                      <a:pt x="83" y="758"/>
                    </a:lnTo>
                    <a:lnTo>
                      <a:pt x="83" y="758"/>
                    </a:lnTo>
                    <a:lnTo>
                      <a:pt x="83" y="758"/>
                    </a:lnTo>
                    <a:lnTo>
                      <a:pt x="83" y="758"/>
                    </a:lnTo>
                    <a:lnTo>
                      <a:pt x="83" y="758"/>
                    </a:lnTo>
                    <a:lnTo>
                      <a:pt x="85" y="758"/>
                    </a:lnTo>
                    <a:lnTo>
                      <a:pt x="85" y="758"/>
                    </a:lnTo>
                    <a:lnTo>
                      <a:pt x="85" y="758"/>
                    </a:lnTo>
                    <a:lnTo>
                      <a:pt x="85" y="758"/>
                    </a:lnTo>
                    <a:lnTo>
                      <a:pt x="85" y="758"/>
                    </a:lnTo>
                    <a:lnTo>
                      <a:pt x="85" y="758"/>
                    </a:lnTo>
                    <a:lnTo>
                      <a:pt x="87" y="758"/>
                    </a:lnTo>
                    <a:lnTo>
                      <a:pt x="87" y="758"/>
                    </a:lnTo>
                    <a:lnTo>
                      <a:pt x="87" y="758"/>
                    </a:lnTo>
                    <a:lnTo>
                      <a:pt x="87" y="758"/>
                    </a:lnTo>
                    <a:lnTo>
                      <a:pt x="87" y="758"/>
                    </a:lnTo>
                    <a:lnTo>
                      <a:pt x="87" y="760"/>
                    </a:lnTo>
                    <a:lnTo>
                      <a:pt x="87" y="760"/>
                    </a:lnTo>
                    <a:lnTo>
                      <a:pt x="87" y="760"/>
                    </a:lnTo>
                    <a:lnTo>
                      <a:pt x="87" y="760"/>
                    </a:lnTo>
                    <a:lnTo>
                      <a:pt x="87" y="760"/>
                    </a:lnTo>
                    <a:lnTo>
                      <a:pt x="87" y="760"/>
                    </a:lnTo>
                    <a:lnTo>
                      <a:pt x="87" y="762"/>
                    </a:lnTo>
                    <a:lnTo>
                      <a:pt x="87" y="762"/>
                    </a:lnTo>
                    <a:lnTo>
                      <a:pt x="87" y="762"/>
                    </a:lnTo>
                    <a:lnTo>
                      <a:pt x="87" y="762"/>
                    </a:lnTo>
                    <a:lnTo>
                      <a:pt x="87" y="762"/>
                    </a:lnTo>
                    <a:lnTo>
                      <a:pt x="87" y="762"/>
                    </a:lnTo>
                    <a:lnTo>
                      <a:pt x="87" y="764"/>
                    </a:lnTo>
                    <a:lnTo>
                      <a:pt x="87" y="764"/>
                    </a:lnTo>
                    <a:lnTo>
                      <a:pt x="87" y="764"/>
                    </a:lnTo>
                    <a:lnTo>
                      <a:pt x="85" y="764"/>
                    </a:lnTo>
                    <a:lnTo>
                      <a:pt x="85" y="764"/>
                    </a:lnTo>
                    <a:lnTo>
                      <a:pt x="85" y="764"/>
                    </a:lnTo>
                    <a:lnTo>
                      <a:pt x="85" y="764"/>
                    </a:lnTo>
                    <a:lnTo>
                      <a:pt x="83" y="764"/>
                    </a:lnTo>
                    <a:lnTo>
                      <a:pt x="83" y="764"/>
                    </a:lnTo>
                    <a:lnTo>
                      <a:pt x="83" y="764"/>
                    </a:lnTo>
                    <a:lnTo>
                      <a:pt x="83" y="764"/>
                    </a:lnTo>
                    <a:lnTo>
                      <a:pt x="83" y="764"/>
                    </a:lnTo>
                    <a:lnTo>
                      <a:pt x="83" y="764"/>
                    </a:lnTo>
                    <a:lnTo>
                      <a:pt x="82" y="764"/>
                    </a:lnTo>
                    <a:lnTo>
                      <a:pt x="82" y="764"/>
                    </a:lnTo>
                    <a:lnTo>
                      <a:pt x="82" y="764"/>
                    </a:lnTo>
                    <a:lnTo>
                      <a:pt x="82" y="766"/>
                    </a:lnTo>
                    <a:lnTo>
                      <a:pt x="82" y="766"/>
                    </a:lnTo>
                    <a:lnTo>
                      <a:pt x="82" y="766"/>
                    </a:lnTo>
                    <a:lnTo>
                      <a:pt x="82" y="766"/>
                    </a:lnTo>
                    <a:lnTo>
                      <a:pt x="82" y="766"/>
                    </a:lnTo>
                    <a:lnTo>
                      <a:pt x="82" y="766"/>
                    </a:lnTo>
                    <a:lnTo>
                      <a:pt x="80" y="766"/>
                    </a:lnTo>
                    <a:lnTo>
                      <a:pt x="80" y="766"/>
                    </a:lnTo>
                    <a:lnTo>
                      <a:pt x="78" y="766"/>
                    </a:lnTo>
                    <a:lnTo>
                      <a:pt x="78" y="766"/>
                    </a:lnTo>
                    <a:lnTo>
                      <a:pt x="78" y="767"/>
                    </a:lnTo>
                    <a:lnTo>
                      <a:pt x="78" y="767"/>
                    </a:lnTo>
                    <a:lnTo>
                      <a:pt x="78" y="767"/>
                    </a:lnTo>
                    <a:lnTo>
                      <a:pt x="78" y="767"/>
                    </a:lnTo>
                    <a:lnTo>
                      <a:pt x="78" y="769"/>
                    </a:lnTo>
                    <a:lnTo>
                      <a:pt x="78" y="769"/>
                    </a:lnTo>
                    <a:lnTo>
                      <a:pt x="76" y="769"/>
                    </a:lnTo>
                    <a:lnTo>
                      <a:pt x="76" y="767"/>
                    </a:lnTo>
                    <a:lnTo>
                      <a:pt x="76" y="767"/>
                    </a:lnTo>
                    <a:lnTo>
                      <a:pt x="76" y="767"/>
                    </a:lnTo>
                    <a:lnTo>
                      <a:pt x="76" y="767"/>
                    </a:lnTo>
                    <a:lnTo>
                      <a:pt x="76" y="767"/>
                    </a:lnTo>
                    <a:lnTo>
                      <a:pt x="74" y="767"/>
                    </a:lnTo>
                    <a:lnTo>
                      <a:pt x="74" y="767"/>
                    </a:lnTo>
                    <a:lnTo>
                      <a:pt x="74" y="767"/>
                    </a:lnTo>
                    <a:lnTo>
                      <a:pt x="74" y="767"/>
                    </a:lnTo>
                    <a:lnTo>
                      <a:pt x="74" y="767"/>
                    </a:lnTo>
                    <a:lnTo>
                      <a:pt x="74" y="767"/>
                    </a:lnTo>
                    <a:lnTo>
                      <a:pt x="73" y="767"/>
                    </a:lnTo>
                    <a:lnTo>
                      <a:pt x="73" y="767"/>
                    </a:lnTo>
                    <a:lnTo>
                      <a:pt x="73" y="767"/>
                    </a:lnTo>
                    <a:lnTo>
                      <a:pt x="73" y="767"/>
                    </a:lnTo>
                    <a:lnTo>
                      <a:pt x="71" y="767"/>
                    </a:lnTo>
                    <a:lnTo>
                      <a:pt x="71" y="767"/>
                    </a:lnTo>
                    <a:lnTo>
                      <a:pt x="71" y="767"/>
                    </a:lnTo>
                    <a:lnTo>
                      <a:pt x="71" y="767"/>
                    </a:lnTo>
                    <a:lnTo>
                      <a:pt x="69" y="767"/>
                    </a:lnTo>
                    <a:lnTo>
                      <a:pt x="69" y="767"/>
                    </a:lnTo>
                    <a:lnTo>
                      <a:pt x="69" y="767"/>
                    </a:lnTo>
                    <a:lnTo>
                      <a:pt x="69" y="767"/>
                    </a:lnTo>
                    <a:lnTo>
                      <a:pt x="69" y="767"/>
                    </a:lnTo>
                    <a:lnTo>
                      <a:pt x="67" y="767"/>
                    </a:lnTo>
                    <a:lnTo>
                      <a:pt x="67" y="769"/>
                    </a:lnTo>
                    <a:lnTo>
                      <a:pt x="65" y="767"/>
                    </a:lnTo>
                    <a:lnTo>
                      <a:pt x="65" y="769"/>
                    </a:lnTo>
                    <a:lnTo>
                      <a:pt x="65" y="769"/>
                    </a:lnTo>
                    <a:lnTo>
                      <a:pt x="63" y="769"/>
                    </a:lnTo>
                    <a:lnTo>
                      <a:pt x="63" y="769"/>
                    </a:lnTo>
                    <a:lnTo>
                      <a:pt x="63" y="769"/>
                    </a:lnTo>
                    <a:lnTo>
                      <a:pt x="62" y="769"/>
                    </a:lnTo>
                    <a:lnTo>
                      <a:pt x="62" y="769"/>
                    </a:lnTo>
                    <a:lnTo>
                      <a:pt x="62" y="769"/>
                    </a:lnTo>
                    <a:lnTo>
                      <a:pt x="62" y="769"/>
                    </a:lnTo>
                    <a:lnTo>
                      <a:pt x="62" y="769"/>
                    </a:lnTo>
                    <a:lnTo>
                      <a:pt x="60" y="769"/>
                    </a:lnTo>
                    <a:lnTo>
                      <a:pt x="60" y="769"/>
                    </a:lnTo>
                    <a:lnTo>
                      <a:pt x="60" y="769"/>
                    </a:lnTo>
                    <a:lnTo>
                      <a:pt x="60" y="769"/>
                    </a:lnTo>
                    <a:lnTo>
                      <a:pt x="60" y="771"/>
                    </a:lnTo>
                    <a:lnTo>
                      <a:pt x="60" y="771"/>
                    </a:lnTo>
                    <a:lnTo>
                      <a:pt x="60" y="771"/>
                    </a:lnTo>
                    <a:lnTo>
                      <a:pt x="60" y="771"/>
                    </a:lnTo>
                    <a:lnTo>
                      <a:pt x="58" y="771"/>
                    </a:lnTo>
                    <a:lnTo>
                      <a:pt x="58" y="771"/>
                    </a:lnTo>
                    <a:lnTo>
                      <a:pt x="58" y="771"/>
                    </a:lnTo>
                    <a:lnTo>
                      <a:pt x="58" y="769"/>
                    </a:lnTo>
                    <a:lnTo>
                      <a:pt x="58" y="769"/>
                    </a:lnTo>
                    <a:lnTo>
                      <a:pt x="58" y="769"/>
                    </a:lnTo>
                    <a:lnTo>
                      <a:pt x="58" y="769"/>
                    </a:lnTo>
                    <a:lnTo>
                      <a:pt x="56" y="769"/>
                    </a:lnTo>
                    <a:lnTo>
                      <a:pt x="54" y="769"/>
                    </a:lnTo>
                    <a:lnTo>
                      <a:pt x="54" y="769"/>
                    </a:lnTo>
                    <a:lnTo>
                      <a:pt x="54" y="769"/>
                    </a:lnTo>
                    <a:lnTo>
                      <a:pt x="54" y="769"/>
                    </a:lnTo>
                    <a:lnTo>
                      <a:pt x="54" y="769"/>
                    </a:lnTo>
                    <a:lnTo>
                      <a:pt x="54" y="769"/>
                    </a:lnTo>
                    <a:lnTo>
                      <a:pt x="53" y="769"/>
                    </a:lnTo>
                    <a:lnTo>
                      <a:pt x="53" y="769"/>
                    </a:lnTo>
                    <a:lnTo>
                      <a:pt x="53" y="769"/>
                    </a:lnTo>
                    <a:lnTo>
                      <a:pt x="53" y="769"/>
                    </a:lnTo>
                    <a:lnTo>
                      <a:pt x="53" y="771"/>
                    </a:lnTo>
                    <a:lnTo>
                      <a:pt x="53" y="771"/>
                    </a:lnTo>
                    <a:lnTo>
                      <a:pt x="53" y="771"/>
                    </a:lnTo>
                    <a:lnTo>
                      <a:pt x="53" y="771"/>
                    </a:lnTo>
                    <a:lnTo>
                      <a:pt x="53" y="773"/>
                    </a:lnTo>
                    <a:lnTo>
                      <a:pt x="53" y="773"/>
                    </a:lnTo>
                    <a:lnTo>
                      <a:pt x="51" y="773"/>
                    </a:lnTo>
                    <a:lnTo>
                      <a:pt x="51" y="773"/>
                    </a:lnTo>
                    <a:lnTo>
                      <a:pt x="51" y="773"/>
                    </a:lnTo>
                    <a:lnTo>
                      <a:pt x="51" y="773"/>
                    </a:lnTo>
                    <a:lnTo>
                      <a:pt x="51" y="775"/>
                    </a:lnTo>
                    <a:lnTo>
                      <a:pt x="49" y="775"/>
                    </a:lnTo>
                    <a:lnTo>
                      <a:pt x="49" y="775"/>
                    </a:lnTo>
                    <a:lnTo>
                      <a:pt x="49" y="775"/>
                    </a:lnTo>
                    <a:lnTo>
                      <a:pt x="49" y="775"/>
                    </a:lnTo>
                    <a:lnTo>
                      <a:pt x="49" y="775"/>
                    </a:lnTo>
                    <a:lnTo>
                      <a:pt x="49" y="775"/>
                    </a:lnTo>
                    <a:lnTo>
                      <a:pt x="49" y="775"/>
                    </a:lnTo>
                    <a:lnTo>
                      <a:pt x="47" y="775"/>
                    </a:lnTo>
                    <a:lnTo>
                      <a:pt x="47" y="775"/>
                    </a:lnTo>
                    <a:lnTo>
                      <a:pt x="47" y="775"/>
                    </a:lnTo>
                    <a:lnTo>
                      <a:pt x="47" y="775"/>
                    </a:lnTo>
                    <a:lnTo>
                      <a:pt x="47" y="775"/>
                    </a:lnTo>
                    <a:lnTo>
                      <a:pt x="45" y="775"/>
                    </a:lnTo>
                    <a:lnTo>
                      <a:pt x="45" y="777"/>
                    </a:lnTo>
                    <a:lnTo>
                      <a:pt x="45" y="777"/>
                    </a:lnTo>
                    <a:lnTo>
                      <a:pt x="45" y="777"/>
                    </a:lnTo>
                    <a:lnTo>
                      <a:pt x="44" y="777"/>
                    </a:lnTo>
                    <a:lnTo>
                      <a:pt x="44" y="777"/>
                    </a:lnTo>
                    <a:lnTo>
                      <a:pt x="44" y="775"/>
                    </a:lnTo>
                    <a:lnTo>
                      <a:pt x="44" y="775"/>
                    </a:lnTo>
                    <a:lnTo>
                      <a:pt x="42" y="775"/>
                    </a:lnTo>
                    <a:lnTo>
                      <a:pt x="42" y="775"/>
                    </a:lnTo>
                    <a:lnTo>
                      <a:pt x="42" y="775"/>
                    </a:lnTo>
                    <a:lnTo>
                      <a:pt x="42" y="775"/>
                    </a:lnTo>
                    <a:lnTo>
                      <a:pt x="42" y="775"/>
                    </a:lnTo>
                    <a:lnTo>
                      <a:pt x="42" y="775"/>
                    </a:lnTo>
                    <a:lnTo>
                      <a:pt x="42" y="773"/>
                    </a:lnTo>
                    <a:lnTo>
                      <a:pt x="40" y="773"/>
                    </a:lnTo>
                    <a:lnTo>
                      <a:pt x="40" y="773"/>
                    </a:lnTo>
                    <a:lnTo>
                      <a:pt x="40" y="775"/>
                    </a:lnTo>
                    <a:lnTo>
                      <a:pt x="40" y="775"/>
                    </a:lnTo>
                    <a:lnTo>
                      <a:pt x="40" y="775"/>
                    </a:lnTo>
                    <a:lnTo>
                      <a:pt x="40" y="775"/>
                    </a:lnTo>
                    <a:lnTo>
                      <a:pt x="38" y="775"/>
                    </a:lnTo>
                    <a:lnTo>
                      <a:pt x="38" y="775"/>
                    </a:lnTo>
                    <a:lnTo>
                      <a:pt x="36" y="775"/>
                    </a:lnTo>
                    <a:lnTo>
                      <a:pt x="36" y="775"/>
                    </a:lnTo>
                    <a:lnTo>
                      <a:pt x="36" y="775"/>
                    </a:lnTo>
                    <a:lnTo>
                      <a:pt x="35" y="775"/>
                    </a:lnTo>
                    <a:lnTo>
                      <a:pt x="35" y="775"/>
                    </a:lnTo>
                    <a:lnTo>
                      <a:pt x="35" y="775"/>
                    </a:lnTo>
                    <a:lnTo>
                      <a:pt x="35" y="775"/>
                    </a:lnTo>
                    <a:lnTo>
                      <a:pt x="33" y="775"/>
                    </a:lnTo>
                    <a:lnTo>
                      <a:pt x="33" y="775"/>
                    </a:lnTo>
                    <a:lnTo>
                      <a:pt x="33" y="775"/>
                    </a:lnTo>
                    <a:lnTo>
                      <a:pt x="33" y="775"/>
                    </a:lnTo>
                    <a:lnTo>
                      <a:pt x="33" y="777"/>
                    </a:lnTo>
                    <a:lnTo>
                      <a:pt x="33" y="777"/>
                    </a:lnTo>
                    <a:lnTo>
                      <a:pt x="33" y="777"/>
                    </a:lnTo>
                    <a:lnTo>
                      <a:pt x="33" y="777"/>
                    </a:lnTo>
                    <a:lnTo>
                      <a:pt x="33" y="777"/>
                    </a:lnTo>
                    <a:lnTo>
                      <a:pt x="33" y="778"/>
                    </a:lnTo>
                    <a:lnTo>
                      <a:pt x="31" y="778"/>
                    </a:lnTo>
                    <a:lnTo>
                      <a:pt x="31" y="778"/>
                    </a:lnTo>
                    <a:lnTo>
                      <a:pt x="31" y="777"/>
                    </a:lnTo>
                    <a:lnTo>
                      <a:pt x="31" y="777"/>
                    </a:lnTo>
                    <a:lnTo>
                      <a:pt x="31" y="777"/>
                    </a:lnTo>
                    <a:lnTo>
                      <a:pt x="31" y="777"/>
                    </a:lnTo>
                    <a:lnTo>
                      <a:pt x="29" y="777"/>
                    </a:lnTo>
                    <a:lnTo>
                      <a:pt x="29" y="777"/>
                    </a:lnTo>
                    <a:lnTo>
                      <a:pt x="29" y="777"/>
                    </a:lnTo>
                    <a:lnTo>
                      <a:pt x="29" y="777"/>
                    </a:lnTo>
                    <a:lnTo>
                      <a:pt x="29" y="777"/>
                    </a:lnTo>
                    <a:lnTo>
                      <a:pt x="29" y="777"/>
                    </a:lnTo>
                    <a:lnTo>
                      <a:pt x="27" y="777"/>
                    </a:lnTo>
                    <a:lnTo>
                      <a:pt x="27" y="777"/>
                    </a:lnTo>
                    <a:lnTo>
                      <a:pt x="27" y="777"/>
                    </a:lnTo>
                    <a:lnTo>
                      <a:pt x="27" y="777"/>
                    </a:lnTo>
                    <a:lnTo>
                      <a:pt x="27" y="777"/>
                    </a:lnTo>
                    <a:lnTo>
                      <a:pt x="25" y="777"/>
                    </a:lnTo>
                    <a:lnTo>
                      <a:pt x="25" y="777"/>
                    </a:lnTo>
                    <a:lnTo>
                      <a:pt x="25" y="777"/>
                    </a:lnTo>
                    <a:lnTo>
                      <a:pt x="25" y="777"/>
                    </a:lnTo>
                    <a:lnTo>
                      <a:pt x="25" y="777"/>
                    </a:lnTo>
                    <a:lnTo>
                      <a:pt x="25" y="777"/>
                    </a:lnTo>
                    <a:lnTo>
                      <a:pt x="25" y="778"/>
                    </a:lnTo>
                    <a:lnTo>
                      <a:pt x="24" y="778"/>
                    </a:lnTo>
                    <a:lnTo>
                      <a:pt x="24" y="778"/>
                    </a:lnTo>
                    <a:lnTo>
                      <a:pt x="24" y="778"/>
                    </a:lnTo>
                    <a:lnTo>
                      <a:pt x="24" y="778"/>
                    </a:lnTo>
                    <a:lnTo>
                      <a:pt x="22" y="778"/>
                    </a:lnTo>
                    <a:lnTo>
                      <a:pt x="22" y="778"/>
                    </a:lnTo>
                    <a:lnTo>
                      <a:pt x="22" y="778"/>
                    </a:lnTo>
                    <a:lnTo>
                      <a:pt x="20" y="778"/>
                    </a:lnTo>
                    <a:lnTo>
                      <a:pt x="20" y="778"/>
                    </a:lnTo>
                    <a:lnTo>
                      <a:pt x="20" y="780"/>
                    </a:lnTo>
                    <a:lnTo>
                      <a:pt x="20" y="780"/>
                    </a:lnTo>
                    <a:lnTo>
                      <a:pt x="18" y="780"/>
                    </a:lnTo>
                    <a:lnTo>
                      <a:pt x="18" y="780"/>
                    </a:lnTo>
                    <a:lnTo>
                      <a:pt x="18" y="780"/>
                    </a:lnTo>
                    <a:lnTo>
                      <a:pt x="18" y="780"/>
                    </a:lnTo>
                    <a:lnTo>
                      <a:pt x="16" y="780"/>
                    </a:lnTo>
                    <a:lnTo>
                      <a:pt x="16" y="780"/>
                    </a:lnTo>
                    <a:lnTo>
                      <a:pt x="16" y="780"/>
                    </a:lnTo>
                    <a:lnTo>
                      <a:pt x="16" y="780"/>
                    </a:lnTo>
                    <a:lnTo>
                      <a:pt x="15" y="782"/>
                    </a:lnTo>
                    <a:lnTo>
                      <a:pt x="15" y="782"/>
                    </a:lnTo>
                    <a:lnTo>
                      <a:pt x="15" y="782"/>
                    </a:lnTo>
                    <a:lnTo>
                      <a:pt x="13" y="782"/>
                    </a:lnTo>
                    <a:lnTo>
                      <a:pt x="13" y="782"/>
                    </a:lnTo>
                    <a:lnTo>
                      <a:pt x="13" y="782"/>
                    </a:lnTo>
                    <a:lnTo>
                      <a:pt x="13" y="782"/>
                    </a:lnTo>
                    <a:lnTo>
                      <a:pt x="13" y="784"/>
                    </a:lnTo>
                    <a:lnTo>
                      <a:pt x="13" y="784"/>
                    </a:lnTo>
                    <a:lnTo>
                      <a:pt x="11" y="784"/>
                    </a:lnTo>
                    <a:lnTo>
                      <a:pt x="11" y="784"/>
                    </a:lnTo>
                    <a:lnTo>
                      <a:pt x="11" y="784"/>
                    </a:lnTo>
                    <a:lnTo>
                      <a:pt x="11" y="784"/>
                    </a:lnTo>
                    <a:lnTo>
                      <a:pt x="11" y="784"/>
                    </a:lnTo>
                    <a:lnTo>
                      <a:pt x="11" y="782"/>
                    </a:lnTo>
                    <a:lnTo>
                      <a:pt x="11" y="782"/>
                    </a:lnTo>
                    <a:lnTo>
                      <a:pt x="11" y="782"/>
                    </a:lnTo>
                    <a:lnTo>
                      <a:pt x="11" y="782"/>
                    </a:lnTo>
                    <a:lnTo>
                      <a:pt x="11" y="782"/>
                    </a:lnTo>
                    <a:lnTo>
                      <a:pt x="9" y="782"/>
                    </a:lnTo>
                    <a:lnTo>
                      <a:pt x="9" y="780"/>
                    </a:lnTo>
                    <a:lnTo>
                      <a:pt x="9" y="780"/>
                    </a:lnTo>
                    <a:lnTo>
                      <a:pt x="9" y="780"/>
                    </a:lnTo>
                    <a:lnTo>
                      <a:pt x="9" y="780"/>
                    </a:lnTo>
                    <a:lnTo>
                      <a:pt x="7" y="780"/>
                    </a:lnTo>
                    <a:lnTo>
                      <a:pt x="7" y="780"/>
                    </a:lnTo>
                    <a:lnTo>
                      <a:pt x="6" y="780"/>
                    </a:lnTo>
                    <a:lnTo>
                      <a:pt x="6" y="780"/>
                    </a:lnTo>
                    <a:lnTo>
                      <a:pt x="6" y="780"/>
                    </a:lnTo>
                    <a:lnTo>
                      <a:pt x="4" y="780"/>
                    </a:lnTo>
                    <a:lnTo>
                      <a:pt x="4" y="780"/>
                    </a:lnTo>
                    <a:lnTo>
                      <a:pt x="4" y="780"/>
                    </a:lnTo>
                    <a:lnTo>
                      <a:pt x="4" y="780"/>
                    </a:lnTo>
                    <a:lnTo>
                      <a:pt x="2" y="780"/>
                    </a:lnTo>
                    <a:lnTo>
                      <a:pt x="2" y="780"/>
                    </a:lnTo>
                    <a:lnTo>
                      <a:pt x="2" y="778"/>
                    </a:lnTo>
                    <a:lnTo>
                      <a:pt x="2" y="778"/>
                    </a:lnTo>
                    <a:lnTo>
                      <a:pt x="2" y="778"/>
                    </a:lnTo>
                    <a:lnTo>
                      <a:pt x="2" y="778"/>
                    </a:lnTo>
                    <a:lnTo>
                      <a:pt x="2" y="778"/>
                    </a:lnTo>
                    <a:lnTo>
                      <a:pt x="4" y="777"/>
                    </a:lnTo>
                    <a:lnTo>
                      <a:pt x="4" y="777"/>
                    </a:lnTo>
                    <a:lnTo>
                      <a:pt x="4" y="777"/>
                    </a:lnTo>
                    <a:lnTo>
                      <a:pt x="6" y="777"/>
                    </a:lnTo>
                    <a:lnTo>
                      <a:pt x="6" y="777"/>
                    </a:lnTo>
                    <a:lnTo>
                      <a:pt x="6" y="777"/>
                    </a:lnTo>
                    <a:lnTo>
                      <a:pt x="6" y="777"/>
                    </a:lnTo>
                    <a:lnTo>
                      <a:pt x="6" y="777"/>
                    </a:lnTo>
                    <a:lnTo>
                      <a:pt x="6" y="777"/>
                    </a:lnTo>
                    <a:lnTo>
                      <a:pt x="7" y="777"/>
                    </a:lnTo>
                    <a:lnTo>
                      <a:pt x="7" y="777"/>
                    </a:lnTo>
                    <a:lnTo>
                      <a:pt x="7" y="777"/>
                    </a:lnTo>
                    <a:lnTo>
                      <a:pt x="7" y="777"/>
                    </a:lnTo>
                    <a:lnTo>
                      <a:pt x="9" y="777"/>
                    </a:lnTo>
                    <a:lnTo>
                      <a:pt x="9" y="777"/>
                    </a:lnTo>
                    <a:lnTo>
                      <a:pt x="9" y="775"/>
                    </a:lnTo>
                    <a:lnTo>
                      <a:pt x="9" y="775"/>
                    </a:lnTo>
                    <a:lnTo>
                      <a:pt x="11" y="775"/>
                    </a:lnTo>
                    <a:lnTo>
                      <a:pt x="11" y="773"/>
                    </a:lnTo>
                    <a:lnTo>
                      <a:pt x="11" y="773"/>
                    </a:lnTo>
                    <a:lnTo>
                      <a:pt x="11" y="771"/>
                    </a:lnTo>
                    <a:lnTo>
                      <a:pt x="11" y="771"/>
                    </a:lnTo>
                    <a:lnTo>
                      <a:pt x="11" y="771"/>
                    </a:lnTo>
                    <a:lnTo>
                      <a:pt x="11" y="771"/>
                    </a:lnTo>
                    <a:lnTo>
                      <a:pt x="11" y="771"/>
                    </a:lnTo>
                    <a:lnTo>
                      <a:pt x="11" y="769"/>
                    </a:lnTo>
                    <a:lnTo>
                      <a:pt x="11" y="769"/>
                    </a:lnTo>
                    <a:lnTo>
                      <a:pt x="11" y="767"/>
                    </a:lnTo>
                    <a:lnTo>
                      <a:pt x="11" y="767"/>
                    </a:lnTo>
                    <a:lnTo>
                      <a:pt x="11" y="767"/>
                    </a:lnTo>
                    <a:lnTo>
                      <a:pt x="9" y="766"/>
                    </a:lnTo>
                    <a:lnTo>
                      <a:pt x="9" y="766"/>
                    </a:lnTo>
                    <a:lnTo>
                      <a:pt x="9" y="766"/>
                    </a:lnTo>
                    <a:lnTo>
                      <a:pt x="9" y="766"/>
                    </a:lnTo>
                    <a:lnTo>
                      <a:pt x="9" y="766"/>
                    </a:lnTo>
                    <a:lnTo>
                      <a:pt x="9" y="766"/>
                    </a:lnTo>
                    <a:lnTo>
                      <a:pt x="9" y="766"/>
                    </a:lnTo>
                    <a:lnTo>
                      <a:pt x="9" y="766"/>
                    </a:lnTo>
                    <a:lnTo>
                      <a:pt x="7" y="764"/>
                    </a:lnTo>
                    <a:lnTo>
                      <a:pt x="7" y="764"/>
                    </a:lnTo>
                    <a:lnTo>
                      <a:pt x="7" y="764"/>
                    </a:lnTo>
                    <a:lnTo>
                      <a:pt x="7" y="764"/>
                    </a:lnTo>
                    <a:lnTo>
                      <a:pt x="7" y="764"/>
                    </a:lnTo>
                    <a:lnTo>
                      <a:pt x="7" y="764"/>
                    </a:lnTo>
                    <a:lnTo>
                      <a:pt x="7" y="764"/>
                    </a:lnTo>
                    <a:lnTo>
                      <a:pt x="7" y="764"/>
                    </a:lnTo>
                    <a:lnTo>
                      <a:pt x="7" y="764"/>
                    </a:lnTo>
                    <a:lnTo>
                      <a:pt x="7" y="764"/>
                    </a:lnTo>
                    <a:lnTo>
                      <a:pt x="7" y="764"/>
                    </a:lnTo>
                    <a:lnTo>
                      <a:pt x="6" y="764"/>
                    </a:lnTo>
                    <a:lnTo>
                      <a:pt x="6" y="762"/>
                    </a:lnTo>
                    <a:lnTo>
                      <a:pt x="6" y="762"/>
                    </a:lnTo>
                    <a:lnTo>
                      <a:pt x="6" y="762"/>
                    </a:lnTo>
                    <a:lnTo>
                      <a:pt x="6" y="762"/>
                    </a:lnTo>
                    <a:lnTo>
                      <a:pt x="6" y="762"/>
                    </a:lnTo>
                    <a:lnTo>
                      <a:pt x="6" y="762"/>
                    </a:lnTo>
                    <a:lnTo>
                      <a:pt x="6" y="762"/>
                    </a:lnTo>
                    <a:lnTo>
                      <a:pt x="6" y="762"/>
                    </a:lnTo>
                    <a:lnTo>
                      <a:pt x="6" y="762"/>
                    </a:lnTo>
                    <a:lnTo>
                      <a:pt x="6" y="762"/>
                    </a:lnTo>
                    <a:lnTo>
                      <a:pt x="6" y="762"/>
                    </a:lnTo>
                    <a:lnTo>
                      <a:pt x="4" y="760"/>
                    </a:lnTo>
                    <a:lnTo>
                      <a:pt x="4" y="760"/>
                    </a:lnTo>
                    <a:lnTo>
                      <a:pt x="4" y="760"/>
                    </a:lnTo>
                    <a:lnTo>
                      <a:pt x="4" y="760"/>
                    </a:lnTo>
                    <a:lnTo>
                      <a:pt x="4" y="760"/>
                    </a:lnTo>
                    <a:lnTo>
                      <a:pt x="4" y="760"/>
                    </a:lnTo>
                    <a:lnTo>
                      <a:pt x="4" y="760"/>
                    </a:lnTo>
                    <a:lnTo>
                      <a:pt x="4" y="760"/>
                    </a:lnTo>
                    <a:lnTo>
                      <a:pt x="4" y="760"/>
                    </a:lnTo>
                    <a:lnTo>
                      <a:pt x="2" y="760"/>
                    </a:lnTo>
                    <a:lnTo>
                      <a:pt x="2" y="760"/>
                    </a:lnTo>
                    <a:lnTo>
                      <a:pt x="2" y="760"/>
                    </a:lnTo>
                    <a:lnTo>
                      <a:pt x="2" y="760"/>
                    </a:lnTo>
                    <a:lnTo>
                      <a:pt x="2" y="758"/>
                    </a:lnTo>
                    <a:lnTo>
                      <a:pt x="2" y="758"/>
                    </a:lnTo>
                    <a:lnTo>
                      <a:pt x="2" y="758"/>
                    </a:lnTo>
                    <a:lnTo>
                      <a:pt x="2" y="758"/>
                    </a:lnTo>
                    <a:lnTo>
                      <a:pt x="4" y="757"/>
                    </a:lnTo>
                    <a:lnTo>
                      <a:pt x="4" y="757"/>
                    </a:lnTo>
                    <a:lnTo>
                      <a:pt x="4" y="757"/>
                    </a:lnTo>
                    <a:lnTo>
                      <a:pt x="4" y="757"/>
                    </a:lnTo>
                    <a:lnTo>
                      <a:pt x="4" y="755"/>
                    </a:lnTo>
                    <a:lnTo>
                      <a:pt x="4" y="755"/>
                    </a:lnTo>
                    <a:lnTo>
                      <a:pt x="4" y="755"/>
                    </a:lnTo>
                    <a:lnTo>
                      <a:pt x="4" y="755"/>
                    </a:lnTo>
                    <a:lnTo>
                      <a:pt x="4" y="755"/>
                    </a:lnTo>
                    <a:lnTo>
                      <a:pt x="4" y="755"/>
                    </a:lnTo>
                    <a:lnTo>
                      <a:pt x="6" y="755"/>
                    </a:lnTo>
                    <a:lnTo>
                      <a:pt x="6" y="753"/>
                    </a:lnTo>
                    <a:lnTo>
                      <a:pt x="7" y="753"/>
                    </a:lnTo>
                    <a:lnTo>
                      <a:pt x="7" y="753"/>
                    </a:lnTo>
                    <a:lnTo>
                      <a:pt x="7" y="753"/>
                    </a:lnTo>
                    <a:lnTo>
                      <a:pt x="7" y="751"/>
                    </a:lnTo>
                    <a:lnTo>
                      <a:pt x="7" y="751"/>
                    </a:lnTo>
                    <a:lnTo>
                      <a:pt x="7" y="751"/>
                    </a:lnTo>
                    <a:lnTo>
                      <a:pt x="7" y="751"/>
                    </a:lnTo>
                    <a:lnTo>
                      <a:pt x="7" y="751"/>
                    </a:lnTo>
                    <a:lnTo>
                      <a:pt x="7" y="751"/>
                    </a:lnTo>
                    <a:lnTo>
                      <a:pt x="7" y="749"/>
                    </a:lnTo>
                    <a:lnTo>
                      <a:pt x="7" y="749"/>
                    </a:lnTo>
                    <a:lnTo>
                      <a:pt x="7" y="749"/>
                    </a:lnTo>
                    <a:lnTo>
                      <a:pt x="7" y="749"/>
                    </a:lnTo>
                    <a:lnTo>
                      <a:pt x="7" y="748"/>
                    </a:lnTo>
                    <a:lnTo>
                      <a:pt x="7" y="748"/>
                    </a:lnTo>
                    <a:lnTo>
                      <a:pt x="7" y="746"/>
                    </a:lnTo>
                    <a:lnTo>
                      <a:pt x="7" y="746"/>
                    </a:lnTo>
                    <a:lnTo>
                      <a:pt x="7" y="746"/>
                    </a:lnTo>
                    <a:lnTo>
                      <a:pt x="7" y="746"/>
                    </a:lnTo>
                    <a:lnTo>
                      <a:pt x="7" y="746"/>
                    </a:lnTo>
                    <a:lnTo>
                      <a:pt x="7" y="746"/>
                    </a:lnTo>
                    <a:lnTo>
                      <a:pt x="7" y="746"/>
                    </a:lnTo>
                    <a:lnTo>
                      <a:pt x="7" y="746"/>
                    </a:lnTo>
                    <a:lnTo>
                      <a:pt x="7" y="746"/>
                    </a:lnTo>
                    <a:lnTo>
                      <a:pt x="7" y="744"/>
                    </a:lnTo>
                    <a:lnTo>
                      <a:pt x="7" y="744"/>
                    </a:lnTo>
                    <a:lnTo>
                      <a:pt x="7" y="744"/>
                    </a:lnTo>
                    <a:lnTo>
                      <a:pt x="7" y="744"/>
                    </a:lnTo>
                    <a:lnTo>
                      <a:pt x="7" y="744"/>
                    </a:lnTo>
                    <a:lnTo>
                      <a:pt x="6" y="744"/>
                    </a:lnTo>
                    <a:lnTo>
                      <a:pt x="6" y="744"/>
                    </a:lnTo>
                    <a:lnTo>
                      <a:pt x="6" y="744"/>
                    </a:lnTo>
                    <a:lnTo>
                      <a:pt x="6" y="742"/>
                    </a:lnTo>
                    <a:lnTo>
                      <a:pt x="6" y="742"/>
                    </a:lnTo>
                    <a:lnTo>
                      <a:pt x="6" y="742"/>
                    </a:lnTo>
                    <a:lnTo>
                      <a:pt x="6" y="742"/>
                    </a:lnTo>
                    <a:lnTo>
                      <a:pt x="6" y="742"/>
                    </a:lnTo>
                    <a:lnTo>
                      <a:pt x="4" y="742"/>
                    </a:lnTo>
                    <a:lnTo>
                      <a:pt x="4" y="742"/>
                    </a:lnTo>
                    <a:lnTo>
                      <a:pt x="4" y="742"/>
                    </a:lnTo>
                    <a:lnTo>
                      <a:pt x="4" y="742"/>
                    </a:lnTo>
                    <a:lnTo>
                      <a:pt x="4" y="742"/>
                    </a:lnTo>
                    <a:lnTo>
                      <a:pt x="4" y="742"/>
                    </a:lnTo>
                    <a:lnTo>
                      <a:pt x="4" y="742"/>
                    </a:lnTo>
                    <a:lnTo>
                      <a:pt x="2" y="742"/>
                    </a:lnTo>
                    <a:lnTo>
                      <a:pt x="2" y="742"/>
                    </a:lnTo>
                    <a:lnTo>
                      <a:pt x="2" y="742"/>
                    </a:lnTo>
                    <a:lnTo>
                      <a:pt x="2" y="742"/>
                    </a:lnTo>
                    <a:lnTo>
                      <a:pt x="2" y="740"/>
                    </a:lnTo>
                    <a:lnTo>
                      <a:pt x="2" y="740"/>
                    </a:lnTo>
                    <a:lnTo>
                      <a:pt x="0" y="740"/>
                    </a:lnTo>
                    <a:lnTo>
                      <a:pt x="0" y="740"/>
                    </a:lnTo>
                    <a:lnTo>
                      <a:pt x="0" y="739"/>
                    </a:lnTo>
                    <a:lnTo>
                      <a:pt x="0" y="739"/>
                    </a:lnTo>
                    <a:lnTo>
                      <a:pt x="0" y="739"/>
                    </a:lnTo>
                    <a:lnTo>
                      <a:pt x="0" y="739"/>
                    </a:lnTo>
                    <a:lnTo>
                      <a:pt x="0" y="737"/>
                    </a:lnTo>
                    <a:lnTo>
                      <a:pt x="0" y="737"/>
                    </a:lnTo>
                    <a:lnTo>
                      <a:pt x="2" y="737"/>
                    </a:lnTo>
                    <a:lnTo>
                      <a:pt x="2" y="737"/>
                    </a:lnTo>
                    <a:lnTo>
                      <a:pt x="4" y="737"/>
                    </a:lnTo>
                    <a:lnTo>
                      <a:pt x="4" y="737"/>
                    </a:lnTo>
                    <a:lnTo>
                      <a:pt x="4" y="739"/>
                    </a:lnTo>
                    <a:lnTo>
                      <a:pt x="6" y="739"/>
                    </a:lnTo>
                    <a:lnTo>
                      <a:pt x="6" y="739"/>
                    </a:lnTo>
                    <a:lnTo>
                      <a:pt x="7" y="739"/>
                    </a:lnTo>
                    <a:lnTo>
                      <a:pt x="7" y="739"/>
                    </a:lnTo>
                    <a:lnTo>
                      <a:pt x="7" y="739"/>
                    </a:lnTo>
                    <a:lnTo>
                      <a:pt x="9" y="739"/>
                    </a:lnTo>
                    <a:lnTo>
                      <a:pt x="11" y="739"/>
                    </a:lnTo>
                    <a:lnTo>
                      <a:pt x="11" y="739"/>
                    </a:lnTo>
                    <a:lnTo>
                      <a:pt x="11" y="739"/>
                    </a:lnTo>
                    <a:lnTo>
                      <a:pt x="11" y="739"/>
                    </a:lnTo>
                    <a:lnTo>
                      <a:pt x="11" y="739"/>
                    </a:lnTo>
                    <a:lnTo>
                      <a:pt x="13" y="739"/>
                    </a:lnTo>
                    <a:lnTo>
                      <a:pt x="13" y="739"/>
                    </a:lnTo>
                    <a:lnTo>
                      <a:pt x="13" y="739"/>
                    </a:lnTo>
                    <a:lnTo>
                      <a:pt x="15" y="739"/>
                    </a:lnTo>
                    <a:lnTo>
                      <a:pt x="15" y="737"/>
                    </a:lnTo>
                    <a:lnTo>
                      <a:pt x="15" y="737"/>
                    </a:lnTo>
                    <a:lnTo>
                      <a:pt x="15" y="737"/>
                    </a:lnTo>
                    <a:lnTo>
                      <a:pt x="15" y="737"/>
                    </a:lnTo>
                    <a:lnTo>
                      <a:pt x="15" y="737"/>
                    </a:lnTo>
                    <a:lnTo>
                      <a:pt x="13" y="735"/>
                    </a:lnTo>
                    <a:lnTo>
                      <a:pt x="13" y="735"/>
                    </a:lnTo>
                    <a:lnTo>
                      <a:pt x="13" y="735"/>
                    </a:lnTo>
                    <a:lnTo>
                      <a:pt x="13" y="735"/>
                    </a:lnTo>
                    <a:lnTo>
                      <a:pt x="11" y="735"/>
                    </a:lnTo>
                    <a:lnTo>
                      <a:pt x="11" y="735"/>
                    </a:lnTo>
                    <a:lnTo>
                      <a:pt x="11" y="733"/>
                    </a:lnTo>
                    <a:lnTo>
                      <a:pt x="11" y="733"/>
                    </a:lnTo>
                    <a:lnTo>
                      <a:pt x="11" y="733"/>
                    </a:lnTo>
                    <a:lnTo>
                      <a:pt x="11" y="733"/>
                    </a:lnTo>
                    <a:lnTo>
                      <a:pt x="11" y="731"/>
                    </a:lnTo>
                    <a:lnTo>
                      <a:pt x="11" y="731"/>
                    </a:lnTo>
                    <a:lnTo>
                      <a:pt x="11" y="731"/>
                    </a:lnTo>
                    <a:lnTo>
                      <a:pt x="11" y="731"/>
                    </a:lnTo>
                    <a:lnTo>
                      <a:pt x="11" y="729"/>
                    </a:lnTo>
                    <a:lnTo>
                      <a:pt x="11" y="729"/>
                    </a:lnTo>
                    <a:lnTo>
                      <a:pt x="11" y="729"/>
                    </a:lnTo>
                    <a:lnTo>
                      <a:pt x="11" y="728"/>
                    </a:lnTo>
                    <a:lnTo>
                      <a:pt x="11" y="728"/>
                    </a:lnTo>
                    <a:lnTo>
                      <a:pt x="11" y="728"/>
                    </a:lnTo>
                    <a:lnTo>
                      <a:pt x="11" y="728"/>
                    </a:lnTo>
                    <a:lnTo>
                      <a:pt x="11" y="728"/>
                    </a:lnTo>
                    <a:lnTo>
                      <a:pt x="11" y="728"/>
                    </a:lnTo>
                    <a:lnTo>
                      <a:pt x="11" y="726"/>
                    </a:lnTo>
                    <a:lnTo>
                      <a:pt x="11" y="726"/>
                    </a:lnTo>
                    <a:lnTo>
                      <a:pt x="11" y="726"/>
                    </a:lnTo>
                    <a:lnTo>
                      <a:pt x="11" y="726"/>
                    </a:lnTo>
                    <a:lnTo>
                      <a:pt x="11" y="726"/>
                    </a:lnTo>
                    <a:lnTo>
                      <a:pt x="11" y="724"/>
                    </a:lnTo>
                    <a:lnTo>
                      <a:pt x="11" y="724"/>
                    </a:lnTo>
                    <a:lnTo>
                      <a:pt x="9" y="724"/>
                    </a:lnTo>
                    <a:lnTo>
                      <a:pt x="9" y="722"/>
                    </a:lnTo>
                    <a:lnTo>
                      <a:pt x="9" y="722"/>
                    </a:lnTo>
                    <a:lnTo>
                      <a:pt x="9" y="722"/>
                    </a:lnTo>
                    <a:lnTo>
                      <a:pt x="9" y="722"/>
                    </a:lnTo>
                    <a:lnTo>
                      <a:pt x="7" y="720"/>
                    </a:lnTo>
                    <a:lnTo>
                      <a:pt x="7" y="720"/>
                    </a:lnTo>
                    <a:lnTo>
                      <a:pt x="7" y="720"/>
                    </a:lnTo>
                    <a:lnTo>
                      <a:pt x="6" y="720"/>
                    </a:lnTo>
                    <a:lnTo>
                      <a:pt x="6" y="720"/>
                    </a:lnTo>
                    <a:lnTo>
                      <a:pt x="6" y="720"/>
                    </a:lnTo>
                    <a:lnTo>
                      <a:pt x="6" y="720"/>
                    </a:lnTo>
                    <a:lnTo>
                      <a:pt x="6" y="722"/>
                    </a:lnTo>
                    <a:lnTo>
                      <a:pt x="4" y="720"/>
                    </a:lnTo>
                    <a:lnTo>
                      <a:pt x="4" y="720"/>
                    </a:lnTo>
                    <a:lnTo>
                      <a:pt x="4" y="720"/>
                    </a:lnTo>
                    <a:lnTo>
                      <a:pt x="4" y="720"/>
                    </a:lnTo>
                    <a:lnTo>
                      <a:pt x="4" y="719"/>
                    </a:lnTo>
                    <a:lnTo>
                      <a:pt x="4" y="719"/>
                    </a:lnTo>
                    <a:lnTo>
                      <a:pt x="6" y="717"/>
                    </a:lnTo>
                    <a:lnTo>
                      <a:pt x="7" y="717"/>
                    </a:lnTo>
                    <a:lnTo>
                      <a:pt x="9" y="717"/>
                    </a:lnTo>
                    <a:lnTo>
                      <a:pt x="13" y="717"/>
                    </a:lnTo>
                    <a:lnTo>
                      <a:pt x="13" y="717"/>
                    </a:lnTo>
                    <a:lnTo>
                      <a:pt x="15" y="717"/>
                    </a:lnTo>
                    <a:lnTo>
                      <a:pt x="15" y="717"/>
                    </a:lnTo>
                    <a:lnTo>
                      <a:pt x="15" y="717"/>
                    </a:lnTo>
                    <a:lnTo>
                      <a:pt x="16" y="715"/>
                    </a:lnTo>
                    <a:lnTo>
                      <a:pt x="16" y="715"/>
                    </a:lnTo>
                    <a:lnTo>
                      <a:pt x="16" y="715"/>
                    </a:lnTo>
                    <a:lnTo>
                      <a:pt x="16" y="713"/>
                    </a:lnTo>
                    <a:lnTo>
                      <a:pt x="16" y="713"/>
                    </a:lnTo>
                    <a:lnTo>
                      <a:pt x="15" y="713"/>
                    </a:lnTo>
                    <a:lnTo>
                      <a:pt x="15" y="713"/>
                    </a:lnTo>
                    <a:lnTo>
                      <a:pt x="13" y="713"/>
                    </a:lnTo>
                    <a:lnTo>
                      <a:pt x="13" y="711"/>
                    </a:lnTo>
                    <a:lnTo>
                      <a:pt x="11" y="711"/>
                    </a:lnTo>
                    <a:lnTo>
                      <a:pt x="11" y="711"/>
                    </a:lnTo>
                    <a:lnTo>
                      <a:pt x="9" y="710"/>
                    </a:lnTo>
                    <a:lnTo>
                      <a:pt x="9" y="708"/>
                    </a:lnTo>
                    <a:lnTo>
                      <a:pt x="9" y="708"/>
                    </a:lnTo>
                    <a:lnTo>
                      <a:pt x="9" y="706"/>
                    </a:lnTo>
                    <a:lnTo>
                      <a:pt x="9" y="706"/>
                    </a:lnTo>
                    <a:lnTo>
                      <a:pt x="11" y="706"/>
                    </a:lnTo>
                    <a:lnTo>
                      <a:pt x="13" y="706"/>
                    </a:lnTo>
                    <a:lnTo>
                      <a:pt x="13" y="706"/>
                    </a:lnTo>
                    <a:lnTo>
                      <a:pt x="13" y="706"/>
                    </a:lnTo>
                    <a:lnTo>
                      <a:pt x="15" y="706"/>
                    </a:lnTo>
                    <a:lnTo>
                      <a:pt x="15" y="706"/>
                    </a:lnTo>
                    <a:lnTo>
                      <a:pt x="15" y="706"/>
                    </a:lnTo>
                    <a:lnTo>
                      <a:pt x="15" y="706"/>
                    </a:lnTo>
                    <a:lnTo>
                      <a:pt x="15" y="706"/>
                    </a:lnTo>
                    <a:lnTo>
                      <a:pt x="15" y="706"/>
                    </a:lnTo>
                    <a:lnTo>
                      <a:pt x="15" y="704"/>
                    </a:lnTo>
                    <a:lnTo>
                      <a:pt x="15" y="704"/>
                    </a:lnTo>
                    <a:lnTo>
                      <a:pt x="15" y="704"/>
                    </a:lnTo>
                    <a:lnTo>
                      <a:pt x="15" y="704"/>
                    </a:lnTo>
                    <a:lnTo>
                      <a:pt x="15" y="704"/>
                    </a:lnTo>
                    <a:lnTo>
                      <a:pt x="16" y="702"/>
                    </a:lnTo>
                    <a:lnTo>
                      <a:pt x="16" y="702"/>
                    </a:lnTo>
                    <a:lnTo>
                      <a:pt x="16" y="702"/>
                    </a:lnTo>
                    <a:lnTo>
                      <a:pt x="18" y="701"/>
                    </a:lnTo>
                    <a:lnTo>
                      <a:pt x="18" y="701"/>
                    </a:lnTo>
                    <a:lnTo>
                      <a:pt x="18" y="701"/>
                    </a:lnTo>
                    <a:lnTo>
                      <a:pt x="20" y="701"/>
                    </a:lnTo>
                    <a:lnTo>
                      <a:pt x="20" y="701"/>
                    </a:lnTo>
                    <a:lnTo>
                      <a:pt x="20" y="701"/>
                    </a:lnTo>
                    <a:lnTo>
                      <a:pt x="22" y="701"/>
                    </a:lnTo>
                    <a:lnTo>
                      <a:pt x="22" y="701"/>
                    </a:lnTo>
                    <a:lnTo>
                      <a:pt x="22" y="701"/>
                    </a:lnTo>
                    <a:lnTo>
                      <a:pt x="22" y="701"/>
                    </a:lnTo>
                    <a:lnTo>
                      <a:pt x="22" y="702"/>
                    </a:lnTo>
                    <a:lnTo>
                      <a:pt x="22" y="702"/>
                    </a:lnTo>
                    <a:lnTo>
                      <a:pt x="24" y="702"/>
                    </a:lnTo>
                    <a:lnTo>
                      <a:pt x="24" y="702"/>
                    </a:lnTo>
                    <a:lnTo>
                      <a:pt x="24" y="702"/>
                    </a:lnTo>
                    <a:lnTo>
                      <a:pt x="27" y="702"/>
                    </a:lnTo>
                    <a:lnTo>
                      <a:pt x="29" y="702"/>
                    </a:lnTo>
                    <a:lnTo>
                      <a:pt x="29" y="702"/>
                    </a:lnTo>
                    <a:lnTo>
                      <a:pt x="29" y="701"/>
                    </a:lnTo>
                    <a:lnTo>
                      <a:pt x="31" y="701"/>
                    </a:lnTo>
                    <a:lnTo>
                      <a:pt x="31" y="699"/>
                    </a:lnTo>
                    <a:lnTo>
                      <a:pt x="31" y="699"/>
                    </a:lnTo>
                    <a:lnTo>
                      <a:pt x="31" y="697"/>
                    </a:lnTo>
                    <a:lnTo>
                      <a:pt x="31" y="695"/>
                    </a:lnTo>
                    <a:lnTo>
                      <a:pt x="29" y="693"/>
                    </a:lnTo>
                    <a:lnTo>
                      <a:pt x="29" y="693"/>
                    </a:lnTo>
                    <a:lnTo>
                      <a:pt x="29" y="691"/>
                    </a:lnTo>
                    <a:lnTo>
                      <a:pt x="29" y="691"/>
                    </a:lnTo>
                    <a:lnTo>
                      <a:pt x="29" y="691"/>
                    </a:lnTo>
                    <a:lnTo>
                      <a:pt x="29" y="691"/>
                    </a:lnTo>
                    <a:lnTo>
                      <a:pt x="27" y="690"/>
                    </a:lnTo>
                    <a:lnTo>
                      <a:pt x="27" y="690"/>
                    </a:lnTo>
                    <a:lnTo>
                      <a:pt x="27" y="690"/>
                    </a:lnTo>
                    <a:lnTo>
                      <a:pt x="27" y="690"/>
                    </a:lnTo>
                    <a:lnTo>
                      <a:pt x="27" y="690"/>
                    </a:lnTo>
                    <a:lnTo>
                      <a:pt x="27" y="688"/>
                    </a:lnTo>
                    <a:lnTo>
                      <a:pt x="25" y="688"/>
                    </a:lnTo>
                    <a:lnTo>
                      <a:pt x="27" y="686"/>
                    </a:lnTo>
                    <a:lnTo>
                      <a:pt x="27" y="686"/>
                    </a:lnTo>
                    <a:lnTo>
                      <a:pt x="27" y="686"/>
                    </a:lnTo>
                    <a:lnTo>
                      <a:pt x="27" y="686"/>
                    </a:lnTo>
                    <a:lnTo>
                      <a:pt x="29" y="686"/>
                    </a:lnTo>
                    <a:lnTo>
                      <a:pt x="29" y="686"/>
                    </a:lnTo>
                    <a:lnTo>
                      <a:pt x="29" y="686"/>
                    </a:lnTo>
                    <a:lnTo>
                      <a:pt x="31" y="686"/>
                    </a:lnTo>
                    <a:lnTo>
                      <a:pt x="31" y="686"/>
                    </a:lnTo>
                    <a:lnTo>
                      <a:pt x="31" y="686"/>
                    </a:lnTo>
                    <a:lnTo>
                      <a:pt x="33" y="686"/>
                    </a:lnTo>
                    <a:lnTo>
                      <a:pt x="33" y="686"/>
                    </a:lnTo>
                    <a:lnTo>
                      <a:pt x="33" y="686"/>
                    </a:lnTo>
                    <a:lnTo>
                      <a:pt x="35" y="686"/>
                    </a:lnTo>
                    <a:lnTo>
                      <a:pt x="35" y="686"/>
                    </a:lnTo>
                    <a:lnTo>
                      <a:pt x="36" y="686"/>
                    </a:lnTo>
                    <a:lnTo>
                      <a:pt x="36" y="686"/>
                    </a:lnTo>
                    <a:lnTo>
                      <a:pt x="38" y="686"/>
                    </a:lnTo>
                    <a:lnTo>
                      <a:pt x="38" y="686"/>
                    </a:lnTo>
                    <a:lnTo>
                      <a:pt x="40" y="686"/>
                    </a:lnTo>
                    <a:lnTo>
                      <a:pt x="40" y="686"/>
                    </a:lnTo>
                    <a:lnTo>
                      <a:pt x="42" y="686"/>
                    </a:lnTo>
                    <a:lnTo>
                      <a:pt x="42" y="686"/>
                    </a:lnTo>
                    <a:lnTo>
                      <a:pt x="42" y="686"/>
                    </a:lnTo>
                    <a:lnTo>
                      <a:pt x="42" y="686"/>
                    </a:lnTo>
                    <a:lnTo>
                      <a:pt x="44" y="686"/>
                    </a:lnTo>
                    <a:lnTo>
                      <a:pt x="44" y="686"/>
                    </a:lnTo>
                    <a:lnTo>
                      <a:pt x="45" y="686"/>
                    </a:lnTo>
                    <a:lnTo>
                      <a:pt x="45" y="686"/>
                    </a:lnTo>
                    <a:lnTo>
                      <a:pt x="45" y="686"/>
                    </a:lnTo>
                    <a:lnTo>
                      <a:pt x="45" y="686"/>
                    </a:lnTo>
                    <a:lnTo>
                      <a:pt x="47" y="684"/>
                    </a:lnTo>
                    <a:lnTo>
                      <a:pt x="47" y="684"/>
                    </a:lnTo>
                    <a:lnTo>
                      <a:pt x="47" y="684"/>
                    </a:lnTo>
                    <a:lnTo>
                      <a:pt x="47" y="684"/>
                    </a:lnTo>
                    <a:lnTo>
                      <a:pt x="47" y="684"/>
                    </a:lnTo>
                    <a:lnTo>
                      <a:pt x="47" y="682"/>
                    </a:lnTo>
                    <a:lnTo>
                      <a:pt x="47" y="682"/>
                    </a:lnTo>
                    <a:lnTo>
                      <a:pt x="47" y="682"/>
                    </a:lnTo>
                    <a:lnTo>
                      <a:pt x="45" y="681"/>
                    </a:lnTo>
                    <a:lnTo>
                      <a:pt x="45" y="681"/>
                    </a:lnTo>
                    <a:lnTo>
                      <a:pt x="45" y="681"/>
                    </a:lnTo>
                    <a:lnTo>
                      <a:pt x="45" y="681"/>
                    </a:lnTo>
                    <a:lnTo>
                      <a:pt x="45" y="681"/>
                    </a:lnTo>
                    <a:lnTo>
                      <a:pt x="44" y="681"/>
                    </a:lnTo>
                    <a:lnTo>
                      <a:pt x="44" y="681"/>
                    </a:lnTo>
                    <a:lnTo>
                      <a:pt x="44" y="681"/>
                    </a:lnTo>
                    <a:lnTo>
                      <a:pt x="44" y="681"/>
                    </a:lnTo>
                    <a:lnTo>
                      <a:pt x="44" y="681"/>
                    </a:lnTo>
                    <a:lnTo>
                      <a:pt x="44" y="681"/>
                    </a:lnTo>
                    <a:lnTo>
                      <a:pt x="42" y="681"/>
                    </a:lnTo>
                    <a:lnTo>
                      <a:pt x="42" y="681"/>
                    </a:lnTo>
                    <a:lnTo>
                      <a:pt x="42" y="681"/>
                    </a:lnTo>
                    <a:lnTo>
                      <a:pt x="42" y="682"/>
                    </a:lnTo>
                    <a:lnTo>
                      <a:pt x="40" y="682"/>
                    </a:lnTo>
                    <a:lnTo>
                      <a:pt x="40" y="682"/>
                    </a:lnTo>
                    <a:lnTo>
                      <a:pt x="40" y="682"/>
                    </a:lnTo>
                    <a:lnTo>
                      <a:pt x="40" y="682"/>
                    </a:lnTo>
                    <a:lnTo>
                      <a:pt x="40" y="682"/>
                    </a:lnTo>
                    <a:lnTo>
                      <a:pt x="38" y="684"/>
                    </a:lnTo>
                    <a:lnTo>
                      <a:pt x="38" y="684"/>
                    </a:lnTo>
                    <a:lnTo>
                      <a:pt x="36" y="684"/>
                    </a:lnTo>
                    <a:lnTo>
                      <a:pt x="36" y="684"/>
                    </a:lnTo>
                    <a:lnTo>
                      <a:pt x="36" y="684"/>
                    </a:lnTo>
                    <a:lnTo>
                      <a:pt x="35" y="684"/>
                    </a:lnTo>
                    <a:lnTo>
                      <a:pt x="35" y="684"/>
                    </a:lnTo>
                    <a:lnTo>
                      <a:pt x="35" y="684"/>
                    </a:lnTo>
                    <a:lnTo>
                      <a:pt x="33" y="684"/>
                    </a:lnTo>
                    <a:lnTo>
                      <a:pt x="33" y="684"/>
                    </a:lnTo>
                    <a:lnTo>
                      <a:pt x="35" y="684"/>
                    </a:lnTo>
                    <a:lnTo>
                      <a:pt x="35" y="682"/>
                    </a:lnTo>
                    <a:lnTo>
                      <a:pt x="35" y="682"/>
                    </a:lnTo>
                    <a:lnTo>
                      <a:pt x="35" y="682"/>
                    </a:lnTo>
                    <a:lnTo>
                      <a:pt x="35" y="681"/>
                    </a:lnTo>
                    <a:lnTo>
                      <a:pt x="35" y="681"/>
                    </a:lnTo>
                    <a:lnTo>
                      <a:pt x="35" y="681"/>
                    </a:lnTo>
                    <a:lnTo>
                      <a:pt x="36" y="681"/>
                    </a:lnTo>
                    <a:lnTo>
                      <a:pt x="36" y="681"/>
                    </a:lnTo>
                    <a:lnTo>
                      <a:pt x="36" y="681"/>
                    </a:lnTo>
                    <a:lnTo>
                      <a:pt x="36" y="679"/>
                    </a:lnTo>
                    <a:lnTo>
                      <a:pt x="38" y="679"/>
                    </a:lnTo>
                    <a:lnTo>
                      <a:pt x="38" y="679"/>
                    </a:lnTo>
                    <a:lnTo>
                      <a:pt x="38" y="679"/>
                    </a:lnTo>
                    <a:lnTo>
                      <a:pt x="38" y="677"/>
                    </a:lnTo>
                    <a:lnTo>
                      <a:pt x="38" y="677"/>
                    </a:lnTo>
                    <a:lnTo>
                      <a:pt x="38" y="677"/>
                    </a:lnTo>
                    <a:lnTo>
                      <a:pt x="40" y="675"/>
                    </a:lnTo>
                    <a:lnTo>
                      <a:pt x="40" y="673"/>
                    </a:lnTo>
                    <a:lnTo>
                      <a:pt x="40" y="673"/>
                    </a:lnTo>
                    <a:lnTo>
                      <a:pt x="40" y="673"/>
                    </a:lnTo>
                    <a:lnTo>
                      <a:pt x="40" y="673"/>
                    </a:lnTo>
                    <a:lnTo>
                      <a:pt x="40" y="673"/>
                    </a:lnTo>
                    <a:lnTo>
                      <a:pt x="40" y="672"/>
                    </a:lnTo>
                    <a:lnTo>
                      <a:pt x="40" y="672"/>
                    </a:lnTo>
                    <a:lnTo>
                      <a:pt x="40" y="672"/>
                    </a:lnTo>
                    <a:lnTo>
                      <a:pt x="40" y="672"/>
                    </a:lnTo>
                    <a:lnTo>
                      <a:pt x="40" y="672"/>
                    </a:lnTo>
                    <a:lnTo>
                      <a:pt x="40" y="672"/>
                    </a:lnTo>
                    <a:lnTo>
                      <a:pt x="38" y="670"/>
                    </a:lnTo>
                    <a:lnTo>
                      <a:pt x="38" y="670"/>
                    </a:lnTo>
                    <a:lnTo>
                      <a:pt x="38" y="670"/>
                    </a:lnTo>
                    <a:lnTo>
                      <a:pt x="38" y="670"/>
                    </a:lnTo>
                    <a:lnTo>
                      <a:pt x="38" y="670"/>
                    </a:lnTo>
                    <a:lnTo>
                      <a:pt x="38" y="668"/>
                    </a:lnTo>
                    <a:lnTo>
                      <a:pt x="38" y="668"/>
                    </a:lnTo>
                    <a:lnTo>
                      <a:pt x="38" y="668"/>
                    </a:lnTo>
                    <a:lnTo>
                      <a:pt x="38" y="668"/>
                    </a:lnTo>
                    <a:lnTo>
                      <a:pt x="38" y="666"/>
                    </a:lnTo>
                    <a:lnTo>
                      <a:pt x="38" y="666"/>
                    </a:lnTo>
                    <a:lnTo>
                      <a:pt x="38" y="666"/>
                    </a:lnTo>
                    <a:lnTo>
                      <a:pt x="38" y="664"/>
                    </a:lnTo>
                    <a:lnTo>
                      <a:pt x="38" y="664"/>
                    </a:lnTo>
                    <a:lnTo>
                      <a:pt x="40" y="664"/>
                    </a:lnTo>
                    <a:lnTo>
                      <a:pt x="40" y="664"/>
                    </a:lnTo>
                    <a:lnTo>
                      <a:pt x="42" y="664"/>
                    </a:lnTo>
                    <a:lnTo>
                      <a:pt x="42" y="664"/>
                    </a:lnTo>
                    <a:lnTo>
                      <a:pt x="42" y="664"/>
                    </a:lnTo>
                    <a:lnTo>
                      <a:pt x="44" y="664"/>
                    </a:lnTo>
                    <a:lnTo>
                      <a:pt x="44" y="666"/>
                    </a:lnTo>
                    <a:lnTo>
                      <a:pt x="44" y="666"/>
                    </a:lnTo>
                    <a:lnTo>
                      <a:pt x="45" y="668"/>
                    </a:lnTo>
                    <a:lnTo>
                      <a:pt x="47" y="668"/>
                    </a:lnTo>
                    <a:lnTo>
                      <a:pt x="47" y="668"/>
                    </a:lnTo>
                    <a:lnTo>
                      <a:pt x="47" y="668"/>
                    </a:lnTo>
                    <a:lnTo>
                      <a:pt x="47" y="668"/>
                    </a:lnTo>
                    <a:lnTo>
                      <a:pt x="47" y="668"/>
                    </a:lnTo>
                    <a:lnTo>
                      <a:pt x="49" y="670"/>
                    </a:lnTo>
                    <a:lnTo>
                      <a:pt x="49" y="670"/>
                    </a:lnTo>
                    <a:lnTo>
                      <a:pt x="51" y="670"/>
                    </a:lnTo>
                    <a:lnTo>
                      <a:pt x="51" y="670"/>
                    </a:lnTo>
                    <a:lnTo>
                      <a:pt x="51" y="670"/>
                    </a:lnTo>
                    <a:lnTo>
                      <a:pt x="51" y="670"/>
                    </a:lnTo>
                    <a:lnTo>
                      <a:pt x="51" y="670"/>
                    </a:lnTo>
                    <a:lnTo>
                      <a:pt x="53" y="670"/>
                    </a:lnTo>
                    <a:lnTo>
                      <a:pt x="53" y="670"/>
                    </a:lnTo>
                    <a:lnTo>
                      <a:pt x="53" y="670"/>
                    </a:lnTo>
                    <a:lnTo>
                      <a:pt x="53" y="670"/>
                    </a:lnTo>
                    <a:lnTo>
                      <a:pt x="53" y="668"/>
                    </a:lnTo>
                    <a:lnTo>
                      <a:pt x="54" y="668"/>
                    </a:lnTo>
                    <a:lnTo>
                      <a:pt x="54" y="668"/>
                    </a:lnTo>
                    <a:lnTo>
                      <a:pt x="54" y="668"/>
                    </a:lnTo>
                    <a:lnTo>
                      <a:pt x="54" y="666"/>
                    </a:lnTo>
                    <a:lnTo>
                      <a:pt x="54" y="666"/>
                    </a:lnTo>
                    <a:lnTo>
                      <a:pt x="54" y="666"/>
                    </a:lnTo>
                    <a:lnTo>
                      <a:pt x="54" y="666"/>
                    </a:lnTo>
                    <a:lnTo>
                      <a:pt x="54" y="666"/>
                    </a:lnTo>
                    <a:lnTo>
                      <a:pt x="54" y="664"/>
                    </a:lnTo>
                    <a:lnTo>
                      <a:pt x="54" y="664"/>
                    </a:lnTo>
                    <a:lnTo>
                      <a:pt x="54" y="664"/>
                    </a:lnTo>
                    <a:lnTo>
                      <a:pt x="54" y="664"/>
                    </a:lnTo>
                    <a:lnTo>
                      <a:pt x="53" y="663"/>
                    </a:lnTo>
                    <a:lnTo>
                      <a:pt x="53" y="663"/>
                    </a:lnTo>
                    <a:lnTo>
                      <a:pt x="53" y="663"/>
                    </a:lnTo>
                    <a:lnTo>
                      <a:pt x="53" y="661"/>
                    </a:lnTo>
                    <a:lnTo>
                      <a:pt x="53" y="661"/>
                    </a:lnTo>
                    <a:lnTo>
                      <a:pt x="53" y="661"/>
                    </a:lnTo>
                    <a:lnTo>
                      <a:pt x="53" y="661"/>
                    </a:lnTo>
                    <a:lnTo>
                      <a:pt x="53" y="661"/>
                    </a:lnTo>
                    <a:lnTo>
                      <a:pt x="53" y="661"/>
                    </a:lnTo>
                    <a:lnTo>
                      <a:pt x="53" y="659"/>
                    </a:lnTo>
                    <a:lnTo>
                      <a:pt x="53" y="659"/>
                    </a:lnTo>
                    <a:lnTo>
                      <a:pt x="53" y="659"/>
                    </a:lnTo>
                    <a:lnTo>
                      <a:pt x="53" y="657"/>
                    </a:lnTo>
                    <a:lnTo>
                      <a:pt x="53" y="657"/>
                    </a:lnTo>
                    <a:lnTo>
                      <a:pt x="53" y="655"/>
                    </a:lnTo>
                    <a:lnTo>
                      <a:pt x="53" y="655"/>
                    </a:lnTo>
                    <a:lnTo>
                      <a:pt x="53" y="655"/>
                    </a:lnTo>
                    <a:lnTo>
                      <a:pt x="53" y="655"/>
                    </a:lnTo>
                    <a:lnTo>
                      <a:pt x="53" y="655"/>
                    </a:lnTo>
                    <a:lnTo>
                      <a:pt x="53" y="653"/>
                    </a:lnTo>
                    <a:lnTo>
                      <a:pt x="53" y="653"/>
                    </a:lnTo>
                    <a:lnTo>
                      <a:pt x="53" y="653"/>
                    </a:lnTo>
                    <a:lnTo>
                      <a:pt x="53" y="653"/>
                    </a:lnTo>
                    <a:lnTo>
                      <a:pt x="53" y="653"/>
                    </a:lnTo>
                    <a:lnTo>
                      <a:pt x="53" y="653"/>
                    </a:lnTo>
                    <a:lnTo>
                      <a:pt x="53" y="653"/>
                    </a:lnTo>
                    <a:lnTo>
                      <a:pt x="53" y="652"/>
                    </a:lnTo>
                    <a:lnTo>
                      <a:pt x="53" y="652"/>
                    </a:lnTo>
                    <a:lnTo>
                      <a:pt x="53" y="652"/>
                    </a:lnTo>
                    <a:lnTo>
                      <a:pt x="54" y="652"/>
                    </a:lnTo>
                    <a:lnTo>
                      <a:pt x="54" y="652"/>
                    </a:lnTo>
                    <a:lnTo>
                      <a:pt x="54" y="650"/>
                    </a:lnTo>
                    <a:lnTo>
                      <a:pt x="54" y="650"/>
                    </a:lnTo>
                    <a:lnTo>
                      <a:pt x="56" y="650"/>
                    </a:lnTo>
                    <a:lnTo>
                      <a:pt x="56" y="650"/>
                    </a:lnTo>
                    <a:lnTo>
                      <a:pt x="56" y="650"/>
                    </a:lnTo>
                    <a:lnTo>
                      <a:pt x="56" y="650"/>
                    </a:lnTo>
                    <a:lnTo>
                      <a:pt x="56" y="650"/>
                    </a:lnTo>
                    <a:lnTo>
                      <a:pt x="56" y="652"/>
                    </a:lnTo>
                    <a:lnTo>
                      <a:pt x="56" y="652"/>
                    </a:lnTo>
                    <a:lnTo>
                      <a:pt x="56" y="652"/>
                    </a:lnTo>
                    <a:lnTo>
                      <a:pt x="58" y="652"/>
                    </a:lnTo>
                    <a:lnTo>
                      <a:pt x="58" y="652"/>
                    </a:lnTo>
                    <a:lnTo>
                      <a:pt x="58" y="652"/>
                    </a:lnTo>
                    <a:lnTo>
                      <a:pt x="58" y="653"/>
                    </a:lnTo>
                    <a:lnTo>
                      <a:pt x="60" y="653"/>
                    </a:lnTo>
                    <a:lnTo>
                      <a:pt x="60" y="653"/>
                    </a:lnTo>
                    <a:lnTo>
                      <a:pt x="60" y="653"/>
                    </a:lnTo>
                    <a:lnTo>
                      <a:pt x="62" y="653"/>
                    </a:lnTo>
                    <a:lnTo>
                      <a:pt x="62" y="653"/>
                    </a:lnTo>
                    <a:lnTo>
                      <a:pt x="62" y="653"/>
                    </a:lnTo>
                    <a:lnTo>
                      <a:pt x="63" y="653"/>
                    </a:lnTo>
                    <a:lnTo>
                      <a:pt x="63" y="653"/>
                    </a:lnTo>
                    <a:lnTo>
                      <a:pt x="63" y="652"/>
                    </a:lnTo>
                    <a:lnTo>
                      <a:pt x="63" y="652"/>
                    </a:lnTo>
                    <a:lnTo>
                      <a:pt x="63" y="652"/>
                    </a:lnTo>
                    <a:lnTo>
                      <a:pt x="65" y="652"/>
                    </a:lnTo>
                    <a:lnTo>
                      <a:pt x="65" y="652"/>
                    </a:lnTo>
                    <a:lnTo>
                      <a:pt x="65" y="652"/>
                    </a:lnTo>
                    <a:lnTo>
                      <a:pt x="65" y="650"/>
                    </a:lnTo>
                    <a:lnTo>
                      <a:pt x="65" y="650"/>
                    </a:lnTo>
                    <a:lnTo>
                      <a:pt x="65" y="650"/>
                    </a:lnTo>
                    <a:lnTo>
                      <a:pt x="65" y="650"/>
                    </a:lnTo>
                    <a:lnTo>
                      <a:pt x="65" y="650"/>
                    </a:lnTo>
                    <a:lnTo>
                      <a:pt x="65" y="650"/>
                    </a:lnTo>
                    <a:lnTo>
                      <a:pt x="63" y="648"/>
                    </a:lnTo>
                    <a:lnTo>
                      <a:pt x="63" y="648"/>
                    </a:lnTo>
                    <a:lnTo>
                      <a:pt x="63" y="648"/>
                    </a:lnTo>
                    <a:lnTo>
                      <a:pt x="63" y="648"/>
                    </a:lnTo>
                    <a:lnTo>
                      <a:pt x="63" y="648"/>
                    </a:lnTo>
                    <a:lnTo>
                      <a:pt x="63" y="646"/>
                    </a:lnTo>
                    <a:lnTo>
                      <a:pt x="63" y="646"/>
                    </a:lnTo>
                    <a:lnTo>
                      <a:pt x="63" y="646"/>
                    </a:lnTo>
                    <a:lnTo>
                      <a:pt x="63" y="646"/>
                    </a:lnTo>
                    <a:lnTo>
                      <a:pt x="65" y="646"/>
                    </a:lnTo>
                    <a:lnTo>
                      <a:pt x="67" y="646"/>
                    </a:lnTo>
                    <a:lnTo>
                      <a:pt x="67" y="644"/>
                    </a:lnTo>
                    <a:lnTo>
                      <a:pt x="67" y="644"/>
                    </a:lnTo>
                    <a:lnTo>
                      <a:pt x="67" y="646"/>
                    </a:lnTo>
                    <a:lnTo>
                      <a:pt x="67" y="646"/>
                    </a:lnTo>
                    <a:lnTo>
                      <a:pt x="69" y="644"/>
                    </a:lnTo>
                    <a:lnTo>
                      <a:pt x="69" y="644"/>
                    </a:lnTo>
                    <a:lnTo>
                      <a:pt x="71" y="644"/>
                    </a:lnTo>
                    <a:lnTo>
                      <a:pt x="71" y="643"/>
                    </a:lnTo>
                    <a:lnTo>
                      <a:pt x="73" y="641"/>
                    </a:lnTo>
                    <a:lnTo>
                      <a:pt x="74" y="641"/>
                    </a:lnTo>
                    <a:lnTo>
                      <a:pt x="74" y="641"/>
                    </a:lnTo>
                    <a:lnTo>
                      <a:pt x="76" y="639"/>
                    </a:lnTo>
                    <a:lnTo>
                      <a:pt x="78" y="639"/>
                    </a:lnTo>
                    <a:lnTo>
                      <a:pt x="80" y="639"/>
                    </a:lnTo>
                    <a:lnTo>
                      <a:pt x="82" y="639"/>
                    </a:lnTo>
                    <a:lnTo>
                      <a:pt x="83" y="639"/>
                    </a:lnTo>
                    <a:lnTo>
                      <a:pt x="83" y="641"/>
                    </a:lnTo>
                    <a:lnTo>
                      <a:pt x="83" y="641"/>
                    </a:lnTo>
                    <a:lnTo>
                      <a:pt x="85" y="641"/>
                    </a:lnTo>
                    <a:lnTo>
                      <a:pt x="85" y="641"/>
                    </a:lnTo>
                    <a:lnTo>
                      <a:pt x="85" y="641"/>
                    </a:lnTo>
                    <a:lnTo>
                      <a:pt x="87" y="641"/>
                    </a:lnTo>
                    <a:lnTo>
                      <a:pt x="87" y="641"/>
                    </a:lnTo>
                    <a:lnTo>
                      <a:pt x="87" y="643"/>
                    </a:lnTo>
                    <a:lnTo>
                      <a:pt x="87" y="643"/>
                    </a:lnTo>
                    <a:lnTo>
                      <a:pt x="87" y="643"/>
                    </a:lnTo>
                    <a:lnTo>
                      <a:pt x="85" y="644"/>
                    </a:lnTo>
                    <a:lnTo>
                      <a:pt x="85" y="644"/>
                    </a:lnTo>
                    <a:lnTo>
                      <a:pt x="85" y="644"/>
                    </a:lnTo>
                    <a:lnTo>
                      <a:pt x="85" y="646"/>
                    </a:lnTo>
                    <a:lnTo>
                      <a:pt x="85" y="646"/>
                    </a:lnTo>
                    <a:lnTo>
                      <a:pt x="85" y="646"/>
                    </a:lnTo>
                    <a:lnTo>
                      <a:pt x="85" y="646"/>
                    </a:lnTo>
                    <a:lnTo>
                      <a:pt x="85" y="648"/>
                    </a:lnTo>
                    <a:lnTo>
                      <a:pt x="85" y="648"/>
                    </a:lnTo>
                    <a:lnTo>
                      <a:pt x="85" y="648"/>
                    </a:lnTo>
                    <a:lnTo>
                      <a:pt x="85" y="650"/>
                    </a:lnTo>
                    <a:lnTo>
                      <a:pt x="85" y="650"/>
                    </a:lnTo>
                    <a:lnTo>
                      <a:pt x="83" y="650"/>
                    </a:lnTo>
                    <a:lnTo>
                      <a:pt x="83" y="650"/>
                    </a:lnTo>
                    <a:lnTo>
                      <a:pt x="83" y="652"/>
                    </a:lnTo>
                    <a:lnTo>
                      <a:pt x="85" y="652"/>
                    </a:lnTo>
                    <a:lnTo>
                      <a:pt x="85" y="653"/>
                    </a:lnTo>
                    <a:lnTo>
                      <a:pt x="85" y="653"/>
                    </a:lnTo>
                    <a:lnTo>
                      <a:pt x="85" y="653"/>
                    </a:lnTo>
                    <a:lnTo>
                      <a:pt x="85" y="653"/>
                    </a:lnTo>
                    <a:lnTo>
                      <a:pt x="85" y="653"/>
                    </a:lnTo>
                    <a:lnTo>
                      <a:pt x="87" y="655"/>
                    </a:lnTo>
                    <a:lnTo>
                      <a:pt x="87" y="655"/>
                    </a:lnTo>
                    <a:lnTo>
                      <a:pt x="87" y="655"/>
                    </a:lnTo>
                    <a:lnTo>
                      <a:pt x="87" y="655"/>
                    </a:lnTo>
                    <a:lnTo>
                      <a:pt x="89" y="655"/>
                    </a:lnTo>
                    <a:lnTo>
                      <a:pt x="89" y="653"/>
                    </a:lnTo>
                    <a:lnTo>
                      <a:pt x="91" y="653"/>
                    </a:lnTo>
                    <a:lnTo>
                      <a:pt x="91" y="653"/>
                    </a:lnTo>
                    <a:lnTo>
                      <a:pt x="91" y="653"/>
                    </a:lnTo>
                    <a:lnTo>
                      <a:pt x="91" y="653"/>
                    </a:lnTo>
                    <a:lnTo>
                      <a:pt x="91" y="653"/>
                    </a:lnTo>
                    <a:lnTo>
                      <a:pt x="91" y="653"/>
                    </a:lnTo>
                    <a:lnTo>
                      <a:pt x="91" y="653"/>
                    </a:lnTo>
                    <a:lnTo>
                      <a:pt x="89" y="652"/>
                    </a:lnTo>
                    <a:lnTo>
                      <a:pt x="89" y="652"/>
                    </a:lnTo>
                    <a:lnTo>
                      <a:pt x="89" y="652"/>
                    </a:lnTo>
                    <a:lnTo>
                      <a:pt x="87" y="652"/>
                    </a:lnTo>
                    <a:lnTo>
                      <a:pt x="87" y="650"/>
                    </a:lnTo>
                    <a:lnTo>
                      <a:pt x="87" y="650"/>
                    </a:lnTo>
                    <a:lnTo>
                      <a:pt x="87" y="650"/>
                    </a:lnTo>
                    <a:lnTo>
                      <a:pt x="87" y="650"/>
                    </a:lnTo>
                    <a:lnTo>
                      <a:pt x="87" y="648"/>
                    </a:lnTo>
                    <a:lnTo>
                      <a:pt x="89" y="648"/>
                    </a:lnTo>
                    <a:lnTo>
                      <a:pt x="89" y="646"/>
                    </a:lnTo>
                    <a:lnTo>
                      <a:pt x="89" y="646"/>
                    </a:lnTo>
                    <a:lnTo>
                      <a:pt x="89" y="646"/>
                    </a:lnTo>
                    <a:lnTo>
                      <a:pt x="89" y="646"/>
                    </a:lnTo>
                    <a:lnTo>
                      <a:pt x="87" y="644"/>
                    </a:lnTo>
                    <a:lnTo>
                      <a:pt x="87" y="644"/>
                    </a:lnTo>
                    <a:lnTo>
                      <a:pt x="89" y="644"/>
                    </a:lnTo>
                    <a:lnTo>
                      <a:pt x="89" y="644"/>
                    </a:lnTo>
                    <a:lnTo>
                      <a:pt x="89" y="643"/>
                    </a:lnTo>
                    <a:lnTo>
                      <a:pt x="89" y="643"/>
                    </a:lnTo>
                    <a:lnTo>
                      <a:pt x="89" y="643"/>
                    </a:lnTo>
                    <a:lnTo>
                      <a:pt x="89" y="641"/>
                    </a:lnTo>
                    <a:lnTo>
                      <a:pt x="91" y="641"/>
                    </a:lnTo>
                    <a:lnTo>
                      <a:pt x="92" y="641"/>
                    </a:lnTo>
                    <a:lnTo>
                      <a:pt x="92" y="641"/>
                    </a:lnTo>
                    <a:lnTo>
                      <a:pt x="92" y="641"/>
                    </a:lnTo>
                    <a:lnTo>
                      <a:pt x="94" y="639"/>
                    </a:lnTo>
                    <a:lnTo>
                      <a:pt x="94" y="641"/>
                    </a:lnTo>
                    <a:lnTo>
                      <a:pt x="94" y="641"/>
                    </a:lnTo>
                    <a:lnTo>
                      <a:pt x="94" y="641"/>
                    </a:lnTo>
                    <a:lnTo>
                      <a:pt x="96" y="641"/>
                    </a:lnTo>
                    <a:lnTo>
                      <a:pt x="96" y="641"/>
                    </a:lnTo>
                    <a:lnTo>
                      <a:pt x="98" y="641"/>
                    </a:lnTo>
                    <a:lnTo>
                      <a:pt x="98" y="641"/>
                    </a:lnTo>
                    <a:lnTo>
                      <a:pt x="98" y="641"/>
                    </a:lnTo>
                    <a:lnTo>
                      <a:pt x="98" y="641"/>
                    </a:lnTo>
                    <a:lnTo>
                      <a:pt x="100" y="641"/>
                    </a:lnTo>
                    <a:lnTo>
                      <a:pt x="100" y="643"/>
                    </a:lnTo>
                    <a:lnTo>
                      <a:pt x="100" y="643"/>
                    </a:lnTo>
                    <a:lnTo>
                      <a:pt x="101" y="643"/>
                    </a:lnTo>
                    <a:lnTo>
                      <a:pt x="101" y="643"/>
                    </a:lnTo>
                    <a:lnTo>
                      <a:pt x="101" y="643"/>
                    </a:lnTo>
                    <a:lnTo>
                      <a:pt x="101" y="643"/>
                    </a:lnTo>
                    <a:lnTo>
                      <a:pt x="103" y="643"/>
                    </a:lnTo>
                    <a:lnTo>
                      <a:pt x="103" y="643"/>
                    </a:lnTo>
                    <a:lnTo>
                      <a:pt x="103" y="643"/>
                    </a:lnTo>
                    <a:lnTo>
                      <a:pt x="103" y="643"/>
                    </a:lnTo>
                    <a:lnTo>
                      <a:pt x="103" y="643"/>
                    </a:lnTo>
                    <a:lnTo>
                      <a:pt x="103" y="643"/>
                    </a:lnTo>
                    <a:lnTo>
                      <a:pt x="103" y="643"/>
                    </a:lnTo>
                    <a:lnTo>
                      <a:pt x="103" y="641"/>
                    </a:lnTo>
                    <a:lnTo>
                      <a:pt x="103" y="641"/>
                    </a:lnTo>
                    <a:lnTo>
                      <a:pt x="103" y="639"/>
                    </a:lnTo>
                    <a:lnTo>
                      <a:pt x="105" y="637"/>
                    </a:lnTo>
                    <a:lnTo>
                      <a:pt x="105" y="637"/>
                    </a:lnTo>
                    <a:lnTo>
                      <a:pt x="105" y="637"/>
                    </a:lnTo>
                    <a:lnTo>
                      <a:pt x="105" y="637"/>
                    </a:lnTo>
                    <a:lnTo>
                      <a:pt x="105" y="637"/>
                    </a:lnTo>
                    <a:lnTo>
                      <a:pt x="105" y="637"/>
                    </a:lnTo>
                    <a:lnTo>
                      <a:pt x="105" y="637"/>
                    </a:lnTo>
                    <a:lnTo>
                      <a:pt x="107" y="637"/>
                    </a:lnTo>
                    <a:lnTo>
                      <a:pt x="107" y="637"/>
                    </a:lnTo>
                    <a:lnTo>
                      <a:pt x="107" y="637"/>
                    </a:lnTo>
                    <a:lnTo>
                      <a:pt x="107" y="637"/>
                    </a:lnTo>
                    <a:lnTo>
                      <a:pt x="107" y="639"/>
                    </a:lnTo>
                    <a:lnTo>
                      <a:pt x="109" y="639"/>
                    </a:lnTo>
                    <a:lnTo>
                      <a:pt x="109" y="639"/>
                    </a:lnTo>
                    <a:lnTo>
                      <a:pt x="109" y="641"/>
                    </a:lnTo>
                    <a:lnTo>
                      <a:pt x="111" y="641"/>
                    </a:lnTo>
                    <a:lnTo>
                      <a:pt x="111" y="641"/>
                    </a:lnTo>
                    <a:lnTo>
                      <a:pt x="111" y="641"/>
                    </a:lnTo>
                    <a:lnTo>
                      <a:pt x="111" y="641"/>
                    </a:lnTo>
                    <a:lnTo>
                      <a:pt x="111" y="641"/>
                    </a:lnTo>
                    <a:lnTo>
                      <a:pt x="111" y="641"/>
                    </a:lnTo>
                    <a:lnTo>
                      <a:pt x="111" y="643"/>
                    </a:lnTo>
                    <a:lnTo>
                      <a:pt x="111" y="643"/>
                    </a:lnTo>
                    <a:lnTo>
                      <a:pt x="112" y="643"/>
                    </a:lnTo>
                    <a:lnTo>
                      <a:pt x="112" y="643"/>
                    </a:lnTo>
                    <a:lnTo>
                      <a:pt x="114" y="643"/>
                    </a:lnTo>
                    <a:lnTo>
                      <a:pt x="118" y="643"/>
                    </a:lnTo>
                    <a:lnTo>
                      <a:pt x="118" y="643"/>
                    </a:lnTo>
                    <a:lnTo>
                      <a:pt x="120" y="643"/>
                    </a:lnTo>
                    <a:lnTo>
                      <a:pt x="120" y="643"/>
                    </a:lnTo>
                    <a:lnTo>
                      <a:pt x="120" y="643"/>
                    </a:lnTo>
                    <a:lnTo>
                      <a:pt x="121" y="643"/>
                    </a:lnTo>
                    <a:lnTo>
                      <a:pt x="121" y="643"/>
                    </a:lnTo>
                    <a:lnTo>
                      <a:pt x="121" y="643"/>
                    </a:lnTo>
                    <a:lnTo>
                      <a:pt x="123" y="641"/>
                    </a:lnTo>
                    <a:lnTo>
                      <a:pt x="123" y="641"/>
                    </a:lnTo>
                    <a:lnTo>
                      <a:pt x="123" y="641"/>
                    </a:lnTo>
                    <a:lnTo>
                      <a:pt x="123" y="639"/>
                    </a:lnTo>
                    <a:lnTo>
                      <a:pt x="123" y="639"/>
                    </a:lnTo>
                    <a:lnTo>
                      <a:pt x="123" y="637"/>
                    </a:lnTo>
                    <a:lnTo>
                      <a:pt x="123" y="637"/>
                    </a:lnTo>
                    <a:lnTo>
                      <a:pt x="121" y="637"/>
                    </a:lnTo>
                    <a:lnTo>
                      <a:pt x="121" y="637"/>
                    </a:lnTo>
                    <a:lnTo>
                      <a:pt x="121" y="635"/>
                    </a:lnTo>
                    <a:lnTo>
                      <a:pt x="121" y="635"/>
                    </a:lnTo>
                    <a:lnTo>
                      <a:pt x="120" y="635"/>
                    </a:lnTo>
                    <a:lnTo>
                      <a:pt x="120" y="634"/>
                    </a:lnTo>
                    <a:lnTo>
                      <a:pt x="120" y="634"/>
                    </a:lnTo>
                    <a:lnTo>
                      <a:pt x="120" y="632"/>
                    </a:lnTo>
                    <a:lnTo>
                      <a:pt x="120" y="632"/>
                    </a:lnTo>
                    <a:lnTo>
                      <a:pt x="121" y="630"/>
                    </a:lnTo>
                    <a:lnTo>
                      <a:pt x="121" y="628"/>
                    </a:lnTo>
                    <a:lnTo>
                      <a:pt x="123" y="628"/>
                    </a:lnTo>
                    <a:lnTo>
                      <a:pt x="125" y="628"/>
                    </a:lnTo>
                    <a:lnTo>
                      <a:pt x="125" y="628"/>
                    </a:lnTo>
                    <a:lnTo>
                      <a:pt x="127" y="628"/>
                    </a:lnTo>
                    <a:lnTo>
                      <a:pt x="127" y="628"/>
                    </a:lnTo>
                    <a:lnTo>
                      <a:pt x="127" y="628"/>
                    </a:lnTo>
                    <a:lnTo>
                      <a:pt x="129" y="628"/>
                    </a:lnTo>
                    <a:lnTo>
                      <a:pt x="129" y="630"/>
                    </a:lnTo>
                    <a:lnTo>
                      <a:pt x="130" y="630"/>
                    </a:lnTo>
                    <a:lnTo>
                      <a:pt x="130" y="630"/>
                    </a:lnTo>
                    <a:lnTo>
                      <a:pt x="130" y="630"/>
                    </a:lnTo>
                    <a:lnTo>
                      <a:pt x="132" y="630"/>
                    </a:lnTo>
                    <a:lnTo>
                      <a:pt x="132" y="630"/>
                    </a:lnTo>
                    <a:lnTo>
                      <a:pt x="132" y="628"/>
                    </a:lnTo>
                    <a:lnTo>
                      <a:pt x="134" y="626"/>
                    </a:lnTo>
                    <a:lnTo>
                      <a:pt x="134" y="625"/>
                    </a:lnTo>
                    <a:lnTo>
                      <a:pt x="134" y="623"/>
                    </a:lnTo>
                    <a:lnTo>
                      <a:pt x="132" y="621"/>
                    </a:lnTo>
                    <a:lnTo>
                      <a:pt x="132" y="621"/>
                    </a:lnTo>
                    <a:lnTo>
                      <a:pt x="132" y="619"/>
                    </a:lnTo>
                    <a:lnTo>
                      <a:pt x="132" y="619"/>
                    </a:lnTo>
                    <a:lnTo>
                      <a:pt x="132" y="617"/>
                    </a:lnTo>
                    <a:lnTo>
                      <a:pt x="132" y="617"/>
                    </a:lnTo>
                    <a:lnTo>
                      <a:pt x="132" y="616"/>
                    </a:lnTo>
                    <a:lnTo>
                      <a:pt x="132" y="616"/>
                    </a:lnTo>
                    <a:lnTo>
                      <a:pt x="132" y="616"/>
                    </a:lnTo>
                    <a:lnTo>
                      <a:pt x="132" y="616"/>
                    </a:lnTo>
                    <a:lnTo>
                      <a:pt x="134" y="616"/>
                    </a:lnTo>
                    <a:lnTo>
                      <a:pt x="134" y="616"/>
                    </a:lnTo>
                    <a:lnTo>
                      <a:pt x="134" y="616"/>
                    </a:lnTo>
                    <a:lnTo>
                      <a:pt x="136" y="616"/>
                    </a:lnTo>
                    <a:lnTo>
                      <a:pt x="136" y="616"/>
                    </a:lnTo>
                    <a:lnTo>
                      <a:pt x="138" y="616"/>
                    </a:lnTo>
                    <a:lnTo>
                      <a:pt x="138" y="616"/>
                    </a:lnTo>
                    <a:lnTo>
                      <a:pt x="138" y="616"/>
                    </a:lnTo>
                    <a:lnTo>
                      <a:pt x="139" y="616"/>
                    </a:lnTo>
                    <a:lnTo>
                      <a:pt x="139" y="616"/>
                    </a:lnTo>
                    <a:lnTo>
                      <a:pt x="139" y="616"/>
                    </a:lnTo>
                    <a:lnTo>
                      <a:pt x="141" y="616"/>
                    </a:lnTo>
                    <a:lnTo>
                      <a:pt x="141" y="616"/>
                    </a:lnTo>
                    <a:lnTo>
                      <a:pt x="141" y="616"/>
                    </a:lnTo>
                    <a:lnTo>
                      <a:pt x="141" y="616"/>
                    </a:lnTo>
                    <a:lnTo>
                      <a:pt x="141" y="616"/>
                    </a:lnTo>
                    <a:lnTo>
                      <a:pt x="143" y="616"/>
                    </a:lnTo>
                    <a:lnTo>
                      <a:pt x="143" y="616"/>
                    </a:lnTo>
                    <a:lnTo>
                      <a:pt x="143" y="616"/>
                    </a:lnTo>
                    <a:lnTo>
                      <a:pt x="141" y="614"/>
                    </a:lnTo>
                    <a:lnTo>
                      <a:pt x="141" y="614"/>
                    </a:lnTo>
                    <a:lnTo>
                      <a:pt x="141" y="614"/>
                    </a:lnTo>
                    <a:lnTo>
                      <a:pt x="139" y="612"/>
                    </a:lnTo>
                    <a:lnTo>
                      <a:pt x="139" y="612"/>
                    </a:lnTo>
                    <a:lnTo>
                      <a:pt x="139" y="612"/>
                    </a:lnTo>
                    <a:lnTo>
                      <a:pt x="139" y="612"/>
                    </a:lnTo>
                    <a:lnTo>
                      <a:pt x="139" y="610"/>
                    </a:lnTo>
                    <a:lnTo>
                      <a:pt x="141" y="610"/>
                    </a:lnTo>
                    <a:lnTo>
                      <a:pt x="141" y="610"/>
                    </a:lnTo>
                    <a:lnTo>
                      <a:pt x="143" y="610"/>
                    </a:lnTo>
                    <a:lnTo>
                      <a:pt x="143" y="610"/>
                    </a:lnTo>
                    <a:lnTo>
                      <a:pt x="145" y="608"/>
                    </a:lnTo>
                    <a:lnTo>
                      <a:pt x="147" y="608"/>
                    </a:lnTo>
                    <a:lnTo>
                      <a:pt x="148" y="608"/>
                    </a:lnTo>
                    <a:lnTo>
                      <a:pt x="148" y="608"/>
                    </a:lnTo>
                    <a:lnTo>
                      <a:pt x="148" y="608"/>
                    </a:lnTo>
                    <a:lnTo>
                      <a:pt x="148" y="606"/>
                    </a:lnTo>
                    <a:lnTo>
                      <a:pt x="148" y="606"/>
                    </a:lnTo>
                    <a:lnTo>
                      <a:pt x="148" y="606"/>
                    </a:lnTo>
                    <a:lnTo>
                      <a:pt x="148" y="606"/>
                    </a:lnTo>
                    <a:lnTo>
                      <a:pt x="148" y="606"/>
                    </a:lnTo>
                    <a:lnTo>
                      <a:pt x="148" y="606"/>
                    </a:lnTo>
                    <a:lnTo>
                      <a:pt x="148" y="605"/>
                    </a:lnTo>
                    <a:lnTo>
                      <a:pt x="148" y="605"/>
                    </a:lnTo>
                    <a:lnTo>
                      <a:pt x="148" y="603"/>
                    </a:lnTo>
                    <a:lnTo>
                      <a:pt x="147" y="603"/>
                    </a:lnTo>
                    <a:lnTo>
                      <a:pt x="147" y="601"/>
                    </a:lnTo>
                    <a:lnTo>
                      <a:pt x="147" y="601"/>
                    </a:lnTo>
                    <a:lnTo>
                      <a:pt x="148" y="601"/>
                    </a:lnTo>
                    <a:lnTo>
                      <a:pt x="148" y="601"/>
                    </a:lnTo>
                    <a:lnTo>
                      <a:pt x="148" y="601"/>
                    </a:lnTo>
                    <a:lnTo>
                      <a:pt x="148" y="601"/>
                    </a:lnTo>
                    <a:lnTo>
                      <a:pt x="148" y="601"/>
                    </a:lnTo>
                    <a:lnTo>
                      <a:pt x="150" y="603"/>
                    </a:lnTo>
                    <a:lnTo>
                      <a:pt x="150" y="603"/>
                    </a:lnTo>
                    <a:lnTo>
                      <a:pt x="150" y="603"/>
                    </a:lnTo>
                    <a:lnTo>
                      <a:pt x="150" y="603"/>
                    </a:lnTo>
                    <a:lnTo>
                      <a:pt x="150" y="603"/>
                    </a:lnTo>
                    <a:lnTo>
                      <a:pt x="150" y="603"/>
                    </a:lnTo>
                    <a:lnTo>
                      <a:pt x="152" y="603"/>
                    </a:lnTo>
                    <a:lnTo>
                      <a:pt x="152" y="601"/>
                    </a:lnTo>
                    <a:lnTo>
                      <a:pt x="152" y="601"/>
                    </a:lnTo>
                    <a:lnTo>
                      <a:pt x="152" y="601"/>
                    </a:lnTo>
                    <a:lnTo>
                      <a:pt x="152" y="599"/>
                    </a:lnTo>
                    <a:lnTo>
                      <a:pt x="152" y="599"/>
                    </a:lnTo>
                    <a:lnTo>
                      <a:pt x="152" y="599"/>
                    </a:lnTo>
                    <a:lnTo>
                      <a:pt x="152" y="599"/>
                    </a:lnTo>
                    <a:lnTo>
                      <a:pt x="152" y="599"/>
                    </a:lnTo>
                    <a:lnTo>
                      <a:pt x="152" y="599"/>
                    </a:lnTo>
                    <a:lnTo>
                      <a:pt x="154" y="601"/>
                    </a:lnTo>
                    <a:lnTo>
                      <a:pt x="154" y="601"/>
                    </a:lnTo>
                    <a:lnTo>
                      <a:pt x="154" y="601"/>
                    </a:lnTo>
                    <a:lnTo>
                      <a:pt x="156" y="599"/>
                    </a:lnTo>
                    <a:lnTo>
                      <a:pt x="158" y="599"/>
                    </a:lnTo>
                    <a:lnTo>
                      <a:pt x="158" y="599"/>
                    </a:lnTo>
                    <a:lnTo>
                      <a:pt x="159" y="599"/>
                    </a:lnTo>
                    <a:lnTo>
                      <a:pt x="161" y="599"/>
                    </a:lnTo>
                    <a:lnTo>
                      <a:pt x="163" y="599"/>
                    </a:lnTo>
                    <a:lnTo>
                      <a:pt x="163" y="599"/>
                    </a:lnTo>
                    <a:lnTo>
                      <a:pt x="165" y="599"/>
                    </a:lnTo>
                    <a:lnTo>
                      <a:pt x="165" y="599"/>
                    </a:lnTo>
                    <a:lnTo>
                      <a:pt x="165" y="597"/>
                    </a:lnTo>
                    <a:lnTo>
                      <a:pt x="165" y="597"/>
                    </a:lnTo>
                    <a:lnTo>
                      <a:pt x="165" y="597"/>
                    </a:lnTo>
                    <a:lnTo>
                      <a:pt x="165" y="596"/>
                    </a:lnTo>
                    <a:lnTo>
                      <a:pt x="167" y="596"/>
                    </a:lnTo>
                    <a:lnTo>
                      <a:pt x="167" y="596"/>
                    </a:lnTo>
                    <a:lnTo>
                      <a:pt x="167" y="597"/>
                    </a:lnTo>
                    <a:lnTo>
                      <a:pt x="167" y="597"/>
                    </a:lnTo>
                    <a:lnTo>
                      <a:pt x="168" y="597"/>
                    </a:lnTo>
                    <a:lnTo>
                      <a:pt x="168" y="597"/>
                    </a:lnTo>
                    <a:lnTo>
                      <a:pt x="168" y="597"/>
                    </a:lnTo>
                    <a:lnTo>
                      <a:pt x="170" y="596"/>
                    </a:lnTo>
                    <a:lnTo>
                      <a:pt x="172" y="596"/>
                    </a:lnTo>
                    <a:lnTo>
                      <a:pt x="172" y="596"/>
                    </a:lnTo>
                    <a:lnTo>
                      <a:pt x="174" y="596"/>
                    </a:lnTo>
                    <a:lnTo>
                      <a:pt x="176" y="596"/>
                    </a:lnTo>
                    <a:lnTo>
                      <a:pt x="177" y="596"/>
                    </a:lnTo>
                    <a:lnTo>
                      <a:pt x="179" y="596"/>
                    </a:lnTo>
                    <a:lnTo>
                      <a:pt x="179" y="596"/>
                    </a:lnTo>
                    <a:lnTo>
                      <a:pt x="181" y="596"/>
                    </a:lnTo>
                    <a:lnTo>
                      <a:pt x="181" y="596"/>
                    </a:lnTo>
                    <a:lnTo>
                      <a:pt x="181" y="596"/>
                    </a:lnTo>
                    <a:lnTo>
                      <a:pt x="181" y="596"/>
                    </a:lnTo>
                    <a:lnTo>
                      <a:pt x="183" y="596"/>
                    </a:lnTo>
                    <a:lnTo>
                      <a:pt x="183" y="596"/>
                    </a:lnTo>
                    <a:lnTo>
                      <a:pt x="183" y="596"/>
                    </a:lnTo>
                    <a:lnTo>
                      <a:pt x="183" y="594"/>
                    </a:lnTo>
                    <a:lnTo>
                      <a:pt x="183" y="594"/>
                    </a:lnTo>
                    <a:lnTo>
                      <a:pt x="183" y="594"/>
                    </a:lnTo>
                    <a:lnTo>
                      <a:pt x="183" y="594"/>
                    </a:lnTo>
                    <a:lnTo>
                      <a:pt x="183" y="594"/>
                    </a:lnTo>
                    <a:lnTo>
                      <a:pt x="181" y="592"/>
                    </a:lnTo>
                    <a:lnTo>
                      <a:pt x="181" y="592"/>
                    </a:lnTo>
                    <a:lnTo>
                      <a:pt x="181" y="592"/>
                    </a:lnTo>
                    <a:lnTo>
                      <a:pt x="181" y="592"/>
                    </a:lnTo>
                    <a:lnTo>
                      <a:pt x="181" y="592"/>
                    </a:lnTo>
                    <a:lnTo>
                      <a:pt x="179" y="592"/>
                    </a:lnTo>
                    <a:lnTo>
                      <a:pt x="179" y="590"/>
                    </a:lnTo>
                    <a:lnTo>
                      <a:pt x="179" y="590"/>
                    </a:lnTo>
                    <a:lnTo>
                      <a:pt x="179" y="588"/>
                    </a:lnTo>
                    <a:lnTo>
                      <a:pt x="179" y="588"/>
                    </a:lnTo>
                    <a:lnTo>
                      <a:pt x="177" y="587"/>
                    </a:lnTo>
                    <a:lnTo>
                      <a:pt x="177" y="587"/>
                    </a:lnTo>
                    <a:lnTo>
                      <a:pt x="177" y="585"/>
                    </a:lnTo>
                    <a:lnTo>
                      <a:pt x="177" y="585"/>
                    </a:lnTo>
                    <a:lnTo>
                      <a:pt x="179" y="585"/>
                    </a:lnTo>
                    <a:lnTo>
                      <a:pt x="179" y="583"/>
                    </a:lnTo>
                    <a:lnTo>
                      <a:pt x="179" y="583"/>
                    </a:lnTo>
                    <a:lnTo>
                      <a:pt x="181" y="585"/>
                    </a:lnTo>
                    <a:lnTo>
                      <a:pt x="181" y="585"/>
                    </a:lnTo>
                    <a:lnTo>
                      <a:pt x="181" y="585"/>
                    </a:lnTo>
                    <a:lnTo>
                      <a:pt x="183" y="585"/>
                    </a:lnTo>
                    <a:lnTo>
                      <a:pt x="183" y="585"/>
                    </a:lnTo>
                    <a:lnTo>
                      <a:pt x="183" y="587"/>
                    </a:lnTo>
                    <a:lnTo>
                      <a:pt x="185" y="587"/>
                    </a:lnTo>
                    <a:lnTo>
                      <a:pt x="186" y="588"/>
                    </a:lnTo>
                    <a:lnTo>
                      <a:pt x="188" y="588"/>
                    </a:lnTo>
                    <a:lnTo>
                      <a:pt x="188" y="588"/>
                    </a:lnTo>
                    <a:lnTo>
                      <a:pt x="188" y="590"/>
                    </a:lnTo>
                    <a:lnTo>
                      <a:pt x="188" y="590"/>
                    </a:lnTo>
                    <a:lnTo>
                      <a:pt x="190" y="590"/>
                    </a:lnTo>
                    <a:lnTo>
                      <a:pt x="190" y="590"/>
                    </a:lnTo>
                    <a:lnTo>
                      <a:pt x="192" y="590"/>
                    </a:lnTo>
                    <a:lnTo>
                      <a:pt x="192" y="590"/>
                    </a:lnTo>
                    <a:lnTo>
                      <a:pt x="192" y="590"/>
                    </a:lnTo>
                    <a:lnTo>
                      <a:pt x="192" y="590"/>
                    </a:lnTo>
                    <a:lnTo>
                      <a:pt x="194" y="590"/>
                    </a:lnTo>
                    <a:lnTo>
                      <a:pt x="194" y="592"/>
                    </a:lnTo>
                    <a:lnTo>
                      <a:pt x="194" y="592"/>
                    </a:lnTo>
                    <a:lnTo>
                      <a:pt x="194" y="590"/>
                    </a:lnTo>
                    <a:lnTo>
                      <a:pt x="194" y="590"/>
                    </a:lnTo>
                    <a:lnTo>
                      <a:pt x="196" y="590"/>
                    </a:lnTo>
                    <a:lnTo>
                      <a:pt x="196" y="590"/>
                    </a:lnTo>
                    <a:lnTo>
                      <a:pt x="196" y="590"/>
                    </a:lnTo>
                    <a:lnTo>
                      <a:pt x="196" y="590"/>
                    </a:lnTo>
                    <a:lnTo>
                      <a:pt x="196" y="590"/>
                    </a:lnTo>
                    <a:lnTo>
                      <a:pt x="196" y="588"/>
                    </a:lnTo>
                    <a:lnTo>
                      <a:pt x="196" y="588"/>
                    </a:lnTo>
                    <a:lnTo>
                      <a:pt x="196" y="588"/>
                    </a:lnTo>
                    <a:lnTo>
                      <a:pt x="194" y="587"/>
                    </a:lnTo>
                    <a:lnTo>
                      <a:pt x="194" y="587"/>
                    </a:lnTo>
                    <a:lnTo>
                      <a:pt x="192" y="587"/>
                    </a:lnTo>
                    <a:lnTo>
                      <a:pt x="192" y="587"/>
                    </a:lnTo>
                    <a:lnTo>
                      <a:pt x="192" y="587"/>
                    </a:lnTo>
                    <a:lnTo>
                      <a:pt x="190" y="587"/>
                    </a:lnTo>
                    <a:lnTo>
                      <a:pt x="190" y="585"/>
                    </a:lnTo>
                    <a:lnTo>
                      <a:pt x="190" y="585"/>
                    </a:lnTo>
                    <a:lnTo>
                      <a:pt x="188" y="585"/>
                    </a:lnTo>
                    <a:lnTo>
                      <a:pt x="188" y="583"/>
                    </a:lnTo>
                    <a:lnTo>
                      <a:pt x="188" y="583"/>
                    </a:lnTo>
                    <a:lnTo>
                      <a:pt x="188" y="583"/>
                    </a:lnTo>
                    <a:lnTo>
                      <a:pt x="186" y="583"/>
                    </a:lnTo>
                    <a:lnTo>
                      <a:pt x="186" y="581"/>
                    </a:lnTo>
                    <a:lnTo>
                      <a:pt x="186" y="581"/>
                    </a:lnTo>
                    <a:lnTo>
                      <a:pt x="186" y="581"/>
                    </a:lnTo>
                    <a:lnTo>
                      <a:pt x="186" y="581"/>
                    </a:lnTo>
                    <a:lnTo>
                      <a:pt x="186" y="579"/>
                    </a:lnTo>
                    <a:lnTo>
                      <a:pt x="186" y="578"/>
                    </a:lnTo>
                    <a:lnTo>
                      <a:pt x="188" y="578"/>
                    </a:lnTo>
                    <a:lnTo>
                      <a:pt x="188" y="578"/>
                    </a:lnTo>
                    <a:lnTo>
                      <a:pt x="188" y="578"/>
                    </a:lnTo>
                    <a:lnTo>
                      <a:pt x="190" y="578"/>
                    </a:lnTo>
                    <a:lnTo>
                      <a:pt x="190" y="578"/>
                    </a:lnTo>
                    <a:lnTo>
                      <a:pt x="192" y="579"/>
                    </a:lnTo>
                    <a:lnTo>
                      <a:pt x="192" y="579"/>
                    </a:lnTo>
                    <a:lnTo>
                      <a:pt x="192" y="579"/>
                    </a:lnTo>
                    <a:lnTo>
                      <a:pt x="192" y="581"/>
                    </a:lnTo>
                    <a:lnTo>
                      <a:pt x="192" y="581"/>
                    </a:lnTo>
                    <a:lnTo>
                      <a:pt x="192" y="581"/>
                    </a:lnTo>
                    <a:lnTo>
                      <a:pt x="194" y="583"/>
                    </a:lnTo>
                    <a:lnTo>
                      <a:pt x="194" y="583"/>
                    </a:lnTo>
                    <a:lnTo>
                      <a:pt x="194" y="583"/>
                    </a:lnTo>
                    <a:lnTo>
                      <a:pt x="194" y="583"/>
                    </a:lnTo>
                    <a:lnTo>
                      <a:pt x="194" y="583"/>
                    </a:lnTo>
                    <a:lnTo>
                      <a:pt x="196" y="585"/>
                    </a:lnTo>
                    <a:lnTo>
                      <a:pt x="196" y="585"/>
                    </a:lnTo>
                    <a:lnTo>
                      <a:pt x="196" y="585"/>
                    </a:lnTo>
                    <a:lnTo>
                      <a:pt x="196" y="585"/>
                    </a:lnTo>
                    <a:lnTo>
                      <a:pt x="196" y="585"/>
                    </a:lnTo>
                    <a:lnTo>
                      <a:pt x="197" y="583"/>
                    </a:lnTo>
                    <a:lnTo>
                      <a:pt x="197" y="583"/>
                    </a:lnTo>
                    <a:lnTo>
                      <a:pt x="197" y="581"/>
                    </a:lnTo>
                    <a:lnTo>
                      <a:pt x="197" y="581"/>
                    </a:lnTo>
                    <a:lnTo>
                      <a:pt x="197" y="579"/>
                    </a:lnTo>
                    <a:lnTo>
                      <a:pt x="197" y="578"/>
                    </a:lnTo>
                    <a:lnTo>
                      <a:pt x="197" y="578"/>
                    </a:lnTo>
                    <a:lnTo>
                      <a:pt x="197" y="576"/>
                    </a:lnTo>
                    <a:lnTo>
                      <a:pt x="197" y="576"/>
                    </a:lnTo>
                    <a:lnTo>
                      <a:pt x="197" y="576"/>
                    </a:lnTo>
                    <a:lnTo>
                      <a:pt x="199" y="574"/>
                    </a:lnTo>
                    <a:lnTo>
                      <a:pt x="199" y="574"/>
                    </a:lnTo>
                    <a:lnTo>
                      <a:pt x="199" y="574"/>
                    </a:lnTo>
                    <a:lnTo>
                      <a:pt x="201" y="574"/>
                    </a:lnTo>
                    <a:lnTo>
                      <a:pt x="201" y="574"/>
                    </a:lnTo>
                    <a:lnTo>
                      <a:pt x="201" y="574"/>
                    </a:lnTo>
                    <a:lnTo>
                      <a:pt x="201" y="574"/>
                    </a:lnTo>
                    <a:lnTo>
                      <a:pt x="201" y="574"/>
                    </a:lnTo>
                    <a:lnTo>
                      <a:pt x="203" y="576"/>
                    </a:lnTo>
                    <a:lnTo>
                      <a:pt x="203" y="576"/>
                    </a:lnTo>
                    <a:lnTo>
                      <a:pt x="205" y="576"/>
                    </a:lnTo>
                    <a:lnTo>
                      <a:pt x="205" y="576"/>
                    </a:lnTo>
                    <a:lnTo>
                      <a:pt x="205" y="576"/>
                    </a:lnTo>
                    <a:lnTo>
                      <a:pt x="205" y="574"/>
                    </a:lnTo>
                    <a:lnTo>
                      <a:pt x="206" y="574"/>
                    </a:lnTo>
                    <a:lnTo>
                      <a:pt x="206" y="574"/>
                    </a:lnTo>
                    <a:lnTo>
                      <a:pt x="206" y="574"/>
                    </a:lnTo>
                    <a:lnTo>
                      <a:pt x="208" y="574"/>
                    </a:lnTo>
                    <a:lnTo>
                      <a:pt x="208" y="572"/>
                    </a:lnTo>
                    <a:lnTo>
                      <a:pt x="208" y="572"/>
                    </a:lnTo>
                    <a:lnTo>
                      <a:pt x="208" y="572"/>
                    </a:lnTo>
                    <a:lnTo>
                      <a:pt x="208" y="570"/>
                    </a:lnTo>
                    <a:lnTo>
                      <a:pt x="206" y="568"/>
                    </a:lnTo>
                    <a:lnTo>
                      <a:pt x="206" y="568"/>
                    </a:lnTo>
                    <a:lnTo>
                      <a:pt x="205" y="567"/>
                    </a:lnTo>
                    <a:lnTo>
                      <a:pt x="205" y="567"/>
                    </a:lnTo>
                    <a:lnTo>
                      <a:pt x="205" y="565"/>
                    </a:lnTo>
                    <a:lnTo>
                      <a:pt x="205" y="565"/>
                    </a:lnTo>
                    <a:lnTo>
                      <a:pt x="203" y="565"/>
                    </a:lnTo>
                    <a:lnTo>
                      <a:pt x="203" y="563"/>
                    </a:lnTo>
                    <a:lnTo>
                      <a:pt x="203" y="563"/>
                    </a:lnTo>
                    <a:lnTo>
                      <a:pt x="203" y="563"/>
                    </a:lnTo>
                    <a:lnTo>
                      <a:pt x="203" y="563"/>
                    </a:lnTo>
                    <a:lnTo>
                      <a:pt x="203" y="561"/>
                    </a:lnTo>
                    <a:lnTo>
                      <a:pt x="203" y="561"/>
                    </a:lnTo>
                    <a:lnTo>
                      <a:pt x="203" y="561"/>
                    </a:lnTo>
                    <a:lnTo>
                      <a:pt x="203" y="561"/>
                    </a:lnTo>
                    <a:lnTo>
                      <a:pt x="205" y="561"/>
                    </a:lnTo>
                    <a:lnTo>
                      <a:pt x="205" y="561"/>
                    </a:lnTo>
                    <a:lnTo>
                      <a:pt x="205" y="561"/>
                    </a:lnTo>
                    <a:lnTo>
                      <a:pt x="206" y="561"/>
                    </a:lnTo>
                    <a:lnTo>
                      <a:pt x="206" y="561"/>
                    </a:lnTo>
                    <a:lnTo>
                      <a:pt x="206" y="561"/>
                    </a:lnTo>
                    <a:lnTo>
                      <a:pt x="206" y="561"/>
                    </a:lnTo>
                    <a:lnTo>
                      <a:pt x="206" y="563"/>
                    </a:lnTo>
                    <a:lnTo>
                      <a:pt x="206" y="563"/>
                    </a:lnTo>
                    <a:lnTo>
                      <a:pt x="206" y="563"/>
                    </a:lnTo>
                    <a:lnTo>
                      <a:pt x="208" y="563"/>
                    </a:lnTo>
                    <a:lnTo>
                      <a:pt x="208" y="563"/>
                    </a:lnTo>
                    <a:lnTo>
                      <a:pt x="208" y="561"/>
                    </a:lnTo>
                    <a:lnTo>
                      <a:pt x="208" y="561"/>
                    </a:lnTo>
                    <a:lnTo>
                      <a:pt x="208" y="561"/>
                    </a:lnTo>
                    <a:lnTo>
                      <a:pt x="208" y="559"/>
                    </a:lnTo>
                    <a:lnTo>
                      <a:pt x="208" y="559"/>
                    </a:lnTo>
                    <a:lnTo>
                      <a:pt x="208" y="559"/>
                    </a:lnTo>
                    <a:lnTo>
                      <a:pt x="208" y="559"/>
                    </a:lnTo>
                    <a:lnTo>
                      <a:pt x="208" y="559"/>
                    </a:lnTo>
                    <a:lnTo>
                      <a:pt x="208" y="559"/>
                    </a:lnTo>
                    <a:lnTo>
                      <a:pt x="210" y="559"/>
                    </a:lnTo>
                    <a:lnTo>
                      <a:pt x="210" y="559"/>
                    </a:lnTo>
                    <a:lnTo>
                      <a:pt x="210" y="559"/>
                    </a:lnTo>
                    <a:lnTo>
                      <a:pt x="210" y="559"/>
                    </a:lnTo>
                    <a:lnTo>
                      <a:pt x="210" y="558"/>
                    </a:lnTo>
                    <a:lnTo>
                      <a:pt x="210" y="558"/>
                    </a:lnTo>
                    <a:lnTo>
                      <a:pt x="210" y="558"/>
                    </a:lnTo>
                    <a:lnTo>
                      <a:pt x="210" y="558"/>
                    </a:lnTo>
                    <a:lnTo>
                      <a:pt x="208" y="558"/>
                    </a:lnTo>
                    <a:lnTo>
                      <a:pt x="208" y="558"/>
                    </a:lnTo>
                    <a:lnTo>
                      <a:pt x="208" y="556"/>
                    </a:lnTo>
                    <a:lnTo>
                      <a:pt x="208" y="556"/>
                    </a:lnTo>
                    <a:lnTo>
                      <a:pt x="208" y="556"/>
                    </a:lnTo>
                    <a:lnTo>
                      <a:pt x="208" y="556"/>
                    </a:lnTo>
                    <a:lnTo>
                      <a:pt x="208" y="554"/>
                    </a:lnTo>
                    <a:lnTo>
                      <a:pt x="208" y="554"/>
                    </a:lnTo>
                    <a:lnTo>
                      <a:pt x="208" y="554"/>
                    </a:lnTo>
                    <a:lnTo>
                      <a:pt x="208" y="554"/>
                    </a:lnTo>
                    <a:lnTo>
                      <a:pt x="208" y="554"/>
                    </a:lnTo>
                    <a:lnTo>
                      <a:pt x="210" y="554"/>
                    </a:lnTo>
                    <a:lnTo>
                      <a:pt x="210" y="554"/>
                    </a:lnTo>
                    <a:lnTo>
                      <a:pt x="212" y="554"/>
                    </a:lnTo>
                    <a:lnTo>
                      <a:pt x="212" y="554"/>
                    </a:lnTo>
                    <a:lnTo>
                      <a:pt x="212" y="554"/>
                    </a:lnTo>
                    <a:lnTo>
                      <a:pt x="214" y="554"/>
                    </a:lnTo>
                    <a:lnTo>
                      <a:pt x="214" y="554"/>
                    </a:lnTo>
                    <a:lnTo>
                      <a:pt x="214" y="554"/>
                    </a:lnTo>
                    <a:lnTo>
                      <a:pt x="215" y="554"/>
                    </a:lnTo>
                    <a:lnTo>
                      <a:pt x="215" y="552"/>
                    </a:lnTo>
                    <a:lnTo>
                      <a:pt x="215" y="552"/>
                    </a:lnTo>
                    <a:lnTo>
                      <a:pt x="217" y="550"/>
                    </a:lnTo>
                    <a:lnTo>
                      <a:pt x="217" y="549"/>
                    </a:lnTo>
                    <a:lnTo>
                      <a:pt x="217" y="549"/>
                    </a:lnTo>
                    <a:lnTo>
                      <a:pt x="217" y="547"/>
                    </a:lnTo>
                    <a:lnTo>
                      <a:pt x="219" y="547"/>
                    </a:lnTo>
                    <a:lnTo>
                      <a:pt x="219" y="547"/>
                    </a:lnTo>
                    <a:lnTo>
                      <a:pt x="219" y="547"/>
                    </a:lnTo>
                    <a:lnTo>
                      <a:pt x="221" y="547"/>
                    </a:lnTo>
                    <a:lnTo>
                      <a:pt x="221" y="547"/>
                    </a:lnTo>
                    <a:lnTo>
                      <a:pt x="221" y="547"/>
                    </a:lnTo>
                    <a:lnTo>
                      <a:pt x="223" y="549"/>
                    </a:lnTo>
                    <a:lnTo>
                      <a:pt x="223" y="550"/>
                    </a:lnTo>
                    <a:lnTo>
                      <a:pt x="224" y="552"/>
                    </a:lnTo>
                    <a:lnTo>
                      <a:pt x="226" y="552"/>
                    </a:lnTo>
                    <a:lnTo>
                      <a:pt x="226" y="552"/>
                    </a:lnTo>
                    <a:lnTo>
                      <a:pt x="226" y="552"/>
                    </a:lnTo>
                    <a:lnTo>
                      <a:pt x="228" y="552"/>
                    </a:lnTo>
                    <a:lnTo>
                      <a:pt x="228" y="552"/>
                    </a:lnTo>
                    <a:lnTo>
                      <a:pt x="230" y="552"/>
                    </a:lnTo>
                    <a:lnTo>
                      <a:pt x="230" y="552"/>
                    </a:lnTo>
                    <a:lnTo>
                      <a:pt x="230" y="552"/>
                    </a:lnTo>
                    <a:lnTo>
                      <a:pt x="230" y="552"/>
                    </a:lnTo>
                    <a:lnTo>
                      <a:pt x="228" y="550"/>
                    </a:lnTo>
                    <a:lnTo>
                      <a:pt x="228" y="550"/>
                    </a:lnTo>
                    <a:lnTo>
                      <a:pt x="226" y="549"/>
                    </a:lnTo>
                    <a:lnTo>
                      <a:pt x="226" y="549"/>
                    </a:lnTo>
                    <a:lnTo>
                      <a:pt x="226" y="547"/>
                    </a:lnTo>
                    <a:lnTo>
                      <a:pt x="226" y="547"/>
                    </a:lnTo>
                    <a:lnTo>
                      <a:pt x="226" y="547"/>
                    </a:lnTo>
                    <a:lnTo>
                      <a:pt x="226" y="547"/>
                    </a:lnTo>
                    <a:lnTo>
                      <a:pt x="226" y="547"/>
                    </a:lnTo>
                    <a:lnTo>
                      <a:pt x="228" y="547"/>
                    </a:lnTo>
                    <a:lnTo>
                      <a:pt x="228" y="547"/>
                    </a:lnTo>
                    <a:lnTo>
                      <a:pt x="230" y="549"/>
                    </a:lnTo>
                    <a:lnTo>
                      <a:pt x="230" y="549"/>
                    </a:lnTo>
                    <a:lnTo>
                      <a:pt x="230" y="549"/>
                    </a:lnTo>
                    <a:lnTo>
                      <a:pt x="230" y="550"/>
                    </a:lnTo>
                    <a:lnTo>
                      <a:pt x="232" y="550"/>
                    </a:lnTo>
                    <a:lnTo>
                      <a:pt x="232" y="549"/>
                    </a:lnTo>
                    <a:lnTo>
                      <a:pt x="232" y="549"/>
                    </a:lnTo>
                    <a:lnTo>
                      <a:pt x="232" y="549"/>
                    </a:lnTo>
                    <a:lnTo>
                      <a:pt x="233" y="549"/>
                    </a:lnTo>
                    <a:lnTo>
                      <a:pt x="233" y="547"/>
                    </a:lnTo>
                    <a:lnTo>
                      <a:pt x="233" y="547"/>
                    </a:lnTo>
                    <a:lnTo>
                      <a:pt x="235" y="547"/>
                    </a:lnTo>
                    <a:lnTo>
                      <a:pt x="235" y="545"/>
                    </a:lnTo>
                    <a:lnTo>
                      <a:pt x="237" y="545"/>
                    </a:lnTo>
                    <a:lnTo>
                      <a:pt x="237" y="545"/>
                    </a:lnTo>
                    <a:lnTo>
                      <a:pt x="237" y="543"/>
                    </a:lnTo>
                    <a:lnTo>
                      <a:pt x="237" y="543"/>
                    </a:lnTo>
                    <a:lnTo>
                      <a:pt x="239" y="541"/>
                    </a:lnTo>
                    <a:lnTo>
                      <a:pt x="241" y="541"/>
                    </a:lnTo>
                    <a:lnTo>
                      <a:pt x="243" y="540"/>
                    </a:lnTo>
                    <a:lnTo>
                      <a:pt x="243" y="540"/>
                    </a:lnTo>
                    <a:lnTo>
                      <a:pt x="244" y="541"/>
                    </a:lnTo>
                    <a:lnTo>
                      <a:pt x="244" y="541"/>
                    </a:lnTo>
                    <a:lnTo>
                      <a:pt x="244" y="541"/>
                    </a:lnTo>
                    <a:lnTo>
                      <a:pt x="244" y="541"/>
                    </a:lnTo>
                    <a:lnTo>
                      <a:pt x="244" y="543"/>
                    </a:lnTo>
                    <a:lnTo>
                      <a:pt x="244" y="543"/>
                    </a:lnTo>
                    <a:lnTo>
                      <a:pt x="244" y="543"/>
                    </a:lnTo>
                    <a:lnTo>
                      <a:pt x="244" y="543"/>
                    </a:lnTo>
                    <a:lnTo>
                      <a:pt x="243" y="543"/>
                    </a:lnTo>
                    <a:lnTo>
                      <a:pt x="241" y="545"/>
                    </a:lnTo>
                    <a:lnTo>
                      <a:pt x="241" y="545"/>
                    </a:lnTo>
                    <a:lnTo>
                      <a:pt x="239" y="545"/>
                    </a:lnTo>
                    <a:lnTo>
                      <a:pt x="239" y="545"/>
                    </a:lnTo>
                    <a:lnTo>
                      <a:pt x="239" y="547"/>
                    </a:lnTo>
                    <a:lnTo>
                      <a:pt x="239" y="547"/>
                    </a:lnTo>
                    <a:lnTo>
                      <a:pt x="239" y="547"/>
                    </a:lnTo>
                    <a:lnTo>
                      <a:pt x="239" y="547"/>
                    </a:lnTo>
                    <a:lnTo>
                      <a:pt x="241" y="547"/>
                    </a:lnTo>
                    <a:lnTo>
                      <a:pt x="243" y="547"/>
                    </a:lnTo>
                    <a:lnTo>
                      <a:pt x="244" y="547"/>
                    </a:lnTo>
                    <a:lnTo>
                      <a:pt x="244" y="547"/>
                    </a:lnTo>
                    <a:lnTo>
                      <a:pt x="246" y="547"/>
                    </a:lnTo>
                    <a:lnTo>
                      <a:pt x="246" y="547"/>
                    </a:lnTo>
                    <a:lnTo>
                      <a:pt x="246" y="547"/>
                    </a:lnTo>
                    <a:lnTo>
                      <a:pt x="248" y="547"/>
                    </a:lnTo>
                    <a:lnTo>
                      <a:pt x="250" y="547"/>
                    </a:lnTo>
                    <a:lnTo>
                      <a:pt x="252" y="547"/>
                    </a:lnTo>
                    <a:lnTo>
                      <a:pt x="252" y="547"/>
                    </a:lnTo>
                    <a:lnTo>
                      <a:pt x="253" y="547"/>
                    </a:lnTo>
                    <a:lnTo>
                      <a:pt x="253" y="547"/>
                    </a:lnTo>
                    <a:lnTo>
                      <a:pt x="253" y="547"/>
                    </a:lnTo>
                    <a:lnTo>
                      <a:pt x="255" y="545"/>
                    </a:lnTo>
                    <a:lnTo>
                      <a:pt x="255" y="545"/>
                    </a:lnTo>
                    <a:lnTo>
                      <a:pt x="255" y="545"/>
                    </a:lnTo>
                    <a:lnTo>
                      <a:pt x="255" y="543"/>
                    </a:lnTo>
                    <a:lnTo>
                      <a:pt x="255" y="543"/>
                    </a:lnTo>
                    <a:lnTo>
                      <a:pt x="253" y="541"/>
                    </a:lnTo>
                    <a:lnTo>
                      <a:pt x="253" y="541"/>
                    </a:lnTo>
                    <a:lnTo>
                      <a:pt x="252" y="541"/>
                    </a:lnTo>
                    <a:lnTo>
                      <a:pt x="252" y="540"/>
                    </a:lnTo>
                    <a:lnTo>
                      <a:pt x="250" y="538"/>
                    </a:lnTo>
                    <a:lnTo>
                      <a:pt x="250" y="538"/>
                    </a:lnTo>
                    <a:lnTo>
                      <a:pt x="250" y="538"/>
                    </a:lnTo>
                    <a:lnTo>
                      <a:pt x="250" y="538"/>
                    </a:lnTo>
                    <a:lnTo>
                      <a:pt x="252" y="536"/>
                    </a:lnTo>
                    <a:lnTo>
                      <a:pt x="252" y="536"/>
                    </a:lnTo>
                    <a:lnTo>
                      <a:pt x="253" y="536"/>
                    </a:lnTo>
                    <a:lnTo>
                      <a:pt x="255" y="534"/>
                    </a:lnTo>
                    <a:lnTo>
                      <a:pt x="255" y="536"/>
                    </a:lnTo>
                    <a:lnTo>
                      <a:pt x="257" y="536"/>
                    </a:lnTo>
                    <a:lnTo>
                      <a:pt x="257" y="536"/>
                    </a:lnTo>
                    <a:lnTo>
                      <a:pt x="259" y="536"/>
                    </a:lnTo>
                    <a:lnTo>
                      <a:pt x="259" y="536"/>
                    </a:lnTo>
                    <a:lnTo>
                      <a:pt x="261" y="534"/>
                    </a:lnTo>
                    <a:lnTo>
                      <a:pt x="262" y="534"/>
                    </a:lnTo>
                    <a:lnTo>
                      <a:pt x="262" y="534"/>
                    </a:lnTo>
                    <a:lnTo>
                      <a:pt x="262" y="534"/>
                    </a:lnTo>
                    <a:lnTo>
                      <a:pt x="262" y="532"/>
                    </a:lnTo>
                    <a:lnTo>
                      <a:pt x="262" y="532"/>
                    </a:lnTo>
                    <a:lnTo>
                      <a:pt x="264" y="532"/>
                    </a:lnTo>
                    <a:lnTo>
                      <a:pt x="264" y="532"/>
                    </a:lnTo>
                    <a:lnTo>
                      <a:pt x="264" y="530"/>
                    </a:lnTo>
                    <a:lnTo>
                      <a:pt x="262" y="530"/>
                    </a:lnTo>
                    <a:lnTo>
                      <a:pt x="262" y="530"/>
                    </a:lnTo>
                    <a:lnTo>
                      <a:pt x="261" y="530"/>
                    </a:lnTo>
                    <a:lnTo>
                      <a:pt x="261" y="529"/>
                    </a:lnTo>
                    <a:lnTo>
                      <a:pt x="261" y="529"/>
                    </a:lnTo>
                    <a:lnTo>
                      <a:pt x="261" y="529"/>
                    </a:lnTo>
                    <a:lnTo>
                      <a:pt x="259" y="529"/>
                    </a:lnTo>
                    <a:lnTo>
                      <a:pt x="259" y="529"/>
                    </a:lnTo>
                    <a:lnTo>
                      <a:pt x="259" y="529"/>
                    </a:lnTo>
                    <a:lnTo>
                      <a:pt x="257" y="527"/>
                    </a:lnTo>
                    <a:lnTo>
                      <a:pt x="257" y="527"/>
                    </a:lnTo>
                    <a:lnTo>
                      <a:pt x="257" y="525"/>
                    </a:lnTo>
                    <a:lnTo>
                      <a:pt x="257" y="525"/>
                    </a:lnTo>
                    <a:lnTo>
                      <a:pt x="257" y="525"/>
                    </a:lnTo>
                    <a:lnTo>
                      <a:pt x="257" y="525"/>
                    </a:lnTo>
                    <a:lnTo>
                      <a:pt x="257" y="523"/>
                    </a:lnTo>
                    <a:lnTo>
                      <a:pt x="257" y="521"/>
                    </a:lnTo>
                    <a:lnTo>
                      <a:pt x="257" y="521"/>
                    </a:lnTo>
                    <a:lnTo>
                      <a:pt x="257" y="521"/>
                    </a:lnTo>
                    <a:lnTo>
                      <a:pt x="259" y="521"/>
                    </a:lnTo>
                    <a:lnTo>
                      <a:pt x="259" y="521"/>
                    </a:lnTo>
                    <a:lnTo>
                      <a:pt x="261" y="521"/>
                    </a:lnTo>
                    <a:lnTo>
                      <a:pt x="261" y="521"/>
                    </a:lnTo>
                    <a:lnTo>
                      <a:pt x="261" y="521"/>
                    </a:lnTo>
                    <a:lnTo>
                      <a:pt x="262" y="521"/>
                    </a:lnTo>
                    <a:lnTo>
                      <a:pt x="262" y="523"/>
                    </a:lnTo>
                    <a:lnTo>
                      <a:pt x="264" y="523"/>
                    </a:lnTo>
                    <a:lnTo>
                      <a:pt x="264" y="523"/>
                    </a:lnTo>
                    <a:lnTo>
                      <a:pt x="266" y="523"/>
                    </a:lnTo>
                    <a:lnTo>
                      <a:pt x="266" y="523"/>
                    </a:lnTo>
                    <a:lnTo>
                      <a:pt x="268" y="521"/>
                    </a:lnTo>
                    <a:lnTo>
                      <a:pt x="268" y="521"/>
                    </a:lnTo>
                    <a:lnTo>
                      <a:pt x="268" y="521"/>
                    </a:lnTo>
                    <a:lnTo>
                      <a:pt x="268" y="521"/>
                    </a:lnTo>
                    <a:lnTo>
                      <a:pt x="266" y="521"/>
                    </a:lnTo>
                    <a:lnTo>
                      <a:pt x="266" y="520"/>
                    </a:lnTo>
                    <a:lnTo>
                      <a:pt x="266" y="520"/>
                    </a:lnTo>
                    <a:lnTo>
                      <a:pt x="264" y="520"/>
                    </a:lnTo>
                    <a:lnTo>
                      <a:pt x="264" y="520"/>
                    </a:lnTo>
                    <a:lnTo>
                      <a:pt x="264" y="520"/>
                    </a:lnTo>
                    <a:lnTo>
                      <a:pt x="262" y="520"/>
                    </a:lnTo>
                    <a:lnTo>
                      <a:pt x="262" y="520"/>
                    </a:lnTo>
                    <a:lnTo>
                      <a:pt x="262" y="520"/>
                    </a:lnTo>
                    <a:lnTo>
                      <a:pt x="261" y="518"/>
                    </a:lnTo>
                    <a:lnTo>
                      <a:pt x="261" y="518"/>
                    </a:lnTo>
                    <a:lnTo>
                      <a:pt x="261" y="518"/>
                    </a:lnTo>
                    <a:lnTo>
                      <a:pt x="261" y="518"/>
                    </a:lnTo>
                    <a:lnTo>
                      <a:pt x="262" y="516"/>
                    </a:lnTo>
                    <a:lnTo>
                      <a:pt x="262" y="516"/>
                    </a:lnTo>
                    <a:lnTo>
                      <a:pt x="262" y="516"/>
                    </a:lnTo>
                    <a:lnTo>
                      <a:pt x="264" y="516"/>
                    </a:lnTo>
                    <a:lnTo>
                      <a:pt x="266" y="516"/>
                    </a:lnTo>
                    <a:lnTo>
                      <a:pt x="266" y="516"/>
                    </a:lnTo>
                    <a:lnTo>
                      <a:pt x="266" y="516"/>
                    </a:lnTo>
                    <a:lnTo>
                      <a:pt x="266" y="518"/>
                    </a:lnTo>
                    <a:lnTo>
                      <a:pt x="266" y="518"/>
                    </a:lnTo>
                    <a:lnTo>
                      <a:pt x="268" y="516"/>
                    </a:lnTo>
                    <a:lnTo>
                      <a:pt x="268" y="516"/>
                    </a:lnTo>
                    <a:lnTo>
                      <a:pt x="268" y="516"/>
                    </a:lnTo>
                    <a:lnTo>
                      <a:pt x="268" y="516"/>
                    </a:lnTo>
                    <a:lnTo>
                      <a:pt x="268" y="516"/>
                    </a:lnTo>
                    <a:lnTo>
                      <a:pt x="268" y="514"/>
                    </a:lnTo>
                    <a:lnTo>
                      <a:pt x="266" y="512"/>
                    </a:lnTo>
                    <a:lnTo>
                      <a:pt x="266" y="512"/>
                    </a:lnTo>
                    <a:lnTo>
                      <a:pt x="266" y="512"/>
                    </a:lnTo>
                    <a:lnTo>
                      <a:pt x="266" y="512"/>
                    </a:lnTo>
                    <a:lnTo>
                      <a:pt x="266" y="512"/>
                    </a:lnTo>
                    <a:lnTo>
                      <a:pt x="266" y="511"/>
                    </a:lnTo>
                    <a:lnTo>
                      <a:pt x="266" y="511"/>
                    </a:lnTo>
                    <a:lnTo>
                      <a:pt x="266" y="511"/>
                    </a:lnTo>
                    <a:lnTo>
                      <a:pt x="266" y="511"/>
                    </a:lnTo>
                    <a:lnTo>
                      <a:pt x="266" y="511"/>
                    </a:lnTo>
                    <a:lnTo>
                      <a:pt x="266" y="511"/>
                    </a:lnTo>
                    <a:lnTo>
                      <a:pt x="268" y="511"/>
                    </a:lnTo>
                    <a:lnTo>
                      <a:pt x="268" y="509"/>
                    </a:lnTo>
                    <a:lnTo>
                      <a:pt x="268" y="509"/>
                    </a:lnTo>
                    <a:lnTo>
                      <a:pt x="268" y="507"/>
                    </a:lnTo>
                    <a:lnTo>
                      <a:pt x="268" y="507"/>
                    </a:lnTo>
                    <a:lnTo>
                      <a:pt x="270" y="505"/>
                    </a:lnTo>
                    <a:lnTo>
                      <a:pt x="270" y="505"/>
                    </a:lnTo>
                    <a:lnTo>
                      <a:pt x="270" y="503"/>
                    </a:lnTo>
                    <a:lnTo>
                      <a:pt x="271" y="503"/>
                    </a:lnTo>
                    <a:lnTo>
                      <a:pt x="271" y="503"/>
                    </a:lnTo>
                    <a:lnTo>
                      <a:pt x="273" y="502"/>
                    </a:lnTo>
                    <a:lnTo>
                      <a:pt x="273" y="502"/>
                    </a:lnTo>
                    <a:lnTo>
                      <a:pt x="273" y="502"/>
                    </a:lnTo>
                    <a:lnTo>
                      <a:pt x="273" y="500"/>
                    </a:lnTo>
                    <a:lnTo>
                      <a:pt x="273" y="500"/>
                    </a:lnTo>
                    <a:lnTo>
                      <a:pt x="273" y="498"/>
                    </a:lnTo>
                    <a:lnTo>
                      <a:pt x="271" y="498"/>
                    </a:lnTo>
                    <a:lnTo>
                      <a:pt x="271" y="496"/>
                    </a:lnTo>
                    <a:lnTo>
                      <a:pt x="271" y="496"/>
                    </a:lnTo>
                    <a:lnTo>
                      <a:pt x="271" y="494"/>
                    </a:lnTo>
                    <a:lnTo>
                      <a:pt x="271" y="494"/>
                    </a:lnTo>
                    <a:lnTo>
                      <a:pt x="271" y="492"/>
                    </a:lnTo>
                    <a:lnTo>
                      <a:pt x="273" y="492"/>
                    </a:lnTo>
                    <a:lnTo>
                      <a:pt x="273" y="492"/>
                    </a:lnTo>
                    <a:lnTo>
                      <a:pt x="273" y="491"/>
                    </a:lnTo>
                    <a:lnTo>
                      <a:pt x="275" y="491"/>
                    </a:lnTo>
                    <a:lnTo>
                      <a:pt x="275" y="491"/>
                    </a:lnTo>
                    <a:lnTo>
                      <a:pt x="275" y="491"/>
                    </a:lnTo>
                    <a:lnTo>
                      <a:pt x="277" y="489"/>
                    </a:lnTo>
                    <a:lnTo>
                      <a:pt x="277" y="489"/>
                    </a:lnTo>
                    <a:lnTo>
                      <a:pt x="277" y="487"/>
                    </a:lnTo>
                    <a:lnTo>
                      <a:pt x="279" y="487"/>
                    </a:lnTo>
                    <a:lnTo>
                      <a:pt x="279" y="487"/>
                    </a:lnTo>
                    <a:lnTo>
                      <a:pt x="279" y="487"/>
                    </a:lnTo>
                    <a:lnTo>
                      <a:pt x="279" y="485"/>
                    </a:lnTo>
                    <a:lnTo>
                      <a:pt x="281" y="485"/>
                    </a:lnTo>
                    <a:lnTo>
                      <a:pt x="281" y="485"/>
                    </a:lnTo>
                    <a:lnTo>
                      <a:pt x="282" y="485"/>
                    </a:lnTo>
                    <a:lnTo>
                      <a:pt x="282" y="487"/>
                    </a:lnTo>
                    <a:lnTo>
                      <a:pt x="282" y="487"/>
                    </a:lnTo>
                    <a:lnTo>
                      <a:pt x="284" y="487"/>
                    </a:lnTo>
                    <a:lnTo>
                      <a:pt x="284" y="487"/>
                    </a:lnTo>
                    <a:lnTo>
                      <a:pt x="286" y="487"/>
                    </a:lnTo>
                    <a:lnTo>
                      <a:pt x="286" y="487"/>
                    </a:lnTo>
                    <a:lnTo>
                      <a:pt x="286" y="485"/>
                    </a:lnTo>
                    <a:lnTo>
                      <a:pt x="286" y="485"/>
                    </a:lnTo>
                    <a:lnTo>
                      <a:pt x="286" y="485"/>
                    </a:lnTo>
                    <a:lnTo>
                      <a:pt x="286" y="485"/>
                    </a:lnTo>
                    <a:lnTo>
                      <a:pt x="286" y="483"/>
                    </a:lnTo>
                    <a:lnTo>
                      <a:pt x="286" y="483"/>
                    </a:lnTo>
                    <a:lnTo>
                      <a:pt x="286" y="482"/>
                    </a:lnTo>
                    <a:lnTo>
                      <a:pt x="286" y="482"/>
                    </a:lnTo>
                    <a:lnTo>
                      <a:pt x="286" y="480"/>
                    </a:lnTo>
                    <a:lnTo>
                      <a:pt x="286" y="480"/>
                    </a:lnTo>
                    <a:lnTo>
                      <a:pt x="286" y="480"/>
                    </a:lnTo>
                    <a:lnTo>
                      <a:pt x="284" y="480"/>
                    </a:lnTo>
                    <a:lnTo>
                      <a:pt x="284" y="480"/>
                    </a:lnTo>
                    <a:lnTo>
                      <a:pt x="284" y="480"/>
                    </a:lnTo>
                    <a:lnTo>
                      <a:pt x="284" y="478"/>
                    </a:lnTo>
                    <a:lnTo>
                      <a:pt x="284" y="478"/>
                    </a:lnTo>
                    <a:lnTo>
                      <a:pt x="282" y="476"/>
                    </a:lnTo>
                    <a:lnTo>
                      <a:pt x="282" y="476"/>
                    </a:lnTo>
                    <a:lnTo>
                      <a:pt x="282" y="476"/>
                    </a:lnTo>
                    <a:lnTo>
                      <a:pt x="282" y="476"/>
                    </a:lnTo>
                    <a:lnTo>
                      <a:pt x="284" y="474"/>
                    </a:lnTo>
                    <a:lnTo>
                      <a:pt x="284" y="474"/>
                    </a:lnTo>
                    <a:lnTo>
                      <a:pt x="284" y="474"/>
                    </a:lnTo>
                    <a:lnTo>
                      <a:pt x="284" y="474"/>
                    </a:lnTo>
                    <a:lnTo>
                      <a:pt x="284" y="474"/>
                    </a:lnTo>
                    <a:lnTo>
                      <a:pt x="286" y="474"/>
                    </a:lnTo>
                    <a:lnTo>
                      <a:pt x="286" y="474"/>
                    </a:lnTo>
                    <a:lnTo>
                      <a:pt x="286" y="476"/>
                    </a:lnTo>
                    <a:lnTo>
                      <a:pt x="286" y="476"/>
                    </a:lnTo>
                    <a:lnTo>
                      <a:pt x="286" y="476"/>
                    </a:lnTo>
                    <a:lnTo>
                      <a:pt x="288" y="476"/>
                    </a:lnTo>
                    <a:lnTo>
                      <a:pt x="290" y="476"/>
                    </a:lnTo>
                    <a:lnTo>
                      <a:pt x="290" y="476"/>
                    </a:lnTo>
                    <a:lnTo>
                      <a:pt x="291" y="476"/>
                    </a:lnTo>
                    <a:lnTo>
                      <a:pt x="291" y="476"/>
                    </a:lnTo>
                    <a:lnTo>
                      <a:pt x="291" y="476"/>
                    </a:lnTo>
                    <a:lnTo>
                      <a:pt x="293" y="474"/>
                    </a:lnTo>
                    <a:lnTo>
                      <a:pt x="293" y="474"/>
                    </a:lnTo>
                    <a:lnTo>
                      <a:pt x="293" y="474"/>
                    </a:lnTo>
                    <a:lnTo>
                      <a:pt x="291" y="474"/>
                    </a:lnTo>
                    <a:lnTo>
                      <a:pt x="291" y="473"/>
                    </a:lnTo>
                    <a:lnTo>
                      <a:pt x="290" y="473"/>
                    </a:lnTo>
                    <a:lnTo>
                      <a:pt x="290" y="473"/>
                    </a:lnTo>
                    <a:lnTo>
                      <a:pt x="288" y="473"/>
                    </a:lnTo>
                    <a:lnTo>
                      <a:pt x="288" y="473"/>
                    </a:lnTo>
                    <a:lnTo>
                      <a:pt x="288" y="473"/>
                    </a:lnTo>
                    <a:lnTo>
                      <a:pt x="286" y="473"/>
                    </a:lnTo>
                    <a:lnTo>
                      <a:pt x="286" y="473"/>
                    </a:lnTo>
                    <a:lnTo>
                      <a:pt x="286" y="473"/>
                    </a:lnTo>
                    <a:lnTo>
                      <a:pt x="286" y="473"/>
                    </a:lnTo>
                    <a:lnTo>
                      <a:pt x="286" y="473"/>
                    </a:lnTo>
                    <a:lnTo>
                      <a:pt x="286" y="473"/>
                    </a:lnTo>
                    <a:lnTo>
                      <a:pt x="286" y="471"/>
                    </a:lnTo>
                    <a:lnTo>
                      <a:pt x="286" y="471"/>
                    </a:lnTo>
                    <a:lnTo>
                      <a:pt x="286" y="471"/>
                    </a:lnTo>
                    <a:lnTo>
                      <a:pt x="288" y="471"/>
                    </a:lnTo>
                    <a:lnTo>
                      <a:pt x="288" y="471"/>
                    </a:lnTo>
                    <a:lnTo>
                      <a:pt x="288" y="471"/>
                    </a:lnTo>
                    <a:lnTo>
                      <a:pt x="288" y="469"/>
                    </a:lnTo>
                    <a:lnTo>
                      <a:pt x="290" y="469"/>
                    </a:lnTo>
                    <a:lnTo>
                      <a:pt x="290" y="469"/>
                    </a:lnTo>
                    <a:lnTo>
                      <a:pt x="291" y="469"/>
                    </a:lnTo>
                    <a:lnTo>
                      <a:pt x="291" y="469"/>
                    </a:lnTo>
                    <a:lnTo>
                      <a:pt x="293" y="469"/>
                    </a:lnTo>
                    <a:lnTo>
                      <a:pt x="293" y="469"/>
                    </a:lnTo>
                    <a:lnTo>
                      <a:pt x="295" y="469"/>
                    </a:lnTo>
                    <a:lnTo>
                      <a:pt x="295" y="469"/>
                    </a:lnTo>
                    <a:lnTo>
                      <a:pt x="297" y="469"/>
                    </a:lnTo>
                    <a:lnTo>
                      <a:pt x="297" y="469"/>
                    </a:lnTo>
                    <a:lnTo>
                      <a:pt x="299" y="467"/>
                    </a:lnTo>
                    <a:lnTo>
                      <a:pt x="299" y="467"/>
                    </a:lnTo>
                    <a:lnTo>
                      <a:pt x="299" y="465"/>
                    </a:lnTo>
                    <a:lnTo>
                      <a:pt x="300" y="465"/>
                    </a:lnTo>
                    <a:lnTo>
                      <a:pt x="300" y="464"/>
                    </a:lnTo>
                    <a:lnTo>
                      <a:pt x="302" y="462"/>
                    </a:lnTo>
                    <a:lnTo>
                      <a:pt x="302" y="462"/>
                    </a:lnTo>
                    <a:lnTo>
                      <a:pt x="302" y="462"/>
                    </a:lnTo>
                    <a:lnTo>
                      <a:pt x="304" y="462"/>
                    </a:lnTo>
                    <a:lnTo>
                      <a:pt x="304" y="462"/>
                    </a:lnTo>
                    <a:lnTo>
                      <a:pt x="304" y="462"/>
                    </a:lnTo>
                    <a:lnTo>
                      <a:pt x="304" y="464"/>
                    </a:lnTo>
                    <a:lnTo>
                      <a:pt x="304" y="464"/>
                    </a:lnTo>
                    <a:lnTo>
                      <a:pt x="304" y="465"/>
                    </a:lnTo>
                    <a:lnTo>
                      <a:pt x="304" y="467"/>
                    </a:lnTo>
                    <a:lnTo>
                      <a:pt x="304" y="467"/>
                    </a:lnTo>
                    <a:lnTo>
                      <a:pt x="304" y="467"/>
                    </a:lnTo>
                    <a:lnTo>
                      <a:pt x="304" y="469"/>
                    </a:lnTo>
                    <a:lnTo>
                      <a:pt x="304" y="469"/>
                    </a:lnTo>
                    <a:lnTo>
                      <a:pt x="302" y="469"/>
                    </a:lnTo>
                    <a:lnTo>
                      <a:pt x="304" y="469"/>
                    </a:lnTo>
                    <a:lnTo>
                      <a:pt x="304" y="471"/>
                    </a:lnTo>
                    <a:lnTo>
                      <a:pt x="304" y="471"/>
                    </a:lnTo>
                    <a:lnTo>
                      <a:pt x="304" y="471"/>
                    </a:lnTo>
                    <a:lnTo>
                      <a:pt x="306" y="471"/>
                    </a:lnTo>
                    <a:lnTo>
                      <a:pt x="306" y="471"/>
                    </a:lnTo>
                    <a:lnTo>
                      <a:pt x="306" y="469"/>
                    </a:lnTo>
                    <a:lnTo>
                      <a:pt x="308" y="469"/>
                    </a:lnTo>
                    <a:lnTo>
                      <a:pt x="308" y="469"/>
                    </a:lnTo>
                    <a:lnTo>
                      <a:pt x="308" y="469"/>
                    </a:lnTo>
                    <a:lnTo>
                      <a:pt x="308" y="467"/>
                    </a:lnTo>
                    <a:lnTo>
                      <a:pt x="309" y="465"/>
                    </a:lnTo>
                    <a:lnTo>
                      <a:pt x="311" y="464"/>
                    </a:lnTo>
                    <a:lnTo>
                      <a:pt x="313" y="464"/>
                    </a:lnTo>
                    <a:lnTo>
                      <a:pt x="315" y="462"/>
                    </a:lnTo>
                    <a:lnTo>
                      <a:pt x="315" y="462"/>
                    </a:lnTo>
                    <a:lnTo>
                      <a:pt x="315" y="462"/>
                    </a:lnTo>
                    <a:lnTo>
                      <a:pt x="317" y="462"/>
                    </a:lnTo>
                    <a:lnTo>
                      <a:pt x="317" y="460"/>
                    </a:lnTo>
                    <a:lnTo>
                      <a:pt x="317" y="460"/>
                    </a:lnTo>
                    <a:lnTo>
                      <a:pt x="317" y="460"/>
                    </a:lnTo>
                    <a:lnTo>
                      <a:pt x="315" y="460"/>
                    </a:lnTo>
                    <a:lnTo>
                      <a:pt x="315" y="460"/>
                    </a:lnTo>
                    <a:lnTo>
                      <a:pt x="315" y="460"/>
                    </a:lnTo>
                    <a:lnTo>
                      <a:pt x="313" y="458"/>
                    </a:lnTo>
                    <a:lnTo>
                      <a:pt x="313" y="458"/>
                    </a:lnTo>
                    <a:lnTo>
                      <a:pt x="313" y="458"/>
                    </a:lnTo>
                    <a:lnTo>
                      <a:pt x="313" y="458"/>
                    </a:lnTo>
                    <a:lnTo>
                      <a:pt x="315" y="458"/>
                    </a:lnTo>
                    <a:lnTo>
                      <a:pt x="315" y="458"/>
                    </a:lnTo>
                    <a:lnTo>
                      <a:pt x="315" y="458"/>
                    </a:lnTo>
                    <a:lnTo>
                      <a:pt x="315" y="458"/>
                    </a:lnTo>
                    <a:lnTo>
                      <a:pt x="317" y="458"/>
                    </a:lnTo>
                    <a:lnTo>
                      <a:pt x="317" y="458"/>
                    </a:lnTo>
                    <a:lnTo>
                      <a:pt x="318" y="458"/>
                    </a:lnTo>
                    <a:lnTo>
                      <a:pt x="318" y="458"/>
                    </a:lnTo>
                    <a:lnTo>
                      <a:pt x="318" y="458"/>
                    </a:lnTo>
                    <a:lnTo>
                      <a:pt x="320" y="456"/>
                    </a:lnTo>
                    <a:lnTo>
                      <a:pt x="320" y="456"/>
                    </a:lnTo>
                    <a:lnTo>
                      <a:pt x="320" y="456"/>
                    </a:lnTo>
                    <a:lnTo>
                      <a:pt x="322" y="456"/>
                    </a:lnTo>
                    <a:lnTo>
                      <a:pt x="322" y="454"/>
                    </a:lnTo>
                    <a:lnTo>
                      <a:pt x="320" y="454"/>
                    </a:lnTo>
                    <a:lnTo>
                      <a:pt x="318" y="454"/>
                    </a:lnTo>
                    <a:lnTo>
                      <a:pt x="318" y="454"/>
                    </a:lnTo>
                    <a:lnTo>
                      <a:pt x="317" y="454"/>
                    </a:lnTo>
                    <a:lnTo>
                      <a:pt x="317" y="454"/>
                    </a:lnTo>
                    <a:lnTo>
                      <a:pt x="317" y="454"/>
                    </a:lnTo>
                    <a:lnTo>
                      <a:pt x="317" y="454"/>
                    </a:lnTo>
                    <a:lnTo>
                      <a:pt x="317" y="454"/>
                    </a:lnTo>
                    <a:lnTo>
                      <a:pt x="317" y="454"/>
                    </a:lnTo>
                    <a:lnTo>
                      <a:pt x="317" y="454"/>
                    </a:lnTo>
                    <a:lnTo>
                      <a:pt x="317" y="453"/>
                    </a:lnTo>
                    <a:lnTo>
                      <a:pt x="317" y="453"/>
                    </a:lnTo>
                    <a:lnTo>
                      <a:pt x="317" y="453"/>
                    </a:lnTo>
                    <a:lnTo>
                      <a:pt x="317" y="451"/>
                    </a:lnTo>
                    <a:lnTo>
                      <a:pt x="317" y="451"/>
                    </a:lnTo>
                    <a:lnTo>
                      <a:pt x="318" y="449"/>
                    </a:lnTo>
                    <a:lnTo>
                      <a:pt x="318" y="449"/>
                    </a:lnTo>
                    <a:lnTo>
                      <a:pt x="318" y="449"/>
                    </a:lnTo>
                    <a:lnTo>
                      <a:pt x="318" y="449"/>
                    </a:lnTo>
                    <a:lnTo>
                      <a:pt x="318" y="447"/>
                    </a:lnTo>
                    <a:lnTo>
                      <a:pt x="318" y="447"/>
                    </a:lnTo>
                    <a:lnTo>
                      <a:pt x="318" y="447"/>
                    </a:lnTo>
                    <a:lnTo>
                      <a:pt x="318" y="447"/>
                    </a:lnTo>
                    <a:lnTo>
                      <a:pt x="318" y="445"/>
                    </a:lnTo>
                    <a:lnTo>
                      <a:pt x="317" y="445"/>
                    </a:lnTo>
                    <a:lnTo>
                      <a:pt x="317" y="445"/>
                    </a:lnTo>
                    <a:lnTo>
                      <a:pt x="317" y="445"/>
                    </a:lnTo>
                    <a:lnTo>
                      <a:pt x="315" y="445"/>
                    </a:lnTo>
                    <a:lnTo>
                      <a:pt x="315" y="445"/>
                    </a:lnTo>
                    <a:lnTo>
                      <a:pt x="315" y="445"/>
                    </a:lnTo>
                    <a:lnTo>
                      <a:pt x="313" y="445"/>
                    </a:lnTo>
                    <a:lnTo>
                      <a:pt x="311" y="445"/>
                    </a:lnTo>
                    <a:lnTo>
                      <a:pt x="311" y="445"/>
                    </a:lnTo>
                    <a:lnTo>
                      <a:pt x="311" y="445"/>
                    </a:lnTo>
                    <a:lnTo>
                      <a:pt x="311" y="445"/>
                    </a:lnTo>
                    <a:lnTo>
                      <a:pt x="311" y="444"/>
                    </a:lnTo>
                    <a:lnTo>
                      <a:pt x="311" y="444"/>
                    </a:lnTo>
                    <a:lnTo>
                      <a:pt x="311" y="444"/>
                    </a:lnTo>
                    <a:lnTo>
                      <a:pt x="311" y="444"/>
                    </a:lnTo>
                    <a:lnTo>
                      <a:pt x="313" y="442"/>
                    </a:lnTo>
                    <a:lnTo>
                      <a:pt x="313" y="442"/>
                    </a:lnTo>
                    <a:lnTo>
                      <a:pt x="313" y="440"/>
                    </a:lnTo>
                    <a:lnTo>
                      <a:pt x="313" y="440"/>
                    </a:lnTo>
                    <a:lnTo>
                      <a:pt x="311" y="440"/>
                    </a:lnTo>
                    <a:lnTo>
                      <a:pt x="311" y="438"/>
                    </a:lnTo>
                    <a:lnTo>
                      <a:pt x="313" y="438"/>
                    </a:lnTo>
                    <a:lnTo>
                      <a:pt x="313" y="438"/>
                    </a:lnTo>
                    <a:lnTo>
                      <a:pt x="313" y="436"/>
                    </a:lnTo>
                    <a:lnTo>
                      <a:pt x="313" y="436"/>
                    </a:lnTo>
                    <a:lnTo>
                      <a:pt x="311" y="436"/>
                    </a:lnTo>
                    <a:lnTo>
                      <a:pt x="311" y="436"/>
                    </a:lnTo>
                    <a:lnTo>
                      <a:pt x="311" y="435"/>
                    </a:lnTo>
                    <a:lnTo>
                      <a:pt x="311" y="435"/>
                    </a:lnTo>
                    <a:lnTo>
                      <a:pt x="311" y="435"/>
                    </a:lnTo>
                    <a:lnTo>
                      <a:pt x="311" y="435"/>
                    </a:lnTo>
                    <a:lnTo>
                      <a:pt x="309" y="433"/>
                    </a:lnTo>
                    <a:lnTo>
                      <a:pt x="309" y="433"/>
                    </a:lnTo>
                    <a:lnTo>
                      <a:pt x="309" y="433"/>
                    </a:lnTo>
                    <a:lnTo>
                      <a:pt x="308" y="433"/>
                    </a:lnTo>
                    <a:lnTo>
                      <a:pt x="308" y="433"/>
                    </a:lnTo>
                    <a:lnTo>
                      <a:pt x="306" y="433"/>
                    </a:lnTo>
                    <a:lnTo>
                      <a:pt x="306" y="433"/>
                    </a:lnTo>
                    <a:lnTo>
                      <a:pt x="306" y="431"/>
                    </a:lnTo>
                    <a:lnTo>
                      <a:pt x="306" y="431"/>
                    </a:lnTo>
                    <a:lnTo>
                      <a:pt x="306" y="431"/>
                    </a:lnTo>
                    <a:lnTo>
                      <a:pt x="306" y="431"/>
                    </a:lnTo>
                    <a:lnTo>
                      <a:pt x="306" y="431"/>
                    </a:lnTo>
                    <a:lnTo>
                      <a:pt x="306" y="429"/>
                    </a:lnTo>
                    <a:lnTo>
                      <a:pt x="306" y="429"/>
                    </a:lnTo>
                    <a:lnTo>
                      <a:pt x="306" y="429"/>
                    </a:lnTo>
                    <a:lnTo>
                      <a:pt x="306" y="427"/>
                    </a:lnTo>
                    <a:lnTo>
                      <a:pt x="308" y="427"/>
                    </a:lnTo>
                    <a:lnTo>
                      <a:pt x="308" y="427"/>
                    </a:lnTo>
                    <a:lnTo>
                      <a:pt x="308" y="429"/>
                    </a:lnTo>
                    <a:lnTo>
                      <a:pt x="309" y="429"/>
                    </a:lnTo>
                    <a:lnTo>
                      <a:pt x="309" y="429"/>
                    </a:lnTo>
                    <a:lnTo>
                      <a:pt x="309" y="429"/>
                    </a:lnTo>
                    <a:lnTo>
                      <a:pt x="311" y="429"/>
                    </a:lnTo>
                    <a:lnTo>
                      <a:pt x="311" y="429"/>
                    </a:lnTo>
                    <a:lnTo>
                      <a:pt x="311" y="427"/>
                    </a:lnTo>
                    <a:lnTo>
                      <a:pt x="311" y="427"/>
                    </a:lnTo>
                    <a:lnTo>
                      <a:pt x="313" y="427"/>
                    </a:lnTo>
                    <a:lnTo>
                      <a:pt x="313" y="427"/>
                    </a:lnTo>
                    <a:lnTo>
                      <a:pt x="313" y="427"/>
                    </a:lnTo>
                    <a:lnTo>
                      <a:pt x="311" y="426"/>
                    </a:lnTo>
                    <a:lnTo>
                      <a:pt x="311" y="426"/>
                    </a:lnTo>
                    <a:lnTo>
                      <a:pt x="311" y="426"/>
                    </a:lnTo>
                    <a:lnTo>
                      <a:pt x="309" y="426"/>
                    </a:lnTo>
                    <a:lnTo>
                      <a:pt x="309" y="426"/>
                    </a:lnTo>
                    <a:lnTo>
                      <a:pt x="308" y="426"/>
                    </a:lnTo>
                    <a:lnTo>
                      <a:pt x="308" y="426"/>
                    </a:lnTo>
                    <a:lnTo>
                      <a:pt x="308" y="424"/>
                    </a:lnTo>
                    <a:lnTo>
                      <a:pt x="308" y="424"/>
                    </a:lnTo>
                    <a:lnTo>
                      <a:pt x="308" y="424"/>
                    </a:lnTo>
                    <a:lnTo>
                      <a:pt x="308" y="424"/>
                    </a:lnTo>
                    <a:lnTo>
                      <a:pt x="308" y="424"/>
                    </a:lnTo>
                    <a:lnTo>
                      <a:pt x="309" y="422"/>
                    </a:lnTo>
                    <a:lnTo>
                      <a:pt x="309" y="422"/>
                    </a:lnTo>
                    <a:lnTo>
                      <a:pt x="309" y="422"/>
                    </a:lnTo>
                    <a:lnTo>
                      <a:pt x="309" y="422"/>
                    </a:lnTo>
                    <a:lnTo>
                      <a:pt x="309" y="422"/>
                    </a:lnTo>
                    <a:lnTo>
                      <a:pt x="309" y="422"/>
                    </a:lnTo>
                    <a:lnTo>
                      <a:pt x="308" y="420"/>
                    </a:lnTo>
                    <a:lnTo>
                      <a:pt x="308" y="420"/>
                    </a:lnTo>
                    <a:lnTo>
                      <a:pt x="308" y="420"/>
                    </a:lnTo>
                    <a:lnTo>
                      <a:pt x="308" y="418"/>
                    </a:lnTo>
                    <a:lnTo>
                      <a:pt x="308" y="418"/>
                    </a:lnTo>
                    <a:lnTo>
                      <a:pt x="308" y="418"/>
                    </a:lnTo>
                    <a:lnTo>
                      <a:pt x="309" y="418"/>
                    </a:lnTo>
                    <a:lnTo>
                      <a:pt x="309" y="418"/>
                    </a:lnTo>
                    <a:lnTo>
                      <a:pt x="309" y="418"/>
                    </a:lnTo>
                    <a:lnTo>
                      <a:pt x="309" y="418"/>
                    </a:lnTo>
                    <a:lnTo>
                      <a:pt x="311" y="417"/>
                    </a:lnTo>
                    <a:lnTo>
                      <a:pt x="313" y="417"/>
                    </a:lnTo>
                    <a:lnTo>
                      <a:pt x="315" y="415"/>
                    </a:lnTo>
                    <a:lnTo>
                      <a:pt x="315" y="415"/>
                    </a:lnTo>
                    <a:lnTo>
                      <a:pt x="315" y="413"/>
                    </a:lnTo>
                    <a:lnTo>
                      <a:pt x="315" y="413"/>
                    </a:lnTo>
                    <a:lnTo>
                      <a:pt x="315" y="413"/>
                    </a:lnTo>
                    <a:lnTo>
                      <a:pt x="315" y="413"/>
                    </a:lnTo>
                    <a:lnTo>
                      <a:pt x="315" y="411"/>
                    </a:lnTo>
                    <a:lnTo>
                      <a:pt x="315" y="411"/>
                    </a:lnTo>
                    <a:lnTo>
                      <a:pt x="315" y="411"/>
                    </a:lnTo>
                    <a:lnTo>
                      <a:pt x="313" y="411"/>
                    </a:lnTo>
                    <a:lnTo>
                      <a:pt x="313" y="409"/>
                    </a:lnTo>
                    <a:lnTo>
                      <a:pt x="311" y="409"/>
                    </a:lnTo>
                    <a:lnTo>
                      <a:pt x="311" y="409"/>
                    </a:lnTo>
                    <a:lnTo>
                      <a:pt x="311" y="409"/>
                    </a:lnTo>
                    <a:lnTo>
                      <a:pt x="311" y="407"/>
                    </a:lnTo>
                    <a:lnTo>
                      <a:pt x="311" y="407"/>
                    </a:lnTo>
                    <a:lnTo>
                      <a:pt x="311" y="406"/>
                    </a:lnTo>
                    <a:lnTo>
                      <a:pt x="313" y="406"/>
                    </a:lnTo>
                    <a:lnTo>
                      <a:pt x="313" y="406"/>
                    </a:lnTo>
                    <a:lnTo>
                      <a:pt x="315" y="406"/>
                    </a:lnTo>
                    <a:lnTo>
                      <a:pt x="315" y="406"/>
                    </a:lnTo>
                    <a:lnTo>
                      <a:pt x="315" y="406"/>
                    </a:lnTo>
                    <a:lnTo>
                      <a:pt x="315" y="404"/>
                    </a:lnTo>
                    <a:lnTo>
                      <a:pt x="315" y="404"/>
                    </a:lnTo>
                    <a:lnTo>
                      <a:pt x="315" y="404"/>
                    </a:lnTo>
                    <a:lnTo>
                      <a:pt x="315" y="404"/>
                    </a:lnTo>
                    <a:lnTo>
                      <a:pt x="315" y="404"/>
                    </a:lnTo>
                    <a:lnTo>
                      <a:pt x="315" y="402"/>
                    </a:lnTo>
                    <a:lnTo>
                      <a:pt x="315" y="402"/>
                    </a:lnTo>
                    <a:lnTo>
                      <a:pt x="315" y="402"/>
                    </a:lnTo>
                    <a:lnTo>
                      <a:pt x="315" y="402"/>
                    </a:lnTo>
                    <a:lnTo>
                      <a:pt x="315" y="400"/>
                    </a:lnTo>
                    <a:lnTo>
                      <a:pt x="315" y="400"/>
                    </a:lnTo>
                    <a:lnTo>
                      <a:pt x="315" y="400"/>
                    </a:lnTo>
                    <a:lnTo>
                      <a:pt x="315" y="400"/>
                    </a:lnTo>
                    <a:lnTo>
                      <a:pt x="313" y="398"/>
                    </a:lnTo>
                    <a:lnTo>
                      <a:pt x="313" y="398"/>
                    </a:lnTo>
                    <a:lnTo>
                      <a:pt x="313" y="398"/>
                    </a:lnTo>
                    <a:lnTo>
                      <a:pt x="313" y="398"/>
                    </a:lnTo>
                    <a:lnTo>
                      <a:pt x="311" y="398"/>
                    </a:lnTo>
                    <a:lnTo>
                      <a:pt x="311" y="398"/>
                    </a:lnTo>
                    <a:lnTo>
                      <a:pt x="311" y="398"/>
                    </a:lnTo>
                    <a:lnTo>
                      <a:pt x="311" y="398"/>
                    </a:lnTo>
                    <a:lnTo>
                      <a:pt x="309" y="398"/>
                    </a:lnTo>
                    <a:lnTo>
                      <a:pt x="309" y="398"/>
                    </a:lnTo>
                    <a:lnTo>
                      <a:pt x="309" y="398"/>
                    </a:lnTo>
                    <a:lnTo>
                      <a:pt x="308" y="397"/>
                    </a:lnTo>
                    <a:lnTo>
                      <a:pt x="308" y="397"/>
                    </a:lnTo>
                    <a:lnTo>
                      <a:pt x="306" y="397"/>
                    </a:lnTo>
                    <a:lnTo>
                      <a:pt x="306" y="397"/>
                    </a:lnTo>
                    <a:lnTo>
                      <a:pt x="306" y="397"/>
                    </a:lnTo>
                    <a:lnTo>
                      <a:pt x="306" y="397"/>
                    </a:lnTo>
                    <a:lnTo>
                      <a:pt x="306" y="395"/>
                    </a:lnTo>
                    <a:lnTo>
                      <a:pt x="306" y="395"/>
                    </a:lnTo>
                    <a:lnTo>
                      <a:pt x="308" y="395"/>
                    </a:lnTo>
                    <a:lnTo>
                      <a:pt x="308" y="395"/>
                    </a:lnTo>
                    <a:lnTo>
                      <a:pt x="308" y="395"/>
                    </a:lnTo>
                    <a:lnTo>
                      <a:pt x="309" y="397"/>
                    </a:lnTo>
                    <a:lnTo>
                      <a:pt x="309" y="397"/>
                    </a:lnTo>
                    <a:lnTo>
                      <a:pt x="309" y="397"/>
                    </a:lnTo>
                    <a:lnTo>
                      <a:pt x="309" y="395"/>
                    </a:lnTo>
                    <a:lnTo>
                      <a:pt x="311" y="395"/>
                    </a:lnTo>
                    <a:lnTo>
                      <a:pt x="311" y="395"/>
                    </a:lnTo>
                    <a:lnTo>
                      <a:pt x="311" y="395"/>
                    </a:lnTo>
                    <a:lnTo>
                      <a:pt x="311" y="395"/>
                    </a:lnTo>
                    <a:lnTo>
                      <a:pt x="311" y="395"/>
                    </a:lnTo>
                    <a:lnTo>
                      <a:pt x="311" y="395"/>
                    </a:lnTo>
                    <a:lnTo>
                      <a:pt x="313" y="393"/>
                    </a:lnTo>
                    <a:lnTo>
                      <a:pt x="313" y="393"/>
                    </a:lnTo>
                    <a:lnTo>
                      <a:pt x="313" y="393"/>
                    </a:lnTo>
                    <a:lnTo>
                      <a:pt x="313" y="391"/>
                    </a:lnTo>
                    <a:lnTo>
                      <a:pt x="313" y="391"/>
                    </a:lnTo>
                    <a:lnTo>
                      <a:pt x="313" y="389"/>
                    </a:lnTo>
                    <a:lnTo>
                      <a:pt x="313" y="388"/>
                    </a:lnTo>
                    <a:lnTo>
                      <a:pt x="313" y="388"/>
                    </a:lnTo>
                    <a:lnTo>
                      <a:pt x="313" y="388"/>
                    </a:lnTo>
                    <a:lnTo>
                      <a:pt x="313" y="386"/>
                    </a:lnTo>
                    <a:lnTo>
                      <a:pt x="313" y="386"/>
                    </a:lnTo>
                    <a:lnTo>
                      <a:pt x="313" y="384"/>
                    </a:lnTo>
                    <a:lnTo>
                      <a:pt x="313" y="384"/>
                    </a:lnTo>
                    <a:lnTo>
                      <a:pt x="313" y="384"/>
                    </a:lnTo>
                    <a:lnTo>
                      <a:pt x="313" y="384"/>
                    </a:lnTo>
                    <a:lnTo>
                      <a:pt x="313" y="382"/>
                    </a:lnTo>
                    <a:lnTo>
                      <a:pt x="313" y="382"/>
                    </a:lnTo>
                    <a:lnTo>
                      <a:pt x="313" y="382"/>
                    </a:lnTo>
                    <a:lnTo>
                      <a:pt x="311" y="382"/>
                    </a:lnTo>
                    <a:lnTo>
                      <a:pt x="311" y="382"/>
                    </a:lnTo>
                    <a:lnTo>
                      <a:pt x="311" y="382"/>
                    </a:lnTo>
                    <a:lnTo>
                      <a:pt x="309" y="382"/>
                    </a:lnTo>
                    <a:lnTo>
                      <a:pt x="309" y="382"/>
                    </a:lnTo>
                    <a:lnTo>
                      <a:pt x="309" y="382"/>
                    </a:lnTo>
                    <a:lnTo>
                      <a:pt x="308" y="382"/>
                    </a:lnTo>
                    <a:lnTo>
                      <a:pt x="308" y="382"/>
                    </a:lnTo>
                    <a:lnTo>
                      <a:pt x="308" y="382"/>
                    </a:lnTo>
                    <a:lnTo>
                      <a:pt x="308" y="382"/>
                    </a:lnTo>
                    <a:lnTo>
                      <a:pt x="306" y="382"/>
                    </a:lnTo>
                    <a:lnTo>
                      <a:pt x="306" y="382"/>
                    </a:lnTo>
                    <a:lnTo>
                      <a:pt x="304" y="382"/>
                    </a:lnTo>
                    <a:lnTo>
                      <a:pt x="304" y="382"/>
                    </a:lnTo>
                    <a:lnTo>
                      <a:pt x="304" y="380"/>
                    </a:lnTo>
                    <a:lnTo>
                      <a:pt x="304" y="380"/>
                    </a:lnTo>
                    <a:lnTo>
                      <a:pt x="304" y="380"/>
                    </a:lnTo>
                    <a:lnTo>
                      <a:pt x="304" y="380"/>
                    </a:lnTo>
                    <a:lnTo>
                      <a:pt x="304" y="380"/>
                    </a:lnTo>
                    <a:lnTo>
                      <a:pt x="304" y="380"/>
                    </a:lnTo>
                    <a:lnTo>
                      <a:pt x="306" y="380"/>
                    </a:lnTo>
                    <a:lnTo>
                      <a:pt x="306" y="380"/>
                    </a:lnTo>
                    <a:lnTo>
                      <a:pt x="306" y="379"/>
                    </a:lnTo>
                    <a:lnTo>
                      <a:pt x="306" y="379"/>
                    </a:lnTo>
                    <a:lnTo>
                      <a:pt x="306" y="379"/>
                    </a:lnTo>
                    <a:lnTo>
                      <a:pt x="308" y="377"/>
                    </a:lnTo>
                    <a:lnTo>
                      <a:pt x="308" y="377"/>
                    </a:lnTo>
                    <a:lnTo>
                      <a:pt x="306" y="377"/>
                    </a:lnTo>
                    <a:lnTo>
                      <a:pt x="306" y="377"/>
                    </a:lnTo>
                    <a:lnTo>
                      <a:pt x="306" y="377"/>
                    </a:lnTo>
                    <a:lnTo>
                      <a:pt x="306" y="377"/>
                    </a:lnTo>
                    <a:lnTo>
                      <a:pt x="304" y="375"/>
                    </a:lnTo>
                    <a:lnTo>
                      <a:pt x="304" y="375"/>
                    </a:lnTo>
                    <a:lnTo>
                      <a:pt x="304" y="375"/>
                    </a:lnTo>
                    <a:lnTo>
                      <a:pt x="302" y="375"/>
                    </a:lnTo>
                    <a:lnTo>
                      <a:pt x="302" y="373"/>
                    </a:lnTo>
                    <a:lnTo>
                      <a:pt x="302" y="373"/>
                    </a:lnTo>
                    <a:lnTo>
                      <a:pt x="302" y="373"/>
                    </a:lnTo>
                    <a:lnTo>
                      <a:pt x="302" y="371"/>
                    </a:lnTo>
                    <a:lnTo>
                      <a:pt x="302" y="369"/>
                    </a:lnTo>
                    <a:lnTo>
                      <a:pt x="302" y="369"/>
                    </a:lnTo>
                    <a:lnTo>
                      <a:pt x="304" y="369"/>
                    </a:lnTo>
                    <a:lnTo>
                      <a:pt x="304" y="369"/>
                    </a:lnTo>
                    <a:lnTo>
                      <a:pt x="306" y="369"/>
                    </a:lnTo>
                    <a:lnTo>
                      <a:pt x="306" y="369"/>
                    </a:lnTo>
                    <a:lnTo>
                      <a:pt x="306" y="369"/>
                    </a:lnTo>
                    <a:lnTo>
                      <a:pt x="306" y="369"/>
                    </a:lnTo>
                    <a:lnTo>
                      <a:pt x="306" y="369"/>
                    </a:lnTo>
                    <a:lnTo>
                      <a:pt x="306" y="369"/>
                    </a:lnTo>
                    <a:lnTo>
                      <a:pt x="308" y="369"/>
                    </a:lnTo>
                    <a:lnTo>
                      <a:pt x="308" y="369"/>
                    </a:lnTo>
                    <a:lnTo>
                      <a:pt x="308" y="369"/>
                    </a:lnTo>
                    <a:lnTo>
                      <a:pt x="308" y="371"/>
                    </a:lnTo>
                    <a:lnTo>
                      <a:pt x="308" y="371"/>
                    </a:lnTo>
                    <a:lnTo>
                      <a:pt x="309" y="371"/>
                    </a:lnTo>
                    <a:lnTo>
                      <a:pt x="309" y="371"/>
                    </a:lnTo>
                    <a:lnTo>
                      <a:pt x="309" y="371"/>
                    </a:lnTo>
                    <a:lnTo>
                      <a:pt x="311" y="369"/>
                    </a:lnTo>
                    <a:lnTo>
                      <a:pt x="311" y="369"/>
                    </a:lnTo>
                    <a:lnTo>
                      <a:pt x="311" y="369"/>
                    </a:lnTo>
                    <a:lnTo>
                      <a:pt x="313" y="369"/>
                    </a:lnTo>
                    <a:lnTo>
                      <a:pt x="313" y="368"/>
                    </a:lnTo>
                    <a:lnTo>
                      <a:pt x="313" y="368"/>
                    </a:lnTo>
                    <a:lnTo>
                      <a:pt x="313" y="366"/>
                    </a:lnTo>
                    <a:lnTo>
                      <a:pt x="313" y="366"/>
                    </a:lnTo>
                    <a:lnTo>
                      <a:pt x="313" y="366"/>
                    </a:lnTo>
                    <a:lnTo>
                      <a:pt x="311" y="366"/>
                    </a:lnTo>
                    <a:lnTo>
                      <a:pt x="311" y="366"/>
                    </a:lnTo>
                    <a:lnTo>
                      <a:pt x="311" y="364"/>
                    </a:lnTo>
                    <a:lnTo>
                      <a:pt x="309" y="364"/>
                    </a:lnTo>
                    <a:lnTo>
                      <a:pt x="309" y="364"/>
                    </a:lnTo>
                    <a:lnTo>
                      <a:pt x="309" y="364"/>
                    </a:lnTo>
                    <a:lnTo>
                      <a:pt x="308" y="362"/>
                    </a:lnTo>
                    <a:lnTo>
                      <a:pt x="308" y="362"/>
                    </a:lnTo>
                    <a:lnTo>
                      <a:pt x="308" y="362"/>
                    </a:lnTo>
                    <a:lnTo>
                      <a:pt x="306" y="362"/>
                    </a:lnTo>
                    <a:lnTo>
                      <a:pt x="306" y="360"/>
                    </a:lnTo>
                    <a:lnTo>
                      <a:pt x="306" y="360"/>
                    </a:lnTo>
                    <a:lnTo>
                      <a:pt x="308" y="360"/>
                    </a:lnTo>
                    <a:lnTo>
                      <a:pt x="308" y="359"/>
                    </a:lnTo>
                    <a:lnTo>
                      <a:pt x="308" y="359"/>
                    </a:lnTo>
                    <a:lnTo>
                      <a:pt x="308" y="359"/>
                    </a:lnTo>
                    <a:lnTo>
                      <a:pt x="306" y="359"/>
                    </a:lnTo>
                    <a:lnTo>
                      <a:pt x="306" y="359"/>
                    </a:lnTo>
                    <a:lnTo>
                      <a:pt x="306" y="357"/>
                    </a:lnTo>
                    <a:lnTo>
                      <a:pt x="308" y="357"/>
                    </a:lnTo>
                    <a:lnTo>
                      <a:pt x="308" y="357"/>
                    </a:lnTo>
                    <a:lnTo>
                      <a:pt x="308" y="355"/>
                    </a:lnTo>
                    <a:lnTo>
                      <a:pt x="308" y="355"/>
                    </a:lnTo>
                    <a:lnTo>
                      <a:pt x="308" y="353"/>
                    </a:lnTo>
                    <a:lnTo>
                      <a:pt x="308" y="353"/>
                    </a:lnTo>
                    <a:lnTo>
                      <a:pt x="308" y="351"/>
                    </a:lnTo>
                    <a:lnTo>
                      <a:pt x="308" y="351"/>
                    </a:lnTo>
                    <a:lnTo>
                      <a:pt x="308" y="350"/>
                    </a:lnTo>
                    <a:lnTo>
                      <a:pt x="308" y="350"/>
                    </a:lnTo>
                    <a:lnTo>
                      <a:pt x="308" y="350"/>
                    </a:lnTo>
                    <a:lnTo>
                      <a:pt x="308" y="348"/>
                    </a:lnTo>
                    <a:lnTo>
                      <a:pt x="308" y="348"/>
                    </a:lnTo>
                    <a:lnTo>
                      <a:pt x="308" y="348"/>
                    </a:lnTo>
                    <a:lnTo>
                      <a:pt x="306" y="346"/>
                    </a:lnTo>
                    <a:lnTo>
                      <a:pt x="306" y="346"/>
                    </a:lnTo>
                    <a:lnTo>
                      <a:pt x="306" y="346"/>
                    </a:lnTo>
                    <a:lnTo>
                      <a:pt x="304" y="344"/>
                    </a:lnTo>
                    <a:lnTo>
                      <a:pt x="304" y="344"/>
                    </a:lnTo>
                    <a:lnTo>
                      <a:pt x="304" y="344"/>
                    </a:lnTo>
                    <a:lnTo>
                      <a:pt x="304" y="342"/>
                    </a:lnTo>
                    <a:lnTo>
                      <a:pt x="304" y="341"/>
                    </a:lnTo>
                    <a:lnTo>
                      <a:pt x="304" y="341"/>
                    </a:lnTo>
                    <a:lnTo>
                      <a:pt x="306" y="341"/>
                    </a:lnTo>
                    <a:lnTo>
                      <a:pt x="306" y="339"/>
                    </a:lnTo>
                    <a:lnTo>
                      <a:pt x="306" y="339"/>
                    </a:lnTo>
                    <a:lnTo>
                      <a:pt x="306" y="339"/>
                    </a:lnTo>
                    <a:lnTo>
                      <a:pt x="306" y="339"/>
                    </a:lnTo>
                    <a:lnTo>
                      <a:pt x="306" y="339"/>
                    </a:lnTo>
                    <a:lnTo>
                      <a:pt x="306" y="337"/>
                    </a:lnTo>
                    <a:lnTo>
                      <a:pt x="306" y="337"/>
                    </a:lnTo>
                    <a:lnTo>
                      <a:pt x="306" y="337"/>
                    </a:lnTo>
                    <a:lnTo>
                      <a:pt x="306" y="337"/>
                    </a:lnTo>
                    <a:lnTo>
                      <a:pt x="308" y="337"/>
                    </a:lnTo>
                    <a:lnTo>
                      <a:pt x="308" y="337"/>
                    </a:lnTo>
                    <a:lnTo>
                      <a:pt x="308" y="335"/>
                    </a:lnTo>
                    <a:lnTo>
                      <a:pt x="308" y="335"/>
                    </a:lnTo>
                    <a:lnTo>
                      <a:pt x="308" y="335"/>
                    </a:lnTo>
                    <a:lnTo>
                      <a:pt x="306" y="333"/>
                    </a:lnTo>
                    <a:lnTo>
                      <a:pt x="306" y="333"/>
                    </a:lnTo>
                    <a:lnTo>
                      <a:pt x="306" y="333"/>
                    </a:lnTo>
                    <a:lnTo>
                      <a:pt x="306" y="333"/>
                    </a:lnTo>
                    <a:lnTo>
                      <a:pt x="304" y="333"/>
                    </a:lnTo>
                    <a:lnTo>
                      <a:pt x="304" y="333"/>
                    </a:lnTo>
                    <a:lnTo>
                      <a:pt x="304" y="331"/>
                    </a:lnTo>
                    <a:lnTo>
                      <a:pt x="304" y="331"/>
                    </a:lnTo>
                    <a:lnTo>
                      <a:pt x="304" y="331"/>
                    </a:lnTo>
                    <a:lnTo>
                      <a:pt x="302" y="331"/>
                    </a:lnTo>
                    <a:lnTo>
                      <a:pt x="302" y="331"/>
                    </a:lnTo>
                    <a:lnTo>
                      <a:pt x="302" y="331"/>
                    </a:lnTo>
                    <a:lnTo>
                      <a:pt x="302" y="330"/>
                    </a:lnTo>
                    <a:lnTo>
                      <a:pt x="300" y="330"/>
                    </a:lnTo>
                    <a:lnTo>
                      <a:pt x="300" y="330"/>
                    </a:lnTo>
                    <a:lnTo>
                      <a:pt x="300" y="330"/>
                    </a:lnTo>
                    <a:lnTo>
                      <a:pt x="300" y="328"/>
                    </a:lnTo>
                    <a:lnTo>
                      <a:pt x="300" y="328"/>
                    </a:lnTo>
                    <a:lnTo>
                      <a:pt x="300" y="328"/>
                    </a:lnTo>
                    <a:lnTo>
                      <a:pt x="299" y="328"/>
                    </a:lnTo>
                    <a:lnTo>
                      <a:pt x="299" y="328"/>
                    </a:lnTo>
                    <a:lnTo>
                      <a:pt x="299" y="326"/>
                    </a:lnTo>
                    <a:lnTo>
                      <a:pt x="299" y="326"/>
                    </a:lnTo>
                    <a:lnTo>
                      <a:pt x="299" y="326"/>
                    </a:lnTo>
                    <a:lnTo>
                      <a:pt x="299" y="326"/>
                    </a:lnTo>
                    <a:lnTo>
                      <a:pt x="299" y="326"/>
                    </a:lnTo>
                    <a:lnTo>
                      <a:pt x="299" y="324"/>
                    </a:lnTo>
                    <a:lnTo>
                      <a:pt x="299" y="324"/>
                    </a:lnTo>
                    <a:lnTo>
                      <a:pt x="299" y="324"/>
                    </a:lnTo>
                    <a:lnTo>
                      <a:pt x="300" y="322"/>
                    </a:lnTo>
                    <a:lnTo>
                      <a:pt x="300" y="322"/>
                    </a:lnTo>
                    <a:lnTo>
                      <a:pt x="300" y="322"/>
                    </a:lnTo>
                    <a:lnTo>
                      <a:pt x="300" y="322"/>
                    </a:lnTo>
                    <a:lnTo>
                      <a:pt x="300" y="322"/>
                    </a:lnTo>
                    <a:lnTo>
                      <a:pt x="300" y="322"/>
                    </a:lnTo>
                    <a:lnTo>
                      <a:pt x="300" y="322"/>
                    </a:lnTo>
                    <a:lnTo>
                      <a:pt x="300" y="322"/>
                    </a:lnTo>
                    <a:lnTo>
                      <a:pt x="300" y="321"/>
                    </a:lnTo>
                    <a:lnTo>
                      <a:pt x="302" y="321"/>
                    </a:lnTo>
                    <a:lnTo>
                      <a:pt x="302" y="321"/>
                    </a:lnTo>
                    <a:lnTo>
                      <a:pt x="302" y="321"/>
                    </a:lnTo>
                    <a:lnTo>
                      <a:pt x="302" y="321"/>
                    </a:lnTo>
                    <a:lnTo>
                      <a:pt x="302" y="321"/>
                    </a:lnTo>
                    <a:lnTo>
                      <a:pt x="302" y="319"/>
                    </a:lnTo>
                    <a:lnTo>
                      <a:pt x="302" y="319"/>
                    </a:lnTo>
                    <a:lnTo>
                      <a:pt x="302" y="319"/>
                    </a:lnTo>
                    <a:lnTo>
                      <a:pt x="302" y="317"/>
                    </a:lnTo>
                    <a:lnTo>
                      <a:pt x="302" y="317"/>
                    </a:lnTo>
                    <a:lnTo>
                      <a:pt x="302" y="317"/>
                    </a:lnTo>
                    <a:lnTo>
                      <a:pt x="304" y="317"/>
                    </a:lnTo>
                    <a:lnTo>
                      <a:pt x="302" y="315"/>
                    </a:lnTo>
                    <a:lnTo>
                      <a:pt x="302" y="313"/>
                    </a:lnTo>
                    <a:lnTo>
                      <a:pt x="302" y="313"/>
                    </a:lnTo>
                    <a:lnTo>
                      <a:pt x="302" y="313"/>
                    </a:lnTo>
                    <a:lnTo>
                      <a:pt x="302" y="312"/>
                    </a:lnTo>
                    <a:lnTo>
                      <a:pt x="302" y="312"/>
                    </a:lnTo>
                    <a:lnTo>
                      <a:pt x="302" y="312"/>
                    </a:lnTo>
                    <a:lnTo>
                      <a:pt x="302" y="312"/>
                    </a:lnTo>
                    <a:lnTo>
                      <a:pt x="300" y="312"/>
                    </a:lnTo>
                    <a:lnTo>
                      <a:pt x="300" y="312"/>
                    </a:lnTo>
                    <a:lnTo>
                      <a:pt x="300" y="312"/>
                    </a:lnTo>
                    <a:lnTo>
                      <a:pt x="300" y="312"/>
                    </a:lnTo>
                    <a:lnTo>
                      <a:pt x="300" y="312"/>
                    </a:lnTo>
                    <a:lnTo>
                      <a:pt x="300" y="310"/>
                    </a:lnTo>
                    <a:lnTo>
                      <a:pt x="300" y="310"/>
                    </a:lnTo>
                    <a:lnTo>
                      <a:pt x="300" y="310"/>
                    </a:lnTo>
                    <a:lnTo>
                      <a:pt x="300" y="310"/>
                    </a:lnTo>
                    <a:lnTo>
                      <a:pt x="300" y="308"/>
                    </a:lnTo>
                    <a:lnTo>
                      <a:pt x="302" y="308"/>
                    </a:lnTo>
                    <a:lnTo>
                      <a:pt x="302" y="308"/>
                    </a:lnTo>
                    <a:lnTo>
                      <a:pt x="302" y="306"/>
                    </a:lnTo>
                    <a:lnTo>
                      <a:pt x="302" y="306"/>
                    </a:lnTo>
                    <a:lnTo>
                      <a:pt x="304" y="306"/>
                    </a:lnTo>
                    <a:lnTo>
                      <a:pt x="304" y="306"/>
                    </a:lnTo>
                    <a:lnTo>
                      <a:pt x="304" y="306"/>
                    </a:lnTo>
                    <a:lnTo>
                      <a:pt x="304" y="304"/>
                    </a:lnTo>
                    <a:lnTo>
                      <a:pt x="304" y="304"/>
                    </a:lnTo>
                    <a:lnTo>
                      <a:pt x="304" y="304"/>
                    </a:lnTo>
                    <a:lnTo>
                      <a:pt x="304" y="304"/>
                    </a:lnTo>
                    <a:lnTo>
                      <a:pt x="304" y="304"/>
                    </a:lnTo>
                    <a:lnTo>
                      <a:pt x="304" y="304"/>
                    </a:lnTo>
                    <a:lnTo>
                      <a:pt x="304" y="304"/>
                    </a:lnTo>
                    <a:lnTo>
                      <a:pt x="302" y="304"/>
                    </a:lnTo>
                    <a:lnTo>
                      <a:pt x="302" y="304"/>
                    </a:lnTo>
                    <a:lnTo>
                      <a:pt x="300" y="304"/>
                    </a:lnTo>
                    <a:lnTo>
                      <a:pt x="300" y="303"/>
                    </a:lnTo>
                    <a:lnTo>
                      <a:pt x="300" y="303"/>
                    </a:lnTo>
                    <a:lnTo>
                      <a:pt x="300" y="303"/>
                    </a:lnTo>
                    <a:lnTo>
                      <a:pt x="300" y="301"/>
                    </a:lnTo>
                    <a:lnTo>
                      <a:pt x="302" y="301"/>
                    </a:lnTo>
                    <a:lnTo>
                      <a:pt x="302" y="299"/>
                    </a:lnTo>
                    <a:lnTo>
                      <a:pt x="302" y="299"/>
                    </a:lnTo>
                    <a:lnTo>
                      <a:pt x="302" y="299"/>
                    </a:lnTo>
                    <a:lnTo>
                      <a:pt x="302" y="297"/>
                    </a:lnTo>
                    <a:lnTo>
                      <a:pt x="302" y="297"/>
                    </a:lnTo>
                    <a:lnTo>
                      <a:pt x="302" y="297"/>
                    </a:lnTo>
                    <a:lnTo>
                      <a:pt x="302" y="295"/>
                    </a:lnTo>
                    <a:lnTo>
                      <a:pt x="302" y="295"/>
                    </a:lnTo>
                    <a:lnTo>
                      <a:pt x="302" y="295"/>
                    </a:lnTo>
                    <a:lnTo>
                      <a:pt x="302" y="295"/>
                    </a:lnTo>
                    <a:lnTo>
                      <a:pt x="302" y="295"/>
                    </a:lnTo>
                    <a:lnTo>
                      <a:pt x="302" y="293"/>
                    </a:lnTo>
                    <a:lnTo>
                      <a:pt x="302" y="293"/>
                    </a:lnTo>
                    <a:lnTo>
                      <a:pt x="300" y="293"/>
                    </a:lnTo>
                    <a:lnTo>
                      <a:pt x="300" y="292"/>
                    </a:lnTo>
                    <a:lnTo>
                      <a:pt x="300" y="292"/>
                    </a:lnTo>
                    <a:lnTo>
                      <a:pt x="300" y="292"/>
                    </a:lnTo>
                    <a:lnTo>
                      <a:pt x="300" y="290"/>
                    </a:lnTo>
                    <a:lnTo>
                      <a:pt x="300" y="290"/>
                    </a:lnTo>
                    <a:lnTo>
                      <a:pt x="300" y="290"/>
                    </a:lnTo>
                    <a:lnTo>
                      <a:pt x="302" y="290"/>
                    </a:lnTo>
                    <a:lnTo>
                      <a:pt x="302" y="290"/>
                    </a:lnTo>
                    <a:lnTo>
                      <a:pt x="302" y="290"/>
                    </a:lnTo>
                    <a:lnTo>
                      <a:pt x="302" y="290"/>
                    </a:lnTo>
                    <a:lnTo>
                      <a:pt x="302" y="288"/>
                    </a:lnTo>
                    <a:lnTo>
                      <a:pt x="304" y="288"/>
                    </a:lnTo>
                    <a:lnTo>
                      <a:pt x="302" y="288"/>
                    </a:lnTo>
                    <a:lnTo>
                      <a:pt x="302" y="286"/>
                    </a:lnTo>
                    <a:lnTo>
                      <a:pt x="302" y="286"/>
                    </a:lnTo>
                    <a:lnTo>
                      <a:pt x="300" y="286"/>
                    </a:lnTo>
                    <a:lnTo>
                      <a:pt x="300" y="286"/>
                    </a:lnTo>
                    <a:lnTo>
                      <a:pt x="300" y="286"/>
                    </a:lnTo>
                    <a:lnTo>
                      <a:pt x="300" y="286"/>
                    </a:lnTo>
                    <a:lnTo>
                      <a:pt x="300" y="284"/>
                    </a:lnTo>
                    <a:lnTo>
                      <a:pt x="300" y="284"/>
                    </a:lnTo>
                    <a:lnTo>
                      <a:pt x="300" y="284"/>
                    </a:lnTo>
                    <a:lnTo>
                      <a:pt x="302" y="284"/>
                    </a:lnTo>
                    <a:lnTo>
                      <a:pt x="302" y="283"/>
                    </a:lnTo>
                    <a:lnTo>
                      <a:pt x="302" y="283"/>
                    </a:lnTo>
                    <a:lnTo>
                      <a:pt x="304" y="283"/>
                    </a:lnTo>
                    <a:lnTo>
                      <a:pt x="304" y="283"/>
                    </a:lnTo>
                    <a:lnTo>
                      <a:pt x="304" y="281"/>
                    </a:lnTo>
                    <a:lnTo>
                      <a:pt x="304" y="281"/>
                    </a:lnTo>
                    <a:lnTo>
                      <a:pt x="304" y="281"/>
                    </a:lnTo>
                    <a:lnTo>
                      <a:pt x="304" y="281"/>
                    </a:lnTo>
                    <a:lnTo>
                      <a:pt x="304" y="281"/>
                    </a:lnTo>
                    <a:lnTo>
                      <a:pt x="304" y="281"/>
                    </a:lnTo>
                    <a:lnTo>
                      <a:pt x="304" y="281"/>
                    </a:lnTo>
                    <a:lnTo>
                      <a:pt x="304" y="281"/>
                    </a:lnTo>
                    <a:lnTo>
                      <a:pt x="304" y="281"/>
                    </a:lnTo>
                    <a:lnTo>
                      <a:pt x="304" y="279"/>
                    </a:lnTo>
                    <a:lnTo>
                      <a:pt x="304" y="279"/>
                    </a:lnTo>
                    <a:lnTo>
                      <a:pt x="304" y="279"/>
                    </a:lnTo>
                    <a:lnTo>
                      <a:pt x="304" y="279"/>
                    </a:lnTo>
                    <a:lnTo>
                      <a:pt x="304" y="279"/>
                    </a:lnTo>
                    <a:lnTo>
                      <a:pt x="304" y="279"/>
                    </a:lnTo>
                    <a:lnTo>
                      <a:pt x="304" y="279"/>
                    </a:lnTo>
                    <a:lnTo>
                      <a:pt x="304" y="279"/>
                    </a:lnTo>
                    <a:lnTo>
                      <a:pt x="304" y="279"/>
                    </a:lnTo>
                    <a:lnTo>
                      <a:pt x="304" y="277"/>
                    </a:lnTo>
                    <a:lnTo>
                      <a:pt x="304" y="277"/>
                    </a:lnTo>
                    <a:lnTo>
                      <a:pt x="304" y="275"/>
                    </a:lnTo>
                    <a:lnTo>
                      <a:pt x="304" y="275"/>
                    </a:lnTo>
                    <a:lnTo>
                      <a:pt x="304" y="275"/>
                    </a:lnTo>
                    <a:lnTo>
                      <a:pt x="304" y="275"/>
                    </a:lnTo>
                    <a:lnTo>
                      <a:pt x="304" y="274"/>
                    </a:lnTo>
                    <a:lnTo>
                      <a:pt x="304" y="274"/>
                    </a:lnTo>
                    <a:lnTo>
                      <a:pt x="306" y="274"/>
                    </a:lnTo>
                    <a:lnTo>
                      <a:pt x="306" y="274"/>
                    </a:lnTo>
                    <a:lnTo>
                      <a:pt x="304" y="272"/>
                    </a:lnTo>
                    <a:lnTo>
                      <a:pt x="306" y="272"/>
                    </a:lnTo>
                    <a:lnTo>
                      <a:pt x="304" y="270"/>
                    </a:lnTo>
                    <a:lnTo>
                      <a:pt x="306" y="270"/>
                    </a:lnTo>
                    <a:lnTo>
                      <a:pt x="306" y="270"/>
                    </a:lnTo>
                    <a:lnTo>
                      <a:pt x="306" y="270"/>
                    </a:lnTo>
                    <a:lnTo>
                      <a:pt x="306" y="270"/>
                    </a:lnTo>
                    <a:lnTo>
                      <a:pt x="306" y="270"/>
                    </a:lnTo>
                    <a:lnTo>
                      <a:pt x="306" y="270"/>
                    </a:lnTo>
                    <a:lnTo>
                      <a:pt x="306" y="268"/>
                    </a:lnTo>
                    <a:lnTo>
                      <a:pt x="306" y="268"/>
                    </a:lnTo>
                    <a:lnTo>
                      <a:pt x="306" y="268"/>
                    </a:lnTo>
                    <a:lnTo>
                      <a:pt x="306" y="268"/>
                    </a:lnTo>
                    <a:lnTo>
                      <a:pt x="306" y="268"/>
                    </a:lnTo>
                    <a:lnTo>
                      <a:pt x="306" y="268"/>
                    </a:lnTo>
                    <a:lnTo>
                      <a:pt x="306" y="268"/>
                    </a:lnTo>
                    <a:lnTo>
                      <a:pt x="306" y="266"/>
                    </a:lnTo>
                    <a:lnTo>
                      <a:pt x="306" y="266"/>
                    </a:lnTo>
                    <a:lnTo>
                      <a:pt x="306" y="266"/>
                    </a:lnTo>
                    <a:lnTo>
                      <a:pt x="306" y="266"/>
                    </a:lnTo>
                    <a:lnTo>
                      <a:pt x="306" y="266"/>
                    </a:lnTo>
                    <a:lnTo>
                      <a:pt x="306" y="265"/>
                    </a:lnTo>
                    <a:lnTo>
                      <a:pt x="308" y="265"/>
                    </a:lnTo>
                    <a:lnTo>
                      <a:pt x="308" y="265"/>
                    </a:lnTo>
                    <a:lnTo>
                      <a:pt x="308" y="265"/>
                    </a:lnTo>
                    <a:lnTo>
                      <a:pt x="308" y="263"/>
                    </a:lnTo>
                    <a:lnTo>
                      <a:pt x="308" y="263"/>
                    </a:lnTo>
                    <a:lnTo>
                      <a:pt x="308" y="263"/>
                    </a:lnTo>
                    <a:lnTo>
                      <a:pt x="309" y="263"/>
                    </a:lnTo>
                    <a:lnTo>
                      <a:pt x="311" y="263"/>
                    </a:lnTo>
                    <a:lnTo>
                      <a:pt x="311" y="263"/>
                    </a:lnTo>
                    <a:lnTo>
                      <a:pt x="313" y="263"/>
                    </a:lnTo>
                    <a:lnTo>
                      <a:pt x="313" y="263"/>
                    </a:lnTo>
                    <a:lnTo>
                      <a:pt x="313" y="263"/>
                    </a:lnTo>
                    <a:lnTo>
                      <a:pt x="315" y="263"/>
                    </a:lnTo>
                    <a:lnTo>
                      <a:pt x="315" y="263"/>
                    </a:lnTo>
                    <a:lnTo>
                      <a:pt x="315" y="263"/>
                    </a:lnTo>
                    <a:lnTo>
                      <a:pt x="315" y="263"/>
                    </a:lnTo>
                    <a:lnTo>
                      <a:pt x="317" y="263"/>
                    </a:lnTo>
                    <a:lnTo>
                      <a:pt x="317" y="263"/>
                    </a:lnTo>
                    <a:lnTo>
                      <a:pt x="317" y="261"/>
                    </a:lnTo>
                    <a:lnTo>
                      <a:pt x="317" y="261"/>
                    </a:lnTo>
                    <a:lnTo>
                      <a:pt x="317" y="263"/>
                    </a:lnTo>
                    <a:lnTo>
                      <a:pt x="318" y="263"/>
                    </a:lnTo>
                    <a:lnTo>
                      <a:pt x="318" y="261"/>
                    </a:lnTo>
                    <a:lnTo>
                      <a:pt x="318" y="261"/>
                    </a:lnTo>
                    <a:lnTo>
                      <a:pt x="318" y="261"/>
                    </a:lnTo>
                    <a:lnTo>
                      <a:pt x="320" y="261"/>
                    </a:lnTo>
                    <a:lnTo>
                      <a:pt x="320" y="261"/>
                    </a:lnTo>
                    <a:lnTo>
                      <a:pt x="320" y="259"/>
                    </a:lnTo>
                    <a:lnTo>
                      <a:pt x="320" y="259"/>
                    </a:lnTo>
                    <a:lnTo>
                      <a:pt x="320" y="259"/>
                    </a:lnTo>
                    <a:lnTo>
                      <a:pt x="322" y="259"/>
                    </a:lnTo>
                    <a:lnTo>
                      <a:pt x="322" y="259"/>
                    </a:lnTo>
                    <a:lnTo>
                      <a:pt x="322" y="259"/>
                    </a:lnTo>
                    <a:lnTo>
                      <a:pt x="324" y="259"/>
                    </a:lnTo>
                    <a:lnTo>
                      <a:pt x="324" y="259"/>
                    </a:lnTo>
                    <a:lnTo>
                      <a:pt x="324" y="259"/>
                    </a:lnTo>
                    <a:lnTo>
                      <a:pt x="324" y="259"/>
                    </a:lnTo>
                    <a:lnTo>
                      <a:pt x="324" y="259"/>
                    </a:lnTo>
                    <a:lnTo>
                      <a:pt x="326" y="259"/>
                    </a:lnTo>
                    <a:lnTo>
                      <a:pt x="326" y="259"/>
                    </a:lnTo>
                    <a:lnTo>
                      <a:pt x="326" y="259"/>
                    </a:lnTo>
                    <a:lnTo>
                      <a:pt x="326" y="259"/>
                    </a:lnTo>
                    <a:lnTo>
                      <a:pt x="328" y="259"/>
                    </a:lnTo>
                    <a:lnTo>
                      <a:pt x="328" y="261"/>
                    </a:lnTo>
                    <a:lnTo>
                      <a:pt x="328" y="261"/>
                    </a:lnTo>
                    <a:lnTo>
                      <a:pt x="329" y="261"/>
                    </a:lnTo>
                    <a:lnTo>
                      <a:pt x="329" y="259"/>
                    </a:lnTo>
                    <a:lnTo>
                      <a:pt x="329" y="259"/>
                    </a:lnTo>
                    <a:lnTo>
                      <a:pt x="331" y="259"/>
                    </a:lnTo>
                    <a:lnTo>
                      <a:pt x="331" y="259"/>
                    </a:lnTo>
                    <a:lnTo>
                      <a:pt x="331" y="259"/>
                    </a:lnTo>
                    <a:lnTo>
                      <a:pt x="333" y="259"/>
                    </a:lnTo>
                    <a:lnTo>
                      <a:pt x="333" y="257"/>
                    </a:lnTo>
                    <a:lnTo>
                      <a:pt x="335" y="257"/>
                    </a:lnTo>
                    <a:lnTo>
                      <a:pt x="335" y="257"/>
                    </a:lnTo>
                    <a:lnTo>
                      <a:pt x="337" y="254"/>
                    </a:lnTo>
                    <a:lnTo>
                      <a:pt x="338" y="252"/>
                    </a:lnTo>
                    <a:lnTo>
                      <a:pt x="338" y="252"/>
                    </a:lnTo>
                    <a:lnTo>
                      <a:pt x="338" y="252"/>
                    </a:lnTo>
                    <a:lnTo>
                      <a:pt x="338" y="252"/>
                    </a:lnTo>
                    <a:lnTo>
                      <a:pt x="338" y="250"/>
                    </a:lnTo>
                    <a:lnTo>
                      <a:pt x="340" y="250"/>
                    </a:lnTo>
                    <a:lnTo>
                      <a:pt x="340" y="248"/>
                    </a:lnTo>
                    <a:lnTo>
                      <a:pt x="340" y="248"/>
                    </a:lnTo>
                    <a:lnTo>
                      <a:pt x="340" y="248"/>
                    </a:lnTo>
                    <a:lnTo>
                      <a:pt x="340" y="246"/>
                    </a:lnTo>
                    <a:lnTo>
                      <a:pt x="342" y="246"/>
                    </a:lnTo>
                    <a:lnTo>
                      <a:pt x="342" y="245"/>
                    </a:lnTo>
                    <a:lnTo>
                      <a:pt x="342" y="245"/>
                    </a:lnTo>
                    <a:lnTo>
                      <a:pt x="342" y="245"/>
                    </a:lnTo>
                    <a:lnTo>
                      <a:pt x="342" y="245"/>
                    </a:lnTo>
                    <a:lnTo>
                      <a:pt x="342" y="243"/>
                    </a:lnTo>
                    <a:lnTo>
                      <a:pt x="342" y="243"/>
                    </a:lnTo>
                    <a:lnTo>
                      <a:pt x="344" y="243"/>
                    </a:lnTo>
                    <a:lnTo>
                      <a:pt x="344" y="241"/>
                    </a:lnTo>
                    <a:lnTo>
                      <a:pt x="344" y="241"/>
                    </a:lnTo>
                    <a:lnTo>
                      <a:pt x="344" y="241"/>
                    </a:lnTo>
                    <a:lnTo>
                      <a:pt x="346" y="241"/>
                    </a:lnTo>
                    <a:lnTo>
                      <a:pt x="346" y="241"/>
                    </a:lnTo>
                    <a:lnTo>
                      <a:pt x="346" y="241"/>
                    </a:lnTo>
                    <a:lnTo>
                      <a:pt x="347" y="239"/>
                    </a:lnTo>
                    <a:lnTo>
                      <a:pt x="347" y="239"/>
                    </a:lnTo>
                    <a:lnTo>
                      <a:pt x="349" y="239"/>
                    </a:lnTo>
                    <a:lnTo>
                      <a:pt x="349" y="237"/>
                    </a:lnTo>
                    <a:lnTo>
                      <a:pt x="351" y="237"/>
                    </a:lnTo>
                    <a:lnTo>
                      <a:pt x="351" y="236"/>
                    </a:lnTo>
                    <a:lnTo>
                      <a:pt x="351" y="236"/>
                    </a:lnTo>
                    <a:lnTo>
                      <a:pt x="353" y="236"/>
                    </a:lnTo>
                    <a:lnTo>
                      <a:pt x="353" y="236"/>
                    </a:lnTo>
                    <a:lnTo>
                      <a:pt x="353" y="234"/>
                    </a:lnTo>
                    <a:lnTo>
                      <a:pt x="353" y="234"/>
                    </a:lnTo>
                    <a:lnTo>
                      <a:pt x="355" y="234"/>
                    </a:lnTo>
                    <a:lnTo>
                      <a:pt x="356" y="234"/>
                    </a:lnTo>
                    <a:lnTo>
                      <a:pt x="356" y="234"/>
                    </a:lnTo>
                    <a:lnTo>
                      <a:pt x="356" y="232"/>
                    </a:lnTo>
                    <a:lnTo>
                      <a:pt x="358" y="232"/>
                    </a:lnTo>
                    <a:lnTo>
                      <a:pt x="358" y="232"/>
                    </a:lnTo>
                    <a:lnTo>
                      <a:pt x="358" y="232"/>
                    </a:lnTo>
                    <a:lnTo>
                      <a:pt x="358" y="232"/>
                    </a:lnTo>
                    <a:lnTo>
                      <a:pt x="360" y="232"/>
                    </a:lnTo>
                    <a:lnTo>
                      <a:pt x="360" y="232"/>
                    </a:lnTo>
                    <a:lnTo>
                      <a:pt x="360" y="232"/>
                    </a:lnTo>
                    <a:lnTo>
                      <a:pt x="362" y="230"/>
                    </a:lnTo>
                    <a:lnTo>
                      <a:pt x="362" y="230"/>
                    </a:lnTo>
                    <a:lnTo>
                      <a:pt x="364" y="230"/>
                    </a:lnTo>
                    <a:lnTo>
                      <a:pt x="364" y="230"/>
                    </a:lnTo>
                    <a:lnTo>
                      <a:pt x="364" y="230"/>
                    </a:lnTo>
                    <a:lnTo>
                      <a:pt x="366" y="230"/>
                    </a:lnTo>
                    <a:lnTo>
                      <a:pt x="366" y="230"/>
                    </a:lnTo>
                    <a:lnTo>
                      <a:pt x="366" y="230"/>
                    </a:lnTo>
                    <a:lnTo>
                      <a:pt x="366" y="230"/>
                    </a:lnTo>
                    <a:lnTo>
                      <a:pt x="367" y="230"/>
                    </a:lnTo>
                    <a:lnTo>
                      <a:pt x="367" y="230"/>
                    </a:lnTo>
                    <a:lnTo>
                      <a:pt x="367" y="230"/>
                    </a:lnTo>
                    <a:lnTo>
                      <a:pt x="367" y="230"/>
                    </a:lnTo>
                    <a:lnTo>
                      <a:pt x="369" y="230"/>
                    </a:lnTo>
                    <a:lnTo>
                      <a:pt x="369" y="230"/>
                    </a:lnTo>
                    <a:lnTo>
                      <a:pt x="369" y="230"/>
                    </a:lnTo>
                    <a:lnTo>
                      <a:pt x="369" y="230"/>
                    </a:lnTo>
                    <a:lnTo>
                      <a:pt x="369" y="230"/>
                    </a:lnTo>
                    <a:lnTo>
                      <a:pt x="369" y="230"/>
                    </a:lnTo>
                    <a:lnTo>
                      <a:pt x="371" y="230"/>
                    </a:lnTo>
                    <a:lnTo>
                      <a:pt x="371" y="228"/>
                    </a:lnTo>
                    <a:lnTo>
                      <a:pt x="371" y="228"/>
                    </a:lnTo>
                    <a:lnTo>
                      <a:pt x="371" y="228"/>
                    </a:lnTo>
                    <a:lnTo>
                      <a:pt x="371" y="228"/>
                    </a:lnTo>
                    <a:lnTo>
                      <a:pt x="373" y="228"/>
                    </a:lnTo>
                    <a:lnTo>
                      <a:pt x="373" y="228"/>
                    </a:lnTo>
                    <a:lnTo>
                      <a:pt x="373" y="228"/>
                    </a:lnTo>
                    <a:lnTo>
                      <a:pt x="375" y="228"/>
                    </a:lnTo>
                    <a:lnTo>
                      <a:pt x="375" y="228"/>
                    </a:lnTo>
                    <a:lnTo>
                      <a:pt x="375" y="227"/>
                    </a:lnTo>
                    <a:lnTo>
                      <a:pt x="375" y="227"/>
                    </a:lnTo>
                    <a:lnTo>
                      <a:pt x="376" y="225"/>
                    </a:lnTo>
                    <a:lnTo>
                      <a:pt x="376" y="225"/>
                    </a:lnTo>
                    <a:lnTo>
                      <a:pt x="376" y="225"/>
                    </a:lnTo>
                    <a:lnTo>
                      <a:pt x="378" y="225"/>
                    </a:lnTo>
                    <a:lnTo>
                      <a:pt x="378" y="223"/>
                    </a:lnTo>
                    <a:lnTo>
                      <a:pt x="378" y="223"/>
                    </a:lnTo>
                    <a:lnTo>
                      <a:pt x="380" y="223"/>
                    </a:lnTo>
                    <a:lnTo>
                      <a:pt x="380" y="221"/>
                    </a:lnTo>
                    <a:lnTo>
                      <a:pt x="380" y="221"/>
                    </a:lnTo>
                    <a:lnTo>
                      <a:pt x="380" y="221"/>
                    </a:lnTo>
                    <a:lnTo>
                      <a:pt x="382" y="219"/>
                    </a:lnTo>
                    <a:lnTo>
                      <a:pt x="382" y="219"/>
                    </a:lnTo>
                    <a:lnTo>
                      <a:pt x="382" y="218"/>
                    </a:lnTo>
                    <a:lnTo>
                      <a:pt x="384" y="218"/>
                    </a:lnTo>
                    <a:lnTo>
                      <a:pt x="384" y="218"/>
                    </a:lnTo>
                    <a:lnTo>
                      <a:pt x="384" y="218"/>
                    </a:lnTo>
                    <a:lnTo>
                      <a:pt x="385" y="216"/>
                    </a:lnTo>
                    <a:lnTo>
                      <a:pt x="385" y="216"/>
                    </a:lnTo>
                    <a:lnTo>
                      <a:pt x="385" y="214"/>
                    </a:lnTo>
                    <a:lnTo>
                      <a:pt x="387" y="214"/>
                    </a:lnTo>
                    <a:lnTo>
                      <a:pt x="387" y="214"/>
                    </a:lnTo>
                    <a:lnTo>
                      <a:pt x="387" y="214"/>
                    </a:lnTo>
                    <a:lnTo>
                      <a:pt x="387" y="214"/>
                    </a:lnTo>
                    <a:lnTo>
                      <a:pt x="387" y="214"/>
                    </a:lnTo>
                    <a:lnTo>
                      <a:pt x="389" y="212"/>
                    </a:lnTo>
                    <a:lnTo>
                      <a:pt x="389" y="212"/>
                    </a:lnTo>
                    <a:lnTo>
                      <a:pt x="389" y="212"/>
                    </a:lnTo>
                    <a:lnTo>
                      <a:pt x="389" y="212"/>
                    </a:lnTo>
                    <a:lnTo>
                      <a:pt x="389" y="212"/>
                    </a:lnTo>
                    <a:lnTo>
                      <a:pt x="389" y="210"/>
                    </a:lnTo>
                    <a:lnTo>
                      <a:pt x="391" y="210"/>
                    </a:lnTo>
                    <a:lnTo>
                      <a:pt x="391" y="210"/>
                    </a:lnTo>
                    <a:lnTo>
                      <a:pt x="391" y="208"/>
                    </a:lnTo>
                    <a:lnTo>
                      <a:pt x="391" y="208"/>
                    </a:lnTo>
                    <a:lnTo>
                      <a:pt x="391" y="208"/>
                    </a:lnTo>
                    <a:lnTo>
                      <a:pt x="393" y="208"/>
                    </a:lnTo>
                    <a:lnTo>
                      <a:pt x="393" y="208"/>
                    </a:lnTo>
                    <a:lnTo>
                      <a:pt x="394" y="208"/>
                    </a:lnTo>
                    <a:lnTo>
                      <a:pt x="394" y="208"/>
                    </a:lnTo>
                    <a:lnTo>
                      <a:pt x="394" y="208"/>
                    </a:lnTo>
                    <a:lnTo>
                      <a:pt x="394" y="207"/>
                    </a:lnTo>
                    <a:lnTo>
                      <a:pt x="394" y="207"/>
                    </a:lnTo>
                    <a:lnTo>
                      <a:pt x="394" y="207"/>
                    </a:lnTo>
                    <a:lnTo>
                      <a:pt x="394" y="203"/>
                    </a:lnTo>
                    <a:lnTo>
                      <a:pt x="394" y="203"/>
                    </a:lnTo>
                    <a:lnTo>
                      <a:pt x="394" y="203"/>
                    </a:lnTo>
                    <a:lnTo>
                      <a:pt x="394" y="201"/>
                    </a:lnTo>
                    <a:lnTo>
                      <a:pt x="393" y="201"/>
                    </a:lnTo>
                    <a:lnTo>
                      <a:pt x="393" y="201"/>
                    </a:lnTo>
                    <a:lnTo>
                      <a:pt x="391" y="201"/>
                    </a:lnTo>
                    <a:lnTo>
                      <a:pt x="389" y="199"/>
                    </a:lnTo>
                    <a:lnTo>
                      <a:pt x="389" y="199"/>
                    </a:lnTo>
                    <a:lnTo>
                      <a:pt x="389" y="198"/>
                    </a:lnTo>
                    <a:lnTo>
                      <a:pt x="389" y="198"/>
                    </a:lnTo>
                    <a:lnTo>
                      <a:pt x="389" y="198"/>
                    </a:lnTo>
                    <a:lnTo>
                      <a:pt x="389" y="198"/>
                    </a:lnTo>
                    <a:lnTo>
                      <a:pt x="389" y="198"/>
                    </a:lnTo>
                    <a:lnTo>
                      <a:pt x="389" y="196"/>
                    </a:lnTo>
                    <a:lnTo>
                      <a:pt x="389" y="194"/>
                    </a:lnTo>
                    <a:lnTo>
                      <a:pt x="387" y="194"/>
                    </a:lnTo>
                    <a:lnTo>
                      <a:pt x="387" y="194"/>
                    </a:lnTo>
                    <a:lnTo>
                      <a:pt x="389" y="194"/>
                    </a:lnTo>
                    <a:lnTo>
                      <a:pt x="389" y="192"/>
                    </a:lnTo>
                    <a:lnTo>
                      <a:pt x="389" y="192"/>
                    </a:lnTo>
                    <a:lnTo>
                      <a:pt x="389" y="192"/>
                    </a:lnTo>
                    <a:lnTo>
                      <a:pt x="389" y="192"/>
                    </a:lnTo>
                    <a:lnTo>
                      <a:pt x="389" y="190"/>
                    </a:lnTo>
                    <a:lnTo>
                      <a:pt x="389" y="190"/>
                    </a:lnTo>
                    <a:lnTo>
                      <a:pt x="389" y="190"/>
                    </a:lnTo>
                    <a:lnTo>
                      <a:pt x="389" y="190"/>
                    </a:lnTo>
                    <a:lnTo>
                      <a:pt x="389" y="189"/>
                    </a:lnTo>
                    <a:lnTo>
                      <a:pt x="389" y="189"/>
                    </a:lnTo>
                    <a:lnTo>
                      <a:pt x="389" y="189"/>
                    </a:lnTo>
                    <a:lnTo>
                      <a:pt x="389" y="189"/>
                    </a:lnTo>
                    <a:lnTo>
                      <a:pt x="387" y="189"/>
                    </a:lnTo>
                    <a:lnTo>
                      <a:pt x="387" y="187"/>
                    </a:lnTo>
                    <a:lnTo>
                      <a:pt x="387" y="187"/>
                    </a:lnTo>
                    <a:lnTo>
                      <a:pt x="387" y="187"/>
                    </a:lnTo>
                    <a:lnTo>
                      <a:pt x="387" y="187"/>
                    </a:lnTo>
                    <a:lnTo>
                      <a:pt x="387" y="187"/>
                    </a:lnTo>
                    <a:lnTo>
                      <a:pt x="387" y="187"/>
                    </a:lnTo>
                    <a:lnTo>
                      <a:pt x="387" y="185"/>
                    </a:lnTo>
                    <a:lnTo>
                      <a:pt x="387" y="185"/>
                    </a:lnTo>
                    <a:lnTo>
                      <a:pt x="385" y="183"/>
                    </a:lnTo>
                    <a:lnTo>
                      <a:pt x="385" y="183"/>
                    </a:lnTo>
                    <a:lnTo>
                      <a:pt x="385" y="183"/>
                    </a:lnTo>
                    <a:lnTo>
                      <a:pt x="385" y="183"/>
                    </a:lnTo>
                    <a:lnTo>
                      <a:pt x="385" y="183"/>
                    </a:lnTo>
                    <a:lnTo>
                      <a:pt x="385" y="183"/>
                    </a:lnTo>
                    <a:lnTo>
                      <a:pt x="385" y="183"/>
                    </a:lnTo>
                    <a:lnTo>
                      <a:pt x="387" y="181"/>
                    </a:lnTo>
                    <a:lnTo>
                      <a:pt x="387" y="181"/>
                    </a:lnTo>
                    <a:lnTo>
                      <a:pt x="387" y="181"/>
                    </a:lnTo>
                    <a:lnTo>
                      <a:pt x="385" y="181"/>
                    </a:lnTo>
                    <a:lnTo>
                      <a:pt x="385" y="180"/>
                    </a:lnTo>
                    <a:lnTo>
                      <a:pt x="385" y="180"/>
                    </a:lnTo>
                    <a:lnTo>
                      <a:pt x="385" y="180"/>
                    </a:lnTo>
                    <a:lnTo>
                      <a:pt x="384" y="180"/>
                    </a:lnTo>
                    <a:lnTo>
                      <a:pt x="385" y="180"/>
                    </a:lnTo>
                    <a:lnTo>
                      <a:pt x="385" y="180"/>
                    </a:lnTo>
                    <a:lnTo>
                      <a:pt x="385" y="180"/>
                    </a:lnTo>
                    <a:lnTo>
                      <a:pt x="385" y="180"/>
                    </a:lnTo>
                    <a:lnTo>
                      <a:pt x="387" y="178"/>
                    </a:lnTo>
                    <a:lnTo>
                      <a:pt x="387" y="178"/>
                    </a:lnTo>
                    <a:lnTo>
                      <a:pt x="385" y="178"/>
                    </a:lnTo>
                    <a:lnTo>
                      <a:pt x="385" y="178"/>
                    </a:lnTo>
                    <a:lnTo>
                      <a:pt x="385" y="176"/>
                    </a:lnTo>
                    <a:lnTo>
                      <a:pt x="385" y="176"/>
                    </a:lnTo>
                    <a:lnTo>
                      <a:pt x="385" y="176"/>
                    </a:lnTo>
                    <a:lnTo>
                      <a:pt x="387" y="176"/>
                    </a:lnTo>
                    <a:lnTo>
                      <a:pt x="387" y="176"/>
                    </a:lnTo>
                    <a:lnTo>
                      <a:pt x="387" y="176"/>
                    </a:lnTo>
                    <a:lnTo>
                      <a:pt x="387" y="174"/>
                    </a:lnTo>
                    <a:lnTo>
                      <a:pt x="387" y="172"/>
                    </a:lnTo>
                    <a:lnTo>
                      <a:pt x="385" y="172"/>
                    </a:lnTo>
                    <a:lnTo>
                      <a:pt x="385" y="172"/>
                    </a:lnTo>
                    <a:lnTo>
                      <a:pt x="385" y="172"/>
                    </a:lnTo>
                    <a:lnTo>
                      <a:pt x="384" y="172"/>
                    </a:lnTo>
                    <a:lnTo>
                      <a:pt x="384" y="172"/>
                    </a:lnTo>
                    <a:lnTo>
                      <a:pt x="384" y="172"/>
                    </a:lnTo>
                    <a:lnTo>
                      <a:pt x="382" y="172"/>
                    </a:lnTo>
                    <a:lnTo>
                      <a:pt x="382" y="172"/>
                    </a:lnTo>
                    <a:lnTo>
                      <a:pt x="382" y="172"/>
                    </a:lnTo>
                    <a:lnTo>
                      <a:pt x="382" y="172"/>
                    </a:lnTo>
                    <a:lnTo>
                      <a:pt x="382" y="170"/>
                    </a:lnTo>
                    <a:lnTo>
                      <a:pt x="380" y="170"/>
                    </a:lnTo>
                    <a:lnTo>
                      <a:pt x="380" y="170"/>
                    </a:lnTo>
                    <a:lnTo>
                      <a:pt x="380" y="170"/>
                    </a:lnTo>
                    <a:lnTo>
                      <a:pt x="380" y="170"/>
                    </a:lnTo>
                    <a:lnTo>
                      <a:pt x="380" y="169"/>
                    </a:lnTo>
                    <a:lnTo>
                      <a:pt x="382" y="169"/>
                    </a:lnTo>
                    <a:lnTo>
                      <a:pt x="382" y="169"/>
                    </a:lnTo>
                    <a:lnTo>
                      <a:pt x="382" y="169"/>
                    </a:lnTo>
                    <a:lnTo>
                      <a:pt x="382" y="169"/>
                    </a:lnTo>
                    <a:lnTo>
                      <a:pt x="382" y="167"/>
                    </a:lnTo>
                    <a:lnTo>
                      <a:pt x="382" y="167"/>
                    </a:lnTo>
                    <a:lnTo>
                      <a:pt x="382" y="167"/>
                    </a:lnTo>
                    <a:lnTo>
                      <a:pt x="382" y="165"/>
                    </a:lnTo>
                    <a:lnTo>
                      <a:pt x="382" y="165"/>
                    </a:lnTo>
                    <a:lnTo>
                      <a:pt x="382" y="165"/>
                    </a:lnTo>
                    <a:lnTo>
                      <a:pt x="382" y="165"/>
                    </a:lnTo>
                    <a:lnTo>
                      <a:pt x="382" y="163"/>
                    </a:lnTo>
                    <a:lnTo>
                      <a:pt x="382" y="163"/>
                    </a:lnTo>
                    <a:lnTo>
                      <a:pt x="380" y="163"/>
                    </a:lnTo>
                    <a:lnTo>
                      <a:pt x="380" y="163"/>
                    </a:lnTo>
                    <a:lnTo>
                      <a:pt x="380" y="161"/>
                    </a:lnTo>
                    <a:lnTo>
                      <a:pt x="380" y="161"/>
                    </a:lnTo>
                    <a:lnTo>
                      <a:pt x="380" y="161"/>
                    </a:lnTo>
                    <a:lnTo>
                      <a:pt x="378" y="161"/>
                    </a:lnTo>
                    <a:lnTo>
                      <a:pt x="378" y="161"/>
                    </a:lnTo>
                    <a:lnTo>
                      <a:pt x="378" y="160"/>
                    </a:lnTo>
                    <a:lnTo>
                      <a:pt x="378" y="160"/>
                    </a:lnTo>
                    <a:lnTo>
                      <a:pt x="378" y="158"/>
                    </a:lnTo>
                    <a:lnTo>
                      <a:pt x="376" y="158"/>
                    </a:lnTo>
                    <a:lnTo>
                      <a:pt x="376" y="158"/>
                    </a:lnTo>
                    <a:lnTo>
                      <a:pt x="376" y="158"/>
                    </a:lnTo>
                    <a:lnTo>
                      <a:pt x="376" y="158"/>
                    </a:lnTo>
                    <a:lnTo>
                      <a:pt x="376" y="156"/>
                    </a:lnTo>
                    <a:lnTo>
                      <a:pt x="376" y="156"/>
                    </a:lnTo>
                    <a:lnTo>
                      <a:pt x="376" y="154"/>
                    </a:lnTo>
                    <a:lnTo>
                      <a:pt x="376" y="154"/>
                    </a:lnTo>
                    <a:lnTo>
                      <a:pt x="376" y="154"/>
                    </a:lnTo>
                    <a:lnTo>
                      <a:pt x="375" y="154"/>
                    </a:lnTo>
                    <a:lnTo>
                      <a:pt x="375" y="154"/>
                    </a:lnTo>
                    <a:lnTo>
                      <a:pt x="375" y="152"/>
                    </a:lnTo>
                    <a:lnTo>
                      <a:pt x="375" y="152"/>
                    </a:lnTo>
                    <a:lnTo>
                      <a:pt x="375" y="152"/>
                    </a:lnTo>
                    <a:lnTo>
                      <a:pt x="375" y="151"/>
                    </a:lnTo>
                    <a:lnTo>
                      <a:pt x="375" y="151"/>
                    </a:lnTo>
                    <a:lnTo>
                      <a:pt x="375" y="151"/>
                    </a:lnTo>
                    <a:lnTo>
                      <a:pt x="375" y="149"/>
                    </a:lnTo>
                    <a:lnTo>
                      <a:pt x="373" y="149"/>
                    </a:lnTo>
                    <a:lnTo>
                      <a:pt x="373" y="149"/>
                    </a:lnTo>
                    <a:lnTo>
                      <a:pt x="373" y="147"/>
                    </a:lnTo>
                    <a:lnTo>
                      <a:pt x="373" y="147"/>
                    </a:lnTo>
                    <a:lnTo>
                      <a:pt x="373" y="147"/>
                    </a:lnTo>
                    <a:lnTo>
                      <a:pt x="373" y="147"/>
                    </a:lnTo>
                    <a:lnTo>
                      <a:pt x="373" y="145"/>
                    </a:lnTo>
                    <a:lnTo>
                      <a:pt x="373" y="145"/>
                    </a:lnTo>
                    <a:lnTo>
                      <a:pt x="373" y="145"/>
                    </a:lnTo>
                    <a:lnTo>
                      <a:pt x="371" y="143"/>
                    </a:lnTo>
                    <a:lnTo>
                      <a:pt x="371" y="143"/>
                    </a:lnTo>
                    <a:lnTo>
                      <a:pt x="371" y="143"/>
                    </a:lnTo>
                    <a:lnTo>
                      <a:pt x="371" y="142"/>
                    </a:lnTo>
                    <a:lnTo>
                      <a:pt x="369" y="142"/>
                    </a:lnTo>
                    <a:lnTo>
                      <a:pt x="369" y="142"/>
                    </a:lnTo>
                    <a:lnTo>
                      <a:pt x="369" y="142"/>
                    </a:lnTo>
                    <a:lnTo>
                      <a:pt x="369" y="142"/>
                    </a:lnTo>
                    <a:lnTo>
                      <a:pt x="369" y="140"/>
                    </a:lnTo>
                    <a:lnTo>
                      <a:pt x="369" y="140"/>
                    </a:lnTo>
                    <a:lnTo>
                      <a:pt x="371" y="140"/>
                    </a:lnTo>
                    <a:lnTo>
                      <a:pt x="371" y="140"/>
                    </a:lnTo>
                    <a:lnTo>
                      <a:pt x="371" y="140"/>
                    </a:lnTo>
                    <a:lnTo>
                      <a:pt x="371" y="140"/>
                    </a:lnTo>
                    <a:lnTo>
                      <a:pt x="371" y="138"/>
                    </a:lnTo>
                    <a:lnTo>
                      <a:pt x="371" y="138"/>
                    </a:lnTo>
                    <a:lnTo>
                      <a:pt x="369" y="138"/>
                    </a:lnTo>
                    <a:lnTo>
                      <a:pt x="369" y="138"/>
                    </a:lnTo>
                    <a:lnTo>
                      <a:pt x="369" y="138"/>
                    </a:lnTo>
                    <a:lnTo>
                      <a:pt x="369" y="138"/>
                    </a:lnTo>
                    <a:lnTo>
                      <a:pt x="369" y="136"/>
                    </a:lnTo>
                    <a:lnTo>
                      <a:pt x="369" y="136"/>
                    </a:lnTo>
                    <a:lnTo>
                      <a:pt x="369" y="134"/>
                    </a:lnTo>
                    <a:lnTo>
                      <a:pt x="369" y="134"/>
                    </a:lnTo>
                    <a:lnTo>
                      <a:pt x="369" y="134"/>
                    </a:lnTo>
                    <a:lnTo>
                      <a:pt x="369" y="134"/>
                    </a:lnTo>
                    <a:lnTo>
                      <a:pt x="367" y="132"/>
                    </a:lnTo>
                    <a:lnTo>
                      <a:pt x="367" y="132"/>
                    </a:lnTo>
                    <a:lnTo>
                      <a:pt x="367" y="131"/>
                    </a:lnTo>
                    <a:lnTo>
                      <a:pt x="367" y="129"/>
                    </a:lnTo>
                    <a:lnTo>
                      <a:pt x="366" y="129"/>
                    </a:lnTo>
                    <a:lnTo>
                      <a:pt x="366" y="129"/>
                    </a:lnTo>
                    <a:lnTo>
                      <a:pt x="366" y="127"/>
                    </a:lnTo>
                    <a:lnTo>
                      <a:pt x="366" y="127"/>
                    </a:lnTo>
                    <a:lnTo>
                      <a:pt x="366" y="125"/>
                    </a:lnTo>
                    <a:lnTo>
                      <a:pt x="366" y="125"/>
                    </a:lnTo>
                    <a:lnTo>
                      <a:pt x="366" y="125"/>
                    </a:lnTo>
                    <a:lnTo>
                      <a:pt x="366" y="122"/>
                    </a:lnTo>
                    <a:lnTo>
                      <a:pt x="366" y="122"/>
                    </a:lnTo>
                    <a:lnTo>
                      <a:pt x="367" y="122"/>
                    </a:lnTo>
                    <a:lnTo>
                      <a:pt x="367" y="120"/>
                    </a:lnTo>
                    <a:lnTo>
                      <a:pt x="367" y="120"/>
                    </a:lnTo>
                    <a:lnTo>
                      <a:pt x="369" y="120"/>
                    </a:lnTo>
                    <a:lnTo>
                      <a:pt x="369" y="118"/>
                    </a:lnTo>
                    <a:lnTo>
                      <a:pt x="369" y="118"/>
                    </a:lnTo>
                    <a:lnTo>
                      <a:pt x="369" y="118"/>
                    </a:lnTo>
                    <a:lnTo>
                      <a:pt x="369" y="116"/>
                    </a:lnTo>
                    <a:lnTo>
                      <a:pt x="369" y="116"/>
                    </a:lnTo>
                    <a:lnTo>
                      <a:pt x="369" y="116"/>
                    </a:lnTo>
                    <a:lnTo>
                      <a:pt x="369" y="116"/>
                    </a:lnTo>
                    <a:lnTo>
                      <a:pt x="369" y="113"/>
                    </a:lnTo>
                    <a:lnTo>
                      <a:pt x="369" y="113"/>
                    </a:lnTo>
                    <a:lnTo>
                      <a:pt x="369" y="111"/>
                    </a:lnTo>
                    <a:lnTo>
                      <a:pt x="369" y="111"/>
                    </a:lnTo>
                    <a:lnTo>
                      <a:pt x="369" y="111"/>
                    </a:lnTo>
                    <a:lnTo>
                      <a:pt x="369" y="109"/>
                    </a:lnTo>
                    <a:lnTo>
                      <a:pt x="371" y="109"/>
                    </a:lnTo>
                    <a:lnTo>
                      <a:pt x="371" y="107"/>
                    </a:lnTo>
                    <a:lnTo>
                      <a:pt x="369" y="107"/>
                    </a:lnTo>
                    <a:lnTo>
                      <a:pt x="369" y="107"/>
                    </a:lnTo>
                    <a:lnTo>
                      <a:pt x="369" y="107"/>
                    </a:lnTo>
                    <a:lnTo>
                      <a:pt x="369" y="105"/>
                    </a:lnTo>
                    <a:lnTo>
                      <a:pt x="369" y="105"/>
                    </a:lnTo>
                    <a:lnTo>
                      <a:pt x="369" y="104"/>
                    </a:lnTo>
                    <a:lnTo>
                      <a:pt x="369" y="104"/>
                    </a:lnTo>
                    <a:lnTo>
                      <a:pt x="369" y="104"/>
                    </a:lnTo>
                    <a:lnTo>
                      <a:pt x="369" y="102"/>
                    </a:lnTo>
                    <a:lnTo>
                      <a:pt x="369" y="102"/>
                    </a:lnTo>
                    <a:lnTo>
                      <a:pt x="371" y="102"/>
                    </a:lnTo>
                    <a:lnTo>
                      <a:pt x="371" y="100"/>
                    </a:lnTo>
                    <a:lnTo>
                      <a:pt x="371" y="100"/>
                    </a:lnTo>
                    <a:lnTo>
                      <a:pt x="369" y="100"/>
                    </a:lnTo>
                    <a:lnTo>
                      <a:pt x="369" y="100"/>
                    </a:lnTo>
                    <a:lnTo>
                      <a:pt x="369" y="98"/>
                    </a:lnTo>
                    <a:lnTo>
                      <a:pt x="369" y="100"/>
                    </a:lnTo>
                    <a:lnTo>
                      <a:pt x="367" y="100"/>
                    </a:lnTo>
                    <a:lnTo>
                      <a:pt x="367" y="100"/>
                    </a:lnTo>
                    <a:lnTo>
                      <a:pt x="366" y="100"/>
                    </a:lnTo>
                    <a:lnTo>
                      <a:pt x="366" y="98"/>
                    </a:lnTo>
                    <a:lnTo>
                      <a:pt x="366" y="98"/>
                    </a:lnTo>
                    <a:lnTo>
                      <a:pt x="366" y="98"/>
                    </a:lnTo>
                    <a:lnTo>
                      <a:pt x="366" y="98"/>
                    </a:lnTo>
                    <a:lnTo>
                      <a:pt x="366" y="98"/>
                    </a:lnTo>
                    <a:lnTo>
                      <a:pt x="364" y="98"/>
                    </a:lnTo>
                    <a:lnTo>
                      <a:pt x="364" y="96"/>
                    </a:lnTo>
                    <a:lnTo>
                      <a:pt x="364" y="96"/>
                    </a:lnTo>
                    <a:lnTo>
                      <a:pt x="364" y="96"/>
                    </a:lnTo>
                    <a:lnTo>
                      <a:pt x="364" y="96"/>
                    </a:lnTo>
                    <a:lnTo>
                      <a:pt x="364" y="94"/>
                    </a:lnTo>
                    <a:lnTo>
                      <a:pt x="364" y="94"/>
                    </a:lnTo>
                    <a:lnTo>
                      <a:pt x="364" y="94"/>
                    </a:lnTo>
                    <a:lnTo>
                      <a:pt x="364" y="93"/>
                    </a:lnTo>
                    <a:lnTo>
                      <a:pt x="364" y="93"/>
                    </a:lnTo>
                    <a:lnTo>
                      <a:pt x="364" y="91"/>
                    </a:lnTo>
                    <a:lnTo>
                      <a:pt x="364" y="91"/>
                    </a:lnTo>
                    <a:lnTo>
                      <a:pt x="364" y="91"/>
                    </a:lnTo>
                    <a:lnTo>
                      <a:pt x="364" y="91"/>
                    </a:lnTo>
                    <a:lnTo>
                      <a:pt x="364" y="89"/>
                    </a:lnTo>
                    <a:lnTo>
                      <a:pt x="364" y="89"/>
                    </a:lnTo>
                    <a:lnTo>
                      <a:pt x="364" y="89"/>
                    </a:lnTo>
                    <a:lnTo>
                      <a:pt x="364" y="89"/>
                    </a:lnTo>
                    <a:lnTo>
                      <a:pt x="364" y="89"/>
                    </a:lnTo>
                    <a:lnTo>
                      <a:pt x="364" y="87"/>
                    </a:lnTo>
                    <a:lnTo>
                      <a:pt x="364" y="85"/>
                    </a:lnTo>
                    <a:lnTo>
                      <a:pt x="366" y="85"/>
                    </a:lnTo>
                    <a:lnTo>
                      <a:pt x="366" y="85"/>
                    </a:lnTo>
                    <a:lnTo>
                      <a:pt x="366" y="84"/>
                    </a:lnTo>
                    <a:lnTo>
                      <a:pt x="366" y="84"/>
                    </a:lnTo>
                    <a:lnTo>
                      <a:pt x="366" y="84"/>
                    </a:lnTo>
                    <a:lnTo>
                      <a:pt x="366" y="82"/>
                    </a:lnTo>
                    <a:lnTo>
                      <a:pt x="366" y="82"/>
                    </a:lnTo>
                    <a:lnTo>
                      <a:pt x="366" y="82"/>
                    </a:lnTo>
                    <a:lnTo>
                      <a:pt x="366" y="82"/>
                    </a:lnTo>
                    <a:lnTo>
                      <a:pt x="366" y="80"/>
                    </a:lnTo>
                    <a:lnTo>
                      <a:pt x="367" y="80"/>
                    </a:lnTo>
                    <a:lnTo>
                      <a:pt x="367" y="80"/>
                    </a:lnTo>
                    <a:lnTo>
                      <a:pt x="367" y="80"/>
                    </a:lnTo>
                    <a:lnTo>
                      <a:pt x="369" y="80"/>
                    </a:lnTo>
                    <a:lnTo>
                      <a:pt x="369" y="78"/>
                    </a:lnTo>
                    <a:lnTo>
                      <a:pt x="371" y="76"/>
                    </a:lnTo>
                    <a:lnTo>
                      <a:pt x="371" y="76"/>
                    </a:lnTo>
                    <a:lnTo>
                      <a:pt x="371" y="75"/>
                    </a:lnTo>
                    <a:lnTo>
                      <a:pt x="373" y="75"/>
                    </a:lnTo>
                    <a:lnTo>
                      <a:pt x="373" y="75"/>
                    </a:lnTo>
                    <a:lnTo>
                      <a:pt x="373" y="73"/>
                    </a:lnTo>
                    <a:lnTo>
                      <a:pt x="373" y="71"/>
                    </a:lnTo>
                    <a:lnTo>
                      <a:pt x="373" y="71"/>
                    </a:lnTo>
                    <a:lnTo>
                      <a:pt x="373" y="71"/>
                    </a:lnTo>
                    <a:lnTo>
                      <a:pt x="373" y="71"/>
                    </a:lnTo>
                    <a:lnTo>
                      <a:pt x="373" y="69"/>
                    </a:lnTo>
                    <a:lnTo>
                      <a:pt x="375" y="69"/>
                    </a:lnTo>
                    <a:lnTo>
                      <a:pt x="375" y="67"/>
                    </a:lnTo>
                    <a:lnTo>
                      <a:pt x="375" y="67"/>
                    </a:lnTo>
                    <a:lnTo>
                      <a:pt x="375" y="67"/>
                    </a:lnTo>
                    <a:lnTo>
                      <a:pt x="375" y="66"/>
                    </a:lnTo>
                    <a:lnTo>
                      <a:pt x="375" y="66"/>
                    </a:lnTo>
                    <a:lnTo>
                      <a:pt x="375" y="66"/>
                    </a:lnTo>
                    <a:lnTo>
                      <a:pt x="376" y="66"/>
                    </a:lnTo>
                    <a:lnTo>
                      <a:pt x="376" y="66"/>
                    </a:lnTo>
                    <a:lnTo>
                      <a:pt x="376" y="64"/>
                    </a:lnTo>
                    <a:lnTo>
                      <a:pt x="376" y="64"/>
                    </a:lnTo>
                    <a:lnTo>
                      <a:pt x="376" y="64"/>
                    </a:lnTo>
                    <a:lnTo>
                      <a:pt x="378" y="64"/>
                    </a:lnTo>
                    <a:lnTo>
                      <a:pt x="378" y="64"/>
                    </a:lnTo>
                    <a:lnTo>
                      <a:pt x="378" y="62"/>
                    </a:lnTo>
                    <a:lnTo>
                      <a:pt x="378" y="62"/>
                    </a:lnTo>
                    <a:lnTo>
                      <a:pt x="378" y="62"/>
                    </a:lnTo>
                    <a:lnTo>
                      <a:pt x="378" y="60"/>
                    </a:lnTo>
                    <a:lnTo>
                      <a:pt x="378" y="60"/>
                    </a:lnTo>
                    <a:lnTo>
                      <a:pt x="378" y="60"/>
                    </a:lnTo>
                    <a:lnTo>
                      <a:pt x="378" y="58"/>
                    </a:lnTo>
                    <a:lnTo>
                      <a:pt x="378" y="57"/>
                    </a:lnTo>
                    <a:lnTo>
                      <a:pt x="378" y="55"/>
                    </a:lnTo>
                    <a:lnTo>
                      <a:pt x="378" y="55"/>
                    </a:lnTo>
                    <a:lnTo>
                      <a:pt x="378" y="55"/>
                    </a:lnTo>
                    <a:lnTo>
                      <a:pt x="380" y="53"/>
                    </a:lnTo>
                    <a:lnTo>
                      <a:pt x="380" y="51"/>
                    </a:lnTo>
                    <a:lnTo>
                      <a:pt x="380" y="51"/>
                    </a:lnTo>
                    <a:lnTo>
                      <a:pt x="380" y="51"/>
                    </a:lnTo>
                    <a:lnTo>
                      <a:pt x="380" y="49"/>
                    </a:lnTo>
                    <a:lnTo>
                      <a:pt x="380" y="49"/>
                    </a:lnTo>
                    <a:lnTo>
                      <a:pt x="382" y="49"/>
                    </a:lnTo>
                    <a:lnTo>
                      <a:pt x="382" y="49"/>
                    </a:lnTo>
                    <a:lnTo>
                      <a:pt x="382" y="49"/>
                    </a:lnTo>
                    <a:lnTo>
                      <a:pt x="382" y="49"/>
                    </a:lnTo>
                    <a:lnTo>
                      <a:pt x="382" y="47"/>
                    </a:lnTo>
                    <a:lnTo>
                      <a:pt x="382" y="47"/>
                    </a:lnTo>
                    <a:lnTo>
                      <a:pt x="382" y="47"/>
                    </a:lnTo>
                    <a:lnTo>
                      <a:pt x="382" y="47"/>
                    </a:lnTo>
                    <a:lnTo>
                      <a:pt x="382" y="46"/>
                    </a:lnTo>
                    <a:lnTo>
                      <a:pt x="382" y="46"/>
                    </a:lnTo>
                    <a:lnTo>
                      <a:pt x="382" y="44"/>
                    </a:lnTo>
                    <a:lnTo>
                      <a:pt x="384" y="44"/>
                    </a:lnTo>
                    <a:lnTo>
                      <a:pt x="384" y="44"/>
                    </a:lnTo>
                    <a:lnTo>
                      <a:pt x="384" y="42"/>
                    </a:lnTo>
                    <a:lnTo>
                      <a:pt x="384" y="42"/>
                    </a:lnTo>
                    <a:lnTo>
                      <a:pt x="385" y="42"/>
                    </a:lnTo>
                    <a:lnTo>
                      <a:pt x="385" y="42"/>
                    </a:lnTo>
                    <a:lnTo>
                      <a:pt x="385" y="42"/>
                    </a:lnTo>
                    <a:lnTo>
                      <a:pt x="385" y="42"/>
                    </a:lnTo>
                    <a:lnTo>
                      <a:pt x="385" y="42"/>
                    </a:lnTo>
                    <a:lnTo>
                      <a:pt x="387" y="42"/>
                    </a:lnTo>
                    <a:lnTo>
                      <a:pt x="387" y="40"/>
                    </a:lnTo>
                    <a:lnTo>
                      <a:pt x="387" y="40"/>
                    </a:lnTo>
                    <a:lnTo>
                      <a:pt x="387" y="40"/>
                    </a:lnTo>
                    <a:lnTo>
                      <a:pt x="387" y="40"/>
                    </a:lnTo>
                    <a:lnTo>
                      <a:pt x="387" y="40"/>
                    </a:lnTo>
                    <a:lnTo>
                      <a:pt x="387" y="40"/>
                    </a:lnTo>
                    <a:lnTo>
                      <a:pt x="387" y="38"/>
                    </a:lnTo>
                    <a:lnTo>
                      <a:pt x="387" y="38"/>
                    </a:lnTo>
                    <a:lnTo>
                      <a:pt x="387" y="38"/>
                    </a:lnTo>
                    <a:lnTo>
                      <a:pt x="387" y="38"/>
                    </a:lnTo>
                    <a:lnTo>
                      <a:pt x="387" y="37"/>
                    </a:lnTo>
                    <a:lnTo>
                      <a:pt x="387" y="37"/>
                    </a:lnTo>
                    <a:lnTo>
                      <a:pt x="387" y="35"/>
                    </a:lnTo>
                    <a:lnTo>
                      <a:pt x="387" y="35"/>
                    </a:lnTo>
                    <a:lnTo>
                      <a:pt x="387" y="33"/>
                    </a:lnTo>
                    <a:lnTo>
                      <a:pt x="387" y="31"/>
                    </a:lnTo>
                    <a:lnTo>
                      <a:pt x="387" y="31"/>
                    </a:lnTo>
                    <a:lnTo>
                      <a:pt x="389" y="31"/>
                    </a:lnTo>
                    <a:lnTo>
                      <a:pt x="389" y="31"/>
                    </a:lnTo>
                    <a:lnTo>
                      <a:pt x="389" y="29"/>
                    </a:lnTo>
                    <a:lnTo>
                      <a:pt x="389" y="29"/>
                    </a:lnTo>
                    <a:lnTo>
                      <a:pt x="389" y="29"/>
                    </a:lnTo>
                    <a:lnTo>
                      <a:pt x="389" y="29"/>
                    </a:lnTo>
                    <a:lnTo>
                      <a:pt x="389" y="29"/>
                    </a:lnTo>
                    <a:lnTo>
                      <a:pt x="389" y="29"/>
                    </a:lnTo>
                    <a:lnTo>
                      <a:pt x="389" y="29"/>
                    </a:lnTo>
                    <a:lnTo>
                      <a:pt x="391" y="29"/>
                    </a:lnTo>
                    <a:lnTo>
                      <a:pt x="391" y="29"/>
                    </a:lnTo>
                    <a:lnTo>
                      <a:pt x="393" y="29"/>
                    </a:lnTo>
                    <a:lnTo>
                      <a:pt x="393" y="29"/>
                    </a:lnTo>
                    <a:lnTo>
                      <a:pt x="393" y="29"/>
                    </a:lnTo>
                    <a:lnTo>
                      <a:pt x="393" y="29"/>
                    </a:lnTo>
                    <a:lnTo>
                      <a:pt x="394" y="29"/>
                    </a:lnTo>
                    <a:lnTo>
                      <a:pt x="394" y="29"/>
                    </a:lnTo>
                    <a:lnTo>
                      <a:pt x="396" y="29"/>
                    </a:lnTo>
                    <a:lnTo>
                      <a:pt x="396" y="29"/>
                    </a:lnTo>
                    <a:lnTo>
                      <a:pt x="396" y="29"/>
                    </a:lnTo>
                    <a:lnTo>
                      <a:pt x="398" y="29"/>
                    </a:lnTo>
                    <a:lnTo>
                      <a:pt x="398" y="29"/>
                    </a:lnTo>
                    <a:lnTo>
                      <a:pt x="400" y="28"/>
                    </a:lnTo>
                    <a:lnTo>
                      <a:pt x="400" y="26"/>
                    </a:lnTo>
                    <a:lnTo>
                      <a:pt x="400" y="26"/>
                    </a:lnTo>
                    <a:lnTo>
                      <a:pt x="402" y="24"/>
                    </a:lnTo>
                    <a:lnTo>
                      <a:pt x="402" y="24"/>
                    </a:lnTo>
                    <a:lnTo>
                      <a:pt x="402" y="24"/>
                    </a:lnTo>
                    <a:lnTo>
                      <a:pt x="402" y="24"/>
                    </a:lnTo>
                    <a:lnTo>
                      <a:pt x="403" y="22"/>
                    </a:lnTo>
                    <a:lnTo>
                      <a:pt x="403" y="22"/>
                    </a:lnTo>
                    <a:lnTo>
                      <a:pt x="403" y="20"/>
                    </a:lnTo>
                    <a:lnTo>
                      <a:pt x="403" y="20"/>
                    </a:lnTo>
                    <a:lnTo>
                      <a:pt x="403" y="19"/>
                    </a:lnTo>
                    <a:lnTo>
                      <a:pt x="405" y="19"/>
                    </a:lnTo>
                    <a:lnTo>
                      <a:pt x="405" y="19"/>
                    </a:lnTo>
                    <a:lnTo>
                      <a:pt x="407" y="17"/>
                    </a:lnTo>
                    <a:lnTo>
                      <a:pt x="407" y="17"/>
                    </a:lnTo>
                    <a:lnTo>
                      <a:pt x="407" y="17"/>
                    </a:lnTo>
                    <a:lnTo>
                      <a:pt x="409" y="17"/>
                    </a:lnTo>
                    <a:lnTo>
                      <a:pt x="409" y="17"/>
                    </a:lnTo>
                    <a:lnTo>
                      <a:pt x="409" y="17"/>
                    </a:lnTo>
                    <a:lnTo>
                      <a:pt x="409" y="17"/>
                    </a:lnTo>
                    <a:lnTo>
                      <a:pt x="411" y="17"/>
                    </a:lnTo>
                    <a:lnTo>
                      <a:pt x="411" y="17"/>
                    </a:lnTo>
                    <a:lnTo>
                      <a:pt x="411" y="17"/>
                    </a:lnTo>
                    <a:lnTo>
                      <a:pt x="411" y="17"/>
                    </a:lnTo>
                    <a:lnTo>
                      <a:pt x="411" y="15"/>
                    </a:lnTo>
                    <a:lnTo>
                      <a:pt x="411" y="15"/>
                    </a:lnTo>
                    <a:lnTo>
                      <a:pt x="411" y="13"/>
                    </a:lnTo>
                    <a:lnTo>
                      <a:pt x="411" y="13"/>
                    </a:lnTo>
                    <a:lnTo>
                      <a:pt x="413" y="13"/>
                    </a:lnTo>
                    <a:lnTo>
                      <a:pt x="413" y="13"/>
                    </a:lnTo>
                    <a:lnTo>
                      <a:pt x="413" y="13"/>
                    </a:lnTo>
                    <a:lnTo>
                      <a:pt x="413" y="13"/>
                    </a:lnTo>
                    <a:lnTo>
                      <a:pt x="413" y="13"/>
                    </a:lnTo>
                    <a:lnTo>
                      <a:pt x="413" y="11"/>
                    </a:lnTo>
                    <a:lnTo>
                      <a:pt x="413" y="11"/>
                    </a:lnTo>
                    <a:lnTo>
                      <a:pt x="413" y="11"/>
                    </a:lnTo>
                    <a:lnTo>
                      <a:pt x="414" y="11"/>
                    </a:lnTo>
                    <a:lnTo>
                      <a:pt x="416" y="11"/>
                    </a:lnTo>
                    <a:lnTo>
                      <a:pt x="416" y="11"/>
                    </a:lnTo>
                    <a:lnTo>
                      <a:pt x="418" y="9"/>
                    </a:lnTo>
                    <a:lnTo>
                      <a:pt x="418" y="9"/>
                    </a:lnTo>
                    <a:lnTo>
                      <a:pt x="418" y="9"/>
                    </a:lnTo>
                    <a:lnTo>
                      <a:pt x="418" y="9"/>
                    </a:lnTo>
                    <a:lnTo>
                      <a:pt x="420" y="9"/>
                    </a:lnTo>
                    <a:lnTo>
                      <a:pt x="422" y="9"/>
                    </a:lnTo>
                    <a:lnTo>
                      <a:pt x="422" y="9"/>
                    </a:lnTo>
                    <a:lnTo>
                      <a:pt x="422" y="9"/>
                    </a:lnTo>
                    <a:lnTo>
                      <a:pt x="423" y="9"/>
                    </a:lnTo>
                    <a:lnTo>
                      <a:pt x="423" y="9"/>
                    </a:lnTo>
                    <a:lnTo>
                      <a:pt x="425" y="9"/>
                    </a:lnTo>
                    <a:lnTo>
                      <a:pt x="425" y="9"/>
                    </a:lnTo>
                    <a:lnTo>
                      <a:pt x="425" y="9"/>
                    </a:lnTo>
                    <a:lnTo>
                      <a:pt x="427" y="9"/>
                    </a:lnTo>
                    <a:lnTo>
                      <a:pt x="427" y="9"/>
                    </a:lnTo>
                    <a:lnTo>
                      <a:pt x="427" y="8"/>
                    </a:lnTo>
                    <a:lnTo>
                      <a:pt x="427" y="8"/>
                    </a:lnTo>
                    <a:lnTo>
                      <a:pt x="427" y="8"/>
                    </a:lnTo>
                    <a:lnTo>
                      <a:pt x="427" y="8"/>
                    </a:lnTo>
                    <a:lnTo>
                      <a:pt x="429" y="8"/>
                    </a:lnTo>
                    <a:lnTo>
                      <a:pt x="429" y="8"/>
                    </a:lnTo>
                    <a:lnTo>
                      <a:pt x="429" y="8"/>
                    </a:lnTo>
                    <a:lnTo>
                      <a:pt x="429" y="8"/>
                    </a:lnTo>
                    <a:lnTo>
                      <a:pt x="429" y="6"/>
                    </a:lnTo>
                    <a:lnTo>
                      <a:pt x="429" y="6"/>
                    </a:lnTo>
                    <a:lnTo>
                      <a:pt x="429" y="6"/>
                    </a:lnTo>
                    <a:lnTo>
                      <a:pt x="429" y="4"/>
                    </a:lnTo>
                    <a:lnTo>
                      <a:pt x="429" y="4"/>
                    </a:lnTo>
                    <a:lnTo>
                      <a:pt x="431" y="4"/>
                    </a:lnTo>
                    <a:lnTo>
                      <a:pt x="431" y="6"/>
                    </a:lnTo>
                    <a:lnTo>
                      <a:pt x="431" y="6"/>
                    </a:lnTo>
                    <a:lnTo>
                      <a:pt x="431" y="6"/>
                    </a:lnTo>
                    <a:lnTo>
                      <a:pt x="431" y="6"/>
                    </a:lnTo>
                    <a:lnTo>
                      <a:pt x="431" y="6"/>
                    </a:lnTo>
                    <a:lnTo>
                      <a:pt x="432" y="6"/>
                    </a:lnTo>
                    <a:lnTo>
                      <a:pt x="432" y="6"/>
                    </a:lnTo>
                    <a:lnTo>
                      <a:pt x="432" y="6"/>
                    </a:lnTo>
                    <a:lnTo>
                      <a:pt x="432" y="8"/>
                    </a:lnTo>
                    <a:lnTo>
                      <a:pt x="434" y="8"/>
                    </a:lnTo>
                    <a:lnTo>
                      <a:pt x="434" y="8"/>
                    </a:lnTo>
                    <a:lnTo>
                      <a:pt x="434" y="8"/>
                    </a:lnTo>
                    <a:lnTo>
                      <a:pt x="434" y="8"/>
                    </a:lnTo>
                    <a:lnTo>
                      <a:pt x="436" y="8"/>
                    </a:lnTo>
                    <a:lnTo>
                      <a:pt x="436" y="8"/>
                    </a:lnTo>
                    <a:lnTo>
                      <a:pt x="436" y="8"/>
                    </a:lnTo>
                    <a:lnTo>
                      <a:pt x="438" y="8"/>
                    </a:lnTo>
                    <a:lnTo>
                      <a:pt x="438" y="8"/>
                    </a:lnTo>
                    <a:lnTo>
                      <a:pt x="438" y="8"/>
                    </a:lnTo>
                    <a:lnTo>
                      <a:pt x="438" y="8"/>
                    </a:lnTo>
                    <a:lnTo>
                      <a:pt x="438" y="8"/>
                    </a:lnTo>
                    <a:lnTo>
                      <a:pt x="440" y="8"/>
                    </a:lnTo>
                    <a:lnTo>
                      <a:pt x="440" y="8"/>
                    </a:lnTo>
                    <a:lnTo>
                      <a:pt x="440" y="8"/>
                    </a:lnTo>
                    <a:lnTo>
                      <a:pt x="440" y="8"/>
                    </a:lnTo>
                    <a:lnTo>
                      <a:pt x="441" y="8"/>
                    </a:lnTo>
                    <a:lnTo>
                      <a:pt x="441" y="8"/>
                    </a:lnTo>
                    <a:lnTo>
                      <a:pt x="441" y="6"/>
                    </a:lnTo>
                    <a:lnTo>
                      <a:pt x="445" y="6"/>
                    </a:lnTo>
                    <a:lnTo>
                      <a:pt x="445" y="6"/>
                    </a:lnTo>
                    <a:lnTo>
                      <a:pt x="445" y="6"/>
                    </a:lnTo>
                    <a:lnTo>
                      <a:pt x="445" y="6"/>
                    </a:lnTo>
                    <a:lnTo>
                      <a:pt x="445" y="6"/>
                    </a:lnTo>
                    <a:lnTo>
                      <a:pt x="447" y="6"/>
                    </a:lnTo>
                    <a:lnTo>
                      <a:pt x="447" y="6"/>
                    </a:lnTo>
                    <a:lnTo>
                      <a:pt x="449" y="6"/>
                    </a:lnTo>
                    <a:lnTo>
                      <a:pt x="449" y="6"/>
                    </a:lnTo>
                    <a:lnTo>
                      <a:pt x="449" y="6"/>
                    </a:lnTo>
                    <a:lnTo>
                      <a:pt x="451" y="4"/>
                    </a:lnTo>
                    <a:lnTo>
                      <a:pt x="451" y="4"/>
                    </a:lnTo>
                    <a:lnTo>
                      <a:pt x="451" y="4"/>
                    </a:lnTo>
                    <a:lnTo>
                      <a:pt x="452" y="4"/>
                    </a:lnTo>
                    <a:lnTo>
                      <a:pt x="452" y="4"/>
                    </a:lnTo>
                    <a:lnTo>
                      <a:pt x="451" y="2"/>
                    </a:lnTo>
                    <a:lnTo>
                      <a:pt x="451" y="2"/>
                    </a:lnTo>
                    <a:lnTo>
                      <a:pt x="451" y="2"/>
                    </a:lnTo>
                    <a:lnTo>
                      <a:pt x="452" y="2"/>
                    </a:lnTo>
                    <a:lnTo>
                      <a:pt x="452" y="2"/>
                    </a:lnTo>
                    <a:lnTo>
                      <a:pt x="452" y="2"/>
                    </a:lnTo>
                    <a:lnTo>
                      <a:pt x="454" y="0"/>
                    </a:lnTo>
                    <a:lnTo>
                      <a:pt x="454" y="0"/>
                    </a:lnTo>
                    <a:lnTo>
                      <a:pt x="454" y="0"/>
                    </a:lnTo>
                    <a:lnTo>
                      <a:pt x="456" y="0"/>
                    </a:lnTo>
                    <a:lnTo>
                      <a:pt x="456" y="0"/>
                    </a:lnTo>
                    <a:lnTo>
                      <a:pt x="456" y="0"/>
                    </a:lnTo>
                    <a:lnTo>
                      <a:pt x="456" y="2"/>
                    </a:lnTo>
                    <a:lnTo>
                      <a:pt x="458" y="2"/>
                    </a:lnTo>
                    <a:lnTo>
                      <a:pt x="458" y="2"/>
                    </a:lnTo>
                    <a:lnTo>
                      <a:pt x="458" y="2"/>
                    </a:lnTo>
                    <a:lnTo>
                      <a:pt x="460" y="2"/>
                    </a:lnTo>
                    <a:lnTo>
                      <a:pt x="460" y="2"/>
                    </a:lnTo>
                    <a:lnTo>
                      <a:pt x="460" y="2"/>
                    </a:lnTo>
                    <a:lnTo>
                      <a:pt x="460" y="2"/>
                    </a:lnTo>
                    <a:lnTo>
                      <a:pt x="460" y="2"/>
                    </a:lnTo>
                    <a:lnTo>
                      <a:pt x="461" y="4"/>
                    </a:lnTo>
                    <a:lnTo>
                      <a:pt x="461" y="4"/>
                    </a:lnTo>
                    <a:lnTo>
                      <a:pt x="461" y="4"/>
                    </a:lnTo>
                    <a:lnTo>
                      <a:pt x="461" y="6"/>
                    </a:lnTo>
                    <a:lnTo>
                      <a:pt x="461" y="6"/>
                    </a:lnTo>
                    <a:lnTo>
                      <a:pt x="463" y="8"/>
                    </a:lnTo>
                    <a:lnTo>
                      <a:pt x="463" y="8"/>
                    </a:lnTo>
                    <a:lnTo>
                      <a:pt x="463" y="8"/>
                    </a:lnTo>
                    <a:lnTo>
                      <a:pt x="463" y="8"/>
                    </a:lnTo>
                    <a:lnTo>
                      <a:pt x="465" y="8"/>
                    </a:lnTo>
                    <a:lnTo>
                      <a:pt x="465" y="8"/>
                    </a:lnTo>
                    <a:lnTo>
                      <a:pt x="467" y="8"/>
                    </a:lnTo>
                    <a:lnTo>
                      <a:pt x="467" y="8"/>
                    </a:lnTo>
                    <a:lnTo>
                      <a:pt x="467" y="8"/>
                    </a:lnTo>
                    <a:lnTo>
                      <a:pt x="467" y="8"/>
                    </a:lnTo>
                    <a:lnTo>
                      <a:pt x="467" y="8"/>
                    </a:lnTo>
                    <a:lnTo>
                      <a:pt x="469" y="8"/>
                    </a:lnTo>
                    <a:lnTo>
                      <a:pt x="470" y="9"/>
                    </a:lnTo>
                    <a:lnTo>
                      <a:pt x="470" y="9"/>
                    </a:lnTo>
                    <a:lnTo>
                      <a:pt x="470" y="9"/>
                    </a:lnTo>
                    <a:lnTo>
                      <a:pt x="470" y="9"/>
                    </a:lnTo>
                    <a:lnTo>
                      <a:pt x="472" y="9"/>
                    </a:lnTo>
                    <a:lnTo>
                      <a:pt x="472" y="9"/>
                    </a:lnTo>
                    <a:lnTo>
                      <a:pt x="472" y="9"/>
                    </a:lnTo>
                    <a:lnTo>
                      <a:pt x="472" y="11"/>
                    </a:lnTo>
                    <a:lnTo>
                      <a:pt x="474" y="11"/>
                    </a:lnTo>
                    <a:lnTo>
                      <a:pt x="474" y="13"/>
                    </a:lnTo>
                    <a:lnTo>
                      <a:pt x="474" y="13"/>
                    </a:lnTo>
                    <a:lnTo>
                      <a:pt x="474" y="15"/>
                    </a:lnTo>
                    <a:lnTo>
                      <a:pt x="476" y="15"/>
                    </a:lnTo>
                    <a:lnTo>
                      <a:pt x="476" y="15"/>
                    </a:lnTo>
                    <a:lnTo>
                      <a:pt x="476" y="17"/>
                    </a:lnTo>
                    <a:lnTo>
                      <a:pt x="476" y="19"/>
                    </a:lnTo>
                    <a:lnTo>
                      <a:pt x="476" y="19"/>
                    </a:lnTo>
                    <a:lnTo>
                      <a:pt x="476" y="19"/>
                    </a:lnTo>
                    <a:lnTo>
                      <a:pt x="476" y="20"/>
                    </a:lnTo>
                    <a:lnTo>
                      <a:pt x="476" y="20"/>
                    </a:lnTo>
                    <a:lnTo>
                      <a:pt x="478" y="20"/>
                    </a:lnTo>
                    <a:lnTo>
                      <a:pt x="478" y="20"/>
                    </a:lnTo>
                    <a:lnTo>
                      <a:pt x="478" y="22"/>
                    </a:lnTo>
                    <a:lnTo>
                      <a:pt x="478" y="22"/>
                    </a:lnTo>
                    <a:lnTo>
                      <a:pt x="478" y="22"/>
                    </a:lnTo>
                    <a:lnTo>
                      <a:pt x="478" y="22"/>
                    </a:lnTo>
                    <a:lnTo>
                      <a:pt x="479" y="24"/>
                    </a:lnTo>
                    <a:lnTo>
                      <a:pt x="479" y="26"/>
                    </a:lnTo>
                    <a:lnTo>
                      <a:pt x="479" y="26"/>
                    </a:lnTo>
                    <a:lnTo>
                      <a:pt x="479" y="26"/>
                    </a:lnTo>
                    <a:lnTo>
                      <a:pt x="479" y="26"/>
                    </a:lnTo>
                    <a:lnTo>
                      <a:pt x="481" y="28"/>
                    </a:lnTo>
                    <a:lnTo>
                      <a:pt x="481" y="28"/>
                    </a:lnTo>
                    <a:lnTo>
                      <a:pt x="481" y="28"/>
                    </a:lnTo>
                    <a:lnTo>
                      <a:pt x="481" y="28"/>
                    </a:lnTo>
                    <a:lnTo>
                      <a:pt x="483" y="28"/>
                    </a:lnTo>
                    <a:lnTo>
                      <a:pt x="483" y="28"/>
                    </a:lnTo>
                    <a:lnTo>
                      <a:pt x="483" y="29"/>
                    </a:lnTo>
                    <a:lnTo>
                      <a:pt x="485" y="29"/>
                    </a:lnTo>
                    <a:lnTo>
                      <a:pt x="487" y="29"/>
                    </a:lnTo>
                    <a:lnTo>
                      <a:pt x="487" y="29"/>
                    </a:lnTo>
                    <a:lnTo>
                      <a:pt x="487" y="29"/>
                    </a:lnTo>
                    <a:lnTo>
                      <a:pt x="489" y="29"/>
                    </a:lnTo>
                    <a:lnTo>
                      <a:pt x="489" y="29"/>
                    </a:lnTo>
                    <a:lnTo>
                      <a:pt x="489" y="29"/>
                    </a:lnTo>
                    <a:lnTo>
                      <a:pt x="489" y="29"/>
                    </a:lnTo>
                    <a:lnTo>
                      <a:pt x="490" y="29"/>
                    </a:lnTo>
                    <a:lnTo>
                      <a:pt x="490" y="29"/>
                    </a:lnTo>
                    <a:lnTo>
                      <a:pt x="492" y="31"/>
                    </a:lnTo>
                    <a:lnTo>
                      <a:pt x="494" y="31"/>
                    </a:lnTo>
                    <a:lnTo>
                      <a:pt x="494" y="31"/>
                    </a:lnTo>
                    <a:lnTo>
                      <a:pt x="496" y="31"/>
                    </a:lnTo>
                    <a:lnTo>
                      <a:pt x="496" y="29"/>
                    </a:lnTo>
                    <a:lnTo>
                      <a:pt x="496" y="29"/>
                    </a:lnTo>
                    <a:lnTo>
                      <a:pt x="496" y="31"/>
                    </a:lnTo>
                    <a:lnTo>
                      <a:pt x="498" y="31"/>
                    </a:lnTo>
                    <a:lnTo>
                      <a:pt x="498" y="31"/>
                    </a:lnTo>
                    <a:lnTo>
                      <a:pt x="499" y="31"/>
                    </a:lnTo>
                    <a:lnTo>
                      <a:pt x="499" y="31"/>
                    </a:lnTo>
                    <a:lnTo>
                      <a:pt x="499" y="29"/>
                    </a:lnTo>
                    <a:lnTo>
                      <a:pt x="501" y="29"/>
                    </a:lnTo>
                    <a:lnTo>
                      <a:pt x="501" y="29"/>
                    </a:lnTo>
                    <a:lnTo>
                      <a:pt x="501" y="29"/>
                    </a:lnTo>
                    <a:lnTo>
                      <a:pt x="501" y="29"/>
                    </a:lnTo>
                    <a:lnTo>
                      <a:pt x="503" y="28"/>
                    </a:lnTo>
                    <a:lnTo>
                      <a:pt x="503" y="28"/>
                    </a:lnTo>
                    <a:lnTo>
                      <a:pt x="503" y="28"/>
                    </a:lnTo>
                    <a:lnTo>
                      <a:pt x="503" y="26"/>
                    </a:lnTo>
                    <a:lnTo>
                      <a:pt x="503" y="26"/>
                    </a:lnTo>
                    <a:lnTo>
                      <a:pt x="503" y="26"/>
                    </a:lnTo>
                    <a:lnTo>
                      <a:pt x="503" y="26"/>
                    </a:lnTo>
                    <a:lnTo>
                      <a:pt x="505" y="24"/>
                    </a:lnTo>
                    <a:lnTo>
                      <a:pt x="505" y="24"/>
                    </a:lnTo>
                    <a:lnTo>
                      <a:pt x="505" y="24"/>
                    </a:lnTo>
                    <a:lnTo>
                      <a:pt x="505" y="24"/>
                    </a:lnTo>
                    <a:lnTo>
                      <a:pt x="505" y="22"/>
                    </a:lnTo>
                    <a:lnTo>
                      <a:pt x="507" y="22"/>
                    </a:lnTo>
                    <a:lnTo>
                      <a:pt x="507" y="20"/>
                    </a:lnTo>
                    <a:lnTo>
                      <a:pt x="508" y="20"/>
                    </a:lnTo>
                    <a:lnTo>
                      <a:pt x="508" y="20"/>
                    </a:lnTo>
                    <a:lnTo>
                      <a:pt x="508" y="20"/>
                    </a:lnTo>
                    <a:lnTo>
                      <a:pt x="510" y="20"/>
                    </a:lnTo>
                    <a:lnTo>
                      <a:pt x="510" y="19"/>
                    </a:lnTo>
                    <a:lnTo>
                      <a:pt x="512" y="17"/>
                    </a:lnTo>
                    <a:lnTo>
                      <a:pt x="512" y="15"/>
                    </a:lnTo>
                    <a:lnTo>
                      <a:pt x="512" y="15"/>
                    </a:lnTo>
                    <a:lnTo>
                      <a:pt x="514" y="15"/>
                    </a:lnTo>
                    <a:lnTo>
                      <a:pt x="514" y="15"/>
                    </a:lnTo>
                    <a:lnTo>
                      <a:pt x="516" y="15"/>
                    </a:lnTo>
                    <a:lnTo>
                      <a:pt x="517" y="13"/>
                    </a:lnTo>
                    <a:lnTo>
                      <a:pt x="517" y="13"/>
                    </a:lnTo>
                    <a:lnTo>
                      <a:pt x="519" y="13"/>
                    </a:lnTo>
                    <a:lnTo>
                      <a:pt x="519" y="13"/>
                    </a:lnTo>
                    <a:lnTo>
                      <a:pt x="519" y="11"/>
                    </a:lnTo>
                    <a:lnTo>
                      <a:pt x="521" y="11"/>
                    </a:lnTo>
                    <a:lnTo>
                      <a:pt x="521" y="11"/>
                    </a:lnTo>
                    <a:lnTo>
                      <a:pt x="521" y="11"/>
                    </a:lnTo>
                    <a:lnTo>
                      <a:pt x="521" y="11"/>
                    </a:lnTo>
                    <a:lnTo>
                      <a:pt x="523" y="9"/>
                    </a:lnTo>
                    <a:lnTo>
                      <a:pt x="525" y="8"/>
                    </a:lnTo>
                    <a:lnTo>
                      <a:pt x="525" y="8"/>
                    </a:lnTo>
                    <a:lnTo>
                      <a:pt x="525" y="8"/>
                    </a:lnTo>
                    <a:lnTo>
                      <a:pt x="525" y="8"/>
                    </a:lnTo>
                    <a:lnTo>
                      <a:pt x="525" y="8"/>
                    </a:lnTo>
                    <a:lnTo>
                      <a:pt x="525" y="8"/>
                    </a:lnTo>
                    <a:lnTo>
                      <a:pt x="526" y="6"/>
                    </a:lnTo>
                    <a:lnTo>
                      <a:pt x="526" y="6"/>
                    </a:lnTo>
                    <a:lnTo>
                      <a:pt x="528" y="6"/>
                    </a:lnTo>
                    <a:lnTo>
                      <a:pt x="528" y="8"/>
                    </a:lnTo>
                    <a:lnTo>
                      <a:pt x="528" y="8"/>
                    </a:lnTo>
                    <a:lnTo>
                      <a:pt x="528" y="8"/>
                    </a:lnTo>
                    <a:lnTo>
                      <a:pt x="528" y="8"/>
                    </a:lnTo>
                    <a:lnTo>
                      <a:pt x="528" y="8"/>
                    </a:lnTo>
                    <a:lnTo>
                      <a:pt x="530" y="8"/>
                    </a:lnTo>
                    <a:lnTo>
                      <a:pt x="530" y="9"/>
                    </a:lnTo>
                    <a:lnTo>
                      <a:pt x="530" y="9"/>
                    </a:lnTo>
                    <a:lnTo>
                      <a:pt x="530" y="9"/>
                    </a:lnTo>
                    <a:lnTo>
                      <a:pt x="530" y="9"/>
                    </a:lnTo>
                    <a:lnTo>
                      <a:pt x="530" y="9"/>
                    </a:lnTo>
                    <a:lnTo>
                      <a:pt x="530" y="8"/>
                    </a:lnTo>
                    <a:lnTo>
                      <a:pt x="530" y="8"/>
                    </a:lnTo>
                    <a:lnTo>
                      <a:pt x="532" y="8"/>
                    </a:lnTo>
                    <a:lnTo>
                      <a:pt x="532" y="8"/>
                    </a:lnTo>
                    <a:lnTo>
                      <a:pt x="532" y="8"/>
                    </a:lnTo>
                    <a:lnTo>
                      <a:pt x="532" y="8"/>
                    </a:lnTo>
                    <a:lnTo>
                      <a:pt x="532" y="9"/>
                    </a:lnTo>
                    <a:lnTo>
                      <a:pt x="534" y="9"/>
                    </a:lnTo>
                    <a:lnTo>
                      <a:pt x="534" y="9"/>
                    </a:lnTo>
                    <a:lnTo>
                      <a:pt x="534" y="9"/>
                    </a:lnTo>
                    <a:lnTo>
                      <a:pt x="536" y="9"/>
                    </a:lnTo>
                    <a:lnTo>
                      <a:pt x="536" y="9"/>
                    </a:lnTo>
                    <a:lnTo>
                      <a:pt x="536" y="9"/>
                    </a:lnTo>
                    <a:lnTo>
                      <a:pt x="536" y="9"/>
                    </a:lnTo>
                    <a:lnTo>
                      <a:pt x="536" y="9"/>
                    </a:lnTo>
                    <a:lnTo>
                      <a:pt x="537" y="9"/>
                    </a:lnTo>
                    <a:lnTo>
                      <a:pt x="537" y="9"/>
                    </a:lnTo>
                    <a:lnTo>
                      <a:pt x="537" y="9"/>
                    </a:lnTo>
                    <a:lnTo>
                      <a:pt x="539" y="9"/>
                    </a:lnTo>
                    <a:lnTo>
                      <a:pt x="539" y="11"/>
                    </a:lnTo>
                    <a:lnTo>
                      <a:pt x="539" y="11"/>
                    </a:lnTo>
                    <a:lnTo>
                      <a:pt x="539" y="11"/>
                    </a:lnTo>
                    <a:lnTo>
                      <a:pt x="539" y="11"/>
                    </a:lnTo>
                    <a:lnTo>
                      <a:pt x="541" y="13"/>
                    </a:lnTo>
                    <a:lnTo>
                      <a:pt x="541" y="13"/>
                    </a:lnTo>
                    <a:lnTo>
                      <a:pt x="541" y="15"/>
                    </a:lnTo>
                    <a:lnTo>
                      <a:pt x="541" y="15"/>
                    </a:lnTo>
                    <a:lnTo>
                      <a:pt x="541" y="15"/>
                    </a:lnTo>
                    <a:lnTo>
                      <a:pt x="541" y="15"/>
                    </a:lnTo>
                    <a:lnTo>
                      <a:pt x="541" y="17"/>
                    </a:lnTo>
                    <a:lnTo>
                      <a:pt x="541" y="17"/>
                    </a:lnTo>
                    <a:lnTo>
                      <a:pt x="541" y="17"/>
                    </a:lnTo>
                    <a:lnTo>
                      <a:pt x="541" y="19"/>
                    </a:lnTo>
                    <a:lnTo>
                      <a:pt x="541" y="20"/>
                    </a:lnTo>
                    <a:lnTo>
                      <a:pt x="541" y="22"/>
                    </a:lnTo>
                    <a:lnTo>
                      <a:pt x="541" y="22"/>
                    </a:lnTo>
                    <a:lnTo>
                      <a:pt x="541" y="22"/>
                    </a:lnTo>
                    <a:lnTo>
                      <a:pt x="541" y="22"/>
                    </a:lnTo>
                    <a:lnTo>
                      <a:pt x="541" y="24"/>
                    </a:lnTo>
                    <a:lnTo>
                      <a:pt x="541" y="24"/>
                    </a:lnTo>
                    <a:lnTo>
                      <a:pt x="543" y="24"/>
                    </a:lnTo>
                    <a:lnTo>
                      <a:pt x="543" y="24"/>
                    </a:lnTo>
                    <a:lnTo>
                      <a:pt x="545" y="24"/>
                    </a:lnTo>
                    <a:lnTo>
                      <a:pt x="546" y="24"/>
                    </a:lnTo>
                    <a:lnTo>
                      <a:pt x="546" y="24"/>
                    </a:lnTo>
                    <a:lnTo>
                      <a:pt x="546" y="24"/>
                    </a:lnTo>
                    <a:lnTo>
                      <a:pt x="548" y="24"/>
                    </a:lnTo>
                    <a:lnTo>
                      <a:pt x="550" y="24"/>
                    </a:lnTo>
                    <a:lnTo>
                      <a:pt x="550" y="24"/>
                    </a:lnTo>
                    <a:lnTo>
                      <a:pt x="550" y="24"/>
                    </a:lnTo>
                    <a:lnTo>
                      <a:pt x="552" y="24"/>
                    </a:lnTo>
                    <a:lnTo>
                      <a:pt x="552" y="24"/>
                    </a:lnTo>
                    <a:lnTo>
                      <a:pt x="552" y="26"/>
                    </a:lnTo>
                    <a:lnTo>
                      <a:pt x="552" y="26"/>
                    </a:lnTo>
                    <a:lnTo>
                      <a:pt x="554" y="26"/>
                    </a:lnTo>
                    <a:lnTo>
                      <a:pt x="554" y="26"/>
                    </a:lnTo>
                    <a:lnTo>
                      <a:pt x="555" y="26"/>
                    </a:lnTo>
                    <a:lnTo>
                      <a:pt x="555" y="28"/>
                    </a:lnTo>
                    <a:lnTo>
                      <a:pt x="555" y="28"/>
                    </a:lnTo>
                    <a:lnTo>
                      <a:pt x="555" y="28"/>
                    </a:lnTo>
                    <a:lnTo>
                      <a:pt x="557" y="29"/>
                    </a:lnTo>
                    <a:lnTo>
                      <a:pt x="559" y="29"/>
                    </a:lnTo>
                    <a:lnTo>
                      <a:pt x="559" y="29"/>
                    </a:lnTo>
                    <a:lnTo>
                      <a:pt x="561" y="29"/>
                    </a:lnTo>
                    <a:lnTo>
                      <a:pt x="561" y="29"/>
                    </a:lnTo>
                    <a:lnTo>
                      <a:pt x="561" y="29"/>
                    </a:lnTo>
                    <a:lnTo>
                      <a:pt x="563" y="29"/>
                    </a:lnTo>
                    <a:lnTo>
                      <a:pt x="563" y="29"/>
                    </a:lnTo>
                    <a:lnTo>
                      <a:pt x="564" y="29"/>
                    </a:lnTo>
                    <a:lnTo>
                      <a:pt x="564" y="31"/>
                    </a:lnTo>
                    <a:lnTo>
                      <a:pt x="564" y="31"/>
                    </a:lnTo>
                    <a:lnTo>
                      <a:pt x="564" y="31"/>
                    </a:lnTo>
                    <a:lnTo>
                      <a:pt x="566" y="31"/>
                    </a:lnTo>
                    <a:lnTo>
                      <a:pt x="566" y="31"/>
                    </a:lnTo>
                    <a:lnTo>
                      <a:pt x="568" y="31"/>
                    </a:lnTo>
                    <a:lnTo>
                      <a:pt x="568" y="31"/>
                    </a:lnTo>
                    <a:lnTo>
                      <a:pt x="568" y="31"/>
                    </a:lnTo>
                    <a:lnTo>
                      <a:pt x="570" y="31"/>
                    </a:lnTo>
                    <a:lnTo>
                      <a:pt x="572" y="33"/>
                    </a:lnTo>
                    <a:lnTo>
                      <a:pt x="572" y="33"/>
                    </a:lnTo>
                    <a:lnTo>
                      <a:pt x="572" y="35"/>
                    </a:lnTo>
                    <a:lnTo>
                      <a:pt x="572" y="35"/>
                    </a:lnTo>
                    <a:lnTo>
                      <a:pt x="572" y="35"/>
                    </a:lnTo>
                    <a:lnTo>
                      <a:pt x="574" y="35"/>
                    </a:lnTo>
                    <a:lnTo>
                      <a:pt x="574" y="37"/>
                    </a:lnTo>
                    <a:lnTo>
                      <a:pt x="575" y="37"/>
                    </a:lnTo>
                    <a:lnTo>
                      <a:pt x="575" y="37"/>
                    </a:lnTo>
                    <a:lnTo>
                      <a:pt x="577" y="38"/>
                    </a:lnTo>
                    <a:lnTo>
                      <a:pt x="577" y="38"/>
                    </a:lnTo>
                    <a:lnTo>
                      <a:pt x="579" y="38"/>
                    </a:lnTo>
                    <a:lnTo>
                      <a:pt x="579" y="38"/>
                    </a:lnTo>
                    <a:lnTo>
                      <a:pt x="581" y="38"/>
                    </a:lnTo>
                    <a:lnTo>
                      <a:pt x="581" y="40"/>
                    </a:lnTo>
                    <a:lnTo>
                      <a:pt x="583" y="40"/>
                    </a:lnTo>
                    <a:lnTo>
                      <a:pt x="583" y="42"/>
                    </a:lnTo>
                    <a:lnTo>
                      <a:pt x="583" y="42"/>
                    </a:lnTo>
                    <a:lnTo>
                      <a:pt x="584" y="42"/>
                    </a:lnTo>
                    <a:lnTo>
                      <a:pt x="584" y="42"/>
                    </a:lnTo>
                    <a:lnTo>
                      <a:pt x="584" y="42"/>
                    </a:lnTo>
                    <a:lnTo>
                      <a:pt x="586" y="42"/>
                    </a:lnTo>
                    <a:lnTo>
                      <a:pt x="586" y="44"/>
                    </a:lnTo>
                    <a:lnTo>
                      <a:pt x="586" y="44"/>
                    </a:lnTo>
                    <a:lnTo>
                      <a:pt x="586" y="46"/>
                    </a:lnTo>
                    <a:lnTo>
                      <a:pt x="586" y="46"/>
                    </a:lnTo>
                    <a:lnTo>
                      <a:pt x="586" y="47"/>
                    </a:lnTo>
                    <a:lnTo>
                      <a:pt x="586" y="47"/>
                    </a:lnTo>
                    <a:lnTo>
                      <a:pt x="586" y="47"/>
                    </a:lnTo>
                    <a:lnTo>
                      <a:pt x="586" y="47"/>
                    </a:lnTo>
                    <a:lnTo>
                      <a:pt x="586" y="47"/>
                    </a:lnTo>
                    <a:lnTo>
                      <a:pt x="588" y="47"/>
                    </a:lnTo>
                    <a:lnTo>
                      <a:pt x="588" y="49"/>
                    </a:lnTo>
                    <a:lnTo>
                      <a:pt x="586" y="49"/>
                    </a:lnTo>
                    <a:lnTo>
                      <a:pt x="586" y="49"/>
                    </a:lnTo>
                    <a:lnTo>
                      <a:pt x="586" y="49"/>
                    </a:lnTo>
                    <a:lnTo>
                      <a:pt x="586" y="49"/>
                    </a:lnTo>
                    <a:lnTo>
                      <a:pt x="584" y="51"/>
                    </a:lnTo>
                    <a:lnTo>
                      <a:pt x="583" y="51"/>
                    </a:lnTo>
                    <a:lnTo>
                      <a:pt x="583" y="51"/>
                    </a:lnTo>
                    <a:lnTo>
                      <a:pt x="581" y="51"/>
                    </a:lnTo>
                    <a:lnTo>
                      <a:pt x="581" y="51"/>
                    </a:lnTo>
                    <a:lnTo>
                      <a:pt x="579" y="51"/>
                    </a:lnTo>
                    <a:lnTo>
                      <a:pt x="579" y="51"/>
                    </a:lnTo>
                    <a:lnTo>
                      <a:pt x="577" y="51"/>
                    </a:lnTo>
                    <a:lnTo>
                      <a:pt x="577" y="51"/>
                    </a:lnTo>
                    <a:lnTo>
                      <a:pt x="577" y="51"/>
                    </a:lnTo>
                    <a:lnTo>
                      <a:pt x="577" y="53"/>
                    </a:lnTo>
                    <a:lnTo>
                      <a:pt x="575" y="53"/>
                    </a:lnTo>
                    <a:lnTo>
                      <a:pt x="575" y="53"/>
                    </a:lnTo>
                    <a:lnTo>
                      <a:pt x="575" y="55"/>
                    </a:lnTo>
                    <a:lnTo>
                      <a:pt x="575" y="55"/>
                    </a:lnTo>
                    <a:lnTo>
                      <a:pt x="574" y="55"/>
                    </a:lnTo>
                    <a:lnTo>
                      <a:pt x="574" y="57"/>
                    </a:lnTo>
                    <a:lnTo>
                      <a:pt x="574" y="57"/>
                    </a:lnTo>
                    <a:lnTo>
                      <a:pt x="574" y="57"/>
                    </a:lnTo>
                    <a:lnTo>
                      <a:pt x="574" y="57"/>
                    </a:lnTo>
                    <a:lnTo>
                      <a:pt x="574" y="57"/>
                    </a:lnTo>
                    <a:lnTo>
                      <a:pt x="575" y="58"/>
                    </a:lnTo>
                    <a:lnTo>
                      <a:pt x="575" y="58"/>
                    </a:lnTo>
                    <a:lnTo>
                      <a:pt x="577" y="60"/>
                    </a:lnTo>
                    <a:lnTo>
                      <a:pt x="577" y="60"/>
                    </a:lnTo>
                    <a:lnTo>
                      <a:pt x="579" y="62"/>
                    </a:lnTo>
                    <a:lnTo>
                      <a:pt x="579" y="62"/>
                    </a:lnTo>
                    <a:lnTo>
                      <a:pt x="581" y="62"/>
                    </a:lnTo>
                    <a:lnTo>
                      <a:pt x="581" y="62"/>
                    </a:lnTo>
                    <a:lnTo>
                      <a:pt x="583" y="64"/>
                    </a:lnTo>
                    <a:lnTo>
                      <a:pt x="583" y="64"/>
                    </a:lnTo>
                    <a:lnTo>
                      <a:pt x="583" y="64"/>
                    </a:lnTo>
                    <a:lnTo>
                      <a:pt x="584" y="64"/>
                    </a:lnTo>
                    <a:lnTo>
                      <a:pt x="584" y="64"/>
                    </a:lnTo>
                    <a:lnTo>
                      <a:pt x="586" y="66"/>
                    </a:lnTo>
                    <a:lnTo>
                      <a:pt x="586" y="66"/>
                    </a:lnTo>
                    <a:lnTo>
                      <a:pt x="586" y="66"/>
                    </a:lnTo>
                    <a:lnTo>
                      <a:pt x="588" y="66"/>
                    </a:lnTo>
                    <a:lnTo>
                      <a:pt x="588" y="66"/>
                    </a:lnTo>
                    <a:lnTo>
                      <a:pt x="590" y="66"/>
                    </a:lnTo>
                    <a:lnTo>
                      <a:pt x="590" y="66"/>
                    </a:lnTo>
                    <a:lnTo>
                      <a:pt x="590" y="66"/>
                    </a:lnTo>
                    <a:lnTo>
                      <a:pt x="592" y="67"/>
                    </a:lnTo>
                    <a:lnTo>
                      <a:pt x="592" y="67"/>
                    </a:lnTo>
                    <a:lnTo>
                      <a:pt x="592" y="67"/>
                    </a:lnTo>
                    <a:lnTo>
                      <a:pt x="592" y="67"/>
                    </a:lnTo>
                    <a:lnTo>
                      <a:pt x="592" y="67"/>
                    </a:lnTo>
                    <a:lnTo>
                      <a:pt x="593" y="69"/>
                    </a:lnTo>
                    <a:lnTo>
                      <a:pt x="593" y="69"/>
                    </a:lnTo>
                    <a:lnTo>
                      <a:pt x="593" y="73"/>
                    </a:lnTo>
                    <a:lnTo>
                      <a:pt x="593" y="73"/>
                    </a:lnTo>
                    <a:lnTo>
                      <a:pt x="593" y="73"/>
                    </a:lnTo>
                    <a:lnTo>
                      <a:pt x="593" y="73"/>
                    </a:lnTo>
                    <a:lnTo>
                      <a:pt x="593" y="73"/>
                    </a:lnTo>
                    <a:lnTo>
                      <a:pt x="593" y="75"/>
                    </a:lnTo>
                    <a:lnTo>
                      <a:pt x="593" y="75"/>
                    </a:lnTo>
                    <a:lnTo>
                      <a:pt x="593" y="75"/>
                    </a:lnTo>
                    <a:lnTo>
                      <a:pt x="593" y="75"/>
                    </a:lnTo>
                    <a:lnTo>
                      <a:pt x="593" y="75"/>
                    </a:lnTo>
                    <a:lnTo>
                      <a:pt x="593" y="76"/>
                    </a:lnTo>
                    <a:lnTo>
                      <a:pt x="593" y="76"/>
                    </a:lnTo>
                    <a:lnTo>
                      <a:pt x="593" y="76"/>
                    </a:lnTo>
                    <a:lnTo>
                      <a:pt x="593" y="78"/>
                    </a:lnTo>
                    <a:lnTo>
                      <a:pt x="593" y="78"/>
                    </a:lnTo>
                    <a:lnTo>
                      <a:pt x="593" y="78"/>
                    </a:lnTo>
                    <a:lnTo>
                      <a:pt x="592" y="78"/>
                    </a:lnTo>
                    <a:lnTo>
                      <a:pt x="592" y="78"/>
                    </a:lnTo>
                    <a:lnTo>
                      <a:pt x="592" y="78"/>
                    </a:lnTo>
                    <a:lnTo>
                      <a:pt x="592" y="78"/>
                    </a:lnTo>
                    <a:lnTo>
                      <a:pt x="592" y="78"/>
                    </a:lnTo>
                    <a:lnTo>
                      <a:pt x="590" y="78"/>
                    </a:lnTo>
                    <a:lnTo>
                      <a:pt x="590" y="78"/>
                    </a:lnTo>
                    <a:lnTo>
                      <a:pt x="590" y="78"/>
                    </a:lnTo>
                    <a:lnTo>
                      <a:pt x="590" y="76"/>
                    </a:lnTo>
                    <a:lnTo>
                      <a:pt x="590" y="76"/>
                    </a:lnTo>
                    <a:lnTo>
                      <a:pt x="588" y="76"/>
                    </a:lnTo>
                    <a:lnTo>
                      <a:pt x="588" y="76"/>
                    </a:lnTo>
                    <a:lnTo>
                      <a:pt x="586" y="76"/>
                    </a:lnTo>
                    <a:lnTo>
                      <a:pt x="584" y="76"/>
                    </a:lnTo>
                    <a:lnTo>
                      <a:pt x="584" y="76"/>
                    </a:lnTo>
                    <a:lnTo>
                      <a:pt x="583" y="76"/>
                    </a:lnTo>
                    <a:lnTo>
                      <a:pt x="583" y="78"/>
                    </a:lnTo>
                    <a:lnTo>
                      <a:pt x="583" y="78"/>
                    </a:lnTo>
                    <a:lnTo>
                      <a:pt x="581" y="78"/>
                    </a:lnTo>
                    <a:lnTo>
                      <a:pt x="581" y="78"/>
                    </a:lnTo>
                    <a:lnTo>
                      <a:pt x="581" y="78"/>
                    </a:lnTo>
                    <a:lnTo>
                      <a:pt x="581" y="78"/>
                    </a:lnTo>
                    <a:lnTo>
                      <a:pt x="579" y="78"/>
                    </a:lnTo>
                    <a:lnTo>
                      <a:pt x="579" y="78"/>
                    </a:lnTo>
                    <a:lnTo>
                      <a:pt x="579" y="78"/>
                    </a:lnTo>
                    <a:lnTo>
                      <a:pt x="579" y="78"/>
                    </a:lnTo>
                    <a:lnTo>
                      <a:pt x="579" y="78"/>
                    </a:lnTo>
                    <a:lnTo>
                      <a:pt x="579" y="78"/>
                    </a:lnTo>
                    <a:lnTo>
                      <a:pt x="577" y="78"/>
                    </a:lnTo>
                    <a:lnTo>
                      <a:pt x="577" y="78"/>
                    </a:lnTo>
                    <a:lnTo>
                      <a:pt x="577" y="78"/>
                    </a:lnTo>
                    <a:lnTo>
                      <a:pt x="575" y="78"/>
                    </a:lnTo>
                    <a:lnTo>
                      <a:pt x="575" y="76"/>
                    </a:lnTo>
                    <a:lnTo>
                      <a:pt x="575" y="76"/>
                    </a:lnTo>
                    <a:lnTo>
                      <a:pt x="574" y="76"/>
                    </a:lnTo>
                    <a:lnTo>
                      <a:pt x="574" y="76"/>
                    </a:lnTo>
                    <a:lnTo>
                      <a:pt x="574" y="76"/>
                    </a:lnTo>
                    <a:lnTo>
                      <a:pt x="574" y="76"/>
                    </a:lnTo>
                    <a:lnTo>
                      <a:pt x="574" y="76"/>
                    </a:lnTo>
                    <a:lnTo>
                      <a:pt x="574" y="76"/>
                    </a:lnTo>
                    <a:lnTo>
                      <a:pt x="572" y="76"/>
                    </a:lnTo>
                    <a:lnTo>
                      <a:pt x="574" y="76"/>
                    </a:lnTo>
                    <a:lnTo>
                      <a:pt x="574" y="78"/>
                    </a:lnTo>
                    <a:lnTo>
                      <a:pt x="574" y="78"/>
                    </a:lnTo>
                    <a:lnTo>
                      <a:pt x="574" y="78"/>
                    </a:lnTo>
                    <a:lnTo>
                      <a:pt x="572" y="78"/>
                    </a:lnTo>
                    <a:lnTo>
                      <a:pt x="572" y="78"/>
                    </a:lnTo>
                    <a:lnTo>
                      <a:pt x="572" y="78"/>
                    </a:lnTo>
                    <a:lnTo>
                      <a:pt x="572" y="78"/>
                    </a:lnTo>
                    <a:lnTo>
                      <a:pt x="572" y="78"/>
                    </a:lnTo>
                    <a:lnTo>
                      <a:pt x="570" y="80"/>
                    </a:lnTo>
                    <a:lnTo>
                      <a:pt x="570" y="80"/>
                    </a:lnTo>
                    <a:lnTo>
                      <a:pt x="570" y="80"/>
                    </a:lnTo>
                    <a:lnTo>
                      <a:pt x="570" y="80"/>
                    </a:lnTo>
                    <a:lnTo>
                      <a:pt x="570" y="80"/>
                    </a:lnTo>
                    <a:lnTo>
                      <a:pt x="568" y="80"/>
                    </a:lnTo>
                    <a:lnTo>
                      <a:pt x="568" y="80"/>
                    </a:lnTo>
                    <a:lnTo>
                      <a:pt x="568" y="82"/>
                    </a:lnTo>
                    <a:lnTo>
                      <a:pt x="568" y="82"/>
                    </a:lnTo>
                    <a:lnTo>
                      <a:pt x="563" y="84"/>
                    </a:lnTo>
                    <a:lnTo>
                      <a:pt x="563" y="85"/>
                    </a:lnTo>
                    <a:lnTo>
                      <a:pt x="561" y="85"/>
                    </a:lnTo>
                    <a:lnTo>
                      <a:pt x="561" y="85"/>
                    </a:lnTo>
                    <a:lnTo>
                      <a:pt x="559" y="85"/>
                    </a:lnTo>
                    <a:lnTo>
                      <a:pt x="557" y="85"/>
                    </a:lnTo>
                    <a:lnTo>
                      <a:pt x="557" y="85"/>
                    </a:lnTo>
                    <a:lnTo>
                      <a:pt x="555" y="87"/>
                    </a:lnTo>
                    <a:lnTo>
                      <a:pt x="555" y="87"/>
                    </a:lnTo>
                    <a:lnTo>
                      <a:pt x="555" y="87"/>
                    </a:lnTo>
                    <a:lnTo>
                      <a:pt x="555" y="87"/>
                    </a:lnTo>
                    <a:lnTo>
                      <a:pt x="554" y="87"/>
                    </a:lnTo>
                    <a:lnTo>
                      <a:pt x="554" y="87"/>
                    </a:lnTo>
                    <a:lnTo>
                      <a:pt x="554" y="87"/>
                    </a:lnTo>
                    <a:lnTo>
                      <a:pt x="554" y="87"/>
                    </a:lnTo>
                    <a:lnTo>
                      <a:pt x="554" y="87"/>
                    </a:lnTo>
                    <a:lnTo>
                      <a:pt x="554" y="89"/>
                    </a:lnTo>
                    <a:lnTo>
                      <a:pt x="554" y="89"/>
                    </a:lnTo>
                    <a:lnTo>
                      <a:pt x="554" y="89"/>
                    </a:lnTo>
                    <a:lnTo>
                      <a:pt x="554" y="89"/>
                    </a:lnTo>
                    <a:lnTo>
                      <a:pt x="554" y="89"/>
                    </a:lnTo>
                    <a:lnTo>
                      <a:pt x="554" y="89"/>
                    </a:lnTo>
                    <a:lnTo>
                      <a:pt x="554" y="91"/>
                    </a:lnTo>
                    <a:lnTo>
                      <a:pt x="554" y="91"/>
                    </a:lnTo>
                    <a:lnTo>
                      <a:pt x="554" y="91"/>
                    </a:lnTo>
                    <a:lnTo>
                      <a:pt x="554" y="91"/>
                    </a:lnTo>
                    <a:lnTo>
                      <a:pt x="554" y="91"/>
                    </a:lnTo>
                    <a:lnTo>
                      <a:pt x="555" y="91"/>
                    </a:lnTo>
                    <a:lnTo>
                      <a:pt x="555" y="91"/>
                    </a:lnTo>
                    <a:lnTo>
                      <a:pt x="555" y="93"/>
                    </a:lnTo>
                    <a:lnTo>
                      <a:pt x="555" y="93"/>
                    </a:lnTo>
                    <a:lnTo>
                      <a:pt x="555" y="93"/>
                    </a:lnTo>
                    <a:lnTo>
                      <a:pt x="555" y="93"/>
                    </a:lnTo>
                    <a:lnTo>
                      <a:pt x="555" y="93"/>
                    </a:lnTo>
                    <a:lnTo>
                      <a:pt x="555" y="93"/>
                    </a:lnTo>
                    <a:lnTo>
                      <a:pt x="555" y="94"/>
                    </a:lnTo>
                    <a:lnTo>
                      <a:pt x="555" y="94"/>
                    </a:lnTo>
                    <a:lnTo>
                      <a:pt x="557" y="94"/>
                    </a:lnTo>
                    <a:lnTo>
                      <a:pt x="557" y="94"/>
                    </a:lnTo>
                    <a:lnTo>
                      <a:pt x="557" y="94"/>
                    </a:lnTo>
                    <a:lnTo>
                      <a:pt x="557" y="94"/>
                    </a:lnTo>
                    <a:lnTo>
                      <a:pt x="557" y="96"/>
                    </a:lnTo>
                    <a:lnTo>
                      <a:pt x="557" y="96"/>
                    </a:lnTo>
                    <a:lnTo>
                      <a:pt x="559" y="96"/>
                    </a:lnTo>
                    <a:lnTo>
                      <a:pt x="559" y="96"/>
                    </a:lnTo>
                    <a:lnTo>
                      <a:pt x="559" y="96"/>
                    </a:lnTo>
                    <a:lnTo>
                      <a:pt x="561" y="98"/>
                    </a:lnTo>
                    <a:lnTo>
                      <a:pt x="563" y="98"/>
                    </a:lnTo>
                    <a:lnTo>
                      <a:pt x="563" y="98"/>
                    </a:lnTo>
                    <a:lnTo>
                      <a:pt x="563" y="98"/>
                    </a:lnTo>
                    <a:lnTo>
                      <a:pt x="564" y="100"/>
                    </a:lnTo>
                    <a:lnTo>
                      <a:pt x="566" y="100"/>
                    </a:lnTo>
                    <a:lnTo>
                      <a:pt x="566" y="100"/>
                    </a:lnTo>
                    <a:lnTo>
                      <a:pt x="566" y="100"/>
                    </a:lnTo>
                    <a:lnTo>
                      <a:pt x="566" y="100"/>
                    </a:lnTo>
                    <a:lnTo>
                      <a:pt x="568" y="100"/>
                    </a:lnTo>
                    <a:lnTo>
                      <a:pt x="568" y="100"/>
                    </a:lnTo>
                    <a:lnTo>
                      <a:pt x="568" y="100"/>
                    </a:lnTo>
                    <a:lnTo>
                      <a:pt x="570" y="100"/>
                    </a:lnTo>
                    <a:lnTo>
                      <a:pt x="572" y="100"/>
                    </a:lnTo>
                    <a:lnTo>
                      <a:pt x="572" y="100"/>
                    </a:lnTo>
                    <a:lnTo>
                      <a:pt x="572" y="100"/>
                    </a:lnTo>
                    <a:lnTo>
                      <a:pt x="574" y="98"/>
                    </a:lnTo>
                    <a:lnTo>
                      <a:pt x="574" y="98"/>
                    </a:lnTo>
                    <a:lnTo>
                      <a:pt x="574" y="98"/>
                    </a:lnTo>
                    <a:lnTo>
                      <a:pt x="574" y="98"/>
                    </a:lnTo>
                    <a:lnTo>
                      <a:pt x="575" y="98"/>
                    </a:lnTo>
                    <a:lnTo>
                      <a:pt x="575" y="98"/>
                    </a:lnTo>
                    <a:lnTo>
                      <a:pt x="577" y="98"/>
                    </a:lnTo>
                    <a:lnTo>
                      <a:pt x="577" y="98"/>
                    </a:lnTo>
                    <a:lnTo>
                      <a:pt x="577" y="98"/>
                    </a:lnTo>
                    <a:lnTo>
                      <a:pt x="577" y="100"/>
                    </a:lnTo>
                    <a:lnTo>
                      <a:pt x="577" y="100"/>
                    </a:lnTo>
                    <a:lnTo>
                      <a:pt x="577" y="100"/>
                    </a:lnTo>
                    <a:lnTo>
                      <a:pt x="577" y="100"/>
                    </a:lnTo>
                    <a:lnTo>
                      <a:pt x="577" y="102"/>
                    </a:lnTo>
                    <a:lnTo>
                      <a:pt x="577" y="102"/>
                    </a:lnTo>
                    <a:lnTo>
                      <a:pt x="577" y="102"/>
                    </a:lnTo>
                    <a:lnTo>
                      <a:pt x="577" y="102"/>
                    </a:lnTo>
                    <a:lnTo>
                      <a:pt x="577" y="104"/>
                    </a:lnTo>
                    <a:lnTo>
                      <a:pt x="577" y="104"/>
                    </a:lnTo>
                    <a:lnTo>
                      <a:pt x="577" y="104"/>
                    </a:lnTo>
                    <a:lnTo>
                      <a:pt x="577" y="104"/>
                    </a:lnTo>
                    <a:lnTo>
                      <a:pt x="577" y="104"/>
                    </a:lnTo>
                    <a:lnTo>
                      <a:pt x="579" y="104"/>
                    </a:lnTo>
                    <a:lnTo>
                      <a:pt x="579" y="104"/>
                    </a:lnTo>
                    <a:lnTo>
                      <a:pt x="581" y="104"/>
                    </a:lnTo>
                    <a:lnTo>
                      <a:pt x="581" y="104"/>
                    </a:lnTo>
                    <a:lnTo>
                      <a:pt x="581" y="104"/>
                    </a:lnTo>
                    <a:lnTo>
                      <a:pt x="583" y="104"/>
                    </a:lnTo>
                    <a:lnTo>
                      <a:pt x="583" y="105"/>
                    </a:lnTo>
                    <a:lnTo>
                      <a:pt x="584" y="105"/>
                    </a:lnTo>
                    <a:lnTo>
                      <a:pt x="584" y="105"/>
                    </a:lnTo>
                    <a:lnTo>
                      <a:pt x="586" y="105"/>
                    </a:lnTo>
                    <a:lnTo>
                      <a:pt x="586" y="105"/>
                    </a:lnTo>
                    <a:lnTo>
                      <a:pt x="588" y="105"/>
                    </a:lnTo>
                    <a:lnTo>
                      <a:pt x="588" y="105"/>
                    </a:lnTo>
                    <a:lnTo>
                      <a:pt x="588" y="105"/>
                    </a:lnTo>
                    <a:lnTo>
                      <a:pt x="588" y="105"/>
                    </a:lnTo>
                    <a:lnTo>
                      <a:pt x="590" y="107"/>
                    </a:lnTo>
                    <a:lnTo>
                      <a:pt x="590" y="107"/>
                    </a:lnTo>
                    <a:lnTo>
                      <a:pt x="590" y="107"/>
                    </a:lnTo>
                    <a:lnTo>
                      <a:pt x="590" y="107"/>
                    </a:lnTo>
                    <a:lnTo>
                      <a:pt x="590" y="107"/>
                    </a:lnTo>
                    <a:lnTo>
                      <a:pt x="590" y="109"/>
                    </a:lnTo>
                    <a:lnTo>
                      <a:pt x="588" y="109"/>
                    </a:lnTo>
                    <a:lnTo>
                      <a:pt x="588" y="109"/>
                    </a:lnTo>
                    <a:lnTo>
                      <a:pt x="588" y="109"/>
                    </a:lnTo>
                    <a:lnTo>
                      <a:pt x="588" y="109"/>
                    </a:lnTo>
                    <a:lnTo>
                      <a:pt x="590" y="109"/>
                    </a:lnTo>
                    <a:lnTo>
                      <a:pt x="590" y="109"/>
                    </a:lnTo>
                    <a:lnTo>
                      <a:pt x="590" y="109"/>
                    </a:lnTo>
                    <a:lnTo>
                      <a:pt x="592" y="111"/>
                    </a:lnTo>
                    <a:lnTo>
                      <a:pt x="592" y="111"/>
                    </a:lnTo>
                    <a:lnTo>
                      <a:pt x="593" y="111"/>
                    </a:lnTo>
                    <a:lnTo>
                      <a:pt x="593" y="111"/>
                    </a:lnTo>
                    <a:lnTo>
                      <a:pt x="593" y="113"/>
                    </a:lnTo>
                    <a:lnTo>
                      <a:pt x="593" y="113"/>
                    </a:lnTo>
                    <a:lnTo>
                      <a:pt x="593" y="113"/>
                    </a:lnTo>
                    <a:lnTo>
                      <a:pt x="592" y="113"/>
                    </a:lnTo>
                    <a:lnTo>
                      <a:pt x="592" y="113"/>
                    </a:lnTo>
                    <a:lnTo>
                      <a:pt x="592" y="113"/>
                    </a:lnTo>
                    <a:lnTo>
                      <a:pt x="592" y="113"/>
                    </a:lnTo>
                    <a:lnTo>
                      <a:pt x="592" y="114"/>
                    </a:lnTo>
                    <a:lnTo>
                      <a:pt x="592" y="114"/>
                    </a:lnTo>
                    <a:lnTo>
                      <a:pt x="592" y="114"/>
                    </a:lnTo>
                    <a:lnTo>
                      <a:pt x="592" y="114"/>
                    </a:lnTo>
                    <a:lnTo>
                      <a:pt x="590" y="114"/>
                    </a:lnTo>
                    <a:lnTo>
                      <a:pt x="590" y="114"/>
                    </a:lnTo>
                    <a:lnTo>
                      <a:pt x="590" y="116"/>
                    </a:lnTo>
                    <a:lnTo>
                      <a:pt x="590" y="116"/>
                    </a:lnTo>
                    <a:lnTo>
                      <a:pt x="590" y="116"/>
                    </a:lnTo>
                    <a:lnTo>
                      <a:pt x="590" y="116"/>
                    </a:lnTo>
                    <a:lnTo>
                      <a:pt x="590" y="118"/>
                    </a:lnTo>
                    <a:lnTo>
                      <a:pt x="590" y="118"/>
                    </a:lnTo>
                    <a:lnTo>
                      <a:pt x="590" y="120"/>
                    </a:lnTo>
                    <a:lnTo>
                      <a:pt x="588" y="120"/>
                    </a:lnTo>
                    <a:lnTo>
                      <a:pt x="588" y="120"/>
                    </a:lnTo>
                    <a:lnTo>
                      <a:pt x="588" y="120"/>
                    </a:lnTo>
                    <a:lnTo>
                      <a:pt x="588" y="120"/>
                    </a:lnTo>
                    <a:lnTo>
                      <a:pt x="588" y="120"/>
                    </a:lnTo>
                    <a:lnTo>
                      <a:pt x="588" y="122"/>
                    </a:lnTo>
                    <a:lnTo>
                      <a:pt x="588" y="123"/>
                    </a:lnTo>
                    <a:lnTo>
                      <a:pt x="588" y="123"/>
                    </a:lnTo>
                    <a:lnTo>
                      <a:pt x="588" y="123"/>
                    </a:lnTo>
                    <a:lnTo>
                      <a:pt x="588" y="123"/>
                    </a:lnTo>
                    <a:lnTo>
                      <a:pt x="588" y="123"/>
                    </a:lnTo>
                    <a:lnTo>
                      <a:pt x="588" y="127"/>
                    </a:lnTo>
                    <a:lnTo>
                      <a:pt x="588" y="127"/>
                    </a:lnTo>
                    <a:lnTo>
                      <a:pt x="590" y="127"/>
                    </a:lnTo>
                    <a:lnTo>
                      <a:pt x="590" y="127"/>
                    </a:lnTo>
                    <a:lnTo>
                      <a:pt x="590" y="129"/>
                    </a:lnTo>
                    <a:lnTo>
                      <a:pt x="590" y="129"/>
                    </a:lnTo>
                    <a:lnTo>
                      <a:pt x="590" y="129"/>
                    </a:lnTo>
                    <a:lnTo>
                      <a:pt x="590" y="129"/>
                    </a:lnTo>
                    <a:lnTo>
                      <a:pt x="590" y="131"/>
                    </a:lnTo>
                    <a:lnTo>
                      <a:pt x="590" y="131"/>
                    </a:lnTo>
                    <a:lnTo>
                      <a:pt x="590" y="132"/>
                    </a:lnTo>
                    <a:lnTo>
                      <a:pt x="588" y="132"/>
                    </a:lnTo>
                    <a:lnTo>
                      <a:pt x="588" y="132"/>
                    </a:lnTo>
                    <a:lnTo>
                      <a:pt x="588" y="132"/>
                    </a:lnTo>
                    <a:lnTo>
                      <a:pt x="588" y="132"/>
                    </a:lnTo>
                    <a:lnTo>
                      <a:pt x="588" y="134"/>
                    </a:lnTo>
                    <a:lnTo>
                      <a:pt x="588" y="134"/>
                    </a:lnTo>
                    <a:lnTo>
                      <a:pt x="588" y="134"/>
                    </a:lnTo>
                    <a:lnTo>
                      <a:pt x="588" y="136"/>
                    </a:lnTo>
                    <a:lnTo>
                      <a:pt x="588" y="136"/>
                    </a:lnTo>
                    <a:lnTo>
                      <a:pt x="588" y="136"/>
                    </a:lnTo>
                    <a:lnTo>
                      <a:pt x="588" y="136"/>
                    </a:lnTo>
                    <a:lnTo>
                      <a:pt x="590" y="138"/>
                    </a:lnTo>
                    <a:lnTo>
                      <a:pt x="590" y="138"/>
                    </a:lnTo>
                    <a:lnTo>
                      <a:pt x="592" y="140"/>
                    </a:lnTo>
                    <a:lnTo>
                      <a:pt x="592" y="140"/>
                    </a:lnTo>
                    <a:lnTo>
                      <a:pt x="593" y="142"/>
                    </a:lnTo>
                    <a:lnTo>
                      <a:pt x="593" y="142"/>
                    </a:lnTo>
                    <a:lnTo>
                      <a:pt x="593" y="142"/>
                    </a:lnTo>
                    <a:lnTo>
                      <a:pt x="595" y="142"/>
                    </a:lnTo>
                    <a:lnTo>
                      <a:pt x="595" y="142"/>
                    </a:lnTo>
                    <a:lnTo>
                      <a:pt x="595" y="142"/>
                    </a:lnTo>
                    <a:lnTo>
                      <a:pt x="595" y="143"/>
                    </a:lnTo>
                    <a:lnTo>
                      <a:pt x="595" y="143"/>
                    </a:lnTo>
                    <a:lnTo>
                      <a:pt x="595" y="145"/>
                    </a:lnTo>
                    <a:lnTo>
                      <a:pt x="595" y="145"/>
                    </a:lnTo>
                    <a:lnTo>
                      <a:pt x="597" y="145"/>
                    </a:lnTo>
                    <a:lnTo>
                      <a:pt x="597" y="147"/>
                    </a:lnTo>
                    <a:lnTo>
                      <a:pt x="599" y="147"/>
                    </a:lnTo>
                    <a:lnTo>
                      <a:pt x="599" y="147"/>
                    </a:lnTo>
                    <a:lnTo>
                      <a:pt x="599" y="147"/>
                    </a:lnTo>
                    <a:lnTo>
                      <a:pt x="599" y="147"/>
                    </a:lnTo>
                    <a:lnTo>
                      <a:pt x="599" y="147"/>
                    </a:lnTo>
                    <a:lnTo>
                      <a:pt x="599" y="149"/>
                    </a:lnTo>
                    <a:lnTo>
                      <a:pt x="599" y="149"/>
                    </a:lnTo>
                    <a:lnTo>
                      <a:pt x="599" y="149"/>
                    </a:lnTo>
                    <a:lnTo>
                      <a:pt x="599" y="149"/>
                    </a:lnTo>
                    <a:lnTo>
                      <a:pt x="599" y="149"/>
                    </a:lnTo>
                    <a:lnTo>
                      <a:pt x="599" y="149"/>
                    </a:lnTo>
                    <a:lnTo>
                      <a:pt x="599" y="149"/>
                    </a:lnTo>
                    <a:lnTo>
                      <a:pt x="599" y="151"/>
                    </a:lnTo>
                    <a:lnTo>
                      <a:pt x="599" y="151"/>
                    </a:lnTo>
                    <a:lnTo>
                      <a:pt x="599" y="151"/>
                    </a:lnTo>
                    <a:lnTo>
                      <a:pt x="597" y="151"/>
                    </a:lnTo>
                    <a:lnTo>
                      <a:pt x="597" y="151"/>
                    </a:lnTo>
                    <a:lnTo>
                      <a:pt x="597" y="152"/>
                    </a:lnTo>
                    <a:lnTo>
                      <a:pt x="597" y="152"/>
                    </a:lnTo>
                    <a:lnTo>
                      <a:pt x="597" y="152"/>
                    </a:lnTo>
                    <a:lnTo>
                      <a:pt x="597" y="152"/>
                    </a:lnTo>
                    <a:lnTo>
                      <a:pt x="595" y="152"/>
                    </a:lnTo>
                    <a:lnTo>
                      <a:pt x="593" y="152"/>
                    </a:lnTo>
                    <a:lnTo>
                      <a:pt x="593" y="152"/>
                    </a:lnTo>
                    <a:lnTo>
                      <a:pt x="592" y="151"/>
                    </a:lnTo>
                    <a:lnTo>
                      <a:pt x="592" y="151"/>
                    </a:lnTo>
                    <a:lnTo>
                      <a:pt x="590" y="151"/>
                    </a:lnTo>
                    <a:lnTo>
                      <a:pt x="590" y="151"/>
                    </a:lnTo>
                    <a:lnTo>
                      <a:pt x="588" y="151"/>
                    </a:lnTo>
                    <a:lnTo>
                      <a:pt x="588" y="152"/>
                    </a:lnTo>
                    <a:lnTo>
                      <a:pt x="588" y="152"/>
                    </a:lnTo>
                    <a:lnTo>
                      <a:pt x="588" y="152"/>
                    </a:lnTo>
                    <a:lnTo>
                      <a:pt x="588" y="152"/>
                    </a:lnTo>
                    <a:lnTo>
                      <a:pt x="588" y="152"/>
                    </a:lnTo>
                    <a:lnTo>
                      <a:pt x="588" y="152"/>
                    </a:lnTo>
                    <a:lnTo>
                      <a:pt x="588" y="152"/>
                    </a:lnTo>
                    <a:lnTo>
                      <a:pt x="588" y="154"/>
                    </a:lnTo>
                    <a:lnTo>
                      <a:pt x="588" y="154"/>
                    </a:lnTo>
                    <a:lnTo>
                      <a:pt x="588" y="154"/>
                    </a:lnTo>
                    <a:lnTo>
                      <a:pt x="588" y="154"/>
                    </a:lnTo>
                    <a:lnTo>
                      <a:pt x="588" y="154"/>
                    </a:lnTo>
                    <a:lnTo>
                      <a:pt x="588" y="156"/>
                    </a:lnTo>
                    <a:lnTo>
                      <a:pt x="588" y="156"/>
                    </a:lnTo>
                    <a:lnTo>
                      <a:pt x="588" y="156"/>
                    </a:lnTo>
                    <a:lnTo>
                      <a:pt x="588" y="156"/>
                    </a:lnTo>
                    <a:lnTo>
                      <a:pt x="588" y="156"/>
                    </a:lnTo>
                    <a:lnTo>
                      <a:pt x="586" y="156"/>
                    </a:lnTo>
                    <a:lnTo>
                      <a:pt x="586" y="156"/>
                    </a:lnTo>
                    <a:lnTo>
                      <a:pt x="586" y="158"/>
                    </a:lnTo>
                    <a:lnTo>
                      <a:pt x="584" y="158"/>
                    </a:lnTo>
                    <a:lnTo>
                      <a:pt x="584" y="158"/>
                    </a:lnTo>
                    <a:lnTo>
                      <a:pt x="583" y="158"/>
                    </a:lnTo>
                    <a:lnTo>
                      <a:pt x="583" y="158"/>
                    </a:lnTo>
                    <a:lnTo>
                      <a:pt x="583" y="158"/>
                    </a:lnTo>
                    <a:lnTo>
                      <a:pt x="581" y="158"/>
                    </a:lnTo>
                    <a:lnTo>
                      <a:pt x="581" y="158"/>
                    </a:lnTo>
                    <a:lnTo>
                      <a:pt x="581" y="158"/>
                    </a:lnTo>
                    <a:lnTo>
                      <a:pt x="581" y="160"/>
                    </a:lnTo>
                    <a:lnTo>
                      <a:pt x="579" y="160"/>
                    </a:lnTo>
                    <a:lnTo>
                      <a:pt x="579" y="160"/>
                    </a:lnTo>
                    <a:lnTo>
                      <a:pt x="579" y="161"/>
                    </a:lnTo>
                    <a:lnTo>
                      <a:pt x="579" y="161"/>
                    </a:lnTo>
                    <a:lnTo>
                      <a:pt x="581" y="161"/>
                    </a:lnTo>
                    <a:lnTo>
                      <a:pt x="581" y="161"/>
                    </a:lnTo>
                    <a:lnTo>
                      <a:pt x="581" y="163"/>
                    </a:lnTo>
                    <a:lnTo>
                      <a:pt x="581" y="163"/>
                    </a:lnTo>
                    <a:lnTo>
                      <a:pt x="581" y="163"/>
                    </a:lnTo>
                    <a:lnTo>
                      <a:pt x="583" y="163"/>
                    </a:lnTo>
                    <a:lnTo>
                      <a:pt x="583" y="163"/>
                    </a:lnTo>
                    <a:lnTo>
                      <a:pt x="583" y="165"/>
                    </a:lnTo>
                    <a:lnTo>
                      <a:pt x="583" y="165"/>
                    </a:lnTo>
                    <a:lnTo>
                      <a:pt x="583" y="165"/>
                    </a:lnTo>
                    <a:lnTo>
                      <a:pt x="583" y="165"/>
                    </a:lnTo>
                    <a:lnTo>
                      <a:pt x="583" y="167"/>
                    </a:lnTo>
                    <a:lnTo>
                      <a:pt x="584" y="167"/>
                    </a:lnTo>
                    <a:lnTo>
                      <a:pt x="584" y="167"/>
                    </a:lnTo>
                    <a:lnTo>
                      <a:pt x="584" y="167"/>
                    </a:lnTo>
                    <a:lnTo>
                      <a:pt x="584" y="167"/>
                    </a:lnTo>
                    <a:lnTo>
                      <a:pt x="584" y="167"/>
                    </a:lnTo>
                    <a:lnTo>
                      <a:pt x="586" y="169"/>
                    </a:lnTo>
                    <a:lnTo>
                      <a:pt x="586" y="169"/>
                    </a:lnTo>
                    <a:lnTo>
                      <a:pt x="586" y="169"/>
                    </a:lnTo>
                    <a:lnTo>
                      <a:pt x="586" y="169"/>
                    </a:lnTo>
                    <a:lnTo>
                      <a:pt x="588" y="170"/>
                    </a:lnTo>
                    <a:lnTo>
                      <a:pt x="590" y="172"/>
                    </a:lnTo>
                    <a:lnTo>
                      <a:pt x="592" y="172"/>
                    </a:lnTo>
                    <a:lnTo>
                      <a:pt x="593" y="172"/>
                    </a:lnTo>
                    <a:lnTo>
                      <a:pt x="593" y="172"/>
                    </a:lnTo>
                    <a:lnTo>
                      <a:pt x="593" y="172"/>
                    </a:lnTo>
                    <a:lnTo>
                      <a:pt x="595" y="172"/>
                    </a:lnTo>
                    <a:lnTo>
                      <a:pt x="595" y="172"/>
                    </a:lnTo>
                    <a:lnTo>
                      <a:pt x="597" y="172"/>
                    </a:lnTo>
                    <a:lnTo>
                      <a:pt x="597" y="172"/>
                    </a:lnTo>
                    <a:lnTo>
                      <a:pt x="597" y="172"/>
                    </a:lnTo>
                    <a:lnTo>
                      <a:pt x="599" y="172"/>
                    </a:lnTo>
                    <a:lnTo>
                      <a:pt x="599" y="170"/>
                    </a:lnTo>
                    <a:lnTo>
                      <a:pt x="599" y="170"/>
                    </a:lnTo>
                    <a:lnTo>
                      <a:pt x="599" y="170"/>
                    </a:lnTo>
                    <a:lnTo>
                      <a:pt x="601" y="172"/>
                    </a:lnTo>
                    <a:lnTo>
                      <a:pt x="601" y="172"/>
                    </a:lnTo>
                    <a:lnTo>
                      <a:pt x="602" y="172"/>
                    </a:lnTo>
                    <a:lnTo>
                      <a:pt x="602" y="172"/>
                    </a:lnTo>
                    <a:lnTo>
                      <a:pt x="602" y="172"/>
                    </a:lnTo>
                    <a:lnTo>
                      <a:pt x="602" y="172"/>
                    </a:lnTo>
                    <a:lnTo>
                      <a:pt x="604" y="174"/>
                    </a:lnTo>
                    <a:lnTo>
                      <a:pt x="604" y="174"/>
                    </a:lnTo>
                    <a:lnTo>
                      <a:pt x="606" y="174"/>
                    </a:lnTo>
                    <a:lnTo>
                      <a:pt x="606" y="174"/>
                    </a:lnTo>
                    <a:lnTo>
                      <a:pt x="608" y="174"/>
                    </a:lnTo>
                    <a:lnTo>
                      <a:pt x="608" y="174"/>
                    </a:lnTo>
                    <a:lnTo>
                      <a:pt x="608" y="174"/>
                    </a:lnTo>
                    <a:lnTo>
                      <a:pt x="610" y="172"/>
                    </a:lnTo>
                    <a:lnTo>
                      <a:pt x="610" y="172"/>
                    </a:lnTo>
                    <a:lnTo>
                      <a:pt x="610" y="172"/>
                    </a:lnTo>
                    <a:lnTo>
                      <a:pt x="611" y="174"/>
                    </a:lnTo>
                    <a:lnTo>
                      <a:pt x="611" y="174"/>
                    </a:lnTo>
                    <a:lnTo>
                      <a:pt x="611" y="174"/>
                    </a:lnTo>
                    <a:lnTo>
                      <a:pt x="611" y="174"/>
                    </a:lnTo>
                    <a:lnTo>
                      <a:pt x="611" y="174"/>
                    </a:lnTo>
                    <a:lnTo>
                      <a:pt x="610" y="174"/>
                    </a:lnTo>
                    <a:lnTo>
                      <a:pt x="610" y="176"/>
                    </a:lnTo>
                    <a:lnTo>
                      <a:pt x="610" y="176"/>
                    </a:lnTo>
                    <a:lnTo>
                      <a:pt x="610" y="176"/>
                    </a:lnTo>
                    <a:lnTo>
                      <a:pt x="611" y="176"/>
                    </a:lnTo>
                    <a:lnTo>
                      <a:pt x="611" y="176"/>
                    </a:lnTo>
                    <a:lnTo>
                      <a:pt x="611" y="176"/>
                    </a:lnTo>
                    <a:lnTo>
                      <a:pt x="613" y="176"/>
                    </a:lnTo>
                    <a:lnTo>
                      <a:pt x="613" y="176"/>
                    </a:lnTo>
                    <a:lnTo>
                      <a:pt x="613" y="176"/>
                    </a:lnTo>
                    <a:lnTo>
                      <a:pt x="613" y="176"/>
                    </a:lnTo>
                    <a:lnTo>
                      <a:pt x="613" y="178"/>
                    </a:lnTo>
                    <a:lnTo>
                      <a:pt x="613" y="178"/>
                    </a:lnTo>
                    <a:lnTo>
                      <a:pt x="613" y="178"/>
                    </a:lnTo>
                    <a:lnTo>
                      <a:pt x="613" y="180"/>
                    </a:lnTo>
                    <a:lnTo>
                      <a:pt x="611" y="180"/>
                    </a:lnTo>
                    <a:lnTo>
                      <a:pt x="611" y="180"/>
                    </a:lnTo>
                    <a:lnTo>
                      <a:pt x="611" y="180"/>
                    </a:lnTo>
                    <a:lnTo>
                      <a:pt x="610" y="180"/>
                    </a:lnTo>
                    <a:lnTo>
                      <a:pt x="610" y="181"/>
                    </a:lnTo>
                    <a:lnTo>
                      <a:pt x="610" y="181"/>
                    </a:lnTo>
                    <a:lnTo>
                      <a:pt x="608" y="181"/>
                    </a:lnTo>
                    <a:lnTo>
                      <a:pt x="608" y="181"/>
                    </a:lnTo>
                    <a:lnTo>
                      <a:pt x="608" y="181"/>
                    </a:lnTo>
                    <a:lnTo>
                      <a:pt x="608" y="183"/>
                    </a:lnTo>
                    <a:lnTo>
                      <a:pt x="606" y="183"/>
                    </a:lnTo>
                    <a:lnTo>
                      <a:pt x="606" y="183"/>
                    </a:lnTo>
                    <a:lnTo>
                      <a:pt x="606" y="183"/>
                    </a:lnTo>
                    <a:lnTo>
                      <a:pt x="606" y="183"/>
                    </a:lnTo>
                    <a:lnTo>
                      <a:pt x="606" y="183"/>
                    </a:lnTo>
                    <a:lnTo>
                      <a:pt x="606" y="185"/>
                    </a:lnTo>
                    <a:lnTo>
                      <a:pt x="606" y="185"/>
                    </a:lnTo>
                    <a:lnTo>
                      <a:pt x="606" y="185"/>
                    </a:lnTo>
                    <a:lnTo>
                      <a:pt x="606" y="185"/>
                    </a:lnTo>
                    <a:lnTo>
                      <a:pt x="606" y="185"/>
                    </a:lnTo>
                    <a:lnTo>
                      <a:pt x="608" y="187"/>
                    </a:lnTo>
                    <a:lnTo>
                      <a:pt x="608" y="187"/>
                    </a:lnTo>
                    <a:lnTo>
                      <a:pt x="608" y="189"/>
                    </a:lnTo>
                    <a:lnTo>
                      <a:pt x="608" y="189"/>
                    </a:lnTo>
                    <a:lnTo>
                      <a:pt x="608" y="189"/>
                    </a:lnTo>
                    <a:lnTo>
                      <a:pt x="608" y="190"/>
                    </a:lnTo>
                    <a:lnTo>
                      <a:pt x="610" y="190"/>
                    </a:lnTo>
                    <a:lnTo>
                      <a:pt x="610" y="190"/>
                    </a:lnTo>
                    <a:lnTo>
                      <a:pt x="610" y="190"/>
                    </a:lnTo>
                    <a:lnTo>
                      <a:pt x="610" y="190"/>
                    </a:lnTo>
                    <a:lnTo>
                      <a:pt x="611" y="192"/>
                    </a:lnTo>
                    <a:lnTo>
                      <a:pt x="611" y="192"/>
                    </a:lnTo>
                    <a:lnTo>
                      <a:pt x="613" y="192"/>
                    </a:lnTo>
                    <a:lnTo>
                      <a:pt x="613" y="192"/>
                    </a:lnTo>
                    <a:lnTo>
                      <a:pt x="613" y="192"/>
                    </a:lnTo>
                    <a:lnTo>
                      <a:pt x="613" y="192"/>
                    </a:lnTo>
                    <a:lnTo>
                      <a:pt x="613" y="192"/>
                    </a:lnTo>
                    <a:lnTo>
                      <a:pt x="615" y="194"/>
                    </a:lnTo>
                    <a:lnTo>
                      <a:pt x="615" y="194"/>
                    </a:lnTo>
                    <a:lnTo>
                      <a:pt x="615" y="194"/>
                    </a:lnTo>
                    <a:lnTo>
                      <a:pt x="615" y="194"/>
                    </a:lnTo>
                    <a:lnTo>
                      <a:pt x="615" y="196"/>
                    </a:lnTo>
                    <a:lnTo>
                      <a:pt x="615" y="196"/>
                    </a:lnTo>
                    <a:lnTo>
                      <a:pt x="615" y="196"/>
                    </a:lnTo>
                    <a:lnTo>
                      <a:pt x="613" y="198"/>
                    </a:lnTo>
                    <a:lnTo>
                      <a:pt x="613" y="198"/>
                    </a:lnTo>
                    <a:lnTo>
                      <a:pt x="613" y="199"/>
                    </a:lnTo>
                    <a:lnTo>
                      <a:pt x="613" y="199"/>
                    </a:lnTo>
                    <a:lnTo>
                      <a:pt x="613" y="199"/>
                    </a:lnTo>
                    <a:lnTo>
                      <a:pt x="613" y="201"/>
                    </a:lnTo>
                    <a:lnTo>
                      <a:pt x="617" y="201"/>
                    </a:lnTo>
                    <a:lnTo>
                      <a:pt x="617" y="201"/>
                    </a:lnTo>
                    <a:lnTo>
                      <a:pt x="619" y="203"/>
                    </a:lnTo>
                    <a:lnTo>
                      <a:pt x="619" y="203"/>
                    </a:lnTo>
                    <a:lnTo>
                      <a:pt x="619" y="203"/>
                    </a:lnTo>
                    <a:lnTo>
                      <a:pt x="621" y="203"/>
                    </a:lnTo>
                    <a:lnTo>
                      <a:pt x="622" y="203"/>
                    </a:lnTo>
                    <a:lnTo>
                      <a:pt x="622" y="203"/>
                    </a:lnTo>
                    <a:lnTo>
                      <a:pt x="622" y="203"/>
                    </a:lnTo>
                    <a:lnTo>
                      <a:pt x="624" y="203"/>
                    </a:lnTo>
                    <a:lnTo>
                      <a:pt x="624" y="203"/>
                    </a:lnTo>
                    <a:lnTo>
                      <a:pt x="624" y="203"/>
                    </a:lnTo>
                    <a:lnTo>
                      <a:pt x="626" y="205"/>
                    </a:lnTo>
                    <a:lnTo>
                      <a:pt x="626" y="205"/>
                    </a:lnTo>
                    <a:lnTo>
                      <a:pt x="628" y="205"/>
                    </a:lnTo>
                    <a:lnTo>
                      <a:pt x="628" y="205"/>
                    </a:lnTo>
                    <a:lnTo>
                      <a:pt x="628" y="205"/>
                    </a:lnTo>
                    <a:lnTo>
                      <a:pt x="630" y="207"/>
                    </a:lnTo>
                    <a:lnTo>
                      <a:pt x="631" y="208"/>
                    </a:lnTo>
                    <a:lnTo>
                      <a:pt x="631" y="208"/>
                    </a:lnTo>
                    <a:lnTo>
                      <a:pt x="631" y="208"/>
                    </a:lnTo>
                    <a:lnTo>
                      <a:pt x="631" y="208"/>
                    </a:lnTo>
                    <a:lnTo>
                      <a:pt x="631" y="210"/>
                    </a:lnTo>
                    <a:lnTo>
                      <a:pt x="631" y="210"/>
                    </a:lnTo>
                    <a:lnTo>
                      <a:pt x="631" y="210"/>
                    </a:lnTo>
                    <a:lnTo>
                      <a:pt x="631" y="212"/>
                    </a:lnTo>
                    <a:lnTo>
                      <a:pt x="631" y="212"/>
                    </a:lnTo>
                    <a:lnTo>
                      <a:pt x="631" y="212"/>
                    </a:lnTo>
                    <a:lnTo>
                      <a:pt x="631" y="214"/>
                    </a:lnTo>
                    <a:lnTo>
                      <a:pt x="631" y="214"/>
                    </a:lnTo>
                    <a:lnTo>
                      <a:pt x="631" y="216"/>
                    </a:lnTo>
                    <a:lnTo>
                      <a:pt x="631" y="216"/>
                    </a:lnTo>
                    <a:lnTo>
                      <a:pt x="630" y="218"/>
                    </a:lnTo>
                    <a:lnTo>
                      <a:pt x="630" y="219"/>
                    </a:lnTo>
                    <a:lnTo>
                      <a:pt x="631" y="221"/>
                    </a:lnTo>
                    <a:lnTo>
                      <a:pt x="631" y="223"/>
                    </a:lnTo>
                    <a:lnTo>
                      <a:pt x="631" y="223"/>
                    </a:lnTo>
                    <a:lnTo>
                      <a:pt x="631" y="225"/>
                    </a:lnTo>
                    <a:lnTo>
                      <a:pt x="631" y="225"/>
                    </a:lnTo>
                    <a:lnTo>
                      <a:pt x="631" y="225"/>
                    </a:lnTo>
                    <a:lnTo>
                      <a:pt x="631" y="227"/>
                    </a:lnTo>
                    <a:lnTo>
                      <a:pt x="631" y="228"/>
                    </a:lnTo>
                    <a:lnTo>
                      <a:pt x="631" y="230"/>
                    </a:lnTo>
                    <a:lnTo>
                      <a:pt x="631" y="230"/>
                    </a:lnTo>
                    <a:lnTo>
                      <a:pt x="631" y="230"/>
                    </a:lnTo>
                    <a:lnTo>
                      <a:pt x="631" y="232"/>
                    </a:lnTo>
                    <a:lnTo>
                      <a:pt x="633" y="232"/>
                    </a:lnTo>
                    <a:lnTo>
                      <a:pt x="633" y="234"/>
                    </a:lnTo>
                    <a:lnTo>
                      <a:pt x="633" y="234"/>
                    </a:lnTo>
                    <a:lnTo>
                      <a:pt x="635" y="236"/>
                    </a:lnTo>
                    <a:lnTo>
                      <a:pt x="637" y="236"/>
                    </a:lnTo>
                    <a:lnTo>
                      <a:pt x="637" y="237"/>
                    </a:lnTo>
                    <a:lnTo>
                      <a:pt x="637" y="239"/>
                    </a:lnTo>
                    <a:lnTo>
                      <a:pt x="639" y="239"/>
                    </a:lnTo>
                    <a:lnTo>
                      <a:pt x="639" y="239"/>
                    </a:lnTo>
                    <a:lnTo>
                      <a:pt x="639" y="241"/>
                    </a:lnTo>
                    <a:lnTo>
                      <a:pt x="639" y="241"/>
                    </a:lnTo>
                    <a:lnTo>
                      <a:pt x="640" y="241"/>
                    </a:lnTo>
                    <a:lnTo>
                      <a:pt x="640" y="241"/>
                    </a:lnTo>
                    <a:lnTo>
                      <a:pt x="640" y="243"/>
                    </a:lnTo>
                    <a:lnTo>
                      <a:pt x="640" y="243"/>
                    </a:lnTo>
                    <a:lnTo>
                      <a:pt x="642" y="243"/>
                    </a:lnTo>
                    <a:lnTo>
                      <a:pt x="642" y="243"/>
                    </a:lnTo>
                    <a:lnTo>
                      <a:pt x="644" y="243"/>
                    </a:lnTo>
                    <a:lnTo>
                      <a:pt x="646" y="243"/>
                    </a:lnTo>
                    <a:lnTo>
                      <a:pt x="648" y="243"/>
                    </a:lnTo>
                    <a:lnTo>
                      <a:pt x="649" y="243"/>
                    </a:lnTo>
                    <a:lnTo>
                      <a:pt x="649" y="243"/>
                    </a:lnTo>
                    <a:lnTo>
                      <a:pt x="651" y="241"/>
                    </a:lnTo>
                    <a:lnTo>
                      <a:pt x="651" y="241"/>
                    </a:lnTo>
                    <a:lnTo>
                      <a:pt x="653" y="241"/>
                    </a:lnTo>
                    <a:lnTo>
                      <a:pt x="653" y="241"/>
                    </a:lnTo>
                    <a:lnTo>
                      <a:pt x="653" y="241"/>
                    </a:lnTo>
                    <a:lnTo>
                      <a:pt x="653" y="239"/>
                    </a:lnTo>
                    <a:lnTo>
                      <a:pt x="655" y="239"/>
                    </a:lnTo>
                    <a:lnTo>
                      <a:pt x="655" y="239"/>
                    </a:lnTo>
                    <a:lnTo>
                      <a:pt x="657" y="239"/>
                    </a:lnTo>
                    <a:lnTo>
                      <a:pt x="657" y="239"/>
                    </a:lnTo>
                    <a:lnTo>
                      <a:pt x="657" y="237"/>
                    </a:lnTo>
                    <a:lnTo>
                      <a:pt x="657" y="236"/>
                    </a:lnTo>
                    <a:lnTo>
                      <a:pt x="657" y="236"/>
                    </a:lnTo>
                    <a:lnTo>
                      <a:pt x="659" y="234"/>
                    </a:lnTo>
                    <a:lnTo>
                      <a:pt x="659" y="232"/>
                    </a:lnTo>
                    <a:lnTo>
                      <a:pt x="659" y="232"/>
                    </a:lnTo>
                    <a:lnTo>
                      <a:pt x="659" y="232"/>
                    </a:lnTo>
                    <a:lnTo>
                      <a:pt x="659" y="230"/>
                    </a:lnTo>
                    <a:lnTo>
                      <a:pt x="659" y="230"/>
                    </a:lnTo>
                    <a:lnTo>
                      <a:pt x="659" y="228"/>
                    </a:lnTo>
                    <a:lnTo>
                      <a:pt x="659" y="228"/>
                    </a:lnTo>
                    <a:lnTo>
                      <a:pt x="660" y="228"/>
                    </a:lnTo>
                    <a:lnTo>
                      <a:pt x="660" y="228"/>
                    </a:lnTo>
                    <a:lnTo>
                      <a:pt x="660" y="228"/>
                    </a:lnTo>
                    <a:lnTo>
                      <a:pt x="662" y="227"/>
                    </a:lnTo>
                    <a:lnTo>
                      <a:pt x="662" y="227"/>
                    </a:lnTo>
                    <a:lnTo>
                      <a:pt x="662" y="227"/>
                    </a:lnTo>
                    <a:lnTo>
                      <a:pt x="662" y="227"/>
                    </a:lnTo>
                    <a:lnTo>
                      <a:pt x="664" y="227"/>
                    </a:lnTo>
                    <a:lnTo>
                      <a:pt x="664" y="227"/>
                    </a:lnTo>
                    <a:lnTo>
                      <a:pt x="666" y="227"/>
                    </a:lnTo>
                    <a:lnTo>
                      <a:pt x="668" y="227"/>
                    </a:lnTo>
                    <a:lnTo>
                      <a:pt x="668" y="227"/>
                    </a:lnTo>
                    <a:lnTo>
                      <a:pt x="669" y="225"/>
                    </a:lnTo>
                    <a:lnTo>
                      <a:pt x="669" y="225"/>
                    </a:lnTo>
                    <a:lnTo>
                      <a:pt x="671" y="225"/>
                    </a:lnTo>
                    <a:lnTo>
                      <a:pt x="673" y="225"/>
                    </a:lnTo>
                    <a:lnTo>
                      <a:pt x="675" y="223"/>
                    </a:lnTo>
                    <a:lnTo>
                      <a:pt x="675" y="223"/>
                    </a:lnTo>
                    <a:lnTo>
                      <a:pt x="675" y="223"/>
                    </a:lnTo>
                    <a:lnTo>
                      <a:pt x="677" y="223"/>
                    </a:lnTo>
                    <a:lnTo>
                      <a:pt x="675" y="219"/>
                    </a:lnTo>
                    <a:lnTo>
                      <a:pt x="675" y="216"/>
                    </a:lnTo>
                    <a:lnTo>
                      <a:pt x="675" y="216"/>
                    </a:lnTo>
                    <a:lnTo>
                      <a:pt x="675" y="216"/>
                    </a:lnTo>
                    <a:lnTo>
                      <a:pt x="677" y="216"/>
                    </a:lnTo>
                    <a:lnTo>
                      <a:pt x="677" y="216"/>
                    </a:lnTo>
                    <a:lnTo>
                      <a:pt x="677" y="216"/>
                    </a:lnTo>
                    <a:lnTo>
                      <a:pt x="678" y="216"/>
                    </a:lnTo>
                    <a:lnTo>
                      <a:pt x="678" y="216"/>
                    </a:lnTo>
                    <a:lnTo>
                      <a:pt x="680" y="216"/>
                    </a:lnTo>
                    <a:lnTo>
                      <a:pt x="680" y="216"/>
                    </a:lnTo>
                    <a:lnTo>
                      <a:pt x="680" y="216"/>
                    </a:lnTo>
                    <a:lnTo>
                      <a:pt x="680" y="214"/>
                    </a:lnTo>
                    <a:lnTo>
                      <a:pt x="682" y="214"/>
                    </a:lnTo>
                    <a:lnTo>
                      <a:pt x="682" y="214"/>
                    </a:lnTo>
                    <a:lnTo>
                      <a:pt x="682" y="214"/>
                    </a:lnTo>
                    <a:lnTo>
                      <a:pt x="682" y="214"/>
                    </a:lnTo>
                    <a:lnTo>
                      <a:pt x="684" y="214"/>
                    </a:lnTo>
                    <a:lnTo>
                      <a:pt x="684" y="212"/>
                    </a:lnTo>
                    <a:lnTo>
                      <a:pt x="686" y="212"/>
                    </a:lnTo>
                    <a:lnTo>
                      <a:pt x="686" y="212"/>
                    </a:lnTo>
                    <a:lnTo>
                      <a:pt x="686" y="212"/>
                    </a:lnTo>
                    <a:lnTo>
                      <a:pt x="687" y="212"/>
                    </a:lnTo>
                    <a:lnTo>
                      <a:pt x="687" y="212"/>
                    </a:lnTo>
                    <a:lnTo>
                      <a:pt x="687" y="210"/>
                    </a:lnTo>
                    <a:lnTo>
                      <a:pt x="689" y="210"/>
                    </a:lnTo>
                    <a:lnTo>
                      <a:pt x="689" y="210"/>
                    </a:lnTo>
                    <a:lnTo>
                      <a:pt x="689" y="208"/>
                    </a:lnTo>
                    <a:lnTo>
                      <a:pt x="689" y="208"/>
                    </a:lnTo>
                    <a:lnTo>
                      <a:pt x="689" y="208"/>
                    </a:lnTo>
                    <a:lnTo>
                      <a:pt x="687" y="208"/>
                    </a:lnTo>
                    <a:lnTo>
                      <a:pt x="686" y="207"/>
                    </a:lnTo>
                    <a:lnTo>
                      <a:pt x="684" y="207"/>
                    </a:lnTo>
                    <a:lnTo>
                      <a:pt x="684" y="207"/>
                    </a:lnTo>
                    <a:lnTo>
                      <a:pt x="684" y="205"/>
                    </a:lnTo>
                    <a:lnTo>
                      <a:pt x="684" y="205"/>
                    </a:lnTo>
                    <a:lnTo>
                      <a:pt x="684" y="205"/>
                    </a:lnTo>
                    <a:lnTo>
                      <a:pt x="684" y="203"/>
                    </a:lnTo>
                    <a:lnTo>
                      <a:pt x="686" y="201"/>
                    </a:lnTo>
                    <a:lnTo>
                      <a:pt x="686" y="201"/>
                    </a:lnTo>
                    <a:lnTo>
                      <a:pt x="686" y="199"/>
                    </a:lnTo>
                    <a:lnTo>
                      <a:pt x="686" y="199"/>
                    </a:lnTo>
                    <a:lnTo>
                      <a:pt x="686" y="198"/>
                    </a:lnTo>
                    <a:lnTo>
                      <a:pt x="687" y="198"/>
                    </a:lnTo>
                    <a:lnTo>
                      <a:pt x="687" y="198"/>
                    </a:lnTo>
                    <a:lnTo>
                      <a:pt x="687" y="198"/>
                    </a:lnTo>
                    <a:lnTo>
                      <a:pt x="687" y="196"/>
                    </a:lnTo>
                    <a:lnTo>
                      <a:pt x="687" y="196"/>
                    </a:lnTo>
                    <a:lnTo>
                      <a:pt x="689" y="196"/>
                    </a:lnTo>
                    <a:lnTo>
                      <a:pt x="689" y="196"/>
                    </a:lnTo>
                    <a:lnTo>
                      <a:pt x="689" y="194"/>
                    </a:lnTo>
                    <a:lnTo>
                      <a:pt x="689" y="194"/>
                    </a:lnTo>
                    <a:lnTo>
                      <a:pt x="691" y="194"/>
                    </a:lnTo>
                    <a:lnTo>
                      <a:pt x="693" y="194"/>
                    </a:lnTo>
                    <a:lnTo>
                      <a:pt x="693" y="194"/>
                    </a:lnTo>
                    <a:lnTo>
                      <a:pt x="695" y="192"/>
                    </a:lnTo>
                    <a:lnTo>
                      <a:pt x="696" y="192"/>
                    </a:lnTo>
                    <a:lnTo>
                      <a:pt x="696" y="192"/>
                    </a:lnTo>
                    <a:lnTo>
                      <a:pt x="698" y="192"/>
                    </a:lnTo>
                    <a:lnTo>
                      <a:pt x="698" y="192"/>
                    </a:lnTo>
                    <a:lnTo>
                      <a:pt x="698" y="192"/>
                    </a:lnTo>
                    <a:lnTo>
                      <a:pt x="696" y="192"/>
                    </a:lnTo>
                    <a:lnTo>
                      <a:pt x="696" y="194"/>
                    </a:lnTo>
                    <a:lnTo>
                      <a:pt x="696" y="194"/>
                    </a:lnTo>
                    <a:lnTo>
                      <a:pt x="696" y="194"/>
                    </a:lnTo>
                    <a:lnTo>
                      <a:pt x="698" y="194"/>
                    </a:lnTo>
                    <a:lnTo>
                      <a:pt x="698" y="196"/>
                    </a:lnTo>
                    <a:lnTo>
                      <a:pt x="700" y="196"/>
                    </a:lnTo>
                    <a:lnTo>
                      <a:pt x="700" y="196"/>
                    </a:lnTo>
                    <a:lnTo>
                      <a:pt x="702" y="196"/>
                    </a:lnTo>
                    <a:lnTo>
                      <a:pt x="702" y="196"/>
                    </a:lnTo>
                    <a:lnTo>
                      <a:pt x="704" y="196"/>
                    </a:lnTo>
                    <a:lnTo>
                      <a:pt x="704" y="196"/>
                    </a:lnTo>
                    <a:lnTo>
                      <a:pt x="704" y="196"/>
                    </a:lnTo>
                    <a:lnTo>
                      <a:pt x="706" y="198"/>
                    </a:lnTo>
                    <a:lnTo>
                      <a:pt x="706" y="198"/>
                    </a:lnTo>
                    <a:lnTo>
                      <a:pt x="706" y="198"/>
                    </a:lnTo>
                    <a:lnTo>
                      <a:pt x="707" y="198"/>
                    </a:lnTo>
                    <a:lnTo>
                      <a:pt x="707" y="199"/>
                    </a:lnTo>
                    <a:lnTo>
                      <a:pt x="709" y="199"/>
                    </a:lnTo>
                    <a:lnTo>
                      <a:pt x="709" y="199"/>
                    </a:lnTo>
                    <a:lnTo>
                      <a:pt x="711" y="201"/>
                    </a:lnTo>
                    <a:lnTo>
                      <a:pt x="711" y="201"/>
                    </a:lnTo>
                    <a:lnTo>
                      <a:pt x="711" y="201"/>
                    </a:lnTo>
                    <a:lnTo>
                      <a:pt x="713" y="201"/>
                    </a:lnTo>
                    <a:lnTo>
                      <a:pt x="713" y="203"/>
                    </a:lnTo>
                    <a:lnTo>
                      <a:pt x="713" y="203"/>
                    </a:lnTo>
                    <a:lnTo>
                      <a:pt x="713" y="203"/>
                    </a:lnTo>
                    <a:lnTo>
                      <a:pt x="713" y="203"/>
                    </a:lnTo>
                    <a:lnTo>
                      <a:pt x="713" y="205"/>
                    </a:lnTo>
                    <a:lnTo>
                      <a:pt x="715" y="205"/>
                    </a:lnTo>
                    <a:lnTo>
                      <a:pt x="715" y="205"/>
                    </a:lnTo>
                    <a:lnTo>
                      <a:pt x="715" y="207"/>
                    </a:lnTo>
                    <a:lnTo>
                      <a:pt x="715" y="207"/>
                    </a:lnTo>
                    <a:lnTo>
                      <a:pt x="715" y="208"/>
                    </a:lnTo>
                    <a:lnTo>
                      <a:pt x="715" y="210"/>
                    </a:lnTo>
                    <a:lnTo>
                      <a:pt x="715" y="212"/>
                    </a:lnTo>
                    <a:lnTo>
                      <a:pt x="713" y="212"/>
                    </a:lnTo>
                    <a:lnTo>
                      <a:pt x="713" y="212"/>
                    </a:lnTo>
                    <a:lnTo>
                      <a:pt x="713" y="212"/>
                    </a:lnTo>
                    <a:lnTo>
                      <a:pt x="713" y="212"/>
                    </a:lnTo>
                    <a:lnTo>
                      <a:pt x="713" y="212"/>
                    </a:lnTo>
                    <a:lnTo>
                      <a:pt x="713" y="214"/>
                    </a:lnTo>
                    <a:lnTo>
                      <a:pt x="713" y="214"/>
                    </a:lnTo>
                    <a:lnTo>
                      <a:pt x="713" y="214"/>
                    </a:lnTo>
                    <a:lnTo>
                      <a:pt x="713" y="214"/>
                    </a:lnTo>
                    <a:lnTo>
                      <a:pt x="713" y="214"/>
                    </a:lnTo>
                    <a:lnTo>
                      <a:pt x="713" y="214"/>
                    </a:lnTo>
                    <a:lnTo>
                      <a:pt x="713" y="214"/>
                    </a:lnTo>
                    <a:lnTo>
                      <a:pt x="713" y="216"/>
                    </a:lnTo>
                    <a:lnTo>
                      <a:pt x="713" y="216"/>
                    </a:lnTo>
                    <a:lnTo>
                      <a:pt x="715" y="218"/>
                    </a:lnTo>
                    <a:lnTo>
                      <a:pt x="715" y="218"/>
                    </a:lnTo>
                    <a:lnTo>
                      <a:pt x="715" y="218"/>
                    </a:lnTo>
                    <a:lnTo>
                      <a:pt x="715" y="219"/>
                    </a:lnTo>
                    <a:lnTo>
                      <a:pt x="715" y="221"/>
                    </a:lnTo>
                    <a:lnTo>
                      <a:pt x="715" y="221"/>
                    </a:lnTo>
                    <a:lnTo>
                      <a:pt x="716" y="221"/>
                    </a:lnTo>
                    <a:lnTo>
                      <a:pt x="716" y="221"/>
                    </a:lnTo>
                    <a:lnTo>
                      <a:pt x="716" y="221"/>
                    </a:lnTo>
                    <a:lnTo>
                      <a:pt x="716" y="221"/>
                    </a:lnTo>
                    <a:lnTo>
                      <a:pt x="718" y="221"/>
                    </a:lnTo>
                    <a:lnTo>
                      <a:pt x="718" y="223"/>
                    </a:lnTo>
                    <a:lnTo>
                      <a:pt x="718" y="223"/>
                    </a:lnTo>
                    <a:lnTo>
                      <a:pt x="718" y="223"/>
                    </a:lnTo>
                    <a:lnTo>
                      <a:pt x="720" y="223"/>
                    </a:lnTo>
                    <a:lnTo>
                      <a:pt x="720" y="223"/>
                    </a:lnTo>
                    <a:lnTo>
                      <a:pt x="720" y="223"/>
                    </a:lnTo>
                    <a:lnTo>
                      <a:pt x="722" y="223"/>
                    </a:lnTo>
                    <a:lnTo>
                      <a:pt x="722" y="223"/>
                    </a:lnTo>
                    <a:lnTo>
                      <a:pt x="722" y="225"/>
                    </a:lnTo>
                    <a:lnTo>
                      <a:pt x="724" y="225"/>
                    </a:lnTo>
                    <a:lnTo>
                      <a:pt x="724" y="225"/>
                    </a:lnTo>
                    <a:lnTo>
                      <a:pt x="724" y="227"/>
                    </a:lnTo>
                    <a:lnTo>
                      <a:pt x="724" y="227"/>
                    </a:lnTo>
                    <a:lnTo>
                      <a:pt x="725" y="227"/>
                    </a:lnTo>
                    <a:lnTo>
                      <a:pt x="725" y="227"/>
                    </a:lnTo>
                    <a:lnTo>
                      <a:pt x="725" y="227"/>
                    </a:lnTo>
                    <a:lnTo>
                      <a:pt x="727" y="227"/>
                    </a:lnTo>
                    <a:lnTo>
                      <a:pt x="727" y="227"/>
                    </a:lnTo>
                    <a:lnTo>
                      <a:pt x="727" y="228"/>
                    </a:lnTo>
                    <a:lnTo>
                      <a:pt x="729" y="228"/>
                    </a:lnTo>
                    <a:lnTo>
                      <a:pt x="729" y="230"/>
                    </a:lnTo>
                    <a:lnTo>
                      <a:pt x="729" y="230"/>
                    </a:lnTo>
                    <a:lnTo>
                      <a:pt x="729" y="232"/>
                    </a:lnTo>
                    <a:lnTo>
                      <a:pt x="729" y="232"/>
                    </a:lnTo>
                    <a:lnTo>
                      <a:pt x="729" y="232"/>
                    </a:lnTo>
                    <a:lnTo>
                      <a:pt x="729" y="232"/>
                    </a:lnTo>
                    <a:lnTo>
                      <a:pt x="729" y="232"/>
                    </a:lnTo>
                    <a:lnTo>
                      <a:pt x="729" y="232"/>
                    </a:lnTo>
                    <a:lnTo>
                      <a:pt x="729" y="232"/>
                    </a:lnTo>
                    <a:lnTo>
                      <a:pt x="729" y="234"/>
                    </a:lnTo>
                    <a:lnTo>
                      <a:pt x="729" y="234"/>
                    </a:lnTo>
                    <a:lnTo>
                      <a:pt x="727" y="234"/>
                    </a:lnTo>
                    <a:lnTo>
                      <a:pt x="727" y="234"/>
                    </a:lnTo>
                    <a:lnTo>
                      <a:pt x="727" y="236"/>
                    </a:lnTo>
                    <a:lnTo>
                      <a:pt x="727" y="236"/>
                    </a:lnTo>
                    <a:lnTo>
                      <a:pt x="727" y="236"/>
                    </a:lnTo>
                    <a:lnTo>
                      <a:pt x="727" y="236"/>
                    </a:lnTo>
                    <a:lnTo>
                      <a:pt x="727" y="236"/>
                    </a:lnTo>
                    <a:lnTo>
                      <a:pt x="727" y="236"/>
                    </a:lnTo>
                    <a:lnTo>
                      <a:pt x="727" y="237"/>
                    </a:lnTo>
                    <a:lnTo>
                      <a:pt x="727" y="237"/>
                    </a:lnTo>
                    <a:lnTo>
                      <a:pt x="727" y="237"/>
                    </a:lnTo>
                    <a:lnTo>
                      <a:pt x="727" y="237"/>
                    </a:lnTo>
                    <a:lnTo>
                      <a:pt x="727" y="237"/>
                    </a:lnTo>
                    <a:lnTo>
                      <a:pt x="727" y="237"/>
                    </a:lnTo>
                    <a:lnTo>
                      <a:pt x="727" y="239"/>
                    </a:lnTo>
                    <a:lnTo>
                      <a:pt x="729" y="239"/>
                    </a:lnTo>
                    <a:lnTo>
                      <a:pt x="729" y="239"/>
                    </a:lnTo>
                    <a:lnTo>
                      <a:pt x="729" y="239"/>
                    </a:lnTo>
                    <a:lnTo>
                      <a:pt x="729" y="241"/>
                    </a:lnTo>
                    <a:lnTo>
                      <a:pt x="729" y="241"/>
                    </a:lnTo>
                    <a:lnTo>
                      <a:pt x="731" y="241"/>
                    </a:lnTo>
                    <a:lnTo>
                      <a:pt x="731" y="243"/>
                    </a:lnTo>
                    <a:lnTo>
                      <a:pt x="731" y="243"/>
                    </a:lnTo>
                    <a:lnTo>
                      <a:pt x="733" y="243"/>
                    </a:lnTo>
                    <a:lnTo>
                      <a:pt x="733" y="243"/>
                    </a:lnTo>
                    <a:lnTo>
                      <a:pt x="733" y="243"/>
                    </a:lnTo>
                    <a:lnTo>
                      <a:pt x="734" y="243"/>
                    </a:lnTo>
                    <a:lnTo>
                      <a:pt x="734" y="243"/>
                    </a:lnTo>
                    <a:lnTo>
                      <a:pt x="734" y="243"/>
                    </a:lnTo>
                    <a:lnTo>
                      <a:pt x="738" y="243"/>
                    </a:lnTo>
                    <a:lnTo>
                      <a:pt x="738" y="243"/>
                    </a:lnTo>
                    <a:lnTo>
                      <a:pt x="738" y="241"/>
                    </a:lnTo>
                    <a:lnTo>
                      <a:pt x="740" y="241"/>
                    </a:lnTo>
                    <a:lnTo>
                      <a:pt x="740" y="241"/>
                    </a:lnTo>
                    <a:lnTo>
                      <a:pt x="742" y="241"/>
                    </a:lnTo>
                    <a:lnTo>
                      <a:pt x="742" y="241"/>
                    </a:lnTo>
                    <a:lnTo>
                      <a:pt x="742" y="241"/>
                    </a:lnTo>
                    <a:lnTo>
                      <a:pt x="744" y="241"/>
                    </a:lnTo>
                    <a:lnTo>
                      <a:pt x="744" y="241"/>
                    </a:lnTo>
                    <a:lnTo>
                      <a:pt x="745" y="243"/>
                    </a:lnTo>
                    <a:lnTo>
                      <a:pt x="745" y="243"/>
                    </a:lnTo>
                    <a:lnTo>
                      <a:pt x="747" y="243"/>
                    </a:lnTo>
                    <a:lnTo>
                      <a:pt x="749" y="243"/>
                    </a:lnTo>
                    <a:lnTo>
                      <a:pt x="749" y="243"/>
                    </a:lnTo>
                    <a:lnTo>
                      <a:pt x="753" y="243"/>
                    </a:lnTo>
                    <a:lnTo>
                      <a:pt x="754" y="245"/>
                    </a:lnTo>
                    <a:lnTo>
                      <a:pt x="754" y="246"/>
                    </a:lnTo>
                    <a:lnTo>
                      <a:pt x="754" y="246"/>
                    </a:lnTo>
                    <a:lnTo>
                      <a:pt x="754" y="246"/>
                    </a:lnTo>
                    <a:lnTo>
                      <a:pt x="756" y="246"/>
                    </a:lnTo>
                    <a:lnTo>
                      <a:pt x="756" y="246"/>
                    </a:lnTo>
                    <a:lnTo>
                      <a:pt x="756" y="246"/>
                    </a:lnTo>
                    <a:lnTo>
                      <a:pt x="756" y="246"/>
                    </a:lnTo>
                    <a:lnTo>
                      <a:pt x="758" y="246"/>
                    </a:lnTo>
                    <a:lnTo>
                      <a:pt x="758" y="246"/>
                    </a:lnTo>
                    <a:lnTo>
                      <a:pt x="758" y="246"/>
                    </a:lnTo>
                    <a:lnTo>
                      <a:pt x="758" y="246"/>
                    </a:lnTo>
                    <a:lnTo>
                      <a:pt x="758" y="246"/>
                    </a:lnTo>
                    <a:lnTo>
                      <a:pt x="760" y="245"/>
                    </a:lnTo>
                    <a:lnTo>
                      <a:pt x="760" y="245"/>
                    </a:lnTo>
                    <a:lnTo>
                      <a:pt x="758" y="245"/>
                    </a:lnTo>
                    <a:lnTo>
                      <a:pt x="758" y="245"/>
                    </a:lnTo>
                    <a:lnTo>
                      <a:pt x="758" y="245"/>
                    </a:lnTo>
                    <a:lnTo>
                      <a:pt x="758" y="243"/>
                    </a:lnTo>
                    <a:lnTo>
                      <a:pt x="760" y="243"/>
                    </a:lnTo>
                    <a:lnTo>
                      <a:pt x="760" y="243"/>
                    </a:lnTo>
                    <a:lnTo>
                      <a:pt x="760" y="243"/>
                    </a:lnTo>
                    <a:lnTo>
                      <a:pt x="760" y="243"/>
                    </a:lnTo>
                    <a:lnTo>
                      <a:pt x="762" y="243"/>
                    </a:lnTo>
                    <a:lnTo>
                      <a:pt x="762" y="243"/>
                    </a:lnTo>
                    <a:lnTo>
                      <a:pt x="763" y="243"/>
                    </a:lnTo>
                    <a:lnTo>
                      <a:pt x="763" y="243"/>
                    </a:lnTo>
                    <a:lnTo>
                      <a:pt x="763" y="243"/>
                    </a:lnTo>
                    <a:lnTo>
                      <a:pt x="765" y="243"/>
                    </a:lnTo>
                    <a:lnTo>
                      <a:pt x="767" y="243"/>
                    </a:lnTo>
                    <a:lnTo>
                      <a:pt x="767" y="243"/>
                    </a:lnTo>
                    <a:lnTo>
                      <a:pt x="767" y="243"/>
                    </a:lnTo>
                    <a:lnTo>
                      <a:pt x="769" y="245"/>
                    </a:lnTo>
                    <a:lnTo>
                      <a:pt x="771" y="245"/>
                    </a:lnTo>
                    <a:lnTo>
                      <a:pt x="772" y="245"/>
                    </a:lnTo>
                    <a:lnTo>
                      <a:pt x="772" y="245"/>
                    </a:lnTo>
                    <a:lnTo>
                      <a:pt x="772" y="246"/>
                    </a:lnTo>
                    <a:lnTo>
                      <a:pt x="774" y="246"/>
                    </a:lnTo>
                    <a:lnTo>
                      <a:pt x="776" y="246"/>
                    </a:lnTo>
                    <a:lnTo>
                      <a:pt x="776" y="246"/>
                    </a:lnTo>
                    <a:lnTo>
                      <a:pt x="776" y="246"/>
                    </a:lnTo>
                    <a:lnTo>
                      <a:pt x="776" y="246"/>
                    </a:lnTo>
                    <a:lnTo>
                      <a:pt x="778" y="246"/>
                    </a:lnTo>
                    <a:lnTo>
                      <a:pt x="780" y="248"/>
                    </a:lnTo>
                    <a:lnTo>
                      <a:pt x="780" y="248"/>
                    </a:lnTo>
                    <a:lnTo>
                      <a:pt x="781" y="248"/>
                    </a:lnTo>
                    <a:lnTo>
                      <a:pt x="783" y="248"/>
                    </a:lnTo>
                    <a:lnTo>
                      <a:pt x="783" y="248"/>
                    </a:lnTo>
                    <a:lnTo>
                      <a:pt x="785" y="248"/>
                    </a:lnTo>
                    <a:lnTo>
                      <a:pt x="785" y="248"/>
                    </a:lnTo>
                    <a:lnTo>
                      <a:pt x="785" y="248"/>
                    </a:lnTo>
                    <a:lnTo>
                      <a:pt x="785" y="248"/>
                    </a:lnTo>
                    <a:lnTo>
                      <a:pt x="785" y="248"/>
                    </a:lnTo>
                    <a:lnTo>
                      <a:pt x="783" y="248"/>
                    </a:lnTo>
                    <a:lnTo>
                      <a:pt x="783" y="248"/>
                    </a:lnTo>
                    <a:lnTo>
                      <a:pt x="783" y="248"/>
                    </a:lnTo>
                    <a:lnTo>
                      <a:pt x="783" y="248"/>
                    </a:lnTo>
                    <a:lnTo>
                      <a:pt x="783" y="250"/>
                    </a:lnTo>
                    <a:lnTo>
                      <a:pt x="783" y="250"/>
                    </a:lnTo>
                    <a:lnTo>
                      <a:pt x="783" y="250"/>
                    </a:lnTo>
                    <a:lnTo>
                      <a:pt x="783" y="250"/>
                    </a:lnTo>
                    <a:lnTo>
                      <a:pt x="783" y="250"/>
                    </a:lnTo>
                    <a:lnTo>
                      <a:pt x="781" y="250"/>
                    </a:lnTo>
                    <a:lnTo>
                      <a:pt x="781" y="252"/>
                    </a:lnTo>
                    <a:lnTo>
                      <a:pt x="783" y="252"/>
                    </a:lnTo>
                    <a:lnTo>
                      <a:pt x="783" y="252"/>
                    </a:lnTo>
                    <a:lnTo>
                      <a:pt x="781" y="252"/>
                    </a:lnTo>
                    <a:lnTo>
                      <a:pt x="781" y="252"/>
                    </a:lnTo>
                    <a:lnTo>
                      <a:pt x="781" y="252"/>
                    </a:lnTo>
                    <a:lnTo>
                      <a:pt x="781" y="252"/>
                    </a:lnTo>
                    <a:lnTo>
                      <a:pt x="780" y="252"/>
                    </a:lnTo>
                    <a:lnTo>
                      <a:pt x="780" y="254"/>
                    </a:lnTo>
                    <a:lnTo>
                      <a:pt x="778" y="254"/>
                    </a:lnTo>
                    <a:lnTo>
                      <a:pt x="778" y="254"/>
                    </a:lnTo>
                    <a:lnTo>
                      <a:pt x="778" y="254"/>
                    </a:lnTo>
                    <a:lnTo>
                      <a:pt x="780" y="256"/>
                    </a:lnTo>
                    <a:lnTo>
                      <a:pt x="780" y="256"/>
                    </a:lnTo>
                    <a:lnTo>
                      <a:pt x="780" y="256"/>
                    </a:lnTo>
                    <a:lnTo>
                      <a:pt x="780" y="256"/>
                    </a:lnTo>
                    <a:lnTo>
                      <a:pt x="781" y="257"/>
                    </a:lnTo>
                    <a:lnTo>
                      <a:pt x="781" y="257"/>
                    </a:lnTo>
                    <a:lnTo>
                      <a:pt x="781" y="257"/>
                    </a:lnTo>
                    <a:lnTo>
                      <a:pt x="781" y="259"/>
                    </a:lnTo>
                    <a:lnTo>
                      <a:pt x="783" y="259"/>
                    </a:lnTo>
                    <a:lnTo>
                      <a:pt x="783" y="259"/>
                    </a:lnTo>
                    <a:lnTo>
                      <a:pt x="783" y="261"/>
                    </a:lnTo>
                    <a:lnTo>
                      <a:pt x="783" y="261"/>
                    </a:lnTo>
                    <a:lnTo>
                      <a:pt x="783" y="261"/>
                    </a:lnTo>
                    <a:lnTo>
                      <a:pt x="785" y="261"/>
                    </a:lnTo>
                    <a:lnTo>
                      <a:pt x="785" y="263"/>
                    </a:lnTo>
                    <a:lnTo>
                      <a:pt x="785" y="263"/>
                    </a:lnTo>
                    <a:lnTo>
                      <a:pt x="785" y="263"/>
                    </a:lnTo>
                    <a:lnTo>
                      <a:pt x="785" y="263"/>
                    </a:lnTo>
                    <a:lnTo>
                      <a:pt x="785" y="263"/>
                    </a:lnTo>
                    <a:lnTo>
                      <a:pt x="785" y="263"/>
                    </a:lnTo>
                    <a:lnTo>
                      <a:pt x="783" y="263"/>
                    </a:lnTo>
                    <a:lnTo>
                      <a:pt x="783" y="263"/>
                    </a:lnTo>
                    <a:lnTo>
                      <a:pt x="783" y="263"/>
                    </a:lnTo>
                    <a:lnTo>
                      <a:pt x="783" y="263"/>
                    </a:lnTo>
                    <a:lnTo>
                      <a:pt x="783" y="265"/>
                    </a:lnTo>
                    <a:lnTo>
                      <a:pt x="783" y="265"/>
                    </a:lnTo>
                    <a:lnTo>
                      <a:pt x="783" y="265"/>
                    </a:lnTo>
                    <a:lnTo>
                      <a:pt x="783" y="265"/>
                    </a:lnTo>
                    <a:lnTo>
                      <a:pt x="783" y="265"/>
                    </a:lnTo>
                    <a:lnTo>
                      <a:pt x="783" y="266"/>
                    </a:lnTo>
                    <a:lnTo>
                      <a:pt x="783" y="266"/>
                    </a:lnTo>
                    <a:lnTo>
                      <a:pt x="783" y="268"/>
                    </a:lnTo>
                    <a:lnTo>
                      <a:pt x="783" y="268"/>
                    </a:lnTo>
                    <a:lnTo>
                      <a:pt x="783" y="268"/>
                    </a:lnTo>
                    <a:lnTo>
                      <a:pt x="783" y="268"/>
                    </a:lnTo>
                    <a:lnTo>
                      <a:pt x="783" y="270"/>
                    </a:lnTo>
                    <a:lnTo>
                      <a:pt x="783" y="270"/>
                    </a:lnTo>
                    <a:lnTo>
                      <a:pt x="781" y="270"/>
                    </a:lnTo>
                    <a:lnTo>
                      <a:pt x="781" y="270"/>
                    </a:lnTo>
                    <a:lnTo>
                      <a:pt x="781" y="272"/>
                    </a:lnTo>
                    <a:lnTo>
                      <a:pt x="780" y="274"/>
                    </a:lnTo>
                    <a:lnTo>
                      <a:pt x="780" y="274"/>
                    </a:lnTo>
                    <a:lnTo>
                      <a:pt x="780" y="275"/>
                    </a:lnTo>
                    <a:lnTo>
                      <a:pt x="780" y="275"/>
                    </a:lnTo>
                    <a:lnTo>
                      <a:pt x="780" y="275"/>
                    </a:lnTo>
                    <a:lnTo>
                      <a:pt x="781" y="277"/>
                    </a:lnTo>
                    <a:lnTo>
                      <a:pt x="781" y="277"/>
                    </a:lnTo>
                    <a:lnTo>
                      <a:pt x="781" y="277"/>
                    </a:lnTo>
                    <a:lnTo>
                      <a:pt x="781" y="277"/>
                    </a:lnTo>
                    <a:lnTo>
                      <a:pt x="781" y="277"/>
                    </a:lnTo>
                    <a:lnTo>
                      <a:pt x="783" y="277"/>
                    </a:lnTo>
                    <a:lnTo>
                      <a:pt x="783" y="279"/>
                    </a:lnTo>
                    <a:lnTo>
                      <a:pt x="783" y="279"/>
                    </a:lnTo>
                    <a:lnTo>
                      <a:pt x="785" y="279"/>
                    </a:lnTo>
                    <a:lnTo>
                      <a:pt x="787" y="279"/>
                    </a:lnTo>
                    <a:lnTo>
                      <a:pt x="789" y="279"/>
                    </a:lnTo>
                    <a:lnTo>
                      <a:pt x="789" y="279"/>
                    </a:lnTo>
                    <a:lnTo>
                      <a:pt x="791" y="279"/>
                    </a:lnTo>
                    <a:lnTo>
                      <a:pt x="791" y="279"/>
                    </a:lnTo>
                    <a:lnTo>
                      <a:pt x="791" y="279"/>
                    </a:lnTo>
                    <a:lnTo>
                      <a:pt x="792" y="279"/>
                    </a:lnTo>
                    <a:lnTo>
                      <a:pt x="792" y="277"/>
                    </a:lnTo>
                    <a:lnTo>
                      <a:pt x="792" y="277"/>
                    </a:lnTo>
                    <a:lnTo>
                      <a:pt x="794" y="277"/>
                    </a:lnTo>
                    <a:lnTo>
                      <a:pt x="794" y="277"/>
                    </a:lnTo>
                    <a:lnTo>
                      <a:pt x="794" y="277"/>
                    </a:lnTo>
                    <a:lnTo>
                      <a:pt x="794" y="275"/>
                    </a:lnTo>
                    <a:lnTo>
                      <a:pt x="794" y="275"/>
                    </a:lnTo>
                    <a:lnTo>
                      <a:pt x="796" y="275"/>
                    </a:lnTo>
                    <a:lnTo>
                      <a:pt x="796" y="275"/>
                    </a:lnTo>
                    <a:lnTo>
                      <a:pt x="796" y="275"/>
                    </a:lnTo>
                    <a:lnTo>
                      <a:pt x="796" y="274"/>
                    </a:lnTo>
                    <a:lnTo>
                      <a:pt x="798" y="274"/>
                    </a:lnTo>
                    <a:lnTo>
                      <a:pt x="798" y="274"/>
                    </a:lnTo>
                    <a:lnTo>
                      <a:pt x="798" y="274"/>
                    </a:lnTo>
                    <a:lnTo>
                      <a:pt x="798" y="274"/>
                    </a:lnTo>
                    <a:lnTo>
                      <a:pt x="798" y="274"/>
                    </a:lnTo>
                    <a:lnTo>
                      <a:pt x="798" y="274"/>
                    </a:lnTo>
                    <a:lnTo>
                      <a:pt x="800" y="275"/>
                    </a:lnTo>
                    <a:lnTo>
                      <a:pt x="801" y="275"/>
                    </a:lnTo>
                    <a:lnTo>
                      <a:pt x="801" y="275"/>
                    </a:lnTo>
                    <a:lnTo>
                      <a:pt x="801" y="275"/>
                    </a:lnTo>
                    <a:lnTo>
                      <a:pt x="803" y="277"/>
                    </a:lnTo>
                    <a:lnTo>
                      <a:pt x="805" y="277"/>
                    </a:lnTo>
                    <a:lnTo>
                      <a:pt x="805" y="275"/>
                    </a:lnTo>
                    <a:lnTo>
                      <a:pt x="805" y="275"/>
                    </a:lnTo>
                    <a:lnTo>
                      <a:pt x="807" y="275"/>
                    </a:lnTo>
                    <a:lnTo>
                      <a:pt x="807" y="275"/>
                    </a:lnTo>
                    <a:lnTo>
                      <a:pt x="807" y="275"/>
                    </a:lnTo>
                    <a:lnTo>
                      <a:pt x="809" y="275"/>
                    </a:lnTo>
                    <a:lnTo>
                      <a:pt x="810" y="275"/>
                    </a:lnTo>
                    <a:lnTo>
                      <a:pt x="810" y="275"/>
                    </a:lnTo>
                    <a:lnTo>
                      <a:pt x="810" y="277"/>
                    </a:lnTo>
                    <a:lnTo>
                      <a:pt x="810" y="277"/>
                    </a:lnTo>
                    <a:lnTo>
                      <a:pt x="810" y="277"/>
                    </a:lnTo>
                    <a:lnTo>
                      <a:pt x="812" y="279"/>
                    </a:lnTo>
                    <a:lnTo>
                      <a:pt x="812" y="279"/>
                    </a:lnTo>
                    <a:lnTo>
                      <a:pt x="814" y="281"/>
                    </a:lnTo>
                    <a:lnTo>
                      <a:pt x="816" y="281"/>
                    </a:lnTo>
                    <a:lnTo>
                      <a:pt x="816" y="281"/>
                    </a:lnTo>
                    <a:lnTo>
                      <a:pt x="816" y="281"/>
                    </a:lnTo>
                    <a:lnTo>
                      <a:pt x="818" y="283"/>
                    </a:lnTo>
                    <a:lnTo>
                      <a:pt x="818" y="283"/>
                    </a:lnTo>
                    <a:lnTo>
                      <a:pt x="818" y="283"/>
                    </a:lnTo>
                    <a:lnTo>
                      <a:pt x="819" y="284"/>
                    </a:lnTo>
                    <a:lnTo>
                      <a:pt x="819" y="284"/>
                    </a:lnTo>
                    <a:lnTo>
                      <a:pt x="819" y="286"/>
                    </a:lnTo>
                    <a:lnTo>
                      <a:pt x="819" y="286"/>
                    </a:lnTo>
                    <a:lnTo>
                      <a:pt x="819" y="288"/>
                    </a:lnTo>
                    <a:lnTo>
                      <a:pt x="819" y="288"/>
                    </a:lnTo>
                    <a:lnTo>
                      <a:pt x="819" y="288"/>
                    </a:lnTo>
                    <a:lnTo>
                      <a:pt x="821" y="288"/>
                    </a:lnTo>
                    <a:lnTo>
                      <a:pt x="821" y="290"/>
                    </a:lnTo>
                    <a:lnTo>
                      <a:pt x="821" y="290"/>
                    </a:lnTo>
                    <a:lnTo>
                      <a:pt x="821" y="292"/>
                    </a:lnTo>
                    <a:lnTo>
                      <a:pt x="821" y="292"/>
                    </a:lnTo>
                    <a:lnTo>
                      <a:pt x="821" y="292"/>
                    </a:lnTo>
                    <a:lnTo>
                      <a:pt x="823" y="292"/>
                    </a:lnTo>
                    <a:lnTo>
                      <a:pt x="823" y="292"/>
                    </a:lnTo>
                    <a:lnTo>
                      <a:pt x="825" y="293"/>
                    </a:lnTo>
                    <a:lnTo>
                      <a:pt x="825" y="293"/>
                    </a:lnTo>
                    <a:lnTo>
                      <a:pt x="829" y="293"/>
                    </a:lnTo>
                    <a:lnTo>
                      <a:pt x="829" y="293"/>
                    </a:lnTo>
                    <a:lnTo>
                      <a:pt x="830" y="293"/>
                    </a:lnTo>
                    <a:lnTo>
                      <a:pt x="832" y="293"/>
                    </a:lnTo>
                    <a:lnTo>
                      <a:pt x="832" y="295"/>
                    </a:lnTo>
                    <a:lnTo>
                      <a:pt x="834" y="295"/>
                    </a:lnTo>
                    <a:lnTo>
                      <a:pt x="834" y="295"/>
                    </a:lnTo>
                    <a:lnTo>
                      <a:pt x="834" y="295"/>
                    </a:lnTo>
                    <a:lnTo>
                      <a:pt x="834" y="295"/>
                    </a:lnTo>
                    <a:lnTo>
                      <a:pt x="836" y="297"/>
                    </a:lnTo>
                    <a:lnTo>
                      <a:pt x="836" y="297"/>
                    </a:lnTo>
                    <a:lnTo>
                      <a:pt x="836" y="297"/>
                    </a:lnTo>
                    <a:lnTo>
                      <a:pt x="836" y="297"/>
                    </a:lnTo>
                    <a:lnTo>
                      <a:pt x="836" y="297"/>
                    </a:lnTo>
                    <a:lnTo>
                      <a:pt x="838" y="299"/>
                    </a:lnTo>
                    <a:lnTo>
                      <a:pt x="839" y="301"/>
                    </a:lnTo>
                    <a:lnTo>
                      <a:pt x="839" y="301"/>
                    </a:lnTo>
                    <a:lnTo>
                      <a:pt x="839" y="301"/>
                    </a:lnTo>
                    <a:lnTo>
                      <a:pt x="839" y="301"/>
                    </a:lnTo>
                    <a:lnTo>
                      <a:pt x="841" y="303"/>
                    </a:lnTo>
                    <a:lnTo>
                      <a:pt x="841" y="303"/>
                    </a:lnTo>
                    <a:lnTo>
                      <a:pt x="843" y="304"/>
                    </a:lnTo>
                    <a:lnTo>
                      <a:pt x="843" y="304"/>
                    </a:lnTo>
                    <a:lnTo>
                      <a:pt x="843" y="304"/>
                    </a:lnTo>
                    <a:lnTo>
                      <a:pt x="845" y="306"/>
                    </a:lnTo>
                    <a:lnTo>
                      <a:pt x="847" y="306"/>
                    </a:lnTo>
                    <a:lnTo>
                      <a:pt x="847" y="308"/>
                    </a:lnTo>
                    <a:lnTo>
                      <a:pt x="847" y="308"/>
                    </a:lnTo>
                    <a:lnTo>
                      <a:pt x="848" y="308"/>
                    </a:lnTo>
                    <a:lnTo>
                      <a:pt x="848" y="308"/>
                    </a:lnTo>
                    <a:lnTo>
                      <a:pt x="848" y="308"/>
                    </a:lnTo>
                    <a:lnTo>
                      <a:pt x="848" y="308"/>
                    </a:lnTo>
                    <a:lnTo>
                      <a:pt x="848" y="310"/>
                    </a:lnTo>
                    <a:lnTo>
                      <a:pt x="850" y="310"/>
                    </a:lnTo>
                    <a:lnTo>
                      <a:pt x="850" y="310"/>
                    </a:lnTo>
                    <a:lnTo>
                      <a:pt x="852" y="312"/>
                    </a:lnTo>
                    <a:lnTo>
                      <a:pt x="852" y="312"/>
                    </a:lnTo>
                    <a:lnTo>
                      <a:pt x="852" y="312"/>
                    </a:lnTo>
                    <a:lnTo>
                      <a:pt x="854" y="313"/>
                    </a:lnTo>
                    <a:lnTo>
                      <a:pt x="854" y="313"/>
                    </a:lnTo>
                    <a:lnTo>
                      <a:pt x="856" y="313"/>
                    </a:lnTo>
                    <a:lnTo>
                      <a:pt x="857" y="315"/>
                    </a:lnTo>
                    <a:lnTo>
                      <a:pt x="857" y="315"/>
                    </a:lnTo>
                    <a:lnTo>
                      <a:pt x="859" y="315"/>
                    </a:lnTo>
                    <a:lnTo>
                      <a:pt x="859" y="315"/>
                    </a:lnTo>
                    <a:lnTo>
                      <a:pt x="859" y="317"/>
                    </a:lnTo>
                    <a:lnTo>
                      <a:pt x="861" y="317"/>
                    </a:lnTo>
                    <a:lnTo>
                      <a:pt x="861" y="317"/>
                    </a:lnTo>
                    <a:lnTo>
                      <a:pt x="863" y="317"/>
                    </a:lnTo>
                    <a:lnTo>
                      <a:pt x="863" y="319"/>
                    </a:lnTo>
                    <a:lnTo>
                      <a:pt x="863" y="319"/>
                    </a:lnTo>
                    <a:lnTo>
                      <a:pt x="863" y="321"/>
                    </a:lnTo>
                    <a:lnTo>
                      <a:pt x="865" y="321"/>
                    </a:lnTo>
                    <a:lnTo>
                      <a:pt x="865" y="321"/>
                    </a:lnTo>
                    <a:lnTo>
                      <a:pt x="865" y="322"/>
                    </a:lnTo>
                    <a:lnTo>
                      <a:pt x="865" y="322"/>
                    </a:lnTo>
                    <a:lnTo>
                      <a:pt x="867" y="322"/>
                    </a:lnTo>
                    <a:lnTo>
                      <a:pt x="867" y="322"/>
                    </a:lnTo>
                    <a:lnTo>
                      <a:pt x="867" y="322"/>
                    </a:lnTo>
                    <a:lnTo>
                      <a:pt x="867" y="324"/>
                    </a:lnTo>
                    <a:lnTo>
                      <a:pt x="867" y="324"/>
                    </a:lnTo>
                    <a:lnTo>
                      <a:pt x="867" y="324"/>
                    </a:lnTo>
                    <a:lnTo>
                      <a:pt x="867" y="324"/>
                    </a:lnTo>
                    <a:lnTo>
                      <a:pt x="867" y="324"/>
                    </a:lnTo>
                    <a:lnTo>
                      <a:pt x="867" y="324"/>
                    </a:lnTo>
                    <a:lnTo>
                      <a:pt x="867" y="324"/>
                    </a:lnTo>
                    <a:lnTo>
                      <a:pt x="865" y="324"/>
                    </a:lnTo>
                    <a:lnTo>
                      <a:pt x="865" y="324"/>
                    </a:lnTo>
                    <a:lnTo>
                      <a:pt x="865" y="324"/>
                    </a:lnTo>
                    <a:lnTo>
                      <a:pt x="863" y="324"/>
                    </a:lnTo>
                    <a:lnTo>
                      <a:pt x="863" y="324"/>
                    </a:lnTo>
                    <a:lnTo>
                      <a:pt x="863" y="324"/>
                    </a:lnTo>
                    <a:lnTo>
                      <a:pt x="863" y="326"/>
                    </a:lnTo>
                    <a:lnTo>
                      <a:pt x="861" y="326"/>
                    </a:lnTo>
                    <a:lnTo>
                      <a:pt x="861" y="326"/>
                    </a:lnTo>
                    <a:lnTo>
                      <a:pt x="861" y="324"/>
                    </a:lnTo>
                    <a:lnTo>
                      <a:pt x="861" y="324"/>
                    </a:lnTo>
                    <a:lnTo>
                      <a:pt x="861" y="324"/>
                    </a:lnTo>
                    <a:lnTo>
                      <a:pt x="861" y="324"/>
                    </a:lnTo>
                    <a:lnTo>
                      <a:pt x="859" y="324"/>
                    </a:lnTo>
                    <a:lnTo>
                      <a:pt x="859" y="324"/>
                    </a:lnTo>
                    <a:lnTo>
                      <a:pt x="859" y="324"/>
                    </a:lnTo>
                    <a:lnTo>
                      <a:pt x="857" y="324"/>
                    </a:lnTo>
                    <a:lnTo>
                      <a:pt x="857" y="324"/>
                    </a:lnTo>
                    <a:lnTo>
                      <a:pt x="857" y="326"/>
                    </a:lnTo>
                    <a:lnTo>
                      <a:pt x="857" y="326"/>
                    </a:lnTo>
                    <a:lnTo>
                      <a:pt x="857" y="326"/>
                    </a:lnTo>
                    <a:lnTo>
                      <a:pt x="857" y="326"/>
                    </a:lnTo>
                    <a:lnTo>
                      <a:pt x="856" y="326"/>
                    </a:lnTo>
                    <a:lnTo>
                      <a:pt x="856" y="326"/>
                    </a:lnTo>
                    <a:lnTo>
                      <a:pt x="856" y="326"/>
                    </a:lnTo>
                    <a:lnTo>
                      <a:pt x="856" y="326"/>
                    </a:lnTo>
                    <a:lnTo>
                      <a:pt x="857" y="328"/>
                    </a:lnTo>
                    <a:lnTo>
                      <a:pt x="857" y="328"/>
                    </a:lnTo>
                    <a:lnTo>
                      <a:pt x="857" y="328"/>
                    </a:lnTo>
                    <a:lnTo>
                      <a:pt x="857" y="328"/>
                    </a:lnTo>
                    <a:lnTo>
                      <a:pt x="857" y="328"/>
                    </a:lnTo>
                    <a:lnTo>
                      <a:pt x="857" y="328"/>
                    </a:lnTo>
                    <a:lnTo>
                      <a:pt x="857" y="328"/>
                    </a:lnTo>
                    <a:lnTo>
                      <a:pt x="857" y="330"/>
                    </a:lnTo>
                    <a:lnTo>
                      <a:pt x="857" y="330"/>
                    </a:lnTo>
                    <a:lnTo>
                      <a:pt x="857" y="331"/>
                    </a:lnTo>
                    <a:lnTo>
                      <a:pt x="856" y="331"/>
                    </a:lnTo>
                    <a:lnTo>
                      <a:pt x="856" y="331"/>
                    </a:lnTo>
                    <a:lnTo>
                      <a:pt x="856" y="333"/>
                    </a:lnTo>
                    <a:lnTo>
                      <a:pt x="857" y="333"/>
                    </a:lnTo>
                    <a:lnTo>
                      <a:pt x="857" y="333"/>
                    </a:lnTo>
                    <a:lnTo>
                      <a:pt x="857" y="335"/>
                    </a:lnTo>
                    <a:lnTo>
                      <a:pt x="857" y="335"/>
                    </a:lnTo>
                    <a:lnTo>
                      <a:pt x="857" y="335"/>
                    </a:lnTo>
                    <a:lnTo>
                      <a:pt x="857" y="335"/>
                    </a:lnTo>
                    <a:lnTo>
                      <a:pt x="857" y="337"/>
                    </a:lnTo>
                    <a:lnTo>
                      <a:pt x="859" y="337"/>
                    </a:lnTo>
                    <a:lnTo>
                      <a:pt x="859" y="339"/>
                    </a:lnTo>
                    <a:lnTo>
                      <a:pt x="859" y="339"/>
                    </a:lnTo>
                    <a:lnTo>
                      <a:pt x="857" y="339"/>
                    </a:lnTo>
                    <a:lnTo>
                      <a:pt x="857" y="341"/>
                    </a:lnTo>
                    <a:lnTo>
                      <a:pt x="857" y="341"/>
                    </a:lnTo>
                    <a:lnTo>
                      <a:pt x="857" y="341"/>
                    </a:lnTo>
                    <a:lnTo>
                      <a:pt x="859" y="341"/>
                    </a:lnTo>
                    <a:lnTo>
                      <a:pt x="859" y="341"/>
                    </a:lnTo>
                    <a:lnTo>
                      <a:pt x="859" y="341"/>
                    </a:lnTo>
                    <a:lnTo>
                      <a:pt x="859" y="341"/>
                    </a:lnTo>
                    <a:lnTo>
                      <a:pt x="859" y="341"/>
                    </a:lnTo>
                    <a:lnTo>
                      <a:pt x="861" y="342"/>
                    </a:lnTo>
                    <a:lnTo>
                      <a:pt x="861" y="342"/>
                    </a:lnTo>
                    <a:lnTo>
                      <a:pt x="861" y="342"/>
                    </a:lnTo>
                    <a:lnTo>
                      <a:pt x="863" y="342"/>
                    </a:lnTo>
                    <a:lnTo>
                      <a:pt x="863" y="342"/>
                    </a:lnTo>
                    <a:lnTo>
                      <a:pt x="863" y="342"/>
                    </a:lnTo>
                    <a:lnTo>
                      <a:pt x="865" y="344"/>
                    </a:lnTo>
                    <a:lnTo>
                      <a:pt x="867" y="344"/>
                    </a:lnTo>
                    <a:lnTo>
                      <a:pt x="867" y="344"/>
                    </a:lnTo>
                    <a:lnTo>
                      <a:pt x="867" y="346"/>
                    </a:lnTo>
                    <a:lnTo>
                      <a:pt x="867" y="346"/>
                    </a:lnTo>
                    <a:lnTo>
                      <a:pt x="868" y="348"/>
                    </a:lnTo>
                    <a:lnTo>
                      <a:pt x="870" y="348"/>
                    </a:lnTo>
                    <a:lnTo>
                      <a:pt x="870" y="348"/>
                    </a:lnTo>
                    <a:lnTo>
                      <a:pt x="870" y="348"/>
                    </a:lnTo>
                    <a:lnTo>
                      <a:pt x="870" y="348"/>
                    </a:lnTo>
                    <a:lnTo>
                      <a:pt x="870" y="348"/>
                    </a:lnTo>
                    <a:lnTo>
                      <a:pt x="872" y="348"/>
                    </a:lnTo>
                    <a:lnTo>
                      <a:pt x="872" y="348"/>
                    </a:lnTo>
                    <a:lnTo>
                      <a:pt x="874" y="348"/>
                    </a:lnTo>
                    <a:lnTo>
                      <a:pt x="874" y="346"/>
                    </a:lnTo>
                    <a:lnTo>
                      <a:pt x="876" y="346"/>
                    </a:lnTo>
                    <a:lnTo>
                      <a:pt x="876" y="346"/>
                    </a:lnTo>
                    <a:lnTo>
                      <a:pt x="877" y="346"/>
                    </a:lnTo>
                    <a:lnTo>
                      <a:pt x="877" y="344"/>
                    </a:lnTo>
                    <a:lnTo>
                      <a:pt x="877" y="344"/>
                    </a:lnTo>
                    <a:lnTo>
                      <a:pt x="877" y="344"/>
                    </a:lnTo>
                    <a:lnTo>
                      <a:pt x="877" y="344"/>
                    </a:lnTo>
                    <a:lnTo>
                      <a:pt x="876" y="344"/>
                    </a:lnTo>
                    <a:lnTo>
                      <a:pt x="876" y="344"/>
                    </a:lnTo>
                    <a:lnTo>
                      <a:pt x="876" y="344"/>
                    </a:lnTo>
                    <a:lnTo>
                      <a:pt x="876" y="344"/>
                    </a:lnTo>
                    <a:lnTo>
                      <a:pt x="876" y="342"/>
                    </a:lnTo>
                    <a:lnTo>
                      <a:pt x="876" y="342"/>
                    </a:lnTo>
                    <a:lnTo>
                      <a:pt x="876" y="341"/>
                    </a:lnTo>
                    <a:lnTo>
                      <a:pt x="876" y="341"/>
                    </a:lnTo>
                    <a:lnTo>
                      <a:pt x="877" y="341"/>
                    </a:lnTo>
                    <a:lnTo>
                      <a:pt x="877" y="341"/>
                    </a:lnTo>
                    <a:lnTo>
                      <a:pt x="877" y="341"/>
                    </a:lnTo>
                    <a:lnTo>
                      <a:pt x="877" y="341"/>
                    </a:lnTo>
                    <a:lnTo>
                      <a:pt x="877" y="341"/>
                    </a:lnTo>
                    <a:lnTo>
                      <a:pt x="879" y="341"/>
                    </a:lnTo>
                    <a:lnTo>
                      <a:pt x="879" y="341"/>
                    </a:lnTo>
                    <a:lnTo>
                      <a:pt x="881" y="342"/>
                    </a:lnTo>
                    <a:lnTo>
                      <a:pt x="881" y="342"/>
                    </a:lnTo>
                    <a:lnTo>
                      <a:pt x="881" y="342"/>
                    </a:lnTo>
                    <a:lnTo>
                      <a:pt x="881" y="342"/>
                    </a:lnTo>
                    <a:lnTo>
                      <a:pt x="881" y="344"/>
                    </a:lnTo>
                    <a:lnTo>
                      <a:pt x="881" y="344"/>
                    </a:lnTo>
                    <a:lnTo>
                      <a:pt x="883" y="344"/>
                    </a:lnTo>
                    <a:lnTo>
                      <a:pt x="883" y="346"/>
                    </a:lnTo>
                    <a:lnTo>
                      <a:pt x="885" y="346"/>
                    </a:lnTo>
                    <a:lnTo>
                      <a:pt x="885" y="346"/>
                    </a:lnTo>
                    <a:lnTo>
                      <a:pt x="886" y="346"/>
                    </a:lnTo>
                    <a:lnTo>
                      <a:pt x="886" y="348"/>
                    </a:lnTo>
                    <a:lnTo>
                      <a:pt x="886" y="348"/>
                    </a:lnTo>
                    <a:lnTo>
                      <a:pt x="886" y="348"/>
                    </a:lnTo>
                    <a:lnTo>
                      <a:pt x="886" y="348"/>
                    </a:lnTo>
                    <a:lnTo>
                      <a:pt x="888" y="348"/>
                    </a:lnTo>
                    <a:lnTo>
                      <a:pt x="888" y="348"/>
                    </a:lnTo>
                    <a:lnTo>
                      <a:pt x="888" y="348"/>
                    </a:lnTo>
                    <a:lnTo>
                      <a:pt x="890" y="348"/>
                    </a:lnTo>
                    <a:lnTo>
                      <a:pt x="890" y="350"/>
                    </a:lnTo>
                    <a:lnTo>
                      <a:pt x="892" y="350"/>
                    </a:lnTo>
                    <a:lnTo>
                      <a:pt x="892" y="350"/>
                    </a:lnTo>
                    <a:lnTo>
                      <a:pt x="894" y="351"/>
                    </a:lnTo>
                    <a:lnTo>
                      <a:pt x="894" y="351"/>
                    </a:lnTo>
                    <a:lnTo>
                      <a:pt x="895" y="351"/>
                    </a:lnTo>
                    <a:lnTo>
                      <a:pt x="895" y="351"/>
                    </a:lnTo>
                    <a:lnTo>
                      <a:pt x="895" y="351"/>
                    </a:lnTo>
                    <a:lnTo>
                      <a:pt x="895" y="351"/>
                    </a:lnTo>
                    <a:lnTo>
                      <a:pt x="897" y="351"/>
                    </a:lnTo>
                    <a:lnTo>
                      <a:pt x="897" y="353"/>
                    </a:lnTo>
                    <a:lnTo>
                      <a:pt x="899" y="353"/>
                    </a:lnTo>
                    <a:lnTo>
                      <a:pt x="899" y="353"/>
                    </a:lnTo>
                    <a:lnTo>
                      <a:pt x="899" y="353"/>
                    </a:lnTo>
                    <a:lnTo>
                      <a:pt x="897" y="353"/>
                    </a:lnTo>
                    <a:lnTo>
                      <a:pt x="897" y="353"/>
                    </a:lnTo>
                    <a:lnTo>
                      <a:pt x="897" y="353"/>
                    </a:lnTo>
                    <a:lnTo>
                      <a:pt x="895" y="353"/>
                    </a:lnTo>
                    <a:lnTo>
                      <a:pt x="895" y="353"/>
                    </a:lnTo>
                    <a:lnTo>
                      <a:pt x="895" y="353"/>
                    </a:lnTo>
                    <a:lnTo>
                      <a:pt x="894" y="353"/>
                    </a:lnTo>
                    <a:lnTo>
                      <a:pt x="894" y="355"/>
                    </a:lnTo>
                    <a:lnTo>
                      <a:pt x="895" y="355"/>
                    </a:lnTo>
                    <a:lnTo>
                      <a:pt x="895" y="355"/>
                    </a:lnTo>
                    <a:lnTo>
                      <a:pt x="895" y="355"/>
                    </a:lnTo>
                    <a:lnTo>
                      <a:pt x="895" y="355"/>
                    </a:lnTo>
                    <a:lnTo>
                      <a:pt x="895" y="355"/>
                    </a:lnTo>
                    <a:lnTo>
                      <a:pt x="895" y="355"/>
                    </a:lnTo>
                    <a:lnTo>
                      <a:pt x="897" y="355"/>
                    </a:lnTo>
                    <a:lnTo>
                      <a:pt x="897" y="355"/>
                    </a:lnTo>
                    <a:lnTo>
                      <a:pt x="899" y="355"/>
                    </a:lnTo>
                    <a:lnTo>
                      <a:pt x="899" y="357"/>
                    </a:lnTo>
                    <a:lnTo>
                      <a:pt x="899" y="357"/>
                    </a:lnTo>
                    <a:lnTo>
                      <a:pt x="899" y="357"/>
                    </a:lnTo>
                    <a:lnTo>
                      <a:pt x="899" y="357"/>
                    </a:lnTo>
                    <a:lnTo>
                      <a:pt x="899" y="359"/>
                    </a:lnTo>
                    <a:lnTo>
                      <a:pt x="899" y="360"/>
                    </a:lnTo>
                    <a:lnTo>
                      <a:pt x="901" y="360"/>
                    </a:lnTo>
                    <a:lnTo>
                      <a:pt x="901" y="362"/>
                    </a:lnTo>
                    <a:lnTo>
                      <a:pt x="901" y="362"/>
                    </a:lnTo>
                    <a:lnTo>
                      <a:pt x="901" y="364"/>
                    </a:lnTo>
                    <a:lnTo>
                      <a:pt x="901" y="366"/>
                    </a:lnTo>
                    <a:lnTo>
                      <a:pt x="901" y="366"/>
                    </a:lnTo>
                    <a:lnTo>
                      <a:pt x="903" y="368"/>
                    </a:lnTo>
                    <a:lnTo>
                      <a:pt x="903" y="368"/>
                    </a:lnTo>
                    <a:lnTo>
                      <a:pt x="904" y="369"/>
                    </a:lnTo>
                    <a:lnTo>
                      <a:pt x="904" y="369"/>
                    </a:lnTo>
                    <a:lnTo>
                      <a:pt x="904" y="369"/>
                    </a:lnTo>
                    <a:lnTo>
                      <a:pt x="904" y="369"/>
                    </a:lnTo>
                    <a:lnTo>
                      <a:pt x="906" y="369"/>
                    </a:lnTo>
                    <a:lnTo>
                      <a:pt x="906" y="371"/>
                    </a:lnTo>
                    <a:lnTo>
                      <a:pt x="908" y="373"/>
                    </a:lnTo>
                    <a:lnTo>
                      <a:pt x="908" y="373"/>
                    </a:lnTo>
                    <a:lnTo>
                      <a:pt x="910" y="373"/>
                    </a:lnTo>
                    <a:lnTo>
                      <a:pt x="910" y="375"/>
                    </a:lnTo>
                    <a:lnTo>
                      <a:pt x="910" y="375"/>
                    </a:lnTo>
                    <a:lnTo>
                      <a:pt x="910" y="375"/>
                    </a:lnTo>
                    <a:lnTo>
                      <a:pt x="910" y="375"/>
                    </a:lnTo>
                    <a:lnTo>
                      <a:pt x="912" y="375"/>
                    </a:lnTo>
                    <a:lnTo>
                      <a:pt x="912" y="377"/>
                    </a:lnTo>
                    <a:lnTo>
                      <a:pt x="914" y="375"/>
                    </a:lnTo>
                    <a:lnTo>
                      <a:pt x="915" y="375"/>
                    </a:lnTo>
                    <a:lnTo>
                      <a:pt x="915" y="375"/>
                    </a:lnTo>
                    <a:lnTo>
                      <a:pt x="915" y="375"/>
                    </a:lnTo>
                    <a:lnTo>
                      <a:pt x="917" y="375"/>
                    </a:lnTo>
                    <a:lnTo>
                      <a:pt x="917" y="375"/>
                    </a:lnTo>
                    <a:lnTo>
                      <a:pt x="919" y="375"/>
                    </a:lnTo>
                    <a:lnTo>
                      <a:pt x="919" y="375"/>
                    </a:lnTo>
                    <a:lnTo>
                      <a:pt x="921" y="375"/>
                    </a:lnTo>
                    <a:lnTo>
                      <a:pt x="921" y="373"/>
                    </a:lnTo>
                    <a:lnTo>
                      <a:pt x="921" y="373"/>
                    </a:lnTo>
                    <a:lnTo>
                      <a:pt x="921" y="373"/>
                    </a:lnTo>
                    <a:lnTo>
                      <a:pt x="923" y="373"/>
                    </a:lnTo>
                    <a:lnTo>
                      <a:pt x="924" y="373"/>
                    </a:lnTo>
                    <a:lnTo>
                      <a:pt x="926" y="375"/>
                    </a:lnTo>
                    <a:lnTo>
                      <a:pt x="926" y="375"/>
                    </a:lnTo>
                    <a:lnTo>
                      <a:pt x="926" y="375"/>
                    </a:lnTo>
                    <a:lnTo>
                      <a:pt x="928" y="375"/>
                    </a:lnTo>
                    <a:lnTo>
                      <a:pt x="928" y="375"/>
                    </a:lnTo>
                    <a:lnTo>
                      <a:pt x="935" y="373"/>
                    </a:lnTo>
                    <a:lnTo>
                      <a:pt x="937" y="373"/>
                    </a:lnTo>
                    <a:lnTo>
                      <a:pt x="937" y="373"/>
                    </a:lnTo>
                    <a:lnTo>
                      <a:pt x="939" y="375"/>
                    </a:lnTo>
                    <a:lnTo>
                      <a:pt x="939" y="375"/>
                    </a:lnTo>
                    <a:lnTo>
                      <a:pt x="941" y="375"/>
                    </a:lnTo>
                    <a:lnTo>
                      <a:pt x="941" y="375"/>
                    </a:lnTo>
                    <a:lnTo>
                      <a:pt x="941" y="377"/>
                    </a:lnTo>
                    <a:lnTo>
                      <a:pt x="941" y="377"/>
                    </a:lnTo>
                    <a:lnTo>
                      <a:pt x="942" y="377"/>
                    </a:lnTo>
                    <a:lnTo>
                      <a:pt x="942" y="377"/>
                    </a:lnTo>
                    <a:lnTo>
                      <a:pt x="942" y="379"/>
                    </a:lnTo>
                    <a:lnTo>
                      <a:pt x="942" y="379"/>
                    </a:lnTo>
                    <a:lnTo>
                      <a:pt x="944" y="380"/>
                    </a:lnTo>
                    <a:lnTo>
                      <a:pt x="944" y="380"/>
                    </a:lnTo>
                    <a:lnTo>
                      <a:pt x="944" y="382"/>
                    </a:lnTo>
                    <a:lnTo>
                      <a:pt x="944" y="382"/>
                    </a:lnTo>
                    <a:lnTo>
                      <a:pt x="946" y="382"/>
                    </a:lnTo>
                    <a:lnTo>
                      <a:pt x="946" y="382"/>
                    </a:lnTo>
                    <a:lnTo>
                      <a:pt x="946" y="384"/>
                    </a:lnTo>
                    <a:lnTo>
                      <a:pt x="946" y="384"/>
                    </a:lnTo>
                    <a:lnTo>
                      <a:pt x="946" y="384"/>
                    </a:lnTo>
                    <a:lnTo>
                      <a:pt x="946" y="384"/>
                    </a:lnTo>
                    <a:lnTo>
                      <a:pt x="946" y="384"/>
                    </a:lnTo>
                    <a:lnTo>
                      <a:pt x="946" y="384"/>
                    </a:lnTo>
                    <a:lnTo>
                      <a:pt x="946" y="384"/>
                    </a:lnTo>
                    <a:lnTo>
                      <a:pt x="946" y="386"/>
                    </a:lnTo>
                    <a:lnTo>
                      <a:pt x="946" y="386"/>
                    </a:lnTo>
                    <a:lnTo>
                      <a:pt x="944" y="386"/>
                    </a:lnTo>
                    <a:lnTo>
                      <a:pt x="944" y="386"/>
                    </a:lnTo>
                    <a:lnTo>
                      <a:pt x="944" y="386"/>
                    </a:lnTo>
                    <a:lnTo>
                      <a:pt x="944" y="388"/>
                    </a:lnTo>
                    <a:lnTo>
                      <a:pt x="944" y="388"/>
                    </a:lnTo>
                    <a:lnTo>
                      <a:pt x="944" y="388"/>
                    </a:lnTo>
                    <a:lnTo>
                      <a:pt x="944" y="388"/>
                    </a:lnTo>
                    <a:lnTo>
                      <a:pt x="946" y="388"/>
                    </a:lnTo>
                    <a:lnTo>
                      <a:pt x="948" y="389"/>
                    </a:lnTo>
                    <a:lnTo>
                      <a:pt x="948" y="389"/>
                    </a:lnTo>
                    <a:lnTo>
                      <a:pt x="948" y="389"/>
                    </a:lnTo>
                    <a:lnTo>
                      <a:pt x="948" y="389"/>
                    </a:lnTo>
                    <a:lnTo>
                      <a:pt x="948" y="391"/>
                    </a:lnTo>
                    <a:lnTo>
                      <a:pt x="950" y="389"/>
                    </a:lnTo>
                    <a:lnTo>
                      <a:pt x="952" y="389"/>
                    </a:lnTo>
                    <a:lnTo>
                      <a:pt x="952" y="391"/>
                    </a:lnTo>
                    <a:lnTo>
                      <a:pt x="952" y="391"/>
                    </a:lnTo>
                    <a:lnTo>
                      <a:pt x="952" y="391"/>
                    </a:lnTo>
                    <a:lnTo>
                      <a:pt x="953" y="391"/>
                    </a:lnTo>
                    <a:lnTo>
                      <a:pt x="953" y="391"/>
                    </a:lnTo>
                    <a:lnTo>
                      <a:pt x="953" y="393"/>
                    </a:lnTo>
                    <a:lnTo>
                      <a:pt x="953" y="393"/>
                    </a:lnTo>
                    <a:lnTo>
                      <a:pt x="953" y="393"/>
                    </a:lnTo>
                    <a:lnTo>
                      <a:pt x="953" y="393"/>
                    </a:lnTo>
                    <a:lnTo>
                      <a:pt x="955" y="393"/>
                    </a:lnTo>
                    <a:lnTo>
                      <a:pt x="955" y="395"/>
                    </a:lnTo>
                    <a:lnTo>
                      <a:pt x="955" y="395"/>
                    </a:lnTo>
                    <a:lnTo>
                      <a:pt x="957" y="395"/>
                    </a:lnTo>
                    <a:lnTo>
                      <a:pt x="957" y="395"/>
                    </a:lnTo>
                    <a:lnTo>
                      <a:pt x="959" y="393"/>
                    </a:lnTo>
                    <a:lnTo>
                      <a:pt x="961" y="393"/>
                    </a:lnTo>
                    <a:lnTo>
                      <a:pt x="961" y="393"/>
                    </a:lnTo>
                    <a:lnTo>
                      <a:pt x="961" y="393"/>
                    </a:lnTo>
                    <a:lnTo>
                      <a:pt x="961" y="393"/>
                    </a:lnTo>
                    <a:lnTo>
                      <a:pt x="964" y="393"/>
                    </a:lnTo>
                    <a:lnTo>
                      <a:pt x="964" y="393"/>
                    </a:lnTo>
                    <a:lnTo>
                      <a:pt x="964" y="393"/>
                    </a:lnTo>
                    <a:lnTo>
                      <a:pt x="966" y="393"/>
                    </a:lnTo>
                    <a:lnTo>
                      <a:pt x="966" y="393"/>
                    </a:lnTo>
                    <a:lnTo>
                      <a:pt x="966" y="393"/>
                    </a:lnTo>
                    <a:lnTo>
                      <a:pt x="966" y="393"/>
                    </a:lnTo>
                    <a:lnTo>
                      <a:pt x="968" y="393"/>
                    </a:lnTo>
                    <a:lnTo>
                      <a:pt x="968" y="391"/>
                    </a:lnTo>
                    <a:lnTo>
                      <a:pt x="968" y="391"/>
                    </a:lnTo>
                    <a:lnTo>
                      <a:pt x="968" y="391"/>
                    </a:lnTo>
                    <a:lnTo>
                      <a:pt x="968" y="391"/>
                    </a:lnTo>
                    <a:lnTo>
                      <a:pt x="968" y="391"/>
                    </a:lnTo>
                    <a:lnTo>
                      <a:pt x="970" y="391"/>
                    </a:lnTo>
                    <a:lnTo>
                      <a:pt x="971" y="391"/>
                    </a:lnTo>
                    <a:lnTo>
                      <a:pt x="971" y="391"/>
                    </a:lnTo>
                    <a:lnTo>
                      <a:pt x="971" y="391"/>
                    </a:lnTo>
                    <a:lnTo>
                      <a:pt x="973" y="391"/>
                    </a:lnTo>
                    <a:lnTo>
                      <a:pt x="973" y="393"/>
                    </a:lnTo>
                    <a:lnTo>
                      <a:pt x="973" y="393"/>
                    </a:lnTo>
                    <a:lnTo>
                      <a:pt x="975" y="393"/>
                    </a:lnTo>
                    <a:lnTo>
                      <a:pt x="977" y="395"/>
                    </a:lnTo>
                    <a:lnTo>
                      <a:pt x="977" y="395"/>
                    </a:lnTo>
                    <a:lnTo>
                      <a:pt x="977" y="395"/>
                    </a:lnTo>
                    <a:lnTo>
                      <a:pt x="977" y="395"/>
                    </a:lnTo>
                    <a:lnTo>
                      <a:pt x="979" y="395"/>
                    </a:lnTo>
                    <a:lnTo>
                      <a:pt x="979" y="395"/>
                    </a:lnTo>
                    <a:lnTo>
                      <a:pt x="979" y="395"/>
                    </a:lnTo>
                    <a:lnTo>
                      <a:pt x="980" y="397"/>
                    </a:lnTo>
                    <a:lnTo>
                      <a:pt x="980" y="397"/>
                    </a:lnTo>
                    <a:lnTo>
                      <a:pt x="980" y="397"/>
                    </a:lnTo>
                    <a:lnTo>
                      <a:pt x="980" y="397"/>
                    </a:lnTo>
                    <a:lnTo>
                      <a:pt x="980" y="397"/>
                    </a:lnTo>
                    <a:lnTo>
                      <a:pt x="980" y="398"/>
                    </a:lnTo>
                    <a:lnTo>
                      <a:pt x="982" y="398"/>
                    </a:lnTo>
                    <a:lnTo>
                      <a:pt x="982" y="398"/>
                    </a:lnTo>
                    <a:lnTo>
                      <a:pt x="982" y="398"/>
                    </a:lnTo>
                    <a:lnTo>
                      <a:pt x="982" y="400"/>
                    </a:lnTo>
                    <a:lnTo>
                      <a:pt x="982" y="400"/>
                    </a:lnTo>
                    <a:lnTo>
                      <a:pt x="982" y="400"/>
                    </a:lnTo>
                    <a:lnTo>
                      <a:pt x="984" y="400"/>
                    </a:lnTo>
                    <a:lnTo>
                      <a:pt x="982" y="400"/>
                    </a:lnTo>
                    <a:lnTo>
                      <a:pt x="982" y="402"/>
                    </a:lnTo>
                    <a:lnTo>
                      <a:pt x="984" y="402"/>
                    </a:lnTo>
                    <a:lnTo>
                      <a:pt x="984" y="404"/>
                    </a:lnTo>
                    <a:lnTo>
                      <a:pt x="984" y="404"/>
                    </a:lnTo>
                    <a:lnTo>
                      <a:pt x="986" y="404"/>
                    </a:lnTo>
                    <a:lnTo>
                      <a:pt x="986" y="404"/>
                    </a:lnTo>
                    <a:lnTo>
                      <a:pt x="986" y="406"/>
                    </a:lnTo>
                    <a:lnTo>
                      <a:pt x="988" y="406"/>
                    </a:lnTo>
                    <a:lnTo>
                      <a:pt x="988" y="406"/>
                    </a:lnTo>
                    <a:lnTo>
                      <a:pt x="988" y="406"/>
                    </a:lnTo>
                    <a:lnTo>
                      <a:pt x="989" y="406"/>
                    </a:lnTo>
                    <a:lnTo>
                      <a:pt x="991" y="407"/>
                    </a:lnTo>
                    <a:lnTo>
                      <a:pt x="991" y="407"/>
                    </a:lnTo>
                    <a:lnTo>
                      <a:pt x="991" y="407"/>
                    </a:lnTo>
                    <a:lnTo>
                      <a:pt x="991" y="407"/>
                    </a:lnTo>
                    <a:lnTo>
                      <a:pt x="993" y="407"/>
                    </a:lnTo>
                    <a:lnTo>
                      <a:pt x="993" y="409"/>
                    </a:lnTo>
                    <a:lnTo>
                      <a:pt x="995" y="409"/>
                    </a:lnTo>
                    <a:lnTo>
                      <a:pt x="995" y="409"/>
                    </a:lnTo>
                    <a:lnTo>
                      <a:pt x="995" y="409"/>
                    </a:lnTo>
                    <a:lnTo>
                      <a:pt x="995" y="411"/>
                    </a:lnTo>
                    <a:lnTo>
                      <a:pt x="995" y="411"/>
                    </a:lnTo>
                    <a:lnTo>
                      <a:pt x="995" y="411"/>
                    </a:lnTo>
                    <a:lnTo>
                      <a:pt x="997" y="411"/>
                    </a:lnTo>
                    <a:lnTo>
                      <a:pt x="997" y="413"/>
                    </a:lnTo>
                    <a:lnTo>
                      <a:pt x="997" y="413"/>
                    </a:lnTo>
                    <a:lnTo>
                      <a:pt x="997" y="415"/>
                    </a:lnTo>
                    <a:lnTo>
                      <a:pt x="997" y="415"/>
                    </a:lnTo>
                    <a:lnTo>
                      <a:pt x="997" y="415"/>
                    </a:lnTo>
                    <a:lnTo>
                      <a:pt x="997" y="415"/>
                    </a:lnTo>
                    <a:lnTo>
                      <a:pt x="997" y="417"/>
                    </a:lnTo>
                    <a:lnTo>
                      <a:pt x="997" y="417"/>
                    </a:lnTo>
                    <a:lnTo>
                      <a:pt x="999" y="417"/>
                    </a:lnTo>
                    <a:lnTo>
                      <a:pt x="999" y="417"/>
                    </a:lnTo>
                    <a:lnTo>
                      <a:pt x="999" y="418"/>
                    </a:lnTo>
                    <a:lnTo>
                      <a:pt x="997" y="418"/>
                    </a:lnTo>
                    <a:lnTo>
                      <a:pt x="997" y="418"/>
                    </a:lnTo>
                    <a:lnTo>
                      <a:pt x="997" y="420"/>
                    </a:lnTo>
                    <a:lnTo>
                      <a:pt x="997" y="420"/>
                    </a:lnTo>
                    <a:lnTo>
                      <a:pt x="997" y="420"/>
                    </a:lnTo>
                    <a:lnTo>
                      <a:pt x="995" y="422"/>
                    </a:lnTo>
                    <a:lnTo>
                      <a:pt x="995" y="422"/>
                    </a:lnTo>
                    <a:lnTo>
                      <a:pt x="995" y="422"/>
                    </a:lnTo>
                    <a:lnTo>
                      <a:pt x="995" y="422"/>
                    </a:lnTo>
                    <a:lnTo>
                      <a:pt x="993" y="422"/>
                    </a:lnTo>
                    <a:lnTo>
                      <a:pt x="991" y="424"/>
                    </a:lnTo>
                    <a:lnTo>
                      <a:pt x="991" y="424"/>
                    </a:lnTo>
                    <a:lnTo>
                      <a:pt x="989" y="424"/>
                    </a:lnTo>
                    <a:lnTo>
                      <a:pt x="989" y="424"/>
                    </a:lnTo>
                    <a:lnTo>
                      <a:pt x="989" y="424"/>
                    </a:lnTo>
                    <a:lnTo>
                      <a:pt x="989" y="426"/>
                    </a:lnTo>
                    <a:lnTo>
                      <a:pt x="988" y="426"/>
                    </a:lnTo>
                    <a:lnTo>
                      <a:pt x="988" y="426"/>
                    </a:lnTo>
                    <a:lnTo>
                      <a:pt x="988" y="426"/>
                    </a:lnTo>
                    <a:lnTo>
                      <a:pt x="988" y="427"/>
                    </a:lnTo>
                    <a:lnTo>
                      <a:pt x="988" y="427"/>
                    </a:lnTo>
                    <a:lnTo>
                      <a:pt x="988" y="427"/>
                    </a:lnTo>
                    <a:lnTo>
                      <a:pt x="989" y="427"/>
                    </a:lnTo>
                    <a:lnTo>
                      <a:pt x="989" y="427"/>
                    </a:lnTo>
                    <a:lnTo>
                      <a:pt x="989" y="429"/>
                    </a:lnTo>
                    <a:lnTo>
                      <a:pt x="989" y="429"/>
                    </a:lnTo>
                    <a:lnTo>
                      <a:pt x="989" y="429"/>
                    </a:lnTo>
                    <a:lnTo>
                      <a:pt x="989" y="429"/>
                    </a:lnTo>
                    <a:lnTo>
                      <a:pt x="991" y="429"/>
                    </a:lnTo>
                    <a:lnTo>
                      <a:pt x="991" y="431"/>
                    </a:lnTo>
                    <a:lnTo>
                      <a:pt x="991" y="431"/>
                    </a:lnTo>
                    <a:lnTo>
                      <a:pt x="991" y="431"/>
                    </a:lnTo>
                    <a:lnTo>
                      <a:pt x="991" y="433"/>
                    </a:lnTo>
                    <a:lnTo>
                      <a:pt x="991" y="433"/>
                    </a:lnTo>
                    <a:lnTo>
                      <a:pt x="991" y="435"/>
                    </a:lnTo>
                    <a:lnTo>
                      <a:pt x="991" y="435"/>
                    </a:lnTo>
                    <a:lnTo>
                      <a:pt x="989" y="436"/>
                    </a:lnTo>
                    <a:lnTo>
                      <a:pt x="989" y="436"/>
                    </a:lnTo>
                    <a:lnTo>
                      <a:pt x="989" y="436"/>
                    </a:lnTo>
                    <a:lnTo>
                      <a:pt x="989" y="438"/>
                    </a:lnTo>
                    <a:lnTo>
                      <a:pt x="989" y="438"/>
                    </a:lnTo>
                    <a:lnTo>
                      <a:pt x="989" y="438"/>
                    </a:lnTo>
                    <a:lnTo>
                      <a:pt x="989" y="438"/>
                    </a:lnTo>
                    <a:lnTo>
                      <a:pt x="989" y="440"/>
                    </a:lnTo>
                    <a:lnTo>
                      <a:pt x="989" y="440"/>
                    </a:lnTo>
                    <a:lnTo>
                      <a:pt x="989" y="440"/>
                    </a:lnTo>
                    <a:lnTo>
                      <a:pt x="989" y="440"/>
                    </a:lnTo>
                    <a:lnTo>
                      <a:pt x="991" y="440"/>
                    </a:lnTo>
                    <a:lnTo>
                      <a:pt x="991" y="442"/>
                    </a:lnTo>
                    <a:lnTo>
                      <a:pt x="993" y="442"/>
                    </a:lnTo>
                    <a:lnTo>
                      <a:pt x="993" y="442"/>
                    </a:lnTo>
                    <a:lnTo>
                      <a:pt x="993" y="442"/>
                    </a:lnTo>
                    <a:lnTo>
                      <a:pt x="993" y="444"/>
                    </a:lnTo>
                    <a:lnTo>
                      <a:pt x="995" y="444"/>
                    </a:lnTo>
                    <a:lnTo>
                      <a:pt x="997" y="444"/>
                    </a:lnTo>
                    <a:lnTo>
                      <a:pt x="997" y="444"/>
                    </a:lnTo>
                    <a:lnTo>
                      <a:pt x="999" y="442"/>
                    </a:lnTo>
                    <a:lnTo>
                      <a:pt x="999" y="442"/>
                    </a:lnTo>
                    <a:lnTo>
                      <a:pt x="999" y="442"/>
                    </a:lnTo>
                    <a:lnTo>
                      <a:pt x="1000" y="442"/>
                    </a:lnTo>
                    <a:lnTo>
                      <a:pt x="1000" y="442"/>
                    </a:lnTo>
                    <a:lnTo>
                      <a:pt x="1002" y="442"/>
                    </a:lnTo>
                    <a:lnTo>
                      <a:pt x="1002" y="444"/>
                    </a:lnTo>
                    <a:lnTo>
                      <a:pt x="1002" y="444"/>
                    </a:lnTo>
                    <a:lnTo>
                      <a:pt x="1006" y="444"/>
                    </a:lnTo>
                    <a:lnTo>
                      <a:pt x="1006" y="444"/>
                    </a:lnTo>
                    <a:lnTo>
                      <a:pt x="1006" y="444"/>
                    </a:lnTo>
                    <a:lnTo>
                      <a:pt x="1008" y="444"/>
                    </a:lnTo>
                    <a:lnTo>
                      <a:pt x="1008" y="444"/>
                    </a:lnTo>
                    <a:lnTo>
                      <a:pt x="1009" y="444"/>
                    </a:lnTo>
                    <a:lnTo>
                      <a:pt x="1009" y="445"/>
                    </a:lnTo>
                    <a:lnTo>
                      <a:pt x="1009" y="447"/>
                    </a:lnTo>
                    <a:lnTo>
                      <a:pt x="1011" y="447"/>
                    </a:lnTo>
                    <a:lnTo>
                      <a:pt x="1011" y="447"/>
                    </a:lnTo>
                    <a:lnTo>
                      <a:pt x="1011" y="447"/>
                    </a:lnTo>
                    <a:lnTo>
                      <a:pt x="1011" y="449"/>
                    </a:lnTo>
                    <a:lnTo>
                      <a:pt x="1011" y="449"/>
                    </a:lnTo>
                    <a:lnTo>
                      <a:pt x="1011" y="449"/>
                    </a:lnTo>
                    <a:lnTo>
                      <a:pt x="1013" y="449"/>
                    </a:lnTo>
                    <a:lnTo>
                      <a:pt x="1013" y="451"/>
                    </a:lnTo>
                    <a:lnTo>
                      <a:pt x="1013" y="451"/>
                    </a:lnTo>
                    <a:lnTo>
                      <a:pt x="1013" y="451"/>
                    </a:lnTo>
                    <a:lnTo>
                      <a:pt x="1013" y="451"/>
                    </a:lnTo>
                    <a:lnTo>
                      <a:pt x="1015" y="453"/>
                    </a:lnTo>
                    <a:lnTo>
                      <a:pt x="1015" y="454"/>
                    </a:lnTo>
                    <a:lnTo>
                      <a:pt x="1015" y="454"/>
                    </a:lnTo>
                    <a:lnTo>
                      <a:pt x="1017" y="456"/>
                    </a:lnTo>
                    <a:lnTo>
                      <a:pt x="1017" y="456"/>
                    </a:lnTo>
                    <a:lnTo>
                      <a:pt x="1017" y="456"/>
                    </a:lnTo>
                    <a:lnTo>
                      <a:pt x="1017" y="456"/>
                    </a:lnTo>
                    <a:lnTo>
                      <a:pt x="1017" y="456"/>
                    </a:lnTo>
                    <a:lnTo>
                      <a:pt x="1017" y="458"/>
                    </a:lnTo>
                    <a:lnTo>
                      <a:pt x="1017" y="458"/>
                    </a:lnTo>
                    <a:lnTo>
                      <a:pt x="1017" y="460"/>
                    </a:lnTo>
                    <a:lnTo>
                      <a:pt x="1017" y="460"/>
                    </a:lnTo>
                    <a:lnTo>
                      <a:pt x="1017" y="460"/>
                    </a:lnTo>
                    <a:lnTo>
                      <a:pt x="1017" y="460"/>
                    </a:lnTo>
                    <a:lnTo>
                      <a:pt x="1017" y="460"/>
                    </a:lnTo>
                    <a:lnTo>
                      <a:pt x="1017" y="462"/>
                    </a:lnTo>
                    <a:lnTo>
                      <a:pt x="1017" y="462"/>
                    </a:lnTo>
                    <a:lnTo>
                      <a:pt x="1015" y="462"/>
                    </a:lnTo>
                    <a:lnTo>
                      <a:pt x="1015" y="462"/>
                    </a:lnTo>
                    <a:lnTo>
                      <a:pt x="1015" y="462"/>
                    </a:lnTo>
                    <a:lnTo>
                      <a:pt x="1015" y="462"/>
                    </a:lnTo>
                    <a:lnTo>
                      <a:pt x="1015" y="464"/>
                    </a:lnTo>
                    <a:lnTo>
                      <a:pt x="1013" y="464"/>
                    </a:lnTo>
                    <a:lnTo>
                      <a:pt x="1013" y="464"/>
                    </a:lnTo>
                    <a:lnTo>
                      <a:pt x="1011" y="464"/>
                    </a:lnTo>
                    <a:lnTo>
                      <a:pt x="1011" y="465"/>
                    </a:lnTo>
                    <a:lnTo>
                      <a:pt x="1011" y="465"/>
                    </a:lnTo>
                    <a:lnTo>
                      <a:pt x="1013" y="465"/>
                    </a:lnTo>
                    <a:lnTo>
                      <a:pt x="1013" y="467"/>
                    </a:lnTo>
                    <a:lnTo>
                      <a:pt x="1015" y="467"/>
                    </a:lnTo>
                    <a:lnTo>
                      <a:pt x="1015" y="467"/>
                    </a:lnTo>
                    <a:lnTo>
                      <a:pt x="1015" y="469"/>
                    </a:lnTo>
                    <a:lnTo>
                      <a:pt x="1017" y="469"/>
                    </a:lnTo>
                    <a:lnTo>
                      <a:pt x="1017" y="469"/>
                    </a:lnTo>
                    <a:lnTo>
                      <a:pt x="1017" y="471"/>
                    </a:lnTo>
                    <a:lnTo>
                      <a:pt x="1018" y="471"/>
                    </a:lnTo>
                    <a:lnTo>
                      <a:pt x="1018" y="473"/>
                    </a:lnTo>
                    <a:lnTo>
                      <a:pt x="1020" y="473"/>
                    </a:lnTo>
                    <a:lnTo>
                      <a:pt x="1022" y="474"/>
                    </a:lnTo>
                    <a:lnTo>
                      <a:pt x="1022" y="474"/>
                    </a:lnTo>
                    <a:lnTo>
                      <a:pt x="1024" y="476"/>
                    </a:lnTo>
                    <a:lnTo>
                      <a:pt x="1026" y="476"/>
                    </a:lnTo>
                    <a:lnTo>
                      <a:pt x="1026" y="478"/>
                    </a:lnTo>
                    <a:lnTo>
                      <a:pt x="1026" y="478"/>
                    </a:lnTo>
                    <a:lnTo>
                      <a:pt x="1027" y="478"/>
                    </a:lnTo>
                    <a:lnTo>
                      <a:pt x="1027" y="480"/>
                    </a:lnTo>
                    <a:lnTo>
                      <a:pt x="1029" y="480"/>
                    </a:lnTo>
                    <a:lnTo>
                      <a:pt x="1029" y="480"/>
                    </a:lnTo>
                    <a:lnTo>
                      <a:pt x="1031" y="480"/>
                    </a:lnTo>
                    <a:lnTo>
                      <a:pt x="1031" y="482"/>
                    </a:lnTo>
                    <a:lnTo>
                      <a:pt x="1031" y="482"/>
                    </a:lnTo>
                    <a:lnTo>
                      <a:pt x="1031" y="482"/>
                    </a:lnTo>
                    <a:lnTo>
                      <a:pt x="1031" y="482"/>
                    </a:lnTo>
                    <a:lnTo>
                      <a:pt x="1033" y="483"/>
                    </a:lnTo>
                    <a:lnTo>
                      <a:pt x="1033" y="483"/>
                    </a:lnTo>
                    <a:lnTo>
                      <a:pt x="1033" y="483"/>
                    </a:lnTo>
                    <a:lnTo>
                      <a:pt x="1033" y="485"/>
                    </a:lnTo>
                    <a:lnTo>
                      <a:pt x="1035" y="485"/>
                    </a:lnTo>
                    <a:lnTo>
                      <a:pt x="1035" y="485"/>
                    </a:lnTo>
                    <a:lnTo>
                      <a:pt x="1037" y="485"/>
                    </a:lnTo>
                    <a:lnTo>
                      <a:pt x="1038" y="485"/>
                    </a:lnTo>
                    <a:lnTo>
                      <a:pt x="1038" y="485"/>
                    </a:lnTo>
                    <a:lnTo>
                      <a:pt x="1038" y="487"/>
                    </a:lnTo>
                    <a:lnTo>
                      <a:pt x="1040" y="487"/>
                    </a:lnTo>
                    <a:lnTo>
                      <a:pt x="1040" y="487"/>
                    </a:lnTo>
                    <a:lnTo>
                      <a:pt x="1040" y="487"/>
                    </a:lnTo>
                    <a:lnTo>
                      <a:pt x="1040" y="487"/>
                    </a:lnTo>
                    <a:lnTo>
                      <a:pt x="1042" y="489"/>
                    </a:lnTo>
                    <a:lnTo>
                      <a:pt x="1042" y="489"/>
                    </a:lnTo>
                    <a:lnTo>
                      <a:pt x="1044" y="491"/>
                    </a:lnTo>
                    <a:lnTo>
                      <a:pt x="1044" y="491"/>
                    </a:lnTo>
                    <a:lnTo>
                      <a:pt x="1044" y="491"/>
                    </a:lnTo>
                    <a:lnTo>
                      <a:pt x="1046" y="491"/>
                    </a:lnTo>
                    <a:lnTo>
                      <a:pt x="1046" y="492"/>
                    </a:lnTo>
                    <a:lnTo>
                      <a:pt x="1046" y="492"/>
                    </a:lnTo>
                    <a:lnTo>
                      <a:pt x="1047" y="492"/>
                    </a:lnTo>
                    <a:lnTo>
                      <a:pt x="1047" y="492"/>
                    </a:lnTo>
                    <a:lnTo>
                      <a:pt x="1047" y="492"/>
                    </a:lnTo>
                    <a:lnTo>
                      <a:pt x="1049" y="494"/>
                    </a:lnTo>
                    <a:lnTo>
                      <a:pt x="1051" y="494"/>
                    </a:lnTo>
                    <a:lnTo>
                      <a:pt x="1051" y="494"/>
                    </a:lnTo>
                    <a:lnTo>
                      <a:pt x="1051" y="496"/>
                    </a:lnTo>
                    <a:lnTo>
                      <a:pt x="1051" y="496"/>
                    </a:lnTo>
                    <a:lnTo>
                      <a:pt x="1051" y="500"/>
                    </a:lnTo>
                    <a:lnTo>
                      <a:pt x="1051" y="500"/>
                    </a:lnTo>
                    <a:lnTo>
                      <a:pt x="1051" y="500"/>
                    </a:lnTo>
                    <a:lnTo>
                      <a:pt x="1051" y="500"/>
                    </a:lnTo>
                    <a:lnTo>
                      <a:pt x="1051" y="502"/>
                    </a:lnTo>
                    <a:lnTo>
                      <a:pt x="1051" y="503"/>
                    </a:lnTo>
                    <a:lnTo>
                      <a:pt x="1053" y="503"/>
                    </a:lnTo>
                    <a:lnTo>
                      <a:pt x="1053" y="505"/>
                    </a:lnTo>
                    <a:lnTo>
                      <a:pt x="1053" y="505"/>
                    </a:lnTo>
                    <a:lnTo>
                      <a:pt x="1053" y="507"/>
                    </a:lnTo>
                    <a:lnTo>
                      <a:pt x="1055" y="507"/>
                    </a:lnTo>
                    <a:lnTo>
                      <a:pt x="1055" y="507"/>
                    </a:lnTo>
                    <a:lnTo>
                      <a:pt x="1055" y="507"/>
                    </a:lnTo>
                    <a:lnTo>
                      <a:pt x="1056" y="507"/>
                    </a:lnTo>
                    <a:lnTo>
                      <a:pt x="1058" y="507"/>
                    </a:lnTo>
                    <a:lnTo>
                      <a:pt x="1060" y="507"/>
                    </a:lnTo>
                    <a:lnTo>
                      <a:pt x="1060" y="505"/>
                    </a:lnTo>
                    <a:lnTo>
                      <a:pt x="1060" y="505"/>
                    </a:lnTo>
                    <a:lnTo>
                      <a:pt x="1062" y="505"/>
                    </a:lnTo>
                    <a:lnTo>
                      <a:pt x="1062" y="505"/>
                    </a:lnTo>
                    <a:lnTo>
                      <a:pt x="1062" y="505"/>
                    </a:lnTo>
                    <a:lnTo>
                      <a:pt x="1064" y="505"/>
                    </a:lnTo>
                    <a:lnTo>
                      <a:pt x="1064" y="505"/>
                    </a:lnTo>
                    <a:lnTo>
                      <a:pt x="1064" y="503"/>
                    </a:lnTo>
                    <a:lnTo>
                      <a:pt x="1064" y="503"/>
                    </a:lnTo>
                    <a:lnTo>
                      <a:pt x="1065" y="503"/>
                    </a:lnTo>
                    <a:lnTo>
                      <a:pt x="1065" y="503"/>
                    </a:lnTo>
                    <a:lnTo>
                      <a:pt x="1065" y="502"/>
                    </a:lnTo>
                    <a:lnTo>
                      <a:pt x="1065" y="502"/>
                    </a:lnTo>
                    <a:lnTo>
                      <a:pt x="1065" y="500"/>
                    </a:lnTo>
                    <a:lnTo>
                      <a:pt x="1065" y="500"/>
                    </a:lnTo>
                    <a:lnTo>
                      <a:pt x="1065" y="500"/>
                    </a:lnTo>
                    <a:lnTo>
                      <a:pt x="1065" y="500"/>
                    </a:lnTo>
                    <a:lnTo>
                      <a:pt x="1067" y="500"/>
                    </a:lnTo>
                    <a:lnTo>
                      <a:pt x="1067" y="498"/>
                    </a:lnTo>
                    <a:lnTo>
                      <a:pt x="1067" y="498"/>
                    </a:lnTo>
                    <a:lnTo>
                      <a:pt x="1067" y="498"/>
                    </a:lnTo>
                    <a:lnTo>
                      <a:pt x="1067" y="498"/>
                    </a:lnTo>
                    <a:lnTo>
                      <a:pt x="1069" y="498"/>
                    </a:lnTo>
                    <a:lnTo>
                      <a:pt x="1069" y="498"/>
                    </a:lnTo>
                    <a:lnTo>
                      <a:pt x="1069" y="498"/>
                    </a:lnTo>
                    <a:lnTo>
                      <a:pt x="1069" y="496"/>
                    </a:lnTo>
                    <a:lnTo>
                      <a:pt x="1069" y="496"/>
                    </a:lnTo>
                    <a:lnTo>
                      <a:pt x="1071" y="496"/>
                    </a:lnTo>
                    <a:lnTo>
                      <a:pt x="1071" y="496"/>
                    </a:lnTo>
                    <a:lnTo>
                      <a:pt x="1071" y="496"/>
                    </a:lnTo>
                    <a:lnTo>
                      <a:pt x="1071" y="494"/>
                    </a:lnTo>
                    <a:lnTo>
                      <a:pt x="1073" y="494"/>
                    </a:lnTo>
                    <a:lnTo>
                      <a:pt x="1074" y="492"/>
                    </a:lnTo>
                    <a:lnTo>
                      <a:pt x="1074" y="492"/>
                    </a:lnTo>
                    <a:lnTo>
                      <a:pt x="1076" y="491"/>
                    </a:lnTo>
                    <a:lnTo>
                      <a:pt x="1078" y="491"/>
                    </a:lnTo>
                    <a:lnTo>
                      <a:pt x="1078" y="491"/>
                    </a:lnTo>
                    <a:lnTo>
                      <a:pt x="1080" y="491"/>
                    </a:lnTo>
                    <a:lnTo>
                      <a:pt x="1082" y="489"/>
                    </a:lnTo>
                    <a:lnTo>
                      <a:pt x="1082" y="489"/>
                    </a:lnTo>
                    <a:lnTo>
                      <a:pt x="1082" y="489"/>
                    </a:lnTo>
                    <a:lnTo>
                      <a:pt x="1084" y="489"/>
                    </a:lnTo>
                    <a:lnTo>
                      <a:pt x="1084" y="489"/>
                    </a:lnTo>
                    <a:lnTo>
                      <a:pt x="1085" y="487"/>
                    </a:lnTo>
                    <a:lnTo>
                      <a:pt x="1087" y="487"/>
                    </a:lnTo>
                    <a:lnTo>
                      <a:pt x="1087" y="485"/>
                    </a:lnTo>
                    <a:lnTo>
                      <a:pt x="1087" y="485"/>
                    </a:lnTo>
                    <a:lnTo>
                      <a:pt x="1089" y="485"/>
                    </a:lnTo>
                    <a:lnTo>
                      <a:pt x="1089" y="483"/>
                    </a:lnTo>
                    <a:lnTo>
                      <a:pt x="1089" y="483"/>
                    </a:lnTo>
                    <a:lnTo>
                      <a:pt x="1091" y="483"/>
                    </a:lnTo>
                    <a:lnTo>
                      <a:pt x="1091" y="483"/>
                    </a:lnTo>
                    <a:lnTo>
                      <a:pt x="1091" y="483"/>
                    </a:lnTo>
                    <a:lnTo>
                      <a:pt x="1091" y="483"/>
                    </a:lnTo>
                    <a:lnTo>
                      <a:pt x="1093" y="483"/>
                    </a:lnTo>
                    <a:lnTo>
                      <a:pt x="1093" y="483"/>
                    </a:lnTo>
                    <a:lnTo>
                      <a:pt x="1093" y="485"/>
                    </a:lnTo>
                    <a:lnTo>
                      <a:pt x="1094" y="485"/>
                    </a:lnTo>
                    <a:lnTo>
                      <a:pt x="1094" y="485"/>
                    </a:lnTo>
                    <a:lnTo>
                      <a:pt x="1096" y="485"/>
                    </a:lnTo>
                    <a:lnTo>
                      <a:pt x="1096" y="485"/>
                    </a:lnTo>
                    <a:lnTo>
                      <a:pt x="1098" y="485"/>
                    </a:lnTo>
                    <a:lnTo>
                      <a:pt x="1098" y="485"/>
                    </a:lnTo>
                    <a:lnTo>
                      <a:pt x="1098" y="485"/>
                    </a:lnTo>
                    <a:lnTo>
                      <a:pt x="1098" y="485"/>
                    </a:lnTo>
                    <a:lnTo>
                      <a:pt x="1100" y="485"/>
                    </a:lnTo>
                    <a:lnTo>
                      <a:pt x="1100" y="485"/>
                    </a:lnTo>
                    <a:lnTo>
                      <a:pt x="1102" y="485"/>
                    </a:lnTo>
                    <a:lnTo>
                      <a:pt x="1103" y="483"/>
                    </a:lnTo>
                    <a:lnTo>
                      <a:pt x="1105" y="483"/>
                    </a:lnTo>
                    <a:lnTo>
                      <a:pt x="1105" y="483"/>
                    </a:lnTo>
                    <a:lnTo>
                      <a:pt x="1105" y="483"/>
                    </a:lnTo>
                    <a:lnTo>
                      <a:pt x="1107" y="483"/>
                    </a:lnTo>
                    <a:lnTo>
                      <a:pt x="1107" y="483"/>
                    </a:lnTo>
                    <a:lnTo>
                      <a:pt x="1107" y="483"/>
                    </a:lnTo>
                    <a:lnTo>
                      <a:pt x="1109" y="483"/>
                    </a:lnTo>
                    <a:lnTo>
                      <a:pt x="1109" y="485"/>
                    </a:lnTo>
                    <a:lnTo>
                      <a:pt x="1109" y="485"/>
                    </a:lnTo>
                    <a:lnTo>
                      <a:pt x="1111" y="485"/>
                    </a:lnTo>
                    <a:lnTo>
                      <a:pt x="1111" y="485"/>
                    </a:lnTo>
                    <a:lnTo>
                      <a:pt x="1112" y="485"/>
                    </a:lnTo>
                    <a:lnTo>
                      <a:pt x="1112" y="487"/>
                    </a:lnTo>
                    <a:lnTo>
                      <a:pt x="1114" y="487"/>
                    </a:lnTo>
                    <a:lnTo>
                      <a:pt x="1118" y="485"/>
                    </a:lnTo>
                    <a:lnTo>
                      <a:pt x="1120" y="485"/>
                    </a:lnTo>
                    <a:lnTo>
                      <a:pt x="1122" y="485"/>
                    </a:lnTo>
                    <a:lnTo>
                      <a:pt x="1123" y="485"/>
                    </a:lnTo>
                    <a:lnTo>
                      <a:pt x="1125" y="485"/>
                    </a:lnTo>
                    <a:lnTo>
                      <a:pt x="1125" y="485"/>
                    </a:lnTo>
                    <a:lnTo>
                      <a:pt x="1125" y="485"/>
                    </a:lnTo>
                    <a:lnTo>
                      <a:pt x="1125" y="485"/>
                    </a:lnTo>
                    <a:lnTo>
                      <a:pt x="1127" y="485"/>
                    </a:lnTo>
                    <a:lnTo>
                      <a:pt x="1127" y="485"/>
                    </a:lnTo>
                    <a:lnTo>
                      <a:pt x="1127" y="485"/>
                    </a:lnTo>
                    <a:lnTo>
                      <a:pt x="1129" y="485"/>
                    </a:lnTo>
                    <a:lnTo>
                      <a:pt x="1129" y="485"/>
                    </a:lnTo>
                    <a:lnTo>
                      <a:pt x="1129" y="487"/>
                    </a:lnTo>
                    <a:lnTo>
                      <a:pt x="1129" y="487"/>
                    </a:lnTo>
                    <a:lnTo>
                      <a:pt x="1131" y="487"/>
                    </a:lnTo>
                    <a:lnTo>
                      <a:pt x="1131" y="485"/>
                    </a:lnTo>
                    <a:lnTo>
                      <a:pt x="1131" y="485"/>
                    </a:lnTo>
                    <a:lnTo>
                      <a:pt x="1132" y="485"/>
                    </a:lnTo>
                    <a:lnTo>
                      <a:pt x="1132" y="485"/>
                    </a:lnTo>
                    <a:lnTo>
                      <a:pt x="1132" y="485"/>
                    </a:lnTo>
                    <a:lnTo>
                      <a:pt x="1132" y="485"/>
                    </a:lnTo>
                    <a:lnTo>
                      <a:pt x="1132" y="485"/>
                    </a:lnTo>
                    <a:lnTo>
                      <a:pt x="1134" y="485"/>
                    </a:lnTo>
                    <a:lnTo>
                      <a:pt x="1134" y="485"/>
                    </a:lnTo>
                    <a:lnTo>
                      <a:pt x="1134" y="485"/>
                    </a:lnTo>
                    <a:lnTo>
                      <a:pt x="1134" y="485"/>
                    </a:lnTo>
                    <a:lnTo>
                      <a:pt x="1136" y="485"/>
                    </a:lnTo>
                    <a:lnTo>
                      <a:pt x="1136" y="487"/>
                    </a:lnTo>
                    <a:lnTo>
                      <a:pt x="1136" y="487"/>
                    </a:lnTo>
                    <a:lnTo>
                      <a:pt x="1136" y="487"/>
                    </a:lnTo>
                    <a:lnTo>
                      <a:pt x="1138" y="489"/>
                    </a:lnTo>
                    <a:lnTo>
                      <a:pt x="1138" y="489"/>
                    </a:lnTo>
                    <a:lnTo>
                      <a:pt x="1138" y="489"/>
                    </a:lnTo>
                    <a:lnTo>
                      <a:pt x="1140" y="489"/>
                    </a:lnTo>
                    <a:lnTo>
                      <a:pt x="1140" y="489"/>
                    </a:lnTo>
                    <a:lnTo>
                      <a:pt x="1140" y="489"/>
                    </a:lnTo>
                    <a:lnTo>
                      <a:pt x="1141" y="489"/>
                    </a:lnTo>
                    <a:lnTo>
                      <a:pt x="1141" y="491"/>
                    </a:lnTo>
                    <a:lnTo>
                      <a:pt x="1141" y="491"/>
                    </a:lnTo>
                    <a:lnTo>
                      <a:pt x="1141" y="491"/>
                    </a:lnTo>
                    <a:lnTo>
                      <a:pt x="1141" y="492"/>
                    </a:lnTo>
                    <a:lnTo>
                      <a:pt x="1141" y="492"/>
                    </a:lnTo>
                    <a:lnTo>
                      <a:pt x="1141" y="494"/>
                    </a:lnTo>
                    <a:lnTo>
                      <a:pt x="1141" y="494"/>
                    </a:lnTo>
                    <a:lnTo>
                      <a:pt x="1141" y="494"/>
                    </a:lnTo>
                    <a:lnTo>
                      <a:pt x="1141" y="496"/>
                    </a:lnTo>
                    <a:lnTo>
                      <a:pt x="1141" y="496"/>
                    </a:lnTo>
                    <a:lnTo>
                      <a:pt x="1141" y="496"/>
                    </a:lnTo>
                    <a:lnTo>
                      <a:pt x="1141" y="496"/>
                    </a:lnTo>
                    <a:lnTo>
                      <a:pt x="1143" y="496"/>
                    </a:lnTo>
                    <a:lnTo>
                      <a:pt x="1143" y="498"/>
                    </a:lnTo>
                    <a:lnTo>
                      <a:pt x="1143" y="498"/>
                    </a:lnTo>
                    <a:lnTo>
                      <a:pt x="1143" y="498"/>
                    </a:lnTo>
                    <a:lnTo>
                      <a:pt x="1145" y="500"/>
                    </a:lnTo>
                    <a:lnTo>
                      <a:pt x="1145" y="502"/>
                    </a:lnTo>
                    <a:lnTo>
                      <a:pt x="1145" y="502"/>
                    </a:lnTo>
                    <a:lnTo>
                      <a:pt x="1147" y="503"/>
                    </a:lnTo>
                    <a:lnTo>
                      <a:pt x="1147" y="503"/>
                    </a:lnTo>
                    <a:lnTo>
                      <a:pt x="1147" y="503"/>
                    </a:lnTo>
                    <a:lnTo>
                      <a:pt x="1149" y="505"/>
                    </a:lnTo>
                    <a:lnTo>
                      <a:pt x="1149" y="505"/>
                    </a:lnTo>
                    <a:lnTo>
                      <a:pt x="1149" y="505"/>
                    </a:lnTo>
                    <a:lnTo>
                      <a:pt x="1150" y="507"/>
                    </a:lnTo>
                    <a:lnTo>
                      <a:pt x="1150" y="507"/>
                    </a:lnTo>
                    <a:lnTo>
                      <a:pt x="1150" y="507"/>
                    </a:lnTo>
                    <a:lnTo>
                      <a:pt x="1152" y="509"/>
                    </a:lnTo>
                    <a:lnTo>
                      <a:pt x="1152" y="509"/>
                    </a:lnTo>
                    <a:lnTo>
                      <a:pt x="1154" y="509"/>
                    </a:lnTo>
                    <a:lnTo>
                      <a:pt x="1156" y="511"/>
                    </a:lnTo>
                    <a:lnTo>
                      <a:pt x="1156" y="512"/>
                    </a:lnTo>
                    <a:lnTo>
                      <a:pt x="1156" y="512"/>
                    </a:lnTo>
                    <a:lnTo>
                      <a:pt x="1158" y="514"/>
                    </a:lnTo>
                    <a:lnTo>
                      <a:pt x="1158" y="514"/>
                    </a:lnTo>
                    <a:lnTo>
                      <a:pt x="1159" y="514"/>
                    </a:lnTo>
                    <a:lnTo>
                      <a:pt x="1159" y="514"/>
                    </a:lnTo>
                    <a:lnTo>
                      <a:pt x="1159" y="514"/>
                    </a:lnTo>
                    <a:lnTo>
                      <a:pt x="1159" y="516"/>
                    </a:lnTo>
                    <a:lnTo>
                      <a:pt x="1159" y="516"/>
                    </a:lnTo>
                    <a:lnTo>
                      <a:pt x="1159" y="516"/>
                    </a:lnTo>
                    <a:lnTo>
                      <a:pt x="1161" y="516"/>
                    </a:lnTo>
                    <a:lnTo>
                      <a:pt x="1161" y="518"/>
                    </a:lnTo>
                    <a:lnTo>
                      <a:pt x="1161" y="518"/>
                    </a:lnTo>
                    <a:lnTo>
                      <a:pt x="1161" y="518"/>
                    </a:lnTo>
                    <a:lnTo>
                      <a:pt x="1161" y="518"/>
                    </a:lnTo>
                    <a:lnTo>
                      <a:pt x="1159" y="520"/>
                    </a:lnTo>
                    <a:lnTo>
                      <a:pt x="1159" y="520"/>
                    </a:lnTo>
                    <a:lnTo>
                      <a:pt x="1159" y="520"/>
                    </a:lnTo>
                    <a:lnTo>
                      <a:pt x="1159" y="520"/>
                    </a:lnTo>
                    <a:lnTo>
                      <a:pt x="1159" y="521"/>
                    </a:lnTo>
                    <a:lnTo>
                      <a:pt x="1163" y="521"/>
                    </a:lnTo>
                    <a:lnTo>
                      <a:pt x="1163" y="521"/>
                    </a:lnTo>
                    <a:lnTo>
                      <a:pt x="1163" y="521"/>
                    </a:lnTo>
                    <a:lnTo>
                      <a:pt x="1167" y="523"/>
                    </a:lnTo>
                    <a:lnTo>
                      <a:pt x="1167" y="523"/>
                    </a:lnTo>
                    <a:lnTo>
                      <a:pt x="1169" y="525"/>
                    </a:lnTo>
                    <a:lnTo>
                      <a:pt x="1169" y="525"/>
                    </a:lnTo>
                    <a:lnTo>
                      <a:pt x="1169" y="525"/>
                    </a:lnTo>
                    <a:lnTo>
                      <a:pt x="1170" y="525"/>
                    </a:lnTo>
                    <a:lnTo>
                      <a:pt x="1170" y="525"/>
                    </a:lnTo>
                    <a:lnTo>
                      <a:pt x="1170" y="525"/>
                    </a:lnTo>
                    <a:lnTo>
                      <a:pt x="1170" y="525"/>
                    </a:lnTo>
                    <a:lnTo>
                      <a:pt x="1170" y="527"/>
                    </a:lnTo>
                    <a:lnTo>
                      <a:pt x="1172" y="527"/>
                    </a:lnTo>
                    <a:lnTo>
                      <a:pt x="1172" y="527"/>
                    </a:lnTo>
                    <a:lnTo>
                      <a:pt x="1172" y="527"/>
                    </a:lnTo>
                    <a:lnTo>
                      <a:pt x="1174" y="529"/>
                    </a:lnTo>
                    <a:lnTo>
                      <a:pt x="1176" y="529"/>
                    </a:lnTo>
                    <a:lnTo>
                      <a:pt x="1178" y="530"/>
                    </a:lnTo>
                    <a:lnTo>
                      <a:pt x="1178" y="530"/>
                    </a:lnTo>
                    <a:lnTo>
                      <a:pt x="1178" y="530"/>
                    </a:lnTo>
                    <a:lnTo>
                      <a:pt x="1178" y="530"/>
                    </a:lnTo>
                    <a:lnTo>
                      <a:pt x="1178" y="532"/>
                    </a:lnTo>
                    <a:lnTo>
                      <a:pt x="1179" y="532"/>
                    </a:lnTo>
                    <a:lnTo>
                      <a:pt x="1179" y="534"/>
                    </a:lnTo>
                    <a:lnTo>
                      <a:pt x="1179" y="534"/>
                    </a:lnTo>
                    <a:lnTo>
                      <a:pt x="1179" y="534"/>
                    </a:lnTo>
                    <a:lnTo>
                      <a:pt x="1179" y="536"/>
                    </a:lnTo>
                    <a:lnTo>
                      <a:pt x="1179" y="536"/>
                    </a:lnTo>
                    <a:lnTo>
                      <a:pt x="1179" y="536"/>
                    </a:lnTo>
                    <a:lnTo>
                      <a:pt x="1183" y="538"/>
                    </a:lnTo>
                    <a:lnTo>
                      <a:pt x="1185" y="538"/>
                    </a:lnTo>
                    <a:lnTo>
                      <a:pt x="1185" y="538"/>
                    </a:lnTo>
                    <a:lnTo>
                      <a:pt x="1185" y="538"/>
                    </a:lnTo>
                    <a:lnTo>
                      <a:pt x="1185" y="538"/>
                    </a:lnTo>
                    <a:lnTo>
                      <a:pt x="1185" y="540"/>
                    </a:lnTo>
                    <a:lnTo>
                      <a:pt x="1185" y="540"/>
                    </a:lnTo>
                    <a:lnTo>
                      <a:pt x="1187" y="541"/>
                    </a:lnTo>
                    <a:lnTo>
                      <a:pt x="1188" y="543"/>
                    </a:lnTo>
                    <a:lnTo>
                      <a:pt x="1188" y="543"/>
                    </a:lnTo>
                    <a:lnTo>
                      <a:pt x="1190" y="543"/>
                    </a:lnTo>
                    <a:lnTo>
                      <a:pt x="1190" y="545"/>
                    </a:lnTo>
                    <a:lnTo>
                      <a:pt x="1190" y="545"/>
                    </a:lnTo>
                    <a:lnTo>
                      <a:pt x="1190" y="545"/>
                    </a:lnTo>
                    <a:lnTo>
                      <a:pt x="1190" y="545"/>
                    </a:lnTo>
                    <a:lnTo>
                      <a:pt x="1192" y="545"/>
                    </a:lnTo>
                    <a:lnTo>
                      <a:pt x="1192" y="545"/>
                    </a:lnTo>
                    <a:lnTo>
                      <a:pt x="1192" y="547"/>
                    </a:lnTo>
                    <a:lnTo>
                      <a:pt x="1192" y="547"/>
                    </a:lnTo>
                    <a:lnTo>
                      <a:pt x="1192" y="547"/>
                    </a:lnTo>
                    <a:lnTo>
                      <a:pt x="1192" y="547"/>
                    </a:lnTo>
                    <a:lnTo>
                      <a:pt x="1194" y="547"/>
                    </a:lnTo>
                    <a:lnTo>
                      <a:pt x="1194" y="549"/>
                    </a:lnTo>
                    <a:lnTo>
                      <a:pt x="1196" y="549"/>
                    </a:lnTo>
                    <a:lnTo>
                      <a:pt x="1196" y="549"/>
                    </a:lnTo>
                    <a:lnTo>
                      <a:pt x="1196" y="549"/>
                    </a:lnTo>
                    <a:lnTo>
                      <a:pt x="1196" y="549"/>
                    </a:lnTo>
                    <a:lnTo>
                      <a:pt x="1196" y="549"/>
                    </a:lnTo>
                    <a:lnTo>
                      <a:pt x="1197" y="550"/>
                    </a:lnTo>
                    <a:lnTo>
                      <a:pt x="1196" y="550"/>
                    </a:lnTo>
                    <a:lnTo>
                      <a:pt x="1196" y="550"/>
                    </a:lnTo>
                    <a:lnTo>
                      <a:pt x="1196" y="550"/>
                    </a:lnTo>
                    <a:lnTo>
                      <a:pt x="1196" y="550"/>
                    </a:lnTo>
                    <a:lnTo>
                      <a:pt x="1196" y="550"/>
                    </a:lnTo>
                    <a:lnTo>
                      <a:pt x="1196" y="550"/>
                    </a:lnTo>
                    <a:lnTo>
                      <a:pt x="1196" y="550"/>
                    </a:lnTo>
                    <a:lnTo>
                      <a:pt x="1196" y="550"/>
                    </a:lnTo>
                    <a:lnTo>
                      <a:pt x="1196" y="550"/>
                    </a:lnTo>
                    <a:lnTo>
                      <a:pt x="1196" y="552"/>
                    </a:lnTo>
                    <a:lnTo>
                      <a:pt x="1196" y="552"/>
                    </a:lnTo>
                    <a:lnTo>
                      <a:pt x="1196" y="552"/>
                    </a:lnTo>
                    <a:lnTo>
                      <a:pt x="1196" y="552"/>
                    </a:lnTo>
                    <a:lnTo>
                      <a:pt x="1197" y="552"/>
                    </a:lnTo>
                    <a:lnTo>
                      <a:pt x="1197" y="554"/>
                    </a:lnTo>
                    <a:lnTo>
                      <a:pt x="1197" y="554"/>
                    </a:lnTo>
                    <a:lnTo>
                      <a:pt x="1199" y="556"/>
                    </a:lnTo>
                    <a:lnTo>
                      <a:pt x="1199" y="556"/>
                    </a:lnTo>
                    <a:lnTo>
                      <a:pt x="1201" y="556"/>
                    </a:lnTo>
                    <a:lnTo>
                      <a:pt x="1201" y="556"/>
                    </a:lnTo>
                    <a:lnTo>
                      <a:pt x="1201" y="558"/>
                    </a:lnTo>
                    <a:lnTo>
                      <a:pt x="1203" y="558"/>
                    </a:lnTo>
                    <a:lnTo>
                      <a:pt x="1203" y="558"/>
                    </a:lnTo>
                    <a:lnTo>
                      <a:pt x="1203" y="558"/>
                    </a:lnTo>
                    <a:lnTo>
                      <a:pt x="1203" y="559"/>
                    </a:lnTo>
                    <a:lnTo>
                      <a:pt x="1205" y="559"/>
                    </a:lnTo>
                    <a:lnTo>
                      <a:pt x="1205" y="559"/>
                    </a:lnTo>
                    <a:lnTo>
                      <a:pt x="1205" y="561"/>
                    </a:lnTo>
                    <a:lnTo>
                      <a:pt x="1205" y="561"/>
                    </a:lnTo>
                    <a:lnTo>
                      <a:pt x="1207" y="561"/>
                    </a:lnTo>
                    <a:lnTo>
                      <a:pt x="1205" y="563"/>
                    </a:lnTo>
                    <a:lnTo>
                      <a:pt x="1205" y="563"/>
                    </a:lnTo>
                    <a:lnTo>
                      <a:pt x="1205" y="563"/>
                    </a:lnTo>
                    <a:lnTo>
                      <a:pt x="1205" y="563"/>
                    </a:lnTo>
                    <a:lnTo>
                      <a:pt x="1205" y="565"/>
                    </a:lnTo>
                    <a:lnTo>
                      <a:pt x="1205" y="565"/>
                    </a:lnTo>
                    <a:lnTo>
                      <a:pt x="1205" y="565"/>
                    </a:lnTo>
                    <a:lnTo>
                      <a:pt x="1205" y="567"/>
                    </a:lnTo>
                    <a:lnTo>
                      <a:pt x="1205" y="567"/>
                    </a:lnTo>
                    <a:lnTo>
                      <a:pt x="1203" y="567"/>
                    </a:lnTo>
                    <a:lnTo>
                      <a:pt x="1203" y="568"/>
                    </a:lnTo>
                    <a:lnTo>
                      <a:pt x="1203" y="568"/>
                    </a:lnTo>
                    <a:lnTo>
                      <a:pt x="1203" y="568"/>
                    </a:lnTo>
                    <a:lnTo>
                      <a:pt x="1203" y="568"/>
                    </a:lnTo>
                    <a:lnTo>
                      <a:pt x="1205" y="570"/>
                    </a:lnTo>
                    <a:lnTo>
                      <a:pt x="1205" y="570"/>
                    </a:lnTo>
                    <a:lnTo>
                      <a:pt x="1205" y="570"/>
                    </a:lnTo>
                    <a:lnTo>
                      <a:pt x="1207" y="572"/>
                    </a:lnTo>
                    <a:lnTo>
                      <a:pt x="1207" y="572"/>
                    </a:lnTo>
                    <a:lnTo>
                      <a:pt x="1207" y="572"/>
                    </a:lnTo>
                    <a:lnTo>
                      <a:pt x="1207" y="572"/>
                    </a:lnTo>
                    <a:lnTo>
                      <a:pt x="1208" y="572"/>
                    </a:lnTo>
                    <a:lnTo>
                      <a:pt x="1208" y="572"/>
                    </a:lnTo>
                    <a:lnTo>
                      <a:pt x="1208" y="574"/>
                    </a:lnTo>
                    <a:lnTo>
                      <a:pt x="1208" y="574"/>
                    </a:lnTo>
                    <a:lnTo>
                      <a:pt x="1208" y="574"/>
                    </a:lnTo>
                    <a:lnTo>
                      <a:pt x="1208" y="576"/>
                    </a:lnTo>
                    <a:lnTo>
                      <a:pt x="1207" y="576"/>
                    </a:lnTo>
                    <a:lnTo>
                      <a:pt x="1207" y="576"/>
                    </a:lnTo>
                    <a:lnTo>
                      <a:pt x="1207" y="576"/>
                    </a:lnTo>
                    <a:lnTo>
                      <a:pt x="1207" y="576"/>
                    </a:lnTo>
                    <a:lnTo>
                      <a:pt x="1207" y="576"/>
                    </a:lnTo>
                    <a:lnTo>
                      <a:pt x="1205" y="576"/>
                    </a:lnTo>
                    <a:lnTo>
                      <a:pt x="1205" y="578"/>
                    </a:lnTo>
                    <a:lnTo>
                      <a:pt x="1203" y="578"/>
                    </a:lnTo>
                    <a:lnTo>
                      <a:pt x="1203" y="578"/>
                    </a:lnTo>
                    <a:lnTo>
                      <a:pt x="1203" y="578"/>
                    </a:lnTo>
                    <a:lnTo>
                      <a:pt x="1203" y="578"/>
                    </a:lnTo>
                    <a:lnTo>
                      <a:pt x="1203" y="579"/>
                    </a:lnTo>
                    <a:lnTo>
                      <a:pt x="1205" y="579"/>
                    </a:lnTo>
                    <a:lnTo>
                      <a:pt x="1205" y="581"/>
                    </a:lnTo>
                    <a:lnTo>
                      <a:pt x="1205" y="581"/>
                    </a:lnTo>
                    <a:lnTo>
                      <a:pt x="1205" y="583"/>
                    </a:lnTo>
                    <a:lnTo>
                      <a:pt x="1205" y="583"/>
                    </a:lnTo>
                    <a:lnTo>
                      <a:pt x="1205" y="585"/>
                    </a:lnTo>
                    <a:lnTo>
                      <a:pt x="1205" y="585"/>
                    </a:lnTo>
                    <a:lnTo>
                      <a:pt x="1205" y="587"/>
                    </a:lnTo>
                    <a:lnTo>
                      <a:pt x="1205" y="587"/>
                    </a:lnTo>
                    <a:lnTo>
                      <a:pt x="1203" y="587"/>
                    </a:lnTo>
                    <a:lnTo>
                      <a:pt x="1203" y="587"/>
                    </a:lnTo>
                    <a:lnTo>
                      <a:pt x="1203" y="587"/>
                    </a:lnTo>
                    <a:lnTo>
                      <a:pt x="1203" y="587"/>
                    </a:lnTo>
                    <a:lnTo>
                      <a:pt x="1203" y="588"/>
                    </a:lnTo>
                    <a:lnTo>
                      <a:pt x="1203" y="588"/>
                    </a:lnTo>
                    <a:lnTo>
                      <a:pt x="1201" y="590"/>
                    </a:lnTo>
                    <a:lnTo>
                      <a:pt x="1201" y="590"/>
                    </a:lnTo>
                    <a:lnTo>
                      <a:pt x="1201" y="592"/>
                    </a:lnTo>
                    <a:lnTo>
                      <a:pt x="1201" y="592"/>
                    </a:lnTo>
                    <a:lnTo>
                      <a:pt x="1203" y="592"/>
                    </a:lnTo>
                    <a:lnTo>
                      <a:pt x="1203" y="592"/>
                    </a:lnTo>
                    <a:lnTo>
                      <a:pt x="1203" y="592"/>
                    </a:lnTo>
                    <a:lnTo>
                      <a:pt x="1203" y="594"/>
                    </a:lnTo>
                    <a:lnTo>
                      <a:pt x="1203" y="594"/>
                    </a:lnTo>
                    <a:lnTo>
                      <a:pt x="1203" y="594"/>
                    </a:lnTo>
                    <a:lnTo>
                      <a:pt x="1203" y="594"/>
                    </a:lnTo>
                    <a:lnTo>
                      <a:pt x="1203" y="594"/>
                    </a:lnTo>
                    <a:lnTo>
                      <a:pt x="1201" y="594"/>
                    </a:lnTo>
                    <a:lnTo>
                      <a:pt x="1199" y="596"/>
                    </a:lnTo>
                    <a:lnTo>
                      <a:pt x="1199" y="596"/>
                    </a:lnTo>
                    <a:lnTo>
                      <a:pt x="1197" y="596"/>
                    </a:lnTo>
                    <a:lnTo>
                      <a:pt x="1197" y="594"/>
                    </a:lnTo>
                    <a:lnTo>
                      <a:pt x="1196" y="594"/>
                    </a:lnTo>
                    <a:lnTo>
                      <a:pt x="1196" y="596"/>
                    </a:lnTo>
                    <a:lnTo>
                      <a:pt x="1196" y="596"/>
                    </a:lnTo>
                    <a:lnTo>
                      <a:pt x="1196" y="596"/>
                    </a:lnTo>
                    <a:lnTo>
                      <a:pt x="1194" y="596"/>
                    </a:lnTo>
                    <a:lnTo>
                      <a:pt x="1194" y="597"/>
                    </a:lnTo>
                    <a:lnTo>
                      <a:pt x="1194" y="597"/>
                    </a:lnTo>
                    <a:lnTo>
                      <a:pt x="1192" y="597"/>
                    </a:lnTo>
                    <a:lnTo>
                      <a:pt x="1192" y="597"/>
                    </a:lnTo>
                    <a:lnTo>
                      <a:pt x="1190" y="597"/>
                    </a:lnTo>
                    <a:lnTo>
                      <a:pt x="1190" y="599"/>
                    </a:lnTo>
                    <a:lnTo>
                      <a:pt x="1190" y="599"/>
                    </a:lnTo>
                    <a:lnTo>
                      <a:pt x="1190" y="599"/>
                    </a:lnTo>
                    <a:lnTo>
                      <a:pt x="1188" y="601"/>
                    </a:lnTo>
                    <a:lnTo>
                      <a:pt x="1187" y="601"/>
                    </a:lnTo>
                    <a:lnTo>
                      <a:pt x="1187" y="601"/>
                    </a:lnTo>
                    <a:lnTo>
                      <a:pt x="1187" y="603"/>
                    </a:lnTo>
                    <a:lnTo>
                      <a:pt x="1187" y="603"/>
                    </a:lnTo>
                    <a:lnTo>
                      <a:pt x="1187" y="603"/>
                    </a:lnTo>
                    <a:lnTo>
                      <a:pt x="1187" y="603"/>
                    </a:lnTo>
                    <a:lnTo>
                      <a:pt x="1188" y="605"/>
                    </a:lnTo>
                    <a:lnTo>
                      <a:pt x="1188" y="605"/>
                    </a:lnTo>
                    <a:lnTo>
                      <a:pt x="1188" y="605"/>
                    </a:lnTo>
                    <a:lnTo>
                      <a:pt x="1188" y="605"/>
                    </a:lnTo>
                    <a:lnTo>
                      <a:pt x="1188" y="605"/>
                    </a:lnTo>
                    <a:lnTo>
                      <a:pt x="1190" y="606"/>
                    </a:lnTo>
                    <a:lnTo>
                      <a:pt x="1190" y="606"/>
                    </a:lnTo>
                    <a:lnTo>
                      <a:pt x="1190" y="606"/>
                    </a:lnTo>
                    <a:lnTo>
                      <a:pt x="1190" y="608"/>
                    </a:lnTo>
                    <a:lnTo>
                      <a:pt x="1192" y="608"/>
                    </a:lnTo>
                    <a:lnTo>
                      <a:pt x="1192" y="610"/>
                    </a:lnTo>
                    <a:lnTo>
                      <a:pt x="1192" y="610"/>
                    </a:lnTo>
                    <a:lnTo>
                      <a:pt x="1194" y="610"/>
                    </a:lnTo>
                    <a:lnTo>
                      <a:pt x="1194" y="610"/>
                    </a:lnTo>
                    <a:lnTo>
                      <a:pt x="1194" y="612"/>
                    </a:lnTo>
                    <a:lnTo>
                      <a:pt x="1194" y="612"/>
                    </a:lnTo>
                    <a:lnTo>
                      <a:pt x="1194" y="612"/>
                    </a:lnTo>
                    <a:lnTo>
                      <a:pt x="1194" y="614"/>
                    </a:lnTo>
                    <a:lnTo>
                      <a:pt x="1194" y="614"/>
                    </a:lnTo>
                    <a:lnTo>
                      <a:pt x="1196" y="614"/>
                    </a:lnTo>
                    <a:lnTo>
                      <a:pt x="1196" y="616"/>
                    </a:lnTo>
                    <a:lnTo>
                      <a:pt x="1196" y="616"/>
                    </a:lnTo>
                    <a:lnTo>
                      <a:pt x="1196" y="616"/>
                    </a:lnTo>
                    <a:lnTo>
                      <a:pt x="1196" y="617"/>
                    </a:lnTo>
                    <a:lnTo>
                      <a:pt x="1194" y="617"/>
                    </a:lnTo>
                    <a:lnTo>
                      <a:pt x="1194" y="617"/>
                    </a:lnTo>
                    <a:lnTo>
                      <a:pt x="1194" y="617"/>
                    </a:lnTo>
                    <a:lnTo>
                      <a:pt x="1192" y="619"/>
                    </a:lnTo>
                    <a:lnTo>
                      <a:pt x="1192" y="619"/>
                    </a:lnTo>
                    <a:lnTo>
                      <a:pt x="1192" y="619"/>
                    </a:lnTo>
                    <a:lnTo>
                      <a:pt x="1192" y="619"/>
                    </a:lnTo>
                    <a:lnTo>
                      <a:pt x="1192" y="619"/>
                    </a:lnTo>
                    <a:lnTo>
                      <a:pt x="1192" y="619"/>
                    </a:lnTo>
                    <a:lnTo>
                      <a:pt x="1194" y="621"/>
                    </a:lnTo>
                    <a:lnTo>
                      <a:pt x="1194" y="621"/>
                    </a:lnTo>
                    <a:lnTo>
                      <a:pt x="1194" y="621"/>
                    </a:lnTo>
                    <a:lnTo>
                      <a:pt x="1194" y="623"/>
                    </a:lnTo>
                    <a:lnTo>
                      <a:pt x="1194" y="623"/>
                    </a:lnTo>
                    <a:lnTo>
                      <a:pt x="1192" y="623"/>
                    </a:lnTo>
                    <a:lnTo>
                      <a:pt x="1192" y="625"/>
                    </a:lnTo>
                    <a:lnTo>
                      <a:pt x="1192" y="625"/>
                    </a:lnTo>
                    <a:lnTo>
                      <a:pt x="1192" y="625"/>
                    </a:lnTo>
                    <a:lnTo>
                      <a:pt x="1192" y="625"/>
                    </a:lnTo>
                    <a:lnTo>
                      <a:pt x="1192" y="625"/>
                    </a:lnTo>
                    <a:lnTo>
                      <a:pt x="1192" y="626"/>
                    </a:lnTo>
                    <a:lnTo>
                      <a:pt x="1192" y="626"/>
                    </a:lnTo>
                    <a:lnTo>
                      <a:pt x="1192" y="626"/>
                    </a:lnTo>
                    <a:lnTo>
                      <a:pt x="1192" y="626"/>
                    </a:lnTo>
                    <a:lnTo>
                      <a:pt x="1192" y="628"/>
                    </a:lnTo>
                    <a:lnTo>
                      <a:pt x="1192" y="630"/>
                    </a:lnTo>
                    <a:lnTo>
                      <a:pt x="1192" y="630"/>
                    </a:lnTo>
                    <a:lnTo>
                      <a:pt x="1192" y="632"/>
                    </a:lnTo>
                    <a:lnTo>
                      <a:pt x="1192" y="632"/>
                    </a:lnTo>
                    <a:lnTo>
                      <a:pt x="1192" y="632"/>
                    </a:lnTo>
                    <a:lnTo>
                      <a:pt x="1192" y="632"/>
                    </a:lnTo>
                    <a:lnTo>
                      <a:pt x="1192" y="634"/>
                    </a:lnTo>
                    <a:lnTo>
                      <a:pt x="1190" y="634"/>
                    </a:lnTo>
                    <a:lnTo>
                      <a:pt x="1190" y="634"/>
                    </a:lnTo>
                    <a:lnTo>
                      <a:pt x="1190" y="634"/>
                    </a:lnTo>
                    <a:lnTo>
                      <a:pt x="1188" y="635"/>
                    </a:lnTo>
                    <a:lnTo>
                      <a:pt x="1188" y="635"/>
                    </a:lnTo>
                    <a:lnTo>
                      <a:pt x="1188" y="635"/>
                    </a:lnTo>
                    <a:lnTo>
                      <a:pt x="1188" y="635"/>
                    </a:lnTo>
                    <a:lnTo>
                      <a:pt x="1188" y="635"/>
                    </a:lnTo>
                    <a:lnTo>
                      <a:pt x="1188" y="637"/>
                    </a:lnTo>
                    <a:lnTo>
                      <a:pt x="1188" y="639"/>
                    </a:lnTo>
                    <a:lnTo>
                      <a:pt x="1188" y="643"/>
                    </a:lnTo>
                    <a:lnTo>
                      <a:pt x="1188" y="646"/>
                    </a:lnTo>
                    <a:lnTo>
                      <a:pt x="1188" y="650"/>
                    </a:lnTo>
                    <a:lnTo>
                      <a:pt x="1188" y="650"/>
                    </a:lnTo>
                    <a:lnTo>
                      <a:pt x="1188" y="652"/>
                    </a:lnTo>
                    <a:lnTo>
                      <a:pt x="1188" y="653"/>
                    </a:lnTo>
                    <a:lnTo>
                      <a:pt x="1188" y="653"/>
                    </a:lnTo>
                    <a:lnTo>
                      <a:pt x="1188" y="653"/>
                    </a:lnTo>
                    <a:lnTo>
                      <a:pt x="1190" y="653"/>
                    </a:lnTo>
                    <a:lnTo>
                      <a:pt x="1190" y="655"/>
                    </a:lnTo>
                    <a:lnTo>
                      <a:pt x="1190" y="655"/>
                    </a:lnTo>
                    <a:lnTo>
                      <a:pt x="1190" y="655"/>
                    </a:lnTo>
                    <a:lnTo>
                      <a:pt x="1190" y="655"/>
                    </a:lnTo>
                    <a:lnTo>
                      <a:pt x="1190" y="655"/>
                    </a:lnTo>
                    <a:lnTo>
                      <a:pt x="1192" y="657"/>
                    </a:lnTo>
                    <a:lnTo>
                      <a:pt x="1192" y="657"/>
                    </a:lnTo>
                    <a:lnTo>
                      <a:pt x="1194" y="657"/>
                    </a:lnTo>
                    <a:lnTo>
                      <a:pt x="1194" y="657"/>
                    </a:lnTo>
                    <a:lnTo>
                      <a:pt x="1196" y="659"/>
                    </a:lnTo>
                    <a:lnTo>
                      <a:pt x="1196" y="659"/>
                    </a:lnTo>
                    <a:lnTo>
                      <a:pt x="1196" y="659"/>
                    </a:lnTo>
                    <a:lnTo>
                      <a:pt x="1197" y="661"/>
                    </a:lnTo>
                    <a:lnTo>
                      <a:pt x="1197" y="661"/>
                    </a:lnTo>
                    <a:lnTo>
                      <a:pt x="1199" y="661"/>
                    </a:lnTo>
                    <a:lnTo>
                      <a:pt x="1199" y="661"/>
                    </a:lnTo>
                    <a:lnTo>
                      <a:pt x="1199" y="661"/>
                    </a:lnTo>
                    <a:lnTo>
                      <a:pt x="1199" y="663"/>
                    </a:lnTo>
                    <a:lnTo>
                      <a:pt x="1199" y="663"/>
                    </a:lnTo>
                    <a:lnTo>
                      <a:pt x="1201" y="663"/>
                    </a:lnTo>
                    <a:lnTo>
                      <a:pt x="1203" y="663"/>
                    </a:lnTo>
                    <a:lnTo>
                      <a:pt x="1205" y="663"/>
                    </a:lnTo>
                    <a:lnTo>
                      <a:pt x="1205" y="664"/>
                    </a:lnTo>
                    <a:lnTo>
                      <a:pt x="1205" y="664"/>
                    </a:lnTo>
                    <a:lnTo>
                      <a:pt x="1207" y="664"/>
                    </a:lnTo>
                    <a:lnTo>
                      <a:pt x="1207" y="664"/>
                    </a:lnTo>
                    <a:lnTo>
                      <a:pt x="1207" y="666"/>
                    </a:lnTo>
                    <a:lnTo>
                      <a:pt x="1207" y="666"/>
                    </a:lnTo>
                    <a:lnTo>
                      <a:pt x="1207" y="666"/>
                    </a:lnTo>
                    <a:lnTo>
                      <a:pt x="1207" y="668"/>
                    </a:lnTo>
                    <a:lnTo>
                      <a:pt x="1208" y="668"/>
                    </a:lnTo>
                    <a:lnTo>
                      <a:pt x="1208" y="670"/>
                    </a:lnTo>
                    <a:lnTo>
                      <a:pt x="1208" y="670"/>
                    </a:lnTo>
                    <a:lnTo>
                      <a:pt x="1208" y="670"/>
                    </a:lnTo>
                    <a:lnTo>
                      <a:pt x="1208" y="672"/>
                    </a:lnTo>
                    <a:lnTo>
                      <a:pt x="1208" y="672"/>
                    </a:lnTo>
                    <a:lnTo>
                      <a:pt x="1208" y="673"/>
                    </a:lnTo>
                    <a:lnTo>
                      <a:pt x="1208" y="675"/>
                    </a:lnTo>
                    <a:lnTo>
                      <a:pt x="1208" y="675"/>
                    </a:lnTo>
                    <a:lnTo>
                      <a:pt x="1208" y="675"/>
                    </a:lnTo>
                    <a:lnTo>
                      <a:pt x="1210" y="677"/>
                    </a:lnTo>
                    <a:lnTo>
                      <a:pt x="1210" y="677"/>
                    </a:lnTo>
                    <a:lnTo>
                      <a:pt x="1210" y="677"/>
                    </a:lnTo>
                    <a:lnTo>
                      <a:pt x="1212" y="677"/>
                    </a:lnTo>
                    <a:lnTo>
                      <a:pt x="1212" y="677"/>
                    </a:lnTo>
                    <a:lnTo>
                      <a:pt x="1216" y="679"/>
                    </a:lnTo>
                    <a:lnTo>
                      <a:pt x="1216" y="679"/>
                    </a:lnTo>
                    <a:lnTo>
                      <a:pt x="1216" y="679"/>
                    </a:lnTo>
                    <a:lnTo>
                      <a:pt x="1217" y="679"/>
                    </a:lnTo>
                    <a:lnTo>
                      <a:pt x="1217" y="679"/>
                    </a:lnTo>
                    <a:lnTo>
                      <a:pt x="1219" y="679"/>
                    </a:lnTo>
                    <a:lnTo>
                      <a:pt x="1219" y="679"/>
                    </a:lnTo>
                    <a:lnTo>
                      <a:pt x="1221" y="679"/>
                    </a:lnTo>
                    <a:lnTo>
                      <a:pt x="1221" y="679"/>
                    </a:lnTo>
                    <a:lnTo>
                      <a:pt x="1225" y="679"/>
                    </a:lnTo>
                    <a:lnTo>
                      <a:pt x="1225" y="679"/>
                    </a:lnTo>
                    <a:lnTo>
                      <a:pt x="1226" y="679"/>
                    </a:lnTo>
                    <a:lnTo>
                      <a:pt x="1226" y="679"/>
                    </a:lnTo>
                    <a:lnTo>
                      <a:pt x="1226" y="679"/>
                    </a:lnTo>
                    <a:lnTo>
                      <a:pt x="1228" y="679"/>
                    </a:lnTo>
                    <a:lnTo>
                      <a:pt x="1232" y="677"/>
                    </a:lnTo>
                    <a:lnTo>
                      <a:pt x="1234" y="677"/>
                    </a:lnTo>
                    <a:lnTo>
                      <a:pt x="1235" y="677"/>
                    </a:lnTo>
                    <a:lnTo>
                      <a:pt x="1235" y="677"/>
                    </a:lnTo>
                    <a:lnTo>
                      <a:pt x="1235" y="677"/>
                    </a:lnTo>
                    <a:lnTo>
                      <a:pt x="1237" y="677"/>
                    </a:lnTo>
                    <a:lnTo>
                      <a:pt x="1237" y="675"/>
                    </a:lnTo>
                    <a:lnTo>
                      <a:pt x="1239" y="675"/>
                    </a:lnTo>
                    <a:lnTo>
                      <a:pt x="1239" y="675"/>
                    </a:lnTo>
                    <a:lnTo>
                      <a:pt x="1239" y="675"/>
                    </a:lnTo>
                    <a:lnTo>
                      <a:pt x="1239" y="675"/>
                    </a:lnTo>
                    <a:lnTo>
                      <a:pt x="1241" y="675"/>
                    </a:lnTo>
                    <a:lnTo>
                      <a:pt x="1241" y="675"/>
                    </a:lnTo>
                    <a:lnTo>
                      <a:pt x="1243" y="673"/>
                    </a:lnTo>
                    <a:lnTo>
                      <a:pt x="1243" y="673"/>
                    </a:lnTo>
                    <a:lnTo>
                      <a:pt x="1243" y="673"/>
                    </a:lnTo>
                    <a:lnTo>
                      <a:pt x="1243" y="673"/>
                    </a:lnTo>
                    <a:lnTo>
                      <a:pt x="1244" y="673"/>
                    </a:lnTo>
                    <a:lnTo>
                      <a:pt x="1244" y="673"/>
                    </a:lnTo>
                    <a:lnTo>
                      <a:pt x="1246" y="675"/>
                    </a:lnTo>
                    <a:lnTo>
                      <a:pt x="1248" y="677"/>
                    </a:lnTo>
                    <a:lnTo>
                      <a:pt x="1248" y="677"/>
                    </a:lnTo>
                    <a:lnTo>
                      <a:pt x="1248" y="677"/>
                    </a:lnTo>
                    <a:lnTo>
                      <a:pt x="1250" y="677"/>
                    </a:lnTo>
                    <a:lnTo>
                      <a:pt x="1250" y="677"/>
                    </a:lnTo>
                    <a:lnTo>
                      <a:pt x="1252" y="679"/>
                    </a:lnTo>
                    <a:lnTo>
                      <a:pt x="1254" y="679"/>
                    </a:lnTo>
                    <a:lnTo>
                      <a:pt x="1254" y="679"/>
                    </a:lnTo>
                    <a:lnTo>
                      <a:pt x="1254" y="679"/>
                    </a:lnTo>
                    <a:lnTo>
                      <a:pt x="1254" y="679"/>
                    </a:lnTo>
                    <a:lnTo>
                      <a:pt x="1255" y="679"/>
                    </a:lnTo>
                    <a:lnTo>
                      <a:pt x="1255" y="679"/>
                    </a:lnTo>
                    <a:lnTo>
                      <a:pt x="1257" y="679"/>
                    </a:lnTo>
                    <a:lnTo>
                      <a:pt x="1261" y="679"/>
                    </a:lnTo>
                    <a:lnTo>
                      <a:pt x="1264" y="681"/>
                    </a:lnTo>
                    <a:lnTo>
                      <a:pt x="1268" y="682"/>
                    </a:lnTo>
                    <a:lnTo>
                      <a:pt x="1273" y="682"/>
                    </a:lnTo>
                    <a:lnTo>
                      <a:pt x="1275" y="684"/>
                    </a:lnTo>
                    <a:lnTo>
                      <a:pt x="1277" y="686"/>
                    </a:lnTo>
                    <a:lnTo>
                      <a:pt x="1279" y="686"/>
                    </a:lnTo>
                    <a:lnTo>
                      <a:pt x="1281" y="686"/>
                    </a:lnTo>
                    <a:lnTo>
                      <a:pt x="1281" y="688"/>
                    </a:lnTo>
                    <a:lnTo>
                      <a:pt x="1282" y="688"/>
                    </a:lnTo>
                    <a:lnTo>
                      <a:pt x="1282" y="688"/>
                    </a:lnTo>
                    <a:lnTo>
                      <a:pt x="1282" y="688"/>
                    </a:lnTo>
                    <a:lnTo>
                      <a:pt x="1284" y="690"/>
                    </a:lnTo>
                    <a:lnTo>
                      <a:pt x="1284" y="690"/>
                    </a:lnTo>
                    <a:lnTo>
                      <a:pt x="1284" y="690"/>
                    </a:lnTo>
                    <a:lnTo>
                      <a:pt x="1284" y="690"/>
                    </a:lnTo>
                    <a:lnTo>
                      <a:pt x="1284" y="690"/>
                    </a:lnTo>
                    <a:lnTo>
                      <a:pt x="1286" y="690"/>
                    </a:lnTo>
                    <a:lnTo>
                      <a:pt x="1286" y="690"/>
                    </a:lnTo>
                    <a:lnTo>
                      <a:pt x="1286" y="690"/>
                    </a:lnTo>
                    <a:lnTo>
                      <a:pt x="1286" y="691"/>
                    </a:lnTo>
                    <a:lnTo>
                      <a:pt x="1286" y="691"/>
                    </a:lnTo>
                    <a:lnTo>
                      <a:pt x="1286" y="693"/>
                    </a:lnTo>
                    <a:lnTo>
                      <a:pt x="1288" y="693"/>
                    </a:lnTo>
                    <a:lnTo>
                      <a:pt x="1288" y="693"/>
                    </a:lnTo>
                    <a:lnTo>
                      <a:pt x="1288" y="693"/>
                    </a:lnTo>
                    <a:lnTo>
                      <a:pt x="1288" y="695"/>
                    </a:lnTo>
                    <a:lnTo>
                      <a:pt x="1288" y="695"/>
                    </a:lnTo>
                    <a:lnTo>
                      <a:pt x="1288" y="697"/>
                    </a:lnTo>
                    <a:lnTo>
                      <a:pt x="1290" y="697"/>
                    </a:lnTo>
                    <a:lnTo>
                      <a:pt x="1290" y="697"/>
                    </a:lnTo>
                    <a:lnTo>
                      <a:pt x="1290" y="699"/>
                    </a:lnTo>
                    <a:lnTo>
                      <a:pt x="1290" y="701"/>
                    </a:lnTo>
                    <a:lnTo>
                      <a:pt x="1290" y="701"/>
                    </a:lnTo>
                    <a:lnTo>
                      <a:pt x="1292" y="702"/>
                    </a:lnTo>
                    <a:lnTo>
                      <a:pt x="1293" y="702"/>
                    </a:lnTo>
                    <a:lnTo>
                      <a:pt x="1293" y="702"/>
                    </a:lnTo>
                    <a:lnTo>
                      <a:pt x="1293" y="704"/>
                    </a:lnTo>
                    <a:lnTo>
                      <a:pt x="1293" y="704"/>
                    </a:lnTo>
                    <a:lnTo>
                      <a:pt x="1293" y="704"/>
                    </a:lnTo>
                    <a:lnTo>
                      <a:pt x="1295" y="706"/>
                    </a:lnTo>
                    <a:lnTo>
                      <a:pt x="1295" y="706"/>
                    </a:lnTo>
                    <a:lnTo>
                      <a:pt x="1295" y="706"/>
                    </a:lnTo>
                    <a:lnTo>
                      <a:pt x="1295" y="706"/>
                    </a:lnTo>
                    <a:lnTo>
                      <a:pt x="1293" y="708"/>
                    </a:lnTo>
                    <a:lnTo>
                      <a:pt x="1293" y="708"/>
                    </a:lnTo>
                    <a:lnTo>
                      <a:pt x="1293" y="708"/>
                    </a:lnTo>
                    <a:lnTo>
                      <a:pt x="1292" y="708"/>
                    </a:lnTo>
                    <a:lnTo>
                      <a:pt x="1292" y="708"/>
                    </a:lnTo>
                    <a:lnTo>
                      <a:pt x="1292" y="708"/>
                    </a:lnTo>
                    <a:lnTo>
                      <a:pt x="1292" y="708"/>
                    </a:lnTo>
                    <a:lnTo>
                      <a:pt x="1290" y="706"/>
                    </a:lnTo>
                    <a:lnTo>
                      <a:pt x="1290" y="706"/>
                    </a:lnTo>
                    <a:lnTo>
                      <a:pt x="1290" y="706"/>
                    </a:lnTo>
                    <a:lnTo>
                      <a:pt x="1290" y="706"/>
                    </a:lnTo>
                    <a:lnTo>
                      <a:pt x="1288" y="706"/>
                    </a:lnTo>
                    <a:lnTo>
                      <a:pt x="1288" y="706"/>
                    </a:lnTo>
                    <a:lnTo>
                      <a:pt x="1288" y="706"/>
                    </a:lnTo>
                    <a:lnTo>
                      <a:pt x="1288" y="706"/>
                    </a:lnTo>
                    <a:lnTo>
                      <a:pt x="1288" y="706"/>
                    </a:lnTo>
                    <a:lnTo>
                      <a:pt x="1286" y="708"/>
                    </a:lnTo>
                    <a:lnTo>
                      <a:pt x="1286" y="708"/>
                    </a:lnTo>
                    <a:lnTo>
                      <a:pt x="1286" y="708"/>
                    </a:lnTo>
                    <a:lnTo>
                      <a:pt x="1286" y="710"/>
                    </a:lnTo>
                    <a:lnTo>
                      <a:pt x="1286" y="710"/>
                    </a:lnTo>
                    <a:lnTo>
                      <a:pt x="1284" y="710"/>
                    </a:lnTo>
                    <a:lnTo>
                      <a:pt x="1284" y="710"/>
                    </a:lnTo>
                    <a:lnTo>
                      <a:pt x="1284" y="711"/>
                    </a:lnTo>
                    <a:lnTo>
                      <a:pt x="1284" y="713"/>
                    </a:lnTo>
                    <a:lnTo>
                      <a:pt x="1282" y="715"/>
                    </a:lnTo>
                    <a:lnTo>
                      <a:pt x="1282" y="715"/>
                    </a:lnTo>
                    <a:lnTo>
                      <a:pt x="1282" y="715"/>
                    </a:lnTo>
                    <a:lnTo>
                      <a:pt x="1282" y="715"/>
                    </a:lnTo>
                    <a:lnTo>
                      <a:pt x="1282" y="715"/>
                    </a:lnTo>
                    <a:lnTo>
                      <a:pt x="1284" y="715"/>
                    </a:lnTo>
                    <a:lnTo>
                      <a:pt x="1284" y="715"/>
                    </a:lnTo>
                    <a:lnTo>
                      <a:pt x="1284" y="717"/>
                    </a:lnTo>
                    <a:lnTo>
                      <a:pt x="1284" y="717"/>
                    </a:lnTo>
                    <a:lnTo>
                      <a:pt x="1286" y="717"/>
                    </a:lnTo>
                    <a:lnTo>
                      <a:pt x="1290" y="717"/>
                    </a:lnTo>
                    <a:lnTo>
                      <a:pt x="1292" y="719"/>
                    </a:lnTo>
                    <a:lnTo>
                      <a:pt x="1293" y="719"/>
                    </a:lnTo>
                    <a:lnTo>
                      <a:pt x="1295" y="720"/>
                    </a:lnTo>
                    <a:lnTo>
                      <a:pt x="1297" y="720"/>
                    </a:lnTo>
                    <a:lnTo>
                      <a:pt x="1297" y="720"/>
                    </a:lnTo>
                    <a:lnTo>
                      <a:pt x="1297" y="720"/>
                    </a:lnTo>
                    <a:lnTo>
                      <a:pt x="1299" y="720"/>
                    </a:lnTo>
                    <a:lnTo>
                      <a:pt x="1299" y="722"/>
                    </a:lnTo>
                    <a:lnTo>
                      <a:pt x="1299" y="722"/>
                    </a:lnTo>
                    <a:lnTo>
                      <a:pt x="1299" y="722"/>
                    </a:lnTo>
                    <a:lnTo>
                      <a:pt x="1299" y="724"/>
                    </a:lnTo>
                    <a:lnTo>
                      <a:pt x="1299" y="724"/>
                    </a:lnTo>
                    <a:lnTo>
                      <a:pt x="1299" y="724"/>
                    </a:lnTo>
                    <a:lnTo>
                      <a:pt x="1299" y="724"/>
                    </a:lnTo>
                    <a:lnTo>
                      <a:pt x="1299" y="724"/>
                    </a:lnTo>
                    <a:lnTo>
                      <a:pt x="1299" y="724"/>
                    </a:lnTo>
                    <a:lnTo>
                      <a:pt x="1299" y="726"/>
                    </a:lnTo>
                    <a:lnTo>
                      <a:pt x="1299" y="726"/>
                    </a:lnTo>
                    <a:lnTo>
                      <a:pt x="1299" y="726"/>
                    </a:lnTo>
                    <a:lnTo>
                      <a:pt x="1299" y="726"/>
                    </a:lnTo>
                    <a:lnTo>
                      <a:pt x="1299" y="726"/>
                    </a:lnTo>
                    <a:lnTo>
                      <a:pt x="1301" y="728"/>
                    </a:lnTo>
                    <a:lnTo>
                      <a:pt x="1301" y="728"/>
                    </a:lnTo>
                    <a:lnTo>
                      <a:pt x="1301" y="728"/>
                    </a:lnTo>
                    <a:lnTo>
                      <a:pt x="1302" y="728"/>
                    </a:lnTo>
                    <a:lnTo>
                      <a:pt x="1302" y="728"/>
                    </a:lnTo>
                    <a:lnTo>
                      <a:pt x="1302" y="728"/>
                    </a:lnTo>
                    <a:lnTo>
                      <a:pt x="1304" y="728"/>
                    </a:lnTo>
                    <a:lnTo>
                      <a:pt x="1304" y="728"/>
                    </a:lnTo>
                    <a:lnTo>
                      <a:pt x="1304" y="728"/>
                    </a:lnTo>
                    <a:lnTo>
                      <a:pt x="1304" y="729"/>
                    </a:lnTo>
                    <a:lnTo>
                      <a:pt x="1306" y="729"/>
                    </a:lnTo>
                    <a:lnTo>
                      <a:pt x="1306" y="729"/>
                    </a:lnTo>
                    <a:lnTo>
                      <a:pt x="1306" y="729"/>
                    </a:lnTo>
                    <a:lnTo>
                      <a:pt x="1306" y="731"/>
                    </a:lnTo>
                    <a:lnTo>
                      <a:pt x="1308" y="733"/>
                    </a:lnTo>
                    <a:lnTo>
                      <a:pt x="1308" y="733"/>
                    </a:lnTo>
                    <a:lnTo>
                      <a:pt x="1308" y="733"/>
                    </a:lnTo>
                    <a:lnTo>
                      <a:pt x="1308" y="733"/>
                    </a:lnTo>
                    <a:lnTo>
                      <a:pt x="1308" y="735"/>
                    </a:lnTo>
                    <a:lnTo>
                      <a:pt x="1308" y="735"/>
                    </a:lnTo>
                    <a:lnTo>
                      <a:pt x="1310" y="735"/>
                    </a:lnTo>
                    <a:lnTo>
                      <a:pt x="1310" y="735"/>
                    </a:lnTo>
                    <a:lnTo>
                      <a:pt x="1310" y="737"/>
                    </a:lnTo>
                    <a:lnTo>
                      <a:pt x="1310" y="737"/>
                    </a:lnTo>
                    <a:lnTo>
                      <a:pt x="1310" y="737"/>
                    </a:lnTo>
                    <a:lnTo>
                      <a:pt x="1310" y="737"/>
                    </a:lnTo>
                    <a:lnTo>
                      <a:pt x="1310" y="739"/>
                    </a:lnTo>
                    <a:lnTo>
                      <a:pt x="1310" y="739"/>
                    </a:lnTo>
                    <a:lnTo>
                      <a:pt x="1310" y="739"/>
                    </a:lnTo>
                    <a:lnTo>
                      <a:pt x="1310" y="740"/>
                    </a:lnTo>
                    <a:lnTo>
                      <a:pt x="1310" y="740"/>
                    </a:lnTo>
                    <a:lnTo>
                      <a:pt x="1310" y="742"/>
                    </a:lnTo>
                    <a:lnTo>
                      <a:pt x="1310" y="744"/>
                    </a:lnTo>
                    <a:lnTo>
                      <a:pt x="1310" y="744"/>
                    </a:lnTo>
                    <a:lnTo>
                      <a:pt x="1310" y="744"/>
                    </a:lnTo>
                    <a:lnTo>
                      <a:pt x="1311" y="746"/>
                    </a:lnTo>
                    <a:lnTo>
                      <a:pt x="1311" y="746"/>
                    </a:lnTo>
                    <a:lnTo>
                      <a:pt x="1311" y="746"/>
                    </a:lnTo>
                    <a:lnTo>
                      <a:pt x="1311" y="746"/>
                    </a:lnTo>
                    <a:lnTo>
                      <a:pt x="1311" y="746"/>
                    </a:lnTo>
                    <a:lnTo>
                      <a:pt x="1311" y="748"/>
                    </a:lnTo>
                    <a:lnTo>
                      <a:pt x="1311" y="748"/>
                    </a:lnTo>
                    <a:lnTo>
                      <a:pt x="1310" y="748"/>
                    </a:lnTo>
                    <a:lnTo>
                      <a:pt x="1310" y="748"/>
                    </a:lnTo>
                    <a:lnTo>
                      <a:pt x="1310" y="749"/>
                    </a:lnTo>
                    <a:lnTo>
                      <a:pt x="1310" y="749"/>
                    </a:lnTo>
                    <a:lnTo>
                      <a:pt x="1310" y="749"/>
                    </a:lnTo>
                    <a:lnTo>
                      <a:pt x="1310" y="749"/>
                    </a:lnTo>
                    <a:lnTo>
                      <a:pt x="1308" y="749"/>
                    </a:lnTo>
                    <a:lnTo>
                      <a:pt x="1308" y="749"/>
                    </a:lnTo>
                    <a:lnTo>
                      <a:pt x="1308" y="751"/>
                    </a:lnTo>
                    <a:lnTo>
                      <a:pt x="1308" y="751"/>
                    </a:lnTo>
                    <a:lnTo>
                      <a:pt x="1306" y="751"/>
                    </a:lnTo>
                    <a:lnTo>
                      <a:pt x="1306" y="751"/>
                    </a:lnTo>
                    <a:lnTo>
                      <a:pt x="1306" y="751"/>
                    </a:lnTo>
                    <a:lnTo>
                      <a:pt x="1302" y="751"/>
                    </a:lnTo>
                    <a:lnTo>
                      <a:pt x="1302" y="751"/>
                    </a:lnTo>
                    <a:lnTo>
                      <a:pt x="1301" y="751"/>
                    </a:lnTo>
                    <a:lnTo>
                      <a:pt x="1301" y="751"/>
                    </a:lnTo>
                    <a:lnTo>
                      <a:pt x="1301" y="753"/>
                    </a:lnTo>
                    <a:lnTo>
                      <a:pt x="1301" y="753"/>
                    </a:lnTo>
                    <a:lnTo>
                      <a:pt x="1301" y="757"/>
                    </a:lnTo>
                    <a:lnTo>
                      <a:pt x="1301" y="757"/>
                    </a:lnTo>
                    <a:lnTo>
                      <a:pt x="1301" y="758"/>
                    </a:lnTo>
                    <a:lnTo>
                      <a:pt x="1301" y="758"/>
                    </a:lnTo>
                    <a:lnTo>
                      <a:pt x="1301" y="758"/>
                    </a:lnTo>
                    <a:lnTo>
                      <a:pt x="1301" y="760"/>
                    </a:lnTo>
                    <a:lnTo>
                      <a:pt x="1301" y="760"/>
                    </a:lnTo>
                    <a:lnTo>
                      <a:pt x="1301" y="760"/>
                    </a:lnTo>
                    <a:lnTo>
                      <a:pt x="1301" y="762"/>
                    </a:lnTo>
                    <a:lnTo>
                      <a:pt x="1302" y="762"/>
                    </a:lnTo>
                    <a:lnTo>
                      <a:pt x="1302" y="762"/>
                    </a:lnTo>
                    <a:lnTo>
                      <a:pt x="1302" y="762"/>
                    </a:lnTo>
                    <a:lnTo>
                      <a:pt x="1306" y="762"/>
                    </a:lnTo>
                    <a:lnTo>
                      <a:pt x="1308" y="762"/>
                    </a:lnTo>
                    <a:lnTo>
                      <a:pt x="1308" y="762"/>
                    </a:lnTo>
                    <a:lnTo>
                      <a:pt x="1310" y="762"/>
                    </a:lnTo>
                    <a:lnTo>
                      <a:pt x="1310" y="762"/>
                    </a:lnTo>
                    <a:lnTo>
                      <a:pt x="1311" y="762"/>
                    </a:lnTo>
                    <a:lnTo>
                      <a:pt x="1311" y="762"/>
                    </a:lnTo>
                    <a:lnTo>
                      <a:pt x="1313" y="762"/>
                    </a:lnTo>
                    <a:lnTo>
                      <a:pt x="1313" y="762"/>
                    </a:lnTo>
                    <a:lnTo>
                      <a:pt x="1313" y="762"/>
                    </a:lnTo>
                    <a:lnTo>
                      <a:pt x="1315" y="762"/>
                    </a:lnTo>
                    <a:lnTo>
                      <a:pt x="1315" y="762"/>
                    </a:lnTo>
                    <a:lnTo>
                      <a:pt x="1315" y="762"/>
                    </a:lnTo>
                    <a:lnTo>
                      <a:pt x="1315" y="764"/>
                    </a:lnTo>
                    <a:lnTo>
                      <a:pt x="1317" y="762"/>
                    </a:lnTo>
                    <a:lnTo>
                      <a:pt x="1317" y="764"/>
                    </a:lnTo>
                    <a:lnTo>
                      <a:pt x="1319" y="764"/>
                    </a:lnTo>
                    <a:lnTo>
                      <a:pt x="1319" y="764"/>
                    </a:lnTo>
                    <a:lnTo>
                      <a:pt x="1319" y="764"/>
                    </a:lnTo>
                    <a:lnTo>
                      <a:pt x="1320" y="766"/>
                    </a:lnTo>
                    <a:lnTo>
                      <a:pt x="1324" y="766"/>
                    </a:lnTo>
                    <a:lnTo>
                      <a:pt x="1324" y="766"/>
                    </a:lnTo>
                    <a:lnTo>
                      <a:pt x="1324" y="766"/>
                    </a:lnTo>
                    <a:lnTo>
                      <a:pt x="1324" y="767"/>
                    </a:lnTo>
                    <a:lnTo>
                      <a:pt x="1326" y="767"/>
                    </a:lnTo>
                    <a:lnTo>
                      <a:pt x="1326" y="767"/>
                    </a:lnTo>
                    <a:lnTo>
                      <a:pt x="1326" y="767"/>
                    </a:lnTo>
                    <a:lnTo>
                      <a:pt x="1326" y="767"/>
                    </a:lnTo>
                    <a:lnTo>
                      <a:pt x="1328" y="767"/>
                    </a:lnTo>
                    <a:lnTo>
                      <a:pt x="1328" y="769"/>
                    </a:lnTo>
                    <a:lnTo>
                      <a:pt x="1328" y="769"/>
                    </a:lnTo>
                    <a:lnTo>
                      <a:pt x="1328" y="769"/>
                    </a:lnTo>
                    <a:lnTo>
                      <a:pt x="1328" y="769"/>
                    </a:lnTo>
                    <a:lnTo>
                      <a:pt x="1330" y="769"/>
                    </a:lnTo>
                    <a:lnTo>
                      <a:pt x="1330" y="771"/>
                    </a:lnTo>
                    <a:lnTo>
                      <a:pt x="1330" y="771"/>
                    </a:lnTo>
                    <a:lnTo>
                      <a:pt x="1330" y="771"/>
                    </a:lnTo>
                    <a:lnTo>
                      <a:pt x="1331" y="771"/>
                    </a:lnTo>
                    <a:lnTo>
                      <a:pt x="1331" y="773"/>
                    </a:lnTo>
                    <a:lnTo>
                      <a:pt x="1331" y="773"/>
                    </a:lnTo>
                    <a:lnTo>
                      <a:pt x="1331" y="775"/>
                    </a:lnTo>
                    <a:lnTo>
                      <a:pt x="1331" y="775"/>
                    </a:lnTo>
                    <a:lnTo>
                      <a:pt x="1331" y="775"/>
                    </a:lnTo>
                    <a:lnTo>
                      <a:pt x="1333" y="775"/>
                    </a:lnTo>
                    <a:lnTo>
                      <a:pt x="1333" y="778"/>
                    </a:lnTo>
                    <a:lnTo>
                      <a:pt x="1333" y="778"/>
                    </a:lnTo>
                    <a:lnTo>
                      <a:pt x="1331" y="778"/>
                    </a:lnTo>
                    <a:lnTo>
                      <a:pt x="1331" y="778"/>
                    </a:lnTo>
                    <a:lnTo>
                      <a:pt x="1331" y="780"/>
                    </a:lnTo>
                    <a:lnTo>
                      <a:pt x="1333" y="780"/>
                    </a:lnTo>
                    <a:lnTo>
                      <a:pt x="1333" y="780"/>
                    </a:lnTo>
                    <a:lnTo>
                      <a:pt x="1333" y="780"/>
                    </a:lnTo>
                    <a:lnTo>
                      <a:pt x="1333" y="782"/>
                    </a:lnTo>
                    <a:lnTo>
                      <a:pt x="1333" y="782"/>
                    </a:lnTo>
                    <a:lnTo>
                      <a:pt x="1333" y="784"/>
                    </a:lnTo>
                    <a:lnTo>
                      <a:pt x="1333" y="784"/>
                    </a:lnTo>
                    <a:lnTo>
                      <a:pt x="1333" y="784"/>
                    </a:lnTo>
                    <a:lnTo>
                      <a:pt x="1331" y="784"/>
                    </a:lnTo>
                    <a:lnTo>
                      <a:pt x="1331" y="786"/>
                    </a:lnTo>
                    <a:lnTo>
                      <a:pt x="1331" y="786"/>
                    </a:lnTo>
                    <a:lnTo>
                      <a:pt x="1331" y="786"/>
                    </a:lnTo>
                    <a:lnTo>
                      <a:pt x="1331" y="786"/>
                    </a:lnTo>
                    <a:lnTo>
                      <a:pt x="1331" y="787"/>
                    </a:lnTo>
                    <a:lnTo>
                      <a:pt x="1331" y="787"/>
                    </a:lnTo>
                    <a:lnTo>
                      <a:pt x="1331" y="787"/>
                    </a:lnTo>
                    <a:lnTo>
                      <a:pt x="1331" y="789"/>
                    </a:lnTo>
                    <a:lnTo>
                      <a:pt x="1331" y="789"/>
                    </a:lnTo>
                    <a:lnTo>
                      <a:pt x="1331" y="791"/>
                    </a:lnTo>
                    <a:lnTo>
                      <a:pt x="1331" y="791"/>
                    </a:lnTo>
                    <a:lnTo>
                      <a:pt x="1331" y="791"/>
                    </a:lnTo>
                    <a:lnTo>
                      <a:pt x="1330" y="791"/>
                    </a:lnTo>
                    <a:lnTo>
                      <a:pt x="1330" y="791"/>
                    </a:lnTo>
                    <a:lnTo>
                      <a:pt x="1330" y="793"/>
                    </a:lnTo>
                    <a:lnTo>
                      <a:pt x="1328" y="793"/>
                    </a:lnTo>
                    <a:lnTo>
                      <a:pt x="1328" y="793"/>
                    </a:lnTo>
                    <a:lnTo>
                      <a:pt x="1326" y="793"/>
                    </a:lnTo>
                    <a:lnTo>
                      <a:pt x="1326" y="793"/>
                    </a:lnTo>
                    <a:lnTo>
                      <a:pt x="1326" y="795"/>
                    </a:lnTo>
                    <a:lnTo>
                      <a:pt x="1326" y="795"/>
                    </a:lnTo>
                    <a:lnTo>
                      <a:pt x="1326" y="795"/>
                    </a:lnTo>
                    <a:lnTo>
                      <a:pt x="1326" y="796"/>
                    </a:lnTo>
                    <a:lnTo>
                      <a:pt x="1326" y="796"/>
                    </a:lnTo>
                    <a:lnTo>
                      <a:pt x="1326" y="796"/>
                    </a:lnTo>
                    <a:lnTo>
                      <a:pt x="1326" y="798"/>
                    </a:lnTo>
                    <a:lnTo>
                      <a:pt x="1326" y="798"/>
                    </a:lnTo>
                    <a:lnTo>
                      <a:pt x="1326" y="800"/>
                    </a:lnTo>
                    <a:lnTo>
                      <a:pt x="1326" y="800"/>
                    </a:lnTo>
                    <a:lnTo>
                      <a:pt x="1326" y="800"/>
                    </a:lnTo>
                    <a:lnTo>
                      <a:pt x="1326" y="800"/>
                    </a:lnTo>
                    <a:lnTo>
                      <a:pt x="1326" y="800"/>
                    </a:lnTo>
                    <a:lnTo>
                      <a:pt x="1328" y="802"/>
                    </a:lnTo>
                    <a:lnTo>
                      <a:pt x="1328" y="802"/>
                    </a:lnTo>
                    <a:lnTo>
                      <a:pt x="1328" y="804"/>
                    </a:lnTo>
                    <a:lnTo>
                      <a:pt x="1330" y="804"/>
                    </a:lnTo>
                    <a:lnTo>
                      <a:pt x="1330" y="805"/>
                    </a:lnTo>
                    <a:lnTo>
                      <a:pt x="1331" y="805"/>
                    </a:lnTo>
                    <a:lnTo>
                      <a:pt x="1331" y="805"/>
                    </a:lnTo>
                    <a:lnTo>
                      <a:pt x="1331" y="807"/>
                    </a:lnTo>
                    <a:lnTo>
                      <a:pt x="1333" y="807"/>
                    </a:lnTo>
                    <a:lnTo>
                      <a:pt x="1333" y="807"/>
                    </a:lnTo>
                    <a:lnTo>
                      <a:pt x="1333" y="807"/>
                    </a:lnTo>
                    <a:lnTo>
                      <a:pt x="1333" y="809"/>
                    </a:lnTo>
                    <a:lnTo>
                      <a:pt x="1333" y="811"/>
                    </a:lnTo>
                    <a:lnTo>
                      <a:pt x="1331" y="811"/>
                    </a:lnTo>
                    <a:lnTo>
                      <a:pt x="1331" y="811"/>
                    </a:lnTo>
                    <a:lnTo>
                      <a:pt x="1331" y="811"/>
                    </a:lnTo>
                    <a:lnTo>
                      <a:pt x="1331" y="811"/>
                    </a:lnTo>
                    <a:lnTo>
                      <a:pt x="1331" y="813"/>
                    </a:lnTo>
                    <a:lnTo>
                      <a:pt x="1331" y="813"/>
                    </a:lnTo>
                    <a:lnTo>
                      <a:pt x="1331" y="813"/>
                    </a:lnTo>
                    <a:lnTo>
                      <a:pt x="1331" y="814"/>
                    </a:lnTo>
                    <a:lnTo>
                      <a:pt x="1333" y="814"/>
                    </a:lnTo>
                    <a:lnTo>
                      <a:pt x="1333" y="814"/>
                    </a:lnTo>
                    <a:lnTo>
                      <a:pt x="1335" y="814"/>
                    </a:lnTo>
                    <a:lnTo>
                      <a:pt x="1335" y="816"/>
                    </a:lnTo>
                    <a:lnTo>
                      <a:pt x="1335" y="816"/>
                    </a:lnTo>
                    <a:lnTo>
                      <a:pt x="1335" y="816"/>
                    </a:lnTo>
                    <a:lnTo>
                      <a:pt x="1335" y="816"/>
                    </a:lnTo>
                    <a:lnTo>
                      <a:pt x="1335" y="818"/>
                    </a:lnTo>
                    <a:lnTo>
                      <a:pt x="1337" y="818"/>
                    </a:lnTo>
                    <a:lnTo>
                      <a:pt x="1337" y="818"/>
                    </a:lnTo>
                    <a:lnTo>
                      <a:pt x="1339" y="820"/>
                    </a:lnTo>
                    <a:lnTo>
                      <a:pt x="1339" y="820"/>
                    </a:lnTo>
                    <a:lnTo>
                      <a:pt x="1339" y="820"/>
                    </a:lnTo>
                    <a:lnTo>
                      <a:pt x="1339" y="820"/>
                    </a:lnTo>
                    <a:lnTo>
                      <a:pt x="1339" y="822"/>
                    </a:lnTo>
                    <a:lnTo>
                      <a:pt x="1339" y="822"/>
                    </a:lnTo>
                    <a:lnTo>
                      <a:pt x="1339" y="822"/>
                    </a:lnTo>
                    <a:lnTo>
                      <a:pt x="1339" y="822"/>
                    </a:lnTo>
                    <a:lnTo>
                      <a:pt x="1339" y="822"/>
                    </a:lnTo>
                    <a:lnTo>
                      <a:pt x="1339" y="824"/>
                    </a:lnTo>
                    <a:lnTo>
                      <a:pt x="1339" y="824"/>
                    </a:lnTo>
                    <a:lnTo>
                      <a:pt x="1339" y="825"/>
                    </a:lnTo>
                    <a:lnTo>
                      <a:pt x="1339" y="825"/>
                    </a:lnTo>
                    <a:lnTo>
                      <a:pt x="1337" y="825"/>
                    </a:lnTo>
                    <a:lnTo>
                      <a:pt x="1337" y="825"/>
                    </a:lnTo>
                    <a:lnTo>
                      <a:pt x="1337" y="825"/>
                    </a:lnTo>
                    <a:lnTo>
                      <a:pt x="1337" y="825"/>
                    </a:lnTo>
                    <a:lnTo>
                      <a:pt x="1335" y="825"/>
                    </a:lnTo>
                    <a:lnTo>
                      <a:pt x="1335" y="825"/>
                    </a:lnTo>
                    <a:lnTo>
                      <a:pt x="1333" y="827"/>
                    </a:lnTo>
                    <a:lnTo>
                      <a:pt x="1333" y="827"/>
                    </a:lnTo>
                    <a:lnTo>
                      <a:pt x="1333" y="827"/>
                    </a:lnTo>
                    <a:lnTo>
                      <a:pt x="1333" y="827"/>
                    </a:lnTo>
                    <a:lnTo>
                      <a:pt x="1331" y="829"/>
                    </a:lnTo>
                    <a:lnTo>
                      <a:pt x="1331" y="829"/>
                    </a:lnTo>
                    <a:lnTo>
                      <a:pt x="1331" y="829"/>
                    </a:lnTo>
                    <a:lnTo>
                      <a:pt x="1331" y="831"/>
                    </a:lnTo>
                    <a:lnTo>
                      <a:pt x="1331" y="833"/>
                    </a:lnTo>
                    <a:lnTo>
                      <a:pt x="1331" y="833"/>
                    </a:lnTo>
                    <a:lnTo>
                      <a:pt x="1331" y="833"/>
                    </a:lnTo>
                    <a:lnTo>
                      <a:pt x="1331" y="834"/>
                    </a:lnTo>
                    <a:lnTo>
                      <a:pt x="1331" y="834"/>
                    </a:lnTo>
                    <a:lnTo>
                      <a:pt x="1331" y="834"/>
                    </a:lnTo>
                    <a:lnTo>
                      <a:pt x="1330" y="836"/>
                    </a:lnTo>
                    <a:lnTo>
                      <a:pt x="1330" y="836"/>
                    </a:lnTo>
                    <a:lnTo>
                      <a:pt x="1330" y="836"/>
                    </a:lnTo>
                    <a:lnTo>
                      <a:pt x="1330" y="836"/>
                    </a:lnTo>
                    <a:lnTo>
                      <a:pt x="1331" y="838"/>
                    </a:lnTo>
                    <a:lnTo>
                      <a:pt x="1331" y="838"/>
                    </a:lnTo>
                    <a:lnTo>
                      <a:pt x="1333" y="838"/>
                    </a:lnTo>
                    <a:lnTo>
                      <a:pt x="1333" y="838"/>
                    </a:lnTo>
                    <a:lnTo>
                      <a:pt x="1333" y="838"/>
                    </a:lnTo>
                    <a:lnTo>
                      <a:pt x="1333" y="840"/>
                    </a:lnTo>
                    <a:lnTo>
                      <a:pt x="1335" y="840"/>
                    </a:lnTo>
                    <a:lnTo>
                      <a:pt x="1337" y="840"/>
                    </a:lnTo>
                    <a:lnTo>
                      <a:pt x="1337" y="840"/>
                    </a:lnTo>
                    <a:lnTo>
                      <a:pt x="1337" y="842"/>
                    </a:lnTo>
                    <a:lnTo>
                      <a:pt x="1337" y="842"/>
                    </a:lnTo>
                    <a:lnTo>
                      <a:pt x="1335" y="842"/>
                    </a:lnTo>
                    <a:lnTo>
                      <a:pt x="1335" y="842"/>
                    </a:lnTo>
                    <a:lnTo>
                      <a:pt x="1335" y="842"/>
                    </a:lnTo>
                    <a:lnTo>
                      <a:pt x="1337" y="842"/>
                    </a:lnTo>
                    <a:lnTo>
                      <a:pt x="1337" y="843"/>
                    </a:lnTo>
                    <a:lnTo>
                      <a:pt x="1337" y="843"/>
                    </a:lnTo>
                    <a:lnTo>
                      <a:pt x="1337" y="843"/>
                    </a:lnTo>
                    <a:lnTo>
                      <a:pt x="1337" y="843"/>
                    </a:lnTo>
                    <a:lnTo>
                      <a:pt x="1335" y="843"/>
                    </a:lnTo>
                    <a:lnTo>
                      <a:pt x="1335" y="843"/>
                    </a:lnTo>
                    <a:lnTo>
                      <a:pt x="1335" y="843"/>
                    </a:lnTo>
                    <a:lnTo>
                      <a:pt x="1335" y="843"/>
                    </a:lnTo>
                    <a:lnTo>
                      <a:pt x="1337" y="843"/>
                    </a:lnTo>
                    <a:lnTo>
                      <a:pt x="1337" y="843"/>
                    </a:lnTo>
                    <a:lnTo>
                      <a:pt x="1337" y="843"/>
                    </a:lnTo>
                    <a:lnTo>
                      <a:pt x="1337" y="843"/>
                    </a:lnTo>
                    <a:lnTo>
                      <a:pt x="1339" y="843"/>
                    </a:lnTo>
                    <a:lnTo>
                      <a:pt x="1339" y="843"/>
                    </a:lnTo>
                    <a:lnTo>
                      <a:pt x="1339" y="845"/>
                    </a:lnTo>
                    <a:lnTo>
                      <a:pt x="1340" y="845"/>
                    </a:lnTo>
                    <a:lnTo>
                      <a:pt x="1340" y="845"/>
                    </a:lnTo>
                    <a:lnTo>
                      <a:pt x="1342" y="845"/>
                    </a:lnTo>
                    <a:lnTo>
                      <a:pt x="1342" y="845"/>
                    </a:lnTo>
                    <a:lnTo>
                      <a:pt x="1342" y="847"/>
                    </a:lnTo>
                    <a:lnTo>
                      <a:pt x="1344" y="847"/>
                    </a:lnTo>
                    <a:lnTo>
                      <a:pt x="1344" y="847"/>
                    </a:lnTo>
                    <a:lnTo>
                      <a:pt x="1344" y="847"/>
                    </a:lnTo>
                    <a:lnTo>
                      <a:pt x="1344" y="849"/>
                    </a:lnTo>
                    <a:lnTo>
                      <a:pt x="1344" y="849"/>
                    </a:lnTo>
                    <a:lnTo>
                      <a:pt x="1344" y="851"/>
                    </a:lnTo>
                    <a:lnTo>
                      <a:pt x="1344" y="851"/>
                    </a:lnTo>
                    <a:lnTo>
                      <a:pt x="1344" y="851"/>
                    </a:lnTo>
                    <a:lnTo>
                      <a:pt x="1344" y="851"/>
                    </a:lnTo>
                    <a:lnTo>
                      <a:pt x="1344" y="852"/>
                    </a:lnTo>
                    <a:lnTo>
                      <a:pt x="1344" y="852"/>
                    </a:lnTo>
                    <a:lnTo>
                      <a:pt x="1346" y="852"/>
                    </a:lnTo>
                    <a:lnTo>
                      <a:pt x="1346" y="852"/>
                    </a:lnTo>
                    <a:lnTo>
                      <a:pt x="1346" y="854"/>
                    </a:lnTo>
                    <a:lnTo>
                      <a:pt x="1346" y="854"/>
                    </a:lnTo>
                    <a:lnTo>
                      <a:pt x="1348" y="854"/>
                    </a:lnTo>
                    <a:lnTo>
                      <a:pt x="1348" y="854"/>
                    </a:lnTo>
                    <a:lnTo>
                      <a:pt x="1349" y="854"/>
                    </a:lnTo>
                    <a:lnTo>
                      <a:pt x="1349" y="854"/>
                    </a:lnTo>
                    <a:lnTo>
                      <a:pt x="1349" y="854"/>
                    </a:lnTo>
                    <a:lnTo>
                      <a:pt x="1349" y="854"/>
                    </a:lnTo>
                    <a:lnTo>
                      <a:pt x="1349" y="854"/>
                    </a:lnTo>
                    <a:lnTo>
                      <a:pt x="1349" y="856"/>
                    </a:lnTo>
                    <a:lnTo>
                      <a:pt x="1349" y="856"/>
                    </a:lnTo>
                    <a:lnTo>
                      <a:pt x="1349" y="856"/>
                    </a:lnTo>
                    <a:lnTo>
                      <a:pt x="1349" y="856"/>
                    </a:lnTo>
                    <a:lnTo>
                      <a:pt x="1349" y="858"/>
                    </a:lnTo>
                    <a:lnTo>
                      <a:pt x="1349" y="858"/>
                    </a:lnTo>
                    <a:lnTo>
                      <a:pt x="1351" y="858"/>
                    </a:lnTo>
                    <a:lnTo>
                      <a:pt x="1351" y="858"/>
                    </a:lnTo>
                    <a:lnTo>
                      <a:pt x="1351" y="860"/>
                    </a:lnTo>
                    <a:lnTo>
                      <a:pt x="1351" y="860"/>
                    </a:lnTo>
                    <a:lnTo>
                      <a:pt x="1351" y="860"/>
                    </a:lnTo>
                    <a:lnTo>
                      <a:pt x="1353" y="860"/>
                    </a:lnTo>
                    <a:lnTo>
                      <a:pt x="1353" y="860"/>
                    </a:lnTo>
                    <a:lnTo>
                      <a:pt x="1353" y="860"/>
                    </a:lnTo>
                    <a:lnTo>
                      <a:pt x="1353" y="860"/>
                    </a:lnTo>
                    <a:lnTo>
                      <a:pt x="1353" y="862"/>
                    </a:lnTo>
                    <a:lnTo>
                      <a:pt x="1353" y="862"/>
                    </a:lnTo>
                    <a:lnTo>
                      <a:pt x="1353" y="862"/>
                    </a:lnTo>
                    <a:lnTo>
                      <a:pt x="1353" y="862"/>
                    </a:lnTo>
                    <a:lnTo>
                      <a:pt x="1353" y="863"/>
                    </a:lnTo>
                    <a:lnTo>
                      <a:pt x="1353" y="865"/>
                    </a:lnTo>
                    <a:lnTo>
                      <a:pt x="1353" y="867"/>
                    </a:lnTo>
                    <a:lnTo>
                      <a:pt x="1353" y="867"/>
                    </a:lnTo>
                    <a:lnTo>
                      <a:pt x="1353" y="867"/>
                    </a:lnTo>
                    <a:lnTo>
                      <a:pt x="1353" y="867"/>
                    </a:lnTo>
                    <a:lnTo>
                      <a:pt x="1353" y="867"/>
                    </a:lnTo>
                    <a:lnTo>
                      <a:pt x="1353" y="869"/>
                    </a:lnTo>
                    <a:lnTo>
                      <a:pt x="1355" y="869"/>
                    </a:lnTo>
                    <a:lnTo>
                      <a:pt x="1355" y="869"/>
                    </a:lnTo>
                    <a:lnTo>
                      <a:pt x="1355" y="869"/>
                    </a:lnTo>
                    <a:lnTo>
                      <a:pt x="1355" y="869"/>
                    </a:lnTo>
                    <a:lnTo>
                      <a:pt x="1355" y="871"/>
                    </a:lnTo>
                    <a:lnTo>
                      <a:pt x="1357" y="871"/>
                    </a:lnTo>
                    <a:lnTo>
                      <a:pt x="1357" y="871"/>
                    </a:lnTo>
                    <a:lnTo>
                      <a:pt x="1357" y="872"/>
                    </a:lnTo>
                    <a:lnTo>
                      <a:pt x="1357" y="872"/>
                    </a:lnTo>
                    <a:lnTo>
                      <a:pt x="1357" y="874"/>
                    </a:lnTo>
                    <a:lnTo>
                      <a:pt x="1357" y="874"/>
                    </a:lnTo>
                    <a:lnTo>
                      <a:pt x="1357" y="876"/>
                    </a:lnTo>
                    <a:lnTo>
                      <a:pt x="1357" y="876"/>
                    </a:lnTo>
                    <a:lnTo>
                      <a:pt x="1357" y="878"/>
                    </a:lnTo>
                    <a:lnTo>
                      <a:pt x="1357" y="878"/>
                    </a:lnTo>
                    <a:lnTo>
                      <a:pt x="1357" y="878"/>
                    </a:lnTo>
                    <a:lnTo>
                      <a:pt x="1357" y="880"/>
                    </a:lnTo>
                    <a:lnTo>
                      <a:pt x="1357" y="880"/>
                    </a:lnTo>
                    <a:lnTo>
                      <a:pt x="1357" y="880"/>
                    </a:lnTo>
                    <a:lnTo>
                      <a:pt x="1357" y="881"/>
                    </a:lnTo>
                    <a:lnTo>
                      <a:pt x="1357" y="881"/>
                    </a:lnTo>
                    <a:lnTo>
                      <a:pt x="1358" y="881"/>
                    </a:lnTo>
                    <a:lnTo>
                      <a:pt x="1358" y="881"/>
                    </a:lnTo>
                    <a:lnTo>
                      <a:pt x="1358" y="883"/>
                    </a:lnTo>
                    <a:lnTo>
                      <a:pt x="1358" y="883"/>
                    </a:lnTo>
                    <a:lnTo>
                      <a:pt x="1358" y="883"/>
                    </a:lnTo>
                    <a:lnTo>
                      <a:pt x="1358" y="883"/>
                    </a:lnTo>
                    <a:lnTo>
                      <a:pt x="1358" y="883"/>
                    </a:lnTo>
                    <a:lnTo>
                      <a:pt x="1358" y="885"/>
                    </a:lnTo>
                    <a:lnTo>
                      <a:pt x="1358" y="885"/>
                    </a:lnTo>
                    <a:lnTo>
                      <a:pt x="1358" y="885"/>
                    </a:lnTo>
                    <a:lnTo>
                      <a:pt x="1358" y="885"/>
                    </a:lnTo>
                    <a:lnTo>
                      <a:pt x="1357" y="885"/>
                    </a:lnTo>
                    <a:lnTo>
                      <a:pt x="1357" y="885"/>
                    </a:lnTo>
                    <a:lnTo>
                      <a:pt x="1355" y="885"/>
                    </a:lnTo>
                    <a:lnTo>
                      <a:pt x="1355" y="885"/>
                    </a:lnTo>
                    <a:lnTo>
                      <a:pt x="1355" y="885"/>
                    </a:lnTo>
                    <a:lnTo>
                      <a:pt x="1355" y="885"/>
                    </a:lnTo>
                    <a:lnTo>
                      <a:pt x="1353" y="885"/>
                    </a:lnTo>
                    <a:lnTo>
                      <a:pt x="1353" y="885"/>
                    </a:lnTo>
                    <a:lnTo>
                      <a:pt x="1353" y="885"/>
                    </a:lnTo>
                    <a:lnTo>
                      <a:pt x="1351" y="885"/>
                    </a:lnTo>
                    <a:lnTo>
                      <a:pt x="1351" y="885"/>
                    </a:lnTo>
                    <a:lnTo>
                      <a:pt x="1349" y="885"/>
                    </a:lnTo>
                    <a:lnTo>
                      <a:pt x="1349" y="887"/>
                    </a:lnTo>
                    <a:lnTo>
                      <a:pt x="1349" y="887"/>
                    </a:lnTo>
                    <a:lnTo>
                      <a:pt x="1349" y="887"/>
                    </a:lnTo>
                    <a:lnTo>
                      <a:pt x="1348" y="887"/>
                    </a:lnTo>
                    <a:lnTo>
                      <a:pt x="1348" y="889"/>
                    </a:lnTo>
                    <a:lnTo>
                      <a:pt x="1348" y="889"/>
                    </a:lnTo>
                    <a:lnTo>
                      <a:pt x="1346" y="889"/>
                    </a:lnTo>
                    <a:lnTo>
                      <a:pt x="1346" y="889"/>
                    </a:lnTo>
                    <a:lnTo>
                      <a:pt x="1346" y="889"/>
                    </a:lnTo>
                    <a:lnTo>
                      <a:pt x="1346" y="889"/>
                    </a:lnTo>
                    <a:lnTo>
                      <a:pt x="1344" y="889"/>
                    </a:lnTo>
                    <a:lnTo>
                      <a:pt x="1342" y="889"/>
                    </a:lnTo>
                    <a:lnTo>
                      <a:pt x="1340" y="889"/>
                    </a:lnTo>
                    <a:lnTo>
                      <a:pt x="1340" y="889"/>
                    </a:lnTo>
                    <a:lnTo>
                      <a:pt x="1340" y="889"/>
                    </a:lnTo>
                    <a:lnTo>
                      <a:pt x="1340" y="889"/>
                    </a:lnTo>
                    <a:lnTo>
                      <a:pt x="1339" y="890"/>
                    </a:lnTo>
                    <a:lnTo>
                      <a:pt x="1339" y="890"/>
                    </a:lnTo>
                    <a:lnTo>
                      <a:pt x="1339" y="890"/>
                    </a:lnTo>
                    <a:lnTo>
                      <a:pt x="1339" y="890"/>
                    </a:lnTo>
                    <a:lnTo>
                      <a:pt x="1339" y="890"/>
                    </a:lnTo>
                    <a:lnTo>
                      <a:pt x="1337" y="890"/>
                    </a:lnTo>
                    <a:lnTo>
                      <a:pt x="1337" y="890"/>
                    </a:lnTo>
                    <a:lnTo>
                      <a:pt x="1337" y="892"/>
                    </a:lnTo>
                    <a:lnTo>
                      <a:pt x="1335" y="892"/>
                    </a:lnTo>
                    <a:lnTo>
                      <a:pt x="1335" y="892"/>
                    </a:lnTo>
                    <a:lnTo>
                      <a:pt x="1335" y="892"/>
                    </a:lnTo>
                    <a:lnTo>
                      <a:pt x="1337" y="894"/>
                    </a:lnTo>
                    <a:lnTo>
                      <a:pt x="1337" y="894"/>
                    </a:lnTo>
                    <a:lnTo>
                      <a:pt x="1337" y="896"/>
                    </a:lnTo>
                    <a:lnTo>
                      <a:pt x="1337" y="896"/>
                    </a:lnTo>
                    <a:lnTo>
                      <a:pt x="1337" y="898"/>
                    </a:lnTo>
                    <a:lnTo>
                      <a:pt x="1337" y="898"/>
                    </a:lnTo>
                    <a:lnTo>
                      <a:pt x="1339" y="898"/>
                    </a:lnTo>
                    <a:lnTo>
                      <a:pt x="1339" y="900"/>
                    </a:lnTo>
                    <a:lnTo>
                      <a:pt x="1339" y="900"/>
                    </a:lnTo>
                    <a:lnTo>
                      <a:pt x="1339" y="900"/>
                    </a:lnTo>
                    <a:lnTo>
                      <a:pt x="1339" y="900"/>
                    </a:lnTo>
                    <a:lnTo>
                      <a:pt x="1337" y="900"/>
                    </a:lnTo>
                    <a:lnTo>
                      <a:pt x="1337" y="900"/>
                    </a:lnTo>
                    <a:lnTo>
                      <a:pt x="1337" y="901"/>
                    </a:lnTo>
                    <a:lnTo>
                      <a:pt x="1337" y="901"/>
                    </a:lnTo>
                    <a:lnTo>
                      <a:pt x="1337" y="901"/>
                    </a:lnTo>
                    <a:lnTo>
                      <a:pt x="1337" y="901"/>
                    </a:lnTo>
                    <a:lnTo>
                      <a:pt x="1337" y="903"/>
                    </a:lnTo>
                    <a:lnTo>
                      <a:pt x="1335" y="903"/>
                    </a:lnTo>
                    <a:lnTo>
                      <a:pt x="1335" y="903"/>
                    </a:lnTo>
                    <a:lnTo>
                      <a:pt x="1335" y="905"/>
                    </a:lnTo>
                    <a:lnTo>
                      <a:pt x="1333" y="907"/>
                    </a:lnTo>
                    <a:lnTo>
                      <a:pt x="1333" y="907"/>
                    </a:lnTo>
                    <a:lnTo>
                      <a:pt x="1333" y="907"/>
                    </a:lnTo>
                    <a:lnTo>
                      <a:pt x="1333" y="907"/>
                    </a:lnTo>
                    <a:lnTo>
                      <a:pt x="1335" y="909"/>
                    </a:lnTo>
                    <a:lnTo>
                      <a:pt x="1335" y="909"/>
                    </a:lnTo>
                    <a:lnTo>
                      <a:pt x="1335" y="910"/>
                    </a:lnTo>
                    <a:lnTo>
                      <a:pt x="1335" y="912"/>
                    </a:lnTo>
                    <a:lnTo>
                      <a:pt x="1335" y="912"/>
                    </a:lnTo>
                    <a:lnTo>
                      <a:pt x="1335" y="912"/>
                    </a:lnTo>
                    <a:lnTo>
                      <a:pt x="1337" y="914"/>
                    </a:lnTo>
                    <a:lnTo>
                      <a:pt x="1337" y="914"/>
                    </a:lnTo>
                    <a:lnTo>
                      <a:pt x="1337" y="916"/>
                    </a:lnTo>
                    <a:lnTo>
                      <a:pt x="1337" y="916"/>
                    </a:lnTo>
                    <a:lnTo>
                      <a:pt x="1337" y="918"/>
                    </a:lnTo>
                    <a:lnTo>
                      <a:pt x="1337" y="918"/>
                    </a:lnTo>
                    <a:lnTo>
                      <a:pt x="1337" y="918"/>
                    </a:lnTo>
                    <a:lnTo>
                      <a:pt x="1339" y="918"/>
                    </a:lnTo>
                    <a:lnTo>
                      <a:pt x="1339" y="919"/>
                    </a:lnTo>
                    <a:lnTo>
                      <a:pt x="1339" y="919"/>
                    </a:lnTo>
                    <a:lnTo>
                      <a:pt x="1339" y="919"/>
                    </a:lnTo>
                    <a:lnTo>
                      <a:pt x="1339" y="921"/>
                    </a:lnTo>
                    <a:lnTo>
                      <a:pt x="1339" y="921"/>
                    </a:lnTo>
                    <a:lnTo>
                      <a:pt x="1339" y="921"/>
                    </a:lnTo>
                    <a:lnTo>
                      <a:pt x="1339" y="921"/>
                    </a:lnTo>
                    <a:lnTo>
                      <a:pt x="1339" y="921"/>
                    </a:lnTo>
                    <a:lnTo>
                      <a:pt x="1340" y="923"/>
                    </a:lnTo>
                    <a:lnTo>
                      <a:pt x="1340" y="923"/>
                    </a:lnTo>
                    <a:lnTo>
                      <a:pt x="1342" y="923"/>
                    </a:lnTo>
                    <a:lnTo>
                      <a:pt x="1342" y="923"/>
                    </a:lnTo>
                    <a:lnTo>
                      <a:pt x="1344" y="923"/>
                    </a:lnTo>
                    <a:lnTo>
                      <a:pt x="1344" y="923"/>
                    </a:lnTo>
                    <a:lnTo>
                      <a:pt x="1346" y="925"/>
                    </a:lnTo>
                    <a:lnTo>
                      <a:pt x="1346" y="925"/>
                    </a:lnTo>
                    <a:lnTo>
                      <a:pt x="1346" y="927"/>
                    </a:lnTo>
                    <a:lnTo>
                      <a:pt x="1346" y="928"/>
                    </a:lnTo>
                    <a:lnTo>
                      <a:pt x="1346" y="928"/>
                    </a:lnTo>
                    <a:lnTo>
                      <a:pt x="1346" y="928"/>
                    </a:lnTo>
                    <a:lnTo>
                      <a:pt x="1346" y="928"/>
                    </a:lnTo>
                    <a:lnTo>
                      <a:pt x="1346" y="930"/>
                    </a:lnTo>
                    <a:lnTo>
                      <a:pt x="1348" y="930"/>
                    </a:lnTo>
                    <a:lnTo>
                      <a:pt x="1348" y="930"/>
                    </a:lnTo>
                    <a:lnTo>
                      <a:pt x="1346" y="932"/>
                    </a:lnTo>
                    <a:lnTo>
                      <a:pt x="1346" y="934"/>
                    </a:lnTo>
                    <a:lnTo>
                      <a:pt x="1346" y="934"/>
                    </a:lnTo>
                    <a:lnTo>
                      <a:pt x="1348" y="934"/>
                    </a:lnTo>
                    <a:lnTo>
                      <a:pt x="1348" y="936"/>
                    </a:lnTo>
                    <a:lnTo>
                      <a:pt x="1348" y="936"/>
                    </a:lnTo>
                    <a:lnTo>
                      <a:pt x="1348" y="936"/>
                    </a:lnTo>
                    <a:lnTo>
                      <a:pt x="1346" y="936"/>
                    </a:lnTo>
                    <a:lnTo>
                      <a:pt x="1346" y="936"/>
                    </a:lnTo>
                    <a:lnTo>
                      <a:pt x="1346" y="936"/>
                    </a:lnTo>
                    <a:lnTo>
                      <a:pt x="1344" y="938"/>
                    </a:lnTo>
                    <a:lnTo>
                      <a:pt x="1344" y="938"/>
                    </a:lnTo>
                    <a:lnTo>
                      <a:pt x="1344" y="938"/>
                    </a:lnTo>
                    <a:lnTo>
                      <a:pt x="1344" y="938"/>
                    </a:lnTo>
                    <a:lnTo>
                      <a:pt x="1344" y="938"/>
                    </a:lnTo>
                    <a:lnTo>
                      <a:pt x="1342" y="938"/>
                    </a:lnTo>
                    <a:lnTo>
                      <a:pt x="1342" y="939"/>
                    </a:lnTo>
                    <a:lnTo>
                      <a:pt x="1342" y="939"/>
                    </a:lnTo>
                    <a:lnTo>
                      <a:pt x="1342" y="939"/>
                    </a:lnTo>
                    <a:lnTo>
                      <a:pt x="1342" y="941"/>
                    </a:lnTo>
                    <a:lnTo>
                      <a:pt x="1342" y="941"/>
                    </a:lnTo>
                    <a:lnTo>
                      <a:pt x="1340" y="941"/>
                    </a:lnTo>
                    <a:lnTo>
                      <a:pt x="1340" y="941"/>
                    </a:lnTo>
                    <a:lnTo>
                      <a:pt x="1340" y="941"/>
                    </a:lnTo>
                    <a:lnTo>
                      <a:pt x="1339" y="941"/>
                    </a:lnTo>
                    <a:lnTo>
                      <a:pt x="1339" y="941"/>
                    </a:lnTo>
                    <a:lnTo>
                      <a:pt x="1339" y="941"/>
                    </a:lnTo>
                    <a:lnTo>
                      <a:pt x="1339" y="943"/>
                    </a:lnTo>
                    <a:lnTo>
                      <a:pt x="1337" y="943"/>
                    </a:lnTo>
                    <a:lnTo>
                      <a:pt x="1337" y="943"/>
                    </a:lnTo>
                    <a:lnTo>
                      <a:pt x="1337" y="943"/>
                    </a:lnTo>
                    <a:lnTo>
                      <a:pt x="1337" y="943"/>
                    </a:lnTo>
                    <a:lnTo>
                      <a:pt x="1337" y="945"/>
                    </a:lnTo>
                    <a:lnTo>
                      <a:pt x="1335" y="945"/>
                    </a:lnTo>
                    <a:lnTo>
                      <a:pt x="1335" y="945"/>
                    </a:lnTo>
                    <a:lnTo>
                      <a:pt x="1335" y="945"/>
                    </a:lnTo>
                    <a:lnTo>
                      <a:pt x="1335" y="945"/>
                    </a:lnTo>
                    <a:lnTo>
                      <a:pt x="1335" y="947"/>
                    </a:lnTo>
                    <a:lnTo>
                      <a:pt x="1333" y="947"/>
                    </a:lnTo>
                    <a:lnTo>
                      <a:pt x="1333" y="947"/>
                    </a:lnTo>
                    <a:lnTo>
                      <a:pt x="1333" y="948"/>
                    </a:lnTo>
                    <a:lnTo>
                      <a:pt x="1331" y="948"/>
                    </a:lnTo>
                    <a:lnTo>
                      <a:pt x="1331" y="948"/>
                    </a:lnTo>
                    <a:lnTo>
                      <a:pt x="1331" y="948"/>
                    </a:lnTo>
                    <a:lnTo>
                      <a:pt x="1330" y="948"/>
                    </a:lnTo>
                    <a:lnTo>
                      <a:pt x="1330" y="950"/>
                    </a:lnTo>
                    <a:lnTo>
                      <a:pt x="1330" y="950"/>
                    </a:lnTo>
                    <a:lnTo>
                      <a:pt x="1330" y="950"/>
                    </a:lnTo>
                    <a:lnTo>
                      <a:pt x="1330" y="950"/>
                    </a:lnTo>
                    <a:lnTo>
                      <a:pt x="1330" y="950"/>
                    </a:lnTo>
                    <a:lnTo>
                      <a:pt x="1330" y="950"/>
                    </a:lnTo>
                    <a:lnTo>
                      <a:pt x="1328" y="950"/>
                    </a:lnTo>
                    <a:lnTo>
                      <a:pt x="1328" y="952"/>
                    </a:lnTo>
                    <a:lnTo>
                      <a:pt x="1328" y="952"/>
                    </a:lnTo>
                    <a:lnTo>
                      <a:pt x="1328" y="952"/>
                    </a:lnTo>
                    <a:lnTo>
                      <a:pt x="1326" y="952"/>
                    </a:lnTo>
                    <a:lnTo>
                      <a:pt x="1326" y="952"/>
                    </a:lnTo>
                    <a:lnTo>
                      <a:pt x="1326" y="952"/>
                    </a:lnTo>
                    <a:lnTo>
                      <a:pt x="1326" y="954"/>
                    </a:lnTo>
                    <a:lnTo>
                      <a:pt x="1326" y="954"/>
                    </a:lnTo>
                    <a:lnTo>
                      <a:pt x="1328" y="954"/>
                    </a:lnTo>
                    <a:lnTo>
                      <a:pt x="1328" y="954"/>
                    </a:lnTo>
                    <a:lnTo>
                      <a:pt x="1328" y="954"/>
                    </a:lnTo>
                    <a:lnTo>
                      <a:pt x="1328" y="956"/>
                    </a:lnTo>
                    <a:lnTo>
                      <a:pt x="1328" y="956"/>
                    </a:lnTo>
                    <a:lnTo>
                      <a:pt x="1328" y="956"/>
                    </a:lnTo>
                    <a:lnTo>
                      <a:pt x="1328" y="957"/>
                    </a:lnTo>
                    <a:lnTo>
                      <a:pt x="1328" y="957"/>
                    </a:lnTo>
                    <a:lnTo>
                      <a:pt x="1326" y="957"/>
                    </a:lnTo>
                    <a:lnTo>
                      <a:pt x="1326" y="957"/>
                    </a:lnTo>
                    <a:lnTo>
                      <a:pt x="1328" y="959"/>
                    </a:lnTo>
                    <a:lnTo>
                      <a:pt x="1328" y="959"/>
                    </a:lnTo>
                    <a:lnTo>
                      <a:pt x="1328" y="959"/>
                    </a:lnTo>
                    <a:lnTo>
                      <a:pt x="1328" y="961"/>
                    </a:lnTo>
                    <a:lnTo>
                      <a:pt x="1328" y="961"/>
                    </a:lnTo>
                    <a:lnTo>
                      <a:pt x="1328" y="961"/>
                    </a:lnTo>
                    <a:lnTo>
                      <a:pt x="1328" y="961"/>
                    </a:lnTo>
                    <a:lnTo>
                      <a:pt x="1328" y="963"/>
                    </a:lnTo>
                    <a:lnTo>
                      <a:pt x="1328" y="963"/>
                    </a:lnTo>
                    <a:lnTo>
                      <a:pt x="1328" y="963"/>
                    </a:lnTo>
                    <a:lnTo>
                      <a:pt x="1328" y="963"/>
                    </a:lnTo>
                    <a:lnTo>
                      <a:pt x="1328" y="965"/>
                    </a:lnTo>
                    <a:lnTo>
                      <a:pt x="1330" y="965"/>
                    </a:lnTo>
                    <a:lnTo>
                      <a:pt x="1330" y="965"/>
                    </a:lnTo>
                    <a:lnTo>
                      <a:pt x="1330" y="965"/>
                    </a:lnTo>
                    <a:lnTo>
                      <a:pt x="1330" y="966"/>
                    </a:lnTo>
                    <a:lnTo>
                      <a:pt x="1328" y="966"/>
                    </a:lnTo>
                    <a:lnTo>
                      <a:pt x="1328" y="966"/>
                    </a:lnTo>
                    <a:lnTo>
                      <a:pt x="1328" y="966"/>
                    </a:lnTo>
                    <a:lnTo>
                      <a:pt x="1326" y="966"/>
                    </a:lnTo>
                    <a:lnTo>
                      <a:pt x="1326" y="968"/>
                    </a:lnTo>
                    <a:lnTo>
                      <a:pt x="1324" y="968"/>
                    </a:lnTo>
                    <a:lnTo>
                      <a:pt x="1324" y="968"/>
                    </a:lnTo>
                    <a:lnTo>
                      <a:pt x="1324" y="968"/>
                    </a:lnTo>
                    <a:lnTo>
                      <a:pt x="1322" y="968"/>
                    </a:lnTo>
                    <a:lnTo>
                      <a:pt x="1320" y="968"/>
                    </a:lnTo>
                    <a:lnTo>
                      <a:pt x="1320" y="968"/>
                    </a:lnTo>
                    <a:lnTo>
                      <a:pt x="1320" y="968"/>
                    </a:lnTo>
                    <a:lnTo>
                      <a:pt x="1319" y="968"/>
                    </a:lnTo>
                    <a:lnTo>
                      <a:pt x="1319" y="968"/>
                    </a:lnTo>
                    <a:lnTo>
                      <a:pt x="1319" y="968"/>
                    </a:lnTo>
                    <a:lnTo>
                      <a:pt x="1317" y="968"/>
                    </a:lnTo>
                    <a:lnTo>
                      <a:pt x="1317" y="968"/>
                    </a:lnTo>
                    <a:lnTo>
                      <a:pt x="1317" y="968"/>
                    </a:lnTo>
                    <a:lnTo>
                      <a:pt x="1315" y="968"/>
                    </a:lnTo>
                    <a:lnTo>
                      <a:pt x="1315" y="968"/>
                    </a:lnTo>
                    <a:lnTo>
                      <a:pt x="1315" y="968"/>
                    </a:lnTo>
                    <a:lnTo>
                      <a:pt x="1315" y="968"/>
                    </a:lnTo>
                    <a:lnTo>
                      <a:pt x="1315" y="968"/>
                    </a:lnTo>
                    <a:lnTo>
                      <a:pt x="1315" y="968"/>
                    </a:lnTo>
                    <a:lnTo>
                      <a:pt x="1313" y="968"/>
                    </a:lnTo>
                    <a:lnTo>
                      <a:pt x="1313" y="968"/>
                    </a:lnTo>
                    <a:lnTo>
                      <a:pt x="1313" y="968"/>
                    </a:lnTo>
                    <a:lnTo>
                      <a:pt x="1313" y="968"/>
                    </a:lnTo>
                    <a:lnTo>
                      <a:pt x="1313" y="968"/>
                    </a:lnTo>
                    <a:lnTo>
                      <a:pt x="1311" y="968"/>
                    </a:lnTo>
                    <a:lnTo>
                      <a:pt x="1311" y="968"/>
                    </a:lnTo>
                    <a:lnTo>
                      <a:pt x="1311" y="968"/>
                    </a:lnTo>
                    <a:lnTo>
                      <a:pt x="1311" y="968"/>
                    </a:lnTo>
                    <a:lnTo>
                      <a:pt x="1311" y="968"/>
                    </a:lnTo>
                    <a:lnTo>
                      <a:pt x="1310" y="968"/>
                    </a:lnTo>
                    <a:lnTo>
                      <a:pt x="1310" y="968"/>
                    </a:lnTo>
                    <a:lnTo>
                      <a:pt x="1308" y="968"/>
                    </a:lnTo>
                    <a:lnTo>
                      <a:pt x="1308" y="968"/>
                    </a:lnTo>
                    <a:lnTo>
                      <a:pt x="1308" y="968"/>
                    </a:lnTo>
                    <a:lnTo>
                      <a:pt x="1308" y="968"/>
                    </a:lnTo>
                    <a:lnTo>
                      <a:pt x="1306" y="968"/>
                    </a:lnTo>
                    <a:lnTo>
                      <a:pt x="1306" y="968"/>
                    </a:lnTo>
                    <a:lnTo>
                      <a:pt x="1306" y="968"/>
                    </a:lnTo>
                    <a:lnTo>
                      <a:pt x="1304" y="968"/>
                    </a:lnTo>
                    <a:lnTo>
                      <a:pt x="1304" y="968"/>
                    </a:lnTo>
                    <a:lnTo>
                      <a:pt x="1302" y="968"/>
                    </a:lnTo>
                    <a:lnTo>
                      <a:pt x="1302" y="968"/>
                    </a:lnTo>
                    <a:lnTo>
                      <a:pt x="1302" y="968"/>
                    </a:lnTo>
                    <a:lnTo>
                      <a:pt x="1302" y="968"/>
                    </a:lnTo>
                    <a:lnTo>
                      <a:pt x="1302" y="968"/>
                    </a:lnTo>
                    <a:lnTo>
                      <a:pt x="1302" y="970"/>
                    </a:lnTo>
                    <a:lnTo>
                      <a:pt x="1302" y="970"/>
                    </a:lnTo>
                    <a:lnTo>
                      <a:pt x="1302" y="970"/>
                    </a:lnTo>
                    <a:lnTo>
                      <a:pt x="1302" y="970"/>
                    </a:lnTo>
                    <a:lnTo>
                      <a:pt x="1302" y="972"/>
                    </a:lnTo>
                    <a:lnTo>
                      <a:pt x="1302" y="972"/>
                    </a:lnTo>
                    <a:lnTo>
                      <a:pt x="1301" y="972"/>
                    </a:lnTo>
                    <a:lnTo>
                      <a:pt x="1301" y="974"/>
                    </a:lnTo>
                    <a:lnTo>
                      <a:pt x="1301" y="974"/>
                    </a:lnTo>
                    <a:lnTo>
                      <a:pt x="1301" y="974"/>
                    </a:lnTo>
                    <a:lnTo>
                      <a:pt x="1301" y="974"/>
                    </a:lnTo>
                    <a:lnTo>
                      <a:pt x="1301" y="976"/>
                    </a:lnTo>
                    <a:lnTo>
                      <a:pt x="1301" y="976"/>
                    </a:lnTo>
                    <a:lnTo>
                      <a:pt x="1301" y="976"/>
                    </a:lnTo>
                    <a:lnTo>
                      <a:pt x="1301" y="977"/>
                    </a:lnTo>
                    <a:lnTo>
                      <a:pt x="1301" y="977"/>
                    </a:lnTo>
                    <a:lnTo>
                      <a:pt x="1301" y="983"/>
                    </a:lnTo>
                    <a:lnTo>
                      <a:pt x="1301" y="983"/>
                    </a:lnTo>
                    <a:lnTo>
                      <a:pt x="1301" y="985"/>
                    </a:lnTo>
                    <a:lnTo>
                      <a:pt x="1301" y="985"/>
                    </a:lnTo>
                    <a:lnTo>
                      <a:pt x="1301" y="986"/>
                    </a:lnTo>
                    <a:lnTo>
                      <a:pt x="1302" y="986"/>
                    </a:lnTo>
                    <a:lnTo>
                      <a:pt x="1302" y="988"/>
                    </a:lnTo>
                    <a:lnTo>
                      <a:pt x="1302" y="988"/>
                    </a:lnTo>
                    <a:lnTo>
                      <a:pt x="1302" y="988"/>
                    </a:lnTo>
                    <a:lnTo>
                      <a:pt x="1304" y="990"/>
                    </a:lnTo>
                    <a:lnTo>
                      <a:pt x="1304" y="990"/>
                    </a:lnTo>
                    <a:lnTo>
                      <a:pt x="1306" y="992"/>
                    </a:lnTo>
                    <a:lnTo>
                      <a:pt x="1306" y="992"/>
                    </a:lnTo>
                    <a:lnTo>
                      <a:pt x="1306" y="992"/>
                    </a:lnTo>
                    <a:lnTo>
                      <a:pt x="1306" y="994"/>
                    </a:lnTo>
                    <a:lnTo>
                      <a:pt x="1306" y="994"/>
                    </a:lnTo>
                    <a:lnTo>
                      <a:pt x="1306" y="995"/>
                    </a:lnTo>
                    <a:lnTo>
                      <a:pt x="1306" y="995"/>
                    </a:lnTo>
                    <a:lnTo>
                      <a:pt x="1304" y="997"/>
                    </a:lnTo>
                    <a:lnTo>
                      <a:pt x="1304" y="997"/>
                    </a:lnTo>
                    <a:lnTo>
                      <a:pt x="1304" y="997"/>
                    </a:lnTo>
                    <a:lnTo>
                      <a:pt x="1304" y="999"/>
                    </a:lnTo>
                    <a:lnTo>
                      <a:pt x="1302" y="999"/>
                    </a:lnTo>
                    <a:lnTo>
                      <a:pt x="1302" y="999"/>
                    </a:lnTo>
                    <a:lnTo>
                      <a:pt x="1302" y="999"/>
                    </a:lnTo>
                    <a:lnTo>
                      <a:pt x="1301" y="999"/>
                    </a:lnTo>
                    <a:lnTo>
                      <a:pt x="1299" y="999"/>
                    </a:lnTo>
                    <a:lnTo>
                      <a:pt x="1299" y="999"/>
                    </a:lnTo>
                    <a:lnTo>
                      <a:pt x="1299" y="999"/>
                    </a:lnTo>
                    <a:lnTo>
                      <a:pt x="1297" y="999"/>
                    </a:lnTo>
                    <a:lnTo>
                      <a:pt x="1297" y="999"/>
                    </a:lnTo>
                    <a:lnTo>
                      <a:pt x="1295" y="999"/>
                    </a:lnTo>
                    <a:lnTo>
                      <a:pt x="1295" y="999"/>
                    </a:lnTo>
                    <a:lnTo>
                      <a:pt x="1295" y="999"/>
                    </a:lnTo>
                    <a:lnTo>
                      <a:pt x="1295" y="999"/>
                    </a:lnTo>
                    <a:lnTo>
                      <a:pt x="1293" y="999"/>
                    </a:lnTo>
                    <a:lnTo>
                      <a:pt x="1293" y="999"/>
                    </a:lnTo>
                    <a:lnTo>
                      <a:pt x="1293" y="999"/>
                    </a:lnTo>
                    <a:lnTo>
                      <a:pt x="1293" y="999"/>
                    </a:lnTo>
                    <a:lnTo>
                      <a:pt x="1292" y="999"/>
                    </a:lnTo>
                    <a:lnTo>
                      <a:pt x="1292" y="999"/>
                    </a:lnTo>
                    <a:lnTo>
                      <a:pt x="1290" y="999"/>
                    </a:lnTo>
                    <a:lnTo>
                      <a:pt x="1290" y="999"/>
                    </a:lnTo>
                    <a:lnTo>
                      <a:pt x="1290" y="999"/>
                    </a:lnTo>
                    <a:lnTo>
                      <a:pt x="1288" y="999"/>
                    </a:lnTo>
                    <a:lnTo>
                      <a:pt x="1286" y="1001"/>
                    </a:lnTo>
                    <a:lnTo>
                      <a:pt x="1286" y="1001"/>
                    </a:lnTo>
                    <a:lnTo>
                      <a:pt x="1286" y="1001"/>
                    </a:lnTo>
                    <a:lnTo>
                      <a:pt x="1284" y="1003"/>
                    </a:lnTo>
                    <a:lnTo>
                      <a:pt x="1282" y="1004"/>
                    </a:lnTo>
                    <a:lnTo>
                      <a:pt x="1282" y="1004"/>
                    </a:lnTo>
                    <a:lnTo>
                      <a:pt x="1282" y="1004"/>
                    </a:lnTo>
                    <a:lnTo>
                      <a:pt x="1282" y="1004"/>
                    </a:lnTo>
                    <a:lnTo>
                      <a:pt x="1282" y="1006"/>
                    </a:lnTo>
                    <a:lnTo>
                      <a:pt x="1282" y="1006"/>
                    </a:lnTo>
                    <a:lnTo>
                      <a:pt x="1281" y="1006"/>
                    </a:lnTo>
                    <a:lnTo>
                      <a:pt x="1281" y="1008"/>
                    </a:lnTo>
                    <a:lnTo>
                      <a:pt x="1281" y="1008"/>
                    </a:lnTo>
                    <a:lnTo>
                      <a:pt x="1281" y="1008"/>
                    </a:lnTo>
                    <a:lnTo>
                      <a:pt x="1281" y="1008"/>
                    </a:lnTo>
                    <a:lnTo>
                      <a:pt x="1281" y="1010"/>
                    </a:lnTo>
                    <a:lnTo>
                      <a:pt x="1281" y="1010"/>
                    </a:lnTo>
                    <a:lnTo>
                      <a:pt x="1281" y="1010"/>
                    </a:lnTo>
                    <a:lnTo>
                      <a:pt x="1281" y="1012"/>
                    </a:lnTo>
                    <a:lnTo>
                      <a:pt x="1281" y="1012"/>
                    </a:lnTo>
                    <a:lnTo>
                      <a:pt x="1279" y="1012"/>
                    </a:lnTo>
                    <a:lnTo>
                      <a:pt x="1279" y="1012"/>
                    </a:lnTo>
                    <a:lnTo>
                      <a:pt x="1279" y="1012"/>
                    </a:lnTo>
                    <a:lnTo>
                      <a:pt x="1279" y="1013"/>
                    </a:lnTo>
                    <a:lnTo>
                      <a:pt x="1277" y="1015"/>
                    </a:lnTo>
                    <a:lnTo>
                      <a:pt x="1277" y="1015"/>
                    </a:lnTo>
                    <a:lnTo>
                      <a:pt x="1277" y="1017"/>
                    </a:lnTo>
                    <a:lnTo>
                      <a:pt x="1275" y="1017"/>
                    </a:lnTo>
                    <a:lnTo>
                      <a:pt x="1275" y="1019"/>
                    </a:lnTo>
                    <a:lnTo>
                      <a:pt x="1275" y="1019"/>
                    </a:lnTo>
                    <a:lnTo>
                      <a:pt x="1275" y="1021"/>
                    </a:lnTo>
                    <a:lnTo>
                      <a:pt x="1275" y="1021"/>
                    </a:lnTo>
                    <a:lnTo>
                      <a:pt x="1275" y="1023"/>
                    </a:lnTo>
                    <a:lnTo>
                      <a:pt x="1275" y="1023"/>
                    </a:lnTo>
                    <a:lnTo>
                      <a:pt x="1275" y="1024"/>
                    </a:lnTo>
                    <a:lnTo>
                      <a:pt x="1273" y="1024"/>
                    </a:lnTo>
                    <a:lnTo>
                      <a:pt x="1273" y="1026"/>
                    </a:lnTo>
                    <a:lnTo>
                      <a:pt x="1273" y="1026"/>
                    </a:lnTo>
                    <a:lnTo>
                      <a:pt x="1273" y="1026"/>
                    </a:lnTo>
                    <a:lnTo>
                      <a:pt x="1273" y="1026"/>
                    </a:lnTo>
                    <a:lnTo>
                      <a:pt x="1273" y="1028"/>
                    </a:lnTo>
                    <a:lnTo>
                      <a:pt x="1273" y="1028"/>
                    </a:lnTo>
                    <a:lnTo>
                      <a:pt x="1273" y="1028"/>
                    </a:lnTo>
                    <a:lnTo>
                      <a:pt x="1273" y="1030"/>
                    </a:lnTo>
                    <a:lnTo>
                      <a:pt x="1275" y="1030"/>
                    </a:lnTo>
                    <a:lnTo>
                      <a:pt x="1275" y="1032"/>
                    </a:lnTo>
                    <a:lnTo>
                      <a:pt x="1275" y="1032"/>
                    </a:lnTo>
                    <a:lnTo>
                      <a:pt x="1275" y="1032"/>
                    </a:lnTo>
                    <a:lnTo>
                      <a:pt x="1277" y="1032"/>
                    </a:lnTo>
                    <a:lnTo>
                      <a:pt x="1277" y="1032"/>
                    </a:lnTo>
                    <a:lnTo>
                      <a:pt x="1277" y="1033"/>
                    </a:lnTo>
                    <a:lnTo>
                      <a:pt x="1277" y="1033"/>
                    </a:lnTo>
                    <a:lnTo>
                      <a:pt x="1277" y="1033"/>
                    </a:lnTo>
                    <a:lnTo>
                      <a:pt x="1277" y="1035"/>
                    </a:lnTo>
                    <a:lnTo>
                      <a:pt x="1279" y="1035"/>
                    </a:lnTo>
                    <a:lnTo>
                      <a:pt x="1279" y="1035"/>
                    </a:lnTo>
                    <a:lnTo>
                      <a:pt x="1279" y="1037"/>
                    </a:lnTo>
                    <a:lnTo>
                      <a:pt x="1279" y="1037"/>
                    </a:lnTo>
                    <a:lnTo>
                      <a:pt x="1279" y="1037"/>
                    </a:lnTo>
                    <a:lnTo>
                      <a:pt x="1277" y="1039"/>
                    </a:lnTo>
                    <a:lnTo>
                      <a:pt x="1277" y="1039"/>
                    </a:lnTo>
                    <a:lnTo>
                      <a:pt x="1277" y="1041"/>
                    </a:lnTo>
                    <a:lnTo>
                      <a:pt x="1277" y="1041"/>
                    </a:lnTo>
                    <a:lnTo>
                      <a:pt x="1277" y="1041"/>
                    </a:lnTo>
                    <a:lnTo>
                      <a:pt x="1275" y="1041"/>
                    </a:lnTo>
                    <a:lnTo>
                      <a:pt x="1275" y="1041"/>
                    </a:lnTo>
                    <a:lnTo>
                      <a:pt x="1273" y="1041"/>
                    </a:lnTo>
                    <a:lnTo>
                      <a:pt x="1273" y="1041"/>
                    </a:lnTo>
                    <a:lnTo>
                      <a:pt x="1273" y="1041"/>
                    </a:lnTo>
                    <a:lnTo>
                      <a:pt x="1272" y="1042"/>
                    </a:lnTo>
                    <a:lnTo>
                      <a:pt x="1272" y="1042"/>
                    </a:lnTo>
                    <a:lnTo>
                      <a:pt x="1272" y="1042"/>
                    </a:lnTo>
                    <a:lnTo>
                      <a:pt x="1272" y="1044"/>
                    </a:lnTo>
                    <a:lnTo>
                      <a:pt x="1272" y="1044"/>
                    </a:lnTo>
                    <a:lnTo>
                      <a:pt x="1272" y="1044"/>
                    </a:lnTo>
                    <a:lnTo>
                      <a:pt x="1272" y="1044"/>
                    </a:lnTo>
                    <a:lnTo>
                      <a:pt x="1272" y="1044"/>
                    </a:lnTo>
                    <a:lnTo>
                      <a:pt x="1272" y="1044"/>
                    </a:lnTo>
                    <a:lnTo>
                      <a:pt x="1270" y="1044"/>
                    </a:lnTo>
                    <a:lnTo>
                      <a:pt x="1270" y="1044"/>
                    </a:lnTo>
                    <a:lnTo>
                      <a:pt x="1270" y="1044"/>
                    </a:lnTo>
                    <a:lnTo>
                      <a:pt x="1270" y="1044"/>
                    </a:lnTo>
                    <a:lnTo>
                      <a:pt x="1268" y="1044"/>
                    </a:lnTo>
                    <a:lnTo>
                      <a:pt x="1268" y="1044"/>
                    </a:lnTo>
                    <a:lnTo>
                      <a:pt x="1266" y="1044"/>
                    </a:lnTo>
                    <a:lnTo>
                      <a:pt x="1266" y="1046"/>
                    </a:lnTo>
                    <a:lnTo>
                      <a:pt x="1266" y="1046"/>
                    </a:lnTo>
                    <a:lnTo>
                      <a:pt x="1266" y="1048"/>
                    </a:lnTo>
                    <a:lnTo>
                      <a:pt x="1264" y="1048"/>
                    </a:lnTo>
                    <a:lnTo>
                      <a:pt x="1264" y="1048"/>
                    </a:lnTo>
                    <a:lnTo>
                      <a:pt x="1264" y="1050"/>
                    </a:lnTo>
                    <a:lnTo>
                      <a:pt x="1263" y="1050"/>
                    </a:lnTo>
                    <a:lnTo>
                      <a:pt x="1263" y="1051"/>
                    </a:lnTo>
                    <a:lnTo>
                      <a:pt x="1261" y="1051"/>
                    </a:lnTo>
                    <a:lnTo>
                      <a:pt x="1261" y="1051"/>
                    </a:lnTo>
                    <a:lnTo>
                      <a:pt x="1259" y="1051"/>
                    </a:lnTo>
                    <a:lnTo>
                      <a:pt x="1257" y="1051"/>
                    </a:lnTo>
                    <a:lnTo>
                      <a:pt x="1257" y="1051"/>
                    </a:lnTo>
                    <a:lnTo>
                      <a:pt x="1257" y="1051"/>
                    </a:lnTo>
                    <a:lnTo>
                      <a:pt x="1257" y="1051"/>
                    </a:lnTo>
                    <a:lnTo>
                      <a:pt x="1255" y="1051"/>
                    </a:lnTo>
                    <a:lnTo>
                      <a:pt x="1255" y="1051"/>
                    </a:lnTo>
                    <a:lnTo>
                      <a:pt x="1254" y="1051"/>
                    </a:lnTo>
                    <a:lnTo>
                      <a:pt x="1254" y="1051"/>
                    </a:lnTo>
                    <a:lnTo>
                      <a:pt x="1254" y="1053"/>
                    </a:lnTo>
                    <a:lnTo>
                      <a:pt x="1254" y="1053"/>
                    </a:lnTo>
                    <a:lnTo>
                      <a:pt x="1254" y="1053"/>
                    </a:lnTo>
                    <a:lnTo>
                      <a:pt x="1254" y="1055"/>
                    </a:lnTo>
                    <a:lnTo>
                      <a:pt x="1254" y="1057"/>
                    </a:lnTo>
                    <a:lnTo>
                      <a:pt x="1254" y="1057"/>
                    </a:lnTo>
                    <a:lnTo>
                      <a:pt x="1254" y="1057"/>
                    </a:lnTo>
                    <a:lnTo>
                      <a:pt x="1254" y="1059"/>
                    </a:lnTo>
                    <a:lnTo>
                      <a:pt x="1252" y="1057"/>
                    </a:lnTo>
                    <a:lnTo>
                      <a:pt x="1252" y="1057"/>
                    </a:lnTo>
                    <a:lnTo>
                      <a:pt x="1252" y="1057"/>
                    </a:lnTo>
                    <a:lnTo>
                      <a:pt x="1250" y="1057"/>
                    </a:lnTo>
                    <a:lnTo>
                      <a:pt x="1250" y="1057"/>
                    </a:lnTo>
                    <a:lnTo>
                      <a:pt x="1248" y="1057"/>
                    </a:lnTo>
                    <a:lnTo>
                      <a:pt x="1248" y="1057"/>
                    </a:lnTo>
                    <a:lnTo>
                      <a:pt x="1248" y="1059"/>
                    </a:lnTo>
                    <a:lnTo>
                      <a:pt x="1248" y="1059"/>
                    </a:lnTo>
                    <a:lnTo>
                      <a:pt x="1248" y="1059"/>
                    </a:lnTo>
                    <a:lnTo>
                      <a:pt x="1246" y="1059"/>
                    </a:lnTo>
                    <a:lnTo>
                      <a:pt x="1246" y="1059"/>
                    </a:lnTo>
                    <a:lnTo>
                      <a:pt x="1246" y="1059"/>
                    </a:lnTo>
                    <a:lnTo>
                      <a:pt x="1246" y="1059"/>
                    </a:lnTo>
                    <a:lnTo>
                      <a:pt x="1246" y="1059"/>
                    </a:lnTo>
                    <a:lnTo>
                      <a:pt x="1244" y="1057"/>
                    </a:lnTo>
                    <a:lnTo>
                      <a:pt x="1244" y="1057"/>
                    </a:lnTo>
                    <a:lnTo>
                      <a:pt x="1243" y="1057"/>
                    </a:lnTo>
                    <a:lnTo>
                      <a:pt x="1243" y="1057"/>
                    </a:lnTo>
                    <a:lnTo>
                      <a:pt x="1243" y="1055"/>
                    </a:lnTo>
                    <a:lnTo>
                      <a:pt x="1241" y="1055"/>
                    </a:lnTo>
                    <a:lnTo>
                      <a:pt x="1241" y="1055"/>
                    </a:lnTo>
                    <a:lnTo>
                      <a:pt x="1241" y="1055"/>
                    </a:lnTo>
                    <a:lnTo>
                      <a:pt x="1237" y="1055"/>
                    </a:lnTo>
                    <a:lnTo>
                      <a:pt x="1237" y="1055"/>
                    </a:lnTo>
                    <a:lnTo>
                      <a:pt x="1237" y="1057"/>
                    </a:lnTo>
                    <a:lnTo>
                      <a:pt x="1237" y="1057"/>
                    </a:lnTo>
                    <a:lnTo>
                      <a:pt x="1235" y="1057"/>
                    </a:lnTo>
                    <a:lnTo>
                      <a:pt x="1235" y="1059"/>
                    </a:lnTo>
                    <a:lnTo>
                      <a:pt x="1235" y="1059"/>
                    </a:lnTo>
                    <a:lnTo>
                      <a:pt x="1235" y="1059"/>
                    </a:lnTo>
                    <a:lnTo>
                      <a:pt x="1235" y="1059"/>
                    </a:lnTo>
                    <a:lnTo>
                      <a:pt x="1235" y="1061"/>
                    </a:lnTo>
                    <a:lnTo>
                      <a:pt x="1235" y="1061"/>
                    </a:lnTo>
                    <a:lnTo>
                      <a:pt x="1235" y="1061"/>
                    </a:lnTo>
                    <a:lnTo>
                      <a:pt x="1235" y="1062"/>
                    </a:lnTo>
                    <a:lnTo>
                      <a:pt x="1235" y="1062"/>
                    </a:lnTo>
                    <a:lnTo>
                      <a:pt x="1235" y="1062"/>
                    </a:lnTo>
                    <a:lnTo>
                      <a:pt x="1235" y="1064"/>
                    </a:lnTo>
                    <a:lnTo>
                      <a:pt x="1235" y="1064"/>
                    </a:lnTo>
                    <a:lnTo>
                      <a:pt x="1234" y="1066"/>
                    </a:lnTo>
                    <a:lnTo>
                      <a:pt x="1234" y="1066"/>
                    </a:lnTo>
                    <a:lnTo>
                      <a:pt x="1234" y="1066"/>
                    </a:lnTo>
                    <a:lnTo>
                      <a:pt x="1234" y="1066"/>
                    </a:lnTo>
                    <a:lnTo>
                      <a:pt x="1234" y="1068"/>
                    </a:lnTo>
                    <a:lnTo>
                      <a:pt x="1234" y="1068"/>
                    </a:lnTo>
                    <a:lnTo>
                      <a:pt x="1232" y="1068"/>
                    </a:lnTo>
                    <a:lnTo>
                      <a:pt x="1232" y="1068"/>
                    </a:lnTo>
                    <a:lnTo>
                      <a:pt x="1230" y="1070"/>
                    </a:lnTo>
                    <a:lnTo>
                      <a:pt x="1230" y="1070"/>
                    </a:lnTo>
                    <a:lnTo>
                      <a:pt x="1228" y="1070"/>
                    </a:lnTo>
                    <a:lnTo>
                      <a:pt x="1228" y="1070"/>
                    </a:lnTo>
                    <a:lnTo>
                      <a:pt x="1228" y="1070"/>
                    </a:lnTo>
                    <a:lnTo>
                      <a:pt x="1226" y="1070"/>
                    </a:lnTo>
                    <a:lnTo>
                      <a:pt x="1226" y="1070"/>
                    </a:lnTo>
                    <a:lnTo>
                      <a:pt x="1226" y="1070"/>
                    </a:lnTo>
                    <a:lnTo>
                      <a:pt x="1226" y="1071"/>
                    </a:lnTo>
                    <a:lnTo>
                      <a:pt x="1226" y="1071"/>
                    </a:lnTo>
                    <a:lnTo>
                      <a:pt x="1228" y="1071"/>
                    </a:lnTo>
                    <a:lnTo>
                      <a:pt x="1228" y="1071"/>
                    </a:lnTo>
                    <a:lnTo>
                      <a:pt x="1228" y="1071"/>
                    </a:lnTo>
                    <a:lnTo>
                      <a:pt x="1228" y="1071"/>
                    </a:lnTo>
                    <a:lnTo>
                      <a:pt x="1228" y="1071"/>
                    </a:lnTo>
                    <a:lnTo>
                      <a:pt x="1228" y="1073"/>
                    </a:lnTo>
                    <a:lnTo>
                      <a:pt x="1228" y="1073"/>
                    </a:lnTo>
                    <a:lnTo>
                      <a:pt x="1228" y="1075"/>
                    </a:lnTo>
                    <a:lnTo>
                      <a:pt x="1228" y="1075"/>
                    </a:lnTo>
                    <a:lnTo>
                      <a:pt x="1228" y="1075"/>
                    </a:lnTo>
                    <a:lnTo>
                      <a:pt x="1228" y="1075"/>
                    </a:lnTo>
                    <a:lnTo>
                      <a:pt x="1226" y="1077"/>
                    </a:lnTo>
                    <a:lnTo>
                      <a:pt x="1226" y="1077"/>
                    </a:lnTo>
                    <a:lnTo>
                      <a:pt x="1225" y="1077"/>
                    </a:lnTo>
                    <a:lnTo>
                      <a:pt x="1223" y="1075"/>
                    </a:lnTo>
                    <a:lnTo>
                      <a:pt x="1223" y="1077"/>
                    </a:lnTo>
                    <a:lnTo>
                      <a:pt x="1223" y="1077"/>
                    </a:lnTo>
                    <a:lnTo>
                      <a:pt x="1223" y="1077"/>
                    </a:lnTo>
                    <a:lnTo>
                      <a:pt x="1225" y="1077"/>
                    </a:lnTo>
                    <a:lnTo>
                      <a:pt x="1226" y="1079"/>
                    </a:lnTo>
                    <a:lnTo>
                      <a:pt x="1226" y="1079"/>
                    </a:lnTo>
                    <a:lnTo>
                      <a:pt x="1226" y="1080"/>
                    </a:lnTo>
                    <a:lnTo>
                      <a:pt x="1226" y="1080"/>
                    </a:lnTo>
                    <a:lnTo>
                      <a:pt x="1226" y="1080"/>
                    </a:lnTo>
                    <a:lnTo>
                      <a:pt x="1225" y="1080"/>
                    </a:lnTo>
                    <a:lnTo>
                      <a:pt x="1223" y="1080"/>
                    </a:lnTo>
                    <a:lnTo>
                      <a:pt x="1223" y="1080"/>
                    </a:lnTo>
                    <a:lnTo>
                      <a:pt x="1223" y="1080"/>
                    </a:lnTo>
                    <a:lnTo>
                      <a:pt x="1223" y="1082"/>
                    </a:lnTo>
                    <a:lnTo>
                      <a:pt x="1221" y="1082"/>
                    </a:lnTo>
                    <a:lnTo>
                      <a:pt x="1221" y="1082"/>
                    </a:lnTo>
                    <a:lnTo>
                      <a:pt x="1219" y="1082"/>
                    </a:lnTo>
                    <a:lnTo>
                      <a:pt x="1219" y="1080"/>
                    </a:lnTo>
                    <a:lnTo>
                      <a:pt x="1219" y="1080"/>
                    </a:lnTo>
                    <a:lnTo>
                      <a:pt x="1219" y="1080"/>
                    </a:lnTo>
                    <a:lnTo>
                      <a:pt x="1217" y="1080"/>
                    </a:lnTo>
                    <a:lnTo>
                      <a:pt x="1217" y="1079"/>
                    </a:lnTo>
                    <a:lnTo>
                      <a:pt x="1217" y="1079"/>
                    </a:lnTo>
                    <a:lnTo>
                      <a:pt x="1217" y="1079"/>
                    </a:lnTo>
                    <a:lnTo>
                      <a:pt x="1216" y="1079"/>
                    </a:lnTo>
                    <a:lnTo>
                      <a:pt x="1216" y="1079"/>
                    </a:lnTo>
                    <a:lnTo>
                      <a:pt x="1214" y="1079"/>
                    </a:lnTo>
                    <a:lnTo>
                      <a:pt x="1214" y="1079"/>
                    </a:lnTo>
                    <a:lnTo>
                      <a:pt x="1212" y="1079"/>
                    </a:lnTo>
                    <a:lnTo>
                      <a:pt x="1212" y="1079"/>
                    </a:lnTo>
                    <a:lnTo>
                      <a:pt x="1210" y="1079"/>
                    </a:lnTo>
                    <a:lnTo>
                      <a:pt x="1208" y="1079"/>
                    </a:lnTo>
                    <a:lnTo>
                      <a:pt x="1208" y="1079"/>
                    </a:lnTo>
                    <a:lnTo>
                      <a:pt x="1208" y="1079"/>
                    </a:lnTo>
                    <a:lnTo>
                      <a:pt x="1207" y="1079"/>
                    </a:lnTo>
                    <a:lnTo>
                      <a:pt x="1207" y="1079"/>
                    </a:lnTo>
                    <a:lnTo>
                      <a:pt x="1205" y="1079"/>
                    </a:lnTo>
                    <a:lnTo>
                      <a:pt x="1205" y="1079"/>
                    </a:lnTo>
                    <a:lnTo>
                      <a:pt x="1205" y="1079"/>
                    </a:lnTo>
                    <a:lnTo>
                      <a:pt x="1205" y="1079"/>
                    </a:lnTo>
                    <a:lnTo>
                      <a:pt x="1207" y="1079"/>
                    </a:lnTo>
                    <a:lnTo>
                      <a:pt x="1207" y="1079"/>
                    </a:lnTo>
                    <a:lnTo>
                      <a:pt x="1207" y="1079"/>
                    </a:lnTo>
                    <a:lnTo>
                      <a:pt x="1205" y="1077"/>
                    </a:lnTo>
                    <a:lnTo>
                      <a:pt x="1203" y="1077"/>
                    </a:lnTo>
                    <a:lnTo>
                      <a:pt x="1203" y="1077"/>
                    </a:lnTo>
                    <a:lnTo>
                      <a:pt x="1203" y="1077"/>
                    </a:lnTo>
                    <a:lnTo>
                      <a:pt x="1203" y="1077"/>
                    </a:lnTo>
                    <a:lnTo>
                      <a:pt x="1201" y="1077"/>
                    </a:lnTo>
                    <a:lnTo>
                      <a:pt x="1201" y="1077"/>
                    </a:lnTo>
                    <a:lnTo>
                      <a:pt x="1199" y="1075"/>
                    </a:lnTo>
                    <a:lnTo>
                      <a:pt x="1199" y="1075"/>
                    </a:lnTo>
                    <a:lnTo>
                      <a:pt x="1197" y="1075"/>
                    </a:lnTo>
                    <a:lnTo>
                      <a:pt x="1197" y="1075"/>
                    </a:lnTo>
                    <a:lnTo>
                      <a:pt x="1196" y="1075"/>
                    </a:lnTo>
                    <a:lnTo>
                      <a:pt x="1196" y="1075"/>
                    </a:lnTo>
                    <a:lnTo>
                      <a:pt x="1196" y="1073"/>
                    </a:lnTo>
                    <a:lnTo>
                      <a:pt x="1194" y="1073"/>
                    </a:lnTo>
                    <a:lnTo>
                      <a:pt x="1194" y="1073"/>
                    </a:lnTo>
                    <a:lnTo>
                      <a:pt x="1194" y="1073"/>
                    </a:lnTo>
                    <a:lnTo>
                      <a:pt x="1192" y="1073"/>
                    </a:lnTo>
                    <a:lnTo>
                      <a:pt x="1192" y="1073"/>
                    </a:lnTo>
                    <a:lnTo>
                      <a:pt x="1192" y="1071"/>
                    </a:lnTo>
                    <a:lnTo>
                      <a:pt x="1190" y="1071"/>
                    </a:lnTo>
                    <a:lnTo>
                      <a:pt x="1190" y="1071"/>
                    </a:lnTo>
                    <a:lnTo>
                      <a:pt x="1190" y="1071"/>
                    </a:lnTo>
                    <a:lnTo>
                      <a:pt x="1190" y="1071"/>
                    </a:lnTo>
                    <a:lnTo>
                      <a:pt x="1190" y="1071"/>
                    </a:lnTo>
                    <a:lnTo>
                      <a:pt x="1188" y="1071"/>
                    </a:lnTo>
                    <a:lnTo>
                      <a:pt x="1188" y="1071"/>
                    </a:lnTo>
                    <a:lnTo>
                      <a:pt x="1188" y="1071"/>
                    </a:lnTo>
                    <a:lnTo>
                      <a:pt x="1188" y="1071"/>
                    </a:lnTo>
                    <a:lnTo>
                      <a:pt x="1188" y="1071"/>
                    </a:lnTo>
                    <a:lnTo>
                      <a:pt x="1188" y="1073"/>
                    </a:lnTo>
                    <a:lnTo>
                      <a:pt x="1188" y="1073"/>
                    </a:lnTo>
                    <a:lnTo>
                      <a:pt x="1188" y="1073"/>
                    </a:lnTo>
                    <a:lnTo>
                      <a:pt x="1188" y="1073"/>
                    </a:lnTo>
                    <a:lnTo>
                      <a:pt x="1188" y="1073"/>
                    </a:lnTo>
                    <a:lnTo>
                      <a:pt x="1188" y="1073"/>
                    </a:lnTo>
                    <a:lnTo>
                      <a:pt x="1188" y="1073"/>
                    </a:lnTo>
                    <a:lnTo>
                      <a:pt x="1187" y="1073"/>
                    </a:lnTo>
                    <a:lnTo>
                      <a:pt x="1187" y="1073"/>
                    </a:lnTo>
                    <a:lnTo>
                      <a:pt x="1187" y="1073"/>
                    </a:lnTo>
                    <a:lnTo>
                      <a:pt x="1187" y="1073"/>
                    </a:lnTo>
                    <a:lnTo>
                      <a:pt x="1187" y="1073"/>
                    </a:lnTo>
                    <a:lnTo>
                      <a:pt x="1187" y="1073"/>
                    </a:lnTo>
                    <a:lnTo>
                      <a:pt x="1187" y="1073"/>
                    </a:lnTo>
                    <a:lnTo>
                      <a:pt x="1187" y="1073"/>
                    </a:lnTo>
                    <a:lnTo>
                      <a:pt x="1185" y="1075"/>
                    </a:lnTo>
                    <a:lnTo>
                      <a:pt x="1185" y="1075"/>
                    </a:lnTo>
                    <a:lnTo>
                      <a:pt x="1185" y="1075"/>
                    </a:lnTo>
                    <a:lnTo>
                      <a:pt x="1185" y="1075"/>
                    </a:lnTo>
                    <a:lnTo>
                      <a:pt x="1185" y="1075"/>
                    </a:lnTo>
                    <a:lnTo>
                      <a:pt x="1183" y="1075"/>
                    </a:lnTo>
                    <a:lnTo>
                      <a:pt x="1183" y="1077"/>
                    </a:lnTo>
                    <a:lnTo>
                      <a:pt x="1183" y="1077"/>
                    </a:lnTo>
                    <a:lnTo>
                      <a:pt x="1183" y="1077"/>
                    </a:lnTo>
                    <a:lnTo>
                      <a:pt x="1181" y="1077"/>
                    </a:lnTo>
                    <a:lnTo>
                      <a:pt x="1181" y="1079"/>
                    </a:lnTo>
                    <a:lnTo>
                      <a:pt x="1181" y="1079"/>
                    </a:lnTo>
                    <a:lnTo>
                      <a:pt x="1181" y="1079"/>
                    </a:lnTo>
                    <a:lnTo>
                      <a:pt x="1181" y="1079"/>
                    </a:lnTo>
                    <a:lnTo>
                      <a:pt x="1181" y="1080"/>
                    </a:lnTo>
                    <a:lnTo>
                      <a:pt x="1181" y="1080"/>
                    </a:lnTo>
                    <a:lnTo>
                      <a:pt x="1181" y="1082"/>
                    </a:lnTo>
                    <a:lnTo>
                      <a:pt x="1181" y="1082"/>
                    </a:lnTo>
                    <a:lnTo>
                      <a:pt x="1179" y="1082"/>
                    </a:lnTo>
                    <a:lnTo>
                      <a:pt x="1179" y="1082"/>
                    </a:lnTo>
                    <a:lnTo>
                      <a:pt x="1179" y="1082"/>
                    </a:lnTo>
                    <a:lnTo>
                      <a:pt x="1179" y="1082"/>
                    </a:lnTo>
                    <a:lnTo>
                      <a:pt x="1179" y="1082"/>
                    </a:lnTo>
                    <a:lnTo>
                      <a:pt x="1178" y="1082"/>
                    </a:lnTo>
                    <a:lnTo>
                      <a:pt x="1178" y="1082"/>
                    </a:lnTo>
                    <a:lnTo>
                      <a:pt x="1178" y="1082"/>
                    </a:lnTo>
                    <a:lnTo>
                      <a:pt x="1178" y="1082"/>
                    </a:lnTo>
                    <a:lnTo>
                      <a:pt x="1178" y="1082"/>
                    </a:lnTo>
                    <a:lnTo>
                      <a:pt x="1176" y="1082"/>
                    </a:lnTo>
                    <a:lnTo>
                      <a:pt x="1176" y="1082"/>
                    </a:lnTo>
                    <a:lnTo>
                      <a:pt x="1176" y="1082"/>
                    </a:lnTo>
                    <a:lnTo>
                      <a:pt x="1174" y="1082"/>
                    </a:lnTo>
                    <a:lnTo>
                      <a:pt x="1174" y="1082"/>
                    </a:lnTo>
                    <a:lnTo>
                      <a:pt x="1172" y="1082"/>
                    </a:lnTo>
                    <a:lnTo>
                      <a:pt x="1172" y="1082"/>
                    </a:lnTo>
                    <a:lnTo>
                      <a:pt x="1172" y="1082"/>
                    </a:lnTo>
                    <a:lnTo>
                      <a:pt x="1172" y="1082"/>
                    </a:lnTo>
                    <a:lnTo>
                      <a:pt x="1170" y="1082"/>
                    </a:lnTo>
                    <a:lnTo>
                      <a:pt x="1170" y="1082"/>
                    </a:lnTo>
                    <a:lnTo>
                      <a:pt x="1170" y="1082"/>
                    </a:lnTo>
                    <a:lnTo>
                      <a:pt x="1170" y="1082"/>
                    </a:lnTo>
                    <a:lnTo>
                      <a:pt x="1169" y="1082"/>
                    </a:lnTo>
                    <a:lnTo>
                      <a:pt x="1169" y="1082"/>
                    </a:lnTo>
                    <a:lnTo>
                      <a:pt x="1169" y="1082"/>
                    </a:lnTo>
                    <a:lnTo>
                      <a:pt x="1169" y="1084"/>
                    </a:lnTo>
                    <a:lnTo>
                      <a:pt x="1169" y="1084"/>
                    </a:lnTo>
                    <a:lnTo>
                      <a:pt x="1167" y="1082"/>
                    </a:lnTo>
                    <a:lnTo>
                      <a:pt x="1167" y="1082"/>
                    </a:lnTo>
                    <a:lnTo>
                      <a:pt x="1167" y="1082"/>
                    </a:lnTo>
                    <a:lnTo>
                      <a:pt x="1165" y="1082"/>
                    </a:lnTo>
                    <a:lnTo>
                      <a:pt x="1165" y="1082"/>
                    </a:lnTo>
                    <a:lnTo>
                      <a:pt x="1165" y="1080"/>
                    </a:lnTo>
                    <a:lnTo>
                      <a:pt x="1163" y="1080"/>
                    </a:lnTo>
                    <a:lnTo>
                      <a:pt x="1163" y="1080"/>
                    </a:lnTo>
                    <a:lnTo>
                      <a:pt x="1163" y="1080"/>
                    </a:lnTo>
                    <a:lnTo>
                      <a:pt x="1161" y="1082"/>
                    </a:lnTo>
                    <a:lnTo>
                      <a:pt x="1161" y="1082"/>
                    </a:lnTo>
                    <a:lnTo>
                      <a:pt x="1161" y="1082"/>
                    </a:lnTo>
                    <a:lnTo>
                      <a:pt x="1161" y="1084"/>
                    </a:lnTo>
                    <a:lnTo>
                      <a:pt x="1161" y="1084"/>
                    </a:lnTo>
                    <a:lnTo>
                      <a:pt x="1159" y="1086"/>
                    </a:lnTo>
                    <a:lnTo>
                      <a:pt x="1159" y="1086"/>
                    </a:lnTo>
                    <a:lnTo>
                      <a:pt x="1159" y="1086"/>
                    </a:lnTo>
                    <a:lnTo>
                      <a:pt x="1158" y="1086"/>
                    </a:lnTo>
                    <a:lnTo>
                      <a:pt x="1158" y="1086"/>
                    </a:lnTo>
                    <a:lnTo>
                      <a:pt x="1156" y="1086"/>
                    </a:lnTo>
                    <a:lnTo>
                      <a:pt x="1156" y="1086"/>
                    </a:lnTo>
                    <a:lnTo>
                      <a:pt x="1156" y="1086"/>
                    </a:lnTo>
                    <a:lnTo>
                      <a:pt x="1156" y="1086"/>
                    </a:lnTo>
                    <a:lnTo>
                      <a:pt x="1156" y="1086"/>
                    </a:lnTo>
                    <a:lnTo>
                      <a:pt x="1154" y="1088"/>
                    </a:lnTo>
                    <a:lnTo>
                      <a:pt x="1154" y="1088"/>
                    </a:lnTo>
                    <a:lnTo>
                      <a:pt x="1152" y="1089"/>
                    </a:lnTo>
                    <a:lnTo>
                      <a:pt x="1152" y="1089"/>
                    </a:lnTo>
                    <a:lnTo>
                      <a:pt x="1152" y="1089"/>
                    </a:lnTo>
                    <a:lnTo>
                      <a:pt x="1152" y="1091"/>
                    </a:lnTo>
                    <a:lnTo>
                      <a:pt x="1152" y="1091"/>
                    </a:lnTo>
                    <a:lnTo>
                      <a:pt x="1152" y="1091"/>
                    </a:lnTo>
                    <a:lnTo>
                      <a:pt x="1152" y="1093"/>
                    </a:lnTo>
                    <a:lnTo>
                      <a:pt x="1152" y="1093"/>
                    </a:lnTo>
                    <a:lnTo>
                      <a:pt x="1152" y="1095"/>
                    </a:lnTo>
                    <a:lnTo>
                      <a:pt x="1152" y="1095"/>
                    </a:lnTo>
                    <a:lnTo>
                      <a:pt x="1152" y="1095"/>
                    </a:lnTo>
                    <a:lnTo>
                      <a:pt x="1152" y="1097"/>
                    </a:lnTo>
                    <a:lnTo>
                      <a:pt x="1154" y="1097"/>
                    </a:lnTo>
                    <a:lnTo>
                      <a:pt x="1154" y="1097"/>
                    </a:lnTo>
                    <a:lnTo>
                      <a:pt x="1154" y="1097"/>
                    </a:lnTo>
                    <a:lnTo>
                      <a:pt x="1154" y="1099"/>
                    </a:lnTo>
                    <a:lnTo>
                      <a:pt x="1154" y="1099"/>
                    </a:lnTo>
                    <a:lnTo>
                      <a:pt x="1156" y="1099"/>
                    </a:lnTo>
                    <a:lnTo>
                      <a:pt x="1156" y="1100"/>
                    </a:lnTo>
                    <a:lnTo>
                      <a:pt x="1156" y="1100"/>
                    </a:lnTo>
                    <a:lnTo>
                      <a:pt x="1156" y="1100"/>
                    </a:lnTo>
                    <a:lnTo>
                      <a:pt x="1156" y="1102"/>
                    </a:lnTo>
                    <a:lnTo>
                      <a:pt x="1156" y="1102"/>
                    </a:lnTo>
                    <a:lnTo>
                      <a:pt x="1156" y="1102"/>
                    </a:lnTo>
                    <a:lnTo>
                      <a:pt x="1158" y="1102"/>
                    </a:lnTo>
                    <a:lnTo>
                      <a:pt x="1156" y="1104"/>
                    </a:lnTo>
                    <a:lnTo>
                      <a:pt x="1158" y="1104"/>
                    </a:lnTo>
                    <a:lnTo>
                      <a:pt x="1158" y="1106"/>
                    </a:lnTo>
                    <a:lnTo>
                      <a:pt x="1158" y="1108"/>
                    </a:lnTo>
                    <a:lnTo>
                      <a:pt x="1158" y="1108"/>
                    </a:lnTo>
                    <a:lnTo>
                      <a:pt x="1156" y="1108"/>
                    </a:lnTo>
                    <a:lnTo>
                      <a:pt x="1156" y="1108"/>
                    </a:lnTo>
                    <a:lnTo>
                      <a:pt x="1156" y="1108"/>
                    </a:lnTo>
                    <a:lnTo>
                      <a:pt x="1156" y="1108"/>
                    </a:lnTo>
                    <a:lnTo>
                      <a:pt x="1154" y="1108"/>
                    </a:lnTo>
                    <a:lnTo>
                      <a:pt x="1154" y="1108"/>
                    </a:lnTo>
                    <a:lnTo>
                      <a:pt x="1154" y="1108"/>
                    </a:lnTo>
                    <a:lnTo>
                      <a:pt x="1150" y="1108"/>
                    </a:lnTo>
                    <a:lnTo>
                      <a:pt x="1150" y="1108"/>
                    </a:lnTo>
                    <a:lnTo>
                      <a:pt x="1150" y="1108"/>
                    </a:lnTo>
                    <a:lnTo>
                      <a:pt x="1149" y="1108"/>
                    </a:lnTo>
                    <a:lnTo>
                      <a:pt x="1149" y="1108"/>
                    </a:lnTo>
                    <a:lnTo>
                      <a:pt x="1147" y="1108"/>
                    </a:lnTo>
                    <a:lnTo>
                      <a:pt x="1147" y="1108"/>
                    </a:lnTo>
                    <a:lnTo>
                      <a:pt x="1147" y="1108"/>
                    </a:lnTo>
                    <a:lnTo>
                      <a:pt x="1145" y="1108"/>
                    </a:lnTo>
                    <a:lnTo>
                      <a:pt x="1145" y="1106"/>
                    </a:lnTo>
                    <a:lnTo>
                      <a:pt x="1145" y="1106"/>
                    </a:lnTo>
                    <a:lnTo>
                      <a:pt x="1143" y="1106"/>
                    </a:lnTo>
                    <a:lnTo>
                      <a:pt x="1143" y="1106"/>
                    </a:lnTo>
                    <a:lnTo>
                      <a:pt x="1143" y="1106"/>
                    </a:lnTo>
                    <a:lnTo>
                      <a:pt x="1141" y="1106"/>
                    </a:lnTo>
                    <a:lnTo>
                      <a:pt x="1141" y="1106"/>
                    </a:lnTo>
                    <a:lnTo>
                      <a:pt x="1141" y="1106"/>
                    </a:lnTo>
                    <a:lnTo>
                      <a:pt x="1141" y="1106"/>
                    </a:lnTo>
                    <a:lnTo>
                      <a:pt x="1140" y="1106"/>
                    </a:lnTo>
                    <a:lnTo>
                      <a:pt x="1140" y="1106"/>
                    </a:lnTo>
                    <a:lnTo>
                      <a:pt x="1138" y="1104"/>
                    </a:lnTo>
                    <a:lnTo>
                      <a:pt x="1138" y="1104"/>
                    </a:lnTo>
                    <a:lnTo>
                      <a:pt x="1138" y="1104"/>
                    </a:lnTo>
                    <a:lnTo>
                      <a:pt x="1136" y="1104"/>
                    </a:lnTo>
                    <a:lnTo>
                      <a:pt x="1136" y="1104"/>
                    </a:lnTo>
                    <a:lnTo>
                      <a:pt x="1134" y="1104"/>
                    </a:lnTo>
                    <a:lnTo>
                      <a:pt x="1134" y="1102"/>
                    </a:lnTo>
                    <a:lnTo>
                      <a:pt x="1134" y="1102"/>
                    </a:lnTo>
                    <a:lnTo>
                      <a:pt x="1134" y="1102"/>
                    </a:lnTo>
                    <a:lnTo>
                      <a:pt x="1132" y="1100"/>
                    </a:lnTo>
                    <a:lnTo>
                      <a:pt x="1132" y="1100"/>
                    </a:lnTo>
                    <a:lnTo>
                      <a:pt x="1131" y="1100"/>
                    </a:lnTo>
                    <a:lnTo>
                      <a:pt x="1131" y="1099"/>
                    </a:lnTo>
                    <a:lnTo>
                      <a:pt x="1131" y="1099"/>
                    </a:lnTo>
                    <a:lnTo>
                      <a:pt x="1129" y="1100"/>
                    </a:lnTo>
                    <a:lnTo>
                      <a:pt x="1129" y="1100"/>
                    </a:lnTo>
                    <a:lnTo>
                      <a:pt x="1129" y="1100"/>
                    </a:lnTo>
                    <a:lnTo>
                      <a:pt x="1129" y="1100"/>
                    </a:lnTo>
                    <a:lnTo>
                      <a:pt x="1129" y="1100"/>
                    </a:lnTo>
                    <a:lnTo>
                      <a:pt x="1129" y="1100"/>
                    </a:lnTo>
                    <a:lnTo>
                      <a:pt x="1127" y="1100"/>
                    </a:lnTo>
                    <a:lnTo>
                      <a:pt x="1127" y="1100"/>
                    </a:lnTo>
                    <a:lnTo>
                      <a:pt x="1127" y="1102"/>
                    </a:lnTo>
                    <a:lnTo>
                      <a:pt x="1127" y="1102"/>
                    </a:lnTo>
                    <a:lnTo>
                      <a:pt x="1125" y="1102"/>
                    </a:lnTo>
                    <a:lnTo>
                      <a:pt x="1125" y="1102"/>
                    </a:lnTo>
                    <a:lnTo>
                      <a:pt x="1125" y="1102"/>
                    </a:lnTo>
                    <a:lnTo>
                      <a:pt x="1125" y="1102"/>
                    </a:lnTo>
                    <a:lnTo>
                      <a:pt x="1123" y="1104"/>
                    </a:lnTo>
                    <a:lnTo>
                      <a:pt x="1123" y="1104"/>
                    </a:lnTo>
                    <a:lnTo>
                      <a:pt x="1122" y="1104"/>
                    </a:lnTo>
                    <a:lnTo>
                      <a:pt x="1122" y="1104"/>
                    </a:lnTo>
                    <a:lnTo>
                      <a:pt x="1120" y="1104"/>
                    </a:lnTo>
                    <a:lnTo>
                      <a:pt x="1120" y="1104"/>
                    </a:lnTo>
                    <a:lnTo>
                      <a:pt x="1120" y="1104"/>
                    </a:lnTo>
                    <a:lnTo>
                      <a:pt x="1118" y="1104"/>
                    </a:lnTo>
                    <a:lnTo>
                      <a:pt x="1118" y="1104"/>
                    </a:lnTo>
                    <a:lnTo>
                      <a:pt x="1118" y="1104"/>
                    </a:lnTo>
                    <a:lnTo>
                      <a:pt x="1118" y="1106"/>
                    </a:lnTo>
                    <a:lnTo>
                      <a:pt x="1118" y="1106"/>
                    </a:lnTo>
                    <a:lnTo>
                      <a:pt x="1118" y="1106"/>
                    </a:lnTo>
                    <a:lnTo>
                      <a:pt x="1118" y="1106"/>
                    </a:lnTo>
                    <a:lnTo>
                      <a:pt x="1118" y="1106"/>
                    </a:lnTo>
                    <a:lnTo>
                      <a:pt x="1116" y="1106"/>
                    </a:lnTo>
                    <a:lnTo>
                      <a:pt x="1116" y="1106"/>
                    </a:lnTo>
                    <a:lnTo>
                      <a:pt x="1116" y="1108"/>
                    </a:lnTo>
                    <a:lnTo>
                      <a:pt x="1114" y="1108"/>
                    </a:lnTo>
                    <a:lnTo>
                      <a:pt x="1114" y="1108"/>
                    </a:lnTo>
                    <a:lnTo>
                      <a:pt x="1114" y="1108"/>
                    </a:lnTo>
                    <a:lnTo>
                      <a:pt x="1114" y="1108"/>
                    </a:lnTo>
                    <a:lnTo>
                      <a:pt x="1114" y="1109"/>
                    </a:lnTo>
                    <a:lnTo>
                      <a:pt x="1114" y="1111"/>
                    </a:lnTo>
                    <a:lnTo>
                      <a:pt x="1114" y="1113"/>
                    </a:lnTo>
                    <a:lnTo>
                      <a:pt x="1114" y="1113"/>
                    </a:lnTo>
                    <a:lnTo>
                      <a:pt x="1114" y="1115"/>
                    </a:lnTo>
                    <a:lnTo>
                      <a:pt x="1116" y="1115"/>
                    </a:lnTo>
                    <a:lnTo>
                      <a:pt x="1116" y="1117"/>
                    </a:lnTo>
                    <a:lnTo>
                      <a:pt x="1116" y="1117"/>
                    </a:lnTo>
                    <a:lnTo>
                      <a:pt x="1116" y="1117"/>
                    </a:lnTo>
                    <a:lnTo>
                      <a:pt x="1118" y="1117"/>
                    </a:lnTo>
                    <a:lnTo>
                      <a:pt x="1118" y="1118"/>
                    </a:lnTo>
                    <a:lnTo>
                      <a:pt x="1120" y="1120"/>
                    </a:lnTo>
                    <a:lnTo>
                      <a:pt x="1120" y="1120"/>
                    </a:lnTo>
                    <a:lnTo>
                      <a:pt x="1120" y="1120"/>
                    </a:lnTo>
                    <a:lnTo>
                      <a:pt x="1122" y="1122"/>
                    </a:lnTo>
                    <a:lnTo>
                      <a:pt x="1122" y="1122"/>
                    </a:lnTo>
                    <a:lnTo>
                      <a:pt x="1122" y="1124"/>
                    </a:lnTo>
                    <a:lnTo>
                      <a:pt x="1123" y="1124"/>
                    </a:lnTo>
                    <a:lnTo>
                      <a:pt x="1123" y="1126"/>
                    </a:lnTo>
                    <a:lnTo>
                      <a:pt x="1123" y="1126"/>
                    </a:lnTo>
                    <a:lnTo>
                      <a:pt x="1125" y="1126"/>
                    </a:lnTo>
                    <a:lnTo>
                      <a:pt x="1125" y="1126"/>
                    </a:lnTo>
                    <a:lnTo>
                      <a:pt x="1125" y="1127"/>
                    </a:lnTo>
                    <a:lnTo>
                      <a:pt x="1127" y="1129"/>
                    </a:lnTo>
                    <a:lnTo>
                      <a:pt x="1129" y="1129"/>
                    </a:lnTo>
                    <a:lnTo>
                      <a:pt x="1129" y="1129"/>
                    </a:lnTo>
                    <a:lnTo>
                      <a:pt x="1129" y="1131"/>
                    </a:lnTo>
                    <a:lnTo>
                      <a:pt x="1129" y="1133"/>
                    </a:lnTo>
                    <a:lnTo>
                      <a:pt x="1129" y="1133"/>
                    </a:lnTo>
                    <a:lnTo>
                      <a:pt x="1129" y="1133"/>
                    </a:lnTo>
                    <a:lnTo>
                      <a:pt x="1131" y="1133"/>
                    </a:lnTo>
                    <a:lnTo>
                      <a:pt x="1131" y="1133"/>
                    </a:lnTo>
                    <a:lnTo>
                      <a:pt x="1131" y="1135"/>
                    </a:lnTo>
                    <a:lnTo>
                      <a:pt x="1131" y="1135"/>
                    </a:lnTo>
                    <a:lnTo>
                      <a:pt x="1131" y="1135"/>
                    </a:lnTo>
                    <a:lnTo>
                      <a:pt x="1131" y="1137"/>
                    </a:lnTo>
                    <a:lnTo>
                      <a:pt x="1131" y="1137"/>
                    </a:lnTo>
                    <a:lnTo>
                      <a:pt x="1131" y="1138"/>
                    </a:lnTo>
                    <a:lnTo>
                      <a:pt x="1131" y="1138"/>
                    </a:lnTo>
                    <a:lnTo>
                      <a:pt x="1132" y="1138"/>
                    </a:lnTo>
                    <a:lnTo>
                      <a:pt x="1132" y="1138"/>
                    </a:lnTo>
                    <a:lnTo>
                      <a:pt x="1132" y="1140"/>
                    </a:lnTo>
                    <a:lnTo>
                      <a:pt x="1132" y="1140"/>
                    </a:lnTo>
                    <a:lnTo>
                      <a:pt x="1132" y="1140"/>
                    </a:lnTo>
                    <a:lnTo>
                      <a:pt x="1132" y="1142"/>
                    </a:lnTo>
                    <a:lnTo>
                      <a:pt x="1132" y="1142"/>
                    </a:lnTo>
                    <a:lnTo>
                      <a:pt x="1132" y="1142"/>
                    </a:lnTo>
                    <a:lnTo>
                      <a:pt x="1132" y="1144"/>
                    </a:lnTo>
                    <a:lnTo>
                      <a:pt x="1132" y="1144"/>
                    </a:lnTo>
                    <a:lnTo>
                      <a:pt x="1132" y="1144"/>
                    </a:lnTo>
                    <a:lnTo>
                      <a:pt x="1134" y="1144"/>
                    </a:lnTo>
                    <a:lnTo>
                      <a:pt x="1134" y="1146"/>
                    </a:lnTo>
                    <a:lnTo>
                      <a:pt x="1134" y="1146"/>
                    </a:lnTo>
                    <a:lnTo>
                      <a:pt x="1134" y="1147"/>
                    </a:lnTo>
                    <a:lnTo>
                      <a:pt x="1134" y="1147"/>
                    </a:lnTo>
                    <a:lnTo>
                      <a:pt x="1134" y="1147"/>
                    </a:lnTo>
                    <a:lnTo>
                      <a:pt x="1132" y="1147"/>
                    </a:lnTo>
                    <a:lnTo>
                      <a:pt x="1131" y="1149"/>
                    </a:lnTo>
                    <a:lnTo>
                      <a:pt x="1131" y="1149"/>
                    </a:lnTo>
                    <a:lnTo>
                      <a:pt x="1129" y="1149"/>
                    </a:lnTo>
                    <a:lnTo>
                      <a:pt x="1129" y="1149"/>
                    </a:lnTo>
                    <a:lnTo>
                      <a:pt x="1129" y="1149"/>
                    </a:lnTo>
                    <a:lnTo>
                      <a:pt x="1127" y="1151"/>
                    </a:lnTo>
                    <a:lnTo>
                      <a:pt x="1127" y="1151"/>
                    </a:lnTo>
                    <a:lnTo>
                      <a:pt x="1127" y="1151"/>
                    </a:lnTo>
                    <a:lnTo>
                      <a:pt x="1125" y="1151"/>
                    </a:lnTo>
                    <a:lnTo>
                      <a:pt x="1125" y="1151"/>
                    </a:lnTo>
                    <a:lnTo>
                      <a:pt x="1125" y="1151"/>
                    </a:lnTo>
                    <a:lnTo>
                      <a:pt x="1123" y="1151"/>
                    </a:lnTo>
                    <a:lnTo>
                      <a:pt x="1123" y="1153"/>
                    </a:lnTo>
                    <a:lnTo>
                      <a:pt x="1123" y="1153"/>
                    </a:lnTo>
                    <a:lnTo>
                      <a:pt x="1123" y="1153"/>
                    </a:lnTo>
                    <a:lnTo>
                      <a:pt x="1122" y="1153"/>
                    </a:lnTo>
                    <a:lnTo>
                      <a:pt x="1122" y="1153"/>
                    </a:lnTo>
                    <a:lnTo>
                      <a:pt x="1120" y="1153"/>
                    </a:lnTo>
                    <a:lnTo>
                      <a:pt x="1120" y="1153"/>
                    </a:lnTo>
                    <a:lnTo>
                      <a:pt x="1118" y="1153"/>
                    </a:lnTo>
                    <a:lnTo>
                      <a:pt x="1118" y="1155"/>
                    </a:lnTo>
                    <a:lnTo>
                      <a:pt x="1116" y="1155"/>
                    </a:lnTo>
                    <a:lnTo>
                      <a:pt x="1116" y="1155"/>
                    </a:lnTo>
                    <a:lnTo>
                      <a:pt x="1116" y="1156"/>
                    </a:lnTo>
                    <a:lnTo>
                      <a:pt x="1118" y="1156"/>
                    </a:lnTo>
                    <a:lnTo>
                      <a:pt x="1118" y="1156"/>
                    </a:lnTo>
                    <a:lnTo>
                      <a:pt x="1118" y="1158"/>
                    </a:lnTo>
                    <a:lnTo>
                      <a:pt x="1120" y="1158"/>
                    </a:lnTo>
                    <a:lnTo>
                      <a:pt x="1120" y="1158"/>
                    </a:lnTo>
                    <a:lnTo>
                      <a:pt x="1122" y="1158"/>
                    </a:lnTo>
                    <a:lnTo>
                      <a:pt x="1122" y="1158"/>
                    </a:lnTo>
                    <a:lnTo>
                      <a:pt x="1123" y="1160"/>
                    </a:lnTo>
                    <a:lnTo>
                      <a:pt x="1123" y="1160"/>
                    </a:lnTo>
                    <a:lnTo>
                      <a:pt x="1125" y="1162"/>
                    </a:lnTo>
                    <a:lnTo>
                      <a:pt x="1125" y="1162"/>
                    </a:lnTo>
                    <a:lnTo>
                      <a:pt x="1125" y="1162"/>
                    </a:lnTo>
                    <a:lnTo>
                      <a:pt x="1127" y="1164"/>
                    </a:lnTo>
                    <a:lnTo>
                      <a:pt x="1127" y="1164"/>
                    </a:lnTo>
                    <a:lnTo>
                      <a:pt x="1129" y="1165"/>
                    </a:lnTo>
                    <a:lnTo>
                      <a:pt x="1129" y="1165"/>
                    </a:lnTo>
                    <a:lnTo>
                      <a:pt x="1129" y="1167"/>
                    </a:lnTo>
                    <a:lnTo>
                      <a:pt x="1131" y="1169"/>
                    </a:lnTo>
                    <a:lnTo>
                      <a:pt x="1131" y="1169"/>
                    </a:lnTo>
                    <a:lnTo>
                      <a:pt x="1131" y="1171"/>
                    </a:lnTo>
                    <a:lnTo>
                      <a:pt x="1132" y="1173"/>
                    </a:lnTo>
                    <a:lnTo>
                      <a:pt x="1132" y="1173"/>
                    </a:lnTo>
                    <a:lnTo>
                      <a:pt x="1132" y="1174"/>
                    </a:lnTo>
                    <a:lnTo>
                      <a:pt x="1132" y="1174"/>
                    </a:lnTo>
                    <a:lnTo>
                      <a:pt x="1132" y="1174"/>
                    </a:lnTo>
                    <a:lnTo>
                      <a:pt x="1134" y="1174"/>
                    </a:lnTo>
                    <a:lnTo>
                      <a:pt x="1134" y="1174"/>
                    </a:lnTo>
                    <a:lnTo>
                      <a:pt x="1134" y="1174"/>
                    </a:lnTo>
                    <a:lnTo>
                      <a:pt x="1134" y="1174"/>
                    </a:lnTo>
                    <a:lnTo>
                      <a:pt x="1134" y="1174"/>
                    </a:lnTo>
                    <a:lnTo>
                      <a:pt x="1136" y="1174"/>
                    </a:lnTo>
                    <a:lnTo>
                      <a:pt x="1136" y="1176"/>
                    </a:lnTo>
                    <a:lnTo>
                      <a:pt x="1136" y="1176"/>
                    </a:lnTo>
                    <a:lnTo>
                      <a:pt x="1136" y="1176"/>
                    </a:lnTo>
                    <a:lnTo>
                      <a:pt x="1136" y="1176"/>
                    </a:lnTo>
                    <a:lnTo>
                      <a:pt x="1136" y="1176"/>
                    </a:lnTo>
                    <a:lnTo>
                      <a:pt x="1136" y="1178"/>
                    </a:lnTo>
                    <a:lnTo>
                      <a:pt x="1138" y="1176"/>
                    </a:lnTo>
                    <a:lnTo>
                      <a:pt x="1138" y="1176"/>
                    </a:lnTo>
                    <a:lnTo>
                      <a:pt x="1138" y="1176"/>
                    </a:lnTo>
                    <a:lnTo>
                      <a:pt x="1138" y="1176"/>
                    </a:lnTo>
                    <a:lnTo>
                      <a:pt x="1140" y="1178"/>
                    </a:lnTo>
                    <a:lnTo>
                      <a:pt x="1140" y="1178"/>
                    </a:lnTo>
                    <a:lnTo>
                      <a:pt x="1140" y="1178"/>
                    </a:lnTo>
                    <a:lnTo>
                      <a:pt x="1141" y="1178"/>
                    </a:lnTo>
                    <a:lnTo>
                      <a:pt x="1141" y="1178"/>
                    </a:lnTo>
                    <a:lnTo>
                      <a:pt x="1141" y="1180"/>
                    </a:lnTo>
                    <a:lnTo>
                      <a:pt x="1141" y="1180"/>
                    </a:lnTo>
                    <a:lnTo>
                      <a:pt x="1141" y="1180"/>
                    </a:lnTo>
                    <a:lnTo>
                      <a:pt x="1140" y="1182"/>
                    </a:lnTo>
                    <a:lnTo>
                      <a:pt x="1141" y="1182"/>
                    </a:lnTo>
                    <a:lnTo>
                      <a:pt x="1141" y="1185"/>
                    </a:lnTo>
                    <a:lnTo>
                      <a:pt x="1141" y="1185"/>
                    </a:lnTo>
                    <a:lnTo>
                      <a:pt x="1141" y="1185"/>
                    </a:lnTo>
                    <a:lnTo>
                      <a:pt x="1141" y="1187"/>
                    </a:lnTo>
                    <a:lnTo>
                      <a:pt x="1141" y="1187"/>
                    </a:lnTo>
                    <a:lnTo>
                      <a:pt x="1143" y="1191"/>
                    </a:lnTo>
                    <a:lnTo>
                      <a:pt x="1143" y="1193"/>
                    </a:lnTo>
                    <a:lnTo>
                      <a:pt x="1143" y="1193"/>
                    </a:lnTo>
                    <a:lnTo>
                      <a:pt x="1141" y="1194"/>
                    </a:lnTo>
                    <a:lnTo>
                      <a:pt x="1141" y="1194"/>
                    </a:lnTo>
                    <a:lnTo>
                      <a:pt x="1141" y="1194"/>
                    </a:lnTo>
                    <a:lnTo>
                      <a:pt x="1141" y="1194"/>
                    </a:lnTo>
                    <a:lnTo>
                      <a:pt x="1140" y="1194"/>
                    </a:lnTo>
                    <a:lnTo>
                      <a:pt x="1140" y="1194"/>
                    </a:lnTo>
                    <a:lnTo>
                      <a:pt x="1138" y="1194"/>
                    </a:lnTo>
                    <a:lnTo>
                      <a:pt x="1138" y="1194"/>
                    </a:lnTo>
                    <a:lnTo>
                      <a:pt x="1136" y="1194"/>
                    </a:lnTo>
                    <a:lnTo>
                      <a:pt x="1136" y="1196"/>
                    </a:lnTo>
                    <a:lnTo>
                      <a:pt x="1136" y="1196"/>
                    </a:lnTo>
                    <a:lnTo>
                      <a:pt x="1136" y="1198"/>
                    </a:lnTo>
                    <a:lnTo>
                      <a:pt x="1136" y="1198"/>
                    </a:lnTo>
                    <a:lnTo>
                      <a:pt x="1134" y="1200"/>
                    </a:lnTo>
                    <a:lnTo>
                      <a:pt x="1134" y="1200"/>
                    </a:lnTo>
                    <a:lnTo>
                      <a:pt x="1134" y="1202"/>
                    </a:lnTo>
                    <a:lnTo>
                      <a:pt x="1132" y="1202"/>
                    </a:lnTo>
                    <a:lnTo>
                      <a:pt x="1132" y="1202"/>
                    </a:lnTo>
                    <a:lnTo>
                      <a:pt x="1132" y="1203"/>
                    </a:lnTo>
                    <a:lnTo>
                      <a:pt x="1132" y="1203"/>
                    </a:lnTo>
                    <a:lnTo>
                      <a:pt x="1131" y="1203"/>
                    </a:lnTo>
                    <a:lnTo>
                      <a:pt x="1131" y="1205"/>
                    </a:lnTo>
                    <a:lnTo>
                      <a:pt x="1131" y="1205"/>
                    </a:lnTo>
                    <a:lnTo>
                      <a:pt x="1131" y="1205"/>
                    </a:lnTo>
                    <a:lnTo>
                      <a:pt x="1131" y="1205"/>
                    </a:lnTo>
                    <a:lnTo>
                      <a:pt x="1131" y="1205"/>
                    </a:lnTo>
                    <a:lnTo>
                      <a:pt x="1129" y="1205"/>
                    </a:lnTo>
                    <a:lnTo>
                      <a:pt x="1129" y="1205"/>
                    </a:lnTo>
                    <a:lnTo>
                      <a:pt x="1129" y="1205"/>
                    </a:lnTo>
                    <a:lnTo>
                      <a:pt x="1127" y="1205"/>
                    </a:lnTo>
                    <a:lnTo>
                      <a:pt x="1127" y="1205"/>
                    </a:lnTo>
                    <a:lnTo>
                      <a:pt x="1127" y="1205"/>
                    </a:lnTo>
                    <a:lnTo>
                      <a:pt x="1125" y="1205"/>
                    </a:lnTo>
                    <a:lnTo>
                      <a:pt x="1125" y="1205"/>
                    </a:lnTo>
                    <a:lnTo>
                      <a:pt x="1125" y="1207"/>
                    </a:lnTo>
                    <a:lnTo>
                      <a:pt x="1125" y="1207"/>
                    </a:lnTo>
                    <a:lnTo>
                      <a:pt x="1125" y="1209"/>
                    </a:lnTo>
                    <a:lnTo>
                      <a:pt x="1125" y="1209"/>
                    </a:lnTo>
                    <a:lnTo>
                      <a:pt x="1123" y="1211"/>
                    </a:lnTo>
                    <a:lnTo>
                      <a:pt x="1123" y="1211"/>
                    </a:lnTo>
                    <a:lnTo>
                      <a:pt x="1123" y="1211"/>
                    </a:lnTo>
                    <a:lnTo>
                      <a:pt x="1123" y="1212"/>
                    </a:lnTo>
                    <a:lnTo>
                      <a:pt x="1123" y="1214"/>
                    </a:lnTo>
                    <a:lnTo>
                      <a:pt x="1123" y="1214"/>
                    </a:lnTo>
                    <a:lnTo>
                      <a:pt x="1122" y="1214"/>
                    </a:lnTo>
                    <a:lnTo>
                      <a:pt x="1122" y="1214"/>
                    </a:lnTo>
                    <a:lnTo>
                      <a:pt x="1122" y="1216"/>
                    </a:lnTo>
                    <a:lnTo>
                      <a:pt x="1122" y="1216"/>
                    </a:lnTo>
                    <a:lnTo>
                      <a:pt x="1120" y="1218"/>
                    </a:lnTo>
                    <a:lnTo>
                      <a:pt x="1120" y="1220"/>
                    </a:lnTo>
                    <a:lnTo>
                      <a:pt x="1118" y="1220"/>
                    </a:lnTo>
                    <a:lnTo>
                      <a:pt x="1116" y="1222"/>
                    </a:lnTo>
                    <a:lnTo>
                      <a:pt x="1116" y="1222"/>
                    </a:lnTo>
                    <a:lnTo>
                      <a:pt x="1116" y="1222"/>
                    </a:lnTo>
                    <a:lnTo>
                      <a:pt x="1116" y="1222"/>
                    </a:lnTo>
                    <a:lnTo>
                      <a:pt x="1114" y="1222"/>
                    </a:lnTo>
                    <a:lnTo>
                      <a:pt x="1114" y="1222"/>
                    </a:lnTo>
                    <a:lnTo>
                      <a:pt x="1114" y="1223"/>
                    </a:lnTo>
                    <a:lnTo>
                      <a:pt x="1114" y="1223"/>
                    </a:lnTo>
                    <a:lnTo>
                      <a:pt x="1114" y="1223"/>
                    </a:lnTo>
                    <a:lnTo>
                      <a:pt x="1114" y="1223"/>
                    </a:lnTo>
                    <a:lnTo>
                      <a:pt x="1114" y="1223"/>
                    </a:lnTo>
                    <a:lnTo>
                      <a:pt x="1114" y="1223"/>
                    </a:lnTo>
                    <a:lnTo>
                      <a:pt x="1114" y="1225"/>
                    </a:lnTo>
                    <a:lnTo>
                      <a:pt x="1112" y="1225"/>
                    </a:lnTo>
                    <a:lnTo>
                      <a:pt x="1112" y="1225"/>
                    </a:lnTo>
                    <a:lnTo>
                      <a:pt x="1112" y="1225"/>
                    </a:lnTo>
                    <a:lnTo>
                      <a:pt x="1112" y="1225"/>
                    </a:lnTo>
                    <a:lnTo>
                      <a:pt x="1112" y="1225"/>
                    </a:lnTo>
                    <a:lnTo>
                      <a:pt x="1112" y="1225"/>
                    </a:lnTo>
                    <a:lnTo>
                      <a:pt x="1112" y="1225"/>
                    </a:lnTo>
                    <a:lnTo>
                      <a:pt x="1112" y="1227"/>
                    </a:lnTo>
                    <a:lnTo>
                      <a:pt x="1112" y="1227"/>
                    </a:lnTo>
                    <a:lnTo>
                      <a:pt x="1112" y="1227"/>
                    </a:lnTo>
                    <a:lnTo>
                      <a:pt x="1112" y="1227"/>
                    </a:lnTo>
                    <a:lnTo>
                      <a:pt x="1112" y="1227"/>
                    </a:lnTo>
                    <a:lnTo>
                      <a:pt x="1112" y="1227"/>
                    </a:lnTo>
                    <a:lnTo>
                      <a:pt x="1112" y="1227"/>
                    </a:lnTo>
                    <a:lnTo>
                      <a:pt x="1112" y="1227"/>
                    </a:lnTo>
                    <a:lnTo>
                      <a:pt x="1112" y="1227"/>
                    </a:lnTo>
                    <a:lnTo>
                      <a:pt x="1111" y="1227"/>
                    </a:lnTo>
                    <a:lnTo>
                      <a:pt x="1111" y="1227"/>
                    </a:lnTo>
                    <a:lnTo>
                      <a:pt x="1111" y="1227"/>
                    </a:lnTo>
                    <a:lnTo>
                      <a:pt x="1111" y="1227"/>
                    </a:lnTo>
                    <a:lnTo>
                      <a:pt x="1111" y="1227"/>
                    </a:lnTo>
                    <a:lnTo>
                      <a:pt x="1111" y="1227"/>
                    </a:lnTo>
                    <a:lnTo>
                      <a:pt x="1109" y="1227"/>
                    </a:lnTo>
                    <a:lnTo>
                      <a:pt x="1109" y="1229"/>
                    </a:lnTo>
                    <a:lnTo>
                      <a:pt x="1109" y="1229"/>
                    </a:lnTo>
                    <a:lnTo>
                      <a:pt x="1109" y="1229"/>
                    </a:lnTo>
                    <a:lnTo>
                      <a:pt x="1109" y="1229"/>
                    </a:lnTo>
                    <a:lnTo>
                      <a:pt x="1107" y="1227"/>
                    </a:lnTo>
                    <a:lnTo>
                      <a:pt x="1107" y="1227"/>
                    </a:lnTo>
                    <a:lnTo>
                      <a:pt x="1107" y="1227"/>
                    </a:lnTo>
                    <a:lnTo>
                      <a:pt x="1107" y="1227"/>
                    </a:lnTo>
                    <a:lnTo>
                      <a:pt x="1107" y="1227"/>
                    </a:lnTo>
                    <a:lnTo>
                      <a:pt x="1103" y="1227"/>
                    </a:lnTo>
                    <a:lnTo>
                      <a:pt x="1103" y="1227"/>
                    </a:lnTo>
                    <a:lnTo>
                      <a:pt x="1103" y="1227"/>
                    </a:lnTo>
                    <a:lnTo>
                      <a:pt x="1103" y="1227"/>
                    </a:lnTo>
                    <a:lnTo>
                      <a:pt x="1103" y="1227"/>
                    </a:lnTo>
                    <a:lnTo>
                      <a:pt x="1103" y="1227"/>
                    </a:lnTo>
                    <a:lnTo>
                      <a:pt x="1102" y="1227"/>
                    </a:lnTo>
                    <a:lnTo>
                      <a:pt x="1102" y="1227"/>
                    </a:lnTo>
                    <a:lnTo>
                      <a:pt x="1102" y="1225"/>
                    </a:lnTo>
                    <a:lnTo>
                      <a:pt x="1102" y="1225"/>
                    </a:lnTo>
                    <a:lnTo>
                      <a:pt x="1102" y="1225"/>
                    </a:lnTo>
                    <a:lnTo>
                      <a:pt x="1102" y="1225"/>
                    </a:lnTo>
                    <a:lnTo>
                      <a:pt x="1100" y="1225"/>
                    </a:lnTo>
                    <a:lnTo>
                      <a:pt x="1100" y="1225"/>
                    </a:lnTo>
                    <a:lnTo>
                      <a:pt x="1100" y="1225"/>
                    </a:lnTo>
                    <a:lnTo>
                      <a:pt x="1100" y="1225"/>
                    </a:lnTo>
                    <a:lnTo>
                      <a:pt x="1100" y="1225"/>
                    </a:lnTo>
                    <a:lnTo>
                      <a:pt x="1098" y="1225"/>
                    </a:lnTo>
                    <a:lnTo>
                      <a:pt x="1098" y="1225"/>
                    </a:lnTo>
                    <a:lnTo>
                      <a:pt x="1098" y="1227"/>
                    </a:lnTo>
                    <a:lnTo>
                      <a:pt x="1098" y="1227"/>
                    </a:lnTo>
                    <a:lnTo>
                      <a:pt x="1098" y="1227"/>
                    </a:lnTo>
                    <a:lnTo>
                      <a:pt x="1096" y="1227"/>
                    </a:lnTo>
                    <a:lnTo>
                      <a:pt x="1096" y="1225"/>
                    </a:lnTo>
                    <a:lnTo>
                      <a:pt x="1096" y="1225"/>
                    </a:lnTo>
                    <a:lnTo>
                      <a:pt x="1096" y="1227"/>
                    </a:lnTo>
                    <a:lnTo>
                      <a:pt x="1096" y="1225"/>
                    </a:lnTo>
                    <a:lnTo>
                      <a:pt x="1096" y="1225"/>
                    </a:lnTo>
                    <a:lnTo>
                      <a:pt x="1094" y="1225"/>
                    </a:lnTo>
                    <a:lnTo>
                      <a:pt x="1094" y="1225"/>
                    </a:lnTo>
                    <a:lnTo>
                      <a:pt x="1094" y="1225"/>
                    </a:lnTo>
                    <a:lnTo>
                      <a:pt x="1094" y="1225"/>
                    </a:lnTo>
                    <a:lnTo>
                      <a:pt x="1094" y="1225"/>
                    </a:lnTo>
                    <a:lnTo>
                      <a:pt x="1094" y="1227"/>
                    </a:lnTo>
                    <a:lnTo>
                      <a:pt x="1093" y="1225"/>
                    </a:lnTo>
                    <a:lnTo>
                      <a:pt x="1093" y="1225"/>
                    </a:lnTo>
                    <a:lnTo>
                      <a:pt x="1091" y="1227"/>
                    </a:lnTo>
                    <a:lnTo>
                      <a:pt x="1091" y="1227"/>
                    </a:lnTo>
                    <a:lnTo>
                      <a:pt x="1091" y="1227"/>
                    </a:lnTo>
                    <a:lnTo>
                      <a:pt x="1091" y="1227"/>
                    </a:lnTo>
                    <a:lnTo>
                      <a:pt x="1091" y="1227"/>
                    </a:lnTo>
                    <a:lnTo>
                      <a:pt x="1091" y="1227"/>
                    </a:lnTo>
                    <a:lnTo>
                      <a:pt x="1091" y="1227"/>
                    </a:lnTo>
                    <a:lnTo>
                      <a:pt x="1091" y="1227"/>
                    </a:lnTo>
                    <a:lnTo>
                      <a:pt x="1089" y="1227"/>
                    </a:lnTo>
                    <a:lnTo>
                      <a:pt x="1089" y="1227"/>
                    </a:lnTo>
                    <a:lnTo>
                      <a:pt x="1089" y="1227"/>
                    </a:lnTo>
                    <a:lnTo>
                      <a:pt x="1089" y="1227"/>
                    </a:lnTo>
                    <a:lnTo>
                      <a:pt x="1089" y="1227"/>
                    </a:lnTo>
                    <a:lnTo>
                      <a:pt x="1087" y="1227"/>
                    </a:lnTo>
                    <a:lnTo>
                      <a:pt x="1087" y="1227"/>
                    </a:lnTo>
                    <a:lnTo>
                      <a:pt x="1087" y="1227"/>
                    </a:lnTo>
                    <a:lnTo>
                      <a:pt x="1087" y="1227"/>
                    </a:lnTo>
                    <a:lnTo>
                      <a:pt x="1087" y="1227"/>
                    </a:lnTo>
                    <a:lnTo>
                      <a:pt x="1087" y="1227"/>
                    </a:lnTo>
                    <a:lnTo>
                      <a:pt x="1085" y="1227"/>
                    </a:lnTo>
                    <a:lnTo>
                      <a:pt x="1085" y="1227"/>
                    </a:lnTo>
                    <a:lnTo>
                      <a:pt x="1085" y="1225"/>
                    </a:lnTo>
                    <a:lnTo>
                      <a:pt x="1085" y="1225"/>
                    </a:lnTo>
                    <a:lnTo>
                      <a:pt x="1085" y="1225"/>
                    </a:lnTo>
                    <a:lnTo>
                      <a:pt x="1085" y="1225"/>
                    </a:lnTo>
                    <a:lnTo>
                      <a:pt x="1084" y="1225"/>
                    </a:lnTo>
                    <a:lnTo>
                      <a:pt x="1084" y="1225"/>
                    </a:lnTo>
                    <a:lnTo>
                      <a:pt x="1084" y="1225"/>
                    </a:lnTo>
                    <a:lnTo>
                      <a:pt x="1082" y="1225"/>
                    </a:lnTo>
                    <a:lnTo>
                      <a:pt x="1082" y="1225"/>
                    </a:lnTo>
                    <a:lnTo>
                      <a:pt x="1082" y="1225"/>
                    </a:lnTo>
                    <a:lnTo>
                      <a:pt x="1082" y="1225"/>
                    </a:lnTo>
                    <a:lnTo>
                      <a:pt x="1082" y="1225"/>
                    </a:lnTo>
                    <a:lnTo>
                      <a:pt x="1082" y="1225"/>
                    </a:lnTo>
                    <a:lnTo>
                      <a:pt x="1082" y="1225"/>
                    </a:lnTo>
                    <a:lnTo>
                      <a:pt x="1082" y="1225"/>
                    </a:lnTo>
                    <a:lnTo>
                      <a:pt x="1082" y="1223"/>
                    </a:lnTo>
                    <a:lnTo>
                      <a:pt x="1082" y="1223"/>
                    </a:lnTo>
                    <a:lnTo>
                      <a:pt x="1082" y="1222"/>
                    </a:lnTo>
                    <a:lnTo>
                      <a:pt x="1082" y="1222"/>
                    </a:lnTo>
                    <a:lnTo>
                      <a:pt x="1082" y="1222"/>
                    </a:lnTo>
                    <a:lnTo>
                      <a:pt x="1082" y="1222"/>
                    </a:lnTo>
                    <a:lnTo>
                      <a:pt x="1082" y="1222"/>
                    </a:lnTo>
                    <a:lnTo>
                      <a:pt x="1082" y="1220"/>
                    </a:lnTo>
                    <a:lnTo>
                      <a:pt x="1082" y="1220"/>
                    </a:lnTo>
                    <a:lnTo>
                      <a:pt x="1082" y="1220"/>
                    </a:lnTo>
                    <a:lnTo>
                      <a:pt x="1082" y="1220"/>
                    </a:lnTo>
                    <a:lnTo>
                      <a:pt x="1082" y="1220"/>
                    </a:lnTo>
                    <a:close/>
                  </a:path>
                </a:pathLst>
              </a:custGeom>
              <a:solidFill>
                <a:srgbClr val="163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7">
                <a:extLst>
                  <a:ext uri="{FF2B5EF4-FFF2-40B4-BE49-F238E27FC236}">
                    <a16:creationId xmlns:a16="http://schemas.microsoft.com/office/drawing/2014/main" id="{7A167096-B3FD-1CDA-A402-DE5DA3FD1E75}"/>
                  </a:ext>
                </a:extLst>
              </p:cNvPr>
              <p:cNvSpPr>
                <a:spLocks/>
              </p:cNvSpPr>
              <p:nvPr/>
            </p:nvSpPr>
            <p:spPr bwMode="auto">
              <a:xfrm>
                <a:off x="4150" y="868"/>
                <a:ext cx="1358" cy="1247"/>
              </a:xfrm>
              <a:custGeom>
                <a:avLst/>
                <a:gdLst>
                  <a:gd name="T0" fmla="*/ 1049 w 1358"/>
                  <a:gd name="T1" fmla="*/ 1207 h 1247"/>
                  <a:gd name="T2" fmla="*/ 1024 w 1358"/>
                  <a:gd name="T3" fmla="*/ 1202 h 1247"/>
                  <a:gd name="T4" fmla="*/ 982 w 1358"/>
                  <a:gd name="T5" fmla="*/ 1227 h 1247"/>
                  <a:gd name="T6" fmla="*/ 941 w 1358"/>
                  <a:gd name="T7" fmla="*/ 1232 h 1247"/>
                  <a:gd name="T8" fmla="*/ 865 w 1358"/>
                  <a:gd name="T9" fmla="*/ 1198 h 1247"/>
                  <a:gd name="T10" fmla="*/ 704 w 1358"/>
                  <a:gd name="T11" fmla="*/ 1118 h 1247"/>
                  <a:gd name="T12" fmla="*/ 528 w 1358"/>
                  <a:gd name="T13" fmla="*/ 1144 h 1247"/>
                  <a:gd name="T14" fmla="*/ 394 w 1358"/>
                  <a:gd name="T15" fmla="*/ 1126 h 1247"/>
                  <a:gd name="T16" fmla="*/ 356 w 1358"/>
                  <a:gd name="T17" fmla="*/ 1075 h 1247"/>
                  <a:gd name="T18" fmla="*/ 371 w 1358"/>
                  <a:gd name="T19" fmla="*/ 981 h 1247"/>
                  <a:gd name="T20" fmla="*/ 373 w 1358"/>
                  <a:gd name="T21" fmla="*/ 903 h 1247"/>
                  <a:gd name="T22" fmla="*/ 328 w 1358"/>
                  <a:gd name="T23" fmla="*/ 901 h 1247"/>
                  <a:gd name="T24" fmla="*/ 259 w 1358"/>
                  <a:gd name="T25" fmla="*/ 914 h 1247"/>
                  <a:gd name="T26" fmla="*/ 194 w 1358"/>
                  <a:gd name="T27" fmla="*/ 871 h 1247"/>
                  <a:gd name="T28" fmla="*/ 197 w 1358"/>
                  <a:gd name="T29" fmla="*/ 842 h 1247"/>
                  <a:gd name="T30" fmla="*/ 210 w 1358"/>
                  <a:gd name="T31" fmla="*/ 814 h 1247"/>
                  <a:gd name="T32" fmla="*/ 217 w 1358"/>
                  <a:gd name="T33" fmla="*/ 793 h 1247"/>
                  <a:gd name="T34" fmla="*/ 228 w 1358"/>
                  <a:gd name="T35" fmla="*/ 760 h 1247"/>
                  <a:gd name="T36" fmla="*/ 246 w 1358"/>
                  <a:gd name="T37" fmla="*/ 724 h 1247"/>
                  <a:gd name="T38" fmla="*/ 203 w 1358"/>
                  <a:gd name="T39" fmla="*/ 677 h 1247"/>
                  <a:gd name="T40" fmla="*/ 156 w 1358"/>
                  <a:gd name="T41" fmla="*/ 719 h 1247"/>
                  <a:gd name="T42" fmla="*/ 111 w 1358"/>
                  <a:gd name="T43" fmla="*/ 744 h 1247"/>
                  <a:gd name="T44" fmla="*/ 83 w 1358"/>
                  <a:gd name="T45" fmla="*/ 758 h 1247"/>
                  <a:gd name="T46" fmla="*/ 40 w 1358"/>
                  <a:gd name="T47" fmla="*/ 775 h 1247"/>
                  <a:gd name="T48" fmla="*/ 4 w 1358"/>
                  <a:gd name="T49" fmla="*/ 760 h 1247"/>
                  <a:gd name="T50" fmla="*/ 13 w 1358"/>
                  <a:gd name="T51" fmla="*/ 717 h 1247"/>
                  <a:gd name="T52" fmla="*/ 40 w 1358"/>
                  <a:gd name="T53" fmla="*/ 673 h 1247"/>
                  <a:gd name="T54" fmla="*/ 85 w 1358"/>
                  <a:gd name="T55" fmla="*/ 644 h 1247"/>
                  <a:gd name="T56" fmla="*/ 132 w 1358"/>
                  <a:gd name="T57" fmla="*/ 616 h 1247"/>
                  <a:gd name="T58" fmla="*/ 192 w 1358"/>
                  <a:gd name="T59" fmla="*/ 587 h 1247"/>
                  <a:gd name="T60" fmla="*/ 226 w 1358"/>
                  <a:gd name="T61" fmla="*/ 547 h 1247"/>
                  <a:gd name="T62" fmla="*/ 268 w 1358"/>
                  <a:gd name="T63" fmla="*/ 507 h 1247"/>
                  <a:gd name="T64" fmla="*/ 318 w 1358"/>
                  <a:gd name="T65" fmla="*/ 458 h 1247"/>
                  <a:gd name="T66" fmla="*/ 311 w 1358"/>
                  <a:gd name="T67" fmla="*/ 398 h 1247"/>
                  <a:gd name="T68" fmla="*/ 308 w 1358"/>
                  <a:gd name="T69" fmla="*/ 335 h 1247"/>
                  <a:gd name="T70" fmla="*/ 306 w 1358"/>
                  <a:gd name="T71" fmla="*/ 270 h 1247"/>
                  <a:gd name="T72" fmla="*/ 382 w 1358"/>
                  <a:gd name="T73" fmla="*/ 218 h 1247"/>
                  <a:gd name="T74" fmla="*/ 373 w 1358"/>
                  <a:gd name="T75" fmla="*/ 147 h 1247"/>
                  <a:gd name="T76" fmla="*/ 380 w 1358"/>
                  <a:gd name="T77" fmla="*/ 49 h 1247"/>
                  <a:gd name="T78" fmla="*/ 447 w 1358"/>
                  <a:gd name="T79" fmla="*/ 6 h 1247"/>
                  <a:gd name="T80" fmla="*/ 530 w 1358"/>
                  <a:gd name="T81" fmla="*/ 9 h 1247"/>
                  <a:gd name="T82" fmla="*/ 593 w 1358"/>
                  <a:gd name="T83" fmla="*/ 69 h 1247"/>
                  <a:gd name="T84" fmla="*/ 581 w 1358"/>
                  <a:gd name="T85" fmla="*/ 104 h 1247"/>
                  <a:gd name="T86" fmla="*/ 581 w 1358"/>
                  <a:gd name="T87" fmla="*/ 163 h 1247"/>
                  <a:gd name="T88" fmla="*/ 633 w 1358"/>
                  <a:gd name="T89" fmla="*/ 232 h 1247"/>
                  <a:gd name="T90" fmla="*/ 713 w 1358"/>
                  <a:gd name="T91" fmla="*/ 212 h 1247"/>
                  <a:gd name="T92" fmla="*/ 781 w 1358"/>
                  <a:gd name="T93" fmla="*/ 252 h 1247"/>
                  <a:gd name="T94" fmla="*/ 852 w 1358"/>
                  <a:gd name="T95" fmla="*/ 312 h 1247"/>
                  <a:gd name="T96" fmla="*/ 899 w 1358"/>
                  <a:gd name="T97" fmla="*/ 353 h 1247"/>
                  <a:gd name="T98" fmla="*/ 982 w 1358"/>
                  <a:gd name="T99" fmla="*/ 398 h 1247"/>
                  <a:gd name="T100" fmla="*/ 1024 w 1358"/>
                  <a:gd name="T101" fmla="*/ 476 h 1247"/>
                  <a:gd name="T102" fmla="*/ 1132 w 1358"/>
                  <a:gd name="T103" fmla="*/ 485 h 1247"/>
                  <a:gd name="T104" fmla="*/ 1205 w 1358"/>
                  <a:gd name="T105" fmla="*/ 567 h 1247"/>
                  <a:gd name="T106" fmla="*/ 1192 w 1358"/>
                  <a:gd name="T107" fmla="*/ 657 h 1247"/>
                  <a:gd name="T108" fmla="*/ 1284 w 1358"/>
                  <a:gd name="T109" fmla="*/ 717 h 1247"/>
                  <a:gd name="T110" fmla="*/ 1331 w 1358"/>
                  <a:gd name="T111" fmla="*/ 789 h 1247"/>
                  <a:gd name="T112" fmla="*/ 1353 w 1358"/>
                  <a:gd name="T113" fmla="*/ 862 h 1247"/>
                  <a:gd name="T114" fmla="*/ 1342 w 1358"/>
                  <a:gd name="T115" fmla="*/ 939 h 1247"/>
                  <a:gd name="T116" fmla="*/ 1297 w 1358"/>
                  <a:gd name="T117" fmla="*/ 999 h 1247"/>
                  <a:gd name="T118" fmla="*/ 1235 w 1358"/>
                  <a:gd name="T119" fmla="*/ 1062 h 1247"/>
                  <a:gd name="T120" fmla="*/ 1170 w 1358"/>
                  <a:gd name="T121" fmla="*/ 1082 h 1247"/>
                  <a:gd name="T122" fmla="*/ 1129 w 1358"/>
                  <a:gd name="T123" fmla="*/ 1129 h 1247"/>
                  <a:gd name="T124" fmla="*/ 1120 w 1358"/>
                  <a:gd name="T125" fmla="*/ 122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247">
                    <a:moveTo>
                      <a:pt x="1082" y="1220"/>
                    </a:moveTo>
                    <a:lnTo>
                      <a:pt x="1082" y="1220"/>
                    </a:lnTo>
                    <a:lnTo>
                      <a:pt x="1082" y="1220"/>
                    </a:lnTo>
                    <a:lnTo>
                      <a:pt x="1080" y="1220"/>
                    </a:lnTo>
                    <a:lnTo>
                      <a:pt x="1080" y="1220"/>
                    </a:lnTo>
                    <a:lnTo>
                      <a:pt x="1080" y="1220"/>
                    </a:lnTo>
                    <a:lnTo>
                      <a:pt x="1080" y="1220"/>
                    </a:lnTo>
                    <a:lnTo>
                      <a:pt x="1080" y="1220"/>
                    </a:lnTo>
                    <a:lnTo>
                      <a:pt x="1080" y="1220"/>
                    </a:lnTo>
                    <a:lnTo>
                      <a:pt x="1078" y="1220"/>
                    </a:lnTo>
                    <a:lnTo>
                      <a:pt x="1078" y="1220"/>
                    </a:lnTo>
                    <a:lnTo>
                      <a:pt x="1078" y="1220"/>
                    </a:lnTo>
                    <a:lnTo>
                      <a:pt x="1078" y="1220"/>
                    </a:lnTo>
                    <a:lnTo>
                      <a:pt x="1078" y="1220"/>
                    </a:lnTo>
                    <a:lnTo>
                      <a:pt x="1078" y="1220"/>
                    </a:lnTo>
                    <a:lnTo>
                      <a:pt x="1078" y="1220"/>
                    </a:lnTo>
                    <a:lnTo>
                      <a:pt x="1076" y="1220"/>
                    </a:lnTo>
                    <a:lnTo>
                      <a:pt x="1076" y="1220"/>
                    </a:lnTo>
                    <a:lnTo>
                      <a:pt x="1076" y="1220"/>
                    </a:lnTo>
                    <a:lnTo>
                      <a:pt x="1076" y="1220"/>
                    </a:lnTo>
                    <a:lnTo>
                      <a:pt x="1076" y="1220"/>
                    </a:lnTo>
                    <a:lnTo>
                      <a:pt x="1076" y="1220"/>
                    </a:lnTo>
                    <a:lnTo>
                      <a:pt x="1074" y="1220"/>
                    </a:lnTo>
                    <a:lnTo>
                      <a:pt x="1074" y="1220"/>
                    </a:lnTo>
                    <a:lnTo>
                      <a:pt x="1074" y="1220"/>
                    </a:lnTo>
                    <a:lnTo>
                      <a:pt x="1074" y="1220"/>
                    </a:lnTo>
                    <a:lnTo>
                      <a:pt x="1074" y="1220"/>
                    </a:lnTo>
                    <a:lnTo>
                      <a:pt x="1074" y="1220"/>
                    </a:lnTo>
                    <a:lnTo>
                      <a:pt x="1074" y="1220"/>
                    </a:lnTo>
                    <a:lnTo>
                      <a:pt x="1074" y="1220"/>
                    </a:lnTo>
                    <a:lnTo>
                      <a:pt x="1074" y="1220"/>
                    </a:lnTo>
                    <a:lnTo>
                      <a:pt x="1074" y="1220"/>
                    </a:lnTo>
                    <a:lnTo>
                      <a:pt x="1073" y="1220"/>
                    </a:lnTo>
                    <a:lnTo>
                      <a:pt x="1073" y="1220"/>
                    </a:lnTo>
                    <a:lnTo>
                      <a:pt x="1073" y="1218"/>
                    </a:lnTo>
                    <a:lnTo>
                      <a:pt x="1073" y="1218"/>
                    </a:lnTo>
                    <a:lnTo>
                      <a:pt x="1071" y="1218"/>
                    </a:lnTo>
                    <a:lnTo>
                      <a:pt x="1071" y="1218"/>
                    </a:lnTo>
                    <a:lnTo>
                      <a:pt x="1071" y="1218"/>
                    </a:lnTo>
                    <a:lnTo>
                      <a:pt x="1071" y="1218"/>
                    </a:lnTo>
                    <a:lnTo>
                      <a:pt x="1071" y="1218"/>
                    </a:lnTo>
                    <a:lnTo>
                      <a:pt x="1071" y="1218"/>
                    </a:lnTo>
                    <a:lnTo>
                      <a:pt x="1071" y="1218"/>
                    </a:lnTo>
                    <a:lnTo>
                      <a:pt x="1071" y="1216"/>
                    </a:lnTo>
                    <a:lnTo>
                      <a:pt x="1071" y="1216"/>
                    </a:lnTo>
                    <a:lnTo>
                      <a:pt x="1069" y="1216"/>
                    </a:lnTo>
                    <a:lnTo>
                      <a:pt x="1069" y="1216"/>
                    </a:lnTo>
                    <a:lnTo>
                      <a:pt x="1069" y="1216"/>
                    </a:lnTo>
                    <a:lnTo>
                      <a:pt x="1069" y="1216"/>
                    </a:lnTo>
                    <a:lnTo>
                      <a:pt x="1069" y="1216"/>
                    </a:lnTo>
                    <a:lnTo>
                      <a:pt x="1069" y="1216"/>
                    </a:lnTo>
                    <a:lnTo>
                      <a:pt x="1069" y="1216"/>
                    </a:lnTo>
                    <a:lnTo>
                      <a:pt x="1069" y="1216"/>
                    </a:lnTo>
                    <a:lnTo>
                      <a:pt x="1069" y="1216"/>
                    </a:lnTo>
                    <a:lnTo>
                      <a:pt x="1067" y="1216"/>
                    </a:lnTo>
                    <a:lnTo>
                      <a:pt x="1067" y="1216"/>
                    </a:lnTo>
                    <a:lnTo>
                      <a:pt x="1067" y="1216"/>
                    </a:lnTo>
                    <a:lnTo>
                      <a:pt x="1067" y="1216"/>
                    </a:lnTo>
                    <a:lnTo>
                      <a:pt x="1067" y="1216"/>
                    </a:lnTo>
                    <a:lnTo>
                      <a:pt x="1067" y="1216"/>
                    </a:lnTo>
                    <a:lnTo>
                      <a:pt x="1067" y="1216"/>
                    </a:lnTo>
                    <a:lnTo>
                      <a:pt x="1067" y="1216"/>
                    </a:lnTo>
                    <a:lnTo>
                      <a:pt x="1065" y="1216"/>
                    </a:lnTo>
                    <a:lnTo>
                      <a:pt x="1065" y="1216"/>
                    </a:lnTo>
                    <a:lnTo>
                      <a:pt x="1065" y="1216"/>
                    </a:lnTo>
                    <a:lnTo>
                      <a:pt x="1065" y="1216"/>
                    </a:lnTo>
                    <a:lnTo>
                      <a:pt x="1065" y="1216"/>
                    </a:lnTo>
                    <a:lnTo>
                      <a:pt x="1065" y="1216"/>
                    </a:lnTo>
                    <a:lnTo>
                      <a:pt x="1065" y="1216"/>
                    </a:lnTo>
                    <a:lnTo>
                      <a:pt x="1065" y="1216"/>
                    </a:lnTo>
                    <a:lnTo>
                      <a:pt x="1064" y="1216"/>
                    </a:lnTo>
                    <a:lnTo>
                      <a:pt x="1064" y="1216"/>
                    </a:lnTo>
                    <a:lnTo>
                      <a:pt x="1064" y="1216"/>
                    </a:lnTo>
                    <a:lnTo>
                      <a:pt x="1064" y="1216"/>
                    </a:lnTo>
                    <a:lnTo>
                      <a:pt x="1064" y="1216"/>
                    </a:lnTo>
                    <a:lnTo>
                      <a:pt x="1064" y="1216"/>
                    </a:lnTo>
                    <a:lnTo>
                      <a:pt x="1064" y="1216"/>
                    </a:lnTo>
                    <a:lnTo>
                      <a:pt x="1064" y="1216"/>
                    </a:lnTo>
                    <a:lnTo>
                      <a:pt x="1064" y="1214"/>
                    </a:lnTo>
                    <a:lnTo>
                      <a:pt x="1064" y="1214"/>
                    </a:lnTo>
                    <a:lnTo>
                      <a:pt x="1062" y="1214"/>
                    </a:lnTo>
                    <a:lnTo>
                      <a:pt x="1062" y="1214"/>
                    </a:lnTo>
                    <a:lnTo>
                      <a:pt x="1062" y="1214"/>
                    </a:lnTo>
                    <a:lnTo>
                      <a:pt x="1062" y="1214"/>
                    </a:lnTo>
                    <a:lnTo>
                      <a:pt x="1062" y="1214"/>
                    </a:lnTo>
                    <a:lnTo>
                      <a:pt x="1062" y="1214"/>
                    </a:lnTo>
                    <a:lnTo>
                      <a:pt x="1062" y="1214"/>
                    </a:lnTo>
                    <a:lnTo>
                      <a:pt x="1062" y="1214"/>
                    </a:lnTo>
                    <a:lnTo>
                      <a:pt x="1062" y="1212"/>
                    </a:lnTo>
                    <a:lnTo>
                      <a:pt x="1062" y="1212"/>
                    </a:lnTo>
                    <a:lnTo>
                      <a:pt x="1062" y="1212"/>
                    </a:lnTo>
                    <a:lnTo>
                      <a:pt x="1062" y="1212"/>
                    </a:lnTo>
                    <a:lnTo>
                      <a:pt x="1060" y="1212"/>
                    </a:lnTo>
                    <a:lnTo>
                      <a:pt x="1060" y="1212"/>
                    </a:lnTo>
                    <a:lnTo>
                      <a:pt x="1060" y="1212"/>
                    </a:lnTo>
                    <a:lnTo>
                      <a:pt x="1060" y="1212"/>
                    </a:lnTo>
                    <a:lnTo>
                      <a:pt x="1060" y="1212"/>
                    </a:lnTo>
                    <a:lnTo>
                      <a:pt x="1060" y="1211"/>
                    </a:lnTo>
                    <a:lnTo>
                      <a:pt x="1060" y="1211"/>
                    </a:lnTo>
                    <a:lnTo>
                      <a:pt x="1060" y="1211"/>
                    </a:lnTo>
                    <a:lnTo>
                      <a:pt x="1060" y="1211"/>
                    </a:lnTo>
                    <a:lnTo>
                      <a:pt x="1060" y="1211"/>
                    </a:lnTo>
                    <a:lnTo>
                      <a:pt x="1060" y="1211"/>
                    </a:lnTo>
                    <a:lnTo>
                      <a:pt x="1060" y="1211"/>
                    </a:lnTo>
                    <a:lnTo>
                      <a:pt x="1060" y="1211"/>
                    </a:lnTo>
                    <a:lnTo>
                      <a:pt x="1060" y="1211"/>
                    </a:lnTo>
                    <a:lnTo>
                      <a:pt x="1058" y="1211"/>
                    </a:lnTo>
                    <a:lnTo>
                      <a:pt x="1058" y="1209"/>
                    </a:lnTo>
                    <a:lnTo>
                      <a:pt x="1058" y="1209"/>
                    </a:lnTo>
                    <a:lnTo>
                      <a:pt x="1058" y="1209"/>
                    </a:lnTo>
                    <a:lnTo>
                      <a:pt x="1058" y="1209"/>
                    </a:lnTo>
                    <a:lnTo>
                      <a:pt x="1058" y="1209"/>
                    </a:lnTo>
                    <a:lnTo>
                      <a:pt x="1058" y="1209"/>
                    </a:lnTo>
                    <a:lnTo>
                      <a:pt x="1058" y="1209"/>
                    </a:lnTo>
                    <a:lnTo>
                      <a:pt x="1058" y="1209"/>
                    </a:lnTo>
                    <a:lnTo>
                      <a:pt x="1058" y="1209"/>
                    </a:lnTo>
                    <a:lnTo>
                      <a:pt x="1058" y="1209"/>
                    </a:lnTo>
                    <a:lnTo>
                      <a:pt x="1056" y="1209"/>
                    </a:lnTo>
                    <a:lnTo>
                      <a:pt x="1056" y="1209"/>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5" y="1207"/>
                    </a:lnTo>
                    <a:lnTo>
                      <a:pt x="1055" y="1207"/>
                    </a:lnTo>
                    <a:lnTo>
                      <a:pt x="1055" y="1207"/>
                    </a:lnTo>
                    <a:lnTo>
                      <a:pt x="1055" y="1207"/>
                    </a:lnTo>
                    <a:lnTo>
                      <a:pt x="1055" y="1207"/>
                    </a:lnTo>
                    <a:lnTo>
                      <a:pt x="1055" y="1207"/>
                    </a:lnTo>
                    <a:lnTo>
                      <a:pt x="1055" y="1207"/>
                    </a:lnTo>
                    <a:lnTo>
                      <a:pt x="1055" y="1207"/>
                    </a:lnTo>
                    <a:lnTo>
                      <a:pt x="1055" y="1207"/>
                    </a:lnTo>
                    <a:lnTo>
                      <a:pt x="1053" y="1207"/>
                    </a:lnTo>
                    <a:lnTo>
                      <a:pt x="1053" y="1207"/>
                    </a:lnTo>
                    <a:lnTo>
                      <a:pt x="1053" y="1207"/>
                    </a:lnTo>
                    <a:lnTo>
                      <a:pt x="1053" y="1207"/>
                    </a:lnTo>
                    <a:lnTo>
                      <a:pt x="1053" y="1207"/>
                    </a:lnTo>
                    <a:lnTo>
                      <a:pt x="1053" y="1207"/>
                    </a:lnTo>
                    <a:lnTo>
                      <a:pt x="1053" y="1207"/>
                    </a:lnTo>
                    <a:lnTo>
                      <a:pt x="1051" y="1207"/>
                    </a:lnTo>
                    <a:lnTo>
                      <a:pt x="1051" y="1207"/>
                    </a:lnTo>
                    <a:lnTo>
                      <a:pt x="1051" y="1207"/>
                    </a:lnTo>
                    <a:lnTo>
                      <a:pt x="1051" y="1207"/>
                    </a:lnTo>
                    <a:lnTo>
                      <a:pt x="1051" y="1207"/>
                    </a:lnTo>
                    <a:lnTo>
                      <a:pt x="1051" y="1207"/>
                    </a:lnTo>
                    <a:lnTo>
                      <a:pt x="1051"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7" y="1207"/>
                    </a:lnTo>
                    <a:lnTo>
                      <a:pt x="1047" y="1205"/>
                    </a:lnTo>
                    <a:lnTo>
                      <a:pt x="1047" y="1205"/>
                    </a:lnTo>
                    <a:lnTo>
                      <a:pt x="1047" y="1205"/>
                    </a:lnTo>
                    <a:lnTo>
                      <a:pt x="1047" y="1205"/>
                    </a:lnTo>
                    <a:lnTo>
                      <a:pt x="1047" y="1205"/>
                    </a:lnTo>
                    <a:lnTo>
                      <a:pt x="1047" y="1205"/>
                    </a:lnTo>
                    <a:lnTo>
                      <a:pt x="1047" y="1205"/>
                    </a:lnTo>
                    <a:lnTo>
                      <a:pt x="1049" y="1205"/>
                    </a:lnTo>
                    <a:lnTo>
                      <a:pt x="1049" y="1205"/>
                    </a:lnTo>
                    <a:lnTo>
                      <a:pt x="1049" y="1205"/>
                    </a:lnTo>
                    <a:lnTo>
                      <a:pt x="1049" y="1205"/>
                    </a:lnTo>
                    <a:lnTo>
                      <a:pt x="1047" y="1205"/>
                    </a:lnTo>
                    <a:lnTo>
                      <a:pt x="1047" y="1205"/>
                    </a:lnTo>
                    <a:lnTo>
                      <a:pt x="1047" y="1203"/>
                    </a:lnTo>
                    <a:lnTo>
                      <a:pt x="1047" y="1203"/>
                    </a:lnTo>
                    <a:lnTo>
                      <a:pt x="1047" y="1203"/>
                    </a:lnTo>
                    <a:lnTo>
                      <a:pt x="1047" y="1203"/>
                    </a:lnTo>
                    <a:lnTo>
                      <a:pt x="1047" y="1203"/>
                    </a:lnTo>
                    <a:lnTo>
                      <a:pt x="1047" y="1203"/>
                    </a:lnTo>
                    <a:lnTo>
                      <a:pt x="1046" y="1203"/>
                    </a:lnTo>
                    <a:lnTo>
                      <a:pt x="1046" y="1203"/>
                    </a:lnTo>
                    <a:lnTo>
                      <a:pt x="1046" y="1203"/>
                    </a:lnTo>
                    <a:lnTo>
                      <a:pt x="1046" y="1203"/>
                    </a:lnTo>
                    <a:lnTo>
                      <a:pt x="1046" y="1203"/>
                    </a:lnTo>
                    <a:lnTo>
                      <a:pt x="1044" y="1203"/>
                    </a:lnTo>
                    <a:lnTo>
                      <a:pt x="1044" y="1203"/>
                    </a:lnTo>
                    <a:lnTo>
                      <a:pt x="1044" y="1203"/>
                    </a:lnTo>
                    <a:lnTo>
                      <a:pt x="1044" y="1203"/>
                    </a:lnTo>
                    <a:lnTo>
                      <a:pt x="1044" y="1203"/>
                    </a:lnTo>
                    <a:lnTo>
                      <a:pt x="1044" y="1203"/>
                    </a:lnTo>
                    <a:lnTo>
                      <a:pt x="1044" y="1203"/>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2" y="1205"/>
                    </a:lnTo>
                    <a:lnTo>
                      <a:pt x="1042" y="1207"/>
                    </a:lnTo>
                    <a:lnTo>
                      <a:pt x="1042" y="1207"/>
                    </a:lnTo>
                    <a:lnTo>
                      <a:pt x="1042" y="1207"/>
                    </a:lnTo>
                    <a:lnTo>
                      <a:pt x="1042" y="1207"/>
                    </a:lnTo>
                    <a:lnTo>
                      <a:pt x="1042" y="1207"/>
                    </a:lnTo>
                    <a:lnTo>
                      <a:pt x="1042" y="1207"/>
                    </a:lnTo>
                    <a:lnTo>
                      <a:pt x="1042" y="1207"/>
                    </a:lnTo>
                    <a:lnTo>
                      <a:pt x="1042" y="1209"/>
                    </a:lnTo>
                    <a:lnTo>
                      <a:pt x="1042" y="1209"/>
                    </a:lnTo>
                    <a:lnTo>
                      <a:pt x="1042" y="1209"/>
                    </a:lnTo>
                    <a:lnTo>
                      <a:pt x="1042" y="1209"/>
                    </a:lnTo>
                    <a:lnTo>
                      <a:pt x="1040" y="1209"/>
                    </a:lnTo>
                    <a:lnTo>
                      <a:pt x="1040" y="1209"/>
                    </a:lnTo>
                    <a:lnTo>
                      <a:pt x="1040" y="1209"/>
                    </a:lnTo>
                    <a:lnTo>
                      <a:pt x="1040" y="1209"/>
                    </a:lnTo>
                    <a:lnTo>
                      <a:pt x="1040" y="1209"/>
                    </a:lnTo>
                    <a:lnTo>
                      <a:pt x="1040" y="1209"/>
                    </a:lnTo>
                    <a:lnTo>
                      <a:pt x="1040" y="1209"/>
                    </a:lnTo>
                    <a:lnTo>
                      <a:pt x="1040" y="1211"/>
                    </a:lnTo>
                    <a:lnTo>
                      <a:pt x="1038" y="1211"/>
                    </a:lnTo>
                    <a:lnTo>
                      <a:pt x="1038" y="1211"/>
                    </a:lnTo>
                    <a:lnTo>
                      <a:pt x="1038" y="1211"/>
                    </a:lnTo>
                    <a:lnTo>
                      <a:pt x="1038" y="1211"/>
                    </a:lnTo>
                    <a:lnTo>
                      <a:pt x="1038" y="1211"/>
                    </a:lnTo>
                    <a:lnTo>
                      <a:pt x="1038" y="1211"/>
                    </a:lnTo>
                    <a:lnTo>
                      <a:pt x="1038" y="1211"/>
                    </a:lnTo>
                    <a:lnTo>
                      <a:pt x="1038" y="1211"/>
                    </a:lnTo>
                    <a:lnTo>
                      <a:pt x="1037" y="1211"/>
                    </a:lnTo>
                    <a:lnTo>
                      <a:pt x="1037" y="1211"/>
                    </a:lnTo>
                    <a:lnTo>
                      <a:pt x="1037" y="1211"/>
                    </a:lnTo>
                    <a:lnTo>
                      <a:pt x="1037" y="1211"/>
                    </a:lnTo>
                    <a:lnTo>
                      <a:pt x="1037" y="1209"/>
                    </a:lnTo>
                    <a:lnTo>
                      <a:pt x="1037" y="1209"/>
                    </a:lnTo>
                    <a:lnTo>
                      <a:pt x="1037"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7"/>
                    </a:lnTo>
                    <a:lnTo>
                      <a:pt x="1035" y="1207"/>
                    </a:lnTo>
                    <a:lnTo>
                      <a:pt x="1035" y="1207"/>
                    </a:lnTo>
                    <a:lnTo>
                      <a:pt x="1035" y="1207"/>
                    </a:lnTo>
                    <a:lnTo>
                      <a:pt x="1035" y="1207"/>
                    </a:lnTo>
                    <a:lnTo>
                      <a:pt x="1035" y="1207"/>
                    </a:lnTo>
                    <a:lnTo>
                      <a:pt x="1033" y="1207"/>
                    </a:lnTo>
                    <a:lnTo>
                      <a:pt x="1033" y="1207"/>
                    </a:lnTo>
                    <a:lnTo>
                      <a:pt x="1033" y="1207"/>
                    </a:lnTo>
                    <a:lnTo>
                      <a:pt x="1033" y="1207"/>
                    </a:lnTo>
                    <a:lnTo>
                      <a:pt x="1033" y="1207"/>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3"/>
                    </a:lnTo>
                    <a:lnTo>
                      <a:pt x="1033" y="1203"/>
                    </a:lnTo>
                    <a:lnTo>
                      <a:pt x="1033" y="1203"/>
                    </a:lnTo>
                    <a:lnTo>
                      <a:pt x="1033" y="1203"/>
                    </a:lnTo>
                    <a:lnTo>
                      <a:pt x="1031" y="1203"/>
                    </a:lnTo>
                    <a:lnTo>
                      <a:pt x="1031" y="1203"/>
                    </a:lnTo>
                    <a:lnTo>
                      <a:pt x="1031" y="1203"/>
                    </a:lnTo>
                    <a:lnTo>
                      <a:pt x="1031" y="1203"/>
                    </a:lnTo>
                    <a:lnTo>
                      <a:pt x="1031" y="1203"/>
                    </a:lnTo>
                    <a:lnTo>
                      <a:pt x="1031" y="1203"/>
                    </a:lnTo>
                    <a:lnTo>
                      <a:pt x="1031" y="1203"/>
                    </a:lnTo>
                    <a:lnTo>
                      <a:pt x="1031" y="1202"/>
                    </a:lnTo>
                    <a:lnTo>
                      <a:pt x="1031" y="1202"/>
                    </a:lnTo>
                    <a:lnTo>
                      <a:pt x="1031" y="1202"/>
                    </a:lnTo>
                    <a:lnTo>
                      <a:pt x="1031" y="1202"/>
                    </a:lnTo>
                    <a:lnTo>
                      <a:pt x="1031" y="1202"/>
                    </a:lnTo>
                    <a:lnTo>
                      <a:pt x="1031" y="1202"/>
                    </a:lnTo>
                    <a:lnTo>
                      <a:pt x="1031"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7" y="1202"/>
                    </a:lnTo>
                    <a:lnTo>
                      <a:pt x="1027" y="1200"/>
                    </a:lnTo>
                    <a:lnTo>
                      <a:pt x="1027" y="1200"/>
                    </a:lnTo>
                    <a:lnTo>
                      <a:pt x="1027" y="1202"/>
                    </a:lnTo>
                    <a:lnTo>
                      <a:pt x="1027" y="1202"/>
                    </a:lnTo>
                    <a:lnTo>
                      <a:pt x="1027" y="1202"/>
                    </a:lnTo>
                    <a:lnTo>
                      <a:pt x="1027" y="1202"/>
                    </a:lnTo>
                    <a:lnTo>
                      <a:pt x="1026" y="1202"/>
                    </a:lnTo>
                    <a:lnTo>
                      <a:pt x="1026" y="1202"/>
                    </a:lnTo>
                    <a:lnTo>
                      <a:pt x="1026" y="1202"/>
                    </a:lnTo>
                    <a:lnTo>
                      <a:pt x="1026" y="1202"/>
                    </a:lnTo>
                    <a:lnTo>
                      <a:pt x="1026" y="1202"/>
                    </a:lnTo>
                    <a:lnTo>
                      <a:pt x="1026" y="1202"/>
                    </a:lnTo>
                    <a:lnTo>
                      <a:pt x="1026" y="1202"/>
                    </a:lnTo>
                    <a:lnTo>
                      <a:pt x="1026" y="1202"/>
                    </a:lnTo>
                    <a:lnTo>
                      <a:pt x="1026" y="1202"/>
                    </a:lnTo>
                    <a:lnTo>
                      <a:pt x="1024" y="1202"/>
                    </a:lnTo>
                    <a:lnTo>
                      <a:pt x="1024" y="1202"/>
                    </a:lnTo>
                    <a:lnTo>
                      <a:pt x="1024" y="1203"/>
                    </a:lnTo>
                    <a:lnTo>
                      <a:pt x="1024" y="1203"/>
                    </a:lnTo>
                    <a:lnTo>
                      <a:pt x="1024" y="1203"/>
                    </a:lnTo>
                    <a:lnTo>
                      <a:pt x="1024" y="1203"/>
                    </a:lnTo>
                    <a:lnTo>
                      <a:pt x="1024" y="1203"/>
                    </a:lnTo>
                    <a:lnTo>
                      <a:pt x="1024" y="1203"/>
                    </a:lnTo>
                    <a:lnTo>
                      <a:pt x="1024" y="1203"/>
                    </a:lnTo>
                    <a:lnTo>
                      <a:pt x="1024" y="1203"/>
                    </a:lnTo>
                    <a:lnTo>
                      <a:pt x="1024" y="1203"/>
                    </a:lnTo>
                    <a:lnTo>
                      <a:pt x="1024" y="1203"/>
                    </a:lnTo>
                    <a:lnTo>
                      <a:pt x="1024" y="1205"/>
                    </a:lnTo>
                    <a:lnTo>
                      <a:pt x="1024" y="1205"/>
                    </a:lnTo>
                    <a:lnTo>
                      <a:pt x="1024" y="1205"/>
                    </a:lnTo>
                    <a:lnTo>
                      <a:pt x="1024" y="1205"/>
                    </a:lnTo>
                    <a:lnTo>
                      <a:pt x="1024" y="1205"/>
                    </a:lnTo>
                    <a:lnTo>
                      <a:pt x="1024" y="1205"/>
                    </a:lnTo>
                    <a:lnTo>
                      <a:pt x="1024" y="1205"/>
                    </a:lnTo>
                    <a:lnTo>
                      <a:pt x="1024" y="1205"/>
                    </a:lnTo>
                    <a:lnTo>
                      <a:pt x="1024" y="1205"/>
                    </a:lnTo>
                    <a:lnTo>
                      <a:pt x="1024" y="1207"/>
                    </a:lnTo>
                    <a:lnTo>
                      <a:pt x="1024" y="1207"/>
                    </a:lnTo>
                    <a:lnTo>
                      <a:pt x="1024" y="1207"/>
                    </a:lnTo>
                    <a:lnTo>
                      <a:pt x="1024" y="1207"/>
                    </a:lnTo>
                    <a:lnTo>
                      <a:pt x="1024" y="1207"/>
                    </a:lnTo>
                    <a:lnTo>
                      <a:pt x="1024" y="1207"/>
                    </a:lnTo>
                    <a:lnTo>
                      <a:pt x="1024" y="1209"/>
                    </a:lnTo>
                    <a:lnTo>
                      <a:pt x="1024" y="1209"/>
                    </a:lnTo>
                    <a:lnTo>
                      <a:pt x="1024" y="1209"/>
                    </a:lnTo>
                    <a:lnTo>
                      <a:pt x="1022" y="1209"/>
                    </a:lnTo>
                    <a:lnTo>
                      <a:pt x="1022" y="1209"/>
                    </a:lnTo>
                    <a:lnTo>
                      <a:pt x="1022" y="1211"/>
                    </a:lnTo>
                    <a:lnTo>
                      <a:pt x="1020" y="1209"/>
                    </a:lnTo>
                    <a:lnTo>
                      <a:pt x="1020" y="1209"/>
                    </a:lnTo>
                    <a:lnTo>
                      <a:pt x="1020" y="1209"/>
                    </a:lnTo>
                    <a:lnTo>
                      <a:pt x="1020" y="1209"/>
                    </a:lnTo>
                    <a:lnTo>
                      <a:pt x="1020" y="1209"/>
                    </a:lnTo>
                    <a:lnTo>
                      <a:pt x="1018" y="1209"/>
                    </a:lnTo>
                    <a:lnTo>
                      <a:pt x="1018" y="1209"/>
                    </a:lnTo>
                    <a:lnTo>
                      <a:pt x="1018" y="1209"/>
                    </a:lnTo>
                    <a:lnTo>
                      <a:pt x="1018" y="1209"/>
                    </a:lnTo>
                    <a:lnTo>
                      <a:pt x="1018" y="1209"/>
                    </a:lnTo>
                    <a:lnTo>
                      <a:pt x="1017" y="1209"/>
                    </a:lnTo>
                    <a:lnTo>
                      <a:pt x="1017" y="1207"/>
                    </a:lnTo>
                    <a:lnTo>
                      <a:pt x="1017" y="1207"/>
                    </a:lnTo>
                    <a:lnTo>
                      <a:pt x="1017" y="1207"/>
                    </a:lnTo>
                    <a:lnTo>
                      <a:pt x="1017" y="1207"/>
                    </a:lnTo>
                    <a:lnTo>
                      <a:pt x="1015" y="1207"/>
                    </a:lnTo>
                    <a:lnTo>
                      <a:pt x="1015" y="1205"/>
                    </a:lnTo>
                    <a:lnTo>
                      <a:pt x="1015" y="1205"/>
                    </a:lnTo>
                    <a:lnTo>
                      <a:pt x="1015" y="1205"/>
                    </a:lnTo>
                    <a:lnTo>
                      <a:pt x="1015" y="1205"/>
                    </a:lnTo>
                    <a:lnTo>
                      <a:pt x="1013" y="1205"/>
                    </a:lnTo>
                    <a:lnTo>
                      <a:pt x="1013" y="1205"/>
                    </a:lnTo>
                    <a:lnTo>
                      <a:pt x="1013" y="1205"/>
                    </a:lnTo>
                    <a:lnTo>
                      <a:pt x="1011" y="1205"/>
                    </a:lnTo>
                    <a:lnTo>
                      <a:pt x="1011" y="1205"/>
                    </a:lnTo>
                    <a:lnTo>
                      <a:pt x="1011" y="1205"/>
                    </a:lnTo>
                    <a:lnTo>
                      <a:pt x="1009" y="1205"/>
                    </a:lnTo>
                    <a:lnTo>
                      <a:pt x="1009" y="1205"/>
                    </a:lnTo>
                    <a:lnTo>
                      <a:pt x="1009" y="1205"/>
                    </a:lnTo>
                    <a:lnTo>
                      <a:pt x="1009" y="1205"/>
                    </a:lnTo>
                    <a:lnTo>
                      <a:pt x="1008" y="1205"/>
                    </a:lnTo>
                    <a:lnTo>
                      <a:pt x="1008" y="1207"/>
                    </a:lnTo>
                    <a:lnTo>
                      <a:pt x="1008" y="1207"/>
                    </a:lnTo>
                    <a:lnTo>
                      <a:pt x="1008" y="1207"/>
                    </a:lnTo>
                    <a:lnTo>
                      <a:pt x="1008" y="1207"/>
                    </a:lnTo>
                    <a:lnTo>
                      <a:pt x="1008" y="1207"/>
                    </a:lnTo>
                    <a:lnTo>
                      <a:pt x="1009" y="1209"/>
                    </a:lnTo>
                    <a:lnTo>
                      <a:pt x="1009" y="1211"/>
                    </a:lnTo>
                    <a:lnTo>
                      <a:pt x="1009" y="1211"/>
                    </a:lnTo>
                    <a:lnTo>
                      <a:pt x="1009" y="1211"/>
                    </a:lnTo>
                    <a:lnTo>
                      <a:pt x="1009" y="1212"/>
                    </a:lnTo>
                    <a:lnTo>
                      <a:pt x="1009" y="1212"/>
                    </a:lnTo>
                    <a:lnTo>
                      <a:pt x="1009" y="1214"/>
                    </a:lnTo>
                    <a:lnTo>
                      <a:pt x="1008" y="1214"/>
                    </a:lnTo>
                    <a:lnTo>
                      <a:pt x="1008" y="1214"/>
                    </a:lnTo>
                    <a:lnTo>
                      <a:pt x="1008" y="1214"/>
                    </a:lnTo>
                    <a:lnTo>
                      <a:pt x="1006" y="1214"/>
                    </a:lnTo>
                    <a:lnTo>
                      <a:pt x="1006" y="1214"/>
                    </a:lnTo>
                    <a:lnTo>
                      <a:pt x="1004" y="1214"/>
                    </a:lnTo>
                    <a:lnTo>
                      <a:pt x="1004" y="1214"/>
                    </a:lnTo>
                    <a:lnTo>
                      <a:pt x="1004" y="1214"/>
                    </a:lnTo>
                    <a:lnTo>
                      <a:pt x="1002" y="1214"/>
                    </a:lnTo>
                    <a:lnTo>
                      <a:pt x="1002" y="1214"/>
                    </a:lnTo>
                    <a:lnTo>
                      <a:pt x="1002" y="1212"/>
                    </a:lnTo>
                    <a:lnTo>
                      <a:pt x="1002" y="1212"/>
                    </a:lnTo>
                    <a:lnTo>
                      <a:pt x="1002" y="1212"/>
                    </a:lnTo>
                    <a:lnTo>
                      <a:pt x="1002" y="1212"/>
                    </a:lnTo>
                    <a:lnTo>
                      <a:pt x="1002" y="1211"/>
                    </a:lnTo>
                    <a:lnTo>
                      <a:pt x="1000" y="1211"/>
                    </a:lnTo>
                    <a:lnTo>
                      <a:pt x="1000" y="1209"/>
                    </a:lnTo>
                    <a:lnTo>
                      <a:pt x="999" y="1209"/>
                    </a:lnTo>
                    <a:lnTo>
                      <a:pt x="999" y="1209"/>
                    </a:lnTo>
                    <a:lnTo>
                      <a:pt x="997" y="1207"/>
                    </a:lnTo>
                    <a:lnTo>
                      <a:pt x="997" y="1207"/>
                    </a:lnTo>
                    <a:lnTo>
                      <a:pt x="995" y="1207"/>
                    </a:lnTo>
                    <a:lnTo>
                      <a:pt x="995" y="1207"/>
                    </a:lnTo>
                    <a:lnTo>
                      <a:pt x="995" y="1207"/>
                    </a:lnTo>
                    <a:lnTo>
                      <a:pt x="991" y="1207"/>
                    </a:lnTo>
                    <a:lnTo>
                      <a:pt x="991" y="1207"/>
                    </a:lnTo>
                    <a:lnTo>
                      <a:pt x="991" y="1207"/>
                    </a:lnTo>
                    <a:lnTo>
                      <a:pt x="991" y="1207"/>
                    </a:lnTo>
                    <a:lnTo>
                      <a:pt x="991" y="1207"/>
                    </a:lnTo>
                    <a:lnTo>
                      <a:pt x="991" y="1207"/>
                    </a:lnTo>
                    <a:lnTo>
                      <a:pt x="991" y="1209"/>
                    </a:lnTo>
                    <a:lnTo>
                      <a:pt x="991" y="1209"/>
                    </a:lnTo>
                    <a:lnTo>
                      <a:pt x="991" y="1209"/>
                    </a:lnTo>
                    <a:lnTo>
                      <a:pt x="991" y="1209"/>
                    </a:lnTo>
                    <a:lnTo>
                      <a:pt x="991" y="1211"/>
                    </a:lnTo>
                    <a:lnTo>
                      <a:pt x="989" y="1211"/>
                    </a:lnTo>
                    <a:lnTo>
                      <a:pt x="989" y="1211"/>
                    </a:lnTo>
                    <a:lnTo>
                      <a:pt x="989" y="1211"/>
                    </a:lnTo>
                    <a:lnTo>
                      <a:pt x="988" y="1212"/>
                    </a:lnTo>
                    <a:lnTo>
                      <a:pt x="988" y="1212"/>
                    </a:lnTo>
                    <a:lnTo>
                      <a:pt x="988" y="1212"/>
                    </a:lnTo>
                    <a:lnTo>
                      <a:pt x="988" y="1212"/>
                    </a:lnTo>
                    <a:lnTo>
                      <a:pt x="988" y="1212"/>
                    </a:lnTo>
                    <a:lnTo>
                      <a:pt x="988" y="1214"/>
                    </a:lnTo>
                    <a:lnTo>
                      <a:pt x="988" y="1214"/>
                    </a:lnTo>
                    <a:lnTo>
                      <a:pt x="988" y="1214"/>
                    </a:lnTo>
                    <a:lnTo>
                      <a:pt x="988" y="1216"/>
                    </a:lnTo>
                    <a:lnTo>
                      <a:pt x="988" y="1216"/>
                    </a:lnTo>
                    <a:lnTo>
                      <a:pt x="988" y="1216"/>
                    </a:lnTo>
                    <a:lnTo>
                      <a:pt x="988" y="1216"/>
                    </a:lnTo>
                    <a:lnTo>
                      <a:pt x="986" y="1216"/>
                    </a:lnTo>
                    <a:lnTo>
                      <a:pt x="986" y="1216"/>
                    </a:lnTo>
                    <a:lnTo>
                      <a:pt x="984" y="1216"/>
                    </a:lnTo>
                    <a:lnTo>
                      <a:pt x="984" y="1216"/>
                    </a:lnTo>
                    <a:lnTo>
                      <a:pt x="984" y="1218"/>
                    </a:lnTo>
                    <a:lnTo>
                      <a:pt x="984" y="1218"/>
                    </a:lnTo>
                    <a:lnTo>
                      <a:pt x="984" y="1218"/>
                    </a:lnTo>
                    <a:lnTo>
                      <a:pt x="984" y="1218"/>
                    </a:lnTo>
                    <a:lnTo>
                      <a:pt x="986" y="1220"/>
                    </a:lnTo>
                    <a:lnTo>
                      <a:pt x="986" y="1220"/>
                    </a:lnTo>
                    <a:lnTo>
                      <a:pt x="988" y="1220"/>
                    </a:lnTo>
                    <a:lnTo>
                      <a:pt x="989" y="1220"/>
                    </a:lnTo>
                    <a:lnTo>
                      <a:pt x="989" y="1220"/>
                    </a:lnTo>
                    <a:lnTo>
                      <a:pt x="991" y="1222"/>
                    </a:lnTo>
                    <a:lnTo>
                      <a:pt x="991" y="1223"/>
                    </a:lnTo>
                    <a:lnTo>
                      <a:pt x="991" y="1225"/>
                    </a:lnTo>
                    <a:lnTo>
                      <a:pt x="991" y="1225"/>
                    </a:lnTo>
                    <a:lnTo>
                      <a:pt x="991" y="1227"/>
                    </a:lnTo>
                    <a:lnTo>
                      <a:pt x="991" y="1227"/>
                    </a:lnTo>
                    <a:lnTo>
                      <a:pt x="991" y="1229"/>
                    </a:lnTo>
                    <a:lnTo>
                      <a:pt x="991" y="1229"/>
                    </a:lnTo>
                    <a:lnTo>
                      <a:pt x="991" y="1231"/>
                    </a:lnTo>
                    <a:lnTo>
                      <a:pt x="989" y="1231"/>
                    </a:lnTo>
                    <a:lnTo>
                      <a:pt x="989" y="1231"/>
                    </a:lnTo>
                    <a:lnTo>
                      <a:pt x="989" y="1231"/>
                    </a:lnTo>
                    <a:lnTo>
                      <a:pt x="988" y="1231"/>
                    </a:lnTo>
                    <a:lnTo>
                      <a:pt x="988" y="1231"/>
                    </a:lnTo>
                    <a:lnTo>
                      <a:pt x="988" y="1231"/>
                    </a:lnTo>
                    <a:lnTo>
                      <a:pt x="988" y="1231"/>
                    </a:lnTo>
                    <a:lnTo>
                      <a:pt x="988" y="1231"/>
                    </a:lnTo>
                    <a:lnTo>
                      <a:pt x="986" y="1231"/>
                    </a:lnTo>
                    <a:lnTo>
                      <a:pt x="986" y="1231"/>
                    </a:lnTo>
                    <a:lnTo>
                      <a:pt x="984" y="1231"/>
                    </a:lnTo>
                    <a:lnTo>
                      <a:pt x="984" y="1229"/>
                    </a:lnTo>
                    <a:lnTo>
                      <a:pt x="982" y="1229"/>
                    </a:lnTo>
                    <a:lnTo>
                      <a:pt x="982" y="1229"/>
                    </a:lnTo>
                    <a:lnTo>
                      <a:pt x="982" y="1229"/>
                    </a:lnTo>
                    <a:lnTo>
                      <a:pt x="982" y="1229"/>
                    </a:lnTo>
                    <a:lnTo>
                      <a:pt x="982" y="1227"/>
                    </a:lnTo>
                    <a:lnTo>
                      <a:pt x="982" y="1227"/>
                    </a:lnTo>
                    <a:lnTo>
                      <a:pt x="980" y="1227"/>
                    </a:lnTo>
                    <a:lnTo>
                      <a:pt x="980" y="1225"/>
                    </a:lnTo>
                    <a:lnTo>
                      <a:pt x="979" y="1225"/>
                    </a:lnTo>
                    <a:lnTo>
                      <a:pt x="979" y="1225"/>
                    </a:lnTo>
                    <a:lnTo>
                      <a:pt x="979" y="1225"/>
                    </a:lnTo>
                    <a:lnTo>
                      <a:pt x="979" y="1223"/>
                    </a:lnTo>
                    <a:lnTo>
                      <a:pt x="977" y="1223"/>
                    </a:lnTo>
                    <a:lnTo>
                      <a:pt x="977" y="1223"/>
                    </a:lnTo>
                    <a:lnTo>
                      <a:pt x="977" y="1223"/>
                    </a:lnTo>
                    <a:lnTo>
                      <a:pt x="977" y="1223"/>
                    </a:lnTo>
                    <a:lnTo>
                      <a:pt x="977" y="1222"/>
                    </a:lnTo>
                    <a:lnTo>
                      <a:pt x="977" y="1222"/>
                    </a:lnTo>
                    <a:lnTo>
                      <a:pt x="977" y="1222"/>
                    </a:lnTo>
                    <a:lnTo>
                      <a:pt x="977" y="1220"/>
                    </a:lnTo>
                    <a:lnTo>
                      <a:pt x="977" y="1220"/>
                    </a:lnTo>
                    <a:lnTo>
                      <a:pt x="975" y="1220"/>
                    </a:lnTo>
                    <a:lnTo>
                      <a:pt x="975" y="1220"/>
                    </a:lnTo>
                    <a:lnTo>
                      <a:pt x="975" y="1220"/>
                    </a:lnTo>
                    <a:lnTo>
                      <a:pt x="973" y="1220"/>
                    </a:lnTo>
                    <a:lnTo>
                      <a:pt x="973" y="1220"/>
                    </a:lnTo>
                    <a:lnTo>
                      <a:pt x="973" y="1220"/>
                    </a:lnTo>
                    <a:lnTo>
                      <a:pt x="973" y="1220"/>
                    </a:lnTo>
                    <a:lnTo>
                      <a:pt x="971" y="1220"/>
                    </a:lnTo>
                    <a:lnTo>
                      <a:pt x="971" y="1220"/>
                    </a:lnTo>
                    <a:lnTo>
                      <a:pt x="971" y="1220"/>
                    </a:lnTo>
                    <a:lnTo>
                      <a:pt x="971" y="1220"/>
                    </a:lnTo>
                    <a:lnTo>
                      <a:pt x="970" y="1220"/>
                    </a:lnTo>
                    <a:lnTo>
                      <a:pt x="970" y="1222"/>
                    </a:lnTo>
                    <a:lnTo>
                      <a:pt x="970" y="1222"/>
                    </a:lnTo>
                    <a:lnTo>
                      <a:pt x="970" y="1222"/>
                    </a:lnTo>
                    <a:lnTo>
                      <a:pt x="970" y="1222"/>
                    </a:lnTo>
                    <a:lnTo>
                      <a:pt x="970" y="1222"/>
                    </a:lnTo>
                    <a:lnTo>
                      <a:pt x="968" y="1222"/>
                    </a:lnTo>
                    <a:lnTo>
                      <a:pt x="968" y="1222"/>
                    </a:lnTo>
                    <a:lnTo>
                      <a:pt x="968" y="1222"/>
                    </a:lnTo>
                    <a:lnTo>
                      <a:pt x="966" y="1222"/>
                    </a:lnTo>
                    <a:lnTo>
                      <a:pt x="966" y="1222"/>
                    </a:lnTo>
                    <a:lnTo>
                      <a:pt x="966" y="1222"/>
                    </a:lnTo>
                    <a:lnTo>
                      <a:pt x="966" y="1222"/>
                    </a:lnTo>
                    <a:lnTo>
                      <a:pt x="966" y="1220"/>
                    </a:lnTo>
                    <a:lnTo>
                      <a:pt x="966" y="1220"/>
                    </a:lnTo>
                    <a:lnTo>
                      <a:pt x="966" y="1220"/>
                    </a:lnTo>
                    <a:lnTo>
                      <a:pt x="966" y="1218"/>
                    </a:lnTo>
                    <a:lnTo>
                      <a:pt x="964" y="1218"/>
                    </a:lnTo>
                    <a:lnTo>
                      <a:pt x="964" y="1216"/>
                    </a:lnTo>
                    <a:lnTo>
                      <a:pt x="962" y="1214"/>
                    </a:lnTo>
                    <a:lnTo>
                      <a:pt x="962" y="1214"/>
                    </a:lnTo>
                    <a:lnTo>
                      <a:pt x="962" y="1214"/>
                    </a:lnTo>
                    <a:lnTo>
                      <a:pt x="961" y="1212"/>
                    </a:lnTo>
                    <a:lnTo>
                      <a:pt x="961" y="1212"/>
                    </a:lnTo>
                    <a:lnTo>
                      <a:pt x="959" y="1212"/>
                    </a:lnTo>
                    <a:lnTo>
                      <a:pt x="959" y="1212"/>
                    </a:lnTo>
                    <a:lnTo>
                      <a:pt x="959" y="1212"/>
                    </a:lnTo>
                    <a:lnTo>
                      <a:pt x="959" y="1212"/>
                    </a:lnTo>
                    <a:lnTo>
                      <a:pt x="957" y="1214"/>
                    </a:lnTo>
                    <a:lnTo>
                      <a:pt x="957" y="1214"/>
                    </a:lnTo>
                    <a:lnTo>
                      <a:pt x="957" y="1214"/>
                    </a:lnTo>
                    <a:lnTo>
                      <a:pt x="957" y="1214"/>
                    </a:lnTo>
                    <a:lnTo>
                      <a:pt x="957" y="1216"/>
                    </a:lnTo>
                    <a:lnTo>
                      <a:pt x="957" y="1216"/>
                    </a:lnTo>
                    <a:lnTo>
                      <a:pt x="957" y="1216"/>
                    </a:lnTo>
                    <a:lnTo>
                      <a:pt x="957" y="1218"/>
                    </a:lnTo>
                    <a:lnTo>
                      <a:pt x="955" y="1218"/>
                    </a:lnTo>
                    <a:lnTo>
                      <a:pt x="955" y="1218"/>
                    </a:lnTo>
                    <a:lnTo>
                      <a:pt x="955" y="1218"/>
                    </a:lnTo>
                    <a:lnTo>
                      <a:pt x="955" y="1218"/>
                    </a:lnTo>
                    <a:lnTo>
                      <a:pt x="955" y="1218"/>
                    </a:lnTo>
                    <a:lnTo>
                      <a:pt x="953" y="1218"/>
                    </a:lnTo>
                    <a:lnTo>
                      <a:pt x="953" y="1218"/>
                    </a:lnTo>
                    <a:lnTo>
                      <a:pt x="953" y="1218"/>
                    </a:lnTo>
                    <a:lnTo>
                      <a:pt x="952" y="1216"/>
                    </a:lnTo>
                    <a:lnTo>
                      <a:pt x="952" y="1216"/>
                    </a:lnTo>
                    <a:lnTo>
                      <a:pt x="952" y="1216"/>
                    </a:lnTo>
                    <a:lnTo>
                      <a:pt x="952" y="1214"/>
                    </a:lnTo>
                    <a:lnTo>
                      <a:pt x="952" y="1214"/>
                    </a:lnTo>
                    <a:lnTo>
                      <a:pt x="952" y="1214"/>
                    </a:lnTo>
                    <a:lnTo>
                      <a:pt x="952" y="1214"/>
                    </a:lnTo>
                    <a:lnTo>
                      <a:pt x="952" y="1214"/>
                    </a:lnTo>
                    <a:lnTo>
                      <a:pt x="953" y="1212"/>
                    </a:lnTo>
                    <a:lnTo>
                      <a:pt x="953" y="1212"/>
                    </a:lnTo>
                    <a:lnTo>
                      <a:pt x="953" y="1212"/>
                    </a:lnTo>
                    <a:lnTo>
                      <a:pt x="953" y="1211"/>
                    </a:lnTo>
                    <a:lnTo>
                      <a:pt x="953" y="1211"/>
                    </a:lnTo>
                    <a:lnTo>
                      <a:pt x="953" y="1211"/>
                    </a:lnTo>
                    <a:lnTo>
                      <a:pt x="952" y="1211"/>
                    </a:lnTo>
                    <a:lnTo>
                      <a:pt x="952" y="1209"/>
                    </a:lnTo>
                    <a:lnTo>
                      <a:pt x="952" y="1209"/>
                    </a:lnTo>
                    <a:lnTo>
                      <a:pt x="950" y="1209"/>
                    </a:lnTo>
                    <a:lnTo>
                      <a:pt x="950" y="1207"/>
                    </a:lnTo>
                    <a:lnTo>
                      <a:pt x="948" y="1207"/>
                    </a:lnTo>
                    <a:lnTo>
                      <a:pt x="948" y="1207"/>
                    </a:lnTo>
                    <a:lnTo>
                      <a:pt x="948" y="1205"/>
                    </a:lnTo>
                    <a:lnTo>
                      <a:pt x="948" y="1205"/>
                    </a:lnTo>
                    <a:lnTo>
                      <a:pt x="948" y="1205"/>
                    </a:lnTo>
                    <a:lnTo>
                      <a:pt x="946" y="1205"/>
                    </a:lnTo>
                    <a:lnTo>
                      <a:pt x="946" y="1205"/>
                    </a:lnTo>
                    <a:lnTo>
                      <a:pt x="946" y="1205"/>
                    </a:lnTo>
                    <a:lnTo>
                      <a:pt x="944" y="1205"/>
                    </a:lnTo>
                    <a:lnTo>
                      <a:pt x="944" y="1205"/>
                    </a:lnTo>
                    <a:lnTo>
                      <a:pt x="944" y="1207"/>
                    </a:lnTo>
                    <a:lnTo>
                      <a:pt x="944" y="1207"/>
                    </a:lnTo>
                    <a:lnTo>
                      <a:pt x="944" y="1207"/>
                    </a:lnTo>
                    <a:lnTo>
                      <a:pt x="944" y="1207"/>
                    </a:lnTo>
                    <a:lnTo>
                      <a:pt x="944" y="1209"/>
                    </a:lnTo>
                    <a:lnTo>
                      <a:pt x="944" y="1209"/>
                    </a:lnTo>
                    <a:lnTo>
                      <a:pt x="944" y="1211"/>
                    </a:lnTo>
                    <a:lnTo>
                      <a:pt x="944" y="1211"/>
                    </a:lnTo>
                    <a:lnTo>
                      <a:pt x="944" y="1211"/>
                    </a:lnTo>
                    <a:lnTo>
                      <a:pt x="942" y="1212"/>
                    </a:lnTo>
                    <a:lnTo>
                      <a:pt x="942" y="1212"/>
                    </a:lnTo>
                    <a:lnTo>
                      <a:pt x="942" y="1212"/>
                    </a:lnTo>
                    <a:lnTo>
                      <a:pt x="942" y="1212"/>
                    </a:lnTo>
                    <a:lnTo>
                      <a:pt x="942" y="1214"/>
                    </a:lnTo>
                    <a:lnTo>
                      <a:pt x="942" y="1214"/>
                    </a:lnTo>
                    <a:lnTo>
                      <a:pt x="941" y="1214"/>
                    </a:lnTo>
                    <a:lnTo>
                      <a:pt x="941" y="1214"/>
                    </a:lnTo>
                    <a:lnTo>
                      <a:pt x="942" y="1216"/>
                    </a:lnTo>
                    <a:lnTo>
                      <a:pt x="942" y="1216"/>
                    </a:lnTo>
                    <a:lnTo>
                      <a:pt x="942" y="1218"/>
                    </a:lnTo>
                    <a:lnTo>
                      <a:pt x="942" y="1218"/>
                    </a:lnTo>
                    <a:lnTo>
                      <a:pt x="942" y="1218"/>
                    </a:lnTo>
                    <a:lnTo>
                      <a:pt x="942" y="1218"/>
                    </a:lnTo>
                    <a:lnTo>
                      <a:pt x="942" y="1218"/>
                    </a:lnTo>
                    <a:lnTo>
                      <a:pt x="941" y="1218"/>
                    </a:lnTo>
                    <a:lnTo>
                      <a:pt x="941" y="1218"/>
                    </a:lnTo>
                    <a:lnTo>
                      <a:pt x="941" y="1218"/>
                    </a:lnTo>
                    <a:lnTo>
                      <a:pt x="939" y="1218"/>
                    </a:lnTo>
                    <a:lnTo>
                      <a:pt x="939" y="1218"/>
                    </a:lnTo>
                    <a:lnTo>
                      <a:pt x="939" y="1218"/>
                    </a:lnTo>
                    <a:lnTo>
                      <a:pt x="939" y="1218"/>
                    </a:lnTo>
                    <a:lnTo>
                      <a:pt x="937" y="1216"/>
                    </a:lnTo>
                    <a:lnTo>
                      <a:pt x="937" y="1216"/>
                    </a:lnTo>
                    <a:lnTo>
                      <a:pt x="935" y="1216"/>
                    </a:lnTo>
                    <a:lnTo>
                      <a:pt x="935" y="1216"/>
                    </a:lnTo>
                    <a:lnTo>
                      <a:pt x="935" y="1216"/>
                    </a:lnTo>
                    <a:lnTo>
                      <a:pt x="933" y="1216"/>
                    </a:lnTo>
                    <a:lnTo>
                      <a:pt x="933" y="1216"/>
                    </a:lnTo>
                    <a:lnTo>
                      <a:pt x="933" y="1216"/>
                    </a:lnTo>
                    <a:lnTo>
                      <a:pt x="932" y="1216"/>
                    </a:lnTo>
                    <a:lnTo>
                      <a:pt x="932" y="1216"/>
                    </a:lnTo>
                    <a:lnTo>
                      <a:pt x="932" y="1216"/>
                    </a:lnTo>
                    <a:lnTo>
                      <a:pt x="932" y="1216"/>
                    </a:lnTo>
                    <a:lnTo>
                      <a:pt x="932" y="1218"/>
                    </a:lnTo>
                    <a:lnTo>
                      <a:pt x="932" y="1218"/>
                    </a:lnTo>
                    <a:lnTo>
                      <a:pt x="932" y="1220"/>
                    </a:lnTo>
                    <a:lnTo>
                      <a:pt x="932" y="1220"/>
                    </a:lnTo>
                    <a:lnTo>
                      <a:pt x="932" y="1222"/>
                    </a:lnTo>
                    <a:lnTo>
                      <a:pt x="932" y="1222"/>
                    </a:lnTo>
                    <a:lnTo>
                      <a:pt x="932" y="1223"/>
                    </a:lnTo>
                    <a:lnTo>
                      <a:pt x="932" y="1223"/>
                    </a:lnTo>
                    <a:lnTo>
                      <a:pt x="932" y="1223"/>
                    </a:lnTo>
                    <a:lnTo>
                      <a:pt x="933" y="1225"/>
                    </a:lnTo>
                    <a:lnTo>
                      <a:pt x="935" y="1225"/>
                    </a:lnTo>
                    <a:lnTo>
                      <a:pt x="935" y="1225"/>
                    </a:lnTo>
                    <a:lnTo>
                      <a:pt x="937" y="1227"/>
                    </a:lnTo>
                    <a:lnTo>
                      <a:pt x="937" y="1227"/>
                    </a:lnTo>
                    <a:lnTo>
                      <a:pt x="937" y="1229"/>
                    </a:lnTo>
                    <a:lnTo>
                      <a:pt x="937" y="1229"/>
                    </a:lnTo>
                    <a:lnTo>
                      <a:pt x="939" y="1231"/>
                    </a:lnTo>
                    <a:lnTo>
                      <a:pt x="939" y="1231"/>
                    </a:lnTo>
                    <a:lnTo>
                      <a:pt x="939" y="1231"/>
                    </a:lnTo>
                    <a:lnTo>
                      <a:pt x="939" y="1232"/>
                    </a:lnTo>
                    <a:lnTo>
                      <a:pt x="941" y="1232"/>
                    </a:lnTo>
                    <a:lnTo>
                      <a:pt x="941" y="1232"/>
                    </a:lnTo>
                    <a:lnTo>
                      <a:pt x="941" y="1232"/>
                    </a:lnTo>
                    <a:lnTo>
                      <a:pt x="941" y="1232"/>
                    </a:lnTo>
                    <a:lnTo>
                      <a:pt x="941" y="1232"/>
                    </a:lnTo>
                    <a:lnTo>
                      <a:pt x="941" y="1232"/>
                    </a:lnTo>
                    <a:lnTo>
                      <a:pt x="941" y="1234"/>
                    </a:lnTo>
                    <a:lnTo>
                      <a:pt x="939" y="1234"/>
                    </a:lnTo>
                    <a:lnTo>
                      <a:pt x="939" y="1234"/>
                    </a:lnTo>
                    <a:lnTo>
                      <a:pt x="939" y="1234"/>
                    </a:lnTo>
                    <a:lnTo>
                      <a:pt x="939" y="1234"/>
                    </a:lnTo>
                    <a:lnTo>
                      <a:pt x="939" y="1234"/>
                    </a:lnTo>
                    <a:lnTo>
                      <a:pt x="937" y="1232"/>
                    </a:lnTo>
                    <a:lnTo>
                      <a:pt x="937" y="1232"/>
                    </a:lnTo>
                    <a:lnTo>
                      <a:pt x="935" y="1232"/>
                    </a:lnTo>
                    <a:lnTo>
                      <a:pt x="935" y="1232"/>
                    </a:lnTo>
                    <a:lnTo>
                      <a:pt x="935" y="1232"/>
                    </a:lnTo>
                    <a:lnTo>
                      <a:pt x="935" y="1232"/>
                    </a:lnTo>
                    <a:lnTo>
                      <a:pt x="933" y="1231"/>
                    </a:lnTo>
                    <a:lnTo>
                      <a:pt x="932" y="1231"/>
                    </a:lnTo>
                    <a:lnTo>
                      <a:pt x="932" y="1231"/>
                    </a:lnTo>
                    <a:lnTo>
                      <a:pt x="930" y="1231"/>
                    </a:lnTo>
                    <a:lnTo>
                      <a:pt x="930" y="1231"/>
                    </a:lnTo>
                    <a:lnTo>
                      <a:pt x="930" y="1231"/>
                    </a:lnTo>
                    <a:lnTo>
                      <a:pt x="928" y="1231"/>
                    </a:lnTo>
                    <a:lnTo>
                      <a:pt x="928" y="1231"/>
                    </a:lnTo>
                    <a:lnTo>
                      <a:pt x="928" y="1231"/>
                    </a:lnTo>
                    <a:lnTo>
                      <a:pt x="926" y="1231"/>
                    </a:lnTo>
                    <a:lnTo>
                      <a:pt x="926" y="1231"/>
                    </a:lnTo>
                    <a:lnTo>
                      <a:pt x="926" y="1231"/>
                    </a:lnTo>
                    <a:lnTo>
                      <a:pt x="926" y="1229"/>
                    </a:lnTo>
                    <a:lnTo>
                      <a:pt x="926" y="1229"/>
                    </a:lnTo>
                    <a:lnTo>
                      <a:pt x="926" y="1227"/>
                    </a:lnTo>
                    <a:lnTo>
                      <a:pt x="924" y="1227"/>
                    </a:lnTo>
                    <a:lnTo>
                      <a:pt x="924" y="1227"/>
                    </a:lnTo>
                    <a:lnTo>
                      <a:pt x="924" y="1227"/>
                    </a:lnTo>
                    <a:lnTo>
                      <a:pt x="924" y="1227"/>
                    </a:lnTo>
                    <a:lnTo>
                      <a:pt x="924" y="1227"/>
                    </a:lnTo>
                    <a:lnTo>
                      <a:pt x="923" y="1227"/>
                    </a:lnTo>
                    <a:lnTo>
                      <a:pt x="923" y="1229"/>
                    </a:lnTo>
                    <a:lnTo>
                      <a:pt x="923" y="1229"/>
                    </a:lnTo>
                    <a:lnTo>
                      <a:pt x="923" y="1229"/>
                    </a:lnTo>
                    <a:lnTo>
                      <a:pt x="923" y="1229"/>
                    </a:lnTo>
                    <a:lnTo>
                      <a:pt x="923" y="1231"/>
                    </a:lnTo>
                    <a:lnTo>
                      <a:pt x="923" y="1231"/>
                    </a:lnTo>
                    <a:lnTo>
                      <a:pt x="923" y="1232"/>
                    </a:lnTo>
                    <a:lnTo>
                      <a:pt x="923" y="1234"/>
                    </a:lnTo>
                    <a:lnTo>
                      <a:pt x="923" y="1234"/>
                    </a:lnTo>
                    <a:lnTo>
                      <a:pt x="923" y="1236"/>
                    </a:lnTo>
                    <a:lnTo>
                      <a:pt x="923" y="1236"/>
                    </a:lnTo>
                    <a:lnTo>
                      <a:pt x="923" y="1236"/>
                    </a:lnTo>
                    <a:lnTo>
                      <a:pt x="923" y="1236"/>
                    </a:lnTo>
                    <a:lnTo>
                      <a:pt x="924" y="1236"/>
                    </a:lnTo>
                    <a:lnTo>
                      <a:pt x="924" y="1236"/>
                    </a:lnTo>
                    <a:lnTo>
                      <a:pt x="924" y="1236"/>
                    </a:lnTo>
                    <a:lnTo>
                      <a:pt x="926" y="1236"/>
                    </a:lnTo>
                    <a:lnTo>
                      <a:pt x="926" y="1236"/>
                    </a:lnTo>
                    <a:lnTo>
                      <a:pt x="928" y="1236"/>
                    </a:lnTo>
                    <a:lnTo>
                      <a:pt x="928" y="1236"/>
                    </a:lnTo>
                    <a:lnTo>
                      <a:pt x="928" y="1236"/>
                    </a:lnTo>
                    <a:lnTo>
                      <a:pt x="928" y="1238"/>
                    </a:lnTo>
                    <a:lnTo>
                      <a:pt x="928" y="1238"/>
                    </a:lnTo>
                    <a:lnTo>
                      <a:pt x="928" y="1238"/>
                    </a:lnTo>
                    <a:lnTo>
                      <a:pt x="926" y="1238"/>
                    </a:lnTo>
                    <a:lnTo>
                      <a:pt x="926" y="1240"/>
                    </a:lnTo>
                    <a:lnTo>
                      <a:pt x="926" y="1240"/>
                    </a:lnTo>
                    <a:lnTo>
                      <a:pt x="924" y="1240"/>
                    </a:lnTo>
                    <a:lnTo>
                      <a:pt x="923" y="1240"/>
                    </a:lnTo>
                    <a:lnTo>
                      <a:pt x="919" y="1238"/>
                    </a:lnTo>
                    <a:lnTo>
                      <a:pt x="917" y="1238"/>
                    </a:lnTo>
                    <a:lnTo>
                      <a:pt x="917" y="1238"/>
                    </a:lnTo>
                    <a:lnTo>
                      <a:pt x="915" y="1238"/>
                    </a:lnTo>
                    <a:lnTo>
                      <a:pt x="915" y="1240"/>
                    </a:lnTo>
                    <a:lnTo>
                      <a:pt x="914" y="1240"/>
                    </a:lnTo>
                    <a:lnTo>
                      <a:pt x="914" y="1241"/>
                    </a:lnTo>
                    <a:lnTo>
                      <a:pt x="912" y="1241"/>
                    </a:lnTo>
                    <a:lnTo>
                      <a:pt x="912" y="1241"/>
                    </a:lnTo>
                    <a:lnTo>
                      <a:pt x="912" y="1241"/>
                    </a:lnTo>
                    <a:lnTo>
                      <a:pt x="912" y="1241"/>
                    </a:lnTo>
                    <a:lnTo>
                      <a:pt x="912" y="1243"/>
                    </a:lnTo>
                    <a:lnTo>
                      <a:pt x="912" y="1243"/>
                    </a:lnTo>
                    <a:lnTo>
                      <a:pt x="912" y="1245"/>
                    </a:lnTo>
                    <a:lnTo>
                      <a:pt x="912" y="1245"/>
                    </a:lnTo>
                    <a:lnTo>
                      <a:pt x="912" y="1245"/>
                    </a:lnTo>
                    <a:lnTo>
                      <a:pt x="912" y="1247"/>
                    </a:lnTo>
                    <a:lnTo>
                      <a:pt x="912" y="1247"/>
                    </a:lnTo>
                    <a:lnTo>
                      <a:pt x="910" y="1247"/>
                    </a:lnTo>
                    <a:lnTo>
                      <a:pt x="910" y="1245"/>
                    </a:lnTo>
                    <a:lnTo>
                      <a:pt x="910" y="1245"/>
                    </a:lnTo>
                    <a:lnTo>
                      <a:pt x="908" y="1243"/>
                    </a:lnTo>
                    <a:lnTo>
                      <a:pt x="908" y="1243"/>
                    </a:lnTo>
                    <a:lnTo>
                      <a:pt x="908" y="1241"/>
                    </a:lnTo>
                    <a:lnTo>
                      <a:pt x="904" y="1240"/>
                    </a:lnTo>
                    <a:lnTo>
                      <a:pt x="903" y="1240"/>
                    </a:lnTo>
                    <a:lnTo>
                      <a:pt x="903" y="1240"/>
                    </a:lnTo>
                    <a:lnTo>
                      <a:pt x="903" y="1240"/>
                    </a:lnTo>
                    <a:lnTo>
                      <a:pt x="901" y="1238"/>
                    </a:lnTo>
                    <a:lnTo>
                      <a:pt x="901" y="1238"/>
                    </a:lnTo>
                    <a:lnTo>
                      <a:pt x="901" y="1238"/>
                    </a:lnTo>
                    <a:lnTo>
                      <a:pt x="899" y="1238"/>
                    </a:lnTo>
                    <a:lnTo>
                      <a:pt x="899" y="1238"/>
                    </a:lnTo>
                    <a:lnTo>
                      <a:pt x="899" y="1238"/>
                    </a:lnTo>
                    <a:lnTo>
                      <a:pt x="897" y="1238"/>
                    </a:lnTo>
                    <a:lnTo>
                      <a:pt x="897" y="1238"/>
                    </a:lnTo>
                    <a:lnTo>
                      <a:pt x="897" y="1238"/>
                    </a:lnTo>
                    <a:lnTo>
                      <a:pt x="897" y="1240"/>
                    </a:lnTo>
                    <a:lnTo>
                      <a:pt x="895" y="1240"/>
                    </a:lnTo>
                    <a:lnTo>
                      <a:pt x="895" y="1240"/>
                    </a:lnTo>
                    <a:lnTo>
                      <a:pt x="895" y="1240"/>
                    </a:lnTo>
                    <a:lnTo>
                      <a:pt x="895" y="1240"/>
                    </a:lnTo>
                    <a:lnTo>
                      <a:pt x="897" y="1241"/>
                    </a:lnTo>
                    <a:lnTo>
                      <a:pt x="897" y="1241"/>
                    </a:lnTo>
                    <a:lnTo>
                      <a:pt x="895" y="1241"/>
                    </a:lnTo>
                    <a:lnTo>
                      <a:pt x="894" y="1241"/>
                    </a:lnTo>
                    <a:lnTo>
                      <a:pt x="894" y="1238"/>
                    </a:lnTo>
                    <a:lnTo>
                      <a:pt x="894" y="1238"/>
                    </a:lnTo>
                    <a:lnTo>
                      <a:pt x="892" y="1238"/>
                    </a:lnTo>
                    <a:lnTo>
                      <a:pt x="890" y="1238"/>
                    </a:lnTo>
                    <a:lnTo>
                      <a:pt x="890" y="1238"/>
                    </a:lnTo>
                    <a:lnTo>
                      <a:pt x="888" y="1236"/>
                    </a:lnTo>
                    <a:lnTo>
                      <a:pt x="888" y="1236"/>
                    </a:lnTo>
                    <a:lnTo>
                      <a:pt x="886" y="1236"/>
                    </a:lnTo>
                    <a:lnTo>
                      <a:pt x="886" y="1234"/>
                    </a:lnTo>
                    <a:lnTo>
                      <a:pt x="885" y="1234"/>
                    </a:lnTo>
                    <a:lnTo>
                      <a:pt x="885" y="1234"/>
                    </a:lnTo>
                    <a:lnTo>
                      <a:pt x="885" y="1234"/>
                    </a:lnTo>
                    <a:lnTo>
                      <a:pt x="883" y="1232"/>
                    </a:lnTo>
                    <a:lnTo>
                      <a:pt x="883" y="1232"/>
                    </a:lnTo>
                    <a:lnTo>
                      <a:pt x="883" y="1232"/>
                    </a:lnTo>
                    <a:lnTo>
                      <a:pt x="881" y="1232"/>
                    </a:lnTo>
                    <a:lnTo>
                      <a:pt x="879" y="1231"/>
                    </a:lnTo>
                    <a:lnTo>
                      <a:pt x="879" y="1231"/>
                    </a:lnTo>
                    <a:lnTo>
                      <a:pt x="877" y="1231"/>
                    </a:lnTo>
                    <a:lnTo>
                      <a:pt x="876" y="1231"/>
                    </a:lnTo>
                    <a:lnTo>
                      <a:pt x="874" y="1231"/>
                    </a:lnTo>
                    <a:lnTo>
                      <a:pt x="874" y="1231"/>
                    </a:lnTo>
                    <a:lnTo>
                      <a:pt x="870" y="1231"/>
                    </a:lnTo>
                    <a:lnTo>
                      <a:pt x="868" y="1231"/>
                    </a:lnTo>
                    <a:lnTo>
                      <a:pt x="868" y="1231"/>
                    </a:lnTo>
                    <a:lnTo>
                      <a:pt x="868" y="1231"/>
                    </a:lnTo>
                    <a:lnTo>
                      <a:pt x="867" y="1229"/>
                    </a:lnTo>
                    <a:lnTo>
                      <a:pt x="867" y="1229"/>
                    </a:lnTo>
                    <a:lnTo>
                      <a:pt x="863" y="1225"/>
                    </a:lnTo>
                    <a:lnTo>
                      <a:pt x="863" y="1223"/>
                    </a:lnTo>
                    <a:lnTo>
                      <a:pt x="863" y="1223"/>
                    </a:lnTo>
                    <a:lnTo>
                      <a:pt x="863" y="1222"/>
                    </a:lnTo>
                    <a:lnTo>
                      <a:pt x="863" y="1222"/>
                    </a:lnTo>
                    <a:lnTo>
                      <a:pt x="865" y="1222"/>
                    </a:lnTo>
                    <a:lnTo>
                      <a:pt x="865" y="1220"/>
                    </a:lnTo>
                    <a:lnTo>
                      <a:pt x="865" y="1220"/>
                    </a:lnTo>
                    <a:lnTo>
                      <a:pt x="865" y="1220"/>
                    </a:lnTo>
                    <a:lnTo>
                      <a:pt x="865" y="1218"/>
                    </a:lnTo>
                    <a:lnTo>
                      <a:pt x="865" y="1216"/>
                    </a:lnTo>
                    <a:lnTo>
                      <a:pt x="865" y="1216"/>
                    </a:lnTo>
                    <a:lnTo>
                      <a:pt x="863" y="1214"/>
                    </a:lnTo>
                    <a:lnTo>
                      <a:pt x="861" y="1214"/>
                    </a:lnTo>
                    <a:lnTo>
                      <a:pt x="861" y="1212"/>
                    </a:lnTo>
                    <a:lnTo>
                      <a:pt x="861" y="1211"/>
                    </a:lnTo>
                    <a:lnTo>
                      <a:pt x="861" y="1211"/>
                    </a:lnTo>
                    <a:lnTo>
                      <a:pt x="863" y="1207"/>
                    </a:lnTo>
                    <a:lnTo>
                      <a:pt x="863" y="1205"/>
                    </a:lnTo>
                    <a:lnTo>
                      <a:pt x="863" y="1202"/>
                    </a:lnTo>
                    <a:lnTo>
                      <a:pt x="863" y="1200"/>
                    </a:lnTo>
                    <a:lnTo>
                      <a:pt x="863" y="1200"/>
                    </a:lnTo>
                    <a:lnTo>
                      <a:pt x="865" y="1198"/>
                    </a:lnTo>
                    <a:lnTo>
                      <a:pt x="865" y="1198"/>
                    </a:lnTo>
                    <a:lnTo>
                      <a:pt x="865" y="1196"/>
                    </a:lnTo>
                    <a:lnTo>
                      <a:pt x="865" y="1194"/>
                    </a:lnTo>
                    <a:lnTo>
                      <a:pt x="865" y="1191"/>
                    </a:lnTo>
                    <a:lnTo>
                      <a:pt x="863" y="1191"/>
                    </a:lnTo>
                    <a:lnTo>
                      <a:pt x="863" y="1191"/>
                    </a:lnTo>
                    <a:lnTo>
                      <a:pt x="861" y="1191"/>
                    </a:lnTo>
                    <a:lnTo>
                      <a:pt x="859" y="1191"/>
                    </a:lnTo>
                    <a:lnTo>
                      <a:pt x="857" y="1189"/>
                    </a:lnTo>
                    <a:lnTo>
                      <a:pt x="857" y="1189"/>
                    </a:lnTo>
                    <a:lnTo>
                      <a:pt x="856" y="1187"/>
                    </a:lnTo>
                    <a:lnTo>
                      <a:pt x="856" y="1187"/>
                    </a:lnTo>
                    <a:lnTo>
                      <a:pt x="856" y="1185"/>
                    </a:lnTo>
                    <a:lnTo>
                      <a:pt x="854" y="1185"/>
                    </a:lnTo>
                    <a:lnTo>
                      <a:pt x="854" y="1184"/>
                    </a:lnTo>
                    <a:lnTo>
                      <a:pt x="854" y="1182"/>
                    </a:lnTo>
                    <a:lnTo>
                      <a:pt x="854" y="1178"/>
                    </a:lnTo>
                    <a:lnTo>
                      <a:pt x="854" y="1178"/>
                    </a:lnTo>
                    <a:lnTo>
                      <a:pt x="852" y="1176"/>
                    </a:lnTo>
                    <a:lnTo>
                      <a:pt x="852" y="1174"/>
                    </a:lnTo>
                    <a:lnTo>
                      <a:pt x="850" y="1173"/>
                    </a:lnTo>
                    <a:lnTo>
                      <a:pt x="848" y="1173"/>
                    </a:lnTo>
                    <a:lnTo>
                      <a:pt x="848" y="1173"/>
                    </a:lnTo>
                    <a:lnTo>
                      <a:pt x="848" y="1171"/>
                    </a:lnTo>
                    <a:lnTo>
                      <a:pt x="848" y="1171"/>
                    </a:lnTo>
                    <a:lnTo>
                      <a:pt x="847" y="1171"/>
                    </a:lnTo>
                    <a:lnTo>
                      <a:pt x="847" y="1171"/>
                    </a:lnTo>
                    <a:lnTo>
                      <a:pt x="847" y="1169"/>
                    </a:lnTo>
                    <a:lnTo>
                      <a:pt x="847" y="1167"/>
                    </a:lnTo>
                    <a:lnTo>
                      <a:pt x="845" y="1167"/>
                    </a:lnTo>
                    <a:lnTo>
                      <a:pt x="845" y="1165"/>
                    </a:lnTo>
                    <a:lnTo>
                      <a:pt x="845" y="1165"/>
                    </a:lnTo>
                    <a:lnTo>
                      <a:pt x="845" y="1165"/>
                    </a:lnTo>
                    <a:lnTo>
                      <a:pt x="845" y="1165"/>
                    </a:lnTo>
                    <a:lnTo>
                      <a:pt x="843" y="1165"/>
                    </a:lnTo>
                    <a:lnTo>
                      <a:pt x="841" y="1165"/>
                    </a:lnTo>
                    <a:lnTo>
                      <a:pt x="839" y="1165"/>
                    </a:lnTo>
                    <a:lnTo>
                      <a:pt x="839" y="1165"/>
                    </a:lnTo>
                    <a:lnTo>
                      <a:pt x="839" y="1165"/>
                    </a:lnTo>
                    <a:lnTo>
                      <a:pt x="839" y="1165"/>
                    </a:lnTo>
                    <a:lnTo>
                      <a:pt x="838" y="1165"/>
                    </a:lnTo>
                    <a:lnTo>
                      <a:pt x="838" y="1165"/>
                    </a:lnTo>
                    <a:lnTo>
                      <a:pt x="834" y="1165"/>
                    </a:lnTo>
                    <a:lnTo>
                      <a:pt x="834" y="1164"/>
                    </a:lnTo>
                    <a:lnTo>
                      <a:pt x="830" y="1164"/>
                    </a:lnTo>
                    <a:lnTo>
                      <a:pt x="829" y="1162"/>
                    </a:lnTo>
                    <a:lnTo>
                      <a:pt x="829" y="1162"/>
                    </a:lnTo>
                    <a:lnTo>
                      <a:pt x="827" y="1162"/>
                    </a:lnTo>
                    <a:lnTo>
                      <a:pt x="827" y="1160"/>
                    </a:lnTo>
                    <a:lnTo>
                      <a:pt x="827" y="1160"/>
                    </a:lnTo>
                    <a:lnTo>
                      <a:pt x="825" y="1160"/>
                    </a:lnTo>
                    <a:lnTo>
                      <a:pt x="823" y="1158"/>
                    </a:lnTo>
                    <a:lnTo>
                      <a:pt x="823" y="1158"/>
                    </a:lnTo>
                    <a:lnTo>
                      <a:pt x="823" y="1158"/>
                    </a:lnTo>
                    <a:lnTo>
                      <a:pt x="821" y="1156"/>
                    </a:lnTo>
                    <a:lnTo>
                      <a:pt x="819" y="1156"/>
                    </a:lnTo>
                    <a:lnTo>
                      <a:pt x="818" y="1155"/>
                    </a:lnTo>
                    <a:lnTo>
                      <a:pt x="816" y="1155"/>
                    </a:lnTo>
                    <a:lnTo>
                      <a:pt x="816" y="1155"/>
                    </a:lnTo>
                    <a:lnTo>
                      <a:pt x="814" y="1155"/>
                    </a:lnTo>
                    <a:lnTo>
                      <a:pt x="814" y="1155"/>
                    </a:lnTo>
                    <a:lnTo>
                      <a:pt x="812" y="1155"/>
                    </a:lnTo>
                    <a:lnTo>
                      <a:pt x="810" y="1155"/>
                    </a:lnTo>
                    <a:lnTo>
                      <a:pt x="809" y="1155"/>
                    </a:lnTo>
                    <a:lnTo>
                      <a:pt x="809" y="1156"/>
                    </a:lnTo>
                    <a:lnTo>
                      <a:pt x="807" y="1158"/>
                    </a:lnTo>
                    <a:lnTo>
                      <a:pt x="807" y="1158"/>
                    </a:lnTo>
                    <a:lnTo>
                      <a:pt x="807" y="1160"/>
                    </a:lnTo>
                    <a:lnTo>
                      <a:pt x="805" y="1160"/>
                    </a:lnTo>
                    <a:lnTo>
                      <a:pt x="805" y="1160"/>
                    </a:lnTo>
                    <a:lnTo>
                      <a:pt x="803" y="1160"/>
                    </a:lnTo>
                    <a:lnTo>
                      <a:pt x="801" y="1160"/>
                    </a:lnTo>
                    <a:lnTo>
                      <a:pt x="800" y="1160"/>
                    </a:lnTo>
                    <a:lnTo>
                      <a:pt x="800" y="1158"/>
                    </a:lnTo>
                    <a:lnTo>
                      <a:pt x="798" y="1158"/>
                    </a:lnTo>
                    <a:lnTo>
                      <a:pt x="796" y="1158"/>
                    </a:lnTo>
                    <a:lnTo>
                      <a:pt x="794" y="1156"/>
                    </a:lnTo>
                    <a:lnTo>
                      <a:pt x="792" y="1155"/>
                    </a:lnTo>
                    <a:lnTo>
                      <a:pt x="792" y="1153"/>
                    </a:lnTo>
                    <a:lnTo>
                      <a:pt x="791" y="1153"/>
                    </a:lnTo>
                    <a:lnTo>
                      <a:pt x="791" y="1151"/>
                    </a:lnTo>
                    <a:lnTo>
                      <a:pt x="791" y="1151"/>
                    </a:lnTo>
                    <a:lnTo>
                      <a:pt x="789" y="1149"/>
                    </a:lnTo>
                    <a:lnTo>
                      <a:pt x="789" y="1147"/>
                    </a:lnTo>
                    <a:lnTo>
                      <a:pt x="787" y="1147"/>
                    </a:lnTo>
                    <a:lnTo>
                      <a:pt x="785" y="1146"/>
                    </a:lnTo>
                    <a:lnTo>
                      <a:pt x="783" y="1146"/>
                    </a:lnTo>
                    <a:lnTo>
                      <a:pt x="783" y="1144"/>
                    </a:lnTo>
                    <a:lnTo>
                      <a:pt x="783" y="1142"/>
                    </a:lnTo>
                    <a:lnTo>
                      <a:pt x="781" y="1140"/>
                    </a:lnTo>
                    <a:lnTo>
                      <a:pt x="780" y="1140"/>
                    </a:lnTo>
                    <a:lnTo>
                      <a:pt x="778" y="1140"/>
                    </a:lnTo>
                    <a:lnTo>
                      <a:pt x="778" y="1140"/>
                    </a:lnTo>
                    <a:lnTo>
                      <a:pt x="778" y="1140"/>
                    </a:lnTo>
                    <a:lnTo>
                      <a:pt x="776" y="1140"/>
                    </a:lnTo>
                    <a:lnTo>
                      <a:pt x="774" y="1140"/>
                    </a:lnTo>
                    <a:lnTo>
                      <a:pt x="774" y="1140"/>
                    </a:lnTo>
                    <a:lnTo>
                      <a:pt x="772" y="1138"/>
                    </a:lnTo>
                    <a:lnTo>
                      <a:pt x="772" y="1138"/>
                    </a:lnTo>
                    <a:lnTo>
                      <a:pt x="771" y="1138"/>
                    </a:lnTo>
                    <a:lnTo>
                      <a:pt x="771" y="1138"/>
                    </a:lnTo>
                    <a:lnTo>
                      <a:pt x="771" y="1138"/>
                    </a:lnTo>
                    <a:lnTo>
                      <a:pt x="769" y="1137"/>
                    </a:lnTo>
                    <a:lnTo>
                      <a:pt x="767" y="1137"/>
                    </a:lnTo>
                    <a:lnTo>
                      <a:pt x="765" y="1137"/>
                    </a:lnTo>
                    <a:lnTo>
                      <a:pt x="763" y="1137"/>
                    </a:lnTo>
                    <a:lnTo>
                      <a:pt x="763" y="1135"/>
                    </a:lnTo>
                    <a:lnTo>
                      <a:pt x="762" y="1135"/>
                    </a:lnTo>
                    <a:lnTo>
                      <a:pt x="760" y="1135"/>
                    </a:lnTo>
                    <a:lnTo>
                      <a:pt x="760" y="1135"/>
                    </a:lnTo>
                    <a:lnTo>
                      <a:pt x="758" y="1135"/>
                    </a:lnTo>
                    <a:lnTo>
                      <a:pt x="756" y="1137"/>
                    </a:lnTo>
                    <a:lnTo>
                      <a:pt x="754" y="1137"/>
                    </a:lnTo>
                    <a:lnTo>
                      <a:pt x="754" y="1137"/>
                    </a:lnTo>
                    <a:lnTo>
                      <a:pt x="753" y="1137"/>
                    </a:lnTo>
                    <a:lnTo>
                      <a:pt x="753" y="1137"/>
                    </a:lnTo>
                    <a:lnTo>
                      <a:pt x="753" y="1137"/>
                    </a:lnTo>
                    <a:lnTo>
                      <a:pt x="751" y="1135"/>
                    </a:lnTo>
                    <a:lnTo>
                      <a:pt x="751" y="1135"/>
                    </a:lnTo>
                    <a:lnTo>
                      <a:pt x="749" y="1135"/>
                    </a:lnTo>
                    <a:lnTo>
                      <a:pt x="749" y="1135"/>
                    </a:lnTo>
                    <a:lnTo>
                      <a:pt x="747" y="1135"/>
                    </a:lnTo>
                    <a:lnTo>
                      <a:pt x="747" y="1135"/>
                    </a:lnTo>
                    <a:lnTo>
                      <a:pt x="745" y="1135"/>
                    </a:lnTo>
                    <a:lnTo>
                      <a:pt x="745" y="1133"/>
                    </a:lnTo>
                    <a:lnTo>
                      <a:pt x="744" y="1133"/>
                    </a:lnTo>
                    <a:lnTo>
                      <a:pt x="744" y="1133"/>
                    </a:lnTo>
                    <a:lnTo>
                      <a:pt x="744" y="1131"/>
                    </a:lnTo>
                    <a:lnTo>
                      <a:pt x="745" y="1131"/>
                    </a:lnTo>
                    <a:lnTo>
                      <a:pt x="745" y="1131"/>
                    </a:lnTo>
                    <a:lnTo>
                      <a:pt x="744" y="1129"/>
                    </a:lnTo>
                    <a:lnTo>
                      <a:pt x="742" y="1129"/>
                    </a:lnTo>
                    <a:lnTo>
                      <a:pt x="742" y="1127"/>
                    </a:lnTo>
                    <a:lnTo>
                      <a:pt x="740" y="1127"/>
                    </a:lnTo>
                    <a:lnTo>
                      <a:pt x="740" y="1127"/>
                    </a:lnTo>
                    <a:lnTo>
                      <a:pt x="736" y="1126"/>
                    </a:lnTo>
                    <a:lnTo>
                      <a:pt x="736" y="1126"/>
                    </a:lnTo>
                    <a:lnTo>
                      <a:pt x="733" y="1122"/>
                    </a:lnTo>
                    <a:lnTo>
                      <a:pt x="731" y="1122"/>
                    </a:lnTo>
                    <a:lnTo>
                      <a:pt x="731" y="1122"/>
                    </a:lnTo>
                    <a:lnTo>
                      <a:pt x="729" y="1122"/>
                    </a:lnTo>
                    <a:lnTo>
                      <a:pt x="727" y="1122"/>
                    </a:lnTo>
                    <a:lnTo>
                      <a:pt x="727" y="1122"/>
                    </a:lnTo>
                    <a:lnTo>
                      <a:pt x="725" y="1122"/>
                    </a:lnTo>
                    <a:lnTo>
                      <a:pt x="724" y="1124"/>
                    </a:lnTo>
                    <a:lnTo>
                      <a:pt x="724" y="1124"/>
                    </a:lnTo>
                    <a:lnTo>
                      <a:pt x="722" y="1124"/>
                    </a:lnTo>
                    <a:lnTo>
                      <a:pt x="722" y="1122"/>
                    </a:lnTo>
                    <a:lnTo>
                      <a:pt x="720" y="1122"/>
                    </a:lnTo>
                    <a:lnTo>
                      <a:pt x="720" y="1122"/>
                    </a:lnTo>
                    <a:lnTo>
                      <a:pt x="720" y="1120"/>
                    </a:lnTo>
                    <a:lnTo>
                      <a:pt x="718" y="1120"/>
                    </a:lnTo>
                    <a:lnTo>
                      <a:pt x="718" y="1120"/>
                    </a:lnTo>
                    <a:lnTo>
                      <a:pt x="716" y="1118"/>
                    </a:lnTo>
                    <a:lnTo>
                      <a:pt x="715" y="1118"/>
                    </a:lnTo>
                    <a:lnTo>
                      <a:pt x="715" y="1118"/>
                    </a:lnTo>
                    <a:lnTo>
                      <a:pt x="713" y="1120"/>
                    </a:lnTo>
                    <a:lnTo>
                      <a:pt x="711" y="1120"/>
                    </a:lnTo>
                    <a:lnTo>
                      <a:pt x="711" y="1120"/>
                    </a:lnTo>
                    <a:lnTo>
                      <a:pt x="709" y="1122"/>
                    </a:lnTo>
                    <a:lnTo>
                      <a:pt x="709" y="1122"/>
                    </a:lnTo>
                    <a:lnTo>
                      <a:pt x="707" y="1122"/>
                    </a:lnTo>
                    <a:lnTo>
                      <a:pt x="706" y="1122"/>
                    </a:lnTo>
                    <a:lnTo>
                      <a:pt x="706" y="1120"/>
                    </a:lnTo>
                    <a:lnTo>
                      <a:pt x="704" y="1118"/>
                    </a:lnTo>
                    <a:lnTo>
                      <a:pt x="702" y="1118"/>
                    </a:lnTo>
                    <a:lnTo>
                      <a:pt x="702" y="1118"/>
                    </a:lnTo>
                    <a:lnTo>
                      <a:pt x="700" y="1117"/>
                    </a:lnTo>
                    <a:lnTo>
                      <a:pt x="698" y="1117"/>
                    </a:lnTo>
                    <a:lnTo>
                      <a:pt x="698" y="1117"/>
                    </a:lnTo>
                    <a:lnTo>
                      <a:pt x="698" y="1117"/>
                    </a:lnTo>
                    <a:lnTo>
                      <a:pt x="696" y="1118"/>
                    </a:lnTo>
                    <a:lnTo>
                      <a:pt x="696" y="1118"/>
                    </a:lnTo>
                    <a:lnTo>
                      <a:pt x="696" y="1120"/>
                    </a:lnTo>
                    <a:lnTo>
                      <a:pt x="695" y="1120"/>
                    </a:lnTo>
                    <a:lnTo>
                      <a:pt x="693" y="1122"/>
                    </a:lnTo>
                    <a:lnTo>
                      <a:pt x="693" y="1122"/>
                    </a:lnTo>
                    <a:lnTo>
                      <a:pt x="693" y="1124"/>
                    </a:lnTo>
                    <a:lnTo>
                      <a:pt x="691" y="1124"/>
                    </a:lnTo>
                    <a:lnTo>
                      <a:pt x="689" y="1124"/>
                    </a:lnTo>
                    <a:lnTo>
                      <a:pt x="689" y="1124"/>
                    </a:lnTo>
                    <a:lnTo>
                      <a:pt x="687" y="1124"/>
                    </a:lnTo>
                    <a:lnTo>
                      <a:pt x="686" y="1124"/>
                    </a:lnTo>
                    <a:lnTo>
                      <a:pt x="684" y="1124"/>
                    </a:lnTo>
                    <a:lnTo>
                      <a:pt x="682" y="1124"/>
                    </a:lnTo>
                    <a:lnTo>
                      <a:pt x="682" y="1124"/>
                    </a:lnTo>
                    <a:lnTo>
                      <a:pt x="680" y="1124"/>
                    </a:lnTo>
                    <a:lnTo>
                      <a:pt x="678" y="1126"/>
                    </a:lnTo>
                    <a:lnTo>
                      <a:pt x="677" y="1127"/>
                    </a:lnTo>
                    <a:lnTo>
                      <a:pt x="677" y="1129"/>
                    </a:lnTo>
                    <a:lnTo>
                      <a:pt x="675" y="1129"/>
                    </a:lnTo>
                    <a:lnTo>
                      <a:pt x="675" y="1131"/>
                    </a:lnTo>
                    <a:lnTo>
                      <a:pt x="675" y="1131"/>
                    </a:lnTo>
                    <a:lnTo>
                      <a:pt x="675" y="1133"/>
                    </a:lnTo>
                    <a:lnTo>
                      <a:pt x="673" y="1135"/>
                    </a:lnTo>
                    <a:lnTo>
                      <a:pt x="671" y="1138"/>
                    </a:lnTo>
                    <a:lnTo>
                      <a:pt x="671" y="1138"/>
                    </a:lnTo>
                    <a:lnTo>
                      <a:pt x="669" y="1138"/>
                    </a:lnTo>
                    <a:lnTo>
                      <a:pt x="669" y="1138"/>
                    </a:lnTo>
                    <a:lnTo>
                      <a:pt x="669" y="1140"/>
                    </a:lnTo>
                    <a:lnTo>
                      <a:pt x="668" y="1140"/>
                    </a:lnTo>
                    <a:lnTo>
                      <a:pt x="668" y="1140"/>
                    </a:lnTo>
                    <a:lnTo>
                      <a:pt x="668" y="1138"/>
                    </a:lnTo>
                    <a:lnTo>
                      <a:pt x="666" y="1138"/>
                    </a:lnTo>
                    <a:lnTo>
                      <a:pt x="664" y="1138"/>
                    </a:lnTo>
                    <a:lnTo>
                      <a:pt x="662" y="1137"/>
                    </a:lnTo>
                    <a:lnTo>
                      <a:pt x="662" y="1137"/>
                    </a:lnTo>
                    <a:lnTo>
                      <a:pt x="660" y="1135"/>
                    </a:lnTo>
                    <a:lnTo>
                      <a:pt x="660" y="1135"/>
                    </a:lnTo>
                    <a:lnTo>
                      <a:pt x="659" y="1133"/>
                    </a:lnTo>
                    <a:lnTo>
                      <a:pt x="657" y="1131"/>
                    </a:lnTo>
                    <a:lnTo>
                      <a:pt x="655" y="1131"/>
                    </a:lnTo>
                    <a:lnTo>
                      <a:pt x="653" y="1129"/>
                    </a:lnTo>
                    <a:lnTo>
                      <a:pt x="651" y="1129"/>
                    </a:lnTo>
                    <a:lnTo>
                      <a:pt x="649" y="1129"/>
                    </a:lnTo>
                    <a:lnTo>
                      <a:pt x="649" y="1129"/>
                    </a:lnTo>
                    <a:lnTo>
                      <a:pt x="648" y="1129"/>
                    </a:lnTo>
                    <a:lnTo>
                      <a:pt x="648" y="1131"/>
                    </a:lnTo>
                    <a:lnTo>
                      <a:pt x="646" y="1133"/>
                    </a:lnTo>
                    <a:lnTo>
                      <a:pt x="644" y="1133"/>
                    </a:lnTo>
                    <a:lnTo>
                      <a:pt x="644" y="1133"/>
                    </a:lnTo>
                    <a:lnTo>
                      <a:pt x="640" y="1133"/>
                    </a:lnTo>
                    <a:lnTo>
                      <a:pt x="639" y="1133"/>
                    </a:lnTo>
                    <a:lnTo>
                      <a:pt x="639" y="1133"/>
                    </a:lnTo>
                    <a:lnTo>
                      <a:pt x="637" y="1133"/>
                    </a:lnTo>
                    <a:lnTo>
                      <a:pt x="637" y="1131"/>
                    </a:lnTo>
                    <a:lnTo>
                      <a:pt x="635" y="1131"/>
                    </a:lnTo>
                    <a:lnTo>
                      <a:pt x="635" y="1131"/>
                    </a:lnTo>
                    <a:lnTo>
                      <a:pt x="635" y="1131"/>
                    </a:lnTo>
                    <a:lnTo>
                      <a:pt x="633" y="1131"/>
                    </a:lnTo>
                    <a:lnTo>
                      <a:pt x="633" y="1129"/>
                    </a:lnTo>
                    <a:lnTo>
                      <a:pt x="631" y="1129"/>
                    </a:lnTo>
                    <a:lnTo>
                      <a:pt x="631" y="1129"/>
                    </a:lnTo>
                    <a:lnTo>
                      <a:pt x="631" y="1129"/>
                    </a:lnTo>
                    <a:lnTo>
                      <a:pt x="628" y="1129"/>
                    </a:lnTo>
                    <a:lnTo>
                      <a:pt x="628" y="1129"/>
                    </a:lnTo>
                    <a:lnTo>
                      <a:pt x="626" y="1129"/>
                    </a:lnTo>
                    <a:lnTo>
                      <a:pt x="624" y="1131"/>
                    </a:lnTo>
                    <a:lnTo>
                      <a:pt x="622" y="1131"/>
                    </a:lnTo>
                    <a:lnTo>
                      <a:pt x="622" y="1131"/>
                    </a:lnTo>
                    <a:lnTo>
                      <a:pt x="621" y="1133"/>
                    </a:lnTo>
                    <a:lnTo>
                      <a:pt x="621" y="1133"/>
                    </a:lnTo>
                    <a:lnTo>
                      <a:pt x="617" y="1135"/>
                    </a:lnTo>
                    <a:lnTo>
                      <a:pt x="613" y="1135"/>
                    </a:lnTo>
                    <a:lnTo>
                      <a:pt x="611" y="1135"/>
                    </a:lnTo>
                    <a:lnTo>
                      <a:pt x="610" y="1135"/>
                    </a:lnTo>
                    <a:lnTo>
                      <a:pt x="604" y="1133"/>
                    </a:lnTo>
                    <a:lnTo>
                      <a:pt x="602" y="1133"/>
                    </a:lnTo>
                    <a:lnTo>
                      <a:pt x="602" y="1135"/>
                    </a:lnTo>
                    <a:lnTo>
                      <a:pt x="602" y="1135"/>
                    </a:lnTo>
                    <a:lnTo>
                      <a:pt x="601" y="1135"/>
                    </a:lnTo>
                    <a:lnTo>
                      <a:pt x="601" y="1135"/>
                    </a:lnTo>
                    <a:lnTo>
                      <a:pt x="599" y="1137"/>
                    </a:lnTo>
                    <a:lnTo>
                      <a:pt x="599" y="1137"/>
                    </a:lnTo>
                    <a:lnTo>
                      <a:pt x="597" y="1137"/>
                    </a:lnTo>
                    <a:lnTo>
                      <a:pt x="595" y="1137"/>
                    </a:lnTo>
                    <a:lnTo>
                      <a:pt x="593" y="1137"/>
                    </a:lnTo>
                    <a:lnTo>
                      <a:pt x="593" y="1137"/>
                    </a:lnTo>
                    <a:lnTo>
                      <a:pt x="592" y="1138"/>
                    </a:lnTo>
                    <a:lnTo>
                      <a:pt x="590" y="1138"/>
                    </a:lnTo>
                    <a:lnTo>
                      <a:pt x="590" y="1138"/>
                    </a:lnTo>
                    <a:lnTo>
                      <a:pt x="588" y="1140"/>
                    </a:lnTo>
                    <a:lnTo>
                      <a:pt x="586" y="1140"/>
                    </a:lnTo>
                    <a:lnTo>
                      <a:pt x="584" y="1140"/>
                    </a:lnTo>
                    <a:lnTo>
                      <a:pt x="583" y="1140"/>
                    </a:lnTo>
                    <a:lnTo>
                      <a:pt x="583" y="1140"/>
                    </a:lnTo>
                    <a:lnTo>
                      <a:pt x="581" y="1140"/>
                    </a:lnTo>
                    <a:lnTo>
                      <a:pt x="581" y="1140"/>
                    </a:lnTo>
                    <a:lnTo>
                      <a:pt x="581" y="1138"/>
                    </a:lnTo>
                    <a:lnTo>
                      <a:pt x="579" y="1138"/>
                    </a:lnTo>
                    <a:lnTo>
                      <a:pt x="577" y="1140"/>
                    </a:lnTo>
                    <a:lnTo>
                      <a:pt x="577" y="1140"/>
                    </a:lnTo>
                    <a:lnTo>
                      <a:pt x="577" y="1140"/>
                    </a:lnTo>
                    <a:lnTo>
                      <a:pt x="575" y="1142"/>
                    </a:lnTo>
                    <a:lnTo>
                      <a:pt x="575" y="1142"/>
                    </a:lnTo>
                    <a:lnTo>
                      <a:pt x="575" y="1142"/>
                    </a:lnTo>
                    <a:lnTo>
                      <a:pt x="574" y="1142"/>
                    </a:lnTo>
                    <a:lnTo>
                      <a:pt x="574" y="1142"/>
                    </a:lnTo>
                    <a:lnTo>
                      <a:pt x="574" y="1142"/>
                    </a:lnTo>
                    <a:lnTo>
                      <a:pt x="572" y="1142"/>
                    </a:lnTo>
                    <a:lnTo>
                      <a:pt x="572" y="1142"/>
                    </a:lnTo>
                    <a:lnTo>
                      <a:pt x="570" y="1140"/>
                    </a:lnTo>
                    <a:lnTo>
                      <a:pt x="568" y="1140"/>
                    </a:lnTo>
                    <a:lnTo>
                      <a:pt x="568" y="1140"/>
                    </a:lnTo>
                    <a:lnTo>
                      <a:pt x="568" y="1140"/>
                    </a:lnTo>
                    <a:lnTo>
                      <a:pt x="568" y="1140"/>
                    </a:lnTo>
                    <a:lnTo>
                      <a:pt x="566" y="1140"/>
                    </a:lnTo>
                    <a:lnTo>
                      <a:pt x="566" y="1140"/>
                    </a:lnTo>
                    <a:lnTo>
                      <a:pt x="566" y="1142"/>
                    </a:lnTo>
                    <a:lnTo>
                      <a:pt x="564" y="1142"/>
                    </a:lnTo>
                    <a:lnTo>
                      <a:pt x="563" y="1142"/>
                    </a:lnTo>
                    <a:lnTo>
                      <a:pt x="563" y="1142"/>
                    </a:lnTo>
                    <a:lnTo>
                      <a:pt x="561" y="1142"/>
                    </a:lnTo>
                    <a:lnTo>
                      <a:pt x="561" y="1142"/>
                    </a:lnTo>
                    <a:lnTo>
                      <a:pt x="559" y="1142"/>
                    </a:lnTo>
                    <a:lnTo>
                      <a:pt x="559" y="1140"/>
                    </a:lnTo>
                    <a:lnTo>
                      <a:pt x="557" y="1140"/>
                    </a:lnTo>
                    <a:lnTo>
                      <a:pt x="554" y="1137"/>
                    </a:lnTo>
                    <a:lnTo>
                      <a:pt x="554" y="1137"/>
                    </a:lnTo>
                    <a:lnTo>
                      <a:pt x="554" y="1137"/>
                    </a:lnTo>
                    <a:lnTo>
                      <a:pt x="552" y="1137"/>
                    </a:lnTo>
                    <a:lnTo>
                      <a:pt x="552" y="1137"/>
                    </a:lnTo>
                    <a:lnTo>
                      <a:pt x="552" y="1137"/>
                    </a:lnTo>
                    <a:lnTo>
                      <a:pt x="550" y="1137"/>
                    </a:lnTo>
                    <a:lnTo>
                      <a:pt x="550" y="1137"/>
                    </a:lnTo>
                    <a:lnTo>
                      <a:pt x="546" y="1137"/>
                    </a:lnTo>
                    <a:lnTo>
                      <a:pt x="546" y="1137"/>
                    </a:lnTo>
                    <a:lnTo>
                      <a:pt x="546" y="1137"/>
                    </a:lnTo>
                    <a:lnTo>
                      <a:pt x="545" y="1137"/>
                    </a:lnTo>
                    <a:lnTo>
                      <a:pt x="545" y="1137"/>
                    </a:lnTo>
                    <a:lnTo>
                      <a:pt x="545" y="1137"/>
                    </a:lnTo>
                    <a:lnTo>
                      <a:pt x="543" y="1137"/>
                    </a:lnTo>
                    <a:lnTo>
                      <a:pt x="543" y="1137"/>
                    </a:lnTo>
                    <a:lnTo>
                      <a:pt x="543" y="1137"/>
                    </a:lnTo>
                    <a:lnTo>
                      <a:pt x="541" y="1137"/>
                    </a:lnTo>
                    <a:lnTo>
                      <a:pt x="541" y="1137"/>
                    </a:lnTo>
                    <a:lnTo>
                      <a:pt x="539" y="1138"/>
                    </a:lnTo>
                    <a:lnTo>
                      <a:pt x="539" y="1138"/>
                    </a:lnTo>
                    <a:lnTo>
                      <a:pt x="537" y="1138"/>
                    </a:lnTo>
                    <a:lnTo>
                      <a:pt x="536" y="1138"/>
                    </a:lnTo>
                    <a:lnTo>
                      <a:pt x="536" y="1138"/>
                    </a:lnTo>
                    <a:lnTo>
                      <a:pt x="536" y="1138"/>
                    </a:lnTo>
                    <a:lnTo>
                      <a:pt x="530" y="1142"/>
                    </a:lnTo>
                    <a:lnTo>
                      <a:pt x="530" y="1142"/>
                    </a:lnTo>
                    <a:lnTo>
                      <a:pt x="530" y="1142"/>
                    </a:lnTo>
                    <a:lnTo>
                      <a:pt x="530" y="1144"/>
                    </a:lnTo>
                    <a:lnTo>
                      <a:pt x="528" y="1144"/>
                    </a:lnTo>
                    <a:lnTo>
                      <a:pt x="528" y="1144"/>
                    </a:lnTo>
                    <a:lnTo>
                      <a:pt x="528" y="1144"/>
                    </a:lnTo>
                    <a:lnTo>
                      <a:pt x="526" y="1146"/>
                    </a:lnTo>
                    <a:lnTo>
                      <a:pt x="523" y="1146"/>
                    </a:lnTo>
                    <a:lnTo>
                      <a:pt x="523" y="1146"/>
                    </a:lnTo>
                    <a:lnTo>
                      <a:pt x="521" y="1146"/>
                    </a:lnTo>
                    <a:lnTo>
                      <a:pt x="519" y="1144"/>
                    </a:lnTo>
                    <a:lnTo>
                      <a:pt x="519" y="1144"/>
                    </a:lnTo>
                    <a:lnTo>
                      <a:pt x="517" y="1144"/>
                    </a:lnTo>
                    <a:lnTo>
                      <a:pt x="516" y="1144"/>
                    </a:lnTo>
                    <a:lnTo>
                      <a:pt x="516" y="1142"/>
                    </a:lnTo>
                    <a:lnTo>
                      <a:pt x="514" y="1142"/>
                    </a:lnTo>
                    <a:lnTo>
                      <a:pt x="512" y="1142"/>
                    </a:lnTo>
                    <a:lnTo>
                      <a:pt x="510" y="1142"/>
                    </a:lnTo>
                    <a:lnTo>
                      <a:pt x="508" y="1140"/>
                    </a:lnTo>
                    <a:lnTo>
                      <a:pt x="507" y="1138"/>
                    </a:lnTo>
                    <a:lnTo>
                      <a:pt x="505" y="1138"/>
                    </a:lnTo>
                    <a:lnTo>
                      <a:pt x="505" y="1138"/>
                    </a:lnTo>
                    <a:lnTo>
                      <a:pt x="501" y="1137"/>
                    </a:lnTo>
                    <a:lnTo>
                      <a:pt x="499" y="1137"/>
                    </a:lnTo>
                    <a:lnTo>
                      <a:pt x="499" y="1137"/>
                    </a:lnTo>
                    <a:lnTo>
                      <a:pt x="498" y="1137"/>
                    </a:lnTo>
                    <a:lnTo>
                      <a:pt x="498" y="1137"/>
                    </a:lnTo>
                    <a:lnTo>
                      <a:pt x="496" y="1137"/>
                    </a:lnTo>
                    <a:lnTo>
                      <a:pt x="496" y="1137"/>
                    </a:lnTo>
                    <a:lnTo>
                      <a:pt x="494" y="1137"/>
                    </a:lnTo>
                    <a:lnTo>
                      <a:pt x="494" y="1137"/>
                    </a:lnTo>
                    <a:lnTo>
                      <a:pt x="492" y="1137"/>
                    </a:lnTo>
                    <a:lnTo>
                      <a:pt x="492" y="1137"/>
                    </a:lnTo>
                    <a:lnTo>
                      <a:pt x="490" y="1135"/>
                    </a:lnTo>
                    <a:lnTo>
                      <a:pt x="490" y="1135"/>
                    </a:lnTo>
                    <a:lnTo>
                      <a:pt x="490" y="1135"/>
                    </a:lnTo>
                    <a:lnTo>
                      <a:pt x="490" y="1135"/>
                    </a:lnTo>
                    <a:lnTo>
                      <a:pt x="489" y="1133"/>
                    </a:lnTo>
                    <a:lnTo>
                      <a:pt x="489" y="1133"/>
                    </a:lnTo>
                    <a:lnTo>
                      <a:pt x="489" y="1133"/>
                    </a:lnTo>
                    <a:lnTo>
                      <a:pt x="487" y="1133"/>
                    </a:lnTo>
                    <a:lnTo>
                      <a:pt x="487" y="1133"/>
                    </a:lnTo>
                    <a:lnTo>
                      <a:pt x="487" y="1133"/>
                    </a:lnTo>
                    <a:lnTo>
                      <a:pt x="487" y="1133"/>
                    </a:lnTo>
                    <a:lnTo>
                      <a:pt x="487" y="1133"/>
                    </a:lnTo>
                    <a:lnTo>
                      <a:pt x="489" y="1131"/>
                    </a:lnTo>
                    <a:lnTo>
                      <a:pt x="489" y="1131"/>
                    </a:lnTo>
                    <a:lnTo>
                      <a:pt x="489" y="1131"/>
                    </a:lnTo>
                    <a:lnTo>
                      <a:pt x="489" y="1131"/>
                    </a:lnTo>
                    <a:lnTo>
                      <a:pt x="487" y="1129"/>
                    </a:lnTo>
                    <a:lnTo>
                      <a:pt x="487" y="1129"/>
                    </a:lnTo>
                    <a:lnTo>
                      <a:pt x="487" y="1129"/>
                    </a:lnTo>
                    <a:lnTo>
                      <a:pt x="487" y="1129"/>
                    </a:lnTo>
                    <a:lnTo>
                      <a:pt x="485" y="1129"/>
                    </a:lnTo>
                    <a:lnTo>
                      <a:pt x="485" y="1127"/>
                    </a:lnTo>
                    <a:lnTo>
                      <a:pt x="483" y="1127"/>
                    </a:lnTo>
                    <a:lnTo>
                      <a:pt x="483" y="1126"/>
                    </a:lnTo>
                    <a:lnTo>
                      <a:pt x="483" y="1126"/>
                    </a:lnTo>
                    <a:lnTo>
                      <a:pt x="483" y="1126"/>
                    </a:lnTo>
                    <a:lnTo>
                      <a:pt x="481" y="1124"/>
                    </a:lnTo>
                    <a:lnTo>
                      <a:pt x="481" y="1124"/>
                    </a:lnTo>
                    <a:lnTo>
                      <a:pt x="479" y="1120"/>
                    </a:lnTo>
                    <a:lnTo>
                      <a:pt x="479" y="1118"/>
                    </a:lnTo>
                    <a:lnTo>
                      <a:pt x="479" y="1113"/>
                    </a:lnTo>
                    <a:lnTo>
                      <a:pt x="479" y="1111"/>
                    </a:lnTo>
                    <a:lnTo>
                      <a:pt x="479" y="1111"/>
                    </a:lnTo>
                    <a:lnTo>
                      <a:pt x="478" y="1111"/>
                    </a:lnTo>
                    <a:lnTo>
                      <a:pt x="476" y="1111"/>
                    </a:lnTo>
                    <a:lnTo>
                      <a:pt x="476" y="1109"/>
                    </a:lnTo>
                    <a:lnTo>
                      <a:pt x="474" y="1108"/>
                    </a:lnTo>
                    <a:lnTo>
                      <a:pt x="474" y="1108"/>
                    </a:lnTo>
                    <a:lnTo>
                      <a:pt x="470" y="1108"/>
                    </a:lnTo>
                    <a:lnTo>
                      <a:pt x="470" y="1106"/>
                    </a:lnTo>
                    <a:lnTo>
                      <a:pt x="469" y="1106"/>
                    </a:lnTo>
                    <a:lnTo>
                      <a:pt x="469" y="1106"/>
                    </a:lnTo>
                    <a:lnTo>
                      <a:pt x="465" y="1106"/>
                    </a:lnTo>
                    <a:lnTo>
                      <a:pt x="465" y="1106"/>
                    </a:lnTo>
                    <a:lnTo>
                      <a:pt x="463" y="1106"/>
                    </a:lnTo>
                    <a:lnTo>
                      <a:pt x="461" y="1106"/>
                    </a:lnTo>
                    <a:lnTo>
                      <a:pt x="461" y="1106"/>
                    </a:lnTo>
                    <a:lnTo>
                      <a:pt x="461" y="1106"/>
                    </a:lnTo>
                    <a:lnTo>
                      <a:pt x="460" y="1106"/>
                    </a:lnTo>
                    <a:lnTo>
                      <a:pt x="460" y="1104"/>
                    </a:lnTo>
                    <a:lnTo>
                      <a:pt x="460" y="1104"/>
                    </a:lnTo>
                    <a:lnTo>
                      <a:pt x="458" y="1102"/>
                    </a:lnTo>
                    <a:lnTo>
                      <a:pt x="458" y="1102"/>
                    </a:lnTo>
                    <a:lnTo>
                      <a:pt x="456" y="1102"/>
                    </a:lnTo>
                    <a:lnTo>
                      <a:pt x="456" y="1100"/>
                    </a:lnTo>
                    <a:lnTo>
                      <a:pt x="454" y="1100"/>
                    </a:lnTo>
                    <a:lnTo>
                      <a:pt x="452" y="1100"/>
                    </a:lnTo>
                    <a:lnTo>
                      <a:pt x="451" y="1100"/>
                    </a:lnTo>
                    <a:lnTo>
                      <a:pt x="451" y="1100"/>
                    </a:lnTo>
                    <a:lnTo>
                      <a:pt x="451" y="1100"/>
                    </a:lnTo>
                    <a:lnTo>
                      <a:pt x="449" y="1102"/>
                    </a:lnTo>
                    <a:lnTo>
                      <a:pt x="449" y="1102"/>
                    </a:lnTo>
                    <a:lnTo>
                      <a:pt x="449" y="1102"/>
                    </a:lnTo>
                    <a:lnTo>
                      <a:pt x="449" y="1102"/>
                    </a:lnTo>
                    <a:lnTo>
                      <a:pt x="447" y="1102"/>
                    </a:lnTo>
                    <a:lnTo>
                      <a:pt x="447" y="1102"/>
                    </a:lnTo>
                    <a:lnTo>
                      <a:pt x="447" y="1102"/>
                    </a:lnTo>
                    <a:lnTo>
                      <a:pt x="447" y="1104"/>
                    </a:lnTo>
                    <a:lnTo>
                      <a:pt x="447" y="1104"/>
                    </a:lnTo>
                    <a:lnTo>
                      <a:pt x="447" y="1106"/>
                    </a:lnTo>
                    <a:lnTo>
                      <a:pt x="445" y="1106"/>
                    </a:lnTo>
                    <a:lnTo>
                      <a:pt x="445" y="1106"/>
                    </a:lnTo>
                    <a:lnTo>
                      <a:pt x="445" y="1108"/>
                    </a:lnTo>
                    <a:lnTo>
                      <a:pt x="445" y="1108"/>
                    </a:lnTo>
                    <a:lnTo>
                      <a:pt x="445" y="1108"/>
                    </a:lnTo>
                    <a:lnTo>
                      <a:pt x="443" y="1108"/>
                    </a:lnTo>
                    <a:lnTo>
                      <a:pt x="443" y="1108"/>
                    </a:lnTo>
                    <a:lnTo>
                      <a:pt x="441" y="1109"/>
                    </a:lnTo>
                    <a:lnTo>
                      <a:pt x="440" y="1109"/>
                    </a:lnTo>
                    <a:lnTo>
                      <a:pt x="438" y="1109"/>
                    </a:lnTo>
                    <a:lnTo>
                      <a:pt x="438" y="1109"/>
                    </a:lnTo>
                    <a:lnTo>
                      <a:pt x="436" y="1109"/>
                    </a:lnTo>
                    <a:lnTo>
                      <a:pt x="436" y="1109"/>
                    </a:lnTo>
                    <a:lnTo>
                      <a:pt x="436" y="1109"/>
                    </a:lnTo>
                    <a:lnTo>
                      <a:pt x="434" y="1109"/>
                    </a:lnTo>
                    <a:lnTo>
                      <a:pt x="434" y="1109"/>
                    </a:lnTo>
                    <a:lnTo>
                      <a:pt x="434" y="1109"/>
                    </a:lnTo>
                    <a:lnTo>
                      <a:pt x="432" y="1109"/>
                    </a:lnTo>
                    <a:lnTo>
                      <a:pt x="432" y="1109"/>
                    </a:lnTo>
                    <a:lnTo>
                      <a:pt x="432" y="1109"/>
                    </a:lnTo>
                    <a:lnTo>
                      <a:pt x="431" y="1108"/>
                    </a:lnTo>
                    <a:lnTo>
                      <a:pt x="431" y="1108"/>
                    </a:lnTo>
                    <a:lnTo>
                      <a:pt x="429" y="1109"/>
                    </a:lnTo>
                    <a:lnTo>
                      <a:pt x="427" y="1109"/>
                    </a:lnTo>
                    <a:lnTo>
                      <a:pt x="427" y="1109"/>
                    </a:lnTo>
                    <a:lnTo>
                      <a:pt x="425" y="1109"/>
                    </a:lnTo>
                    <a:lnTo>
                      <a:pt x="423" y="1109"/>
                    </a:lnTo>
                    <a:lnTo>
                      <a:pt x="423" y="1109"/>
                    </a:lnTo>
                    <a:lnTo>
                      <a:pt x="422" y="1109"/>
                    </a:lnTo>
                    <a:lnTo>
                      <a:pt x="422" y="1111"/>
                    </a:lnTo>
                    <a:lnTo>
                      <a:pt x="420" y="1113"/>
                    </a:lnTo>
                    <a:lnTo>
                      <a:pt x="418" y="1113"/>
                    </a:lnTo>
                    <a:lnTo>
                      <a:pt x="418" y="1113"/>
                    </a:lnTo>
                    <a:lnTo>
                      <a:pt x="418" y="1115"/>
                    </a:lnTo>
                    <a:lnTo>
                      <a:pt x="418" y="1117"/>
                    </a:lnTo>
                    <a:lnTo>
                      <a:pt x="418" y="1117"/>
                    </a:lnTo>
                    <a:lnTo>
                      <a:pt x="416" y="1117"/>
                    </a:lnTo>
                    <a:lnTo>
                      <a:pt x="416" y="1117"/>
                    </a:lnTo>
                    <a:lnTo>
                      <a:pt x="416" y="1118"/>
                    </a:lnTo>
                    <a:lnTo>
                      <a:pt x="416" y="1118"/>
                    </a:lnTo>
                    <a:lnTo>
                      <a:pt x="414" y="1120"/>
                    </a:lnTo>
                    <a:lnTo>
                      <a:pt x="414" y="1120"/>
                    </a:lnTo>
                    <a:lnTo>
                      <a:pt x="414" y="1120"/>
                    </a:lnTo>
                    <a:lnTo>
                      <a:pt x="414" y="1120"/>
                    </a:lnTo>
                    <a:lnTo>
                      <a:pt x="413" y="1120"/>
                    </a:lnTo>
                    <a:lnTo>
                      <a:pt x="413" y="1120"/>
                    </a:lnTo>
                    <a:lnTo>
                      <a:pt x="413" y="1120"/>
                    </a:lnTo>
                    <a:lnTo>
                      <a:pt x="413" y="1120"/>
                    </a:lnTo>
                    <a:lnTo>
                      <a:pt x="411" y="1120"/>
                    </a:lnTo>
                    <a:lnTo>
                      <a:pt x="409" y="1122"/>
                    </a:lnTo>
                    <a:lnTo>
                      <a:pt x="409" y="1122"/>
                    </a:lnTo>
                    <a:lnTo>
                      <a:pt x="409" y="1122"/>
                    </a:lnTo>
                    <a:lnTo>
                      <a:pt x="405" y="1122"/>
                    </a:lnTo>
                    <a:lnTo>
                      <a:pt x="405" y="1122"/>
                    </a:lnTo>
                    <a:lnTo>
                      <a:pt x="405" y="1122"/>
                    </a:lnTo>
                    <a:lnTo>
                      <a:pt x="405" y="1122"/>
                    </a:lnTo>
                    <a:lnTo>
                      <a:pt x="405" y="1122"/>
                    </a:lnTo>
                    <a:lnTo>
                      <a:pt x="405" y="1124"/>
                    </a:lnTo>
                    <a:lnTo>
                      <a:pt x="403" y="1126"/>
                    </a:lnTo>
                    <a:lnTo>
                      <a:pt x="403" y="1126"/>
                    </a:lnTo>
                    <a:lnTo>
                      <a:pt x="403" y="1126"/>
                    </a:lnTo>
                    <a:lnTo>
                      <a:pt x="403" y="1126"/>
                    </a:lnTo>
                    <a:lnTo>
                      <a:pt x="402" y="1126"/>
                    </a:lnTo>
                    <a:lnTo>
                      <a:pt x="398" y="1126"/>
                    </a:lnTo>
                    <a:lnTo>
                      <a:pt x="396" y="1126"/>
                    </a:lnTo>
                    <a:lnTo>
                      <a:pt x="396" y="1126"/>
                    </a:lnTo>
                    <a:lnTo>
                      <a:pt x="394" y="1126"/>
                    </a:lnTo>
                    <a:lnTo>
                      <a:pt x="394" y="1126"/>
                    </a:lnTo>
                    <a:lnTo>
                      <a:pt x="393" y="1124"/>
                    </a:lnTo>
                    <a:lnTo>
                      <a:pt x="393" y="1124"/>
                    </a:lnTo>
                    <a:lnTo>
                      <a:pt x="393" y="1124"/>
                    </a:lnTo>
                    <a:lnTo>
                      <a:pt x="391" y="1124"/>
                    </a:lnTo>
                    <a:lnTo>
                      <a:pt x="391" y="1124"/>
                    </a:lnTo>
                    <a:lnTo>
                      <a:pt x="391" y="1124"/>
                    </a:lnTo>
                    <a:lnTo>
                      <a:pt x="389" y="1126"/>
                    </a:lnTo>
                    <a:lnTo>
                      <a:pt x="387" y="1127"/>
                    </a:lnTo>
                    <a:lnTo>
                      <a:pt x="387" y="1127"/>
                    </a:lnTo>
                    <a:lnTo>
                      <a:pt x="382" y="1127"/>
                    </a:lnTo>
                    <a:lnTo>
                      <a:pt x="382" y="1127"/>
                    </a:lnTo>
                    <a:lnTo>
                      <a:pt x="382" y="1127"/>
                    </a:lnTo>
                    <a:lnTo>
                      <a:pt x="380" y="1127"/>
                    </a:lnTo>
                    <a:lnTo>
                      <a:pt x="380" y="1127"/>
                    </a:lnTo>
                    <a:lnTo>
                      <a:pt x="380" y="1127"/>
                    </a:lnTo>
                    <a:lnTo>
                      <a:pt x="378" y="1127"/>
                    </a:lnTo>
                    <a:lnTo>
                      <a:pt x="378" y="1127"/>
                    </a:lnTo>
                    <a:lnTo>
                      <a:pt x="376" y="1129"/>
                    </a:lnTo>
                    <a:lnTo>
                      <a:pt x="376" y="1129"/>
                    </a:lnTo>
                    <a:lnTo>
                      <a:pt x="376" y="1129"/>
                    </a:lnTo>
                    <a:lnTo>
                      <a:pt x="375" y="1129"/>
                    </a:lnTo>
                    <a:lnTo>
                      <a:pt x="375" y="1129"/>
                    </a:lnTo>
                    <a:lnTo>
                      <a:pt x="375" y="1129"/>
                    </a:lnTo>
                    <a:lnTo>
                      <a:pt x="373" y="1129"/>
                    </a:lnTo>
                    <a:lnTo>
                      <a:pt x="373" y="1129"/>
                    </a:lnTo>
                    <a:lnTo>
                      <a:pt x="371" y="1129"/>
                    </a:lnTo>
                    <a:lnTo>
                      <a:pt x="371" y="1131"/>
                    </a:lnTo>
                    <a:lnTo>
                      <a:pt x="369" y="1131"/>
                    </a:lnTo>
                    <a:lnTo>
                      <a:pt x="369" y="1133"/>
                    </a:lnTo>
                    <a:lnTo>
                      <a:pt x="369" y="1133"/>
                    </a:lnTo>
                    <a:lnTo>
                      <a:pt x="369" y="1133"/>
                    </a:lnTo>
                    <a:lnTo>
                      <a:pt x="367" y="1135"/>
                    </a:lnTo>
                    <a:lnTo>
                      <a:pt x="364" y="1135"/>
                    </a:lnTo>
                    <a:lnTo>
                      <a:pt x="364" y="1135"/>
                    </a:lnTo>
                    <a:lnTo>
                      <a:pt x="364" y="1135"/>
                    </a:lnTo>
                    <a:lnTo>
                      <a:pt x="362" y="1135"/>
                    </a:lnTo>
                    <a:lnTo>
                      <a:pt x="360" y="1135"/>
                    </a:lnTo>
                    <a:lnTo>
                      <a:pt x="356" y="1135"/>
                    </a:lnTo>
                    <a:lnTo>
                      <a:pt x="355" y="1133"/>
                    </a:lnTo>
                    <a:lnTo>
                      <a:pt x="355" y="1133"/>
                    </a:lnTo>
                    <a:lnTo>
                      <a:pt x="353" y="1133"/>
                    </a:lnTo>
                    <a:lnTo>
                      <a:pt x="353" y="1133"/>
                    </a:lnTo>
                    <a:lnTo>
                      <a:pt x="353" y="1131"/>
                    </a:lnTo>
                    <a:lnTo>
                      <a:pt x="353" y="1131"/>
                    </a:lnTo>
                    <a:lnTo>
                      <a:pt x="353" y="1131"/>
                    </a:lnTo>
                    <a:lnTo>
                      <a:pt x="351" y="1129"/>
                    </a:lnTo>
                    <a:lnTo>
                      <a:pt x="351" y="1129"/>
                    </a:lnTo>
                    <a:lnTo>
                      <a:pt x="351" y="1127"/>
                    </a:lnTo>
                    <a:lnTo>
                      <a:pt x="351" y="1126"/>
                    </a:lnTo>
                    <a:lnTo>
                      <a:pt x="351" y="1126"/>
                    </a:lnTo>
                    <a:lnTo>
                      <a:pt x="351" y="1124"/>
                    </a:lnTo>
                    <a:lnTo>
                      <a:pt x="349" y="1124"/>
                    </a:lnTo>
                    <a:lnTo>
                      <a:pt x="349" y="1122"/>
                    </a:lnTo>
                    <a:lnTo>
                      <a:pt x="349" y="1122"/>
                    </a:lnTo>
                    <a:lnTo>
                      <a:pt x="351" y="1120"/>
                    </a:lnTo>
                    <a:lnTo>
                      <a:pt x="353" y="1120"/>
                    </a:lnTo>
                    <a:lnTo>
                      <a:pt x="353" y="1120"/>
                    </a:lnTo>
                    <a:lnTo>
                      <a:pt x="353" y="1118"/>
                    </a:lnTo>
                    <a:lnTo>
                      <a:pt x="353" y="1117"/>
                    </a:lnTo>
                    <a:lnTo>
                      <a:pt x="353" y="1117"/>
                    </a:lnTo>
                    <a:lnTo>
                      <a:pt x="353" y="1115"/>
                    </a:lnTo>
                    <a:lnTo>
                      <a:pt x="353" y="1115"/>
                    </a:lnTo>
                    <a:lnTo>
                      <a:pt x="351" y="1115"/>
                    </a:lnTo>
                    <a:lnTo>
                      <a:pt x="349" y="1113"/>
                    </a:lnTo>
                    <a:lnTo>
                      <a:pt x="347" y="1109"/>
                    </a:lnTo>
                    <a:lnTo>
                      <a:pt x="346" y="1108"/>
                    </a:lnTo>
                    <a:lnTo>
                      <a:pt x="346" y="1108"/>
                    </a:lnTo>
                    <a:lnTo>
                      <a:pt x="342" y="1108"/>
                    </a:lnTo>
                    <a:lnTo>
                      <a:pt x="342" y="1106"/>
                    </a:lnTo>
                    <a:lnTo>
                      <a:pt x="340" y="1106"/>
                    </a:lnTo>
                    <a:lnTo>
                      <a:pt x="340" y="1106"/>
                    </a:lnTo>
                    <a:lnTo>
                      <a:pt x="340" y="1106"/>
                    </a:lnTo>
                    <a:lnTo>
                      <a:pt x="338" y="1104"/>
                    </a:lnTo>
                    <a:lnTo>
                      <a:pt x="338" y="1104"/>
                    </a:lnTo>
                    <a:lnTo>
                      <a:pt x="338" y="1102"/>
                    </a:lnTo>
                    <a:lnTo>
                      <a:pt x="338" y="1102"/>
                    </a:lnTo>
                    <a:lnTo>
                      <a:pt x="338" y="1100"/>
                    </a:lnTo>
                    <a:lnTo>
                      <a:pt x="337" y="1100"/>
                    </a:lnTo>
                    <a:lnTo>
                      <a:pt x="337" y="1100"/>
                    </a:lnTo>
                    <a:lnTo>
                      <a:pt x="335" y="1099"/>
                    </a:lnTo>
                    <a:lnTo>
                      <a:pt x="333" y="1099"/>
                    </a:lnTo>
                    <a:lnTo>
                      <a:pt x="331" y="1099"/>
                    </a:lnTo>
                    <a:lnTo>
                      <a:pt x="329" y="1097"/>
                    </a:lnTo>
                    <a:lnTo>
                      <a:pt x="329" y="1097"/>
                    </a:lnTo>
                    <a:lnTo>
                      <a:pt x="328" y="1095"/>
                    </a:lnTo>
                    <a:lnTo>
                      <a:pt x="326" y="1095"/>
                    </a:lnTo>
                    <a:lnTo>
                      <a:pt x="326" y="1095"/>
                    </a:lnTo>
                    <a:lnTo>
                      <a:pt x="324" y="1095"/>
                    </a:lnTo>
                    <a:lnTo>
                      <a:pt x="324" y="1095"/>
                    </a:lnTo>
                    <a:lnTo>
                      <a:pt x="324" y="1095"/>
                    </a:lnTo>
                    <a:lnTo>
                      <a:pt x="324" y="1095"/>
                    </a:lnTo>
                    <a:lnTo>
                      <a:pt x="322" y="1095"/>
                    </a:lnTo>
                    <a:lnTo>
                      <a:pt x="322" y="1095"/>
                    </a:lnTo>
                    <a:lnTo>
                      <a:pt x="320" y="1095"/>
                    </a:lnTo>
                    <a:lnTo>
                      <a:pt x="320" y="1095"/>
                    </a:lnTo>
                    <a:lnTo>
                      <a:pt x="320" y="1095"/>
                    </a:lnTo>
                    <a:lnTo>
                      <a:pt x="320" y="1095"/>
                    </a:lnTo>
                    <a:lnTo>
                      <a:pt x="320" y="1097"/>
                    </a:lnTo>
                    <a:lnTo>
                      <a:pt x="320" y="1097"/>
                    </a:lnTo>
                    <a:lnTo>
                      <a:pt x="320" y="1097"/>
                    </a:lnTo>
                    <a:lnTo>
                      <a:pt x="318" y="1097"/>
                    </a:lnTo>
                    <a:lnTo>
                      <a:pt x="318" y="1097"/>
                    </a:lnTo>
                    <a:lnTo>
                      <a:pt x="318" y="1097"/>
                    </a:lnTo>
                    <a:lnTo>
                      <a:pt x="317" y="1097"/>
                    </a:lnTo>
                    <a:lnTo>
                      <a:pt x="317" y="1099"/>
                    </a:lnTo>
                    <a:lnTo>
                      <a:pt x="315" y="1099"/>
                    </a:lnTo>
                    <a:lnTo>
                      <a:pt x="315" y="1099"/>
                    </a:lnTo>
                    <a:lnTo>
                      <a:pt x="315" y="1099"/>
                    </a:lnTo>
                    <a:lnTo>
                      <a:pt x="315" y="1099"/>
                    </a:lnTo>
                    <a:lnTo>
                      <a:pt x="313" y="1099"/>
                    </a:lnTo>
                    <a:lnTo>
                      <a:pt x="313" y="1099"/>
                    </a:lnTo>
                    <a:lnTo>
                      <a:pt x="313" y="1099"/>
                    </a:lnTo>
                    <a:lnTo>
                      <a:pt x="313" y="1099"/>
                    </a:lnTo>
                    <a:lnTo>
                      <a:pt x="313" y="1097"/>
                    </a:lnTo>
                    <a:lnTo>
                      <a:pt x="313" y="1097"/>
                    </a:lnTo>
                    <a:lnTo>
                      <a:pt x="315" y="1097"/>
                    </a:lnTo>
                    <a:lnTo>
                      <a:pt x="315" y="1097"/>
                    </a:lnTo>
                    <a:lnTo>
                      <a:pt x="315" y="1097"/>
                    </a:lnTo>
                    <a:lnTo>
                      <a:pt x="315" y="1097"/>
                    </a:lnTo>
                    <a:lnTo>
                      <a:pt x="315" y="1095"/>
                    </a:lnTo>
                    <a:lnTo>
                      <a:pt x="317" y="1095"/>
                    </a:lnTo>
                    <a:lnTo>
                      <a:pt x="317" y="1095"/>
                    </a:lnTo>
                    <a:lnTo>
                      <a:pt x="317" y="1095"/>
                    </a:lnTo>
                    <a:lnTo>
                      <a:pt x="318" y="1095"/>
                    </a:lnTo>
                    <a:lnTo>
                      <a:pt x="318" y="1093"/>
                    </a:lnTo>
                    <a:lnTo>
                      <a:pt x="318" y="1093"/>
                    </a:lnTo>
                    <a:lnTo>
                      <a:pt x="320" y="1093"/>
                    </a:lnTo>
                    <a:lnTo>
                      <a:pt x="320" y="1091"/>
                    </a:lnTo>
                    <a:lnTo>
                      <a:pt x="324" y="1091"/>
                    </a:lnTo>
                    <a:lnTo>
                      <a:pt x="326" y="1089"/>
                    </a:lnTo>
                    <a:lnTo>
                      <a:pt x="328" y="1089"/>
                    </a:lnTo>
                    <a:lnTo>
                      <a:pt x="329" y="1088"/>
                    </a:lnTo>
                    <a:lnTo>
                      <a:pt x="333" y="1086"/>
                    </a:lnTo>
                    <a:lnTo>
                      <a:pt x="333" y="1086"/>
                    </a:lnTo>
                    <a:lnTo>
                      <a:pt x="335" y="1086"/>
                    </a:lnTo>
                    <a:lnTo>
                      <a:pt x="335" y="1086"/>
                    </a:lnTo>
                    <a:lnTo>
                      <a:pt x="337" y="1084"/>
                    </a:lnTo>
                    <a:lnTo>
                      <a:pt x="337" y="1084"/>
                    </a:lnTo>
                    <a:lnTo>
                      <a:pt x="338" y="1082"/>
                    </a:lnTo>
                    <a:lnTo>
                      <a:pt x="338" y="1082"/>
                    </a:lnTo>
                    <a:lnTo>
                      <a:pt x="340" y="1080"/>
                    </a:lnTo>
                    <a:lnTo>
                      <a:pt x="342" y="1079"/>
                    </a:lnTo>
                    <a:lnTo>
                      <a:pt x="342" y="1077"/>
                    </a:lnTo>
                    <a:lnTo>
                      <a:pt x="342" y="1077"/>
                    </a:lnTo>
                    <a:lnTo>
                      <a:pt x="344" y="1075"/>
                    </a:lnTo>
                    <a:lnTo>
                      <a:pt x="344" y="1075"/>
                    </a:lnTo>
                    <a:lnTo>
                      <a:pt x="344" y="1075"/>
                    </a:lnTo>
                    <a:lnTo>
                      <a:pt x="344" y="1073"/>
                    </a:lnTo>
                    <a:lnTo>
                      <a:pt x="344" y="1073"/>
                    </a:lnTo>
                    <a:lnTo>
                      <a:pt x="344" y="1073"/>
                    </a:lnTo>
                    <a:lnTo>
                      <a:pt x="344" y="1071"/>
                    </a:lnTo>
                    <a:lnTo>
                      <a:pt x="344" y="1070"/>
                    </a:lnTo>
                    <a:lnTo>
                      <a:pt x="346" y="1070"/>
                    </a:lnTo>
                    <a:lnTo>
                      <a:pt x="347" y="1068"/>
                    </a:lnTo>
                    <a:lnTo>
                      <a:pt x="349" y="1068"/>
                    </a:lnTo>
                    <a:lnTo>
                      <a:pt x="351" y="1068"/>
                    </a:lnTo>
                    <a:lnTo>
                      <a:pt x="353" y="1070"/>
                    </a:lnTo>
                    <a:lnTo>
                      <a:pt x="353" y="1070"/>
                    </a:lnTo>
                    <a:lnTo>
                      <a:pt x="355" y="1071"/>
                    </a:lnTo>
                    <a:lnTo>
                      <a:pt x="355" y="1073"/>
                    </a:lnTo>
                    <a:lnTo>
                      <a:pt x="355" y="1073"/>
                    </a:lnTo>
                    <a:lnTo>
                      <a:pt x="356" y="1075"/>
                    </a:lnTo>
                    <a:lnTo>
                      <a:pt x="356" y="1075"/>
                    </a:lnTo>
                    <a:lnTo>
                      <a:pt x="356" y="1075"/>
                    </a:lnTo>
                    <a:lnTo>
                      <a:pt x="358" y="1075"/>
                    </a:lnTo>
                    <a:lnTo>
                      <a:pt x="358" y="1075"/>
                    </a:lnTo>
                    <a:lnTo>
                      <a:pt x="358" y="1077"/>
                    </a:lnTo>
                    <a:lnTo>
                      <a:pt x="358" y="1077"/>
                    </a:lnTo>
                    <a:lnTo>
                      <a:pt x="358" y="1077"/>
                    </a:lnTo>
                    <a:lnTo>
                      <a:pt x="358" y="1077"/>
                    </a:lnTo>
                    <a:lnTo>
                      <a:pt x="360" y="1077"/>
                    </a:lnTo>
                    <a:lnTo>
                      <a:pt x="360" y="1077"/>
                    </a:lnTo>
                    <a:lnTo>
                      <a:pt x="360" y="1077"/>
                    </a:lnTo>
                    <a:lnTo>
                      <a:pt x="362" y="1075"/>
                    </a:lnTo>
                    <a:lnTo>
                      <a:pt x="362" y="1075"/>
                    </a:lnTo>
                    <a:lnTo>
                      <a:pt x="362" y="1073"/>
                    </a:lnTo>
                    <a:lnTo>
                      <a:pt x="362" y="1073"/>
                    </a:lnTo>
                    <a:lnTo>
                      <a:pt x="362" y="1073"/>
                    </a:lnTo>
                    <a:lnTo>
                      <a:pt x="362" y="1071"/>
                    </a:lnTo>
                    <a:lnTo>
                      <a:pt x="362" y="1071"/>
                    </a:lnTo>
                    <a:lnTo>
                      <a:pt x="362" y="1071"/>
                    </a:lnTo>
                    <a:lnTo>
                      <a:pt x="360" y="1070"/>
                    </a:lnTo>
                    <a:lnTo>
                      <a:pt x="360" y="1068"/>
                    </a:lnTo>
                    <a:lnTo>
                      <a:pt x="360" y="1066"/>
                    </a:lnTo>
                    <a:lnTo>
                      <a:pt x="360" y="1064"/>
                    </a:lnTo>
                    <a:lnTo>
                      <a:pt x="360" y="1062"/>
                    </a:lnTo>
                    <a:lnTo>
                      <a:pt x="360" y="1061"/>
                    </a:lnTo>
                    <a:lnTo>
                      <a:pt x="360" y="1061"/>
                    </a:lnTo>
                    <a:lnTo>
                      <a:pt x="362" y="1061"/>
                    </a:lnTo>
                    <a:lnTo>
                      <a:pt x="362" y="1059"/>
                    </a:lnTo>
                    <a:lnTo>
                      <a:pt x="362" y="1059"/>
                    </a:lnTo>
                    <a:lnTo>
                      <a:pt x="362" y="1059"/>
                    </a:lnTo>
                    <a:lnTo>
                      <a:pt x="362" y="1059"/>
                    </a:lnTo>
                    <a:lnTo>
                      <a:pt x="362" y="1057"/>
                    </a:lnTo>
                    <a:lnTo>
                      <a:pt x="362" y="1057"/>
                    </a:lnTo>
                    <a:lnTo>
                      <a:pt x="362" y="1055"/>
                    </a:lnTo>
                    <a:lnTo>
                      <a:pt x="360" y="1053"/>
                    </a:lnTo>
                    <a:lnTo>
                      <a:pt x="358" y="1051"/>
                    </a:lnTo>
                    <a:lnTo>
                      <a:pt x="358" y="1051"/>
                    </a:lnTo>
                    <a:lnTo>
                      <a:pt x="358" y="1051"/>
                    </a:lnTo>
                    <a:lnTo>
                      <a:pt x="356" y="1050"/>
                    </a:lnTo>
                    <a:lnTo>
                      <a:pt x="356" y="1050"/>
                    </a:lnTo>
                    <a:lnTo>
                      <a:pt x="356" y="1050"/>
                    </a:lnTo>
                    <a:lnTo>
                      <a:pt x="355" y="1050"/>
                    </a:lnTo>
                    <a:lnTo>
                      <a:pt x="353" y="1050"/>
                    </a:lnTo>
                    <a:lnTo>
                      <a:pt x="353" y="1050"/>
                    </a:lnTo>
                    <a:lnTo>
                      <a:pt x="351" y="1050"/>
                    </a:lnTo>
                    <a:lnTo>
                      <a:pt x="351" y="1050"/>
                    </a:lnTo>
                    <a:lnTo>
                      <a:pt x="349" y="1050"/>
                    </a:lnTo>
                    <a:lnTo>
                      <a:pt x="349" y="1050"/>
                    </a:lnTo>
                    <a:lnTo>
                      <a:pt x="347" y="1050"/>
                    </a:lnTo>
                    <a:lnTo>
                      <a:pt x="347" y="1050"/>
                    </a:lnTo>
                    <a:lnTo>
                      <a:pt x="346" y="1050"/>
                    </a:lnTo>
                    <a:lnTo>
                      <a:pt x="346" y="1050"/>
                    </a:lnTo>
                    <a:lnTo>
                      <a:pt x="344" y="1050"/>
                    </a:lnTo>
                    <a:lnTo>
                      <a:pt x="344" y="1048"/>
                    </a:lnTo>
                    <a:lnTo>
                      <a:pt x="344" y="1048"/>
                    </a:lnTo>
                    <a:lnTo>
                      <a:pt x="344" y="1048"/>
                    </a:lnTo>
                    <a:lnTo>
                      <a:pt x="342" y="1048"/>
                    </a:lnTo>
                    <a:lnTo>
                      <a:pt x="342" y="1046"/>
                    </a:lnTo>
                    <a:lnTo>
                      <a:pt x="340" y="1046"/>
                    </a:lnTo>
                    <a:lnTo>
                      <a:pt x="340" y="1044"/>
                    </a:lnTo>
                    <a:lnTo>
                      <a:pt x="340" y="1042"/>
                    </a:lnTo>
                    <a:lnTo>
                      <a:pt x="340" y="1042"/>
                    </a:lnTo>
                    <a:lnTo>
                      <a:pt x="340" y="1042"/>
                    </a:lnTo>
                    <a:lnTo>
                      <a:pt x="338" y="1042"/>
                    </a:lnTo>
                    <a:lnTo>
                      <a:pt x="338" y="1042"/>
                    </a:lnTo>
                    <a:lnTo>
                      <a:pt x="338" y="1042"/>
                    </a:lnTo>
                    <a:lnTo>
                      <a:pt x="338" y="1041"/>
                    </a:lnTo>
                    <a:lnTo>
                      <a:pt x="338" y="1041"/>
                    </a:lnTo>
                    <a:lnTo>
                      <a:pt x="338" y="1041"/>
                    </a:lnTo>
                    <a:lnTo>
                      <a:pt x="338" y="1041"/>
                    </a:lnTo>
                    <a:lnTo>
                      <a:pt x="338" y="1039"/>
                    </a:lnTo>
                    <a:lnTo>
                      <a:pt x="338" y="1039"/>
                    </a:lnTo>
                    <a:lnTo>
                      <a:pt x="338" y="1037"/>
                    </a:lnTo>
                    <a:lnTo>
                      <a:pt x="338" y="1037"/>
                    </a:lnTo>
                    <a:lnTo>
                      <a:pt x="338" y="1035"/>
                    </a:lnTo>
                    <a:lnTo>
                      <a:pt x="338" y="1035"/>
                    </a:lnTo>
                    <a:lnTo>
                      <a:pt x="340" y="1033"/>
                    </a:lnTo>
                    <a:lnTo>
                      <a:pt x="340" y="1032"/>
                    </a:lnTo>
                    <a:lnTo>
                      <a:pt x="342" y="1030"/>
                    </a:lnTo>
                    <a:lnTo>
                      <a:pt x="342" y="1030"/>
                    </a:lnTo>
                    <a:lnTo>
                      <a:pt x="342" y="1030"/>
                    </a:lnTo>
                    <a:lnTo>
                      <a:pt x="342" y="1030"/>
                    </a:lnTo>
                    <a:lnTo>
                      <a:pt x="342" y="1028"/>
                    </a:lnTo>
                    <a:lnTo>
                      <a:pt x="342" y="1028"/>
                    </a:lnTo>
                    <a:lnTo>
                      <a:pt x="342" y="1028"/>
                    </a:lnTo>
                    <a:lnTo>
                      <a:pt x="342" y="1028"/>
                    </a:lnTo>
                    <a:lnTo>
                      <a:pt x="344" y="1026"/>
                    </a:lnTo>
                    <a:lnTo>
                      <a:pt x="344" y="1026"/>
                    </a:lnTo>
                    <a:lnTo>
                      <a:pt x="344" y="1026"/>
                    </a:lnTo>
                    <a:lnTo>
                      <a:pt x="346" y="1026"/>
                    </a:lnTo>
                    <a:lnTo>
                      <a:pt x="347" y="1026"/>
                    </a:lnTo>
                    <a:lnTo>
                      <a:pt x="349" y="1026"/>
                    </a:lnTo>
                    <a:lnTo>
                      <a:pt x="349" y="1026"/>
                    </a:lnTo>
                    <a:lnTo>
                      <a:pt x="351" y="1026"/>
                    </a:lnTo>
                    <a:lnTo>
                      <a:pt x="353" y="1028"/>
                    </a:lnTo>
                    <a:lnTo>
                      <a:pt x="355" y="1028"/>
                    </a:lnTo>
                    <a:lnTo>
                      <a:pt x="356" y="1028"/>
                    </a:lnTo>
                    <a:lnTo>
                      <a:pt x="358" y="1028"/>
                    </a:lnTo>
                    <a:lnTo>
                      <a:pt x="360" y="1028"/>
                    </a:lnTo>
                    <a:lnTo>
                      <a:pt x="362" y="1028"/>
                    </a:lnTo>
                    <a:lnTo>
                      <a:pt x="362" y="1030"/>
                    </a:lnTo>
                    <a:lnTo>
                      <a:pt x="364" y="1030"/>
                    </a:lnTo>
                    <a:lnTo>
                      <a:pt x="364" y="1030"/>
                    </a:lnTo>
                    <a:lnTo>
                      <a:pt x="367" y="1028"/>
                    </a:lnTo>
                    <a:lnTo>
                      <a:pt x="367" y="1028"/>
                    </a:lnTo>
                    <a:lnTo>
                      <a:pt x="369" y="1026"/>
                    </a:lnTo>
                    <a:lnTo>
                      <a:pt x="371" y="1024"/>
                    </a:lnTo>
                    <a:lnTo>
                      <a:pt x="373" y="1024"/>
                    </a:lnTo>
                    <a:lnTo>
                      <a:pt x="375" y="1023"/>
                    </a:lnTo>
                    <a:lnTo>
                      <a:pt x="375" y="1021"/>
                    </a:lnTo>
                    <a:lnTo>
                      <a:pt x="376" y="1019"/>
                    </a:lnTo>
                    <a:lnTo>
                      <a:pt x="378" y="1019"/>
                    </a:lnTo>
                    <a:lnTo>
                      <a:pt x="380" y="1017"/>
                    </a:lnTo>
                    <a:lnTo>
                      <a:pt x="382" y="1015"/>
                    </a:lnTo>
                    <a:lnTo>
                      <a:pt x="382" y="1013"/>
                    </a:lnTo>
                    <a:lnTo>
                      <a:pt x="382" y="1013"/>
                    </a:lnTo>
                    <a:lnTo>
                      <a:pt x="382" y="1012"/>
                    </a:lnTo>
                    <a:lnTo>
                      <a:pt x="382" y="1012"/>
                    </a:lnTo>
                    <a:lnTo>
                      <a:pt x="382" y="1010"/>
                    </a:lnTo>
                    <a:lnTo>
                      <a:pt x="380" y="1010"/>
                    </a:lnTo>
                    <a:lnTo>
                      <a:pt x="380" y="1010"/>
                    </a:lnTo>
                    <a:lnTo>
                      <a:pt x="378" y="1012"/>
                    </a:lnTo>
                    <a:lnTo>
                      <a:pt x="378" y="1012"/>
                    </a:lnTo>
                    <a:lnTo>
                      <a:pt x="376" y="1012"/>
                    </a:lnTo>
                    <a:lnTo>
                      <a:pt x="376" y="1012"/>
                    </a:lnTo>
                    <a:lnTo>
                      <a:pt x="375" y="1012"/>
                    </a:lnTo>
                    <a:lnTo>
                      <a:pt x="375" y="1012"/>
                    </a:lnTo>
                    <a:lnTo>
                      <a:pt x="375" y="1012"/>
                    </a:lnTo>
                    <a:lnTo>
                      <a:pt x="373" y="1010"/>
                    </a:lnTo>
                    <a:lnTo>
                      <a:pt x="373" y="1010"/>
                    </a:lnTo>
                    <a:lnTo>
                      <a:pt x="373" y="1008"/>
                    </a:lnTo>
                    <a:lnTo>
                      <a:pt x="373" y="1006"/>
                    </a:lnTo>
                    <a:lnTo>
                      <a:pt x="373" y="1006"/>
                    </a:lnTo>
                    <a:lnTo>
                      <a:pt x="373" y="1004"/>
                    </a:lnTo>
                    <a:lnTo>
                      <a:pt x="373" y="1004"/>
                    </a:lnTo>
                    <a:lnTo>
                      <a:pt x="373" y="1003"/>
                    </a:lnTo>
                    <a:lnTo>
                      <a:pt x="371" y="1003"/>
                    </a:lnTo>
                    <a:lnTo>
                      <a:pt x="371" y="1003"/>
                    </a:lnTo>
                    <a:lnTo>
                      <a:pt x="371" y="1001"/>
                    </a:lnTo>
                    <a:lnTo>
                      <a:pt x="369" y="1001"/>
                    </a:lnTo>
                    <a:lnTo>
                      <a:pt x="369" y="999"/>
                    </a:lnTo>
                    <a:lnTo>
                      <a:pt x="369" y="999"/>
                    </a:lnTo>
                    <a:lnTo>
                      <a:pt x="369" y="999"/>
                    </a:lnTo>
                    <a:lnTo>
                      <a:pt x="367" y="997"/>
                    </a:lnTo>
                    <a:lnTo>
                      <a:pt x="367" y="997"/>
                    </a:lnTo>
                    <a:lnTo>
                      <a:pt x="367" y="997"/>
                    </a:lnTo>
                    <a:lnTo>
                      <a:pt x="367" y="995"/>
                    </a:lnTo>
                    <a:lnTo>
                      <a:pt x="367" y="995"/>
                    </a:lnTo>
                    <a:lnTo>
                      <a:pt x="367" y="994"/>
                    </a:lnTo>
                    <a:lnTo>
                      <a:pt x="367" y="994"/>
                    </a:lnTo>
                    <a:lnTo>
                      <a:pt x="367" y="992"/>
                    </a:lnTo>
                    <a:lnTo>
                      <a:pt x="366" y="990"/>
                    </a:lnTo>
                    <a:lnTo>
                      <a:pt x="366" y="988"/>
                    </a:lnTo>
                    <a:lnTo>
                      <a:pt x="366" y="986"/>
                    </a:lnTo>
                    <a:lnTo>
                      <a:pt x="366" y="985"/>
                    </a:lnTo>
                    <a:lnTo>
                      <a:pt x="364" y="985"/>
                    </a:lnTo>
                    <a:lnTo>
                      <a:pt x="364" y="983"/>
                    </a:lnTo>
                    <a:lnTo>
                      <a:pt x="364" y="983"/>
                    </a:lnTo>
                    <a:lnTo>
                      <a:pt x="364" y="981"/>
                    </a:lnTo>
                    <a:lnTo>
                      <a:pt x="364" y="981"/>
                    </a:lnTo>
                    <a:lnTo>
                      <a:pt x="366" y="979"/>
                    </a:lnTo>
                    <a:lnTo>
                      <a:pt x="367" y="981"/>
                    </a:lnTo>
                    <a:lnTo>
                      <a:pt x="369" y="981"/>
                    </a:lnTo>
                    <a:lnTo>
                      <a:pt x="369" y="981"/>
                    </a:lnTo>
                    <a:lnTo>
                      <a:pt x="371" y="981"/>
                    </a:lnTo>
                    <a:lnTo>
                      <a:pt x="373" y="979"/>
                    </a:lnTo>
                    <a:lnTo>
                      <a:pt x="375" y="979"/>
                    </a:lnTo>
                    <a:lnTo>
                      <a:pt x="378" y="977"/>
                    </a:lnTo>
                    <a:lnTo>
                      <a:pt x="378" y="977"/>
                    </a:lnTo>
                    <a:lnTo>
                      <a:pt x="380" y="977"/>
                    </a:lnTo>
                    <a:lnTo>
                      <a:pt x="382" y="977"/>
                    </a:lnTo>
                    <a:lnTo>
                      <a:pt x="382" y="977"/>
                    </a:lnTo>
                    <a:lnTo>
                      <a:pt x="384" y="976"/>
                    </a:lnTo>
                    <a:lnTo>
                      <a:pt x="384" y="976"/>
                    </a:lnTo>
                    <a:lnTo>
                      <a:pt x="385" y="976"/>
                    </a:lnTo>
                    <a:lnTo>
                      <a:pt x="385" y="974"/>
                    </a:lnTo>
                    <a:lnTo>
                      <a:pt x="387" y="974"/>
                    </a:lnTo>
                    <a:lnTo>
                      <a:pt x="387" y="970"/>
                    </a:lnTo>
                    <a:lnTo>
                      <a:pt x="387" y="968"/>
                    </a:lnTo>
                    <a:lnTo>
                      <a:pt x="385" y="966"/>
                    </a:lnTo>
                    <a:lnTo>
                      <a:pt x="385" y="965"/>
                    </a:lnTo>
                    <a:lnTo>
                      <a:pt x="385" y="963"/>
                    </a:lnTo>
                    <a:lnTo>
                      <a:pt x="384" y="963"/>
                    </a:lnTo>
                    <a:lnTo>
                      <a:pt x="384" y="961"/>
                    </a:lnTo>
                    <a:lnTo>
                      <a:pt x="382" y="959"/>
                    </a:lnTo>
                    <a:lnTo>
                      <a:pt x="382" y="959"/>
                    </a:lnTo>
                    <a:lnTo>
                      <a:pt x="380" y="957"/>
                    </a:lnTo>
                    <a:lnTo>
                      <a:pt x="380" y="957"/>
                    </a:lnTo>
                    <a:lnTo>
                      <a:pt x="378" y="956"/>
                    </a:lnTo>
                    <a:lnTo>
                      <a:pt x="378" y="956"/>
                    </a:lnTo>
                    <a:lnTo>
                      <a:pt x="378" y="956"/>
                    </a:lnTo>
                    <a:lnTo>
                      <a:pt x="378" y="956"/>
                    </a:lnTo>
                    <a:lnTo>
                      <a:pt x="378" y="954"/>
                    </a:lnTo>
                    <a:lnTo>
                      <a:pt x="378" y="954"/>
                    </a:lnTo>
                    <a:lnTo>
                      <a:pt x="378" y="954"/>
                    </a:lnTo>
                    <a:lnTo>
                      <a:pt x="380" y="952"/>
                    </a:lnTo>
                    <a:lnTo>
                      <a:pt x="382" y="952"/>
                    </a:lnTo>
                    <a:lnTo>
                      <a:pt x="384" y="952"/>
                    </a:lnTo>
                    <a:lnTo>
                      <a:pt x="387" y="952"/>
                    </a:lnTo>
                    <a:lnTo>
                      <a:pt x="389" y="952"/>
                    </a:lnTo>
                    <a:lnTo>
                      <a:pt x="391" y="954"/>
                    </a:lnTo>
                    <a:lnTo>
                      <a:pt x="393" y="956"/>
                    </a:lnTo>
                    <a:lnTo>
                      <a:pt x="396" y="957"/>
                    </a:lnTo>
                    <a:lnTo>
                      <a:pt x="396" y="957"/>
                    </a:lnTo>
                    <a:lnTo>
                      <a:pt x="396" y="957"/>
                    </a:lnTo>
                    <a:lnTo>
                      <a:pt x="398" y="959"/>
                    </a:lnTo>
                    <a:lnTo>
                      <a:pt x="398" y="959"/>
                    </a:lnTo>
                    <a:lnTo>
                      <a:pt x="398" y="959"/>
                    </a:lnTo>
                    <a:lnTo>
                      <a:pt x="398" y="959"/>
                    </a:lnTo>
                    <a:lnTo>
                      <a:pt x="398" y="959"/>
                    </a:lnTo>
                    <a:lnTo>
                      <a:pt x="400" y="961"/>
                    </a:lnTo>
                    <a:lnTo>
                      <a:pt x="400" y="961"/>
                    </a:lnTo>
                    <a:lnTo>
                      <a:pt x="400" y="961"/>
                    </a:lnTo>
                    <a:lnTo>
                      <a:pt x="400" y="961"/>
                    </a:lnTo>
                    <a:lnTo>
                      <a:pt x="400" y="961"/>
                    </a:lnTo>
                    <a:lnTo>
                      <a:pt x="400" y="961"/>
                    </a:lnTo>
                    <a:lnTo>
                      <a:pt x="402" y="961"/>
                    </a:lnTo>
                    <a:lnTo>
                      <a:pt x="402" y="961"/>
                    </a:lnTo>
                    <a:lnTo>
                      <a:pt x="402" y="961"/>
                    </a:lnTo>
                    <a:lnTo>
                      <a:pt x="403" y="961"/>
                    </a:lnTo>
                    <a:lnTo>
                      <a:pt x="403" y="959"/>
                    </a:lnTo>
                    <a:lnTo>
                      <a:pt x="403" y="959"/>
                    </a:lnTo>
                    <a:lnTo>
                      <a:pt x="403" y="959"/>
                    </a:lnTo>
                    <a:lnTo>
                      <a:pt x="405" y="957"/>
                    </a:lnTo>
                    <a:lnTo>
                      <a:pt x="405" y="957"/>
                    </a:lnTo>
                    <a:lnTo>
                      <a:pt x="405" y="957"/>
                    </a:lnTo>
                    <a:lnTo>
                      <a:pt x="407" y="956"/>
                    </a:lnTo>
                    <a:lnTo>
                      <a:pt x="409" y="956"/>
                    </a:lnTo>
                    <a:lnTo>
                      <a:pt x="409" y="956"/>
                    </a:lnTo>
                    <a:lnTo>
                      <a:pt x="409" y="956"/>
                    </a:lnTo>
                    <a:lnTo>
                      <a:pt x="409" y="954"/>
                    </a:lnTo>
                    <a:lnTo>
                      <a:pt x="411" y="952"/>
                    </a:lnTo>
                    <a:lnTo>
                      <a:pt x="411" y="952"/>
                    </a:lnTo>
                    <a:lnTo>
                      <a:pt x="411" y="952"/>
                    </a:lnTo>
                    <a:lnTo>
                      <a:pt x="413" y="950"/>
                    </a:lnTo>
                    <a:lnTo>
                      <a:pt x="413" y="948"/>
                    </a:lnTo>
                    <a:lnTo>
                      <a:pt x="414" y="947"/>
                    </a:lnTo>
                    <a:lnTo>
                      <a:pt x="414" y="945"/>
                    </a:lnTo>
                    <a:lnTo>
                      <a:pt x="414" y="943"/>
                    </a:lnTo>
                    <a:lnTo>
                      <a:pt x="414" y="941"/>
                    </a:lnTo>
                    <a:lnTo>
                      <a:pt x="414" y="941"/>
                    </a:lnTo>
                    <a:lnTo>
                      <a:pt x="414" y="939"/>
                    </a:lnTo>
                    <a:lnTo>
                      <a:pt x="414" y="939"/>
                    </a:lnTo>
                    <a:lnTo>
                      <a:pt x="414" y="939"/>
                    </a:lnTo>
                    <a:lnTo>
                      <a:pt x="413" y="938"/>
                    </a:lnTo>
                    <a:lnTo>
                      <a:pt x="413" y="938"/>
                    </a:lnTo>
                    <a:lnTo>
                      <a:pt x="413" y="936"/>
                    </a:lnTo>
                    <a:lnTo>
                      <a:pt x="411" y="934"/>
                    </a:lnTo>
                    <a:lnTo>
                      <a:pt x="409" y="932"/>
                    </a:lnTo>
                    <a:lnTo>
                      <a:pt x="409" y="932"/>
                    </a:lnTo>
                    <a:lnTo>
                      <a:pt x="409" y="930"/>
                    </a:lnTo>
                    <a:lnTo>
                      <a:pt x="407" y="930"/>
                    </a:lnTo>
                    <a:lnTo>
                      <a:pt x="405" y="930"/>
                    </a:lnTo>
                    <a:lnTo>
                      <a:pt x="403" y="930"/>
                    </a:lnTo>
                    <a:lnTo>
                      <a:pt x="403" y="930"/>
                    </a:lnTo>
                    <a:lnTo>
                      <a:pt x="402" y="930"/>
                    </a:lnTo>
                    <a:lnTo>
                      <a:pt x="400" y="930"/>
                    </a:lnTo>
                    <a:lnTo>
                      <a:pt x="400" y="930"/>
                    </a:lnTo>
                    <a:lnTo>
                      <a:pt x="398" y="930"/>
                    </a:lnTo>
                    <a:lnTo>
                      <a:pt x="396" y="932"/>
                    </a:lnTo>
                    <a:lnTo>
                      <a:pt x="394" y="932"/>
                    </a:lnTo>
                    <a:lnTo>
                      <a:pt x="394" y="932"/>
                    </a:lnTo>
                    <a:lnTo>
                      <a:pt x="393" y="932"/>
                    </a:lnTo>
                    <a:lnTo>
                      <a:pt x="391" y="934"/>
                    </a:lnTo>
                    <a:lnTo>
                      <a:pt x="391" y="934"/>
                    </a:lnTo>
                    <a:lnTo>
                      <a:pt x="389" y="936"/>
                    </a:lnTo>
                    <a:lnTo>
                      <a:pt x="387" y="936"/>
                    </a:lnTo>
                    <a:lnTo>
                      <a:pt x="387" y="938"/>
                    </a:lnTo>
                    <a:lnTo>
                      <a:pt x="385" y="938"/>
                    </a:lnTo>
                    <a:lnTo>
                      <a:pt x="384" y="938"/>
                    </a:lnTo>
                    <a:lnTo>
                      <a:pt x="384" y="939"/>
                    </a:lnTo>
                    <a:lnTo>
                      <a:pt x="382" y="939"/>
                    </a:lnTo>
                    <a:lnTo>
                      <a:pt x="382" y="939"/>
                    </a:lnTo>
                    <a:lnTo>
                      <a:pt x="382" y="939"/>
                    </a:lnTo>
                    <a:lnTo>
                      <a:pt x="380" y="939"/>
                    </a:lnTo>
                    <a:lnTo>
                      <a:pt x="380" y="939"/>
                    </a:lnTo>
                    <a:lnTo>
                      <a:pt x="380" y="939"/>
                    </a:lnTo>
                    <a:lnTo>
                      <a:pt x="380" y="939"/>
                    </a:lnTo>
                    <a:lnTo>
                      <a:pt x="378" y="938"/>
                    </a:lnTo>
                    <a:lnTo>
                      <a:pt x="378" y="938"/>
                    </a:lnTo>
                    <a:lnTo>
                      <a:pt x="378" y="938"/>
                    </a:lnTo>
                    <a:lnTo>
                      <a:pt x="378" y="936"/>
                    </a:lnTo>
                    <a:lnTo>
                      <a:pt x="378" y="936"/>
                    </a:lnTo>
                    <a:lnTo>
                      <a:pt x="378" y="934"/>
                    </a:lnTo>
                    <a:lnTo>
                      <a:pt x="378" y="934"/>
                    </a:lnTo>
                    <a:lnTo>
                      <a:pt x="378" y="934"/>
                    </a:lnTo>
                    <a:lnTo>
                      <a:pt x="378" y="934"/>
                    </a:lnTo>
                    <a:lnTo>
                      <a:pt x="378" y="934"/>
                    </a:lnTo>
                    <a:lnTo>
                      <a:pt x="378" y="934"/>
                    </a:lnTo>
                    <a:lnTo>
                      <a:pt x="378" y="932"/>
                    </a:lnTo>
                    <a:lnTo>
                      <a:pt x="378" y="932"/>
                    </a:lnTo>
                    <a:lnTo>
                      <a:pt x="378" y="932"/>
                    </a:lnTo>
                    <a:lnTo>
                      <a:pt x="378" y="932"/>
                    </a:lnTo>
                    <a:lnTo>
                      <a:pt x="380" y="932"/>
                    </a:lnTo>
                    <a:lnTo>
                      <a:pt x="380" y="932"/>
                    </a:lnTo>
                    <a:lnTo>
                      <a:pt x="380" y="932"/>
                    </a:lnTo>
                    <a:lnTo>
                      <a:pt x="382" y="930"/>
                    </a:lnTo>
                    <a:lnTo>
                      <a:pt x="385" y="928"/>
                    </a:lnTo>
                    <a:lnTo>
                      <a:pt x="385" y="927"/>
                    </a:lnTo>
                    <a:lnTo>
                      <a:pt x="387" y="925"/>
                    </a:lnTo>
                    <a:lnTo>
                      <a:pt x="389" y="923"/>
                    </a:lnTo>
                    <a:lnTo>
                      <a:pt x="389" y="923"/>
                    </a:lnTo>
                    <a:lnTo>
                      <a:pt x="389" y="921"/>
                    </a:lnTo>
                    <a:lnTo>
                      <a:pt x="389" y="919"/>
                    </a:lnTo>
                    <a:lnTo>
                      <a:pt x="389" y="918"/>
                    </a:lnTo>
                    <a:lnTo>
                      <a:pt x="387" y="918"/>
                    </a:lnTo>
                    <a:lnTo>
                      <a:pt x="385" y="916"/>
                    </a:lnTo>
                    <a:lnTo>
                      <a:pt x="384" y="914"/>
                    </a:lnTo>
                    <a:lnTo>
                      <a:pt x="384" y="914"/>
                    </a:lnTo>
                    <a:lnTo>
                      <a:pt x="382" y="912"/>
                    </a:lnTo>
                    <a:lnTo>
                      <a:pt x="380" y="912"/>
                    </a:lnTo>
                    <a:lnTo>
                      <a:pt x="378" y="910"/>
                    </a:lnTo>
                    <a:lnTo>
                      <a:pt x="378" y="910"/>
                    </a:lnTo>
                    <a:lnTo>
                      <a:pt x="376" y="909"/>
                    </a:lnTo>
                    <a:lnTo>
                      <a:pt x="376" y="909"/>
                    </a:lnTo>
                    <a:lnTo>
                      <a:pt x="376" y="907"/>
                    </a:lnTo>
                    <a:lnTo>
                      <a:pt x="375" y="907"/>
                    </a:lnTo>
                    <a:lnTo>
                      <a:pt x="375" y="905"/>
                    </a:lnTo>
                    <a:lnTo>
                      <a:pt x="375" y="905"/>
                    </a:lnTo>
                    <a:lnTo>
                      <a:pt x="375" y="905"/>
                    </a:lnTo>
                    <a:lnTo>
                      <a:pt x="375" y="905"/>
                    </a:lnTo>
                    <a:lnTo>
                      <a:pt x="375" y="903"/>
                    </a:lnTo>
                    <a:lnTo>
                      <a:pt x="375" y="903"/>
                    </a:lnTo>
                    <a:lnTo>
                      <a:pt x="373" y="903"/>
                    </a:lnTo>
                    <a:lnTo>
                      <a:pt x="373" y="903"/>
                    </a:lnTo>
                    <a:lnTo>
                      <a:pt x="373" y="903"/>
                    </a:lnTo>
                    <a:lnTo>
                      <a:pt x="373" y="903"/>
                    </a:lnTo>
                    <a:lnTo>
                      <a:pt x="373" y="903"/>
                    </a:lnTo>
                    <a:lnTo>
                      <a:pt x="373" y="903"/>
                    </a:lnTo>
                    <a:lnTo>
                      <a:pt x="373" y="903"/>
                    </a:lnTo>
                    <a:lnTo>
                      <a:pt x="373" y="905"/>
                    </a:lnTo>
                    <a:lnTo>
                      <a:pt x="371" y="905"/>
                    </a:lnTo>
                    <a:lnTo>
                      <a:pt x="371" y="905"/>
                    </a:lnTo>
                    <a:lnTo>
                      <a:pt x="371" y="905"/>
                    </a:lnTo>
                    <a:lnTo>
                      <a:pt x="371" y="905"/>
                    </a:lnTo>
                    <a:lnTo>
                      <a:pt x="371" y="905"/>
                    </a:lnTo>
                    <a:lnTo>
                      <a:pt x="371" y="905"/>
                    </a:lnTo>
                    <a:lnTo>
                      <a:pt x="369" y="903"/>
                    </a:lnTo>
                    <a:lnTo>
                      <a:pt x="369" y="903"/>
                    </a:lnTo>
                    <a:lnTo>
                      <a:pt x="369" y="903"/>
                    </a:lnTo>
                    <a:lnTo>
                      <a:pt x="369" y="903"/>
                    </a:lnTo>
                    <a:lnTo>
                      <a:pt x="369" y="903"/>
                    </a:lnTo>
                    <a:lnTo>
                      <a:pt x="369" y="903"/>
                    </a:lnTo>
                    <a:lnTo>
                      <a:pt x="369" y="901"/>
                    </a:lnTo>
                    <a:lnTo>
                      <a:pt x="367" y="901"/>
                    </a:lnTo>
                    <a:lnTo>
                      <a:pt x="367" y="901"/>
                    </a:lnTo>
                    <a:lnTo>
                      <a:pt x="367" y="901"/>
                    </a:lnTo>
                    <a:lnTo>
                      <a:pt x="367" y="901"/>
                    </a:lnTo>
                    <a:lnTo>
                      <a:pt x="367" y="900"/>
                    </a:lnTo>
                    <a:lnTo>
                      <a:pt x="367" y="900"/>
                    </a:lnTo>
                    <a:lnTo>
                      <a:pt x="367" y="900"/>
                    </a:lnTo>
                    <a:lnTo>
                      <a:pt x="367" y="900"/>
                    </a:lnTo>
                    <a:lnTo>
                      <a:pt x="367" y="900"/>
                    </a:lnTo>
                    <a:lnTo>
                      <a:pt x="366" y="900"/>
                    </a:lnTo>
                    <a:lnTo>
                      <a:pt x="366" y="900"/>
                    </a:lnTo>
                    <a:lnTo>
                      <a:pt x="366" y="900"/>
                    </a:lnTo>
                    <a:lnTo>
                      <a:pt x="366" y="900"/>
                    </a:lnTo>
                    <a:lnTo>
                      <a:pt x="366" y="900"/>
                    </a:lnTo>
                    <a:lnTo>
                      <a:pt x="366" y="898"/>
                    </a:lnTo>
                    <a:lnTo>
                      <a:pt x="364" y="898"/>
                    </a:lnTo>
                    <a:lnTo>
                      <a:pt x="364" y="898"/>
                    </a:lnTo>
                    <a:lnTo>
                      <a:pt x="364" y="898"/>
                    </a:lnTo>
                    <a:lnTo>
                      <a:pt x="364" y="898"/>
                    </a:lnTo>
                    <a:lnTo>
                      <a:pt x="364" y="898"/>
                    </a:lnTo>
                    <a:lnTo>
                      <a:pt x="364" y="896"/>
                    </a:lnTo>
                    <a:lnTo>
                      <a:pt x="364" y="896"/>
                    </a:lnTo>
                    <a:lnTo>
                      <a:pt x="364" y="896"/>
                    </a:lnTo>
                    <a:lnTo>
                      <a:pt x="364" y="896"/>
                    </a:lnTo>
                    <a:lnTo>
                      <a:pt x="364" y="896"/>
                    </a:lnTo>
                    <a:lnTo>
                      <a:pt x="364" y="896"/>
                    </a:lnTo>
                    <a:lnTo>
                      <a:pt x="364" y="896"/>
                    </a:lnTo>
                    <a:lnTo>
                      <a:pt x="362" y="896"/>
                    </a:lnTo>
                    <a:lnTo>
                      <a:pt x="362" y="896"/>
                    </a:lnTo>
                    <a:lnTo>
                      <a:pt x="362" y="896"/>
                    </a:lnTo>
                    <a:lnTo>
                      <a:pt x="362" y="896"/>
                    </a:lnTo>
                    <a:lnTo>
                      <a:pt x="362" y="896"/>
                    </a:lnTo>
                    <a:lnTo>
                      <a:pt x="362" y="896"/>
                    </a:lnTo>
                    <a:lnTo>
                      <a:pt x="362" y="896"/>
                    </a:lnTo>
                    <a:lnTo>
                      <a:pt x="362" y="896"/>
                    </a:lnTo>
                    <a:lnTo>
                      <a:pt x="360" y="896"/>
                    </a:lnTo>
                    <a:lnTo>
                      <a:pt x="360" y="896"/>
                    </a:lnTo>
                    <a:lnTo>
                      <a:pt x="360" y="896"/>
                    </a:lnTo>
                    <a:lnTo>
                      <a:pt x="360" y="896"/>
                    </a:lnTo>
                    <a:lnTo>
                      <a:pt x="360" y="896"/>
                    </a:lnTo>
                    <a:lnTo>
                      <a:pt x="358" y="896"/>
                    </a:lnTo>
                    <a:lnTo>
                      <a:pt x="358" y="896"/>
                    </a:lnTo>
                    <a:lnTo>
                      <a:pt x="358" y="898"/>
                    </a:lnTo>
                    <a:lnTo>
                      <a:pt x="358" y="898"/>
                    </a:lnTo>
                    <a:lnTo>
                      <a:pt x="358" y="898"/>
                    </a:lnTo>
                    <a:lnTo>
                      <a:pt x="358" y="898"/>
                    </a:lnTo>
                    <a:lnTo>
                      <a:pt x="358" y="898"/>
                    </a:lnTo>
                    <a:lnTo>
                      <a:pt x="356" y="898"/>
                    </a:lnTo>
                    <a:lnTo>
                      <a:pt x="356" y="898"/>
                    </a:lnTo>
                    <a:lnTo>
                      <a:pt x="356" y="898"/>
                    </a:lnTo>
                    <a:lnTo>
                      <a:pt x="356" y="898"/>
                    </a:lnTo>
                    <a:lnTo>
                      <a:pt x="356" y="898"/>
                    </a:lnTo>
                    <a:lnTo>
                      <a:pt x="356" y="898"/>
                    </a:lnTo>
                    <a:lnTo>
                      <a:pt x="356" y="898"/>
                    </a:lnTo>
                    <a:lnTo>
                      <a:pt x="356" y="898"/>
                    </a:lnTo>
                    <a:lnTo>
                      <a:pt x="355" y="898"/>
                    </a:lnTo>
                    <a:lnTo>
                      <a:pt x="355" y="898"/>
                    </a:lnTo>
                    <a:lnTo>
                      <a:pt x="355" y="898"/>
                    </a:lnTo>
                    <a:lnTo>
                      <a:pt x="355" y="898"/>
                    </a:lnTo>
                    <a:lnTo>
                      <a:pt x="355" y="898"/>
                    </a:lnTo>
                    <a:lnTo>
                      <a:pt x="355" y="898"/>
                    </a:lnTo>
                    <a:lnTo>
                      <a:pt x="353" y="898"/>
                    </a:lnTo>
                    <a:lnTo>
                      <a:pt x="353" y="898"/>
                    </a:lnTo>
                    <a:lnTo>
                      <a:pt x="353" y="896"/>
                    </a:lnTo>
                    <a:lnTo>
                      <a:pt x="353" y="896"/>
                    </a:lnTo>
                    <a:lnTo>
                      <a:pt x="353" y="896"/>
                    </a:lnTo>
                    <a:lnTo>
                      <a:pt x="353" y="896"/>
                    </a:lnTo>
                    <a:lnTo>
                      <a:pt x="353" y="898"/>
                    </a:lnTo>
                    <a:lnTo>
                      <a:pt x="353" y="898"/>
                    </a:lnTo>
                    <a:lnTo>
                      <a:pt x="353" y="898"/>
                    </a:lnTo>
                    <a:lnTo>
                      <a:pt x="353" y="898"/>
                    </a:lnTo>
                    <a:lnTo>
                      <a:pt x="353" y="898"/>
                    </a:lnTo>
                    <a:lnTo>
                      <a:pt x="353" y="900"/>
                    </a:lnTo>
                    <a:lnTo>
                      <a:pt x="353" y="900"/>
                    </a:lnTo>
                    <a:lnTo>
                      <a:pt x="351" y="900"/>
                    </a:lnTo>
                    <a:lnTo>
                      <a:pt x="351" y="900"/>
                    </a:lnTo>
                    <a:lnTo>
                      <a:pt x="351" y="900"/>
                    </a:lnTo>
                    <a:lnTo>
                      <a:pt x="351" y="900"/>
                    </a:lnTo>
                    <a:lnTo>
                      <a:pt x="351" y="900"/>
                    </a:lnTo>
                    <a:lnTo>
                      <a:pt x="349" y="900"/>
                    </a:lnTo>
                    <a:lnTo>
                      <a:pt x="349" y="898"/>
                    </a:lnTo>
                    <a:lnTo>
                      <a:pt x="349" y="898"/>
                    </a:lnTo>
                    <a:lnTo>
                      <a:pt x="349" y="898"/>
                    </a:lnTo>
                    <a:lnTo>
                      <a:pt x="347" y="900"/>
                    </a:lnTo>
                    <a:lnTo>
                      <a:pt x="347" y="900"/>
                    </a:lnTo>
                    <a:lnTo>
                      <a:pt x="347" y="900"/>
                    </a:lnTo>
                    <a:lnTo>
                      <a:pt x="347" y="900"/>
                    </a:lnTo>
                    <a:lnTo>
                      <a:pt x="347" y="901"/>
                    </a:lnTo>
                    <a:lnTo>
                      <a:pt x="347" y="901"/>
                    </a:lnTo>
                    <a:lnTo>
                      <a:pt x="347" y="901"/>
                    </a:lnTo>
                    <a:lnTo>
                      <a:pt x="347" y="901"/>
                    </a:lnTo>
                    <a:lnTo>
                      <a:pt x="346" y="901"/>
                    </a:lnTo>
                    <a:lnTo>
                      <a:pt x="346" y="901"/>
                    </a:lnTo>
                    <a:lnTo>
                      <a:pt x="346" y="901"/>
                    </a:lnTo>
                    <a:lnTo>
                      <a:pt x="346" y="901"/>
                    </a:lnTo>
                    <a:lnTo>
                      <a:pt x="346" y="900"/>
                    </a:lnTo>
                    <a:lnTo>
                      <a:pt x="346" y="900"/>
                    </a:lnTo>
                    <a:lnTo>
                      <a:pt x="346" y="900"/>
                    </a:lnTo>
                    <a:lnTo>
                      <a:pt x="346" y="900"/>
                    </a:lnTo>
                    <a:lnTo>
                      <a:pt x="346" y="900"/>
                    </a:lnTo>
                    <a:lnTo>
                      <a:pt x="344" y="900"/>
                    </a:lnTo>
                    <a:lnTo>
                      <a:pt x="344" y="901"/>
                    </a:lnTo>
                    <a:lnTo>
                      <a:pt x="344" y="901"/>
                    </a:lnTo>
                    <a:lnTo>
                      <a:pt x="344" y="901"/>
                    </a:lnTo>
                    <a:lnTo>
                      <a:pt x="344" y="901"/>
                    </a:lnTo>
                    <a:lnTo>
                      <a:pt x="342" y="901"/>
                    </a:lnTo>
                    <a:lnTo>
                      <a:pt x="342" y="901"/>
                    </a:lnTo>
                    <a:lnTo>
                      <a:pt x="342" y="900"/>
                    </a:lnTo>
                    <a:lnTo>
                      <a:pt x="342" y="900"/>
                    </a:lnTo>
                    <a:lnTo>
                      <a:pt x="342" y="900"/>
                    </a:lnTo>
                    <a:lnTo>
                      <a:pt x="340" y="900"/>
                    </a:lnTo>
                    <a:lnTo>
                      <a:pt x="340" y="900"/>
                    </a:lnTo>
                    <a:lnTo>
                      <a:pt x="340" y="900"/>
                    </a:lnTo>
                    <a:lnTo>
                      <a:pt x="340" y="900"/>
                    </a:lnTo>
                    <a:lnTo>
                      <a:pt x="340" y="900"/>
                    </a:lnTo>
                    <a:lnTo>
                      <a:pt x="340" y="900"/>
                    </a:lnTo>
                    <a:lnTo>
                      <a:pt x="338" y="900"/>
                    </a:lnTo>
                    <a:lnTo>
                      <a:pt x="338" y="900"/>
                    </a:lnTo>
                    <a:lnTo>
                      <a:pt x="338" y="900"/>
                    </a:lnTo>
                    <a:lnTo>
                      <a:pt x="338" y="898"/>
                    </a:lnTo>
                    <a:lnTo>
                      <a:pt x="338" y="898"/>
                    </a:lnTo>
                    <a:lnTo>
                      <a:pt x="337" y="900"/>
                    </a:lnTo>
                    <a:lnTo>
                      <a:pt x="337" y="900"/>
                    </a:lnTo>
                    <a:lnTo>
                      <a:pt x="337" y="900"/>
                    </a:lnTo>
                    <a:lnTo>
                      <a:pt x="337" y="900"/>
                    </a:lnTo>
                    <a:lnTo>
                      <a:pt x="337" y="900"/>
                    </a:lnTo>
                    <a:lnTo>
                      <a:pt x="337" y="900"/>
                    </a:lnTo>
                    <a:lnTo>
                      <a:pt x="335" y="900"/>
                    </a:lnTo>
                    <a:lnTo>
                      <a:pt x="335" y="900"/>
                    </a:lnTo>
                    <a:lnTo>
                      <a:pt x="335" y="900"/>
                    </a:lnTo>
                    <a:lnTo>
                      <a:pt x="335" y="900"/>
                    </a:lnTo>
                    <a:lnTo>
                      <a:pt x="333" y="900"/>
                    </a:lnTo>
                    <a:lnTo>
                      <a:pt x="333" y="900"/>
                    </a:lnTo>
                    <a:lnTo>
                      <a:pt x="333" y="900"/>
                    </a:lnTo>
                    <a:lnTo>
                      <a:pt x="333" y="900"/>
                    </a:lnTo>
                    <a:lnTo>
                      <a:pt x="331" y="900"/>
                    </a:lnTo>
                    <a:lnTo>
                      <a:pt x="331" y="900"/>
                    </a:lnTo>
                    <a:lnTo>
                      <a:pt x="331" y="900"/>
                    </a:lnTo>
                    <a:lnTo>
                      <a:pt x="331" y="900"/>
                    </a:lnTo>
                    <a:lnTo>
                      <a:pt x="331" y="900"/>
                    </a:lnTo>
                    <a:lnTo>
                      <a:pt x="331" y="901"/>
                    </a:lnTo>
                    <a:lnTo>
                      <a:pt x="331" y="901"/>
                    </a:lnTo>
                    <a:lnTo>
                      <a:pt x="329" y="901"/>
                    </a:lnTo>
                    <a:lnTo>
                      <a:pt x="329" y="900"/>
                    </a:lnTo>
                    <a:lnTo>
                      <a:pt x="329" y="900"/>
                    </a:lnTo>
                    <a:lnTo>
                      <a:pt x="329" y="901"/>
                    </a:lnTo>
                    <a:lnTo>
                      <a:pt x="329" y="901"/>
                    </a:lnTo>
                    <a:lnTo>
                      <a:pt x="329" y="901"/>
                    </a:lnTo>
                    <a:lnTo>
                      <a:pt x="328" y="901"/>
                    </a:lnTo>
                    <a:lnTo>
                      <a:pt x="328" y="901"/>
                    </a:lnTo>
                    <a:lnTo>
                      <a:pt x="328" y="901"/>
                    </a:lnTo>
                    <a:lnTo>
                      <a:pt x="326" y="901"/>
                    </a:lnTo>
                    <a:lnTo>
                      <a:pt x="326" y="901"/>
                    </a:lnTo>
                    <a:lnTo>
                      <a:pt x="326" y="901"/>
                    </a:lnTo>
                    <a:lnTo>
                      <a:pt x="326" y="901"/>
                    </a:lnTo>
                    <a:lnTo>
                      <a:pt x="324" y="901"/>
                    </a:lnTo>
                    <a:lnTo>
                      <a:pt x="324" y="901"/>
                    </a:lnTo>
                    <a:lnTo>
                      <a:pt x="324" y="900"/>
                    </a:lnTo>
                    <a:lnTo>
                      <a:pt x="324" y="900"/>
                    </a:lnTo>
                    <a:lnTo>
                      <a:pt x="324" y="900"/>
                    </a:lnTo>
                    <a:lnTo>
                      <a:pt x="324" y="900"/>
                    </a:lnTo>
                    <a:lnTo>
                      <a:pt x="322" y="900"/>
                    </a:lnTo>
                    <a:lnTo>
                      <a:pt x="322" y="900"/>
                    </a:lnTo>
                    <a:lnTo>
                      <a:pt x="322" y="900"/>
                    </a:lnTo>
                    <a:lnTo>
                      <a:pt x="322" y="900"/>
                    </a:lnTo>
                    <a:lnTo>
                      <a:pt x="322" y="900"/>
                    </a:lnTo>
                    <a:lnTo>
                      <a:pt x="322" y="900"/>
                    </a:lnTo>
                    <a:lnTo>
                      <a:pt x="322" y="900"/>
                    </a:lnTo>
                    <a:lnTo>
                      <a:pt x="322" y="900"/>
                    </a:lnTo>
                    <a:lnTo>
                      <a:pt x="320" y="900"/>
                    </a:lnTo>
                    <a:lnTo>
                      <a:pt x="320" y="900"/>
                    </a:lnTo>
                    <a:lnTo>
                      <a:pt x="320" y="900"/>
                    </a:lnTo>
                    <a:lnTo>
                      <a:pt x="320" y="900"/>
                    </a:lnTo>
                    <a:lnTo>
                      <a:pt x="320" y="898"/>
                    </a:lnTo>
                    <a:lnTo>
                      <a:pt x="320" y="900"/>
                    </a:lnTo>
                    <a:lnTo>
                      <a:pt x="320" y="900"/>
                    </a:lnTo>
                    <a:lnTo>
                      <a:pt x="320" y="900"/>
                    </a:lnTo>
                    <a:lnTo>
                      <a:pt x="318" y="900"/>
                    </a:lnTo>
                    <a:lnTo>
                      <a:pt x="318" y="900"/>
                    </a:lnTo>
                    <a:lnTo>
                      <a:pt x="318" y="900"/>
                    </a:lnTo>
                    <a:lnTo>
                      <a:pt x="318" y="898"/>
                    </a:lnTo>
                    <a:lnTo>
                      <a:pt x="318" y="898"/>
                    </a:lnTo>
                    <a:lnTo>
                      <a:pt x="317" y="898"/>
                    </a:lnTo>
                    <a:lnTo>
                      <a:pt x="317" y="898"/>
                    </a:lnTo>
                    <a:lnTo>
                      <a:pt x="317" y="898"/>
                    </a:lnTo>
                    <a:lnTo>
                      <a:pt x="317" y="898"/>
                    </a:lnTo>
                    <a:lnTo>
                      <a:pt x="317" y="898"/>
                    </a:lnTo>
                    <a:lnTo>
                      <a:pt x="317" y="898"/>
                    </a:lnTo>
                    <a:lnTo>
                      <a:pt x="315" y="898"/>
                    </a:lnTo>
                    <a:lnTo>
                      <a:pt x="315" y="898"/>
                    </a:lnTo>
                    <a:lnTo>
                      <a:pt x="315" y="898"/>
                    </a:lnTo>
                    <a:lnTo>
                      <a:pt x="315" y="898"/>
                    </a:lnTo>
                    <a:lnTo>
                      <a:pt x="315" y="898"/>
                    </a:lnTo>
                    <a:lnTo>
                      <a:pt x="313" y="898"/>
                    </a:lnTo>
                    <a:lnTo>
                      <a:pt x="313" y="898"/>
                    </a:lnTo>
                    <a:lnTo>
                      <a:pt x="313" y="898"/>
                    </a:lnTo>
                    <a:lnTo>
                      <a:pt x="311" y="900"/>
                    </a:lnTo>
                    <a:lnTo>
                      <a:pt x="311" y="900"/>
                    </a:lnTo>
                    <a:lnTo>
                      <a:pt x="311" y="900"/>
                    </a:lnTo>
                    <a:lnTo>
                      <a:pt x="311" y="900"/>
                    </a:lnTo>
                    <a:lnTo>
                      <a:pt x="311" y="900"/>
                    </a:lnTo>
                    <a:lnTo>
                      <a:pt x="311" y="900"/>
                    </a:lnTo>
                    <a:lnTo>
                      <a:pt x="311" y="900"/>
                    </a:lnTo>
                    <a:lnTo>
                      <a:pt x="309" y="901"/>
                    </a:lnTo>
                    <a:lnTo>
                      <a:pt x="309" y="901"/>
                    </a:lnTo>
                    <a:lnTo>
                      <a:pt x="309" y="901"/>
                    </a:lnTo>
                    <a:lnTo>
                      <a:pt x="309" y="901"/>
                    </a:lnTo>
                    <a:lnTo>
                      <a:pt x="309" y="901"/>
                    </a:lnTo>
                    <a:lnTo>
                      <a:pt x="308" y="903"/>
                    </a:lnTo>
                    <a:lnTo>
                      <a:pt x="308" y="903"/>
                    </a:lnTo>
                    <a:lnTo>
                      <a:pt x="308" y="903"/>
                    </a:lnTo>
                    <a:lnTo>
                      <a:pt x="308" y="903"/>
                    </a:lnTo>
                    <a:lnTo>
                      <a:pt x="306" y="903"/>
                    </a:lnTo>
                    <a:lnTo>
                      <a:pt x="306" y="903"/>
                    </a:lnTo>
                    <a:lnTo>
                      <a:pt x="306" y="903"/>
                    </a:lnTo>
                    <a:lnTo>
                      <a:pt x="306" y="903"/>
                    </a:lnTo>
                    <a:lnTo>
                      <a:pt x="306" y="903"/>
                    </a:lnTo>
                    <a:lnTo>
                      <a:pt x="304" y="903"/>
                    </a:lnTo>
                    <a:lnTo>
                      <a:pt x="304" y="903"/>
                    </a:lnTo>
                    <a:lnTo>
                      <a:pt x="304" y="903"/>
                    </a:lnTo>
                    <a:lnTo>
                      <a:pt x="304" y="903"/>
                    </a:lnTo>
                    <a:lnTo>
                      <a:pt x="302" y="901"/>
                    </a:lnTo>
                    <a:lnTo>
                      <a:pt x="302" y="901"/>
                    </a:lnTo>
                    <a:lnTo>
                      <a:pt x="302" y="901"/>
                    </a:lnTo>
                    <a:lnTo>
                      <a:pt x="302" y="901"/>
                    </a:lnTo>
                    <a:lnTo>
                      <a:pt x="300" y="901"/>
                    </a:lnTo>
                    <a:lnTo>
                      <a:pt x="300" y="901"/>
                    </a:lnTo>
                    <a:lnTo>
                      <a:pt x="300" y="901"/>
                    </a:lnTo>
                    <a:lnTo>
                      <a:pt x="300" y="901"/>
                    </a:lnTo>
                    <a:lnTo>
                      <a:pt x="300" y="901"/>
                    </a:lnTo>
                    <a:lnTo>
                      <a:pt x="299" y="901"/>
                    </a:lnTo>
                    <a:lnTo>
                      <a:pt x="299" y="901"/>
                    </a:lnTo>
                    <a:lnTo>
                      <a:pt x="299" y="901"/>
                    </a:lnTo>
                    <a:lnTo>
                      <a:pt x="299" y="901"/>
                    </a:lnTo>
                    <a:lnTo>
                      <a:pt x="297" y="901"/>
                    </a:lnTo>
                    <a:lnTo>
                      <a:pt x="297" y="901"/>
                    </a:lnTo>
                    <a:lnTo>
                      <a:pt x="297" y="901"/>
                    </a:lnTo>
                    <a:lnTo>
                      <a:pt x="297" y="900"/>
                    </a:lnTo>
                    <a:lnTo>
                      <a:pt x="297" y="900"/>
                    </a:lnTo>
                    <a:lnTo>
                      <a:pt x="295" y="900"/>
                    </a:lnTo>
                    <a:lnTo>
                      <a:pt x="295" y="900"/>
                    </a:lnTo>
                    <a:lnTo>
                      <a:pt x="295" y="901"/>
                    </a:lnTo>
                    <a:lnTo>
                      <a:pt x="295" y="901"/>
                    </a:lnTo>
                    <a:lnTo>
                      <a:pt x="295" y="901"/>
                    </a:lnTo>
                    <a:lnTo>
                      <a:pt x="295" y="901"/>
                    </a:lnTo>
                    <a:lnTo>
                      <a:pt x="293" y="901"/>
                    </a:lnTo>
                    <a:lnTo>
                      <a:pt x="293" y="901"/>
                    </a:lnTo>
                    <a:lnTo>
                      <a:pt x="293" y="903"/>
                    </a:lnTo>
                    <a:lnTo>
                      <a:pt x="293" y="903"/>
                    </a:lnTo>
                    <a:lnTo>
                      <a:pt x="291" y="903"/>
                    </a:lnTo>
                    <a:lnTo>
                      <a:pt x="291" y="903"/>
                    </a:lnTo>
                    <a:lnTo>
                      <a:pt x="291" y="905"/>
                    </a:lnTo>
                    <a:lnTo>
                      <a:pt x="291" y="905"/>
                    </a:lnTo>
                    <a:lnTo>
                      <a:pt x="290" y="905"/>
                    </a:lnTo>
                    <a:lnTo>
                      <a:pt x="290" y="907"/>
                    </a:lnTo>
                    <a:lnTo>
                      <a:pt x="290" y="909"/>
                    </a:lnTo>
                    <a:lnTo>
                      <a:pt x="290" y="909"/>
                    </a:lnTo>
                    <a:lnTo>
                      <a:pt x="288" y="910"/>
                    </a:lnTo>
                    <a:lnTo>
                      <a:pt x="288" y="910"/>
                    </a:lnTo>
                    <a:lnTo>
                      <a:pt x="288" y="910"/>
                    </a:lnTo>
                    <a:lnTo>
                      <a:pt x="288" y="912"/>
                    </a:lnTo>
                    <a:lnTo>
                      <a:pt x="288" y="912"/>
                    </a:lnTo>
                    <a:lnTo>
                      <a:pt x="288" y="912"/>
                    </a:lnTo>
                    <a:lnTo>
                      <a:pt x="288" y="914"/>
                    </a:lnTo>
                    <a:lnTo>
                      <a:pt x="288" y="916"/>
                    </a:lnTo>
                    <a:lnTo>
                      <a:pt x="288" y="916"/>
                    </a:lnTo>
                    <a:lnTo>
                      <a:pt x="288" y="916"/>
                    </a:lnTo>
                    <a:lnTo>
                      <a:pt x="288" y="916"/>
                    </a:lnTo>
                    <a:lnTo>
                      <a:pt x="288" y="916"/>
                    </a:lnTo>
                    <a:lnTo>
                      <a:pt x="288" y="916"/>
                    </a:lnTo>
                    <a:lnTo>
                      <a:pt x="288" y="916"/>
                    </a:lnTo>
                    <a:lnTo>
                      <a:pt x="288" y="916"/>
                    </a:lnTo>
                    <a:lnTo>
                      <a:pt x="286" y="918"/>
                    </a:lnTo>
                    <a:lnTo>
                      <a:pt x="286" y="918"/>
                    </a:lnTo>
                    <a:lnTo>
                      <a:pt x="286" y="918"/>
                    </a:lnTo>
                    <a:lnTo>
                      <a:pt x="284" y="919"/>
                    </a:lnTo>
                    <a:lnTo>
                      <a:pt x="282" y="918"/>
                    </a:lnTo>
                    <a:lnTo>
                      <a:pt x="282" y="918"/>
                    </a:lnTo>
                    <a:lnTo>
                      <a:pt x="282" y="918"/>
                    </a:lnTo>
                    <a:lnTo>
                      <a:pt x="281" y="918"/>
                    </a:lnTo>
                    <a:lnTo>
                      <a:pt x="281" y="918"/>
                    </a:lnTo>
                    <a:lnTo>
                      <a:pt x="279" y="919"/>
                    </a:lnTo>
                    <a:lnTo>
                      <a:pt x="279" y="919"/>
                    </a:lnTo>
                    <a:lnTo>
                      <a:pt x="279" y="919"/>
                    </a:lnTo>
                    <a:lnTo>
                      <a:pt x="279" y="919"/>
                    </a:lnTo>
                    <a:lnTo>
                      <a:pt x="277" y="919"/>
                    </a:lnTo>
                    <a:lnTo>
                      <a:pt x="277" y="919"/>
                    </a:lnTo>
                    <a:lnTo>
                      <a:pt x="275" y="919"/>
                    </a:lnTo>
                    <a:lnTo>
                      <a:pt x="275" y="919"/>
                    </a:lnTo>
                    <a:lnTo>
                      <a:pt x="273" y="919"/>
                    </a:lnTo>
                    <a:lnTo>
                      <a:pt x="273" y="919"/>
                    </a:lnTo>
                    <a:lnTo>
                      <a:pt x="273" y="919"/>
                    </a:lnTo>
                    <a:lnTo>
                      <a:pt x="273" y="919"/>
                    </a:lnTo>
                    <a:lnTo>
                      <a:pt x="273" y="919"/>
                    </a:lnTo>
                    <a:lnTo>
                      <a:pt x="271" y="918"/>
                    </a:lnTo>
                    <a:lnTo>
                      <a:pt x="271" y="918"/>
                    </a:lnTo>
                    <a:lnTo>
                      <a:pt x="271" y="918"/>
                    </a:lnTo>
                    <a:lnTo>
                      <a:pt x="270" y="918"/>
                    </a:lnTo>
                    <a:lnTo>
                      <a:pt x="270" y="918"/>
                    </a:lnTo>
                    <a:lnTo>
                      <a:pt x="270" y="916"/>
                    </a:lnTo>
                    <a:lnTo>
                      <a:pt x="270" y="916"/>
                    </a:lnTo>
                    <a:lnTo>
                      <a:pt x="268" y="918"/>
                    </a:lnTo>
                    <a:lnTo>
                      <a:pt x="268" y="918"/>
                    </a:lnTo>
                    <a:lnTo>
                      <a:pt x="266" y="918"/>
                    </a:lnTo>
                    <a:lnTo>
                      <a:pt x="266" y="918"/>
                    </a:lnTo>
                    <a:lnTo>
                      <a:pt x="264" y="918"/>
                    </a:lnTo>
                    <a:lnTo>
                      <a:pt x="264" y="918"/>
                    </a:lnTo>
                    <a:lnTo>
                      <a:pt x="264" y="916"/>
                    </a:lnTo>
                    <a:lnTo>
                      <a:pt x="262" y="916"/>
                    </a:lnTo>
                    <a:lnTo>
                      <a:pt x="262" y="916"/>
                    </a:lnTo>
                    <a:lnTo>
                      <a:pt x="261" y="916"/>
                    </a:lnTo>
                    <a:lnTo>
                      <a:pt x="259" y="914"/>
                    </a:lnTo>
                    <a:lnTo>
                      <a:pt x="259" y="914"/>
                    </a:lnTo>
                    <a:lnTo>
                      <a:pt x="257" y="912"/>
                    </a:lnTo>
                    <a:lnTo>
                      <a:pt x="257" y="912"/>
                    </a:lnTo>
                    <a:lnTo>
                      <a:pt x="257" y="912"/>
                    </a:lnTo>
                    <a:lnTo>
                      <a:pt x="257" y="912"/>
                    </a:lnTo>
                    <a:lnTo>
                      <a:pt x="257" y="910"/>
                    </a:lnTo>
                    <a:lnTo>
                      <a:pt x="255" y="910"/>
                    </a:lnTo>
                    <a:lnTo>
                      <a:pt x="255" y="909"/>
                    </a:lnTo>
                    <a:lnTo>
                      <a:pt x="253" y="909"/>
                    </a:lnTo>
                    <a:lnTo>
                      <a:pt x="252" y="909"/>
                    </a:lnTo>
                    <a:lnTo>
                      <a:pt x="250" y="909"/>
                    </a:lnTo>
                    <a:lnTo>
                      <a:pt x="250" y="907"/>
                    </a:lnTo>
                    <a:lnTo>
                      <a:pt x="250" y="907"/>
                    </a:lnTo>
                    <a:lnTo>
                      <a:pt x="248" y="907"/>
                    </a:lnTo>
                    <a:lnTo>
                      <a:pt x="248" y="905"/>
                    </a:lnTo>
                    <a:lnTo>
                      <a:pt x="248" y="905"/>
                    </a:lnTo>
                    <a:lnTo>
                      <a:pt x="248" y="903"/>
                    </a:lnTo>
                    <a:lnTo>
                      <a:pt x="248" y="903"/>
                    </a:lnTo>
                    <a:lnTo>
                      <a:pt x="248" y="903"/>
                    </a:lnTo>
                    <a:lnTo>
                      <a:pt x="246" y="901"/>
                    </a:lnTo>
                    <a:lnTo>
                      <a:pt x="246" y="900"/>
                    </a:lnTo>
                    <a:lnTo>
                      <a:pt x="244" y="900"/>
                    </a:lnTo>
                    <a:lnTo>
                      <a:pt x="243" y="898"/>
                    </a:lnTo>
                    <a:lnTo>
                      <a:pt x="241" y="898"/>
                    </a:lnTo>
                    <a:lnTo>
                      <a:pt x="241" y="898"/>
                    </a:lnTo>
                    <a:lnTo>
                      <a:pt x="241" y="896"/>
                    </a:lnTo>
                    <a:lnTo>
                      <a:pt x="241" y="896"/>
                    </a:lnTo>
                    <a:lnTo>
                      <a:pt x="239" y="896"/>
                    </a:lnTo>
                    <a:lnTo>
                      <a:pt x="239" y="896"/>
                    </a:lnTo>
                    <a:lnTo>
                      <a:pt x="241" y="894"/>
                    </a:lnTo>
                    <a:lnTo>
                      <a:pt x="239" y="894"/>
                    </a:lnTo>
                    <a:lnTo>
                      <a:pt x="239" y="894"/>
                    </a:lnTo>
                    <a:lnTo>
                      <a:pt x="239" y="892"/>
                    </a:lnTo>
                    <a:lnTo>
                      <a:pt x="239" y="892"/>
                    </a:lnTo>
                    <a:lnTo>
                      <a:pt x="239" y="892"/>
                    </a:lnTo>
                    <a:lnTo>
                      <a:pt x="239" y="892"/>
                    </a:lnTo>
                    <a:lnTo>
                      <a:pt x="239" y="892"/>
                    </a:lnTo>
                    <a:lnTo>
                      <a:pt x="239" y="890"/>
                    </a:lnTo>
                    <a:lnTo>
                      <a:pt x="237" y="890"/>
                    </a:lnTo>
                    <a:lnTo>
                      <a:pt x="237" y="890"/>
                    </a:lnTo>
                    <a:lnTo>
                      <a:pt x="237" y="890"/>
                    </a:lnTo>
                    <a:lnTo>
                      <a:pt x="237" y="890"/>
                    </a:lnTo>
                    <a:lnTo>
                      <a:pt x="237" y="889"/>
                    </a:lnTo>
                    <a:lnTo>
                      <a:pt x="237" y="889"/>
                    </a:lnTo>
                    <a:lnTo>
                      <a:pt x="237" y="889"/>
                    </a:lnTo>
                    <a:lnTo>
                      <a:pt x="235" y="889"/>
                    </a:lnTo>
                    <a:lnTo>
                      <a:pt x="235" y="889"/>
                    </a:lnTo>
                    <a:lnTo>
                      <a:pt x="235" y="889"/>
                    </a:lnTo>
                    <a:lnTo>
                      <a:pt x="235" y="887"/>
                    </a:lnTo>
                    <a:lnTo>
                      <a:pt x="233" y="887"/>
                    </a:lnTo>
                    <a:lnTo>
                      <a:pt x="233" y="887"/>
                    </a:lnTo>
                    <a:lnTo>
                      <a:pt x="233" y="887"/>
                    </a:lnTo>
                    <a:lnTo>
                      <a:pt x="233" y="887"/>
                    </a:lnTo>
                    <a:lnTo>
                      <a:pt x="233" y="887"/>
                    </a:lnTo>
                    <a:lnTo>
                      <a:pt x="232" y="887"/>
                    </a:lnTo>
                    <a:lnTo>
                      <a:pt x="232" y="887"/>
                    </a:lnTo>
                    <a:lnTo>
                      <a:pt x="232" y="887"/>
                    </a:lnTo>
                    <a:lnTo>
                      <a:pt x="232" y="887"/>
                    </a:lnTo>
                    <a:lnTo>
                      <a:pt x="232" y="887"/>
                    </a:lnTo>
                    <a:lnTo>
                      <a:pt x="232" y="885"/>
                    </a:lnTo>
                    <a:lnTo>
                      <a:pt x="230" y="885"/>
                    </a:lnTo>
                    <a:lnTo>
                      <a:pt x="230" y="885"/>
                    </a:lnTo>
                    <a:lnTo>
                      <a:pt x="228" y="885"/>
                    </a:lnTo>
                    <a:lnTo>
                      <a:pt x="228" y="883"/>
                    </a:lnTo>
                    <a:lnTo>
                      <a:pt x="228" y="883"/>
                    </a:lnTo>
                    <a:lnTo>
                      <a:pt x="228" y="883"/>
                    </a:lnTo>
                    <a:lnTo>
                      <a:pt x="228" y="883"/>
                    </a:lnTo>
                    <a:lnTo>
                      <a:pt x="226" y="883"/>
                    </a:lnTo>
                    <a:lnTo>
                      <a:pt x="226" y="881"/>
                    </a:lnTo>
                    <a:lnTo>
                      <a:pt x="226" y="881"/>
                    </a:lnTo>
                    <a:lnTo>
                      <a:pt x="226" y="881"/>
                    </a:lnTo>
                    <a:lnTo>
                      <a:pt x="224" y="881"/>
                    </a:lnTo>
                    <a:lnTo>
                      <a:pt x="224" y="880"/>
                    </a:lnTo>
                    <a:lnTo>
                      <a:pt x="224" y="880"/>
                    </a:lnTo>
                    <a:lnTo>
                      <a:pt x="224" y="880"/>
                    </a:lnTo>
                    <a:lnTo>
                      <a:pt x="224" y="880"/>
                    </a:lnTo>
                    <a:lnTo>
                      <a:pt x="223" y="878"/>
                    </a:lnTo>
                    <a:lnTo>
                      <a:pt x="223" y="878"/>
                    </a:lnTo>
                    <a:lnTo>
                      <a:pt x="223" y="878"/>
                    </a:lnTo>
                    <a:lnTo>
                      <a:pt x="223" y="878"/>
                    </a:lnTo>
                    <a:lnTo>
                      <a:pt x="223" y="878"/>
                    </a:lnTo>
                    <a:lnTo>
                      <a:pt x="223" y="878"/>
                    </a:lnTo>
                    <a:lnTo>
                      <a:pt x="223" y="876"/>
                    </a:lnTo>
                    <a:lnTo>
                      <a:pt x="221" y="876"/>
                    </a:lnTo>
                    <a:lnTo>
                      <a:pt x="221" y="876"/>
                    </a:lnTo>
                    <a:lnTo>
                      <a:pt x="221" y="876"/>
                    </a:lnTo>
                    <a:lnTo>
                      <a:pt x="221" y="876"/>
                    </a:lnTo>
                    <a:lnTo>
                      <a:pt x="221" y="876"/>
                    </a:lnTo>
                    <a:lnTo>
                      <a:pt x="219" y="874"/>
                    </a:lnTo>
                    <a:lnTo>
                      <a:pt x="219" y="874"/>
                    </a:lnTo>
                    <a:lnTo>
                      <a:pt x="219" y="874"/>
                    </a:lnTo>
                    <a:lnTo>
                      <a:pt x="219" y="874"/>
                    </a:lnTo>
                    <a:lnTo>
                      <a:pt x="219" y="874"/>
                    </a:lnTo>
                    <a:lnTo>
                      <a:pt x="217" y="874"/>
                    </a:lnTo>
                    <a:lnTo>
                      <a:pt x="217" y="874"/>
                    </a:lnTo>
                    <a:lnTo>
                      <a:pt x="217" y="874"/>
                    </a:lnTo>
                    <a:lnTo>
                      <a:pt x="217" y="874"/>
                    </a:lnTo>
                    <a:lnTo>
                      <a:pt x="217" y="872"/>
                    </a:lnTo>
                    <a:lnTo>
                      <a:pt x="217" y="872"/>
                    </a:lnTo>
                    <a:lnTo>
                      <a:pt x="217" y="872"/>
                    </a:lnTo>
                    <a:lnTo>
                      <a:pt x="217" y="872"/>
                    </a:lnTo>
                    <a:lnTo>
                      <a:pt x="217" y="872"/>
                    </a:lnTo>
                    <a:lnTo>
                      <a:pt x="215" y="872"/>
                    </a:lnTo>
                    <a:lnTo>
                      <a:pt x="215" y="872"/>
                    </a:lnTo>
                    <a:lnTo>
                      <a:pt x="215" y="872"/>
                    </a:lnTo>
                    <a:lnTo>
                      <a:pt x="215" y="872"/>
                    </a:lnTo>
                    <a:lnTo>
                      <a:pt x="214" y="872"/>
                    </a:lnTo>
                    <a:lnTo>
                      <a:pt x="214" y="872"/>
                    </a:lnTo>
                    <a:lnTo>
                      <a:pt x="214" y="872"/>
                    </a:lnTo>
                    <a:lnTo>
                      <a:pt x="214" y="872"/>
                    </a:lnTo>
                    <a:lnTo>
                      <a:pt x="212" y="872"/>
                    </a:lnTo>
                    <a:lnTo>
                      <a:pt x="212" y="872"/>
                    </a:lnTo>
                    <a:lnTo>
                      <a:pt x="212" y="872"/>
                    </a:lnTo>
                    <a:lnTo>
                      <a:pt x="212" y="871"/>
                    </a:lnTo>
                    <a:lnTo>
                      <a:pt x="210" y="871"/>
                    </a:lnTo>
                    <a:lnTo>
                      <a:pt x="210" y="871"/>
                    </a:lnTo>
                    <a:lnTo>
                      <a:pt x="210" y="871"/>
                    </a:lnTo>
                    <a:lnTo>
                      <a:pt x="210" y="871"/>
                    </a:lnTo>
                    <a:lnTo>
                      <a:pt x="208" y="871"/>
                    </a:lnTo>
                    <a:lnTo>
                      <a:pt x="208" y="871"/>
                    </a:lnTo>
                    <a:lnTo>
                      <a:pt x="208" y="871"/>
                    </a:lnTo>
                    <a:lnTo>
                      <a:pt x="206" y="871"/>
                    </a:lnTo>
                    <a:lnTo>
                      <a:pt x="206" y="871"/>
                    </a:lnTo>
                    <a:lnTo>
                      <a:pt x="206" y="871"/>
                    </a:lnTo>
                    <a:lnTo>
                      <a:pt x="206" y="871"/>
                    </a:lnTo>
                    <a:lnTo>
                      <a:pt x="206" y="872"/>
                    </a:lnTo>
                    <a:lnTo>
                      <a:pt x="205" y="872"/>
                    </a:lnTo>
                    <a:lnTo>
                      <a:pt x="205" y="871"/>
                    </a:lnTo>
                    <a:lnTo>
                      <a:pt x="205" y="871"/>
                    </a:lnTo>
                    <a:lnTo>
                      <a:pt x="205" y="872"/>
                    </a:lnTo>
                    <a:lnTo>
                      <a:pt x="205" y="872"/>
                    </a:lnTo>
                    <a:lnTo>
                      <a:pt x="205" y="872"/>
                    </a:lnTo>
                    <a:lnTo>
                      <a:pt x="205" y="872"/>
                    </a:lnTo>
                    <a:lnTo>
                      <a:pt x="203" y="872"/>
                    </a:lnTo>
                    <a:lnTo>
                      <a:pt x="203" y="872"/>
                    </a:lnTo>
                    <a:lnTo>
                      <a:pt x="203" y="872"/>
                    </a:lnTo>
                    <a:lnTo>
                      <a:pt x="203" y="872"/>
                    </a:lnTo>
                    <a:lnTo>
                      <a:pt x="203" y="872"/>
                    </a:lnTo>
                    <a:lnTo>
                      <a:pt x="203" y="872"/>
                    </a:lnTo>
                    <a:lnTo>
                      <a:pt x="203" y="872"/>
                    </a:lnTo>
                    <a:lnTo>
                      <a:pt x="201" y="872"/>
                    </a:lnTo>
                    <a:lnTo>
                      <a:pt x="201" y="872"/>
                    </a:lnTo>
                    <a:lnTo>
                      <a:pt x="201" y="871"/>
                    </a:lnTo>
                    <a:lnTo>
                      <a:pt x="201" y="871"/>
                    </a:lnTo>
                    <a:lnTo>
                      <a:pt x="201" y="871"/>
                    </a:lnTo>
                    <a:lnTo>
                      <a:pt x="201" y="871"/>
                    </a:lnTo>
                    <a:lnTo>
                      <a:pt x="199" y="871"/>
                    </a:lnTo>
                    <a:lnTo>
                      <a:pt x="199" y="871"/>
                    </a:lnTo>
                    <a:lnTo>
                      <a:pt x="199" y="871"/>
                    </a:lnTo>
                    <a:lnTo>
                      <a:pt x="199" y="871"/>
                    </a:lnTo>
                    <a:lnTo>
                      <a:pt x="199" y="871"/>
                    </a:lnTo>
                    <a:lnTo>
                      <a:pt x="197" y="871"/>
                    </a:lnTo>
                    <a:lnTo>
                      <a:pt x="197" y="871"/>
                    </a:lnTo>
                    <a:lnTo>
                      <a:pt x="197" y="871"/>
                    </a:lnTo>
                    <a:lnTo>
                      <a:pt x="197" y="871"/>
                    </a:lnTo>
                    <a:lnTo>
                      <a:pt x="196" y="871"/>
                    </a:lnTo>
                    <a:lnTo>
                      <a:pt x="196" y="871"/>
                    </a:lnTo>
                    <a:lnTo>
                      <a:pt x="196" y="871"/>
                    </a:lnTo>
                    <a:lnTo>
                      <a:pt x="196" y="871"/>
                    </a:lnTo>
                    <a:lnTo>
                      <a:pt x="194" y="871"/>
                    </a:lnTo>
                    <a:lnTo>
                      <a:pt x="194" y="871"/>
                    </a:lnTo>
                    <a:lnTo>
                      <a:pt x="194" y="871"/>
                    </a:lnTo>
                    <a:lnTo>
                      <a:pt x="194" y="871"/>
                    </a:lnTo>
                    <a:lnTo>
                      <a:pt x="194" y="871"/>
                    </a:lnTo>
                    <a:lnTo>
                      <a:pt x="194" y="871"/>
                    </a:lnTo>
                    <a:lnTo>
                      <a:pt x="194" y="871"/>
                    </a:lnTo>
                    <a:lnTo>
                      <a:pt x="192" y="871"/>
                    </a:lnTo>
                    <a:lnTo>
                      <a:pt x="192" y="871"/>
                    </a:lnTo>
                    <a:lnTo>
                      <a:pt x="190" y="871"/>
                    </a:lnTo>
                    <a:lnTo>
                      <a:pt x="190" y="871"/>
                    </a:lnTo>
                    <a:lnTo>
                      <a:pt x="190" y="871"/>
                    </a:lnTo>
                    <a:lnTo>
                      <a:pt x="190" y="871"/>
                    </a:lnTo>
                    <a:lnTo>
                      <a:pt x="188" y="871"/>
                    </a:lnTo>
                    <a:lnTo>
                      <a:pt x="188" y="871"/>
                    </a:lnTo>
                    <a:lnTo>
                      <a:pt x="188" y="871"/>
                    </a:lnTo>
                    <a:lnTo>
                      <a:pt x="188" y="871"/>
                    </a:lnTo>
                    <a:lnTo>
                      <a:pt x="188" y="871"/>
                    </a:lnTo>
                    <a:lnTo>
                      <a:pt x="186" y="869"/>
                    </a:lnTo>
                    <a:lnTo>
                      <a:pt x="186" y="869"/>
                    </a:lnTo>
                    <a:lnTo>
                      <a:pt x="186" y="869"/>
                    </a:lnTo>
                    <a:lnTo>
                      <a:pt x="185" y="869"/>
                    </a:lnTo>
                    <a:lnTo>
                      <a:pt x="185" y="869"/>
                    </a:lnTo>
                    <a:lnTo>
                      <a:pt x="185" y="869"/>
                    </a:lnTo>
                    <a:lnTo>
                      <a:pt x="185" y="869"/>
                    </a:lnTo>
                    <a:lnTo>
                      <a:pt x="185" y="869"/>
                    </a:lnTo>
                    <a:lnTo>
                      <a:pt x="183" y="869"/>
                    </a:lnTo>
                    <a:lnTo>
                      <a:pt x="183" y="869"/>
                    </a:lnTo>
                    <a:lnTo>
                      <a:pt x="183" y="869"/>
                    </a:lnTo>
                    <a:lnTo>
                      <a:pt x="183" y="867"/>
                    </a:lnTo>
                    <a:lnTo>
                      <a:pt x="183" y="867"/>
                    </a:lnTo>
                    <a:lnTo>
                      <a:pt x="183" y="867"/>
                    </a:lnTo>
                    <a:lnTo>
                      <a:pt x="183" y="867"/>
                    </a:lnTo>
                    <a:lnTo>
                      <a:pt x="183" y="867"/>
                    </a:lnTo>
                    <a:lnTo>
                      <a:pt x="183" y="867"/>
                    </a:lnTo>
                    <a:lnTo>
                      <a:pt x="181" y="867"/>
                    </a:lnTo>
                    <a:lnTo>
                      <a:pt x="181" y="867"/>
                    </a:lnTo>
                    <a:lnTo>
                      <a:pt x="181" y="865"/>
                    </a:lnTo>
                    <a:lnTo>
                      <a:pt x="181" y="865"/>
                    </a:lnTo>
                    <a:lnTo>
                      <a:pt x="181" y="865"/>
                    </a:lnTo>
                    <a:lnTo>
                      <a:pt x="181" y="865"/>
                    </a:lnTo>
                    <a:lnTo>
                      <a:pt x="181" y="865"/>
                    </a:lnTo>
                    <a:lnTo>
                      <a:pt x="179" y="865"/>
                    </a:lnTo>
                    <a:lnTo>
                      <a:pt x="179" y="865"/>
                    </a:lnTo>
                    <a:lnTo>
                      <a:pt x="179" y="865"/>
                    </a:lnTo>
                    <a:lnTo>
                      <a:pt x="179" y="865"/>
                    </a:lnTo>
                    <a:lnTo>
                      <a:pt x="179" y="865"/>
                    </a:lnTo>
                    <a:lnTo>
                      <a:pt x="179" y="865"/>
                    </a:lnTo>
                    <a:lnTo>
                      <a:pt x="177" y="865"/>
                    </a:lnTo>
                    <a:lnTo>
                      <a:pt x="177" y="865"/>
                    </a:lnTo>
                    <a:lnTo>
                      <a:pt x="177" y="865"/>
                    </a:lnTo>
                    <a:lnTo>
                      <a:pt x="177" y="865"/>
                    </a:lnTo>
                    <a:lnTo>
                      <a:pt x="177" y="865"/>
                    </a:lnTo>
                    <a:lnTo>
                      <a:pt x="177" y="865"/>
                    </a:lnTo>
                    <a:lnTo>
                      <a:pt x="177" y="863"/>
                    </a:lnTo>
                    <a:lnTo>
                      <a:pt x="177" y="863"/>
                    </a:lnTo>
                    <a:lnTo>
                      <a:pt x="177" y="863"/>
                    </a:lnTo>
                    <a:lnTo>
                      <a:pt x="176" y="862"/>
                    </a:lnTo>
                    <a:lnTo>
                      <a:pt x="176" y="862"/>
                    </a:lnTo>
                    <a:lnTo>
                      <a:pt x="176" y="862"/>
                    </a:lnTo>
                    <a:lnTo>
                      <a:pt x="176" y="862"/>
                    </a:lnTo>
                    <a:lnTo>
                      <a:pt x="176" y="862"/>
                    </a:lnTo>
                    <a:lnTo>
                      <a:pt x="176" y="862"/>
                    </a:lnTo>
                    <a:lnTo>
                      <a:pt x="176" y="860"/>
                    </a:lnTo>
                    <a:lnTo>
                      <a:pt x="176" y="860"/>
                    </a:lnTo>
                    <a:lnTo>
                      <a:pt x="176" y="860"/>
                    </a:lnTo>
                    <a:lnTo>
                      <a:pt x="176" y="860"/>
                    </a:lnTo>
                    <a:lnTo>
                      <a:pt x="176" y="858"/>
                    </a:lnTo>
                    <a:lnTo>
                      <a:pt x="176" y="858"/>
                    </a:lnTo>
                    <a:lnTo>
                      <a:pt x="176" y="858"/>
                    </a:lnTo>
                    <a:lnTo>
                      <a:pt x="176" y="858"/>
                    </a:lnTo>
                    <a:lnTo>
                      <a:pt x="176" y="858"/>
                    </a:lnTo>
                    <a:lnTo>
                      <a:pt x="176" y="858"/>
                    </a:lnTo>
                    <a:lnTo>
                      <a:pt x="177" y="858"/>
                    </a:lnTo>
                    <a:lnTo>
                      <a:pt x="177" y="858"/>
                    </a:lnTo>
                    <a:lnTo>
                      <a:pt x="177" y="858"/>
                    </a:lnTo>
                    <a:lnTo>
                      <a:pt x="177" y="856"/>
                    </a:lnTo>
                    <a:lnTo>
                      <a:pt x="177" y="856"/>
                    </a:lnTo>
                    <a:lnTo>
                      <a:pt x="179" y="856"/>
                    </a:lnTo>
                    <a:lnTo>
                      <a:pt x="179" y="856"/>
                    </a:lnTo>
                    <a:lnTo>
                      <a:pt x="179" y="856"/>
                    </a:lnTo>
                    <a:lnTo>
                      <a:pt x="179" y="856"/>
                    </a:lnTo>
                    <a:lnTo>
                      <a:pt x="179" y="856"/>
                    </a:lnTo>
                    <a:lnTo>
                      <a:pt x="179" y="856"/>
                    </a:lnTo>
                    <a:lnTo>
                      <a:pt x="179" y="856"/>
                    </a:lnTo>
                    <a:lnTo>
                      <a:pt x="179" y="856"/>
                    </a:lnTo>
                    <a:lnTo>
                      <a:pt x="181" y="854"/>
                    </a:lnTo>
                    <a:lnTo>
                      <a:pt x="181" y="854"/>
                    </a:lnTo>
                    <a:lnTo>
                      <a:pt x="181" y="854"/>
                    </a:lnTo>
                    <a:lnTo>
                      <a:pt x="181" y="854"/>
                    </a:lnTo>
                    <a:lnTo>
                      <a:pt x="181" y="854"/>
                    </a:lnTo>
                    <a:lnTo>
                      <a:pt x="181" y="854"/>
                    </a:lnTo>
                    <a:lnTo>
                      <a:pt x="181" y="854"/>
                    </a:lnTo>
                    <a:lnTo>
                      <a:pt x="181" y="854"/>
                    </a:lnTo>
                    <a:lnTo>
                      <a:pt x="179" y="852"/>
                    </a:lnTo>
                    <a:lnTo>
                      <a:pt x="181" y="852"/>
                    </a:lnTo>
                    <a:lnTo>
                      <a:pt x="181" y="852"/>
                    </a:lnTo>
                    <a:lnTo>
                      <a:pt x="181" y="851"/>
                    </a:lnTo>
                    <a:lnTo>
                      <a:pt x="181" y="851"/>
                    </a:lnTo>
                    <a:lnTo>
                      <a:pt x="181" y="851"/>
                    </a:lnTo>
                    <a:lnTo>
                      <a:pt x="181" y="851"/>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3" y="849"/>
                    </a:lnTo>
                    <a:lnTo>
                      <a:pt x="183" y="849"/>
                    </a:lnTo>
                    <a:lnTo>
                      <a:pt x="183" y="849"/>
                    </a:lnTo>
                    <a:lnTo>
                      <a:pt x="183" y="849"/>
                    </a:lnTo>
                    <a:lnTo>
                      <a:pt x="183" y="849"/>
                    </a:lnTo>
                    <a:lnTo>
                      <a:pt x="185" y="849"/>
                    </a:lnTo>
                    <a:lnTo>
                      <a:pt x="185" y="849"/>
                    </a:lnTo>
                    <a:lnTo>
                      <a:pt x="185" y="849"/>
                    </a:lnTo>
                    <a:lnTo>
                      <a:pt x="185" y="849"/>
                    </a:lnTo>
                    <a:lnTo>
                      <a:pt x="185" y="849"/>
                    </a:lnTo>
                    <a:lnTo>
                      <a:pt x="186" y="849"/>
                    </a:lnTo>
                    <a:lnTo>
                      <a:pt x="186" y="849"/>
                    </a:lnTo>
                    <a:lnTo>
                      <a:pt x="186" y="849"/>
                    </a:lnTo>
                    <a:lnTo>
                      <a:pt x="186" y="849"/>
                    </a:lnTo>
                    <a:lnTo>
                      <a:pt x="186" y="849"/>
                    </a:lnTo>
                    <a:lnTo>
                      <a:pt x="186" y="847"/>
                    </a:lnTo>
                    <a:lnTo>
                      <a:pt x="186" y="847"/>
                    </a:lnTo>
                    <a:lnTo>
                      <a:pt x="186" y="847"/>
                    </a:lnTo>
                    <a:lnTo>
                      <a:pt x="186" y="847"/>
                    </a:lnTo>
                    <a:lnTo>
                      <a:pt x="186" y="847"/>
                    </a:lnTo>
                    <a:lnTo>
                      <a:pt x="186" y="847"/>
                    </a:lnTo>
                    <a:lnTo>
                      <a:pt x="188" y="847"/>
                    </a:lnTo>
                    <a:lnTo>
                      <a:pt x="188" y="847"/>
                    </a:lnTo>
                    <a:lnTo>
                      <a:pt x="188" y="847"/>
                    </a:lnTo>
                    <a:lnTo>
                      <a:pt x="188" y="847"/>
                    </a:lnTo>
                    <a:lnTo>
                      <a:pt x="188" y="847"/>
                    </a:lnTo>
                    <a:lnTo>
                      <a:pt x="190" y="847"/>
                    </a:lnTo>
                    <a:lnTo>
                      <a:pt x="190" y="847"/>
                    </a:lnTo>
                    <a:lnTo>
                      <a:pt x="190" y="847"/>
                    </a:lnTo>
                    <a:lnTo>
                      <a:pt x="192" y="845"/>
                    </a:lnTo>
                    <a:lnTo>
                      <a:pt x="192" y="845"/>
                    </a:lnTo>
                    <a:lnTo>
                      <a:pt x="192" y="845"/>
                    </a:lnTo>
                    <a:lnTo>
                      <a:pt x="192" y="845"/>
                    </a:lnTo>
                    <a:lnTo>
                      <a:pt x="192" y="845"/>
                    </a:lnTo>
                    <a:lnTo>
                      <a:pt x="192" y="845"/>
                    </a:lnTo>
                    <a:lnTo>
                      <a:pt x="192" y="845"/>
                    </a:lnTo>
                    <a:lnTo>
                      <a:pt x="192" y="845"/>
                    </a:lnTo>
                    <a:lnTo>
                      <a:pt x="194" y="843"/>
                    </a:lnTo>
                    <a:lnTo>
                      <a:pt x="194" y="843"/>
                    </a:lnTo>
                    <a:lnTo>
                      <a:pt x="194" y="843"/>
                    </a:lnTo>
                    <a:lnTo>
                      <a:pt x="194" y="843"/>
                    </a:lnTo>
                    <a:lnTo>
                      <a:pt x="194" y="843"/>
                    </a:lnTo>
                    <a:lnTo>
                      <a:pt x="194" y="842"/>
                    </a:lnTo>
                    <a:lnTo>
                      <a:pt x="194" y="842"/>
                    </a:lnTo>
                    <a:lnTo>
                      <a:pt x="196" y="843"/>
                    </a:lnTo>
                    <a:lnTo>
                      <a:pt x="196" y="843"/>
                    </a:lnTo>
                    <a:lnTo>
                      <a:pt x="196" y="843"/>
                    </a:lnTo>
                    <a:lnTo>
                      <a:pt x="196" y="843"/>
                    </a:lnTo>
                    <a:lnTo>
                      <a:pt x="196" y="843"/>
                    </a:lnTo>
                    <a:lnTo>
                      <a:pt x="196" y="843"/>
                    </a:lnTo>
                    <a:lnTo>
                      <a:pt x="196" y="843"/>
                    </a:lnTo>
                    <a:lnTo>
                      <a:pt x="196" y="843"/>
                    </a:lnTo>
                    <a:lnTo>
                      <a:pt x="196" y="843"/>
                    </a:lnTo>
                    <a:lnTo>
                      <a:pt x="196" y="843"/>
                    </a:lnTo>
                    <a:lnTo>
                      <a:pt x="197" y="842"/>
                    </a:lnTo>
                    <a:lnTo>
                      <a:pt x="197" y="842"/>
                    </a:lnTo>
                    <a:lnTo>
                      <a:pt x="197" y="842"/>
                    </a:lnTo>
                    <a:lnTo>
                      <a:pt x="197" y="842"/>
                    </a:lnTo>
                    <a:lnTo>
                      <a:pt x="197" y="840"/>
                    </a:lnTo>
                    <a:lnTo>
                      <a:pt x="197" y="840"/>
                    </a:lnTo>
                    <a:lnTo>
                      <a:pt x="199" y="840"/>
                    </a:lnTo>
                    <a:lnTo>
                      <a:pt x="199" y="840"/>
                    </a:lnTo>
                    <a:lnTo>
                      <a:pt x="199" y="840"/>
                    </a:lnTo>
                    <a:lnTo>
                      <a:pt x="199" y="842"/>
                    </a:lnTo>
                    <a:lnTo>
                      <a:pt x="199" y="842"/>
                    </a:lnTo>
                    <a:lnTo>
                      <a:pt x="199" y="842"/>
                    </a:lnTo>
                    <a:lnTo>
                      <a:pt x="199" y="842"/>
                    </a:lnTo>
                    <a:lnTo>
                      <a:pt x="199" y="840"/>
                    </a:lnTo>
                    <a:lnTo>
                      <a:pt x="199" y="840"/>
                    </a:lnTo>
                    <a:lnTo>
                      <a:pt x="199" y="840"/>
                    </a:lnTo>
                    <a:lnTo>
                      <a:pt x="199" y="840"/>
                    </a:lnTo>
                    <a:lnTo>
                      <a:pt x="201" y="840"/>
                    </a:lnTo>
                    <a:lnTo>
                      <a:pt x="201" y="840"/>
                    </a:lnTo>
                    <a:lnTo>
                      <a:pt x="201" y="840"/>
                    </a:lnTo>
                    <a:lnTo>
                      <a:pt x="201" y="840"/>
                    </a:lnTo>
                    <a:lnTo>
                      <a:pt x="201" y="838"/>
                    </a:lnTo>
                    <a:lnTo>
                      <a:pt x="201" y="838"/>
                    </a:lnTo>
                    <a:lnTo>
                      <a:pt x="201" y="838"/>
                    </a:lnTo>
                    <a:lnTo>
                      <a:pt x="201" y="838"/>
                    </a:lnTo>
                    <a:lnTo>
                      <a:pt x="201" y="838"/>
                    </a:lnTo>
                    <a:lnTo>
                      <a:pt x="201" y="838"/>
                    </a:lnTo>
                    <a:lnTo>
                      <a:pt x="201" y="836"/>
                    </a:lnTo>
                    <a:lnTo>
                      <a:pt x="201" y="836"/>
                    </a:lnTo>
                    <a:lnTo>
                      <a:pt x="203" y="836"/>
                    </a:lnTo>
                    <a:lnTo>
                      <a:pt x="203" y="836"/>
                    </a:lnTo>
                    <a:lnTo>
                      <a:pt x="203" y="836"/>
                    </a:lnTo>
                    <a:lnTo>
                      <a:pt x="203" y="836"/>
                    </a:lnTo>
                    <a:lnTo>
                      <a:pt x="205" y="834"/>
                    </a:lnTo>
                    <a:lnTo>
                      <a:pt x="205" y="834"/>
                    </a:lnTo>
                    <a:lnTo>
                      <a:pt x="205" y="834"/>
                    </a:lnTo>
                    <a:lnTo>
                      <a:pt x="205" y="834"/>
                    </a:lnTo>
                    <a:lnTo>
                      <a:pt x="206" y="834"/>
                    </a:lnTo>
                    <a:lnTo>
                      <a:pt x="206" y="834"/>
                    </a:lnTo>
                    <a:lnTo>
                      <a:pt x="206" y="834"/>
                    </a:lnTo>
                    <a:lnTo>
                      <a:pt x="206" y="833"/>
                    </a:lnTo>
                    <a:lnTo>
                      <a:pt x="206" y="833"/>
                    </a:lnTo>
                    <a:lnTo>
                      <a:pt x="206" y="833"/>
                    </a:lnTo>
                    <a:lnTo>
                      <a:pt x="206" y="833"/>
                    </a:lnTo>
                    <a:lnTo>
                      <a:pt x="206" y="833"/>
                    </a:lnTo>
                    <a:lnTo>
                      <a:pt x="206" y="833"/>
                    </a:lnTo>
                    <a:lnTo>
                      <a:pt x="206" y="833"/>
                    </a:lnTo>
                    <a:lnTo>
                      <a:pt x="206" y="833"/>
                    </a:lnTo>
                    <a:lnTo>
                      <a:pt x="206" y="833"/>
                    </a:lnTo>
                    <a:lnTo>
                      <a:pt x="206" y="833"/>
                    </a:lnTo>
                    <a:lnTo>
                      <a:pt x="206" y="831"/>
                    </a:lnTo>
                    <a:lnTo>
                      <a:pt x="206" y="831"/>
                    </a:lnTo>
                    <a:lnTo>
                      <a:pt x="206" y="831"/>
                    </a:lnTo>
                    <a:lnTo>
                      <a:pt x="206" y="831"/>
                    </a:lnTo>
                    <a:lnTo>
                      <a:pt x="206" y="831"/>
                    </a:lnTo>
                    <a:lnTo>
                      <a:pt x="206" y="831"/>
                    </a:lnTo>
                    <a:lnTo>
                      <a:pt x="208" y="831"/>
                    </a:lnTo>
                    <a:lnTo>
                      <a:pt x="208" y="831"/>
                    </a:lnTo>
                    <a:lnTo>
                      <a:pt x="208" y="831"/>
                    </a:lnTo>
                    <a:lnTo>
                      <a:pt x="208" y="831"/>
                    </a:lnTo>
                    <a:lnTo>
                      <a:pt x="208" y="831"/>
                    </a:lnTo>
                    <a:lnTo>
                      <a:pt x="208" y="831"/>
                    </a:lnTo>
                    <a:lnTo>
                      <a:pt x="208" y="831"/>
                    </a:lnTo>
                    <a:lnTo>
                      <a:pt x="210" y="831"/>
                    </a:lnTo>
                    <a:lnTo>
                      <a:pt x="210" y="829"/>
                    </a:lnTo>
                    <a:lnTo>
                      <a:pt x="210" y="829"/>
                    </a:lnTo>
                    <a:lnTo>
                      <a:pt x="210" y="829"/>
                    </a:lnTo>
                    <a:lnTo>
                      <a:pt x="210" y="829"/>
                    </a:lnTo>
                    <a:lnTo>
                      <a:pt x="210" y="829"/>
                    </a:lnTo>
                    <a:lnTo>
                      <a:pt x="210" y="829"/>
                    </a:lnTo>
                    <a:lnTo>
                      <a:pt x="210" y="827"/>
                    </a:lnTo>
                    <a:lnTo>
                      <a:pt x="208" y="827"/>
                    </a:lnTo>
                    <a:lnTo>
                      <a:pt x="208" y="827"/>
                    </a:lnTo>
                    <a:lnTo>
                      <a:pt x="208" y="827"/>
                    </a:lnTo>
                    <a:lnTo>
                      <a:pt x="208" y="827"/>
                    </a:lnTo>
                    <a:lnTo>
                      <a:pt x="208" y="827"/>
                    </a:lnTo>
                    <a:lnTo>
                      <a:pt x="208" y="827"/>
                    </a:lnTo>
                    <a:lnTo>
                      <a:pt x="206" y="827"/>
                    </a:lnTo>
                    <a:lnTo>
                      <a:pt x="206" y="827"/>
                    </a:lnTo>
                    <a:lnTo>
                      <a:pt x="206" y="827"/>
                    </a:lnTo>
                    <a:lnTo>
                      <a:pt x="206" y="827"/>
                    </a:lnTo>
                    <a:lnTo>
                      <a:pt x="206" y="827"/>
                    </a:lnTo>
                    <a:lnTo>
                      <a:pt x="206" y="827"/>
                    </a:lnTo>
                    <a:lnTo>
                      <a:pt x="206" y="827"/>
                    </a:lnTo>
                    <a:lnTo>
                      <a:pt x="206" y="825"/>
                    </a:lnTo>
                    <a:lnTo>
                      <a:pt x="206" y="825"/>
                    </a:lnTo>
                    <a:lnTo>
                      <a:pt x="206" y="825"/>
                    </a:lnTo>
                    <a:lnTo>
                      <a:pt x="206" y="825"/>
                    </a:lnTo>
                    <a:lnTo>
                      <a:pt x="208" y="825"/>
                    </a:lnTo>
                    <a:lnTo>
                      <a:pt x="208" y="825"/>
                    </a:lnTo>
                    <a:lnTo>
                      <a:pt x="208" y="825"/>
                    </a:lnTo>
                    <a:lnTo>
                      <a:pt x="208" y="825"/>
                    </a:lnTo>
                    <a:lnTo>
                      <a:pt x="208" y="825"/>
                    </a:lnTo>
                    <a:lnTo>
                      <a:pt x="208" y="825"/>
                    </a:lnTo>
                    <a:lnTo>
                      <a:pt x="208" y="825"/>
                    </a:lnTo>
                    <a:lnTo>
                      <a:pt x="208" y="825"/>
                    </a:lnTo>
                    <a:lnTo>
                      <a:pt x="208" y="825"/>
                    </a:lnTo>
                    <a:lnTo>
                      <a:pt x="208" y="824"/>
                    </a:lnTo>
                    <a:lnTo>
                      <a:pt x="208"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2"/>
                    </a:lnTo>
                    <a:lnTo>
                      <a:pt x="210" y="822"/>
                    </a:lnTo>
                    <a:lnTo>
                      <a:pt x="210" y="822"/>
                    </a:lnTo>
                    <a:lnTo>
                      <a:pt x="210" y="822"/>
                    </a:lnTo>
                    <a:lnTo>
                      <a:pt x="210" y="822"/>
                    </a:lnTo>
                    <a:lnTo>
                      <a:pt x="210" y="822"/>
                    </a:lnTo>
                    <a:lnTo>
                      <a:pt x="210"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10" y="822"/>
                    </a:lnTo>
                    <a:lnTo>
                      <a:pt x="210" y="820"/>
                    </a:lnTo>
                    <a:lnTo>
                      <a:pt x="210" y="820"/>
                    </a:lnTo>
                    <a:lnTo>
                      <a:pt x="210" y="820"/>
                    </a:lnTo>
                    <a:lnTo>
                      <a:pt x="210" y="820"/>
                    </a:lnTo>
                    <a:lnTo>
                      <a:pt x="210" y="820"/>
                    </a:lnTo>
                    <a:lnTo>
                      <a:pt x="210" y="820"/>
                    </a:lnTo>
                    <a:lnTo>
                      <a:pt x="210" y="820"/>
                    </a:lnTo>
                    <a:lnTo>
                      <a:pt x="210" y="820"/>
                    </a:lnTo>
                    <a:lnTo>
                      <a:pt x="208" y="820"/>
                    </a:lnTo>
                    <a:lnTo>
                      <a:pt x="208" y="820"/>
                    </a:lnTo>
                    <a:lnTo>
                      <a:pt x="208" y="820"/>
                    </a:lnTo>
                    <a:lnTo>
                      <a:pt x="208" y="820"/>
                    </a:lnTo>
                    <a:lnTo>
                      <a:pt x="208" y="820"/>
                    </a:lnTo>
                    <a:lnTo>
                      <a:pt x="208" y="818"/>
                    </a:lnTo>
                    <a:lnTo>
                      <a:pt x="208" y="818"/>
                    </a:lnTo>
                    <a:lnTo>
                      <a:pt x="208" y="818"/>
                    </a:lnTo>
                    <a:lnTo>
                      <a:pt x="208" y="818"/>
                    </a:lnTo>
                    <a:lnTo>
                      <a:pt x="208" y="818"/>
                    </a:lnTo>
                    <a:lnTo>
                      <a:pt x="208" y="818"/>
                    </a:lnTo>
                    <a:lnTo>
                      <a:pt x="208" y="818"/>
                    </a:lnTo>
                    <a:lnTo>
                      <a:pt x="208" y="816"/>
                    </a:lnTo>
                    <a:lnTo>
                      <a:pt x="208" y="816"/>
                    </a:lnTo>
                    <a:lnTo>
                      <a:pt x="208" y="816"/>
                    </a:lnTo>
                    <a:lnTo>
                      <a:pt x="208" y="816"/>
                    </a:lnTo>
                    <a:lnTo>
                      <a:pt x="208" y="816"/>
                    </a:lnTo>
                    <a:lnTo>
                      <a:pt x="208" y="816"/>
                    </a:lnTo>
                    <a:lnTo>
                      <a:pt x="208" y="816"/>
                    </a:lnTo>
                    <a:lnTo>
                      <a:pt x="208" y="816"/>
                    </a:lnTo>
                    <a:lnTo>
                      <a:pt x="208"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3"/>
                    </a:lnTo>
                    <a:lnTo>
                      <a:pt x="210" y="813"/>
                    </a:lnTo>
                    <a:lnTo>
                      <a:pt x="210" y="813"/>
                    </a:lnTo>
                    <a:lnTo>
                      <a:pt x="212" y="813"/>
                    </a:lnTo>
                    <a:lnTo>
                      <a:pt x="212" y="813"/>
                    </a:lnTo>
                    <a:lnTo>
                      <a:pt x="212" y="813"/>
                    </a:lnTo>
                    <a:lnTo>
                      <a:pt x="212" y="813"/>
                    </a:lnTo>
                    <a:lnTo>
                      <a:pt x="214" y="813"/>
                    </a:lnTo>
                    <a:lnTo>
                      <a:pt x="214" y="813"/>
                    </a:lnTo>
                    <a:lnTo>
                      <a:pt x="214" y="813"/>
                    </a:lnTo>
                    <a:lnTo>
                      <a:pt x="215" y="813"/>
                    </a:lnTo>
                    <a:lnTo>
                      <a:pt x="215" y="811"/>
                    </a:lnTo>
                    <a:lnTo>
                      <a:pt x="214" y="811"/>
                    </a:lnTo>
                    <a:lnTo>
                      <a:pt x="214" y="811"/>
                    </a:lnTo>
                    <a:lnTo>
                      <a:pt x="214" y="811"/>
                    </a:lnTo>
                    <a:lnTo>
                      <a:pt x="214" y="811"/>
                    </a:lnTo>
                    <a:lnTo>
                      <a:pt x="215" y="811"/>
                    </a:lnTo>
                    <a:lnTo>
                      <a:pt x="215" y="811"/>
                    </a:lnTo>
                    <a:lnTo>
                      <a:pt x="214" y="811"/>
                    </a:lnTo>
                    <a:lnTo>
                      <a:pt x="214" y="811"/>
                    </a:lnTo>
                    <a:lnTo>
                      <a:pt x="214" y="811"/>
                    </a:lnTo>
                    <a:lnTo>
                      <a:pt x="214" y="811"/>
                    </a:lnTo>
                    <a:lnTo>
                      <a:pt x="212" y="811"/>
                    </a:lnTo>
                    <a:lnTo>
                      <a:pt x="212" y="811"/>
                    </a:lnTo>
                    <a:lnTo>
                      <a:pt x="212" y="811"/>
                    </a:lnTo>
                    <a:lnTo>
                      <a:pt x="212" y="811"/>
                    </a:lnTo>
                    <a:lnTo>
                      <a:pt x="212" y="811"/>
                    </a:lnTo>
                    <a:lnTo>
                      <a:pt x="212" y="811"/>
                    </a:lnTo>
                    <a:lnTo>
                      <a:pt x="212" y="811"/>
                    </a:lnTo>
                    <a:lnTo>
                      <a:pt x="212" y="811"/>
                    </a:lnTo>
                    <a:lnTo>
                      <a:pt x="212" y="809"/>
                    </a:lnTo>
                    <a:lnTo>
                      <a:pt x="212" y="809"/>
                    </a:lnTo>
                    <a:lnTo>
                      <a:pt x="212" y="809"/>
                    </a:lnTo>
                    <a:lnTo>
                      <a:pt x="214" y="809"/>
                    </a:lnTo>
                    <a:lnTo>
                      <a:pt x="214" y="809"/>
                    </a:lnTo>
                    <a:lnTo>
                      <a:pt x="214" y="809"/>
                    </a:lnTo>
                    <a:lnTo>
                      <a:pt x="214" y="809"/>
                    </a:lnTo>
                    <a:lnTo>
                      <a:pt x="214" y="809"/>
                    </a:lnTo>
                    <a:lnTo>
                      <a:pt x="214" y="809"/>
                    </a:lnTo>
                    <a:lnTo>
                      <a:pt x="214" y="809"/>
                    </a:lnTo>
                    <a:lnTo>
                      <a:pt x="214" y="809"/>
                    </a:lnTo>
                    <a:lnTo>
                      <a:pt x="214" y="807"/>
                    </a:lnTo>
                    <a:lnTo>
                      <a:pt x="214" y="807"/>
                    </a:lnTo>
                    <a:lnTo>
                      <a:pt x="214" y="807"/>
                    </a:lnTo>
                    <a:lnTo>
                      <a:pt x="214" y="807"/>
                    </a:lnTo>
                    <a:lnTo>
                      <a:pt x="214" y="807"/>
                    </a:lnTo>
                    <a:lnTo>
                      <a:pt x="212" y="807"/>
                    </a:lnTo>
                    <a:lnTo>
                      <a:pt x="212" y="807"/>
                    </a:lnTo>
                    <a:lnTo>
                      <a:pt x="212" y="807"/>
                    </a:lnTo>
                    <a:lnTo>
                      <a:pt x="212" y="807"/>
                    </a:lnTo>
                    <a:lnTo>
                      <a:pt x="212" y="807"/>
                    </a:lnTo>
                    <a:lnTo>
                      <a:pt x="212" y="807"/>
                    </a:lnTo>
                    <a:lnTo>
                      <a:pt x="212" y="807"/>
                    </a:lnTo>
                    <a:lnTo>
                      <a:pt x="212" y="807"/>
                    </a:lnTo>
                    <a:lnTo>
                      <a:pt x="212" y="807"/>
                    </a:lnTo>
                    <a:lnTo>
                      <a:pt x="212" y="805"/>
                    </a:lnTo>
                    <a:lnTo>
                      <a:pt x="212" y="805"/>
                    </a:lnTo>
                    <a:lnTo>
                      <a:pt x="212" y="805"/>
                    </a:lnTo>
                    <a:lnTo>
                      <a:pt x="212" y="805"/>
                    </a:lnTo>
                    <a:lnTo>
                      <a:pt x="212" y="805"/>
                    </a:lnTo>
                    <a:lnTo>
                      <a:pt x="212" y="805"/>
                    </a:lnTo>
                    <a:lnTo>
                      <a:pt x="212" y="805"/>
                    </a:lnTo>
                    <a:lnTo>
                      <a:pt x="214" y="804"/>
                    </a:lnTo>
                    <a:lnTo>
                      <a:pt x="214" y="804"/>
                    </a:lnTo>
                    <a:lnTo>
                      <a:pt x="214" y="804"/>
                    </a:lnTo>
                    <a:lnTo>
                      <a:pt x="214" y="804"/>
                    </a:lnTo>
                    <a:lnTo>
                      <a:pt x="214" y="805"/>
                    </a:lnTo>
                    <a:lnTo>
                      <a:pt x="214" y="805"/>
                    </a:lnTo>
                    <a:lnTo>
                      <a:pt x="214" y="805"/>
                    </a:lnTo>
                    <a:lnTo>
                      <a:pt x="214" y="805"/>
                    </a:lnTo>
                    <a:lnTo>
                      <a:pt x="214" y="804"/>
                    </a:lnTo>
                    <a:lnTo>
                      <a:pt x="215" y="804"/>
                    </a:lnTo>
                    <a:lnTo>
                      <a:pt x="215" y="804"/>
                    </a:lnTo>
                    <a:lnTo>
                      <a:pt x="215" y="804"/>
                    </a:lnTo>
                    <a:lnTo>
                      <a:pt x="215" y="804"/>
                    </a:lnTo>
                    <a:lnTo>
                      <a:pt x="215" y="802"/>
                    </a:lnTo>
                    <a:lnTo>
                      <a:pt x="215" y="802"/>
                    </a:lnTo>
                    <a:lnTo>
                      <a:pt x="214" y="802"/>
                    </a:lnTo>
                    <a:lnTo>
                      <a:pt x="214" y="802"/>
                    </a:lnTo>
                    <a:lnTo>
                      <a:pt x="214" y="802"/>
                    </a:lnTo>
                    <a:lnTo>
                      <a:pt x="214" y="802"/>
                    </a:lnTo>
                    <a:lnTo>
                      <a:pt x="212" y="802"/>
                    </a:lnTo>
                    <a:lnTo>
                      <a:pt x="212" y="802"/>
                    </a:lnTo>
                    <a:lnTo>
                      <a:pt x="212" y="802"/>
                    </a:lnTo>
                    <a:lnTo>
                      <a:pt x="212" y="802"/>
                    </a:lnTo>
                    <a:lnTo>
                      <a:pt x="210" y="802"/>
                    </a:lnTo>
                    <a:lnTo>
                      <a:pt x="210" y="802"/>
                    </a:lnTo>
                    <a:lnTo>
                      <a:pt x="210"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798"/>
                    </a:lnTo>
                    <a:lnTo>
                      <a:pt x="214" y="798"/>
                    </a:lnTo>
                    <a:lnTo>
                      <a:pt x="214" y="798"/>
                    </a:lnTo>
                    <a:lnTo>
                      <a:pt x="214" y="798"/>
                    </a:lnTo>
                    <a:lnTo>
                      <a:pt x="214" y="798"/>
                    </a:lnTo>
                    <a:lnTo>
                      <a:pt x="214" y="798"/>
                    </a:lnTo>
                    <a:lnTo>
                      <a:pt x="214" y="798"/>
                    </a:lnTo>
                    <a:lnTo>
                      <a:pt x="214" y="798"/>
                    </a:lnTo>
                    <a:lnTo>
                      <a:pt x="214" y="798"/>
                    </a:lnTo>
                    <a:lnTo>
                      <a:pt x="214" y="798"/>
                    </a:lnTo>
                    <a:lnTo>
                      <a:pt x="212" y="798"/>
                    </a:lnTo>
                    <a:lnTo>
                      <a:pt x="212" y="798"/>
                    </a:lnTo>
                    <a:lnTo>
                      <a:pt x="214" y="796"/>
                    </a:lnTo>
                    <a:lnTo>
                      <a:pt x="214" y="796"/>
                    </a:lnTo>
                    <a:lnTo>
                      <a:pt x="214" y="796"/>
                    </a:lnTo>
                    <a:lnTo>
                      <a:pt x="214" y="796"/>
                    </a:lnTo>
                    <a:lnTo>
                      <a:pt x="214" y="796"/>
                    </a:lnTo>
                    <a:lnTo>
                      <a:pt x="214" y="796"/>
                    </a:lnTo>
                    <a:lnTo>
                      <a:pt x="214" y="796"/>
                    </a:lnTo>
                    <a:lnTo>
                      <a:pt x="212" y="796"/>
                    </a:lnTo>
                    <a:lnTo>
                      <a:pt x="214" y="795"/>
                    </a:lnTo>
                    <a:lnTo>
                      <a:pt x="214" y="795"/>
                    </a:lnTo>
                    <a:lnTo>
                      <a:pt x="212" y="795"/>
                    </a:lnTo>
                    <a:lnTo>
                      <a:pt x="212" y="795"/>
                    </a:lnTo>
                    <a:lnTo>
                      <a:pt x="212" y="795"/>
                    </a:lnTo>
                    <a:lnTo>
                      <a:pt x="212" y="795"/>
                    </a:lnTo>
                    <a:lnTo>
                      <a:pt x="212" y="795"/>
                    </a:lnTo>
                    <a:lnTo>
                      <a:pt x="212" y="793"/>
                    </a:lnTo>
                    <a:lnTo>
                      <a:pt x="212" y="793"/>
                    </a:lnTo>
                    <a:lnTo>
                      <a:pt x="212" y="793"/>
                    </a:lnTo>
                    <a:lnTo>
                      <a:pt x="214" y="793"/>
                    </a:lnTo>
                    <a:lnTo>
                      <a:pt x="214" y="793"/>
                    </a:lnTo>
                    <a:lnTo>
                      <a:pt x="214" y="793"/>
                    </a:lnTo>
                    <a:lnTo>
                      <a:pt x="214" y="793"/>
                    </a:lnTo>
                    <a:lnTo>
                      <a:pt x="214" y="793"/>
                    </a:lnTo>
                    <a:lnTo>
                      <a:pt x="214" y="793"/>
                    </a:lnTo>
                    <a:lnTo>
                      <a:pt x="215" y="793"/>
                    </a:lnTo>
                    <a:lnTo>
                      <a:pt x="215" y="793"/>
                    </a:lnTo>
                    <a:lnTo>
                      <a:pt x="215" y="795"/>
                    </a:lnTo>
                    <a:lnTo>
                      <a:pt x="215" y="795"/>
                    </a:lnTo>
                    <a:lnTo>
                      <a:pt x="217" y="795"/>
                    </a:lnTo>
                    <a:lnTo>
                      <a:pt x="217" y="795"/>
                    </a:lnTo>
                    <a:lnTo>
                      <a:pt x="217" y="795"/>
                    </a:lnTo>
                    <a:lnTo>
                      <a:pt x="217" y="795"/>
                    </a:lnTo>
                    <a:lnTo>
                      <a:pt x="217" y="793"/>
                    </a:lnTo>
                    <a:lnTo>
                      <a:pt x="217" y="793"/>
                    </a:lnTo>
                    <a:lnTo>
                      <a:pt x="217" y="793"/>
                    </a:lnTo>
                    <a:lnTo>
                      <a:pt x="217" y="793"/>
                    </a:lnTo>
                    <a:lnTo>
                      <a:pt x="217" y="793"/>
                    </a:lnTo>
                    <a:lnTo>
                      <a:pt x="217" y="793"/>
                    </a:lnTo>
                    <a:lnTo>
                      <a:pt x="217" y="793"/>
                    </a:lnTo>
                    <a:lnTo>
                      <a:pt x="217" y="793"/>
                    </a:lnTo>
                    <a:lnTo>
                      <a:pt x="217" y="791"/>
                    </a:lnTo>
                    <a:lnTo>
                      <a:pt x="217" y="791"/>
                    </a:lnTo>
                    <a:lnTo>
                      <a:pt x="217" y="791"/>
                    </a:lnTo>
                    <a:lnTo>
                      <a:pt x="217" y="791"/>
                    </a:lnTo>
                    <a:lnTo>
                      <a:pt x="217" y="791"/>
                    </a:lnTo>
                    <a:lnTo>
                      <a:pt x="217" y="791"/>
                    </a:lnTo>
                    <a:lnTo>
                      <a:pt x="219" y="791"/>
                    </a:lnTo>
                    <a:lnTo>
                      <a:pt x="219" y="789"/>
                    </a:lnTo>
                    <a:lnTo>
                      <a:pt x="217" y="789"/>
                    </a:lnTo>
                    <a:lnTo>
                      <a:pt x="217" y="789"/>
                    </a:lnTo>
                    <a:lnTo>
                      <a:pt x="217" y="789"/>
                    </a:lnTo>
                    <a:lnTo>
                      <a:pt x="217" y="787"/>
                    </a:lnTo>
                    <a:lnTo>
                      <a:pt x="217" y="787"/>
                    </a:lnTo>
                    <a:lnTo>
                      <a:pt x="217" y="787"/>
                    </a:lnTo>
                    <a:lnTo>
                      <a:pt x="217" y="786"/>
                    </a:lnTo>
                    <a:lnTo>
                      <a:pt x="217" y="786"/>
                    </a:lnTo>
                    <a:lnTo>
                      <a:pt x="217" y="786"/>
                    </a:lnTo>
                    <a:lnTo>
                      <a:pt x="217" y="786"/>
                    </a:lnTo>
                    <a:lnTo>
                      <a:pt x="217" y="786"/>
                    </a:lnTo>
                    <a:lnTo>
                      <a:pt x="217" y="786"/>
                    </a:lnTo>
                    <a:lnTo>
                      <a:pt x="217" y="786"/>
                    </a:lnTo>
                    <a:lnTo>
                      <a:pt x="217" y="786"/>
                    </a:lnTo>
                    <a:lnTo>
                      <a:pt x="217" y="784"/>
                    </a:lnTo>
                    <a:lnTo>
                      <a:pt x="217" y="784"/>
                    </a:lnTo>
                    <a:lnTo>
                      <a:pt x="217" y="784"/>
                    </a:lnTo>
                    <a:lnTo>
                      <a:pt x="217" y="784"/>
                    </a:lnTo>
                    <a:lnTo>
                      <a:pt x="217" y="784"/>
                    </a:lnTo>
                    <a:lnTo>
                      <a:pt x="217" y="784"/>
                    </a:lnTo>
                    <a:lnTo>
                      <a:pt x="219" y="784"/>
                    </a:lnTo>
                    <a:lnTo>
                      <a:pt x="219" y="784"/>
                    </a:lnTo>
                    <a:lnTo>
                      <a:pt x="219" y="784"/>
                    </a:lnTo>
                    <a:lnTo>
                      <a:pt x="219" y="784"/>
                    </a:lnTo>
                    <a:lnTo>
                      <a:pt x="219" y="784"/>
                    </a:lnTo>
                    <a:lnTo>
                      <a:pt x="219" y="782"/>
                    </a:lnTo>
                    <a:lnTo>
                      <a:pt x="219" y="782"/>
                    </a:lnTo>
                    <a:lnTo>
                      <a:pt x="217" y="782"/>
                    </a:lnTo>
                    <a:lnTo>
                      <a:pt x="217" y="784"/>
                    </a:lnTo>
                    <a:lnTo>
                      <a:pt x="217" y="782"/>
                    </a:lnTo>
                    <a:lnTo>
                      <a:pt x="217" y="782"/>
                    </a:lnTo>
                    <a:lnTo>
                      <a:pt x="217" y="782"/>
                    </a:lnTo>
                    <a:lnTo>
                      <a:pt x="217" y="782"/>
                    </a:lnTo>
                    <a:lnTo>
                      <a:pt x="217" y="782"/>
                    </a:lnTo>
                    <a:lnTo>
                      <a:pt x="219" y="780"/>
                    </a:lnTo>
                    <a:lnTo>
                      <a:pt x="219" y="780"/>
                    </a:lnTo>
                    <a:lnTo>
                      <a:pt x="219" y="780"/>
                    </a:lnTo>
                    <a:lnTo>
                      <a:pt x="219" y="780"/>
                    </a:lnTo>
                    <a:lnTo>
                      <a:pt x="219" y="780"/>
                    </a:lnTo>
                    <a:lnTo>
                      <a:pt x="219" y="780"/>
                    </a:lnTo>
                    <a:lnTo>
                      <a:pt x="219" y="780"/>
                    </a:lnTo>
                    <a:lnTo>
                      <a:pt x="219" y="780"/>
                    </a:lnTo>
                    <a:lnTo>
                      <a:pt x="219" y="780"/>
                    </a:lnTo>
                    <a:lnTo>
                      <a:pt x="219" y="780"/>
                    </a:lnTo>
                    <a:lnTo>
                      <a:pt x="219" y="780"/>
                    </a:lnTo>
                    <a:lnTo>
                      <a:pt x="221" y="780"/>
                    </a:lnTo>
                    <a:lnTo>
                      <a:pt x="221" y="780"/>
                    </a:lnTo>
                    <a:lnTo>
                      <a:pt x="221" y="780"/>
                    </a:lnTo>
                    <a:lnTo>
                      <a:pt x="221" y="778"/>
                    </a:lnTo>
                    <a:lnTo>
                      <a:pt x="221" y="778"/>
                    </a:lnTo>
                    <a:lnTo>
                      <a:pt x="221" y="778"/>
                    </a:lnTo>
                    <a:lnTo>
                      <a:pt x="221" y="778"/>
                    </a:lnTo>
                    <a:lnTo>
                      <a:pt x="221" y="778"/>
                    </a:lnTo>
                    <a:lnTo>
                      <a:pt x="221" y="778"/>
                    </a:lnTo>
                    <a:lnTo>
                      <a:pt x="221" y="777"/>
                    </a:lnTo>
                    <a:lnTo>
                      <a:pt x="221" y="777"/>
                    </a:lnTo>
                    <a:lnTo>
                      <a:pt x="221" y="777"/>
                    </a:lnTo>
                    <a:lnTo>
                      <a:pt x="221" y="777"/>
                    </a:lnTo>
                    <a:lnTo>
                      <a:pt x="221" y="775"/>
                    </a:lnTo>
                    <a:lnTo>
                      <a:pt x="221" y="775"/>
                    </a:lnTo>
                    <a:lnTo>
                      <a:pt x="221" y="775"/>
                    </a:lnTo>
                    <a:lnTo>
                      <a:pt x="219" y="775"/>
                    </a:lnTo>
                    <a:lnTo>
                      <a:pt x="219" y="775"/>
                    </a:lnTo>
                    <a:lnTo>
                      <a:pt x="219" y="775"/>
                    </a:lnTo>
                    <a:lnTo>
                      <a:pt x="219" y="775"/>
                    </a:lnTo>
                    <a:lnTo>
                      <a:pt x="219" y="775"/>
                    </a:lnTo>
                    <a:lnTo>
                      <a:pt x="219" y="775"/>
                    </a:lnTo>
                    <a:lnTo>
                      <a:pt x="221" y="775"/>
                    </a:lnTo>
                    <a:lnTo>
                      <a:pt x="221" y="773"/>
                    </a:lnTo>
                    <a:lnTo>
                      <a:pt x="221" y="773"/>
                    </a:lnTo>
                    <a:lnTo>
                      <a:pt x="219" y="773"/>
                    </a:lnTo>
                    <a:lnTo>
                      <a:pt x="219" y="773"/>
                    </a:lnTo>
                    <a:lnTo>
                      <a:pt x="219" y="773"/>
                    </a:lnTo>
                    <a:lnTo>
                      <a:pt x="219" y="773"/>
                    </a:lnTo>
                    <a:lnTo>
                      <a:pt x="221" y="771"/>
                    </a:lnTo>
                    <a:lnTo>
                      <a:pt x="221" y="771"/>
                    </a:lnTo>
                    <a:lnTo>
                      <a:pt x="221" y="771"/>
                    </a:lnTo>
                    <a:lnTo>
                      <a:pt x="221" y="771"/>
                    </a:lnTo>
                    <a:lnTo>
                      <a:pt x="221" y="771"/>
                    </a:lnTo>
                    <a:lnTo>
                      <a:pt x="221" y="771"/>
                    </a:lnTo>
                    <a:lnTo>
                      <a:pt x="221" y="771"/>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3" y="769"/>
                    </a:lnTo>
                    <a:lnTo>
                      <a:pt x="223" y="769"/>
                    </a:lnTo>
                    <a:lnTo>
                      <a:pt x="223" y="769"/>
                    </a:lnTo>
                    <a:lnTo>
                      <a:pt x="223" y="769"/>
                    </a:lnTo>
                    <a:lnTo>
                      <a:pt x="224" y="769"/>
                    </a:lnTo>
                    <a:lnTo>
                      <a:pt x="224" y="769"/>
                    </a:lnTo>
                    <a:lnTo>
                      <a:pt x="224" y="769"/>
                    </a:lnTo>
                    <a:lnTo>
                      <a:pt x="224" y="769"/>
                    </a:lnTo>
                    <a:lnTo>
                      <a:pt x="224" y="769"/>
                    </a:lnTo>
                    <a:lnTo>
                      <a:pt x="224" y="769"/>
                    </a:lnTo>
                    <a:lnTo>
                      <a:pt x="224" y="769"/>
                    </a:lnTo>
                    <a:lnTo>
                      <a:pt x="224" y="767"/>
                    </a:lnTo>
                    <a:lnTo>
                      <a:pt x="224" y="767"/>
                    </a:lnTo>
                    <a:lnTo>
                      <a:pt x="224" y="767"/>
                    </a:lnTo>
                    <a:lnTo>
                      <a:pt x="223" y="767"/>
                    </a:lnTo>
                    <a:lnTo>
                      <a:pt x="223" y="767"/>
                    </a:lnTo>
                    <a:lnTo>
                      <a:pt x="223" y="767"/>
                    </a:lnTo>
                    <a:lnTo>
                      <a:pt x="223" y="767"/>
                    </a:lnTo>
                    <a:lnTo>
                      <a:pt x="224" y="767"/>
                    </a:lnTo>
                    <a:lnTo>
                      <a:pt x="224" y="767"/>
                    </a:lnTo>
                    <a:lnTo>
                      <a:pt x="224" y="766"/>
                    </a:lnTo>
                    <a:lnTo>
                      <a:pt x="224" y="766"/>
                    </a:lnTo>
                    <a:lnTo>
                      <a:pt x="223" y="766"/>
                    </a:lnTo>
                    <a:lnTo>
                      <a:pt x="223" y="766"/>
                    </a:lnTo>
                    <a:lnTo>
                      <a:pt x="223" y="766"/>
                    </a:lnTo>
                    <a:lnTo>
                      <a:pt x="223" y="766"/>
                    </a:lnTo>
                    <a:lnTo>
                      <a:pt x="224" y="764"/>
                    </a:lnTo>
                    <a:lnTo>
                      <a:pt x="224" y="764"/>
                    </a:lnTo>
                    <a:lnTo>
                      <a:pt x="224" y="764"/>
                    </a:lnTo>
                    <a:lnTo>
                      <a:pt x="224" y="764"/>
                    </a:lnTo>
                    <a:lnTo>
                      <a:pt x="224" y="764"/>
                    </a:lnTo>
                    <a:lnTo>
                      <a:pt x="224" y="764"/>
                    </a:lnTo>
                    <a:lnTo>
                      <a:pt x="224" y="764"/>
                    </a:lnTo>
                    <a:lnTo>
                      <a:pt x="224" y="764"/>
                    </a:lnTo>
                    <a:lnTo>
                      <a:pt x="224" y="762"/>
                    </a:lnTo>
                    <a:lnTo>
                      <a:pt x="224" y="762"/>
                    </a:lnTo>
                    <a:lnTo>
                      <a:pt x="224" y="762"/>
                    </a:lnTo>
                    <a:lnTo>
                      <a:pt x="224" y="762"/>
                    </a:lnTo>
                    <a:lnTo>
                      <a:pt x="224" y="762"/>
                    </a:lnTo>
                    <a:lnTo>
                      <a:pt x="226" y="762"/>
                    </a:lnTo>
                    <a:lnTo>
                      <a:pt x="226" y="762"/>
                    </a:lnTo>
                    <a:lnTo>
                      <a:pt x="226" y="760"/>
                    </a:lnTo>
                    <a:lnTo>
                      <a:pt x="226" y="762"/>
                    </a:lnTo>
                    <a:lnTo>
                      <a:pt x="228" y="762"/>
                    </a:lnTo>
                    <a:lnTo>
                      <a:pt x="228" y="762"/>
                    </a:lnTo>
                    <a:lnTo>
                      <a:pt x="228" y="762"/>
                    </a:lnTo>
                    <a:lnTo>
                      <a:pt x="228" y="762"/>
                    </a:lnTo>
                    <a:lnTo>
                      <a:pt x="228" y="762"/>
                    </a:lnTo>
                    <a:lnTo>
                      <a:pt x="228" y="762"/>
                    </a:lnTo>
                    <a:lnTo>
                      <a:pt x="228" y="762"/>
                    </a:lnTo>
                    <a:lnTo>
                      <a:pt x="228" y="760"/>
                    </a:lnTo>
                    <a:lnTo>
                      <a:pt x="228" y="760"/>
                    </a:lnTo>
                    <a:lnTo>
                      <a:pt x="228" y="760"/>
                    </a:lnTo>
                    <a:lnTo>
                      <a:pt x="228" y="758"/>
                    </a:lnTo>
                    <a:lnTo>
                      <a:pt x="228" y="758"/>
                    </a:lnTo>
                    <a:lnTo>
                      <a:pt x="228" y="758"/>
                    </a:lnTo>
                    <a:lnTo>
                      <a:pt x="228" y="758"/>
                    </a:lnTo>
                    <a:lnTo>
                      <a:pt x="228" y="758"/>
                    </a:lnTo>
                    <a:lnTo>
                      <a:pt x="228" y="758"/>
                    </a:lnTo>
                    <a:lnTo>
                      <a:pt x="226" y="758"/>
                    </a:lnTo>
                    <a:lnTo>
                      <a:pt x="226" y="758"/>
                    </a:lnTo>
                    <a:lnTo>
                      <a:pt x="226" y="758"/>
                    </a:lnTo>
                    <a:lnTo>
                      <a:pt x="226" y="758"/>
                    </a:lnTo>
                    <a:lnTo>
                      <a:pt x="226" y="757"/>
                    </a:lnTo>
                    <a:lnTo>
                      <a:pt x="226" y="757"/>
                    </a:lnTo>
                    <a:lnTo>
                      <a:pt x="226" y="757"/>
                    </a:lnTo>
                    <a:lnTo>
                      <a:pt x="226" y="757"/>
                    </a:lnTo>
                    <a:lnTo>
                      <a:pt x="228" y="757"/>
                    </a:lnTo>
                    <a:lnTo>
                      <a:pt x="228" y="757"/>
                    </a:lnTo>
                    <a:lnTo>
                      <a:pt x="228" y="757"/>
                    </a:lnTo>
                    <a:lnTo>
                      <a:pt x="228" y="757"/>
                    </a:lnTo>
                    <a:lnTo>
                      <a:pt x="228" y="757"/>
                    </a:lnTo>
                    <a:lnTo>
                      <a:pt x="228" y="755"/>
                    </a:lnTo>
                    <a:lnTo>
                      <a:pt x="228" y="755"/>
                    </a:lnTo>
                    <a:lnTo>
                      <a:pt x="228" y="755"/>
                    </a:lnTo>
                    <a:lnTo>
                      <a:pt x="228" y="755"/>
                    </a:lnTo>
                    <a:lnTo>
                      <a:pt x="228" y="755"/>
                    </a:lnTo>
                    <a:lnTo>
                      <a:pt x="228" y="755"/>
                    </a:lnTo>
                    <a:lnTo>
                      <a:pt x="228" y="755"/>
                    </a:lnTo>
                    <a:lnTo>
                      <a:pt x="228" y="755"/>
                    </a:lnTo>
                    <a:lnTo>
                      <a:pt x="228" y="753"/>
                    </a:lnTo>
                    <a:lnTo>
                      <a:pt x="228" y="753"/>
                    </a:lnTo>
                    <a:lnTo>
                      <a:pt x="228" y="753"/>
                    </a:lnTo>
                    <a:lnTo>
                      <a:pt x="228" y="753"/>
                    </a:lnTo>
                    <a:lnTo>
                      <a:pt x="228" y="753"/>
                    </a:lnTo>
                    <a:lnTo>
                      <a:pt x="228" y="753"/>
                    </a:lnTo>
                    <a:lnTo>
                      <a:pt x="228" y="751"/>
                    </a:lnTo>
                    <a:lnTo>
                      <a:pt x="230" y="751"/>
                    </a:lnTo>
                    <a:lnTo>
                      <a:pt x="230" y="751"/>
                    </a:lnTo>
                    <a:lnTo>
                      <a:pt x="232" y="751"/>
                    </a:lnTo>
                    <a:lnTo>
                      <a:pt x="232" y="749"/>
                    </a:lnTo>
                    <a:lnTo>
                      <a:pt x="232" y="749"/>
                    </a:lnTo>
                    <a:lnTo>
                      <a:pt x="232" y="749"/>
                    </a:lnTo>
                    <a:lnTo>
                      <a:pt x="232" y="749"/>
                    </a:lnTo>
                    <a:lnTo>
                      <a:pt x="232" y="749"/>
                    </a:lnTo>
                    <a:lnTo>
                      <a:pt x="232" y="749"/>
                    </a:lnTo>
                    <a:lnTo>
                      <a:pt x="232" y="749"/>
                    </a:lnTo>
                    <a:lnTo>
                      <a:pt x="232" y="749"/>
                    </a:lnTo>
                    <a:lnTo>
                      <a:pt x="232" y="749"/>
                    </a:lnTo>
                    <a:lnTo>
                      <a:pt x="232" y="748"/>
                    </a:lnTo>
                    <a:lnTo>
                      <a:pt x="232" y="748"/>
                    </a:lnTo>
                    <a:lnTo>
                      <a:pt x="232" y="748"/>
                    </a:lnTo>
                    <a:lnTo>
                      <a:pt x="232" y="748"/>
                    </a:lnTo>
                    <a:lnTo>
                      <a:pt x="232" y="748"/>
                    </a:lnTo>
                    <a:lnTo>
                      <a:pt x="232" y="748"/>
                    </a:lnTo>
                    <a:lnTo>
                      <a:pt x="232" y="748"/>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3" y="746"/>
                    </a:lnTo>
                    <a:lnTo>
                      <a:pt x="233" y="746"/>
                    </a:lnTo>
                    <a:lnTo>
                      <a:pt x="233" y="744"/>
                    </a:lnTo>
                    <a:lnTo>
                      <a:pt x="233" y="744"/>
                    </a:lnTo>
                    <a:lnTo>
                      <a:pt x="233" y="744"/>
                    </a:lnTo>
                    <a:lnTo>
                      <a:pt x="233" y="744"/>
                    </a:lnTo>
                    <a:lnTo>
                      <a:pt x="233" y="744"/>
                    </a:lnTo>
                    <a:lnTo>
                      <a:pt x="233" y="744"/>
                    </a:lnTo>
                    <a:lnTo>
                      <a:pt x="233" y="744"/>
                    </a:lnTo>
                    <a:lnTo>
                      <a:pt x="233" y="744"/>
                    </a:lnTo>
                    <a:lnTo>
                      <a:pt x="233" y="744"/>
                    </a:lnTo>
                    <a:lnTo>
                      <a:pt x="233" y="744"/>
                    </a:lnTo>
                    <a:lnTo>
                      <a:pt x="235" y="744"/>
                    </a:lnTo>
                    <a:lnTo>
                      <a:pt x="235" y="744"/>
                    </a:lnTo>
                    <a:lnTo>
                      <a:pt x="235" y="742"/>
                    </a:lnTo>
                    <a:lnTo>
                      <a:pt x="235" y="742"/>
                    </a:lnTo>
                    <a:lnTo>
                      <a:pt x="235" y="742"/>
                    </a:lnTo>
                    <a:lnTo>
                      <a:pt x="235" y="742"/>
                    </a:lnTo>
                    <a:lnTo>
                      <a:pt x="235" y="740"/>
                    </a:lnTo>
                    <a:lnTo>
                      <a:pt x="235" y="740"/>
                    </a:lnTo>
                    <a:lnTo>
                      <a:pt x="237" y="740"/>
                    </a:lnTo>
                    <a:lnTo>
                      <a:pt x="237" y="740"/>
                    </a:lnTo>
                    <a:lnTo>
                      <a:pt x="237" y="740"/>
                    </a:lnTo>
                    <a:lnTo>
                      <a:pt x="237" y="740"/>
                    </a:lnTo>
                    <a:lnTo>
                      <a:pt x="237" y="740"/>
                    </a:lnTo>
                    <a:lnTo>
                      <a:pt x="237" y="740"/>
                    </a:lnTo>
                    <a:lnTo>
                      <a:pt x="237" y="740"/>
                    </a:lnTo>
                    <a:lnTo>
                      <a:pt x="237" y="740"/>
                    </a:lnTo>
                    <a:lnTo>
                      <a:pt x="239" y="740"/>
                    </a:lnTo>
                    <a:lnTo>
                      <a:pt x="239" y="740"/>
                    </a:lnTo>
                    <a:lnTo>
                      <a:pt x="239" y="740"/>
                    </a:lnTo>
                    <a:lnTo>
                      <a:pt x="241" y="740"/>
                    </a:lnTo>
                    <a:lnTo>
                      <a:pt x="241" y="740"/>
                    </a:lnTo>
                    <a:lnTo>
                      <a:pt x="241" y="740"/>
                    </a:lnTo>
                    <a:lnTo>
                      <a:pt x="241" y="740"/>
                    </a:lnTo>
                    <a:lnTo>
                      <a:pt x="241" y="739"/>
                    </a:lnTo>
                    <a:lnTo>
                      <a:pt x="241" y="739"/>
                    </a:lnTo>
                    <a:lnTo>
                      <a:pt x="241" y="739"/>
                    </a:lnTo>
                    <a:lnTo>
                      <a:pt x="241" y="739"/>
                    </a:lnTo>
                    <a:lnTo>
                      <a:pt x="241" y="739"/>
                    </a:lnTo>
                    <a:lnTo>
                      <a:pt x="243" y="739"/>
                    </a:lnTo>
                    <a:lnTo>
                      <a:pt x="243" y="739"/>
                    </a:lnTo>
                    <a:lnTo>
                      <a:pt x="243" y="739"/>
                    </a:lnTo>
                    <a:lnTo>
                      <a:pt x="241" y="739"/>
                    </a:lnTo>
                    <a:lnTo>
                      <a:pt x="241" y="737"/>
                    </a:lnTo>
                    <a:lnTo>
                      <a:pt x="241" y="737"/>
                    </a:lnTo>
                    <a:lnTo>
                      <a:pt x="241" y="737"/>
                    </a:lnTo>
                    <a:lnTo>
                      <a:pt x="241" y="737"/>
                    </a:lnTo>
                    <a:lnTo>
                      <a:pt x="241" y="737"/>
                    </a:lnTo>
                    <a:lnTo>
                      <a:pt x="241" y="737"/>
                    </a:lnTo>
                    <a:lnTo>
                      <a:pt x="241" y="737"/>
                    </a:lnTo>
                    <a:lnTo>
                      <a:pt x="241" y="735"/>
                    </a:lnTo>
                    <a:lnTo>
                      <a:pt x="241" y="735"/>
                    </a:lnTo>
                    <a:lnTo>
                      <a:pt x="243" y="735"/>
                    </a:lnTo>
                    <a:lnTo>
                      <a:pt x="243" y="733"/>
                    </a:lnTo>
                    <a:lnTo>
                      <a:pt x="243" y="733"/>
                    </a:lnTo>
                    <a:lnTo>
                      <a:pt x="243" y="733"/>
                    </a:lnTo>
                    <a:lnTo>
                      <a:pt x="243" y="733"/>
                    </a:lnTo>
                    <a:lnTo>
                      <a:pt x="243" y="733"/>
                    </a:lnTo>
                    <a:lnTo>
                      <a:pt x="243" y="733"/>
                    </a:lnTo>
                    <a:lnTo>
                      <a:pt x="244" y="733"/>
                    </a:lnTo>
                    <a:lnTo>
                      <a:pt x="244" y="733"/>
                    </a:lnTo>
                    <a:lnTo>
                      <a:pt x="244" y="733"/>
                    </a:lnTo>
                    <a:lnTo>
                      <a:pt x="244" y="733"/>
                    </a:lnTo>
                    <a:lnTo>
                      <a:pt x="244" y="733"/>
                    </a:lnTo>
                    <a:lnTo>
                      <a:pt x="244" y="733"/>
                    </a:lnTo>
                    <a:lnTo>
                      <a:pt x="244" y="731"/>
                    </a:lnTo>
                    <a:lnTo>
                      <a:pt x="244" y="731"/>
                    </a:lnTo>
                    <a:lnTo>
                      <a:pt x="243" y="731"/>
                    </a:lnTo>
                    <a:lnTo>
                      <a:pt x="243" y="731"/>
                    </a:lnTo>
                    <a:lnTo>
                      <a:pt x="243" y="731"/>
                    </a:lnTo>
                    <a:lnTo>
                      <a:pt x="243" y="729"/>
                    </a:lnTo>
                    <a:lnTo>
                      <a:pt x="244" y="729"/>
                    </a:lnTo>
                    <a:lnTo>
                      <a:pt x="244" y="729"/>
                    </a:lnTo>
                    <a:lnTo>
                      <a:pt x="244" y="729"/>
                    </a:lnTo>
                    <a:lnTo>
                      <a:pt x="244" y="729"/>
                    </a:lnTo>
                    <a:lnTo>
                      <a:pt x="244" y="729"/>
                    </a:lnTo>
                    <a:lnTo>
                      <a:pt x="244" y="729"/>
                    </a:lnTo>
                    <a:lnTo>
                      <a:pt x="246" y="729"/>
                    </a:lnTo>
                    <a:lnTo>
                      <a:pt x="246" y="729"/>
                    </a:lnTo>
                    <a:lnTo>
                      <a:pt x="246" y="729"/>
                    </a:lnTo>
                    <a:lnTo>
                      <a:pt x="246" y="729"/>
                    </a:lnTo>
                    <a:lnTo>
                      <a:pt x="246" y="728"/>
                    </a:lnTo>
                    <a:lnTo>
                      <a:pt x="246" y="728"/>
                    </a:lnTo>
                    <a:lnTo>
                      <a:pt x="244" y="728"/>
                    </a:lnTo>
                    <a:lnTo>
                      <a:pt x="244" y="728"/>
                    </a:lnTo>
                    <a:lnTo>
                      <a:pt x="244" y="728"/>
                    </a:lnTo>
                    <a:lnTo>
                      <a:pt x="246" y="728"/>
                    </a:lnTo>
                    <a:lnTo>
                      <a:pt x="246" y="728"/>
                    </a:lnTo>
                    <a:lnTo>
                      <a:pt x="246" y="728"/>
                    </a:lnTo>
                    <a:lnTo>
                      <a:pt x="246" y="728"/>
                    </a:lnTo>
                    <a:lnTo>
                      <a:pt x="246" y="726"/>
                    </a:lnTo>
                    <a:lnTo>
                      <a:pt x="246" y="726"/>
                    </a:lnTo>
                    <a:lnTo>
                      <a:pt x="246" y="726"/>
                    </a:lnTo>
                    <a:lnTo>
                      <a:pt x="246" y="726"/>
                    </a:lnTo>
                    <a:lnTo>
                      <a:pt x="246" y="726"/>
                    </a:lnTo>
                    <a:lnTo>
                      <a:pt x="246" y="724"/>
                    </a:lnTo>
                    <a:lnTo>
                      <a:pt x="246" y="724"/>
                    </a:lnTo>
                    <a:lnTo>
                      <a:pt x="246" y="724"/>
                    </a:lnTo>
                    <a:lnTo>
                      <a:pt x="246" y="724"/>
                    </a:lnTo>
                    <a:lnTo>
                      <a:pt x="246" y="724"/>
                    </a:lnTo>
                    <a:lnTo>
                      <a:pt x="246" y="724"/>
                    </a:lnTo>
                    <a:lnTo>
                      <a:pt x="246" y="724"/>
                    </a:lnTo>
                    <a:lnTo>
                      <a:pt x="246" y="724"/>
                    </a:lnTo>
                    <a:lnTo>
                      <a:pt x="246" y="722"/>
                    </a:lnTo>
                    <a:lnTo>
                      <a:pt x="246" y="722"/>
                    </a:lnTo>
                    <a:lnTo>
                      <a:pt x="246" y="722"/>
                    </a:lnTo>
                    <a:lnTo>
                      <a:pt x="246" y="722"/>
                    </a:lnTo>
                    <a:lnTo>
                      <a:pt x="246" y="722"/>
                    </a:lnTo>
                    <a:lnTo>
                      <a:pt x="248" y="722"/>
                    </a:lnTo>
                    <a:lnTo>
                      <a:pt x="248" y="722"/>
                    </a:lnTo>
                    <a:lnTo>
                      <a:pt x="248" y="722"/>
                    </a:lnTo>
                    <a:lnTo>
                      <a:pt x="248" y="722"/>
                    </a:lnTo>
                    <a:lnTo>
                      <a:pt x="248" y="722"/>
                    </a:lnTo>
                    <a:lnTo>
                      <a:pt x="248" y="722"/>
                    </a:lnTo>
                    <a:lnTo>
                      <a:pt x="248" y="720"/>
                    </a:lnTo>
                    <a:lnTo>
                      <a:pt x="248" y="720"/>
                    </a:lnTo>
                    <a:lnTo>
                      <a:pt x="248" y="720"/>
                    </a:lnTo>
                    <a:lnTo>
                      <a:pt x="248" y="720"/>
                    </a:lnTo>
                    <a:lnTo>
                      <a:pt x="248" y="720"/>
                    </a:lnTo>
                    <a:lnTo>
                      <a:pt x="250" y="720"/>
                    </a:lnTo>
                    <a:lnTo>
                      <a:pt x="250" y="720"/>
                    </a:lnTo>
                    <a:lnTo>
                      <a:pt x="250" y="719"/>
                    </a:lnTo>
                    <a:lnTo>
                      <a:pt x="248" y="719"/>
                    </a:lnTo>
                    <a:lnTo>
                      <a:pt x="250" y="719"/>
                    </a:lnTo>
                    <a:lnTo>
                      <a:pt x="250" y="719"/>
                    </a:lnTo>
                    <a:lnTo>
                      <a:pt x="248" y="719"/>
                    </a:lnTo>
                    <a:lnTo>
                      <a:pt x="248" y="719"/>
                    </a:lnTo>
                    <a:lnTo>
                      <a:pt x="248" y="719"/>
                    </a:lnTo>
                    <a:lnTo>
                      <a:pt x="250" y="717"/>
                    </a:lnTo>
                    <a:lnTo>
                      <a:pt x="250" y="717"/>
                    </a:lnTo>
                    <a:lnTo>
                      <a:pt x="250" y="717"/>
                    </a:lnTo>
                    <a:lnTo>
                      <a:pt x="250" y="717"/>
                    </a:lnTo>
                    <a:lnTo>
                      <a:pt x="250" y="715"/>
                    </a:lnTo>
                    <a:lnTo>
                      <a:pt x="250" y="715"/>
                    </a:lnTo>
                    <a:lnTo>
                      <a:pt x="250" y="715"/>
                    </a:lnTo>
                    <a:lnTo>
                      <a:pt x="250" y="715"/>
                    </a:lnTo>
                    <a:lnTo>
                      <a:pt x="250" y="713"/>
                    </a:lnTo>
                    <a:lnTo>
                      <a:pt x="250" y="711"/>
                    </a:lnTo>
                    <a:lnTo>
                      <a:pt x="250" y="710"/>
                    </a:lnTo>
                    <a:lnTo>
                      <a:pt x="250" y="708"/>
                    </a:lnTo>
                    <a:lnTo>
                      <a:pt x="250" y="708"/>
                    </a:lnTo>
                    <a:lnTo>
                      <a:pt x="250" y="708"/>
                    </a:lnTo>
                    <a:lnTo>
                      <a:pt x="252" y="706"/>
                    </a:lnTo>
                    <a:lnTo>
                      <a:pt x="252" y="706"/>
                    </a:lnTo>
                    <a:lnTo>
                      <a:pt x="252" y="706"/>
                    </a:lnTo>
                    <a:lnTo>
                      <a:pt x="252" y="706"/>
                    </a:lnTo>
                    <a:lnTo>
                      <a:pt x="252" y="706"/>
                    </a:lnTo>
                    <a:lnTo>
                      <a:pt x="252" y="704"/>
                    </a:lnTo>
                    <a:lnTo>
                      <a:pt x="252" y="704"/>
                    </a:lnTo>
                    <a:lnTo>
                      <a:pt x="252" y="704"/>
                    </a:lnTo>
                    <a:lnTo>
                      <a:pt x="252" y="702"/>
                    </a:lnTo>
                    <a:lnTo>
                      <a:pt x="252" y="702"/>
                    </a:lnTo>
                    <a:lnTo>
                      <a:pt x="252" y="702"/>
                    </a:lnTo>
                    <a:lnTo>
                      <a:pt x="253" y="702"/>
                    </a:lnTo>
                    <a:lnTo>
                      <a:pt x="253" y="701"/>
                    </a:lnTo>
                    <a:lnTo>
                      <a:pt x="253" y="701"/>
                    </a:lnTo>
                    <a:lnTo>
                      <a:pt x="253" y="699"/>
                    </a:lnTo>
                    <a:lnTo>
                      <a:pt x="253" y="699"/>
                    </a:lnTo>
                    <a:lnTo>
                      <a:pt x="253" y="699"/>
                    </a:lnTo>
                    <a:lnTo>
                      <a:pt x="253" y="699"/>
                    </a:lnTo>
                    <a:lnTo>
                      <a:pt x="253" y="699"/>
                    </a:lnTo>
                    <a:lnTo>
                      <a:pt x="253" y="699"/>
                    </a:lnTo>
                    <a:lnTo>
                      <a:pt x="253" y="699"/>
                    </a:lnTo>
                    <a:lnTo>
                      <a:pt x="253" y="699"/>
                    </a:lnTo>
                    <a:lnTo>
                      <a:pt x="252" y="697"/>
                    </a:lnTo>
                    <a:lnTo>
                      <a:pt x="252" y="697"/>
                    </a:lnTo>
                    <a:lnTo>
                      <a:pt x="252" y="697"/>
                    </a:lnTo>
                    <a:lnTo>
                      <a:pt x="252" y="697"/>
                    </a:lnTo>
                    <a:lnTo>
                      <a:pt x="250" y="697"/>
                    </a:lnTo>
                    <a:lnTo>
                      <a:pt x="250" y="695"/>
                    </a:lnTo>
                    <a:lnTo>
                      <a:pt x="250" y="695"/>
                    </a:lnTo>
                    <a:lnTo>
                      <a:pt x="250" y="695"/>
                    </a:lnTo>
                    <a:lnTo>
                      <a:pt x="250" y="693"/>
                    </a:lnTo>
                    <a:lnTo>
                      <a:pt x="248" y="693"/>
                    </a:lnTo>
                    <a:lnTo>
                      <a:pt x="248" y="691"/>
                    </a:lnTo>
                    <a:lnTo>
                      <a:pt x="248" y="690"/>
                    </a:lnTo>
                    <a:lnTo>
                      <a:pt x="248" y="690"/>
                    </a:lnTo>
                    <a:lnTo>
                      <a:pt x="248" y="688"/>
                    </a:lnTo>
                    <a:lnTo>
                      <a:pt x="246" y="688"/>
                    </a:lnTo>
                    <a:lnTo>
                      <a:pt x="244" y="688"/>
                    </a:lnTo>
                    <a:lnTo>
                      <a:pt x="244" y="688"/>
                    </a:lnTo>
                    <a:lnTo>
                      <a:pt x="244" y="690"/>
                    </a:lnTo>
                    <a:lnTo>
                      <a:pt x="243" y="690"/>
                    </a:lnTo>
                    <a:lnTo>
                      <a:pt x="243" y="691"/>
                    </a:lnTo>
                    <a:lnTo>
                      <a:pt x="243" y="691"/>
                    </a:lnTo>
                    <a:lnTo>
                      <a:pt x="243" y="693"/>
                    </a:lnTo>
                    <a:lnTo>
                      <a:pt x="241" y="693"/>
                    </a:lnTo>
                    <a:lnTo>
                      <a:pt x="241" y="693"/>
                    </a:lnTo>
                    <a:lnTo>
                      <a:pt x="241" y="695"/>
                    </a:lnTo>
                    <a:lnTo>
                      <a:pt x="241" y="695"/>
                    </a:lnTo>
                    <a:lnTo>
                      <a:pt x="239" y="695"/>
                    </a:lnTo>
                    <a:lnTo>
                      <a:pt x="239" y="697"/>
                    </a:lnTo>
                    <a:lnTo>
                      <a:pt x="237" y="697"/>
                    </a:lnTo>
                    <a:lnTo>
                      <a:pt x="235" y="699"/>
                    </a:lnTo>
                    <a:lnTo>
                      <a:pt x="235" y="699"/>
                    </a:lnTo>
                    <a:lnTo>
                      <a:pt x="235" y="699"/>
                    </a:lnTo>
                    <a:lnTo>
                      <a:pt x="233" y="701"/>
                    </a:lnTo>
                    <a:lnTo>
                      <a:pt x="233" y="701"/>
                    </a:lnTo>
                    <a:lnTo>
                      <a:pt x="232" y="701"/>
                    </a:lnTo>
                    <a:lnTo>
                      <a:pt x="232" y="701"/>
                    </a:lnTo>
                    <a:lnTo>
                      <a:pt x="230" y="699"/>
                    </a:lnTo>
                    <a:lnTo>
                      <a:pt x="230" y="699"/>
                    </a:lnTo>
                    <a:lnTo>
                      <a:pt x="230" y="699"/>
                    </a:lnTo>
                    <a:lnTo>
                      <a:pt x="228" y="699"/>
                    </a:lnTo>
                    <a:lnTo>
                      <a:pt x="228" y="699"/>
                    </a:lnTo>
                    <a:lnTo>
                      <a:pt x="228" y="699"/>
                    </a:lnTo>
                    <a:lnTo>
                      <a:pt x="226" y="697"/>
                    </a:lnTo>
                    <a:lnTo>
                      <a:pt x="226" y="697"/>
                    </a:lnTo>
                    <a:lnTo>
                      <a:pt x="226" y="697"/>
                    </a:lnTo>
                    <a:lnTo>
                      <a:pt x="224" y="697"/>
                    </a:lnTo>
                    <a:lnTo>
                      <a:pt x="224" y="697"/>
                    </a:lnTo>
                    <a:lnTo>
                      <a:pt x="224" y="695"/>
                    </a:lnTo>
                    <a:lnTo>
                      <a:pt x="224" y="695"/>
                    </a:lnTo>
                    <a:lnTo>
                      <a:pt x="224" y="695"/>
                    </a:lnTo>
                    <a:lnTo>
                      <a:pt x="224" y="693"/>
                    </a:lnTo>
                    <a:lnTo>
                      <a:pt x="224" y="691"/>
                    </a:lnTo>
                    <a:lnTo>
                      <a:pt x="224" y="691"/>
                    </a:lnTo>
                    <a:lnTo>
                      <a:pt x="224" y="688"/>
                    </a:lnTo>
                    <a:lnTo>
                      <a:pt x="224" y="688"/>
                    </a:lnTo>
                    <a:lnTo>
                      <a:pt x="224" y="686"/>
                    </a:lnTo>
                    <a:lnTo>
                      <a:pt x="224" y="686"/>
                    </a:lnTo>
                    <a:lnTo>
                      <a:pt x="224" y="684"/>
                    </a:lnTo>
                    <a:lnTo>
                      <a:pt x="224" y="682"/>
                    </a:lnTo>
                    <a:lnTo>
                      <a:pt x="224" y="681"/>
                    </a:lnTo>
                    <a:lnTo>
                      <a:pt x="224" y="681"/>
                    </a:lnTo>
                    <a:lnTo>
                      <a:pt x="224" y="679"/>
                    </a:lnTo>
                    <a:lnTo>
                      <a:pt x="224" y="677"/>
                    </a:lnTo>
                    <a:lnTo>
                      <a:pt x="224" y="675"/>
                    </a:lnTo>
                    <a:lnTo>
                      <a:pt x="223" y="675"/>
                    </a:lnTo>
                    <a:lnTo>
                      <a:pt x="223" y="675"/>
                    </a:lnTo>
                    <a:lnTo>
                      <a:pt x="223" y="673"/>
                    </a:lnTo>
                    <a:lnTo>
                      <a:pt x="223" y="673"/>
                    </a:lnTo>
                    <a:lnTo>
                      <a:pt x="221" y="672"/>
                    </a:lnTo>
                    <a:lnTo>
                      <a:pt x="221" y="672"/>
                    </a:lnTo>
                    <a:lnTo>
                      <a:pt x="221" y="672"/>
                    </a:lnTo>
                    <a:lnTo>
                      <a:pt x="221" y="672"/>
                    </a:lnTo>
                    <a:lnTo>
                      <a:pt x="219" y="670"/>
                    </a:lnTo>
                    <a:lnTo>
                      <a:pt x="219" y="670"/>
                    </a:lnTo>
                    <a:lnTo>
                      <a:pt x="219" y="670"/>
                    </a:lnTo>
                    <a:lnTo>
                      <a:pt x="217" y="670"/>
                    </a:lnTo>
                    <a:lnTo>
                      <a:pt x="215" y="670"/>
                    </a:lnTo>
                    <a:lnTo>
                      <a:pt x="215" y="670"/>
                    </a:lnTo>
                    <a:lnTo>
                      <a:pt x="215" y="670"/>
                    </a:lnTo>
                    <a:lnTo>
                      <a:pt x="214" y="670"/>
                    </a:lnTo>
                    <a:lnTo>
                      <a:pt x="214" y="670"/>
                    </a:lnTo>
                    <a:lnTo>
                      <a:pt x="212" y="672"/>
                    </a:lnTo>
                    <a:lnTo>
                      <a:pt x="212" y="672"/>
                    </a:lnTo>
                    <a:lnTo>
                      <a:pt x="212" y="672"/>
                    </a:lnTo>
                    <a:lnTo>
                      <a:pt x="210" y="673"/>
                    </a:lnTo>
                    <a:lnTo>
                      <a:pt x="210" y="673"/>
                    </a:lnTo>
                    <a:lnTo>
                      <a:pt x="208" y="673"/>
                    </a:lnTo>
                    <a:lnTo>
                      <a:pt x="208" y="675"/>
                    </a:lnTo>
                    <a:lnTo>
                      <a:pt x="208" y="675"/>
                    </a:lnTo>
                    <a:lnTo>
                      <a:pt x="206" y="675"/>
                    </a:lnTo>
                    <a:lnTo>
                      <a:pt x="206" y="675"/>
                    </a:lnTo>
                    <a:lnTo>
                      <a:pt x="206" y="677"/>
                    </a:lnTo>
                    <a:lnTo>
                      <a:pt x="205" y="677"/>
                    </a:lnTo>
                    <a:lnTo>
                      <a:pt x="205" y="677"/>
                    </a:lnTo>
                    <a:lnTo>
                      <a:pt x="205" y="677"/>
                    </a:lnTo>
                    <a:lnTo>
                      <a:pt x="203" y="677"/>
                    </a:lnTo>
                    <a:lnTo>
                      <a:pt x="201" y="679"/>
                    </a:lnTo>
                    <a:lnTo>
                      <a:pt x="201" y="681"/>
                    </a:lnTo>
                    <a:lnTo>
                      <a:pt x="199" y="681"/>
                    </a:lnTo>
                    <a:lnTo>
                      <a:pt x="197" y="682"/>
                    </a:lnTo>
                    <a:lnTo>
                      <a:pt x="196" y="682"/>
                    </a:lnTo>
                    <a:lnTo>
                      <a:pt x="196" y="682"/>
                    </a:lnTo>
                    <a:lnTo>
                      <a:pt x="196" y="682"/>
                    </a:lnTo>
                    <a:lnTo>
                      <a:pt x="194" y="684"/>
                    </a:lnTo>
                    <a:lnTo>
                      <a:pt x="194" y="684"/>
                    </a:lnTo>
                    <a:lnTo>
                      <a:pt x="194" y="684"/>
                    </a:lnTo>
                    <a:lnTo>
                      <a:pt x="192" y="684"/>
                    </a:lnTo>
                    <a:lnTo>
                      <a:pt x="192" y="686"/>
                    </a:lnTo>
                    <a:lnTo>
                      <a:pt x="192" y="686"/>
                    </a:lnTo>
                    <a:lnTo>
                      <a:pt x="190" y="686"/>
                    </a:lnTo>
                    <a:lnTo>
                      <a:pt x="190" y="686"/>
                    </a:lnTo>
                    <a:lnTo>
                      <a:pt x="188" y="686"/>
                    </a:lnTo>
                    <a:lnTo>
                      <a:pt x="186" y="688"/>
                    </a:lnTo>
                    <a:lnTo>
                      <a:pt x="186" y="690"/>
                    </a:lnTo>
                    <a:lnTo>
                      <a:pt x="186" y="690"/>
                    </a:lnTo>
                    <a:lnTo>
                      <a:pt x="185" y="690"/>
                    </a:lnTo>
                    <a:lnTo>
                      <a:pt x="185" y="690"/>
                    </a:lnTo>
                    <a:lnTo>
                      <a:pt x="185" y="690"/>
                    </a:lnTo>
                    <a:lnTo>
                      <a:pt x="183" y="691"/>
                    </a:lnTo>
                    <a:lnTo>
                      <a:pt x="183" y="691"/>
                    </a:lnTo>
                    <a:lnTo>
                      <a:pt x="181" y="693"/>
                    </a:lnTo>
                    <a:lnTo>
                      <a:pt x="181" y="693"/>
                    </a:lnTo>
                    <a:lnTo>
                      <a:pt x="181" y="693"/>
                    </a:lnTo>
                    <a:lnTo>
                      <a:pt x="179" y="693"/>
                    </a:lnTo>
                    <a:lnTo>
                      <a:pt x="179" y="693"/>
                    </a:lnTo>
                    <a:lnTo>
                      <a:pt x="179" y="695"/>
                    </a:lnTo>
                    <a:lnTo>
                      <a:pt x="179" y="695"/>
                    </a:lnTo>
                    <a:lnTo>
                      <a:pt x="179" y="695"/>
                    </a:lnTo>
                    <a:lnTo>
                      <a:pt x="179" y="695"/>
                    </a:lnTo>
                    <a:lnTo>
                      <a:pt x="179" y="697"/>
                    </a:lnTo>
                    <a:lnTo>
                      <a:pt x="179" y="697"/>
                    </a:lnTo>
                    <a:lnTo>
                      <a:pt x="179" y="697"/>
                    </a:lnTo>
                    <a:lnTo>
                      <a:pt x="177" y="697"/>
                    </a:lnTo>
                    <a:lnTo>
                      <a:pt x="179" y="697"/>
                    </a:lnTo>
                    <a:lnTo>
                      <a:pt x="179" y="697"/>
                    </a:lnTo>
                    <a:lnTo>
                      <a:pt x="179" y="697"/>
                    </a:lnTo>
                    <a:lnTo>
                      <a:pt x="179" y="699"/>
                    </a:lnTo>
                    <a:lnTo>
                      <a:pt x="179" y="699"/>
                    </a:lnTo>
                    <a:lnTo>
                      <a:pt x="177" y="699"/>
                    </a:lnTo>
                    <a:lnTo>
                      <a:pt x="177" y="699"/>
                    </a:lnTo>
                    <a:lnTo>
                      <a:pt x="177" y="699"/>
                    </a:lnTo>
                    <a:lnTo>
                      <a:pt x="177" y="699"/>
                    </a:lnTo>
                    <a:lnTo>
                      <a:pt x="177" y="699"/>
                    </a:lnTo>
                    <a:lnTo>
                      <a:pt x="177" y="699"/>
                    </a:lnTo>
                    <a:lnTo>
                      <a:pt x="177" y="699"/>
                    </a:lnTo>
                    <a:lnTo>
                      <a:pt x="177" y="699"/>
                    </a:lnTo>
                    <a:lnTo>
                      <a:pt x="177" y="699"/>
                    </a:lnTo>
                    <a:lnTo>
                      <a:pt x="177" y="699"/>
                    </a:lnTo>
                    <a:lnTo>
                      <a:pt x="177" y="701"/>
                    </a:lnTo>
                    <a:lnTo>
                      <a:pt x="177" y="701"/>
                    </a:lnTo>
                    <a:lnTo>
                      <a:pt x="177" y="701"/>
                    </a:lnTo>
                    <a:lnTo>
                      <a:pt x="176" y="701"/>
                    </a:lnTo>
                    <a:lnTo>
                      <a:pt x="176" y="702"/>
                    </a:lnTo>
                    <a:lnTo>
                      <a:pt x="176" y="702"/>
                    </a:lnTo>
                    <a:lnTo>
                      <a:pt x="176" y="702"/>
                    </a:lnTo>
                    <a:lnTo>
                      <a:pt x="176" y="702"/>
                    </a:lnTo>
                    <a:lnTo>
                      <a:pt x="176" y="702"/>
                    </a:lnTo>
                    <a:lnTo>
                      <a:pt x="176" y="702"/>
                    </a:lnTo>
                    <a:lnTo>
                      <a:pt x="176" y="702"/>
                    </a:lnTo>
                    <a:lnTo>
                      <a:pt x="176" y="702"/>
                    </a:lnTo>
                    <a:lnTo>
                      <a:pt x="176" y="702"/>
                    </a:lnTo>
                    <a:lnTo>
                      <a:pt x="176" y="702"/>
                    </a:lnTo>
                    <a:lnTo>
                      <a:pt x="176" y="704"/>
                    </a:lnTo>
                    <a:lnTo>
                      <a:pt x="176" y="704"/>
                    </a:lnTo>
                    <a:lnTo>
                      <a:pt x="176" y="704"/>
                    </a:lnTo>
                    <a:lnTo>
                      <a:pt x="176" y="704"/>
                    </a:lnTo>
                    <a:lnTo>
                      <a:pt x="176" y="704"/>
                    </a:lnTo>
                    <a:lnTo>
                      <a:pt x="174" y="704"/>
                    </a:lnTo>
                    <a:lnTo>
                      <a:pt x="174" y="704"/>
                    </a:lnTo>
                    <a:lnTo>
                      <a:pt x="176" y="704"/>
                    </a:lnTo>
                    <a:lnTo>
                      <a:pt x="176" y="706"/>
                    </a:lnTo>
                    <a:lnTo>
                      <a:pt x="174" y="706"/>
                    </a:lnTo>
                    <a:lnTo>
                      <a:pt x="174" y="706"/>
                    </a:lnTo>
                    <a:lnTo>
                      <a:pt x="174" y="706"/>
                    </a:lnTo>
                    <a:lnTo>
                      <a:pt x="176" y="706"/>
                    </a:lnTo>
                    <a:lnTo>
                      <a:pt x="176" y="706"/>
                    </a:lnTo>
                    <a:lnTo>
                      <a:pt x="174" y="706"/>
                    </a:lnTo>
                    <a:lnTo>
                      <a:pt x="174" y="706"/>
                    </a:lnTo>
                    <a:lnTo>
                      <a:pt x="174" y="708"/>
                    </a:lnTo>
                    <a:lnTo>
                      <a:pt x="174" y="708"/>
                    </a:lnTo>
                    <a:lnTo>
                      <a:pt x="174" y="708"/>
                    </a:lnTo>
                    <a:lnTo>
                      <a:pt x="174" y="708"/>
                    </a:lnTo>
                    <a:lnTo>
                      <a:pt x="174" y="708"/>
                    </a:lnTo>
                    <a:lnTo>
                      <a:pt x="174" y="708"/>
                    </a:lnTo>
                    <a:lnTo>
                      <a:pt x="172" y="708"/>
                    </a:lnTo>
                    <a:lnTo>
                      <a:pt x="172" y="708"/>
                    </a:lnTo>
                    <a:lnTo>
                      <a:pt x="172" y="708"/>
                    </a:lnTo>
                    <a:lnTo>
                      <a:pt x="172" y="708"/>
                    </a:lnTo>
                    <a:lnTo>
                      <a:pt x="172" y="708"/>
                    </a:lnTo>
                    <a:lnTo>
                      <a:pt x="172" y="710"/>
                    </a:lnTo>
                    <a:lnTo>
                      <a:pt x="172" y="710"/>
                    </a:lnTo>
                    <a:lnTo>
                      <a:pt x="172" y="710"/>
                    </a:lnTo>
                    <a:lnTo>
                      <a:pt x="172" y="710"/>
                    </a:lnTo>
                    <a:lnTo>
                      <a:pt x="172" y="710"/>
                    </a:lnTo>
                    <a:lnTo>
                      <a:pt x="172" y="710"/>
                    </a:lnTo>
                    <a:lnTo>
                      <a:pt x="172" y="710"/>
                    </a:lnTo>
                    <a:lnTo>
                      <a:pt x="170" y="710"/>
                    </a:lnTo>
                    <a:lnTo>
                      <a:pt x="170" y="710"/>
                    </a:lnTo>
                    <a:lnTo>
                      <a:pt x="170" y="710"/>
                    </a:lnTo>
                    <a:lnTo>
                      <a:pt x="170" y="710"/>
                    </a:lnTo>
                    <a:lnTo>
                      <a:pt x="170" y="710"/>
                    </a:lnTo>
                    <a:lnTo>
                      <a:pt x="170" y="711"/>
                    </a:lnTo>
                    <a:lnTo>
                      <a:pt x="170" y="711"/>
                    </a:lnTo>
                    <a:lnTo>
                      <a:pt x="170" y="711"/>
                    </a:lnTo>
                    <a:lnTo>
                      <a:pt x="170" y="711"/>
                    </a:lnTo>
                    <a:lnTo>
                      <a:pt x="170" y="711"/>
                    </a:lnTo>
                    <a:lnTo>
                      <a:pt x="170" y="711"/>
                    </a:lnTo>
                    <a:lnTo>
                      <a:pt x="170" y="711"/>
                    </a:lnTo>
                    <a:lnTo>
                      <a:pt x="168" y="711"/>
                    </a:lnTo>
                    <a:lnTo>
                      <a:pt x="168" y="711"/>
                    </a:lnTo>
                    <a:lnTo>
                      <a:pt x="170" y="711"/>
                    </a:lnTo>
                    <a:lnTo>
                      <a:pt x="170" y="711"/>
                    </a:lnTo>
                    <a:lnTo>
                      <a:pt x="170" y="713"/>
                    </a:lnTo>
                    <a:lnTo>
                      <a:pt x="170" y="713"/>
                    </a:lnTo>
                    <a:lnTo>
                      <a:pt x="168" y="713"/>
                    </a:lnTo>
                    <a:lnTo>
                      <a:pt x="168" y="713"/>
                    </a:lnTo>
                    <a:lnTo>
                      <a:pt x="168" y="713"/>
                    </a:lnTo>
                    <a:lnTo>
                      <a:pt x="168" y="713"/>
                    </a:lnTo>
                    <a:lnTo>
                      <a:pt x="167" y="713"/>
                    </a:lnTo>
                    <a:lnTo>
                      <a:pt x="167" y="713"/>
                    </a:lnTo>
                    <a:lnTo>
                      <a:pt x="167" y="713"/>
                    </a:lnTo>
                    <a:lnTo>
                      <a:pt x="167" y="713"/>
                    </a:lnTo>
                    <a:lnTo>
                      <a:pt x="167" y="713"/>
                    </a:lnTo>
                    <a:lnTo>
                      <a:pt x="167" y="715"/>
                    </a:lnTo>
                    <a:lnTo>
                      <a:pt x="167" y="715"/>
                    </a:lnTo>
                    <a:lnTo>
                      <a:pt x="167" y="715"/>
                    </a:lnTo>
                    <a:lnTo>
                      <a:pt x="167" y="715"/>
                    </a:lnTo>
                    <a:lnTo>
                      <a:pt x="165" y="715"/>
                    </a:lnTo>
                    <a:lnTo>
                      <a:pt x="165" y="715"/>
                    </a:lnTo>
                    <a:lnTo>
                      <a:pt x="165" y="715"/>
                    </a:lnTo>
                    <a:lnTo>
                      <a:pt x="165" y="715"/>
                    </a:lnTo>
                    <a:lnTo>
                      <a:pt x="163" y="715"/>
                    </a:lnTo>
                    <a:lnTo>
                      <a:pt x="163" y="715"/>
                    </a:lnTo>
                    <a:lnTo>
                      <a:pt x="163" y="715"/>
                    </a:lnTo>
                    <a:lnTo>
                      <a:pt x="163" y="715"/>
                    </a:lnTo>
                    <a:lnTo>
                      <a:pt x="163" y="715"/>
                    </a:lnTo>
                    <a:lnTo>
                      <a:pt x="163" y="715"/>
                    </a:lnTo>
                    <a:lnTo>
                      <a:pt x="163" y="717"/>
                    </a:lnTo>
                    <a:lnTo>
                      <a:pt x="161" y="717"/>
                    </a:lnTo>
                    <a:lnTo>
                      <a:pt x="161" y="717"/>
                    </a:lnTo>
                    <a:lnTo>
                      <a:pt x="161" y="717"/>
                    </a:lnTo>
                    <a:lnTo>
                      <a:pt x="161" y="717"/>
                    </a:lnTo>
                    <a:lnTo>
                      <a:pt x="161" y="717"/>
                    </a:lnTo>
                    <a:lnTo>
                      <a:pt x="161" y="717"/>
                    </a:lnTo>
                    <a:lnTo>
                      <a:pt x="159" y="717"/>
                    </a:lnTo>
                    <a:lnTo>
                      <a:pt x="159" y="719"/>
                    </a:lnTo>
                    <a:lnTo>
                      <a:pt x="159" y="719"/>
                    </a:lnTo>
                    <a:lnTo>
                      <a:pt x="159" y="719"/>
                    </a:lnTo>
                    <a:lnTo>
                      <a:pt x="159" y="719"/>
                    </a:lnTo>
                    <a:lnTo>
                      <a:pt x="159" y="719"/>
                    </a:lnTo>
                    <a:lnTo>
                      <a:pt x="159" y="719"/>
                    </a:lnTo>
                    <a:lnTo>
                      <a:pt x="159" y="719"/>
                    </a:lnTo>
                    <a:lnTo>
                      <a:pt x="159" y="719"/>
                    </a:lnTo>
                    <a:lnTo>
                      <a:pt x="159" y="720"/>
                    </a:lnTo>
                    <a:lnTo>
                      <a:pt x="159" y="720"/>
                    </a:lnTo>
                    <a:lnTo>
                      <a:pt x="158" y="720"/>
                    </a:lnTo>
                    <a:lnTo>
                      <a:pt x="158" y="720"/>
                    </a:lnTo>
                    <a:lnTo>
                      <a:pt x="158" y="720"/>
                    </a:lnTo>
                    <a:lnTo>
                      <a:pt x="158" y="720"/>
                    </a:lnTo>
                    <a:lnTo>
                      <a:pt x="156" y="719"/>
                    </a:lnTo>
                    <a:lnTo>
                      <a:pt x="156" y="719"/>
                    </a:lnTo>
                    <a:lnTo>
                      <a:pt x="156" y="719"/>
                    </a:lnTo>
                    <a:lnTo>
                      <a:pt x="156" y="720"/>
                    </a:lnTo>
                    <a:lnTo>
                      <a:pt x="156" y="720"/>
                    </a:lnTo>
                    <a:lnTo>
                      <a:pt x="156" y="720"/>
                    </a:lnTo>
                    <a:lnTo>
                      <a:pt x="156" y="720"/>
                    </a:lnTo>
                    <a:lnTo>
                      <a:pt x="156" y="720"/>
                    </a:lnTo>
                    <a:lnTo>
                      <a:pt x="156" y="722"/>
                    </a:lnTo>
                    <a:lnTo>
                      <a:pt x="154" y="722"/>
                    </a:lnTo>
                    <a:lnTo>
                      <a:pt x="154" y="722"/>
                    </a:lnTo>
                    <a:lnTo>
                      <a:pt x="154" y="722"/>
                    </a:lnTo>
                    <a:lnTo>
                      <a:pt x="154" y="722"/>
                    </a:lnTo>
                    <a:lnTo>
                      <a:pt x="152" y="722"/>
                    </a:lnTo>
                    <a:lnTo>
                      <a:pt x="152" y="722"/>
                    </a:lnTo>
                    <a:lnTo>
                      <a:pt x="152" y="722"/>
                    </a:lnTo>
                    <a:lnTo>
                      <a:pt x="152" y="722"/>
                    </a:lnTo>
                    <a:lnTo>
                      <a:pt x="152" y="722"/>
                    </a:lnTo>
                    <a:lnTo>
                      <a:pt x="152" y="722"/>
                    </a:lnTo>
                    <a:lnTo>
                      <a:pt x="150" y="722"/>
                    </a:lnTo>
                    <a:lnTo>
                      <a:pt x="150" y="724"/>
                    </a:lnTo>
                    <a:lnTo>
                      <a:pt x="150" y="724"/>
                    </a:lnTo>
                    <a:lnTo>
                      <a:pt x="150" y="724"/>
                    </a:lnTo>
                    <a:lnTo>
                      <a:pt x="150" y="724"/>
                    </a:lnTo>
                    <a:lnTo>
                      <a:pt x="148" y="724"/>
                    </a:lnTo>
                    <a:lnTo>
                      <a:pt x="148" y="724"/>
                    </a:lnTo>
                    <a:lnTo>
                      <a:pt x="148" y="724"/>
                    </a:lnTo>
                    <a:lnTo>
                      <a:pt x="148" y="724"/>
                    </a:lnTo>
                    <a:lnTo>
                      <a:pt x="148" y="724"/>
                    </a:lnTo>
                    <a:lnTo>
                      <a:pt x="148" y="726"/>
                    </a:lnTo>
                    <a:lnTo>
                      <a:pt x="148" y="726"/>
                    </a:lnTo>
                    <a:lnTo>
                      <a:pt x="148" y="726"/>
                    </a:lnTo>
                    <a:lnTo>
                      <a:pt x="148" y="726"/>
                    </a:lnTo>
                    <a:lnTo>
                      <a:pt x="147" y="726"/>
                    </a:lnTo>
                    <a:lnTo>
                      <a:pt x="147" y="726"/>
                    </a:lnTo>
                    <a:lnTo>
                      <a:pt x="147" y="726"/>
                    </a:lnTo>
                    <a:lnTo>
                      <a:pt x="147" y="726"/>
                    </a:lnTo>
                    <a:lnTo>
                      <a:pt x="145" y="728"/>
                    </a:lnTo>
                    <a:lnTo>
                      <a:pt x="145" y="728"/>
                    </a:lnTo>
                    <a:lnTo>
                      <a:pt x="145" y="728"/>
                    </a:lnTo>
                    <a:lnTo>
                      <a:pt x="143" y="728"/>
                    </a:lnTo>
                    <a:lnTo>
                      <a:pt x="143" y="728"/>
                    </a:lnTo>
                    <a:lnTo>
                      <a:pt x="143" y="728"/>
                    </a:lnTo>
                    <a:lnTo>
                      <a:pt x="143" y="728"/>
                    </a:lnTo>
                    <a:lnTo>
                      <a:pt x="143" y="728"/>
                    </a:lnTo>
                    <a:lnTo>
                      <a:pt x="141" y="728"/>
                    </a:lnTo>
                    <a:lnTo>
                      <a:pt x="141" y="728"/>
                    </a:lnTo>
                    <a:lnTo>
                      <a:pt x="141" y="728"/>
                    </a:lnTo>
                    <a:lnTo>
                      <a:pt x="141" y="728"/>
                    </a:lnTo>
                    <a:lnTo>
                      <a:pt x="141" y="729"/>
                    </a:lnTo>
                    <a:lnTo>
                      <a:pt x="141" y="729"/>
                    </a:lnTo>
                    <a:lnTo>
                      <a:pt x="141" y="729"/>
                    </a:lnTo>
                    <a:lnTo>
                      <a:pt x="141" y="729"/>
                    </a:lnTo>
                    <a:lnTo>
                      <a:pt x="141" y="729"/>
                    </a:lnTo>
                    <a:lnTo>
                      <a:pt x="141" y="729"/>
                    </a:lnTo>
                    <a:lnTo>
                      <a:pt x="139" y="729"/>
                    </a:lnTo>
                    <a:lnTo>
                      <a:pt x="139" y="731"/>
                    </a:lnTo>
                    <a:lnTo>
                      <a:pt x="139" y="729"/>
                    </a:lnTo>
                    <a:lnTo>
                      <a:pt x="139" y="729"/>
                    </a:lnTo>
                    <a:lnTo>
                      <a:pt x="139" y="729"/>
                    </a:lnTo>
                    <a:lnTo>
                      <a:pt x="139" y="729"/>
                    </a:lnTo>
                    <a:lnTo>
                      <a:pt x="138" y="729"/>
                    </a:lnTo>
                    <a:lnTo>
                      <a:pt x="138" y="729"/>
                    </a:lnTo>
                    <a:lnTo>
                      <a:pt x="138" y="731"/>
                    </a:lnTo>
                    <a:lnTo>
                      <a:pt x="138" y="731"/>
                    </a:lnTo>
                    <a:lnTo>
                      <a:pt x="138" y="731"/>
                    </a:lnTo>
                    <a:lnTo>
                      <a:pt x="138" y="731"/>
                    </a:lnTo>
                    <a:lnTo>
                      <a:pt x="138" y="731"/>
                    </a:lnTo>
                    <a:lnTo>
                      <a:pt x="136" y="731"/>
                    </a:lnTo>
                    <a:lnTo>
                      <a:pt x="136" y="731"/>
                    </a:lnTo>
                    <a:lnTo>
                      <a:pt x="136" y="731"/>
                    </a:lnTo>
                    <a:lnTo>
                      <a:pt x="136" y="731"/>
                    </a:lnTo>
                    <a:lnTo>
                      <a:pt x="136" y="731"/>
                    </a:lnTo>
                    <a:lnTo>
                      <a:pt x="136" y="731"/>
                    </a:lnTo>
                    <a:lnTo>
                      <a:pt x="134" y="731"/>
                    </a:lnTo>
                    <a:lnTo>
                      <a:pt x="134" y="733"/>
                    </a:lnTo>
                    <a:lnTo>
                      <a:pt x="134" y="733"/>
                    </a:lnTo>
                    <a:lnTo>
                      <a:pt x="134" y="733"/>
                    </a:lnTo>
                    <a:lnTo>
                      <a:pt x="134" y="733"/>
                    </a:lnTo>
                    <a:lnTo>
                      <a:pt x="134" y="733"/>
                    </a:lnTo>
                    <a:lnTo>
                      <a:pt x="134" y="733"/>
                    </a:lnTo>
                    <a:lnTo>
                      <a:pt x="134" y="733"/>
                    </a:lnTo>
                    <a:lnTo>
                      <a:pt x="134" y="733"/>
                    </a:lnTo>
                    <a:lnTo>
                      <a:pt x="134" y="733"/>
                    </a:lnTo>
                    <a:lnTo>
                      <a:pt x="134" y="735"/>
                    </a:lnTo>
                    <a:lnTo>
                      <a:pt x="134" y="735"/>
                    </a:lnTo>
                    <a:lnTo>
                      <a:pt x="134" y="735"/>
                    </a:lnTo>
                    <a:lnTo>
                      <a:pt x="134" y="735"/>
                    </a:lnTo>
                    <a:lnTo>
                      <a:pt x="134" y="735"/>
                    </a:lnTo>
                    <a:lnTo>
                      <a:pt x="134" y="735"/>
                    </a:lnTo>
                    <a:lnTo>
                      <a:pt x="132" y="735"/>
                    </a:lnTo>
                    <a:lnTo>
                      <a:pt x="132" y="735"/>
                    </a:lnTo>
                    <a:lnTo>
                      <a:pt x="132" y="735"/>
                    </a:lnTo>
                    <a:lnTo>
                      <a:pt x="132" y="737"/>
                    </a:lnTo>
                    <a:lnTo>
                      <a:pt x="132" y="737"/>
                    </a:lnTo>
                    <a:lnTo>
                      <a:pt x="132" y="737"/>
                    </a:lnTo>
                    <a:lnTo>
                      <a:pt x="132" y="737"/>
                    </a:lnTo>
                    <a:lnTo>
                      <a:pt x="132" y="737"/>
                    </a:lnTo>
                    <a:lnTo>
                      <a:pt x="132" y="737"/>
                    </a:lnTo>
                    <a:lnTo>
                      <a:pt x="130" y="737"/>
                    </a:lnTo>
                    <a:lnTo>
                      <a:pt x="130" y="737"/>
                    </a:lnTo>
                    <a:lnTo>
                      <a:pt x="130" y="737"/>
                    </a:lnTo>
                    <a:lnTo>
                      <a:pt x="130" y="737"/>
                    </a:lnTo>
                    <a:lnTo>
                      <a:pt x="130" y="737"/>
                    </a:lnTo>
                    <a:lnTo>
                      <a:pt x="130" y="739"/>
                    </a:lnTo>
                    <a:lnTo>
                      <a:pt x="130" y="739"/>
                    </a:lnTo>
                    <a:lnTo>
                      <a:pt x="129" y="739"/>
                    </a:lnTo>
                    <a:lnTo>
                      <a:pt x="129" y="739"/>
                    </a:lnTo>
                    <a:lnTo>
                      <a:pt x="129" y="739"/>
                    </a:lnTo>
                    <a:lnTo>
                      <a:pt x="127" y="739"/>
                    </a:lnTo>
                    <a:lnTo>
                      <a:pt x="127" y="739"/>
                    </a:lnTo>
                    <a:lnTo>
                      <a:pt x="127" y="739"/>
                    </a:lnTo>
                    <a:lnTo>
                      <a:pt x="127" y="737"/>
                    </a:lnTo>
                    <a:lnTo>
                      <a:pt x="127" y="737"/>
                    </a:lnTo>
                    <a:lnTo>
                      <a:pt x="127" y="739"/>
                    </a:lnTo>
                    <a:lnTo>
                      <a:pt x="127" y="739"/>
                    </a:lnTo>
                    <a:lnTo>
                      <a:pt x="127" y="739"/>
                    </a:lnTo>
                    <a:lnTo>
                      <a:pt x="127" y="739"/>
                    </a:lnTo>
                    <a:lnTo>
                      <a:pt x="127" y="739"/>
                    </a:lnTo>
                    <a:lnTo>
                      <a:pt x="127" y="739"/>
                    </a:lnTo>
                    <a:lnTo>
                      <a:pt x="125" y="739"/>
                    </a:lnTo>
                    <a:lnTo>
                      <a:pt x="125" y="739"/>
                    </a:lnTo>
                    <a:lnTo>
                      <a:pt x="125" y="739"/>
                    </a:lnTo>
                    <a:lnTo>
                      <a:pt x="125" y="739"/>
                    </a:lnTo>
                    <a:lnTo>
                      <a:pt x="125" y="739"/>
                    </a:lnTo>
                    <a:lnTo>
                      <a:pt x="125" y="739"/>
                    </a:lnTo>
                    <a:lnTo>
                      <a:pt x="125" y="739"/>
                    </a:lnTo>
                    <a:lnTo>
                      <a:pt x="123" y="739"/>
                    </a:lnTo>
                    <a:lnTo>
                      <a:pt x="123" y="739"/>
                    </a:lnTo>
                    <a:lnTo>
                      <a:pt x="123" y="739"/>
                    </a:lnTo>
                    <a:lnTo>
                      <a:pt x="123" y="739"/>
                    </a:lnTo>
                    <a:lnTo>
                      <a:pt x="121" y="739"/>
                    </a:lnTo>
                    <a:lnTo>
                      <a:pt x="121" y="739"/>
                    </a:lnTo>
                    <a:lnTo>
                      <a:pt x="121" y="739"/>
                    </a:lnTo>
                    <a:lnTo>
                      <a:pt x="121" y="739"/>
                    </a:lnTo>
                    <a:lnTo>
                      <a:pt x="120" y="739"/>
                    </a:lnTo>
                    <a:lnTo>
                      <a:pt x="120" y="740"/>
                    </a:lnTo>
                    <a:lnTo>
                      <a:pt x="120" y="740"/>
                    </a:lnTo>
                    <a:lnTo>
                      <a:pt x="118" y="740"/>
                    </a:lnTo>
                    <a:lnTo>
                      <a:pt x="118" y="740"/>
                    </a:lnTo>
                    <a:lnTo>
                      <a:pt x="118" y="740"/>
                    </a:lnTo>
                    <a:lnTo>
                      <a:pt x="118" y="739"/>
                    </a:lnTo>
                    <a:lnTo>
                      <a:pt x="118" y="739"/>
                    </a:lnTo>
                    <a:lnTo>
                      <a:pt x="118" y="739"/>
                    </a:lnTo>
                    <a:lnTo>
                      <a:pt x="118" y="739"/>
                    </a:lnTo>
                    <a:lnTo>
                      <a:pt x="116" y="739"/>
                    </a:lnTo>
                    <a:lnTo>
                      <a:pt x="116" y="740"/>
                    </a:lnTo>
                    <a:lnTo>
                      <a:pt x="116" y="740"/>
                    </a:lnTo>
                    <a:lnTo>
                      <a:pt x="116" y="740"/>
                    </a:lnTo>
                    <a:lnTo>
                      <a:pt x="116" y="740"/>
                    </a:lnTo>
                    <a:lnTo>
                      <a:pt x="116" y="740"/>
                    </a:lnTo>
                    <a:lnTo>
                      <a:pt x="116" y="742"/>
                    </a:lnTo>
                    <a:lnTo>
                      <a:pt x="114" y="742"/>
                    </a:lnTo>
                    <a:lnTo>
                      <a:pt x="114" y="742"/>
                    </a:lnTo>
                    <a:lnTo>
                      <a:pt x="114" y="742"/>
                    </a:lnTo>
                    <a:lnTo>
                      <a:pt x="112" y="742"/>
                    </a:lnTo>
                    <a:lnTo>
                      <a:pt x="112" y="742"/>
                    </a:lnTo>
                    <a:lnTo>
                      <a:pt x="112" y="742"/>
                    </a:lnTo>
                    <a:lnTo>
                      <a:pt x="111" y="742"/>
                    </a:lnTo>
                    <a:lnTo>
                      <a:pt x="111" y="742"/>
                    </a:lnTo>
                    <a:lnTo>
                      <a:pt x="111" y="742"/>
                    </a:lnTo>
                    <a:lnTo>
                      <a:pt x="111" y="742"/>
                    </a:lnTo>
                    <a:lnTo>
                      <a:pt x="111" y="742"/>
                    </a:lnTo>
                    <a:lnTo>
                      <a:pt x="111" y="744"/>
                    </a:lnTo>
                    <a:lnTo>
                      <a:pt x="111" y="744"/>
                    </a:lnTo>
                    <a:lnTo>
                      <a:pt x="111" y="744"/>
                    </a:lnTo>
                    <a:lnTo>
                      <a:pt x="111" y="744"/>
                    </a:lnTo>
                    <a:lnTo>
                      <a:pt x="111" y="744"/>
                    </a:lnTo>
                    <a:lnTo>
                      <a:pt x="111" y="744"/>
                    </a:lnTo>
                    <a:lnTo>
                      <a:pt x="111" y="744"/>
                    </a:lnTo>
                    <a:lnTo>
                      <a:pt x="111" y="746"/>
                    </a:lnTo>
                    <a:lnTo>
                      <a:pt x="111" y="746"/>
                    </a:lnTo>
                    <a:lnTo>
                      <a:pt x="111" y="746"/>
                    </a:lnTo>
                    <a:lnTo>
                      <a:pt x="111" y="746"/>
                    </a:lnTo>
                    <a:lnTo>
                      <a:pt x="111" y="746"/>
                    </a:lnTo>
                    <a:lnTo>
                      <a:pt x="111" y="746"/>
                    </a:lnTo>
                    <a:lnTo>
                      <a:pt x="111" y="746"/>
                    </a:lnTo>
                    <a:lnTo>
                      <a:pt x="111" y="746"/>
                    </a:lnTo>
                    <a:lnTo>
                      <a:pt x="111" y="746"/>
                    </a:lnTo>
                    <a:lnTo>
                      <a:pt x="111" y="746"/>
                    </a:lnTo>
                    <a:lnTo>
                      <a:pt x="111" y="748"/>
                    </a:lnTo>
                    <a:lnTo>
                      <a:pt x="111" y="748"/>
                    </a:lnTo>
                    <a:lnTo>
                      <a:pt x="112" y="748"/>
                    </a:lnTo>
                    <a:lnTo>
                      <a:pt x="112" y="748"/>
                    </a:lnTo>
                    <a:lnTo>
                      <a:pt x="111" y="748"/>
                    </a:lnTo>
                    <a:lnTo>
                      <a:pt x="111" y="748"/>
                    </a:lnTo>
                    <a:lnTo>
                      <a:pt x="111" y="748"/>
                    </a:lnTo>
                    <a:lnTo>
                      <a:pt x="109" y="748"/>
                    </a:lnTo>
                    <a:lnTo>
                      <a:pt x="109" y="748"/>
                    </a:lnTo>
                    <a:lnTo>
                      <a:pt x="109" y="748"/>
                    </a:lnTo>
                    <a:lnTo>
                      <a:pt x="109" y="748"/>
                    </a:lnTo>
                    <a:lnTo>
                      <a:pt x="109" y="748"/>
                    </a:lnTo>
                    <a:lnTo>
                      <a:pt x="109" y="748"/>
                    </a:lnTo>
                    <a:lnTo>
                      <a:pt x="109" y="746"/>
                    </a:lnTo>
                    <a:lnTo>
                      <a:pt x="109" y="746"/>
                    </a:lnTo>
                    <a:lnTo>
                      <a:pt x="109" y="746"/>
                    </a:lnTo>
                    <a:lnTo>
                      <a:pt x="107" y="746"/>
                    </a:lnTo>
                    <a:lnTo>
                      <a:pt x="107" y="746"/>
                    </a:lnTo>
                    <a:lnTo>
                      <a:pt x="107" y="746"/>
                    </a:lnTo>
                    <a:lnTo>
                      <a:pt x="107" y="746"/>
                    </a:lnTo>
                    <a:lnTo>
                      <a:pt x="107" y="746"/>
                    </a:lnTo>
                    <a:lnTo>
                      <a:pt x="107" y="746"/>
                    </a:lnTo>
                    <a:lnTo>
                      <a:pt x="107" y="744"/>
                    </a:lnTo>
                    <a:lnTo>
                      <a:pt x="107" y="744"/>
                    </a:lnTo>
                    <a:lnTo>
                      <a:pt x="107" y="744"/>
                    </a:lnTo>
                    <a:lnTo>
                      <a:pt x="107" y="744"/>
                    </a:lnTo>
                    <a:lnTo>
                      <a:pt x="107" y="744"/>
                    </a:lnTo>
                    <a:lnTo>
                      <a:pt x="107" y="744"/>
                    </a:lnTo>
                    <a:lnTo>
                      <a:pt x="107" y="744"/>
                    </a:lnTo>
                    <a:lnTo>
                      <a:pt x="105" y="746"/>
                    </a:lnTo>
                    <a:lnTo>
                      <a:pt x="105" y="746"/>
                    </a:lnTo>
                    <a:lnTo>
                      <a:pt x="105" y="746"/>
                    </a:lnTo>
                    <a:lnTo>
                      <a:pt x="105" y="748"/>
                    </a:lnTo>
                    <a:lnTo>
                      <a:pt x="105" y="748"/>
                    </a:lnTo>
                    <a:lnTo>
                      <a:pt x="105" y="748"/>
                    </a:lnTo>
                    <a:lnTo>
                      <a:pt x="107" y="748"/>
                    </a:lnTo>
                    <a:lnTo>
                      <a:pt x="107" y="748"/>
                    </a:lnTo>
                    <a:lnTo>
                      <a:pt x="107" y="748"/>
                    </a:lnTo>
                    <a:lnTo>
                      <a:pt x="107" y="748"/>
                    </a:lnTo>
                    <a:lnTo>
                      <a:pt x="107" y="749"/>
                    </a:lnTo>
                    <a:lnTo>
                      <a:pt x="107" y="749"/>
                    </a:lnTo>
                    <a:lnTo>
                      <a:pt x="105" y="749"/>
                    </a:lnTo>
                    <a:lnTo>
                      <a:pt x="105" y="749"/>
                    </a:lnTo>
                    <a:lnTo>
                      <a:pt x="105" y="749"/>
                    </a:lnTo>
                    <a:lnTo>
                      <a:pt x="105" y="749"/>
                    </a:lnTo>
                    <a:lnTo>
                      <a:pt x="105" y="749"/>
                    </a:lnTo>
                    <a:lnTo>
                      <a:pt x="105" y="749"/>
                    </a:lnTo>
                    <a:lnTo>
                      <a:pt x="105" y="749"/>
                    </a:lnTo>
                    <a:lnTo>
                      <a:pt x="107" y="749"/>
                    </a:lnTo>
                    <a:lnTo>
                      <a:pt x="107" y="749"/>
                    </a:lnTo>
                    <a:lnTo>
                      <a:pt x="107" y="751"/>
                    </a:lnTo>
                    <a:lnTo>
                      <a:pt x="107" y="751"/>
                    </a:lnTo>
                    <a:lnTo>
                      <a:pt x="105" y="751"/>
                    </a:lnTo>
                    <a:lnTo>
                      <a:pt x="105" y="751"/>
                    </a:lnTo>
                    <a:lnTo>
                      <a:pt x="105" y="751"/>
                    </a:lnTo>
                    <a:lnTo>
                      <a:pt x="103" y="751"/>
                    </a:lnTo>
                    <a:lnTo>
                      <a:pt x="103" y="751"/>
                    </a:lnTo>
                    <a:lnTo>
                      <a:pt x="105" y="749"/>
                    </a:lnTo>
                    <a:lnTo>
                      <a:pt x="105" y="749"/>
                    </a:lnTo>
                    <a:lnTo>
                      <a:pt x="105" y="749"/>
                    </a:lnTo>
                    <a:lnTo>
                      <a:pt x="103" y="749"/>
                    </a:lnTo>
                    <a:lnTo>
                      <a:pt x="103" y="749"/>
                    </a:lnTo>
                    <a:lnTo>
                      <a:pt x="103" y="749"/>
                    </a:lnTo>
                    <a:lnTo>
                      <a:pt x="103" y="749"/>
                    </a:lnTo>
                    <a:lnTo>
                      <a:pt x="101" y="749"/>
                    </a:lnTo>
                    <a:lnTo>
                      <a:pt x="101" y="749"/>
                    </a:lnTo>
                    <a:lnTo>
                      <a:pt x="101" y="749"/>
                    </a:lnTo>
                    <a:lnTo>
                      <a:pt x="101" y="751"/>
                    </a:lnTo>
                    <a:lnTo>
                      <a:pt x="101" y="751"/>
                    </a:lnTo>
                    <a:lnTo>
                      <a:pt x="101" y="751"/>
                    </a:lnTo>
                    <a:lnTo>
                      <a:pt x="101" y="753"/>
                    </a:lnTo>
                    <a:lnTo>
                      <a:pt x="101" y="753"/>
                    </a:lnTo>
                    <a:lnTo>
                      <a:pt x="101" y="753"/>
                    </a:lnTo>
                    <a:lnTo>
                      <a:pt x="101" y="753"/>
                    </a:lnTo>
                    <a:lnTo>
                      <a:pt x="101" y="753"/>
                    </a:lnTo>
                    <a:lnTo>
                      <a:pt x="100" y="753"/>
                    </a:lnTo>
                    <a:lnTo>
                      <a:pt x="100" y="753"/>
                    </a:lnTo>
                    <a:lnTo>
                      <a:pt x="100" y="753"/>
                    </a:lnTo>
                    <a:lnTo>
                      <a:pt x="100" y="753"/>
                    </a:lnTo>
                    <a:lnTo>
                      <a:pt x="100" y="753"/>
                    </a:lnTo>
                    <a:lnTo>
                      <a:pt x="98" y="751"/>
                    </a:lnTo>
                    <a:lnTo>
                      <a:pt x="98" y="751"/>
                    </a:lnTo>
                    <a:lnTo>
                      <a:pt x="98" y="751"/>
                    </a:lnTo>
                    <a:lnTo>
                      <a:pt x="96" y="751"/>
                    </a:lnTo>
                    <a:lnTo>
                      <a:pt x="96" y="751"/>
                    </a:lnTo>
                    <a:lnTo>
                      <a:pt x="96" y="751"/>
                    </a:lnTo>
                    <a:lnTo>
                      <a:pt x="94" y="751"/>
                    </a:lnTo>
                    <a:lnTo>
                      <a:pt x="94" y="751"/>
                    </a:lnTo>
                    <a:lnTo>
                      <a:pt x="94" y="753"/>
                    </a:lnTo>
                    <a:lnTo>
                      <a:pt x="94" y="753"/>
                    </a:lnTo>
                    <a:lnTo>
                      <a:pt x="94" y="753"/>
                    </a:lnTo>
                    <a:lnTo>
                      <a:pt x="94" y="753"/>
                    </a:lnTo>
                    <a:lnTo>
                      <a:pt x="94" y="753"/>
                    </a:lnTo>
                    <a:lnTo>
                      <a:pt x="94" y="753"/>
                    </a:lnTo>
                    <a:lnTo>
                      <a:pt x="92" y="753"/>
                    </a:lnTo>
                    <a:lnTo>
                      <a:pt x="92" y="753"/>
                    </a:lnTo>
                    <a:lnTo>
                      <a:pt x="94" y="753"/>
                    </a:lnTo>
                    <a:lnTo>
                      <a:pt x="94" y="753"/>
                    </a:lnTo>
                    <a:lnTo>
                      <a:pt x="94" y="753"/>
                    </a:lnTo>
                    <a:lnTo>
                      <a:pt x="92" y="755"/>
                    </a:lnTo>
                    <a:lnTo>
                      <a:pt x="92" y="755"/>
                    </a:lnTo>
                    <a:lnTo>
                      <a:pt x="92" y="755"/>
                    </a:lnTo>
                    <a:lnTo>
                      <a:pt x="92" y="755"/>
                    </a:lnTo>
                    <a:lnTo>
                      <a:pt x="92" y="755"/>
                    </a:lnTo>
                    <a:lnTo>
                      <a:pt x="92" y="755"/>
                    </a:lnTo>
                    <a:lnTo>
                      <a:pt x="92" y="753"/>
                    </a:lnTo>
                    <a:lnTo>
                      <a:pt x="92" y="753"/>
                    </a:lnTo>
                    <a:lnTo>
                      <a:pt x="92" y="753"/>
                    </a:lnTo>
                    <a:lnTo>
                      <a:pt x="92" y="753"/>
                    </a:lnTo>
                    <a:lnTo>
                      <a:pt x="92" y="753"/>
                    </a:lnTo>
                    <a:lnTo>
                      <a:pt x="91" y="753"/>
                    </a:lnTo>
                    <a:lnTo>
                      <a:pt x="91" y="753"/>
                    </a:lnTo>
                    <a:lnTo>
                      <a:pt x="91" y="753"/>
                    </a:lnTo>
                    <a:lnTo>
                      <a:pt x="91" y="753"/>
                    </a:lnTo>
                    <a:lnTo>
                      <a:pt x="89" y="753"/>
                    </a:lnTo>
                    <a:lnTo>
                      <a:pt x="89" y="753"/>
                    </a:lnTo>
                    <a:lnTo>
                      <a:pt x="91" y="753"/>
                    </a:lnTo>
                    <a:lnTo>
                      <a:pt x="91" y="755"/>
                    </a:lnTo>
                    <a:lnTo>
                      <a:pt x="91" y="755"/>
                    </a:lnTo>
                    <a:lnTo>
                      <a:pt x="91" y="755"/>
                    </a:lnTo>
                    <a:lnTo>
                      <a:pt x="91" y="755"/>
                    </a:lnTo>
                    <a:lnTo>
                      <a:pt x="91" y="755"/>
                    </a:lnTo>
                    <a:lnTo>
                      <a:pt x="89" y="755"/>
                    </a:lnTo>
                    <a:lnTo>
                      <a:pt x="89" y="755"/>
                    </a:lnTo>
                    <a:lnTo>
                      <a:pt x="89" y="755"/>
                    </a:lnTo>
                    <a:lnTo>
                      <a:pt x="89" y="757"/>
                    </a:lnTo>
                    <a:lnTo>
                      <a:pt x="89" y="757"/>
                    </a:lnTo>
                    <a:lnTo>
                      <a:pt x="89" y="757"/>
                    </a:lnTo>
                    <a:lnTo>
                      <a:pt x="89" y="757"/>
                    </a:lnTo>
                    <a:lnTo>
                      <a:pt x="87" y="757"/>
                    </a:lnTo>
                    <a:lnTo>
                      <a:pt x="87" y="757"/>
                    </a:lnTo>
                    <a:lnTo>
                      <a:pt x="87" y="757"/>
                    </a:lnTo>
                    <a:lnTo>
                      <a:pt x="87" y="757"/>
                    </a:lnTo>
                    <a:lnTo>
                      <a:pt x="87" y="757"/>
                    </a:lnTo>
                    <a:lnTo>
                      <a:pt x="87" y="757"/>
                    </a:lnTo>
                    <a:lnTo>
                      <a:pt x="87" y="757"/>
                    </a:lnTo>
                    <a:lnTo>
                      <a:pt x="87" y="757"/>
                    </a:lnTo>
                    <a:lnTo>
                      <a:pt x="85" y="757"/>
                    </a:lnTo>
                    <a:lnTo>
                      <a:pt x="85" y="757"/>
                    </a:lnTo>
                    <a:lnTo>
                      <a:pt x="85" y="757"/>
                    </a:lnTo>
                    <a:lnTo>
                      <a:pt x="85" y="757"/>
                    </a:lnTo>
                    <a:lnTo>
                      <a:pt x="85" y="757"/>
                    </a:lnTo>
                    <a:lnTo>
                      <a:pt x="85" y="757"/>
                    </a:lnTo>
                    <a:lnTo>
                      <a:pt x="83" y="757"/>
                    </a:lnTo>
                    <a:lnTo>
                      <a:pt x="83" y="757"/>
                    </a:lnTo>
                    <a:lnTo>
                      <a:pt x="83" y="758"/>
                    </a:lnTo>
                    <a:lnTo>
                      <a:pt x="83" y="758"/>
                    </a:lnTo>
                    <a:lnTo>
                      <a:pt x="83" y="758"/>
                    </a:lnTo>
                    <a:lnTo>
                      <a:pt x="83" y="758"/>
                    </a:lnTo>
                    <a:lnTo>
                      <a:pt x="83" y="758"/>
                    </a:lnTo>
                    <a:lnTo>
                      <a:pt x="85" y="758"/>
                    </a:lnTo>
                    <a:lnTo>
                      <a:pt x="85" y="758"/>
                    </a:lnTo>
                    <a:lnTo>
                      <a:pt x="85" y="758"/>
                    </a:lnTo>
                    <a:lnTo>
                      <a:pt x="85" y="758"/>
                    </a:lnTo>
                    <a:lnTo>
                      <a:pt x="85" y="758"/>
                    </a:lnTo>
                    <a:lnTo>
                      <a:pt x="85" y="758"/>
                    </a:lnTo>
                    <a:lnTo>
                      <a:pt x="87" y="758"/>
                    </a:lnTo>
                    <a:lnTo>
                      <a:pt x="87" y="758"/>
                    </a:lnTo>
                    <a:lnTo>
                      <a:pt x="87" y="758"/>
                    </a:lnTo>
                    <a:lnTo>
                      <a:pt x="87" y="758"/>
                    </a:lnTo>
                    <a:lnTo>
                      <a:pt x="87" y="758"/>
                    </a:lnTo>
                    <a:lnTo>
                      <a:pt x="87" y="760"/>
                    </a:lnTo>
                    <a:lnTo>
                      <a:pt x="87" y="760"/>
                    </a:lnTo>
                    <a:lnTo>
                      <a:pt x="87" y="760"/>
                    </a:lnTo>
                    <a:lnTo>
                      <a:pt x="87" y="760"/>
                    </a:lnTo>
                    <a:lnTo>
                      <a:pt x="87" y="760"/>
                    </a:lnTo>
                    <a:lnTo>
                      <a:pt x="87" y="760"/>
                    </a:lnTo>
                    <a:lnTo>
                      <a:pt x="87" y="762"/>
                    </a:lnTo>
                    <a:lnTo>
                      <a:pt x="87" y="762"/>
                    </a:lnTo>
                    <a:lnTo>
                      <a:pt x="87" y="762"/>
                    </a:lnTo>
                    <a:lnTo>
                      <a:pt x="87" y="762"/>
                    </a:lnTo>
                    <a:lnTo>
                      <a:pt x="87" y="762"/>
                    </a:lnTo>
                    <a:lnTo>
                      <a:pt x="87" y="762"/>
                    </a:lnTo>
                    <a:lnTo>
                      <a:pt x="87" y="764"/>
                    </a:lnTo>
                    <a:lnTo>
                      <a:pt x="87" y="764"/>
                    </a:lnTo>
                    <a:lnTo>
                      <a:pt x="87" y="764"/>
                    </a:lnTo>
                    <a:lnTo>
                      <a:pt x="85" y="764"/>
                    </a:lnTo>
                    <a:lnTo>
                      <a:pt x="85" y="764"/>
                    </a:lnTo>
                    <a:lnTo>
                      <a:pt x="85" y="764"/>
                    </a:lnTo>
                    <a:lnTo>
                      <a:pt x="85" y="764"/>
                    </a:lnTo>
                    <a:lnTo>
                      <a:pt x="83" y="764"/>
                    </a:lnTo>
                    <a:lnTo>
                      <a:pt x="83" y="764"/>
                    </a:lnTo>
                    <a:lnTo>
                      <a:pt x="83" y="764"/>
                    </a:lnTo>
                    <a:lnTo>
                      <a:pt x="83" y="764"/>
                    </a:lnTo>
                    <a:lnTo>
                      <a:pt x="83" y="764"/>
                    </a:lnTo>
                    <a:lnTo>
                      <a:pt x="83" y="764"/>
                    </a:lnTo>
                    <a:lnTo>
                      <a:pt x="82" y="764"/>
                    </a:lnTo>
                    <a:lnTo>
                      <a:pt x="82" y="764"/>
                    </a:lnTo>
                    <a:lnTo>
                      <a:pt x="82" y="764"/>
                    </a:lnTo>
                    <a:lnTo>
                      <a:pt x="82" y="766"/>
                    </a:lnTo>
                    <a:lnTo>
                      <a:pt x="82" y="766"/>
                    </a:lnTo>
                    <a:lnTo>
                      <a:pt x="82" y="766"/>
                    </a:lnTo>
                    <a:lnTo>
                      <a:pt x="82" y="766"/>
                    </a:lnTo>
                    <a:lnTo>
                      <a:pt x="82" y="766"/>
                    </a:lnTo>
                    <a:lnTo>
                      <a:pt x="82" y="766"/>
                    </a:lnTo>
                    <a:lnTo>
                      <a:pt x="80" y="766"/>
                    </a:lnTo>
                    <a:lnTo>
                      <a:pt x="80" y="766"/>
                    </a:lnTo>
                    <a:lnTo>
                      <a:pt x="78" y="766"/>
                    </a:lnTo>
                    <a:lnTo>
                      <a:pt x="78" y="766"/>
                    </a:lnTo>
                    <a:lnTo>
                      <a:pt x="78" y="767"/>
                    </a:lnTo>
                    <a:lnTo>
                      <a:pt x="78" y="767"/>
                    </a:lnTo>
                    <a:lnTo>
                      <a:pt x="78" y="767"/>
                    </a:lnTo>
                    <a:lnTo>
                      <a:pt x="78" y="767"/>
                    </a:lnTo>
                    <a:lnTo>
                      <a:pt x="78" y="769"/>
                    </a:lnTo>
                    <a:lnTo>
                      <a:pt x="78" y="769"/>
                    </a:lnTo>
                    <a:lnTo>
                      <a:pt x="76" y="769"/>
                    </a:lnTo>
                    <a:lnTo>
                      <a:pt x="76" y="767"/>
                    </a:lnTo>
                    <a:lnTo>
                      <a:pt x="76" y="767"/>
                    </a:lnTo>
                    <a:lnTo>
                      <a:pt x="76" y="767"/>
                    </a:lnTo>
                    <a:lnTo>
                      <a:pt x="76" y="767"/>
                    </a:lnTo>
                    <a:lnTo>
                      <a:pt x="76" y="767"/>
                    </a:lnTo>
                    <a:lnTo>
                      <a:pt x="74" y="767"/>
                    </a:lnTo>
                    <a:lnTo>
                      <a:pt x="74" y="767"/>
                    </a:lnTo>
                    <a:lnTo>
                      <a:pt x="74" y="767"/>
                    </a:lnTo>
                    <a:lnTo>
                      <a:pt x="74" y="767"/>
                    </a:lnTo>
                    <a:lnTo>
                      <a:pt x="74" y="767"/>
                    </a:lnTo>
                    <a:lnTo>
                      <a:pt x="74" y="767"/>
                    </a:lnTo>
                    <a:lnTo>
                      <a:pt x="73" y="767"/>
                    </a:lnTo>
                    <a:lnTo>
                      <a:pt x="73" y="767"/>
                    </a:lnTo>
                    <a:lnTo>
                      <a:pt x="73" y="767"/>
                    </a:lnTo>
                    <a:lnTo>
                      <a:pt x="73" y="767"/>
                    </a:lnTo>
                    <a:lnTo>
                      <a:pt x="71" y="767"/>
                    </a:lnTo>
                    <a:lnTo>
                      <a:pt x="71" y="767"/>
                    </a:lnTo>
                    <a:lnTo>
                      <a:pt x="71" y="767"/>
                    </a:lnTo>
                    <a:lnTo>
                      <a:pt x="71" y="767"/>
                    </a:lnTo>
                    <a:lnTo>
                      <a:pt x="69" y="767"/>
                    </a:lnTo>
                    <a:lnTo>
                      <a:pt x="69" y="767"/>
                    </a:lnTo>
                    <a:lnTo>
                      <a:pt x="69" y="767"/>
                    </a:lnTo>
                    <a:lnTo>
                      <a:pt x="69" y="767"/>
                    </a:lnTo>
                    <a:lnTo>
                      <a:pt x="69" y="767"/>
                    </a:lnTo>
                    <a:lnTo>
                      <a:pt x="67" y="767"/>
                    </a:lnTo>
                    <a:lnTo>
                      <a:pt x="67" y="769"/>
                    </a:lnTo>
                    <a:lnTo>
                      <a:pt x="65" y="767"/>
                    </a:lnTo>
                    <a:lnTo>
                      <a:pt x="65" y="769"/>
                    </a:lnTo>
                    <a:lnTo>
                      <a:pt x="65" y="769"/>
                    </a:lnTo>
                    <a:lnTo>
                      <a:pt x="63" y="769"/>
                    </a:lnTo>
                    <a:lnTo>
                      <a:pt x="63" y="769"/>
                    </a:lnTo>
                    <a:lnTo>
                      <a:pt x="63" y="769"/>
                    </a:lnTo>
                    <a:lnTo>
                      <a:pt x="62" y="769"/>
                    </a:lnTo>
                    <a:lnTo>
                      <a:pt x="62" y="769"/>
                    </a:lnTo>
                    <a:lnTo>
                      <a:pt x="62" y="769"/>
                    </a:lnTo>
                    <a:lnTo>
                      <a:pt x="62" y="769"/>
                    </a:lnTo>
                    <a:lnTo>
                      <a:pt x="62" y="769"/>
                    </a:lnTo>
                    <a:lnTo>
                      <a:pt x="60" y="769"/>
                    </a:lnTo>
                    <a:lnTo>
                      <a:pt x="60" y="769"/>
                    </a:lnTo>
                    <a:lnTo>
                      <a:pt x="60" y="769"/>
                    </a:lnTo>
                    <a:lnTo>
                      <a:pt x="60" y="769"/>
                    </a:lnTo>
                    <a:lnTo>
                      <a:pt x="60" y="771"/>
                    </a:lnTo>
                    <a:lnTo>
                      <a:pt x="60" y="771"/>
                    </a:lnTo>
                    <a:lnTo>
                      <a:pt x="60" y="771"/>
                    </a:lnTo>
                    <a:lnTo>
                      <a:pt x="60" y="771"/>
                    </a:lnTo>
                    <a:lnTo>
                      <a:pt x="58" y="771"/>
                    </a:lnTo>
                    <a:lnTo>
                      <a:pt x="58" y="771"/>
                    </a:lnTo>
                    <a:lnTo>
                      <a:pt x="58" y="771"/>
                    </a:lnTo>
                    <a:lnTo>
                      <a:pt x="58" y="769"/>
                    </a:lnTo>
                    <a:lnTo>
                      <a:pt x="58" y="769"/>
                    </a:lnTo>
                    <a:lnTo>
                      <a:pt x="58" y="769"/>
                    </a:lnTo>
                    <a:lnTo>
                      <a:pt x="58" y="769"/>
                    </a:lnTo>
                    <a:lnTo>
                      <a:pt x="56" y="769"/>
                    </a:lnTo>
                    <a:lnTo>
                      <a:pt x="54" y="769"/>
                    </a:lnTo>
                    <a:lnTo>
                      <a:pt x="54" y="769"/>
                    </a:lnTo>
                    <a:lnTo>
                      <a:pt x="54" y="769"/>
                    </a:lnTo>
                    <a:lnTo>
                      <a:pt x="54" y="769"/>
                    </a:lnTo>
                    <a:lnTo>
                      <a:pt x="54" y="769"/>
                    </a:lnTo>
                    <a:lnTo>
                      <a:pt x="54" y="769"/>
                    </a:lnTo>
                    <a:lnTo>
                      <a:pt x="53" y="769"/>
                    </a:lnTo>
                    <a:lnTo>
                      <a:pt x="53" y="769"/>
                    </a:lnTo>
                    <a:lnTo>
                      <a:pt x="53" y="769"/>
                    </a:lnTo>
                    <a:lnTo>
                      <a:pt x="53" y="769"/>
                    </a:lnTo>
                    <a:lnTo>
                      <a:pt x="53" y="771"/>
                    </a:lnTo>
                    <a:lnTo>
                      <a:pt x="53" y="771"/>
                    </a:lnTo>
                    <a:lnTo>
                      <a:pt x="53" y="771"/>
                    </a:lnTo>
                    <a:lnTo>
                      <a:pt x="53" y="771"/>
                    </a:lnTo>
                    <a:lnTo>
                      <a:pt x="53" y="773"/>
                    </a:lnTo>
                    <a:lnTo>
                      <a:pt x="53" y="773"/>
                    </a:lnTo>
                    <a:lnTo>
                      <a:pt x="51" y="773"/>
                    </a:lnTo>
                    <a:lnTo>
                      <a:pt x="51" y="773"/>
                    </a:lnTo>
                    <a:lnTo>
                      <a:pt x="51" y="773"/>
                    </a:lnTo>
                    <a:lnTo>
                      <a:pt x="51" y="773"/>
                    </a:lnTo>
                    <a:lnTo>
                      <a:pt x="51" y="775"/>
                    </a:lnTo>
                    <a:lnTo>
                      <a:pt x="49" y="775"/>
                    </a:lnTo>
                    <a:lnTo>
                      <a:pt x="49" y="775"/>
                    </a:lnTo>
                    <a:lnTo>
                      <a:pt x="49" y="775"/>
                    </a:lnTo>
                    <a:lnTo>
                      <a:pt x="49" y="775"/>
                    </a:lnTo>
                    <a:lnTo>
                      <a:pt x="49" y="775"/>
                    </a:lnTo>
                    <a:lnTo>
                      <a:pt x="49" y="775"/>
                    </a:lnTo>
                    <a:lnTo>
                      <a:pt x="49" y="775"/>
                    </a:lnTo>
                    <a:lnTo>
                      <a:pt x="47" y="775"/>
                    </a:lnTo>
                    <a:lnTo>
                      <a:pt x="47" y="775"/>
                    </a:lnTo>
                    <a:lnTo>
                      <a:pt x="47" y="775"/>
                    </a:lnTo>
                    <a:lnTo>
                      <a:pt x="47" y="775"/>
                    </a:lnTo>
                    <a:lnTo>
                      <a:pt x="47" y="775"/>
                    </a:lnTo>
                    <a:lnTo>
                      <a:pt x="45" y="775"/>
                    </a:lnTo>
                    <a:lnTo>
                      <a:pt x="45" y="777"/>
                    </a:lnTo>
                    <a:lnTo>
                      <a:pt x="45" y="777"/>
                    </a:lnTo>
                    <a:lnTo>
                      <a:pt x="45" y="777"/>
                    </a:lnTo>
                    <a:lnTo>
                      <a:pt x="44" y="777"/>
                    </a:lnTo>
                    <a:lnTo>
                      <a:pt x="44" y="777"/>
                    </a:lnTo>
                    <a:lnTo>
                      <a:pt x="44" y="775"/>
                    </a:lnTo>
                    <a:lnTo>
                      <a:pt x="44" y="775"/>
                    </a:lnTo>
                    <a:lnTo>
                      <a:pt x="42" y="775"/>
                    </a:lnTo>
                    <a:lnTo>
                      <a:pt x="42" y="775"/>
                    </a:lnTo>
                    <a:lnTo>
                      <a:pt x="42" y="775"/>
                    </a:lnTo>
                    <a:lnTo>
                      <a:pt x="42" y="775"/>
                    </a:lnTo>
                    <a:lnTo>
                      <a:pt x="42" y="775"/>
                    </a:lnTo>
                    <a:lnTo>
                      <a:pt x="42" y="775"/>
                    </a:lnTo>
                    <a:lnTo>
                      <a:pt x="42" y="773"/>
                    </a:lnTo>
                    <a:lnTo>
                      <a:pt x="40" y="773"/>
                    </a:lnTo>
                    <a:lnTo>
                      <a:pt x="40" y="773"/>
                    </a:lnTo>
                    <a:lnTo>
                      <a:pt x="40" y="775"/>
                    </a:lnTo>
                    <a:lnTo>
                      <a:pt x="40" y="775"/>
                    </a:lnTo>
                    <a:lnTo>
                      <a:pt x="40" y="775"/>
                    </a:lnTo>
                    <a:lnTo>
                      <a:pt x="40" y="775"/>
                    </a:lnTo>
                    <a:lnTo>
                      <a:pt x="38" y="775"/>
                    </a:lnTo>
                    <a:lnTo>
                      <a:pt x="38" y="775"/>
                    </a:lnTo>
                    <a:lnTo>
                      <a:pt x="36" y="775"/>
                    </a:lnTo>
                    <a:lnTo>
                      <a:pt x="36" y="775"/>
                    </a:lnTo>
                    <a:lnTo>
                      <a:pt x="36" y="775"/>
                    </a:lnTo>
                    <a:lnTo>
                      <a:pt x="35" y="775"/>
                    </a:lnTo>
                    <a:lnTo>
                      <a:pt x="35" y="775"/>
                    </a:lnTo>
                    <a:lnTo>
                      <a:pt x="35" y="775"/>
                    </a:lnTo>
                    <a:lnTo>
                      <a:pt x="35" y="775"/>
                    </a:lnTo>
                    <a:lnTo>
                      <a:pt x="33" y="775"/>
                    </a:lnTo>
                    <a:lnTo>
                      <a:pt x="33" y="775"/>
                    </a:lnTo>
                    <a:lnTo>
                      <a:pt x="33" y="775"/>
                    </a:lnTo>
                    <a:lnTo>
                      <a:pt x="33" y="775"/>
                    </a:lnTo>
                    <a:lnTo>
                      <a:pt x="33" y="777"/>
                    </a:lnTo>
                    <a:lnTo>
                      <a:pt x="33" y="777"/>
                    </a:lnTo>
                    <a:lnTo>
                      <a:pt x="33" y="777"/>
                    </a:lnTo>
                    <a:lnTo>
                      <a:pt x="33" y="777"/>
                    </a:lnTo>
                    <a:lnTo>
                      <a:pt x="33" y="777"/>
                    </a:lnTo>
                    <a:lnTo>
                      <a:pt x="33" y="778"/>
                    </a:lnTo>
                    <a:lnTo>
                      <a:pt x="31" y="778"/>
                    </a:lnTo>
                    <a:lnTo>
                      <a:pt x="31" y="778"/>
                    </a:lnTo>
                    <a:lnTo>
                      <a:pt x="31" y="777"/>
                    </a:lnTo>
                    <a:lnTo>
                      <a:pt x="31" y="777"/>
                    </a:lnTo>
                    <a:lnTo>
                      <a:pt x="31" y="777"/>
                    </a:lnTo>
                    <a:lnTo>
                      <a:pt x="31" y="777"/>
                    </a:lnTo>
                    <a:lnTo>
                      <a:pt x="29" y="777"/>
                    </a:lnTo>
                    <a:lnTo>
                      <a:pt x="29" y="777"/>
                    </a:lnTo>
                    <a:lnTo>
                      <a:pt x="29" y="777"/>
                    </a:lnTo>
                    <a:lnTo>
                      <a:pt x="29" y="777"/>
                    </a:lnTo>
                    <a:lnTo>
                      <a:pt x="29" y="777"/>
                    </a:lnTo>
                    <a:lnTo>
                      <a:pt x="29" y="777"/>
                    </a:lnTo>
                    <a:lnTo>
                      <a:pt x="27" y="777"/>
                    </a:lnTo>
                    <a:lnTo>
                      <a:pt x="27" y="777"/>
                    </a:lnTo>
                    <a:lnTo>
                      <a:pt x="27" y="777"/>
                    </a:lnTo>
                    <a:lnTo>
                      <a:pt x="27" y="777"/>
                    </a:lnTo>
                    <a:lnTo>
                      <a:pt x="27" y="777"/>
                    </a:lnTo>
                    <a:lnTo>
                      <a:pt x="25" y="777"/>
                    </a:lnTo>
                    <a:lnTo>
                      <a:pt x="25" y="777"/>
                    </a:lnTo>
                    <a:lnTo>
                      <a:pt x="25" y="777"/>
                    </a:lnTo>
                    <a:lnTo>
                      <a:pt x="25" y="777"/>
                    </a:lnTo>
                    <a:lnTo>
                      <a:pt x="25" y="777"/>
                    </a:lnTo>
                    <a:lnTo>
                      <a:pt x="25" y="777"/>
                    </a:lnTo>
                    <a:lnTo>
                      <a:pt x="25" y="778"/>
                    </a:lnTo>
                    <a:lnTo>
                      <a:pt x="24" y="778"/>
                    </a:lnTo>
                    <a:lnTo>
                      <a:pt x="24" y="778"/>
                    </a:lnTo>
                    <a:lnTo>
                      <a:pt x="24" y="778"/>
                    </a:lnTo>
                    <a:lnTo>
                      <a:pt x="24" y="778"/>
                    </a:lnTo>
                    <a:lnTo>
                      <a:pt x="22" y="778"/>
                    </a:lnTo>
                    <a:lnTo>
                      <a:pt x="22" y="778"/>
                    </a:lnTo>
                    <a:lnTo>
                      <a:pt x="22" y="778"/>
                    </a:lnTo>
                    <a:lnTo>
                      <a:pt x="20" y="778"/>
                    </a:lnTo>
                    <a:lnTo>
                      <a:pt x="20" y="778"/>
                    </a:lnTo>
                    <a:lnTo>
                      <a:pt x="20" y="780"/>
                    </a:lnTo>
                    <a:lnTo>
                      <a:pt x="20" y="780"/>
                    </a:lnTo>
                    <a:lnTo>
                      <a:pt x="18" y="780"/>
                    </a:lnTo>
                    <a:lnTo>
                      <a:pt x="18" y="780"/>
                    </a:lnTo>
                    <a:lnTo>
                      <a:pt x="18" y="780"/>
                    </a:lnTo>
                    <a:lnTo>
                      <a:pt x="18" y="780"/>
                    </a:lnTo>
                    <a:lnTo>
                      <a:pt x="16" y="780"/>
                    </a:lnTo>
                    <a:lnTo>
                      <a:pt x="16" y="780"/>
                    </a:lnTo>
                    <a:lnTo>
                      <a:pt x="16" y="780"/>
                    </a:lnTo>
                    <a:lnTo>
                      <a:pt x="16" y="780"/>
                    </a:lnTo>
                    <a:lnTo>
                      <a:pt x="15" y="782"/>
                    </a:lnTo>
                    <a:lnTo>
                      <a:pt x="15" y="782"/>
                    </a:lnTo>
                    <a:lnTo>
                      <a:pt x="15" y="782"/>
                    </a:lnTo>
                    <a:lnTo>
                      <a:pt x="13" y="782"/>
                    </a:lnTo>
                    <a:lnTo>
                      <a:pt x="13" y="782"/>
                    </a:lnTo>
                    <a:lnTo>
                      <a:pt x="13" y="782"/>
                    </a:lnTo>
                    <a:lnTo>
                      <a:pt x="13" y="782"/>
                    </a:lnTo>
                    <a:lnTo>
                      <a:pt x="13" y="784"/>
                    </a:lnTo>
                    <a:lnTo>
                      <a:pt x="13" y="784"/>
                    </a:lnTo>
                    <a:lnTo>
                      <a:pt x="11" y="784"/>
                    </a:lnTo>
                    <a:lnTo>
                      <a:pt x="11" y="784"/>
                    </a:lnTo>
                    <a:lnTo>
                      <a:pt x="11" y="784"/>
                    </a:lnTo>
                    <a:lnTo>
                      <a:pt x="11" y="784"/>
                    </a:lnTo>
                    <a:lnTo>
                      <a:pt x="11" y="784"/>
                    </a:lnTo>
                    <a:lnTo>
                      <a:pt x="11" y="782"/>
                    </a:lnTo>
                    <a:lnTo>
                      <a:pt x="11" y="782"/>
                    </a:lnTo>
                    <a:lnTo>
                      <a:pt x="11" y="782"/>
                    </a:lnTo>
                    <a:lnTo>
                      <a:pt x="11" y="782"/>
                    </a:lnTo>
                    <a:lnTo>
                      <a:pt x="11" y="782"/>
                    </a:lnTo>
                    <a:lnTo>
                      <a:pt x="9" y="782"/>
                    </a:lnTo>
                    <a:lnTo>
                      <a:pt x="9" y="780"/>
                    </a:lnTo>
                    <a:lnTo>
                      <a:pt x="9" y="780"/>
                    </a:lnTo>
                    <a:lnTo>
                      <a:pt x="9" y="780"/>
                    </a:lnTo>
                    <a:lnTo>
                      <a:pt x="9" y="780"/>
                    </a:lnTo>
                    <a:lnTo>
                      <a:pt x="7" y="780"/>
                    </a:lnTo>
                    <a:lnTo>
                      <a:pt x="7" y="780"/>
                    </a:lnTo>
                    <a:lnTo>
                      <a:pt x="6" y="780"/>
                    </a:lnTo>
                    <a:lnTo>
                      <a:pt x="6" y="780"/>
                    </a:lnTo>
                    <a:lnTo>
                      <a:pt x="6" y="780"/>
                    </a:lnTo>
                    <a:lnTo>
                      <a:pt x="4" y="780"/>
                    </a:lnTo>
                    <a:lnTo>
                      <a:pt x="4" y="780"/>
                    </a:lnTo>
                    <a:lnTo>
                      <a:pt x="4" y="780"/>
                    </a:lnTo>
                    <a:lnTo>
                      <a:pt x="4" y="780"/>
                    </a:lnTo>
                    <a:lnTo>
                      <a:pt x="2" y="780"/>
                    </a:lnTo>
                    <a:lnTo>
                      <a:pt x="2" y="780"/>
                    </a:lnTo>
                    <a:lnTo>
                      <a:pt x="2" y="778"/>
                    </a:lnTo>
                    <a:lnTo>
                      <a:pt x="2" y="778"/>
                    </a:lnTo>
                    <a:lnTo>
                      <a:pt x="2" y="778"/>
                    </a:lnTo>
                    <a:lnTo>
                      <a:pt x="2" y="778"/>
                    </a:lnTo>
                    <a:lnTo>
                      <a:pt x="2" y="778"/>
                    </a:lnTo>
                    <a:lnTo>
                      <a:pt x="4" y="777"/>
                    </a:lnTo>
                    <a:lnTo>
                      <a:pt x="4" y="777"/>
                    </a:lnTo>
                    <a:lnTo>
                      <a:pt x="4" y="777"/>
                    </a:lnTo>
                    <a:lnTo>
                      <a:pt x="6" y="777"/>
                    </a:lnTo>
                    <a:lnTo>
                      <a:pt x="6" y="777"/>
                    </a:lnTo>
                    <a:lnTo>
                      <a:pt x="6" y="777"/>
                    </a:lnTo>
                    <a:lnTo>
                      <a:pt x="6" y="777"/>
                    </a:lnTo>
                    <a:lnTo>
                      <a:pt x="6" y="777"/>
                    </a:lnTo>
                    <a:lnTo>
                      <a:pt x="6" y="777"/>
                    </a:lnTo>
                    <a:lnTo>
                      <a:pt x="7" y="777"/>
                    </a:lnTo>
                    <a:lnTo>
                      <a:pt x="7" y="777"/>
                    </a:lnTo>
                    <a:lnTo>
                      <a:pt x="7" y="777"/>
                    </a:lnTo>
                    <a:lnTo>
                      <a:pt x="7" y="777"/>
                    </a:lnTo>
                    <a:lnTo>
                      <a:pt x="9" y="777"/>
                    </a:lnTo>
                    <a:lnTo>
                      <a:pt x="9" y="777"/>
                    </a:lnTo>
                    <a:lnTo>
                      <a:pt x="9" y="775"/>
                    </a:lnTo>
                    <a:lnTo>
                      <a:pt x="9" y="775"/>
                    </a:lnTo>
                    <a:lnTo>
                      <a:pt x="11" y="775"/>
                    </a:lnTo>
                    <a:lnTo>
                      <a:pt x="11" y="773"/>
                    </a:lnTo>
                    <a:lnTo>
                      <a:pt x="11" y="773"/>
                    </a:lnTo>
                    <a:lnTo>
                      <a:pt x="11" y="771"/>
                    </a:lnTo>
                    <a:lnTo>
                      <a:pt x="11" y="771"/>
                    </a:lnTo>
                    <a:lnTo>
                      <a:pt x="11" y="771"/>
                    </a:lnTo>
                    <a:lnTo>
                      <a:pt x="11" y="771"/>
                    </a:lnTo>
                    <a:lnTo>
                      <a:pt x="11" y="771"/>
                    </a:lnTo>
                    <a:lnTo>
                      <a:pt x="11" y="769"/>
                    </a:lnTo>
                    <a:lnTo>
                      <a:pt x="11" y="769"/>
                    </a:lnTo>
                    <a:lnTo>
                      <a:pt x="11" y="767"/>
                    </a:lnTo>
                    <a:lnTo>
                      <a:pt x="11" y="767"/>
                    </a:lnTo>
                    <a:lnTo>
                      <a:pt x="11" y="767"/>
                    </a:lnTo>
                    <a:lnTo>
                      <a:pt x="9" y="766"/>
                    </a:lnTo>
                    <a:lnTo>
                      <a:pt x="9" y="766"/>
                    </a:lnTo>
                    <a:lnTo>
                      <a:pt x="9" y="766"/>
                    </a:lnTo>
                    <a:lnTo>
                      <a:pt x="9" y="766"/>
                    </a:lnTo>
                    <a:lnTo>
                      <a:pt x="9" y="766"/>
                    </a:lnTo>
                    <a:lnTo>
                      <a:pt x="9" y="766"/>
                    </a:lnTo>
                    <a:lnTo>
                      <a:pt x="9" y="766"/>
                    </a:lnTo>
                    <a:lnTo>
                      <a:pt x="9" y="766"/>
                    </a:lnTo>
                    <a:lnTo>
                      <a:pt x="7" y="764"/>
                    </a:lnTo>
                    <a:lnTo>
                      <a:pt x="7" y="764"/>
                    </a:lnTo>
                    <a:lnTo>
                      <a:pt x="7" y="764"/>
                    </a:lnTo>
                    <a:lnTo>
                      <a:pt x="7" y="764"/>
                    </a:lnTo>
                    <a:lnTo>
                      <a:pt x="7" y="764"/>
                    </a:lnTo>
                    <a:lnTo>
                      <a:pt x="7" y="764"/>
                    </a:lnTo>
                    <a:lnTo>
                      <a:pt x="7" y="764"/>
                    </a:lnTo>
                    <a:lnTo>
                      <a:pt x="7" y="764"/>
                    </a:lnTo>
                    <a:lnTo>
                      <a:pt x="7" y="764"/>
                    </a:lnTo>
                    <a:lnTo>
                      <a:pt x="7" y="764"/>
                    </a:lnTo>
                    <a:lnTo>
                      <a:pt x="7" y="764"/>
                    </a:lnTo>
                    <a:lnTo>
                      <a:pt x="6" y="764"/>
                    </a:lnTo>
                    <a:lnTo>
                      <a:pt x="6" y="762"/>
                    </a:lnTo>
                    <a:lnTo>
                      <a:pt x="6" y="762"/>
                    </a:lnTo>
                    <a:lnTo>
                      <a:pt x="6" y="762"/>
                    </a:lnTo>
                    <a:lnTo>
                      <a:pt x="6" y="762"/>
                    </a:lnTo>
                    <a:lnTo>
                      <a:pt x="6" y="762"/>
                    </a:lnTo>
                    <a:lnTo>
                      <a:pt x="6" y="762"/>
                    </a:lnTo>
                    <a:lnTo>
                      <a:pt x="6" y="762"/>
                    </a:lnTo>
                    <a:lnTo>
                      <a:pt x="6" y="762"/>
                    </a:lnTo>
                    <a:lnTo>
                      <a:pt x="6" y="762"/>
                    </a:lnTo>
                    <a:lnTo>
                      <a:pt x="6" y="762"/>
                    </a:lnTo>
                    <a:lnTo>
                      <a:pt x="6" y="762"/>
                    </a:lnTo>
                    <a:lnTo>
                      <a:pt x="4" y="760"/>
                    </a:lnTo>
                    <a:lnTo>
                      <a:pt x="4" y="760"/>
                    </a:lnTo>
                    <a:lnTo>
                      <a:pt x="4" y="760"/>
                    </a:lnTo>
                    <a:lnTo>
                      <a:pt x="4" y="760"/>
                    </a:lnTo>
                    <a:lnTo>
                      <a:pt x="4" y="760"/>
                    </a:lnTo>
                    <a:lnTo>
                      <a:pt x="4" y="760"/>
                    </a:lnTo>
                    <a:lnTo>
                      <a:pt x="4" y="760"/>
                    </a:lnTo>
                    <a:lnTo>
                      <a:pt x="4" y="760"/>
                    </a:lnTo>
                    <a:lnTo>
                      <a:pt x="4" y="760"/>
                    </a:lnTo>
                    <a:lnTo>
                      <a:pt x="2" y="760"/>
                    </a:lnTo>
                    <a:lnTo>
                      <a:pt x="2" y="760"/>
                    </a:lnTo>
                    <a:lnTo>
                      <a:pt x="2" y="760"/>
                    </a:lnTo>
                    <a:lnTo>
                      <a:pt x="2" y="760"/>
                    </a:lnTo>
                    <a:lnTo>
                      <a:pt x="2" y="758"/>
                    </a:lnTo>
                    <a:lnTo>
                      <a:pt x="2" y="758"/>
                    </a:lnTo>
                    <a:lnTo>
                      <a:pt x="2" y="758"/>
                    </a:lnTo>
                    <a:lnTo>
                      <a:pt x="2" y="758"/>
                    </a:lnTo>
                    <a:lnTo>
                      <a:pt x="4" y="757"/>
                    </a:lnTo>
                    <a:lnTo>
                      <a:pt x="4" y="757"/>
                    </a:lnTo>
                    <a:lnTo>
                      <a:pt x="4" y="757"/>
                    </a:lnTo>
                    <a:lnTo>
                      <a:pt x="4" y="757"/>
                    </a:lnTo>
                    <a:lnTo>
                      <a:pt x="4" y="755"/>
                    </a:lnTo>
                    <a:lnTo>
                      <a:pt x="4" y="755"/>
                    </a:lnTo>
                    <a:lnTo>
                      <a:pt x="4" y="755"/>
                    </a:lnTo>
                    <a:lnTo>
                      <a:pt x="4" y="755"/>
                    </a:lnTo>
                    <a:lnTo>
                      <a:pt x="4" y="755"/>
                    </a:lnTo>
                    <a:lnTo>
                      <a:pt x="4" y="755"/>
                    </a:lnTo>
                    <a:lnTo>
                      <a:pt x="6" y="755"/>
                    </a:lnTo>
                    <a:lnTo>
                      <a:pt x="6" y="753"/>
                    </a:lnTo>
                    <a:lnTo>
                      <a:pt x="7" y="753"/>
                    </a:lnTo>
                    <a:lnTo>
                      <a:pt x="7" y="753"/>
                    </a:lnTo>
                    <a:lnTo>
                      <a:pt x="7" y="753"/>
                    </a:lnTo>
                    <a:lnTo>
                      <a:pt x="7" y="751"/>
                    </a:lnTo>
                    <a:lnTo>
                      <a:pt x="7" y="751"/>
                    </a:lnTo>
                    <a:lnTo>
                      <a:pt x="7" y="751"/>
                    </a:lnTo>
                    <a:lnTo>
                      <a:pt x="7" y="751"/>
                    </a:lnTo>
                    <a:lnTo>
                      <a:pt x="7" y="751"/>
                    </a:lnTo>
                    <a:lnTo>
                      <a:pt x="7" y="751"/>
                    </a:lnTo>
                    <a:lnTo>
                      <a:pt x="7" y="749"/>
                    </a:lnTo>
                    <a:lnTo>
                      <a:pt x="7" y="749"/>
                    </a:lnTo>
                    <a:lnTo>
                      <a:pt x="7" y="749"/>
                    </a:lnTo>
                    <a:lnTo>
                      <a:pt x="7" y="749"/>
                    </a:lnTo>
                    <a:lnTo>
                      <a:pt x="7" y="748"/>
                    </a:lnTo>
                    <a:lnTo>
                      <a:pt x="7" y="748"/>
                    </a:lnTo>
                    <a:lnTo>
                      <a:pt x="7" y="746"/>
                    </a:lnTo>
                    <a:lnTo>
                      <a:pt x="7" y="746"/>
                    </a:lnTo>
                    <a:lnTo>
                      <a:pt x="7" y="746"/>
                    </a:lnTo>
                    <a:lnTo>
                      <a:pt x="7" y="746"/>
                    </a:lnTo>
                    <a:lnTo>
                      <a:pt x="7" y="746"/>
                    </a:lnTo>
                    <a:lnTo>
                      <a:pt x="7" y="746"/>
                    </a:lnTo>
                    <a:lnTo>
                      <a:pt x="7" y="746"/>
                    </a:lnTo>
                    <a:lnTo>
                      <a:pt x="7" y="746"/>
                    </a:lnTo>
                    <a:lnTo>
                      <a:pt x="7" y="746"/>
                    </a:lnTo>
                    <a:lnTo>
                      <a:pt x="7" y="744"/>
                    </a:lnTo>
                    <a:lnTo>
                      <a:pt x="7" y="744"/>
                    </a:lnTo>
                    <a:lnTo>
                      <a:pt x="7" y="744"/>
                    </a:lnTo>
                    <a:lnTo>
                      <a:pt x="7" y="744"/>
                    </a:lnTo>
                    <a:lnTo>
                      <a:pt x="7" y="744"/>
                    </a:lnTo>
                    <a:lnTo>
                      <a:pt x="6" y="744"/>
                    </a:lnTo>
                    <a:lnTo>
                      <a:pt x="6" y="744"/>
                    </a:lnTo>
                    <a:lnTo>
                      <a:pt x="6" y="744"/>
                    </a:lnTo>
                    <a:lnTo>
                      <a:pt x="6" y="742"/>
                    </a:lnTo>
                    <a:lnTo>
                      <a:pt x="6" y="742"/>
                    </a:lnTo>
                    <a:lnTo>
                      <a:pt x="6" y="742"/>
                    </a:lnTo>
                    <a:lnTo>
                      <a:pt x="6" y="742"/>
                    </a:lnTo>
                    <a:lnTo>
                      <a:pt x="6" y="742"/>
                    </a:lnTo>
                    <a:lnTo>
                      <a:pt x="4" y="742"/>
                    </a:lnTo>
                    <a:lnTo>
                      <a:pt x="4" y="742"/>
                    </a:lnTo>
                    <a:lnTo>
                      <a:pt x="4" y="742"/>
                    </a:lnTo>
                    <a:lnTo>
                      <a:pt x="4" y="742"/>
                    </a:lnTo>
                    <a:lnTo>
                      <a:pt x="4" y="742"/>
                    </a:lnTo>
                    <a:lnTo>
                      <a:pt x="4" y="742"/>
                    </a:lnTo>
                    <a:lnTo>
                      <a:pt x="4" y="742"/>
                    </a:lnTo>
                    <a:lnTo>
                      <a:pt x="2" y="742"/>
                    </a:lnTo>
                    <a:lnTo>
                      <a:pt x="2" y="742"/>
                    </a:lnTo>
                    <a:lnTo>
                      <a:pt x="2" y="742"/>
                    </a:lnTo>
                    <a:lnTo>
                      <a:pt x="2" y="742"/>
                    </a:lnTo>
                    <a:lnTo>
                      <a:pt x="2" y="740"/>
                    </a:lnTo>
                    <a:lnTo>
                      <a:pt x="2" y="740"/>
                    </a:lnTo>
                    <a:lnTo>
                      <a:pt x="0" y="740"/>
                    </a:lnTo>
                    <a:lnTo>
                      <a:pt x="0" y="740"/>
                    </a:lnTo>
                    <a:lnTo>
                      <a:pt x="0" y="739"/>
                    </a:lnTo>
                    <a:lnTo>
                      <a:pt x="0" y="739"/>
                    </a:lnTo>
                    <a:lnTo>
                      <a:pt x="0" y="739"/>
                    </a:lnTo>
                    <a:lnTo>
                      <a:pt x="0" y="739"/>
                    </a:lnTo>
                    <a:lnTo>
                      <a:pt x="0" y="737"/>
                    </a:lnTo>
                    <a:lnTo>
                      <a:pt x="0" y="737"/>
                    </a:lnTo>
                    <a:lnTo>
                      <a:pt x="2" y="737"/>
                    </a:lnTo>
                    <a:lnTo>
                      <a:pt x="2" y="737"/>
                    </a:lnTo>
                    <a:lnTo>
                      <a:pt x="4" y="737"/>
                    </a:lnTo>
                    <a:lnTo>
                      <a:pt x="4" y="737"/>
                    </a:lnTo>
                    <a:lnTo>
                      <a:pt x="4" y="739"/>
                    </a:lnTo>
                    <a:lnTo>
                      <a:pt x="6" y="739"/>
                    </a:lnTo>
                    <a:lnTo>
                      <a:pt x="6" y="739"/>
                    </a:lnTo>
                    <a:lnTo>
                      <a:pt x="7" y="739"/>
                    </a:lnTo>
                    <a:lnTo>
                      <a:pt x="7" y="739"/>
                    </a:lnTo>
                    <a:lnTo>
                      <a:pt x="7" y="739"/>
                    </a:lnTo>
                    <a:lnTo>
                      <a:pt x="9" y="739"/>
                    </a:lnTo>
                    <a:lnTo>
                      <a:pt x="11" y="739"/>
                    </a:lnTo>
                    <a:lnTo>
                      <a:pt x="11" y="739"/>
                    </a:lnTo>
                    <a:lnTo>
                      <a:pt x="11" y="739"/>
                    </a:lnTo>
                    <a:lnTo>
                      <a:pt x="11" y="739"/>
                    </a:lnTo>
                    <a:lnTo>
                      <a:pt x="11" y="739"/>
                    </a:lnTo>
                    <a:lnTo>
                      <a:pt x="13" y="739"/>
                    </a:lnTo>
                    <a:lnTo>
                      <a:pt x="13" y="739"/>
                    </a:lnTo>
                    <a:lnTo>
                      <a:pt x="13" y="739"/>
                    </a:lnTo>
                    <a:lnTo>
                      <a:pt x="15" y="739"/>
                    </a:lnTo>
                    <a:lnTo>
                      <a:pt x="15" y="737"/>
                    </a:lnTo>
                    <a:lnTo>
                      <a:pt x="15" y="737"/>
                    </a:lnTo>
                    <a:lnTo>
                      <a:pt x="15" y="737"/>
                    </a:lnTo>
                    <a:lnTo>
                      <a:pt x="15" y="737"/>
                    </a:lnTo>
                    <a:lnTo>
                      <a:pt x="15" y="737"/>
                    </a:lnTo>
                    <a:lnTo>
                      <a:pt x="13" y="735"/>
                    </a:lnTo>
                    <a:lnTo>
                      <a:pt x="13" y="735"/>
                    </a:lnTo>
                    <a:lnTo>
                      <a:pt x="13" y="735"/>
                    </a:lnTo>
                    <a:lnTo>
                      <a:pt x="13" y="735"/>
                    </a:lnTo>
                    <a:lnTo>
                      <a:pt x="11" y="735"/>
                    </a:lnTo>
                    <a:lnTo>
                      <a:pt x="11" y="735"/>
                    </a:lnTo>
                    <a:lnTo>
                      <a:pt x="11" y="733"/>
                    </a:lnTo>
                    <a:lnTo>
                      <a:pt x="11" y="733"/>
                    </a:lnTo>
                    <a:lnTo>
                      <a:pt x="11" y="733"/>
                    </a:lnTo>
                    <a:lnTo>
                      <a:pt x="11" y="733"/>
                    </a:lnTo>
                    <a:lnTo>
                      <a:pt x="11" y="731"/>
                    </a:lnTo>
                    <a:lnTo>
                      <a:pt x="11" y="731"/>
                    </a:lnTo>
                    <a:lnTo>
                      <a:pt x="11" y="731"/>
                    </a:lnTo>
                    <a:lnTo>
                      <a:pt x="11" y="731"/>
                    </a:lnTo>
                    <a:lnTo>
                      <a:pt x="11" y="729"/>
                    </a:lnTo>
                    <a:lnTo>
                      <a:pt x="11" y="729"/>
                    </a:lnTo>
                    <a:lnTo>
                      <a:pt x="11" y="729"/>
                    </a:lnTo>
                    <a:lnTo>
                      <a:pt x="11" y="728"/>
                    </a:lnTo>
                    <a:lnTo>
                      <a:pt x="11" y="728"/>
                    </a:lnTo>
                    <a:lnTo>
                      <a:pt x="11" y="728"/>
                    </a:lnTo>
                    <a:lnTo>
                      <a:pt x="11" y="728"/>
                    </a:lnTo>
                    <a:lnTo>
                      <a:pt x="11" y="728"/>
                    </a:lnTo>
                    <a:lnTo>
                      <a:pt x="11" y="728"/>
                    </a:lnTo>
                    <a:lnTo>
                      <a:pt x="11" y="726"/>
                    </a:lnTo>
                    <a:lnTo>
                      <a:pt x="11" y="726"/>
                    </a:lnTo>
                    <a:lnTo>
                      <a:pt x="11" y="726"/>
                    </a:lnTo>
                    <a:lnTo>
                      <a:pt x="11" y="726"/>
                    </a:lnTo>
                    <a:lnTo>
                      <a:pt x="11" y="726"/>
                    </a:lnTo>
                    <a:lnTo>
                      <a:pt x="11" y="724"/>
                    </a:lnTo>
                    <a:lnTo>
                      <a:pt x="11" y="724"/>
                    </a:lnTo>
                    <a:lnTo>
                      <a:pt x="9" y="724"/>
                    </a:lnTo>
                    <a:lnTo>
                      <a:pt x="9" y="722"/>
                    </a:lnTo>
                    <a:lnTo>
                      <a:pt x="9" y="722"/>
                    </a:lnTo>
                    <a:lnTo>
                      <a:pt x="9" y="722"/>
                    </a:lnTo>
                    <a:lnTo>
                      <a:pt x="9" y="722"/>
                    </a:lnTo>
                    <a:lnTo>
                      <a:pt x="7" y="720"/>
                    </a:lnTo>
                    <a:lnTo>
                      <a:pt x="7" y="720"/>
                    </a:lnTo>
                    <a:lnTo>
                      <a:pt x="7" y="720"/>
                    </a:lnTo>
                    <a:lnTo>
                      <a:pt x="6" y="720"/>
                    </a:lnTo>
                    <a:lnTo>
                      <a:pt x="6" y="720"/>
                    </a:lnTo>
                    <a:lnTo>
                      <a:pt x="6" y="720"/>
                    </a:lnTo>
                    <a:lnTo>
                      <a:pt x="6" y="720"/>
                    </a:lnTo>
                    <a:lnTo>
                      <a:pt x="6" y="722"/>
                    </a:lnTo>
                    <a:lnTo>
                      <a:pt x="4" y="720"/>
                    </a:lnTo>
                    <a:lnTo>
                      <a:pt x="4" y="720"/>
                    </a:lnTo>
                    <a:lnTo>
                      <a:pt x="4" y="720"/>
                    </a:lnTo>
                    <a:lnTo>
                      <a:pt x="4" y="720"/>
                    </a:lnTo>
                    <a:lnTo>
                      <a:pt x="4" y="719"/>
                    </a:lnTo>
                    <a:lnTo>
                      <a:pt x="4" y="719"/>
                    </a:lnTo>
                    <a:lnTo>
                      <a:pt x="6" y="717"/>
                    </a:lnTo>
                    <a:lnTo>
                      <a:pt x="7" y="717"/>
                    </a:lnTo>
                    <a:lnTo>
                      <a:pt x="9" y="717"/>
                    </a:lnTo>
                    <a:lnTo>
                      <a:pt x="13" y="717"/>
                    </a:lnTo>
                    <a:lnTo>
                      <a:pt x="13" y="717"/>
                    </a:lnTo>
                    <a:lnTo>
                      <a:pt x="15" y="717"/>
                    </a:lnTo>
                    <a:lnTo>
                      <a:pt x="15" y="717"/>
                    </a:lnTo>
                    <a:lnTo>
                      <a:pt x="15" y="717"/>
                    </a:lnTo>
                    <a:lnTo>
                      <a:pt x="16" y="715"/>
                    </a:lnTo>
                    <a:lnTo>
                      <a:pt x="16" y="715"/>
                    </a:lnTo>
                    <a:lnTo>
                      <a:pt x="16" y="715"/>
                    </a:lnTo>
                    <a:lnTo>
                      <a:pt x="16" y="713"/>
                    </a:lnTo>
                    <a:lnTo>
                      <a:pt x="16" y="713"/>
                    </a:lnTo>
                    <a:lnTo>
                      <a:pt x="15" y="713"/>
                    </a:lnTo>
                    <a:lnTo>
                      <a:pt x="15" y="713"/>
                    </a:lnTo>
                    <a:lnTo>
                      <a:pt x="13" y="713"/>
                    </a:lnTo>
                    <a:lnTo>
                      <a:pt x="13" y="711"/>
                    </a:lnTo>
                    <a:lnTo>
                      <a:pt x="11" y="711"/>
                    </a:lnTo>
                    <a:lnTo>
                      <a:pt x="11" y="711"/>
                    </a:lnTo>
                    <a:lnTo>
                      <a:pt x="9" y="710"/>
                    </a:lnTo>
                    <a:lnTo>
                      <a:pt x="9" y="708"/>
                    </a:lnTo>
                    <a:lnTo>
                      <a:pt x="9" y="708"/>
                    </a:lnTo>
                    <a:lnTo>
                      <a:pt x="9" y="706"/>
                    </a:lnTo>
                    <a:lnTo>
                      <a:pt x="9" y="706"/>
                    </a:lnTo>
                    <a:lnTo>
                      <a:pt x="11" y="706"/>
                    </a:lnTo>
                    <a:lnTo>
                      <a:pt x="13" y="706"/>
                    </a:lnTo>
                    <a:lnTo>
                      <a:pt x="13" y="706"/>
                    </a:lnTo>
                    <a:lnTo>
                      <a:pt x="13" y="706"/>
                    </a:lnTo>
                    <a:lnTo>
                      <a:pt x="15" y="706"/>
                    </a:lnTo>
                    <a:lnTo>
                      <a:pt x="15" y="706"/>
                    </a:lnTo>
                    <a:lnTo>
                      <a:pt x="15" y="706"/>
                    </a:lnTo>
                    <a:lnTo>
                      <a:pt x="15" y="706"/>
                    </a:lnTo>
                    <a:lnTo>
                      <a:pt x="15" y="706"/>
                    </a:lnTo>
                    <a:lnTo>
                      <a:pt x="15" y="706"/>
                    </a:lnTo>
                    <a:lnTo>
                      <a:pt x="15" y="704"/>
                    </a:lnTo>
                    <a:lnTo>
                      <a:pt x="15" y="704"/>
                    </a:lnTo>
                    <a:lnTo>
                      <a:pt x="15" y="704"/>
                    </a:lnTo>
                    <a:lnTo>
                      <a:pt x="15" y="704"/>
                    </a:lnTo>
                    <a:lnTo>
                      <a:pt x="15" y="704"/>
                    </a:lnTo>
                    <a:lnTo>
                      <a:pt x="16" y="702"/>
                    </a:lnTo>
                    <a:lnTo>
                      <a:pt x="16" y="702"/>
                    </a:lnTo>
                    <a:lnTo>
                      <a:pt x="16" y="702"/>
                    </a:lnTo>
                    <a:lnTo>
                      <a:pt x="18" y="701"/>
                    </a:lnTo>
                    <a:lnTo>
                      <a:pt x="18" y="701"/>
                    </a:lnTo>
                    <a:lnTo>
                      <a:pt x="18" y="701"/>
                    </a:lnTo>
                    <a:lnTo>
                      <a:pt x="20" y="701"/>
                    </a:lnTo>
                    <a:lnTo>
                      <a:pt x="20" y="701"/>
                    </a:lnTo>
                    <a:lnTo>
                      <a:pt x="20" y="701"/>
                    </a:lnTo>
                    <a:lnTo>
                      <a:pt x="22" y="701"/>
                    </a:lnTo>
                    <a:lnTo>
                      <a:pt x="22" y="701"/>
                    </a:lnTo>
                    <a:lnTo>
                      <a:pt x="22" y="701"/>
                    </a:lnTo>
                    <a:lnTo>
                      <a:pt x="22" y="701"/>
                    </a:lnTo>
                    <a:lnTo>
                      <a:pt x="22" y="702"/>
                    </a:lnTo>
                    <a:lnTo>
                      <a:pt x="22" y="702"/>
                    </a:lnTo>
                    <a:lnTo>
                      <a:pt x="24" y="702"/>
                    </a:lnTo>
                    <a:lnTo>
                      <a:pt x="24" y="702"/>
                    </a:lnTo>
                    <a:lnTo>
                      <a:pt x="24" y="702"/>
                    </a:lnTo>
                    <a:lnTo>
                      <a:pt x="27" y="702"/>
                    </a:lnTo>
                    <a:lnTo>
                      <a:pt x="29" y="702"/>
                    </a:lnTo>
                    <a:lnTo>
                      <a:pt x="29" y="702"/>
                    </a:lnTo>
                    <a:lnTo>
                      <a:pt x="29" y="701"/>
                    </a:lnTo>
                    <a:lnTo>
                      <a:pt x="31" y="701"/>
                    </a:lnTo>
                    <a:lnTo>
                      <a:pt x="31" y="699"/>
                    </a:lnTo>
                    <a:lnTo>
                      <a:pt x="31" y="699"/>
                    </a:lnTo>
                    <a:lnTo>
                      <a:pt x="31" y="697"/>
                    </a:lnTo>
                    <a:lnTo>
                      <a:pt x="31" y="695"/>
                    </a:lnTo>
                    <a:lnTo>
                      <a:pt x="29" y="693"/>
                    </a:lnTo>
                    <a:lnTo>
                      <a:pt x="29" y="693"/>
                    </a:lnTo>
                    <a:lnTo>
                      <a:pt x="29" y="691"/>
                    </a:lnTo>
                    <a:lnTo>
                      <a:pt x="29" y="691"/>
                    </a:lnTo>
                    <a:lnTo>
                      <a:pt x="29" y="691"/>
                    </a:lnTo>
                    <a:lnTo>
                      <a:pt x="29" y="691"/>
                    </a:lnTo>
                    <a:lnTo>
                      <a:pt x="27" y="690"/>
                    </a:lnTo>
                    <a:lnTo>
                      <a:pt x="27" y="690"/>
                    </a:lnTo>
                    <a:lnTo>
                      <a:pt x="27" y="690"/>
                    </a:lnTo>
                    <a:lnTo>
                      <a:pt x="27" y="690"/>
                    </a:lnTo>
                    <a:lnTo>
                      <a:pt x="27" y="690"/>
                    </a:lnTo>
                    <a:lnTo>
                      <a:pt x="27" y="688"/>
                    </a:lnTo>
                    <a:lnTo>
                      <a:pt x="25" y="688"/>
                    </a:lnTo>
                    <a:lnTo>
                      <a:pt x="27" y="686"/>
                    </a:lnTo>
                    <a:lnTo>
                      <a:pt x="27" y="686"/>
                    </a:lnTo>
                    <a:lnTo>
                      <a:pt x="27" y="686"/>
                    </a:lnTo>
                    <a:lnTo>
                      <a:pt x="27" y="686"/>
                    </a:lnTo>
                    <a:lnTo>
                      <a:pt x="29" y="686"/>
                    </a:lnTo>
                    <a:lnTo>
                      <a:pt x="29" y="686"/>
                    </a:lnTo>
                    <a:lnTo>
                      <a:pt x="29" y="686"/>
                    </a:lnTo>
                    <a:lnTo>
                      <a:pt x="31" y="686"/>
                    </a:lnTo>
                    <a:lnTo>
                      <a:pt x="31" y="686"/>
                    </a:lnTo>
                    <a:lnTo>
                      <a:pt x="31" y="686"/>
                    </a:lnTo>
                    <a:lnTo>
                      <a:pt x="33" y="686"/>
                    </a:lnTo>
                    <a:lnTo>
                      <a:pt x="33" y="686"/>
                    </a:lnTo>
                    <a:lnTo>
                      <a:pt x="33" y="686"/>
                    </a:lnTo>
                    <a:lnTo>
                      <a:pt x="35" y="686"/>
                    </a:lnTo>
                    <a:lnTo>
                      <a:pt x="35" y="686"/>
                    </a:lnTo>
                    <a:lnTo>
                      <a:pt x="36" y="686"/>
                    </a:lnTo>
                    <a:lnTo>
                      <a:pt x="36" y="686"/>
                    </a:lnTo>
                    <a:lnTo>
                      <a:pt x="38" y="686"/>
                    </a:lnTo>
                    <a:lnTo>
                      <a:pt x="38" y="686"/>
                    </a:lnTo>
                    <a:lnTo>
                      <a:pt x="40" y="686"/>
                    </a:lnTo>
                    <a:lnTo>
                      <a:pt x="40" y="686"/>
                    </a:lnTo>
                    <a:lnTo>
                      <a:pt x="42" y="686"/>
                    </a:lnTo>
                    <a:lnTo>
                      <a:pt x="42" y="686"/>
                    </a:lnTo>
                    <a:lnTo>
                      <a:pt x="42" y="686"/>
                    </a:lnTo>
                    <a:lnTo>
                      <a:pt x="42" y="686"/>
                    </a:lnTo>
                    <a:lnTo>
                      <a:pt x="44" y="686"/>
                    </a:lnTo>
                    <a:lnTo>
                      <a:pt x="44" y="686"/>
                    </a:lnTo>
                    <a:lnTo>
                      <a:pt x="45" y="686"/>
                    </a:lnTo>
                    <a:lnTo>
                      <a:pt x="45" y="686"/>
                    </a:lnTo>
                    <a:lnTo>
                      <a:pt x="45" y="686"/>
                    </a:lnTo>
                    <a:lnTo>
                      <a:pt x="45" y="686"/>
                    </a:lnTo>
                    <a:lnTo>
                      <a:pt x="47" y="684"/>
                    </a:lnTo>
                    <a:lnTo>
                      <a:pt x="47" y="684"/>
                    </a:lnTo>
                    <a:lnTo>
                      <a:pt x="47" y="684"/>
                    </a:lnTo>
                    <a:lnTo>
                      <a:pt x="47" y="684"/>
                    </a:lnTo>
                    <a:lnTo>
                      <a:pt x="47" y="684"/>
                    </a:lnTo>
                    <a:lnTo>
                      <a:pt x="47" y="682"/>
                    </a:lnTo>
                    <a:lnTo>
                      <a:pt x="47" y="682"/>
                    </a:lnTo>
                    <a:lnTo>
                      <a:pt x="47" y="682"/>
                    </a:lnTo>
                    <a:lnTo>
                      <a:pt x="45" y="681"/>
                    </a:lnTo>
                    <a:lnTo>
                      <a:pt x="45" y="681"/>
                    </a:lnTo>
                    <a:lnTo>
                      <a:pt x="45" y="681"/>
                    </a:lnTo>
                    <a:lnTo>
                      <a:pt x="45" y="681"/>
                    </a:lnTo>
                    <a:lnTo>
                      <a:pt x="45" y="681"/>
                    </a:lnTo>
                    <a:lnTo>
                      <a:pt x="44" y="681"/>
                    </a:lnTo>
                    <a:lnTo>
                      <a:pt x="44" y="681"/>
                    </a:lnTo>
                    <a:lnTo>
                      <a:pt x="44" y="681"/>
                    </a:lnTo>
                    <a:lnTo>
                      <a:pt x="44" y="681"/>
                    </a:lnTo>
                    <a:lnTo>
                      <a:pt x="44" y="681"/>
                    </a:lnTo>
                    <a:lnTo>
                      <a:pt x="44" y="681"/>
                    </a:lnTo>
                    <a:lnTo>
                      <a:pt x="42" y="681"/>
                    </a:lnTo>
                    <a:lnTo>
                      <a:pt x="42" y="681"/>
                    </a:lnTo>
                    <a:lnTo>
                      <a:pt x="42" y="681"/>
                    </a:lnTo>
                    <a:lnTo>
                      <a:pt x="42" y="682"/>
                    </a:lnTo>
                    <a:lnTo>
                      <a:pt x="40" y="682"/>
                    </a:lnTo>
                    <a:lnTo>
                      <a:pt x="40" y="682"/>
                    </a:lnTo>
                    <a:lnTo>
                      <a:pt x="40" y="682"/>
                    </a:lnTo>
                    <a:lnTo>
                      <a:pt x="40" y="682"/>
                    </a:lnTo>
                    <a:lnTo>
                      <a:pt x="40" y="682"/>
                    </a:lnTo>
                    <a:lnTo>
                      <a:pt x="38" y="684"/>
                    </a:lnTo>
                    <a:lnTo>
                      <a:pt x="38" y="684"/>
                    </a:lnTo>
                    <a:lnTo>
                      <a:pt x="36" y="684"/>
                    </a:lnTo>
                    <a:lnTo>
                      <a:pt x="36" y="684"/>
                    </a:lnTo>
                    <a:lnTo>
                      <a:pt x="36" y="684"/>
                    </a:lnTo>
                    <a:lnTo>
                      <a:pt x="35" y="684"/>
                    </a:lnTo>
                    <a:lnTo>
                      <a:pt x="35" y="684"/>
                    </a:lnTo>
                    <a:lnTo>
                      <a:pt x="35" y="684"/>
                    </a:lnTo>
                    <a:lnTo>
                      <a:pt x="33" y="684"/>
                    </a:lnTo>
                    <a:lnTo>
                      <a:pt x="33" y="684"/>
                    </a:lnTo>
                    <a:lnTo>
                      <a:pt x="35" y="684"/>
                    </a:lnTo>
                    <a:lnTo>
                      <a:pt x="35" y="682"/>
                    </a:lnTo>
                    <a:lnTo>
                      <a:pt x="35" y="682"/>
                    </a:lnTo>
                    <a:lnTo>
                      <a:pt x="35" y="682"/>
                    </a:lnTo>
                    <a:lnTo>
                      <a:pt x="35" y="681"/>
                    </a:lnTo>
                    <a:lnTo>
                      <a:pt x="35" y="681"/>
                    </a:lnTo>
                    <a:lnTo>
                      <a:pt x="35" y="681"/>
                    </a:lnTo>
                    <a:lnTo>
                      <a:pt x="36" y="681"/>
                    </a:lnTo>
                    <a:lnTo>
                      <a:pt x="36" y="681"/>
                    </a:lnTo>
                    <a:lnTo>
                      <a:pt x="36" y="681"/>
                    </a:lnTo>
                    <a:lnTo>
                      <a:pt x="36" y="679"/>
                    </a:lnTo>
                    <a:lnTo>
                      <a:pt x="38" y="679"/>
                    </a:lnTo>
                    <a:lnTo>
                      <a:pt x="38" y="679"/>
                    </a:lnTo>
                    <a:lnTo>
                      <a:pt x="38" y="679"/>
                    </a:lnTo>
                    <a:lnTo>
                      <a:pt x="38" y="677"/>
                    </a:lnTo>
                    <a:lnTo>
                      <a:pt x="38" y="677"/>
                    </a:lnTo>
                    <a:lnTo>
                      <a:pt x="38" y="677"/>
                    </a:lnTo>
                    <a:lnTo>
                      <a:pt x="40" y="675"/>
                    </a:lnTo>
                    <a:lnTo>
                      <a:pt x="40" y="673"/>
                    </a:lnTo>
                    <a:lnTo>
                      <a:pt x="40" y="673"/>
                    </a:lnTo>
                    <a:lnTo>
                      <a:pt x="40" y="673"/>
                    </a:lnTo>
                    <a:lnTo>
                      <a:pt x="40" y="673"/>
                    </a:lnTo>
                    <a:lnTo>
                      <a:pt x="40" y="673"/>
                    </a:lnTo>
                    <a:lnTo>
                      <a:pt x="40" y="672"/>
                    </a:lnTo>
                    <a:lnTo>
                      <a:pt x="40" y="672"/>
                    </a:lnTo>
                    <a:lnTo>
                      <a:pt x="40" y="672"/>
                    </a:lnTo>
                    <a:lnTo>
                      <a:pt x="40" y="672"/>
                    </a:lnTo>
                    <a:lnTo>
                      <a:pt x="40" y="672"/>
                    </a:lnTo>
                    <a:lnTo>
                      <a:pt x="40" y="672"/>
                    </a:lnTo>
                    <a:lnTo>
                      <a:pt x="38" y="670"/>
                    </a:lnTo>
                    <a:lnTo>
                      <a:pt x="38" y="670"/>
                    </a:lnTo>
                    <a:lnTo>
                      <a:pt x="38" y="670"/>
                    </a:lnTo>
                    <a:lnTo>
                      <a:pt x="38" y="670"/>
                    </a:lnTo>
                    <a:lnTo>
                      <a:pt x="38" y="670"/>
                    </a:lnTo>
                    <a:lnTo>
                      <a:pt x="38" y="668"/>
                    </a:lnTo>
                    <a:lnTo>
                      <a:pt x="38" y="668"/>
                    </a:lnTo>
                    <a:lnTo>
                      <a:pt x="38" y="668"/>
                    </a:lnTo>
                    <a:lnTo>
                      <a:pt x="38" y="668"/>
                    </a:lnTo>
                    <a:lnTo>
                      <a:pt x="38" y="666"/>
                    </a:lnTo>
                    <a:lnTo>
                      <a:pt x="38" y="666"/>
                    </a:lnTo>
                    <a:lnTo>
                      <a:pt x="38" y="666"/>
                    </a:lnTo>
                    <a:lnTo>
                      <a:pt x="38" y="664"/>
                    </a:lnTo>
                    <a:lnTo>
                      <a:pt x="38" y="664"/>
                    </a:lnTo>
                    <a:lnTo>
                      <a:pt x="40" y="664"/>
                    </a:lnTo>
                    <a:lnTo>
                      <a:pt x="40" y="664"/>
                    </a:lnTo>
                    <a:lnTo>
                      <a:pt x="42" y="664"/>
                    </a:lnTo>
                    <a:lnTo>
                      <a:pt x="42" y="664"/>
                    </a:lnTo>
                    <a:lnTo>
                      <a:pt x="42" y="664"/>
                    </a:lnTo>
                    <a:lnTo>
                      <a:pt x="44" y="664"/>
                    </a:lnTo>
                    <a:lnTo>
                      <a:pt x="44" y="666"/>
                    </a:lnTo>
                    <a:lnTo>
                      <a:pt x="44" y="666"/>
                    </a:lnTo>
                    <a:lnTo>
                      <a:pt x="45" y="668"/>
                    </a:lnTo>
                    <a:lnTo>
                      <a:pt x="47" y="668"/>
                    </a:lnTo>
                    <a:lnTo>
                      <a:pt x="47" y="668"/>
                    </a:lnTo>
                    <a:lnTo>
                      <a:pt x="47" y="668"/>
                    </a:lnTo>
                    <a:lnTo>
                      <a:pt x="47" y="668"/>
                    </a:lnTo>
                    <a:lnTo>
                      <a:pt x="47" y="668"/>
                    </a:lnTo>
                    <a:lnTo>
                      <a:pt x="49" y="670"/>
                    </a:lnTo>
                    <a:lnTo>
                      <a:pt x="49" y="670"/>
                    </a:lnTo>
                    <a:lnTo>
                      <a:pt x="51" y="670"/>
                    </a:lnTo>
                    <a:lnTo>
                      <a:pt x="51" y="670"/>
                    </a:lnTo>
                    <a:lnTo>
                      <a:pt x="51" y="670"/>
                    </a:lnTo>
                    <a:lnTo>
                      <a:pt x="51" y="670"/>
                    </a:lnTo>
                    <a:lnTo>
                      <a:pt x="51" y="670"/>
                    </a:lnTo>
                    <a:lnTo>
                      <a:pt x="53" y="670"/>
                    </a:lnTo>
                    <a:lnTo>
                      <a:pt x="53" y="670"/>
                    </a:lnTo>
                    <a:lnTo>
                      <a:pt x="53" y="670"/>
                    </a:lnTo>
                    <a:lnTo>
                      <a:pt x="53" y="670"/>
                    </a:lnTo>
                    <a:lnTo>
                      <a:pt x="53" y="668"/>
                    </a:lnTo>
                    <a:lnTo>
                      <a:pt x="54" y="668"/>
                    </a:lnTo>
                    <a:lnTo>
                      <a:pt x="54" y="668"/>
                    </a:lnTo>
                    <a:lnTo>
                      <a:pt x="54" y="668"/>
                    </a:lnTo>
                    <a:lnTo>
                      <a:pt x="54" y="666"/>
                    </a:lnTo>
                    <a:lnTo>
                      <a:pt x="54" y="666"/>
                    </a:lnTo>
                    <a:lnTo>
                      <a:pt x="54" y="666"/>
                    </a:lnTo>
                    <a:lnTo>
                      <a:pt x="54" y="666"/>
                    </a:lnTo>
                    <a:lnTo>
                      <a:pt x="54" y="666"/>
                    </a:lnTo>
                    <a:lnTo>
                      <a:pt x="54" y="664"/>
                    </a:lnTo>
                    <a:lnTo>
                      <a:pt x="54" y="664"/>
                    </a:lnTo>
                    <a:lnTo>
                      <a:pt x="54" y="664"/>
                    </a:lnTo>
                    <a:lnTo>
                      <a:pt x="54" y="664"/>
                    </a:lnTo>
                    <a:lnTo>
                      <a:pt x="53" y="663"/>
                    </a:lnTo>
                    <a:lnTo>
                      <a:pt x="53" y="663"/>
                    </a:lnTo>
                    <a:lnTo>
                      <a:pt x="53" y="663"/>
                    </a:lnTo>
                    <a:lnTo>
                      <a:pt x="53" y="661"/>
                    </a:lnTo>
                    <a:lnTo>
                      <a:pt x="53" y="661"/>
                    </a:lnTo>
                    <a:lnTo>
                      <a:pt x="53" y="661"/>
                    </a:lnTo>
                    <a:lnTo>
                      <a:pt x="53" y="661"/>
                    </a:lnTo>
                    <a:lnTo>
                      <a:pt x="53" y="661"/>
                    </a:lnTo>
                    <a:lnTo>
                      <a:pt x="53" y="661"/>
                    </a:lnTo>
                    <a:lnTo>
                      <a:pt x="53" y="659"/>
                    </a:lnTo>
                    <a:lnTo>
                      <a:pt x="53" y="659"/>
                    </a:lnTo>
                    <a:lnTo>
                      <a:pt x="53" y="659"/>
                    </a:lnTo>
                    <a:lnTo>
                      <a:pt x="53" y="657"/>
                    </a:lnTo>
                    <a:lnTo>
                      <a:pt x="53" y="657"/>
                    </a:lnTo>
                    <a:lnTo>
                      <a:pt x="53" y="655"/>
                    </a:lnTo>
                    <a:lnTo>
                      <a:pt x="53" y="655"/>
                    </a:lnTo>
                    <a:lnTo>
                      <a:pt x="53" y="655"/>
                    </a:lnTo>
                    <a:lnTo>
                      <a:pt x="53" y="655"/>
                    </a:lnTo>
                    <a:lnTo>
                      <a:pt x="53" y="655"/>
                    </a:lnTo>
                    <a:lnTo>
                      <a:pt x="53" y="653"/>
                    </a:lnTo>
                    <a:lnTo>
                      <a:pt x="53" y="653"/>
                    </a:lnTo>
                    <a:lnTo>
                      <a:pt x="53" y="653"/>
                    </a:lnTo>
                    <a:lnTo>
                      <a:pt x="53" y="653"/>
                    </a:lnTo>
                    <a:lnTo>
                      <a:pt x="53" y="653"/>
                    </a:lnTo>
                    <a:lnTo>
                      <a:pt x="53" y="653"/>
                    </a:lnTo>
                    <a:lnTo>
                      <a:pt x="53" y="653"/>
                    </a:lnTo>
                    <a:lnTo>
                      <a:pt x="53" y="652"/>
                    </a:lnTo>
                    <a:lnTo>
                      <a:pt x="53" y="652"/>
                    </a:lnTo>
                    <a:lnTo>
                      <a:pt x="53" y="652"/>
                    </a:lnTo>
                    <a:lnTo>
                      <a:pt x="54" y="652"/>
                    </a:lnTo>
                    <a:lnTo>
                      <a:pt x="54" y="652"/>
                    </a:lnTo>
                    <a:lnTo>
                      <a:pt x="54" y="650"/>
                    </a:lnTo>
                    <a:lnTo>
                      <a:pt x="54" y="650"/>
                    </a:lnTo>
                    <a:lnTo>
                      <a:pt x="56" y="650"/>
                    </a:lnTo>
                    <a:lnTo>
                      <a:pt x="56" y="650"/>
                    </a:lnTo>
                    <a:lnTo>
                      <a:pt x="56" y="650"/>
                    </a:lnTo>
                    <a:lnTo>
                      <a:pt x="56" y="650"/>
                    </a:lnTo>
                    <a:lnTo>
                      <a:pt x="56" y="650"/>
                    </a:lnTo>
                    <a:lnTo>
                      <a:pt x="56" y="652"/>
                    </a:lnTo>
                    <a:lnTo>
                      <a:pt x="56" y="652"/>
                    </a:lnTo>
                    <a:lnTo>
                      <a:pt x="56" y="652"/>
                    </a:lnTo>
                    <a:lnTo>
                      <a:pt x="58" y="652"/>
                    </a:lnTo>
                    <a:lnTo>
                      <a:pt x="58" y="652"/>
                    </a:lnTo>
                    <a:lnTo>
                      <a:pt x="58" y="652"/>
                    </a:lnTo>
                    <a:lnTo>
                      <a:pt x="58" y="653"/>
                    </a:lnTo>
                    <a:lnTo>
                      <a:pt x="60" y="653"/>
                    </a:lnTo>
                    <a:lnTo>
                      <a:pt x="60" y="653"/>
                    </a:lnTo>
                    <a:lnTo>
                      <a:pt x="60" y="653"/>
                    </a:lnTo>
                    <a:lnTo>
                      <a:pt x="62" y="653"/>
                    </a:lnTo>
                    <a:lnTo>
                      <a:pt x="62" y="653"/>
                    </a:lnTo>
                    <a:lnTo>
                      <a:pt x="62" y="653"/>
                    </a:lnTo>
                    <a:lnTo>
                      <a:pt x="63" y="653"/>
                    </a:lnTo>
                    <a:lnTo>
                      <a:pt x="63" y="653"/>
                    </a:lnTo>
                    <a:lnTo>
                      <a:pt x="63" y="652"/>
                    </a:lnTo>
                    <a:lnTo>
                      <a:pt x="63" y="652"/>
                    </a:lnTo>
                    <a:lnTo>
                      <a:pt x="63" y="652"/>
                    </a:lnTo>
                    <a:lnTo>
                      <a:pt x="65" y="652"/>
                    </a:lnTo>
                    <a:lnTo>
                      <a:pt x="65" y="652"/>
                    </a:lnTo>
                    <a:lnTo>
                      <a:pt x="65" y="652"/>
                    </a:lnTo>
                    <a:lnTo>
                      <a:pt x="65" y="650"/>
                    </a:lnTo>
                    <a:lnTo>
                      <a:pt x="65" y="650"/>
                    </a:lnTo>
                    <a:lnTo>
                      <a:pt x="65" y="650"/>
                    </a:lnTo>
                    <a:lnTo>
                      <a:pt x="65" y="650"/>
                    </a:lnTo>
                    <a:lnTo>
                      <a:pt x="65" y="650"/>
                    </a:lnTo>
                    <a:lnTo>
                      <a:pt x="65" y="650"/>
                    </a:lnTo>
                    <a:lnTo>
                      <a:pt x="63" y="648"/>
                    </a:lnTo>
                    <a:lnTo>
                      <a:pt x="63" y="648"/>
                    </a:lnTo>
                    <a:lnTo>
                      <a:pt x="63" y="648"/>
                    </a:lnTo>
                    <a:lnTo>
                      <a:pt x="63" y="648"/>
                    </a:lnTo>
                    <a:lnTo>
                      <a:pt x="63" y="648"/>
                    </a:lnTo>
                    <a:lnTo>
                      <a:pt x="63" y="646"/>
                    </a:lnTo>
                    <a:lnTo>
                      <a:pt x="63" y="646"/>
                    </a:lnTo>
                    <a:lnTo>
                      <a:pt x="63" y="646"/>
                    </a:lnTo>
                    <a:lnTo>
                      <a:pt x="63" y="646"/>
                    </a:lnTo>
                    <a:lnTo>
                      <a:pt x="65" y="646"/>
                    </a:lnTo>
                    <a:lnTo>
                      <a:pt x="67" y="646"/>
                    </a:lnTo>
                    <a:lnTo>
                      <a:pt x="67" y="644"/>
                    </a:lnTo>
                    <a:lnTo>
                      <a:pt x="67" y="644"/>
                    </a:lnTo>
                    <a:lnTo>
                      <a:pt x="67" y="646"/>
                    </a:lnTo>
                    <a:lnTo>
                      <a:pt x="67" y="646"/>
                    </a:lnTo>
                    <a:lnTo>
                      <a:pt x="69" y="644"/>
                    </a:lnTo>
                    <a:lnTo>
                      <a:pt x="69" y="644"/>
                    </a:lnTo>
                    <a:lnTo>
                      <a:pt x="71" y="644"/>
                    </a:lnTo>
                    <a:lnTo>
                      <a:pt x="71" y="643"/>
                    </a:lnTo>
                    <a:lnTo>
                      <a:pt x="73" y="641"/>
                    </a:lnTo>
                    <a:lnTo>
                      <a:pt x="74" y="641"/>
                    </a:lnTo>
                    <a:lnTo>
                      <a:pt x="74" y="641"/>
                    </a:lnTo>
                    <a:lnTo>
                      <a:pt x="76" y="639"/>
                    </a:lnTo>
                    <a:lnTo>
                      <a:pt x="78" y="639"/>
                    </a:lnTo>
                    <a:lnTo>
                      <a:pt x="80" y="639"/>
                    </a:lnTo>
                    <a:lnTo>
                      <a:pt x="82" y="639"/>
                    </a:lnTo>
                    <a:lnTo>
                      <a:pt x="83" y="639"/>
                    </a:lnTo>
                    <a:lnTo>
                      <a:pt x="83" y="641"/>
                    </a:lnTo>
                    <a:lnTo>
                      <a:pt x="83" y="641"/>
                    </a:lnTo>
                    <a:lnTo>
                      <a:pt x="85" y="641"/>
                    </a:lnTo>
                    <a:lnTo>
                      <a:pt x="85" y="641"/>
                    </a:lnTo>
                    <a:lnTo>
                      <a:pt x="85" y="641"/>
                    </a:lnTo>
                    <a:lnTo>
                      <a:pt x="87" y="641"/>
                    </a:lnTo>
                    <a:lnTo>
                      <a:pt x="87" y="641"/>
                    </a:lnTo>
                    <a:lnTo>
                      <a:pt x="87" y="643"/>
                    </a:lnTo>
                    <a:lnTo>
                      <a:pt x="87" y="643"/>
                    </a:lnTo>
                    <a:lnTo>
                      <a:pt x="87" y="643"/>
                    </a:lnTo>
                    <a:lnTo>
                      <a:pt x="85" y="644"/>
                    </a:lnTo>
                    <a:lnTo>
                      <a:pt x="85" y="644"/>
                    </a:lnTo>
                    <a:lnTo>
                      <a:pt x="85" y="644"/>
                    </a:lnTo>
                    <a:lnTo>
                      <a:pt x="85" y="646"/>
                    </a:lnTo>
                    <a:lnTo>
                      <a:pt x="85" y="646"/>
                    </a:lnTo>
                    <a:lnTo>
                      <a:pt x="85" y="646"/>
                    </a:lnTo>
                    <a:lnTo>
                      <a:pt x="85" y="646"/>
                    </a:lnTo>
                    <a:lnTo>
                      <a:pt x="85" y="648"/>
                    </a:lnTo>
                    <a:lnTo>
                      <a:pt x="85" y="648"/>
                    </a:lnTo>
                    <a:lnTo>
                      <a:pt x="85" y="648"/>
                    </a:lnTo>
                    <a:lnTo>
                      <a:pt x="85" y="650"/>
                    </a:lnTo>
                    <a:lnTo>
                      <a:pt x="85" y="650"/>
                    </a:lnTo>
                    <a:lnTo>
                      <a:pt x="83" y="650"/>
                    </a:lnTo>
                    <a:lnTo>
                      <a:pt x="83" y="650"/>
                    </a:lnTo>
                    <a:lnTo>
                      <a:pt x="83" y="652"/>
                    </a:lnTo>
                    <a:lnTo>
                      <a:pt x="85" y="652"/>
                    </a:lnTo>
                    <a:lnTo>
                      <a:pt x="85" y="653"/>
                    </a:lnTo>
                    <a:lnTo>
                      <a:pt x="85" y="653"/>
                    </a:lnTo>
                    <a:lnTo>
                      <a:pt x="85" y="653"/>
                    </a:lnTo>
                    <a:lnTo>
                      <a:pt x="85" y="653"/>
                    </a:lnTo>
                    <a:lnTo>
                      <a:pt x="85" y="653"/>
                    </a:lnTo>
                    <a:lnTo>
                      <a:pt x="87" y="655"/>
                    </a:lnTo>
                    <a:lnTo>
                      <a:pt x="87" y="655"/>
                    </a:lnTo>
                    <a:lnTo>
                      <a:pt x="87" y="655"/>
                    </a:lnTo>
                    <a:lnTo>
                      <a:pt x="87" y="655"/>
                    </a:lnTo>
                    <a:lnTo>
                      <a:pt x="89" y="655"/>
                    </a:lnTo>
                    <a:lnTo>
                      <a:pt x="89" y="653"/>
                    </a:lnTo>
                    <a:lnTo>
                      <a:pt x="91" y="653"/>
                    </a:lnTo>
                    <a:lnTo>
                      <a:pt x="91" y="653"/>
                    </a:lnTo>
                    <a:lnTo>
                      <a:pt x="91" y="653"/>
                    </a:lnTo>
                    <a:lnTo>
                      <a:pt x="91" y="653"/>
                    </a:lnTo>
                    <a:lnTo>
                      <a:pt x="91" y="653"/>
                    </a:lnTo>
                    <a:lnTo>
                      <a:pt x="91" y="653"/>
                    </a:lnTo>
                    <a:lnTo>
                      <a:pt x="91" y="653"/>
                    </a:lnTo>
                    <a:lnTo>
                      <a:pt x="89" y="652"/>
                    </a:lnTo>
                    <a:lnTo>
                      <a:pt x="89" y="652"/>
                    </a:lnTo>
                    <a:lnTo>
                      <a:pt x="89" y="652"/>
                    </a:lnTo>
                    <a:lnTo>
                      <a:pt x="87" y="652"/>
                    </a:lnTo>
                    <a:lnTo>
                      <a:pt x="87" y="650"/>
                    </a:lnTo>
                    <a:lnTo>
                      <a:pt x="87" y="650"/>
                    </a:lnTo>
                    <a:lnTo>
                      <a:pt x="87" y="650"/>
                    </a:lnTo>
                    <a:lnTo>
                      <a:pt x="87" y="650"/>
                    </a:lnTo>
                    <a:lnTo>
                      <a:pt x="87" y="648"/>
                    </a:lnTo>
                    <a:lnTo>
                      <a:pt x="89" y="648"/>
                    </a:lnTo>
                    <a:lnTo>
                      <a:pt x="89" y="646"/>
                    </a:lnTo>
                    <a:lnTo>
                      <a:pt x="89" y="646"/>
                    </a:lnTo>
                    <a:lnTo>
                      <a:pt x="89" y="646"/>
                    </a:lnTo>
                    <a:lnTo>
                      <a:pt x="89" y="646"/>
                    </a:lnTo>
                    <a:lnTo>
                      <a:pt x="87" y="644"/>
                    </a:lnTo>
                    <a:lnTo>
                      <a:pt x="87" y="644"/>
                    </a:lnTo>
                    <a:lnTo>
                      <a:pt x="89" y="644"/>
                    </a:lnTo>
                    <a:lnTo>
                      <a:pt x="89" y="644"/>
                    </a:lnTo>
                    <a:lnTo>
                      <a:pt x="89" y="643"/>
                    </a:lnTo>
                    <a:lnTo>
                      <a:pt x="89" y="643"/>
                    </a:lnTo>
                    <a:lnTo>
                      <a:pt x="89" y="643"/>
                    </a:lnTo>
                    <a:lnTo>
                      <a:pt x="89" y="641"/>
                    </a:lnTo>
                    <a:lnTo>
                      <a:pt x="91" y="641"/>
                    </a:lnTo>
                    <a:lnTo>
                      <a:pt x="92" y="641"/>
                    </a:lnTo>
                    <a:lnTo>
                      <a:pt x="92" y="641"/>
                    </a:lnTo>
                    <a:lnTo>
                      <a:pt x="92" y="641"/>
                    </a:lnTo>
                    <a:lnTo>
                      <a:pt x="94" y="639"/>
                    </a:lnTo>
                    <a:lnTo>
                      <a:pt x="94" y="641"/>
                    </a:lnTo>
                    <a:lnTo>
                      <a:pt x="94" y="641"/>
                    </a:lnTo>
                    <a:lnTo>
                      <a:pt x="94" y="641"/>
                    </a:lnTo>
                    <a:lnTo>
                      <a:pt x="96" y="641"/>
                    </a:lnTo>
                    <a:lnTo>
                      <a:pt x="96" y="641"/>
                    </a:lnTo>
                    <a:lnTo>
                      <a:pt x="98" y="641"/>
                    </a:lnTo>
                    <a:lnTo>
                      <a:pt x="98" y="641"/>
                    </a:lnTo>
                    <a:lnTo>
                      <a:pt x="98" y="641"/>
                    </a:lnTo>
                    <a:lnTo>
                      <a:pt x="98" y="641"/>
                    </a:lnTo>
                    <a:lnTo>
                      <a:pt x="100" y="641"/>
                    </a:lnTo>
                    <a:lnTo>
                      <a:pt x="100" y="643"/>
                    </a:lnTo>
                    <a:lnTo>
                      <a:pt x="100" y="643"/>
                    </a:lnTo>
                    <a:lnTo>
                      <a:pt x="101" y="643"/>
                    </a:lnTo>
                    <a:lnTo>
                      <a:pt x="101" y="643"/>
                    </a:lnTo>
                    <a:lnTo>
                      <a:pt x="101" y="643"/>
                    </a:lnTo>
                    <a:lnTo>
                      <a:pt x="101" y="643"/>
                    </a:lnTo>
                    <a:lnTo>
                      <a:pt x="103" y="643"/>
                    </a:lnTo>
                    <a:lnTo>
                      <a:pt x="103" y="643"/>
                    </a:lnTo>
                    <a:lnTo>
                      <a:pt x="103" y="643"/>
                    </a:lnTo>
                    <a:lnTo>
                      <a:pt x="103" y="643"/>
                    </a:lnTo>
                    <a:lnTo>
                      <a:pt x="103" y="643"/>
                    </a:lnTo>
                    <a:lnTo>
                      <a:pt x="103" y="643"/>
                    </a:lnTo>
                    <a:lnTo>
                      <a:pt x="103" y="643"/>
                    </a:lnTo>
                    <a:lnTo>
                      <a:pt x="103" y="641"/>
                    </a:lnTo>
                    <a:lnTo>
                      <a:pt x="103" y="641"/>
                    </a:lnTo>
                    <a:lnTo>
                      <a:pt x="103" y="639"/>
                    </a:lnTo>
                    <a:lnTo>
                      <a:pt x="105" y="637"/>
                    </a:lnTo>
                    <a:lnTo>
                      <a:pt x="105" y="637"/>
                    </a:lnTo>
                    <a:lnTo>
                      <a:pt x="105" y="637"/>
                    </a:lnTo>
                    <a:lnTo>
                      <a:pt x="105" y="637"/>
                    </a:lnTo>
                    <a:lnTo>
                      <a:pt x="105" y="637"/>
                    </a:lnTo>
                    <a:lnTo>
                      <a:pt x="105" y="637"/>
                    </a:lnTo>
                    <a:lnTo>
                      <a:pt x="105" y="637"/>
                    </a:lnTo>
                    <a:lnTo>
                      <a:pt x="107" y="637"/>
                    </a:lnTo>
                    <a:lnTo>
                      <a:pt x="107" y="637"/>
                    </a:lnTo>
                    <a:lnTo>
                      <a:pt x="107" y="637"/>
                    </a:lnTo>
                    <a:lnTo>
                      <a:pt x="107" y="637"/>
                    </a:lnTo>
                    <a:lnTo>
                      <a:pt x="107" y="639"/>
                    </a:lnTo>
                    <a:lnTo>
                      <a:pt x="109" y="639"/>
                    </a:lnTo>
                    <a:lnTo>
                      <a:pt x="109" y="639"/>
                    </a:lnTo>
                    <a:lnTo>
                      <a:pt x="109" y="641"/>
                    </a:lnTo>
                    <a:lnTo>
                      <a:pt x="111" y="641"/>
                    </a:lnTo>
                    <a:lnTo>
                      <a:pt x="111" y="641"/>
                    </a:lnTo>
                    <a:lnTo>
                      <a:pt x="111" y="641"/>
                    </a:lnTo>
                    <a:lnTo>
                      <a:pt x="111" y="641"/>
                    </a:lnTo>
                    <a:lnTo>
                      <a:pt x="111" y="641"/>
                    </a:lnTo>
                    <a:lnTo>
                      <a:pt x="111" y="641"/>
                    </a:lnTo>
                    <a:lnTo>
                      <a:pt x="111" y="643"/>
                    </a:lnTo>
                    <a:lnTo>
                      <a:pt x="111" y="643"/>
                    </a:lnTo>
                    <a:lnTo>
                      <a:pt x="112" y="643"/>
                    </a:lnTo>
                    <a:lnTo>
                      <a:pt x="112" y="643"/>
                    </a:lnTo>
                    <a:lnTo>
                      <a:pt x="114" y="643"/>
                    </a:lnTo>
                    <a:lnTo>
                      <a:pt x="118" y="643"/>
                    </a:lnTo>
                    <a:lnTo>
                      <a:pt x="118" y="643"/>
                    </a:lnTo>
                    <a:lnTo>
                      <a:pt x="120" y="643"/>
                    </a:lnTo>
                    <a:lnTo>
                      <a:pt x="120" y="643"/>
                    </a:lnTo>
                    <a:lnTo>
                      <a:pt x="120" y="643"/>
                    </a:lnTo>
                    <a:lnTo>
                      <a:pt x="121" y="643"/>
                    </a:lnTo>
                    <a:lnTo>
                      <a:pt x="121" y="643"/>
                    </a:lnTo>
                    <a:lnTo>
                      <a:pt x="121" y="643"/>
                    </a:lnTo>
                    <a:lnTo>
                      <a:pt x="123" y="641"/>
                    </a:lnTo>
                    <a:lnTo>
                      <a:pt x="123" y="641"/>
                    </a:lnTo>
                    <a:lnTo>
                      <a:pt x="123" y="641"/>
                    </a:lnTo>
                    <a:lnTo>
                      <a:pt x="123" y="639"/>
                    </a:lnTo>
                    <a:lnTo>
                      <a:pt x="123" y="639"/>
                    </a:lnTo>
                    <a:lnTo>
                      <a:pt x="123" y="637"/>
                    </a:lnTo>
                    <a:lnTo>
                      <a:pt x="123" y="637"/>
                    </a:lnTo>
                    <a:lnTo>
                      <a:pt x="121" y="637"/>
                    </a:lnTo>
                    <a:lnTo>
                      <a:pt x="121" y="637"/>
                    </a:lnTo>
                    <a:lnTo>
                      <a:pt x="121" y="635"/>
                    </a:lnTo>
                    <a:lnTo>
                      <a:pt x="121" y="635"/>
                    </a:lnTo>
                    <a:lnTo>
                      <a:pt x="120" y="635"/>
                    </a:lnTo>
                    <a:lnTo>
                      <a:pt x="120" y="634"/>
                    </a:lnTo>
                    <a:lnTo>
                      <a:pt x="120" y="634"/>
                    </a:lnTo>
                    <a:lnTo>
                      <a:pt x="120" y="632"/>
                    </a:lnTo>
                    <a:lnTo>
                      <a:pt x="120" y="632"/>
                    </a:lnTo>
                    <a:lnTo>
                      <a:pt x="121" y="630"/>
                    </a:lnTo>
                    <a:lnTo>
                      <a:pt x="121" y="628"/>
                    </a:lnTo>
                    <a:lnTo>
                      <a:pt x="123" y="628"/>
                    </a:lnTo>
                    <a:lnTo>
                      <a:pt x="125" y="628"/>
                    </a:lnTo>
                    <a:lnTo>
                      <a:pt x="125" y="628"/>
                    </a:lnTo>
                    <a:lnTo>
                      <a:pt x="127" y="628"/>
                    </a:lnTo>
                    <a:lnTo>
                      <a:pt x="127" y="628"/>
                    </a:lnTo>
                    <a:lnTo>
                      <a:pt x="127" y="628"/>
                    </a:lnTo>
                    <a:lnTo>
                      <a:pt x="129" y="628"/>
                    </a:lnTo>
                    <a:lnTo>
                      <a:pt x="129" y="630"/>
                    </a:lnTo>
                    <a:lnTo>
                      <a:pt x="130" y="630"/>
                    </a:lnTo>
                    <a:lnTo>
                      <a:pt x="130" y="630"/>
                    </a:lnTo>
                    <a:lnTo>
                      <a:pt x="130" y="630"/>
                    </a:lnTo>
                    <a:lnTo>
                      <a:pt x="132" y="630"/>
                    </a:lnTo>
                    <a:lnTo>
                      <a:pt x="132" y="630"/>
                    </a:lnTo>
                    <a:lnTo>
                      <a:pt x="132" y="628"/>
                    </a:lnTo>
                    <a:lnTo>
                      <a:pt x="134" y="626"/>
                    </a:lnTo>
                    <a:lnTo>
                      <a:pt x="134" y="625"/>
                    </a:lnTo>
                    <a:lnTo>
                      <a:pt x="134" y="623"/>
                    </a:lnTo>
                    <a:lnTo>
                      <a:pt x="132" y="621"/>
                    </a:lnTo>
                    <a:lnTo>
                      <a:pt x="132" y="621"/>
                    </a:lnTo>
                    <a:lnTo>
                      <a:pt x="132" y="619"/>
                    </a:lnTo>
                    <a:lnTo>
                      <a:pt x="132" y="619"/>
                    </a:lnTo>
                    <a:lnTo>
                      <a:pt x="132" y="617"/>
                    </a:lnTo>
                    <a:lnTo>
                      <a:pt x="132" y="617"/>
                    </a:lnTo>
                    <a:lnTo>
                      <a:pt x="132" y="616"/>
                    </a:lnTo>
                    <a:lnTo>
                      <a:pt x="132" y="616"/>
                    </a:lnTo>
                    <a:lnTo>
                      <a:pt x="132" y="616"/>
                    </a:lnTo>
                    <a:lnTo>
                      <a:pt x="132" y="616"/>
                    </a:lnTo>
                    <a:lnTo>
                      <a:pt x="134" y="616"/>
                    </a:lnTo>
                    <a:lnTo>
                      <a:pt x="134" y="616"/>
                    </a:lnTo>
                    <a:lnTo>
                      <a:pt x="134" y="616"/>
                    </a:lnTo>
                    <a:lnTo>
                      <a:pt x="136" y="616"/>
                    </a:lnTo>
                    <a:lnTo>
                      <a:pt x="136" y="616"/>
                    </a:lnTo>
                    <a:lnTo>
                      <a:pt x="138" y="616"/>
                    </a:lnTo>
                    <a:lnTo>
                      <a:pt x="138" y="616"/>
                    </a:lnTo>
                    <a:lnTo>
                      <a:pt x="138" y="616"/>
                    </a:lnTo>
                    <a:lnTo>
                      <a:pt x="139" y="616"/>
                    </a:lnTo>
                    <a:lnTo>
                      <a:pt x="139" y="616"/>
                    </a:lnTo>
                    <a:lnTo>
                      <a:pt x="139" y="616"/>
                    </a:lnTo>
                    <a:lnTo>
                      <a:pt x="141" y="616"/>
                    </a:lnTo>
                    <a:lnTo>
                      <a:pt x="141" y="616"/>
                    </a:lnTo>
                    <a:lnTo>
                      <a:pt x="141" y="616"/>
                    </a:lnTo>
                    <a:lnTo>
                      <a:pt x="141" y="616"/>
                    </a:lnTo>
                    <a:lnTo>
                      <a:pt x="141" y="616"/>
                    </a:lnTo>
                    <a:lnTo>
                      <a:pt x="143" y="616"/>
                    </a:lnTo>
                    <a:lnTo>
                      <a:pt x="143" y="616"/>
                    </a:lnTo>
                    <a:lnTo>
                      <a:pt x="143" y="616"/>
                    </a:lnTo>
                    <a:lnTo>
                      <a:pt x="141" y="614"/>
                    </a:lnTo>
                    <a:lnTo>
                      <a:pt x="141" y="614"/>
                    </a:lnTo>
                    <a:lnTo>
                      <a:pt x="141" y="614"/>
                    </a:lnTo>
                    <a:lnTo>
                      <a:pt x="139" y="612"/>
                    </a:lnTo>
                    <a:lnTo>
                      <a:pt x="139" y="612"/>
                    </a:lnTo>
                    <a:lnTo>
                      <a:pt x="139" y="612"/>
                    </a:lnTo>
                    <a:lnTo>
                      <a:pt x="139" y="612"/>
                    </a:lnTo>
                    <a:lnTo>
                      <a:pt x="139" y="610"/>
                    </a:lnTo>
                    <a:lnTo>
                      <a:pt x="141" y="610"/>
                    </a:lnTo>
                    <a:lnTo>
                      <a:pt x="141" y="610"/>
                    </a:lnTo>
                    <a:lnTo>
                      <a:pt x="143" y="610"/>
                    </a:lnTo>
                    <a:lnTo>
                      <a:pt x="143" y="610"/>
                    </a:lnTo>
                    <a:lnTo>
                      <a:pt x="145" y="608"/>
                    </a:lnTo>
                    <a:lnTo>
                      <a:pt x="147" y="608"/>
                    </a:lnTo>
                    <a:lnTo>
                      <a:pt x="148" y="608"/>
                    </a:lnTo>
                    <a:lnTo>
                      <a:pt x="148" y="608"/>
                    </a:lnTo>
                    <a:lnTo>
                      <a:pt x="148" y="608"/>
                    </a:lnTo>
                    <a:lnTo>
                      <a:pt x="148" y="606"/>
                    </a:lnTo>
                    <a:lnTo>
                      <a:pt x="148" y="606"/>
                    </a:lnTo>
                    <a:lnTo>
                      <a:pt x="148" y="606"/>
                    </a:lnTo>
                    <a:lnTo>
                      <a:pt x="148" y="606"/>
                    </a:lnTo>
                    <a:lnTo>
                      <a:pt x="148" y="606"/>
                    </a:lnTo>
                    <a:lnTo>
                      <a:pt x="148" y="606"/>
                    </a:lnTo>
                    <a:lnTo>
                      <a:pt x="148" y="605"/>
                    </a:lnTo>
                    <a:lnTo>
                      <a:pt x="148" y="605"/>
                    </a:lnTo>
                    <a:lnTo>
                      <a:pt x="148" y="603"/>
                    </a:lnTo>
                    <a:lnTo>
                      <a:pt x="147" y="603"/>
                    </a:lnTo>
                    <a:lnTo>
                      <a:pt x="147" y="601"/>
                    </a:lnTo>
                    <a:lnTo>
                      <a:pt x="147" y="601"/>
                    </a:lnTo>
                    <a:lnTo>
                      <a:pt x="148" y="601"/>
                    </a:lnTo>
                    <a:lnTo>
                      <a:pt x="148" y="601"/>
                    </a:lnTo>
                    <a:lnTo>
                      <a:pt x="148" y="601"/>
                    </a:lnTo>
                    <a:lnTo>
                      <a:pt x="148" y="601"/>
                    </a:lnTo>
                    <a:lnTo>
                      <a:pt x="148" y="601"/>
                    </a:lnTo>
                    <a:lnTo>
                      <a:pt x="150" y="603"/>
                    </a:lnTo>
                    <a:lnTo>
                      <a:pt x="150" y="603"/>
                    </a:lnTo>
                    <a:lnTo>
                      <a:pt x="150" y="603"/>
                    </a:lnTo>
                    <a:lnTo>
                      <a:pt x="150" y="603"/>
                    </a:lnTo>
                    <a:lnTo>
                      <a:pt x="150" y="603"/>
                    </a:lnTo>
                    <a:lnTo>
                      <a:pt x="150" y="603"/>
                    </a:lnTo>
                    <a:lnTo>
                      <a:pt x="152" y="603"/>
                    </a:lnTo>
                    <a:lnTo>
                      <a:pt x="152" y="601"/>
                    </a:lnTo>
                    <a:lnTo>
                      <a:pt x="152" y="601"/>
                    </a:lnTo>
                    <a:lnTo>
                      <a:pt x="152" y="601"/>
                    </a:lnTo>
                    <a:lnTo>
                      <a:pt x="152" y="599"/>
                    </a:lnTo>
                    <a:lnTo>
                      <a:pt x="152" y="599"/>
                    </a:lnTo>
                    <a:lnTo>
                      <a:pt x="152" y="599"/>
                    </a:lnTo>
                    <a:lnTo>
                      <a:pt x="152" y="599"/>
                    </a:lnTo>
                    <a:lnTo>
                      <a:pt x="152" y="599"/>
                    </a:lnTo>
                    <a:lnTo>
                      <a:pt x="152" y="599"/>
                    </a:lnTo>
                    <a:lnTo>
                      <a:pt x="154" y="601"/>
                    </a:lnTo>
                    <a:lnTo>
                      <a:pt x="154" y="601"/>
                    </a:lnTo>
                    <a:lnTo>
                      <a:pt x="154" y="601"/>
                    </a:lnTo>
                    <a:lnTo>
                      <a:pt x="156" y="599"/>
                    </a:lnTo>
                    <a:lnTo>
                      <a:pt x="158" y="599"/>
                    </a:lnTo>
                    <a:lnTo>
                      <a:pt x="158" y="599"/>
                    </a:lnTo>
                    <a:lnTo>
                      <a:pt x="159" y="599"/>
                    </a:lnTo>
                    <a:lnTo>
                      <a:pt x="161" y="599"/>
                    </a:lnTo>
                    <a:lnTo>
                      <a:pt x="163" y="599"/>
                    </a:lnTo>
                    <a:lnTo>
                      <a:pt x="163" y="599"/>
                    </a:lnTo>
                    <a:lnTo>
                      <a:pt x="165" y="599"/>
                    </a:lnTo>
                    <a:lnTo>
                      <a:pt x="165" y="599"/>
                    </a:lnTo>
                    <a:lnTo>
                      <a:pt x="165" y="597"/>
                    </a:lnTo>
                    <a:lnTo>
                      <a:pt x="165" y="597"/>
                    </a:lnTo>
                    <a:lnTo>
                      <a:pt x="165" y="597"/>
                    </a:lnTo>
                    <a:lnTo>
                      <a:pt x="165" y="596"/>
                    </a:lnTo>
                    <a:lnTo>
                      <a:pt x="167" y="596"/>
                    </a:lnTo>
                    <a:lnTo>
                      <a:pt x="167" y="596"/>
                    </a:lnTo>
                    <a:lnTo>
                      <a:pt x="167" y="597"/>
                    </a:lnTo>
                    <a:lnTo>
                      <a:pt x="167" y="597"/>
                    </a:lnTo>
                    <a:lnTo>
                      <a:pt x="168" y="597"/>
                    </a:lnTo>
                    <a:lnTo>
                      <a:pt x="168" y="597"/>
                    </a:lnTo>
                    <a:lnTo>
                      <a:pt x="168" y="597"/>
                    </a:lnTo>
                    <a:lnTo>
                      <a:pt x="170" y="596"/>
                    </a:lnTo>
                    <a:lnTo>
                      <a:pt x="172" y="596"/>
                    </a:lnTo>
                    <a:lnTo>
                      <a:pt x="172" y="596"/>
                    </a:lnTo>
                    <a:lnTo>
                      <a:pt x="174" y="596"/>
                    </a:lnTo>
                    <a:lnTo>
                      <a:pt x="176" y="596"/>
                    </a:lnTo>
                    <a:lnTo>
                      <a:pt x="177" y="596"/>
                    </a:lnTo>
                    <a:lnTo>
                      <a:pt x="179" y="596"/>
                    </a:lnTo>
                    <a:lnTo>
                      <a:pt x="179" y="596"/>
                    </a:lnTo>
                    <a:lnTo>
                      <a:pt x="181" y="596"/>
                    </a:lnTo>
                    <a:lnTo>
                      <a:pt x="181" y="596"/>
                    </a:lnTo>
                    <a:lnTo>
                      <a:pt x="181" y="596"/>
                    </a:lnTo>
                    <a:lnTo>
                      <a:pt x="181" y="596"/>
                    </a:lnTo>
                    <a:lnTo>
                      <a:pt x="183" y="596"/>
                    </a:lnTo>
                    <a:lnTo>
                      <a:pt x="183" y="596"/>
                    </a:lnTo>
                    <a:lnTo>
                      <a:pt x="183" y="596"/>
                    </a:lnTo>
                    <a:lnTo>
                      <a:pt x="183" y="594"/>
                    </a:lnTo>
                    <a:lnTo>
                      <a:pt x="183" y="594"/>
                    </a:lnTo>
                    <a:lnTo>
                      <a:pt x="183" y="594"/>
                    </a:lnTo>
                    <a:lnTo>
                      <a:pt x="183" y="594"/>
                    </a:lnTo>
                    <a:lnTo>
                      <a:pt x="183" y="594"/>
                    </a:lnTo>
                    <a:lnTo>
                      <a:pt x="181" y="592"/>
                    </a:lnTo>
                    <a:lnTo>
                      <a:pt x="181" y="592"/>
                    </a:lnTo>
                    <a:lnTo>
                      <a:pt x="181" y="592"/>
                    </a:lnTo>
                    <a:lnTo>
                      <a:pt x="181" y="592"/>
                    </a:lnTo>
                    <a:lnTo>
                      <a:pt x="181" y="592"/>
                    </a:lnTo>
                    <a:lnTo>
                      <a:pt x="179" y="592"/>
                    </a:lnTo>
                    <a:lnTo>
                      <a:pt x="179" y="590"/>
                    </a:lnTo>
                    <a:lnTo>
                      <a:pt x="179" y="590"/>
                    </a:lnTo>
                    <a:lnTo>
                      <a:pt x="179" y="588"/>
                    </a:lnTo>
                    <a:lnTo>
                      <a:pt x="179" y="588"/>
                    </a:lnTo>
                    <a:lnTo>
                      <a:pt x="177" y="587"/>
                    </a:lnTo>
                    <a:lnTo>
                      <a:pt x="177" y="587"/>
                    </a:lnTo>
                    <a:lnTo>
                      <a:pt x="177" y="585"/>
                    </a:lnTo>
                    <a:lnTo>
                      <a:pt x="177" y="585"/>
                    </a:lnTo>
                    <a:lnTo>
                      <a:pt x="179" y="585"/>
                    </a:lnTo>
                    <a:lnTo>
                      <a:pt x="179" y="583"/>
                    </a:lnTo>
                    <a:lnTo>
                      <a:pt x="179" y="583"/>
                    </a:lnTo>
                    <a:lnTo>
                      <a:pt x="181" y="585"/>
                    </a:lnTo>
                    <a:lnTo>
                      <a:pt x="181" y="585"/>
                    </a:lnTo>
                    <a:lnTo>
                      <a:pt x="181" y="585"/>
                    </a:lnTo>
                    <a:lnTo>
                      <a:pt x="183" y="585"/>
                    </a:lnTo>
                    <a:lnTo>
                      <a:pt x="183" y="585"/>
                    </a:lnTo>
                    <a:lnTo>
                      <a:pt x="183" y="587"/>
                    </a:lnTo>
                    <a:lnTo>
                      <a:pt x="185" y="587"/>
                    </a:lnTo>
                    <a:lnTo>
                      <a:pt x="186" y="588"/>
                    </a:lnTo>
                    <a:lnTo>
                      <a:pt x="188" y="588"/>
                    </a:lnTo>
                    <a:lnTo>
                      <a:pt x="188" y="588"/>
                    </a:lnTo>
                    <a:lnTo>
                      <a:pt x="188" y="590"/>
                    </a:lnTo>
                    <a:lnTo>
                      <a:pt x="188" y="590"/>
                    </a:lnTo>
                    <a:lnTo>
                      <a:pt x="190" y="590"/>
                    </a:lnTo>
                    <a:lnTo>
                      <a:pt x="190" y="590"/>
                    </a:lnTo>
                    <a:lnTo>
                      <a:pt x="192" y="590"/>
                    </a:lnTo>
                    <a:lnTo>
                      <a:pt x="192" y="590"/>
                    </a:lnTo>
                    <a:lnTo>
                      <a:pt x="192" y="590"/>
                    </a:lnTo>
                    <a:lnTo>
                      <a:pt x="192" y="590"/>
                    </a:lnTo>
                    <a:lnTo>
                      <a:pt x="194" y="590"/>
                    </a:lnTo>
                    <a:lnTo>
                      <a:pt x="194" y="592"/>
                    </a:lnTo>
                    <a:lnTo>
                      <a:pt x="194" y="592"/>
                    </a:lnTo>
                    <a:lnTo>
                      <a:pt x="194" y="590"/>
                    </a:lnTo>
                    <a:lnTo>
                      <a:pt x="194" y="590"/>
                    </a:lnTo>
                    <a:lnTo>
                      <a:pt x="196" y="590"/>
                    </a:lnTo>
                    <a:lnTo>
                      <a:pt x="196" y="590"/>
                    </a:lnTo>
                    <a:lnTo>
                      <a:pt x="196" y="590"/>
                    </a:lnTo>
                    <a:lnTo>
                      <a:pt x="196" y="590"/>
                    </a:lnTo>
                    <a:lnTo>
                      <a:pt x="196" y="590"/>
                    </a:lnTo>
                    <a:lnTo>
                      <a:pt x="196" y="588"/>
                    </a:lnTo>
                    <a:lnTo>
                      <a:pt x="196" y="588"/>
                    </a:lnTo>
                    <a:lnTo>
                      <a:pt x="196" y="588"/>
                    </a:lnTo>
                    <a:lnTo>
                      <a:pt x="194" y="587"/>
                    </a:lnTo>
                    <a:lnTo>
                      <a:pt x="194" y="587"/>
                    </a:lnTo>
                    <a:lnTo>
                      <a:pt x="192" y="587"/>
                    </a:lnTo>
                    <a:lnTo>
                      <a:pt x="192" y="587"/>
                    </a:lnTo>
                    <a:lnTo>
                      <a:pt x="192" y="587"/>
                    </a:lnTo>
                    <a:lnTo>
                      <a:pt x="190" y="587"/>
                    </a:lnTo>
                    <a:lnTo>
                      <a:pt x="190" y="585"/>
                    </a:lnTo>
                    <a:lnTo>
                      <a:pt x="190" y="585"/>
                    </a:lnTo>
                    <a:lnTo>
                      <a:pt x="188" y="585"/>
                    </a:lnTo>
                    <a:lnTo>
                      <a:pt x="188" y="583"/>
                    </a:lnTo>
                    <a:lnTo>
                      <a:pt x="188" y="583"/>
                    </a:lnTo>
                    <a:lnTo>
                      <a:pt x="188" y="583"/>
                    </a:lnTo>
                    <a:lnTo>
                      <a:pt x="186" y="583"/>
                    </a:lnTo>
                    <a:lnTo>
                      <a:pt x="186" y="581"/>
                    </a:lnTo>
                    <a:lnTo>
                      <a:pt x="186" y="581"/>
                    </a:lnTo>
                    <a:lnTo>
                      <a:pt x="186" y="581"/>
                    </a:lnTo>
                    <a:lnTo>
                      <a:pt x="186" y="581"/>
                    </a:lnTo>
                    <a:lnTo>
                      <a:pt x="186" y="579"/>
                    </a:lnTo>
                    <a:lnTo>
                      <a:pt x="186" y="578"/>
                    </a:lnTo>
                    <a:lnTo>
                      <a:pt x="188" y="578"/>
                    </a:lnTo>
                    <a:lnTo>
                      <a:pt x="188" y="578"/>
                    </a:lnTo>
                    <a:lnTo>
                      <a:pt x="188" y="578"/>
                    </a:lnTo>
                    <a:lnTo>
                      <a:pt x="190" y="578"/>
                    </a:lnTo>
                    <a:lnTo>
                      <a:pt x="190" y="578"/>
                    </a:lnTo>
                    <a:lnTo>
                      <a:pt x="192" y="579"/>
                    </a:lnTo>
                    <a:lnTo>
                      <a:pt x="192" y="579"/>
                    </a:lnTo>
                    <a:lnTo>
                      <a:pt x="192" y="579"/>
                    </a:lnTo>
                    <a:lnTo>
                      <a:pt x="192" y="581"/>
                    </a:lnTo>
                    <a:lnTo>
                      <a:pt x="192" y="581"/>
                    </a:lnTo>
                    <a:lnTo>
                      <a:pt x="192" y="581"/>
                    </a:lnTo>
                    <a:lnTo>
                      <a:pt x="194" y="583"/>
                    </a:lnTo>
                    <a:lnTo>
                      <a:pt x="194" y="583"/>
                    </a:lnTo>
                    <a:lnTo>
                      <a:pt x="194" y="583"/>
                    </a:lnTo>
                    <a:lnTo>
                      <a:pt x="194" y="583"/>
                    </a:lnTo>
                    <a:lnTo>
                      <a:pt x="194" y="583"/>
                    </a:lnTo>
                    <a:lnTo>
                      <a:pt x="196" y="585"/>
                    </a:lnTo>
                    <a:lnTo>
                      <a:pt x="196" y="585"/>
                    </a:lnTo>
                    <a:lnTo>
                      <a:pt x="196" y="585"/>
                    </a:lnTo>
                    <a:lnTo>
                      <a:pt x="196" y="585"/>
                    </a:lnTo>
                    <a:lnTo>
                      <a:pt x="196" y="585"/>
                    </a:lnTo>
                    <a:lnTo>
                      <a:pt x="197" y="583"/>
                    </a:lnTo>
                    <a:lnTo>
                      <a:pt x="197" y="583"/>
                    </a:lnTo>
                    <a:lnTo>
                      <a:pt x="197" y="581"/>
                    </a:lnTo>
                    <a:lnTo>
                      <a:pt x="197" y="581"/>
                    </a:lnTo>
                    <a:lnTo>
                      <a:pt x="197" y="579"/>
                    </a:lnTo>
                    <a:lnTo>
                      <a:pt x="197" y="578"/>
                    </a:lnTo>
                    <a:lnTo>
                      <a:pt x="197" y="578"/>
                    </a:lnTo>
                    <a:lnTo>
                      <a:pt x="197" y="576"/>
                    </a:lnTo>
                    <a:lnTo>
                      <a:pt x="197" y="576"/>
                    </a:lnTo>
                    <a:lnTo>
                      <a:pt x="197" y="576"/>
                    </a:lnTo>
                    <a:lnTo>
                      <a:pt x="199" y="574"/>
                    </a:lnTo>
                    <a:lnTo>
                      <a:pt x="199" y="574"/>
                    </a:lnTo>
                    <a:lnTo>
                      <a:pt x="199" y="574"/>
                    </a:lnTo>
                    <a:lnTo>
                      <a:pt x="201" y="574"/>
                    </a:lnTo>
                    <a:lnTo>
                      <a:pt x="201" y="574"/>
                    </a:lnTo>
                    <a:lnTo>
                      <a:pt x="201" y="574"/>
                    </a:lnTo>
                    <a:lnTo>
                      <a:pt x="201" y="574"/>
                    </a:lnTo>
                    <a:lnTo>
                      <a:pt x="201" y="574"/>
                    </a:lnTo>
                    <a:lnTo>
                      <a:pt x="203" y="576"/>
                    </a:lnTo>
                    <a:lnTo>
                      <a:pt x="203" y="576"/>
                    </a:lnTo>
                    <a:lnTo>
                      <a:pt x="205" y="576"/>
                    </a:lnTo>
                    <a:lnTo>
                      <a:pt x="205" y="576"/>
                    </a:lnTo>
                    <a:lnTo>
                      <a:pt x="205" y="576"/>
                    </a:lnTo>
                    <a:lnTo>
                      <a:pt x="205" y="574"/>
                    </a:lnTo>
                    <a:lnTo>
                      <a:pt x="206" y="574"/>
                    </a:lnTo>
                    <a:lnTo>
                      <a:pt x="206" y="574"/>
                    </a:lnTo>
                    <a:lnTo>
                      <a:pt x="206" y="574"/>
                    </a:lnTo>
                    <a:lnTo>
                      <a:pt x="208" y="574"/>
                    </a:lnTo>
                    <a:lnTo>
                      <a:pt x="208" y="572"/>
                    </a:lnTo>
                    <a:lnTo>
                      <a:pt x="208" y="572"/>
                    </a:lnTo>
                    <a:lnTo>
                      <a:pt x="208" y="572"/>
                    </a:lnTo>
                    <a:lnTo>
                      <a:pt x="208" y="570"/>
                    </a:lnTo>
                    <a:lnTo>
                      <a:pt x="206" y="568"/>
                    </a:lnTo>
                    <a:lnTo>
                      <a:pt x="206" y="568"/>
                    </a:lnTo>
                    <a:lnTo>
                      <a:pt x="205" y="567"/>
                    </a:lnTo>
                    <a:lnTo>
                      <a:pt x="205" y="567"/>
                    </a:lnTo>
                    <a:lnTo>
                      <a:pt x="205" y="565"/>
                    </a:lnTo>
                    <a:lnTo>
                      <a:pt x="205" y="565"/>
                    </a:lnTo>
                    <a:lnTo>
                      <a:pt x="203" y="565"/>
                    </a:lnTo>
                    <a:lnTo>
                      <a:pt x="203" y="563"/>
                    </a:lnTo>
                    <a:lnTo>
                      <a:pt x="203" y="563"/>
                    </a:lnTo>
                    <a:lnTo>
                      <a:pt x="203" y="563"/>
                    </a:lnTo>
                    <a:lnTo>
                      <a:pt x="203" y="563"/>
                    </a:lnTo>
                    <a:lnTo>
                      <a:pt x="203" y="561"/>
                    </a:lnTo>
                    <a:lnTo>
                      <a:pt x="203" y="561"/>
                    </a:lnTo>
                    <a:lnTo>
                      <a:pt x="203" y="561"/>
                    </a:lnTo>
                    <a:lnTo>
                      <a:pt x="203" y="561"/>
                    </a:lnTo>
                    <a:lnTo>
                      <a:pt x="205" y="561"/>
                    </a:lnTo>
                    <a:lnTo>
                      <a:pt x="205" y="561"/>
                    </a:lnTo>
                    <a:lnTo>
                      <a:pt x="205" y="561"/>
                    </a:lnTo>
                    <a:lnTo>
                      <a:pt x="206" y="561"/>
                    </a:lnTo>
                    <a:lnTo>
                      <a:pt x="206" y="561"/>
                    </a:lnTo>
                    <a:lnTo>
                      <a:pt x="206" y="561"/>
                    </a:lnTo>
                    <a:lnTo>
                      <a:pt x="206" y="561"/>
                    </a:lnTo>
                    <a:lnTo>
                      <a:pt x="206" y="563"/>
                    </a:lnTo>
                    <a:lnTo>
                      <a:pt x="206" y="563"/>
                    </a:lnTo>
                    <a:lnTo>
                      <a:pt x="206" y="563"/>
                    </a:lnTo>
                    <a:lnTo>
                      <a:pt x="208" y="563"/>
                    </a:lnTo>
                    <a:lnTo>
                      <a:pt x="208" y="563"/>
                    </a:lnTo>
                    <a:lnTo>
                      <a:pt x="208" y="561"/>
                    </a:lnTo>
                    <a:lnTo>
                      <a:pt x="208" y="561"/>
                    </a:lnTo>
                    <a:lnTo>
                      <a:pt x="208" y="561"/>
                    </a:lnTo>
                    <a:lnTo>
                      <a:pt x="208" y="559"/>
                    </a:lnTo>
                    <a:lnTo>
                      <a:pt x="208" y="559"/>
                    </a:lnTo>
                    <a:lnTo>
                      <a:pt x="208" y="559"/>
                    </a:lnTo>
                    <a:lnTo>
                      <a:pt x="208" y="559"/>
                    </a:lnTo>
                    <a:lnTo>
                      <a:pt x="208" y="559"/>
                    </a:lnTo>
                    <a:lnTo>
                      <a:pt x="208" y="559"/>
                    </a:lnTo>
                    <a:lnTo>
                      <a:pt x="210" y="559"/>
                    </a:lnTo>
                    <a:lnTo>
                      <a:pt x="210" y="559"/>
                    </a:lnTo>
                    <a:lnTo>
                      <a:pt x="210" y="559"/>
                    </a:lnTo>
                    <a:lnTo>
                      <a:pt x="210" y="559"/>
                    </a:lnTo>
                    <a:lnTo>
                      <a:pt x="210" y="558"/>
                    </a:lnTo>
                    <a:lnTo>
                      <a:pt x="210" y="558"/>
                    </a:lnTo>
                    <a:lnTo>
                      <a:pt x="210" y="558"/>
                    </a:lnTo>
                    <a:lnTo>
                      <a:pt x="210" y="558"/>
                    </a:lnTo>
                    <a:lnTo>
                      <a:pt x="208" y="558"/>
                    </a:lnTo>
                    <a:lnTo>
                      <a:pt x="208" y="558"/>
                    </a:lnTo>
                    <a:lnTo>
                      <a:pt x="208" y="556"/>
                    </a:lnTo>
                    <a:lnTo>
                      <a:pt x="208" y="556"/>
                    </a:lnTo>
                    <a:lnTo>
                      <a:pt x="208" y="556"/>
                    </a:lnTo>
                    <a:lnTo>
                      <a:pt x="208" y="556"/>
                    </a:lnTo>
                    <a:lnTo>
                      <a:pt x="208" y="554"/>
                    </a:lnTo>
                    <a:lnTo>
                      <a:pt x="208" y="554"/>
                    </a:lnTo>
                    <a:lnTo>
                      <a:pt x="208" y="554"/>
                    </a:lnTo>
                    <a:lnTo>
                      <a:pt x="208" y="554"/>
                    </a:lnTo>
                    <a:lnTo>
                      <a:pt x="208" y="554"/>
                    </a:lnTo>
                    <a:lnTo>
                      <a:pt x="210" y="554"/>
                    </a:lnTo>
                    <a:lnTo>
                      <a:pt x="210" y="554"/>
                    </a:lnTo>
                    <a:lnTo>
                      <a:pt x="212" y="554"/>
                    </a:lnTo>
                    <a:lnTo>
                      <a:pt x="212" y="554"/>
                    </a:lnTo>
                    <a:lnTo>
                      <a:pt x="212" y="554"/>
                    </a:lnTo>
                    <a:lnTo>
                      <a:pt x="214" y="554"/>
                    </a:lnTo>
                    <a:lnTo>
                      <a:pt x="214" y="554"/>
                    </a:lnTo>
                    <a:lnTo>
                      <a:pt x="214" y="554"/>
                    </a:lnTo>
                    <a:lnTo>
                      <a:pt x="215" y="554"/>
                    </a:lnTo>
                    <a:lnTo>
                      <a:pt x="215" y="552"/>
                    </a:lnTo>
                    <a:lnTo>
                      <a:pt x="215" y="552"/>
                    </a:lnTo>
                    <a:lnTo>
                      <a:pt x="217" y="550"/>
                    </a:lnTo>
                    <a:lnTo>
                      <a:pt x="217" y="549"/>
                    </a:lnTo>
                    <a:lnTo>
                      <a:pt x="217" y="549"/>
                    </a:lnTo>
                    <a:lnTo>
                      <a:pt x="217" y="547"/>
                    </a:lnTo>
                    <a:lnTo>
                      <a:pt x="219" y="547"/>
                    </a:lnTo>
                    <a:lnTo>
                      <a:pt x="219" y="547"/>
                    </a:lnTo>
                    <a:lnTo>
                      <a:pt x="219" y="547"/>
                    </a:lnTo>
                    <a:lnTo>
                      <a:pt x="221" y="547"/>
                    </a:lnTo>
                    <a:lnTo>
                      <a:pt x="221" y="547"/>
                    </a:lnTo>
                    <a:lnTo>
                      <a:pt x="221" y="547"/>
                    </a:lnTo>
                    <a:lnTo>
                      <a:pt x="223" y="549"/>
                    </a:lnTo>
                    <a:lnTo>
                      <a:pt x="223" y="550"/>
                    </a:lnTo>
                    <a:lnTo>
                      <a:pt x="224" y="552"/>
                    </a:lnTo>
                    <a:lnTo>
                      <a:pt x="226" y="552"/>
                    </a:lnTo>
                    <a:lnTo>
                      <a:pt x="226" y="552"/>
                    </a:lnTo>
                    <a:lnTo>
                      <a:pt x="226" y="552"/>
                    </a:lnTo>
                    <a:lnTo>
                      <a:pt x="228" y="552"/>
                    </a:lnTo>
                    <a:lnTo>
                      <a:pt x="228" y="552"/>
                    </a:lnTo>
                    <a:lnTo>
                      <a:pt x="230" y="552"/>
                    </a:lnTo>
                    <a:lnTo>
                      <a:pt x="230" y="552"/>
                    </a:lnTo>
                    <a:lnTo>
                      <a:pt x="230" y="552"/>
                    </a:lnTo>
                    <a:lnTo>
                      <a:pt x="230" y="552"/>
                    </a:lnTo>
                    <a:lnTo>
                      <a:pt x="228" y="550"/>
                    </a:lnTo>
                    <a:lnTo>
                      <a:pt x="228" y="550"/>
                    </a:lnTo>
                    <a:lnTo>
                      <a:pt x="226" y="549"/>
                    </a:lnTo>
                    <a:lnTo>
                      <a:pt x="226" y="549"/>
                    </a:lnTo>
                    <a:lnTo>
                      <a:pt x="226" y="547"/>
                    </a:lnTo>
                    <a:lnTo>
                      <a:pt x="226" y="547"/>
                    </a:lnTo>
                    <a:lnTo>
                      <a:pt x="226" y="547"/>
                    </a:lnTo>
                    <a:lnTo>
                      <a:pt x="226" y="547"/>
                    </a:lnTo>
                    <a:lnTo>
                      <a:pt x="226" y="547"/>
                    </a:lnTo>
                    <a:lnTo>
                      <a:pt x="228" y="547"/>
                    </a:lnTo>
                    <a:lnTo>
                      <a:pt x="228" y="547"/>
                    </a:lnTo>
                    <a:lnTo>
                      <a:pt x="230" y="549"/>
                    </a:lnTo>
                    <a:lnTo>
                      <a:pt x="230" y="549"/>
                    </a:lnTo>
                    <a:lnTo>
                      <a:pt x="230" y="549"/>
                    </a:lnTo>
                    <a:lnTo>
                      <a:pt x="230" y="550"/>
                    </a:lnTo>
                    <a:lnTo>
                      <a:pt x="232" y="550"/>
                    </a:lnTo>
                    <a:lnTo>
                      <a:pt x="232" y="549"/>
                    </a:lnTo>
                    <a:lnTo>
                      <a:pt x="232" y="549"/>
                    </a:lnTo>
                    <a:lnTo>
                      <a:pt x="232" y="549"/>
                    </a:lnTo>
                    <a:lnTo>
                      <a:pt x="233" y="549"/>
                    </a:lnTo>
                    <a:lnTo>
                      <a:pt x="233" y="547"/>
                    </a:lnTo>
                    <a:lnTo>
                      <a:pt x="233" y="547"/>
                    </a:lnTo>
                    <a:lnTo>
                      <a:pt x="235" y="547"/>
                    </a:lnTo>
                    <a:lnTo>
                      <a:pt x="235" y="545"/>
                    </a:lnTo>
                    <a:lnTo>
                      <a:pt x="237" y="545"/>
                    </a:lnTo>
                    <a:lnTo>
                      <a:pt x="237" y="545"/>
                    </a:lnTo>
                    <a:lnTo>
                      <a:pt x="237" y="543"/>
                    </a:lnTo>
                    <a:lnTo>
                      <a:pt x="237" y="543"/>
                    </a:lnTo>
                    <a:lnTo>
                      <a:pt x="239" y="541"/>
                    </a:lnTo>
                    <a:lnTo>
                      <a:pt x="241" y="541"/>
                    </a:lnTo>
                    <a:lnTo>
                      <a:pt x="243" y="540"/>
                    </a:lnTo>
                    <a:lnTo>
                      <a:pt x="243" y="540"/>
                    </a:lnTo>
                    <a:lnTo>
                      <a:pt x="244" y="541"/>
                    </a:lnTo>
                    <a:lnTo>
                      <a:pt x="244" y="541"/>
                    </a:lnTo>
                    <a:lnTo>
                      <a:pt x="244" y="541"/>
                    </a:lnTo>
                    <a:lnTo>
                      <a:pt x="244" y="541"/>
                    </a:lnTo>
                    <a:lnTo>
                      <a:pt x="244" y="543"/>
                    </a:lnTo>
                    <a:lnTo>
                      <a:pt x="244" y="543"/>
                    </a:lnTo>
                    <a:lnTo>
                      <a:pt x="244" y="543"/>
                    </a:lnTo>
                    <a:lnTo>
                      <a:pt x="244" y="543"/>
                    </a:lnTo>
                    <a:lnTo>
                      <a:pt x="243" y="543"/>
                    </a:lnTo>
                    <a:lnTo>
                      <a:pt x="241" y="545"/>
                    </a:lnTo>
                    <a:lnTo>
                      <a:pt x="241" y="545"/>
                    </a:lnTo>
                    <a:lnTo>
                      <a:pt x="239" y="545"/>
                    </a:lnTo>
                    <a:lnTo>
                      <a:pt x="239" y="545"/>
                    </a:lnTo>
                    <a:lnTo>
                      <a:pt x="239" y="547"/>
                    </a:lnTo>
                    <a:lnTo>
                      <a:pt x="239" y="547"/>
                    </a:lnTo>
                    <a:lnTo>
                      <a:pt x="239" y="547"/>
                    </a:lnTo>
                    <a:lnTo>
                      <a:pt x="239" y="547"/>
                    </a:lnTo>
                    <a:lnTo>
                      <a:pt x="241" y="547"/>
                    </a:lnTo>
                    <a:lnTo>
                      <a:pt x="243" y="547"/>
                    </a:lnTo>
                    <a:lnTo>
                      <a:pt x="244" y="547"/>
                    </a:lnTo>
                    <a:lnTo>
                      <a:pt x="244" y="547"/>
                    </a:lnTo>
                    <a:lnTo>
                      <a:pt x="246" y="547"/>
                    </a:lnTo>
                    <a:lnTo>
                      <a:pt x="246" y="547"/>
                    </a:lnTo>
                    <a:lnTo>
                      <a:pt x="246" y="547"/>
                    </a:lnTo>
                    <a:lnTo>
                      <a:pt x="248" y="547"/>
                    </a:lnTo>
                    <a:lnTo>
                      <a:pt x="250" y="547"/>
                    </a:lnTo>
                    <a:lnTo>
                      <a:pt x="252" y="547"/>
                    </a:lnTo>
                    <a:lnTo>
                      <a:pt x="252" y="547"/>
                    </a:lnTo>
                    <a:lnTo>
                      <a:pt x="253" y="547"/>
                    </a:lnTo>
                    <a:lnTo>
                      <a:pt x="253" y="547"/>
                    </a:lnTo>
                    <a:lnTo>
                      <a:pt x="253" y="547"/>
                    </a:lnTo>
                    <a:lnTo>
                      <a:pt x="255" y="545"/>
                    </a:lnTo>
                    <a:lnTo>
                      <a:pt x="255" y="545"/>
                    </a:lnTo>
                    <a:lnTo>
                      <a:pt x="255" y="545"/>
                    </a:lnTo>
                    <a:lnTo>
                      <a:pt x="255" y="543"/>
                    </a:lnTo>
                    <a:lnTo>
                      <a:pt x="255" y="543"/>
                    </a:lnTo>
                    <a:lnTo>
                      <a:pt x="253" y="541"/>
                    </a:lnTo>
                    <a:lnTo>
                      <a:pt x="253" y="541"/>
                    </a:lnTo>
                    <a:lnTo>
                      <a:pt x="252" y="541"/>
                    </a:lnTo>
                    <a:lnTo>
                      <a:pt x="252" y="540"/>
                    </a:lnTo>
                    <a:lnTo>
                      <a:pt x="250" y="538"/>
                    </a:lnTo>
                    <a:lnTo>
                      <a:pt x="250" y="538"/>
                    </a:lnTo>
                    <a:lnTo>
                      <a:pt x="250" y="538"/>
                    </a:lnTo>
                    <a:lnTo>
                      <a:pt x="250" y="538"/>
                    </a:lnTo>
                    <a:lnTo>
                      <a:pt x="252" y="536"/>
                    </a:lnTo>
                    <a:lnTo>
                      <a:pt x="252" y="536"/>
                    </a:lnTo>
                    <a:lnTo>
                      <a:pt x="253" y="536"/>
                    </a:lnTo>
                    <a:lnTo>
                      <a:pt x="255" y="534"/>
                    </a:lnTo>
                    <a:lnTo>
                      <a:pt x="255" y="536"/>
                    </a:lnTo>
                    <a:lnTo>
                      <a:pt x="257" y="536"/>
                    </a:lnTo>
                    <a:lnTo>
                      <a:pt x="257" y="536"/>
                    </a:lnTo>
                    <a:lnTo>
                      <a:pt x="259" y="536"/>
                    </a:lnTo>
                    <a:lnTo>
                      <a:pt x="259" y="536"/>
                    </a:lnTo>
                    <a:lnTo>
                      <a:pt x="261" y="534"/>
                    </a:lnTo>
                    <a:lnTo>
                      <a:pt x="262" y="534"/>
                    </a:lnTo>
                    <a:lnTo>
                      <a:pt x="262" y="534"/>
                    </a:lnTo>
                    <a:lnTo>
                      <a:pt x="262" y="534"/>
                    </a:lnTo>
                    <a:lnTo>
                      <a:pt x="262" y="532"/>
                    </a:lnTo>
                    <a:lnTo>
                      <a:pt x="262" y="532"/>
                    </a:lnTo>
                    <a:lnTo>
                      <a:pt x="264" y="532"/>
                    </a:lnTo>
                    <a:lnTo>
                      <a:pt x="264" y="532"/>
                    </a:lnTo>
                    <a:lnTo>
                      <a:pt x="264" y="530"/>
                    </a:lnTo>
                    <a:lnTo>
                      <a:pt x="262" y="530"/>
                    </a:lnTo>
                    <a:lnTo>
                      <a:pt x="262" y="530"/>
                    </a:lnTo>
                    <a:lnTo>
                      <a:pt x="261" y="530"/>
                    </a:lnTo>
                    <a:lnTo>
                      <a:pt x="261" y="529"/>
                    </a:lnTo>
                    <a:lnTo>
                      <a:pt x="261" y="529"/>
                    </a:lnTo>
                    <a:lnTo>
                      <a:pt x="261" y="529"/>
                    </a:lnTo>
                    <a:lnTo>
                      <a:pt x="259" y="529"/>
                    </a:lnTo>
                    <a:lnTo>
                      <a:pt x="259" y="529"/>
                    </a:lnTo>
                    <a:lnTo>
                      <a:pt x="259" y="529"/>
                    </a:lnTo>
                    <a:lnTo>
                      <a:pt x="257" y="527"/>
                    </a:lnTo>
                    <a:lnTo>
                      <a:pt x="257" y="527"/>
                    </a:lnTo>
                    <a:lnTo>
                      <a:pt x="257" y="525"/>
                    </a:lnTo>
                    <a:lnTo>
                      <a:pt x="257" y="525"/>
                    </a:lnTo>
                    <a:lnTo>
                      <a:pt x="257" y="525"/>
                    </a:lnTo>
                    <a:lnTo>
                      <a:pt x="257" y="525"/>
                    </a:lnTo>
                    <a:lnTo>
                      <a:pt x="257" y="523"/>
                    </a:lnTo>
                    <a:lnTo>
                      <a:pt x="257" y="521"/>
                    </a:lnTo>
                    <a:lnTo>
                      <a:pt x="257" y="521"/>
                    </a:lnTo>
                    <a:lnTo>
                      <a:pt x="257" y="521"/>
                    </a:lnTo>
                    <a:lnTo>
                      <a:pt x="259" y="521"/>
                    </a:lnTo>
                    <a:lnTo>
                      <a:pt x="259" y="521"/>
                    </a:lnTo>
                    <a:lnTo>
                      <a:pt x="261" y="521"/>
                    </a:lnTo>
                    <a:lnTo>
                      <a:pt x="261" y="521"/>
                    </a:lnTo>
                    <a:lnTo>
                      <a:pt x="261" y="521"/>
                    </a:lnTo>
                    <a:lnTo>
                      <a:pt x="262" y="521"/>
                    </a:lnTo>
                    <a:lnTo>
                      <a:pt x="262" y="523"/>
                    </a:lnTo>
                    <a:lnTo>
                      <a:pt x="264" y="523"/>
                    </a:lnTo>
                    <a:lnTo>
                      <a:pt x="264" y="523"/>
                    </a:lnTo>
                    <a:lnTo>
                      <a:pt x="266" y="523"/>
                    </a:lnTo>
                    <a:lnTo>
                      <a:pt x="266" y="523"/>
                    </a:lnTo>
                    <a:lnTo>
                      <a:pt x="268" y="521"/>
                    </a:lnTo>
                    <a:lnTo>
                      <a:pt x="268" y="521"/>
                    </a:lnTo>
                    <a:lnTo>
                      <a:pt x="268" y="521"/>
                    </a:lnTo>
                    <a:lnTo>
                      <a:pt x="268" y="521"/>
                    </a:lnTo>
                    <a:lnTo>
                      <a:pt x="266" y="521"/>
                    </a:lnTo>
                    <a:lnTo>
                      <a:pt x="266" y="520"/>
                    </a:lnTo>
                    <a:lnTo>
                      <a:pt x="266" y="520"/>
                    </a:lnTo>
                    <a:lnTo>
                      <a:pt x="264" y="520"/>
                    </a:lnTo>
                    <a:lnTo>
                      <a:pt x="264" y="520"/>
                    </a:lnTo>
                    <a:lnTo>
                      <a:pt x="264" y="520"/>
                    </a:lnTo>
                    <a:lnTo>
                      <a:pt x="262" y="520"/>
                    </a:lnTo>
                    <a:lnTo>
                      <a:pt x="262" y="520"/>
                    </a:lnTo>
                    <a:lnTo>
                      <a:pt x="262" y="520"/>
                    </a:lnTo>
                    <a:lnTo>
                      <a:pt x="261" y="518"/>
                    </a:lnTo>
                    <a:lnTo>
                      <a:pt x="261" y="518"/>
                    </a:lnTo>
                    <a:lnTo>
                      <a:pt x="261" y="518"/>
                    </a:lnTo>
                    <a:lnTo>
                      <a:pt x="261" y="518"/>
                    </a:lnTo>
                    <a:lnTo>
                      <a:pt x="262" y="516"/>
                    </a:lnTo>
                    <a:lnTo>
                      <a:pt x="262" y="516"/>
                    </a:lnTo>
                    <a:lnTo>
                      <a:pt x="262" y="516"/>
                    </a:lnTo>
                    <a:lnTo>
                      <a:pt x="264" y="516"/>
                    </a:lnTo>
                    <a:lnTo>
                      <a:pt x="266" y="516"/>
                    </a:lnTo>
                    <a:lnTo>
                      <a:pt x="266" y="516"/>
                    </a:lnTo>
                    <a:lnTo>
                      <a:pt x="266" y="516"/>
                    </a:lnTo>
                    <a:lnTo>
                      <a:pt x="266" y="518"/>
                    </a:lnTo>
                    <a:lnTo>
                      <a:pt x="266" y="518"/>
                    </a:lnTo>
                    <a:lnTo>
                      <a:pt x="268" y="516"/>
                    </a:lnTo>
                    <a:lnTo>
                      <a:pt x="268" y="516"/>
                    </a:lnTo>
                    <a:lnTo>
                      <a:pt x="268" y="516"/>
                    </a:lnTo>
                    <a:lnTo>
                      <a:pt x="268" y="516"/>
                    </a:lnTo>
                    <a:lnTo>
                      <a:pt x="268" y="516"/>
                    </a:lnTo>
                    <a:lnTo>
                      <a:pt x="268" y="514"/>
                    </a:lnTo>
                    <a:lnTo>
                      <a:pt x="266" y="512"/>
                    </a:lnTo>
                    <a:lnTo>
                      <a:pt x="266" y="512"/>
                    </a:lnTo>
                    <a:lnTo>
                      <a:pt x="266" y="512"/>
                    </a:lnTo>
                    <a:lnTo>
                      <a:pt x="266" y="512"/>
                    </a:lnTo>
                    <a:lnTo>
                      <a:pt x="266" y="512"/>
                    </a:lnTo>
                    <a:lnTo>
                      <a:pt x="266" y="511"/>
                    </a:lnTo>
                    <a:lnTo>
                      <a:pt x="266" y="511"/>
                    </a:lnTo>
                    <a:lnTo>
                      <a:pt x="266" y="511"/>
                    </a:lnTo>
                    <a:lnTo>
                      <a:pt x="266" y="511"/>
                    </a:lnTo>
                    <a:lnTo>
                      <a:pt x="266" y="511"/>
                    </a:lnTo>
                    <a:lnTo>
                      <a:pt x="266" y="511"/>
                    </a:lnTo>
                    <a:lnTo>
                      <a:pt x="268" y="511"/>
                    </a:lnTo>
                    <a:lnTo>
                      <a:pt x="268" y="509"/>
                    </a:lnTo>
                    <a:lnTo>
                      <a:pt x="268" y="509"/>
                    </a:lnTo>
                    <a:lnTo>
                      <a:pt x="268" y="507"/>
                    </a:lnTo>
                    <a:lnTo>
                      <a:pt x="268" y="507"/>
                    </a:lnTo>
                    <a:lnTo>
                      <a:pt x="270" y="505"/>
                    </a:lnTo>
                    <a:lnTo>
                      <a:pt x="270" y="505"/>
                    </a:lnTo>
                    <a:lnTo>
                      <a:pt x="270" y="503"/>
                    </a:lnTo>
                    <a:lnTo>
                      <a:pt x="271" y="503"/>
                    </a:lnTo>
                    <a:lnTo>
                      <a:pt x="271" y="503"/>
                    </a:lnTo>
                    <a:lnTo>
                      <a:pt x="273" y="502"/>
                    </a:lnTo>
                    <a:lnTo>
                      <a:pt x="273" y="502"/>
                    </a:lnTo>
                    <a:lnTo>
                      <a:pt x="273" y="502"/>
                    </a:lnTo>
                    <a:lnTo>
                      <a:pt x="273" y="500"/>
                    </a:lnTo>
                    <a:lnTo>
                      <a:pt x="273" y="500"/>
                    </a:lnTo>
                    <a:lnTo>
                      <a:pt x="273" y="498"/>
                    </a:lnTo>
                    <a:lnTo>
                      <a:pt x="271" y="498"/>
                    </a:lnTo>
                    <a:lnTo>
                      <a:pt x="271" y="496"/>
                    </a:lnTo>
                    <a:lnTo>
                      <a:pt x="271" y="496"/>
                    </a:lnTo>
                    <a:lnTo>
                      <a:pt x="271" y="494"/>
                    </a:lnTo>
                    <a:lnTo>
                      <a:pt x="271" y="494"/>
                    </a:lnTo>
                    <a:lnTo>
                      <a:pt x="271" y="492"/>
                    </a:lnTo>
                    <a:lnTo>
                      <a:pt x="273" y="492"/>
                    </a:lnTo>
                    <a:lnTo>
                      <a:pt x="273" y="492"/>
                    </a:lnTo>
                    <a:lnTo>
                      <a:pt x="273" y="491"/>
                    </a:lnTo>
                    <a:lnTo>
                      <a:pt x="275" y="491"/>
                    </a:lnTo>
                    <a:lnTo>
                      <a:pt x="275" y="491"/>
                    </a:lnTo>
                    <a:lnTo>
                      <a:pt x="275" y="491"/>
                    </a:lnTo>
                    <a:lnTo>
                      <a:pt x="277" y="489"/>
                    </a:lnTo>
                    <a:lnTo>
                      <a:pt x="277" y="489"/>
                    </a:lnTo>
                    <a:lnTo>
                      <a:pt x="277" y="487"/>
                    </a:lnTo>
                    <a:lnTo>
                      <a:pt x="279" y="487"/>
                    </a:lnTo>
                    <a:lnTo>
                      <a:pt x="279" y="487"/>
                    </a:lnTo>
                    <a:lnTo>
                      <a:pt x="279" y="487"/>
                    </a:lnTo>
                    <a:lnTo>
                      <a:pt x="279" y="485"/>
                    </a:lnTo>
                    <a:lnTo>
                      <a:pt x="281" y="485"/>
                    </a:lnTo>
                    <a:lnTo>
                      <a:pt x="281" y="485"/>
                    </a:lnTo>
                    <a:lnTo>
                      <a:pt x="282" y="485"/>
                    </a:lnTo>
                    <a:lnTo>
                      <a:pt x="282" y="487"/>
                    </a:lnTo>
                    <a:lnTo>
                      <a:pt x="282" y="487"/>
                    </a:lnTo>
                    <a:lnTo>
                      <a:pt x="284" y="487"/>
                    </a:lnTo>
                    <a:lnTo>
                      <a:pt x="284" y="487"/>
                    </a:lnTo>
                    <a:lnTo>
                      <a:pt x="286" y="487"/>
                    </a:lnTo>
                    <a:lnTo>
                      <a:pt x="286" y="487"/>
                    </a:lnTo>
                    <a:lnTo>
                      <a:pt x="286" y="485"/>
                    </a:lnTo>
                    <a:lnTo>
                      <a:pt x="286" y="485"/>
                    </a:lnTo>
                    <a:lnTo>
                      <a:pt x="286" y="485"/>
                    </a:lnTo>
                    <a:lnTo>
                      <a:pt x="286" y="485"/>
                    </a:lnTo>
                    <a:lnTo>
                      <a:pt x="286" y="483"/>
                    </a:lnTo>
                    <a:lnTo>
                      <a:pt x="286" y="483"/>
                    </a:lnTo>
                    <a:lnTo>
                      <a:pt x="286" y="482"/>
                    </a:lnTo>
                    <a:lnTo>
                      <a:pt x="286" y="482"/>
                    </a:lnTo>
                    <a:lnTo>
                      <a:pt x="286" y="480"/>
                    </a:lnTo>
                    <a:lnTo>
                      <a:pt x="286" y="480"/>
                    </a:lnTo>
                    <a:lnTo>
                      <a:pt x="286" y="480"/>
                    </a:lnTo>
                    <a:lnTo>
                      <a:pt x="284" y="480"/>
                    </a:lnTo>
                    <a:lnTo>
                      <a:pt x="284" y="480"/>
                    </a:lnTo>
                    <a:lnTo>
                      <a:pt x="284" y="480"/>
                    </a:lnTo>
                    <a:lnTo>
                      <a:pt x="284" y="478"/>
                    </a:lnTo>
                    <a:lnTo>
                      <a:pt x="284" y="478"/>
                    </a:lnTo>
                    <a:lnTo>
                      <a:pt x="282" y="476"/>
                    </a:lnTo>
                    <a:lnTo>
                      <a:pt x="282" y="476"/>
                    </a:lnTo>
                    <a:lnTo>
                      <a:pt x="282" y="476"/>
                    </a:lnTo>
                    <a:lnTo>
                      <a:pt x="282" y="476"/>
                    </a:lnTo>
                    <a:lnTo>
                      <a:pt x="284" y="474"/>
                    </a:lnTo>
                    <a:lnTo>
                      <a:pt x="284" y="474"/>
                    </a:lnTo>
                    <a:lnTo>
                      <a:pt x="284" y="474"/>
                    </a:lnTo>
                    <a:lnTo>
                      <a:pt x="284" y="474"/>
                    </a:lnTo>
                    <a:lnTo>
                      <a:pt x="284" y="474"/>
                    </a:lnTo>
                    <a:lnTo>
                      <a:pt x="286" y="474"/>
                    </a:lnTo>
                    <a:lnTo>
                      <a:pt x="286" y="474"/>
                    </a:lnTo>
                    <a:lnTo>
                      <a:pt x="286" y="476"/>
                    </a:lnTo>
                    <a:lnTo>
                      <a:pt x="286" y="476"/>
                    </a:lnTo>
                    <a:lnTo>
                      <a:pt x="286" y="476"/>
                    </a:lnTo>
                    <a:lnTo>
                      <a:pt x="288" y="476"/>
                    </a:lnTo>
                    <a:lnTo>
                      <a:pt x="290" y="476"/>
                    </a:lnTo>
                    <a:lnTo>
                      <a:pt x="290" y="476"/>
                    </a:lnTo>
                    <a:lnTo>
                      <a:pt x="291" y="476"/>
                    </a:lnTo>
                    <a:lnTo>
                      <a:pt x="291" y="476"/>
                    </a:lnTo>
                    <a:lnTo>
                      <a:pt x="291" y="476"/>
                    </a:lnTo>
                    <a:lnTo>
                      <a:pt x="293" y="474"/>
                    </a:lnTo>
                    <a:lnTo>
                      <a:pt x="293" y="474"/>
                    </a:lnTo>
                    <a:lnTo>
                      <a:pt x="293" y="474"/>
                    </a:lnTo>
                    <a:lnTo>
                      <a:pt x="291" y="474"/>
                    </a:lnTo>
                    <a:lnTo>
                      <a:pt x="291" y="473"/>
                    </a:lnTo>
                    <a:lnTo>
                      <a:pt x="290" y="473"/>
                    </a:lnTo>
                    <a:lnTo>
                      <a:pt x="290" y="473"/>
                    </a:lnTo>
                    <a:lnTo>
                      <a:pt x="288" y="473"/>
                    </a:lnTo>
                    <a:lnTo>
                      <a:pt x="288" y="473"/>
                    </a:lnTo>
                    <a:lnTo>
                      <a:pt x="288" y="473"/>
                    </a:lnTo>
                    <a:lnTo>
                      <a:pt x="286" y="473"/>
                    </a:lnTo>
                    <a:lnTo>
                      <a:pt x="286" y="473"/>
                    </a:lnTo>
                    <a:lnTo>
                      <a:pt x="286" y="473"/>
                    </a:lnTo>
                    <a:lnTo>
                      <a:pt x="286" y="473"/>
                    </a:lnTo>
                    <a:lnTo>
                      <a:pt x="286" y="473"/>
                    </a:lnTo>
                    <a:lnTo>
                      <a:pt x="286" y="473"/>
                    </a:lnTo>
                    <a:lnTo>
                      <a:pt x="286" y="471"/>
                    </a:lnTo>
                    <a:lnTo>
                      <a:pt x="286" y="471"/>
                    </a:lnTo>
                    <a:lnTo>
                      <a:pt x="286" y="471"/>
                    </a:lnTo>
                    <a:lnTo>
                      <a:pt x="288" y="471"/>
                    </a:lnTo>
                    <a:lnTo>
                      <a:pt x="288" y="471"/>
                    </a:lnTo>
                    <a:lnTo>
                      <a:pt x="288" y="471"/>
                    </a:lnTo>
                    <a:lnTo>
                      <a:pt x="288" y="469"/>
                    </a:lnTo>
                    <a:lnTo>
                      <a:pt x="290" y="469"/>
                    </a:lnTo>
                    <a:lnTo>
                      <a:pt x="290" y="469"/>
                    </a:lnTo>
                    <a:lnTo>
                      <a:pt x="291" y="469"/>
                    </a:lnTo>
                    <a:lnTo>
                      <a:pt x="291" y="469"/>
                    </a:lnTo>
                    <a:lnTo>
                      <a:pt x="293" y="469"/>
                    </a:lnTo>
                    <a:lnTo>
                      <a:pt x="293" y="469"/>
                    </a:lnTo>
                    <a:lnTo>
                      <a:pt x="295" y="469"/>
                    </a:lnTo>
                    <a:lnTo>
                      <a:pt x="295" y="469"/>
                    </a:lnTo>
                    <a:lnTo>
                      <a:pt x="297" y="469"/>
                    </a:lnTo>
                    <a:lnTo>
                      <a:pt x="297" y="469"/>
                    </a:lnTo>
                    <a:lnTo>
                      <a:pt x="299" y="467"/>
                    </a:lnTo>
                    <a:lnTo>
                      <a:pt x="299" y="467"/>
                    </a:lnTo>
                    <a:lnTo>
                      <a:pt x="299" y="465"/>
                    </a:lnTo>
                    <a:lnTo>
                      <a:pt x="300" y="465"/>
                    </a:lnTo>
                    <a:lnTo>
                      <a:pt x="300" y="464"/>
                    </a:lnTo>
                    <a:lnTo>
                      <a:pt x="302" y="462"/>
                    </a:lnTo>
                    <a:lnTo>
                      <a:pt x="302" y="462"/>
                    </a:lnTo>
                    <a:lnTo>
                      <a:pt x="302" y="462"/>
                    </a:lnTo>
                    <a:lnTo>
                      <a:pt x="304" y="462"/>
                    </a:lnTo>
                    <a:lnTo>
                      <a:pt x="304" y="462"/>
                    </a:lnTo>
                    <a:lnTo>
                      <a:pt x="304" y="462"/>
                    </a:lnTo>
                    <a:lnTo>
                      <a:pt x="304" y="464"/>
                    </a:lnTo>
                    <a:lnTo>
                      <a:pt x="304" y="464"/>
                    </a:lnTo>
                    <a:lnTo>
                      <a:pt x="304" y="465"/>
                    </a:lnTo>
                    <a:lnTo>
                      <a:pt x="304" y="467"/>
                    </a:lnTo>
                    <a:lnTo>
                      <a:pt x="304" y="467"/>
                    </a:lnTo>
                    <a:lnTo>
                      <a:pt x="304" y="467"/>
                    </a:lnTo>
                    <a:lnTo>
                      <a:pt x="304" y="469"/>
                    </a:lnTo>
                    <a:lnTo>
                      <a:pt x="304" y="469"/>
                    </a:lnTo>
                    <a:lnTo>
                      <a:pt x="302" y="469"/>
                    </a:lnTo>
                    <a:lnTo>
                      <a:pt x="304" y="469"/>
                    </a:lnTo>
                    <a:lnTo>
                      <a:pt x="304" y="471"/>
                    </a:lnTo>
                    <a:lnTo>
                      <a:pt x="304" y="471"/>
                    </a:lnTo>
                    <a:lnTo>
                      <a:pt x="304" y="471"/>
                    </a:lnTo>
                    <a:lnTo>
                      <a:pt x="306" y="471"/>
                    </a:lnTo>
                    <a:lnTo>
                      <a:pt x="306" y="471"/>
                    </a:lnTo>
                    <a:lnTo>
                      <a:pt x="306" y="469"/>
                    </a:lnTo>
                    <a:lnTo>
                      <a:pt x="308" y="469"/>
                    </a:lnTo>
                    <a:lnTo>
                      <a:pt x="308" y="469"/>
                    </a:lnTo>
                    <a:lnTo>
                      <a:pt x="308" y="469"/>
                    </a:lnTo>
                    <a:lnTo>
                      <a:pt x="308" y="467"/>
                    </a:lnTo>
                    <a:lnTo>
                      <a:pt x="309" y="465"/>
                    </a:lnTo>
                    <a:lnTo>
                      <a:pt x="311" y="464"/>
                    </a:lnTo>
                    <a:lnTo>
                      <a:pt x="313" y="464"/>
                    </a:lnTo>
                    <a:lnTo>
                      <a:pt x="315" y="462"/>
                    </a:lnTo>
                    <a:lnTo>
                      <a:pt x="315" y="462"/>
                    </a:lnTo>
                    <a:lnTo>
                      <a:pt x="315" y="462"/>
                    </a:lnTo>
                    <a:lnTo>
                      <a:pt x="317" y="462"/>
                    </a:lnTo>
                    <a:lnTo>
                      <a:pt x="317" y="460"/>
                    </a:lnTo>
                    <a:lnTo>
                      <a:pt x="317" y="460"/>
                    </a:lnTo>
                    <a:lnTo>
                      <a:pt x="317" y="460"/>
                    </a:lnTo>
                    <a:lnTo>
                      <a:pt x="315" y="460"/>
                    </a:lnTo>
                    <a:lnTo>
                      <a:pt x="315" y="460"/>
                    </a:lnTo>
                    <a:lnTo>
                      <a:pt x="315" y="460"/>
                    </a:lnTo>
                    <a:lnTo>
                      <a:pt x="313" y="458"/>
                    </a:lnTo>
                    <a:lnTo>
                      <a:pt x="313" y="458"/>
                    </a:lnTo>
                    <a:lnTo>
                      <a:pt x="313" y="458"/>
                    </a:lnTo>
                    <a:lnTo>
                      <a:pt x="313" y="458"/>
                    </a:lnTo>
                    <a:lnTo>
                      <a:pt x="315" y="458"/>
                    </a:lnTo>
                    <a:lnTo>
                      <a:pt x="315" y="458"/>
                    </a:lnTo>
                    <a:lnTo>
                      <a:pt x="315" y="458"/>
                    </a:lnTo>
                    <a:lnTo>
                      <a:pt x="315" y="458"/>
                    </a:lnTo>
                    <a:lnTo>
                      <a:pt x="317" y="458"/>
                    </a:lnTo>
                    <a:lnTo>
                      <a:pt x="317" y="458"/>
                    </a:lnTo>
                    <a:lnTo>
                      <a:pt x="318" y="458"/>
                    </a:lnTo>
                    <a:lnTo>
                      <a:pt x="318" y="458"/>
                    </a:lnTo>
                    <a:lnTo>
                      <a:pt x="318" y="458"/>
                    </a:lnTo>
                    <a:lnTo>
                      <a:pt x="320" y="456"/>
                    </a:lnTo>
                    <a:lnTo>
                      <a:pt x="320" y="456"/>
                    </a:lnTo>
                    <a:lnTo>
                      <a:pt x="320" y="456"/>
                    </a:lnTo>
                    <a:lnTo>
                      <a:pt x="322" y="456"/>
                    </a:lnTo>
                    <a:lnTo>
                      <a:pt x="322" y="454"/>
                    </a:lnTo>
                    <a:lnTo>
                      <a:pt x="320" y="454"/>
                    </a:lnTo>
                    <a:lnTo>
                      <a:pt x="318" y="454"/>
                    </a:lnTo>
                    <a:lnTo>
                      <a:pt x="318" y="454"/>
                    </a:lnTo>
                    <a:lnTo>
                      <a:pt x="317" y="454"/>
                    </a:lnTo>
                    <a:lnTo>
                      <a:pt x="317" y="454"/>
                    </a:lnTo>
                    <a:lnTo>
                      <a:pt x="317" y="454"/>
                    </a:lnTo>
                    <a:lnTo>
                      <a:pt x="317" y="454"/>
                    </a:lnTo>
                    <a:lnTo>
                      <a:pt x="317" y="454"/>
                    </a:lnTo>
                    <a:lnTo>
                      <a:pt x="317" y="454"/>
                    </a:lnTo>
                    <a:lnTo>
                      <a:pt x="317" y="454"/>
                    </a:lnTo>
                    <a:lnTo>
                      <a:pt x="317" y="453"/>
                    </a:lnTo>
                    <a:lnTo>
                      <a:pt x="317" y="453"/>
                    </a:lnTo>
                    <a:lnTo>
                      <a:pt x="317" y="453"/>
                    </a:lnTo>
                    <a:lnTo>
                      <a:pt x="317" y="451"/>
                    </a:lnTo>
                    <a:lnTo>
                      <a:pt x="317" y="451"/>
                    </a:lnTo>
                    <a:lnTo>
                      <a:pt x="318" y="449"/>
                    </a:lnTo>
                    <a:lnTo>
                      <a:pt x="318" y="449"/>
                    </a:lnTo>
                    <a:lnTo>
                      <a:pt x="318" y="449"/>
                    </a:lnTo>
                    <a:lnTo>
                      <a:pt x="318" y="449"/>
                    </a:lnTo>
                    <a:lnTo>
                      <a:pt x="318" y="447"/>
                    </a:lnTo>
                    <a:lnTo>
                      <a:pt x="318" y="447"/>
                    </a:lnTo>
                    <a:lnTo>
                      <a:pt x="318" y="447"/>
                    </a:lnTo>
                    <a:lnTo>
                      <a:pt x="318" y="447"/>
                    </a:lnTo>
                    <a:lnTo>
                      <a:pt x="318" y="445"/>
                    </a:lnTo>
                    <a:lnTo>
                      <a:pt x="317" y="445"/>
                    </a:lnTo>
                    <a:lnTo>
                      <a:pt x="317" y="445"/>
                    </a:lnTo>
                    <a:lnTo>
                      <a:pt x="317" y="445"/>
                    </a:lnTo>
                    <a:lnTo>
                      <a:pt x="315" y="445"/>
                    </a:lnTo>
                    <a:lnTo>
                      <a:pt x="315" y="445"/>
                    </a:lnTo>
                    <a:lnTo>
                      <a:pt x="315" y="445"/>
                    </a:lnTo>
                    <a:lnTo>
                      <a:pt x="313" y="445"/>
                    </a:lnTo>
                    <a:lnTo>
                      <a:pt x="311" y="445"/>
                    </a:lnTo>
                    <a:lnTo>
                      <a:pt x="311" y="445"/>
                    </a:lnTo>
                    <a:lnTo>
                      <a:pt x="311" y="445"/>
                    </a:lnTo>
                    <a:lnTo>
                      <a:pt x="311" y="445"/>
                    </a:lnTo>
                    <a:lnTo>
                      <a:pt x="311" y="444"/>
                    </a:lnTo>
                    <a:lnTo>
                      <a:pt x="311" y="444"/>
                    </a:lnTo>
                    <a:lnTo>
                      <a:pt x="311" y="444"/>
                    </a:lnTo>
                    <a:lnTo>
                      <a:pt x="311" y="444"/>
                    </a:lnTo>
                    <a:lnTo>
                      <a:pt x="313" y="442"/>
                    </a:lnTo>
                    <a:lnTo>
                      <a:pt x="313" y="442"/>
                    </a:lnTo>
                    <a:lnTo>
                      <a:pt x="313" y="440"/>
                    </a:lnTo>
                    <a:lnTo>
                      <a:pt x="313" y="440"/>
                    </a:lnTo>
                    <a:lnTo>
                      <a:pt x="311" y="440"/>
                    </a:lnTo>
                    <a:lnTo>
                      <a:pt x="311" y="438"/>
                    </a:lnTo>
                    <a:lnTo>
                      <a:pt x="313" y="438"/>
                    </a:lnTo>
                    <a:lnTo>
                      <a:pt x="313" y="438"/>
                    </a:lnTo>
                    <a:lnTo>
                      <a:pt x="313" y="436"/>
                    </a:lnTo>
                    <a:lnTo>
                      <a:pt x="313" y="436"/>
                    </a:lnTo>
                    <a:lnTo>
                      <a:pt x="311" y="436"/>
                    </a:lnTo>
                    <a:lnTo>
                      <a:pt x="311" y="436"/>
                    </a:lnTo>
                    <a:lnTo>
                      <a:pt x="311" y="435"/>
                    </a:lnTo>
                    <a:lnTo>
                      <a:pt x="311" y="435"/>
                    </a:lnTo>
                    <a:lnTo>
                      <a:pt x="311" y="435"/>
                    </a:lnTo>
                    <a:lnTo>
                      <a:pt x="311" y="435"/>
                    </a:lnTo>
                    <a:lnTo>
                      <a:pt x="309" y="433"/>
                    </a:lnTo>
                    <a:lnTo>
                      <a:pt x="309" y="433"/>
                    </a:lnTo>
                    <a:lnTo>
                      <a:pt x="309" y="433"/>
                    </a:lnTo>
                    <a:lnTo>
                      <a:pt x="308" y="433"/>
                    </a:lnTo>
                    <a:lnTo>
                      <a:pt x="308" y="433"/>
                    </a:lnTo>
                    <a:lnTo>
                      <a:pt x="306" y="433"/>
                    </a:lnTo>
                    <a:lnTo>
                      <a:pt x="306" y="433"/>
                    </a:lnTo>
                    <a:lnTo>
                      <a:pt x="306" y="431"/>
                    </a:lnTo>
                    <a:lnTo>
                      <a:pt x="306" y="431"/>
                    </a:lnTo>
                    <a:lnTo>
                      <a:pt x="306" y="431"/>
                    </a:lnTo>
                    <a:lnTo>
                      <a:pt x="306" y="431"/>
                    </a:lnTo>
                    <a:lnTo>
                      <a:pt x="306" y="431"/>
                    </a:lnTo>
                    <a:lnTo>
                      <a:pt x="306" y="429"/>
                    </a:lnTo>
                    <a:lnTo>
                      <a:pt x="306" y="429"/>
                    </a:lnTo>
                    <a:lnTo>
                      <a:pt x="306" y="429"/>
                    </a:lnTo>
                    <a:lnTo>
                      <a:pt x="306" y="427"/>
                    </a:lnTo>
                    <a:lnTo>
                      <a:pt x="308" y="427"/>
                    </a:lnTo>
                    <a:lnTo>
                      <a:pt x="308" y="427"/>
                    </a:lnTo>
                    <a:lnTo>
                      <a:pt x="308" y="429"/>
                    </a:lnTo>
                    <a:lnTo>
                      <a:pt x="309" y="429"/>
                    </a:lnTo>
                    <a:lnTo>
                      <a:pt x="309" y="429"/>
                    </a:lnTo>
                    <a:lnTo>
                      <a:pt x="309" y="429"/>
                    </a:lnTo>
                    <a:lnTo>
                      <a:pt x="311" y="429"/>
                    </a:lnTo>
                    <a:lnTo>
                      <a:pt x="311" y="429"/>
                    </a:lnTo>
                    <a:lnTo>
                      <a:pt x="311" y="427"/>
                    </a:lnTo>
                    <a:lnTo>
                      <a:pt x="311" y="427"/>
                    </a:lnTo>
                    <a:lnTo>
                      <a:pt x="313" y="427"/>
                    </a:lnTo>
                    <a:lnTo>
                      <a:pt x="313" y="427"/>
                    </a:lnTo>
                    <a:lnTo>
                      <a:pt x="313" y="427"/>
                    </a:lnTo>
                    <a:lnTo>
                      <a:pt x="311" y="426"/>
                    </a:lnTo>
                    <a:lnTo>
                      <a:pt x="311" y="426"/>
                    </a:lnTo>
                    <a:lnTo>
                      <a:pt x="311" y="426"/>
                    </a:lnTo>
                    <a:lnTo>
                      <a:pt x="309" y="426"/>
                    </a:lnTo>
                    <a:lnTo>
                      <a:pt x="309" y="426"/>
                    </a:lnTo>
                    <a:lnTo>
                      <a:pt x="308" y="426"/>
                    </a:lnTo>
                    <a:lnTo>
                      <a:pt x="308" y="426"/>
                    </a:lnTo>
                    <a:lnTo>
                      <a:pt x="308" y="424"/>
                    </a:lnTo>
                    <a:lnTo>
                      <a:pt x="308" y="424"/>
                    </a:lnTo>
                    <a:lnTo>
                      <a:pt x="308" y="424"/>
                    </a:lnTo>
                    <a:lnTo>
                      <a:pt x="308" y="424"/>
                    </a:lnTo>
                    <a:lnTo>
                      <a:pt x="308" y="424"/>
                    </a:lnTo>
                    <a:lnTo>
                      <a:pt x="309" y="422"/>
                    </a:lnTo>
                    <a:lnTo>
                      <a:pt x="309" y="422"/>
                    </a:lnTo>
                    <a:lnTo>
                      <a:pt x="309" y="422"/>
                    </a:lnTo>
                    <a:lnTo>
                      <a:pt x="309" y="422"/>
                    </a:lnTo>
                    <a:lnTo>
                      <a:pt x="309" y="422"/>
                    </a:lnTo>
                    <a:lnTo>
                      <a:pt x="309" y="422"/>
                    </a:lnTo>
                    <a:lnTo>
                      <a:pt x="308" y="420"/>
                    </a:lnTo>
                    <a:lnTo>
                      <a:pt x="308" y="420"/>
                    </a:lnTo>
                    <a:lnTo>
                      <a:pt x="308" y="420"/>
                    </a:lnTo>
                    <a:lnTo>
                      <a:pt x="308" y="418"/>
                    </a:lnTo>
                    <a:lnTo>
                      <a:pt x="308" y="418"/>
                    </a:lnTo>
                    <a:lnTo>
                      <a:pt x="308" y="418"/>
                    </a:lnTo>
                    <a:lnTo>
                      <a:pt x="309" y="418"/>
                    </a:lnTo>
                    <a:lnTo>
                      <a:pt x="309" y="418"/>
                    </a:lnTo>
                    <a:lnTo>
                      <a:pt x="309" y="418"/>
                    </a:lnTo>
                    <a:lnTo>
                      <a:pt x="309" y="418"/>
                    </a:lnTo>
                    <a:lnTo>
                      <a:pt x="311" y="417"/>
                    </a:lnTo>
                    <a:lnTo>
                      <a:pt x="313" y="417"/>
                    </a:lnTo>
                    <a:lnTo>
                      <a:pt x="315" y="415"/>
                    </a:lnTo>
                    <a:lnTo>
                      <a:pt x="315" y="415"/>
                    </a:lnTo>
                    <a:lnTo>
                      <a:pt x="315" y="413"/>
                    </a:lnTo>
                    <a:lnTo>
                      <a:pt x="315" y="413"/>
                    </a:lnTo>
                    <a:lnTo>
                      <a:pt x="315" y="413"/>
                    </a:lnTo>
                    <a:lnTo>
                      <a:pt x="315" y="413"/>
                    </a:lnTo>
                    <a:lnTo>
                      <a:pt x="315" y="411"/>
                    </a:lnTo>
                    <a:lnTo>
                      <a:pt x="315" y="411"/>
                    </a:lnTo>
                    <a:lnTo>
                      <a:pt x="315" y="411"/>
                    </a:lnTo>
                    <a:lnTo>
                      <a:pt x="313" y="411"/>
                    </a:lnTo>
                    <a:lnTo>
                      <a:pt x="313" y="409"/>
                    </a:lnTo>
                    <a:lnTo>
                      <a:pt x="311" y="409"/>
                    </a:lnTo>
                    <a:lnTo>
                      <a:pt x="311" y="409"/>
                    </a:lnTo>
                    <a:lnTo>
                      <a:pt x="311" y="409"/>
                    </a:lnTo>
                    <a:lnTo>
                      <a:pt x="311" y="407"/>
                    </a:lnTo>
                    <a:lnTo>
                      <a:pt x="311" y="407"/>
                    </a:lnTo>
                    <a:lnTo>
                      <a:pt x="311" y="406"/>
                    </a:lnTo>
                    <a:lnTo>
                      <a:pt x="313" y="406"/>
                    </a:lnTo>
                    <a:lnTo>
                      <a:pt x="313" y="406"/>
                    </a:lnTo>
                    <a:lnTo>
                      <a:pt x="315" y="406"/>
                    </a:lnTo>
                    <a:lnTo>
                      <a:pt x="315" y="406"/>
                    </a:lnTo>
                    <a:lnTo>
                      <a:pt x="315" y="406"/>
                    </a:lnTo>
                    <a:lnTo>
                      <a:pt x="315" y="404"/>
                    </a:lnTo>
                    <a:lnTo>
                      <a:pt x="315" y="404"/>
                    </a:lnTo>
                    <a:lnTo>
                      <a:pt x="315" y="404"/>
                    </a:lnTo>
                    <a:lnTo>
                      <a:pt x="315" y="404"/>
                    </a:lnTo>
                    <a:lnTo>
                      <a:pt x="315" y="404"/>
                    </a:lnTo>
                    <a:lnTo>
                      <a:pt x="315" y="402"/>
                    </a:lnTo>
                    <a:lnTo>
                      <a:pt x="315" y="402"/>
                    </a:lnTo>
                    <a:lnTo>
                      <a:pt x="315" y="402"/>
                    </a:lnTo>
                    <a:lnTo>
                      <a:pt x="315" y="402"/>
                    </a:lnTo>
                    <a:lnTo>
                      <a:pt x="315" y="400"/>
                    </a:lnTo>
                    <a:lnTo>
                      <a:pt x="315" y="400"/>
                    </a:lnTo>
                    <a:lnTo>
                      <a:pt x="315" y="400"/>
                    </a:lnTo>
                    <a:lnTo>
                      <a:pt x="315" y="400"/>
                    </a:lnTo>
                    <a:lnTo>
                      <a:pt x="313" y="398"/>
                    </a:lnTo>
                    <a:lnTo>
                      <a:pt x="313" y="398"/>
                    </a:lnTo>
                    <a:lnTo>
                      <a:pt x="313" y="398"/>
                    </a:lnTo>
                    <a:lnTo>
                      <a:pt x="313" y="398"/>
                    </a:lnTo>
                    <a:lnTo>
                      <a:pt x="311" y="398"/>
                    </a:lnTo>
                    <a:lnTo>
                      <a:pt x="311" y="398"/>
                    </a:lnTo>
                    <a:lnTo>
                      <a:pt x="311" y="398"/>
                    </a:lnTo>
                    <a:lnTo>
                      <a:pt x="311" y="398"/>
                    </a:lnTo>
                    <a:lnTo>
                      <a:pt x="309" y="398"/>
                    </a:lnTo>
                    <a:lnTo>
                      <a:pt x="309" y="398"/>
                    </a:lnTo>
                    <a:lnTo>
                      <a:pt x="309" y="398"/>
                    </a:lnTo>
                    <a:lnTo>
                      <a:pt x="308" y="397"/>
                    </a:lnTo>
                    <a:lnTo>
                      <a:pt x="308" y="397"/>
                    </a:lnTo>
                    <a:lnTo>
                      <a:pt x="306" y="397"/>
                    </a:lnTo>
                    <a:lnTo>
                      <a:pt x="306" y="397"/>
                    </a:lnTo>
                    <a:lnTo>
                      <a:pt x="306" y="397"/>
                    </a:lnTo>
                    <a:lnTo>
                      <a:pt x="306" y="397"/>
                    </a:lnTo>
                    <a:lnTo>
                      <a:pt x="306" y="395"/>
                    </a:lnTo>
                    <a:lnTo>
                      <a:pt x="306" y="395"/>
                    </a:lnTo>
                    <a:lnTo>
                      <a:pt x="308" y="395"/>
                    </a:lnTo>
                    <a:lnTo>
                      <a:pt x="308" y="395"/>
                    </a:lnTo>
                    <a:lnTo>
                      <a:pt x="308" y="395"/>
                    </a:lnTo>
                    <a:lnTo>
                      <a:pt x="309" y="397"/>
                    </a:lnTo>
                    <a:lnTo>
                      <a:pt x="309" y="397"/>
                    </a:lnTo>
                    <a:lnTo>
                      <a:pt x="309" y="397"/>
                    </a:lnTo>
                    <a:lnTo>
                      <a:pt x="309" y="395"/>
                    </a:lnTo>
                    <a:lnTo>
                      <a:pt x="311" y="395"/>
                    </a:lnTo>
                    <a:lnTo>
                      <a:pt x="311" y="395"/>
                    </a:lnTo>
                    <a:lnTo>
                      <a:pt x="311" y="395"/>
                    </a:lnTo>
                    <a:lnTo>
                      <a:pt x="311" y="395"/>
                    </a:lnTo>
                    <a:lnTo>
                      <a:pt x="311" y="395"/>
                    </a:lnTo>
                    <a:lnTo>
                      <a:pt x="311" y="395"/>
                    </a:lnTo>
                    <a:lnTo>
                      <a:pt x="313" y="393"/>
                    </a:lnTo>
                    <a:lnTo>
                      <a:pt x="313" y="393"/>
                    </a:lnTo>
                    <a:lnTo>
                      <a:pt x="313" y="393"/>
                    </a:lnTo>
                    <a:lnTo>
                      <a:pt x="313" y="391"/>
                    </a:lnTo>
                    <a:lnTo>
                      <a:pt x="313" y="391"/>
                    </a:lnTo>
                    <a:lnTo>
                      <a:pt x="313" y="389"/>
                    </a:lnTo>
                    <a:lnTo>
                      <a:pt x="313" y="388"/>
                    </a:lnTo>
                    <a:lnTo>
                      <a:pt x="313" y="388"/>
                    </a:lnTo>
                    <a:lnTo>
                      <a:pt x="313" y="388"/>
                    </a:lnTo>
                    <a:lnTo>
                      <a:pt x="313" y="386"/>
                    </a:lnTo>
                    <a:lnTo>
                      <a:pt x="313" y="386"/>
                    </a:lnTo>
                    <a:lnTo>
                      <a:pt x="313" y="384"/>
                    </a:lnTo>
                    <a:lnTo>
                      <a:pt x="313" y="384"/>
                    </a:lnTo>
                    <a:lnTo>
                      <a:pt x="313" y="384"/>
                    </a:lnTo>
                    <a:lnTo>
                      <a:pt x="313" y="384"/>
                    </a:lnTo>
                    <a:lnTo>
                      <a:pt x="313" y="382"/>
                    </a:lnTo>
                    <a:lnTo>
                      <a:pt x="313" y="382"/>
                    </a:lnTo>
                    <a:lnTo>
                      <a:pt x="313" y="382"/>
                    </a:lnTo>
                    <a:lnTo>
                      <a:pt x="311" y="382"/>
                    </a:lnTo>
                    <a:lnTo>
                      <a:pt x="311" y="382"/>
                    </a:lnTo>
                    <a:lnTo>
                      <a:pt x="311" y="382"/>
                    </a:lnTo>
                    <a:lnTo>
                      <a:pt x="309" y="382"/>
                    </a:lnTo>
                    <a:lnTo>
                      <a:pt x="309" y="382"/>
                    </a:lnTo>
                    <a:lnTo>
                      <a:pt x="309" y="382"/>
                    </a:lnTo>
                    <a:lnTo>
                      <a:pt x="308" y="382"/>
                    </a:lnTo>
                    <a:lnTo>
                      <a:pt x="308" y="382"/>
                    </a:lnTo>
                    <a:lnTo>
                      <a:pt x="308" y="382"/>
                    </a:lnTo>
                    <a:lnTo>
                      <a:pt x="308" y="382"/>
                    </a:lnTo>
                    <a:lnTo>
                      <a:pt x="306" y="382"/>
                    </a:lnTo>
                    <a:lnTo>
                      <a:pt x="306" y="382"/>
                    </a:lnTo>
                    <a:lnTo>
                      <a:pt x="304" y="382"/>
                    </a:lnTo>
                    <a:lnTo>
                      <a:pt x="304" y="382"/>
                    </a:lnTo>
                    <a:lnTo>
                      <a:pt x="304" y="380"/>
                    </a:lnTo>
                    <a:lnTo>
                      <a:pt x="304" y="380"/>
                    </a:lnTo>
                    <a:lnTo>
                      <a:pt x="304" y="380"/>
                    </a:lnTo>
                    <a:lnTo>
                      <a:pt x="304" y="380"/>
                    </a:lnTo>
                    <a:lnTo>
                      <a:pt x="304" y="380"/>
                    </a:lnTo>
                    <a:lnTo>
                      <a:pt x="304" y="380"/>
                    </a:lnTo>
                    <a:lnTo>
                      <a:pt x="306" y="380"/>
                    </a:lnTo>
                    <a:lnTo>
                      <a:pt x="306" y="380"/>
                    </a:lnTo>
                    <a:lnTo>
                      <a:pt x="306" y="379"/>
                    </a:lnTo>
                    <a:lnTo>
                      <a:pt x="306" y="379"/>
                    </a:lnTo>
                    <a:lnTo>
                      <a:pt x="306" y="379"/>
                    </a:lnTo>
                    <a:lnTo>
                      <a:pt x="308" y="377"/>
                    </a:lnTo>
                    <a:lnTo>
                      <a:pt x="308" y="377"/>
                    </a:lnTo>
                    <a:lnTo>
                      <a:pt x="306" y="377"/>
                    </a:lnTo>
                    <a:lnTo>
                      <a:pt x="306" y="377"/>
                    </a:lnTo>
                    <a:lnTo>
                      <a:pt x="306" y="377"/>
                    </a:lnTo>
                    <a:lnTo>
                      <a:pt x="306" y="377"/>
                    </a:lnTo>
                    <a:lnTo>
                      <a:pt x="304" y="375"/>
                    </a:lnTo>
                    <a:lnTo>
                      <a:pt x="304" y="375"/>
                    </a:lnTo>
                    <a:lnTo>
                      <a:pt x="304" y="375"/>
                    </a:lnTo>
                    <a:lnTo>
                      <a:pt x="302" y="375"/>
                    </a:lnTo>
                    <a:lnTo>
                      <a:pt x="302" y="373"/>
                    </a:lnTo>
                    <a:lnTo>
                      <a:pt x="302" y="373"/>
                    </a:lnTo>
                    <a:lnTo>
                      <a:pt x="302" y="373"/>
                    </a:lnTo>
                    <a:lnTo>
                      <a:pt x="302" y="371"/>
                    </a:lnTo>
                    <a:lnTo>
                      <a:pt x="302" y="369"/>
                    </a:lnTo>
                    <a:lnTo>
                      <a:pt x="302" y="369"/>
                    </a:lnTo>
                    <a:lnTo>
                      <a:pt x="304" y="369"/>
                    </a:lnTo>
                    <a:lnTo>
                      <a:pt x="304" y="369"/>
                    </a:lnTo>
                    <a:lnTo>
                      <a:pt x="306" y="369"/>
                    </a:lnTo>
                    <a:lnTo>
                      <a:pt x="306" y="369"/>
                    </a:lnTo>
                    <a:lnTo>
                      <a:pt x="306" y="369"/>
                    </a:lnTo>
                    <a:lnTo>
                      <a:pt x="306" y="369"/>
                    </a:lnTo>
                    <a:lnTo>
                      <a:pt x="306" y="369"/>
                    </a:lnTo>
                    <a:lnTo>
                      <a:pt x="306" y="369"/>
                    </a:lnTo>
                    <a:lnTo>
                      <a:pt x="308" y="369"/>
                    </a:lnTo>
                    <a:lnTo>
                      <a:pt x="308" y="369"/>
                    </a:lnTo>
                    <a:lnTo>
                      <a:pt x="308" y="369"/>
                    </a:lnTo>
                    <a:lnTo>
                      <a:pt x="308" y="371"/>
                    </a:lnTo>
                    <a:lnTo>
                      <a:pt x="308" y="371"/>
                    </a:lnTo>
                    <a:lnTo>
                      <a:pt x="309" y="371"/>
                    </a:lnTo>
                    <a:lnTo>
                      <a:pt x="309" y="371"/>
                    </a:lnTo>
                    <a:lnTo>
                      <a:pt x="309" y="371"/>
                    </a:lnTo>
                    <a:lnTo>
                      <a:pt x="311" y="369"/>
                    </a:lnTo>
                    <a:lnTo>
                      <a:pt x="311" y="369"/>
                    </a:lnTo>
                    <a:lnTo>
                      <a:pt x="311" y="369"/>
                    </a:lnTo>
                    <a:lnTo>
                      <a:pt x="313" y="369"/>
                    </a:lnTo>
                    <a:lnTo>
                      <a:pt x="313" y="368"/>
                    </a:lnTo>
                    <a:lnTo>
                      <a:pt x="313" y="368"/>
                    </a:lnTo>
                    <a:lnTo>
                      <a:pt x="313" y="366"/>
                    </a:lnTo>
                    <a:lnTo>
                      <a:pt x="313" y="366"/>
                    </a:lnTo>
                    <a:lnTo>
                      <a:pt x="313" y="366"/>
                    </a:lnTo>
                    <a:lnTo>
                      <a:pt x="311" y="366"/>
                    </a:lnTo>
                    <a:lnTo>
                      <a:pt x="311" y="366"/>
                    </a:lnTo>
                    <a:lnTo>
                      <a:pt x="311" y="364"/>
                    </a:lnTo>
                    <a:lnTo>
                      <a:pt x="309" y="364"/>
                    </a:lnTo>
                    <a:lnTo>
                      <a:pt x="309" y="364"/>
                    </a:lnTo>
                    <a:lnTo>
                      <a:pt x="309" y="364"/>
                    </a:lnTo>
                    <a:lnTo>
                      <a:pt x="308" y="362"/>
                    </a:lnTo>
                    <a:lnTo>
                      <a:pt x="308" y="362"/>
                    </a:lnTo>
                    <a:lnTo>
                      <a:pt x="308" y="362"/>
                    </a:lnTo>
                    <a:lnTo>
                      <a:pt x="306" y="362"/>
                    </a:lnTo>
                    <a:lnTo>
                      <a:pt x="306" y="360"/>
                    </a:lnTo>
                    <a:lnTo>
                      <a:pt x="306" y="360"/>
                    </a:lnTo>
                    <a:lnTo>
                      <a:pt x="308" y="360"/>
                    </a:lnTo>
                    <a:lnTo>
                      <a:pt x="308" y="359"/>
                    </a:lnTo>
                    <a:lnTo>
                      <a:pt x="308" y="359"/>
                    </a:lnTo>
                    <a:lnTo>
                      <a:pt x="308" y="359"/>
                    </a:lnTo>
                    <a:lnTo>
                      <a:pt x="306" y="359"/>
                    </a:lnTo>
                    <a:lnTo>
                      <a:pt x="306" y="359"/>
                    </a:lnTo>
                    <a:lnTo>
                      <a:pt x="306" y="357"/>
                    </a:lnTo>
                    <a:lnTo>
                      <a:pt x="308" y="357"/>
                    </a:lnTo>
                    <a:lnTo>
                      <a:pt x="308" y="357"/>
                    </a:lnTo>
                    <a:lnTo>
                      <a:pt x="308" y="355"/>
                    </a:lnTo>
                    <a:lnTo>
                      <a:pt x="308" y="355"/>
                    </a:lnTo>
                    <a:lnTo>
                      <a:pt x="308" y="353"/>
                    </a:lnTo>
                    <a:lnTo>
                      <a:pt x="308" y="353"/>
                    </a:lnTo>
                    <a:lnTo>
                      <a:pt x="308" y="351"/>
                    </a:lnTo>
                    <a:lnTo>
                      <a:pt x="308" y="351"/>
                    </a:lnTo>
                    <a:lnTo>
                      <a:pt x="308" y="350"/>
                    </a:lnTo>
                    <a:lnTo>
                      <a:pt x="308" y="350"/>
                    </a:lnTo>
                    <a:lnTo>
                      <a:pt x="308" y="350"/>
                    </a:lnTo>
                    <a:lnTo>
                      <a:pt x="308" y="348"/>
                    </a:lnTo>
                    <a:lnTo>
                      <a:pt x="308" y="348"/>
                    </a:lnTo>
                    <a:lnTo>
                      <a:pt x="308" y="348"/>
                    </a:lnTo>
                    <a:lnTo>
                      <a:pt x="306" y="346"/>
                    </a:lnTo>
                    <a:lnTo>
                      <a:pt x="306" y="346"/>
                    </a:lnTo>
                    <a:lnTo>
                      <a:pt x="306" y="346"/>
                    </a:lnTo>
                    <a:lnTo>
                      <a:pt x="304" y="344"/>
                    </a:lnTo>
                    <a:lnTo>
                      <a:pt x="304" y="344"/>
                    </a:lnTo>
                    <a:lnTo>
                      <a:pt x="304" y="344"/>
                    </a:lnTo>
                    <a:lnTo>
                      <a:pt x="304" y="342"/>
                    </a:lnTo>
                    <a:lnTo>
                      <a:pt x="304" y="341"/>
                    </a:lnTo>
                    <a:lnTo>
                      <a:pt x="304" y="341"/>
                    </a:lnTo>
                    <a:lnTo>
                      <a:pt x="306" y="341"/>
                    </a:lnTo>
                    <a:lnTo>
                      <a:pt x="306" y="339"/>
                    </a:lnTo>
                    <a:lnTo>
                      <a:pt x="306" y="339"/>
                    </a:lnTo>
                    <a:lnTo>
                      <a:pt x="306" y="339"/>
                    </a:lnTo>
                    <a:lnTo>
                      <a:pt x="306" y="339"/>
                    </a:lnTo>
                    <a:lnTo>
                      <a:pt x="306" y="339"/>
                    </a:lnTo>
                    <a:lnTo>
                      <a:pt x="306" y="337"/>
                    </a:lnTo>
                    <a:lnTo>
                      <a:pt x="306" y="337"/>
                    </a:lnTo>
                    <a:lnTo>
                      <a:pt x="306" y="337"/>
                    </a:lnTo>
                    <a:lnTo>
                      <a:pt x="306" y="337"/>
                    </a:lnTo>
                    <a:lnTo>
                      <a:pt x="308" y="337"/>
                    </a:lnTo>
                    <a:lnTo>
                      <a:pt x="308" y="337"/>
                    </a:lnTo>
                    <a:lnTo>
                      <a:pt x="308" y="335"/>
                    </a:lnTo>
                    <a:lnTo>
                      <a:pt x="308" y="335"/>
                    </a:lnTo>
                    <a:lnTo>
                      <a:pt x="308" y="335"/>
                    </a:lnTo>
                    <a:lnTo>
                      <a:pt x="306" y="333"/>
                    </a:lnTo>
                    <a:lnTo>
                      <a:pt x="306" y="333"/>
                    </a:lnTo>
                    <a:lnTo>
                      <a:pt x="306" y="333"/>
                    </a:lnTo>
                    <a:lnTo>
                      <a:pt x="306" y="333"/>
                    </a:lnTo>
                    <a:lnTo>
                      <a:pt x="304" y="333"/>
                    </a:lnTo>
                    <a:lnTo>
                      <a:pt x="304" y="333"/>
                    </a:lnTo>
                    <a:lnTo>
                      <a:pt x="304" y="331"/>
                    </a:lnTo>
                    <a:lnTo>
                      <a:pt x="304" y="331"/>
                    </a:lnTo>
                    <a:lnTo>
                      <a:pt x="304" y="331"/>
                    </a:lnTo>
                    <a:lnTo>
                      <a:pt x="302" y="331"/>
                    </a:lnTo>
                    <a:lnTo>
                      <a:pt x="302" y="331"/>
                    </a:lnTo>
                    <a:lnTo>
                      <a:pt x="302" y="331"/>
                    </a:lnTo>
                    <a:lnTo>
                      <a:pt x="302" y="330"/>
                    </a:lnTo>
                    <a:lnTo>
                      <a:pt x="300" y="330"/>
                    </a:lnTo>
                    <a:lnTo>
                      <a:pt x="300" y="330"/>
                    </a:lnTo>
                    <a:lnTo>
                      <a:pt x="300" y="330"/>
                    </a:lnTo>
                    <a:lnTo>
                      <a:pt x="300" y="328"/>
                    </a:lnTo>
                    <a:lnTo>
                      <a:pt x="300" y="328"/>
                    </a:lnTo>
                    <a:lnTo>
                      <a:pt x="300" y="328"/>
                    </a:lnTo>
                    <a:lnTo>
                      <a:pt x="299" y="328"/>
                    </a:lnTo>
                    <a:lnTo>
                      <a:pt x="299" y="328"/>
                    </a:lnTo>
                    <a:lnTo>
                      <a:pt x="299" y="326"/>
                    </a:lnTo>
                    <a:lnTo>
                      <a:pt x="299" y="326"/>
                    </a:lnTo>
                    <a:lnTo>
                      <a:pt x="299" y="326"/>
                    </a:lnTo>
                    <a:lnTo>
                      <a:pt x="299" y="326"/>
                    </a:lnTo>
                    <a:lnTo>
                      <a:pt x="299" y="326"/>
                    </a:lnTo>
                    <a:lnTo>
                      <a:pt x="299" y="324"/>
                    </a:lnTo>
                    <a:lnTo>
                      <a:pt x="299" y="324"/>
                    </a:lnTo>
                    <a:lnTo>
                      <a:pt x="299" y="324"/>
                    </a:lnTo>
                    <a:lnTo>
                      <a:pt x="300" y="322"/>
                    </a:lnTo>
                    <a:lnTo>
                      <a:pt x="300" y="322"/>
                    </a:lnTo>
                    <a:lnTo>
                      <a:pt x="300" y="322"/>
                    </a:lnTo>
                    <a:lnTo>
                      <a:pt x="300" y="322"/>
                    </a:lnTo>
                    <a:lnTo>
                      <a:pt x="300" y="322"/>
                    </a:lnTo>
                    <a:lnTo>
                      <a:pt x="300" y="322"/>
                    </a:lnTo>
                    <a:lnTo>
                      <a:pt x="300" y="322"/>
                    </a:lnTo>
                    <a:lnTo>
                      <a:pt x="300" y="322"/>
                    </a:lnTo>
                    <a:lnTo>
                      <a:pt x="300" y="321"/>
                    </a:lnTo>
                    <a:lnTo>
                      <a:pt x="302" y="321"/>
                    </a:lnTo>
                    <a:lnTo>
                      <a:pt x="302" y="321"/>
                    </a:lnTo>
                    <a:lnTo>
                      <a:pt x="302" y="321"/>
                    </a:lnTo>
                    <a:lnTo>
                      <a:pt x="302" y="321"/>
                    </a:lnTo>
                    <a:lnTo>
                      <a:pt x="302" y="321"/>
                    </a:lnTo>
                    <a:lnTo>
                      <a:pt x="302" y="319"/>
                    </a:lnTo>
                    <a:lnTo>
                      <a:pt x="302" y="319"/>
                    </a:lnTo>
                    <a:lnTo>
                      <a:pt x="302" y="319"/>
                    </a:lnTo>
                    <a:lnTo>
                      <a:pt x="302" y="317"/>
                    </a:lnTo>
                    <a:lnTo>
                      <a:pt x="302" y="317"/>
                    </a:lnTo>
                    <a:lnTo>
                      <a:pt x="302" y="317"/>
                    </a:lnTo>
                    <a:lnTo>
                      <a:pt x="304" y="317"/>
                    </a:lnTo>
                    <a:lnTo>
                      <a:pt x="302" y="315"/>
                    </a:lnTo>
                    <a:lnTo>
                      <a:pt x="302" y="313"/>
                    </a:lnTo>
                    <a:lnTo>
                      <a:pt x="302" y="313"/>
                    </a:lnTo>
                    <a:lnTo>
                      <a:pt x="302" y="313"/>
                    </a:lnTo>
                    <a:lnTo>
                      <a:pt x="302" y="312"/>
                    </a:lnTo>
                    <a:lnTo>
                      <a:pt x="302" y="312"/>
                    </a:lnTo>
                    <a:lnTo>
                      <a:pt x="302" y="312"/>
                    </a:lnTo>
                    <a:lnTo>
                      <a:pt x="302" y="312"/>
                    </a:lnTo>
                    <a:lnTo>
                      <a:pt x="300" y="312"/>
                    </a:lnTo>
                    <a:lnTo>
                      <a:pt x="300" y="312"/>
                    </a:lnTo>
                    <a:lnTo>
                      <a:pt x="300" y="312"/>
                    </a:lnTo>
                    <a:lnTo>
                      <a:pt x="300" y="312"/>
                    </a:lnTo>
                    <a:lnTo>
                      <a:pt x="300" y="312"/>
                    </a:lnTo>
                    <a:lnTo>
                      <a:pt x="300" y="310"/>
                    </a:lnTo>
                    <a:lnTo>
                      <a:pt x="300" y="310"/>
                    </a:lnTo>
                    <a:lnTo>
                      <a:pt x="300" y="310"/>
                    </a:lnTo>
                    <a:lnTo>
                      <a:pt x="300" y="310"/>
                    </a:lnTo>
                    <a:lnTo>
                      <a:pt x="300" y="308"/>
                    </a:lnTo>
                    <a:lnTo>
                      <a:pt x="302" y="308"/>
                    </a:lnTo>
                    <a:lnTo>
                      <a:pt x="302" y="308"/>
                    </a:lnTo>
                    <a:lnTo>
                      <a:pt x="302" y="306"/>
                    </a:lnTo>
                    <a:lnTo>
                      <a:pt x="302" y="306"/>
                    </a:lnTo>
                    <a:lnTo>
                      <a:pt x="304" y="306"/>
                    </a:lnTo>
                    <a:lnTo>
                      <a:pt x="304" y="306"/>
                    </a:lnTo>
                    <a:lnTo>
                      <a:pt x="304" y="306"/>
                    </a:lnTo>
                    <a:lnTo>
                      <a:pt x="304" y="304"/>
                    </a:lnTo>
                    <a:lnTo>
                      <a:pt x="304" y="304"/>
                    </a:lnTo>
                    <a:lnTo>
                      <a:pt x="304" y="304"/>
                    </a:lnTo>
                    <a:lnTo>
                      <a:pt x="304" y="304"/>
                    </a:lnTo>
                    <a:lnTo>
                      <a:pt x="304" y="304"/>
                    </a:lnTo>
                    <a:lnTo>
                      <a:pt x="304" y="304"/>
                    </a:lnTo>
                    <a:lnTo>
                      <a:pt x="304" y="304"/>
                    </a:lnTo>
                    <a:lnTo>
                      <a:pt x="302" y="304"/>
                    </a:lnTo>
                    <a:lnTo>
                      <a:pt x="302" y="304"/>
                    </a:lnTo>
                    <a:lnTo>
                      <a:pt x="300" y="304"/>
                    </a:lnTo>
                    <a:lnTo>
                      <a:pt x="300" y="303"/>
                    </a:lnTo>
                    <a:lnTo>
                      <a:pt x="300" y="303"/>
                    </a:lnTo>
                    <a:lnTo>
                      <a:pt x="300" y="303"/>
                    </a:lnTo>
                    <a:lnTo>
                      <a:pt x="300" y="301"/>
                    </a:lnTo>
                    <a:lnTo>
                      <a:pt x="302" y="301"/>
                    </a:lnTo>
                    <a:lnTo>
                      <a:pt x="302" y="299"/>
                    </a:lnTo>
                    <a:lnTo>
                      <a:pt x="302" y="299"/>
                    </a:lnTo>
                    <a:lnTo>
                      <a:pt x="302" y="299"/>
                    </a:lnTo>
                    <a:lnTo>
                      <a:pt x="302" y="297"/>
                    </a:lnTo>
                    <a:lnTo>
                      <a:pt x="302" y="297"/>
                    </a:lnTo>
                    <a:lnTo>
                      <a:pt x="302" y="297"/>
                    </a:lnTo>
                    <a:lnTo>
                      <a:pt x="302" y="295"/>
                    </a:lnTo>
                    <a:lnTo>
                      <a:pt x="302" y="295"/>
                    </a:lnTo>
                    <a:lnTo>
                      <a:pt x="302" y="295"/>
                    </a:lnTo>
                    <a:lnTo>
                      <a:pt x="302" y="295"/>
                    </a:lnTo>
                    <a:lnTo>
                      <a:pt x="302" y="295"/>
                    </a:lnTo>
                    <a:lnTo>
                      <a:pt x="302" y="293"/>
                    </a:lnTo>
                    <a:lnTo>
                      <a:pt x="302" y="293"/>
                    </a:lnTo>
                    <a:lnTo>
                      <a:pt x="300" y="293"/>
                    </a:lnTo>
                    <a:lnTo>
                      <a:pt x="300" y="292"/>
                    </a:lnTo>
                    <a:lnTo>
                      <a:pt x="300" y="292"/>
                    </a:lnTo>
                    <a:lnTo>
                      <a:pt x="300" y="292"/>
                    </a:lnTo>
                    <a:lnTo>
                      <a:pt x="300" y="290"/>
                    </a:lnTo>
                    <a:lnTo>
                      <a:pt x="300" y="290"/>
                    </a:lnTo>
                    <a:lnTo>
                      <a:pt x="300" y="290"/>
                    </a:lnTo>
                    <a:lnTo>
                      <a:pt x="302" y="290"/>
                    </a:lnTo>
                    <a:lnTo>
                      <a:pt x="302" y="290"/>
                    </a:lnTo>
                    <a:lnTo>
                      <a:pt x="302" y="290"/>
                    </a:lnTo>
                    <a:lnTo>
                      <a:pt x="302" y="290"/>
                    </a:lnTo>
                    <a:lnTo>
                      <a:pt x="302" y="288"/>
                    </a:lnTo>
                    <a:lnTo>
                      <a:pt x="304" y="288"/>
                    </a:lnTo>
                    <a:lnTo>
                      <a:pt x="302" y="288"/>
                    </a:lnTo>
                    <a:lnTo>
                      <a:pt x="302" y="286"/>
                    </a:lnTo>
                    <a:lnTo>
                      <a:pt x="302" y="286"/>
                    </a:lnTo>
                    <a:lnTo>
                      <a:pt x="300" y="286"/>
                    </a:lnTo>
                    <a:lnTo>
                      <a:pt x="300" y="286"/>
                    </a:lnTo>
                    <a:lnTo>
                      <a:pt x="300" y="286"/>
                    </a:lnTo>
                    <a:lnTo>
                      <a:pt x="300" y="286"/>
                    </a:lnTo>
                    <a:lnTo>
                      <a:pt x="300" y="284"/>
                    </a:lnTo>
                    <a:lnTo>
                      <a:pt x="300" y="284"/>
                    </a:lnTo>
                    <a:lnTo>
                      <a:pt x="300" y="284"/>
                    </a:lnTo>
                    <a:lnTo>
                      <a:pt x="302" y="284"/>
                    </a:lnTo>
                    <a:lnTo>
                      <a:pt x="302" y="283"/>
                    </a:lnTo>
                    <a:lnTo>
                      <a:pt x="302" y="283"/>
                    </a:lnTo>
                    <a:lnTo>
                      <a:pt x="304" y="283"/>
                    </a:lnTo>
                    <a:lnTo>
                      <a:pt x="304" y="283"/>
                    </a:lnTo>
                    <a:lnTo>
                      <a:pt x="304" y="281"/>
                    </a:lnTo>
                    <a:lnTo>
                      <a:pt x="304" y="281"/>
                    </a:lnTo>
                    <a:lnTo>
                      <a:pt x="304" y="281"/>
                    </a:lnTo>
                    <a:lnTo>
                      <a:pt x="304" y="281"/>
                    </a:lnTo>
                    <a:lnTo>
                      <a:pt x="304" y="281"/>
                    </a:lnTo>
                    <a:lnTo>
                      <a:pt x="304" y="281"/>
                    </a:lnTo>
                    <a:lnTo>
                      <a:pt x="304" y="281"/>
                    </a:lnTo>
                    <a:lnTo>
                      <a:pt x="304" y="281"/>
                    </a:lnTo>
                    <a:lnTo>
                      <a:pt x="304" y="281"/>
                    </a:lnTo>
                    <a:lnTo>
                      <a:pt x="304" y="279"/>
                    </a:lnTo>
                    <a:lnTo>
                      <a:pt x="304" y="279"/>
                    </a:lnTo>
                    <a:lnTo>
                      <a:pt x="304" y="279"/>
                    </a:lnTo>
                    <a:lnTo>
                      <a:pt x="304" y="279"/>
                    </a:lnTo>
                    <a:lnTo>
                      <a:pt x="304" y="279"/>
                    </a:lnTo>
                    <a:lnTo>
                      <a:pt x="304" y="279"/>
                    </a:lnTo>
                    <a:lnTo>
                      <a:pt x="304" y="279"/>
                    </a:lnTo>
                    <a:lnTo>
                      <a:pt x="304" y="279"/>
                    </a:lnTo>
                    <a:lnTo>
                      <a:pt x="304" y="279"/>
                    </a:lnTo>
                    <a:lnTo>
                      <a:pt x="304" y="277"/>
                    </a:lnTo>
                    <a:lnTo>
                      <a:pt x="304" y="277"/>
                    </a:lnTo>
                    <a:lnTo>
                      <a:pt x="304" y="275"/>
                    </a:lnTo>
                    <a:lnTo>
                      <a:pt x="304" y="275"/>
                    </a:lnTo>
                    <a:lnTo>
                      <a:pt x="304" y="275"/>
                    </a:lnTo>
                    <a:lnTo>
                      <a:pt x="304" y="275"/>
                    </a:lnTo>
                    <a:lnTo>
                      <a:pt x="304" y="274"/>
                    </a:lnTo>
                    <a:lnTo>
                      <a:pt x="304" y="274"/>
                    </a:lnTo>
                    <a:lnTo>
                      <a:pt x="306" y="274"/>
                    </a:lnTo>
                    <a:lnTo>
                      <a:pt x="306" y="274"/>
                    </a:lnTo>
                    <a:lnTo>
                      <a:pt x="304" y="272"/>
                    </a:lnTo>
                    <a:lnTo>
                      <a:pt x="306" y="272"/>
                    </a:lnTo>
                    <a:lnTo>
                      <a:pt x="304" y="270"/>
                    </a:lnTo>
                    <a:lnTo>
                      <a:pt x="306" y="270"/>
                    </a:lnTo>
                    <a:lnTo>
                      <a:pt x="306" y="270"/>
                    </a:lnTo>
                    <a:lnTo>
                      <a:pt x="306" y="270"/>
                    </a:lnTo>
                    <a:lnTo>
                      <a:pt x="306" y="270"/>
                    </a:lnTo>
                    <a:lnTo>
                      <a:pt x="306" y="270"/>
                    </a:lnTo>
                    <a:lnTo>
                      <a:pt x="306" y="270"/>
                    </a:lnTo>
                    <a:lnTo>
                      <a:pt x="306" y="268"/>
                    </a:lnTo>
                    <a:lnTo>
                      <a:pt x="306" y="268"/>
                    </a:lnTo>
                    <a:lnTo>
                      <a:pt x="306" y="268"/>
                    </a:lnTo>
                    <a:lnTo>
                      <a:pt x="306" y="268"/>
                    </a:lnTo>
                    <a:lnTo>
                      <a:pt x="306" y="268"/>
                    </a:lnTo>
                    <a:lnTo>
                      <a:pt x="306" y="268"/>
                    </a:lnTo>
                    <a:lnTo>
                      <a:pt x="306" y="268"/>
                    </a:lnTo>
                    <a:lnTo>
                      <a:pt x="306" y="266"/>
                    </a:lnTo>
                    <a:lnTo>
                      <a:pt x="306" y="266"/>
                    </a:lnTo>
                    <a:lnTo>
                      <a:pt x="306" y="266"/>
                    </a:lnTo>
                    <a:lnTo>
                      <a:pt x="306" y="266"/>
                    </a:lnTo>
                    <a:lnTo>
                      <a:pt x="306" y="266"/>
                    </a:lnTo>
                    <a:lnTo>
                      <a:pt x="306" y="265"/>
                    </a:lnTo>
                    <a:lnTo>
                      <a:pt x="308" y="265"/>
                    </a:lnTo>
                    <a:lnTo>
                      <a:pt x="308" y="265"/>
                    </a:lnTo>
                    <a:lnTo>
                      <a:pt x="308" y="265"/>
                    </a:lnTo>
                    <a:lnTo>
                      <a:pt x="308" y="263"/>
                    </a:lnTo>
                    <a:lnTo>
                      <a:pt x="308" y="263"/>
                    </a:lnTo>
                    <a:lnTo>
                      <a:pt x="308" y="263"/>
                    </a:lnTo>
                    <a:lnTo>
                      <a:pt x="309" y="263"/>
                    </a:lnTo>
                    <a:lnTo>
                      <a:pt x="311" y="263"/>
                    </a:lnTo>
                    <a:lnTo>
                      <a:pt x="311" y="263"/>
                    </a:lnTo>
                    <a:lnTo>
                      <a:pt x="313" y="263"/>
                    </a:lnTo>
                    <a:lnTo>
                      <a:pt x="313" y="263"/>
                    </a:lnTo>
                    <a:lnTo>
                      <a:pt x="313" y="263"/>
                    </a:lnTo>
                    <a:lnTo>
                      <a:pt x="315" y="263"/>
                    </a:lnTo>
                    <a:lnTo>
                      <a:pt x="315" y="263"/>
                    </a:lnTo>
                    <a:lnTo>
                      <a:pt x="315" y="263"/>
                    </a:lnTo>
                    <a:lnTo>
                      <a:pt x="315" y="263"/>
                    </a:lnTo>
                    <a:lnTo>
                      <a:pt x="317" y="263"/>
                    </a:lnTo>
                    <a:lnTo>
                      <a:pt x="317" y="263"/>
                    </a:lnTo>
                    <a:lnTo>
                      <a:pt x="317" y="261"/>
                    </a:lnTo>
                    <a:lnTo>
                      <a:pt x="317" y="261"/>
                    </a:lnTo>
                    <a:lnTo>
                      <a:pt x="317" y="263"/>
                    </a:lnTo>
                    <a:lnTo>
                      <a:pt x="318" y="263"/>
                    </a:lnTo>
                    <a:lnTo>
                      <a:pt x="318" y="261"/>
                    </a:lnTo>
                    <a:lnTo>
                      <a:pt x="318" y="261"/>
                    </a:lnTo>
                    <a:lnTo>
                      <a:pt x="318" y="261"/>
                    </a:lnTo>
                    <a:lnTo>
                      <a:pt x="320" y="261"/>
                    </a:lnTo>
                    <a:lnTo>
                      <a:pt x="320" y="261"/>
                    </a:lnTo>
                    <a:lnTo>
                      <a:pt x="320" y="259"/>
                    </a:lnTo>
                    <a:lnTo>
                      <a:pt x="320" y="259"/>
                    </a:lnTo>
                    <a:lnTo>
                      <a:pt x="320" y="259"/>
                    </a:lnTo>
                    <a:lnTo>
                      <a:pt x="322" y="259"/>
                    </a:lnTo>
                    <a:lnTo>
                      <a:pt x="322" y="259"/>
                    </a:lnTo>
                    <a:lnTo>
                      <a:pt x="322" y="259"/>
                    </a:lnTo>
                    <a:lnTo>
                      <a:pt x="324" y="259"/>
                    </a:lnTo>
                    <a:lnTo>
                      <a:pt x="324" y="259"/>
                    </a:lnTo>
                    <a:lnTo>
                      <a:pt x="324" y="259"/>
                    </a:lnTo>
                    <a:lnTo>
                      <a:pt x="324" y="259"/>
                    </a:lnTo>
                    <a:lnTo>
                      <a:pt x="324" y="259"/>
                    </a:lnTo>
                    <a:lnTo>
                      <a:pt x="326" y="259"/>
                    </a:lnTo>
                    <a:lnTo>
                      <a:pt x="326" y="259"/>
                    </a:lnTo>
                    <a:lnTo>
                      <a:pt x="326" y="259"/>
                    </a:lnTo>
                    <a:lnTo>
                      <a:pt x="326" y="259"/>
                    </a:lnTo>
                    <a:lnTo>
                      <a:pt x="328" y="259"/>
                    </a:lnTo>
                    <a:lnTo>
                      <a:pt x="328" y="261"/>
                    </a:lnTo>
                    <a:lnTo>
                      <a:pt x="328" y="261"/>
                    </a:lnTo>
                    <a:lnTo>
                      <a:pt x="329" y="261"/>
                    </a:lnTo>
                    <a:lnTo>
                      <a:pt x="329" y="259"/>
                    </a:lnTo>
                    <a:lnTo>
                      <a:pt x="329" y="259"/>
                    </a:lnTo>
                    <a:lnTo>
                      <a:pt x="331" y="259"/>
                    </a:lnTo>
                    <a:lnTo>
                      <a:pt x="331" y="259"/>
                    </a:lnTo>
                    <a:lnTo>
                      <a:pt x="331" y="259"/>
                    </a:lnTo>
                    <a:lnTo>
                      <a:pt x="333" y="259"/>
                    </a:lnTo>
                    <a:lnTo>
                      <a:pt x="333" y="257"/>
                    </a:lnTo>
                    <a:lnTo>
                      <a:pt x="335" y="257"/>
                    </a:lnTo>
                    <a:lnTo>
                      <a:pt x="335" y="257"/>
                    </a:lnTo>
                    <a:lnTo>
                      <a:pt x="337" y="254"/>
                    </a:lnTo>
                    <a:lnTo>
                      <a:pt x="338" y="252"/>
                    </a:lnTo>
                    <a:lnTo>
                      <a:pt x="338" y="252"/>
                    </a:lnTo>
                    <a:lnTo>
                      <a:pt x="338" y="252"/>
                    </a:lnTo>
                    <a:lnTo>
                      <a:pt x="338" y="252"/>
                    </a:lnTo>
                    <a:lnTo>
                      <a:pt x="338" y="250"/>
                    </a:lnTo>
                    <a:lnTo>
                      <a:pt x="340" y="250"/>
                    </a:lnTo>
                    <a:lnTo>
                      <a:pt x="340" y="248"/>
                    </a:lnTo>
                    <a:lnTo>
                      <a:pt x="340" y="248"/>
                    </a:lnTo>
                    <a:lnTo>
                      <a:pt x="340" y="248"/>
                    </a:lnTo>
                    <a:lnTo>
                      <a:pt x="340" y="246"/>
                    </a:lnTo>
                    <a:lnTo>
                      <a:pt x="342" y="246"/>
                    </a:lnTo>
                    <a:lnTo>
                      <a:pt x="342" y="245"/>
                    </a:lnTo>
                    <a:lnTo>
                      <a:pt x="342" y="245"/>
                    </a:lnTo>
                    <a:lnTo>
                      <a:pt x="342" y="245"/>
                    </a:lnTo>
                    <a:lnTo>
                      <a:pt x="342" y="245"/>
                    </a:lnTo>
                    <a:lnTo>
                      <a:pt x="342" y="243"/>
                    </a:lnTo>
                    <a:lnTo>
                      <a:pt x="342" y="243"/>
                    </a:lnTo>
                    <a:lnTo>
                      <a:pt x="344" y="243"/>
                    </a:lnTo>
                    <a:lnTo>
                      <a:pt x="344" y="241"/>
                    </a:lnTo>
                    <a:lnTo>
                      <a:pt x="344" y="241"/>
                    </a:lnTo>
                    <a:lnTo>
                      <a:pt x="344" y="241"/>
                    </a:lnTo>
                    <a:lnTo>
                      <a:pt x="346" y="241"/>
                    </a:lnTo>
                    <a:lnTo>
                      <a:pt x="346" y="241"/>
                    </a:lnTo>
                    <a:lnTo>
                      <a:pt x="346" y="241"/>
                    </a:lnTo>
                    <a:lnTo>
                      <a:pt x="347" y="239"/>
                    </a:lnTo>
                    <a:lnTo>
                      <a:pt x="347" y="239"/>
                    </a:lnTo>
                    <a:lnTo>
                      <a:pt x="349" y="239"/>
                    </a:lnTo>
                    <a:lnTo>
                      <a:pt x="349" y="237"/>
                    </a:lnTo>
                    <a:lnTo>
                      <a:pt x="351" y="237"/>
                    </a:lnTo>
                    <a:lnTo>
                      <a:pt x="351" y="236"/>
                    </a:lnTo>
                    <a:lnTo>
                      <a:pt x="351" y="236"/>
                    </a:lnTo>
                    <a:lnTo>
                      <a:pt x="353" y="236"/>
                    </a:lnTo>
                    <a:lnTo>
                      <a:pt x="353" y="236"/>
                    </a:lnTo>
                    <a:lnTo>
                      <a:pt x="353" y="234"/>
                    </a:lnTo>
                    <a:lnTo>
                      <a:pt x="353" y="234"/>
                    </a:lnTo>
                    <a:lnTo>
                      <a:pt x="355" y="234"/>
                    </a:lnTo>
                    <a:lnTo>
                      <a:pt x="356" y="234"/>
                    </a:lnTo>
                    <a:lnTo>
                      <a:pt x="356" y="234"/>
                    </a:lnTo>
                    <a:lnTo>
                      <a:pt x="356" y="232"/>
                    </a:lnTo>
                    <a:lnTo>
                      <a:pt x="358" y="232"/>
                    </a:lnTo>
                    <a:lnTo>
                      <a:pt x="358" y="232"/>
                    </a:lnTo>
                    <a:lnTo>
                      <a:pt x="358" y="232"/>
                    </a:lnTo>
                    <a:lnTo>
                      <a:pt x="358" y="232"/>
                    </a:lnTo>
                    <a:lnTo>
                      <a:pt x="360" y="232"/>
                    </a:lnTo>
                    <a:lnTo>
                      <a:pt x="360" y="232"/>
                    </a:lnTo>
                    <a:lnTo>
                      <a:pt x="360" y="232"/>
                    </a:lnTo>
                    <a:lnTo>
                      <a:pt x="362" y="230"/>
                    </a:lnTo>
                    <a:lnTo>
                      <a:pt x="362" y="230"/>
                    </a:lnTo>
                    <a:lnTo>
                      <a:pt x="364" y="230"/>
                    </a:lnTo>
                    <a:lnTo>
                      <a:pt x="364" y="230"/>
                    </a:lnTo>
                    <a:lnTo>
                      <a:pt x="364" y="230"/>
                    </a:lnTo>
                    <a:lnTo>
                      <a:pt x="366" y="230"/>
                    </a:lnTo>
                    <a:lnTo>
                      <a:pt x="366" y="230"/>
                    </a:lnTo>
                    <a:lnTo>
                      <a:pt x="366" y="230"/>
                    </a:lnTo>
                    <a:lnTo>
                      <a:pt x="366" y="230"/>
                    </a:lnTo>
                    <a:lnTo>
                      <a:pt x="367" y="230"/>
                    </a:lnTo>
                    <a:lnTo>
                      <a:pt x="367" y="230"/>
                    </a:lnTo>
                    <a:lnTo>
                      <a:pt x="367" y="230"/>
                    </a:lnTo>
                    <a:lnTo>
                      <a:pt x="367" y="230"/>
                    </a:lnTo>
                    <a:lnTo>
                      <a:pt x="369" y="230"/>
                    </a:lnTo>
                    <a:lnTo>
                      <a:pt x="369" y="230"/>
                    </a:lnTo>
                    <a:lnTo>
                      <a:pt x="369" y="230"/>
                    </a:lnTo>
                    <a:lnTo>
                      <a:pt x="369" y="230"/>
                    </a:lnTo>
                    <a:lnTo>
                      <a:pt x="369" y="230"/>
                    </a:lnTo>
                    <a:lnTo>
                      <a:pt x="369" y="230"/>
                    </a:lnTo>
                    <a:lnTo>
                      <a:pt x="371" y="230"/>
                    </a:lnTo>
                    <a:lnTo>
                      <a:pt x="371" y="228"/>
                    </a:lnTo>
                    <a:lnTo>
                      <a:pt x="371" y="228"/>
                    </a:lnTo>
                    <a:lnTo>
                      <a:pt x="371" y="228"/>
                    </a:lnTo>
                    <a:lnTo>
                      <a:pt x="371" y="228"/>
                    </a:lnTo>
                    <a:lnTo>
                      <a:pt x="373" y="228"/>
                    </a:lnTo>
                    <a:lnTo>
                      <a:pt x="373" y="228"/>
                    </a:lnTo>
                    <a:lnTo>
                      <a:pt x="373" y="228"/>
                    </a:lnTo>
                    <a:lnTo>
                      <a:pt x="375" y="228"/>
                    </a:lnTo>
                    <a:lnTo>
                      <a:pt x="375" y="228"/>
                    </a:lnTo>
                    <a:lnTo>
                      <a:pt x="375" y="227"/>
                    </a:lnTo>
                    <a:lnTo>
                      <a:pt x="375" y="227"/>
                    </a:lnTo>
                    <a:lnTo>
                      <a:pt x="376" y="225"/>
                    </a:lnTo>
                    <a:lnTo>
                      <a:pt x="376" y="225"/>
                    </a:lnTo>
                    <a:lnTo>
                      <a:pt x="376" y="225"/>
                    </a:lnTo>
                    <a:lnTo>
                      <a:pt x="378" y="225"/>
                    </a:lnTo>
                    <a:lnTo>
                      <a:pt x="378" y="223"/>
                    </a:lnTo>
                    <a:lnTo>
                      <a:pt x="378" y="223"/>
                    </a:lnTo>
                    <a:lnTo>
                      <a:pt x="380" y="223"/>
                    </a:lnTo>
                    <a:lnTo>
                      <a:pt x="380" y="221"/>
                    </a:lnTo>
                    <a:lnTo>
                      <a:pt x="380" y="221"/>
                    </a:lnTo>
                    <a:lnTo>
                      <a:pt x="380" y="221"/>
                    </a:lnTo>
                    <a:lnTo>
                      <a:pt x="382" y="219"/>
                    </a:lnTo>
                    <a:lnTo>
                      <a:pt x="382" y="219"/>
                    </a:lnTo>
                    <a:lnTo>
                      <a:pt x="382" y="218"/>
                    </a:lnTo>
                    <a:lnTo>
                      <a:pt x="384" y="218"/>
                    </a:lnTo>
                    <a:lnTo>
                      <a:pt x="384" y="218"/>
                    </a:lnTo>
                    <a:lnTo>
                      <a:pt x="384" y="218"/>
                    </a:lnTo>
                    <a:lnTo>
                      <a:pt x="385" y="216"/>
                    </a:lnTo>
                    <a:lnTo>
                      <a:pt x="385" y="216"/>
                    </a:lnTo>
                    <a:lnTo>
                      <a:pt x="385" y="214"/>
                    </a:lnTo>
                    <a:lnTo>
                      <a:pt x="387" y="214"/>
                    </a:lnTo>
                    <a:lnTo>
                      <a:pt x="387" y="214"/>
                    </a:lnTo>
                    <a:lnTo>
                      <a:pt x="387" y="214"/>
                    </a:lnTo>
                    <a:lnTo>
                      <a:pt x="387" y="214"/>
                    </a:lnTo>
                    <a:lnTo>
                      <a:pt x="387" y="214"/>
                    </a:lnTo>
                    <a:lnTo>
                      <a:pt x="389" y="212"/>
                    </a:lnTo>
                    <a:lnTo>
                      <a:pt x="389" y="212"/>
                    </a:lnTo>
                    <a:lnTo>
                      <a:pt x="389" y="212"/>
                    </a:lnTo>
                    <a:lnTo>
                      <a:pt x="389" y="212"/>
                    </a:lnTo>
                    <a:lnTo>
                      <a:pt x="389" y="212"/>
                    </a:lnTo>
                    <a:lnTo>
                      <a:pt x="389" y="210"/>
                    </a:lnTo>
                    <a:lnTo>
                      <a:pt x="391" y="210"/>
                    </a:lnTo>
                    <a:lnTo>
                      <a:pt x="391" y="210"/>
                    </a:lnTo>
                    <a:lnTo>
                      <a:pt x="391" y="208"/>
                    </a:lnTo>
                    <a:lnTo>
                      <a:pt x="391" y="208"/>
                    </a:lnTo>
                    <a:lnTo>
                      <a:pt x="391" y="208"/>
                    </a:lnTo>
                    <a:lnTo>
                      <a:pt x="393" y="208"/>
                    </a:lnTo>
                    <a:lnTo>
                      <a:pt x="393" y="208"/>
                    </a:lnTo>
                    <a:lnTo>
                      <a:pt x="394" y="208"/>
                    </a:lnTo>
                    <a:lnTo>
                      <a:pt x="394" y="208"/>
                    </a:lnTo>
                    <a:lnTo>
                      <a:pt x="394" y="208"/>
                    </a:lnTo>
                    <a:lnTo>
                      <a:pt x="394" y="207"/>
                    </a:lnTo>
                    <a:lnTo>
                      <a:pt x="394" y="207"/>
                    </a:lnTo>
                    <a:lnTo>
                      <a:pt x="394" y="207"/>
                    </a:lnTo>
                    <a:lnTo>
                      <a:pt x="394" y="203"/>
                    </a:lnTo>
                    <a:lnTo>
                      <a:pt x="394" y="203"/>
                    </a:lnTo>
                    <a:lnTo>
                      <a:pt x="394" y="203"/>
                    </a:lnTo>
                    <a:lnTo>
                      <a:pt x="394" y="201"/>
                    </a:lnTo>
                    <a:lnTo>
                      <a:pt x="393" y="201"/>
                    </a:lnTo>
                    <a:lnTo>
                      <a:pt x="393" y="201"/>
                    </a:lnTo>
                    <a:lnTo>
                      <a:pt x="391" y="201"/>
                    </a:lnTo>
                    <a:lnTo>
                      <a:pt x="389" y="199"/>
                    </a:lnTo>
                    <a:lnTo>
                      <a:pt x="389" y="199"/>
                    </a:lnTo>
                    <a:lnTo>
                      <a:pt x="389" y="198"/>
                    </a:lnTo>
                    <a:lnTo>
                      <a:pt x="389" y="198"/>
                    </a:lnTo>
                    <a:lnTo>
                      <a:pt x="389" y="198"/>
                    </a:lnTo>
                    <a:lnTo>
                      <a:pt x="389" y="198"/>
                    </a:lnTo>
                    <a:lnTo>
                      <a:pt x="389" y="198"/>
                    </a:lnTo>
                    <a:lnTo>
                      <a:pt x="389" y="196"/>
                    </a:lnTo>
                    <a:lnTo>
                      <a:pt x="389" y="194"/>
                    </a:lnTo>
                    <a:lnTo>
                      <a:pt x="387" y="194"/>
                    </a:lnTo>
                    <a:lnTo>
                      <a:pt x="387" y="194"/>
                    </a:lnTo>
                    <a:lnTo>
                      <a:pt x="389" y="194"/>
                    </a:lnTo>
                    <a:lnTo>
                      <a:pt x="389" y="192"/>
                    </a:lnTo>
                    <a:lnTo>
                      <a:pt x="389" y="192"/>
                    </a:lnTo>
                    <a:lnTo>
                      <a:pt x="389" y="192"/>
                    </a:lnTo>
                    <a:lnTo>
                      <a:pt x="389" y="192"/>
                    </a:lnTo>
                    <a:lnTo>
                      <a:pt x="389" y="190"/>
                    </a:lnTo>
                    <a:lnTo>
                      <a:pt x="389" y="190"/>
                    </a:lnTo>
                    <a:lnTo>
                      <a:pt x="389" y="190"/>
                    </a:lnTo>
                    <a:lnTo>
                      <a:pt x="389" y="190"/>
                    </a:lnTo>
                    <a:lnTo>
                      <a:pt x="389" y="189"/>
                    </a:lnTo>
                    <a:lnTo>
                      <a:pt x="389" y="189"/>
                    </a:lnTo>
                    <a:lnTo>
                      <a:pt x="389" y="189"/>
                    </a:lnTo>
                    <a:lnTo>
                      <a:pt x="389" y="189"/>
                    </a:lnTo>
                    <a:lnTo>
                      <a:pt x="387" y="189"/>
                    </a:lnTo>
                    <a:lnTo>
                      <a:pt x="387" y="187"/>
                    </a:lnTo>
                    <a:lnTo>
                      <a:pt x="387" y="187"/>
                    </a:lnTo>
                    <a:lnTo>
                      <a:pt x="387" y="187"/>
                    </a:lnTo>
                    <a:lnTo>
                      <a:pt x="387" y="187"/>
                    </a:lnTo>
                    <a:lnTo>
                      <a:pt x="387" y="187"/>
                    </a:lnTo>
                    <a:lnTo>
                      <a:pt x="387" y="187"/>
                    </a:lnTo>
                    <a:lnTo>
                      <a:pt x="387" y="185"/>
                    </a:lnTo>
                    <a:lnTo>
                      <a:pt x="387" y="185"/>
                    </a:lnTo>
                    <a:lnTo>
                      <a:pt x="385" y="183"/>
                    </a:lnTo>
                    <a:lnTo>
                      <a:pt x="385" y="183"/>
                    </a:lnTo>
                    <a:lnTo>
                      <a:pt x="385" y="183"/>
                    </a:lnTo>
                    <a:lnTo>
                      <a:pt x="385" y="183"/>
                    </a:lnTo>
                    <a:lnTo>
                      <a:pt x="385" y="183"/>
                    </a:lnTo>
                    <a:lnTo>
                      <a:pt x="385" y="183"/>
                    </a:lnTo>
                    <a:lnTo>
                      <a:pt x="385" y="183"/>
                    </a:lnTo>
                    <a:lnTo>
                      <a:pt x="387" y="181"/>
                    </a:lnTo>
                    <a:lnTo>
                      <a:pt x="387" y="181"/>
                    </a:lnTo>
                    <a:lnTo>
                      <a:pt x="387" y="181"/>
                    </a:lnTo>
                    <a:lnTo>
                      <a:pt x="385" y="181"/>
                    </a:lnTo>
                    <a:lnTo>
                      <a:pt x="385" y="180"/>
                    </a:lnTo>
                    <a:lnTo>
                      <a:pt x="385" y="180"/>
                    </a:lnTo>
                    <a:lnTo>
                      <a:pt x="385" y="180"/>
                    </a:lnTo>
                    <a:lnTo>
                      <a:pt x="384" y="180"/>
                    </a:lnTo>
                    <a:lnTo>
                      <a:pt x="385" y="180"/>
                    </a:lnTo>
                    <a:lnTo>
                      <a:pt x="385" y="180"/>
                    </a:lnTo>
                    <a:lnTo>
                      <a:pt x="385" y="180"/>
                    </a:lnTo>
                    <a:lnTo>
                      <a:pt x="385" y="180"/>
                    </a:lnTo>
                    <a:lnTo>
                      <a:pt x="387" y="178"/>
                    </a:lnTo>
                    <a:lnTo>
                      <a:pt x="387" y="178"/>
                    </a:lnTo>
                    <a:lnTo>
                      <a:pt x="385" y="178"/>
                    </a:lnTo>
                    <a:lnTo>
                      <a:pt x="385" y="178"/>
                    </a:lnTo>
                    <a:lnTo>
                      <a:pt x="385" y="176"/>
                    </a:lnTo>
                    <a:lnTo>
                      <a:pt x="385" y="176"/>
                    </a:lnTo>
                    <a:lnTo>
                      <a:pt x="385" y="176"/>
                    </a:lnTo>
                    <a:lnTo>
                      <a:pt x="387" y="176"/>
                    </a:lnTo>
                    <a:lnTo>
                      <a:pt x="387" y="176"/>
                    </a:lnTo>
                    <a:lnTo>
                      <a:pt x="387" y="176"/>
                    </a:lnTo>
                    <a:lnTo>
                      <a:pt x="387" y="174"/>
                    </a:lnTo>
                    <a:lnTo>
                      <a:pt x="387" y="172"/>
                    </a:lnTo>
                    <a:lnTo>
                      <a:pt x="385" y="172"/>
                    </a:lnTo>
                    <a:lnTo>
                      <a:pt x="385" y="172"/>
                    </a:lnTo>
                    <a:lnTo>
                      <a:pt x="385" y="172"/>
                    </a:lnTo>
                    <a:lnTo>
                      <a:pt x="384" y="172"/>
                    </a:lnTo>
                    <a:lnTo>
                      <a:pt x="384" y="172"/>
                    </a:lnTo>
                    <a:lnTo>
                      <a:pt x="384" y="172"/>
                    </a:lnTo>
                    <a:lnTo>
                      <a:pt x="382" y="172"/>
                    </a:lnTo>
                    <a:lnTo>
                      <a:pt x="382" y="172"/>
                    </a:lnTo>
                    <a:lnTo>
                      <a:pt x="382" y="172"/>
                    </a:lnTo>
                    <a:lnTo>
                      <a:pt x="382" y="172"/>
                    </a:lnTo>
                    <a:lnTo>
                      <a:pt x="382" y="170"/>
                    </a:lnTo>
                    <a:lnTo>
                      <a:pt x="380" y="170"/>
                    </a:lnTo>
                    <a:lnTo>
                      <a:pt x="380" y="170"/>
                    </a:lnTo>
                    <a:lnTo>
                      <a:pt x="380" y="170"/>
                    </a:lnTo>
                    <a:lnTo>
                      <a:pt x="380" y="170"/>
                    </a:lnTo>
                    <a:lnTo>
                      <a:pt x="380" y="169"/>
                    </a:lnTo>
                    <a:lnTo>
                      <a:pt x="382" y="169"/>
                    </a:lnTo>
                    <a:lnTo>
                      <a:pt x="382" y="169"/>
                    </a:lnTo>
                    <a:lnTo>
                      <a:pt x="382" y="169"/>
                    </a:lnTo>
                    <a:lnTo>
                      <a:pt x="382" y="169"/>
                    </a:lnTo>
                    <a:lnTo>
                      <a:pt x="382" y="167"/>
                    </a:lnTo>
                    <a:lnTo>
                      <a:pt x="382" y="167"/>
                    </a:lnTo>
                    <a:lnTo>
                      <a:pt x="382" y="167"/>
                    </a:lnTo>
                    <a:lnTo>
                      <a:pt x="382" y="165"/>
                    </a:lnTo>
                    <a:lnTo>
                      <a:pt x="382" y="165"/>
                    </a:lnTo>
                    <a:lnTo>
                      <a:pt x="382" y="165"/>
                    </a:lnTo>
                    <a:lnTo>
                      <a:pt x="382" y="165"/>
                    </a:lnTo>
                    <a:lnTo>
                      <a:pt x="382" y="163"/>
                    </a:lnTo>
                    <a:lnTo>
                      <a:pt x="382" y="163"/>
                    </a:lnTo>
                    <a:lnTo>
                      <a:pt x="380" y="163"/>
                    </a:lnTo>
                    <a:lnTo>
                      <a:pt x="380" y="163"/>
                    </a:lnTo>
                    <a:lnTo>
                      <a:pt x="380" y="161"/>
                    </a:lnTo>
                    <a:lnTo>
                      <a:pt x="380" y="161"/>
                    </a:lnTo>
                    <a:lnTo>
                      <a:pt x="380" y="161"/>
                    </a:lnTo>
                    <a:lnTo>
                      <a:pt x="378" y="161"/>
                    </a:lnTo>
                    <a:lnTo>
                      <a:pt x="378" y="161"/>
                    </a:lnTo>
                    <a:lnTo>
                      <a:pt x="378" y="160"/>
                    </a:lnTo>
                    <a:lnTo>
                      <a:pt x="378" y="160"/>
                    </a:lnTo>
                    <a:lnTo>
                      <a:pt x="378" y="158"/>
                    </a:lnTo>
                    <a:lnTo>
                      <a:pt x="376" y="158"/>
                    </a:lnTo>
                    <a:lnTo>
                      <a:pt x="376" y="158"/>
                    </a:lnTo>
                    <a:lnTo>
                      <a:pt x="376" y="158"/>
                    </a:lnTo>
                    <a:lnTo>
                      <a:pt x="376" y="158"/>
                    </a:lnTo>
                    <a:lnTo>
                      <a:pt x="376" y="156"/>
                    </a:lnTo>
                    <a:lnTo>
                      <a:pt x="376" y="156"/>
                    </a:lnTo>
                    <a:lnTo>
                      <a:pt x="376" y="154"/>
                    </a:lnTo>
                    <a:lnTo>
                      <a:pt x="376" y="154"/>
                    </a:lnTo>
                    <a:lnTo>
                      <a:pt x="376" y="154"/>
                    </a:lnTo>
                    <a:lnTo>
                      <a:pt x="375" y="154"/>
                    </a:lnTo>
                    <a:lnTo>
                      <a:pt x="375" y="154"/>
                    </a:lnTo>
                    <a:lnTo>
                      <a:pt x="375" y="152"/>
                    </a:lnTo>
                    <a:lnTo>
                      <a:pt x="375" y="152"/>
                    </a:lnTo>
                    <a:lnTo>
                      <a:pt x="375" y="152"/>
                    </a:lnTo>
                    <a:lnTo>
                      <a:pt x="375" y="151"/>
                    </a:lnTo>
                    <a:lnTo>
                      <a:pt x="375" y="151"/>
                    </a:lnTo>
                    <a:lnTo>
                      <a:pt x="375" y="151"/>
                    </a:lnTo>
                    <a:lnTo>
                      <a:pt x="375" y="149"/>
                    </a:lnTo>
                    <a:lnTo>
                      <a:pt x="373" y="149"/>
                    </a:lnTo>
                    <a:lnTo>
                      <a:pt x="373" y="149"/>
                    </a:lnTo>
                    <a:lnTo>
                      <a:pt x="373" y="147"/>
                    </a:lnTo>
                    <a:lnTo>
                      <a:pt x="373" y="147"/>
                    </a:lnTo>
                    <a:lnTo>
                      <a:pt x="373" y="147"/>
                    </a:lnTo>
                    <a:lnTo>
                      <a:pt x="373" y="147"/>
                    </a:lnTo>
                    <a:lnTo>
                      <a:pt x="373" y="145"/>
                    </a:lnTo>
                    <a:lnTo>
                      <a:pt x="373" y="145"/>
                    </a:lnTo>
                    <a:lnTo>
                      <a:pt x="373" y="145"/>
                    </a:lnTo>
                    <a:lnTo>
                      <a:pt x="371" y="143"/>
                    </a:lnTo>
                    <a:lnTo>
                      <a:pt x="371" y="143"/>
                    </a:lnTo>
                    <a:lnTo>
                      <a:pt x="371" y="143"/>
                    </a:lnTo>
                    <a:lnTo>
                      <a:pt x="371" y="142"/>
                    </a:lnTo>
                    <a:lnTo>
                      <a:pt x="369" y="142"/>
                    </a:lnTo>
                    <a:lnTo>
                      <a:pt x="369" y="142"/>
                    </a:lnTo>
                    <a:lnTo>
                      <a:pt x="369" y="142"/>
                    </a:lnTo>
                    <a:lnTo>
                      <a:pt x="369" y="142"/>
                    </a:lnTo>
                    <a:lnTo>
                      <a:pt x="369" y="140"/>
                    </a:lnTo>
                    <a:lnTo>
                      <a:pt x="369" y="140"/>
                    </a:lnTo>
                    <a:lnTo>
                      <a:pt x="371" y="140"/>
                    </a:lnTo>
                    <a:lnTo>
                      <a:pt x="371" y="140"/>
                    </a:lnTo>
                    <a:lnTo>
                      <a:pt x="371" y="140"/>
                    </a:lnTo>
                    <a:lnTo>
                      <a:pt x="371" y="140"/>
                    </a:lnTo>
                    <a:lnTo>
                      <a:pt x="371" y="138"/>
                    </a:lnTo>
                    <a:lnTo>
                      <a:pt x="371" y="138"/>
                    </a:lnTo>
                    <a:lnTo>
                      <a:pt x="369" y="138"/>
                    </a:lnTo>
                    <a:lnTo>
                      <a:pt x="369" y="138"/>
                    </a:lnTo>
                    <a:lnTo>
                      <a:pt x="369" y="138"/>
                    </a:lnTo>
                    <a:lnTo>
                      <a:pt x="369" y="138"/>
                    </a:lnTo>
                    <a:lnTo>
                      <a:pt x="369" y="136"/>
                    </a:lnTo>
                    <a:lnTo>
                      <a:pt x="369" y="136"/>
                    </a:lnTo>
                    <a:lnTo>
                      <a:pt x="369" y="134"/>
                    </a:lnTo>
                    <a:lnTo>
                      <a:pt x="369" y="134"/>
                    </a:lnTo>
                    <a:lnTo>
                      <a:pt x="369" y="134"/>
                    </a:lnTo>
                    <a:lnTo>
                      <a:pt x="369" y="134"/>
                    </a:lnTo>
                    <a:lnTo>
                      <a:pt x="367" y="132"/>
                    </a:lnTo>
                    <a:lnTo>
                      <a:pt x="367" y="132"/>
                    </a:lnTo>
                    <a:lnTo>
                      <a:pt x="367" y="131"/>
                    </a:lnTo>
                    <a:lnTo>
                      <a:pt x="367" y="129"/>
                    </a:lnTo>
                    <a:lnTo>
                      <a:pt x="366" y="129"/>
                    </a:lnTo>
                    <a:lnTo>
                      <a:pt x="366" y="129"/>
                    </a:lnTo>
                    <a:lnTo>
                      <a:pt x="366" y="127"/>
                    </a:lnTo>
                    <a:lnTo>
                      <a:pt x="366" y="127"/>
                    </a:lnTo>
                    <a:lnTo>
                      <a:pt x="366" y="125"/>
                    </a:lnTo>
                    <a:lnTo>
                      <a:pt x="366" y="125"/>
                    </a:lnTo>
                    <a:lnTo>
                      <a:pt x="366" y="125"/>
                    </a:lnTo>
                    <a:lnTo>
                      <a:pt x="366" y="122"/>
                    </a:lnTo>
                    <a:lnTo>
                      <a:pt x="366" y="122"/>
                    </a:lnTo>
                    <a:lnTo>
                      <a:pt x="367" y="122"/>
                    </a:lnTo>
                    <a:lnTo>
                      <a:pt x="367" y="120"/>
                    </a:lnTo>
                    <a:lnTo>
                      <a:pt x="367" y="120"/>
                    </a:lnTo>
                    <a:lnTo>
                      <a:pt x="369" y="120"/>
                    </a:lnTo>
                    <a:lnTo>
                      <a:pt x="369" y="118"/>
                    </a:lnTo>
                    <a:lnTo>
                      <a:pt x="369" y="118"/>
                    </a:lnTo>
                    <a:lnTo>
                      <a:pt x="369" y="118"/>
                    </a:lnTo>
                    <a:lnTo>
                      <a:pt x="369" y="116"/>
                    </a:lnTo>
                    <a:lnTo>
                      <a:pt x="369" y="116"/>
                    </a:lnTo>
                    <a:lnTo>
                      <a:pt x="369" y="116"/>
                    </a:lnTo>
                    <a:lnTo>
                      <a:pt x="369" y="116"/>
                    </a:lnTo>
                    <a:lnTo>
                      <a:pt x="369" y="113"/>
                    </a:lnTo>
                    <a:lnTo>
                      <a:pt x="369" y="113"/>
                    </a:lnTo>
                    <a:lnTo>
                      <a:pt x="369" y="111"/>
                    </a:lnTo>
                    <a:lnTo>
                      <a:pt x="369" y="111"/>
                    </a:lnTo>
                    <a:lnTo>
                      <a:pt x="369" y="111"/>
                    </a:lnTo>
                    <a:lnTo>
                      <a:pt x="369" y="109"/>
                    </a:lnTo>
                    <a:lnTo>
                      <a:pt x="371" y="109"/>
                    </a:lnTo>
                    <a:lnTo>
                      <a:pt x="371" y="107"/>
                    </a:lnTo>
                    <a:lnTo>
                      <a:pt x="369" y="107"/>
                    </a:lnTo>
                    <a:lnTo>
                      <a:pt x="369" y="107"/>
                    </a:lnTo>
                    <a:lnTo>
                      <a:pt x="369" y="107"/>
                    </a:lnTo>
                    <a:lnTo>
                      <a:pt x="369" y="105"/>
                    </a:lnTo>
                    <a:lnTo>
                      <a:pt x="369" y="105"/>
                    </a:lnTo>
                    <a:lnTo>
                      <a:pt x="369" y="104"/>
                    </a:lnTo>
                    <a:lnTo>
                      <a:pt x="369" y="104"/>
                    </a:lnTo>
                    <a:lnTo>
                      <a:pt x="369" y="104"/>
                    </a:lnTo>
                    <a:lnTo>
                      <a:pt x="369" y="102"/>
                    </a:lnTo>
                    <a:lnTo>
                      <a:pt x="369" y="102"/>
                    </a:lnTo>
                    <a:lnTo>
                      <a:pt x="371" y="102"/>
                    </a:lnTo>
                    <a:lnTo>
                      <a:pt x="371" y="100"/>
                    </a:lnTo>
                    <a:lnTo>
                      <a:pt x="371" y="100"/>
                    </a:lnTo>
                    <a:lnTo>
                      <a:pt x="369" y="100"/>
                    </a:lnTo>
                    <a:lnTo>
                      <a:pt x="369" y="100"/>
                    </a:lnTo>
                    <a:lnTo>
                      <a:pt x="369" y="98"/>
                    </a:lnTo>
                    <a:lnTo>
                      <a:pt x="369" y="100"/>
                    </a:lnTo>
                    <a:lnTo>
                      <a:pt x="367" y="100"/>
                    </a:lnTo>
                    <a:lnTo>
                      <a:pt x="367" y="100"/>
                    </a:lnTo>
                    <a:lnTo>
                      <a:pt x="366" y="100"/>
                    </a:lnTo>
                    <a:lnTo>
                      <a:pt x="366" y="98"/>
                    </a:lnTo>
                    <a:lnTo>
                      <a:pt x="366" y="98"/>
                    </a:lnTo>
                    <a:lnTo>
                      <a:pt x="366" y="98"/>
                    </a:lnTo>
                    <a:lnTo>
                      <a:pt x="366" y="98"/>
                    </a:lnTo>
                    <a:lnTo>
                      <a:pt x="366" y="98"/>
                    </a:lnTo>
                    <a:lnTo>
                      <a:pt x="364" y="98"/>
                    </a:lnTo>
                    <a:lnTo>
                      <a:pt x="364" y="96"/>
                    </a:lnTo>
                    <a:lnTo>
                      <a:pt x="364" y="96"/>
                    </a:lnTo>
                    <a:lnTo>
                      <a:pt x="364" y="96"/>
                    </a:lnTo>
                    <a:lnTo>
                      <a:pt x="364" y="96"/>
                    </a:lnTo>
                    <a:lnTo>
                      <a:pt x="364" y="94"/>
                    </a:lnTo>
                    <a:lnTo>
                      <a:pt x="364" y="94"/>
                    </a:lnTo>
                    <a:lnTo>
                      <a:pt x="364" y="94"/>
                    </a:lnTo>
                    <a:lnTo>
                      <a:pt x="364" y="93"/>
                    </a:lnTo>
                    <a:lnTo>
                      <a:pt x="364" y="93"/>
                    </a:lnTo>
                    <a:lnTo>
                      <a:pt x="364" y="91"/>
                    </a:lnTo>
                    <a:lnTo>
                      <a:pt x="364" y="91"/>
                    </a:lnTo>
                    <a:lnTo>
                      <a:pt x="364" y="91"/>
                    </a:lnTo>
                    <a:lnTo>
                      <a:pt x="364" y="91"/>
                    </a:lnTo>
                    <a:lnTo>
                      <a:pt x="364" y="89"/>
                    </a:lnTo>
                    <a:lnTo>
                      <a:pt x="364" y="89"/>
                    </a:lnTo>
                    <a:lnTo>
                      <a:pt x="364" y="89"/>
                    </a:lnTo>
                    <a:lnTo>
                      <a:pt x="364" y="89"/>
                    </a:lnTo>
                    <a:lnTo>
                      <a:pt x="364" y="89"/>
                    </a:lnTo>
                    <a:lnTo>
                      <a:pt x="364" y="87"/>
                    </a:lnTo>
                    <a:lnTo>
                      <a:pt x="364" y="85"/>
                    </a:lnTo>
                    <a:lnTo>
                      <a:pt x="366" y="85"/>
                    </a:lnTo>
                    <a:lnTo>
                      <a:pt x="366" y="85"/>
                    </a:lnTo>
                    <a:lnTo>
                      <a:pt x="366" y="84"/>
                    </a:lnTo>
                    <a:lnTo>
                      <a:pt x="366" y="84"/>
                    </a:lnTo>
                    <a:lnTo>
                      <a:pt x="366" y="84"/>
                    </a:lnTo>
                    <a:lnTo>
                      <a:pt x="366" y="82"/>
                    </a:lnTo>
                    <a:lnTo>
                      <a:pt x="366" y="82"/>
                    </a:lnTo>
                    <a:lnTo>
                      <a:pt x="366" y="82"/>
                    </a:lnTo>
                    <a:lnTo>
                      <a:pt x="366" y="82"/>
                    </a:lnTo>
                    <a:lnTo>
                      <a:pt x="366" y="80"/>
                    </a:lnTo>
                    <a:lnTo>
                      <a:pt x="367" y="80"/>
                    </a:lnTo>
                    <a:lnTo>
                      <a:pt x="367" y="80"/>
                    </a:lnTo>
                    <a:lnTo>
                      <a:pt x="367" y="80"/>
                    </a:lnTo>
                    <a:lnTo>
                      <a:pt x="369" y="80"/>
                    </a:lnTo>
                    <a:lnTo>
                      <a:pt x="369" y="78"/>
                    </a:lnTo>
                    <a:lnTo>
                      <a:pt x="371" y="76"/>
                    </a:lnTo>
                    <a:lnTo>
                      <a:pt x="371" y="76"/>
                    </a:lnTo>
                    <a:lnTo>
                      <a:pt x="371" y="75"/>
                    </a:lnTo>
                    <a:lnTo>
                      <a:pt x="373" y="75"/>
                    </a:lnTo>
                    <a:lnTo>
                      <a:pt x="373" y="75"/>
                    </a:lnTo>
                    <a:lnTo>
                      <a:pt x="373" y="73"/>
                    </a:lnTo>
                    <a:lnTo>
                      <a:pt x="373" y="71"/>
                    </a:lnTo>
                    <a:lnTo>
                      <a:pt x="373" y="71"/>
                    </a:lnTo>
                    <a:lnTo>
                      <a:pt x="373" y="71"/>
                    </a:lnTo>
                    <a:lnTo>
                      <a:pt x="373" y="71"/>
                    </a:lnTo>
                    <a:lnTo>
                      <a:pt x="373" y="69"/>
                    </a:lnTo>
                    <a:lnTo>
                      <a:pt x="375" y="69"/>
                    </a:lnTo>
                    <a:lnTo>
                      <a:pt x="375" y="67"/>
                    </a:lnTo>
                    <a:lnTo>
                      <a:pt x="375" y="67"/>
                    </a:lnTo>
                    <a:lnTo>
                      <a:pt x="375" y="67"/>
                    </a:lnTo>
                    <a:lnTo>
                      <a:pt x="375" y="66"/>
                    </a:lnTo>
                    <a:lnTo>
                      <a:pt x="375" y="66"/>
                    </a:lnTo>
                    <a:lnTo>
                      <a:pt x="375" y="66"/>
                    </a:lnTo>
                    <a:lnTo>
                      <a:pt x="376" y="66"/>
                    </a:lnTo>
                    <a:lnTo>
                      <a:pt x="376" y="66"/>
                    </a:lnTo>
                    <a:lnTo>
                      <a:pt x="376" y="64"/>
                    </a:lnTo>
                    <a:lnTo>
                      <a:pt x="376" y="64"/>
                    </a:lnTo>
                    <a:lnTo>
                      <a:pt x="376" y="64"/>
                    </a:lnTo>
                    <a:lnTo>
                      <a:pt x="378" y="64"/>
                    </a:lnTo>
                    <a:lnTo>
                      <a:pt x="378" y="64"/>
                    </a:lnTo>
                    <a:lnTo>
                      <a:pt x="378" y="62"/>
                    </a:lnTo>
                    <a:lnTo>
                      <a:pt x="378" y="62"/>
                    </a:lnTo>
                    <a:lnTo>
                      <a:pt x="378" y="62"/>
                    </a:lnTo>
                    <a:lnTo>
                      <a:pt x="378" y="60"/>
                    </a:lnTo>
                    <a:lnTo>
                      <a:pt x="378" y="60"/>
                    </a:lnTo>
                    <a:lnTo>
                      <a:pt x="378" y="60"/>
                    </a:lnTo>
                    <a:lnTo>
                      <a:pt x="378" y="58"/>
                    </a:lnTo>
                    <a:lnTo>
                      <a:pt x="378" y="57"/>
                    </a:lnTo>
                    <a:lnTo>
                      <a:pt x="378" y="55"/>
                    </a:lnTo>
                    <a:lnTo>
                      <a:pt x="378" y="55"/>
                    </a:lnTo>
                    <a:lnTo>
                      <a:pt x="378" y="55"/>
                    </a:lnTo>
                    <a:lnTo>
                      <a:pt x="380" y="53"/>
                    </a:lnTo>
                    <a:lnTo>
                      <a:pt x="380" y="51"/>
                    </a:lnTo>
                    <a:lnTo>
                      <a:pt x="380" y="51"/>
                    </a:lnTo>
                    <a:lnTo>
                      <a:pt x="380" y="51"/>
                    </a:lnTo>
                    <a:lnTo>
                      <a:pt x="380" y="49"/>
                    </a:lnTo>
                    <a:lnTo>
                      <a:pt x="380" y="49"/>
                    </a:lnTo>
                    <a:lnTo>
                      <a:pt x="382" y="49"/>
                    </a:lnTo>
                    <a:lnTo>
                      <a:pt x="382" y="49"/>
                    </a:lnTo>
                    <a:lnTo>
                      <a:pt x="382" y="49"/>
                    </a:lnTo>
                    <a:lnTo>
                      <a:pt x="382" y="49"/>
                    </a:lnTo>
                    <a:lnTo>
                      <a:pt x="382" y="47"/>
                    </a:lnTo>
                    <a:lnTo>
                      <a:pt x="382" y="47"/>
                    </a:lnTo>
                    <a:lnTo>
                      <a:pt x="382" y="47"/>
                    </a:lnTo>
                    <a:lnTo>
                      <a:pt x="382" y="47"/>
                    </a:lnTo>
                    <a:lnTo>
                      <a:pt x="382" y="46"/>
                    </a:lnTo>
                    <a:lnTo>
                      <a:pt x="382" y="46"/>
                    </a:lnTo>
                    <a:lnTo>
                      <a:pt x="382" y="44"/>
                    </a:lnTo>
                    <a:lnTo>
                      <a:pt x="384" y="44"/>
                    </a:lnTo>
                    <a:lnTo>
                      <a:pt x="384" y="44"/>
                    </a:lnTo>
                    <a:lnTo>
                      <a:pt x="384" y="42"/>
                    </a:lnTo>
                    <a:lnTo>
                      <a:pt x="384" y="42"/>
                    </a:lnTo>
                    <a:lnTo>
                      <a:pt x="385" y="42"/>
                    </a:lnTo>
                    <a:lnTo>
                      <a:pt x="385" y="42"/>
                    </a:lnTo>
                    <a:lnTo>
                      <a:pt x="385" y="42"/>
                    </a:lnTo>
                    <a:lnTo>
                      <a:pt x="385" y="42"/>
                    </a:lnTo>
                    <a:lnTo>
                      <a:pt x="385" y="42"/>
                    </a:lnTo>
                    <a:lnTo>
                      <a:pt x="387" y="42"/>
                    </a:lnTo>
                    <a:lnTo>
                      <a:pt x="387" y="40"/>
                    </a:lnTo>
                    <a:lnTo>
                      <a:pt x="387" y="40"/>
                    </a:lnTo>
                    <a:lnTo>
                      <a:pt x="387" y="40"/>
                    </a:lnTo>
                    <a:lnTo>
                      <a:pt x="387" y="40"/>
                    </a:lnTo>
                    <a:lnTo>
                      <a:pt x="387" y="40"/>
                    </a:lnTo>
                    <a:lnTo>
                      <a:pt x="387" y="40"/>
                    </a:lnTo>
                    <a:lnTo>
                      <a:pt x="387" y="38"/>
                    </a:lnTo>
                    <a:lnTo>
                      <a:pt x="387" y="38"/>
                    </a:lnTo>
                    <a:lnTo>
                      <a:pt x="387" y="38"/>
                    </a:lnTo>
                    <a:lnTo>
                      <a:pt x="387" y="38"/>
                    </a:lnTo>
                    <a:lnTo>
                      <a:pt x="387" y="37"/>
                    </a:lnTo>
                    <a:lnTo>
                      <a:pt x="387" y="37"/>
                    </a:lnTo>
                    <a:lnTo>
                      <a:pt x="387" y="35"/>
                    </a:lnTo>
                    <a:lnTo>
                      <a:pt x="387" y="35"/>
                    </a:lnTo>
                    <a:lnTo>
                      <a:pt x="387" y="33"/>
                    </a:lnTo>
                    <a:lnTo>
                      <a:pt x="387" y="31"/>
                    </a:lnTo>
                    <a:lnTo>
                      <a:pt x="387" y="31"/>
                    </a:lnTo>
                    <a:lnTo>
                      <a:pt x="389" y="31"/>
                    </a:lnTo>
                    <a:lnTo>
                      <a:pt x="389" y="31"/>
                    </a:lnTo>
                    <a:lnTo>
                      <a:pt x="389" y="29"/>
                    </a:lnTo>
                    <a:lnTo>
                      <a:pt x="389" y="29"/>
                    </a:lnTo>
                    <a:lnTo>
                      <a:pt x="389" y="29"/>
                    </a:lnTo>
                    <a:lnTo>
                      <a:pt x="389" y="29"/>
                    </a:lnTo>
                    <a:lnTo>
                      <a:pt x="389" y="29"/>
                    </a:lnTo>
                    <a:lnTo>
                      <a:pt x="389" y="29"/>
                    </a:lnTo>
                    <a:lnTo>
                      <a:pt x="389" y="29"/>
                    </a:lnTo>
                    <a:lnTo>
                      <a:pt x="391" y="29"/>
                    </a:lnTo>
                    <a:lnTo>
                      <a:pt x="391" y="29"/>
                    </a:lnTo>
                    <a:lnTo>
                      <a:pt x="393" y="29"/>
                    </a:lnTo>
                    <a:lnTo>
                      <a:pt x="393" y="29"/>
                    </a:lnTo>
                    <a:lnTo>
                      <a:pt x="393" y="29"/>
                    </a:lnTo>
                    <a:lnTo>
                      <a:pt x="393" y="29"/>
                    </a:lnTo>
                    <a:lnTo>
                      <a:pt x="394" y="29"/>
                    </a:lnTo>
                    <a:lnTo>
                      <a:pt x="394" y="29"/>
                    </a:lnTo>
                    <a:lnTo>
                      <a:pt x="396" y="29"/>
                    </a:lnTo>
                    <a:lnTo>
                      <a:pt x="396" y="29"/>
                    </a:lnTo>
                    <a:lnTo>
                      <a:pt x="396" y="29"/>
                    </a:lnTo>
                    <a:lnTo>
                      <a:pt x="398" y="29"/>
                    </a:lnTo>
                    <a:lnTo>
                      <a:pt x="398" y="29"/>
                    </a:lnTo>
                    <a:lnTo>
                      <a:pt x="400" y="28"/>
                    </a:lnTo>
                    <a:lnTo>
                      <a:pt x="400" y="26"/>
                    </a:lnTo>
                    <a:lnTo>
                      <a:pt x="400" y="26"/>
                    </a:lnTo>
                    <a:lnTo>
                      <a:pt x="402" y="24"/>
                    </a:lnTo>
                    <a:lnTo>
                      <a:pt x="402" y="24"/>
                    </a:lnTo>
                    <a:lnTo>
                      <a:pt x="402" y="24"/>
                    </a:lnTo>
                    <a:lnTo>
                      <a:pt x="402" y="24"/>
                    </a:lnTo>
                    <a:lnTo>
                      <a:pt x="403" y="22"/>
                    </a:lnTo>
                    <a:lnTo>
                      <a:pt x="403" y="22"/>
                    </a:lnTo>
                    <a:lnTo>
                      <a:pt x="403" y="20"/>
                    </a:lnTo>
                    <a:lnTo>
                      <a:pt x="403" y="20"/>
                    </a:lnTo>
                    <a:lnTo>
                      <a:pt x="403" y="19"/>
                    </a:lnTo>
                    <a:lnTo>
                      <a:pt x="405" y="19"/>
                    </a:lnTo>
                    <a:lnTo>
                      <a:pt x="405" y="19"/>
                    </a:lnTo>
                    <a:lnTo>
                      <a:pt x="407" y="17"/>
                    </a:lnTo>
                    <a:lnTo>
                      <a:pt x="407" y="17"/>
                    </a:lnTo>
                    <a:lnTo>
                      <a:pt x="407" y="17"/>
                    </a:lnTo>
                    <a:lnTo>
                      <a:pt x="409" y="17"/>
                    </a:lnTo>
                    <a:lnTo>
                      <a:pt x="409" y="17"/>
                    </a:lnTo>
                    <a:lnTo>
                      <a:pt x="409" y="17"/>
                    </a:lnTo>
                    <a:lnTo>
                      <a:pt x="409" y="17"/>
                    </a:lnTo>
                    <a:lnTo>
                      <a:pt x="411" y="17"/>
                    </a:lnTo>
                    <a:lnTo>
                      <a:pt x="411" y="17"/>
                    </a:lnTo>
                    <a:lnTo>
                      <a:pt x="411" y="17"/>
                    </a:lnTo>
                    <a:lnTo>
                      <a:pt x="411" y="17"/>
                    </a:lnTo>
                    <a:lnTo>
                      <a:pt x="411" y="15"/>
                    </a:lnTo>
                    <a:lnTo>
                      <a:pt x="411" y="15"/>
                    </a:lnTo>
                    <a:lnTo>
                      <a:pt x="411" y="13"/>
                    </a:lnTo>
                    <a:lnTo>
                      <a:pt x="411" y="13"/>
                    </a:lnTo>
                    <a:lnTo>
                      <a:pt x="413" y="13"/>
                    </a:lnTo>
                    <a:lnTo>
                      <a:pt x="413" y="13"/>
                    </a:lnTo>
                    <a:lnTo>
                      <a:pt x="413" y="13"/>
                    </a:lnTo>
                    <a:lnTo>
                      <a:pt x="413" y="13"/>
                    </a:lnTo>
                    <a:lnTo>
                      <a:pt x="413" y="13"/>
                    </a:lnTo>
                    <a:lnTo>
                      <a:pt x="413" y="11"/>
                    </a:lnTo>
                    <a:lnTo>
                      <a:pt x="413" y="11"/>
                    </a:lnTo>
                    <a:lnTo>
                      <a:pt x="413" y="11"/>
                    </a:lnTo>
                    <a:lnTo>
                      <a:pt x="414" y="11"/>
                    </a:lnTo>
                    <a:lnTo>
                      <a:pt x="416" y="11"/>
                    </a:lnTo>
                    <a:lnTo>
                      <a:pt x="416" y="11"/>
                    </a:lnTo>
                    <a:lnTo>
                      <a:pt x="418" y="9"/>
                    </a:lnTo>
                    <a:lnTo>
                      <a:pt x="418" y="9"/>
                    </a:lnTo>
                    <a:lnTo>
                      <a:pt x="418" y="9"/>
                    </a:lnTo>
                    <a:lnTo>
                      <a:pt x="418" y="9"/>
                    </a:lnTo>
                    <a:lnTo>
                      <a:pt x="420" y="9"/>
                    </a:lnTo>
                    <a:lnTo>
                      <a:pt x="422" y="9"/>
                    </a:lnTo>
                    <a:lnTo>
                      <a:pt x="422" y="9"/>
                    </a:lnTo>
                    <a:lnTo>
                      <a:pt x="422" y="9"/>
                    </a:lnTo>
                    <a:lnTo>
                      <a:pt x="423" y="9"/>
                    </a:lnTo>
                    <a:lnTo>
                      <a:pt x="423" y="9"/>
                    </a:lnTo>
                    <a:lnTo>
                      <a:pt x="425" y="9"/>
                    </a:lnTo>
                    <a:lnTo>
                      <a:pt x="425" y="9"/>
                    </a:lnTo>
                    <a:lnTo>
                      <a:pt x="425" y="9"/>
                    </a:lnTo>
                    <a:lnTo>
                      <a:pt x="427" y="9"/>
                    </a:lnTo>
                    <a:lnTo>
                      <a:pt x="427" y="9"/>
                    </a:lnTo>
                    <a:lnTo>
                      <a:pt x="427" y="8"/>
                    </a:lnTo>
                    <a:lnTo>
                      <a:pt x="427" y="8"/>
                    </a:lnTo>
                    <a:lnTo>
                      <a:pt x="427" y="8"/>
                    </a:lnTo>
                    <a:lnTo>
                      <a:pt x="427" y="8"/>
                    </a:lnTo>
                    <a:lnTo>
                      <a:pt x="429" y="8"/>
                    </a:lnTo>
                    <a:lnTo>
                      <a:pt x="429" y="8"/>
                    </a:lnTo>
                    <a:lnTo>
                      <a:pt x="429" y="8"/>
                    </a:lnTo>
                    <a:lnTo>
                      <a:pt x="429" y="8"/>
                    </a:lnTo>
                    <a:lnTo>
                      <a:pt x="429" y="6"/>
                    </a:lnTo>
                    <a:lnTo>
                      <a:pt x="429" y="6"/>
                    </a:lnTo>
                    <a:lnTo>
                      <a:pt x="429" y="6"/>
                    </a:lnTo>
                    <a:lnTo>
                      <a:pt x="429" y="4"/>
                    </a:lnTo>
                    <a:lnTo>
                      <a:pt x="429" y="4"/>
                    </a:lnTo>
                    <a:lnTo>
                      <a:pt x="431" y="4"/>
                    </a:lnTo>
                    <a:lnTo>
                      <a:pt x="431" y="6"/>
                    </a:lnTo>
                    <a:lnTo>
                      <a:pt x="431" y="6"/>
                    </a:lnTo>
                    <a:lnTo>
                      <a:pt x="431" y="6"/>
                    </a:lnTo>
                    <a:lnTo>
                      <a:pt x="431" y="6"/>
                    </a:lnTo>
                    <a:lnTo>
                      <a:pt x="431" y="6"/>
                    </a:lnTo>
                    <a:lnTo>
                      <a:pt x="432" y="6"/>
                    </a:lnTo>
                    <a:lnTo>
                      <a:pt x="432" y="6"/>
                    </a:lnTo>
                    <a:lnTo>
                      <a:pt x="432" y="6"/>
                    </a:lnTo>
                    <a:lnTo>
                      <a:pt x="432" y="8"/>
                    </a:lnTo>
                    <a:lnTo>
                      <a:pt x="434" y="8"/>
                    </a:lnTo>
                    <a:lnTo>
                      <a:pt x="434" y="8"/>
                    </a:lnTo>
                    <a:lnTo>
                      <a:pt x="434" y="8"/>
                    </a:lnTo>
                    <a:lnTo>
                      <a:pt x="434" y="8"/>
                    </a:lnTo>
                    <a:lnTo>
                      <a:pt x="436" y="8"/>
                    </a:lnTo>
                    <a:lnTo>
                      <a:pt x="436" y="8"/>
                    </a:lnTo>
                    <a:lnTo>
                      <a:pt x="436" y="8"/>
                    </a:lnTo>
                    <a:lnTo>
                      <a:pt x="438" y="8"/>
                    </a:lnTo>
                    <a:lnTo>
                      <a:pt x="438" y="8"/>
                    </a:lnTo>
                    <a:lnTo>
                      <a:pt x="438" y="8"/>
                    </a:lnTo>
                    <a:lnTo>
                      <a:pt x="438" y="8"/>
                    </a:lnTo>
                    <a:lnTo>
                      <a:pt x="438" y="8"/>
                    </a:lnTo>
                    <a:lnTo>
                      <a:pt x="440" y="8"/>
                    </a:lnTo>
                    <a:lnTo>
                      <a:pt x="440" y="8"/>
                    </a:lnTo>
                    <a:lnTo>
                      <a:pt x="440" y="8"/>
                    </a:lnTo>
                    <a:lnTo>
                      <a:pt x="440" y="8"/>
                    </a:lnTo>
                    <a:lnTo>
                      <a:pt x="441" y="8"/>
                    </a:lnTo>
                    <a:lnTo>
                      <a:pt x="441" y="8"/>
                    </a:lnTo>
                    <a:lnTo>
                      <a:pt x="441" y="6"/>
                    </a:lnTo>
                    <a:lnTo>
                      <a:pt x="445" y="6"/>
                    </a:lnTo>
                    <a:lnTo>
                      <a:pt x="445" y="6"/>
                    </a:lnTo>
                    <a:lnTo>
                      <a:pt x="445" y="6"/>
                    </a:lnTo>
                    <a:lnTo>
                      <a:pt x="445" y="6"/>
                    </a:lnTo>
                    <a:lnTo>
                      <a:pt x="445" y="6"/>
                    </a:lnTo>
                    <a:lnTo>
                      <a:pt x="447" y="6"/>
                    </a:lnTo>
                    <a:lnTo>
                      <a:pt x="447" y="6"/>
                    </a:lnTo>
                    <a:lnTo>
                      <a:pt x="449" y="6"/>
                    </a:lnTo>
                    <a:lnTo>
                      <a:pt x="449" y="6"/>
                    </a:lnTo>
                    <a:lnTo>
                      <a:pt x="449" y="6"/>
                    </a:lnTo>
                    <a:lnTo>
                      <a:pt x="451" y="4"/>
                    </a:lnTo>
                    <a:lnTo>
                      <a:pt x="451" y="4"/>
                    </a:lnTo>
                    <a:lnTo>
                      <a:pt x="451" y="4"/>
                    </a:lnTo>
                    <a:lnTo>
                      <a:pt x="452" y="4"/>
                    </a:lnTo>
                    <a:lnTo>
                      <a:pt x="452" y="4"/>
                    </a:lnTo>
                    <a:lnTo>
                      <a:pt x="451" y="2"/>
                    </a:lnTo>
                    <a:lnTo>
                      <a:pt x="451" y="2"/>
                    </a:lnTo>
                    <a:lnTo>
                      <a:pt x="451" y="2"/>
                    </a:lnTo>
                    <a:lnTo>
                      <a:pt x="452" y="2"/>
                    </a:lnTo>
                    <a:lnTo>
                      <a:pt x="452" y="2"/>
                    </a:lnTo>
                    <a:lnTo>
                      <a:pt x="452" y="2"/>
                    </a:lnTo>
                    <a:lnTo>
                      <a:pt x="454" y="0"/>
                    </a:lnTo>
                    <a:lnTo>
                      <a:pt x="454" y="0"/>
                    </a:lnTo>
                    <a:lnTo>
                      <a:pt x="454" y="0"/>
                    </a:lnTo>
                    <a:lnTo>
                      <a:pt x="456" y="0"/>
                    </a:lnTo>
                    <a:lnTo>
                      <a:pt x="456" y="0"/>
                    </a:lnTo>
                    <a:lnTo>
                      <a:pt x="456" y="0"/>
                    </a:lnTo>
                    <a:lnTo>
                      <a:pt x="456" y="2"/>
                    </a:lnTo>
                    <a:lnTo>
                      <a:pt x="458" y="2"/>
                    </a:lnTo>
                    <a:lnTo>
                      <a:pt x="458" y="2"/>
                    </a:lnTo>
                    <a:lnTo>
                      <a:pt x="458" y="2"/>
                    </a:lnTo>
                    <a:lnTo>
                      <a:pt x="460" y="2"/>
                    </a:lnTo>
                    <a:lnTo>
                      <a:pt x="460" y="2"/>
                    </a:lnTo>
                    <a:lnTo>
                      <a:pt x="460" y="2"/>
                    </a:lnTo>
                    <a:lnTo>
                      <a:pt x="460" y="2"/>
                    </a:lnTo>
                    <a:lnTo>
                      <a:pt x="460" y="2"/>
                    </a:lnTo>
                    <a:lnTo>
                      <a:pt x="461" y="4"/>
                    </a:lnTo>
                    <a:lnTo>
                      <a:pt x="461" y="4"/>
                    </a:lnTo>
                    <a:lnTo>
                      <a:pt x="461" y="4"/>
                    </a:lnTo>
                    <a:lnTo>
                      <a:pt x="461" y="6"/>
                    </a:lnTo>
                    <a:lnTo>
                      <a:pt x="461" y="6"/>
                    </a:lnTo>
                    <a:lnTo>
                      <a:pt x="463" y="8"/>
                    </a:lnTo>
                    <a:lnTo>
                      <a:pt x="463" y="8"/>
                    </a:lnTo>
                    <a:lnTo>
                      <a:pt x="463" y="8"/>
                    </a:lnTo>
                    <a:lnTo>
                      <a:pt x="463" y="8"/>
                    </a:lnTo>
                    <a:lnTo>
                      <a:pt x="465" y="8"/>
                    </a:lnTo>
                    <a:lnTo>
                      <a:pt x="465" y="8"/>
                    </a:lnTo>
                    <a:lnTo>
                      <a:pt x="467" y="8"/>
                    </a:lnTo>
                    <a:lnTo>
                      <a:pt x="467" y="8"/>
                    </a:lnTo>
                    <a:lnTo>
                      <a:pt x="467" y="8"/>
                    </a:lnTo>
                    <a:lnTo>
                      <a:pt x="467" y="8"/>
                    </a:lnTo>
                    <a:lnTo>
                      <a:pt x="467" y="8"/>
                    </a:lnTo>
                    <a:lnTo>
                      <a:pt x="469" y="8"/>
                    </a:lnTo>
                    <a:lnTo>
                      <a:pt x="470" y="9"/>
                    </a:lnTo>
                    <a:lnTo>
                      <a:pt x="470" y="9"/>
                    </a:lnTo>
                    <a:lnTo>
                      <a:pt x="470" y="9"/>
                    </a:lnTo>
                    <a:lnTo>
                      <a:pt x="470" y="9"/>
                    </a:lnTo>
                    <a:lnTo>
                      <a:pt x="472" y="9"/>
                    </a:lnTo>
                    <a:lnTo>
                      <a:pt x="472" y="9"/>
                    </a:lnTo>
                    <a:lnTo>
                      <a:pt x="472" y="9"/>
                    </a:lnTo>
                    <a:lnTo>
                      <a:pt x="472" y="11"/>
                    </a:lnTo>
                    <a:lnTo>
                      <a:pt x="474" y="11"/>
                    </a:lnTo>
                    <a:lnTo>
                      <a:pt x="474" y="13"/>
                    </a:lnTo>
                    <a:lnTo>
                      <a:pt x="474" y="13"/>
                    </a:lnTo>
                    <a:lnTo>
                      <a:pt x="474" y="15"/>
                    </a:lnTo>
                    <a:lnTo>
                      <a:pt x="476" y="15"/>
                    </a:lnTo>
                    <a:lnTo>
                      <a:pt x="476" y="15"/>
                    </a:lnTo>
                    <a:lnTo>
                      <a:pt x="476" y="17"/>
                    </a:lnTo>
                    <a:lnTo>
                      <a:pt x="476" y="19"/>
                    </a:lnTo>
                    <a:lnTo>
                      <a:pt x="476" y="19"/>
                    </a:lnTo>
                    <a:lnTo>
                      <a:pt x="476" y="19"/>
                    </a:lnTo>
                    <a:lnTo>
                      <a:pt x="476" y="20"/>
                    </a:lnTo>
                    <a:lnTo>
                      <a:pt x="476" y="20"/>
                    </a:lnTo>
                    <a:lnTo>
                      <a:pt x="478" y="20"/>
                    </a:lnTo>
                    <a:lnTo>
                      <a:pt x="478" y="20"/>
                    </a:lnTo>
                    <a:lnTo>
                      <a:pt x="478" y="22"/>
                    </a:lnTo>
                    <a:lnTo>
                      <a:pt x="478" y="22"/>
                    </a:lnTo>
                    <a:lnTo>
                      <a:pt x="478" y="22"/>
                    </a:lnTo>
                    <a:lnTo>
                      <a:pt x="478" y="22"/>
                    </a:lnTo>
                    <a:lnTo>
                      <a:pt x="479" y="24"/>
                    </a:lnTo>
                    <a:lnTo>
                      <a:pt x="479" y="26"/>
                    </a:lnTo>
                    <a:lnTo>
                      <a:pt x="479" y="26"/>
                    </a:lnTo>
                    <a:lnTo>
                      <a:pt x="479" y="26"/>
                    </a:lnTo>
                    <a:lnTo>
                      <a:pt x="479" y="26"/>
                    </a:lnTo>
                    <a:lnTo>
                      <a:pt x="481" y="28"/>
                    </a:lnTo>
                    <a:lnTo>
                      <a:pt x="481" y="28"/>
                    </a:lnTo>
                    <a:lnTo>
                      <a:pt x="481" y="28"/>
                    </a:lnTo>
                    <a:lnTo>
                      <a:pt x="481" y="28"/>
                    </a:lnTo>
                    <a:lnTo>
                      <a:pt x="483" y="28"/>
                    </a:lnTo>
                    <a:lnTo>
                      <a:pt x="483" y="28"/>
                    </a:lnTo>
                    <a:lnTo>
                      <a:pt x="483" y="29"/>
                    </a:lnTo>
                    <a:lnTo>
                      <a:pt x="485" y="29"/>
                    </a:lnTo>
                    <a:lnTo>
                      <a:pt x="487" y="29"/>
                    </a:lnTo>
                    <a:lnTo>
                      <a:pt x="487" y="29"/>
                    </a:lnTo>
                    <a:lnTo>
                      <a:pt x="487" y="29"/>
                    </a:lnTo>
                    <a:lnTo>
                      <a:pt x="489" y="29"/>
                    </a:lnTo>
                    <a:lnTo>
                      <a:pt x="489" y="29"/>
                    </a:lnTo>
                    <a:lnTo>
                      <a:pt x="489" y="29"/>
                    </a:lnTo>
                    <a:lnTo>
                      <a:pt x="489" y="29"/>
                    </a:lnTo>
                    <a:lnTo>
                      <a:pt x="490" y="29"/>
                    </a:lnTo>
                    <a:lnTo>
                      <a:pt x="490" y="29"/>
                    </a:lnTo>
                    <a:lnTo>
                      <a:pt x="492" y="31"/>
                    </a:lnTo>
                    <a:lnTo>
                      <a:pt x="494" y="31"/>
                    </a:lnTo>
                    <a:lnTo>
                      <a:pt x="494" y="31"/>
                    </a:lnTo>
                    <a:lnTo>
                      <a:pt x="496" y="31"/>
                    </a:lnTo>
                    <a:lnTo>
                      <a:pt x="496" y="29"/>
                    </a:lnTo>
                    <a:lnTo>
                      <a:pt x="496" y="29"/>
                    </a:lnTo>
                    <a:lnTo>
                      <a:pt x="496" y="31"/>
                    </a:lnTo>
                    <a:lnTo>
                      <a:pt x="498" y="31"/>
                    </a:lnTo>
                    <a:lnTo>
                      <a:pt x="498" y="31"/>
                    </a:lnTo>
                    <a:lnTo>
                      <a:pt x="499" y="31"/>
                    </a:lnTo>
                    <a:lnTo>
                      <a:pt x="499" y="31"/>
                    </a:lnTo>
                    <a:lnTo>
                      <a:pt x="499" y="29"/>
                    </a:lnTo>
                    <a:lnTo>
                      <a:pt x="501" y="29"/>
                    </a:lnTo>
                    <a:lnTo>
                      <a:pt x="501" y="29"/>
                    </a:lnTo>
                    <a:lnTo>
                      <a:pt x="501" y="29"/>
                    </a:lnTo>
                    <a:lnTo>
                      <a:pt x="501" y="29"/>
                    </a:lnTo>
                    <a:lnTo>
                      <a:pt x="503" y="28"/>
                    </a:lnTo>
                    <a:lnTo>
                      <a:pt x="503" y="28"/>
                    </a:lnTo>
                    <a:lnTo>
                      <a:pt x="503" y="28"/>
                    </a:lnTo>
                    <a:lnTo>
                      <a:pt x="503" y="26"/>
                    </a:lnTo>
                    <a:lnTo>
                      <a:pt x="503" y="26"/>
                    </a:lnTo>
                    <a:lnTo>
                      <a:pt x="503" y="26"/>
                    </a:lnTo>
                    <a:lnTo>
                      <a:pt x="503" y="26"/>
                    </a:lnTo>
                    <a:lnTo>
                      <a:pt x="505" y="24"/>
                    </a:lnTo>
                    <a:lnTo>
                      <a:pt x="505" y="24"/>
                    </a:lnTo>
                    <a:lnTo>
                      <a:pt x="505" y="24"/>
                    </a:lnTo>
                    <a:lnTo>
                      <a:pt x="505" y="24"/>
                    </a:lnTo>
                    <a:lnTo>
                      <a:pt x="505" y="22"/>
                    </a:lnTo>
                    <a:lnTo>
                      <a:pt x="507" y="22"/>
                    </a:lnTo>
                    <a:lnTo>
                      <a:pt x="507" y="20"/>
                    </a:lnTo>
                    <a:lnTo>
                      <a:pt x="508" y="20"/>
                    </a:lnTo>
                    <a:lnTo>
                      <a:pt x="508" y="20"/>
                    </a:lnTo>
                    <a:lnTo>
                      <a:pt x="508" y="20"/>
                    </a:lnTo>
                    <a:lnTo>
                      <a:pt x="510" y="20"/>
                    </a:lnTo>
                    <a:lnTo>
                      <a:pt x="510" y="19"/>
                    </a:lnTo>
                    <a:lnTo>
                      <a:pt x="512" y="17"/>
                    </a:lnTo>
                    <a:lnTo>
                      <a:pt x="512" y="15"/>
                    </a:lnTo>
                    <a:lnTo>
                      <a:pt x="512" y="15"/>
                    </a:lnTo>
                    <a:lnTo>
                      <a:pt x="514" y="15"/>
                    </a:lnTo>
                    <a:lnTo>
                      <a:pt x="514" y="15"/>
                    </a:lnTo>
                    <a:lnTo>
                      <a:pt x="516" y="15"/>
                    </a:lnTo>
                    <a:lnTo>
                      <a:pt x="517" y="13"/>
                    </a:lnTo>
                    <a:lnTo>
                      <a:pt x="517" y="13"/>
                    </a:lnTo>
                    <a:lnTo>
                      <a:pt x="519" y="13"/>
                    </a:lnTo>
                    <a:lnTo>
                      <a:pt x="519" y="13"/>
                    </a:lnTo>
                    <a:lnTo>
                      <a:pt x="519" y="11"/>
                    </a:lnTo>
                    <a:lnTo>
                      <a:pt x="521" y="11"/>
                    </a:lnTo>
                    <a:lnTo>
                      <a:pt x="521" y="11"/>
                    </a:lnTo>
                    <a:lnTo>
                      <a:pt x="521" y="11"/>
                    </a:lnTo>
                    <a:lnTo>
                      <a:pt x="521" y="11"/>
                    </a:lnTo>
                    <a:lnTo>
                      <a:pt x="523" y="9"/>
                    </a:lnTo>
                    <a:lnTo>
                      <a:pt x="525" y="8"/>
                    </a:lnTo>
                    <a:lnTo>
                      <a:pt x="525" y="8"/>
                    </a:lnTo>
                    <a:lnTo>
                      <a:pt x="525" y="8"/>
                    </a:lnTo>
                    <a:lnTo>
                      <a:pt x="525" y="8"/>
                    </a:lnTo>
                    <a:lnTo>
                      <a:pt x="525" y="8"/>
                    </a:lnTo>
                    <a:lnTo>
                      <a:pt x="525" y="8"/>
                    </a:lnTo>
                    <a:lnTo>
                      <a:pt x="526" y="6"/>
                    </a:lnTo>
                    <a:lnTo>
                      <a:pt x="526" y="6"/>
                    </a:lnTo>
                    <a:lnTo>
                      <a:pt x="528" y="6"/>
                    </a:lnTo>
                    <a:lnTo>
                      <a:pt x="528" y="8"/>
                    </a:lnTo>
                    <a:lnTo>
                      <a:pt x="528" y="8"/>
                    </a:lnTo>
                    <a:lnTo>
                      <a:pt x="528" y="8"/>
                    </a:lnTo>
                    <a:lnTo>
                      <a:pt x="528" y="8"/>
                    </a:lnTo>
                    <a:lnTo>
                      <a:pt x="528" y="8"/>
                    </a:lnTo>
                    <a:lnTo>
                      <a:pt x="530" y="8"/>
                    </a:lnTo>
                    <a:lnTo>
                      <a:pt x="530" y="9"/>
                    </a:lnTo>
                    <a:lnTo>
                      <a:pt x="530" y="9"/>
                    </a:lnTo>
                    <a:lnTo>
                      <a:pt x="530" y="9"/>
                    </a:lnTo>
                    <a:lnTo>
                      <a:pt x="530" y="9"/>
                    </a:lnTo>
                    <a:lnTo>
                      <a:pt x="530" y="9"/>
                    </a:lnTo>
                    <a:lnTo>
                      <a:pt x="530" y="8"/>
                    </a:lnTo>
                    <a:lnTo>
                      <a:pt x="530" y="8"/>
                    </a:lnTo>
                    <a:lnTo>
                      <a:pt x="532" y="8"/>
                    </a:lnTo>
                    <a:lnTo>
                      <a:pt x="532" y="8"/>
                    </a:lnTo>
                    <a:lnTo>
                      <a:pt x="532" y="8"/>
                    </a:lnTo>
                    <a:lnTo>
                      <a:pt x="532" y="8"/>
                    </a:lnTo>
                    <a:lnTo>
                      <a:pt x="532" y="9"/>
                    </a:lnTo>
                    <a:lnTo>
                      <a:pt x="534" y="9"/>
                    </a:lnTo>
                    <a:lnTo>
                      <a:pt x="534" y="9"/>
                    </a:lnTo>
                    <a:lnTo>
                      <a:pt x="534" y="9"/>
                    </a:lnTo>
                    <a:lnTo>
                      <a:pt x="536" y="9"/>
                    </a:lnTo>
                    <a:lnTo>
                      <a:pt x="536" y="9"/>
                    </a:lnTo>
                    <a:lnTo>
                      <a:pt x="536" y="9"/>
                    </a:lnTo>
                    <a:lnTo>
                      <a:pt x="536" y="9"/>
                    </a:lnTo>
                    <a:lnTo>
                      <a:pt x="536" y="9"/>
                    </a:lnTo>
                    <a:lnTo>
                      <a:pt x="537" y="9"/>
                    </a:lnTo>
                    <a:lnTo>
                      <a:pt x="537" y="9"/>
                    </a:lnTo>
                    <a:lnTo>
                      <a:pt x="537" y="9"/>
                    </a:lnTo>
                    <a:lnTo>
                      <a:pt x="539" y="9"/>
                    </a:lnTo>
                    <a:lnTo>
                      <a:pt x="539" y="11"/>
                    </a:lnTo>
                    <a:lnTo>
                      <a:pt x="539" y="11"/>
                    </a:lnTo>
                    <a:lnTo>
                      <a:pt x="539" y="11"/>
                    </a:lnTo>
                    <a:lnTo>
                      <a:pt x="539" y="11"/>
                    </a:lnTo>
                    <a:lnTo>
                      <a:pt x="541" y="13"/>
                    </a:lnTo>
                    <a:lnTo>
                      <a:pt x="541" y="13"/>
                    </a:lnTo>
                    <a:lnTo>
                      <a:pt x="541" y="15"/>
                    </a:lnTo>
                    <a:lnTo>
                      <a:pt x="541" y="15"/>
                    </a:lnTo>
                    <a:lnTo>
                      <a:pt x="541" y="15"/>
                    </a:lnTo>
                    <a:lnTo>
                      <a:pt x="541" y="15"/>
                    </a:lnTo>
                    <a:lnTo>
                      <a:pt x="541" y="17"/>
                    </a:lnTo>
                    <a:lnTo>
                      <a:pt x="541" y="17"/>
                    </a:lnTo>
                    <a:lnTo>
                      <a:pt x="541" y="17"/>
                    </a:lnTo>
                    <a:lnTo>
                      <a:pt x="541" y="19"/>
                    </a:lnTo>
                    <a:lnTo>
                      <a:pt x="541" y="20"/>
                    </a:lnTo>
                    <a:lnTo>
                      <a:pt x="541" y="22"/>
                    </a:lnTo>
                    <a:lnTo>
                      <a:pt x="541" y="22"/>
                    </a:lnTo>
                    <a:lnTo>
                      <a:pt x="541" y="22"/>
                    </a:lnTo>
                    <a:lnTo>
                      <a:pt x="541" y="22"/>
                    </a:lnTo>
                    <a:lnTo>
                      <a:pt x="541" y="24"/>
                    </a:lnTo>
                    <a:lnTo>
                      <a:pt x="541" y="24"/>
                    </a:lnTo>
                    <a:lnTo>
                      <a:pt x="543" y="24"/>
                    </a:lnTo>
                    <a:lnTo>
                      <a:pt x="543" y="24"/>
                    </a:lnTo>
                    <a:lnTo>
                      <a:pt x="545" y="24"/>
                    </a:lnTo>
                    <a:lnTo>
                      <a:pt x="546" y="24"/>
                    </a:lnTo>
                    <a:lnTo>
                      <a:pt x="546" y="24"/>
                    </a:lnTo>
                    <a:lnTo>
                      <a:pt x="546" y="24"/>
                    </a:lnTo>
                    <a:lnTo>
                      <a:pt x="548" y="24"/>
                    </a:lnTo>
                    <a:lnTo>
                      <a:pt x="550" y="24"/>
                    </a:lnTo>
                    <a:lnTo>
                      <a:pt x="550" y="24"/>
                    </a:lnTo>
                    <a:lnTo>
                      <a:pt x="550" y="24"/>
                    </a:lnTo>
                    <a:lnTo>
                      <a:pt x="552" y="24"/>
                    </a:lnTo>
                    <a:lnTo>
                      <a:pt x="552" y="24"/>
                    </a:lnTo>
                    <a:lnTo>
                      <a:pt x="552" y="26"/>
                    </a:lnTo>
                    <a:lnTo>
                      <a:pt x="552" y="26"/>
                    </a:lnTo>
                    <a:lnTo>
                      <a:pt x="554" y="26"/>
                    </a:lnTo>
                    <a:lnTo>
                      <a:pt x="554" y="26"/>
                    </a:lnTo>
                    <a:lnTo>
                      <a:pt x="555" y="26"/>
                    </a:lnTo>
                    <a:lnTo>
                      <a:pt x="555" y="28"/>
                    </a:lnTo>
                    <a:lnTo>
                      <a:pt x="555" y="28"/>
                    </a:lnTo>
                    <a:lnTo>
                      <a:pt x="555" y="28"/>
                    </a:lnTo>
                    <a:lnTo>
                      <a:pt x="557" y="29"/>
                    </a:lnTo>
                    <a:lnTo>
                      <a:pt x="559" y="29"/>
                    </a:lnTo>
                    <a:lnTo>
                      <a:pt x="559" y="29"/>
                    </a:lnTo>
                    <a:lnTo>
                      <a:pt x="561" y="29"/>
                    </a:lnTo>
                    <a:lnTo>
                      <a:pt x="561" y="29"/>
                    </a:lnTo>
                    <a:lnTo>
                      <a:pt x="561" y="29"/>
                    </a:lnTo>
                    <a:lnTo>
                      <a:pt x="563" y="29"/>
                    </a:lnTo>
                    <a:lnTo>
                      <a:pt x="563" y="29"/>
                    </a:lnTo>
                    <a:lnTo>
                      <a:pt x="564" y="29"/>
                    </a:lnTo>
                    <a:lnTo>
                      <a:pt x="564" y="31"/>
                    </a:lnTo>
                    <a:lnTo>
                      <a:pt x="564" y="31"/>
                    </a:lnTo>
                    <a:lnTo>
                      <a:pt x="564" y="31"/>
                    </a:lnTo>
                    <a:lnTo>
                      <a:pt x="566" y="31"/>
                    </a:lnTo>
                    <a:lnTo>
                      <a:pt x="566" y="31"/>
                    </a:lnTo>
                    <a:lnTo>
                      <a:pt x="568" y="31"/>
                    </a:lnTo>
                    <a:lnTo>
                      <a:pt x="568" y="31"/>
                    </a:lnTo>
                    <a:lnTo>
                      <a:pt x="568" y="31"/>
                    </a:lnTo>
                    <a:lnTo>
                      <a:pt x="570" y="31"/>
                    </a:lnTo>
                    <a:lnTo>
                      <a:pt x="572" y="33"/>
                    </a:lnTo>
                    <a:lnTo>
                      <a:pt x="572" y="33"/>
                    </a:lnTo>
                    <a:lnTo>
                      <a:pt x="572" y="35"/>
                    </a:lnTo>
                    <a:lnTo>
                      <a:pt x="572" y="35"/>
                    </a:lnTo>
                    <a:lnTo>
                      <a:pt x="572" y="35"/>
                    </a:lnTo>
                    <a:lnTo>
                      <a:pt x="574" y="35"/>
                    </a:lnTo>
                    <a:lnTo>
                      <a:pt x="574" y="37"/>
                    </a:lnTo>
                    <a:lnTo>
                      <a:pt x="575" y="37"/>
                    </a:lnTo>
                    <a:lnTo>
                      <a:pt x="575" y="37"/>
                    </a:lnTo>
                    <a:lnTo>
                      <a:pt x="577" y="38"/>
                    </a:lnTo>
                    <a:lnTo>
                      <a:pt x="577" y="38"/>
                    </a:lnTo>
                    <a:lnTo>
                      <a:pt x="579" y="38"/>
                    </a:lnTo>
                    <a:lnTo>
                      <a:pt x="579" y="38"/>
                    </a:lnTo>
                    <a:lnTo>
                      <a:pt x="581" y="38"/>
                    </a:lnTo>
                    <a:lnTo>
                      <a:pt x="581" y="40"/>
                    </a:lnTo>
                    <a:lnTo>
                      <a:pt x="583" y="40"/>
                    </a:lnTo>
                    <a:lnTo>
                      <a:pt x="583" y="42"/>
                    </a:lnTo>
                    <a:lnTo>
                      <a:pt x="583" y="42"/>
                    </a:lnTo>
                    <a:lnTo>
                      <a:pt x="584" y="42"/>
                    </a:lnTo>
                    <a:lnTo>
                      <a:pt x="584" y="42"/>
                    </a:lnTo>
                    <a:lnTo>
                      <a:pt x="584" y="42"/>
                    </a:lnTo>
                    <a:lnTo>
                      <a:pt x="586" y="42"/>
                    </a:lnTo>
                    <a:lnTo>
                      <a:pt x="586" y="44"/>
                    </a:lnTo>
                    <a:lnTo>
                      <a:pt x="586" y="44"/>
                    </a:lnTo>
                    <a:lnTo>
                      <a:pt x="586" y="46"/>
                    </a:lnTo>
                    <a:lnTo>
                      <a:pt x="586" y="46"/>
                    </a:lnTo>
                    <a:lnTo>
                      <a:pt x="586" y="47"/>
                    </a:lnTo>
                    <a:lnTo>
                      <a:pt x="586" y="47"/>
                    </a:lnTo>
                    <a:lnTo>
                      <a:pt x="586" y="47"/>
                    </a:lnTo>
                    <a:lnTo>
                      <a:pt x="586" y="47"/>
                    </a:lnTo>
                    <a:lnTo>
                      <a:pt x="586" y="47"/>
                    </a:lnTo>
                    <a:lnTo>
                      <a:pt x="588" y="47"/>
                    </a:lnTo>
                    <a:lnTo>
                      <a:pt x="588" y="49"/>
                    </a:lnTo>
                    <a:lnTo>
                      <a:pt x="586" y="49"/>
                    </a:lnTo>
                    <a:lnTo>
                      <a:pt x="586" y="49"/>
                    </a:lnTo>
                    <a:lnTo>
                      <a:pt x="586" y="49"/>
                    </a:lnTo>
                    <a:lnTo>
                      <a:pt x="586" y="49"/>
                    </a:lnTo>
                    <a:lnTo>
                      <a:pt x="584" y="51"/>
                    </a:lnTo>
                    <a:lnTo>
                      <a:pt x="583" y="51"/>
                    </a:lnTo>
                    <a:lnTo>
                      <a:pt x="583" y="51"/>
                    </a:lnTo>
                    <a:lnTo>
                      <a:pt x="581" y="51"/>
                    </a:lnTo>
                    <a:lnTo>
                      <a:pt x="581" y="51"/>
                    </a:lnTo>
                    <a:lnTo>
                      <a:pt x="579" y="51"/>
                    </a:lnTo>
                    <a:lnTo>
                      <a:pt x="579" y="51"/>
                    </a:lnTo>
                    <a:lnTo>
                      <a:pt x="577" y="51"/>
                    </a:lnTo>
                    <a:lnTo>
                      <a:pt x="577" y="51"/>
                    </a:lnTo>
                    <a:lnTo>
                      <a:pt x="577" y="51"/>
                    </a:lnTo>
                    <a:lnTo>
                      <a:pt x="577" y="53"/>
                    </a:lnTo>
                    <a:lnTo>
                      <a:pt x="575" y="53"/>
                    </a:lnTo>
                    <a:lnTo>
                      <a:pt x="575" y="53"/>
                    </a:lnTo>
                    <a:lnTo>
                      <a:pt x="575" y="55"/>
                    </a:lnTo>
                    <a:lnTo>
                      <a:pt x="575" y="55"/>
                    </a:lnTo>
                    <a:lnTo>
                      <a:pt x="574" y="55"/>
                    </a:lnTo>
                    <a:lnTo>
                      <a:pt x="574" y="57"/>
                    </a:lnTo>
                    <a:lnTo>
                      <a:pt x="574" y="57"/>
                    </a:lnTo>
                    <a:lnTo>
                      <a:pt x="574" y="57"/>
                    </a:lnTo>
                    <a:lnTo>
                      <a:pt x="574" y="57"/>
                    </a:lnTo>
                    <a:lnTo>
                      <a:pt x="574" y="57"/>
                    </a:lnTo>
                    <a:lnTo>
                      <a:pt x="575" y="58"/>
                    </a:lnTo>
                    <a:lnTo>
                      <a:pt x="575" y="58"/>
                    </a:lnTo>
                    <a:lnTo>
                      <a:pt x="577" y="60"/>
                    </a:lnTo>
                    <a:lnTo>
                      <a:pt x="577" y="60"/>
                    </a:lnTo>
                    <a:lnTo>
                      <a:pt x="579" y="62"/>
                    </a:lnTo>
                    <a:lnTo>
                      <a:pt x="579" y="62"/>
                    </a:lnTo>
                    <a:lnTo>
                      <a:pt x="581" y="62"/>
                    </a:lnTo>
                    <a:lnTo>
                      <a:pt x="581" y="62"/>
                    </a:lnTo>
                    <a:lnTo>
                      <a:pt x="583" y="64"/>
                    </a:lnTo>
                    <a:lnTo>
                      <a:pt x="583" y="64"/>
                    </a:lnTo>
                    <a:lnTo>
                      <a:pt x="583" y="64"/>
                    </a:lnTo>
                    <a:lnTo>
                      <a:pt x="584" y="64"/>
                    </a:lnTo>
                    <a:lnTo>
                      <a:pt x="584" y="64"/>
                    </a:lnTo>
                    <a:lnTo>
                      <a:pt x="586" y="66"/>
                    </a:lnTo>
                    <a:lnTo>
                      <a:pt x="586" y="66"/>
                    </a:lnTo>
                    <a:lnTo>
                      <a:pt x="586" y="66"/>
                    </a:lnTo>
                    <a:lnTo>
                      <a:pt x="588" y="66"/>
                    </a:lnTo>
                    <a:lnTo>
                      <a:pt x="588" y="66"/>
                    </a:lnTo>
                    <a:lnTo>
                      <a:pt x="590" y="66"/>
                    </a:lnTo>
                    <a:lnTo>
                      <a:pt x="590" y="66"/>
                    </a:lnTo>
                    <a:lnTo>
                      <a:pt x="590" y="66"/>
                    </a:lnTo>
                    <a:lnTo>
                      <a:pt x="592" y="67"/>
                    </a:lnTo>
                    <a:lnTo>
                      <a:pt x="592" y="67"/>
                    </a:lnTo>
                    <a:lnTo>
                      <a:pt x="592" y="67"/>
                    </a:lnTo>
                    <a:lnTo>
                      <a:pt x="592" y="67"/>
                    </a:lnTo>
                    <a:lnTo>
                      <a:pt x="592" y="67"/>
                    </a:lnTo>
                    <a:lnTo>
                      <a:pt x="593" y="69"/>
                    </a:lnTo>
                    <a:lnTo>
                      <a:pt x="593" y="69"/>
                    </a:lnTo>
                    <a:lnTo>
                      <a:pt x="593" y="73"/>
                    </a:lnTo>
                    <a:lnTo>
                      <a:pt x="593" y="73"/>
                    </a:lnTo>
                    <a:lnTo>
                      <a:pt x="593" y="73"/>
                    </a:lnTo>
                    <a:lnTo>
                      <a:pt x="593" y="73"/>
                    </a:lnTo>
                    <a:lnTo>
                      <a:pt x="593" y="73"/>
                    </a:lnTo>
                    <a:lnTo>
                      <a:pt x="593" y="75"/>
                    </a:lnTo>
                    <a:lnTo>
                      <a:pt x="593" y="75"/>
                    </a:lnTo>
                    <a:lnTo>
                      <a:pt x="593" y="75"/>
                    </a:lnTo>
                    <a:lnTo>
                      <a:pt x="593" y="75"/>
                    </a:lnTo>
                    <a:lnTo>
                      <a:pt x="593" y="75"/>
                    </a:lnTo>
                    <a:lnTo>
                      <a:pt x="593" y="76"/>
                    </a:lnTo>
                    <a:lnTo>
                      <a:pt x="593" y="76"/>
                    </a:lnTo>
                    <a:lnTo>
                      <a:pt x="593" y="76"/>
                    </a:lnTo>
                    <a:lnTo>
                      <a:pt x="593" y="78"/>
                    </a:lnTo>
                    <a:lnTo>
                      <a:pt x="593" y="78"/>
                    </a:lnTo>
                    <a:lnTo>
                      <a:pt x="593" y="78"/>
                    </a:lnTo>
                    <a:lnTo>
                      <a:pt x="592" y="78"/>
                    </a:lnTo>
                    <a:lnTo>
                      <a:pt x="592" y="78"/>
                    </a:lnTo>
                    <a:lnTo>
                      <a:pt x="592" y="78"/>
                    </a:lnTo>
                    <a:lnTo>
                      <a:pt x="592" y="78"/>
                    </a:lnTo>
                    <a:lnTo>
                      <a:pt x="592" y="78"/>
                    </a:lnTo>
                    <a:lnTo>
                      <a:pt x="590" y="78"/>
                    </a:lnTo>
                    <a:lnTo>
                      <a:pt x="590" y="78"/>
                    </a:lnTo>
                    <a:lnTo>
                      <a:pt x="590" y="78"/>
                    </a:lnTo>
                    <a:lnTo>
                      <a:pt x="590" y="76"/>
                    </a:lnTo>
                    <a:lnTo>
                      <a:pt x="590" y="76"/>
                    </a:lnTo>
                    <a:lnTo>
                      <a:pt x="588" y="76"/>
                    </a:lnTo>
                    <a:lnTo>
                      <a:pt x="588" y="76"/>
                    </a:lnTo>
                    <a:lnTo>
                      <a:pt x="586" y="76"/>
                    </a:lnTo>
                    <a:lnTo>
                      <a:pt x="584" y="76"/>
                    </a:lnTo>
                    <a:lnTo>
                      <a:pt x="584" y="76"/>
                    </a:lnTo>
                    <a:lnTo>
                      <a:pt x="583" y="76"/>
                    </a:lnTo>
                    <a:lnTo>
                      <a:pt x="583" y="78"/>
                    </a:lnTo>
                    <a:lnTo>
                      <a:pt x="583" y="78"/>
                    </a:lnTo>
                    <a:lnTo>
                      <a:pt x="581" y="78"/>
                    </a:lnTo>
                    <a:lnTo>
                      <a:pt x="581" y="78"/>
                    </a:lnTo>
                    <a:lnTo>
                      <a:pt x="581" y="78"/>
                    </a:lnTo>
                    <a:lnTo>
                      <a:pt x="581" y="78"/>
                    </a:lnTo>
                    <a:lnTo>
                      <a:pt x="579" y="78"/>
                    </a:lnTo>
                    <a:lnTo>
                      <a:pt x="579" y="78"/>
                    </a:lnTo>
                    <a:lnTo>
                      <a:pt x="579" y="78"/>
                    </a:lnTo>
                    <a:lnTo>
                      <a:pt x="579" y="78"/>
                    </a:lnTo>
                    <a:lnTo>
                      <a:pt x="579" y="78"/>
                    </a:lnTo>
                    <a:lnTo>
                      <a:pt x="579" y="78"/>
                    </a:lnTo>
                    <a:lnTo>
                      <a:pt x="577" y="78"/>
                    </a:lnTo>
                    <a:lnTo>
                      <a:pt x="577" y="78"/>
                    </a:lnTo>
                    <a:lnTo>
                      <a:pt x="577" y="78"/>
                    </a:lnTo>
                    <a:lnTo>
                      <a:pt x="575" y="78"/>
                    </a:lnTo>
                    <a:lnTo>
                      <a:pt x="575" y="76"/>
                    </a:lnTo>
                    <a:lnTo>
                      <a:pt x="575" y="76"/>
                    </a:lnTo>
                    <a:lnTo>
                      <a:pt x="574" y="76"/>
                    </a:lnTo>
                    <a:lnTo>
                      <a:pt x="574" y="76"/>
                    </a:lnTo>
                    <a:lnTo>
                      <a:pt x="574" y="76"/>
                    </a:lnTo>
                    <a:lnTo>
                      <a:pt x="574" y="76"/>
                    </a:lnTo>
                    <a:lnTo>
                      <a:pt x="574" y="76"/>
                    </a:lnTo>
                    <a:lnTo>
                      <a:pt x="574" y="76"/>
                    </a:lnTo>
                    <a:lnTo>
                      <a:pt x="572" y="76"/>
                    </a:lnTo>
                    <a:lnTo>
                      <a:pt x="574" y="76"/>
                    </a:lnTo>
                    <a:lnTo>
                      <a:pt x="574" y="78"/>
                    </a:lnTo>
                    <a:lnTo>
                      <a:pt x="574" y="78"/>
                    </a:lnTo>
                    <a:lnTo>
                      <a:pt x="574" y="78"/>
                    </a:lnTo>
                    <a:lnTo>
                      <a:pt x="572" y="78"/>
                    </a:lnTo>
                    <a:lnTo>
                      <a:pt x="572" y="78"/>
                    </a:lnTo>
                    <a:lnTo>
                      <a:pt x="572" y="78"/>
                    </a:lnTo>
                    <a:lnTo>
                      <a:pt x="572" y="78"/>
                    </a:lnTo>
                    <a:lnTo>
                      <a:pt x="572" y="78"/>
                    </a:lnTo>
                    <a:lnTo>
                      <a:pt x="570" y="80"/>
                    </a:lnTo>
                    <a:lnTo>
                      <a:pt x="570" y="80"/>
                    </a:lnTo>
                    <a:lnTo>
                      <a:pt x="570" y="80"/>
                    </a:lnTo>
                    <a:lnTo>
                      <a:pt x="570" y="80"/>
                    </a:lnTo>
                    <a:lnTo>
                      <a:pt x="570" y="80"/>
                    </a:lnTo>
                    <a:lnTo>
                      <a:pt x="568" y="80"/>
                    </a:lnTo>
                    <a:lnTo>
                      <a:pt x="568" y="80"/>
                    </a:lnTo>
                    <a:lnTo>
                      <a:pt x="568" y="82"/>
                    </a:lnTo>
                    <a:lnTo>
                      <a:pt x="568" y="82"/>
                    </a:lnTo>
                    <a:lnTo>
                      <a:pt x="563" y="84"/>
                    </a:lnTo>
                    <a:lnTo>
                      <a:pt x="563" y="85"/>
                    </a:lnTo>
                    <a:lnTo>
                      <a:pt x="561" y="85"/>
                    </a:lnTo>
                    <a:lnTo>
                      <a:pt x="561" y="85"/>
                    </a:lnTo>
                    <a:lnTo>
                      <a:pt x="559" y="85"/>
                    </a:lnTo>
                    <a:lnTo>
                      <a:pt x="557" y="85"/>
                    </a:lnTo>
                    <a:lnTo>
                      <a:pt x="557" y="85"/>
                    </a:lnTo>
                    <a:lnTo>
                      <a:pt x="555" y="87"/>
                    </a:lnTo>
                    <a:lnTo>
                      <a:pt x="555" y="87"/>
                    </a:lnTo>
                    <a:lnTo>
                      <a:pt x="555" y="87"/>
                    </a:lnTo>
                    <a:lnTo>
                      <a:pt x="555" y="87"/>
                    </a:lnTo>
                    <a:lnTo>
                      <a:pt x="554" y="87"/>
                    </a:lnTo>
                    <a:lnTo>
                      <a:pt x="554" y="87"/>
                    </a:lnTo>
                    <a:lnTo>
                      <a:pt x="554" y="87"/>
                    </a:lnTo>
                    <a:lnTo>
                      <a:pt x="554" y="87"/>
                    </a:lnTo>
                    <a:lnTo>
                      <a:pt x="554" y="87"/>
                    </a:lnTo>
                    <a:lnTo>
                      <a:pt x="554" y="89"/>
                    </a:lnTo>
                    <a:lnTo>
                      <a:pt x="554" y="89"/>
                    </a:lnTo>
                    <a:lnTo>
                      <a:pt x="554" y="89"/>
                    </a:lnTo>
                    <a:lnTo>
                      <a:pt x="554" y="89"/>
                    </a:lnTo>
                    <a:lnTo>
                      <a:pt x="554" y="89"/>
                    </a:lnTo>
                    <a:lnTo>
                      <a:pt x="554" y="89"/>
                    </a:lnTo>
                    <a:lnTo>
                      <a:pt x="554" y="91"/>
                    </a:lnTo>
                    <a:lnTo>
                      <a:pt x="554" y="91"/>
                    </a:lnTo>
                    <a:lnTo>
                      <a:pt x="554" y="91"/>
                    </a:lnTo>
                    <a:lnTo>
                      <a:pt x="554" y="91"/>
                    </a:lnTo>
                    <a:lnTo>
                      <a:pt x="554" y="91"/>
                    </a:lnTo>
                    <a:lnTo>
                      <a:pt x="555" y="91"/>
                    </a:lnTo>
                    <a:lnTo>
                      <a:pt x="555" y="91"/>
                    </a:lnTo>
                    <a:lnTo>
                      <a:pt x="555" y="93"/>
                    </a:lnTo>
                    <a:lnTo>
                      <a:pt x="555" y="93"/>
                    </a:lnTo>
                    <a:lnTo>
                      <a:pt x="555" y="93"/>
                    </a:lnTo>
                    <a:lnTo>
                      <a:pt x="555" y="93"/>
                    </a:lnTo>
                    <a:lnTo>
                      <a:pt x="555" y="93"/>
                    </a:lnTo>
                    <a:lnTo>
                      <a:pt x="555" y="93"/>
                    </a:lnTo>
                    <a:lnTo>
                      <a:pt x="555" y="94"/>
                    </a:lnTo>
                    <a:lnTo>
                      <a:pt x="555" y="94"/>
                    </a:lnTo>
                    <a:lnTo>
                      <a:pt x="557" y="94"/>
                    </a:lnTo>
                    <a:lnTo>
                      <a:pt x="557" y="94"/>
                    </a:lnTo>
                    <a:lnTo>
                      <a:pt x="557" y="94"/>
                    </a:lnTo>
                    <a:lnTo>
                      <a:pt x="557" y="94"/>
                    </a:lnTo>
                    <a:lnTo>
                      <a:pt x="557" y="96"/>
                    </a:lnTo>
                    <a:lnTo>
                      <a:pt x="557" y="96"/>
                    </a:lnTo>
                    <a:lnTo>
                      <a:pt x="559" y="96"/>
                    </a:lnTo>
                    <a:lnTo>
                      <a:pt x="559" y="96"/>
                    </a:lnTo>
                    <a:lnTo>
                      <a:pt x="559" y="96"/>
                    </a:lnTo>
                    <a:lnTo>
                      <a:pt x="561" y="98"/>
                    </a:lnTo>
                    <a:lnTo>
                      <a:pt x="563" y="98"/>
                    </a:lnTo>
                    <a:lnTo>
                      <a:pt x="563" y="98"/>
                    </a:lnTo>
                    <a:lnTo>
                      <a:pt x="563" y="98"/>
                    </a:lnTo>
                    <a:lnTo>
                      <a:pt x="564" y="100"/>
                    </a:lnTo>
                    <a:lnTo>
                      <a:pt x="566" y="100"/>
                    </a:lnTo>
                    <a:lnTo>
                      <a:pt x="566" y="100"/>
                    </a:lnTo>
                    <a:lnTo>
                      <a:pt x="566" y="100"/>
                    </a:lnTo>
                    <a:lnTo>
                      <a:pt x="566" y="100"/>
                    </a:lnTo>
                    <a:lnTo>
                      <a:pt x="568" y="100"/>
                    </a:lnTo>
                    <a:lnTo>
                      <a:pt x="568" y="100"/>
                    </a:lnTo>
                    <a:lnTo>
                      <a:pt x="568" y="100"/>
                    </a:lnTo>
                    <a:lnTo>
                      <a:pt x="570" y="100"/>
                    </a:lnTo>
                    <a:lnTo>
                      <a:pt x="572" y="100"/>
                    </a:lnTo>
                    <a:lnTo>
                      <a:pt x="572" y="100"/>
                    </a:lnTo>
                    <a:lnTo>
                      <a:pt x="572" y="100"/>
                    </a:lnTo>
                    <a:lnTo>
                      <a:pt x="574" y="98"/>
                    </a:lnTo>
                    <a:lnTo>
                      <a:pt x="574" y="98"/>
                    </a:lnTo>
                    <a:lnTo>
                      <a:pt x="574" y="98"/>
                    </a:lnTo>
                    <a:lnTo>
                      <a:pt x="574" y="98"/>
                    </a:lnTo>
                    <a:lnTo>
                      <a:pt x="575" y="98"/>
                    </a:lnTo>
                    <a:lnTo>
                      <a:pt x="575" y="98"/>
                    </a:lnTo>
                    <a:lnTo>
                      <a:pt x="577" y="98"/>
                    </a:lnTo>
                    <a:lnTo>
                      <a:pt x="577" y="98"/>
                    </a:lnTo>
                    <a:lnTo>
                      <a:pt x="577" y="98"/>
                    </a:lnTo>
                    <a:lnTo>
                      <a:pt x="577" y="100"/>
                    </a:lnTo>
                    <a:lnTo>
                      <a:pt x="577" y="100"/>
                    </a:lnTo>
                    <a:lnTo>
                      <a:pt x="577" y="100"/>
                    </a:lnTo>
                    <a:lnTo>
                      <a:pt x="577" y="100"/>
                    </a:lnTo>
                    <a:lnTo>
                      <a:pt x="577" y="102"/>
                    </a:lnTo>
                    <a:lnTo>
                      <a:pt x="577" y="102"/>
                    </a:lnTo>
                    <a:lnTo>
                      <a:pt x="577" y="102"/>
                    </a:lnTo>
                    <a:lnTo>
                      <a:pt x="577" y="102"/>
                    </a:lnTo>
                    <a:lnTo>
                      <a:pt x="577" y="104"/>
                    </a:lnTo>
                    <a:lnTo>
                      <a:pt x="577" y="104"/>
                    </a:lnTo>
                    <a:lnTo>
                      <a:pt x="577" y="104"/>
                    </a:lnTo>
                    <a:lnTo>
                      <a:pt x="577" y="104"/>
                    </a:lnTo>
                    <a:lnTo>
                      <a:pt x="577" y="104"/>
                    </a:lnTo>
                    <a:lnTo>
                      <a:pt x="579" y="104"/>
                    </a:lnTo>
                    <a:lnTo>
                      <a:pt x="579" y="104"/>
                    </a:lnTo>
                    <a:lnTo>
                      <a:pt x="581" y="104"/>
                    </a:lnTo>
                    <a:lnTo>
                      <a:pt x="581" y="104"/>
                    </a:lnTo>
                    <a:lnTo>
                      <a:pt x="581" y="104"/>
                    </a:lnTo>
                    <a:lnTo>
                      <a:pt x="583" y="104"/>
                    </a:lnTo>
                    <a:lnTo>
                      <a:pt x="583" y="105"/>
                    </a:lnTo>
                    <a:lnTo>
                      <a:pt x="584" y="105"/>
                    </a:lnTo>
                    <a:lnTo>
                      <a:pt x="584" y="105"/>
                    </a:lnTo>
                    <a:lnTo>
                      <a:pt x="586" y="105"/>
                    </a:lnTo>
                    <a:lnTo>
                      <a:pt x="586" y="105"/>
                    </a:lnTo>
                    <a:lnTo>
                      <a:pt x="588" y="105"/>
                    </a:lnTo>
                    <a:lnTo>
                      <a:pt x="588" y="105"/>
                    </a:lnTo>
                    <a:lnTo>
                      <a:pt x="588" y="105"/>
                    </a:lnTo>
                    <a:lnTo>
                      <a:pt x="588" y="105"/>
                    </a:lnTo>
                    <a:lnTo>
                      <a:pt x="590" y="107"/>
                    </a:lnTo>
                    <a:lnTo>
                      <a:pt x="590" y="107"/>
                    </a:lnTo>
                    <a:lnTo>
                      <a:pt x="590" y="107"/>
                    </a:lnTo>
                    <a:lnTo>
                      <a:pt x="590" y="107"/>
                    </a:lnTo>
                    <a:lnTo>
                      <a:pt x="590" y="107"/>
                    </a:lnTo>
                    <a:lnTo>
                      <a:pt x="590" y="109"/>
                    </a:lnTo>
                    <a:lnTo>
                      <a:pt x="588" y="109"/>
                    </a:lnTo>
                    <a:lnTo>
                      <a:pt x="588" y="109"/>
                    </a:lnTo>
                    <a:lnTo>
                      <a:pt x="588" y="109"/>
                    </a:lnTo>
                    <a:lnTo>
                      <a:pt x="588" y="109"/>
                    </a:lnTo>
                    <a:lnTo>
                      <a:pt x="590" y="109"/>
                    </a:lnTo>
                    <a:lnTo>
                      <a:pt x="590" y="109"/>
                    </a:lnTo>
                    <a:lnTo>
                      <a:pt x="590" y="109"/>
                    </a:lnTo>
                    <a:lnTo>
                      <a:pt x="592" y="111"/>
                    </a:lnTo>
                    <a:lnTo>
                      <a:pt x="592" y="111"/>
                    </a:lnTo>
                    <a:lnTo>
                      <a:pt x="593" y="111"/>
                    </a:lnTo>
                    <a:lnTo>
                      <a:pt x="593" y="111"/>
                    </a:lnTo>
                    <a:lnTo>
                      <a:pt x="593" y="113"/>
                    </a:lnTo>
                    <a:lnTo>
                      <a:pt x="593" y="113"/>
                    </a:lnTo>
                    <a:lnTo>
                      <a:pt x="593" y="113"/>
                    </a:lnTo>
                    <a:lnTo>
                      <a:pt x="592" y="113"/>
                    </a:lnTo>
                    <a:lnTo>
                      <a:pt x="592" y="113"/>
                    </a:lnTo>
                    <a:lnTo>
                      <a:pt x="592" y="113"/>
                    </a:lnTo>
                    <a:lnTo>
                      <a:pt x="592" y="113"/>
                    </a:lnTo>
                    <a:lnTo>
                      <a:pt x="592" y="114"/>
                    </a:lnTo>
                    <a:lnTo>
                      <a:pt x="592" y="114"/>
                    </a:lnTo>
                    <a:lnTo>
                      <a:pt x="592" y="114"/>
                    </a:lnTo>
                    <a:lnTo>
                      <a:pt x="592" y="114"/>
                    </a:lnTo>
                    <a:lnTo>
                      <a:pt x="590" y="114"/>
                    </a:lnTo>
                    <a:lnTo>
                      <a:pt x="590" y="114"/>
                    </a:lnTo>
                    <a:lnTo>
                      <a:pt x="590" y="116"/>
                    </a:lnTo>
                    <a:lnTo>
                      <a:pt x="590" y="116"/>
                    </a:lnTo>
                    <a:lnTo>
                      <a:pt x="590" y="116"/>
                    </a:lnTo>
                    <a:lnTo>
                      <a:pt x="590" y="116"/>
                    </a:lnTo>
                    <a:lnTo>
                      <a:pt x="590" y="118"/>
                    </a:lnTo>
                    <a:lnTo>
                      <a:pt x="590" y="118"/>
                    </a:lnTo>
                    <a:lnTo>
                      <a:pt x="590" y="120"/>
                    </a:lnTo>
                    <a:lnTo>
                      <a:pt x="588" y="120"/>
                    </a:lnTo>
                    <a:lnTo>
                      <a:pt x="588" y="120"/>
                    </a:lnTo>
                    <a:lnTo>
                      <a:pt x="588" y="120"/>
                    </a:lnTo>
                    <a:lnTo>
                      <a:pt x="588" y="120"/>
                    </a:lnTo>
                    <a:lnTo>
                      <a:pt x="588" y="120"/>
                    </a:lnTo>
                    <a:lnTo>
                      <a:pt x="588" y="122"/>
                    </a:lnTo>
                    <a:lnTo>
                      <a:pt x="588" y="123"/>
                    </a:lnTo>
                    <a:lnTo>
                      <a:pt x="588" y="123"/>
                    </a:lnTo>
                    <a:lnTo>
                      <a:pt x="588" y="123"/>
                    </a:lnTo>
                    <a:lnTo>
                      <a:pt x="588" y="123"/>
                    </a:lnTo>
                    <a:lnTo>
                      <a:pt x="588" y="123"/>
                    </a:lnTo>
                    <a:lnTo>
                      <a:pt x="588" y="127"/>
                    </a:lnTo>
                    <a:lnTo>
                      <a:pt x="588" y="127"/>
                    </a:lnTo>
                    <a:lnTo>
                      <a:pt x="590" y="127"/>
                    </a:lnTo>
                    <a:lnTo>
                      <a:pt x="590" y="127"/>
                    </a:lnTo>
                    <a:lnTo>
                      <a:pt x="590" y="129"/>
                    </a:lnTo>
                    <a:lnTo>
                      <a:pt x="590" y="129"/>
                    </a:lnTo>
                    <a:lnTo>
                      <a:pt x="590" y="129"/>
                    </a:lnTo>
                    <a:lnTo>
                      <a:pt x="590" y="129"/>
                    </a:lnTo>
                    <a:lnTo>
                      <a:pt x="590" y="131"/>
                    </a:lnTo>
                    <a:lnTo>
                      <a:pt x="590" y="131"/>
                    </a:lnTo>
                    <a:lnTo>
                      <a:pt x="590" y="132"/>
                    </a:lnTo>
                    <a:lnTo>
                      <a:pt x="588" y="132"/>
                    </a:lnTo>
                    <a:lnTo>
                      <a:pt x="588" y="132"/>
                    </a:lnTo>
                    <a:lnTo>
                      <a:pt x="588" y="132"/>
                    </a:lnTo>
                    <a:lnTo>
                      <a:pt x="588" y="132"/>
                    </a:lnTo>
                    <a:lnTo>
                      <a:pt x="588" y="134"/>
                    </a:lnTo>
                    <a:lnTo>
                      <a:pt x="588" y="134"/>
                    </a:lnTo>
                    <a:lnTo>
                      <a:pt x="588" y="134"/>
                    </a:lnTo>
                    <a:lnTo>
                      <a:pt x="588" y="136"/>
                    </a:lnTo>
                    <a:lnTo>
                      <a:pt x="588" y="136"/>
                    </a:lnTo>
                    <a:lnTo>
                      <a:pt x="588" y="136"/>
                    </a:lnTo>
                    <a:lnTo>
                      <a:pt x="588" y="136"/>
                    </a:lnTo>
                    <a:lnTo>
                      <a:pt x="590" y="138"/>
                    </a:lnTo>
                    <a:lnTo>
                      <a:pt x="590" y="138"/>
                    </a:lnTo>
                    <a:lnTo>
                      <a:pt x="592" y="140"/>
                    </a:lnTo>
                    <a:lnTo>
                      <a:pt x="592" y="140"/>
                    </a:lnTo>
                    <a:lnTo>
                      <a:pt x="593" y="142"/>
                    </a:lnTo>
                    <a:lnTo>
                      <a:pt x="593" y="142"/>
                    </a:lnTo>
                    <a:lnTo>
                      <a:pt x="593" y="142"/>
                    </a:lnTo>
                    <a:lnTo>
                      <a:pt x="595" y="142"/>
                    </a:lnTo>
                    <a:lnTo>
                      <a:pt x="595" y="142"/>
                    </a:lnTo>
                    <a:lnTo>
                      <a:pt x="595" y="142"/>
                    </a:lnTo>
                    <a:lnTo>
                      <a:pt x="595" y="143"/>
                    </a:lnTo>
                    <a:lnTo>
                      <a:pt x="595" y="143"/>
                    </a:lnTo>
                    <a:lnTo>
                      <a:pt x="595" y="145"/>
                    </a:lnTo>
                    <a:lnTo>
                      <a:pt x="595" y="145"/>
                    </a:lnTo>
                    <a:lnTo>
                      <a:pt x="597" y="145"/>
                    </a:lnTo>
                    <a:lnTo>
                      <a:pt x="597" y="147"/>
                    </a:lnTo>
                    <a:lnTo>
                      <a:pt x="599" y="147"/>
                    </a:lnTo>
                    <a:lnTo>
                      <a:pt x="599" y="147"/>
                    </a:lnTo>
                    <a:lnTo>
                      <a:pt x="599" y="147"/>
                    </a:lnTo>
                    <a:lnTo>
                      <a:pt x="599" y="147"/>
                    </a:lnTo>
                    <a:lnTo>
                      <a:pt x="599" y="147"/>
                    </a:lnTo>
                    <a:lnTo>
                      <a:pt x="599" y="149"/>
                    </a:lnTo>
                    <a:lnTo>
                      <a:pt x="599" y="149"/>
                    </a:lnTo>
                    <a:lnTo>
                      <a:pt x="599" y="149"/>
                    </a:lnTo>
                    <a:lnTo>
                      <a:pt x="599" y="149"/>
                    </a:lnTo>
                    <a:lnTo>
                      <a:pt x="599" y="149"/>
                    </a:lnTo>
                    <a:lnTo>
                      <a:pt x="599" y="149"/>
                    </a:lnTo>
                    <a:lnTo>
                      <a:pt x="599" y="149"/>
                    </a:lnTo>
                    <a:lnTo>
                      <a:pt x="599" y="151"/>
                    </a:lnTo>
                    <a:lnTo>
                      <a:pt x="599" y="151"/>
                    </a:lnTo>
                    <a:lnTo>
                      <a:pt x="599" y="151"/>
                    </a:lnTo>
                    <a:lnTo>
                      <a:pt x="597" y="151"/>
                    </a:lnTo>
                    <a:lnTo>
                      <a:pt x="597" y="151"/>
                    </a:lnTo>
                    <a:lnTo>
                      <a:pt x="597" y="152"/>
                    </a:lnTo>
                    <a:lnTo>
                      <a:pt x="597" y="152"/>
                    </a:lnTo>
                    <a:lnTo>
                      <a:pt x="597" y="152"/>
                    </a:lnTo>
                    <a:lnTo>
                      <a:pt x="597" y="152"/>
                    </a:lnTo>
                    <a:lnTo>
                      <a:pt x="595" y="152"/>
                    </a:lnTo>
                    <a:lnTo>
                      <a:pt x="593" y="152"/>
                    </a:lnTo>
                    <a:lnTo>
                      <a:pt x="593" y="152"/>
                    </a:lnTo>
                    <a:lnTo>
                      <a:pt x="592" y="151"/>
                    </a:lnTo>
                    <a:lnTo>
                      <a:pt x="592" y="151"/>
                    </a:lnTo>
                    <a:lnTo>
                      <a:pt x="590" y="151"/>
                    </a:lnTo>
                    <a:lnTo>
                      <a:pt x="590" y="151"/>
                    </a:lnTo>
                    <a:lnTo>
                      <a:pt x="588" y="151"/>
                    </a:lnTo>
                    <a:lnTo>
                      <a:pt x="588" y="152"/>
                    </a:lnTo>
                    <a:lnTo>
                      <a:pt x="588" y="152"/>
                    </a:lnTo>
                    <a:lnTo>
                      <a:pt x="588" y="152"/>
                    </a:lnTo>
                    <a:lnTo>
                      <a:pt x="588" y="152"/>
                    </a:lnTo>
                    <a:lnTo>
                      <a:pt x="588" y="152"/>
                    </a:lnTo>
                    <a:lnTo>
                      <a:pt x="588" y="152"/>
                    </a:lnTo>
                    <a:lnTo>
                      <a:pt x="588" y="152"/>
                    </a:lnTo>
                    <a:lnTo>
                      <a:pt x="588" y="154"/>
                    </a:lnTo>
                    <a:lnTo>
                      <a:pt x="588" y="154"/>
                    </a:lnTo>
                    <a:lnTo>
                      <a:pt x="588" y="154"/>
                    </a:lnTo>
                    <a:lnTo>
                      <a:pt x="588" y="154"/>
                    </a:lnTo>
                    <a:lnTo>
                      <a:pt x="588" y="154"/>
                    </a:lnTo>
                    <a:lnTo>
                      <a:pt x="588" y="156"/>
                    </a:lnTo>
                    <a:lnTo>
                      <a:pt x="588" y="156"/>
                    </a:lnTo>
                    <a:lnTo>
                      <a:pt x="588" y="156"/>
                    </a:lnTo>
                    <a:lnTo>
                      <a:pt x="588" y="156"/>
                    </a:lnTo>
                    <a:lnTo>
                      <a:pt x="588" y="156"/>
                    </a:lnTo>
                    <a:lnTo>
                      <a:pt x="586" y="156"/>
                    </a:lnTo>
                    <a:lnTo>
                      <a:pt x="586" y="156"/>
                    </a:lnTo>
                    <a:lnTo>
                      <a:pt x="586" y="158"/>
                    </a:lnTo>
                    <a:lnTo>
                      <a:pt x="584" y="158"/>
                    </a:lnTo>
                    <a:lnTo>
                      <a:pt x="584" y="158"/>
                    </a:lnTo>
                    <a:lnTo>
                      <a:pt x="583" y="158"/>
                    </a:lnTo>
                    <a:lnTo>
                      <a:pt x="583" y="158"/>
                    </a:lnTo>
                    <a:lnTo>
                      <a:pt x="583" y="158"/>
                    </a:lnTo>
                    <a:lnTo>
                      <a:pt x="581" y="158"/>
                    </a:lnTo>
                    <a:lnTo>
                      <a:pt x="581" y="158"/>
                    </a:lnTo>
                    <a:lnTo>
                      <a:pt x="581" y="158"/>
                    </a:lnTo>
                    <a:lnTo>
                      <a:pt x="581" y="160"/>
                    </a:lnTo>
                    <a:lnTo>
                      <a:pt x="579" y="160"/>
                    </a:lnTo>
                    <a:lnTo>
                      <a:pt x="579" y="160"/>
                    </a:lnTo>
                    <a:lnTo>
                      <a:pt x="579" y="161"/>
                    </a:lnTo>
                    <a:lnTo>
                      <a:pt x="579" y="161"/>
                    </a:lnTo>
                    <a:lnTo>
                      <a:pt x="581" y="161"/>
                    </a:lnTo>
                    <a:lnTo>
                      <a:pt x="581" y="161"/>
                    </a:lnTo>
                    <a:lnTo>
                      <a:pt x="581" y="163"/>
                    </a:lnTo>
                    <a:lnTo>
                      <a:pt x="581" y="163"/>
                    </a:lnTo>
                    <a:lnTo>
                      <a:pt x="581" y="163"/>
                    </a:lnTo>
                    <a:lnTo>
                      <a:pt x="583" y="163"/>
                    </a:lnTo>
                    <a:lnTo>
                      <a:pt x="583" y="163"/>
                    </a:lnTo>
                    <a:lnTo>
                      <a:pt x="583" y="165"/>
                    </a:lnTo>
                    <a:lnTo>
                      <a:pt x="583" y="165"/>
                    </a:lnTo>
                    <a:lnTo>
                      <a:pt x="583" y="165"/>
                    </a:lnTo>
                    <a:lnTo>
                      <a:pt x="583" y="165"/>
                    </a:lnTo>
                    <a:lnTo>
                      <a:pt x="583" y="167"/>
                    </a:lnTo>
                    <a:lnTo>
                      <a:pt x="584" y="167"/>
                    </a:lnTo>
                    <a:lnTo>
                      <a:pt x="584" y="167"/>
                    </a:lnTo>
                    <a:lnTo>
                      <a:pt x="584" y="167"/>
                    </a:lnTo>
                    <a:lnTo>
                      <a:pt x="584" y="167"/>
                    </a:lnTo>
                    <a:lnTo>
                      <a:pt x="584" y="167"/>
                    </a:lnTo>
                    <a:lnTo>
                      <a:pt x="586" y="169"/>
                    </a:lnTo>
                    <a:lnTo>
                      <a:pt x="586" y="169"/>
                    </a:lnTo>
                    <a:lnTo>
                      <a:pt x="586" y="169"/>
                    </a:lnTo>
                    <a:lnTo>
                      <a:pt x="586" y="169"/>
                    </a:lnTo>
                    <a:lnTo>
                      <a:pt x="588" y="170"/>
                    </a:lnTo>
                    <a:lnTo>
                      <a:pt x="590" y="172"/>
                    </a:lnTo>
                    <a:lnTo>
                      <a:pt x="592" y="172"/>
                    </a:lnTo>
                    <a:lnTo>
                      <a:pt x="593" y="172"/>
                    </a:lnTo>
                    <a:lnTo>
                      <a:pt x="593" y="172"/>
                    </a:lnTo>
                    <a:lnTo>
                      <a:pt x="593" y="172"/>
                    </a:lnTo>
                    <a:lnTo>
                      <a:pt x="595" y="172"/>
                    </a:lnTo>
                    <a:lnTo>
                      <a:pt x="595" y="172"/>
                    </a:lnTo>
                    <a:lnTo>
                      <a:pt x="597" y="172"/>
                    </a:lnTo>
                    <a:lnTo>
                      <a:pt x="597" y="172"/>
                    </a:lnTo>
                    <a:lnTo>
                      <a:pt x="597" y="172"/>
                    </a:lnTo>
                    <a:lnTo>
                      <a:pt x="599" y="172"/>
                    </a:lnTo>
                    <a:lnTo>
                      <a:pt x="599" y="170"/>
                    </a:lnTo>
                    <a:lnTo>
                      <a:pt x="599" y="170"/>
                    </a:lnTo>
                    <a:lnTo>
                      <a:pt x="599" y="170"/>
                    </a:lnTo>
                    <a:lnTo>
                      <a:pt x="601" y="172"/>
                    </a:lnTo>
                    <a:lnTo>
                      <a:pt x="601" y="172"/>
                    </a:lnTo>
                    <a:lnTo>
                      <a:pt x="602" y="172"/>
                    </a:lnTo>
                    <a:lnTo>
                      <a:pt x="602" y="172"/>
                    </a:lnTo>
                    <a:lnTo>
                      <a:pt x="602" y="172"/>
                    </a:lnTo>
                    <a:lnTo>
                      <a:pt x="602" y="172"/>
                    </a:lnTo>
                    <a:lnTo>
                      <a:pt x="604" y="174"/>
                    </a:lnTo>
                    <a:lnTo>
                      <a:pt x="604" y="174"/>
                    </a:lnTo>
                    <a:lnTo>
                      <a:pt x="606" y="174"/>
                    </a:lnTo>
                    <a:lnTo>
                      <a:pt x="606" y="174"/>
                    </a:lnTo>
                    <a:lnTo>
                      <a:pt x="608" y="174"/>
                    </a:lnTo>
                    <a:lnTo>
                      <a:pt x="608" y="174"/>
                    </a:lnTo>
                    <a:lnTo>
                      <a:pt x="608" y="174"/>
                    </a:lnTo>
                    <a:lnTo>
                      <a:pt x="610" y="172"/>
                    </a:lnTo>
                    <a:lnTo>
                      <a:pt x="610" y="172"/>
                    </a:lnTo>
                    <a:lnTo>
                      <a:pt x="610" y="172"/>
                    </a:lnTo>
                    <a:lnTo>
                      <a:pt x="611" y="174"/>
                    </a:lnTo>
                    <a:lnTo>
                      <a:pt x="611" y="174"/>
                    </a:lnTo>
                    <a:lnTo>
                      <a:pt x="611" y="174"/>
                    </a:lnTo>
                    <a:lnTo>
                      <a:pt x="611" y="174"/>
                    </a:lnTo>
                    <a:lnTo>
                      <a:pt x="611" y="174"/>
                    </a:lnTo>
                    <a:lnTo>
                      <a:pt x="610" y="174"/>
                    </a:lnTo>
                    <a:lnTo>
                      <a:pt x="610" y="176"/>
                    </a:lnTo>
                    <a:lnTo>
                      <a:pt x="610" y="176"/>
                    </a:lnTo>
                    <a:lnTo>
                      <a:pt x="610" y="176"/>
                    </a:lnTo>
                    <a:lnTo>
                      <a:pt x="611" y="176"/>
                    </a:lnTo>
                    <a:lnTo>
                      <a:pt x="611" y="176"/>
                    </a:lnTo>
                    <a:lnTo>
                      <a:pt x="611" y="176"/>
                    </a:lnTo>
                    <a:lnTo>
                      <a:pt x="613" y="176"/>
                    </a:lnTo>
                    <a:lnTo>
                      <a:pt x="613" y="176"/>
                    </a:lnTo>
                    <a:lnTo>
                      <a:pt x="613" y="176"/>
                    </a:lnTo>
                    <a:lnTo>
                      <a:pt x="613" y="176"/>
                    </a:lnTo>
                    <a:lnTo>
                      <a:pt x="613" y="178"/>
                    </a:lnTo>
                    <a:lnTo>
                      <a:pt x="613" y="178"/>
                    </a:lnTo>
                    <a:lnTo>
                      <a:pt x="613" y="178"/>
                    </a:lnTo>
                    <a:lnTo>
                      <a:pt x="613" y="180"/>
                    </a:lnTo>
                    <a:lnTo>
                      <a:pt x="611" y="180"/>
                    </a:lnTo>
                    <a:lnTo>
                      <a:pt x="611" y="180"/>
                    </a:lnTo>
                    <a:lnTo>
                      <a:pt x="611" y="180"/>
                    </a:lnTo>
                    <a:lnTo>
                      <a:pt x="610" y="180"/>
                    </a:lnTo>
                    <a:lnTo>
                      <a:pt x="610" y="181"/>
                    </a:lnTo>
                    <a:lnTo>
                      <a:pt x="610" y="181"/>
                    </a:lnTo>
                    <a:lnTo>
                      <a:pt x="608" y="181"/>
                    </a:lnTo>
                    <a:lnTo>
                      <a:pt x="608" y="181"/>
                    </a:lnTo>
                    <a:lnTo>
                      <a:pt x="608" y="181"/>
                    </a:lnTo>
                    <a:lnTo>
                      <a:pt x="608" y="183"/>
                    </a:lnTo>
                    <a:lnTo>
                      <a:pt x="606" y="183"/>
                    </a:lnTo>
                    <a:lnTo>
                      <a:pt x="606" y="183"/>
                    </a:lnTo>
                    <a:lnTo>
                      <a:pt x="606" y="183"/>
                    </a:lnTo>
                    <a:lnTo>
                      <a:pt x="606" y="183"/>
                    </a:lnTo>
                    <a:lnTo>
                      <a:pt x="606" y="183"/>
                    </a:lnTo>
                    <a:lnTo>
                      <a:pt x="606" y="185"/>
                    </a:lnTo>
                    <a:lnTo>
                      <a:pt x="606" y="185"/>
                    </a:lnTo>
                    <a:lnTo>
                      <a:pt x="606" y="185"/>
                    </a:lnTo>
                    <a:lnTo>
                      <a:pt x="606" y="185"/>
                    </a:lnTo>
                    <a:lnTo>
                      <a:pt x="606" y="185"/>
                    </a:lnTo>
                    <a:lnTo>
                      <a:pt x="608" y="187"/>
                    </a:lnTo>
                    <a:lnTo>
                      <a:pt x="608" y="187"/>
                    </a:lnTo>
                    <a:lnTo>
                      <a:pt x="608" y="189"/>
                    </a:lnTo>
                    <a:lnTo>
                      <a:pt x="608" y="189"/>
                    </a:lnTo>
                    <a:lnTo>
                      <a:pt x="608" y="189"/>
                    </a:lnTo>
                    <a:lnTo>
                      <a:pt x="608" y="190"/>
                    </a:lnTo>
                    <a:lnTo>
                      <a:pt x="610" y="190"/>
                    </a:lnTo>
                    <a:lnTo>
                      <a:pt x="610" y="190"/>
                    </a:lnTo>
                    <a:lnTo>
                      <a:pt x="610" y="190"/>
                    </a:lnTo>
                    <a:lnTo>
                      <a:pt x="610" y="190"/>
                    </a:lnTo>
                    <a:lnTo>
                      <a:pt x="611" y="192"/>
                    </a:lnTo>
                    <a:lnTo>
                      <a:pt x="611" y="192"/>
                    </a:lnTo>
                    <a:lnTo>
                      <a:pt x="613" y="192"/>
                    </a:lnTo>
                    <a:lnTo>
                      <a:pt x="613" y="192"/>
                    </a:lnTo>
                    <a:lnTo>
                      <a:pt x="613" y="192"/>
                    </a:lnTo>
                    <a:lnTo>
                      <a:pt x="613" y="192"/>
                    </a:lnTo>
                    <a:lnTo>
                      <a:pt x="613" y="192"/>
                    </a:lnTo>
                    <a:lnTo>
                      <a:pt x="615" y="194"/>
                    </a:lnTo>
                    <a:lnTo>
                      <a:pt x="615" y="194"/>
                    </a:lnTo>
                    <a:lnTo>
                      <a:pt x="615" y="194"/>
                    </a:lnTo>
                    <a:lnTo>
                      <a:pt x="615" y="194"/>
                    </a:lnTo>
                    <a:lnTo>
                      <a:pt x="615" y="196"/>
                    </a:lnTo>
                    <a:lnTo>
                      <a:pt x="615" y="196"/>
                    </a:lnTo>
                    <a:lnTo>
                      <a:pt x="615" y="196"/>
                    </a:lnTo>
                    <a:lnTo>
                      <a:pt x="613" y="198"/>
                    </a:lnTo>
                    <a:lnTo>
                      <a:pt x="613" y="198"/>
                    </a:lnTo>
                    <a:lnTo>
                      <a:pt x="613" y="199"/>
                    </a:lnTo>
                    <a:lnTo>
                      <a:pt x="613" y="199"/>
                    </a:lnTo>
                    <a:lnTo>
                      <a:pt x="613" y="199"/>
                    </a:lnTo>
                    <a:lnTo>
                      <a:pt x="613" y="201"/>
                    </a:lnTo>
                    <a:lnTo>
                      <a:pt x="617" y="201"/>
                    </a:lnTo>
                    <a:lnTo>
                      <a:pt x="617" y="201"/>
                    </a:lnTo>
                    <a:lnTo>
                      <a:pt x="619" y="203"/>
                    </a:lnTo>
                    <a:lnTo>
                      <a:pt x="619" y="203"/>
                    </a:lnTo>
                    <a:lnTo>
                      <a:pt x="619" y="203"/>
                    </a:lnTo>
                    <a:lnTo>
                      <a:pt x="621" y="203"/>
                    </a:lnTo>
                    <a:lnTo>
                      <a:pt x="622" y="203"/>
                    </a:lnTo>
                    <a:lnTo>
                      <a:pt x="622" y="203"/>
                    </a:lnTo>
                    <a:lnTo>
                      <a:pt x="622" y="203"/>
                    </a:lnTo>
                    <a:lnTo>
                      <a:pt x="624" y="203"/>
                    </a:lnTo>
                    <a:lnTo>
                      <a:pt x="624" y="203"/>
                    </a:lnTo>
                    <a:lnTo>
                      <a:pt x="624" y="203"/>
                    </a:lnTo>
                    <a:lnTo>
                      <a:pt x="626" y="205"/>
                    </a:lnTo>
                    <a:lnTo>
                      <a:pt x="626" y="205"/>
                    </a:lnTo>
                    <a:lnTo>
                      <a:pt x="628" y="205"/>
                    </a:lnTo>
                    <a:lnTo>
                      <a:pt x="628" y="205"/>
                    </a:lnTo>
                    <a:lnTo>
                      <a:pt x="628" y="205"/>
                    </a:lnTo>
                    <a:lnTo>
                      <a:pt x="630" y="207"/>
                    </a:lnTo>
                    <a:lnTo>
                      <a:pt x="631" y="208"/>
                    </a:lnTo>
                    <a:lnTo>
                      <a:pt x="631" y="208"/>
                    </a:lnTo>
                    <a:lnTo>
                      <a:pt x="631" y="208"/>
                    </a:lnTo>
                    <a:lnTo>
                      <a:pt x="631" y="208"/>
                    </a:lnTo>
                    <a:lnTo>
                      <a:pt x="631" y="210"/>
                    </a:lnTo>
                    <a:lnTo>
                      <a:pt x="631" y="210"/>
                    </a:lnTo>
                    <a:lnTo>
                      <a:pt x="631" y="210"/>
                    </a:lnTo>
                    <a:lnTo>
                      <a:pt x="631" y="212"/>
                    </a:lnTo>
                    <a:lnTo>
                      <a:pt x="631" y="212"/>
                    </a:lnTo>
                    <a:lnTo>
                      <a:pt x="631" y="212"/>
                    </a:lnTo>
                    <a:lnTo>
                      <a:pt x="631" y="214"/>
                    </a:lnTo>
                    <a:lnTo>
                      <a:pt x="631" y="214"/>
                    </a:lnTo>
                    <a:lnTo>
                      <a:pt x="631" y="216"/>
                    </a:lnTo>
                    <a:lnTo>
                      <a:pt x="631" y="216"/>
                    </a:lnTo>
                    <a:lnTo>
                      <a:pt x="630" y="218"/>
                    </a:lnTo>
                    <a:lnTo>
                      <a:pt x="630" y="219"/>
                    </a:lnTo>
                    <a:lnTo>
                      <a:pt x="631" y="221"/>
                    </a:lnTo>
                    <a:lnTo>
                      <a:pt x="631" y="223"/>
                    </a:lnTo>
                    <a:lnTo>
                      <a:pt x="631" y="223"/>
                    </a:lnTo>
                    <a:lnTo>
                      <a:pt x="631" y="225"/>
                    </a:lnTo>
                    <a:lnTo>
                      <a:pt x="631" y="225"/>
                    </a:lnTo>
                    <a:lnTo>
                      <a:pt x="631" y="225"/>
                    </a:lnTo>
                    <a:lnTo>
                      <a:pt x="631" y="227"/>
                    </a:lnTo>
                    <a:lnTo>
                      <a:pt x="631" y="228"/>
                    </a:lnTo>
                    <a:lnTo>
                      <a:pt x="631" y="230"/>
                    </a:lnTo>
                    <a:lnTo>
                      <a:pt x="631" y="230"/>
                    </a:lnTo>
                    <a:lnTo>
                      <a:pt x="631" y="230"/>
                    </a:lnTo>
                    <a:lnTo>
                      <a:pt x="631" y="232"/>
                    </a:lnTo>
                    <a:lnTo>
                      <a:pt x="633" y="232"/>
                    </a:lnTo>
                    <a:lnTo>
                      <a:pt x="633" y="234"/>
                    </a:lnTo>
                    <a:lnTo>
                      <a:pt x="633" y="234"/>
                    </a:lnTo>
                    <a:lnTo>
                      <a:pt x="635" y="236"/>
                    </a:lnTo>
                    <a:lnTo>
                      <a:pt x="637" y="236"/>
                    </a:lnTo>
                    <a:lnTo>
                      <a:pt x="637" y="237"/>
                    </a:lnTo>
                    <a:lnTo>
                      <a:pt x="637" y="239"/>
                    </a:lnTo>
                    <a:lnTo>
                      <a:pt x="639" y="239"/>
                    </a:lnTo>
                    <a:lnTo>
                      <a:pt x="639" y="239"/>
                    </a:lnTo>
                    <a:lnTo>
                      <a:pt x="639" y="241"/>
                    </a:lnTo>
                    <a:lnTo>
                      <a:pt x="639" y="241"/>
                    </a:lnTo>
                    <a:lnTo>
                      <a:pt x="640" y="241"/>
                    </a:lnTo>
                    <a:lnTo>
                      <a:pt x="640" y="241"/>
                    </a:lnTo>
                    <a:lnTo>
                      <a:pt x="640" y="243"/>
                    </a:lnTo>
                    <a:lnTo>
                      <a:pt x="640" y="243"/>
                    </a:lnTo>
                    <a:lnTo>
                      <a:pt x="642" y="243"/>
                    </a:lnTo>
                    <a:lnTo>
                      <a:pt x="642" y="243"/>
                    </a:lnTo>
                    <a:lnTo>
                      <a:pt x="644" y="243"/>
                    </a:lnTo>
                    <a:lnTo>
                      <a:pt x="646" y="243"/>
                    </a:lnTo>
                    <a:lnTo>
                      <a:pt x="648" y="243"/>
                    </a:lnTo>
                    <a:lnTo>
                      <a:pt x="649" y="243"/>
                    </a:lnTo>
                    <a:lnTo>
                      <a:pt x="649" y="243"/>
                    </a:lnTo>
                    <a:lnTo>
                      <a:pt x="651" y="241"/>
                    </a:lnTo>
                    <a:lnTo>
                      <a:pt x="651" y="241"/>
                    </a:lnTo>
                    <a:lnTo>
                      <a:pt x="653" y="241"/>
                    </a:lnTo>
                    <a:lnTo>
                      <a:pt x="653" y="241"/>
                    </a:lnTo>
                    <a:lnTo>
                      <a:pt x="653" y="241"/>
                    </a:lnTo>
                    <a:lnTo>
                      <a:pt x="653" y="239"/>
                    </a:lnTo>
                    <a:lnTo>
                      <a:pt x="655" y="239"/>
                    </a:lnTo>
                    <a:lnTo>
                      <a:pt x="655" y="239"/>
                    </a:lnTo>
                    <a:lnTo>
                      <a:pt x="657" y="239"/>
                    </a:lnTo>
                    <a:lnTo>
                      <a:pt x="657" y="239"/>
                    </a:lnTo>
                    <a:lnTo>
                      <a:pt x="657" y="237"/>
                    </a:lnTo>
                    <a:lnTo>
                      <a:pt x="657" y="236"/>
                    </a:lnTo>
                    <a:lnTo>
                      <a:pt x="657" y="236"/>
                    </a:lnTo>
                    <a:lnTo>
                      <a:pt x="659" y="234"/>
                    </a:lnTo>
                    <a:lnTo>
                      <a:pt x="659" y="232"/>
                    </a:lnTo>
                    <a:lnTo>
                      <a:pt x="659" y="232"/>
                    </a:lnTo>
                    <a:lnTo>
                      <a:pt x="659" y="232"/>
                    </a:lnTo>
                    <a:lnTo>
                      <a:pt x="659" y="230"/>
                    </a:lnTo>
                    <a:lnTo>
                      <a:pt x="659" y="230"/>
                    </a:lnTo>
                    <a:lnTo>
                      <a:pt x="659" y="228"/>
                    </a:lnTo>
                    <a:lnTo>
                      <a:pt x="659" y="228"/>
                    </a:lnTo>
                    <a:lnTo>
                      <a:pt x="660" y="228"/>
                    </a:lnTo>
                    <a:lnTo>
                      <a:pt x="660" y="228"/>
                    </a:lnTo>
                    <a:lnTo>
                      <a:pt x="660" y="228"/>
                    </a:lnTo>
                    <a:lnTo>
                      <a:pt x="662" y="227"/>
                    </a:lnTo>
                    <a:lnTo>
                      <a:pt x="662" y="227"/>
                    </a:lnTo>
                    <a:lnTo>
                      <a:pt x="662" y="227"/>
                    </a:lnTo>
                    <a:lnTo>
                      <a:pt x="662" y="227"/>
                    </a:lnTo>
                    <a:lnTo>
                      <a:pt x="664" y="227"/>
                    </a:lnTo>
                    <a:lnTo>
                      <a:pt x="664" y="227"/>
                    </a:lnTo>
                    <a:lnTo>
                      <a:pt x="666" y="227"/>
                    </a:lnTo>
                    <a:lnTo>
                      <a:pt x="668" y="227"/>
                    </a:lnTo>
                    <a:lnTo>
                      <a:pt x="668" y="227"/>
                    </a:lnTo>
                    <a:lnTo>
                      <a:pt x="669" y="225"/>
                    </a:lnTo>
                    <a:lnTo>
                      <a:pt x="669" y="225"/>
                    </a:lnTo>
                    <a:lnTo>
                      <a:pt x="671" y="225"/>
                    </a:lnTo>
                    <a:lnTo>
                      <a:pt x="673" y="225"/>
                    </a:lnTo>
                    <a:lnTo>
                      <a:pt x="675" y="223"/>
                    </a:lnTo>
                    <a:lnTo>
                      <a:pt x="675" y="223"/>
                    </a:lnTo>
                    <a:lnTo>
                      <a:pt x="675" y="223"/>
                    </a:lnTo>
                    <a:lnTo>
                      <a:pt x="677" y="223"/>
                    </a:lnTo>
                    <a:lnTo>
                      <a:pt x="675" y="219"/>
                    </a:lnTo>
                    <a:lnTo>
                      <a:pt x="675" y="216"/>
                    </a:lnTo>
                    <a:lnTo>
                      <a:pt x="675" y="216"/>
                    </a:lnTo>
                    <a:lnTo>
                      <a:pt x="675" y="216"/>
                    </a:lnTo>
                    <a:lnTo>
                      <a:pt x="677" y="216"/>
                    </a:lnTo>
                    <a:lnTo>
                      <a:pt x="677" y="216"/>
                    </a:lnTo>
                    <a:lnTo>
                      <a:pt x="677" y="216"/>
                    </a:lnTo>
                    <a:lnTo>
                      <a:pt x="678" y="216"/>
                    </a:lnTo>
                    <a:lnTo>
                      <a:pt x="678" y="216"/>
                    </a:lnTo>
                    <a:lnTo>
                      <a:pt x="680" y="216"/>
                    </a:lnTo>
                    <a:lnTo>
                      <a:pt x="680" y="216"/>
                    </a:lnTo>
                    <a:lnTo>
                      <a:pt x="680" y="216"/>
                    </a:lnTo>
                    <a:lnTo>
                      <a:pt x="680" y="214"/>
                    </a:lnTo>
                    <a:lnTo>
                      <a:pt x="682" y="214"/>
                    </a:lnTo>
                    <a:lnTo>
                      <a:pt x="682" y="214"/>
                    </a:lnTo>
                    <a:lnTo>
                      <a:pt x="682" y="214"/>
                    </a:lnTo>
                    <a:lnTo>
                      <a:pt x="682" y="214"/>
                    </a:lnTo>
                    <a:lnTo>
                      <a:pt x="684" y="214"/>
                    </a:lnTo>
                    <a:lnTo>
                      <a:pt x="684" y="212"/>
                    </a:lnTo>
                    <a:lnTo>
                      <a:pt x="686" y="212"/>
                    </a:lnTo>
                    <a:lnTo>
                      <a:pt x="686" y="212"/>
                    </a:lnTo>
                    <a:lnTo>
                      <a:pt x="686" y="212"/>
                    </a:lnTo>
                    <a:lnTo>
                      <a:pt x="687" y="212"/>
                    </a:lnTo>
                    <a:lnTo>
                      <a:pt x="687" y="212"/>
                    </a:lnTo>
                    <a:lnTo>
                      <a:pt x="687" y="210"/>
                    </a:lnTo>
                    <a:lnTo>
                      <a:pt x="689" y="210"/>
                    </a:lnTo>
                    <a:lnTo>
                      <a:pt x="689" y="210"/>
                    </a:lnTo>
                    <a:lnTo>
                      <a:pt x="689" y="208"/>
                    </a:lnTo>
                    <a:lnTo>
                      <a:pt x="689" y="208"/>
                    </a:lnTo>
                    <a:lnTo>
                      <a:pt x="689" y="208"/>
                    </a:lnTo>
                    <a:lnTo>
                      <a:pt x="687" y="208"/>
                    </a:lnTo>
                    <a:lnTo>
                      <a:pt x="686" y="207"/>
                    </a:lnTo>
                    <a:lnTo>
                      <a:pt x="684" y="207"/>
                    </a:lnTo>
                    <a:lnTo>
                      <a:pt x="684" y="207"/>
                    </a:lnTo>
                    <a:lnTo>
                      <a:pt x="684" y="205"/>
                    </a:lnTo>
                    <a:lnTo>
                      <a:pt x="684" y="205"/>
                    </a:lnTo>
                    <a:lnTo>
                      <a:pt x="684" y="205"/>
                    </a:lnTo>
                    <a:lnTo>
                      <a:pt x="684" y="203"/>
                    </a:lnTo>
                    <a:lnTo>
                      <a:pt x="686" y="201"/>
                    </a:lnTo>
                    <a:lnTo>
                      <a:pt x="686" y="201"/>
                    </a:lnTo>
                    <a:lnTo>
                      <a:pt x="686" y="199"/>
                    </a:lnTo>
                    <a:lnTo>
                      <a:pt x="686" y="199"/>
                    </a:lnTo>
                    <a:lnTo>
                      <a:pt x="686" y="198"/>
                    </a:lnTo>
                    <a:lnTo>
                      <a:pt x="687" y="198"/>
                    </a:lnTo>
                    <a:lnTo>
                      <a:pt x="687" y="198"/>
                    </a:lnTo>
                    <a:lnTo>
                      <a:pt x="687" y="198"/>
                    </a:lnTo>
                    <a:lnTo>
                      <a:pt x="687" y="196"/>
                    </a:lnTo>
                    <a:lnTo>
                      <a:pt x="687" y="196"/>
                    </a:lnTo>
                    <a:lnTo>
                      <a:pt x="689" y="196"/>
                    </a:lnTo>
                    <a:lnTo>
                      <a:pt x="689" y="196"/>
                    </a:lnTo>
                    <a:lnTo>
                      <a:pt x="689" y="194"/>
                    </a:lnTo>
                    <a:lnTo>
                      <a:pt x="689" y="194"/>
                    </a:lnTo>
                    <a:lnTo>
                      <a:pt x="691" y="194"/>
                    </a:lnTo>
                    <a:lnTo>
                      <a:pt x="693" y="194"/>
                    </a:lnTo>
                    <a:lnTo>
                      <a:pt x="693" y="194"/>
                    </a:lnTo>
                    <a:lnTo>
                      <a:pt x="695" y="192"/>
                    </a:lnTo>
                    <a:lnTo>
                      <a:pt x="696" y="192"/>
                    </a:lnTo>
                    <a:lnTo>
                      <a:pt x="696" y="192"/>
                    </a:lnTo>
                    <a:lnTo>
                      <a:pt x="698" y="192"/>
                    </a:lnTo>
                    <a:lnTo>
                      <a:pt x="698" y="192"/>
                    </a:lnTo>
                    <a:lnTo>
                      <a:pt x="698" y="192"/>
                    </a:lnTo>
                    <a:lnTo>
                      <a:pt x="696" y="192"/>
                    </a:lnTo>
                    <a:lnTo>
                      <a:pt x="696" y="194"/>
                    </a:lnTo>
                    <a:lnTo>
                      <a:pt x="696" y="194"/>
                    </a:lnTo>
                    <a:lnTo>
                      <a:pt x="696" y="194"/>
                    </a:lnTo>
                    <a:lnTo>
                      <a:pt x="698" y="194"/>
                    </a:lnTo>
                    <a:lnTo>
                      <a:pt x="698" y="196"/>
                    </a:lnTo>
                    <a:lnTo>
                      <a:pt x="700" y="196"/>
                    </a:lnTo>
                    <a:lnTo>
                      <a:pt x="700" y="196"/>
                    </a:lnTo>
                    <a:lnTo>
                      <a:pt x="702" y="196"/>
                    </a:lnTo>
                    <a:lnTo>
                      <a:pt x="702" y="196"/>
                    </a:lnTo>
                    <a:lnTo>
                      <a:pt x="704" y="196"/>
                    </a:lnTo>
                    <a:lnTo>
                      <a:pt x="704" y="196"/>
                    </a:lnTo>
                    <a:lnTo>
                      <a:pt x="704" y="196"/>
                    </a:lnTo>
                    <a:lnTo>
                      <a:pt x="706" y="198"/>
                    </a:lnTo>
                    <a:lnTo>
                      <a:pt x="706" y="198"/>
                    </a:lnTo>
                    <a:lnTo>
                      <a:pt x="706" y="198"/>
                    </a:lnTo>
                    <a:lnTo>
                      <a:pt x="707" y="198"/>
                    </a:lnTo>
                    <a:lnTo>
                      <a:pt x="707" y="199"/>
                    </a:lnTo>
                    <a:lnTo>
                      <a:pt x="709" y="199"/>
                    </a:lnTo>
                    <a:lnTo>
                      <a:pt x="709" y="199"/>
                    </a:lnTo>
                    <a:lnTo>
                      <a:pt x="711" y="201"/>
                    </a:lnTo>
                    <a:lnTo>
                      <a:pt x="711" y="201"/>
                    </a:lnTo>
                    <a:lnTo>
                      <a:pt x="711" y="201"/>
                    </a:lnTo>
                    <a:lnTo>
                      <a:pt x="713" y="201"/>
                    </a:lnTo>
                    <a:lnTo>
                      <a:pt x="713" y="203"/>
                    </a:lnTo>
                    <a:lnTo>
                      <a:pt x="713" y="203"/>
                    </a:lnTo>
                    <a:lnTo>
                      <a:pt x="713" y="203"/>
                    </a:lnTo>
                    <a:lnTo>
                      <a:pt x="713" y="203"/>
                    </a:lnTo>
                    <a:lnTo>
                      <a:pt x="713" y="205"/>
                    </a:lnTo>
                    <a:lnTo>
                      <a:pt x="715" y="205"/>
                    </a:lnTo>
                    <a:lnTo>
                      <a:pt x="715" y="205"/>
                    </a:lnTo>
                    <a:lnTo>
                      <a:pt x="715" y="207"/>
                    </a:lnTo>
                    <a:lnTo>
                      <a:pt x="715" y="207"/>
                    </a:lnTo>
                    <a:lnTo>
                      <a:pt x="715" y="208"/>
                    </a:lnTo>
                    <a:lnTo>
                      <a:pt x="715" y="210"/>
                    </a:lnTo>
                    <a:lnTo>
                      <a:pt x="715" y="212"/>
                    </a:lnTo>
                    <a:lnTo>
                      <a:pt x="713" y="212"/>
                    </a:lnTo>
                    <a:lnTo>
                      <a:pt x="713" y="212"/>
                    </a:lnTo>
                    <a:lnTo>
                      <a:pt x="713" y="212"/>
                    </a:lnTo>
                    <a:lnTo>
                      <a:pt x="713" y="212"/>
                    </a:lnTo>
                    <a:lnTo>
                      <a:pt x="713" y="212"/>
                    </a:lnTo>
                    <a:lnTo>
                      <a:pt x="713" y="214"/>
                    </a:lnTo>
                    <a:lnTo>
                      <a:pt x="713" y="214"/>
                    </a:lnTo>
                    <a:lnTo>
                      <a:pt x="713" y="214"/>
                    </a:lnTo>
                    <a:lnTo>
                      <a:pt x="713" y="214"/>
                    </a:lnTo>
                    <a:lnTo>
                      <a:pt x="713" y="214"/>
                    </a:lnTo>
                    <a:lnTo>
                      <a:pt x="713" y="214"/>
                    </a:lnTo>
                    <a:lnTo>
                      <a:pt x="713" y="214"/>
                    </a:lnTo>
                    <a:lnTo>
                      <a:pt x="713" y="216"/>
                    </a:lnTo>
                    <a:lnTo>
                      <a:pt x="713" y="216"/>
                    </a:lnTo>
                    <a:lnTo>
                      <a:pt x="715" y="218"/>
                    </a:lnTo>
                    <a:lnTo>
                      <a:pt x="715" y="218"/>
                    </a:lnTo>
                    <a:lnTo>
                      <a:pt x="715" y="218"/>
                    </a:lnTo>
                    <a:lnTo>
                      <a:pt x="715" y="219"/>
                    </a:lnTo>
                    <a:lnTo>
                      <a:pt x="715" y="221"/>
                    </a:lnTo>
                    <a:lnTo>
                      <a:pt x="715" y="221"/>
                    </a:lnTo>
                    <a:lnTo>
                      <a:pt x="716" y="221"/>
                    </a:lnTo>
                    <a:lnTo>
                      <a:pt x="716" y="221"/>
                    </a:lnTo>
                    <a:lnTo>
                      <a:pt x="716" y="221"/>
                    </a:lnTo>
                    <a:lnTo>
                      <a:pt x="716" y="221"/>
                    </a:lnTo>
                    <a:lnTo>
                      <a:pt x="718" y="221"/>
                    </a:lnTo>
                    <a:lnTo>
                      <a:pt x="718" y="223"/>
                    </a:lnTo>
                    <a:lnTo>
                      <a:pt x="718" y="223"/>
                    </a:lnTo>
                    <a:lnTo>
                      <a:pt x="718" y="223"/>
                    </a:lnTo>
                    <a:lnTo>
                      <a:pt x="720" y="223"/>
                    </a:lnTo>
                    <a:lnTo>
                      <a:pt x="720" y="223"/>
                    </a:lnTo>
                    <a:lnTo>
                      <a:pt x="720" y="223"/>
                    </a:lnTo>
                    <a:lnTo>
                      <a:pt x="722" y="223"/>
                    </a:lnTo>
                    <a:lnTo>
                      <a:pt x="722" y="223"/>
                    </a:lnTo>
                    <a:lnTo>
                      <a:pt x="722" y="225"/>
                    </a:lnTo>
                    <a:lnTo>
                      <a:pt x="724" y="225"/>
                    </a:lnTo>
                    <a:lnTo>
                      <a:pt x="724" y="225"/>
                    </a:lnTo>
                    <a:lnTo>
                      <a:pt x="724" y="227"/>
                    </a:lnTo>
                    <a:lnTo>
                      <a:pt x="724" y="227"/>
                    </a:lnTo>
                    <a:lnTo>
                      <a:pt x="725" y="227"/>
                    </a:lnTo>
                    <a:lnTo>
                      <a:pt x="725" y="227"/>
                    </a:lnTo>
                    <a:lnTo>
                      <a:pt x="725" y="227"/>
                    </a:lnTo>
                    <a:lnTo>
                      <a:pt x="727" y="227"/>
                    </a:lnTo>
                    <a:lnTo>
                      <a:pt x="727" y="227"/>
                    </a:lnTo>
                    <a:lnTo>
                      <a:pt x="727" y="228"/>
                    </a:lnTo>
                    <a:lnTo>
                      <a:pt x="729" y="228"/>
                    </a:lnTo>
                    <a:lnTo>
                      <a:pt x="729" y="230"/>
                    </a:lnTo>
                    <a:lnTo>
                      <a:pt x="729" y="230"/>
                    </a:lnTo>
                    <a:lnTo>
                      <a:pt x="729" y="232"/>
                    </a:lnTo>
                    <a:lnTo>
                      <a:pt x="729" y="232"/>
                    </a:lnTo>
                    <a:lnTo>
                      <a:pt x="729" y="232"/>
                    </a:lnTo>
                    <a:lnTo>
                      <a:pt x="729" y="232"/>
                    </a:lnTo>
                    <a:lnTo>
                      <a:pt x="729" y="232"/>
                    </a:lnTo>
                    <a:lnTo>
                      <a:pt x="729" y="232"/>
                    </a:lnTo>
                    <a:lnTo>
                      <a:pt x="729" y="232"/>
                    </a:lnTo>
                    <a:lnTo>
                      <a:pt x="729" y="234"/>
                    </a:lnTo>
                    <a:lnTo>
                      <a:pt x="729" y="234"/>
                    </a:lnTo>
                    <a:lnTo>
                      <a:pt x="727" y="234"/>
                    </a:lnTo>
                    <a:lnTo>
                      <a:pt x="727" y="234"/>
                    </a:lnTo>
                    <a:lnTo>
                      <a:pt x="727" y="236"/>
                    </a:lnTo>
                    <a:lnTo>
                      <a:pt x="727" y="236"/>
                    </a:lnTo>
                    <a:lnTo>
                      <a:pt x="727" y="236"/>
                    </a:lnTo>
                    <a:lnTo>
                      <a:pt x="727" y="236"/>
                    </a:lnTo>
                    <a:lnTo>
                      <a:pt x="727" y="236"/>
                    </a:lnTo>
                    <a:lnTo>
                      <a:pt x="727" y="236"/>
                    </a:lnTo>
                    <a:lnTo>
                      <a:pt x="727" y="237"/>
                    </a:lnTo>
                    <a:lnTo>
                      <a:pt x="727" y="237"/>
                    </a:lnTo>
                    <a:lnTo>
                      <a:pt x="727" y="237"/>
                    </a:lnTo>
                    <a:lnTo>
                      <a:pt x="727" y="237"/>
                    </a:lnTo>
                    <a:lnTo>
                      <a:pt x="727" y="237"/>
                    </a:lnTo>
                    <a:lnTo>
                      <a:pt x="727" y="237"/>
                    </a:lnTo>
                    <a:lnTo>
                      <a:pt x="727" y="239"/>
                    </a:lnTo>
                    <a:lnTo>
                      <a:pt x="729" y="239"/>
                    </a:lnTo>
                    <a:lnTo>
                      <a:pt x="729" y="239"/>
                    </a:lnTo>
                    <a:lnTo>
                      <a:pt x="729" y="239"/>
                    </a:lnTo>
                    <a:lnTo>
                      <a:pt x="729" y="241"/>
                    </a:lnTo>
                    <a:lnTo>
                      <a:pt x="729" y="241"/>
                    </a:lnTo>
                    <a:lnTo>
                      <a:pt x="731" y="241"/>
                    </a:lnTo>
                    <a:lnTo>
                      <a:pt x="731" y="243"/>
                    </a:lnTo>
                    <a:lnTo>
                      <a:pt x="731" y="243"/>
                    </a:lnTo>
                    <a:lnTo>
                      <a:pt x="733" y="243"/>
                    </a:lnTo>
                    <a:lnTo>
                      <a:pt x="733" y="243"/>
                    </a:lnTo>
                    <a:lnTo>
                      <a:pt x="733" y="243"/>
                    </a:lnTo>
                    <a:lnTo>
                      <a:pt x="734" y="243"/>
                    </a:lnTo>
                    <a:lnTo>
                      <a:pt x="734" y="243"/>
                    </a:lnTo>
                    <a:lnTo>
                      <a:pt x="734" y="243"/>
                    </a:lnTo>
                    <a:lnTo>
                      <a:pt x="738" y="243"/>
                    </a:lnTo>
                    <a:lnTo>
                      <a:pt x="738" y="243"/>
                    </a:lnTo>
                    <a:lnTo>
                      <a:pt x="738" y="241"/>
                    </a:lnTo>
                    <a:lnTo>
                      <a:pt x="740" y="241"/>
                    </a:lnTo>
                    <a:lnTo>
                      <a:pt x="740" y="241"/>
                    </a:lnTo>
                    <a:lnTo>
                      <a:pt x="742" y="241"/>
                    </a:lnTo>
                    <a:lnTo>
                      <a:pt x="742" y="241"/>
                    </a:lnTo>
                    <a:lnTo>
                      <a:pt x="742" y="241"/>
                    </a:lnTo>
                    <a:lnTo>
                      <a:pt x="744" y="241"/>
                    </a:lnTo>
                    <a:lnTo>
                      <a:pt x="744" y="241"/>
                    </a:lnTo>
                    <a:lnTo>
                      <a:pt x="745" y="243"/>
                    </a:lnTo>
                    <a:lnTo>
                      <a:pt x="745" y="243"/>
                    </a:lnTo>
                    <a:lnTo>
                      <a:pt x="747" y="243"/>
                    </a:lnTo>
                    <a:lnTo>
                      <a:pt x="749" y="243"/>
                    </a:lnTo>
                    <a:lnTo>
                      <a:pt x="749" y="243"/>
                    </a:lnTo>
                    <a:lnTo>
                      <a:pt x="753" y="243"/>
                    </a:lnTo>
                    <a:lnTo>
                      <a:pt x="754" y="245"/>
                    </a:lnTo>
                    <a:lnTo>
                      <a:pt x="754" y="246"/>
                    </a:lnTo>
                    <a:lnTo>
                      <a:pt x="754" y="246"/>
                    </a:lnTo>
                    <a:lnTo>
                      <a:pt x="754" y="246"/>
                    </a:lnTo>
                    <a:lnTo>
                      <a:pt x="756" y="246"/>
                    </a:lnTo>
                    <a:lnTo>
                      <a:pt x="756" y="246"/>
                    </a:lnTo>
                    <a:lnTo>
                      <a:pt x="756" y="246"/>
                    </a:lnTo>
                    <a:lnTo>
                      <a:pt x="756" y="246"/>
                    </a:lnTo>
                    <a:lnTo>
                      <a:pt x="758" y="246"/>
                    </a:lnTo>
                    <a:lnTo>
                      <a:pt x="758" y="246"/>
                    </a:lnTo>
                    <a:lnTo>
                      <a:pt x="758" y="246"/>
                    </a:lnTo>
                    <a:lnTo>
                      <a:pt x="758" y="246"/>
                    </a:lnTo>
                    <a:lnTo>
                      <a:pt x="758" y="246"/>
                    </a:lnTo>
                    <a:lnTo>
                      <a:pt x="760" y="245"/>
                    </a:lnTo>
                    <a:lnTo>
                      <a:pt x="760" y="245"/>
                    </a:lnTo>
                    <a:lnTo>
                      <a:pt x="758" y="245"/>
                    </a:lnTo>
                    <a:lnTo>
                      <a:pt x="758" y="245"/>
                    </a:lnTo>
                    <a:lnTo>
                      <a:pt x="758" y="245"/>
                    </a:lnTo>
                    <a:lnTo>
                      <a:pt x="758" y="243"/>
                    </a:lnTo>
                    <a:lnTo>
                      <a:pt x="760" y="243"/>
                    </a:lnTo>
                    <a:lnTo>
                      <a:pt x="760" y="243"/>
                    </a:lnTo>
                    <a:lnTo>
                      <a:pt x="760" y="243"/>
                    </a:lnTo>
                    <a:lnTo>
                      <a:pt x="760" y="243"/>
                    </a:lnTo>
                    <a:lnTo>
                      <a:pt x="762" y="243"/>
                    </a:lnTo>
                    <a:lnTo>
                      <a:pt x="762" y="243"/>
                    </a:lnTo>
                    <a:lnTo>
                      <a:pt x="763" y="243"/>
                    </a:lnTo>
                    <a:lnTo>
                      <a:pt x="763" y="243"/>
                    </a:lnTo>
                    <a:lnTo>
                      <a:pt x="763" y="243"/>
                    </a:lnTo>
                    <a:lnTo>
                      <a:pt x="765" y="243"/>
                    </a:lnTo>
                    <a:lnTo>
                      <a:pt x="767" y="243"/>
                    </a:lnTo>
                    <a:lnTo>
                      <a:pt x="767" y="243"/>
                    </a:lnTo>
                    <a:lnTo>
                      <a:pt x="767" y="243"/>
                    </a:lnTo>
                    <a:lnTo>
                      <a:pt x="769" y="245"/>
                    </a:lnTo>
                    <a:lnTo>
                      <a:pt x="771" y="245"/>
                    </a:lnTo>
                    <a:lnTo>
                      <a:pt x="772" y="245"/>
                    </a:lnTo>
                    <a:lnTo>
                      <a:pt x="772" y="245"/>
                    </a:lnTo>
                    <a:lnTo>
                      <a:pt x="772" y="246"/>
                    </a:lnTo>
                    <a:lnTo>
                      <a:pt x="774" y="246"/>
                    </a:lnTo>
                    <a:lnTo>
                      <a:pt x="776" y="246"/>
                    </a:lnTo>
                    <a:lnTo>
                      <a:pt x="776" y="246"/>
                    </a:lnTo>
                    <a:lnTo>
                      <a:pt x="776" y="246"/>
                    </a:lnTo>
                    <a:lnTo>
                      <a:pt x="776" y="246"/>
                    </a:lnTo>
                    <a:lnTo>
                      <a:pt x="778" y="246"/>
                    </a:lnTo>
                    <a:lnTo>
                      <a:pt x="780" y="248"/>
                    </a:lnTo>
                    <a:lnTo>
                      <a:pt x="780" y="248"/>
                    </a:lnTo>
                    <a:lnTo>
                      <a:pt x="781" y="248"/>
                    </a:lnTo>
                    <a:lnTo>
                      <a:pt x="783" y="248"/>
                    </a:lnTo>
                    <a:lnTo>
                      <a:pt x="783" y="248"/>
                    </a:lnTo>
                    <a:lnTo>
                      <a:pt x="785" y="248"/>
                    </a:lnTo>
                    <a:lnTo>
                      <a:pt x="785" y="248"/>
                    </a:lnTo>
                    <a:lnTo>
                      <a:pt x="785" y="248"/>
                    </a:lnTo>
                    <a:lnTo>
                      <a:pt x="785" y="248"/>
                    </a:lnTo>
                    <a:lnTo>
                      <a:pt x="785" y="248"/>
                    </a:lnTo>
                    <a:lnTo>
                      <a:pt x="783" y="248"/>
                    </a:lnTo>
                    <a:lnTo>
                      <a:pt x="783" y="248"/>
                    </a:lnTo>
                    <a:lnTo>
                      <a:pt x="783" y="248"/>
                    </a:lnTo>
                    <a:lnTo>
                      <a:pt x="783" y="248"/>
                    </a:lnTo>
                    <a:lnTo>
                      <a:pt x="783" y="250"/>
                    </a:lnTo>
                    <a:lnTo>
                      <a:pt x="783" y="250"/>
                    </a:lnTo>
                    <a:lnTo>
                      <a:pt x="783" y="250"/>
                    </a:lnTo>
                    <a:lnTo>
                      <a:pt x="783" y="250"/>
                    </a:lnTo>
                    <a:lnTo>
                      <a:pt x="783" y="250"/>
                    </a:lnTo>
                    <a:lnTo>
                      <a:pt x="781" y="250"/>
                    </a:lnTo>
                    <a:lnTo>
                      <a:pt x="781" y="252"/>
                    </a:lnTo>
                    <a:lnTo>
                      <a:pt x="783" y="252"/>
                    </a:lnTo>
                    <a:lnTo>
                      <a:pt x="783" y="252"/>
                    </a:lnTo>
                    <a:lnTo>
                      <a:pt x="781" y="252"/>
                    </a:lnTo>
                    <a:lnTo>
                      <a:pt x="781" y="252"/>
                    </a:lnTo>
                    <a:lnTo>
                      <a:pt x="781" y="252"/>
                    </a:lnTo>
                    <a:lnTo>
                      <a:pt x="781" y="252"/>
                    </a:lnTo>
                    <a:lnTo>
                      <a:pt x="780" y="252"/>
                    </a:lnTo>
                    <a:lnTo>
                      <a:pt x="780" y="254"/>
                    </a:lnTo>
                    <a:lnTo>
                      <a:pt x="778" y="254"/>
                    </a:lnTo>
                    <a:lnTo>
                      <a:pt x="778" y="254"/>
                    </a:lnTo>
                    <a:lnTo>
                      <a:pt x="778" y="254"/>
                    </a:lnTo>
                    <a:lnTo>
                      <a:pt x="780" y="256"/>
                    </a:lnTo>
                    <a:lnTo>
                      <a:pt x="780" y="256"/>
                    </a:lnTo>
                    <a:lnTo>
                      <a:pt x="780" y="256"/>
                    </a:lnTo>
                    <a:lnTo>
                      <a:pt x="780" y="256"/>
                    </a:lnTo>
                    <a:lnTo>
                      <a:pt x="781" y="257"/>
                    </a:lnTo>
                    <a:lnTo>
                      <a:pt x="781" y="257"/>
                    </a:lnTo>
                    <a:lnTo>
                      <a:pt x="781" y="257"/>
                    </a:lnTo>
                    <a:lnTo>
                      <a:pt x="781" y="259"/>
                    </a:lnTo>
                    <a:lnTo>
                      <a:pt x="783" y="259"/>
                    </a:lnTo>
                    <a:lnTo>
                      <a:pt x="783" y="259"/>
                    </a:lnTo>
                    <a:lnTo>
                      <a:pt x="783" y="261"/>
                    </a:lnTo>
                    <a:lnTo>
                      <a:pt x="783" y="261"/>
                    </a:lnTo>
                    <a:lnTo>
                      <a:pt x="783" y="261"/>
                    </a:lnTo>
                    <a:lnTo>
                      <a:pt x="785" y="261"/>
                    </a:lnTo>
                    <a:lnTo>
                      <a:pt x="785" y="263"/>
                    </a:lnTo>
                    <a:lnTo>
                      <a:pt x="785" y="263"/>
                    </a:lnTo>
                    <a:lnTo>
                      <a:pt x="785" y="263"/>
                    </a:lnTo>
                    <a:lnTo>
                      <a:pt x="785" y="263"/>
                    </a:lnTo>
                    <a:lnTo>
                      <a:pt x="785" y="263"/>
                    </a:lnTo>
                    <a:lnTo>
                      <a:pt x="785" y="263"/>
                    </a:lnTo>
                    <a:lnTo>
                      <a:pt x="783" y="263"/>
                    </a:lnTo>
                    <a:lnTo>
                      <a:pt x="783" y="263"/>
                    </a:lnTo>
                    <a:lnTo>
                      <a:pt x="783" y="263"/>
                    </a:lnTo>
                    <a:lnTo>
                      <a:pt x="783" y="263"/>
                    </a:lnTo>
                    <a:lnTo>
                      <a:pt x="783" y="265"/>
                    </a:lnTo>
                    <a:lnTo>
                      <a:pt x="783" y="265"/>
                    </a:lnTo>
                    <a:lnTo>
                      <a:pt x="783" y="265"/>
                    </a:lnTo>
                    <a:lnTo>
                      <a:pt x="783" y="265"/>
                    </a:lnTo>
                    <a:lnTo>
                      <a:pt x="783" y="265"/>
                    </a:lnTo>
                    <a:lnTo>
                      <a:pt x="783" y="266"/>
                    </a:lnTo>
                    <a:lnTo>
                      <a:pt x="783" y="266"/>
                    </a:lnTo>
                    <a:lnTo>
                      <a:pt x="783" y="268"/>
                    </a:lnTo>
                    <a:lnTo>
                      <a:pt x="783" y="268"/>
                    </a:lnTo>
                    <a:lnTo>
                      <a:pt x="783" y="268"/>
                    </a:lnTo>
                    <a:lnTo>
                      <a:pt x="783" y="268"/>
                    </a:lnTo>
                    <a:lnTo>
                      <a:pt x="783" y="270"/>
                    </a:lnTo>
                    <a:lnTo>
                      <a:pt x="783" y="270"/>
                    </a:lnTo>
                    <a:lnTo>
                      <a:pt x="781" y="270"/>
                    </a:lnTo>
                    <a:lnTo>
                      <a:pt x="781" y="270"/>
                    </a:lnTo>
                    <a:lnTo>
                      <a:pt x="781" y="272"/>
                    </a:lnTo>
                    <a:lnTo>
                      <a:pt x="780" y="274"/>
                    </a:lnTo>
                    <a:lnTo>
                      <a:pt x="780" y="274"/>
                    </a:lnTo>
                    <a:lnTo>
                      <a:pt x="780" y="275"/>
                    </a:lnTo>
                    <a:lnTo>
                      <a:pt x="780" y="275"/>
                    </a:lnTo>
                    <a:lnTo>
                      <a:pt x="780" y="275"/>
                    </a:lnTo>
                    <a:lnTo>
                      <a:pt x="781" y="277"/>
                    </a:lnTo>
                    <a:lnTo>
                      <a:pt x="781" y="277"/>
                    </a:lnTo>
                    <a:lnTo>
                      <a:pt x="781" y="277"/>
                    </a:lnTo>
                    <a:lnTo>
                      <a:pt x="781" y="277"/>
                    </a:lnTo>
                    <a:lnTo>
                      <a:pt x="781" y="277"/>
                    </a:lnTo>
                    <a:lnTo>
                      <a:pt x="783" y="277"/>
                    </a:lnTo>
                    <a:lnTo>
                      <a:pt x="783" y="279"/>
                    </a:lnTo>
                    <a:lnTo>
                      <a:pt x="783" y="279"/>
                    </a:lnTo>
                    <a:lnTo>
                      <a:pt x="785" y="279"/>
                    </a:lnTo>
                    <a:lnTo>
                      <a:pt x="787" y="279"/>
                    </a:lnTo>
                    <a:lnTo>
                      <a:pt x="789" y="279"/>
                    </a:lnTo>
                    <a:lnTo>
                      <a:pt x="789" y="279"/>
                    </a:lnTo>
                    <a:lnTo>
                      <a:pt x="791" y="279"/>
                    </a:lnTo>
                    <a:lnTo>
                      <a:pt x="791" y="279"/>
                    </a:lnTo>
                    <a:lnTo>
                      <a:pt x="791" y="279"/>
                    </a:lnTo>
                    <a:lnTo>
                      <a:pt x="792" y="279"/>
                    </a:lnTo>
                    <a:lnTo>
                      <a:pt x="792" y="277"/>
                    </a:lnTo>
                    <a:lnTo>
                      <a:pt x="792" y="277"/>
                    </a:lnTo>
                    <a:lnTo>
                      <a:pt x="794" y="277"/>
                    </a:lnTo>
                    <a:lnTo>
                      <a:pt x="794" y="277"/>
                    </a:lnTo>
                    <a:lnTo>
                      <a:pt x="794" y="277"/>
                    </a:lnTo>
                    <a:lnTo>
                      <a:pt x="794" y="275"/>
                    </a:lnTo>
                    <a:lnTo>
                      <a:pt x="794" y="275"/>
                    </a:lnTo>
                    <a:lnTo>
                      <a:pt x="796" y="275"/>
                    </a:lnTo>
                    <a:lnTo>
                      <a:pt x="796" y="275"/>
                    </a:lnTo>
                    <a:lnTo>
                      <a:pt x="796" y="275"/>
                    </a:lnTo>
                    <a:lnTo>
                      <a:pt x="796" y="274"/>
                    </a:lnTo>
                    <a:lnTo>
                      <a:pt x="798" y="274"/>
                    </a:lnTo>
                    <a:lnTo>
                      <a:pt x="798" y="274"/>
                    </a:lnTo>
                    <a:lnTo>
                      <a:pt x="798" y="274"/>
                    </a:lnTo>
                    <a:lnTo>
                      <a:pt x="798" y="274"/>
                    </a:lnTo>
                    <a:lnTo>
                      <a:pt x="798" y="274"/>
                    </a:lnTo>
                    <a:lnTo>
                      <a:pt x="798" y="274"/>
                    </a:lnTo>
                    <a:lnTo>
                      <a:pt x="800" y="275"/>
                    </a:lnTo>
                    <a:lnTo>
                      <a:pt x="801" y="275"/>
                    </a:lnTo>
                    <a:lnTo>
                      <a:pt x="801" y="275"/>
                    </a:lnTo>
                    <a:lnTo>
                      <a:pt x="801" y="275"/>
                    </a:lnTo>
                    <a:lnTo>
                      <a:pt x="803" y="277"/>
                    </a:lnTo>
                    <a:lnTo>
                      <a:pt x="805" y="277"/>
                    </a:lnTo>
                    <a:lnTo>
                      <a:pt x="805" y="275"/>
                    </a:lnTo>
                    <a:lnTo>
                      <a:pt x="805" y="275"/>
                    </a:lnTo>
                    <a:lnTo>
                      <a:pt x="807" y="275"/>
                    </a:lnTo>
                    <a:lnTo>
                      <a:pt x="807" y="275"/>
                    </a:lnTo>
                    <a:lnTo>
                      <a:pt x="807" y="275"/>
                    </a:lnTo>
                    <a:lnTo>
                      <a:pt x="809" y="275"/>
                    </a:lnTo>
                    <a:lnTo>
                      <a:pt x="810" y="275"/>
                    </a:lnTo>
                    <a:lnTo>
                      <a:pt x="810" y="275"/>
                    </a:lnTo>
                    <a:lnTo>
                      <a:pt x="810" y="277"/>
                    </a:lnTo>
                    <a:lnTo>
                      <a:pt x="810" y="277"/>
                    </a:lnTo>
                    <a:lnTo>
                      <a:pt x="810" y="277"/>
                    </a:lnTo>
                    <a:lnTo>
                      <a:pt x="812" y="279"/>
                    </a:lnTo>
                    <a:lnTo>
                      <a:pt x="812" y="279"/>
                    </a:lnTo>
                    <a:lnTo>
                      <a:pt x="814" y="281"/>
                    </a:lnTo>
                    <a:lnTo>
                      <a:pt x="816" y="281"/>
                    </a:lnTo>
                    <a:lnTo>
                      <a:pt x="816" y="281"/>
                    </a:lnTo>
                    <a:lnTo>
                      <a:pt x="816" y="281"/>
                    </a:lnTo>
                    <a:lnTo>
                      <a:pt x="818" y="283"/>
                    </a:lnTo>
                    <a:lnTo>
                      <a:pt x="818" y="283"/>
                    </a:lnTo>
                    <a:lnTo>
                      <a:pt x="818" y="283"/>
                    </a:lnTo>
                    <a:lnTo>
                      <a:pt x="819" y="284"/>
                    </a:lnTo>
                    <a:lnTo>
                      <a:pt x="819" y="284"/>
                    </a:lnTo>
                    <a:lnTo>
                      <a:pt x="819" y="286"/>
                    </a:lnTo>
                    <a:lnTo>
                      <a:pt x="819" y="286"/>
                    </a:lnTo>
                    <a:lnTo>
                      <a:pt x="819" y="288"/>
                    </a:lnTo>
                    <a:lnTo>
                      <a:pt x="819" y="288"/>
                    </a:lnTo>
                    <a:lnTo>
                      <a:pt x="819" y="288"/>
                    </a:lnTo>
                    <a:lnTo>
                      <a:pt x="821" y="288"/>
                    </a:lnTo>
                    <a:lnTo>
                      <a:pt x="821" y="290"/>
                    </a:lnTo>
                    <a:lnTo>
                      <a:pt x="821" y="290"/>
                    </a:lnTo>
                    <a:lnTo>
                      <a:pt x="821" y="292"/>
                    </a:lnTo>
                    <a:lnTo>
                      <a:pt x="821" y="292"/>
                    </a:lnTo>
                    <a:lnTo>
                      <a:pt x="821" y="292"/>
                    </a:lnTo>
                    <a:lnTo>
                      <a:pt x="823" y="292"/>
                    </a:lnTo>
                    <a:lnTo>
                      <a:pt x="823" y="292"/>
                    </a:lnTo>
                    <a:lnTo>
                      <a:pt x="825" y="293"/>
                    </a:lnTo>
                    <a:lnTo>
                      <a:pt x="825" y="293"/>
                    </a:lnTo>
                    <a:lnTo>
                      <a:pt x="829" y="293"/>
                    </a:lnTo>
                    <a:lnTo>
                      <a:pt x="829" y="293"/>
                    </a:lnTo>
                    <a:lnTo>
                      <a:pt x="830" y="293"/>
                    </a:lnTo>
                    <a:lnTo>
                      <a:pt x="832" y="293"/>
                    </a:lnTo>
                    <a:lnTo>
                      <a:pt x="832" y="295"/>
                    </a:lnTo>
                    <a:lnTo>
                      <a:pt x="834" y="295"/>
                    </a:lnTo>
                    <a:lnTo>
                      <a:pt x="834" y="295"/>
                    </a:lnTo>
                    <a:lnTo>
                      <a:pt x="834" y="295"/>
                    </a:lnTo>
                    <a:lnTo>
                      <a:pt x="834" y="295"/>
                    </a:lnTo>
                    <a:lnTo>
                      <a:pt x="836" y="297"/>
                    </a:lnTo>
                    <a:lnTo>
                      <a:pt x="836" y="297"/>
                    </a:lnTo>
                    <a:lnTo>
                      <a:pt x="836" y="297"/>
                    </a:lnTo>
                    <a:lnTo>
                      <a:pt x="836" y="297"/>
                    </a:lnTo>
                    <a:lnTo>
                      <a:pt x="836" y="297"/>
                    </a:lnTo>
                    <a:lnTo>
                      <a:pt x="838" y="299"/>
                    </a:lnTo>
                    <a:lnTo>
                      <a:pt x="839" y="301"/>
                    </a:lnTo>
                    <a:lnTo>
                      <a:pt x="839" y="301"/>
                    </a:lnTo>
                    <a:lnTo>
                      <a:pt x="839" y="301"/>
                    </a:lnTo>
                    <a:lnTo>
                      <a:pt x="839" y="301"/>
                    </a:lnTo>
                    <a:lnTo>
                      <a:pt x="841" y="303"/>
                    </a:lnTo>
                    <a:lnTo>
                      <a:pt x="841" y="303"/>
                    </a:lnTo>
                    <a:lnTo>
                      <a:pt x="843" y="304"/>
                    </a:lnTo>
                    <a:lnTo>
                      <a:pt x="843" y="304"/>
                    </a:lnTo>
                    <a:lnTo>
                      <a:pt x="843" y="304"/>
                    </a:lnTo>
                    <a:lnTo>
                      <a:pt x="845" y="306"/>
                    </a:lnTo>
                    <a:lnTo>
                      <a:pt x="847" y="306"/>
                    </a:lnTo>
                    <a:lnTo>
                      <a:pt x="847" y="308"/>
                    </a:lnTo>
                    <a:lnTo>
                      <a:pt x="847" y="308"/>
                    </a:lnTo>
                    <a:lnTo>
                      <a:pt x="848" y="308"/>
                    </a:lnTo>
                    <a:lnTo>
                      <a:pt x="848" y="308"/>
                    </a:lnTo>
                    <a:lnTo>
                      <a:pt x="848" y="308"/>
                    </a:lnTo>
                    <a:lnTo>
                      <a:pt x="848" y="308"/>
                    </a:lnTo>
                    <a:lnTo>
                      <a:pt x="848" y="310"/>
                    </a:lnTo>
                    <a:lnTo>
                      <a:pt x="850" y="310"/>
                    </a:lnTo>
                    <a:lnTo>
                      <a:pt x="850" y="310"/>
                    </a:lnTo>
                    <a:lnTo>
                      <a:pt x="852" y="312"/>
                    </a:lnTo>
                    <a:lnTo>
                      <a:pt x="852" y="312"/>
                    </a:lnTo>
                    <a:lnTo>
                      <a:pt x="852" y="312"/>
                    </a:lnTo>
                    <a:lnTo>
                      <a:pt x="854" y="313"/>
                    </a:lnTo>
                    <a:lnTo>
                      <a:pt x="854" y="313"/>
                    </a:lnTo>
                    <a:lnTo>
                      <a:pt x="856" y="313"/>
                    </a:lnTo>
                    <a:lnTo>
                      <a:pt x="857" y="315"/>
                    </a:lnTo>
                    <a:lnTo>
                      <a:pt x="857" y="315"/>
                    </a:lnTo>
                    <a:lnTo>
                      <a:pt x="859" y="315"/>
                    </a:lnTo>
                    <a:lnTo>
                      <a:pt x="859" y="315"/>
                    </a:lnTo>
                    <a:lnTo>
                      <a:pt x="859" y="317"/>
                    </a:lnTo>
                    <a:lnTo>
                      <a:pt x="861" y="317"/>
                    </a:lnTo>
                    <a:lnTo>
                      <a:pt x="861" y="317"/>
                    </a:lnTo>
                    <a:lnTo>
                      <a:pt x="863" y="317"/>
                    </a:lnTo>
                    <a:lnTo>
                      <a:pt x="863" y="319"/>
                    </a:lnTo>
                    <a:lnTo>
                      <a:pt x="863" y="319"/>
                    </a:lnTo>
                    <a:lnTo>
                      <a:pt x="863" y="321"/>
                    </a:lnTo>
                    <a:lnTo>
                      <a:pt x="865" y="321"/>
                    </a:lnTo>
                    <a:lnTo>
                      <a:pt x="865" y="321"/>
                    </a:lnTo>
                    <a:lnTo>
                      <a:pt x="865" y="322"/>
                    </a:lnTo>
                    <a:lnTo>
                      <a:pt x="865" y="322"/>
                    </a:lnTo>
                    <a:lnTo>
                      <a:pt x="867" y="322"/>
                    </a:lnTo>
                    <a:lnTo>
                      <a:pt x="867" y="322"/>
                    </a:lnTo>
                    <a:lnTo>
                      <a:pt x="867" y="322"/>
                    </a:lnTo>
                    <a:lnTo>
                      <a:pt x="867" y="324"/>
                    </a:lnTo>
                    <a:lnTo>
                      <a:pt x="867" y="324"/>
                    </a:lnTo>
                    <a:lnTo>
                      <a:pt x="867" y="324"/>
                    </a:lnTo>
                    <a:lnTo>
                      <a:pt x="867" y="324"/>
                    </a:lnTo>
                    <a:lnTo>
                      <a:pt x="867" y="324"/>
                    </a:lnTo>
                    <a:lnTo>
                      <a:pt x="867" y="324"/>
                    </a:lnTo>
                    <a:lnTo>
                      <a:pt x="867" y="324"/>
                    </a:lnTo>
                    <a:lnTo>
                      <a:pt x="865" y="324"/>
                    </a:lnTo>
                    <a:lnTo>
                      <a:pt x="865" y="324"/>
                    </a:lnTo>
                    <a:lnTo>
                      <a:pt x="865" y="324"/>
                    </a:lnTo>
                    <a:lnTo>
                      <a:pt x="863" y="324"/>
                    </a:lnTo>
                    <a:lnTo>
                      <a:pt x="863" y="324"/>
                    </a:lnTo>
                    <a:lnTo>
                      <a:pt x="863" y="324"/>
                    </a:lnTo>
                    <a:lnTo>
                      <a:pt x="863" y="326"/>
                    </a:lnTo>
                    <a:lnTo>
                      <a:pt x="861" y="326"/>
                    </a:lnTo>
                    <a:lnTo>
                      <a:pt x="861" y="326"/>
                    </a:lnTo>
                    <a:lnTo>
                      <a:pt x="861" y="324"/>
                    </a:lnTo>
                    <a:lnTo>
                      <a:pt x="861" y="324"/>
                    </a:lnTo>
                    <a:lnTo>
                      <a:pt x="861" y="324"/>
                    </a:lnTo>
                    <a:lnTo>
                      <a:pt x="861" y="324"/>
                    </a:lnTo>
                    <a:lnTo>
                      <a:pt x="859" y="324"/>
                    </a:lnTo>
                    <a:lnTo>
                      <a:pt x="859" y="324"/>
                    </a:lnTo>
                    <a:lnTo>
                      <a:pt x="859" y="324"/>
                    </a:lnTo>
                    <a:lnTo>
                      <a:pt x="857" y="324"/>
                    </a:lnTo>
                    <a:lnTo>
                      <a:pt x="857" y="324"/>
                    </a:lnTo>
                    <a:lnTo>
                      <a:pt x="857" y="326"/>
                    </a:lnTo>
                    <a:lnTo>
                      <a:pt x="857" y="326"/>
                    </a:lnTo>
                    <a:lnTo>
                      <a:pt x="857" y="326"/>
                    </a:lnTo>
                    <a:lnTo>
                      <a:pt x="857" y="326"/>
                    </a:lnTo>
                    <a:lnTo>
                      <a:pt x="856" y="326"/>
                    </a:lnTo>
                    <a:lnTo>
                      <a:pt x="856" y="326"/>
                    </a:lnTo>
                    <a:lnTo>
                      <a:pt x="856" y="326"/>
                    </a:lnTo>
                    <a:lnTo>
                      <a:pt x="856" y="326"/>
                    </a:lnTo>
                    <a:lnTo>
                      <a:pt x="857" y="328"/>
                    </a:lnTo>
                    <a:lnTo>
                      <a:pt x="857" y="328"/>
                    </a:lnTo>
                    <a:lnTo>
                      <a:pt x="857" y="328"/>
                    </a:lnTo>
                    <a:lnTo>
                      <a:pt x="857" y="328"/>
                    </a:lnTo>
                    <a:lnTo>
                      <a:pt x="857" y="328"/>
                    </a:lnTo>
                    <a:lnTo>
                      <a:pt x="857" y="328"/>
                    </a:lnTo>
                    <a:lnTo>
                      <a:pt x="857" y="328"/>
                    </a:lnTo>
                    <a:lnTo>
                      <a:pt x="857" y="330"/>
                    </a:lnTo>
                    <a:lnTo>
                      <a:pt x="857" y="330"/>
                    </a:lnTo>
                    <a:lnTo>
                      <a:pt x="857" y="331"/>
                    </a:lnTo>
                    <a:lnTo>
                      <a:pt x="856" y="331"/>
                    </a:lnTo>
                    <a:lnTo>
                      <a:pt x="856" y="331"/>
                    </a:lnTo>
                    <a:lnTo>
                      <a:pt x="856" y="333"/>
                    </a:lnTo>
                    <a:lnTo>
                      <a:pt x="857" y="333"/>
                    </a:lnTo>
                    <a:lnTo>
                      <a:pt x="857" y="333"/>
                    </a:lnTo>
                    <a:lnTo>
                      <a:pt x="857" y="335"/>
                    </a:lnTo>
                    <a:lnTo>
                      <a:pt x="857" y="335"/>
                    </a:lnTo>
                    <a:lnTo>
                      <a:pt x="857" y="335"/>
                    </a:lnTo>
                    <a:lnTo>
                      <a:pt x="857" y="335"/>
                    </a:lnTo>
                    <a:lnTo>
                      <a:pt x="857" y="337"/>
                    </a:lnTo>
                    <a:lnTo>
                      <a:pt x="859" y="337"/>
                    </a:lnTo>
                    <a:lnTo>
                      <a:pt x="859" y="339"/>
                    </a:lnTo>
                    <a:lnTo>
                      <a:pt x="859" y="339"/>
                    </a:lnTo>
                    <a:lnTo>
                      <a:pt x="857" y="339"/>
                    </a:lnTo>
                    <a:lnTo>
                      <a:pt x="857" y="341"/>
                    </a:lnTo>
                    <a:lnTo>
                      <a:pt x="857" y="341"/>
                    </a:lnTo>
                    <a:lnTo>
                      <a:pt x="857" y="341"/>
                    </a:lnTo>
                    <a:lnTo>
                      <a:pt x="859" y="341"/>
                    </a:lnTo>
                    <a:lnTo>
                      <a:pt x="859" y="341"/>
                    </a:lnTo>
                    <a:lnTo>
                      <a:pt x="859" y="341"/>
                    </a:lnTo>
                    <a:lnTo>
                      <a:pt x="859" y="341"/>
                    </a:lnTo>
                    <a:lnTo>
                      <a:pt x="859" y="341"/>
                    </a:lnTo>
                    <a:lnTo>
                      <a:pt x="861" y="342"/>
                    </a:lnTo>
                    <a:lnTo>
                      <a:pt x="861" y="342"/>
                    </a:lnTo>
                    <a:lnTo>
                      <a:pt x="861" y="342"/>
                    </a:lnTo>
                    <a:lnTo>
                      <a:pt x="863" y="342"/>
                    </a:lnTo>
                    <a:lnTo>
                      <a:pt x="863" y="342"/>
                    </a:lnTo>
                    <a:lnTo>
                      <a:pt x="863" y="342"/>
                    </a:lnTo>
                    <a:lnTo>
                      <a:pt x="865" y="344"/>
                    </a:lnTo>
                    <a:lnTo>
                      <a:pt x="867" y="344"/>
                    </a:lnTo>
                    <a:lnTo>
                      <a:pt x="867" y="344"/>
                    </a:lnTo>
                    <a:lnTo>
                      <a:pt x="867" y="346"/>
                    </a:lnTo>
                    <a:lnTo>
                      <a:pt x="867" y="346"/>
                    </a:lnTo>
                    <a:lnTo>
                      <a:pt x="868" y="348"/>
                    </a:lnTo>
                    <a:lnTo>
                      <a:pt x="870" y="348"/>
                    </a:lnTo>
                    <a:lnTo>
                      <a:pt x="870" y="348"/>
                    </a:lnTo>
                    <a:lnTo>
                      <a:pt x="870" y="348"/>
                    </a:lnTo>
                    <a:lnTo>
                      <a:pt x="870" y="348"/>
                    </a:lnTo>
                    <a:lnTo>
                      <a:pt x="870" y="348"/>
                    </a:lnTo>
                    <a:lnTo>
                      <a:pt x="872" y="348"/>
                    </a:lnTo>
                    <a:lnTo>
                      <a:pt x="872" y="348"/>
                    </a:lnTo>
                    <a:lnTo>
                      <a:pt x="874" y="348"/>
                    </a:lnTo>
                    <a:lnTo>
                      <a:pt x="874" y="346"/>
                    </a:lnTo>
                    <a:lnTo>
                      <a:pt x="876" y="346"/>
                    </a:lnTo>
                    <a:lnTo>
                      <a:pt x="876" y="346"/>
                    </a:lnTo>
                    <a:lnTo>
                      <a:pt x="877" y="346"/>
                    </a:lnTo>
                    <a:lnTo>
                      <a:pt x="877" y="344"/>
                    </a:lnTo>
                    <a:lnTo>
                      <a:pt x="877" y="344"/>
                    </a:lnTo>
                    <a:lnTo>
                      <a:pt x="877" y="344"/>
                    </a:lnTo>
                    <a:lnTo>
                      <a:pt x="877" y="344"/>
                    </a:lnTo>
                    <a:lnTo>
                      <a:pt x="876" y="344"/>
                    </a:lnTo>
                    <a:lnTo>
                      <a:pt x="876" y="344"/>
                    </a:lnTo>
                    <a:lnTo>
                      <a:pt x="876" y="344"/>
                    </a:lnTo>
                    <a:lnTo>
                      <a:pt x="876" y="344"/>
                    </a:lnTo>
                    <a:lnTo>
                      <a:pt x="876" y="342"/>
                    </a:lnTo>
                    <a:lnTo>
                      <a:pt x="876" y="342"/>
                    </a:lnTo>
                    <a:lnTo>
                      <a:pt x="876" y="341"/>
                    </a:lnTo>
                    <a:lnTo>
                      <a:pt x="876" y="341"/>
                    </a:lnTo>
                    <a:lnTo>
                      <a:pt x="877" y="341"/>
                    </a:lnTo>
                    <a:lnTo>
                      <a:pt x="877" y="341"/>
                    </a:lnTo>
                    <a:lnTo>
                      <a:pt x="877" y="341"/>
                    </a:lnTo>
                    <a:lnTo>
                      <a:pt x="877" y="341"/>
                    </a:lnTo>
                    <a:lnTo>
                      <a:pt x="877" y="341"/>
                    </a:lnTo>
                    <a:lnTo>
                      <a:pt x="879" y="341"/>
                    </a:lnTo>
                    <a:lnTo>
                      <a:pt x="879" y="341"/>
                    </a:lnTo>
                    <a:lnTo>
                      <a:pt x="881" y="342"/>
                    </a:lnTo>
                    <a:lnTo>
                      <a:pt x="881" y="342"/>
                    </a:lnTo>
                    <a:lnTo>
                      <a:pt x="881" y="342"/>
                    </a:lnTo>
                    <a:lnTo>
                      <a:pt x="881" y="342"/>
                    </a:lnTo>
                    <a:lnTo>
                      <a:pt x="881" y="344"/>
                    </a:lnTo>
                    <a:lnTo>
                      <a:pt x="881" y="344"/>
                    </a:lnTo>
                    <a:lnTo>
                      <a:pt x="883" y="344"/>
                    </a:lnTo>
                    <a:lnTo>
                      <a:pt x="883" y="346"/>
                    </a:lnTo>
                    <a:lnTo>
                      <a:pt x="885" y="346"/>
                    </a:lnTo>
                    <a:lnTo>
                      <a:pt x="885" y="346"/>
                    </a:lnTo>
                    <a:lnTo>
                      <a:pt x="886" y="346"/>
                    </a:lnTo>
                    <a:lnTo>
                      <a:pt x="886" y="348"/>
                    </a:lnTo>
                    <a:lnTo>
                      <a:pt x="886" y="348"/>
                    </a:lnTo>
                    <a:lnTo>
                      <a:pt x="886" y="348"/>
                    </a:lnTo>
                    <a:lnTo>
                      <a:pt x="886" y="348"/>
                    </a:lnTo>
                    <a:lnTo>
                      <a:pt x="888" y="348"/>
                    </a:lnTo>
                    <a:lnTo>
                      <a:pt x="888" y="348"/>
                    </a:lnTo>
                    <a:lnTo>
                      <a:pt x="888" y="348"/>
                    </a:lnTo>
                    <a:lnTo>
                      <a:pt x="890" y="348"/>
                    </a:lnTo>
                    <a:lnTo>
                      <a:pt x="890" y="350"/>
                    </a:lnTo>
                    <a:lnTo>
                      <a:pt x="892" y="350"/>
                    </a:lnTo>
                    <a:lnTo>
                      <a:pt x="892" y="350"/>
                    </a:lnTo>
                    <a:lnTo>
                      <a:pt x="894" y="351"/>
                    </a:lnTo>
                    <a:lnTo>
                      <a:pt x="894" y="351"/>
                    </a:lnTo>
                    <a:lnTo>
                      <a:pt x="895" y="351"/>
                    </a:lnTo>
                    <a:lnTo>
                      <a:pt x="895" y="351"/>
                    </a:lnTo>
                    <a:lnTo>
                      <a:pt x="895" y="351"/>
                    </a:lnTo>
                    <a:lnTo>
                      <a:pt x="895" y="351"/>
                    </a:lnTo>
                    <a:lnTo>
                      <a:pt x="897" y="351"/>
                    </a:lnTo>
                    <a:lnTo>
                      <a:pt x="897" y="353"/>
                    </a:lnTo>
                    <a:lnTo>
                      <a:pt x="899" y="353"/>
                    </a:lnTo>
                    <a:lnTo>
                      <a:pt x="899" y="353"/>
                    </a:lnTo>
                    <a:lnTo>
                      <a:pt x="899" y="353"/>
                    </a:lnTo>
                    <a:lnTo>
                      <a:pt x="897" y="353"/>
                    </a:lnTo>
                    <a:lnTo>
                      <a:pt x="897" y="353"/>
                    </a:lnTo>
                    <a:lnTo>
                      <a:pt x="897" y="353"/>
                    </a:lnTo>
                    <a:lnTo>
                      <a:pt x="895" y="353"/>
                    </a:lnTo>
                    <a:lnTo>
                      <a:pt x="895" y="353"/>
                    </a:lnTo>
                    <a:lnTo>
                      <a:pt x="895" y="353"/>
                    </a:lnTo>
                    <a:lnTo>
                      <a:pt x="894" y="353"/>
                    </a:lnTo>
                    <a:lnTo>
                      <a:pt x="894" y="355"/>
                    </a:lnTo>
                    <a:lnTo>
                      <a:pt x="895" y="355"/>
                    </a:lnTo>
                    <a:lnTo>
                      <a:pt x="895" y="355"/>
                    </a:lnTo>
                    <a:lnTo>
                      <a:pt x="895" y="355"/>
                    </a:lnTo>
                    <a:lnTo>
                      <a:pt x="895" y="355"/>
                    </a:lnTo>
                    <a:lnTo>
                      <a:pt x="895" y="355"/>
                    </a:lnTo>
                    <a:lnTo>
                      <a:pt x="895" y="355"/>
                    </a:lnTo>
                    <a:lnTo>
                      <a:pt x="897" y="355"/>
                    </a:lnTo>
                    <a:lnTo>
                      <a:pt x="897" y="355"/>
                    </a:lnTo>
                    <a:lnTo>
                      <a:pt x="899" y="355"/>
                    </a:lnTo>
                    <a:lnTo>
                      <a:pt x="899" y="357"/>
                    </a:lnTo>
                    <a:lnTo>
                      <a:pt x="899" y="357"/>
                    </a:lnTo>
                    <a:lnTo>
                      <a:pt x="899" y="357"/>
                    </a:lnTo>
                    <a:lnTo>
                      <a:pt x="899" y="357"/>
                    </a:lnTo>
                    <a:lnTo>
                      <a:pt x="899" y="359"/>
                    </a:lnTo>
                    <a:lnTo>
                      <a:pt x="899" y="360"/>
                    </a:lnTo>
                    <a:lnTo>
                      <a:pt x="901" y="360"/>
                    </a:lnTo>
                    <a:lnTo>
                      <a:pt x="901" y="362"/>
                    </a:lnTo>
                    <a:lnTo>
                      <a:pt x="901" y="362"/>
                    </a:lnTo>
                    <a:lnTo>
                      <a:pt x="901" y="364"/>
                    </a:lnTo>
                    <a:lnTo>
                      <a:pt x="901" y="366"/>
                    </a:lnTo>
                    <a:lnTo>
                      <a:pt x="901" y="366"/>
                    </a:lnTo>
                    <a:lnTo>
                      <a:pt x="903" y="368"/>
                    </a:lnTo>
                    <a:lnTo>
                      <a:pt x="903" y="368"/>
                    </a:lnTo>
                    <a:lnTo>
                      <a:pt x="904" y="369"/>
                    </a:lnTo>
                    <a:lnTo>
                      <a:pt x="904" y="369"/>
                    </a:lnTo>
                    <a:lnTo>
                      <a:pt x="904" y="369"/>
                    </a:lnTo>
                    <a:lnTo>
                      <a:pt x="904" y="369"/>
                    </a:lnTo>
                    <a:lnTo>
                      <a:pt x="906" y="369"/>
                    </a:lnTo>
                    <a:lnTo>
                      <a:pt x="906" y="371"/>
                    </a:lnTo>
                    <a:lnTo>
                      <a:pt x="908" y="373"/>
                    </a:lnTo>
                    <a:lnTo>
                      <a:pt x="908" y="373"/>
                    </a:lnTo>
                    <a:lnTo>
                      <a:pt x="910" y="373"/>
                    </a:lnTo>
                    <a:lnTo>
                      <a:pt x="910" y="375"/>
                    </a:lnTo>
                    <a:lnTo>
                      <a:pt x="910" y="375"/>
                    </a:lnTo>
                    <a:lnTo>
                      <a:pt x="910" y="375"/>
                    </a:lnTo>
                    <a:lnTo>
                      <a:pt x="910" y="375"/>
                    </a:lnTo>
                    <a:lnTo>
                      <a:pt x="912" y="375"/>
                    </a:lnTo>
                    <a:lnTo>
                      <a:pt x="912" y="377"/>
                    </a:lnTo>
                    <a:lnTo>
                      <a:pt x="914" y="375"/>
                    </a:lnTo>
                    <a:lnTo>
                      <a:pt x="915" y="375"/>
                    </a:lnTo>
                    <a:lnTo>
                      <a:pt x="915" y="375"/>
                    </a:lnTo>
                    <a:lnTo>
                      <a:pt x="915" y="375"/>
                    </a:lnTo>
                    <a:lnTo>
                      <a:pt x="917" y="375"/>
                    </a:lnTo>
                    <a:lnTo>
                      <a:pt x="917" y="375"/>
                    </a:lnTo>
                    <a:lnTo>
                      <a:pt x="919" y="375"/>
                    </a:lnTo>
                    <a:lnTo>
                      <a:pt x="919" y="375"/>
                    </a:lnTo>
                    <a:lnTo>
                      <a:pt x="921" y="375"/>
                    </a:lnTo>
                    <a:lnTo>
                      <a:pt x="921" y="373"/>
                    </a:lnTo>
                    <a:lnTo>
                      <a:pt x="921" y="373"/>
                    </a:lnTo>
                    <a:lnTo>
                      <a:pt x="921" y="373"/>
                    </a:lnTo>
                    <a:lnTo>
                      <a:pt x="923" y="373"/>
                    </a:lnTo>
                    <a:lnTo>
                      <a:pt x="924" y="373"/>
                    </a:lnTo>
                    <a:lnTo>
                      <a:pt x="926" y="375"/>
                    </a:lnTo>
                    <a:lnTo>
                      <a:pt x="926" y="375"/>
                    </a:lnTo>
                    <a:lnTo>
                      <a:pt x="926" y="375"/>
                    </a:lnTo>
                    <a:lnTo>
                      <a:pt x="928" y="375"/>
                    </a:lnTo>
                    <a:lnTo>
                      <a:pt x="928" y="375"/>
                    </a:lnTo>
                    <a:lnTo>
                      <a:pt x="935" y="373"/>
                    </a:lnTo>
                    <a:lnTo>
                      <a:pt x="937" y="373"/>
                    </a:lnTo>
                    <a:lnTo>
                      <a:pt x="937" y="373"/>
                    </a:lnTo>
                    <a:lnTo>
                      <a:pt x="939" y="375"/>
                    </a:lnTo>
                    <a:lnTo>
                      <a:pt x="939" y="375"/>
                    </a:lnTo>
                    <a:lnTo>
                      <a:pt x="941" y="375"/>
                    </a:lnTo>
                    <a:lnTo>
                      <a:pt x="941" y="375"/>
                    </a:lnTo>
                    <a:lnTo>
                      <a:pt x="941" y="377"/>
                    </a:lnTo>
                    <a:lnTo>
                      <a:pt x="941" y="377"/>
                    </a:lnTo>
                    <a:lnTo>
                      <a:pt x="942" y="377"/>
                    </a:lnTo>
                    <a:lnTo>
                      <a:pt x="942" y="377"/>
                    </a:lnTo>
                    <a:lnTo>
                      <a:pt x="942" y="379"/>
                    </a:lnTo>
                    <a:lnTo>
                      <a:pt x="942" y="379"/>
                    </a:lnTo>
                    <a:lnTo>
                      <a:pt x="944" y="380"/>
                    </a:lnTo>
                    <a:lnTo>
                      <a:pt x="944" y="380"/>
                    </a:lnTo>
                    <a:lnTo>
                      <a:pt x="944" y="382"/>
                    </a:lnTo>
                    <a:lnTo>
                      <a:pt x="944" y="382"/>
                    </a:lnTo>
                    <a:lnTo>
                      <a:pt x="946" y="382"/>
                    </a:lnTo>
                    <a:lnTo>
                      <a:pt x="946" y="382"/>
                    </a:lnTo>
                    <a:lnTo>
                      <a:pt x="946" y="384"/>
                    </a:lnTo>
                    <a:lnTo>
                      <a:pt x="946" y="384"/>
                    </a:lnTo>
                    <a:lnTo>
                      <a:pt x="946" y="384"/>
                    </a:lnTo>
                    <a:lnTo>
                      <a:pt x="946" y="384"/>
                    </a:lnTo>
                    <a:lnTo>
                      <a:pt x="946" y="384"/>
                    </a:lnTo>
                    <a:lnTo>
                      <a:pt x="946" y="384"/>
                    </a:lnTo>
                    <a:lnTo>
                      <a:pt x="946" y="384"/>
                    </a:lnTo>
                    <a:lnTo>
                      <a:pt x="946" y="386"/>
                    </a:lnTo>
                    <a:lnTo>
                      <a:pt x="946" y="386"/>
                    </a:lnTo>
                    <a:lnTo>
                      <a:pt x="944" y="386"/>
                    </a:lnTo>
                    <a:lnTo>
                      <a:pt x="944" y="386"/>
                    </a:lnTo>
                    <a:lnTo>
                      <a:pt x="944" y="386"/>
                    </a:lnTo>
                    <a:lnTo>
                      <a:pt x="944" y="388"/>
                    </a:lnTo>
                    <a:lnTo>
                      <a:pt x="944" y="388"/>
                    </a:lnTo>
                    <a:lnTo>
                      <a:pt x="944" y="388"/>
                    </a:lnTo>
                    <a:lnTo>
                      <a:pt x="944" y="388"/>
                    </a:lnTo>
                    <a:lnTo>
                      <a:pt x="946" y="388"/>
                    </a:lnTo>
                    <a:lnTo>
                      <a:pt x="948" y="389"/>
                    </a:lnTo>
                    <a:lnTo>
                      <a:pt x="948" y="389"/>
                    </a:lnTo>
                    <a:lnTo>
                      <a:pt x="948" y="389"/>
                    </a:lnTo>
                    <a:lnTo>
                      <a:pt x="948" y="389"/>
                    </a:lnTo>
                    <a:lnTo>
                      <a:pt x="948" y="391"/>
                    </a:lnTo>
                    <a:lnTo>
                      <a:pt x="950" y="389"/>
                    </a:lnTo>
                    <a:lnTo>
                      <a:pt x="952" y="389"/>
                    </a:lnTo>
                    <a:lnTo>
                      <a:pt x="952" y="391"/>
                    </a:lnTo>
                    <a:lnTo>
                      <a:pt x="952" y="391"/>
                    </a:lnTo>
                    <a:lnTo>
                      <a:pt x="952" y="391"/>
                    </a:lnTo>
                    <a:lnTo>
                      <a:pt x="953" y="391"/>
                    </a:lnTo>
                    <a:lnTo>
                      <a:pt x="953" y="391"/>
                    </a:lnTo>
                    <a:lnTo>
                      <a:pt x="953" y="393"/>
                    </a:lnTo>
                    <a:lnTo>
                      <a:pt x="953" y="393"/>
                    </a:lnTo>
                    <a:lnTo>
                      <a:pt x="953" y="393"/>
                    </a:lnTo>
                    <a:lnTo>
                      <a:pt x="953" y="393"/>
                    </a:lnTo>
                    <a:lnTo>
                      <a:pt x="955" y="393"/>
                    </a:lnTo>
                    <a:lnTo>
                      <a:pt x="955" y="395"/>
                    </a:lnTo>
                    <a:lnTo>
                      <a:pt x="955" y="395"/>
                    </a:lnTo>
                    <a:lnTo>
                      <a:pt x="957" y="395"/>
                    </a:lnTo>
                    <a:lnTo>
                      <a:pt x="957" y="395"/>
                    </a:lnTo>
                    <a:lnTo>
                      <a:pt x="959" y="393"/>
                    </a:lnTo>
                    <a:lnTo>
                      <a:pt x="961" y="393"/>
                    </a:lnTo>
                    <a:lnTo>
                      <a:pt x="961" y="393"/>
                    </a:lnTo>
                    <a:lnTo>
                      <a:pt x="961" y="393"/>
                    </a:lnTo>
                    <a:lnTo>
                      <a:pt x="961" y="393"/>
                    </a:lnTo>
                    <a:lnTo>
                      <a:pt x="964" y="393"/>
                    </a:lnTo>
                    <a:lnTo>
                      <a:pt x="964" y="393"/>
                    </a:lnTo>
                    <a:lnTo>
                      <a:pt x="964" y="393"/>
                    </a:lnTo>
                    <a:lnTo>
                      <a:pt x="966" y="393"/>
                    </a:lnTo>
                    <a:lnTo>
                      <a:pt x="966" y="393"/>
                    </a:lnTo>
                    <a:lnTo>
                      <a:pt x="966" y="393"/>
                    </a:lnTo>
                    <a:lnTo>
                      <a:pt x="966" y="393"/>
                    </a:lnTo>
                    <a:lnTo>
                      <a:pt x="968" y="393"/>
                    </a:lnTo>
                    <a:lnTo>
                      <a:pt x="968" y="391"/>
                    </a:lnTo>
                    <a:lnTo>
                      <a:pt x="968" y="391"/>
                    </a:lnTo>
                    <a:lnTo>
                      <a:pt x="968" y="391"/>
                    </a:lnTo>
                    <a:lnTo>
                      <a:pt x="968" y="391"/>
                    </a:lnTo>
                    <a:lnTo>
                      <a:pt x="968" y="391"/>
                    </a:lnTo>
                    <a:lnTo>
                      <a:pt x="970" y="391"/>
                    </a:lnTo>
                    <a:lnTo>
                      <a:pt x="971" y="391"/>
                    </a:lnTo>
                    <a:lnTo>
                      <a:pt x="971" y="391"/>
                    </a:lnTo>
                    <a:lnTo>
                      <a:pt x="971" y="391"/>
                    </a:lnTo>
                    <a:lnTo>
                      <a:pt x="973" y="391"/>
                    </a:lnTo>
                    <a:lnTo>
                      <a:pt x="973" y="393"/>
                    </a:lnTo>
                    <a:lnTo>
                      <a:pt x="973" y="393"/>
                    </a:lnTo>
                    <a:lnTo>
                      <a:pt x="975" y="393"/>
                    </a:lnTo>
                    <a:lnTo>
                      <a:pt x="977" y="395"/>
                    </a:lnTo>
                    <a:lnTo>
                      <a:pt x="977" y="395"/>
                    </a:lnTo>
                    <a:lnTo>
                      <a:pt x="977" y="395"/>
                    </a:lnTo>
                    <a:lnTo>
                      <a:pt x="977" y="395"/>
                    </a:lnTo>
                    <a:lnTo>
                      <a:pt x="979" y="395"/>
                    </a:lnTo>
                    <a:lnTo>
                      <a:pt x="979" y="395"/>
                    </a:lnTo>
                    <a:lnTo>
                      <a:pt x="979" y="395"/>
                    </a:lnTo>
                    <a:lnTo>
                      <a:pt x="980" y="397"/>
                    </a:lnTo>
                    <a:lnTo>
                      <a:pt x="980" y="397"/>
                    </a:lnTo>
                    <a:lnTo>
                      <a:pt x="980" y="397"/>
                    </a:lnTo>
                    <a:lnTo>
                      <a:pt x="980" y="397"/>
                    </a:lnTo>
                    <a:lnTo>
                      <a:pt x="980" y="397"/>
                    </a:lnTo>
                    <a:lnTo>
                      <a:pt x="980" y="398"/>
                    </a:lnTo>
                    <a:lnTo>
                      <a:pt x="982" y="398"/>
                    </a:lnTo>
                    <a:lnTo>
                      <a:pt x="982" y="398"/>
                    </a:lnTo>
                    <a:lnTo>
                      <a:pt x="982" y="398"/>
                    </a:lnTo>
                    <a:lnTo>
                      <a:pt x="982" y="400"/>
                    </a:lnTo>
                    <a:lnTo>
                      <a:pt x="982" y="400"/>
                    </a:lnTo>
                    <a:lnTo>
                      <a:pt x="982" y="400"/>
                    </a:lnTo>
                    <a:lnTo>
                      <a:pt x="984" y="400"/>
                    </a:lnTo>
                    <a:lnTo>
                      <a:pt x="982" y="400"/>
                    </a:lnTo>
                    <a:lnTo>
                      <a:pt x="982" y="402"/>
                    </a:lnTo>
                    <a:lnTo>
                      <a:pt x="984" y="402"/>
                    </a:lnTo>
                    <a:lnTo>
                      <a:pt x="984" y="404"/>
                    </a:lnTo>
                    <a:lnTo>
                      <a:pt x="984" y="404"/>
                    </a:lnTo>
                    <a:lnTo>
                      <a:pt x="986" y="404"/>
                    </a:lnTo>
                    <a:lnTo>
                      <a:pt x="986" y="404"/>
                    </a:lnTo>
                    <a:lnTo>
                      <a:pt x="986" y="406"/>
                    </a:lnTo>
                    <a:lnTo>
                      <a:pt x="988" y="406"/>
                    </a:lnTo>
                    <a:lnTo>
                      <a:pt x="988" y="406"/>
                    </a:lnTo>
                    <a:lnTo>
                      <a:pt x="988" y="406"/>
                    </a:lnTo>
                    <a:lnTo>
                      <a:pt x="989" y="406"/>
                    </a:lnTo>
                    <a:lnTo>
                      <a:pt x="991" y="407"/>
                    </a:lnTo>
                    <a:lnTo>
                      <a:pt x="991" y="407"/>
                    </a:lnTo>
                    <a:lnTo>
                      <a:pt x="991" y="407"/>
                    </a:lnTo>
                    <a:lnTo>
                      <a:pt x="991" y="407"/>
                    </a:lnTo>
                    <a:lnTo>
                      <a:pt x="993" y="407"/>
                    </a:lnTo>
                    <a:lnTo>
                      <a:pt x="993" y="409"/>
                    </a:lnTo>
                    <a:lnTo>
                      <a:pt x="995" y="409"/>
                    </a:lnTo>
                    <a:lnTo>
                      <a:pt x="995" y="409"/>
                    </a:lnTo>
                    <a:lnTo>
                      <a:pt x="995" y="409"/>
                    </a:lnTo>
                    <a:lnTo>
                      <a:pt x="995" y="411"/>
                    </a:lnTo>
                    <a:lnTo>
                      <a:pt x="995" y="411"/>
                    </a:lnTo>
                    <a:lnTo>
                      <a:pt x="995" y="411"/>
                    </a:lnTo>
                    <a:lnTo>
                      <a:pt x="997" y="411"/>
                    </a:lnTo>
                    <a:lnTo>
                      <a:pt x="997" y="413"/>
                    </a:lnTo>
                    <a:lnTo>
                      <a:pt x="997" y="413"/>
                    </a:lnTo>
                    <a:lnTo>
                      <a:pt x="997" y="415"/>
                    </a:lnTo>
                    <a:lnTo>
                      <a:pt x="997" y="415"/>
                    </a:lnTo>
                    <a:lnTo>
                      <a:pt x="997" y="415"/>
                    </a:lnTo>
                    <a:lnTo>
                      <a:pt x="997" y="415"/>
                    </a:lnTo>
                    <a:lnTo>
                      <a:pt x="997" y="417"/>
                    </a:lnTo>
                    <a:lnTo>
                      <a:pt x="997" y="417"/>
                    </a:lnTo>
                    <a:lnTo>
                      <a:pt x="999" y="417"/>
                    </a:lnTo>
                    <a:lnTo>
                      <a:pt x="999" y="417"/>
                    </a:lnTo>
                    <a:lnTo>
                      <a:pt x="999" y="418"/>
                    </a:lnTo>
                    <a:lnTo>
                      <a:pt x="997" y="418"/>
                    </a:lnTo>
                    <a:lnTo>
                      <a:pt x="997" y="418"/>
                    </a:lnTo>
                    <a:lnTo>
                      <a:pt x="997" y="420"/>
                    </a:lnTo>
                    <a:lnTo>
                      <a:pt x="997" y="420"/>
                    </a:lnTo>
                    <a:lnTo>
                      <a:pt x="997" y="420"/>
                    </a:lnTo>
                    <a:lnTo>
                      <a:pt x="995" y="422"/>
                    </a:lnTo>
                    <a:lnTo>
                      <a:pt x="995" y="422"/>
                    </a:lnTo>
                    <a:lnTo>
                      <a:pt x="995" y="422"/>
                    </a:lnTo>
                    <a:lnTo>
                      <a:pt x="995" y="422"/>
                    </a:lnTo>
                    <a:lnTo>
                      <a:pt x="993" y="422"/>
                    </a:lnTo>
                    <a:lnTo>
                      <a:pt x="991" y="424"/>
                    </a:lnTo>
                    <a:lnTo>
                      <a:pt x="991" y="424"/>
                    </a:lnTo>
                    <a:lnTo>
                      <a:pt x="989" y="424"/>
                    </a:lnTo>
                    <a:lnTo>
                      <a:pt x="989" y="424"/>
                    </a:lnTo>
                    <a:lnTo>
                      <a:pt x="989" y="424"/>
                    </a:lnTo>
                    <a:lnTo>
                      <a:pt x="989" y="426"/>
                    </a:lnTo>
                    <a:lnTo>
                      <a:pt x="988" y="426"/>
                    </a:lnTo>
                    <a:lnTo>
                      <a:pt x="988" y="426"/>
                    </a:lnTo>
                    <a:lnTo>
                      <a:pt x="988" y="426"/>
                    </a:lnTo>
                    <a:lnTo>
                      <a:pt x="988" y="427"/>
                    </a:lnTo>
                    <a:lnTo>
                      <a:pt x="988" y="427"/>
                    </a:lnTo>
                    <a:lnTo>
                      <a:pt x="988" y="427"/>
                    </a:lnTo>
                    <a:lnTo>
                      <a:pt x="989" y="427"/>
                    </a:lnTo>
                    <a:lnTo>
                      <a:pt x="989" y="427"/>
                    </a:lnTo>
                    <a:lnTo>
                      <a:pt x="989" y="429"/>
                    </a:lnTo>
                    <a:lnTo>
                      <a:pt x="989" y="429"/>
                    </a:lnTo>
                    <a:lnTo>
                      <a:pt x="989" y="429"/>
                    </a:lnTo>
                    <a:lnTo>
                      <a:pt x="989" y="429"/>
                    </a:lnTo>
                    <a:lnTo>
                      <a:pt x="991" y="429"/>
                    </a:lnTo>
                    <a:lnTo>
                      <a:pt x="991" y="431"/>
                    </a:lnTo>
                    <a:lnTo>
                      <a:pt x="991" y="431"/>
                    </a:lnTo>
                    <a:lnTo>
                      <a:pt x="991" y="431"/>
                    </a:lnTo>
                    <a:lnTo>
                      <a:pt x="991" y="433"/>
                    </a:lnTo>
                    <a:lnTo>
                      <a:pt x="991" y="433"/>
                    </a:lnTo>
                    <a:lnTo>
                      <a:pt x="991" y="435"/>
                    </a:lnTo>
                    <a:lnTo>
                      <a:pt x="991" y="435"/>
                    </a:lnTo>
                    <a:lnTo>
                      <a:pt x="989" y="436"/>
                    </a:lnTo>
                    <a:lnTo>
                      <a:pt x="989" y="436"/>
                    </a:lnTo>
                    <a:lnTo>
                      <a:pt x="989" y="436"/>
                    </a:lnTo>
                    <a:lnTo>
                      <a:pt x="989" y="438"/>
                    </a:lnTo>
                    <a:lnTo>
                      <a:pt x="989" y="438"/>
                    </a:lnTo>
                    <a:lnTo>
                      <a:pt x="989" y="438"/>
                    </a:lnTo>
                    <a:lnTo>
                      <a:pt x="989" y="438"/>
                    </a:lnTo>
                    <a:lnTo>
                      <a:pt x="989" y="440"/>
                    </a:lnTo>
                    <a:lnTo>
                      <a:pt x="989" y="440"/>
                    </a:lnTo>
                    <a:lnTo>
                      <a:pt x="989" y="440"/>
                    </a:lnTo>
                    <a:lnTo>
                      <a:pt x="989" y="440"/>
                    </a:lnTo>
                    <a:lnTo>
                      <a:pt x="991" y="440"/>
                    </a:lnTo>
                    <a:lnTo>
                      <a:pt x="991" y="442"/>
                    </a:lnTo>
                    <a:lnTo>
                      <a:pt x="993" y="442"/>
                    </a:lnTo>
                    <a:lnTo>
                      <a:pt x="993" y="442"/>
                    </a:lnTo>
                    <a:lnTo>
                      <a:pt x="993" y="442"/>
                    </a:lnTo>
                    <a:lnTo>
                      <a:pt x="993" y="444"/>
                    </a:lnTo>
                    <a:lnTo>
                      <a:pt x="995" y="444"/>
                    </a:lnTo>
                    <a:lnTo>
                      <a:pt x="997" y="444"/>
                    </a:lnTo>
                    <a:lnTo>
                      <a:pt x="997" y="444"/>
                    </a:lnTo>
                    <a:lnTo>
                      <a:pt x="999" y="442"/>
                    </a:lnTo>
                    <a:lnTo>
                      <a:pt x="999" y="442"/>
                    </a:lnTo>
                    <a:lnTo>
                      <a:pt x="999" y="442"/>
                    </a:lnTo>
                    <a:lnTo>
                      <a:pt x="1000" y="442"/>
                    </a:lnTo>
                    <a:lnTo>
                      <a:pt x="1000" y="442"/>
                    </a:lnTo>
                    <a:lnTo>
                      <a:pt x="1002" y="442"/>
                    </a:lnTo>
                    <a:lnTo>
                      <a:pt x="1002" y="444"/>
                    </a:lnTo>
                    <a:lnTo>
                      <a:pt x="1002" y="444"/>
                    </a:lnTo>
                    <a:lnTo>
                      <a:pt x="1006" y="444"/>
                    </a:lnTo>
                    <a:lnTo>
                      <a:pt x="1006" y="444"/>
                    </a:lnTo>
                    <a:lnTo>
                      <a:pt x="1006" y="444"/>
                    </a:lnTo>
                    <a:lnTo>
                      <a:pt x="1008" y="444"/>
                    </a:lnTo>
                    <a:lnTo>
                      <a:pt x="1008" y="444"/>
                    </a:lnTo>
                    <a:lnTo>
                      <a:pt x="1009" y="444"/>
                    </a:lnTo>
                    <a:lnTo>
                      <a:pt x="1009" y="445"/>
                    </a:lnTo>
                    <a:lnTo>
                      <a:pt x="1009" y="447"/>
                    </a:lnTo>
                    <a:lnTo>
                      <a:pt x="1011" y="447"/>
                    </a:lnTo>
                    <a:lnTo>
                      <a:pt x="1011" y="447"/>
                    </a:lnTo>
                    <a:lnTo>
                      <a:pt x="1011" y="447"/>
                    </a:lnTo>
                    <a:lnTo>
                      <a:pt x="1011" y="449"/>
                    </a:lnTo>
                    <a:lnTo>
                      <a:pt x="1011" y="449"/>
                    </a:lnTo>
                    <a:lnTo>
                      <a:pt x="1011" y="449"/>
                    </a:lnTo>
                    <a:lnTo>
                      <a:pt x="1013" y="449"/>
                    </a:lnTo>
                    <a:lnTo>
                      <a:pt x="1013" y="451"/>
                    </a:lnTo>
                    <a:lnTo>
                      <a:pt x="1013" y="451"/>
                    </a:lnTo>
                    <a:lnTo>
                      <a:pt x="1013" y="451"/>
                    </a:lnTo>
                    <a:lnTo>
                      <a:pt x="1013" y="451"/>
                    </a:lnTo>
                    <a:lnTo>
                      <a:pt x="1015" y="453"/>
                    </a:lnTo>
                    <a:lnTo>
                      <a:pt x="1015" y="454"/>
                    </a:lnTo>
                    <a:lnTo>
                      <a:pt x="1015" y="454"/>
                    </a:lnTo>
                    <a:lnTo>
                      <a:pt x="1017" y="456"/>
                    </a:lnTo>
                    <a:lnTo>
                      <a:pt x="1017" y="456"/>
                    </a:lnTo>
                    <a:lnTo>
                      <a:pt x="1017" y="456"/>
                    </a:lnTo>
                    <a:lnTo>
                      <a:pt x="1017" y="456"/>
                    </a:lnTo>
                    <a:lnTo>
                      <a:pt x="1017" y="456"/>
                    </a:lnTo>
                    <a:lnTo>
                      <a:pt x="1017" y="458"/>
                    </a:lnTo>
                    <a:lnTo>
                      <a:pt x="1017" y="458"/>
                    </a:lnTo>
                    <a:lnTo>
                      <a:pt x="1017" y="460"/>
                    </a:lnTo>
                    <a:lnTo>
                      <a:pt x="1017" y="460"/>
                    </a:lnTo>
                    <a:lnTo>
                      <a:pt x="1017" y="460"/>
                    </a:lnTo>
                    <a:lnTo>
                      <a:pt x="1017" y="460"/>
                    </a:lnTo>
                    <a:lnTo>
                      <a:pt x="1017" y="460"/>
                    </a:lnTo>
                    <a:lnTo>
                      <a:pt x="1017" y="462"/>
                    </a:lnTo>
                    <a:lnTo>
                      <a:pt x="1017" y="462"/>
                    </a:lnTo>
                    <a:lnTo>
                      <a:pt x="1015" y="462"/>
                    </a:lnTo>
                    <a:lnTo>
                      <a:pt x="1015" y="462"/>
                    </a:lnTo>
                    <a:lnTo>
                      <a:pt x="1015" y="462"/>
                    </a:lnTo>
                    <a:lnTo>
                      <a:pt x="1015" y="462"/>
                    </a:lnTo>
                    <a:lnTo>
                      <a:pt x="1015" y="464"/>
                    </a:lnTo>
                    <a:lnTo>
                      <a:pt x="1013" y="464"/>
                    </a:lnTo>
                    <a:lnTo>
                      <a:pt x="1013" y="464"/>
                    </a:lnTo>
                    <a:lnTo>
                      <a:pt x="1011" y="464"/>
                    </a:lnTo>
                    <a:lnTo>
                      <a:pt x="1011" y="465"/>
                    </a:lnTo>
                    <a:lnTo>
                      <a:pt x="1011" y="465"/>
                    </a:lnTo>
                    <a:lnTo>
                      <a:pt x="1013" y="465"/>
                    </a:lnTo>
                    <a:lnTo>
                      <a:pt x="1013" y="467"/>
                    </a:lnTo>
                    <a:lnTo>
                      <a:pt x="1015" y="467"/>
                    </a:lnTo>
                    <a:lnTo>
                      <a:pt x="1015" y="467"/>
                    </a:lnTo>
                    <a:lnTo>
                      <a:pt x="1015" y="469"/>
                    </a:lnTo>
                    <a:lnTo>
                      <a:pt x="1017" y="469"/>
                    </a:lnTo>
                    <a:lnTo>
                      <a:pt x="1017" y="469"/>
                    </a:lnTo>
                    <a:lnTo>
                      <a:pt x="1017" y="471"/>
                    </a:lnTo>
                    <a:lnTo>
                      <a:pt x="1018" y="471"/>
                    </a:lnTo>
                    <a:lnTo>
                      <a:pt x="1018" y="473"/>
                    </a:lnTo>
                    <a:lnTo>
                      <a:pt x="1020" y="473"/>
                    </a:lnTo>
                    <a:lnTo>
                      <a:pt x="1022" y="474"/>
                    </a:lnTo>
                    <a:lnTo>
                      <a:pt x="1022" y="474"/>
                    </a:lnTo>
                    <a:lnTo>
                      <a:pt x="1024" y="476"/>
                    </a:lnTo>
                    <a:lnTo>
                      <a:pt x="1026" y="476"/>
                    </a:lnTo>
                    <a:lnTo>
                      <a:pt x="1026" y="478"/>
                    </a:lnTo>
                    <a:lnTo>
                      <a:pt x="1026" y="478"/>
                    </a:lnTo>
                    <a:lnTo>
                      <a:pt x="1027" y="478"/>
                    </a:lnTo>
                    <a:lnTo>
                      <a:pt x="1027" y="480"/>
                    </a:lnTo>
                    <a:lnTo>
                      <a:pt x="1029" y="480"/>
                    </a:lnTo>
                    <a:lnTo>
                      <a:pt x="1029" y="480"/>
                    </a:lnTo>
                    <a:lnTo>
                      <a:pt x="1031" y="480"/>
                    </a:lnTo>
                    <a:lnTo>
                      <a:pt x="1031" y="482"/>
                    </a:lnTo>
                    <a:lnTo>
                      <a:pt x="1031" y="482"/>
                    </a:lnTo>
                    <a:lnTo>
                      <a:pt x="1031" y="482"/>
                    </a:lnTo>
                    <a:lnTo>
                      <a:pt x="1031" y="482"/>
                    </a:lnTo>
                    <a:lnTo>
                      <a:pt x="1033" y="483"/>
                    </a:lnTo>
                    <a:lnTo>
                      <a:pt x="1033" y="483"/>
                    </a:lnTo>
                    <a:lnTo>
                      <a:pt x="1033" y="483"/>
                    </a:lnTo>
                    <a:lnTo>
                      <a:pt x="1033" y="485"/>
                    </a:lnTo>
                    <a:lnTo>
                      <a:pt x="1035" y="485"/>
                    </a:lnTo>
                    <a:lnTo>
                      <a:pt x="1035" y="485"/>
                    </a:lnTo>
                    <a:lnTo>
                      <a:pt x="1037" y="485"/>
                    </a:lnTo>
                    <a:lnTo>
                      <a:pt x="1038" y="485"/>
                    </a:lnTo>
                    <a:lnTo>
                      <a:pt x="1038" y="485"/>
                    </a:lnTo>
                    <a:lnTo>
                      <a:pt x="1038" y="487"/>
                    </a:lnTo>
                    <a:lnTo>
                      <a:pt x="1040" y="487"/>
                    </a:lnTo>
                    <a:lnTo>
                      <a:pt x="1040" y="487"/>
                    </a:lnTo>
                    <a:lnTo>
                      <a:pt x="1040" y="487"/>
                    </a:lnTo>
                    <a:lnTo>
                      <a:pt x="1040" y="487"/>
                    </a:lnTo>
                    <a:lnTo>
                      <a:pt x="1042" y="489"/>
                    </a:lnTo>
                    <a:lnTo>
                      <a:pt x="1042" y="489"/>
                    </a:lnTo>
                    <a:lnTo>
                      <a:pt x="1044" y="491"/>
                    </a:lnTo>
                    <a:lnTo>
                      <a:pt x="1044" y="491"/>
                    </a:lnTo>
                    <a:lnTo>
                      <a:pt x="1044" y="491"/>
                    </a:lnTo>
                    <a:lnTo>
                      <a:pt x="1046" y="491"/>
                    </a:lnTo>
                    <a:lnTo>
                      <a:pt x="1046" y="492"/>
                    </a:lnTo>
                    <a:lnTo>
                      <a:pt x="1046" y="492"/>
                    </a:lnTo>
                    <a:lnTo>
                      <a:pt x="1047" y="492"/>
                    </a:lnTo>
                    <a:lnTo>
                      <a:pt x="1047" y="492"/>
                    </a:lnTo>
                    <a:lnTo>
                      <a:pt x="1047" y="492"/>
                    </a:lnTo>
                    <a:lnTo>
                      <a:pt x="1049" y="494"/>
                    </a:lnTo>
                    <a:lnTo>
                      <a:pt x="1051" y="494"/>
                    </a:lnTo>
                    <a:lnTo>
                      <a:pt x="1051" y="494"/>
                    </a:lnTo>
                    <a:lnTo>
                      <a:pt x="1051" y="496"/>
                    </a:lnTo>
                    <a:lnTo>
                      <a:pt x="1051" y="496"/>
                    </a:lnTo>
                    <a:lnTo>
                      <a:pt x="1051" y="500"/>
                    </a:lnTo>
                    <a:lnTo>
                      <a:pt x="1051" y="500"/>
                    </a:lnTo>
                    <a:lnTo>
                      <a:pt x="1051" y="500"/>
                    </a:lnTo>
                    <a:lnTo>
                      <a:pt x="1051" y="500"/>
                    </a:lnTo>
                    <a:lnTo>
                      <a:pt x="1051" y="502"/>
                    </a:lnTo>
                    <a:lnTo>
                      <a:pt x="1051" y="503"/>
                    </a:lnTo>
                    <a:lnTo>
                      <a:pt x="1053" y="503"/>
                    </a:lnTo>
                    <a:lnTo>
                      <a:pt x="1053" y="505"/>
                    </a:lnTo>
                    <a:lnTo>
                      <a:pt x="1053" y="505"/>
                    </a:lnTo>
                    <a:lnTo>
                      <a:pt x="1053" y="507"/>
                    </a:lnTo>
                    <a:lnTo>
                      <a:pt x="1055" y="507"/>
                    </a:lnTo>
                    <a:lnTo>
                      <a:pt x="1055" y="507"/>
                    </a:lnTo>
                    <a:lnTo>
                      <a:pt x="1055" y="507"/>
                    </a:lnTo>
                    <a:lnTo>
                      <a:pt x="1056" y="507"/>
                    </a:lnTo>
                    <a:lnTo>
                      <a:pt x="1058" y="507"/>
                    </a:lnTo>
                    <a:lnTo>
                      <a:pt x="1060" y="507"/>
                    </a:lnTo>
                    <a:lnTo>
                      <a:pt x="1060" y="505"/>
                    </a:lnTo>
                    <a:lnTo>
                      <a:pt x="1060" y="505"/>
                    </a:lnTo>
                    <a:lnTo>
                      <a:pt x="1062" y="505"/>
                    </a:lnTo>
                    <a:lnTo>
                      <a:pt x="1062" y="505"/>
                    </a:lnTo>
                    <a:lnTo>
                      <a:pt x="1062" y="505"/>
                    </a:lnTo>
                    <a:lnTo>
                      <a:pt x="1064" y="505"/>
                    </a:lnTo>
                    <a:lnTo>
                      <a:pt x="1064" y="505"/>
                    </a:lnTo>
                    <a:lnTo>
                      <a:pt x="1064" y="503"/>
                    </a:lnTo>
                    <a:lnTo>
                      <a:pt x="1064" y="503"/>
                    </a:lnTo>
                    <a:lnTo>
                      <a:pt x="1065" y="503"/>
                    </a:lnTo>
                    <a:lnTo>
                      <a:pt x="1065" y="503"/>
                    </a:lnTo>
                    <a:lnTo>
                      <a:pt x="1065" y="502"/>
                    </a:lnTo>
                    <a:lnTo>
                      <a:pt x="1065" y="502"/>
                    </a:lnTo>
                    <a:lnTo>
                      <a:pt x="1065" y="500"/>
                    </a:lnTo>
                    <a:lnTo>
                      <a:pt x="1065" y="500"/>
                    </a:lnTo>
                    <a:lnTo>
                      <a:pt x="1065" y="500"/>
                    </a:lnTo>
                    <a:lnTo>
                      <a:pt x="1065" y="500"/>
                    </a:lnTo>
                    <a:lnTo>
                      <a:pt x="1067" y="500"/>
                    </a:lnTo>
                    <a:lnTo>
                      <a:pt x="1067" y="498"/>
                    </a:lnTo>
                    <a:lnTo>
                      <a:pt x="1067" y="498"/>
                    </a:lnTo>
                    <a:lnTo>
                      <a:pt x="1067" y="498"/>
                    </a:lnTo>
                    <a:lnTo>
                      <a:pt x="1067" y="498"/>
                    </a:lnTo>
                    <a:lnTo>
                      <a:pt x="1069" y="498"/>
                    </a:lnTo>
                    <a:lnTo>
                      <a:pt x="1069" y="498"/>
                    </a:lnTo>
                    <a:lnTo>
                      <a:pt x="1069" y="498"/>
                    </a:lnTo>
                    <a:lnTo>
                      <a:pt x="1069" y="496"/>
                    </a:lnTo>
                    <a:lnTo>
                      <a:pt x="1069" y="496"/>
                    </a:lnTo>
                    <a:lnTo>
                      <a:pt x="1071" y="496"/>
                    </a:lnTo>
                    <a:lnTo>
                      <a:pt x="1071" y="496"/>
                    </a:lnTo>
                    <a:lnTo>
                      <a:pt x="1071" y="496"/>
                    </a:lnTo>
                    <a:lnTo>
                      <a:pt x="1071" y="494"/>
                    </a:lnTo>
                    <a:lnTo>
                      <a:pt x="1073" y="494"/>
                    </a:lnTo>
                    <a:lnTo>
                      <a:pt x="1074" y="492"/>
                    </a:lnTo>
                    <a:lnTo>
                      <a:pt x="1074" y="492"/>
                    </a:lnTo>
                    <a:lnTo>
                      <a:pt x="1076" y="491"/>
                    </a:lnTo>
                    <a:lnTo>
                      <a:pt x="1078" y="491"/>
                    </a:lnTo>
                    <a:lnTo>
                      <a:pt x="1078" y="491"/>
                    </a:lnTo>
                    <a:lnTo>
                      <a:pt x="1080" y="491"/>
                    </a:lnTo>
                    <a:lnTo>
                      <a:pt x="1082" y="489"/>
                    </a:lnTo>
                    <a:lnTo>
                      <a:pt x="1082" y="489"/>
                    </a:lnTo>
                    <a:lnTo>
                      <a:pt x="1082" y="489"/>
                    </a:lnTo>
                    <a:lnTo>
                      <a:pt x="1084" y="489"/>
                    </a:lnTo>
                    <a:lnTo>
                      <a:pt x="1084" y="489"/>
                    </a:lnTo>
                    <a:lnTo>
                      <a:pt x="1085" y="487"/>
                    </a:lnTo>
                    <a:lnTo>
                      <a:pt x="1087" y="487"/>
                    </a:lnTo>
                    <a:lnTo>
                      <a:pt x="1087" y="485"/>
                    </a:lnTo>
                    <a:lnTo>
                      <a:pt x="1087" y="485"/>
                    </a:lnTo>
                    <a:lnTo>
                      <a:pt x="1089" y="485"/>
                    </a:lnTo>
                    <a:lnTo>
                      <a:pt x="1089" y="483"/>
                    </a:lnTo>
                    <a:lnTo>
                      <a:pt x="1089" y="483"/>
                    </a:lnTo>
                    <a:lnTo>
                      <a:pt x="1091" y="483"/>
                    </a:lnTo>
                    <a:lnTo>
                      <a:pt x="1091" y="483"/>
                    </a:lnTo>
                    <a:lnTo>
                      <a:pt x="1091" y="483"/>
                    </a:lnTo>
                    <a:lnTo>
                      <a:pt x="1091" y="483"/>
                    </a:lnTo>
                    <a:lnTo>
                      <a:pt x="1093" y="483"/>
                    </a:lnTo>
                    <a:lnTo>
                      <a:pt x="1093" y="483"/>
                    </a:lnTo>
                    <a:lnTo>
                      <a:pt x="1093" y="485"/>
                    </a:lnTo>
                    <a:lnTo>
                      <a:pt x="1094" y="485"/>
                    </a:lnTo>
                    <a:lnTo>
                      <a:pt x="1094" y="485"/>
                    </a:lnTo>
                    <a:lnTo>
                      <a:pt x="1096" y="485"/>
                    </a:lnTo>
                    <a:lnTo>
                      <a:pt x="1096" y="485"/>
                    </a:lnTo>
                    <a:lnTo>
                      <a:pt x="1098" y="485"/>
                    </a:lnTo>
                    <a:lnTo>
                      <a:pt x="1098" y="485"/>
                    </a:lnTo>
                    <a:lnTo>
                      <a:pt x="1098" y="485"/>
                    </a:lnTo>
                    <a:lnTo>
                      <a:pt x="1098" y="485"/>
                    </a:lnTo>
                    <a:lnTo>
                      <a:pt x="1100" y="485"/>
                    </a:lnTo>
                    <a:lnTo>
                      <a:pt x="1100" y="485"/>
                    </a:lnTo>
                    <a:lnTo>
                      <a:pt x="1102" y="485"/>
                    </a:lnTo>
                    <a:lnTo>
                      <a:pt x="1103" y="483"/>
                    </a:lnTo>
                    <a:lnTo>
                      <a:pt x="1105" y="483"/>
                    </a:lnTo>
                    <a:lnTo>
                      <a:pt x="1105" y="483"/>
                    </a:lnTo>
                    <a:lnTo>
                      <a:pt x="1105" y="483"/>
                    </a:lnTo>
                    <a:lnTo>
                      <a:pt x="1107" y="483"/>
                    </a:lnTo>
                    <a:lnTo>
                      <a:pt x="1107" y="483"/>
                    </a:lnTo>
                    <a:lnTo>
                      <a:pt x="1107" y="483"/>
                    </a:lnTo>
                    <a:lnTo>
                      <a:pt x="1109" y="483"/>
                    </a:lnTo>
                    <a:lnTo>
                      <a:pt x="1109" y="485"/>
                    </a:lnTo>
                    <a:lnTo>
                      <a:pt x="1109" y="485"/>
                    </a:lnTo>
                    <a:lnTo>
                      <a:pt x="1111" y="485"/>
                    </a:lnTo>
                    <a:lnTo>
                      <a:pt x="1111" y="485"/>
                    </a:lnTo>
                    <a:lnTo>
                      <a:pt x="1112" y="485"/>
                    </a:lnTo>
                    <a:lnTo>
                      <a:pt x="1112" y="487"/>
                    </a:lnTo>
                    <a:lnTo>
                      <a:pt x="1114" y="487"/>
                    </a:lnTo>
                    <a:lnTo>
                      <a:pt x="1118" y="485"/>
                    </a:lnTo>
                    <a:lnTo>
                      <a:pt x="1120" y="485"/>
                    </a:lnTo>
                    <a:lnTo>
                      <a:pt x="1122" y="485"/>
                    </a:lnTo>
                    <a:lnTo>
                      <a:pt x="1123" y="485"/>
                    </a:lnTo>
                    <a:lnTo>
                      <a:pt x="1125" y="485"/>
                    </a:lnTo>
                    <a:lnTo>
                      <a:pt x="1125" y="485"/>
                    </a:lnTo>
                    <a:lnTo>
                      <a:pt x="1125" y="485"/>
                    </a:lnTo>
                    <a:lnTo>
                      <a:pt x="1125" y="485"/>
                    </a:lnTo>
                    <a:lnTo>
                      <a:pt x="1127" y="485"/>
                    </a:lnTo>
                    <a:lnTo>
                      <a:pt x="1127" y="485"/>
                    </a:lnTo>
                    <a:lnTo>
                      <a:pt x="1127" y="485"/>
                    </a:lnTo>
                    <a:lnTo>
                      <a:pt x="1129" y="485"/>
                    </a:lnTo>
                    <a:lnTo>
                      <a:pt x="1129" y="485"/>
                    </a:lnTo>
                    <a:lnTo>
                      <a:pt x="1129" y="487"/>
                    </a:lnTo>
                    <a:lnTo>
                      <a:pt x="1129" y="487"/>
                    </a:lnTo>
                    <a:lnTo>
                      <a:pt x="1131" y="487"/>
                    </a:lnTo>
                    <a:lnTo>
                      <a:pt x="1131" y="485"/>
                    </a:lnTo>
                    <a:lnTo>
                      <a:pt x="1131" y="485"/>
                    </a:lnTo>
                    <a:lnTo>
                      <a:pt x="1132" y="485"/>
                    </a:lnTo>
                    <a:lnTo>
                      <a:pt x="1132" y="485"/>
                    </a:lnTo>
                    <a:lnTo>
                      <a:pt x="1132" y="485"/>
                    </a:lnTo>
                    <a:lnTo>
                      <a:pt x="1132" y="485"/>
                    </a:lnTo>
                    <a:lnTo>
                      <a:pt x="1132" y="485"/>
                    </a:lnTo>
                    <a:lnTo>
                      <a:pt x="1134" y="485"/>
                    </a:lnTo>
                    <a:lnTo>
                      <a:pt x="1134" y="485"/>
                    </a:lnTo>
                    <a:lnTo>
                      <a:pt x="1134" y="485"/>
                    </a:lnTo>
                    <a:lnTo>
                      <a:pt x="1134" y="485"/>
                    </a:lnTo>
                    <a:lnTo>
                      <a:pt x="1136" y="485"/>
                    </a:lnTo>
                    <a:lnTo>
                      <a:pt x="1136" y="487"/>
                    </a:lnTo>
                    <a:lnTo>
                      <a:pt x="1136" y="487"/>
                    </a:lnTo>
                    <a:lnTo>
                      <a:pt x="1136" y="487"/>
                    </a:lnTo>
                    <a:lnTo>
                      <a:pt x="1138" y="489"/>
                    </a:lnTo>
                    <a:lnTo>
                      <a:pt x="1138" y="489"/>
                    </a:lnTo>
                    <a:lnTo>
                      <a:pt x="1138" y="489"/>
                    </a:lnTo>
                    <a:lnTo>
                      <a:pt x="1140" y="489"/>
                    </a:lnTo>
                    <a:lnTo>
                      <a:pt x="1140" y="489"/>
                    </a:lnTo>
                    <a:lnTo>
                      <a:pt x="1140" y="489"/>
                    </a:lnTo>
                    <a:lnTo>
                      <a:pt x="1141" y="489"/>
                    </a:lnTo>
                    <a:lnTo>
                      <a:pt x="1141" y="491"/>
                    </a:lnTo>
                    <a:lnTo>
                      <a:pt x="1141" y="491"/>
                    </a:lnTo>
                    <a:lnTo>
                      <a:pt x="1141" y="491"/>
                    </a:lnTo>
                    <a:lnTo>
                      <a:pt x="1141" y="492"/>
                    </a:lnTo>
                    <a:lnTo>
                      <a:pt x="1141" y="492"/>
                    </a:lnTo>
                    <a:lnTo>
                      <a:pt x="1141" y="494"/>
                    </a:lnTo>
                    <a:lnTo>
                      <a:pt x="1141" y="494"/>
                    </a:lnTo>
                    <a:lnTo>
                      <a:pt x="1141" y="494"/>
                    </a:lnTo>
                    <a:lnTo>
                      <a:pt x="1141" y="496"/>
                    </a:lnTo>
                    <a:lnTo>
                      <a:pt x="1141" y="496"/>
                    </a:lnTo>
                    <a:lnTo>
                      <a:pt x="1141" y="496"/>
                    </a:lnTo>
                    <a:lnTo>
                      <a:pt x="1141" y="496"/>
                    </a:lnTo>
                    <a:lnTo>
                      <a:pt x="1143" y="496"/>
                    </a:lnTo>
                    <a:lnTo>
                      <a:pt x="1143" y="498"/>
                    </a:lnTo>
                    <a:lnTo>
                      <a:pt x="1143" y="498"/>
                    </a:lnTo>
                    <a:lnTo>
                      <a:pt x="1143" y="498"/>
                    </a:lnTo>
                    <a:lnTo>
                      <a:pt x="1145" y="500"/>
                    </a:lnTo>
                    <a:lnTo>
                      <a:pt x="1145" y="502"/>
                    </a:lnTo>
                    <a:lnTo>
                      <a:pt x="1145" y="502"/>
                    </a:lnTo>
                    <a:lnTo>
                      <a:pt x="1147" y="503"/>
                    </a:lnTo>
                    <a:lnTo>
                      <a:pt x="1147" y="503"/>
                    </a:lnTo>
                    <a:lnTo>
                      <a:pt x="1147" y="503"/>
                    </a:lnTo>
                    <a:lnTo>
                      <a:pt x="1149" y="505"/>
                    </a:lnTo>
                    <a:lnTo>
                      <a:pt x="1149" y="505"/>
                    </a:lnTo>
                    <a:lnTo>
                      <a:pt x="1149" y="505"/>
                    </a:lnTo>
                    <a:lnTo>
                      <a:pt x="1150" y="507"/>
                    </a:lnTo>
                    <a:lnTo>
                      <a:pt x="1150" y="507"/>
                    </a:lnTo>
                    <a:lnTo>
                      <a:pt x="1150" y="507"/>
                    </a:lnTo>
                    <a:lnTo>
                      <a:pt x="1152" y="509"/>
                    </a:lnTo>
                    <a:lnTo>
                      <a:pt x="1152" y="509"/>
                    </a:lnTo>
                    <a:lnTo>
                      <a:pt x="1154" y="509"/>
                    </a:lnTo>
                    <a:lnTo>
                      <a:pt x="1156" y="511"/>
                    </a:lnTo>
                    <a:lnTo>
                      <a:pt x="1156" y="512"/>
                    </a:lnTo>
                    <a:lnTo>
                      <a:pt x="1156" y="512"/>
                    </a:lnTo>
                    <a:lnTo>
                      <a:pt x="1158" y="514"/>
                    </a:lnTo>
                    <a:lnTo>
                      <a:pt x="1158" y="514"/>
                    </a:lnTo>
                    <a:lnTo>
                      <a:pt x="1159" y="514"/>
                    </a:lnTo>
                    <a:lnTo>
                      <a:pt x="1159" y="514"/>
                    </a:lnTo>
                    <a:lnTo>
                      <a:pt x="1159" y="514"/>
                    </a:lnTo>
                    <a:lnTo>
                      <a:pt x="1159" y="516"/>
                    </a:lnTo>
                    <a:lnTo>
                      <a:pt x="1159" y="516"/>
                    </a:lnTo>
                    <a:lnTo>
                      <a:pt x="1159" y="516"/>
                    </a:lnTo>
                    <a:lnTo>
                      <a:pt x="1161" y="516"/>
                    </a:lnTo>
                    <a:lnTo>
                      <a:pt x="1161" y="518"/>
                    </a:lnTo>
                    <a:lnTo>
                      <a:pt x="1161" y="518"/>
                    </a:lnTo>
                    <a:lnTo>
                      <a:pt x="1161" y="518"/>
                    </a:lnTo>
                    <a:lnTo>
                      <a:pt x="1161" y="518"/>
                    </a:lnTo>
                    <a:lnTo>
                      <a:pt x="1159" y="520"/>
                    </a:lnTo>
                    <a:lnTo>
                      <a:pt x="1159" y="520"/>
                    </a:lnTo>
                    <a:lnTo>
                      <a:pt x="1159" y="520"/>
                    </a:lnTo>
                    <a:lnTo>
                      <a:pt x="1159" y="520"/>
                    </a:lnTo>
                    <a:lnTo>
                      <a:pt x="1159" y="521"/>
                    </a:lnTo>
                    <a:lnTo>
                      <a:pt x="1163" y="521"/>
                    </a:lnTo>
                    <a:lnTo>
                      <a:pt x="1163" y="521"/>
                    </a:lnTo>
                    <a:lnTo>
                      <a:pt x="1163" y="521"/>
                    </a:lnTo>
                    <a:lnTo>
                      <a:pt x="1167" y="523"/>
                    </a:lnTo>
                    <a:lnTo>
                      <a:pt x="1167" y="523"/>
                    </a:lnTo>
                    <a:lnTo>
                      <a:pt x="1169" y="525"/>
                    </a:lnTo>
                    <a:lnTo>
                      <a:pt x="1169" y="525"/>
                    </a:lnTo>
                    <a:lnTo>
                      <a:pt x="1169" y="525"/>
                    </a:lnTo>
                    <a:lnTo>
                      <a:pt x="1170" y="525"/>
                    </a:lnTo>
                    <a:lnTo>
                      <a:pt x="1170" y="525"/>
                    </a:lnTo>
                    <a:lnTo>
                      <a:pt x="1170" y="525"/>
                    </a:lnTo>
                    <a:lnTo>
                      <a:pt x="1170" y="525"/>
                    </a:lnTo>
                    <a:lnTo>
                      <a:pt x="1170" y="527"/>
                    </a:lnTo>
                    <a:lnTo>
                      <a:pt x="1172" y="527"/>
                    </a:lnTo>
                    <a:lnTo>
                      <a:pt x="1172" y="527"/>
                    </a:lnTo>
                    <a:lnTo>
                      <a:pt x="1172" y="527"/>
                    </a:lnTo>
                    <a:lnTo>
                      <a:pt x="1174" y="529"/>
                    </a:lnTo>
                    <a:lnTo>
                      <a:pt x="1176" y="529"/>
                    </a:lnTo>
                    <a:lnTo>
                      <a:pt x="1178" y="530"/>
                    </a:lnTo>
                    <a:lnTo>
                      <a:pt x="1178" y="530"/>
                    </a:lnTo>
                    <a:lnTo>
                      <a:pt x="1178" y="530"/>
                    </a:lnTo>
                    <a:lnTo>
                      <a:pt x="1178" y="530"/>
                    </a:lnTo>
                    <a:lnTo>
                      <a:pt x="1178" y="532"/>
                    </a:lnTo>
                    <a:lnTo>
                      <a:pt x="1179" y="532"/>
                    </a:lnTo>
                    <a:lnTo>
                      <a:pt x="1179" y="534"/>
                    </a:lnTo>
                    <a:lnTo>
                      <a:pt x="1179" y="534"/>
                    </a:lnTo>
                    <a:lnTo>
                      <a:pt x="1179" y="534"/>
                    </a:lnTo>
                    <a:lnTo>
                      <a:pt x="1179" y="536"/>
                    </a:lnTo>
                    <a:lnTo>
                      <a:pt x="1179" y="536"/>
                    </a:lnTo>
                    <a:lnTo>
                      <a:pt x="1179" y="536"/>
                    </a:lnTo>
                    <a:lnTo>
                      <a:pt x="1183" y="538"/>
                    </a:lnTo>
                    <a:lnTo>
                      <a:pt x="1185" y="538"/>
                    </a:lnTo>
                    <a:lnTo>
                      <a:pt x="1185" y="538"/>
                    </a:lnTo>
                    <a:lnTo>
                      <a:pt x="1185" y="538"/>
                    </a:lnTo>
                    <a:lnTo>
                      <a:pt x="1185" y="538"/>
                    </a:lnTo>
                    <a:lnTo>
                      <a:pt x="1185" y="540"/>
                    </a:lnTo>
                    <a:lnTo>
                      <a:pt x="1185" y="540"/>
                    </a:lnTo>
                    <a:lnTo>
                      <a:pt x="1187" y="541"/>
                    </a:lnTo>
                    <a:lnTo>
                      <a:pt x="1188" y="543"/>
                    </a:lnTo>
                    <a:lnTo>
                      <a:pt x="1188" y="543"/>
                    </a:lnTo>
                    <a:lnTo>
                      <a:pt x="1190" y="543"/>
                    </a:lnTo>
                    <a:lnTo>
                      <a:pt x="1190" y="545"/>
                    </a:lnTo>
                    <a:lnTo>
                      <a:pt x="1190" y="545"/>
                    </a:lnTo>
                    <a:lnTo>
                      <a:pt x="1190" y="545"/>
                    </a:lnTo>
                    <a:lnTo>
                      <a:pt x="1190" y="545"/>
                    </a:lnTo>
                    <a:lnTo>
                      <a:pt x="1192" y="545"/>
                    </a:lnTo>
                    <a:lnTo>
                      <a:pt x="1192" y="545"/>
                    </a:lnTo>
                    <a:lnTo>
                      <a:pt x="1192" y="547"/>
                    </a:lnTo>
                    <a:lnTo>
                      <a:pt x="1192" y="547"/>
                    </a:lnTo>
                    <a:lnTo>
                      <a:pt x="1192" y="547"/>
                    </a:lnTo>
                    <a:lnTo>
                      <a:pt x="1192" y="547"/>
                    </a:lnTo>
                    <a:lnTo>
                      <a:pt x="1194" y="547"/>
                    </a:lnTo>
                    <a:lnTo>
                      <a:pt x="1194" y="549"/>
                    </a:lnTo>
                    <a:lnTo>
                      <a:pt x="1196" y="549"/>
                    </a:lnTo>
                    <a:lnTo>
                      <a:pt x="1196" y="549"/>
                    </a:lnTo>
                    <a:lnTo>
                      <a:pt x="1196" y="549"/>
                    </a:lnTo>
                    <a:lnTo>
                      <a:pt x="1196" y="549"/>
                    </a:lnTo>
                    <a:lnTo>
                      <a:pt x="1196" y="549"/>
                    </a:lnTo>
                    <a:lnTo>
                      <a:pt x="1197" y="550"/>
                    </a:lnTo>
                    <a:lnTo>
                      <a:pt x="1196" y="550"/>
                    </a:lnTo>
                    <a:lnTo>
                      <a:pt x="1196" y="550"/>
                    </a:lnTo>
                    <a:lnTo>
                      <a:pt x="1196" y="550"/>
                    </a:lnTo>
                    <a:lnTo>
                      <a:pt x="1196" y="550"/>
                    </a:lnTo>
                    <a:lnTo>
                      <a:pt x="1196" y="550"/>
                    </a:lnTo>
                    <a:lnTo>
                      <a:pt x="1196" y="550"/>
                    </a:lnTo>
                    <a:lnTo>
                      <a:pt x="1196" y="550"/>
                    </a:lnTo>
                    <a:lnTo>
                      <a:pt x="1196" y="550"/>
                    </a:lnTo>
                    <a:lnTo>
                      <a:pt x="1196" y="550"/>
                    </a:lnTo>
                    <a:lnTo>
                      <a:pt x="1196" y="552"/>
                    </a:lnTo>
                    <a:lnTo>
                      <a:pt x="1196" y="552"/>
                    </a:lnTo>
                    <a:lnTo>
                      <a:pt x="1196" y="552"/>
                    </a:lnTo>
                    <a:lnTo>
                      <a:pt x="1196" y="552"/>
                    </a:lnTo>
                    <a:lnTo>
                      <a:pt x="1197" y="552"/>
                    </a:lnTo>
                    <a:lnTo>
                      <a:pt x="1197" y="554"/>
                    </a:lnTo>
                    <a:lnTo>
                      <a:pt x="1197" y="554"/>
                    </a:lnTo>
                    <a:lnTo>
                      <a:pt x="1199" y="556"/>
                    </a:lnTo>
                    <a:lnTo>
                      <a:pt x="1199" y="556"/>
                    </a:lnTo>
                    <a:lnTo>
                      <a:pt x="1201" y="556"/>
                    </a:lnTo>
                    <a:lnTo>
                      <a:pt x="1201" y="556"/>
                    </a:lnTo>
                    <a:lnTo>
                      <a:pt x="1201" y="558"/>
                    </a:lnTo>
                    <a:lnTo>
                      <a:pt x="1203" y="558"/>
                    </a:lnTo>
                    <a:lnTo>
                      <a:pt x="1203" y="558"/>
                    </a:lnTo>
                    <a:lnTo>
                      <a:pt x="1203" y="558"/>
                    </a:lnTo>
                    <a:lnTo>
                      <a:pt x="1203" y="559"/>
                    </a:lnTo>
                    <a:lnTo>
                      <a:pt x="1205" y="559"/>
                    </a:lnTo>
                    <a:lnTo>
                      <a:pt x="1205" y="559"/>
                    </a:lnTo>
                    <a:lnTo>
                      <a:pt x="1205" y="561"/>
                    </a:lnTo>
                    <a:lnTo>
                      <a:pt x="1205" y="561"/>
                    </a:lnTo>
                    <a:lnTo>
                      <a:pt x="1207" y="561"/>
                    </a:lnTo>
                    <a:lnTo>
                      <a:pt x="1205" y="563"/>
                    </a:lnTo>
                    <a:lnTo>
                      <a:pt x="1205" y="563"/>
                    </a:lnTo>
                    <a:lnTo>
                      <a:pt x="1205" y="563"/>
                    </a:lnTo>
                    <a:lnTo>
                      <a:pt x="1205" y="563"/>
                    </a:lnTo>
                    <a:lnTo>
                      <a:pt x="1205" y="565"/>
                    </a:lnTo>
                    <a:lnTo>
                      <a:pt x="1205" y="565"/>
                    </a:lnTo>
                    <a:lnTo>
                      <a:pt x="1205" y="565"/>
                    </a:lnTo>
                    <a:lnTo>
                      <a:pt x="1205" y="567"/>
                    </a:lnTo>
                    <a:lnTo>
                      <a:pt x="1205" y="567"/>
                    </a:lnTo>
                    <a:lnTo>
                      <a:pt x="1203" y="567"/>
                    </a:lnTo>
                    <a:lnTo>
                      <a:pt x="1203" y="568"/>
                    </a:lnTo>
                    <a:lnTo>
                      <a:pt x="1203" y="568"/>
                    </a:lnTo>
                    <a:lnTo>
                      <a:pt x="1203" y="568"/>
                    </a:lnTo>
                    <a:lnTo>
                      <a:pt x="1203" y="568"/>
                    </a:lnTo>
                    <a:lnTo>
                      <a:pt x="1205" y="570"/>
                    </a:lnTo>
                    <a:lnTo>
                      <a:pt x="1205" y="570"/>
                    </a:lnTo>
                    <a:lnTo>
                      <a:pt x="1205" y="570"/>
                    </a:lnTo>
                    <a:lnTo>
                      <a:pt x="1207" y="572"/>
                    </a:lnTo>
                    <a:lnTo>
                      <a:pt x="1207" y="572"/>
                    </a:lnTo>
                    <a:lnTo>
                      <a:pt x="1207" y="572"/>
                    </a:lnTo>
                    <a:lnTo>
                      <a:pt x="1207" y="572"/>
                    </a:lnTo>
                    <a:lnTo>
                      <a:pt x="1208" y="572"/>
                    </a:lnTo>
                    <a:lnTo>
                      <a:pt x="1208" y="572"/>
                    </a:lnTo>
                    <a:lnTo>
                      <a:pt x="1208" y="574"/>
                    </a:lnTo>
                    <a:lnTo>
                      <a:pt x="1208" y="574"/>
                    </a:lnTo>
                    <a:lnTo>
                      <a:pt x="1208" y="574"/>
                    </a:lnTo>
                    <a:lnTo>
                      <a:pt x="1208" y="576"/>
                    </a:lnTo>
                    <a:lnTo>
                      <a:pt x="1207" y="576"/>
                    </a:lnTo>
                    <a:lnTo>
                      <a:pt x="1207" y="576"/>
                    </a:lnTo>
                    <a:lnTo>
                      <a:pt x="1207" y="576"/>
                    </a:lnTo>
                    <a:lnTo>
                      <a:pt x="1207" y="576"/>
                    </a:lnTo>
                    <a:lnTo>
                      <a:pt x="1207" y="576"/>
                    </a:lnTo>
                    <a:lnTo>
                      <a:pt x="1205" y="576"/>
                    </a:lnTo>
                    <a:lnTo>
                      <a:pt x="1205" y="578"/>
                    </a:lnTo>
                    <a:lnTo>
                      <a:pt x="1203" y="578"/>
                    </a:lnTo>
                    <a:lnTo>
                      <a:pt x="1203" y="578"/>
                    </a:lnTo>
                    <a:lnTo>
                      <a:pt x="1203" y="578"/>
                    </a:lnTo>
                    <a:lnTo>
                      <a:pt x="1203" y="578"/>
                    </a:lnTo>
                    <a:lnTo>
                      <a:pt x="1203" y="579"/>
                    </a:lnTo>
                    <a:lnTo>
                      <a:pt x="1205" y="579"/>
                    </a:lnTo>
                    <a:lnTo>
                      <a:pt x="1205" y="581"/>
                    </a:lnTo>
                    <a:lnTo>
                      <a:pt x="1205" y="581"/>
                    </a:lnTo>
                    <a:lnTo>
                      <a:pt x="1205" y="583"/>
                    </a:lnTo>
                    <a:lnTo>
                      <a:pt x="1205" y="583"/>
                    </a:lnTo>
                    <a:lnTo>
                      <a:pt x="1205" y="585"/>
                    </a:lnTo>
                    <a:lnTo>
                      <a:pt x="1205" y="585"/>
                    </a:lnTo>
                    <a:lnTo>
                      <a:pt x="1205" y="587"/>
                    </a:lnTo>
                    <a:lnTo>
                      <a:pt x="1205" y="587"/>
                    </a:lnTo>
                    <a:lnTo>
                      <a:pt x="1203" y="587"/>
                    </a:lnTo>
                    <a:lnTo>
                      <a:pt x="1203" y="587"/>
                    </a:lnTo>
                    <a:lnTo>
                      <a:pt x="1203" y="587"/>
                    </a:lnTo>
                    <a:lnTo>
                      <a:pt x="1203" y="587"/>
                    </a:lnTo>
                    <a:lnTo>
                      <a:pt x="1203" y="588"/>
                    </a:lnTo>
                    <a:lnTo>
                      <a:pt x="1203" y="588"/>
                    </a:lnTo>
                    <a:lnTo>
                      <a:pt x="1201" y="590"/>
                    </a:lnTo>
                    <a:lnTo>
                      <a:pt x="1201" y="590"/>
                    </a:lnTo>
                    <a:lnTo>
                      <a:pt x="1201" y="592"/>
                    </a:lnTo>
                    <a:lnTo>
                      <a:pt x="1201" y="592"/>
                    </a:lnTo>
                    <a:lnTo>
                      <a:pt x="1203" y="592"/>
                    </a:lnTo>
                    <a:lnTo>
                      <a:pt x="1203" y="592"/>
                    </a:lnTo>
                    <a:lnTo>
                      <a:pt x="1203" y="592"/>
                    </a:lnTo>
                    <a:lnTo>
                      <a:pt x="1203" y="594"/>
                    </a:lnTo>
                    <a:lnTo>
                      <a:pt x="1203" y="594"/>
                    </a:lnTo>
                    <a:lnTo>
                      <a:pt x="1203" y="594"/>
                    </a:lnTo>
                    <a:lnTo>
                      <a:pt x="1203" y="594"/>
                    </a:lnTo>
                    <a:lnTo>
                      <a:pt x="1203" y="594"/>
                    </a:lnTo>
                    <a:lnTo>
                      <a:pt x="1201" y="594"/>
                    </a:lnTo>
                    <a:lnTo>
                      <a:pt x="1199" y="596"/>
                    </a:lnTo>
                    <a:lnTo>
                      <a:pt x="1199" y="596"/>
                    </a:lnTo>
                    <a:lnTo>
                      <a:pt x="1197" y="596"/>
                    </a:lnTo>
                    <a:lnTo>
                      <a:pt x="1197" y="594"/>
                    </a:lnTo>
                    <a:lnTo>
                      <a:pt x="1196" y="594"/>
                    </a:lnTo>
                    <a:lnTo>
                      <a:pt x="1196" y="596"/>
                    </a:lnTo>
                    <a:lnTo>
                      <a:pt x="1196" y="596"/>
                    </a:lnTo>
                    <a:lnTo>
                      <a:pt x="1196" y="596"/>
                    </a:lnTo>
                    <a:lnTo>
                      <a:pt x="1194" y="596"/>
                    </a:lnTo>
                    <a:lnTo>
                      <a:pt x="1194" y="597"/>
                    </a:lnTo>
                    <a:lnTo>
                      <a:pt x="1194" y="597"/>
                    </a:lnTo>
                    <a:lnTo>
                      <a:pt x="1192" y="597"/>
                    </a:lnTo>
                    <a:lnTo>
                      <a:pt x="1192" y="597"/>
                    </a:lnTo>
                    <a:lnTo>
                      <a:pt x="1190" y="597"/>
                    </a:lnTo>
                    <a:lnTo>
                      <a:pt x="1190" y="599"/>
                    </a:lnTo>
                    <a:lnTo>
                      <a:pt x="1190" y="599"/>
                    </a:lnTo>
                    <a:lnTo>
                      <a:pt x="1190" y="599"/>
                    </a:lnTo>
                    <a:lnTo>
                      <a:pt x="1188" y="601"/>
                    </a:lnTo>
                    <a:lnTo>
                      <a:pt x="1187" y="601"/>
                    </a:lnTo>
                    <a:lnTo>
                      <a:pt x="1187" y="601"/>
                    </a:lnTo>
                    <a:lnTo>
                      <a:pt x="1187" y="603"/>
                    </a:lnTo>
                    <a:lnTo>
                      <a:pt x="1187" y="603"/>
                    </a:lnTo>
                    <a:lnTo>
                      <a:pt x="1187" y="603"/>
                    </a:lnTo>
                    <a:lnTo>
                      <a:pt x="1187" y="603"/>
                    </a:lnTo>
                    <a:lnTo>
                      <a:pt x="1188" y="605"/>
                    </a:lnTo>
                    <a:lnTo>
                      <a:pt x="1188" y="605"/>
                    </a:lnTo>
                    <a:lnTo>
                      <a:pt x="1188" y="605"/>
                    </a:lnTo>
                    <a:lnTo>
                      <a:pt x="1188" y="605"/>
                    </a:lnTo>
                    <a:lnTo>
                      <a:pt x="1188" y="605"/>
                    </a:lnTo>
                    <a:lnTo>
                      <a:pt x="1190" y="606"/>
                    </a:lnTo>
                    <a:lnTo>
                      <a:pt x="1190" y="606"/>
                    </a:lnTo>
                    <a:lnTo>
                      <a:pt x="1190" y="606"/>
                    </a:lnTo>
                    <a:lnTo>
                      <a:pt x="1190" y="608"/>
                    </a:lnTo>
                    <a:lnTo>
                      <a:pt x="1192" y="608"/>
                    </a:lnTo>
                    <a:lnTo>
                      <a:pt x="1192" y="610"/>
                    </a:lnTo>
                    <a:lnTo>
                      <a:pt x="1192" y="610"/>
                    </a:lnTo>
                    <a:lnTo>
                      <a:pt x="1194" y="610"/>
                    </a:lnTo>
                    <a:lnTo>
                      <a:pt x="1194" y="610"/>
                    </a:lnTo>
                    <a:lnTo>
                      <a:pt x="1194" y="612"/>
                    </a:lnTo>
                    <a:lnTo>
                      <a:pt x="1194" y="612"/>
                    </a:lnTo>
                    <a:lnTo>
                      <a:pt x="1194" y="612"/>
                    </a:lnTo>
                    <a:lnTo>
                      <a:pt x="1194" y="614"/>
                    </a:lnTo>
                    <a:lnTo>
                      <a:pt x="1194" y="614"/>
                    </a:lnTo>
                    <a:lnTo>
                      <a:pt x="1196" y="614"/>
                    </a:lnTo>
                    <a:lnTo>
                      <a:pt x="1196" y="616"/>
                    </a:lnTo>
                    <a:lnTo>
                      <a:pt x="1196" y="616"/>
                    </a:lnTo>
                    <a:lnTo>
                      <a:pt x="1196" y="616"/>
                    </a:lnTo>
                    <a:lnTo>
                      <a:pt x="1196" y="617"/>
                    </a:lnTo>
                    <a:lnTo>
                      <a:pt x="1194" y="617"/>
                    </a:lnTo>
                    <a:lnTo>
                      <a:pt x="1194" y="617"/>
                    </a:lnTo>
                    <a:lnTo>
                      <a:pt x="1194" y="617"/>
                    </a:lnTo>
                    <a:lnTo>
                      <a:pt x="1192" y="619"/>
                    </a:lnTo>
                    <a:lnTo>
                      <a:pt x="1192" y="619"/>
                    </a:lnTo>
                    <a:lnTo>
                      <a:pt x="1192" y="619"/>
                    </a:lnTo>
                    <a:lnTo>
                      <a:pt x="1192" y="619"/>
                    </a:lnTo>
                    <a:lnTo>
                      <a:pt x="1192" y="619"/>
                    </a:lnTo>
                    <a:lnTo>
                      <a:pt x="1192" y="619"/>
                    </a:lnTo>
                    <a:lnTo>
                      <a:pt x="1194" y="621"/>
                    </a:lnTo>
                    <a:lnTo>
                      <a:pt x="1194" y="621"/>
                    </a:lnTo>
                    <a:lnTo>
                      <a:pt x="1194" y="621"/>
                    </a:lnTo>
                    <a:lnTo>
                      <a:pt x="1194" y="623"/>
                    </a:lnTo>
                    <a:lnTo>
                      <a:pt x="1194" y="623"/>
                    </a:lnTo>
                    <a:lnTo>
                      <a:pt x="1192" y="623"/>
                    </a:lnTo>
                    <a:lnTo>
                      <a:pt x="1192" y="625"/>
                    </a:lnTo>
                    <a:lnTo>
                      <a:pt x="1192" y="625"/>
                    </a:lnTo>
                    <a:lnTo>
                      <a:pt x="1192" y="625"/>
                    </a:lnTo>
                    <a:lnTo>
                      <a:pt x="1192" y="625"/>
                    </a:lnTo>
                    <a:lnTo>
                      <a:pt x="1192" y="625"/>
                    </a:lnTo>
                    <a:lnTo>
                      <a:pt x="1192" y="626"/>
                    </a:lnTo>
                    <a:lnTo>
                      <a:pt x="1192" y="626"/>
                    </a:lnTo>
                    <a:lnTo>
                      <a:pt x="1192" y="626"/>
                    </a:lnTo>
                    <a:lnTo>
                      <a:pt x="1192" y="626"/>
                    </a:lnTo>
                    <a:lnTo>
                      <a:pt x="1192" y="628"/>
                    </a:lnTo>
                    <a:lnTo>
                      <a:pt x="1192" y="630"/>
                    </a:lnTo>
                    <a:lnTo>
                      <a:pt x="1192" y="630"/>
                    </a:lnTo>
                    <a:lnTo>
                      <a:pt x="1192" y="632"/>
                    </a:lnTo>
                    <a:lnTo>
                      <a:pt x="1192" y="632"/>
                    </a:lnTo>
                    <a:lnTo>
                      <a:pt x="1192" y="632"/>
                    </a:lnTo>
                    <a:lnTo>
                      <a:pt x="1192" y="632"/>
                    </a:lnTo>
                    <a:lnTo>
                      <a:pt x="1192" y="634"/>
                    </a:lnTo>
                    <a:lnTo>
                      <a:pt x="1190" y="634"/>
                    </a:lnTo>
                    <a:lnTo>
                      <a:pt x="1190" y="634"/>
                    </a:lnTo>
                    <a:lnTo>
                      <a:pt x="1190" y="634"/>
                    </a:lnTo>
                    <a:lnTo>
                      <a:pt x="1188" y="635"/>
                    </a:lnTo>
                    <a:lnTo>
                      <a:pt x="1188" y="635"/>
                    </a:lnTo>
                    <a:lnTo>
                      <a:pt x="1188" y="635"/>
                    </a:lnTo>
                    <a:lnTo>
                      <a:pt x="1188" y="635"/>
                    </a:lnTo>
                    <a:lnTo>
                      <a:pt x="1188" y="635"/>
                    </a:lnTo>
                    <a:lnTo>
                      <a:pt x="1188" y="637"/>
                    </a:lnTo>
                    <a:lnTo>
                      <a:pt x="1188" y="639"/>
                    </a:lnTo>
                    <a:lnTo>
                      <a:pt x="1188" y="643"/>
                    </a:lnTo>
                    <a:lnTo>
                      <a:pt x="1188" y="646"/>
                    </a:lnTo>
                    <a:lnTo>
                      <a:pt x="1188" y="650"/>
                    </a:lnTo>
                    <a:lnTo>
                      <a:pt x="1188" y="650"/>
                    </a:lnTo>
                    <a:lnTo>
                      <a:pt x="1188" y="652"/>
                    </a:lnTo>
                    <a:lnTo>
                      <a:pt x="1188" y="653"/>
                    </a:lnTo>
                    <a:lnTo>
                      <a:pt x="1188" y="653"/>
                    </a:lnTo>
                    <a:lnTo>
                      <a:pt x="1188" y="653"/>
                    </a:lnTo>
                    <a:lnTo>
                      <a:pt x="1190" y="653"/>
                    </a:lnTo>
                    <a:lnTo>
                      <a:pt x="1190" y="655"/>
                    </a:lnTo>
                    <a:lnTo>
                      <a:pt x="1190" y="655"/>
                    </a:lnTo>
                    <a:lnTo>
                      <a:pt x="1190" y="655"/>
                    </a:lnTo>
                    <a:lnTo>
                      <a:pt x="1190" y="655"/>
                    </a:lnTo>
                    <a:lnTo>
                      <a:pt x="1190" y="655"/>
                    </a:lnTo>
                    <a:lnTo>
                      <a:pt x="1192" y="657"/>
                    </a:lnTo>
                    <a:lnTo>
                      <a:pt x="1192" y="657"/>
                    </a:lnTo>
                    <a:lnTo>
                      <a:pt x="1194" y="657"/>
                    </a:lnTo>
                    <a:lnTo>
                      <a:pt x="1194" y="657"/>
                    </a:lnTo>
                    <a:lnTo>
                      <a:pt x="1196" y="659"/>
                    </a:lnTo>
                    <a:lnTo>
                      <a:pt x="1196" y="659"/>
                    </a:lnTo>
                    <a:lnTo>
                      <a:pt x="1196" y="659"/>
                    </a:lnTo>
                    <a:lnTo>
                      <a:pt x="1197" y="661"/>
                    </a:lnTo>
                    <a:lnTo>
                      <a:pt x="1197" y="661"/>
                    </a:lnTo>
                    <a:lnTo>
                      <a:pt x="1199" y="661"/>
                    </a:lnTo>
                    <a:lnTo>
                      <a:pt x="1199" y="661"/>
                    </a:lnTo>
                    <a:lnTo>
                      <a:pt x="1199" y="661"/>
                    </a:lnTo>
                    <a:lnTo>
                      <a:pt x="1199" y="663"/>
                    </a:lnTo>
                    <a:lnTo>
                      <a:pt x="1199" y="663"/>
                    </a:lnTo>
                    <a:lnTo>
                      <a:pt x="1201" y="663"/>
                    </a:lnTo>
                    <a:lnTo>
                      <a:pt x="1203" y="663"/>
                    </a:lnTo>
                    <a:lnTo>
                      <a:pt x="1205" y="663"/>
                    </a:lnTo>
                    <a:lnTo>
                      <a:pt x="1205" y="664"/>
                    </a:lnTo>
                    <a:lnTo>
                      <a:pt x="1205" y="664"/>
                    </a:lnTo>
                    <a:lnTo>
                      <a:pt x="1207" y="664"/>
                    </a:lnTo>
                    <a:lnTo>
                      <a:pt x="1207" y="664"/>
                    </a:lnTo>
                    <a:lnTo>
                      <a:pt x="1207" y="666"/>
                    </a:lnTo>
                    <a:lnTo>
                      <a:pt x="1207" y="666"/>
                    </a:lnTo>
                    <a:lnTo>
                      <a:pt x="1207" y="666"/>
                    </a:lnTo>
                    <a:lnTo>
                      <a:pt x="1207" y="668"/>
                    </a:lnTo>
                    <a:lnTo>
                      <a:pt x="1208" y="668"/>
                    </a:lnTo>
                    <a:lnTo>
                      <a:pt x="1208" y="670"/>
                    </a:lnTo>
                    <a:lnTo>
                      <a:pt x="1208" y="670"/>
                    </a:lnTo>
                    <a:lnTo>
                      <a:pt x="1208" y="670"/>
                    </a:lnTo>
                    <a:lnTo>
                      <a:pt x="1208" y="672"/>
                    </a:lnTo>
                    <a:lnTo>
                      <a:pt x="1208" y="672"/>
                    </a:lnTo>
                    <a:lnTo>
                      <a:pt x="1208" y="673"/>
                    </a:lnTo>
                    <a:lnTo>
                      <a:pt x="1208" y="675"/>
                    </a:lnTo>
                    <a:lnTo>
                      <a:pt x="1208" y="675"/>
                    </a:lnTo>
                    <a:lnTo>
                      <a:pt x="1208" y="675"/>
                    </a:lnTo>
                    <a:lnTo>
                      <a:pt x="1210" y="677"/>
                    </a:lnTo>
                    <a:lnTo>
                      <a:pt x="1210" y="677"/>
                    </a:lnTo>
                    <a:lnTo>
                      <a:pt x="1210" y="677"/>
                    </a:lnTo>
                    <a:lnTo>
                      <a:pt x="1212" y="677"/>
                    </a:lnTo>
                    <a:lnTo>
                      <a:pt x="1212" y="677"/>
                    </a:lnTo>
                    <a:lnTo>
                      <a:pt x="1216" y="679"/>
                    </a:lnTo>
                    <a:lnTo>
                      <a:pt x="1216" y="679"/>
                    </a:lnTo>
                    <a:lnTo>
                      <a:pt x="1216" y="679"/>
                    </a:lnTo>
                    <a:lnTo>
                      <a:pt x="1217" y="679"/>
                    </a:lnTo>
                    <a:lnTo>
                      <a:pt x="1217" y="679"/>
                    </a:lnTo>
                    <a:lnTo>
                      <a:pt x="1219" y="679"/>
                    </a:lnTo>
                    <a:lnTo>
                      <a:pt x="1219" y="679"/>
                    </a:lnTo>
                    <a:lnTo>
                      <a:pt x="1221" y="679"/>
                    </a:lnTo>
                    <a:lnTo>
                      <a:pt x="1221" y="679"/>
                    </a:lnTo>
                    <a:lnTo>
                      <a:pt x="1225" y="679"/>
                    </a:lnTo>
                    <a:lnTo>
                      <a:pt x="1225" y="679"/>
                    </a:lnTo>
                    <a:lnTo>
                      <a:pt x="1226" y="679"/>
                    </a:lnTo>
                    <a:lnTo>
                      <a:pt x="1226" y="679"/>
                    </a:lnTo>
                    <a:lnTo>
                      <a:pt x="1226" y="679"/>
                    </a:lnTo>
                    <a:lnTo>
                      <a:pt x="1228" y="679"/>
                    </a:lnTo>
                    <a:lnTo>
                      <a:pt x="1232" y="677"/>
                    </a:lnTo>
                    <a:lnTo>
                      <a:pt x="1234" y="677"/>
                    </a:lnTo>
                    <a:lnTo>
                      <a:pt x="1235" y="677"/>
                    </a:lnTo>
                    <a:lnTo>
                      <a:pt x="1235" y="677"/>
                    </a:lnTo>
                    <a:lnTo>
                      <a:pt x="1235" y="677"/>
                    </a:lnTo>
                    <a:lnTo>
                      <a:pt x="1237" y="677"/>
                    </a:lnTo>
                    <a:lnTo>
                      <a:pt x="1237" y="675"/>
                    </a:lnTo>
                    <a:lnTo>
                      <a:pt x="1239" y="675"/>
                    </a:lnTo>
                    <a:lnTo>
                      <a:pt x="1239" y="675"/>
                    </a:lnTo>
                    <a:lnTo>
                      <a:pt x="1239" y="675"/>
                    </a:lnTo>
                    <a:lnTo>
                      <a:pt x="1239" y="675"/>
                    </a:lnTo>
                    <a:lnTo>
                      <a:pt x="1241" y="675"/>
                    </a:lnTo>
                    <a:lnTo>
                      <a:pt x="1241" y="675"/>
                    </a:lnTo>
                    <a:lnTo>
                      <a:pt x="1243" y="673"/>
                    </a:lnTo>
                    <a:lnTo>
                      <a:pt x="1243" y="673"/>
                    </a:lnTo>
                    <a:lnTo>
                      <a:pt x="1243" y="673"/>
                    </a:lnTo>
                    <a:lnTo>
                      <a:pt x="1243" y="673"/>
                    </a:lnTo>
                    <a:lnTo>
                      <a:pt x="1244" y="673"/>
                    </a:lnTo>
                    <a:lnTo>
                      <a:pt x="1244" y="673"/>
                    </a:lnTo>
                    <a:lnTo>
                      <a:pt x="1246" y="675"/>
                    </a:lnTo>
                    <a:lnTo>
                      <a:pt x="1248" y="677"/>
                    </a:lnTo>
                    <a:lnTo>
                      <a:pt x="1248" y="677"/>
                    </a:lnTo>
                    <a:lnTo>
                      <a:pt x="1248" y="677"/>
                    </a:lnTo>
                    <a:lnTo>
                      <a:pt x="1250" y="677"/>
                    </a:lnTo>
                    <a:lnTo>
                      <a:pt x="1250" y="677"/>
                    </a:lnTo>
                    <a:lnTo>
                      <a:pt x="1252" y="679"/>
                    </a:lnTo>
                    <a:lnTo>
                      <a:pt x="1254" y="679"/>
                    </a:lnTo>
                    <a:lnTo>
                      <a:pt x="1254" y="679"/>
                    </a:lnTo>
                    <a:lnTo>
                      <a:pt x="1254" y="679"/>
                    </a:lnTo>
                    <a:lnTo>
                      <a:pt x="1254" y="679"/>
                    </a:lnTo>
                    <a:lnTo>
                      <a:pt x="1255" y="679"/>
                    </a:lnTo>
                    <a:lnTo>
                      <a:pt x="1255" y="679"/>
                    </a:lnTo>
                    <a:lnTo>
                      <a:pt x="1257" y="679"/>
                    </a:lnTo>
                    <a:lnTo>
                      <a:pt x="1261" y="679"/>
                    </a:lnTo>
                    <a:lnTo>
                      <a:pt x="1264" y="681"/>
                    </a:lnTo>
                    <a:lnTo>
                      <a:pt x="1268" y="682"/>
                    </a:lnTo>
                    <a:lnTo>
                      <a:pt x="1273" y="682"/>
                    </a:lnTo>
                    <a:lnTo>
                      <a:pt x="1275" y="684"/>
                    </a:lnTo>
                    <a:lnTo>
                      <a:pt x="1277" y="686"/>
                    </a:lnTo>
                    <a:lnTo>
                      <a:pt x="1279" y="686"/>
                    </a:lnTo>
                    <a:lnTo>
                      <a:pt x="1281" y="686"/>
                    </a:lnTo>
                    <a:lnTo>
                      <a:pt x="1281" y="688"/>
                    </a:lnTo>
                    <a:lnTo>
                      <a:pt x="1282" y="688"/>
                    </a:lnTo>
                    <a:lnTo>
                      <a:pt x="1282" y="688"/>
                    </a:lnTo>
                    <a:lnTo>
                      <a:pt x="1282" y="688"/>
                    </a:lnTo>
                    <a:lnTo>
                      <a:pt x="1284" y="690"/>
                    </a:lnTo>
                    <a:lnTo>
                      <a:pt x="1284" y="690"/>
                    </a:lnTo>
                    <a:lnTo>
                      <a:pt x="1284" y="690"/>
                    </a:lnTo>
                    <a:lnTo>
                      <a:pt x="1284" y="690"/>
                    </a:lnTo>
                    <a:lnTo>
                      <a:pt x="1284" y="690"/>
                    </a:lnTo>
                    <a:lnTo>
                      <a:pt x="1286" y="690"/>
                    </a:lnTo>
                    <a:lnTo>
                      <a:pt x="1286" y="690"/>
                    </a:lnTo>
                    <a:lnTo>
                      <a:pt x="1286" y="690"/>
                    </a:lnTo>
                    <a:lnTo>
                      <a:pt x="1286" y="691"/>
                    </a:lnTo>
                    <a:lnTo>
                      <a:pt x="1286" y="691"/>
                    </a:lnTo>
                    <a:lnTo>
                      <a:pt x="1286" y="693"/>
                    </a:lnTo>
                    <a:lnTo>
                      <a:pt x="1288" y="693"/>
                    </a:lnTo>
                    <a:lnTo>
                      <a:pt x="1288" y="693"/>
                    </a:lnTo>
                    <a:lnTo>
                      <a:pt x="1288" y="693"/>
                    </a:lnTo>
                    <a:lnTo>
                      <a:pt x="1288" y="695"/>
                    </a:lnTo>
                    <a:lnTo>
                      <a:pt x="1288" y="695"/>
                    </a:lnTo>
                    <a:lnTo>
                      <a:pt x="1288" y="697"/>
                    </a:lnTo>
                    <a:lnTo>
                      <a:pt x="1290" y="697"/>
                    </a:lnTo>
                    <a:lnTo>
                      <a:pt x="1290" y="697"/>
                    </a:lnTo>
                    <a:lnTo>
                      <a:pt x="1290" y="699"/>
                    </a:lnTo>
                    <a:lnTo>
                      <a:pt x="1290" y="701"/>
                    </a:lnTo>
                    <a:lnTo>
                      <a:pt x="1290" y="701"/>
                    </a:lnTo>
                    <a:lnTo>
                      <a:pt x="1292" y="702"/>
                    </a:lnTo>
                    <a:lnTo>
                      <a:pt x="1293" y="702"/>
                    </a:lnTo>
                    <a:lnTo>
                      <a:pt x="1293" y="702"/>
                    </a:lnTo>
                    <a:lnTo>
                      <a:pt x="1293" y="704"/>
                    </a:lnTo>
                    <a:lnTo>
                      <a:pt x="1293" y="704"/>
                    </a:lnTo>
                    <a:lnTo>
                      <a:pt x="1293" y="704"/>
                    </a:lnTo>
                    <a:lnTo>
                      <a:pt x="1295" y="706"/>
                    </a:lnTo>
                    <a:lnTo>
                      <a:pt x="1295" y="706"/>
                    </a:lnTo>
                    <a:lnTo>
                      <a:pt x="1295" y="706"/>
                    </a:lnTo>
                    <a:lnTo>
                      <a:pt x="1295" y="706"/>
                    </a:lnTo>
                    <a:lnTo>
                      <a:pt x="1293" y="708"/>
                    </a:lnTo>
                    <a:lnTo>
                      <a:pt x="1293" y="708"/>
                    </a:lnTo>
                    <a:lnTo>
                      <a:pt x="1293" y="708"/>
                    </a:lnTo>
                    <a:lnTo>
                      <a:pt x="1292" y="708"/>
                    </a:lnTo>
                    <a:lnTo>
                      <a:pt x="1292" y="708"/>
                    </a:lnTo>
                    <a:lnTo>
                      <a:pt x="1292" y="708"/>
                    </a:lnTo>
                    <a:lnTo>
                      <a:pt x="1292" y="708"/>
                    </a:lnTo>
                    <a:lnTo>
                      <a:pt x="1290" y="706"/>
                    </a:lnTo>
                    <a:lnTo>
                      <a:pt x="1290" y="706"/>
                    </a:lnTo>
                    <a:lnTo>
                      <a:pt x="1290" y="706"/>
                    </a:lnTo>
                    <a:lnTo>
                      <a:pt x="1290" y="706"/>
                    </a:lnTo>
                    <a:lnTo>
                      <a:pt x="1288" y="706"/>
                    </a:lnTo>
                    <a:lnTo>
                      <a:pt x="1288" y="706"/>
                    </a:lnTo>
                    <a:lnTo>
                      <a:pt x="1288" y="706"/>
                    </a:lnTo>
                    <a:lnTo>
                      <a:pt x="1288" y="706"/>
                    </a:lnTo>
                    <a:lnTo>
                      <a:pt x="1288" y="706"/>
                    </a:lnTo>
                    <a:lnTo>
                      <a:pt x="1286" y="708"/>
                    </a:lnTo>
                    <a:lnTo>
                      <a:pt x="1286" y="708"/>
                    </a:lnTo>
                    <a:lnTo>
                      <a:pt x="1286" y="708"/>
                    </a:lnTo>
                    <a:lnTo>
                      <a:pt x="1286" y="710"/>
                    </a:lnTo>
                    <a:lnTo>
                      <a:pt x="1286" y="710"/>
                    </a:lnTo>
                    <a:lnTo>
                      <a:pt x="1284" y="710"/>
                    </a:lnTo>
                    <a:lnTo>
                      <a:pt x="1284" y="710"/>
                    </a:lnTo>
                    <a:lnTo>
                      <a:pt x="1284" y="711"/>
                    </a:lnTo>
                    <a:lnTo>
                      <a:pt x="1284" y="713"/>
                    </a:lnTo>
                    <a:lnTo>
                      <a:pt x="1282" y="715"/>
                    </a:lnTo>
                    <a:lnTo>
                      <a:pt x="1282" y="715"/>
                    </a:lnTo>
                    <a:lnTo>
                      <a:pt x="1282" y="715"/>
                    </a:lnTo>
                    <a:lnTo>
                      <a:pt x="1282" y="715"/>
                    </a:lnTo>
                    <a:lnTo>
                      <a:pt x="1282" y="715"/>
                    </a:lnTo>
                    <a:lnTo>
                      <a:pt x="1284" y="715"/>
                    </a:lnTo>
                    <a:lnTo>
                      <a:pt x="1284" y="715"/>
                    </a:lnTo>
                    <a:lnTo>
                      <a:pt x="1284" y="717"/>
                    </a:lnTo>
                    <a:lnTo>
                      <a:pt x="1284" y="717"/>
                    </a:lnTo>
                    <a:lnTo>
                      <a:pt x="1286" y="717"/>
                    </a:lnTo>
                    <a:lnTo>
                      <a:pt x="1290" y="717"/>
                    </a:lnTo>
                    <a:lnTo>
                      <a:pt x="1292" y="719"/>
                    </a:lnTo>
                    <a:lnTo>
                      <a:pt x="1293" y="719"/>
                    </a:lnTo>
                    <a:lnTo>
                      <a:pt x="1295" y="720"/>
                    </a:lnTo>
                    <a:lnTo>
                      <a:pt x="1297" y="720"/>
                    </a:lnTo>
                    <a:lnTo>
                      <a:pt x="1297" y="720"/>
                    </a:lnTo>
                    <a:lnTo>
                      <a:pt x="1297" y="720"/>
                    </a:lnTo>
                    <a:lnTo>
                      <a:pt x="1299" y="720"/>
                    </a:lnTo>
                    <a:lnTo>
                      <a:pt x="1299" y="722"/>
                    </a:lnTo>
                    <a:lnTo>
                      <a:pt x="1299" y="722"/>
                    </a:lnTo>
                    <a:lnTo>
                      <a:pt x="1299" y="722"/>
                    </a:lnTo>
                    <a:lnTo>
                      <a:pt x="1299" y="724"/>
                    </a:lnTo>
                    <a:lnTo>
                      <a:pt x="1299" y="724"/>
                    </a:lnTo>
                    <a:lnTo>
                      <a:pt x="1299" y="724"/>
                    </a:lnTo>
                    <a:lnTo>
                      <a:pt x="1299" y="724"/>
                    </a:lnTo>
                    <a:lnTo>
                      <a:pt x="1299" y="724"/>
                    </a:lnTo>
                    <a:lnTo>
                      <a:pt x="1299" y="724"/>
                    </a:lnTo>
                    <a:lnTo>
                      <a:pt x="1299" y="726"/>
                    </a:lnTo>
                    <a:lnTo>
                      <a:pt x="1299" y="726"/>
                    </a:lnTo>
                    <a:lnTo>
                      <a:pt x="1299" y="726"/>
                    </a:lnTo>
                    <a:lnTo>
                      <a:pt x="1299" y="726"/>
                    </a:lnTo>
                    <a:lnTo>
                      <a:pt x="1299" y="726"/>
                    </a:lnTo>
                    <a:lnTo>
                      <a:pt x="1301" y="728"/>
                    </a:lnTo>
                    <a:lnTo>
                      <a:pt x="1301" y="728"/>
                    </a:lnTo>
                    <a:lnTo>
                      <a:pt x="1301" y="728"/>
                    </a:lnTo>
                    <a:lnTo>
                      <a:pt x="1302" y="728"/>
                    </a:lnTo>
                    <a:lnTo>
                      <a:pt x="1302" y="728"/>
                    </a:lnTo>
                    <a:lnTo>
                      <a:pt x="1302" y="728"/>
                    </a:lnTo>
                    <a:lnTo>
                      <a:pt x="1304" y="728"/>
                    </a:lnTo>
                    <a:lnTo>
                      <a:pt x="1304" y="728"/>
                    </a:lnTo>
                    <a:lnTo>
                      <a:pt x="1304" y="728"/>
                    </a:lnTo>
                    <a:lnTo>
                      <a:pt x="1304" y="729"/>
                    </a:lnTo>
                    <a:lnTo>
                      <a:pt x="1306" y="729"/>
                    </a:lnTo>
                    <a:lnTo>
                      <a:pt x="1306" y="729"/>
                    </a:lnTo>
                    <a:lnTo>
                      <a:pt x="1306" y="729"/>
                    </a:lnTo>
                    <a:lnTo>
                      <a:pt x="1306" y="731"/>
                    </a:lnTo>
                    <a:lnTo>
                      <a:pt x="1308" y="733"/>
                    </a:lnTo>
                    <a:lnTo>
                      <a:pt x="1308" y="733"/>
                    </a:lnTo>
                    <a:lnTo>
                      <a:pt x="1308" y="733"/>
                    </a:lnTo>
                    <a:lnTo>
                      <a:pt x="1308" y="733"/>
                    </a:lnTo>
                    <a:lnTo>
                      <a:pt x="1308" y="735"/>
                    </a:lnTo>
                    <a:lnTo>
                      <a:pt x="1308" y="735"/>
                    </a:lnTo>
                    <a:lnTo>
                      <a:pt x="1310" y="735"/>
                    </a:lnTo>
                    <a:lnTo>
                      <a:pt x="1310" y="735"/>
                    </a:lnTo>
                    <a:lnTo>
                      <a:pt x="1310" y="737"/>
                    </a:lnTo>
                    <a:lnTo>
                      <a:pt x="1310" y="737"/>
                    </a:lnTo>
                    <a:lnTo>
                      <a:pt x="1310" y="737"/>
                    </a:lnTo>
                    <a:lnTo>
                      <a:pt x="1310" y="737"/>
                    </a:lnTo>
                    <a:lnTo>
                      <a:pt x="1310" y="739"/>
                    </a:lnTo>
                    <a:lnTo>
                      <a:pt x="1310" y="739"/>
                    </a:lnTo>
                    <a:lnTo>
                      <a:pt x="1310" y="739"/>
                    </a:lnTo>
                    <a:lnTo>
                      <a:pt x="1310" y="740"/>
                    </a:lnTo>
                    <a:lnTo>
                      <a:pt x="1310" y="740"/>
                    </a:lnTo>
                    <a:lnTo>
                      <a:pt x="1310" y="742"/>
                    </a:lnTo>
                    <a:lnTo>
                      <a:pt x="1310" y="744"/>
                    </a:lnTo>
                    <a:lnTo>
                      <a:pt x="1310" y="744"/>
                    </a:lnTo>
                    <a:lnTo>
                      <a:pt x="1310" y="744"/>
                    </a:lnTo>
                    <a:lnTo>
                      <a:pt x="1311" y="746"/>
                    </a:lnTo>
                    <a:lnTo>
                      <a:pt x="1311" y="746"/>
                    </a:lnTo>
                    <a:lnTo>
                      <a:pt x="1311" y="746"/>
                    </a:lnTo>
                    <a:lnTo>
                      <a:pt x="1311" y="746"/>
                    </a:lnTo>
                    <a:lnTo>
                      <a:pt x="1311" y="746"/>
                    </a:lnTo>
                    <a:lnTo>
                      <a:pt x="1311" y="748"/>
                    </a:lnTo>
                    <a:lnTo>
                      <a:pt x="1311" y="748"/>
                    </a:lnTo>
                    <a:lnTo>
                      <a:pt x="1310" y="748"/>
                    </a:lnTo>
                    <a:lnTo>
                      <a:pt x="1310" y="748"/>
                    </a:lnTo>
                    <a:lnTo>
                      <a:pt x="1310" y="749"/>
                    </a:lnTo>
                    <a:lnTo>
                      <a:pt x="1310" y="749"/>
                    </a:lnTo>
                    <a:lnTo>
                      <a:pt x="1310" y="749"/>
                    </a:lnTo>
                    <a:lnTo>
                      <a:pt x="1310" y="749"/>
                    </a:lnTo>
                    <a:lnTo>
                      <a:pt x="1308" y="749"/>
                    </a:lnTo>
                    <a:lnTo>
                      <a:pt x="1308" y="749"/>
                    </a:lnTo>
                    <a:lnTo>
                      <a:pt x="1308" y="751"/>
                    </a:lnTo>
                    <a:lnTo>
                      <a:pt x="1308" y="751"/>
                    </a:lnTo>
                    <a:lnTo>
                      <a:pt x="1306" y="751"/>
                    </a:lnTo>
                    <a:lnTo>
                      <a:pt x="1306" y="751"/>
                    </a:lnTo>
                    <a:lnTo>
                      <a:pt x="1306" y="751"/>
                    </a:lnTo>
                    <a:lnTo>
                      <a:pt x="1302" y="751"/>
                    </a:lnTo>
                    <a:lnTo>
                      <a:pt x="1302" y="751"/>
                    </a:lnTo>
                    <a:lnTo>
                      <a:pt x="1301" y="751"/>
                    </a:lnTo>
                    <a:lnTo>
                      <a:pt x="1301" y="751"/>
                    </a:lnTo>
                    <a:lnTo>
                      <a:pt x="1301" y="753"/>
                    </a:lnTo>
                    <a:lnTo>
                      <a:pt x="1301" y="753"/>
                    </a:lnTo>
                    <a:lnTo>
                      <a:pt x="1301" y="757"/>
                    </a:lnTo>
                    <a:lnTo>
                      <a:pt x="1301" y="757"/>
                    </a:lnTo>
                    <a:lnTo>
                      <a:pt x="1301" y="758"/>
                    </a:lnTo>
                    <a:lnTo>
                      <a:pt x="1301" y="758"/>
                    </a:lnTo>
                    <a:lnTo>
                      <a:pt x="1301" y="758"/>
                    </a:lnTo>
                    <a:lnTo>
                      <a:pt x="1301" y="760"/>
                    </a:lnTo>
                    <a:lnTo>
                      <a:pt x="1301" y="760"/>
                    </a:lnTo>
                    <a:lnTo>
                      <a:pt x="1301" y="760"/>
                    </a:lnTo>
                    <a:lnTo>
                      <a:pt x="1301" y="762"/>
                    </a:lnTo>
                    <a:lnTo>
                      <a:pt x="1302" y="762"/>
                    </a:lnTo>
                    <a:lnTo>
                      <a:pt x="1302" y="762"/>
                    </a:lnTo>
                    <a:lnTo>
                      <a:pt x="1302" y="762"/>
                    </a:lnTo>
                    <a:lnTo>
                      <a:pt x="1306" y="762"/>
                    </a:lnTo>
                    <a:lnTo>
                      <a:pt x="1308" y="762"/>
                    </a:lnTo>
                    <a:lnTo>
                      <a:pt x="1308" y="762"/>
                    </a:lnTo>
                    <a:lnTo>
                      <a:pt x="1310" y="762"/>
                    </a:lnTo>
                    <a:lnTo>
                      <a:pt x="1310" y="762"/>
                    </a:lnTo>
                    <a:lnTo>
                      <a:pt x="1311" y="762"/>
                    </a:lnTo>
                    <a:lnTo>
                      <a:pt x="1311" y="762"/>
                    </a:lnTo>
                    <a:lnTo>
                      <a:pt x="1313" y="762"/>
                    </a:lnTo>
                    <a:lnTo>
                      <a:pt x="1313" y="762"/>
                    </a:lnTo>
                    <a:lnTo>
                      <a:pt x="1313" y="762"/>
                    </a:lnTo>
                    <a:lnTo>
                      <a:pt x="1315" y="762"/>
                    </a:lnTo>
                    <a:lnTo>
                      <a:pt x="1315" y="762"/>
                    </a:lnTo>
                    <a:lnTo>
                      <a:pt x="1315" y="762"/>
                    </a:lnTo>
                    <a:lnTo>
                      <a:pt x="1315" y="764"/>
                    </a:lnTo>
                    <a:lnTo>
                      <a:pt x="1317" y="762"/>
                    </a:lnTo>
                    <a:lnTo>
                      <a:pt x="1317" y="764"/>
                    </a:lnTo>
                    <a:lnTo>
                      <a:pt x="1319" y="764"/>
                    </a:lnTo>
                    <a:lnTo>
                      <a:pt x="1319" y="764"/>
                    </a:lnTo>
                    <a:lnTo>
                      <a:pt x="1319" y="764"/>
                    </a:lnTo>
                    <a:lnTo>
                      <a:pt x="1320" y="766"/>
                    </a:lnTo>
                    <a:lnTo>
                      <a:pt x="1324" y="766"/>
                    </a:lnTo>
                    <a:lnTo>
                      <a:pt x="1324" y="766"/>
                    </a:lnTo>
                    <a:lnTo>
                      <a:pt x="1324" y="766"/>
                    </a:lnTo>
                    <a:lnTo>
                      <a:pt x="1324" y="767"/>
                    </a:lnTo>
                    <a:lnTo>
                      <a:pt x="1326" y="767"/>
                    </a:lnTo>
                    <a:lnTo>
                      <a:pt x="1326" y="767"/>
                    </a:lnTo>
                    <a:lnTo>
                      <a:pt x="1326" y="767"/>
                    </a:lnTo>
                    <a:lnTo>
                      <a:pt x="1326" y="767"/>
                    </a:lnTo>
                    <a:lnTo>
                      <a:pt x="1328" y="767"/>
                    </a:lnTo>
                    <a:lnTo>
                      <a:pt x="1328" y="769"/>
                    </a:lnTo>
                    <a:lnTo>
                      <a:pt x="1328" y="769"/>
                    </a:lnTo>
                    <a:lnTo>
                      <a:pt x="1328" y="769"/>
                    </a:lnTo>
                    <a:lnTo>
                      <a:pt x="1328" y="769"/>
                    </a:lnTo>
                    <a:lnTo>
                      <a:pt x="1330" y="769"/>
                    </a:lnTo>
                    <a:lnTo>
                      <a:pt x="1330" y="771"/>
                    </a:lnTo>
                    <a:lnTo>
                      <a:pt x="1330" y="771"/>
                    </a:lnTo>
                    <a:lnTo>
                      <a:pt x="1330" y="771"/>
                    </a:lnTo>
                    <a:lnTo>
                      <a:pt x="1331" y="771"/>
                    </a:lnTo>
                    <a:lnTo>
                      <a:pt x="1331" y="773"/>
                    </a:lnTo>
                    <a:lnTo>
                      <a:pt x="1331" y="773"/>
                    </a:lnTo>
                    <a:lnTo>
                      <a:pt x="1331" y="775"/>
                    </a:lnTo>
                    <a:lnTo>
                      <a:pt x="1331" y="775"/>
                    </a:lnTo>
                    <a:lnTo>
                      <a:pt x="1331" y="775"/>
                    </a:lnTo>
                    <a:lnTo>
                      <a:pt x="1333" y="775"/>
                    </a:lnTo>
                    <a:lnTo>
                      <a:pt x="1333" y="778"/>
                    </a:lnTo>
                    <a:lnTo>
                      <a:pt x="1333" y="778"/>
                    </a:lnTo>
                    <a:lnTo>
                      <a:pt x="1331" y="778"/>
                    </a:lnTo>
                    <a:lnTo>
                      <a:pt x="1331" y="778"/>
                    </a:lnTo>
                    <a:lnTo>
                      <a:pt x="1331" y="780"/>
                    </a:lnTo>
                    <a:lnTo>
                      <a:pt x="1333" y="780"/>
                    </a:lnTo>
                    <a:lnTo>
                      <a:pt x="1333" y="780"/>
                    </a:lnTo>
                    <a:lnTo>
                      <a:pt x="1333" y="780"/>
                    </a:lnTo>
                    <a:lnTo>
                      <a:pt x="1333" y="782"/>
                    </a:lnTo>
                    <a:lnTo>
                      <a:pt x="1333" y="782"/>
                    </a:lnTo>
                    <a:lnTo>
                      <a:pt x="1333" y="784"/>
                    </a:lnTo>
                    <a:lnTo>
                      <a:pt x="1333" y="784"/>
                    </a:lnTo>
                    <a:lnTo>
                      <a:pt x="1333" y="784"/>
                    </a:lnTo>
                    <a:lnTo>
                      <a:pt x="1331" y="784"/>
                    </a:lnTo>
                    <a:lnTo>
                      <a:pt x="1331" y="786"/>
                    </a:lnTo>
                    <a:lnTo>
                      <a:pt x="1331" y="786"/>
                    </a:lnTo>
                    <a:lnTo>
                      <a:pt x="1331" y="786"/>
                    </a:lnTo>
                    <a:lnTo>
                      <a:pt x="1331" y="786"/>
                    </a:lnTo>
                    <a:lnTo>
                      <a:pt x="1331" y="787"/>
                    </a:lnTo>
                    <a:lnTo>
                      <a:pt x="1331" y="787"/>
                    </a:lnTo>
                    <a:lnTo>
                      <a:pt x="1331" y="787"/>
                    </a:lnTo>
                    <a:lnTo>
                      <a:pt x="1331" y="789"/>
                    </a:lnTo>
                    <a:lnTo>
                      <a:pt x="1331" y="789"/>
                    </a:lnTo>
                    <a:lnTo>
                      <a:pt x="1331" y="791"/>
                    </a:lnTo>
                    <a:lnTo>
                      <a:pt x="1331" y="791"/>
                    </a:lnTo>
                    <a:lnTo>
                      <a:pt x="1331" y="791"/>
                    </a:lnTo>
                    <a:lnTo>
                      <a:pt x="1330" y="791"/>
                    </a:lnTo>
                    <a:lnTo>
                      <a:pt x="1330" y="791"/>
                    </a:lnTo>
                    <a:lnTo>
                      <a:pt x="1330" y="793"/>
                    </a:lnTo>
                    <a:lnTo>
                      <a:pt x="1328" y="793"/>
                    </a:lnTo>
                    <a:lnTo>
                      <a:pt x="1328" y="793"/>
                    </a:lnTo>
                    <a:lnTo>
                      <a:pt x="1326" y="793"/>
                    </a:lnTo>
                    <a:lnTo>
                      <a:pt x="1326" y="793"/>
                    </a:lnTo>
                    <a:lnTo>
                      <a:pt x="1326" y="795"/>
                    </a:lnTo>
                    <a:lnTo>
                      <a:pt x="1326" y="795"/>
                    </a:lnTo>
                    <a:lnTo>
                      <a:pt x="1326" y="795"/>
                    </a:lnTo>
                    <a:lnTo>
                      <a:pt x="1326" y="796"/>
                    </a:lnTo>
                    <a:lnTo>
                      <a:pt x="1326" y="796"/>
                    </a:lnTo>
                    <a:lnTo>
                      <a:pt x="1326" y="796"/>
                    </a:lnTo>
                    <a:lnTo>
                      <a:pt x="1326" y="798"/>
                    </a:lnTo>
                    <a:lnTo>
                      <a:pt x="1326" y="798"/>
                    </a:lnTo>
                    <a:lnTo>
                      <a:pt x="1326" y="800"/>
                    </a:lnTo>
                    <a:lnTo>
                      <a:pt x="1326" y="800"/>
                    </a:lnTo>
                    <a:lnTo>
                      <a:pt x="1326" y="800"/>
                    </a:lnTo>
                    <a:lnTo>
                      <a:pt x="1326" y="800"/>
                    </a:lnTo>
                    <a:lnTo>
                      <a:pt x="1326" y="800"/>
                    </a:lnTo>
                    <a:lnTo>
                      <a:pt x="1328" y="802"/>
                    </a:lnTo>
                    <a:lnTo>
                      <a:pt x="1328" y="802"/>
                    </a:lnTo>
                    <a:lnTo>
                      <a:pt x="1328" y="804"/>
                    </a:lnTo>
                    <a:lnTo>
                      <a:pt x="1330" y="804"/>
                    </a:lnTo>
                    <a:lnTo>
                      <a:pt x="1330" y="805"/>
                    </a:lnTo>
                    <a:lnTo>
                      <a:pt x="1331" y="805"/>
                    </a:lnTo>
                    <a:lnTo>
                      <a:pt x="1331" y="805"/>
                    </a:lnTo>
                    <a:lnTo>
                      <a:pt x="1331" y="807"/>
                    </a:lnTo>
                    <a:lnTo>
                      <a:pt x="1333" y="807"/>
                    </a:lnTo>
                    <a:lnTo>
                      <a:pt x="1333" y="807"/>
                    </a:lnTo>
                    <a:lnTo>
                      <a:pt x="1333" y="807"/>
                    </a:lnTo>
                    <a:lnTo>
                      <a:pt x="1333" y="809"/>
                    </a:lnTo>
                    <a:lnTo>
                      <a:pt x="1333" y="811"/>
                    </a:lnTo>
                    <a:lnTo>
                      <a:pt x="1331" y="811"/>
                    </a:lnTo>
                    <a:lnTo>
                      <a:pt x="1331" y="811"/>
                    </a:lnTo>
                    <a:lnTo>
                      <a:pt x="1331" y="811"/>
                    </a:lnTo>
                    <a:lnTo>
                      <a:pt x="1331" y="811"/>
                    </a:lnTo>
                    <a:lnTo>
                      <a:pt x="1331" y="813"/>
                    </a:lnTo>
                    <a:lnTo>
                      <a:pt x="1331" y="813"/>
                    </a:lnTo>
                    <a:lnTo>
                      <a:pt x="1331" y="813"/>
                    </a:lnTo>
                    <a:lnTo>
                      <a:pt x="1331" y="814"/>
                    </a:lnTo>
                    <a:lnTo>
                      <a:pt x="1333" y="814"/>
                    </a:lnTo>
                    <a:lnTo>
                      <a:pt x="1333" y="814"/>
                    </a:lnTo>
                    <a:lnTo>
                      <a:pt x="1335" y="814"/>
                    </a:lnTo>
                    <a:lnTo>
                      <a:pt x="1335" y="816"/>
                    </a:lnTo>
                    <a:lnTo>
                      <a:pt x="1335" y="816"/>
                    </a:lnTo>
                    <a:lnTo>
                      <a:pt x="1335" y="816"/>
                    </a:lnTo>
                    <a:lnTo>
                      <a:pt x="1335" y="816"/>
                    </a:lnTo>
                    <a:lnTo>
                      <a:pt x="1335" y="818"/>
                    </a:lnTo>
                    <a:lnTo>
                      <a:pt x="1337" y="818"/>
                    </a:lnTo>
                    <a:lnTo>
                      <a:pt x="1337" y="818"/>
                    </a:lnTo>
                    <a:lnTo>
                      <a:pt x="1339" y="820"/>
                    </a:lnTo>
                    <a:lnTo>
                      <a:pt x="1339" y="820"/>
                    </a:lnTo>
                    <a:lnTo>
                      <a:pt x="1339" y="820"/>
                    </a:lnTo>
                    <a:lnTo>
                      <a:pt x="1339" y="820"/>
                    </a:lnTo>
                    <a:lnTo>
                      <a:pt x="1339" y="822"/>
                    </a:lnTo>
                    <a:lnTo>
                      <a:pt x="1339" y="822"/>
                    </a:lnTo>
                    <a:lnTo>
                      <a:pt x="1339" y="822"/>
                    </a:lnTo>
                    <a:lnTo>
                      <a:pt x="1339" y="822"/>
                    </a:lnTo>
                    <a:lnTo>
                      <a:pt x="1339" y="822"/>
                    </a:lnTo>
                    <a:lnTo>
                      <a:pt x="1339" y="824"/>
                    </a:lnTo>
                    <a:lnTo>
                      <a:pt x="1339" y="824"/>
                    </a:lnTo>
                    <a:lnTo>
                      <a:pt x="1339" y="825"/>
                    </a:lnTo>
                    <a:lnTo>
                      <a:pt x="1339" y="825"/>
                    </a:lnTo>
                    <a:lnTo>
                      <a:pt x="1337" y="825"/>
                    </a:lnTo>
                    <a:lnTo>
                      <a:pt x="1337" y="825"/>
                    </a:lnTo>
                    <a:lnTo>
                      <a:pt x="1337" y="825"/>
                    </a:lnTo>
                    <a:lnTo>
                      <a:pt x="1337" y="825"/>
                    </a:lnTo>
                    <a:lnTo>
                      <a:pt x="1335" y="825"/>
                    </a:lnTo>
                    <a:lnTo>
                      <a:pt x="1335" y="825"/>
                    </a:lnTo>
                    <a:lnTo>
                      <a:pt x="1333" y="827"/>
                    </a:lnTo>
                    <a:lnTo>
                      <a:pt x="1333" y="827"/>
                    </a:lnTo>
                    <a:lnTo>
                      <a:pt x="1333" y="827"/>
                    </a:lnTo>
                    <a:lnTo>
                      <a:pt x="1333" y="827"/>
                    </a:lnTo>
                    <a:lnTo>
                      <a:pt x="1331" y="829"/>
                    </a:lnTo>
                    <a:lnTo>
                      <a:pt x="1331" y="829"/>
                    </a:lnTo>
                    <a:lnTo>
                      <a:pt x="1331" y="829"/>
                    </a:lnTo>
                    <a:lnTo>
                      <a:pt x="1331" y="831"/>
                    </a:lnTo>
                    <a:lnTo>
                      <a:pt x="1331" y="833"/>
                    </a:lnTo>
                    <a:lnTo>
                      <a:pt x="1331" y="833"/>
                    </a:lnTo>
                    <a:lnTo>
                      <a:pt x="1331" y="833"/>
                    </a:lnTo>
                    <a:lnTo>
                      <a:pt x="1331" y="834"/>
                    </a:lnTo>
                    <a:lnTo>
                      <a:pt x="1331" y="834"/>
                    </a:lnTo>
                    <a:lnTo>
                      <a:pt x="1331" y="834"/>
                    </a:lnTo>
                    <a:lnTo>
                      <a:pt x="1330" y="836"/>
                    </a:lnTo>
                    <a:lnTo>
                      <a:pt x="1330" y="836"/>
                    </a:lnTo>
                    <a:lnTo>
                      <a:pt x="1330" y="836"/>
                    </a:lnTo>
                    <a:lnTo>
                      <a:pt x="1330" y="836"/>
                    </a:lnTo>
                    <a:lnTo>
                      <a:pt x="1331" y="838"/>
                    </a:lnTo>
                    <a:lnTo>
                      <a:pt x="1331" y="838"/>
                    </a:lnTo>
                    <a:lnTo>
                      <a:pt x="1333" y="838"/>
                    </a:lnTo>
                    <a:lnTo>
                      <a:pt x="1333" y="838"/>
                    </a:lnTo>
                    <a:lnTo>
                      <a:pt x="1333" y="838"/>
                    </a:lnTo>
                    <a:lnTo>
                      <a:pt x="1333" y="840"/>
                    </a:lnTo>
                    <a:lnTo>
                      <a:pt x="1335" y="840"/>
                    </a:lnTo>
                    <a:lnTo>
                      <a:pt x="1337" y="840"/>
                    </a:lnTo>
                    <a:lnTo>
                      <a:pt x="1337" y="840"/>
                    </a:lnTo>
                    <a:lnTo>
                      <a:pt x="1337" y="842"/>
                    </a:lnTo>
                    <a:lnTo>
                      <a:pt x="1337" y="842"/>
                    </a:lnTo>
                    <a:lnTo>
                      <a:pt x="1335" y="842"/>
                    </a:lnTo>
                    <a:lnTo>
                      <a:pt x="1335" y="842"/>
                    </a:lnTo>
                    <a:lnTo>
                      <a:pt x="1335" y="842"/>
                    </a:lnTo>
                    <a:lnTo>
                      <a:pt x="1337" y="842"/>
                    </a:lnTo>
                    <a:lnTo>
                      <a:pt x="1337" y="843"/>
                    </a:lnTo>
                    <a:lnTo>
                      <a:pt x="1337" y="843"/>
                    </a:lnTo>
                    <a:lnTo>
                      <a:pt x="1337" y="843"/>
                    </a:lnTo>
                    <a:lnTo>
                      <a:pt x="1337" y="843"/>
                    </a:lnTo>
                    <a:lnTo>
                      <a:pt x="1335" y="843"/>
                    </a:lnTo>
                    <a:lnTo>
                      <a:pt x="1335" y="843"/>
                    </a:lnTo>
                    <a:lnTo>
                      <a:pt x="1335" y="843"/>
                    </a:lnTo>
                    <a:lnTo>
                      <a:pt x="1335" y="843"/>
                    </a:lnTo>
                    <a:lnTo>
                      <a:pt x="1337" y="843"/>
                    </a:lnTo>
                    <a:lnTo>
                      <a:pt x="1337" y="843"/>
                    </a:lnTo>
                    <a:lnTo>
                      <a:pt x="1337" y="843"/>
                    </a:lnTo>
                    <a:lnTo>
                      <a:pt x="1337" y="843"/>
                    </a:lnTo>
                    <a:lnTo>
                      <a:pt x="1339" y="843"/>
                    </a:lnTo>
                    <a:lnTo>
                      <a:pt x="1339" y="843"/>
                    </a:lnTo>
                    <a:lnTo>
                      <a:pt x="1339" y="845"/>
                    </a:lnTo>
                    <a:lnTo>
                      <a:pt x="1340" y="845"/>
                    </a:lnTo>
                    <a:lnTo>
                      <a:pt x="1340" y="845"/>
                    </a:lnTo>
                    <a:lnTo>
                      <a:pt x="1342" y="845"/>
                    </a:lnTo>
                    <a:lnTo>
                      <a:pt x="1342" y="845"/>
                    </a:lnTo>
                    <a:lnTo>
                      <a:pt x="1342" y="847"/>
                    </a:lnTo>
                    <a:lnTo>
                      <a:pt x="1344" y="847"/>
                    </a:lnTo>
                    <a:lnTo>
                      <a:pt x="1344" y="847"/>
                    </a:lnTo>
                    <a:lnTo>
                      <a:pt x="1344" y="847"/>
                    </a:lnTo>
                    <a:lnTo>
                      <a:pt x="1344" y="849"/>
                    </a:lnTo>
                    <a:lnTo>
                      <a:pt x="1344" y="849"/>
                    </a:lnTo>
                    <a:lnTo>
                      <a:pt x="1344" y="851"/>
                    </a:lnTo>
                    <a:lnTo>
                      <a:pt x="1344" y="851"/>
                    </a:lnTo>
                    <a:lnTo>
                      <a:pt x="1344" y="851"/>
                    </a:lnTo>
                    <a:lnTo>
                      <a:pt x="1344" y="851"/>
                    </a:lnTo>
                    <a:lnTo>
                      <a:pt x="1344" y="852"/>
                    </a:lnTo>
                    <a:lnTo>
                      <a:pt x="1344" y="852"/>
                    </a:lnTo>
                    <a:lnTo>
                      <a:pt x="1346" y="852"/>
                    </a:lnTo>
                    <a:lnTo>
                      <a:pt x="1346" y="852"/>
                    </a:lnTo>
                    <a:lnTo>
                      <a:pt x="1346" y="854"/>
                    </a:lnTo>
                    <a:lnTo>
                      <a:pt x="1346" y="854"/>
                    </a:lnTo>
                    <a:lnTo>
                      <a:pt x="1348" y="854"/>
                    </a:lnTo>
                    <a:lnTo>
                      <a:pt x="1348" y="854"/>
                    </a:lnTo>
                    <a:lnTo>
                      <a:pt x="1349" y="854"/>
                    </a:lnTo>
                    <a:lnTo>
                      <a:pt x="1349" y="854"/>
                    </a:lnTo>
                    <a:lnTo>
                      <a:pt x="1349" y="854"/>
                    </a:lnTo>
                    <a:lnTo>
                      <a:pt x="1349" y="854"/>
                    </a:lnTo>
                    <a:lnTo>
                      <a:pt x="1349" y="854"/>
                    </a:lnTo>
                    <a:lnTo>
                      <a:pt x="1349" y="856"/>
                    </a:lnTo>
                    <a:lnTo>
                      <a:pt x="1349" y="856"/>
                    </a:lnTo>
                    <a:lnTo>
                      <a:pt x="1349" y="856"/>
                    </a:lnTo>
                    <a:lnTo>
                      <a:pt x="1349" y="856"/>
                    </a:lnTo>
                    <a:lnTo>
                      <a:pt x="1349" y="858"/>
                    </a:lnTo>
                    <a:lnTo>
                      <a:pt x="1349" y="858"/>
                    </a:lnTo>
                    <a:lnTo>
                      <a:pt x="1351" y="858"/>
                    </a:lnTo>
                    <a:lnTo>
                      <a:pt x="1351" y="858"/>
                    </a:lnTo>
                    <a:lnTo>
                      <a:pt x="1351" y="860"/>
                    </a:lnTo>
                    <a:lnTo>
                      <a:pt x="1351" y="860"/>
                    </a:lnTo>
                    <a:lnTo>
                      <a:pt x="1351" y="860"/>
                    </a:lnTo>
                    <a:lnTo>
                      <a:pt x="1353" y="860"/>
                    </a:lnTo>
                    <a:lnTo>
                      <a:pt x="1353" y="860"/>
                    </a:lnTo>
                    <a:lnTo>
                      <a:pt x="1353" y="860"/>
                    </a:lnTo>
                    <a:lnTo>
                      <a:pt x="1353" y="860"/>
                    </a:lnTo>
                    <a:lnTo>
                      <a:pt x="1353" y="862"/>
                    </a:lnTo>
                    <a:lnTo>
                      <a:pt x="1353" y="862"/>
                    </a:lnTo>
                    <a:lnTo>
                      <a:pt x="1353" y="862"/>
                    </a:lnTo>
                    <a:lnTo>
                      <a:pt x="1353" y="862"/>
                    </a:lnTo>
                    <a:lnTo>
                      <a:pt x="1353" y="863"/>
                    </a:lnTo>
                    <a:lnTo>
                      <a:pt x="1353" y="865"/>
                    </a:lnTo>
                    <a:lnTo>
                      <a:pt x="1353" y="867"/>
                    </a:lnTo>
                    <a:lnTo>
                      <a:pt x="1353" y="867"/>
                    </a:lnTo>
                    <a:lnTo>
                      <a:pt x="1353" y="867"/>
                    </a:lnTo>
                    <a:lnTo>
                      <a:pt x="1353" y="867"/>
                    </a:lnTo>
                    <a:lnTo>
                      <a:pt x="1353" y="867"/>
                    </a:lnTo>
                    <a:lnTo>
                      <a:pt x="1353" y="869"/>
                    </a:lnTo>
                    <a:lnTo>
                      <a:pt x="1355" y="869"/>
                    </a:lnTo>
                    <a:lnTo>
                      <a:pt x="1355" y="869"/>
                    </a:lnTo>
                    <a:lnTo>
                      <a:pt x="1355" y="869"/>
                    </a:lnTo>
                    <a:lnTo>
                      <a:pt x="1355" y="869"/>
                    </a:lnTo>
                    <a:lnTo>
                      <a:pt x="1355" y="871"/>
                    </a:lnTo>
                    <a:lnTo>
                      <a:pt x="1357" y="871"/>
                    </a:lnTo>
                    <a:lnTo>
                      <a:pt x="1357" y="871"/>
                    </a:lnTo>
                    <a:lnTo>
                      <a:pt x="1357" y="872"/>
                    </a:lnTo>
                    <a:lnTo>
                      <a:pt x="1357" y="872"/>
                    </a:lnTo>
                    <a:lnTo>
                      <a:pt x="1357" y="874"/>
                    </a:lnTo>
                    <a:lnTo>
                      <a:pt x="1357" y="874"/>
                    </a:lnTo>
                    <a:lnTo>
                      <a:pt x="1357" y="876"/>
                    </a:lnTo>
                    <a:lnTo>
                      <a:pt x="1357" y="876"/>
                    </a:lnTo>
                    <a:lnTo>
                      <a:pt x="1357" y="878"/>
                    </a:lnTo>
                    <a:lnTo>
                      <a:pt x="1357" y="878"/>
                    </a:lnTo>
                    <a:lnTo>
                      <a:pt x="1357" y="878"/>
                    </a:lnTo>
                    <a:lnTo>
                      <a:pt x="1357" y="880"/>
                    </a:lnTo>
                    <a:lnTo>
                      <a:pt x="1357" y="880"/>
                    </a:lnTo>
                    <a:lnTo>
                      <a:pt x="1357" y="880"/>
                    </a:lnTo>
                    <a:lnTo>
                      <a:pt x="1357" y="881"/>
                    </a:lnTo>
                    <a:lnTo>
                      <a:pt x="1357" y="881"/>
                    </a:lnTo>
                    <a:lnTo>
                      <a:pt x="1358" y="881"/>
                    </a:lnTo>
                    <a:lnTo>
                      <a:pt x="1358" y="881"/>
                    </a:lnTo>
                    <a:lnTo>
                      <a:pt x="1358" y="883"/>
                    </a:lnTo>
                    <a:lnTo>
                      <a:pt x="1358" y="883"/>
                    </a:lnTo>
                    <a:lnTo>
                      <a:pt x="1358" y="883"/>
                    </a:lnTo>
                    <a:lnTo>
                      <a:pt x="1358" y="883"/>
                    </a:lnTo>
                    <a:lnTo>
                      <a:pt x="1358" y="883"/>
                    </a:lnTo>
                    <a:lnTo>
                      <a:pt x="1358" y="885"/>
                    </a:lnTo>
                    <a:lnTo>
                      <a:pt x="1358" y="885"/>
                    </a:lnTo>
                    <a:lnTo>
                      <a:pt x="1358" y="885"/>
                    </a:lnTo>
                    <a:lnTo>
                      <a:pt x="1358" y="885"/>
                    </a:lnTo>
                    <a:lnTo>
                      <a:pt x="1357" y="885"/>
                    </a:lnTo>
                    <a:lnTo>
                      <a:pt x="1357" y="885"/>
                    </a:lnTo>
                    <a:lnTo>
                      <a:pt x="1355" y="885"/>
                    </a:lnTo>
                    <a:lnTo>
                      <a:pt x="1355" y="885"/>
                    </a:lnTo>
                    <a:lnTo>
                      <a:pt x="1355" y="885"/>
                    </a:lnTo>
                    <a:lnTo>
                      <a:pt x="1355" y="885"/>
                    </a:lnTo>
                    <a:lnTo>
                      <a:pt x="1353" y="885"/>
                    </a:lnTo>
                    <a:lnTo>
                      <a:pt x="1353" y="885"/>
                    </a:lnTo>
                    <a:lnTo>
                      <a:pt x="1353" y="885"/>
                    </a:lnTo>
                    <a:lnTo>
                      <a:pt x="1351" y="885"/>
                    </a:lnTo>
                    <a:lnTo>
                      <a:pt x="1351" y="885"/>
                    </a:lnTo>
                    <a:lnTo>
                      <a:pt x="1349" y="885"/>
                    </a:lnTo>
                    <a:lnTo>
                      <a:pt x="1349" y="887"/>
                    </a:lnTo>
                    <a:lnTo>
                      <a:pt x="1349" y="887"/>
                    </a:lnTo>
                    <a:lnTo>
                      <a:pt x="1349" y="887"/>
                    </a:lnTo>
                    <a:lnTo>
                      <a:pt x="1348" y="887"/>
                    </a:lnTo>
                    <a:lnTo>
                      <a:pt x="1348" y="889"/>
                    </a:lnTo>
                    <a:lnTo>
                      <a:pt x="1348" y="889"/>
                    </a:lnTo>
                    <a:lnTo>
                      <a:pt x="1346" y="889"/>
                    </a:lnTo>
                    <a:lnTo>
                      <a:pt x="1346" y="889"/>
                    </a:lnTo>
                    <a:lnTo>
                      <a:pt x="1346" y="889"/>
                    </a:lnTo>
                    <a:lnTo>
                      <a:pt x="1346" y="889"/>
                    </a:lnTo>
                    <a:lnTo>
                      <a:pt x="1344" y="889"/>
                    </a:lnTo>
                    <a:lnTo>
                      <a:pt x="1342" y="889"/>
                    </a:lnTo>
                    <a:lnTo>
                      <a:pt x="1340" y="889"/>
                    </a:lnTo>
                    <a:lnTo>
                      <a:pt x="1340" y="889"/>
                    </a:lnTo>
                    <a:lnTo>
                      <a:pt x="1340" y="889"/>
                    </a:lnTo>
                    <a:lnTo>
                      <a:pt x="1340" y="889"/>
                    </a:lnTo>
                    <a:lnTo>
                      <a:pt x="1339" y="890"/>
                    </a:lnTo>
                    <a:lnTo>
                      <a:pt x="1339" y="890"/>
                    </a:lnTo>
                    <a:lnTo>
                      <a:pt x="1339" y="890"/>
                    </a:lnTo>
                    <a:lnTo>
                      <a:pt x="1339" y="890"/>
                    </a:lnTo>
                    <a:lnTo>
                      <a:pt x="1339" y="890"/>
                    </a:lnTo>
                    <a:lnTo>
                      <a:pt x="1337" y="890"/>
                    </a:lnTo>
                    <a:lnTo>
                      <a:pt x="1337" y="890"/>
                    </a:lnTo>
                    <a:lnTo>
                      <a:pt x="1337" y="892"/>
                    </a:lnTo>
                    <a:lnTo>
                      <a:pt x="1335" y="892"/>
                    </a:lnTo>
                    <a:lnTo>
                      <a:pt x="1335" y="892"/>
                    </a:lnTo>
                    <a:lnTo>
                      <a:pt x="1335" y="892"/>
                    </a:lnTo>
                    <a:lnTo>
                      <a:pt x="1337" y="894"/>
                    </a:lnTo>
                    <a:lnTo>
                      <a:pt x="1337" y="894"/>
                    </a:lnTo>
                    <a:lnTo>
                      <a:pt x="1337" y="896"/>
                    </a:lnTo>
                    <a:lnTo>
                      <a:pt x="1337" y="896"/>
                    </a:lnTo>
                    <a:lnTo>
                      <a:pt x="1337" y="898"/>
                    </a:lnTo>
                    <a:lnTo>
                      <a:pt x="1337" y="898"/>
                    </a:lnTo>
                    <a:lnTo>
                      <a:pt x="1339" y="898"/>
                    </a:lnTo>
                    <a:lnTo>
                      <a:pt x="1339" y="900"/>
                    </a:lnTo>
                    <a:lnTo>
                      <a:pt x="1339" y="900"/>
                    </a:lnTo>
                    <a:lnTo>
                      <a:pt x="1339" y="900"/>
                    </a:lnTo>
                    <a:lnTo>
                      <a:pt x="1339" y="900"/>
                    </a:lnTo>
                    <a:lnTo>
                      <a:pt x="1337" y="900"/>
                    </a:lnTo>
                    <a:lnTo>
                      <a:pt x="1337" y="900"/>
                    </a:lnTo>
                    <a:lnTo>
                      <a:pt x="1337" y="901"/>
                    </a:lnTo>
                    <a:lnTo>
                      <a:pt x="1337" y="901"/>
                    </a:lnTo>
                    <a:lnTo>
                      <a:pt x="1337" y="901"/>
                    </a:lnTo>
                    <a:lnTo>
                      <a:pt x="1337" y="901"/>
                    </a:lnTo>
                    <a:lnTo>
                      <a:pt x="1337" y="903"/>
                    </a:lnTo>
                    <a:lnTo>
                      <a:pt x="1335" y="903"/>
                    </a:lnTo>
                    <a:lnTo>
                      <a:pt x="1335" y="903"/>
                    </a:lnTo>
                    <a:lnTo>
                      <a:pt x="1335" y="905"/>
                    </a:lnTo>
                    <a:lnTo>
                      <a:pt x="1333" y="907"/>
                    </a:lnTo>
                    <a:lnTo>
                      <a:pt x="1333" y="907"/>
                    </a:lnTo>
                    <a:lnTo>
                      <a:pt x="1333" y="907"/>
                    </a:lnTo>
                    <a:lnTo>
                      <a:pt x="1333" y="907"/>
                    </a:lnTo>
                    <a:lnTo>
                      <a:pt x="1335" y="909"/>
                    </a:lnTo>
                    <a:lnTo>
                      <a:pt x="1335" y="909"/>
                    </a:lnTo>
                    <a:lnTo>
                      <a:pt x="1335" y="910"/>
                    </a:lnTo>
                    <a:lnTo>
                      <a:pt x="1335" y="912"/>
                    </a:lnTo>
                    <a:lnTo>
                      <a:pt x="1335" y="912"/>
                    </a:lnTo>
                    <a:lnTo>
                      <a:pt x="1335" y="912"/>
                    </a:lnTo>
                    <a:lnTo>
                      <a:pt x="1337" y="914"/>
                    </a:lnTo>
                    <a:lnTo>
                      <a:pt x="1337" y="914"/>
                    </a:lnTo>
                    <a:lnTo>
                      <a:pt x="1337" y="916"/>
                    </a:lnTo>
                    <a:lnTo>
                      <a:pt x="1337" y="916"/>
                    </a:lnTo>
                    <a:lnTo>
                      <a:pt x="1337" y="918"/>
                    </a:lnTo>
                    <a:lnTo>
                      <a:pt x="1337" y="918"/>
                    </a:lnTo>
                    <a:lnTo>
                      <a:pt x="1337" y="918"/>
                    </a:lnTo>
                    <a:lnTo>
                      <a:pt x="1339" y="918"/>
                    </a:lnTo>
                    <a:lnTo>
                      <a:pt x="1339" y="919"/>
                    </a:lnTo>
                    <a:lnTo>
                      <a:pt x="1339" y="919"/>
                    </a:lnTo>
                    <a:lnTo>
                      <a:pt x="1339" y="919"/>
                    </a:lnTo>
                    <a:lnTo>
                      <a:pt x="1339" y="921"/>
                    </a:lnTo>
                    <a:lnTo>
                      <a:pt x="1339" y="921"/>
                    </a:lnTo>
                    <a:lnTo>
                      <a:pt x="1339" y="921"/>
                    </a:lnTo>
                    <a:lnTo>
                      <a:pt x="1339" y="921"/>
                    </a:lnTo>
                    <a:lnTo>
                      <a:pt x="1339" y="921"/>
                    </a:lnTo>
                    <a:lnTo>
                      <a:pt x="1340" y="923"/>
                    </a:lnTo>
                    <a:lnTo>
                      <a:pt x="1340" y="923"/>
                    </a:lnTo>
                    <a:lnTo>
                      <a:pt x="1342" y="923"/>
                    </a:lnTo>
                    <a:lnTo>
                      <a:pt x="1342" y="923"/>
                    </a:lnTo>
                    <a:lnTo>
                      <a:pt x="1344" y="923"/>
                    </a:lnTo>
                    <a:lnTo>
                      <a:pt x="1344" y="923"/>
                    </a:lnTo>
                    <a:lnTo>
                      <a:pt x="1346" y="925"/>
                    </a:lnTo>
                    <a:lnTo>
                      <a:pt x="1346" y="925"/>
                    </a:lnTo>
                    <a:lnTo>
                      <a:pt x="1346" y="927"/>
                    </a:lnTo>
                    <a:lnTo>
                      <a:pt x="1346" y="928"/>
                    </a:lnTo>
                    <a:lnTo>
                      <a:pt x="1346" y="928"/>
                    </a:lnTo>
                    <a:lnTo>
                      <a:pt x="1346" y="928"/>
                    </a:lnTo>
                    <a:lnTo>
                      <a:pt x="1346" y="928"/>
                    </a:lnTo>
                    <a:lnTo>
                      <a:pt x="1346" y="930"/>
                    </a:lnTo>
                    <a:lnTo>
                      <a:pt x="1348" y="930"/>
                    </a:lnTo>
                    <a:lnTo>
                      <a:pt x="1348" y="930"/>
                    </a:lnTo>
                    <a:lnTo>
                      <a:pt x="1346" y="932"/>
                    </a:lnTo>
                    <a:lnTo>
                      <a:pt x="1346" y="934"/>
                    </a:lnTo>
                    <a:lnTo>
                      <a:pt x="1346" y="934"/>
                    </a:lnTo>
                    <a:lnTo>
                      <a:pt x="1348" y="934"/>
                    </a:lnTo>
                    <a:lnTo>
                      <a:pt x="1348" y="936"/>
                    </a:lnTo>
                    <a:lnTo>
                      <a:pt x="1348" y="936"/>
                    </a:lnTo>
                    <a:lnTo>
                      <a:pt x="1348" y="936"/>
                    </a:lnTo>
                    <a:lnTo>
                      <a:pt x="1346" y="936"/>
                    </a:lnTo>
                    <a:lnTo>
                      <a:pt x="1346" y="936"/>
                    </a:lnTo>
                    <a:lnTo>
                      <a:pt x="1346" y="936"/>
                    </a:lnTo>
                    <a:lnTo>
                      <a:pt x="1344" y="938"/>
                    </a:lnTo>
                    <a:lnTo>
                      <a:pt x="1344" y="938"/>
                    </a:lnTo>
                    <a:lnTo>
                      <a:pt x="1344" y="938"/>
                    </a:lnTo>
                    <a:lnTo>
                      <a:pt x="1344" y="938"/>
                    </a:lnTo>
                    <a:lnTo>
                      <a:pt x="1344" y="938"/>
                    </a:lnTo>
                    <a:lnTo>
                      <a:pt x="1342" y="938"/>
                    </a:lnTo>
                    <a:lnTo>
                      <a:pt x="1342" y="939"/>
                    </a:lnTo>
                    <a:lnTo>
                      <a:pt x="1342" y="939"/>
                    </a:lnTo>
                    <a:lnTo>
                      <a:pt x="1342" y="939"/>
                    </a:lnTo>
                    <a:lnTo>
                      <a:pt x="1342" y="941"/>
                    </a:lnTo>
                    <a:lnTo>
                      <a:pt x="1342" y="941"/>
                    </a:lnTo>
                    <a:lnTo>
                      <a:pt x="1340" y="941"/>
                    </a:lnTo>
                    <a:lnTo>
                      <a:pt x="1340" y="941"/>
                    </a:lnTo>
                    <a:lnTo>
                      <a:pt x="1340" y="941"/>
                    </a:lnTo>
                    <a:lnTo>
                      <a:pt x="1339" y="941"/>
                    </a:lnTo>
                    <a:lnTo>
                      <a:pt x="1339" y="941"/>
                    </a:lnTo>
                    <a:lnTo>
                      <a:pt x="1339" y="941"/>
                    </a:lnTo>
                    <a:lnTo>
                      <a:pt x="1339" y="943"/>
                    </a:lnTo>
                    <a:lnTo>
                      <a:pt x="1337" y="943"/>
                    </a:lnTo>
                    <a:lnTo>
                      <a:pt x="1337" y="943"/>
                    </a:lnTo>
                    <a:lnTo>
                      <a:pt x="1337" y="943"/>
                    </a:lnTo>
                    <a:lnTo>
                      <a:pt x="1337" y="943"/>
                    </a:lnTo>
                    <a:lnTo>
                      <a:pt x="1337" y="945"/>
                    </a:lnTo>
                    <a:lnTo>
                      <a:pt x="1335" y="945"/>
                    </a:lnTo>
                    <a:lnTo>
                      <a:pt x="1335" y="945"/>
                    </a:lnTo>
                    <a:lnTo>
                      <a:pt x="1335" y="945"/>
                    </a:lnTo>
                    <a:lnTo>
                      <a:pt x="1335" y="945"/>
                    </a:lnTo>
                    <a:lnTo>
                      <a:pt x="1335" y="947"/>
                    </a:lnTo>
                    <a:lnTo>
                      <a:pt x="1333" y="947"/>
                    </a:lnTo>
                    <a:lnTo>
                      <a:pt x="1333" y="947"/>
                    </a:lnTo>
                    <a:lnTo>
                      <a:pt x="1333" y="948"/>
                    </a:lnTo>
                    <a:lnTo>
                      <a:pt x="1331" y="948"/>
                    </a:lnTo>
                    <a:lnTo>
                      <a:pt x="1331" y="948"/>
                    </a:lnTo>
                    <a:lnTo>
                      <a:pt x="1331" y="948"/>
                    </a:lnTo>
                    <a:lnTo>
                      <a:pt x="1330" y="948"/>
                    </a:lnTo>
                    <a:lnTo>
                      <a:pt x="1330" y="950"/>
                    </a:lnTo>
                    <a:lnTo>
                      <a:pt x="1330" y="950"/>
                    </a:lnTo>
                    <a:lnTo>
                      <a:pt x="1330" y="950"/>
                    </a:lnTo>
                    <a:lnTo>
                      <a:pt x="1330" y="950"/>
                    </a:lnTo>
                    <a:lnTo>
                      <a:pt x="1330" y="950"/>
                    </a:lnTo>
                    <a:lnTo>
                      <a:pt x="1330" y="950"/>
                    </a:lnTo>
                    <a:lnTo>
                      <a:pt x="1328" y="950"/>
                    </a:lnTo>
                    <a:lnTo>
                      <a:pt x="1328" y="952"/>
                    </a:lnTo>
                    <a:lnTo>
                      <a:pt x="1328" y="952"/>
                    </a:lnTo>
                    <a:lnTo>
                      <a:pt x="1328" y="952"/>
                    </a:lnTo>
                    <a:lnTo>
                      <a:pt x="1326" y="952"/>
                    </a:lnTo>
                    <a:lnTo>
                      <a:pt x="1326" y="952"/>
                    </a:lnTo>
                    <a:lnTo>
                      <a:pt x="1326" y="952"/>
                    </a:lnTo>
                    <a:lnTo>
                      <a:pt x="1326" y="954"/>
                    </a:lnTo>
                    <a:lnTo>
                      <a:pt x="1326" y="954"/>
                    </a:lnTo>
                    <a:lnTo>
                      <a:pt x="1328" y="954"/>
                    </a:lnTo>
                    <a:lnTo>
                      <a:pt x="1328" y="954"/>
                    </a:lnTo>
                    <a:lnTo>
                      <a:pt x="1328" y="954"/>
                    </a:lnTo>
                    <a:lnTo>
                      <a:pt x="1328" y="956"/>
                    </a:lnTo>
                    <a:lnTo>
                      <a:pt x="1328" y="956"/>
                    </a:lnTo>
                    <a:lnTo>
                      <a:pt x="1328" y="956"/>
                    </a:lnTo>
                    <a:lnTo>
                      <a:pt x="1328" y="957"/>
                    </a:lnTo>
                    <a:lnTo>
                      <a:pt x="1328" y="957"/>
                    </a:lnTo>
                    <a:lnTo>
                      <a:pt x="1326" y="957"/>
                    </a:lnTo>
                    <a:lnTo>
                      <a:pt x="1326" y="957"/>
                    </a:lnTo>
                    <a:lnTo>
                      <a:pt x="1328" y="959"/>
                    </a:lnTo>
                    <a:lnTo>
                      <a:pt x="1328" y="959"/>
                    </a:lnTo>
                    <a:lnTo>
                      <a:pt x="1328" y="959"/>
                    </a:lnTo>
                    <a:lnTo>
                      <a:pt x="1328" y="961"/>
                    </a:lnTo>
                    <a:lnTo>
                      <a:pt x="1328" y="961"/>
                    </a:lnTo>
                    <a:lnTo>
                      <a:pt x="1328" y="961"/>
                    </a:lnTo>
                    <a:lnTo>
                      <a:pt x="1328" y="961"/>
                    </a:lnTo>
                    <a:lnTo>
                      <a:pt x="1328" y="963"/>
                    </a:lnTo>
                    <a:lnTo>
                      <a:pt x="1328" y="963"/>
                    </a:lnTo>
                    <a:lnTo>
                      <a:pt x="1328" y="963"/>
                    </a:lnTo>
                    <a:lnTo>
                      <a:pt x="1328" y="963"/>
                    </a:lnTo>
                    <a:lnTo>
                      <a:pt x="1328" y="965"/>
                    </a:lnTo>
                    <a:lnTo>
                      <a:pt x="1330" y="965"/>
                    </a:lnTo>
                    <a:lnTo>
                      <a:pt x="1330" y="965"/>
                    </a:lnTo>
                    <a:lnTo>
                      <a:pt x="1330" y="965"/>
                    </a:lnTo>
                    <a:lnTo>
                      <a:pt x="1330" y="966"/>
                    </a:lnTo>
                    <a:lnTo>
                      <a:pt x="1328" y="966"/>
                    </a:lnTo>
                    <a:lnTo>
                      <a:pt x="1328" y="966"/>
                    </a:lnTo>
                    <a:lnTo>
                      <a:pt x="1328" y="966"/>
                    </a:lnTo>
                    <a:lnTo>
                      <a:pt x="1326" y="966"/>
                    </a:lnTo>
                    <a:lnTo>
                      <a:pt x="1326" y="968"/>
                    </a:lnTo>
                    <a:lnTo>
                      <a:pt x="1324" y="968"/>
                    </a:lnTo>
                    <a:lnTo>
                      <a:pt x="1324" y="968"/>
                    </a:lnTo>
                    <a:lnTo>
                      <a:pt x="1324" y="968"/>
                    </a:lnTo>
                    <a:lnTo>
                      <a:pt x="1322" y="968"/>
                    </a:lnTo>
                    <a:lnTo>
                      <a:pt x="1320" y="968"/>
                    </a:lnTo>
                    <a:lnTo>
                      <a:pt x="1320" y="968"/>
                    </a:lnTo>
                    <a:lnTo>
                      <a:pt x="1320" y="968"/>
                    </a:lnTo>
                    <a:lnTo>
                      <a:pt x="1319" y="968"/>
                    </a:lnTo>
                    <a:lnTo>
                      <a:pt x="1319" y="968"/>
                    </a:lnTo>
                    <a:lnTo>
                      <a:pt x="1319" y="968"/>
                    </a:lnTo>
                    <a:lnTo>
                      <a:pt x="1317" y="968"/>
                    </a:lnTo>
                    <a:lnTo>
                      <a:pt x="1317" y="968"/>
                    </a:lnTo>
                    <a:lnTo>
                      <a:pt x="1317" y="968"/>
                    </a:lnTo>
                    <a:lnTo>
                      <a:pt x="1315" y="968"/>
                    </a:lnTo>
                    <a:lnTo>
                      <a:pt x="1315" y="968"/>
                    </a:lnTo>
                    <a:lnTo>
                      <a:pt x="1315" y="968"/>
                    </a:lnTo>
                    <a:lnTo>
                      <a:pt x="1315" y="968"/>
                    </a:lnTo>
                    <a:lnTo>
                      <a:pt x="1315" y="968"/>
                    </a:lnTo>
                    <a:lnTo>
                      <a:pt x="1315" y="968"/>
                    </a:lnTo>
                    <a:lnTo>
                      <a:pt x="1313" y="968"/>
                    </a:lnTo>
                    <a:lnTo>
                      <a:pt x="1313" y="968"/>
                    </a:lnTo>
                    <a:lnTo>
                      <a:pt x="1313" y="968"/>
                    </a:lnTo>
                    <a:lnTo>
                      <a:pt x="1313" y="968"/>
                    </a:lnTo>
                    <a:lnTo>
                      <a:pt x="1313" y="968"/>
                    </a:lnTo>
                    <a:lnTo>
                      <a:pt x="1311" y="968"/>
                    </a:lnTo>
                    <a:lnTo>
                      <a:pt x="1311" y="968"/>
                    </a:lnTo>
                    <a:lnTo>
                      <a:pt x="1311" y="968"/>
                    </a:lnTo>
                    <a:lnTo>
                      <a:pt x="1311" y="968"/>
                    </a:lnTo>
                    <a:lnTo>
                      <a:pt x="1311" y="968"/>
                    </a:lnTo>
                    <a:lnTo>
                      <a:pt x="1310" y="968"/>
                    </a:lnTo>
                    <a:lnTo>
                      <a:pt x="1310" y="968"/>
                    </a:lnTo>
                    <a:lnTo>
                      <a:pt x="1308" y="968"/>
                    </a:lnTo>
                    <a:lnTo>
                      <a:pt x="1308" y="968"/>
                    </a:lnTo>
                    <a:lnTo>
                      <a:pt x="1308" y="968"/>
                    </a:lnTo>
                    <a:lnTo>
                      <a:pt x="1308" y="968"/>
                    </a:lnTo>
                    <a:lnTo>
                      <a:pt x="1306" y="968"/>
                    </a:lnTo>
                    <a:lnTo>
                      <a:pt x="1306" y="968"/>
                    </a:lnTo>
                    <a:lnTo>
                      <a:pt x="1306" y="968"/>
                    </a:lnTo>
                    <a:lnTo>
                      <a:pt x="1304" y="968"/>
                    </a:lnTo>
                    <a:lnTo>
                      <a:pt x="1304" y="968"/>
                    </a:lnTo>
                    <a:lnTo>
                      <a:pt x="1302" y="968"/>
                    </a:lnTo>
                    <a:lnTo>
                      <a:pt x="1302" y="968"/>
                    </a:lnTo>
                    <a:lnTo>
                      <a:pt x="1302" y="968"/>
                    </a:lnTo>
                    <a:lnTo>
                      <a:pt x="1302" y="968"/>
                    </a:lnTo>
                    <a:lnTo>
                      <a:pt x="1302" y="968"/>
                    </a:lnTo>
                    <a:lnTo>
                      <a:pt x="1302" y="970"/>
                    </a:lnTo>
                    <a:lnTo>
                      <a:pt x="1302" y="970"/>
                    </a:lnTo>
                    <a:lnTo>
                      <a:pt x="1302" y="970"/>
                    </a:lnTo>
                    <a:lnTo>
                      <a:pt x="1302" y="970"/>
                    </a:lnTo>
                    <a:lnTo>
                      <a:pt x="1302" y="972"/>
                    </a:lnTo>
                    <a:lnTo>
                      <a:pt x="1302" y="972"/>
                    </a:lnTo>
                    <a:lnTo>
                      <a:pt x="1301" y="972"/>
                    </a:lnTo>
                    <a:lnTo>
                      <a:pt x="1301" y="974"/>
                    </a:lnTo>
                    <a:lnTo>
                      <a:pt x="1301" y="974"/>
                    </a:lnTo>
                    <a:lnTo>
                      <a:pt x="1301" y="974"/>
                    </a:lnTo>
                    <a:lnTo>
                      <a:pt x="1301" y="974"/>
                    </a:lnTo>
                    <a:lnTo>
                      <a:pt x="1301" y="976"/>
                    </a:lnTo>
                    <a:lnTo>
                      <a:pt x="1301" y="976"/>
                    </a:lnTo>
                    <a:lnTo>
                      <a:pt x="1301" y="976"/>
                    </a:lnTo>
                    <a:lnTo>
                      <a:pt x="1301" y="977"/>
                    </a:lnTo>
                    <a:lnTo>
                      <a:pt x="1301" y="977"/>
                    </a:lnTo>
                    <a:lnTo>
                      <a:pt x="1301" y="983"/>
                    </a:lnTo>
                    <a:lnTo>
                      <a:pt x="1301" y="983"/>
                    </a:lnTo>
                    <a:lnTo>
                      <a:pt x="1301" y="985"/>
                    </a:lnTo>
                    <a:lnTo>
                      <a:pt x="1301" y="985"/>
                    </a:lnTo>
                    <a:lnTo>
                      <a:pt x="1301" y="986"/>
                    </a:lnTo>
                    <a:lnTo>
                      <a:pt x="1302" y="986"/>
                    </a:lnTo>
                    <a:lnTo>
                      <a:pt x="1302" y="988"/>
                    </a:lnTo>
                    <a:lnTo>
                      <a:pt x="1302" y="988"/>
                    </a:lnTo>
                    <a:lnTo>
                      <a:pt x="1302" y="988"/>
                    </a:lnTo>
                    <a:lnTo>
                      <a:pt x="1304" y="990"/>
                    </a:lnTo>
                    <a:lnTo>
                      <a:pt x="1304" y="990"/>
                    </a:lnTo>
                    <a:lnTo>
                      <a:pt x="1306" y="992"/>
                    </a:lnTo>
                    <a:lnTo>
                      <a:pt x="1306" y="992"/>
                    </a:lnTo>
                    <a:lnTo>
                      <a:pt x="1306" y="992"/>
                    </a:lnTo>
                    <a:lnTo>
                      <a:pt x="1306" y="994"/>
                    </a:lnTo>
                    <a:lnTo>
                      <a:pt x="1306" y="994"/>
                    </a:lnTo>
                    <a:lnTo>
                      <a:pt x="1306" y="995"/>
                    </a:lnTo>
                    <a:lnTo>
                      <a:pt x="1306" y="995"/>
                    </a:lnTo>
                    <a:lnTo>
                      <a:pt x="1304" y="997"/>
                    </a:lnTo>
                    <a:lnTo>
                      <a:pt x="1304" y="997"/>
                    </a:lnTo>
                    <a:lnTo>
                      <a:pt x="1304" y="997"/>
                    </a:lnTo>
                    <a:lnTo>
                      <a:pt x="1304" y="999"/>
                    </a:lnTo>
                    <a:lnTo>
                      <a:pt x="1302" y="999"/>
                    </a:lnTo>
                    <a:lnTo>
                      <a:pt x="1302" y="999"/>
                    </a:lnTo>
                    <a:lnTo>
                      <a:pt x="1302" y="999"/>
                    </a:lnTo>
                    <a:lnTo>
                      <a:pt x="1301" y="999"/>
                    </a:lnTo>
                    <a:lnTo>
                      <a:pt x="1299" y="999"/>
                    </a:lnTo>
                    <a:lnTo>
                      <a:pt x="1299" y="999"/>
                    </a:lnTo>
                    <a:lnTo>
                      <a:pt x="1299" y="999"/>
                    </a:lnTo>
                    <a:lnTo>
                      <a:pt x="1297" y="999"/>
                    </a:lnTo>
                    <a:lnTo>
                      <a:pt x="1297" y="999"/>
                    </a:lnTo>
                    <a:lnTo>
                      <a:pt x="1295" y="999"/>
                    </a:lnTo>
                    <a:lnTo>
                      <a:pt x="1295" y="999"/>
                    </a:lnTo>
                    <a:lnTo>
                      <a:pt x="1295" y="999"/>
                    </a:lnTo>
                    <a:lnTo>
                      <a:pt x="1295" y="999"/>
                    </a:lnTo>
                    <a:lnTo>
                      <a:pt x="1293" y="999"/>
                    </a:lnTo>
                    <a:lnTo>
                      <a:pt x="1293" y="999"/>
                    </a:lnTo>
                    <a:lnTo>
                      <a:pt x="1293" y="999"/>
                    </a:lnTo>
                    <a:lnTo>
                      <a:pt x="1293" y="999"/>
                    </a:lnTo>
                    <a:lnTo>
                      <a:pt x="1292" y="999"/>
                    </a:lnTo>
                    <a:lnTo>
                      <a:pt x="1292" y="999"/>
                    </a:lnTo>
                    <a:lnTo>
                      <a:pt x="1290" y="999"/>
                    </a:lnTo>
                    <a:lnTo>
                      <a:pt x="1290" y="999"/>
                    </a:lnTo>
                    <a:lnTo>
                      <a:pt x="1290" y="999"/>
                    </a:lnTo>
                    <a:lnTo>
                      <a:pt x="1288" y="999"/>
                    </a:lnTo>
                    <a:lnTo>
                      <a:pt x="1286" y="1001"/>
                    </a:lnTo>
                    <a:lnTo>
                      <a:pt x="1286" y="1001"/>
                    </a:lnTo>
                    <a:lnTo>
                      <a:pt x="1286" y="1001"/>
                    </a:lnTo>
                    <a:lnTo>
                      <a:pt x="1284" y="1003"/>
                    </a:lnTo>
                    <a:lnTo>
                      <a:pt x="1282" y="1004"/>
                    </a:lnTo>
                    <a:lnTo>
                      <a:pt x="1282" y="1004"/>
                    </a:lnTo>
                    <a:lnTo>
                      <a:pt x="1282" y="1004"/>
                    </a:lnTo>
                    <a:lnTo>
                      <a:pt x="1282" y="1004"/>
                    </a:lnTo>
                    <a:lnTo>
                      <a:pt x="1282" y="1006"/>
                    </a:lnTo>
                    <a:lnTo>
                      <a:pt x="1282" y="1006"/>
                    </a:lnTo>
                    <a:lnTo>
                      <a:pt x="1281" y="1006"/>
                    </a:lnTo>
                    <a:lnTo>
                      <a:pt x="1281" y="1008"/>
                    </a:lnTo>
                    <a:lnTo>
                      <a:pt x="1281" y="1008"/>
                    </a:lnTo>
                    <a:lnTo>
                      <a:pt x="1281" y="1008"/>
                    </a:lnTo>
                    <a:lnTo>
                      <a:pt x="1281" y="1008"/>
                    </a:lnTo>
                    <a:lnTo>
                      <a:pt x="1281" y="1010"/>
                    </a:lnTo>
                    <a:lnTo>
                      <a:pt x="1281" y="1010"/>
                    </a:lnTo>
                    <a:lnTo>
                      <a:pt x="1281" y="1010"/>
                    </a:lnTo>
                    <a:lnTo>
                      <a:pt x="1281" y="1012"/>
                    </a:lnTo>
                    <a:lnTo>
                      <a:pt x="1281" y="1012"/>
                    </a:lnTo>
                    <a:lnTo>
                      <a:pt x="1279" y="1012"/>
                    </a:lnTo>
                    <a:lnTo>
                      <a:pt x="1279" y="1012"/>
                    </a:lnTo>
                    <a:lnTo>
                      <a:pt x="1279" y="1012"/>
                    </a:lnTo>
                    <a:lnTo>
                      <a:pt x="1279" y="1013"/>
                    </a:lnTo>
                    <a:lnTo>
                      <a:pt x="1277" y="1015"/>
                    </a:lnTo>
                    <a:lnTo>
                      <a:pt x="1277" y="1015"/>
                    </a:lnTo>
                    <a:lnTo>
                      <a:pt x="1277" y="1017"/>
                    </a:lnTo>
                    <a:lnTo>
                      <a:pt x="1275" y="1017"/>
                    </a:lnTo>
                    <a:lnTo>
                      <a:pt x="1275" y="1019"/>
                    </a:lnTo>
                    <a:lnTo>
                      <a:pt x="1275" y="1019"/>
                    </a:lnTo>
                    <a:lnTo>
                      <a:pt x="1275" y="1021"/>
                    </a:lnTo>
                    <a:lnTo>
                      <a:pt x="1275" y="1021"/>
                    </a:lnTo>
                    <a:lnTo>
                      <a:pt x="1275" y="1023"/>
                    </a:lnTo>
                    <a:lnTo>
                      <a:pt x="1275" y="1023"/>
                    </a:lnTo>
                    <a:lnTo>
                      <a:pt x="1275" y="1024"/>
                    </a:lnTo>
                    <a:lnTo>
                      <a:pt x="1273" y="1024"/>
                    </a:lnTo>
                    <a:lnTo>
                      <a:pt x="1273" y="1026"/>
                    </a:lnTo>
                    <a:lnTo>
                      <a:pt x="1273" y="1026"/>
                    </a:lnTo>
                    <a:lnTo>
                      <a:pt x="1273" y="1026"/>
                    </a:lnTo>
                    <a:lnTo>
                      <a:pt x="1273" y="1026"/>
                    </a:lnTo>
                    <a:lnTo>
                      <a:pt x="1273" y="1028"/>
                    </a:lnTo>
                    <a:lnTo>
                      <a:pt x="1273" y="1028"/>
                    </a:lnTo>
                    <a:lnTo>
                      <a:pt x="1273" y="1028"/>
                    </a:lnTo>
                    <a:lnTo>
                      <a:pt x="1273" y="1030"/>
                    </a:lnTo>
                    <a:lnTo>
                      <a:pt x="1275" y="1030"/>
                    </a:lnTo>
                    <a:lnTo>
                      <a:pt x="1275" y="1032"/>
                    </a:lnTo>
                    <a:lnTo>
                      <a:pt x="1275" y="1032"/>
                    </a:lnTo>
                    <a:lnTo>
                      <a:pt x="1275" y="1032"/>
                    </a:lnTo>
                    <a:lnTo>
                      <a:pt x="1277" y="1032"/>
                    </a:lnTo>
                    <a:lnTo>
                      <a:pt x="1277" y="1032"/>
                    </a:lnTo>
                    <a:lnTo>
                      <a:pt x="1277" y="1033"/>
                    </a:lnTo>
                    <a:lnTo>
                      <a:pt x="1277" y="1033"/>
                    </a:lnTo>
                    <a:lnTo>
                      <a:pt x="1277" y="1033"/>
                    </a:lnTo>
                    <a:lnTo>
                      <a:pt x="1277" y="1035"/>
                    </a:lnTo>
                    <a:lnTo>
                      <a:pt x="1279" y="1035"/>
                    </a:lnTo>
                    <a:lnTo>
                      <a:pt x="1279" y="1035"/>
                    </a:lnTo>
                    <a:lnTo>
                      <a:pt x="1279" y="1037"/>
                    </a:lnTo>
                    <a:lnTo>
                      <a:pt x="1279" y="1037"/>
                    </a:lnTo>
                    <a:lnTo>
                      <a:pt x="1279" y="1037"/>
                    </a:lnTo>
                    <a:lnTo>
                      <a:pt x="1277" y="1039"/>
                    </a:lnTo>
                    <a:lnTo>
                      <a:pt x="1277" y="1039"/>
                    </a:lnTo>
                    <a:lnTo>
                      <a:pt x="1277" y="1041"/>
                    </a:lnTo>
                    <a:lnTo>
                      <a:pt x="1277" y="1041"/>
                    </a:lnTo>
                    <a:lnTo>
                      <a:pt x="1277" y="1041"/>
                    </a:lnTo>
                    <a:lnTo>
                      <a:pt x="1275" y="1041"/>
                    </a:lnTo>
                    <a:lnTo>
                      <a:pt x="1275" y="1041"/>
                    </a:lnTo>
                    <a:lnTo>
                      <a:pt x="1273" y="1041"/>
                    </a:lnTo>
                    <a:lnTo>
                      <a:pt x="1273" y="1041"/>
                    </a:lnTo>
                    <a:lnTo>
                      <a:pt x="1273" y="1041"/>
                    </a:lnTo>
                    <a:lnTo>
                      <a:pt x="1272" y="1042"/>
                    </a:lnTo>
                    <a:lnTo>
                      <a:pt x="1272" y="1042"/>
                    </a:lnTo>
                    <a:lnTo>
                      <a:pt x="1272" y="1042"/>
                    </a:lnTo>
                    <a:lnTo>
                      <a:pt x="1272" y="1044"/>
                    </a:lnTo>
                    <a:lnTo>
                      <a:pt x="1272" y="1044"/>
                    </a:lnTo>
                    <a:lnTo>
                      <a:pt x="1272" y="1044"/>
                    </a:lnTo>
                    <a:lnTo>
                      <a:pt x="1272" y="1044"/>
                    </a:lnTo>
                    <a:lnTo>
                      <a:pt x="1272" y="1044"/>
                    </a:lnTo>
                    <a:lnTo>
                      <a:pt x="1272" y="1044"/>
                    </a:lnTo>
                    <a:lnTo>
                      <a:pt x="1270" y="1044"/>
                    </a:lnTo>
                    <a:lnTo>
                      <a:pt x="1270" y="1044"/>
                    </a:lnTo>
                    <a:lnTo>
                      <a:pt x="1270" y="1044"/>
                    </a:lnTo>
                    <a:lnTo>
                      <a:pt x="1270" y="1044"/>
                    </a:lnTo>
                    <a:lnTo>
                      <a:pt x="1268" y="1044"/>
                    </a:lnTo>
                    <a:lnTo>
                      <a:pt x="1268" y="1044"/>
                    </a:lnTo>
                    <a:lnTo>
                      <a:pt x="1266" y="1044"/>
                    </a:lnTo>
                    <a:lnTo>
                      <a:pt x="1266" y="1046"/>
                    </a:lnTo>
                    <a:lnTo>
                      <a:pt x="1266" y="1046"/>
                    </a:lnTo>
                    <a:lnTo>
                      <a:pt x="1266" y="1048"/>
                    </a:lnTo>
                    <a:lnTo>
                      <a:pt x="1264" y="1048"/>
                    </a:lnTo>
                    <a:lnTo>
                      <a:pt x="1264" y="1048"/>
                    </a:lnTo>
                    <a:lnTo>
                      <a:pt x="1264" y="1050"/>
                    </a:lnTo>
                    <a:lnTo>
                      <a:pt x="1263" y="1050"/>
                    </a:lnTo>
                    <a:lnTo>
                      <a:pt x="1263" y="1051"/>
                    </a:lnTo>
                    <a:lnTo>
                      <a:pt x="1261" y="1051"/>
                    </a:lnTo>
                    <a:lnTo>
                      <a:pt x="1261" y="1051"/>
                    </a:lnTo>
                    <a:lnTo>
                      <a:pt x="1259" y="1051"/>
                    </a:lnTo>
                    <a:lnTo>
                      <a:pt x="1257" y="1051"/>
                    </a:lnTo>
                    <a:lnTo>
                      <a:pt x="1257" y="1051"/>
                    </a:lnTo>
                    <a:lnTo>
                      <a:pt x="1257" y="1051"/>
                    </a:lnTo>
                    <a:lnTo>
                      <a:pt x="1257" y="1051"/>
                    </a:lnTo>
                    <a:lnTo>
                      <a:pt x="1255" y="1051"/>
                    </a:lnTo>
                    <a:lnTo>
                      <a:pt x="1255" y="1051"/>
                    </a:lnTo>
                    <a:lnTo>
                      <a:pt x="1254" y="1051"/>
                    </a:lnTo>
                    <a:lnTo>
                      <a:pt x="1254" y="1051"/>
                    </a:lnTo>
                    <a:lnTo>
                      <a:pt x="1254" y="1053"/>
                    </a:lnTo>
                    <a:lnTo>
                      <a:pt x="1254" y="1053"/>
                    </a:lnTo>
                    <a:lnTo>
                      <a:pt x="1254" y="1053"/>
                    </a:lnTo>
                    <a:lnTo>
                      <a:pt x="1254" y="1055"/>
                    </a:lnTo>
                    <a:lnTo>
                      <a:pt x="1254" y="1057"/>
                    </a:lnTo>
                    <a:lnTo>
                      <a:pt x="1254" y="1057"/>
                    </a:lnTo>
                    <a:lnTo>
                      <a:pt x="1254" y="1057"/>
                    </a:lnTo>
                    <a:lnTo>
                      <a:pt x="1254" y="1059"/>
                    </a:lnTo>
                    <a:lnTo>
                      <a:pt x="1252" y="1057"/>
                    </a:lnTo>
                    <a:lnTo>
                      <a:pt x="1252" y="1057"/>
                    </a:lnTo>
                    <a:lnTo>
                      <a:pt x="1252" y="1057"/>
                    </a:lnTo>
                    <a:lnTo>
                      <a:pt x="1250" y="1057"/>
                    </a:lnTo>
                    <a:lnTo>
                      <a:pt x="1250" y="1057"/>
                    </a:lnTo>
                    <a:lnTo>
                      <a:pt x="1248" y="1057"/>
                    </a:lnTo>
                    <a:lnTo>
                      <a:pt x="1248" y="1057"/>
                    </a:lnTo>
                    <a:lnTo>
                      <a:pt x="1248" y="1059"/>
                    </a:lnTo>
                    <a:lnTo>
                      <a:pt x="1248" y="1059"/>
                    </a:lnTo>
                    <a:lnTo>
                      <a:pt x="1248" y="1059"/>
                    </a:lnTo>
                    <a:lnTo>
                      <a:pt x="1246" y="1059"/>
                    </a:lnTo>
                    <a:lnTo>
                      <a:pt x="1246" y="1059"/>
                    </a:lnTo>
                    <a:lnTo>
                      <a:pt x="1246" y="1059"/>
                    </a:lnTo>
                    <a:lnTo>
                      <a:pt x="1246" y="1059"/>
                    </a:lnTo>
                    <a:lnTo>
                      <a:pt x="1246" y="1059"/>
                    </a:lnTo>
                    <a:lnTo>
                      <a:pt x="1244" y="1057"/>
                    </a:lnTo>
                    <a:lnTo>
                      <a:pt x="1244" y="1057"/>
                    </a:lnTo>
                    <a:lnTo>
                      <a:pt x="1243" y="1057"/>
                    </a:lnTo>
                    <a:lnTo>
                      <a:pt x="1243" y="1057"/>
                    </a:lnTo>
                    <a:lnTo>
                      <a:pt x="1243" y="1055"/>
                    </a:lnTo>
                    <a:lnTo>
                      <a:pt x="1241" y="1055"/>
                    </a:lnTo>
                    <a:lnTo>
                      <a:pt x="1241" y="1055"/>
                    </a:lnTo>
                    <a:lnTo>
                      <a:pt x="1241" y="1055"/>
                    </a:lnTo>
                    <a:lnTo>
                      <a:pt x="1237" y="1055"/>
                    </a:lnTo>
                    <a:lnTo>
                      <a:pt x="1237" y="1055"/>
                    </a:lnTo>
                    <a:lnTo>
                      <a:pt x="1237" y="1057"/>
                    </a:lnTo>
                    <a:lnTo>
                      <a:pt x="1237" y="1057"/>
                    </a:lnTo>
                    <a:lnTo>
                      <a:pt x="1235" y="1057"/>
                    </a:lnTo>
                    <a:lnTo>
                      <a:pt x="1235" y="1059"/>
                    </a:lnTo>
                    <a:lnTo>
                      <a:pt x="1235" y="1059"/>
                    </a:lnTo>
                    <a:lnTo>
                      <a:pt x="1235" y="1059"/>
                    </a:lnTo>
                    <a:lnTo>
                      <a:pt x="1235" y="1059"/>
                    </a:lnTo>
                    <a:lnTo>
                      <a:pt x="1235" y="1061"/>
                    </a:lnTo>
                    <a:lnTo>
                      <a:pt x="1235" y="1061"/>
                    </a:lnTo>
                    <a:lnTo>
                      <a:pt x="1235" y="1061"/>
                    </a:lnTo>
                    <a:lnTo>
                      <a:pt x="1235" y="1062"/>
                    </a:lnTo>
                    <a:lnTo>
                      <a:pt x="1235" y="1062"/>
                    </a:lnTo>
                    <a:lnTo>
                      <a:pt x="1235" y="1062"/>
                    </a:lnTo>
                    <a:lnTo>
                      <a:pt x="1235" y="1064"/>
                    </a:lnTo>
                    <a:lnTo>
                      <a:pt x="1235" y="1064"/>
                    </a:lnTo>
                    <a:lnTo>
                      <a:pt x="1234" y="1066"/>
                    </a:lnTo>
                    <a:lnTo>
                      <a:pt x="1234" y="1066"/>
                    </a:lnTo>
                    <a:lnTo>
                      <a:pt x="1234" y="1066"/>
                    </a:lnTo>
                    <a:lnTo>
                      <a:pt x="1234" y="1066"/>
                    </a:lnTo>
                    <a:lnTo>
                      <a:pt x="1234" y="1068"/>
                    </a:lnTo>
                    <a:lnTo>
                      <a:pt x="1234" y="1068"/>
                    </a:lnTo>
                    <a:lnTo>
                      <a:pt x="1232" y="1068"/>
                    </a:lnTo>
                    <a:lnTo>
                      <a:pt x="1232" y="1068"/>
                    </a:lnTo>
                    <a:lnTo>
                      <a:pt x="1230" y="1070"/>
                    </a:lnTo>
                    <a:lnTo>
                      <a:pt x="1230" y="1070"/>
                    </a:lnTo>
                    <a:lnTo>
                      <a:pt x="1228" y="1070"/>
                    </a:lnTo>
                    <a:lnTo>
                      <a:pt x="1228" y="1070"/>
                    </a:lnTo>
                    <a:lnTo>
                      <a:pt x="1228" y="1070"/>
                    </a:lnTo>
                    <a:lnTo>
                      <a:pt x="1226" y="1070"/>
                    </a:lnTo>
                    <a:lnTo>
                      <a:pt x="1226" y="1070"/>
                    </a:lnTo>
                    <a:lnTo>
                      <a:pt x="1226" y="1070"/>
                    </a:lnTo>
                    <a:lnTo>
                      <a:pt x="1226" y="1071"/>
                    </a:lnTo>
                    <a:lnTo>
                      <a:pt x="1226" y="1071"/>
                    </a:lnTo>
                    <a:lnTo>
                      <a:pt x="1228" y="1071"/>
                    </a:lnTo>
                    <a:lnTo>
                      <a:pt x="1228" y="1071"/>
                    </a:lnTo>
                    <a:lnTo>
                      <a:pt x="1228" y="1071"/>
                    </a:lnTo>
                    <a:lnTo>
                      <a:pt x="1228" y="1071"/>
                    </a:lnTo>
                    <a:lnTo>
                      <a:pt x="1228" y="1071"/>
                    </a:lnTo>
                    <a:lnTo>
                      <a:pt x="1228" y="1073"/>
                    </a:lnTo>
                    <a:lnTo>
                      <a:pt x="1228" y="1073"/>
                    </a:lnTo>
                    <a:lnTo>
                      <a:pt x="1228" y="1075"/>
                    </a:lnTo>
                    <a:lnTo>
                      <a:pt x="1228" y="1075"/>
                    </a:lnTo>
                    <a:lnTo>
                      <a:pt x="1228" y="1075"/>
                    </a:lnTo>
                    <a:lnTo>
                      <a:pt x="1228" y="1075"/>
                    </a:lnTo>
                    <a:lnTo>
                      <a:pt x="1226" y="1077"/>
                    </a:lnTo>
                    <a:lnTo>
                      <a:pt x="1226" y="1077"/>
                    </a:lnTo>
                    <a:lnTo>
                      <a:pt x="1225" y="1077"/>
                    </a:lnTo>
                    <a:lnTo>
                      <a:pt x="1223" y="1075"/>
                    </a:lnTo>
                    <a:lnTo>
                      <a:pt x="1223" y="1077"/>
                    </a:lnTo>
                    <a:lnTo>
                      <a:pt x="1223" y="1077"/>
                    </a:lnTo>
                    <a:lnTo>
                      <a:pt x="1223" y="1077"/>
                    </a:lnTo>
                    <a:lnTo>
                      <a:pt x="1225" y="1077"/>
                    </a:lnTo>
                    <a:lnTo>
                      <a:pt x="1226" y="1079"/>
                    </a:lnTo>
                    <a:lnTo>
                      <a:pt x="1226" y="1079"/>
                    </a:lnTo>
                    <a:lnTo>
                      <a:pt x="1226" y="1080"/>
                    </a:lnTo>
                    <a:lnTo>
                      <a:pt x="1226" y="1080"/>
                    </a:lnTo>
                    <a:lnTo>
                      <a:pt x="1226" y="1080"/>
                    </a:lnTo>
                    <a:lnTo>
                      <a:pt x="1225" y="1080"/>
                    </a:lnTo>
                    <a:lnTo>
                      <a:pt x="1223" y="1080"/>
                    </a:lnTo>
                    <a:lnTo>
                      <a:pt x="1223" y="1080"/>
                    </a:lnTo>
                    <a:lnTo>
                      <a:pt x="1223" y="1080"/>
                    </a:lnTo>
                    <a:lnTo>
                      <a:pt x="1223" y="1082"/>
                    </a:lnTo>
                    <a:lnTo>
                      <a:pt x="1221" y="1082"/>
                    </a:lnTo>
                    <a:lnTo>
                      <a:pt x="1221" y="1082"/>
                    </a:lnTo>
                    <a:lnTo>
                      <a:pt x="1219" y="1082"/>
                    </a:lnTo>
                    <a:lnTo>
                      <a:pt x="1219" y="1080"/>
                    </a:lnTo>
                    <a:lnTo>
                      <a:pt x="1219" y="1080"/>
                    </a:lnTo>
                    <a:lnTo>
                      <a:pt x="1219" y="1080"/>
                    </a:lnTo>
                    <a:lnTo>
                      <a:pt x="1217" y="1080"/>
                    </a:lnTo>
                    <a:lnTo>
                      <a:pt x="1217" y="1079"/>
                    </a:lnTo>
                    <a:lnTo>
                      <a:pt x="1217" y="1079"/>
                    </a:lnTo>
                    <a:lnTo>
                      <a:pt x="1217" y="1079"/>
                    </a:lnTo>
                    <a:lnTo>
                      <a:pt x="1216" y="1079"/>
                    </a:lnTo>
                    <a:lnTo>
                      <a:pt x="1216" y="1079"/>
                    </a:lnTo>
                    <a:lnTo>
                      <a:pt x="1214" y="1079"/>
                    </a:lnTo>
                    <a:lnTo>
                      <a:pt x="1214" y="1079"/>
                    </a:lnTo>
                    <a:lnTo>
                      <a:pt x="1212" y="1079"/>
                    </a:lnTo>
                    <a:lnTo>
                      <a:pt x="1212" y="1079"/>
                    </a:lnTo>
                    <a:lnTo>
                      <a:pt x="1210" y="1079"/>
                    </a:lnTo>
                    <a:lnTo>
                      <a:pt x="1208" y="1079"/>
                    </a:lnTo>
                    <a:lnTo>
                      <a:pt x="1208" y="1079"/>
                    </a:lnTo>
                    <a:lnTo>
                      <a:pt x="1208" y="1079"/>
                    </a:lnTo>
                    <a:lnTo>
                      <a:pt x="1207" y="1079"/>
                    </a:lnTo>
                    <a:lnTo>
                      <a:pt x="1207" y="1079"/>
                    </a:lnTo>
                    <a:lnTo>
                      <a:pt x="1205" y="1079"/>
                    </a:lnTo>
                    <a:lnTo>
                      <a:pt x="1205" y="1079"/>
                    </a:lnTo>
                    <a:lnTo>
                      <a:pt x="1205" y="1079"/>
                    </a:lnTo>
                    <a:lnTo>
                      <a:pt x="1205" y="1079"/>
                    </a:lnTo>
                    <a:lnTo>
                      <a:pt x="1207" y="1079"/>
                    </a:lnTo>
                    <a:lnTo>
                      <a:pt x="1207" y="1079"/>
                    </a:lnTo>
                    <a:lnTo>
                      <a:pt x="1207" y="1079"/>
                    </a:lnTo>
                    <a:lnTo>
                      <a:pt x="1205" y="1077"/>
                    </a:lnTo>
                    <a:lnTo>
                      <a:pt x="1203" y="1077"/>
                    </a:lnTo>
                    <a:lnTo>
                      <a:pt x="1203" y="1077"/>
                    </a:lnTo>
                    <a:lnTo>
                      <a:pt x="1203" y="1077"/>
                    </a:lnTo>
                    <a:lnTo>
                      <a:pt x="1203" y="1077"/>
                    </a:lnTo>
                    <a:lnTo>
                      <a:pt x="1201" y="1077"/>
                    </a:lnTo>
                    <a:lnTo>
                      <a:pt x="1201" y="1077"/>
                    </a:lnTo>
                    <a:lnTo>
                      <a:pt x="1199" y="1075"/>
                    </a:lnTo>
                    <a:lnTo>
                      <a:pt x="1199" y="1075"/>
                    </a:lnTo>
                    <a:lnTo>
                      <a:pt x="1197" y="1075"/>
                    </a:lnTo>
                    <a:lnTo>
                      <a:pt x="1197" y="1075"/>
                    </a:lnTo>
                    <a:lnTo>
                      <a:pt x="1196" y="1075"/>
                    </a:lnTo>
                    <a:lnTo>
                      <a:pt x="1196" y="1075"/>
                    </a:lnTo>
                    <a:lnTo>
                      <a:pt x="1196" y="1073"/>
                    </a:lnTo>
                    <a:lnTo>
                      <a:pt x="1194" y="1073"/>
                    </a:lnTo>
                    <a:lnTo>
                      <a:pt x="1194" y="1073"/>
                    </a:lnTo>
                    <a:lnTo>
                      <a:pt x="1194" y="1073"/>
                    </a:lnTo>
                    <a:lnTo>
                      <a:pt x="1192" y="1073"/>
                    </a:lnTo>
                    <a:lnTo>
                      <a:pt x="1192" y="1073"/>
                    </a:lnTo>
                    <a:lnTo>
                      <a:pt x="1192" y="1071"/>
                    </a:lnTo>
                    <a:lnTo>
                      <a:pt x="1190" y="1071"/>
                    </a:lnTo>
                    <a:lnTo>
                      <a:pt x="1190" y="1071"/>
                    </a:lnTo>
                    <a:lnTo>
                      <a:pt x="1190" y="1071"/>
                    </a:lnTo>
                    <a:lnTo>
                      <a:pt x="1190" y="1071"/>
                    </a:lnTo>
                    <a:lnTo>
                      <a:pt x="1190" y="1071"/>
                    </a:lnTo>
                    <a:lnTo>
                      <a:pt x="1188" y="1071"/>
                    </a:lnTo>
                    <a:lnTo>
                      <a:pt x="1188" y="1071"/>
                    </a:lnTo>
                    <a:lnTo>
                      <a:pt x="1188" y="1071"/>
                    </a:lnTo>
                    <a:lnTo>
                      <a:pt x="1188" y="1071"/>
                    </a:lnTo>
                    <a:lnTo>
                      <a:pt x="1188" y="1071"/>
                    </a:lnTo>
                    <a:lnTo>
                      <a:pt x="1188" y="1073"/>
                    </a:lnTo>
                    <a:lnTo>
                      <a:pt x="1188" y="1073"/>
                    </a:lnTo>
                    <a:lnTo>
                      <a:pt x="1188" y="1073"/>
                    </a:lnTo>
                    <a:lnTo>
                      <a:pt x="1188" y="1073"/>
                    </a:lnTo>
                    <a:lnTo>
                      <a:pt x="1188" y="1073"/>
                    </a:lnTo>
                    <a:lnTo>
                      <a:pt x="1188" y="1073"/>
                    </a:lnTo>
                    <a:lnTo>
                      <a:pt x="1188" y="1073"/>
                    </a:lnTo>
                    <a:lnTo>
                      <a:pt x="1187" y="1073"/>
                    </a:lnTo>
                    <a:lnTo>
                      <a:pt x="1187" y="1073"/>
                    </a:lnTo>
                    <a:lnTo>
                      <a:pt x="1187" y="1073"/>
                    </a:lnTo>
                    <a:lnTo>
                      <a:pt x="1187" y="1073"/>
                    </a:lnTo>
                    <a:lnTo>
                      <a:pt x="1187" y="1073"/>
                    </a:lnTo>
                    <a:lnTo>
                      <a:pt x="1187" y="1073"/>
                    </a:lnTo>
                    <a:lnTo>
                      <a:pt x="1187" y="1073"/>
                    </a:lnTo>
                    <a:lnTo>
                      <a:pt x="1187" y="1073"/>
                    </a:lnTo>
                    <a:lnTo>
                      <a:pt x="1185" y="1075"/>
                    </a:lnTo>
                    <a:lnTo>
                      <a:pt x="1185" y="1075"/>
                    </a:lnTo>
                    <a:lnTo>
                      <a:pt x="1185" y="1075"/>
                    </a:lnTo>
                    <a:lnTo>
                      <a:pt x="1185" y="1075"/>
                    </a:lnTo>
                    <a:lnTo>
                      <a:pt x="1185" y="1075"/>
                    </a:lnTo>
                    <a:lnTo>
                      <a:pt x="1183" y="1075"/>
                    </a:lnTo>
                    <a:lnTo>
                      <a:pt x="1183" y="1077"/>
                    </a:lnTo>
                    <a:lnTo>
                      <a:pt x="1183" y="1077"/>
                    </a:lnTo>
                    <a:lnTo>
                      <a:pt x="1183" y="1077"/>
                    </a:lnTo>
                    <a:lnTo>
                      <a:pt x="1181" y="1077"/>
                    </a:lnTo>
                    <a:lnTo>
                      <a:pt x="1181" y="1079"/>
                    </a:lnTo>
                    <a:lnTo>
                      <a:pt x="1181" y="1079"/>
                    </a:lnTo>
                    <a:lnTo>
                      <a:pt x="1181" y="1079"/>
                    </a:lnTo>
                    <a:lnTo>
                      <a:pt x="1181" y="1079"/>
                    </a:lnTo>
                    <a:lnTo>
                      <a:pt x="1181" y="1080"/>
                    </a:lnTo>
                    <a:lnTo>
                      <a:pt x="1181" y="1080"/>
                    </a:lnTo>
                    <a:lnTo>
                      <a:pt x="1181" y="1082"/>
                    </a:lnTo>
                    <a:lnTo>
                      <a:pt x="1181" y="1082"/>
                    </a:lnTo>
                    <a:lnTo>
                      <a:pt x="1179" y="1082"/>
                    </a:lnTo>
                    <a:lnTo>
                      <a:pt x="1179" y="1082"/>
                    </a:lnTo>
                    <a:lnTo>
                      <a:pt x="1179" y="1082"/>
                    </a:lnTo>
                    <a:lnTo>
                      <a:pt x="1179" y="1082"/>
                    </a:lnTo>
                    <a:lnTo>
                      <a:pt x="1179" y="1082"/>
                    </a:lnTo>
                    <a:lnTo>
                      <a:pt x="1178" y="1082"/>
                    </a:lnTo>
                    <a:lnTo>
                      <a:pt x="1178" y="1082"/>
                    </a:lnTo>
                    <a:lnTo>
                      <a:pt x="1178" y="1082"/>
                    </a:lnTo>
                    <a:lnTo>
                      <a:pt x="1178" y="1082"/>
                    </a:lnTo>
                    <a:lnTo>
                      <a:pt x="1178" y="1082"/>
                    </a:lnTo>
                    <a:lnTo>
                      <a:pt x="1176" y="1082"/>
                    </a:lnTo>
                    <a:lnTo>
                      <a:pt x="1176" y="1082"/>
                    </a:lnTo>
                    <a:lnTo>
                      <a:pt x="1176" y="1082"/>
                    </a:lnTo>
                    <a:lnTo>
                      <a:pt x="1174" y="1082"/>
                    </a:lnTo>
                    <a:lnTo>
                      <a:pt x="1174" y="1082"/>
                    </a:lnTo>
                    <a:lnTo>
                      <a:pt x="1172" y="1082"/>
                    </a:lnTo>
                    <a:lnTo>
                      <a:pt x="1172" y="1082"/>
                    </a:lnTo>
                    <a:lnTo>
                      <a:pt x="1172" y="1082"/>
                    </a:lnTo>
                    <a:lnTo>
                      <a:pt x="1172" y="1082"/>
                    </a:lnTo>
                    <a:lnTo>
                      <a:pt x="1170" y="1082"/>
                    </a:lnTo>
                    <a:lnTo>
                      <a:pt x="1170" y="1082"/>
                    </a:lnTo>
                    <a:lnTo>
                      <a:pt x="1170" y="1082"/>
                    </a:lnTo>
                    <a:lnTo>
                      <a:pt x="1170" y="1082"/>
                    </a:lnTo>
                    <a:lnTo>
                      <a:pt x="1169" y="1082"/>
                    </a:lnTo>
                    <a:lnTo>
                      <a:pt x="1169" y="1082"/>
                    </a:lnTo>
                    <a:lnTo>
                      <a:pt x="1169" y="1082"/>
                    </a:lnTo>
                    <a:lnTo>
                      <a:pt x="1169" y="1084"/>
                    </a:lnTo>
                    <a:lnTo>
                      <a:pt x="1169" y="1084"/>
                    </a:lnTo>
                    <a:lnTo>
                      <a:pt x="1167" y="1082"/>
                    </a:lnTo>
                    <a:lnTo>
                      <a:pt x="1167" y="1082"/>
                    </a:lnTo>
                    <a:lnTo>
                      <a:pt x="1167" y="1082"/>
                    </a:lnTo>
                    <a:lnTo>
                      <a:pt x="1165" y="1082"/>
                    </a:lnTo>
                    <a:lnTo>
                      <a:pt x="1165" y="1082"/>
                    </a:lnTo>
                    <a:lnTo>
                      <a:pt x="1165" y="1080"/>
                    </a:lnTo>
                    <a:lnTo>
                      <a:pt x="1163" y="1080"/>
                    </a:lnTo>
                    <a:lnTo>
                      <a:pt x="1163" y="1080"/>
                    </a:lnTo>
                    <a:lnTo>
                      <a:pt x="1163" y="1080"/>
                    </a:lnTo>
                    <a:lnTo>
                      <a:pt x="1161" y="1082"/>
                    </a:lnTo>
                    <a:lnTo>
                      <a:pt x="1161" y="1082"/>
                    </a:lnTo>
                    <a:lnTo>
                      <a:pt x="1161" y="1082"/>
                    </a:lnTo>
                    <a:lnTo>
                      <a:pt x="1161" y="1084"/>
                    </a:lnTo>
                    <a:lnTo>
                      <a:pt x="1161" y="1084"/>
                    </a:lnTo>
                    <a:lnTo>
                      <a:pt x="1159" y="1086"/>
                    </a:lnTo>
                    <a:lnTo>
                      <a:pt x="1159" y="1086"/>
                    </a:lnTo>
                    <a:lnTo>
                      <a:pt x="1159" y="1086"/>
                    </a:lnTo>
                    <a:lnTo>
                      <a:pt x="1158" y="1086"/>
                    </a:lnTo>
                    <a:lnTo>
                      <a:pt x="1158" y="1086"/>
                    </a:lnTo>
                    <a:lnTo>
                      <a:pt x="1156" y="1086"/>
                    </a:lnTo>
                    <a:lnTo>
                      <a:pt x="1156" y="1086"/>
                    </a:lnTo>
                    <a:lnTo>
                      <a:pt x="1156" y="1086"/>
                    </a:lnTo>
                    <a:lnTo>
                      <a:pt x="1156" y="1086"/>
                    </a:lnTo>
                    <a:lnTo>
                      <a:pt x="1156" y="1086"/>
                    </a:lnTo>
                    <a:lnTo>
                      <a:pt x="1154" y="1088"/>
                    </a:lnTo>
                    <a:lnTo>
                      <a:pt x="1154" y="1088"/>
                    </a:lnTo>
                    <a:lnTo>
                      <a:pt x="1152" y="1089"/>
                    </a:lnTo>
                    <a:lnTo>
                      <a:pt x="1152" y="1089"/>
                    </a:lnTo>
                    <a:lnTo>
                      <a:pt x="1152" y="1089"/>
                    </a:lnTo>
                    <a:lnTo>
                      <a:pt x="1152" y="1091"/>
                    </a:lnTo>
                    <a:lnTo>
                      <a:pt x="1152" y="1091"/>
                    </a:lnTo>
                    <a:lnTo>
                      <a:pt x="1152" y="1091"/>
                    </a:lnTo>
                    <a:lnTo>
                      <a:pt x="1152" y="1093"/>
                    </a:lnTo>
                    <a:lnTo>
                      <a:pt x="1152" y="1093"/>
                    </a:lnTo>
                    <a:lnTo>
                      <a:pt x="1152" y="1095"/>
                    </a:lnTo>
                    <a:lnTo>
                      <a:pt x="1152" y="1095"/>
                    </a:lnTo>
                    <a:lnTo>
                      <a:pt x="1152" y="1095"/>
                    </a:lnTo>
                    <a:lnTo>
                      <a:pt x="1152" y="1097"/>
                    </a:lnTo>
                    <a:lnTo>
                      <a:pt x="1154" y="1097"/>
                    </a:lnTo>
                    <a:lnTo>
                      <a:pt x="1154" y="1097"/>
                    </a:lnTo>
                    <a:lnTo>
                      <a:pt x="1154" y="1097"/>
                    </a:lnTo>
                    <a:lnTo>
                      <a:pt x="1154" y="1099"/>
                    </a:lnTo>
                    <a:lnTo>
                      <a:pt x="1154" y="1099"/>
                    </a:lnTo>
                    <a:lnTo>
                      <a:pt x="1156" y="1099"/>
                    </a:lnTo>
                    <a:lnTo>
                      <a:pt x="1156" y="1100"/>
                    </a:lnTo>
                    <a:lnTo>
                      <a:pt x="1156" y="1100"/>
                    </a:lnTo>
                    <a:lnTo>
                      <a:pt x="1156" y="1100"/>
                    </a:lnTo>
                    <a:lnTo>
                      <a:pt x="1156" y="1102"/>
                    </a:lnTo>
                    <a:lnTo>
                      <a:pt x="1156" y="1102"/>
                    </a:lnTo>
                    <a:lnTo>
                      <a:pt x="1156" y="1102"/>
                    </a:lnTo>
                    <a:lnTo>
                      <a:pt x="1158" y="1102"/>
                    </a:lnTo>
                    <a:lnTo>
                      <a:pt x="1156" y="1104"/>
                    </a:lnTo>
                    <a:lnTo>
                      <a:pt x="1158" y="1104"/>
                    </a:lnTo>
                    <a:lnTo>
                      <a:pt x="1158" y="1106"/>
                    </a:lnTo>
                    <a:lnTo>
                      <a:pt x="1158" y="1108"/>
                    </a:lnTo>
                    <a:lnTo>
                      <a:pt x="1158" y="1108"/>
                    </a:lnTo>
                    <a:lnTo>
                      <a:pt x="1156" y="1108"/>
                    </a:lnTo>
                    <a:lnTo>
                      <a:pt x="1156" y="1108"/>
                    </a:lnTo>
                    <a:lnTo>
                      <a:pt x="1156" y="1108"/>
                    </a:lnTo>
                    <a:lnTo>
                      <a:pt x="1156" y="1108"/>
                    </a:lnTo>
                    <a:lnTo>
                      <a:pt x="1154" y="1108"/>
                    </a:lnTo>
                    <a:lnTo>
                      <a:pt x="1154" y="1108"/>
                    </a:lnTo>
                    <a:lnTo>
                      <a:pt x="1154" y="1108"/>
                    </a:lnTo>
                    <a:lnTo>
                      <a:pt x="1150" y="1108"/>
                    </a:lnTo>
                    <a:lnTo>
                      <a:pt x="1150" y="1108"/>
                    </a:lnTo>
                    <a:lnTo>
                      <a:pt x="1150" y="1108"/>
                    </a:lnTo>
                    <a:lnTo>
                      <a:pt x="1149" y="1108"/>
                    </a:lnTo>
                    <a:lnTo>
                      <a:pt x="1149" y="1108"/>
                    </a:lnTo>
                    <a:lnTo>
                      <a:pt x="1147" y="1108"/>
                    </a:lnTo>
                    <a:lnTo>
                      <a:pt x="1147" y="1108"/>
                    </a:lnTo>
                    <a:lnTo>
                      <a:pt x="1147" y="1108"/>
                    </a:lnTo>
                    <a:lnTo>
                      <a:pt x="1145" y="1108"/>
                    </a:lnTo>
                    <a:lnTo>
                      <a:pt x="1145" y="1106"/>
                    </a:lnTo>
                    <a:lnTo>
                      <a:pt x="1145" y="1106"/>
                    </a:lnTo>
                    <a:lnTo>
                      <a:pt x="1143" y="1106"/>
                    </a:lnTo>
                    <a:lnTo>
                      <a:pt x="1143" y="1106"/>
                    </a:lnTo>
                    <a:lnTo>
                      <a:pt x="1143" y="1106"/>
                    </a:lnTo>
                    <a:lnTo>
                      <a:pt x="1141" y="1106"/>
                    </a:lnTo>
                    <a:lnTo>
                      <a:pt x="1141" y="1106"/>
                    </a:lnTo>
                    <a:lnTo>
                      <a:pt x="1141" y="1106"/>
                    </a:lnTo>
                    <a:lnTo>
                      <a:pt x="1141" y="1106"/>
                    </a:lnTo>
                    <a:lnTo>
                      <a:pt x="1140" y="1106"/>
                    </a:lnTo>
                    <a:lnTo>
                      <a:pt x="1140" y="1106"/>
                    </a:lnTo>
                    <a:lnTo>
                      <a:pt x="1138" y="1104"/>
                    </a:lnTo>
                    <a:lnTo>
                      <a:pt x="1138" y="1104"/>
                    </a:lnTo>
                    <a:lnTo>
                      <a:pt x="1138" y="1104"/>
                    </a:lnTo>
                    <a:lnTo>
                      <a:pt x="1136" y="1104"/>
                    </a:lnTo>
                    <a:lnTo>
                      <a:pt x="1136" y="1104"/>
                    </a:lnTo>
                    <a:lnTo>
                      <a:pt x="1134" y="1104"/>
                    </a:lnTo>
                    <a:lnTo>
                      <a:pt x="1134" y="1102"/>
                    </a:lnTo>
                    <a:lnTo>
                      <a:pt x="1134" y="1102"/>
                    </a:lnTo>
                    <a:lnTo>
                      <a:pt x="1134" y="1102"/>
                    </a:lnTo>
                    <a:lnTo>
                      <a:pt x="1132" y="1100"/>
                    </a:lnTo>
                    <a:lnTo>
                      <a:pt x="1132" y="1100"/>
                    </a:lnTo>
                    <a:lnTo>
                      <a:pt x="1131" y="1100"/>
                    </a:lnTo>
                    <a:lnTo>
                      <a:pt x="1131" y="1099"/>
                    </a:lnTo>
                    <a:lnTo>
                      <a:pt x="1131" y="1099"/>
                    </a:lnTo>
                    <a:lnTo>
                      <a:pt x="1129" y="1100"/>
                    </a:lnTo>
                    <a:lnTo>
                      <a:pt x="1129" y="1100"/>
                    </a:lnTo>
                    <a:lnTo>
                      <a:pt x="1129" y="1100"/>
                    </a:lnTo>
                    <a:lnTo>
                      <a:pt x="1129" y="1100"/>
                    </a:lnTo>
                    <a:lnTo>
                      <a:pt x="1129" y="1100"/>
                    </a:lnTo>
                    <a:lnTo>
                      <a:pt x="1129" y="1100"/>
                    </a:lnTo>
                    <a:lnTo>
                      <a:pt x="1127" y="1100"/>
                    </a:lnTo>
                    <a:lnTo>
                      <a:pt x="1127" y="1100"/>
                    </a:lnTo>
                    <a:lnTo>
                      <a:pt x="1127" y="1102"/>
                    </a:lnTo>
                    <a:lnTo>
                      <a:pt x="1127" y="1102"/>
                    </a:lnTo>
                    <a:lnTo>
                      <a:pt x="1125" y="1102"/>
                    </a:lnTo>
                    <a:lnTo>
                      <a:pt x="1125" y="1102"/>
                    </a:lnTo>
                    <a:lnTo>
                      <a:pt x="1125" y="1102"/>
                    </a:lnTo>
                    <a:lnTo>
                      <a:pt x="1125" y="1102"/>
                    </a:lnTo>
                    <a:lnTo>
                      <a:pt x="1123" y="1104"/>
                    </a:lnTo>
                    <a:lnTo>
                      <a:pt x="1123" y="1104"/>
                    </a:lnTo>
                    <a:lnTo>
                      <a:pt x="1122" y="1104"/>
                    </a:lnTo>
                    <a:lnTo>
                      <a:pt x="1122" y="1104"/>
                    </a:lnTo>
                    <a:lnTo>
                      <a:pt x="1120" y="1104"/>
                    </a:lnTo>
                    <a:lnTo>
                      <a:pt x="1120" y="1104"/>
                    </a:lnTo>
                    <a:lnTo>
                      <a:pt x="1120" y="1104"/>
                    </a:lnTo>
                    <a:lnTo>
                      <a:pt x="1118" y="1104"/>
                    </a:lnTo>
                    <a:lnTo>
                      <a:pt x="1118" y="1104"/>
                    </a:lnTo>
                    <a:lnTo>
                      <a:pt x="1118" y="1104"/>
                    </a:lnTo>
                    <a:lnTo>
                      <a:pt x="1118" y="1106"/>
                    </a:lnTo>
                    <a:lnTo>
                      <a:pt x="1118" y="1106"/>
                    </a:lnTo>
                    <a:lnTo>
                      <a:pt x="1118" y="1106"/>
                    </a:lnTo>
                    <a:lnTo>
                      <a:pt x="1118" y="1106"/>
                    </a:lnTo>
                    <a:lnTo>
                      <a:pt x="1118" y="1106"/>
                    </a:lnTo>
                    <a:lnTo>
                      <a:pt x="1116" y="1106"/>
                    </a:lnTo>
                    <a:lnTo>
                      <a:pt x="1116" y="1106"/>
                    </a:lnTo>
                    <a:lnTo>
                      <a:pt x="1116" y="1108"/>
                    </a:lnTo>
                    <a:lnTo>
                      <a:pt x="1114" y="1108"/>
                    </a:lnTo>
                    <a:lnTo>
                      <a:pt x="1114" y="1108"/>
                    </a:lnTo>
                    <a:lnTo>
                      <a:pt x="1114" y="1108"/>
                    </a:lnTo>
                    <a:lnTo>
                      <a:pt x="1114" y="1108"/>
                    </a:lnTo>
                    <a:lnTo>
                      <a:pt x="1114" y="1109"/>
                    </a:lnTo>
                    <a:lnTo>
                      <a:pt x="1114" y="1111"/>
                    </a:lnTo>
                    <a:lnTo>
                      <a:pt x="1114" y="1113"/>
                    </a:lnTo>
                    <a:lnTo>
                      <a:pt x="1114" y="1113"/>
                    </a:lnTo>
                    <a:lnTo>
                      <a:pt x="1114" y="1115"/>
                    </a:lnTo>
                    <a:lnTo>
                      <a:pt x="1116" y="1115"/>
                    </a:lnTo>
                    <a:lnTo>
                      <a:pt x="1116" y="1117"/>
                    </a:lnTo>
                    <a:lnTo>
                      <a:pt x="1116" y="1117"/>
                    </a:lnTo>
                    <a:lnTo>
                      <a:pt x="1116" y="1117"/>
                    </a:lnTo>
                    <a:lnTo>
                      <a:pt x="1118" y="1117"/>
                    </a:lnTo>
                    <a:lnTo>
                      <a:pt x="1118" y="1118"/>
                    </a:lnTo>
                    <a:lnTo>
                      <a:pt x="1120" y="1120"/>
                    </a:lnTo>
                    <a:lnTo>
                      <a:pt x="1120" y="1120"/>
                    </a:lnTo>
                    <a:lnTo>
                      <a:pt x="1120" y="1120"/>
                    </a:lnTo>
                    <a:lnTo>
                      <a:pt x="1122" y="1122"/>
                    </a:lnTo>
                    <a:lnTo>
                      <a:pt x="1122" y="1122"/>
                    </a:lnTo>
                    <a:lnTo>
                      <a:pt x="1122" y="1124"/>
                    </a:lnTo>
                    <a:lnTo>
                      <a:pt x="1123" y="1124"/>
                    </a:lnTo>
                    <a:lnTo>
                      <a:pt x="1123" y="1126"/>
                    </a:lnTo>
                    <a:lnTo>
                      <a:pt x="1123" y="1126"/>
                    </a:lnTo>
                    <a:lnTo>
                      <a:pt x="1125" y="1126"/>
                    </a:lnTo>
                    <a:lnTo>
                      <a:pt x="1125" y="1126"/>
                    </a:lnTo>
                    <a:lnTo>
                      <a:pt x="1125" y="1127"/>
                    </a:lnTo>
                    <a:lnTo>
                      <a:pt x="1127" y="1129"/>
                    </a:lnTo>
                    <a:lnTo>
                      <a:pt x="1129" y="1129"/>
                    </a:lnTo>
                    <a:lnTo>
                      <a:pt x="1129" y="1129"/>
                    </a:lnTo>
                    <a:lnTo>
                      <a:pt x="1129" y="1131"/>
                    </a:lnTo>
                    <a:lnTo>
                      <a:pt x="1129" y="1133"/>
                    </a:lnTo>
                    <a:lnTo>
                      <a:pt x="1129" y="1133"/>
                    </a:lnTo>
                    <a:lnTo>
                      <a:pt x="1129" y="1133"/>
                    </a:lnTo>
                    <a:lnTo>
                      <a:pt x="1131" y="1133"/>
                    </a:lnTo>
                    <a:lnTo>
                      <a:pt x="1131" y="1133"/>
                    </a:lnTo>
                    <a:lnTo>
                      <a:pt x="1131" y="1135"/>
                    </a:lnTo>
                    <a:lnTo>
                      <a:pt x="1131" y="1135"/>
                    </a:lnTo>
                    <a:lnTo>
                      <a:pt x="1131" y="1135"/>
                    </a:lnTo>
                    <a:lnTo>
                      <a:pt x="1131" y="1137"/>
                    </a:lnTo>
                    <a:lnTo>
                      <a:pt x="1131" y="1137"/>
                    </a:lnTo>
                    <a:lnTo>
                      <a:pt x="1131" y="1138"/>
                    </a:lnTo>
                    <a:lnTo>
                      <a:pt x="1131" y="1138"/>
                    </a:lnTo>
                    <a:lnTo>
                      <a:pt x="1132" y="1138"/>
                    </a:lnTo>
                    <a:lnTo>
                      <a:pt x="1132" y="1138"/>
                    </a:lnTo>
                    <a:lnTo>
                      <a:pt x="1132" y="1140"/>
                    </a:lnTo>
                    <a:lnTo>
                      <a:pt x="1132" y="1140"/>
                    </a:lnTo>
                    <a:lnTo>
                      <a:pt x="1132" y="1140"/>
                    </a:lnTo>
                    <a:lnTo>
                      <a:pt x="1132" y="1142"/>
                    </a:lnTo>
                    <a:lnTo>
                      <a:pt x="1132" y="1142"/>
                    </a:lnTo>
                    <a:lnTo>
                      <a:pt x="1132" y="1142"/>
                    </a:lnTo>
                    <a:lnTo>
                      <a:pt x="1132" y="1144"/>
                    </a:lnTo>
                    <a:lnTo>
                      <a:pt x="1132" y="1144"/>
                    </a:lnTo>
                    <a:lnTo>
                      <a:pt x="1132" y="1144"/>
                    </a:lnTo>
                    <a:lnTo>
                      <a:pt x="1134" y="1144"/>
                    </a:lnTo>
                    <a:lnTo>
                      <a:pt x="1134" y="1146"/>
                    </a:lnTo>
                    <a:lnTo>
                      <a:pt x="1134" y="1146"/>
                    </a:lnTo>
                    <a:lnTo>
                      <a:pt x="1134" y="1147"/>
                    </a:lnTo>
                    <a:lnTo>
                      <a:pt x="1134" y="1147"/>
                    </a:lnTo>
                    <a:lnTo>
                      <a:pt x="1134" y="1147"/>
                    </a:lnTo>
                    <a:lnTo>
                      <a:pt x="1132" y="1147"/>
                    </a:lnTo>
                    <a:lnTo>
                      <a:pt x="1131" y="1149"/>
                    </a:lnTo>
                    <a:lnTo>
                      <a:pt x="1131" y="1149"/>
                    </a:lnTo>
                    <a:lnTo>
                      <a:pt x="1129" y="1149"/>
                    </a:lnTo>
                    <a:lnTo>
                      <a:pt x="1129" y="1149"/>
                    </a:lnTo>
                    <a:lnTo>
                      <a:pt x="1129" y="1149"/>
                    </a:lnTo>
                    <a:lnTo>
                      <a:pt x="1127" y="1151"/>
                    </a:lnTo>
                    <a:lnTo>
                      <a:pt x="1127" y="1151"/>
                    </a:lnTo>
                    <a:lnTo>
                      <a:pt x="1127" y="1151"/>
                    </a:lnTo>
                    <a:lnTo>
                      <a:pt x="1125" y="1151"/>
                    </a:lnTo>
                    <a:lnTo>
                      <a:pt x="1125" y="1151"/>
                    </a:lnTo>
                    <a:lnTo>
                      <a:pt x="1125" y="1151"/>
                    </a:lnTo>
                    <a:lnTo>
                      <a:pt x="1123" y="1151"/>
                    </a:lnTo>
                    <a:lnTo>
                      <a:pt x="1123" y="1153"/>
                    </a:lnTo>
                    <a:lnTo>
                      <a:pt x="1123" y="1153"/>
                    </a:lnTo>
                    <a:lnTo>
                      <a:pt x="1123" y="1153"/>
                    </a:lnTo>
                    <a:lnTo>
                      <a:pt x="1122" y="1153"/>
                    </a:lnTo>
                    <a:lnTo>
                      <a:pt x="1122" y="1153"/>
                    </a:lnTo>
                    <a:lnTo>
                      <a:pt x="1120" y="1153"/>
                    </a:lnTo>
                    <a:lnTo>
                      <a:pt x="1120" y="1153"/>
                    </a:lnTo>
                    <a:lnTo>
                      <a:pt x="1118" y="1153"/>
                    </a:lnTo>
                    <a:lnTo>
                      <a:pt x="1118" y="1155"/>
                    </a:lnTo>
                    <a:lnTo>
                      <a:pt x="1116" y="1155"/>
                    </a:lnTo>
                    <a:lnTo>
                      <a:pt x="1116" y="1155"/>
                    </a:lnTo>
                    <a:lnTo>
                      <a:pt x="1116" y="1156"/>
                    </a:lnTo>
                    <a:lnTo>
                      <a:pt x="1118" y="1156"/>
                    </a:lnTo>
                    <a:lnTo>
                      <a:pt x="1118" y="1156"/>
                    </a:lnTo>
                    <a:lnTo>
                      <a:pt x="1118" y="1158"/>
                    </a:lnTo>
                    <a:lnTo>
                      <a:pt x="1120" y="1158"/>
                    </a:lnTo>
                    <a:lnTo>
                      <a:pt x="1120" y="1158"/>
                    </a:lnTo>
                    <a:lnTo>
                      <a:pt x="1122" y="1158"/>
                    </a:lnTo>
                    <a:lnTo>
                      <a:pt x="1122" y="1158"/>
                    </a:lnTo>
                    <a:lnTo>
                      <a:pt x="1123" y="1160"/>
                    </a:lnTo>
                    <a:lnTo>
                      <a:pt x="1123" y="1160"/>
                    </a:lnTo>
                    <a:lnTo>
                      <a:pt x="1125" y="1162"/>
                    </a:lnTo>
                    <a:lnTo>
                      <a:pt x="1125" y="1162"/>
                    </a:lnTo>
                    <a:lnTo>
                      <a:pt x="1125" y="1162"/>
                    </a:lnTo>
                    <a:lnTo>
                      <a:pt x="1127" y="1164"/>
                    </a:lnTo>
                    <a:lnTo>
                      <a:pt x="1127" y="1164"/>
                    </a:lnTo>
                    <a:lnTo>
                      <a:pt x="1129" y="1165"/>
                    </a:lnTo>
                    <a:lnTo>
                      <a:pt x="1129" y="1165"/>
                    </a:lnTo>
                    <a:lnTo>
                      <a:pt x="1129" y="1167"/>
                    </a:lnTo>
                    <a:lnTo>
                      <a:pt x="1131" y="1169"/>
                    </a:lnTo>
                    <a:lnTo>
                      <a:pt x="1131" y="1169"/>
                    </a:lnTo>
                    <a:lnTo>
                      <a:pt x="1131" y="1171"/>
                    </a:lnTo>
                    <a:lnTo>
                      <a:pt x="1132" y="1173"/>
                    </a:lnTo>
                    <a:lnTo>
                      <a:pt x="1132" y="1173"/>
                    </a:lnTo>
                    <a:lnTo>
                      <a:pt x="1132" y="1174"/>
                    </a:lnTo>
                    <a:lnTo>
                      <a:pt x="1132" y="1174"/>
                    </a:lnTo>
                    <a:lnTo>
                      <a:pt x="1132" y="1174"/>
                    </a:lnTo>
                    <a:lnTo>
                      <a:pt x="1134" y="1174"/>
                    </a:lnTo>
                    <a:lnTo>
                      <a:pt x="1134" y="1174"/>
                    </a:lnTo>
                    <a:lnTo>
                      <a:pt x="1134" y="1174"/>
                    </a:lnTo>
                    <a:lnTo>
                      <a:pt x="1134" y="1174"/>
                    </a:lnTo>
                    <a:lnTo>
                      <a:pt x="1134" y="1174"/>
                    </a:lnTo>
                    <a:lnTo>
                      <a:pt x="1136" y="1174"/>
                    </a:lnTo>
                    <a:lnTo>
                      <a:pt x="1136" y="1176"/>
                    </a:lnTo>
                    <a:lnTo>
                      <a:pt x="1136" y="1176"/>
                    </a:lnTo>
                    <a:lnTo>
                      <a:pt x="1136" y="1176"/>
                    </a:lnTo>
                    <a:lnTo>
                      <a:pt x="1136" y="1176"/>
                    </a:lnTo>
                    <a:lnTo>
                      <a:pt x="1136" y="1176"/>
                    </a:lnTo>
                    <a:lnTo>
                      <a:pt x="1136" y="1178"/>
                    </a:lnTo>
                    <a:lnTo>
                      <a:pt x="1138" y="1176"/>
                    </a:lnTo>
                    <a:lnTo>
                      <a:pt x="1138" y="1176"/>
                    </a:lnTo>
                    <a:lnTo>
                      <a:pt x="1138" y="1176"/>
                    </a:lnTo>
                    <a:lnTo>
                      <a:pt x="1138" y="1176"/>
                    </a:lnTo>
                    <a:lnTo>
                      <a:pt x="1140" y="1178"/>
                    </a:lnTo>
                    <a:lnTo>
                      <a:pt x="1140" y="1178"/>
                    </a:lnTo>
                    <a:lnTo>
                      <a:pt x="1140" y="1178"/>
                    </a:lnTo>
                    <a:lnTo>
                      <a:pt x="1141" y="1178"/>
                    </a:lnTo>
                    <a:lnTo>
                      <a:pt x="1141" y="1178"/>
                    </a:lnTo>
                    <a:lnTo>
                      <a:pt x="1141" y="1180"/>
                    </a:lnTo>
                    <a:lnTo>
                      <a:pt x="1141" y="1180"/>
                    </a:lnTo>
                    <a:lnTo>
                      <a:pt x="1141" y="1180"/>
                    </a:lnTo>
                    <a:lnTo>
                      <a:pt x="1140" y="1182"/>
                    </a:lnTo>
                    <a:lnTo>
                      <a:pt x="1141" y="1182"/>
                    </a:lnTo>
                    <a:lnTo>
                      <a:pt x="1141" y="1185"/>
                    </a:lnTo>
                    <a:lnTo>
                      <a:pt x="1141" y="1185"/>
                    </a:lnTo>
                    <a:lnTo>
                      <a:pt x="1141" y="1185"/>
                    </a:lnTo>
                    <a:lnTo>
                      <a:pt x="1141" y="1187"/>
                    </a:lnTo>
                    <a:lnTo>
                      <a:pt x="1141" y="1187"/>
                    </a:lnTo>
                    <a:lnTo>
                      <a:pt x="1143" y="1191"/>
                    </a:lnTo>
                    <a:lnTo>
                      <a:pt x="1143" y="1193"/>
                    </a:lnTo>
                    <a:lnTo>
                      <a:pt x="1143" y="1193"/>
                    </a:lnTo>
                    <a:lnTo>
                      <a:pt x="1141" y="1194"/>
                    </a:lnTo>
                    <a:lnTo>
                      <a:pt x="1141" y="1194"/>
                    </a:lnTo>
                    <a:lnTo>
                      <a:pt x="1141" y="1194"/>
                    </a:lnTo>
                    <a:lnTo>
                      <a:pt x="1141" y="1194"/>
                    </a:lnTo>
                    <a:lnTo>
                      <a:pt x="1140" y="1194"/>
                    </a:lnTo>
                    <a:lnTo>
                      <a:pt x="1140" y="1194"/>
                    </a:lnTo>
                    <a:lnTo>
                      <a:pt x="1138" y="1194"/>
                    </a:lnTo>
                    <a:lnTo>
                      <a:pt x="1138" y="1194"/>
                    </a:lnTo>
                    <a:lnTo>
                      <a:pt x="1136" y="1194"/>
                    </a:lnTo>
                    <a:lnTo>
                      <a:pt x="1136" y="1196"/>
                    </a:lnTo>
                    <a:lnTo>
                      <a:pt x="1136" y="1196"/>
                    </a:lnTo>
                    <a:lnTo>
                      <a:pt x="1136" y="1198"/>
                    </a:lnTo>
                    <a:lnTo>
                      <a:pt x="1136" y="1198"/>
                    </a:lnTo>
                    <a:lnTo>
                      <a:pt x="1134" y="1200"/>
                    </a:lnTo>
                    <a:lnTo>
                      <a:pt x="1134" y="1200"/>
                    </a:lnTo>
                    <a:lnTo>
                      <a:pt x="1134" y="1202"/>
                    </a:lnTo>
                    <a:lnTo>
                      <a:pt x="1132" y="1202"/>
                    </a:lnTo>
                    <a:lnTo>
                      <a:pt x="1132" y="1202"/>
                    </a:lnTo>
                    <a:lnTo>
                      <a:pt x="1132" y="1203"/>
                    </a:lnTo>
                    <a:lnTo>
                      <a:pt x="1132" y="1203"/>
                    </a:lnTo>
                    <a:lnTo>
                      <a:pt x="1131" y="1203"/>
                    </a:lnTo>
                    <a:lnTo>
                      <a:pt x="1131" y="1205"/>
                    </a:lnTo>
                    <a:lnTo>
                      <a:pt x="1131" y="1205"/>
                    </a:lnTo>
                    <a:lnTo>
                      <a:pt x="1131" y="1205"/>
                    </a:lnTo>
                    <a:lnTo>
                      <a:pt x="1131" y="1205"/>
                    </a:lnTo>
                    <a:lnTo>
                      <a:pt x="1131" y="1205"/>
                    </a:lnTo>
                    <a:lnTo>
                      <a:pt x="1129" y="1205"/>
                    </a:lnTo>
                    <a:lnTo>
                      <a:pt x="1129" y="1205"/>
                    </a:lnTo>
                    <a:lnTo>
                      <a:pt x="1129" y="1205"/>
                    </a:lnTo>
                    <a:lnTo>
                      <a:pt x="1127" y="1205"/>
                    </a:lnTo>
                    <a:lnTo>
                      <a:pt x="1127" y="1205"/>
                    </a:lnTo>
                    <a:lnTo>
                      <a:pt x="1127" y="1205"/>
                    </a:lnTo>
                    <a:lnTo>
                      <a:pt x="1125" y="1205"/>
                    </a:lnTo>
                    <a:lnTo>
                      <a:pt x="1125" y="1205"/>
                    </a:lnTo>
                    <a:lnTo>
                      <a:pt x="1125" y="1207"/>
                    </a:lnTo>
                    <a:lnTo>
                      <a:pt x="1125" y="1207"/>
                    </a:lnTo>
                    <a:lnTo>
                      <a:pt x="1125" y="1209"/>
                    </a:lnTo>
                    <a:lnTo>
                      <a:pt x="1125" y="1209"/>
                    </a:lnTo>
                    <a:lnTo>
                      <a:pt x="1123" y="1211"/>
                    </a:lnTo>
                    <a:lnTo>
                      <a:pt x="1123" y="1211"/>
                    </a:lnTo>
                    <a:lnTo>
                      <a:pt x="1123" y="1211"/>
                    </a:lnTo>
                    <a:lnTo>
                      <a:pt x="1123" y="1212"/>
                    </a:lnTo>
                    <a:lnTo>
                      <a:pt x="1123" y="1214"/>
                    </a:lnTo>
                    <a:lnTo>
                      <a:pt x="1123" y="1214"/>
                    </a:lnTo>
                    <a:lnTo>
                      <a:pt x="1122" y="1214"/>
                    </a:lnTo>
                    <a:lnTo>
                      <a:pt x="1122" y="1214"/>
                    </a:lnTo>
                    <a:lnTo>
                      <a:pt x="1122" y="1216"/>
                    </a:lnTo>
                    <a:lnTo>
                      <a:pt x="1122" y="1216"/>
                    </a:lnTo>
                    <a:lnTo>
                      <a:pt x="1120" y="1218"/>
                    </a:lnTo>
                    <a:lnTo>
                      <a:pt x="1120" y="1220"/>
                    </a:lnTo>
                    <a:lnTo>
                      <a:pt x="1118" y="1220"/>
                    </a:lnTo>
                    <a:lnTo>
                      <a:pt x="1116" y="1222"/>
                    </a:lnTo>
                    <a:lnTo>
                      <a:pt x="1116" y="1222"/>
                    </a:lnTo>
                    <a:lnTo>
                      <a:pt x="1116" y="1222"/>
                    </a:lnTo>
                    <a:lnTo>
                      <a:pt x="1116" y="1222"/>
                    </a:lnTo>
                    <a:lnTo>
                      <a:pt x="1114" y="1222"/>
                    </a:lnTo>
                    <a:lnTo>
                      <a:pt x="1114" y="1222"/>
                    </a:lnTo>
                    <a:lnTo>
                      <a:pt x="1114" y="1223"/>
                    </a:lnTo>
                    <a:lnTo>
                      <a:pt x="1114" y="1223"/>
                    </a:lnTo>
                    <a:lnTo>
                      <a:pt x="1114" y="1223"/>
                    </a:lnTo>
                    <a:lnTo>
                      <a:pt x="1114" y="1223"/>
                    </a:lnTo>
                    <a:lnTo>
                      <a:pt x="1114" y="1223"/>
                    </a:lnTo>
                    <a:lnTo>
                      <a:pt x="1114" y="1223"/>
                    </a:lnTo>
                    <a:lnTo>
                      <a:pt x="1114" y="1225"/>
                    </a:lnTo>
                    <a:lnTo>
                      <a:pt x="1112" y="1225"/>
                    </a:lnTo>
                    <a:lnTo>
                      <a:pt x="1112" y="1225"/>
                    </a:lnTo>
                    <a:lnTo>
                      <a:pt x="1112" y="1225"/>
                    </a:lnTo>
                    <a:lnTo>
                      <a:pt x="1112" y="1225"/>
                    </a:lnTo>
                    <a:lnTo>
                      <a:pt x="1112" y="1225"/>
                    </a:lnTo>
                    <a:lnTo>
                      <a:pt x="1112" y="1225"/>
                    </a:lnTo>
                    <a:lnTo>
                      <a:pt x="1112" y="1225"/>
                    </a:lnTo>
                    <a:lnTo>
                      <a:pt x="1112" y="1227"/>
                    </a:lnTo>
                    <a:lnTo>
                      <a:pt x="1112" y="1227"/>
                    </a:lnTo>
                    <a:lnTo>
                      <a:pt x="1112" y="1227"/>
                    </a:lnTo>
                    <a:lnTo>
                      <a:pt x="1112" y="1227"/>
                    </a:lnTo>
                    <a:lnTo>
                      <a:pt x="1112" y="1227"/>
                    </a:lnTo>
                    <a:lnTo>
                      <a:pt x="1112" y="1227"/>
                    </a:lnTo>
                    <a:lnTo>
                      <a:pt x="1112" y="1227"/>
                    </a:lnTo>
                    <a:lnTo>
                      <a:pt x="1112" y="1227"/>
                    </a:lnTo>
                    <a:lnTo>
                      <a:pt x="1112" y="1227"/>
                    </a:lnTo>
                    <a:lnTo>
                      <a:pt x="1111" y="1227"/>
                    </a:lnTo>
                    <a:lnTo>
                      <a:pt x="1111" y="1227"/>
                    </a:lnTo>
                    <a:lnTo>
                      <a:pt x="1111" y="1227"/>
                    </a:lnTo>
                    <a:lnTo>
                      <a:pt x="1111" y="1227"/>
                    </a:lnTo>
                    <a:lnTo>
                      <a:pt x="1111" y="1227"/>
                    </a:lnTo>
                    <a:lnTo>
                      <a:pt x="1111" y="1227"/>
                    </a:lnTo>
                    <a:lnTo>
                      <a:pt x="1109" y="1227"/>
                    </a:lnTo>
                    <a:lnTo>
                      <a:pt x="1109" y="1229"/>
                    </a:lnTo>
                    <a:lnTo>
                      <a:pt x="1109" y="1229"/>
                    </a:lnTo>
                    <a:lnTo>
                      <a:pt x="1109" y="1229"/>
                    </a:lnTo>
                    <a:lnTo>
                      <a:pt x="1109" y="1229"/>
                    </a:lnTo>
                    <a:lnTo>
                      <a:pt x="1107" y="1227"/>
                    </a:lnTo>
                    <a:lnTo>
                      <a:pt x="1107" y="1227"/>
                    </a:lnTo>
                    <a:lnTo>
                      <a:pt x="1107" y="1227"/>
                    </a:lnTo>
                    <a:lnTo>
                      <a:pt x="1107" y="1227"/>
                    </a:lnTo>
                    <a:lnTo>
                      <a:pt x="1107" y="1227"/>
                    </a:lnTo>
                    <a:lnTo>
                      <a:pt x="1103" y="1227"/>
                    </a:lnTo>
                    <a:lnTo>
                      <a:pt x="1103" y="1227"/>
                    </a:lnTo>
                    <a:lnTo>
                      <a:pt x="1103" y="1227"/>
                    </a:lnTo>
                    <a:lnTo>
                      <a:pt x="1103" y="1227"/>
                    </a:lnTo>
                    <a:lnTo>
                      <a:pt x="1103" y="1227"/>
                    </a:lnTo>
                    <a:lnTo>
                      <a:pt x="1103" y="1227"/>
                    </a:lnTo>
                    <a:lnTo>
                      <a:pt x="1102" y="1227"/>
                    </a:lnTo>
                    <a:lnTo>
                      <a:pt x="1102" y="1227"/>
                    </a:lnTo>
                    <a:lnTo>
                      <a:pt x="1102" y="1225"/>
                    </a:lnTo>
                    <a:lnTo>
                      <a:pt x="1102" y="1225"/>
                    </a:lnTo>
                    <a:lnTo>
                      <a:pt x="1102" y="1225"/>
                    </a:lnTo>
                    <a:lnTo>
                      <a:pt x="1102" y="1225"/>
                    </a:lnTo>
                    <a:lnTo>
                      <a:pt x="1100" y="1225"/>
                    </a:lnTo>
                    <a:lnTo>
                      <a:pt x="1100" y="1225"/>
                    </a:lnTo>
                    <a:lnTo>
                      <a:pt x="1100" y="1225"/>
                    </a:lnTo>
                    <a:lnTo>
                      <a:pt x="1100" y="1225"/>
                    </a:lnTo>
                    <a:lnTo>
                      <a:pt x="1100" y="1225"/>
                    </a:lnTo>
                    <a:lnTo>
                      <a:pt x="1098" y="1225"/>
                    </a:lnTo>
                    <a:lnTo>
                      <a:pt x="1098" y="1225"/>
                    </a:lnTo>
                    <a:lnTo>
                      <a:pt x="1098" y="1227"/>
                    </a:lnTo>
                    <a:lnTo>
                      <a:pt x="1098" y="1227"/>
                    </a:lnTo>
                    <a:lnTo>
                      <a:pt x="1098" y="1227"/>
                    </a:lnTo>
                    <a:lnTo>
                      <a:pt x="1096" y="1227"/>
                    </a:lnTo>
                    <a:lnTo>
                      <a:pt x="1096" y="1225"/>
                    </a:lnTo>
                    <a:lnTo>
                      <a:pt x="1096" y="1225"/>
                    </a:lnTo>
                    <a:lnTo>
                      <a:pt x="1096" y="1227"/>
                    </a:lnTo>
                    <a:lnTo>
                      <a:pt x="1096" y="1225"/>
                    </a:lnTo>
                    <a:lnTo>
                      <a:pt x="1096" y="1225"/>
                    </a:lnTo>
                    <a:lnTo>
                      <a:pt x="1094" y="1225"/>
                    </a:lnTo>
                    <a:lnTo>
                      <a:pt x="1094" y="1225"/>
                    </a:lnTo>
                    <a:lnTo>
                      <a:pt x="1094" y="1225"/>
                    </a:lnTo>
                    <a:lnTo>
                      <a:pt x="1094" y="1225"/>
                    </a:lnTo>
                    <a:lnTo>
                      <a:pt x="1094" y="1225"/>
                    </a:lnTo>
                    <a:lnTo>
                      <a:pt x="1094" y="1227"/>
                    </a:lnTo>
                    <a:lnTo>
                      <a:pt x="1093" y="1225"/>
                    </a:lnTo>
                    <a:lnTo>
                      <a:pt x="1093" y="1225"/>
                    </a:lnTo>
                    <a:lnTo>
                      <a:pt x="1091" y="1227"/>
                    </a:lnTo>
                    <a:lnTo>
                      <a:pt x="1091" y="1227"/>
                    </a:lnTo>
                    <a:lnTo>
                      <a:pt x="1091" y="1227"/>
                    </a:lnTo>
                    <a:lnTo>
                      <a:pt x="1091" y="1227"/>
                    </a:lnTo>
                    <a:lnTo>
                      <a:pt x="1091" y="1227"/>
                    </a:lnTo>
                    <a:lnTo>
                      <a:pt x="1091" y="1227"/>
                    </a:lnTo>
                    <a:lnTo>
                      <a:pt x="1091" y="1227"/>
                    </a:lnTo>
                    <a:lnTo>
                      <a:pt x="1091" y="1227"/>
                    </a:lnTo>
                    <a:lnTo>
                      <a:pt x="1089" y="1227"/>
                    </a:lnTo>
                    <a:lnTo>
                      <a:pt x="1089" y="1227"/>
                    </a:lnTo>
                    <a:lnTo>
                      <a:pt x="1089" y="1227"/>
                    </a:lnTo>
                    <a:lnTo>
                      <a:pt x="1089" y="1227"/>
                    </a:lnTo>
                    <a:lnTo>
                      <a:pt x="1089" y="1227"/>
                    </a:lnTo>
                    <a:lnTo>
                      <a:pt x="1087" y="1227"/>
                    </a:lnTo>
                    <a:lnTo>
                      <a:pt x="1087" y="1227"/>
                    </a:lnTo>
                    <a:lnTo>
                      <a:pt x="1087" y="1227"/>
                    </a:lnTo>
                    <a:lnTo>
                      <a:pt x="1087" y="1227"/>
                    </a:lnTo>
                    <a:lnTo>
                      <a:pt x="1087" y="1227"/>
                    </a:lnTo>
                    <a:lnTo>
                      <a:pt x="1087" y="1227"/>
                    </a:lnTo>
                    <a:lnTo>
                      <a:pt x="1085" y="1227"/>
                    </a:lnTo>
                    <a:lnTo>
                      <a:pt x="1085" y="1227"/>
                    </a:lnTo>
                    <a:lnTo>
                      <a:pt x="1085" y="1225"/>
                    </a:lnTo>
                    <a:lnTo>
                      <a:pt x="1085" y="1225"/>
                    </a:lnTo>
                    <a:lnTo>
                      <a:pt x="1085" y="1225"/>
                    </a:lnTo>
                    <a:lnTo>
                      <a:pt x="1085" y="1225"/>
                    </a:lnTo>
                    <a:lnTo>
                      <a:pt x="1084" y="1225"/>
                    </a:lnTo>
                    <a:lnTo>
                      <a:pt x="1084" y="1225"/>
                    </a:lnTo>
                    <a:lnTo>
                      <a:pt x="1084" y="1225"/>
                    </a:lnTo>
                    <a:lnTo>
                      <a:pt x="1082" y="1225"/>
                    </a:lnTo>
                    <a:lnTo>
                      <a:pt x="1082" y="1225"/>
                    </a:lnTo>
                    <a:lnTo>
                      <a:pt x="1082" y="1225"/>
                    </a:lnTo>
                    <a:lnTo>
                      <a:pt x="1082" y="1225"/>
                    </a:lnTo>
                    <a:lnTo>
                      <a:pt x="1082" y="1225"/>
                    </a:lnTo>
                    <a:lnTo>
                      <a:pt x="1082" y="1225"/>
                    </a:lnTo>
                    <a:lnTo>
                      <a:pt x="1082" y="1225"/>
                    </a:lnTo>
                    <a:lnTo>
                      <a:pt x="1082" y="1225"/>
                    </a:lnTo>
                    <a:lnTo>
                      <a:pt x="1082" y="1223"/>
                    </a:lnTo>
                    <a:lnTo>
                      <a:pt x="1082" y="1223"/>
                    </a:lnTo>
                    <a:lnTo>
                      <a:pt x="1082" y="1222"/>
                    </a:lnTo>
                    <a:lnTo>
                      <a:pt x="1082" y="1222"/>
                    </a:lnTo>
                    <a:lnTo>
                      <a:pt x="1082" y="1222"/>
                    </a:lnTo>
                    <a:lnTo>
                      <a:pt x="1082" y="1222"/>
                    </a:lnTo>
                    <a:lnTo>
                      <a:pt x="1082" y="1222"/>
                    </a:lnTo>
                    <a:lnTo>
                      <a:pt x="1082" y="1220"/>
                    </a:lnTo>
                    <a:lnTo>
                      <a:pt x="1082" y="1220"/>
                    </a:lnTo>
                    <a:lnTo>
                      <a:pt x="1082" y="1220"/>
                    </a:lnTo>
                    <a:lnTo>
                      <a:pt x="1082" y="1220"/>
                    </a:lnTo>
                    <a:lnTo>
                      <a:pt x="1082" y="1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8">
                <a:extLst>
                  <a:ext uri="{FF2B5EF4-FFF2-40B4-BE49-F238E27FC236}">
                    <a16:creationId xmlns:a16="http://schemas.microsoft.com/office/drawing/2014/main" id="{D6E58B6B-2A84-5232-17B3-8B8A11E929F4}"/>
                  </a:ext>
                </a:extLst>
              </p:cNvPr>
              <p:cNvSpPr>
                <a:spLocks/>
              </p:cNvSpPr>
              <p:nvPr/>
            </p:nvSpPr>
            <p:spPr bwMode="auto">
              <a:xfrm>
                <a:off x="4150" y="868"/>
                <a:ext cx="1358" cy="1247"/>
              </a:xfrm>
              <a:custGeom>
                <a:avLst/>
                <a:gdLst>
                  <a:gd name="T0" fmla="*/ 1049 w 1358"/>
                  <a:gd name="T1" fmla="*/ 1207 h 1247"/>
                  <a:gd name="T2" fmla="*/ 1024 w 1358"/>
                  <a:gd name="T3" fmla="*/ 1202 h 1247"/>
                  <a:gd name="T4" fmla="*/ 982 w 1358"/>
                  <a:gd name="T5" fmla="*/ 1227 h 1247"/>
                  <a:gd name="T6" fmla="*/ 941 w 1358"/>
                  <a:gd name="T7" fmla="*/ 1232 h 1247"/>
                  <a:gd name="T8" fmla="*/ 865 w 1358"/>
                  <a:gd name="T9" fmla="*/ 1198 h 1247"/>
                  <a:gd name="T10" fmla="*/ 704 w 1358"/>
                  <a:gd name="T11" fmla="*/ 1118 h 1247"/>
                  <a:gd name="T12" fmla="*/ 528 w 1358"/>
                  <a:gd name="T13" fmla="*/ 1144 h 1247"/>
                  <a:gd name="T14" fmla="*/ 394 w 1358"/>
                  <a:gd name="T15" fmla="*/ 1126 h 1247"/>
                  <a:gd name="T16" fmla="*/ 356 w 1358"/>
                  <a:gd name="T17" fmla="*/ 1075 h 1247"/>
                  <a:gd name="T18" fmla="*/ 371 w 1358"/>
                  <a:gd name="T19" fmla="*/ 981 h 1247"/>
                  <a:gd name="T20" fmla="*/ 373 w 1358"/>
                  <a:gd name="T21" fmla="*/ 903 h 1247"/>
                  <a:gd name="T22" fmla="*/ 328 w 1358"/>
                  <a:gd name="T23" fmla="*/ 901 h 1247"/>
                  <a:gd name="T24" fmla="*/ 259 w 1358"/>
                  <a:gd name="T25" fmla="*/ 914 h 1247"/>
                  <a:gd name="T26" fmla="*/ 194 w 1358"/>
                  <a:gd name="T27" fmla="*/ 871 h 1247"/>
                  <a:gd name="T28" fmla="*/ 197 w 1358"/>
                  <a:gd name="T29" fmla="*/ 842 h 1247"/>
                  <a:gd name="T30" fmla="*/ 210 w 1358"/>
                  <a:gd name="T31" fmla="*/ 814 h 1247"/>
                  <a:gd name="T32" fmla="*/ 217 w 1358"/>
                  <a:gd name="T33" fmla="*/ 793 h 1247"/>
                  <a:gd name="T34" fmla="*/ 228 w 1358"/>
                  <a:gd name="T35" fmla="*/ 760 h 1247"/>
                  <a:gd name="T36" fmla="*/ 246 w 1358"/>
                  <a:gd name="T37" fmla="*/ 724 h 1247"/>
                  <a:gd name="T38" fmla="*/ 203 w 1358"/>
                  <a:gd name="T39" fmla="*/ 677 h 1247"/>
                  <a:gd name="T40" fmla="*/ 156 w 1358"/>
                  <a:gd name="T41" fmla="*/ 719 h 1247"/>
                  <a:gd name="T42" fmla="*/ 111 w 1358"/>
                  <a:gd name="T43" fmla="*/ 744 h 1247"/>
                  <a:gd name="T44" fmla="*/ 83 w 1358"/>
                  <a:gd name="T45" fmla="*/ 758 h 1247"/>
                  <a:gd name="T46" fmla="*/ 40 w 1358"/>
                  <a:gd name="T47" fmla="*/ 775 h 1247"/>
                  <a:gd name="T48" fmla="*/ 4 w 1358"/>
                  <a:gd name="T49" fmla="*/ 760 h 1247"/>
                  <a:gd name="T50" fmla="*/ 13 w 1358"/>
                  <a:gd name="T51" fmla="*/ 717 h 1247"/>
                  <a:gd name="T52" fmla="*/ 40 w 1358"/>
                  <a:gd name="T53" fmla="*/ 673 h 1247"/>
                  <a:gd name="T54" fmla="*/ 85 w 1358"/>
                  <a:gd name="T55" fmla="*/ 644 h 1247"/>
                  <a:gd name="T56" fmla="*/ 132 w 1358"/>
                  <a:gd name="T57" fmla="*/ 616 h 1247"/>
                  <a:gd name="T58" fmla="*/ 192 w 1358"/>
                  <a:gd name="T59" fmla="*/ 587 h 1247"/>
                  <a:gd name="T60" fmla="*/ 226 w 1358"/>
                  <a:gd name="T61" fmla="*/ 547 h 1247"/>
                  <a:gd name="T62" fmla="*/ 268 w 1358"/>
                  <a:gd name="T63" fmla="*/ 507 h 1247"/>
                  <a:gd name="T64" fmla="*/ 318 w 1358"/>
                  <a:gd name="T65" fmla="*/ 458 h 1247"/>
                  <a:gd name="T66" fmla="*/ 311 w 1358"/>
                  <a:gd name="T67" fmla="*/ 398 h 1247"/>
                  <a:gd name="T68" fmla="*/ 308 w 1358"/>
                  <a:gd name="T69" fmla="*/ 335 h 1247"/>
                  <a:gd name="T70" fmla="*/ 306 w 1358"/>
                  <a:gd name="T71" fmla="*/ 270 h 1247"/>
                  <a:gd name="T72" fmla="*/ 382 w 1358"/>
                  <a:gd name="T73" fmla="*/ 218 h 1247"/>
                  <a:gd name="T74" fmla="*/ 373 w 1358"/>
                  <a:gd name="T75" fmla="*/ 147 h 1247"/>
                  <a:gd name="T76" fmla="*/ 380 w 1358"/>
                  <a:gd name="T77" fmla="*/ 49 h 1247"/>
                  <a:gd name="T78" fmla="*/ 447 w 1358"/>
                  <a:gd name="T79" fmla="*/ 6 h 1247"/>
                  <a:gd name="T80" fmla="*/ 530 w 1358"/>
                  <a:gd name="T81" fmla="*/ 9 h 1247"/>
                  <a:gd name="T82" fmla="*/ 593 w 1358"/>
                  <a:gd name="T83" fmla="*/ 69 h 1247"/>
                  <a:gd name="T84" fmla="*/ 581 w 1358"/>
                  <a:gd name="T85" fmla="*/ 104 h 1247"/>
                  <a:gd name="T86" fmla="*/ 581 w 1358"/>
                  <a:gd name="T87" fmla="*/ 163 h 1247"/>
                  <a:gd name="T88" fmla="*/ 633 w 1358"/>
                  <a:gd name="T89" fmla="*/ 232 h 1247"/>
                  <a:gd name="T90" fmla="*/ 713 w 1358"/>
                  <a:gd name="T91" fmla="*/ 212 h 1247"/>
                  <a:gd name="T92" fmla="*/ 781 w 1358"/>
                  <a:gd name="T93" fmla="*/ 252 h 1247"/>
                  <a:gd name="T94" fmla="*/ 852 w 1358"/>
                  <a:gd name="T95" fmla="*/ 312 h 1247"/>
                  <a:gd name="T96" fmla="*/ 899 w 1358"/>
                  <a:gd name="T97" fmla="*/ 353 h 1247"/>
                  <a:gd name="T98" fmla="*/ 982 w 1358"/>
                  <a:gd name="T99" fmla="*/ 398 h 1247"/>
                  <a:gd name="T100" fmla="*/ 1024 w 1358"/>
                  <a:gd name="T101" fmla="*/ 476 h 1247"/>
                  <a:gd name="T102" fmla="*/ 1132 w 1358"/>
                  <a:gd name="T103" fmla="*/ 485 h 1247"/>
                  <a:gd name="T104" fmla="*/ 1205 w 1358"/>
                  <a:gd name="T105" fmla="*/ 567 h 1247"/>
                  <a:gd name="T106" fmla="*/ 1192 w 1358"/>
                  <a:gd name="T107" fmla="*/ 657 h 1247"/>
                  <a:gd name="T108" fmla="*/ 1284 w 1358"/>
                  <a:gd name="T109" fmla="*/ 717 h 1247"/>
                  <a:gd name="T110" fmla="*/ 1331 w 1358"/>
                  <a:gd name="T111" fmla="*/ 789 h 1247"/>
                  <a:gd name="T112" fmla="*/ 1353 w 1358"/>
                  <a:gd name="T113" fmla="*/ 862 h 1247"/>
                  <a:gd name="T114" fmla="*/ 1342 w 1358"/>
                  <a:gd name="T115" fmla="*/ 939 h 1247"/>
                  <a:gd name="T116" fmla="*/ 1297 w 1358"/>
                  <a:gd name="T117" fmla="*/ 999 h 1247"/>
                  <a:gd name="T118" fmla="*/ 1235 w 1358"/>
                  <a:gd name="T119" fmla="*/ 1062 h 1247"/>
                  <a:gd name="T120" fmla="*/ 1170 w 1358"/>
                  <a:gd name="T121" fmla="*/ 1082 h 1247"/>
                  <a:gd name="T122" fmla="*/ 1129 w 1358"/>
                  <a:gd name="T123" fmla="*/ 1129 h 1247"/>
                  <a:gd name="T124" fmla="*/ 1120 w 1358"/>
                  <a:gd name="T125" fmla="*/ 122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247">
                    <a:moveTo>
                      <a:pt x="1082" y="1220"/>
                    </a:moveTo>
                    <a:lnTo>
                      <a:pt x="1082" y="1220"/>
                    </a:lnTo>
                    <a:lnTo>
                      <a:pt x="1082" y="1220"/>
                    </a:lnTo>
                    <a:lnTo>
                      <a:pt x="1080" y="1220"/>
                    </a:lnTo>
                    <a:lnTo>
                      <a:pt x="1080" y="1220"/>
                    </a:lnTo>
                    <a:lnTo>
                      <a:pt x="1080" y="1220"/>
                    </a:lnTo>
                    <a:lnTo>
                      <a:pt x="1080" y="1220"/>
                    </a:lnTo>
                    <a:lnTo>
                      <a:pt x="1080" y="1220"/>
                    </a:lnTo>
                    <a:lnTo>
                      <a:pt x="1080" y="1220"/>
                    </a:lnTo>
                    <a:lnTo>
                      <a:pt x="1078" y="1220"/>
                    </a:lnTo>
                    <a:lnTo>
                      <a:pt x="1078" y="1220"/>
                    </a:lnTo>
                    <a:lnTo>
                      <a:pt x="1078" y="1220"/>
                    </a:lnTo>
                    <a:lnTo>
                      <a:pt x="1078" y="1220"/>
                    </a:lnTo>
                    <a:lnTo>
                      <a:pt x="1078" y="1220"/>
                    </a:lnTo>
                    <a:lnTo>
                      <a:pt x="1078" y="1220"/>
                    </a:lnTo>
                    <a:lnTo>
                      <a:pt x="1078" y="1220"/>
                    </a:lnTo>
                    <a:lnTo>
                      <a:pt x="1076" y="1220"/>
                    </a:lnTo>
                    <a:lnTo>
                      <a:pt x="1076" y="1220"/>
                    </a:lnTo>
                    <a:lnTo>
                      <a:pt x="1076" y="1220"/>
                    </a:lnTo>
                    <a:lnTo>
                      <a:pt x="1076" y="1220"/>
                    </a:lnTo>
                    <a:lnTo>
                      <a:pt x="1076" y="1220"/>
                    </a:lnTo>
                    <a:lnTo>
                      <a:pt x="1076" y="1220"/>
                    </a:lnTo>
                    <a:lnTo>
                      <a:pt x="1074" y="1220"/>
                    </a:lnTo>
                    <a:lnTo>
                      <a:pt x="1074" y="1220"/>
                    </a:lnTo>
                    <a:lnTo>
                      <a:pt x="1074" y="1220"/>
                    </a:lnTo>
                    <a:lnTo>
                      <a:pt x="1074" y="1220"/>
                    </a:lnTo>
                    <a:lnTo>
                      <a:pt x="1074" y="1220"/>
                    </a:lnTo>
                    <a:lnTo>
                      <a:pt x="1074" y="1220"/>
                    </a:lnTo>
                    <a:lnTo>
                      <a:pt x="1074" y="1220"/>
                    </a:lnTo>
                    <a:lnTo>
                      <a:pt x="1074" y="1220"/>
                    </a:lnTo>
                    <a:lnTo>
                      <a:pt x="1074" y="1220"/>
                    </a:lnTo>
                    <a:lnTo>
                      <a:pt x="1074" y="1220"/>
                    </a:lnTo>
                    <a:lnTo>
                      <a:pt x="1073" y="1220"/>
                    </a:lnTo>
                    <a:lnTo>
                      <a:pt x="1073" y="1220"/>
                    </a:lnTo>
                    <a:lnTo>
                      <a:pt x="1073" y="1218"/>
                    </a:lnTo>
                    <a:lnTo>
                      <a:pt x="1073" y="1218"/>
                    </a:lnTo>
                    <a:lnTo>
                      <a:pt x="1071" y="1218"/>
                    </a:lnTo>
                    <a:lnTo>
                      <a:pt x="1071" y="1218"/>
                    </a:lnTo>
                    <a:lnTo>
                      <a:pt x="1071" y="1218"/>
                    </a:lnTo>
                    <a:lnTo>
                      <a:pt x="1071" y="1218"/>
                    </a:lnTo>
                    <a:lnTo>
                      <a:pt x="1071" y="1218"/>
                    </a:lnTo>
                    <a:lnTo>
                      <a:pt x="1071" y="1218"/>
                    </a:lnTo>
                    <a:lnTo>
                      <a:pt x="1071" y="1218"/>
                    </a:lnTo>
                    <a:lnTo>
                      <a:pt x="1071" y="1216"/>
                    </a:lnTo>
                    <a:lnTo>
                      <a:pt x="1071" y="1216"/>
                    </a:lnTo>
                    <a:lnTo>
                      <a:pt x="1069" y="1216"/>
                    </a:lnTo>
                    <a:lnTo>
                      <a:pt x="1069" y="1216"/>
                    </a:lnTo>
                    <a:lnTo>
                      <a:pt x="1069" y="1216"/>
                    </a:lnTo>
                    <a:lnTo>
                      <a:pt x="1069" y="1216"/>
                    </a:lnTo>
                    <a:lnTo>
                      <a:pt x="1069" y="1216"/>
                    </a:lnTo>
                    <a:lnTo>
                      <a:pt x="1069" y="1216"/>
                    </a:lnTo>
                    <a:lnTo>
                      <a:pt x="1069" y="1216"/>
                    </a:lnTo>
                    <a:lnTo>
                      <a:pt x="1069" y="1216"/>
                    </a:lnTo>
                    <a:lnTo>
                      <a:pt x="1069" y="1216"/>
                    </a:lnTo>
                    <a:lnTo>
                      <a:pt x="1067" y="1216"/>
                    </a:lnTo>
                    <a:lnTo>
                      <a:pt x="1067" y="1216"/>
                    </a:lnTo>
                    <a:lnTo>
                      <a:pt x="1067" y="1216"/>
                    </a:lnTo>
                    <a:lnTo>
                      <a:pt x="1067" y="1216"/>
                    </a:lnTo>
                    <a:lnTo>
                      <a:pt x="1067" y="1216"/>
                    </a:lnTo>
                    <a:lnTo>
                      <a:pt x="1067" y="1216"/>
                    </a:lnTo>
                    <a:lnTo>
                      <a:pt x="1067" y="1216"/>
                    </a:lnTo>
                    <a:lnTo>
                      <a:pt x="1067" y="1216"/>
                    </a:lnTo>
                    <a:lnTo>
                      <a:pt x="1065" y="1216"/>
                    </a:lnTo>
                    <a:lnTo>
                      <a:pt x="1065" y="1216"/>
                    </a:lnTo>
                    <a:lnTo>
                      <a:pt x="1065" y="1216"/>
                    </a:lnTo>
                    <a:lnTo>
                      <a:pt x="1065" y="1216"/>
                    </a:lnTo>
                    <a:lnTo>
                      <a:pt x="1065" y="1216"/>
                    </a:lnTo>
                    <a:lnTo>
                      <a:pt x="1065" y="1216"/>
                    </a:lnTo>
                    <a:lnTo>
                      <a:pt x="1065" y="1216"/>
                    </a:lnTo>
                    <a:lnTo>
                      <a:pt x="1065" y="1216"/>
                    </a:lnTo>
                    <a:lnTo>
                      <a:pt x="1064" y="1216"/>
                    </a:lnTo>
                    <a:lnTo>
                      <a:pt x="1064" y="1216"/>
                    </a:lnTo>
                    <a:lnTo>
                      <a:pt x="1064" y="1216"/>
                    </a:lnTo>
                    <a:lnTo>
                      <a:pt x="1064" y="1216"/>
                    </a:lnTo>
                    <a:lnTo>
                      <a:pt x="1064" y="1216"/>
                    </a:lnTo>
                    <a:lnTo>
                      <a:pt x="1064" y="1216"/>
                    </a:lnTo>
                    <a:lnTo>
                      <a:pt x="1064" y="1216"/>
                    </a:lnTo>
                    <a:lnTo>
                      <a:pt x="1064" y="1216"/>
                    </a:lnTo>
                    <a:lnTo>
                      <a:pt x="1064" y="1214"/>
                    </a:lnTo>
                    <a:lnTo>
                      <a:pt x="1064" y="1214"/>
                    </a:lnTo>
                    <a:lnTo>
                      <a:pt x="1062" y="1214"/>
                    </a:lnTo>
                    <a:lnTo>
                      <a:pt x="1062" y="1214"/>
                    </a:lnTo>
                    <a:lnTo>
                      <a:pt x="1062" y="1214"/>
                    </a:lnTo>
                    <a:lnTo>
                      <a:pt x="1062" y="1214"/>
                    </a:lnTo>
                    <a:lnTo>
                      <a:pt x="1062" y="1214"/>
                    </a:lnTo>
                    <a:lnTo>
                      <a:pt x="1062" y="1214"/>
                    </a:lnTo>
                    <a:lnTo>
                      <a:pt x="1062" y="1214"/>
                    </a:lnTo>
                    <a:lnTo>
                      <a:pt x="1062" y="1214"/>
                    </a:lnTo>
                    <a:lnTo>
                      <a:pt x="1062" y="1212"/>
                    </a:lnTo>
                    <a:lnTo>
                      <a:pt x="1062" y="1212"/>
                    </a:lnTo>
                    <a:lnTo>
                      <a:pt x="1062" y="1212"/>
                    </a:lnTo>
                    <a:lnTo>
                      <a:pt x="1062" y="1212"/>
                    </a:lnTo>
                    <a:lnTo>
                      <a:pt x="1060" y="1212"/>
                    </a:lnTo>
                    <a:lnTo>
                      <a:pt x="1060" y="1212"/>
                    </a:lnTo>
                    <a:lnTo>
                      <a:pt x="1060" y="1212"/>
                    </a:lnTo>
                    <a:lnTo>
                      <a:pt x="1060" y="1212"/>
                    </a:lnTo>
                    <a:lnTo>
                      <a:pt x="1060" y="1212"/>
                    </a:lnTo>
                    <a:lnTo>
                      <a:pt x="1060" y="1211"/>
                    </a:lnTo>
                    <a:lnTo>
                      <a:pt x="1060" y="1211"/>
                    </a:lnTo>
                    <a:lnTo>
                      <a:pt x="1060" y="1211"/>
                    </a:lnTo>
                    <a:lnTo>
                      <a:pt x="1060" y="1211"/>
                    </a:lnTo>
                    <a:lnTo>
                      <a:pt x="1060" y="1211"/>
                    </a:lnTo>
                    <a:lnTo>
                      <a:pt x="1060" y="1211"/>
                    </a:lnTo>
                    <a:lnTo>
                      <a:pt x="1060" y="1211"/>
                    </a:lnTo>
                    <a:lnTo>
                      <a:pt x="1060" y="1211"/>
                    </a:lnTo>
                    <a:lnTo>
                      <a:pt x="1060" y="1211"/>
                    </a:lnTo>
                    <a:lnTo>
                      <a:pt x="1058" y="1211"/>
                    </a:lnTo>
                    <a:lnTo>
                      <a:pt x="1058" y="1209"/>
                    </a:lnTo>
                    <a:lnTo>
                      <a:pt x="1058" y="1209"/>
                    </a:lnTo>
                    <a:lnTo>
                      <a:pt x="1058" y="1209"/>
                    </a:lnTo>
                    <a:lnTo>
                      <a:pt x="1058" y="1209"/>
                    </a:lnTo>
                    <a:lnTo>
                      <a:pt x="1058" y="1209"/>
                    </a:lnTo>
                    <a:lnTo>
                      <a:pt x="1058" y="1209"/>
                    </a:lnTo>
                    <a:lnTo>
                      <a:pt x="1058" y="1209"/>
                    </a:lnTo>
                    <a:lnTo>
                      <a:pt x="1058" y="1209"/>
                    </a:lnTo>
                    <a:lnTo>
                      <a:pt x="1058" y="1209"/>
                    </a:lnTo>
                    <a:lnTo>
                      <a:pt x="1058" y="1209"/>
                    </a:lnTo>
                    <a:lnTo>
                      <a:pt x="1056" y="1209"/>
                    </a:lnTo>
                    <a:lnTo>
                      <a:pt x="1056" y="1209"/>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5" y="1207"/>
                    </a:lnTo>
                    <a:lnTo>
                      <a:pt x="1055" y="1207"/>
                    </a:lnTo>
                    <a:lnTo>
                      <a:pt x="1055" y="1207"/>
                    </a:lnTo>
                    <a:lnTo>
                      <a:pt x="1055" y="1207"/>
                    </a:lnTo>
                    <a:lnTo>
                      <a:pt x="1055" y="1207"/>
                    </a:lnTo>
                    <a:lnTo>
                      <a:pt x="1055" y="1207"/>
                    </a:lnTo>
                    <a:lnTo>
                      <a:pt x="1055" y="1207"/>
                    </a:lnTo>
                    <a:lnTo>
                      <a:pt x="1055" y="1207"/>
                    </a:lnTo>
                    <a:lnTo>
                      <a:pt x="1055" y="1207"/>
                    </a:lnTo>
                    <a:lnTo>
                      <a:pt x="1053" y="1207"/>
                    </a:lnTo>
                    <a:lnTo>
                      <a:pt x="1053" y="1207"/>
                    </a:lnTo>
                    <a:lnTo>
                      <a:pt x="1053" y="1207"/>
                    </a:lnTo>
                    <a:lnTo>
                      <a:pt x="1053" y="1207"/>
                    </a:lnTo>
                    <a:lnTo>
                      <a:pt x="1053" y="1207"/>
                    </a:lnTo>
                    <a:lnTo>
                      <a:pt x="1053" y="1207"/>
                    </a:lnTo>
                    <a:lnTo>
                      <a:pt x="1053" y="1207"/>
                    </a:lnTo>
                    <a:lnTo>
                      <a:pt x="1051" y="1207"/>
                    </a:lnTo>
                    <a:lnTo>
                      <a:pt x="1051" y="1207"/>
                    </a:lnTo>
                    <a:lnTo>
                      <a:pt x="1051" y="1207"/>
                    </a:lnTo>
                    <a:lnTo>
                      <a:pt x="1051" y="1207"/>
                    </a:lnTo>
                    <a:lnTo>
                      <a:pt x="1051" y="1207"/>
                    </a:lnTo>
                    <a:lnTo>
                      <a:pt x="1051" y="1207"/>
                    </a:lnTo>
                    <a:lnTo>
                      <a:pt x="1051"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7" y="1207"/>
                    </a:lnTo>
                    <a:lnTo>
                      <a:pt x="1047" y="1205"/>
                    </a:lnTo>
                    <a:lnTo>
                      <a:pt x="1047" y="1205"/>
                    </a:lnTo>
                    <a:lnTo>
                      <a:pt x="1047" y="1205"/>
                    </a:lnTo>
                    <a:lnTo>
                      <a:pt x="1047" y="1205"/>
                    </a:lnTo>
                    <a:lnTo>
                      <a:pt x="1047" y="1205"/>
                    </a:lnTo>
                    <a:lnTo>
                      <a:pt x="1047" y="1205"/>
                    </a:lnTo>
                    <a:lnTo>
                      <a:pt x="1047" y="1205"/>
                    </a:lnTo>
                    <a:lnTo>
                      <a:pt x="1049" y="1205"/>
                    </a:lnTo>
                    <a:lnTo>
                      <a:pt x="1049" y="1205"/>
                    </a:lnTo>
                    <a:lnTo>
                      <a:pt x="1049" y="1205"/>
                    </a:lnTo>
                    <a:lnTo>
                      <a:pt x="1049" y="1205"/>
                    </a:lnTo>
                    <a:lnTo>
                      <a:pt x="1047" y="1205"/>
                    </a:lnTo>
                    <a:lnTo>
                      <a:pt x="1047" y="1205"/>
                    </a:lnTo>
                    <a:lnTo>
                      <a:pt x="1047" y="1203"/>
                    </a:lnTo>
                    <a:lnTo>
                      <a:pt x="1047" y="1203"/>
                    </a:lnTo>
                    <a:lnTo>
                      <a:pt x="1047" y="1203"/>
                    </a:lnTo>
                    <a:lnTo>
                      <a:pt x="1047" y="1203"/>
                    </a:lnTo>
                    <a:lnTo>
                      <a:pt x="1047" y="1203"/>
                    </a:lnTo>
                    <a:lnTo>
                      <a:pt x="1047" y="1203"/>
                    </a:lnTo>
                    <a:lnTo>
                      <a:pt x="1046" y="1203"/>
                    </a:lnTo>
                    <a:lnTo>
                      <a:pt x="1046" y="1203"/>
                    </a:lnTo>
                    <a:lnTo>
                      <a:pt x="1046" y="1203"/>
                    </a:lnTo>
                    <a:lnTo>
                      <a:pt x="1046" y="1203"/>
                    </a:lnTo>
                    <a:lnTo>
                      <a:pt x="1046" y="1203"/>
                    </a:lnTo>
                    <a:lnTo>
                      <a:pt x="1044" y="1203"/>
                    </a:lnTo>
                    <a:lnTo>
                      <a:pt x="1044" y="1203"/>
                    </a:lnTo>
                    <a:lnTo>
                      <a:pt x="1044" y="1203"/>
                    </a:lnTo>
                    <a:lnTo>
                      <a:pt x="1044" y="1203"/>
                    </a:lnTo>
                    <a:lnTo>
                      <a:pt x="1044" y="1203"/>
                    </a:lnTo>
                    <a:lnTo>
                      <a:pt x="1044" y="1203"/>
                    </a:lnTo>
                    <a:lnTo>
                      <a:pt x="1044" y="1203"/>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2" y="1205"/>
                    </a:lnTo>
                    <a:lnTo>
                      <a:pt x="1042" y="1207"/>
                    </a:lnTo>
                    <a:lnTo>
                      <a:pt x="1042" y="1207"/>
                    </a:lnTo>
                    <a:lnTo>
                      <a:pt x="1042" y="1207"/>
                    </a:lnTo>
                    <a:lnTo>
                      <a:pt x="1042" y="1207"/>
                    </a:lnTo>
                    <a:lnTo>
                      <a:pt x="1042" y="1207"/>
                    </a:lnTo>
                    <a:lnTo>
                      <a:pt x="1042" y="1207"/>
                    </a:lnTo>
                    <a:lnTo>
                      <a:pt x="1042" y="1207"/>
                    </a:lnTo>
                    <a:lnTo>
                      <a:pt x="1042" y="1209"/>
                    </a:lnTo>
                    <a:lnTo>
                      <a:pt x="1042" y="1209"/>
                    </a:lnTo>
                    <a:lnTo>
                      <a:pt x="1042" y="1209"/>
                    </a:lnTo>
                    <a:lnTo>
                      <a:pt x="1042" y="1209"/>
                    </a:lnTo>
                    <a:lnTo>
                      <a:pt x="1040" y="1209"/>
                    </a:lnTo>
                    <a:lnTo>
                      <a:pt x="1040" y="1209"/>
                    </a:lnTo>
                    <a:lnTo>
                      <a:pt x="1040" y="1209"/>
                    </a:lnTo>
                    <a:lnTo>
                      <a:pt x="1040" y="1209"/>
                    </a:lnTo>
                    <a:lnTo>
                      <a:pt x="1040" y="1209"/>
                    </a:lnTo>
                    <a:lnTo>
                      <a:pt x="1040" y="1209"/>
                    </a:lnTo>
                    <a:lnTo>
                      <a:pt x="1040" y="1209"/>
                    </a:lnTo>
                    <a:lnTo>
                      <a:pt x="1040" y="1211"/>
                    </a:lnTo>
                    <a:lnTo>
                      <a:pt x="1038" y="1211"/>
                    </a:lnTo>
                    <a:lnTo>
                      <a:pt x="1038" y="1211"/>
                    </a:lnTo>
                    <a:lnTo>
                      <a:pt x="1038" y="1211"/>
                    </a:lnTo>
                    <a:lnTo>
                      <a:pt x="1038" y="1211"/>
                    </a:lnTo>
                    <a:lnTo>
                      <a:pt x="1038" y="1211"/>
                    </a:lnTo>
                    <a:lnTo>
                      <a:pt x="1038" y="1211"/>
                    </a:lnTo>
                    <a:lnTo>
                      <a:pt x="1038" y="1211"/>
                    </a:lnTo>
                    <a:lnTo>
                      <a:pt x="1038" y="1211"/>
                    </a:lnTo>
                    <a:lnTo>
                      <a:pt x="1037" y="1211"/>
                    </a:lnTo>
                    <a:lnTo>
                      <a:pt x="1037" y="1211"/>
                    </a:lnTo>
                    <a:lnTo>
                      <a:pt x="1037" y="1211"/>
                    </a:lnTo>
                    <a:lnTo>
                      <a:pt x="1037" y="1211"/>
                    </a:lnTo>
                    <a:lnTo>
                      <a:pt x="1037" y="1209"/>
                    </a:lnTo>
                    <a:lnTo>
                      <a:pt x="1037" y="1209"/>
                    </a:lnTo>
                    <a:lnTo>
                      <a:pt x="1037"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7"/>
                    </a:lnTo>
                    <a:lnTo>
                      <a:pt x="1035" y="1207"/>
                    </a:lnTo>
                    <a:lnTo>
                      <a:pt x="1035" y="1207"/>
                    </a:lnTo>
                    <a:lnTo>
                      <a:pt x="1035" y="1207"/>
                    </a:lnTo>
                    <a:lnTo>
                      <a:pt x="1035" y="1207"/>
                    </a:lnTo>
                    <a:lnTo>
                      <a:pt x="1035" y="1207"/>
                    </a:lnTo>
                    <a:lnTo>
                      <a:pt x="1033" y="1207"/>
                    </a:lnTo>
                    <a:lnTo>
                      <a:pt x="1033" y="1207"/>
                    </a:lnTo>
                    <a:lnTo>
                      <a:pt x="1033" y="1207"/>
                    </a:lnTo>
                    <a:lnTo>
                      <a:pt x="1033" y="1207"/>
                    </a:lnTo>
                    <a:lnTo>
                      <a:pt x="1033" y="1207"/>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3"/>
                    </a:lnTo>
                    <a:lnTo>
                      <a:pt x="1033" y="1203"/>
                    </a:lnTo>
                    <a:lnTo>
                      <a:pt x="1033" y="1203"/>
                    </a:lnTo>
                    <a:lnTo>
                      <a:pt x="1033" y="1203"/>
                    </a:lnTo>
                    <a:lnTo>
                      <a:pt x="1031" y="1203"/>
                    </a:lnTo>
                    <a:lnTo>
                      <a:pt x="1031" y="1203"/>
                    </a:lnTo>
                    <a:lnTo>
                      <a:pt x="1031" y="1203"/>
                    </a:lnTo>
                    <a:lnTo>
                      <a:pt x="1031" y="1203"/>
                    </a:lnTo>
                    <a:lnTo>
                      <a:pt x="1031" y="1203"/>
                    </a:lnTo>
                    <a:lnTo>
                      <a:pt x="1031" y="1203"/>
                    </a:lnTo>
                    <a:lnTo>
                      <a:pt x="1031" y="1203"/>
                    </a:lnTo>
                    <a:lnTo>
                      <a:pt x="1031" y="1202"/>
                    </a:lnTo>
                    <a:lnTo>
                      <a:pt x="1031" y="1202"/>
                    </a:lnTo>
                    <a:lnTo>
                      <a:pt x="1031" y="1202"/>
                    </a:lnTo>
                    <a:lnTo>
                      <a:pt x="1031" y="1202"/>
                    </a:lnTo>
                    <a:lnTo>
                      <a:pt x="1031" y="1202"/>
                    </a:lnTo>
                    <a:lnTo>
                      <a:pt x="1031" y="1202"/>
                    </a:lnTo>
                    <a:lnTo>
                      <a:pt x="1031"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7" y="1202"/>
                    </a:lnTo>
                    <a:lnTo>
                      <a:pt x="1027" y="1200"/>
                    </a:lnTo>
                    <a:lnTo>
                      <a:pt x="1027" y="1200"/>
                    </a:lnTo>
                    <a:lnTo>
                      <a:pt x="1027" y="1202"/>
                    </a:lnTo>
                    <a:lnTo>
                      <a:pt x="1027" y="1202"/>
                    </a:lnTo>
                    <a:lnTo>
                      <a:pt x="1027" y="1202"/>
                    </a:lnTo>
                    <a:lnTo>
                      <a:pt x="1027" y="1202"/>
                    </a:lnTo>
                    <a:lnTo>
                      <a:pt x="1026" y="1202"/>
                    </a:lnTo>
                    <a:lnTo>
                      <a:pt x="1026" y="1202"/>
                    </a:lnTo>
                    <a:lnTo>
                      <a:pt x="1026" y="1202"/>
                    </a:lnTo>
                    <a:lnTo>
                      <a:pt x="1026" y="1202"/>
                    </a:lnTo>
                    <a:lnTo>
                      <a:pt x="1026" y="1202"/>
                    </a:lnTo>
                    <a:lnTo>
                      <a:pt x="1026" y="1202"/>
                    </a:lnTo>
                    <a:lnTo>
                      <a:pt x="1026" y="1202"/>
                    </a:lnTo>
                    <a:lnTo>
                      <a:pt x="1026" y="1202"/>
                    </a:lnTo>
                    <a:lnTo>
                      <a:pt x="1026" y="1202"/>
                    </a:lnTo>
                    <a:lnTo>
                      <a:pt x="1024" y="1202"/>
                    </a:lnTo>
                    <a:lnTo>
                      <a:pt x="1024" y="1202"/>
                    </a:lnTo>
                    <a:lnTo>
                      <a:pt x="1024" y="1203"/>
                    </a:lnTo>
                    <a:lnTo>
                      <a:pt x="1024" y="1203"/>
                    </a:lnTo>
                    <a:lnTo>
                      <a:pt x="1024" y="1203"/>
                    </a:lnTo>
                    <a:lnTo>
                      <a:pt x="1024" y="1203"/>
                    </a:lnTo>
                    <a:lnTo>
                      <a:pt x="1024" y="1203"/>
                    </a:lnTo>
                    <a:lnTo>
                      <a:pt x="1024" y="1203"/>
                    </a:lnTo>
                    <a:lnTo>
                      <a:pt x="1024" y="1203"/>
                    </a:lnTo>
                    <a:lnTo>
                      <a:pt x="1024" y="1203"/>
                    </a:lnTo>
                    <a:lnTo>
                      <a:pt x="1024" y="1203"/>
                    </a:lnTo>
                    <a:lnTo>
                      <a:pt x="1024" y="1203"/>
                    </a:lnTo>
                    <a:lnTo>
                      <a:pt x="1024" y="1205"/>
                    </a:lnTo>
                    <a:lnTo>
                      <a:pt x="1024" y="1205"/>
                    </a:lnTo>
                    <a:lnTo>
                      <a:pt x="1024" y="1205"/>
                    </a:lnTo>
                    <a:lnTo>
                      <a:pt x="1024" y="1205"/>
                    </a:lnTo>
                    <a:lnTo>
                      <a:pt x="1024" y="1205"/>
                    </a:lnTo>
                    <a:lnTo>
                      <a:pt x="1024" y="1205"/>
                    </a:lnTo>
                    <a:lnTo>
                      <a:pt x="1024" y="1205"/>
                    </a:lnTo>
                    <a:lnTo>
                      <a:pt x="1024" y="1205"/>
                    </a:lnTo>
                    <a:lnTo>
                      <a:pt x="1024" y="1205"/>
                    </a:lnTo>
                    <a:lnTo>
                      <a:pt x="1024" y="1207"/>
                    </a:lnTo>
                    <a:lnTo>
                      <a:pt x="1024" y="1207"/>
                    </a:lnTo>
                    <a:lnTo>
                      <a:pt x="1024" y="1207"/>
                    </a:lnTo>
                    <a:lnTo>
                      <a:pt x="1024" y="1207"/>
                    </a:lnTo>
                    <a:lnTo>
                      <a:pt x="1024" y="1207"/>
                    </a:lnTo>
                    <a:lnTo>
                      <a:pt x="1024" y="1207"/>
                    </a:lnTo>
                    <a:lnTo>
                      <a:pt x="1024" y="1209"/>
                    </a:lnTo>
                    <a:lnTo>
                      <a:pt x="1024" y="1209"/>
                    </a:lnTo>
                    <a:lnTo>
                      <a:pt x="1024" y="1209"/>
                    </a:lnTo>
                    <a:lnTo>
                      <a:pt x="1022" y="1209"/>
                    </a:lnTo>
                    <a:lnTo>
                      <a:pt x="1022" y="1209"/>
                    </a:lnTo>
                    <a:lnTo>
                      <a:pt x="1022" y="1211"/>
                    </a:lnTo>
                    <a:lnTo>
                      <a:pt x="1020" y="1209"/>
                    </a:lnTo>
                    <a:lnTo>
                      <a:pt x="1020" y="1209"/>
                    </a:lnTo>
                    <a:lnTo>
                      <a:pt x="1020" y="1209"/>
                    </a:lnTo>
                    <a:lnTo>
                      <a:pt x="1020" y="1209"/>
                    </a:lnTo>
                    <a:lnTo>
                      <a:pt x="1020" y="1209"/>
                    </a:lnTo>
                    <a:lnTo>
                      <a:pt x="1018" y="1209"/>
                    </a:lnTo>
                    <a:lnTo>
                      <a:pt x="1018" y="1209"/>
                    </a:lnTo>
                    <a:lnTo>
                      <a:pt x="1018" y="1209"/>
                    </a:lnTo>
                    <a:lnTo>
                      <a:pt x="1018" y="1209"/>
                    </a:lnTo>
                    <a:lnTo>
                      <a:pt x="1018" y="1209"/>
                    </a:lnTo>
                    <a:lnTo>
                      <a:pt x="1017" y="1209"/>
                    </a:lnTo>
                    <a:lnTo>
                      <a:pt x="1017" y="1207"/>
                    </a:lnTo>
                    <a:lnTo>
                      <a:pt x="1017" y="1207"/>
                    </a:lnTo>
                    <a:lnTo>
                      <a:pt x="1017" y="1207"/>
                    </a:lnTo>
                    <a:lnTo>
                      <a:pt x="1017" y="1207"/>
                    </a:lnTo>
                    <a:lnTo>
                      <a:pt x="1015" y="1207"/>
                    </a:lnTo>
                    <a:lnTo>
                      <a:pt x="1015" y="1205"/>
                    </a:lnTo>
                    <a:lnTo>
                      <a:pt x="1015" y="1205"/>
                    </a:lnTo>
                    <a:lnTo>
                      <a:pt x="1015" y="1205"/>
                    </a:lnTo>
                    <a:lnTo>
                      <a:pt x="1015" y="1205"/>
                    </a:lnTo>
                    <a:lnTo>
                      <a:pt x="1013" y="1205"/>
                    </a:lnTo>
                    <a:lnTo>
                      <a:pt x="1013" y="1205"/>
                    </a:lnTo>
                    <a:lnTo>
                      <a:pt x="1013" y="1205"/>
                    </a:lnTo>
                    <a:lnTo>
                      <a:pt x="1011" y="1205"/>
                    </a:lnTo>
                    <a:lnTo>
                      <a:pt x="1011" y="1205"/>
                    </a:lnTo>
                    <a:lnTo>
                      <a:pt x="1011" y="1205"/>
                    </a:lnTo>
                    <a:lnTo>
                      <a:pt x="1009" y="1205"/>
                    </a:lnTo>
                    <a:lnTo>
                      <a:pt x="1009" y="1205"/>
                    </a:lnTo>
                    <a:lnTo>
                      <a:pt x="1009" y="1205"/>
                    </a:lnTo>
                    <a:lnTo>
                      <a:pt x="1009" y="1205"/>
                    </a:lnTo>
                    <a:lnTo>
                      <a:pt x="1008" y="1205"/>
                    </a:lnTo>
                    <a:lnTo>
                      <a:pt x="1008" y="1207"/>
                    </a:lnTo>
                    <a:lnTo>
                      <a:pt x="1008" y="1207"/>
                    </a:lnTo>
                    <a:lnTo>
                      <a:pt x="1008" y="1207"/>
                    </a:lnTo>
                    <a:lnTo>
                      <a:pt x="1008" y="1207"/>
                    </a:lnTo>
                    <a:lnTo>
                      <a:pt x="1008" y="1207"/>
                    </a:lnTo>
                    <a:lnTo>
                      <a:pt x="1009" y="1209"/>
                    </a:lnTo>
                    <a:lnTo>
                      <a:pt x="1009" y="1211"/>
                    </a:lnTo>
                    <a:lnTo>
                      <a:pt x="1009" y="1211"/>
                    </a:lnTo>
                    <a:lnTo>
                      <a:pt x="1009" y="1211"/>
                    </a:lnTo>
                    <a:lnTo>
                      <a:pt x="1009" y="1212"/>
                    </a:lnTo>
                    <a:lnTo>
                      <a:pt x="1009" y="1212"/>
                    </a:lnTo>
                    <a:lnTo>
                      <a:pt x="1009" y="1214"/>
                    </a:lnTo>
                    <a:lnTo>
                      <a:pt x="1008" y="1214"/>
                    </a:lnTo>
                    <a:lnTo>
                      <a:pt x="1008" y="1214"/>
                    </a:lnTo>
                    <a:lnTo>
                      <a:pt x="1008" y="1214"/>
                    </a:lnTo>
                    <a:lnTo>
                      <a:pt x="1006" y="1214"/>
                    </a:lnTo>
                    <a:lnTo>
                      <a:pt x="1006" y="1214"/>
                    </a:lnTo>
                    <a:lnTo>
                      <a:pt x="1004" y="1214"/>
                    </a:lnTo>
                    <a:lnTo>
                      <a:pt x="1004" y="1214"/>
                    </a:lnTo>
                    <a:lnTo>
                      <a:pt x="1004" y="1214"/>
                    </a:lnTo>
                    <a:lnTo>
                      <a:pt x="1002" y="1214"/>
                    </a:lnTo>
                    <a:lnTo>
                      <a:pt x="1002" y="1214"/>
                    </a:lnTo>
                    <a:lnTo>
                      <a:pt x="1002" y="1212"/>
                    </a:lnTo>
                    <a:lnTo>
                      <a:pt x="1002" y="1212"/>
                    </a:lnTo>
                    <a:lnTo>
                      <a:pt x="1002" y="1212"/>
                    </a:lnTo>
                    <a:lnTo>
                      <a:pt x="1002" y="1212"/>
                    </a:lnTo>
                    <a:lnTo>
                      <a:pt x="1002" y="1211"/>
                    </a:lnTo>
                    <a:lnTo>
                      <a:pt x="1000" y="1211"/>
                    </a:lnTo>
                    <a:lnTo>
                      <a:pt x="1000" y="1209"/>
                    </a:lnTo>
                    <a:lnTo>
                      <a:pt x="999" y="1209"/>
                    </a:lnTo>
                    <a:lnTo>
                      <a:pt x="999" y="1209"/>
                    </a:lnTo>
                    <a:lnTo>
                      <a:pt x="997" y="1207"/>
                    </a:lnTo>
                    <a:lnTo>
                      <a:pt x="997" y="1207"/>
                    </a:lnTo>
                    <a:lnTo>
                      <a:pt x="995" y="1207"/>
                    </a:lnTo>
                    <a:lnTo>
                      <a:pt x="995" y="1207"/>
                    </a:lnTo>
                    <a:lnTo>
                      <a:pt x="995" y="1207"/>
                    </a:lnTo>
                    <a:lnTo>
                      <a:pt x="991" y="1207"/>
                    </a:lnTo>
                    <a:lnTo>
                      <a:pt x="991" y="1207"/>
                    </a:lnTo>
                    <a:lnTo>
                      <a:pt x="991" y="1207"/>
                    </a:lnTo>
                    <a:lnTo>
                      <a:pt x="991" y="1207"/>
                    </a:lnTo>
                    <a:lnTo>
                      <a:pt x="991" y="1207"/>
                    </a:lnTo>
                    <a:lnTo>
                      <a:pt x="991" y="1207"/>
                    </a:lnTo>
                    <a:lnTo>
                      <a:pt x="991" y="1209"/>
                    </a:lnTo>
                    <a:lnTo>
                      <a:pt x="991" y="1209"/>
                    </a:lnTo>
                    <a:lnTo>
                      <a:pt x="991" y="1209"/>
                    </a:lnTo>
                    <a:lnTo>
                      <a:pt x="991" y="1209"/>
                    </a:lnTo>
                    <a:lnTo>
                      <a:pt x="991" y="1211"/>
                    </a:lnTo>
                    <a:lnTo>
                      <a:pt x="989" y="1211"/>
                    </a:lnTo>
                    <a:lnTo>
                      <a:pt x="989" y="1211"/>
                    </a:lnTo>
                    <a:lnTo>
                      <a:pt x="989" y="1211"/>
                    </a:lnTo>
                    <a:lnTo>
                      <a:pt x="988" y="1212"/>
                    </a:lnTo>
                    <a:lnTo>
                      <a:pt x="988" y="1212"/>
                    </a:lnTo>
                    <a:lnTo>
                      <a:pt x="988" y="1212"/>
                    </a:lnTo>
                    <a:lnTo>
                      <a:pt x="988" y="1212"/>
                    </a:lnTo>
                    <a:lnTo>
                      <a:pt x="988" y="1212"/>
                    </a:lnTo>
                    <a:lnTo>
                      <a:pt x="988" y="1214"/>
                    </a:lnTo>
                    <a:lnTo>
                      <a:pt x="988" y="1214"/>
                    </a:lnTo>
                    <a:lnTo>
                      <a:pt x="988" y="1214"/>
                    </a:lnTo>
                    <a:lnTo>
                      <a:pt x="988" y="1216"/>
                    </a:lnTo>
                    <a:lnTo>
                      <a:pt x="988" y="1216"/>
                    </a:lnTo>
                    <a:lnTo>
                      <a:pt x="988" y="1216"/>
                    </a:lnTo>
                    <a:lnTo>
                      <a:pt x="988" y="1216"/>
                    </a:lnTo>
                    <a:lnTo>
                      <a:pt x="986" y="1216"/>
                    </a:lnTo>
                    <a:lnTo>
                      <a:pt x="986" y="1216"/>
                    </a:lnTo>
                    <a:lnTo>
                      <a:pt x="984" y="1216"/>
                    </a:lnTo>
                    <a:lnTo>
                      <a:pt x="984" y="1216"/>
                    </a:lnTo>
                    <a:lnTo>
                      <a:pt x="984" y="1218"/>
                    </a:lnTo>
                    <a:lnTo>
                      <a:pt x="984" y="1218"/>
                    </a:lnTo>
                    <a:lnTo>
                      <a:pt x="984" y="1218"/>
                    </a:lnTo>
                    <a:lnTo>
                      <a:pt x="984" y="1218"/>
                    </a:lnTo>
                    <a:lnTo>
                      <a:pt x="986" y="1220"/>
                    </a:lnTo>
                    <a:lnTo>
                      <a:pt x="986" y="1220"/>
                    </a:lnTo>
                    <a:lnTo>
                      <a:pt x="988" y="1220"/>
                    </a:lnTo>
                    <a:lnTo>
                      <a:pt x="989" y="1220"/>
                    </a:lnTo>
                    <a:lnTo>
                      <a:pt x="989" y="1220"/>
                    </a:lnTo>
                    <a:lnTo>
                      <a:pt x="991" y="1222"/>
                    </a:lnTo>
                    <a:lnTo>
                      <a:pt x="991" y="1223"/>
                    </a:lnTo>
                    <a:lnTo>
                      <a:pt x="991" y="1225"/>
                    </a:lnTo>
                    <a:lnTo>
                      <a:pt x="991" y="1225"/>
                    </a:lnTo>
                    <a:lnTo>
                      <a:pt x="991" y="1227"/>
                    </a:lnTo>
                    <a:lnTo>
                      <a:pt x="991" y="1227"/>
                    </a:lnTo>
                    <a:lnTo>
                      <a:pt x="991" y="1229"/>
                    </a:lnTo>
                    <a:lnTo>
                      <a:pt x="991" y="1229"/>
                    </a:lnTo>
                    <a:lnTo>
                      <a:pt x="991" y="1231"/>
                    </a:lnTo>
                    <a:lnTo>
                      <a:pt x="989" y="1231"/>
                    </a:lnTo>
                    <a:lnTo>
                      <a:pt x="989" y="1231"/>
                    </a:lnTo>
                    <a:lnTo>
                      <a:pt x="989" y="1231"/>
                    </a:lnTo>
                    <a:lnTo>
                      <a:pt x="988" y="1231"/>
                    </a:lnTo>
                    <a:lnTo>
                      <a:pt x="988" y="1231"/>
                    </a:lnTo>
                    <a:lnTo>
                      <a:pt x="988" y="1231"/>
                    </a:lnTo>
                    <a:lnTo>
                      <a:pt x="988" y="1231"/>
                    </a:lnTo>
                    <a:lnTo>
                      <a:pt x="988" y="1231"/>
                    </a:lnTo>
                    <a:lnTo>
                      <a:pt x="986" y="1231"/>
                    </a:lnTo>
                    <a:lnTo>
                      <a:pt x="986" y="1231"/>
                    </a:lnTo>
                    <a:lnTo>
                      <a:pt x="984" y="1231"/>
                    </a:lnTo>
                    <a:lnTo>
                      <a:pt x="984" y="1229"/>
                    </a:lnTo>
                    <a:lnTo>
                      <a:pt x="982" y="1229"/>
                    </a:lnTo>
                    <a:lnTo>
                      <a:pt x="982" y="1229"/>
                    </a:lnTo>
                    <a:lnTo>
                      <a:pt x="982" y="1229"/>
                    </a:lnTo>
                    <a:lnTo>
                      <a:pt x="982" y="1229"/>
                    </a:lnTo>
                    <a:lnTo>
                      <a:pt x="982" y="1227"/>
                    </a:lnTo>
                    <a:lnTo>
                      <a:pt x="982" y="1227"/>
                    </a:lnTo>
                    <a:lnTo>
                      <a:pt x="980" y="1227"/>
                    </a:lnTo>
                    <a:lnTo>
                      <a:pt x="980" y="1225"/>
                    </a:lnTo>
                    <a:lnTo>
                      <a:pt x="979" y="1225"/>
                    </a:lnTo>
                    <a:lnTo>
                      <a:pt x="979" y="1225"/>
                    </a:lnTo>
                    <a:lnTo>
                      <a:pt x="979" y="1225"/>
                    </a:lnTo>
                    <a:lnTo>
                      <a:pt x="979" y="1223"/>
                    </a:lnTo>
                    <a:lnTo>
                      <a:pt x="977" y="1223"/>
                    </a:lnTo>
                    <a:lnTo>
                      <a:pt x="977" y="1223"/>
                    </a:lnTo>
                    <a:lnTo>
                      <a:pt x="977" y="1223"/>
                    </a:lnTo>
                    <a:lnTo>
                      <a:pt x="977" y="1223"/>
                    </a:lnTo>
                    <a:lnTo>
                      <a:pt x="977" y="1222"/>
                    </a:lnTo>
                    <a:lnTo>
                      <a:pt x="977" y="1222"/>
                    </a:lnTo>
                    <a:lnTo>
                      <a:pt x="977" y="1222"/>
                    </a:lnTo>
                    <a:lnTo>
                      <a:pt x="977" y="1220"/>
                    </a:lnTo>
                    <a:lnTo>
                      <a:pt x="977" y="1220"/>
                    </a:lnTo>
                    <a:lnTo>
                      <a:pt x="975" y="1220"/>
                    </a:lnTo>
                    <a:lnTo>
                      <a:pt x="975" y="1220"/>
                    </a:lnTo>
                    <a:lnTo>
                      <a:pt x="975" y="1220"/>
                    </a:lnTo>
                    <a:lnTo>
                      <a:pt x="973" y="1220"/>
                    </a:lnTo>
                    <a:lnTo>
                      <a:pt x="973" y="1220"/>
                    </a:lnTo>
                    <a:lnTo>
                      <a:pt x="973" y="1220"/>
                    </a:lnTo>
                    <a:lnTo>
                      <a:pt x="973" y="1220"/>
                    </a:lnTo>
                    <a:lnTo>
                      <a:pt x="971" y="1220"/>
                    </a:lnTo>
                    <a:lnTo>
                      <a:pt x="971" y="1220"/>
                    </a:lnTo>
                    <a:lnTo>
                      <a:pt x="971" y="1220"/>
                    </a:lnTo>
                    <a:lnTo>
                      <a:pt x="971" y="1220"/>
                    </a:lnTo>
                    <a:lnTo>
                      <a:pt x="970" y="1220"/>
                    </a:lnTo>
                    <a:lnTo>
                      <a:pt x="970" y="1222"/>
                    </a:lnTo>
                    <a:lnTo>
                      <a:pt x="970" y="1222"/>
                    </a:lnTo>
                    <a:lnTo>
                      <a:pt x="970" y="1222"/>
                    </a:lnTo>
                    <a:lnTo>
                      <a:pt x="970" y="1222"/>
                    </a:lnTo>
                    <a:lnTo>
                      <a:pt x="970" y="1222"/>
                    </a:lnTo>
                    <a:lnTo>
                      <a:pt x="968" y="1222"/>
                    </a:lnTo>
                    <a:lnTo>
                      <a:pt x="968" y="1222"/>
                    </a:lnTo>
                    <a:lnTo>
                      <a:pt x="968" y="1222"/>
                    </a:lnTo>
                    <a:lnTo>
                      <a:pt x="966" y="1222"/>
                    </a:lnTo>
                    <a:lnTo>
                      <a:pt x="966" y="1222"/>
                    </a:lnTo>
                    <a:lnTo>
                      <a:pt x="966" y="1222"/>
                    </a:lnTo>
                    <a:lnTo>
                      <a:pt x="966" y="1222"/>
                    </a:lnTo>
                    <a:lnTo>
                      <a:pt x="966" y="1220"/>
                    </a:lnTo>
                    <a:lnTo>
                      <a:pt x="966" y="1220"/>
                    </a:lnTo>
                    <a:lnTo>
                      <a:pt x="966" y="1220"/>
                    </a:lnTo>
                    <a:lnTo>
                      <a:pt x="966" y="1218"/>
                    </a:lnTo>
                    <a:lnTo>
                      <a:pt x="964" y="1218"/>
                    </a:lnTo>
                    <a:lnTo>
                      <a:pt x="964" y="1216"/>
                    </a:lnTo>
                    <a:lnTo>
                      <a:pt x="962" y="1214"/>
                    </a:lnTo>
                    <a:lnTo>
                      <a:pt x="962" y="1214"/>
                    </a:lnTo>
                    <a:lnTo>
                      <a:pt x="962" y="1214"/>
                    </a:lnTo>
                    <a:lnTo>
                      <a:pt x="961" y="1212"/>
                    </a:lnTo>
                    <a:lnTo>
                      <a:pt x="961" y="1212"/>
                    </a:lnTo>
                    <a:lnTo>
                      <a:pt x="959" y="1212"/>
                    </a:lnTo>
                    <a:lnTo>
                      <a:pt x="959" y="1212"/>
                    </a:lnTo>
                    <a:lnTo>
                      <a:pt x="959" y="1212"/>
                    </a:lnTo>
                    <a:lnTo>
                      <a:pt x="959" y="1212"/>
                    </a:lnTo>
                    <a:lnTo>
                      <a:pt x="957" y="1214"/>
                    </a:lnTo>
                    <a:lnTo>
                      <a:pt x="957" y="1214"/>
                    </a:lnTo>
                    <a:lnTo>
                      <a:pt x="957" y="1214"/>
                    </a:lnTo>
                    <a:lnTo>
                      <a:pt x="957" y="1214"/>
                    </a:lnTo>
                    <a:lnTo>
                      <a:pt x="957" y="1216"/>
                    </a:lnTo>
                    <a:lnTo>
                      <a:pt x="957" y="1216"/>
                    </a:lnTo>
                    <a:lnTo>
                      <a:pt x="957" y="1216"/>
                    </a:lnTo>
                    <a:lnTo>
                      <a:pt x="957" y="1218"/>
                    </a:lnTo>
                    <a:lnTo>
                      <a:pt x="955" y="1218"/>
                    </a:lnTo>
                    <a:lnTo>
                      <a:pt x="955" y="1218"/>
                    </a:lnTo>
                    <a:lnTo>
                      <a:pt x="955" y="1218"/>
                    </a:lnTo>
                    <a:lnTo>
                      <a:pt x="955" y="1218"/>
                    </a:lnTo>
                    <a:lnTo>
                      <a:pt x="955" y="1218"/>
                    </a:lnTo>
                    <a:lnTo>
                      <a:pt x="953" y="1218"/>
                    </a:lnTo>
                    <a:lnTo>
                      <a:pt x="953" y="1218"/>
                    </a:lnTo>
                    <a:lnTo>
                      <a:pt x="953" y="1218"/>
                    </a:lnTo>
                    <a:lnTo>
                      <a:pt x="952" y="1216"/>
                    </a:lnTo>
                    <a:lnTo>
                      <a:pt x="952" y="1216"/>
                    </a:lnTo>
                    <a:lnTo>
                      <a:pt x="952" y="1216"/>
                    </a:lnTo>
                    <a:lnTo>
                      <a:pt x="952" y="1214"/>
                    </a:lnTo>
                    <a:lnTo>
                      <a:pt x="952" y="1214"/>
                    </a:lnTo>
                    <a:lnTo>
                      <a:pt x="952" y="1214"/>
                    </a:lnTo>
                    <a:lnTo>
                      <a:pt x="952" y="1214"/>
                    </a:lnTo>
                    <a:lnTo>
                      <a:pt x="952" y="1214"/>
                    </a:lnTo>
                    <a:lnTo>
                      <a:pt x="953" y="1212"/>
                    </a:lnTo>
                    <a:lnTo>
                      <a:pt x="953" y="1212"/>
                    </a:lnTo>
                    <a:lnTo>
                      <a:pt x="953" y="1212"/>
                    </a:lnTo>
                    <a:lnTo>
                      <a:pt x="953" y="1211"/>
                    </a:lnTo>
                    <a:lnTo>
                      <a:pt x="953" y="1211"/>
                    </a:lnTo>
                    <a:lnTo>
                      <a:pt x="953" y="1211"/>
                    </a:lnTo>
                    <a:lnTo>
                      <a:pt x="952" y="1211"/>
                    </a:lnTo>
                    <a:lnTo>
                      <a:pt x="952" y="1209"/>
                    </a:lnTo>
                    <a:lnTo>
                      <a:pt x="952" y="1209"/>
                    </a:lnTo>
                    <a:lnTo>
                      <a:pt x="950" y="1209"/>
                    </a:lnTo>
                    <a:lnTo>
                      <a:pt x="950" y="1207"/>
                    </a:lnTo>
                    <a:lnTo>
                      <a:pt x="948" y="1207"/>
                    </a:lnTo>
                    <a:lnTo>
                      <a:pt x="948" y="1207"/>
                    </a:lnTo>
                    <a:lnTo>
                      <a:pt x="948" y="1205"/>
                    </a:lnTo>
                    <a:lnTo>
                      <a:pt x="948" y="1205"/>
                    </a:lnTo>
                    <a:lnTo>
                      <a:pt x="948" y="1205"/>
                    </a:lnTo>
                    <a:lnTo>
                      <a:pt x="946" y="1205"/>
                    </a:lnTo>
                    <a:lnTo>
                      <a:pt x="946" y="1205"/>
                    </a:lnTo>
                    <a:lnTo>
                      <a:pt x="946" y="1205"/>
                    </a:lnTo>
                    <a:lnTo>
                      <a:pt x="944" y="1205"/>
                    </a:lnTo>
                    <a:lnTo>
                      <a:pt x="944" y="1205"/>
                    </a:lnTo>
                    <a:lnTo>
                      <a:pt x="944" y="1207"/>
                    </a:lnTo>
                    <a:lnTo>
                      <a:pt x="944" y="1207"/>
                    </a:lnTo>
                    <a:lnTo>
                      <a:pt x="944" y="1207"/>
                    </a:lnTo>
                    <a:lnTo>
                      <a:pt x="944" y="1207"/>
                    </a:lnTo>
                    <a:lnTo>
                      <a:pt x="944" y="1209"/>
                    </a:lnTo>
                    <a:lnTo>
                      <a:pt x="944" y="1209"/>
                    </a:lnTo>
                    <a:lnTo>
                      <a:pt x="944" y="1211"/>
                    </a:lnTo>
                    <a:lnTo>
                      <a:pt x="944" y="1211"/>
                    </a:lnTo>
                    <a:lnTo>
                      <a:pt x="944" y="1211"/>
                    </a:lnTo>
                    <a:lnTo>
                      <a:pt x="942" y="1212"/>
                    </a:lnTo>
                    <a:lnTo>
                      <a:pt x="942" y="1212"/>
                    </a:lnTo>
                    <a:lnTo>
                      <a:pt x="942" y="1212"/>
                    </a:lnTo>
                    <a:lnTo>
                      <a:pt x="942" y="1212"/>
                    </a:lnTo>
                    <a:lnTo>
                      <a:pt x="942" y="1214"/>
                    </a:lnTo>
                    <a:lnTo>
                      <a:pt x="942" y="1214"/>
                    </a:lnTo>
                    <a:lnTo>
                      <a:pt x="941" y="1214"/>
                    </a:lnTo>
                    <a:lnTo>
                      <a:pt x="941" y="1214"/>
                    </a:lnTo>
                    <a:lnTo>
                      <a:pt x="942" y="1216"/>
                    </a:lnTo>
                    <a:lnTo>
                      <a:pt x="942" y="1216"/>
                    </a:lnTo>
                    <a:lnTo>
                      <a:pt x="942" y="1218"/>
                    </a:lnTo>
                    <a:lnTo>
                      <a:pt x="942" y="1218"/>
                    </a:lnTo>
                    <a:lnTo>
                      <a:pt x="942" y="1218"/>
                    </a:lnTo>
                    <a:lnTo>
                      <a:pt x="942" y="1218"/>
                    </a:lnTo>
                    <a:lnTo>
                      <a:pt x="942" y="1218"/>
                    </a:lnTo>
                    <a:lnTo>
                      <a:pt x="941" y="1218"/>
                    </a:lnTo>
                    <a:lnTo>
                      <a:pt x="941" y="1218"/>
                    </a:lnTo>
                    <a:lnTo>
                      <a:pt x="941" y="1218"/>
                    </a:lnTo>
                    <a:lnTo>
                      <a:pt x="939" y="1218"/>
                    </a:lnTo>
                    <a:lnTo>
                      <a:pt x="939" y="1218"/>
                    </a:lnTo>
                    <a:lnTo>
                      <a:pt x="939" y="1218"/>
                    </a:lnTo>
                    <a:lnTo>
                      <a:pt x="939" y="1218"/>
                    </a:lnTo>
                    <a:lnTo>
                      <a:pt x="937" y="1216"/>
                    </a:lnTo>
                    <a:lnTo>
                      <a:pt x="937" y="1216"/>
                    </a:lnTo>
                    <a:lnTo>
                      <a:pt x="935" y="1216"/>
                    </a:lnTo>
                    <a:lnTo>
                      <a:pt x="935" y="1216"/>
                    </a:lnTo>
                    <a:lnTo>
                      <a:pt x="935" y="1216"/>
                    </a:lnTo>
                    <a:lnTo>
                      <a:pt x="933" y="1216"/>
                    </a:lnTo>
                    <a:lnTo>
                      <a:pt x="933" y="1216"/>
                    </a:lnTo>
                    <a:lnTo>
                      <a:pt x="933" y="1216"/>
                    </a:lnTo>
                    <a:lnTo>
                      <a:pt x="932" y="1216"/>
                    </a:lnTo>
                    <a:lnTo>
                      <a:pt x="932" y="1216"/>
                    </a:lnTo>
                    <a:lnTo>
                      <a:pt x="932" y="1216"/>
                    </a:lnTo>
                    <a:lnTo>
                      <a:pt x="932" y="1216"/>
                    </a:lnTo>
                    <a:lnTo>
                      <a:pt x="932" y="1218"/>
                    </a:lnTo>
                    <a:lnTo>
                      <a:pt x="932" y="1218"/>
                    </a:lnTo>
                    <a:lnTo>
                      <a:pt x="932" y="1220"/>
                    </a:lnTo>
                    <a:lnTo>
                      <a:pt x="932" y="1220"/>
                    </a:lnTo>
                    <a:lnTo>
                      <a:pt x="932" y="1222"/>
                    </a:lnTo>
                    <a:lnTo>
                      <a:pt x="932" y="1222"/>
                    </a:lnTo>
                    <a:lnTo>
                      <a:pt x="932" y="1223"/>
                    </a:lnTo>
                    <a:lnTo>
                      <a:pt x="932" y="1223"/>
                    </a:lnTo>
                    <a:lnTo>
                      <a:pt x="932" y="1223"/>
                    </a:lnTo>
                    <a:lnTo>
                      <a:pt x="933" y="1225"/>
                    </a:lnTo>
                    <a:lnTo>
                      <a:pt x="935" y="1225"/>
                    </a:lnTo>
                    <a:lnTo>
                      <a:pt x="935" y="1225"/>
                    </a:lnTo>
                    <a:lnTo>
                      <a:pt x="937" y="1227"/>
                    </a:lnTo>
                    <a:lnTo>
                      <a:pt x="937" y="1227"/>
                    </a:lnTo>
                    <a:lnTo>
                      <a:pt x="937" y="1229"/>
                    </a:lnTo>
                    <a:lnTo>
                      <a:pt x="937" y="1229"/>
                    </a:lnTo>
                    <a:lnTo>
                      <a:pt x="939" y="1231"/>
                    </a:lnTo>
                    <a:lnTo>
                      <a:pt x="939" y="1231"/>
                    </a:lnTo>
                    <a:lnTo>
                      <a:pt x="939" y="1231"/>
                    </a:lnTo>
                    <a:lnTo>
                      <a:pt x="939" y="1232"/>
                    </a:lnTo>
                    <a:lnTo>
                      <a:pt x="941" y="1232"/>
                    </a:lnTo>
                    <a:lnTo>
                      <a:pt x="941" y="1232"/>
                    </a:lnTo>
                    <a:lnTo>
                      <a:pt x="941" y="1232"/>
                    </a:lnTo>
                    <a:lnTo>
                      <a:pt x="941" y="1232"/>
                    </a:lnTo>
                    <a:lnTo>
                      <a:pt x="941" y="1232"/>
                    </a:lnTo>
                    <a:lnTo>
                      <a:pt x="941" y="1232"/>
                    </a:lnTo>
                    <a:lnTo>
                      <a:pt x="941" y="1234"/>
                    </a:lnTo>
                    <a:lnTo>
                      <a:pt x="939" y="1234"/>
                    </a:lnTo>
                    <a:lnTo>
                      <a:pt x="939" y="1234"/>
                    </a:lnTo>
                    <a:lnTo>
                      <a:pt x="939" y="1234"/>
                    </a:lnTo>
                    <a:lnTo>
                      <a:pt x="939" y="1234"/>
                    </a:lnTo>
                    <a:lnTo>
                      <a:pt x="939" y="1234"/>
                    </a:lnTo>
                    <a:lnTo>
                      <a:pt x="937" y="1232"/>
                    </a:lnTo>
                    <a:lnTo>
                      <a:pt x="937" y="1232"/>
                    </a:lnTo>
                    <a:lnTo>
                      <a:pt x="935" y="1232"/>
                    </a:lnTo>
                    <a:lnTo>
                      <a:pt x="935" y="1232"/>
                    </a:lnTo>
                    <a:lnTo>
                      <a:pt x="935" y="1232"/>
                    </a:lnTo>
                    <a:lnTo>
                      <a:pt x="935" y="1232"/>
                    </a:lnTo>
                    <a:lnTo>
                      <a:pt x="933" y="1231"/>
                    </a:lnTo>
                    <a:lnTo>
                      <a:pt x="932" y="1231"/>
                    </a:lnTo>
                    <a:lnTo>
                      <a:pt x="932" y="1231"/>
                    </a:lnTo>
                    <a:lnTo>
                      <a:pt x="930" y="1231"/>
                    </a:lnTo>
                    <a:lnTo>
                      <a:pt x="930" y="1231"/>
                    </a:lnTo>
                    <a:lnTo>
                      <a:pt x="930" y="1231"/>
                    </a:lnTo>
                    <a:lnTo>
                      <a:pt x="928" y="1231"/>
                    </a:lnTo>
                    <a:lnTo>
                      <a:pt x="928" y="1231"/>
                    </a:lnTo>
                    <a:lnTo>
                      <a:pt x="928" y="1231"/>
                    </a:lnTo>
                    <a:lnTo>
                      <a:pt x="926" y="1231"/>
                    </a:lnTo>
                    <a:lnTo>
                      <a:pt x="926" y="1231"/>
                    </a:lnTo>
                    <a:lnTo>
                      <a:pt x="926" y="1231"/>
                    </a:lnTo>
                    <a:lnTo>
                      <a:pt x="926" y="1229"/>
                    </a:lnTo>
                    <a:lnTo>
                      <a:pt x="926" y="1229"/>
                    </a:lnTo>
                    <a:lnTo>
                      <a:pt x="926" y="1227"/>
                    </a:lnTo>
                    <a:lnTo>
                      <a:pt x="924" y="1227"/>
                    </a:lnTo>
                    <a:lnTo>
                      <a:pt x="924" y="1227"/>
                    </a:lnTo>
                    <a:lnTo>
                      <a:pt x="924" y="1227"/>
                    </a:lnTo>
                    <a:lnTo>
                      <a:pt x="924" y="1227"/>
                    </a:lnTo>
                    <a:lnTo>
                      <a:pt x="924" y="1227"/>
                    </a:lnTo>
                    <a:lnTo>
                      <a:pt x="923" y="1227"/>
                    </a:lnTo>
                    <a:lnTo>
                      <a:pt x="923" y="1229"/>
                    </a:lnTo>
                    <a:lnTo>
                      <a:pt x="923" y="1229"/>
                    </a:lnTo>
                    <a:lnTo>
                      <a:pt x="923" y="1229"/>
                    </a:lnTo>
                    <a:lnTo>
                      <a:pt x="923" y="1229"/>
                    </a:lnTo>
                    <a:lnTo>
                      <a:pt x="923" y="1231"/>
                    </a:lnTo>
                    <a:lnTo>
                      <a:pt x="923" y="1231"/>
                    </a:lnTo>
                    <a:lnTo>
                      <a:pt x="923" y="1232"/>
                    </a:lnTo>
                    <a:lnTo>
                      <a:pt x="923" y="1234"/>
                    </a:lnTo>
                    <a:lnTo>
                      <a:pt x="923" y="1234"/>
                    </a:lnTo>
                    <a:lnTo>
                      <a:pt x="923" y="1236"/>
                    </a:lnTo>
                    <a:lnTo>
                      <a:pt x="923" y="1236"/>
                    </a:lnTo>
                    <a:lnTo>
                      <a:pt x="923" y="1236"/>
                    </a:lnTo>
                    <a:lnTo>
                      <a:pt x="923" y="1236"/>
                    </a:lnTo>
                    <a:lnTo>
                      <a:pt x="924" y="1236"/>
                    </a:lnTo>
                    <a:lnTo>
                      <a:pt x="924" y="1236"/>
                    </a:lnTo>
                    <a:lnTo>
                      <a:pt x="924" y="1236"/>
                    </a:lnTo>
                    <a:lnTo>
                      <a:pt x="926" y="1236"/>
                    </a:lnTo>
                    <a:lnTo>
                      <a:pt x="926" y="1236"/>
                    </a:lnTo>
                    <a:lnTo>
                      <a:pt x="928" y="1236"/>
                    </a:lnTo>
                    <a:lnTo>
                      <a:pt x="928" y="1236"/>
                    </a:lnTo>
                    <a:lnTo>
                      <a:pt x="928" y="1236"/>
                    </a:lnTo>
                    <a:lnTo>
                      <a:pt x="928" y="1238"/>
                    </a:lnTo>
                    <a:lnTo>
                      <a:pt x="928" y="1238"/>
                    </a:lnTo>
                    <a:lnTo>
                      <a:pt x="928" y="1238"/>
                    </a:lnTo>
                    <a:lnTo>
                      <a:pt x="926" y="1238"/>
                    </a:lnTo>
                    <a:lnTo>
                      <a:pt x="926" y="1240"/>
                    </a:lnTo>
                    <a:lnTo>
                      <a:pt x="926" y="1240"/>
                    </a:lnTo>
                    <a:lnTo>
                      <a:pt x="924" y="1240"/>
                    </a:lnTo>
                    <a:lnTo>
                      <a:pt x="923" y="1240"/>
                    </a:lnTo>
                    <a:lnTo>
                      <a:pt x="919" y="1238"/>
                    </a:lnTo>
                    <a:lnTo>
                      <a:pt x="917" y="1238"/>
                    </a:lnTo>
                    <a:lnTo>
                      <a:pt x="917" y="1238"/>
                    </a:lnTo>
                    <a:lnTo>
                      <a:pt x="915" y="1238"/>
                    </a:lnTo>
                    <a:lnTo>
                      <a:pt x="915" y="1240"/>
                    </a:lnTo>
                    <a:lnTo>
                      <a:pt x="914" y="1240"/>
                    </a:lnTo>
                    <a:lnTo>
                      <a:pt x="914" y="1241"/>
                    </a:lnTo>
                    <a:lnTo>
                      <a:pt x="912" y="1241"/>
                    </a:lnTo>
                    <a:lnTo>
                      <a:pt x="912" y="1241"/>
                    </a:lnTo>
                    <a:lnTo>
                      <a:pt x="912" y="1241"/>
                    </a:lnTo>
                    <a:lnTo>
                      <a:pt x="912" y="1241"/>
                    </a:lnTo>
                    <a:lnTo>
                      <a:pt x="912" y="1243"/>
                    </a:lnTo>
                    <a:lnTo>
                      <a:pt x="912" y="1243"/>
                    </a:lnTo>
                    <a:lnTo>
                      <a:pt x="912" y="1245"/>
                    </a:lnTo>
                    <a:lnTo>
                      <a:pt x="912" y="1245"/>
                    </a:lnTo>
                    <a:lnTo>
                      <a:pt x="912" y="1245"/>
                    </a:lnTo>
                    <a:lnTo>
                      <a:pt x="912" y="1247"/>
                    </a:lnTo>
                    <a:lnTo>
                      <a:pt x="912" y="1247"/>
                    </a:lnTo>
                    <a:lnTo>
                      <a:pt x="910" y="1247"/>
                    </a:lnTo>
                    <a:lnTo>
                      <a:pt x="910" y="1245"/>
                    </a:lnTo>
                    <a:lnTo>
                      <a:pt x="910" y="1245"/>
                    </a:lnTo>
                    <a:lnTo>
                      <a:pt x="908" y="1243"/>
                    </a:lnTo>
                    <a:lnTo>
                      <a:pt x="908" y="1243"/>
                    </a:lnTo>
                    <a:lnTo>
                      <a:pt x="908" y="1241"/>
                    </a:lnTo>
                    <a:lnTo>
                      <a:pt x="904" y="1240"/>
                    </a:lnTo>
                    <a:lnTo>
                      <a:pt x="903" y="1240"/>
                    </a:lnTo>
                    <a:lnTo>
                      <a:pt x="903" y="1240"/>
                    </a:lnTo>
                    <a:lnTo>
                      <a:pt x="903" y="1240"/>
                    </a:lnTo>
                    <a:lnTo>
                      <a:pt x="901" y="1238"/>
                    </a:lnTo>
                    <a:lnTo>
                      <a:pt x="901" y="1238"/>
                    </a:lnTo>
                    <a:lnTo>
                      <a:pt x="901" y="1238"/>
                    </a:lnTo>
                    <a:lnTo>
                      <a:pt x="899" y="1238"/>
                    </a:lnTo>
                    <a:lnTo>
                      <a:pt x="899" y="1238"/>
                    </a:lnTo>
                    <a:lnTo>
                      <a:pt x="899" y="1238"/>
                    </a:lnTo>
                    <a:lnTo>
                      <a:pt x="897" y="1238"/>
                    </a:lnTo>
                    <a:lnTo>
                      <a:pt x="897" y="1238"/>
                    </a:lnTo>
                    <a:lnTo>
                      <a:pt x="897" y="1238"/>
                    </a:lnTo>
                    <a:lnTo>
                      <a:pt x="897" y="1240"/>
                    </a:lnTo>
                    <a:lnTo>
                      <a:pt x="895" y="1240"/>
                    </a:lnTo>
                    <a:lnTo>
                      <a:pt x="895" y="1240"/>
                    </a:lnTo>
                    <a:lnTo>
                      <a:pt x="895" y="1240"/>
                    </a:lnTo>
                    <a:lnTo>
                      <a:pt x="895" y="1240"/>
                    </a:lnTo>
                    <a:lnTo>
                      <a:pt x="897" y="1241"/>
                    </a:lnTo>
                    <a:lnTo>
                      <a:pt x="897" y="1241"/>
                    </a:lnTo>
                    <a:lnTo>
                      <a:pt x="895" y="1241"/>
                    </a:lnTo>
                    <a:lnTo>
                      <a:pt x="894" y="1241"/>
                    </a:lnTo>
                    <a:lnTo>
                      <a:pt x="894" y="1238"/>
                    </a:lnTo>
                    <a:lnTo>
                      <a:pt x="894" y="1238"/>
                    </a:lnTo>
                    <a:lnTo>
                      <a:pt x="892" y="1238"/>
                    </a:lnTo>
                    <a:lnTo>
                      <a:pt x="890" y="1238"/>
                    </a:lnTo>
                    <a:lnTo>
                      <a:pt x="890" y="1238"/>
                    </a:lnTo>
                    <a:lnTo>
                      <a:pt x="888" y="1236"/>
                    </a:lnTo>
                    <a:lnTo>
                      <a:pt x="888" y="1236"/>
                    </a:lnTo>
                    <a:lnTo>
                      <a:pt x="886" y="1236"/>
                    </a:lnTo>
                    <a:lnTo>
                      <a:pt x="886" y="1234"/>
                    </a:lnTo>
                    <a:lnTo>
                      <a:pt x="885" y="1234"/>
                    </a:lnTo>
                    <a:lnTo>
                      <a:pt x="885" y="1234"/>
                    </a:lnTo>
                    <a:lnTo>
                      <a:pt x="885" y="1234"/>
                    </a:lnTo>
                    <a:lnTo>
                      <a:pt x="883" y="1232"/>
                    </a:lnTo>
                    <a:lnTo>
                      <a:pt x="883" y="1232"/>
                    </a:lnTo>
                    <a:lnTo>
                      <a:pt x="883" y="1232"/>
                    </a:lnTo>
                    <a:lnTo>
                      <a:pt x="881" y="1232"/>
                    </a:lnTo>
                    <a:lnTo>
                      <a:pt x="879" y="1231"/>
                    </a:lnTo>
                    <a:lnTo>
                      <a:pt x="879" y="1231"/>
                    </a:lnTo>
                    <a:lnTo>
                      <a:pt x="877" y="1231"/>
                    </a:lnTo>
                    <a:lnTo>
                      <a:pt x="876" y="1231"/>
                    </a:lnTo>
                    <a:lnTo>
                      <a:pt x="874" y="1231"/>
                    </a:lnTo>
                    <a:lnTo>
                      <a:pt x="874" y="1231"/>
                    </a:lnTo>
                    <a:lnTo>
                      <a:pt x="870" y="1231"/>
                    </a:lnTo>
                    <a:lnTo>
                      <a:pt x="868" y="1231"/>
                    </a:lnTo>
                    <a:lnTo>
                      <a:pt x="868" y="1231"/>
                    </a:lnTo>
                    <a:lnTo>
                      <a:pt x="868" y="1231"/>
                    </a:lnTo>
                    <a:lnTo>
                      <a:pt x="867" y="1229"/>
                    </a:lnTo>
                    <a:lnTo>
                      <a:pt x="867" y="1229"/>
                    </a:lnTo>
                    <a:lnTo>
                      <a:pt x="863" y="1225"/>
                    </a:lnTo>
                    <a:lnTo>
                      <a:pt x="863" y="1223"/>
                    </a:lnTo>
                    <a:lnTo>
                      <a:pt x="863" y="1223"/>
                    </a:lnTo>
                    <a:lnTo>
                      <a:pt x="863" y="1222"/>
                    </a:lnTo>
                    <a:lnTo>
                      <a:pt x="863" y="1222"/>
                    </a:lnTo>
                    <a:lnTo>
                      <a:pt x="865" y="1222"/>
                    </a:lnTo>
                    <a:lnTo>
                      <a:pt x="865" y="1220"/>
                    </a:lnTo>
                    <a:lnTo>
                      <a:pt x="865" y="1220"/>
                    </a:lnTo>
                    <a:lnTo>
                      <a:pt x="865" y="1220"/>
                    </a:lnTo>
                    <a:lnTo>
                      <a:pt x="865" y="1218"/>
                    </a:lnTo>
                    <a:lnTo>
                      <a:pt x="865" y="1216"/>
                    </a:lnTo>
                    <a:lnTo>
                      <a:pt x="865" y="1216"/>
                    </a:lnTo>
                    <a:lnTo>
                      <a:pt x="863" y="1214"/>
                    </a:lnTo>
                    <a:lnTo>
                      <a:pt x="861" y="1214"/>
                    </a:lnTo>
                    <a:lnTo>
                      <a:pt x="861" y="1212"/>
                    </a:lnTo>
                    <a:lnTo>
                      <a:pt x="861" y="1211"/>
                    </a:lnTo>
                    <a:lnTo>
                      <a:pt x="861" y="1211"/>
                    </a:lnTo>
                    <a:lnTo>
                      <a:pt x="863" y="1207"/>
                    </a:lnTo>
                    <a:lnTo>
                      <a:pt x="863" y="1205"/>
                    </a:lnTo>
                    <a:lnTo>
                      <a:pt x="863" y="1202"/>
                    </a:lnTo>
                    <a:lnTo>
                      <a:pt x="863" y="1200"/>
                    </a:lnTo>
                    <a:lnTo>
                      <a:pt x="863" y="1200"/>
                    </a:lnTo>
                    <a:lnTo>
                      <a:pt x="865" y="1198"/>
                    </a:lnTo>
                    <a:lnTo>
                      <a:pt x="865" y="1198"/>
                    </a:lnTo>
                    <a:lnTo>
                      <a:pt x="865" y="1196"/>
                    </a:lnTo>
                    <a:lnTo>
                      <a:pt x="865" y="1194"/>
                    </a:lnTo>
                    <a:lnTo>
                      <a:pt x="865" y="1191"/>
                    </a:lnTo>
                    <a:lnTo>
                      <a:pt x="863" y="1191"/>
                    </a:lnTo>
                    <a:lnTo>
                      <a:pt x="863" y="1191"/>
                    </a:lnTo>
                    <a:lnTo>
                      <a:pt x="861" y="1191"/>
                    </a:lnTo>
                    <a:lnTo>
                      <a:pt x="859" y="1191"/>
                    </a:lnTo>
                    <a:lnTo>
                      <a:pt x="857" y="1189"/>
                    </a:lnTo>
                    <a:lnTo>
                      <a:pt x="857" y="1189"/>
                    </a:lnTo>
                    <a:lnTo>
                      <a:pt x="856" y="1187"/>
                    </a:lnTo>
                    <a:lnTo>
                      <a:pt x="856" y="1187"/>
                    </a:lnTo>
                    <a:lnTo>
                      <a:pt x="856" y="1185"/>
                    </a:lnTo>
                    <a:lnTo>
                      <a:pt x="854" y="1185"/>
                    </a:lnTo>
                    <a:lnTo>
                      <a:pt x="854" y="1184"/>
                    </a:lnTo>
                    <a:lnTo>
                      <a:pt x="854" y="1182"/>
                    </a:lnTo>
                    <a:lnTo>
                      <a:pt x="854" y="1178"/>
                    </a:lnTo>
                    <a:lnTo>
                      <a:pt x="854" y="1178"/>
                    </a:lnTo>
                    <a:lnTo>
                      <a:pt x="852" y="1176"/>
                    </a:lnTo>
                    <a:lnTo>
                      <a:pt x="852" y="1174"/>
                    </a:lnTo>
                    <a:lnTo>
                      <a:pt x="850" y="1173"/>
                    </a:lnTo>
                    <a:lnTo>
                      <a:pt x="848" y="1173"/>
                    </a:lnTo>
                    <a:lnTo>
                      <a:pt x="848" y="1173"/>
                    </a:lnTo>
                    <a:lnTo>
                      <a:pt x="848" y="1171"/>
                    </a:lnTo>
                    <a:lnTo>
                      <a:pt x="848" y="1171"/>
                    </a:lnTo>
                    <a:lnTo>
                      <a:pt x="847" y="1171"/>
                    </a:lnTo>
                    <a:lnTo>
                      <a:pt x="847" y="1171"/>
                    </a:lnTo>
                    <a:lnTo>
                      <a:pt x="847" y="1169"/>
                    </a:lnTo>
                    <a:lnTo>
                      <a:pt x="847" y="1167"/>
                    </a:lnTo>
                    <a:lnTo>
                      <a:pt x="845" y="1167"/>
                    </a:lnTo>
                    <a:lnTo>
                      <a:pt x="845" y="1165"/>
                    </a:lnTo>
                    <a:lnTo>
                      <a:pt x="845" y="1165"/>
                    </a:lnTo>
                    <a:lnTo>
                      <a:pt x="845" y="1165"/>
                    </a:lnTo>
                    <a:lnTo>
                      <a:pt x="845" y="1165"/>
                    </a:lnTo>
                    <a:lnTo>
                      <a:pt x="843" y="1165"/>
                    </a:lnTo>
                    <a:lnTo>
                      <a:pt x="841" y="1165"/>
                    </a:lnTo>
                    <a:lnTo>
                      <a:pt x="839" y="1165"/>
                    </a:lnTo>
                    <a:lnTo>
                      <a:pt x="839" y="1165"/>
                    </a:lnTo>
                    <a:lnTo>
                      <a:pt x="839" y="1165"/>
                    </a:lnTo>
                    <a:lnTo>
                      <a:pt x="839" y="1165"/>
                    </a:lnTo>
                    <a:lnTo>
                      <a:pt x="838" y="1165"/>
                    </a:lnTo>
                    <a:lnTo>
                      <a:pt x="838" y="1165"/>
                    </a:lnTo>
                    <a:lnTo>
                      <a:pt x="834" y="1165"/>
                    </a:lnTo>
                    <a:lnTo>
                      <a:pt x="834" y="1164"/>
                    </a:lnTo>
                    <a:lnTo>
                      <a:pt x="830" y="1164"/>
                    </a:lnTo>
                    <a:lnTo>
                      <a:pt x="829" y="1162"/>
                    </a:lnTo>
                    <a:lnTo>
                      <a:pt x="829" y="1162"/>
                    </a:lnTo>
                    <a:lnTo>
                      <a:pt x="827" y="1162"/>
                    </a:lnTo>
                    <a:lnTo>
                      <a:pt x="827" y="1160"/>
                    </a:lnTo>
                    <a:lnTo>
                      <a:pt x="827" y="1160"/>
                    </a:lnTo>
                    <a:lnTo>
                      <a:pt x="825" y="1160"/>
                    </a:lnTo>
                    <a:lnTo>
                      <a:pt x="823" y="1158"/>
                    </a:lnTo>
                    <a:lnTo>
                      <a:pt x="823" y="1158"/>
                    </a:lnTo>
                    <a:lnTo>
                      <a:pt x="823" y="1158"/>
                    </a:lnTo>
                    <a:lnTo>
                      <a:pt x="821" y="1156"/>
                    </a:lnTo>
                    <a:lnTo>
                      <a:pt x="819" y="1156"/>
                    </a:lnTo>
                    <a:lnTo>
                      <a:pt x="818" y="1155"/>
                    </a:lnTo>
                    <a:lnTo>
                      <a:pt x="816" y="1155"/>
                    </a:lnTo>
                    <a:lnTo>
                      <a:pt x="816" y="1155"/>
                    </a:lnTo>
                    <a:lnTo>
                      <a:pt x="814" y="1155"/>
                    </a:lnTo>
                    <a:lnTo>
                      <a:pt x="814" y="1155"/>
                    </a:lnTo>
                    <a:lnTo>
                      <a:pt x="812" y="1155"/>
                    </a:lnTo>
                    <a:lnTo>
                      <a:pt x="810" y="1155"/>
                    </a:lnTo>
                    <a:lnTo>
                      <a:pt x="809" y="1155"/>
                    </a:lnTo>
                    <a:lnTo>
                      <a:pt x="809" y="1156"/>
                    </a:lnTo>
                    <a:lnTo>
                      <a:pt x="807" y="1158"/>
                    </a:lnTo>
                    <a:lnTo>
                      <a:pt x="807" y="1158"/>
                    </a:lnTo>
                    <a:lnTo>
                      <a:pt x="807" y="1160"/>
                    </a:lnTo>
                    <a:lnTo>
                      <a:pt x="805" y="1160"/>
                    </a:lnTo>
                    <a:lnTo>
                      <a:pt x="805" y="1160"/>
                    </a:lnTo>
                    <a:lnTo>
                      <a:pt x="803" y="1160"/>
                    </a:lnTo>
                    <a:lnTo>
                      <a:pt x="801" y="1160"/>
                    </a:lnTo>
                    <a:lnTo>
                      <a:pt x="800" y="1160"/>
                    </a:lnTo>
                    <a:lnTo>
                      <a:pt x="800" y="1158"/>
                    </a:lnTo>
                    <a:lnTo>
                      <a:pt x="798" y="1158"/>
                    </a:lnTo>
                    <a:lnTo>
                      <a:pt x="796" y="1158"/>
                    </a:lnTo>
                    <a:lnTo>
                      <a:pt x="794" y="1156"/>
                    </a:lnTo>
                    <a:lnTo>
                      <a:pt x="792" y="1155"/>
                    </a:lnTo>
                    <a:lnTo>
                      <a:pt x="792" y="1153"/>
                    </a:lnTo>
                    <a:lnTo>
                      <a:pt x="791" y="1153"/>
                    </a:lnTo>
                    <a:lnTo>
                      <a:pt x="791" y="1151"/>
                    </a:lnTo>
                    <a:lnTo>
                      <a:pt x="791" y="1151"/>
                    </a:lnTo>
                    <a:lnTo>
                      <a:pt x="789" y="1149"/>
                    </a:lnTo>
                    <a:lnTo>
                      <a:pt x="789" y="1147"/>
                    </a:lnTo>
                    <a:lnTo>
                      <a:pt x="787" y="1147"/>
                    </a:lnTo>
                    <a:lnTo>
                      <a:pt x="785" y="1146"/>
                    </a:lnTo>
                    <a:lnTo>
                      <a:pt x="783" y="1146"/>
                    </a:lnTo>
                    <a:lnTo>
                      <a:pt x="783" y="1144"/>
                    </a:lnTo>
                    <a:lnTo>
                      <a:pt x="783" y="1142"/>
                    </a:lnTo>
                    <a:lnTo>
                      <a:pt x="781" y="1140"/>
                    </a:lnTo>
                    <a:lnTo>
                      <a:pt x="780" y="1140"/>
                    </a:lnTo>
                    <a:lnTo>
                      <a:pt x="778" y="1140"/>
                    </a:lnTo>
                    <a:lnTo>
                      <a:pt x="778" y="1140"/>
                    </a:lnTo>
                    <a:lnTo>
                      <a:pt x="778" y="1140"/>
                    </a:lnTo>
                    <a:lnTo>
                      <a:pt x="776" y="1140"/>
                    </a:lnTo>
                    <a:lnTo>
                      <a:pt x="774" y="1140"/>
                    </a:lnTo>
                    <a:lnTo>
                      <a:pt x="774" y="1140"/>
                    </a:lnTo>
                    <a:lnTo>
                      <a:pt x="772" y="1138"/>
                    </a:lnTo>
                    <a:lnTo>
                      <a:pt x="772" y="1138"/>
                    </a:lnTo>
                    <a:lnTo>
                      <a:pt x="771" y="1138"/>
                    </a:lnTo>
                    <a:lnTo>
                      <a:pt x="771" y="1138"/>
                    </a:lnTo>
                    <a:lnTo>
                      <a:pt x="771" y="1138"/>
                    </a:lnTo>
                    <a:lnTo>
                      <a:pt x="769" y="1137"/>
                    </a:lnTo>
                    <a:lnTo>
                      <a:pt x="767" y="1137"/>
                    </a:lnTo>
                    <a:lnTo>
                      <a:pt x="765" y="1137"/>
                    </a:lnTo>
                    <a:lnTo>
                      <a:pt x="763" y="1137"/>
                    </a:lnTo>
                    <a:lnTo>
                      <a:pt x="763" y="1135"/>
                    </a:lnTo>
                    <a:lnTo>
                      <a:pt x="762" y="1135"/>
                    </a:lnTo>
                    <a:lnTo>
                      <a:pt x="760" y="1135"/>
                    </a:lnTo>
                    <a:lnTo>
                      <a:pt x="760" y="1135"/>
                    </a:lnTo>
                    <a:lnTo>
                      <a:pt x="758" y="1135"/>
                    </a:lnTo>
                    <a:lnTo>
                      <a:pt x="756" y="1137"/>
                    </a:lnTo>
                    <a:lnTo>
                      <a:pt x="754" y="1137"/>
                    </a:lnTo>
                    <a:lnTo>
                      <a:pt x="754" y="1137"/>
                    </a:lnTo>
                    <a:lnTo>
                      <a:pt x="753" y="1137"/>
                    </a:lnTo>
                    <a:lnTo>
                      <a:pt x="753" y="1137"/>
                    </a:lnTo>
                    <a:lnTo>
                      <a:pt x="753" y="1137"/>
                    </a:lnTo>
                    <a:lnTo>
                      <a:pt x="751" y="1135"/>
                    </a:lnTo>
                    <a:lnTo>
                      <a:pt x="751" y="1135"/>
                    </a:lnTo>
                    <a:lnTo>
                      <a:pt x="749" y="1135"/>
                    </a:lnTo>
                    <a:lnTo>
                      <a:pt x="749" y="1135"/>
                    </a:lnTo>
                    <a:lnTo>
                      <a:pt x="747" y="1135"/>
                    </a:lnTo>
                    <a:lnTo>
                      <a:pt x="747" y="1135"/>
                    </a:lnTo>
                    <a:lnTo>
                      <a:pt x="745" y="1135"/>
                    </a:lnTo>
                    <a:lnTo>
                      <a:pt x="745" y="1133"/>
                    </a:lnTo>
                    <a:lnTo>
                      <a:pt x="744" y="1133"/>
                    </a:lnTo>
                    <a:lnTo>
                      <a:pt x="744" y="1133"/>
                    </a:lnTo>
                    <a:lnTo>
                      <a:pt x="744" y="1131"/>
                    </a:lnTo>
                    <a:lnTo>
                      <a:pt x="745" y="1131"/>
                    </a:lnTo>
                    <a:lnTo>
                      <a:pt x="745" y="1131"/>
                    </a:lnTo>
                    <a:lnTo>
                      <a:pt x="744" y="1129"/>
                    </a:lnTo>
                    <a:lnTo>
                      <a:pt x="742" y="1129"/>
                    </a:lnTo>
                    <a:lnTo>
                      <a:pt x="742" y="1127"/>
                    </a:lnTo>
                    <a:lnTo>
                      <a:pt x="740" y="1127"/>
                    </a:lnTo>
                    <a:lnTo>
                      <a:pt x="740" y="1127"/>
                    </a:lnTo>
                    <a:lnTo>
                      <a:pt x="736" y="1126"/>
                    </a:lnTo>
                    <a:lnTo>
                      <a:pt x="736" y="1126"/>
                    </a:lnTo>
                    <a:lnTo>
                      <a:pt x="733" y="1122"/>
                    </a:lnTo>
                    <a:lnTo>
                      <a:pt x="731" y="1122"/>
                    </a:lnTo>
                    <a:lnTo>
                      <a:pt x="731" y="1122"/>
                    </a:lnTo>
                    <a:lnTo>
                      <a:pt x="729" y="1122"/>
                    </a:lnTo>
                    <a:lnTo>
                      <a:pt x="727" y="1122"/>
                    </a:lnTo>
                    <a:lnTo>
                      <a:pt x="727" y="1122"/>
                    </a:lnTo>
                    <a:lnTo>
                      <a:pt x="725" y="1122"/>
                    </a:lnTo>
                    <a:lnTo>
                      <a:pt x="724" y="1124"/>
                    </a:lnTo>
                    <a:lnTo>
                      <a:pt x="724" y="1124"/>
                    </a:lnTo>
                    <a:lnTo>
                      <a:pt x="722" y="1124"/>
                    </a:lnTo>
                    <a:lnTo>
                      <a:pt x="722" y="1122"/>
                    </a:lnTo>
                    <a:lnTo>
                      <a:pt x="720" y="1122"/>
                    </a:lnTo>
                    <a:lnTo>
                      <a:pt x="720" y="1122"/>
                    </a:lnTo>
                    <a:lnTo>
                      <a:pt x="720" y="1120"/>
                    </a:lnTo>
                    <a:lnTo>
                      <a:pt x="718" y="1120"/>
                    </a:lnTo>
                    <a:lnTo>
                      <a:pt x="718" y="1120"/>
                    </a:lnTo>
                    <a:lnTo>
                      <a:pt x="716" y="1118"/>
                    </a:lnTo>
                    <a:lnTo>
                      <a:pt x="715" y="1118"/>
                    </a:lnTo>
                    <a:lnTo>
                      <a:pt x="715" y="1118"/>
                    </a:lnTo>
                    <a:lnTo>
                      <a:pt x="713" y="1120"/>
                    </a:lnTo>
                    <a:lnTo>
                      <a:pt x="711" y="1120"/>
                    </a:lnTo>
                    <a:lnTo>
                      <a:pt x="711" y="1120"/>
                    </a:lnTo>
                    <a:lnTo>
                      <a:pt x="709" y="1122"/>
                    </a:lnTo>
                    <a:lnTo>
                      <a:pt x="709" y="1122"/>
                    </a:lnTo>
                    <a:lnTo>
                      <a:pt x="707" y="1122"/>
                    </a:lnTo>
                    <a:lnTo>
                      <a:pt x="706" y="1122"/>
                    </a:lnTo>
                    <a:lnTo>
                      <a:pt x="706" y="1120"/>
                    </a:lnTo>
                    <a:lnTo>
                      <a:pt x="704" y="1118"/>
                    </a:lnTo>
                    <a:lnTo>
                      <a:pt x="702" y="1118"/>
                    </a:lnTo>
                    <a:lnTo>
                      <a:pt x="702" y="1118"/>
                    </a:lnTo>
                    <a:lnTo>
                      <a:pt x="700" y="1117"/>
                    </a:lnTo>
                    <a:lnTo>
                      <a:pt x="698" y="1117"/>
                    </a:lnTo>
                    <a:lnTo>
                      <a:pt x="698" y="1117"/>
                    </a:lnTo>
                    <a:lnTo>
                      <a:pt x="698" y="1117"/>
                    </a:lnTo>
                    <a:lnTo>
                      <a:pt x="696" y="1118"/>
                    </a:lnTo>
                    <a:lnTo>
                      <a:pt x="696" y="1118"/>
                    </a:lnTo>
                    <a:lnTo>
                      <a:pt x="696" y="1120"/>
                    </a:lnTo>
                    <a:lnTo>
                      <a:pt x="695" y="1120"/>
                    </a:lnTo>
                    <a:lnTo>
                      <a:pt x="693" y="1122"/>
                    </a:lnTo>
                    <a:lnTo>
                      <a:pt x="693" y="1122"/>
                    </a:lnTo>
                    <a:lnTo>
                      <a:pt x="693" y="1124"/>
                    </a:lnTo>
                    <a:lnTo>
                      <a:pt x="691" y="1124"/>
                    </a:lnTo>
                    <a:lnTo>
                      <a:pt x="689" y="1124"/>
                    </a:lnTo>
                    <a:lnTo>
                      <a:pt x="689" y="1124"/>
                    </a:lnTo>
                    <a:lnTo>
                      <a:pt x="687" y="1124"/>
                    </a:lnTo>
                    <a:lnTo>
                      <a:pt x="686" y="1124"/>
                    </a:lnTo>
                    <a:lnTo>
                      <a:pt x="684" y="1124"/>
                    </a:lnTo>
                    <a:lnTo>
                      <a:pt x="682" y="1124"/>
                    </a:lnTo>
                    <a:lnTo>
                      <a:pt x="682" y="1124"/>
                    </a:lnTo>
                    <a:lnTo>
                      <a:pt x="680" y="1124"/>
                    </a:lnTo>
                    <a:lnTo>
                      <a:pt x="678" y="1126"/>
                    </a:lnTo>
                    <a:lnTo>
                      <a:pt x="677" y="1127"/>
                    </a:lnTo>
                    <a:lnTo>
                      <a:pt x="677" y="1129"/>
                    </a:lnTo>
                    <a:lnTo>
                      <a:pt x="675" y="1129"/>
                    </a:lnTo>
                    <a:lnTo>
                      <a:pt x="675" y="1131"/>
                    </a:lnTo>
                    <a:lnTo>
                      <a:pt x="675" y="1131"/>
                    </a:lnTo>
                    <a:lnTo>
                      <a:pt x="675" y="1133"/>
                    </a:lnTo>
                    <a:lnTo>
                      <a:pt x="673" y="1135"/>
                    </a:lnTo>
                    <a:lnTo>
                      <a:pt x="671" y="1138"/>
                    </a:lnTo>
                    <a:lnTo>
                      <a:pt x="671" y="1138"/>
                    </a:lnTo>
                    <a:lnTo>
                      <a:pt x="669" y="1138"/>
                    </a:lnTo>
                    <a:lnTo>
                      <a:pt x="669" y="1138"/>
                    </a:lnTo>
                    <a:lnTo>
                      <a:pt x="669" y="1140"/>
                    </a:lnTo>
                    <a:lnTo>
                      <a:pt x="668" y="1140"/>
                    </a:lnTo>
                    <a:lnTo>
                      <a:pt x="668" y="1140"/>
                    </a:lnTo>
                    <a:lnTo>
                      <a:pt x="668" y="1138"/>
                    </a:lnTo>
                    <a:lnTo>
                      <a:pt x="666" y="1138"/>
                    </a:lnTo>
                    <a:lnTo>
                      <a:pt x="664" y="1138"/>
                    </a:lnTo>
                    <a:lnTo>
                      <a:pt x="662" y="1137"/>
                    </a:lnTo>
                    <a:lnTo>
                      <a:pt x="662" y="1137"/>
                    </a:lnTo>
                    <a:lnTo>
                      <a:pt x="660" y="1135"/>
                    </a:lnTo>
                    <a:lnTo>
                      <a:pt x="660" y="1135"/>
                    </a:lnTo>
                    <a:lnTo>
                      <a:pt x="659" y="1133"/>
                    </a:lnTo>
                    <a:lnTo>
                      <a:pt x="657" y="1131"/>
                    </a:lnTo>
                    <a:lnTo>
                      <a:pt x="655" y="1131"/>
                    </a:lnTo>
                    <a:lnTo>
                      <a:pt x="653" y="1129"/>
                    </a:lnTo>
                    <a:lnTo>
                      <a:pt x="651" y="1129"/>
                    </a:lnTo>
                    <a:lnTo>
                      <a:pt x="649" y="1129"/>
                    </a:lnTo>
                    <a:lnTo>
                      <a:pt x="649" y="1129"/>
                    </a:lnTo>
                    <a:lnTo>
                      <a:pt x="648" y="1129"/>
                    </a:lnTo>
                    <a:lnTo>
                      <a:pt x="648" y="1131"/>
                    </a:lnTo>
                    <a:lnTo>
                      <a:pt x="646" y="1133"/>
                    </a:lnTo>
                    <a:lnTo>
                      <a:pt x="644" y="1133"/>
                    </a:lnTo>
                    <a:lnTo>
                      <a:pt x="644" y="1133"/>
                    </a:lnTo>
                    <a:lnTo>
                      <a:pt x="640" y="1133"/>
                    </a:lnTo>
                    <a:lnTo>
                      <a:pt x="639" y="1133"/>
                    </a:lnTo>
                    <a:lnTo>
                      <a:pt x="639" y="1133"/>
                    </a:lnTo>
                    <a:lnTo>
                      <a:pt x="637" y="1133"/>
                    </a:lnTo>
                    <a:lnTo>
                      <a:pt x="637" y="1131"/>
                    </a:lnTo>
                    <a:lnTo>
                      <a:pt x="635" y="1131"/>
                    </a:lnTo>
                    <a:lnTo>
                      <a:pt x="635" y="1131"/>
                    </a:lnTo>
                    <a:lnTo>
                      <a:pt x="635" y="1131"/>
                    </a:lnTo>
                    <a:lnTo>
                      <a:pt x="633" y="1131"/>
                    </a:lnTo>
                    <a:lnTo>
                      <a:pt x="633" y="1129"/>
                    </a:lnTo>
                    <a:lnTo>
                      <a:pt x="631" y="1129"/>
                    </a:lnTo>
                    <a:lnTo>
                      <a:pt x="631" y="1129"/>
                    </a:lnTo>
                    <a:lnTo>
                      <a:pt x="631" y="1129"/>
                    </a:lnTo>
                    <a:lnTo>
                      <a:pt x="628" y="1129"/>
                    </a:lnTo>
                    <a:lnTo>
                      <a:pt x="628" y="1129"/>
                    </a:lnTo>
                    <a:lnTo>
                      <a:pt x="626" y="1129"/>
                    </a:lnTo>
                    <a:lnTo>
                      <a:pt x="624" y="1131"/>
                    </a:lnTo>
                    <a:lnTo>
                      <a:pt x="622" y="1131"/>
                    </a:lnTo>
                    <a:lnTo>
                      <a:pt x="622" y="1131"/>
                    </a:lnTo>
                    <a:lnTo>
                      <a:pt x="621" y="1133"/>
                    </a:lnTo>
                    <a:lnTo>
                      <a:pt x="621" y="1133"/>
                    </a:lnTo>
                    <a:lnTo>
                      <a:pt x="617" y="1135"/>
                    </a:lnTo>
                    <a:lnTo>
                      <a:pt x="613" y="1135"/>
                    </a:lnTo>
                    <a:lnTo>
                      <a:pt x="611" y="1135"/>
                    </a:lnTo>
                    <a:lnTo>
                      <a:pt x="610" y="1135"/>
                    </a:lnTo>
                    <a:lnTo>
                      <a:pt x="604" y="1133"/>
                    </a:lnTo>
                    <a:lnTo>
                      <a:pt x="602" y="1133"/>
                    </a:lnTo>
                    <a:lnTo>
                      <a:pt x="602" y="1135"/>
                    </a:lnTo>
                    <a:lnTo>
                      <a:pt x="602" y="1135"/>
                    </a:lnTo>
                    <a:lnTo>
                      <a:pt x="601" y="1135"/>
                    </a:lnTo>
                    <a:lnTo>
                      <a:pt x="601" y="1135"/>
                    </a:lnTo>
                    <a:lnTo>
                      <a:pt x="599" y="1137"/>
                    </a:lnTo>
                    <a:lnTo>
                      <a:pt x="599" y="1137"/>
                    </a:lnTo>
                    <a:lnTo>
                      <a:pt x="597" y="1137"/>
                    </a:lnTo>
                    <a:lnTo>
                      <a:pt x="595" y="1137"/>
                    </a:lnTo>
                    <a:lnTo>
                      <a:pt x="593" y="1137"/>
                    </a:lnTo>
                    <a:lnTo>
                      <a:pt x="593" y="1137"/>
                    </a:lnTo>
                    <a:lnTo>
                      <a:pt x="592" y="1138"/>
                    </a:lnTo>
                    <a:lnTo>
                      <a:pt x="590" y="1138"/>
                    </a:lnTo>
                    <a:lnTo>
                      <a:pt x="590" y="1138"/>
                    </a:lnTo>
                    <a:lnTo>
                      <a:pt x="588" y="1140"/>
                    </a:lnTo>
                    <a:lnTo>
                      <a:pt x="586" y="1140"/>
                    </a:lnTo>
                    <a:lnTo>
                      <a:pt x="584" y="1140"/>
                    </a:lnTo>
                    <a:lnTo>
                      <a:pt x="583" y="1140"/>
                    </a:lnTo>
                    <a:lnTo>
                      <a:pt x="583" y="1140"/>
                    </a:lnTo>
                    <a:lnTo>
                      <a:pt x="581" y="1140"/>
                    </a:lnTo>
                    <a:lnTo>
                      <a:pt x="581" y="1140"/>
                    </a:lnTo>
                    <a:lnTo>
                      <a:pt x="581" y="1138"/>
                    </a:lnTo>
                    <a:lnTo>
                      <a:pt x="579" y="1138"/>
                    </a:lnTo>
                    <a:lnTo>
                      <a:pt x="577" y="1140"/>
                    </a:lnTo>
                    <a:lnTo>
                      <a:pt x="577" y="1140"/>
                    </a:lnTo>
                    <a:lnTo>
                      <a:pt x="577" y="1140"/>
                    </a:lnTo>
                    <a:lnTo>
                      <a:pt x="575" y="1142"/>
                    </a:lnTo>
                    <a:lnTo>
                      <a:pt x="575" y="1142"/>
                    </a:lnTo>
                    <a:lnTo>
                      <a:pt x="575" y="1142"/>
                    </a:lnTo>
                    <a:lnTo>
                      <a:pt x="574" y="1142"/>
                    </a:lnTo>
                    <a:lnTo>
                      <a:pt x="574" y="1142"/>
                    </a:lnTo>
                    <a:lnTo>
                      <a:pt x="574" y="1142"/>
                    </a:lnTo>
                    <a:lnTo>
                      <a:pt x="572" y="1142"/>
                    </a:lnTo>
                    <a:lnTo>
                      <a:pt x="572" y="1142"/>
                    </a:lnTo>
                    <a:lnTo>
                      <a:pt x="570" y="1140"/>
                    </a:lnTo>
                    <a:lnTo>
                      <a:pt x="568" y="1140"/>
                    </a:lnTo>
                    <a:lnTo>
                      <a:pt x="568" y="1140"/>
                    </a:lnTo>
                    <a:lnTo>
                      <a:pt x="568" y="1140"/>
                    </a:lnTo>
                    <a:lnTo>
                      <a:pt x="568" y="1140"/>
                    </a:lnTo>
                    <a:lnTo>
                      <a:pt x="566" y="1140"/>
                    </a:lnTo>
                    <a:lnTo>
                      <a:pt x="566" y="1140"/>
                    </a:lnTo>
                    <a:lnTo>
                      <a:pt x="566" y="1142"/>
                    </a:lnTo>
                    <a:lnTo>
                      <a:pt x="564" y="1142"/>
                    </a:lnTo>
                    <a:lnTo>
                      <a:pt x="563" y="1142"/>
                    </a:lnTo>
                    <a:lnTo>
                      <a:pt x="563" y="1142"/>
                    </a:lnTo>
                    <a:lnTo>
                      <a:pt x="561" y="1142"/>
                    </a:lnTo>
                    <a:lnTo>
                      <a:pt x="561" y="1142"/>
                    </a:lnTo>
                    <a:lnTo>
                      <a:pt x="559" y="1142"/>
                    </a:lnTo>
                    <a:lnTo>
                      <a:pt x="559" y="1140"/>
                    </a:lnTo>
                    <a:lnTo>
                      <a:pt x="557" y="1140"/>
                    </a:lnTo>
                    <a:lnTo>
                      <a:pt x="554" y="1137"/>
                    </a:lnTo>
                    <a:lnTo>
                      <a:pt x="554" y="1137"/>
                    </a:lnTo>
                    <a:lnTo>
                      <a:pt x="554" y="1137"/>
                    </a:lnTo>
                    <a:lnTo>
                      <a:pt x="552" y="1137"/>
                    </a:lnTo>
                    <a:lnTo>
                      <a:pt x="552" y="1137"/>
                    </a:lnTo>
                    <a:lnTo>
                      <a:pt x="552" y="1137"/>
                    </a:lnTo>
                    <a:lnTo>
                      <a:pt x="550" y="1137"/>
                    </a:lnTo>
                    <a:lnTo>
                      <a:pt x="550" y="1137"/>
                    </a:lnTo>
                    <a:lnTo>
                      <a:pt x="546" y="1137"/>
                    </a:lnTo>
                    <a:lnTo>
                      <a:pt x="546" y="1137"/>
                    </a:lnTo>
                    <a:lnTo>
                      <a:pt x="546" y="1137"/>
                    </a:lnTo>
                    <a:lnTo>
                      <a:pt x="545" y="1137"/>
                    </a:lnTo>
                    <a:lnTo>
                      <a:pt x="545" y="1137"/>
                    </a:lnTo>
                    <a:lnTo>
                      <a:pt x="545" y="1137"/>
                    </a:lnTo>
                    <a:lnTo>
                      <a:pt x="543" y="1137"/>
                    </a:lnTo>
                    <a:lnTo>
                      <a:pt x="543" y="1137"/>
                    </a:lnTo>
                    <a:lnTo>
                      <a:pt x="543" y="1137"/>
                    </a:lnTo>
                    <a:lnTo>
                      <a:pt x="541" y="1137"/>
                    </a:lnTo>
                    <a:lnTo>
                      <a:pt x="541" y="1137"/>
                    </a:lnTo>
                    <a:lnTo>
                      <a:pt x="539" y="1138"/>
                    </a:lnTo>
                    <a:lnTo>
                      <a:pt x="539" y="1138"/>
                    </a:lnTo>
                    <a:lnTo>
                      <a:pt x="537" y="1138"/>
                    </a:lnTo>
                    <a:lnTo>
                      <a:pt x="536" y="1138"/>
                    </a:lnTo>
                    <a:lnTo>
                      <a:pt x="536" y="1138"/>
                    </a:lnTo>
                    <a:lnTo>
                      <a:pt x="536" y="1138"/>
                    </a:lnTo>
                    <a:lnTo>
                      <a:pt x="530" y="1142"/>
                    </a:lnTo>
                    <a:lnTo>
                      <a:pt x="530" y="1142"/>
                    </a:lnTo>
                    <a:lnTo>
                      <a:pt x="530" y="1142"/>
                    </a:lnTo>
                    <a:lnTo>
                      <a:pt x="530" y="1144"/>
                    </a:lnTo>
                    <a:lnTo>
                      <a:pt x="528" y="1144"/>
                    </a:lnTo>
                    <a:lnTo>
                      <a:pt x="528" y="1144"/>
                    </a:lnTo>
                    <a:lnTo>
                      <a:pt x="528" y="1144"/>
                    </a:lnTo>
                    <a:lnTo>
                      <a:pt x="526" y="1146"/>
                    </a:lnTo>
                    <a:lnTo>
                      <a:pt x="523" y="1146"/>
                    </a:lnTo>
                    <a:lnTo>
                      <a:pt x="523" y="1146"/>
                    </a:lnTo>
                    <a:lnTo>
                      <a:pt x="521" y="1146"/>
                    </a:lnTo>
                    <a:lnTo>
                      <a:pt x="519" y="1144"/>
                    </a:lnTo>
                    <a:lnTo>
                      <a:pt x="519" y="1144"/>
                    </a:lnTo>
                    <a:lnTo>
                      <a:pt x="517" y="1144"/>
                    </a:lnTo>
                    <a:lnTo>
                      <a:pt x="516" y="1144"/>
                    </a:lnTo>
                    <a:lnTo>
                      <a:pt x="516" y="1142"/>
                    </a:lnTo>
                    <a:lnTo>
                      <a:pt x="514" y="1142"/>
                    </a:lnTo>
                    <a:lnTo>
                      <a:pt x="512" y="1142"/>
                    </a:lnTo>
                    <a:lnTo>
                      <a:pt x="510" y="1142"/>
                    </a:lnTo>
                    <a:lnTo>
                      <a:pt x="508" y="1140"/>
                    </a:lnTo>
                    <a:lnTo>
                      <a:pt x="507" y="1138"/>
                    </a:lnTo>
                    <a:lnTo>
                      <a:pt x="505" y="1138"/>
                    </a:lnTo>
                    <a:lnTo>
                      <a:pt x="505" y="1138"/>
                    </a:lnTo>
                    <a:lnTo>
                      <a:pt x="501" y="1137"/>
                    </a:lnTo>
                    <a:lnTo>
                      <a:pt x="499" y="1137"/>
                    </a:lnTo>
                    <a:lnTo>
                      <a:pt x="499" y="1137"/>
                    </a:lnTo>
                    <a:lnTo>
                      <a:pt x="498" y="1137"/>
                    </a:lnTo>
                    <a:lnTo>
                      <a:pt x="498" y="1137"/>
                    </a:lnTo>
                    <a:lnTo>
                      <a:pt x="496" y="1137"/>
                    </a:lnTo>
                    <a:lnTo>
                      <a:pt x="496" y="1137"/>
                    </a:lnTo>
                    <a:lnTo>
                      <a:pt x="494" y="1137"/>
                    </a:lnTo>
                    <a:lnTo>
                      <a:pt x="494" y="1137"/>
                    </a:lnTo>
                    <a:lnTo>
                      <a:pt x="492" y="1137"/>
                    </a:lnTo>
                    <a:lnTo>
                      <a:pt x="492" y="1137"/>
                    </a:lnTo>
                    <a:lnTo>
                      <a:pt x="490" y="1135"/>
                    </a:lnTo>
                    <a:lnTo>
                      <a:pt x="490" y="1135"/>
                    </a:lnTo>
                    <a:lnTo>
                      <a:pt x="490" y="1135"/>
                    </a:lnTo>
                    <a:lnTo>
                      <a:pt x="490" y="1135"/>
                    </a:lnTo>
                    <a:lnTo>
                      <a:pt x="489" y="1133"/>
                    </a:lnTo>
                    <a:lnTo>
                      <a:pt x="489" y="1133"/>
                    </a:lnTo>
                    <a:lnTo>
                      <a:pt x="489" y="1133"/>
                    </a:lnTo>
                    <a:lnTo>
                      <a:pt x="487" y="1133"/>
                    </a:lnTo>
                    <a:lnTo>
                      <a:pt x="487" y="1133"/>
                    </a:lnTo>
                    <a:lnTo>
                      <a:pt x="487" y="1133"/>
                    </a:lnTo>
                    <a:lnTo>
                      <a:pt x="487" y="1133"/>
                    </a:lnTo>
                    <a:lnTo>
                      <a:pt x="487" y="1133"/>
                    </a:lnTo>
                    <a:lnTo>
                      <a:pt x="489" y="1131"/>
                    </a:lnTo>
                    <a:lnTo>
                      <a:pt x="489" y="1131"/>
                    </a:lnTo>
                    <a:lnTo>
                      <a:pt x="489" y="1131"/>
                    </a:lnTo>
                    <a:lnTo>
                      <a:pt x="489" y="1131"/>
                    </a:lnTo>
                    <a:lnTo>
                      <a:pt x="487" y="1129"/>
                    </a:lnTo>
                    <a:lnTo>
                      <a:pt x="487" y="1129"/>
                    </a:lnTo>
                    <a:lnTo>
                      <a:pt x="487" y="1129"/>
                    </a:lnTo>
                    <a:lnTo>
                      <a:pt x="487" y="1129"/>
                    </a:lnTo>
                    <a:lnTo>
                      <a:pt x="485" y="1129"/>
                    </a:lnTo>
                    <a:lnTo>
                      <a:pt x="485" y="1127"/>
                    </a:lnTo>
                    <a:lnTo>
                      <a:pt x="483" y="1127"/>
                    </a:lnTo>
                    <a:lnTo>
                      <a:pt x="483" y="1126"/>
                    </a:lnTo>
                    <a:lnTo>
                      <a:pt x="483" y="1126"/>
                    </a:lnTo>
                    <a:lnTo>
                      <a:pt x="483" y="1126"/>
                    </a:lnTo>
                    <a:lnTo>
                      <a:pt x="481" y="1124"/>
                    </a:lnTo>
                    <a:lnTo>
                      <a:pt x="481" y="1124"/>
                    </a:lnTo>
                    <a:lnTo>
                      <a:pt x="479" y="1120"/>
                    </a:lnTo>
                    <a:lnTo>
                      <a:pt x="479" y="1118"/>
                    </a:lnTo>
                    <a:lnTo>
                      <a:pt x="479" y="1113"/>
                    </a:lnTo>
                    <a:lnTo>
                      <a:pt x="479" y="1111"/>
                    </a:lnTo>
                    <a:lnTo>
                      <a:pt x="479" y="1111"/>
                    </a:lnTo>
                    <a:lnTo>
                      <a:pt x="478" y="1111"/>
                    </a:lnTo>
                    <a:lnTo>
                      <a:pt x="476" y="1111"/>
                    </a:lnTo>
                    <a:lnTo>
                      <a:pt x="476" y="1109"/>
                    </a:lnTo>
                    <a:lnTo>
                      <a:pt x="474" y="1108"/>
                    </a:lnTo>
                    <a:lnTo>
                      <a:pt x="474" y="1108"/>
                    </a:lnTo>
                    <a:lnTo>
                      <a:pt x="470" y="1108"/>
                    </a:lnTo>
                    <a:lnTo>
                      <a:pt x="470" y="1106"/>
                    </a:lnTo>
                    <a:lnTo>
                      <a:pt x="469" y="1106"/>
                    </a:lnTo>
                    <a:lnTo>
                      <a:pt x="469" y="1106"/>
                    </a:lnTo>
                    <a:lnTo>
                      <a:pt x="465" y="1106"/>
                    </a:lnTo>
                    <a:lnTo>
                      <a:pt x="465" y="1106"/>
                    </a:lnTo>
                    <a:lnTo>
                      <a:pt x="463" y="1106"/>
                    </a:lnTo>
                    <a:lnTo>
                      <a:pt x="461" y="1106"/>
                    </a:lnTo>
                    <a:lnTo>
                      <a:pt x="461" y="1106"/>
                    </a:lnTo>
                    <a:lnTo>
                      <a:pt x="461" y="1106"/>
                    </a:lnTo>
                    <a:lnTo>
                      <a:pt x="460" y="1106"/>
                    </a:lnTo>
                    <a:lnTo>
                      <a:pt x="460" y="1104"/>
                    </a:lnTo>
                    <a:lnTo>
                      <a:pt x="460" y="1104"/>
                    </a:lnTo>
                    <a:lnTo>
                      <a:pt x="458" y="1102"/>
                    </a:lnTo>
                    <a:lnTo>
                      <a:pt x="458" y="1102"/>
                    </a:lnTo>
                    <a:lnTo>
                      <a:pt x="456" y="1102"/>
                    </a:lnTo>
                    <a:lnTo>
                      <a:pt x="456" y="1100"/>
                    </a:lnTo>
                    <a:lnTo>
                      <a:pt x="454" y="1100"/>
                    </a:lnTo>
                    <a:lnTo>
                      <a:pt x="452" y="1100"/>
                    </a:lnTo>
                    <a:lnTo>
                      <a:pt x="451" y="1100"/>
                    </a:lnTo>
                    <a:lnTo>
                      <a:pt x="451" y="1100"/>
                    </a:lnTo>
                    <a:lnTo>
                      <a:pt x="451" y="1100"/>
                    </a:lnTo>
                    <a:lnTo>
                      <a:pt x="449" y="1102"/>
                    </a:lnTo>
                    <a:lnTo>
                      <a:pt x="449" y="1102"/>
                    </a:lnTo>
                    <a:lnTo>
                      <a:pt x="449" y="1102"/>
                    </a:lnTo>
                    <a:lnTo>
                      <a:pt x="449" y="1102"/>
                    </a:lnTo>
                    <a:lnTo>
                      <a:pt x="447" y="1102"/>
                    </a:lnTo>
                    <a:lnTo>
                      <a:pt x="447" y="1102"/>
                    </a:lnTo>
                    <a:lnTo>
                      <a:pt x="447" y="1102"/>
                    </a:lnTo>
                    <a:lnTo>
                      <a:pt x="447" y="1104"/>
                    </a:lnTo>
                    <a:lnTo>
                      <a:pt x="447" y="1104"/>
                    </a:lnTo>
                    <a:lnTo>
                      <a:pt x="447" y="1106"/>
                    </a:lnTo>
                    <a:lnTo>
                      <a:pt x="445" y="1106"/>
                    </a:lnTo>
                    <a:lnTo>
                      <a:pt x="445" y="1106"/>
                    </a:lnTo>
                    <a:lnTo>
                      <a:pt x="445" y="1108"/>
                    </a:lnTo>
                    <a:lnTo>
                      <a:pt x="445" y="1108"/>
                    </a:lnTo>
                    <a:lnTo>
                      <a:pt x="445" y="1108"/>
                    </a:lnTo>
                    <a:lnTo>
                      <a:pt x="443" y="1108"/>
                    </a:lnTo>
                    <a:lnTo>
                      <a:pt x="443" y="1108"/>
                    </a:lnTo>
                    <a:lnTo>
                      <a:pt x="441" y="1109"/>
                    </a:lnTo>
                    <a:lnTo>
                      <a:pt x="440" y="1109"/>
                    </a:lnTo>
                    <a:lnTo>
                      <a:pt x="438" y="1109"/>
                    </a:lnTo>
                    <a:lnTo>
                      <a:pt x="438" y="1109"/>
                    </a:lnTo>
                    <a:lnTo>
                      <a:pt x="436" y="1109"/>
                    </a:lnTo>
                    <a:lnTo>
                      <a:pt x="436" y="1109"/>
                    </a:lnTo>
                    <a:lnTo>
                      <a:pt x="436" y="1109"/>
                    </a:lnTo>
                    <a:lnTo>
                      <a:pt x="434" y="1109"/>
                    </a:lnTo>
                    <a:lnTo>
                      <a:pt x="434" y="1109"/>
                    </a:lnTo>
                    <a:lnTo>
                      <a:pt x="434" y="1109"/>
                    </a:lnTo>
                    <a:lnTo>
                      <a:pt x="432" y="1109"/>
                    </a:lnTo>
                    <a:lnTo>
                      <a:pt x="432" y="1109"/>
                    </a:lnTo>
                    <a:lnTo>
                      <a:pt x="432" y="1109"/>
                    </a:lnTo>
                    <a:lnTo>
                      <a:pt x="431" y="1108"/>
                    </a:lnTo>
                    <a:lnTo>
                      <a:pt x="431" y="1108"/>
                    </a:lnTo>
                    <a:lnTo>
                      <a:pt x="429" y="1109"/>
                    </a:lnTo>
                    <a:lnTo>
                      <a:pt x="427" y="1109"/>
                    </a:lnTo>
                    <a:lnTo>
                      <a:pt x="427" y="1109"/>
                    </a:lnTo>
                    <a:lnTo>
                      <a:pt x="425" y="1109"/>
                    </a:lnTo>
                    <a:lnTo>
                      <a:pt x="423" y="1109"/>
                    </a:lnTo>
                    <a:lnTo>
                      <a:pt x="423" y="1109"/>
                    </a:lnTo>
                    <a:lnTo>
                      <a:pt x="422" y="1109"/>
                    </a:lnTo>
                    <a:lnTo>
                      <a:pt x="422" y="1111"/>
                    </a:lnTo>
                    <a:lnTo>
                      <a:pt x="420" y="1113"/>
                    </a:lnTo>
                    <a:lnTo>
                      <a:pt x="418" y="1113"/>
                    </a:lnTo>
                    <a:lnTo>
                      <a:pt x="418" y="1113"/>
                    </a:lnTo>
                    <a:lnTo>
                      <a:pt x="418" y="1115"/>
                    </a:lnTo>
                    <a:lnTo>
                      <a:pt x="418" y="1117"/>
                    </a:lnTo>
                    <a:lnTo>
                      <a:pt x="418" y="1117"/>
                    </a:lnTo>
                    <a:lnTo>
                      <a:pt x="416" y="1117"/>
                    </a:lnTo>
                    <a:lnTo>
                      <a:pt x="416" y="1117"/>
                    </a:lnTo>
                    <a:lnTo>
                      <a:pt x="416" y="1118"/>
                    </a:lnTo>
                    <a:lnTo>
                      <a:pt x="416" y="1118"/>
                    </a:lnTo>
                    <a:lnTo>
                      <a:pt x="414" y="1120"/>
                    </a:lnTo>
                    <a:lnTo>
                      <a:pt x="414" y="1120"/>
                    </a:lnTo>
                    <a:lnTo>
                      <a:pt x="414" y="1120"/>
                    </a:lnTo>
                    <a:lnTo>
                      <a:pt x="414" y="1120"/>
                    </a:lnTo>
                    <a:lnTo>
                      <a:pt x="413" y="1120"/>
                    </a:lnTo>
                    <a:lnTo>
                      <a:pt x="413" y="1120"/>
                    </a:lnTo>
                    <a:lnTo>
                      <a:pt x="413" y="1120"/>
                    </a:lnTo>
                    <a:lnTo>
                      <a:pt x="413" y="1120"/>
                    </a:lnTo>
                    <a:lnTo>
                      <a:pt x="411" y="1120"/>
                    </a:lnTo>
                    <a:lnTo>
                      <a:pt x="409" y="1122"/>
                    </a:lnTo>
                    <a:lnTo>
                      <a:pt x="409" y="1122"/>
                    </a:lnTo>
                    <a:lnTo>
                      <a:pt x="409" y="1122"/>
                    </a:lnTo>
                    <a:lnTo>
                      <a:pt x="405" y="1122"/>
                    </a:lnTo>
                    <a:lnTo>
                      <a:pt x="405" y="1122"/>
                    </a:lnTo>
                    <a:lnTo>
                      <a:pt x="405" y="1122"/>
                    </a:lnTo>
                    <a:lnTo>
                      <a:pt x="405" y="1122"/>
                    </a:lnTo>
                    <a:lnTo>
                      <a:pt x="405" y="1122"/>
                    </a:lnTo>
                    <a:lnTo>
                      <a:pt x="405" y="1124"/>
                    </a:lnTo>
                    <a:lnTo>
                      <a:pt x="403" y="1126"/>
                    </a:lnTo>
                    <a:lnTo>
                      <a:pt x="403" y="1126"/>
                    </a:lnTo>
                    <a:lnTo>
                      <a:pt x="403" y="1126"/>
                    </a:lnTo>
                    <a:lnTo>
                      <a:pt x="403" y="1126"/>
                    </a:lnTo>
                    <a:lnTo>
                      <a:pt x="402" y="1126"/>
                    </a:lnTo>
                    <a:lnTo>
                      <a:pt x="398" y="1126"/>
                    </a:lnTo>
                    <a:lnTo>
                      <a:pt x="396" y="1126"/>
                    </a:lnTo>
                    <a:lnTo>
                      <a:pt x="396" y="1126"/>
                    </a:lnTo>
                    <a:lnTo>
                      <a:pt x="394" y="1126"/>
                    </a:lnTo>
                    <a:lnTo>
                      <a:pt x="394" y="1126"/>
                    </a:lnTo>
                    <a:lnTo>
                      <a:pt x="393" y="1124"/>
                    </a:lnTo>
                    <a:lnTo>
                      <a:pt x="393" y="1124"/>
                    </a:lnTo>
                    <a:lnTo>
                      <a:pt x="393" y="1124"/>
                    </a:lnTo>
                    <a:lnTo>
                      <a:pt x="391" y="1124"/>
                    </a:lnTo>
                    <a:lnTo>
                      <a:pt x="391" y="1124"/>
                    </a:lnTo>
                    <a:lnTo>
                      <a:pt x="391" y="1124"/>
                    </a:lnTo>
                    <a:lnTo>
                      <a:pt x="389" y="1126"/>
                    </a:lnTo>
                    <a:lnTo>
                      <a:pt x="387" y="1127"/>
                    </a:lnTo>
                    <a:lnTo>
                      <a:pt x="387" y="1127"/>
                    </a:lnTo>
                    <a:lnTo>
                      <a:pt x="382" y="1127"/>
                    </a:lnTo>
                    <a:lnTo>
                      <a:pt x="382" y="1127"/>
                    </a:lnTo>
                    <a:lnTo>
                      <a:pt x="382" y="1127"/>
                    </a:lnTo>
                    <a:lnTo>
                      <a:pt x="380" y="1127"/>
                    </a:lnTo>
                    <a:lnTo>
                      <a:pt x="380" y="1127"/>
                    </a:lnTo>
                    <a:lnTo>
                      <a:pt x="380" y="1127"/>
                    </a:lnTo>
                    <a:lnTo>
                      <a:pt x="378" y="1127"/>
                    </a:lnTo>
                    <a:lnTo>
                      <a:pt x="378" y="1127"/>
                    </a:lnTo>
                    <a:lnTo>
                      <a:pt x="376" y="1129"/>
                    </a:lnTo>
                    <a:lnTo>
                      <a:pt x="376" y="1129"/>
                    </a:lnTo>
                    <a:lnTo>
                      <a:pt x="376" y="1129"/>
                    </a:lnTo>
                    <a:lnTo>
                      <a:pt x="375" y="1129"/>
                    </a:lnTo>
                    <a:lnTo>
                      <a:pt x="375" y="1129"/>
                    </a:lnTo>
                    <a:lnTo>
                      <a:pt x="375" y="1129"/>
                    </a:lnTo>
                    <a:lnTo>
                      <a:pt x="373" y="1129"/>
                    </a:lnTo>
                    <a:lnTo>
                      <a:pt x="373" y="1129"/>
                    </a:lnTo>
                    <a:lnTo>
                      <a:pt x="371" y="1129"/>
                    </a:lnTo>
                    <a:lnTo>
                      <a:pt x="371" y="1131"/>
                    </a:lnTo>
                    <a:lnTo>
                      <a:pt x="369" y="1131"/>
                    </a:lnTo>
                    <a:lnTo>
                      <a:pt x="369" y="1133"/>
                    </a:lnTo>
                    <a:lnTo>
                      <a:pt x="369" y="1133"/>
                    </a:lnTo>
                    <a:lnTo>
                      <a:pt x="369" y="1133"/>
                    </a:lnTo>
                    <a:lnTo>
                      <a:pt x="367" y="1135"/>
                    </a:lnTo>
                    <a:lnTo>
                      <a:pt x="364" y="1135"/>
                    </a:lnTo>
                    <a:lnTo>
                      <a:pt x="364" y="1135"/>
                    </a:lnTo>
                    <a:lnTo>
                      <a:pt x="364" y="1135"/>
                    </a:lnTo>
                    <a:lnTo>
                      <a:pt x="362" y="1135"/>
                    </a:lnTo>
                    <a:lnTo>
                      <a:pt x="360" y="1135"/>
                    </a:lnTo>
                    <a:lnTo>
                      <a:pt x="356" y="1135"/>
                    </a:lnTo>
                    <a:lnTo>
                      <a:pt x="355" y="1133"/>
                    </a:lnTo>
                    <a:lnTo>
                      <a:pt x="355" y="1133"/>
                    </a:lnTo>
                    <a:lnTo>
                      <a:pt x="353" y="1133"/>
                    </a:lnTo>
                    <a:lnTo>
                      <a:pt x="353" y="1133"/>
                    </a:lnTo>
                    <a:lnTo>
                      <a:pt x="353" y="1131"/>
                    </a:lnTo>
                    <a:lnTo>
                      <a:pt x="353" y="1131"/>
                    </a:lnTo>
                    <a:lnTo>
                      <a:pt x="353" y="1131"/>
                    </a:lnTo>
                    <a:lnTo>
                      <a:pt x="351" y="1129"/>
                    </a:lnTo>
                    <a:lnTo>
                      <a:pt x="351" y="1129"/>
                    </a:lnTo>
                    <a:lnTo>
                      <a:pt x="351" y="1127"/>
                    </a:lnTo>
                    <a:lnTo>
                      <a:pt x="351" y="1126"/>
                    </a:lnTo>
                    <a:lnTo>
                      <a:pt x="351" y="1126"/>
                    </a:lnTo>
                    <a:lnTo>
                      <a:pt x="351" y="1124"/>
                    </a:lnTo>
                    <a:lnTo>
                      <a:pt x="349" y="1124"/>
                    </a:lnTo>
                    <a:lnTo>
                      <a:pt x="349" y="1122"/>
                    </a:lnTo>
                    <a:lnTo>
                      <a:pt x="349" y="1122"/>
                    </a:lnTo>
                    <a:lnTo>
                      <a:pt x="351" y="1120"/>
                    </a:lnTo>
                    <a:lnTo>
                      <a:pt x="353" y="1120"/>
                    </a:lnTo>
                    <a:lnTo>
                      <a:pt x="353" y="1120"/>
                    </a:lnTo>
                    <a:lnTo>
                      <a:pt x="353" y="1118"/>
                    </a:lnTo>
                    <a:lnTo>
                      <a:pt x="353" y="1117"/>
                    </a:lnTo>
                    <a:lnTo>
                      <a:pt x="353" y="1117"/>
                    </a:lnTo>
                    <a:lnTo>
                      <a:pt x="353" y="1115"/>
                    </a:lnTo>
                    <a:lnTo>
                      <a:pt x="353" y="1115"/>
                    </a:lnTo>
                    <a:lnTo>
                      <a:pt x="351" y="1115"/>
                    </a:lnTo>
                    <a:lnTo>
                      <a:pt x="349" y="1113"/>
                    </a:lnTo>
                    <a:lnTo>
                      <a:pt x="347" y="1109"/>
                    </a:lnTo>
                    <a:lnTo>
                      <a:pt x="346" y="1108"/>
                    </a:lnTo>
                    <a:lnTo>
                      <a:pt x="346" y="1108"/>
                    </a:lnTo>
                    <a:lnTo>
                      <a:pt x="342" y="1108"/>
                    </a:lnTo>
                    <a:lnTo>
                      <a:pt x="342" y="1106"/>
                    </a:lnTo>
                    <a:lnTo>
                      <a:pt x="340" y="1106"/>
                    </a:lnTo>
                    <a:lnTo>
                      <a:pt x="340" y="1106"/>
                    </a:lnTo>
                    <a:lnTo>
                      <a:pt x="340" y="1106"/>
                    </a:lnTo>
                    <a:lnTo>
                      <a:pt x="338" y="1104"/>
                    </a:lnTo>
                    <a:lnTo>
                      <a:pt x="338" y="1104"/>
                    </a:lnTo>
                    <a:lnTo>
                      <a:pt x="338" y="1102"/>
                    </a:lnTo>
                    <a:lnTo>
                      <a:pt x="338" y="1102"/>
                    </a:lnTo>
                    <a:lnTo>
                      <a:pt x="338" y="1100"/>
                    </a:lnTo>
                    <a:lnTo>
                      <a:pt x="337" y="1100"/>
                    </a:lnTo>
                    <a:lnTo>
                      <a:pt x="337" y="1100"/>
                    </a:lnTo>
                    <a:lnTo>
                      <a:pt x="335" y="1099"/>
                    </a:lnTo>
                    <a:lnTo>
                      <a:pt x="333" y="1099"/>
                    </a:lnTo>
                    <a:lnTo>
                      <a:pt x="331" y="1099"/>
                    </a:lnTo>
                    <a:lnTo>
                      <a:pt x="329" y="1097"/>
                    </a:lnTo>
                    <a:lnTo>
                      <a:pt x="329" y="1097"/>
                    </a:lnTo>
                    <a:lnTo>
                      <a:pt x="328" y="1095"/>
                    </a:lnTo>
                    <a:lnTo>
                      <a:pt x="326" y="1095"/>
                    </a:lnTo>
                    <a:lnTo>
                      <a:pt x="326" y="1095"/>
                    </a:lnTo>
                    <a:lnTo>
                      <a:pt x="324" y="1095"/>
                    </a:lnTo>
                    <a:lnTo>
                      <a:pt x="324" y="1095"/>
                    </a:lnTo>
                    <a:lnTo>
                      <a:pt x="324" y="1095"/>
                    </a:lnTo>
                    <a:lnTo>
                      <a:pt x="324" y="1095"/>
                    </a:lnTo>
                    <a:lnTo>
                      <a:pt x="322" y="1095"/>
                    </a:lnTo>
                    <a:lnTo>
                      <a:pt x="322" y="1095"/>
                    </a:lnTo>
                    <a:lnTo>
                      <a:pt x="320" y="1095"/>
                    </a:lnTo>
                    <a:lnTo>
                      <a:pt x="320" y="1095"/>
                    </a:lnTo>
                    <a:lnTo>
                      <a:pt x="320" y="1095"/>
                    </a:lnTo>
                    <a:lnTo>
                      <a:pt x="320" y="1095"/>
                    </a:lnTo>
                    <a:lnTo>
                      <a:pt x="320" y="1097"/>
                    </a:lnTo>
                    <a:lnTo>
                      <a:pt x="320" y="1097"/>
                    </a:lnTo>
                    <a:lnTo>
                      <a:pt x="320" y="1097"/>
                    </a:lnTo>
                    <a:lnTo>
                      <a:pt x="318" y="1097"/>
                    </a:lnTo>
                    <a:lnTo>
                      <a:pt x="318" y="1097"/>
                    </a:lnTo>
                    <a:lnTo>
                      <a:pt x="318" y="1097"/>
                    </a:lnTo>
                    <a:lnTo>
                      <a:pt x="317" y="1097"/>
                    </a:lnTo>
                    <a:lnTo>
                      <a:pt x="317" y="1099"/>
                    </a:lnTo>
                    <a:lnTo>
                      <a:pt x="315" y="1099"/>
                    </a:lnTo>
                    <a:lnTo>
                      <a:pt x="315" y="1099"/>
                    </a:lnTo>
                    <a:lnTo>
                      <a:pt x="315" y="1099"/>
                    </a:lnTo>
                    <a:lnTo>
                      <a:pt x="315" y="1099"/>
                    </a:lnTo>
                    <a:lnTo>
                      <a:pt x="313" y="1099"/>
                    </a:lnTo>
                    <a:lnTo>
                      <a:pt x="313" y="1099"/>
                    </a:lnTo>
                    <a:lnTo>
                      <a:pt x="313" y="1099"/>
                    </a:lnTo>
                    <a:lnTo>
                      <a:pt x="313" y="1099"/>
                    </a:lnTo>
                    <a:lnTo>
                      <a:pt x="313" y="1097"/>
                    </a:lnTo>
                    <a:lnTo>
                      <a:pt x="313" y="1097"/>
                    </a:lnTo>
                    <a:lnTo>
                      <a:pt x="315" y="1097"/>
                    </a:lnTo>
                    <a:lnTo>
                      <a:pt x="315" y="1097"/>
                    </a:lnTo>
                    <a:lnTo>
                      <a:pt x="315" y="1097"/>
                    </a:lnTo>
                    <a:lnTo>
                      <a:pt x="315" y="1097"/>
                    </a:lnTo>
                    <a:lnTo>
                      <a:pt x="315" y="1095"/>
                    </a:lnTo>
                    <a:lnTo>
                      <a:pt x="317" y="1095"/>
                    </a:lnTo>
                    <a:lnTo>
                      <a:pt x="317" y="1095"/>
                    </a:lnTo>
                    <a:lnTo>
                      <a:pt x="317" y="1095"/>
                    </a:lnTo>
                    <a:lnTo>
                      <a:pt x="318" y="1095"/>
                    </a:lnTo>
                    <a:lnTo>
                      <a:pt x="318" y="1093"/>
                    </a:lnTo>
                    <a:lnTo>
                      <a:pt x="318" y="1093"/>
                    </a:lnTo>
                    <a:lnTo>
                      <a:pt x="320" y="1093"/>
                    </a:lnTo>
                    <a:lnTo>
                      <a:pt x="320" y="1091"/>
                    </a:lnTo>
                    <a:lnTo>
                      <a:pt x="324" y="1091"/>
                    </a:lnTo>
                    <a:lnTo>
                      <a:pt x="326" y="1089"/>
                    </a:lnTo>
                    <a:lnTo>
                      <a:pt x="328" y="1089"/>
                    </a:lnTo>
                    <a:lnTo>
                      <a:pt x="329" y="1088"/>
                    </a:lnTo>
                    <a:lnTo>
                      <a:pt x="333" y="1086"/>
                    </a:lnTo>
                    <a:lnTo>
                      <a:pt x="333" y="1086"/>
                    </a:lnTo>
                    <a:lnTo>
                      <a:pt x="335" y="1086"/>
                    </a:lnTo>
                    <a:lnTo>
                      <a:pt x="335" y="1086"/>
                    </a:lnTo>
                    <a:lnTo>
                      <a:pt x="337" y="1084"/>
                    </a:lnTo>
                    <a:lnTo>
                      <a:pt x="337" y="1084"/>
                    </a:lnTo>
                    <a:lnTo>
                      <a:pt x="338" y="1082"/>
                    </a:lnTo>
                    <a:lnTo>
                      <a:pt x="338" y="1082"/>
                    </a:lnTo>
                    <a:lnTo>
                      <a:pt x="340" y="1080"/>
                    </a:lnTo>
                    <a:lnTo>
                      <a:pt x="342" y="1079"/>
                    </a:lnTo>
                    <a:lnTo>
                      <a:pt x="342" y="1077"/>
                    </a:lnTo>
                    <a:lnTo>
                      <a:pt x="342" y="1077"/>
                    </a:lnTo>
                    <a:lnTo>
                      <a:pt x="344" y="1075"/>
                    </a:lnTo>
                    <a:lnTo>
                      <a:pt x="344" y="1075"/>
                    </a:lnTo>
                    <a:lnTo>
                      <a:pt x="344" y="1075"/>
                    </a:lnTo>
                    <a:lnTo>
                      <a:pt x="344" y="1073"/>
                    </a:lnTo>
                    <a:lnTo>
                      <a:pt x="344" y="1073"/>
                    </a:lnTo>
                    <a:lnTo>
                      <a:pt x="344" y="1073"/>
                    </a:lnTo>
                    <a:lnTo>
                      <a:pt x="344" y="1071"/>
                    </a:lnTo>
                    <a:lnTo>
                      <a:pt x="344" y="1070"/>
                    </a:lnTo>
                    <a:lnTo>
                      <a:pt x="346" y="1070"/>
                    </a:lnTo>
                    <a:lnTo>
                      <a:pt x="347" y="1068"/>
                    </a:lnTo>
                    <a:lnTo>
                      <a:pt x="349" y="1068"/>
                    </a:lnTo>
                    <a:lnTo>
                      <a:pt x="351" y="1068"/>
                    </a:lnTo>
                    <a:lnTo>
                      <a:pt x="353" y="1070"/>
                    </a:lnTo>
                    <a:lnTo>
                      <a:pt x="353" y="1070"/>
                    </a:lnTo>
                    <a:lnTo>
                      <a:pt x="355" y="1071"/>
                    </a:lnTo>
                    <a:lnTo>
                      <a:pt x="355" y="1073"/>
                    </a:lnTo>
                    <a:lnTo>
                      <a:pt x="355" y="1073"/>
                    </a:lnTo>
                    <a:lnTo>
                      <a:pt x="356" y="1075"/>
                    </a:lnTo>
                    <a:lnTo>
                      <a:pt x="356" y="1075"/>
                    </a:lnTo>
                    <a:lnTo>
                      <a:pt x="356" y="1075"/>
                    </a:lnTo>
                    <a:lnTo>
                      <a:pt x="358" y="1075"/>
                    </a:lnTo>
                    <a:lnTo>
                      <a:pt x="358" y="1075"/>
                    </a:lnTo>
                    <a:lnTo>
                      <a:pt x="358" y="1077"/>
                    </a:lnTo>
                    <a:lnTo>
                      <a:pt x="358" y="1077"/>
                    </a:lnTo>
                    <a:lnTo>
                      <a:pt x="358" y="1077"/>
                    </a:lnTo>
                    <a:lnTo>
                      <a:pt x="358" y="1077"/>
                    </a:lnTo>
                    <a:lnTo>
                      <a:pt x="360" y="1077"/>
                    </a:lnTo>
                    <a:lnTo>
                      <a:pt x="360" y="1077"/>
                    </a:lnTo>
                    <a:lnTo>
                      <a:pt x="360" y="1077"/>
                    </a:lnTo>
                    <a:lnTo>
                      <a:pt x="362" y="1075"/>
                    </a:lnTo>
                    <a:lnTo>
                      <a:pt x="362" y="1075"/>
                    </a:lnTo>
                    <a:lnTo>
                      <a:pt x="362" y="1073"/>
                    </a:lnTo>
                    <a:lnTo>
                      <a:pt x="362" y="1073"/>
                    </a:lnTo>
                    <a:lnTo>
                      <a:pt x="362" y="1073"/>
                    </a:lnTo>
                    <a:lnTo>
                      <a:pt x="362" y="1071"/>
                    </a:lnTo>
                    <a:lnTo>
                      <a:pt x="362" y="1071"/>
                    </a:lnTo>
                    <a:lnTo>
                      <a:pt x="362" y="1071"/>
                    </a:lnTo>
                    <a:lnTo>
                      <a:pt x="360" y="1070"/>
                    </a:lnTo>
                    <a:lnTo>
                      <a:pt x="360" y="1068"/>
                    </a:lnTo>
                    <a:lnTo>
                      <a:pt x="360" y="1066"/>
                    </a:lnTo>
                    <a:lnTo>
                      <a:pt x="360" y="1064"/>
                    </a:lnTo>
                    <a:lnTo>
                      <a:pt x="360" y="1062"/>
                    </a:lnTo>
                    <a:lnTo>
                      <a:pt x="360" y="1061"/>
                    </a:lnTo>
                    <a:lnTo>
                      <a:pt x="360" y="1061"/>
                    </a:lnTo>
                    <a:lnTo>
                      <a:pt x="362" y="1061"/>
                    </a:lnTo>
                    <a:lnTo>
                      <a:pt x="362" y="1059"/>
                    </a:lnTo>
                    <a:lnTo>
                      <a:pt x="362" y="1059"/>
                    </a:lnTo>
                    <a:lnTo>
                      <a:pt x="362" y="1059"/>
                    </a:lnTo>
                    <a:lnTo>
                      <a:pt x="362" y="1059"/>
                    </a:lnTo>
                    <a:lnTo>
                      <a:pt x="362" y="1057"/>
                    </a:lnTo>
                    <a:lnTo>
                      <a:pt x="362" y="1057"/>
                    </a:lnTo>
                    <a:lnTo>
                      <a:pt x="362" y="1055"/>
                    </a:lnTo>
                    <a:lnTo>
                      <a:pt x="360" y="1053"/>
                    </a:lnTo>
                    <a:lnTo>
                      <a:pt x="358" y="1051"/>
                    </a:lnTo>
                    <a:lnTo>
                      <a:pt x="358" y="1051"/>
                    </a:lnTo>
                    <a:lnTo>
                      <a:pt x="358" y="1051"/>
                    </a:lnTo>
                    <a:lnTo>
                      <a:pt x="356" y="1050"/>
                    </a:lnTo>
                    <a:lnTo>
                      <a:pt x="356" y="1050"/>
                    </a:lnTo>
                    <a:lnTo>
                      <a:pt x="356" y="1050"/>
                    </a:lnTo>
                    <a:lnTo>
                      <a:pt x="355" y="1050"/>
                    </a:lnTo>
                    <a:lnTo>
                      <a:pt x="353" y="1050"/>
                    </a:lnTo>
                    <a:lnTo>
                      <a:pt x="353" y="1050"/>
                    </a:lnTo>
                    <a:lnTo>
                      <a:pt x="351" y="1050"/>
                    </a:lnTo>
                    <a:lnTo>
                      <a:pt x="351" y="1050"/>
                    </a:lnTo>
                    <a:lnTo>
                      <a:pt x="349" y="1050"/>
                    </a:lnTo>
                    <a:lnTo>
                      <a:pt x="349" y="1050"/>
                    </a:lnTo>
                    <a:lnTo>
                      <a:pt x="347" y="1050"/>
                    </a:lnTo>
                    <a:lnTo>
                      <a:pt x="347" y="1050"/>
                    </a:lnTo>
                    <a:lnTo>
                      <a:pt x="346" y="1050"/>
                    </a:lnTo>
                    <a:lnTo>
                      <a:pt x="346" y="1050"/>
                    </a:lnTo>
                    <a:lnTo>
                      <a:pt x="344" y="1050"/>
                    </a:lnTo>
                    <a:lnTo>
                      <a:pt x="344" y="1048"/>
                    </a:lnTo>
                    <a:lnTo>
                      <a:pt x="344" y="1048"/>
                    </a:lnTo>
                    <a:lnTo>
                      <a:pt x="344" y="1048"/>
                    </a:lnTo>
                    <a:lnTo>
                      <a:pt x="342" y="1048"/>
                    </a:lnTo>
                    <a:lnTo>
                      <a:pt x="342" y="1046"/>
                    </a:lnTo>
                    <a:lnTo>
                      <a:pt x="340" y="1046"/>
                    </a:lnTo>
                    <a:lnTo>
                      <a:pt x="340" y="1044"/>
                    </a:lnTo>
                    <a:lnTo>
                      <a:pt x="340" y="1042"/>
                    </a:lnTo>
                    <a:lnTo>
                      <a:pt x="340" y="1042"/>
                    </a:lnTo>
                    <a:lnTo>
                      <a:pt x="340" y="1042"/>
                    </a:lnTo>
                    <a:lnTo>
                      <a:pt x="338" y="1042"/>
                    </a:lnTo>
                    <a:lnTo>
                      <a:pt x="338" y="1042"/>
                    </a:lnTo>
                    <a:lnTo>
                      <a:pt x="338" y="1042"/>
                    </a:lnTo>
                    <a:lnTo>
                      <a:pt x="338" y="1041"/>
                    </a:lnTo>
                    <a:lnTo>
                      <a:pt x="338" y="1041"/>
                    </a:lnTo>
                    <a:lnTo>
                      <a:pt x="338" y="1041"/>
                    </a:lnTo>
                    <a:lnTo>
                      <a:pt x="338" y="1041"/>
                    </a:lnTo>
                    <a:lnTo>
                      <a:pt x="338" y="1039"/>
                    </a:lnTo>
                    <a:lnTo>
                      <a:pt x="338" y="1039"/>
                    </a:lnTo>
                    <a:lnTo>
                      <a:pt x="338" y="1037"/>
                    </a:lnTo>
                    <a:lnTo>
                      <a:pt x="338" y="1037"/>
                    </a:lnTo>
                    <a:lnTo>
                      <a:pt x="338" y="1035"/>
                    </a:lnTo>
                    <a:lnTo>
                      <a:pt x="338" y="1035"/>
                    </a:lnTo>
                    <a:lnTo>
                      <a:pt x="340" y="1033"/>
                    </a:lnTo>
                    <a:lnTo>
                      <a:pt x="340" y="1032"/>
                    </a:lnTo>
                    <a:lnTo>
                      <a:pt x="342" y="1030"/>
                    </a:lnTo>
                    <a:lnTo>
                      <a:pt x="342" y="1030"/>
                    </a:lnTo>
                    <a:lnTo>
                      <a:pt x="342" y="1030"/>
                    </a:lnTo>
                    <a:lnTo>
                      <a:pt x="342" y="1030"/>
                    </a:lnTo>
                    <a:lnTo>
                      <a:pt x="342" y="1028"/>
                    </a:lnTo>
                    <a:lnTo>
                      <a:pt x="342" y="1028"/>
                    </a:lnTo>
                    <a:lnTo>
                      <a:pt x="342" y="1028"/>
                    </a:lnTo>
                    <a:lnTo>
                      <a:pt x="342" y="1028"/>
                    </a:lnTo>
                    <a:lnTo>
                      <a:pt x="344" y="1026"/>
                    </a:lnTo>
                    <a:lnTo>
                      <a:pt x="344" y="1026"/>
                    </a:lnTo>
                    <a:lnTo>
                      <a:pt x="344" y="1026"/>
                    </a:lnTo>
                    <a:lnTo>
                      <a:pt x="346" y="1026"/>
                    </a:lnTo>
                    <a:lnTo>
                      <a:pt x="347" y="1026"/>
                    </a:lnTo>
                    <a:lnTo>
                      <a:pt x="349" y="1026"/>
                    </a:lnTo>
                    <a:lnTo>
                      <a:pt x="349" y="1026"/>
                    </a:lnTo>
                    <a:lnTo>
                      <a:pt x="351" y="1026"/>
                    </a:lnTo>
                    <a:lnTo>
                      <a:pt x="353" y="1028"/>
                    </a:lnTo>
                    <a:lnTo>
                      <a:pt x="355" y="1028"/>
                    </a:lnTo>
                    <a:lnTo>
                      <a:pt x="356" y="1028"/>
                    </a:lnTo>
                    <a:lnTo>
                      <a:pt x="358" y="1028"/>
                    </a:lnTo>
                    <a:lnTo>
                      <a:pt x="360" y="1028"/>
                    </a:lnTo>
                    <a:lnTo>
                      <a:pt x="362" y="1028"/>
                    </a:lnTo>
                    <a:lnTo>
                      <a:pt x="362" y="1030"/>
                    </a:lnTo>
                    <a:lnTo>
                      <a:pt x="364" y="1030"/>
                    </a:lnTo>
                    <a:lnTo>
                      <a:pt x="364" y="1030"/>
                    </a:lnTo>
                    <a:lnTo>
                      <a:pt x="367" y="1028"/>
                    </a:lnTo>
                    <a:lnTo>
                      <a:pt x="367" y="1028"/>
                    </a:lnTo>
                    <a:lnTo>
                      <a:pt x="369" y="1026"/>
                    </a:lnTo>
                    <a:lnTo>
                      <a:pt x="371" y="1024"/>
                    </a:lnTo>
                    <a:lnTo>
                      <a:pt x="373" y="1024"/>
                    </a:lnTo>
                    <a:lnTo>
                      <a:pt x="375" y="1023"/>
                    </a:lnTo>
                    <a:lnTo>
                      <a:pt x="375" y="1021"/>
                    </a:lnTo>
                    <a:lnTo>
                      <a:pt x="376" y="1019"/>
                    </a:lnTo>
                    <a:lnTo>
                      <a:pt x="378" y="1019"/>
                    </a:lnTo>
                    <a:lnTo>
                      <a:pt x="380" y="1017"/>
                    </a:lnTo>
                    <a:lnTo>
                      <a:pt x="382" y="1015"/>
                    </a:lnTo>
                    <a:lnTo>
                      <a:pt x="382" y="1013"/>
                    </a:lnTo>
                    <a:lnTo>
                      <a:pt x="382" y="1013"/>
                    </a:lnTo>
                    <a:lnTo>
                      <a:pt x="382" y="1012"/>
                    </a:lnTo>
                    <a:lnTo>
                      <a:pt x="382" y="1012"/>
                    </a:lnTo>
                    <a:lnTo>
                      <a:pt x="382" y="1010"/>
                    </a:lnTo>
                    <a:lnTo>
                      <a:pt x="380" y="1010"/>
                    </a:lnTo>
                    <a:lnTo>
                      <a:pt x="380" y="1010"/>
                    </a:lnTo>
                    <a:lnTo>
                      <a:pt x="378" y="1012"/>
                    </a:lnTo>
                    <a:lnTo>
                      <a:pt x="378" y="1012"/>
                    </a:lnTo>
                    <a:lnTo>
                      <a:pt x="376" y="1012"/>
                    </a:lnTo>
                    <a:lnTo>
                      <a:pt x="376" y="1012"/>
                    </a:lnTo>
                    <a:lnTo>
                      <a:pt x="375" y="1012"/>
                    </a:lnTo>
                    <a:lnTo>
                      <a:pt x="375" y="1012"/>
                    </a:lnTo>
                    <a:lnTo>
                      <a:pt x="375" y="1012"/>
                    </a:lnTo>
                    <a:lnTo>
                      <a:pt x="373" y="1010"/>
                    </a:lnTo>
                    <a:lnTo>
                      <a:pt x="373" y="1010"/>
                    </a:lnTo>
                    <a:lnTo>
                      <a:pt x="373" y="1008"/>
                    </a:lnTo>
                    <a:lnTo>
                      <a:pt x="373" y="1006"/>
                    </a:lnTo>
                    <a:lnTo>
                      <a:pt x="373" y="1006"/>
                    </a:lnTo>
                    <a:lnTo>
                      <a:pt x="373" y="1004"/>
                    </a:lnTo>
                    <a:lnTo>
                      <a:pt x="373" y="1004"/>
                    </a:lnTo>
                    <a:lnTo>
                      <a:pt x="373" y="1003"/>
                    </a:lnTo>
                    <a:lnTo>
                      <a:pt x="371" y="1003"/>
                    </a:lnTo>
                    <a:lnTo>
                      <a:pt x="371" y="1003"/>
                    </a:lnTo>
                    <a:lnTo>
                      <a:pt x="371" y="1001"/>
                    </a:lnTo>
                    <a:lnTo>
                      <a:pt x="369" y="1001"/>
                    </a:lnTo>
                    <a:lnTo>
                      <a:pt x="369" y="999"/>
                    </a:lnTo>
                    <a:lnTo>
                      <a:pt x="369" y="999"/>
                    </a:lnTo>
                    <a:lnTo>
                      <a:pt x="369" y="999"/>
                    </a:lnTo>
                    <a:lnTo>
                      <a:pt x="367" y="997"/>
                    </a:lnTo>
                    <a:lnTo>
                      <a:pt x="367" y="997"/>
                    </a:lnTo>
                    <a:lnTo>
                      <a:pt x="367" y="997"/>
                    </a:lnTo>
                    <a:lnTo>
                      <a:pt x="367" y="995"/>
                    </a:lnTo>
                    <a:lnTo>
                      <a:pt x="367" y="995"/>
                    </a:lnTo>
                    <a:lnTo>
                      <a:pt x="367" y="994"/>
                    </a:lnTo>
                    <a:lnTo>
                      <a:pt x="367" y="994"/>
                    </a:lnTo>
                    <a:lnTo>
                      <a:pt x="367" y="992"/>
                    </a:lnTo>
                    <a:lnTo>
                      <a:pt x="366" y="990"/>
                    </a:lnTo>
                    <a:lnTo>
                      <a:pt x="366" y="988"/>
                    </a:lnTo>
                    <a:lnTo>
                      <a:pt x="366" y="986"/>
                    </a:lnTo>
                    <a:lnTo>
                      <a:pt x="366" y="985"/>
                    </a:lnTo>
                    <a:lnTo>
                      <a:pt x="364" y="985"/>
                    </a:lnTo>
                    <a:lnTo>
                      <a:pt x="364" y="983"/>
                    </a:lnTo>
                    <a:lnTo>
                      <a:pt x="364" y="983"/>
                    </a:lnTo>
                    <a:lnTo>
                      <a:pt x="364" y="981"/>
                    </a:lnTo>
                    <a:lnTo>
                      <a:pt x="364" y="981"/>
                    </a:lnTo>
                    <a:lnTo>
                      <a:pt x="366" y="979"/>
                    </a:lnTo>
                    <a:lnTo>
                      <a:pt x="367" y="981"/>
                    </a:lnTo>
                    <a:lnTo>
                      <a:pt x="369" y="981"/>
                    </a:lnTo>
                    <a:lnTo>
                      <a:pt x="369" y="981"/>
                    </a:lnTo>
                    <a:lnTo>
                      <a:pt x="371" y="981"/>
                    </a:lnTo>
                    <a:lnTo>
                      <a:pt x="373" y="979"/>
                    </a:lnTo>
                    <a:lnTo>
                      <a:pt x="375" y="979"/>
                    </a:lnTo>
                    <a:lnTo>
                      <a:pt x="378" y="977"/>
                    </a:lnTo>
                    <a:lnTo>
                      <a:pt x="378" y="977"/>
                    </a:lnTo>
                    <a:lnTo>
                      <a:pt x="380" y="977"/>
                    </a:lnTo>
                    <a:lnTo>
                      <a:pt x="382" y="977"/>
                    </a:lnTo>
                    <a:lnTo>
                      <a:pt x="382" y="977"/>
                    </a:lnTo>
                    <a:lnTo>
                      <a:pt x="384" y="976"/>
                    </a:lnTo>
                    <a:lnTo>
                      <a:pt x="384" y="976"/>
                    </a:lnTo>
                    <a:lnTo>
                      <a:pt x="385" y="976"/>
                    </a:lnTo>
                    <a:lnTo>
                      <a:pt x="385" y="974"/>
                    </a:lnTo>
                    <a:lnTo>
                      <a:pt x="387" y="974"/>
                    </a:lnTo>
                    <a:lnTo>
                      <a:pt x="387" y="970"/>
                    </a:lnTo>
                    <a:lnTo>
                      <a:pt x="387" y="968"/>
                    </a:lnTo>
                    <a:lnTo>
                      <a:pt x="385" y="966"/>
                    </a:lnTo>
                    <a:lnTo>
                      <a:pt x="385" y="965"/>
                    </a:lnTo>
                    <a:lnTo>
                      <a:pt x="385" y="963"/>
                    </a:lnTo>
                    <a:lnTo>
                      <a:pt x="384" y="963"/>
                    </a:lnTo>
                    <a:lnTo>
                      <a:pt x="384" y="961"/>
                    </a:lnTo>
                    <a:lnTo>
                      <a:pt x="382" y="959"/>
                    </a:lnTo>
                    <a:lnTo>
                      <a:pt x="382" y="959"/>
                    </a:lnTo>
                    <a:lnTo>
                      <a:pt x="380" y="957"/>
                    </a:lnTo>
                    <a:lnTo>
                      <a:pt x="380" y="957"/>
                    </a:lnTo>
                    <a:lnTo>
                      <a:pt x="378" y="956"/>
                    </a:lnTo>
                    <a:lnTo>
                      <a:pt x="378" y="956"/>
                    </a:lnTo>
                    <a:lnTo>
                      <a:pt x="378" y="956"/>
                    </a:lnTo>
                    <a:lnTo>
                      <a:pt x="378" y="956"/>
                    </a:lnTo>
                    <a:lnTo>
                      <a:pt x="378" y="954"/>
                    </a:lnTo>
                    <a:lnTo>
                      <a:pt x="378" y="954"/>
                    </a:lnTo>
                    <a:lnTo>
                      <a:pt x="378" y="954"/>
                    </a:lnTo>
                    <a:lnTo>
                      <a:pt x="380" y="952"/>
                    </a:lnTo>
                    <a:lnTo>
                      <a:pt x="382" y="952"/>
                    </a:lnTo>
                    <a:lnTo>
                      <a:pt x="384" y="952"/>
                    </a:lnTo>
                    <a:lnTo>
                      <a:pt x="387" y="952"/>
                    </a:lnTo>
                    <a:lnTo>
                      <a:pt x="389" y="952"/>
                    </a:lnTo>
                    <a:lnTo>
                      <a:pt x="391" y="954"/>
                    </a:lnTo>
                    <a:lnTo>
                      <a:pt x="393" y="956"/>
                    </a:lnTo>
                    <a:lnTo>
                      <a:pt x="396" y="957"/>
                    </a:lnTo>
                    <a:lnTo>
                      <a:pt x="396" y="957"/>
                    </a:lnTo>
                    <a:lnTo>
                      <a:pt x="396" y="957"/>
                    </a:lnTo>
                    <a:lnTo>
                      <a:pt x="398" y="959"/>
                    </a:lnTo>
                    <a:lnTo>
                      <a:pt x="398" y="959"/>
                    </a:lnTo>
                    <a:lnTo>
                      <a:pt x="398" y="959"/>
                    </a:lnTo>
                    <a:lnTo>
                      <a:pt x="398" y="959"/>
                    </a:lnTo>
                    <a:lnTo>
                      <a:pt x="398" y="959"/>
                    </a:lnTo>
                    <a:lnTo>
                      <a:pt x="400" y="961"/>
                    </a:lnTo>
                    <a:lnTo>
                      <a:pt x="400" y="961"/>
                    </a:lnTo>
                    <a:lnTo>
                      <a:pt x="400" y="961"/>
                    </a:lnTo>
                    <a:lnTo>
                      <a:pt x="400" y="961"/>
                    </a:lnTo>
                    <a:lnTo>
                      <a:pt x="400" y="961"/>
                    </a:lnTo>
                    <a:lnTo>
                      <a:pt x="400" y="961"/>
                    </a:lnTo>
                    <a:lnTo>
                      <a:pt x="402" y="961"/>
                    </a:lnTo>
                    <a:lnTo>
                      <a:pt x="402" y="961"/>
                    </a:lnTo>
                    <a:lnTo>
                      <a:pt x="402" y="961"/>
                    </a:lnTo>
                    <a:lnTo>
                      <a:pt x="403" y="961"/>
                    </a:lnTo>
                    <a:lnTo>
                      <a:pt x="403" y="959"/>
                    </a:lnTo>
                    <a:lnTo>
                      <a:pt x="403" y="959"/>
                    </a:lnTo>
                    <a:lnTo>
                      <a:pt x="403" y="959"/>
                    </a:lnTo>
                    <a:lnTo>
                      <a:pt x="405" y="957"/>
                    </a:lnTo>
                    <a:lnTo>
                      <a:pt x="405" y="957"/>
                    </a:lnTo>
                    <a:lnTo>
                      <a:pt x="405" y="957"/>
                    </a:lnTo>
                    <a:lnTo>
                      <a:pt x="407" y="956"/>
                    </a:lnTo>
                    <a:lnTo>
                      <a:pt x="409" y="956"/>
                    </a:lnTo>
                    <a:lnTo>
                      <a:pt x="409" y="956"/>
                    </a:lnTo>
                    <a:lnTo>
                      <a:pt x="409" y="956"/>
                    </a:lnTo>
                    <a:lnTo>
                      <a:pt x="409" y="954"/>
                    </a:lnTo>
                    <a:lnTo>
                      <a:pt x="411" y="952"/>
                    </a:lnTo>
                    <a:lnTo>
                      <a:pt x="411" y="952"/>
                    </a:lnTo>
                    <a:lnTo>
                      <a:pt x="411" y="952"/>
                    </a:lnTo>
                    <a:lnTo>
                      <a:pt x="413" y="950"/>
                    </a:lnTo>
                    <a:lnTo>
                      <a:pt x="413" y="948"/>
                    </a:lnTo>
                    <a:lnTo>
                      <a:pt x="414" y="947"/>
                    </a:lnTo>
                    <a:lnTo>
                      <a:pt x="414" y="945"/>
                    </a:lnTo>
                    <a:lnTo>
                      <a:pt x="414" y="943"/>
                    </a:lnTo>
                    <a:lnTo>
                      <a:pt x="414" y="941"/>
                    </a:lnTo>
                    <a:lnTo>
                      <a:pt x="414" y="941"/>
                    </a:lnTo>
                    <a:lnTo>
                      <a:pt x="414" y="939"/>
                    </a:lnTo>
                    <a:lnTo>
                      <a:pt x="414" y="939"/>
                    </a:lnTo>
                    <a:lnTo>
                      <a:pt x="414" y="939"/>
                    </a:lnTo>
                    <a:lnTo>
                      <a:pt x="413" y="938"/>
                    </a:lnTo>
                    <a:lnTo>
                      <a:pt x="413" y="938"/>
                    </a:lnTo>
                    <a:lnTo>
                      <a:pt x="413" y="936"/>
                    </a:lnTo>
                    <a:lnTo>
                      <a:pt x="411" y="934"/>
                    </a:lnTo>
                    <a:lnTo>
                      <a:pt x="409" y="932"/>
                    </a:lnTo>
                    <a:lnTo>
                      <a:pt x="409" y="932"/>
                    </a:lnTo>
                    <a:lnTo>
                      <a:pt x="409" y="930"/>
                    </a:lnTo>
                    <a:lnTo>
                      <a:pt x="407" y="930"/>
                    </a:lnTo>
                    <a:lnTo>
                      <a:pt x="405" y="930"/>
                    </a:lnTo>
                    <a:lnTo>
                      <a:pt x="403" y="930"/>
                    </a:lnTo>
                    <a:lnTo>
                      <a:pt x="403" y="930"/>
                    </a:lnTo>
                    <a:lnTo>
                      <a:pt x="402" y="930"/>
                    </a:lnTo>
                    <a:lnTo>
                      <a:pt x="400" y="930"/>
                    </a:lnTo>
                    <a:lnTo>
                      <a:pt x="400" y="930"/>
                    </a:lnTo>
                    <a:lnTo>
                      <a:pt x="398" y="930"/>
                    </a:lnTo>
                    <a:lnTo>
                      <a:pt x="396" y="932"/>
                    </a:lnTo>
                    <a:lnTo>
                      <a:pt x="394" y="932"/>
                    </a:lnTo>
                    <a:lnTo>
                      <a:pt x="394" y="932"/>
                    </a:lnTo>
                    <a:lnTo>
                      <a:pt x="393" y="932"/>
                    </a:lnTo>
                    <a:lnTo>
                      <a:pt x="391" y="934"/>
                    </a:lnTo>
                    <a:lnTo>
                      <a:pt x="391" y="934"/>
                    </a:lnTo>
                    <a:lnTo>
                      <a:pt x="389" y="936"/>
                    </a:lnTo>
                    <a:lnTo>
                      <a:pt x="387" y="936"/>
                    </a:lnTo>
                    <a:lnTo>
                      <a:pt x="387" y="938"/>
                    </a:lnTo>
                    <a:lnTo>
                      <a:pt x="385" y="938"/>
                    </a:lnTo>
                    <a:lnTo>
                      <a:pt x="384" y="938"/>
                    </a:lnTo>
                    <a:lnTo>
                      <a:pt x="384" y="939"/>
                    </a:lnTo>
                    <a:lnTo>
                      <a:pt x="382" y="939"/>
                    </a:lnTo>
                    <a:lnTo>
                      <a:pt x="382" y="939"/>
                    </a:lnTo>
                    <a:lnTo>
                      <a:pt x="382" y="939"/>
                    </a:lnTo>
                    <a:lnTo>
                      <a:pt x="380" y="939"/>
                    </a:lnTo>
                    <a:lnTo>
                      <a:pt x="380" y="939"/>
                    </a:lnTo>
                    <a:lnTo>
                      <a:pt x="380" y="939"/>
                    </a:lnTo>
                    <a:lnTo>
                      <a:pt x="380" y="939"/>
                    </a:lnTo>
                    <a:lnTo>
                      <a:pt x="378" y="938"/>
                    </a:lnTo>
                    <a:lnTo>
                      <a:pt x="378" y="938"/>
                    </a:lnTo>
                    <a:lnTo>
                      <a:pt x="378" y="938"/>
                    </a:lnTo>
                    <a:lnTo>
                      <a:pt x="378" y="936"/>
                    </a:lnTo>
                    <a:lnTo>
                      <a:pt x="378" y="936"/>
                    </a:lnTo>
                    <a:lnTo>
                      <a:pt x="378" y="934"/>
                    </a:lnTo>
                    <a:lnTo>
                      <a:pt x="378" y="934"/>
                    </a:lnTo>
                    <a:lnTo>
                      <a:pt x="378" y="934"/>
                    </a:lnTo>
                    <a:lnTo>
                      <a:pt x="378" y="934"/>
                    </a:lnTo>
                    <a:lnTo>
                      <a:pt x="378" y="934"/>
                    </a:lnTo>
                    <a:lnTo>
                      <a:pt x="378" y="934"/>
                    </a:lnTo>
                    <a:lnTo>
                      <a:pt x="378" y="932"/>
                    </a:lnTo>
                    <a:lnTo>
                      <a:pt x="378" y="932"/>
                    </a:lnTo>
                    <a:lnTo>
                      <a:pt x="378" y="932"/>
                    </a:lnTo>
                    <a:lnTo>
                      <a:pt x="378" y="932"/>
                    </a:lnTo>
                    <a:lnTo>
                      <a:pt x="380" y="932"/>
                    </a:lnTo>
                    <a:lnTo>
                      <a:pt x="380" y="932"/>
                    </a:lnTo>
                    <a:lnTo>
                      <a:pt x="380" y="932"/>
                    </a:lnTo>
                    <a:lnTo>
                      <a:pt x="382" y="930"/>
                    </a:lnTo>
                    <a:lnTo>
                      <a:pt x="385" y="928"/>
                    </a:lnTo>
                    <a:lnTo>
                      <a:pt x="385" y="927"/>
                    </a:lnTo>
                    <a:lnTo>
                      <a:pt x="387" y="925"/>
                    </a:lnTo>
                    <a:lnTo>
                      <a:pt x="389" y="923"/>
                    </a:lnTo>
                    <a:lnTo>
                      <a:pt x="389" y="923"/>
                    </a:lnTo>
                    <a:lnTo>
                      <a:pt x="389" y="921"/>
                    </a:lnTo>
                    <a:lnTo>
                      <a:pt x="389" y="919"/>
                    </a:lnTo>
                    <a:lnTo>
                      <a:pt x="389" y="918"/>
                    </a:lnTo>
                    <a:lnTo>
                      <a:pt x="387" y="918"/>
                    </a:lnTo>
                    <a:lnTo>
                      <a:pt x="385" y="916"/>
                    </a:lnTo>
                    <a:lnTo>
                      <a:pt x="384" y="914"/>
                    </a:lnTo>
                    <a:lnTo>
                      <a:pt x="384" y="914"/>
                    </a:lnTo>
                    <a:lnTo>
                      <a:pt x="382" y="912"/>
                    </a:lnTo>
                    <a:lnTo>
                      <a:pt x="380" y="912"/>
                    </a:lnTo>
                    <a:lnTo>
                      <a:pt x="378" y="910"/>
                    </a:lnTo>
                    <a:lnTo>
                      <a:pt x="378" y="910"/>
                    </a:lnTo>
                    <a:lnTo>
                      <a:pt x="376" y="909"/>
                    </a:lnTo>
                    <a:lnTo>
                      <a:pt x="376" y="909"/>
                    </a:lnTo>
                    <a:lnTo>
                      <a:pt x="376" y="907"/>
                    </a:lnTo>
                    <a:lnTo>
                      <a:pt x="375" y="907"/>
                    </a:lnTo>
                    <a:lnTo>
                      <a:pt x="375" y="905"/>
                    </a:lnTo>
                    <a:lnTo>
                      <a:pt x="375" y="905"/>
                    </a:lnTo>
                    <a:lnTo>
                      <a:pt x="375" y="905"/>
                    </a:lnTo>
                    <a:lnTo>
                      <a:pt x="375" y="905"/>
                    </a:lnTo>
                    <a:lnTo>
                      <a:pt x="375" y="903"/>
                    </a:lnTo>
                    <a:lnTo>
                      <a:pt x="375" y="903"/>
                    </a:lnTo>
                    <a:lnTo>
                      <a:pt x="373" y="903"/>
                    </a:lnTo>
                    <a:lnTo>
                      <a:pt x="373" y="903"/>
                    </a:lnTo>
                    <a:lnTo>
                      <a:pt x="373" y="903"/>
                    </a:lnTo>
                    <a:lnTo>
                      <a:pt x="373" y="903"/>
                    </a:lnTo>
                    <a:lnTo>
                      <a:pt x="373" y="903"/>
                    </a:lnTo>
                    <a:lnTo>
                      <a:pt x="373" y="903"/>
                    </a:lnTo>
                    <a:lnTo>
                      <a:pt x="373" y="903"/>
                    </a:lnTo>
                    <a:lnTo>
                      <a:pt x="373" y="905"/>
                    </a:lnTo>
                    <a:lnTo>
                      <a:pt x="371" y="905"/>
                    </a:lnTo>
                    <a:lnTo>
                      <a:pt x="371" y="905"/>
                    </a:lnTo>
                    <a:lnTo>
                      <a:pt x="371" y="905"/>
                    </a:lnTo>
                    <a:lnTo>
                      <a:pt x="371" y="905"/>
                    </a:lnTo>
                    <a:lnTo>
                      <a:pt x="371" y="905"/>
                    </a:lnTo>
                    <a:lnTo>
                      <a:pt x="371" y="905"/>
                    </a:lnTo>
                    <a:lnTo>
                      <a:pt x="369" y="903"/>
                    </a:lnTo>
                    <a:lnTo>
                      <a:pt x="369" y="903"/>
                    </a:lnTo>
                    <a:lnTo>
                      <a:pt x="369" y="903"/>
                    </a:lnTo>
                    <a:lnTo>
                      <a:pt x="369" y="903"/>
                    </a:lnTo>
                    <a:lnTo>
                      <a:pt x="369" y="903"/>
                    </a:lnTo>
                    <a:lnTo>
                      <a:pt x="369" y="903"/>
                    </a:lnTo>
                    <a:lnTo>
                      <a:pt x="369" y="901"/>
                    </a:lnTo>
                    <a:lnTo>
                      <a:pt x="367" y="901"/>
                    </a:lnTo>
                    <a:lnTo>
                      <a:pt x="367" y="901"/>
                    </a:lnTo>
                    <a:lnTo>
                      <a:pt x="367" y="901"/>
                    </a:lnTo>
                    <a:lnTo>
                      <a:pt x="367" y="901"/>
                    </a:lnTo>
                    <a:lnTo>
                      <a:pt x="367" y="900"/>
                    </a:lnTo>
                    <a:lnTo>
                      <a:pt x="367" y="900"/>
                    </a:lnTo>
                    <a:lnTo>
                      <a:pt x="367" y="900"/>
                    </a:lnTo>
                    <a:lnTo>
                      <a:pt x="367" y="900"/>
                    </a:lnTo>
                    <a:lnTo>
                      <a:pt x="367" y="900"/>
                    </a:lnTo>
                    <a:lnTo>
                      <a:pt x="366" y="900"/>
                    </a:lnTo>
                    <a:lnTo>
                      <a:pt x="366" y="900"/>
                    </a:lnTo>
                    <a:lnTo>
                      <a:pt x="366" y="900"/>
                    </a:lnTo>
                    <a:lnTo>
                      <a:pt x="366" y="900"/>
                    </a:lnTo>
                    <a:lnTo>
                      <a:pt x="366" y="900"/>
                    </a:lnTo>
                    <a:lnTo>
                      <a:pt x="366" y="898"/>
                    </a:lnTo>
                    <a:lnTo>
                      <a:pt x="364" y="898"/>
                    </a:lnTo>
                    <a:lnTo>
                      <a:pt x="364" y="898"/>
                    </a:lnTo>
                    <a:lnTo>
                      <a:pt x="364" y="898"/>
                    </a:lnTo>
                    <a:lnTo>
                      <a:pt x="364" y="898"/>
                    </a:lnTo>
                    <a:lnTo>
                      <a:pt x="364" y="898"/>
                    </a:lnTo>
                    <a:lnTo>
                      <a:pt x="364" y="896"/>
                    </a:lnTo>
                    <a:lnTo>
                      <a:pt x="364" y="896"/>
                    </a:lnTo>
                    <a:lnTo>
                      <a:pt x="364" y="896"/>
                    </a:lnTo>
                    <a:lnTo>
                      <a:pt x="364" y="896"/>
                    </a:lnTo>
                    <a:lnTo>
                      <a:pt x="364" y="896"/>
                    </a:lnTo>
                    <a:lnTo>
                      <a:pt x="364" y="896"/>
                    </a:lnTo>
                    <a:lnTo>
                      <a:pt x="364" y="896"/>
                    </a:lnTo>
                    <a:lnTo>
                      <a:pt x="362" y="896"/>
                    </a:lnTo>
                    <a:lnTo>
                      <a:pt x="362" y="896"/>
                    </a:lnTo>
                    <a:lnTo>
                      <a:pt x="362" y="896"/>
                    </a:lnTo>
                    <a:lnTo>
                      <a:pt x="362" y="896"/>
                    </a:lnTo>
                    <a:lnTo>
                      <a:pt x="362" y="896"/>
                    </a:lnTo>
                    <a:lnTo>
                      <a:pt x="362" y="896"/>
                    </a:lnTo>
                    <a:lnTo>
                      <a:pt x="362" y="896"/>
                    </a:lnTo>
                    <a:lnTo>
                      <a:pt x="362" y="896"/>
                    </a:lnTo>
                    <a:lnTo>
                      <a:pt x="360" y="896"/>
                    </a:lnTo>
                    <a:lnTo>
                      <a:pt x="360" y="896"/>
                    </a:lnTo>
                    <a:lnTo>
                      <a:pt x="360" y="896"/>
                    </a:lnTo>
                    <a:lnTo>
                      <a:pt x="360" y="896"/>
                    </a:lnTo>
                    <a:lnTo>
                      <a:pt x="360" y="896"/>
                    </a:lnTo>
                    <a:lnTo>
                      <a:pt x="358" y="896"/>
                    </a:lnTo>
                    <a:lnTo>
                      <a:pt x="358" y="896"/>
                    </a:lnTo>
                    <a:lnTo>
                      <a:pt x="358" y="898"/>
                    </a:lnTo>
                    <a:lnTo>
                      <a:pt x="358" y="898"/>
                    </a:lnTo>
                    <a:lnTo>
                      <a:pt x="358" y="898"/>
                    </a:lnTo>
                    <a:lnTo>
                      <a:pt x="358" y="898"/>
                    </a:lnTo>
                    <a:lnTo>
                      <a:pt x="358" y="898"/>
                    </a:lnTo>
                    <a:lnTo>
                      <a:pt x="356" y="898"/>
                    </a:lnTo>
                    <a:lnTo>
                      <a:pt x="356" y="898"/>
                    </a:lnTo>
                    <a:lnTo>
                      <a:pt x="356" y="898"/>
                    </a:lnTo>
                    <a:lnTo>
                      <a:pt x="356" y="898"/>
                    </a:lnTo>
                    <a:lnTo>
                      <a:pt x="356" y="898"/>
                    </a:lnTo>
                    <a:lnTo>
                      <a:pt x="356" y="898"/>
                    </a:lnTo>
                    <a:lnTo>
                      <a:pt x="356" y="898"/>
                    </a:lnTo>
                    <a:lnTo>
                      <a:pt x="356" y="898"/>
                    </a:lnTo>
                    <a:lnTo>
                      <a:pt x="355" y="898"/>
                    </a:lnTo>
                    <a:lnTo>
                      <a:pt x="355" y="898"/>
                    </a:lnTo>
                    <a:lnTo>
                      <a:pt x="355" y="898"/>
                    </a:lnTo>
                    <a:lnTo>
                      <a:pt x="355" y="898"/>
                    </a:lnTo>
                    <a:lnTo>
                      <a:pt x="355" y="898"/>
                    </a:lnTo>
                    <a:lnTo>
                      <a:pt x="355" y="898"/>
                    </a:lnTo>
                    <a:lnTo>
                      <a:pt x="353" y="898"/>
                    </a:lnTo>
                    <a:lnTo>
                      <a:pt x="353" y="898"/>
                    </a:lnTo>
                    <a:lnTo>
                      <a:pt x="353" y="896"/>
                    </a:lnTo>
                    <a:lnTo>
                      <a:pt x="353" y="896"/>
                    </a:lnTo>
                    <a:lnTo>
                      <a:pt x="353" y="896"/>
                    </a:lnTo>
                    <a:lnTo>
                      <a:pt x="353" y="896"/>
                    </a:lnTo>
                    <a:lnTo>
                      <a:pt x="353" y="898"/>
                    </a:lnTo>
                    <a:lnTo>
                      <a:pt x="353" y="898"/>
                    </a:lnTo>
                    <a:lnTo>
                      <a:pt x="353" y="898"/>
                    </a:lnTo>
                    <a:lnTo>
                      <a:pt x="353" y="898"/>
                    </a:lnTo>
                    <a:lnTo>
                      <a:pt x="353" y="898"/>
                    </a:lnTo>
                    <a:lnTo>
                      <a:pt x="353" y="900"/>
                    </a:lnTo>
                    <a:lnTo>
                      <a:pt x="353" y="900"/>
                    </a:lnTo>
                    <a:lnTo>
                      <a:pt x="351" y="900"/>
                    </a:lnTo>
                    <a:lnTo>
                      <a:pt x="351" y="900"/>
                    </a:lnTo>
                    <a:lnTo>
                      <a:pt x="351" y="900"/>
                    </a:lnTo>
                    <a:lnTo>
                      <a:pt x="351" y="900"/>
                    </a:lnTo>
                    <a:lnTo>
                      <a:pt x="351" y="900"/>
                    </a:lnTo>
                    <a:lnTo>
                      <a:pt x="349" y="900"/>
                    </a:lnTo>
                    <a:lnTo>
                      <a:pt x="349" y="898"/>
                    </a:lnTo>
                    <a:lnTo>
                      <a:pt x="349" y="898"/>
                    </a:lnTo>
                    <a:lnTo>
                      <a:pt x="349" y="898"/>
                    </a:lnTo>
                    <a:lnTo>
                      <a:pt x="347" y="900"/>
                    </a:lnTo>
                    <a:lnTo>
                      <a:pt x="347" y="900"/>
                    </a:lnTo>
                    <a:lnTo>
                      <a:pt x="347" y="900"/>
                    </a:lnTo>
                    <a:lnTo>
                      <a:pt x="347" y="900"/>
                    </a:lnTo>
                    <a:lnTo>
                      <a:pt x="347" y="901"/>
                    </a:lnTo>
                    <a:lnTo>
                      <a:pt x="347" y="901"/>
                    </a:lnTo>
                    <a:lnTo>
                      <a:pt x="347" y="901"/>
                    </a:lnTo>
                    <a:lnTo>
                      <a:pt x="347" y="901"/>
                    </a:lnTo>
                    <a:lnTo>
                      <a:pt x="346" y="901"/>
                    </a:lnTo>
                    <a:lnTo>
                      <a:pt x="346" y="901"/>
                    </a:lnTo>
                    <a:lnTo>
                      <a:pt x="346" y="901"/>
                    </a:lnTo>
                    <a:lnTo>
                      <a:pt x="346" y="901"/>
                    </a:lnTo>
                    <a:lnTo>
                      <a:pt x="346" y="900"/>
                    </a:lnTo>
                    <a:lnTo>
                      <a:pt x="346" y="900"/>
                    </a:lnTo>
                    <a:lnTo>
                      <a:pt x="346" y="900"/>
                    </a:lnTo>
                    <a:lnTo>
                      <a:pt x="346" y="900"/>
                    </a:lnTo>
                    <a:lnTo>
                      <a:pt x="346" y="900"/>
                    </a:lnTo>
                    <a:lnTo>
                      <a:pt x="344" y="900"/>
                    </a:lnTo>
                    <a:lnTo>
                      <a:pt x="344" y="901"/>
                    </a:lnTo>
                    <a:lnTo>
                      <a:pt x="344" y="901"/>
                    </a:lnTo>
                    <a:lnTo>
                      <a:pt x="344" y="901"/>
                    </a:lnTo>
                    <a:lnTo>
                      <a:pt x="344" y="901"/>
                    </a:lnTo>
                    <a:lnTo>
                      <a:pt x="342" y="901"/>
                    </a:lnTo>
                    <a:lnTo>
                      <a:pt x="342" y="901"/>
                    </a:lnTo>
                    <a:lnTo>
                      <a:pt x="342" y="900"/>
                    </a:lnTo>
                    <a:lnTo>
                      <a:pt x="342" y="900"/>
                    </a:lnTo>
                    <a:lnTo>
                      <a:pt x="342" y="900"/>
                    </a:lnTo>
                    <a:lnTo>
                      <a:pt x="340" y="900"/>
                    </a:lnTo>
                    <a:lnTo>
                      <a:pt x="340" y="900"/>
                    </a:lnTo>
                    <a:lnTo>
                      <a:pt x="340" y="900"/>
                    </a:lnTo>
                    <a:lnTo>
                      <a:pt x="340" y="900"/>
                    </a:lnTo>
                    <a:lnTo>
                      <a:pt x="340" y="900"/>
                    </a:lnTo>
                    <a:lnTo>
                      <a:pt x="340" y="900"/>
                    </a:lnTo>
                    <a:lnTo>
                      <a:pt x="338" y="900"/>
                    </a:lnTo>
                    <a:lnTo>
                      <a:pt x="338" y="900"/>
                    </a:lnTo>
                    <a:lnTo>
                      <a:pt x="338" y="900"/>
                    </a:lnTo>
                    <a:lnTo>
                      <a:pt x="338" y="898"/>
                    </a:lnTo>
                    <a:lnTo>
                      <a:pt x="338" y="898"/>
                    </a:lnTo>
                    <a:lnTo>
                      <a:pt x="337" y="900"/>
                    </a:lnTo>
                    <a:lnTo>
                      <a:pt x="337" y="900"/>
                    </a:lnTo>
                    <a:lnTo>
                      <a:pt x="337" y="900"/>
                    </a:lnTo>
                    <a:lnTo>
                      <a:pt x="337" y="900"/>
                    </a:lnTo>
                    <a:lnTo>
                      <a:pt x="337" y="900"/>
                    </a:lnTo>
                    <a:lnTo>
                      <a:pt x="337" y="900"/>
                    </a:lnTo>
                    <a:lnTo>
                      <a:pt x="335" y="900"/>
                    </a:lnTo>
                    <a:lnTo>
                      <a:pt x="335" y="900"/>
                    </a:lnTo>
                    <a:lnTo>
                      <a:pt x="335" y="900"/>
                    </a:lnTo>
                    <a:lnTo>
                      <a:pt x="335" y="900"/>
                    </a:lnTo>
                    <a:lnTo>
                      <a:pt x="333" y="900"/>
                    </a:lnTo>
                    <a:lnTo>
                      <a:pt x="333" y="900"/>
                    </a:lnTo>
                    <a:lnTo>
                      <a:pt x="333" y="900"/>
                    </a:lnTo>
                    <a:lnTo>
                      <a:pt x="333" y="900"/>
                    </a:lnTo>
                    <a:lnTo>
                      <a:pt x="331" y="900"/>
                    </a:lnTo>
                    <a:lnTo>
                      <a:pt x="331" y="900"/>
                    </a:lnTo>
                    <a:lnTo>
                      <a:pt x="331" y="900"/>
                    </a:lnTo>
                    <a:lnTo>
                      <a:pt x="331" y="900"/>
                    </a:lnTo>
                    <a:lnTo>
                      <a:pt x="331" y="900"/>
                    </a:lnTo>
                    <a:lnTo>
                      <a:pt x="331" y="901"/>
                    </a:lnTo>
                    <a:lnTo>
                      <a:pt x="331" y="901"/>
                    </a:lnTo>
                    <a:lnTo>
                      <a:pt x="329" y="901"/>
                    </a:lnTo>
                    <a:lnTo>
                      <a:pt x="329" y="900"/>
                    </a:lnTo>
                    <a:lnTo>
                      <a:pt x="329" y="900"/>
                    </a:lnTo>
                    <a:lnTo>
                      <a:pt x="329" y="901"/>
                    </a:lnTo>
                    <a:lnTo>
                      <a:pt x="329" y="901"/>
                    </a:lnTo>
                    <a:lnTo>
                      <a:pt x="329" y="901"/>
                    </a:lnTo>
                    <a:lnTo>
                      <a:pt x="328" y="901"/>
                    </a:lnTo>
                    <a:lnTo>
                      <a:pt x="328" y="901"/>
                    </a:lnTo>
                    <a:lnTo>
                      <a:pt x="328" y="901"/>
                    </a:lnTo>
                    <a:lnTo>
                      <a:pt x="326" y="901"/>
                    </a:lnTo>
                    <a:lnTo>
                      <a:pt x="326" y="901"/>
                    </a:lnTo>
                    <a:lnTo>
                      <a:pt x="326" y="901"/>
                    </a:lnTo>
                    <a:lnTo>
                      <a:pt x="326" y="901"/>
                    </a:lnTo>
                    <a:lnTo>
                      <a:pt x="324" y="901"/>
                    </a:lnTo>
                    <a:lnTo>
                      <a:pt x="324" y="901"/>
                    </a:lnTo>
                    <a:lnTo>
                      <a:pt x="324" y="900"/>
                    </a:lnTo>
                    <a:lnTo>
                      <a:pt x="324" y="900"/>
                    </a:lnTo>
                    <a:lnTo>
                      <a:pt x="324" y="900"/>
                    </a:lnTo>
                    <a:lnTo>
                      <a:pt x="324" y="900"/>
                    </a:lnTo>
                    <a:lnTo>
                      <a:pt x="322" y="900"/>
                    </a:lnTo>
                    <a:lnTo>
                      <a:pt x="322" y="900"/>
                    </a:lnTo>
                    <a:lnTo>
                      <a:pt x="322" y="900"/>
                    </a:lnTo>
                    <a:lnTo>
                      <a:pt x="322" y="900"/>
                    </a:lnTo>
                    <a:lnTo>
                      <a:pt x="322" y="900"/>
                    </a:lnTo>
                    <a:lnTo>
                      <a:pt x="322" y="900"/>
                    </a:lnTo>
                    <a:lnTo>
                      <a:pt x="322" y="900"/>
                    </a:lnTo>
                    <a:lnTo>
                      <a:pt x="322" y="900"/>
                    </a:lnTo>
                    <a:lnTo>
                      <a:pt x="320" y="900"/>
                    </a:lnTo>
                    <a:lnTo>
                      <a:pt x="320" y="900"/>
                    </a:lnTo>
                    <a:lnTo>
                      <a:pt x="320" y="900"/>
                    </a:lnTo>
                    <a:lnTo>
                      <a:pt x="320" y="900"/>
                    </a:lnTo>
                    <a:lnTo>
                      <a:pt x="320" y="898"/>
                    </a:lnTo>
                    <a:lnTo>
                      <a:pt x="320" y="900"/>
                    </a:lnTo>
                    <a:lnTo>
                      <a:pt x="320" y="900"/>
                    </a:lnTo>
                    <a:lnTo>
                      <a:pt x="320" y="900"/>
                    </a:lnTo>
                    <a:lnTo>
                      <a:pt x="318" y="900"/>
                    </a:lnTo>
                    <a:lnTo>
                      <a:pt x="318" y="900"/>
                    </a:lnTo>
                    <a:lnTo>
                      <a:pt x="318" y="900"/>
                    </a:lnTo>
                    <a:lnTo>
                      <a:pt x="318" y="898"/>
                    </a:lnTo>
                    <a:lnTo>
                      <a:pt x="318" y="898"/>
                    </a:lnTo>
                    <a:lnTo>
                      <a:pt x="317" y="898"/>
                    </a:lnTo>
                    <a:lnTo>
                      <a:pt x="317" y="898"/>
                    </a:lnTo>
                    <a:lnTo>
                      <a:pt x="317" y="898"/>
                    </a:lnTo>
                    <a:lnTo>
                      <a:pt x="317" y="898"/>
                    </a:lnTo>
                    <a:lnTo>
                      <a:pt x="317" y="898"/>
                    </a:lnTo>
                    <a:lnTo>
                      <a:pt x="317" y="898"/>
                    </a:lnTo>
                    <a:lnTo>
                      <a:pt x="315" y="898"/>
                    </a:lnTo>
                    <a:lnTo>
                      <a:pt x="315" y="898"/>
                    </a:lnTo>
                    <a:lnTo>
                      <a:pt x="315" y="898"/>
                    </a:lnTo>
                    <a:lnTo>
                      <a:pt x="315" y="898"/>
                    </a:lnTo>
                    <a:lnTo>
                      <a:pt x="315" y="898"/>
                    </a:lnTo>
                    <a:lnTo>
                      <a:pt x="313" y="898"/>
                    </a:lnTo>
                    <a:lnTo>
                      <a:pt x="313" y="898"/>
                    </a:lnTo>
                    <a:lnTo>
                      <a:pt x="313" y="898"/>
                    </a:lnTo>
                    <a:lnTo>
                      <a:pt x="311" y="900"/>
                    </a:lnTo>
                    <a:lnTo>
                      <a:pt x="311" y="900"/>
                    </a:lnTo>
                    <a:lnTo>
                      <a:pt x="311" y="900"/>
                    </a:lnTo>
                    <a:lnTo>
                      <a:pt x="311" y="900"/>
                    </a:lnTo>
                    <a:lnTo>
                      <a:pt x="311" y="900"/>
                    </a:lnTo>
                    <a:lnTo>
                      <a:pt x="311" y="900"/>
                    </a:lnTo>
                    <a:lnTo>
                      <a:pt x="311" y="900"/>
                    </a:lnTo>
                    <a:lnTo>
                      <a:pt x="309" y="901"/>
                    </a:lnTo>
                    <a:lnTo>
                      <a:pt x="309" y="901"/>
                    </a:lnTo>
                    <a:lnTo>
                      <a:pt x="309" y="901"/>
                    </a:lnTo>
                    <a:lnTo>
                      <a:pt x="309" y="901"/>
                    </a:lnTo>
                    <a:lnTo>
                      <a:pt x="309" y="901"/>
                    </a:lnTo>
                    <a:lnTo>
                      <a:pt x="308" y="903"/>
                    </a:lnTo>
                    <a:lnTo>
                      <a:pt x="308" y="903"/>
                    </a:lnTo>
                    <a:lnTo>
                      <a:pt x="308" y="903"/>
                    </a:lnTo>
                    <a:lnTo>
                      <a:pt x="308" y="903"/>
                    </a:lnTo>
                    <a:lnTo>
                      <a:pt x="306" y="903"/>
                    </a:lnTo>
                    <a:lnTo>
                      <a:pt x="306" y="903"/>
                    </a:lnTo>
                    <a:lnTo>
                      <a:pt x="306" y="903"/>
                    </a:lnTo>
                    <a:lnTo>
                      <a:pt x="306" y="903"/>
                    </a:lnTo>
                    <a:lnTo>
                      <a:pt x="306" y="903"/>
                    </a:lnTo>
                    <a:lnTo>
                      <a:pt x="304" y="903"/>
                    </a:lnTo>
                    <a:lnTo>
                      <a:pt x="304" y="903"/>
                    </a:lnTo>
                    <a:lnTo>
                      <a:pt x="304" y="903"/>
                    </a:lnTo>
                    <a:lnTo>
                      <a:pt x="304" y="903"/>
                    </a:lnTo>
                    <a:lnTo>
                      <a:pt x="302" y="901"/>
                    </a:lnTo>
                    <a:lnTo>
                      <a:pt x="302" y="901"/>
                    </a:lnTo>
                    <a:lnTo>
                      <a:pt x="302" y="901"/>
                    </a:lnTo>
                    <a:lnTo>
                      <a:pt x="302" y="901"/>
                    </a:lnTo>
                    <a:lnTo>
                      <a:pt x="300" y="901"/>
                    </a:lnTo>
                    <a:lnTo>
                      <a:pt x="300" y="901"/>
                    </a:lnTo>
                    <a:lnTo>
                      <a:pt x="300" y="901"/>
                    </a:lnTo>
                    <a:lnTo>
                      <a:pt x="300" y="901"/>
                    </a:lnTo>
                    <a:lnTo>
                      <a:pt x="300" y="901"/>
                    </a:lnTo>
                    <a:lnTo>
                      <a:pt x="299" y="901"/>
                    </a:lnTo>
                    <a:lnTo>
                      <a:pt x="299" y="901"/>
                    </a:lnTo>
                    <a:lnTo>
                      <a:pt x="299" y="901"/>
                    </a:lnTo>
                    <a:lnTo>
                      <a:pt x="299" y="901"/>
                    </a:lnTo>
                    <a:lnTo>
                      <a:pt x="297" y="901"/>
                    </a:lnTo>
                    <a:lnTo>
                      <a:pt x="297" y="901"/>
                    </a:lnTo>
                    <a:lnTo>
                      <a:pt x="297" y="901"/>
                    </a:lnTo>
                    <a:lnTo>
                      <a:pt x="297" y="900"/>
                    </a:lnTo>
                    <a:lnTo>
                      <a:pt x="297" y="900"/>
                    </a:lnTo>
                    <a:lnTo>
                      <a:pt x="295" y="900"/>
                    </a:lnTo>
                    <a:lnTo>
                      <a:pt x="295" y="900"/>
                    </a:lnTo>
                    <a:lnTo>
                      <a:pt x="295" y="901"/>
                    </a:lnTo>
                    <a:lnTo>
                      <a:pt x="295" y="901"/>
                    </a:lnTo>
                    <a:lnTo>
                      <a:pt x="295" y="901"/>
                    </a:lnTo>
                    <a:lnTo>
                      <a:pt x="295" y="901"/>
                    </a:lnTo>
                    <a:lnTo>
                      <a:pt x="293" y="901"/>
                    </a:lnTo>
                    <a:lnTo>
                      <a:pt x="293" y="901"/>
                    </a:lnTo>
                    <a:lnTo>
                      <a:pt x="293" y="903"/>
                    </a:lnTo>
                    <a:lnTo>
                      <a:pt x="293" y="903"/>
                    </a:lnTo>
                    <a:lnTo>
                      <a:pt x="291" y="903"/>
                    </a:lnTo>
                    <a:lnTo>
                      <a:pt x="291" y="903"/>
                    </a:lnTo>
                    <a:lnTo>
                      <a:pt x="291" y="905"/>
                    </a:lnTo>
                    <a:lnTo>
                      <a:pt x="291" y="905"/>
                    </a:lnTo>
                    <a:lnTo>
                      <a:pt x="290" y="905"/>
                    </a:lnTo>
                    <a:lnTo>
                      <a:pt x="290" y="907"/>
                    </a:lnTo>
                    <a:lnTo>
                      <a:pt x="290" y="909"/>
                    </a:lnTo>
                    <a:lnTo>
                      <a:pt x="290" y="909"/>
                    </a:lnTo>
                    <a:lnTo>
                      <a:pt x="288" y="910"/>
                    </a:lnTo>
                    <a:lnTo>
                      <a:pt x="288" y="910"/>
                    </a:lnTo>
                    <a:lnTo>
                      <a:pt x="288" y="910"/>
                    </a:lnTo>
                    <a:lnTo>
                      <a:pt x="288" y="912"/>
                    </a:lnTo>
                    <a:lnTo>
                      <a:pt x="288" y="912"/>
                    </a:lnTo>
                    <a:lnTo>
                      <a:pt x="288" y="912"/>
                    </a:lnTo>
                    <a:lnTo>
                      <a:pt x="288" y="914"/>
                    </a:lnTo>
                    <a:lnTo>
                      <a:pt x="288" y="916"/>
                    </a:lnTo>
                    <a:lnTo>
                      <a:pt x="288" y="916"/>
                    </a:lnTo>
                    <a:lnTo>
                      <a:pt x="288" y="916"/>
                    </a:lnTo>
                    <a:lnTo>
                      <a:pt x="288" y="916"/>
                    </a:lnTo>
                    <a:lnTo>
                      <a:pt x="288" y="916"/>
                    </a:lnTo>
                    <a:lnTo>
                      <a:pt x="288" y="916"/>
                    </a:lnTo>
                    <a:lnTo>
                      <a:pt x="288" y="916"/>
                    </a:lnTo>
                    <a:lnTo>
                      <a:pt x="288" y="916"/>
                    </a:lnTo>
                    <a:lnTo>
                      <a:pt x="286" y="918"/>
                    </a:lnTo>
                    <a:lnTo>
                      <a:pt x="286" y="918"/>
                    </a:lnTo>
                    <a:lnTo>
                      <a:pt x="286" y="918"/>
                    </a:lnTo>
                    <a:lnTo>
                      <a:pt x="284" y="919"/>
                    </a:lnTo>
                    <a:lnTo>
                      <a:pt x="282" y="918"/>
                    </a:lnTo>
                    <a:lnTo>
                      <a:pt x="282" y="918"/>
                    </a:lnTo>
                    <a:lnTo>
                      <a:pt x="282" y="918"/>
                    </a:lnTo>
                    <a:lnTo>
                      <a:pt x="281" y="918"/>
                    </a:lnTo>
                    <a:lnTo>
                      <a:pt x="281" y="918"/>
                    </a:lnTo>
                    <a:lnTo>
                      <a:pt x="279" y="919"/>
                    </a:lnTo>
                    <a:lnTo>
                      <a:pt x="279" y="919"/>
                    </a:lnTo>
                    <a:lnTo>
                      <a:pt x="279" y="919"/>
                    </a:lnTo>
                    <a:lnTo>
                      <a:pt x="279" y="919"/>
                    </a:lnTo>
                    <a:lnTo>
                      <a:pt x="277" y="919"/>
                    </a:lnTo>
                    <a:lnTo>
                      <a:pt x="277" y="919"/>
                    </a:lnTo>
                    <a:lnTo>
                      <a:pt x="275" y="919"/>
                    </a:lnTo>
                    <a:lnTo>
                      <a:pt x="275" y="919"/>
                    </a:lnTo>
                    <a:lnTo>
                      <a:pt x="273" y="919"/>
                    </a:lnTo>
                    <a:lnTo>
                      <a:pt x="273" y="919"/>
                    </a:lnTo>
                    <a:lnTo>
                      <a:pt x="273" y="919"/>
                    </a:lnTo>
                    <a:lnTo>
                      <a:pt x="273" y="919"/>
                    </a:lnTo>
                    <a:lnTo>
                      <a:pt x="273" y="919"/>
                    </a:lnTo>
                    <a:lnTo>
                      <a:pt x="271" y="918"/>
                    </a:lnTo>
                    <a:lnTo>
                      <a:pt x="271" y="918"/>
                    </a:lnTo>
                    <a:lnTo>
                      <a:pt x="271" y="918"/>
                    </a:lnTo>
                    <a:lnTo>
                      <a:pt x="270" y="918"/>
                    </a:lnTo>
                    <a:lnTo>
                      <a:pt x="270" y="918"/>
                    </a:lnTo>
                    <a:lnTo>
                      <a:pt x="270" y="916"/>
                    </a:lnTo>
                    <a:lnTo>
                      <a:pt x="270" y="916"/>
                    </a:lnTo>
                    <a:lnTo>
                      <a:pt x="268" y="918"/>
                    </a:lnTo>
                    <a:lnTo>
                      <a:pt x="268" y="918"/>
                    </a:lnTo>
                    <a:lnTo>
                      <a:pt x="266" y="918"/>
                    </a:lnTo>
                    <a:lnTo>
                      <a:pt x="266" y="918"/>
                    </a:lnTo>
                    <a:lnTo>
                      <a:pt x="264" y="918"/>
                    </a:lnTo>
                    <a:lnTo>
                      <a:pt x="264" y="918"/>
                    </a:lnTo>
                    <a:lnTo>
                      <a:pt x="264" y="916"/>
                    </a:lnTo>
                    <a:lnTo>
                      <a:pt x="262" y="916"/>
                    </a:lnTo>
                    <a:lnTo>
                      <a:pt x="262" y="916"/>
                    </a:lnTo>
                    <a:lnTo>
                      <a:pt x="261" y="916"/>
                    </a:lnTo>
                    <a:lnTo>
                      <a:pt x="259" y="914"/>
                    </a:lnTo>
                    <a:lnTo>
                      <a:pt x="259" y="914"/>
                    </a:lnTo>
                    <a:lnTo>
                      <a:pt x="257" y="912"/>
                    </a:lnTo>
                    <a:lnTo>
                      <a:pt x="257" y="912"/>
                    </a:lnTo>
                    <a:lnTo>
                      <a:pt x="257" y="912"/>
                    </a:lnTo>
                    <a:lnTo>
                      <a:pt x="257" y="912"/>
                    </a:lnTo>
                    <a:lnTo>
                      <a:pt x="257" y="910"/>
                    </a:lnTo>
                    <a:lnTo>
                      <a:pt x="255" y="910"/>
                    </a:lnTo>
                    <a:lnTo>
                      <a:pt x="255" y="909"/>
                    </a:lnTo>
                    <a:lnTo>
                      <a:pt x="253" y="909"/>
                    </a:lnTo>
                    <a:lnTo>
                      <a:pt x="252" y="909"/>
                    </a:lnTo>
                    <a:lnTo>
                      <a:pt x="250" y="909"/>
                    </a:lnTo>
                    <a:lnTo>
                      <a:pt x="250" y="907"/>
                    </a:lnTo>
                    <a:lnTo>
                      <a:pt x="250" y="907"/>
                    </a:lnTo>
                    <a:lnTo>
                      <a:pt x="248" y="907"/>
                    </a:lnTo>
                    <a:lnTo>
                      <a:pt x="248" y="905"/>
                    </a:lnTo>
                    <a:lnTo>
                      <a:pt x="248" y="905"/>
                    </a:lnTo>
                    <a:lnTo>
                      <a:pt x="248" y="903"/>
                    </a:lnTo>
                    <a:lnTo>
                      <a:pt x="248" y="903"/>
                    </a:lnTo>
                    <a:lnTo>
                      <a:pt x="248" y="903"/>
                    </a:lnTo>
                    <a:lnTo>
                      <a:pt x="246" y="901"/>
                    </a:lnTo>
                    <a:lnTo>
                      <a:pt x="246" y="900"/>
                    </a:lnTo>
                    <a:lnTo>
                      <a:pt x="244" y="900"/>
                    </a:lnTo>
                    <a:lnTo>
                      <a:pt x="243" y="898"/>
                    </a:lnTo>
                    <a:lnTo>
                      <a:pt x="241" y="898"/>
                    </a:lnTo>
                    <a:lnTo>
                      <a:pt x="241" y="898"/>
                    </a:lnTo>
                    <a:lnTo>
                      <a:pt x="241" y="896"/>
                    </a:lnTo>
                    <a:lnTo>
                      <a:pt x="241" y="896"/>
                    </a:lnTo>
                    <a:lnTo>
                      <a:pt x="239" y="896"/>
                    </a:lnTo>
                    <a:lnTo>
                      <a:pt x="239" y="896"/>
                    </a:lnTo>
                    <a:lnTo>
                      <a:pt x="241" y="894"/>
                    </a:lnTo>
                    <a:lnTo>
                      <a:pt x="239" y="894"/>
                    </a:lnTo>
                    <a:lnTo>
                      <a:pt x="239" y="894"/>
                    </a:lnTo>
                    <a:lnTo>
                      <a:pt x="239" y="892"/>
                    </a:lnTo>
                    <a:lnTo>
                      <a:pt x="239" y="892"/>
                    </a:lnTo>
                    <a:lnTo>
                      <a:pt x="239" y="892"/>
                    </a:lnTo>
                    <a:lnTo>
                      <a:pt x="239" y="892"/>
                    </a:lnTo>
                    <a:lnTo>
                      <a:pt x="239" y="892"/>
                    </a:lnTo>
                    <a:lnTo>
                      <a:pt x="239" y="890"/>
                    </a:lnTo>
                    <a:lnTo>
                      <a:pt x="237" y="890"/>
                    </a:lnTo>
                    <a:lnTo>
                      <a:pt x="237" y="890"/>
                    </a:lnTo>
                    <a:lnTo>
                      <a:pt x="237" y="890"/>
                    </a:lnTo>
                    <a:lnTo>
                      <a:pt x="237" y="890"/>
                    </a:lnTo>
                    <a:lnTo>
                      <a:pt x="237" y="889"/>
                    </a:lnTo>
                    <a:lnTo>
                      <a:pt x="237" y="889"/>
                    </a:lnTo>
                    <a:lnTo>
                      <a:pt x="237" y="889"/>
                    </a:lnTo>
                    <a:lnTo>
                      <a:pt x="235" y="889"/>
                    </a:lnTo>
                    <a:lnTo>
                      <a:pt x="235" y="889"/>
                    </a:lnTo>
                    <a:lnTo>
                      <a:pt x="235" y="889"/>
                    </a:lnTo>
                    <a:lnTo>
                      <a:pt x="235" y="887"/>
                    </a:lnTo>
                    <a:lnTo>
                      <a:pt x="233" y="887"/>
                    </a:lnTo>
                    <a:lnTo>
                      <a:pt x="233" y="887"/>
                    </a:lnTo>
                    <a:lnTo>
                      <a:pt x="233" y="887"/>
                    </a:lnTo>
                    <a:lnTo>
                      <a:pt x="233" y="887"/>
                    </a:lnTo>
                    <a:lnTo>
                      <a:pt x="233" y="887"/>
                    </a:lnTo>
                    <a:lnTo>
                      <a:pt x="232" y="887"/>
                    </a:lnTo>
                    <a:lnTo>
                      <a:pt x="232" y="887"/>
                    </a:lnTo>
                    <a:lnTo>
                      <a:pt x="232" y="887"/>
                    </a:lnTo>
                    <a:lnTo>
                      <a:pt x="232" y="887"/>
                    </a:lnTo>
                    <a:lnTo>
                      <a:pt x="232" y="887"/>
                    </a:lnTo>
                    <a:lnTo>
                      <a:pt x="232" y="885"/>
                    </a:lnTo>
                    <a:lnTo>
                      <a:pt x="230" y="885"/>
                    </a:lnTo>
                    <a:lnTo>
                      <a:pt x="230" y="885"/>
                    </a:lnTo>
                    <a:lnTo>
                      <a:pt x="228" y="885"/>
                    </a:lnTo>
                    <a:lnTo>
                      <a:pt x="228" y="883"/>
                    </a:lnTo>
                    <a:lnTo>
                      <a:pt x="228" y="883"/>
                    </a:lnTo>
                    <a:lnTo>
                      <a:pt x="228" y="883"/>
                    </a:lnTo>
                    <a:lnTo>
                      <a:pt x="228" y="883"/>
                    </a:lnTo>
                    <a:lnTo>
                      <a:pt x="226" y="883"/>
                    </a:lnTo>
                    <a:lnTo>
                      <a:pt x="226" y="881"/>
                    </a:lnTo>
                    <a:lnTo>
                      <a:pt x="226" y="881"/>
                    </a:lnTo>
                    <a:lnTo>
                      <a:pt x="226" y="881"/>
                    </a:lnTo>
                    <a:lnTo>
                      <a:pt x="224" y="881"/>
                    </a:lnTo>
                    <a:lnTo>
                      <a:pt x="224" y="880"/>
                    </a:lnTo>
                    <a:lnTo>
                      <a:pt x="224" y="880"/>
                    </a:lnTo>
                    <a:lnTo>
                      <a:pt x="224" y="880"/>
                    </a:lnTo>
                    <a:lnTo>
                      <a:pt x="224" y="880"/>
                    </a:lnTo>
                    <a:lnTo>
                      <a:pt x="223" y="878"/>
                    </a:lnTo>
                    <a:lnTo>
                      <a:pt x="223" y="878"/>
                    </a:lnTo>
                    <a:lnTo>
                      <a:pt x="223" y="878"/>
                    </a:lnTo>
                    <a:lnTo>
                      <a:pt x="223" y="878"/>
                    </a:lnTo>
                    <a:lnTo>
                      <a:pt x="223" y="878"/>
                    </a:lnTo>
                    <a:lnTo>
                      <a:pt x="223" y="878"/>
                    </a:lnTo>
                    <a:lnTo>
                      <a:pt x="223" y="876"/>
                    </a:lnTo>
                    <a:lnTo>
                      <a:pt x="221" y="876"/>
                    </a:lnTo>
                    <a:lnTo>
                      <a:pt x="221" y="876"/>
                    </a:lnTo>
                    <a:lnTo>
                      <a:pt x="221" y="876"/>
                    </a:lnTo>
                    <a:lnTo>
                      <a:pt x="221" y="876"/>
                    </a:lnTo>
                    <a:lnTo>
                      <a:pt x="221" y="876"/>
                    </a:lnTo>
                    <a:lnTo>
                      <a:pt x="219" y="874"/>
                    </a:lnTo>
                    <a:lnTo>
                      <a:pt x="219" y="874"/>
                    </a:lnTo>
                    <a:lnTo>
                      <a:pt x="219" y="874"/>
                    </a:lnTo>
                    <a:lnTo>
                      <a:pt x="219" y="874"/>
                    </a:lnTo>
                    <a:lnTo>
                      <a:pt x="219" y="874"/>
                    </a:lnTo>
                    <a:lnTo>
                      <a:pt x="217" y="874"/>
                    </a:lnTo>
                    <a:lnTo>
                      <a:pt x="217" y="874"/>
                    </a:lnTo>
                    <a:lnTo>
                      <a:pt x="217" y="874"/>
                    </a:lnTo>
                    <a:lnTo>
                      <a:pt x="217" y="874"/>
                    </a:lnTo>
                    <a:lnTo>
                      <a:pt x="217" y="872"/>
                    </a:lnTo>
                    <a:lnTo>
                      <a:pt x="217" y="872"/>
                    </a:lnTo>
                    <a:lnTo>
                      <a:pt x="217" y="872"/>
                    </a:lnTo>
                    <a:lnTo>
                      <a:pt x="217" y="872"/>
                    </a:lnTo>
                    <a:lnTo>
                      <a:pt x="217" y="872"/>
                    </a:lnTo>
                    <a:lnTo>
                      <a:pt x="215" y="872"/>
                    </a:lnTo>
                    <a:lnTo>
                      <a:pt x="215" y="872"/>
                    </a:lnTo>
                    <a:lnTo>
                      <a:pt x="215" y="872"/>
                    </a:lnTo>
                    <a:lnTo>
                      <a:pt x="215" y="872"/>
                    </a:lnTo>
                    <a:lnTo>
                      <a:pt x="214" y="872"/>
                    </a:lnTo>
                    <a:lnTo>
                      <a:pt x="214" y="872"/>
                    </a:lnTo>
                    <a:lnTo>
                      <a:pt x="214" y="872"/>
                    </a:lnTo>
                    <a:lnTo>
                      <a:pt x="214" y="872"/>
                    </a:lnTo>
                    <a:lnTo>
                      <a:pt x="212" y="872"/>
                    </a:lnTo>
                    <a:lnTo>
                      <a:pt x="212" y="872"/>
                    </a:lnTo>
                    <a:lnTo>
                      <a:pt x="212" y="872"/>
                    </a:lnTo>
                    <a:lnTo>
                      <a:pt x="212" y="871"/>
                    </a:lnTo>
                    <a:lnTo>
                      <a:pt x="210" y="871"/>
                    </a:lnTo>
                    <a:lnTo>
                      <a:pt x="210" y="871"/>
                    </a:lnTo>
                    <a:lnTo>
                      <a:pt x="210" y="871"/>
                    </a:lnTo>
                    <a:lnTo>
                      <a:pt x="210" y="871"/>
                    </a:lnTo>
                    <a:lnTo>
                      <a:pt x="208" y="871"/>
                    </a:lnTo>
                    <a:lnTo>
                      <a:pt x="208" y="871"/>
                    </a:lnTo>
                    <a:lnTo>
                      <a:pt x="208" y="871"/>
                    </a:lnTo>
                    <a:lnTo>
                      <a:pt x="206" y="871"/>
                    </a:lnTo>
                    <a:lnTo>
                      <a:pt x="206" y="871"/>
                    </a:lnTo>
                    <a:lnTo>
                      <a:pt x="206" y="871"/>
                    </a:lnTo>
                    <a:lnTo>
                      <a:pt x="206" y="871"/>
                    </a:lnTo>
                    <a:lnTo>
                      <a:pt x="206" y="872"/>
                    </a:lnTo>
                    <a:lnTo>
                      <a:pt x="205" y="872"/>
                    </a:lnTo>
                    <a:lnTo>
                      <a:pt x="205" y="871"/>
                    </a:lnTo>
                    <a:lnTo>
                      <a:pt x="205" y="871"/>
                    </a:lnTo>
                    <a:lnTo>
                      <a:pt x="205" y="872"/>
                    </a:lnTo>
                    <a:lnTo>
                      <a:pt x="205" y="872"/>
                    </a:lnTo>
                    <a:lnTo>
                      <a:pt x="205" y="872"/>
                    </a:lnTo>
                    <a:lnTo>
                      <a:pt x="205" y="872"/>
                    </a:lnTo>
                    <a:lnTo>
                      <a:pt x="203" y="872"/>
                    </a:lnTo>
                    <a:lnTo>
                      <a:pt x="203" y="872"/>
                    </a:lnTo>
                    <a:lnTo>
                      <a:pt x="203" y="872"/>
                    </a:lnTo>
                    <a:lnTo>
                      <a:pt x="203" y="872"/>
                    </a:lnTo>
                    <a:lnTo>
                      <a:pt x="203" y="872"/>
                    </a:lnTo>
                    <a:lnTo>
                      <a:pt x="203" y="872"/>
                    </a:lnTo>
                    <a:lnTo>
                      <a:pt x="203" y="872"/>
                    </a:lnTo>
                    <a:lnTo>
                      <a:pt x="201" y="872"/>
                    </a:lnTo>
                    <a:lnTo>
                      <a:pt x="201" y="872"/>
                    </a:lnTo>
                    <a:lnTo>
                      <a:pt x="201" y="871"/>
                    </a:lnTo>
                    <a:lnTo>
                      <a:pt x="201" y="871"/>
                    </a:lnTo>
                    <a:lnTo>
                      <a:pt x="201" y="871"/>
                    </a:lnTo>
                    <a:lnTo>
                      <a:pt x="201" y="871"/>
                    </a:lnTo>
                    <a:lnTo>
                      <a:pt x="199" y="871"/>
                    </a:lnTo>
                    <a:lnTo>
                      <a:pt x="199" y="871"/>
                    </a:lnTo>
                    <a:lnTo>
                      <a:pt x="199" y="871"/>
                    </a:lnTo>
                    <a:lnTo>
                      <a:pt x="199" y="871"/>
                    </a:lnTo>
                    <a:lnTo>
                      <a:pt x="199" y="871"/>
                    </a:lnTo>
                    <a:lnTo>
                      <a:pt x="197" y="871"/>
                    </a:lnTo>
                    <a:lnTo>
                      <a:pt x="197" y="871"/>
                    </a:lnTo>
                    <a:lnTo>
                      <a:pt x="197" y="871"/>
                    </a:lnTo>
                    <a:lnTo>
                      <a:pt x="197" y="871"/>
                    </a:lnTo>
                    <a:lnTo>
                      <a:pt x="196" y="871"/>
                    </a:lnTo>
                    <a:lnTo>
                      <a:pt x="196" y="871"/>
                    </a:lnTo>
                    <a:lnTo>
                      <a:pt x="196" y="871"/>
                    </a:lnTo>
                    <a:lnTo>
                      <a:pt x="196" y="871"/>
                    </a:lnTo>
                    <a:lnTo>
                      <a:pt x="194" y="871"/>
                    </a:lnTo>
                    <a:lnTo>
                      <a:pt x="194" y="871"/>
                    </a:lnTo>
                    <a:lnTo>
                      <a:pt x="194" y="871"/>
                    </a:lnTo>
                    <a:lnTo>
                      <a:pt x="194" y="871"/>
                    </a:lnTo>
                    <a:lnTo>
                      <a:pt x="194" y="871"/>
                    </a:lnTo>
                    <a:lnTo>
                      <a:pt x="194" y="871"/>
                    </a:lnTo>
                    <a:lnTo>
                      <a:pt x="194" y="871"/>
                    </a:lnTo>
                    <a:lnTo>
                      <a:pt x="192" y="871"/>
                    </a:lnTo>
                    <a:lnTo>
                      <a:pt x="192" y="871"/>
                    </a:lnTo>
                    <a:lnTo>
                      <a:pt x="190" y="871"/>
                    </a:lnTo>
                    <a:lnTo>
                      <a:pt x="190" y="871"/>
                    </a:lnTo>
                    <a:lnTo>
                      <a:pt x="190" y="871"/>
                    </a:lnTo>
                    <a:lnTo>
                      <a:pt x="190" y="871"/>
                    </a:lnTo>
                    <a:lnTo>
                      <a:pt x="188" y="871"/>
                    </a:lnTo>
                    <a:lnTo>
                      <a:pt x="188" y="871"/>
                    </a:lnTo>
                    <a:lnTo>
                      <a:pt x="188" y="871"/>
                    </a:lnTo>
                    <a:lnTo>
                      <a:pt x="188" y="871"/>
                    </a:lnTo>
                    <a:lnTo>
                      <a:pt x="188" y="871"/>
                    </a:lnTo>
                    <a:lnTo>
                      <a:pt x="186" y="869"/>
                    </a:lnTo>
                    <a:lnTo>
                      <a:pt x="186" y="869"/>
                    </a:lnTo>
                    <a:lnTo>
                      <a:pt x="186" y="869"/>
                    </a:lnTo>
                    <a:lnTo>
                      <a:pt x="185" y="869"/>
                    </a:lnTo>
                    <a:lnTo>
                      <a:pt x="185" y="869"/>
                    </a:lnTo>
                    <a:lnTo>
                      <a:pt x="185" y="869"/>
                    </a:lnTo>
                    <a:lnTo>
                      <a:pt x="185" y="869"/>
                    </a:lnTo>
                    <a:lnTo>
                      <a:pt x="185" y="869"/>
                    </a:lnTo>
                    <a:lnTo>
                      <a:pt x="183" y="869"/>
                    </a:lnTo>
                    <a:lnTo>
                      <a:pt x="183" y="869"/>
                    </a:lnTo>
                    <a:lnTo>
                      <a:pt x="183" y="869"/>
                    </a:lnTo>
                    <a:lnTo>
                      <a:pt x="183" y="867"/>
                    </a:lnTo>
                    <a:lnTo>
                      <a:pt x="183" y="867"/>
                    </a:lnTo>
                    <a:lnTo>
                      <a:pt x="183" y="867"/>
                    </a:lnTo>
                    <a:lnTo>
                      <a:pt x="183" y="867"/>
                    </a:lnTo>
                    <a:lnTo>
                      <a:pt x="183" y="867"/>
                    </a:lnTo>
                    <a:lnTo>
                      <a:pt x="183" y="867"/>
                    </a:lnTo>
                    <a:lnTo>
                      <a:pt x="181" y="867"/>
                    </a:lnTo>
                    <a:lnTo>
                      <a:pt x="181" y="867"/>
                    </a:lnTo>
                    <a:lnTo>
                      <a:pt x="181" y="865"/>
                    </a:lnTo>
                    <a:lnTo>
                      <a:pt x="181" y="865"/>
                    </a:lnTo>
                    <a:lnTo>
                      <a:pt x="181" y="865"/>
                    </a:lnTo>
                    <a:lnTo>
                      <a:pt x="181" y="865"/>
                    </a:lnTo>
                    <a:lnTo>
                      <a:pt x="181" y="865"/>
                    </a:lnTo>
                    <a:lnTo>
                      <a:pt x="179" y="865"/>
                    </a:lnTo>
                    <a:lnTo>
                      <a:pt x="179" y="865"/>
                    </a:lnTo>
                    <a:lnTo>
                      <a:pt x="179" y="865"/>
                    </a:lnTo>
                    <a:lnTo>
                      <a:pt x="179" y="865"/>
                    </a:lnTo>
                    <a:lnTo>
                      <a:pt x="179" y="865"/>
                    </a:lnTo>
                    <a:lnTo>
                      <a:pt x="179" y="865"/>
                    </a:lnTo>
                    <a:lnTo>
                      <a:pt x="177" y="865"/>
                    </a:lnTo>
                    <a:lnTo>
                      <a:pt x="177" y="865"/>
                    </a:lnTo>
                    <a:lnTo>
                      <a:pt x="177" y="865"/>
                    </a:lnTo>
                    <a:lnTo>
                      <a:pt x="177" y="865"/>
                    </a:lnTo>
                    <a:lnTo>
                      <a:pt x="177" y="865"/>
                    </a:lnTo>
                    <a:lnTo>
                      <a:pt x="177" y="865"/>
                    </a:lnTo>
                    <a:lnTo>
                      <a:pt x="177" y="863"/>
                    </a:lnTo>
                    <a:lnTo>
                      <a:pt x="177" y="863"/>
                    </a:lnTo>
                    <a:lnTo>
                      <a:pt x="177" y="863"/>
                    </a:lnTo>
                    <a:lnTo>
                      <a:pt x="176" y="862"/>
                    </a:lnTo>
                    <a:lnTo>
                      <a:pt x="176" y="862"/>
                    </a:lnTo>
                    <a:lnTo>
                      <a:pt x="176" y="862"/>
                    </a:lnTo>
                    <a:lnTo>
                      <a:pt x="176" y="862"/>
                    </a:lnTo>
                    <a:lnTo>
                      <a:pt x="176" y="862"/>
                    </a:lnTo>
                    <a:lnTo>
                      <a:pt x="176" y="862"/>
                    </a:lnTo>
                    <a:lnTo>
                      <a:pt x="176" y="860"/>
                    </a:lnTo>
                    <a:lnTo>
                      <a:pt x="176" y="860"/>
                    </a:lnTo>
                    <a:lnTo>
                      <a:pt x="176" y="860"/>
                    </a:lnTo>
                    <a:lnTo>
                      <a:pt x="176" y="860"/>
                    </a:lnTo>
                    <a:lnTo>
                      <a:pt x="176" y="858"/>
                    </a:lnTo>
                    <a:lnTo>
                      <a:pt x="176" y="858"/>
                    </a:lnTo>
                    <a:lnTo>
                      <a:pt x="176" y="858"/>
                    </a:lnTo>
                    <a:lnTo>
                      <a:pt x="176" y="858"/>
                    </a:lnTo>
                    <a:lnTo>
                      <a:pt x="176" y="858"/>
                    </a:lnTo>
                    <a:lnTo>
                      <a:pt x="176" y="858"/>
                    </a:lnTo>
                    <a:lnTo>
                      <a:pt x="177" y="858"/>
                    </a:lnTo>
                    <a:lnTo>
                      <a:pt x="177" y="858"/>
                    </a:lnTo>
                    <a:lnTo>
                      <a:pt x="177" y="858"/>
                    </a:lnTo>
                    <a:lnTo>
                      <a:pt x="177" y="856"/>
                    </a:lnTo>
                    <a:lnTo>
                      <a:pt x="177" y="856"/>
                    </a:lnTo>
                    <a:lnTo>
                      <a:pt x="179" y="856"/>
                    </a:lnTo>
                    <a:lnTo>
                      <a:pt x="179" y="856"/>
                    </a:lnTo>
                    <a:lnTo>
                      <a:pt x="179" y="856"/>
                    </a:lnTo>
                    <a:lnTo>
                      <a:pt x="179" y="856"/>
                    </a:lnTo>
                    <a:lnTo>
                      <a:pt x="179" y="856"/>
                    </a:lnTo>
                    <a:lnTo>
                      <a:pt x="179" y="856"/>
                    </a:lnTo>
                    <a:lnTo>
                      <a:pt x="179" y="856"/>
                    </a:lnTo>
                    <a:lnTo>
                      <a:pt x="179" y="856"/>
                    </a:lnTo>
                    <a:lnTo>
                      <a:pt x="181" y="854"/>
                    </a:lnTo>
                    <a:lnTo>
                      <a:pt x="181" y="854"/>
                    </a:lnTo>
                    <a:lnTo>
                      <a:pt x="181" y="854"/>
                    </a:lnTo>
                    <a:lnTo>
                      <a:pt x="181" y="854"/>
                    </a:lnTo>
                    <a:lnTo>
                      <a:pt x="181" y="854"/>
                    </a:lnTo>
                    <a:lnTo>
                      <a:pt x="181" y="854"/>
                    </a:lnTo>
                    <a:lnTo>
                      <a:pt x="181" y="854"/>
                    </a:lnTo>
                    <a:lnTo>
                      <a:pt x="181" y="854"/>
                    </a:lnTo>
                    <a:lnTo>
                      <a:pt x="179" y="852"/>
                    </a:lnTo>
                    <a:lnTo>
                      <a:pt x="181" y="852"/>
                    </a:lnTo>
                    <a:lnTo>
                      <a:pt x="181" y="852"/>
                    </a:lnTo>
                    <a:lnTo>
                      <a:pt x="181" y="851"/>
                    </a:lnTo>
                    <a:lnTo>
                      <a:pt x="181" y="851"/>
                    </a:lnTo>
                    <a:lnTo>
                      <a:pt x="181" y="851"/>
                    </a:lnTo>
                    <a:lnTo>
                      <a:pt x="181" y="851"/>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3" y="849"/>
                    </a:lnTo>
                    <a:lnTo>
                      <a:pt x="183" y="849"/>
                    </a:lnTo>
                    <a:lnTo>
                      <a:pt x="183" y="849"/>
                    </a:lnTo>
                    <a:lnTo>
                      <a:pt x="183" y="849"/>
                    </a:lnTo>
                    <a:lnTo>
                      <a:pt x="183" y="849"/>
                    </a:lnTo>
                    <a:lnTo>
                      <a:pt x="185" y="849"/>
                    </a:lnTo>
                    <a:lnTo>
                      <a:pt x="185" y="849"/>
                    </a:lnTo>
                    <a:lnTo>
                      <a:pt x="185" y="849"/>
                    </a:lnTo>
                    <a:lnTo>
                      <a:pt x="185" y="849"/>
                    </a:lnTo>
                    <a:lnTo>
                      <a:pt x="185" y="849"/>
                    </a:lnTo>
                    <a:lnTo>
                      <a:pt x="186" y="849"/>
                    </a:lnTo>
                    <a:lnTo>
                      <a:pt x="186" y="849"/>
                    </a:lnTo>
                    <a:lnTo>
                      <a:pt x="186" y="849"/>
                    </a:lnTo>
                    <a:lnTo>
                      <a:pt x="186" y="849"/>
                    </a:lnTo>
                    <a:lnTo>
                      <a:pt x="186" y="849"/>
                    </a:lnTo>
                    <a:lnTo>
                      <a:pt x="186" y="847"/>
                    </a:lnTo>
                    <a:lnTo>
                      <a:pt x="186" y="847"/>
                    </a:lnTo>
                    <a:lnTo>
                      <a:pt x="186" y="847"/>
                    </a:lnTo>
                    <a:lnTo>
                      <a:pt x="186" y="847"/>
                    </a:lnTo>
                    <a:lnTo>
                      <a:pt x="186" y="847"/>
                    </a:lnTo>
                    <a:lnTo>
                      <a:pt x="186" y="847"/>
                    </a:lnTo>
                    <a:lnTo>
                      <a:pt x="188" y="847"/>
                    </a:lnTo>
                    <a:lnTo>
                      <a:pt x="188" y="847"/>
                    </a:lnTo>
                    <a:lnTo>
                      <a:pt x="188" y="847"/>
                    </a:lnTo>
                    <a:lnTo>
                      <a:pt x="188" y="847"/>
                    </a:lnTo>
                    <a:lnTo>
                      <a:pt x="188" y="847"/>
                    </a:lnTo>
                    <a:lnTo>
                      <a:pt x="190" y="847"/>
                    </a:lnTo>
                    <a:lnTo>
                      <a:pt x="190" y="847"/>
                    </a:lnTo>
                    <a:lnTo>
                      <a:pt x="190" y="847"/>
                    </a:lnTo>
                    <a:lnTo>
                      <a:pt x="192" y="845"/>
                    </a:lnTo>
                    <a:lnTo>
                      <a:pt x="192" y="845"/>
                    </a:lnTo>
                    <a:lnTo>
                      <a:pt x="192" y="845"/>
                    </a:lnTo>
                    <a:lnTo>
                      <a:pt x="192" y="845"/>
                    </a:lnTo>
                    <a:lnTo>
                      <a:pt x="192" y="845"/>
                    </a:lnTo>
                    <a:lnTo>
                      <a:pt x="192" y="845"/>
                    </a:lnTo>
                    <a:lnTo>
                      <a:pt x="192" y="845"/>
                    </a:lnTo>
                    <a:lnTo>
                      <a:pt x="192" y="845"/>
                    </a:lnTo>
                    <a:lnTo>
                      <a:pt x="194" y="843"/>
                    </a:lnTo>
                    <a:lnTo>
                      <a:pt x="194" y="843"/>
                    </a:lnTo>
                    <a:lnTo>
                      <a:pt x="194" y="843"/>
                    </a:lnTo>
                    <a:lnTo>
                      <a:pt x="194" y="843"/>
                    </a:lnTo>
                    <a:lnTo>
                      <a:pt x="194" y="843"/>
                    </a:lnTo>
                    <a:lnTo>
                      <a:pt x="194" y="842"/>
                    </a:lnTo>
                    <a:lnTo>
                      <a:pt x="194" y="842"/>
                    </a:lnTo>
                    <a:lnTo>
                      <a:pt x="196" y="843"/>
                    </a:lnTo>
                    <a:lnTo>
                      <a:pt x="196" y="843"/>
                    </a:lnTo>
                    <a:lnTo>
                      <a:pt x="196" y="843"/>
                    </a:lnTo>
                    <a:lnTo>
                      <a:pt x="196" y="843"/>
                    </a:lnTo>
                    <a:lnTo>
                      <a:pt x="196" y="843"/>
                    </a:lnTo>
                    <a:lnTo>
                      <a:pt x="196" y="843"/>
                    </a:lnTo>
                    <a:lnTo>
                      <a:pt x="196" y="843"/>
                    </a:lnTo>
                    <a:lnTo>
                      <a:pt x="196" y="843"/>
                    </a:lnTo>
                    <a:lnTo>
                      <a:pt x="196" y="843"/>
                    </a:lnTo>
                    <a:lnTo>
                      <a:pt x="196" y="843"/>
                    </a:lnTo>
                    <a:lnTo>
                      <a:pt x="197" y="842"/>
                    </a:lnTo>
                    <a:lnTo>
                      <a:pt x="197" y="842"/>
                    </a:lnTo>
                    <a:lnTo>
                      <a:pt x="197" y="842"/>
                    </a:lnTo>
                    <a:lnTo>
                      <a:pt x="197" y="842"/>
                    </a:lnTo>
                    <a:lnTo>
                      <a:pt x="197" y="840"/>
                    </a:lnTo>
                    <a:lnTo>
                      <a:pt x="197" y="840"/>
                    </a:lnTo>
                    <a:lnTo>
                      <a:pt x="199" y="840"/>
                    </a:lnTo>
                    <a:lnTo>
                      <a:pt x="199" y="840"/>
                    </a:lnTo>
                    <a:lnTo>
                      <a:pt x="199" y="840"/>
                    </a:lnTo>
                    <a:lnTo>
                      <a:pt x="199" y="842"/>
                    </a:lnTo>
                    <a:lnTo>
                      <a:pt x="199" y="842"/>
                    </a:lnTo>
                    <a:lnTo>
                      <a:pt x="199" y="842"/>
                    </a:lnTo>
                    <a:lnTo>
                      <a:pt x="199" y="842"/>
                    </a:lnTo>
                    <a:lnTo>
                      <a:pt x="199" y="840"/>
                    </a:lnTo>
                    <a:lnTo>
                      <a:pt x="199" y="840"/>
                    </a:lnTo>
                    <a:lnTo>
                      <a:pt x="199" y="840"/>
                    </a:lnTo>
                    <a:lnTo>
                      <a:pt x="199" y="840"/>
                    </a:lnTo>
                    <a:lnTo>
                      <a:pt x="201" y="840"/>
                    </a:lnTo>
                    <a:lnTo>
                      <a:pt x="201" y="840"/>
                    </a:lnTo>
                    <a:lnTo>
                      <a:pt x="201" y="840"/>
                    </a:lnTo>
                    <a:lnTo>
                      <a:pt x="201" y="840"/>
                    </a:lnTo>
                    <a:lnTo>
                      <a:pt x="201" y="838"/>
                    </a:lnTo>
                    <a:lnTo>
                      <a:pt x="201" y="838"/>
                    </a:lnTo>
                    <a:lnTo>
                      <a:pt x="201" y="838"/>
                    </a:lnTo>
                    <a:lnTo>
                      <a:pt x="201" y="838"/>
                    </a:lnTo>
                    <a:lnTo>
                      <a:pt x="201" y="838"/>
                    </a:lnTo>
                    <a:lnTo>
                      <a:pt x="201" y="838"/>
                    </a:lnTo>
                    <a:lnTo>
                      <a:pt x="201" y="836"/>
                    </a:lnTo>
                    <a:lnTo>
                      <a:pt x="201" y="836"/>
                    </a:lnTo>
                    <a:lnTo>
                      <a:pt x="203" y="836"/>
                    </a:lnTo>
                    <a:lnTo>
                      <a:pt x="203" y="836"/>
                    </a:lnTo>
                    <a:lnTo>
                      <a:pt x="203" y="836"/>
                    </a:lnTo>
                    <a:lnTo>
                      <a:pt x="203" y="836"/>
                    </a:lnTo>
                    <a:lnTo>
                      <a:pt x="205" y="834"/>
                    </a:lnTo>
                    <a:lnTo>
                      <a:pt x="205" y="834"/>
                    </a:lnTo>
                    <a:lnTo>
                      <a:pt x="205" y="834"/>
                    </a:lnTo>
                    <a:lnTo>
                      <a:pt x="205" y="834"/>
                    </a:lnTo>
                    <a:lnTo>
                      <a:pt x="206" y="834"/>
                    </a:lnTo>
                    <a:lnTo>
                      <a:pt x="206" y="834"/>
                    </a:lnTo>
                    <a:lnTo>
                      <a:pt x="206" y="834"/>
                    </a:lnTo>
                    <a:lnTo>
                      <a:pt x="206" y="833"/>
                    </a:lnTo>
                    <a:lnTo>
                      <a:pt x="206" y="833"/>
                    </a:lnTo>
                    <a:lnTo>
                      <a:pt x="206" y="833"/>
                    </a:lnTo>
                    <a:lnTo>
                      <a:pt x="206" y="833"/>
                    </a:lnTo>
                    <a:lnTo>
                      <a:pt x="206" y="833"/>
                    </a:lnTo>
                    <a:lnTo>
                      <a:pt x="206" y="833"/>
                    </a:lnTo>
                    <a:lnTo>
                      <a:pt x="206" y="833"/>
                    </a:lnTo>
                    <a:lnTo>
                      <a:pt x="206" y="833"/>
                    </a:lnTo>
                    <a:lnTo>
                      <a:pt x="206" y="833"/>
                    </a:lnTo>
                    <a:lnTo>
                      <a:pt x="206" y="833"/>
                    </a:lnTo>
                    <a:lnTo>
                      <a:pt x="206" y="831"/>
                    </a:lnTo>
                    <a:lnTo>
                      <a:pt x="206" y="831"/>
                    </a:lnTo>
                    <a:lnTo>
                      <a:pt x="206" y="831"/>
                    </a:lnTo>
                    <a:lnTo>
                      <a:pt x="206" y="831"/>
                    </a:lnTo>
                    <a:lnTo>
                      <a:pt x="206" y="831"/>
                    </a:lnTo>
                    <a:lnTo>
                      <a:pt x="206" y="831"/>
                    </a:lnTo>
                    <a:lnTo>
                      <a:pt x="208" y="831"/>
                    </a:lnTo>
                    <a:lnTo>
                      <a:pt x="208" y="831"/>
                    </a:lnTo>
                    <a:lnTo>
                      <a:pt x="208" y="831"/>
                    </a:lnTo>
                    <a:lnTo>
                      <a:pt x="208" y="831"/>
                    </a:lnTo>
                    <a:lnTo>
                      <a:pt x="208" y="831"/>
                    </a:lnTo>
                    <a:lnTo>
                      <a:pt x="208" y="831"/>
                    </a:lnTo>
                    <a:lnTo>
                      <a:pt x="208" y="831"/>
                    </a:lnTo>
                    <a:lnTo>
                      <a:pt x="210" y="831"/>
                    </a:lnTo>
                    <a:lnTo>
                      <a:pt x="210" y="829"/>
                    </a:lnTo>
                    <a:lnTo>
                      <a:pt x="210" y="829"/>
                    </a:lnTo>
                    <a:lnTo>
                      <a:pt x="210" y="829"/>
                    </a:lnTo>
                    <a:lnTo>
                      <a:pt x="210" y="829"/>
                    </a:lnTo>
                    <a:lnTo>
                      <a:pt x="210" y="829"/>
                    </a:lnTo>
                    <a:lnTo>
                      <a:pt x="210" y="829"/>
                    </a:lnTo>
                    <a:lnTo>
                      <a:pt x="210" y="827"/>
                    </a:lnTo>
                    <a:lnTo>
                      <a:pt x="208" y="827"/>
                    </a:lnTo>
                    <a:lnTo>
                      <a:pt x="208" y="827"/>
                    </a:lnTo>
                    <a:lnTo>
                      <a:pt x="208" y="827"/>
                    </a:lnTo>
                    <a:lnTo>
                      <a:pt x="208" y="827"/>
                    </a:lnTo>
                    <a:lnTo>
                      <a:pt x="208" y="827"/>
                    </a:lnTo>
                    <a:lnTo>
                      <a:pt x="208" y="827"/>
                    </a:lnTo>
                    <a:lnTo>
                      <a:pt x="206" y="827"/>
                    </a:lnTo>
                    <a:lnTo>
                      <a:pt x="206" y="827"/>
                    </a:lnTo>
                    <a:lnTo>
                      <a:pt x="206" y="827"/>
                    </a:lnTo>
                    <a:lnTo>
                      <a:pt x="206" y="827"/>
                    </a:lnTo>
                    <a:lnTo>
                      <a:pt x="206" y="827"/>
                    </a:lnTo>
                    <a:lnTo>
                      <a:pt x="206" y="827"/>
                    </a:lnTo>
                    <a:lnTo>
                      <a:pt x="206" y="827"/>
                    </a:lnTo>
                    <a:lnTo>
                      <a:pt x="206" y="825"/>
                    </a:lnTo>
                    <a:lnTo>
                      <a:pt x="206" y="825"/>
                    </a:lnTo>
                    <a:lnTo>
                      <a:pt x="206" y="825"/>
                    </a:lnTo>
                    <a:lnTo>
                      <a:pt x="206" y="825"/>
                    </a:lnTo>
                    <a:lnTo>
                      <a:pt x="208" y="825"/>
                    </a:lnTo>
                    <a:lnTo>
                      <a:pt x="208" y="825"/>
                    </a:lnTo>
                    <a:lnTo>
                      <a:pt x="208" y="825"/>
                    </a:lnTo>
                    <a:lnTo>
                      <a:pt x="208" y="825"/>
                    </a:lnTo>
                    <a:lnTo>
                      <a:pt x="208" y="825"/>
                    </a:lnTo>
                    <a:lnTo>
                      <a:pt x="208" y="825"/>
                    </a:lnTo>
                    <a:lnTo>
                      <a:pt x="208" y="825"/>
                    </a:lnTo>
                    <a:lnTo>
                      <a:pt x="208" y="825"/>
                    </a:lnTo>
                    <a:lnTo>
                      <a:pt x="208" y="825"/>
                    </a:lnTo>
                    <a:lnTo>
                      <a:pt x="208" y="824"/>
                    </a:lnTo>
                    <a:lnTo>
                      <a:pt x="208"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2"/>
                    </a:lnTo>
                    <a:lnTo>
                      <a:pt x="210" y="822"/>
                    </a:lnTo>
                    <a:lnTo>
                      <a:pt x="210" y="822"/>
                    </a:lnTo>
                    <a:lnTo>
                      <a:pt x="210" y="822"/>
                    </a:lnTo>
                    <a:lnTo>
                      <a:pt x="210" y="822"/>
                    </a:lnTo>
                    <a:lnTo>
                      <a:pt x="210" y="822"/>
                    </a:lnTo>
                    <a:lnTo>
                      <a:pt x="210"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10" y="822"/>
                    </a:lnTo>
                    <a:lnTo>
                      <a:pt x="210" y="820"/>
                    </a:lnTo>
                    <a:lnTo>
                      <a:pt x="210" y="820"/>
                    </a:lnTo>
                    <a:lnTo>
                      <a:pt x="210" y="820"/>
                    </a:lnTo>
                    <a:lnTo>
                      <a:pt x="210" y="820"/>
                    </a:lnTo>
                    <a:lnTo>
                      <a:pt x="210" y="820"/>
                    </a:lnTo>
                    <a:lnTo>
                      <a:pt x="210" y="820"/>
                    </a:lnTo>
                    <a:lnTo>
                      <a:pt x="210" y="820"/>
                    </a:lnTo>
                    <a:lnTo>
                      <a:pt x="210" y="820"/>
                    </a:lnTo>
                    <a:lnTo>
                      <a:pt x="208" y="820"/>
                    </a:lnTo>
                    <a:lnTo>
                      <a:pt x="208" y="820"/>
                    </a:lnTo>
                    <a:lnTo>
                      <a:pt x="208" y="820"/>
                    </a:lnTo>
                    <a:lnTo>
                      <a:pt x="208" y="820"/>
                    </a:lnTo>
                    <a:lnTo>
                      <a:pt x="208" y="820"/>
                    </a:lnTo>
                    <a:lnTo>
                      <a:pt x="208" y="818"/>
                    </a:lnTo>
                    <a:lnTo>
                      <a:pt x="208" y="818"/>
                    </a:lnTo>
                    <a:lnTo>
                      <a:pt x="208" y="818"/>
                    </a:lnTo>
                    <a:lnTo>
                      <a:pt x="208" y="818"/>
                    </a:lnTo>
                    <a:lnTo>
                      <a:pt x="208" y="818"/>
                    </a:lnTo>
                    <a:lnTo>
                      <a:pt x="208" y="818"/>
                    </a:lnTo>
                    <a:lnTo>
                      <a:pt x="208" y="818"/>
                    </a:lnTo>
                    <a:lnTo>
                      <a:pt x="208" y="816"/>
                    </a:lnTo>
                    <a:lnTo>
                      <a:pt x="208" y="816"/>
                    </a:lnTo>
                    <a:lnTo>
                      <a:pt x="208" y="816"/>
                    </a:lnTo>
                    <a:lnTo>
                      <a:pt x="208" y="816"/>
                    </a:lnTo>
                    <a:lnTo>
                      <a:pt x="208" y="816"/>
                    </a:lnTo>
                    <a:lnTo>
                      <a:pt x="208" y="816"/>
                    </a:lnTo>
                    <a:lnTo>
                      <a:pt x="208" y="816"/>
                    </a:lnTo>
                    <a:lnTo>
                      <a:pt x="208" y="816"/>
                    </a:lnTo>
                    <a:lnTo>
                      <a:pt x="208"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3"/>
                    </a:lnTo>
                    <a:lnTo>
                      <a:pt x="210" y="813"/>
                    </a:lnTo>
                    <a:lnTo>
                      <a:pt x="210" y="813"/>
                    </a:lnTo>
                    <a:lnTo>
                      <a:pt x="212" y="813"/>
                    </a:lnTo>
                    <a:lnTo>
                      <a:pt x="212" y="813"/>
                    </a:lnTo>
                    <a:lnTo>
                      <a:pt x="212" y="813"/>
                    </a:lnTo>
                    <a:lnTo>
                      <a:pt x="212" y="813"/>
                    </a:lnTo>
                    <a:lnTo>
                      <a:pt x="214" y="813"/>
                    </a:lnTo>
                    <a:lnTo>
                      <a:pt x="214" y="813"/>
                    </a:lnTo>
                    <a:lnTo>
                      <a:pt x="214" y="813"/>
                    </a:lnTo>
                    <a:lnTo>
                      <a:pt x="215" y="813"/>
                    </a:lnTo>
                    <a:lnTo>
                      <a:pt x="215" y="811"/>
                    </a:lnTo>
                    <a:lnTo>
                      <a:pt x="214" y="811"/>
                    </a:lnTo>
                    <a:lnTo>
                      <a:pt x="214" y="811"/>
                    </a:lnTo>
                    <a:lnTo>
                      <a:pt x="214" y="811"/>
                    </a:lnTo>
                    <a:lnTo>
                      <a:pt x="214" y="811"/>
                    </a:lnTo>
                    <a:lnTo>
                      <a:pt x="215" y="811"/>
                    </a:lnTo>
                    <a:lnTo>
                      <a:pt x="215" y="811"/>
                    </a:lnTo>
                    <a:lnTo>
                      <a:pt x="214" y="811"/>
                    </a:lnTo>
                    <a:lnTo>
                      <a:pt x="214" y="811"/>
                    </a:lnTo>
                    <a:lnTo>
                      <a:pt x="214" y="811"/>
                    </a:lnTo>
                    <a:lnTo>
                      <a:pt x="214" y="811"/>
                    </a:lnTo>
                    <a:lnTo>
                      <a:pt x="212" y="811"/>
                    </a:lnTo>
                    <a:lnTo>
                      <a:pt x="212" y="811"/>
                    </a:lnTo>
                    <a:lnTo>
                      <a:pt x="212" y="811"/>
                    </a:lnTo>
                    <a:lnTo>
                      <a:pt x="212" y="811"/>
                    </a:lnTo>
                    <a:lnTo>
                      <a:pt x="212" y="811"/>
                    </a:lnTo>
                    <a:lnTo>
                      <a:pt x="212" y="811"/>
                    </a:lnTo>
                    <a:lnTo>
                      <a:pt x="212" y="811"/>
                    </a:lnTo>
                    <a:lnTo>
                      <a:pt x="212" y="811"/>
                    </a:lnTo>
                    <a:lnTo>
                      <a:pt x="212" y="809"/>
                    </a:lnTo>
                    <a:lnTo>
                      <a:pt x="212" y="809"/>
                    </a:lnTo>
                    <a:lnTo>
                      <a:pt x="212" y="809"/>
                    </a:lnTo>
                    <a:lnTo>
                      <a:pt x="214" y="809"/>
                    </a:lnTo>
                    <a:lnTo>
                      <a:pt x="214" y="809"/>
                    </a:lnTo>
                    <a:lnTo>
                      <a:pt x="214" y="809"/>
                    </a:lnTo>
                    <a:lnTo>
                      <a:pt x="214" y="809"/>
                    </a:lnTo>
                    <a:lnTo>
                      <a:pt x="214" y="809"/>
                    </a:lnTo>
                    <a:lnTo>
                      <a:pt x="214" y="809"/>
                    </a:lnTo>
                    <a:lnTo>
                      <a:pt x="214" y="809"/>
                    </a:lnTo>
                    <a:lnTo>
                      <a:pt x="214" y="809"/>
                    </a:lnTo>
                    <a:lnTo>
                      <a:pt x="214" y="807"/>
                    </a:lnTo>
                    <a:lnTo>
                      <a:pt x="214" y="807"/>
                    </a:lnTo>
                    <a:lnTo>
                      <a:pt x="214" y="807"/>
                    </a:lnTo>
                    <a:lnTo>
                      <a:pt x="214" y="807"/>
                    </a:lnTo>
                    <a:lnTo>
                      <a:pt x="214" y="807"/>
                    </a:lnTo>
                    <a:lnTo>
                      <a:pt x="212" y="807"/>
                    </a:lnTo>
                    <a:lnTo>
                      <a:pt x="212" y="807"/>
                    </a:lnTo>
                    <a:lnTo>
                      <a:pt x="212" y="807"/>
                    </a:lnTo>
                    <a:lnTo>
                      <a:pt x="212" y="807"/>
                    </a:lnTo>
                    <a:lnTo>
                      <a:pt x="212" y="807"/>
                    </a:lnTo>
                    <a:lnTo>
                      <a:pt x="212" y="807"/>
                    </a:lnTo>
                    <a:lnTo>
                      <a:pt x="212" y="807"/>
                    </a:lnTo>
                    <a:lnTo>
                      <a:pt x="212" y="807"/>
                    </a:lnTo>
                    <a:lnTo>
                      <a:pt x="212" y="807"/>
                    </a:lnTo>
                    <a:lnTo>
                      <a:pt x="212" y="805"/>
                    </a:lnTo>
                    <a:lnTo>
                      <a:pt x="212" y="805"/>
                    </a:lnTo>
                    <a:lnTo>
                      <a:pt x="212" y="805"/>
                    </a:lnTo>
                    <a:lnTo>
                      <a:pt x="212" y="805"/>
                    </a:lnTo>
                    <a:lnTo>
                      <a:pt x="212" y="805"/>
                    </a:lnTo>
                    <a:lnTo>
                      <a:pt x="212" y="805"/>
                    </a:lnTo>
                    <a:lnTo>
                      <a:pt x="212" y="805"/>
                    </a:lnTo>
                    <a:lnTo>
                      <a:pt x="214" y="804"/>
                    </a:lnTo>
                    <a:lnTo>
                      <a:pt x="214" y="804"/>
                    </a:lnTo>
                    <a:lnTo>
                      <a:pt x="214" y="804"/>
                    </a:lnTo>
                    <a:lnTo>
                      <a:pt x="214" y="804"/>
                    </a:lnTo>
                    <a:lnTo>
                      <a:pt x="214" y="805"/>
                    </a:lnTo>
                    <a:lnTo>
                      <a:pt x="214" y="805"/>
                    </a:lnTo>
                    <a:lnTo>
                      <a:pt x="214" y="805"/>
                    </a:lnTo>
                    <a:lnTo>
                      <a:pt x="214" y="805"/>
                    </a:lnTo>
                    <a:lnTo>
                      <a:pt x="214" y="804"/>
                    </a:lnTo>
                    <a:lnTo>
                      <a:pt x="215" y="804"/>
                    </a:lnTo>
                    <a:lnTo>
                      <a:pt x="215" y="804"/>
                    </a:lnTo>
                    <a:lnTo>
                      <a:pt x="215" y="804"/>
                    </a:lnTo>
                    <a:lnTo>
                      <a:pt x="215" y="804"/>
                    </a:lnTo>
                    <a:lnTo>
                      <a:pt x="215" y="802"/>
                    </a:lnTo>
                    <a:lnTo>
                      <a:pt x="215" y="802"/>
                    </a:lnTo>
                    <a:lnTo>
                      <a:pt x="214" y="802"/>
                    </a:lnTo>
                    <a:lnTo>
                      <a:pt x="214" y="802"/>
                    </a:lnTo>
                    <a:lnTo>
                      <a:pt x="214" y="802"/>
                    </a:lnTo>
                    <a:lnTo>
                      <a:pt x="214" y="802"/>
                    </a:lnTo>
                    <a:lnTo>
                      <a:pt x="212" y="802"/>
                    </a:lnTo>
                    <a:lnTo>
                      <a:pt x="212" y="802"/>
                    </a:lnTo>
                    <a:lnTo>
                      <a:pt x="212" y="802"/>
                    </a:lnTo>
                    <a:lnTo>
                      <a:pt x="212" y="802"/>
                    </a:lnTo>
                    <a:lnTo>
                      <a:pt x="210" y="802"/>
                    </a:lnTo>
                    <a:lnTo>
                      <a:pt x="210" y="802"/>
                    </a:lnTo>
                    <a:lnTo>
                      <a:pt x="210"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798"/>
                    </a:lnTo>
                    <a:lnTo>
                      <a:pt x="214" y="798"/>
                    </a:lnTo>
                    <a:lnTo>
                      <a:pt x="214" y="798"/>
                    </a:lnTo>
                    <a:lnTo>
                      <a:pt x="214" y="798"/>
                    </a:lnTo>
                    <a:lnTo>
                      <a:pt x="214" y="798"/>
                    </a:lnTo>
                    <a:lnTo>
                      <a:pt x="214" y="798"/>
                    </a:lnTo>
                    <a:lnTo>
                      <a:pt x="214" y="798"/>
                    </a:lnTo>
                    <a:lnTo>
                      <a:pt x="214" y="798"/>
                    </a:lnTo>
                    <a:lnTo>
                      <a:pt x="214" y="798"/>
                    </a:lnTo>
                    <a:lnTo>
                      <a:pt x="214" y="798"/>
                    </a:lnTo>
                    <a:lnTo>
                      <a:pt x="212" y="798"/>
                    </a:lnTo>
                    <a:lnTo>
                      <a:pt x="212" y="798"/>
                    </a:lnTo>
                    <a:lnTo>
                      <a:pt x="214" y="796"/>
                    </a:lnTo>
                    <a:lnTo>
                      <a:pt x="214" y="796"/>
                    </a:lnTo>
                    <a:lnTo>
                      <a:pt x="214" y="796"/>
                    </a:lnTo>
                    <a:lnTo>
                      <a:pt x="214" y="796"/>
                    </a:lnTo>
                    <a:lnTo>
                      <a:pt x="214" y="796"/>
                    </a:lnTo>
                    <a:lnTo>
                      <a:pt x="214" y="796"/>
                    </a:lnTo>
                    <a:lnTo>
                      <a:pt x="214" y="796"/>
                    </a:lnTo>
                    <a:lnTo>
                      <a:pt x="212" y="796"/>
                    </a:lnTo>
                    <a:lnTo>
                      <a:pt x="214" y="795"/>
                    </a:lnTo>
                    <a:lnTo>
                      <a:pt x="214" y="795"/>
                    </a:lnTo>
                    <a:lnTo>
                      <a:pt x="212" y="795"/>
                    </a:lnTo>
                    <a:lnTo>
                      <a:pt x="212" y="795"/>
                    </a:lnTo>
                    <a:lnTo>
                      <a:pt x="212" y="795"/>
                    </a:lnTo>
                    <a:lnTo>
                      <a:pt x="212" y="795"/>
                    </a:lnTo>
                    <a:lnTo>
                      <a:pt x="212" y="795"/>
                    </a:lnTo>
                    <a:lnTo>
                      <a:pt x="212" y="793"/>
                    </a:lnTo>
                    <a:lnTo>
                      <a:pt x="212" y="793"/>
                    </a:lnTo>
                    <a:lnTo>
                      <a:pt x="212" y="793"/>
                    </a:lnTo>
                    <a:lnTo>
                      <a:pt x="214" y="793"/>
                    </a:lnTo>
                    <a:lnTo>
                      <a:pt x="214" y="793"/>
                    </a:lnTo>
                    <a:lnTo>
                      <a:pt x="214" y="793"/>
                    </a:lnTo>
                    <a:lnTo>
                      <a:pt x="214" y="793"/>
                    </a:lnTo>
                    <a:lnTo>
                      <a:pt x="214" y="793"/>
                    </a:lnTo>
                    <a:lnTo>
                      <a:pt x="214" y="793"/>
                    </a:lnTo>
                    <a:lnTo>
                      <a:pt x="215" y="793"/>
                    </a:lnTo>
                    <a:lnTo>
                      <a:pt x="215" y="793"/>
                    </a:lnTo>
                    <a:lnTo>
                      <a:pt x="215" y="795"/>
                    </a:lnTo>
                    <a:lnTo>
                      <a:pt x="215" y="795"/>
                    </a:lnTo>
                    <a:lnTo>
                      <a:pt x="217" y="795"/>
                    </a:lnTo>
                    <a:lnTo>
                      <a:pt x="217" y="795"/>
                    </a:lnTo>
                    <a:lnTo>
                      <a:pt x="217" y="795"/>
                    </a:lnTo>
                    <a:lnTo>
                      <a:pt x="217" y="795"/>
                    </a:lnTo>
                    <a:lnTo>
                      <a:pt x="217" y="793"/>
                    </a:lnTo>
                    <a:lnTo>
                      <a:pt x="217" y="793"/>
                    </a:lnTo>
                    <a:lnTo>
                      <a:pt x="217" y="793"/>
                    </a:lnTo>
                    <a:lnTo>
                      <a:pt x="217" y="793"/>
                    </a:lnTo>
                    <a:lnTo>
                      <a:pt x="217" y="793"/>
                    </a:lnTo>
                    <a:lnTo>
                      <a:pt x="217" y="793"/>
                    </a:lnTo>
                    <a:lnTo>
                      <a:pt x="217" y="793"/>
                    </a:lnTo>
                    <a:lnTo>
                      <a:pt x="217" y="793"/>
                    </a:lnTo>
                    <a:lnTo>
                      <a:pt x="217" y="791"/>
                    </a:lnTo>
                    <a:lnTo>
                      <a:pt x="217" y="791"/>
                    </a:lnTo>
                    <a:lnTo>
                      <a:pt x="217" y="791"/>
                    </a:lnTo>
                    <a:lnTo>
                      <a:pt x="217" y="791"/>
                    </a:lnTo>
                    <a:lnTo>
                      <a:pt x="217" y="791"/>
                    </a:lnTo>
                    <a:lnTo>
                      <a:pt x="217" y="791"/>
                    </a:lnTo>
                    <a:lnTo>
                      <a:pt x="219" y="791"/>
                    </a:lnTo>
                    <a:lnTo>
                      <a:pt x="219" y="789"/>
                    </a:lnTo>
                    <a:lnTo>
                      <a:pt x="217" y="789"/>
                    </a:lnTo>
                    <a:lnTo>
                      <a:pt x="217" y="789"/>
                    </a:lnTo>
                    <a:lnTo>
                      <a:pt x="217" y="789"/>
                    </a:lnTo>
                    <a:lnTo>
                      <a:pt x="217" y="787"/>
                    </a:lnTo>
                    <a:lnTo>
                      <a:pt x="217" y="787"/>
                    </a:lnTo>
                    <a:lnTo>
                      <a:pt x="217" y="787"/>
                    </a:lnTo>
                    <a:lnTo>
                      <a:pt x="217" y="786"/>
                    </a:lnTo>
                    <a:lnTo>
                      <a:pt x="217" y="786"/>
                    </a:lnTo>
                    <a:lnTo>
                      <a:pt x="217" y="786"/>
                    </a:lnTo>
                    <a:lnTo>
                      <a:pt x="217" y="786"/>
                    </a:lnTo>
                    <a:lnTo>
                      <a:pt x="217" y="786"/>
                    </a:lnTo>
                    <a:lnTo>
                      <a:pt x="217" y="786"/>
                    </a:lnTo>
                    <a:lnTo>
                      <a:pt x="217" y="786"/>
                    </a:lnTo>
                    <a:lnTo>
                      <a:pt x="217" y="786"/>
                    </a:lnTo>
                    <a:lnTo>
                      <a:pt x="217" y="784"/>
                    </a:lnTo>
                    <a:lnTo>
                      <a:pt x="217" y="784"/>
                    </a:lnTo>
                    <a:lnTo>
                      <a:pt x="217" y="784"/>
                    </a:lnTo>
                    <a:lnTo>
                      <a:pt x="217" y="784"/>
                    </a:lnTo>
                    <a:lnTo>
                      <a:pt x="217" y="784"/>
                    </a:lnTo>
                    <a:lnTo>
                      <a:pt x="217" y="784"/>
                    </a:lnTo>
                    <a:lnTo>
                      <a:pt x="219" y="784"/>
                    </a:lnTo>
                    <a:lnTo>
                      <a:pt x="219" y="784"/>
                    </a:lnTo>
                    <a:lnTo>
                      <a:pt x="219" y="784"/>
                    </a:lnTo>
                    <a:lnTo>
                      <a:pt x="219" y="784"/>
                    </a:lnTo>
                    <a:lnTo>
                      <a:pt x="219" y="784"/>
                    </a:lnTo>
                    <a:lnTo>
                      <a:pt x="219" y="782"/>
                    </a:lnTo>
                    <a:lnTo>
                      <a:pt x="219" y="782"/>
                    </a:lnTo>
                    <a:lnTo>
                      <a:pt x="217" y="782"/>
                    </a:lnTo>
                    <a:lnTo>
                      <a:pt x="217" y="784"/>
                    </a:lnTo>
                    <a:lnTo>
                      <a:pt x="217" y="782"/>
                    </a:lnTo>
                    <a:lnTo>
                      <a:pt x="217" y="782"/>
                    </a:lnTo>
                    <a:lnTo>
                      <a:pt x="217" y="782"/>
                    </a:lnTo>
                    <a:lnTo>
                      <a:pt x="217" y="782"/>
                    </a:lnTo>
                    <a:lnTo>
                      <a:pt x="217" y="782"/>
                    </a:lnTo>
                    <a:lnTo>
                      <a:pt x="219" y="780"/>
                    </a:lnTo>
                    <a:lnTo>
                      <a:pt x="219" y="780"/>
                    </a:lnTo>
                    <a:lnTo>
                      <a:pt x="219" y="780"/>
                    </a:lnTo>
                    <a:lnTo>
                      <a:pt x="219" y="780"/>
                    </a:lnTo>
                    <a:lnTo>
                      <a:pt x="219" y="780"/>
                    </a:lnTo>
                    <a:lnTo>
                      <a:pt x="219" y="780"/>
                    </a:lnTo>
                    <a:lnTo>
                      <a:pt x="219" y="780"/>
                    </a:lnTo>
                    <a:lnTo>
                      <a:pt x="219" y="780"/>
                    </a:lnTo>
                    <a:lnTo>
                      <a:pt x="219" y="780"/>
                    </a:lnTo>
                    <a:lnTo>
                      <a:pt x="219" y="780"/>
                    </a:lnTo>
                    <a:lnTo>
                      <a:pt x="219" y="780"/>
                    </a:lnTo>
                    <a:lnTo>
                      <a:pt x="221" y="780"/>
                    </a:lnTo>
                    <a:lnTo>
                      <a:pt x="221" y="780"/>
                    </a:lnTo>
                    <a:lnTo>
                      <a:pt x="221" y="780"/>
                    </a:lnTo>
                    <a:lnTo>
                      <a:pt x="221" y="778"/>
                    </a:lnTo>
                    <a:lnTo>
                      <a:pt x="221" y="778"/>
                    </a:lnTo>
                    <a:lnTo>
                      <a:pt x="221" y="778"/>
                    </a:lnTo>
                    <a:lnTo>
                      <a:pt x="221" y="778"/>
                    </a:lnTo>
                    <a:lnTo>
                      <a:pt x="221" y="778"/>
                    </a:lnTo>
                    <a:lnTo>
                      <a:pt x="221" y="778"/>
                    </a:lnTo>
                    <a:lnTo>
                      <a:pt x="221" y="777"/>
                    </a:lnTo>
                    <a:lnTo>
                      <a:pt x="221" y="777"/>
                    </a:lnTo>
                    <a:lnTo>
                      <a:pt x="221" y="777"/>
                    </a:lnTo>
                    <a:lnTo>
                      <a:pt x="221" y="777"/>
                    </a:lnTo>
                    <a:lnTo>
                      <a:pt x="221" y="775"/>
                    </a:lnTo>
                    <a:lnTo>
                      <a:pt x="221" y="775"/>
                    </a:lnTo>
                    <a:lnTo>
                      <a:pt x="221" y="775"/>
                    </a:lnTo>
                    <a:lnTo>
                      <a:pt x="219" y="775"/>
                    </a:lnTo>
                    <a:lnTo>
                      <a:pt x="219" y="775"/>
                    </a:lnTo>
                    <a:lnTo>
                      <a:pt x="219" y="775"/>
                    </a:lnTo>
                    <a:lnTo>
                      <a:pt x="219" y="775"/>
                    </a:lnTo>
                    <a:lnTo>
                      <a:pt x="219" y="775"/>
                    </a:lnTo>
                    <a:lnTo>
                      <a:pt x="219" y="775"/>
                    </a:lnTo>
                    <a:lnTo>
                      <a:pt x="221" y="775"/>
                    </a:lnTo>
                    <a:lnTo>
                      <a:pt x="221" y="773"/>
                    </a:lnTo>
                    <a:lnTo>
                      <a:pt x="221" y="773"/>
                    </a:lnTo>
                    <a:lnTo>
                      <a:pt x="219" y="773"/>
                    </a:lnTo>
                    <a:lnTo>
                      <a:pt x="219" y="773"/>
                    </a:lnTo>
                    <a:lnTo>
                      <a:pt x="219" y="773"/>
                    </a:lnTo>
                    <a:lnTo>
                      <a:pt x="219" y="773"/>
                    </a:lnTo>
                    <a:lnTo>
                      <a:pt x="221" y="771"/>
                    </a:lnTo>
                    <a:lnTo>
                      <a:pt x="221" y="771"/>
                    </a:lnTo>
                    <a:lnTo>
                      <a:pt x="221" y="771"/>
                    </a:lnTo>
                    <a:lnTo>
                      <a:pt x="221" y="771"/>
                    </a:lnTo>
                    <a:lnTo>
                      <a:pt x="221" y="771"/>
                    </a:lnTo>
                    <a:lnTo>
                      <a:pt x="221" y="771"/>
                    </a:lnTo>
                    <a:lnTo>
                      <a:pt x="221" y="771"/>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3" y="769"/>
                    </a:lnTo>
                    <a:lnTo>
                      <a:pt x="223" y="769"/>
                    </a:lnTo>
                    <a:lnTo>
                      <a:pt x="223" y="769"/>
                    </a:lnTo>
                    <a:lnTo>
                      <a:pt x="223" y="769"/>
                    </a:lnTo>
                    <a:lnTo>
                      <a:pt x="224" y="769"/>
                    </a:lnTo>
                    <a:lnTo>
                      <a:pt x="224" y="769"/>
                    </a:lnTo>
                    <a:lnTo>
                      <a:pt x="224" y="769"/>
                    </a:lnTo>
                    <a:lnTo>
                      <a:pt x="224" y="769"/>
                    </a:lnTo>
                    <a:lnTo>
                      <a:pt x="224" y="769"/>
                    </a:lnTo>
                    <a:lnTo>
                      <a:pt x="224" y="769"/>
                    </a:lnTo>
                    <a:lnTo>
                      <a:pt x="224" y="769"/>
                    </a:lnTo>
                    <a:lnTo>
                      <a:pt x="224" y="767"/>
                    </a:lnTo>
                    <a:lnTo>
                      <a:pt x="224" y="767"/>
                    </a:lnTo>
                    <a:lnTo>
                      <a:pt x="224" y="767"/>
                    </a:lnTo>
                    <a:lnTo>
                      <a:pt x="223" y="767"/>
                    </a:lnTo>
                    <a:lnTo>
                      <a:pt x="223" y="767"/>
                    </a:lnTo>
                    <a:lnTo>
                      <a:pt x="223" y="767"/>
                    </a:lnTo>
                    <a:lnTo>
                      <a:pt x="223" y="767"/>
                    </a:lnTo>
                    <a:lnTo>
                      <a:pt x="224" y="767"/>
                    </a:lnTo>
                    <a:lnTo>
                      <a:pt x="224" y="767"/>
                    </a:lnTo>
                    <a:lnTo>
                      <a:pt x="224" y="766"/>
                    </a:lnTo>
                    <a:lnTo>
                      <a:pt x="224" y="766"/>
                    </a:lnTo>
                    <a:lnTo>
                      <a:pt x="223" y="766"/>
                    </a:lnTo>
                    <a:lnTo>
                      <a:pt x="223" y="766"/>
                    </a:lnTo>
                    <a:lnTo>
                      <a:pt x="223" y="766"/>
                    </a:lnTo>
                    <a:lnTo>
                      <a:pt x="223" y="766"/>
                    </a:lnTo>
                    <a:lnTo>
                      <a:pt x="224" y="764"/>
                    </a:lnTo>
                    <a:lnTo>
                      <a:pt x="224" y="764"/>
                    </a:lnTo>
                    <a:lnTo>
                      <a:pt x="224" y="764"/>
                    </a:lnTo>
                    <a:lnTo>
                      <a:pt x="224" y="764"/>
                    </a:lnTo>
                    <a:lnTo>
                      <a:pt x="224" y="764"/>
                    </a:lnTo>
                    <a:lnTo>
                      <a:pt x="224" y="764"/>
                    </a:lnTo>
                    <a:lnTo>
                      <a:pt x="224" y="764"/>
                    </a:lnTo>
                    <a:lnTo>
                      <a:pt x="224" y="764"/>
                    </a:lnTo>
                    <a:lnTo>
                      <a:pt x="224" y="762"/>
                    </a:lnTo>
                    <a:lnTo>
                      <a:pt x="224" y="762"/>
                    </a:lnTo>
                    <a:lnTo>
                      <a:pt x="224" y="762"/>
                    </a:lnTo>
                    <a:lnTo>
                      <a:pt x="224" y="762"/>
                    </a:lnTo>
                    <a:lnTo>
                      <a:pt x="224" y="762"/>
                    </a:lnTo>
                    <a:lnTo>
                      <a:pt x="226" y="762"/>
                    </a:lnTo>
                    <a:lnTo>
                      <a:pt x="226" y="762"/>
                    </a:lnTo>
                    <a:lnTo>
                      <a:pt x="226" y="760"/>
                    </a:lnTo>
                    <a:lnTo>
                      <a:pt x="226" y="762"/>
                    </a:lnTo>
                    <a:lnTo>
                      <a:pt x="228" y="762"/>
                    </a:lnTo>
                    <a:lnTo>
                      <a:pt x="228" y="762"/>
                    </a:lnTo>
                    <a:lnTo>
                      <a:pt x="228" y="762"/>
                    </a:lnTo>
                    <a:lnTo>
                      <a:pt x="228" y="762"/>
                    </a:lnTo>
                    <a:lnTo>
                      <a:pt x="228" y="762"/>
                    </a:lnTo>
                    <a:lnTo>
                      <a:pt x="228" y="762"/>
                    </a:lnTo>
                    <a:lnTo>
                      <a:pt x="228" y="762"/>
                    </a:lnTo>
                    <a:lnTo>
                      <a:pt x="228" y="760"/>
                    </a:lnTo>
                    <a:lnTo>
                      <a:pt x="228" y="760"/>
                    </a:lnTo>
                    <a:lnTo>
                      <a:pt x="228" y="760"/>
                    </a:lnTo>
                    <a:lnTo>
                      <a:pt x="228" y="758"/>
                    </a:lnTo>
                    <a:lnTo>
                      <a:pt x="228" y="758"/>
                    </a:lnTo>
                    <a:lnTo>
                      <a:pt x="228" y="758"/>
                    </a:lnTo>
                    <a:lnTo>
                      <a:pt x="228" y="758"/>
                    </a:lnTo>
                    <a:lnTo>
                      <a:pt x="228" y="758"/>
                    </a:lnTo>
                    <a:lnTo>
                      <a:pt x="228" y="758"/>
                    </a:lnTo>
                    <a:lnTo>
                      <a:pt x="226" y="758"/>
                    </a:lnTo>
                    <a:lnTo>
                      <a:pt x="226" y="758"/>
                    </a:lnTo>
                    <a:lnTo>
                      <a:pt x="226" y="758"/>
                    </a:lnTo>
                    <a:lnTo>
                      <a:pt x="226" y="758"/>
                    </a:lnTo>
                    <a:lnTo>
                      <a:pt x="226" y="757"/>
                    </a:lnTo>
                    <a:lnTo>
                      <a:pt x="226" y="757"/>
                    </a:lnTo>
                    <a:lnTo>
                      <a:pt x="226" y="757"/>
                    </a:lnTo>
                    <a:lnTo>
                      <a:pt x="226" y="757"/>
                    </a:lnTo>
                    <a:lnTo>
                      <a:pt x="228" y="757"/>
                    </a:lnTo>
                    <a:lnTo>
                      <a:pt x="228" y="757"/>
                    </a:lnTo>
                    <a:lnTo>
                      <a:pt x="228" y="757"/>
                    </a:lnTo>
                    <a:lnTo>
                      <a:pt x="228" y="757"/>
                    </a:lnTo>
                    <a:lnTo>
                      <a:pt x="228" y="757"/>
                    </a:lnTo>
                    <a:lnTo>
                      <a:pt x="228" y="755"/>
                    </a:lnTo>
                    <a:lnTo>
                      <a:pt x="228" y="755"/>
                    </a:lnTo>
                    <a:lnTo>
                      <a:pt x="228" y="755"/>
                    </a:lnTo>
                    <a:lnTo>
                      <a:pt x="228" y="755"/>
                    </a:lnTo>
                    <a:lnTo>
                      <a:pt x="228" y="755"/>
                    </a:lnTo>
                    <a:lnTo>
                      <a:pt x="228" y="755"/>
                    </a:lnTo>
                    <a:lnTo>
                      <a:pt x="228" y="755"/>
                    </a:lnTo>
                    <a:lnTo>
                      <a:pt x="228" y="755"/>
                    </a:lnTo>
                    <a:lnTo>
                      <a:pt x="228" y="753"/>
                    </a:lnTo>
                    <a:lnTo>
                      <a:pt x="228" y="753"/>
                    </a:lnTo>
                    <a:lnTo>
                      <a:pt x="228" y="753"/>
                    </a:lnTo>
                    <a:lnTo>
                      <a:pt x="228" y="753"/>
                    </a:lnTo>
                    <a:lnTo>
                      <a:pt x="228" y="753"/>
                    </a:lnTo>
                    <a:lnTo>
                      <a:pt x="228" y="753"/>
                    </a:lnTo>
                    <a:lnTo>
                      <a:pt x="228" y="751"/>
                    </a:lnTo>
                    <a:lnTo>
                      <a:pt x="230" y="751"/>
                    </a:lnTo>
                    <a:lnTo>
                      <a:pt x="230" y="751"/>
                    </a:lnTo>
                    <a:lnTo>
                      <a:pt x="232" y="751"/>
                    </a:lnTo>
                    <a:lnTo>
                      <a:pt x="232" y="749"/>
                    </a:lnTo>
                    <a:lnTo>
                      <a:pt x="232" y="749"/>
                    </a:lnTo>
                    <a:lnTo>
                      <a:pt x="232" y="749"/>
                    </a:lnTo>
                    <a:lnTo>
                      <a:pt x="232" y="749"/>
                    </a:lnTo>
                    <a:lnTo>
                      <a:pt x="232" y="749"/>
                    </a:lnTo>
                    <a:lnTo>
                      <a:pt x="232" y="749"/>
                    </a:lnTo>
                    <a:lnTo>
                      <a:pt x="232" y="749"/>
                    </a:lnTo>
                    <a:lnTo>
                      <a:pt x="232" y="749"/>
                    </a:lnTo>
                    <a:lnTo>
                      <a:pt x="232" y="749"/>
                    </a:lnTo>
                    <a:lnTo>
                      <a:pt x="232" y="748"/>
                    </a:lnTo>
                    <a:lnTo>
                      <a:pt x="232" y="748"/>
                    </a:lnTo>
                    <a:lnTo>
                      <a:pt x="232" y="748"/>
                    </a:lnTo>
                    <a:lnTo>
                      <a:pt x="232" y="748"/>
                    </a:lnTo>
                    <a:lnTo>
                      <a:pt x="232" y="748"/>
                    </a:lnTo>
                    <a:lnTo>
                      <a:pt x="232" y="748"/>
                    </a:lnTo>
                    <a:lnTo>
                      <a:pt x="232" y="748"/>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3" y="746"/>
                    </a:lnTo>
                    <a:lnTo>
                      <a:pt x="233" y="746"/>
                    </a:lnTo>
                    <a:lnTo>
                      <a:pt x="233" y="744"/>
                    </a:lnTo>
                    <a:lnTo>
                      <a:pt x="233" y="744"/>
                    </a:lnTo>
                    <a:lnTo>
                      <a:pt x="233" y="744"/>
                    </a:lnTo>
                    <a:lnTo>
                      <a:pt x="233" y="744"/>
                    </a:lnTo>
                    <a:lnTo>
                      <a:pt x="233" y="744"/>
                    </a:lnTo>
                    <a:lnTo>
                      <a:pt x="233" y="744"/>
                    </a:lnTo>
                    <a:lnTo>
                      <a:pt x="233" y="744"/>
                    </a:lnTo>
                    <a:lnTo>
                      <a:pt x="233" y="744"/>
                    </a:lnTo>
                    <a:lnTo>
                      <a:pt x="233" y="744"/>
                    </a:lnTo>
                    <a:lnTo>
                      <a:pt x="233" y="744"/>
                    </a:lnTo>
                    <a:lnTo>
                      <a:pt x="235" y="744"/>
                    </a:lnTo>
                    <a:lnTo>
                      <a:pt x="235" y="744"/>
                    </a:lnTo>
                    <a:lnTo>
                      <a:pt x="235" y="742"/>
                    </a:lnTo>
                    <a:lnTo>
                      <a:pt x="235" y="742"/>
                    </a:lnTo>
                    <a:lnTo>
                      <a:pt x="235" y="742"/>
                    </a:lnTo>
                    <a:lnTo>
                      <a:pt x="235" y="742"/>
                    </a:lnTo>
                    <a:lnTo>
                      <a:pt x="235" y="740"/>
                    </a:lnTo>
                    <a:lnTo>
                      <a:pt x="235" y="740"/>
                    </a:lnTo>
                    <a:lnTo>
                      <a:pt x="237" y="740"/>
                    </a:lnTo>
                    <a:lnTo>
                      <a:pt x="237" y="740"/>
                    </a:lnTo>
                    <a:lnTo>
                      <a:pt x="237" y="740"/>
                    </a:lnTo>
                    <a:lnTo>
                      <a:pt x="237" y="740"/>
                    </a:lnTo>
                    <a:lnTo>
                      <a:pt x="237" y="740"/>
                    </a:lnTo>
                    <a:lnTo>
                      <a:pt x="237" y="740"/>
                    </a:lnTo>
                    <a:lnTo>
                      <a:pt x="237" y="740"/>
                    </a:lnTo>
                    <a:lnTo>
                      <a:pt x="237" y="740"/>
                    </a:lnTo>
                    <a:lnTo>
                      <a:pt x="239" y="740"/>
                    </a:lnTo>
                    <a:lnTo>
                      <a:pt x="239" y="740"/>
                    </a:lnTo>
                    <a:lnTo>
                      <a:pt x="239" y="740"/>
                    </a:lnTo>
                    <a:lnTo>
                      <a:pt x="241" y="740"/>
                    </a:lnTo>
                    <a:lnTo>
                      <a:pt x="241" y="740"/>
                    </a:lnTo>
                    <a:lnTo>
                      <a:pt x="241" y="740"/>
                    </a:lnTo>
                    <a:lnTo>
                      <a:pt x="241" y="740"/>
                    </a:lnTo>
                    <a:lnTo>
                      <a:pt x="241" y="739"/>
                    </a:lnTo>
                    <a:lnTo>
                      <a:pt x="241" y="739"/>
                    </a:lnTo>
                    <a:lnTo>
                      <a:pt x="241" y="739"/>
                    </a:lnTo>
                    <a:lnTo>
                      <a:pt x="241" y="739"/>
                    </a:lnTo>
                    <a:lnTo>
                      <a:pt x="241" y="739"/>
                    </a:lnTo>
                    <a:lnTo>
                      <a:pt x="243" y="739"/>
                    </a:lnTo>
                    <a:lnTo>
                      <a:pt x="243" y="739"/>
                    </a:lnTo>
                    <a:lnTo>
                      <a:pt x="243" y="739"/>
                    </a:lnTo>
                    <a:lnTo>
                      <a:pt x="241" y="739"/>
                    </a:lnTo>
                    <a:lnTo>
                      <a:pt x="241" y="737"/>
                    </a:lnTo>
                    <a:lnTo>
                      <a:pt x="241" y="737"/>
                    </a:lnTo>
                    <a:lnTo>
                      <a:pt x="241" y="737"/>
                    </a:lnTo>
                    <a:lnTo>
                      <a:pt x="241" y="737"/>
                    </a:lnTo>
                    <a:lnTo>
                      <a:pt x="241" y="737"/>
                    </a:lnTo>
                    <a:lnTo>
                      <a:pt x="241" y="737"/>
                    </a:lnTo>
                    <a:lnTo>
                      <a:pt x="241" y="737"/>
                    </a:lnTo>
                    <a:lnTo>
                      <a:pt x="241" y="735"/>
                    </a:lnTo>
                    <a:lnTo>
                      <a:pt x="241" y="735"/>
                    </a:lnTo>
                    <a:lnTo>
                      <a:pt x="243" y="735"/>
                    </a:lnTo>
                    <a:lnTo>
                      <a:pt x="243" y="733"/>
                    </a:lnTo>
                    <a:lnTo>
                      <a:pt x="243" y="733"/>
                    </a:lnTo>
                    <a:lnTo>
                      <a:pt x="243" y="733"/>
                    </a:lnTo>
                    <a:lnTo>
                      <a:pt x="243" y="733"/>
                    </a:lnTo>
                    <a:lnTo>
                      <a:pt x="243" y="733"/>
                    </a:lnTo>
                    <a:lnTo>
                      <a:pt x="243" y="733"/>
                    </a:lnTo>
                    <a:lnTo>
                      <a:pt x="244" y="733"/>
                    </a:lnTo>
                    <a:lnTo>
                      <a:pt x="244" y="733"/>
                    </a:lnTo>
                    <a:lnTo>
                      <a:pt x="244" y="733"/>
                    </a:lnTo>
                    <a:lnTo>
                      <a:pt x="244" y="733"/>
                    </a:lnTo>
                    <a:lnTo>
                      <a:pt x="244" y="733"/>
                    </a:lnTo>
                    <a:lnTo>
                      <a:pt x="244" y="733"/>
                    </a:lnTo>
                    <a:lnTo>
                      <a:pt x="244" y="731"/>
                    </a:lnTo>
                    <a:lnTo>
                      <a:pt x="244" y="731"/>
                    </a:lnTo>
                    <a:lnTo>
                      <a:pt x="243" y="731"/>
                    </a:lnTo>
                    <a:lnTo>
                      <a:pt x="243" y="731"/>
                    </a:lnTo>
                    <a:lnTo>
                      <a:pt x="243" y="731"/>
                    </a:lnTo>
                    <a:lnTo>
                      <a:pt x="243" y="729"/>
                    </a:lnTo>
                    <a:lnTo>
                      <a:pt x="244" y="729"/>
                    </a:lnTo>
                    <a:lnTo>
                      <a:pt x="244" y="729"/>
                    </a:lnTo>
                    <a:lnTo>
                      <a:pt x="244" y="729"/>
                    </a:lnTo>
                    <a:lnTo>
                      <a:pt x="244" y="729"/>
                    </a:lnTo>
                    <a:lnTo>
                      <a:pt x="244" y="729"/>
                    </a:lnTo>
                    <a:lnTo>
                      <a:pt x="244" y="729"/>
                    </a:lnTo>
                    <a:lnTo>
                      <a:pt x="246" y="729"/>
                    </a:lnTo>
                    <a:lnTo>
                      <a:pt x="246" y="729"/>
                    </a:lnTo>
                    <a:lnTo>
                      <a:pt x="246" y="729"/>
                    </a:lnTo>
                    <a:lnTo>
                      <a:pt x="246" y="729"/>
                    </a:lnTo>
                    <a:lnTo>
                      <a:pt x="246" y="728"/>
                    </a:lnTo>
                    <a:lnTo>
                      <a:pt x="246" y="728"/>
                    </a:lnTo>
                    <a:lnTo>
                      <a:pt x="244" y="728"/>
                    </a:lnTo>
                    <a:lnTo>
                      <a:pt x="244" y="728"/>
                    </a:lnTo>
                    <a:lnTo>
                      <a:pt x="244" y="728"/>
                    </a:lnTo>
                    <a:lnTo>
                      <a:pt x="246" y="728"/>
                    </a:lnTo>
                    <a:lnTo>
                      <a:pt x="246" y="728"/>
                    </a:lnTo>
                    <a:lnTo>
                      <a:pt x="246" y="728"/>
                    </a:lnTo>
                    <a:lnTo>
                      <a:pt x="246" y="728"/>
                    </a:lnTo>
                    <a:lnTo>
                      <a:pt x="246" y="726"/>
                    </a:lnTo>
                    <a:lnTo>
                      <a:pt x="246" y="726"/>
                    </a:lnTo>
                    <a:lnTo>
                      <a:pt x="246" y="726"/>
                    </a:lnTo>
                    <a:lnTo>
                      <a:pt x="246" y="726"/>
                    </a:lnTo>
                    <a:lnTo>
                      <a:pt x="246" y="726"/>
                    </a:lnTo>
                    <a:lnTo>
                      <a:pt x="246" y="724"/>
                    </a:lnTo>
                    <a:lnTo>
                      <a:pt x="246" y="724"/>
                    </a:lnTo>
                    <a:lnTo>
                      <a:pt x="246" y="724"/>
                    </a:lnTo>
                    <a:lnTo>
                      <a:pt x="246" y="724"/>
                    </a:lnTo>
                    <a:lnTo>
                      <a:pt x="246" y="724"/>
                    </a:lnTo>
                    <a:lnTo>
                      <a:pt x="246" y="724"/>
                    </a:lnTo>
                    <a:lnTo>
                      <a:pt x="246" y="724"/>
                    </a:lnTo>
                    <a:lnTo>
                      <a:pt x="246" y="724"/>
                    </a:lnTo>
                    <a:lnTo>
                      <a:pt x="246" y="722"/>
                    </a:lnTo>
                    <a:lnTo>
                      <a:pt x="246" y="722"/>
                    </a:lnTo>
                    <a:lnTo>
                      <a:pt x="246" y="722"/>
                    </a:lnTo>
                    <a:lnTo>
                      <a:pt x="246" y="722"/>
                    </a:lnTo>
                    <a:lnTo>
                      <a:pt x="246" y="722"/>
                    </a:lnTo>
                    <a:lnTo>
                      <a:pt x="248" y="722"/>
                    </a:lnTo>
                    <a:lnTo>
                      <a:pt x="248" y="722"/>
                    </a:lnTo>
                    <a:lnTo>
                      <a:pt x="248" y="722"/>
                    </a:lnTo>
                    <a:lnTo>
                      <a:pt x="248" y="722"/>
                    </a:lnTo>
                    <a:lnTo>
                      <a:pt x="248" y="722"/>
                    </a:lnTo>
                    <a:lnTo>
                      <a:pt x="248" y="722"/>
                    </a:lnTo>
                    <a:lnTo>
                      <a:pt x="248" y="720"/>
                    </a:lnTo>
                    <a:lnTo>
                      <a:pt x="248" y="720"/>
                    </a:lnTo>
                    <a:lnTo>
                      <a:pt x="248" y="720"/>
                    </a:lnTo>
                    <a:lnTo>
                      <a:pt x="248" y="720"/>
                    </a:lnTo>
                    <a:lnTo>
                      <a:pt x="248" y="720"/>
                    </a:lnTo>
                    <a:lnTo>
                      <a:pt x="250" y="720"/>
                    </a:lnTo>
                    <a:lnTo>
                      <a:pt x="250" y="720"/>
                    </a:lnTo>
                    <a:lnTo>
                      <a:pt x="250" y="719"/>
                    </a:lnTo>
                    <a:lnTo>
                      <a:pt x="248" y="719"/>
                    </a:lnTo>
                    <a:lnTo>
                      <a:pt x="250" y="719"/>
                    </a:lnTo>
                    <a:lnTo>
                      <a:pt x="250" y="719"/>
                    </a:lnTo>
                    <a:lnTo>
                      <a:pt x="248" y="719"/>
                    </a:lnTo>
                    <a:lnTo>
                      <a:pt x="248" y="719"/>
                    </a:lnTo>
                    <a:lnTo>
                      <a:pt x="248" y="719"/>
                    </a:lnTo>
                    <a:lnTo>
                      <a:pt x="250" y="717"/>
                    </a:lnTo>
                    <a:lnTo>
                      <a:pt x="250" y="717"/>
                    </a:lnTo>
                    <a:lnTo>
                      <a:pt x="250" y="717"/>
                    </a:lnTo>
                    <a:lnTo>
                      <a:pt x="250" y="717"/>
                    </a:lnTo>
                    <a:lnTo>
                      <a:pt x="250" y="715"/>
                    </a:lnTo>
                    <a:lnTo>
                      <a:pt x="250" y="715"/>
                    </a:lnTo>
                    <a:lnTo>
                      <a:pt x="250" y="715"/>
                    </a:lnTo>
                    <a:lnTo>
                      <a:pt x="250" y="715"/>
                    </a:lnTo>
                    <a:lnTo>
                      <a:pt x="250" y="713"/>
                    </a:lnTo>
                    <a:lnTo>
                      <a:pt x="250" y="711"/>
                    </a:lnTo>
                    <a:lnTo>
                      <a:pt x="250" y="710"/>
                    </a:lnTo>
                    <a:lnTo>
                      <a:pt x="250" y="708"/>
                    </a:lnTo>
                    <a:lnTo>
                      <a:pt x="250" y="708"/>
                    </a:lnTo>
                    <a:lnTo>
                      <a:pt x="250" y="708"/>
                    </a:lnTo>
                    <a:lnTo>
                      <a:pt x="252" y="706"/>
                    </a:lnTo>
                    <a:lnTo>
                      <a:pt x="252" y="706"/>
                    </a:lnTo>
                    <a:lnTo>
                      <a:pt x="252" y="706"/>
                    </a:lnTo>
                    <a:lnTo>
                      <a:pt x="252" y="706"/>
                    </a:lnTo>
                    <a:lnTo>
                      <a:pt x="252" y="706"/>
                    </a:lnTo>
                    <a:lnTo>
                      <a:pt x="252" y="704"/>
                    </a:lnTo>
                    <a:lnTo>
                      <a:pt x="252" y="704"/>
                    </a:lnTo>
                    <a:lnTo>
                      <a:pt x="252" y="704"/>
                    </a:lnTo>
                    <a:lnTo>
                      <a:pt x="252" y="702"/>
                    </a:lnTo>
                    <a:lnTo>
                      <a:pt x="252" y="702"/>
                    </a:lnTo>
                    <a:lnTo>
                      <a:pt x="252" y="702"/>
                    </a:lnTo>
                    <a:lnTo>
                      <a:pt x="253" y="702"/>
                    </a:lnTo>
                    <a:lnTo>
                      <a:pt x="253" y="701"/>
                    </a:lnTo>
                    <a:lnTo>
                      <a:pt x="253" y="701"/>
                    </a:lnTo>
                    <a:lnTo>
                      <a:pt x="253" y="699"/>
                    </a:lnTo>
                    <a:lnTo>
                      <a:pt x="253" y="699"/>
                    </a:lnTo>
                    <a:lnTo>
                      <a:pt x="253" y="699"/>
                    </a:lnTo>
                    <a:lnTo>
                      <a:pt x="253" y="699"/>
                    </a:lnTo>
                    <a:lnTo>
                      <a:pt x="253" y="699"/>
                    </a:lnTo>
                    <a:lnTo>
                      <a:pt x="253" y="699"/>
                    </a:lnTo>
                    <a:lnTo>
                      <a:pt x="253" y="699"/>
                    </a:lnTo>
                    <a:lnTo>
                      <a:pt x="253" y="699"/>
                    </a:lnTo>
                    <a:lnTo>
                      <a:pt x="252" y="697"/>
                    </a:lnTo>
                    <a:lnTo>
                      <a:pt x="252" y="697"/>
                    </a:lnTo>
                    <a:lnTo>
                      <a:pt x="252" y="697"/>
                    </a:lnTo>
                    <a:lnTo>
                      <a:pt x="252" y="697"/>
                    </a:lnTo>
                    <a:lnTo>
                      <a:pt x="250" y="697"/>
                    </a:lnTo>
                    <a:lnTo>
                      <a:pt x="250" y="695"/>
                    </a:lnTo>
                    <a:lnTo>
                      <a:pt x="250" y="695"/>
                    </a:lnTo>
                    <a:lnTo>
                      <a:pt x="250" y="695"/>
                    </a:lnTo>
                    <a:lnTo>
                      <a:pt x="250" y="693"/>
                    </a:lnTo>
                    <a:lnTo>
                      <a:pt x="248" y="693"/>
                    </a:lnTo>
                    <a:lnTo>
                      <a:pt x="248" y="691"/>
                    </a:lnTo>
                    <a:lnTo>
                      <a:pt x="248" y="690"/>
                    </a:lnTo>
                    <a:lnTo>
                      <a:pt x="248" y="690"/>
                    </a:lnTo>
                    <a:lnTo>
                      <a:pt x="248" y="688"/>
                    </a:lnTo>
                    <a:lnTo>
                      <a:pt x="246" y="688"/>
                    </a:lnTo>
                    <a:lnTo>
                      <a:pt x="244" y="688"/>
                    </a:lnTo>
                    <a:lnTo>
                      <a:pt x="244" y="688"/>
                    </a:lnTo>
                    <a:lnTo>
                      <a:pt x="244" y="690"/>
                    </a:lnTo>
                    <a:lnTo>
                      <a:pt x="243" y="690"/>
                    </a:lnTo>
                    <a:lnTo>
                      <a:pt x="243" y="691"/>
                    </a:lnTo>
                    <a:lnTo>
                      <a:pt x="243" y="691"/>
                    </a:lnTo>
                    <a:lnTo>
                      <a:pt x="243" y="693"/>
                    </a:lnTo>
                    <a:lnTo>
                      <a:pt x="241" y="693"/>
                    </a:lnTo>
                    <a:lnTo>
                      <a:pt x="241" y="693"/>
                    </a:lnTo>
                    <a:lnTo>
                      <a:pt x="241" y="695"/>
                    </a:lnTo>
                    <a:lnTo>
                      <a:pt x="241" y="695"/>
                    </a:lnTo>
                    <a:lnTo>
                      <a:pt x="239" y="695"/>
                    </a:lnTo>
                    <a:lnTo>
                      <a:pt x="239" y="697"/>
                    </a:lnTo>
                    <a:lnTo>
                      <a:pt x="237" y="697"/>
                    </a:lnTo>
                    <a:lnTo>
                      <a:pt x="235" y="699"/>
                    </a:lnTo>
                    <a:lnTo>
                      <a:pt x="235" y="699"/>
                    </a:lnTo>
                    <a:lnTo>
                      <a:pt x="235" y="699"/>
                    </a:lnTo>
                    <a:lnTo>
                      <a:pt x="233" y="701"/>
                    </a:lnTo>
                    <a:lnTo>
                      <a:pt x="233" y="701"/>
                    </a:lnTo>
                    <a:lnTo>
                      <a:pt x="232" y="701"/>
                    </a:lnTo>
                    <a:lnTo>
                      <a:pt x="232" y="701"/>
                    </a:lnTo>
                    <a:lnTo>
                      <a:pt x="230" y="699"/>
                    </a:lnTo>
                    <a:lnTo>
                      <a:pt x="230" y="699"/>
                    </a:lnTo>
                    <a:lnTo>
                      <a:pt x="230" y="699"/>
                    </a:lnTo>
                    <a:lnTo>
                      <a:pt x="228" y="699"/>
                    </a:lnTo>
                    <a:lnTo>
                      <a:pt x="228" y="699"/>
                    </a:lnTo>
                    <a:lnTo>
                      <a:pt x="228" y="699"/>
                    </a:lnTo>
                    <a:lnTo>
                      <a:pt x="226" y="697"/>
                    </a:lnTo>
                    <a:lnTo>
                      <a:pt x="226" y="697"/>
                    </a:lnTo>
                    <a:lnTo>
                      <a:pt x="226" y="697"/>
                    </a:lnTo>
                    <a:lnTo>
                      <a:pt x="224" y="697"/>
                    </a:lnTo>
                    <a:lnTo>
                      <a:pt x="224" y="697"/>
                    </a:lnTo>
                    <a:lnTo>
                      <a:pt x="224" y="695"/>
                    </a:lnTo>
                    <a:lnTo>
                      <a:pt x="224" y="695"/>
                    </a:lnTo>
                    <a:lnTo>
                      <a:pt x="224" y="695"/>
                    </a:lnTo>
                    <a:lnTo>
                      <a:pt x="224" y="693"/>
                    </a:lnTo>
                    <a:lnTo>
                      <a:pt x="224" y="691"/>
                    </a:lnTo>
                    <a:lnTo>
                      <a:pt x="224" y="691"/>
                    </a:lnTo>
                    <a:lnTo>
                      <a:pt x="224" y="688"/>
                    </a:lnTo>
                    <a:lnTo>
                      <a:pt x="224" y="688"/>
                    </a:lnTo>
                    <a:lnTo>
                      <a:pt x="224" y="686"/>
                    </a:lnTo>
                    <a:lnTo>
                      <a:pt x="224" y="686"/>
                    </a:lnTo>
                    <a:lnTo>
                      <a:pt x="224" y="684"/>
                    </a:lnTo>
                    <a:lnTo>
                      <a:pt x="224" y="682"/>
                    </a:lnTo>
                    <a:lnTo>
                      <a:pt x="224" y="681"/>
                    </a:lnTo>
                    <a:lnTo>
                      <a:pt x="224" y="681"/>
                    </a:lnTo>
                    <a:lnTo>
                      <a:pt x="224" y="679"/>
                    </a:lnTo>
                    <a:lnTo>
                      <a:pt x="224" y="677"/>
                    </a:lnTo>
                    <a:lnTo>
                      <a:pt x="224" y="675"/>
                    </a:lnTo>
                    <a:lnTo>
                      <a:pt x="223" y="675"/>
                    </a:lnTo>
                    <a:lnTo>
                      <a:pt x="223" y="675"/>
                    </a:lnTo>
                    <a:lnTo>
                      <a:pt x="223" y="673"/>
                    </a:lnTo>
                    <a:lnTo>
                      <a:pt x="223" y="673"/>
                    </a:lnTo>
                    <a:lnTo>
                      <a:pt x="221" y="672"/>
                    </a:lnTo>
                    <a:lnTo>
                      <a:pt x="221" y="672"/>
                    </a:lnTo>
                    <a:lnTo>
                      <a:pt x="221" y="672"/>
                    </a:lnTo>
                    <a:lnTo>
                      <a:pt x="221" y="672"/>
                    </a:lnTo>
                    <a:lnTo>
                      <a:pt x="219" y="670"/>
                    </a:lnTo>
                    <a:lnTo>
                      <a:pt x="219" y="670"/>
                    </a:lnTo>
                    <a:lnTo>
                      <a:pt x="219" y="670"/>
                    </a:lnTo>
                    <a:lnTo>
                      <a:pt x="217" y="670"/>
                    </a:lnTo>
                    <a:lnTo>
                      <a:pt x="215" y="670"/>
                    </a:lnTo>
                    <a:lnTo>
                      <a:pt x="215" y="670"/>
                    </a:lnTo>
                    <a:lnTo>
                      <a:pt x="215" y="670"/>
                    </a:lnTo>
                    <a:lnTo>
                      <a:pt x="214" y="670"/>
                    </a:lnTo>
                    <a:lnTo>
                      <a:pt x="214" y="670"/>
                    </a:lnTo>
                    <a:lnTo>
                      <a:pt x="212" y="672"/>
                    </a:lnTo>
                    <a:lnTo>
                      <a:pt x="212" y="672"/>
                    </a:lnTo>
                    <a:lnTo>
                      <a:pt x="212" y="672"/>
                    </a:lnTo>
                    <a:lnTo>
                      <a:pt x="210" y="673"/>
                    </a:lnTo>
                    <a:lnTo>
                      <a:pt x="210" y="673"/>
                    </a:lnTo>
                    <a:lnTo>
                      <a:pt x="208" y="673"/>
                    </a:lnTo>
                    <a:lnTo>
                      <a:pt x="208" y="675"/>
                    </a:lnTo>
                    <a:lnTo>
                      <a:pt x="208" y="675"/>
                    </a:lnTo>
                    <a:lnTo>
                      <a:pt x="206" y="675"/>
                    </a:lnTo>
                    <a:lnTo>
                      <a:pt x="206" y="675"/>
                    </a:lnTo>
                    <a:lnTo>
                      <a:pt x="206" y="677"/>
                    </a:lnTo>
                    <a:lnTo>
                      <a:pt x="205" y="677"/>
                    </a:lnTo>
                    <a:lnTo>
                      <a:pt x="205" y="677"/>
                    </a:lnTo>
                    <a:lnTo>
                      <a:pt x="205" y="677"/>
                    </a:lnTo>
                    <a:lnTo>
                      <a:pt x="203" y="677"/>
                    </a:lnTo>
                    <a:lnTo>
                      <a:pt x="201" y="679"/>
                    </a:lnTo>
                    <a:lnTo>
                      <a:pt x="201" y="681"/>
                    </a:lnTo>
                    <a:lnTo>
                      <a:pt x="199" y="681"/>
                    </a:lnTo>
                    <a:lnTo>
                      <a:pt x="197" y="682"/>
                    </a:lnTo>
                    <a:lnTo>
                      <a:pt x="196" y="682"/>
                    </a:lnTo>
                    <a:lnTo>
                      <a:pt x="196" y="682"/>
                    </a:lnTo>
                    <a:lnTo>
                      <a:pt x="196" y="682"/>
                    </a:lnTo>
                    <a:lnTo>
                      <a:pt x="194" y="684"/>
                    </a:lnTo>
                    <a:lnTo>
                      <a:pt x="194" y="684"/>
                    </a:lnTo>
                    <a:lnTo>
                      <a:pt x="194" y="684"/>
                    </a:lnTo>
                    <a:lnTo>
                      <a:pt x="192" y="684"/>
                    </a:lnTo>
                    <a:lnTo>
                      <a:pt x="192" y="686"/>
                    </a:lnTo>
                    <a:lnTo>
                      <a:pt x="192" y="686"/>
                    </a:lnTo>
                    <a:lnTo>
                      <a:pt x="190" y="686"/>
                    </a:lnTo>
                    <a:lnTo>
                      <a:pt x="190" y="686"/>
                    </a:lnTo>
                    <a:lnTo>
                      <a:pt x="188" y="686"/>
                    </a:lnTo>
                    <a:lnTo>
                      <a:pt x="186" y="688"/>
                    </a:lnTo>
                    <a:lnTo>
                      <a:pt x="186" y="690"/>
                    </a:lnTo>
                    <a:lnTo>
                      <a:pt x="186" y="690"/>
                    </a:lnTo>
                    <a:lnTo>
                      <a:pt x="185" y="690"/>
                    </a:lnTo>
                    <a:lnTo>
                      <a:pt x="185" y="690"/>
                    </a:lnTo>
                    <a:lnTo>
                      <a:pt x="185" y="690"/>
                    </a:lnTo>
                    <a:lnTo>
                      <a:pt x="183" y="691"/>
                    </a:lnTo>
                    <a:lnTo>
                      <a:pt x="183" y="691"/>
                    </a:lnTo>
                    <a:lnTo>
                      <a:pt x="181" y="693"/>
                    </a:lnTo>
                    <a:lnTo>
                      <a:pt x="181" y="693"/>
                    </a:lnTo>
                    <a:lnTo>
                      <a:pt x="181" y="693"/>
                    </a:lnTo>
                    <a:lnTo>
                      <a:pt x="179" y="693"/>
                    </a:lnTo>
                    <a:lnTo>
                      <a:pt x="179" y="693"/>
                    </a:lnTo>
                    <a:lnTo>
                      <a:pt x="179" y="695"/>
                    </a:lnTo>
                    <a:lnTo>
                      <a:pt x="179" y="695"/>
                    </a:lnTo>
                    <a:lnTo>
                      <a:pt x="179" y="695"/>
                    </a:lnTo>
                    <a:lnTo>
                      <a:pt x="179" y="695"/>
                    </a:lnTo>
                    <a:lnTo>
                      <a:pt x="179" y="697"/>
                    </a:lnTo>
                    <a:lnTo>
                      <a:pt x="179" y="697"/>
                    </a:lnTo>
                    <a:lnTo>
                      <a:pt x="179" y="697"/>
                    </a:lnTo>
                    <a:lnTo>
                      <a:pt x="177" y="697"/>
                    </a:lnTo>
                    <a:lnTo>
                      <a:pt x="179" y="697"/>
                    </a:lnTo>
                    <a:lnTo>
                      <a:pt x="179" y="697"/>
                    </a:lnTo>
                    <a:lnTo>
                      <a:pt x="179" y="697"/>
                    </a:lnTo>
                    <a:lnTo>
                      <a:pt x="179" y="699"/>
                    </a:lnTo>
                    <a:lnTo>
                      <a:pt x="179" y="699"/>
                    </a:lnTo>
                    <a:lnTo>
                      <a:pt x="177" y="699"/>
                    </a:lnTo>
                    <a:lnTo>
                      <a:pt x="177" y="699"/>
                    </a:lnTo>
                    <a:lnTo>
                      <a:pt x="177" y="699"/>
                    </a:lnTo>
                    <a:lnTo>
                      <a:pt x="177" y="699"/>
                    </a:lnTo>
                    <a:lnTo>
                      <a:pt x="177" y="699"/>
                    </a:lnTo>
                    <a:lnTo>
                      <a:pt x="177" y="699"/>
                    </a:lnTo>
                    <a:lnTo>
                      <a:pt x="177" y="699"/>
                    </a:lnTo>
                    <a:lnTo>
                      <a:pt x="177" y="699"/>
                    </a:lnTo>
                    <a:lnTo>
                      <a:pt x="177" y="699"/>
                    </a:lnTo>
                    <a:lnTo>
                      <a:pt x="177" y="699"/>
                    </a:lnTo>
                    <a:lnTo>
                      <a:pt x="177" y="701"/>
                    </a:lnTo>
                    <a:lnTo>
                      <a:pt x="177" y="701"/>
                    </a:lnTo>
                    <a:lnTo>
                      <a:pt x="177" y="701"/>
                    </a:lnTo>
                    <a:lnTo>
                      <a:pt x="176" y="701"/>
                    </a:lnTo>
                    <a:lnTo>
                      <a:pt x="176" y="702"/>
                    </a:lnTo>
                    <a:lnTo>
                      <a:pt x="176" y="702"/>
                    </a:lnTo>
                    <a:lnTo>
                      <a:pt x="176" y="702"/>
                    </a:lnTo>
                    <a:lnTo>
                      <a:pt x="176" y="702"/>
                    </a:lnTo>
                    <a:lnTo>
                      <a:pt x="176" y="702"/>
                    </a:lnTo>
                    <a:lnTo>
                      <a:pt x="176" y="702"/>
                    </a:lnTo>
                    <a:lnTo>
                      <a:pt x="176" y="702"/>
                    </a:lnTo>
                    <a:lnTo>
                      <a:pt x="176" y="702"/>
                    </a:lnTo>
                    <a:lnTo>
                      <a:pt x="176" y="702"/>
                    </a:lnTo>
                    <a:lnTo>
                      <a:pt x="176" y="702"/>
                    </a:lnTo>
                    <a:lnTo>
                      <a:pt x="176" y="704"/>
                    </a:lnTo>
                    <a:lnTo>
                      <a:pt x="176" y="704"/>
                    </a:lnTo>
                    <a:lnTo>
                      <a:pt x="176" y="704"/>
                    </a:lnTo>
                    <a:lnTo>
                      <a:pt x="176" y="704"/>
                    </a:lnTo>
                    <a:lnTo>
                      <a:pt x="176" y="704"/>
                    </a:lnTo>
                    <a:lnTo>
                      <a:pt x="174" y="704"/>
                    </a:lnTo>
                    <a:lnTo>
                      <a:pt x="174" y="704"/>
                    </a:lnTo>
                    <a:lnTo>
                      <a:pt x="176" y="704"/>
                    </a:lnTo>
                    <a:lnTo>
                      <a:pt x="176" y="706"/>
                    </a:lnTo>
                    <a:lnTo>
                      <a:pt x="174" y="706"/>
                    </a:lnTo>
                    <a:lnTo>
                      <a:pt x="174" y="706"/>
                    </a:lnTo>
                    <a:lnTo>
                      <a:pt x="174" y="706"/>
                    </a:lnTo>
                    <a:lnTo>
                      <a:pt x="176" y="706"/>
                    </a:lnTo>
                    <a:lnTo>
                      <a:pt x="176" y="706"/>
                    </a:lnTo>
                    <a:lnTo>
                      <a:pt x="174" y="706"/>
                    </a:lnTo>
                    <a:lnTo>
                      <a:pt x="174" y="706"/>
                    </a:lnTo>
                    <a:lnTo>
                      <a:pt x="174" y="708"/>
                    </a:lnTo>
                    <a:lnTo>
                      <a:pt x="174" y="708"/>
                    </a:lnTo>
                    <a:lnTo>
                      <a:pt x="174" y="708"/>
                    </a:lnTo>
                    <a:lnTo>
                      <a:pt x="174" y="708"/>
                    </a:lnTo>
                    <a:lnTo>
                      <a:pt x="174" y="708"/>
                    </a:lnTo>
                    <a:lnTo>
                      <a:pt x="174" y="708"/>
                    </a:lnTo>
                    <a:lnTo>
                      <a:pt x="172" y="708"/>
                    </a:lnTo>
                    <a:lnTo>
                      <a:pt x="172" y="708"/>
                    </a:lnTo>
                    <a:lnTo>
                      <a:pt x="172" y="708"/>
                    </a:lnTo>
                    <a:lnTo>
                      <a:pt x="172" y="708"/>
                    </a:lnTo>
                    <a:lnTo>
                      <a:pt x="172" y="708"/>
                    </a:lnTo>
                    <a:lnTo>
                      <a:pt x="172" y="710"/>
                    </a:lnTo>
                    <a:lnTo>
                      <a:pt x="172" y="710"/>
                    </a:lnTo>
                    <a:lnTo>
                      <a:pt x="172" y="710"/>
                    </a:lnTo>
                    <a:lnTo>
                      <a:pt x="172" y="710"/>
                    </a:lnTo>
                    <a:lnTo>
                      <a:pt x="172" y="710"/>
                    </a:lnTo>
                    <a:lnTo>
                      <a:pt x="172" y="710"/>
                    </a:lnTo>
                    <a:lnTo>
                      <a:pt x="172" y="710"/>
                    </a:lnTo>
                    <a:lnTo>
                      <a:pt x="170" y="710"/>
                    </a:lnTo>
                    <a:lnTo>
                      <a:pt x="170" y="710"/>
                    </a:lnTo>
                    <a:lnTo>
                      <a:pt x="170" y="710"/>
                    </a:lnTo>
                    <a:lnTo>
                      <a:pt x="170" y="710"/>
                    </a:lnTo>
                    <a:lnTo>
                      <a:pt x="170" y="710"/>
                    </a:lnTo>
                    <a:lnTo>
                      <a:pt x="170" y="711"/>
                    </a:lnTo>
                    <a:lnTo>
                      <a:pt x="170" y="711"/>
                    </a:lnTo>
                    <a:lnTo>
                      <a:pt x="170" y="711"/>
                    </a:lnTo>
                    <a:lnTo>
                      <a:pt x="170" y="711"/>
                    </a:lnTo>
                    <a:lnTo>
                      <a:pt x="170" y="711"/>
                    </a:lnTo>
                    <a:lnTo>
                      <a:pt x="170" y="711"/>
                    </a:lnTo>
                    <a:lnTo>
                      <a:pt x="170" y="711"/>
                    </a:lnTo>
                    <a:lnTo>
                      <a:pt x="168" y="711"/>
                    </a:lnTo>
                    <a:lnTo>
                      <a:pt x="168" y="711"/>
                    </a:lnTo>
                    <a:lnTo>
                      <a:pt x="170" y="711"/>
                    </a:lnTo>
                    <a:lnTo>
                      <a:pt x="170" y="711"/>
                    </a:lnTo>
                    <a:lnTo>
                      <a:pt x="170" y="713"/>
                    </a:lnTo>
                    <a:lnTo>
                      <a:pt x="170" y="713"/>
                    </a:lnTo>
                    <a:lnTo>
                      <a:pt x="168" y="713"/>
                    </a:lnTo>
                    <a:lnTo>
                      <a:pt x="168" y="713"/>
                    </a:lnTo>
                    <a:lnTo>
                      <a:pt x="168" y="713"/>
                    </a:lnTo>
                    <a:lnTo>
                      <a:pt x="168" y="713"/>
                    </a:lnTo>
                    <a:lnTo>
                      <a:pt x="167" y="713"/>
                    </a:lnTo>
                    <a:lnTo>
                      <a:pt x="167" y="713"/>
                    </a:lnTo>
                    <a:lnTo>
                      <a:pt x="167" y="713"/>
                    </a:lnTo>
                    <a:lnTo>
                      <a:pt x="167" y="713"/>
                    </a:lnTo>
                    <a:lnTo>
                      <a:pt x="167" y="713"/>
                    </a:lnTo>
                    <a:lnTo>
                      <a:pt x="167" y="715"/>
                    </a:lnTo>
                    <a:lnTo>
                      <a:pt x="167" y="715"/>
                    </a:lnTo>
                    <a:lnTo>
                      <a:pt x="167" y="715"/>
                    </a:lnTo>
                    <a:lnTo>
                      <a:pt x="167" y="715"/>
                    </a:lnTo>
                    <a:lnTo>
                      <a:pt x="165" y="715"/>
                    </a:lnTo>
                    <a:lnTo>
                      <a:pt x="165" y="715"/>
                    </a:lnTo>
                    <a:lnTo>
                      <a:pt x="165" y="715"/>
                    </a:lnTo>
                    <a:lnTo>
                      <a:pt x="165" y="715"/>
                    </a:lnTo>
                    <a:lnTo>
                      <a:pt x="163" y="715"/>
                    </a:lnTo>
                    <a:lnTo>
                      <a:pt x="163" y="715"/>
                    </a:lnTo>
                    <a:lnTo>
                      <a:pt x="163" y="715"/>
                    </a:lnTo>
                    <a:lnTo>
                      <a:pt x="163" y="715"/>
                    </a:lnTo>
                    <a:lnTo>
                      <a:pt x="163" y="715"/>
                    </a:lnTo>
                    <a:lnTo>
                      <a:pt x="163" y="715"/>
                    </a:lnTo>
                    <a:lnTo>
                      <a:pt x="163" y="717"/>
                    </a:lnTo>
                    <a:lnTo>
                      <a:pt x="161" y="717"/>
                    </a:lnTo>
                    <a:lnTo>
                      <a:pt x="161" y="717"/>
                    </a:lnTo>
                    <a:lnTo>
                      <a:pt x="161" y="717"/>
                    </a:lnTo>
                    <a:lnTo>
                      <a:pt x="161" y="717"/>
                    </a:lnTo>
                    <a:lnTo>
                      <a:pt x="161" y="717"/>
                    </a:lnTo>
                    <a:lnTo>
                      <a:pt x="161" y="717"/>
                    </a:lnTo>
                    <a:lnTo>
                      <a:pt x="159" y="717"/>
                    </a:lnTo>
                    <a:lnTo>
                      <a:pt x="159" y="719"/>
                    </a:lnTo>
                    <a:lnTo>
                      <a:pt x="159" y="719"/>
                    </a:lnTo>
                    <a:lnTo>
                      <a:pt x="159" y="719"/>
                    </a:lnTo>
                    <a:lnTo>
                      <a:pt x="159" y="719"/>
                    </a:lnTo>
                    <a:lnTo>
                      <a:pt x="159" y="719"/>
                    </a:lnTo>
                    <a:lnTo>
                      <a:pt x="159" y="719"/>
                    </a:lnTo>
                    <a:lnTo>
                      <a:pt x="159" y="719"/>
                    </a:lnTo>
                    <a:lnTo>
                      <a:pt x="159" y="719"/>
                    </a:lnTo>
                    <a:lnTo>
                      <a:pt x="159" y="720"/>
                    </a:lnTo>
                    <a:lnTo>
                      <a:pt x="159" y="720"/>
                    </a:lnTo>
                    <a:lnTo>
                      <a:pt x="158" y="720"/>
                    </a:lnTo>
                    <a:lnTo>
                      <a:pt x="158" y="720"/>
                    </a:lnTo>
                    <a:lnTo>
                      <a:pt x="158" y="720"/>
                    </a:lnTo>
                    <a:lnTo>
                      <a:pt x="158" y="720"/>
                    </a:lnTo>
                    <a:lnTo>
                      <a:pt x="156" y="719"/>
                    </a:lnTo>
                    <a:lnTo>
                      <a:pt x="156" y="719"/>
                    </a:lnTo>
                    <a:lnTo>
                      <a:pt x="156" y="719"/>
                    </a:lnTo>
                    <a:lnTo>
                      <a:pt x="156" y="720"/>
                    </a:lnTo>
                    <a:lnTo>
                      <a:pt x="156" y="720"/>
                    </a:lnTo>
                    <a:lnTo>
                      <a:pt x="156" y="720"/>
                    </a:lnTo>
                    <a:lnTo>
                      <a:pt x="156" y="720"/>
                    </a:lnTo>
                    <a:lnTo>
                      <a:pt x="156" y="720"/>
                    </a:lnTo>
                    <a:lnTo>
                      <a:pt x="156" y="722"/>
                    </a:lnTo>
                    <a:lnTo>
                      <a:pt x="154" y="722"/>
                    </a:lnTo>
                    <a:lnTo>
                      <a:pt x="154" y="722"/>
                    </a:lnTo>
                    <a:lnTo>
                      <a:pt x="154" y="722"/>
                    </a:lnTo>
                    <a:lnTo>
                      <a:pt x="154" y="722"/>
                    </a:lnTo>
                    <a:lnTo>
                      <a:pt x="152" y="722"/>
                    </a:lnTo>
                    <a:lnTo>
                      <a:pt x="152" y="722"/>
                    </a:lnTo>
                    <a:lnTo>
                      <a:pt x="152" y="722"/>
                    </a:lnTo>
                    <a:lnTo>
                      <a:pt x="152" y="722"/>
                    </a:lnTo>
                    <a:lnTo>
                      <a:pt x="152" y="722"/>
                    </a:lnTo>
                    <a:lnTo>
                      <a:pt x="152" y="722"/>
                    </a:lnTo>
                    <a:lnTo>
                      <a:pt x="150" y="722"/>
                    </a:lnTo>
                    <a:lnTo>
                      <a:pt x="150" y="724"/>
                    </a:lnTo>
                    <a:lnTo>
                      <a:pt x="150" y="724"/>
                    </a:lnTo>
                    <a:lnTo>
                      <a:pt x="150" y="724"/>
                    </a:lnTo>
                    <a:lnTo>
                      <a:pt x="150" y="724"/>
                    </a:lnTo>
                    <a:lnTo>
                      <a:pt x="148" y="724"/>
                    </a:lnTo>
                    <a:lnTo>
                      <a:pt x="148" y="724"/>
                    </a:lnTo>
                    <a:lnTo>
                      <a:pt x="148" y="724"/>
                    </a:lnTo>
                    <a:lnTo>
                      <a:pt x="148" y="724"/>
                    </a:lnTo>
                    <a:lnTo>
                      <a:pt x="148" y="724"/>
                    </a:lnTo>
                    <a:lnTo>
                      <a:pt x="148" y="726"/>
                    </a:lnTo>
                    <a:lnTo>
                      <a:pt x="148" y="726"/>
                    </a:lnTo>
                    <a:lnTo>
                      <a:pt x="148" y="726"/>
                    </a:lnTo>
                    <a:lnTo>
                      <a:pt x="148" y="726"/>
                    </a:lnTo>
                    <a:lnTo>
                      <a:pt x="147" y="726"/>
                    </a:lnTo>
                    <a:lnTo>
                      <a:pt x="147" y="726"/>
                    </a:lnTo>
                    <a:lnTo>
                      <a:pt x="147" y="726"/>
                    </a:lnTo>
                    <a:lnTo>
                      <a:pt x="147" y="726"/>
                    </a:lnTo>
                    <a:lnTo>
                      <a:pt x="145" y="728"/>
                    </a:lnTo>
                    <a:lnTo>
                      <a:pt x="145" y="728"/>
                    </a:lnTo>
                    <a:lnTo>
                      <a:pt x="145" y="728"/>
                    </a:lnTo>
                    <a:lnTo>
                      <a:pt x="143" y="728"/>
                    </a:lnTo>
                    <a:lnTo>
                      <a:pt x="143" y="728"/>
                    </a:lnTo>
                    <a:lnTo>
                      <a:pt x="143" y="728"/>
                    </a:lnTo>
                    <a:lnTo>
                      <a:pt x="143" y="728"/>
                    </a:lnTo>
                    <a:lnTo>
                      <a:pt x="143" y="728"/>
                    </a:lnTo>
                    <a:lnTo>
                      <a:pt x="141" y="728"/>
                    </a:lnTo>
                    <a:lnTo>
                      <a:pt x="141" y="728"/>
                    </a:lnTo>
                    <a:lnTo>
                      <a:pt x="141" y="728"/>
                    </a:lnTo>
                    <a:lnTo>
                      <a:pt x="141" y="728"/>
                    </a:lnTo>
                    <a:lnTo>
                      <a:pt x="141" y="729"/>
                    </a:lnTo>
                    <a:lnTo>
                      <a:pt x="141" y="729"/>
                    </a:lnTo>
                    <a:lnTo>
                      <a:pt x="141" y="729"/>
                    </a:lnTo>
                    <a:lnTo>
                      <a:pt x="141" y="729"/>
                    </a:lnTo>
                    <a:lnTo>
                      <a:pt x="141" y="729"/>
                    </a:lnTo>
                    <a:lnTo>
                      <a:pt x="141" y="729"/>
                    </a:lnTo>
                    <a:lnTo>
                      <a:pt x="139" y="729"/>
                    </a:lnTo>
                    <a:lnTo>
                      <a:pt x="139" y="731"/>
                    </a:lnTo>
                    <a:lnTo>
                      <a:pt x="139" y="729"/>
                    </a:lnTo>
                    <a:lnTo>
                      <a:pt x="139" y="729"/>
                    </a:lnTo>
                    <a:lnTo>
                      <a:pt x="139" y="729"/>
                    </a:lnTo>
                    <a:lnTo>
                      <a:pt x="139" y="729"/>
                    </a:lnTo>
                    <a:lnTo>
                      <a:pt x="138" y="729"/>
                    </a:lnTo>
                    <a:lnTo>
                      <a:pt x="138" y="729"/>
                    </a:lnTo>
                    <a:lnTo>
                      <a:pt x="138" y="731"/>
                    </a:lnTo>
                    <a:lnTo>
                      <a:pt x="138" y="731"/>
                    </a:lnTo>
                    <a:lnTo>
                      <a:pt x="138" y="731"/>
                    </a:lnTo>
                    <a:lnTo>
                      <a:pt x="138" y="731"/>
                    </a:lnTo>
                    <a:lnTo>
                      <a:pt x="138" y="731"/>
                    </a:lnTo>
                    <a:lnTo>
                      <a:pt x="136" y="731"/>
                    </a:lnTo>
                    <a:lnTo>
                      <a:pt x="136" y="731"/>
                    </a:lnTo>
                    <a:lnTo>
                      <a:pt x="136" y="731"/>
                    </a:lnTo>
                    <a:lnTo>
                      <a:pt x="136" y="731"/>
                    </a:lnTo>
                    <a:lnTo>
                      <a:pt x="136" y="731"/>
                    </a:lnTo>
                    <a:lnTo>
                      <a:pt x="136" y="731"/>
                    </a:lnTo>
                    <a:lnTo>
                      <a:pt x="134" y="731"/>
                    </a:lnTo>
                    <a:lnTo>
                      <a:pt x="134" y="733"/>
                    </a:lnTo>
                    <a:lnTo>
                      <a:pt x="134" y="733"/>
                    </a:lnTo>
                    <a:lnTo>
                      <a:pt x="134" y="733"/>
                    </a:lnTo>
                    <a:lnTo>
                      <a:pt x="134" y="733"/>
                    </a:lnTo>
                    <a:lnTo>
                      <a:pt x="134" y="733"/>
                    </a:lnTo>
                    <a:lnTo>
                      <a:pt x="134" y="733"/>
                    </a:lnTo>
                    <a:lnTo>
                      <a:pt x="134" y="733"/>
                    </a:lnTo>
                    <a:lnTo>
                      <a:pt x="134" y="733"/>
                    </a:lnTo>
                    <a:lnTo>
                      <a:pt x="134" y="733"/>
                    </a:lnTo>
                    <a:lnTo>
                      <a:pt x="134" y="735"/>
                    </a:lnTo>
                    <a:lnTo>
                      <a:pt x="134" y="735"/>
                    </a:lnTo>
                    <a:lnTo>
                      <a:pt x="134" y="735"/>
                    </a:lnTo>
                    <a:lnTo>
                      <a:pt x="134" y="735"/>
                    </a:lnTo>
                    <a:lnTo>
                      <a:pt x="134" y="735"/>
                    </a:lnTo>
                    <a:lnTo>
                      <a:pt x="134" y="735"/>
                    </a:lnTo>
                    <a:lnTo>
                      <a:pt x="132" y="735"/>
                    </a:lnTo>
                    <a:lnTo>
                      <a:pt x="132" y="735"/>
                    </a:lnTo>
                    <a:lnTo>
                      <a:pt x="132" y="735"/>
                    </a:lnTo>
                    <a:lnTo>
                      <a:pt x="132" y="737"/>
                    </a:lnTo>
                    <a:lnTo>
                      <a:pt x="132" y="737"/>
                    </a:lnTo>
                    <a:lnTo>
                      <a:pt x="132" y="737"/>
                    </a:lnTo>
                    <a:lnTo>
                      <a:pt x="132" y="737"/>
                    </a:lnTo>
                    <a:lnTo>
                      <a:pt x="132" y="737"/>
                    </a:lnTo>
                    <a:lnTo>
                      <a:pt x="132" y="737"/>
                    </a:lnTo>
                    <a:lnTo>
                      <a:pt x="130" y="737"/>
                    </a:lnTo>
                    <a:lnTo>
                      <a:pt x="130" y="737"/>
                    </a:lnTo>
                    <a:lnTo>
                      <a:pt x="130" y="737"/>
                    </a:lnTo>
                    <a:lnTo>
                      <a:pt x="130" y="737"/>
                    </a:lnTo>
                    <a:lnTo>
                      <a:pt x="130" y="737"/>
                    </a:lnTo>
                    <a:lnTo>
                      <a:pt x="130" y="739"/>
                    </a:lnTo>
                    <a:lnTo>
                      <a:pt x="130" y="739"/>
                    </a:lnTo>
                    <a:lnTo>
                      <a:pt x="129" y="739"/>
                    </a:lnTo>
                    <a:lnTo>
                      <a:pt x="129" y="739"/>
                    </a:lnTo>
                    <a:lnTo>
                      <a:pt x="129" y="739"/>
                    </a:lnTo>
                    <a:lnTo>
                      <a:pt x="127" y="739"/>
                    </a:lnTo>
                    <a:lnTo>
                      <a:pt x="127" y="739"/>
                    </a:lnTo>
                    <a:lnTo>
                      <a:pt x="127" y="739"/>
                    </a:lnTo>
                    <a:lnTo>
                      <a:pt x="127" y="737"/>
                    </a:lnTo>
                    <a:lnTo>
                      <a:pt x="127" y="737"/>
                    </a:lnTo>
                    <a:lnTo>
                      <a:pt x="127" y="739"/>
                    </a:lnTo>
                    <a:lnTo>
                      <a:pt x="127" y="739"/>
                    </a:lnTo>
                    <a:lnTo>
                      <a:pt x="127" y="739"/>
                    </a:lnTo>
                    <a:lnTo>
                      <a:pt x="127" y="739"/>
                    </a:lnTo>
                    <a:lnTo>
                      <a:pt x="127" y="739"/>
                    </a:lnTo>
                    <a:lnTo>
                      <a:pt x="127" y="739"/>
                    </a:lnTo>
                    <a:lnTo>
                      <a:pt x="125" y="739"/>
                    </a:lnTo>
                    <a:lnTo>
                      <a:pt x="125" y="739"/>
                    </a:lnTo>
                    <a:lnTo>
                      <a:pt x="125" y="739"/>
                    </a:lnTo>
                    <a:lnTo>
                      <a:pt x="125" y="739"/>
                    </a:lnTo>
                    <a:lnTo>
                      <a:pt x="125" y="739"/>
                    </a:lnTo>
                    <a:lnTo>
                      <a:pt x="125" y="739"/>
                    </a:lnTo>
                    <a:lnTo>
                      <a:pt x="125" y="739"/>
                    </a:lnTo>
                    <a:lnTo>
                      <a:pt x="123" y="739"/>
                    </a:lnTo>
                    <a:lnTo>
                      <a:pt x="123" y="739"/>
                    </a:lnTo>
                    <a:lnTo>
                      <a:pt x="123" y="739"/>
                    </a:lnTo>
                    <a:lnTo>
                      <a:pt x="123" y="739"/>
                    </a:lnTo>
                    <a:lnTo>
                      <a:pt x="121" y="739"/>
                    </a:lnTo>
                    <a:lnTo>
                      <a:pt x="121" y="739"/>
                    </a:lnTo>
                    <a:lnTo>
                      <a:pt x="121" y="739"/>
                    </a:lnTo>
                    <a:lnTo>
                      <a:pt x="121" y="739"/>
                    </a:lnTo>
                    <a:lnTo>
                      <a:pt x="120" y="739"/>
                    </a:lnTo>
                    <a:lnTo>
                      <a:pt x="120" y="740"/>
                    </a:lnTo>
                    <a:lnTo>
                      <a:pt x="120" y="740"/>
                    </a:lnTo>
                    <a:lnTo>
                      <a:pt x="118" y="740"/>
                    </a:lnTo>
                    <a:lnTo>
                      <a:pt x="118" y="740"/>
                    </a:lnTo>
                    <a:lnTo>
                      <a:pt x="118" y="740"/>
                    </a:lnTo>
                    <a:lnTo>
                      <a:pt x="118" y="739"/>
                    </a:lnTo>
                    <a:lnTo>
                      <a:pt x="118" y="739"/>
                    </a:lnTo>
                    <a:lnTo>
                      <a:pt x="118" y="739"/>
                    </a:lnTo>
                    <a:lnTo>
                      <a:pt x="118" y="739"/>
                    </a:lnTo>
                    <a:lnTo>
                      <a:pt x="116" y="739"/>
                    </a:lnTo>
                    <a:lnTo>
                      <a:pt x="116" y="740"/>
                    </a:lnTo>
                    <a:lnTo>
                      <a:pt x="116" y="740"/>
                    </a:lnTo>
                    <a:lnTo>
                      <a:pt x="116" y="740"/>
                    </a:lnTo>
                    <a:lnTo>
                      <a:pt x="116" y="740"/>
                    </a:lnTo>
                    <a:lnTo>
                      <a:pt x="116" y="740"/>
                    </a:lnTo>
                    <a:lnTo>
                      <a:pt x="116" y="742"/>
                    </a:lnTo>
                    <a:lnTo>
                      <a:pt x="114" y="742"/>
                    </a:lnTo>
                    <a:lnTo>
                      <a:pt x="114" y="742"/>
                    </a:lnTo>
                    <a:lnTo>
                      <a:pt x="114" y="742"/>
                    </a:lnTo>
                    <a:lnTo>
                      <a:pt x="112" y="742"/>
                    </a:lnTo>
                    <a:lnTo>
                      <a:pt x="112" y="742"/>
                    </a:lnTo>
                    <a:lnTo>
                      <a:pt x="112" y="742"/>
                    </a:lnTo>
                    <a:lnTo>
                      <a:pt x="111" y="742"/>
                    </a:lnTo>
                    <a:lnTo>
                      <a:pt x="111" y="742"/>
                    </a:lnTo>
                    <a:lnTo>
                      <a:pt x="111" y="742"/>
                    </a:lnTo>
                    <a:lnTo>
                      <a:pt x="111" y="742"/>
                    </a:lnTo>
                    <a:lnTo>
                      <a:pt x="111" y="742"/>
                    </a:lnTo>
                    <a:lnTo>
                      <a:pt x="111" y="744"/>
                    </a:lnTo>
                    <a:lnTo>
                      <a:pt x="111" y="744"/>
                    </a:lnTo>
                    <a:lnTo>
                      <a:pt x="111" y="744"/>
                    </a:lnTo>
                    <a:lnTo>
                      <a:pt x="111" y="744"/>
                    </a:lnTo>
                    <a:lnTo>
                      <a:pt x="111" y="744"/>
                    </a:lnTo>
                    <a:lnTo>
                      <a:pt x="111" y="744"/>
                    </a:lnTo>
                    <a:lnTo>
                      <a:pt x="111" y="744"/>
                    </a:lnTo>
                    <a:lnTo>
                      <a:pt x="111" y="746"/>
                    </a:lnTo>
                    <a:lnTo>
                      <a:pt x="111" y="746"/>
                    </a:lnTo>
                    <a:lnTo>
                      <a:pt x="111" y="746"/>
                    </a:lnTo>
                    <a:lnTo>
                      <a:pt x="111" y="746"/>
                    </a:lnTo>
                    <a:lnTo>
                      <a:pt x="111" y="746"/>
                    </a:lnTo>
                    <a:lnTo>
                      <a:pt x="111" y="746"/>
                    </a:lnTo>
                    <a:lnTo>
                      <a:pt x="111" y="746"/>
                    </a:lnTo>
                    <a:lnTo>
                      <a:pt x="111" y="746"/>
                    </a:lnTo>
                    <a:lnTo>
                      <a:pt x="111" y="746"/>
                    </a:lnTo>
                    <a:lnTo>
                      <a:pt x="111" y="746"/>
                    </a:lnTo>
                    <a:lnTo>
                      <a:pt x="111" y="748"/>
                    </a:lnTo>
                    <a:lnTo>
                      <a:pt x="111" y="748"/>
                    </a:lnTo>
                    <a:lnTo>
                      <a:pt x="112" y="748"/>
                    </a:lnTo>
                    <a:lnTo>
                      <a:pt x="112" y="748"/>
                    </a:lnTo>
                    <a:lnTo>
                      <a:pt x="111" y="748"/>
                    </a:lnTo>
                    <a:lnTo>
                      <a:pt x="111" y="748"/>
                    </a:lnTo>
                    <a:lnTo>
                      <a:pt x="111" y="748"/>
                    </a:lnTo>
                    <a:lnTo>
                      <a:pt x="109" y="748"/>
                    </a:lnTo>
                    <a:lnTo>
                      <a:pt x="109" y="748"/>
                    </a:lnTo>
                    <a:lnTo>
                      <a:pt x="109" y="748"/>
                    </a:lnTo>
                    <a:lnTo>
                      <a:pt x="109" y="748"/>
                    </a:lnTo>
                    <a:lnTo>
                      <a:pt x="109" y="748"/>
                    </a:lnTo>
                    <a:lnTo>
                      <a:pt x="109" y="748"/>
                    </a:lnTo>
                    <a:lnTo>
                      <a:pt x="109" y="746"/>
                    </a:lnTo>
                    <a:lnTo>
                      <a:pt x="109" y="746"/>
                    </a:lnTo>
                    <a:lnTo>
                      <a:pt x="109" y="746"/>
                    </a:lnTo>
                    <a:lnTo>
                      <a:pt x="107" y="746"/>
                    </a:lnTo>
                    <a:lnTo>
                      <a:pt x="107" y="746"/>
                    </a:lnTo>
                    <a:lnTo>
                      <a:pt x="107" y="746"/>
                    </a:lnTo>
                    <a:lnTo>
                      <a:pt x="107" y="746"/>
                    </a:lnTo>
                    <a:lnTo>
                      <a:pt x="107" y="746"/>
                    </a:lnTo>
                    <a:lnTo>
                      <a:pt x="107" y="746"/>
                    </a:lnTo>
                    <a:lnTo>
                      <a:pt x="107" y="744"/>
                    </a:lnTo>
                    <a:lnTo>
                      <a:pt x="107" y="744"/>
                    </a:lnTo>
                    <a:lnTo>
                      <a:pt x="107" y="744"/>
                    </a:lnTo>
                    <a:lnTo>
                      <a:pt x="107" y="744"/>
                    </a:lnTo>
                    <a:lnTo>
                      <a:pt x="107" y="744"/>
                    </a:lnTo>
                    <a:lnTo>
                      <a:pt x="107" y="744"/>
                    </a:lnTo>
                    <a:lnTo>
                      <a:pt x="107" y="744"/>
                    </a:lnTo>
                    <a:lnTo>
                      <a:pt x="105" y="746"/>
                    </a:lnTo>
                    <a:lnTo>
                      <a:pt x="105" y="746"/>
                    </a:lnTo>
                    <a:lnTo>
                      <a:pt x="105" y="746"/>
                    </a:lnTo>
                    <a:lnTo>
                      <a:pt x="105" y="748"/>
                    </a:lnTo>
                    <a:lnTo>
                      <a:pt x="105" y="748"/>
                    </a:lnTo>
                    <a:lnTo>
                      <a:pt x="105" y="748"/>
                    </a:lnTo>
                    <a:lnTo>
                      <a:pt x="107" y="748"/>
                    </a:lnTo>
                    <a:lnTo>
                      <a:pt x="107" y="748"/>
                    </a:lnTo>
                    <a:lnTo>
                      <a:pt x="107" y="748"/>
                    </a:lnTo>
                    <a:lnTo>
                      <a:pt x="107" y="748"/>
                    </a:lnTo>
                    <a:lnTo>
                      <a:pt x="107" y="749"/>
                    </a:lnTo>
                    <a:lnTo>
                      <a:pt x="107" y="749"/>
                    </a:lnTo>
                    <a:lnTo>
                      <a:pt x="105" y="749"/>
                    </a:lnTo>
                    <a:lnTo>
                      <a:pt x="105" y="749"/>
                    </a:lnTo>
                    <a:lnTo>
                      <a:pt x="105" y="749"/>
                    </a:lnTo>
                    <a:lnTo>
                      <a:pt x="105" y="749"/>
                    </a:lnTo>
                    <a:lnTo>
                      <a:pt x="105" y="749"/>
                    </a:lnTo>
                    <a:lnTo>
                      <a:pt x="105" y="749"/>
                    </a:lnTo>
                    <a:lnTo>
                      <a:pt x="105" y="749"/>
                    </a:lnTo>
                    <a:lnTo>
                      <a:pt x="107" y="749"/>
                    </a:lnTo>
                    <a:lnTo>
                      <a:pt x="107" y="749"/>
                    </a:lnTo>
                    <a:lnTo>
                      <a:pt x="107" y="751"/>
                    </a:lnTo>
                    <a:lnTo>
                      <a:pt x="107" y="751"/>
                    </a:lnTo>
                    <a:lnTo>
                      <a:pt x="105" y="751"/>
                    </a:lnTo>
                    <a:lnTo>
                      <a:pt x="105" y="751"/>
                    </a:lnTo>
                    <a:lnTo>
                      <a:pt x="105" y="751"/>
                    </a:lnTo>
                    <a:lnTo>
                      <a:pt x="103" y="751"/>
                    </a:lnTo>
                    <a:lnTo>
                      <a:pt x="103" y="751"/>
                    </a:lnTo>
                    <a:lnTo>
                      <a:pt x="105" y="749"/>
                    </a:lnTo>
                    <a:lnTo>
                      <a:pt x="105" y="749"/>
                    </a:lnTo>
                    <a:lnTo>
                      <a:pt x="105" y="749"/>
                    </a:lnTo>
                    <a:lnTo>
                      <a:pt x="103" y="749"/>
                    </a:lnTo>
                    <a:lnTo>
                      <a:pt x="103" y="749"/>
                    </a:lnTo>
                    <a:lnTo>
                      <a:pt x="103" y="749"/>
                    </a:lnTo>
                    <a:lnTo>
                      <a:pt x="103" y="749"/>
                    </a:lnTo>
                    <a:lnTo>
                      <a:pt x="101" y="749"/>
                    </a:lnTo>
                    <a:lnTo>
                      <a:pt x="101" y="749"/>
                    </a:lnTo>
                    <a:lnTo>
                      <a:pt x="101" y="749"/>
                    </a:lnTo>
                    <a:lnTo>
                      <a:pt x="101" y="751"/>
                    </a:lnTo>
                    <a:lnTo>
                      <a:pt x="101" y="751"/>
                    </a:lnTo>
                    <a:lnTo>
                      <a:pt x="101" y="751"/>
                    </a:lnTo>
                    <a:lnTo>
                      <a:pt x="101" y="753"/>
                    </a:lnTo>
                    <a:lnTo>
                      <a:pt x="101" y="753"/>
                    </a:lnTo>
                    <a:lnTo>
                      <a:pt x="101" y="753"/>
                    </a:lnTo>
                    <a:lnTo>
                      <a:pt x="101" y="753"/>
                    </a:lnTo>
                    <a:lnTo>
                      <a:pt x="101" y="753"/>
                    </a:lnTo>
                    <a:lnTo>
                      <a:pt x="100" y="753"/>
                    </a:lnTo>
                    <a:lnTo>
                      <a:pt x="100" y="753"/>
                    </a:lnTo>
                    <a:lnTo>
                      <a:pt x="100" y="753"/>
                    </a:lnTo>
                    <a:lnTo>
                      <a:pt x="100" y="753"/>
                    </a:lnTo>
                    <a:lnTo>
                      <a:pt x="100" y="753"/>
                    </a:lnTo>
                    <a:lnTo>
                      <a:pt x="98" y="751"/>
                    </a:lnTo>
                    <a:lnTo>
                      <a:pt x="98" y="751"/>
                    </a:lnTo>
                    <a:lnTo>
                      <a:pt x="98" y="751"/>
                    </a:lnTo>
                    <a:lnTo>
                      <a:pt x="96" y="751"/>
                    </a:lnTo>
                    <a:lnTo>
                      <a:pt x="96" y="751"/>
                    </a:lnTo>
                    <a:lnTo>
                      <a:pt x="96" y="751"/>
                    </a:lnTo>
                    <a:lnTo>
                      <a:pt x="94" y="751"/>
                    </a:lnTo>
                    <a:lnTo>
                      <a:pt x="94" y="751"/>
                    </a:lnTo>
                    <a:lnTo>
                      <a:pt x="94" y="753"/>
                    </a:lnTo>
                    <a:lnTo>
                      <a:pt x="94" y="753"/>
                    </a:lnTo>
                    <a:lnTo>
                      <a:pt x="94" y="753"/>
                    </a:lnTo>
                    <a:lnTo>
                      <a:pt x="94" y="753"/>
                    </a:lnTo>
                    <a:lnTo>
                      <a:pt x="94" y="753"/>
                    </a:lnTo>
                    <a:lnTo>
                      <a:pt x="94" y="753"/>
                    </a:lnTo>
                    <a:lnTo>
                      <a:pt x="92" y="753"/>
                    </a:lnTo>
                    <a:lnTo>
                      <a:pt x="92" y="753"/>
                    </a:lnTo>
                    <a:lnTo>
                      <a:pt x="94" y="753"/>
                    </a:lnTo>
                    <a:lnTo>
                      <a:pt x="94" y="753"/>
                    </a:lnTo>
                    <a:lnTo>
                      <a:pt x="94" y="753"/>
                    </a:lnTo>
                    <a:lnTo>
                      <a:pt x="92" y="755"/>
                    </a:lnTo>
                    <a:lnTo>
                      <a:pt x="92" y="755"/>
                    </a:lnTo>
                    <a:lnTo>
                      <a:pt x="92" y="755"/>
                    </a:lnTo>
                    <a:lnTo>
                      <a:pt x="92" y="755"/>
                    </a:lnTo>
                    <a:lnTo>
                      <a:pt x="92" y="755"/>
                    </a:lnTo>
                    <a:lnTo>
                      <a:pt x="92" y="755"/>
                    </a:lnTo>
                    <a:lnTo>
                      <a:pt x="92" y="753"/>
                    </a:lnTo>
                    <a:lnTo>
                      <a:pt x="92" y="753"/>
                    </a:lnTo>
                    <a:lnTo>
                      <a:pt x="92" y="753"/>
                    </a:lnTo>
                    <a:lnTo>
                      <a:pt x="92" y="753"/>
                    </a:lnTo>
                    <a:lnTo>
                      <a:pt x="92" y="753"/>
                    </a:lnTo>
                    <a:lnTo>
                      <a:pt x="91" y="753"/>
                    </a:lnTo>
                    <a:lnTo>
                      <a:pt x="91" y="753"/>
                    </a:lnTo>
                    <a:lnTo>
                      <a:pt x="91" y="753"/>
                    </a:lnTo>
                    <a:lnTo>
                      <a:pt x="91" y="753"/>
                    </a:lnTo>
                    <a:lnTo>
                      <a:pt x="89" y="753"/>
                    </a:lnTo>
                    <a:lnTo>
                      <a:pt x="89" y="753"/>
                    </a:lnTo>
                    <a:lnTo>
                      <a:pt x="91" y="753"/>
                    </a:lnTo>
                    <a:lnTo>
                      <a:pt x="91" y="755"/>
                    </a:lnTo>
                    <a:lnTo>
                      <a:pt x="91" y="755"/>
                    </a:lnTo>
                    <a:lnTo>
                      <a:pt x="91" y="755"/>
                    </a:lnTo>
                    <a:lnTo>
                      <a:pt x="91" y="755"/>
                    </a:lnTo>
                    <a:lnTo>
                      <a:pt x="91" y="755"/>
                    </a:lnTo>
                    <a:lnTo>
                      <a:pt x="89" y="755"/>
                    </a:lnTo>
                    <a:lnTo>
                      <a:pt x="89" y="755"/>
                    </a:lnTo>
                    <a:lnTo>
                      <a:pt x="89" y="755"/>
                    </a:lnTo>
                    <a:lnTo>
                      <a:pt x="89" y="757"/>
                    </a:lnTo>
                    <a:lnTo>
                      <a:pt x="89" y="757"/>
                    </a:lnTo>
                    <a:lnTo>
                      <a:pt x="89" y="757"/>
                    </a:lnTo>
                    <a:lnTo>
                      <a:pt x="89" y="757"/>
                    </a:lnTo>
                    <a:lnTo>
                      <a:pt x="87" y="757"/>
                    </a:lnTo>
                    <a:lnTo>
                      <a:pt x="87" y="757"/>
                    </a:lnTo>
                    <a:lnTo>
                      <a:pt x="87" y="757"/>
                    </a:lnTo>
                    <a:lnTo>
                      <a:pt x="87" y="757"/>
                    </a:lnTo>
                    <a:lnTo>
                      <a:pt x="87" y="757"/>
                    </a:lnTo>
                    <a:lnTo>
                      <a:pt x="87" y="757"/>
                    </a:lnTo>
                    <a:lnTo>
                      <a:pt x="87" y="757"/>
                    </a:lnTo>
                    <a:lnTo>
                      <a:pt x="87" y="757"/>
                    </a:lnTo>
                    <a:lnTo>
                      <a:pt x="85" y="757"/>
                    </a:lnTo>
                    <a:lnTo>
                      <a:pt x="85" y="757"/>
                    </a:lnTo>
                    <a:lnTo>
                      <a:pt x="85" y="757"/>
                    </a:lnTo>
                    <a:lnTo>
                      <a:pt x="85" y="757"/>
                    </a:lnTo>
                    <a:lnTo>
                      <a:pt x="85" y="757"/>
                    </a:lnTo>
                    <a:lnTo>
                      <a:pt x="85" y="757"/>
                    </a:lnTo>
                    <a:lnTo>
                      <a:pt x="83" y="757"/>
                    </a:lnTo>
                    <a:lnTo>
                      <a:pt x="83" y="757"/>
                    </a:lnTo>
                    <a:lnTo>
                      <a:pt x="83" y="758"/>
                    </a:lnTo>
                    <a:lnTo>
                      <a:pt x="83" y="758"/>
                    </a:lnTo>
                    <a:lnTo>
                      <a:pt x="83" y="758"/>
                    </a:lnTo>
                    <a:lnTo>
                      <a:pt x="83" y="758"/>
                    </a:lnTo>
                    <a:lnTo>
                      <a:pt x="83" y="758"/>
                    </a:lnTo>
                    <a:lnTo>
                      <a:pt x="85" y="758"/>
                    </a:lnTo>
                    <a:lnTo>
                      <a:pt x="85" y="758"/>
                    </a:lnTo>
                    <a:lnTo>
                      <a:pt x="85" y="758"/>
                    </a:lnTo>
                    <a:lnTo>
                      <a:pt x="85" y="758"/>
                    </a:lnTo>
                    <a:lnTo>
                      <a:pt x="85" y="758"/>
                    </a:lnTo>
                    <a:lnTo>
                      <a:pt x="85" y="758"/>
                    </a:lnTo>
                    <a:lnTo>
                      <a:pt x="87" y="758"/>
                    </a:lnTo>
                    <a:lnTo>
                      <a:pt x="87" y="758"/>
                    </a:lnTo>
                    <a:lnTo>
                      <a:pt x="87" y="758"/>
                    </a:lnTo>
                    <a:lnTo>
                      <a:pt x="87" y="758"/>
                    </a:lnTo>
                    <a:lnTo>
                      <a:pt x="87" y="758"/>
                    </a:lnTo>
                    <a:lnTo>
                      <a:pt x="87" y="760"/>
                    </a:lnTo>
                    <a:lnTo>
                      <a:pt x="87" y="760"/>
                    </a:lnTo>
                    <a:lnTo>
                      <a:pt x="87" y="760"/>
                    </a:lnTo>
                    <a:lnTo>
                      <a:pt x="87" y="760"/>
                    </a:lnTo>
                    <a:lnTo>
                      <a:pt x="87" y="760"/>
                    </a:lnTo>
                    <a:lnTo>
                      <a:pt x="87" y="760"/>
                    </a:lnTo>
                    <a:lnTo>
                      <a:pt x="87" y="762"/>
                    </a:lnTo>
                    <a:lnTo>
                      <a:pt x="87" y="762"/>
                    </a:lnTo>
                    <a:lnTo>
                      <a:pt x="87" y="762"/>
                    </a:lnTo>
                    <a:lnTo>
                      <a:pt x="87" y="762"/>
                    </a:lnTo>
                    <a:lnTo>
                      <a:pt x="87" y="762"/>
                    </a:lnTo>
                    <a:lnTo>
                      <a:pt x="87" y="762"/>
                    </a:lnTo>
                    <a:lnTo>
                      <a:pt x="87" y="764"/>
                    </a:lnTo>
                    <a:lnTo>
                      <a:pt x="87" y="764"/>
                    </a:lnTo>
                    <a:lnTo>
                      <a:pt x="87" y="764"/>
                    </a:lnTo>
                    <a:lnTo>
                      <a:pt x="85" y="764"/>
                    </a:lnTo>
                    <a:lnTo>
                      <a:pt x="85" y="764"/>
                    </a:lnTo>
                    <a:lnTo>
                      <a:pt x="85" y="764"/>
                    </a:lnTo>
                    <a:lnTo>
                      <a:pt x="85" y="764"/>
                    </a:lnTo>
                    <a:lnTo>
                      <a:pt x="83" y="764"/>
                    </a:lnTo>
                    <a:lnTo>
                      <a:pt x="83" y="764"/>
                    </a:lnTo>
                    <a:lnTo>
                      <a:pt x="83" y="764"/>
                    </a:lnTo>
                    <a:lnTo>
                      <a:pt x="83" y="764"/>
                    </a:lnTo>
                    <a:lnTo>
                      <a:pt x="83" y="764"/>
                    </a:lnTo>
                    <a:lnTo>
                      <a:pt x="83" y="764"/>
                    </a:lnTo>
                    <a:lnTo>
                      <a:pt x="82" y="764"/>
                    </a:lnTo>
                    <a:lnTo>
                      <a:pt x="82" y="764"/>
                    </a:lnTo>
                    <a:lnTo>
                      <a:pt x="82" y="764"/>
                    </a:lnTo>
                    <a:lnTo>
                      <a:pt x="82" y="766"/>
                    </a:lnTo>
                    <a:lnTo>
                      <a:pt x="82" y="766"/>
                    </a:lnTo>
                    <a:lnTo>
                      <a:pt x="82" y="766"/>
                    </a:lnTo>
                    <a:lnTo>
                      <a:pt x="82" y="766"/>
                    </a:lnTo>
                    <a:lnTo>
                      <a:pt x="82" y="766"/>
                    </a:lnTo>
                    <a:lnTo>
                      <a:pt x="82" y="766"/>
                    </a:lnTo>
                    <a:lnTo>
                      <a:pt x="80" y="766"/>
                    </a:lnTo>
                    <a:lnTo>
                      <a:pt x="80" y="766"/>
                    </a:lnTo>
                    <a:lnTo>
                      <a:pt x="78" y="766"/>
                    </a:lnTo>
                    <a:lnTo>
                      <a:pt x="78" y="766"/>
                    </a:lnTo>
                    <a:lnTo>
                      <a:pt x="78" y="767"/>
                    </a:lnTo>
                    <a:lnTo>
                      <a:pt x="78" y="767"/>
                    </a:lnTo>
                    <a:lnTo>
                      <a:pt x="78" y="767"/>
                    </a:lnTo>
                    <a:lnTo>
                      <a:pt x="78" y="767"/>
                    </a:lnTo>
                    <a:lnTo>
                      <a:pt x="78" y="769"/>
                    </a:lnTo>
                    <a:lnTo>
                      <a:pt x="78" y="769"/>
                    </a:lnTo>
                    <a:lnTo>
                      <a:pt x="76" y="769"/>
                    </a:lnTo>
                    <a:lnTo>
                      <a:pt x="76" y="767"/>
                    </a:lnTo>
                    <a:lnTo>
                      <a:pt x="76" y="767"/>
                    </a:lnTo>
                    <a:lnTo>
                      <a:pt x="76" y="767"/>
                    </a:lnTo>
                    <a:lnTo>
                      <a:pt x="76" y="767"/>
                    </a:lnTo>
                    <a:lnTo>
                      <a:pt x="76" y="767"/>
                    </a:lnTo>
                    <a:lnTo>
                      <a:pt x="74" y="767"/>
                    </a:lnTo>
                    <a:lnTo>
                      <a:pt x="74" y="767"/>
                    </a:lnTo>
                    <a:lnTo>
                      <a:pt x="74" y="767"/>
                    </a:lnTo>
                    <a:lnTo>
                      <a:pt x="74" y="767"/>
                    </a:lnTo>
                    <a:lnTo>
                      <a:pt x="74" y="767"/>
                    </a:lnTo>
                    <a:lnTo>
                      <a:pt x="74" y="767"/>
                    </a:lnTo>
                    <a:lnTo>
                      <a:pt x="73" y="767"/>
                    </a:lnTo>
                    <a:lnTo>
                      <a:pt x="73" y="767"/>
                    </a:lnTo>
                    <a:lnTo>
                      <a:pt x="73" y="767"/>
                    </a:lnTo>
                    <a:lnTo>
                      <a:pt x="73" y="767"/>
                    </a:lnTo>
                    <a:lnTo>
                      <a:pt x="71" y="767"/>
                    </a:lnTo>
                    <a:lnTo>
                      <a:pt x="71" y="767"/>
                    </a:lnTo>
                    <a:lnTo>
                      <a:pt x="71" y="767"/>
                    </a:lnTo>
                    <a:lnTo>
                      <a:pt x="71" y="767"/>
                    </a:lnTo>
                    <a:lnTo>
                      <a:pt x="69" y="767"/>
                    </a:lnTo>
                    <a:lnTo>
                      <a:pt x="69" y="767"/>
                    </a:lnTo>
                    <a:lnTo>
                      <a:pt x="69" y="767"/>
                    </a:lnTo>
                    <a:lnTo>
                      <a:pt x="69" y="767"/>
                    </a:lnTo>
                    <a:lnTo>
                      <a:pt x="69" y="767"/>
                    </a:lnTo>
                    <a:lnTo>
                      <a:pt x="67" y="767"/>
                    </a:lnTo>
                    <a:lnTo>
                      <a:pt x="67" y="769"/>
                    </a:lnTo>
                    <a:lnTo>
                      <a:pt x="65" y="767"/>
                    </a:lnTo>
                    <a:lnTo>
                      <a:pt x="65" y="769"/>
                    </a:lnTo>
                    <a:lnTo>
                      <a:pt x="65" y="769"/>
                    </a:lnTo>
                    <a:lnTo>
                      <a:pt x="63" y="769"/>
                    </a:lnTo>
                    <a:lnTo>
                      <a:pt x="63" y="769"/>
                    </a:lnTo>
                    <a:lnTo>
                      <a:pt x="63" y="769"/>
                    </a:lnTo>
                    <a:lnTo>
                      <a:pt x="62" y="769"/>
                    </a:lnTo>
                    <a:lnTo>
                      <a:pt x="62" y="769"/>
                    </a:lnTo>
                    <a:lnTo>
                      <a:pt x="62" y="769"/>
                    </a:lnTo>
                    <a:lnTo>
                      <a:pt x="62" y="769"/>
                    </a:lnTo>
                    <a:lnTo>
                      <a:pt x="62" y="769"/>
                    </a:lnTo>
                    <a:lnTo>
                      <a:pt x="60" y="769"/>
                    </a:lnTo>
                    <a:lnTo>
                      <a:pt x="60" y="769"/>
                    </a:lnTo>
                    <a:lnTo>
                      <a:pt x="60" y="769"/>
                    </a:lnTo>
                    <a:lnTo>
                      <a:pt x="60" y="769"/>
                    </a:lnTo>
                    <a:lnTo>
                      <a:pt x="60" y="771"/>
                    </a:lnTo>
                    <a:lnTo>
                      <a:pt x="60" y="771"/>
                    </a:lnTo>
                    <a:lnTo>
                      <a:pt x="60" y="771"/>
                    </a:lnTo>
                    <a:lnTo>
                      <a:pt x="60" y="771"/>
                    </a:lnTo>
                    <a:lnTo>
                      <a:pt x="58" y="771"/>
                    </a:lnTo>
                    <a:lnTo>
                      <a:pt x="58" y="771"/>
                    </a:lnTo>
                    <a:lnTo>
                      <a:pt x="58" y="771"/>
                    </a:lnTo>
                    <a:lnTo>
                      <a:pt x="58" y="769"/>
                    </a:lnTo>
                    <a:lnTo>
                      <a:pt x="58" y="769"/>
                    </a:lnTo>
                    <a:lnTo>
                      <a:pt x="58" y="769"/>
                    </a:lnTo>
                    <a:lnTo>
                      <a:pt x="58" y="769"/>
                    </a:lnTo>
                    <a:lnTo>
                      <a:pt x="56" y="769"/>
                    </a:lnTo>
                    <a:lnTo>
                      <a:pt x="54" y="769"/>
                    </a:lnTo>
                    <a:lnTo>
                      <a:pt x="54" y="769"/>
                    </a:lnTo>
                    <a:lnTo>
                      <a:pt x="54" y="769"/>
                    </a:lnTo>
                    <a:lnTo>
                      <a:pt x="54" y="769"/>
                    </a:lnTo>
                    <a:lnTo>
                      <a:pt x="54" y="769"/>
                    </a:lnTo>
                    <a:lnTo>
                      <a:pt x="54" y="769"/>
                    </a:lnTo>
                    <a:lnTo>
                      <a:pt x="53" y="769"/>
                    </a:lnTo>
                    <a:lnTo>
                      <a:pt x="53" y="769"/>
                    </a:lnTo>
                    <a:lnTo>
                      <a:pt x="53" y="769"/>
                    </a:lnTo>
                    <a:lnTo>
                      <a:pt x="53" y="769"/>
                    </a:lnTo>
                    <a:lnTo>
                      <a:pt x="53" y="771"/>
                    </a:lnTo>
                    <a:lnTo>
                      <a:pt x="53" y="771"/>
                    </a:lnTo>
                    <a:lnTo>
                      <a:pt x="53" y="771"/>
                    </a:lnTo>
                    <a:lnTo>
                      <a:pt x="53" y="771"/>
                    </a:lnTo>
                    <a:lnTo>
                      <a:pt x="53" y="773"/>
                    </a:lnTo>
                    <a:lnTo>
                      <a:pt x="53" y="773"/>
                    </a:lnTo>
                    <a:lnTo>
                      <a:pt x="51" y="773"/>
                    </a:lnTo>
                    <a:lnTo>
                      <a:pt x="51" y="773"/>
                    </a:lnTo>
                    <a:lnTo>
                      <a:pt x="51" y="773"/>
                    </a:lnTo>
                    <a:lnTo>
                      <a:pt x="51" y="773"/>
                    </a:lnTo>
                    <a:lnTo>
                      <a:pt x="51" y="775"/>
                    </a:lnTo>
                    <a:lnTo>
                      <a:pt x="49" y="775"/>
                    </a:lnTo>
                    <a:lnTo>
                      <a:pt x="49" y="775"/>
                    </a:lnTo>
                    <a:lnTo>
                      <a:pt x="49" y="775"/>
                    </a:lnTo>
                    <a:lnTo>
                      <a:pt x="49" y="775"/>
                    </a:lnTo>
                    <a:lnTo>
                      <a:pt x="49" y="775"/>
                    </a:lnTo>
                    <a:lnTo>
                      <a:pt x="49" y="775"/>
                    </a:lnTo>
                    <a:lnTo>
                      <a:pt x="49" y="775"/>
                    </a:lnTo>
                    <a:lnTo>
                      <a:pt x="47" y="775"/>
                    </a:lnTo>
                    <a:lnTo>
                      <a:pt x="47" y="775"/>
                    </a:lnTo>
                    <a:lnTo>
                      <a:pt x="47" y="775"/>
                    </a:lnTo>
                    <a:lnTo>
                      <a:pt x="47" y="775"/>
                    </a:lnTo>
                    <a:lnTo>
                      <a:pt x="47" y="775"/>
                    </a:lnTo>
                    <a:lnTo>
                      <a:pt x="45" y="775"/>
                    </a:lnTo>
                    <a:lnTo>
                      <a:pt x="45" y="777"/>
                    </a:lnTo>
                    <a:lnTo>
                      <a:pt x="45" y="777"/>
                    </a:lnTo>
                    <a:lnTo>
                      <a:pt x="45" y="777"/>
                    </a:lnTo>
                    <a:lnTo>
                      <a:pt x="44" y="777"/>
                    </a:lnTo>
                    <a:lnTo>
                      <a:pt x="44" y="777"/>
                    </a:lnTo>
                    <a:lnTo>
                      <a:pt x="44" y="775"/>
                    </a:lnTo>
                    <a:lnTo>
                      <a:pt x="44" y="775"/>
                    </a:lnTo>
                    <a:lnTo>
                      <a:pt x="42" y="775"/>
                    </a:lnTo>
                    <a:lnTo>
                      <a:pt x="42" y="775"/>
                    </a:lnTo>
                    <a:lnTo>
                      <a:pt x="42" y="775"/>
                    </a:lnTo>
                    <a:lnTo>
                      <a:pt x="42" y="775"/>
                    </a:lnTo>
                    <a:lnTo>
                      <a:pt x="42" y="775"/>
                    </a:lnTo>
                    <a:lnTo>
                      <a:pt x="42" y="775"/>
                    </a:lnTo>
                    <a:lnTo>
                      <a:pt x="42" y="773"/>
                    </a:lnTo>
                    <a:lnTo>
                      <a:pt x="40" y="773"/>
                    </a:lnTo>
                    <a:lnTo>
                      <a:pt x="40" y="773"/>
                    </a:lnTo>
                    <a:lnTo>
                      <a:pt x="40" y="775"/>
                    </a:lnTo>
                    <a:lnTo>
                      <a:pt x="40" y="775"/>
                    </a:lnTo>
                    <a:lnTo>
                      <a:pt x="40" y="775"/>
                    </a:lnTo>
                    <a:lnTo>
                      <a:pt x="40" y="775"/>
                    </a:lnTo>
                    <a:lnTo>
                      <a:pt x="38" y="775"/>
                    </a:lnTo>
                    <a:lnTo>
                      <a:pt x="38" y="775"/>
                    </a:lnTo>
                    <a:lnTo>
                      <a:pt x="36" y="775"/>
                    </a:lnTo>
                    <a:lnTo>
                      <a:pt x="36" y="775"/>
                    </a:lnTo>
                    <a:lnTo>
                      <a:pt x="36" y="775"/>
                    </a:lnTo>
                    <a:lnTo>
                      <a:pt x="35" y="775"/>
                    </a:lnTo>
                    <a:lnTo>
                      <a:pt x="35" y="775"/>
                    </a:lnTo>
                    <a:lnTo>
                      <a:pt x="35" y="775"/>
                    </a:lnTo>
                    <a:lnTo>
                      <a:pt x="35" y="775"/>
                    </a:lnTo>
                    <a:lnTo>
                      <a:pt x="33" y="775"/>
                    </a:lnTo>
                    <a:lnTo>
                      <a:pt x="33" y="775"/>
                    </a:lnTo>
                    <a:lnTo>
                      <a:pt x="33" y="775"/>
                    </a:lnTo>
                    <a:lnTo>
                      <a:pt x="33" y="775"/>
                    </a:lnTo>
                    <a:lnTo>
                      <a:pt x="33" y="777"/>
                    </a:lnTo>
                    <a:lnTo>
                      <a:pt x="33" y="777"/>
                    </a:lnTo>
                    <a:lnTo>
                      <a:pt x="33" y="777"/>
                    </a:lnTo>
                    <a:lnTo>
                      <a:pt x="33" y="777"/>
                    </a:lnTo>
                    <a:lnTo>
                      <a:pt x="33" y="777"/>
                    </a:lnTo>
                    <a:lnTo>
                      <a:pt x="33" y="778"/>
                    </a:lnTo>
                    <a:lnTo>
                      <a:pt x="31" y="778"/>
                    </a:lnTo>
                    <a:lnTo>
                      <a:pt x="31" y="778"/>
                    </a:lnTo>
                    <a:lnTo>
                      <a:pt x="31" y="777"/>
                    </a:lnTo>
                    <a:lnTo>
                      <a:pt x="31" y="777"/>
                    </a:lnTo>
                    <a:lnTo>
                      <a:pt x="31" y="777"/>
                    </a:lnTo>
                    <a:lnTo>
                      <a:pt x="31" y="777"/>
                    </a:lnTo>
                    <a:lnTo>
                      <a:pt x="29" y="777"/>
                    </a:lnTo>
                    <a:lnTo>
                      <a:pt x="29" y="777"/>
                    </a:lnTo>
                    <a:lnTo>
                      <a:pt x="29" y="777"/>
                    </a:lnTo>
                    <a:lnTo>
                      <a:pt x="29" y="777"/>
                    </a:lnTo>
                    <a:lnTo>
                      <a:pt x="29" y="777"/>
                    </a:lnTo>
                    <a:lnTo>
                      <a:pt x="29" y="777"/>
                    </a:lnTo>
                    <a:lnTo>
                      <a:pt x="27" y="777"/>
                    </a:lnTo>
                    <a:lnTo>
                      <a:pt x="27" y="777"/>
                    </a:lnTo>
                    <a:lnTo>
                      <a:pt x="27" y="777"/>
                    </a:lnTo>
                    <a:lnTo>
                      <a:pt x="27" y="777"/>
                    </a:lnTo>
                    <a:lnTo>
                      <a:pt x="27" y="777"/>
                    </a:lnTo>
                    <a:lnTo>
                      <a:pt x="25" y="777"/>
                    </a:lnTo>
                    <a:lnTo>
                      <a:pt x="25" y="777"/>
                    </a:lnTo>
                    <a:lnTo>
                      <a:pt x="25" y="777"/>
                    </a:lnTo>
                    <a:lnTo>
                      <a:pt x="25" y="777"/>
                    </a:lnTo>
                    <a:lnTo>
                      <a:pt x="25" y="777"/>
                    </a:lnTo>
                    <a:lnTo>
                      <a:pt x="25" y="777"/>
                    </a:lnTo>
                    <a:lnTo>
                      <a:pt x="25" y="778"/>
                    </a:lnTo>
                    <a:lnTo>
                      <a:pt x="24" y="778"/>
                    </a:lnTo>
                    <a:lnTo>
                      <a:pt x="24" y="778"/>
                    </a:lnTo>
                    <a:lnTo>
                      <a:pt x="24" y="778"/>
                    </a:lnTo>
                    <a:lnTo>
                      <a:pt x="24" y="778"/>
                    </a:lnTo>
                    <a:lnTo>
                      <a:pt x="22" y="778"/>
                    </a:lnTo>
                    <a:lnTo>
                      <a:pt x="22" y="778"/>
                    </a:lnTo>
                    <a:lnTo>
                      <a:pt x="22" y="778"/>
                    </a:lnTo>
                    <a:lnTo>
                      <a:pt x="20" y="778"/>
                    </a:lnTo>
                    <a:lnTo>
                      <a:pt x="20" y="778"/>
                    </a:lnTo>
                    <a:lnTo>
                      <a:pt x="20" y="780"/>
                    </a:lnTo>
                    <a:lnTo>
                      <a:pt x="20" y="780"/>
                    </a:lnTo>
                    <a:lnTo>
                      <a:pt x="18" y="780"/>
                    </a:lnTo>
                    <a:lnTo>
                      <a:pt x="18" y="780"/>
                    </a:lnTo>
                    <a:lnTo>
                      <a:pt x="18" y="780"/>
                    </a:lnTo>
                    <a:lnTo>
                      <a:pt x="18" y="780"/>
                    </a:lnTo>
                    <a:lnTo>
                      <a:pt x="16" y="780"/>
                    </a:lnTo>
                    <a:lnTo>
                      <a:pt x="16" y="780"/>
                    </a:lnTo>
                    <a:lnTo>
                      <a:pt x="16" y="780"/>
                    </a:lnTo>
                    <a:lnTo>
                      <a:pt x="16" y="780"/>
                    </a:lnTo>
                    <a:lnTo>
                      <a:pt x="15" y="782"/>
                    </a:lnTo>
                    <a:lnTo>
                      <a:pt x="15" y="782"/>
                    </a:lnTo>
                    <a:lnTo>
                      <a:pt x="15" y="782"/>
                    </a:lnTo>
                    <a:lnTo>
                      <a:pt x="13" y="782"/>
                    </a:lnTo>
                    <a:lnTo>
                      <a:pt x="13" y="782"/>
                    </a:lnTo>
                    <a:lnTo>
                      <a:pt x="13" y="782"/>
                    </a:lnTo>
                    <a:lnTo>
                      <a:pt x="13" y="782"/>
                    </a:lnTo>
                    <a:lnTo>
                      <a:pt x="13" y="784"/>
                    </a:lnTo>
                    <a:lnTo>
                      <a:pt x="13" y="784"/>
                    </a:lnTo>
                    <a:lnTo>
                      <a:pt x="11" y="784"/>
                    </a:lnTo>
                    <a:lnTo>
                      <a:pt x="11" y="784"/>
                    </a:lnTo>
                    <a:lnTo>
                      <a:pt x="11" y="784"/>
                    </a:lnTo>
                    <a:lnTo>
                      <a:pt x="11" y="784"/>
                    </a:lnTo>
                    <a:lnTo>
                      <a:pt x="11" y="784"/>
                    </a:lnTo>
                    <a:lnTo>
                      <a:pt x="11" y="782"/>
                    </a:lnTo>
                    <a:lnTo>
                      <a:pt x="11" y="782"/>
                    </a:lnTo>
                    <a:lnTo>
                      <a:pt x="11" y="782"/>
                    </a:lnTo>
                    <a:lnTo>
                      <a:pt x="11" y="782"/>
                    </a:lnTo>
                    <a:lnTo>
                      <a:pt x="11" y="782"/>
                    </a:lnTo>
                    <a:lnTo>
                      <a:pt x="9" y="782"/>
                    </a:lnTo>
                    <a:lnTo>
                      <a:pt x="9" y="780"/>
                    </a:lnTo>
                    <a:lnTo>
                      <a:pt x="9" y="780"/>
                    </a:lnTo>
                    <a:lnTo>
                      <a:pt x="9" y="780"/>
                    </a:lnTo>
                    <a:lnTo>
                      <a:pt x="9" y="780"/>
                    </a:lnTo>
                    <a:lnTo>
                      <a:pt x="7" y="780"/>
                    </a:lnTo>
                    <a:lnTo>
                      <a:pt x="7" y="780"/>
                    </a:lnTo>
                    <a:lnTo>
                      <a:pt x="6" y="780"/>
                    </a:lnTo>
                    <a:lnTo>
                      <a:pt x="6" y="780"/>
                    </a:lnTo>
                    <a:lnTo>
                      <a:pt x="6" y="780"/>
                    </a:lnTo>
                    <a:lnTo>
                      <a:pt x="4" y="780"/>
                    </a:lnTo>
                    <a:lnTo>
                      <a:pt x="4" y="780"/>
                    </a:lnTo>
                    <a:lnTo>
                      <a:pt x="4" y="780"/>
                    </a:lnTo>
                    <a:lnTo>
                      <a:pt x="4" y="780"/>
                    </a:lnTo>
                    <a:lnTo>
                      <a:pt x="2" y="780"/>
                    </a:lnTo>
                    <a:lnTo>
                      <a:pt x="2" y="780"/>
                    </a:lnTo>
                    <a:lnTo>
                      <a:pt x="2" y="778"/>
                    </a:lnTo>
                    <a:lnTo>
                      <a:pt x="2" y="778"/>
                    </a:lnTo>
                    <a:lnTo>
                      <a:pt x="2" y="778"/>
                    </a:lnTo>
                    <a:lnTo>
                      <a:pt x="2" y="778"/>
                    </a:lnTo>
                    <a:lnTo>
                      <a:pt x="2" y="778"/>
                    </a:lnTo>
                    <a:lnTo>
                      <a:pt x="4" y="777"/>
                    </a:lnTo>
                    <a:lnTo>
                      <a:pt x="4" y="777"/>
                    </a:lnTo>
                    <a:lnTo>
                      <a:pt x="4" y="777"/>
                    </a:lnTo>
                    <a:lnTo>
                      <a:pt x="6" y="777"/>
                    </a:lnTo>
                    <a:lnTo>
                      <a:pt x="6" y="777"/>
                    </a:lnTo>
                    <a:lnTo>
                      <a:pt x="6" y="777"/>
                    </a:lnTo>
                    <a:lnTo>
                      <a:pt x="6" y="777"/>
                    </a:lnTo>
                    <a:lnTo>
                      <a:pt x="6" y="777"/>
                    </a:lnTo>
                    <a:lnTo>
                      <a:pt x="6" y="777"/>
                    </a:lnTo>
                    <a:lnTo>
                      <a:pt x="7" y="777"/>
                    </a:lnTo>
                    <a:lnTo>
                      <a:pt x="7" y="777"/>
                    </a:lnTo>
                    <a:lnTo>
                      <a:pt x="7" y="777"/>
                    </a:lnTo>
                    <a:lnTo>
                      <a:pt x="7" y="777"/>
                    </a:lnTo>
                    <a:lnTo>
                      <a:pt x="9" y="777"/>
                    </a:lnTo>
                    <a:lnTo>
                      <a:pt x="9" y="777"/>
                    </a:lnTo>
                    <a:lnTo>
                      <a:pt x="9" y="775"/>
                    </a:lnTo>
                    <a:lnTo>
                      <a:pt x="9" y="775"/>
                    </a:lnTo>
                    <a:lnTo>
                      <a:pt x="11" y="775"/>
                    </a:lnTo>
                    <a:lnTo>
                      <a:pt x="11" y="773"/>
                    </a:lnTo>
                    <a:lnTo>
                      <a:pt x="11" y="773"/>
                    </a:lnTo>
                    <a:lnTo>
                      <a:pt x="11" y="771"/>
                    </a:lnTo>
                    <a:lnTo>
                      <a:pt x="11" y="771"/>
                    </a:lnTo>
                    <a:lnTo>
                      <a:pt x="11" y="771"/>
                    </a:lnTo>
                    <a:lnTo>
                      <a:pt x="11" y="771"/>
                    </a:lnTo>
                    <a:lnTo>
                      <a:pt x="11" y="771"/>
                    </a:lnTo>
                    <a:lnTo>
                      <a:pt x="11" y="769"/>
                    </a:lnTo>
                    <a:lnTo>
                      <a:pt x="11" y="769"/>
                    </a:lnTo>
                    <a:lnTo>
                      <a:pt x="11" y="767"/>
                    </a:lnTo>
                    <a:lnTo>
                      <a:pt x="11" y="767"/>
                    </a:lnTo>
                    <a:lnTo>
                      <a:pt x="11" y="767"/>
                    </a:lnTo>
                    <a:lnTo>
                      <a:pt x="9" y="766"/>
                    </a:lnTo>
                    <a:lnTo>
                      <a:pt x="9" y="766"/>
                    </a:lnTo>
                    <a:lnTo>
                      <a:pt x="9" y="766"/>
                    </a:lnTo>
                    <a:lnTo>
                      <a:pt x="9" y="766"/>
                    </a:lnTo>
                    <a:lnTo>
                      <a:pt x="9" y="766"/>
                    </a:lnTo>
                    <a:lnTo>
                      <a:pt x="9" y="766"/>
                    </a:lnTo>
                    <a:lnTo>
                      <a:pt x="9" y="766"/>
                    </a:lnTo>
                    <a:lnTo>
                      <a:pt x="9" y="766"/>
                    </a:lnTo>
                    <a:lnTo>
                      <a:pt x="7" y="764"/>
                    </a:lnTo>
                    <a:lnTo>
                      <a:pt x="7" y="764"/>
                    </a:lnTo>
                    <a:lnTo>
                      <a:pt x="7" y="764"/>
                    </a:lnTo>
                    <a:lnTo>
                      <a:pt x="7" y="764"/>
                    </a:lnTo>
                    <a:lnTo>
                      <a:pt x="7" y="764"/>
                    </a:lnTo>
                    <a:lnTo>
                      <a:pt x="7" y="764"/>
                    </a:lnTo>
                    <a:lnTo>
                      <a:pt x="7" y="764"/>
                    </a:lnTo>
                    <a:lnTo>
                      <a:pt x="7" y="764"/>
                    </a:lnTo>
                    <a:lnTo>
                      <a:pt x="7" y="764"/>
                    </a:lnTo>
                    <a:lnTo>
                      <a:pt x="7" y="764"/>
                    </a:lnTo>
                    <a:lnTo>
                      <a:pt x="7" y="764"/>
                    </a:lnTo>
                    <a:lnTo>
                      <a:pt x="6" y="764"/>
                    </a:lnTo>
                    <a:lnTo>
                      <a:pt x="6" y="762"/>
                    </a:lnTo>
                    <a:lnTo>
                      <a:pt x="6" y="762"/>
                    </a:lnTo>
                    <a:lnTo>
                      <a:pt x="6" y="762"/>
                    </a:lnTo>
                    <a:lnTo>
                      <a:pt x="6" y="762"/>
                    </a:lnTo>
                    <a:lnTo>
                      <a:pt x="6" y="762"/>
                    </a:lnTo>
                    <a:lnTo>
                      <a:pt x="6" y="762"/>
                    </a:lnTo>
                    <a:lnTo>
                      <a:pt x="6" y="762"/>
                    </a:lnTo>
                    <a:lnTo>
                      <a:pt x="6" y="762"/>
                    </a:lnTo>
                    <a:lnTo>
                      <a:pt x="6" y="762"/>
                    </a:lnTo>
                    <a:lnTo>
                      <a:pt x="6" y="762"/>
                    </a:lnTo>
                    <a:lnTo>
                      <a:pt x="6" y="762"/>
                    </a:lnTo>
                    <a:lnTo>
                      <a:pt x="4" y="760"/>
                    </a:lnTo>
                    <a:lnTo>
                      <a:pt x="4" y="760"/>
                    </a:lnTo>
                    <a:lnTo>
                      <a:pt x="4" y="760"/>
                    </a:lnTo>
                    <a:lnTo>
                      <a:pt x="4" y="760"/>
                    </a:lnTo>
                    <a:lnTo>
                      <a:pt x="4" y="760"/>
                    </a:lnTo>
                    <a:lnTo>
                      <a:pt x="4" y="760"/>
                    </a:lnTo>
                    <a:lnTo>
                      <a:pt x="4" y="760"/>
                    </a:lnTo>
                    <a:lnTo>
                      <a:pt x="4" y="760"/>
                    </a:lnTo>
                    <a:lnTo>
                      <a:pt x="4" y="760"/>
                    </a:lnTo>
                    <a:lnTo>
                      <a:pt x="2" y="760"/>
                    </a:lnTo>
                    <a:lnTo>
                      <a:pt x="2" y="760"/>
                    </a:lnTo>
                    <a:lnTo>
                      <a:pt x="2" y="760"/>
                    </a:lnTo>
                    <a:lnTo>
                      <a:pt x="2" y="760"/>
                    </a:lnTo>
                    <a:lnTo>
                      <a:pt x="2" y="758"/>
                    </a:lnTo>
                    <a:lnTo>
                      <a:pt x="2" y="758"/>
                    </a:lnTo>
                    <a:lnTo>
                      <a:pt x="2" y="758"/>
                    </a:lnTo>
                    <a:lnTo>
                      <a:pt x="2" y="758"/>
                    </a:lnTo>
                    <a:lnTo>
                      <a:pt x="4" y="757"/>
                    </a:lnTo>
                    <a:lnTo>
                      <a:pt x="4" y="757"/>
                    </a:lnTo>
                    <a:lnTo>
                      <a:pt x="4" y="757"/>
                    </a:lnTo>
                    <a:lnTo>
                      <a:pt x="4" y="757"/>
                    </a:lnTo>
                    <a:lnTo>
                      <a:pt x="4" y="755"/>
                    </a:lnTo>
                    <a:lnTo>
                      <a:pt x="4" y="755"/>
                    </a:lnTo>
                    <a:lnTo>
                      <a:pt x="4" y="755"/>
                    </a:lnTo>
                    <a:lnTo>
                      <a:pt x="4" y="755"/>
                    </a:lnTo>
                    <a:lnTo>
                      <a:pt x="4" y="755"/>
                    </a:lnTo>
                    <a:lnTo>
                      <a:pt x="4" y="755"/>
                    </a:lnTo>
                    <a:lnTo>
                      <a:pt x="6" y="755"/>
                    </a:lnTo>
                    <a:lnTo>
                      <a:pt x="6" y="753"/>
                    </a:lnTo>
                    <a:lnTo>
                      <a:pt x="7" y="753"/>
                    </a:lnTo>
                    <a:lnTo>
                      <a:pt x="7" y="753"/>
                    </a:lnTo>
                    <a:lnTo>
                      <a:pt x="7" y="753"/>
                    </a:lnTo>
                    <a:lnTo>
                      <a:pt x="7" y="751"/>
                    </a:lnTo>
                    <a:lnTo>
                      <a:pt x="7" y="751"/>
                    </a:lnTo>
                    <a:lnTo>
                      <a:pt x="7" y="751"/>
                    </a:lnTo>
                    <a:lnTo>
                      <a:pt x="7" y="751"/>
                    </a:lnTo>
                    <a:lnTo>
                      <a:pt x="7" y="751"/>
                    </a:lnTo>
                    <a:lnTo>
                      <a:pt x="7" y="751"/>
                    </a:lnTo>
                    <a:lnTo>
                      <a:pt x="7" y="749"/>
                    </a:lnTo>
                    <a:lnTo>
                      <a:pt x="7" y="749"/>
                    </a:lnTo>
                    <a:lnTo>
                      <a:pt x="7" y="749"/>
                    </a:lnTo>
                    <a:lnTo>
                      <a:pt x="7" y="749"/>
                    </a:lnTo>
                    <a:lnTo>
                      <a:pt x="7" y="748"/>
                    </a:lnTo>
                    <a:lnTo>
                      <a:pt x="7" y="748"/>
                    </a:lnTo>
                    <a:lnTo>
                      <a:pt x="7" y="746"/>
                    </a:lnTo>
                    <a:lnTo>
                      <a:pt x="7" y="746"/>
                    </a:lnTo>
                    <a:lnTo>
                      <a:pt x="7" y="746"/>
                    </a:lnTo>
                    <a:lnTo>
                      <a:pt x="7" y="746"/>
                    </a:lnTo>
                    <a:lnTo>
                      <a:pt x="7" y="746"/>
                    </a:lnTo>
                    <a:lnTo>
                      <a:pt x="7" y="746"/>
                    </a:lnTo>
                    <a:lnTo>
                      <a:pt x="7" y="746"/>
                    </a:lnTo>
                    <a:lnTo>
                      <a:pt x="7" y="746"/>
                    </a:lnTo>
                    <a:lnTo>
                      <a:pt x="7" y="746"/>
                    </a:lnTo>
                    <a:lnTo>
                      <a:pt x="7" y="744"/>
                    </a:lnTo>
                    <a:lnTo>
                      <a:pt x="7" y="744"/>
                    </a:lnTo>
                    <a:lnTo>
                      <a:pt x="7" y="744"/>
                    </a:lnTo>
                    <a:lnTo>
                      <a:pt x="7" y="744"/>
                    </a:lnTo>
                    <a:lnTo>
                      <a:pt x="7" y="744"/>
                    </a:lnTo>
                    <a:lnTo>
                      <a:pt x="6" y="744"/>
                    </a:lnTo>
                    <a:lnTo>
                      <a:pt x="6" y="744"/>
                    </a:lnTo>
                    <a:lnTo>
                      <a:pt x="6" y="744"/>
                    </a:lnTo>
                    <a:lnTo>
                      <a:pt x="6" y="742"/>
                    </a:lnTo>
                    <a:lnTo>
                      <a:pt x="6" y="742"/>
                    </a:lnTo>
                    <a:lnTo>
                      <a:pt x="6" y="742"/>
                    </a:lnTo>
                    <a:lnTo>
                      <a:pt x="6" y="742"/>
                    </a:lnTo>
                    <a:lnTo>
                      <a:pt x="6" y="742"/>
                    </a:lnTo>
                    <a:lnTo>
                      <a:pt x="4" y="742"/>
                    </a:lnTo>
                    <a:lnTo>
                      <a:pt x="4" y="742"/>
                    </a:lnTo>
                    <a:lnTo>
                      <a:pt x="4" y="742"/>
                    </a:lnTo>
                    <a:lnTo>
                      <a:pt x="4" y="742"/>
                    </a:lnTo>
                    <a:lnTo>
                      <a:pt x="4" y="742"/>
                    </a:lnTo>
                    <a:lnTo>
                      <a:pt x="4" y="742"/>
                    </a:lnTo>
                    <a:lnTo>
                      <a:pt x="4" y="742"/>
                    </a:lnTo>
                    <a:lnTo>
                      <a:pt x="2" y="742"/>
                    </a:lnTo>
                    <a:lnTo>
                      <a:pt x="2" y="742"/>
                    </a:lnTo>
                    <a:lnTo>
                      <a:pt x="2" y="742"/>
                    </a:lnTo>
                    <a:lnTo>
                      <a:pt x="2" y="742"/>
                    </a:lnTo>
                    <a:lnTo>
                      <a:pt x="2" y="740"/>
                    </a:lnTo>
                    <a:lnTo>
                      <a:pt x="2" y="740"/>
                    </a:lnTo>
                    <a:lnTo>
                      <a:pt x="0" y="740"/>
                    </a:lnTo>
                    <a:lnTo>
                      <a:pt x="0" y="740"/>
                    </a:lnTo>
                    <a:lnTo>
                      <a:pt x="0" y="739"/>
                    </a:lnTo>
                    <a:lnTo>
                      <a:pt x="0" y="739"/>
                    </a:lnTo>
                    <a:lnTo>
                      <a:pt x="0" y="739"/>
                    </a:lnTo>
                    <a:lnTo>
                      <a:pt x="0" y="739"/>
                    </a:lnTo>
                    <a:lnTo>
                      <a:pt x="0" y="737"/>
                    </a:lnTo>
                    <a:lnTo>
                      <a:pt x="0" y="737"/>
                    </a:lnTo>
                    <a:lnTo>
                      <a:pt x="2" y="737"/>
                    </a:lnTo>
                    <a:lnTo>
                      <a:pt x="2" y="737"/>
                    </a:lnTo>
                    <a:lnTo>
                      <a:pt x="4" y="737"/>
                    </a:lnTo>
                    <a:lnTo>
                      <a:pt x="4" y="737"/>
                    </a:lnTo>
                    <a:lnTo>
                      <a:pt x="4" y="739"/>
                    </a:lnTo>
                    <a:lnTo>
                      <a:pt x="6" y="739"/>
                    </a:lnTo>
                    <a:lnTo>
                      <a:pt x="6" y="739"/>
                    </a:lnTo>
                    <a:lnTo>
                      <a:pt x="7" y="739"/>
                    </a:lnTo>
                    <a:lnTo>
                      <a:pt x="7" y="739"/>
                    </a:lnTo>
                    <a:lnTo>
                      <a:pt x="7" y="739"/>
                    </a:lnTo>
                    <a:lnTo>
                      <a:pt x="9" y="739"/>
                    </a:lnTo>
                    <a:lnTo>
                      <a:pt x="11" y="739"/>
                    </a:lnTo>
                    <a:lnTo>
                      <a:pt x="11" y="739"/>
                    </a:lnTo>
                    <a:lnTo>
                      <a:pt x="11" y="739"/>
                    </a:lnTo>
                    <a:lnTo>
                      <a:pt x="11" y="739"/>
                    </a:lnTo>
                    <a:lnTo>
                      <a:pt x="11" y="739"/>
                    </a:lnTo>
                    <a:lnTo>
                      <a:pt x="13" y="739"/>
                    </a:lnTo>
                    <a:lnTo>
                      <a:pt x="13" y="739"/>
                    </a:lnTo>
                    <a:lnTo>
                      <a:pt x="13" y="739"/>
                    </a:lnTo>
                    <a:lnTo>
                      <a:pt x="15" y="739"/>
                    </a:lnTo>
                    <a:lnTo>
                      <a:pt x="15" y="737"/>
                    </a:lnTo>
                    <a:lnTo>
                      <a:pt x="15" y="737"/>
                    </a:lnTo>
                    <a:lnTo>
                      <a:pt x="15" y="737"/>
                    </a:lnTo>
                    <a:lnTo>
                      <a:pt x="15" y="737"/>
                    </a:lnTo>
                    <a:lnTo>
                      <a:pt x="15" y="737"/>
                    </a:lnTo>
                    <a:lnTo>
                      <a:pt x="13" y="735"/>
                    </a:lnTo>
                    <a:lnTo>
                      <a:pt x="13" y="735"/>
                    </a:lnTo>
                    <a:lnTo>
                      <a:pt x="13" y="735"/>
                    </a:lnTo>
                    <a:lnTo>
                      <a:pt x="13" y="735"/>
                    </a:lnTo>
                    <a:lnTo>
                      <a:pt x="11" y="735"/>
                    </a:lnTo>
                    <a:lnTo>
                      <a:pt x="11" y="735"/>
                    </a:lnTo>
                    <a:lnTo>
                      <a:pt x="11" y="733"/>
                    </a:lnTo>
                    <a:lnTo>
                      <a:pt x="11" y="733"/>
                    </a:lnTo>
                    <a:lnTo>
                      <a:pt x="11" y="733"/>
                    </a:lnTo>
                    <a:lnTo>
                      <a:pt x="11" y="733"/>
                    </a:lnTo>
                    <a:lnTo>
                      <a:pt x="11" y="731"/>
                    </a:lnTo>
                    <a:lnTo>
                      <a:pt x="11" y="731"/>
                    </a:lnTo>
                    <a:lnTo>
                      <a:pt x="11" y="731"/>
                    </a:lnTo>
                    <a:lnTo>
                      <a:pt x="11" y="731"/>
                    </a:lnTo>
                    <a:lnTo>
                      <a:pt x="11" y="729"/>
                    </a:lnTo>
                    <a:lnTo>
                      <a:pt x="11" y="729"/>
                    </a:lnTo>
                    <a:lnTo>
                      <a:pt x="11" y="729"/>
                    </a:lnTo>
                    <a:lnTo>
                      <a:pt x="11" y="728"/>
                    </a:lnTo>
                    <a:lnTo>
                      <a:pt x="11" y="728"/>
                    </a:lnTo>
                    <a:lnTo>
                      <a:pt x="11" y="728"/>
                    </a:lnTo>
                    <a:lnTo>
                      <a:pt x="11" y="728"/>
                    </a:lnTo>
                    <a:lnTo>
                      <a:pt x="11" y="728"/>
                    </a:lnTo>
                    <a:lnTo>
                      <a:pt x="11" y="728"/>
                    </a:lnTo>
                    <a:lnTo>
                      <a:pt x="11" y="726"/>
                    </a:lnTo>
                    <a:lnTo>
                      <a:pt x="11" y="726"/>
                    </a:lnTo>
                    <a:lnTo>
                      <a:pt x="11" y="726"/>
                    </a:lnTo>
                    <a:lnTo>
                      <a:pt x="11" y="726"/>
                    </a:lnTo>
                    <a:lnTo>
                      <a:pt x="11" y="726"/>
                    </a:lnTo>
                    <a:lnTo>
                      <a:pt x="11" y="724"/>
                    </a:lnTo>
                    <a:lnTo>
                      <a:pt x="11" y="724"/>
                    </a:lnTo>
                    <a:lnTo>
                      <a:pt x="9" y="724"/>
                    </a:lnTo>
                    <a:lnTo>
                      <a:pt x="9" y="722"/>
                    </a:lnTo>
                    <a:lnTo>
                      <a:pt x="9" y="722"/>
                    </a:lnTo>
                    <a:lnTo>
                      <a:pt x="9" y="722"/>
                    </a:lnTo>
                    <a:lnTo>
                      <a:pt x="9" y="722"/>
                    </a:lnTo>
                    <a:lnTo>
                      <a:pt x="7" y="720"/>
                    </a:lnTo>
                    <a:lnTo>
                      <a:pt x="7" y="720"/>
                    </a:lnTo>
                    <a:lnTo>
                      <a:pt x="7" y="720"/>
                    </a:lnTo>
                    <a:lnTo>
                      <a:pt x="6" y="720"/>
                    </a:lnTo>
                    <a:lnTo>
                      <a:pt x="6" y="720"/>
                    </a:lnTo>
                    <a:lnTo>
                      <a:pt x="6" y="720"/>
                    </a:lnTo>
                    <a:lnTo>
                      <a:pt x="6" y="720"/>
                    </a:lnTo>
                    <a:lnTo>
                      <a:pt x="6" y="722"/>
                    </a:lnTo>
                    <a:lnTo>
                      <a:pt x="4" y="720"/>
                    </a:lnTo>
                    <a:lnTo>
                      <a:pt x="4" y="720"/>
                    </a:lnTo>
                    <a:lnTo>
                      <a:pt x="4" y="720"/>
                    </a:lnTo>
                    <a:lnTo>
                      <a:pt x="4" y="720"/>
                    </a:lnTo>
                    <a:lnTo>
                      <a:pt x="4" y="719"/>
                    </a:lnTo>
                    <a:lnTo>
                      <a:pt x="4" y="719"/>
                    </a:lnTo>
                    <a:lnTo>
                      <a:pt x="6" y="717"/>
                    </a:lnTo>
                    <a:lnTo>
                      <a:pt x="7" y="717"/>
                    </a:lnTo>
                    <a:lnTo>
                      <a:pt x="9" y="717"/>
                    </a:lnTo>
                    <a:lnTo>
                      <a:pt x="13" y="717"/>
                    </a:lnTo>
                    <a:lnTo>
                      <a:pt x="13" y="717"/>
                    </a:lnTo>
                    <a:lnTo>
                      <a:pt x="15" y="717"/>
                    </a:lnTo>
                    <a:lnTo>
                      <a:pt x="15" y="717"/>
                    </a:lnTo>
                    <a:lnTo>
                      <a:pt x="15" y="717"/>
                    </a:lnTo>
                    <a:lnTo>
                      <a:pt x="16" y="715"/>
                    </a:lnTo>
                    <a:lnTo>
                      <a:pt x="16" y="715"/>
                    </a:lnTo>
                    <a:lnTo>
                      <a:pt x="16" y="715"/>
                    </a:lnTo>
                    <a:lnTo>
                      <a:pt x="16" y="713"/>
                    </a:lnTo>
                    <a:lnTo>
                      <a:pt x="16" y="713"/>
                    </a:lnTo>
                    <a:lnTo>
                      <a:pt x="15" y="713"/>
                    </a:lnTo>
                    <a:lnTo>
                      <a:pt x="15" y="713"/>
                    </a:lnTo>
                    <a:lnTo>
                      <a:pt x="13" y="713"/>
                    </a:lnTo>
                    <a:lnTo>
                      <a:pt x="13" y="711"/>
                    </a:lnTo>
                    <a:lnTo>
                      <a:pt x="11" y="711"/>
                    </a:lnTo>
                    <a:lnTo>
                      <a:pt x="11" y="711"/>
                    </a:lnTo>
                    <a:lnTo>
                      <a:pt x="9" y="710"/>
                    </a:lnTo>
                    <a:lnTo>
                      <a:pt x="9" y="708"/>
                    </a:lnTo>
                    <a:lnTo>
                      <a:pt x="9" y="708"/>
                    </a:lnTo>
                    <a:lnTo>
                      <a:pt x="9" y="706"/>
                    </a:lnTo>
                    <a:lnTo>
                      <a:pt x="9" y="706"/>
                    </a:lnTo>
                    <a:lnTo>
                      <a:pt x="11" y="706"/>
                    </a:lnTo>
                    <a:lnTo>
                      <a:pt x="13" y="706"/>
                    </a:lnTo>
                    <a:lnTo>
                      <a:pt x="13" y="706"/>
                    </a:lnTo>
                    <a:lnTo>
                      <a:pt x="13" y="706"/>
                    </a:lnTo>
                    <a:lnTo>
                      <a:pt x="15" y="706"/>
                    </a:lnTo>
                    <a:lnTo>
                      <a:pt x="15" y="706"/>
                    </a:lnTo>
                    <a:lnTo>
                      <a:pt x="15" y="706"/>
                    </a:lnTo>
                    <a:lnTo>
                      <a:pt x="15" y="706"/>
                    </a:lnTo>
                    <a:lnTo>
                      <a:pt x="15" y="706"/>
                    </a:lnTo>
                    <a:lnTo>
                      <a:pt x="15" y="706"/>
                    </a:lnTo>
                    <a:lnTo>
                      <a:pt x="15" y="704"/>
                    </a:lnTo>
                    <a:lnTo>
                      <a:pt x="15" y="704"/>
                    </a:lnTo>
                    <a:lnTo>
                      <a:pt x="15" y="704"/>
                    </a:lnTo>
                    <a:lnTo>
                      <a:pt x="15" y="704"/>
                    </a:lnTo>
                    <a:lnTo>
                      <a:pt x="15" y="704"/>
                    </a:lnTo>
                    <a:lnTo>
                      <a:pt x="16" y="702"/>
                    </a:lnTo>
                    <a:lnTo>
                      <a:pt x="16" y="702"/>
                    </a:lnTo>
                    <a:lnTo>
                      <a:pt x="16" y="702"/>
                    </a:lnTo>
                    <a:lnTo>
                      <a:pt x="18" y="701"/>
                    </a:lnTo>
                    <a:lnTo>
                      <a:pt x="18" y="701"/>
                    </a:lnTo>
                    <a:lnTo>
                      <a:pt x="18" y="701"/>
                    </a:lnTo>
                    <a:lnTo>
                      <a:pt x="20" y="701"/>
                    </a:lnTo>
                    <a:lnTo>
                      <a:pt x="20" y="701"/>
                    </a:lnTo>
                    <a:lnTo>
                      <a:pt x="20" y="701"/>
                    </a:lnTo>
                    <a:lnTo>
                      <a:pt x="22" y="701"/>
                    </a:lnTo>
                    <a:lnTo>
                      <a:pt x="22" y="701"/>
                    </a:lnTo>
                    <a:lnTo>
                      <a:pt x="22" y="701"/>
                    </a:lnTo>
                    <a:lnTo>
                      <a:pt x="22" y="701"/>
                    </a:lnTo>
                    <a:lnTo>
                      <a:pt x="22" y="702"/>
                    </a:lnTo>
                    <a:lnTo>
                      <a:pt x="22" y="702"/>
                    </a:lnTo>
                    <a:lnTo>
                      <a:pt x="24" y="702"/>
                    </a:lnTo>
                    <a:lnTo>
                      <a:pt x="24" y="702"/>
                    </a:lnTo>
                    <a:lnTo>
                      <a:pt x="24" y="702"/>
                    </a:lnTo>
                    <a:lnTo>
                      <a:pt x="27" y="702"/>
                    </a:lnTo>
                    <a:lnTo>
                      <a:pt x="29" y="702"/>
                    </a:lnTo>
                    <a:lnTo>
                      <a:pt x="29" y="702"/>
                    </a:lnTo>
                    <a:lnTo>
                      <a:pt x="29" y="701"/>
                    </a:lnTo>
                    <a:lnTo>
                      <a:pt x="31" y="701"/>
                    </a:lnTo>
                    <a:lnTo>
                      <a:pt x="31" y="699"/>
                    </a:lnTo>
                    <a:lnTo>
                      <a:pt x="31" y="699"/>
                    </a:lnTo>
                    <a:lnTo>
                      <a:pt x="31" y="697"/>
                    </a:lnTo>
                    <a:lnTo>
                      <a:pt x="31" y="695"/>
                    </a:lnTo>
                    <a:lnTo>
                      <a:pt x="29" y="693"/>
                    </a:lnTo>
                    <a:lnTo>
                      <a:pt x="29" y="693"/>
                    </a:lnTo>
                    <a:lnTo>
                      <a:pt x="29" y="691"/>
                    </a:lnTo>
                    <a:lnTo>
                      <a:pt x="29" y="691"/>
                    </a:lnTo>
                    <a:lnTo>
                      <a:pt x="29" y="691"/>
                    </a:lnTo>
                    <a:lnTo>
                      <a:pt x="29" y="691"/>
                    </a:lnTo>
                    <a:lnTo>
                      <a:pt x="27" y="690"/>
                    </a:lnTo>
                    <a:lnTo>
                      <a:pt x="27" y="690"/>
                    </a:lnTo>
                    <a:lnTo>
                      <a:pt x="27" y="690"/>
                    </a:lnTo>
                    <a:lnTo>
                      <a:pt x="27" y="690"/>
                    </a:lnTo>
                    <a:lnTo>
                      <a:pt x="27" y="690"/>
                    </a:lnTo>
                    <a:lnTo>
                      <a:pt x="27" y="688"/>
                    </a:lnTo>
                    <a:lnTo>
                      <a:pt x="25" y="688"/>
                    </a:lnTo>
                    <a:lnTo>
                      <a:pt x="27" y="686"/>
                    </a:lnTo>
                    <a:lnTo>
                      <a:pt x="27" y="686"/>
                    </a:lnTo>
                    <a:lnTo>
                      <a:pt x="27" y="686"/>
                    </a:lnTo>
                    <a:lnTo>
                      <a:pt x="27" y="686"/>
                    </a:lnTo>
                    <a:lnTo>
                      <a:pt x="29" y="686"/>
                    </a:lnTo>
                    <a:lnTo>
                      <a:pt x="29" y="686"/>
                    </a:lnTo>
                    <a:lnTo>
                      <a:pt x="29" y="686"/>
                    </a:lnTo>
                    <a:lnTo>
                      <a:pt x="31" y="686"/>
                    </a:lnTo>
                    <a:lnTo>
                      <a:pt x="31" y="686"/>
                    </a:lnTo>
                    <a:lnTo>
                      <a:pt x="31" y="686"/>
                    </a:lnTo>
                    <a:lnTo>
                      <a:pt x="33" y="686"/>
                    </a:lnTo>
                    <a:lnTo>
                      <a:pt x="33" y="686"/>
                    </a:lnTo>
                    <a:lnTo>
                      <a:pt x="33" y="686"/>
                    </a:lnTo>
                    <a:lnTo>
                      <a:pt x="35" y="686"/>
                    </a:lnTo>
                    <a:lnTo>
                      <a:pt x="35" y="686"/>
                    </a:lnTo>
                    <a:lnTo>
                      <a:pt x="36" y="686"/>
                    </a:lnTo>
                    <a:lnTo>
                      <a:pt x="36" y="686"/>
                    </a:lnTo>
                    <a:lnTo>
                      <a:pt x="38" y="686"/>
                    </a:lnTo>
                    <a:lnTo>
                      <a:pt x="38" y="686"/>
                    </a:lnTo>
                    <a:lnTo>
                      <a:pt x="40" y="686"/>
                    </a:lnTo>
                    <a:lnTo>
                      <a:pt x="40" y="686"/>
                    </a:lnTo>
                    <a:lnTo>
                      <a:pt x="42" y="686"/>
                    </a:lnTo>
                    <a:lnTo>
                      <a:pt x="42" y="686"/>
                    </a:lnTo>
                    <a:lnTo>
                      <a:pt x="42" y="686"/>
                    </a:lnTo>
                    <a:lnTo>
                      <a:pt x="42" y="686"/>
                    </a:lnTo>
                    <a:lnTo>
                      <a:pt x="44" y="686"/>
                    </a:lnTo>
                    <a:lnTo>
                      <a:pt x="44" y="686"/>
                    </a:lnTo>
                    <a:lnTo>
                      <a:pt x="45" y="686"/>
                    </a:lnTo>
                    <a:lnTo>
                      <a:pt x="45" y="686"/>
                    </a:lnTo>
                    <a:lnTo>
                      <a:pt x="45" y="686"/>
                    </a:lnTo>
                    <a:lnTo>
                      <a:pt x="45" y="686"/>
                    </a:lnTo>
                    <a:lnTo>
                      <a:pt x="47" y="684"/>
                    </a:lnTo>
                    <a:lnTo>
                      <a:pt x="47" y="684"/>
                    </a:lnTo>
                    <a:lnTo>
                      <a:pt x="47" y="684"/>
                    </a:lnTo>
                    <a:lnTo>
                      <a:pt x="47" y="684"/>
                    </a:lnTo>
                    <a:lnTo>
                      <a:pt x="47" y="684"/>
                    </a:lnTo>
                    <a:lnTo>
                      <a:pt x="47" y="682"/>
                    </a:lnTo>
                    <a:lnTo>
                      <a:pt x="47" y="682"/>
                    </a:lnTo>
                    <a:lnTo>
                      <a:pt x="47" y="682"/>
                    </a:lnTo>
                    <a:lnTo>
                      <a:pt x="45" y="681"/>
                    </a:lnTo>
                    <a:lnTo>
                      <a:pt x="45" y="681"/>
                    </a:lnTo>
                    <a:lnTo>
                      <a:pt x="45" y="681"/>
                    </a:lnTo>
                    <a:lnTo>
                      <a:pt x="45" y="681"/>
                    </a:lnTo>
                    <a:lnTo>
                      <a:pt x="45" y="681"/>
                    </a:lnTo>
                    <a:lnTo>
                      <a:pt x="44" y="681"/>
                    </a:lnTo>
                    <a:lnTo>
                      <a:pt x="44" y="681"/>
                    </a:lnTo>
                    <a:lnTo>
                      <a:pt x="44" y="681"/>
                    </a:lnTo>
                    <a:lnTo>
                      <a:pt x="44" y="681"/>
                    </a:lnTo>
                    <a:lnTo>
                      <a:pt x="44" y="681"/>
                    </a:lnTo>
                    <a:lnTo>
                      <a:pt x="44" y="681"/>
                    </a:lnTo>
                    <a:lnTo>
                      <a:pt x="42" y="681"/>
                    </a:lnTo>
                    <a:lnTo>
                      <a:pt x="42" y="681"/>
                    </a:lnTo>
                    <a:lnTo>
                      <a:pt x="42" y="681"/>
                    </a:lnTo>
                    <a:lnTo>
                      <a:pt x="42" y="682"/>
                    </a:lnTo>
                    <a:lnTo>
                      <a:pt x="40" y="682"/>
                    </a:lnTo>
                    <a:lnTo>
                      <a:pt x="40" y="682"/>
                    </a:lnTo>
                    <a:lnTo>
                      <a:pt x="40" y="682"/>
                    </a:lnTo>
                    <a:lnTo>
                      <a:pt x="40" y="682"/>
                    </a:lnTo>
                    <a:lnTo>
                      <a:pt x="40" y="682"/>
                    </a:lnTo>
                    <a:lnTo>
                      <a:pt x="38" y="684"/>
                    </a:lnTo>
                    <a:lnTo>
                      <a:pt x="38" y="684"/>
                    </a:lnTo>
                    <a:lnTo>
                      <a:pt x="36" y="684"/>
                    </a:lnTo>
                    <a:lnTo>
                      <a:pt x="36" y="684"/>
                    </a:lnTo>
                    <a:lnTo>
                      <a:pt x="36" y="684"/>
                    </a:lnTo>
                    <a:lnTo>
                      <a:pt x="35" y="684"/>
                    </a:lnTo>
                    <a:lnTo>
                      <a:pt x="35" y="684"/>
                    </a:lnTo>
                    <a:lnTo>
                      <a:pt x="35" y="684"/>
                    </a:lnTo>
                    <a:lnTo>
                      <a:pt x="33" y="684"/>
                    </a:lnTo>
                    <a:lnTo>
                      <a:pt x="33" y="684"/>
                    </a:lnTo>
                    <a:lnTo>
                      <a:pt x="35" y="684"/>
                    </a:lnTo>
                    <a:lnTo>
                      <a:pt x="35" y="682"/>
                    </a:lnTo>
                    <a:lnTo>
                      <a:pt x="35" y="682"/>
                    </a:lnTo>
                    <a:lnTo>
                      <a:pt x="35" y="682"/>
                    </a:lnTo>
                    <a:lnTo>
                      <a:pt x="35" y="681"/>
                    </a:lnTo>
                    <a:lnTo>
                      <a:pt x="35" y="681"/>
                    </a:lnTo>
                    <a:lnTo>
                      <a:pt x="35" y="681"/>
                    </a:lnTo>
                    <a:lnTo>
                      <a:pt x="36" y="681"/>
                    </a:lnTo>
                    <a:lnTo>
                      <a:pt x="36" y="681"/>
                    </a:lnTo>
                    <a:lnTo>
                      <a:pt x="36" y="681"/>
                    </a:lnTo>
                    <a:lnTo>
                      <a:pt x="36" y="679"/>
                    </a:lnTo>
                    <a:lnTo>
                      <a:pt x="38" y="679"/>
                    </a:lnTo>
                    <a:lnTo>
                      <a:pt x="38" y="679"/>
                    </a:lnTo>
                    <a:lnTo>
                      <a:pt x="38" y="679"/>
                    </a:lnTo>
                    <a:lnTo>
                      <a:pt x="38" y="677"/>
                    </a:lnTo>
                    <a:lnTo>
                      <a:pt x="38" y="677"/>
                    </a:lnTo>
                    <a:lnTo>
                      <a:pt x="38" y="677"/>
                    </a:lnTo>
                    <a:lnTo>
                      <a:pt x="40" y="675"/>
                    </a:lnTo>
                    <a:lnTo>
                      <a:pt x="40" y="673"/>
                    </a:lnTo>
                    <a:lnTo>
                      <a:pt x="40" y="673"/>
                    </a:lnTo>
                    <a:lnTo>
                      <a:pt x="40" y="673"/>
                    </a:lnTo>
                    <a:lnTo>
                      <a:pt x="40" y="673"/>
                    </a:lnTo>
                    <a:lnTo>
                      <a:pt x="40" y="673"/>
                    </a:lnTo>
                    <a:lnTo>
                      <a:pt x="40" y="672"/>
                    </a:lnTo>
                    <a:lnTo>
                      <a:pt x="40" y="672"/>
                    </a:lnTo>
                    <a:lnTo>
                      <a:pt x="40" y="672"/>
                    </a:lnTo>
                    <a:lnTo>
                      <a:pt x="40" y="672"/>
                    </a:lnTo>
                    <a:lnTo>
                      <a:pt x="40" y="672"/>
                    </a:lnTo>
                    <a:lnTo>
                      <a:pt x="40" y="672"/>
                    </a:lnTo>
                    <a:lnTo>
                      <a:pt x="38" y="670"/>
                    </a:lnTo>
                    <a:lnTo>
                      <a:pt x="38" y="670"/>
                    </a:lnTo>
                    <a:lnTo>
                      <a:pt x="38" y="670"/>
                    </a:lnTo>
                    <a:lnTo>
                      <a:pt x="38" y="670"/>
                    </a:lnTo>
                    <a:lnTo>
                      <a:pt x="38" y="670"/>
                    </a:lnTo>
                    <a:lnTo>
                      <a:pt x="38" y="668"/>
                    </a:lnTo>
                    <a:lnTo>
                      <a:pt x="38" y="668"/>
                    </a:lnTo>
                    <a:lnTo>
                      <a:pt x="38" y="668"/>
                    </a:lnTo>
                    <a:lnTo>
                      <a:pt x="38" y="668"/>
                    </a:lnTo>
                    <a:lnTo>
                      <a:pt x="38" y="666"/>
                    </a:lnTo>
                    <a:lnTo>
                      <a:pt x="38" y="666"/>
                    </a:lnTo>
                    <a:lnTo>
                      <a:pt x="38" y="666"/>
                    </a:lnTo>
                    <a:lnTo>
                      <a:pt x="38" y="664"/>
                    </a:lnTo>
                    <a:lnTo>
                      <a:pt x="38" y="664"/>
                    </a:lnTo>
                    <a:lnTo>
                      <a:pt x="40" y="664"/>
                    </a:lnTo>
                    <a:lnTo>
                      <a:pt x="40" y="664"/>
                    </a:lnTo>
                    <a:lnTo>
                      <a:pt x="42" y="664"/>
                    </a:lnTo>
                    <a:lnTo>
                      <a:pt x="42" y="664"/>
                    </a:lnTo>
                    <a:lnTo>
                      <a:pt x="42" y="664"/>
                    </a:lnTo>
                    <a:lnTo>
                      <a:pt x="44" y="664"/>
                    </a:lnTo>
                    <a:lnTo>
                      <a:pt x="44" y="666"/>
                    </a:lnTo>
                    <a:lnTo>
                      <a:pt x="44" y="666"/>
                    </a:lnTo>
                    <a:lnTo>
                      <a:pt x="45" y="668"/>
                    </a:lnTo>
                    <a:lnTo>
                      <a:pt x="47" y="668"/>
                    </a:lnTo>
                    <a:lnTo>
                      <a:pt x="47" y="668"/>
                    </a:lnTo>
                    <a:lnTo>
                      <a:pt x="47" y="668"/>
                    </a:lnTo>
                    <a:lnTo>
                      <a:pt x="47" y="668"/>
                    </a:lnTo>
                    <a:lnTo>
                      <a:pt x="47" y="668"/>
                    </a:lnTo>
                    <a:lnTo>
                      <a:pt x="49" y="670"/>
                    </a:lnTo>
                    <a:lnTo>
                      <a:pt x="49" y="670"/>
                    </a:lnTo>
                    <a:lnTo>
                      <a:pt x="51" y="670"/>
                    </a:lnTo>
                    <a:lnTo>
                      <a:pt x="51" y="670"/>
                    </a:lnTo>
                    <a:lnTo>
                      <a:pt x="51" y="670"/>
                    </a:lnTo>
                    <a:lnTo>
                      <a:pt x="51" y="670"/>
                    </a:lnTo>
                    <a:lnTo>
                      <a:pt x="51" y="670"/>
                    </a:lnTo>
                    <a:lnTo>
                      <a:pt x="53" y="670"/>
                    </a:lnTo>
                    <a:lnTo>
                      <a:pt x="53" y="670"/>
                    </a:lnTo>
                    <a:lnTo>
                      <a:pt x="53" y="670"/>
                    </a:lnTo>
                    <a:lnTo>
                      <a:pt x="53" y="670"/>
                    </a:lnTo>
                    <a:lnTo>
                      <a:pt x="53" y="668"/>
                    </a:lnTo>
                    <a:lnTo>
                      <a:pt x="54" y="668"/>
                    </a:lnTo>
                    <a:lnTo>
                      <a:pt x="54" y="668"/>
                    </a:lnTo>
                    <a:lnTo>
                      <a:pt x="54" y="668"/>
                    </a:lnTo>
                    <a:lnTo>
                      <a:pt x="54" y="666"/>
                    </a:lnTo>
                    <a:lnTo>
                      <a:pt x="54" y="666"/>
                    </a:lnTo>
                    <a:lnTo>
                      <a:pt x="54" y="666"/>
                    </a:lnTo>
                    <a:lnTo>
                      <a:pt x="54" y="666"/>
                    </a:lnTo>
                    <a:lnTo>
                      <a:pt x="54" y="666"/>
                    </a:lnTo>
                    <a:lnTo>
                      <a:pt x="54" y="664"/>
                    </a:lnTo>
                    <a:lnTo>
                      <a:pt x="54" y="664"/>
                    </a:lnTo>
                    <a:lnTo>
                      <a:pt x="54" y="664"/>
                    </a:lnTo>
                    <a:lnTo>
                      <a:pt x="54" y="664"/>
                    </a:lnTo>
                    <a:lnTo>
                      <a:pt x="53" y="663"/>
                    </a:lnTo>
                    <a:lnTo>
                      <a:pt x="53" y="663"/>
                    </a:lnTo>
                    <a:lnTo>
                      <a:pt x="53" y="663"/>
                    </a:lnTo>
                    <a:lnTo>
                      <a:pt x="53" y="661"/>
                    </a:lnTo>
                    <a:lnTo>
                      <a:pt x="53" y="661"/>
                    </a:lnTo>
                    <a:lnTo>
                      <a:pt x="53" y="661"/>
                    </a:lnTo>
                    <a:lnTo>
                      <a:pt x="53" y="661"/>
                    </a:lnTo>
                    <a:lnTo>
                      <a:pt x="53" y="661"/>
                    </a:lnTo>
                    <a:lnTo>
                      <a:pt x="53" y="661"/>
                    </a:lnTo>
                    <a:lnTo>
                      <a:pt x="53" y="659"/>
                    </a:lnTo>
                    <a:lnTo>
                      <a:pt x="53" y="659"/>
                    </a:lnTo>
                    <a:lnTo>
                      <a:pt x="53" y="659"/>
                    </a:lnTo>
                    <a:lnTo>
                      <a:pt x="53" y="657"/>
                    </a:lnTo>
                    <a:lnTo>
                      <a:pt x="53" y="657"/>
                    </a:lnTo>
                    <a:lnTo>
                      <a:pt x="53" y="655"/>
                    </a:lnTo>
                    <a:lnTo>
                      <a:pt x="53" y="655"/>
                    </a:lnTo>
                    <a:lnTo>
                      <a:pt x="53" y="655"/>
                    </a:lnTo>
                    <a:lnTo>
                      <a:pt x="53" y="655"/>
                    </a:lnTo>
                    <a:lnTo>
                      <a:pt x="53" y="655"/>
                    </a:lnTo>
                    <a:lnTo>
                      <a:pt x="53" y="653"/>
                    </a:lnTo>
                    <a:lnTo>
                      <a:pt x="53" y="653"/>
                    </a:lnTo>
                    <a:lnTo>
                      <a:pt x="53" y="653"/>
                    </a:lnTo>
                    <a:lnTo>
                      <a:pt x="53" y="653"/>
                    </a:lnTo>
                    <a:lnTo>
                      <a:pt x="53" y="653"/>
                    </a:lnTo>
                    <a:lnTo>
                      <a:pt x="53" y="653"/>
                    </a:lnTo>
                    <a:lnTo>
                      <a:pt x="53" y="653"/>
                    </a:lnTo>
                    <a:lnTo>
                      <a:pt x="53" y="652"/>
                    </a:lnTo>
                    <a:lnTo>
                      <a:pt x="53" y="652"/>
                    </a:lnTo>
                    <a:lnTo>
                      <a:pt x="53" y="652"/>
                    </a:lnTo>
                    <a:lnTo>
                      <a:pt x="54" y="652"/>
                    </a:lnTo>
                    <a:lnTo>
                      <a:pt x="54" y="652"/>
                    </a:lnTo>
                    <a:lnTo>
                      <a:pt x="54" y="650"/>
                    </a:lnTo>
                    <a:lnTo>
                      <a:pt x="54" y="650"/>
                    </a:lnTo>
                    <a:lnTo>
                      <a:pt x="56" y="650"/>
                    </a:lnTo>
                    <a:lnTo>
                      <a:pt x="56" y="650"/>
                    </a:lnTo>
                    <a:lnTo>
                      <a:pt x="56" y="650"/>
                    </a:lnTo>
                    <a:lnTo>
                      <a:pt x="56" y="650"/>
                    </a:lnTo>
                    <a:lnTo>
                      <a:pt x="56" y="650"/>
                    </a:lnTo>
                    <a:lnTo>
                      <a:pt x="56" y="652"/>
                    </a:lnTo>
                    <a:lnTo>
                      <a:pt x="56" y="652"/>
                    </a:lnTo>
                    <a:lnTo>
                      <a:pt x="56" y="652"/>
                    </a:lnTo>
                    <a:lnTo>
                      <a:pt x="58" y="652"/>
                    </a:lnTo>
                    <a:lnTo>
                      <a:pt x="58" y="652"/>
                    </a:lnTo>
                    <a:lnTo>
                      <a:pt x="58" y="652"/>
                    </a:lnTo>
                    <a:lnTo>
                      <a:pt x="58" y="653"/>
                    </a:lnTo>
                    <a:lnTo>
                      <a:pt x="60" y="653"/>
                    </a:lnTo>
                    <a:lnTo>
                      <a:pt x="60" y="653"/>
                    </a:lnTo>
                    <a:lnTo>
                      <a:pt x="60" y="653"/>
                    </a:lnTo>
                    <a:lnTo>
                      <a:pt x="62" y="653"/>
                    </a:lnTo>
                    <a:lnTo>
                      <a:pt x="62" y="653"/>
                    </a:lnTo>
                    <a:lnTo>
                      <a:pt x="62" y="653"/>
                    </a:lnTo>
                    <a:lnTo>
                      <a:pt x="63" y="653"/>
                    </a:lnTo>
                    <a:lnTo>
                      <a:pt x="63" y="653"/>
                    </a:lnTo>
                    <a:lnTo>
                      <a:pt x="63" y="652"/>
                    </a:lnTo>
                    <a:lnTo>
                      <a:pt x="63" y="652"/>
                    </a:lnTo>
                    <a:lnTo>
                      <a:pt x="63" y="652"/>
                    </a:lnTo>
                    <a:lnTo>
                      <a:pt x="65" y="652"/>
                    </a:lnTo>
                    <a:lnTo>
                      <a:pt x="65" y="652"/>
                    </a:lnTo>
                    <a:lnTo>
                      <a:pt x="65" y="652"/>
                    </a:lnTo>
                    <a:lnTo>
                      <a:pt x="65" y="650"/>
                    </a:lnTo>
                    <a:lnTo>
                      <a:pt x="65" y="650"/>
                    </a:lnTo>
                    <a:lnTo>
                      <a:pt x="65" y="650"/>
                    </a:lnTo>
                    <a:lnTo>
                      <a:pt x="65" y="650"/>
                    </a:lnTo>
                    <a:lnTo>
                      <a:pt x="65" y="650"/>
                    </a:lnTo>
                    <a:lnTo>
                      <a:pt x="65" y="650"/>
                    </a:lnTo>
                    <a:lnTo>
                      <a:pt x="63" y="648"/>
                    </a:lnTo>
                    <a:lnTo>
                      <a:pt x="63" y="648"/>
                    </a:lnTo>
                    <a:lnTo>
                      <a:pt x="63" y="648"/>
                    </a:lnTo>
                    <a:lnTo>
                      <a:pt x="63" y="648"/>
                    </a:lnTo>
                    <a:lnTo>
                      <a:pt x="63" y="648"/>
                    </a:lnTo>
                    <a:lnTo>
                      <a:pt x="63" y="646"/>
                    </a:lnTo>
                    <a:lnTo>
                      <a:pt x="63" y="646"/>
                    </a:lnTo>
                    <a:lnTo>
                      <a:pt x="63" y="646"/>
                    </a:lnTo>
                    <a:lnTo>
                      <a:pt x="63" y="646"/>
                    </a:lnTo>
                    <a:lnTo>
                      <a:pt x="65" y="646"/>
                    </a:lnTo>
                    <a:lnTo>
                      <a:pt x="67" y="646"/>
                    </a:lnTo>
                    <a:lnTo>
                      <a:pt x="67" y="644"/>
                    </a:lnTo>
                    <a:lnTo>
                      <a:pt x="67" y="644"/>
                    </a:lnTo>
                    <a:lnTo>
                      <a:pt x="67" y="646"/>
                    </a:lnTo>
                    <a:lnTo>
                      <a:pt x="67" y="646"/>
                    </a:lnTo>
                    <a:lnTo>
                      <a:pt x="69" y="644"/>
                    </a:lnTo>
                    <a:lnTo>
                      <a:pt x="69" y="644"/>
                    </a:lnTo>
                    <a:lnTo>
                      <a:pt x="71" y="644"/>
                    </a:lnTo>
                    <a:lnTo>
                      <a:pt x="71" y="643"/>
                    </a:lnTo>
                    <a:lnTo>
                      <a:pt x="73" y="641"/>
                    </a:lnTo>
                    <a:lnTo>
                      <a:pt x="74" y="641"/>
                    </a:lnTo>
                    <a:lnTo>
                      <a:pt x="74" y="641"/>
                    </a:lnTo>
                    <a:lnTo>
                      <a:pt x="76" y="639"/>
                    </a:lnTo>
                    <a:lnTo>
                      <a:pt x="78" y="639"/>
                    </a:lnTo>
                    <a:lnTo>
                      <a:pt x="80" y="639"/>
                    </a:lnTo>
                    <a:lnTo>
                      <a:pt x="82" y="639"/>
                    </a:lnTo>
                    <a:lnTo>
                      <a:pt x="83" y="639"/>
                    </a:lnTo>
                    <a:lnTo>
                      <a:pt x="83" y="641"/>
                    </a:lnTo>
                    <a:lnTo>
                      <a:pt x="83" y="641"/>
                    </a:lnTo>
                    <a:lnTo>
                      <a:pt x="85" y="641"/>
                    </a:lnTo>
                    <a:lnTo>
                      <a:pt x="85" y="641"/>
                    </a:lnTo>
                    <a:lnTo>
                      <a:pt x="85" y="641"/>
                    </a:lnTo>
                    <a:lnTo>
                      <a:pt x="87" y="641"/>
                    </a:lnTo>
                    <a:lnTo>
                      <a:pt x="87" y="641"/>
                    </a:lnTo>
                    <a:lnTo>
                      <a:pt x="87" y="643"/>
                    </a:lnTo>
                    <a:lnTo>
                      <a:pt x="87" y="643"/>
                    </a:lnTo>
                    <a:lnTo>
                      <a:pt x="87" y="643"/>
                    </a:lnTo>
                    <a:lnTo>
                      <a:pt x="85" y="644"/>
                    </a:lnTo>
                    <a:lnTo>
                      <a:pt x="85" y="644"/>
                    </a:lnTo>
                    <a:lnTo>
                      <a:pt x="85" y="644"/>
                    </a:lnTo>
                    <a:lnTo>
                      <a:pt x="85" y="646"/>
                    </a:lnTo>
                    <a:lnTo>
                      <a:pt x="85" y="646"/>
                    </a:lnTo>
                    <a:lnTo>
                      <a:pt x="85" y="646"/>
                    </a:lnTo>
                    <a:lnTo>
                      <a:pt x="85" y="646"/>
                    </a:lnTo>
                    <a:lnTo>
                      <a:pt x="85" y="648"/>
                    </a:lnTo>
                    <a:lnTo>
                      <a:pt x="85" y="648"/>
                    </a:lnTo>
                    <a:lnTo>
                      <a:pt x="85" y="648"/>
                    </a:lnTo>
                    <a:lnTo>
                      <a:pt x="85" y="650"/>
                    </a:lnTo>
                    <a:lnTo>
                      <a:pt x="85" y="650"/>
                    </a:lnTo>
                    <a:lnTo>
                      <a:pt x="83" y="650"/>
                    </a:lnTo>
                    <a:lnTo>
                      <a:pt x="83" y="650"/>
                    </a:lnTo>
                    <a:lnTo>
                      <a:pt x="83" y="652"/>
                    </a:lnTo>
                    <a:lnTo>
                      <a:pt x="85" y="652"/>
                    </a:lnTo>
                    <a:lnTo>
                      <a:pt x="85" y="653"/>
                    </a:lnTo>
                    <a:lnTo>
                      <a:pt x="85" y="653"/>
                    </a:lnTo>
                    <a:lnTo>
                      <a:pt x="85" y="653"/>
                    </a:lnTo>
                    <a:lnTo>
                      <a:pt x="85" y="653"/>
                    </a:lnTo>
                    <a:lnTo>
                      <a:pt x="85" y="653"/>
                    </a:lnTo>
                    <a:lnTo>
                      <a:pt x="87" y="655"/>
                    </a:lnTo>
                    <a:lnTo>
                      <a:pt x="87" y="655"/>
                    </a:lnTo>
                    <a:lnTo>
                      <a:pt x="87" y="655"/>
                    </a:lnTo>
                    <a:lnTo>
                      <a:pt x="87" y="655"/>
                    </a:lnTo>
                    <a:lnTo>
                      <a:pt x="89" y="655"/>
                    </a:lnTo>
                    <a:lnTo>
                      <a:pt x="89" y="653"/>
                    </a:lnTo>
                    <a:lnTo>
                      <a:pt x="91" y="653"/>
                    </a:lnTo>
                    <a:lnTo>
                      <a:pt x="91" y="653"/>
                    </a:lnTo>
                    <a:lnTo>
                      <a:pt x="91" y="653"/>
                    </a:lnTo>
                    <a:lnTo>
                      <a:pt x="91" y="653"/>
                    </a:lnTo>
                    <a:lnTo>
                      <a:pt x="91" y="653"/>
                    </a:lnTo>
                    <a:lnTo>
                      <a:pt x="91" y="653"/>
                    </a:lnTo>
                    <a:lnTo>
                      <a:pt x="91" y="653"/>
                    </a:lnTo>
                    <a:lnTo>
                      <a:pt x="89" y="652"/>
                    </a:lnTo>
                    <a:lnTo>
                      <a:pt x="89" y="652"/>
                    </a:lnTo>
                    <a:lnTo>
                      <a:pt x="89" y="652"/>
                    </a:lnTo>
                    <a:lnTo>
                      <a:pt x="87" y="652"/>
                    </a:lnTo>
                    <a:lnTo>
                      <a:pt x="87" y="650"/>
                    </a:lnTo>
                    <a:lnTo>
                      <a:pt x="87" y="650"/>
                    </a:lnTo>
                    <a:lnTo>
                      <a:pt x="87" y="650"/>
                    </a:lnTo>
                    <a:lnTo>
                      <a:pt x="87" y="650"/>
                    </a:lnTo>
                    <a:lnTo>
                      <a:pt x="87" y="648"/>
                    </a:lnTo>
                    <a:lnTo>
                      <a:pt x="89" y="648"/>
                    </a:lnTo>
                    <a:lnTo>
                      <a:pt x="89" y="646"/>
                    </a:lnTo>
                    <a:lnTo>
                      <a:pt x="89" y="646"/>
                    </a:lnTo>
                    <a:lnTo>
                      <a:pt x="89" y="646"/>
                    </a:lnTo>
                    <a:lnTo>
                      <a:pt x="89" y="646"/>
                    </a:lnTo>
                    <a:lnTo>
                      <a:pt x="87" y="644"/>
                    </a:lnTo>
                    <a:lnTo>
                      <a:pt x="87" y="644"/>
                    </a:lnTo>
                    <a:lnTo>
                      <a:pt x="89" y="644"/>
                    </a:lnTo>
                    <a:lnTo>
                      <a:pt x="89" y="644"/>
                    </a:lnTo>
                    <a:lnTo>
                      <a:pt x="89" y="643"/>
                    </a:lnTo>
                    <a:lnTo>
                      <a:pt x="89" y="643"/>
                    </a:lnTo>
                    <a:lnTo>
                      <a:pt x="89" y="643"/>
                    </a:lnTo>
                    <a:lnTo>
                      <a:pt x="89" y="641"/>
                    </a:lnTo>
                    <a:lnTo>
                      <a:pt x="91" y="641"/>
                    </a:lnTo>
                    <a:lnTo>
                      <a:pt x="92" y="641"/>
                    </a:lnTo>
                    <a:lnTo>
                      <a:pt x="92" y="641"/>
                    </a:lnTo>
                    <a:lnTo>
                      <a:pt x="92" y="641"/>
                    </a:lnTo>
                    <a:lnTo>
                      <a:pt x="94" y="639"/>
                    </a:lnTo>
                    <a:lnTo>
                      <a:pt x="94" y="641"/>
                    </a:lnTo>
                    <a:lnTo>
                      <a:pt x="94" y="641"/>
                    </a:lnTo>
                    <a:lnTo>
                      <a:pt x="94" y="641"/>
                    </a:lnTo>
                    <a:lnTo>
                      <a:pt x="96" y="641"/>
                    </a:lnTo>
                    <a:lnTo>
                      <a:pt x="96" y="641"/>
                    </a:lnTo>
                    <a:lnTo>
                      <a:pt x="98" y="641"/>
                    </a:lnTo>
                    <a:lnTo>
                      <a:pt x="98" y="641"/>
                    </a:lnTo>
                    <a:lnTo>
                      <a:pt x="98" y="641"/>
                    </a:lnTo>
                    <a:lnTo>
                      <a:pt x="98" y="641"/>
                    </a:lnTo>
                    <a:lnTo>
                      <a:pt x="100" y="641"/>
                    </a:lnTo>
                    <a:lnTo>
                      <a:pt x="100" y="643"/>
                    </a:lnTo>
                    <a:lnTo>
                      <a:pt x="100" y="643"/>
                    </a:lnTo>
                    <a:lnTo>
                      <a:pt x="101" y="643"/>
                    </a:lnTo>
                    <a:lnTo>
                      <a:pt x="101" y="643"/>
                    </a:lnTo>
                    <a:lnTo>
                      <a:pt x="101" y="643"/>
                    </a:lnTo>
                    <a:lnTo>
                      <a:pt x="101" y="643"/>
                    </a:lnTo>
                    <a:lnTo>
                      <a:pt x="103" y="643"/>
                    </a:lnTo>
                    <a:lnTo>
                      <a:pt x="103" y="643"/>
                    </a:lnTo>
                    <a:lnTo>
                      <a:pt x="103" y="643"/>
                    </a:lnTo>
                    <a:lnTo>
                      <a:pt x="103" y="643"/>
                    </a:lnTo>
                    <a:lnTo>
                      <a:pt x="103" y="643"/>
                    </a:lnTo>
                    <a:lnTo>
                      <a:pt x="103" y="643"/>
                    </a:lnTo>
                    <a:lnTo>
                      <a:pt x="103" y="643"/>
                    </a:lnTo>
                    <a:lnTo>
                      <a:pt x="103" y="641"/>
                    </a:lnTo>
                    <a:lnTo>
                      <a:pt x="103" y="641"/>
                    </a:lnTo>
                    <a:lnTo>
                      <a:pt x="103" y="639"/>
                    </a:lnTo>
                    <a:lnTo>
                      <a:pt x="105" y="637"/>
                    </a:lnTo>
                    <a:lnTo>
                      <a:pt x="105" y="637"/>
                    </a:lnTo>
                    <a:lnTo>
                      <a:pt x="105" y="637"/>
                    </a:lnTo>
                    <a:lnTo>
                      <a:pt x="105" y="637"/>
                    </a:lnTo>
                    <a:lnTo>
                      <a:pt x="105" y="637"/>
                    </a:lnTo>
                    <a:lnTo>
                      <a:pt x="105" y="637"/>
                    </a:lnTo>
                    <a:lnTo>
                      <a:pt x="105" y="637"/>
                    </a:lnTo>
                    <a:lnTo>
                      <a:pt x="107" y="637"/>
                    </a:lnTo>
                    <a:lnTo>
                      <a:pt x="107" y="637"/>
                    </a:lnTo>
                    <a:lnTo>
                      <a:pt x="107" y="637"/>
                    </a:lnTo>
                    <a:lnTo>
                      <a:pt x="107" y="637"/>
                    </a:lnTo>
                    <a:lnTo>
                      <a:pt x="107" y="639"/>
                    </a:lnTo>
                    <a:lnTo>
                      <a:pt x="109" y="639"/>
                    </a:lnTo>
                    <a:lnTo>
                      <a:pt x="109" y="639"/>
                    </a:lnTo>
                    <a:lnTo>
                      <a:pt x="109" y="641"/>
                    </a:lnTo>
                    <a:lnTo>
                      <a:pt x="111" y="641"/>
                    </a:lnTo>
                    <a:lnTo>
                      <a:pt x="111" y="641"/>
                    </a:lnTo>
                    <a:lnTo>
                      <a:pt x="111" y="641"/>
                    </a:lnTo>
                    <a:lnTo>
                      <a:pt x="111" y="641"/>
                    </a:lnTo>
                    <a:lnTo>
                      <a:pt x="111" y="641"/>
                    </a:lnTo>
                    <a:lnTo>
                      <a:pt x="111" y="641"/>
                    </a:lnTo>
                    <a:lnTo>
                      <a:pt x="111" y="643"/>
                    </a:lnTo>
                    <a:lnTo>
                      <a:pt x="111" y="643"/>
                    </a:lnTo>
                    <a:lnTo>
                      <a:pt x="112" y="643"/>
                    </a:lnTo>
                    <a:lnTo>
                      <a:pt x="112" y="643"/>
                    </a:lnTo>
                    <a:lnTo>
                      <a:pt x="114" y="643"/>
                    </a:lnTo>
                    <a:lnTo>
                      <a:pt x="118" y="643"/>
                    </a:lnTo>
                    <a:lnTo>
                      <a:pt x="118" y="643"/>
                    </a:lnTo>
                    <a:lnTo>
                      <a:pt x="120" y="643"/>
                    </a:lnTo>
                    <a:lnTo>
                      <a:pt x="120" y="643"/>
                    </a:lnTo>
                    <a:lnTo>
                      <a:pt x="120" y="643"/>
                    </a:lnTo>
                    <a:lnTo>
                      <a:pt x="121" y="643"/>
                    </a:lnTo>
                    <a:lnTo>
                      <a:pt x="121" y="643"/>
                    </a:lnTo>
                    <a:lnTo>
                      <a:pt x="121" y="643"/>
                    </a:lnTo>
                    <a:lnTo>
                      <a:pt x="123" y="641"/>
                    </a:lnTo>
                    <a:lnTo>
                      <a:pt x="123" y="641"/>
                    </a:lnTo>
                    <a:lnTo>
                      <a:pt x="123" y="641"/>
                    </a:lnTo>
                    <a:lnTo>
                      <a:pt x="123" y="639"/>
                    </a:lnTo>
                    <a:lnTo>
                      <a:pt x="123" y="639"/>
                    </a:lnTo>
                    <a:lnTo>
                      <a:pt x="123" y="637"/>
                    </a:lnTo>
                    <a:lnTo>
                      <a:pt x="123" y="637"/>
                    </a:lnTo>
                    <a:lnTo>
                      <a:pt x="121" y="637"/>
                    </a:lnTo>
                    <a:lnTo>
                      <a:pt x="121" y="637"/>
                    </a:lnTo>
                    <a:lnTo>
                      <a:pt x="121" y="635"/>
                    </a:lnTo>
                    <a:lnTo>
                      <a:pt x="121" y="635"/>
                    </a:lnTo>
                    <a:lnTo>
                      <a:pt x="120" y="635"/>
                    </a:lnTo>
                    <a:lnTo>
                      <a:pt x="120" y="634"/>
                    </a:lnTo>
                    <a:lnTo>
                      <a:pt x="120" y="634"/>
                    </a:lnTo>
                    <a:lnTo>
                      <a:pt x="120" y="632"/>
                    </a:lnTo>
                    <a:lnTo>
                      <a:pt x="120" y="632"/>
                    </a:lnTo>
                    <a:lnTo>
                      <a:pt x="121" y="630"/>
                    </a:lnTo>
                    <a:lnTo>
                      <a:pt x="121" y="628"/>
                    </a:lnTo>
                    <a:lnTo>
                      <a:pt x="123" y="628"/>
                    </a:lnTo>
                    <a:lnTo>
                      <a:pt x="125" y="628"/>
                    </a:lnTo>
                    <a:lnTo>
                      <a:pt x="125" y="628"/>
                    </a:lnTo>
                    <a:lnTo>
                      <a:pt x="127" y="628"/>
                    </a:lnTo>
                    <a:lnTo>
                      <a:pt x="127" y="628"/>
                    </a:lnTo>
                    <a:lnTo>
                      <a:pt x="127" y="628"/>
                    </a:lnTo>
                    <a:lnTo>
                      <a:pt x="129" y="628"/>
                    </a:lnTo>
                    <a:lnTo>
                      <a:pt x="129" y="630"/>
                    </a:lnTo>
                    <a:lnTo>
                      <a:pt x="130" y="630"/>
                    </a:lnTo>
                    <a:lnTo>
                      <a:pt x="130" y="630"/>
                    </a:lnTo>
                    <a:lnTo>
                      <a:pt x="130" y="630"/>
                    </a:lnTo>
                    <a:lnTo>
                      <a:pt x="132" y="630"/>
                    </a:lnTo>
                    <a:lnTo>
                      <a:pt x="132" y="630"/>
                    </a:lnTo>
                    <a:lnTo>
                      <a:pt x="132" y="628"/>
                    </a:lnTo>
                    <a:lnTo>
                      <a:pt x="134" y="626"/>
                    </a:lnTo>
                    <a:lnTo>
                      <a:pt x="134" y="625"/>
                    </a:lnTo>
                    <a:lnTo>
                      <a:pt x="134" y="623"/>
                    </a:lnTo>
                    <a:lnTo>
                      <a:pt x="132" y="621"/>
                    </a:lnTo>
                    <a:lnTo>
                      <a:pt x="132" y="621"/>
                    </a:lnTo>
                    <a:lnTo>
                      <a:pt x="132" y="619"/>
                    </a:lnTo>
                    <a:lnTo>
                      <a:pt x="132" y="619"/>
                    </a:lnTo>
                    <a:lnTo>
                      <a:pt x="132" y="617"/>
                    </a:lnTo>
                    <a:lnTo>
                      <a:pt x="132" y="617"/>
                    </a:lnTo>
                    <a:lnTo>
                      <a:pt x="132" y="616"/>
                    </a:lnTo>
                    <a:lnTo>
                      <a:pt x="132" y="616"/>
                    </a:lnTo>
                    <a:lnTo>
                      <a:pt x="132" y="616"/>
                    </a:lnTo>
                    <a:lnTo>
                      <a:pt x="132" y="616"/>
                    </a:lnTo>
                    <a:lnTo>
                      <a:pt x="134" y="616"/>
                    </a:lnTo>
                    <a:lnTo>
                      <a:pt x="134" y="616"/>
                    </a:lnTo>
                    <a:lnTo>
                      <a:pt x="134" y="616"/>
                    </a:lnTo>
                    <a:lnTo>
                      <a:pt x="136" y="616"/>
                    </a:lnTo>
                    <a:lnTo>
                      <a:pt x="136" y="616"/>
                    </a:lnTo>
                    <a:lnTo>
                      <a:pt x="138" y="616"/>
                    </a:lnTo>
                    <a:lnTo>
                      <a:pt x="138" y="616"/>
                    </a:lnTo>
                    <a:lnTo>
                      <a:pt x="138" y="616"/>
                    </a:lnTo>
                    <a:lnTo>
                      <a:pt x="139" y="616"/>
                    </a:lnTo>
                    <a:lnTo>
                      <a:pt x="139" y="616"/>
                    </a:lnTo>
                    <a:lnTo>
                      <a:pt x="139" y="616"/>
                    </a:lnTo>
                    <a:lnTo>
                      <a:pt x="141" y="616"/>
                    </a:lnTo>
                    <a:lnTo>
                      <a:pt x="141" y="616"/>
                    </a:lnTo>
                    <a:lnTo>
                      <a:pt x="141" y="616"/>
                    </a:lnTo>
                    <a:lnTo>
                      <a:pt x="141" y="616"/>
                    </a:lnTo>
                    <a:lnTo>
                      <a:pt x="141" y="616"/>
                    </a:lnTo>
                    <a:lnTo>
                      <a:pt x="143" y="616"/>
                    </a:lnTo>
                    <a:lnTo>
                      <a:pt x="143" y="616"/>
                    </a:lnTo>
                    <a:lnTo>
                      <a:pt x="143" y="616"/>
                    </a:lnTo>
                    <a:lnTo>
                      <a:pt x="141" y="614"/>
                    </a:lnTo>
                    <a:lnTo>
                      <a:pt x="141" y="614"/>
                    </a:lnTo>
                    <a:lnTo>
                      <a:pt x="141" y="614"/>
                    </a:lnTo>
                    <a:lnTo>
                      <a:pt x="139" y="612"/>
                    </a:lnTo>
                    <a:lnTo>
                      <a:pt x="139" y="612"/>
                    </a:lnTo>
                    <a:lnTo>
                      <a:pt x="139" y="612"/>
                    </a:lnTo>
                    <a:lnTo>
                      <a:pt x="139" y="612"/>
                    </a:lnTo>
                    <a:lnTo>
                      <a:pt x="139" y="610"/>
                    </a:lnTo>
                    <a:lnTo>
                      <a:pt x="141" y="610"/>
                    </a:lnTo>
                    <a:lnTo>
                      <a:pt x="141" y="610"/>
                    </a:lnTo>
                    <a:lnTo>
                      <a:pt x="143" y="610"/>
                    </a:lnTo>
                    <a:lnTo>
                      <a:pt x="143" y="610"/>
                    </a:lnTo>
                    <a:lnTo>
                      <a:pt x="145" y="608"/>
                    </a:lnTo>
                    <a:lnTo>
                      <a:pt x="147" y="608"/>
                    </a:lnTo>
                    <a:lnTo>
                      <a:pt x="148" y="608"/>
                    </a:lnTo>
                    <a:lnTo>
                      <a:pt x="148" y="608"/>
                    </a:lnTo>
                    <a:lnTo>
                      <a:pt x="148" y="608"/>
                    </a:lnTo>
                    <a:lnTo>
                      <a:pt x="148" y="606"/>
                    </a:lnTo>
                    <a:lnTo>
                      <a:pt x="148" y="606"/>
                    </a:lnTo>
                    <a:lnTo>
                      <a:pt x="148" y="606"/>
                    </a:lnTo>
                    <a:lnTo>
                      <a:pt x="148" y="606"/>
                    </a:lnTo>
                    <a:lnTo>
                      <a:pt x="148" y="606"/>
                    </a:lnTo>
                    <a:lnTo>
                      <a:pt x="148" y="606"/>
                    </a:lnTo>
                    <a:lnTo>
                      <a:pt x="148" y="605"/>
                    </a:lnTo>
                    <a:lnTo>
                      <a:pt x="148" y="605"/>
                    </a:lnTo>
                    <a:lnTo>
                      <a:pt x="148" y="603"/>
                    </a:lnTo>
                    <a:lnTo>
                      <a:pt x="147" y="603"/>
                    </a:lnTo>
                    <a:lnTo>
                      <a:pt x="147" y="601"/>
                    </a:lnTo>
                    <a:lnTo>
                      <a:pt x="147" y="601"/>
                    </a:lnTo>
                    <a:lnTo>
                      <a:pt x="148" y="601"/>
                    </a:lnTo>
                    <a:lnTo>
                      <a:pt x="148" y="601"/>
                    </a:lnTo>
                    <a:lnTo>
                      <a:pt x="148" y="601"/>
                    </a:lnTo>
                    <a:lnTo>
                      <a:pt x="148" y="601"/>
                    </a:lnTo>
                    <a:lnTo>
                      <a:pt x="148" y="601"/>
                    </a:lnTo>
                    <a:lnTo>
                      <a:pt x="150" y="603"/>
                    </a:lnTo>
                    <a:lnTo>
                      <a:pt x="150" y="603"/>
                    </a:lnTo>
                    <a:lnTo>
                      <a:pt x="150" y="603"/>
                    </a:lnTo>
                    <a:lnTo>
                      <a:pt x="150" y="603"/>
                    </a:lnTo>
                    <a:lnTo>
                      <a:pt x="150" y="603"/>
                    </a:lnTo>
                    <a:lnTo>
                      <a:pt x="150" y="603"/>
                    </a:lnTo>
                    <a:lnTo>
                      <a:pt x="152" y="603"/>
                    </a:lnTo>
                    <a:lnTo>
                      <a:pt x="152" y="601"/>
                    </a:lnTo>
                    <a:lnTo>
                      <a:pt x="152" y="601"/>
                    </a:lnTo>
                    <a:lnTo>
                      <a:pt x="152" y="601"/>
                    </a:lnTo>
                    <a:lnTo>
                      <a:pt x="152" y="599"/>
                    </a:lnTo>
                    <a:lnTo>
                      <a:pt x="152" y="599"/>
                    </a:lnTo>
                    <a:lnTo>
                      <a:pt x="152" y="599"/>
                    </a:lnTo>
                    <a:lnTo>
                      <a:pt x="152" y="599"/>
                    </a:lnTo>
                    <a:lnTo>
                      <a:pt x="152" y="599"/>
                    </a:lnTo>
                    <a:lnTo>
                      <a:pt x="152" y="599"/>
                    </a:lnTo>
                    <a:lnTo>
                      <a:pt x="154" y="601"/>
                    </a:lnTo>
                    <a:lnTo>
                      <a:pt x="154" y="601"/>
                    </a:lnTo>
                    <a:lnTo>
                      <a:pt x="154" y="601"/>
                    </a:lnTo>
                    <a:lnTo>
                      <a:pt x="156" y="599"/>
                    </a:lnTo>
                    <a:lnTo>
                      <a:pt x="158" y="599"/>
                    </a:lnTo>
                    <a:lnTo>
                      <a:pt x="158" y="599"/>
                    </a:lnTo>
                    <a:lnTo>
                      <a:pt x="159" y="599"/>
                    </a:lnTo>
                    <a:lnTo>
                      <a:pt x="161" y="599"/>
                    </a:lnTo>
                    <a:lnTo>
                      <a:pt x="163" y="599"/>
                    </a:lnTo>
                    <a:lnTo>
                      <a:pt x="163" y="599"/>
                    </a:lnTo>
                    <a:lnTo>
                      <a:pt x="165" y="599"/>
                    </a:lnTo>
                    <a:lnTo>
                      <a:pt x="165" y="599"/>
                    </a:lnTo>
                    <a:lnTo>
                      <a:pt x="165" y="597"/>
                    </a:lnTo>
                    <a:lnTo>
                      <a:pt x="165" y="597"/>
                    </a:lnTo>
                    <a:lnTo>
                      <a:pt x="165" y="597"/>
                    </a:lnTo>
                    <a:lnTo>
                      <a:pt x="165" y="596"/>
                    </a:lnTo>
                    <a:lnTo>
                      <a:pt x="167" y="596"/>
                    </a:lnTo>
                    <a:lnTo>
                      <a:pt x="167" y="596"/>
                    </a:lnTo>
                    <a:lnTo>
                      <a:pt x="167" y="597"/>
                    </a:lnTo>
                    <a:lnTo>
                      <a:pt x="167" y="597"/>
                    </a:lnTo>
                    <a:lnTo>
                      <a:pt x="168" y="597"/>
                    </a:lnTo>
                    <a:lnTo>
                      <a:pt x="168" y="597"/>
                    </a:lnTo>
                    <a:lnTo>
                      <a:pt x="168" y="597"/>
                    </a:lnTo>
                    <a:lnTo>
                      <a:pt x="170" y="596"/>
                    </a:lnTo>
                    <a:lnTo>
                      <a:pt x="172" y="596"/>
                    </a:lnTo>
                    <a:lnTo>
                      <a:pt x="172" y="596"/>
                    </a:lnTo>
                    <a:lnTo>
                      <a:pt x="174" y="596"/>
                    </a:lnTo>
                    <a:lnTo>
                      <a:pt x="176" y="596"/>
                    </a:lnTo>
                    <a:lnTo>
                      <a:pt x="177" y="596"/>
                    </a:lnTo>
                    <a:lnTo>
                      <a:pt x="179" y="596"/>
                    </a:lnTo>
                    <a:lnTo>
                      <a:pt x="179" y="596"/>
                    </a:lnTo>
                    <a:lnTo>
                      <a:pt x="181" y="596"/>
                    </a:lnTo>
                    <a:lnTo>
                      <a:pt x="181" y="596"/>
                    </a:lnTo>
                    <a:lnTo>
                      <a:pt x="181" y="596"/>
                    </a:lnTo>
                    <a:lnTo>
                      <a:pt x="181" y="596"/>
                    </a:lnTo>
                    <a:lnTo>
                      <a:pt x="183" y="596"/>
                    </a:lnTo>
                    <a:lnTo>
                      <a:pt x="183" y="596"/>
                    </a:lnTo>
                    <a:lnTo>
                      <a:pt x="183" y="596"/>
                    </a:lnTo>
                    <a:lnTo>
                      <a:pt x="183" y="594"/>
                    </a:lnTo>
                    <a:lnTo>
                      <a:pt x="183" y="594"/>
                    </a:lnTo>
                    <a:lnTo>
                      <a:pt x="183" y="594"/>
                    </a:lnTo>
                    <a:lnTo>
                      <a:pt x="183" y="594"/>
                    </a:lnTo>
                    <a:lnTo>
                      <a:pt x="183" y="594"/>
                    </a:lnTo>
                    <a:lnTo>
                      <a:pt x="181" y="592"/>
                    </a:lnTo>
                    <a:lnTo>
                      <a:pt x="181" y="592"/>
                    </a:lnTo>
                    <a:lnTo>
                      <a:pt x="181" y="592"/>
                    </a:lnTo>
                    <a:lnTo>
                      <a:pt x="181" y="592"/>
                    </a:lnTo>
                    <a:lnTo>
                      <a:pt x="181" y="592"/>
                    </a:lnTo>
                    <a:lnTo>
                      <a:pt x="179" y="592"/>
                    </a:lnTo>
                    <a:lnTo>
                      <a:pt x="179" y="590"/>
                    </a:lnTo>
                    <a:lnTo>
                      <a:pt x="179" y="590"/>
                    </a:lnTo>
                    <a:lnTo>
                      <a:pt x="179" y="588"/>
                    </a:lnTo>
                    <a:lnTo>
                      <a:pt x="179" y="588"/>
                    </a:lnTo>
                    <a:lnTo>
                      <a:pt x="177" y="587"/>
                    </a:lnTo>
                    <a:lnTo>
                      <a:pt x="177" y="587"/>
                    </a:lnTo>
                    <a:lnTo>
                      <a:pt x="177" y="585"/>
                    </a:lnTo>
                    <a:lnTo>
                      <a:pt x="177" y="585"/>
                    </a:lnTo>
                    <a:lnTo>
                      <a:pt x="179" y="585"/>
                    </a:lnTo>
                    <a:lnTo>
                      <a:pt x="179" y="583"/>
                    </a:lnTo>
                    <a:lnTo>
                      <a:pt x="179" y="583"/>
                    </a:lnTo>
                    <a:lnTo>
                      <a:pt x="181" y="585"/>
                    </a:lnTo>
                    <a:lnTo>
                      <a:pt x="181" y="585"/>
                    </a:lnTo>
                    <a:lnTo>
                      <a:pt x="181" y="585"/>
                    </a:lnTo>
                    <a:lnTo>
                      <a:pt x="183" y="585"/>
                    </a:lnTo>
                    <a:lnTo>
                      <a:pt x="183" y="585"/>
                    </a:lnTo>
                    <a:lnTo>
                      <a:pt x="183" y="587"/>
                    </a:lnTo>
                    <a:lnTo>
                      <a:pt x="185" y="587"/>
                    </a:lnTo>
                    <a:lnTo>
                      <a:pt x="186" y="588"/>
                    </a:lnTo>
                    <a:lnTo>
                      <a:pt x="188" y="588"/>
                    </a:lnTo>
                    <a:lnTo>
                      <a:pt x="188" y="588"/>
                    </a:lnTo>
                    <a:lnTo>
                      <a:pt x="188" y="590"/>
                    </a:lnTo>
                    <a:lnTo>
                      <a:pt x="188" y="590"/>
                    </a:lnTo>
                    <a:lnTo>
                      <a:pt x="190" y="590"/>
                    </a:lnTo>
                    <a:lnTo>
                      <a:pt x="190" y="590"/>
                    </a:lnTo>
                    <a:lnTo>
                      <a:pt x="192" y="590"/>
                    </a:lnTo>
                    <a:lnTo>
                      <a:pt x="192" y="590"/>
                    </a:lnTo>
                    <a:lnTo>
                      <a:pt x="192" y="590"/>
                    </a:lnTo>
                    <a:lnTo>
                      <a:pt x="192" y="590"/>
                    </a:lnTo>
                    <a:lnTo>
                      <a:pt x="194" y="590"/>
                    </a:lnTo>
                    <a:lnTo>
                      <a:pt x="194" y="592"/>
                    </a:lnTo>
                    <a:lnTo>
                      <a:pt x="194" y="592"/>
                    </a:lnTo>
                    <a:lnTo>
                      <a:pt x="194" y="590"/>
                    </a:lnTo>
                    <a:lnTo>
                      <a:pt x="194" y="590"/>
                    </a:lnTo>
                    <a:lnTo>
                      <a:pt x="196" y="590"/>
                    </a:lnTo>
                    <a:lnTo>
                      <a:pt x="196" y="590"/>
                    </a:lnTo>
                    <a:lnTo>
                      <a:pt x="196" y="590"/>
                    </a:lnTo>
                    <a:lnTo>
                      <a:pt x="196" y="590"/>
                    </a:lnTo>
                    <a:lnTo>
                      <a:pt x="196" y="590"/>
                    </a:lnTo>
                    <a:lnTo>
                      <a:pt x="196" y="588"/>
                    </a:lnTo>
                    <a:lnTo>
                      <a:pt x="196" y="588"/>
                    </a:lnTo>
                    <a:lnTo>
                      <a:pt x="196" y="588"/>
                    </a:lnTo>
                    <a:lnTo>
                      <a:pt x="194" y="587"/>
                    </a:lnTo>
                    <a:lnTo>
                      <a:pt x="194" y="587"/>
                    </a:lnTo>
                    <a:lnTo>
                      <a:pt x="192" y="587"/>
                    </a:lnTo>
                    <a:lnTo>
                      <a:pt x="192" y="587"/>
                    </a:lnTo>
                    <a:lnTo>
                      <a:pt x="192" y="587"/>
                    </a:lnTo>
                    <a:lnTo>
                      <a:pt x="190" y="587"/>
                    </a:lnTo>
                    <a:lnTo>
                      <a:pt x="190" y="585"/>
                    </a:lnTo>
                    <a:lnTo>
                      <a:pt x="190" y="585"/>
                    </a:lnTo>
                    <a:lnTo>
                      <a:pt x="188" y="585"/>
                    </a:lnTo>
                    <a:lnTo>
                      <a:pt x="188" y="583"/>
                    </a:lnTo>
                    <a:lnTo>
                      <a:pt x="188" y="583"/>
                    </a:lnTo>
                    <a:lnTo>
                      <a:pt x="188" y="583"/>
                    </a:lnTo>
                    <a:lnTo>
                      <a:pt x="186" y="583"/>
                    </a:lnTo>
                    <a:lnTo>
                      <a:pt x="186" y="581"/>
                    </a:lnTo>
                    <a:lnTo>
                      <a:pt x="186" y="581"/>
                    </a:lnTo>
                    <a:lnTo>
                      <a:pt x="186" y="581"/>
                    </a:lnTo>
                    <a:lnTo>
                      <a:pt x="186" y="581"/>
                    </a:lnTo>
                    <a:lnTo>
                      <a:pt x="186" y="579"/>
                    </a:lnTo>
                    <a:lnTo>
                      <a:pt x="186" y="578"/>
                    </a:lnTo>
                    <a:lnTo>
                      <a:pt x="188" y="578"/>
                    </a:lnTo>
                    <a:lnTo>
                      <a:pt x="188" y="578"/>
                    </a:lnTo>
                    <a:lnTo>
                      <a:pt x="188" y="578"/>
                    </a:lnTo>
                    <a:lnTo>
                      <a:pt x="190" y="578"/>
                    </a:lnTo>
                    <a:lnTo>
                      <a:pt x="190" y="578"/>
                    </a:lnTo>
                    <a:lnTo>
                      <a:pt x="192" y="579"/>
                    </a:lnTo>
                    <a:lnTo>
                      <a:pt x="192" y="579"/>
                    </a:lnTo>
                    <a:lnTo>
                      <a:pt x="192" y="579"/>
                    </a:lnTo>
                    <a:lnTo>
                      <a:pt x="192" y="581"/>
                    </a:lnTo>
                    <a:lnTo>
                      <a:pt x="192" y="581"/>
                    </a:lnTo>
                    <a:lnTo>
                      <a:pt x="192" y="581"/>
                    </a:lnTo>
                    <a:lnTo>
                      <a:pt x="194" y="583"/>
                    </a:lnTo>
                    <a:lnTo>
                      <a:pt x="194" y="583"/>
                    </a:lnTo>
                    <a:lnTo>
                      <a:pt x="194" y="583"/>
                    </a:lnTo>
                    <a:lnTo>
                      <a:pt x="194" y="583"/>
                    </a:lnTo>
                    <a:lnTo>
                      <a:pt x="194" y="583"/>
                    </a:lnTo>
                    <a:lnTo>
                      <a:pt x="196" y="585"/>
                    </a:lnTo>
                    <a:lnTo>
                      <a:pt x="196" y="585"/>
                    </a:lnTo>
                    <a:lnTo>
                      <a:pt x="196" y="585"/>
                    </a:lnTo>
                    <a:lnTo>
                      <a:pt x="196" y="585"/>
                    </a:lnTo>
                    <a:lnTo>
                      <a:pt x="196" y="585"/>
                    </a:lnTo>
                    <a:lnTo>
                      <a:pt x="197" y="583"/>
                    </a:lnTo>
                    <a:lnTo>
                      <a:pt x="197" y="583"/>
                    </a:lnTo>
                    <a:lnTo>
                      <a:pt x="197" y="581"/>
                    </a:lnTo>
                    <a:lnTo>
                      <a:pt x="197" y="581"/>
                    </a:lnTo>
                    <a:lnTo>
                      <a:pt x="197" y="579"/>
                    </a:lnTo>
                    <a:lnTo>
                      <a:pt x="197" y="578"/>
                    </a:lnTo>
                    <a:lnTo>
                      <a:pt x="197" y="578"/>
                    </a:lnTo>
                    <a:lnTo>
                      <a:pt x="197" y="576"/>
                    </a:lnTo>
                    <a:lnTo>
                      <a:pt x="197" y="576"/>
                    </a:lnTo>
                    <a:lnTo>
                      <a:pt x="197" y="576"/>
                    </a:lnTo>
                    <a:lnTo>
                      <a:pt x="199" y="574"/>
                    </a:lnTo>
                    <a:lnTo>
                      <a:pt x="199" y="574"/>
                    </a:lnTo>
                    <a:lnTo>
                      <a:pt x="199" y="574"/>
                    </a:lnTo>
                    <a:lnTo>
                      <a:pt x="201" y="574"/>
                    </a:lnTo>
                    <a:lnTo>
                      <a:pt x="201" y="574"/>
                    </a:lnTo>
                    <a:lnTo>
                      <a:pt x="201" y="574"/>
                    </a:lnTo>
                    <a:lnTo>
                      <a:pt x="201" y="574"/>
                    </a:lnTo>
                    <a:lnTo>
                      <a:pt x="201" y="574"/>
                    </a:lnTo>
                    <a:lnTo>
                      <a:pt x="203" y="576"/>
                    </a:lnTo>
                    <a:lnTo>
                      <a:pt x="203" y="576"/>
                    </a:lnTo>
                    <a:lnTo>
                      <a:pt x="205" y="576"/>
                    </a:lnTo>
                    <a:lnTo>
                      <a:pt x="205" y="576"/>
                    </a:lnTo>
                    <a:lnTo>
                      <a:pt x="205" y="576"/>
                    </a:lnTo>
                    <a:lnTo>
                      <a:pt x="205" y="574"/>
                    </a:lnTo>
                    <a:lnTo>
                      <a:pt x="206" y="574"/>
                    </a:lnTo>
                    <a:lnTo>
                      <a:pt x="206" y="574"/>
                    </a:lnTo>
                    <a:lnTo>
                      <a:pt x="206" y="574"/>
                    </a:lnTo>
                    <a:lnTo>
                      <a:pt x="208" y="574"/>
                    </a:lnTo>
                    <a:lnTo>
                      <a:pt x="208" y="572"/>
                    </a:lnTo>
                    <a:lnTo>
                      <a:pt x="208" y="572"/>
                    </a:lnTo>
                    <a:lnTo>
                      <a:pt x="208" y="572"/>
                    </a:lnTo>
                    <a:lnTo>
                      <a:pt x="208" y="570"/>
                    </a:lnTo>
                    <a:lnTo>
                      <a:pt x="206" y="568"/>
                    </a:lnTo>
                    <a:lnTo>
                      <a:pt x="206" y="568"/>
                    </a:lnTo>
                    <a:lnTo>
                      <a:pt x="205" y="567"/>
                    </a:lnTo>
                    <a:lnTo>
                      <a:pt x="205" y="567"/>
                    </a:lnTo>
                    <a:lnTo>
                      <a:pt x="205" y="565"/>
                    </a:lnTo>
                    <a:lnTo>
                      <a:pt x="205" y="565"/>
                    </a:lnTo>
                    <a:lnTo>
                      <a:pt x="203" y="565"/>
                    </a:lnTo>
                    <a:lnTo>
                      <a:pt x="203" y="563"/>
                    </a:lnTo>
                    <a:lnTo>
                      <a:pt x="203" y="563"/>
                    </a:lnTo>
                    <a:lnTo>
                      <a:pt x="203" y="563"/>
                    </a:lnTo>
                    <a:lnTo>
                      <a:pt x="203" y="563"/>
                    </a:lnTo>
                    <a:lnTo>
                      <a:pt x="203" y="561"/>
                    </a:lnTo>
                    <a:lnTo>
                      <a:pt x="203" y="561"/>
                    </a:lnTo>
                    <a:lnTo>
                      <a:pt x="203" y="561"/>
                    </a:lnTo>
                    <a:lnTo>
                      <a:pt x="203" y="561"/>
                    </a:lnTo>
                    <a:lnTo>
                      <a:pt x="205" y="561"/>
                    </a:lnTo>
                    <a:lnTo>
                      <a:pt x="205" y="561"/>
                    </a:lnTo>
                    <a:lnTo>
                      <a:pt x="205" y="561"/>
                    </a:lnTo>
                    <a:lnTo>
                      <a:pt x="206" y="561"/>
                    </a:lnTo>
                    <a:lnTo>
                      <a:pt x="206" y="561"/>
                    </a:lnTo>
                    <a:lnTo>
                      <a:pt x="206" y="561"/>
                    </a:lnTo>
                    <a:lnTo>
                      <a:pt x="206" y="561"/>
                    </a:lnTo>
                    <a:lnTo>
                      <a:pt x="206" y="563"/>
                    </a:lnTo>
                    <a:lnTo>
                      <a:pt x="206" y="563"/>
                    </a:lnTo>
                    <a:lnTo>
                      <a:pt x="206" y="563"/>
                    </a:lnTo>
                    <a:lnTo>
                      <a:pt x="208" y="563"/>
                    </a:lnTo>
                    <a:lnTo>
                      <a:pt x="208" y="563"/>
                    </a:lnTo>
                    <a:lnTo>
                      <a:pt x="208" y="561"/>
                    </a:lnTo>
                    <a:lnTo>
                      <a:pt x="208" y="561"/>
                    </a:lnTo>
                    <a:lnTo>
                      <a:pt x="208" y="561"/>
                    </a:lnTo>
                    <a:lnTo>
                      <a:pt x="208" y="559"/>
                    </a:lnTo>
                    <a:lnTo>
                      <a:pt x="208" y="559"/>
                    </a:lnTo>
                    <a:lnTo>
                      <a:pt x="208" y="559"/>
                    </a:lnTo>
                    <a:lnTo>
                      <a:pt x="208" y="559"/>
                    </a:lnTo>
                    <a:lnTo>
                      <a:pt x="208" y="559"/>
                    </a:lnTo>
                    <a:lnTo>
                      <a:pt x="208" y="559"/>
                    </a:lnTo>
                    <a:lnTo>
                      <a:pt x="210" y="559"/>
                    </a:lnTo>
                    <a:lnTo>
                      <a:pt x="210" y="559"/>
                    </a:lnTo>
                    <a:lnTo>
                      <a:pt x="210" y="559"/>
                    </a:lnTo>
                    <a:lnTo>
                      <a:pt x="210" y="559"/>
                    </a:lnTo>
                    <a:lnTo>
                      <a:pt x="210" y="558"/>
                    </a:lnTo>
                    <a:lnTo>
                      <a:pt x="210" y="558"/>
                    </a:lnTo>
                    <a:lnTo>
                      <a:pt x="210" y="558"/>
                    </a:lnTo>
                    <a:lnTo>
                      <a:pt x="210" y="558"/>
                    </a:lnTo>
                    <a:lnTo>
                      <a:pt x="208" y="558"/>
                    </a:lnTo>
                    <a:lnTo>
                      <a:pt x="208" y="558"/>
                    </a:lnTo>
                    <a:lnTo>
                      <a:pt x="208" y="556"/>
                    </a:lnTo>
                    <a:lnTo>
                      <a:pt x="208" y="556"/>
                    </a:lnTo>
                    <a:lnTo>
                      <a:pt x="208" y="556"/>
                    </a:lnTo>
                    <a:lnTo>
                      <a:pt x="208" y="556"/>
                    </a:lnTo>
                    <a:lnTo>
                      <a:pt x="208" y="554"/>
                    </a:lnTo>
                    <a:lnTo>
                      <a:pt x="208" y="554"/>
                    </a:lnTo>
                    <a:lnTo>
                      <a:pt x="208" y="554"/>
                    </a:lnTo>
                    <a:lnTo>
                      <a:pt x="208" y="554"/>
                    </a:lnTo>
                    <a:lnTo>
                      <a:pt x="208" y="554"/>
                    </a:lnTo>
                    <a:lnTo>
                      <a:pt x="210" y="554"/>
                    </a:lnTo>
                    <a:lnTo>
                      <a:pt x="210" y="554"/>
                    </a:lnTo>
                    <a:lnTo>
                      <a:pt x="212" y="554"/>
                    </a:lnTo>
                    <a:lnTo>
                      <a:pt x="212" y="554"/>
                    </a:lnTo>
                    <a:lnTo>
                      <a:pt x="212" y="554"/>
                    </a:lnTo>
                    <a:lnTo>
                      <a:pt x="214" y="554"/>
                    </a:lnTo>
                    <a:lnTo>
                      <a:pt x="214" y="554"/>
                    </a:lnTo>
                    <a:lnTo>
                      <a:pt x="214" y="554"/>
                    </a:lnTo>
                    <a:lnTo>
                      <a:pt x="215" y="554"/>
                    </a:lnTo>
                    <a:lnTo>
                      <a:pt x="215" y="552"/>
                    </a:lnTo>
                    <a:lnTo>
                      <a:pt x="215" y="552"/>
                    </a:lnTo>
                    <a:lnTo>
                      <a:pt x="217" y="550"/>
                    </a:lnTo>
                    <a:lnTo>
                      <a:pt x="217" y="549"/>
                    </a:lnTo>
                    <a:lnTo>
                      <a:pt x="217" y="549"/>
                    </a:lnTo>
                    <a:lnTo>
                      <a:pt x="217" y="547"/>
                    </a:lnTo>
                    <a:lnTo>
                      <a:pt x="219" y="547"/>
                    </a:lnTo>
                    <a:lnTo>
                      <a:pt x="219" y="547"/>
                    </a:lnTo>
                    <a:lnTo>
                      <a:pt x="219" y="547"/>
                    </a:lnTo>
                    <a:lnTo>
                      <a:pt x="221" y="547"/>
                    </a:lnTo>
                    <a:lnTo>
                      <a:pt x="221" y="547"/>
                    </a:lnTo>
                    <a:lnTo>
                      <a:pt x="221" y="547"/>
                    </a:lnTo>
                    <a:lnTo>
                      <a:pt x="223" y="549"/>
                    </a:lnTo>
                    <a:lnTo>
                      <a:pt x="223" y="550"/>
                    </a:lnTo>
                    <a:lnTo>
                      <a:pt x="224" y="552"/>
                    </a:lnTo>
                    <a:lnTo>
                      <a:pt x="226" y="552"/>
                    </a:lnTo>
                    <a:lnTo>
                      <a:pt x="226" y="552"/>
                    </a:lnTo>
                    <a:lnTo>
                      <a:pt x="226" y="552"/>
                    </a:lnTo>
                    <a:lnTo>
                      <a:pt x="228" y="552"/>
                    </a:lnTo>
                    <a:lnTo>
                      <a:pt x="228" y="552"/>
                    </a:lnTo>
                    <a:lnTo>
                      <a:pt x="230" y="552"/>
                    </a:lnTo>
                    <a:lnTo>
                      <a:pt x="230" y="552"/>
                    </a:lnTo>
                    <a:lnTo>
                      <a:pt x="230" y="552"/>
                    </a:lnTo>
                    <a:lnTo>
                      <a:pt x="230" y="552"/>
                    </a:lnTo>
                    <a:lnTo>
                      <a:pt x="228" y="550"/>
                    </a:lnTo>
                    <a:lnTo>
                      <a:pt x="228" y="550"/>
                    </a:lnTo>
                    <a:lnTo>
                      <a:pt x="226" y="549"/>
                    </a:lnTo>
                    <a:lnTo>
                      <a:pt x="226" y="549"/>
                    </a:lnTo>
                    <a:lnTo>
                      <a:pt x="226" y="547"/>
                    </a:lnTo>
                    <a:lnTo>
                      <a:pt x="226" y="547"/>
                    </a:lnTo>
                    <a:lnTo>
                      <a:pt x="226" y="547"/>
                    </a:lnTo>
                    <a:lnTo>
                      <a:pt x="226" y="547"/>
                    </a:lnTo>
                    <a:lnTo>
                      <a:pt x="226" y="547"/>
                    </a:lnTo>
                    <a:lnTo>
                      <a:pt x="228" y="547"/>
                    </a:lnTo>
                    <a:lnTo>
                      <a:pt x="228" y="547"/>
                    </a:lnTo>
                    <a:lnTo>
                      <a:pt x="230" y="549"/>
                    </a:lnTo>
                    <a:lnTo>
                      <a:pt x="230" y="549"/>
                    </a:lnTo>
                    <a:lnTo>
                      <a:pt x="230" y="549"/>
                    </a:lnTo>
                    <a:lnTo>
                      <a:pt x="230" y="550"/>
                    </a:lnTo>
                    <a:lnTo>
                      <a:pt x="232" y="550"/>
                    </a:lnTo>
                    <a:lnTo>
                      <a:pt x="232" y="549"/>
                    </a:lnTo>
                    <a:lnTo>
                      <a:pt x="232" y="549"/>
                    </a:lnTo>
                    <a:lnTo>
                      <a:pt x="232" y="549"/>
                    </a:lnTo>
                    <a:lnTo>
                      <a:pt x="233" y="549"/>
                    </a:lnTo>
                    <a:lnTo>
                      <a:pt x="233" y="547"/>
                    </a:lnTo>
                    <a:lnTo>
                      <a:pt x="233" y="547"/>
                    </a:lnTo>
                    <a:lnTo>
                      <a:pt x="235" y="547"/>
                    </a:lnTo>
                    <a:lnTo>
                      <a:pt x="235" y="545"/>
                    </a:lnTo>
                    <a:lnTo>
                      <a:pt x="237" y="545"/>
                    </a:lnTo>
                    <a:lnTo>
                      <a:pt x="237" y="545"/>
                    </a:lnTo>
                    <a:lnTo>
                      <a:pt x="237" y="543"/>
                    </a:lnTo>
                    <a:lnTo>
                      <a:pt x="237" y="543"/>
                    </a:lnTo>
                    <a:lnTo>
                      <a:pt x="239" y="541"/>
                    </a:lnTo>
                    <a:lnTo>
                      <a:pt x="241" y="541"/>
                    </a:lnTo>
                    <a:lnTo>
                      <a:pt x="243" y="540"/>
                    </a:lnTo>
                    <a:lnTo>
                      <a:pt x="243" y="540"/>
                    </a:lnTo>
                    <a:lnTo>
                      <a:pt x="244" y="541"/>
                    </a:lnTo>
                    <a:lnTo>
                      <a:pt x="244" y="541"/>
                    </a:lnTo>
                    <a:lnTo>
                      <a:pt x="244" y="541"/>
                    </a:lnTo>
                    <a:lnTo>
                      <a:pt x="244" y="541"/>
                    </a:lnTo>
                    <a:lnTo>
                      <a:pt x="244" y="543"/>
                    </a:lnTo>
                    <a:lnTo>
                      <a:pt x="244" y="543"/>
                    </a:lnTo>
                    <a:lnTo>
                      <a:pt x="244" y="543"/>
                    </a:lnTo>
                    <a:lnTo>
                      <a:pt x="244" y="543"/>
                    </a:lnTo>
                    <a:lnTo>
                      <a:pt x="243" y="543"/>
                    </a:lnTo>
                    <a:lnTo>
                      <a:pt x="241" y="545"/>
                    </a:lnTo>
                    <a:lnTo>
                      <a:pt x="241" y="545"/>
                    </a:lnTo>
                    <a:lnTo>
                      <a:pt x="239" y="545"/>
                    </a:lnTo>
                    <a:lnTo>
                      <a:pt x="239" y="545"/>
                    </a:lnTo>
                    <a:lnTo>
                      <a:pt x="239" y="547"/>
                    </a:lnTo>
                    <a:lnTo>
                      <a:pt x="239" y="547"/>
                    </a:lnTo>
                    <a:lnTo>
                      <a:pt x="239" y="547"/>
                    </a:lnTo>
                    <a:lnTo>
                      <a:pt x="239" y="547"/>
                    </a:lnTo>
                    <a:lnTo>
                      <a:pt x="241" y="547"/>
                    </a:lnTo>
                    <a:lnTo>
                      <a:pt x="243" y="547"/>
                    </a:lnTo>
                    <a:lnTo>
                      <a:pt x="244" y="547"/>
                    </a:lnTo>
                    <a:lnTo>
                      <a:pt x="244" y="547"/>
                    </a:lnTo>
                    <a:lnTo>
                      <a:pt x="246" y="547"/>
                    </a:lnTo>
                    <a:lnTo>
                      <a:pt x="246" y="547"/>
                    </a:lnTo>
                    <a:lnTo>
                      <a:pt x="246" y="547"/>
                    </a:lnTo>
                    <a:lnTo>
                      <a:pt x="248" y="547"/>
                    </a:lnTo>
                    <a:lnTo>
                      <a:pt x="250" y="547"/>
                    </a:lnTo>
                    <a:lnTo>
                      <a:pt x="252" y="547"/>
                    </a:lnTo>
                    <a:lnTo>
                      <a:pt x="252" y="547"/>
                    </a:lnTo>
                    <a:lnTo>
                      <a:pt x="253" y="547"/>
                    </a:lnTo>
                    <a:lnTo>
                      <a:pt x="253" y="547"/>
                    </a:lnTo>
                    <a:lnTo>
                      <a:pt x="253" y="547"/>
                    </a:lnTo>
                    <a:lnTo>
                      <a:pt x="255" y="545"/>
                    </a:lnTo>
                    <a:lnTo>
                      <a:pt x="255" y="545"/>
                    </a:lnTo>
                    <a:lnTo>
                      <a:pt x="255" y="545"/>
                    </a:lnTo>
                    <a:lnTo>
                      <a:pt x="255" y="543"/>
                    </a:lnTo>
                    <a:lnTo>
                      <a:pt x="255" y="543"/>
                    </a:lnTo>
                    <a:lnTo>
                      <a:pt x="253" y="541"/>
                    </a:lnTo>
                    <a:lnTo>
                      <a:pt x="253" y="541"/>
                    </a:lnTo>
                    <a:lnTo>
                      <a:pt x="252" y="541"/>
                    </a:lnTo>
                    <a:lnTo>
                      <a:pt x="252" y="540"/>
                    </a:lnTo>
                    <a:lnTo>
                      <a:pt x="250" y="538"/>
                    </a:lnTo>
                    <a:lnTo>
                      <a:pt x="250" y="538"/>
                    </a:lnTo>
                    <a:lnTo>
                      <a:pt x="250" y="538"/>
                    </a:lnTo>
                    <a:lnTo>
                      <a:pt x="250" y="538"/>
                    </a:lnTo>
                    <a:lnTo>
                      <a:pt x="252" y="536"/>
                    </a:lnTo>
                    <a:lnTo>
                      <a:pt x="252" y="536"/>
                    </a:lnTo>
                    <a:lnTo>
                      <a:pt x="253" y="536"/>
                    </a:lnTo>
                    <a:lnTo>
                      <a:pt x="255" y="534"/>
                    </a:lnTo>
                    <a:lnTo>
                      <a:pt x="255" y="536"/>
                    </a:lnTo>
                    <a:lnTo>
                      <a:pt x="257" y="536"/>
                    </a:lnTo>
                    <a:lnTo>
                      <a:pt x="257" y="536"/>
                    </a:lnTo>
                    <a:lnTo>
                      <a:pt x="259" y="536"/>
                    </a:lnTo>
                    <a:lnTo>
                      <a:pt x="259" y="536"/>
                    </a:lnTo>
                    <a:lnTo>
                      <a:pt x="261" y="534"/>
                    </a:lnTo>
                    <a:lnTo>
                      <a:pt x="262" y="534"/>
                    </a:lnTo>
                    <a:lnTo>
                      <a:pt x="262" y="534"/>
                    </a:lnTo>
                    <a:lnTo>
                      <a:pt x="262" y="534"/>
                    </a:lnTo>
                    <a:lnTo>
                      <a:pt x="262" y="532"/>
                    </a:lnTo>
                    <a:lnTo>
                      <a:pt x="262" y="532"/>
                    </a:lnTo>
                    <a:lnTo>
                      <a:pt x="264" y="532"/>
                    </a:lnTo>
                    <a:lnTo>
                      <a:pt x="264" y="532"/>
                    </a:lnTo>
                    <a:lnTo>
                      <a:pt x="264" y="530"/>
                    </a:lnTo>
                    <a:lnTo>
                      <a:pt x="262" y="530"/>
                    </a:lnTo>
                    <a:lnTo>
                      <a:pt x="262" y="530"/>
                    </a:lnTo>
                    <a:lnTo>
                      <a:pt x="261" y="530"/>
                    </a:lnTo>
                    <a:lnTo>
                      <a:pt x="261" y="529"/>
                    </a:lnTo>
                    <a:lnTo>
                      <a:pt x="261" y="529"/>
                    </a:lnTo>
                    <a:lnTo>
                      <a:pt x="261" y="529"/>
                    </a:lnTo>
                    <a:lnTo>
                      <a:pt x="259" y="529"/>
                    </a:lnTo>
                    <a:lnTo>
                      <a:pt x="259" y="529"/>
                    </a:lnTo>
                    <a:lnTo>
                      <a:pt x="259" y="529"/>
                    </a:lnTo>
                    <a:lnTo>
                      <a:pt x="257" y="527"/>
                    </a:lnTo>
                    <a:lnTo>
                      <a:pt x="257" y="527"/>
                    </a:lnTo>
                    <a:lnTo>
                      <a:pt x="257" y="525"/>
                    </a:lnTo>
                    <a:lnTo>
                      <a:pt x="257" y="525"/>
                    </a:lnTo>
                    <a:lnTo>
                      <a:pt x="257" y="525"/>
                    </a:lnTo>
                    <a:lnTo>
                      <a:pt x="257" y="525"/>
                    </a:lnTo>
                    <a:lnTo>
                      <a:pt x="257" y="523"/>
                    </a:lnTo>
                    <a:lnTo>
                      <a:pt x="257" y="521"/>
                    </a:lnTo>
                    <a:lnTo>
                      <a:pt x="257" y="521"/>
                    </a:lnTo>
                    <a:lnTo>
                      <a:pt x="257" y="521"/>
                    </a:lnTo>
                    <a:lnTo>
                      <a:pt x="259" y="521"/>
                    </a:lnTo>
                    <a:lnTo>
                      <a:pt x="259" y="521"/>
                    </a:lnTo>
                    <a:lnTo>
                      <a:pt x="261" y="521"/>
                    </a:lnTo>
                    <a:lnTo>
                      <a:pt x="261" y="521"/>
                    </a:lnTo>
                    <a:lnTo>
                      <a:pt x="261" y="521"/>
                    </a:lnTo>
                    <a:lnTo>
                      <a:pt x="262" y="521"/>
                    </a:lnTo>
                    <a:lnTo>
                      <a:pt x="262" y="523"/>
                    </a:lnTo>
                    <a:lnTo>
                      <a:pt x="264" y="523"/>
                    </a:lnTo>
                    <a:lnTo>
                      <a:pt x="264" y="523"/>
                    </a:lnTo>
                    <a:lnTo>
                      <a:pt x="266" y="523"/>
                    </a:lnTo>
                    <a:lnTo>
                      <a:pt x="266" y="523"/>
                    </a:lnTo>
                    <a:lnTo>
                      <a:pt x="268" y="521"/>
                    </a:lnTo>
                    <a:lnTo>
                      <a:pt x="268" y="521"/>
                    </a:lnTo>
                    <a:lnTo>
                      <a:pt x="268" y="521"/>
                    </a:lnTo>
                    <a:lnTo>
                      <a:pt x="268" y="521"/>
                    </a:lnTo>
                    <a:lnTo>
                      <a:pt x="266" y="521"/>
                    </a:lnTo>
                    <a:lnTo>
                      <a:pt x="266" y="520"/>
                    </a:lnTo>
                    <a:lnTo>
                      <a:pt x="266" y="520"/>
                    </a:lnTo>
                    <a:lnTo>
                      <a:pt x="264" y="520"/>
                    </a:lnTo>
                    <a:lnTo>
                      <a:pt x="264" y="520"/>
                    </a:lnTo>
                    <a:lnTo>
                      <a:pt x="264" y="520"/>
                    </a:lnTo>
                    <a:lnTo>
                      <a:pt x="262" y="520"/>
                    </a:lnTo>
                    <a:lnTo>
                      <a:pt x="262" y="520"/>
                    </a:lnTo>
                    <a:lnTo>
                      <a:pt x="262" y="520"/>
                    </a:lnTo>
                    <a:lnTo>
                      <a:pt x="261" y="518"/>
                    </a:lnTo>
                    <a:lnTo>
                      <a:pt x="261" y="518"/>
                    </a:lnTo>
                    <a:lnTo>
                      <a:pt x="261" y="518"/>
                    </a:lnTo>
                    <a:lnTo>
                      <a:pt x="261" y="518"/>
                    </a:lnTo>
                    <a:lnTo>
                      <a:pt x="262" y="516"/>
                    </a:lnTo>
                    <a:lnTo>
                      <a:pt x="262" y="516"/>
                    </a:lnTo>
                    <a:lnTo>
                      <a:pt x="262" y="516"/>
                    </a:lnTo>
                    <a:lnTo>
                      <a:pt x="264" y="516"/>
                    </a:lnTo>
                    <a:lnTo>
                      <a:pt x="266" y="516"/>
                    </a:lnTo>
                    <a:lnTo>
                      <a:pt x="266" y="516"/>
                    </a:lnTo>
                    <a:lnTo>
                      <a:pt x="266" y="516"/>
                    </a:lnTo>
                    <a:lnTo>
                      <a:pt x="266" y="518"/>
                    </a:lnTo>
                    <a:lnTo>
                      <a:pt x="266" y="518"/>
                    </a:lnTo>
                    <a:lnTo>
                      <a:pt x="268" y="516"/>
                    </a:lnTo>
                    <a:lnTo>
                      <a:pt x="268" y="516"/>
                    </a:lnTo>
                    <a:lnTo>
                      <a:pt x="268" y="516"/>
                    </a:lnTo>
                    <a:lnTo>
                      <a:pt x="268" y="516"/>
                    </a:lnTo>
                    <a:lnTo>
                      <a:pt x="268" y="516"/>
                    </a:lnTo>
                    <a:lnTo>
                      <a:pt x="268" y="514"/>
                    </a:lnTo>
                    <a:lnTo>
                      <a:pt x="266" y="512"/>
                    </a:lnTo>
                    <a:lnTo>
                      <a:pt x="266" y="512"/>
                    </a:lnTo>
                    <a:lnTo>
                      <a:pt x="266" y="512"/>
                    </a:lnTo>
                    <a:lnTo>
                      <a:pt x="266" y="512"/>
                    </a:lnTo>
                    <a:lnTo>
                      <a:pt x="266" y="512"/>
                    </a:lnTo>
                    <a:lnTo>
                      <a:pt x="266" y="511"/>
                    </a:lnTo>
                    <a:lnTo>
                      <a:pt x="266" y="511"/>
                    </a:lnTo>
                    <a:lnTo>
                      <a:pt x="266" y="511"/>
                    </a:lnTo>
                    <a:lnTo>
                      <a:pt x="266" y="511"/>
                    </a:lnTo>
                    <a:lnTo>
                      <a:pt x="266" y="511"/>
                    </a:lnTo>
                    <a:lnTo>
                      <a:pt x="266" y="511"/>
                    </a:lnTo>
                    <a:lnTo>
                      <a:pt x="268" y="511"/>
                    </a:lnTo>
                    <a:lnTo>
                      <a:pt x="268" y="509"/>
                    </a:lnTo>
                    <a:lnTo>
                      <a:pt x="268" y="509"/>
                    </a:lnTo>
                    <a:lnTo>
                      <a:pt x="268" y="507"/>
                    </a:lnTo>
                    <a:lnTo>
                      <a:pt x="268" y="507"/>
                    </a:lnTo>
                    <a:lnTo>
                      <a:pt x="270" y="505"/>
                    </a:lnTo>
                    <a:lnTo>
                      <a:pt x="270" y="505"/>
                    </a:lnTo>
                    <a:lnTo>
                      <a:pt x="270" y="503"/>
                    </a:lnTo>
                    <a:lnTo>
                      <a:pt x="271" y="503"/>
                    </a:lnTo>
                    <a:lnTo>
                      <a:pt x="271" y="503"/>
                    </a:lnTo>
                    <a:lnTo>
                      <a:pt x="273" y="502"/>
                    </a:lnTo>
                    <a:lnTo>
                      <a:pt x="273" y="502"/>
                    </a:lnTo>
                    <a:lnTo>
                      <a:pt x="273" y="502"/>
                    </a:lnTo>
                    <a:lnTo>
                      <a:pt x="273" y="500"/>
                    </a:lnTo>
                    <a:lnTo>
                      <a:pt x="273" y="500"/>
                    </a:lnTo>
                    <a:lnTo>
                      <a:pt x="273" y="498"/>
                    </a:lnTo>
                    <a:lnTo>
                      <a:pt x="271" y="498"/>
                    </a:lnTo>
                    <a:lnTo>
                      <a:pt x="271" y="496"/>
                    </a:lnTo>
                    <a:lnTo>
                      <a:pt x="271" y="496"/>
                    </a:lnTo>
                    <a:lnTo>
                      <a:pt x="271" y="494"/>
                    </a:lnTo>
                    <a:lnTo>
                      <a:pt x="271" y="494"/>
                    </a:lnTo>
                    <a:lnTo>
                      <a:pt x="271" y="492"/>
                    </a:lnTo>
                    <a:lnTo>
                      <a:pt x="273" y="492"/>
                    </a:lnTo>
                    <a:lnTo>
                      <a:pt x="273" y="492"/>
                    </a:lnTo>
                    <a:lnTo>
                      <a:pt x="273" y="491"/>
                    </a:lnTo>
                    <a:lnTo>
                      <a:pt x="275" y="491"/>
                    </a:lnTo>
                    <a:lnTo>
                      <a:pt x="275" y="491"/>
                    </a:lnTo>
                    <a:lnTo>
                      <a:pt x="275" y="491"/>
                    </a:lnTo>
                    <a:lnTo>
                      <a:pt x="277" y="489"/>
                    </a:lnTo>
                    <a:lnTo>
                      <a:pt x="277" y="489"/>
                    </a:lnTo>
                    <a:lnTo>
                      <a:pt x="277" y="487"/>
                    </a:lnTo>
                    <a:lnTo>
                      <a:pt x="279" y="487"/>
                    </a:lnTo>
                    <a:lnTo>
                      <a:pt x="279" y="487"/>
                    </a:lnTo>
                    <a:lnTo>
                      <a:pt x="279" y="487"/>
                    </a:lnTo>
                    <a:lnTo>
                      <a:pt x="279" y="485"/>
                    </a:lnTo>
                    <a:lnTo>
                      <a:pt x="281" y="485"/>
                    </a:lnTo>
                    <a:lnTo>
                      <a:pt x="281" y="485"/>
                    </a:lnTo>
                    <a:lnTo>
                      <a:pt x="282" y="485"/>
                    </a:lnTo>
                    <a:lnTo>
                      <a:pt x="282" y="487"/>
                    </a:lnTo>
                    <a:lnTo>
                      <a:pt x="282" y="487"/>
                    </a:lnTo>
                    <a:lnTo>
                      <a:pt x="284" y="487"/>
                    </a:lnTo>
                    <a:lnTo>
                      <a:pt x="284" y="487"/>
                    </a:lnTo>
                    <a:lnTo>
                      <a:pt x="286" y="487"/>
                    </a:lnTo>
                    <a:lnTo>
                      <a:pt x="286" y="487"/>
                    </a:lnTo>
                    <a:lnTo>
                      <a:pt x="286" y="485"/>
                    </a:lnTo>
                    <a:lnTo>
                      <a:pt x="286" y="485"/>
                    </a:lnTo>
                    <a:lnTo>
                      <a:pt x="286" y="485"/>
                    </a:lnTo>
                    <a:lnTo>
                      <a:pt x="286" y="485"/>
                    </a:lnTo>
                    <a:lnTo>
                      <a:pt x="286" y="483"/>
                    </a:lnTo>
                    <a:lnTo>
                      <a:pt x="286" y="483"/>
                    </a:lnTo>
                    <a:lnTo>
                      <a:pt x="286" y="482"/>
                    </a:lnTo>
                    <a:lnTo>
                      <a:pt x="286" y="482"/>
                    </a:lnTo>
                    <a:lnTo>
                      <a:pt x="286" y="480"/>
                    </a:lnTo>
                    <a:lnTo>
                      <a:pt x="286" y="480"/>
                    </a:lnTo>
                    <a:lnTo>
                      <a:pt x="286" y="480"/>
                    </a:lnTo>
                    <a:lnTo>
                      <a:pt x="284" y="480"/>
                    </a:lnTo>
                    <a:lnTo>
                      <a:pt x="284" y="480"/>
                    </a:lnTo>
                    <a:lnTo>
                      <a:pt x="284" y="480"/>
                    </a:lnTo>
                    <a:lnTo>
                      <a:pt x="284" y="478"/>
                    </a:lnTo>
                    <a:lnTo>
                      <a:pt x="284" y="478"/>
                    </a:lnTo>
                    <a:lnTo>
                      <a:pt x="282" y="476"/>
                    </a:lnTo>
                    <a:lnTo>
                      <a:pt x="282" y="476"/>
                    </a:lnTo>
                    <a:lnTo>
                      <a:pt x="282" y="476"/>
                    </a:lnTo>
                    <a:lnTo>
                      <a:pt x="282" y="476"/>
                    </a:lnTo>
                    <a:lnTo>
                      <a:pt x="284" y="474"/>
                    </a:lnTo>
                    <a:lnTo>
                      <a:pt x="284" y="474"/>
                    </a:lnTo>
                    <a:lnTo>
                      <a:pt x="284" y="474"/>
                    </a:lnTo>
                    <a:lnTo>
                      <a:pt x="284" y="474"/>
                    </a:lnTo>
                    <a:lnTo>
                      <a:pt x="284" y="474"/>
                    </a:lnTo>
                    <a:lnTo>
                      <a:pt x="286" y="474"/>
                    </a:lnTo>
                    <a:lnTo>
                      <a:pt x="286" y="474"/>
                    </a:lnTo>
                    <a:lnTo>
                      <a:pt x="286" y="476"/>
                    </a:lnTo>
                    <a:lnTo>
                      <a:pt x="286" y="476"/>
                    </a:lnTo>
                    <a:lnTo>
                      <a:pt x="286" y="476"/>
                    </a:lnTo>
                    <a:lnTo>
                      <a:pt x="288" y="476"/>
                    </a:lnTo>
                    <a:lnTo>
                      <a:pt x="290" y="476"/>
                    </a:lnTo>
                    <a:lnTo>
                      <a:pt x="290" y="476"/>
                    </a:lnTo>
                    <a:lnTo>
                      <a:pt x="291" y="476"/>
                    </a:lnTo>
                    <a:lnTo>
                      <a:pt x="291" y="476"/>
                    </a:lnTo>
                    <a:lnTo>
                      <a:pt x="291" y="476"/>
                    </a:lnTo>
                    <a:lnTo>
                      <a:pt x="293" y="474"/>
                    </a:lnTo>
                    <a:lnTo>
                      <a:pt x="293" y="474"/>
                    </a:lnTo>
                    <a:lnTo>
                      <a:pt x="293" y="474"/>
                    </a:lnTo>
                    <a:lnTo>
                      <a:pt x="291" y="474"/>
                    </a:lnTo>
                    <a:lnTo>
                      <a:pt x="291" y="473"/>
                    </a:lnTo>
                    <a:lnTo>
                      <a:pt x="290" y="473"/>
                    </a:lnTo>
                    <a:lnTo>
                      <a:pt x="290" y="473"/>
                    </a:lnTo>
                    <a:lnTo>
                      <a:pt x="288" y="473"/>
                    </a:lnTo>
                    <a:lnTo>
                      <a:pt x="288" y="473"/>
                    </a:lnTo>
                    <a:lnTo>
                      <a:pt x="288" y="473"/>
                    </a:lnTo>
                    <a:lnTo>
                      <a:pt x="286" y="473"/>
                    </a:lnTo>
                    <a:lnTo>
                      <a:pt x="286" y="473"/>
                    </a:lnTo>
                    <a:lnTo>
                      <a:pt x="286" y="473"/>
                    </a:lnTo>
                    <a:lnTo>
                      <a:pt x="286" y="473"/>
                    </a:lnTo>
                    <a:lnTo>
                      <a:pt x="286" y="473"/>
                    </a:lnTo>
                    <a:lnTo>
                      <a:pt x="286" y="473"/>
                    </a:lnTo>
                    <a:lnTo>
                      <a:pt x="286" y="471"/>
                    </a:lnTo>
                    <a:lnTo>
                      <a:pt x="286" y="471"/>
                    </a:lnTo>
                    <a:lnTo>
                      <a:pt x="286" y="471"/>
                    </a:lnTo>
                    <a:lnTo>
                      <a:pt x="288" y="471"/>
                    </a:lnTo>
                    <a:lnTo>
                      <a:pt x="288" y="471"/>
                    </a:lnTo>
                    <a:lnTo>
                      <a:pt x="288" y="471"/>
                    </a:lnTo>
                    <a:lnTo>
                      <a:pt x="288" y="469"/>
                    </a:lnTo>
                    <a:lnTo>
                      <a:pt x="290" y="469"/>
                    </a:lnTo>
                    <a:lnTo>
                      <a:pt x="290" y="469"/>
                    </a:lnTo>
                    <a:lnTo>
                      <a:pt x="291" y="469"/>
                    </a:lnTo>
                    <a:lnTo>
                      <a:pt x="291" y="469"/>
                    </a:lnTo>
                    <a:lnTo>
                      <a:pt x="293" y="469"/>
                    </a:lnTo>
                    <a:lnTo>
                      <a:pt x="293" y="469"/>
                    </a:lnTo>
                    <a:lnTo>
                      <a:pt x="295" y="469"/>
                    </a:lnTo>
                    <a:lnTo>
                      <a:pt x="295" y="469"/>
                    </a:lnTo>
                    <a:lnTo>
                      <a:pt x="297" y="469"/>
                    </a:lnTo>
                    <a:lnTo>
                      <a:pt x="297" y="469"/>
                    </a:lnTo>
                    <a:lnTo>
                      <a:pt x="299" y="467"/>
                    </a:lnTo>
                    <a:lnTo>
                      <a:pt x="299" y="467"/>
                    </a:lnTo>
                    <a:lnTo>
                      <a:pt x="299" y="465"/>
                    </a:lnTo>
                    <a:lnTo>
                      <a:pt x="300" y="465"/>
                    </a:lnTo>
                    <a:lnTo>
                      <a:pt x="300" y="464"/>
                    </a:lnTo>
                    <a:lnTo>
                      <a:pt x="302" y="462"/>
                    </a:lnTo>
                    <a:lnTo>
                      <a:pt x="302" y="462"/>
                    </a:lnTo>
                    <a:lnTo>
                      <a:pt x="302" y="462"/>
                    </a:lnTo>
                    <a:lnTo>
                      <a:pt x="304" y="462"/>
                    </a:lnTo>
                    <a:lnTo>
                      <a:pt x="304" y="462"/>
                    </a:lnTo>
                    <a:lnTo>
                      <a:pt x="304" y="462"/>
                    </a:lnTo>
                    <a:lnTo>
                      <a:pt x="304" y="464"/>
                    </a:lnTo>
                    <a:lnTo>
                      <a:pt x="304" y="464"/>
                    </a:lnTo>
                    <a:lnTo>
                      <a:pt x="304" y="465"/>
                    </a:lnTo>
                    <a:lnTo>
                      <a:pt x="304" y="467"/>
                    </a:lnTo>
                    <a:lnTo>
                      <a:pt x="304" y="467"/>
                    </a:lnTo>
                    <a:lnTo>
                      <a:pt x="304" y="467"/>
                    </a:lnTo>
                    <a:lnTo>
                      <a:pt x="304" y="469"/>
                    </a:lnTo>
                    <a:lnTo>
                      <a:pt x="304" y="469"/>
                    </a:lnTo>
                    <a:lnTo>
                      <a:pt x="302" y="469"/>
                    </a:lnTo>
                    <a:lnTo>
                      <a:pt x="304" y="469"/>
                    </a:lnTo>
                    <a:lnTo>
                      <a:pt x="304" y="471"/>
                    </a:lnTo>
                    <a:lnTo>
                      <a:pt x="304" y="471"/>
                    </a:lnTo>
                    <a:lnTo>
                      <a:pt x="304" y="471"/>
                    </a:lnTo>
                    <a:lnTo>
                      <a:pt x="306" y="471"/>
                    </a:lnTo>
                    <a:lnTo>
                      <a:pt x="306" y="471"/>
                    </a:lnTo>
                    <a:lnTo>
                      <a:pt x="306" y="469"/>
                    </a:lnTo>
                    <a:lnTo>
                      <a:pt x="308" y="469"/>
                    </a:lnTo>
                    <a:lnTo>
                      <a:pt x="308" y="469"/>
                    </a:lnTo>
                    <a:lnTo>
                      <a:pt x="308" y="469"/>
                    </a:lnTo>
                    <a:lnTo>
                      <a:pt x="308" y="467"/>
                    </a:lnTo>
                    <a:lnTo>
                      <a:pt x="309" y="465"/>
                    </a:lnTo>
                    <a:lnTo>
                      <a:pt x="311" y="464"/>
                    </a:lnTo>
                    <a:lnTo>
                      <a:pt x="313" y="464"/>
                    </a:lnTo>
                    <a:lnTo>
                      <a:pt x="315" y="462"/>
                    </a:lnTo>
                    <a:lnTo>
                      <a:pt x="315" y="462"/>
                    </a:lnTo>
                    <a:lnTo>
                      <a:pt x="315" y="462"/>
                    </a:lnTo>
                    <a:lnTo>
                      <a:pt x="317" y="462"/>
                    </a:lnTo>
                    <a:lnTo>
                      <a:pt x="317" y="460"/>
                    </a:lnTo>
                    <a:lnTo>
                      <a:pt x="317" y="460"/>
                    </a:lnTo>
                    <a:lnTo>
                      <a:pt x="317" y="460"/>
                    </a:lnTo>
                    <a:lnTo>
                      <a:pt x="315" y="460"/>
                    </a:lnTo>
                    <a:lnTo>
                      <a:pt x="315" y="460"/>
                    </a:lnTo>
                    <a:lnTo>
                      <a:pt x="315" y="460"/>
                    </a:lnTo>
                    <a:lnTo>
                      <a:pt x="313" y="458"/>
                    </a:lnTo>
                    <a:lnTo>
                      <a:pt x="313" y="458"/>
                    </a:lnTo>
                    <a:lnTo>
                      <a:pt x="313" y="458"/>
                    </a:lnTo>
                    <a:lnTo>
                      <a:pt x="313" y="458"/>
                    </a:lnTo>
                    <a:lnTo>
                      <a:pt x="315" y="458"/>
                    </a:lnTo>
                    <a:lnTo>
                      <a:pt x="315" y="458"/>
                    </a:lnTo>
                    <a:lnTo>
                      <a:pt x="315" y="458"/>
                    </a:lnTo>
                    <a:lnTo>
                      <a:pt x="315" y="458"/>
                    </a:lnTo>
                    <a:lnTo>
                      <a:pt x="317" y="458"/>
                    </a:lnTo>
                    <a:lnTo>
                      <a:pt x="317" y="458"/>
                    </a:lnTo>
                    <a:lnTo>
                      <a:pt x="318" y="458"/>
                    </a:lnTo>
                    <a:lnTo>
                      <a:pt x="318" y="458"/>
                    </a:lnTo>
                    <a:lnTo>
                      <a:pt x="318" y="458"/>
                    </a:lnTo>
                    <a:lnTo>
                      <a:pt x="320" y="456"/>
                    </a:lnTo>
                    <a:lnTo>
                      <a:pt x="320" y="456"/>
                    </a:lnTo>
                    <a:lnTo>
                      <a:pt x="320" y="456"/>
                    </a:lnTo>
                    <a:lnTo>
                      <a:pt x="322" y="456"/>
                    </a:lnTo>
                    <a:lnTo>
                      <a:pt x="322" y="454"/>
                    </a:lnTo>
                    <a:lnTo>
                      <a:pt x="320" y="454"/>
                    </a:lnTo>
                    <a:lnTo>
                      <a:pt x="318" y="454"/>
                    </a:lnTo>
                    <a:lnTo>
                      <a:pt x="318" y="454"/>
                    </a:lnTo>
                    <a:lnTo>
                      <a:pt x="317" y="454"/>
                    </a:lnTo>
                    <a:lnTo>
                      <a:pt x="317" y="454"/>
                    </a:lnTo>
                    <a:lnTo>
                      <a:pt x="317" y="454"/>
                    </a:lnTo>
                    <a:lnTo>
                      <a:pt x="317" y="454"/>
                    </a:lnTo>
                    <a:lnTo>
                      <a:pt x="317" y="454"/>
                    </a:lnTo>
                    <a:lnTo>
                      <a:pt x="317" y="454"/>
                    </a:lnTo>
                    <a:lnTo>
                      <a:pt x="317" y="454"/>
                    </a:lnTo>
                    <a:lnTo>
                      <a:pt x="317" y="453"/>
                    </a:lnTo>
                    <a:lnTo>
                      <a:pt x="317" y="453"/>
                    </a:lnTo>
                    <a:lnTo>
                      <a:pt x="317" y="453"/>
                    </a:lnTo>
                    <a:lnTo>
                      <a:pt x="317" y="451"/>
                    </a:lnTo>
                    <a:lnTo>
                      <a:pt x="317" y="451"/>
                    </a:lnTo>
                    <a:lnTo>
                      <a:pt x="318" y="449"/>
                    </a:lnTo>
                    <a:lnTo>
                      <a:pt x="318" y="449"/>
                    </a:lnTo>
                    <a:lnTo>
                      <a:pt x="318" y="449"/>
                    </a:lnTo>
                    <a:lnTo>
                      <a:pt x="318" y="449"/>
                    </a:lnTo>
                    <a:lnTo>
                      <a:pt x="318" y="447"/>
                    </a:lnTo>
                    <a:lnTo>
                      <a:pt x="318" y="447"/>
                    </a:lnTo>
                    <a:lnTo>
                      <a:pt x="318" y="447"/>
                    </a:lnTo>
                    <a:lnTo>
                      <a:pt x="318" y="447"/>
                    </a:lnTo>
                    <a:lnTo>
                      <a:pt x="318" y="445"/>
                    </a:lnTo>
                    <a:lnTo>
                      <a:pt x="317" y="445"/>
                    </a:lnTo>
                    <a:lnTo>
                      <a:pt x="317" y="445"/>
                    </a:lnTo>
                    <a:lnTo>
                      <a:pt x="317" y="445"/>
                    </a:lnTo>
                    <a:lnTo>
                      <a:pt x="315" y="445"/>
                    </a:lnTo>
                    <a:lnTo>
                      <a:pt x="315" y="445"/>
                    </a:lnTo>
                    <a:lnTo>
                      <a:pt x="315" y="445"/>
                    </a:lnTo>
                    <a:lnTo>
                      <a:pt x="313" y="445"/>
                    </a:lnTo>
                    <a:lnTo>
                      <a:pt x="311" y="445"/>
                    </a:lnTo>
                    <a:lnTo>
                      <a:pt x="311" y="445"/>
                    </a:lnTo>
                    <a:lnTo>
                      <a:pt x="311" y="445"/>
                    </a:lnTo>
                    <a:lnTo>
                      <a:pt x="311" y="445"/>
                    </a:lnTo>
                    <a:lnTo>
                      <a:pt x="311" y="444"/>
                    </a:lnTo>
                    <a:lnTo>
                      <a:pt x="311" y="444"/>
                    </a:lnTo>
                    <a:lnTo>
                      <a:pt x="311" y="444"/>
                    </a:lnTo>
                    <a:lnTo>
                      <a:pt x="311" y="444"/>
                    </a:lnTo>
                    <a:lnTo>
                      <a:pt x="313" y="442"/>
                    </a:lnTo>
                    <a:lnTo>
                      <a:pt x="313" y="442"/>
                    </a:lnTo>
                    <a:lnTo>
                      <a:pt x="313" y="440"/>
                    </a:lnTo>
                    <a:lnTo>
                      <a:pt x="313" y="440"/>
                    </a:lnTo>
                    <a:lnTo>
                      <a:pt x="311" y="440"/>
                    </a:lnTo>
                    <a:lnTo>
                      <a:pt x="311" y="438"/>
                    </a:lnTo>
                    <a:lnTo>
                      <a:pt x="313" y="438"/>
                    </a:lnTo>
                    <a:lnTo>
                      <a:pt x="313" y="438"/>
                    </a:lnTo>
                    <a:lnTo>
                      <a:pt x="313" y="436"/>
                    </a:lnTo>
                    <a:lnTo>
                      <a:pt x="313" y="436"/>
                    </a:lnTo>
                    <a:lnTo>
                      <a:pt x="311" y="436"/>
                    </a:lnTo>
                    <a:lnTo>
                      <a:pt x="311" y="436"/>
                    </a:lnTo>
                    <a:lnTo>
                      <a:pt x="311" y="435"/>
                    </a:lnTo>
                    <a:lnTo>
                      <a:pt x="311" y="435"/>
                    </a:lnTo>
                    <a:lnTo>
                      <a:pt x="311" y="435"/>
                    </a:lnTo>
                    <a:lnTo>
                      <a:pt x="311" y="435"/>
                    </a:lnTo>
                    <a:lnTo>
                      <a:pt x="309" y="433"/>
                    </a:lnTo>
                    <a:lnTo>
                      <a:pt x="309" y="433"/>
                    </a:lnTo>
                    <a:lnTo>
                      <a:pt x="309" y="433"/>
                    </a:lnTo>
                    <a:lnTo>
                      <a:pt x="308" y="433"/>
                    </a:lnTo>
                    <a:lnTo>
                      <a:pt x="308" y="433"/>
                    </a:lnTo>
                    <a:lnTo>
                      <a:pt x="306" y="433"/>
                    </a:lnTo>
                    <a:lnTo>
                      <a:pt x="306" y="433"/>
                    </a:lnTo>
                    <a:lnTo>
                      <a:pt x="306" y="431"/>
                    </a:lnTo>
                    <a:lnTo>
                      <a:pt x="306" y="431"/>
                    </a:lnTo>
                    <a:lnTo>
                      <a:pt x="306" y="431"/>
                    </a:lnTo>
                    <a:lnTo>
                      <a:pt x="306" y="431"/>
                    </a:lnTo>
                    <a:lnTo>
                      <a:pt x="306" y="431"/>
                    </a:lnTo>
                    <a:lnTo>
                      <a:pt x="306" y="429"/>
                    </a:lnTo>
                    <a:lnTo>
                      <a:pt x="306" y="429"/>
                    </a:lnTo>
                    <a:lnTo>
                      <a:pt x="306" y="429"/>
                    </a:lnTo>
                    <a:lnTo>
                      <a:pt x="306" y="427"/>
                    </a:lnTo>
                    <a:lnTo>
                      <a:pt x="308" y="427"/>
                    </a:lnTo>
                    <a:lnTo>
                      <a:pt x="308" y="427"/>
                    </a:lnTo>
                    <a:lnTo>
                      <a:pt x="308" y="429"/>
                    </a:lnTo>
                    <a:lnTo>
                      <a:pt x="309" y="429"/>
                    </a:lnTo>
                    <a:lnTo>
                      <a:pt x="309" y="429"/>
                    </a:lnTo>
                    <a:lnTo>
                      <a:pt x="309" y="429"/>
                    </a:lnTo>
                    <a:lnTo>
                      <a:pt x="311" y="429"/>
                    </a:lnTo>
                    <a:lnTo>
                      <a:pt x="311" y="429"/>
                    </a:lnTo>
                    <a:lnTo>
                      <a:pt x="311" y="427"/>
                    </a:lnTo>
                    <a:lnTo>
                      <a:pt x="311" y="427"/>
                    </a:lnTo>
                    <a:lnTo>
                      <a:pt x="313" y="427"/>
                    </a:lnTo>
                    <a:lnTo>
                      <a:pt x="313" y="427"/>
                    </a:lnTo>
                    <a:lnTo>
                      <a:pt x="313" y="427"/>
                    </a:lnTo>
                    <a:lnTo>
                      <a:pt x="311" y="426"/>
                    </a:lnTo>
                    <a:lnTo>
                      <a:pt x="311" y="426"/>
                    </a:lnTo>
                    <a:lnTo>
                      <a:pt x="311" y="426"/>
                    </a:lnTo>
                    <a:lnTo>
                      <a:pt x="309" y="426"/>
                    </a:lnTo>
                    <a:lnTo>
                      <a:pt x="309" y="426"/>
                    </a:lnTo>
                    <a:lnTo>
                      <a:pt x="308" y="426"/>
                    </a:lnTo>
                    <a:lnTo>
                      <a:pt x="308" y="426"/>
                    </a:lnTo>
                    <a:lnTo>
                      <a:pt x="308" y="424"/>
                    </a:lnTo>
                    <a:lnTo>
                      <a:pt x="308" y="424"/>
                    </a:lnTo>
                    <a:lnTo>
                      <a:pt x="308" y="424"/>
                    </a:lnTo>
                    <a:lnTo>
                      <a:pt x="308" y="424"/>
                    </a:lnTo>
                    <a:lnTo>
                      <a:pt x="308" y="424"/>
                    </a:lnTo>
                    <a:lnTo>
                      <a:pt x="309" y="422"/>
                    </a:lnTo>
                    <a:lnTo>
                      <a:pt x="309" y="422"/>
                    </a:lnTo>
                    <a:lnTo>
                      <a:pt x="309" y="422"/>
                    </a:lnTo>
                    <a:lnTo>
                      <a:pt x="309" y="422"/>
                    </a:lnTo>
                    <a:lnTo>
                      <a:pt x="309" y="422"/>
                    </a:lnTo>
                    <a:lnTo>
                      <a:pt x="309" y="422"/>
                    </a:lnTo>
                    <a:lnTo>
                      <a:pt x="308" y="420"/>
                    </a:lnTo>
                    <a:lnTo>
                      <a:pt x="308" y="420"/>
                    </a:lnTo>
                    <a:lnTo>
                      <a:pt x="308" y="420"/>
                    </a:lnTo>
                    <a:lnTo>
                      <a:pt x="308" y="418"/>
                    </a:lnTo>
                    <a:lnTo>
                      <a:pt x="308" y="418"/>
                    </a:lnTo>
                    <a:lnTo>
                      <a:pt x="308" y="418"/>
                    </a:lnTo>
                    <a:lnTo>
                      <a:pt x="309" y="418"/>
                    </a:lnTo>
                    <a:lnTo>
                      <a:pt x="309" y="418"/>
                    </a:lnTo>
                    <a:lnTo>
                      <a:pt x="309" y="418"/>
                    </a:lnTo>
                    <a:lnTo>
                      <a:pt x="309" y="418"/>
                    </a:lnTo>
                    <a:lnTo>
                      <a:pt x="311" y="417"/>
                    </a:lnTo>
                    <a:lnTo>
                      <a:pt x="313" y="417"/>
                    </a:lnTo>
                    <a:lnTo>
                      <a:pt x="315" y="415"/>
                    </a:lnTo>
                    <a:lnTo>
                      <a:pt x="315" y="415"/>
                    </a:lnTo>
                    <a:lnTo>
                      <a:pt x="315" y="413"/>
                    </a:lnTo>
                    <a:lnTo>
                      <a:pt x="315" y="413"/>
                    </a:lnTo>
                    <a:lnTo>
                      <a:pt x="315" y="413"/>
                    </a:lnTo>
                    <a:lnTo>
                      <a:pt x="315" y="413"/>
                    </a:lnTo>
                    <a:lnTo>
                      <a:pt x="315" y="411"/>
                    </a:lnTo>
                    <a:lnTo>
                      <a:pt x="315" y="411"/>
                    </a:lnTo>
                    <a:lnTo>
                      <a:pt x="315" y="411"/>
                    </a:lnTo>
                    <a:lnTo>
                      <a:pt x="313" y="411"/>
                    </a:lnTo>
                    <a:lnTo>
                      <a:pt x="313" y="409"/>
                    </a:lnTo>
                    <a:lnTo>
                      <a:pt x="311" y="409"/>
                    </a:lnTo>
                    <a:lnTo>
                      <a:pt x="311" y="409"/>
                    </a:lnTo>
                    <a:lnTo>
                      <a:pt x="311" y="409"/>
                    </a:lnTo>
                    <a:lnTo>
                      <a:pt x="311" y="407"/>
                    </a:lnTo>
                    <a:lnTo>
                      <a:pt x="311" y="407"/>
                    </a:lnTo>
                    <a:lnTo>
                      <a:pt x="311" y="406"/>
                    </a:lnTo>
                    <a:lnTo>
                      <a:pt x="313" y="406"/>
                    </a:lnTo>
                    <a:lnTo>
                      <a:pt x="313" y="406"/>
                    </a:lnTo>
                    <a:lnTo>
                      <a:pt x="315" y="406"/>
                    </a:lnTo>
                    <a:lnTo>
                      <a:pt x="315" y="406"/>
                    </a:lnTo>
                    <a:lnTo>
                      <a:pt x="315" y="406"/>
                    </a:lnTo>
                    <a:lnTo>
                      <a:pt x="315" y="404"/>
                    </a:lnTo>
                    <a:lnTo>
                      <a:pt x="315" y="404"/>
                    </a:lnTo>
                    <a:lnTo>
                      <a:pt x="315" y="404"/>
                    </a:lnTo>
                    <a:lnTo>
                      <a:pt x="315" y="404"/>
                    </a:lnTo>
                    <a:lnTo>
                      <a:pt x="315" y="404"/>
                    </a:lnTo>
                    <a:lnTo>
                      <a:pt x="315" y="402"/>
                    </a:lnTo>
                    <a:lnTo>
                      <a:pt x="315" y="402"/>
                    </a:lnTo>
                    <a:lnTo>
                      <a:pt x="315" y="402"/>
                    </a:lnTo>
                    <a:lnTo>
                      <a:pt x="315" y="402"/>
                    </a:lnTo>
                    <a:lnTo>
                      <a:pt x="315" y="400"/>
                    </a:lnTo>
                    <a:lnTo>
                      <a:pt x="315" y="400"/>
                    </a:lnTo>
                    <a:lnTo>
                      <a:pt x="315" y="400"/>
                    </a:lnTo>
                    <a:lnTo>
                      <a:pt x="315" y="400"/>
                    </a:lnTo>
                    <a:lnTo>
                      <a:pt x="313" y="398"/>
                    </a:lnTo>
                    <a:lnTo>
                      <a:pt x="313" y="398"/>
                    </a:lnTo>
                    <a:lnTo>
                      <a:pt x="313" y="398"/>
                    </a:lnTo>
                    <a:lnTo>
                      <a:pt x="313" y="398"/>
                    </a:lnTo>
                    <a:lnTo>
                      <a:pt x="311" y="398"/>
                    </a:lnTo>
                    <a:lnTo>
                      <a:pt x="311" y="398"/>
                    </a:lnTo>
                    <a:lnTo>
                      <a:pt x="311" y="398"/>
                    </a:lnTo>
                    <a:lnTo>
                      <a:pt x="311" y="398"/>
                    </a:lnTo>
                    <a:lnTo>
                      <a:pt x="309" y="398"/>
                    </a:lnTo>
                    <a:lnTo>
                      <a:pt x="309" y="398"/>
                    </a:lnTo>
                    <a:lnTo>
                      <a:pt x="309" y="398"/>
                    </a:lnTo>
                    <a:lnTo>
                      <a:pt x="308" y="397"/>
                    </a:lnTo>
                    <a:lnTo>
                      <a:pt x="308" y="397"/>
                    </a:lnTo>
                    <a:lnTo>
                      <a:pt x="306" y="397"/>
                    </a:lnTo>
                    <a:lnTo>
                      <a:pt x="306" y="397"/>
                    </a:lnTo>
                    <a:lnTo>
                      <a:pt x="306" y="397"/>
                    </a:lnTo>
                    <a:lnTo>
                      <a:pt x="306" y="397"/>
                    </a:lnTo>
                    <a:lnTo>
                      <a:pt x="306" y="395"/>
                    </a:lnTo>
                    <a:lnTo>
                      <a:pt x="306" y="395"/>
                    </a:lnTo>
                    <a:lnTo>
                      <a:pt x="308" y="395"/>
                    </a:lnTo>
                    <a:lnTo>
                      <a:pt x="308" y="395"/>
                    </a:lnTo>
                    <a:lnTo>
                      <a:pt x="308" y="395"/>
                    </a:lnTo>
                    <a:lnTo>
                      <a:pt x="309" y="397"/>
                    </a:lnTo>
                    <a:lnTo>
                      <a:pt x="309" y="397"/>
                    </a:lnTo>
                    <a:lnTo>
                      <a:pt x="309" y="397"/>
                    </a:lnTo>
                    <a:lnTo>
                      <a:pt x="309" y="395"/>
                    </a:lnTo>
                    <a:lnTo>
                      <a:pt x="311" y="395"/>
                    </a:lnTo>
                    <a:lnTo>
                      <a:pt x="311" y="395"/>
                    </a:lnTo>
                    <a:lnTo>
                      <a:pt x="311" y="395"/>
                    </a:lnTo>
                    <a:lnTo>
                      <a:pt x="311" y="395"/>
                    </a:lnTo>
                    <a:lnTo>
                      <a:pt x="311" y="395"/>
                    </a:lnTo>
                    <a:lnTo>
                      <a:pt x="311" y="395"/>
                    </a:lnTo>
                    <a:lnTo>
                      <a:pt x="313" y="393"/>
                    </a:lnTo>
                    <a:lnTo>
                      <a:pt x="313" y="393"/>
                    </a:lnTo>
                    <a:lnTo>
                      <a:pt x="313" y="393"/>
                    </a:lnTo>
                    <a:lnTo>
                      <a:pt x="313" y="391"/>
                    </a:lnTo>
                    <a:lnTo>
                      <a:pt x="313" y="391"/>
                    </a:lnTo>
                    <a:lnTo>
                      <a:pt x="313" y="389"/>
                    </a:lnTo>
                    <a:lnTo>
                      <a:pt x="313" y="388"/>
                    </a:lnTo>
                    <a:lnTo>
                      <a:pt x="313" y="388"/>
                    </a:lnTo>
                    <a:lnTo>
                      <a:pt x="313" y="388"/>
                    </a:lnTo>
                    <a:lnTo>
                      <a:pt x="313" y="386"/>
                    </a:lnTo>
                    <a:lnTo>
                      <a:pt x="313" y="386"/>
                    </a:lnTo>
                    <a:lnTo>
                      <a:pt x="313" y="384"/>
                    </a:lnTo>
                    <a:lnTo>
                      <a:pt x="313" y="384"/>
                    </a:lnTo>
                    <a:lnTo>
                      <a:pt x="313" y="384"/>
                    </a:lnTo>
                    <a:lnTo>
                      <a:pt x="313" y="384"/>
                    </a:lnTo>
                    <a:lnTo>
                      <a:pt x="313" y="382"/>
                    </a:lnTo>
                    <a:lnTo>
                      <a:pt x="313" y="382"/>
                    </a:lnTo>
                    <a:lnTo>
                      <a:pt x="313" y="382"/>
                    </a:lnTo>
                    <a:lnTo>
                      <a:pt x="311" y="382"/>
                    </a:lnTo>
                    <a:lnTo>
                      <a:pt x="311" y="382"/>
                    </a:lnTo>
                    <a:lnTo>
                      <a:pt x="311" y="382"/>
                    </a:lnTo>
                    <a:lnTo>
                      <a:pt x="309" y="382"/>
                    </a:lnTo>
                    <a:lnTo>
                      <a:pt x="309" y="382"/>
                    </a:lnTo>
                    <a:lnTo>
                      <a:pt x="309" y="382"/>
                    </a:lnTo>
                    <a:lnTo>
                      <a:pt x="308" y="382"/>
                    </a:lnTo>
                    <a:lnTo>
                      <a:pt x="308" y="382"/>
                    </a:lnTo>
                    <a:lnTo>
                      <a:pt x="308" y="382"/>
                    </a:lnTo>
                    <a:lnTo>
                      <a:pt x="308" y="382"/>
                    </a:lnTo>
                    <a:lnTo>
                      <a:pt x="306" y="382"/>
                    </a:lnTo>
                    <a:lnTo>
                      <a:pt x="306" y="382"/>
                    </a:lnTo>
                    <a:lnTo>
                      <a:pt x="304" y="382"/>
                    </a:lnTo>
                    <a:lnTo>
                      <a:pt x="304" y="382"/>
                    </a:lnTo>
                    <a:lnTo>
                      <a:pt x="304" y="380"/>
                    </a:lnTo>
                    <a:lnTo>
                      <a:pt x="304" y="380"/>
                    </a:lnTo>
                    <a:lnTo>
                      <a:pt x="304" y="380"/>
                    </a:lnTo>
                    <a:lnTo>
                      <a:pt x="304" y="380"/>
                    </a:lnTo>
                    <a:lnTo>
                      <a:pt x="304" y="380"/>
                    </a:lnTo>
                    <a:lnTo>
                      <a:pt x="304" y="380"/>
                    </a:lnTo>
                    <a:lnTo>
                      <a:pt x="306" y="380"/>
                    </a:lnTo>
                    <a:lnTo>
                      <a:pt x="306" y="380"/>
                    </a:lnTo>
                    <a:lnTo>
                      <a:pt x="306" y="379"/>
                    </a:lnTo>
                    <a:lnTo>
                      <a:pt x="306" y="379"/>
                    </a:lnTo>
                    <a:lnTo>
                      <a:pt x="306" y="379"/>
                    </a:lnTo>
                    <a:lnTo>
                      <a:pt x="308" y="377"/>
                    </a:lnTo>
                    <a:lnTo>
                      <a:pt x="308" y="377"/>
                    </a:lnTo>
                    <a:lnTo>
                      <a:pt x="306" y="377"/>
                    </a:lnTo>
                    <a:lnTo>
                      <a:pt x="306" y="377"/>
                    </a:lnTo>
                    <a:lnTo>
                      <a:pt x="306" y="377"/>
                    </a:lnTo>
                    <a:lnTo>
                      <a:pt x="306" y="377"/>
                    </a:lnTo>
                    <a:lnTo>
                      <a:pt x="304" y="375"/>
                    </a:lnTo>
                    <a:lnTo>
                      <a:pt x="304" y="375"/>
                    </a:lnTo>
                    <a:lnTo>
                      <a:pt x="304" y="375"/>
                    </a:lnTo>
                    <a:lnTo>
                      <a:pt x="302" y="375"/>
                    </a:lnTo>
                    <a:lnTo>
                      <a:pt x="302" y="373"/>
                    </a:lnTo>
                    <a:lnTo>
                      <a:pt x="302" y="373"/>
                    </a:lnTo>
                    <a:lnTo>
                      <a:pt x="302" y="373"/>
                    </a:lnTo>
                    <a:lnTo>
                      <a:pt x="302" y="371"/>
                    </a:lnTo>
                    <a:lnTo>
                      <a:pt x="302" y="369"/>
                    </a:lnTo>
                    <a:lnTo>
                      <a:pt x="302" y="369"/>
                    </a:lnTo>
                    <a:lnTo>
                      <a:pt x="304" y="369"/>
                    </a:lnTo>
                    <a:lnTo>
                      <a:pt x="304" y="369"/>
                    </a:lnTo>
                    <a:lnTo>
                      <a:pt x="306" y="369"/>
                    </a:lnTo>
                    <a:lnTo>
                      <a:pt x="306" y="369"/>
                    </a:lnTo>
                    <a:lnTo>
                      <a:pt x="306" y="369"/>
                    </a:lnTo>
                    <a:lnTo>
                      <a:pt x="306" y="369"/>
                    </a:lnTo>
                    <a:lnTo>
                      <a:pt x="306" y="369"/>
                    </a:lnTo>
                    <a:lnTo>
                      <a:pt x="306" y="369"/>
                    </a:lnTo>
                    <a:lnTo>
                      <a:pt x="308" y="369"/>
                    </a:lnTo>
                    <a:lnTo>
                      <a:pt x="308" y="369"/>
                    </a:lnTo>
                    <a:lnTo>
                      <a:pt x="308" y="369"/>
                    </a:lnTo>
                    <a:lnTo>
                      <a:pt x="308" y="371"/>
                    </a:lnTo>
                    <a:lnTo>
                      <a:pt x="308" y="371"/>
                    </a:lnTo>
                    <a:lnTo>
                      <a:pt x="309" y="371"/>
                    </a:lnTo>
                    <a:lnTo>
                      <a:pt x="309" y="371"/>
                    </a:lnTo>
                    <a:lnTo>
                      <a:pt x="309" y="371"/>
                    </a:lnTo>
                    <a:lnTo>
                      <a:pt x="311" y="369"/>
                    </a:lnTo>
                    <a:lnTo>
                      <a:pt x="311" y="369"/>
                    </a:lnTo>
                    <a:lnTo>
                      <a:pt x="311" y="369"/>
                    </a:lnTo>
                    <a:lnTo>
                      <a:pt x="313" y="369"/>
                    </a:lnTo>
                    <a:lnTo>
                      <a:pt x="313" y="368"/>
                    </a:lnTo>
                    <a:lnTo>
                      <a:pt x="313" y="368"/>
                    </a:lnTo>
                    <a:lnTo>
                      <a:pt x="313" y="366"/>
                    </a:lnTo>
                    <a:lnTo>
                      <a:pt x="313" y="366"/>
                    </a:lnTo>
                    <a:lnTo>
                      <a:pt x="313" y="366"/>
                    </a:lnTo>
                    <a:lnTo>
                      <a:pt x="311" y="366"/>
                    </a:lnTo>
                    <a:lnTo>
                      <a:pt x="311" y="366"/>
                    </a:lnTo>
                    <a:lnTo>
                      <a:pt x="311" y="364"/>
                    </a:lnTo>
                    <a:lnTo>
                      <a:pt x="309" y="364"/>
                    </a:lnTo>
                    <a:lnTo>
                      <a:pt x="309" y="364"/>
                    </a:lnTo>
                    <a:lnTo>
                      <a:pt x="309" y="364"/>
                    </a:lnTo>
                    <a:lnTo>
                      <a:pt x="308" y="362"/>
                    </a:lnTo>
                    <a:lnTo>
                      <a:pt x="308" y="362"/>
                    </a:lnTo>
                    <a:lnTo>
                      <a:pt x="308" y="362"/>
                    </a:lnTo>
                    <a:lnTo>
                      <a:pt x="306" y="362"/>
                    </a:lnTo>
                    <a:lnTo>
                      <a:pt x="306" y="360"/>
                    </a:lnTo>
                    <a:lnTo>
                      <a:pt x="306" y="360"/>
                    </a:lnTo>
                    <a:lnTo>
                      <a:pt x="308" y="360"/>
                    </a:lnTo>
                    <a:lnTo>
                      <a:pt x="308" y="359"/>
                    </a:lnTo>
                    <a:lnTo>
                      <a:pt x="308" y="359"/>
                    </a:lnTo>
                    <a:lnTo>
                      <a:pt x="308" y="359"/>
                    </a:lnTo>
                    <a:lnTo>
                      <a:pt x="306" y="359"/>
                    </a:lnTo>
                    <a:lnTo>
                      <a:pt x="306" y="359"/>
                    </a:lnTo>
                    <a:lnTo>
                      <a:pt x="306" y="357"/>
                    </a:lnTo>
                    <a:lnTo>
                      <a:pt x="308" y="357"/>
                    </a:lnTo>
                    <a:lnTo>
                      <a:pt x="308" y="357"/>
                    </a:lnTo>
                    <a:lnTo>
                      <a:pt x="308" y="355"/>
                    </a:lnTo>
                    <a:lnTo>
                      <a:pt x="308" y="355"/>
                    </a:lnTo>
                    <a:lnTo>
                      <a:pt x="308" y="353"/>
                    </a:lnTo>
                    <a:lnTo>
                      <a:pt x="308" y="353"/>
                    </a:lnTo>
                    <a:lnTo>
                      <a:pt x="308" y="351"/>
                    </a:lnTo>
                    <a:lnTo>
                      <a:pt x="308" y="351"/>
                    </a:lnTo>
                    <a:lnTo>
                      <a:pt x="308" y="350"/>
                    </a:lnTo>
                    <a:lnTo>
                      <a:pt x="308" y="350"/>
                    </a:lnTo>
                    <a:lnTo>
                      <a:pt x="308" y="350"/>
                    </a:lnTo>
                    <a:lnTo>
                      <a:pt x="308" y="348"/>
                    </a:lnTo>
                    <a:lnTo>
                      <a:pt x="308" y="348"/>
                    </a:lnTo>
                    <a:lnTo>
                      <a:pt x="308" y="348"/>
                    </a:lnTo>
                    <a:lnTo>
                      <a:pt x="306" y="346"/>
                    </a:lnTo>
                    <a:lnTo>
                      <a:pt x="306" y="346"/>
                    </a:lnTo>
                    <a:lnTo>
                      <a:pt x="306" y="346"/>
                    </a:lnTo>
                    <a:lnTo>
                      <a:pt x="304" y="344"/>
                    </a:lnTo>
                    <a:lnTo>
                      <a:pt x="304" y="344"/>
                    </a:lnTo>
                    <a:lnTo>
                      <a:pt x="304" y="344"/>
                    </a:lnTo>
                    <a:lnTo>
                      <a:pt x="304" y="342"/>
                    </a:lnTo>
                    <a:lnTo>
                      <a:pt x="304" y="341"/>
                    </a:lnTo>
                    <a:lnTo>
                      <a:pt x="304" y="341"/>
                    </a:lnTo>
                    <a:lnTo>
                      <a:pt x="306" y="341"/>
                    </a:lnTo>
                    <a:lnTo>
                      <a:pt x="306" y="339"/>
                    </a:lnTo>
                    <a:lnTo>
                      <a:pt x="306" y="339"/>
                    </a:lnTo>
                    <a:lnTo>
                      <a:pt x="306" y="339"/>
                    </a:lnTo>
                    <a:lnTo>
                      <a:pt x="306" y="339"/>
                    </a:lnTo>
                    <a:lnTo>
                      <a:pt x="306" y="339"/>
                    </a:lnTo>
                    <a:lnTo>
                      <a:pt x="306" y="337"/>
                    </a:lnTo>
                    <a:lnTo>
                      <a:pt x="306" y="337"/>
                    </a:lnTo>
                    <a:lnTo>
                      <a:pt x="306" y="337"/>
                    </a:lnTo>
                    <a:lnTo>
                      <a:pt x="306" y="337"/>
                    </a:lnTo>
                    <a:lnTo>
                      <a:pt x="308" y="337"/>
                    </a:lnTo>
                    <a:lnTo>
                      <a:pt x="308" y="337"/>
                    </a:lnTo>
                    <a:lnTo>
                      <a:pt x="308" y="335"/>
                    </a:lnTo>
                    <a:lnTo>
                      <a:pt x="308" y="335"/>
                    </a:lnTo>
                    <a:lnTo>
                      <a:pt x="308" y="335"/>
                    </a:lnTo>
                    <a:lnTo>
                      <a:pt x="306" y="333"/>
                    </a:lnTo>
                    <a:lnTo>
                      <a:pt x="306" y="333"/>
                    </a:lnTo>
                    <a:lnTo>
                      <a:pt x="306" y="333"/>
                    </a:lnTo>
                    <a:lnTo>
                      <a:pt x="306" y="333"/>
                    </a:lnTo>
                    <a:lnTo>
                      <a:pt x="304" y="333"/>
                    </a:lnTo>
                    <a:lnTo>
                      <a:pt x="304" y="333"/>
                    </a:lnTo>
                    <a:lnTo>
                      <a:pt x="304" y="331"/>
                    </a:lnTo>
                    <a:lnTo>
                      <a:pt x="304" y="331"/>
                    </a:lnTo>
                    <a:lnTo>
                      <a:pt x="304" y="331"/>
                    </a:lnTo>
                    <a:lnTo>
                      <a:pt x="302" y="331"/>
                    </a:lnTo>
                    <a:lnTo>
                      <a:pt x="302" y="331"/>
                    </a:lnTo>
                    <a:lnTo>
                      <a:pt x="302" y="331"/>
                    </a:lnTo>
                    <a:lnTo>
                      <a:pt x="302" y="330"/>
                    </a:lnTo>
                    <a:lnTo>
                      <a:pt x="300" y="330"/>
                    </a:lnTo>
                    <a:lnTo>
                      <a:pt x="300" y="330"/>
                    </a:lnTo>
                    <a:lnTo>
                      <a:pt x="300" y="330"/>
                    </a:lnTo>
                    <a:lnTo>
                      <a:pt x="300" y="328"/>
                    </a:lnTo>
                    <a:lnTo>
                      <a:pt x="300" y="328"/>
                    </a:lnTo>
                    <a:lnTo>
                      <a:pt x="300" y="328"/>
                    </a:lnTo>
                    <a:lnTo>
                      <a:pt x="299" y="328"/>
                    </a:lnTo>
                    <a:lnTo>
                      <a:pt x="299" y="328"/>
                    </a:lnTo>
                    <a:lnTo>
                      <a:pt x="299" y="326"/>
                    </a:lnTo>
                    <a:lnTo>
                      <a:pt x="299" y="326"/>
                    </a:lnTo>
                    <a:lnTo>
                      <a:pt x="299" y="326"/>
                    </a:lnTo>
                    <a:lnTo>
                      <a:pt x="299" y="326"/>
                    </a:lnTo>
                    <a:lnTo>
                      <a:pt x="299" y="326"/>
                    </a:lnTo>
                    <a:lnTo>
                      <a:pt x="299" y="324"/>
                    </a:lnTo>
                    <a:lnTo>
                      <a:pt x="299" y="324"/>
                    </a:lnTo>
                    <a:lnTo>
                      <a:pt x="299" y="324"/>
                    </a:lnTo>
                    <a:lnTo>
                      <a:pt x="300" y="322"/>
                    </a:lnTo>
                    <a:lnTo>
                      <a:pt x="300" y="322"/>
                    </a:lnTo>
                    <a:lnTo>
                      <a:pt x="300" y="322"/>
                    </a:lnTo>
                    <a:lnTo>
                      <a:pt x="300" y="322"/>
                    </a:lnTo>
                    <a:lnTo>
                      <a:pt x="300" y="322"/>
                    </a:lnTo>
                    <a:lnTo>
                      <a:pt x="300" y="322"/>
                    </a:lnTo>
                    <a:lnTo>
                      <a:pt x="300" y="322"/>
                    </a:lnTo>
                    <a:lnTo>
                      <a:pt x="300" y="322"/>
                    </a:lnTo>
                    <a:lnTo>
                      <a:pt x="300" y="321"/>
                    </a:lnTo>
                    <a:lnTo>
                      <a:pt x="302" y="321"/>
                    </a:lnTo>
                    <a:lnTo>
                      <a:pt x="302" y="321"/>
                    </a:lnTo>
                    <a:lnTo>
                      <a:pt x="302" y="321"/>
                    </a:lnTo>
                    <a:lnTo>
                      <a:pt x="302" y="321"/>
                    </a:lnTo>
                    <a:lnTo>
                      <a:pt x="302" y="321"/>
                    </a:lnTo>
                    <a:lnTo>
                      <a:pt x="302" y="319"/>
                    </a:lnTo>
                    <a:lnTo>
                      <a:pt x="302" y="319"/>
                    </a:lnTo>
                    <a:lnTo>
                      <a:pt x="302" y="319"/>
                    </a:lnTo>
                    <a:lnTo>
                      <a:pt x="302" y="317"/>
                    </a:lnTo>
                    <a:lnTo>
                      <a:pt x="302" y="317"/>
                    </a:lnTo>
                    <a:lnTo>
                      <a:pt x="302" y="317"/>
                    </a:lnTo>
                    <a:lnTo>
                      <a:pt x="304" y="317"/>
                    </a:lnTo>
                    <a:lnTo>
                      <a:pt x="302" y="315"/>
                    </a:lnTo>
                    <a:lnTo>
                      <a:pt x="302" y="313"/>
                    </a:lnTo>
                    <a:lnTo>
                      <a:pt x="302" y="313"/>
                    </a:lnTo>
                    <a:lnTo>
                      <a:pt x="302" y="313"/>
                    </a:lnTo>
                    <a:lnTo>
                      <a:pt x="302" y="312"/>
                    </a:lnTo>
                    <a:lnTo>
                      <a:pt x="302" y="312"/>
                    </a:lnTo>
                    <a:lnTo>
                      <a:pt x="302" y="312"/>
                    </a:lnTo>
                    <a:lnTo>
                      <a:pt x="302" y="312"/>
                    </a:lnTo>
                    <a:lnTo>
                      <a:pt x="300" y="312"/>
                    </a:lnTo>
                    <a:lnTo>
                      <a:pt x="300" y="312"/>
                    </a:lnTo>
                    <a:lnTo>
                      <a:pt x="300" y="312"/>
                    </a:lnTo>
                    <a:lnTo>
                      <a:pt x="300" y="312"/>
                    </a:lnTo>
                    <a:lnTo>
                      <a:pt x="300" y="312"/>
                    </a:lnTo>
                    <a:lnTo>
                      <a:pt x="300" y="310"/>
                    </a:lnTo>
                    <a:lnTo>
                      <a:pt x="300" y="310"/>
                    </a:lnTo>
                    <a:lnTo>
                      <a:pt x="300" y="310"/>
                    </a:lnTo>
                    <a:lnTo>
                      <a:pt x="300" y="310"/>
                    </a:lnTo>
                    <a:lnTo>
                      <a:pt x="300" y="308"/>
                    </a:lnTo>
                    <a:lnTo>
                      <a:pt x="302" y="308"/>
                    </a:lnTo>
                    <a:lnTo>
                      <a:pt x="302" y="308"/>
                    </a:lnTo>
                    <a:lnTo>
                      <a:pt x="302" y="306"/>
                    </a:lnTo>
                    <a:lnTo>
                      <a:pt x="302" y="306"/>
                    </a:lnTo>
                    <a:lnTo>
                      <a:pt x="304" y="306"/>
                    </a:lnTo>
                    <a:lnTo>
                      <a:pt x="304" y="306"/>
                    </a:lnTo>
                    <a:lnTo>
                      <a:pt x="304" y="306"/>
                    </a:lnTo>
                    <a:lnTo>
                      <a:pt x="304" y="304"/>
                    </a:lnTo>
                    <a:lnTo>
                      <a:pt x="304" y="304"/>
                    </a:lnTo>
                    <a:lnTo>
                      <a:pt x="304" y="304"/>
                    </a:lnTo>
                    <a:lnTo>
                      <a:pt x="304" y="304"/>
                    </a:lnTo>
                    <a:lnTo>
                      <a:pt x="304" y="304"/>
                    </a:lnTo>
                    <a:lnTo>
                      <a:pt x="304" y="304"/>
                    </a:lnTo>
                    <a:lnTo>
                      <a:pt x="304" y="304"/>
                    </a:lnTo>
                    <a:lnTo>
                      <a:pt x="302" y="304"/>
                    </a:lnTo>
                    <a:lnTo>
                      <a:pt x="302" y="304"/>
                    </a:lnTo>
                    <a:lnTo>
                      <a:pt x="300" y="304"/>
                    </a:lnTo>
                    <a:lnTo>
                      <a:pt x="300" y="303"/>
                    </a:lnTo>
                    <a:lnTo>
                      <a:pt x="300" y="303"/>
                    </a:lnTo>
                    <a:lnTo>
                      <a:pt x="300" y="303"/>
                    </a:lnTo>
                    <a:lnTo>
                      <a:pt x="300" y="301"/>
                    </a:lnTo>
                    <a:lnTo>
                      <a:pt x="302" y="301"/>
                    </a:lnTo>
                    <a:lnTo>
                      <a:pt x="302" y="299"/>
                    </a:lnTo>
                    <a:lnTo>
                      <a:pt x="302" y="299"/>
                    </a:lnTo>
                    <a:lnTo>
                      <a:pt x="302" y="299"/>
                    </a:lnTo>
                    <a:lnTo>
                      <a:pt x="302" y="297"/>
                    </a:lnTo>
                    <a:lnTo>
                      <a:pt x="302" y="297"/>
                    </a:lnTo>
                    <a:lnTo>
                      <a:pt x="302" y="297"/>
                    </a:lnTo>
                    <a:lnTo>
                      <a:pt x="302" y="295"/>
                    </a:lnTo>
                    <a:lnTo>
                      <a:pt x="302" y="295"/>
                    </a:lnTo>
                    <a:lnTo>
                      <a:pt x="302" y="295"/>
                    </a:lnTo>
                    <a:lnTo>
                      <a:pt x="302" y="295"/>
                    </a:lnTo>
                    <a:lnTo>
                      <a:pt x="302" y="295"/>
                    </a:lnTo>
                    <a:lnTo>
                      <a:pt x="302" y="293"/>
                    </a:lnTo>
                    <a:lnTo>
                      <a:pt x="302" y="293"/>
                    </a:lnTo>
                    <a:lnTo>
                      <a:pt x="300" y="293"/>
                    </a:lnTo>
                    <a:lnTo>
                      <a:pt x="300" y="292"/>
                    </a:lnTo>
                    <a:lnTo>
                      <a:pt x="300" y="292"/>
                    </a:lnTo>
                    <a:lnTo>
                      <a:pt x="300" y="292"/>
                    </a:lnTo>
                    <a:lnTo>
                      <a:pt x="300" y="290"/>
                    </a:lnTo>
                    <a:lnTo>
                      <a:pt x="300" y="290"/>
                    </a:lnTo>
                    <a:lnTo>
                      <a:pt x="300" y="290"/>
                    </a:lnTo>
                    <a:lnTo>
                      <a:pt x="302" y="290"/>
                    </a:lnTo>
                    <a:lnTo>
                      <a:pt x="302" y="290"/>
                    </a:lnTo>
                    <a:lnTo>
                      <a:pt x="302" y="290"/>
                    </a:lnTo>
                    <a:lnTo>
                      <a:pt x="302" y="290"/>
                    </a:lnTo>
                    <a:lnTo>
                      <a:pt x="302" y="288"/>
                    </a:lnTo>
                    <a:lnTo>
                      <a:pt x="304" y="288"/>
                    </a:lnTo>
                    <a:lnTo>
                      <a:pt x="302" y="288"/>
                    </a:lnTo>
                    <a:lnTo>
                      <a:pt x="302" y="286"/>
                    </a:lnTo>
                    <a:lnTo>
                      <a:pt x="302" y="286"/>
                    </a:lnTo>
                    <a:lnTo>
                      <a:pt x="300" y="286"/>
                    </a:lnTo>
                    <a:lnTo>
                      <a:pt x="300" y="286"/>
                    </a:lnTo>
                    <a:lnTo>
                      <a:pt x="300" y="286"/>
                    </a:lnTo>
                    <a:lnTo>
                      <a:pt x="300" y="286"/>
                    </a:lnTo>
                    <a:lnTo>
                      <a:pt x="300" y="284"/>
                    </a:lnTo>
                    <a:lnTo>
                      <a:pt x="300" y="284"/>
                    </a:lnTo>
                    <a:lnTo>
                      <a:pt x="300" y="284"/>
                    </a:lnTo>
                    <a:lnTo>
                      <a:pt x="302" y="284"/>
                    </a:lnTo>
                    <a:lnTo>
                      <a:pt x="302" y="283"/>
                    </a:lnTo>
                    <a:lnTo>
                      <a:pt x="302" y="283"/>
                    </a:lnTo>
                    <a:lnTo>
                      <a:pt x="304" y="283"/>
                    </a:lnTo>
                    <a:lnTo>
                      <a:pt x="304" y="283"/>
                    </a:lnTo>
                    <a:lnTo>
                      <a:pt x="304" y="281"/>
                    </a:lnTo>
                    <a:lnTo>
                      <a:pt x="304" y="281"/>
                    </a:lnTo>
                    <a:lnTo>
                      <a:pt x="304" y="281"/>
                    </a:lnTo>
                    <a:lnTo>
                      <a:pt x="304" y="281"/>
                    </a:lnTo>
                    <a:lnTo>
                      <a:pt x="304" y="281"/>
                    </a:lnTo>
                    <a:lnTo>
                      <a:pt x="304" y="281"/>
                    </a:lnTo>
                    <a:lnTo>
                      <a:pt x="304" y="281"/>
                    </a:lnTo>
                    <a:lnTo>
                      <a:pt x="304" y="281"/>
                    </a:lnTo>
                    <a:lnTo>
                      <a:pt x="304" y="281"/>
                    </a:lnTo>
                    <a:lnTo>
                      <a:pt x="304" y="279"/>
                    </a:lnTo>
                    <a:lnTo>
                      <a:pt x="304" y="279"/>
                    </a:lnTo>
                    <a:lnTo>
                      <a:pt x="304" y="279"/>
                    </a:lnTo>
                    <a:lnTo>
                      <a:pt x="304" y="279"/>
                    </a:lnTo>
                    <a:lnTo>
                      <a:pt x="304" y="279"/>
                    </a:lnTo>
                    <a:lnTo>
                      <a:pt x="304" y="279"/>
                    </a:lnTo>
                    <a:lnTo>
                      <a:pt x="304" y="279"/>
                    </a:lnTo>
                    <a:lnTo>
                      <a:pt x="304" y="279"/>
                    </a:lnTo>
                    <a:lnTo>
                      <a:pt x="304" y="279"/>
                    </a:lnTo>
                    <a:lnTo>
                      <a:pt x="304" y="277"/>
                    </a:lnTo>
                    <a:lnTo>
                      <a:pt x="304" y="277"/>
                    </a:lnTo>
                    <a:lnTo>
                      <a:pt x="304" y="275"/>
                    </a:lnTo>
                    <a:lnTo>
                      <a:pt x="304" y="275"/>
                    </a:lnTo>
                    <a:lnTo>
                      <a:pt x="304" y="275"/>
                    </a:lnTo>
                    <a:lnTo>
                      <a:pt x="304" y="275"/>
                    </a:lnTo>
                    <a:lnTo>
                      <a:pt x="304" y="274"/>
                    </a:lnTo>
                    <a:lnTo>
                      <a:pt x="304" y="274"/>
                    </a:lnTo>
                    <a:lnTo>
                      <a:pt x="306" y="274"/>
                    </a:lnTo>
                    <a:lnTo>
                      <a:pt x="306" y="274"/>
                    </a:lnTo>
                    <a:lnTo>
                      <a:pt x="304" y="272"/>
                    </a:lnTo>
                    <a:lnTo>
                      <a:pt x="306" y="272"/>
                    </a:lnTo>
                    <a:lnTo>
                      <a:pt x="304" y="270"/>
                    </a:lnTo>
                    <a:lnTo>
                      <a:pt x="306" y="270"/>
                    </a:lnTo>
                    <a:lnTo>
                      <a:pt x="306" y="270"/>
                    </a:lnTo>
                    <a:lnTo>
                      <a:pt x="306" y="270"/>
                    </a:lnTo>
                    <a:lnTo>
                      <a:pt x="306" y="270"/>
                    </a:lnTo>
                    <a:lnTo>
                      <a:pt x="306" y="270"/>
                    </a:lnTo>
                    <a:lnTo>
                      <a:pt x="306" y="270"/>
                    </a:lnTo>
                    <a:lnTo>
                      <a:pt x="306" y="268"/>
                    </a:lnTo>
                    <a:lnTo>
                      <a:pt x="306" y="268"/>
                    </a:lnTo>
                    <a:lnTo>
                      <a:pt x="306" y="268"/>
                    </a:lnTo>
                    <a:lnTo>
                      <a:pt x="306" y="268"/>
                    </a:lnTo>
                    <a:lnTo>
                      <a:pt x="306" y="268"/>
                    </a:lnTo>
                    <a:lnTo>
                      <a:pt x="306" y="268"/>
                    </a:lnTo>
                    <a:lnTo>
                      <a:pt x="306" y="268"/>
                    </a:lnTo>
                    <a:lnTo>
                      <a:pt x="306" y="266"/>
                    </a:lnTo>
                    <a:lnTo>
                      <a:pt x="306" y="266"/>
                    </a:lnTo>
                    <a:lnTo>
                      <a:pt x="306" y="266"/>
                    </a:lnTo>
                    <a:lnTo>
                      <a:pt x="306" y="266"/>
                    </a:lnTo>
                    <a:lnTo>
                      <a:pt x="306" y="266"/>
                    </a:lnTo>
                    <a:lnTo>
                      <a:pt x="306" y="265"/>
                    </a:lnTo>
                    <a:lnTo>
                      <a:pt x="308" y="265"/>
                    </a:lnTo>
                    <a:lnTo>
                      <a:pt x="308" y="265"/>
                    </a:lnTo>
                    <a:lnTo>
                      <a:pt x="308" y="265"/>
                    </a:lnTo>
                    <a:lnTo>
                      <a:pt x="308" y="263"/>
                    </a:lnTo>
                    <a:lnTo>
                      <a:pt x="308" y="263"/>
                    </a:lnTo>
                    <a:lnTo>
                      <a:pt x="308" y="263"/>
                    </a:lnTo>
                    <a:lnTo>
                      <a:pt x="309" y="263"/>
                    </a:lnTo>
                    <a:lnTo>
                      <a:pt x="311" y="263"/>
                    </a:lnTo>
                    <a:lnTo>
                      <a:pt x="311" y="263"/>
                    </a:lnTo>
                    <a:lnTo>
                      <a:pt x="313" y="263"/>
                    </a:lnTo>
                    <a:lnTo>
                      <a:pt x="313" y="263"/>
                    </a:lnTo>
                    <a:lnTo>
                      <a:pt x="313" y="263"/>
                    </a:lnTo>
                    <a:lnTo>
                      <a:pt x="315" y="263"/>
                    </a:lnTo>
                    <a:lnTo>
                      <a:pt x="315" y="263"/>
                    </a:lnTo>
                    <a:lnTo>
                      <a:pt x="315" y="263"/>
                    </a:lnTo>
                    <a:lnTo>
                      <a:pt x="315" y="263"/>
                    </a:lnTo>
                    <a:lnTo>
                      <a:pt x="317" y="263"/>
                    </a:lnTo>
                    <a:lnTo>
                      <a:pt x="317" y="263"/>
                    </a:lnTo>
                    <a:lnTo>
                      <a:pt x="317" y="261"/>
                    </a:lnTo>
                    <a:lnTo>
                      <a:pt x="317" y="261"/>
                    </a:lnTo>
                    <a:lnTo>
                      <a:pt x="317" y="263"/>
                    </a:lnTo>
                    <a:lnTo>
                      <a:pt x="318" y="263"/>
                    </a:lnTo>
                    <a:lnTo>
                      <a:pt x="318" y="261"/>
                    </a:lnTo>
                    <a:lnTo>
                      <a:pt x="318" y="261"/>
                    </a:lnTo>
                    <a:lnTo>
                      <a:pt x="318" y="261"/>
                    </a:lnTo>
                    <a:lnTo>
                      <a:pt x="320" y="261"/>
                    </a:lnTo>
                    <a:lnTo>
                      <a:pt x="320" y="261"/>
                    </a:lnTo>
                    <a:lnTo>
                      <a:pt x="320" y="259"/>
                    </a:lnTo>
                    <a:lnTo>
                      <a:pt x="320" y="259"/>
                    </a:lnTo>
                    <a:lnTo>
                      <a:pt x="320" y="259"/>
                    </a:lnTo>
                    <a:lnTo>
                      <a:pt x="322" y="259"/>
                    </a:lnTo>
                    <a:lnTo>
                      <a:pt x="322" y="259"/>
                    </a:lnTo>
                    <a:lnTo>
                      <a:pt x="322" y="259"/>
                    </a:lnTo>
                    <a:lnTo>
                      <a:pt x="324" y="259"/>
                    </a:lnTo>
                    <a:lnTo>
                      <a:pt x="324" y="259"/>
                    </a:lnTo>
                    <a:lnTo>
                      <a:pt x="324" y="259"/>
                    </a:lnTo>
                    <a:lnTo>
                      <a:pt x="324" y="259"/>
                    </a:lnTo>
                    <a:lnTo>
                      <a:pt x="324" y="259"/>
                    </a:lnTo>
                    <a:lnTo>
                      <a:pt x="326" y="259"/>
                    </a:lnTo>
                    <a:lnTo>
                      <a:pt x="326" y="259"/>
                    </a:lnTo>
                    <a:lnTo>
                      <a:pt x="326" y="259"/>
                    </a:lnTo>
                    <a:lnTo>
                      <a:pt x="326" y="259"/>
                    </a:lnTo>
                    <a:lnTo>
                      <a:pt x="328" y="259"/>
                    </a:lnTo>
                    <a:lnTo>
                      <a:pt x="328" y="261"/>
                    </a:lnTo>
                    <a:lnTo>
                      <a:pt x="328" y="261"/>
                    </a:lnTo>
                    <a:lnTo>
                      <a:pt x="329" y="261"/>
                    </a:lnTo>
                    <a:lnTo>
                      <a:pt x="329" y="259"/>
                    </a:lnTo>
                    <a:lnTo>
                      <a:pt x="329" y="259"/>
                    </a:lnTo>
                    <a:lnTo>
                      <a:pt x="331" y="259"/>
                    </a:lnTo>
                    <a:lnTo>
                      <a:pt x="331" y="259"/>
                    </a:lnTo>
                    <a:lnTo>
                      <a:pt x="331" y="259"/>
                    </a:lnTo>
                    <a:lnTo>
                      <a:pt x="333" y="259"/>
                    </a:lnTo>
                    <a:lnTo>
                      <a:pt x="333" y="257"/>
                    </a:lnTo>
                    <a:lnTo>
                      <a:pt x="335" y="257"/>
                    </a:lnTo>
                    <a:lnTo>
                      <a:pt x="335" y="257"/>
                    </a:lnTo>
                    <a:lnTo>
                      <a:pt x="337" y="254"/>
                    </a:lnTo>
                    <a:lnTo>
                      <a:pt x="338" y="252"/>
                    </a:lnTo>
                    <a:lnTo>
                      <a:pt x="338" y="252"/>
                    </a:lnTo>
                    <a:lnTo>
                      <a:pt x="338" y="252"/>
                    </a:lnTo>
                    <a:lnTo>
                      <a:pt x="338" y="252"/>
                    </a:lnTo>
                    <a:lnTo>
                      <a:pt x="338" y="250"/>
                    </a:lnTo>
                    <a:lnTo>
                      <a:pt x="340" y="250"/>
                    </a:lnTo>
                    <a:lnTo>
                      <a:pt x="340" y="248"/>
                    </a:lnTo>
                    <a:lnTo>
                      <a:pt x="340" y="248"/>
                    </a:lnTo>
                    <a:lnTo>
                      <a:pt x="340" y="248"/>
                    </a:lnTo>
                    <a:lnTo>
                      <a:pt x="340" y="246"/>
                    </a:lnTo>
                    <a:lnTo>
                      <a:pt x="342" y="246"/>
                    </a:lnTo>
                    <a:lnTo>
                      <a:pt x="342" y="245"/>
                    </a:lnTo>
                    <a:lnTo>
                      <a:pt x="342" y="245"/>
                    </a:lnTo>
                    <a:lnTo>
                      <a:pt x="342" y="245"/>
                    </a:lnTo>
                    <a:lnTo>
                      <a:pt x="342" y="245"/>
                    </a:lnTo>
                    <a:lnTo>
                      <a:pt x="342" y="243"/>
                    </a:lnTo>
                    <a:lnTo>
                      <a:pt x="342" y="243"/>
                    </a:lnTo>
                    <a:lnTo>
                      <a:pt x="344" y="243"/>
                    </a:lnTo>
                    <a:lnTo>
                      <a:pt x="344" y="241"/>
                    </a:lnTo>
                    <a:lnTo>
                      <a:pt x="344" y="241"/>
                    </a:lnTo>
                    <a:lnTo>
                      <a:pt x="344" y="241"/>
                    </a:lnTo>
                    <a:lnTo>
                      <a:pt x="346" y="241"/>
                    </a:lnTo>
                    <a:lnTo>
                      <a:pt x="346" y="241"/>
                    </a:lnTo>
                    <a:lnTo>
                      <a:pt x="346" y="241"/>
                    </a:lnTo>
                    <a:lnTo>
                      <a:pt x="347" y="239"/>
                    </a:lnTo>
                    <a:lnTo>
                      <a:pt x="347" y="239"/>
                    </a:lnTo>
                    <a:lnTo>
                      <a:pt x="349" y="239"/>
                    </a:lnTo>
                    <a:lnTo>
                      <a:pt x="349" y="237"/>
                    </a:lnTo>
                    <a:lnTo>
                      <a:pt x="351" y="237"/>
                    </a:lnTo>
                    <a:lnTo>
                      <a:pt x="351" y="236"/>
                    </a:lnTo>
                    <a:lnTo>
                      <a:pt x="351" y="236"/>
                    </a:lnTo>
                    <a:lnTo>
                      <a:pt x="353" y="236"/>
                    </a:lnTo>
                    <a:lnTo>
                      <a:pt x="353" y="236"/>
                    </a:lnTo>
                    <a:lnTo>
                      <a:pt x="353" y="234"/>
                    </a:lnTo>
                    <a:lnTo>
                      <a:pt x="353" y="234"/>
                    </a:lnTo>
                    <a:lnTo>
                      <a:pt x="355" y="234"/>
                    </a:lnTo>
                    <a:lnTo>
                      <a:pt x="356" y="234"/>
                    </a:lnTo>
                    <a:lnTo>
                      <a:pt x="356" y="234"/>
                    </a:lnTo>
                    <a:lnTo>
                      <a:pt x="356" y="232"/>
                    </a:lnTo>
                    <a:lnTo>
                      <a:pt x="358" y="232"/>
                    </a:lnTo>
                    <a:lnTo>
                      <a:pt x="358" y="232"/>
                    </a:lnTo>
                    <a:lnTo>
                      <a:pt x="358" y="232"/>
                    </a:lnTo>
                    <a:lnTo>
                      <a:pt x="358" y="232"/>
                    </a:lnTo>
                    <a:lnTo>
                      <a:pt x="360" y="232"/>
                    </a:lnTo>
                    <a:lnTo>
                      <a:pt x="360" y="232"/>
                    </a:lnTo>
                    <a:lnTo>
                      <a:pt x="360" y="232"/>
                    </a:lnTo>
                    <a:lnTo>
                      <a:pt x="362" y="230"/>
                    </a:lnTo>
                    <a:lnTo>
                      <a:pt x="362" y="230"/>
                    </a:lnTo>
                    <a:lnTo>
                      <a:pt x="364" y="230"/>
                    </a:lnTo>
                    <a:lnTo>
                      <a:pt x="364" y="230"/>
                    </a:lnTo>
                    <a:lnTo>
                      <a:pt x="364" y="230"/>
                    </a:lnTo>
                    <a:lnTo>
                      <a:pt x="366" y="230"/>
                    </a:lnTo>
                    <a:lnTo>
                      <a:pt x="366" y="230"/>
                    </a:lnTo>
                    <a:lnTo>
                      <a:pt x="366" y="230"/>
                    </a:lnTo>
                    <a:lnTo>
                      <a:pt x="366" y="230"/>
                    </a:lnTo>
                    <a:lnTo>
                      <a:pt x="367" y="230"/>
                    </a:lnTo>
                    <a:lnTo>
                      <a:pt x="367" y="230"/>
                    </a:lnTo>
                    <a:lnTo>
                      <a:pt x="367" y="230"/>
                    </a:lnTo>
                    <a:lnTo>
                      <a:pt x="367" y="230"/>
                    </a:lnTo>
                    <a:lnTo>
                      <a:pt x="369" y="230"/>
                    </a:lnTo>
                    <a:lnTo>
                      <a:pt x="369" y="230"/>
                    </a:lnTo>
                    <a:lnTo>
                      <a:pt x="369" y="230"/>
                    </a:lnTo>
                    <a:lnTo>
                      <a:pt x="369" y="230"/>
                    </a:lnTo>
                    <a:lnTo>
                      <a:pt x="369" y="230"/>
                    </a:lnTo>
                    <a:lnTo>
                      <a:pt x="369" y="230"/>
                    </a:lnTo>
                    <a:lnTo>
                      <a:pt x="371" y="230"/>
                    </a:lnTo>
                    <a:lnTo>
                      <a:pt x="371" y="228"/>
                    </a:lnTo>
                    <a:lnTo>
                      <a:pt x="371" y="228"/>
                    </a:lnTo>
                    <a:lnTo>
                      <a:pt x="371" y="228"/>
                    </a:lnTo>
                    <a:lnTo>
                      <a:pt x="371" y="228"/>
                    </a:lnTo>
                    <a:lnTo>
                      <a:pt x="373" y="228"/>
                    </a:lnTo>
                    <a:lnTo>
                      <a:pt x="373" y="228"/>
                    </a:lnTo>
                    <a:lnTo>
                      <a:pt x="373" y="228"/>
                    </a:lnTo>
                    <a:lnTo>
                      <a:pt x="375" y="228"/>
                    </a:lnTo>
                    <a:lnTo>
                      <a:pt x="375" y="228"/>
                    </a:lnTo>
                    <a:lnTo>
                      <a:pt x="375" y="227"/>
                    </a:lnTo>
                    <a:lnTo>
                      <a:pt x="375" y="227"/>
                    </a:lnTo>
                    <a:lnTo>
                      <a:pt x="376" y="225"/>
                    </a:lnTo>
                    <a:lnTo>
                      <a:pt x="376" y="225"/>
                    </a:lnTo>
                    <a:lnTo>
                      <a:pt x="376" y="225"/>
                    </a:lnTo>
                    <a:lnTo>
                      <a:pt x="378" y="225"/>
                    </a:lnTo>
                    <a:lnTo>
                      <a:pt x="378" y="223"/>
                    </a:lnTo>
                    <a:lnTo>
                      <a:pt x="378" y="223"/>
                    </a:lnTo>
                    <a:lnTo>
                      <a:pt x="380" y="223"/>
                    </a:lnTo>
                    <a:lnTo>
                      <a:pt x="380" y="221"/>
                    </a:lnTo>
                    <a:lnTo>
                      <a:pt x="380" y="221"/>
                    </a:lnTo>
                    <a:lnTo>
                      <a:pt x="380" y="221"/>
                    </a:lnTo>
                    <a:lnTo>
                      <a:pt x="382" y="219"/>
                    </a:lnTo>
                    <a:lnTo>
                      <a:pt x="382" y="219"/>
                    </a:lnTo>
                    <a:lnTo>
                      <a:pt x="382" y="218"/>
                    </a:lnTo>
                    <a:lnTo>
                      <a:pt x="384" y="218"/>
                    </a:lnTo>
                    <a:lnTo>
                      <a:pt x="384" y="218"/>
                    </a:lnTo>
                    <a:lnTo>
                      <a:pt x="384" y="218"/>
                    </a:lnTo>
                    <a:lnTo>
                      <a:pt x="385" y="216"/>
                    </a:lnTo>
                    <a:lnTo>
                      <a:pt x="385" y="216"/>
                    </a:lnTo>
                    <a:lnTo>
                      <a:pt x="385" y="214"/>
                    </a:lnTo>
                    <a:lnTo>
                      <a:pt x="387" y="214"/>
                    </a:lnTo>
                    <a:lnTo>
                      <a:pt x="387" y="214"/>
                    </a:lnTo>
                    <a:lnTo>
                      <a:pt x="387" y="214"/>
                    </a:lnTo>
                    <a:lnTo>
                      <a:pt x="387" y="214"/>
                    </a:lnTo>
                    <a:lnTo>
                      <a:pt x="387" y="214"/>
                    </a:lnTo>
                    <a:lnTo>
                      <a:pt x="389" y="212"/>
                    </a:lnTo>
                    <a:lnTo>
                      <a:pt x="389" y="212"/>
                    </a:lnTo>
                    <a:lnTo>
                      <a:pt x="389" y="212"/>
                    </a:lnTo>
                    <a:lnTo>
                      <a:pt x="389" y="212"/>
                    </a:lnTo>
                    <a:lnTo>
                      <a:pt x="389" y="212"/>
                    </a:lnTo>
                    <a:lnTo>
                      <a:pt x="389" y="210"/>
                    </a:lnTo>
                    <a:lnTo>
                      <a:pt x="391" y="210"/>
                    </a:lnTo>
                    <a:lnTo>
                      <a:pt x="391" y="210"/>
                    </a:lnTo>
                    <a:lnTo>
                      <a:pt x="391" y="208"/>
                    </a:lnTo>
                    <a:lnTo>
                      <a:pt x="391" y="208"/>
                    </a:lnTo>
                    <a:lnTo>
                      <a:pt x="391" y="208"/>
                    </a:lnTo>
                    <a:lnTo>
                      <a:pt x="393" y="208"/>
                    </a:lnTo>
                    <a:lnTo>
                      <a:pt x="393" y="208"/>
                    </a:lnTo>
                    <a:lnTo>
                      <a:pt x="394" y="208"/>
                    </a:lnTo>
                    <a:lnTo>
                      <a:pt x="394" y="208"/>
                    </a:lnTo>
                    <a:lnTo>
                      <a:pt x="394" y="208"/>
                    </a:lnTo>
                    <a:lnTo>
                      <a:pt x="394" y="207"/>
                    </a:lnTo>
                    <a:lnTo>
                      <a:pt x="394" y="207"/>
                    </a:lnTo>
                    <a:lnTo>
                      <a:pt x="394" y="207"/>
                    </a:lnTo>
                    <a:lnTo>
                      <a:pt x="394" y="203"/>
                    </a:lnTo>
                    <a:lnTo>
                      <a:pt x="394" y="203"/>
                    </a:lnTo>
                    <a:lnTo>
                      <a:pt x="394" y="203"/>
                    </a:lnTo>
                    <a:lnTo>
                      <a:pt x="394" y="201"/>
                    </a:lnTo>
                    <a:lnTo>
                      <a:pt x="393" y="201"/>
                    </a:lnTo>
                    <a:lnTo>
                      <a:pt x="393" y="201"/>
                    </a:lnTo>
                    <a:lnTo>
                      <a:pt x="391" y="201"/>
                    </a:lnTo>
                    <a:lnTo>
                      <a:pt x="389" y="199"/>
                    </a:lnTo>
                    <a:lnTo>
                      <a:pt x="389" y="199"/>
                    </a:lnTo>
                    <a:lnTo>
                      <a:pt x="389" y="198"/>
                    </a:lnTo>
                    <a:lnTo>
                      <a:pt x="389" y="198"/>
                    </a:lnTo>
                    <a:lnTo>
                      <a:pt x="389" y="198"/>
                    </a:lnTo>
                    <a:lnTo>
                      <a:pt x="389" y="198"/>
                    </a:lnTo>
                    <a:lnTo>
                      <a:pt x="389" y="198"/>
                    </a:lnTo>
                    <a:lnTo>
                      <a:pt x="389" y="196"/>
                    </a:lnTo>
                    <a:lnTo>
                      <a:pt x="389" y="194"/>
                    </a:lnTo>
                    <a:lnTo>
                      <a:pt x="387" y="194"/>
                    </a:lnTo>
                    <a:lnTo>
                      <a:pt x="387" y="194"/>
                    </a:lnTo>
                    <a:lnTo>
                      <a:pt x="389" y="194"/>
                    </a:lnTo>
                    <a:lnTo>
                      <a:pt x="389" y="192"/>
                    </a:lnTo>
                    <a:lnTo>
                      <a:pt x="389" y="192"/>
                    </a:lnTo>
                    <a:lnTo>
                      <a:pt x="389" y="192"/>
                    </a:lnTo>
                    <a:lnTo>
                      <a:pt x="389" y="192"/>
                    </a:lnTo>
                    <a:lnTo>
                      <a:pt x="389" y="190"/>
                    </a:lnTo>
                    <a:lnTo>
                      <a:pt x="389" y="190"/>
                    </a:lnTo>
                    <a:lnTo>
                      <a:pt x="389" y="190"/>
                    </a:lnTo>
                    <a:lnTo>
                      <a:pt x="389" y="190"/>
                    </a:lnTo>
                    <a:lnTo>
                      <a:pt x="389" y="189"/>
                    </a:lnTo>
                    <a:lnTo>
                      <a:pt x="389" y="189"/>
                    </a:lnTo>
                    <a:lnTo>
                      <a:pt x="389" y="189"/>
                    </a:lnTo>
                    <a:lnTo>
                      <a:pt x="389" y="189"/>
                    </a:lnTo>
                    <a:lnTo>
                      <a:pt x="387" y="189"/>
                    </a:lnTo>
                    <a:lnTo>
                      <a:pt x="387" y="187"/>
                    </a:lnTo>
                    <a:lnTo>
                      <a:pt x="387" y="187"/>
                    </a:lnTo>
                    <a:lnTo>
                      <a:pt x="387" y="187"/>
                    </a:lnTo>
                    <a:lnTo>
                      <a:pt x="387" y="187"/>
                    </a:lnTo>
                    <a:lnTo>
                      <a:pt x="387" y="187"/>
                    </a:lnTo>
                    <a:lnTo>
                      <a:pt x="387" y="187"/>
                    </a:lnTo>
                    <a:lnTo>
                      <a:pt x="387" y="185"/>
                    </a:lnTo>
                    <a:lnTo>
                      <a:pt x="387" y="185"/>
                    </a:lnTo>
                    <a:lnTo>
                      <a:pt x="385" y="183"/>
                    </a:lnTo>
                    <a:lnTo>
                      <a:pt x="385" y="183"/>
                    </a:lnTo>
                    <a:lnTo>
                      <a:pt x="385" y="183"/>
                    </a:lnTo>
                    <a:lnTo>
                      <a:pt x="385" y="183"/>
                    </a:lnTo>
                    <a:lnTo>
                      <a:pt x="385" y="183"/>
                    </a:lnTo>
                    <a:lnTo>
                      <a:pt x="385" y="183"/>
                    </a:lnTo>
                    <a:lnTo>
                      <a:pt x="385" y="183"/>
                    </a:lnTo>
                    <a:lnTo>
                      <a:pt x="387" y="181"/>
                    </a:lnTo>
                    <a:lnTo>
                      <a:pt x="387" y="181"/>
                    </a:lnTo>
                    <a:lnTo>
                      <a:pt x="387" y="181"/>
                    </a:lnTo>
                    <a:lnTo>
                      <a:pt x="385" y="181"/>
                    </a:lnTo>
                    <a:lnTo>
                      <a:pt x="385" y="180"/>
                    </a:lnTo>
                    <a:lnTo>
                      <a:pt x="385" y="180"/>
                    </a:lnTo>
                    <a:lnTo>
                      <a:pt x="385" y="180"/>
                    </a:lnTo>
                    <a:lnTo>
                      <a:pt x="384" y="180"/>
                    </a:lnTo>
                    <a:lnTo>
                      <a:pt x="385" y="180"/>
                    </a:lnTo>
                    <a:lnTo>
                      <a:pt x="385" y="180"/>
                    </a:lnTo>
                    <a:lnTo>
                      <a:pt x="385" y="180"/>
                    </a:lnTo>
                    <a:lnTo>
                      <a:pt x="385" y="180"/>
                    </a:lnTo>
                    <a:lnTo>
                      <a:pt x="387" y="178"/>
                    </a:lnTo>
                    <a:lnTo>
                      <a:pt x="387" y="178"/>
                    </a:lnTo>
                    <a:lnTo>
                      <a:pt x="385" y="178"/>
                    </a:lnTo>
                    <a:lnTo>
                      <a:pt x="385" y="178"/>
                    </a:lnTo>
                    <a:lnTo>
                      <a:pt x="385" y="176"/>
                    </a:lnTo>
                    <a:lnTo>
                      <a:pt x="385" y="176"/>
                    </a:lnTo>
                    <a:lnTo>
                      <a:pt x="385" y="176"/>
                    </a:lnTo>
                    <a:lnTo>
                      <a:pt x="387" y="176"/>
                    </a:lnTo>
                    <a:lnTo>
                      <a:pt x="387" y="176"/>
                    </a:lnTo>
                    <a:lnTo>
                      <a:pt x="387" y="176"/>
                    </a:lnTo>
                    <a:lnTo>
                      <a:pt x="387" y="174"/>
                    </a:lnTo>
                    <a:lnTo>
                      <a:pt x="387" y="172"/>
                    </a:lnTo>
                    <a:lnTo>
                      <a:pt x="385" y="172"/>
                    </a:lnTo>
                    <a:lnTo>
                      <a:pt x="385" y="172"/>
                    </a:lnTo>
                    <a:lnTo>
                      <a:pt x="385" y="172"/>
                    </a:lnTo>
                    <a:lnTo>
                      <a:pt x="384" y="172"/>
                    </a:lnTo>
                    <a:lnTo>
                      <a:pt x="384" y="172"/>
                    </a:lnTo>
                    <a:lnTo>
                      <a:pt x="384" y="172"/>
                    </a:lnTo>
                    <a:lnTo>
                      <a:pt x="382" y="172"/>
                    </a:lnTo>
                    <a:lnTo>
                      <a:pt x="382" y="172"/>
                    </a:lnTo>
                    <a:lnTo>
                      <a:pt x="382" y="172"/>
                    </a:lnTo>
                    <a:lnTo>
                      <a:pt x="382" y="172"/>
                    </a:lnTo>
                    <a:lnTo>
                      <a:pt x="382" y="170"/>
                    </a:lnTo>
                    <a:lnTo>
                      <a:pt x="380" y="170"/>
                    </a:lnTo>
                    <a:lnTo>
                      <a:pt x="380" y="170"/>
                    </a:lnTo>
                    <a:lnTo>
                      <a:pt x="380" y="170"/>
                    </a:lnTo>
                    <a:lnTo>
                      <a:pt x="380" y="170"/>
                    </a:lnTo>
                    <a:lnTo>
                      <a:pt x="380" y="169"/>
                    </a:lnTo>
                    <a:lnTo>
                      <a:pt x="382" y="169"/>
                    </a:lnTo>
                    <a:lnTo>
                      <a:pt x="382" y="169"/>
                    </a:lnTo>
                    <a:lnTo>
                      <a:pt x="382" y="169"/>
                    </a:lnTo>
                    <a:lnTo>
                      <a:pt x="382" y="169"/>
                    </a:lnTo>
                    <a:lnTo>
                      <a:pt x="382" y="167"/>
                    </a:lnTo>
                    <a:lnTo>
                      <a:pt x="382" y="167"/>
                    </a:lnTo>
                    <a:lnTo>
                      <a:pt x="382" y="167"/>
                    </a:lnTo>
                    <a:lnTo>
                      <a:pt x="382" y="165"/>
                    </a:lnTo>
                    <a:lnTo>
                      <a:pt x="382" y="165"/>
                    </a:lnTo>
                    <a:lnTo>
                      <a:pt x="382" y="165"/>
                    </a:lnTo>
                    <a:lnTo>
                      <a:pt x="382" y="165"/>
                    </a:lnTo>
                    <a:lnTo>
                      <a:pt x="382" y="163"/>
                    </a:lnTo>
                    <a:lnTo>
                      <a:pt x="382" y="163"/>
                    </a:lnTo>
                    <a:lnTo>
                      <a:pt x="380" y="163"/>
                    </a:lnTo>
                    <a:lnTo>
                      <a:pt x="380" y="163"/>
                    </a:lnTo>
                    <a:lnTo>
                      <a:pt x="380" y="161"/>
                    </a:lnTo>
                    <a:lnTo>
                      <a:pt x="380" y="161"/>
                    </a:lnTo>
                    <a:lnTo>
                      <a:pt x="380" y="161"/>
                    </a:lnTo>
                    <a:lnTo>
                      <a:pt x="378" y="161"/>
                    </a:lnTo>
                    <a:lnTo>
                      <a:pt x="378" y="161"/>
                    </a:lnTo>
                    <a:lnTo>
                      <a:pt x="378" y="160"/>
                    </a:lnTo>
                    <a:lnTo>
                      <a:pt x="378" y="160"/>
                    </a:lnTo>
                    <a:lnTo>
                      <a:pt x="378" y="158"/>
                    </a:lnTo>
                    <a:lnTo>
                      <a:pt x="376" y="158"/>
                    </a:lnTo>
                    <a:lnTo>
                      <a:pt x="376" y="158"/>
                    </a:lnTo>
                    <a:lnTo>
                      <a:pt x="376" y="158"/>
                    </a:lnTo>
                    <a:lnTo>
                      <a:pt x="376" y="158"/>
                    </a:lnTo>
                    <a:lnTo>
                      <a:pt x="376" y="156"/>
                    </a:lnTo>
                    <a:lnTo>
                      <a:pt x="376" y="156"/>
                    </a:lnTo>
                    <a:lnTo>
                      <a:pt x="376" y="154"/>
                    </a:lnTo>
                    <a:lnTo>
                      <a:pt x="376" y="154"/>
                    </a:lnTo>
                    <a:lnTo>
                      <a:pt x="376" y="154"/>
                    </a:lnTo>
                    <a:lnTo>
                      <a:pt x="375" y="154"/>
                    </a:lnTo>
                    <a:lnTo>
                      <a:pt x="375" y="154"/>
                    </a:lnTo>
                    <a:lnTo>
                      <a:pt x="375" y="152"/>
                    </a:lnTo>
                    <a:lnTo>
                      <a:pt x="375" y="152"/>
                    </a:lnTo>
                    <a:lnTo>
                      <a:pt x="375" y="152"/>
                    </a:lnTo>
                    <a:lnTo>
                      <a:pt x="375" y="151"/>
                    </a:lnTo>
                    <a:lnTo>
                      <a:pt x="375" y="151"/>
                    </a:lnTo>
                    <a:lnTo>
                      <a:pt x="375" y="151"/>
                    </a:lnTo>
                    <a:lnTo>
                      <a:pt x="375" y="149"/>
                    </a:lnTo>
                    <a:lnTo>
                      <a:pt x="373" y="149"/>
                    </a:lnTo>
                    <a:lnTo>
                      <a:pt x="373" y="149"/>
                    </a:lnTo>
                    <a:lnTo>
                      <a:pt x="373" y="147"/>
                    </a:lnTo>
                    <a:lnTo>
                      <a:pt x="373" y="147"/>
                    </a:lnTo>
                    <a:lnTo>
                      <a:pt x="373" y="147"/>
                    </a:lnTo>
                    <a:lnTo>
                      <a:pt x="373" y="147"/>
                    </a:lnTo>
                    <a:lnTo>
                      <a:pt x="373" y="145"/>
                    </a:lnTo>
                    <a:lnTo>
                      <a:pt x="373" y="145"/>
                    </a:lnTo>
                    <a:lnTo>
                      <a:pt x="373" y="145"/>
                    </a:lnTo>
                    <a:lnTo>
                      <a:pt x="371" y="143"/>
                    </a:lnTo>
                    <a:lnTo>
                      <a:pt x="371" y="143"/>
                    </a:lnTo>
                    <a:lnTo>
                      <a:pt x="371" y="143"/>
                    </a:lnTo>
                    <a:lnTo>
                      <a:pt x="371" y="142"/>
                    </a:lnTo>
                    <a:lnTo>
                      <a:pt x="369" y="142"/>
                    </a:lnTo>
                    <a:lnTo>
                      <a:pt x="369" y="142"/>
                    </a:lnTo>
                    <a:lnTo>
                      <a:pt x="369" y="142"/>
                    </a:lnTo>
                    <a:lnTo>
                      <a:pt x="369" y="142"/>
                    </a:lnTo>
                    <a:lnTo>
                      <a:pt x="369" y="140"/>
                    </a:lnTo>
                    <a:lnTo>
                      <a:pt x="369" y="140"/>
                    </a:lnTo>
                    <a:lnTo>
                      <a:pt x="371" y="140"/>
                    </a:lnTo>
                    <a:lnTo>
                      <a:pt x="371" y="140"/>
                    </a:lnTo>
                    <a:lnTo>
                      <a:pt x="371" y="140"/>
                    </a:lnTo>
                    <a:lnTo>
                      <a:pt x="371" y="140"/>
                    </a:lnTo>
                    <a:lnTo>
                      <a:pt x="371" y="138"/>
                    </a:lnTo>
                    <a:lnTo>
                      <a:pt x="371" y="138"/>
                    </a:lnTo>
                    <a:lnTo>
                      <a:pt x="369" y="138"/>
                    </a:lnTo>
                    <a:lnTo>
                      <a:pt x="369" y="138"/>
                    </a:lnTo>
                    <a:lnTo>
                      <a:pt x="369" y="138"/>
                    </a:lnTo>
                    <a:lnTo>
                      <a:pt x="369" y="138"/>
                    </a:lnTo>
                    <a:lnTo>
                      <a:pt x="369" y="136"/>
                    </a:lnTo>
                    <a:lnTo>
                      <a:pt x="369" y="136"/>
                    </a:lnTo>
                    <a:lnTo>
                      <a:pt x="369" y="134"/>
                    </a:lnTo>
                    <a:lnTo>
                      <a:pt x="369" y="134"/>
                    </a:lnTo>
                    <a:lnTo>
                      <a:pt x="369" y="134"/>
                    </a:lnTo>
                    <a:lnTo>
                      <a:pt x="369" y="134"/>
                    </a:lnTo>
                    <a:lnTo>
                      <a:pt x="367" y="132"/>
                    </a:lnTo>
                    <a:lnTo>
                      <a:pt x="367" y="132"/>
                    </a:lnTo>
                    <a:lnTo>
                      <a:pt x="367" y="131"/>
                    </a:lnTo>
                    <a:lnTo>
                      <a:pt x="367" y="129"/>
                    </a:lnTo>
                    <a:lnTo>
                      <a:pt x="366" y="129"/>
                    </a:lnTo>
                    <a:lnTo>
                      <a:pt x="366" y="129"/>
                    </a:lnTo>
                    <a:lnTo>
                      <a:pt x="366" y="127"/>
                    </a:lnTo>
                    <a:lnTo>
                      <a:pt x="366" y="127"/>
                    </a:lnTo>
                    <a:lnTo>
                      <a:pt x="366" y="125"/>
                    </a:lnTo>
                    <a:lnTo>
                      <a:pt x="366" y="125"/>
                    </a:lnTo>
                    <a:lnTo>
                      <a:pt x="366" y="125"/>
                    </a:lnTo>
                    <a:lnTo>
                      <a:pt x="366" y="122"/>
                    </a:lnTo>
                    <a:lnTo>
                      <a:pt x="366" y="122"/>
                    </a:lnTo>
                    <a:lnTo>
                      <a:pt x="367" y="122"/>
                    </a:lnTo>
                    <a:lnTo>
                      <a:pt x="367" y="120"/>
                    </a:lnTo>
                    <a:lnTo>
                      <a:pt x="367" y="120"/>
                    </a:lnTo>
                    <a:lnTo>
                      <a:pt x="369" y="120"/>
                    </a:lnTo>
                    <a:lnTo>
                      <a:pt x="369" y="118"/>
                    </a:lnTo>
                    <a:lnTo>
                      <a:pt x="369" y="118"/>
                    </a:lnTo>
                    <a:lnTo>
                      <a:pt x="369" y="118"/>
                    </a:lnTo>
                    <a:lnTo>
                      <a:pt x="369" y="116"/>
                    </a:lnTo>
                    <a:lnTo>
                      <a:pt x="369" y="116"/>
                    </a:lnTo>
                    <a:lnTo>
                      <a:pt x="369" y="116"/>
                    </a:lnTo>
                    <a:lnTo>
                      <a:pt x="369" y="116"/>
                    </a:lnTo>
                    <a:lnTo>
                      <a:pt x="369" y="113"/>
                    </a:lnTo>
                    <a:lnTo>
                      <a:pt x="369" y="113"/>
                    </a:lnTo>
                    <a:lnTo>
                      <a:pt x="369" y="111"/>
                    </a:lnTo>
                    <a:lnTo>
                      <a:pt x="369" y="111"/>
                    </a:lnTo>
                    <a:lnTo>
                      <a:pt x="369" y="111"/>
                    </a:lnTo>
                    <a:lnTo>
                      <a:pt x="369" y="109"/>
                    </a:lnTo>
                    <a:lnTo>
                      <a:pt x="371" y="109"/>
                    </a:lnTo>
                    <a:lnTo>
                      <a:pt x="371" y="107"/>
                    </a:lnTo>
                    <a:lnTo>
                      <a:pt x="369" y="107"/>
                    </a:lnTo>
                    <a:lnTo>
                      <a:pt x="369" y="107"/>
                    </a:lnTo>
                    <a:lnTo>
                      <a:pt x="369" y="107"/>
                    </a:lnTo>
                    <a:lnTo>
                      <a:pt x="369" y="105"/>
                    </a:lnTo>
                    <a:lnTo>
                      <a:pt x="369" y="105"/>
                    </a:lnTo>
                    <a:lnTo>
                      <a:pt x="369" y="104"/>
                    </a:lnTo>
                    <a:lnTo>
                      <a:pt x="369" y="104"/>
                    </a:lnTo>
                    <a:lnTo>
                      <a:pt x="369" y="104"/>
                    </a:lnTo>
                    <a:lnTo>
                      <a:pt x="369" y="102"/>
                    </a:lnTo>
                    <a:lnTo>
                      <a:pt x="369" y="102"/>
                    </a:lnTo>
                    <a:lnTo>
                      <a:pt x="371" y="102"/>
                    </a:lnTo>
                    <a:lnTo>
                      <a:pt x="371" y="100"/>
                    </a:lnTo>
                    <a:lnTo>
                      <a:pt x="371" y="100"/>
                    </a:lnTo>
                    <a:lnTo>
                      <a:pt x="369" y="100"/>
                    </a:lnTo>
                    <a:lnTo>
                      <a:pt x="369" y="100"/>
                    </a:lnTo>
                    <a:lnTo>
                      <a:pt x="369" y="98"/>
                    </a:lnTo>
                    <a:lnTo>
                      <a:pt x="369" y="100"/>
                    </a:lnTo>
                    <a:lnTo>
                      <a:pt x="367" y="100"/>
                    </a:lnTo>
                    <a:lnTo>
                      <a:pt x="367" y="100"/>
                    </a:lnTo>
                    <a:lnTo>
                      <a:pt x="366" y="100"/>
                    </a:lnTo>
                    <a:lnTo>
                      <a:pt x="366" y="98"/>
                    </a:lnTo>
                    <a:lnTo>
                      <a:pt x="366" y="98"/>
                    </a:lnTo>
                    <a:lnTo>
                      <a:pt x="366" y="98"/>
                    </a:lnTo>
                    <a:lnTo>
                      <a:pt x="366" y="98"/>
                    </a:lnTo>
                    <a:lnTo>
                      <a:pt x="366" y="98"/>
                    </a:lnTo>
                    <a:lnTo>
                      <a:pt x="364" y="98"/>
                    </a:lnTo>
                    <a:lnTo>
                      <a:pt x="364" y="96"/>
                    </a:lnTo>
                    <a:lnTo>
                      <a:pt x="364" y="96"/>
                    </a:lnTo>
                    <a:lnTo>
                      <a:pt x="364" y="96"/>
                    </a:lnTo>
                    <a:lnTo>
                      <a:pt x="364" y="96"/>
                    </a:lnTo>
                    <a:lnTo>
                      <a:pt x="364" y="94"/>
                    </a:lnTo>
                    <a:lnTo>
                      <a:pt x="364" y="94"/>
                    </a:lnTo>
                    <a:lnTo>
                      <a:pt x="364" y="94"/>
                    </a:lnTo>
                    <a:lnTo>
                      <a:pt x="364" y="93"/>
                    </a:lnTo>
                    <a:lnTo>
                      <a:pt x="364" y="93"/>
                    </a:lnTo>
                    <a:lnTo>
                      <a:pt x="364" y="91"/>
                    </a:lnTo>
                    <a:lnTo>
                      <a:pt x="364" y="91"/>
                    </a:lnTo>
                    <a:lnTo>
                      <a:pt x="364" y="91"/>
                    </a:lnTo>
                    <a:lnTo>
                      <a:pt x="364" y="91"/>
                    </a:lnTo>
                    <a:lnTo>
                      <a:pt x="364" y="89"/>
                    </a:lnTo>
                    <a:lnTo>
                      <a:pt x="364" y="89"/>
                    </a:lnTo>
                    <a:lnTo>
                      <a:pt x="364" y="89"/>
                    </a:lnTo>
                    <a:lnTo>
                      <a:pt x="364" y="89"/>
                    </a:lnTo>
                    <a:lnTo>
                      <a:pt x="364" y="89"/>
                    </a:lnTo>
                    <a:lnTo>
                      <a:pt x="364" y="87"/>
                    </a:lnTo>
                    <a:lnTo>
                      <a:pt x="364" y="85"/>
                    </a:lnTo>
                    <a:lnTo>
                      <a:pt x="366" y="85"/>
                    </a:lnTo>
                    <a:lnTo>
                      <a:pt x="366" y="85"/>
                    </a:lnTo>
                    <a:lnTo>
                      <a:pt x="366" y="84"/>
                    </a:lnTo>
                    <a:lnTo>
                      <a:pt x="366" y="84"/>
                    </a:lnTo>
                    <a:lnTo>
                      <a:pt x="366" y="84"/>
                    </a:lnTo>
                    <a:lnTo>
                      <a:pt x="366" y="82"/>
                    </a:lnTo>
                    <a:lnTo>
                      <a:pt x="366" y="82"/>
                    </a:lnTo>
                    <a:lnTo>
                      <a:pt x="366" y="82"/>
                    </a:lnTo>
                    <a:lnTo>
                      <a:pt x="366" y="82"/>
                    </a:lnTo>
                    <a:lnTo>
                      <a:pt x="366" y="80"/>
                    </a:lnTo>
                    <a:lnTo>
                      <a:pt x="367" y="80"/>
                    </a:lnTo>
                    <a:lnTo>
                      <a:pt x="367" y="80"/>
                    </a:lnTo>
                    <a:lnTo>
                      <a:pt x="367" y="80"/>
                    </a:lnTo>
                    <a:lnTo>
                      <a:pt x="369" y="80"/>
                    </a:lnTo>
                    <a:lnTo>
                      <a:pt x="369" y="78"/>
                    </a:lnTo>
                    <a:lnTo>
                      <a:pt x="371" y="76"/>
                    </a:lnTo>
                    <a:lnTo>
                      <a:pt x="371" y="76"/>
                    </a:lnTo>
                    <a:lnTo>
                      <a:pt x="371" y="75"/>
                    </a:lnTo>
                    <a:lnTo>
                      <a:pt x="373" y="75"/>
                    </a:lnTo>
                    <a:lnTo>
                      <a:pt x="373" y="75"/>
                    </a:lnTo>
                    <a:lnTo>
                      <a:pt x="373" y="73"/>
                    </a:lnTo>
                    <a:lnTo>
                      <a:pt x="373" y="71"/>
                    </a:lnTo>
                    <a:lnTo>
                      <a:pt x="373" y="71"/>
                    </a:lnTo>
                    <a:lnTo>
                      <a:pt x="373" y="71"/>
                    </a:lnTo>
                    <a:lnTo>
                      <a:pt x="373" y="71"/>
                    </a:lnTo>
                    <a:lnTo>
                      <a:pt x="373" y="69"/>
                    </a:lnTo>
                    <a:lnTo>
                      <a:pt x="375" y="69"/>
                    </a:lnTo>
                    <a:lnTo>
                      <a:pt x="375" y="67"/>
                    </a:lnTo>
                    <a:lnTo>
                      <a:pt x="375" y="67"/>
                    </a:lnTo>
                    <a:lnTo>
                      <a:pt x="375" y="67"/>
                    </a:lnTo>
                    <a:lnTo>
                      <a:pt x="375" y="66"/>
                    </a:lnTo>
                    <a:lnTo>
                      <a:pt x="375" y="66"/>
                    </a:lnTo>
                    <a:lnTo>
                      <a:pt x="375" y="66"/>
                    </a:lnTo>
                    <a:lnTo>
                      <a:pt x="376" y="66"/>
                    </a:lnTo>
                    <a:lnTo>
                      <a:pt x="376" y="66"/>
                    </a:lnTo>
                    <a:lnTo>
                      <a:pt x="376" y="64"/>
                    </a:lnTo>
                    <a:lnTo>
                      <a:pt x="376" y="64"/>
                    </a:lnTo>
                    <a:lnTo>
                      <a:pt x="376" y="64"/>
                    </a:lnTo>
                    <a:lnTo>
                      <a:pt x="378" y="64"/>
                    </a:lnTo>
                    <a:lnTo>
                      <a:pt x="378" y="64"/>
                    </a:lnTo>
                    <a:lnTo>
                      <a:pt x="378" y="62"/>
                    </a:lnTo>
                    <a:lnTo>
                      <a:pt x="378" y="62"/>
                    </a:lnTo>
                    <a:lnTo>
                      <a:pt x="378" y="62"/>
                    </a:lnTo>
                    <a:lnTo>
                      <a:pt x="378" y="60"/>
                    </a:lnTo>
                    <a:lnTo>
                      <a:pt x="378" y="60"/>
                    </a:lnTo>
                    <a:lnTo>
                      <a:pt x="378" y="60"/>
                    </a:lnTo>
                    <a:lnTo>
                      <a:pt x="378" y="58"/>
                    </a:lnTo>
                    <a:lnTo>
                      <a:pt x="378" y="57"/>
                    </a:lnTo>
                    <a:lnTo>
                      <a:pt x="378" y="55"/>
                    </a:lnTo>
                    <a:lnTo>
                      <a:pt x="378" y="55"/>
                    </a:lnTo>
                    <a:lnTo>
                      <a:pt x="378" y="55"/>
                    </a:lnTo>
                    <a:lnTo>
                      <a:pt x="380" y="53"/>
                    </a:lnTo>
                    <a:lnTo>
                      <a:pt x="380" y="51"/>
                    </a:lnTo>
                    <a:lnTo>
                      <a:pt x="380" y="51"/>
                    </a:lnTo>
                    <a:lnTo>
                      <a:pt x="380" y="51"/>
                    </a:lnTo>
                    <a:lnTo>
                      <a:pt x="380" y="49"/>
                    </a:lnTo>
                    <a:lnTo>
                      <a:pt x="380" y="49"/>
                    </a:lnTo>
                    <a:lnTo>
                      <a:pt x="382" y="49"/>
                    </a:lnTo>
                    <a:lnTo>
                      <a:pt x="382" y="49"/>
                    </a:lnTo>
                    <a:lnTo>
                      <a:pt x="382" y="49"/>
                    </a:lnTo>
                    <a:lnTo>
                      <a:pt x="382" y="49"/>
                    </a:lnTo>
                    <a:lnTo>
                      <a:pt x="382" y="47"/>
                    </a:lnTo>
                    <a:lnTo>
                      <a:pt x="382" y="47"/>
                    </a:lnTo>
                    <a:lnTo>
                      <a:pt x="382" y="47"/>
                    </a:lnTo>
                    <a:lnTo>
                      <a:pt x="382" y="47"/>
                    </a:lnTo>
                    <a:lnTo>
                      <a:pt x="382" y="46"/>
                    </a:lnTo>
                    <a:lnTo>
                      <a:pt x="382" y="46"/>
                    </a:lnTo>
                    <a:lnTo>
                      <a:pt x="382" y="44"/>
                    </a:lnTo>
                    <a:lnTo>
                      <a:pt x="384" y="44"/>
                    </a:lnTo>
                    <a:lnTo>
                      <a:pt x="384" y="44"/>
                    </a:lnTo>
                    <a:lnTo>
                      <a:pt x="384" y="42"/>
                    </a:lnTo>
                    <a:lnTo>
                      <a:pt x="384" y="42"/>
                    </a:lnTo>
                    <a:lnTo>
                      <a:pt x="385" y="42"/>
                    </a:lnTo>
                    <a:lnTo>
                      <a:pt x="385" y="42"/>
                    </a:lnTo>
                    <a:lnTo>
                      <a:pt x="385" y="42"/>
                    </a:lnTo>
                    <a:lnTo>
                      <a:pt x="385" y="42"/>
                    </a:lnTo>
                    <a:lnTo>
                      <a:pt x="385" y="42"/>
                    </a:lnTo>
                    <a:lnTo>
                      <a:pt x="387" y="42"/>
                    </a:lnTo>
                    <a:lnTo>
                      <a:pt x="387" y="40"/>
                    </a:lnTo>
                    <a:lnTo>
                      <a:pt x="387" y="40"/>
                    </a:lnTo>
                    <a:lnTo>
                      <a:pt x="387" y="40"/>
                    </a:lnTo>
                    <a:lnTo>
                      <a:pt x="387" y="40"/>
                    </a:lnTo>
                    <a:lnTo>
                      <a:pt x="387" y="40"/>
                    </a:lnTo>
                    <a:lnTo>
                      <a:pt x="387" y="40"/>
                    </a:lnTo>
                    <a:lnTo>
                      <a:pt x="387" y="38"/>
                    </a:lnTo>
                    <a:lnTo>
                      <a:pt x="387" y="38"/>
                    </a:lnTo>
                    <a:lnTo>
                      <a:pt x="387" y="38"/>
                    </a:lnTo>
                    <a:lnTo>
                      <a:pt x="387" y="38"/>
                    </a:lnTo>
                    <a:lnTo>
                      <a:pt x="387" y="37"/>
                    </a:lnTo>
                    <a:lnTo>
                      <a:pt x="387" y="37"/>
                    </a:lnTo>
                    <a:lnTo>
                      <a:pt x="387" y="35"/>
                    </a:lnTo>
                    <a:lnTo>
                      <a:pt x="387" y="35"/>
                    </a:lnTo>
                    <a:lnTo>
                      <a:pt x="387" y="33"/>
                    </a:lnTo>
                    <a:lnTo>
                      <a:pt x="387" y="31"/>
                    </a:lnTo>
                    <a:lnTo>
                      <a:pt x="387" y="31"/>
                    </a:lnTo>
                    <a:lnTo>
                      <a:pt x="389" y="31"/>
                    </a:lnTo>
                    <a:lnTo>
                      <a:pt x="389" y="31"/>
                    </a:lnTo>
                    <a:lnTo>
                      <a:pt x="389" y="29"/>
                    </a:lnTo>
                    <a:lnTo>
                      <a:pt x="389" y="29"/>
                    </a:lnTo>
                    <a:lnTo>
                      <a:pt x="389" y="29"/>
                    </a:lnTo>
                    <a:lnTo>
                      <a:pt x="389" y="29"/>
                    </a:lnTo>
                    <a:lnTo>
                      <a:pt x="389" y="29"/>
                    </a:lnTo>
                    <a:lnTo>
                      <a:pt x="389" y="29"/>
                    </a:lnTo>
                    <a:lnTo>
                      <a:pt x="389" y="29"/>
                    </a:lnTo>
                    <a:lnTo>
                      <a:pt x="391" y="29"/>
                    </a:lnTo>
                    <a:lnTo>
                      <a:pt x="391" y="29"/>
                    </a:lnTo>
                    <a:lnTo>
                      <a:pt x="393" y="29"/>
                    </a:lnTo>
                    <a:lnTo>
                      <a:pt x="393" y="29"/>
                    </a:lnTo>
                    <a:lnTo>
                      <a:pt x="393" y="29"/>
                    </a:lnTo>
                    <a:lnTo>
                      <a:pt x="393" y="29"/>
                    </a:lnTo>
                    <a:lnTo>
                      <a:pt x="394" y="29"/>
                    </a:lnTo>
                    <a:lnTo>
                      <a:pt x="394" y="29"/>
                    </a:lnTo>
                    <a:lnTo>
                      <a:pt x="396" y="29"/>
                    </a:lnTo>
                    <a:lnTo>
                      <a:pt x="396" y="29"/>
                    </a:lnTo>
                    <a:lnTo>
                      <a:pt x="396" y="29"/>
                    </a:lnTo>
                    <a:lnTo>
                      <a:pt x="398" y="29"/>
                    </a:lnTo>
                    <a:lnTo>
                      <a:pt x="398" y="29"/>
                    </a:lnTo>
                    <a:lnTo>
                      <a:pt x="400" y="28"/>
                    </a:lnTo>
                    <a:lnTo>
                      <a:pt x="400" y="26"/>
                    </a:lnTo>
                    <a:lnTo>
                      <a:pt x="400" y="26"/>
                    </a:lnTo>
                    <a:lnTo>
                      <a:pt x="402" y="24"/>
                    </a:lnTo>
                    <a:lnTo>
                      <a:pt x="402" y="24"/>
                    </a:lnTo>
                    <a:lnTo>
                      <a:pt x="402" y="24"/>
                    </a:lnTo>
                    <a:lnTo>
                      <a:pt x="402" y="24"/>
                    </a:lnTo>
                    <a:lnTo>
                      <a:pt x="403" y="22"/>
                    </a:lnTo>
                    <a:lnTo>
                      <a:pt x="403" y="22"/>
                    </a:lnTo>
                    <a:lnTo>
                      <a:pt x="403" y="20"/>
                    </a:lnTo>
                    <a:lnTo>
                      <a:pt x="403" y="20"/>
                    </a:lnTo>
                    <a:lnTo>
                      <a:pt x="403" y="19"/>
                    </a:lnTo>
                    <a:lnTo>
                      <a:pt x="405" y="19"/>
                    </a:lnTo>
                    <a:lnTo>
                      <a:pt x="405" y="19"/>
                    </a:lnTo>
                    <a:lnTo>
                      <a:pt x="407" y="17"/>
                    </a:lnTo>
                    <a:lnTo>
                      <a:pt x="407" y="17"/>
                    </a:lnTo>
                    <a:lnTo>
                      <a:pt x="407" y="17"/>
                    </a:lnTo>
                    <a:lnTo>
                      <a:pt x="409" y="17"/>
                    </a:lnTo>
                    <a:lnTo>
                      <a:pt x="409" y="17"/>
                    </a:lnTo>
                    <a:lnTo>
                      <a:pt x="409" y="17"/>
                    </a:lnTo>
                    <a:lnTo>
                      <a:pt x="409" y="17"/>
                    </a:lnTo>
                    <a:lnTo>
                      <a:pt x="411" y="17"/>
                    </a:lnTo>
                    <a:lnTo>
                      <a:pt x="411" y="17"/>
                    </a:lnTo>
                    <a:lnTo>
                      <a:pt x="411" y="17"/>
                    </a:lnTo>
                    <a:lnTo>
                      <a:pt x="411" y="17"/>
                    </a:lnTo>
                    <a:lnTo>
                      <a:pt x="411" y="15"/>
                    </a:lnTo>
                    <a:lnTo>
                      <a:pt x="411" y="15"/>
                    </a:lnTo>
                    <a:lnTo>
                      <a:pt x="411" y="13"/>
                    </a:lnTo>
                    <a:lnTo>
                      <a:pt x="411" y="13"/>
                    </a:lnTo>
                    <a:lnTo>
                      <a:pt x="413" y="13"/>
                    </a:lnTo>
                    <a:lnTo>
                      <a:pt x="413" y="13"/>
                    </a:lnTo>
                    <a:lnTo>
                      <a:pt x="413" y="13"/>
                    </a:lnTo>
                    <a:lnTo>
                      <a:pt x="413" y="13"/>
                    </a:lnTo>
                    <a:lnTo>
                      <a:pt x="413" y="13"/>
                    </a:lnTo>
                    <a:lnTo>
                      <a:pt x="413" y="11"/>
                    </a:lnTo>
                    <a:lnTo>
                      <a:pt x="413" y="11"/>
                    </a:lnTo>
                    <a:lnTo>
                      <a:pt x="413" y="11"/>
                    </a:lnTo>
                    <a:lnTo>
                      <a:pt x="414" y="11"/>
                    </a:lnTo>
                    <a:lnTo>
                      <a:pt x="416" y="11"/>
                    </a:lnTo>
                    <a:lnTo>
                      <a:pt x="416" y="11"/>
                    </a:lnTo>
                    <a:lnTo>
                      <a:pt x="418" y="9"/>
                    </a:lnTo>
                    <a:lnTo>
                      <a:pt x="418" y="9"/>
                    </a:lnTo>
                    <a:lnTo>
                      <a:pt x="418" y="9"/>
                    </a:lnTo>
                    <a:lnTo>
                      <a:pt x="418" y="9"/>
                    </a:lnTo>
                    <a:lnTo>
                      <a:pt x="420" y="9"/>
                    </a:lnTo>
                    <a:lnTo>
                      <a:pt x="422" y="9"/>
                    </a:lnTo>
                    <a:lnTo>
                      <a:pt x="422" y="9"/>
                    </a:lnTo>
                    <a:lnTo>
                      <a:pt x="422" y="9"/>
                    </a:lnTo>
                    <a:lnTo>
                      <a:pt x="423" y="9"/>
                    </a:lnTo>
                    <a:lnTo>
                      <a:pt x="423" y="9"/>
                    </a:lnTo>
                    <a:lnTo>
                      <a:pt x="425" y="9"/>
                    </a:lnTo>
                    <a:lnTo>
                      <a:pt x="425" y="9"/>
                    </a:lnTo>
                    <a:lnTo>
                      <a:pt x="425" y="9"/>
                    </a:lnTo>
                    <a:lnTo>
                      <a:pt x="427" y="9"/>
                    </a:lnTo>
                    <a:lnTo>
                      <a:pt x="427" y="9"/>
                    </a:lnTo>
                    <a:lnTo>
                      <a:pt x="427" y="8"/>
                    </a:lnTo>
                    <a:lnTo>
                      <a:pt x="427" y="8"/>
                    </a:lnTo>
                    <a:lnTo>
                      <a:pt x="427" y="8"/>
                    </a:lnTo>
                    <a:lnTo>
                      <a:pt x="427" y="8"/>
                    </a:lnTo>
                    <a:lnTo>
                      <a:pt x="429" y="8"/>
                    </a:lnTo>
                    <a:lnTo>
                      <a:pt x="429" y="8"/>
                    </a:lnTo>
                    <a:lnTo>
                      <a:pt x="429" y="8"/>
                    </a:lnTo>
                    <a:lnTo>
                      <a:pt x="429" y="8"/>
                    </a:lnTo>
                    <a:lnTo>
                      <a:pt x="429" y="6"/>
                    </a:lnTo>
                    <a:lnTo>
                      <a:pt x="429" y="6"/>
                    </a:lnTo>
                    <a:lnTo>
                      <a:pt x="429" y="6"/>
                    </a:lnTo>
                    <a:lnTo>
                      <a:pt x="429" y="4"/>
                    </a:lnTo>
                    <a:lnTo>
                      <a:pt x="429" y="4"/>
                    </a:lnTo>
                    <a:lnTo>
                      <a:pt x="431" y="4"/>
                    </a:lnTo>
                    <a:lnTo>
                      <a:pt x="431" y="6"/>
                    </a:lnTo>
                    <a:lnTo>
                      <a:pt x="431" y="6"/>
                    </a:lnTo>
                    <a:lnTo>
                      <a:pt x="431" y="6"/>
                    </a:lnTo>
                    <a:lnTo>
                      <a:pt x="431" y="6"/>
                    </a:lnTo>
                    <a:lnTo>
                      <a:pt x="431" y="6"/>
                    </a:lnTo>
                    <a:lnTo>
                      <a:pt x="432" y="6"/>
                    </a:lnTo>
                    <a:lnTo>
                      <a:pt x="432" y="6"/>
                    </a:lnTo>
                    <a:lnTo>
                      <a:pt x="432" y="6"/>
                    </a:lnTo>
                    <a:lnTo>
                      <a:pt x="432" y="8"/>
                    </a:lnTo>
                    <a:lnTo>
                      <a:pt x="434" y="8"/>
                    </a:lnTo>
                    <a:lnTo>
                      <a:pt x="434" y="8"/>
                    </a:lnTo>
                    <a:lnTo>
                      <a:pt x="434" y="8"/>
                    </a:lnTo>
                    <a:lnTo>
                      <a:pt x="434" y="8"/>
                    </a:lnTo>
                    <a:lnTo>
                      <a:pt x="436" y="8"/>
                    </a:lnTo>
                    <a:lnTo>
                      <a:pt x="436" y="8"/>
                    </a:lnTo>
                    <a:lnTo>
                      <a:pt x="436" y="8"/>
                    </a:lnTo>
                    <a:lnTo>
                      <a:pt x="438" y="8"/>
                    </a:lnTo>
                    <a:lnTo>
                      <a:pt x="438" y="8"/>
                    </a:lnTo>
                    <a:lnTo>
                      <a:pt x="438" y="8"/>
                    </a:lnTo>
                    <a:lnTo>
                      <a:pt x="438" y="8"/>
                    </a:lnTo>
                    <a:lnTo>
                      <a:pt x="438" y="8"/>
                    </a:lnTo>
                    <a:lnTo>
                      <a:pt x="440" y="8"/>
                    </a:lnTo>
                    <a:lnTo>
                      <a:pt x="440" y="8"/>
                    </a:lnTo>
                    <a:lnTo>
                      <a:pt x="440" y="8"/>
                    </a:lnTo>
                    <a:lnTo>
                      <a:pt x="440" y="8"/>
                    </a:lnTo>
                    <a:lnTo>
                      <a:pt x="441" y="8"/>
                    </a:lnTo>
                    <a:lnTo>
                      <a:pt x="441" y="8"/>
                    </a:lnTo>
                    <a:lnTo>
                      <a:pt x="441" y="6"/>
                    </a:lnTo>
                    <a:lnTo>
                      <a:pt x="445" y="6"/>
                    </a:lnTo>
                    <a:lnTo>
                      <a:pt x="445" y="6"/>
                    </a:lnTo>
                    <a:lnTo>
                      <a:pt x="445" y="6"/>
                    </a:lnTo>
                    <a:lnTo>
                      <a:pt x="445" y="6"/>
                    </a:lnTo>
                    <a:lnTo>
                      <a:pt x="445" y="6"/>
                    </a:lnTo>
                    <a:lnTo>
                      <a:pt x="447" y="6"/>
                    </a:lnTo>
                    <a:lnTo>
                      <a:pt x="447" y="6"/>
                    </a:lnTo>
                    <a:lnTo>
                      <a:pt x="449" y="6"/>
                    </a:lnTo>
                    <a:lnTo>
                      <a:pt x="449" y="6"/>
                    </a:lnTo>
                    <a:lnTo>
                      <a:pt x="449" y="6"/>
                    </a:lnTo>
                    <a:lnTo>
                      <a:pt x="451" y="4"/>
                    </a:lnTo>
                    <a:lnTo>
                      <a:pt x="451" y="4"/>
                    </a:lnTo>
                    <a:lnTo>
                      <a:pt x="451" y="4"/>
                    </a:lnTo>
                    <a:lnTo>
                      <a:pt x="452" y="4"/>
                    </a:lnTo>
                    <a:lnTo>
                      <a:pt x="452" y="4"/>
                    </a:lnTo>
                    <a:lnTo>
                      <a:pt x="451" y="2"/>
                    </a:lnTo>
                    <a:lnTo>
                      <a:pt x="451" y="2"/>
                    </a:lnTo>
                    <a:lnTo>
                      <a:pt x="451" y="2"/>
                    </a:lnTo>
                    <a:lnTo>
                      <a:pt x="452" y="2"/>
                    </a:lnTo>
                    <a:lnTo>
                      <a:pt x="452" y="2"/>
                    </a:lnTo>
                    <a:lnTo>
                      <a:pt x="452" y="2"/>
                    </a:lnTo>
                    <a:lnTo>
                      <a:pt x="454" y="0"/>
                    </a:lnTo>
                    <a:lnTo>
                      <a:pt x="454" y="0"/>
                    </a:lnTo>
                    <a:lnTo>
                      <a:pt x="454" y="0"/>
                    </a:lnTo>
                    <a:lnTo>
                      <a:pt x="456" y="0"/>
                    </a:lnTo>
                    <a:lnTo>
                      <a:pt x="456" y="0"/>
                    </a:lnTo>
                    <a:lnTo>
                      <a:pt x="456" y="0"/>
                    </a:lnTo>
                    <a:lnTo>
                      <a:pt x="456" y="2"/>
                    </a:lnTo>
                    <a:lnTo>
                      <a:pt x="458" y="2"/>
                    </a:lnTo>
                    <a:lnTo>
                      <a:pt x="458" y="2"/>
                    </a:lnTo>
                    <a:lnTo>
                      <a:pt x="458" y="2"/>
                    </a:lnTo>
                    <a:lnTo>
                      <a:pt x="460" y="2"/>
                    </a:lnTo>
                    <a:lnTo>
                      <a:pt x="460" y="2"/>
                    </a:lnTo>
                    <a:lnTo>
                      <a:pt x="460" y="2"/>
                    </a:lnTo>
                    <a:lnTo>
                      <a:pt x="460" y="2"/>
                    </a:lnTo>
                    <a:lnTo>
                      <a:pt x="460" y="2"/>
                    </a:lnTo>
                    <a:lnTo>
                      <a:pt x="461" y="4"/>
                    </a:lnTo>
                    <a:lnTo>
                      <a:pt x="461" y="4"/>
                    </a:lnTo>
                    <a:lnTo>
                      <a:pt x="461" y="4"/>
                    </a:lnTo>
                    <a:lnTo>
                      <a:pt x="461" y="6"/>
                    </a:lnTo>
                    <a:lnTo>
                      <a:pt x="461" y="6"/>
                    </a:lnTo>
                    <a:lnTo>
                      <a:pt x="463" y="8"/>
                    </a:lnTo>
                    <a:lnTo>
                      <a:pt x="463" y="8"/>
                    </a:lnTo>
                    <a:lnTo>
                      <a:pt x="463" y="8"/>
                    </a:lnTo>
                    <a:lnTo>
                      <a:pt x="463" y="8"/>
                    </a:lnTo>
                    <a:lnTo>
                      <a:pt x="465" y="8"/>
                    </a:lnTo>
                    <a:lnTo>
                      <a:pt x="465" y="8"/>
                    </a:lnTo>
                    <a:lnTo>
                      <a:pt x="467" y="8"/>
                    </a:lnTo>
                    <a:lnTo>
                      <a:pt x="467" y="8"/>
                    </a:lnTo>
                    <a:lnTo>
                      <a:pt x="467" y="8"/>
                    </a:lnTo>
                    <a:lnTo>
                      <a:pt x="467" y="8"/>
                    </a:lnTo>
                    <a:lnTo>
                      <a:pt x="467" y="8"/>
                    </a:lnTo>
                    <a:lnTo>
                      <a:pt x="469" y="8"/>
                    </a:lnTo>
                    <a:lnTo>
                      <a:pt x="470" y="9"/>
                    </a:lnTo>
                    <a:lnTo>
                      <a:pt x="470" y="9"/>
                    </a:lnTo>
                    <a:lnTo>
                      <a:pt x="470" y="9"/>
                    </a:lnTo>
                    <a:lnTo>
                      <a:pt x="470" y="9"/>
                    </a:lnTo>
                    <a:lnTo>
                      <a:pt x="472" y="9"/>
                    </a:lnTo>
                    <a:lnTo>
                      <a:pt x="472" y="9"/>
                    </a:lnTo>
                    <a:lnTo>
                      <a:pt x="472" y="9"/>
                    </a:lnTo>
                    <a:lnTo>
                      <a:pt x="472" y="11"/>
                    </a:lnTo>
                    <a:lnTo>
                      <a:pt x="474" y="11"/>
                    </a:lnTo>
                    <a:lnTo>
                      <a:pt x="474" y="13"/>
                    </a:lnTo>
                    <a:lnTo>
                      <a:pt x="474" y="13"/>
                    </a:lnTo>
                    <a:lnTo>
                      <a:pt x="474" y="15"/>
                    </a:lnTo>
                    <a:lnTo>
                      <a:pt x="476" y="15"/>
                    </a:lnTo>
                    <a:lnTo>
                      <a:pt x="476" y="15"/>
                    </a:lnTo>
                    <a:lnTo>
                      <a:pt x="476" y="17"/>
                    </a:lnTo>
                    <a:lnTo>
                      <a:pt x="476" y="19"/>
                    </a:lnTo>
                    <a:lnTo>
                      <a:pt x="476" y="19"/>
                    </a:lnTo>
                    <a:lnTo>
                      <a:pt x="476" y="19"/>
                    </a:lnTo>
                    <a:lnTo>
                      <a:pt x="476" y="20"/>
                    </a:lnTo>
                    <a:lnTo>
                      <a:pt x="476" y="20"/>
                    </a:lnTo>
                    <a:lnTo>
                      <a:pt x="478" y="20"/>
                    </a:lnTo>
                    <a:lnTo>
                      <a:pt x="478" y="20"/>
                    </a:lnTo>
                    <a:lnTo>
                      <a:pt x="478" y="22"/>
                    </a:lnTo>
                    <a:lnTo>
                      <a:pt x="478" y="22"/>
                    </a:lnTo>
                    <a:lnTo>
                      <a:pt x="478" y="22"/>
                    </a:lnTo>
                    <a:lnTo>
                      <a:pt x="478" y="22"/>
                    </a:lnTo>
                    <a:lnTo>
                      <a:pt x="479" y="24"/>
                    </a:lnTo>
                    <a:lnTo>
                      <a:pt x="479" y="26"/>
                    </a:lnTo>
                    <a:lnTo>
                      <a:pt x="479" y="26"/>
                    </a:lnTo>
                    <a:lnTo>
                      <a:pt x="479" y="26"/>
                    </a:lnTo>
                    <a:lnTo>
                      <a:pt x="479" y="26"/>
                    </a:lnTo>
                    <a:lnTo>
                      <a:pt x="481" y="28"/>
                    </a:lnTo>
                    <a:lnTo>
                      <a:pt x="481" y="28"/>
                    </a:lnTo>
                    <a:lnTo>
                      <a:pt x="481" y="28"/>
                    </a:lnTo>
                    <a:lnTo>
                      <a:pt x="481" y="28"/>
                    </a:lnTo>
                    <a:lnTo>
                      <a:pt x="483" y="28"/>
                    </a:lnTo>
                    <a:lnTo>
                      <a:pt x="483" y="28"/>
                    </a:lnTo>
                    <a:lnTo>
                      <a:pt x="483" y="29"/>
                    </a:lnTo>
                    <a:lnTo>
                      <a:pt x="485" y="29"/>
                    </a:lnTo>
                    <a:lnTo>
                      <a:pt x="487" y="29"/>
                    </a:lnTo>
                    <a:lnTo>
                      <a:pt x="487" y="29"/>
                    </a:lnTo>
                    <a:lnTo>
                      <a:pt x="487" y="29"/>
                    </a:lnTo>
                    <a:lnTo>
                      <a:pt x="489" y="29"/>
                    </a:lnTo>
                    <a:lnTo>
                      <a:pt x="489" y="29"/>
                    </a:lnTo>
                    <a:lnTo>
                      <a:pt x="489" y="29"/>
                    </a:lnTo>
                    <a:lnTo>
                      <a:pt x="489" y="29"/>
                    </a:lnTo>
                    <a:lnTo>
                      <a:pt x="490" y="29"/>
                    </a:lnTo>
                    <a:lnTo>
                      <a:pt x="490" y="29"/>
                    </a:lnTo>
                    <a:lnTo>
                      <a:pt x="492" y="31"/>
                    </a:lnTo>
                    <a:lnTo>
                      <a:pt x="494" y="31"/>
                    </a:lnTo>
                    <a:lnTo>
                      <a:pt x="494" y="31"/>
                    </a:lnTo>
                    <a:lnTo>
                      <a:pt x="496" y="31"/>
                    </a:lnTo>
                    <a:lnTo>
                      <a:pt x="496" y="29"/>
                    </a:lnTo>
                    <a:lnTo>
                      <a:pt x="496" y="29"/>
                    </a:lnTo>
                    <a:lnTo>
                      <a:pt x="496" y="31"/>
                    </a:lnTo>
                    <a:lnTo>
                      <a:pt x="498" y="31"/>
                    </a:lnTo>
                    <a:lnTo>
                      <a:pt x="498" y="31"/>
                    </a:lnTo>
                    <a:lnTo>
                      <a:pt x="499" y="31"/>
                    </a:lnTo>
                    <a:lnTo>
                      <a:pt x="499" y="31"/>
                    </a:lnTo>
                    <a:lnTo>
                      <a:pt x="499" y="29"/>
                    </a:lnTo>
                    <a:lnTo>
                      <a:pt x="501" y="29"/>
                    </a:lnTo>
                    <a:lnTo>
                      <a:pt x="501" y="29"/>
                    </a:lnTo>
                    <a:lnTo>
                      <a:pt x="501" y="29"/>
                    </a:lnTo>
                    <a:lnTo>
                      <a:pt x="501" y="29"/>
                    </a:lnTo>
                    <a:lnTo>
                      <a:pt x="503" y="28"/>
                    </a:lnTo>
                    <a:lnTo>
                      <a:pt x="503" y="28"/>
                    </a:lnTo>
                    <a:lnTo>
                      <a:pt x="503" y="28"/>
                    </a:lnTo>
                    <a:lnTo>
                      <a:pt x="503" y="26"/>
                    </a:lnTo>
                    <a:lnTo>
                      <a:pt x="503" y="26"/>
                    </a:lnTo>
                    <a:lnTo>
                      <a:pt x="503" y="26"/>
                    </a:lnTo>
                    <a:lnTo>
                      <a:pt x="503" y="26"/>
                    </a:lnTo>
                    <a:lnTo>
                      <a:pt x="505" y="24"/>
                    </a:lnTo>
                    <a:lnTo>
                      <a:pt x="505" y="24"/>
                    </a:lnTo>
                    <a:lnTo>
                      <a:pt x="505" y="24"/>
                    </a:lnTo>
                    <a:lnTo>
                      <a:pt x="505" y="24"/>
                    </a:lnTo>
                    <a:lnTo>
                      <a:pt x="505" y="22"/>
                    </a:lnTo>
                    <a:lnTo>
                      <a:pt x="507" y="22"/>
                    </a:lnTo>
                    <a:lnTo>
                      <a:pt x="507" y="20"/>
                    </a:lnTo>
                    <a:lnTo>
                      <a:pt x="508" y="20"/>
                    </a:lnTo>
                    <a:lnTo>
                      <a:pt x="508" y="20"/>
                    </a:lnTo>
                    <a:lnTo>
                      <a:pt x="508" y="20"/>
                    </a:lnTo>
                    <a:lnTo>
                      <a:pt x="510" y="20"/>
                    </a:lnTo>
                    <a:lnTo>
                      <a:pt x="510" y="19"/>
                    </a:lnTo>
                    <a:lnTo>
                      <a:pt x="512" y="17"/>
                    </a:lnTo>
                    <a:lnTo>
                      <a:pt x="512" y="15"/>
                    </a:lnTo>
                    <a:lnTo>
                      <a:pt x="512" y="15"/>
                    </a:lnTo>
                    <a:lnTo>
                      <a:pt x="514" y="15"/>
                    </a:lnTo>
                    <a:lnTo>
                      <a:pt x="514" y="15"/>
                    </a:lnTo>
                    <a:lnTo>
                      <a:pt x="516" y="15"/>
                    </a:lnTo>
                    <a:lnTo>
                      <a:pt x="517" y="13"/>
                    </a:lnTo>
                    <a:lnTo>
                      <a:pt x="517" y="13"/>
                    </a:lnTo>
                    <a:lnTo>
                      <a:pt x="519" y="13"/>
                    </a:lnTo>
                    <a:lnTo>
                      <a:pt x="519" y="13"/>
                    </a:lnTo>
                    <a:lnTo>
                      <a:pt x="519" y="11"/>
                    </a:lnTo>
                    <a:lnTo>
                      <a:pt x="521" y="11"/>
                    </a:lnTo>
                    <a:lnTo>
                      <a:pt x="521" y="11"/>
                    </a:lnTo>
                    <a:lnTo>
                      <a:pt x="521" y="11"/>
                    </a:lnTo>
                    <a:lnTo>
                      <a:pt x="521" y="11"/>
                    </a:lnTo>
                    <a:lnTo>
                      <a:pt x="523" y="9"/>
                    </a:lnTo>
                    <a:lnTo>
                      <a:pt x="525" y="8"/>
                    </a:lnTo>
                    <a:lnTo>
                      <a:pt x="525" y="8"/>
                    </a:lnTo>
                    <a:lnTo>
                      <a:pt x="525" y="8"/>
                    </a:lnTo>
                    <a:lnTo>
                      <a:pt x="525" y="8"/>
                    </a:lnTo>
                    <a:lnTo>
                      <a:pt x="525" y="8"/>
                    </a:lnTo>
                    <a:lnTo>
                      <a:pt x="525" y="8"/>
                    </a:lnTo>
                    <a:lnTo>
                      <a:pt x="526" y="6"/>
                    </a:lnTo>
                    <a:lnTo>
                      <a:pt x="526" y="6"/>
                    </a:lnTo>
                    <a:lnTo>
                      <a:pt x="528" y="6"/>
                    </a:lnTo>
                    <a:lnTo>
                      <a:pt x="528" y="8"/>
                    </a:lnTo>
                    <a:lnTo>
                      <a:pt x="528" y="8"/>
                    </a:lnTo>
                    <a:lnTo>
                      <a:pt x="528" y="8"/>
                    </a:lnTo>
                    <a:lnTo>
                      <a:pt x="528" y="8"/>
                    </a:lnTo>
                    <a:lnTo>
                      <a:pt x="528" y="8"/>
                    </a:lnTo>
                    <a:lnTo>
                      <a:pt x="530" y="8"/>
                    </a:lnTo>
                    <a:lnTo>
                      <a:pt x="530" y="9"/>
                    </a:lnTo>
                    <a:lnTo>
                      <a:pt x="530" y="9"/>
                    </a:lnTo>
                    <a:lnTo>
                      <a:pt x="530" y="9"/>
                    </a:lnTo>
                    <a:lnTo>
                      <a:pt x="530" y="9"/>
                    </a:lnTo>
                    <a:lnTo>
                      <a:pt x="530" y="9"/>
                    </a:lnTo>
                    <a:lnTo>
                      <a:pt x="530" y="8"/>
                    </a:lnTo>
                    <a:lnTo>
                      <a:pt x="530" y="8"/>
                    </a:lnTo>
                    <a:lnTo>
                      <a:pt x="532" y="8"/>
                    </a:lnTo>
                    <a:lnTo>
                      <a:pt x="532" y="8"/>
                    </a:lnTo>
                    <a:lnTo>
                      <a:pt x="532" y="8"/>
                    </a:lnTo>
                    <a:lnTo>
                      <a:pt x="532" y="8"/>
                    </a:lnTo>
                    <a:lnTo>
                      <a:pt x="532" y="9"/>
                    </a:lnTo>
                    <a:lnTo>
                      <a:pt x="534" y="9"/>
                    </a:lnTo>
                    <a:lnTo>
                      <a:pt x="534" y="9"/>
                    </a:lnTo>
                    <a:lnTo>
                      <a:pt x="534" y="9"/>
                    </a:lnTo>
                    <a:lnTo>
                      <a:pt x="536" y="9"/>
                    </a:lnTo>
                    <a:lnTo>
                      <a:pt x="536" y="9"/>
                    </a:lnTo>
                    <a:lnTo>
                      <a:pt x="536" y="9"/>
                    </a:lnTo>
                    <a:lnTo>
                      <a:pt x="536" y="9"/>
                    </a:lnTo>
                    <a:lnTo>
                      <a:pt x="536" y="9"/>
                    </a:lnTo>
                    <a:lnTo>
                      <a:pt x="537" y="9"/>
                    </a:lnTo>
                    <a:lnTo>
                      <a:pt x="537" y="9"/>
                    </a:lnTo>
                    <a:lnTo>
                      <a:pt x="537" y="9"/>
                    </a:lnTo>
                    <a:lnTo>
                      <a:pt x="539" y="9"/>
                    </a:lnTo>
                    <a:lnTo>
                      <a:pt x="539" y="11"/>
                    </a:lnTo>
                    <a:lnTo>
                      <a:pt x="539" y="11"/>
                    </a:lnTo>
                    <a:lnTo>
                      <a:pt x="539" y="11"/>
                    </a:lnTo>
                    <a:lnTo>
                      <a:pt x="539" y="11"/>
                    </a:lnTo>
                    <a:lnTo>
                      <a:pt x="541" y="13"/>
                    </a:lnTo>
                    <a:lnTo>
                      <a:pt x="541" y="13"/>
                    </a:lnTo>
                    <a:lnTo>
                      <a:pt x="541" y="15"/>
                    </a:lnTo>
                    <a:lnTo>
                      <a:pt x="541" y="15"/>
                    </a:lnTo>
                    <a:lnTo>
                      <a:pt x="541" y="15"/>
                    </a:lnTo>
                    <a:lnTo>
                      <a:pt x="541" y="15"/>
                    </a:lnTo>
                    <a:lnTo>
                      <a:pt x="541" y="17"/>
                    </a:lnTo>
                    <a:lnTo>
                      <a:pt x="541" y="17"/>
                    </a:lnTo>
                    <a:lnTo>
                      <a:pt x="541" y="17"/>
                    </a:lnTo>
                    <a:lnTo>
                      <a:pt x="541" y="19"/>
                    </a:lnTo>
                    <a:lnTo>
                      <a:pt x="541" y="20"/>
                    </a:lnTo>
                    <a:lnTo>
                      <a:pt x="541" y="22"/>
                    </a:lnTo>
                    <a:lnTo>
                      <a:pt x="541" y="22"/>
                    </a:lnTo>
                    <a:lnTo>
                      <a:pt x="541" y="22"/>
                    </a:lnTo>
                    <a:lnTo>
                      <a:pt x="541" y="22"/>
                    </a:lnTo>
                    <a:lnTo>
                      <a:pt x="541" y="24"/>
                    </a:lnTo>
                    <a:lnTo>
                      <a:pt x="541" y="24"/>
                    </a:lnTo>
                    <a:lnTo>
                      <a:pt x="543" y="24"/>
                    </a:lnTo>
                    <a:lnTo>
                      <a:pt x="543" y="24"/>
                    </a:lnTo>
                    <a:lnTo>
                      <a:pt x="545" y="24"/>
                    </a:lnTo>
                    <a:lnTo>
                      <a:pt x="546" y="24"/>
                    </a:lnTo>
                    <a:lnTo>
                      <a:pt x="546" y="24"/>
                    </a:lnTo>
                    <a:lnTo>
                      <a:pt x="546" y="24"/>
                    </a:lnTo>
                    <a:lnTo>
                      <a:pt x="548" y="24"/>
                    </a:lnTo>
                    <a:lnTo>
                      <a:pt x="550" y="24"/>
                    </a:lnTo>
                    <a:lnTo>
                      <a:pt x="550" y="24"/>
                    </a:lnTo>
                    <a:lnTo>
                      <a:pt x="550" y="24"/>
                    </a:lnTo>
                    <a:lnTo>
                      <a:pt x="552" y="24"/>
                    </a:lnTo>
                    <a:lnTo>
                      <a:pt x="552" y="24"/>
                    </a:lnTo>
                    <a:lnTo>
                      <a:pt x="552" y="26"/>
                    </a:lnTo>
                    <a:lnTo>
                      <a:pt x="552" y="26"/>
                    </a:lnTo>
                    <a:lnTo>
                      <a:pt x="554" y="26"/>
                    </a:lnTo>
                    <a:lnTo>
                      <a:pt x="554" y="26"/>
                    </a:lnTo>
                    <a:lnTo>
                      <a:pt x="555" y="26"/>
                    </a:lnTo>
                    <a:lnTo>
                      <a:pt x="555" y="28"/>
                    </a:lnTo>
                    <a:lnTo>
                      <a:pt x="555" y="28"/>
                    </a:lnTo>
                    <a:lnTo>
                      <a:pt x="555" y="28"/>
                    </a:lnTo>
                    <a:lnTo>
                      <a:pt x="557" y="29"/>
                    </a:lnTo>
                    <a:lnTo>
                      <a:pt x="559" y="29"/>
                    </a:lnTo>
                    <a:lnTo>
                      <a:pt x="559" y="29"/>
                    </a:lnTo>
                    <a:lnTo>
                      <a:pt x="561" y="29"/>
                    </a:lnTo>
                    <a:lnTo>
                      <a:pt x="561" y="29"/>
                    </a:lnTo>
                    <a:lnTo>
                      <a:pt x="561" y="29"/>
                    </a:lnTo>
                    <a:lnTo>
                      <a:pt x="563" y="29"/>
                    </a:lnTo>
                    <a:lnTo>
                      <a:pt x="563" y="29"/>
                    </a:lnTo>
                    <a:lnTo>
                      <a:pt x="564" y="29"/>
                    </a:lnTo>
                    <a:lnTo>
                      <a:pt x="564" y="31"/>
                    </a:lnTo>
                    <a:lnTo>
                      <a:pt x="564" y="31"/>
                    </a:lnTo>
                    <a:lnTo>
                      <a:pt x="564" y="31"/>
                    </a:lnTo>
                    <a:lnTo>
                      <a:pt x="566" y="31"/>
                    </a:lnTo>
                    <a:lnTo>
                      <a:pt x="566" y="31"/>
                    </a:lnTo>
                    <a:lnTo>
                      <a:pt x="568" y="31"/>
                    </a:lnTo>
                    <a:lnTo>
                      <a:pt x="568" y="31"/>
                    </a:lnTo>
                    <a:lnTo>
                      <a:pt x="568" y="31"/>
                    </a:lnTo>
                    <a:lnTo>
                      <a:pt x="570" y="31"/>
                    </a:lnTo>
                    <a:lnTo>
                      <a:pt x="572" y="33"/>
                    </a:lnTo>
                    <a:lnTo>
                      <a:pt x="572" y="33"/>
                    </a:lnTo>
                    <a:lnTo>
                      <a:pt x="572" y="35"/>
                    </a:lnTo>
                    <a:lnTo>
                      <a:pt x="572" y="35"/>
                    </a:lnTo>
                    <a:lnTo>
                      <a:pt x="572" y="35"/>
                    </a:lnTo>
                    <a:lnTo>
                      <a:pt x="574" y="35"/>
                    </a:lnTo>
                    <a:lnTo>
                      <a:pt x="574" y="37"/>
                    </a:lnTo>
                    <a:lnTo>
                      <a:pt x="575" y="37"/>
                    </a:lnTo>
                    <a:lnTo>
                      <a:pt x="575" y="37"/>
                    </a:lnTo>
                    <a:lnTo>
                      <a:pt x="577" y="38"/>
                    </a:lnTo>
                    <a:lnTo>
                      <a:pt x="577" y="38"/>
                    </a:lnTo>
                    <a:lnTo>
                      <a:pt x="579" y="38"/>
                    </a:lnTo>
                    <a:lnTo>
                      <a:pt x="579" y="38"/>
                    </a:lnTo>
                    <a:lnTo>
                      <a:pt x="581" y="38"/>
                    </a:lnTo>
                    <a:lnTo>
                      <a:pt x="581" y="40"/>
                    </a:lnTo>
                    <a:lnTo>
                      <a:pt x="583" y="40"/>
                    </a:lnTo>
                    <a:lnTo>
                      <a:pt x="583" y="42"/>
                    </a:lnTo>
                    <a:lnTo>
                      <a:pt x="583" y="42"/>
                    </a:lnTo>
                    <a:lnTo>
                      <a:pt x="584" y="42"/>
                    </a:lnTo>
                    <a:lnTo>
                      <a:pt x="584" y="42"/>
                    </a:lnTo>
                    <a:lnTo>
                      <a:pt x="584" y="42"/>
                    </a:lnTo>
                    <a:lnTo>
                      <a:pt x="586" y="42"/>
                    </a:lnTo>
                    <a:lnTo>
                      <a:pt x="586" y="44"/>
                    </a:lnTo>
                    <a:lnTo>
                      <a:pt x="586" y="44"/>
                    </a:lnTo>
                    <a:lnTo>
                      <a:pt x="586" y="46"/>
                    </a:lnTo>
                    <a:lnTo>
                      <a:pt x="586" y="46"/>
                    </a:lnTo>
                    <a:lnTo>
                      <a:pt x="586" y="47"/>
                    </a:lnTo>
                    <a:lnTo>
                      <a:pt x="586" y="47"/>
                    </a:lnTo>
                    <a:lnTo>
                      <a:pt x="586" y="47"/>
                    </a:lnTo>
                    <a:lnTo>
                      <a:pt x="586" y="47"/>
                    </a:lnTo>
                    <a:lnTo>
                      <a:pt x="586" y="47"/>
                    </a:lnTo>
                    <a:lnTo>
                      <a:pt x="588" y="47"/>
                    </a:lnTo>
                    <a:lnTo>
                      <a:pt x="588" y="49"/>
                    </a:lnTo>
                    <a:lnTo>
                      <a:pt x="586" y="49"/>
                    </a:lnTo>
                    <a:lnTo>
                      <a:pt x="586" y="49"/>
                    </a:lnTo>
                    <a:lnTo>
                      <a:pt x="586" y="49"/>
                    </a:lnTo>
                    <a:lnTo>
                      <a:pt x="586" y="49"/>
                    </a:lnTo>
                    <a:lnTo>
                      <a:pt x="584" y="51"/>
                    </a:lnTo>
                    <a:lnTo>
                      <a:pt x="583" y="51"/>
                    </a:lnTo>
                    <a:lnTo>
                      <a:pt x="583" y="51"/>
                    </a:lnTo>
                    <a:lnTo>
                      <a:pt x="581" y="51"/>
                    </a:lnTo>
                    <a:lnTo>
                      <a:pt x="581" y="51"/>
                    </a:lnTo>
                    <a:lnTo>
                      <a:pt x="579" y="51"/>
                    </a:lnTo>
                    <a:lnTo>
                      <a:pt x="579" y="51"/>
                    </a:lnTo>
                    <a:lnTo>
                      <a:pt x="577" y="51"/>
                    </a:lnTo>
                    <a:lnTo>
                      <a:pt x="577" y="51"/>
                    </a:lnTo>
                    <a:lnTo>
                      <a:pt x="577" y="51"/>
                    </a:lnTo>
                    <a:lnTo>
                      <a:pt x="577" y="53"/>
                    </a:lnTo>
                    <a:lnTo>
                      <a:pt x="575" y="53"/>
                    </a:lnTo>
                    <a:lnTo>
                      <a:pt x="575" y="53"/>
                    </a:lnTo>
                    <a:lnTo>
                      <a:pt x="575" y="55"/>
                    </a:lnTo>
                    <a:lnTo>
                      <a:pt x="575" y="55"/>
                    </a:lnTo>
                    <a:lnTo>
                      <a:pt x="574" y="55"/>
                    </a:lnTo>
                    <a:lnTo>
                      <a:pt x="574" y="57"/>
                    </a:lnTo>
                    <a:lnTo>
                      <a:pt x="574" y="57"/>
                    </a:lnTo>
                    <a:lnTo>
                      <a:pt x="574" y="57"/>
                    </a:lnTo>
                    <a:lnTo>
                      <a:pt x="574" y="57"/>
                    </a:lnTo>
                    <a:lnTo>
                      <a:pt x="574" y="57"/>
                    </a:lnTo>
                    <a:lnTo>
                      <a:pt x="575" y="58"/>
                    </a:lnTo>
                    <a:lnTo>
                      <a:pt x="575" y="58"/>
                    </a:lnTo>
                    <a:lnTo>
                      <a:pt x="577" y="60"/>
                    </a:lnTo>
                    <a:lnTo>
                      <a:pt x="577" y="60"/>
                    </a:lnTo>
                    <a:lnTo>
                      <a:pt x="579" y="62"/>
                    </a:lnTo>
                    <a:lnTo>
                      <a:pt x="579" y="62"/>
                    </a:lnTo>
                    <a:lnTo>
                      <a:pt x="581" y="62"/>
                    </a:lnTo>
                    <a:lnTo>
                      <a:pt x="581" y="62"/>
                    </a:lnTo>
                    <a:lnTo>
                      <a:pt x="583" y="64"/>
                    </a:lnTo>
                    <a:lnTo>
                      <a:pt x="583" y="64"/>
                    </a:lnTo>
                    <a:lnTo>
                      <a:pt x="583" y="64"/>
                    </a:lnTo>
                    <a:lnTo>
                      <a:pt x="584" y="64"/>
                    </a:lnTo>
                    <a:lnTo>
                      <a:pt x="584" y="64"/>
                    </a:lnTo>
                    <a:lnTo>
                      <a:pt x="586" y="66"/>
                    </a:lnTo>
                    <a:lnTo>
                      <a:pt x="586" y="66"/>
                    </a:lnTo>
                    <a:lnTo>
                      <a:pt x="586" y="66"/>
                    </a:lnTo>
                    <a:lnTo>
                      <a:pt x="588" y="66"/>
                    </a:lnTo>
                    <a:lnTo>
                      <a:pt x="588" y="66"/>
                    </a:lnTo>
                    <a:lnTo>
                      <a:pt x="590" y="66"/>
                    </a:lnTo>
                    <a:lnTo>
                      <a:pt x="590" y="66"/>
                    </a:lnTo>
                    <a:lnTo>
                      <a:pt x="590" y="66"/>
                    </a:lnTo>
                    <a:lnTo>
                      <a:pt x="592" y="67"/>
                    </a:lnTo>
                    <a:lnTo>
                      <a:pt x="592" y="67"/>
                    </a:lnTo>
                    <a:lnTo>
                      <a:pt x="592" y="67"/>
                    </a:lnTo>
                    <a:lnTo>
                      <a:pt x="592" y="67"/>
                    </a:lnTo>
                    <a:lnTo>
                      <a:pt x="592" y="67"/>
                    </a:lnTo>
                    <a:lnTo>
                      <a:pt x="593" y="69"/>
                    </a:lnTo>
                    <a:lnTo>
                      <a:pt x="593" y="69"/>
                    </a:lnTo>
                    <a:lnTo>
                      <a:pt x="593" y="73"/>
                    </a:lnTo>
                    <a:lnTo>
                      <a:pt x="593" y="73"/>
                    </a:lnTo>
                    <a:lnTo>
                      <a:pt x="593" y="73"/>
                    </a:lnTo>
                    <a:lnTo>
                      <a:pt x="593" y="73"/>
                    </a:lnTo>
                    <a:lnTo>
                      <a:pt x="593" y="73"/>
                    </a:lnTo>
                    <a:lnTo>
                      <a:pt x="593" y="75"/>
                    </a:lnTo>
                    <a:lnTo>
                      <a:pt x="593" y="75"/>
                    </a:lnTo>
                    <a:lnTo>
                      <a:pt x="593" y="75"/>
                    </a:lnTo>
                    <a:lnTo>
                      <a:pt x="593" y="75"/>
                    </a:lnTo>
                    <a:lnTo>
                      <a:pt x="593" y="75"/>
                    </a:lnTo>
                    <a:lnTo>
                      <a:pt x="593" y="76"/>
                    </a:lnTo>
                    <a:lnTo>
                      <a:pt x="593" y="76"/>
                    </a:lnTo>
                    <a:lnTo>
                      <a:pt x="593" y="76"/>
                    </a:lnTo>
                    <a:lnTo>
                      <a:pt x="593" y="78"/>
                    </a:lnTo>
                    <a:lnTo>
                      <a:pt x="593" y="78"/>
                    </a:lnTo>
                    <a:lnTo>
                      <a:pt x="593" y="78"/>
                    </a:lnTo>
                    <a:lnTo>
                      <a:pt x="592" y="78"/>
                    </a:lnTo>
                    <a:lnTo>
                      <a:pt x="592" y="78"/>
                    </a:lnTo>
                    <a:lnTo>
                      <a:pt x="592" y="78"/>
                    </a:lnTo>
                    <a:lnTo>
                      <a:pt x="592" y="78"/>
                    </a:lnTo>
                    <a:lnTo>
                      <a:pt x="592" y="78"/>
                    </a:lnTo>
                    <a:lnTo>
                      <a:pt x="590" y="78"/>
                    </a:lnTo>
                    <a:lnTo>
                      <a:pt x="590" y="78"/>
                    </a:lnTo>
                    <a:lnTo>
                      <a:pt x="590" y="78"/>
                    </a:lnTo>
                    <a:lnTo>
                      <a:pt x="590" y="76"/>
                    </a:lnTo>
                    <a:lnTo>
                      <a:pt x="590" y="76"/>
                    </a:lnTo>
                    <a:lnTo>
                      <a:pt x="588" y="76"/>
                    </a:lnTo>
                    <a:lnTo>
                      <a:pt x="588" y="76"/>
                    </a:lnTo>
                    <a:lnTo>
                      <a:pt x="586" y="76"/>
                    </a:lnTo>
                    <a:lnTo>
                      <a:pt x="584" y="76"/>
                    </a:lnTo>
                    <a:lnTo>
                      <a:pt x="584" y="76"/>
                    </a:lnTo>
                    <a:lnTo>
                      <a:pt x="583" y="76"/>
                    </a:lnTo>
                    <a:lnTo>
                      <a:pt x="583" y="78"/>
                    </a:lnTo>
                    <a:lnTo>
                      <a:pt x="583" y="78"/>
                    </a:lnTo>
                    <a:lnTo>
                      <a:pt x="581" y="78"/>
                    </a:lnTo>
                    <a:lnTo>
                      <a:pt x="581" y="78"/>
                    </a:lnTo>
                    <a:lnTo>
                      <a:pt x="581" y="78"/>
                    </a:lnTo>
                    <a:lnTo>
                      <a:pt x="581" y="78"/>
                    </a:lnTo>
                    <a:lnTo>
                      <a:pt x="579" y="78"/>
                    </a:lnTo>
                    <a:lnTo>
                      <a:pt x="579" y="78"/>
                    </a:lnTo>
                    <a:lnTo>
                      <a:pt x="579" y="78"/>
                    </a:lnTo>
                    <a:lnTo>
                      <a:pt x="579" y="78"/>
                    </a:lnTo>
                    <a:lnTo>
                      <a:pt x="579" y="78"/>
                    </a:lnTo>
                    <a:lnTo>
                      <a:pt x="579" y="78"/>
                    </a:lnTo>
                    <a:lnTo>
                      <a:pt x="577" y="78"/>
                    </a:lnTo>
                    <a:lnTo>
                      <a:pt x="577" y="78"/>
                    </a:lnTo>
                    <a:lnTo>
                      <a:pt x="577" y="78"/>
                    </a:lnTo>
                    <a:lnTo>
                      <a:pt x="575" y="78"/>
                    </a:lnTo>
                    <a:lnTo>
                      <a:pt x="575" y="76"/>
                    </a:lnTo>
                    <a:lnTo>
                      <a:pt x="575" y="76"/>
                    </a:lnTo>
                    <a:lnTo>
                      <a:pt x="574" y="76"/>
                    </a:lnTo>
                    <a:lnTo>
                      <a:pt x="574" y="76"/>
                    </a:lnTo>
                    <a:lnTo>
                      <a:pt x="574" y="76"/>
                    </a:lnTo>
                    <a:lnTo>
                      <a:pt x="574" y="76"/>
                    </a:lnTo>
                    <a:lnTo>
                      <a:pt x="574" y="76"/>
                    </a:lnTo>
                    <a:lnTo>
                      <a:pt x="574" y="76"/>
                    </a:lnTo>
                    <a:lnTo>
                      <a:pt x="572" y="76"/>
                    </a:lnTo>
                    <a:lnTo>
                      <a:pt x="574" y="76"/>
                    </a:lnTo>
                    <a:lnTo>
                      <a:pt x="574" y="78"/>
                    </a:lnTo>
                    <a:lnTo>
                      <a:pt x="574" y="78"/>
                    </a:lnTo>
                    <a:lnTo>
                      <a:pt x="574" y="78"/>
                    </a:lnTo>
                    <a:lnTo>
                      <a:pt x="572" y="78"/>
                    </a:lnTo>
                    <a:lnTo>
                      <a:pt x="572" y="78"/>
                    </a:lnTo>
                    <a:lnTo>
                      <a:pt x="572" y="78"/>
                    </a:lnTo>
                    <a:lnTo>
                      <a:pt x="572" y="78"/>
                    </a:lnTo>
                    <a:lnTo>
                      <a:pt x="572" y="78"/>
                    </a:lnTo>
                    <a:lnTo>
                      <a:pt x="570" y="80"/>
                    </a:lnTo>
                    <a:lnTo>
                      <a:pt x="570" y="80"/>
                    </a:lnTo>
                    <a:lnTo>
                      <a:pt x="570" y="80"/>
                    </a:lnTo>
                    <a:lnTo>
                      <a:pt x="570" y="80"/>
                    </a:lnTo>
                    <a:lnTo>
                      <a:pt x="570" y="80"/>
                    </a:lnTo>
                    <a:lnTo>
                      <a:pt x="568" y="80"/>
                    </a:lnTo>
                    <a:lnTo>
                      <a:pt x="568" y="80"/>
                    </a:lnTo>
                    <a:lnTo>
                      <a:pt x="568" y="82"/>
                    </a:lnTo>
                    <a:lnTo>
                      <a:pt x="568" y="82"/>
                    </a:lnTo>
                    <a:lnTo>
                      <a:pt x="563" y="84"/>
                    </a:lnTo>
                    <a:lnTo>
                      <a:pt x="563" y="85"/>
                    </a:lnTo>
                    <a:lnTo>
                      <a:pt x="561" y="85"/>
                    </a:lnTo>
                    <a:lnTo>
                      <a:pt x="561" y="85"/>
                    </a:lnTo>
                    <a:lnTo>
                      <a:pt x="559" y="85"/>
                    </a:lnTo>
                    <a:lnTo>
                      <a:pt x="557" y="85"/>
                    </a:lnTo>
                    <a:lnTo>
                      <a:pt x="557" y="85"/>
                    </a:lnTo>
                    <a:lnTo>
                      <a:pt x="555" y="87"/>
                    </a:lnTo>
                    <a:lnTo>
                      <a:pt x="555" y="87"/>
                    </a:lnTo>
                    <a:lnTo>
                      <a:pt x="555" y="87"/>
                    </a:lnTo>
                    <a:lnTo>
                      <a:pt x="555" y="87"/>
                    </a:lnTo>
                    <a:lnTo>
                      <a:pt x="554" y="87"/>
                    </a:lnTo>
                    <a:lnTo>
                      <a:pt x="554" y="87"/>
                    </a:lnTo>
                    <a:lnTo>
                      <a:pt x="554" y="87"/>
                    </a:lnTo>
                    <a:lnTo>
                      <a:pt x="554" y="87"/>
                    </a:lnTo>
                    <a:lnTo>
                      <a:pt x="554" y="87"/>
                    </a:lnTo>
                    <a:lnTo>
                      <a:pt x="554" y="89"/>
                    </a:lnTo>
                    <a:lnTo>
                      <a:pt x="554" y="89"/>
                    </a:lnTo>
                    <a:lnTo>
                      <a:pt x="554" y="89"/>
                    </a:lnTo>
                    <a:lnTo>
                      <a:pt x="554" y="89"/>
                    </a:lnTo>
                    <a:lnTo>
                      <a:pt x="554" y="89"/>
                    </a:lnTo>
                    <a:lnTo>
                      <a:pt x="554" y="89"/>
                    </a:lnTo>
                    <a:lnTo>
                      <a:pt x="554" y="91"/>
                    </a:lnTo>
                    <a:lnTo>
                      <a:pt x="554" y="91"/>
                    </a:lnTo>
                    <a:lnTo>
                      <a:pt x="554" y="91"/>
                    </a:lnTo>
                    <a:lnTo>
                      <a:pt x="554" y="91"/>
                    </a:lnTo>
                    <a:lnTo>
                      <a:pt x="554" y="91"/>
                    </a:lnTo>
                    <a:lnTo>
                      <a:pt x="555" y="91"/>
                    </a:lnTo>
                    <a:lnTo>
                      <a:pt x="555" y="91"/>
                    </a:lnTo>
                    <a:lnTo>
                      <a:pt x="555" y="93"/>
                    </a:lnTo>
                    <a:lnTo>
                      <a:pt x="555" y="93"/>
                    </a:lnTo>
                    <a:lnTo>
                      <a:pt x="555" y="93"/>
                    </a:lnTo>
                    <a:lnTo>
                      <a:pt x="555" y="93"/>
                    </a:lnTo>
                    <a:lnTo>
                      <a:pt x="555" y="93"/>
                    </a:lnTo>
                    <a:lnTo>
                      <a:pt x="555" y="93"/>
                    </a:lnTo>
                    <a:lnTo>
                      <a:pt x="555" y="94"/>
                    </a:lnTo>
                    <a:lnTo>
                      <a:pt x="555" y="94"/>
                    </a:lnTo>
                    <a:lnTo>
                      <a:pt x="557" y="94"/>
                    </a:lnTo>
                    <a:lnTo>
                      <a:pt x="557" y="94"/>
                    </a:lnTo>
                    <a:lnTo>
                      <a:pt x="557" y="94"/>
                    </a:lnTo>
                    <a:lnTo>
                      <a:pt x="557" y="94"/>
                    </a:lnTo>
                    <a:lnTo>
                      <a:pt x="557" y="96"/>
                    </a:lnTo>
                    <a:lnTo>
                      <a:pt x="557" y="96"/>
                    </a:lnTo>
                    <a:lnTo>
                      <a:pt x="559" y="96"/>
                    </a:lnTo>
                    <a:lnTo>
                      <a:pt x="559" y="96"/>
                    </a:lnTo>
                    <a:lnTo>
                      <a:pt x="559" y="96"/>
                    </a:lnTo>
                    <a:lnTo>
                      <a:pt x="561" y="98"/>
                    </a:lnTo>
                    <a:lnTo>
                      <a:pt x="563" y="98"/>
                    </a:lnTo>
                    <a:lnTo>
                      <a:pt x="563" y="98"/>
                    </a:lnTo>
                    <a:lnTo>
                      <a:pt x="563" y="98"/>
                    </a:lnTo>
                    <a:lnTo>
                      <a:pt x="564" y="100"/>
                    </a:lnTo>
                    <a:lnTo>
                      <a:pt x="566" y="100"/>
                    </a:lnTo>
                    <a:lnTo>
                      <a:pt x="566" y="100"/>
                    </a:lnTo>
                    <a:lnTo>
                      <a:pt x="566" y="100"/>
                    </a:lnTo>
                    <a:lnTo>
                      <a:pt x="566" y="100"/>
                    </a:lnTo>
                    <a:lnTo>
                      <a:pt x="568" y="100"/>
                    </a:lnTo>
                    <a:lnTo>
                      <a:pt x="568" y="100"/>
                    </a:lnTo>
                    <a:lnTo>
                      <a:pt x="568" y="100"/>
                    </a:lnTo>
                    <a:lnTo>
                      <a:pt x="570" y="100"/>
                    </a:lnTo>
                    <a:lnTo>
                      <a:pt x="572" y="100"/>
                    </a:lnTo>
                    <a:lnTo>
                      <a:pt x="572" y="100"/>
                    </a:lnTo>
                    <a:lnTo>
                      <a:pt x="572" y="100"/>
                    </a:lnTo>
                    <a:lnTo>
                      <a:pt x="574" y="98"/>
                    </a:lnTo>
                    <a:lnTo>
                      <a:pt x="574" y="98"/>
                    </a:lnTo>
                    <a:lnTo>
                      <a:pt x="574" y="98"/>
                    </a:lnTo>
                    <a:lnTo>
                      <a:pt x="574" y="98"/>
                    </a:lnTo>
                    <a:lnTo>
                      <a:pt x="575" y="98"/>
                    </a:lnTo>
                    <a:lnTo>
                      <a:pt x="575" y="98"/>
                    </a:lnTo>
                    <a:lnTo>
                      <a:pt x="577" y="98"/>
                    </a:lnTo>
                    <a:lnTo>
                      <a:pt x="577" y="98"/>
                    </a:lnTo>
                    <a:lnTo>
                      <a:pt x="577" y="98"/>
                    </a:lnTo>
                    <a:lnTo>
                      <a:pt x="577" y="100"/>
                    </a:lnTo>
                    <a:lnTo>
                      <a:pt x="577" y="100"/>
                    </a:lnTo>
                    <a:lnTo>
                      <a:pt x="577" y="100"/>
                    </a:lnTo>
                    <a:lnTo>
                      <a:pt x="577" y="100"/>
                    </a:lnTo>
                    <a:lnTo>
                      <a:pt x="577" y="102"/>
                    </a:lnTo>
                    <a:lnTo>
                      <a:pt x="577" y="102"/>
                    </a:lnTo>
                    <a:lnTo>
                      <a:pt x="577" y="102"/>
                    </a:lnTo>
                    <a:lnTo>
                      <a:pt x="577" y="102"/>
                    </a:lnTo>
                    <a:lnTo>
                      <a:pt x="577" y="104"/>
                    </a:lnTo>
                    <a:lnTo>
                      <a:pt x="577" y="104"/>
                    </a:lnTo>
                    <a:lnTo>
                      <a:pt x="577" y="104"/>
                    </a:lnTo>
                    <a:lnTo>
                      <a:pt x="577" y="104"/>
                    </a:lnTo>
                    <a:lnTo>
                      <a:pt x="577" y="104"/>
                    </a:lnTo>
                    <a:lnTo>
                      <a:pt x="579" y="104"/>
                    </a:lnTo>
                    <a:lnTo>
                      <a:pt x="579" y="104"/>
                    </a:lnTo>
                    <a:lnTo>
                      <a:pt x="581" y="104"/>
                    </a:lnTo>
                    <a:lnTo>
                      <a:pt x="581" y="104"/>
                    </a:lnTo>
                    <a:lnTo>
                      <a:pt x="581" y="104"/>
                    </a:lnTo>
                    <a:lnTo>
                      <a:pt x="583" y="104"/>
                    </a:lnTo>
                    <a:lnTo>
                      <a:pt x="583" y="105"/>
                    </a:lnTo>
                    <a:lnTo>
                      <a:pt x="584" y="105"/>
                    </a:lnTo>
                    <a:lnTo>
                      <a:pt x="584" y="105"/>
                    </a:lnTo>
                    <a:lnTo>
                      <a:pt x="586" y="105"/>
                    </a:lnTo>
                    <a:lnTo>
                      <a:pt x="586" y="105"/>
                    </a:lnTo>
                    <a:lnTo>
                      <a:pt x="588" y="105"/>
                    </a:lnTo>
                    <a:lnTo>
                      <a:pt x="588" y="105"/>
                    </a:lnTo>
                    <a:lnTo>
                      <a:pt x="588" y="105"/>
                    </a:lnTo>
                    <a:lnTo>
                      <a:pt x="588" y="105"/>
                    </a:lnTo>
                    <a:lnTo>
                      <a:pt x="590" y="107"/>
                    </a:lnTo>
                    <a:lnTo>
                      <a:pt x="590" y="107"/>
                    </a:lnTo>
                    <a:lnTo>
                      <a:pt x="590" y="107"/>
                    </a:lnTo>
                    <a:lnTo>
                      <a:pt x="590" y="107"/>
                    </a:lnTo>
                    <a:lnTo>
                      <a:pt x="590" y="107"/>
                    </a:lnTo>
                    <a:lnTo>
                      <a:pt x="590" y="109"/>
                    </a:lnTo>
                    <a:lnTo>
                      <a:pt x="588" y="109"/>
                    </a:lnTo>
                    <a:lnTo>
                      <a:pt x="588" y="109"/>
                    </a:lnTo>
                    <a:lnTo>
                      <a:pt x="588" y="109"/>
                    </a:lnTo>
                    <a:lnTo>
                      <a:pt x="588" y="109"/>
                    </a:lnTo>
                    <a:lnTo>
                      <a:pt x="590" y="109"/>
                    </a:lnTo>
                    <a:lnTo>
                      <a:pt x="590" y="109"/>
                    </a:lnTo>
                    <a:lnTo>
                      <a:pt x="590" y="109"/>
                    </a:lnTo>
                    <a:lnTo>
                      <a:pt x="592" y="111"/>
                    </a:lnTo>
                    <a:lnTo>
                      <a:pt x="592" y="111"/>
                    </a:lnTo>
                    <a:lnTo>
                      <a:pt x="593" y="111"/>
                    </a:lnTo>
                    <a:lnTo>
                      <a:pt x="593" y="111"/>
                    </a:lnTo>
                    <a:lnTo>
                      <a:pt x="593" y="113"/>
                    </a:lnTo>
                    <a:lnTo>
                      <a:pt x="593" y="113"/>
                    </a:lnTo>
                    <a:lnTo>
                      <a:pt x="593" y="113"/>
                    </a:lnTo>
                    <a:lnTo>
                      <a:pt x="592" y="113"/>
                    </a:lnTo>
                    <a:lnTo>
                      <a:pt x="592" y="113"/>
                    </a:lnTo>
                    <a:lnTo>
                      <a:pt x="592" y="113"/>
                    </a:lnTo>
                    <a:lnTo>
                      <a:pt x="592" y="113"/>
                    </a:lnTo>
                    <a:lnTo>
                      <a:pt x="592" y="114"/>
                    </a:lnTo>
                    <a:lnTo>
                      <a:pt x="592" y="114"/>
                    </a:lnTo>
                    <a:lnTo>
                      <a:pt x="592" y="114"/>
                    </a:lnTo>
                    <a:lnTo>
                      <a:pt x="592" y="114"/>
                    </a:lnTo>
                    <a:lnTo>
                      <a:pt x="590" y="114"/>
                    </a:lnTo>
                    <a:lnTo>
                      <a:pt x="590" y="114"/>
                    </a:lnTo>
                    <a:lnTo>
                      <a:pt x="590" y="116"/>
                    </a:lnTo>
                    <a:lnTo>
                      <a:pt x="590" y="116"/>
                    </a:lnTo>
                    <a:lnTo>
                      <a:pt x="590" y="116"/>
                    </a:lnTo>
                    <a:lnTo>
                      <a:pt x="590" y="116"/>
                    </a:lnTo>
                    <a:lnTo>
                      <a:pt x="590" y="118"/>
                    </a:lnTo>
                    <a:lnTo>
                      <a:pt x="590" y="118"/>
                    </a:lnTo>
                    <a:lnTo>
                      <a:pt x="590" y="120"/>
                    </a:lnTo>
                    <a:lnTo>
                      <a:pt x="588" y="120"/>
                    </a:lnTo>
                    <a:lnTo>
                      <a:pt x="588" y="120"/>
                    </a:lnTo>
                    <a:lnTo>
                      <a:pt x="588" y="120"/>
                    </a:lnTo>
                    <a:lnTo>
                      <a:pt x="588" y="120"/>
                    </a:lnTo>
                    <a:lnTo>
                      <a:pt x="588" y="120"/>
                    </a:lnTo>
                    <a:lnTo>
                      <a:pt x="588" y="122"/>
                    </a:lnTo>
                    <a:lnTo>
                      <a:pt x="588" y="123"/>
                    </a:lnTo>
                    <a:lnTo>
                      <a:pt x="588" y="123"/>
                    </a:lnTo>
                    <a:lnTo>
                      <a:pt x="588" y="123"/>
                    </a:lnTo>
                    <a:lnTo>
                      <a:pt x="588" y="123"/>
                    </a:lnTo>
                    <a:lnTo>
                      <a:pt x="588" y="123"/>
                    </a:lnTo>
                    <a:lnTo>
                      <a:pt x="588" y="127"/>
                    </a:lnTo>
                    <a:lnTo>
                      <a:pt x="588" y="127"/>
                    </a:lnTo>
                    <a:lnTo>
                      <a:pt x="590" y="127"/>
                    </a:lnTo>
                    <a:lnTo>
                      <a:pt x="590" y="127"/>
                    </a:lnTo>
                    <a:lnTo>
                      <a:pt x="590" y="129"/>
                    </a:lnTo>
                    <a:lnTo>
                      <a:pt x="590" y="129"/>
                    </a:lnTo>
                    <a:lnTo>
                      <a:pt x="590" y="129"/>
                    </a:lnTo>
                    <a:lnTo>
                      <a:pt x="590" y="129"/>
                    </a:lnTo>
                    <a:lnTo>
                      <a:pt x="590" y="131"/>
                    </a:lnTo>
                    <a:lnTo>
                      <a:pt x="590" y="131"/>
                    </a:lnTo>
                    <a:lnTo>
                      <a:pt x="590" y="132"/>
                    </a:lnTo>
                    <a:lnTo>
                      <a:pt x="588" y="132"/>
                    </a:lnTo>
                    <a:lnTo>
                      <a:pt x="588" y="132"/>
                    </a:lnTo>
                    <a:lnTo>
                      <a:pt x="588" y="132"/>
                    </a:lnTo>
                    <a:lnTo>
                      <a:pt x="588" y="132"/>
                    </a:lnTo>
                    <a:lnTo>
                      <a:pt x="588" y="134"/>
                    </a:lnTo>
                    <a:lnTo>
                      <a:pt x="588" y="134"/>
                    </a:lnTo>
                    <a:lnTo>
                      <a:pt x="588" y="134"/>
                    </a:lnTo>
                    <a:lnTo>
                      <a:pt x="588" y="136"/>
                    </a:lnTo>
                    <a:lnTo>
                      <a:pt x="588" y="136"/>
                    </a:lnTo>
                    <a:lnTo>
                      <a:pt x="588" y="136"/>
                    </a:lnTo>
                    <a:lnTo>
                      <a:pt x="588" y="136"/>
                    </a:lnTo>
                    <a:lnTo>
                      <a:pt x="590" y="138"/>
                    </a:lnTo>
                    <a:lnTo>
                      <a:pt x="590" y="138"/>
                    </a:lnTo>
                    <a:lnTo>
                      <a:pt x="592" y="140"/>
                    </a:lnTo>
                    <a:lnTo>
                      <a:pt x="592" y="140"/>
                    </a:lnTo>
                    <a:lnTo>
                      <a:pt x="593" y="142"/>
                    </a:lnTo>
                    <a:lnTo>
                      <a:pt x="593" y="142"/>
                    </a:lnTo>
                    <a:lnTo>
                      <a:pt x="593" y="142"/>
                    </a:lnTo>
                    <a:lnTo>
                      <a:pt x="595" y="142"/>
                    </a:lnTo>
                    <a:lnTo>
                      <a:pt x="595" y="142"/>
                    </a:lnTo>
                    <a:lnTo>
                      <a:pt x="595" y="142"/>
                    </a:lnTo>
                    <a:lnTo>
                      <a:pt x="595" y="143"/>
                    </a:lnTo>
                    <a:lnTo>
                      <a:pt x="595" y="143"/>
                    </a:lnTo>
                    <a:lnTo>
                      <a:pt x="595" y="145"/>
                    </a:lnTo>
                    <a:lnTo>
                      <a:pt x="595" y="145"/>
                    </a:lnTo>
                    <a:lnTo>
                      <a:pt x="597" y="145"/>
                    </a:lnTo>
                    <a:lnTo>
                      <a:pt x="597" y="147"/>
                    </a:lnTo>
                    <a:lnTo>
                      <a:pt x="599" y="147"/>
                    </a:lnTo>
                    <a:lnTo>
                      <a:pt x="599" y="147"/>
                    </a:lnTo>
                    <a:lnTo>
                      <a:pt x="599" y="147"/>
                    </a:lnTo>
                    <a:lnTo>
                      <a:pt x="599" y="147"/>
                    </a:lnTo>
                    <a:lnTo>
                      <a:pt x="599" y="147"/>
                    </a:lnTo>
                    <a:lnTo>
                      <a:pt x="599" y="149"/>
                    </a:lnTo>
                    <a:lnTo>
                      <a:pt x="599" y="149"/>
                    </a:lnTo>
                    <a:lnTo>
                      <a:pt x="599" y="149"/>
                    </a:lnTo>
                    <a:lnTo>
                      <a:pt x="599" y="149"/>
                    </a:lnTo>
                    <a:lnTo>
                      <a:pt x="599" y="149"/>
                    </a:lnTo>
                    <a:lnTo>
                      <a:pt x="599" y="149"/>
                    </a:lnTo>
                    <a:lnTo>
                      <a:pt x="599" y="149"/>
                    </a:lnTo>
                    <a:lnTo>
                      <a:pt x="599" y="151"/>
                    </a:lnTo>
                    <a:lnTo>
                      <a:pt x="599" y="151"/>
                    </a:lnTo>
                    <a:lnTo>
                      <a:pt x="599" y="151"/>
                    </a:lnTo>
                    <a:lnTo>
                      <a:pt x="597" y="151"/>
                    </a:lnTo>
                    <a:lnTo>
                      <a:pt x="597" y="151"/>
                    </a:lnTo>
                    <a:lnTo>
                      <a:pt x="597" y="152"/>
                    </a:lnTo>
                    <a:lnTo>
                      <a:pt x="597" y="152"/>
                    </a:lnTo>
                    <a:lnTo>
                      <a:pt x="597" y="152"/>
                    </a:lnTo>
                    <a:lnTo>
                      <a:pt x="597" y="152"/>
                    </a:lnTo>
                    <a:lnTo>
                      <a:pt x="595" y="152"/>
                    </a:lnTo>
                    <a:lnTo>
                      <a:pt x="593" y="152"/>
                    </a:lnTo>
                    <a:lnTo>
                      <a:pt x="593" y="152"/>
                    </a:lnTo>
                    <a:lnTo>
                      <a:pt x="592" y="151"/>
                    </a:lnTo>
                    <a:lnTo>
                      <a:pt x="592" y="151"/>
                    </a:lnTo>
                    <a:lnTo>
                      <a:pt x="590" y="151"/>
                    </a:lnTo>
                    <a:lnTo>
                      <a:pt x="590" y="151"/>
                    </a:lnTo>
                    <a:lnTo>
                      <a:pt x="588" y="151"/>
                    </a:lnTo>
                    <a:lnTo>
                      <a:pt x="588" y="152"/>
                    </a:lnTo>
                    <a:lnTo>
                      <a:pt x="588" y="152"/>
                    </a:lnTo>
                    <a:lnTo>
                      <a:pt x="588" y="152"/>
                    </a:lnTo>
                    <a:lnTo>
                      <a:pt x="588" y="152"/>
                    </a:lnTo>
                    <a:lnTo>
                      <a:pt x="588" y="152"/>
                    </a:lnTo>
                    <a:lnTo>
                      <a:pt x="588" y="152"/>
                    </a:lnTo>
                    <a:lnTo>
                      <a:pt x="588" y="152"/>
                    </a:lnTo>
                    <a:lnTo>
                      <a:pt x="588" y="154"/>
                    </a:lnTo>
                    <a:lnTo>
                      <a:pt x="588" y="154"/>
                    </a:lnTo>
                    <a:lnTo>
                      <a:pt x="588" y="154"/>
                    </a:lnTo>
                    <a:lnTo>
                      <a:pt x="588" y="154"/>
                    </a:lnTo>
                    <a:lnTo>
                      <a:pt x="588" y="154"/>
                    </a:lnTo>
                    <a:lnTo>
                      <a:pt x="588" y="156"/>
                    </a:lnTo>
                    <a:lnTo>
                      <a:pt x="588" y="156"/>
                    </a:lnTo>
                    <a:lnTo>
                      <a:pt x="588" y="156"/>
                    </a:lnTo>
                    <a:lnTo>
                      <a:pt x="588" y="156"/>
                    </a:lnTo>
                    <a:lnTo>
                      <a:pt x="588" y="156"/>
                    </a:lnTo>
                    <a:lnTo>
                      <a:pt x="586" y="156"/>
                    </a:lnTo>
                    <a:lnTo>
                      <a:pt x="586" y="156"/>
                    </a:lnTo>
                    <a:lnTo>
                      <a:pt x="586" y="158"/>
                    </a:lnTo>
                    <a:lnTo>
                      <a:pt x="584" y="158"/>
                    </a:lnTo>
                    <a:lnTo>
                      <a:pt x="584" y="158"/>
                    </a:lnTo>
                    <a:lnTo>
                      <a:pt x="583" y="158"/>
                    </a:lnTo>
                    <a:lnTo>
                      <a:pt x="583" y="158"/>
                    </a:lnTo>
                    <a:lnTo>
                      <a:pt x="583" y="158"/>
                    </a:lnTo>
                    <a:lnTo>
                      <a:pt x="581" y="158"/>
                    </a:lnTo>
                    <a:lnTo>
                      <a:pt x="581" y="158"/>
                    </a:lnTo>
                    <a:lnTo>
                      <a:pt x="581" y="158"/>
                    </a:lnTo>
                    <a:lnTo>
                      <a:pt x="581" y="160"/>
                    </a:lnTo>
                    <a:lnTo>
                      <a:pt x="579" y="160"/>
                    </a:lnTo>
                    <a:lnTo>
                      <a:pt x="579" y="160"/>
                    </a:lnTo>
                    <a:lnTo>
                      <a:pt x="579" y="161"/>
                    </a:lnTo>
                    <a:lnTo>
                      <a:pt x="579" y="161"/>
                    </a:lnTo>
                    <a:lnTo>
                      <a:pt x="581" y="161"/>
                    </a:lnTo>
                    <a:lnTo>
                      <a:pt x="581" y="161"/>
                    </a:lnTo>
                    <a:lnTo>
                      <a:pt x="581" y="163"/>
                    </a:lnTo>
                    <a:lnTo>
                      <a:pt x="581" y="163"/>
                    </a:lnTo>
                    <a:lnTo>
                      <a:pt x="581" y="163"/>
                    </a:lnTo>
                    <a:lnTo>
                      <a:pt x="583" y="163"/>
                    </a:lnTo>
                    <a:lnTo>
                      <a:pt x="583" y="163"/>
                    </a:lnTo>
                    <a:lnTo>
                      <a:pt x="583" y="165"/>
                    </a:lnTo>
                    <a:lnTo>
                      <a:pt x="583" y="165"/>
                    </a:lnTo>
                    <a:lnTo>
                      <a:pt x="583" y="165"/>
                    </a:lnTo>
                    <a:lnTo>
                      <a:pt x="583" y="165"/>
                    </a:lnTo>
                    <a:lnTo>
                      <a:pt x="583" y="167"/>
                    </a:lnTo>
                    <a:lnTo>
                      <a:pt x="584" y="167"/>
                    </a:lnTo>
                    <a:lnTo>
                      <a:pt x="584" y="167"/>
                    </a:lnTo>
                    <a:lnTo>
                      <a:pt x="584" y="167"/>
                    </a:lnTo>
                    <a:lnTo>
                      <a:pt x="584" y="167"/>
                    </a:lnTo>
                    <a:lnTo>
                      <a:pt x="584" y="167"/>
                    </a:lnTo>
                    <a:lnTo>
                      <a:pt x="586" y="169"/>
                    </a:lnTo>
                    <a:lnTo>
                      <a:pt x="586" y="169"/>
                    </a:lnTo>
                    <a:lnTo>
                      <a:pt x="586" y="169"/>
                    </a:lnTo>
                    <a:lnTo>
                      <a:pt x="586" y="169"/>
                    </a:lnTo>
                    <a:lnTo>
                      <a:pt x="588" y="170"/>
                    </a:lnTo>
                    <a:lnTo>
                      <a:pt x="590" y="172"/>
                    </a:lnTo>
                    <a:lnTo>
                      <a:pt x="592" y="172"/>
                    </a:lnTo>
                    <a:lnTo>
                      <a:pt x="593" y="172"/>
                    </a:lnTo>
                    <a:lnTo>
                      <a:pt x="593" y="172"/>
                    </a:lnTo>
                    <a:lnTo>
                      <a:pt x="593" y="172"/>
                    </a:lnTo>
                    <a:lnTo>
                      <a:pt x="595" y="172"/>
                    </a:lnTo>
                    <a:lnTo>
                      <a:pt x="595" y="172"/>
                    </a:lnTo>
                    <a:lnTo>
                      <a:pt x="597" y="172"/>
                    </a:lnTo>
                    <a:lnTo>
                      <a:pt x="597" y="172"/>
                    </a:lnTo>
                    <a:lnTo>
                      <a:pt x="597" y="172"/>
                    </a:lnTo>
                    <a:lnTo>
                      <a:pt x="599" y="172"/>
                    </a:lnTo>
                    <a:lnTo>
                      <a:pt x="599" y="170"/>
                    </a:lnTo>
                    <a:lnTo>
                      <a:pt x="599" y="170"/>
                    </a:lnTo>
                    <a:lnTo>
                      <a:pt x="599" y="170"/>
                    </a:lnTo>
                    <a:lnTo>
                      <a:pt x="601" y="172"/>
                    </a:lnTo>
                    <a:lnTo>
                      <a:pt x="601" y="172"/>
                    </a:lnTo>
                    <a:lnTo>
                      <a:pt x="602" y="172"/>
                    </a:lnTo>
                    <a:lnTo>
                      <a:pt x="602" y="172"/>
                    </a:lnTo>
                    <a:lnTo>
                      <a:pt x="602" y="172"/>
                    </a:lnTo>
                    <a:lnTo>
                      <a:pt x="602" y="172"/>
                    </a:lnTo>
                    <a:lnTo>
                      <a:pt x="604" y="174"/>
                    </a:lnTo>
                    <a:lnTo>
                      <a:pt x="604" y="174"/>
                    </a:lnTo>
                    <a:lnTo>
                      <a:pt x="606" y="174"/>
                    </a:lnTo>
                    <a:lnTo>
                      <a:pt x="606" y="174"/>
                    </a:lnTo>
                    <a:lnTo>
                      <a:pt x="608" y="174"/>
                    </a:lnTo>
                    <a:lnTo>
                      <a:pt x="608" y="174"/>
                    </a:lnTo>
                    <a:lnTo>
                      <a:pt x="608" y="174"/>
                    </a:lnTo>
                    <a:lnTo>
                      <a:pt x="610" y="172"/>
                    </a:lnTo>
                    <a:lnTo>
                      <a:pt x="610" y="172"/>
                    </a:lnTo>
                    <a:lnTo>
                      <a:pt x="610" y="172"/>
                    </a:lnTo>
                    <a:lnTo>
                      <a:pt x="611" y="174"/>
                    </a:lnTo>
                    <a:lnTo>
                      <a:pt x="611" y="174"/>
                    </a:lnTo>
                    <a:lnTo>
                      <a:pt x="611" y="174"/>
                    </a:lnTo>
                    <a:lnTo>
                      <a:pt x="611" y="174"/>
                    </a:lnTo>
                    <a:lnTo>
                      <a:pt x="611" y="174"/>
                    </a:lnTo>
                    <a:lnTo>
                      <a:pt x="610" y="174"/>
                    </a:lnTo>
                    <a:lnTo>
                      <a:pt x="610" y="176"/>
                    </a:lnTo>
                    <a:lnTo>
                      <a:pt x="610" y="176"/>
                    </a:lnTo>
                    <a:lnTo>
                      <a:pt x="610" y="176"/>
                    </a:lnTo>
                    <a:lnTo>
                      <a:pt x="611" y="176"/>
                    </a:lnTo>
                    <a:lnTo>
                      <a:pt x="611" y="176"/>
                    </a:lnTo>
                    <a:lnTo>
                      <a:pt x="611" y="176"/>
                    </a:lnTo>
                    <a:lnTo>
                      <a:pt x="613" y="176"/>
                    </a:lnTo>
                    <a:lnTo>
                      <a:pt x="613" y="176"/>
                    </a:lnTo>
                    <a:lnTo>
                      <a:pt x="613" y="176"/>
                    </a:lnTo>
                    <a:lnTo>
                      <a:pt x="613" y="176"/>
                    </a:lnTo>
                    <a:lnTo>
                      <a:pt x="613" y="178"/>
                    </a:lnTo>
                    <a:lnTo>
                      <a:pt x="613" y="178"/>
                    </a:lnTo>
                    <a:lnTo>
                      <a:pt x="613" y="178"/>
                    </a:lnTo>
                    <a:lnTo>
                      <a:pt x="613" y="180"/>
                    </a:lnTo>
                    <a:lnTo>
                      <a:pt x="611" y="180"/>
                    </a:lnTo>
                    <a:lnTo>
                      <a:pt x="611" y="180"/>
                    </a:lnTo>
                    <a:lnTo>
                      <a:pt x="611" y="180"/>
                    </a:lnTo>
                    <a:lnTo>
                      <a:pt x="610" y="180"/>
                    </a:lnTo>
                    <a:lnTo>
                      <a:pt x="610" y="181"/>
                    </a:lnTo>
                    <a:lnTo>
                      <a:pt x="610" y="181"/>
                    </a:lnTo>
                    <a:lnTo>
                      <a:pt x="608" y="181"/>
                    </a:lnTo>
                    <a:lnTo>
                      <a:pt x="608" y="181"/>
                    </a:lnTo>
                    <a:lnTo>
                      <a:pt x="608" y="181"/>
                    </a:lnTo>
                    <a:lnTo>
                      <a:pt x="608" y="183"/>
                    </a:lnTo>
                    <a:lnTo>
                      <a:pt x="606" y="183"/>
                    </a:lnTo>
                    <a:lnTo>
                      <a:pt x="606" y="183"/>
                    </a:lnTo>
                    <a:lnTo>
                      <a:pt x="606" y="183"/>
                    </a:lnTo>
                    <a:lnTo>
                      <a:pt x="606" y="183"/>
                    </a:lnTo>
                    <a:lnTo>
                      <a:pt x="606" y="183"/>
                    </a:lnTo>
                    <a:lnTo>
                      <a:pt x="606" y="185"/>
                    </a:lnTo>
                    <a:lnTo>
                      <a:pt x="606" y="185"/>
                    </a:lnTo>
                    <a:lnTo>
                      <a:pt x="606" y="185"/>
                    </a:lnTo>
                    <a:lnTo>
                      <a:pt x="606" y="185"/>
                    </a:lnTo>
                    <a:lnTo>
                      <a:pt x="606" y="185"/>
                    </a:lnTo>
                    <a:lnTo>
                      <a:pt x="608" y="187"/>
                    </a:lnTo>
                    <a:lnTo>
                      <a:pt x="608" y="187"/>
                    </a:lnTo>
                    <a:lnTo>
                      <a:pt x="608" y="189"/>
                    </a:lnTo>
                    <a:lnTo>
                      <a:pt x="608" y="189"/>
                    </a:lnTo>
                    <a:lnTo>
                      <a:pt x="608" y="189"/>
                    </a:lnTo>
                    <a:lnTo>
                      <a:pt x="608" y="190"/>
                    </a:lnTo>
                    <a:lnTo>
                      <a:pt x="610" y="190"/>
                    </a:lnTo>
                    <a:lnTo>
                      <a:pt x="610" y="190"/>
                    </a:lnTo>
                    <a:lnTo>
                      <a:pt x="610" y="190"/>
                    </a:lnTo>
                    <a:lnTo>
                      <a:pt x="610" y="190"/>
                    </a:lnTo>
                    <a:lnTo>
                      <a:pt x="611" y="192"/>
                    </a:lnTo>
                    <a:lnTo>
                      <a:pt x="611" y="192"/>
                    </a:lnTo>
                    <a:lnTo>
                      <a:pt x="613" y="192"/>
                    </a:lnTo>
                    <a:lnTo>
                      <a:pt x="613" y="192"/>
                    </a:lnTo>
                    <a:lnTo>
                      <a:pt x="613" y="192"/>
                    </a:lnTo>
                    <a:lnTo>
                      <a:pt x="613" y="192"/>
                    </a:lnTo>
                    <a:lnTo>
                      <a:pt x="613" y="192"/>
                    </a:lnTo>
                    <a:lnTo>
                      <a:pt x="615" y="194"/>
                    </a:lnTo>
                    <a:lnTo>
                      <a:pt x="615" y="194"/>
                    </a:lnTo>
                    <a:lnTo>
                      <a:pt x="615" y="194"/>
                    </a:lnTo>
                    <a:lnTo>
                      <a:pt x="615" y="194"/>
                    </a:lnTo>
                    <a:lnTo>
                      <a:pt x="615" y="196"/>
                    </a:lnTo>
                    <a:lnTo>
                      <a:pt x="615" y="196"/>
                    </a:lnTo>
                    <a:lnTo>
                      <a:pt x="615" y="196"/>
                    </a:lnTo>
                    <a:lnTo>
                      <a:pt x="613" y="198"/>
                    </a:lnTo>
                    <a:lnTo>
                      <a:pt x="613" y="198"/>
                    </a:lnTo>
                    <a:lnTo>
                      <a:pt x="613" y="199"/>
                    </a:lnTo>
                    <a:lnTo>
                      <a:pt x="613" y="199"/>
                    </a:lnTo>
                    <a:lnTo>
                      <a:pt x="613" y="199"/>
                    </a:lnTo>
                    <a:lnTo>
                      <a:pt x="613" y="201"/>
                    </a:lnTo>
                    <a:lnTo>
                      <a:pt x="617" y="201"/>
                    </a:lnTo>
                    <a:lnTo>
                      <a:pt x="617" y="201"/>
                    </a:lnTo>
                    <a:lnTo>
                      <a:pt x="619" y="203"/>
                    </a:lnTo>
                    <a:lnTo>
                      <a:pt x="619" y="203"/>
                    </a:lnTo>
                    <a:lnTo>
                      <a:pt x="619" y="203"/>
                    </a:lnTo>
                    <a:lnTo>
                      <a:pt x="621" y="203"/>
                    </a:lnTo>
                    <a:lnTo>
                      <a:pt x="622" y="203"/>
                    </a:lnTo>
                    <a:lnTo>
                      <a:pt x="622" y="203"/>
                    </a:lnTo>
                    <a:lnTo>
                      <a:pt x="622" y="203"/>
                    </a:lnTo>
                    <a:lnTo>
                      <a:pt x="624" y="203"/>
                    </a:lnTo>
                    <a:lnTo>
                      <a:pt x="624" y="203"/>
                    </a:lnTo>
                    <a:lnTo>
                      <a:pt x="624" y="203"/>
                    </a:lnTo>
                    <a:lnTo>
                      <a:pt x="626" y="205"/>
                    </a:lnTo>
                    <a:lnTo>
                      <a:pt x="626" y="205"/>
                    </a:lnTo>
                    <a:lnTo>
                      <a:pt x="628" y="205"/>
                    </a:lnTo>
                    <a:lnTo>
                      <a:pt x="628" y="205"/>
                    </a:lnTo>
                    <a:lnTo>
                      <a:pt x="628" y="205"/>
                    </a:lnTo>
                    <a:lnTo>
                      <a:pt x="630" y="207"/>
                    </a:lnTo>
                    <a:lnTo>
                      <a:pt x="631" y="208"/>
                    </a:lnTo>
                    <a:lnTo>
                      <a:pt x="631" y="208"/>
                    </a:lnTo>
                    <a:lnTo>
                      <a:pt x="631" y="208"/>
                    </a:lnTo>
                    <a:lnTo>
                      <a:pt x="631" y="208"/>
                    </a:lnTo>
                    <a:lnTo>
                      <a:pt x="631" y="210"/>
                    </a:lnTo>
                    <a:lnTo>
                      <a:pt x="631" y="210"/>
                    </a:lnTo>
                    <a:lnTo>
                      <a:pt x="631" y="210"/>
                    </a:lnTo>
                    <a:lnTo>
                      <a:pt x="631" y="212"/>
                    </a:lnTo>
                    <a:lnTo>
                      <a:pt x="631" y="212"/>
                    </a:lnTo>
                    <a:lnTo>
                      <a:pt x="631" y="212"/>
                    </a:lnTo>
                    <a:lnTo>
                      <a:pt x="631" y="214"/>
                    </a:lnTo>
                    <a:lnTo>
                      <a:pt x="631" y="214"/>
                    </a:lnTo>
                    <a:lnTo>
                      <a:pt x="631" y="216"/>
                    </a:lnTo>
                    <a:lnTo>
                      <a:pt x="631" y="216"/>
                    </a:lnTo>
                    <a:lnTo>
                      <a:pt x="630" y="218"/>
                    </a:lnTo>
                    <a:lnTo>
                      <a:pt x="630" y="219"/>
                    </a:lnTo>
                    <a:lnTo>
                      <a:pt x="631" y="221"/>
                    </a:lnTo>
                    <a:lnTo>
                      <a:pt x="631" y="223"/>
                    </a:lnTo>
                    <a:lnTo>
                      <a:pt x="631" y="223"/>
                    </a:lnTo>
                    <a:lnTo>
                      <a:pt x="631" y="225"/>
                    </a:lnTo>
                    <a:lnTo>
                      <a:pt x="631" y="225"/>
                    </a:lnTo>
                    <a:lnTo>
                      <a:pt x="631" y="225"/>
                    </a:lnTo>
                    <a:lnTo>
                      <a:pt x="631" y="227"/>
                    </a:lnTo>
                    <a:lnTo>
                      <a:pt x="631" y="228"/>
                    </a:lnTo>
                    <a:lnTo>
                      <a:pt x="631" y="230"/>
                    </a:lnTo>
                    <a:lnTo>
                      <a:pt x="631" y="230"/>
                    </a:lnTo>
                    <a:lnTo>
                      <a:pt x="631" y="230"/>
                    </a:lnTo>
                    <a:lnTo>
                      <a:pt x="631" y="232"/>
                    </a:lnTo>
                    <a:lnTo>
                      <a:pt x="633" y="232"/>
                    </a:lnTo>
                    <a:lnTo>
                      <a:pt x="633" y="234"/>
                    </a:lnTo>
                    <a:lnTo>
                      <a:pt x="633" y="234"/>
                    </a:lnTo>
                    <a:lnTo>
                      <a:pt x="635" y="236"/>
                    </a:lnTo>
                    <a:lnTo>
                      <a:pt x="637" y="236"/>
                    </a:lnTo>
                    <a:lnTo>
                      <a:pt x="637" y="237"/>
                    </a:lnTo>
                    <a:lnTo>
                      <a:pt x="637" y="239"/>
                    </a:lnTo>
                    <a:lnTo>
                      <a:pt x="639" y="239"/>
                    </a:lnTo>
                    <a:lnTo>
                      <a:pt x="639" y="239"/>
                    </a:lnTo>
                    <a:lnTo>
                      <a:pt x="639" y="241"/>
                    </a:lnTo>
                    <a:lnTo>
                      <a:pt x="639" y="241"/>
                    </a:lnTo>
                    <a:lnTo>
                      <a:pt x="640" y="241"/>
                    </a:lnTo>
                    <a:lnTo>
                      <a:pt x="640" y="241"/>
                    </a:lnTo>
                    <a:lnTo>
                      <a:pt x="640" y="243"/>
                    </a:lnTo>
                    <a:lnTo>
                      <a:pt x="640" y="243"/>
                    </a:lnTo>
                    <a:lnTo>
                      <a:pt x="642" y="243"/>
                    </a:lnTo>
                    <a:lnTo>
                      <a:pt x="642" y="243"/>
                    </a:lnTo>
                    <a:lnTo>
                      <a:pt x="644" y="243"/>
                    </a:lnTo>
                    <a:lnTo>
                      <a:pt x="646" y="243"/>
                    </a:lnTo>
                    <a:lnTo>
                      <a:pt x="648" y="243"/>
                    </a:lnTo>
                    <a:lnTo>
                      <a:pt x="649" y="243"/>
                    </a:lnTo>
                    <a:lnTo>
                      <a:pt x="649" y="243"/>
                    </a:lnTo>
                    <a:lnTo>
                      <a:pt x="651" y="241"/>
                    </a:lnTo>
                    <a:lnTo>
                      <a:pt x="651" y="241"/>
                    </a:lnTo>
                    <a:lnTo>
                      <a:pt x="653" y="241"/>
                    </a:lnTo>
                    <a:lnTo>
                      <a:pt x="653" y="241"/>
                    </a:lnTo>
                    <a:lnTo>
                      <a:pt x="653" y="241"/>
                    </a:lnTo>
                    <a:lnTo>
                      <a:pt x="653" y="239"/>
                    </a:lnTo>
                    <a:lnTo>
                      <a:pt x="655" y="239"/>
                    </a:lnTo>
                    <a:lnTo>
                      <a:pt x="655" y="239"/>
                    </a:lnTo>
                    <a:lnTo>
                      <a:pt x="657" y="239"/>
                    </a:lnTo>
                    <a:lnTo>
                      <a:pt x="657" y="239"/>
                    </a:lnTo>
                    <a:lnTo>
                      <a:pt x="657" y="237"/>
                    </a:lnTo>
                    <a:lnTo>
                      <a:pt x="657" y="236"/>
                    </a:lnTo>
                    <a:lnTo>
                      <a:pt x="657" y="236"/>
                    </a:lnTo>
                    <a:lnTo>
                      <a:pt x="659" y="234"/>
                    </a:lnTo>
                    <a:lnTo>
                      <a:pt x="659" y="232"/>
                    </a:lnTo>
                    <a:lnTo>
                      <a:pt x="659" y="232"/>
                    </a:lnTo>
                    <a:lnTo>
                      <a:pt x="659" y="232"/>
                    </a:lnTo>
                    <a:lnTo>
                      <a:pt x="659" y="230"/>
                    </a:lnTo>
                    <a:lnTo>
                      <a:pt x="659" y="230"/>
                    </a:lnTo>
                    <a:lnTo>
                      <a:pt x="659" y="228"/>
                    </a:lnTo>
                    <a:lnTo>
                      <a:pt x="659" y="228"/>
                    </a:lnTo>
                    <a:lnTo>
                      <a:pt x="660" y="228"/>
                    </a:lnTo>
                    <a:lnTo>
                      <a:pt x="660" y="228"/>
                    </a:lnTo>
                    <a:lnTo>
                      <a:pt x="660" y="228"/>
                    </a:lnTo>
                    <a:lnTo>
                      <a:pt x="662" y="227"/>
                    </a:lnTo>
                    <a:lnTo>
                      <a:pt x="662" y="227"/>
                    </a:lnTo>
                    <a:lnTo>
                      <a:pt x="662" y="227"/>
                    </a:lnTo>
                    <a:lnTo>
                      <a:pt x="662" y="227"/>
                    </a:lnTo>
                    <a:lnTo>
                      <a:pt x="664" y="227"/>
                    </a:lnTo>
                    <a:lnTo>
                      <a:pt x="664" y="227"/>
                    </a:lnTo>
                    <a:lnTo>
                      <a:pt x="666" y="227"/>
                    </a:lnTo>
                    <a:lnTo>
                      <a:pt x="668" y="227"/>
                    </a:lnTo>
                    <a:lnTo>
                      <a:pt x="668" y="227"/>
                    </a:lnTo>
                    <a:lnTo>
                      <a:pt x="669" y="225"/>
                    </a:lnTo>
                    <a:lnTo>
                      <a:pt x="669" y="225"/>
                    </a:lnTo>
                    <a:lnTo>
                      <a:pt x="671" y="225"/>
                    </a:lnTo>
                    <a:lnTo>
                      <a:pt x="673" y="225"/>
                    </a:lnTo>
                    <a:lnTo>
                      <a:pt x="675" y="223"/>
                    </a:lnTo>
                    <a:lnTo>
                      <a:pt x="675" y="223"/>
                    </a:lnTo>
                    <a:lnTo>
                      <a:pt x="675" y="223"/>
                    </a:lnTo>
                    <a:lnTo>
                      <a:pt x="677" y="223"/>
                    </a:lnTo>
                    <a:lnTo>
                      <a:pt x="675" y="219"/>
                    </a:lnTo>
                    <a:lnTo>
                      <a:pt x="675" y="216"/>
                    </a:lnTo>
                    <a:lnTo>
                      <a:pt x="675" y="216"/>
                    </a:lnTo>
                    <a:lnTo>
                      <a:pt x="675" y="216"/>
                    </a:lnTo>
                    <a:lnTo>
                      <a:pt x="677" y="216"/>
                    </a:lnTo>
                    <a:lnTo>
                      <a:pt x="677" y="216"/>
                    </a:lnTo>
                    <a:lnTo>
                      <a:pt x="677" y="216"/>
                    </a:lnTo>
                    <a:lnTo>
                      <a:pt x="678" y="216"/>
                    </a:lnTo>
                    <a:lnTo>
                      <a:pt x="678" y="216"/>
                    </a:lnTo>
                    <a:lnTo>
                      <a:pt x="680" y="216"/>
                    </a:lnTo>
                    <a:lnTo>
                      <a:pt x="680" y="216"/>
                    </a:lnTo>
                    <a:lnTo>
                      <a:pt x="680" y="216"/>
                    </a:lnTo>
                    <a:lnTo>
                      <a:pt x="680" y="214"/>
                    </a:lnTo>
                    <a:lnTo>
                      <a:pt x="682" y="214"/>
                    </a:lnTo>
                    <a:lnTo>
                      <a:pt x="682" y="214"/>
                    </a:lnTo>
                    <a:lnTo>
                      <a:pt x="682" y="214"/>
                    </a:lnTo>
                    <a:lnTo>
                      <a:pt x="682" y="214"/>
                    </a:lnTo>
                    <a:lnTo>
                      <a:pt x="684" y="214"/>
                    </a:lnTo>
                    <a:lnTo>
                      <a:pt x="684" y="212"/>
                    </a:lnTo>
                    <a:lnTo>
                      <a:pt x="686" y="212"/>
                    </a:lnTo>
                    <a:lnTo>
                      <a:pt x="686" y="212"/>
                    </a:lnTo>
                    <a:lnTo>
                      <a:pt x="686" y="212"/>
                    </a:lnTo>
                    <a:lnTo>
                      <a:pt x="687" y="212"/>
                    </a:lnTo>
                    <a:lnTo>
                      <a:pt x="687" y="212"/>
                    </a:lnTo>
                    <a:lnTo>
                      <a:pt x="687" y="210"/>
                    </a:lnTo>
                    <a:lnTo>
                      <a:pt x="689" y="210"/>
                    </a:lnTo>
                    <a:lnTo>
                      <a:pt x="689" y="210"/>
                    </a:lnTo>
                    <a:lnTo>
                      <a:pt x="689" y="208"/>
                    </a:lnTo>
                    <a:lnTo>
                      <a:pt x="689" y="208"/>
                    </a:lnTo>
                    <a:lnTo>
                      <a:pt x="689" y="208"/>
                    </a:lnTo>
                    <a:lnTo>
                      <a:pt x="687" y="208"/>
                    </a:lnTo>
                    <a:lnTo>
                      <a:pt x="686" y="207"/>
                    </a:lnTo>
                    <a:lnTo>
                      <a:pt x="684" y="207"/>
                    </a:lnTo>
                    <a:lnTo>
                      <a:pt x="684" y="207"/>
                    </a:lnTo>
                    <a:lnTo>
                      <a:pt x="684" y="205"/>
                    </a:lnTo>
                    <a:lnTo>
                      <a:pt x="684" y="205"/>
                    </a:lnTo>
                    <a:lnTo>
                      <a:pt x="684" y="205"/>
                    </a:lnTo>
                    <a:lnTo>
                      <a:pt x="684" y="203"/>
                    </a:lnTo>
                    <a:lnTo>
                      <a:pt x="686" y="201"/>
                    </a:lnTo>
                    <a:lnTo>
                      <a:pt x="686" y="201"/>
                    </a:lnTo>
                    <a:lnTo>
                      <a:pt x="686" y="199"/>
                    </a:lnTo>
                    <a:lnTo>
                      <a:pt x="686" y="199"/>
                    </a:lnTo>
                    <a:lnTo>
                      <a:pt x="686" y="198"/>
                    </a:lnTo>
                    <a:lnTo>
                      <a:pt x="687" y="198"/>
                    </a:lnTo>
                    <a:lnTo>
                      <a:pt x="687" y="198"/>
                    </a:lnTo>
                    <a:lnTo>
                      <a:pt x="687" y="198"/>
                    </a:lnTo>
                    <a:lnTo>
                      <a:pt x="687" y="196"/>
                    </a:lnTo>
                    <a:lnTo>
                      <a:pt x="687" y="196"/>
                    </a:lnTo>
                    <a:lnTo>
                      <a:pt x="689" y="196"/>
                    </a:lnTo>
                    <a:lnTo>
                      <a:pt x="689" y="196"/>
                    </a:lnTo>
                    <a:lnTo>
                      <a:pt x="689" y="194"/>
                    </a:lnTo>
                    <a:lnTo>
                      <a:pt x="689" y="194"/>
                    </a:lnTo>
                    <a:lnTo>
                      <a:pt x="691" y="194"/>
                    </a:lnTo>
                    <a:lnTo>
                      <a:pt x="693" y="194"/>
                    </a:lnTo>
                    <a:lnTo>
                      <a:pt x="693" y="194"/>
                    </a:lnTo>
                    <a:lnTo>
                      <a:pt x="695" y="192"/>
                    </a:lnTo>
                    <a:lnTo>
                      <a:pt x="696" y="192"/>
                    </a:lnTo>
                    <a:lnTo>
                      <a:pt x="696" y="192"/>
                    </a:lnTo>
                    <a:lnTo>
                      <a:pt x="698" y="192"/>
                    </a:lnTo>
                    <a:lnTo>
                      <a:pt x="698" y="192"/>
                    </a:lnTo>
                    <a:lnTo>
                      <a:pt x="698" y="192"/>
                    </a:lnTo>
                    <a:lnTo>
                      <a:pt x="696" y="192"/>
                    </a:lnTo>
                    <a:lnTo>
                      <a:pt x="696" y="194"/>
                    </a:lnTo>
                    <a:lnTo>
                      <a:pt x="696" y="194"/>
                    </a:lnTo>
                    <a:lnTo>
                      <a:pt x="696" y="194"/>
                    </a:lnTo>
                    <a:lnTo>
                      <a:pt x="698" y="194"/>
                    </a:lnTo>
                    <a:lnTo>
                      <a:pt x="698" y="196"/>
                    </a:lnTo>
                    <a:lnTo>
                      <a:pt x="700" y="196"/>
                    </a:lnTo>
                    <a:lnTo>
                      <a:pt x="700" y="196"/>
                    </a:lnTo>
                    <a:lnTo>
                      <a:pt x="702" y="196"/>
                    </a:lnTo>
                    <a:lnTo>
                      <a:pt x="702" y="196"/>
                    </a:lnTo>
                    <a:lnTo>
                      <a:pt x="704" y="196"/>
                    </a:lnTo>
                    <a:lnTo>
                      <a:pt x="704" y="196"/>
                    </a:lnTo>
                    <a:lnTo>
                      <a:pt x="704" y="196"/>
                    </a:lnTo>
                    <a:lnTo>
                      <a:pt x="706" y="198"/>
                    </a:lnTo>
                    <a:lnTo>
                      <a:pt x="706" y="198"/>
                    </a:lnTo>
                    <a:lnTo>
                      <a:pt x="706" y="198"/>
                    </a:lnTo>
                    <a:lnTo>
                      <a:pt x="707" y="198"/>
                    </a:lnTo>
                    <a:lnTo>
                      <a:pt x="707" y="199"/>
                    </a:lnTo>
                    <a:lnTo>
                      <a:pt x="709" y="199"/>
                    </a:lnTo>
                    <a:lnTo>
                      <a:pt x="709" y="199"/>
                    </a:lnTo>
                    <a:lnTo>
                      <a:pt x="711" y="201"/>
                    </a:lnTo>
                    <a:lnTo>
                      <a:pt x="711" y="201"/>
                    </a:lnTo>
                    <a:lnTo>
                      <a:pt x="711" y="201"/>
                    </a:lnTo>
                    <a:lnTo>
                      <a:pt x="713" y="201"/>
                    </a:lnTo>
                    <a:lnTo>
                      <a:pt x="713" y="203"/>
                    </a:lnTo>
                    <a:lnTo>
                      <a:pt x="713" y="203"/>
                    </a:lnTo>
                    <a:lnTo>
                      <a:pt x="713" y="203"/>
                    </a:lnTo>
                    <a:lnTo>
                      <a:pt x="713" y="203"/>
                    </a:lnTo>
                    <a:lnTo>
                      <a:pt x="713" y="205"/>
                    </a:lnTo>
                    <a:lnTo>
                      <a:pt x="715" y="205"/>
                    </a:lnTo>
                    <a:lnTo>
                      <a:pt x="715" y="205"/>
                    </a:lnTo>
                    <a:lnTo>
                      <a:pt x="715" y="207"/>
                    </a:lnTo>
                    <a:lnTo>
                      <a:pt x="715" y="207"/>
                    </a:lnTo>
                    <a:lnTo>
                      <a:pt x="715" y="208"/>
                    </a:lnTo>
                    <a:lnTo>
                      <a:pt x="715" y="210"/>
                    </a:lnTo>
                    <a:lnTo>
                      <a:pt x="715" y="212"/>
                    </a:lnTo>
                    <a:lnTo>
                      <a:pt x="713" y="212"/>
                    </a:lnTo>
                    <a:lnTo>
                      <a:pt x="713" y="212"/>
                    </a:lnTo>
                    <a:lnTo>
                      <a:pt x="713" y="212"/>
                    </a:lnTo>
                    <a:lnTo>
                      <a:pt x="713" y="212"/>
                    </a:lnTo>
                    <a:lnTo>
                      <a:pt x="713" y="212"/>
                    </a:lnTo>
                    <a:lnTo>
                      <a:pt x="713" y="214"/>
                    </a:lnTo>
                    <a:lnTo>
                      <a:pt x="713" y="214"/>
                    </a:lnTo>
                    <a:lnTo>
                      <a:pt x="713" y="214"/>
                    </a:lnTo>
                    <a:lnTo>
                      <a:pt x="713" y="214"/>
                    </a:lnTo>
                    <a:lnTo>
                      <a:pt x="713" y="214"/>
                    </a:lnTo>
                    <a:lnTo>
                      <a:pt x="713" y="214"/>
                    </a:lnTo>
                    <a:lnTo>
                      <a:pt x="713" y="214"/>
                    </a:lnTo>
                    <a:lnTo>
                      <a:pt x="713" y="216"/>
                    </a:lnTo>
                    <a:lnTo>
                      <a:pt x="713" y="216"/>
                    </a:lnTo>
                    <a:lnTo>
                      <a:pt x="715" y="218"/>
                    </a:lnTo>
                    <a:lnTo>
                      <a:pt x="715" y="218"/>
                    </a:lnTo>
                    <a:lnTo>
                      <a:pt x="715" y="218"/>
                    </a:lnTo>
                    <a:lnTo>
                      <a:pt x="715" y="219"/>
                    </a:lnTo>
                    <a:lnTo>
                      <a:pt x="715" y="221"/>
                    </a:lnTo>
                    <a:lnTo>
                      <a:pt x="715" y="221"/>
                    </a:lnTo>
                    <a:lnTo>
                      <a:pt x="716" y="221"/>
                    </a:lnTo>
                    <a:lnTo>
                      <a:pt x="716" y="221"/>
                    </a:lnTo>
                    <a:lnTo>
                      <a:pt x="716" y="221"/>
                    </a:lnTo>
                    <a:lnTo>
                      <a:pt x="716" y="221"/>
                    </a:lnTo>
                    <a:lnTo>
                      <a:pt x="718" y="221"/>
                    </a:lnTo>
                    <a:lnTo>
                      <a:pt x="718" y="223"/>
                    </a:lnTo>
                    <a:lnTo>
                      <a:pt x="718" y="223"/>
                    </a:lnTo>
                    <a:lnTo>
                      <a:pt x="718" y="223"/>
                    </a:lnTo>
                    <a:lnTo>
                      <a:pt x="720" y="223"/>
                    </a:lnTo>
                    <a:lnTo>
                      <a:pt x="720" y="223"/>
                    </a:lnTo>
                    <a:lnTo>
                      <a:pt x="720" y="223"/>
                    </a:lnTo>
                    <a:lnTo>
                      <a:pt x="722" y="223"/>
                    </a:lnTo>
                    <a:lnTo>
                      <a:pt x="722" y="223"/>
                    </a:lnTo>
                    <a:lnTo>
                      <a:pt x="722" y="225"/>
                    </a:lnTo>
                    <a:lnTo>
                      <a:pt x="724" y="225"/>
                    </a:lnTo>
                    <a:lnTo>
                      <a:pt x="724" y="225"/>
                    </a:lnTo>
                    <a:lnTo>
                      <a:pt x="724" y="227"/>
                    </a:lnTo>
                    <a:lnTo>
                      <a:pt x="724" y="227"/>
                    </a:lnTo>
                    <a:lnTo>
                      <a:pt x="725" y="227"/>
                    </a:lnTo>
                    <a:lnTo>
                      <a:pt x="725" y="227"/>
                    </a:lnTo>
                    <a:lnTo>
                      <a:pt x="725" y="227"/>
                    </a:lnTo>
                    <a:lnTo>
                      <a:pt x="727" y="227"/>
                    </a:lnTo>
                    <a:lnTo>
                      <a:pt x="727" y="227"/>
                    </a:lnTo>
                    <a:lnTo>
                      <a:pt x="727" y="228"/>
                    </a:lnTo>
                    <a:lnTo>
                      <a:pt x="729" y="228"/>
                    </a:lnTo>
                    <a:lnTo>
                      <a:pt x="729" y="230"/>
                    </a:lnTo>
                    <a:lnTo>
                      <a:pt x="729" y="230"/>
                    </a:lnTo>
                    <a:lnTo>
                      <a:pt x="729" y="232"/>
                    </a:lnTo>
                    <a:lnTo>
                      <a:pt x="729" y="232"/>
                    </a:lnTo>
                    <a:lnTo>
                      <a:pt x="729" y="232"/>
                    </a:lnTo>
                    <a:lnTo>
                      <a:pt x="729" y="232"/>
                    </a:lnTo>
                    <a:lnTo>
                      <a:pt x="729" y="232"/>
                    </a:lnTo>
                    <a:lnTo>
                      <a:pt x="729" y="232"/>
                    </a:lnTo>
                    <a:lnTo>
                      <a:pt x="729" y="232"/>
                    </a:lnTo>
                    <a:lnTo>
                      <a:pt x="729" y="234"/>
                    </a:lnTo>
                    <a:lnTo>
                      <a:pt x="729" y="234"/>
                    </a:lnTo>
                    <a:lnTo>
                      <a:pt x="727" y="234"/>
                    </a:lnTo>
                    <a:lnTo>
                      <a:pt x="727" y="234"/>
                    </a:lnTo>
                    <a:lnTo>
                      <a:pt x="727" y="236"/>
                    </a:lnTo>
                    <a:lnTo>
                      <a:pt x="727" y="236"/>
                    </a:lnTo>
                    <a:lnTo>
                      <a:pt x="727" y="236"/>
                    </a:lnTo>
                    <a:lnTo>
                      <a:pt x="727" y="236"/>
                    </a:lnTo>
                    <a:lnTo>
                      <a:pt x="727" y="236"/>
                    </a:lnTo>
                    <a:lnTo>
                      <a:pt x="727" y="236"/>
                    </a:lnTo>
                    <a:lnTo>
                      <a:pt x="727" y="237"/>
                    </a:lnTo>
                    <a:lnTo>
                      <a:pt x="727" y="237"/>
                    </a:lnTo>
                    <a:lnTo>
                      <a:pt x="727" y="237"/>
                    </a:lnTo>
                    <a:lnTo>
                      <a:pt x="727" y="237"/>
                    </a:lnTo>
                    <a:lnTo>
                      <a:pt x="727" y="237"/>
                    </a:lnTo>
                    <a:lnTo>
                      <a:pt x="727" y="237"/>
                    </a:lnTo>
                    <a:lnTo>
                      <a:pt x="727" y="239"/>
                    </a:lnTo>
                    <a:lnTo>
                      <a:pt x="729" y="239"/>
                    </a:lnTo>
                    <a:lnTo>
                      <a:pt x="729" y="239"/>
                    </a:lnTo>
                    <a:lnTo>
                      <a:pt x="729" y="239"/>
                    </a:lnTo>
                    <a:lnTo>
                      <a:pt x="729" y="241"/>
                    </a:lnTo>
                    <a:lnTo>
                      <a:pt x="729" y="241"/>
                    </a:lnTo>
                    <a:lnTo>
                      <a:pt x="731" y="241"/>
                    </a:lnTo>
                    <a:lnTo>
                      <a:pt x="731" y="243"/>
                    </a:lnTo>
                    <a:lnTo>
                      <a:pt x="731" y="243"/>
                    </a:lnTo>
                    <a:lnTo>
                      <a:pt x="733" y="243"/>
                    </a:lnTo>
                    <a:lnTo>
                      <a:pt x="733" y="243"/>
                    </a:lnTo>
                    <a:lnTo>
                      <a:pt x="733" y="243"/>
                    </a:lnTo>
                    <a:lnTo>
                      <a:pt x="734" y="243"/>
                    </a:lnTo>
                    <a:lnTo>
                      <a:pt x="734" y="243"/>
                    </a:lnTo>
                    <a:lnTo>
                      <a:pt x="734" y="243"/>
                    </a:lnTo>
                    <a:lnTo>
                      <a:pt x="738" y="243"/>
                    </a:lnTo>
                    <a:lnTo>
                      <a:pt x="738" y="243"/>
                    </a:lnTo>
                    <a:lnTo>
                      <a:pt x="738" y="241"/>
                    </a:lnTo>
                    <a:lnTo>
                      <a:pt x="740" y="241"/>
                    </a:lnTo>
                    <a:lnTo>
                      <a:pt x="740" y="241"/>
                    </a:lnTo>
                    <a:lnTo>
                      <a:pt x="742" y="241"/>
                    </a:lnTo>
                    <a:lnTo>
                      <a:pt x="742" y="241"/>
                    </a:lnTo>
                    <a:lnTo>
                      <a:pt x="742" y="241"/>
                    </a:lnTo>
                    <a:lnTo>
                      <a:pt x="744" y="241"/>
                    </a:lnTo>
                    <a:lnTo>
                      <a:pt x="744" y="241"/>
                    </a:lnTo>
                    <a:lnTo>
                      <a:pt x="745" y="243"/>
                    </a:lnTo>
                    <a:lnTo>
                      <a:pt x="745" y="243"/>
                    </a:lnTo>
                    <a:lnTo>
                      <a:pt x="747" y="243"/>
                    </a:lnTo>
                    <a:lnTo>
                      <a:pt x="749" y="243"/>
                    </a:lnTo>
                    <a:lnTo>
                      <a:pt x="749" y="243"/>
                    </a:lnTo>
                    <a:lnTo>
                      <a:pt x="753" y="243"/>
                    </a:lnTo>
                    <a:lnTo>
                      <a:pt x="754" y="245"/>
                    </a:lnTo>
                    <a:lnTo>
                      <a:pt x="754" y="246"/>
                    </a:lnTo>
                    <a:lnTo>
                      <a:pt x="754" y="246"/>
                    </a:lnTo>
                    <a:lnTo>
                      <a:pt x="754" y="246"/>
                    </a:lnTo>
                    <a:lnTo>
                      <a:pt x="756" y="246"/>
                    </a:lnTo>
                    <a:lnTo>
                      <a:pt x="756" y="246"/>
                    </a:lnTo>
                    <a:lnTo>
                      <a:pt x="756" y="246"/>
                    </a:lnTo>
                    <a:lnTo>
                      <a:pt x="756" y="246"/>
                    </a:lnTo>
                    <a:lnTo>
                      <a:pt x="758" y="246"/>
                    </a:lnTo>
                    <a:lnTo>
                      <a:pt x="758" y="246"/>
                    </a:lnTo>
                    <a:lnTo>
                      <a:pt x="758" y="246"/>
                    </a:lnTo>
                    <a:lnTo>
                      <a:pt x="758" y="246"/>
                    </a:lnTo>
                    <a:lnTo>
                      <a:pt x="758" y="246"/>
                    </a:lnTo>
                    <a:lnTo>
                      <a:pt x="760" y="245"/>
                    </a:lnTo>
                    <a:lnTo>
                      <a:pt x="760" y="245"/>
                    </a:lnTo>
                    <a:lnTo>
                      <a:pt x="758" y="245"/>
                    </a:lnTo>
                    <a:lnTo>
                      <a:pt x="758" y="245"/>
                    </a:lnTo>
                    <a:lnTo>
                      <a:pt x="758" y="245"/>
                    </a:lnTo>
                    <a:lnTo>
                      <a:pt x="758" y="243"/>
                    </a:lnTo>
                    <a:lnTo>
                      <a:pt x="760" y="243"/>
                    </a:lnTo>
                    <a:lnTo>
                      <a:pt x="760" y="243"/>
                    </a:lnTo>
                    <a:lnTo>
                      <a:pt x="760" y="243"/>
                    </a:lnTo>
                    <a:lnTo>
                      <a:pt x="760" y="243"/>
                    </a:lnTo>
                    <a:lnTo>
                      <a:pt x="762" y="243"/>
                    </a:lnTo>
                    <a:lnTo>
                      <a:pt x="762" y="243"/>
                    </a:lnTo>
                    <a:lnTo>
                      <a:pt x="763" y="243"/>
                    </a:lnTo>
                    <a:lnTo>
                      <a:pt x="763" y="243"/>
                    </a:lnTo>
                    <a:lnTo>
                      <a:pt x="763" y="243"/>
                    </a:lnTo>
                    <a:lnTo>
                      <a:pt x="765" y="243"/>
                    </a:lnTo>
                    <a:lnTo>
                      <a:pt x="767" y="243"/>
                    </a:lnTo>
                    <a:lnTo>
                      <a:pt x="767" y="243"/>
                    </a:lnTo>
                    <a:lnTo>
                      <a:pt x="767" y="243"/>
                    </a:lnTo>
                    <a:lnTo>
                      <a:pt x="769" y="245"/>
                    </a:lnTo>
                    <a:lnTo>
                      <a:pt x="771" y="245"/>
                    </a:lnTo>
                    <a:lnTo>
                      <a:pt x="772" y="245"/>
                    </a:lnTo>
                    <a:lnTo>
                      <a:pt x="772" y="245"/>
                    </a:lnTo>
                    <a:lnTo>
                      <a:pt x="772" y="246"/>
                    </a:lnTo>
                    <a:lnTo>
                      <a:pt x="774" y="246"/>
                    </a:lnTo>
                    <a:lnTo>
                      <a:pt x="776" y="246"/>
                    </a:lnTo>
                    <a:lnTo>
                      <a:pt x="776" y="246"/>
                    </a:lnTo>
                    <a:lnTo>
                      <a:pt x="776" y="246"/>
                    </a:lnTo>
                    <a:lnTo>
                      <a:pt x="776" y="246"/>
                    </a:lnTo>
                    <a:lnTo>
                      <a:pt x="778" y="246"/>
                    </a:lnTo>
                    <a:lnTo>
                      <a:pt x="780" y="248"/>
                    </a:lnTo>
                    <a:lnTo>
                      <a:pt x="780" y="248"/>
                    </a:lnTo>
                    <a:lnTo>
                      <a:pt x="781" y="248"/>
                    </a:lnTo>
                    <a:lnTo>
                      <a:pt x="783" y="248"/>
                    </a:lnTo>
                    <a:lnTo>
                      <a:pt x="783" y="248"/>
                    </a:lnTo>
                    <a:lnTo>
                      <a:pt x="785" y="248"/>
                    </a:lnTo>
                    <a:lnTo>
                      <a:pt x="785" y="248"/>
                    </a:lnTo>
                    <a:lnTo>
                      <a:pt x="785" y="248"/>
                    </a:lnTo>
                    <a:lnTo>
                      <a:pt x="785" y="248"/>
                    </a:lnTo>
                    <a:lnTo>
                      <a:pt x="785" y="248"/>
                    </a:lnTo>
                    <a:lnTo>
                      <a:pt x="783" y="248"/>
                    </a:lnTo>
                    <a:lnTo>
                      <a:pt x="783" y="248"/>
                    </a:lnTo>
                    <a:lnTo>
                      <a:pt x="783" y="248"/>
                    </a:lnTo>
                    <a:lnTo>
                      <a:pt x="783" y="248"/>
                    </a:lnTo>
                    <a:lnTo>
                      <a:pt x="783" y="250"/>
                    </a:lnTo>
                    <a:lnTo>
                      <a:pt x="783" y="250"/>
                    </a:lnTo>
                    <a:lnTo>
                      <a:pt x="783" y="250"/>
                    </a:lnTo>
                    <a:lnTo>
                      <a:pt x="783" y="250"/>
                    </a:lnTo>
                    <a:lnTo>
                      <a:pt x="783" y="250"/>
                    </a:lnTo>
                    <a:lnTo>
                      <a:pt x="781" y="250"/>
                    </a:lnTo>
                    <a:lnTo>
                      <a:pt x="781" y="252"/>
                    </a:lnTo>
                    <a:lnTo>
                      <a:pt x="783" y="252"/>
                    </a:lnTo>
                    <a:lnTo>
                      <a:pt x="783" y="252"/>
                    </a:lnTo>
                    <a:lnTo>
                      <a:pt x="781" y="252"/>
                    </a:lnTo>
                    <a:lnTo>
                      <a:pt x="781" y="252"/>
                    </a:lnTo>
                    <a:lnTo>
                      <a:pt x="781" y="252"/>
                    </a:lnTo>
                    <a:lnTo>
                      <a:pt x="781" y="252"/>
                    </a:lnTo>
                    <a:lnTo>
                      <a:pt x="780" y="252"/>
                    </a:lnTo>
                    <a:lnTo>
                      <a:pt x="780" y="254"/>
                    </a:lnTo>
                    <a:lnTo>
                      <a:pt x="778" y="254"/>
                    </a:lnTo>
                    <a:lnTo>
                      <a:pt x="778" y="254"/>
                    </a:lnTo>
                    <a:lnTo>
                      <a:pt x="778" y="254"/>
                    </a:lnTo>
                    <a:lnTo>
                      <a:pt x="780" y="256"/>
                    </a:lnTo>
                    <a:lnTo>
                      <a:pt x="780" y="256"/>
                    </a:lnTo>
                    <a:lnTo>
                      <a:pt x="780" y="256"/>
                    </a:lnTo>
                    <a:lnTo>
                      <a:pt x="780" y="256"/>
                    </a:lnTo>
                    <a:lnTo>
                      <a:pt x="781" y="257"/>
                    </a:lnTo>
                    <a:lnTo>
                      <a:pt x="781" y="257"/>
                    </a:lnTo>
                    <a:lnTo>
                      <a:pt x="781" y="257"/>
                    </a:lnTo>
                    <a:lnTo>
                      <a:pt x="781" y="259"/>
                    </a:lnTo>
                    <a:lnTo>
                      <a:pt x="783" y="259"/>
                    </a:lnTo>
                    <a:lnTo>
                      <a:pt x="783" y="259"/>
                    </a:lnTo>
                    <a:lnTo>
                      <a:pt x="783" y="261"/>
                    </a:lnTo>
                    <a:lnTo>
                      <a:pt x="783" y="261"/>
                    </a:lnTo>
                    <a:lnTo>
                      <a:pt x="783" y="261"/>
                    </a:lnTo>
                    <a:lnTo>
                      <a:pt x="785" y="261"/>
                    </a:lnTo>
                    <a:lnTo>
                      <a:pt x="785" y="263"/>
                    </a:lnTo>
                    <a:lnTo>
                      <a:pt x="785" y="263"/>
                    </a:lnTo>
                    <a:lnTo>
                      <a:pt x="785" y="263"/>
                    </a:lnTo>
                    <a:lnTo>
                      <a:pt x="785" y="263"/>
                    </a:lnTo>
                    <a:lnTo>
                      <a:pt x="785" y="263"/>
                    </a:lnTo>
                    <a:lnTo>
                      <a:pt x="785" y="263"/>
                    </a:lnTo>
                    <a:lnTo>
                      <a:pt x="783" y="263"/>
                    </a:lnTo>
                    <a:lnTo>
                      <a:pt x="783" y="263"/>
                    </a:lnTo>
                    <a:lnTo>
                      <a:pt x="783" y="263"/>
                    </a:lnTo>
                    <a:lnTo>
                      <a:pt x="783" y="263"/>
                    </a:lnTo>
                    <a:lnTo>
                      <a:pt x="783" y="265"/>
                    </a:lnTo>
                    <a:lnTo>
                      <a:pt x="783" y="265"/>
                    </a:lnTo>
                    <a:lnTo>
                      <a:pt x="783" y="265"/>
                    </a:lnTo>
                    <a:lnTo>
                      <a:pt x="783" y="265"/>
                    </a:lnTo>
                    <a:lnTo>
                      <a:pt x="783" y="265"/>
                    </a:lnTo>
                    <a:lnTo>
                      <a:pt x="783" y="266"/>
                    </a:lnTo>
                    <a:lnTo>
                      <a:pt x="783" y="266"/>
                    </a:lnTo>
                    <a:lnTo>
                      <a:pt x="783" y="268"/>
                    </a:lnTo>
                    <a:lnTo>
                      <a:pt x="783" y="268"/>
                    </a:lnTo>
                    <a:lnTo>
                      <a:pt x="783" y="268"/>
                    </a:lnTo>
                    <a:lnTo>
                      <a:pt x="783" y="268"/>
                    </a:lnTo>
                    <a:lnTo>
                      <a:pt x="783" y="270"/>
                    </a:lnTo>
                    <a:lnTo>
                      <a:pt x="783" y="270"/>
                    </a:lnTo>
                    <a:lnTo>
                      <a:pt x="781" y="270"/>
                    </a:lnTo>
                    <a:lnTo>
                      <a:pt x="781" y="270"/>
                    </a:lnTo>
                    <a:lnTo>
                      <a:pt x="781" y="272"/>
                    </a:lnTo>
                    <a:lnTo>
                      <a:pt x="780" y="274"/>
                    </a:lnTo>
                    <a:lnTo>
                      <a:pt x="780" y="274"/>
                    </a:lnTo>
                    <a:lnTo>
                      <a:pt x="780" y="275"/>
                    </a:lnTo>
                    <a:lnTo>
                      <a:pt x="780" y="275"/>
                    </a:lnTo>
                    <a:lnTo>
                      <a:pt x="780" y="275"/>
                    </a:lnTo>
                    <a:lnTo>
                      <a:pt x="781" y="277"/>
                    </a:lnTo>
                    <a:lnTo>
                      <a:pt x="781" y="277"/>
                    </a:lnTo>
                    <a:lnTo>
                      <a:pt x="781" y="277"/>
                    </a:lnTo>
                    <a:lnTo>
                      <a:pt x="781" y="277"/>
                    </a:lnTo>
                    <a:lnTo>
                      <a:pt x="781" y="277"/>
                    </a:lnTo>
                    <a:lnTo>
                      <a:pt x="783" y="277"/>
                    </a:lnTo>
                    <a:lnTo>
                      <a:pt x="783" y="279"/>
                    </a:lnTo>
                    <a:lnTo>
                      <a:pt x="783" y="279"/>
                    </a:lnTo>
                    <a:lnTo>
                      <a:pt x="785" y="279"/>
                    </a:lnTo>
                    <a:lnTo>
                      <a:pt x="787" y="279"/>
                    </a:lnTo>
                    <a:lnTo>
                      <a:pt x="789" y="279"/>
                    </a:lnTo>
                    <a:lnTo>
                      <a:pt x="789" y="279"/>
                    </a:lnTo>
                    <a:lnTo>
                      <a:pt x="791" y="279"/>
                    </a:lnTo>
                    <a:lnTo>
                      <a:pt x="791" y="279"/>
                    </a:lnTo>
                    <a:lnTo>
                      <a:pt x="791" y="279"/>
                    </a:lnTo>
                    <a:lnTo>
                      <a:pt x="792" y="279"/>
                    </a:lnTo>
                    <a:lnTo>
                      <a:pt x="792" y="277"/>
                    </a:lnTo>
                    <a:lnTo>
                      <a:pt x="792" y="277"/>
                    </a:lnTo>
                    <a:lnTo>
                      <a:pt x="794" y="277"/>
                    </a:lnTo>
                    <a:lnTo>
                      <a:pt x="794" y="277"/>
                    </a:lnTo>
                    <a:lnTo>
                      <a:pt x="794" y="277"/>
                    </a:lnTo>
                    <a:lnTo>
                      <a:pt x="794" y="275"/>
                    </a:lnTo>
                    <a:lnTo>
                      <a:pt x="794" y="275"/>
                    </a:lnTo>
                    <a:lnTo>
                      <a:pt x="796" y="275"/>
                    </a:lnTo>
                    <a:lnTo>
                      <a:pt x="796" y="275"/>
                    </a:lnTo>
                    <a:lnTo>
                      <a:pt x="796" y="275"/>
                    </a:lnTo>
                    <a:lnTo>
                      <a:pt x="796" y="274"/>
                    </a:lnTo>
                    <a:lnTo>
                      <a:pt x="798" y="274"/>
                    </a:lnTo>
                    <a:lnTo>
                      <a:pt x="798" y="274"/>
                    </a:lnTo>
                    <a:lnTo>
                      <a:pt x="798" y="274"/>
                    </a:lnTo>
                    <a:lnTo>
                      <a:pt x="798" y="274"/>
                    </a:lnTo>
                    <a:lnTo>
                      <a:pt x="798" y="274"/>
                    </a:lnTo>
                    <a:lnTo>
                      <a:pt x="798" y="274"/>
                    </a:lnTo>
                    <a:lnTo>
                      <a:pt x="800" y="275"/>
                    </a:lnTo>
                    <a:lnTo>
                      <a:pt x="801" y="275"/>
                    </a:lnTo>
                    <a:lnTo>
                      <a:pt x="801" y="275"/>
                    </a:lnTo>
                    <a:lnTo>
                      <a:pt x="801" y="275"/>
                    </a:lnTo>
                    <a:lnTo>
                      <a:pt x="803" y="277"/>
                    </a:lnTo>
                    <a:lnTo>
                      <a:pt x="805" y="277"/>
                    </a:lnTo>
                    <a:lnTo>
                      <a:pt x="805" y="275"/>
                    </a:lnTo>
                    <a:lnTo>
                      <a:pt x="805" y="275"/>
                    </a:lnTo>
                    <a:lnTo>
                      <a:pt x="807" y="275"/>
                    </a:lnTo>
                    <a:lnTo>
                      <a:pt x="807" y="275"/>
                    </a:lnTo>
                    <a:lnTo>
                      <a:pt x="807" y="275"/>
                    </a:lnTo>
                    <a:lnTo>
                      <a:pt x="809" y="275"/>
                    </a:lnTo>
                    <a:lnTo>
                      <a:pt x="810" y="275"/>
                    </a:lnTo>
                    <a:lnTo>
                      <a:pt x="810" y="275"/>
                    </a:lnTo>
                    <a:lnTo>
                      <a:pt x="810" y="277"/>
                    </a:lnTo>
                    <a:lnTo>
                      <a:pt x="810" y="277"/>
                    </a:lnTo>
                    <a:lnTo>
                      <a:pt x="810" y="277"/>
                    </a:lnTo>
                    <a:lnTo>
                      <a:pt x="812" y="279"/>
                    </a:lnTo>
                    <a:lnTo>
                      <a:pt x="812" y="279"/>
                    </a:lnTo>
                    <a:lnTo>
                      <a:pt x="814" y="281"/>
                    </a:lnTo>
                    <a:lnTo>
                      <a:pt x="816" y="281"/>
                    </a:lnTo>
                    <a:lnTo>
                      <a:pt x="816" y="281"/>
                    </a:lnTo>
                    <a:lnTo>
                      <a:pt x="816" y="281"/>
                    </a:lnTo>
                    <a:lnTo>
                      <a:pt x="818" y="283"/>
                    </a:lnTo>
                    <a:lnTo>
                      <a:pt x="818" y="283"/>
                    </a:lnTo>
                    <a:lnTo>
                      <a:pt x="818" y="283"/>
                    </a:lnTo>
                    <a:lnTo>
                      <a:pt x="819" y="284"/>
                    </a:lnTo>
                    <a:lnTo>
                      <a:pt x="819" y="284"/>
                    </a:lnTo>
                    <a:lnTo>
                      <a:pt x="819" y="286"/>
                    </a:lnTo>
                    <a:lnTo>
                      <a:pt x="819" y="286"/>
                    </a:lnTo>
                    <a:lnTo>
                      <a:pt x="819" y="288"/>
                    </a:lnTo>
                    <a:lnTo>
                      <a:pt x="819" y="288"/>
                    </a:lnTo>
                    <a:lnTo>
                      <a:pt x="819" y="288"/>
                    </a:lnTo>
                    <a:lnTo>
                      <a:pt x="821" y="288"/>
                    </a:lnTo>
                    <a:lnTo>
                      <a:pt x="821" y="290"/>
                    </a:lnTo>
                    <a:lnTo>
                      <a:pt x="821" y="290"/>
                    </a:lnTo>
                    <a:lnTo>
                      <a:pt x="821" y="292"/>
                    </a:lnTo>
                    <a:lnTo>
                      <a:pt x="821" y="292"/>
                    </a:lnTo>
                    <a:lnTo>
                      <a:pt x="821" y="292"/>
                    </a:lnTo>
                    <a:lnTo>
                      <a:pt x="823" y="292"/>
                    </a:lnTo>
                    <a:lnTo>
                      <a:pt x="823" y="292"/>
                    </a:lnTo>
                    <a:lnTo>
                      <a:pt x="825" y="293"/>
                    </a:lnTo>
                    <a:lnTo>
                      <a:pt x="825" y="293"/>
                    </a:lnTo>
                    <a:lnTo>
                      <a:pt x="829" y="293"/>
                    </a:lnTo>
                    <a:lnTo>
                      <a:pt x="829" y="293"/>
                    </a:lnTo>
                    <a:lnTo>
                      <a:pt x="830" y="293"/>
                    </a:lnTo>
                    <a:lnTo>
                      <a:pt x="832" y="293"/>
                    </a:lnTo>
                    <a:lnTo>
                      <a:pt x="832" y="295"/>
                    </a:lnTo>
                    <a:lnTo>
                      <a:pt x="834" y="295"/>
                    </a:lnTo>
                    <a:lnTo>
                      <a:pt x="834" y="295"/>
                    </a:lnTo>
                    <a:lnTo>
                      <a:pt x="834" y="295"/>
                    </a:lnTo>
                    <a:lnTo>
                      <a:pt x="834" y="295"/>
                    </a:lnTo>
                    <a:lnTo>
                      <a:pt x="836" y="297"/>
                    </a:lnTo>
                    <a:lnTo>
                      <a:pt x="836" y="297"/>
                    </a:lnTo>
                    <a:lnTo>
                      <a:pt x="836" y="297"/>
                    </a:lnTo>
                    <a:lnTo>
                      <a:pt x="836" y="297"/>
                    </a:lnTo>
                    <a:lnTo>
                      <a:pt x="836" y="297"/>
                    </a:lnTo>
                    <a:lnTo>
                      <a:pt x="838" y="299"/>
                    </a:lnTo>
                    <a:lnTo>
                      <a:pt x="839" y="301"/>
                    </a:lnTo>
                    <a:lnTo>
                      <a:pt x="839" y="301"/>
                    </a:lnTo>
                    <a:lnTo>
                      <a:pt x="839" y="301"/>
                    </a:lnTo>
                    <a:lnTo>
                      <a:pt x="839" y="301"/>
                    </a:lnTo>
                    <a:lnTo>
                      <a:pt x="841" y="303"/>
                    </a:lnTo>
                    <a:lnTo>
                      <a:pt x="841" y="303"/>
                    </a:lnTo>
                    <a:lnTo>
                      <a:pt x="843" y="304"/>
                    </a:lnTo>
                    <a:lnTo>
                      <a:pt x="843" y="304"/>
                    </a:lnTo>
                    <a:lnTo>
                      <a:pt x="843" y="304"/>
                    </a:lnTo>
                    <a:lnTo>
                      <a:pt x="845" y="306"/>
                    </a:lnTo>
                    <a:lnTo>
                      <a:pt x="847" y="306"/>
                    </a:lnTo>
                    <a:lnTo>
                      <a:pt x="847" y="308"/>
                    </a:lnTo>
                    <a:lnTo>
                      <a:pt x="847" y="308"/>
                    </a:lnTo>
                    <a:lnTo>
                      <a:pt x="848" y="308"/>
                    </a:lnTo>
                    <a:lnTo>
                      <a:pt x="848" y="308"/>
                    </a:lnTo>
                    <a:lnTo>
                      <a:pt x="848" y="308"/>
                    </a:lnTo>
                    <a:lnTo>
                      <a:pt x="848" y="308"/>
                    </a:lnTo>
                    <a:lnTo>
                      <a:pt x="848" y="310"/>
                    </a:lnTo>
                    <a:lnTo>
                      <a:pt x="850" y="310"/>
                    </a:lnTo>
                    <a:lnTo>
                      <a:pt x="850" y="310"/>
                    </a:lnTo>
                    <a:lnTo>
                      <a:pt x="852" y="312"/>
                    </a:lnTo>
                    <a:lnTo>
                      <a:pt x="852" y="312"/>
                    </a:lnTo>
                    <a:lnTo>
                      <a:pt x="852" y="312"/>
                    </a:lnTo>
                    <a:lnTo>
                      <a:pt x="854" y="313"/>
                    </a:lnTo>
                    <a:lnTo>
                      <a:pt x="854" y="313"/>
                    </a:lnTo>
                    <a:lnTo>
                      <a:pt x="856" y="313"/>
                    </a:lnTo>
                    <a:lnTo>
                      <a:pt x="857" y="315"/>
                    </a:lnTo>
                    <a:lnTo>
                      <a:pt x="857" y="315"/>
                    </a:lnTo>
                    <a:lnTo>
                      <a:pt x="859" y="315"/>
                    </a:lnTo>
                    <a:lnTo>
                      <a:pt x="859" y="315"/>
                    </a:lnTo>
                    <a:lnTo>
                      <a:pt x="859" y="317"/>
                    </a:lnTo>
                    <a:lnTo>
                      <a:pt x="861" y="317"/>
                    </a:lnTo>
                    <a:lnTo>
                      <a:pt x="861" y="317"/>
                    </a:lnTo>
                    <a:lnTo>
                      <a:pt x="863" y="317"/>
                    </a:lnTo>
                    <a:lnTo>
                      <a:pt x="863" y="319"/>
                    </a:lnTo>
                    <a:lnTo>
                      <a:pt x="863" y="319"/>
                    </a:lnTo>
                    <a:lnTo>
                      <a:pt x="863" y="321"/>
                    </a:lnTo>
                    <a:lnTo>
                      <a:pt x="865" y="321"/>
                    </a:lnTo>
                    <a:lnTo>
                      <a:pt x="865" y="321"/>
                    </a:lnTo>
                    <a:lnTo>
                      <a:pt x="865" y="322"/>
                    </a:lnTo>
                    <a:lnTo>
                      <a:pt x="865" y="322"/>
                    </a:lnTo>
                    <a:lnTo>
                      <a:pt x="867" y="322"/>
                    </a:lnTo>
                    <a:lnTo>
                      <a:pt x="867" y="322"/>
                    </a:lnTo>
                    <a:lnTo>
                      <a:pt x="867" y="322"/>
                    </a:lnTo>
                    <a:lnTo>
                      <a:pt x="867" y="324"/>
                    </a:lnTo>
                    <a:lnTo>
                      <a:pt x="867" y="324"/>
                    </a:lnTo>
                    <a:lnTo>
                      <a:pt x="867" y="324"/>
                    </a:lnTo>
                    <a:lnTo>
                      <a:pt x="867" y="324"/>
                    </a:lnTo>
                    <a:lnTo>
                      <a:pt x="867" y="324"/>
                    </a:lnTo>
                    <a:lnTo>
                      <a:pt x="867" y="324"/>
                    </a:lnTo>
                    <a:lnTo>
                      <a:pt x="867" y="324"/>
                    </a:lnTo>
                    <a:lnTo>
                      <a:pt x="865" y="324"/>
                    </a:lnTo>
                    <a:lnTo>
                      <a:pt x="865" y="324"/>
                    </a:lnTo>
                    <a:lnTo>
                      <a:pt x="865" y="324"/>
                    </a:lnTo>
                    <a:lnTo>
                      <a:pt x="863" y="324"/>
                    </a:lnTo>
                    <a:lnTo>
                      <a:pt x="863" y="324"/>
                    </a:lnTo>
                    <a:lnTo>
                      <a:pt x="863" y="324"/>
                    </a:lnTo>
                    <a:lnTo>
                      <a:pt x="863" y="326"/>
                    </a:lnTo>
                    <a:lnTo>
                      <a:pt x="861" y="326"/>
                    </a:lnTo>
                    <a:lnTo>
                      <a:pt x="861" y="326"/>
                    </a:lnTo>
                    <a:lnTo>
                      <a:pt x="861" y="324"/>
                    </a:lnTo>
                    <a:lnTo>
                      <a:pt x="861" y="324"/>
                    </a:lnTo>
                    <a:lnTo>
                      <a:pt x="861" y="324"/>
                    </a:lnTo>
                    <a:lnTo>
                      <a:pt x="861" y="324"/>
                    </a:lnTo>
                    <a:lnTo>
                      <a:pt x="859" y="324"/>
                    </a:lnTo>
                    <a:lnTo>
                      <a:pt x="859" y="324"/>
                    </a:lnTo>
                    <a:lnTo>
                      <a:pt x="859" y="324"/>
                    </a:lnTo>
                    <a:lnTo>
                      <a:pt x="857" y="324"/>
                    </a:lnTo>
                    <a:lnTo>
                      <a:pt x="857" y="324"/>
                    </a:lnTo>
                    <a:lnTo>
                      <a:pt x="857" y="326"/>
                    </a:lnTo>
                    <a:lnTo>
                      <a:pt x="857" y="326"/>
                    </a:lnTo>
                    <a:lnTo>
                      <a:pt x="857" y="326"/>
                    </a:lnTo>
                    <a:lnTo>
                      <a:pt x="857" y="326"/>
                    </a:lnTo>
                    <a:lnTo>
                      <a:pt x="856" y="326"/>
                    </a:lnTo>
                    <a:lnTo>
                      <a:pt x="856" y="326"/>
                    </a:lnTo>
                    <a:lnTo>
                      <a:pt x="856" y="326"/>
                    </a:lnTo>
                    <a:lnTo>
                      <a:pt x="856" y="326"/>
                    </a:lnTo>
                    <a:lnTo>
                      <a:pt x="857" y="328"/>
                    </a:lnTo>
                    <a:lnTo>
                      <a:pt x="857" y="328"/>
                    </a:lnTo>
                    <a:lnTo>
                      <a:pt x="857" y="328"/>
                    </a:lnTo>
                    <a:lnTo>
                      <a:pt x="857" y="328"/>
                    </a:lnTo>
                    <a:lnTo>
                      <a:pt x="857" y="328"/>
                    </a:lnTo>
                    <a:lnTo>
                      <a:pt x="857" y="328"/>
                    </a:lnTo>
                    <a:lnTo>
                      <a:pt x="857" y="328"/>
                    </a:lnTo>
                    <a:lnTo>
                      <a:pt x="857" y="330"/>
                    </a:lnTo>
                    <a:lnTo>
                      <a:pt x="857" y="330"/>
                    </a:lnTo>
                    <a:lnTo>
                      <a:pt x="857" y="331"/>
                    </a:lnTo>
                    <a:lnTo>
                      <a:pt x="856" y="331"/>
                    </a:lnTo>
                    <a:lnTo>
                      <a:pt x="856" y="331"/>
                    </a:lnTo>
                    <a:lnTo>
                      <a:pt x="856" y="333"/>
                    </a:lnTo>
                    <a:lnTo>
                      <a:pt x="857" y="333"/>
                    </a:lnTo>
                    <a:lnTo>
                      <a:pt x="857" y="333"/>
                    </a:lnTo>
                    <a:lnTo>
                      <a:pt x="857" y="335"/>
                    </a:lnTo>
                    <a:lnTo>
                      <a:pt x="857" y="335"/>
                    </a:lnTo>
                    <a:lnTo>
                      <a:pt x="857" y="335"/>
                    </a:lnTo>
                    <a:lnTo>
                      <a:pt x="857" y="335"/>
                    </a:lnTo>
                    <a:lnTo>
                      <a:pt x="857" y="337"/>
                    </a:lnTo>
                    <a:lnTo>
                      <a:pt x="859" y="337"/>
                    </a:lnTo>
                    <a:lnTo>
                      <a:pt x="859" y="339"/>
                    </a:lnTo>
                    <a:lnTo>
                      <a:pt x="859" y="339"/>
                    </a:lnTo>
                    <a:lnTo>
                      <a:pt x="857" y="339"/>
                    </a:lnTo>
                    <a:lnTo>
                      <a:pt x="857" y="341"/>
                    </a:lnTo>
                    <a:lnTo>
                      <a:pt x="857" y="341"/>
                    </a:lnTo>
                    <a:lnTo>
                      <a:pt x="857" y="341"/>
                    </a:lnTo>
                    <a:lnTo>
                      <a:pt x="859" y="341"/>
                    </a:lnTo>
                    <a:lnTo>
                      <a:pt x="859" y="341"/>
                    </a:lnTo>
                    <a:lnTo>
                      <a:pt x="859" y="341"/>
                    </a:lnTo>
                    <a:lnTo>
                      <a:pt x="859" y="341"/>
                    </a:lnTo>
                    <a:lnTo>
                      <a:pt x="859" y="341"/>
                    </a:lnTo>
                    <a:lnTo>
                      <a:pt x="861" y="342"/>
                    </a:lnTo>
                    <a:lnTo>
                      <a:pt x="861" y="342"/>
                    </a:lnTo>
                    <a:lnTo>
                      <a:pt x="861" y="342"/>
                    </a:lnTo>
                    <a:lnTo>
                      <a:pt x="863" y="342"/>
                    </a:lnTo>
                    <a:lnTo>
                      <a:pt x="863" y="342"/>
                    </a:lnTo>
                    <a:lnTo>
                      <a:pt x="863" y="342"/>
                    </a:lnTo>
                    <a:lnTo>
                      <a:pt x="865" y="344"/>
                    </a:lnTo>
                    <a:lnTo>
                      <a:pt x="867" y="344"/>
                    </a:lnTo>
                    <a:lnTo>
                      <a:pt x="867" y="344"/>
                    </a:lnTo>
                    <a:lnTo>
                      <a:pt x="867" y="346"/>
                    </a:lnTo>
                    <a:lnTo>
                      <a:pt x="867" y="346"/>
                    </a:lnTo>
                    <a:lnTo>
                      <a:pt x="868" y="348"/>
                    </a:lnTo>
                    <a:lnTo>
                      <a:pt x="870" y="348"/>
                    </a:lnTo>
                    <a:lnTo>
                      <a:pt x="870" y="348"/>
                    </a:lnTo>
                    <a:lnTo>
                      <a:pt x="870" y="348"/>
                    </a:lnTo>
                    <a:lnTo>
                      <a:pt x="870" y="348"/>
                    </a:lnTo>
                    <a:lnTo>
                      <a:pt x="870" y="348"/>
                    </a:lnTo>
                    <a:lnTo>
                      <a:pt x="872" y="348"/>
                    </a:lnTo>
                    <a:lnTo>
                      <a:pt x="872" y="348"/>
                    </a:lnTo>
                    <a:lnTo>
                      <a:pt x="874" y="348"/>
                    </a:lnTo>
                    <a:lnTo>
                      <a:pt x="874" y="346"/>
                    </a:lnTo>
                    <a:lnTo>
                      <a:pt x="876" y="346"/>
                    </a:lnTo>
                    <a:lnTo>
                      <a:pt x="876" y="346"/>
                    </a:lnTo>
                    <a:lnTo>
                      <a:pt x="877" y="346"/>
                    </a:lnTo>
                    <a:lnTo>
                      <a:pt x="877" y="344"/>
                    </a:lnTo>
                    <a:lnTo>
                      <a:pt x="877" y="344"/>
                    </a:lnTo>
                    <a:lnTo>
                      <a:pt x="877" y="344"/>
                    </a:lnTo>
                    <a:lnTo>
                      <a:pt x="877" y="344"/>
                    </a:lnTo>
                    <a:lnTo>
                      <a:pt x="876" y="344"/>
                    </a:lnTo>
                    <a:lnTo>
                      <a:pt x="876" y="344"/>
                    </a:lnTo>
                    <a:lnTo>
                      <a:pt x="876" y="344"/>
                    </a:lnTo>
                    <a:lnTo>
                      <a:pt x="876" y="344"/>
                    </a:lnTo>
                    <a:lnTo>
                      <a:pt x="876" y="342"/>
                    </a:lnTo>
                    <a:lnTo>
                      <a:pt x="876" y="342"/>
                    </a:lnTo>
                    <a:lnTo>
                      <a:pt x="876" y="341"/>
                    </a:lnTo>
                    <a:lnTo>
                      <a:pt x="876" y="341"/>
                    </a:lnTo>
                    <a:lnTo>
                      <a:pt x="877" y="341"/>
                    </a:lnTo>
                    <a:lnTo>
                      <a:pt x="877" y="341"/>
                    </a:lnTo>
                    <a:lnTo>
                      <a:pt x="877" y="341"/>
                    </a:lnTo>
                    <a:lnTo>
                      <a:pt x="877" y="341"/>
                    </a:lnTo>
                    <a:lnTo>
                      <a:pt x="877" y="341"/>
                    </a:lnTo>
                    <a:lnTo>
                      <a:pt x="879" y="341"/>
                    </a:lnTo>
                    <a:lnTo>
                      <a:pt x="879" y="341"/>
                    </a:lnTo>
                    <a:lnTo>
                      <a:pt x="881" y="342"/>
                    </a:lnTo>
                    <a:lnTo>
                      <a:pt x="881" y="342"/>
                    </a:lnTo>
                    <a:lnTo>
                      <a:pt x="881" y="342"/>
                    </a:lnTo>
                    <a:lnTo>
                      <a:pt x="881" y="342"/>
                    </a:lnTo>
                    <a:lnTo>
                      <a:pt x="881" y="344"/>
                    </a:lnTo>
                    <a:lnTo>
                      <a:pt x="881" y="344"/>
                    </a:lnTo>
                    <a:lnTo>
                      <a:pt x="883" y="344"/>
                    </a:lnTo>
                    <a:lnTo>
                      <a:pt x="883" y="346"/>
                    </a:lnTo>
                    <a:lnTo>
                      <a:pt x="885" y="346"/>
                    </a:lnTo>
                    <a:lnTo>
                      <a:pt x="885" y="346"/>
                    </a:lnTo>
                    <a:lnTo>
                      <a:pt x="886" y="346"/>
                    </a:lnTo>
                    <a:lnTo>
                      <a:pt x="886" y="348"/>
                    </a:lnTo>
                    <a:lnTo>
                      <a:pt x="886" y="348"/>
                    </a:lnTo>
                    <a:lnTo>
                      <a:pt x="886" y="348"/>
                    </a:lnTo>
                    <a:lnTo>
                      <a:pt x="886" y="348"/>
                    </a:lnTo>
                    <a:lnTo>
                      <a:pt x="888" y="348"/>
                    </a:lnTo>
                    <a:lnTo>
                      <a:pt x="888" y="348"/>
                    </a:lnTo>
                    <a:lnTo>
                      <a:pt x="888" y="348"/>
                    </a:lnTo>
                    <a:lnTo>
                      <a:pt x="890" y="348"/>
                    </a:lnTo>
                    <a:lnTo>
                      <a:pt x="890" y="350"/>
                    </a:lnTo>
                    <a:lnTo>
                      <a:pt x="892" y="350"/>
                    </a:lnTo>
                    <a:lnTo>
                      <a:pt x="892" y="350"/>
                    </a:lnTo>
                    <a:lnTo>
                      <a:pt x="894" y="351"/>
                    </a:lnTo>
                    <a:lnTo>
                      <a:pt x="894" y="351"/>
                    </a:lnTo>
                    <a:lnTo>
                      <a:pt x="895" y="351"/>
                    </a:lnTo>
                    <a:lnTo>
                      <a:pt x="895" y="351"/>
                    </a:lnTo>
                    <a:lnTo>
                      <a:pt x="895" y="351"/>
                    </a:lnTo>
                    <a:lnTo>
                      <a:pt x="895" y="351"/>
                    </a:lnTo>
                    <a:lnTo>
                      <a:pt x="897" y="351"/>
                    </a:lnTo>
                    <a:lnTo>
                      <a:pt x="897" y="353"/>
                    </a:lnTo>
                    <a:lnTo>
                      <a:pt x="899" y="353"/>
                    </a:lnTo>
                    <a:lnTo>
                      <a:pt x="899" y="353"/>
                    </a:lnTo>
                    <a:lnTo>
                      <a:pt x="899" y="353"/>
                    </a:lnTo>
                    <a:lnTo>
                      <a:pt x="897" y="353"/>
                    </a:lnTo>
                    <a:lnTo>
                      <a:pt x="897" y="353"/>
                    </a:lnTo>
                    <a:lnTo>
                      <a:pt x="897" y="353"/>
                    </a:lnTo>
                    <a:lnTo>
                      <a:pt x="895" y="353"/>
                    </a:lnTo>
                    <a:lnTo>
                      <a:pt x="895" y="353"/>
                    </a:lnTo>
                    <a:lnTo>
                      <a:pt x="895" y="353"/>
                    </a:lnTo>
                    <a:lnTo>
                      <a:pt x="894" y="353"/>
                    </a:lnTo>
                    <a:lnTo>
                      <a:pt x="894" y="355"/>
                    </a:lnTo>
                    <a:lnTo>
                      <a:pt x="895" y="355"/>
                    </a:lnTo>
                    <a:lnTo>
                      <a:pt x="895" y="355"/>
                    </a:lnTo>
                    <a:lnTo>
                      <a:pt x="895" y="355"/>
                    </a:lnTo>
                    <a:lnTo>
                      <a:pt x="895" y="355"/>
                    </a:lnTo>
                    <a:lnTo>
                      <a:pt x="895" y="355"/>
                    </a:lnTo>
                    <a:lnTo>
                      <a:pt x="895" y="355"/>
                    </a:lnTo>
                    <a:lnTo>
                      <a:pt x="897" y="355"/>
                    </a:lnTo>
                    <a:lnTo>
                      <a:pt x="897" y="355"/>
                    </a:lnTo>
                    <a:lnTo>
                      <a:pt x="899" y="355"/>
                    </a:lnTo>
                    <a:lnTo>
                      <a:pt x="899" y="357"/>
                    </a:lnTo>
                    <a:lnTo>
                      <a:pt x="899" y="357"/>
                    </a:lnTo>
                    <a:lnTo>
                      <a:pt x="899" y="357"/>
                    </a:lnTo>
                    <a:lnTo>
                      <a:pt x="899" y="357"/>
                    </a:lnTo>
                    <a:lnTo>
                      <a:pt x="899" y="359"/>
                    </a:lnTo>
                    <a:lnTo>
                      <a:pt x="899" y="360"/>
                    </a:lnTo>
                    <a:lnTo>
                      <a:pt x="901" y="360"/>
                    </a:lnTo>
                    <a:lnTo>
                      <a:pt x="901" y="362"/>
                    </a:lnTo>
                    <a:lnTo>
                      <a:pt x="901" y="362"/>
                    </a:lnTo>
                    <a:lnTo>
                      <a:pt x="901" y="364"/>
                    </a:lnTo>
                    <a:lnTo>
                      <a:pt x="901" y="366"/>
                    </a:lnTo>
                    <a:lnTo>
                      <a:pt x="901" y="366"/>
                    </a:lnTo>
                    <a:lnTo>
                      <a:pt x="903" y="368"/>
                    </a:lnTo>
                    <a:lnTo>
                      <a:pt x="903" y="368"/>
                    </a:lnTo>
                    <a:lnTo>
                      <a:pt x="904" y="369"/>
                    </a:lnTo>
                    <a:lnTo>
                      <a:pt x="904" y="369"/>
                    </a:lnTo>
                    <a:lnTo>
                      <a:pt x="904" y="369"/>
                    </a:lnTo>
                    <a:lnTo>
                      <a:pt x="904" y="369"/>
                    </a:lnTo>
                    <a:lnTo>
                      <a:pt x="906" y="369"/>
                    </a:lnTo>
                    <a:lnTo>
                      <a:pt x="906" y="371"/>
                    </a:lnTo>
                    <a:lnTo>
                      <a:pt x="908" y="373"/>
                    </a:lnTo>
                    <a:lnTo>
                      <a:pt x="908" y="373"/>
                    </a:lnTo>
                    <a:lnTo>
                      <a:pt x="910" y="373"/>
                    </a:lnTo>
                    <a:lnTo>
                      <a:pt x="910" y="375"/>
                    </a:lnTo>
                    <a:lnTo>
                      <a:pt x="910" y="375"/>
                    </a:lnTo>
                    <a:lnTo>
                      <a:pt x="910" y="375"/>
                    </a:lnTo>
                    <a:lnTo>
                      <a:pt x="910" y="375"/>
                    </a:lnTo>
                    <a:lnTo>
                      <a:pt x="912" y="375"/>
                    </a:lnTo>
                    <a:lnTo>
                      <a:pt x="912" y="377"/>
                    </a:lnTo>
                    <a:lnTo>
                      <a:pt x="914" y="375"/>
                    </a:lnTo>
                    <a:lnTo>
                      <a:pt x="915" y="375"/>
                    </a:lnTo>
                    <a:lnTo>
                      <a:pt x="915" y="375"/>
                    </a:lnTo>
                    <a:lnTo>
                      <a:pt x="915" y="375"/>
                    </a:lnTo>
                    <a:lnTo>
                      <a:pt x="917" y="375"/>
                    </a:lnTo>
                    <a:lnTo>
                      <a:pt x="917" y="375"/>
                    </a:lnTo>
                    <a:lnTo>
                      <a:pt x="919" y="375"/>
                    </a:lnTo>
                    <a:lnTo>
                      <a:pt x="919" y="375"/>
                    </a:lnTo>
                    <a:lnTo>
                      <a:pt x="921" y="375"/>
                    </a:lnTo>
                    <a:lnTo>
                      <a:pt x="921" y="373"/>
                    </a:lnTo>
                    <a:lnTo>
                      <a:pt x="921" y="373"/>
                    </a:lnTo>
                    <a:lnTo>
                      <a:pt x="921" y="373"/>
                    </a:lnTo>
                    <a:lnTo>
                      <a:pt x="923" y="373"/>
                    </a:lnTo>
                    <a:lnTo>
                      <a:pt x="924" y="373"/>
                    </a:lnTo>
                    <a:lnTo>
                      <a:pt x="926" y="375"/>
                    </a:lnTo>
                    <a:lnTo>
                      <a:pt x="926" y="375"/>
                    </a:lnTo>
                    <a:lnTo>
                      <a:pt x="926" y="375"/>
                    </a:lnTo>
                    <a:lnTo>
                      <a:pt x="928" y="375"/>
                    </a:lnTo>
                    <a:lnTo>
                      <a:pt x="928" y="375"/>
                    </a:lnTo>
                    <a:lnTo>
                      <a:pt x="935" y="373"/>
                    </a:lnTo>
                    <a:lnTo>
                      <a:pt x="937" y="373"/>
                    </a:lnTo>
                    <a:lnTo>
                      <a:pt x="937" y="373"/>
                    </a:lnTo>
                    <a:lnTo>
                      <a:pt x="939" y="375"/>
                    </a:lnTo>
                    <a:lnTo>
                      <a:pt x="939" y="375"/>
                    </a:lnTo>
                    <a:lnTo>
                      <a:pt x="941" y="375"/>
                    </a:lnTo>
                    <a:lnTo>
                      <a:pt x="941" y="375"/>
                    </a:lnTo>
                    <a:lnTo>
                      <a:pt x="941" y="377"/>
                    </a:lnTo>
                    <a:lnTo>
                      <a:pt x="941" y="377"/>
                    </a:lnTo>
                    <a:lnTo>
                      <a:pt x="942" y="377"/>
                    </a:lnTo>
                    <a:lnTo>
                      <a:pt x="942" y="377"/>
                    </a:lnTo>
                    <a:lnTo>
                      <a:pt x="942" y="379"/>
                    </a:lnTo>
                    <a:lnTo>
                      <a:pt x="942" y="379"/>
                    </a:lnTo>
                    <a:lnTo>
                      <a:pt x="944" y="380"/>
                    </a:lnTo>
                    <a:lnTo>
                      <a:pt x="944" y="380"/>
                    </a:lnTo>
                    <a:lnTo>
                      <a:pt x="944" y="382"/>
                    </a:lnTo>
                    <a:lnTo>
                      <a:pt x="944" y="382"/>
                    </a:lnTo>
                    <a:lnTo>
                      <a:pt x="946" y="382"/>
                    </a:lnTo>
                    <a:lnTo>
                      <a:pt x="946" y="382"/>
                    </a:lnTo>
                    <a:lnTo>
                      <a:pt x="946" y="384"/>
                    </a:lnTo>
                    <a:lnTo>
                      <a:pt x="946" y="384"/>
                    </a:lnTo>
                    <a:lnTo>
                      <a:pt x="946" y="384"/>
                    </a:lnTo>
                    <a:lnTo>
                      <a:pt x="946" y="384"/>
                    </a:lnTo>
                    <a:lnTo>
                      <a:pt x="946" y="384"/>
                    </a:lnTo>
                    <a:lnTo>
                      <a:pt x="946" y="384"/>
                    </a:lnTo>
                    <a:lnTo>
                      <a:pt x="946" y="384"/>
                    </a:lnTo>
                    <a:lnTo>
                      <a:pt x="946" y="386"/>
                    </a:lnTo>
                    <a:lnTo>
                      <a:pt x="946" y="386"/>
                    </a:lnTo>
                    <a:lnTo>
                      <a:pt x="944" y="386"/>
                    </a:lnTo>
                    <a:lnTo>
                      <a:pt x="944" y="386"/>
                    </a:lnTo>
                    <a:lnTo>
                      <a:pt x="944" y="386"/>
                    </a:lnTo>
                    <a:lnTo>
                      <a:pt x="944" y="388"/>
                    </a:lnTo>
                    <a:lnTo>
                      <a:pt x="944" y="388"/>
                    </a:lnTo>
                    <a:lnTo>
                      <a:pt x="944" y="388"/>
                    </a:lnTo>
                    <a:lnTo>
                      <a:pt x="944" y="388"/>
                    </a:lnTo>
                    <a:lnTo>
                      <a:pt x="946" y="388"/>
                    </a:lnTo>
                    <a:lnTo>
                      <a:pt x="948" y="389"/>
                    </a:lnTo>
                    <a:lnTo>
                      <a:pt x="948" y="389"/>
                    </a:lnTo>
                    <a:lnTo>
                      <a:pt x="948" y="389"/>
                    </a:lnTo>
                    <a:lnTo>
                      <a:pt x="948" y="389"/>
                    </a:lnTo>
                    <a:lnTo>
                      <a:pt x="948" y="391"/>
                    </a:lnTo>
                    <a:lnTo>
                      <a:pt x="950" y="389"/>
                    </a:lnTo>
                    <a:lnTo>
                      <a:pt x="952" y="389"/>
                    </a:lnTo>
                    <a:lnTo>
                      <a:pt x="952" y="391"/>
                    </a:lnTo>
                    <a:lnTo>
                      <a:pt x="952" y="391"/>
                    </a:lnTo>
                    <a:lnTo>
                      <a:pt x="952" y="391"/>
                    </a:lnTo>
                    <a:lnTo>
                      <a:pt x="953" y="391"/>
                    </a:lnTo>
                    <a:lnTo>
                      <a:pt x="953" y="391"/>
                    </a:lnTo>
                    <a:lnTo>
                      <a:pt x="953" y="393"/>
                    </a:lnTo>
                    <a:lnTo>
                      <a:pt x="953" y="393"/>
                    </a:lnTo>
                    <a:lnTo>
                      <a:pt x="953" y="393"/>
                    </a:lnTo>
                    <a:lnTo>
                      <a:pt x="953" y="393"/>
                    </a:lnTo>
                    <a:lnTo>
                      <a:pt x="955" y="393"/>
                    </a:lnTo>
                    <a:lnTo>
                      <a:pt x="955" y="395"/>
                    </a:lnTo>
                    <a:lnTo>
                      <a:pt x="955" y="395"/>
                    </a:lnTo>
                    <a:lnTo>
                      <a:pt x="957" y="395"/>
                    </a:lnTo>
                    <a:lnTo>
                      <a:pt x="957" y="395"/>
                    </a:lnTo>
                    <a:lnTo>
                      <a:pt x="959" y="393"/>
                    </a:lnTo>
                    <a:lnTo>
                      <a:pt x="961" y="393"/>
                    </a:lnTo>
                    <a:lnTo>
                      <a:pt x="961" y="393"/>
                    </a:lnTo>
                    <a:lnTo>
                      <a:pt x="961" y="393"/>
                    </a:lnTo>
                    <a:lnTo>
                      <a:pt x="961" y="393"/>
                    </a:lnTo>
                    <a:lnTo>
                      <a:pt x="964" y="393"/>
                    </a:lnTo>
                    <a:lnTo>
                      <a:pt x="964" y="393"/>
                    </a:lnTo>
                    <a:lnTo>
                      <a:pt x="964" y="393"/>
                    </a:lnTo>
                    <a:lnTo>
                      <a:pt x="966" y="393"/>
                    </a:lnTo>
                    <a:lnTo>
                      <a:pt x="966" y="393"/>
                    </a:lnTo>
                    <a:lnTo>
                      <a:pt x="966" y="393"/>
                    </a:lnTo>
                    <a:lnTo>
                      <a:pt x="966" y="393"/>
                    </a:lnTo>
                    <a:lnTo>
                      <a:pt x="968" y="393"/>
                    </a:lnTo>
                    <a:lnTo>
                      <a:pt x="968" y="391"/>
                    </a:lnTo>
                    <a:lnTo>
                      <a:pt x="968" y="391"/>
                    </a:lnTo>
                    <a:lnTo>
                      <a:pt x="968" y="391"/>
                    </a:lnTo>
                    <a:lnTo>
                      <a:pt x="968" y="391"/>
                    </a:lnTo>
                    <a:lnTo>
                      <a:pt x="968" y="391"/>
                    </a:lnTo>
                    <a:lnTo>
                      <a:pt x="970" y="391"/>
                    </a:lnTo>
                    <a:lnTo>
                      <a:pt x="971" y="391"/>
                    </a:lnTo>
                    <a:lnTo>
                      <a:pt x="971" y="391"/>
                    </a:lnTo>
                    <a:lnTo>
                      <a:pt x="971" y="391"/>
                    </a:lnTo>
                    <a:lnTo>
                      <a:pt x="973" y="391"/>
                    </a:lnTo>
                    <a:lnTo>
                      <a:pt x="973" y="393"/>
                    </a:lnTo>
                    <a:lnTo>
                      <a:pt x="973" y="393"/>
                    </a:lnTo>
                    <a:lnTo>
                      <a:pt x="975" y="393"/>
                    </a:lnTo>
                    <a:lnTo>
                      <a:pt x="977" y="395"/>
                    </a:lnTo>
                    <a:lnTo>
                      <a:pt x="977" y="395"/>
                    </a:lnTo>
                    <a:lnTo>
                      <a:pt x="977" y="395"/>
                    </a:lnTo>
                    <a:lnTo>
                      <a:pt x="977" y="395"/>
                    </a:lnTo>
                    <a:lnTo>
                      <a:pt x="979" y="395"/>
                    </a:lnTo>
                    <a:lnTo>
                      <a:pt x="979" y="395"/>
                    </a:lnTo>
                    <a:lnTo>
                      <a:pt x="979" y="395"/>
                    </a:lnTo>
                    <a:lnTo>
                      <a:pt x="980" y="397"/>
                    </a:lnTo>
                    <a:lnTo>
                      <a:pt x="980" y="397"/>
                    </a:lnTo>
                    <a:lnTo>
                      <a:pt x="980" y="397"/>
                    </a:lnTo>
                    <a:lnTo>
                      <a:pt x="980" y="397"/>
                    </a:lnTo>
                    <a:lnTo>
                      <a:pt x="980" y="397"/>
                    </a:lnTo>
                    <a:lnTo>
                      <a:pt x="980" y="398"/>
                    </a:lnTo>
                    <a:lnTo>
                      <a:pt x="982" y="398"/>
                    </a:lnTo>
                    <a:lnTo>
                      <a:pt x="982" y="398"/>
                    </a:lnTo>
                    <a:lnTo>
                      <a:pt x="982" y="398"/>
                    </a:lnTo>
                    <a:lnTo>
                      <a:pt x="982" y="400"/>
                    </a:lnTo>
                    <a:lnTo>
                      <a:pt x="982" y="400"/>
                    </a:lnTo>
                    <a:lnTo>
                      <a:pt x="982" y="400"/>
                    </a:lnTo>
                    <a:lnTo>
                      <a:pt x="984" y="400"/>
                    </a:lnTo>
                    <a:lnTo>
                      <a:pt x="982" y="400"/>
                    </a:lnTo>
                    <a:lnTo>
                      <a:pt x="982" y="402"/>
                    </a:lnTo>
                    <a:lnTo>
                      <a:pt x="984" y="402"/>
                    </a:lnTo>
                    <a:lnTo>
                      <a:pt x="984" y="404"/>
                    </a:lnTo>
                    <a:lnTo>
                      <a:pt x="984" y="404"/>
                    </a:lnTo>
                    <a:lnTo>
                      <a:pt x="986" y="404"/>
                    </a:lnTo>
                    <a:lnTo>
                      <a:pt x="986" y="404"/>
                    </a:lnTo>
                    <a:lnTo>
                      <a:pt x="986" y="406"/>
                    </a:lnTo>
                    <a:lnTo>
                      <a:pt x="988" y="406"/>
                    </a:lnTo>
                    <a:lnTo>
                      <a:pt x="988" y="406"/>
                    </a:lnTo>
                    <a:lnTo>
                      <a:pt x="988" y="406"/>
                    </a:lnTo>
                    <a:lnTo>
                      <a:pt x="989" y="406"/>
                    </a:lnTo>
                    <a:lnTo>
                      <a:pt x="991" y="407"/>
                    </a:lnTo>
                    <a:lnTo>
                      <a:pt x="991" y="407"/>
                    </a:lnTo>
                    <a:lnTo>
                      <a:pt x="991" y="407"/>
                    </a:lnTo>
                    <a:lnTo>
                      <a:pt x="991" y="407"/>
                    </a:lnTo>
                    <a:lnTo>
                      <a:pt x="993" y="407"/>
                    </a:lnTo>
                    <a:lnTo>
                      <a:pt x="993" y="409"/>
                    </a:lnTo>
                    <a:lnTo>
                      <a:pt x="995" y="409"/>
                    </a:lnTo>
                    <a:lnTo>
                      <a:pt x="995" y="409"/>
                    </a:lnTo>
                    <a:lnTo>
                      <a:pt x="995" y="409"/>
                    </a:lnTo>
                    <a:lnTo>
                      <a:pt x="995" y="411"/>
                    </a:lnTo>
                    <a:lnTo>
                      <a:pt x="995" y="411"/>
                    </a:lnTo>
                    <a:lnTo>
                      <a:pt x="995" y="411"/>
                    </a:lnTo>
                    <a:lnTo>
                      <a:pt x="997" y="411"/>
                    </a:lnTo>
                    <a:lnTo>
                      <a:pt x="997" y="413"/>
                    </a:lnTo>
                    <a:lnTo>
                      <a:pt x="997" y="413"/>
                    </a:lnTo>
                    <a:lnTo>
                      <a:pt x="997" y="415"/>
                    </a:lnTo>
                    <a:lnTo>
                      <a:pt x="997" y="415"/>
                    </a:lnTo>
                    <a:lnTo>
                      <a:pt x="997" y="415"/>
                    </a:lnTo>
                    <a:lnTo>
                      <a:pt x="997" y="415"/>
                    </a:lnTo>
                    <a:lnTo>
                      <a:pt x="997" y="417"/>
                    </a:lnTo>
                    <a:lnTo>
                      <a:pt x="997" y="417"/>
                    </a:lnTo>
                    <a:lnTo>
                      <a:pt x="999" y="417"/>
                    </a:lnTo>
                    <a:lnTo>
                      <a:pt x="999" y="417"/>
                    </a:lnTo>
                    <a:lnTo>
                      <a:pt x="999" y="418"/>
                    </a:lnTo>
                    <a:lnTo>
                      <a:pt x="997" y="418"/>
                    </a:lnTo>
                    <a:lnTo>
                      <a:pt x="997" y="418"/>
                    </a:lnTo>
                    <a:lnTo>
                      <a:pt x="997" y="420"/>
                    </a:lnTo>
                    <a:lnTo>
                      <a:pt x="997" y="420"/>
                    </a:lnTo>
                    <a:lnTo>
                      <a:pt x="997" y="420"/>
                    </a:lnTo>
                    <a:lnTo>
                      <a:pt x="995" y="422"/>
                    </a:lnTo>
                    <a:lnTo>
                      <a:pt x="995" y="422"/>
                    </a:lnTo>
                    <a:lnTo>
                      <a:pt x="995" y="422"/>
                    </a:lnTo>
                    <a:lnTo>
                      <a:pt x="995" y="422"/>
                    </a:lnTo>
                    <a:lnTo>
                      <a:pt x="993" y="422"/>
                    </a:lnTo>
                    <a:lnTo>
                      <a:pt x="991" y="424"/>
                    </a:lnTo>
                    <a:lnTo>
                      <a:pt x="991" y="424"/>
                    </a:lnTo>
                    <a:lnTo>
                      <a:pt x="989" y="424"/>
                    </a:lnTo>
                    <a:lnTo>
                      <a:pt x="989" y="424"/>
                    </a:lnTo>
                    <a:lnTo>
                      <a:pt x="989" y="424"/>
                    </a:lnTo>
                    <a:lnTo>
                      <a:pt x="989" y="426"/>
                    </a:lnTo>
                    <a:lnTo>
                      <a:pt x="988" y="426"/>
                    </a:lnTo>
                    <a:lnTo>
                      <a:pt x="988" y="426"/>
                    </a:lnTo>
                    <a:lnTo>
                      <a:pt x="988" y="426"/>
                    </a:lnTo>
                    <a:lnTo>
                      <a:pt x="988" y="427"/>
                    </a:lnTo>
                    <a:lnTo>
                      <a:pt x="988" y="427"/>
                    </a:lnTo>
                    <a:lnTo>
                      <a:pt x="988" y="427"/>
                    </a:lnTo>
                    <a:lnTo>
                      <a:pt x="989" y="427"/>
                    </a:lnTo>
                    <a:lnTo>
                      <a:pt x="989" y="427"/>
                    </a:lnTo>
                    <a:lnTo>
                      <a:pt x="989" y="429"/>
                    </a:lnTo>
                    <a:lnTo>
                      <a:pt x="989" y="429"/>
                    </a:lnTo>
                    <a:lnTo>
                      <a:pt x="989" y="429"/>
                    </a:lnTo>
                    <a:lnTo>
                      <a:pt x="989" y="429"/>
                    </a:lnTo>
                    <a:lnTo>
                      <a:pt x="991" y="429"/>
                    </a:lnTo>
                    <a:lnTo>
                      <a:pt x="991" y="431"/>
                    </a:lnTo>
                    <a:lnTo>
                      <a:pt x="991" y="431"/>
                    </a:lnTo>
                    <a:lnTo>
                      <a:pt x="991" y="431"/>
                    </a:lnTo>
                    <a:lnTo>
                      <a:pt x="991" y="433"/>
                    </a:lnTo>
                    <a:lnTo>
                      <a:pt x="991" y="433"/>
                    </a:lnTo>
                    <a:lnTo>
                      <a:pt x="991" y="435"/>
                    </a:lnTo>
                    <a:lnTo>
                      <a:pt x="991" y="435"/>
                    </a:lnTo>
                    <a:lnTo>
                      <a:pt x="989" y="436"/>
                    </a:lnTo>
                    <a:lnTo>
                      <a:pt x="989" y="436"/>
                    </a:lnTo>
                    <a:lnTo>
                      <a:pt x="989" y="436"/>
                    </a:lnTo>
                    <a:lnTo>
                      <a:pt x="989" y="438"/>
                    </a:lnTo>
                    <a:lnTo>
                      <a:pt x="989" y="438"/>
                    </a:lnTo>
                    <a:lnTo>
                      <a:pt x="989" y="438"/>
                    </a:lnTo>
                    <a:lnTo>
                      <a:pt x="989" y="438"/>
                    </a:lnTo>
                    <a:lnTo>
                      <a:pt x="989" y="440"/>
                    </a:lnTo>
                    <a:lnTo>
                      <a:pt x="989" y="440"/>
                    </a:lnTo>
                    <a:lnTo>
                      <a:pt x="989" y="440"/>
                    </a:lnTo>
                    <a:lnTo>
                      <a:pt x="989" y="440"/>
                    </a:lnTo>
                    <a:lnTo>
                      <a:pt x="991" y="440"/>
                    </a:lnTo>
                    <a:lnTo>
                      <a:pt x="991" y="442"/>
                    </a:lnTo>
                    <a:lnTo>
                      <a:pt x="993" y="442"/>
                    </a:lnTo>
                    <a:lnTo>
                      <a:pt x="993" y="442"/>
                    </a:lnTo>
                    <a:lnTo>
                      <a:pt x="993" y="442"/>
                    </a:lnTo>
                    <a:lnTo>
                      <a:pt x="993" y="444"/>
                    </a:lnTo>
                    <a:lnTo>
                      <a:pt x="995" y="444"/>
                    </a:lnTo>
                    <a:lnTo>
                      <a:pt x="997" y="444"/>
                    </a:lnTo>
                    <a:lnTo>
                      <a:pt x="997" y="444"/>
                    </a:lnTo>
                    <a:lnTo>
                      <a:pt x="999" y="442"/>
                    </a:lnTo>
                    <a:lnTo>
                      <a:pt x="999" y="442"/>
                    </a:lnTo>
                    <a:lnTo>
                      <a:pt x="999" y="442"/>
                    </a:lnTo>
                    <a:lnTo>
                      <a:pt x="1000" y="442"/>
                    </a:lnTo>
                    <a:lnTo>
                      <a:pt x="1000" y="442"/>
                    </a:lnTo>
                    <a:lnTo>
                      <a:pt x="1002" y="442"/>
                    </a:lnTo>
                    <a:lnTo>
                      <a:pt x="1002" y="444"/>
                    </a:lnTo>
                    <a:lnTo>
                      <a:pt x="1002" y="444"/>
                    </a:lnTo>
                    <a:lnTo>
                      <a:pt x="1006" y="444"/>
                    </a:lnTo>
                    <a:lnTo>
                      <a:pt x="1006" y="444"/>
                    </a:lnTo>
                    <a:lnTo>
                      <a:pt x="1006" y="444"/>
                    </a:lnTo>
                    <a:lnTo>
                      <a:pt x="1008" y="444"/>
                    </a:lnTo>
                    <a:lnTo>
                      <a:pt x="1008" y="444"/>
                    </a:lnTo>
                    <a:lnTo>
                      <a:pt x="1009" y="444"/>
                    </a:lnTo>
                    <a:lnTo>
                      <a:pt x="1009" y="445"/>
                    </a:lnTo>
                    <a:lnTo>
                      <a:pt x="1009" y="447"/>
                    </a:lnTo>
                    <a:lnTo>
                      <a:pt x="1011" y="447"/>
                    </a:lnTo>
                    <a:lnTo>
                      <a:pt x="1011" y="447"/>
                    </a:lnTo>
                    <a:lnTo>
                      <a:pt x="1011" y="447"/>
                    </a:lnTo>
                    <a:lnTo>
                      <a:pt x="1011" y="449"/>
                    </a:lnTo>
                    <a:lnTo>
                      <a:pt x="1011" y="449"/>
                    </a:lnTo>
                    <a:lnTo>
                      <a:pt x="1011" y="449"/>
                    </a:lnTo>
                    <a:lnTo>
                      <a:pt x="1013" y="449"/>
                    </a:lnTo>
                    <a:lnTo>
                      <a:pt x="1013" y="451"/>
                    </a:lnTo>
                    <a:lnTo>
                      <a:pt x="1013" y="451"/>
                    </a:lnTo>
                    <a:lnTo>
                      <a:pt x="1013" y="451"/>
                    </a:lnTo>
                    <a:lnTo>
                      <a:pt x="1013" y="451"/>
                    </a:lnTo>
                    <a:lnTo>
                      <a:pt x="1015" y="453"/>
                    </a:lnTo>
                    <a:lnTo>
                      <a:pt x="1015" y="454"/>
                    </a:lnTo>
                    <a:lnTo>
                      <a:pt x="1015" y="454"/>
                    </a:lnTo>
                    <a:lnTo>
                      <a:pt x="1017" y="456"/>
                    </a:lnTo>
                    <a:lnTo>
                      <a:pt x="1017" y="456"/>
                    </a:lnTo>
                    <a:lnTo>
                      <a:pt x="1017" y="456"/>
                    </a:lnTo>
                    <a:lnTo>
                      <a:pt x="1017" y="456"/>
                    </a:lnTo>
                    <a:lnTo>
                      <a:pt x="1017" y="456"/>
                    </a:lnTo>
                    <a:lnTo>
                      <a:pt x="1017" y="458"/>
                    </a:lnTo>
                    <a:lnTo>
                      <a:pt x="1017" y="458"/>
                    </a:lnTo>
                    <a:lnTo>
                      <a:pt x="1017" y="460"/>
                    </a:lnTo>
                    <a:lnTo>
                      <a:pt x="1017" y="460"/>
                    </a:lnTo>
                    <a:lnTo>
                      <a:pt x="1017" y="460"/>
                    </a:lnTo>
                    <a:lnTo>
                      <a:pt x="1017" y="460"/>
                    </a:lnTo>
                    <a:lnTo>
                      <a:pt x="1017" y="460"/>
                    </a:lnTo>
                    <a:lnTo>
                      <a:pt x="1017" y="462"/>
                    </a:lnTo>
                    <a:lnTo>
                      <a:pt x="1017" y="462"/>
                    </a:lnTo>
                    <a:lnTo>
                      <a:pt x="1015" y="462"/>
                    </a:lnTo>
                    <a:lnTo>
                      <a:pt x="1015" y="462"/>
                    </a:lnTo>
                    <a:lnTo>
                      <a:pt x="1015" y="462"/>
                    </a:lnTo>
                    <a:lnTo>
                      <a:pt x="1015" y="462"/>
                    </a:lnTo>
                    <a:lnTo>
                      <a:pt x="1015" y="464"/>
                    </a:lnTo>
                    <a:lnTo>
                      <a:pt x="1013" y="464"/>
                    </a:lnTo>
                    <a:lnTo>
                      <a:pt x="1013" y="464"/>
                    </a:lnTo>
                    <a:lnTo>
                      <a:pt x="1011" y="464"/>
                    </a:lnTo>
                    <a:lnTo>
                      <a:pt x="1011" y="465"/>
                    </a:lnTo>
                    <a:lnTo>
                      <a:pt x="1011" y="465"/>
                    </a:lnTo>
                    <a:lnTo>
                      <a:pt x="1013" y="465"/>
                    </a:lnTo>
                    <a:lnTo>
                      <a:pt x="1013" y="467"/>
                    </a:lnTo>
                    <a:lnTo>
                      <a:pt x="1015" y="467"/>
                    </a:lnTo>
                    <a:lnTo>
                      <a:pt x="1015" y="467"/>
                    </a:lnTo>
                    <a:lnTo>
                      <a:pt x="1015" y="469"/>
                    </a:lnTo>
                    <a:lnTo>
                      <a:pt x="1017" y="469"/>
                    </a:lnTo>
                    <a:lnTo>
                      <a:pt x="1017" y="469"/>
                    </a:lnTo>
                    <a:lnTo>
                      <a:pt x="1017" y="471"/>
                    </a:lnTo>
                    <a:lnTo>
                      <a:pt x="1018" y="471"/>
                    </a:lnTo>
                    <a:lnTo>
                      <a:pt x="1018" y="473"/>
                    </a:lnTo>
                    <a:lnTo>
                      <a:pt x="1020" y="473"/>
                    </a:lnTo>
                    <a:lnTo>
                      <a:pt x="1022" y="474"/>
                    </a:lnTo>
                    <a:lnTo>
                      <a:pt x="1022" y="474"/>
                    </a:lnTo>
                    <a:lnTo>
                      <a:pt x="1024" y="476"/>
                    </a:lnTo>
                    <a:lnTo>
                      <a:pt x="1026" y="476"/>
                    </a:lnTo>
                    <a:lnTo>
                      <a:pt x="1026" y="478"/>
                    </a:lnTo>
                    <a:lnTo>
                      <a:pt x="1026" y="478"/>
                    </a:lnTo>
                    <a:lnTo>
                      <a:pt x="1027" y="478"/>
                    </a:lnTo>
                    <a:lnTo>
                      <a:pt x="1027" y="480"/>
                    </a:lnTo>
                    <a:lnTo>
                      <a:pt x="1029" y="480"/>
                    </a:lnTo>
                    <a:lnTo>
                      <a:pt x="1029" y="480"/>
                    </a:lnTo>
                    <a:lnTo>
                      <a:pt x="1031" y="480"/>
                    </a:lnTo>
                    <a:lnTo>
                      <a:pt x="1031" y="482"/>
                    </a:lnTo>
                    <a:lnTo>
                      <a:pt x="1031" y="482"/>
                    </a:lnTo>
                    <a:lnTo>
                      <a:pt x="1031" y="482"/>
                    </a:lnTo>
                    <a:lnTo>
                      <a:pt x="1031" y="482"/>
                    </a:lnTo>
                    <a:lnTo>
                      <a:pt x="1033" y="483"/>
                    </a:lnTo>
                    <a:lnTo>
                      <a:pt x="1033" y="483"/>
                    </a:lnTo>
                    <a:lnTo>
                      <a:pt x="1033" y="483"/>
                    </a:lnTo>
                    <a:lnTo>
                      <a:pt x="1033" y="485"/>
                    </a:lnTo>
                    <a:lnTo>
                      <a:pt x="1035" y="485"/>
                    </a:lnTo>
                    <a:lnTo>
                      <a:pt x="1035" y="485"/>
                    </a:lnTo>
                    <a:lnTo>
                      <a:pt x="1037" y="485"/>
                    </a:lnTo>
                    <a:lnTo>
                      <a:pt x="1038" y="485"/>
                    </a:lnTo>
                    <a:lnTo>
                      <a:pt x="1038" y="485"/>
                    </a:lnTo>
                    <a:lnTo>
                      <a:pt x="1038" y="487"/>
                    </a:lnTo>
                    <a:lnTo>
                      <a:pt x="1040" y="487"/>
                    </a:lnTo>
                    <a:lnTo>
                      <a:pt x="1040" y="487"/>
                    </a:lnTo>
                    <a:lnTo>
                      <a:pt x="1040" y="487"/>
                    </a:lnTo>
                    <a:lnTo>
                      <a:pt x="1040" y="487"/>
                    </a:lnTo>
                    <a:lnTo>
                      <a:pt x="1042" y="489"/>
                    </a:lnTo>
                    <a:lnTo>
                      <a:pt x="1042" y="489"/>
                    </a:lnTo>
                    <a:lnTo>
                      <a:pt x="1044" y="491"/>
                    </a:lnTo>
                    <a:lnTo>
                      <a:pt x="1044" y="491"/>
                    </a:lnTo>
                    <a:lnTo>
                      <a:pt x="1044" y="491"/>
                    </a:lnTo>
                    <a:lnTo>
                      <a:pt x="1046" y="491"/>
                    </a:lnTo>
                    <a:lnTo>
                      <a:pt x="1046" y="492"/>
                    </a:lnTo>
                    <a:lnTo>
                      <a:pt x="1046" y="492"/>
                    </a:lnTo>
                    <a:lnTo>
                      <a:pt x="1047" y="492"/>
                    </a:lnTo>
                    <a:lnTo>
                      <a:pt x="1047" y="492"/>
                    </a:lnTo>
                    <a:lnTo>
                      <a:pt x="1047" y="492"/>
                    </a:lnTo>
                    <a:lnTo>
                      <a:pt x="1049" y="494"/>
                    </a:lnTo>
                    <a:lnTo>
                      <a:pt x="1051" y="494"/>
                    </a:lnTo>
                    <a:lnTo>
                      <a:pt x="1051" y="494"/>
                    </a:lnTo>
                    <a:lnTo>
                      <a:pt x="1051" y="496"/>
                    </a:lnTo>
                    <a:lnTo>
                      <a:pt x="1051" y="496"/>
                    </a:lnTo>
                    <a:lnTo>
                      <a:pt x="1051" y="500"/>
                    </a:lnTo>
                    <a:lnTo>
                      <a:pt x="1051" y="500"/>
                    </a:lnTo>
                    <a:lnTo>
                      <a:pt x="1051" y="500"/>
                    </a:lnTo>
                    <a:lnTo>
                      <a:pt x="1051" y="500"/>
                    </a:lnTo>
                    <a:lnTo>
                      <a:pt x="1051" y="502"/>
                    </a:lnTo>
                    <a:lnTo>
                      <a:pt x="1051" y="503"/>
                    </a:lnTo>
                    <a:lnTo>
                      <a:pt x="1053" y="503"/>
                    </a:lnTo>
                    <a:lnTo>
                      <a:pt x="1053" y="505"/>
                    </a:lnTo>
                    <a:lnTo>
                      <a:pt x="1053" y="505"/>
                    </a:lnTo>
                    <a:lnTo>
                      <a:pt x="1053" y="507"/>
                    </a:lnTo>
                    <a:lnTo>
                      <a:pt x="1055" y="507"/>
                    </a:lnTo>
                    <a:lnTo>
                      <a:pt x="1055" y="507"/>
                    </a:lnTo>
                    <a:lnTo>
                      <a:pt x="1055" y="507"/>
                    </a:lnTo>
                    <a:lnTo>
                      <a:pt x="1056" y="507"/>
                    </a:lnTo>
                    <a:lnTo>
                      <a:pt x="1058" y="507"/>
                    </a:lnTo>
                    <a:lnTo>
                      <a:pt x="1060" y="507"/>
                    </a:lnTo>
                    <a:lnTo>
                      <a:pt x="1060" y="505"/>
                    </a:lnTo>
                    <a:lnTo>
                      <a:pt x="1060" y="505"/>
                    </a:lnTo>
                    <a:lnTo>
                      <a:pt x="1062" y="505"/>
                    </a:lnTo>
                    <a:lnTo>
                      <a:pt x="1062" y="505"/>
                    </a:lnTo>
                    <a:lnTo>
                      <a:pt x="1062" y="505"/>
                    </a:lnTo>
                    <a:lnTo>
                      <a:pt x="1064" y="505"/>
                    </a:lnTo>
                    <a:lnTo>
                      <a:pt x="1064" y="505"/>
                    </a:lnTo>
                    <a:lnTo>
                      <a:pt x="1064" y="503"/>
                    </a:lnTo>
                    <a:lnTo>
                      <a:pt x="1064" y="503"/>
                    </a:lnTo>
                    <a:lnTo>
                      <a:pt x="1065" y="503"/>
                    </a:lnTo>
                    <a:lnTo>
                      <a:pt x="1065" y="503"/>
                    </a:lnTo>
                    <a:lnTo>
                      <a:pt x="1065" y="502"/>
                    </a:lnTo>
                    <a:lnTo>
                      <a:pt x="1065" y="502"/>
                    </a:lnTo>
                    <a:lnTo>
                      <a:pt x="1065" y="500"/>
                    </a:lnTo>
                    <a:lnTo>
                      <a:pt x="1065" y="500"/>
                    </a:lnTo>
                    <a:lnTo>
                      <a:pt x="1065" y="500"/>
                    </a:lnTo>
                    <a:lnTo>
                      <a:pt x="1065" y="500"/>
                    </a:lnTo>
                    <a:lnTo>
                      <a:pt x="1067" y="500"/>
                    </a:lnTo>
                    <a:lnTo>
                      <a:pt x="1067" y="498"/>
                    </a:lnTo>
                    <a:lnTo>
                      <a:pt x="1067" y="498"/>
                    </a:lnTo>
                    <a:lnTo>
                      <a:pt x="1067" y="498"/>
                    </a:lnTo>
                    <a:lnTo>
                      <a:pt x="1067" y="498"/>
                    </a:lnTo>
                    <a:lnTo>
                      <a:pt x="1069" y="498"/>
                    </a:lnTo>
                    <a:lnTo>
                      <a:pt x="1069" y="498"/>
                    </a:lnTo>
                    <a:lnTo>
                      <a:pt x="1069" y="498"/>
                    </a:lnTo>
                    <a:lnTo>
                      <a:pt x="1069" y="496"/>
                    </a:lnTo>
                    <a:lnTo>
                      <a:pt x="1069" y="496"/>
                    </a:lnTo>
                    <a:lnTo>
                      <a:pt x="1071" y="496"/>
                    </a:lnTo>
                    <a:lnTo>
                      <a:pt x="1071" y="496"/>
                    </a:lnTo>
                    <a:lnTo>
                      <a:pt x="1071" y="496"/>
                    </a:lnTo>
                    <a:lnTo>
                      <a:pt x="1071" y="494"/>
                    </a:lnTo>
                    <a:lnTo>
                      <a:pt x="1073" y="494"/>
                    </a:lnTo>
                    <a:lnTo>
                      <a:pt x="1074" y="492"/>
                    </a:lnTo>
                    <a:lnTo>
                      <a:pt x="1074" y="492"/>
                    </a:lnTo>
                    <a:lnTo>
                      <a:pt x="1076" y="491"/>
                    </a:lnTo>
                    <a:lnTo>
                      <a:pt x="1078" y="491"/>
                    </a:lnTo>
                    <a:lnTo>
                      <a:pt x="1078" y="491"/>
                    </a:lnTo>
                    <a:lnTo>
                      <a:pt x="1080" y="491"/>
                    </a:lnTo>
                    <a:lnTo>
                      <a:pt x="1082" y="489"/>
                    </a:lnTo>
                    <a:lnTo>
                      <a:pt x="1082" y="489"/>
                    </a:lnTo>
                    <a:lnTo>
                      <a:pt x="1082" y="489"/>
                    </a:lnTo>
                    <a:lnTo>
                      <a:pt x="1084" y="489"/>
                    </a:lnTo>
                    <a:lnTo>
                      <a:pt x="1084" y="489"/>
                    </a:lnTo>
                    <a:lnTo>
                      <a:pt x="1085" y="487"/>
                    </a:lnTo>
                    <a:lnTo>
                      <a:pt x="1087" y="487"/>
                    </a:lnTo>
                    <a:lnTo>
                      <a:pt x="1087" y="485"/>
                    </a:lnTo>
                    <a:lnTo>
                      <a:pt x="1087" y="485"/>
                    </a:lnTo>
                    <a:lnTo>
                      <a:pt x="1089" y="485"/>
                    </a:lnTo>
                    <a:lnTo>
                      <a:pt x="1089" y="483"/>
                    </a:lnTo>
                    <a:lnTo>
                      <a:pt x="1089" y="483"/>
                    </a:lnTo>
                    <a:lnTo>
                      <a:pt x="1091" y="483"/>
                    </a:lnTo>
                    <a:lnTo>
                      <a:pt x="1091" y="483"/>
                    </a:lnTo>
                    <a:lnTo>
                      <a:pt x="1091" y="483"/>
                    </a:lnTo>
                    <a:lnTo>
                      <a:pt x="1091" y="483"/>
                    </a:lnTo>
                    <a:lnTo>
                      <a:pt x="1093" y="483"/>
                    </a:lnTo>
                    <a:lnTo>
                      <a:pt x="1093" y="483"/>
                    </a:lnTo>
                    <a:lnTo>
                      <a:pt x="1093" y="485"/>
                    </a:lnTo>
                    <a:lnTo>
                      <a:pt x="1094" y="485"/>
                    </a:lnTo>
                    <a:lnTo>
                      <a:pt x="1094" y="485"/>
                    </a:lnTo>
                    <a:lnTo>
                      <a:pt x="1096" y="485"/>
                    </a:lnTo>
                    <a:lnTo>
                      <a:pt x="1096" y="485"/>
                    </a:lnTo>
                    <a:lnTo>
                      <a:pt x="1098" y="485"/>
                    </a:lnTo>
                    <a:lnTo>
                      <a:pt x="1098" y="485"/>
                    </a:lnTo>
                    <a:lnTo>
                      <a:pt x="1098" y="485"/>
                    </a:lnTo>
                    <a:lnTo>
                      <a:pt x="1098" y="485"/>
                    </a:lnTo>
                    <a:lnTo>
                      <a:pt x="1100" y="485"/>
                    </a:lnTo>
                    <a:lnTo>
                      <a:pt x="1100" y="485"/>
                    </a:lnTo>
                    <a:lnTo>
                      <a:pt x="1102" y="485"/>
                    </a:lnTo>
                    <a:lnTo>
                      <a:pt x="1103" y="483"/>
                    </a:lnTo>
                    <a:lnTo>
                      <a:pt x="1105" y="483"/>
                    </a:lnTo>
                    <a:lnTo>
                      <a:pt x="1105" y="483"/>
                    </a:lnTo>
                    <a:lnTo>
                      <a:pt x="1105" y="483"/>
                    </a:lnTo>
                    <a:lnTo>
                      <a:pt x="1107" y="483"/>
                    </a:lnTo>
                    <a:lnTo>
                      <a:pt x="1107" y="483"/>
                    </a:lnTo>
                    <a:lnTo>
                      <a:pt x="1107" y="483"/>
                    </a:lnTo>
                    <a:lnTo>
                      <a:pt x="1109" y="483"/>
                    </a:lnTo>
                    <a:lnTo>
                      <a:pt x="1109" y="485"/>
                    </a:lnTo>
                    <a:lnTo>
                      <a:pt x="1109" y="485"/>
                    </a:lnTo>
                    <a:lnTo>
                      <a:pt x="1111" y="485"/>
                    </a:lnTo>
                    <a:lnTo>
                      <a:pt x="1111" y="485"/>
                    </a:lnTo>
                    <a:lnTo>
                      <a:pt x="1112" y="485"/>
                    </a:lnTo>
                    <a:lnTo>
                      <a:pt x="1112" y="487"/>
                    </a:lnTo>
                    <a:lnTo>
                      <a:pt x="1114" y="487"/>
                    </a:lnTo>
                    <a:lnTo>
                      <a:pt x="1118" y="485"/>
                    </a:lnTo>
                    <a:lnTo>
                      <a:pt x="1120" y="485"/>
                    </a:lnTo>
                    <a:lnTo>
                      <a:pt x="1122" y="485"/>
                    </a:lnTo>
                    <a:lnTo>
                      <a:pt x="1123" y="485"/>
                    </a:lnTo>
                    <a:lnTo>
                      <a:pt x="1125" y="485"/>
                    </a:lnTo>
                    <a:lnTo>
                      <a:pt x="1125" y="485"/>
                    </a:lnTo>
                    <a:lnTo>
                      <a:pt x="1125" y="485"/>
                    </a:lnTo>
                    <a:lnTo>
                      <a:pt x="1125" y="485"/>
                    </a:lnTo>
                    <a:lnTo>
                      <a:pt x="1127" y="485"/>
                    </a:lnTo>
                    <a:lnTo>
                      <a:pt x="1127" y="485"/>
                    </a:lnTo>
                    <a:lnTo>
                      <a:pt x="1127" y="485"/>
                    </a:lnTo>
                    <a:lnTo>
                      <a:pt x="1129" y="485"/>
                    </a:lnTo>
                    <a:lnTo>
                      <a:pt x="1129" y="485"/>
                    </a:lnTo>
                    <a:lnTo>
                      <a:pt x="1129" y="487"/>
                    </a:lnTo>
                    <a:lnTo>
                      <a:pt x="1129" y="487"/>
                    </a:lnTo>
                    <a:lnTo>
                      <a:pt x="1131" y="487"/>
                    </a:lnTo>
                    <a:lnTo>
                      <a:pt x="1131" y="485"/>
                    </a:lnTo>
                    <a:lnTo>
                      <a:pt x="1131" y="485"/>
                    </a:lnTo>
                    <a:lnTo>
                      <a:pt x="1132" y="485"/>
                    </a:lnTo>
                    <a:lnTo>
                      <a:pt x="1132" y="485"/>
                    </a:lnTo>
                    <a:lnTo>
                      <a:pt x="1132" y="485"/>
                    </a:lnTo>
                    <a:lnTo>
                      <a:pt x="1132" y="485"/>
                    </a:lnTo>
                    <a:lnTo>
                      <a:pt x="1132" y="485"/>
                    </a:lnTo>
                    <a:lnTo>
                      <a:pt x="1134" y="485"/>
                    </a:lnTo>
                    <a:lnTo>
                      <a:pt x="1134" y="485"/>
                    </a:lnTo>
                    <a:lnTo>
                      <a:pt x="1134" y="485"/>
                    </a:lnTo>
                    <a:lnTo>
                      <a:pt x="1134" y="485"/>
                    </a:lnTo>
                    <a:lnTo>
                      <a:pt x="1136" y="485"/>
                    </a:lnTo>
                    <a:lnTo>
                      <a:pt x="1136" y="487"/>
                    </a:lnTo>
                    <a:lnTo>
                      <a:pt x="1136" y="487"/>
                    </a:lnTo>
                    <a:lnTo>
                      <a:pt x="1136" y="487"/>
                    </a:lnTo>
                    <a:lnTo>
                      <a:pt x="1138" y="489"/>
                    </a:lnTo>
                    <a:lnTo>
                      <a:pt x="1138" y="489"/>
                    </a:lnTo>
                    <a:lnTo>
                      <a:pt x="1138" y="489"/>
                    </a:lnTo>
                    <a:lnTo>
                      <a:pt x="1140" y="489"/>
                    </a:lnTo>
                    <a:lnTo>
                      <a:pt x="1140" y="489"/>
                    </a:lnTo>
                    <a:lnTo>
                      <a:pt x="1140" y="489"/>
                    </a:lnTo>
                    <a:lnTo>
                      <a:pt x="1141" y="489"/>
                    </a:lnTo>
                    <a:lnTo>
                      <a:pt x="1141" y="491"/>
                    </a:lnTo>
                    <a:lnTo>
                      <a:pt x="1141" y="491"/>
                    </a:lnTo>
                    <a:lnTo>
                      <a:pt x="1141" y="491"/>
                    </a:lnTo>
                    <a:lnTo>
                      <a:pt x="1141" y="492"/>
                    </a:lnTo>
                    <a:lnTo>
                      <a:pt x="1141" y="492"/>
                    </a:lnTo>
                    <a:lnTo>
                      <a:pt x="1141" y="494"/>
                    </a:lnTo>
                    <a:lnTo>
                      <a:pt x="1141" y="494"/>
                    </a:lnTo>
                    <a:lnTo>
                      <a:pt x="1141" y="494"/>
                    </a:lnTo>
                    <a:lnTo>
                      <a:pt x="1141" y="496"/>
                    </a:lnTo>
                    <a:lnTo>
                      <a:pt x="1141" y="496"/>
                    </a:lnTo>
                    <a:lnTo>
                      <a:pt x="1141" y="496"/>
                    </a:lnTo>
                    <a:lnTo>
                      <a:pt x="1141" y="496"/>
                    </a:lnTo>
                    <a:lnTo>
                      <a:pt x="1143" y="496"/>
                    </a:lnTo>
                    <a:lnTo>
                      <a:pt x="1143" y="498"/>
                    </a:lnTo>
                    <a:lnTo>
                      <a:pt x="1143" y="498"/>
                    </a:lnTo>
                    <a:lnTo>
                      <a:pt x="1143" y="498"/>
                    </a:lnTo>
                    <a:lnTo>
                      <a:pt x="1145" y="500"/>
                    </a:lnTo>
                    <a:lnTo>
                      <a:pt x="1145" y="502"/>
                    </a:lnTo>
                    <a:lnTo>
                      <a:pt x="1145" y="502"/>
                    </a:lnTo>
                    <a:lnTo>
                      <a:pt x="1147" y="503"/>
                    </a:lnTo>
                    <a:lnTo>
                      <a:pt x="1147" y="503"/>
                    </a:lnTo>
                    <a:lnTo>
                      <a:pt x="1147" y="503"/>
                    </a:lnTo>
                    <a:lnTo>
                      <a:pt x="1149" y="505"/>
                    </a:lnTo>
                    <a:lnTo>
                      <a:pt x="1149" y="505"/>
                    </a:lnTo>
                    <a:lnTo>
                      <a:pt x="1149" y="505"/>
                    </a:lnTo>
                    <a:lnTo>
                      <a:pt x="1150" y="507"/>
                    </a:lnTo>
                    <a:lnTo>
                      <a:pt x="1150" y="507"/>
                    </a:lnTo>
                    <a:lnTo>
                      <a:pt x="1150" y="507"/>
                    </a:lnTo>
                    <a:lnTo>
                      <a:pt x="1152" y="509"/>
                    </a:lnTo>
                    <a:lnTo>
                      <a:pt x="1152" y="509"/>
                    </a:lnTo>
                    <a:lnTo>
                      <a:pt x="1154" y="509"/>
                    </a:lnTo>
                    <a:lnTo>
                      <a:pt x="1156" y="511"/>
                    </a:lnTo>
                    <a:lnTo>
                      <a:pt x="1156" y="512"/>
                    </a:lnTo>
                    <a:lnTo>
                      <a:pt x="1156" y="512"/>
                    </a:lnTo>
                    <a:lnTo>
                      <a:pt x="1158" y="514"/>
                    </a:lnTo>
                    <a:lnTo>
                      <a:pt x="1158" y="514"/>
                    </a:lnTo>
                    <a:lnTo>
                      <a:pt x="1159" y="514"/>
                    </a:lnTo>
                    <a:lnTo>
                      <a:pt x="1159" y="514"/>
                    </a:lnTo>
                    <a:lnTo>
                      <a:pt x="1159" y="514"/>
                    </a:lnTo>
                    <a:lnTo>
                      <a:pt x="1159" y="516"/>
                    </a:lnTo>
                    <a:lnTo>
                      <a:pt x="1159" y="516"/>
                    </a:lnTo>
                    <a:lnTo>
                      <a:pt x="1159" y="516"/>
                    </a:lnTo>
                    <a:lnTo>
                      <a:pt x="1161" y="516"/>
                    </a:lnTo>
                    <a:lnTo>
                      <a:pt x="1161" y="518"/>
                    </a:lnTo>
                    <a:lnTo>
                      <a:pt x="1161" y="518"/>
                    </a:lnTo>
                    <a:lnTo>
                      <a:pt x="1161" y="518"/>
                    </a:lnTo>
                    <a:lnTo>
                      <a:pt x="1161" y="518"/>
                    </a:lnTo>
                    <a:lnTo>
                      <a:pt x="1159" y="520"/>
                    </a:lnTo>
                    <a:lnTo>
                      <a:pt x="1159" y="520"/>
                    </a:lnTo>
                    <a:lnTo>
                      <a:pt x="1159" y="520"/>
                    </a:lnTo>
                    <a:lnTo>
                      <a:pt x="1159" y="520"/>
                    </a:lnTo>
                    <a:lnTo>
                      <a:pt x="1159" y="521"/>
                    </a:lnTo>
                    <a:lnTo>
                      <a:pt x="1163" y="521"/>
                    </a:lnTo>
                    <a:lnTo>
                      <a:pt x="1163" y="521"/>
                    </a:lnTo>
                    <a:lnTo>
                      <a:pt x="1163" y="521"/>
                    </a:lnTo>
                    <a:lnTo>
                      <a:pt x="1167" y="523"/>
                    </a:lnTo>
                    <a:lnTo>
                      <a:pt x="1167" y="523"/>
                    </a:lnTo>
                    <a:lnTo>
                      <a:pt x="1169" y="525"/>
                    </a:lnTo>
                    <a:lnTo>
                      <a:pt x="1169" y="525"/>
                    </a:lnTo>
                    <a:lnTo>
                      <a:pt x="1169" y="525"/>
                    </a:lnTo>
                    <a:lnTo>
                      <a:pt x="1170" y="525"/>
                    </a:lnTo>
                    <a:lnTo>
                      <a:pt x="1170" y="525"/>
                    </a:lnTo>
                    <a:lnTo>
                      <a:pt x="1170" y="525"/>
                    </a:lnTo>
                    <a:lnTo>
                      <a:pt x="1170" y="525"/>
                    </a:lnTo>
                    <a:lnTo>
                      <a:pt x="1170" y="527"/>
                    </a:lnTo>
                    <a:lnTo>
                      <a:pt x="1172" y="527"/>
                    </a:lnTo>
                    <a:lnTo>
                      <a:pt x="1172" y="527"/>
                    </a:lnTo>
                    <a:lnTo>
                      <a:pt x="1172" y="527"/>
                    </a:lnTo>
                    <a:lnTo>
                      <a:pt x="1174" y="529"/>
                    </a:lnTo>
                    <a:lnTo>
                      <a:pt x="1176" y="529"/>
                    </a:lnTo>
                    <a:lnTo>
                      <a:pt x="1178" y="530"/>
                    </a:lnTo>
                    <a:lnTo>
                      <a:pt x="1178" y="530"/>
                    </a:lnTo>
                    <a:lnTo>
                      <a:pt x="1178" y="530"/>
                    </a:lnTo>
                    <a:lnTo>
                      <a:pt x="1178" y="530"/>
                    </a:lnTo>
                    <a:lnTo>
                      <a:pt x="1178" y="532"/>
                    </a:lnTo>
                    <a:lnTo>
                      <a:pt x="1179" y="532"/>
                    </a:lnTo>
                    <a:lnTo>
                      <a:pt x="1179" y="534"/>
                    </a:lnTo>
                    <a:lnTo>
                      <a:pt x="1179" y="534"/>
                    </a:lnTo>
                    <a:lnTo>
                      <a:pt x="1179" y="534"/>
                    </a:lnTo>
                    <a:lnTo>
                      <a:pt x="1179" y="536"/>
                    </a:lnTo>
                    <a:lnTo>
                      <a:pt x="1179" y="536"/>
                    </a:lnTo>
                    <a:lnTo>
                      <a:pt x="1179" y="536"/>
                    </a:lnTo>
                    <a:lnTo>
                      <a:pt x="1183" y="538"/>
                    </a:lnTo>
                    <a:lnTo>
                      <a:pt x="1185" y="538"/>
                    </a:lnTo>
                    <a:lnTo>
                      <a:pt x="1185" y="538"/>
                    </a:lnTo>
                    <a:lnTo>
                      <a:pt x="1185" y="538"/>
                    </a:lnTo>
                    <a:lnTo>
                      <a:pt x="1185" y="538"/>
                    </a:lnTo>
                    <a:lnTo>
                      <a:pt x="1185" y="540"/>
                    </a:lnTo>
                    <a:lnTo>
                      <a:pt x="1185" y="540"/>
                    </a:lnTo>
                    <a:lnTo>
                      <a:pt x="1187" y="541"/>
                    </a:lnTo>
                    <a:lnTo>
                      <a:pt x="1188" y="543"/>
                    </a:lnTo>
                    <a:lnTo>
                      <a:pt x="1188" y="543"/>
                    </a:lnTo>
                    <a:lnTo>
                      <a:pt x="1190" y="543"/>
                    </a:lnTo>
                    <a:lnTo>
                      <a:pt x="1190" y="545"/>
                    </a:lnTo>
                    <a:lnTo>
                      <a:pt x="1190" y="545"/>
                    </a:lnTo>
                    <a:lnTo>
                      <a:pt x="1190" y="545"/>
                    </a:lnTo>
                    <a:lnTo>
                      <a:pt x="1190" y="545"/>
                    </a:lnTo>
                    <a:lnTo>
                      <a:pt x="1192" y="545"/>
                    </a:lnTo>
                    <a:lnTo>
                      <a:pt x="1192" y="545"/>
                    </a:lnTo>
                    <a:lnTo>
                      <a:pt x="1192" y="547"/>
                    </a:lnTo>
                    <a:lnTo>
                      <a:pt x="1192" y="547"/>
                    </a:lnTo>
                    <a:lnTo>
                      <a:pt x="1192" y="547"/>
                    </a:lnTo>
                    <a:lnTo>
                      <a:pt x="1192" y="547"/>
                    </a:lnTo>
                    <a:lnTo>
                      <a:pt x="1194" y="547"/>
                    </a:lnTo>
                    <a:lnTo>
                      <a:pt x="1194" y="549"/>
                    </a:lnTo>
                    <a:lnTo>
                      <a:pt x="1196" y="549"/>
                    </a:lnTo>
                    <a:lnTo>
                      <a:pt x="1196" y="549"/>
                    </a:lnTo>
                    <a:lnTo>
                      <a:pt x="1196" y="549"/>
                    </a:lnTo>
                    <a:lnTo>
                      <a:pt x="1196" y="549"/>
                    </a:lnTo>
                    <a:lnTo>
                      <a:pt x="1196" y="549"/>
                    </a:lnTo>
                    <a:lnTo>
                      <a:pt x="1197" y="550"/>
                    </a:lnTo>
                    <a:lnTo>
                      <a:pt x="1196" y="550"/>
                    </a:lnTo>
                    <a:lnTo>
                      <a:pt x="1196" y="550"/>
                    </a:lnTo>
                    <a:lnTo>
                      <a:pt x="1196" y="550"/>
                    </a:lnTo>
                    <a:lnTo>
                      <a:pt x="1196" y="550"/>
                    </a:lnTo>
                    <a:lnTo>
                      <a:pt x="1196" y="550"/>
                    </a:lnTo>
                    <a:lnTo>
                      <a:pt x="1196" y="550"/>
                    </a:lnTo>
                    <a:lnTo>
                      <a:pt x="1196" y="550"/>
                    </a:lnTo>
                    <a:lnTo>
                      <a:pt x="1196" y="550"/>
                    </a:lnTo>
                    <a:lnTo>
                      <a:pt x="1196" y="550"/>
                    </a:lnTo>
                    <a:lnTo>
                      <a:pt x="1196" y="552"/>
                    </a:lnTo>
                    <a:lnTo>
                      <a:pt x="1196" y="552"/>
                    </a:lnTo>
                    <a:lnTo>
                      <a:pt x="1196" y="552"/>
                    </a:lnTo>
                    <a:lnTo>
                      <a:pt x="1196" y="552"/>
                    </a:lnTo>
                    <a:lnTo>
                      <a:pt x="1197" y="552"/>
                    </a:lnTo>
                    <a:lnTo>
                      <a:pt x="1197" y="554"/>
                    </a:lnTo>
                    <a:lnTo>
                      <a:pt x="1197" y="554"/>
                    </a:lnTo>
                    <a:lnTo>
                      <a:pt x="1199" y="556"/>
                    </a:lnTo>
                    <a:lnTo>
                      <a:pt x="1199" y="556"/>
                    </a:lnTo>
                    <a:lnTo>
                      <a:pt x="1201" y="556"/>
                    </a:lnTo>
                    <a:lnTo>
                      <a:pt x="1201" y="556"/>
                    </a:lnTo>
                    <a:lnTo>
                      <a:pt x="1201" y="558"/>
                    </a:lnTo>
                    <a:lnTo>
                      <a:pt x="1203" y="558"/>
                    </a:lnTo>
                    <a:lnTo>
                      <a:pt x="1203" y="558"/>
                    </a:lnTo>
                    <a:lnTo>
                      <a:pt x="1203" y="558"/>
                    </a:lnTo>
                    <a:lnTo>
                      <a:pt x="1203" y="559"/>
                    </a:lnTo>
                    <a:lnTo>
                      <a:pt x="1205" y="559"/>
                    </a:lnTo>
                    <a:lnTo>
                      <a:pt x="1205" y="559"/>
                    </a:lnTo>
                    <a:lnTo>
                      <a:pt x="1205" y="561"/>
                    </a:lnTo>
                    <a:lnTo>
                      <a:pt x="1205" y="561"/>
                    </a:lnTo>
                    <a:lnTo>
                      <a:pt x="1207" y="561"/>
                    </a:lnTo>
                    <a:lnTo>
                      <a:pt x="1205" y="563"/>
                    </a:lnTo>
                    <a:lnTo>
                      <a:pt x="1205" y="563"/>
                    </a:lnTo>
                    <a:lnTo>
                      <a:pt x="1205" y="563"/>
                    </a:lnTo>
                    <a:lnTo>
                      <a:pt x="1205" y="563"/>
                    </a:lnTo>
                    <a:lnTo>
                      <a:pt x="1205" y="565"/>
                    </a:lnTo>
                    <a:lnTo>
                      <a:pt x="1205" y="565"/>
                    </a:lnTo>
                    <a:lnTo>
                      <a:pt x="1205" y="565"/>
                    </a:lnTo>
                    <a:lnTo>
                      <a:pt x="1205" y="567"/>
                    </a:lnTo>
                    <a:lnTo>
                      <a:pt x="1205" y="567"/>
                    </a:lnTo>
                    <a:lnTo>
                      <a:pt x="1203" y="567"/>
                    </a:lnTo>
                    <a:lnTo>
                      <a:pt x="1203" y="568"/>
                    </a:lnTo>
                    <a:lnTo>
                      <a:pt x="1203" y="568"/>
                    </a:lnTo>
                    <a:lnTo>
                      <a:pt x="1203" y="568"/>
                    </a:lnTo>
                    <a:lnTo>
                      <a:pt x="1203" y="568"/>
                    </a:lnTo>
                    <a:lnTo>
                      <a:pt x="1205" y="570"/>
                    </a:lnTo>
                    <a:lnTo>
                      <a:pt x="1205" y="570"/>
                    </a:lnTo>
                    <a:lnTo>
                      <a:pt x="1205" y="570"/>
                    </a:lnTo>
                    <a:lnTo>
                      <a:pt x="1207" y="572"/>
                    </a:lnTo>
                    <a:lnTo>
                      <a:pt x="1207" y="572"/>
                    </a:lnTo>
                    <a:lnTo>
                      <a:pt x="1207" y="572"/>
                    </a:lnTo>
                    <a:lnTo>
                      <a:pt x="1207" y="572"/>
                    </a:lnTo>
                    <a:lnTo>
                      <a:pt x="1208" y="572"/>
                    </a:lnTo>
                    <a:lnTo>
                      <a:pt x="1208" y="572"/>
                    </a:lnTo>
                    <a:lnTo>
                      <a:pt x="1208" y="574"/>
                    </a:lnTo>
                    <a:lnTo>
                      <a:pt x="1208" y="574"/>
                    </a:lnTo>
                    <a:lnTo>
                      <a:pt x="1208" y="574"/>
                    </a:lnTo>
                    <a:lnTo>
                      <a:pt x="1208" y="576"/>
                    </a:lnTo>
                    <a:lnTo>
                      <a:pt x="1207" y="576"/>
                    </a:lnTo>
                    <a:lnTo>
                      <a:pt x="1207" y="576"/>
                    </a:lnTo>
                    <a:lnTo>
                      <a:pt x="1207" y="576"/>
                    </a:lnTo>
                    <a:lnTo>
                      <a:pt x="1207" y="576"/>
                    </a:lnTo>
                    <a:lnTo>
                      <a:pt x="1207" y="576"/>
                    </a:lnTo>
                    <a:lnTo>
                      <a:pt x="1205" y="576"/>
                    </a:lnTo>
                    <a:lnTo>
                      <a:pt x="1205" y="578"/>
                    </a:lnTo>
                    <a:lnTo>
                      <a:pt x="1203" y="578"/>
                    </a:lnTo>
                    <a:lnTo>
                      <a:pt x="1203" y="578"/>
                    </a:lnTo>
                    <a:lnTo>
                      <a:pt x="1203" y="578"/>
                    </a:lnTo>
                    <a:lnTo>
                      <a:pt x="1203" y="578"/>
                    </a:lnTo>
                    <a:lnTo>
                      <a:pt x="1203" y="579"/>
                    </a:lnTo>
                    <a:lnTo>
                      <a:pt x="1205" y="579"/>
                    </a:lnTo>
                    <a:lnTo>
                      <a:pt x="1205" y="581"/>
                    </a:lnTo>
                    <a:lnTo>
                      <a:pt x="1205" y="581"/>
                    </a:lnTo>
                    <a:lnTo>
                      <a:pt x="1205" y="583"/>
                    </a:lnTo>
                    <a:lnTo>
                      <a:pt x="1205" y="583"/>
                    </a:lnTo>
                    <a:lnTo>
                      <a:pt x="1205" y="585"/>
                    </a:lnTo>
                    <a:lnTo>
                      <a:pt x="1205" y="585"/>
                    </a:lnTo>
                    <a:lnTo>
                      <a:pt x="1205" y="587"/>
                    </a:lnTo>
                    <a:lnTo>
                      <a:pt x="1205" y="587"/>
                    </a:lnTo>
                    <a:lnTo>
                      <a:pt x="1203" y="587"/>
                    </a:lnTo>
                    <a:lnTo>
                      <a:pt x="1203" y="587"/>
                    </a:lnTo>
                    <a:lnTo>
                      <a:pt x="1203" y="587"/>
                    </a:lnTo>
                    <a:lnTo>
                      <a:pt x="1203" y="587"/>
                    </a:lnTo>
                    <a:lnTo>
                      <a:pt x="1203" y="588"/>
                    </a:lnTo>
                    <a:lnTo>
                      <a:pt x="1203" y="588"/>
                    </a:lnTo>
                    <a:lnTo>
                      <a:pt x="1201" y="590"/>
                    </a:lnTo>
                    <a:lnTo>
                      <a:pt x="1201" y="590"/>
                    </a:lnTo>
                    <a:lnTo>
                      <a:pt x="1201" y="592"/>
                    </a:lnTo>
                    <a:lnTo>
                      <a:pt x="1201" y="592"/>
                    </a:lnTo>
                    <a:lnTo>
                      <a:pt x="1203" y="592"/>
                    </a:lnTo>
                    <a:lnTo>
                      <a:pt x="1203" y="592"/>
                    </a:lnTo>
                    <a:lnTo>
                      <a:pt x="1203" y="592"/>
                    </a:lnTo>
                    <a:lnTo>
                      <a:pt x="1203" y="594"/>
                    </a:lnTo>
                    <a:lnTo>
                      <a:pt x="1203" y="594"/>
                    </a:lnTo>
                    <a:lnTo>
                      <a:pt x="1203" y="594"/>
                    </a:lnTo>
                    <a:lnTo>
                      <a:pt x="1203" y="594"/>
                    </a:lnTo>
                    <a:lnTo>
                      <a:pt x="1203" y="594"/>
                    </a:lnTo>
                    <a:lnTo>
                      <a:pt x="1201" y="594"/>
                    </a:lnTo>
                    <a:lnTo>
                      <a:pt x="1199" y="596"/>
                    </a:lnTo>
                    <a:lnTo>
                      <a:pt x="1199" y="596"/>
                    </a:lnTo>
                    <a:lnTo>
                      <a:pt x="1197" y="596"/>
                    </a:lnTo>
                    <a:lnTo>
                      <a:pt x="1197" y="594"/>
                    </a:lnTo>
                    <a:lnTo>
                      <a:pt x="1196" y="594"/>
                    </a:lnTo>
                    <a:lnTo>
                      <a:pt x="1196" y="596"/>
                    </a:lnTo>
                    <a:lnTo>
                      <a:pt x="1196" y="596"/>
                    </a:lnTo>
                    <a:lnTo>
                      <a:pt x="1196" y="596"/>
                    </a:lnTo>
                    <a:lnTo>
                      <a:pt x="1194" y="596"/>
                    </a:lnTo>
                    <a:lnTo>
                      <a:pt x="1194" y="597"/>
                    </a:lnTo>
                    <a:lnTo>
                      <a:pt x="1194" y="597"/>
                    </a:lnTo>
                    <a:lnTo>
                      <a:pt x="1192" y="597"/>
                    </a:lnTo>
                    <a:lnTo>
                      <a:pt x="1192" y="597"/>
                    </a:lnTo>
                    <a:lnTo>
                      <a:pt x="1190" y="597"/>
                    </a:lnTo>
                    <a:lnTo>
                      <a:pt x="1190" y="599"/>
                    </a:lnTo>
                    <a:lnTo>
                      <a:pt x="1190" y="599"/>
                    </a:lnTo>
                    <a:lnTo>
                      <a:pt x="1190" y="599"/>
                    </a:lnTo>
                    <a:lnTo>
                      <a:pt x="1188" y="601"/>
                    </a:lnTo>
                    <a:lnTo>
                      <a:pt x="1187" y="601"/>
                    </a:lnTo>
                    <a:lnTo>
                      <a:pt x="1187" y="601"/>
                    </a:lnTo>
                    <a:lnTo>
                      <a:pt x="1187" y="603"/>
                    </a:lnTo>
                    <a:lnTo>
                      <a:pt x="1187" y="603"/>
                    </a:lnTo>
                    <a:lnTo>
                      <a:pt x="1187" y="603"/>
                    </a:lnTo>
                    <a:lnTo>
                      <a:pt x="1187" y="603"/>
                    </a:lnTo>
                    <a:lnTo>
                      <a:pt x="1188" y="605"/>
                    </a:lnTo>
                    <a:lnTo>
                      <a:pt x="1188" y="605"/>
                    </a:lnTo>
                    <a:lnTo>
                      <a:pt x="1188" y="605"/>
                    </a:lnTo>
                    <a:lnTo>
                      <a:pt x="1188" y="605"/>
                    </a:lnTo>
                    <a:lnTo>
                      <a:pt x="1188" y="605"/>
                    </a:lnTo>
                    <a:lnTo>
                      <a:pt x="1190" y="606"/>
                    </a:lnTo>
                    <a:lnTo>
                      <a:pt x="1190" y="606"/>
                    </a:lnTo>
                    <a:lnTo>
                      <a:pt x="1190" y="606"/>
                    </a:lnTo>
                    <a:lnTo>
                      <a:pt x="1190" y="608"/>
                    </a:lnTo>
                    <a:lnTo>
                      <a:pt x="1192" y="608"/>
                    </a:lnTo>
                    <a:lnTo>
                      <a:pt x="1192" y="610"/>
                    </a:lnTo>
                    <a:lnTo>
                      <a:pt x="1192" y="610"/>
                    </a:lnTo>
                    <a:lnTo>
                      <a:pt x="1194" y="610"/>
                    </a:lnTo>
                    <a:lnTo>
                      <a:pt x="1194" y="610"/>
                    </a:lnTo>
                    <a:lnTo>
                      <a:pt x="1194" y="612"/>
                    </a:lnTo>
                    <a:lnTo>
                      <a:pt x="1194" y="612"/>
                    </a:lnTo>
                    <a:lnTo>
                      <a:pt x="1194" y="612"/>
                    </a:lnTo>
                    <a:lnTo>
                      <a:pt x="1194" y="614"/>
                    </a:lnTo>
                    <a:lnTo>
                      <a:pt x="1194" y="614"/>
                    </a:lnTo>
                    <a:lnTo>
                      <a:pt x="1196" y="614"/>
                    </a:lnTo>
                    <a:lnTo>
                      <a:pt x="1196" y="616"/>
                    </a:lnTo>
                    <a:lnTo>
                      <a:pt x="1196" y="616"/>
                    </a:lnTo>
                    <a:lnTo>
                      <a:pt x="1196" y="616"/>
                    </a:lnTo>
                    <a:lnTo>
                      <a:pt x="1196" y="617"/>
                    </a:lnTo>
                    <a:lnTo>
                      <a:pt x="1194" y="617"/>
                    </a:lnTo>
                    <a:lnTo>
                      <a:pt x="1194" y="617"/>
                    </a:lnTo>
                    <a:lnTo>
                      <a:pt x="1194" y="617"/>
                    </a:lnTo>
                    <a:lnTo>
                      <a:pt x="1192" y="619"/>
                    </a:lnTo>
                    <a:lnTo>
                      <a:pt x="1192" y="619"/>
                    </a:lnTo>
                    <a:lnTo>
                      <a:pt x="1192" y="619"/>
                    </a:lnTo>
                    <a:lnTo>
                      <a:pt x="1192" y="619"/>
                    </a:lnTo>
                    <a:lnTo>
                      <a:pt x="1192" y="619"/>
                    </a:lnTo>
                    <a:lnTo>
                      <a:pt x="1192" y="619"/>
                    </a:lnTo>
                    <a:lnTo>
                      <a:pt x="1194" y="621"/>
                    </a:lnTo>
                    <a:lnTo>
                      <a:pt x="1194" y="621"/>
                    </a:lnTo>
                    <a:lnTo>
                      <a:pt x="1194" y="621"/>
                    </a:lnTo>
                    <a:lnTo>
                      <a:pt x="1194" y="623"/>
                    </a:lnTo>
                    <a:lnTo>
                      <a:pt x="1194" y="623"/>
                    </a:lnTo>
                    <a:lnTo>
                      <a:pt x="1192" y="623"/>
                    </a:lnTo>
                    <a:lnTo>
                      <a:pt x="1192" y="625"/>
                    </a:lnTo>
                    <a:lnTo>
                      <a:pt x="1192" y="625"/>
                    </a:lnTo>
                    <a:lnTo>
                      <a:pt x="1192" y="625"/>
                    </a:lnTo>
                    <a:lnTo>
                      <a:pt x="1192" y="625"/>
                    </a:lnTo>
                    <a:lnTo>
                      <a:pt x="1192" y="625"/>
                    </a:lnTo>
                    <a:lnTo>
                      <a:pt x="1192" y="626"/>
                    </a:lnTo>
                    <a:lnTo>
                      <a:pt x="1192" y="626"/>
                    </a:lnTo>
                    <a:lnTo>
                      <a:pt x="1192" y="626"/>
                    </a:lnTo>
                    <a:lnTo>
                      <a:pt x="1192" y="626"/>
                    </a:lnTo>
                    <a:lnTo>
                      <a:pt x="1192" y="628"/>
                    </a:lnTo>
                    <a:lnTo>
                      <a:pt x="1192" y="630"/>
                    </a:lnTo>
                    <a:lnTo>
                      <a:pt x="1192" y="630"/>
                    </a:lnTo>
                    <a:lnTo>
                      <a:pt x="1192" y="632"/>
                    </a:lnTo>
                    <a:lnTo>
                      <a:pt x="1192" y="632"/>
                    </a:lnTo>
                    <a:lnTo>
                      <a:pt x="1192" y="632"/>
                    </a:lnTo>
                    <a:lnTo>
                      <a:pt x="1192" y="632"/>
                    </a:lnTo>
                    <a:lnTo>
                      <a:pt x="1192" y="634"/>
                    </a:lnTo>
                    <a:lnTo>
                      <a:pt x="1190" y="634"/>
                    </a:lnTo>
                    <a:lnTo>
                      <a:pt x="1190" y="634"/>
                    </a:lnTo>
                    <a:lnTo>
                      <a:pt x="1190" y="634"/>
                    </a:lnTo>
                    <a:lnTo>
                      <a:pt x="1188" y="635"/>
                    </a:lnTo>
                    <a:lnTo>
                      <a:pt x="1188" y="635"/>
                    </a:lnTo>
                    <a:lnTo>
                      <a:pt x="1188" y="635"/>
                    </a:lnTo>
                    <a:lnTo>
                      <a:pt x="1188" y="635"/>
                    </a:lnTo>
                    <a:lnTo>
                      <a:pt x="1188" y="635"/>
                    </a:lnTo>
                    <a:lnTo>
                      <a:pt x="1188" y="637"/>
                    </a:lnTo>
                    <a:lnTo>
                      <a:pt x="1188" y="639"/>
                    </a:lnTo>
                    <a:lnTo>
                      <a:pt x="1188" y="643"/>
                    </a:lnTo>
                    <a:lnTo>
                      <a:pt x="1188" y="646"/>
                    </a:lnTo>
                    <a:lnTo>
                      <a:pt x="1188" y="650"/>
                    </a:lnTo>
                    <a:lnTo>
                      <a:pt x="1188" y="650"/>
                    </a:lnTo>
                    <a:lnTo>
                      <a:pt x="1188" y="652"/>
                    </a:lnTo>
                    <a:lnTo>
                      <a:pt x="1188" y="653"/>
                    </a:lnTo>
                    <a:lnTo>
                      <a:pt x="1188" y="653"/>
                    </a:lnTo>
                    <a:lnTo>
                      <a:pt x="1188" y="653"/>
                    </a:lnTo>
                    <a:lnTo>
                      <a:pt x="1190" y="653"/>
                    </a:lnTo>
                    <a:lnTo>
                      <a:pt x="1190" y="655"/>
                    </a:lnTo>
                    <a:lnTo>
                      <a:pt x="1190" y="655"/>
                    </a:lnTo>
                    <a:lnTo>
                      <a:pt x="1190" y="655"/>
                    </a:lnTo>
                    <a:lnTo>
                      <a:pt x="1190" y="655"/>
                    </a:lnTo>
                    <a:lnTo>
                      <a:pt x="1190" y="655"/>
                    </a:lnTo>
                    <a:lnTo>
                      <a:pt x="1192" y="657"/>
                    </a:lnTo>
                    <a:lnTo>
                      <a:pt x="1192" y="657"/>
                    </a:lnTo>
                    <a:lnTo>
                      <a:pt x="1194" y="657"/>
                    </a:lnTo>
                    <a:lnTo>
                      <a:pt x="1194" y="657"/>
                    </a:lnTo>
                    <a:lnTo>
                      <a:pt x="1196" y="659"/>
                    </a:lnTo>
                    <a:lnTo>
                      <a:pt x="1196" y="659"/>
                    </a:lnTo>
                    <a:lnTo>
                      <a:pt x="1196" y="659"/>
                    </a:lnTo>
                    <a:lnTo>
                      <a:pt x="1197" y="661"/>
                    </a:lnTo>
                    <a:lnTo>
                      <a:pt x="1197" y="661"/>
                    </a:lnTo>
                    <a:lnTo>
                      <a:pt x="1199" y="661"/>
                    </a:lnTo>
                    <a:lnTo>
                      <a:pt x="1199" y="661"/>
                    </a:lnTo>
                    <a:lnTo>
                      <a:pt x="1199" y="661"/>
                    </a:lnTo>
                    <a:lnTo>
                      <a:pt x="1199" y="663"/>
                    </a:lnTo>
                    <a:lnTo>
                      <a:pt x="1199" y="663"/>
                    </a:lnTo>
                    <a:lnTo>
                      <a:pt x="1201" y="663"/>
                    </a:lnTo>
                    <a:lnTo>
                      <a:pt x="1203" y="663"/>
                    </a:lnTo>
                    <a:lnTo>
                      <a:pt x="1205" y="663"/>
                    </a:lnTo>
                    <a:lnTo>
                      <a:pt x="1205" y="664"/>
                    </a:lnTo>
                    <a:lnTo>
                      <a:pt x="1205" y="664"/>
                    </a:lnTo>
                    <a:lnTo>
                      <a:pt x="1207" y="664"/>
                    </a:lnTo>
                    <a:lnTo>
                      <a:pt x="1207" y="664"/>
                    </a:lnTo>
                    <a:lnTo>
                      <a:pt x="1207" y="666"/>
                    </a:lnTo>
                    <a:lnTo>
                      <a:pt x="1207" y="666"/>
                    </a:lnTo>
                    <a:lnTo>
                      <a:pt x="1207" y="666"/>
                    </a:lnTo>
                    <a:lnTo>
                      <a:pt x="1207" y="668"/>
                    </a:lnTo>
                    <a:lnTo>
                      <a:pt x="1208" y="668"/>
                    </a:lnTo>
                    <a:lnTo>
                      <a:pt x="1208" y="670"/>
                    </a:lnTo>
                    <a:lnTo>
                      <a:pt x="1208" y="670"/>
                    </a:lnTo>
                    <a:lnTo>
                      <a:pt x="1208" y="670"/>
                    </a:lnTo>
                    <a:lnTo>
                      <a:pt x="1208" y="672"/>
                    </a:lnTo>
                    <a:lnTo>
                      <a:pt x="1208" y="672"/>
                    </a:lnTo>
                    <a:lnTo>
                      <a:pt x="1208" y="673"/>
                    </a:lnTo>
                    <a:lnTo>
                      <a:pt x="1208" y="675"/>
                    </a:lnTo>
                    <a:lnTo>
                      <a:pt x="1208" y="675"/>
                    </a:lnTo>
                    <a:lnTo>
                      <a:pt x="1208" y="675"/>
                    </a:lnTo>
                    <a:lnTo>
                      <a:pt x="1210" y="677"/>
                    </a:lnTo>
                    <a:lnTo>
                      <a:pt x="1210" y="677"/>
                    </a:lnTo>
                    <a:lnTo>
                      <a:pt x="1210" y="677"/>
                    </a:lnTo>
                    <a:lnTo>
                      <a:pt x="1212" y="677"/>
                    </a:lnTo>
                    <a:lnTo>
                      <a:pt x="1212" y="677"/>
                    </a:lnTo>
                    <a:lnTo>
                      <a:pt x="1216" y="679"/>
                    </a:lnTo>
                    <a:lnTo>
                      <a:pt x="1216" y="679"/>
                    </a:lnTo>
                    <a:lnTo>
                      <a:pt x="1216" y="679"/>
                    </a:lnTo>
                    <a:lnTo>
                      <a:pt x="1217" y="679"/>
                    </a:lnTo>
                    <a:lnTo>
                      <a:pt x="1217" y="679"/>
                    </a:lnTo>
                    <a:lnTo>
                      <a:pt x="1219" y="679"/>
                    </a:lnTo>
                    <a:lnTo>
                      <a:pt x="1219" y="679"/>
                    </a:lnTo>
                    <a:lnTo>
                      <a:pt x="1221" y="679"/>
                    </a:lnTo>
                    <a:lnTo>
                      <a:pt x="1221" y="679"/>
                    </a:lnTo>
                    <a:lnTo>
                      <a:pt x="1225" y="679"/>
                    </a:lnTo>
                    <a:lnTo>
                      <a:pt x="1225" y="679"/>
                    </a:lnTo>
                    <a:lnTo>
                      <a:pt x="1226" y="679"/>
                    </a:lnTo>
                    <a:lnTo>
                      <a:pt x="1226" y="679"/>
                    </a:lnTo>
                    <a:lnTo>
                      <a:pt x="1226" y="679"/>
                    </a:lnTo>
                    <a:lnTo>
                      <a:pt x="1228" y="679"/>
                    </a:lnTo>
                    <a:lnTo>
                      <a:pt x="1232" y="677"/>
                    </a:lnTo>
                    <a:lnTo>
                      <a:pt x="1234" y="677"/>
                    </a:lnTo>
                    <a:lnTo>
                      <a:pt x="1235" y="677"/>
                    </a:lnTo>
                    <a:lnTo>
                      <a:pt x="1235" y="677"/>
                    </a:lnTo>
                    <a:lnTo>
                      <a:pt x="1235" y="677"/>
                    </a:lnTo>
                    <a:lnTo>
                      <a:pt x="1237" y="677"/>
                    </a:lnTo>
                    <a:lnTo>
                      <a:pt x="1237" y="675"/>
                    </a:lnTo>
                    <a:lnTo>
                      <a:pt x="1239" y="675"/>
                    </a:lnTo>
                    <a:lnTo>
                      <a:pt x="1239" y="675"/>
                    </a:lnTo>
                    <a:lnTo>
                      <a:pt x="1239" y="675"/>
                    </a:lnTo>
                    <a:lnTo>
                      <a:pt x="1239" y="675"/>
                    </a:lnTo>
                    <a:lnTo>
                      <a:pt x="1241" y="675"/>
                    </a:lnTo>
                    <a:lnTo>
                      <a:pt x="1241" y="675"/>
                    </a:lnTo>
                    <a:lnTo>
                      <a:pt x="1243" y="673"/>
                    </a:lnTo>
                    <a:lnTo>
                      <a:pt x="1243" y="673"/>
                    </a:lnTo>
                    <a:lnTo>
                      <a:pt x="1243" y="673"/>
                    </a:lnTo>
                    <a:lnTo>
                      <a:pt x="1243" y="673"/>
                    </a:lnTo>
                    <a:lnTo>
                      <a:pt x="1244" y="673"/>
                    </a:lnTo>
                    <a:lnTo>
                      <a:pt x="1244" y="673"/>
                    </a:lnTo>
                    <a:lnTo>
                      <a:pt x="1246" y="675"/>
                    </a:lnTo>
                    <a:lnTo>
                      <a:pt x="1248" y="677"/>
                    </a:lnTo>
                    <a:lnTo>
                      <a:pt x="1248" y="677"/>
                    </a:lnTo>
                    <a:lnTo>
                      <a:pt x="1248" y="677"/>
                    </a:lnTo>
                    <a:lnTo>
                      <a:pt x="1250" y="677"/>
                    </a:lnTo>
                    <a:lnTo>
                      <a:pt x="1250" y="677"/>
                    </a:lnTo>
                    <a:lnTo>
                      <a:pt x="1252" y="679"/>
                    </a:lnTo>
                    <a:lnTo>
                      <a:pt x="1254" y="679"/>
                    </a:lnTo>
                    <a:lnTo>
                      <a:pt x="1254" y="679"/>
                    </a:lnTo>
                    <a:lnTo>
                      <a:pt x="1254" y="679"/>
                    </a:lnTo>
                    <a:lnTo>
                      <a:pt x="1254" y="679"/>
                    </a:lnTo>
                    <a:lnTo>
                      <a:pt x="1255" y="679"/>
                    </a:lnTo>
                    <a:lnTo>
                      <a:pt x="1255" y="679"/>
                    </a:lnTo>
                    <a:lnTo>
                      <a:pt x="1257" y="679"/>
                    </a:lnTo>
                    <a:lnTo>
                      <a:pt x="1261" y="679"/>
                    </a:lnTo>
                    <a:lnTo>
                      <a:pt x="1264" y="681"/>
                    </a:lnTo>
                    <a:lnTo>
                      <a:pt x="1268" y="682"/>
                    </a:lnTo>
                    <a:lnTo>
                      <a:pt x="1273" y="682"/>
                    </a:lnTo>
                    <a:lnTo>
                      <a:pt x="1275" y="684"/>
                    </a:lnTo>
                    <a:lnTo>
                      <a:pt x="1277" y="686"/>
                    </a:lnTo>
                    <a:lnTo>
                      <a:pt x="1279" y="686"/>
                    </a:lnTo>
                    <a:lnTo>
                      <a:pt x="1281" y="686"/>
                    </a:lnTo>
                    <a:lnTo>
                      <a:pt x="1281" y="688"/>
                    </a:lnTo>
                    <a:lnTo>
                      <a:pt x="1282" y="688"/>
                    </a:lnTo>
                    <a:lnTo>
                      <a:pt x="1282" y="688"/>
                    </a:lnTo>
                    <a:lnTo>
                      <a:pt x="1282" y="688"/>
                    </a:lnTo>
                    <a:lnTo>
                      <a:pt x="1284" y="690"/>
                    </a:lnTo>
                    <a:lnTo>
                      <a:pt x="1284" y="690"/>
                    </a:lnTo>
                    <a:lnTo>
                      <a:pt x="1284" y="690"/>
                    </a:lnTo>
                    <a:lnTo>
                      <a:pt x="1284" y="690"/>
                    </a:lnTo>
                    <a:lnTo>
                      <a:pt x="1284" y="690"/>
                    </a:lnTo>
                    <a:lnTo>
                      <a:pt x="1286" y="690"/>
                    </a:lnTo>
                    <a:lnTo>
                      <a:pt x="1286" y="690"/>
                    </a:lnTo>
                    <a:lnTo>
                      <a:pt x="1286" y="690"/>
                    </a:lnTo>
                    <a:lnTo>
                      <a:pt x="1286" y="691"/>
                    </a:lnTo>
                    <a:lnTo>
                      <a:pt x="1286" y="691"/>
                    </a:lnTo>
                    <a:lnTo>
                      <a:pt x="1286" y="693"/>
                    </a:lnTo>
                    <a:lnTo>
                      <a:pt x="1288" y="693"/>
                    </a:lnTo>
                    <a:lnTo>
                      <a:pt x="1288" y="693"/>
                    </a:lnTo>
                    <a:lnTo>
                      <a:pt x="1288" y="693"/>
                    </a:lnTo>
                    <a:lnTo>
                      <a:pt x="1288" y="695"/>
                    </a:lnTo>
                    <a:lnTo>
                      <a:pt x="1288" y="695"/>
                    </a:lnTo>
                    <a:lnTo>
                      <a:pt x="1288" y="697"/>
                    </a:lnTo>
                    <a:lnTo>
                      <a:pt x="1290" y="697"/>
                    </a:lnTo>
                    <a:lnTo>
                      <a:pt x="1290" y="697"/>
                    </a:lnTo>
                    <a:lnTo>
                      <a:pt x="1290" y="699"/>
                    </a:lnTo>
                    <a:lnTo>
                      <a:pt x="1290" y="701"/>
                    </a:lnTo>
                    <a:lnTo>
                      <a:pt x="1290" y="701"/>
                    </a:lnTo>
                    <a:lnTo>
                      <a:pt x="1292" y="702"/>
                    </a:lnTo>
                    <a:lnTo>
                      <a:pt x="1293" y="702"/>
                    </a:lnTo>
                    <a:lnTo>
                      <a:pt x="1293" y="702"/>
                    </a:lnTo>
                    <a:lnTo>
                      <a:pt x="1293" y="704"/>
                    </a:lnTo>
                    <a:lnTo>
                      <a:pt x="1293" y="704"/>
                    </a:lnTo>
                    <a:lnTo>
                      <a:pt x="1293" y="704"/>
                    </a:lnTo>
                    <a:lnTo>
                      <a:pt x="1295" y="706"/>
                    </a:lnTo>
                    <a:lnTo>
                      <a:pt x="1295" y="706"/>
                    </a:lnTo>
                    <a:lnTo>
                      <a:pt x="1295" y="706"/>
                    </a:lnTo>
                    <a:lnTo>
                      <a:pt x="1295" y="706"/>
                    </a:lnTo>
                    <a:lnTo>
                      <a:pt x="1293" y="708"/>
                    </a:lnTo>
                    <a:lnTo>
                      <a:pt x="1293" y="708"/>
                    </a:lnTo>
                    <a:lnTo>
                      <a:pt x="1293" y="708"/>
                    </a:lnTo>
                    <a:lnTo>
                      <a:pt x="1292" y="708"/>
                    </a:lnTo>
                    <a:lnTo>
                      <a:pt x="1292" y="708"/>
                    </a:lnTo>
                    <a:lnTo>
                      <a:pt x="1292" y="708"/>
                    </a:lnTo>
                    <a:lnTo>
                      <a:pt x="1292" y="708"/>
                    </a:lnTo>
                    <a:lnTo>
                      <a:pt x="1290" y="706"/>
                    </a:lnTo>
                    <a:lnTo>
                      <a:pt x="1290" y="706"/>
                    </a:lnTo>
                    <a:lnTo>
                      <a:pt x="1290" y="706"/>
                    </a:lnTo>
                    <a:lnTo>
                      <a:pt x="1290" y="706"/>
                    </a:lnTo>
                    <a:lnTo>
                      <a:pt x="1288" y="706"/>
                    </a:lnTo>
                    <a:lnTo>
                      <a:pt x="1288" y="706"/>
                    </a:lnTo>
                    <a:lnTo>
                      <a:pt x="1288" y="706"/>
                    </a:lnTo>
                    <a:lnTo>
                      <a:pt x="1288" y="706"/>
                    </a:lnTo>
                    <a:lnTo>
                      <a:pt x="1288" y="706"/>
                    </a:lnTo>
                    <a:lnTo>
                      <a:pt x="1286" y="708"/>
                    </a:lnTo>
                    <a:lnTo>
                      <a:pt x="1286" y="708"/>
                    </a:lnTo>
                    <a:lnTo>
                      <a:pt x="1286" y="708"/>
                    </a:lnTo>
                    <a:lnTo>
                      <a:pt x="1286" y="710"/>
                    </a:lnTo>
                    <a:lnTo>
                      <a:pt x="1286" y="710"/>
                    </a:lnTo>
                    <a:lnTo>
                      <a:pt x="1284" y="710"/>
                    </a:lnTo>
                    <a:lnTo>
                      <a:pt x="1284" y="710"/>
                    </a:lnTo>
                    <a:lnTo>
                      <a:pt x="1284" y="711"/>
                    </a:lnTo>
                    <a:lnTo>
                      <a:pt x="1284" y="713"/>
                    </a:lnTo>
                    <a:lnTo>
                      <a:pt x="1282" y="715"/>
                    </a:lnTo>
                    <a:lnTo>
                      <a:pt x="1282" y="715"/>
                    </a:lnTo>
                    <a:lnTo>
                      <a:pt x="1282" y="715"/>
                    </a:lnTo>
                    <a:lnTo>
                      <a:pt x="1282" y="715"/>
                    </a:lnTo>
                    <a:lnTo>
                      <a:pt x="1282" y="715"/>
                    </a:lnTo>
                    <a:lnTo>
                      <a:pt x="1284" y="715"/>
                    </a:lnTo>
                    <a:lnTo>
                      <a:pt x="1284" y="715"/>
                    </a:lnTo>
                    <a:lnTo>
                      <a:pt x="1284" y="717"/>
                    </a:lnTo>
                    <a:lnTo>
                      <a:pt x="1284" y="717"/>
                    </a:lnTo>
                    <a:lnTo>
                      <a:pt x="1286" y="717"/>
                    </a:lnTo>
                    <a:lnTo>
                      <a:pt x="1290" y="717"/>
                    </a:lnTo>
                    <a:lnTo>
                      <a:pt x="1292" y="719"/>
                    </a:lnTo>
                    <a:lnTo>
                      <a:pt x="1293" y="719"/>
                    </a:lnTo>
                    <a:lnTo>
                      <a:pt x="1295" y="720"/>
                    </a:lnTo>
                    <a:lnTo>
                      <a:pt x="1297" y="720"/>
                    </a:lnTo>
                    <a:lnTo>
                      <a:pt x="1297" y="720"/>
                    </a:lnTo>
                    <a:lnTo>
                      <a:pt x="1297" y="720"/>
                    </a:lnTo>
                    <a:lnTo>
                      <a:pt x="1299" y="720"/>
                    </a:lnTo>
                    <a:lnTo>
                      <a:pt x="1299" y="722"/>
                    </a:lnTo>
                    <a:lnTo>
                      <a:pt x="1299" y="722"/>
                    </a:lnTo>
                    <a:lnTo>
                      <a:pt x="1299" y="722"/>
                    </a:lnTo>
                    <a:lnTo>
                      <a:pt x="1299" y="724"/>
                    </a:lnTo>
                    <a:lnTo>
                      <a:pt x="1299" y="724"/>
                    </a:lnTo>
                    <a:lnTo>
                      <a:pt x="1299" y="724"/>
                    </a:lnTo>
                    <a:lnTo>
                      <a:pt x="1299" y="724"/>
                    </a:lnTo>
                    <a:lnTo>
                      <a:pt x="1299" y="724"/>
                    </a:lnTo>
                    <a:lnTo>
                      <a:pt x="1299" y="724"/>
                    </a:lnTo>
                    <a:lnTo>
                      <a:pt x="1299" y="726"/>
                    </a:lnTo>
                    <a:lnTo>
                      <a:pt x="1299" y="726"/>
                    </a:lnTo>
                    <a:lnTo>
                      <a:pt x="1299" y="726"/>
                    </a:lnTo>
                    <a:lnTo>
                      <a:pt x="1299" y="726"/>
                    </a:lnTo>
                    <a:lnTo>
                      <a:pt x="1299" y="726"/>
                    </a:lnTo>
                    <a:lnTo>
                      <a:pt x="1301" y="728"/>
                    </a:lnTo>
                    <a:lnTo>
                      <a:pt x="1301" y="728"/>
                    </a:lnTo>
                    <a:lnTo>
                      <a:pt x="1301" y="728"/>
                    </a:lnTo>
                    <a:lnTo>
                      <a:pt x="1302" y="728"/>
                    </a:lnTo>
                    <a:lnTo>
                      <a:pt x="1302" y="728"/>
                    </a:lnTo>
                    <a:lnTo>
                      <a:pt x="1302" y="728"/>
                    </a:lnTo>
                    <a:lnTo>
                      <a:pt x="1304" y="728"/>
                    </a:lnTo>
                    <a:lnTo>
                      <a:pt x="1304" y="728"/>
                    </a:lnTo>
                    <a:lnTo>
                      <a:pt x="1304" y="728"/>
                    </a:lnTo>
                    <a:lnTo>
                      <a:pt x="1304" y="729"/>
                    </a:lnTo>
                    <a:lnTo>
                      <a:pt x="1306" y="729"/>
                    </a:lnTo>
                    <a:lnTo>
                      <a:pt x="1306" y="729"/>
                    </a:lnTo>
                    <a:lnTo>
                      <a:pt x="1306" y="729"/>
                    </a:lnTo>
                    <a:lnTo>
                      <a:pt x="1306" y="731"/>
                    </a:lnTo>
                    <a:lnTo>
                      <a:pt x="1308" y="733"/>
                    </a:lnTo>
                    <a:lnTo>
                      <a:pt x="1308" y="733"/>
                    </a:lnTo>
                    <a:lnTo>
                      <a:pt x="1308" y="733"/>
                    </a:lnTo>
                    <a:lnTo>
                      <a:pt x="1308" y="733"/>
                    </a:lnTo>
                    <a:lnTo>
                      <a:pt x="1308" y="735"/>
                    </a:lnTo>
                    <a:lnTo>
                      <a:pt x="1308" y="735"/>
                    </a:lnTo>
                    <a:lnTo>
                      <a:pt x="1310" y="735"/>
                    </a:lnTo>
                    <a:lnTo>
                      <a:pt x="1310" y="735"/>
                    </a:lnTo>
                    <a:lnTo>
                      <a:pt x="1310" y="737"/>
                    </a:lnTo>
                    <a:lnTo>
                      <a:pt x="1310" y="737"/>
                    </a:lnTo>
                    <a:lnTo>
                      <a:pt x="1310" y="737"/>
                    </a:lnTo>
                    <a:lnTo>
                      <a:pt x="1310" y="737"/>
                    </a:lnTo>
                    <a:lnTo>
                      <a:pt x="1310" y="739"/>
                    </a:lnTo>
                    <a:lnTo>
                      <a:pt x="1310" y="739"/>
                    </a:lnTo>
                    <a:lnTo>
                      <a:pt x="1310" y="739"/>
                    </a:lnTo>
                    <a:lnTo>
                      <a:pt x="1310" y="740"/>
                    </a:lnTo>
                    <a:lnTo>
                      <a:pt x="1310" y="740"/>
                    </a:lnTo>
                    <a:lnTo>
                      <a:pt x="1310" y="742"/>
                    </a:lnTo>
                    <a:lnTo>
                      <a:pt x="1310" y="744"/>
                    </a:lnTo>
                    <a:lnTo>
                      <a:pt x="1310" y="744"/>
                    </a:lnTo>
                    <a:lnTo>
                      <a:pt x="1310" y="744"/>
                    </a:lnTo>
                    <a:lnTo>
                      <a:pt x="1311" y="746"/>
                    </a:lnTo>
                    <a:lnTo>
                      <a:pt x="1311" y="746"/>
                    </a:lnTo>
                    <a:lnTo>
                      <a:pt x="1311" y="746"/>
                    </a:lnTo>
                    <a:lnTo>
                      <a:pt x="1311" y="746"/>
                    </a:lnTo>
                    <a:lnTo>
                      <a:pt x="1311" y="746"/>
                    </a:lnTo>
                    <a:lnTo>
                      <a:pt x="1311" y="748"/>
                    </a:lnTo>
                    <a:lnTo>
                      <a:pt x="1311" y="748"/>
                    </a:lnTo>
                    <a:lnTo>
                      <a:pt x="1310" y="748"/>
                    </a:lnTo>
                    <a:lnTo>
                      <a:pt x="1310" y="748"/>
                    </a:lnTo>
                    <a:lnTo>
                      <a:pt x="1310" y="749"/>
                    </a:lnTo>
                    <a:lnTo>
                      <a:pt x="1310" y="749"/>
                    </a:lnTo>
                    <a:lnTo>
                      <a:pt x="1310" y="749"/>
                    </a:lnTo>
                    <a:lnTo>
                      <a:pt x="1310" y="749"/>
                    </a:lnTo>
                    <a:lnTo>
                      <a:pt x="1308" y="749"/>
                    </a:lnTo>
                    <a:lnTo>
                      <a:pt x="1308" y="749"/>
                    </a:lnTo>
                    <a:lnTo>
                      <a:pt x="1308" y="751"/>
                    </a:lnTo>
                    <a:lnTo>
                      <a:pt x="1308" y="751"/>
                    </a:lnTo>
                    <a:lnTo>
                      <a:pt x="1306" y="751"/>
                    </a:lnTo>
                    <a:lnTo>
                      <a:pt x="1306" y="751"/>
                    </a:lnTo>
                    <a:lnTo>
                      <a:pt x="1306" y="751"/>
                    </a:lnTo>
                    <a:lnTo>
                      <a:pt x="1302" y="751"/>
                    </a:lnTo>
                    <a:lnTo>
                      <a:pt x="1302" y="751"/>
                    </a:lnTo>
                    <a:lnTo>
                      <a:pt x="1301" y="751"/>
                    </a:lnTo>
                    <a:lnTo>
                      <a:pt x="1301" y="751"/>
                    </a:lnTo>
                    <a:lnTo>
                      <a:pt x="1301" y="753"/>
                    </a:lnTo>
                    <a:lnTo>
                      <a:pt x="1301" y="753"/>
                    </a:lnTo>
                    <a:lnTo>
                      <a:pt x="1301" y="757"/>
                    </a:lnTo>
                    <a:lnTo>
                      <a:pt x="1301" y="757"/>
                    </a:lnTo>
                    <a:lnTo>
                      <a:pt x="1301" y="758"/>
                    </a:lnTo>
                    <a:lnTo>
                      <a:pt x="1301" y="758"/>
                    </a:lnTo>
                    <a:lnTo>
                      <a:pt x="1301" y="758"/>
                    </a:lnTo>
                    <a:lnTo>
                      <a:pt x="1301" y="760"/>
                    </a:lnTo>
                    <a:lnTo>
                      <a:pt x="1301" y="760"/>
                    </a:lnTo>
                    <a:lnTo>
                      <a:pt x="1301" y="760"/>
                    </a:lnTo>
                    <a:lnTo>
                      <a:pt x="1301" y="762"/>
                    </a:lnTo>
                    <a:lnTo>
                      <a:pt x="1302" y="762"/>
                    </a:lnTo>
                    <a:lnTo>
                      <a:pt x="1302" y="762"/>
                    </a:lnTo>
                    <a:lnTo>
                      <a:pt x="1302" y="762"/>
                    </a:lnTo>
                    <a:lnTo>
                      <a:pt x="1306" y="762"/>
                    </a:lnTo>
                    <a:lnTo>
                      <a:pt x="1308" y="762"/>
                    </a:lnTo>
                    <a:lnTo>
                      <a:pt x="1308" y="762"/>
                    </a:lnTo>
                    <a:lnTo>
                      <a:pt x="1310" y="762"/>
                    </a:lnTo>
                    <a:lnTo>
                      <a:pt x="1310" y="762"/>
                    </a:lnTo>
                    <a:lnTo>
                      <a:pt x="1311" y="762"/>
                    </a:lnTo>
                    <a:lnTo>
                      <a:pt x="1311" y="762"/>
                    </a:lnTo>
                    <a:lnTo>
                      <a:pt x="1313" y="762"/>
                    </a:lnTo>
                    <a:lnTo>
                      <a:pt x="1313" y="762"/>
                    </a:lnTo>
                    <a:lnTo>
                      <a:pt x="1313" y="762"/>
                    </a:lnTo>
                    <a:lnTo>
                      <a:pt x="1315" y="762"/>
                    </a:lnTo>
                    <a:lnTo>
                      <a:pt x="1315" y="762"/>
                    </a:lnTo>
                    <a:lnTo>
                      <a:pt x="1315" y="762"/>
                    </a:lnTo>
                    <a:lnTo>
                      <a:pt x="1315" y="764"/>
                    </a:lnTo>
                    <a:lnTo>
                      <a:pt x="1317" y="762"/>
                    </a:lnTo>
                    <a:lnTo>
                      <a:pt x="1317" y="764"/>
                    </a:lnTo>
                    <a:lnTo>
                      <a:pt x="1319" y="764"/>
                    </a:lnTo>
                    <a:lnTo>
                      <a:pt x="1319" y="764"/>
                    </a:lnTo>
                    <a:lnTo>
                      <a:pt x="1319" y="764"/>
                    </a:lnTo>
                    <a:lnTo>
                      <a:pt x="1320" y="766"/>
                    </a:lnTo>
                    <a:lnTo>
                      <a:pt x="1324" y="766"/>
                    </a:lnTo>
                    <a:lnTo>
                      <a:pt x="1324" y="766"/>
                    </a:lnTo>
                    <a:lnTo>
                      <a:pt x="1324" y="766"/>
                    </a:lnTo>
                    <a:lnTo>
                      <a:pt x="1324" y="767"/>
                    </a:lnTo>
                    <a:lnTo>
                      <a:pt x="1326" y="767"/>
                    </a:lnTo>
                    <a:lnTo>
                      <a:pt x="1326" y="767"/>
                    </a:lnTo>
                    <a:lnTo>
                      <a:pt x="1326" y="767"/>
                    </a:lnTo>
                    <a:lnTo>
                      <a:pt x="1326" y="767"/>
                    </a:lnTo>
                    <a:lnTo>
                      <a:pt x="1328" y="767"/>
                    </a:lnTo>
                    <a:lnTo>
                      <a:pt x="1328" y="769"/>
                    </a:lnTo>
                    <a:lnTo>
                      <a:pt x="1328" y="769"/>
                    </a:lnTo>
                    <a:lnTo>
                      <a:pt x="1328" y="769"/>
                    </a:lnTo>
                    <a:lnTo>
                      <a:pt x="1328" y="769"/>
                    </a:lnTo>
                    <a:lnTo>
                      <a:pt x="1330" y="769"/>
                    </a:lnTo>
                    <a:lnTo>
                      <a:pt x="1330" y="771"/>
                    </a:lnTo>
                    <a:lnTo>
                      <a:pt x="1330" y="771"/>
                    </a:lnTo>
                    <a:lnTo>
                      <a:pt x="1330" y="771"/>
                    </a:lnTo>
                    <a:lnTo>
                      <a:pt x="1331" y="771"/>
                    </a:lnTo>
                    <a:lnTo>
                      <a:pt x="1331" y="773"/>
                    </a:lnTo>
                    <a:lnTo>
                      <a:pt x="1331" y="773"/>
                    </a:lnTo>
                    <a:lnTo>
                      <a:pt x="1331" y="775"/>
                    </a:lnTo>
                    <a:lnTo>
                      <a:pt x="1331" y="775"/>
                    </a:lnTo>
                    <a:lnTo>
                      <a:pt x="1331" y="775"/>
                    </a:lnTo>
                    <a:lnTo>
                      <a:pt x="1333" y="775"/>
                    </a:lnTo>
                    <a:lnTo>
                      <a:pt x="1333" y="778"/>
                    </a:lnTo>
                    <a:lnTo>
                      <a:pt x="1333" y="778"/>
                    </a:lnTo>
                    <a:lnTo>
                      <a:pt x="1331" y="778"/>
                    </a:lnTo>
                    <a:lnTo>
                      <a:pt x="1331" y="778"/>
                    </a:lnTo>
                    <a:lnTo>
                      <a:pt x="1331" y="780"/>
                    </a:lnTo>
                    <a:lnTo>
                      <a:pt x="1333" y="780"/>
                    </a:lnTo>
                    <a:lnTo>
                      <a:pt x="1333" y="780"/>
                    </a:lnTo>
                    <a:lnTo>
                      <a:pt x="1333" y="780"/>
                    </a:lnTo>
                    <a:lnTo>
                      <a:pt x="1333" y="782"/>
                    </a:lnTo>
                    <a:lnTo>
                      <a:pt x="1333" y="782"/>
                    </a:lnTo>
                    <a:lnTo>
                      <a:pt x="1333" y="784"/>
                    </a:lnTo>
                    <a:lnTo>
                      <a:pt x="1333" y="784"/>
                    </a:lnTo>
                    <a:lnTo>
                      <a:pt x="1333" y="784"/>
                    </a:lnTo>
                    <a:lnTo>
                      <a:pt x="1331" y="784"/>
                    </a:lnTo>
                    <a:lnTo>
                      <a:pt x="1331" y="786"/>
                    </a:lnTo>
                    <a:lnTo>
                      <a:pt x="1331" y="786"/>
                    </a:lnTo>
                    <a:lnTo>
                      <a:pt x="1331" y="786"/>
                    </a:lnTo>
                    <a:lnTo>
                      <a:pt x="1331" y="786"/>
                    </a:lnTo>
                    <a:lnTo>
                      <a:pt x="1331" y="787"/>
                    </a:lnTo>
                    <a:lnTo>
                      <a:pt x="1331" y="787"/>
                    </a:lnTo>
                    <a:lnTo>
                      <a:pt x="1331" y="787"/>
                    </a:lnTo>
                    <a:lnTo>
                      <a:pt x="1331" y="789"/>
                    </a:lnTo>
                    <a:lnTo>
                      <a:pt x="1331" y="789"/>
                    </a:lnTo>
                    <a:lnTo>
                      <a:pt x="1331" y="791"/>
                    </a:lnTo>
                    <a:lnTo>
                      <a:pt x="1331" y="791"/>
                    </a:lnTo>
                    <a:lnTo>
                      <a:pt x="1331" y="791"/>
                    </a:lnTo>
                    <a:lnTo>
                      <a:pt x="1330" y="791"/>
                    </a:lnTo>
                    <a:lnTo>
                      <a:pt x="1330" y="791"/>
                    </a:lnTo>
                    <a:lnTo>
                      <a:pt x="1330" y="793"/>
                    </a:lnTo>
                    <a:lnTo>
                      <a:pt x="1328" y="793"/>
                    </a:lnTo>
                    <a:lnTo>
                      <a:pt x="1328" y="793"/>
                    </a:lnTo>
                    <a:lnTo>
                      <a:pt x="1326" y="793"/>
                    </a:lnTo>
                    <a:lnTo>
                      <a:pt x="1326" y="793"/>
                    </a:lnTo>
                    <a:lnTo>
                      <a:pt x="1326" y="795"/>
                    </a:lnTo>
                    <a:lnTo>
                      <a:pt x="1326" y="795"/>
                    </a:lnTo>
                    <a:lnTo>
                      <a:pt x="1326" y="795"/>
                    </a:lnTo>
                    <a:lnTo>
                      <a:pt x="1326" y="796"/>
                    </a:lnTo>
                    <a:lnTo>
                      <a:pt x="1326" y="796"/>
                    </a:lnTo>
                    <a:lnTo>
                      <a:pt x="1326" y="796"/>
                    </a:lnTo>
                    <a:lnTo>
                      <a:pt x="1326" y="798"/>
                    </a:lnTo>
                    <a:lnTo>
                      <a:pt x="1326" y="798"/>
                    </a:lnTo>
                    <a:lnTo>
                      <a:pt x="1326" y="800"/>
                    </a:lnTo>
                    <a:lnTo>
                      <a:pt x="1326" y="800"/>
                    </a:lnTo>
                    <a:lnTo>
                      <a:pt x="1326" y="800"/>
                    </a:lnTo>
                    <a:lnTo>
                      <a:pt x="1326" y="800"/>
                    </a:lnTo>
                    <a:lnTo>
                      <a:pt x="1326" y="800"/>
                    </a:lnTo>
                    <a:lnTo>
                      <a:pt x="1328" y="802"/>
                    </a:lnTo>
                    <a:lnTo>
                      <a:pt x="1328" y="802"/>
                    </a:lnTo>
                    <a:lnTo>
                      <a:pt x="1328" y="804"/>
                    </a:lnTo>
                    <a:lnTo>
                      <a:pt x="1330" y="804"/>
                    </a:lnTo>
                    <a:lnTo>
                      <a:pt x="1330" y="805"/>
                    </a:lnTo>
                    <a:lnTo>
                      <a:pt x="1331" y="805"/>
                    </a:lnTo>
                    <a:lnTo>
                      <a:pt x="1331" y="805"/>
                    </a:lnTo>
                    <a:lnTo>
                      <a:pt x="1331" y="807"/>
                    </a:lnTo>
                    <a:lnTo>
                      <a:pt x="1333" y="807"/>
                    </a:lnTo>
                    <a:lnTo>
                      <a:pt x="1333" y="807"/>
                    </a:lnTo>
                    <a:lnTo>
                      <a:pt x="1333" y="807"/>
                    </a:lnTo>
                    <a:lnTo>
                      <a:pt x="1333" y="809"/>
                    </a:lnTo>
                    <a:lnTo>
                      <a:pt x="1333" y="811"/>
                    </a:lnTo>
                    <a:lnTo>
                      <a:pt x="1331" y="811"/>
                    </a:lnTo>
                    <a:lnTo>
                      <a:pt x="1331" y="811"/>
                    </a:lnTo>
                    <a:lnTo>
                      <a:pt x="1331" y="811"/>
                    </a:lnTo>
                    <a:lnTo>
                      <a:pt x="1331" y="811"/>
                    </a:lnTo>
                    <a:lnTo>
                      <a:pt x="1331" y="813"/>
                    </a:lnTo>
                    <a:lnTo>
                      <a:pt x="1331" y="813"/>
                    </a:lnTo>
                    <a:lnTo>
                      <a:pt x="1331" y="813"/>
                    </a:lnTo>
                    <a:lnTo>
                      <a:pt x="1331" y="814"/>
                    </a:lnTo>
                    <a:lnTo>
                      <a:pt x="1333" y="814"/>
                    </a:lnTo>
                    <a:lnTo>
                      <a:pt x="1333" y="814"/>
                    </a:lnTo>
                    <a:lnTo>
                      <a:pt x="1335" y="814"/>
                    </a:lnTo>
                    <a:lnTo>
                      <a:pt x="1335" y="816"/>
                    </a:lnTo>
                    <a:lnTo>
                      <a:pt x="1335" y="816"/>
                    </a:lnTo>
                    <a:lnTo>
                      <a:pt x="1335" y="816"/>
                    </a:lnTo>
                    <a:lnTo>
                      <a:pt x="1335" y="816"/>
                    </a:lnTo>
                    <a:lnTo>
                      <a:pt x="1335" y="818"/>
                    </a:lnTo>
                    <a:lnTo>
                      <a:pt x="1337" y="818"/>
                    </a:lnTo>
                    <a:lnTo>
                      <a:pt x="1337" y="818"/>
                    </a:lnTo>
                    <a:lnTo>
                      <a:pt x="1339" y="820"/>
                    </a:lnTo>
                    <a:lnTo>
                      <a:pt x="1339" y="820"/>
                    </a:lnTo>
                    <a:lnTo>
                      <a:pt x="1339" y="820"/>
                    </a:lnTo>
                    <a:lnTo>
                      <a:pt x="1339" y="820"/>
                    </a:lnTo>
                    <a:lnTo>
                      <a:pt x="1339" y="822"/>
                    </a:lnTo>
                    <a:lnTo>
                      <a:pt x="1339" y="822"/>
                    </a:lnTo>
                    <a:lnTo>
                      <a:pt x="1339" y="822"/>
                    </a:lnTo>
                    <a:lnTo>
                      <a:pt x="1339" y="822"/>
                    </a:lnTo>
                    <a:lnTo>
                      <a:pt x="1339" y="822"/>
                    </a:lnTo>
                    <a:lnTo>
                      <a:pt x="1339" y="824"/>
                    </a:lnTo>
                    <a:lnTo>
                      <a:pt x="1339" y="824"/>
                    </a:lnTo>
                    <a:lnTo>
                      <a:pt x="1339" y="825"/>
                    </a:lnTo>
                    <a:lnTo>
                      <a:pt x="1339" y="825"/>
                    </a:lnTo>
                    <a:lnTo>
                      <a:pt x="1337" y="825"/>
                    </a:lnTo>
                    <a:lnTo>
                      <a:pt x="1337" y="825"/>
                    </a:lnTo>
                    <a:lnTo>
                      <a:pt x="1337" y="825"/>
                    </a:lnTo>
                    <a:lnTo>
                      <a:pt x="1337" y="825"/>
                    </a:lnTo>
                    <a:lnTo>
                      <a:pt x="1335" y="825"/>
                    </a:lnTo>
                    <a:lnTo>
                      <a:pt x="1335" y="825"/>
                    </a:lnTo>
                    <a:lnTo>
                      <a:pt x="1333" y="827"/>
                    </a:lnTo>
                    <a:lnTo>
                      <a:pt x="1333" y="827"/>
                    </a:lnTo>
                    <a:lnTo>
                      <a:pt x="1333" y="827"/>
                    </a:lnTo>
                    <a:lnTo>
                      <a:pt x="1333" y="827"/>
                    </a:lnTo>
                    <a:lnTo>
                      <a:pt x="1331" y="829"/>
                    </a:lnTo>
                    <a:lnTo>
                      <a:pt x="1331" y="829"/>
                    </a:lnTo>
                    <a:lnTo>
                      <a:pt x="1331" y="829"/>
                    </a:lnTo>
                    <a:lnTo>
                      <a:pt x="1331" y="831"/>
                    </a:lnTo>
                    <a:lnTo>
                      <a:pt x="1331" y="833"/>
                    </a:lnTo>
                    <a:lnTo>
                      <a:pt x="1331" y="833"/>
                    </a:lnTo>
                    <a:lnTo>
                      <a:pt x="1331" y="833"/>
                    </a:lnTo>
                    <a:lnTo>
                      <a:pt x="1331" y="834"/>
                    </a:lnTo>
                    <a:lnTo>
                      <a:pt x="1331" y="834"/>
                    </a:lnTo>
                    <a:lnTo>
                      <a:pt x="1331" y="834"/>
                    </a:lnTo>
                    <a:lnTo>
                      <a:pt x="1330" y="836"/>
                    </a:lnTo>
                    <a:lnTo>
                      <a:pt x="1330" y="836"/>
                    </a:lnTo>
                    <a:lnTo>
                      <a:pt x="1330" y="836"/>
                    </a:lnTo>
                    <a:lnTo>
                      <a:pt x="1330" y="836"/>
                    </a:lnTo>
                    <a:lnTo>
                      <a:pt x="1331" y="838"/>
                    </a:lnTo>
                    <a:lnTo>
                      <a:pt x="1331" y="838"/>
                    </a:lnTo>
                    <a:lnTo>
                      <a:pt x="1333" y="838"/>
                    </a:lnTo>
                    <a:lnTo>
                      <a:pt x="1333" y="838"/>
                    </a:lnTo>
                    <a:lnTo>
                      <a:pt x="1333" y="838"/>
                    </a:lnTo>
                    <a:lnTo>
                      <a:pt x="1333" y="840"/>
                    </a:lnTo>
                    <a:lnTo>
                      <a:pt x="1335" y="840"/>
                    </a:lnTo>
                    <a:lnTo>
                      <a:pt x="1337" y="840"/>
                    </a:lnTo>
                    <a:lnTo>
                      <a:pt x="1337" y="840"/>
                    </a:lnTo>
                    <a:lnTo>
                      <a:pt x="1337" y="842"/>
                    </a:lnTo>
                    <a:lnTo>
                      <a:pt x="1337" y="842"/>
                    </a:lnTo>
                    <a:lnTo>
                      <a:pt x="1335" y="842"/>
                    </a:lnTo>
                    <a:lnTo>
                      <a:pt x="1335" y="842"/>
                    </a:lnTo>
                    <a:lnTo>
                      <a:pt x="1335" y="842"/>
                    </a:lnTo>
                    <a:lnTo>
                      <a:pt x="1337" y="842"/>
                    </a:lnTo>
                    <a:lnTo>
                      <a:pt x="1337" y="843"/>
                    </a:lnTo>
                    <a:lnTo>
                      <a:pt x="1337" y="843"/>
                    </a:lnTo>
                    <a:lnTo>
                      <a:pt x="1337" y="843"/>
                    </a:lnTo>
                    <a:lnTo>
                      <a:pt x="1337" y="843"/>
                    </a:lnTo>
                    <a:lnTo>
                      <a:pt x="1335" y="843"/>
                    </a:lnTo>
                    <a:lnTo>
                      <a:pt x="1335" y="843"/>
                    </a:lnTo>
                    <a:lnTo>
                      <a:pt x="1335" y="843"/>
                    </a:lnTo>
                    <a:lnTo>
                      <a:pt x="1335" y="843"/>
                    </a:lnTo>
                    <a:lnTo>
                      <a:pt x="1337" y="843"/>
                    </a:lnTo>
                    <a:lnTo>
                      <a:pt x="1337" y="843"/>
                    </a:lnTo>
                    <a:lnTo>
                      <a:pt x="1337" y="843"/>
                    </a:lnTo>
                    <a:lnTo>
                      <a:pt x="1337" y="843"/>
                    </a:lnTo>
                    <a:lnTo>
                      <a:pt x="1339" y="843"/>
                    </a:lnTo>
                    <a:lnTo>
                      <a:pt x="1339" y="843"/>
                    </a:lnTo>
                    <a:lnTo>
                      <a:pt x="1339" y="845"/>
                    </a:lnTo>
                    <a:lnTo>
                      <a:pt x="1340" y="845"/>
                    </a:lnTo>
                    <a:lnTo>
                      <a:pt x="1340" y="845"/>
                    </a:lnTo>
                    <a:lnTo>
                      <a:pt x="1342" y="845"/>
                    </a:lnTo>
                    <a:lnTo>
                      <a:pt x="1342" y="845"/>
                    </a:lnTo>
                    <a:lnTo>
                      <a:pt x="1342" y="847"/>
                    </a:lnTo>
                    <a:lnTo>
                      <a:pt x="1344" y="847"/>
                    </a:lnTo>
                    <a:lnTo>
                      <a:pt x="1344" y="847"/>
                    </a:lnTo>
                    <a:lnTo>
                      <a:pt x="1344" y="847"/>
                    </a:lnTo>
                    <a:lnTo>
                      <a:pt x="1344" y="849"/>
                    </a:lnTo>
                    <a:lnTo>
                      <a:pt x="1344" y="849"/>
                    </a:lnTo>
                    <a:lnTo>
                      <a:pt x="1344" y="851"/>
                    </a:lnTo>
                    <a:lnTo>
                      <a:pt x="1344" y="851"/>
                    </a:lnTo>
                    <a:lnTo>
                      <a:pt x="1344" y="851"/>
                    </a:lnTo>
                    <a:lnTo>
                      <a:pt x="1344" y="851"/>
                    </a:lnTo>
                    <a:lnTo>
                      <a:pt x="1344" y="852"/>
                    </a:lnTo>
                    <a:lnTo>
                      <a:pt x="1344" y="852"/>
                    </a:lnTo>
                    <a:lnTo>
                      <a:pt x="1346" y="852"/>
                    </a:lnTo>
                    <a:lnTo>
                      <a:pt x="1346" y="852"/>
                    </a:lnTo>
                    <a:lnTo>
                      <a:pt x="1346" y="854"/>
                    </a:lnTo>
                    <a:lnTo>
                      <a:pt x="1346" y="854"/>
                    </a:lnTo>
                    <a:lnTo>
                      <a:pt x="1348" y="854"/>
                    </a:lnTo>
                    <a:lnTo>
                      <a:pt x="1348" y="854"/>
                    </a:lnTo>
                    <a:lnTo>
                      <a:pt x="1349" y="854"/>
                    </a:lnTo>
                    <a:lnTo>
                      <a:pt x="1349" y="854"/>
                    </a:lnTo>
                    <a:lnTo>
                      <a:pt x="1349" y="854"/>
                    </a:lnTo>
                    <a:lnTo>
                      <a:pt x="1349" y="854"/>
                    </a:lnTo>
                    <a:lnTo>
                      <a:pt x="1349" y="854"/>
                    </a:lnTo>
                    <a:lnTo>
                      <a:pt x="1349" y="856"/>
                    </a:lnTo>
                    <a:lnTo>
                      <a:pt x="1349" y="856"/>
                    </a:lnTo>
                    <a:lnTo>
                      <a:pt x="1349" y="856"/>
                    </a:lnTo>
                    <a:lnTo>
                      <a:pt x="1349" y="856"/>
                    </a:lnTo>
                    <a:lnTo>
                      <a:pt x="1349" y="858"/>
                    </a:lnTo>
                    <a:lnTo>
                      <a:pt x="1349" y="858"/>
                    </a:lnTo>
                    <a:lnTo>
                      <a:pt x="1351" y="858"/>
                    </a:lnTo>
                    <a:lnTo>
                      <a:pt x="1351" y="858"/>
                    </a:lnTo>
                    <a:lnTo>
                      <a:pt x="1351" y="860"/>
                    </a:lnTo>
                    <a:lnTo>
                      <a:pt x="1351" y="860"/>
                    </a:lnTo>
                    <a:lnTo>
                      <a:pt x="1351" y="860"/>
                    </a:lnTo>
                    <a:lnTo>
                      <a:pt x="1353" y="860"/>
                    </a:lnTo>
                    <a:lnTo>
                      <a:pt x="1353" y="860"/>
                    </a:lnTo>
                    <a:lnTo>
                      <a:pt x="1353" y="860"/>
                    </a:lnTo>
                    <a:lnTo>
                      <a:pt x="1353" y="860"/>
                    </a:lnTo>
                    <a:lnTo>
                      <a:pt x="1353" y="862"/>
                    </a:lnTo>
                    <a:lnTo>
                      <a:pt x="1353" y="862"/>
                    </a:lnTo>
                    <a:lnTo>
                      <a:pt x="1353" y="862"/>
                    </a:lnTo>
                    <a:lnTo>
                      <a:pt x="1353" y="862"/>
                    </a:lnTo>
                    <a:lnTo>
                      <a:pt x="1353" y="863"/>
                    </a:lnTo>
                    <a:lnTo>
                      <a:pt x="1353" y="865"/>
                    </a:lnTo>
                    <a:lnTo>
                      <a:pt x="1353" y="867"/>
                    </a:lnTo>
                    <a:lnTo>
                      <a:pt x="1353" y="867"/>
                    </a:lnTo>
                    <a:lnTo>
                      <a:pt x="1353" y="867"/>
                    </a:lnTo>
                    <a:lnTo>
                      <a:pt x="1353" y="867"/>
                    </a:lnTo>
                    <a:lnTo>
                      <a:pt x="1353" y="867"/>
                    </a:lnTo>
                    <a:lnTo>
                      <a:pt x="1353" y="869"/>
                    </a:lnTo>
                    <a:lnTo>
                      <a:pt x="1355" y="869"/>
                    </a:lnTo>
                    <a:lnTo>
                      <a:pt x="1355" y="869"/>
                    </a:lnTo>
                    <a:lnTo>
                      <a:pt x="1355" y="869"/>
                    </a:lnTo>
                    <a:lnTo>
                      <a:pt x="1355" y="869"/>
                    </a:lnTo>
                    <a:lnTo>
                      <a:pt x="1355" y="871"/>
                    </a:lnTo>
                    <a:lnTo>
                      <a:pt x="1357" y="871"/>
                    </a:lnTo>
                    <a:lnTo>
                      <a:pt x="1357" y="871"/>
                    </a:lnTo>
                    <a:lnTo>
                      <a:pt x="1357" y="872"/>
                    </a:lnTo>
                    <a:lnTo>
                      <a:pt x="1357" y="872"/>
                    </a:lnTo>
                    <a:lnTo>
                      <a:pt x="1357" y="874"/>
                    </a:lnTo>
                    <a:lnTo>
                      <a:pt x="1357" y="874"/>
                    </a:lnTo>
                    <a:lnTo>
                      <a:pt x="1357" y="876"/>
                    </a:lnTo>
                    <a:lnTo>
                      <a:pt x="1357" y="876"/>
                    </a:lnTo>
                    <a:lnTo>
                      <a:pt x="1357" y="878"/>
                    </a:lnTo>
                    <a:lnTo>
                      <a:pt x="1357" y="878"/>
                    </a:lnTo>
                    <a:lnTo>
                      <a:pt x="1357" y="878"/>
                    </a:lnTo>
                    <a:lnTo>
                      <a:pt x="1357" y="880"/>
                    </a:lnTo>
                    <a:lnTo>
                      <a:pt x="1357" y="880"/>
                    </a:lnTo>
                    <a:lnTo>
                      <a:pt x="1357" y="880"/>
                    </a:lnTo>
                    <a:lnTo>
                      <a:pt x="1357" y="881"/>
                    </a:lnTo>
                    <a:lnTo>
                      <a:pt x="1357" y="881"/>
                    </a:lnTo>
                    <a:lnTo>
                      <a:pt x="1358" y="881"/>
                    </a:lnTo>
                    <a:lnTo>
                      <a:pt x="1358" y="881"/>
                    </a:lnTo>
                    <a:lnTo>
                      <a:pt x="1358" y="883"/>
                    </a:lnTo>
                    <a:lnTo>
                      <a:pt x="1358" y="883"/>
                    </a:lnTo>
                    <a:lnTo>
                      <a:pt x="1358" y="883"/>
                    </a:lnTo>
                    <a:lnTo>
                      <a:pt x="1358" y="883"/>
                    </a:lnTo>
                    <a:lnTo>
                      <a:pt x="1358" y="883"/>
                    </a:lnTo>
                    <a:lnTo>
                      <a:pt x="1358" y="885"/>
                    </a:lnTo>
                    <a:lnTo>
                      <a:pt x="1358" y="885"/>
                    </a:lnTo>
                    <a:lnTo>
                      <a:pt x="1358" y="885"/>
                    </a:lnTo>
                    <a:lnTo>
                      <a:pt x="1358" y="885"/>
                    </a:lnTo>
                    <a:lnTo>
                      <a:pt x="1357" y="885"/>
                    </a:lnTo>
                    <a:lnTo>
                      <a:pt x="1357" y="885"/>
                    </a:lnTo>
                    <a:lnTo>
                      <a:pt x="1355" y="885"/>
                    </a:lnTo>
                    <a:lnTo>
                      <a:pt x="1355" y="885"/>
                    </a:lnTo>
                    <a:lnTo>
                      <a:pt x="1355" y="885"/>
                    </a:lnTo>
                    <a:lnTo>
                      <a:pt x="1355" y="885"/>
                    </a:lnTo>
                    <a:lnTo>
                      <a:pt x="1353" y="885"/>
                    </a:lnTo>
                    <a:lnTo>
                      <a:pt x="1353" y="885"/>
                    </a:lnTo>
                    <a:lnTo>
                      <a:pt x="1353" y="885"/>
                    </a:lnTo>
                    <a:lnTo>
                      <a:pt x="1351" y="885"/>
                    </a:lnTo>
                    <a:lnTo>
                      <a:pt x="1351" y="885"/>
                    </a:lnTo>
                    <a:lnTo>
                      <a:pt x="1349" y="885"/>
                    </a:lnTo>
                    <a:lnTo>
                      <a:pt x="1349" y="887"/>
                    </a:lnTo>
                    <a:lnTo>
                      <a:pt x="1349" y="887"/>
                    </a:lnTo>
                    <a:lnTo>
                      <a:pt x="1349" y="887"/>
                    </a:lnTo>
                    <a:lnTo>
                      <a:pt x="1348" y="887"/>
                    </a:lnTo>
                    <a:lnTo>
                      <a:pt x="1348" y="889"/>
                    </a:lnTo>
                    <a:lnTo>
                      <a:pt x="1348" y="889"/>
                    </a:lnTo>
                    <a:lnTo>
                      <a:pt x="1346" y="889"/>
                    </a:lnTo>
                    <a:lnTo>
                      <a:pt x="1346" y="889"/>
                    </a:lnTo>
                    <a:lnTo>
                      <a:pt x="1346" y="889"/>
                    </a:lnTo>
                    <a:lnTo>
                      <a:pt x="1346" y="889"/>
                    </a:lnTo>
                    <a:lnTo>
                      <a:pt x="1344" y="889"/>
                    </a:lnTo>
                    <a:lnTo>
                      <a:pt x="1342" y="889"/>
                    </a:lnTo>
                    <a:lnTo>
                      <a:pt x="1340" y="889"/>
                    </a:lnTo>
                    <a:lnTo>
                      <a:pt x="1340" y="889"/>
                    </a:lnTo>
                    <a:lnTo>
                      <a:pt x="1340" y="889"/>
                    </a:lnTo>
                    <a:lnTo>
                      <a:pt x="1340" y="889"/>
                    </a:lnTo>
                    <a:lnTo>
                      <a:pt x="1339" y="890"/>
                    </a:lnTo>
                    <a:lnTo>
                      <a:pt x="1339" y="890"/>
                    </a:lnTo>
                    <a:lnTo>
                      <a:pt x="1339" y="890"/>
                    </a:lnTo>
                    <a:lnTo>
                      <a:pt x="1339" y="890"/>
                    </a:lnTo>
                    <a:lnTo>
                      <a:pt x="1339" y="890"/>
                    </a:lnTo>
                    <a:lnTo>
                      <a:pt x="1337" y="890"/>
                    </a:lnTo>
                    <a:lnTo>
                      <a:pt x="1337" y="890"/>
                    </a:lnTo>
                    <a:lnTo>
                      <a:pt x="1337" y="892"/>
                    </a:lnTo>
                    <a:lnTo>
                      <a:pt x="1335" y="892"/>
                    </a:lnTo>
                    <a:lnTo>
                      <a:pt x="1335" y="892"/>
                    </a:lnTo>
                    <a:lnTo>
                      <a:pt x="1335" y="892"/>
                    </a:lnTo>
                    <a:lnTo>
                      <a:pt x="1337" y="894"/>
                    </a:lnTo>
                    <a:lnTo>
                      <a:pt x="1337" y="894"/>
                    </a:lnTo>
                    <a:lnTo>
                      <a:pt x="1337" y="896"/>
                    </a:lnTo>
                    <a:lnTo>
                      <a:pt x="1337" y="896"/>
                    </a:lnTo>
                    <a:lnTo>
                      <a:pt x="1337" y="898"/>
                    </a:lnTo>
                    <a:lnTo>
                      <a:pt x="1337" y="898"/>
                    </a:lnTo>
                    <a:lnTo>
                      <a:pt x="1339" y="898"/>
                    </a:lnTo>
                    <a:lnTo>
                      <a:pt x="1339" y="900"/>
                    </a:lnTo>
                    <a:lnTo>
                      <a:pt x="1339" y="900"/>
                    </a:lnTo>
                    <a:lnTo>
                      <a:pt x="1339" y="900"/>
                    </a:lnTo>
                    <a:lnTo>
                      <a:pt x="1339" y="900"/>
                    </a:lnTo>
                    <a:lnTo>
                      <a:pt x="1337" y="900"/>
                    </a:lnTo>
                    <a:lnTo>
                      <a:pt x="1337" y="900"/>
                    </a:lnTo>
                    <a:lnTo>
                      <a:pt x="1337" y="901"/>
                    </a:lnTo>
                    <a:lnTo>
                      <a:pt x="1337" y="901"/>
                    </a:lnTo>
                    <a:lnTo>
                      <a:pt x="1337" y="901"/>
                    </a:lnTo>
                    <a:lnTo>
                      <a:pt x="1337" y="901"/>
                    </a:lnTo>
                    <a:lnTo>
                      <a:pt x="1337" y="903"/>
                    </a:lnTo>
                    <a:lnTo>
                      <a:pt x="1335" y="903"/>
                    </a:lnTo>
                    <a:lnTo>
                      <a:pt x="1335" y="903"/>
                    </a:lnTo>
                    <a:lnTo>
                      <a:pt x="1335" y="905"/>
                    </a:lnTo>
                    <a:lnTo>
                      <a:pt x="1333" y="907"/>
                    </a:lnTo>
                    <a:lnTo>
                      <a:pt x="1333" y="907"/>
                    </a:lnTo>
                    <a:lnTo>
                      <a:pt x="1333" y="907"/>
                    </a:lnTo>
                    <a:lnTo>
                      <a:pt x="1333" y="907"/>
                    </a:lnTo>
                    <a:lnTo>
                      <a:pt x="1335" y="909"/>
                    </a:lnTo>
                    <a:lnTo>
                      <a:pt x="1335" y="909"/>
                    </a:lnTo>
                    <a:lnTo>
                      <a:pt x="1335" y="910"/>
                    </a:lnTo>
                    <a:lnTo>
                      <a:pt x="1335" y="912"/>
                    </a:lnTo>
                    <a:lnTo>
                      <a:pt x="1335" y="912"/>
                    </a:lnTo>
                    <a:lnTo>
                      <a:pt x="1335" y="912"/>
                    </a:lnTo>
                    <a:lnTo>
                      <a:pt x="1337" y="914"/>
                    </a:lnTo>
                    <a:lnTo>
                      <a:pt x="1337" y="914"/>
                    </a:lnTo>
                    <a:lnTo>
                      <a:pt x="1337" y="916"/>
                    </a:lnTo>
                    <a:lnTo>
                      <a:pt x="1337" y="916"/>
                    </a:lnTo>
                    <a:lnTo>
                      <a:pt x="1337" y="918"/>
                    </a:lnTo>
                    <a:lnTo>
                      <a:pt x="1337" y="918"/>
                    </a:lnTo>
                    <a:lnTo>
                      <a:pt x="1337" y="918"/>
                    </a:lnTo>
                    <a:lnTo>
                      <a:pt x="1339" y="918"/>
                    </a:lnTo>
                    <a:lnTo>
                      <a:pt x="1339" y="919"/>
                    </a:lnTo>
                    <a:lnTo>
                      <a:pt x="1339" y="919"/>
                    </a:lnTo>
                    <a:lnTo>
                      <a:pt x="1339" y="919"/>
                    </a:lnTo>
                    <a:lnTo>
                      <a:pt x="1339" y="921"/>
                    </a:lnTo>
                    <a:lnTo>
                      <a:pt x="1339" y="921"/>
                    </a:lnTo>
                    <a:lnTo>
                      <a:pt x="1339" y="921"/>
                    </a:lnTo>
                    <a:lnTo>
                      <a:pt x="1339" y="921"/>
                    </a:lnTo>
                    <a:lnTo>
                      <a:pt x="1339" y="921"/>
                    </a:lnTo>
                    <a:lnTo>
                      <a:pt x="1340" y="923"/>
                    </a:lnTo>
                    <a:lnTo>
                      <a:pt x="1340" y="923"/>
                    </a:lnTo>
                    <a:lnTo>
                      <a:pt x="1342" y="923"/>
                    </a:lnTo>
                    <a:lnTo>
                      <a:pt x="1342" y="923"/>
                    </a:lnTo>
                    <a:lnTo>
                      <a:pt x="1344" y="923"/>
                    </a:lnTo>
                    <a:lnTo>
                      <a:pt x="1344" y="923"/>
                    </a:lnTo>
                    <a:lnTo>
                      <a:pt x="1346" y="925"/>
                    </a:lnTo>
                    <a:lnTo>
                      <a:pt x="1346" y="925"/>
                    </a:lnTo>
                    <a:lnTo>
                      <a:pt x="1346" y="927"/>
                    </a:lnTo>
                    <a:lnTo>
                      <a:pt x="1346" y="928"/>
                    </a:lnTo>
                    <a:lnTo>
                      <a:pt x="1346" y="928"/>
                    </a:lnTo>
                    <a:lnTo>
                      <a:pt x="1346" y="928"/>
                    </a:lnTo>
                    <a:lnTo>
                      <a:pt x="1346" y="928"/>
                    </a:lnTo>
                    <a:lnTo>
                      <a:pt x="1346" y="930"/>
                    </a:lnTo>
                    <a:lnTo>
                      <a:pt x="1348" y="930"/>
                    </a:lnTo>
                    <a:lnTo>
                      <a:pt x="1348" y="930"/>
                    </a:lnTo>
                    <a:lnTo>
                      <a:pt x="1346" y="932"/>
                    </a:lnTo>
                    <a:lnTo>
                      <a:pt x="1346" y="934"/>
                    </a:lnTo>
                    <a:lnTo>
                      <a:pt x="1346" y="934"/>
                    </a:lnTo>
                    <a:lnTo>
                      <a:pt x="1348" y="934"/>
                    </a:lnTo>
                    <a:lnTo>
                      <a:pt x="1348" y="936"/>
                    </a:lnTo>
                    <a:lnTo>
                      <a:pt x="1348" y="936"/>
                    </a:lnTo>
                    <a:lnTo>
                      <a:pt x="1348" y="936"/>
                    </a:lnTo>
                    <a:lnTo>
                      <a:pt x="1346" y="936"/>
                    </a:lnTo>
                    <a:lnTo>
                      <a:pt x="1346" y="936"/>
                    </a:lnTo>
                    <a:lnTo>
                      <a:pt x="1346" y="936"/>
                    </a:lnTo>
                    <a:lnTo>
                      <a:pt x="1344" y="938"/>
                    </a:lnTo>
                    <a:lnTo>
                      <a:pt x="1344" y="938"/>
                    </a:lnTo>
                    <a:lnTo>
                      <a:pt x="1344" y="938"/>
                    </a:lnTo>
                    <a:lnTo>
                      <a:pt x="1344" y="938"/>
                    </a:lnTo>
                    <a:lnTo>
                      <a:pt x="1344" y="938"/>
                    </a:lnTo>
                    <a:lnTo>
                      <a:pt x="1342" y="938"/>
                    </a:lnTo>
                    <a:lnTo>
                      <a:pt x="1342" y="939"/>
                    </a:lnTo>
                    <a:lnTo>
                      <a:pt x="1342" y="939"/>
                    </a:lnTo>
                    <a:lnTo>
                      <a:pt x="1342" y="939"/>
                    </a:lnTo>
                    <a:lnTo>
                      <a:pt x="1342" y="941"/>
                    </a:lnTo>
                    <a:lnTo>
                      <a:pt x="1342" y="941"/>
                    </a:lnTo>
                    <a:lnTo>
                      <a:pt x="1340" y="941"/>
                    </a:lnTo>
                    <a:lnTo>
                      <a:pt x="1340" y="941"/>
                    </a:lnTo>
                    <a:lnTo>
                      <a:pt x="1340" y="941"/>
                    </a:lnTo>
                    <a:lnTo>
                      <a:pt x="1339" y="941"/>
                    </a:lnTo>
                    <a:lnTo>
                      <a:pt x="1339" y="941"/>
                    </a:lnTo>
                    <a:lnTo>
                      <a:pt x="1339" y="941"/>
                    </a:lnTo>
                    <a:lnTo>
                      <a:pt x="1339" y="943"/>
                    </a:lnTo>
                    <a:lnTo>
                      <a:pt x="1337" y="943"/>
                    </a:lnTo>
                    <a:lnTo>
                      <a:pt x="1337" y="943"/>
                    </a:lnTo>
                    <a:lnTo>
                      <a:pt x="1337" y="943"/>
                    </a:lnTo>
                    <a:lnTo>
                      <a:pt x="1337" y="943"/>
                    </a:lnTo>
                    <a:lnTo>
                      <a:pt x="1337" y="945"/>
                    </a:lnTo>
                    <a:lnTo>
                      <a:pt x="1335" y="945"/>
                    </a:lnTo>
                    <a:lnTo>
                      <a:pt x="1335" y="945"/>
                    </a:lnTo>
                    <a:lnTo>
                      <a:pt x="1335" y="945"/>
                    </a:lnTo>
                    <a:lnTo>
                      <a:pt x="1335" y="945"/>
                    </a:lnTo>
                    <a:lnTo>
                      <a:pt x="1335" y="947"/>
                    </a:lnTo>
                    <a:lnTo>
                      <a:pt x="1333" y="947"/>
                    </a:lnTo>
                    <a:lnTo>
                      <a:pt x="1333" y="947"/>
                    </a:lnTo>
                    <a:lnTo>
                      <a:pt x="1333" y="948"/>
                    </a:lnTo>
                    <a:lnTo>
                      <a:pt x="1331" y="948"/>
                    </a:lnTo>
                    <a:lnTo>
                      <a:pt x="1331" y="948"/>
                    </a:lnTo>
                    <a:lnTo>
                      <a:pt x="1331" y="948"/>
                    </a:lnTo>
                    <a:lnTo>
                      <a:pt x="1330" y="948"/>
                    </a:lnTo>
                    <a:lnTo>
                      <a:pt x="1330" y="950"/>
                    </a:lnTo>
                    <a:lnTo>
                      <a:pt x="1330" y="950"/>
                    </a:lnTo>
                    <a:lnTo>
                      <a:pt x="1330" y="950"/>
                    </a:lnTo>
                    <a:lnTo>
                      <a:pt x="1330" y="950"/>
                    </a:lnTo>
                    <a:lnTo>
                      <a:pt x="1330" y="950"/>
                    </a:lnTo>
                    <a:lnTo>
                      <a:pt x="1330" y="950"/>
                    </a:lnTo>
                    <a:lnTo>
                      <a:pt x="1328" y="950"/>
                    </a:lnTo>
                    <a:lnTo>
                      <a:pt x="1328" y="952"/>
                    </a:lnTo>
                    <a:lnTo>
                      <a:pt x="1328" y="952"/>
                    </a:lnTo>
                    <a:lnTo>
                      <a:pt x="1328" y="952"/>
                    </a:lnTo>
                    <a:lnTo>
                      <a:pt x="1326" y="952"/>
                    </a:lnTo>
                    <a:lnTo>
                      <a:pt x="1326" y="952"/>
                    </a:lnTo>
                    <a:lnTo>
                      <a:pt x="1326" y="952"/>
                    </a:lnTo>
                    <a:lnTo>
                      <a:pt x="1326" y="954"/>
                    </a:lnTo>
                    <a:lnTo>
                      <a:pt x="1326" y="954"/>
                    </a:lnTo>
                    <a:lnTo>
                      <a:pt x="1328" y="954"/>
                    </a:lnTo>
                    <a:lnTo>
                      <a:pt x="1328" y="954"/>
                    </a:lnTo>
                    <a:lnTo>
                      <a:pt x="1328" y="954"/>
                    </a:lnTo>
                    <a:lnTo>
                      <a:pt x="1328" y="956"/>
                    </a:lnTo>
                    <a:lnTo>
                      <a:pt x="1328" y="956"/>
                    </a:lnTo>
                    <a:lnTo>
                      <a:pt x="1328" y="956"/>
                    </a:lnTo>
                    <a:lnTo>
                      <a:pt x="1328" y="957"/>
                    </a:lnTo>
                    <a:lnTo>
                      <a:pt x="1328" y="957"/>
                    </a:lnTo>
                    <a:lnTo>
                      <a:pt x="1326" y="957"/>
                    </a:lnTo>
                    <a:lnTo>
                      <a:pt x="1326" y="957"/>
                    </a:lnTo>
                    <a:lnTo>
                      <a:pt x="1328" y="959"/>
                    </a:lnTo>
                    <a:lnTo>
                      <a:pt x="1328" y="959"/>
                    </a:lnTo>
                    <a:lnTo>
                      <a:pt x="1328" y="959"/>
                    </a:lnTo>
                    <a:lnTo>
                      <a:pt x="1328" y="961"/>
                    </a:lnTo>
                    <a:lnTo>
                      <a:pt x="1328" y="961"/>
                    </a:lnTo>
                    <a:lnTo>
                      <a:pt x="1328" y="961"/>
                    </a:lnTo>
                    <a:lnTo>
                      <a:pt x="1328" y="961"/>
                    </a:lnTo>
                    <a:lnTo>
                      <a:pt x="1328" y="963"/>
                    </a:lnTo>
                    <a:lnTo>
                      <a:pt x="1328" y="963"/>
                    </a:lnTo>
                    <a:lnTo>
                      <a:pt x="1328" y="963"/>
                    </a:lnTo>
                    <a:lnTo>
                      <a:pt x="1328" y="963"/>
                    </a:lnTo>
                    <a:lnTo>
                      <a:pt x="1328" y="965"/>
                    </a:lnTo>
                    <a:lnTo>
                      <a:pt x="1330" y="965"/>
                    </a:lnTo>
                    <a:lnTo>
                      <a:pt x="1330" y="965"/>
                    </a:lnTo>
                    <a:lnTo>
                      <a:pt x="1330" y="965"/>
                    </a:lnTo>
                    <a:lnTo>
                      <a:pt x="1330" y="966"/>
                    </a:lnTo>
                    <a:lnTo>
                      <a:pt x="1328" y="966"/>
                    </a:lnTo>
                    <a:lnTo>
                      <a:pt x="1328" y="966"/>
                    </a:lnTo>
                    <a:lnTo>
                      <a:pt x="1328" y="966"/>
                    </a:lnTo>
                    <a:lnTo>
                      <a:pt x="1326" y="966"/>
                    </a:lnTo>
                    <a:lnTo>
                      <a:pt x="1326" y="968"/>
                    </a:lnTo>
                    <a:lnTo>
                      <a:pt x="1324" y="968"/>
                    </a:lnTo>
                    <a:lnTo>
                      <a:pt x="1324" y="968"/>
                    </a:lnTo>
                    <a:lnTo>
                      <a:pt x="1324" y="968"/>
                    </a:lnTo>
                    <a:lnTo>
                      <a:pt x="1322" y="968"/>
                    </a:lnTo>
                    <a:lnTo>
                      <a:pt x="1320" y="968"/>
                    </a:lnTo>
                    <a:lnTo>
                      <a:pt x="1320" y="968"/>
                    </a:lnTo>
                    <a:lnTo>
                      <a:pt x="1320" y="968"/>
                    </a:lnTo>
                    <a:lnTo>
                      <a:pt x="1319" y="968"/>
                    </a:lnTo>
                    <a:lnTo>
                      <a:pt x="1319" y="968"/>
                    </a:lnTo>
                    <a:lnTo>
                      <a:pt x="1319" y="968"/>
                    </a:lnTo>
                    <a:lnTo>
                      <a:pt x="1317" y="968"/>
                    </a:lnTo>
                    <a:lnTo>
                      <a:pt x="1317" y="968"/>
                    </a:lnTo>
                    <a:lnTo>
                      <a:pt x="1317" y="968"/>
                    </a:lnTo>
                    <a:lnTo>
                      <a:pt x="1315" y="968"/>
                    </a:lnTo>
                    <a:lnTo>
                      <a:pt x="1315" y="968"/>
                    </a:lnTo>
                    <a:lnTo>
                      <a:pt x="1315" y="968"/>
                    </a:lnTo>
                    <a:lnTo>
                      <a:pt x="1315" y="968"/>
                    </a:lnTo>
                    <a:lnTo>
                      <a:pt x="1315" y="968"/>
                    </a:lnTo>
                    <a:lnTo>
                      <a:pt x="1315" y="968"/>
                    </a:lnTo>
                    <a:lnTo>
                      <a:pt x="1313" y="968"/>
                    </a:lnTo>
                    <a:lnTo>
                      <a:pt x="1313" y="968"/>
                    </a:lnTo>
                    <a:lnTo>
                      <a:pt x="1313" y="968"/>
                    </a:lnTo>
                    <a:lnTo>
                      <a:pt x="1313" y="968"/>
                    </a:lnTo>
                    <a:lnTo>
                      <a:pt x="1313" y="968"/>
                    </a:lnTo>
                    <a:lnTo>
                      <a:pt x="1311" y="968"/>
                    </a:lnTo>
                    <a:lnTo>
                      <a:pt x="1311" y="968"/>
                    </a:lnTo>
                    <a:lnTo>
                      <a:pt x="1311" y="968"/>
                    </a:lnTo>
                    <a:lnTo>
                      <a:pt x="1311" y="968"/>
                    </a:lnTo>
                    <a:lnTo>
                      <a:pt x="1311" y="968"/>
                    </a:lnTo>
                    <a:lnTo>
                      <a:pt x="1310" y="968"/>
                    </a:lnTo>
                    <a:lnTo>
                      <a:pt x="1310" y="968"/>
                    </a:lnTo>
                    <a:lnTo>
                      <a:pt x="1308" y="968"/>
                    </a:lnTo>
                    <a:lnTo>
                      <a:pt x="1308" y="968"/>
                    </a:lnTo>
                    <a:lnTo>
                      <a:pt x="1308" y="968"/>
                    </a:lnTo>
                    <a:lnTo>
                      <a:pt x="1308" y="968"/>
                    </a:lnTo>
                    <a:lnTo>
                      <a:pt x="1306" y="968"/>
                    </a:lnTo>
                    <a:lnTo>
                      <a:pt x="1306" y="968"/>
                    </a:lnTo>
                    <a:lnTo>
                      <a:pt x="1306" y="968"/>
                    </a:lnTo>
                    <a:lnTo>
                      <a:pt x="1304" y="968"/>
                    </a:lnTo>
                    <a:lnTo>
                      <a:pt x="1304" y="968"/>
                    </a:lnTo>
                    <a:lnTo>
                      <a:pt x="1302" y="968"/>
                    </a:lnTo>
                    <a:lnTo>
                      <a:pt x="1302" y="968"/>
                    </a:lnTo>
                    <a:lnTo>
                      <a:pt x="1302" y="968"/>
                    </a:lnTo>
                    <a:lnTo>
                      <a:pt x="1302" y="968"/>
                    </a:lnTo>
                    <a:lnTo>
                      <a:pt x="1302" y="968"/>
                    </a:lnTo>
                    <a:lnTo>
                      <a:pt x="1302" y="970"/>
                    </a:lnTo>
                    <a:lnTo>
                      <a:pt x="1302" y="970"/>
                    </a:lnTo>
                    <a:lnTo>
                      <a:pt x="1302" y="970"/>
                    </a:lnTo>
                    <a:lnTo>
                      <a:pt x="1302" y="970"/>
                    </a:lnTo>
                    <a:lnTo>
                      <a:pt x="1302" y="972"/>
                    </a:lnTo>
                    <a:lnTo>
                      <a:pt x="1302" y="972"/>
                    </a:lnTo>
                    <a:lnTo>
                      <a:pt x="1301" y="972"/>
                    </a:lnTo>
                    <a:lnTo>
                      <a:pt x="1301" y="974"/>
                    </a:lnTo>
                    <a:lnTo>
                      <a:pt x="1301" y="974"/>
                    </a:lnTo>
                    <a:lnTo>
                      <a:pt x="1301" y="974"/>
                    </a:lnTo>
                    <a:lnTo>
                      <a:pt x="1301" y="974"/>
                    </a:lnTo>
                    <a:lnTo>
                      <a:pt x="1301" y="976"/>
                    </a:lnTo>
                    <a:lnTo>
                      <a:pt x="1301" y="976"/>
                    </a:lnTo>
                    <a:lnTo>
                      <a:pt x="1301" y="976"/>
                    </a:lnTo>
                    <a:lnTo>
                      <a:pt x="1301" y="977"/>
                    </a:lnTo>
                    <a:lnTo>
                      <a:pt x="1301" y="977"/>
                    </a:lnTo>
                    <a:lnTo>
                      <a:pt x="1301" y="983"/>
                    </a:lnTo>
                    <a:lnTo>
                      <a:pt x="1301" y="983"/>
                    </a:lnTo>
                    <a:lnTo>
                      <a:pt x="1301" y="985"/>
                    </a:lnTo>
                    <a:lnTo>
                      <a:pt x="1301" y="985"/>
                    </a:lnTo>
                    <a:lnTo>
                      <a:pt x="1301" y="986"/>
                    </a:lnTo>
                    <a:lnTo>
                      <a:pt x="1302" y="986"/>
                    </a:lnTo>
                    <a:lnTo>
                      <a:pt x="1302" y="988"/>
                    </a:lnTo>
                    <a:lnTo>
                      <a:pt x="1302" y="988"/>
                    </a:lnTo>
                    <a:lnTo>
                      <a:pt x="1302" y="988"/>
                    </a:lnTo>
                    <a:lnTo>
                      <a:pt x="1304" y="990"/>
                    </a:lnTo>
                    <a:lnTo>
                      <a:pt x="1304" y="990"/>
                    </a:lnTo>
                    <a:lnTo>
                      <a:pt x="1306" y="992"/>
                    </a:lnTo>
                    <a:lnTo>
                      <a:pt x="1306" y="992"/>
                    </a:lnTo>
                    <a:lnTo>
                      <a:pt x="1306" y="992"/>
                    </a:lnTo>
                    <a:lnTo>
                      <a:pt x="1306" y="994"/>
                    </a:lnTo>
                    <a:lnTo>
                      <a:pt x="1306" y="994"/>
                    </a:lnTo>
                    <a:lnTo>
                      <a:pt x="1306" y="995"/>
                    </a:lnTo>
                    <a:lnTo>
                      <a:pt x="1306" y="995"/>
                    </a:lnTo>
                    <a:lnTo>
                      <a:pt x="1304" y="997"/>
                    </a:lnTo>
                    <a:lnTo>
                      <a:pt x="1304" y="997"/>
                    </a:lnTo>
                    <a:lnTo>
                      <a:pt x="1304" y="997"/>
                    </a:lnTo>
                    <a:lnTo>
                      <a:pt x="1304" y="999"/>
                    </a:lnTo>
                    <a:lnTo>
                      <a:pt x="1302" y="999"/>
                    </a:lnTo>
                    <a:lnTo>
                      <a:pt x="1302" y="999"/>
                    </a:lnTo>
                    <a:lnTo>
                      <a:pt x="1302" y="999"/>
                    </a:lnTo>
                    <a:lnTo>
                      <a:pt x="1301" y="999"/>
                    </a:lnTo>
                    <a:lnTo>
                      <a:pt x="1299" y="999"/>
                    </a:lnTo>
                    <a:lnTo>
                      <a:pt x="1299" y="999"/>
                    </a:lnTo>
                    <a:lnTo>
                      <a:pt x="1299" y="999"/>
                    </a:lnTo>
                    <a:lnTo>
                      <a:pt x="1297" y="999"/>
                    </a:lnTo>
                    <a:lnTo>
                      <a:pt x="1297" y="999"/>
                    </a:lnTo>
                    <a:lnTo>
                      <a:pt x="1295" y="999"/>
                    </a:lnTo>
                    <a:lnTo>
                      <a:pt x="1295" y="999"/>
                    </a:lnTo>
                    <a:lnTo>
                      <a:pt x="1295" y="999"/>
                    </a:lnTo>
                    <a:lnTo>
                      <a:pt x="1295" y="999"/>
                    </a:lnTo>
                    <a:lnTo>
                      <a:pt x="1293" y="999"/>
                    </a:lnTo>
                    <a:lnTo>
                      <a:pt x="1293" y="999"/>
                    </a:lnTo>
                    <a:lnTo>
                      <a:pt x="1293" y="999"/>
                    </a:lnTo>
                    <a:lnTo>
                      <a:pt x="1293" y="999"/>
                    </a:lnTo>
                    <a:lnTo>
                      <a:pt x="1292" y="999"/>
                    </a:lnTo>
                    <a:lnTo>
                      <a:pt x="1292" y="999"/>
                    </a:lnTo>
                    <a:lnTo>
                      <a:pt x="1290" y="999"/>
                    </a:lnTo>
                    <a:lnTo>
                      <a:pt x="1290" y="999"/>
                    </a:lnTo>
                    <a:lnTo>
                      <a:pt x="1290" y="999"/>
                    </a:lnTo>
                    <a:lnTo>
                      <a:pt x="1288" y="999"/>
                    </a:lnTo>
                    <a:lnTo>
                      <a:pt x="1286" y="1001"/>
                    </a:lnTo>
                    <a:lnTo>
                      <a:pt x="1286" y="1001"/>
                    </a:lnTo>
                    <a:lnTo>
                      <a:pt x="1286" y="1001"/>
                    </a:lnTo>
                    <a:lnTo>
                      <a:pt x="1284" y="1003"/>
                    </a:lnTo>
                    <a:lnTo>
                      <a:pt x="1282" y="1004"/>
                    </a:lnTo>
                    <a:lnTo>
                      <a:pt x="1282" y="1004"/>
                    </a:lnTo>
                    <a:lnTo>
                      <a:pt x="1282" y="1004"/>
                    </a:lnTo>
                    <a:lnTo>
                      <a:pt x="1282" y="1004"/>
                    </a:lnTo>
                    <a:lnTo>
                      <a:pt x="1282" y="1006"/>
                    </a:lnTo>
                    <a:lnTo>
                      <a:pt x="1282" y="1006"/>
                    </a:lnTo>
                    <a:lnTo>
                      <a:pt x="1281" y="1006"/>
                    </a:lnTo>
                    <a:lnTo>
                      <a:pt x="1281" y="1008"/>
                    </a:lnTo>
                    <a:lnTo>
                      <a:pt x="1281" y="1008"/>
                    </a:lnTo>
                    <a:lnTo>
                      <a:pt x="1281" y="1008"/>
                    </a:lnTo>
                    <a:lnTo>
                      <a:pt x="1281" y="1008"/>
                    </a:lnTo>
                    <a:lnTo>
                      <a:pt x="1281" y="1010"/>
                    </a:lnTo>
                    <a:lnTo>
                      <a:pt x="1281" y="1010"/>
                    </a:lnTo>
                    <a:lnTo>
                      <a:pt x="1281" y="1010"/>
                    </a:lnTo>
                    <a:lnTo>
                      <a:pt x="1281" y="1012"/>
                    </a:lnTo>
                    <a:lnTo>
                      <a:pt x="1281" y="1012"/>
                    </a:lnTo>
                    <a:lnTo>
                      <a:pt x="1279" y="1012"/>
                    </a:lnTo>
                    <a:lnTo>
                      <a:pt x="1279" y="1012"/>
                    </a:lnTo>
                    <a:lnTo>
                      <a:pt x="1279" y="1012"/>
                    </a:lnTo>
                    <a:lnTo>
                      <a:pt x="1279" y="1013"/>
                    </a:lnTo>
                    <a:lnTo>
                      <a:pt x="1277" y="1015"/>
                    </a:lnTo>
                    <a:lnTo>
                      <a:pt x="1277" y="1015"/>
                    </a:lnTo>
                    <a:lnTo>
                      <a:pt x="1277" y="1017"/>
                    </a:lnTo>
                    <a:lnTo>
                      <a:pt x="1275" y="1017"/>
                    </a:lnTo>
                    <a:lnTo>
                      <a:pt x="1275" y="1019"/>
                    </a:lnTo>
                    <a:lnTo>
                      <a:pt x="1275" y="1019"/>
                    </a:lnTo>
                    <a:lnTo>
                      <a:pt x="1275" y="1021"/>
                    </a:lnTo>
                    <a:lnTo>
                      <a:pt x="1275" y="1021"/>
                    </a:lnTo>
                    <a:lnTo>
                      <a:pt x="1275" y="1023"/>
                    </a:lnTo>
                    <a:lnTo>
                      <a:pt x="1275" y="1023"/>
                    </a:lnTo>
                    <a:lnTo>
                      <a:pt x="1275" y="1024"/>
                    </a:lnTo>
                    <a:lnTo>
                      <a:pt x="1273" y="1024"/>
                    </a:lnTo>
                    <a:lnTo>
                      <a:pt x="1273" y="1026"/>
                    </a:lnTo>
                    <a:lnTo>
                      <a:pt x="1273" y="1026"/>
                    </a:lnTo>
                    <a:lnTo>
                      <a:pt x="1273" y="1026"/>
                    </a:lnTo>
                    <a:lnTo>
                      <a:pt x="1273" y="1026"/>
                    </a:lnTo>
                    <a:lnTo>
                      <a:pt x="1273" y="1028"/>
                    </a:lnTo>
                    <a:lnTo>
                      <a:pt x="1273" y="1028"/>
                    </a:lnTo>
                    <a:lnTo>
                      <a:pt x="1273" y="1028"/>
                    </a:lnTo>
                    <a:lnTo>
                      <a:pt x="1273" y="1030"/>
                    </a:lnTo>
                    <a:lnTo>
                      <a:pt x="1275" y="1030"/>
                    </a:lnTo>
                    <a:lnTo>
                      <a:pt x="1275" y="1032"/>
                    </a:lnTo>
                    <a:lnTo>
                      <a:pt x="1275" y="1032"/>
                    </a:lnTo>
                    <a:lnTo>
                      <a:pt x="1275" y="1032"/>
                    </a:lnTo>
                    <a:lnTo>
                      <a:pt x="1277" y="1032"/>
                    </a:lnTo>
                    <a:lnTo>
                      <a:pt x="1277" y="1032"/>
                    </a:lnTo>
                    <a:lnTo>
                      <a:pt x="1277" y="1033"/>
                    </a:lnTo>
                    <a:lnTo>
                      <a:pt x="1277" y="1033"/>
                    </a:lnTo>
                    <a:lnTo>
                      <a:pt x="1277" y="1033"/>
                    </a:lnTo>
                    <a:lnTo>
                      <a:pt x="1277" y="1035"/>
                    </a:lnTo>
                    <a:lnTo>
                      <a:pt x="1279" y="1035"/>
                    </a:lnTo>
                    <a:lnTo>
                      <a:pt x="1279" y="1035"/>
                    </a:lnTo>
                    <a:lnTo>
                      <a:pt x="1279" y="1037"/>
                    </a:lnTo>
                    <a:lnTo>
                      <a:pt x="1279" y="1037"/>
                    </a:lnTo>
                    <a:lnTo>
                      <a:pt x="1279" y="1037"/>
                    </a:lnTo>
                    <a:lnTo>
                      <a:pt x="1277" y="1039"/>
                    </a:lnTo>
                    <a:lnTo>
                      <a:pt x="1277" y="1039"/>
                    </a:lnTo>
                    <a:lnTo>
                      <a:pt x="1277" y="1041"/>
                    </a:lnTo>
                    <a:lnTo>
                      <a:pt x="1277" y="1041"/>
                    </a:lnTo>
                    <a:lnTo>
                      <a:pt x="1277" y="1041"/>
                    </a:lnTo>
                    <a:lnTo>
                      <a:pt x="1275" y="1041"/>
                    </a:lnTo>
                    <a:lnTo>
                      <a:pt x="1275" y="1041"/>
                    </a:lnTo>
                    <a:lnTo>
                      <a:pt x="1273" y="1041"/>
                    </a:lnTo>
                    <a:lnTo>
                      <a:pt x="1273" y="1041"/>
                    </a:lnTo>
                    <a:lnTo>
                      <a:pt x="1273" y="1041"/>
                    </a:lnTo>
                    <a:lnTo>
                      <a:pt x="1272" y="1042"/>
                    </a:lnTo>
                    <a:lnTo>
                      <a:pt x="1272" y="1042"/>
                    </a:lnTo>
                    <a:lnTo>
                      <a:pt x="1272" y="1042"/>
                    </a:lnTo>
                    <a:lnTo>
                      <a:pt x="1272" y="1044"/>
                    </a:lnTo>
                    <a:lnTo>
                      <a:pt x="1272" y="1044"/>
                    </a:lnTo>
                    <a:lnTo>
                      <a:pt x="1272" y="1044"/>
                    </a:lnTo>
                    <a:lnTo>
                      <a:pt x="1272" y="1044"/>
                    </a:lnTo>
                    <a:lnTo>
                      <a:pt x="1272" y="1044"/>
                    </a:lnTo>
                    <a:lnTo>
                      <a:pt x="1272" y="1044"/>
                    </a:lnTo>
                    <a:lnTo>
                      <a:pt x="1270" y="1044"/>
                    </a:lnTo>
                    <a:lnTo>
                      <a:pt x="1270" y="1044"/>
                    </a:lnTo>
                    <a:lnTo>
                      <a:pt x="1270" y="1044"/>
                    </a:lnTo>
                    <a:lnTo>
                      <a:pt x="1270" y="1044"/>
                    </a:lnTo>
                    <a:lnTo>
                      <a:pt x="1268" y="1044"/>
                    </a:lnTo>
                    <a:lnTo>
                      <a:pt x="1268" y="1044"/>
                    </a:lnTo>
                    <a:lnTo>
                      <a:pt x="1266" y="1044"/>
                    </a:lnTo>
                    <a:lnTo>
                      <a:pt x="1266" y="1046"/>
                    </a:lnTo>
                    <a:lnTo>
                      <a:pt x="1266" y="1046"/>
                    </a:lnTo>
                    <a:lnTo>
                      <a:pt x="1266" y="1048"/>
                    </a:lnTo>
                    <a:lnTo>
                      <a:pt x="1264" y="1048"/>
                    </a:lnTo>
                    <a:lnTo>
                      <a:pt x="1264" y="1048"/>
                    </a:lnTo>
                    <a:lnTo>
                      <a:pt x="1264" y="1050"/>
                    </a:lnTo>
                    <a:lnTo>
                      <a:pt x="1263" y="1050"/>
                    </a:lnTo>
                    <a:lnTo>
                      <a:pt x="1263" y="1051"/>
                    </a:lnTo>
                    <a:lnTo>
                      <a:pt x="1261" y="1051"/>
                    </a:lnTo>
                    <a:lnTo>
                      <a:pt x="1261" y="1051"/>
                    </a:lnTo>
                    <a:lnTo>
                      <a:pt x="1259" y="1051"/>
                    </a:lnTo>
                    <a:lnTo>
                      <a:pt x="1257" y="1051"/>
                    </a:lnTo>
                    <a:lnTo>
                      <a:pt x="1257" y="1051"/>
                    </a:lnTo>
                    <a:lnTo>
                      <a:pt x="1257" y="1051"/>
                    </a:lnTo>
                    <a:lnTo>
                      <a:pt x="1257" y="1051"/>
                    </a:lnTo>
                    <a:lnTo>
                      <a:pt x="1255" y="1051"/>
                    </a:lnTo>
                    <a:lnTo>
                      <a:pt x="1255" y="1051"/>
                    </a:lnTo>
                    <a:lnTo>
                      <a:pt x="1254" y="1051"/>
                    </a:lnTo>
                    <a:lnTo>
                      <a:pt x="1254" y="1051"/>
                    </a:lnTo>
                    <a:lnTo>
                      <a:pt x="1254" y="1053"/>
                    </a:lnTo>
                    <a:lnTo>
                      <a:pt x="1254" y="1053"/>
                    </a:lnTo>
                    <a:lnTo>
                      <a:pt x="1254" y="1053"/>
                    </a:lnTo>
                    <a:lnTo>
                      <a:pt x="1254" y="1055"/>
                    </a:lnTo>
                    <a:lnTo>
                      <a:pt x="1254" y="1057"/>
                    </a:lnTo>
                    <a:lnTo>
                      <a:pt x="1254" y="1057"/>
                    </a:lnTo>
                    <a:lnTo>
                      <a:pt x="1254" y="1057"/>
                    </a:lnTo>
                    <a:lnTo>
                      <a:pt x="1254" y="1059"/>
                    </a:lnTo>
                    <a:lnTo>
                      <a:pt x="1252" y="1057"/>
                    </a:lnTo>
                    <a:lnTo>
                      <a:pt x="1252" y="1057"/>
                    </a:lnTo>
                    <a:lnTo>
                      <a:pt x="1252" y="1057"/>
                    </a:lnTo>
                    <a:lnTo>
                      <a:pt x="1250" y="1057"/>
                    </a:lnTo>
                    <a:lnTo>
                      <a:pt x="1250" y="1057"/>
                    </a:lnTo>
                    <a:lnTo>
                      <a:pt x="1248" y="1057"/>
                    </a:lnTo>
                    <a:lnTo>
                      <a:pt x="1248" y="1057"/>
                    </a:lnTo>
                    <a:lnTo>
                      <a:pt x="1248" y="1059"/>
                    </a:lnTo>
                    <a:lnTo>
                      <a:pt x="1248" y="1059"/>
                    </a:lnTo>
                    <a:lnTo>
                      <a:pt x="1248" y="1059"/>
                    </a:lnTo>
                    <a:lnTo>
                      <a:pt x="1246" y="1059"/>
                    </a:lnTo>
                    <a:lnTo>
                      <a:pt x="1246" y="1059"/>
                    </a:lnTo>
                    <a:lnTo>
                      <a:pt x="1246" y="1059"/>
                    </a:lnTo>
                    <a:lnTo>
                      <a:pt x="1246" y="1059"/>
                    </a:lnTo>
                    <a:lnTo>
                      <a:pt x="1246" y="1059"/>
                    </a:lnTo>
                    <a:lnTo>
                      <a:pt x="1244" y="1057"/>
                    </a:lnTo>
                    <a:lnTo>
                      <a:pt x="1244" y="1057"/>
                    </a:lnTo>
                    <a:lnTo>
                      <a:pt x="1243" y="1057"/>
                    </a:lnTo>
                    <a:lnTo>
                      <a:pt x="1243" y="1057"/>
                    </a:lnTo>
                    <a:lnTo>
                      <a:pt x="1243" y="1055"/>
                    </a:lnTo>
                    <a:lnTo>
                      <a:pt x="1241" y="1055"/>
                    </a:lnTo>
                    <a:lnTo>
                      <a:pt x="1241" y="1055"/>
                    </a:lnTo>
                    <a:lnTo>
                      <a:pt x="1241" y="1055"/>
                    </a:lnTo>
                    <a:lnTo>
                      <a:pt x="1237" y="1055"/>
                    </a:lnTo>
                    <a:lnTo>
                      <a:pt x="1237" y="1055"/>
                    </a:lnTo>
                    <a:lnTo>
                      <a:pt x="1237" y="1057"/>
                    </a:lnTo>
                    <a:lnTo>
                      <a:pt x="1237" y="1057"/>
                    </a:lnTo>
                    <a:lnTo>
                      <a:pt x="1235" y="1057"/>
                    </a:lnTo>
                    <a:lnTo>
                      <a:pt x="1235" y="1059"/>
                    </a:lnTo>
                    <a:lnTo>
                      <a:pt x="1235" y="1059"/>
                    </a:lnTo>
                    <a:lnTo>
                      <a:pt x="1235" y="1059"/>
                    </a:lnTo>
                    <a:lnTo>
                      <a:pt x="1235" y="1059"/>
                    </a:lnTo>
                    <a:lnTo>
                      <a:pt x="1235" y="1061"/>
                    </a:lnTo>
                    <a:lnTo>
                      <a:pt x="1235" y="1061"/>
                    </a:lnTo>
                    <a:lnTo>
                      <a:pt x="1235" y="1061"/>
                    </a:lnTo>
                    <a:lnTo>
                      <a:pt x="1235" y="1062"/>
                    </a:lnTo>
                    <a:lnTo>
                      <a:pt x="1235" y="1062"/>
                    </a:lnTo>
                    <a:lnTo>
                      <a:pt x="1235" y="1062"/>
                    </a:lnTo>
                    <a:lnTo>
                      <a:pt x="1235" y="1064"/>
                    </a:lnTo>
                    <a:lnTo>
                      <a:pt x="1235" y="1064"/>
                    </a:lnTo>
                    <a:lnTo>
                      <a:pt x="1234" y="1066"/>
                    </a:lnTo>
                    <a:lnTo>
                      <a:pt x="1234" y="1066"/>
                    </a:lnTo>
                    <a:lnTo>
                      <a:pt x="1234" y="1066"/>
                    </a:lnTo>
                    <a:lnTo>
                      <a:pt x="1234" y="1066"/>
                    </a:lnTo>
                    <a:lnTo>
                      <a:pt x="1234" y="1068"/>
                    </a:lnTo>
                    <a:lnTo>
                      <a:pt x="1234" y="1068"/>
                    </a:lnTo>
                    <a:lnTo>
                      <a:pt x="1232" y="1068"/>
                    </a:lnTo>
                    <a:lnTo>
                      <a:pt x="1232" y="1068"/>
                    </a:lnTo>
                    <a:lnTo>
                      <a:pt x="1230" y="1070"/>
                    </a:lnTo>
                    <a:lnTo>
                      <a:pt x="1230" y="1070"/>
                    </a:lnTo>
                    <a:lnTo>
                      <a:pt x="1228" y="1070"/>
                    </a:lnTo>
                    <a:lnTo>
                      <a:pt x="1228" y="1070"/>
                    </a:lnTo>
                    <a:lnTo>
                      <a:pt x="1228" y="1070"/>
                    </a:lnTo>
                    <a:lnTo>
                      <a:pt x="1226" y="1070"/>
                    </a:lnTo>
                    <a:lnTo>
                      <a:pt x="1226" y="1070"/>
                    </a:lnTo>
                    <a:lnTo>
                      <a:pt x="1226" y="1070"/>
                    </a:lnTo>
                    <a:lnTo>
                      <a:pt x="1226" y="1071"/>
                    </a:lnTo>
                    <a:lnTo>
                      <a:pt x="1226" y="1071"/>
                    </a:lnTo>
                    <a:lnTo>
                      <a:pt x="1228" y="1071"/>
                    </a:lnTo>
                    <a:lnTo>
                      <a:pt x="1228" y="1071"/>
                    </a:lnTo>
                    <a:lnTo>
                      <a:pt x="1228" y="1071"/>
                    </a:lnTo>
                    <a:lnTo>
                      <a:pt x="1228" y="1071"/>
                    </a:lnTo>
                    <a:lnTo>
                      <a:pt x="1228" y="1071"/>
                    </a:lnTo>
                    <a:lnTo>
                      <a:pt x="1228" y="1073"/>
                    </a:lnTo>
                    <a:lnTo>
                      <a:pt x="1228" y="1073"/>
                    </a:lnTo>
                    <a:lnTo>
                      <a:pt x="1228" y="1075"/>
                    </a:lnTo>
                    <a:lnTo>
                      <a:pt x="1228" y="1075"/>
                    </a:lnTo>
                    <a:lnTo>
                      <a:pt x="1228" y="1075"/>
                    </a:lnTo>
                    <a:lnTo>
                      <a:pt x="1228" y="1075"/>
                    </a:lnTo>
                    <a:lnTo>
                      <a:pt x="1226" y="1077"/>
                    </a:lnTo>
                    <a:lnTo>
                      <a:pt x="1226" y="1077"/>
                    </a:lnTo>
                    <a:lnTo>
                      <a:pt x="1225" y="1077"/>
                    </a:lnTo>
                    <a:lnTo>
                      <a:pt x="1223" y="1075"/>
                    </a:lnTo>
                    <a:lnTo>
                      <a:pt x="1223" y="1077"/>
                    </a:lnTo>
                    <a:lnTo>
                      <a:pt x="1223" y="1077"/>
                    </a:lnTo>
                    <a:lnTo>
                      <a:pt x="1223" y="1077"/>
                    </a:lnTo>
                    <a:lnTo>
                      <a:pt x="1225" y="1077"/>
                    </a:lnTo>
                    <a:lnTo>
                      <a:pt x="1226" y="1079"/>
                    </a:lnTo>
                    <a:lnTo>
                      <a:pt x="1226" y="1079"/>
                    </a:lnTo>
                    <a:lnTo>
                      <a:pt x="1226" y="1080"/>
                    </a:lnTo>
                    <a:lnTo>
                      <a:pt x="1226" y="1080"/>
                    </a:lnTo>
                    <a:lnTo>
                      <a:pt x="1226" y="1080"/>
                    </a:lnTo>
                    <a:lnTo>
                      <a:pt x="1225" y="1080"/>
                    </a:lnTo>
                    <a:lnTo>
                      <a:pt x="1223" y="1080"/>
                    </a:lnTo>
                    <a:lnTo>
                      <a:pt x="1223" y="1080"/>
                    </a:lnTo>
                    <a:lnTo>
                      <a:pt x="1223" y="1080"/>
                    </a:lnTo>
                    <a:lnTo>
                      <a:pt x="1223" y="1082"/>
                    </a:lnTo>
                    <a:lnTo>
                      <a:pt x="1221" y="1082"/>
                    </a:lnTo>
                    <a:lnTo>
                      <a:pt x="1221" y="1082"/>
                    </a:lnTo>
                    <a:lnTo>
                      <a:pt x="1219" y="1082"/>
                    </a:lnTo>
                    <a:lnTo>
                      <a:pt x="1219" y="1080"/>
                    </a:lnTo>
                    <a:lnTo>
                      <a:pt x="1219" y="1080"/>
                    </a:lnTo>
                    <a:lnTo>
                      <a:pt x="1219" y="1080"/>
                    </a:lnTo>
                    <a:lnTo>
                      <a:pt x="1217" y="1080"/>
                    </a:lnTo>
                    <a:lnTo>
                      <a:pt x="1217" y="1079"/>
                    </a:lnTo>
                    <a:lnTo>
                      <a:pt x="1217" y="1079"/>
                    </a:lnTo>
                    <a:lnTo>
                      <a:pt x="1217" y="1079"/>
                    </a:lnTo>
                    <a:lnTo>
                      <a:pt x="1216" y="1079"/>
                    </a:lnTo>
                    <a:lnTo>
                      <a:pt x="1216" y="1079"/>
                    </a:lnTo>
                    <a:lnTo>
                      <a:pt x="1214" y="1079"/>
                    </a:lnTo>
                    <a:lnTo>
                      <a:pt x="1214" y="1079"/>
                    </a:lnTo>
                    <a:lnTo>
                      <a:pt x="1212" y="1079"/>
                    </a:lnTo>
                    <a:lnTo>
                      <a:pt x="1212" y="1079"/>
                    </a:lnTo>
                    <a:lnTo>
                      <a:pt x="1210" y="1079"/>
                    </a:lnTo>
                    <a:lnTo>
                      <a:pt x="1208" y="1079"/>
                    </a:lnTo>
                    <a:lnTo>
                      <a:pt x="1208" y="1079"/>
                    </a:lnTo>
                    <a:lnTo>
                      <a:pt x="1208" y="1079"/>
                    </a:lnTo>
                    <a:lnTo>
                      <a:pt x="1207" y="1079"/>
                    </a:lnTo>
                    <a:lnTo>
                      <a:pt x="1207" y="1079"/>
                    </a:lnTo>
                    <a:lnTo>
                      <a:pt x="1205" y="1079"/>
                    </a:lnTo>
                    <a:lnTo>
                      <a:pt x="1205" y="1079"/>
                    </a:lnTo>
                    <a:lnTo>
                      <a:pt x="1205" y="1079"/>
                    </a:lnTo>
                    <a:lnTo>
                      <a:pt x="1205" y="1079"/>
                    </a:lnTo>
                    <a:lnTo>
                      <a:pt x="1207" y="1079"/>
                    </a:lnTo>
                    <a:lnTo>
                      <a:pt x="1207" y="1079"/>
                    </a:lnTo>
                    <a:lnTo>
                      <a:pt x="1207" y="1079"/>
                    </a:lnTo>
                    <a:lnTo>
                      <a:pt x="1205" y="1077"/>
                    </a:lnTo>
                    <a:lnTo>
                      <a:pt x="1203" y="1077"/>
                    </a:lnTo>
                    <a:lnTo>
                      <a:pt x="1203" y="1077"/>
                    </a:lnTo>
                    <a:lnTo>
                      <a:pt x="1203" y="1077"/>
                    </a:lnTo>
                    <a:lnTo>
                      <a:pt x="1203" y="1077"/>
                    </a:lnTo>
                    <a:lnTo>
                      <a:pt x="1201" y="1077"/>
                    </a:lnTo>
                    <a:lnTo>
                      <a:pt x="1201" y="1077"/>
                    </a:lnTo>
                    <a:lnTo>
                      <a:pt x="1199" y="1075"/>
                    </a:lnTo>
                    <a:lnTo>
                      <a:pt x="1199" y="1075"/>
                    </a:lnTo>
                    <a:lnTo>
                      <a:pt x="1197" y="1075"/>
                    </a:lnTo>
                    <a:lnTo>
                      <a:pt x="1197" y="1075"/>
                    </a:lnTo>
                    <a:lnTo>
                      <a:pt x="1196" y="1075"/>
                    </a:lnTo>
                    <a:lnTo>
                      <a:pt x="1196" y="1075"/>
                    </a:lnTo>
                    <a:lnTo>
                      <a:pt x="1196" y="1073"/>
                    </a:lnTo>
                    <a:lnTo>
                      <a:pt x="1194" y="1073"/>
                    </a:lnTo>
                    <a:lnTo>
                      <a:pt x="1194" y="1073"/>
                    </a:lnTo>
                    <a:lnTo>
                      <a:pt x="1194" y="1073"/>
                    </a:lnTo>
                    <a:lnTo>
                      <a:pt x="1192" y="1073"/>
                    </a:lnTo>
                    <a:lnTo>
                      <a:pt x="1192" y="1073"/>
                    </a:lnTo>
                    <a:lnTo>
                      <a:pt x="1192" y="1071"/>
                    </a:lnTo>
                    <a:lnTo>
                      <a:pt x="1190" y="1071"/>
                    </a:lnTo>
                    <a:lnTo>
                      <a:pt x="1190" y="1071"/>
                    </a:lnTo>
                    <a:lnTo>
                      <a:pt x="1190" y="1071"/>
                    </a:lnTo>
                    <a:lnTo>
                      <a:pt x="1190" y="1071"/>
                    </a:lnTo>
                    <a:lnTo>
                      <a:pt x="1190" y="1071"/>
                    </a:lnTo>
                    <a:lnTo>
                      <a:pt x="1188" y="1071"/>
                    </a:lnTo>
                    <a:lnTo>
                      <a:pt x="1188" y="1071"/>
                    </a:lnTo>
                    <a:lnTo>
                      <a:pt x="1188" y="1071"/>
                    </a:lnTo>
                    <a:lnTo>
                      <a:pt x="1188" y="1071"/>
                    </a:lnTo>
                    <a:lnTo>
                      <a:pt x="1188" y="1071"/>
                    </a:lnTo>
                    <a:lnTo>
                      <a:pt x="1188" y="1073"/>
                    </a:lnTo>
                    <a:lnTo>
                      <a:pt x="1188" y="1073"/>
                    </a:lnTo>
                    <a:lnTo>
                      <a:pt x="1188" y="1073"/>
                    </a:lnTo>
                    <a:lnTo>
                      <a:pt x="1188" y="1073"/>
                    </a:lnTo>
                    <a:lnTo>
                      <a:pt x="1188" y="1073"/>
                    </a:lnTo>
                    <a:lnTo>
                      <a:pt x="1188" y="1073"/>
                    </a:lnTo>
                    <a:lnTo>
                      <a:pt x="1188" y="1073"/>
                    </a:lnTo>
                    <a:lnTo>
                      <a:pt x="1187" y="1073"/>
                    </a:lnTo>
                    <a:lnTo>
                      <a:pt x="1187" y="1073"/>
                    </a:lnTo>
                    <a:lnTo>
                      <a:pt x="1187" y="1073"/>
                    </a:lnTo>
                    <a:lnTo>
                      <a:pt x="1187" y="1073"/>
                    </a:lnTo>
                    <a:lnTo>
                      <a:pt x="1187" y="1073"/>
                    </a:lnTo>
                    <a:lnTo>
                      <a:pt x="1187" y="1073"/>
                    </a:lnTo>
                    <a:lnTo>
                      <a:pt x="1187" y="1073"/>
                    </a:lnTo>
                    <a:lnTo>
                      <a:pt x="1187" y="1073"/>
                    </a:lnTo>
                    <a:lnTo>
                      <a:pt x="1185" y="1075"/>
                    </a:lnTo>
                    <a:lnTo>
                      <a:pt x="1185" y="1075"/>
                    </a:lnTo>
                    <a:lnTo>
                      <a:pt x="1185" y="1075"/>
                    </a:lnTo>
                    <a:lnTo>
                      <a:pt x="1185" y="1075"/>
                    </a:lnTo>
                    <a:lnTo>
                      <a:pt x="1185" y="1075"/>
                    </a:lnTo>
                    <a:lnTo>
                      <a:pt x="1183" y="1075"/>
                    </a:lnTo>
                    <a:lnTo>
                      <a:pt x="1183" y="1077"/>
                    </a:lnTo>
                    <a:lnTo>
                      <a:pt x="1183" y="1077"/>
                    </a:lnTo>
                    <a:lnTo>
                      <a:pt x="1183" y="1077"/>
                    </a:lnTo>
                    <a:lnTo>
                      <a:pt x="1181" y="1077"/>
                    </a:lnTo>
                    <a:lnTo>
                      <a:pt x="1181" y="1079"/>
                    </a:lnTo>
                    <a:lnTo>
                      <a:pt x="1181" y="1079"/>
                    </a:lnTo>
                    <a:lnTo>
                      <a:pt x="1181" y="1079"/>
                    </a:lnTo>
                    <a:lnTo>
                      <a:pt x="1181" y="1079"/>
                    </a:lnTo>
                    <a:lnTo>
                      <a:pt x="1181" y="1080"/>
                    </a:lnTo>
                    <a:lnTo>
                      <a:pt x="1181" y="1080"/>
                    </a:lnTo>
                    <a:lnTo>
                      <a:pt x="1181" y="1082"/>
                    </a:lnTo>
                    <a:lnTo>
                      <a:pt x="1181" y="1082"/>
                    </a:lnTo>
                    <a:lnTo>
                      <a:pt x="1179" y="1082"/>
                    </a:lnTo>
                    <a:lnTo>
                      <a:pt x="1179" y="1082"/>
                    </a:lnTo>
                    <a:lnTo>
                      <a:pt x="1179" y="1082"/>
                    </a:lnTo>
                    <a:lnTo>
                      <a:pt x="1179" y="1082"/>
                    </a:lnTo>
                    <a:lnTo>
                      <a:pt x="1179" y="1082"/>
                    </a:lnTo>
                    <a:lnTo>
                      <a:pt x="1178" y="1082"/>
                    </a:lnTo>
                    <a:lnTo>
                      <a:pt x="1178" y="1082"/>
                    </a:lnTo>
                    <a:lnTo>
                      <a:pt x="1178" y="1082"/>
                    </a:lnTo>
                    <a:lnTo>
                      <a:pt x="1178" y="1082"/>
                    </a:lnTo>
                    <a:lnTo>
                      <a:pt x="1178" y="1082"/>
                    </a:lnTo>
                    <a:lnTo>
                      <a:pt x="1176" y="1082"/>
                    </a:lnTo>
                    <a:lnTo>
                      <a:pt x="1176" y="1082"/>
                    </a:lnTo>
                    <a:lnTo>
                      <a:pt x="1176" y="1082"/>
                    </a:lnTo>
                    <a:lnTo>
                      <a:pt x="1174" y="1082"/>
                    </a:lnTo>
                    <a:lnTo>
                      <a:pt x="1174" y="1082"/>
                    </a:lnTo>
                    <a:lnTo>
                      <a:pt x="1172" y="1082"/>
                    </a:lnTo>
                    <a:lnTo>
                      <a:pt x="1172" y="1082"/>
                    </a:lnTo>
                    <a:lnTo>
                      <a:pt x="1172" y="1082"/>
                    </a:lnTo>
                    <a:lnTo>
                      <a:pt x="1172" y="1082"/>
                    </a:lnTo>
                    <a:lnTo>
                      <a:pt x="1170" y="1082"/>
                    </a:lnTo>
                    <a:lnTo>
                      <a:pt x="1170" y="1082"/>
                    </a:lnTo>
                    <a:lnTo>
                      <a:pt x="1170" y="1082"/>
                    </a:lnTo>
                    <a:lnTo>
                      <a:pt x="1170" y="1082"/>
                    </a:lnTo>
                    <a:lnTo>
                      <a:pt x="1169" y="1082"/>
                    </a:lnTo>
                    <a:lnTo>
                      <a:pt x="1169" y="1082"/>
                    </a:lnTo>
                    <a:lnTo>
                      <a:pt x="1169" y="1082"/>
                    </a:lnTo>
                    <a:lnTo>
                      <a:pt x="1169" y="1084"/>
                    </a:lnTo>
                    <a:lnTo>
                      <a:pt x="1169" y="1084"/>
                    </a:lnTo>
                    <a:lnTo>
                      <a:pt x="1167" y="1082"/>
                    </a:lnTo>
                    <a:lnTo>
                      <a:pt x="1167" y="1082"/>
                    </a:lnTo>
                    <a:lnTo>
                      <a:pt x="1167" y="1082"/>
                    </a:lnTo>
                    <a:lnTo>
                      <a:pt x="1165" y="1082"/>
                    </a:lnTo>
                    <a:lnTo>
                      <a:pt x="1165" y="1082"/>
                    </a:lnTo>
                    <a:lnTo>
                      <a:pt x="1165" y="1080"/>
                    </a:lnTo>
                    <a:lnTo>
                      <a:pt x="1163" y="1080"/>
                    </a:lnTo>
                    <a:lnTo>
                      <a:pt x="1163" y="1080"/>
                    </a:lnTo>
                    <a:lnTo>
                      <a:pt x="1163" y="1080"/>
                    </a:lnTo>
                    <a:lnTo>
                      <a:pt x="1161" y="1082"/>
                    </a:lnTo>
                    <a:lnTo>
                      <a:pt x="1161" y="1082"/>
                    </a:lnTo>
                    <a:lnTo>
                      <a:pt x="1161" y="1082"/>
                    </a:lnTo>
                    <a:lnTo>
                      <a:pt x="1161" y="1084"/>
                    </a:lnTo>
                    <a:lnTo>
                      <a:pt x="1161" y="1084"/>
                    </a:lnTo>
                    <a:lnTo>
                      <a:pt x="1159" y="1086"/>
                    </a:lnTo>
                    <a:lnTo>
                      <a:pt x="1159" y="1086"/>
                    </a:lnTo>
                    <a:lnTo>
                      <a:pt x="1159" y="1086"/>
                    </a:lnTo>
                    <a:lnTo>
                      <a:pt x="1158" y="1086"/>
                    </a:lnTo>
                    <a:lnTo>
                      <a:pt x="1158" y="1086"/>
                    </a:lnTo>
                    <a:lnTo>
                      <a:pt x="1156" y="1086"/>
                    </a:lnTo>
                    <a:lnTo>
                      <a:pt x="1156" y="1086"/>
                    </a:lnTo>
                    <a:lnTo>
                      <a:pt x="1156" y="1086"/>
                    </a:lnTo>
                    <a:lnTo>
                      <a:pt x="1156" y="1086"/>
                    </a:lnTo>
                    <a:lnTo>
                      <a:pt x="1156" y="1086"/>
                    </a:lnTo>
                    <a:lnTo>
                      <a:pt x="1154" y="1088"/>
                    </a:lnTo>
                    <a:lnTo>
                      <a:pt x="1154" y="1088"/>
                    </a:lnTo>
                    <a:lnTo>
                      <a:pt x="1152" y="1089"/>
                    </a:lnTo>
                    <a:lnTo>
                      <a:pt x="1152" y="1089"/>
                    </a:lnTo>
                    <a:lnTo>
                      <a:pt x="1152" y="1089"/>
                    </a:lnTo>
                    <a:lnTo>
                      <a:pt x="1152" y="1091"/>
                    </a:lnTo>
                    <a:lnTo>
                      <a:pt x="1152" y="1091"/>
                    </a:lnTo>
                    <a:lnTo>
                      <a:pt x="1152" y="1091"/>
                    </a:lnTo>
                    <a:lnTo>
                      <a:pt x="1152" y="1093"/>
                    </a:lnTo>
                    <a:lnTo>
                      <a:pt x="1152" y="1093"/>
                    </a:lnTo>
                    <a:lnTo>
                      <a:pt x="1152" y="1095"/>
                    </a:lnTo>
                    <a:lnTo>
                      <a:pt x="1152" y="1095"/>
                    </a:lnTo>
                    <a:lnTo>
                      <a:pt x="1152" y="1095"/>
                    </a:lnTo>
                    <a:lnTo>
                      <a:pt x="1152" y="1097"/>
                    </a:lnTo>
                    <a:lnTo>
                      <a:pt x="1154" y="1097"/>
                    </a:lnTo>
                    <a:lnTo>
                      <a:pt x="1154" y="1097"/>
                    </a:lnTo>
                    <a:lnTo>
                      <a:pt x="1154" y="1097"/>
                    </a:lnTo>
                    <a:lnTo>
                      <a:pt x="1154" y="1099"/>
                    </a:lnTo>
                    <a:lnTo>
                      <a:pt x="1154" y="1099"/>
                    </a:lnTo>
                    <a:lnTo>
                      <a:pt x="1156" y="1099"/>
                    </a:lnTo>
                    <a:lnTo>
                      <a:pt x="1156" y="1100"/>
                    </a:lnTo>
                    <a:lnTo>
                      <a:pt x="1156" y="1100"/>
                    </a:lnTo>
                    <a:lnTo>
                      <a:pt x="1156" y="1100"/>
                    </a:lnTo>
                    <a:lnTo>
                      <a:pt x="1156" y="1102"/>
                    </a:lnTo>
                    <a:lnTo>
                      <a:pt x="1156" y="1102"/>
                    </a:lnTo>
                    <a:lnTo>
                      <a:pt x="1156" y="1102"/>
                    </a:lnTo>
                    <a:lnTo>
                      <a:pt x="1158" y="1102"/>
                    </a:lnTo>
                    <a:lnTo>
                      <a:pt x="1156" y="1104"/>
                    </a:lnTo>
                    <a:lnTo>
                      <a:pt x="1158" y="1104"/>
                    </a:lnTo>
                    <a:lnTo>
                      <a:pt x="1158" y="1106"/>
                    </a:lnTo>
                    <a:lnTo>
                      <a:pt x="1158" y="1108"/>
                    </a:lnTo>
                    <a:lnTo>
                      <a:pt x="1158" y="1108"/>
                    </a:lnTo>
                    <a:lnTo>
                      <a:pt x="1156" y="1108"/>
                    </a:lnTo>
                    <a:lnTo>
                      <a:pt x="1156" y="1108"/>
                    </a:lnTo>
                    <a:lnTo>
                      <a:pt x="1156" y="1108"/>
                    </a:lnTo>
                    <a:lnTo>
                      <a:pt x="1156" y="1108"/>
                    </a:lnTo>
                    <a:lnTo>
                      <a:pt x="1154" y="1108"/>
                    </a:lnTo>
                    <a:lnTo>
                      <a:pt x="1154" y="1108"/>
                    </a:lnTo>
                    <a:lnTo>
                      <a:pt x="1154" y="1108"/>
                    </a:lnTo>
                    <a:lnTo>
                      <a:pt x="1150" y="1108"/>
                    </a:lnTo>
                    <a:lnTo>
                      <a:pt x="1150" y="1108"/>
                    </a:lnTo>
                    <a:lnTo>
                      <a:pt x="1150" y="1108"/>
                    </a:lnTo>
                    <a:lnTo>
                      <a:pt x="1149" y="1108"/>
                    </a:lnTo>
                    <a:lnTo>
                      <a:pt x="1149" y="1108"/>
                    </a:lnTo>
                    <a:lnTo>
                      <a:pt x="1147" y="1108"/>
                    </a:lnTo>
                    <a:lnTo>
                      <a:pt x="1147" y="1108"/>
                    </a:lnTo>
                    <a:lnTo>
                      <a:pt x="1147" y="1108"/>
                    </a:lnTo>
                    <a:lnTo>
                      <a:pt x="1145" y="1108"/>
                    </a:lnTo>
                    <a:lnTo>
                      <a:pt x="1145" y="1106"/>
                    </a:lnTo>
                    <a:lnTo>
                      <a:pt x="1145" y="1106"/>
                    </a:lnTo>
                    <a:lnTo>
                      <a:pt x="1143" y="1106"/>
                    </a:lnTo>
                    <a:lnTo>
                      <a:pt x="1143" y="1106"/>
                    </a:lnTo>
                    <a:lnTo>
                      <a:pt x="1143" y="1106"/>
                    </a:lnTo>
                    <a:lnTo>
                      <a:pt x="1141" y="1106"/>
                    </a:lnTo>
                    <a:lnTo>
                      <a:pt x="1141" y="1106"/>
                    </a:lnTo>
                    <a:lnTo>
                      <a:pt x="1141" y="1106"/>
                    </a:lnTo>
                    <a:lnTo>
                      <a:pt x="1141" y="1106"/>
                    </a:lnTo>
                    <a:lnTo>
                      <a:pt x="1140" y="1106"/>
                    </a:lnTo>
                    <a:lnTo>
                      <a:pt x="1140" y="1106"/>
                    </a:lnTo>
                    <a:lnTo>
                      <a:pt x="1138" y="1104"/>
                    </a:lnTo>
                    <a:lnTo>
                      <a:pt x="1138" y="1104"/>
                    </a:lnTo>
                    <a:lnTo>
                      <a:pt x="1138" y="1104"/>
                    </a:lnTo>
                    <a:lnTo>
                      <a:pt x="1136" y="1104"/>
                    </a:lnTo>
                    <a:lnTo>
                      <a:pt x="1136" y="1104"/>
                    </a:lnTo>
                    <a:lnTo>
                      <a:pt x="1134" y="1104"/>
                    </a:lnTo>
                    <a:lnTo>
                      <a:pt x="1134" y="1102"/>
                    </a:lnTo>
                    <a:lnTo>
                      <a:pt x="1134" y="1102"/>
                    </a:lnTo>
                    <a:lnTo>
                      <a:pt x="1134" y="1102"/>
                    </a:lnTo>
                    <a:lnTo>
                      <a:pt x="1132" y="1100"/>
                    </a:lnTo>
                    <a:lnTo>
                      <a:pt x="1132" y="1100"/>
                    </a:lnTo>
                    <a:lnTo>
                      <a:pt x="1131" y="1100"/>
                    </a:lnTo>
                    <a:lnTo>
                      <a:pt x="1131" y="1099"/>
                    </a:lnTo>
                    <a:lnTo>
                      <a:pt x="1131" y="1099"/>
                    </a:lnTo>
                    <a:lnTo>
                      <a:pt x="1129" y="1100"/>
                    </a:lnTo>
                    <a:lnTo>
                      <a:pt x="1129" y="1100"/>
                    </a:lnTo>
                    <a:lnTo>
                      <a:pt x="1129" y="1100"/>
                    </a:lnTo>
                    <a:lnTo>
                      <a:pt x="1129" y="1100"/>
                    </a:lnTo>
                    <a:lnTo>
                      <a:pt x="1129" y="1100"/>
                    </a:lnTo>
                    <a:lnTo>
                      <a:pt x="1129" y="1100"/>
                    </a:lnTo>
                    <a:lnTo>
                      <a:pt x="1127" y="1100"/>
                    </a:lnTo>
                    <a:lnTo>
                      <a:pt x="1127" y="1100"/>
                    </a:lnTo>
                    <a:lnTo>
                      <a:pt x="1127" y="1102"/>
                    </a:lnTo>
                    <a:lnTo>
                      <a:pt x="1127" y="1102"/>
                    </a:lnTo>
                    <a:lnTo>
                      <a:pt x="1125" y="1102"/>
                    </a:lnTo>
                    <a:lnTo>
                      <a:pt x="1125" y="1102"/>
                    </a:lnTo>
                    <a:lnTo>
                      <a:pt x="1125" y="1102"/>
                    </a:lnTo>
                    <a:lnTo>
                      <a:pt x="1125" y="1102"/>
                    </a:lnTo>
                    <a:lnTo>
                      <a:pt x="1123" y="1104"/>
                    </a:lnTo>
                    <a:lnTo>
                      <a:pt x="1123" y="1104"/>
                    </a:lnTo>
                    <a:lnTo>
                      <a:pt x="1122" y="1104"/>
                    </a:lnTo>
                    <a:lnTo>
                      <a:pt x="1122" y="1104"/>
                    </a:lnTo>
                    <a:lnTo>
                      <a:pt x="1120" y="1104"/>
                    </a:lnTo>
                    <a:lnTo>
                      <a:pt x="1120" y="1104"/>
                    </a:lnTo>
                    <a:lnTo>
                      <a:pt x="1120" y="1104"/>
                    </a:lnTo>
                    <a:lnTo>
                      <a:pt x="1118" y="1104"/>
                    </a:lnTo>
                    <a:lnTo>
                      <a:pt x="1118" y="1104"/>
                    </a:lnTo>
                    <a:lnTo>
                      <a:pt x="1118" y="1104"/>
                    </a:lnTo>
                    <a:lnTo>
                      <a:pt x="1118" y="1106"/>
                    </a:lnTo>
                    <a:lnTo>
                      <a:pt x="1118" y="1106"/>
                    </a:lnTo>
                    <a:lnTo>
                      <a:pt x="1118" y="1106"/>
                    </a:lnTo>
                    <a:lnTo>
                      <a:pt x="1118" y="1106"/>
                    </a:lnTo>
                    <a:lnTo>
                      <a:pt x="1118" y="1106"/>
                    </a:lnTo>
                    <a:lnTo>
                      <a:pt x="1116" y="1106"/>
                    </a:lnTo>
                    <a:lnTo>
                      <a:pt x="1116" y="1106"/>
                    </a:lnTo>
                    <a:lnTo>
                      <a:pt x="1116" y="1108"/>
                    </a:lnTo>
                    <a:lnTo>
                      <a:pt x="1114" y="1108"/>
                    </a:lnTo>
                    <a:lnTo>
                      <a:pt x="1114" y="1108"/>
                    </a:lnTo>
                    <a:lnTo>
                      <a:pt x="1114" y="1108"/>
                    </a:lnTo>
                    <a:lnTo>
                      <a:pt x="1114" y="1108"/>
                    </a:lnTo>
                    <a:lnTo>
                      <a:pt x="1114" y="1109"/>
                    </a:lnTo>
                    <a:lnTo>
                      <a:pt x="1114" y="1111"/>
                    </a:lnTo>
                    <a:lnTo>
                      <a:pt x="1114" y="1113"/>
                    </a:lnTo>
                    <a:lnTo>
                      <a:pt x="1114" y="1113"/>
                    </a:lnTo>
                    <a:lnTo>
                      <a:pt x="1114" y="1115"/>
                    </a:lnTo>
                    <a:lnTo>
                      <a:pt x="1116" y="1115"/>
                    </a:lnTo>
                    <a:lnTo>
                      <a:pt x="1116" y="1117"/>
                    </a:lnTo>
                    <a:lnTo>
                      <a:pt x="1116" y="1117"/>
                    </a:lnTo>
                    <a:lnTo>
                      <a:pt x="1116" y="1117"/>
                    </a:lnTo>
                    <a:lnTo>
                      <a:pt x="1118" y="1117"/>
                    </a:lnTo>
                    <a:lnTo>
                      <a:pt x="1118" y="1118"/>
                    </a:lnTo>
                    <a:lnTo>
                      <a:pt x="1120" y="1120"/>
                    </a:lnTo>
                    <a:lnTo>
                      <a:pt x="1120" y="1120"/>
                    </a:lnTo>
                    <a:lnTo>
                      <a:pt x="1120" y="1120"/>
                    </a:lnTo>
                    <a:lnTo>
                      <a:pt x="1122" y="1122"/>
                    </a:lnTo>
                    <a:lnTo>
                      <a:pt x="1122" y="1122"/>
                    </a:lnTo>
                    <a:lnTo>
                      <a:pt x="1122" y="1124"/>
                    </a:lnTo>
                    <a:lnTo>
                      <a:pt x="1123" y="1124"/>
                    </a:lnTo>
                    <a:lnTo>
                      <a:pt x="1123" y="1126"/>
                    </a:lnTo>
                    <a:lnTo>
                      <a:pt x="1123" y="1126"/>
                    </a:lnTo>
                    <a:lnTo>
                      <a:pt x="1125" y="1126"/>
                    </a:lnTo>
                    <a:lnTo>
                      <a:pt x="1125" y="1126"/>
                    </a:lnTo>
                    <a:lnTo>
                      <a:pt x="1125" y="1127"/>
                    </a:lnTo>
                    <a:lnTo>
                      <a:pt x="1127" y="1129"/>
                    </a:lnTo>
                    <a:lnTo>
                      <a:pt x="1129" y="1129"/>
                    </a:lnTo>
                    <a:lnTo>
                      <a:pt x="1129" y="1129"/>
                    </a:lnTo>
                    <a:lnTo>
                      <a:pt x="1129" y="1131"/>
                    </a:lnTo>
                    <a:lnTo>
                      <a:pt x="1129" y="1133"/>
                    </a:lnTo>
                    <a:lnTo>
                      <a:pt x="1129" y="1133"/>
                    </a:lnTo>
                    <a:lnTo>
                      <a:pt x="1129" y="1133"/>
                    </a:lnTo>
                    <a:lnTo>
                      <a:pt x="1131" y="1133"/>
                    </a:lnTo>
                    <a:lnTo>
                      <a:pt x="1131" y="1133"/>
                    </a:lnTo>
                    <a:lnTo>
                      <a:pt x="1131" y="1135"/>
                    </a:lnTo>
                    <a:lnTo>
                      <a:pt x="1131" y="1135"/>
                    </a:lnTo>
                    <a:lnTo>
                      <a:pt x="1131" y="1135"/>
                    </a:lnTo>
                    <a:lnTo>
                      <a:pt x="1131" y="1137"/>
                    </a:lnTo>
                    <a:lnTo>
                      <a:pt x="1131" y="1137"/>
                    </a:lnTo>
                    <a:lnTo>
                      <a:pt x="1131" y="1138"/>
                    </a:lnTo>
                    <a:lnTo>
                      <a:pt x="1131" y="1138"/>
                    </a:lnTo>
                    <a:lnTo>
                      <a:pt x="1132" y="1138"/>
                    </a:lnTo>
                    <a:lnTo>
                      <a:pt x="1132" y="1138"/>
                    </a:lnTo>
                    <a:lnTo>
                      <a:pt x="1132" y="1140"/>
                    </a:lnTo>
                    <a:lnTo>
                      <a:pt x="1132" y="1140"/>
                    </a:lnTo>
                    <a:lnTo>
                      <a:pt x="1132" y="1140"/>
                    </a:lnTo>
                    <a:lnTo>
                      <a:pt x="1132" y="1142"/>
                    </a:lnTo>
                    <a:lnTo>
                      <a:pt x="1132" y="1142"/>
                    </a:lnTo>
                    <a:lnTo>
                      <a:pt x="1132" y="1142"/>
                    </a:lnTo>
                    <a:lnTo>
                      <a:pt x="1132" y="1144"/>
                    </a:lnTo>
                    <a:lnTo>
                      <a:pt x="1132" y="1144"/>
                    </a:lnTo>
                    <a:lnTo>
                      <a:pt x="1132" y="1144"/>
                    </a:lnTo>
                    <a:lnTo>
                      <a:pt x="1134" y="1144"/>
                    </a:lnTo>
                    <a:lnTo>
                      <a:pt x="1134" y="1146"/>
                    </a:lnTo>
                    <a:lnTo>
                      <a:pt x="1134" y="1146"/>
                    </a:lnTo>
                    <a:lnTo>
                      <a:pt x="1134" y="1147"/>
                    </a:lnTo>
                    <a:lnTo>
                      <a:pt x="1134" y="1147"/>
                    </a:lnTo>
                    <a:lnTo>
                      <a:pt x="1134" y="1147"/>
                    </a:lnTo>
                    <a:lnTo>
                      <a:pt x="1132" y="1147"/>
                    </a:lnTo>
                    <a:lnTo>
                      <a:pt x="1131" y="1149"/>
                    </a:lnTo>
                    <a:lnTo>
                      <a:pt x="1131" y="1149"/>
                    </a:lnTo>
                    <a:lnTo>
                      <a:pt x="1129" y="1149"/>
                    </a:lnTo>
                    <a:lnTo>
                      <a:pt x="1129" y="1149"/>
                    </a:lnTo>
                    <a:lnTo>
                      <a:pt x="1129" y="1149"/>
                    </a:lnTo>
                    <a:lnTo>
                      <a:pt x="1127" y="1151"/>
                    </a:lnTo>
                    <a:lnTo>
                      <a:pt x="1127" y="1151"/>
                    </a:lnTo>
                    <a:lnTo>
                      <a:pt x="1127" y="1151"/>
                    </a:lnTo>
                    <a:lnTo>
                      <a:pt x="1125" y="1151"/>
                    </a:lnTo>
                    <a:lnTo>
                      <a:pt x="1125" y="1151"/>
                    </a:lnTo>
                    <a:lnTo>
                      <a:pt x="1125" y="1151"/>
                    </a:lnTo>
                    <a:lnTo>
                      <a:pt x="1123" y="1151"/>
                    </a:lnTo>
                    <a:lnTo>
                      <a:pt x="1123" y="1153"/>
                    </a:lnTo>
                    <a:lnTo>
                      <a:pt x="1123" y="1153"/>
                    </a:lnTo>
                    <a:lnTo>
                      <a:pt x="1123" y="1153"/>
                    </a:lnTo>
                    <a:lnTo>
                      <a:pt x="1122" y="1153"/>
                    </a:lnTo>
                    <a:lnTo>
                      <a:pt x="1122" y="1153"/>
                    </a:lnTo>
                    <a:lnTo>
                      <a:pt x="1120" y="1153"/>
                    </a:lnTo>
                    <a:lnTo>
                      <a:pt x="1120" y="1153"/>
                    </a:lnTo>
                    <a:lnTo>
                      <a:pt x="1118" y="1153"/>
                    </a:lnTo>
                    <a:lnTo>
                      <a:pt x="1118" y="1155"/>
                    </a:lnTo>
                    <a:lnTo>
                      <a:pt x="1116" y="1155"/>
                    </a:lnTo>
                    <a:lnTo>
                      <a:pt x="1116" y="1155"/>
                    </a:lnTo>
                    <a:lnTo>
                      <a:pt x="1116" y="1156"/>
                    </a:lnTo>
                    <a:lnTo>
                      <a:pt x="1118" y="1156"/>
                    </a:lnTo>
                    <a:lnTo>
                      <a:pt x="1118" y="1156"/>
                    </a:lnTo>
                    <a:lnTo>
                      <a:pt x="1118" y="1158"/>
                    </a:lnTo>
                    <a:lnTo>
                      <a:pt x="1120" y="1158"/>
                    </a:lnTo>
                    <a:lnTo>
                      <a:pt x="1120" y="1158"/>
                    </a:lnTo>
                    <a:lnTo>
                      <a:pt x="1122" y="1158"/>
                    </a:lnTo>
                    <a:lnTo>
                      <a:pt x="1122" y="1158"/>
                    </a:lnTo>
                    <a:lnTo>
                      <a:pt x="1123" y="1160"/>
                    </a:lnTo>
                    <a:lnTo>
                      <a:pt x="1123" y="1160"/>
                    </a:lnTo>
                    <a:lnTo>
                      <a:pt x="1125" y="1162"/>
                    </a:lnTo>
                    <a:lnTo>
                      <a:pt x="1125" y="1162"/>
                    </a:lnTo>
                    <a:lnTo>
                      <a:pt x="1125" y="1162"/>
                    </a:lnTo>
                    <a:lnTo>
                      <a:pt x="1127" y="1164"/>
                    </a:lnTo>
                    <a:lnTo>
                      <a:pt x="1127" y="1164"/>
                    </a:lnTo>
                    <a:lnTo>
                      <a:pt x="1129" y="1165"/>
                    </a:lnTo>
                    <a:lnTo>
                      <a:pt x="1129" y="1165"/>
                    </a:lnTo>
                    <a:lnTo>
                      <a:pt x="1129" y="1167"/>
                    </a:lnTo>
                    <a:lnTo>
                      <a:pt x="1131" y="1169"/>
                    </a:lnTo>
                    <a:lnTo>
                      <a:pt x="1131" y="1169"/>
                    </a:lnTo>
                    <a:lnTo>
                      <a:pt x="1131" y="1171"/>
                    </a:lnTo>
                    <a:lnTo>
                      <a:pt x="1132" y="1173"/>
                    </a:lnTo>
                    <a:lnTo>
                      <a:pt x="1132" y="1173"/>
                    </a:lnTo>
                    <a:lnTo>
                      <a:pt x="1132" y="1174"/>
                    </a:lnTo>
                    <a:lnTo>
                      <a:pt x="1132" y="1174"/>
                    </a:lnTo>
                    <a:lnTo>
                      <a:pt x="1132" y="1174"/>
                    </a:lnTo>
                    <a:lnTo>
                      <a:pt x="1134" y="1174"/>
                    </a:lnTo>
                    <a:lnTo>
                      <a:pt x="1134" y="1174"/>
                    </a:lnTo>
                    <a:lnTo>
                      <a:pt x="1134" y="1174"/>
                    </a:lnTo>
                    <a:lnTo>
                      <a:pt x="1134" y="1174"/>
                    </a:lnTo>
                    <a:lnTo>
                      <a:pt x="1134" y="1174"/>
                    </a:lnTo>
                    <a:lnTo>
                      <a:pt x="1136" y="1174"/>
                    </a:lnTo>
                    <a:lnTo>
                      <a:pt x="1136" y="1176"/>
                    </a:lnTo>
                    <a:lnTo>
                      <a:pt x="1136" y="1176"/>
                    </a:lnTo>
                    <a:lnTo>
                      <a:pt x="1136" y="1176"/>
                    </a:lnTo>
                    <a:lnTo>
                      <a:pt x="1136" y="1176"/>
                    </a:lnTo>
                    <a:lnTo>
                      <a:pt x="1136" y="1176"/>
                    </a:lnTo>
                    <a:lnTo>
                      <a:pt x="1136" y="1178"/>
                    </a:lnTo>
                    <a:lnTo>
                      <a:pt x="1138" y="1176"/>
                    </a:lnTo>
                    <a:lnTo>
                      <a:pt x="1138" y="1176"/>
                    </a:lnTo>
                    <a:lnTo>
                      <a:pt x="1138" y="1176"/>
                    </a:lnTo>
                    <a:lnTo>
                      <a:pt x="1138" y="1176"/>
                    </a:lnTo>
                    <a:lnTo>
                      <a:pt x="1140" y="1178"/>
                    </a:lnTo>
                    <a:lnTo>
                      <a:pt x="1140" y="1178"/>
                    </a:lnTo>
                    <a:lnTo>
                      <a:pt x="1140" y="1178"/>
                    </a:lnTo>
                    <a:lnTo>
                      <a:pt x="1141" y="1178"/>
                    </a:lnTo>
                    <a:lnTo>
                      <a:pt x="1141" y="1178"/>
                    </a:lnTo>
                    <a:lnTo>
                      <a:pt x="1141" y="1180"/>
                    </a:lnTo>
                    <a:lnTo>
                      <a:pt x="1141" y="1180"/>
                    </a:lnTo>
                    <a:lnTo>
                      <a:pt x="1141" y="1180"/>
                    </a:lnTo>
                    <a:lnTo>
                      <a:pt x="1140" y="1182"/>
                    </a:lnTo>
                    <a:lnTo>
                      <a:pt x="1141" y="1182"/>
                    </a:lnTo>
                    <a:lnTo>
                      <a:pt x="1141" y="1185"/>
                    </a:lnTo>
                    <a:lnTo>
                      <a:pt x="1141" y="1185"/>
                    </a:lnTo>
                    <a:lnTo>
                      <a:pt x="1141" y="1185"/>
                    </a:lnTo>
                    <a:lnTo>
                      <a:pt x="1141" y="1187"/>
                    </a:lnTo>
                    <a:lnTo>
                      <a:pt x="1141" y="1187"/>
                    </a:lnTo>
                    <a:lnTo>
                      <a:pt x="1143" y="1191"/>
                    </a:lnTo>
                    <a:lnTo>
                      <a:pt x="1143" y="1193"/>
                    </a:lnTo>
                    <a:lnTo>
                      <a:pt x="1143" y="1193"/>
                    </a:lnTo>
                    <a:lnTo>
                      <a:pt x="1141" y="1194"/>
                    </a:lnTo>
                    <a:lnTo>
                      <a:pt x="1141" y="1194"/>
                    </a:lnTo>
                    <a:lnTo>
                      <a:pt x="1141" y="1194"/>
                    </a:lnTo>
                    <a:lnTo>
                      <a:pt x="1141" y="1194"/>
                    </a:lnTo>
                    <a:lnTo>
                      <a:pt x="1140" y="1194"/>
                    </a:lnTo>
                    <a:lnTo>
                      <a:pt x="1140" y="1194"/>
                    </a:lnTo>
                    <a:lnTo>
                      <a:pt x="1138" y="1194"/>
                    </a:lnTo>
                    <a:lnTo>
                      <a:pt x="1138" y="1194"/>
                    </a:lnTo>
                    <a:lnTo>
                      <a:pt x="1136" y="1194"/>
                    </a:lnTo>
                    <a:lnTo>
                      <a:pt x="1136" y="1196"/>
                    </a:lnTo>
                    <a:lnTo>
                      <a:pt x="1136" y="1196"/>
                    </a:lnTo>
                    <a:lnTo>
                      <a:pt x="1136" y="1198"/>
                    </a:lnTo>
                    <a:lnTo>
                      <a:pt x="1136" y="1198"/>
                    </a:lnTo>
                    <a:lnTo>
                      <a:pt x="1134" y="1200"/>
                    </a:lnTo>
                    <a:lnTo>
                      <a:pt x="1134" y="1200"/>
                    </a:lnTo>
                    <a:lnTo>
                      <a:pt x="1134" y="1202"/>
                    </a:lnTo>
                    <a:lnTo>
                      <a:pt x="1132" y="1202"/>
                    </a:lnTo>
                    <a:lnTo>
                      <a:pt x="1132" y="1202"/>
                    </a:lnTo>
                    <a:lnTo>
                      <a:pt x="1132" y="1203"/>
                    </a:lnTo>
                    <a:lnTo>
                      <a:pt x="1132" y="1203"/>
                    </a:lnTo>
                    <a:lnTo>
                      <a:pt x="1131" y="1203"/>
                    </a:lnTo>
                    <a:lnTo>
                      <a:pt x="1131" y="1205"/>
                    </a:lnTo>
                    <a:lnTo>
                      <a:pt x="1131" y="1205"/>
                    </a:lnTo>
                    <a:lnTo>
                      <a:pt x="1131" y="1205"/>
                    </a:lnTo>
                    <a:lnTo>
                      <a:pt x="1131" y="1205"/>
                    </a:lnTo>
                    <a:lnTo>
                      <a:pt x="1131" y="1205"/>
                    </a:lnTo>
                    <a:lnTo>
                      <a:pt x="1129" y="1205"/>
                    </a:lnTo>
                    <a:lnTo>
                      <a:pt x="1129" y="1205"/>
                    </a:lnTo>
                    <a:lnTo>
                      <a:pt x="1129" y="1205"/>
                    </a:lnTo>
                    <a:lnTo>
                      <a:pt x="1127" y="1205"/>
                    </a:lnTo>
                    <a:lnTo>
                      <a:pt x="1127" y="1205"/>
                    </a:lnTo>
                    <a:lnTo>
                      <a:pt x="1127" y="1205"/>
                    </a:lnTo>
                    <a:lnTo>
                      <a:pt x="1125" y="1205"/>
                    </a:lnTo>
                    <a:lnTo>
                      <a:pt x="1125" y="1205"/>
                    </a:lnTo>
                    <a:lnTo>
                      <a:pt x="1125" y="1207"/>
                    </a:lnTo>
                    <a:lnTo>
                      <a:pt x="1125" y="1207"/>
                    </a:lnTo>
                    <a:lnTo>
                      <a:pt x="1125" y="1209"/>
                    </a:lnTo>
                    <a:lnTo>
                      <a:pt x="1125" y="1209"/>
                    </a:lnTo>
                    <a:lnTo>
                      <a:pt x="1123" y="1211"/>
                    </a:lnTo>
                    <a:lnTo>
                      <a:pt x="1123" y="1211"/>
                    </a:lnTo>
                    <a:lnTo>
                      <a:pt x="1123" y="1211"/>
                    </a:lnTo>
                    <a:lnTo>
                      <a:pt x="1123" y="1212"/>
                    </a:lnTo>
                    <a:lnTo>
                      <a:pt x="1123" y="1214"/>
                    </a:lnTo>
                    <a:lnTo>
                      <a:pt x="1123" y="1214"/>
                    </a:lnTo>
                    <a:lnTo>
                      <a:pt x="1122" y="1214"/>
                    </a:lnTo>
                    <a:lnTo>
                      <a:pt x="1122" y="1214"/>
                    </a:lnTo>
                    <a:lnTo>
                      <a:pt x="1122" y="1216"/>
                    </a:lnTo>
                    <a:lnTo>
                      <a:pt x="1122" y="1216"/>
                    </a:lnTo>
                    <a:lnTo>
                      <a:pt x="1120" y="1218"/>
                    </a:lnTo>
                    <a:lnTo>
                      <a:pt x="1120" y="1220"/>
                    </a:lnTo>
                    <a:lnTo>
                      <a:pt x="1118" y="1220"/>
                    </a:lnTo>
                    <a:lnTo>
                      <a:pt x="1116" y="1222"/>
                    </a:lnTo>
                    <a:lnTo>
                      <a:pt x="1116" y="1222"/>
                    </a:lnTo>
                    <a:lnTo>
                      <a:pt x="1116" y="1222"/>
                    </a:lnTo>
                    <a:lnTo>
                      <a:pt x="1116" y="1222"/>
                    </a:lnTo>
                    <a:lnTo>
                      <a:pt x="1114" y="1222"/>
                    </a:lnTo>
                    <a:lnTo>
                      <a:pt x="1114" y="1222"/>
                    </a:lnTo>
                    <a:lnTo>
                      <a:pt x="1114" y="1223"/>
                    </a:lnTo>
                    <a:lnTo>
                      <a:pt x="1114" y="1223"/>
                    </a:lnTo>
                    <a:lnTo>
                      <a:pt x="1114" y="1223"/>
                    </a:lnTo>
                    <a:lnTo>
                      <a:pt x="1114" y="1223"/>
                    </a:lnTo>
                    <a:lnTo>
                      <a:pt x="1114" y="1223"/>
                    </a:lnTo>
                    <a:lnTo>
                      <a:pt x="1114" y="1223"/>
                    </a:lnTo>
                    <a:lnTo>
                      <a:pt x="1114" y="1225"/>
                    </a:lnTo>
                    <a:lnTo>
                      <a:pt x="1112" y="1225"/>
                    </a:lnTo>
                    <a:lnTo>
                      <a:pt x="1112" y="1225"/>
                    </a:lnTo>
                    <a:lnTo>
                      <a:pt x="1112" y="1225"/>
                    </a:lnTo>
                    <a:lnTo>
                      <a:pt x="1112" y="1225"/>
                    </a:lnTo>
                    <a:lnTo>
                      <a:pt x="1112" y="1225"/>
                    </a:lnTo>
                    <a:lnTo>
                      <a:pt x="1112" y="1225"/>
                    </a:lnTo>
                    <a:lnTo>
                      <a:pt x="1112" y="1225"/>
                    </a:lnTo>
                    <a:lnTo>
                      <a:pt x="1112" y="1227"/>
                    </a:lnTo>
                    <a:lnTo>
                      <a:pt x="1112" y="1227"/>
                    </a:lnTo>
                    <a:lnTo>
                      <a:pt x="1112" y="1227"/>
                    </a:lnTo>
                    <a:lnTo>
                      <a:pt x="1112" y="1227"/>
                    </a:lnTo>
                    <a:lnTo>
                      <a:pt x="1112" y="1227"/>
                    </a:lnTo>
                    <a:lnTo>
                      <a:pt x="1112" y="1227"/>
                    </a:lnTo>
                    <a:lnTo>
                      <a:pt x="1112" y="1227"/>
                    </a:lnTo>
                    <a:lnTo>
                      <a:pt x="1112" y="1227"/>
                    </a:lnTo>
                    <a:lnTo>
                      <a:pt x="1112" y="1227"/>
                    </a:lnTo>
                    <a:lnTo>
                      <a:pt x="1111" y="1227"/>
                    </a:lnTo>
                    <a:lnTo>
                      <a:pt x="1111" y="1227"/>
                    </a:lnTo>
                    <a:lnTo>
                      <a:pt x="1111" y="1227"/>
                    </a:lnTo>
                    <a:lnTo>
                      <a:pt x="1111" y="1227"/>
                    </a:lnTo>
                    <a:lnTo>
                      <a:pt x="1111" y="1227"/>
                    </a:lnTo>
                    <a:lnTo>
                      <a:pt x="1111" y="1227"/>
                    </a:lnTo>
                    <a:lnTo>
                      <a:pt x="1109" y="1227"/>
                    </a:lnTo>
                    <a:lnTo>
                      <a:pt x="1109" y="1229"/>
                    </a:lnTo>
                    <a:lnTo>
                      <a:pt x="1109" y="1229"/>
                    </a:lnTo>
                    <a:lnTo>
                      <a:pt x="1109" y="1229"/>
                    </a:lnTo>
                    <a:lnTo>
                      <a:pt x="1109" y="1229"/>
                    </a:lnTo>
                    <a:lnTo>
                      <a:pt x="1107" y="1227"/>
                    </a:lnTo>
                    <a:lnTo>
                      <a:pt x="1107" y="1227"/>
                    </a:lnTo>
                    <a:lnTo>
                      <a:pt x="1107" y="1227"/>
                    </a:lnTo>
                    <a:lnTo>
                      <a:pt x="1107" y="1227"/>
                    </a:lnTo>
                    <a:lnTo>
                      <a:pt x="1107" y="1227"/>
                    </a:lnTo>
                    <a:lnTo>
                      <a:pt x="1103" y="1227"/>
                    </a:lnTo>
                    <a:lnTo>
                      <a:pt x="1103" y="1227"/>
                    </a:lnTo>
                    <a:lnTo>
                      <a:pt x="1103" y="1227"/>
                    </a:lnTo>
                    <a:lnTo>
                      <a:pt x="1103" y="1227"/>
                    </a:lnTo>
                    <a:lnTo>
                      <a:pt x="1103" y="1227"/>
                    </a:lnTo>
                    <a:lnTo>
                      <a:pt x="1103" y="1227"/>
                    </a:lnTo>
                    <a:lnTo>
                      <a:pt x="1102" y="1227"/>
                    </a:lnTo>
                    <a:lnTo>
                      <a:pt x="1102" y="1227"/>
                    </a:lnTo>
                    <a:lnTo>
                      <a:pt x="1102" y="1225"/>
                    </a:lnTo>
                    <a:lnTo>
                      <a:pt x="1102" y="1225"/>
                    </a:lnTo>
                    <a:lnTo>
                      <a:pt x="1102" y="1225"/>
                    </a:lnTo>
                    <a:lnTo>
                      <a:pt x="1102" y="1225"/>
                    </a:lnTo>
                    <a:lnTo>
                      <a:pt x="1100" y="1225"/>
                    </a:lnTo>
                    <a:lnTo>
                      <a:pt x="1100" y="1225"/>
                    </a:lnTo>
                    <a:lnTo>
                      <a:pt x="1100" y="1225"/>
                    </a:lnTo>
                    <a:lnTo>
                      <a:pt x="1100" y="1225"/>
                    </a:lnTo>
                    <a:lnTo>
                      <a:pt x="1100" y="1225"/>
                    </a:lnTo>
                    <a:lnTo>
                      <a:pt x="1098" y="1225"/>
                    </a:lnTo>
                    <a:lnTo>
                      <a:pt x="1098" y="1225"/>
                    </a:lnTo>
                    <a:lnTo>
                      <a:pt x="1098" y="1227"/>
                    </a:lnTo>
                    <a:lnTo>
                      <a:pt x="1098" y="1227"/>
                    </a:lnTo>
                    <a:lnTo>
                      <a:pt x="1098" y="1227"/>
                    </a:lnTo>
                    <a:lnTo>
                      <a:pt x="1096" y="1227"/>
                    </a:lnTo>
                    <a:lnTo>
                      <a:pt x="1096" y="1225"/>
                    </a:lnTo>
                    <a:lnTo>
                      <a:pt x="1096" y="1225"/>
                    </a:lnTo>
                    <a:lnTo>
                      <a:pt x="1096" y="1227"/>
                    </a:lnTo>
                    <a:lnTo>
                      <a:pt x="1096" y="1225"/>
                    </a:lnTo>
                    <a:lnTo>
                      <a:pt x="1096" y="1225"/>
                    </a:lnTo>
                    <a:lnTo>
                      <a:pt x="1094" y="1225"/>
                    </a:lnTo>
                    <a:lnTo>
                      <a:pt x="1094" y="1225"/>
                    </a:lnTo>
                    <a:lnTo>
                      <a:pt x="1094" y="1225"/>
                    </a:lnTo>
                    <a:lnTo>
                      <a:pt x="1094" y="1225"/>
                    </a:lnTo>
                    <a:lnTo>
                      <a:pt x="1094" y="1225"/>
                    </a:lnTo>
                    <a:lnTo>
                      <a:pt x="1094" y="1227"/>
                    </a:lnTo>
                    <a:lnTo>
                      <a:pt x="1093" y="1225"/>
                    </a:lnTo>
                    <a:lnTo>
                      <a:pt x="1093" y="1225"/>
                    </a:lnTo>
                    <a:lnTo>
                      <a:pt x="1091" y="1227"/>
                    </a:lnTo>
                    <a:lnTo>
                      <a:pt x="1091" y="1227"/>
                    </a:lnTo>
                    <a:lnTo>
                      <a:pt x="1091" y="1227"/>
                    </a:lnTo>
                    <a:lnTo>
                      <a:pt x="1091" y="1227"/>
                    </a:lnTo>
                    <a:lnTo>
                      <a:pt x="1091" y="1227"/>
                    </a:lnTo>
                    <a:lnTo>
                      <a:pt x="1091" y="1227"/>
                    </a:lnTo>
                    <a:lnTo>
                      <a:pt x="1091" y="1227"/>
                    </a:lnTo>
                    <a:lnTo>
                      <a:pt x="1091" y="1227"/>
                    </a:lnTo>
                    <a:lnTo>
                      <a:pt x="1089" y="1227"/>
                    </a:lnTo>
                    <a:lnTo>
                      <a:pt x="1089" y="1227"/>
                    </a:lnTo>
                    <a:lnTo>
                      <a:pt x="1089" y="1227"/>
                    </a:lnTo>
                    <a:lnTo>
                      <a:pt x="1089" y="1227"/>
                    </a:lnTo>
                    <a:lnTo>
                      <a:pt x="1089" y="1227"/>
                    </a:lnTo>
                    <a:lnTo>
                      <a:pt x="1087" y="1227"/>
                    </a:lnTo>
                    <a:lnTo>
                      <a:pt x="1087" y="1227"/>
                    </a:lnTo>
                    <a:lnTo>
                      <a:pt x="1087" y="1227"/>
                    </a:lnTo>
                    <a:lnTo>
                      <a:pt x="1087" y="1227"/>
                    </a:lnTo>
                    <a:lnTo>
                      <a:pt x="1087" y="1227"/>
                    </a:lnTo>
                    <a:lnTo>
                      <a:pt x="1087" y="1227"/>
                    </a:lnTo>
                    <a:lnTo>
                      <a:pt x="1085" y="1227"/>
                    </a:lnTo>
                    <a:lnTo>
                      <a:pt x="1085" y="1227"/>
                    </a:lnTo>
                    <a:lnTo>
                      <a:pt x="1085" y="1225"/>
                    </a:lnTo>
                    <a:lnTo>
                      <a:pt x="1085" y="1225"/>
                    </a:lnTo>
                    <a:lnTo>
                      <a:pt x="1085" y="1225"/>
                    </a:lnTo>
                    <a:lnTo>
                      <a:pt x="1085" y="1225"/>
                    </a:lnTo>
                    <a:lnTo>
                      <a:pt x="1084" y="1225"/>
                    </a:lnTo>
                    <a:lnTo>
                      <a:pt x="1084" y="1225"/>
                    </a:lnTo>
                    <a:lnTo>
                      <a:pt x="1084" y="1225"/>
                    </a:lnTo>
                    <a:lnTo>
                      <a:pt x="1082" y="1225"/>
                    </a:lnTo>
                    <a:lnTo>
                      <a:pt x="1082" y="1225"/>
                    </a:lnTo>
                    <a:lnTo>
                      <a:pt x="1082" y="1225"/>
                    </a:lnTo>
                    <a:lnTo>
                      <a:pt x="1082" y="1225"/>
                    </a:lnTo>
                    <a:lnTo>
                      <a:pt x="1082" y="1225"/>
                    </a:lnTo>
                    <a:lnTo>
                      <a:pt x="1082" y="1225"/>
                    </a:lnTo>
                    <a:lnTo>
                      <a:pt x="1082" y="1225"/>
                    </a:lnTo>
                    <a:lnTo>
                      <a:pt x="1082" y="1225"/>
                    </a:lnTo>
                    <a:lnTo>
                      <a:pt x="1082" y="1223"/>
                    </a:lnTo>
                    <a:lnTo>
                      <a:pt x="1082" y="1223"/>
                    </a:lnTo>
                    <a:lnTo>
                      <a:pt x="1082" y="1222"/>
                    </a:lnTo>
                    <a:lnTo>
                      <a:pt x="1082" y="1222"/>
                    </a:lnTo>
                    <a:lnTo>
                      <a:pt x="1082" y="1222"/>
                    </a:lnTo>
                    <a:lnTo>
                      <a:pt x="1082" y="1222"/>
                    </a:lnTo>
                    <a:lnTo>
                      <a:pt x="1082" y="1222"/>
                    </a:lnTo>
                    <a:lnTo>
                      <a:pt x="1082" y="1220"/>
                    </a:lnTo>
                    <a:lnTo>
                      <a:pt x="1082" y="1220"/>
                    </a:lnTo>
                    <a:lnTo>
                      <a:pt x="1082" y="1220"/>
                    </a:lnTo>
                    <a:lnTo>
                      <a:pt x="1082" y="1220"/>
                    </a:lnTo>
                    <a:lnTo>
                      <a:pt x="1082" y="1220"/>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5" name="Rectangle 39">
                <a:extLst>
                  <a:ext uri="{FF2B5EF4-FFF2-40B4-BE49-F238E27FC236}">
                    <a16:creationId xmlns:a16="http://schemas.microsoft.com/office/drawing/2014/main" id="{0C341086-D429-B426-1548-713850C96174}"/>
                  </a:ext>
                </a:extLst>
              </p:cNvPr>
              <p:cNvSpPr>
                <a:spLocks noChangeArrowheads="1"/>
              </p:cNvSpPr>
              <p:nvPr/>
            </p:nvSpPr>
            <p:spPr bwMode="auto">
              <a:xfrm>
                <a:off x="5082" y="1574"/>
                <a:ext cx="1" cy="1"/>
              </a:xfrm>
              <a:prstGeom prst="rect">
                <a:avLst/>
              </a:prstGeom>
              <a:solidFill>
                <a:srgbClr val="C87B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6" name="Freeform 40">
                <a:extLst>
                  <a:ext uri="{FF2B5EF4-FFF2-40B4-BE49-F238E27FC236}">
                    <a16:creationId xmlns:a16="http://schemas.microsoft.com/office/drawing/2014/main" id="{32FDD0E0-0DCA-A277-BC85-46A6A6B13916}"/>
                  </a:ext>
                </a:extLst>
              </p:cNvPr>
              <p:cNvSpPr>
                <a:spLocks/>
              </p:cNvSpPr>
              <p:nvPr/>
            </p:nvSpPr>
            <p:spPr bwMode="auto">
              <a:xfrm>
                <a:off x="5082" y="1574"/>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41">
                <a:extLst>
                  <a:ext uri="{FF2B5EF4-FFF2-40B4-BE49-F238E27FC236}">
                    <a16:creationId xmlns:a16="http://schemas.microsoft.com/office/drawing/2014/main" id="{C5ECC850-79ED-8353-CABA-556601B0FA97}"/>
                  </a:ext>
                </a:extLst>
              </p:cNvPr>
              <p:cNvSpPr>
                <a:spLocks/>
              </p:cNvSpPr>
              <p:nvPr/>
            </p:nvSpPr>
            <p:spPr bwMode="auto">
              <a:xfrm>
                <a:off x="5082" y="1574"/>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42">
                <a:extLst>
                  <a:ext uri="{FF2B5EF4-FFF2-40B4-BE49-F238E27FC236}">
                    <a16:creationId xmlns:a16="http://schemas.microsoft.com/office/drawing/2014/main" id="{57E8FBAC-9AE2-5399-E3B1-2FD968F4ED08}"/>
                  </a:ext>
                </a:extLst>
              </p:cNvPr>
              <p:cNvSpPr>
                <a:spLocks/>
              </p:cNvSpPr>
              <p:nvPr/>
            </p:nvSpPr>
            <p:spPr bwMode="auto">
              <a:xfrm>
                <a:off x="3651" y="2307"/>
                <a:ext cx="1423" cy="694"/>
              </a:xfrm>
              <a:custGeom>
                <a:avLst/>
                <a:gdLst>
                  <a:gd name="T0" fmla="*/ 163 w 1423"/>
                  <a:gd name="T1" fmla="*/ 673 h 694"/>
                  <a:gd name="T2" fmla="*/ 60 w 1423"/>
                  <a:gd name="T3" fmla="*/ 653 h 694"/>
                  <a:gd name="T4" fmla="*/ 5 w 1423"/>
                  <a:gd name="T5" fmla="*/ 615 h 694"/>
                  <a:gd name="T6" fmla="*/ 22 w 1423"/>
                  <a:gd name="T7" fmla="*/ 551 h 694"/>
                  <a:gd name="T8" fmla="*/ 54 w 1423"/>
                  <a:gd name="T9" fmla="*/ 550 h 694"/>
                  <a:gd name="T10" fmla="*/ 72 w 1423"/>
                  <a:gd name="T11" fmla="*/ 531 h 694"/>
                  <a:gd name="T12" fmla="*/ 121 w 1423"/>
                  <a:gd name="T13" fmla="*/ 548 h 694"/>
                  <a:gd name="T14" fmla="*/ 139 w 1423"/>
                  <a:gd name="T15" fmla="*/ 526 h 694"/>
                  <a:gd name="T16" fmla="*/ 92 w 1423"/>
                  <a:gd name="T17" fmla="*/ 488 h 694"/>
                  <a:gd name="T18" fmla="*/ 136 w 1423"/>
                  <a:gd name="T19" fmla="*/ 441 h 694"/>
                  <a:gd name="T20" fmla="*/ 221 w 1423"/>
                  <a:gd name="T21" fmla="*/ 483 h 694"/>
                  <a:gd name="T22" fmla="*/ 280 w 1423"/>
                  <a:gd name="T23" fmla="*/ 530 h 694"/>
                  <a:gd name="T24" fmla="*/ 300 w 1423"/>
                  <a:gd name="T25" fmla="*/ 475 h 694"/>
                  <a:gd name="T26" fmla="*/ 365 w 1423"/>
                  <a:gd name="T27" fmla="*/ 428 h 694"/>
                  <a:gd name="T28" fmla="*/ 405 w 1423"/>
                  <a:gd name="T29" fmla="*/ 383 h 694"/>
                  <a:gd name="T30" fmla="*/ 481 w 1423"/>
                  <a:gd name="T31" fmla="*/ 347 h 694"/>
                  <a:gd name="T32" fmla="*/ 541 w 1423"/>
                  <a:gd name="T33" fmla="*/ 307 h 694"/>
                  <a:gd name="T34" fmla="*/ 519 w 1423"/>
                  <a:gd name="T35" fmla="*/ 235 h 694"/>
                  <a:gd name="T36" fmla="*/ 541 w 1423"/>
                  <a:gd name="T37" fmla="*/ 162 h 694"/>
                  <a:gd name="T38" fmla="*/ 510 w 1423"/>
                  <a:gd name="T39" fmla="*/ 117 h 694"/>
                  <a:gd name="T40" fmla="*/ 552 w 1423"/>
                  <a:gd name="T41" fmla="*/ 90 h 694"/>
                  <a:gd name="T42" fmla="*/ 588 w 1423"/>
                  <a:gd name="T43" fmla="*/ 97 h 694"/>
                  <a:gd name="T44" fmla="*/ 626 w 1423"/>
                  <a:gd name="T45" fmla="*/ 112 h 694"/>
                  <a:gd name="T46" fmla="*/ 671 w 1423"/>
                  <a:gd name="T47" fmla="*/ 135 h 694"/>
                  <a:gd name="T48" fmla="*/ 707 w 1423"/>
                  <a:gd name="T49" fmla="*/ 152 h 694"/>
                  <a:gd name="T50" fmla="*/ 736 w 1423"/>
                  <a:gd name="T51" fmla="*/ 186 h 694"/>
                  <a:gd name="T52" fmla="*/ 727 w 1423"/>
                  <a:gd name="T53" fmla="*/ 229 h 694"/>
                  <a:gd name="T54" fmla="*/ 745 w 1423"/>
                  <a:gd name="T55" fmla="*/ 262 h 694"/>
                  <a:gd name="T56" fmla="*/ 859 w 1423"/>
                  <a:gd name="T57" fmla="*/ 206 h 694"/>
                  <a:gd name="T58" fmla="*/ 863 w 1423"/>
                  <a:gd name="T59" fmla="*/ 139 h 694"/>
                  <a:gd name="T60" fmla="*/ 904 w 1423"/>
                  <a:gd name="T61" fmla="*/ 150 h 694"/>
                  <a:gd name="T62" fmla="*/ 948 w 1423"/>
                  <a:gd name="T63" fmla="*/ 146 h 694"/>
                  <a:gd name="T64" fmla="*/ 989 w 1423"/>
                  <a:gd name="T65" fmla="*/ 179 h 694"/>
                  <a:gd name="T66" fmla="*/ 1031 w 1423"/>
                  <a:gd name="T67" fmla="*/ 208 h 694"/>
                  <a:gd name="T68" fmla="*/ 1071 w 1423"/>
                  <a:gd name="T69" fmla="*/ 220 h 694"/>
                  <a:gd name="T70" fmla="*/ 1123 w 1423"/>
                  <a:gd name="T71" fmla="*/ 253 h 694"/>
                  <a:gd name="T72" fmla="*/ 1098 w 1423"/>
                  <a:gd name="T73" fmla="*/ 162 h 694"/>
                  <a:gd name="T74" fmla="*/ 1143 w 1423"/>
                  <a:gd name="T75" fmla="*/ 101 h 694"/>
                  <a:gd name="T76" fmla="*/ 1174 w 1423"/>
                  <a:gd name="T77" fmla="*/ 41 h 694"/>
                  <a:gd name="T78" fmla="*/ 1255 w 1423"/>
                  <a:gd name="T79" fmla="*/ 7 h 694"/>
                  <a:gd name="T80" fmla="*/ 1371 w 1423"/>
                  <a:gd name="T81" fmla="*/ 43 h 694"/>
                  <a:gd name="T82" fmla="*/ 1364 w 1423"/>
                  <a:gd name="T83" fmla="*/ 101 h 694"/>
                  <a:gd name="T84" fmla="*/ 1366 w 1423"/>
                  <a:gd name="T85" fmla="*/ 171 h 694"/>
                  <a:gd name="T86" fmla="*/ 1337 w 1423"/>
                  <a:gd name="T87" fmla="*/ 217 h 694"/>
                  <a:gd name="T88" fmla="*/ 1385 w 1423"/>
                  <a:gd name="T89" fmla="*/ 253 h 694"/>
                  <a:gd name="T90" fmla="*/ 1409 w 1423"/>
                  <a:gd name="T91" fmla="*/ 320 h 694"/>
                  <a:gd name="T92" fmla="*/ 1331 w 1423"/>
                  <a:gd name="T93" fmla="*/ 342 h 694"/>
                  <a:gd name="T94" fmla="*/ 1297 w 1423"/>
                  <a:gd name="T95" fmla="*/ 380 h 694"/>
                  <a:gd name="T96" fmla="*/ 1237 w 1423"/>
                  <a:gd name="T97" fmla="*/ 412 h 694"/>
                  <a:gd name="T98" fmla="*/ 1170 w 1423"/>
                  <a:gd name="T99" fmla="*/ 450 h 694"/>
                  <a:gd name="T100" fmla="*/ 1085 w 1423"/>
                  <a:gd name="T101" fmla="*/ 493 h 694"/>
                  <a:gd name="T102" fmla="*/ 1009 w 1423"/>
                  <a:gd name="T103" fmla="*/ 541 h 694"/>
                  <a:gd name="T104" fmla="*/ 953 w 1423"/>
                  <a:gd name="T105" fmla="*/ 571 h 694"/>
                  <a:gd name="T106" fmla="*/ 884 w 1423"/>
                  <a:gd name="T107" fmla="*/ 586 h 694"/>
                  <a:gd name="T108" fmla="*/ 803 w 1423"/>
                  <a:gd name="T109" fmla="*/ 597 h 694"/>
                  <a:gd name="T110" fmla="*/ 745 w 1423"/>
                  <a:gd name="T111" fmla="*/ 617 h 694"/>
                  <a:gd name="T112" fmla="*/ 696 w 1423"/>
                  <a:gd name="T113" fmla="*/ 636 h 694"/>
                  <a:gd name="T114" fmla="*/ 642 w 1423"/>
                  <a:gd name="T115" fmla="*/ 640 h 694"/>
                  <a:gd name="T116" fmla="*/ 550 w 1423"/>
                  <a:gd name="T117" fmla="*/ 629 h 694"/>
                  <a:gd name="T118" fmla="*/ 465 w 1423"/>
                  <a:gd name="T119" fmla="*/ 633 h 694"/>
                  <a:gd name="T120" fmla="*/ 392 w 1423"/>
                  <a:gd name="T121" fmla="*/ 662 h 694"/>
                  <a:gd name="T122" fmla="*/ 322 w 1423"/>
                  <a:gd name="T123" fmla="*/ 671 h 694"/>
                  <a:gd name="T124" fmla="*/ 262 w 1423"/>
                  <a:gd name="T125" fmla="*/ 656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 h="694">
                    <a:moveTo>
                      <a:pt x="233" y="694"/>
                    </a:moveTo>
                    <a:lnTo>
                      <a:pt x="232" y="694"/>
                    </a:lnTo>
                    <a:lnTo>
                      <a:pt x="232" y="694"/>
                    </a:lnTo>
                    <a:lnTo>
                      <a:pt x="232" y="694"/>
                    </a:lnTo>
                    <a:lnTo>
                      <a:pt x="230" y="694"/>
                    </a:lnTo>
                    <a:lnTo>
                      <a:pt x="230" y="694"/>
                    </a:lnTo>
                    <a:lnTo>
                      <a:pt x="228" y="694"/>
                    </a:lnTo>
                    <a:lnTo>
                      <a:pt x="228" y="694"/>
                    </a:lnTo>
                    <a:lnTo>
                      <a:pt x="226" y="694"/>
                    </a:lnTo>
                    <a:lnTo>
                      <a:pt x="226" y="694"/>
                    </a:lnTo>
                    <a:lnTo>
                      <a:pt x="226" y="694"/>
                    </a:lnTo>
                    <a:lnTo>
                      <a:pt x="224" y="694"/>
                    </a:lnTo>
                    <a:lnTo>
                      <a:pt x="224" y="694"/>
                    </a:lnTo>
                    <a:lnTo>
                      <a:pt x="224" y="694"/>
                    </a:lnTo>
                    <a:lnTo>
                      <a:pt x="222" y="694"/>
                    </a:lnTo>
                    <a:lnTo>
                      <a:pt x="222" y="694"/>
                    </a:lnTo>
                    <a:lnTo>
                      <a:pt x="221" y="694"/>
                    </a:lnTo>
                    <a:lnTo>
                      <a:pt x="219" y="694"/>
                    </a:lnTo>
                    <a:lnTo>
                      <a:pt x="219" y="694"/>
                    </a:lnTo>
                    <a:lnTo>
                      <a:pt x="217" y="692"/>
                    </a:lnTo>
                    <a:lnTo>
                      <a:pt x="217" y="692"/>
                    </a:lnTo>
                    <a:lnTo>
                      <a:pt x="217" y="692"/>
                    </a:lnTo>
                    <a:lnTo>
                      <a:pt x="217" y="692"/>
                    </a:lnTo>
                    <a:lnTo>
                      <a:pt x="217" y="692"/>
                    </a:lnTo>
                    <a:lnTo>
                      <a:pt x="217" y="692"/>
                    </a:lnTo>
                    <a:lnTo>
                      <a:pt x="217" y="692"/>
                    </a:lnTo>
                    <a:lnTo>
                      <a:pt x="217" y="691"/>
                    </a:lnTo>
                    <a:lnTo>
                      <a:pt x="217" y="691"/>
                    </a:lnTo>
                    <a:lnTo>
                      <a:pt x="217" y="691"/>
                    </a:lnTo>
                    <a:lnTo>
                      <a:pt x="217" y="691"/>
                    </a:lnTo>
                    <a:lnTo>
                      <a:pt x="219" y="691"/>
                    </a:lnTo>
                    <a:lnTo>
                      <a:pt x="219" y="691"/>
                    </a:lnTo>
                    <a:lnTo>
                      <a:pt x="219" y="691"/>
                    </a:lnTo>
                    <a:lnTo>
                      <a:pt x="219" y="689"/>
                    </a:lnTo>
                    <a:lnTo>
                      <a:pt x="219" y="689"/>
                    </a:lnTo>
                    <a:lnTo>
                      <a:pt x="219" y="689"/>
                    </a:lnTo>
                    <a:lnTo>
                      <a:pt x="219" y="687"/>
                    </a:lnTo>
                    <a:lnTo>
                      <a:pt x="219" y="687"/>
                    </a:lnTo>
                    <a:lnTo>
                      <a:pt x="219" y="687"/>
                    </a:lnTo>
                    <a:lnTo>
                      <a:pt x="219" y="685"/>
                    </a:lnTo>
                    <a:lnTo>
                      <a:pt x="219" y="685"/>
                    </a:lnTo>
                    <a:lnTo>
                      <a:pt x="219" y="685"/>
                    </a:lnTo>
                    <a:lnTo>
                      <a:pt x="219" y="683"/>
                    </a:lnTo>
                    <a:lnTo>
                      <a:pt x="217" y="682"/>
                    </a:lnTo>
                    <a:lnTo>
                      <a:pt x="217" y="682"/>
                    </a:lnTo>
                    <a:lnTo>
                      <a:pt x="217" y="682"/>
                    </a:lnTo>
                    <a:lnTo>
                      <a:pt x="217" y="682"/>
                    </a:lnTo>
                    <a:lnTo>
                      <a:pt x="217" y="680"/>
                    </a:lnTo>
                    <a:lnTo>
                      <a:pt x="215" y="680"/>
                    </a:lnTo>
                    <a:lnTo>
                      <a:pt x="215" y="680"/>
                    </a:lnTo>
                    <a:lnTo>
                      <a:pt x="215" y="680"/>
                    </a:lnTo>
                    <a:lnTo>
                      <a:pt x="215" y="680"/>
                    </a:lnTo>
                    <a:lnTo>
                      <a:pt x="215" y="678"/>
                    </a:lnTo>
                    <a:lnTo>
                      <a:pt x="215" y="676"/>
                    </a:lnTo>
                    <a:lnTo>
                      <a:pt x="215" y="676"/>
                    </a:lnTo>
                    <a:lnTo>
                      <a:pt x="215" y="676"/>
                    </a:lnTo>
                    <a:lnTo>
                      <a:pt x="215" y="676"/>
                    </a:lnTo>
                    <a:lnTo>
                      <a:pt x="215" y="676"/>
                    </a:lnTo>
                    <a:lnTo>
                      <a:pt x="213" y="676"/>
                    </a:lnTo>
                    <a:lnTo>
                      <a:pt x="213" y="676"/>
                    </a:lnTo>
                    <a:lnTo>
                      <a:pt x="212" y="676"/>
                    </a:lnTo>
                    <a:lnTo>
                      <a:pt x="210" y="676"/>
                    </a:lnTo>
                    <a:lnTo>
                      <a:pt x="210" y="674"/>
                    </a:lnTo>
                    <a:lnTo>
                      <a:pt x="210" y="674"/>
                    </a:lnTo>
                    <a:lnTo>
                      <a:pt x="208" y="674"/>
                    </a:lnTo>
                    <a:lnTo>
                      <a:pt x="206" y="674"/>
                    </a:lnTo>
                    <a:lnTo>
                      <a:pt x="206" y="674"/>
                    </a:lnTo>
                    <a:lnTo>
                      <a:pt x="204" y="674"/>
                    </a:lnTo>
                    <a:lnTo>
                      <a:pt x="203" y="674"/>
                    </a:lnTo>
                    <a:lnTo>
                      <a:pt x="203" y="674"/>
                    </a:lnTo>
                    <a:lnTo>
                      <a:pt x="201" y="674"/>
                    </a:lnTo>
                    <a:lnTo>
                      <a:pt x="201" y="676"/>
                    </a:lnTo>
                    <a:lnTo>
                      <a:pt x="199" y="676"/>
                    </a:lnTo>
                    <a:lnTo>
                      <a:pt x="199" y="676"/>
                    </a:lnTo>
                    <a:lnTo>
                      <a:pt x="197" y="676"/>
                    </a:lnTo>
                    <a:lnTo>
                      <a:pt x="197" y="676"/>
                    </a:lnTo>
                    <a:lnTo>
                      <a:pt x="197" y="676"/>
                    </a:lnTo>
                    <a:lnTo>
                      <a:pt x="197" y="676"/>
                    </a:lnTo>
                    <a:lnTo>
                      <a:pt x="197" y="678"/>
                    </a:lnTo>
                    <a:lnTo>
                      <a:pt x="197" y="678"/>
                    </a:lnTo>
                    <a:lnTo>
                      <a:pt x="197" y="680"/>
                    </a:lnTo>
                    <a:lnTo>
                      <a:pt x="197" y="680"/>
                    </a:lnTo>
                    <a:lnTo>
                      <a:pt x="197" y="680"/>
                    </a:lnTo>
                    <a:lnTo>
                      <a:pt x="197" y="680"/>
                    </a:lnTo>
                    <a:lnTo>
                      <a:pt x="195" y="680"/>
                    </a:lnTo>
                    <a:lnTo>
                      <a:pt x="195" y="682"/>
                    </a:lnTo>
                    <a:lnTo>
                      <a:pt x="194" y="682"/>
                    </a:lnTo>
                    <a:lnTo>
                      <a:pt x="192" y="682"/>
                    </a:lnTo>
                    <a:lnTo>
                      <a:pt x="192" y="682"/>
                    </a:lnTo>
                    <a:lnTo>
                      <a:pt x="192" y="682"/>
                    </a:lnTo>
                    <a:lnTo>
                      <a:pt x="190" y="682"/>
                    </a:lnTo>
                    <a:lnTo>
                      <a:pt x="190" y="682"/>
                    </a:lnTo>
                    <a:lnTo>
                      <a:pt x="188" y="682"/>
                    </a:lnTo>
                    <a:lnTo>
                      <a:pt x="188" y="680"/>
                    </a:lnTo>
                    <a:lnTo>
                      <a:pt x="188" y="680"/>
                    </a:lnTo>
                    <a:lnTo>
                      <a:pt x="186" y="680"/>
                    </a:lnTo>
                    <a:lnTo>
                      <a:pt x="186" y="680"/>
                    </a:lnTo>
                    <a:lnTo>
                      <a:pt x="184" y="678"/>
                    </a:lnTo>
                    <a:lnTo>
                      <a:pt x="183" y="678"/>
                    </a:lnTo>
                    <a:lnTo>
                      <a:pt x="183" y="678"/>
                    </a:lnTo>
                    <a:lnTo>
                      <a:pt x="183" y="678"/>
                    </a:lnTo>
                    <a:lnTo>
                      <a:pt x="183" y="678"/>
                    </a:lnTo>
                    <a:lnTo>
                      <a:pt x="183" y="678"/>
                    </a:lnTo>
                    <a:lnTo>
                      <a:pt x="181" y="676"/>
                    </a:lnTo>
                    <a:lnTo>
                      <a:pt x="181" y="676"/>
                    </a:lnTo>
                    <a:lnTo>
                      <a:pt x="179" y="676"/>
                    </a:lnTo>
                    <a:lnTo>
                      <a:pt x="179" y="676"/>
                    </a:lnTo>
                    <a:lnTo>
                      <a:pt x="179" y="676"/>
                    </a:lnTo>
                    <a:lnTo>
                      <a:pt x="179" y="674"/>
                    </a:lnTo>
                    <a:lnTo>
                      <a:pt x="179" y="674"/>
                    </a:lnTo>
                    <a:lnTo>
                      <a:pt x="179" y="674"/>
                    </a:lnTo>
                    <a:lnTo>
                      <a:pt x="179" y="674"/>
                    </a:lnTo>
                    <a:lnTo>
                      <a:pt x="179" y="673"/>
                    </a:lnTo>
                    <a:lnTo>
                      <a:pt x="179" y="673"/>
                    </a:lnTo>
                    <a:lnTo>
                      <a:pt x="177" y="673"/>
                    </a:lnTo>
                    <a:lnTo>
                      <a:pt x="177" y="671"/>
                    </a:lnTo>
                    <a:lnTo>
                      <a:pt x="175" y="671"/>
                    </a:lnTo>
                    <a:lnTo>
                      <a:pt x="175" y="671"/>
                    </a:lnTo>
                    <a:lnTo>
                      <a:pt x="175" y="671"/>
                    </a:lnTo>
                    <a:lnTo>
                      <a:pt x="174" y="671"/>
                    </a:lnTo>
                    <a:lnTo>
                      <a:pt x="174" y="671"/>
                    </a:lnTo>
                    <a:lnTo>
                      <a:pt x="174" y="671"/>
                    </a:lnTo>
                    <a:lnTo>
                      <a:pt x="172" y="671"/>
                    </a:lnTo>
                    <a:lnTo>
                      <a:pt x="172" y="671"/>
                    </a:lnTo>
                    <a:lnTo>
                      <a:pt x="170" y="671"/>
                    </a:lnTo>
                    <a:lnTo>
                      <a:pt x="170" y="671"/>
                    </a:lnTo>
                    <a:lnTo>
                      <a:pt x="170" y="673"/>
                    </a:lnTo>
                    <a:lnTo>
                      <a:pt x="168" y="673"/>
                    </a:lnTo>
                    <a:lnTo>
                      <a:pt x="166" y="673"/>
                    </a:lnTo>
                    <a:lnTo>
                      <a:pt x="166" y="673"/>
                    </a:lnTo>
                    <a:lnTo>
                      <a:pt x="163" y="673"/>
                    </a:lnTo>
                    <a:lnTo>
                      <a:pt x="163" y="673"/>
                    </a:lnTo>
                    <a:lnTo>
                      <a:pt x="161" y="673"/>
                    </a:lnTo>
                    <a:lnTo>
                      <a:pt x="159" y="673"/>
                    </a:lnTo>
                    <a:lnTo>
                      <a:pt x="157" y="673"/>
                    </a:lnTo>
                    <a:lnTo>
                      <a:pt x="157" y="673"/>
                    </a:lnTo>
                    <a:lnTo>
                      <a:pt x="156" y="673"/>
                    </a:lnTo>
                    <a:lnTo>
                      <a:pt x="156" y="673"/>
                    </a:lnTo>
                    <a:lnTo>
                      <a:pt x="154" y="673"/>
                    </a:lnTo>
                    <a:lnTo>
                      <a:pt x="154" y="674"/>
                    </a:lnTo>
                    <a:lnTo>
                      <a:pt x="152" y="674"/>
                    </a:lnTo>
                    <a:lnTo>
                      <a:pt x="150" y="674"/>
                    </a:lnTo>
                    <a:lnTo>
                      <a:pt x="150" y="673"/>
                    </a:lnTo>
                    <a:lnTo>
                      <a:pt x="148" y="673"/>
                    </a:lnTo>
                    <a:lnTo>
                      <a:pt x="148" y="673"/>
                    </a:lnTo>
                    <a:lnTo>
                      <a:pt x="147" y="673"/>
                    </a:lnTo>
                    <a:lnTo>
                      <a:pt x="147" y="673"/>
                    </a:lnTo>
                    <a:lnTo>
                      <a:pt x="147" y="673"/>
                    </a:lnTo>
                    <a:lnTo>
                      <a:pt x="145" y="674"/>
                    </a:lnTo>
                    <a:lnTo>
                      <a:pt x="145" y="674"/>
                    </a:lnTo>
                    <a:lnTo>
                      <a:pt x="145" y="674"/>
                    </a:lnTo>
                    <a:lnTo>
                      <a:pt x="143" y="674"/>
                    </a:lnTo>
                    <a:lnTo>
                      <a:pt x="143" y="674"/>
                    </a:lnTo>
                    <a:lnTo>
                      <a:pt x="141" y="673"/>
                    </a:lnTo>
                    <a:lnTo>
                      <a:pt x="141" y="673"/>
                    </a:lnTo>
                    <a:lnTo>
                      <a:pt x="141" y="673"/>
                    </a:lnTo>
                    <a:lnTo>
                      <a:pt x="141" y="673"/>
                    </a:lnTo>
                    <a:lnTo>
                      <a:pt x="139" y="673"/>
                    </a:lnTo>
                    <a:lnTo>
                      <a:pt x="139" y="671"/>
                    </a:lnTo>
                    <a:lnTo>
                      <a:pt x="137" y="671"/>
                    </a:lnTo>
                    <a:lnTo>
                      <a:pt x="136" y="673"/>
                    </a:lnTo>
                    <a:lnTo>
                      <a:pt x="136" y="673"/>
                    </a:lnTo>
                    <a:lnTo>
                      <a:pt x="134" y="673"/>
                    </a:lnTo>
                    <a:lnTo>
                      <a:pt x="134" y="673"/>
                    </a:lnTo>
                    <a:lnTo>
                      <a:pt x="134" y="671"/>
                    </a:lnTo>
                    <a:lnTo>
                      <a:pt x="134" y="671"/>
                    </a:lnTo>
                    <a:lnTo>
                      <a:pt x="134" y="671"/>
                    </a:lnTo>
                    <a:lnTo>
                      <a:pt x="132" y="671"/>
                    </a:lnTo>
                    <a:lnTo>
                      <a:pt x="132" y="669"/>
                    </a:lnTo>
                    <a:lnTo>
                      <a:pt x="132" y="669"/>
                    </a:lnTo>
                    <a:lnTo>
                      <a:pt x="130" y="669"/>
                    </a:lnTo>
                    <a:lnTo>
                      <a:pt x="128" y="667"/>
                    </a:lnTo>
                    <a:lnTo>
                      <a:pt x="128" y="667"/>
                    </a:lnTo>
                    <a:lnTo>
                      <a:pt x="127" y="667"/>
                    </a:lnTo>
                    <a:lnTo>
                      <a:pt x="127" y="667"/>
                    </a:lnTo>
                    <a:lnTo>
                      <a:pt x="127" y="667"/>
                    </a:lnTo>
                    <a:lnTo>
                      <a:pt x="125" y="665"/>
                    </a:lnTo>
                    <a:lnTo>
                      <a:pt x="125" y="665"/>
                    </a:lnTo>
                    <a:lnTo>
                      <a:pt x="123" y="665"/>
                    </a:lnTo>
                    <a:lnTo>
                      <a:pt x="123" y="665"/>
                    </a:lnTo>
                    <a:lnTo>
                      <a:pt x="121" y="665"/>
                    </a:lnTo>
                    <a:lnTo>
                      <a:pt x="119" y="667"/>
                    </a:lnTo>
                    <a:lnTo>
                      <a:pt x="119" y="667"/>
                    </a:lnTo>
                    <a:lnTo>
                      <a:pt x="118" y="667"/>
                    </a:lnTo>
                    <a:lnTo>
                      <a:pt x="116" y="667"/>
                    </a:lnTo>
                    <a:lnTo>
                      <a:pt x="116" y="669"/>
                    </a:lnTo>
                    <a:lnTo>
                      <a:pt x="114" y="669"/>
                    </a:lnTo>
                    <a:lnTo>
                      <a:pt x="114" y="669"/>
                    </a:lnTo>
                    <a:lnTo>
                      <a:pt x="112" y="669"/>
                    </a:lnTo>
                    <a:lnTo>
                      <a:pt x="112" y="669"/>
                    </a:lnTo>
                    <a:lnTo>
                      <a:pt x="109" y="669"/>
                    </a:lnTo>
                    <a:lnTo>
                      <a:pt x="109" y="669"/>
                    </a:lnTo>
                    <a:lnTo>
                      <a:pt x="109" y="669"/>
                    </a:lnTo>
                    <a:lnTo>
                      <a:pt x="107" y="669"/>
                    </a:lnTo>
                    <a:lnTo>
                      <a:pt x="105" y="667"/>
                    </a:lnTo>
                    <a:lnTo>
                      <a:pt x="105" y="667"/>
                    </a:lnTo>
                    <a:lnTo>
                      <a:pt x="105" y="667"/>
                    </a:lnTo>
                    <a:lnTo>
                      <a:pt x="105" y="667"/>
                    </a:lnTo>
                    <a:lnTo>
                      <a:pt x="105" y="667"/>
                    </a:lnTo>
                    <a:lnTo>
                      <a:pt x="105" y="665"/>
                    </a:lnTo>
                    <a:lnTo>
                      <a:pt x="103" y="665"/>
                    </a:lnTo>
                    <a:lnTo>
                      <a:pt x="103" y="665"/>
                    </a:lnTo>
                    <a:lnTo>
                      <a:pt x="103" y="665"/>
                    </a:lnTo>
                    <a:lnTo>
                      <a:pt x="101" y="665"/>
                    </a:lnTo>
                    <a:lnTo>
                      <a:pt x="101" y="665"/>
                    </a:lnTo>
                    <a:lnTo>
                      <a:pt x="101" y="664"/>
                    </a:lnTo>
                    <a:lnTo>
                      <a:pt x="99" y="664"/>
                    </a:lnTo>
                    <a:lnTo>
                      <a:pt x="99" y="664"/>
                    </a:lnTo>
                    <a:lnTo>
                      <a:pt x="98" y="664"/>
                    </a:lnTo>
                    <a:lnTo>
                      <a:pt x="98" y="664"/>
                    </a:lnTo>
                    <a:lnTo>
                      <a:pt x="96" y="664"/>
                    </a:lnTo>
                    <a:lnTo>
                      <a:pt x="94" y="664"/>
                    </a:lnTo>
                    <a:lnTo>
                      <a:pt x="92" y="662"/>
                    </a:lnTo>
                    <a:lnTo>
                      <a:pt x="92" y="662"/>
                    </a:lnTo>
                    <a:lnTo>
                      <a:pt x="92" y="662"/>
                    </a:lnTo>
                    <a:lnTo>
                      <a:pt x="92" y="662"/>
                    </a:lnTo>
                    <a:lnTo>
                      <a:pt x="92" y="662"/>
                    </a:lnTo>
                    <a:lnTo>
                      <a:pt x="90" y="660"/>
                    </a:lnTo>
                    <a:lnTo>
                      <a:pt x="90" y="660"/>
                    </a:lnTo>
                    <a:lnTo>
                      <a:pt x="90" y="660"/>
                    </a:lnTo>
                    <a:lnTo>
                      <a:pt x="90" y="660"/>
                    </a:lnTo>
                    <a:lnTo>
                      <a:pt x="89" y="660"/>
                    </a:lnTo>
                    <a:lnTo>
                      <a:pt x="89" y="660"/>
                    </a:lnTo>
                    <a:lnTo>
                      <a:pt x="87" y="660"/>
                    </a:lnTo>
                    <a:lnTo>
                      <a:pt x="87" y="658"/>
                    </a:lnTo>
                    <a:lnTo>
                      <a:pt x="87" y="658"/>
                    </a:lnTo>
                    <a:lnTo>
                      <a:pt x="87" y="658"/>
                    </a:lnTo>
                    <a:lnTo>
                      <a:pt x="87" y="658"/>
                    </a:lnTo>
                    <a:lnTo>
                      <a:pt x="85" y="658"/>
                    </a:lnTo>
                    <a:lnTo>
                      <a:pt x="85" y="656"/>
                    </a:lnTo>
                    <a:lnTo>
                      <a:pt x="85" y="656"/>
                    </a:lnTo>
                    <a:lnTo>
                      <a:pt x="83" y="656"/>
                    </a:lnTo>
                    <a:lnTo>
                      <a:pt x="83" y="656"/>
                    </a:lnTo>
                    <a:lnTo>
                      <a:pt x="83" y="656"/>
                    </a:lnTo>
                    <a:lnTo>
                      <a:pt x="81" y="656"/>
                    </a:lnTo>
                    <a:lnTo>
                      <a:pt x="81" y="656"/>
                    </a:lnTo>
                    <a:lnTo>
                      <a:pt x="81" y="654"/>
                    </a:lnTo>
                    <a:lnTo>
                      <a:pt x="80" y="654"/>
                    </a:lnTo>
                    <a:lnTo>
                      <a:pt x="80" y="654"/>
                    </a:lnTo>
                    <a:lnTo>
                      <a:pt x="80" y="654"/>
                    </a:lnTo>
                    <a:lnTo>
                      <a:pt x="80" y="654"/>
                    </a:lnTo>
                    <a:lnTo>
                      <a:pt x="80" y="653"/>
                    </a:lnTo>
                    <a:lnTo>
                      <a:pt x="80" y="653"/>
                    </a:lnTo>
                    <a:lnTo>
                      <a:pt x="78" y="653"/>
                    </a:lnTo>
                    <a:lnTo>
                      <a:pt x="78" y="653"/>
                    </a:lnTo>
                    <a:lnTo>
                      <a:pt x="74" y="653"/>
                    </a:lnTo>
                    <a:lnTo>
                      <a:pt x="72" y="653"/>
                    </a:lnTo>
                    <a:lnTo>
                      <a:pt x="69" y="653"/>
                    </a:lnTo>
                    <a:lnTo>
                      <a:pt x="69" y="653"/>
                    </a:lnTo>
                    <a:lnTo>
                      <a:pt x="69" y="653"/>
                    </a:lnTo>
                    <a:lnTo>
                      <a:pt x="69" y="653"/>
                    </a:lnTo>
                    <a:lnTo>
                      <a:pt x="67" y="653"/>
                    </a:lnTo>
                    <a:lnTo>
                      <a:pt x="67" y="653"/>
                    </a:lnTo>
                    <a:lnTo>
                      <a:pt x="65" y="653"/>
                    </a:lnTo>
                    <a:lnTo>
                      <a:pt x="65" y="653"/>
                    </a:lnTo>
                    <a:lnTo>
                      <a:pt x="65" y="653"/>
                    </a:lnTo>
                    <a:lnTo>
                      <a:pt x="63" y="653"/>
                    </a:lnTo>
                    <a:lnTo>
                      <a:pt x="63" y="653"/>
                    </a:lnTo>
                    <a:lnTo>
                      <a:pt x="63" y="654"/>
                    </a:lnTo>
                    <a:lnTo>
                      <a:pt x="61" y="654"/>
                    </a:lnTo>
                    <a:lnTo>
                      <a:pt x="61" y="654"/>
                    </a:lnTo>
                    <a:lnTo>
                      <a:pt x="60" y="653"/>
                    </a:lnTo>
                    <a:lnTo>
                      <a:pt x="58" y="653"/>
                    </a:lnTo>
                    <a:lnTo>
                      <a:pt x="58" y="653"/>
                    </a:lnTo>
                    <a:lnTo>
                      <a:pt x="56" y="653"/>
                    </a:lnTo>
                    <a:lnTo>
                      <a:pt x="56" y="653"/>
                    </a:lnTo>
                    <a:lnTo>
                      <a:pt x="56" y="653"/>
                    </a:lnTo>
                    <a:lnTo>
                      <a:pt x="56" y="653"/>
                    </a:lnTo>
                    <a:lnTo>
                      <a:pt x="54" y="654"/>
                    </a:lnTo>
                    <a:lnTo>
                      <a:pt x="54" y="656"/>
                    </a:lnTo>
                    <a:lnTo>
                      <a:pt x="54" y="656"/>
                    </a:lnTo>
                    <a:lnTo>
                      <a:pt x="54" y="656"/>
                    </a:lnTo>
                    <a:lnTo>
                      <a:pt x="52" y="656"/>
                    </a:lnTo>
                    <a:lnTo>
                      <a:pt x="51" y="656"/>
                    </a:lnTo>
                    <a:lnTo>
                      <a:pt x="51" y="656"/>
                    </a:lnTo>
                    <a:lnTo>
                      <a:pt x="49" y="656"/>
                    </a:lnTo>
                    <a:lnTo>
                      <a:pt x="49" y="656"/>
                    </a:lnTo>
                    <a:lnTo>
                      <a:pt x="47" y="656"/>
                    </a:lnTo>
                    <a:lnTo>
                      <a:pt x="47" y="656"/>
                    </a:lnTo>
                    <a:lnTo>
                      <a:pt x="45" y="656"/>
                    </a:lnTo>
                    <a:lnTo>
                      <a:pt x="45" y="656"/>
                    </a:lnTo>
                    <a:lnTo>
                      <a:pt x="43" y="656"/>
                    </a:lnTo>
                    <a:lnTo>
                      <a:pt x="42" y="656"/>
                    </a:lnTo>
                    <a:lnTo>
                      <a:pt x="40" y="656"/>
                    </a:lnTo>
                    <a:lnTo>
                      <a:pt x="36" y="656"/>
                    </a:lnTo>
                    <a:lnTo>
                      <a:pt x="33" y="656"/>
                    </a:lnTo>
                    <a:lnTo>
                      <a:pt x="29" y="656"/>
                    </a:lnTo>
                    <a:lnTo>
                      <a:pt x="29" y="654"/>
                    </a:lnTo>
                    <a:lnTo>
                      <a:pt x="27" y="654"/>
                    </a:lnTo>
                    <a:lnTo>
                      <a:pt x="27" y="654"/>
                    </a:lnTo>
                    <a:lnTo>
                      <a:pt x="27" y="654"/>
                    </a:lnTo>
                    <a:lnTo>
                      <a:pt x="25" y="653"/>
                    </a:lnTo>
                    <a:lnTo>
                      <a:pt x="25" y="653"/>
                    </a:lnTo>
                    <a:lnTo>
                      <a:pt x="25" y="653"/>
                    </a:lnTo>
                    <a:lnTo>
                      <a:pt x="25" y="653"/>
                    </a:lnTo>
                    <a:lnTo>
                      <a:pt x="25" y="653"/>
                    </a:lnTo>
                    <a:lnTo>
                      <a:pt x="25" y="653"/>
                    </a:lnTo>
                    <a:lnTo>
                      <a:pt x="24" y="651"/>
                    </a:lnTo>
                    <a:lnTo>
                      <a:pt x="24" y="651"/>
                    </a:lnTo>
                    <a:lnTo>
                      <a:pt x="22" y="649"/>
                    </a:lnTo>
                    <a:lnTo>
                      <a:pt x="20" y="647"/>
                    </a:lnTo>
                    <a:lnTo>
                      <a:pt x="20" y="647"/>
                    </a:lnTo>
                    <a:lnTo>
                      <a:pt x="20" y="647"/>
                    </a:lnTo>
                    <a:lnTo>
                      <a:pt x="20" y="645"/>
                    </a:lnTo>
                    <a:lnTo>
                      <a:pt x="18" y="645"/>
                    </a:lnTo>
                    <a:lnTo>
                      <a:pt x="18" y="644"/>
                    </a:lnTo>
                    <a:lnTo>
                      <a:pt x="18" y="644"/>
                    </a:lnTo>
                    <a:lnTo>
                      <a:pt x="18" y="644"/>
                    </a:lnTo>
                    <a:lnTo>
                      <a:pt x="18" y="644"/>
                    </a:lnTo>
                    <a:lnTo>
                      <a:pt x="16" y="642"/>
                    </a:lnTo>
                    <a:lnTo>
                      <a:pt x="16" y="642"/>
                    </a:lnTo>
                    <a:lnTo>
                      <a:pt x="16" y="642"/>
                    </a:lnTo>
                    <a:lnTo>
                      <a:pt x="16" y="642"/>
                    </a:lnTo>
                    <a:lnTo>
                      <a:pt x="16" y="642"/>
                    </a:lnTo>
                    <a:lnTo>
                      <a:pt x="14" y="640"/>
                    </a:lnTo>
                    <a:lnTo>
                      <a:pt x="14" y="640"/>
                    </a:lnTo>
                    <a:lnTo>
                      <a:pt x="14" y="640"/>
                    </a:lnTo>
                    <a:lnTo>
                      <a:pt x="14" y="638"/>
                    </a:lnTo>
                    <a:lnTo>
                      <a:pt x="14" y="638"/>
                    </a:lnTo>
                    <a:lnTo>
                      <a:pt x="14" y="638"/>
                    </a:lnTo>
                    <a:lnTo>
                      <a:pt x="13" y="638"/>
                    </a:lnTo>
                    <a:lnTo>
                      <a:pt x="13" y="638"/>
                    </a:lnTo>
                    <a:lnTo>
                      <a:pt x="13" y="638"/>
                    </a:lnTo>
                    <a:lnTo>
                      <a:pt x="13" y="638"/>
                    </a:lnTo>
                    <a:lnTo>
                      <a:pt x="13" y="638"/>
                    </a:lnTo>
                    <a:lnTo>
                      <a:pt x="11" y="638"/>
                    </a:lnTo>
                    <a:lnTo>
                      <a:pt x="11" y="638"/>
                    </a:lnTo>
                    <a:lnTo>
                      <a:pt x="11" y="638"/>
                    </a:lnTo>
                    <a:lnTo>
                      <a:pt x="11" y="638"/>
                    </a:lnTo>
                    <a:lnTo>
                      <a:pt x="11" y="638"/>
                    </a:lnTo>
                    <a:lnTo>
                      <a:pt x="11" y="636"/>
                    </a:lnTo>
                    <a:lnTo>
                      <a:pt x="11" y="636"/>
                    </a:lnTo>
                    <a:lnTo>
                      <a:pt x="11" y="636"/>
                    </a:lnTo>
                    <a:lnTo>
                      <a:pt x="11" y="636"/>
                    </a:lnTo>
                    <a:lnTo>
                      <a:pt x="9" y="636"/>
                    </a:lnTo>
                    <a:lnTo>
                      <a:pt x="9" y="636"/>
                    </a:lnTo>
                    <a:lnTo>
                      <a:pt x="9" y="636"/>
                    </a:lnTo>
                    <a:lnTo>
                      <a:pt x="9" y="636"/>
                    </a:lnTo>
                    <a:lnTo>
                      <a:pt x="7" y="635"/>
                    </a:lnTo>
                    <a:lnTo>
                      <a:pt x="5" y="635"/>
                    </a:lnTo>
                    <a:lnTo>
                      <a:pt x="5" y="635"/>
                    </a:lnTo>
                    <a:lnTo>
                      <a:pt x="5" y="635"/>
                    </a:lnTo>
                    <a:lnTo>
                      <a:pt x="5" y="635"/>
                    </a:lnTo>
                    <a:lnTo>
                      <a:pt x="4" y="635"/>
                    </a:lnTo>
                    <a:lnTo>
                      <a:pt x="4" y="635"/>
                    </a:lnTo>
                    <a:lnTo>
                      <a:pt x="4" y="633"/>
                    </a:lnTo>
                    <a:lnTo>
                      <a:pt x="4" y="633"/>
                    </a:lnTo>
                    <a:lnTo>
                      <a:pt x="4" y="633"/>
                    </a:lnTo>
                    <a:lnTo>
                      <a:pt x="4" y="633"/>
                    </a:lnTo>
                    <a:lnTo>
                      <a:pt x="4" y="633"/>
                    </a:lnTo>
                    <a:lnTo>
                      <a:pt x="2" y="633"/>
                    </a:lnTo>
                    <a:lnTo>
                      <a:pt x="2" y="631"/>
                    </a:lnTo>
                    <a:lnTo>
                      <a:pt x="2" y="631"/>
                    </a:lnTo>
                    <a:lnTo>
                      <a:pt x="2" y="631"/>
                    </a:lnTo>
                    <a:lnTo>
                      <a:pt x="2" y="631"/>
                    </a:lnTo>
                    <a:lnTo>
                      <a:pt x="2" y="631"/>
                    </a:lnTo>
                    <a:lnTo>
                      <a:pt x="2" y="631"/>
                    </a:lnTo>
                    <a:lnTo>
                      <a:pt x="0" y="629"/>
                    </a:lnTo>
                    <a:lnTo>
                      <a:pt x="0" y="629"/>
                    </a:lnTo>
                    <a:lnTo>
                      <a:pt x="0" y="629"/>
                    </a:lnTo>
                    <a:lnTo>
                      <a:pt x="0" y="629"/>
                    </a:lnTo>
                    <a:lnTo>
                      <a:pt x="0" y="629"/>
                    </a:lnTo>
                    <a:lnTo>
                      <a:pt x="0" y="627"/>
                    </a:lnTo>
                    <a:lnTo>
                      <a:pt x="0" y="627"/>
                    </a:lnTo>
                    <a:lnTo>
                      <a:pt x="0" y="627"/>
                    </a:lnTo>
                    <a:lnTo>
                      <a:pt x="0" y="627"/>
                    </a:lnTo>
                    <a:lnTo>
                      <a:pt x="0" y="626"/>
                    </a:lnTo>
                    <a:lnTo>
                      <a:pt x="2" y="626"/>
                    </a:lnTo>
                    <a:lnTo>
                      <a:pt x="2" y="626"/>
                    </a:lnTo>
                    <a:lnTo>
                      <a:pt x="2" y="624"/>
                    </a:lnTo>
                    <a:lnTo>
                      <a:pt x="2" y="624"/>
                    </a:lnTo>
                    <a:lnTo>
                      <a:pt x="4" y="624"/>
                    </a:lnTo>
                    <a:lnTo>
                      <a:pt x="4" y="622"/>
                    </a:lnTo>
                    <a:lnTo>
                      <a:pt x="4" y="622"/>
                    </a:lnTo>
                    <a:lnTo>
                      <a:pt x="4" y="622"/>
                    </a:lnTo>
                    <a:lnTo>
                      <a:pt x="4" y="622"/>
                    </a:lnTo>
                    <a:lnTo>
                      <a:pt x="4" y="622"/>
                    </a:lnTo>
                    <a:lnTo>
                      <a:pt x="4" y="620"/>
                    </a:lnTo>
                    <a:lnTo>
                      <a:pt x="4" y="620"/>
                    </a:lnTo>
                    <a:lnTo>
                      <a:pt x="4" y="620"/>
                    </a:lnTo>
                    <a:lnTo>
                      <a:pt x="4" y="620"/>
                    </a:lnTo>
                    <a:lnTo>
                      <a:pt x="4" y="620"/>
                    </a:lnTo>
                    <a:lnTo>
                      <a:pt x="4" y="618"/>
                    </a:lnTo>
                    <a:lnTo>
                      <a:pt x="4" y="618"/>
                    </a:lnTo>
                    <a:lnTo>
                      <a:pt x="4" y="618"/>
                    </a:lnTo>
                    <a:lnTo>
                      <a:pt x="4" y="618"/>
                    </a:lnTo>
                    <a:lnTo>
                      <a:pt x="4" y="618"/>
                    </a:lnTo>
                    <a:lnTo>
                      <a:pt x="4" y="617"/>
                    </a:lnTo>
                    <a:lnTo>
                      <a:pt x="4" y="617"/>
                    </a:lnTo>
                    <a:lnTo>
                      <a:pt x="5" y="617"/>
                    </a:lnTo>
                    <a:lnTo>
                      <a:pt x="5" y="617"/>
                    </a:lnTo>
                    <a:lnTo>
                      <a:pt x="5" y="615"/>
                    </a:lnTo>
                    <a:lnTo>
                      <a:pt x="5" y="615"/>
                    </a:lnTo>
                    <a:lnTo>
                      <a:pt x="5" y="615"/>
                    </a:lnTo>
                    <a:lnTo>
                      <a:pt x="5" y="615"/>
                    </a:lnTo>
                    <a:lnTo>
                      <a:pt x="5" y="615"/>
                    </a:lnTo>
                    <a:lnTo>
                      <a:pt x="5" y="613"/>
                    </a:lnTo>
                    <a:lnTo>
                      <a:pt x="5" y="613"/>
                    </a:lnTo>
                    <a:lnTo>
                      <a:pt x="5" y="613"/>
                    </a:lnTo>
                    <a:lnTo>
                      <a:pt x="5" y="613"/>
                    </a:lnTo>
                    <a:lnTo>
                      <a:pt x="5" y="611"/>
                    </a:lnTo>
                    <a:lnTo>
                      <a:pt x="5" y="609"/>
                    </a:lnTo>
                    <a:lnTo>
                      <a:pt x="5" y="609"/>
                    </a:lnTo>
                    <a:lnTo>
                      <a:pt x="5" y="607"/>
                    </a:lnTo>
                    <a:lnTo>
                      <a:pt x="4" y="607"/>
                    </a:lnTo>
                    <a:lnTo>
                      <a:pt x="4" y="606"/>
                    </a:lnTo>
                    <a:lnTo>
                      <a:pt x="4" y="606"/>
                    </a:lnTo>
                    <a:lnTo>
                      <a:pt x="4" y="606"/>
                    </a:lnTo>
                    <a:lnTo>
                      <a:pt x="4" y="606"/>
                    </a:lnTo>
                    <a:lnTo>
                      <a:pt x="2" y="606"/>
                    </a:lnTo>
                    <a:lnTo>
                      <a:pt x="2" y="604"/>
                    </a:lnTo>
                    <a:lnTo>
                      <a:pt x="2" y="604"/>
                    </a:lnTo>
                    <a:lnTo>
                      <a:pt x="2" y="604"/>
                    </a:lnTo>
                    <a:lnTo>
                      <a:pt x="0" y="604"/>
                    </a:lnTo>
                    <a:lnTo>
                      <a:pt x="0" y="604"/>
                    </a:lnTo>
                    <a:lnTo>
                      <a:pt x="0" y="604"/>
                    </a:lnTo>
                    <a:lnTo>
                      <a:pt x="0" y="604"/>
                    </a:lnTo>
                    <a:lnTo>
                      <a:pt x="0" y="604"/>
                    </a:lnTo>
                    <a:lnTo>
                      <a:pt x="0" y="602"/>
                    </a:lnTo>
                    <a:lnTo>
                      <a:pt x="0" y="602"/>
                    </a:lnTo>
                    <a:lnTo>
                      <a:pt x="0" y="602"/>
                    </a:lnTo>
                    <a:lnTo>
                      <a:pt x="0" y="602"/>
                    </a:lnTo>
                    <a:lnTo>
                      <a:pt x="0" y="602"/>
                    </a:lnTo>
                    <a:lnTo>
                      <a:pt x="0" y="602"/>
                    </a:lnTo>
                    <a:lnTo>
                      <a:pt x="0" y="600"/>
                    </a:lnTo>
                    <a:lnTo>
                      <a:pt x="0" y="600"/>
                    </a:lnTo>
                    <a:lnTo>
                      <a:pt x="0" y="600"/>
                    </a:lnTo>
                    <a:lnTo>
                      <a:pt x="0" y="598"/>
                    </a:lnTo>
                    <a:lnTo>
                      <a:pt x="0" y="598"/>
                    </a:lnTo>
                    <a:lnTo>
                      <a:pt x="0" y="598"/>
                    </a:lnTo>
                    <a:lnTo>
                      <a:pt x="0" y="597"/>
                    </a:lnTo>
                    <a:lnTo>
                      <a:pt x="0" y="597"/>
                    </a:lnTo>
                    <a:lnTo>
                      <a:pt x="0" y="597"/>
                    </a:lnTo>
                    <a:lnTo>
                      <a:pt x="0" y="595"/>
                    </a:lnTo>
                    <a:lnTo>
                      <a:pt x="0" y="595"/>
                    </a:lnTo>
                    <a:lnTo>
                      <a:pt x="0" y="595"/>
                    </a:lnTo>
                    <a:lnTo>
                      <a:pt x="0" y="595"/>
                    </a:lnTo>
                    <a:lnTo>
                      <a:pt x="2" y="593"/>
                    </a:lnTo>
                    <a:lnTo>
                      <a:pt x="2" y="593"/>
                    </a:lnTo>
                    <a:lnTo>
                      <a:pt x="2" y="593"/>
                    </a:lnTo>
                    <a:lnTo>
                      <a:pt x="2" y="591"/>
                    </a:lnTo>
                    <a:lnTo>
                      <a:pt x="2" y="591"/>
                    </a:lnTo>
                    <a:lnTo>
                      <a:pt x="4" y="591"/>
                    </a:lnTo>
                    <a:lnTo>
                      <a:pt x="4" y="591"/>
                    </a:lnTo>
                    <a:lnTo>
                      <a:pt x="4" y="591"/>
                    </a:lnTo>
                    <a:lnTo>
                      <a:pt x="4" y="591"/>
                    </a:lnTo>
                    <a:lnTo>
                      <a:pt x="4" y="589"/>
                    </a:lnTo>
                    <a:lnTo>
                      <a:pt x="4" y="589"/>
                    </a:lnTo>
                    <a:lnTo>
                      <a:pt x="4" y="589"/>
                    </a:lnTo>
                    <a:lnTo>
                      <a:pt x="5" y="589"/>
                    </a:lnTo>
                    <a:lnTo>
                      <a:pt x="5" y="589"/>
                    </a:lnTo>
                    <a:lnTo>
                      <a:pt x="5" y="588"/>
                    </a:lnTo>
                    <a:lnTo>
                      <a:pt x="5" y="588"/>
                    </a:lnTo>
                    <a:lnTo>
                      <a:pt x="7" y="588"/>
                    </a:lnTo>
                    <a:lnTo>
                      <a:pt x="7" y="588"/>
                    </a:lnTo>
                    <a:lnTo>
                      <a:pt x="7" y="588"/>
                    </a:lnTo>
                    <a:lnTo>
                      <a:pt x="9" y="588"/>
                    </a:lnTo>
                    <a:lnTo>
                      <a:pt x="9" y="586"/>
                    </a:lnTo>
                    <a:lnTo>
                      <a:pt x="9" y="586"/>
                    </a:lnTo>
                    <a:lnTo>
                      <a:pt x="9" y="586"/>
                    </a:lnTo>
                    <a:lnTo>
                      <a:pt x="9" y="586"/>
                    </a:lnTo>
                    <a:lnTo>
                      <a:pt x="9" y="586"/>
                    </a:lnTo>
                    <a:lnTo>
                      <a:pt x="9" y="586"/>
                    </a:lnTo>
                    <a:lnTo>
                      <a:pt x="9" y="584"/>
                    </a:lnTo>
                    <a:lnTo>
                      <a:pt x="9" y="582"/>
                    </a:lnTo>
                    <a:lnTo>
                      <a:pt x="9" y="582"/>
                    </a:lnTo>
                    <a:lnTo>
                      <a:pt x="9" y="582"/>
                    </a:lnTo>
                    <a:lnTo>
                      <a:pt x="9" y="582"/>
                    </a:lnTo>
                    <a:lnTo>
                      <a:pt x="9" y="580"/>
                    </a:lnTo>
                    <a:lnTo>
                      <a:pt x="9" y="580"/>
                    </a:lnTo>
                    <a:lnTo>
                      <a:pt x="9" y="580"/>
                    </a:lnTo>
                    <a:lnTo>
                      <a:pt x="9" y="577"/>
                    </a:lnTo>
                    <a:lnTo>
                      <a:pt x="9" y="577"/>
                    </a:lnTo>
                    <a:lnTo>
                      <a:pt x="9" y="577"/>
                    </a:lnTo>
                    <a:lnTo>
                      <a:pt x="9" y="577"/>
                    </a:lnTo>
                    <a:lnTo>
                      <a:pt x="9" y="575"/>
                    </a:lnTo>
                    <a:lnTo>
                      <a:pt x="9" y="575"/>
                    </a:lnTo>
                    <a:lnTo>
                      <a:pt x="7" y="575"/>
                    </a:lnTo>
                    <a:lnTo>
                      <a:pt x="7" y="573"/>
                    </a:lnTo>
                    <a:lnTo>
                      <a:pt x="7" y="571"/>
                    </a:lnTo>
                    <a:lnTo>
                      <a:pt x="7" y="569"/>
                    </a:lnTo>
                    <a:lnTo>
                      <a:pt x="7" y="569"/>
                    </a:lnTo>
                    <a:lnTo>
                      <a:pt x="9" y="569"/>
                    </a:lnTo>
                    <a:lnTo>
                      <a:pt x="9" y="568"/>
                    </a:lnTo>
                    <a:lnTo>
                      <a:pt x="9" y="568"/>
                    </a:lnTo>
                    <a:lnTo>
                      <a:pt x="9" y="568"/>
                    </a:lnTo>
                    <a:lnTo>
                      <a:pt x="9" y="568"/>
                    </a:lnTo>
                    <a:lnTo>
                      <a:pt x="9" y="566"/>
                    </a:lnTo>
                    <a:lnTo>
                      <a:pt x="9" y="566"/>
                    </a:lnTo>
                    <a:lnTo>
                      <a:pt x="9" y="566"/>
                    </a:lnTo>
                    <a:lnTo>
                      <a:pt x="9" y="566"/>
                    </a:lnTo>
                    <a:lnTo>
                      <a:pt x="9" y="566"/>
                    </a:lnTo>
                    <a:lnTo>
                      <a:pt x="7" y="564"/>
                    </a:lnTo>
                    <a:lnTo>
                      <a:pt x="7" y="564"/>
                    </a:lnTo>
                    <a:lnTo>
                      <a:pt x="7" y="564"/>
                    </a:lnTo>
                    <a:lnTo>
                      <a:pt x="7" y="560"/>
                    </a:lnTo>
                    <a:lnTo>
                      <a:pt x="7" y="560"/>
                    </a:lnTo>
                    <a:lnTo>
                      <a:pt x="9" y="560"/>
                    </a:lnTo>
                    <a:lnTo>
                      <a:pt x="9" y="560"/>
                    </a:lnTo>
                    <a:lnTo>
                      <a:pt x="9" y="560"/>
                    </a:lnTo>
                    <a:lnTo>
                      <a:pt x="9" y="559"/>
                    </a:lnTo>
                    <a:lnTo>
                      <a:pt x="9" y="559"/>
                    </a:lnTo>
                    <a:lnTo>
                      <a:pt x="9" y="559"/>
                    </a:lnTo>
                    <a:lnTo>
                      <a:pt x="11" y="559"/>
                    </a:lnTo>
                    <a:lnTo>
                      <a:pt x="11" y="559"/>
                    </a:lnTo>
                    <a:lnTo>
                      <a:pt x="13" y="559"/>
                    </a:lnTo>
                    <a:lnTo>
                      <a:pt x="14" y="557"/>
                    </a:lnTo>
                    <a:lnTo>
                      <a:pt x="14" y="557"/>
                    </a:lnTo>
                    <a:lnTo>
                      <a:pt x="14" y="557"/>
                    </a:lnTo>
                    <a:lnTo>
                      <a:pt x="14" y="557"/>
                    </a:lnTo>
                    <a:lnTo>
                      <a:pt x="16" y="557"/>
                    </a:lnTo>
                    <a:lnTo>
                      <a:pt x="16" y="555"/>
                    </a:lnTo>
                    <a:lnTo>
                      <a:pt x="16" y="555"/>
                    </a:lnTo>
                    <a:lnTo>
                      <a:pt x="16" y="555"/>
                    </a:lnTo>
                    <a:lnTo>
                      <a:pt x="16" y="555"/>
                    </a:lnTo>
                    <a:lnTo>
                      <a:pt x="16" y="555"/>
                    </a:lnTo>
                    <a:lnTo>
                      <a:pt x="18" y="553"/>
                    </a:lnTo>
                    <a:lnTo>
                      <a:pt x="18" y="553"/>
                    </a:lnTo>
                    <a:lnTo>
                      <a:pt x="18" y="553"/>
                    </a:lnTo>
                    <a:lnTo>
                      <a:pt x="20" y="553"/>
                    </a:lnTo>
                    <a:lnTo>
                      <a:pt x="20" y="551"/>
                    </a:lnTo>
                    <a:lnTo>
                      <a:pt x="22" y="551"/>
                    </a:lnTo>
                    <a:lnTo>
                      <a:pt x="22" y="551"/>
                    </a:lnTo>
                    <a:lnTo>
                      <a:pt x="22" y="551"/>
                    </a:lnTo>
                    <a:lnTo>
                      <a:pt x="24" y="550"/>
                    </a:lnTo>
                    <a:lnTo>
                      <a:pt x="24" y="550"/>
                    </a:lnTo>
                    <a:lnTo>
                      <a:pt x="24" y="550"/>
                    </a:lnTo>
                    <a:lnTo>
                      <a:pt x="25" y="550"/>
                    </a:lnTo>
                    <a:lnTo>
                      <a:pt x="25" y="551"/>
                    </a:lnTo>
                    <a:lnTo>
                      <a:pt x="25" y="551"/>
                    </a:lnTo>
                    <a:lnTo>
                      <a:pt x="25" y="551"/>
                    </a:lnTo>
                    <a:lnTo>
                      <a:pt x="25" y="551"/>
                    </a:lnTo>
                    <a:lnTo>
                      <a:pt x="25" y="551"/>
                    </a:lnTo>
                    <a:lnTo>
                      <a:pt x="25" y="553"/>
                    </a:lnTo>
                    <a:lnTo>
                      <a:pt x="25" y="553"/>
                    </a:lnTo>
                    <a:lnTo>
                      <a:pt x="25" y="553"/>
                    </a:lnTo>
                    <a:lnTo>
                      <a:pt x="25" y="555"/>
                    </a:lnTo>
                    <a:lnTo>
                      <a:pt x="25" y="555"/>
                    </a:lnTo>
                    <a:lnTo>
                      <a:pt x="25" y="557"/>
                    </a:lnTo>
                    <a:lnTo>
                      <a:pt x="25" y="557"/>
                    </a:lnTo>
                    <a:lnTo>
                      <a:pt x="25" y="557"/>
                    </a:lnTo>
                    <a:lnTo>
                      <a:pt x="25" y="559"/>
                    </a:lnTo>
                    <a:lnTo>
                      <a:pt x="25" y="559"/>
                    </a:lnTo>
                    <a:lnTo>
                      <a:pt x="27" y="559"/>
                    </a:lnTo>
                    <a:lnTo>
                      <a:pt x="27" y="559"/>
                    </a:lnTo>
                    <a:lnTo>
                      <a:pt x="27" y="559"/>
                    </a:lnTo>
                    <a:lnTo>
                      <a:pt x="27" y="559"/>
                    </a:lnTo>
                    <a:lnTo>
                      <a:pt x="27" y="559"/>
                    </a:lnTo>
                    <a:lnTo>
                      <a:pt x="29" y="559"/>
                    </a:lnTo>
                    <a:lnTo>
                      <a:pt x="29" y="557"/>
                    </a:lnTo>
                    <a:lnTo>
                      <a:pt x="29" y="557"/>
                    </a:lnTo>
                    <a:lnTo>
                      <a:pt x="29" y="557"/>
                    </a:lnTo>
                    <a:lnTo>
                      <a:pt x="31" y="557"/>
                    </a:lnTo>
                    <a:lnTo>
                      <a:pt x="31" y="555"/>
                    </a:lnTo>
                    <a:lnTo>
                      <a:pt x="31" y="555"/>
                    </a:lnTo>
                    <a:lnTo>
                      <a:pt x="31" y="555"/>
                    </a:lnTo>
                    <a:lnTo>
                      <a:pt x="31" y="555"/>
                    </a:lnTo>
                    <a:lnTo>
                      <a:pt x="31" y="555"/>
                    </a:lnTo>
                    <a:lnTo>
                      <a:pt x="31" y="555"/>
                    </a:lnTo>
                    <a:lnTo>
                      <a:pt x="31" y="555"/>
                    </a:lnTo>
                    <a:lnTo>
                      <a:pt x="31" y="553"/>
                    </a:lnTo>
                    <a:lnTo>
                      <a:pt x="33" y="553"/>
                    </a:lnTo>
                    <a:lnTo>
                      <a:pt x="33" y="553"/>
                    </a:lnTo>
                    <a:lnTo>
                      <a:pt x="33" y="553"/>
                    </a:lnTo>
                    <a:lnTo>
                      <a:pt x="33" y="553"/>
                    </a:lnTo>
                    <a:lnTo>
                      <a:pt x="33" y="553"/>
                    </a:lnTo>
                    <a:lnTo>
                      <a:pt x="33" y="551"/>
                    </a:lnTo>
                    <a:lnTo>
                      <a:pt x="33" y="551"/>
                    </a:lnTo>
                    <a:lnTo>
                      <a:pt x="34" y="551"/>
                    </a:lnTo>
                    <a:lnTo>
                      <a:pt x="34" y="550"/>
                    </a:lnTo>
                    <a:lnTo>
                      <a:pt x="34" y="550"/>
                    </a:lnTo>
                    <a:lnTo>
                      <a:pt x="34" y="550"/>
                    </a:lnTo>
                    <a:lnTo>
                      <a:pt x="34" y="548"/>
                    </a:lnTo>
                    <a:lnTo>
                      <a:pt x="36" y="548"/>
                    </a:lnTo>
                    <a:lnTo>
                      <a:pt x="36" y="548"/>
                    </a:lnTo>
                    <a:lnTo>
                      <a:pt x="36" y="548"/>
                    </a:lnTo>
                    <a:lnTo>
                      <a:pt x="36" y="548"/>
                    </a:lnTo>
                    <a:lnTo>
                      <a:pt x="36" y="550"/>
                    </a:lnTo>
                    <a:lnTo>
                      <a:pt x="36" y="550"/>
                    </a:lnTo>
                    <a:lnTo>
                      <a:pt x="36" y="550"/>
                    </a:lnTo>
                    <a:lnTo>
                      <a:pt x="38" y="553"/>
                    </a:lnTo>
                    <a:lnTo>
                      <a:pt x="38" y="555"/>
                    </a:lnTo>
                    <a:lnTo>
                      <a:pt x="38" y="555"/>
                    </a:lnTo>
                    <a:lnTo>
                      <a:pt x="38" y="555"/>
                    </a:lnTo>
                    <a:lnTo>
                      <a:pt x="38" y="557"/>
                    </a:lnTo>
                    <a:lnTo>
                      <a:pt x="40" y="557"/>
                    </a:lnTo>
                    <a:lnTo>
                      <a:pt x="40" y="557"/>
                    </a:lnTo>
                    <a:lnTo>
                      <a:pt x="40" y="557"/>
                    </a:lnTo>
                    <a:lnTo>
                      <a:pt x="42" y="559"/>
                    </a:lnTo>
                    <a:lnTo>
                      <a:pt x="42" y="559"/>
                    </a:lnTo>
                    <a:lnTo>
                      <a:pt x="42" y="560"/>
                    </a:lnTo>
                    <a:lnTo>
                      <a:pt x="43" y="560"/>
                    </a:lnTo>
                    <a:lnTo>
                      <a:pt x="43" y="560"/>
                    </a:lnTo>
                    <a:lnTo>
                      <a:pt x="43" y="560"/>
                    </a:lnTo>
                    <a:lnTo>
                      <a:pt x="43" y="562"/>
                    </a:lnTo>
                    <a:lnTo>
                      <a:pt x="45" y="562"/>
                    </a:lnTo>
                    <a:lnTo>
                      <a:pt x="45" y="562"/>
                    </a:lnTo>
                    <a:lnTo>
                      <a:pt x="47" y="562"/>
                    </a:lnTo>
                    <a:lnTo>
                      <a:pt x="47" y="562"/>
                    </a:lnTo>
                    <a:lnTo>
                      <a:pt x="47" y="562"/>
                    </a:lnTo>
                    <a:lnTo>
                      <a:pt x="47" y="562"/>
                    </a:lnTo>
                    <a:lnTo>
                      <a:pt x="47" y="562"/>
                    </a:lnTo>
                    <a:lnTo>
                      <a:pt x="49" y="562"/>
                    </a:lnTo>
                    <a:lnTo>
                      <a:pt x="49" y="562"/>
                    </a:lnTo>
                    <a:lnTo>
                      <a:pt x="51" y="562"/>
                    </a:lnTo>
                    <a:lnTo>
                      <a:pt x="51" y="562"/>
                    </a:lnTo>
                    <a:lnTo>
                      <a:pt x="51" y="562"/>
                    </a:lnTo>
                    <a:lnTo>
                      <a:pt x="51" y="562"/>
                    </a:lnTo>
                    <a:lnTo>
                      <a:pt x="51" y="560"/>
                    </a:lnTo>
                    <a:lnTo>
                      <a:pt x="51" y="560"/>
                    </a:lnTo>
                    <a:lnTo>
                      <a:pt x="51" y="560"/>
                    </a:lnTo>
                    <a:lnTo>
                      <a:pt x="49" y="559"/>
                    </a:lnTo>
                    <a:lnTo>
                      <a:pt x="49" y="559"/>
                    </a:lnTo>
                    <a:lnTo>
                      <a:pt x="49" y="559"/>
                    </a:lnTo>
                    <a:lnTo>
                      <a:pt x="47" y="559"/>
                    </a:lnTo>
                    <a:lnTo>
                      <a:pt x="47" y="559"/>
                    </a:lnTo>
                    <a:lnTo>
                      <a:pt x="47" y="557"/>
                    </a:lnTo>
                    <a:lnTo>
                      <a:pt x="45" y="557"/>
                    </a:lnTo>
                    <a:lnTo>
                      <a:pt x="45" y="557"/>
                    </a:lnTo>
                    <a:lnTo>
                      <a:pt x="45" y="555"/>
                    </a:lnTo>
                    <a:lnTo>
                      <a:pt x="45" y="555"/>
                    </a:lnTo>
                    <a:lnTo>
                      <a:pt x="45" y="553"/>
                    </a:lnTo>
                    <a:lnTo>
                      <a:pt x="45" y="553"/>
                    </a:lnTo>
                    <a:lnTo>
                      <a:pt x="47" y="553"/>
                    </a:lnTo>
                    <a:lnTo>
                      <a:pt x="47" y="553"/>
                    </a:lnTo>
                    <a:lnTo>
                      <a:pt x="47" y="553"/>
                    </a:lnTo>
                    <a:lnTo>
                      <a:pt x="49" y="553"/>
                    </a:lnTo>
                    <a:lnTo>
                      <a:pt x="49" y="553"/>
                    </a:lnTo>
                    <a:lnTo>
                      <a:pt x="49" y="553"/>
                    </a:lnTo>
                    <a:lnTo>
                      <a:pt x="51" y="553"/>
                    </a:lnTo>
                    <a:lnTo>
                      <a:pt x="51" y="553"/>
                    </a:lnTo>
                    <a:lnTo>
                      <a:pt x="51" y="553"/>
                    </a:lnTo>
                    <a:lnTo>
                      <a:pt x="52" y="553"/>
                    </a:lnTo>
                    <a:lnTo>
                      <a:pt x="52" y="553"/>
                    </a:lnTo>
                    <a:lnTo>
                      <a:pt x="52" y="555"/>
                    </a:lnTo>
                    <a:lnTo>
                      <a:pt x="52" y="555"/>
                    </a:lnTo>
                    <a:lnTo>
                      <a:pt x="54" y="555"/>
                    </a:lnTo>
                    <a:lnTo>
                      <a:pt x="54" y="555"/>
                    </a:lnTo>
                    <a:lnTo>
                      <a:pt x="54" y="557"/>
                    </a:lnTo>
                    <a:lnTo>
                      <a:pt x="54" y="557"/>
                    </a:lnTo>
                    <a:lnTo>
                      <a:pt x="54" y="557"/>
                    </a:lnTo>
                    <a:lnTo>
                      <a:pt x="56" y="557"/>
                    </a:lnTo>
                    <a:lnTo>
                      <a:pt x="56" y="557"/>
                    </a:lnTo>
                    <a:lnTo>
                      <a:pt x="56" y="557"/>
                    </a:lnTo>
                    <a:lnTo>
                      <a:pt x="56" y="557"/>
                    </a:lnTo>
                    <a:lnTo>
                      <a:pt x="58" y="557"/>
                    </a:lnTo>
                    <a:lnTo>
                      <a:pt x="58" y="557"/>
                    </a:lnTo>
                    <a:lnTo>
                      <a:pt x="58" y="557"/>
                    </a:lnTo>
                    <a:lnTo>
                      <a:pt x="58" y="557"/>
                    </a:lnTo>
                    <a:lnTo>
                      <a:pt x="58" y="555"/>
                    </a:lnTo>
                    <a:lnTo>
                      <a:pt x="58" y="555"/>
                    </a:lnTo>
                    <a:lnTo>
                      <a:pt x="56" y="553"/>
                    </a:lnTo>
                    <a:lnTo>
                      <a:pt x="56" y="551"/>
                    </a:lnTo>
                    <a:lnTo>
                      <a:pt x="56" y="551"/>
                    </a:lnTo>
                    <a:lnTo>
                      <a:pt x="54" y="550"/>
                    </a:lnTo>
                    <a:lnTo>
                      <a:pt x="54" y="550"/>
                    </a:lnTo>
                    <a:lnTo>
                      <a:pt x="54" y="550"/>
                    </a:lnTo>
                    <a:lnTo>
                      <a:pt x="52" y="548"/>
                    </a:lnTo>
                    <a:lnTo>
                      <a:pt x="52" y="548"/>
                    </a:lnTo>
                    <a:lnTo>
                      <a:pt x="52" y="548"/>
                    </a:lnTo>
                    <a:lnTo>
                      <a:pt x="52" y="548"/>
                    </a:lnTo>
                    <a:lnTo>
                      <a:pt x="52" y="546"/>
                    </a:lnTo>
                    <a:lnTo>
                      <a:pt x="52" y="546"/>
                    </a:lnTo>
                    <a:lnTo>
                      <a:pt x="52" y="544"/>
                    </a:lnTo>
                    <a:lnTo>
                      <a:pt x="54" y="544"/>
                    </a:lnTo>
                    <a:lnTo>
                      <a:pt x="54" y="544"/>
                    </a:lnTo>
                    <a:lnTo>
                      <a:pt x="54" y="544"/>
                    </a:lnTo>
                    <a:lnTo>
                      <a:pt x="54" y="544"/>
                    </a:lnTo>
                    <a:lnTo>
                      <a:pt x="56" y="544"/>
                    </a:lnTo>
                    <a:lnTo>
                      <a:pt x="56" y="544"/>
                    </a:lnTo>
                    <a:lnTo>
                      <a:pt x="56" y="544"/>
                    </a:lnTo>
                    <a:lnTo>
                      <a:pt x="58" y="544"/>
                    </a:lnTo>
                    <a:lnTo>
                      <a:pt x="58" y="544"/>
                    </a:lnTo>
                    <a:lnTo>
                      <a:pt x="58" y="544"/>
                    </a:lnTo>
                    <a:lnTo>
                      <a:pt x="58" y="544"/>
                    </a:lnTo>
                    <a:lnTo>
                      <a:pt x="60" y="544"/>
                    </a:lnTo>
                    <a:lnTo>
                      <a:pt x="60" y="544"/>
                    </a:lnTo>
                    <a:lnTo>
                      <a:pt x="60" y="542"/>
                    </a:lnTo>
                    <a:lnTo>
                      <a:pt x="60" y="542"/>
                    </a:lnTo>
                    <a:lnTo>
                      <a:pt x="61" y="542"/>
                    </a:lnTo>
                    <a:lnTo>
                      <a:pt x="61" y="542"/>
                    </a:lnTo>
                    <a:lnTo>
                      <a:pt x="61" y="541"/>
                    </a:lnTo>
                    <a:lnTo>
                      <a:pt x="61" y="541"/>
                    </a:lnTo>
                    <a:lnTo>
                      <a:pt x="61" y="541"/>
                    </a:lnTo>
                    <a:lnTo>
                      <a:pt x="60" y="541"/>
                    </a:lnTo>
                    <a:lnTo>
                      <a:pt x="60" y="541"/>
                    </a:lnTo>
                    <a:lnTo>
                      <a:pt x="60" y="539"/>
                    </a:lnTo>
                    <a:lnTo>
                      <a:pt x="58" y="539"/>
                    </a:lnTo>
                    <a:lnTo>
                      <a:pt x="58" y="539"/>
                    </a:lnTo>
                    <a:lnTo>
                      <a:pt x="58" y="539"/>
                    </a:lnTo>
                    <a:lnTo>
                      <a:pt x="58" y="537"/>
                    </a:lnTo>
                    <a:lnTo>
                      <a:pt x="58" y="537"/>
                    </a:lnTo>
                    <a:lnTo>
                      <a:pt x="58" y="535"/>
                    </a:lnTo>
                    <a:lnTo>
                      <a:pt x="58" y="535"/>
                    </a:lnTo>
                    <a:lnTo>
                      <a:pt x="58" y="535"/>
                    </a:lnTo>
                    <a:lnTo>
                      <a:pt x="58" y="535"/>
                    </a:lnTo>
                    <a:lnTo>
                      <a:pt x="58" y="535"/>
                    </a:lnTo>
                    <a:lnTo>
                      <a:pt x="58" y="533"/>
                    </a:lnTo>
                    <a:lnTo>
                      <a:pt x="58" y="533"/>
                    </a:lnTo>
                    <a:lnTo>
                      <a:pt x="58" y="533"/>
                    </a:lnTo>
                    <a:lnTo>
                      <a:pt x="60" y="533"/>
                    </a:lnTo>
                    <a:lnTo>
                      <a:pt x="60" y="533"/>
                    </a:lnTo>
                    <a:lnTo>
                      <a:pt x="60" y="533"/>
                    </a:lnTo>
                    <a:lnTo>
                      <a:pt x="61" y="533"/>
                    </a:lnTo>
                    <a:lnTo>
                      <a:pt x="61" y="535"/>
                    </a:lnTo>
                    <a:lnTo>
                      <a:pt x="61" y="535"/>
                    </a:lnTo>
                    <a:lnTo>
                      <a:pt x="63" y="535"/>
                    </a:lnTo>
                    <a:lnTo>
                      <a:pt x="63" y="535"/>
                    </a:lnTo>
                    <a:lnTo>
                      <a:pt x="63" y="535"/>
                    </a:lnTo>
                    <a:lnTo>
                      <a:pt x="63" y="535"/>
                    </a:lnTo>
                    <a:lnTo>
                      <a:pt x="65" y="537"/>
                    </a:lnTo>
                    <a:lnTo>
                      <a:pt x="65" y="537"/>
                    </a:lnTo>
                    <a:lnTo>
                      <a:pt x="65" y="539"/>
                    </a:lnTo>
                    <a:lnTo>
                      <a:pt x="65" y="539"/>
                    </a:lnTo>
                    <a:lnTo>
                      <a:pt x="65" y="541"/>
                    </a:lnTo>
                    <a:lnTo>
                      <a:pt x="65" y="541"/>
                    </a:lnTo>
                    <a:lnTo>
                      <a:pt x="65" y="542"/>
                    </a:lnTo>
                    <a:lnTo>
                      <a:pt x="65" y="542"/>
                    </a:lnTo>
                    <a:lnTo>
                      <a:pt x="67" y="542"/>
                    </a:lnTo>
                    <a:lnTo>
                      <a:pt x="67" y="542"/>
                    </a:lnTo>
                    <a:lnTo>
                      <a:pt x="67" y="542"/>
                    </a:lnTo>
                    <a:lnTo>
                      <a:pt x="67" y="544"/>
                    </a:lnTo>
                    <a:lnTo>
                      <a:pt x="67" y="544"/>
                    </a:lnTo>
                    <a:lnTo>
                      <a:pt x="67" y="544"/>
                    </a:lnTo>
                    <a:lnTo>
                      <a:pt x="67" y="544"/>
                    </a:lnTo>
                    <a:lnTo>
                      <a:pt x="67" y="544"/>
                    </a:lnTo>
                    <a:lnTo>
                      <a:pt x="69" y="546"/>
                    </a:lnTo>
                    <a:lnTo>
                      <a:pt x="69" y="546"/>
                    </a:lnTo>
                    <a:lnTo>
                      <a:pt x="69" y="546"/>
                    </a:lnTo>
                    <a:lnTo>
                      <a:pt x="71" y="546"/>
                    </a:lnTo>
                    <a:lnTo>
                      <a:pt x="71" y="546"/>
                    </a:lnTo>
                    <a:lnTo>
                      <a:pt x="71" y="546"/>
                    </a:lnTo>
                    <a:lnTo>
                      <a:pt x="71" y="548"/>
                    </a:lnTo>
                    <a:lnTo>
                      <a:pt x="72" y="548"/>
                    </a:lnTo>
                    <a:lnTo>
                      <a:pt x="72" y="548"/>
                    </a:lnTo>
                    <a:lnTo>
                      <a:pt x="72" y="548"/>
                    </a:lnTo>
                    <a:lnTo>
                      <a:pt x="72" y="548"/>
                    </a:lnTo>
                    <a:lnTo>
                      <a:pt x="74" y="548"/>
                    </a:lnTo>
                    <a:lnTo>
                      <a:pt x="74" y="548"/>
                    </a:lnTo>
                    <a:lnTo>
                      <a:pt x="74" y="548"/>
                    </a:lnTo>
                    <a:lnTo>
                      <a:pt x="76" y="548"/>
                    </a:lnTo>
                    <a:lnTo>
                      <a:pt x="76" y="548"/>
                    </a:lnTo>
                    <a:lnTo>
                      <a:pt x="76" y="546"/>
                    </a:lnTo>
                    <a:lnTo>
                      <a:pt x="76" y="546"/>
                    </a:lnTo>
                    <a:lnTo>
                      <a:pt x="76" y="546"/>
                    </a:lnTo>
                    <a:lnTo>
                      <a:pt x="76" y="544"/>
                    </a:lnTo>
                    <a:lnTo>
                      <a:pt x="76" y="544"/>
                    </a:lnTo>
                    <a:lnTo>
                      <a:pt x="76" y="544"/>
                    </a:lnTo>
                    <a:lnTo>
                      <a:pt x="74" y="542"/>
                    </a:lnTo>
                    <a:lnTo>
                      <a:pt x="74" y="542"/>
                    </a:lnTo>
                    <a:lnTo>
                      <a:pt x="72" y="542"/>
                    </a:lnTo>
                    <a:lnTo>
                      <a:pt x="72" y="542"/>
                    </a:lnTo>
                    <a:lnTo>
                      <a:pt x="71" y="544"/>
                    </a:lnTo>
                    <a:lnTo>
                      <a:pt x="71" y="542"/>
                    </a:lnTo>
                    <a:lnTo>
                      <a:pt x="71" y="542"/>
                    </a:lnTo>
                    <a:lnTo>
                      <a:pt x="69" y="542"/>
                    </a:lnTo>
                    <a:lnTo>
                      <a:pt x="69" y="542"/>
                    </a:lnTo>
                    <a:lnTo>
                      <a:pt x="69" y="541"/>
                    </a:lnTo>
                    <a:lnTo>
                      <a:pt x="69" y="539"/>
                    </a:lnTo>
                    <a:lnTo>
                      <a:pt x="69" y="539"/>
                    </a:lnTo>
                    <a:lnTo>
                      <a:pt x="71" y="539"/>
                    </a:lnTo>
                    <a:lnTo>
                      <a:pt x="71" y="539"/>
                    </a:lnTo>
                    <a:lnTo>
                      <a:pt x="71" y="537"/>
                    </a:lnTo>
                    <a:lnTo>
                      <a:pt x="72" y="537"/>
                    </a:lnTo>
                    <a:lnTo>
                      <a:pt x="72" y="537"/>
                    </a:lnTo>
                    <a:lnTo>
                      <a:pt x="72" y="537"/>
                    </a:lnTo>
                    <a:lnTo>
                      <a:pt x="74" y="537"/>
                    </a:lnTo>
                    <a:lnTo>
                      <a:pt x="74" y="537"/>
                    </a:lnTo>
                    <a:lnTo>
                      <a:pt x="74" y="537"/>
                    </a:lnTo>
                    <a:lnTo>
                      <a:pt x="74" y="537"/>
                    </a:lnTo>
                    <a:lnTo>
                      <a:pt x="74" y="535"/>
                    </a:lnTo>
                    <a:lnTo>
                      <a:pt x="74" y="535"/>
                    </a:lnTo>
                    <a:lnTo>
                      <a:pt x="72" y="535"/>
                    </a:lnTo>
                    <a:lnTo>
                      <a:pt x="72" y="535"/>
                    </a:lnTo>
                    <a:lnTo>
                      <a:pt x="72" y="535"/>
                    </a:lnTo>
                    <a:lnTo>
                      <a:pt x="72" y="535"/>
                    </a:lnTo>
                    <a:lnTo>
                      <a:pt x="74" y="535"/>
                    </a:lnTo>
                    <a:lnTo>
                      <a:pt x="74" y="535"/>
                    </a:lnTo>
                    <a:lnTo>
                      <a:pt x="74" y="535"/>
                    </a:lnTo>
                    <a:lnTo>
                      <a:pt x="74" y="535"/>
                    </a:lnTo>
                    <a:lnTo>
                      <a:pt x="74" y="533"/>
                    </a:lnTo>
                    <a:lnTo>
                      <a:pt x="74" y="533"/>
                    </a:lnTo>
                    <a:lnTo>
                      <a:pt x="72" y="533"/>
                    </a:lnTo>
                    <a:lnTo>
                      <a:pt x="72" y="533"/>
                    </a:lnTo>
                    <a:lnTo>
                      <a:pt x="72" y="533"/>
                    </a:lnTo>
                    <a:lnTo>
                      <a:pt x="72" y="531"/>
                    </a:lnTo>
                    <a:lnTo>
                      <a:pt x="72" y="531"/>
                    </a:lnTo>
                    <a:lnTo>
                      <a:pt x="72" y="531"/>
                    </a:lnTo>
                    <a:lnTo>
                      <a:pt x="72" y="531"/>
                    </a:lnTo>
                    <a:lnTo>
                      <a:pt x="72" y="530"/>
                    </a:lnTo>
                    <a:lnTo>
                      <a:pt x="72" y="530"/>
                    </a:lnTo>
                    <a:lnTo>
                      <a:pt x="72" y="530"/>
                    </a:lnTo>
                    <a:lnTo>
                      <a:pt x="72" y="528"/>
                    </a:lnTo>
                    <a:lnTo>
                      <a:pt x="72" y="526"/>
                    </a:lnTo>
                    <a:lnTo>
                      <a:pt x="72" y="526"/>
                    </a:lnTo>
                    <a:lnTo>
                      <a:pt x="72" y="526"/>
                    </a:lnTo>
                    <a:lnTo>
                      <a:pt x="72" y="526"/>
                    </a:lnTo>
                    <a:lnTo>
                      <a:pt x="74" y="526"/>
                    </a:lnTo>
                    <a:lnTo>
                      <a:pt x="74" y="526"/>
                    </a:lnTo>
                    <a:lnTo>
                      <a:pt x="74" y="526"/>
                    </a:lnTo>
                    <a:lnTo>
                      <a:pt x="74" y="526"/>
                    </a:lnTo>
                    <a:lnTo>
                      <a:pt x="76" y="526"/>
                    </a:lnTo>
                    <a:lnTo>
                      <a:pt x="76" y="526"/>
                    </a:lnTo>
                    <a:lnTo>
                      <a:pt x="78" y="526"/>
                    </a:lnTo>
                    <a:lnTo>
                      <a:pt x="78" y="526"/>
                    </a:lnTo>
                    <a:lnTo>
                      <a:pt x="78" y="528"/>
                    </a:lnTo>
                    <a:lnTo>
                      <a:pt x="78" y="528"/>
                    </a:lnTo>
                    <a:lnTo>
                      <a:pt x="80" y="528"/>
                    </a:lnTo>
                    <a:lnTo>
                      <a:pt x="80" y="528"/>
                    </a:lnTo>
                    <a:lnTo>
                      <a:pt x="80" y="530"/>
                    </a:lnTo>
                    <a:lnTo>
                      <a:pt x="80" y="531"/>
                    </a:lnTo>
                    <a:lnTo>
                      <a:pt x="80" y="531"/>
                    </a:lnTo>
                    <a:lnTo>
                      <a:pt x="80" y="533"/>
                    </a:lnTo>
                    <a:lnTo>
                      <a:pt x="80" y="535"/>
                    </a:lnTo>
                    <a:lnTo>
                      <a:pt x="81" y="535"/>
                    </a:lnTo>
                    <a:lnTo>
                      <a:pt x="81" y="537"/>
                    </a:lnTo>
                    <a:lnTo>
                      <a:pt x="81" y="537"/>
                    </a:lnTo>
                    <a:lnTo>
                      <a:pt x="81" y="537"/>
                    </a:lnTo>
                    <a:lnTo>
                      <a:pt x="83" y="537"/>
                    </a:lnTo>
                    <a:lnTo>
                      <a:pt x="83" y="537"/>
                    </a:lnTo>
                    <a:lnTo>
                      <a:pt x="83" y="537"/>
                    </a:lnTo>
                    <a:lnTo>
                      <a:pt x="85" y="539"/>
                    </a:lnTo>
                    <a:lnTo>
                      <a:pt x="85" y="539"/>
                    </a:lnTo>
                    <a:lnTo>
                      <a:pt x="87" y="539"/>
                    </a:lnTo>
                    <a:lnTo>
                      <a:pt x="87" y="539"/>
                    </a:lnTo>
                    <a:lnTo>
                      <a:pt x="89" y="539"/>
                    </a:lnTo>
                    <a:lnTo>
                      <a:pt x="89" y="539"/>
                    </a:lnTo>
                    <a:lnTo>
                      <a:pt x="89" y="539"/>
                    </a:lnTo>
                    <a:lnTo>
                      <a:pt x="89" y="537"/>
                    </a:lnTo>
                    <a:lnTo>
                      <a:pt x="89" y="537"/>
                    </a:lnTo>
                    <a:lnTo>
                      <a:pt x="89" y="537"/>
                    </a:lnTo>
                    <a:lnTo>
                      <a:pt x="90" y="537"/>
                    </a:lnTo>
                    <a:lnTo>
                      <a:pt x="90" y="537"/>
                    </a:lnTo>
                    <a:lnTo>
                      <a:pt x="92" y="537"/>
                    </a:lnTo>
                    <a:lnTo>
                      <a:pt x="92" y="537"/>
                    </a:lnTo>
                    <a:lnTo>
                      <a:pt x="92" y="537"/>
                    </a:lnTo>
                    <a:lnTo>
                      <a:pt x="92" y="537"/>
                    </a:lnTo>
                    <a:lnTo>
                      <a:pt x="92" y="537"/>
                    </a:lnTo>
                    <a:lnTo>
                      <a:pt x="94" y="537"/>
                    </a:lnTo>
                    <a:lnTo>
                      <a:pt x="94" y="539"/>
                    </a:lnTo>
                    <a:lnTo>
                      <a:pt x="94" y="539"/>
                    </a:lnTo>
                    <a:lnTo>
                      <a:pt x="94" y="539"/>
                    </a:lnTo>
                    <a:lnTo>
                      <a:pt x="94" y="541"/>
                    </a:lnTo>
                    <a:lnTo>
                      <a:pt x="96" y="541"/>
                    </a:lnTo>
                    <a:lnTo>
                      <a:pt x="96" y="542"/>
                    </a:lnTo>
                    <a:lnTo>
                      <a:pt x="96" y="542"/>
                    </a:lnTo>
                    <a:lnTo>
                      <a:pt x="96" y="542"/>
                    </a:lnTo>
                    <a:lnTo>
                      <a:pt x="98" y="544"/>
                    </a:lnTo>
                    <a:lnTo>
                      <a:pt x="98" y="544"/>
                    </a:lnTo>
                    <a:lnTo>
                      <a:pt x="98" y="544"/>
                    </a:lnTo>
                    <a:lnTo>
                      <a:pt x="98" y="544"/>
                    </a:lnTo>
                    <a:lnTo>
                      <a:pt x="98" y="546"/>
                    </a:lnTo>
                    <a:lnTo>
                      <a:pt x="99" y="546"/>
                    </a:lnTo>
                    <a:lnTo>
                      <a:pt x="99" y="546"/>
                    </a:lnTo>
                    <a:lnTo>
                      <a:pt x="99" y="546"/>
                    </a:lnTo>
                    <a:lnTo>
                      <a:pt x="101" y="548"/>
                    </a:lnTo>
                    <a:lnTo>
                      <a:pt x="101" y="548"/>
                    </a:lnTo>
                    <a:lnTo>
                      <a:pt x="103" y="546"/>
                    </a:lnTo>
                    <a:lnTo>
                      <a:pt x="103" y="546"/>
                    </a:lnTo>
                    <a:lnTo>
                      <a:pt x="103" y="546"/>
                    </a:lnTo>
                    <a:lnTo>
                      <a:pt x="105" y="546"/>
                    </a:lnTo>
                    <a:lnTo>
                      <a:pt x="105" y="546"/>
                    </a:lnTo>
                    <a:lnTo>
                      <a:pt x="105" y="546"/>
                    </a:lnTo>
                    <a:lnTo>
                      <a:pt x="105" y="546"/>
                    </a:lnTo>
                    <a:lnTo>
                      <a:pt x="105" y="546"/>
                    </a:lnTo>
                    <a:lnTo>
                      <a:pt x="105" y="546"/>
                    </a:lnTo>
                    <a:lnTo>
                      <a:pt x="105" y="546"/>
                    </a:lnTo>
                    <a:lnTo>
                      <a:pt x="105" y="546"/>
                    </a:lnTo>
                    <a:lnTo>
                      <a:pt x="105" y="546"/>
                    </a:lnTo>
                    <a:lnTo>
                      <a:pt x="105" y="544"/>
                    </a:lnTo>
                    <a:lnTo>
                      <a:pt x="107" y="544"/>
                    </a:lnTo>
                    <a:lnTo>
                      <a:pt x="107" y="544"/>
                    </a:lnTo>
                    <a:lnTo>
                      <a:pt x="107" y="544"/>
                    </a:lnTo>
                    <a:lnTo>
                      <a:pt x="107" y="544"/>
                    </a:lnTo>
                    <a:lnTo>
                      <a:pt x="107" y="542"/>
                    </a:lnTo>
                    <a:lnTo>
                      <a:pt x="107" y="542"/>
                    </a:lnTo>
                    <a:lnTo>
                      <a:pt x="109" y="541"/>
                    </a:lnTo>
                    <a:lnTo>
                      <a:pt x="109" y="541"/>
                    </a:lnTo>
                    <a:lnTo>
                      <a:pt x="109" y="539"/>
                    </a:lnTo>
                    <a:lnTo>
                      <a:pt x="109" y="539"/>
                    </a:lnTo>
                    <a:lnTo>
                      <a:pt x="109" y="537"/>
                    </a:lnTo>
                    <a:lnTo>
                      <a:pt x="109" y="537"/>
                    </a:lnTo>
                    <a:lnTo>
                      <a:pt x="109" y="537"/>
                    </a:lnTo>
                    <a:lnTo>
                      <a:pt x="109" y="537"/>
                    </a:lnTo>
                    <a:lnTo>
                      <a:pt x="109" y="535"/>
                    </a:lnTo>
                    <a:lnTo>
                      <a:pt x="109" y="535"/>
                    </a:lnTo>
                    <a:lnTo>
                      <a:pt x="110" y="535"/>
                    </a:lnTo>
                    <a:lnTo>
                      <a:pt x="110" y="535"/>
                    </a:lnTo>
                    <a:lnTo>
                      <a:pt x="110" y="535"/>
                    </a:lnTo>
                    <a:lnTo>
                      <a:pt x="110" y="535"/>
                    </a:lnTo>
                    <a:lnTo>
                      <a:pt x="110" y="535"/>
                    </a:lnTo>
                    <a:lnTo>
                      <a:pt x="112" y="537"/>
                    </a:lnTo>
                    <a:lnTo>
                      <a:pt x="112" y="537"/>
                    </a:lnTo>
                    <a:lnTo>
                      <a:pt x="112" y="539"/>
                    </a:lnTo>
                    <a:lnTo>
                      <a:pt x="114" y="539"/>
                    </a:lnTo>
                    <a:lnTo>
                      <a:pt x="114" y="541"/>
                    </a:lnTo>
                    <a:lnTo>
                      <a:pt x="114" y="541"/>
                    </a:lnTo>
                    <a:lnTo>
                      <a:pt x="114" y="541"/>
                    </a:lnTo>
                    <a:lnTo>
                      <a:pt x="114" y="541"/>
                    </a:lnTo>
                    <a:lnTo>
                      <a:pt x="114" y="542"/>
                    </a:lnTo>
                    <a:lnTo>
                      <a:pt x="116" y="542"/>
                    </a:lnTo>
                    <a:lnTo>
                      <a:pt x="116" y="542"/>
                    </a:lnTo>
                    <a:lnTo>
                      <a:pt x="116" y="542"/>
                    </a:lnTo>
                    <a:lnTo>
                      <a:pt x="118" y="542"/>
                    </a:lnTo>
                    <a:lnTo>
                      <a:pt x="118" y="542"/>
                    </a:lnTo>
                    <a:lnTo>
                      <a:pt x="118" y="544"/>
                    </a:lnTo>
                    <a:lnTo>
                      <a:pt x="118" y="544"/>
                    </a:lnTo>
                    <a:lnTo>
                      <a:pt x="118" y="544"/>
                    </a:lnTo>
                    <a:lnTo>
                      <a:pt x="118" y="544"/>
                    </a:lnTo>
                    <a:lnTo>
                      <a:pt x="118" y="546"/>
                    </a:lnTo>
                    <a:lnTo>
                      <a:pt x="118" y="546"/>
                    </a:lnTo>
                    <a:lnTo>
                      <a:pt x="119" y="546"/>
                    </a:lnTo>
                    <a:lnTo>
                      <a:pt x="119" y="546"/>
                    </a:lnTo>
                    <a:lnTo>
                      <a:pt x="119" y="546"/>
                    </a:lnTo>
                    <a:lnTo>
                      <a:pt x="119" y="546"/>
                    </a:lnTo>
                    <a:lnTo>
                      <a:pt x="119" y="548"/>
                    </a:lnTo>
                    <a:lnTo>
                      <a:pt x="121" y="548"/>
                    </a:lnTo>
                    <a:lnTo>
                      <a:pt x="121" y="548"/>
                    </a:lnTo>
                    <a:lnTo>
                      <a:pt x="121" y="550"/>
                    </a:lnTo>
                    <a:lnTo>
                      <a:pt x="119" y="550"/>
                    </a:lnTo>
                    <a:lnTo>
                      <a:pt x="119" y="550"/>
                    </a:lnTo>
                    <a:lnTo>
                      <a:pt x="119" y="550"/>
                    </a:lnTo>
                    <a:lnTo>
                      <a:pt x="119" y="550"/>
                    </a:lnTo>
                    <a:lnTo>
                      <a:pt x="119" y="550"/>
                    </a:lnTo>
                    <a:lnTo>
                      <a:pt x="119" y="551"/>
                    </a:lnTo>
                    <a:lnTo>
                      <a:pt x="119" y="551"/>
                    </a:lnTo>
                    <a:lnTo>
                      <a:pt x="119" y="551"/>
                    </a:lnTo>
                    <a:lnTo>
                      <a:pt x="121" y="551"/>
                    </a:lnTo>
                    <a:lnTo>
                      <a:pt x="121" y="551"/>
                    </a:lnTo>
                    <a:lnTo>
                      <a:pt x="121" y="553"/>
                    </a:lnTo>
                    <a:lnTo>
                      <a:pt x="123" y="553"/>
                    </a:lnTo>
                    <a:lnTo>
                      <a:pt x="123" y="553"/>
                    </a:lnTo>
                    <a:lnTo>
                      <a:pt x="125" y="553"/>
                    </a:lnTo>
                    <a:lnTo>
                      <a:pt x="125" y="553"/>
                    </a:lnTo>
                    <a:lnTo>
                      <a:pt x="125" y="553"/>
                    </a:lnTo>
                    <a:lnTo>
                      <a:pt x="125" y="553"/>
                    </a:lnTo>
                    <a:lnTo>
                      <a:pt x="127" y="553"/>
                    </a:lnTo>
                    <a:lnTo>
                      <a:pt x="128" y="553"/>
                    </a:lnTo>
                    <a:lnTo>
                      <a:pt x="128" y="553"/>
                    </a:lnTo>
                    <a:lnTo>
                      <a:pt x="128" y="551"/>
                    </a:lnTo>
                    <a:lnTo>
                      <a:pt x="128" y="551"/>
                    </a:lnTo>
                    <a:lnTo>
                      <a:pt x="128" y="551"/>
                    </a:lnTo>
                    <a:lnTo>
                      <a:pt x="128" y="551"/>
                    </a:lnTo>
                    <a:lnTo>
                      <a:pt x="128" y="550"/>
                    </a:lnTo>
                    <a:lnTo>
                      <a:pt x="128" y="550"/>
                    </a:lnTo>
                    <a:lnTo>
                      <a:pt x="130" y="550"/>
                    </a:lnTo>
                    <a:lnTo>
                      <a:pt x="130" y="550"/>
                    </a:lnTo>
                    <a:lnTo>
                      <a:pt x="130" y="550"/>
                    </a:lnTo>
                    <a:lnTo>
                      <a:pt x="130" y="550"/>
                    </a:lnTo>
                    <a:lnTo>
                      <a:pt x="132" y="550"/>
                    </a:lnTo>
                    <a:lnTo>
                      <a:pt x="132" y="550"/>
                    </a:lnTo>
                    <a:lnTo>
                      <a:pt x="132" y="551"/>
                    </a:lnTo>
                    <a:lnTo>
                      <a:pt x="132" y="551"/>
                    </a:lnTo>
                    <a:lnTo>
                      <a:pt x="132" y="551"/>
                    </a:lnTo>
                    <a:lnTo>
                      <a:pt x="132" y="551"/>
                    </a:lnTo>
                    <a:lnTo>
                      <a:pt x="132" y="551"/>
                    </a:lnTo>
                    <a:lnTo>
                      <a:pt x="134" y="551"/>
                    </a:lnTo>
                    <a:lnTo>
                      <a:pt x="134" y="551"/>
                    </a:lnTo>
                    <a:lnTo>
                      <a:pt x="134" y="553"/>
                    </a:lnTo>
                    <a:lnTo>
                      <a:pt x="136" y="553"/>
                    </a:lnTo>
                    <a:lnTo>
                      <a:pt x="136" y="553"/>
                    </a:lnTo>
                    <a:lnTo>
                      <a:pt x="137" y="553"/>
                    </a:lnTo>
                    <a:lnTo>
                      <a:pt x="137" y="553"/>
                    </a:lnTo>
                    <a:lnTo>
                      <a:pt x="139" y="553"/>
                    </a:lnTo>
                    <a:lnTo>
                      <a:pt x="139" y="553"/>
                    </a:lnTo>
                    <a:lnTo>
                      <a:pt x="139" y="555"/>
                    </a:lnTo>
                    <a:lnTo>
                      <a:pt x="141" y="555"/>
                    </a:lnTo>
                    <a:lnTo>
                      <a:pt x="141" y="555"/>
                    </a:lnTo>
                    <a:lnTo>
                      <a:pt x="141" y="555"/>
                    </a:lnTo>
                    <a:lnTo>
                      <a:pt x="143" y="555"/>
                    </a:lnTo>
                    <a:lnTo>
                      <a:pt x="143" y="555"/>
                    </a:lnTo>
                    <a:lnTo>
                      <a:pt x="143" y="555"/>
                    </a:lnTo>
                    <a:lnTo>
                      <a:pt x="145" y="555"/>
                    </a:lnTo>
                    <a:lnTo>
                      <a:pt x="145" y="557"/>
                    </a:lnTo>
                    <a:lnTo>
                      <a:pt x="145" y="557"/>
                    </a:lnTo>
                    <a:lnTo>
                      <a:pt x="145" y="557"/>
                    </a:lnTo>
                    <a:lnTo>
                      <a:pt x="147" y="557"/>
                    </a:lnTo>
                    <a:lnTo>
                      <a:pt x="147" y="555"/>
                    </a:lnTo>
                    <a:lnTo>
                      <a:pt x="147" y="555"/>
                    </a:lnTo>
                    <a:lnTo>
                      <a:pt x="148" y="555"/>
                    </a:lnTo>
                    <a:lnTo>
                      <a:pt x="148" y="555"/>
                    </a:lnTo>
                    <a:lnTo>
                      <a:pt x="148" y="555"/>
                    </a:lnTo>
                    <a:lnTo>
                      <a:pt x="148" y="555"/>
                    </a:lnTo>
                    <a:lnTo>
                      <a:pt x="148" y="555"/>
                    </a:lnTo>
                    <a:lnTo>
                      <a:pt x="150" y="555"/>
                    </a:lnTo>
                    <a:lnTo>
                      <a:pt x="150" y="555"/>
                    </a:lnTo>
                    <a:lnTo>
                      <a:pt x="150" y="555"/>
                    </a:lnTo>
                    <a:lnTo>
                      <a:pt x="150" y="553"/>
                    </a:lnTo>
                    <a:lnTo>
                      <a:pt x="148" y="553"/>
                    </a:lnTo>
                    <a:lnTo>
                      <a:pt x="148" y="553"/>
                    </a:lnTo>
                    <a:lnTo>
                      <a:pt x="148" y="553"/>
                    </a:lnTo>
                    <a:lnTo>
                      <a:pt x="148" y="553"/>
                    </a:lnTo>
                    <a:lnTo>
                      <a:pt x="148" y="553"/>
                    </a:lnTo>
                    <a:lnTo>
                      <a:pt x="148" y="553"/>
                    </a:lnTo>
                    <a:lnTo>
                      <a:pt x="148" y="553"/>
                    </a:lnTo>
                    <a:lnTo>
                      <a:pt x="148" y="553"/>
                    </a:lnTo>
                    <a:lnTo>
                      <a:pt x="148" y="553"/>
                    </a:lnTo>
                    <a:lnTo>
                      <a:pt x="148" y="551"/>
                    </a:lnTo>
                    <a:lnTo>
                      <a:pt x="148" y="551"/>
                    </a:lnTo>
                    <a:lnTo>
                      <a:pt x="150" y="551"/>
                    </a:lnTo>
                    <a:lnTo>
                      <a:pt x="150" y="551"/>
                    </a:lnTo>
                    <a:lnTo>
                      <a:pt x="150" y="550"/>
                    </a:lnTo>
                    <a:lnTo>
                      <a:pt x="150" y="550"/>
                    </a:lnTo>
                    <a:lnTo>
                      <a:pt x="150" y="550"/>
                    </a:lnTo>
                    <a:lnTo>
                      <a:pt x="150" y="548"/>
                    </a:lnTo>
                    <a:lnTo>
                      <a:pt x="150" y="548"/>
                    </a:lnTo>
                    <a:lnTo>
                      <a:pt x="152" y="548"/>
                    </a:lnTo>
                    <a:lnTo>
                      <a:pt x="152" y="548"/>
                    </a:lnTo>
                    <a:lnTo>
                      <a:pt x="152" y="546"/>
                    </a:lnTo>
                    <a:lnTo>
                      <a:pt x="152" y="546"/>
                    </a:lnTo>
                    <a:lnTo>
                      <a:pt x="150" y="546"/>
                    </a:lnTo>
                    <a:lnTo>
                      <a:pt x="150" y="546"/>
                    </a:lnTo>
                    <a:lnTo>
                      <a:pt x="150" y="544"/>
                    </a:lnTo>
                    <a:lnTo>
                      <a:pt x="150" y="544"/>
                    </a:lnTo>
                    <a:lnTo>
                      <a:pt x="150" y="544"/>
                    </a:lnTo>
                    <a:lnTo>
                      <a:pt x="150" y="544"/>
                    </a:lnTo>
                    <a:lnTo>
                      <a:pt x="148" y="542"/>
                    </a:lnTo>
                    <a:lnTo>
                      <a:pt x="148" y="542"/>
                    </a:lnTo>
                    <a:lnTo>
                      <a:pt x="148" y="542"/>
                    </a:lnTo>
                    <a:lnTo>
                      <a:pt x="148" y="542"/>
                    </a:lnTo>
                    <a:lnTo>
                      <a:pt x="148" y="541"/>
                    </a:lnTo>
                    <a:lnTo>
                      <a:pt x="148" y="541"/>
                    </a:lnTo>
                    <a:lnTo>
                      <a:pt x="148" y="541"/>
                    </a:lnTo>
                    <a:lnTo>
                      <a:pt x="147" y="541"/>
                    </a:lnTo>
                    <a:lnTo>
                      <a:pt x="147" y="539"/>
                    </a:lnTo>
                    <a:lnTo>
                      <a:pt x="147" y="539"/>
                    </a:lnTo>
                    <a:lnTo>
                      <a:pt x="145" y="539"/>
                    </a:lnTo>
                    <a:lnTo>
                      <a:pt x="145" y="537"/>
                    </a:lnTo>
                    <a:lnTo>
                      <a:pt x="145" y="537"/>
                    </a:lnTo>
                    <a:lnTo>
                      <a:pt x="145" y="535"/>
                    </a:lnTo>
                    <a:lnTo>
                      <a:pt x="145" y="535"/>
                    </a:lnTo>
                    <a:lnTo>
                      <a:pt x="145" y="535"/>
                    </a:lnTo>
                    <a:lnTo>
                      <a:pt x="145" y="535"/>
                    </a:lnTo>
                    <a:lnTo>
                      <a:pt x="143" y="535"/>
                    </a:lnTo>
                    <a:lnTo>
                      <a:pt x="143" y="533"/>
                    </a:lnTo>
                    <a:lnTo>
                      <a:pt x="143" y="533"/>
                    </a:lnTo>
                    <a:lnTo>
                      <a:pt x="143" y="533"/>
                    </a:lnTo>
                    <a:lnTo>
                      <a:pt x="143" y="533"/>
                    </a:lnTo>
                    <a:lnTo>
                      <a:pt x="141" y="531"/>
                    </a:lnTo>
                    <a:lnTo>
                      <a:pt x="139" y="531"/>
                    </a:lnTo>
                    <a:lnTo>
                      <a:pt x="139" y="531"/>
                    </a:lnTo>
                    <a:lnTo>
                      <a:pt x="139" y="531"/>
                    </a:lnTo>
                    <a:lnTo>
                      <a:pt x="139" y="531"/>
                    </a:lnTo>
                    <a:lnTo>
                      <a:pt x="139" y="531"/>
                    </a:lnTo>
                    <a:lnTo>
                      <a:pt x="139" y="528"/>
                    </a:lnTo>
                    <a:lnTo>
                      <a:pt x="139" y="528"/>
                    </a:lnTo>
                    <a:lnTo>
                      <a:pt x="139" y="526"/>
                    </a:lnTo>
                    <a:lnTo>
                      <a:pt x="139" y="526"/>
                    </a:lnTo>
                    <a:lnTo>
                      <a:pt x="139" y="526"/>
                    </a:lnTo>
                    <a:lnTo>
                      <a:pt x="141" y="526"/>
                    </a:lnTo>
                    <a:lnTo>
                      <a:pt x="141" y="524"/>
                    </a:lnTo>
                    <a:lnTo>
                      <a:pt x="139" y="524"/>
                    </a:lnTo>
                    <a:lnTo>
                      <a:pt x="139" y="524"/>
                    </a:lnTo>
                    <a:lnTo>
                      <a:pt x="139" y="524"/>
                    </a:lnTo>
                    <a:lnTo>
                      <a:pt x="139" y="524"/>
                    </a:lnTo>
                    <a:lnTo>
                      <a:pt x="139" y="524"/>
                    </a:lnTo>
                    <a:lnTo>
                      <a:pt x="139" y="524"/>
                    </a:lnTo>
                    <a:lnTo>
                      <a:pt x="137" y="524"/>
                    </a:lnTo>
                    <a:lnTo>
                      <a:pt x="137" y="522"/>
                    </a:lnTo>
                    <a:lnTo>
                      <a:pt x="137" y="522"/>
                    </a:lnTo>
                    <a:lnTo>
                      <a:pt x="136" y="522"/>
                    </a:lnTo>
                    <a:lnTo>
                      <a:pt x="136" y="522"/>
                    </a:lnTo>
                    <a:lnTo>
                      <a:pt x="136" y="521"/>
                    </a:lnTo>
                    <a:lnTo>
                      <a:pt x="136" y="521"/>
                    </a:lnTo>
                    <a:lnTo>
                      <a:pt x="136" y="521"/>
                    </a:lnTo>
                    <a:lnTo>
                      <a:pt x="134" y="519"/>
                    </a:lnTo>
                    <a:lnTo>
                      <a:pt x="134" y="519"/>
                    </a:lnTo>
                    <a:lnTo>
                      <a:pt x="134" y="519"/>
                    </a:lnTo>
                    <a:lnTo>
                      <a:pt x="134" y="519"/>
                    </a:lnTo>
                    <a:lnTo>
                      <a:pt x="134" y="519"/>
                    </a:lnTo>
                    <a:lnTo>
                      <a:pt x="132" y="517"/>
                    </a:lnTo>
                    <a:lnTo>
                      <a:pt x="132" y="517"/>
                    </a:lnTo>
                    <a:lnTo>
                      <a:pt x="132" y="517"/>
                    </a:lnTo>
                    <a:lnTo>
                      <a:pt x="132" y="517"/>
                    </a:lnTo>
                    <a:lnTo>
                      <a:pt x="132" y="517"/>
                    </a:lnTo>
                    <a:lnTo>
                      <a:pt x="132" y="517"/>
                    </a:lnTo>
                    <a:lnTo>
                      <a:pt x="132" y="515"/>
                    </a:lnTo>
                    <a:lnTo>
                      <a:pt x="132" y="515"/>
                    </a:lnTo>
                    <a:lnTo>
                      <a:pt x="132" y="515"/>
                    </a:lnTo>
                    <a:lnTo>
                      <a:pt x="132" y="513"/>
                    </a:lnTo>
                    <a:lnTo>
                      <a:pt x="132" y="513"/>
                    </a:lnTo>
                    <a:lnTo>
                      <a:pt x="132" y="513"/>
                    </a:lnTo>
                    <a:lnTo>
                      <a:pt x="132" y="513"/>
                    </a:lnTo>
                    <a:lnTo>
                      <a:pt x="132" y="513"/>
                    </a:lnTo>
                    <a:lnTo>
                      <a:pt x="132" y="513"/>
                    </a:lnTo>
                    <a:lnTo>
                      <a:pt x="134" y="512"/>
                    </a:lnTo>
                    <a:lnTo>
                      <a:pt x="134" y="512"/>
                    </a:lnTo>
                    <a:lnTo>
                      <a:pt x="134" y="510"/>
                    </a:lnTo>
                    <a:lnTo>
                      <a:pt x="134" y="510"/>
                    </a:lnTo>
                    <a:lnTo>
                      <a:pt x="134" y="508"/>
                    </a:lnTo>
                    <a:lnTo>
                      <a:pt x="134" y="508"/>
                    </a:lnTo>
                    <a:lnTo>
                      <a:pt x="134" y="508"/>
                    </a:lnTo>
                    <a:lnTo>
                      <a:pt x="134" y="506"/>
                    </a:lnTo>
                    <a:lnTo>
                      <a:pt x="134" y="506"/>
                    </a:lnTo>
                    <a:lnTo>
                      <a:pt x="134" y="506"/>
                    </a:lnTo>
                    <a:lnTo>
                      <a:pt x="134" y="506"/>
                    </a:lnTo>
                    <a:lnTo>
                      <a:pt x="134" y="506"/>
                    </a:lnTo>
                    <a:lnTo>
                      <a:pt x="134" y="504"/>
                    </a:lnTo>
                    <a:lnTo>
                      <a:pt x="134" y="504"/>
                    </a:lnTo>
                    <a:lnTo>
                      <a:pt x="134" y="504"/>
                    </a:lnTo>
                    <a:lnTo>
                      <a:pt x="134" y="503"/>
                    </a:lnTo>
                    <a:lnTo>
                      <a:pt x="134" y="503"/>
                    </a:lnTo>
                    <a:lnTo>
                      <a:pt x="134" y="503"/>
                    </a:lnTo>
                    <a:lnTo>
                      <a:pt x="134" y="503"/>
                    </a:lnTo>
                    <a:lnTo>
                      <a:pt x="132" y="503"/>
                    </a:lnTo>
                    <a:lnTo>
                      <a:pt x="130" y="501"/>
                    </a:lnTo>
                    <a:lnTo>
                      <a:pt x="130" y="501"/>
                    </a:lnTo>
                    <a:lnTo>
                      <a:pt x="130" y="501"/>
                    </a:lnTo>
                    <a:lnTo>
                      <a:pt x="130" y="499"/>
                    </a:lnTo>
                    <a:lnTo>
                      <a:pt x="130" y="499"/>
                    </a:lnTo>
                    <a:lnTo>
                      <a:pt x="130" y="499"/>
                    </a:lnTo>
                    <a:lnTo>
                      <a:pt x="128" y="499"/>
                    </a:lnTo>
                    <a:lnTo>
                      <a:pt x="128" y="499"/>
                    </a:lnTo>
                    <a:lnTo>
                      <a:pt x="128" y="497"/>
                    </a:lnTo>
                    <a:lnTo>
                      <a:pt x="128" y="497"/>
                    </a:lnTo>
                    <a:lnTo>
                      <a:pt x="128" y="497"/>
                    </a:lnTo>
                    <a:lnTo>
                      <a:pt x="128" y="495"/>
                    </a:lnTo>
                    <a:lnTo>
                      <a:pt x="128" y="495"/>
                    </a:lnTo>
                    <a:lnTo>
                      <a:pt x="127" y="495"/>
                    </a:lnTo>
                    <a:lnTo>
                      <a:pt x="127" y="493"/>
                    </a:lnTo>
                    <a:lnTo>
                      <a:pt x="127" y="493"/>
                    </a:lnTo>
                    <a:lnTo>
                      <a:pt x="125" y="492"/>
                    </a:lnTo>
                    <a:lnTo>
                      <a:pt x="125" y="492"/>
                    </a:lnTo>
                    <a:lnTo>
                      <a:pt x="125" y="492"/>
                    </a:lnTo>
                    <a:lnTo>
                      <a:pt x="125" y="492"/>
                    </a:lnTo>
                    <a:lnTo>
                      <a:pt x="125" y="490"/>
                    </a:lnTo>
                    <a:lnTo>
                      <a:pt x="125" y="490"/>
                    </a:lnTo>
                    <a:lnTo>
                      <a:pt x="125" y="490"/>
                    </a:lnTo>
                    <a:lnTo>
                      <a:pt x="125" y="490"/>
                    </a:lnTo>
                    <a:lnTo>
                      <a:pt x="123" y="490"/>
                    </a:lnTo>
                    <a:lnTo>
                      <a:pt x="123" y="488"/>
                    </a:lnTo>
                    <a:lnTo>
                      <a:pt x="123" y="490"/>
                    </a:lnTo>
                    <a:lnTo>
                      <a:pt x="123" y="488"/>
                    </a:lnTo>
                    <a:lnTo>
                      <a:pt x="121" y="488"/>
                    </a:lnTo>
                    <a:lnTo>
                      <a:pt x="121" y="488"/>
                    </a:lnTo>
                    <a:lnTo>
                      <a:pt x="121" y="488"/>
                    </a:lnTo>
                    <a:lnTo>
                      <a:pt x="119" y="488"/>
                    </a:lnTo>
                    <a:lnTo>
                      <a:pt x="119" y="488"/>
                    </a:lnTo>
                    <a:lnTo>
                      <a:pt x="119" y="488"/>
                    </a:lnTo>
                    <a:lnTo>
                      <a:pt x="118" y="488"/>
                    </a:lnTo>
                    <a:lnTo>
                      <a:pt x="118" y="488"/>
                    </a:lnTo>
                    <a:lnTo>
                      <a:pt x="118" y="488"/>
                    </a:lnTo>
                    <a:lnTo>
                      <a:pt x="118" y="488"/>
                    </a:lnTo>
                    <a:lnTo>
                      <a:pt x="116" y="488"/>
                    </a:lnTo>
                    <a:lnTo>
                      <a:pt x="116" y="488"/>
                    </a:lnTo>
                    <a:lnTo>
                      <a:pt x="114" y="488"/>
                    </a:lnTo>
                    <a:lnTo>
                      <a:pt x="114" y="488"/>
                    </a:lnTo>
                    <a:lnTo>
                      <a:pt x="114" y="488"/>
                    </a:lnTo>
                    <a:lnTo>
                      <a:pt x="114" y="488"/>
                    </a:lnTo>
                    <a:lnTo>
                      <a:pt x="114" y="486"/>
                    </a:lnTo>
                    <a:lnTo>
                      <a:pt x="114" y="486"/>
                    </a:lnTo>
                    <a:lnTo>
                      <a:pt x="112" y="486"/>
                    </a:lnTo>
                    <a:lnTo>
                      <a:pt x="112" y="486"/>
                    </a:lnTo>
                    <a:lnTo>
                      <a:pt x="110" y="486"/>
                    </a:lnTo>
                    <a:lnTo>
                      <a:pt x="110" y="486"/>
                    </a:lnTo>
                    <a:lnTo>
                      <a:pt x="110" y="486"/>
                    </a:lnTo>
                    <a:lnTo>
                      <a:pt x="110" y="488"/>
                    </a:lnTo>
                    <a:lnTo>
                      <a:pt x="109" y="488"/>
                    </a:lnTo>
                    <a:lnTo>
                      <a:pt x="109" y="488"/>
                    </a:lnTo>
                    <a:lnTo>
                      <a:pt x="107" y="488"/>
                    </a:lnTo>
                    <a:lnTo>
                      <a:pt x="107" y="490"/>
                    </a:lnTo>
                    <a:lnTo>
                      <a:pt x="107" y="490"/>
                    </a:lnTo>
                    <a:lnTo>
                      <a:pt x="107" y="490"/>
                    </a:lnTo>
                    <a:lnTo>
                      <a:pt x="105" y="490"/>
                    </a:lnTo>
                    <a:lnTo>
                      <a:pt x="103" y="490"/>
                    </a:lnTo>
                    <a:lnTo>
                      <a:pt x="103" y="490"/>
                    </a:lnTo>
                    <a:lnTo>
                      <a:pt x="101" y="490"/>
                    </a:lnTo>
                    <a:lnTo>
                      <a:pt x="101" y="490"/>
                    </a:lnTo>
                    <a:lnTo>
                      <a:pt x="99" y="490"/>
                    </a:lnTo>
                    <a:lnTo>
                      <a:pt x="99" y="490"/>
                    </a:lnTo>
                    <a:lnTo>
                      <a:pt x="98" y="490"/>
                    </a:lnTo>
                    <a:lnTo>
                      <a:pt x="98" y="488"/>
                    </a:lnTo>
                    <a:lnTo>
                      <a:pt x="98" y="488"/>
                    </a:lnTo>
                    <a:lnTo>
                      <a:pt x="98" y="488"/>
                    </a:lnTo>
                    <a:lnTo>
                      <a:pt x="96" y="488"/>
                    </a:lnTo>
                    <a:lnTo>
                      <a:pt x="96" y="488"/>
                    </a:lnTo>
                    <a:lnTo>
                      <a:pt x="94" y="488"/>
                    </a:lnTo>
                    <a:lnTo>
                      <a:pt x="94" y="488"/>
                    </a:lnTo>
                    <a:lnTo>
                      <a:pt x="92" y="488"/>
                    </a:lnTo>
                    <a:lnTo>
                      <a:pt x="92" y="488"/>
                    </a:lnTo>
                    <a:lnTo>
                      <a:pt x="90" y="488"/>
                    </a:lnTo>
                    <a:lnTo>
                      <a:pt x="90" y="486"/>
                    </a:lnTo>
                    <a:lnTo>
                      <a:pt x="89" y="486"/>
                    </a:lnTo>
                    <a:lnTo>
                      <a:pt x="89" y="486"/>
                    </a:lnTo>
                    <a:lnTo>
                      <a:pt x="89" y="486"/>
                    </a:lnTo>
                    <a:lnTo>
                      <a:pt x="89" y="486"/>
                    </a:lnTo>
                    <a:lnTo>
                      <a:pt x="87" y="486"/>
                    </a:lnTo>
                    <a:lnTo>
                      <a:pt x="87" y="488"/>
                    </a:lnTo>
                    <a:lnTo>
                      <a:pt x="87" y="488"/>
                    </a:lnTo>
                    <a:lnTo>
                      <a:pt x="87" y="488"/>
                    </a:lnTo>
                    <a:lnTo>
                      <a:pt x="87" y="488"/>
                    </a:lnTo>
                    <a:lnTo>
                      <a:pt x="85" y="488"/>
                    </a:lnTo>
                    <a:lnTo>
                      <a:pt x="85" y="488"/>
                    </a:lnTo>
                    <a:lnTo>
                      <a:pt x="83" y="488"/>
                    </a:lnTo>
                    <a:lnTo>
                      <a:pt x="83" y="488"/>
                    </a:lnTo>
                    <a:lnTo>
                      <a:pt x="83" y="486"/>
                    </a:lnTo>
                    <a:lnTo>
                      <a:pt x="81" y="486"/>
                    </a:lnTo>
                    <a:lnTo>
                      <a:pt x="81" y="486"/>
                    </a:lnTo>
                    <a:lnTo>
                      <a:pt x="81" y="486"/>
                    </a:lnTo>
                    <a:lnTo>
                      <a:pt x="80" y="486"/>
                    </a:lnTo>
                    <a:lnTo>
                      <a:pt x="80" y="486"/>
                    </a:lnTo>
                    <a:lnTo>
                      <a:pt x="80" y="486"/>
                    </a:lnTo>
                    <a:lnTo>
                      <a:pt x="80" y="484"/>
                    </a:lnTo>
                    <a:lnTo>
                      <a:pt x="80" y="484"/>
                    </a:lnTo>
                    <a:lnTo>
                      <a:pt x="80" y="484"/>
                    </a:lnTo>
                    <a:lnTo>
                      <a:pt x="80" y="484"/>
                    </a:lnTo>
                    <a:lnTo>
                      <a:pt x="78" y="483"/>
                    </a:lnTo>
                    <a:lnTo>
                      <a:pt x="78" y="481"/>
                    </a:lnTo>
                    <a:lnTo>
                      <a:pt x="78" y="481"/>
                    </a:lnTo>
                    <a:lnTo>
                      <a:pt x="78" y="481"/>
                    </a:lnTo>
                    <a:lnTo>
                      <a:pt x="80" y="481"/>
                    </a:lnTo>
                    <a:lnTo>
                      <a:pt x="80" y="481"/>
                    </a:lnTo>
                    <a:lnTo>
                      <a:pt x="78" y="479"/>
                    </a:lnTo>
                    <a:lnTo>
                      <a:pt x="78" y="479"/>
                    </a:lnTo>
                    <a:lnTo>
                      <a:pt x="78" y="479"/>
                    </a:lnTo>
                    <a:lnTo>
                      <a:pt x="80" y="479"/>
                    </a:lnTo>
                    <a:lnTo>
                      <a:pt x="80" y="479"/>
                    </a:lnTo>
                    <a:lnTo>
                      <a:pt x="81" y="479"/>
                    </a:lnTo>
                    <a:lnTo>
                      <a:pt x="85" y="479"/>
                    </a:lnTo>
                    <a:lnTo>
                      <a:pt x="89" y="479"/>
                    </a:lnTo>
                    <a:lnTo>
                      <a:pt x="90" y="479"/>
                    </a:lnTo>
                    <a:lnTo>
                      <a:pt x="92" y="477"/>
                    </a:lnTo>
                    <a:lnTo>
                      <a:pt x="94" y="475"/>
                    </a:lnTo>
                    <a:lnTo>
                      <a:pt x="96" y="474"/>
                    </a:lnTo>
                    <a:lnTo>
                      <a:pt x="96" y="472"/>
                    </a:lnTo>
                    <a:lnTo>
                      <a:pt x="96" y="472"/>
                    </a:lnTo>
                    <a:lnTo>
                      <a:pt x="96" y="472"/>
                    </a:lnTo>
                    <a:lnTo>
                      <a:pt x="96" y="470"/>
                    </a:lnTo>
                    <a:lnTo>
                      <a:pt x="94" y="468"/>
                    </a:lnTo>
                    <a:lnTo>
                      <a:pt x="92" y="466"/>
                    </a:lnTo>
                    <a:lnTo>
                      <a:pt x="89" y="463"/>
                    </a:lnTo>
                    <a:lnTo>
                      <a:pt x="89" y="461"/>
                    </a:lnTo>
                    <a:lnTo>
                      <a:pt x="87" y="461"/>
                    </a:lnTo>
                    <a:lnTo>
                      <a:pt x="87" y="461"/>
                    </a:lnTo>
                    <a:lnTo>
                      <a:pt x="87" y="459"/>
                    </a:lnTo>
                    <a:lnTo>
                      <a:pt x="87" y="459"/>
                    </a:lnTo>
                    <a:lnTo>
                      <a:pt x="87" y="459"/>
                    </a:lnTo>
                    <a:lnTo>
                      <a:pt x="85" y="459"/>
                    </a:lnTo>
                    <a:lnTo>
                      <a:pt x="85" y="459"/>
                    </a:lnTo>
                    <a:lnTo>
                      <a:pt x="83" y="457"/>
                    </a:lnTo>
                    <a:lnTo>
                      <a:pt x="83" y="457"/>
                    </a:lnTo>
                    <a:lnTo>
                      <a:pt x="80" y="455"/>
                    </a:lnTo>
                    <a:lnTo>
                      <a:pt x="80" y="455"/>
                    </a:lnTo>
                    <a:lnTo>
                      <a:pt x="80" y="454"/>
                    </a:lnTo>
                    <a:lnTo>
                      <a:pt x="80" y="450"/>
                    </a:lnTo>
                    <a:lnTo>
                      <a:pt x="80" y="446"/>
                    </a:lnTo>
                    <a:lnTo>
                      <a:pt x="80" y="445"/>
                    </a:lnTo>
                    <a:lnTo>
                      <a:pt x="81" y="443"/>
                    </a:lnTo>
                    <a:lnTo>
                      <a:pt x="81" y="441"/>
                    </a:lnTo>
                    <a:lnTo>
                      <a:pt x="83" y="441"/>
                    </a:lnTo>
                    <a:lnTo>
                      <a:pt x="85" y="439"/>
                    </a:lnTo>
                    <a:lnTo>
                      <a:pt x="85" y="437"/>
                    </a:lnTo>
                    <a:lnTo>
                      <a:pt x="87" y="437"/>
                    </a:lnTo>
                    <a:lnTo>
                      <a:pt x="87" y="437"/>
                    </a:lnTo>
                    <a:lnTo>
                      <a:pt x="87" y="437"/>
                    </a:lnTo>
                    <a:lnTo>
                      <a:pt x="87" y="436"/>
                    </a:lnTo>
                    <a:lnTo>
                      <a:pt x="87" y="436"/>
                    </a:lnTo>
                    <a:lnTo>
                      <a:pt x="87" y="436"/>
                    </a:lnTo>
                    <a:lnTo>
                      <a:pt x="89" y="436"/>
                    </a:lnTo>
                    <a:lnTo>
                      <a:pt x="89" y="436"/>
                    </a:lnTo>
                    <a:lnTo>
                      <a:pt x="89" y="434"/>
                    </a:lnTo>
                    <a:lnTo>
                      <a:pt x="89" y="434"/>
                    </a:lnTo>
                    <a:lnTo>
                      <a:pt x="89" y="432"/>
                    </a:lnTo>
                    <a:lnTo>
                      <a:pt x="90" y="432"/>
                    </a:lnTo>
                    <a:lnTo>
                      <a:pt x="90" y="432"/>
                    </a:lnTo>
                    <a:lnTo>
                      <a:pt x="92" y="432"/>
                    </a:lnTo>
                    <a:lnTo>
                      <a:pt x="92" y="432"/>
                    </a:lnTo>
                    <a:lnTo>
                      <a:pt x="94" y="434"/>
                    </a:lnTo>
                    <a:lnTo>
                      <a:pt x="94" y="434"/>
                    </a:lnTo>
                    <a:lnTo>
                      <a:pt x="96" y="436"/>
                    </a:lnTo>
                    <a:lnTo>
                      <a:pt x="96" y="436"/>
                    </a:lnTo>
                    <a:lnTo>
                      <a:pt x="98" y="437"/>
                    </a:lnTo>
                    <a:lnTo>
                      <a:pt x="99" y="439"/>
                    </a:lnTo>
                    <a:lnTo>
                      <a:pt x="101" y="439"/>
                    </a:lnTo>
                    <a:lnTo>
                      <a:pt x="105" y="439"/>
                    </a:lnTo>
                    <a:lnTo>
                      <a:pt x="107" y="439"/>
                    </a:lnTo>
                    <a:lnTo>
                      <a:pt x="112" y="439"/>
                    </a:lnTo>
                    <a:lnTo>
                      <a:pt x="116" y="439"/>
                    </a:lnTo>
                    <a:lnTo>
                      <a:pt x="118" y="439"/>
                    </a:lnTo>
                    <a:lnTo>
                      <a:pt x="119" y="437"/>
                    </a:lnTo>
                    <a:lnTo>
                      <a:pt x="119" y="437"/>
                    </a:lnTo>
                    <a:lnTo>
                      <a:pt x="119" y="437"/>
                    </a:lnTo>
                    <a:lnTo>
                      <a:pt x="119" y="437"/>
                    </a:lnTo>
                    <a:lnTo>
                      <a:pt x="121" y="437"/>
                    </a:lnTo>
                    <a:lnTo>
                      <a:pt x="121" y="437"/>
                    </a:lnTo>
                    <a:lnTo>
                      <a:pt x="121" y="437"/>
                    </a:lnTo>
                    <a:lnTo>
                      <a:pt x="123" y="437"/>
                    </a:lnTo>
                    <a:lnTo>
                      <a:pt x="123" y="437"/>
                    </a:lnTo>
                    <a:lnTo>
                      <a:pt x="123" y="437"/>
                    </a:lnTo>
                    <a:lnTo>
                      <a:pt x="125" y="437"/>
                    </a:lnTo>
                    <a:lnTo>
                      <a:pt x="125" y="437"/>
                    </a:lnTo>
                    <a:lnTo>
                      <a:pt x="125" y="437"/>
                    </a:lnTo>
                    <a:lnTo>
                      <a:pt x="127" y="437"/>
                    </a:lnTo>
                    <a:lnTo>
                      <a:pt x="127" y="437"/>
                    </a:lnTo>
                    <a:lnTo>
                      <a:pt x="127" y="437"/>
                    </a:lnTo>
                    <a:lnTo>
                      <a:pt x="127" y="437"/>
                    </a:lnTo>
                    <a:lnTo>
                      <a:pt x="127" y="437"/>
                    </a:lnTo>
                    <a:lnTo>
                      <a:pt x="127" y="437"/>
                    </a:lnTo>
                    <a:lnTo>
                      <a:pt x="128" y="437"/>
                    </a:lnTo>
                    <a:lnTo>
                      <a:pt x="128" y="439"/>
                    </a:lnTo>
                    <a:lnTo>
                      <a:pt x="130" y="441"/>
                    </a:lnTo>
                    <a:lnTo>
                      <a:pt x="132" y="441"/>
                    </a:lnTo>
                    <a:lnTo>
                      <a:pt x="132" y="441"/>
                    </a:lnTo>
                    <a:lnTo>
                      <a:pt x="132" y="441"/>
                    </a:lnTo>
                    <a:lnTo>
                      <a:pt x="134" y="441"/>
                    </a:lnTo>
                    <a:lnTo>
                      <a:pt x="134" y="441"/>
                    </a:lnTo>
                    <a:lnTo>
                      <a:pt x="134" y="441"/>
                    </a:lnTo>
                    <a:lnTo>
                      <a:pt x="134" y="441"/>
                    </a:lnTo>
                    <a:lnTo>
                      <a:pt x="136" y="441"/>
                    </a:lnTo>
                    <a:lnTo>
                      <a:pt x="136" y="441"/>
                    </a:lnTo>
                    <a:lnTo>
                      <a:pt x="136" y="441"/>
                    </a:lnTo>
                    <a:lnTo>
                      <a:pt x="137" y="441"/>
                    </a:lnTo>
                    <a:lnTo>
                      <a:pt x="137" y="441"/>
                    </a:lnTo>
                    <a:lnTo>
                      <a:pt x="137" y="441"/>
                    </a:lnTo>
                    <a:lnTo>
                      <a:pt x="139" y="441"/>
                    </a:lnTo>
                    <a:lnTo>
                      <a:pt x="139" y="441"/>
                    </a:lnTo>
                    <a:lnTo>
                      <a:pt x="139" y="441"/>
                    </a:lnTo>
                    <a:lnTo>
                      <a:pt x="139" y="441"/>
                    </a:lnTo>
                    <a:lnTo>
                      <a:pt x="141" y="441"/>
                    </a:lnTo>
                    <a:lnTo>
                      <a:pt x="141" y="441"/>
                    </a:lnTo>
                    <a:lnTo>
                      <a:pt x="141" y="441"/>
                    </a:lnTo>
                    <a:lnTo>
                      <a:pt x="141" y="441"/>
                    </a:lnTo>
                    <a:lnTo>
                      <a:pt x="141" y="441"/>
                    </a:lnTo>
                    <a:lnTo>
                      <a:pt x="143" y="441"/>
                    </a:lnTo>
                    <a:lnTo>
                      <a:pt x="143" y="441"/>
                    </a:lnTo>
                    <a:lnTo>
                      <a:pt x="143" y="441"/>
                    </a:lnTo>
                    <a:lnTo>
                      <a:pt x="143" y="441"/>
                    </a:lnTo>
                    <a:lnTo>
                      <a:pt x="143" y="441"/>
                    </a:lnTo>
                    <a:lnTo>
                      <a:pt x="143" y="441"/>
                    </a:lnTo>
                    <a:lnTo>
                      <a:pt x="143" y="441"/>
                    </a:lnTo>
                    <a:lnTo>
                      <a:pt x="143" y="439"/>
                    </a:lnTo>
                    <a:lnTo>
                      <a:pt x="145" y="439"/>
                    </a:lnTo>
                    <a:lnTo>
                      <a:pt x="145" y="439"/>
                    </a:lnTo>
                    <a:lnTo>
                      <a:pt x="147" y="441"/>
                    </a:lnTo>
                    <a:lnTo>
                      <a:pt x="148" y="441"/>
                    </a:lnTo>
                    <a:lnTo>
                      <a:pt x="148" y="441"/>
                    </a:lnTo>
                    <a:lnTo>
                      <a:pt x="150" y="441"/>
                    </a:lnTo>
                    <a:lnTo>
                      <a:pt x="152" y="441"/>
                    </a:lnTo>
                    <a:lnTo>
                      <a:pt x="154" y="441"/>
                    </a:lnTo>
                    <a:lnTo>
                      <a:pt x="157" y="441"/>
                    </a:lnTo>
                    <a:lnTo>
                      <a:pt x="161" y="443"/>
                    </a:lnTo>
                    <a:lnTo>
                      <a:pt x="165" y="445"/>
                    </a:lnTo>
                    <a:lnTo>
                      <a:pt x="170" y="445"/>
                    </a:lnTo>
                    <a:lnTo>
                      <a:pt x="172" y="446"/>
                    </a:lnTo>
                    <a:lnTo>
                      <a:pt x="175" y="446"/>
                    </a:lnTo>
                    <a:lnTo>
                      <a:pt x="177" y="446"/>
                    </a:lnTo>
                    <a:lnTo>
                      <a:pt x="181" y="446"/>
                    </a:lnTo>
                    <a:lnTo>
                      <a:pt x="183" y="448"/>
                    </a:lnTo>
                    <a:lnTo>
                      <a:pt x="183" y="450"/>
                    </a:lnTo>
                    <a:lnTo>
                      <a:pt x="184" y="452"/>
                    </a:lnTo>
                    <a:lnTo>
                      <a:pt x="188" y="454"/>
                    </a:lnTo>
                    <a:lnTo>
                      <a:pt x="190" y="455"/>
                    </a:lnTo>
                    <a:lnTo>
                      <a:pt x="192" y="457"/>
                    </a:lnTo>
                    <a:lnTo>
                      <a:pt x="192" y="459"/>
                    </a:lnTo>
                    <a:lnTo>
                      <a:pt x="192" y="459"/>
                    </a:lnTo>
                    <a:lnTo>
                      <a:pt x="190" y="461"/>
                    </a:lnTo>
                    <a:lnTo>
                      <a:pt x="188" y="463"/>
                    </a:lnTo>
                    <a:lnTo>
                      <a:pt x="186" y="465"/>
                    </a:lnTo>
                    <a:lnTo>
                      <a:pt x="184" y="466"/>
                    </a:lnTo>
                    <a:lnTo>
                      <a:pt x="184" y="466"/>
                    </a:lnTo>
                    <a:lnTo>
                      <a:pt x="184" y="466"/>
                    </a:lnTo>
                    <a:lnTo>
                      <a:pt x="184" y="466"/>
                    </a:lnTo>
                    <a:lnTo>
                      <a:pt x="183" y="466"/>
                    </a:lnTo>
                    <a:lnTo>
                      <a:pt x="183" y="466"/>
                    </a:lnTo>
                    <a:lnTo>
                      <a:pt x="183" y="466"/>
                    </a:lnTo>
                    <a:lnTo>
                      <a:pt x="181" y="466"/>
                    </a:lnTo>
                    <a:lnTo>
                      <a:pt x="181" y="466"/>
                    </a:lnTo>
                    <a:lnTo>
                      <a:pt x="181" y="466"/>
                    </a:lnTo>
                    <a:lnTo>
                      <a:pt x="179" y="465"/>
                    </a:lnTo>
                    <a:lnTo>
                      <a:pt x="179" y="465"/>
                    </a:lnTo>
                    <a:lnTo>
                      <a:pt x="179" y="465"/>
                    </a:lnTo>
                    <a:lnTo>
                      <a:pt x="179" y="465"/>
                    </a:lnTo>
                    <a:lnTo>
                      <a:pt x="179" y="465"/>
                    </a:lnTo>
                    <a:lnTo>
                      <a:pt x="179" y="465"/>
                    </a:lnTo>
                    <a:lnTo>
                      <a:pt x="177" y="465"/>
                    </a:lnTo>
                    <a:lnTo>
                      <a:pt x="177" y="463"/>
                    </a:lnTo>
                    <a:lnTo>
                      <a:pt x="177" y="463"/>
                    </a:lnTo>
                    <a:lnTo>
                      <a:pt x="175" y="463"/>
                    </a:lnTo>
                    <a:lnTo>
                      <a:pt x="175" y="463"/>
                    </a:lnTo>
                    <a:lnTo>
                      <a:pt x="175" y="463"/>
                    </a:lnTo>
                    <a:lnTo>
                      <a:pt x="174" y="461"/>
                    </a:lnTo>
                    <a:lnTo>
                      <a:pt x="172" y="461"/>
                    </a:lnTo>
                    <a:lnTo>
                      <a:pt x="172" y="463"/>
                    </a:lnTo>
                    <a:lnTo>
                      <a:pt x="170" y="463"/>
                    </a:lnTo>
                    <a:lnTo>
                      <a:pt x="170" y="463"/>
                    </a:lnTo>
                    <a:lnTo>
                      <a:pt x="170" y="463"/>
                    </a:lnTo>
                    <a:lnTo>
                      <a:pt x="170" y="463"/>
                    </a:lnTo>
                    <a:lnTo>
                      <a:pt x="168" y="463"/>
                    </a:lnTo>
                    <a:lnTo>
                      <a:pt x="168" y="463"/>
                    </a:lnTo>
                    <a:lnTo>
                      <a:pt x="166" y="463"/>
                    </a:lnTo>
                    <a:lnTo>
                      <a:pt x="166" y="463"/>
                    </a:lnTo>
                    <a:lnTo>
                      <a:pt x="166" y="466"/>
                    </a:lnTo>
                    <a:lnTo>
                      <a:pt x="168" y="466"/>
                    </a:lnTo>
                    <a:lnTo>
                      <a:pt x="168" y="466"/>
                    </a:lnTo>
                    <a:lnTo>
                      <a:pt x="168" y="466"/>
                    </a:lnTo>
                    <a:lnTo>
                      <a:pt x="172" y="468"/>
                    </a:lnTo>
                    <a:lnTo>
                      <a:pt x="175" y="468"/>
                    </a:lnTo>
                    <a:lnTo>
                      <a:pt x="179" y="470"/>
                    </a:lnTo>
                    <a:lnTo>
                      <a:pt x="181" y="470"/>
                    </a:lnTo>
                    <a:lnTo>
                      <a:pt x="183" y="470"/>
                    </a:lnTo>
                    <a:lnTo>
                      <a:pt x="184" y="472"/>
                    </a:lnTo>
                    <a:lnTo>
                      <a:pt x="186" y="474"/>
                    </a:lnTo>
                    <a:lnTo>
                      <a:pt x="186" y="475"/>
                    </a:lnTo>
                    <a:lnTo>
                      <a:pt x="186" y="475"/>
                    </a:lnTo>
                    <a:lnTo>
                      <a:pt x="186" y="477"/>
                    </a:lnTo>
                    <a:lnTo>
                      <a:pt x="188" y="477"/>
                    </a:lnTo>
                    <a:lnTo>
                      <a:pt x="186" y="481"/>
                    </a:lnTo>
                    <a:lnTo>
                      <a:pt x="188" y="481"/>
                    </a:lnTo>
                    <a:lnTo>
                      <a:pt x="188" y="483"/>
                    </a:lnTo>
                    <a:lnTo>
                      <a:pt x="188" y="483"/>
                    </a:lnTo>
                    <a:lnTo>
                      <a:pt x="192" y="484"/>
                    </a:lnTo>
                    <a:lnTo>
                      <a:pt x="192" y="484"/>
                    </a:lnTo>
                    <a:lnTo>
                      <a:pt x="194" y="486"/>
                    </a:lnTo>
                    <a:lnTo>
                      <a:pt x="194" y="486"/>
                    </a:lnTo>
                    <a:lnTo>
                      <a:pt x="194" y="486"/>
                    </a:lnTo>
                    <a:lnTo>
                      <a:pt x="197" y="486"/>
                    </a:lnTo>
                    <a:lnTo>
                      <a:pt x="199" y="486"/>
                    </a:lnTo>
                    <a:lnTo>
                      <a:pt x="201" y="486"/>
                    </a:lnTo>
                    <a:lnTo>
                      <a:pt x="203" y="486"/>
                    </a:lnTo>
                    <a:lnTo>
                      <a:pt x="204" y="484"/>
                    </a:lnTo>
                    <a:lnTo>
                      <a:pt x="206" y="483"/>
                    </a:lnTo>
                    <a:lnTo>
                      <a:pt x="208" y="481"/>
                    </a:lnTo>
                    <a:lnTo>
                      <a:pt x="208" y="481"/>
                    </a:lnTo>
                    <a:lnTo>
                      <a:pt x="210" y="481"/>
                    </a:lnTo>
                    <a:lnTo>
                      <a:pt x="210" y="481"/>
                    </a:lnTo>
                    <a:lnTo>
                      <a:pt x="212" y="481"/>
                    </a:lnTo>
                    <a:lnTo>
                      <a:pt x="212" y="481"/>
                    </a:lnTo>
                    <a:lnTo>
                      <a:pt x="213" y="481"/>
                    </a:lnTo>
                    <a:lnTo>
                      <a:pt x="213" y="483"/>
                    </a:lnTo>
                    <a:lnTo>
                      <a:pt x="213" y="483"/>
                    </a:lnTo>
                    <a:lnTo>
                      <a:pt x="215" y="483"/>
                    </a:lnTo>
                    <a:lnTo>
                      <a:pt x="215" y="483"/>
                    </a:lnTo>
                    <a:lnTo>
                      <a:pt x="215" y="483"/>
                    </a:lnTo>
                    <a:lnTo>
                      <a:pt x="217" y="483"/>
                    </a:lnTo>
                    <a:lnTo>
                      <a:pt x="217" y="483"/>
                    </a:lnTo>
                    <a:lnTo>
                      <a:pt x="219" y="483"/>
                    </a:lnTo>
                    <a:lnTo>
                      <a:pt x="219" y="484"/>
                    </a:lnTo>
                    <a:lnTo>
                      <a:pt x="221" y="484"/>
                    </a:lnTo>
                    <a:lnTo>
                      <a:pt x="221" y="484"/>
                    </a:lnTo>
                    <a:lnTo>
                      <a:pt x="221" y="483"/>
                    </a:lnTo>
                    <a:lnTo>
                      <a:pt x="221" y="483"/>
                    </a:lnTo>
                    <a:lnTo>
                      <a:pt x="221" y="483"/>
                    </a:lnTo>
                    <a:lnTo>
                      <a:pt x="221" y="481"/>
                    </a:lnTo>
                    <a:lnTo>
                      <a:pt x="222" y="481"/>
                    </a:lnTo>
                    <a:lnTo>
                      <a:pt x="222" y="481"/>
                    </a:lnTo>
                    <a:lnTo>
                      <a:pt x="222" y="481"/>
                    </a:lnTo>
                    <a:lnTo>
                      <a:pt x="222" y="481"/>
                    </a:lnTo>
                    <a:lnTo>
                      <a:pt x="222" y="481"/>
                    </a:lnTo>
                    <a:lnTo>
                      <a:pt x="224" y="481"/>
                    </a:lnTo>
                    <a:lnTo>
                      <a:pt x="224" y="481"/>
                    </a:lnTo>
                    <a:lnTo>
                      <a:pt x="226" y="481"/>
                    </a:lnTo>
                    <a:lnTo>
                      <a:pt x="228" y="483"/>
                    </a:lnTo>
                    <a:lnTo>
                      <a:pt x="228" y="484"/>
                    </a:lnTo>
                    <a:lnTo>
                      <a:pt x="230" y="486"/>
                    </a:lnTo>
                    <a:lnTo>
                      <a:pt x="230" y="486"/>
                    </a:lnTo>
                    <a:lnTo>
                      <a:pt x="230" y="488"/>
                    </a:lnTo>
                    <a:lnTo>
                      <a:pt x="230" y="490"/>
                    </a:lnTo>
                    <a:lnTo>
                      <a:pt x="230" y="493"/>
                    </a:lnTo>
                    <a:lnTo>
                      <a:pt x="232" y="493"/>
                    </a:lnTo>
                    <a:lnTo>
                      <a:pt x="232" y="495"/>
                    </a:lnTo>
                    <a:lnTo>
                      <a:pt x="235" y="497"/>
                    </a:lnTo>
                    <a:lnTo>
                      <a:pt x="237" y="499"/>
                    </a:lnTo>
                    <a:lnTo>
                      <a:pt x="237" y="499"/>
                    </a:lnTo>
                    <a:lnTo>
                      <a:pt x="239" y="501"/>
                    </a:lnTo>
                    <a:lnTo>
                      <a:pt x="239" y="501"/>
                    </a:lnTo>
                    <a:lnTo>
                      <a:pt x="239" y="501"/>
                    </a:lnTo>
                    <a:lnTo>
                      <a:pt x="241" y="501"/>
                    </a:lnTo>
                    <a:lnTo>
                      <a:pt x="241" y="501"/>
                    </a:lnTo>
                    <a:lnTo>
                      <a:pt x="241" y="503"/>
                    </a:lnTo>
                    <a:lnTo>
                      <a:pt x="241" y="503"/>
                    </a:lnTo>
                    <a:lnTo>
                      <a:pt x="241" y="503"/>
                    </a:lnTo>
                    <a:lnTo>
                      <a:pt x="242" y="503"/>
                    </a:lnTo>
                    <a:lnTo>
                      <a:pt x="242" y="503"/>
                    </a:lnTo>
                    <a:lnTo>
                      <a:pt x="242" y="504"/>
                    </a:lnTo>
                    <a:lnTo>
                      <a:pt x="242" y="504"/>
                    </a:lnTo>
                    <a:lnTo>
                      <a:pt x="242" y="506"/>
                    </a:lnTo>
                    <a:lnTo>
                      <a:pt x="244" y="506"/>
                    </a:lnTo>
                    <a:lnTo>
                      <a:pt x="244" y="506"/>
                    </a:lnTo>
                    <a:lnTo>
                      <a:pt x="244" y="506"/>
                    </a:lnTo>
                    <a:lnTo>
                      <a:pt x="244" y="508"/>
                    </a:lnTo>
                    <a:lnTo>
                      <a:pt x="246" y="508"/>
                    </a:lnTo>
                    <a:lnTo>
                      <a:pt x="246" y="508"/>
                    </a:lnTo>
                    <a:lnTo>
                      <a:pt x="246" y="508"/>
                    </a:lnTo>
                    <a:lnTo>
                      <a:pt x="246" y="510"/>
                    </a:lnTo>
                    <a:lnTo>
                      <a:pt x="246" y="510"/>
                    </a:lnTo>
                    <a:lnTo>
                      <a:pt x="246" y="510"/>
                    </a:lnTo>
                    <a:lnTo>
                      <a:pt x="246" y="510"/>
                    </a:lnTo>
                    <a:lnTo>
                      <a:pt x="248" y="510"/>
                    </a:lnTo>
                    <a:lnTo>
                      <a:pt x="248" y="512"/>
                    </a:lnTo>
                    <a:lnTo>
                      <a:pt x="248" y="513"/>
                    </a:lnTo>
                    <a:lnTo>
                      <a:pt x="248" y="515"/>
                    </a:lnTo>
                    <a:lnTo>
                      <a:pt x="246" y="515"/>
                    </a:lnTo>
                    <a:lnTo>
                      <a:pt x="246" y="519"/>
                    </a:lnTo>
                    <a:lnTo>
                      <a:pt x="246" y="521"/>
                    </a:lnTo>
                    <a:lnTo>
                      <a:pt x="246" y="524"/>
                    </a:lnTo>
                    <a:lnTo>
                      <a:pt x="246" y="524"/>
                    </a:lnTo>
                    <a:lnTo>
                      <a:pt x="246" y="524"/>
                    </a:lnTo>
                    <a:lnTo>
                      <a:pt x="246" y="524"/>
                    </a:lnTo>
                    <a:lnTo>
                      <a:pt x="246" y="526"/>
                    </a:lnTo>
                    <a:lnTo>
                      <a:pt x="248" y="526"/>
                    </a:lnTo>
                    <a:lnTo>
                      <a:pt x="248" y="528"/>
                    </a:lnTo>
                    <a:lnTo>
                      <a:pt x="248" y="528"/>
                    </a:lnTo>
                    <a:lnTo>
                      <a:pt x="248" y="528"/>
                    </a:lnTo>
                    <a:lnTo>
                      <a:pt x="250" y="528"/>
                    </a:lnTo>
                    <a:lnTo>
                      <a:pt x="250" y="530"/>
                    </a:lnTo>
                    <a:lnTo>
                      <a:pt x="250" y="530"/>
                    </a:lnTo>
                    <a:lnTo>
                      <a:pt x="250" y="530"/>
                    </a:lnTo>
                    <a:lnTo>
                      <a:pt x="250" y="530"/>
                    </a:lnTo>
                    <a:lnTo>
                      <a:pt x="250" y="531"/>
                    </a:lnTo>
                    <a:lnTo>
                      <a:pt x="250" y="531"/>
                    </a:lnTo>
                    <a:lnTo>
                      <a:pt x="250" y="531"/>
                    </a:lnTo>
                    <a:lnTo>
                      <a:pt x="250" y="531"/>
                    </a:lnTo>
                    <a:lnTo>
                      <a:pt x="250" y="531"/>
                    </a:lnTo>
                    <a:lnTo>
                      <a:pt x="250" y="533"/>
                    </a:lnTo>
                    <a:lnTo>
                      <a:pt x="251" y="533"/>
                    </a:lnTo>
                    <a:lnTo>
                      <a:pt x="251" y="533"/>
                    </a:lnTo>
                    <a:lnTo>
                      <a:pt x="253" y="533"/>
                    </a:lnTo>
                    <a:lnTo>
                      <a:pt x="257" y="531"/>
                    </a:lnTo>
                    <a:lnTo>
                      <a:pt x="260" y="531"/>
                    </a:lnTo>
                    <a:lnTo>
                      <a:pt x="262" y="531"/>
                    </a:lnTo>
                    <a:lnTo>
                      <a:pt x="266" y="530"/>
                    </a:lnTo>
                    <a:lnTo>
                      <a:pt x="266" y="530"/>
                    </a:lnTo>
                    <a:lnTo>
                      <a:pt x="268" y="530"/>
                    </a:lnTo>
                    <a:lnTo>
                      <a:pt x="269" y="530"/>
                    </a:lnTo>
                    <a:lnTo>
                      <a:pt x="269" y="530"/>
                    </a:lnTo>
                    <a:lnTo>
                      <a:pt x="269" y="530"/>
                    </a:lnTo>
                    <a:lnTo>
                      <a:pt x="269" y="530"/>
                    </a:lnTo>
                    <a:lnTo>
                      <a:pt x="269" y="530"/>
                    </a:lnTo>
                    <a:lnTo>
                      <a:pt x="269" y="530"/>
                    </a:lnTo>
                    <a:lnTo>
                      <a:pt x="271" y="530"/>
                    </a:lnTo>
                    <a:lnTo>
                      <a:pt x="271" y="530"/>
                    </a:lnTo>
                    <a:lnTo>
                      <a:pt x="271" y="531"/>
                    </a:lnTo>
                    <a:lnTo>
                      <a:pt x="271" y="531"/>
                    </a:lnTo>
                    <a:lnTo>
                      <a:pt x="273" y="531"/>
                    </a:lnTo>
                    <a:lnTo>
                      <a:pt x="273" y="533"/>
                    </a:lnTo>
                    <a:lnTo>
                      <a:pt x="273" y="533"/>
                    </a:lnTo>
                    <a:lnTo>
                      <a:pt x="273" y="533"/>
                    </a:lnTo>
                    <a:lnTo>
                      <a:pt x="273" y="535"/>
                    </a:lnTo>
                    <a:lnTo>
                      <a:pt x="273" y="535"/>
                    </a:lnTo>
                    <a:lnTo>
                      <a:pt x="273" y="535"/>
                    </a:lnTo>
                    <a:lnTo>
                      <a:pt x="273" y="535"/>
                    </a:lnTo>
                    <a:lnTo>
                      <a:pt x="275" y="535"/>
                    </a:lnTo>
                    <a:lnTo>
                      <a:pt x="275" y="535"/>
                    </a:lnTo>
                    <a:lnTo>
                      <a:pt x="275" y="535"/>
                    </a:lnTo>
                    <a:lnTo>
                      <a:pt x="275" y="535"/>
                    </a:lnTo>
                    <a:lnTo>
                      <a:pt x="275" y="535"/>
                    </a:lnTo>
                    <a:lnTo>
                      <a:pt x="277" y="537"/>
                    </a:lnTo>
                    <a:lnTo>
                      <a:pt x="279" y="535"/>
                    </a:lnTo>
                    <a:lnTo>
                      <a:pt x="279" y="535"/>
                    </a:lnTo>
                    <a:lnTo>
                      <a:pt x="279" y="535"/>
                    </a:lnTo>
                    <a:lnTo>
                      <a:pt x="279" y="535"/>
                    </a:lnTo>
                    <a:lnTo>
                      <a:pt x="279" y="535"/>
                    </a:lnTo>
                    <a:lnTo>
                      <a:pt x="279" y="535"/>
                    </a:lnTo>
                    <a:lnTo>
                      <a:pt x="279" y="535"/>
                    </a:lnTo>
                    <a:lnTo>
                      <a:pt x="279" y="535"/>
                    </a:lnTo>
                    <a:lnTo>
                      <a:pt x="279" y="535"/>
                    </a:lnTo>
                    <a:lnTo>
                      <a:pt x="279" y="533"/>
                    </a:lnTo>
                    <a:lnTo>
                      <a:pt x="280" y="533"/>
                    </a:lnTo>
                    <a:lnTo>
                      <a:pt x="280" y="533"/>
                    </a:lnTo>
                    <a:lnTo>
                      <a:pt x="280" y="533"/>
                    </a:lnTo>
                    <a:lnTo>
                      <a:pt x="280" y="533"/>
                    </a:lnTo>
                    <a:lnTo>
                      <a:pt x="280" y="533"/>
                    </a:lnTo>
                    <a:lnTo>
                      <a:pt x="280" y="533"/>
                    </a:lnTo>
                    <a:lnTo>
                      <a:pt x="280" y="533"/>
                    </a:lnTo>
                    <a:lnTo>
                      <a:pt x="280" y="533"/>
                    </a:lnTo>
                    <a:lnTo>
                      <a:pt x="280" y="531"/>
                    </a:lnTo>
                    <a:lnTo>
                      <a:pt x="280" y="531"/>
                    </a:lnTo>
                    <a:lnTo>
                      <a:pt x="280" y="531"/>
                    </a:lnTo>
                    <a:lnTo>
                      <a:pt x="280" y="531"/>
                    </a:lnTo>
                    <a:lnTo>
                      <a:pt x="280" y="530"/>
                    </a:lnTo>
                    <a:lnTo>
                      <a:pt x="280" y="530"/>
                    </a:lnTo>
                    <a:lnTo>
                      <a:pt x="280" y="530"/>
                    </a:lnTo>
                    <a:lnTo>
                      <a:pt x="279" y="530"/>
                    </a:lnTo>
                    <a:lnTo>
                      <a:pt x="279" y="528"/>
                    </a:lnTo>
                    <a:lnTo>
                      <a:pt x="279" y="528"/>
                    </a:lnTo>
                    <a:lnTo>
                      <a:pt x="279" y="528"/>
                    </a:lnTo>
                    <a:lnTo>
                      <a:pt x="279" y="528"/>
                    </a:lnTo>
                    <a:lnTo>
                      <a:pt x="279" y="528"/>
                    </a:lnTo>
                    <a:lnTo>
                      <a:pt x="279" y="528"/>
                    </a:lnTo>
                    <a:lnTo>
                      <a:pt x="279" y="526"/>
                    </a:lnTo>
                    <a:lnTo>
                      <a:pt x="279" y="524"/>
                    </a:lnTo>
                    <a:lnTo>
                      <a:pt x="279" y="524"/>
                    </a:lnTo>
                    <a:lnTo>
                      <a:pt x="279" y="524"/>
                    </a:lnTo>
                    <a:lnTo>
                      <a:pt x="279" y="524"/>
                    </a:lnTo>
                    <a:lnTo>
                      <a:pt x="279" y="524"/>
                    </a:lnTo>
                    <a:lnTo>
                      <a:pt x="279" y="522"/>
                    </a:lnTo>
                    <a:lnTo>
                      <a:pt x="279" y="522"/>
                    </a:lnTo>
                    <a:lnTo>
                      <a:pt x="279" y="522"/>
                    </a:lnTo>
                    <a:lnTo>
                      <a:pt x="279" y="522"/>
                    </a:lnTo>
                    <a:lnTo>
                      <a:pt x="279" y="522"/>
                    </a:lnTo>
                    <a:lnTo>
                      <a:pt x="279" y="522"/>
                    </a:lnTo>
                    <a:lnTo>
                      <a:pt x="279" y="522"/>
                    </a:lnTo>
                    <a:lnTo>
                      <a:pt x="279" y="522"/>
                    </a:lnTo>
                    <a:lnTo>
                      <a:pt x="279" y="522"/>
                    </a:lnTo>
                    <a:lnTo>
                      <a:pt x="279" y="522"/>
                    </a:lnTo>
                    <a:lnTo>
                      <a:pt x="279" y="521"/>
                    </a:lnTo>
                    <a:lnTo>
                      <a:pt x="279" y="521"/>
                    </a:lnTo>
                    <a:lnTo>
                      <a:pt x="279" y="521"/>
                    </a:lnTo>
                    <a:lnTo>
                      <a:pt x="279" y="521"/>
                    </a:lnTo>
                    <a:lnTo>
                      <a:pt x="277" y="521"/>
                    </a:lnTo>
                    <a:lnTo>
                      <a:pt x="277" y="521"/>
                    </a:lnTo>
                    <a:lnTo>
                      <a:pt x="277" y="521"/>
                    </a:lnTo>
                    <a:lnTo>
                      <a:pt x="277" y="521"/>
                    </a:lnTo>
                    <a:lnTo>
                      <a:pt x="277" y="519"/>
                    </a:lnTo>
                    <a:lnTo>
                      <a:pt x="277" y="519"/>
                    </a:lnTo>
                    <a:lnTo>
                      <a:pt x="277" y="519"/>
                    </a:lnTo>
                    <a:lnTo>
                      <a:pt x="277" y="519"/>
                    </a:lnTo>
                    <a:lnTo>
                      <a:pt x="277" y="519"/>
                    </a:lnTo>
                    <a:lnTo>
                      <a:pt x="277" y="519"/>
                    </a:lnTo>
                    <a:lnTo>
                      <a:pt x="277" y="519"/>
                    </a:lnTo>
                    <a:lnTo>
                      <a:pt x="277" y="519"/>
                    </a:lnTo>
                    <a:lnTo>
                      <a:pt x="277" y="517"/>
                    </a:lnTo>
                    <a:lnTo>
                      <a:pt x="277" y="517"/>
                    </a:lnTo>
                    <a:lnTo>
                      <a:pt x="275" y="517"/>
                    </a:lnTo>
                    <a:lnTo>
                      <a:pt x="275" y="517"/>
                    </a:lnTo>
                    <a:lnTo>
                      <a:pt x="275" y="515"/>
                    </a:lnTo>
                    <a:lnTo>
                      <a:pt x="275" y="512"/>
                    </a:lnTo>
                    <a:lnTo>
                      <a:pt x="275" y="512"/>
                    </a:lnTo>
                    <a:lnTo>
                      <a:pt x="277" y="512"/>
                    </a:lnTo>
                    <a:lnTo>
                      <a:pt x="277" y="512"/>
                    </a:lnTo>
                    <a:lnTo>
                      <a:pt x="277" y="512"/>
                    </a:lnTo>
                    <a:lnTo>
                      <a:pt x="279" y="512"/>
                    </a:lnTo>
                    <a:lnTo>
                      <a:pt x="279" y="512"/>
                    </a:lnTo>
                    <a:lnTo>
                      <a:pt x="279" y="512"/>
                    </a:lnTo>
                    <a:lnTo>
                      <a:pt x="279" y="512"/>
                    </a:lnTo>
                    <a:lnTo>
                      <a:pt x="279" y="512"/>
                    </a:lnTo>
                    <a:lnTo>
                      <a:pt x="279" y="510"/>
                    </a:lnTo>
                    <a:lnTo>
                      <a:pt x="279" y="510"/>
                    </a:lnTo>
                    <a:lnTo>
                      <a:pt x="279" y="508"/>
                    </a:lnTo>
                    <a:lnTo>
                      <a:pt x="279" y="508"/>
                    </a:lnTo>
                    <a:lnTo>
                      <a:pt x="280" y="506"/>
                    </a:lnTo>
                    <a:lnTo>
                      <a:pt x="280" y="506"/>
                    </a:lnTo>
                    <a:lnTo>
                      <a:pt x="280" y="504"/>
                    </a:lnTo>
                    <a:lnTo>
                      <a:pt x="280" y="504"/>
                    </a:lnTo>
                    <a:lnTo>
                      <a:pt x="280" y="504"/>
                    </a:lnTo>
                    <a:lnTo>
                      <a:pt x="280" y="504"/>
                    </a:lnTo>
                    <a:lnTo>
                      <a:pt x="280" y="503"/>
                    </a:lnTo>
                    <a:lnTo>
                      <a:pt x="280" y="503"/>
                    </a:lnTo>
                    <a:lnTo>
                      <a:pt x="280" y="503"/>
                    </a:lnTo>
                    <a:lnTo>
                      <a:pt x="280" y="503"/>
                    </a:lnTo>
                    <a:lnTo>
                      <a:pt x="280" y="503"/>
                    </a:lnTo>
                    <a:lnTo>
                      <a:pt x="282" y="503"/>
                    </a:lnTo>
                    <a:lnTo>
                      <a:pt x="282" y="503"/>
                    </a:lnTo>
                    <a:lnTo>
                      <a:pt x="282" y="501"/>
                    </a:lnTo>
                    <a:lnTo>
                      <a:pt x="282" y="501"/>
                    </a:lnTo>
                    <a:lnTo>
                      <a:pt x="282" y="501"/>
                    </a:lnTo>
                    <a:lnTo>
                      <a:pt x="284" y="501"/>
                    </a:lnTo>
                    <a:lnTo>
                      <a:pt x="284" y="501"/>
                    </a:lnTo>
                    <a:lnTo>
                      <a:pt x="284" y="499"/>
                    </a:lnTo>
                    <a:lnTo>
                      <a:pt x="284" y="499"/>
                    </a:lnTo>
                    <a:lnTo>
                      <a:pt x="284" y="497"/>
                    </a:lnTo>
                    <a:lnTo>
                      <a:pt x="284" y="497"/>
                    </a:lnTo>
                    <a:lnTo>
                      <a:pt x="284" y="495"/>
                    </a:lnTo>
                    <a:lnTo>
                      <a:pt x="284" y="493"/>
                    </a:lnTo>
                    <a:lnTo>
                      <a:pt x="284" y="493"/>
                    </a:lnTo>
                    <a:lnTo>
                      <a:pt x="286" y="493"/>
                    </a:lnTo>
                    <a:lnTo>
                      <a:pt x="284" y="490"/>
                    </a:lnTo>
                    <a:lnTo>
                      <a:pt x="284" y="490"/>
                    </a:lnTo>
                    <a:lnTo>
                      <a:pt x="284" y="490"/>
                    </a:lnTo>
                    <a:lnTo>
                      <a:pt x="284" y="488"/>
                    </a:lnTo>
                    <a:lnTo>
                      <a:pt x="284" y="488"/>
                    </a:lnTo>
                    <a:lnTo>
                      <a:pt x="284" y="488"/>
                    </a:lnTo>
                    <a:lnTo>
                      <a:pt x="284" y="488"/>
                    </a:lnTo>
                    <a:lnTo>
                      <a:pt x="284" y="486"/>
                    </a:lnTo>
                    <a:lnTo>
                      <a:pt x="284" y="486"/>
                    </a:lnTo>
                    <a:lnTo>
                      <a:pt x="284" y="484"/>
                    </a:lnTo>
                    <a:lnTo>
                      <a:pt x="284" y="484"/>
                    </a:lnTo>
                    <a:lnTo>
                      <a:pt x="286" y="484"/>
                    </a:lnTo>
                    <a:lnTo>
                      <a:pt x="286" y="484"/>
                    </a:lnTo>
                    <a:lnTo>
                      <a:pt x="286" y="484"/>
                    </a:lnTo>
                    <a:lnTo>
                      <a:pt x="288" y="484"/>
                    </a:lnTo>
                    <a:lnTo>
                      <a:pt x="289" y="484"/>
                    </a:lnTo>
                    <a:lnTo>
                      <a:pt x="289" y="484"/>
                    </a:lnTo>
                    <a:lnTo>
                      <a:pt x="289" y="484"/>
                    </a:lnTo>
                    <a:lnTo>
                      <a:pt x="291" y="484"/>
                    </a:lnTo>
                    <a:lnTo>
                      <a:pt x="291" y="484"/>
                    </a:lnTo>
                    <a:lnTo>
                      <a:pt x="291" y="484"/>
                    </a:lnTo>
                    <a:lnTo>
                      <a:pt x="293" y="484"/>
                    </a:lnTo>
                    <a:lnTo>
                      <a:pt x="293" y="484"/>
                    </a:lnTo>
                    <a:lnTo>
                      <a:pt x="293" y="484"/>
                    </a:lnTo>
                    <a:lnTo>
                      <a:pt x="293" y="483"/>
                    </a:lnTo>
                    <a:lnTo>
                      <a:pt x="293" y="483"/>
                    </a:lnTo>
                    <a:lnTo>
                      <a:pt x="293" y="481"/>
                    </a:lnTo>
                    <a:lnTo>
                      <a:pt x="293" y="481"/>
                    </a:lnTo>
                    <a:lnTo>
                      <a:pt x="293" y="481"/>
                    </a:lnTo>
                    <a:lnTo>
                      <a:pt x="293" y="479"/>
                    </a:lnTo>
                    <a:lnTo>
                      <a:pt x="293" y="479"/>
                    </a:lnTo>
                    <a:lnTo>
                      <a:pt x="295" y="479"/>
                    </a:lnTo>
                    <a:lnTo>
                      <a:pt x="295" y="479"/>
                    </a:lnTo>
                    <a:lnTo>
                      <a:pt x="295" y="477"/>
                    </a:lnTo>
                    <a:lnTo>
                      <a:pt x="297" y="477"/>
                    </a:lnTo>
                    <a:lnTo>
                      <a:pt x="297" y="477"/>
                    </a:lnTo>
                    <a:lnTo>
                      <a:pt x="297" y="477"/>
                    </a:lnTo>
                    <a:lnTo>
                      <a:pt x="297" y="477"/>
                    </a:lnTo>
                    <a:lnTo>
                      <a:pt x="297" y="477"/>
                    </a:lnTo>
                    <a:lnTo>
                      <a:pt x="297" y="477"/>
                    </a:lnTo>
                    <a:lnTo>
                      <a:pt x="297" y="477"/>
                    </a:lnTo>
                    <a:lnTo>
                      <a:pt x="298" y="477"/>
                    </a:lnTo>
                    <a:lnTo>
                      <a:pt x="298" y="477"/>
                    </a:lnTo>
                    <a:lnTo>
                      <a:pt x="298" y="475"/>
                    </a:lnTo>
                    <a:lnTo>
                      <a:pt x="300" y="475"/>
                    </a:lnTo>
                    <a:lnTo>
                      <a:pt x="300" y="475"/>
                    </a:lnTo>
                    <a:lnTo>
                      <a:pt x="300" y="475"/>
                    </a:lnTo>
                    <a:lnTo>
                      <a:pt x="302" y="475"/>
                    </a:lnTo>
                    <a:lnTo>
                      <a:pt x="302" y="474"/>
                    </a:lnTo>
                    <a:lnTo>
                      <a:pt x="302" y="474"/>
                    </a:lnTo>
                    <a:lnTo>
                      <a:pt x="304" y="474"/>
                    </a:lnTo>
                    <a:lnTo>
                      <a:pt x="304" y="474"/>
                    </a:lnTo>
                    <a:lnTo>
                      <a:pt x="304" y="474"/>
                    </a:lnTo>
                    <a:lnTo>
                      <a:pt x="304" y="474"/>
                    </a:lnTo>
                    <a:lnTo>
                      <a:pt x="304" y="474"/>
                    </a:lnTo>
                    <a:lnTo>
                      <a:pt x="306" y="474"/>
                    </a:lnTo>
                    <a:lnTo>
                      <a:pt x="306" y="474"/>
                    </a:lnTo>
                    <a:lnTo>
                      <a:pt x="306" y="474"/>
                    </a:lnTo>
                    <a:lnTo>
                      <a:pt x="306" y="472"/>
                    </a:lnTo>
                    <a:lnTo>
                      <a:pt x="307" y="472"/>
                    </a:lnTo>
                    <a:lnTo>
                      <a:pt x="307" y="472"/>
                    </a:lnTo>
                    <a:lnTo>
                      <a:pt x="307" y="470"/>
                    </a:lnTo>
                    <a:lnTo>
                      <a:pt x="307" y="470"/>
                    </a:lnTo>
                    <a:lnTo>
                      <a:pt x="307" y="468"/>
                    </a:lnTo>
                    <a:lnTo>
                      <a:pt x="309" y="468"/>
                    </a:lnTo>
                    <a:lnTo>
                      <a:pt x="309" y="468"/>
                    </a:lnTo>
                    <a:lnTo>
                      <a:pt x="309" y="468"/>
                    </a:lnTo>
                    <a:lnTo>
                      <a:pt x="311" y="468"/>
                    </a:lnTo>
                    <a:lnTo>
                      <a:pt x="311" y="468"/>
                    </a:lnTo>
                    <a:lnTo>
                      <a:pt x="311" y="468"/>
                    </a:lnTo>
                    <a:lnTo>
                      <a:pt x="313" y="468"/>
                    </a:lnTo>
                    <a:lnTo>
                      <a:pt x="313" y="468"/>
                    </a:lnTo>
                    <a:lnTo>
                      <a:pt x="313" y="468"/>
                    </a:lnTo>
                    <a:lnTo>
                      <a:pt x="313" y="468"/>
                    </a:lnTo>
                    <a:lnTo>
                      <a:pt x="315" y="468"/>
                    </a:lnTo>
                    <a:lnTo>
                      <a:pt x="315" y="468"/>
                    </a:lnTo>
                    <a:lnTo>
                      <a:pt x="317" y="468"/>
                    </a:lnTo>
                    <a:lnTo>
                      <a:pt x="317" y="466"/>
                    </a:lnTo>
                    <a:lnTo>
                      <a:pt x="317" y="466"/>
                    </a:lnTo>
                    <a:lnTo>
                      <a:pt x="318" y="466"/>
                    </a:lnTo>
                    <a:lnTo>
                      <a:pt x="320" y="466"/>
                    </a:lnTo>
                    <a:lnTo>
                      <a:pt x="320" y="466"/>
                    </a:lnTo>
                    <a:lnTo>
                      <a:pt x="320" y="465"/>
                    </a:lnTo>
                    <a:lnTo>
                      <a:pt x="320" y="465"/>
                    </a:lnTo>
                    <a:lnTo>
                      <a:pt x="320" y="463"/>
                    </a:lnTo>
                    <a:lnTo>
                      <a:pt x="320" y="463"/>
                    </a:lnTo>
                    <a:lnTo>
                      <a:pt x="320" y="461"/>
                    </a:lnTo>
                    <a:lnTo>
                      <a:pt x="320" y="461"/>
                    </a:lnTo>
                    <a:lnTo>
                      <a:pt x="322" y="461"/>
                    </a:lnTo>
                    <a:lnTo>
                      <a:pt x="322" y="461"/>
                    </a:lnTo>
                    <a:lnTo>
                      <a:pt x="322" y="459"/>
                    </a:lnTo>
                    <a:lnTo>
                      <a:pt x="322" y="459"/>
                    </a:lnTo>
                    <a:lnTo>
                      <a:pt x="322" y="459"/>
                    </a:lnTo>
                    <a:lnTo>
                      <a:pt x="322" y="459"/>
                    </a:lnTo>
                    <a:lnTo>
                      <a:pt x="322" y="459"/>
                    </a:lnTo>
                    <a:lnTo>
                      <a:pt x="322" y="459"/>
                    </a:lnTo>
                    <a:lnTo>
                      <a:pt x="322" y="457"/>
                    </a:lnTo>
                    <a:lnTo>
                      <a:pt x="322" y="457"/>
                    </a:lnTo>
                    <a:lnTo>
                      <a:pt x="322" y="454"/>
                    </a:lnTo>
                    <a:lnTo>
                      <a:pt x="322" y="454"/>
                    </a:lnTo>
                    <a:lnTo>
                      <a:pt x="322" y="454"/>
                    </a:lnTo>
                    <a:lnTo>
                      <a:pt x="322" y="454"/>
                    </a:lnTo>
                    <a:lnTo>
                      <a:pt x="324" y="452"/>
                    </a:lnTo>
                    <a:lnTo>
                      <a:pt x="324" y="452"/>
                    </a:lnTo>
                    <a:lnTo>
                      <a:pt x="324" y="452"/>
                    </a:lnTo>
                    <a:lnTo>
                      <a:pt x="322" y="452"/>
                    </a:lnTo>
                    <a:lnTo>
                      <a:pt x="322" y="452"/>
                    </a:lnTo>
                    <a:lnTo>
                      <a:pt x="322" y="452"/>
                    </a:lnTo>
                    <a:lnTo>
                      <a:pt x="322" y="450"/>
                    </a:lnTo>
                    <a:lnTo>
                      <a:pt x="322" y="450"/>
                    </a:lnTo>
                    <a:lnTo>
                      <a:pt x="322" y="450"/>
                    </a:lnTo>
                    <a:lnTo>
                      <a:pt x="322" y="450"/>
                    </a:lnTo>
                    <a:lnTo>
                      <a:pt x="322" y="450"/>
                    </a:lnTo>
                    <a:lnTo>
                      <a:pt x="322" y="448"/>
                    </a:lnTo>
                    <a:lnTo>
                      <a:pt x="322" y="448"/>
                    </a:lnTo>
                    <a:lnTo>
                      <a:pt x="322" y="448"/>
                    </a:lnTo>
                    <a:lnTo>
                      <a:pt x="324" y="448"/>
                    </a:lnTo>
                    <a:lnTo>
                      <a:pt x="324" y="448"/>
                    </a:lnTo>
                    <a:lnTo>
                      <a:pt x="324" y="448"/>
                    </a:lnTo>
                    <a:lnTo>
                      <a:pt x="327" y="448"/>
                    </a:lnTo>
                    <a:lnTo>
                      <a:pt x="329" y="448"/>
                    </a:lnTo>
                    <a:lnTo>
                      <a:pt x="333" y="448"/>
                    </a:lnTo>
                    <a:lnTo>
                      <a:pt x="333" y="448"/>
                    </a:lnTo>
                    <a:lnTo>
                      <a:pt x="336" y="448"/>
                    </a:lnTo>
                    <a:lnTo>
                      <a:pt x="338" y="448"/>
                    </a:lnTo>
                    <a:lnTo>
                      <a:pt x="340" y="448"/>
                    </a:lnTo>
                    <a:lnTo>
                      <a:pt x="340" y="448"/>
                    </a:lnTo>
                    <a:lnTo>
                      <a:pt x="340" y="448"/>
                    </a:lnTo>
                    <a:lnTo>
                      <a:pt x="342" y="448"/>
                    </a:lnTo>
                    <a:lnTo>
                      <a:pt x="342" y="448"/>
                    </a:lnTo>
                    <a:lnTo>
                      <a:pt x="344" y="446"/>
                    </a:lnTo>
                    <a:lnTo>
                      <a:pt x="344" y="445"/>
                    </a:lnTo>
                    <a:lnTo>
                      <a:pt x="344" y="443"/>
                    </a:lnTo>
                    <a:lnTo>
                      <a:pt x="344" y="443"/>
                    </a:lnTo>
                    <a:lnTo>
                      <a:pt x="344" y="443"/>
                    </a:lnTo>
                    <a:lnTo>
                      <a:pt x="344" y="443"/>
                    </a:lnTo>
                    <a:lnTo>
                      <a:pt x="345" y="441"/>
                    </a:lnTo>
                    <a:lnTo>
                      <a:pt x="345" y="441"/>
                    </a:lnTo>
                    <a:lnTo>
                      <a:pt x="345" y="439"/>
                    </a:lnTo>
                    <a:lnTo>
                      <a:pt x="345" y="439"/>
                    </a:lnTo>
                    <a:lnTo>
                      <a:pt x="347" y="439"/>
                    </a:lnTo>
                    <a:lnTo>
                      <a:pt x="347" y="439"/>
                    </a:lnTo>
                    <a:lnTo>
                      <a:pt x="347" y="439"/>
                    </a:lnTo>
                    <a:lnTo>
                      <a:pt x="347" y="439"/>
                    </a:lnTo>
                    <a:lnTo>
                      <a:pt x="347" y="437"/>
                    </a:lnTo>
                    <a:lnTo>
                      <a:pt x="347" y="437"/>
                    </a:lnTo>
                    <a:lnTo>
                      <a:pt x="347" y="437"/>
                    </a:lnTo>
                    <a:lnTo>
                      <a:pt x="347" y="436"/>
                    </a:lnTo>
                    <a:lnTo>
                      <a:pt x="347" y="436"/>
                    </a:lnTo>
                    <a:lnTo>
                      <a:pt x="347" y="436"/>
                    </a:lnTo>
                    <a:lnTo>
                      <a:pt x="347" y="436"/>
                    </a:lnTo>
                    <a:lnTo>
                      <a:pt x="347" y="436"/>
                    </a:lnTo>
                    <a:lnTo>
                      <a:pt x="347" y="436"/>
                    </a:lnTo>
                    <a:lnTo>
                      <a:pt x="347" y="434"/>
                    </a:lnTo>
                    <a:lnTo>
                      <a:pt x="347" y="434"/>
                    </a:lnTo>
                    <a:lnTo>
                      <a:pt x="347" y="432"/>
                    </a:lnTo>
                    <a:lnTo>
                      <a:pt x="347" y="432"/>
                    </a:lnTo>
                    <a:lnTo>
                      <a:pt x="347" y="430"/>
                    </a:lnTo>
                    <a:lnTo>
                      <a:pt x="347" y="430"/>
                    </a:lnTo>
                    <a:lnTo>
                      <a:pt x="349" y="430"/>
                    </a:lnTo>
                    <a:lnTo>
                      <a:pt x="349" y="430"/>
                    </a:lnTo>
                    <a:lnTo>
                      <a:pt x="349" y="430"/>
                    </a:lnTo>
                    <a:lnTo>
                      <a:pt x="349" y="430"/>
                    </a:lnTo>
                    <a:lnTo>
                      <a:pt x="351" y="430"/>
                    </a:lnTo>
                    <a:lnTo>
                      <a:pt x="353" y="430"/>
                    </a:lnTo>
                    <a:lnTo>
                      <a:pt x="354" y="430"/>
                    </a:lnTo>
                    <a:lnTo>
                      <a:pt x="354" y="430"/>
                    </a:lnTo>
                    <a:lnTo>
                      <a:pt x="354" y="430"/>
                    </a:lnTo>
                    <a:lnTo>
                      <a:pt x="354" y="430"/>
                    </a:lnTo>
                    <a:lnTo>
                      <a:pt x="356" y="428"/>
                    </a:lnTo>
                    <a:lnTo>
                      <a:pt x="356" y="428"/>
                    </a:lnTo>
                    <a:lnTo>
                      <a:pt x="356" y="428"/>
                    </a:lnTo>
                    <a:lnTo>
                      <a:pt x="358" y="428"/>
                    </a:lnTo>
                    <a:lnTo>
                      <a:pt x="358" y="428"/>
                    </a:lnTo>
                    <a:lnTo>
                      <a:pt x="360" y="428"/>
                    </a:lnTo>
                    <a:lnTo>
                      <a:pt x="360" y="428"/>
                    </a:lnTo>
                    <a:lnTo>
                      <a:pt x="364" y="428"/>
                    </a:lnTo>
                    <a:lnTo>
                      <a:pt x="365" y="428"/>
                    </a:lnTo>
                    <a:lnTo>
                      <a:pt x="365" y="428"/>
                    </a:lnTo>
                    <a:lnTo>
                      <a:pt x="365" y="428"/>
                    </a:lnTo>
                    <a:lnTo>
                      <a:pt x="367" y="428"/>
                    </a:lnTo>
                    <a:lnTo>
                      <a:pt x="369" y="428"/>
                    </a:lnTo>
                    <a:lnTo>
                      <a:pt x="369" y="428"/>
                    </a:lnTo>
                    <a:lnTo>
                      <a:pt x="371" y="427"/>
                    </a:lnTo>
                    <a:lnTo>
                      <a:pt x="371" y="427"/>
                    </a:lnTo>
                    <a:lnTo>
                      <a:pt x="371" y="427"/>
                    </a:lnTo>
                    <a:lnTo>
                      <a:pt x="371" y="427"/>
                    </a:lnTo>
                    <a:lnTo>
                      <a:pt x="371" y="427"/>
                    </a:lnTo>
                    <a:lnTo>
                      <a:pt x="373" y="427"/>
                    </a:lnTo>
                    <a:lnTo>
                      <a:pt x="373" y="425"/>
                    </a:lnTo>
                    <a:lnTo>
                      <a:pt x="373" y="425"/>
                    </a:lnTo>
                    <a:lnTo>
                      <a:pt x="373" y="425"/>
                    </a:lnTo>
                    <a:lnTo>
                      <a:pt x="373" y="423"/>
                    </a:lnTo>
                    <a:lnTo>
                      <a:pt x="373" y="423"/>
                    </a:lnTo>
                    <a:lnTo>
                      <a:pt x="373" y="421"/>
                    </a:lnTo>
                    <a:lnTo>
                      <a:pt x="374" y="419"/>
                    </a:lnTo>
                    <a:lnTo>
                      <a:pt x="376" y="419"/>
                    </a:lnTo>
                    <a:lnTo>
                      <a:pt x="376" y="418"/>
                    </a:lnTo>
                    <a:lnTo>
                      <a:pt x="376" y="418"/>
                    </a:lnTo>
                    <a:lnTo>
                      <a:pt x="378" y="418"/>
                    </a:lnTo>
                    <a:lnTo>
                      <a:pt x="378" y="418"/>
                    </a:lnTo>
                    <a:lnTo>
                      <a:pt x="378" y="418"/>
                    </a:lnTo>
                    <a:lnTo>
                      <a:pt x="378" y="418"/>
                    </a:lnTo>
                    <a:lnTo>
                      <a:pt x="378" y="418"/>
                    </a:lnTo>
                    <a:lnTo>
                      <a:pt x="380" y="419"/>
                    </a:lnTo>
                    <a:lnTo>
                      <a:pt x="380" y="419"/>
                    </a:lnTo>
                    <a:lnTo>
                      <a:pt x="382" y="419"/>
                    </a:lnTo>
                    <a:lnTo>
                      <a:pt x="382" y="419"/>
                    </a:lnTo>
                    <a:lnTo>
                      <a:pt x="382" y="421"/>
                    </a:lnTo>
                    <a:lnTo>
                      <a:pt x="382" y="421"/>
                    </a:lnTo>
                    <a:lnTo>
                      <a:pt x="383" y="421"/>
                    </a:lnTo>
                    <a:lnTo>
                      <a:pt x="383" y="421"/>
                    </a:lnTo>
                    <a:lnTo>
                      <a:pt x="383" y="421"/>
                    </a:lnTo>
                    <a:lnTo>
                      <a:pt x="385" y="421"/>
                    </a:lnTo>
                    <a:lnTo>
                      <a:pt x="385" y="421"/>
                    </a:lnTo>
                    <a:lnTo>
                      <a:pt x="385" y="421"/>
                    </a:lnTo>
                    <a:lnTo>
                      <a:pt x="385" y="421"/>
                    </a:lnTo>
                    <a:lnTo>
                      <a:pt x="385" y="421"/>
                    </a:lnTo>
                    <a:lnTo>
                      <a:pt x="387" y="423"/>
                    </a:lnTo>
                    <a:lnTo>
                      <a:pt x="387" y="423"/>
                    </a:lnTo>
                    <a:lnTo>
                      <a:pt x="387" y="421"/>
                    </a:lnTo>
                    <a:lnTo>
                      <a:pt x="387" y="421"/>
                    </a:lnTo>
                    <a:lnTo>
                      <a:pt x="387" y="421"/>
                    </a:lnTo>
                    <a:lnTo>
                      <a:pt x="389" y="421"/>
                    </a:lnTo>
                    <a:lnTo>
                      <a:pt x="389" y="421"/>
                    </a:lnTo>
                    <a:lnTo>
                      <a:pt x="389" y="421"/>
                    </a:lnTo>
                    <a:lnTo>
                      <a:pt x="389" y="421"/>
                    </a:lnTo>
                    <a:lnTo>
                      <a:pt x="389" y="421"/>
                    </a:lnTo>
                    <a:lnTo>
                      <a:pt x="389" y="421"/>
                    </a:lnTo>
                    <a:lnTo>
                      <a:pt x="391" y="419"/>
                    </a:lnTo>
                    <a:lnTo>
                      <a:pt x="391" y="419"/>
                    </a:lnTo>
                    <a:lnTo>
                      <a:pt x="391" y="418"/>
                    </a:lnTo>
                    <a:lnTo>
                      <a:pt x="391" y="416"/>
                    </a:lnTo>
                    <a:lnTo>
                      <a:pt x="391" y="416"/>
                    </a:lnTo>
                    <a:lnTo>
                      <a:pt x="391" y="416"/>
                    </a:lnTo>
                    <a:lnTo>
                      <a:pt x="391" y="414"/>
                    </a:lnTo>
                    <a:lnTo>
                      <a:pt x="391" y="414"/>
                    </a:lnTo>
                    <a:lnTo>
                      <a:pt x="391" y="414"/>
                    </a:lnTo>
                    <a:lnTo>
                      <a:pt x="391" y="414"/>
                    </a:lnTo>
                    <a:lnTo>
                      <a:pt x="392" y="412"/>
                    </a:lnTo>
                    <a:lnTo>
                      <a:pt x="392" y="412"/>
                    </a:lnTo>
                    <a:lnTo>
                      <a:pt x="392" y="412"/>
                    </a:lnTo>
                    <a:lnTo>
                      <a:pt x="392" y="412"/>
                    </a:lnTo>
                    <a:lnTo>
                      <a:pt x="392" y="412"/>
                    </a:lnTo>
                    <a:lnTo>
                      <a:pt x="392" y="410"/>
                    </a:lnTo>
                    <a:lnTo>
                      <a:pt x="392" y="410"/>
                    </a:lnTo>
                    <a:lnTo>
                      <a:pt x="394" y="410"/>
                    </a:lnTo>
                    <a:lnTo>
                      <a:pt x="394" y="408"/>
                    </a:lnTo>
                    <a:lnTo>
                      <a:pt x="394" y="408"/>
                    </a:lnTo>
                    <a:lnTo>
                      <a:pt x="394" y="408"/>
                    </a:lnTo>
                    <a:lnTo>
                      <a:pt x="394" y="407"/>
                    </a:lnTo>
                    <a:lnTo>
                      <a:pt x="394" y="405"/>
                    </a:lnTo>
                    <a:lnTo>
                      <a:pt x="394" y="405"/>
                    </a:lnTo>
                    <a:lnTo>
                      <a:pt x="394" y="403"/>
                    </a:lnTo>
                    <a:lnTo>
                      <a:pt x="394" y="403"/>
                    </a:lnTo>
                    <a:lnTo>
                      <a:pt x="394" y="403"/>
                    </a:lnTo>
                    <a:lnTo>
                      <a:pt x="394" y="401"/>
                    </a:lnTo>
                    <a:lnTo>
                      <a:pt x="394" y="401"/>
                    </a:lnTo>
                    <a:lnTo>
                      <a:pt x="394" y="401"/>
                    </a:lnTo>
                    <a:lnTo>
                      <a:pt x="394" y="401"/>
                    </a:lnTo>
                    <a:lnTo>
                      <a:pt x="394" y="401"/>
                    </a:lnTo>
                    <a:lnTo>
                      <a:pt x="396" y="399"/>
                    </a:lnTo>
                    <a:lnTo>
                      <a:pt x="396" y="399"/>
                    </a:lnTo>
                    <a:lnTo>
                      <a:pt x="396" y="398"/>
                    </a:lnTo>
                    <a:lnTo>
                      <a:pt x="396" y="398"/>
                    </a:lnTo>
                    <a:lnTo>
                      <a:pt x="396" y="398"/>
                    </a:lnTo>
                    <a:lnTo>
                      <a:pt x="396" y="398"/>
                    </a:lnTo>
                    <a:lnTo>
                      <a:pt x="396" y="398"/>
                    </a:lnTo>
                    <a:lnTo>
                      <a:pt x="396" y="398"/>
                    </a:lnTo>
                    <a:lnTo>
                      <a:pt x="396" y="398"/>
                    </a:lnTo>
                    <a:lnTo>
                      <a:pt x="396" y="396"/>
                    </a:lnTo>
                    <a:lnTo>
                      <a:pt x="396" y="396"/>
                    </a:lnTo>
                    <a:lnTo>
                      <a:pt x="398" y="396"/>
                    </a:lnTo>
                    <a:lnTo>
                      <a:pt x="398" y="394"/>
                    </a:lnTo>
                    <a:lnTo>
                      <a:pt x="398" y="394"/>
                    </a:lnTo>
                    <a:lnTo>
                      <a:pt x="398" y="394"/>
                    </a:lnTo>
                    <a:lnTo>
                      <a:pt x="400" y="394"/>
                    </a:lnTo>
                    <a:lnTo>
                      <a:pt x="400" y="394"/>
                    </a:lnTo>
                    <a:lnTo>
                      <a:pt x="400" y="394"/>
                    </a:lnTo>
                    <a:lnTo>
                      <a:pt x="400" y="394"/>
                    </a:lnTo>
                    <a:lnTo>
                      <a:pt x="400" y="394"/>
                    </a:lnTo>
                    <a:lnTo>
                      <a:pt x="402" y="394"/>
                    </a:lnTo>
                    <a:lnTo>
                      <a:pt x="402" y="392"/>
                    </a:lnTo>
                    <a:lnTo>
                      <a:pt x="402" y="392"/>
                    </a:lnTo>
                    <a:lnTo>
                      <a:pt x="402" y="390"/>
                    </a:lnTo>
                    <a:lnTo>
                      <a:pt x="402" y="390"/>
                    </a:lnTo>
                    <a:lnTo>
                      <a:pt x="402" y="390"/>
                    </a:lnTo>
                    <a:lnTo>
                      <a:pt x="402" y="390"/>
                    </a:lnTo>
                    <a:lnTo>
                      <a:pt x="402" y="390"/>
                    </a:lnTo>
                    <a:lnTo>
                      <a:pt x="402" y="389"/>
                    </a:lnTo>
                    <a:lnTo>
                      <a:pt x="402" y="389"/>
                    </a:lnTo>
                    <a:lnTo>
                      <a:pt x="402" y="389"/>
                    </a:lnTo>
                    <a:lnTo>
                      <a:pt x="402" y="389"/>
                    </a:lnTo>
                    <a:lnTo>
                      <a:pt x="402" y="389"/>
                    </a:lnTo>
                    <a:lnTo>
                      <a:pt x="402" y="387"/>
                    </a:lnTo>
                    <a:lnTo>
                      <a:pt x="402" y="387"/>
                    </a:lnTo>
                    <a:lnTo>
                      <a:pt x="402" y="387"/>
                    </a:lnTo>
                    <a:lnTo>
                      <a:pt x="403" y="387"/>
                    </a:lnTo>
                    <a:lnTo>
                      <a:pt x="403" y="387"/>
                    </a:lnTo>
                    <a:lnTo>
                      <a:pt x="403" y="387"/>
                    </a:lnTo>
                    <a:lnTo>
                      <a:pt x="403" y="385"/>
                    </a:lnTo>
                    <a:lnTo>
                      <a:pt x="405" y="385"/>
                    </a:lnTo>
                    <a:lnTo>
                      <a:pt x="405" y="385"/>
                    </a:lnTo>
                    <a:lnTo>
                      <a:pt x="405" y="385"/>
                    </a:lnTo>
                    <a:lnTo>
                      <a:pt x="405" y="383"/>
                    </a:lnTo>
                    <a:lnTo>
                      <a:pt x="405" y="383"/>
                    </a:lnTo>
                    <a:lnTo>
                      <a:pt x="405" y="383"/>
                    </a:lnTo>
                    <a:lnTo>
                      <a:pt x="405" y="383"/>
                    </a:lnTo>
                    <a:lnTo>
                      <a:pt x="405" y="383"/>
                    </a:lnTo>
                    <a:lnTo>
                      <a:pt x="407" y="381"/>
                    </a:lnTo>
                    <a:lnTo>
                      <a:pt x="407" y="381"/>
                    </a:lnTo>
                    <a:lnTo>
                      <a:pt x="407" y="381"/>
                    </a:lnTo>
                    <a:lnTo>
                      <a:pt x="407" y="381"/>
                    </a:lnTo>
                    <a:lnTo>
                      <a:pt x="409" y="381"/>
                    </a:lnTo>
                    <a:lnTo>
                      <a:pt x="409" y="381"/>
                    </a:lnTo>
                    <a:lnTo>
                      <a:pt x="411" y="381"/>
                    </a:lnTo>
                    <a:lnTo>
                      <a:pt x="411" y="381"/>
                    </a:lnTo>
                    <a:lnTo>
                      <a:pt x="412" y="380"/>
                    </a:lnTo>
                    <a:lnTo>
                      <a:pt x="412" y="380"/>
                    </a:lnTo>
                    <a:lnTo>
                      <a:pt x="414" y="380"/>
                    </a:lnTo>
                    <a:lnTo>
                      <a:pt x="414" y="380"/>
                    </a:lnTo>
                    <a:lnTo>
                      <a:pt x="416" y="380"/>
                    </a:lnTo>
                    <a:lnTo>
                      <a:pt x="416" y="380"/>
                    </a:lnTo>
                    <a:lnTo>
                      <a:pt x="418" y="380"/>
                    </a:lnTo>
                    <a:lnTo>
                      <a:pt x="420" y="378"/>
                    </a:lnTo>
                    <a:lnTo>
                      <a:pt x="420" y="378"/>
                    </a:lnTo>
                    <a:lnTo>
                      <a:pt x="420" y="378"/>
                    </a:lnTo>
                    <a:lnTo>
                      <a:pt x="421" y="378"/>
                    </a:lnTo>
                    <a:lnTo>
                      <a:pt x="421" y="378"/>
                    </a:lnTo>
                    <a:lnTo>
                      <a:pt x="421" y="378"/>
                    </a:lnTo>
                    <a:lnTo>
                      <a:pt x="423" y="376"/>
                    </a:lnTo>
                    <a:lnTo>
                      <a:pt x="423" y="376"/>
                    </a:lnTo>
                    <a:lnTo>
                      <a:pt x="423" y="376"/>
                    </a:lnTo>
                    <a:lnTo>
                      <a:pt x="423" y="376"/>
                    </a:lnTo>
                    <a:lnTo>
                      <a:pt x="425" y="376"/>
                    </a:lnTo>
                    <a:lnTo>
                      <a:pt x="425" y="376"/>
                    </a:lnTo>
                    <a:lnTo>
                      <a:pt x="425" y="376"/>
                    </a:lnTo>
                    <a:lnTo>
                      <a:pt x="427" y="376"/>
                    </a:lnTo>
                    <a:lnTo>
                      <a:pt x="429" y="376"/>
                    </a:lnTo>
                    <a:lnTo>
                      <a:pt x="429" y="376"/>
                    </a:lnTo>
                    <a:lnTo>
                      <a:pt x="432" y="374"/>
                    </a:lnTo>
                    <a:lnTo>
                      <a:pt x="432" y="374"/>
                    </a:lnTo>
                    <a:lnTo>
                      <a:pt x="432" y="374"/>
                    </a:lnTo>
                    <a:lnTo>
                      <a:pt x="434" y="372"/>
                    </a:lnTo>
                    <a:lnTo>
                      <a:pt x="434" y="372"/>
                    </a:lnTo>
                    <a:lnTo>
                      <a:pt x="434" y="372"/>
                    </a:lnTo>
                    <a:lnTo>
                      <a:pt x="434" y="372"/>
                    </a:lnTo>
                    <a:lnTo>
                      <a:pt x="434" y="370"/>
                    </a:lnTo>
                    <a:lnTo>
                      <a:pt x="434" y="370"/>
                    </a:lnTo>
                    <a:lnTo>
                      <a:pt x="434" y="370"/>
                    </a:lnTo>
                    <a:lnTo>
                      <a:pt x="434" y="370"/>
                    </a:lnTo>
                    <a:lnTo>
                      <a:pt x="436" y="370"/>
                    </a:lnTo>
                    <a:lnTo>
                      <a:pt x="436" y="370"/>
                    </a:lnTo>
                    <a:lnTo>
                      <a:pt x="436" y="369"/>
                    </a:lnTo>
                    <a:lnTo>
                      <a:pt x="436" y="369"/>
                    </a:lnTo>
                    <a:lnTo>
                      <a:pt x="436" y="369"/>
                    </a:lnTo>
                    <a:lnTo>
                      <a:pt x="436" y="369"/>
                    </a:lnTo>
                    <a:lnTo>
                      <a:pt x="436" y="367"/>
                    </a:lnTo>
                    <a:lnTo>
                      <a:pt x="436" y="367"/>
                    </a:lnTo>
                    <a:lnTo>
                      <a:pt x="436" y="367"/>
                    </a:lnTo>
                    <a:lnTo>
                      <a:pt x="438" y="367"/>
                    </a:lnTo>
                    <a:lnTo>
                      <a:pt x="438" y="367"/>
                    </a:lnTo>
                    <a:lnTo>
                      <a:pt x="438" y="365"/>
                    </a:lnTo>
                    <a:lnTo>
                      <a:pt x="438" y="365"/>
                    </a:lnTo>
                    <a:lnTo>
                      <a:pt x="438" y="365"/>
                    </a:lnTo>
                    <a:lnTo>
                      <a:pt x="438" y="363"/>
                    </a:lnTo>
                    <a:lnTo>
                      <a:pt x="438" y="363"/>
                    </a:lnTo>
                    <a:lnTo>
                      <a:pt x="439" y="363"/>
                    </a:lnTo>
                    <a:lnTo>
                      <a:pt x="439" y="363"/>
                    </a:lnTo>
                    <a:lnTo>
                      <a:pt x="439" y="363"/>
                    </a:lnTo>
                    <a:lnTo>
                      <a:pt x="439" y="361"/>
                    </a:lnTo>
                    <a:lnTo>
                      <a:pt x="439" y="361"/>
                    </a:lnTo>
                    <a:lnTo>
                      <a:pt x="439" y="361"/>
                    </a:lnTo>
                    <a:lnTo>
                      <a:pt x="441" y="361"/>
                    </a:lnTo>
                    <a:lnTo>
                      <a:pt x="441" y="361"/>
                    </a:lnTo>
                    <a:lnTo>
                      <a:pt x="443" y="361"/>
                    </a:lnTo>
                    <a:lnTo>
                      <a:pt x="445" y="361"/>
                    </a:lnTo>
                    <a:lnTo>
                      <a:pt x="445" y="361"/>
                    </a:lnTo>
                    <a:lnTo>
                      <a:pt x="445" y="361"/>
                    </a:lnTo>
                    <a:lnTo>
                      <a:pt x="447" y="360"/>
                    </a:lnTo>
                    <a:lnTo>
                      <a:pt x="450" y="360"/>
                    </a:lnTo>
                    <a:lnTo>
                      <a:pt x="450" y="361"/>
                    </a:lnTo>
                    <a:lnTo>
                      <a:pt x="452" y="361"/>
                    </a:lnTo>
                    <a:lnTo>
                      <a:pt x="452" y="361"/>
                    </a:lnTo>
                    <a:lnTo>
                      <a:pt x="452" y="360"/>
                    </a:lnTo>
                    <a:lnTo>
                      <a:pt x="454" y="360"/>
                    </a:lnTo>
                    <a:lnTo>
                      <a:pt x="454" y="360"/>
                    </a:lnTo>
                    <a:lnTo>
                      <a:pt x="454" y="360"/>
                    </a:lnTo>
                    <a:lnTo>
                      <a:pt x="454" y="360"/>
                    </a:lnTo>
                    <a:lnTo>
                      <a:pt x="454" y="360"/>
                    </a:lnTo>
                    <a:lnTo>
                      <a:pt x="456" y="360"/>
                    </a:lnTo>
                    <a:lnTo>
                      <a:pt x="456" y="360"/>
                    </a:lnTo>
                    <a:lnTo>
                      <a:pt x="456" y="360"/>
                    </a:lnTo>
                    <a:lnTo>
                      <a:pt x="458" y="360"/>
                    </a:lnTo>
                    <a:lnTo>
                      <a:pt x="458" y="360"/>
                    </a:lnTo>
                    <a:lnTo>
                      <a:pt x="459" y="360"/>
                    </a:lnTo>
                    <a:lnTo>
                      <a:pt x="459" y="358"/>
                    </a:lnTo>
                    <a:lnTo>
                      <a:pt x="461" y="358"/>
                    </a:lnTo>
                    <a:lnTo>
                      <a:pt x="461" y="358"/>
                    </a:lnTo>
                    <a:lnTo>
                      <a:pt x="461" y="356"/>
                    </a:lnTo>
                    <a:lnTo>
                      <a:pt x="463" y="356"/>
                    </a:lnTo>
                    <a:lnTo>
                      <a:pt x="463" y="356"/>
                    </a:lnTo>
                    <a:lnTo>
                      <a:pt x="463" y="356"/>
                    </a:lnTo>
                    <a:lnTo>
                      <a:pt x="463" y="356"/>
                    </a:lnTo>
                    <a:lnTo>
                      <a:pt x="463" y="356"/>
                    </a:lnTo>
                    <a:lnTo>
                      <a:pt x="463" y="356"/>
                    </a:lnTo>
                    <a:lnTo>
                      <a:pt x="467" y="354"/>
                    </a:lnTo>
                    <a:lnTo>
                      <a:pt x="467" y="354"/>
                    </a:lnTo>
                    <a:lnTo>
                      <a:pt x="468" y="354"/>
                    </a:lnTo>
                    <a:lnTo>
                      <a:pt x="468" y="354"/>
                    </a:lnTo>
                    <a:lnTo>
                      <a:pt x="468" y="354"/>
                    </a:lnTo>
                    <a:lnTo>
                      <a:pt x="470" y="354"/>
                    </a:lnTo>
                    <a:lnTo>
                      <a:pt x="470" y="354"/>
                    </a:lnTo>
                    <a:lnTo>
                      <a:pt x="470" y="354"/>
                    </a:lnTo>
                    <a:lnTo>
                      <a:pt x="470" y="354"/>
                    </a:lnTo>
                    <a:lnTo>
                      <a:pt x="470" y="352"/>
                    </a:lnTo>
                    <a:lnTo>
                      <a:pt x="472" y="352"/>
                    </a:lnTo>
                    <a:lnTo>
                      <a:pt x="472" y="352"/>
                    </a:lnTo>
                    <a:lnTo>
                      <a:pt x="472" y="352"/>
                    </a:lnTo>
                    <a:lnTo>
                      <a:pt x="474" y="352"/>
                    </a:lnTo>
                    <a:lnTo>
                      <a:pt x="474" y="352"/>
                    </a:lnTo>
                    <a:lnTo>
                      <a:pt x="474" y="352"/>
                    </a:lnTo>
                    <a:lnTo>
                      <a:pt x="476" y="352"/>
                    </a:lnTo>
                    <a:lnTo>
                      <a:pt x="476" y="352"/>
                    </a:lnTo>
                    <a:lnTo>
                      <a:pt x="477" y="352"/>
                    </a:lnTo>
                    <a:lnTo>
                      <a:pt x="477" y="352"/>
                    </a:lnTo>
                    <a:lnTo>
                      <a:pt x="477" y="351"/>
                    </a:lnTo>
                    <a:lnTo>
                      <a:pt x="477" y="351"/>
                    </a:lnTo>
                    <a:lnTo>
                      <a:pt x="479" y="351"/>
                    </a:lnTo>
                    <a:lnTo>
                      <a:pt x="479" y="351"/>
                    </a:lnTo>
                    <a:lnTo>
                      <a:pt x="479" y="351"/>
                    </a:lnTo>
                    <a:lnTo>
                      <a:pt x="479" y="351"/>
                    </a:lnTo>
                    <a:lnTo>
                      <a:pt x="479" y="351"/>
                    </a:lnTo>
                    <a:lnTo>
                      <a:pt x="479" y="351"/>
                    </a:lnTo>
                    <a:lnTo>
                      <a:pt x="481" y="349"/>
                    </a:lnTo>
                    <a:lnTo>
                      <a:pt x="481" y="349"/>
                    </a:lnTo>
                    <a:lnTo>
                      <a:pt x="481" y="347"/>
                    </a:lnTo>
                    <a:lnTo>
                      <a:pt x="481" y="347"/>
                    </a:lnTo>
                    <a:lnTo>
                      <a:pt x="481" y="347"/>
                    </a:lnTo>
                    <a:lnTo>
                      <a:pt x="481" y="347"/>
                    </a:lnTo>
                    <a:lnTo>
                      <a:pt x="481" y="345"/>
                    </a:lnTo>
                    <a:lnTo>
                      <a:pt x="481" y="345"/>
                    </a:lnTo>
                    <a:lnTo>
                      <a:pt x="481" y="345"/>
                    </a:lnTo>
                    <a:lnTo>
                      <a:pt x="481" y="345"/>
                    </a:lnTo>
                    <a:lnTo>
                      <a:pt x="483" y="345"/>
                    </a:lnTo>
                    <a:lnTo>
                      <a:pt x="483" y="345"/>
                    </a:lnTo>
                    <a:lnTo>
                      <a:pt x="483" y="345"/>
                    </a:lnTo>
                    <a:lnTo>
                      <a:pt x="485" y="343"/>
                    </a:lnTo>
                    <a:lnTo>
                      <a:pt x="485" y="343"/>
                    </a:lnTo>
                    <a:lnTo>
                      <a:pt x="485" y="343"/>
                    </a:lnTo>
                    <a:lnTo>
                      <a:pt x="485" y="343"/>
                    </a:lnTo>
                    <a:lnTo>
                      <a:pt x="485" y="342"/>
                    </a:lnTo>
                    <a:lnTo>
                      <a:pt x="485" y="342"/>
                    </a:lnTo>
                    <a:lnTo>
                      <a:pt x="485" y="342"/>
                    </a:lnTo>
                    <a:lnTo>
                      <a:pt x="485" y="342"/>
                    </a:lnTo>
                    <a:lnTo>
                      <a:pt x="487" y="340"/>
                    </a:lnTo>
                    <a:lnTo>
                      <a:pt x="487" y="340"/>
                    </a:lnTo>
                    <a:lnTo>
                      <a:pt x="487" y="340"/>
                    </a:lnTo>
                    <a:lnTo>
                      <a:pt x="487" y="338"/>
                    </a:lnTo>
                    <a:lnTo>
                      <a:pt x="487" y="338"/>
                    </a:lnTo>
                    <a:lnTo>
                      <a:pt x="485" y="338"/>
                    </a:lnTo>
                    <a:lnTo>
                      <a:pt x="485" y="338"/>
                    </a:lnTo>
                    <a:lnTo>
                      <a:pt x="485" y="338"/>
                    </a:lnTo>
                    <a:lnTo>
                      <a:pt x="485" y="338"/>
                    </a:lnTo>
                    <a:lnTo>
                      <a:pt x="485" y="338"/>
                    </a:lnTo>
                    <a:lnTo>
                      <a:pt x="487" y="338"/>
                    </a:lnTo>
                    <a:lnTo>
                      <a:pt x="487" y="338"/>
                    </a:lnTo>
                    <a:lnTo>
                      <a:pt x="488" y="338"/>
                    </a:lnTo>
                    <a:lnTo>
                      <a:pt x="488" y="338"/>
                    </a:lnTo>
                    <a:lnTo>
                      <a:pt x="490" y="338"/>
                    </a:lnTo>
                    <a:lnTo>
                      <a:pt x="490" y="338"/>
                    </a:lnTo>
                    <a:lnTo>
                      <a:pt x="492" y="338"/>
                    </a:lnTo>
                    <a:lnTo>
                      <a:pt x="492" y="340"/>
                    </a:lnTo>
                    <a:lnTo>
                      <a:pt x="492" y="340"/>
                    </a:lnTo>
                    <a:lnTo>
                      <a:pt x="494" y="340"/>
                    </a:lnTo>
                    <a:lnTo>
                      <a:pt x="494" y="340"/>
                    </a:lnTo>
                    <a:lnTo>
                      <a:pt x="494" y="340"/>
                    </a:lnTo>
                    <a:lnTo>
                      <a:pt x="496" y="340"/>
                    </a:lnTo>
                    <a:lnTo>
                      <a:pt x="496" y="342"/>
                    </a:lnTo>
                    <a:lnTo>
                      <a:pt x="497" y="342"/>
                    </a:lnTo>
                    <a:lnTo>
                      <a:pt x="497" y="342"/>
                    </a:lnTo>
                    <a:lnTo>
                      <a:pt x="499" y="342"/>
                    </a:lnTo>
                    <a:lnTo>
                      <a:pt x="499" y="343"/>
                    </a:lnTo>
                    <a:lnTo>
                      <a:pt x="499" y="343"/>
                    </a:lnTo>
                    <a:lnTo>
                      <a:pt x="501" y="345"/>
                    </a:lnTo>
                    <a:lnTo>
                      <a:pt x="501" y="345"/>
                    </a:lnTo>
                    <a:lnTo>
                      <a:pt x="501" y="345"/>
                    </a:lnTo>
                    <a:lnTo>
                      <a:pt x="503" y="345"/>
                    </a:lnTo>
                    <a:lnTo>
                      <a:pt x="506" y="345"/>
                    </a:lnTo>
                    <a:lnTo>
                      <a:pt x="506" y="345"/>
                    </a:lnTo>
                    <a:lnTo>
                      <a:pt x="506" y="345"/>
                    </a:lnTo>
                    <a:lnTo>
                      <a:pt x="506" y="345"/>
                    </a:lnTo>
                    <a:lnTo>
                      <a:pt x="510" y="343"/>
                    </a:lnTo>
                    <a:lnTo>
                      <a:pt x="510" y="343"/>
                    </a:lnTo>
                    <a:lnTo>
                      <a:pt x="512" y="343"/>
                    </a:lnTo>
                    <a:lnTo>
                      <a:pt x="512" y="343"/>
                    </a:lnTo>
                    <a:lnTo>
                      <a:pt x="514" y="345"/>
                    </a:lnTo>
                    <a:lnTo>
                      <a:pt x="514" y="345"/>
                    </a:lnTo>
                    <a:lnTo>
                      <a:pt x="514" y="345"/>
                    </a:lnTo>
                    <a:lnTo>
                      <a:pt x="514" y="345"/>
                    </a:lnTo>
                    <a:lnTo>
                      <a:pt x="515" y="345"/>
                    </a:lnTo>
                    <a:lnTo>
                      <a:pt x="517" y="345"/>
                    </a:lnTo>
                    <a:lnTo>
                      <a:pt x="517" y="345"/>
                    </a:lnTo>
                    <a:lnTo>
                      <a:pt x="517" y="345"/>
                    </a:lnTo>
                    <a:lnTo>
                      <a:pt x="517" y="345"/>
                    </a:lnTo>
                    <a:lnTo>
                      <a:pt x="517" y="345"/>
                    </a:lnTo>
                    <a:lnTo>
                      <a:pt x="517" y="345"/>
                    </a:lnTo>
                    <a:lnTo>
                      <a:pt x="519" y="345"/>
                    </a:lnTo>
                    <a:lnTo>
                      <a:pt x="519" y="345"/>
                    </a:lnTo>
                    <a:lnTo>
                      <a:pt x="519" y="345"/>
                    </a:lnTo>
                    <a:lnTo>
                      <a:pt x="519" y="345"/>
                    </a:lnTo>
                    <a:lnTo>
                      <a:pt x="521" y="343"/>
                    </a:lnTo>
                    <a:lnTo>
                      <a:pt x="521" y="343"/>
                    </a:lnTo>
                    <a:lnTo>
                      <a:pt x="523" y="343"/>
                    </a:lnTo>
                    <a:lnTo>
                      <a:pt x="523" y="343"/>
                    </a:lnTo>
                    <a:lnTo>
                      <a:pt x="523" y="343"/>
                    </a:lnTo>
                    <a:lnTo>
                      <a:pt x="523" y="343"/>
                    </a:lnTo>
                    <a:lnTo>
                      <a:pt x="523" y="343"/>
                    </a:lnTo>
                    <a:lnTo>
                      <a:pt x="524" y="343"/>
                    </a:lnTo>
                    <a:lnTo>
                      <a:pt x="524" y="343"/>
                    </a:lnTo>
                    <a:lnTo>
                      <a:pt x="524" y="342"/>
                    </a:lnTo>
                    <a:lnTo>
                      <a:pt x="524" y="342"/>
                    </a:lnTo>
                    <a:lnTo>
                      <a:pt x="524" y="342"/>
                    </a:lnTo>
                    <a:lnTo>
                      <a:pt x="526" y="340"/>
                    </a:lnTo>
                    <a:lnTo>
                      <a:pt x="528" y="340"/>
                    </a:lnTo>
                    <a:lnTo>
                      <a:pt x="528" y="338"/>
                    </a:lnTo>
                    <a:lnTo>
                      <a:pt x="528" y="338"/>
                    </a:lnTo>
                    <a:lnTo>
                      <a:pt x="530" y="334"/>
                    </a:lnTo>
                    <a:lnTo>
                      <a:pt x="530" y="334"/>
                    </a:lnTo>
                    <a:lnTo>
                      <a:pt x="530" y="334"/>
                    </a:lnTo>
                    <a:lnTo>
                      <a:pt x="530" y="334"/>
                    </a:lnTo>
                    <a:lnTo>
                      <a:pt x="530" y="334"/>
                    </a:lnTo>
                    <a:lnTo>
                      <a:pt x="532" y="332"/>
                    </a:lnTo>
                    <a:lnTo>
                      <a:pt x="532" y="332"/>
                    </a:lnTo>
                    <a:lnTo>
                      <a:pt x="532" y="331"/>
                    </a:lnTo>
                    <a:lnTo>
                      <a:pt x="534" y="331"/>
                    </a:lnTo>
                    <a:lnTo>
                      <a:pt x="534" y="331"/>
                    </a:lnTo>
                    <a:lnTo>
                      <a:pt x="534" y="331"/>
                    </a:lnTo>
                    <a:lnTo>
                      <a:pt x="535" y="331"/>
                    </a:lnTo>
                    <a:lnTo>
                      <a:pt x="535" y="331"/>
                    </a:lnTo>
                    <a:lnTo>
                      <a:pt x="537" y="331"/>
                    </a:lnTo>
                    <a:lnTo>
                      <a:pt x="537" y="331"/>
                    </a:lnTo>
                    <a:lnTo>
                      <a:pt x="537" y="331"/>
                    </a:lnTo>
                    <a:lnTo>
                      <a:pt x="537" y="331"/>
                    </a:lnTo>
                    <a:lnTo>
                      <a:pt x="537" y="331"/>
                    </a:lnTo>
                    <a:lnTo>
                      <a:pt x="537" y="329"/>
                    </a:lnTo>
                    <a:lnTo>
                      <a:pt x="537" y="329"/>
                    </a:lnTo>
                    <a:lnTo>
                      <a:pt x="539" y="327"/>
                    </a:lnTo>
                    <a:lnTo>
                      <a:pt x="539" y="325"/>
                    </a:lnTo>
                    <a:lnTo>
                      <a:pt x="539" y="323"/>
                    </a:lnTo>
                    <a:lnTo>
                      <a:pt x="539" y="322"/>
                    </a:lnTo>
                    <a:lnTo>
                      <a:pt x="539" y="322"/>
                    </a:lnTo>
                    <a:lnTo>
                      <a:pt x="539" y="320"/>
                    </a:lnTo>
                    <a:lnTo>
                      <a:pt x="541" y="320"/>
                    </a:lnTo>
                    <a:lnTo>
                      <a:pt x="541" y="320"/>
                    </a:lnTo>
                    <a:lnTo>
                      <a:pt x="541" y="318"/>
                    </a:lnTo>
                    <a:lnTo>
                      <a:pt x="541" y="318"/>
                    </a:lnTo>
                    <a:lnTo>
                      <a:pt x="539" y="318"/>
                    </a:lnTo>
                    <a:lnTo>
                      <a:pt x="539" y="318"/>
                    </a:lnTo>
                    <a:lnTo>
                      <a:pt x="539" y="318"/>
                    </a:lnTo>
                    <a:lnTo>
                      <a:pt x="539" y="316"/>
                    </a:lnTo>
                    <a:lnTo>
                      <a:pt x="537" y="316"/>
                    </a:lnTo>
                    <a:lnTo>
                      <a:pt x="537" y="316"/>
                    </a:lnTo>
                    <a:lnTo>
                      <a:pt x="537" y="316"/>
                    </a:lnTo>
                    <a:lnTo>
                      <a:pt x="537" y="314"/>
                    </a:lnTo>
                    <a:lnTo>
                      <a:pt x="537" y="314"/>
                    </a:lnTo>
                    <a:lnTo>
                      <a:pt x="539" y="313"/>
                    </a:lnTo>
                    <a:lnTo>
                      <a:pt x="539" y="313"/>
                    </a:lnTo>
                    <a:lnTo>
                      <a:pt x="541" y="311"/>
                    </a:lnTo>
                    <a:lnTo>
                      <a:pt x="541" y="309"/>
                    </a:lnTo>
                    <a:lnTo>
                      <a:pt x="541" y="307"/>
                    </a:lnTo>
                    <a:lnTo>
                      <a:pt x="541" y="307"/>
                    </a:lnTo>
                    <a:lnTo>
                      <a:pt x="541" y="307"/>
                    </a:lnTo>
                    <a:lnTo>
                      <a:pt x="541" y="305"/>
                    </a:lnTo>
                    <a:lnTo>
                      <a:pt x="541" y="305"/>
                    </a:lnTo>
                    <a:lnTo>
                      <a:pt x="543" y="304"/>
                    </a:lnTo>
                    <a:lnTo>
                      <a:pt x="544" y="302"/>
                    </a:lnTo>
                    <a:lnTo>
                      <a:pt x="544" y="302"/>
                    </a:lnTo>
                    <a:lnTo>
                      <a:pt x="546" y="302"/>
                    </a:lnTo>
                    <a:lnTo>
                      <a:pt x="546" y="300"/>
                    </a:lnTo>
                    <a:lnTo>
                      <a:pt x="546" y="300"/>
                    </a:lnTo>
                    <a:lnTo>
                      <a:pt x="548" y="300"/>
                    </a:lnTo>
                    <a:lnTo>
                      <a:pt x="548" y="300"/>
                    </a:lnTo>
                    <a:lnTo>
                      <a:pt x="548" y="300"/>
                    </a:lnTo>
                    <a:lnTo>
                      <a:pt x="548" y="300"/>
                    </a:lnTo>
                    <a:lnTo>
                      <a:pt x="548" y="298"/>
                    </a:lnTo>
                    <a:lnTo>
                      <a:pt x="550" y="298"/>
                    </a:lnTo>
                    <a:lnTo>
                      <a:pt x="550" y="296"/>
                    </a:lnTo>
                    <a:lnTo>
                      <a:pt x="550" y="294"/>
                    </a:lnTo>
                    <a:lnTo>
                      <a:pt x="550" y="294"/>
                    </a:lnTo>
                    <a:lnTo>
                      <a:pt x="550" y="294"/>
                    </a:lnTo>
                    <a:lnTo>
                      <a:pt x="550" y="293"/>
                    </a:lnTo>
                    <a:lnTo>
                      <a:pt x="550" y="293"/>
                    </a:lnTo>
                    <a:lnTo>
                      <a:pt x="550" y="293"/>
                    </a:lnTo>
                    <a:lnTo>
                      <a:pt x="548" y="291"/>
                    </a:lnTo>
                    <a:lnTo>
                      <a:pt x="548" y="291"/>
                    </a:lnTo>
                    <a:lnTo>
                      <a:pt x="548" y="291"/>
                    </a:lnTo>
                    <a:lnTo>
                      <a:pt x="546" y="289"/>
                    </a:lnTo>
                    <a:lnTo>
                      <a:pt x="546" y="289"/>
                    </a:lnTo>
                    <a:lnTo>
                      <a:pt x="546" y="287"/>
                    </a:lnTo>
                    <a:lnTo>
                      <a:pt x="544" y="287"/>
                    </a:lnTo>
                    <a:lnTo>
                      <a:pt x="544" y="287"/>
                    </a:lnTo>
                    <a:lnTo>
                      <a:pt x="544" y="287"/>
                    </a:lnTo>
                    <a:lnTo>
                      <a:pt x="543" y="285"/>
                    </a:lnTo>
                    <a:lnTo>
                      <a:pt x="543" y="285"/>
                    </a:lnTo>
                    <a:lnTo>
                      <a:pt x="543" y="284"/>
                    </a:lnTo>
                    <a:lnTo>
                      <a:pt x="543" y="284"/>
                    </a:lnTo>
                    <a:lnTo>
                      <a:pt x="543" y="282"/>
                    </a:lnTo>
                    <a:lnTo>
                      <a:pt x="543" y="282"/>
                    </a:lnTo>
                    <a:lnTo>
                      <a:pt x="541" y="282"/>
                    </a:lnTo>
                    <a:lnTo>
                      <a:pt x="541" y="280"/>
                    </a:lnTo>
                    <a:lnTo>
                      <a:pt x="541" y="280"/>
                    </a:lnTo>
                    <a:lnTo>
                      <a:pt x="541" y="280"/>
                    </a:lnTo>
                    <a:lnTo>
                      <a:pt x="541" y="280"/>
                    </a:lnTo>
                    <a:lnTo>
                      <a:pt x="541" y="280"/>
                    </a:lnTo>
                    <a:lnTo>
                      <a:pt x="541" y="278"/>
                    </a:lnTo>
                    <a:lnTo>
                      <a:pt x="541" y="278"/>
                    </a:lnTo>
                    <a:lnTo>
                      <a:pt x="539" y="278"/>
                    </a:lnTo>
                    <a:lnTo>
                      <a:pt x="539" y="278"/>
                    </a:lnTo>
                    <a:lnTo>
                      <a:pt x="539" y="278"/>
                    </a:lnTo>
                    <a:lnTo>
                      <a:pt x="539" y="278"/>
                    </a:lnTo>
                    <a:lnTo>
                      <a:pt x="537" y="278"/>
                    </a:lnTo>
                    <a:lnTo>
                      <a:pt x="537" y="276"/>
                    </a:lnTo>
                    <a:lnTo>
                      <a:pt x="537" y="276"/>
                    </a:lnTo>
                    <a:lnTo>
                      <a:pt x="537" y="276"/>
                    </a:lnTo>
                    <a:lnTo>
                      <a:pt x="535" y="276"/>
                    </a:lnTo>
                    <a:lnTo>
                      <a:pt x="535" y="276"/>
                    </a:lnTo>
                    <a:lnTo>
                      <a:pt x="535" y="276"/>
                    </a:lnTo>
                    <a:lnTo>
                      <a:pt x="534" y="276"/>
                    </a:lnTo>
                    <a:lnTo>
                      <a:pt x="534" y="275"/>
                    </a:lnTo>
                    <a:lnTo>
                      <a:pt x="532" y="275"/>
                    </a:lnTo>
                    <a:lnTo>
                      <a:pt x="532" y="275"/>
                    </a:lnTo>
                    <a:lnTo>
                      <a:pt x="532" y="273"/>
                    </a:lnTo>
                    <a:lnTo>
                      <a:pt x="532" y="273"/>
                    </a:lnTo>
                    <a:lnTo>
                      <a:pt x="532" y="273"/>
                    </a:lnTo>
                    <a:lnTo>
                      <a:pt x="530" y="273"/>
                    </a:lnTo>
                    <a:lnTo>
                      <a:pt x="530" y="273"/>
                    </a:lnTo>
                    <a:lnTo>
                      <a:pt x="528" y="271"/>
                    </a:lnTo>
                    <a:lnTo>
                      <a:pt x="528" y="271"/>
                    </a:lnTo>
                    <a:lnTo>
                      <a:pt x="526" y="269"/>
                    </a:lnTo>
                    <a:lnTo>
                      <a:pt x="526" y="267"/>
                    </a:lnTo>
                    <a:lnTo>
                      <a:pt x="524" y="266"/>
                    </a:lnTo>
                    <a:lnTo>
                      <a:pt x="524" y="266"/>
                    </a:lnTo>
                    <a:lnTo>
                      <a:pt x="523" y="266"/>
                    </a:lnTo>
                    <a:lnTo>
                      <a:pt x="523" y="266"/>
                    </a:lnTo>
                    <a:lnTo>
                      <a:pt x="521" y="264"/>
                    </a:lnTo>
                    <a:lnTo>
                      <a:pt x="521" y="264"/>
                    </a:lnTo>
                    <a:lnTo>
                      <a:pt x="519" y="264"/>
                    </a:lnTo>
                    <a:lnTo>
                      <a:pt x="519" y="264"/>
                    </a:lnTo>
                    <a:lnTo>
                      <a:pt x="519" y="264"/>
                    </a:lnTo>
                    <a:lnTo>
                      <a:pt x="517" y="264"/>
                    </a:lnTo>
                    <a:lnTo>
                      <a:pt x="517" y="264"/>
                    </a:lnTo>
                    <a:lnTo>
                      <a:pt x="515" y="262"/>
                    </a:lnTo>
                    <a:lnTo>
                      <a:pt x="515" y="262"/>
                    </a:lnTo>
                    <a:lnTo>
                      <a:pt x="515" y="262"/>
                    </a:lnTo>
                    <a:lnTo>
                      <a:pt x="515" y="262"/>
                    </a:lnTo>
                    <a:lnTo>
                      <a:pt x="515" y="262"/>
                    </a:lnTo>
                    <a:lnTo>
                      <a:pt x="515" y="262"/>
                    </a:lnTo>
                    <a:lnTo>
                      <a:pt x="515" y="260"/>
                    </a:lnTo>
                    <a:lnTo>
                      <a:pt x="515" y="260"/>
                    </a:lnTo>
                    <a:lnTo>
                      <a:pt x="515" y="260"/>
                    </a:lnTo>
                    <a:lnTo>
                      <a:pt x="515" y="260"/>
                    </a:lnTo>
                    <a:lnTo>
                      <a:pt x="515" y="260"/>
                    </a:lnTo>
                    <a:lnTo>
                      <a:pt x="515" y="258"/>
                    </a:lnTo>
                    <a:lnTo>
                      <a:pt x="515" y="258"/>
                    </a:lnTo>
                    <a:lnTo>
                      <a:pt x="515" y="257"/>
                    </a:lnTo>
                    <a:lnTo>
                      <a:pt x="515" y="257"/>
                    </a:lnTo>
                    <a:lnTo>
                      <a:pt x="515" y="257"/>
                    </a:lnTo>
                    <a:lnTo>
                      <a:pt x="517" y="257"/>
                    </a:lnTo>
                    <a:lnTo>
                      <a:pt x="517" y="255"/>
                    </a:lnTo>
                    <a:lnTo>
                      <a:pt x="517" y="255"/>
                    </a:lnTo>
                    <a:lnTo>
                      <a:pt x="517" y="255"/>
                    </a:lnTo>
                    <a:lnTo>
                      <a:pt x="517" y="253"/>
                    </a:lnTo>
                    <a:lnTo>
                      <a:pt x="519" y="253"/>
                    </a:lnTo>
                    <a:lnTo>
                      <a:pt x="519" y="253"/>
                    </a:lnTo>
                    <a:lnTo>
                      <a:pt x="519" y="251"/>
                    </a:lnTo>
                    <a:lnTo>
                      <a:pt x="519" y="251"/>
                    </a:lnTo>
                    <a:lnTo>
                      <a:pt x="519" y="251"/>
                    </a:lnTo>
                    <a:lnTo>
                      <a:pt x="519" y="251"/>
                    </a:lnTo>
                    <a:lnTo>
                      <a:pt x="519" y="249"/>
                    </a:lnTo>
                    <a:lnTo>
                      <a:pt x="519" y="249"/>
                    </a:lnTo>
                    <a:lnTo>
                      <a:pt x="519" y="247"/>
                    </a:lnTo>
                    <a:lnTo>
                      <a:pt x="519" y="247"/>
                    </a:lnTo>
                    <a:lnTo>
                      <a:pt x="519" y="246"/>
                    </a:lnTo>
                    <a:lnTo>
                      <a:pt x="517" y="246"/>
                    </a:lnTo>
                    <a:lnTo>
                      <a:pt x="517" y="246"/>
                    </a:lnTo>
                    <a:lnTo>
                      <a:pt x="517" y="244"/>
                    </a:lnTo>
                    <a:lnTo>
                      <a:pt x="517" y="244"/>
                    </a:lnTo>
                    <a:lnTo>
                      <a:pt x="515" y="242"/>
                    </a:lnTo>
                    <a:lnTo>
                      <a:pt x="515" y="242"/>
                    </a:lnTo>
                    <a:lnTo>
                      <a:pt x="515" y="240"/>
                    </a:lnTo>
                    <a:lnTo>
                      <a:pt x="515" y="240"/>
                    </a:lnTo>
                    <a:lnTo>
                      <a:pt x="515" y="240"/>
                    </a:lnTo>
                    <a:lnTo>
                      <a:pt x="515" y="240"/>
                    </a:lnTo>
                    <a:lnTo>
                      <a:pt x="515" y="238"/>
                    </a:lnTo>
                    <a:lnTo>
                      <a:pt x="515" y="238"/>
                    </a:lnTo>
                    <a:lnTo>
                      <a:pt x="517" y="237"/>
                    </a:lnTo>
                    <a:lnTo>
                      <a:pt x="517" y="237"/>
                    </a:lnTo>
                    <a:lnTo>
                      <a:pt x="517" y="237"/>
                    </a:lnTo>
                    <a:lnTo>
                      <a:pt x="517" y="235"/>
                    </a:lnTo>
                    <a:lnTo>
                      <a:pt x="519" y="235"/>
                    </a:lnTo>
                    <a:lnTo>
                      <a:pt x="519" y="235"/>
                    </a:lnTo>
                    <a:lnTo>
                      <a:pt x="521" y="235"/>
                    </a:lnTo>
                    <a:lnTo>
                      <a:pt x="521" y="235"/>
                    </a:lnTo>
                    <a:lnTo>
                      <a:pt x="521" y="235"/>
                    </a:lnTo>
                    <a:lnTo>
                      <a:pt x="523" y="233"/>
                    </a:lnTo>
                    <a:lnTo>
                      <a:pt x="523" y="233"/>
                    </a:lnTo>
                    <a:lnTo>
                      <a:pt x="524" y="233"/>
                    </a:lnTo>
                    <a:lnTo>
                      <a:pt x="524" y="233"/>
                    </a:lnTo>
                    <a:lnTo>
                      <a:pt x="528" y="233"/>
                    </a:lnTo>
                    <a:lnTo>
                      <a:pt x="528" y="231"/>
                    </a:lnTo>
                    <a:lnTo>
                      <a:pt x="530" y="231"/>
                    </a:lnTo>
                    <a:lnTo>
                      <a:pt x="530" y="231"/>
                    </a:lnTo>
                    <a:lnTo>
                      <a:pt x="530" y="231"/>
                    </a:lnTo>
                    <a:lnTo>
                      <a:pt x="532" y="229"/>
                    </a:lnTo>
                    <a:lnTo>
                      <a:pt x="532" y="229"/>
                    </a:lnTo>
                    <a:lnTo>
                      <a:pt x="532" y="229"/>
                    </a:lnTo>
                    <a:lnTo>
                      <a:pt x="532" y="229"/>
                    </a:lnTo>
                    <a:lnTo>
                      <a:pt x="532" y="229"/>
                    </a:lnTo>
                    <a:lnTo>
                      <a:pt x="530" y="228"/>
                    </a:lnTo>
                    <a:lnTo>
                      <a:pt x="530" y="226"/>
                    </a:lnTo>
                    <a:lnTo>
                      <a:pt x="530" y="226"/>
                    </a:lnTo>
                    <a:lnTo>
                      <a:pt x="530" y="226"/>
                    </a:lnTo>
                    <a:lnTo>
                      <a:pt x="530" y="224"/>
                    </a:lnTo>
                    <a:lnTo>
                      <a:pt x="530" y="224"/>
                    </a:lnTo>
                    <a:lnTo>
                      <a:pt x="532" y="222"/>
                    </a:lnTo>
                    <a:lnTo>
                      <a:pt x="530" y="220"/>
                    </a:lnTo>
                    <a:lnTo>
                      <a:pt x="530" y="220"/>
                    </a:lnTo>
                    <a:lnTo>
                      <a:pt x="530" y="220"/>
                    </a:lnTo>
                    <a:lnTo>
                      <a:pt x="530" y="220"/>
                    </a:lnTo>
                    <a:lnTo>
                      <a:pt x="530" y="219"/>
                    </a:lnTo>
                    <a:lnTo>
                      <a:pt x="530" y="219"/>
                    </a:lnTo>
                    <a:lnTo>
                      <a:pt x="530" y="219"/>
                    </a:lnTo>
                    <a:lnTo>
                      <a:pt x="532" y="219"/>
                    </a:lnTo>
                    <a:lnTo>
                      <a:pt x="532" y="217"/>
                    </a:lnTo>
                    <a:lnTo>
                      <a:pt x="532" y="217"/>
                    </a:lnTo>
                    <a:lnTo>
                      <a:pt x="532" y="217"/>
                    </a:lnTo>
                    <a:lnTo>
                      <a:pt x="532" y="215"/>
                    </a:lnTo>
                    <a:lnTo>
                      <a:pt x="532" y="215"/>
                    </a:lnTo>
                    <a:lnTo>
                      <a:pt x="532" y="215"/>
                    </a:lnTo>
                    <a:lnTo>
                      <a:pt x="534" y="213"/>
                    </a:lnTo>
                    <a:lnTo>
                      <a:pt x="534" y="211"/>
                    </a:lnTo>
                    <a:lnTo>
                      <a:pt x="532" y="211"/>
                    </a:lnTo>
                    <a:lnTo>
                      <a:pt x="532" y="211"/>
                    </a:lnTo>
                    <a:lnTo>
                      <a:pt x="532" y="211"/>
                    </a:lnTo>
                    <a:lnTo>
                      <a:pt x="530" y="211"/>
                    </a:lnTo>
                    <a:lnTo>
                      <a:pt x="530" y="211"/>
                    </a:lnTo>
                    <a:lnTo>
                      <a:pt x="530" y="209"/>
                    </a:lnTo>
                    <a:lnTo>
                      <a:pt x="530" y="209"/>
                    </a:lnTo>
                    <a:lnTo>
                      <a:pt x="528" y="209"/>
                    </a:lnTo>
                    <a:lnTo>
                      <a:pt x="528" y="208"/>
                    </a:lnTo>
                    <a:lnTo>
                      <a:pt x="528" y="208"/>
                    </a:lnTo>
                    <a:lnTo>
                      <a:pt x="528" y="208"/>
                    </a:lnTo>
                    <a:lnTo>
                      <a:pt x="528" y="206"/>
                    </a:lnTo>
                    <a:lnTo>
                      <a:pt x="528" y="206"/>
                    </a:lnTo>
                    <a:lnTo>
                      <a:pt x="528" y="206"/>
                    </a:lnTo>
                    <a:lnTo>
                      <a:pt x="528" y="204"/>
                    </a:lnTo>
                    <a:lnTo>
                      <a:pt x="528" y="204"/>
                    </a:lnTo>
                    <a:lnTo>
                      <a:pt x="528" y="202"/>
                    </a:lnTo>
                    <a:lnTo>
                      <a:pt x="526" y="202"/>
                    </a:lnTo>
                    <a:lnTo>
                      <a:pt x="526" y="202"/>
                    </a:lnTo>
                    <a:lnTo>
                      <a:pt x="526" y="202"/>
                    </a:lnTo>
                    <a:lnTo>
                      <a:pt x="526" y="202"/>
                    </a:lnTo>
                    <a:lnTo>
                      <a:pt x="526" y="202"/>
                    </a:lnTo>
                    <a:lnTo>
                      <a:pt x="526" y="200"/>
                    </a:lnTo>
                    <a:lnTo>
                      <a:pt x="526" y="200"/>
                    </a:lnTo>
                    <a:lnTo>
                      <a:pt x="528" y="200"/>
                    </a:lnTo>
                    <a:lnTo>
                      <a:pt x="528" y="199"/>
                    </a:lnTo>
                    <a:lnTo>
                      <a:pt x="528" y="199"/>
                    </a:lnTo>
                    <a:lnTo>
                      <a:pt x="528" y="199"/>
                    </a:lnTo>
                    <a:lnTo>
                      <a:pt x="528" y="197"/>
                    </a:lnTo>
                    <a:lnTo>
                      <a:pt x="530" y="197"/>
                    </a:lnTo>
                    <a:lnTo>
                      <a:pt x="530" y="197"/>
                    </a:lnTo>
                    <a:lnTo>
                      <a:pt x="530" y="195"/>
                    </a:lnTo>
                    <a:lnTo>
                      <a:pt x="532" y="195"/>
                    </a:lnTo>
                    <a:lnTo>
                      <a:pt x="532" y="193"/>
                    </a:lnTo>
                    <a:lnTo>
                      <a:pt x="532" y="193"/>
                    </a:lnTo>
                    <a:lnTo>
                      <a:pt x="532" y="193"/>
                    </a:lnTo>
                    <a:lnTo>
                      <a:pt x="532" y="193"/>
                    </a:lnTo>
                    <a:lnTo>
                      <a:pt x="532" y="193"/>
                    </a:lnTo>
                    <a:lnTo>
                      <a:pt x="532" y="191"/>
                    </a:lnTo>
                    <a:lnTo>
                      <a:pt x="532" y="191"/>
                    </a:lnTo>
                    <a:lnTo>
                      <a:pt x="532" y="191"/>
                    </a:lnTo>
                    <a:lnTo>
                      <a:pt x="534" y="190"/>
                    </a:lnTo>
                    <a:lnTo>
                      <a:pt x="534" y="190"/>
                    </a:lnTo>
                    <a:lnTo>
                      <a:pt x="535" y="190"/>
                    </a:lnTo>
                    <a:lnTo>
                      <a:pt x="535" y="188"/>
                    </a:lnTo>
                    <a:lnTo>
                      <a:pt x="535" y="188"/>
                    </a:lnTo>
                    <a:lnTo>
                      <a:pt x="535" y="188"/>
                    </a:lnTo>
                    <a:lnTo>
                      <a:pt x="539" y="188"/>
                    </a:lnTo>
                    <a:lnTo>
                      <a:pt x="539" y="188"/>
                    </a:lnTo>
                    <a:lnTo>
                      <a:pt x="541" y="186"/>
                    </a:lnTo>
                    <a:lnTo>
                      <a:pt x="541" y="186"/>
                    </a:lnTo>
                    <a:lnTo>
                      <a:pt x="541" y="186"/>
                    </a:lnTo>
                    <a:lnTo>
                      <a:pt x="541" y="186"/>
                    </a:lnTo>
                    <a:lnTo>
                      <a:pt x="541" y="186"/>
                    </a:lnTo>
                    <a:lnTo>
                      <a:pt x="543" y="186"/>
                    </a:lnTo>
                    <a:lnTo>
                      <a:pt x="543" y="184"/>
                    </a:lnTo>
                    <a:lnTo>
                      <a:pt x="543" y="184"/>
                    </a:lnTo>
                    <a:lnTo>
                      <a:pt x="544" y="184"/>
                    </a:lnTo>
                    <a:lnTo>
                      <a:pt x="544" y="182"/>
                    </a:lnTo>
                    <a:lnTo>
                      <a:pt x="544" y="182"/>
                    </a:lnTo>
                    <a:lnTo>
                      <a:pt x="544" y="181"/>
                    </a:lnTo>
                    <a:lnTo>
                      <a:pt x="544" y="181"/>
                    </a:lnTo>
                    <a:lnTo>
                      <a:pt x="546" y="181"/>
                    </a:lnTo>
                    <a:lnTo>
                      <a:pt x="546" y="181"/>
                    </a:lnTo>
                    <a:lnTo>
                      <a:pt x="546" y="181"/>
                    </a:lnTo>
                    <a:lnTo>
                      <a:pt x="548" y="181"/>
                    </a:lnTo>
                    <a:lnTo>
                      <a:pt x="548" y="179"/>
                    </a:lnTo>
                    <a:lnTo>
                      <a:pt x="548" y="179"/>
                    </a:lnTo>
                    <a:lnTo>
                      <a:pt x="548" y="177"/>
                    </a:lnTo>
                    <a:lnTo>
                      <a:pt x="548" y="177"/>
                    </a:lnTo>
                    <a:lnTo>
                      <a:pt x="548" y="175"/>
                    </a:lnTo>
                    <a:lnTo>
                      <a:pt x="546" y="175"/>
                    </a:lnTo>
                    <a:lnTo>
                      <a:pt x="546" y="175"/>
                    </a:lnTo>
                    <a:lnTo>
                      <a:pt x="544" y="173"/>
                    </a:lnTo>
                    <a:lnTo>
                      <a:pt x="544" y="173"/>
                    </a:lnTo>
                    <a:lnTo>
                      <a:pt x="544" y="173"/>
                    </a:lnTo>
                    <a:lnTo>
                      <a:pt x="543" y="173"/>
                    </a:lnTo>
                    <a:lnTo>
                      <a:pt x="543" y="173"/>
                    </a:lnTo>
                    <a:lnTo>
                      <a:pt x="543" y="171"/>
                    </a:lnTo>
                    <a:lnTo>
                      <a:pt x="541" y="171"/>
                    </a:lnTo>
                    <a:lnTo>
                      <a:pt x="541" y="170"/>
                    </a:lnTo>
                    <a:lnTo>
                      <a:pt x="541" y="170"/>
                    </a:lnTo>
                    <a:lnTo>
                      <a:pt x="541" y="170"/>
                    </a:lnTo>
                    <a:lnTo>
                      <a:pt x="541" y="168"/>
                    </a:lnTo>
                    <a:lnTo>
                      <a:pt x="541" y="168"/>
                    </a:lnTo>
                    <a:lnTo>
                      <a:pt x="541" y="166"/>
                    </a:lnTo>
                    <a:lnTo>
                      <a:pt x="541" y="166"/>
                    </a:lnTo>
                    <a:lnTo>
                      <a:pt x="541" y="164"/>
                    </a:lnTo>
                    <a:lnTo>
                      <a:pt x="541" y="162"/>
                    </a:lnTo>
                    <a:lnTo>
                      <a:pt x="541" y="162"/>
                    </a:lnTo>
                    <a:lnTo>
                      <a:pt x="541" y="162"/>
                    </a:lnTo>
                    <a:lnTo>
                      <a:pt x="541" y="161"/>
                    </a:lnTo>
                    <a:lnTo>
                      <a:pt x="541" y="161"/>
                    </a:lnTo>
                    <a:lnTo>
                      <a:pt x="541" y="161"/>
                    </a:lnTo>
                    <a:lnTo>
                      <a:pt x="541" y="161"/>
                    </a:lnTo>
                    <a:lnTo>
                      <a:pt x="543" y="161"/>
                    </a:lnTo>
                    <a:lnTo>
                      <a:pt x="543" y="159"/>
                    </a:lnTo>
                    <a:lnTo>
                      <a:pt x="543" y="159"/>
                    </a:lnTo>
                    <a:lnTo>
                      <a:pt x="543" y="159"/>
                    </a:lnTo>
                    <a:lnTo>
                      <a:pt x="544" y="159"/>
                    </a:lnTo>
                    <a:lnTo>
                      <a:pt x="544" y="159"/>
                    </a:lnTo>
                    <a:lnTo>
                      <a:pt x="546" y="159"/>
                    </a:lnTo>
                    <a:lnTo>
                      <a:pt x="546" y="159"/>
                    </a:lnTo>
                    <a:lnTo>
                      <a:pt x="546" y="159"/>
                    </a:lnTo>
                    <a:lnTo>
                      <a:pt x="546" y="159"/>
                    </a:lnTo>
                    <a:lnTo>
                      <a:pt x="548" y="159"/>
                    </a:lnTo>
                    <a:lnTo>
                      <a:pt x="548" y="159"/>
                    </a:lnTo>
                    <a:lnTo>
                      <a:pt x="550" y="157"/>
                    </a:lnTo>
                    <a:lnTo>
                      <a:pt x="550" y="157"/>
                    </a:lnTo>
                    <a:lnTo>
                      <a:pt x="550" y="157"/>
                    </a:lnTo>
                    <a:lnTo>
                      <a:pt x="552" y="157"/>
                    </a:lnTo>
                    <a:lnTo>
                      <a:pt x="552" y="155"/>
                    </a:lnTo>
                    <a:lnTo>
                      <a:pt x="553" y="155"/>
                    </a:lnTo>
                    <a:lnTo>
                      <a:pt x="553" y="153"/>
                    </a:lnTo>
                    <a:lnTo>
                      <a:pt x="555" y="153"/>
                    </a:lnTo>
                    <a:lnTo>
                      <a:pt x="555" y="152"/>
                    </a:lnTo>
                    <a:lnTo>
                      <a:pt x="555" y="152"/>
                    </a:lnTo>
                    <a:lnTo>
                      <a:pt x="557" y="152"/>
                    </a:lnTo>
                    <a:lnTo>
                      <a:pt x="557" y="152"/>
                    </a:lnTo>
                    <a:lnTo>
                      <a:pt x="557" y="152"/>
                    </a:lnTo>
                    <a:lnTo>
                      <a:pt x="557" y="152"/>
                    </a:lnTo>
                    <a:lnTo>
                      <a:pt x="557" y="150"/>
                    </a:lnTo>
                    <a:lnTo>
                      <a:pt x="559" y="150"/>
                    </a:lnTo>
                    <a:lnTo>
                      <a:pt x="559" y="150"/>
                    </a:lnTo>
                    <a:lnTo>
                      <a:pt x="559" y="150"/>
                    </a:lnTo>
                    <a:lnTo>
                      <a:pt x="559" y="150"/>
                    </a:lnTo>
                    <a:lnTo>
                      <a:pt x="561" y="150"/>
                    </a:lnTo>
                    <a:lnTo>
                      <a:pt x="561" y="150"/>
                    </a:lnTo>
                    <a:lnTo>
                      <a:pt x="561" y="150"/>
                    </a:lnTo>
                    <a:lnTo>
                      <a:pt x="562" y="150"/>
                    </a:lnTo>
                    <a:lnTo>
                      <a:pt x="562" y="148"/>
                    </a:lnTo>
                    <a:lnTo>
                      <a:pt x="562" y="148"/>
                    </a:lnTo>
                    <a:lnTo>
                      <a:pt x="561" y="148"/>
                    </a:lnTo>
                    <a:lnTo>
                      <a:pt x="561" y="148"/>
                    </a:lnTo>
                    <a:lnTo>
                      <a:pt x="561" y="148"/>
                    </a:lnTo>
                    <a:lnTo>
                      <a:pt x="561" y="146"/>
                    </a:lnTo>
                    <a:lnTo>
                      <a:pt x="559" y="146"/>
                    </a:lnTo>
                    <a:lnTo>
                      <a:pt x="559" y="146"/>
                    </a:lnTo>
                    <a:lnTo>
                      <a:pt x="557" y="146"/>
                    </a:lnTo>
                    <a:lnTo>
                      <a:pt x="555" y="144"/>
                    </a:lnTo>
                    <a:lnTo>
                      <a:pt x="555" y="144"/>
                    </a:lnTo>
                    <a:lnTo>
                      <a:pt x="553" y="144"/>
                    </a:lnTo>
                    <a:lnTo>
                      <a:pt x="553" y="143"/>
                    </a:lnTo>
                    <a:lnTo>
                      <a:pt x="552" y="143"/>
                    </a:lnTo>
                    <a:lnTo>
                      <a:pt x="552" y="143"/>
                    </a:lnTo>
                    <a:lnTo>
                      <a:pt x="552" y="143"/>
                    </a:lnTo>
                    <a:lnTo>
                      <a:pt x="552" y="141"/>
                    </a:lnTo>
                    <a:lnTo>
                      <a:pt x="550" y="141"/>
                    </a:lnTo>
                    <a:lnTo>
                      <a:pt x="550" y="141"/>
                    </a:lnTo>
                    <a:lnTo>
                      <a:pt x="550" y="141"/>
                    </a:lnTo>
                    <a:lnTo>
                      <a:pt x="550" y="139"/>
                    </a:lnTo>
                    <a:lnTo>
                      <a:pt x="548" y="139"/>
                    </a:lnTo>
                    <a:lnTo>
                      <a:pt x="548" y="139"/>
                    </a:lnTo>
                    <a:lnTo>
                      <a:pt x="546" y="139"/>
                    </a:lnTo>
                    <a:lnTo>
                      <a:pt x="546" y="139"/>
                    </a:lnTo>
                    <a:lnTo>
                      <a:pt x="546" y="139"/>
                    </a:lnTo>
                    <a:lnTo>
                      <a:pt x="544" y="139"/>
                    </a:lnTo>
                    <a:lnTo>
                      <a:pt x="544" y="139"/>
                    </a:lnTo>
                    <a:lnTo>
                      <a:pt x="544" y="139"/>
                    </a:lnTo>
                    <a:lnTo>
                      <a:pt x="543" y="139"/>
                    </a:lnTo>
                    <a:lnTo>
                      <a:pt x="543" y="139"/>
                    </a:lnTo>
                    <a:lnTo>
                      <a:pt x="541" y="137"/>
                    </a:lnTo>
                    <a:lnTo>
                      <a:pt x="539" y="137"/>
                    </a:lnTo>
                    <a:lnTo>
                      <a:pt x="539" y="137"/>
                    </a:lnTo>
                    <a:lnTo>
                      <a:pt x="539" y="135"/>
                    </a:lnTo>
                    <a:lnTo>
                      <a:pt x="537" y="135"/>
                    </a:lnTo>
                    <a:lnTo>
                      <a:pt x="537" y="135"/>
                    </a:lnTo>
                    <a:lnTo>
                      <a:pt x="535" y="135"/>
                    </a:lnTo>
                    <a:lnTo>
                      <a:pt x="535" y="135"/>
                    </a:lnTo>
                    <a:lnTo>
                      <a:pt x="535" y="135"/>
                    </a:lnTo>
                    <a:lnTo>
                      <a:pt x="534" y="135"/>
                    </a:lnTo>
                    <a:lnTo>
                      <a:pt x="534" y="133"/>
                    </a:lnTo>
                    <a:lnTo>
                      <a:pt x="534" y="133"/>
                    </a:lnTo>
                    <a:lnTo>
                      <a:pt x="532" y="133"/>
                    </a:lnTo>
                    <a:lnTo>
                      <a:pt x="532" y="132"/>
                    </a:lnTo>
                    <a:lnTo>
                      <a:pt x="532" y="132"/>
                    </a:lnTo>
                    <a:lnTo>
                      <a:pt x="532" y="132"/>
                    </a:lnTo>
                    <a:lnTo>
                      <a:pt x="530" y="130"/>
                    </a:lnTo>
                    <a:lnTo>
                      <a:pt x="530" y="128"/>
                    </a:lnTo>
                    <a:lnTo>
                      <a:pt x="530" y="128"/>
                    </a:lnTo>
                    <a:lnTo>
                      <a:pt x="530" y="126"/>
                    </a:lnTo>
                    <a:lnTo>
                      <a:pt x="530" y="126"/>
                    </a:lnTo>
                    <a:lnTo>
                      <a:pt x="530" y="126"/>
                    </a:lnTo>
                    <a:lnTo>
                      <a:pt x="528" y="126"/>
                    </a:lnTo>
                    <a:lnTo>
                      <a:pt x="528" y="124"/>
                    </a:lnTo>
                    <a:lnTo>
                      <a:pt x="528" y="124"/>
                    </a:lnTo>
                    <a:lnTo>
                      <a:pt x="526" y="124"/>
                    </a:lnTo>
                    <a:lnTo>
                      <a:pt x="526" y="124"/>
                    </a:lnTo>
                    <a:lnTo>
                      <a:pt x="526" y="123"/>
                    </a:lnTo>
                    <a:lnTo>
                      <a:pt x="524" y="123"/>
                    </a:lnTo>
                    <a:lnTo>
                      <a:pt x="524" y="124"/>
                    </a:lnTo>
                    <a:lnTo>
                      <a:pt x="523" y="124"/>
                    </a:lnTo>
                    <a:lnTo>
                      <a:pt x="521" y="124"/>
                    </a:lnTo>
                    <a:lnTo>
                      <a:pt x="521" y="124"/>
                    </a:lnTo>
                    <a:lnTo>
                      <a:pt x="521" y="124"/>
                    </a:lnTo>
                    <a:lnTo>
                      <a:pt x="519" y="124"/>
                    </a:lnTo>
                    <a:lnTo>
                      <a:pt x="519" y="126"/>
                    </a:lnTo>
                    <a:lnTo>
                      <a:pt x="517" y="126"/>
                    </a:lnTo>
                    <a:lnTo>
                      <a:pt x="517" y="124"/>
                    </a:lnTo>
                    <a:lnTo>
                      <a:pt x="515" y="124"/>
                    </a:lnTo>
                    <a:lnTo>
                      <a:pt x="514" y="124"/>
                    </a:lnTo>
                    <a:lnTo>
                      <a:pt x="514" y="124"/>
                    </a:lnTo>
                    <a:lnTo>
                      <a:pt x="514" y="124"/>
                    </a:lnTo>
                    <a:lnTo>
                      <a:pt x="512" y="123"/>
                    </a:lnTo>
                    <a:lnTo>
                      <a:pt x="512" y="123"/>
                    </a:lnTo>
                    <a:lnTo>
                      <a:pt x="512" y="123"/>
                    </a:lnTo>
                    <a:lnTo>
                      <a:pt x="512" y="123"/>
                    </a:lnTo>
                    <a:lnTo>
                      <a:pt x="512" y="123"/>
                    </a:lnTo>
                    <a:lnTo>
                      <a:pt x="512" y="121"/>
                    </a:lnTo>
                    <a:lnTo>
                      <a:pt x="512" y="121"/>
                    </a:lnTo>
                    <a:lnTo>
                      <a:pt x="512" y="121"/>
                    </a:lnTo>
                    <a:lnTo>
                      <a:pt x="510" y="121"/>
                    </a:lnTo>
                    <a:lnTo>
                      <a:pt x="510" y="119"/>
                    </a:lnTo>
                    <a:lnTo>
                      <a:pt x="510" y="119"/>
                    </a:lnTo>
                    <a:lnTo>
                      <a:pt x="510" y="119"/>
                    </a:lnTo>
                    <a:lnTo>
                      <a:pt x="510" y="119"/>
                    </a:lnTo>
                    <a:lnTo>
                      <a:pt x="510" y="119"/>
                    </a:lnTo>
                    <a:lnTo>
                      <a:pt x="510" y="117"/>
                    </a:lnTo>
                    <a:lnTo>
                      <a:pt x="510" y="117"/>
                    </a:lnTo>
                    <a:lnTo>
                      <a:pt x="510" y="117"/>
                    </a:lnTo>
                    <a:lnTo>
                      <a:pt x="510" y="117"/>
                    </a:lnTo>
                    <a:lnTo>
                      <a:pt x="510" y="117"/>
                    </a:lnTo>
                    <a:lnTo>
                      <a:pt x="510" y="115"/>
                    </a:lnTo>
                    <a:lnTo>
                      <a:pt x="510" y="115"/>
                    </a:lnTo>
                    <a:lnTo>
                      <a:pt x="510" y="115"/>
                    </a:lnTo>
                    <a:lnTo>
                      <a:pt x="508" y="114"/>
                    </a:lnTo>
                    <a:lnTo>
                      <a:pt x="508" y="114"/>
                    </a:lnTo>
                    <a:lnTo>
                      <a:pt x="508" y="114"/>
                    </a:lnTo>
                    <a:lnTo>
                      <a:pt x="508" y="114"/>
                    </a:lnTo>
                    <a:lnTo>
                      <a:pt x="508" y="114"/>
                    </a:lnTo>
                    <a:lnTo>
                      <a:pt x="506" y="114"/>
                    </a:lnTo>
                    <a:lnTo>
                      <a:pt x="506" y="114"/>
                    </a:lnTo>
                    <a:lnTo>
                      <a:pt x="506" y="112"/>
                    </a:lnTo>
                    <a:lnTo>
                      <a:pt x="506" y="112"/>
                    </a:lnTo>
                    <a:lnTo>
                      <a:pt x="506" y="112"/>
                    </a:lnTo>
                    <a:lnTo>
                      <a:pt x="506" y="112"/>
                    </a:lnTo>
                    <a:lnTo>
                      <a:pt x="506" y="112"/>
                    </a:lnTo>
                    <a:lnTo>
                      <a:pt x="506" y="112"/>
                    </a:lnTo>
                    <a:lnTo>
                      <a:pt x="506" y="112"/>
                    </a:lnTo>
                    <a:lnTo>
                      <a:pt x="510" y="112"/>
                    </a:lnTo>
                    <a:lnTo>
                      <a:pt x="510" y="112"/>
                    </a:lnTo>
                    <a:lnTo>
                      <a:pt x="514" y="112"/>
                    </a:lnTo>
                    <a:lnTo>
                      <a:pt x="515" y="112"/>
                    </a:lnTo>
                    <a:lnTo>
                      <a:pt x="515" y="112"/>
                    </a:lnTo>
                    <a:lnTo>
                      <a:pt x="515" y="112"/>
                    </a:lnTo>
                    <a:lnTo>
                      <a:pt x="515" y="112"/>
                    </a:lnTo>
                    <a:lnTo>
                      <a:pt x="517" y="112"/>
                    </a:lnTo>
                    <a:lnTo>
                      <a:pt x="517" y="112"/>
                    </a:lnTo>
                    <a:lnTo>
                      <a:pt x="517" y="112"/>
                    </a:lnTo>
                    <a:lnTo>
                      <a:pt x="519" y="112"/>
                    </a:lnTo>
                    <a:lnTo>
                      <a:pt x="519" y="110"/>
                    </a:lnTo>
                    <a:lnTo>
                      <a:pt x="521" y="110"/>
                    </a:lnTo>
                    <a:lnTo>
                      <a:pt x="521" y="110"/>
                    </a:lnTo>
                    <a:lnTo>
                      <a:pt x="523" y="110"/>
                    </a:lnTo>
                    <a:lnTo>
                      <a:pt x="523" y="110"/>
                    </a:lnTo>
                    <a:lnTo>
                      <a:pt x="523" y="108"/>
                    </a:lnTo>
                    <a:lnTo>
                      <a:pt x="523" y="108"/>
                    </a:lnTo>
                    <a:lnTo>
                      <a:pt x="524" y="108"/>
                    </a:lnTo>
                    <a:lnTo>
                      <a:pt x="524" y="108"/>
                    </a:lnTo>
                    <a:lnTo>
                      <a:pt x="524" y="108"/>
                    </a:lnTo>
                    <a:lnTo>
                      <a:pt x="524" y="108"/>
                    </a:lnTo>
                    <a:lnTo>
                      <a:pt x="526" y="106"/>
                    </a:lnTo>
                    <a:lnTo>
                      <a:pt x="526" y="106"/>
                    </a:lnTo>
                    <a:lnTo>
                      <a:pt x="526" y="106"/>
                    </a:lnTo>
                    <a:lnTo>
                      <a:pt x="526" y="106"/>
                    </a:lnTo>
                    <a:lnTo>
                      <a:pt x="526" y="106"/>
                    </a:lnTo>
                    <a:lnTo>
                      <a:pt x="526" y="106"/>
                    </a:lnTo>
                    <a:lnTo>
                      <a:pt x="526" y="106"/>
                    </a:lnTo>
                    <a:lnTo>
                      <a:pt x="528" y="106"/>
                    </a:lnTo>
                    <a:lnTo>
                      <a:pt x="528" y="105"/>
                    </a:lnTo>
                    <a:lnTo>
                      <a:pt x="528" y="105"/>
                    </a:lnTo>
                    <a:lnTo>
                      <a:pt x="528" y="105"/>
                    </a:lnTo>
                    <a:lnTo>
                      <a:pt x="528" y="105"/>
                    </a:lnTo>
                    <a:lnTo>
                      <a:pt x="530" y="105"/>
                    </a:lnTo>
                    <a:lnTo>
                      <a:pt x="530" y="105"/>
                    </a:lnTo>
                    <a:lnTo>
                      <a:pt x="530" y="105"/>
                    </a:lnTo>
                    <a:lnTo>
                      <a:pt x="530" y="105"/>
                    </a:lnTo>
                    <a:lnTo>
                      <a:pt x="530" y="105"/>
                    </a:lnTo>
                    <a:lnTo>
                      <a:pt x="530" y="103"/>
                    </a:lnTo>
                    <a:lnTo>
                      <a:pt x="532" y="103"/>
                    </a:lnTo>
                    <a:lnTo>
                      <a:pt x="532" y="103"/>
                    </a:lnTo>
                    <a:lnTo>
                      <a:pt x="532" y="103"/>
                    </a:lnTo>
                    <a:lnTo>
                      <a:pt x="534" y="103"/>
                    </a:lnTo>
                    <a:lnTo>
                      <a:pt x="534" y="103"/>
                    </a:lnTo>
                    <a:lnTo>
                      <a:pt x="534" y="103"/>
                    </a:lnTo>
                    <a:lnTo>
                      <a:pt x="534" y="103"/>
                    </a:lnTo>
                    <a:lnTo>
                      <a:pt x="534" y="103"/>
                    </a:lnTo>
                    <a:lnTo>
                      <a:pt x="534" y="103"/>
                    </a:lnTo>
                    <a:lnTo>
                      <a:pt x="535" y="103"/>
                    </a:lnTo>
                    <a:lnTo>
                      <a:pt x="535" y="103"/>
                    </a:lnTo>
                    <a:lnTo>
                      <a:pt x="535" y="103"/>
                    </a:lnTo>
                    <a:lnTo>
                      <a:pt x="535" y="101"/>
                    </a:lnTo>
                    <a:lnTo>
                      <a:pt x="537" y="101"/>
                    </a:lnTo>
                    <a:lnTo>
                      <a:pt x="537" y="101"/>
                    </a:lnTo>
                    <a:lnTo>
                      <a:pt x="537" y="101"/>
                    </a:lnTo>
                    <a:lnTo>
                      <a:pt x="537" y="101"/>
                    </a:lnTo>
                    <a:lnTo>
                      <a:pt x="537" y="101"/>
                    </a:lnTo>
                    <a:lnTo>
                      <a:pt x="537" y="101"/>
                    </a:lnTo>
                    <a:lnTo>
                      <a:pt x="537" y="99"/>
                    </a:lnTo>
                    <a:lnTo>
                      <a:pt x="537" y="99"/>
                    </a:lnTo>
                    <a:lnTo>
                      <a:pt x="537" y="99"/>
                    </a:lnTo>
                    <a:lnTo>
                      <a:pt x="537" y="99"/>
                    </a:lnTo>
                    <a:lnTo>
                      <a:pt x="537" y="99"/>
                    </a:lnTo>
                    <a:lnTo>
                      <a:pt x="537" y="99"/>
                    </a:lnTo>
                    <a:lnTo>
                      <a:pt x="537" y="99"/>
                    </a:lnTo>
                    <a:lnTo>
                      <a:pt x="537" y="99"/>
                    </a:lnTo>
                    <a:lnTo>
                      <a:pt x="537" y="97"/>
                    </a:lnTo>
                    <a:lnTo>
                      <a:pt x="537" y="97"/>
                    </a:lnTo>
                    <a:lnTo>
                      <a:pt x="537" y="97"/>
                    </a:lnTo>
                    <a:lnTo>
                      <a:pt x="539" y="97"/>
                    </a:lnTo>
                    <a:lnTo>
                      <a:pt x="539" y="97"/>
                    </a:lnTo>
                    <a:lnTo>
                      <a:pt x="539" y="97"/>
                    </a:lnTo>
                    <a:lnTo>
                      <a:pt x="539" y="95"/>
                    </a:lnTo>
                    <a:lnTo>
                      <a:pt x="539" y="95"/>
                    </a:lnTo>
                    <a:lnTo>
                      <a:pt x="541" y="95"/>
                    </a:lnTo>
                    <a:lnTo>
                      <a:pt x="541" y="95"/>
                    </a:lnTo>
                    <a:lnTo>
                      <a:pt x="541" y="95"/>
                    </a:lnTo>
                    <a:lnTo>
                      <a:pt x="543" y="95"/>
                    </a:lnTo>
                    <a:lnTo>
                      <a:pt x="543" y="95"/>
                    </a:lnTo>
                    <a:lnTo>
                      <a:pt x="543" y="95"/>
                    </a:lnTo>
                    <a:lnTo>
                      <a:pt x="543" y="95"/>
                    </a:lnTo>
                    <a:lnTo>
                      <a:pt x="543" y="95"/>
                    </a:lnTo>
                    <a:lnTo>
                      <a:pt x="544" y="95"/>
                    </a:lnTo>
                    <a:lnTo>
                      <a:pt x="544" y="95"/>
                    </a:lnTo>
                    <a:lnTo>
                      <a:pt x="544" y="95"/>
                    </a:lnTo>
                    <a:lnTo>
                      <a:pt x="544" y="95"/>
                    </a:lnTo>
                    <a:lnTo>
                      <a:pt x="544" y="94"/>
                    </a:lnTo>
                    <a:lnTo>
                      <a:pt x="544" y="94"/>
                    </a:lnTo>
                    <a:lnTo>
                      <a:pt x="544" y="94"/>
                    </a:lnTo>
                    <a:lnTo>
                      <a:pt x="544" y="94"/>
                    </a:lnTo>
                    <a:lnTo>
                      <a:pt x="544" y="92"/>
                    </a:lnTo>
                    <a:lnTo>
                      <a:pt x="544" y="92"/>
                    </a:lnTo>
                    <a:lnTo>
                      <a:pt x="544" y="92"/>
                    </a:lnTo>
                    <a:lnTo>
                      <a:pt x="544" y="92"/>
                    </a:lnTo>
                    <a:lnTo>
                      <a:pt x="546" y="92"/>
                    </a:lnTo>
                    <a:lnTo>
                      <a:pt x="546" y="92"/>
                    </a:lnTo>
                    <a:lnTo>
                      <a:pt x="546" y="92"/>
                    </a:lnTo>
                    <a:lnTo>
                      <a:pt x="546" y="92"/>
                    </a:lnTo>
                    <a:lnTo>
                      <a:pt x="546" y="92"/>
                    </a:lnTo>
                    <a:lnTo>
                      <a:pt x="548" y="92"/>
                    </a:lnTo>
                    <a:lnTo>
                      <a:pt x="548" y="92"/>
                    </a:lnTo>
                    <a:lnTo>
                      <a:pt x="548" y="92"/>
                    </a:lnTo>
                    <a:lnTo>
                      <a:pt x="548" y="92"/>
                    </a:lnTo>
                    <a:lnTo>
                      <a:pt x="548" y="90"/>
                    </a:lnTo>
                    <a:lnTo>
                      <a:pt x="550" y="90"/>
                    </a:lnTo>
                    <a:lnTo>
                      <a:pt x="550" y="90"/>
                    </a:lnTo>
                    <a:lnTo>
                      <a:pt x="550" y="90"/>
                    </a:lnTo>
                    <a:lnTo>
                      <a:pt x="550" y="90"/>
                    </a:lnTo>
                    <a:lnTo>
                      <a:pt x="550" y="90"/>
                    </a:lnTo>
                    <a:lnTo>
                      <a:pt x="550" y="90"/>
                    </a:lnTo>
                    <a:lnTo>
                      <a:pt x="550" y="90"/>
                    </a:lnTo>
                    <a:lnTo>
                      <a:pt x="552" y="90"/>
                    </a:lnTo>
                    <a:lnTo>
                      <a:pt x="552" y="90"/>
                    </a:lnTo>
                    <a:lnTo>
                      <a:pt x="552" y="90"/>
                    </a:lnTo>
                    <a:lnTo>
                      <a:pt x="552" y="90"/>
                    </a:lnTo>
                    <a:lnTo>
                      <a:pt x="552" y="90"/>
                    </a:lnTo>
                    <a:lnTo>
                      <a:pt x="552" y="90"/>
                    </a:lnTo>
                    <a:lnTo>
                      <a:pt x="553" y="90"/>
                    </a:lnTo>
                    <a:lnTo>
                      <a:pt x="553" y="90"/>
                    </a:lnTo>
                    <a:lnTo>
                      <a:pt x="553" y="90"/>
                    </a:lnTo>
                    <a:lnTo>
                      <a:pt x="553" y="90"/>
                    </a:lnTo>
                    <a:lnTo>
                      <a:pt x="555" y="90"/>
                    </a:lnTo>
                    <a:lnTo>
                      <a:pt x="555" y="90"/>
                    </a:lnTo>
                    <a:lnTo>
                      <a:pt x="555" y="90"/>
                    </a:lnTo>
                    <a:lnTo>
                      <a:pt x="557" y="88"/>
                    </a:lnTo>
                    <a:lnTo>
                      <a:pt x="557" y="88"/>
                    </a:lnTo>
                    <a:lnTo>
                      <a:pt x="557" y="88"/>
                    </a:lnTo>
                    <a:lnTo>
                      <a:pt x="557" y="88"/>
                    </a:lnTo>
                    <a:lnTo>
                      <a:pt x="555" y="88"/>
                    </a:lnTo>
                    <a:lnTo>
                      <a:pt x="555" y="88"/>
                    </a:lnTo>
                    <a:lnTo>
                      <a:pt x="555" y="88"/>
                    </a:lnTo>
                    <a:lnTo>
                      <a:pt x="555" y="88"/>
                    </a:lnTo>
                    <a:lnTo>
                      <a:pt x="555" y="86"/>
                    </a:lnTo>
                    <a:lnTo>
                      <a:pt x="555" y="86"/>
                    </a:lnTo>
                    <a:lnTo>
                      <a:pt x="555" y="86"/>
                    </a:lnTo>
                    <a:lnTo>
                      <a:pt x="557" y="86"/>
                    </a:lnTo>
                    <a:lnTo>
                      <a:pt x="557" y="86"/>
                    </a:lnTo>
                    <a:lnTo>
                      <a:pt x="557" y="86"/>
                    </a:lnTo>
                    <a:lnTo>
                      <a:pt x="557" y="86"/>
                    </a:lnTo>
                    <a:lnTo>
                      <a:pt x="559" y="85"/>
                    </a:lnTo>
                    <a:lnTo>
                      <a:pt x="559" y="86"/>
                    </a:lnTo>
                    <a:lnTo>
                      <a:pt x="559" y="85"/>
                    </a:lnTo>
                    <a:lnTo>
                      <a:pt x="561" y="85"/>
                    </a:lnTo>
                    <a:lnTo>
                      <a:pt x="561" y="85"/>
                    </a:lnTo>
                    <a:lnTo>
                      <a:pt x="561" y="85"/>
                    </a:lnTo>
                    <a:lnTo>
                      <a:pt x="561" y="85"/>
                    </a:lnTo>
                    <a:lnTo>
                      <a:pt x="561" y="85"/>
                    </a:lnTo>
                    <a:lnTo>
                      <a:pt x="562" y="86"/>
                    </a:lnTo>
                    <a:lnTo>
                      <a:pt x="562" y="86"/>
                    </a:lnTo>
                    <a:lnTo>
                      <a:pt x="562" y="86"/>
                    </a:lnTo>
                    <a:lnTo>
                      <a:pt x="562" y="86"/>
                    </a:lnTo>
                    <a:lnTo>
                      <a:pt x="561" y="86"/>
                    </a:lnTo>
                    <a:lnTo>
                      <a:pt x="562" y="88"/>
                    </a:lnTo>
                    <a:lnTo>
                      <a:pt x="562" y="88"/>
                    </a:lnTo>
                    <a:lnTo>
                      <a:pt x="562" y="88"/>
                    </a:lnTo>
                    <a:lnTo>
                      <a:pt x="562" y="88"/>
                    </a:lnTo>
                    <a:lnTo>
                      <a:pt x="564" y="88"/>
                    </a:lnTo>
                    <a:lnTo>
                      <a:pt x="564" y="88"/>
                    </a:lnTo>
                    <a:lnTo>
                      <a:pt x="564" y="88"/>
                    </a:lnTo>
                    <a:lnTo>
                      <a:pt x="564" y="88"/>
                    </a:lnTo>
                    <a:lnTo>
                      <a:pt x="564" y="88"/>
                    </a:lnTo>
                    <a:lnTo>
                      <a:pt x="566" y="88"/>
                    </a:lnTo>
                    <a:lnTo>
                      <a:pt x="566" y="88"/>
                    </a:lnTo>
                    <a:lnTo>
                      <a:pt x="566" y="88"/>
                    </a:lnTo>
                    <a:lnTo>
                      <a:pt x="566" y="88"/>
                    </a:lnTo>
                    <a:lnTo>
                      <a:pt x="566" y="88"/>
                    </a:lnTo>
                    <a:lnTo>
                      <a:pt x="566" y="88"/>
                    </a:lnTo>
                    <a:lnTo>
                      <a:pt x="566" y="88"/>
                    </a:lnTo>
                    <a:lnTo>
                      <a:pt x="568" y="88"/>
                    </a:lnTo>
                    <a:lnTo>
                      <a:pt x="568" y="88"/>
                    </a:lnTo>
                    <a:lnTo>
                      <a:pt x="568" y="90"/>
                    </a:lnTo>
                    <a:lnTo>
                      <a:pt x="570" y="90"/>
                    </a:lnTo>
                    <a:lnTo>
                      <a:pt x="570" y="90"/>
                    </a:lnTo>
                    <a:lnTo>
                      <a:pt x="570" y="90"/>
                    </a:lnTo>
                    <a:lnTo>
                      <a:pt x="570" y="90"/>
                    </a:lnTo>
                    <a:lnTo>
                      <a:pt x="570" y="90"/>
                    </a:lnTo>
                    <a:lnTo>
                      <a:pt x="572" y="90"/>
                    </a:lnTo>
                    <a:lnTo>
                      <a:pt x="572" y="90"/>
                    </a:lnTo>
                    <a:lnTo>
                      <a:pt x="572" y="90"/>
                    </a:lnTo>
                    <a:lnTo>
                      <a:pt x="572" y="90"/>
                    </a:lnTo>
                    <a:lnTo>
                      <a:pt x="572" y="90"/>
                    </a:lnTo>
                    <a:lnTo>
                      <a:pt x="572" y="92"/>
                    </a:lnTo>
                    <a:lnTo>
                      <a:pt x="572" y="92"/>
                    </a:lnTo>
                    <a:lnTo>
                      <a:pt x="572" y="92"/>
                    </a:lnTo>
                    <a:lnTo>
                      <a:pt x="572" y="92"/>
                    </a:lnTo>
                    <a:lnTo>
                      <a:pt x="572" y="92"/>
                    </a:lnTo>
                    <a:lnTo>
                      <a:pt x="573" y="92"/>
                    </a:lnTo>
                    <a:lnTo>
                      <a:pt x="573" y="92"/>
                    </a:lnTo>
                    <a:lnTo>
                      <a:pt x="573" y="92"/>
                    </a:lnTo>
                    <a:lnTo>
                      <a:pt x="573" y="92"/>
                    </a:lnTo>
                    <a:lnTo>
                      <a:pt x="575" y="92"/>
                    </a:lnTo>
                    <a:lnTo>
                      <a:pt x="575" y="92"/>
                    </a:lnTo>
                    <a:lnTo>
                      <a:pt x="575" y="92"/>
                    </a:lnTo>
                    <a:lnTo>
                      <a:pt x="575" y="92"/>
                    </a:lnTo>
                    <a:lnTo>
                      <a:pt x="575" y="92"/>
                    </a:lnTo>
                    <a:lnTo>
                      <a:pt x="575" y="92"/>
                    </a:lnTo>
                    <a:lnTo>
                      <a:pt x="575" y="92"/>
                    </a:lnTo>
                    <a:lnTo>
                      <a:pt x="575" y="92"/>
                    </a:lnTo>
                    <a:lnTo>
                      <a:pt x="575" y="92"/>
                    </a:lnTo>
                    <a:lnTo>
                      <a:pt x="577" y="92"/>
                    </a:lnTo>
                    <a:lnTo>
                      <a:pt x="577" y="94"/>
                    </a:lnTo>
                    <a:lnTo>
                      <a:pt x="577" y="94"/>
                    </a:lnTo>
                    <a:lnTo>
                      <a:pt x="577" y="94"/>
                    </a:lnTo>
                    <a:lnTo>
                      <a:pt x="577" y="95"/>
                    </a:lnTo>
                    <a:lnTo>
                      <a:pt x="577" y="95"/>
                    </a:lnTo>
                    <a:lnTo>
                      <a:pt x="577" y="95"/>
                    </a:lnTo>
                    <a:lnTo>
                      <a:pt x="579" y="95"/>
                    </a:lnTo>
                    <a:lnTo>
                      <a:pt x="579" y="95"/>
                    </a:lnTo>
                    <a:lnTo>
                      <a:pt x="579" y="95"/>
                    </a:lnTo>
                    <a:lnTo>
                      <a:pt x="579" y="95"/>
                    </a:lnTo>
                    <a:lnTo>
                      <a:pt x="579" y="95"/>
                    </a:lnTo>
                    <a:lnTo>
                      <a:pt x="579" y="95"/>
                    </a:lnTo>
                    <a:lnTo>
                      <a:pt x="581" y="95"/>
                    </a:lnTo>
                    <a:lnTo>
                      <a:pt x="581" y="95"/>
                    </a:lnTo>
                    <a:lnTo>
                      <a:pt x="581" y="95"/>
                    </a:lnTo>
                    <a:lnTo>
                      <a:pt x="581" y="95"/>
                    </a:lnTo>
                    <a:lnTo>
                      <a:pt x="581" y="95"/>
                    </a:lnTo>
                    <a:lnTo>
                      <a:pt x="581" y="95"/>
                    </a:lnTo>
                    <a:lnTo>
                      <a:pt x="581" y="95"/>
                    </a:lnTo>
                    <a:lnTo>
                      <a:pt x="581" y="97"/>
                    </a:lnTo>
                    <a:lnTo>
                      <a:pt x="581" y="97"/>
                    </a:lnTo>
                    <a:lnTo>
                      <a:pt x="581" y="97"/>
                    </a:lnTo>
                    <a:lnTo>
                      <a:pt x="582" y="97"/>
                    </a:lnTo>
                    <a:lnTo>
                      <a:pt x="582" y="97"/>
                    </a:lnTo>
                    <a:lnTo>
                      <a:pt x="582" y="97"/>
                    </a:lnTo>
                    <a:lnTo>
                      <a:pt x="582" y="97"/>
                    </a:lnTo>
                    <a:lnTo>
                      <a:pt x="582" y="97"/>
                    </a:lnTo>
                    <a:lnTo>
                      <a:pt x="584" y="97"/>
                    </a:lnTo>
                    <a:lnTo>
                      <a:pt x="584" y="95"/>
                    </a:lnTo>
                    <a:lnTo>
                      <a:pt x="584" y="95"/>
                    </a:lnTo>
                    <a:lnTo>
                      <a:pt x="584" y="95"/>
                    </a:lnTo>
                    <a:lnTo>
                      <a:pt x="584" y="95"/>
                    </a:lnTo>
                    <a:lnTo>
                      <a:pt x="584" y="95"/>
                    </a:lnTo>
                    <a:lnTo>
                      <a:pt x="586" y="95"/>
                    </a:lnTo>
                    <a:lnTo>
                      <a:pt x="586" y="97"/>
                    </a:lnTo>
                    <a:lnTo>
                      <a:pt x="586" y="97"/>
                    </a:lnTo>
                    <a:lnTo>
                      <a:pt x="586" y="97"/>
                    </a:lnTo>
                    <a:lnTo>
                      <a:pt x="588" y="97"/>
                    </a:lnTo>
                    <a:lnTo>
                      <a:pt x="588" y="97"/>
                    </a:lnTo>
                    <a:lnTo>
                      <a:pt x="588" y="97"/>
                    </a:lnTo>
                    <a:lnTo>
                      <a:pt x="588" y="97"/>
                    </a:lnTo>
                    <a:lnTo>
                      <a:pt x="588" y="97"/>
                    </a:lnTo>
                    <a:lnTo>
                      <a:pt x="588" y="97"/>
                    </a:lnTo>
                    <a:lnTo>
                      <a:pt x="588" y="97"/>
                    </a:lnTo>
                    <a:lnTo>
                      <a:pt x="588" y="97"/>
                    </a:lnTo>
                    <a:lnTo>
                      <a:pt x="588" y="97"/>
                    </a:lnTo>
                    <a:lnTo>
                      <a:pt x="590" y="97"/>
                    </a:lnTo>
                    <a:lnTo>
                      <a:pt x="590" y="97"/>
                    </a:lnTo>
                    <a:lnTo>
                      <a:pt x="590" y="97"/>
                    </a:lnTo>
                    <a:lnTo>
                      <a:pt x="590" y="97"/>
                    </a:lnTo>
                    <a:lnTo>
                      <a:pt x="590" y="97"/>
                    </a:lnTo>
                    <a:lnTo>
                      <a:pt x="590" y="97"/>
                    </a:lnTo>
                    <a:lnTo>
                      <a:pt x="590" y="97"/>
                    </a:lnTo>
                    <a:lnTo>
                      <a:pt x="591" y="97"/>
                    </a:lnTo>
                    <a:lnTo>
                      <a:pt x="591" y="97"/>
                    </a:lnTo>
                    <a:lnTo>
                      <a:pt x="591" y="97"/>
                    </a:lnTo>
                    <a:lnTo>
                      <a:pt x="591" y="99"/>
                    </a:lnTo>
                    <a:lnTo>
                      <a:pt x="591" y="99"/>
                    </a:lnTo>
                    <a:lnTo>
                      <a:pt x="591" y="99"/>
                    </a:lnTo>
                    <a:lnTo>
                      <a:pt x="591" y="99"/>
                    </a:lnTo>
                    <a:lnTo>
                      <a:pt x="591" y="99"/>
                    </a:lnTo>
                    <a:lnTo>
                      <a:pt x="591" y="99"/>
                    </a:lnTo>
                    <a:lnTo>
                      <a:pt x="591" y="99"/>
                    </a:lnTo>
                    <a:lnTo>
                      <a:pt x="593" y="99"/>
                    </a:lnTo>
                    <a:lnTo>
                      <a:pt x="593" y="99"/>
                    </a:lnTo>
                    <a:lnTo>
                      <a:pt x="593" y="99"/>
                    </a:lnTo>
                    <a:lnTo>
                      <a:pt x="593" y="99"/>
                    </a:lnTo>
                    <a:lnTo>
                      <a:pt x="593" y="99"/>
                    </a:lnTo>
                    <a:lnTo>
                      <a:pt x="593" y="99"/>
                    </a:lnTo>
                    <a:lnTo>
                      <a:pt x="593" y="99"/>
                    </a:lnTo>
                    <a:lnTo>
                      <a:pt x="593" y="99"/>
                    </a:lnTo>
                    <a:lnTo>
                      <a:pt x="593" y="99"/>
                    </a:lnTo>
                    <a:lnTo>
                      <a:pt x="593" y="101"/>
                    </a:lnTo>
                    <a:lnTo>
                      <a:pt x="593" y="101"/>
                    </a:lnTo>
                    <a:lnTo>
                      <a:pt x="593" y="101"/>
                    </a:lnTo>
                    <a:lnTo>
                      <a:pt x="593" y="101"/>
                    </a:lnTo>
                    <a:lnTo>
                      <a:pt x="595" y="101"/>
                    </a:lnTo>
                    <a:lnTo>
                      <a:pt x="595" y="101"/>
                    </a:lnTo>
                    <a:lnTo>
                      <a:pt x="595" y="101"/>
                    </a:lnTo>
                    <a:lnTo>
                      <a:pt x="595" y="101"/>
                    </a:lnTo>
                    <a:lnTo>
                      <a:pt x="597" y="101"/>
                    </a:lnTo>
                    <a:lnTo>
                      <a:pt x="597" y="101"/>
                    </a:lnTo>
                    <a:lnTo>
                      <a:pt x="597" y="101"/>
                    </a:lnTo>
                    <a:lnTo>
                      <a:pt x="597" y="101"/>
                    </a:lnTo>
                    <a:lnTo>
                      <a:pt x="597" y="103"/>
                    </a:lnTo>
                    <a:lnTo>
                      <a:pt x="597" y="103"/>
                    </a:lnTo>
                    <a:lnTo>
                      <a:pt x="599" y="103"/>
                    </a:lnTo>
                    <a:lnTo>
                      <a:pt x="599" y="103"/>
                    </a:lnTo>
                    <a:lnTo>
                      <a:pt x="599" y="103"/>
                    </a:lnTo>
                    <a:lnTo>
                      <a:pt x="599" y="103"/>
                    </a:lnTo>
                    <a:lnTo>
                      <a:pt x="599" y="103"/>
                    </a:lnTo>
                    <a:lnTo>
                      <a:pt x="599" y="103"/>
                    </a:lnTo>
                    <a:lnTo>
                      <a:pt x="600" y="105"/>
                    </a:lnTo>
                    <a:lnTo>
                      <a:pt x="600" y="105"/>
                    </a:lnTo>
                    <a:lnTo>
                      <a:pt x="600" y="105"/>
                    </a:lnTo>
                    <a:lnTo>
                      <a:pt x="600" y="105"/>
                    </a:lnTo>
                    <a:lnTo>
                      <a:pt x="600" y="105"/>
                    </a:lnTo>
                    <a:lnTo>
                      <a:pt x="600" y="105"/>
                    </a:lnTo>
                    <a:lnTo>
                      <a:pt x="600" y="105"/>
                    </a:lnTo>
                    <a:lnTo>
                      <a:pt x="602" y="105"/>
                    </a:lnTo>
                    <a:lnTo>
                      <a:pt x="602" y="106"/>
                    </a:lnTo>
                    <a:lnTo>
                      <a:pt x="602" y="106"/>
                    </a:lnTo>
                    <a:lnTo>
                      <a:pt x="602" y="105"/>
                    </a:lnTo>
                    <a:lnTo>
                      <a:pt x="602" y="105"/>
                    </a:lnTo>
                    <a:lnTo>
                      <a:pt x="602" y="105"/>
                    </a:lnTo>
                    <a:lnTo>
                      <a:pt x="604" y="106"/>
                    </a:lnTo>
                    <a:lnTo>
                      <a:pt x="604" y="106"/>
                    </a:lnTo>
                    <a:lnTo>
                      <a:pt x="604" y="106"/>
                    </a:lnTo>
                    <a:lnTo>
                      <a:pt x="604" y="106"/>
                    </a:lnTo>
                    <a:lnTo>
                      <a:pt x="604" y="106"/>
                    </a:lnTo>
                    <a:lnTo>
                      <a:pt x="604" y="106"/>
                    </a:lnTo>
                    <a:lnTo>
                      <a:pt x="606" y="106"/>
                    </a:lnTo>
                    <a:lnTo>
                      <a:pt x="606" y="106"/>
                    </a:lnTo>
                    <a:lnTo>
                      <a:pt x="606" y="106"/>
                    </a:lnTo>
                    <a:lnTo>
                      <a:pt x="606" y="108"/>
                    </a:lnTo>
                    <a:lnTo>
                      <a:pt x="606" y="108"/>
                    </a:lnTo>
                    <a:lnTo>
                      <a:pt x="606" y="108"/>
                    </a:lnTo>
                    <a:lnTo>
                      <a:pt x="608" y="108"/>
                    </a:lnTo>
                    <a:lnTo>
                      <a:pt x="608" y="108"/>
                    </a:lnTo>
                    <a:lnTo>
                      <a:pt x="608" y="108"/>
                    </a:lnTo>
                    <a:lnTo>
                      <a:pt x="608" y="108"/>
                    </a:lnTo>
                    <a:lnTo>
                      <a:pt x="608" y="108"/>
                    </a:lnTo>
                    <a:lnTo>
                      <a:pt x="608" y="108"/>
                    </a:lnTo>
                    <a:lnTo>
                      <a:pt x="610" y="108"/>
                    </a:lnTo>
                    <a:lnTo>
                      <a:pt x="610" y="108"/>
                    </a:lnTo>
                    <a:lnTo>
                      <a:pt x="610" y="108"/>
                    </a:lnTo>
                    <a:lnTo>
                      <a:pt x="610" y="108"/>
                    </a:lnTo>
                    <a:lnTo>
                      <a:pt x="610" y="108"/>
                    </a:lnTo>
                    <a:lnTo>
                      <a:pt x="610" y="108"/>
                    </a:lnTo>
                    <a:lnTo>
                      <a:pt x="610" y="108"/>
                    </a:lnTo>
                    <a:lnTo>
                      <a:pt x="610" y="108"/>
                    </a:lnTo>
                    <a:lnTo>
                      <a:pt x="610" y="108"/>
                    </a:lnTo>
                    <a:lnTo>
                      <a:pt x="611" y="108"/>
                    </a:lnTo>
                    <a:lnTo>
                      <a:pt x="611" y="108"/>
                    </a:lnTo>
                    <a:lnTo>
                      <a:pt x="611" y="108"/>
                    </a:lnTo>
                    <a:lnTo>
                      <a:pt x="611" y="108"/>
                    </a:lnTo>
                    <a:lnTo>
                      <a:pt x="611" y="108"/>
                    </a:lnTo>
                    <a:lnTo>
                      <a:pt x="613" y="110"/>
                    </a:lnTo>
                    <a:lnTo>
                      <a:pt x="613" y="110"/>
                    </a:lnTo>
                    <a:lnTo>
                      <a:pt x="615" y="110"/>
                    </a:lnTo>
                    <a:lnTo>
                      <a:pt x="615" y="110"/>
                    </a:lnTo>
                    <a:lnTo>
                      <a:pt x="615" y="110"/>
                    </a:lnTo>
                    <a:lnTo>
                      <a:pt x="615" y="110"/>
                    </a:lnTo>
                    <a:lnTo>
                      <a:pt x="615" y="110"/>
                    </a:lnTo>
                    <a:lnTo>
                      <a:pt x="617" y="110"/>
                    </a:lnTo>
                    <a:lnTo>
                      <a:pt x="617" y="110"/>
                    </a:lnTo>
                    <a:lnTo>
                      <a:pt x="617" y="110"/>
                    </a:lnTo>
                    <a:lnTo>
                      <a:pt x="617" y="110"/>
                    </a:lnTo>
                    <a:lnTo>
                      <a:pt x="619" y="110"/>
                    </a:lnTo>
                    <a:lnTo>
                      <a:pt x="619" y="110"/>
                    </a:lnTo>
                    <a:lnTo>
                      <a:pt x="619" y="110"/>
                    </a:lnTo>
                    <a:lnTo>
                      <a:pt x="619" y="112"/>
                    </a:lnTo>
                    <a:lnTo>
                      <a:pt x="619" y="112"/>
                    </a:lnTo>
                    <a:lnTo>
                      <a:pt x="619" y="110"/>
                    </a:lnTo>
                    <a:lnTo>
                      <a:pt x="619" y="110"/>
                    </a:lnTo>
                    <a:lnTo>
                      <a:pt x="619" y="110"/>
                    </a:lnTo>
                    <a:lnTo>
                      <a:pt x="620" y="110"/>
                    </a:lnTo>
                    <a:lnTo>
                      <a:pt x="620" y="110"/>
                    </a:lnTo>
                    <a:lnTo>
                      <a:pt x="620" y="110"/>
                    </a:lnTo>
                    <a:lnTo>
                      <a:pt x="620" y="110"/>
                    </a:lnTo>
                    <a:lnTo>
                      <a:pt x="620" y="112"/>
                    </a:lnTo>
                    <a:lnTo>
                      <a:pt x="620" y="112"/>
                    </a:lnTo>
                    <a:lnTo>
                      <a:pt x="620" y="112"/>
                    </a:lnTo>
                    <a:lnTo>
                      <a:pt x="620" y="112"/>
                    </a:lnTo>
                    <a:lnTo>
                      <a:pt x="620" y="112"/>
                    </a:lnTo>
                    <a:lnTo>
                      <a:pt x="622" y="112"/>
                    </a:lnTo>
                    <a:lnTo>
                      <a:pt x="622" y="110"/>
                    </a:lnTo>
                    <a:lnTo>
                      <a:pt x="622" y="110"/>
                    </a:lnTo>
                    <a:lnTo>
                      <a:pt x="622" y="110"/>
                    </a:lnTo>
                    <a:lnTo>
                      <a:pt x="622" y="110"/>
                    </a:lnTo>
                    <a:lnTo>
                      <a:pt x="624" y="110"/>
                    </a:lnTo>
                    <a:lnTo>
                      <a:pt x="624" y="112"/>
                    </a:lnTo>
                    <a:lnTo>
                      <a:pt x="626" y="112"/>
                    </a:lnTo>
                    <a:lnTo>
                      <a:pt x="626" y="112"/>
                    </a:lnTo>
                    <a:lnTo>
                      <a:pt x="626" y="112"/>
                    </a:lnTo>
                    <a:lnTo>
                      <a:pt x="628" y="112"/>
                    </a:lnTo>
                    <a:lnTo>
                      <a:pt x="628" y="112"/>
                    </a:lnTo>
                    <a:lnTo>
                      <a:pt x="628" y="112"/>
                    </a:lnTo>
                    <a:lnTo>
                      <a:pt x="628" y="114"/>
                    </a:lnTo>
                    <a:lnTo>
                      <a:pt x="628" y="114"/>
                    </a:lnTo>
                    <a:lnTo>
                      <a:pt x="628" y="114"/>
                    </a:lnTo>
                    <a:lnTo>
                      <a:pt x="628" y="114"/>
                    </a:lnTo>
                    <a:lnTo>
                      <a:pt x="629" y="112"/>
                    </a:lnTo>
                    <a:lnTo>
                      <a:pt x="629" y="114"/>
                    </a:lnTo>
                    <a:lnTo>
                      <a:pt x="629" y="114"/>
                    </a:lnTo>
                    <a:lnTo>
                      <a:pt x="631" y="114"/>
                    </a:lnTo>
                    <a:lnTo>
                      <a:pt x="631" y="114"/>
                    </a:lnTo>
                    <a:lnTo>
                      <a:pt x="631" y="114"/>
                    </a:lnTo>
                    <a:lnTo>
                      <a:pt x="631" y="114"/>
                    </a:lnTo>
                    <a:lnTo>
                      <a:pt x="631" y="114"/>
                    </a:lnTo>
                    <a:lnTo>
                      <a:pt x="631" y="114"/>
                    </a:lnTo>
                    <a:lnTo>
                      <a:pt x="631" y="114"/>
                    </a:lnTo>
                    <a:lnTo>
                      <a:pt x="633" y="114"/>
                    </a:lnTo>
                    <a:lnTo>
                      <a:pt x="633" y="114"/>
                    </a:lnTo>
                    <a:lnTo>
                      <a:pt x="633" y="114"/>
                    </a:lnTo>
                    <a:lnTo>
                      <a:pt x="633" y="114"/>
                    </a:lnTo>
                    <a:lnTo>
                      <a:pt x="635" y="114"/>
                    </a:lnTo>
                    <a:lnTo>
                      <a:pt x="635" y="115"/>
                    </a:lnTo>
                    <a:lnTo>
                      <a:pt x="635" y="115"/>
                    </a:lnTo>
                    <a:lnTo>
                      <a:pt x="635" y="115"/>
                    </a:lnTo>
                    <a:lnTo>
                      <a:pt x="635" y="115"/>
                    </a:lnTo>
                    <a:lnTo>
                      <a:pt x="635" y="115"/>
                    </a:lnTo>
                    <a:lnTo>
                      <a:pt x="635" y="115"/>
                    </a:lnTo>
                    <a:lnTo>
                      <a:pt x="635" y="115"/>
                    </a:lnTo>
                    <a:lnTo>
                      <a:pt x="635" y="117"/>
                    </a:lnTo>
                    <a:lnTo>
                      <a:pt x="637" y="117"/>
                    </a:lnTo>
                    <a:lnTo>
                      <a:pt x="637" y="117"/>
                    </a:lnTo>
                    <a:lnTo>
                      <a:pt x="637" y="117"/>
                    </a:lnTo>
                    <a:lnTo>
                      <a:pt x="637" y="117"/>
                    </a:lnTo>
                    <a:lnTo>
                      <a:pt x="637" y="119"/>
                    </a:lnTo>
                    <a:lnTo>
                      <a:pt x="638" y="119"/>
                    </a:lnTo>
                    <a:lnTo>
                      <a:pt x="638" y="119"/>
                    </a:lnTo>
                    <a:lnTo>
                      <a:pt x="638" y="119"/>
                    </a:lnTo>
                    <a:lnTo>
                      <a:pt x="638" y="121"/>
                    </a:lnTo>
                    <a:lnTo>
                      <a:pt x="638" y="121"/>
                    </a:lnTo>
                    <a:lnTo>
                      <a:pt x="638" y="121"/>
                    </a:lnTo>
                    <a:lnTo>
                      <a:pt x="638" y="121"/>
                    </a:lnTo>
                    <a:lnTo>
                      <a:pt x="640" y="121"/>
                    </a:lnTo>
                    <a:lnTo>
                      <a:pt x="640" y="121"/>
                    </a:lnTo>
                    <a:lnTo>
                      <a:pt x="640" y="121"/>
                    </a:lnTo>
                    <a:lnTo>
                      <a:pt x="640" y="121"/>
                    </a:lnTo>
                    <a:lnTo>
                      <a:pt x="642" y="121"/>
                    </a:lnTo>
                    <a:lnTo>
                      <a:pt x="642" y="121"/>
                    </a:lnTo>
                    <a:lnTo>
                      <a:pt x="644" y="121"/>
                    </a:lnTo>
                    <a:lnTo>
                      <a:pt x="644" y="121"/>
                    </a:lnTo>
                    <a:lnTo>
                      <a:pt x="644" y="121"/>
                    </a:lnTo>
                    <a:lnTo>
                      <a:pt x="644" y="121"/>
                    </a:lnTo>
                    <a:lnTo>
                      <a:pt x="644" y="123"/>
                    </a:lnTo>
                    <a:lnTo>
                      <a:pt x="646" y="123"/>
                    </a:lnTo>
                    <a:lnTo>
                      <a:pt x="646" y="123"/>
                    </a:lnTo>
                    <a:lnTo>
                      <a:pt x="646" y="123"/>
                    </a:lnTo>
                    <a:lnTo>
                      <a:pt x="646" y="123"/>
                    </a:lnTo>
                    <a:lnTo>
                      <a:pt x="646" y="124"/>
                    </a:lnTo>
                    <a:lnTo>
                      <a:pt x="647" y="124"/>
                    </a:lnTo>
                    <a:lnTo>
                      <a:pt x="647" y="124"/>
                    </a:lnTo>
                    <a:lnTo>
                      <a:pt x="647" y="124"/>
                    </a:lnTo>
                    <a:lnTo>
                      <a:pt x="647" y="124"/>
                    </a:lnTo>
                    <a:lnTo>
                      <a:pt x="647" y="124"/>
                    </a:lnTo>
                    <a:lnTo>
                      <a:pt x="647" y="124"/>
                    </a:lnTo>
                    <a:lnTo>
                      <a:pt x="647" y="126"/>
                    </a:lnTo>
                    <a:lnTo>
                      <a:pt x="647" y="126"/>
                    </a:lnTo>
                    <a:lnTo>
                      <a:pt x="649" y="126"/>
                    </a:lnTo>
                    <a:lnTo>
                      <a:pt x="649" y="126"/>
                    </a:lnTo>
                    <a:lnTo>
                      <a:pt x="649" y="128"/>
                    </a:lnTo>
                    <a:lnTo>
                      <a:pt x="649" y="128"/>
                    </a:lnTo>
                    <a:lnTo>
                      <a:pt x="649" y="128"/>
                    </a:lnTo>
                    <a:lnTo>
                      <a:pt x="649" y="126"/>
                    </a:lnTo>
                    <a:lnTo>
                      <a:pt x="649" y="126"/>
                    </a:lnTo>
                    <a:lnTo>
                      <a:pt x="649" y="126"/>
                    </a:lnTo>
                    <a:lnTo>
                      <a:pt x="649" y="126"/>
                    </a:lnTo>
                    <a:lnTo>
                      <a:pt x="649" y="126"/>
                    </a:lnTo>
                    <a:lnTo>
                      <a:pt x="651" y="126"/>
                    </a:lnTo>
                    <a:lnTo>
                      <a:pt x="651" y="126"/>
                    </a:lnTo>
                    <a:lnTo>
                      <a:pt x="651" y="126"/>
                    </a:lnTo>
                    <a:lnTo>
                      <a:pt x="651" y="126"/>
                    </a:lnTo>
                    <a:lnTo>
                      <a:pt x="651" y="126"/>
                    </a:lnTo>
                    <a:lnTo>
                      <a:pt x="651" y="126"/>
                    </a:lnTo>
                    <a:lnTo>
                      <a:pt x="651" y="126"/>
                    </a:lnTo>
                    <a:lnTo>
                      <a:pt x="653" y="128"/>
                    </a:lnTo>
                    <a:lnTo>
                      <a:pt x="653" y="128"/>
                    </a:lnTo>
                    <a:lnTo>
                      <a:pt x="653" y="128"/>
                    </a:lnTo>
                    <a:lnTo>
                      <a:pt x="653" y="126"/>
                    </a:lnTo>
                    <a:lnTo>
                      <a:pt x="653" y="126"/>
                    </a:lnTo>
                    <a:lnTo>
                      <a:pt x="653" y="126"/>
                    </a:lnTo>
                    <a:lnTo>
                      <a:pt x="655" y="128"/>
                    </a:lnTo>
                    <a:lnTo>
                      <a:pt x="655" y="128"/>
                    </a:lnTo>
                    <a:lnTo>
                      <a:pt x="657" y="128"/>
                    </a:lnTo>
                    <a:lnTo>
                      <a:pt x="657" y="128"/>
                    </a:lnTo>
                    <a:lnTo>
                      <a:pt x="657" y="128"/>
                    </a:lnTo>
                    <a:lnTo>
                      <a:pt x="657" y="128"/>
                    </a:lnTo>
                    <a:lnTo>
                      <a:pt x="658" y="128"/>
                    </a:lnTo>
                    <a:lnTo>
                      <a:pt x="658" y="128"/>
                    </a:lnTo>
                    <a:lnTo>
                      <a:pt x="658" y="128"/>
                    </a:lnTo>
                    <a:lnTo>
                      <a:pt x="658" y="128"/>
                    </a:lnTo>
                    <a:lnTo>
                      <a:pt x="658" y="128"/>
                    </a:lnTo>
                    <a:lnTo>
                      <a:pt x="658" y="128"/>
                    </a:lnTo>
                    <a:lnTo>
                      <a:pt x="660" y="128"/>
                    </a:lnTo>
                    <a:lnTo>
                      <a:pt x="660" y="128"/>
                    </a:lnTo>
                    <a:lnTo>
                      <a:pt x="660" y="128"/>
                    </a:lnTo>
                    <a:lnTo>
                      <a:pt x="660" y="128"/>
                    </a:lnTo>
                    <a:lnTo>
                      <a:pt x="662" y="128"/>
                    </a:lnTo>
                    <a:lnTo>
                      <a:pt x="662" y="128"/>
                    </a:lnTo>
                    <a:lnTo>
                      <a:pt x="662" y="128"/>
                    </a:lnTo>
                    <a:lnTo>
                      <a:pt x="662" y="128"/>
                    </a:lnTo>
                    <a:lnTo>
                      <a:pt x="662" y="128"/>
                    </a:lnTo>
                    <a:lnTo>
                      <a:pt x="664" y="128"/>
                    </a:lnTo>
                    <a:lnTo>
                      <a:pt x="664" y="128"/>
                    </a:lnTo>
                    <a:lnTo>
                      <a:pt x="664" y="128"/>
                    </a:lnTo>
                    <a:lnTo>
                      <a:pt x="666" y="128"/>
                    </a:lnTo>
                    <a:lnTo>
                      <a:pt x="666" y="128"/>
                    </a:lnTo>
                    <a:lnTo>
                      <a:pt x="666" y="128"/>
                    </a:lnTo>
                    <a:lnTo>
                      <a:pt x="667" y="128"/>
                    </a:lnTo>
                    <a:lnTo>
                      <a:pt x="667" y="128"/>
                    </a:lnTo>
                    <a:lnTo>
                      <a:pt x="667" y="128"/>
                    </a:lnTo>
                    <a:lnTo>
                      <a:pt x="667" y="130"/>
                    </a:lnTo>
                    <a:lnTo>
                      <a:pt x="667" y="130"/>
                    </a:lnTo>
                    <a:lnTo>
                      <a:pt x="669" y="130"/>
                    </a:lnTo>
                    <a:lnTo>
                      <a:pt x="669" y="130"/>
                    </a:lnTo>
                    <a:lnTo>
                      <a:pt x="669" y="132"/>
                    </a:lnTo>
                    <a:lnTo>
                      <a:pt x="669" y="132"/>
                    </a:lnTo>
                    <a:lnTo>
                      <a:pt x="671" y="132"/>
                    </a:lnTo>
                    <a:lnTo>
                      <a:pt x="671" y="133"/>
                    </a:lnTo>
                    <a:lnTo>
                      <a:pt x="671" y="133"/>
                    </a:lnTo>
                    <a:lnTo>
                      <a:pt x="671" y="133"/>
                    </a:lnTo>
                    <a:lnTo>
                      <a:pt x="671" y="133"/>
                    </a:lnTo>
                    <a:lnTo>
                      <a:pt x="671" y="135"/>
                    </a:lnTo>
                    <a:lnTo>
                      <a:pt x="673" y="135"/>
                    </a:lnTo>
                    <a:lnTo>
                      <a:pt x="673" y="135"/>
                    </a:lnTo>
                    <a:lnTo>
                      <a:pt x="673" y="135"/>
                    </a:lnTo>
                    <a:lnTo>
                      <a:pt x="673" y="135"/>
                    </a:lnTo>
                    <a:lnTo>
                      <a:pt x="673" y="135"/>
                    </a:lnTo>
                    <a:lnTo>
                      <a:pt x="673" y="135"/>
                    </a:lnTo>
                    <a:lnTo>
                      <a:pt x="675" y="135"/>
                    </a:lnTo>
                    <a:lnTo>
                      <a:pt x="675" y="135"/>
                    </a:lnTo>
                    <a:lnTo>
                      <a:pt x="675" y="135"/>
                    </a:lnTo>
                    <a:lnTo>
                      <a:pt x="675" y="135"/>
                    </a:lnTo>
                    <a:lnTo>
                      <a:pt x="675" y="135"/>
                    </a:lnTo>
                    <a:lnTo>
                      <a:pt x="675" y="135"/>
                    </a:lnTo>
                    <a:lnTo>
                      <a:pt x="675" y="135"/>
                    </a:lnTo>
                    <a:lnTo>
                      <a:pt x="675" y="133"/>
                    </a:lnTo>
                    <a:lnTo>
                      <a:pt x="676" y="133"/>
                    </a:lnTo>
                    <a:lnTo>
                      <a:pt x="676" y="133"/>
                    </a:lnTo>
                    <a:lnTo>
                      <a:pt x="676" y="133"/>
                    </a:lnTo>
                    <a:lnTo>
                      <a:pt x="676" y="133"/>
                    </a:lnTo>
                    <a:lnTo>
                      <a:pt x="676" y="133"/>
                    </a:lnTo>
                    <a:lnTo>
                      <a:pt x="676" y="133"/>
                    </a:lnTo>
                    <a:lnTo>
                      <a:pt x="678" y="133"/>
                    </a:lnTo>
                    <a:lnTo>
                      <a:pt x="678" y="133"/>
                    </a:lnTo>
                    <a:lnTo>
                      <a:pt x="678" y="133"/>
                    </a:lnTo>
                    <a:lnTo>
                      <a:pt x="678" y="133"/>
                    </a:lnTo>
                    <a:lnTo>
                      <a:pt x="678" y="135"/>
                    </a:lnTo>
                    <a:lnTo>
                      <a:pt x="680" y="135"/>
                    </a:lnTo>
                    <a:lnTo>
                      <a:pt x="680" y="135"/>
                    </a:lnTo>
                    <a:lnTo>
                      <a:pt x="680" y="135"/>
                    </a:lnTo>
                    <a:lnTo>
                      <a:pt x="680" y="135"/>
                    </a:lnTo>
                    <a:lnTo>
                      <a:pt x="680" y="135"/>
                    </a:lnTo>
                    <a:lnTo>
                      <a:pt x="680" y="135"/>
                    </a:lnTo>
                    <a:lnTo>
                      <a:pt x="682" y="135"/>
                    </a:lnTo>
                    <a:lnTo>
                      <a:pt x="682" y="135"/>
                    </a:lnTo>
                    <a:lnTo>
                      <a:pt x="682" y="137"/>
                    </a:lnTo>
                    <a:lnTo>
                      <a:pt x="682" y="137"/>
                    </a:lnTo>
                    <a:lnTo>
                      <a:pt x="682" y="137"/>
                    </a:lnTo>
                    <a:lnTo>
                      <a:pt x="682" y="137"/>
                    </a:lnTo>
                    <a:lnTo>
                      <a:pt x="682" y="137"/>
                    </a:lnTo>
                    <a:lnTo>
                      <a:pt x="682" y="137"/>
                    </a:lnTo>
                    <a:lnTo>
                      <a:pt x="684" y="137"/>
                    </a:lnTo>
                    <a:lnTo>
                      <a:pt x="684" y="139"/>
                    </a:lnTo>
                    <a:lnTo>
                      <a:pt x="684" y="139"/>
                    </a:lnTo>
                    <a:lnTo>
                      <a:pt x="684" y="139"/>
                    </a:lnTo>
                    <a:lnTo>
                      <a:pt x="684" y="139"/>
                    </a:lnTo>
                    <a:lnTo>
                      <a:pt x="684" y="139"/>
                    </a:lnTo>
                    <a:lnTo>
                      <a:pt x="684" y="139"/>
                    </a:lnTo>
                    <a:lnTo>
                      <a:pt x="685" y="139"/>
                    </a:lnTo>
                    <a:lnTo>
                      <a:pt x="685" y="141"/>
                    </a:lnTo>
                    <a:lnTo>
                      <a:pt x="685" y="141"/>
                    </a:lnTo>
                    <a:lnTo>
                      <a:pt x="687" y="141"/>
                    </a:lnTo>
                    <a:lnTo>
                      <a:pt x="687" y="141"/>
                    </a:lnTo>
                    <a:lnTo>
                      <a:pt x="687" y="141"/>
                    </a:lnTo>
                    <a:lnTo>
                      <a:pt x="687" y="141"/>
                    </a:lnTo>
                    <a:lnTo>
                      <a:pt x="687" y="141"/>
                    </a:lnTo>
                    <a:lnTo>
                      <a:pt x="689" y="141"/>
                    </a:lnTo>
                    <a:lnTo>
                      <a:pt x="689" y="141"/>
                    </a:lnTo>
                    <a:lnTo>
                      <a:pt x="689" y="141"/>
                    </a:lnTo>
                    <a:lnTo>
                      <a:pt x="689" y="141"/>
                    </a:lnTo>
                    <a:lnTo>
                      <a:pt x="691" y="141"/>
                    </a:lnTo>
                    <a:lnTo>
                      <a:pt x="691" y="141"/>
                    </a:lnTo>
                    <a:lnTo>
                      <a:pt x="691" y="141"/>
                    </a:lnTo>
                    <a:lnTo>
                      <a:pt x="691" y="141"/>
                    </a:lnTo>
                    <a:lnTo>
                      <a:pt x="691" y="141"/>
                    </a:lnTo>
                    <a:lnTo>
                      <a:pt x="691" y="141"/>
                    </a:lnTo>
                    <a:lnTo>
                      <a:pt x="693" y="141"/>
                    </a:lnTo>
                    <a:lnTo>
                      <a:pt x="693" y="141"/>
                    </a:lnTo>
                    <a:lnTo>
                      <a:pt x="693" y="141"/>
                    </a:lnTo>
                    <a:lnTo>
                      <a:pt x="693" y="143"/>
                    </a:lnTo>
                    <a:lnTo>
                      <a:pt x="693" y="143"/>
                    </a:lnTo>
                    <a:lnTo>
                      <a:pt x="693" y="143"/>
                    </a:lnTo>
                    <a:lnTo>
                      <a:pt x="693" y="143"/>
                    </a:lnTo>
                    <a:lnTo>
                      <a:pt x="693" y="143"/>
                    </a:lnTo>
                    <a:lnTo>
                      <a:pt x="693" y="143"/>
                    </a:lnTo>
                    <a:lnTo>
                      <a:pt x="693" y="143"/>
                    </a:lnTo>
                    <a:lnTo>
                      <a:pt x="693" y="144"/>
                    </a:lnTo>
                    <a:lnTo>
                      <a:pt x="693" y="144"/>
                    </a:lnTo>
                    <a:lnTo>
                      <a:pt x="693" y="144"/>
                    </a:lnTo>
                    <a:lnTo>
                      <a:pt x="695" y="146"/>
                    </a:lnTo>
                    <a:lnTo>
                      <a:pt x="695" y="146"/>
                    </a:lnTo>
                    <a:lnTo>
                      <a:pt x="696" y="148"/>
                    </a:lnTo>
                    <a:lnTo>
                      <a:pt x="696" y="148"/>
                    </a:lnTo>
                    <a:lnTo>
                      <a:pt x="696" y="148"/>
                    </a:lnTo>
                    <a:lnTo>
                      <a:pt x="696" y="148"/>
                    </a:lnTo>
                    <a:lnTo>
                      <a:pt x="696" y="148"/>
                    </a:lnTo>
                    <a:lnTo>
                      <a:pt x="696" y="148"/>
                    </a:lnTo>
                    <a:lnTo>
                      <a:pt x="696" y="148"/>
                    </a:lnTo>
                    <a:lnTo>
                      <a:pt x="696" y="148"/>
                    </a:lnTo>
                    <a:lnTo>
                      <a:pt x="696" y="148"/>
                    </a:lnTo>
                    <a:lnTo>
                      <a:pt x="696" y="148"/>
                    </a:lnTo>
                    <a:lnTo>
                      <a:pt x="698" y="148"/>
                    </a:lnTo>
                    <a:lnTo>
                      <a:pt x="698" y="148"/>
                    </a:lnTo>
                    <a:lnTo>
                      <a:pt x="698" y="148"/>
                    </a:lnTo>
                    <a:lnTo>
                      <a:pt x="698" y="148"/>
                    </a:lnTo>
                    <a:lnTo>
                      <a:pt x="698" y="148"/>
                    </a:lnTo>
                    <a:lnTo>
                      <a:pt x="698" y="148"/>
                    </a:lnTo>
                    <a:lnTo>
                      <a:pt x="698" y="148"/>
                    </a:lnTo>
                    <a:lnTo>
                      <a:pt x="698" y="146"/>
                    </a:lnTo>
                    <a:lnTo>
                      <a:pt x="698" y="146"/>
                    </a:lnTo>
                    <a:lnTo>
                      <a:pt x="700" y="146"/>
                    </a:lnTo>
                    <a:lnTo>
                      <a:pt x="700" y="146"/>
                    </a:lnTo>
                    <a:lnTo>
                      <a:pt x="700" y="146"/>
                    </a:lnTo>
                    <a:lnTo>
                      <a:pt x="700" y="146"/>
                    </a:lnTo>
                    <a:lnTo>
                      <a:pt x="700" y="146"/>
                    </a:lnTo>
                    <a:lnTo>
                      <a:pt x="700" y="146"/>
                    </a:lnTo>
                    <a:lnTo>
                      <a:pt x="702" y="146"/>
                    </a:lnTo>
                    <a:lnTo>
                      <a:pt x="702" y="146"/>
                    </a:lnTo>
                    <a:lnTo>
                      <a:pt x="702" y="146"/>
                    </a:lnTo>
                    <a:lnTo>
                      <a:pt x="702" y="146"/>
                    </a:lnTo>
                    <a:lnTo>
                      <a:pt x="704" y="146"/>
                    </a:lnTo>
                    <a:lnTo>
                      <a:pt x="704" y="146"/>
                    </a:lnTo>
                    <a:lnTo>
                      <a:pt x="704" y="146"/>
                    </a:lnTo>
                    <a:lnTo>
                      <a:pt x="704" y="146"/>
                    </a:lnTo>
                    <a:lnTo>
                      <a:pt x="704" y="146"/>
                    </a:lnTo>
                    <a:lnTo>
                      <a:pt x="704" y="148"/>
                    </a:lnTo>
                    <a:lnTo>
                      <a:pt x="705" y="148"/>
                    </a:lnTo>
                    <a:lnTo>
                      <a:pt x="705" y="148"/>
                    </a:lnTo>
                    <a:lnTo>
                      <a:pt x="705" y="148"/>
                    </a:lnTo>
                    <a:lnTo>
                      <a:pt x="705" y="148"/>
                    </a:lnTo>
                    <a:lnTo>
                      <a:pt x="705" y="150"/>
                    </a:lnTo>
                    <a:lnTo>
                      <a:pt x="705" y="150"/>
                    </a:lnTo>
                    <a:lnTo>
                      <a:pt x="705" y="150"/>
                    </a:lnTo>
                    <a:lnTo>
                      <a:pt x="707" y="150"/>
                    </a:lnTo>
                    <a:lnTo>
                      <a:pt x="707" y="150"/>
                    </a:lnTo>
                    <a:lnTo>
                      <a:pt x="707" y="150"/>
                    </a:lnTo>
                    <a:lnTo>
                      <a:pt x="707" y="150"/>
                    </a:lnTo>
                    <a:lnTo>
                      <a:pt x="707" y="150"/>
                    </a:lnTo>
                    <a:lnTo>
                      <a:pt x="707" y="150"/>
                    </a:lnTo>
                    <a:lnTo>
                      <a:pt x="707" y="152"/>
                    </a:lnTo>
                    <a:lnTo>
                      <a:pt x="707" y="152"/>
                    </a:lnTo>
                    <a:lnTo>
                      <a:pt x="707" y="152"/>
                    </a:lnTo>
                    <a:lnTo>
                      <a:pt x="707" y="152"/>
                    </a:lnTo>
                    <a:lnTo>
                      <a:pt x="707" y="152"/>
                    </a:lnTo>
                    <a:lnTo>
                      <a:pt x="709" y="152"/>
                    </a:lnTo>
                    <a:lnTo>
                      <a:pt x="709" y="153"/>
                    </a:lnTo>
                    <a:lnTo>
                      <a:pt x="709" y="153"/>
                    </a:lnTo>
                    <a:lnTo>
                      <a:pt x="709" y="153"/>
                    </a:lnTo>
                    <a:lnTo>
                      <a:pt x="709" y="153"/>
                    </a:lnTo>
                    <a:lnTo>
                      <a:pt x="709" y="153"/>
                    </a:lnTo>
                    <a:lnTo>
                      <a:pt x="709" y="153"/>
                    </a:lnTo>
                    <a:lnTo>
                      <a:pt x="709" y="155"/>
                    </a:lnTo>
                    <a:lnTo>
                      <a:pt x="709" y="155"/>
                    </a:lnTo>
                    <a:lnTo>
                      <a:pt x="711" y="155"/>
                    </a:lnTo>
                    <a:lnTo>
                      <a:pt x="711" y="155"/>
                    </a:lnTo>
                    <a:lnTo>
                      <a:pt x="711" y="157"/>
                    </a:lnTo>
                    <a:lnTo>
                      <a:pt x="711" y="157"/>
                    </a:lnTo>
                    <a:lnTo>
                      <a:pt x="711" y="157"/>
                    </a:lnTo>
                    <a:lnTo>
                      <a:pt x="711" y="157"/>
                    </a:lnTo>
                    <a:lnTo>
                      <a:pt x="711" y="157"/>
                    </a:lnTo>
                    <a:lnTo>
                      <a:pt x="713" y="157"/>
                    </a:lnTo>
                    <a:lnTo>
                      <a:pt x="713" y="159"/>
                    </a:lnTo>
                    <a:lnTo>
                      <a:pt x="713" y="159"/>
                    </a:lnTo>
                    <a:lnTo>
                      <a:pt x="713" y="159"/>
                    </a:lnTo>
                    <a:lnTo>
                      <a:pt x="713" y="159"/>
                    </a:lnTo>
                    <a:lnTo>
                      <a:pt x="713" y="161"/>
                    </a:lnTo>
                    <a:lnTo>
                      <a:pt x="713" y="161"/>
                    </a:lnTo>
                    <a:lnTo>
                      <a:pt x="714" y="161"/>
                    </a:lnTo>
                    <a:lnTo>
                      <a:pt x="714" y="161"/>
                    </a:lnTo>
                    <a:lnTo>
                      <a:pt x="714" y="161"/>
                    </a:lnTo>
                    <a:lnTo>
                      <a:pt x="714" y="161"/>
                    </a:lnTo>
                    <a:lnTo>
                      <a:pt x="714" y="161"/>
                    </a:lnTo>
                    <a:lnTo>
                      <a:pt x="714" y="161"/>
                    </a:lnTo>
                    <a:lnTo>
                      <a:pt x="716" y="161"/>
                    </a:lnTo>
                    <a:lnTo>
                      <a:pt x="716" y="161"/>
                    </a:lnTo>
                    <a:lnTo>
                      <a:pt x="716" y="161"/>
                    </a:lnTo>
                    <a:lnTo>
                      <a:pt x="716" y="161"/>
                    </a:lnTo>
                    <a:lnTo>
                      <a:pt x="718" y="161"/>
                    </a:lnTo>
                    <a:lnTo>
                      <a:pt x="718" y="161"/>
                    </a:lnTo>
                    <a:lnTo>
                      <a:pt x="720" y="162"/>
                    </a:lnTo>
                    <a:lnTo>
                      <a:pt x="720" y="162"/>
                    </a:lnTo>
                    <a:lnTo>
                      <a:pt x="720" y="162"/>
                    </a:lnTo>
                    <a:lnTo>
                      <a:pt x="720" y="162"/>
                    </a:lnTo>
                    <a:lnTo>
                      <a:pt x="720" y="162"/>
                    </a:lnTo>
                    <a:lnTo>
                      <a:pt x="722" y="162"/>
                    </a:lnTo>
                    <a:lnTo>
                      <a:pt x="722" y="164"/>
                    </a:lnTo>
                    <a:lnTo>
                      <a:pt x="722" y="164"/>
                    </a:lnTo>
                    <a:lnTo>
                      <a:pt x="722" y="164"/>
                    </a:lnTo>
                    <a:lnTo>
                      <a:pt x="723" y="164"/>
                    </a:lnTo>
                    <a:lnTo>
                      <a:pt x="723" y="164"/>
                    </a:lnTo>
                    <a:lnTo>
                      <a:pt x="723" y="164"/>
                    </a:lnTo>
                    <a:lnTo>
                      <a:pt x="723" y="164"/>
                    </a:lnTo>
                    <a:lnTo>
                      <a:pt x="723" y="164"/>
                    </a:lnTo>
                    <a:lnTo>
                      <a:pt x="723" y="166"/>
                    </a:lnTo>
                    <a:lnTo>
                      <a:pt x="725" y="166"/>
                    </a:lnTo>
                    <a:lnTo>
                      <a:pt x="725" y="166"/>
                    </a:lnTo>
                    <a:lnTo>
                      <a:pt x="725" y="166"/>
                    </a:lnTo>
                    <a:lnTo>
                      <a:pt x="725" y="166"/>
                    </a:lnTo>
                    <a:lnTo>
                      <a:pt x="725" y="166"/>
                    </a:lnTo>
                    <a:lnTo>
                      <a:pt x="725" y="166"/>
                    </a:lnTo>
                    <a:lnTo>
                      <a:pt x="725" y="166"/>
                    </a:lnTo>
                    <a:lnTo>
                      <a:pt x="725" y="168"/>
                    </a:lnTo>
                    <a:lnTo>
                      <a:pt x="725" y="168"/>
                    </a:lnTo>
                    <a:lnTo>
                      <a:pt x="725" y="168"/>
                    </a:lnTo>
                    <a:lnTo>
                      <a:pt x="725" y="168"/>
                    </a:lnTo>
                    <a:lnTo>
                      <a:pt x="725" y="170"/>
                    </a:lnTo>
                    <a:lnTo>
                      <a:pt x="725" y="170"/>
                    </a:lnTo>
                    <a:lnTo>
                      <a:pt x="725" y="170"/>
                    </a:lnTo>
                    <a:lnTo>
                      <a:pt x="725" y="170"/>
                    </a:lnTo>
                    <a:lnTo>
                      <a:pt x="725" y="170"/>
                    </a:lnTo>
                    <a:lnTo>
                      <a:pt x="725" y="170"/>
                    </a:lnTo>
                    <a:lnTo>
                      <a:pt x="725" y="171"/>
                    </a:lnTo>
                    <a:lnTo>
                      <a:pt x="725" y="171"/>
                    </a:lnTo>
                    <a:lnTo>
                      <a:pt x="727" y="171"/>
                    </a:lnTo>
                    <a:lnTo>
                      <a:pt x="727" y="171"/>
                    </a:lnTo>
                    <a:lnTo>
                      <a:pt x="727" y="171"/>
                    </a:lnTo>
                    <a:lnTo>
                      <a:pt x="727" y="171"/>
                    </a:lnTo>
                    <a:lnTo>
                      <a:pt x="727" y="171"/>
                    </a:lnTo>
                    <a:lnTo>
                      <a:pt x="727" y="171"/>
                    </a:lnTo>
                    <a:lnTo>
                      <a:pt x="729" y="173"/>
                    </a:lnTo>
                    <a:lnTo>
                      <a:pt x="729" y="173"/>
                    </a:lnTo>
                    <a:lnTo>
                      <a:pt x="729" y="173"/>
                    </a:lnTo>
                    <a:lnTo>
                      <a:pt x="729" y="173"/>
                    </a:lnTo>
                    <a:lnTo>
                      <a:pt x="731" y="173"/>
                    </a:lnTo>
                    <a:lnTo>
                      <a:pt x="731" y="173"/>
                    </a:lnTo>
                    <a:lnTo>
                      <a:pt x="729" y="173"/>
                    </a:lnTo>
                    <a:lnTo>
                      <a:pt x="729" y="173"/>
                    </a:lnTo>
                    <a:lnTo>
                      <a:pt x="731" y="173"/>
                    </a:lnTo>
                    <a:lnTo>
                      <a:pt x="731" y="173"/>
                    </a:lnTo>
                    <a:lnTo>
                      <a:pt x="731" y="175"/>
                    </a:lnTo>
                    <a:lnTo>
                      <a:pt x="731" y="175"/>
                    </a:lnTo>
                    <a:lnTo>
                      <a:pt x="731" y="175"/>
                    </a:lnTo>
                    <a:lnTo>
                      <a:pt x="732" y="175"/>
                    </a:lnTo>
                    <a:lnTo>
                      <a:pt x="732" y="175"/>
                    </a:lnTo>
                    <a:lnTo>
                      <a:pt x="732" y="175"/>
                    </a:lnTo>
                    <a:lnTo>
                      <a:pt x="732" y="175"/>
                    </a:lnTo>
                    <a:lnTo>
                      <a:pt x="732" y="175"/>
                    </a:lnTo>
                    <a:lnTo>
                      <a:pt x="732" y="175"/>
                    </a:lnTo>
                    <a:lnTo>
                      <a:pt x="732" y="177"/>
                    </a:lnTo>
                    <a:lnTo>
                      <a:pt x="732" y="177"/>
                    </a:lnTo>
                    <a:lnTo>
                      <a:pt x="732" y="177"/>
                    </a:lnTo>
                    <a:lnTo>
                      <a:pt x="734" y="177"/>
                    </a:lnTo>
                    <a:lnTo>
                      <a:pt x="734" y="177"/>
                    </a:lnTo>
                    <a:lnTo>
                      <a:pt x="734" y="179"/>
                    </a:lnTo>
                    <a:lnTo>
                      <a:pt x="734" y="179"/>
                    </a:lnTo>
                    <a:lnTo>
                      <a:pt x="734" y="179"/>
                    </a:lnTo>
                    <a:lnTo>
                      <a:pt x="734" y="179"/>
                    </a:lnTo>
                    <a:lnTo>
                      <a:pt x="734" y="179"/>
                    </a:lnTo>
                    <a:lnTo>
                      <a:pt x="736" y="179"/>
                    </a:lnTo>
                    <a:lnTo>
                      <a:pt x="736" y="181"/>
                    </a:lnTo>
                    <a:lnTo>
                      <a:pt x="734" y="181"/>
                    </a:lnTo>
                    <a:lnTo>
                      <a:pt x="734" y="181"/>
                    </a:lnTo>
                    <a:lnTo>
                      <a:pt x="734" y="181"/>
                    </a:lnTo>
                    <a:lnTo>
                      <a:pt x="734" y="181"/>
                    </a:lnTo>
                    <a:lnTo>
                      <a:pt x="734" y="181"/>
                    </a:lnTo>
                    <a:lnTo>
                      <a:pt x="734" y="182"/>
                    </a:lnTo>
                    <a:lnTo>
                      <a:pt x="736" y="182"/>
                    </a:lnTo>
                    <a:lnTo>
                      <a:pt x="736" y="182"/>
                    </a:lnTo>
                    <a:lnTo>
                      <a:pt x="736" y="182"/>
                    </a:lnTo>
                    <a:lnTo>
                      <a:pt x="736" y="182"/>
                    </a:lnTo>
                    <a:lnTo>
                      <a:pt x="736" y="182"/>
                    </a:lnTo>
                    <a:lnTo>
                      <a:pt x="736" y="182"/>
                    </a:lnTo>
                    <a:lnTo>
                      <a:pt x="736" y="182"/>
                    </a:lnTo>
                    <a:lnTo>
                      <a:pt x="734" y="182"/>
                    </a:lnTo>
                    <a:lnTo>
                      <a:pt x="734" y="184"/>
                    </a:lnTo>
                    <a:lnTo>
                      <a:pt x="734" y="184"/>
                    </a:lnTo>
                    <a:lnTo>
                      <a:pt x="734" y="184"/>
                    </a:lnTo>
                    <a:lnTo>
                      <a:pt x="734" y="184"/>
                    </a:lnTo>
                    <a:lnTo>
                      <a:pt x="736" y="184"/>
                    </a:lnTo>
                    <a:lnTo>
                      <a:pt x="736" y="184"/>
                    </a:lnTo>
                    <a:lnTo>
                      <a:pt x="736" y="186"/>
                    </a:lnTo>
                    <a:lnTo>
                      <a:pt x="736" y="186"/>
                    </a:lnTo>
                    <a:lnTo>
                      <a:pt x="736" y="186"/>
                    </a:lnTo>
                    <a:lnTo>
                      <a:pt x="736" y="186"/>
                    </a:lnTo>
                    <a:lnTo>
                      <a:pt x="736" y="186"/>
                    </a:lnTo>
                    <a:lnTo>
                      <a:pt x="738" y="186"/>
                    </a:lnTo>
                    <a:lnTo>
                      <a:pt x="738" y="188"/>
                    </a:lnTo>
                    <a:lnTo>
                      <a:pt x="738" y="188"/>
                    </a:lnTo>
                    <a:lnTo>
                      <a:pt x="738" y="188"/>
                    </a:lnTo>
                    <a:lnTo>
                      <a:pt x="738" y="188"/>
                    </a:lnTo>
                    <a:lnTo>
                      <a:pt x="738" y="188"/>
                    </a:lnTo>
                    <a:lnTo>
                      <a:pt x="738" y="188"/>
                    </a:lnTo>
                    <a:lnTo>
                      <a:pt x="738" y="190"/>
                    </a:lnTo>
                    <a:lnTo>
                      <a:pt x="738" y="190"/>
                    </a:lnTo>
                    <a:lnTo>
                      <a:pt x="738" y="190"/>
                    </a:lnTo>
                    <a:lnTo>
                      <a:pt x="736" y="190"/>
                    </a:lnTo>
                    <a:lnTo>
                      <a:pt x="736" y="190"/>
                    </a:lnTo>
                    <a:lnTo>
                      <a:pt x="736" y="191"/>
                    </a:lnTo>
                    <a:lnTo>
                      <a:pt x="736" y="191"/>
                    </a:lnTo>
                    <a:lnTo>
                      <a:pt x="736" y="191"/>
                    </a:lnTo>
                    <a:lnTo>
                      <a:pt x="736" y="193"/>
                    </a:lnTo>
                    <a:lnTo>
                      <a:pt x="736" y="193"/>
                    </a:lnTo>
                    <a:lnTo>
                      <a:pt x="738" y="193"/>
                    </a:lnTo>
                    <a:lnTo>
                      <a:pt x="738" y="195"/>
                    </a:lnTo>
                    <a:lnTo>
                      <a:pt x="736" y="195"/>
                    </a:lnTo>
                    <a:lnTo>
                      <a:pt x="736" y="195"/>
                    </a:lnTo>
                    <a:lnTo>
                      <a:pt x="736" y="195"/>
                    </a:lnTo>
                    <a:lnTo>
                      <a:pt x="736" y="197"/>
                    </a:lnTo>
                    <a:lnTo>
                      <a:pt x="736" y="197"/>
                    </a:lnTo>
                    <a:lnTo>
                      <a:pt x="736" y="197"/>
                    </a:lnTo>
                    <a:lnTo>
                      <a:pt x="736" y="197"/>
                    </a:lnTo>
                    <a:lnTo>
                      <a:pt x="736" y="197"/>
                    </a:lnTo>
                    <a:lnTo>
                      <a:pt x="736" y="197"/>
                    </a:lnTo>
                    <a:lnTo>
                      <a:pt x="736" y="197"/>
                    </a:lnTo>
                    <a:lnTo>
                      <a:pt x="736" y="199"/>
                    </a:lnTo>
                    <a:lnTo>
                      <a:pt x="734" y="197"/>
                    </a:lnTo>
                    <a:lnTo>
                      <a:pt x="734" y="197"/>
                    </a:lnTo>
                    <a:lnTo>
                      <a:pt x="734" y="197"/>
                    </a:lnTo>
                    <a:lnTo>
                      <a:pt x="732" y="197"/>
                    </a:lnTo>
                    <a:lnTo>
                      <a:pt x="732" y="199"/>
                    </a:lnTo>
                    <a:lnTo>
                      <a:pt x="732" y="199"/>
                    </a:lnTo>
                    <a:lnTo>
                      <a:pt x="732" y="199"/>
                    </a:lnTo>
                    <a:lnTo>
                      <a:pt x="732" y="199"/>
                    </a:lnTo>
                    <a:lnTo>
                      <a:pt x="732" y="199"/>
                    </a:lnTo>
                    <a:lnTo>
                      <a:pt x="732" y="199"/>
                    </a:lnTo>
                    <a:lnTo>
                      <a:pt x="732" y="199"/>
                    </a:lnTo>
                    <a:lnTo>
                      <a:pt x="732" y="200"/>
                    </a:lnTo>
                    <a:lnTo>
                      <a:pt x="732" y="200"/>
                    </a:lnTo>
                    <a:lnTo>
                      <a:pt x="732" y="200"/>
                    </a:lnTo>
                    <a:lnTo>
                      <a:pt x="732" y="202"/>
                    </a:lnTo>
                    <a:lnTo>
                      <a:pt x="732" y="202"/>
                    </a:lnTo>
                    <a:lnTo>
                      <a:pt x="732" y="202"/>
                    </a:lnTo>
                    <a:lnTo>
                      <a:pt x="732" y="202"/>
                    </a:lnTo>
                    <a:lnTo>
                      <a:pt x="732" y="202"/>
                    </a:lnTo>
                    <a:lnTo>
                      <a:pt x="732" y="202"/>
                    </a:lnTo>
                    <a:lnTo>
                      <a:pt x="732" y="204"/>
                    </a:lnTo>
                    <a:lnTo>
                      <a:pt x="732" y="204"/>
                    </a:lnTo>
                    <a:lnTo>
                      <a:pt x="732" y="204"/>
                    </a:lnTo>
                    <a:lnTo>
                      <a:pt x="732" y="204"/>
                    </a:lnTo>
                    <a:lnTo>
                      <a:pt x="732" y="206"/>
                    </a:lnTo>
                    <a:lnTo>
                      <a:pt x="732" y="206"/>
                    </a:lnTo>
                    <a:lnTo>
                      <a:pt x="732" y="206"/>
                    </a:lnTo>
                    <a:lnTo>
                      <a:pt x="734" y="206"/>
                    </a:lnTo>
                    <a:lnTo>
                      <a:pt x="734" y="206"/>
                    </a:lnTo>
                    <a:lnTo>
                      <a:pt x="734" y="208"/>
                    </a:lnTo>
                    <a:lnTo>
                      <a:pt x="734" y="208"/>
                    </a:lnTo>
                    <a:lnTo>
                      <a:pt x="734" y="208"/>
                    </a:lnTo>
                    <a:lnTo>
                      <a:pt x="734" y="208"/>
                    </a:lnTo>
                    <a:lnTo>
                      <a:pt x="734" y="208"/>
                    </a:lnTo>
                    <a:lnTo>
                      <a:pt x="734" y="209"/>
                    </a:lnTo>
                    <a:lnTo>
                      <a:pt x="734" y="209"/>
                    </a:lnTo>
                    <a:lnTo>
                      <a:pt x="736" y="209"/>
                    </a:lnTo>
                    <a:lnTo>
                      <a:pt x="736" y="209"/>
                    </a:lnTo>
                    <a:lnTo>
                      <a:pt x="736" y="209"/>
                    </a:lnTo>
                    <a:lnTo>
                      <a:pt x="736" y="211"/>
                    </a:lnTo>
                    <a:lnTo>
                      <a:pt x="736" y="211"/>
                    </a:lnTo>
                    <a:lnTo>
                      <a:pt x="736" y="211"/>
                    </a:lnTo>
                    <a:lnTo>
                      <a:pt x="736" y="211"/>
                    </a:lnTo>
                    <a:lnTo>
                      <a:pt x="736" y="211"/>
                    </a:lnTo>
                    <a:lnTo>
                      <a:pt x="736" y="211"/>
                    </a:lnTo>
                    <a:lnTo>
                      <a:pt x="736" y="213"/>
                    </a:lnTo>
                    <a:lnTo>
                      <a:pt x="736" y="213"/>
                    </a:lnTo>
                    <a:lnTo>
                      <a:pt x="736" y="213"/>
                    </a:lnTo>
                    <a:lnTo>
                      <a:pt x="734" y="213"/>
                    </a:lnTo>
                    <a:lnTo>
                      <a:pt x="734" y="213"/>
                    </a:lnTo>
                    <a:lnTo>
                      <a:pt x="734" y="213"/>
                    </a:lnTo>
                    <a:lnTo>
                      <a:pt x="734" y="213"/>
                    </a:lnTo>
                    <a:lnTo>
                      <a:pt x="734" y="213"/>
                    </a:lnTo>
                    <a:lnTo>
                      <a:pt x="734" y="213"/>
                    </a:lnTo>
                    <a:lnTo>
                      <a:pt x="734" y="213"/>
                    </a:lnTo>
                    <a:lnTo>
                      <a:pt x="734" y="215"/>
                    </a:lnTo>
                    <a:lnTo>
                      <a:pt x="734" y="215"/>
                    </a:lnTo>
                    <a:lnTo>
                      <a:pt x="734" y="215"/>
                    </a:lnTo>
                    <a:lnTo>
                      <a:pt x="734" y="215"/>
                    </a:lnTo>
                    <a:lnTo>
                      <a:pt x="732" y="215"/>
                    </a:lnTo>
                    <a:lnTo>
                      <a:pt x="732" y="215"/>
                    </a:lnTo>
                    <a:lnTo>
                      <a:pt x="732" y="217"/>
                    </a:lnTo>
                    <a:lnTo>
                      <a:pt x="732" y="217"/>
                    </a:lnTo>
                    <a:lnTo>
                      <a:pt x="731" y="217"/>
                    </a:lnTo>
                    <a:lnTo>
                      <a:pt x="731" y="217"/>
                    </a:lnTo>
                    <a:lnTo>
                      <a:pt x="731" y="219"/>
                    </a:lnTo>
                    <a:lnTo>
                      <a:pt x="731" y="219"/>
                    </a:lnTo>
                    <a:lnTo>
                      <a:pt x="729" y="219"/>
                    </a:lnTo>
                    <a:lnTo>
                      <a:pt x="729" y="219"/>
                    </a:lnTo>
                    <a:lnTo>
                      <a:pt x="729" y="219"/>
                    </a:lnTo>
                    <a:lnTo>
                      <a:pt x="729" y="220"/>
                    </a:lnTo>
                    <a:lnTo>
                      <a:pt x="729" y="220"/>
                    </a:lnTo>
                    <a:lnTo>
                      <a:pt x="729" y="220"/>
                    </a:lnTo>
                    <a:lnTo>
                      <a:pt x="731" y="220"/>
                    </a:lnTo>
                    <a:lnTo>
                      <a:pt x="731" y="220"/>
                    </a:lnTo>
                    <a:lnTo>
                      <a:pt x="731" y="220"/>
                    </a:lnTo>
                    <a:lnTo>
                      <a:pt x="731" y="220"/>
                    </a:lnTo>
                    <a:lnTo>
                      <a:pt x="729" y="222"/>
                    </a:lnTo>
                    <a:lnTo>
                      <a:pt x="729" y="222"/>
                    </a:lnTo>
                    <a:lnTo>
                      <a:pt x="729" y="224"/>
                    </a:lnTo>
                    <a:lnTo>
                      <a:pt x="729" y="224"/>
                    </a:lnTo>
                    <a:lnTo>
                      <a:pt x="729" y="224"/>
                    </a:lnTo>
                    <a:lnTo>
                      <a:pt x="729" y="224"/>
                    </a:lnTo>
                    <a:lnTo>
                      <a:pt x="727" y="224"/>
                    </a:lnTo>
                    <a:lnTo>
                      <a:pt x="727" y="224"/>
                    </a:lnTo>
                    <a:lnTo>
                      <a:pt x="725" y="224"/>
                    </a:lnTo>
                    <a:lnTo>
                      <a:pt x="725" y="224"/>
                    </a:lnTo>
                    <a:lnTo>
                      <a:pt x="725" y="224"/>
                    </a:lnTo>
                    <a:lnTo>
                      <a:pt x="727" y="226"/>
                    </a:lnTo>
                    <a:lnTo>
                      <a:pt x="725" y="226"/>
                    </a:lnTo>
                    <a:lnTo>
                      <a:pt x="725" y="226"/>
                    </a:lnTo>
                    <a:lnTo>
                      <a:pt x="725" y="228"/>
                    </a:lnTo>
                    <a:lnTo>
                      <a:pt x="725" y="228"/>
                    </a:lnTo>
                    <a:lnTo>
                      <a:pt x="727" y="228"/>
                    </a:lnTo>
                    <a:lnTo>
                      <a:pt x="727" y="228"/>
                    </a:lnTo>
                    <a:lnTo>
                      <a:pt x="727" y="228"/>
                    </a:lnTo>
                    <a:lnTo>
                      <a:pt x="727" y="228"/>
                    </a:lnTo>
                    <a:lnTo>
                      <a:pt x="727" y="228"/>
                    </a:lnTo>
                    <a:lnTo>
                      <a:pt x="727" y="228"/>
                    </a:lnTo>
                    <a:lnTo>
                      <a:pt x="727" y="229"/>
                    </a:lnTo>
                    <a:lnTo>
                      <a:pt x="727" y="229"/>
                    </a:lnTo>
                    <a:lnTo>
                      <a:pt x="727" y="229"/>
                    </a:lnTo>
                    <a:lnTo>
                      <a:pt x="727" y="229"/>
                    </a:lnTo>
                    <a:lnTo>
                      <a:pt x="727" y="229"/>
                    </a:lnTo>
                    <a:lnTo>
                      <a:pt x="727" y="231"/>
                    </a:lnTo>
                    <a:lnTo>
                      <a:pt x="727" y="231"/>
                    </a:lnTo>
                    <a:lnTo>
                      <a:pt x="727" y="231"/>
                    </a:lnTo>
                    <a:lnTo>
                      <a:pt x="727" y="231"/>
                    </a:lnTo>
                    <a:lnTo>
                      <a:pt x="727" y="231"/>
                    </a:lnTo>
                    <a:lnTo>
                      <a:pt x="725" y="231"/>
                    </a:lnTo>
                    <a:lnTo>
                      <a:pt x="725" y="231"/>
                    </a:lnTo>
                    <a:lnTo>
                      <a:pt x="725" y="233"/>
                    </a:lnTo>
                    <a:lnTo>
                      <a:pt x="725" y="233"/>
                    </a:lnTo>
                    <a:lnTo>
                      <a:pt x="725" y="233"/>
                    </a:lnTo>
                    <a:lnTo>
                      <a:pt x="725" y="233"/>
                    </a:lnTo>
                    <a:lnTo>
                      <a:pt x="725" y="233"/>
                    </a:lnTo>
                    <a:lnTo>
                      <a:pt x="725" y="233"/>
                    </a:lnTo>
                    <a:lnTo>
                      <a:pt x="725" y="233"/>
                    </a:lnTo>
                    <a:lnTo>
                      <a:pt x="725" y="233"/>
                    </a:lnTo>
                    <a:lnTo>
                      <a:pt x="723" y="233"/>
                    </a:lnTo>
                    <a:lnTo>
                      <a:pt x="723" y="233"/>
                    </a:lnTo>
                    <a:lnTo>
                      <a:pt x="723" y="233"/>
                    </a:lnTo>
                    <a:lnTo>
                      <a:pt x="723" y="235"/>
                    </a:lnTo>
                    <a:lnTo>
                      <a:pt x="723" y="235"/>
                    </a:lnTo>
                    <a:lnTo>
                      <a:pt x="723" y="235"/>
                    </a:lnTo>
                    <a:lnTo>
                      <a:pt x="722" y="235"/>
                    </a:lnTo>
                    <a:lnTo>
                      <a:pt x="722" y="237"/>
                    </a:lnTo>
                    <a:lnTo>
                      <a:pt x="723" y="237"/>
                    </a:lnTo>
                    <a:lnTo>
                      <a:pt x="723" y="237"/>
                    </a:lnTo>
                    <a:lnTo>
                      <a:pt x="723" y="237"/>
                    </a:lnTo>
                    <a:lnTo>
                      <a:pt x="723" y="238"/>
                    </a:lnTo>
                    <a:lnTo>
                      <a:pt x="723" y="238"/>
                    </a:lnTo>
                    <a:lnTo>
                      <a:pt x="723" y="238"/>
                    </a:lnTo>
                    <a:lnTo>
                      <a:pt x="723" y="238"/>
                    </a:lnTo>
                    <a:lnTo>
                      <a:pt x="723" y="238"/>
                    </a:lnTo>
                    <a:lnTo>
                      <a:pt x="723" y="238"/>
                    </a:lnTo>
                    <a:lnTo>
                      <a:pt x="723" y="238"/>
                    </a:lnTo>
                    <a:lnTo>
                      <a:pt x="725" y="238"/>
                    </a:lnTo>
                    <a:lnTo>
                      <a:pt x="725" y="240"/>
                    </a:lnTo>
                    <a:lnTo>
                      <a:pt x="725" y="240"/>
                    </a:lnTo>
                    <a:lnTo>
                      <a:pt x="725" y="240"/>
                    </a:lnTo>
                    <a:lnTo>
                      <a:pt x="725" y="242"/>
                    </a:lnTo>
                    <a:lnTo>
                      <a:pt x="725" y="242"/>
                    </a:lnTo>
                    <a:lnTo>
                      <a:pt x="725" y="242"/>
                    </a:lnTo>
                    <a:lnTo>
                      <a:pt x="725" y="242"/>
                    </a:lnTo>
                    <a:lnTo>
                      <a:pt x="725" y="242"/>
                    </a:lnTo>
                    <a:lnTo>
                      <a:pt x="725" y="244"/>
                    </a:lnTo>
                    <a:lnTo>
                      <a:pt x="725" y="244"/>
                    </a:lnTo>
                    <a:lnTo>
                      <a:pt x="725" y="244"/>
                    </a:lnTo>
                    <a:lnTo>
                      <a:pt x="725" y="244"/>
                    </a:lnTo>
                    <a:lnTo>
                      <a:pt x="725" y="246"/>
                    </a:lnTo>
                    <a:lnTo>
                      <a:pt x="725" y="246"/>
                    </a:lnTo>
                    <a:lnTo>
                      <a:pt x="725" y="246"/>
                    </a:lnTo>
                    <a:lnTo>
                      <a:pt x="725" y="246"/>
                    </a:lnTo>
                    <a:lnTo>
                      <a:pt x="725" y="247"/>
                    </a:lnTo>
                    <a:lnTo>
                      <a:pt x="725" y="247"/>
                    </a:lnTo>
                    <a:lnTo>
                      <a:pt x="725" y="247"/>
                    </a:lnTo>
                    <a:lnTo>
                      <a:pt x="725" y="247"/>
                    </a:lnTo>
                    <a:lnTo>
                      <a:pt x="725" y="249"/>
                    </a:lnTo>
                    <a:lnTo>
                      <a:pt x="725" y="249"/>
                    </a:lnTo>
                    <a:lnTo>
                      <a:pt x="725" y="249"/>
                    </a:lnTo>
                    <a:lnTo>
                      <a:pt x="725" y="249"/>
                    </a:lnTo>
                    <a:lnTo>
                      <a:pt x="727" y="249"/>
                    </a:lnTo>
                    <a:lnTo>
                      <a:pt x="727" y="249"/>
                    </a:lnTo>
                    <a:lnTo>
                      <a:pt x="727" y="249"/>
                    </a:lnTo>
                    <a:lnTo>
                      <a:pt x="727" y="249"/>
                    </a:lnTo>
                    <a:lnTo>
                      <a:pt x="729" y="249"/>
                    </a:lnTo>
                    <a:lnTo>
                      <a:pt x="729" y="249"/>
                    </a:lnTo>
                    <a:lnTo>
                      <a:pt x="729" y="249"/>
                    </a:lnTo>
                    <a:lnTo>
                      <a:pt x="729" y="249"/>
                    </a:lnTo>
                    <a:lnTo>
                      <a:pt x="729" y="249"/>
                    </a:lnTo>
                    <a:lnTo>
                      <a:pt x="729" y="249"/>
                    </a:lnTo>
                    <a:lnTo>
                      <a:pt x="731" y="247"/>
                    </a:lnTo>
                    <a:lnTo>
                      <a:pt x="731" y="247"/>
                    </a:lnTo>
                    <a:lnTo>
                      <a:pt x="731" y="247"/>
                    </a:lnTo>
                    <a:lnTo>
                      <a:pt x="731" y="246"/>
                    </a:lnTo>
                    <a:lnTo>
                      <a:pt x="731" y="246"/>
                    </a:lnTo>
                    <a:lnTo>
                      <a:pt x="731" y="246"/>
                    </a:lnTo>
                    <a:lnTo>
                      <a:pt x="731" y="244"/>
                    </a:lnTo>
                    <a:lnTo>
                      <a:pt x="731" y="244"/>
                    </a:lnTo>
                    <a:lnTo>
                      <a:pt x="732" y="244"/>
                    </a:lnTo>
                    <a:lnTo>
                      <a:pt x="732" y="242"/>
                    </a:lnTo>
                    <a:lnTo>
                      <a:pt x="732" y="242"/>
                    </a:lnTo>
                    <a:lnTo>
                      <a:pt x="734" y="242"/>
                    </a:lnTo>
                    <a:lnTo>
                      <a:pt x="734" y="242"/>
                    </a:lnTo>
                    <a:lnTo>
                      <a:pt x="734" y="244"/>
                    </a:lnTo>
                    <a:lnTo>
                      <a:pt x="734" y="244"/>
                    </a:lnTo>
                    <a:lnTo>
                      <a:pt x="734" y="244"/>
                    </a:lnTo>
                    <a:lnTo>
                      <a:pt x="736" y="244"/>
                    </a:lnTo>
                    <a:lnTo>
                      <a:pt x="736" y="244"/>
                    </a:lnTo>
                    <a:lnTo>
                      <a:pt x="736" y="244"/>
                    </a:lnTo>
                    <a:lnTo>
                      <a:pt x="736" y="244"/>
                    </a:lnTo>
                    <a:lnTo>
                      <a:pt x="738" y="244"/>
                    </a:lnTo>
                    <a:lnTo>
                      <a:pt x="738" y="244"/>
                    </a:lnTo>
                    <a:lnTo>
                      <a:pt x="738" y="244"/>
                    </a:lnTo>
                    <a:lnTo>
                      <a:pt x="738" y="244"/>
                    </a:lnTo>
                    <a:lnTo>
                      <a:pt x="738" y="244"/>
                    </a:lnTo>
                    <a:lnTo>
                      <a:pt x="740" y="244"/>
                    </a:lnTo>
                    <a:lnTo>
                      <a:pt x="740" y="246"/>
                    </a:lnTo>
                    <a:lnTo>
                      <a:pt x="740" y="246"/>
                    </a:lnTo>
                    <a:lnTo>
                      <a:pt x="740" y="246"/>
                    </a:lnTo>
                    <a:lnTo>
                      <a:pt x="740" y="247"/>
                    </a:lnTo>
                    <a:lnTo>
                      <a:pt x="742" y="251"/>
                    </a:lnTo>
                    <a:lnTo>
                      <a:pt x="742" y="255"/>
                    </a:lnTo>
                    <a:lnTo>
                      <a:pt x="742" y="255"/>
                    </a:lnTo>
                    <a:lnTo>
                      <a:pt x="742" y="257"/>
                    </a:lnTo>
                    <a:lnTo>
                      <a:pt x="740" y="257"/>
                    </a:lnTo>
                    <a:lnTo>
                      <a:pt x="740" y="258"/>
                    </a:lnTo>
                    <a:lnTo>
                      <a:pt x="742" y="260"/>
                    </a:lnTo>
                    <a:lnTo>
                      <a:pt x="742" y="260"/>
                    </a:lnTo>
                    <a:lnTo>
                      <a:pt x="742" y="260"/>
                    </a:lnTo>
                    <a:lnTo>
                      <a:pt x="742" y="260"/>
                    </a:lnTo>
                    <a:lnTo>
                      <a:pt x="742" y="260"/>
                    </a:lnTo>
                    <a:lnTo>
                      <a:pt x="742" y="260"/>
                    </a:lnTo>
                    <a:lnTo>
                      <a:pt x="742" y="262"/>
                    </a:lnTo>
                    <a:lnTo>
                      <a:pt x="742" y="262"/>
                    </a:lnTo>
                    <a:lnTo>
                      <a:pt x="742" y="262"/>
                    </a:lnTo>
                    <a:lnTo>
                      <a:pt x="742" y="262"/>
                    </a:lnTo>
                    <a:lnTo>
                      <a:pt x="742" y="262"/>
                    </a:lnTo>
                    <a:lnTo>
                      <a:pt x="742" y="262"/>
                    </a:lnTo>
                    <a:lnTo>
                      <a:pt x="742" y="262"/>
                    </a:lnTo>
                    <a:lnTo>
                      <a:pt x="743" y="262"/>
                    </a:lnTo>
                    <a:lnTo>
                      <a:pt x="743" y="262"/>
                    </a:lnTo>
                    <a:lnTo>
                      <a:pt x="743" y="262"/>
                    </a:lnTo>
                    <a:lnTo>
                      <a:pt x="743" y="262"/>
                    </a:lnTo>
                    <a:lnTo>
                      <a:pt x="743" y="262"/>
                    </a:lnTo>
                    <a:lnTo>
                      <a:pt x="745" y="262"/>
                    </a:lnTo>
                    <a:lnTo>
                      <a:pt x="745" y="262"/>
                    </a:lnTo>
                    <a:lnTo>
                      <a:pt x="745" y="262"/>
                    </a:lnTo>
                    <a:lnTo>
                      <a:pt x="745" y="262"/>
                    </a:lnTo>
                    <a:lnTo>
                      <a:pt x="745" y="262"/>
                    </a:lnTo>
                    <a:lnTo>
                      <a:pt x="745" y="262"/>
                    </a:lnTo>
                    <a:lnTo>
                      <a:pt x="747" y="262"/>
                    </a:lnTo>
                    <a:lnTo>
                      <a:pt x="747" y="260"/>
                    </a:lnTo>
                    <a:lnTo>
                      <a:pt x="747" y="258"/>
                    </a:lnTo>
                    <a:lnTo>
                      <a:pt x="749" y="257"/>
                    </a:lnTo>
                    <a:lnTo>
                      <a:pt x="749" y="255"/>
                    </a:lnTo>
                    <a:lnTo>
                      <a:pt x="749" y="255"/>
                    </a:lnTo>
                    <a:lnTo>
                      <a:pt x="751" y="253"/>
                    </a:lnTo>
                    <a:lnTo>
                      <a:pt x="752" y="251"/>
                    </a:lnTo>
                    <a:lnTo>
                      <a:pt x="752" y="251"/>
                    </a:lnTo>
                    <a:lnTo>
                      <a:pt x="752" y="251"/>
                    </a:lnTo>
                    <a:lnTo>
                      <a:pt x="752" y="251"/>
                    </a:lnTo>
                    <a:lnTo>
                      <a:pt x="752" y="251"/>
                    </a:lnTo>
                    <a:lnTo>
                      <a:pt x="752" y="249"/>
                    </a:lnTo>
                    <a:lnTo>
                      <a:pt x="752" y="249"/>
                    </a:lnTo>
                    <a:lnTo>
                      <a:pt x="752" y="249"/>
                    </a:lnTo>
                    <a:lnTo>
                      <a:pt x="752" y="249"/>
                    </a:lnTo>
                    <a:lnTo>
                      <a:pt x="754" y="249"/>
                    </a:lnTo>
                    <a:lnTo>
                      <a:pt x="754" y="249"/>
                    </a:lnTo>
                    <a:lnTo>
                      <a:pt x="754" y="249"/>
                    </a:lnTo>
                    <a:lnTo>
                      <a:pt x="754" y="249"/>
                    </a:lnTo>
                    <a:lnTo>
                      <a:pt x="754" y="249"/>
                    </a:lnTo>
                    <a:lnTo>
                      <a:pt x="756" y="249"/>
                    </a:lnTo>
                    <a:lnTo>
                      <a:pt x="756" y="249"/>
                    </a:lnTo>
                    <a:lnTo>
                      <a:pt x="756" y="249"/>
                    </a:lnTo>
                    <a:lnTo>
                      <a:pt x="756" y="249"/>
                    </a:lnTo>
                    <a:lnTo>
                      <a:pt x="756" y="249"/>
                    </a:lnTo>
                    <a:lnTo>
                      <a:pt x="756" y="249"/>
                    </a:lnTo>
                    <a:lnTo>
                      <a:pt x="758" y="249"/>
                    </a:lnTo>
                    <a:lnTo>
                      <a:pt x="758" y="249"/>
                    </a:lnTo>
                    <a:lnTo>
                      <a:pt x="760" y="247"/>
                    </a:lnTo>
                    <a:lnTo>
                      <a:pt x="761" y="247"/>
                    </a:lnTo>
                    <a:lnTo>
                      <a:pt x="765" y="246"/>
                    </a:lnTo>
                    <a:lnTo>
                      <a:pt x="769" y="242"/>
                    </a:lnTo>
                    <a:lnTo>
                      <a:pt x="770" y="242"/>
                    </a:lnTo>
                    <a:lnTo>
                      <a:pt x="772" y="240"/>
                    </a:lnTo>
                    <a:lnTo>
                      <a:pt x="774" y="238"/>
                    </a:lnTo>
                    <a:lnTo>
                      <a:pt x="778" y="235"/>
                    </a:lnTo>
                    <a:lnTo>
                      <a:pt x="778" y="233"/>
                    </a:lnTo>
                    <a:lnTo>
                      <a:pt x="780" y="233"/>
                    </a:lnTo>
                    <a:lnTo>
                      <a:pt x="781" y="231"/>
                    </a:lnTo>
                    <a:lnTo>
                      <a:pt x="781" y="231"/>
                    </a:lnTo>
                    <a:lnTo>
                      <a:pt x="783" y="229"/>
                    </a:lnTo>
                    <a:lnTo>
                      <a:pt x="785" y="229"/>
                    </a:lnTo>
                    <a:lnTo>
                      <a:pt x="785" y="229"/>
                    </a:lnTo>
                    <a:lnTo>
                      <a:pt x="785" y="229"/>
                    </a:lnTo>
                    <a:lnTo>
                      <a:pt x="785" y="229"/>
                    </a:lnTo>
                    <a:lnTo>
                      <a:pt x="787" y="229"/>
                    </a:lnTo>
                    <a:lnTo>
                      <a:pt x="790" y="229"/>
                    </a:lnTo>
                    <a:lnTo>
                      <a:pt x="794" y="228"/>
                    </a:lnTo>
                    <a:lnTo>
                      <a:pt x="794" y="228"/>
                    </a:lnTo>
                    <a:lnTo>
                      <a:pt x="796" y="228"/>
                    </a:lnTo>
                    <a:lnTo>
                      <a:pt x="798" y="229"/>
                    </a:lnTo>
                    <a:lnTo>
                      <a:pt x="798" y="229"/>
                    </a:lnTo>
                    <a:lnTo>
                      <a:pt x="799" y="228"/>
                    </a:lnTo>
                    <a:lnTo>
                      <a:pt x="799" y="228"/>
                    </a:lnTo>
                    <a:lnTo>
                      <a:pt x="801" y="228"/>
                    </a:lnTo>
                    <a:lnTo>
                      <a:pt x="801" y="228"/>
                    </a:lnTo>
                    <a:lnTo>
                      <a:pt x="803" y="228"/>
                    </a:lnTo>
                    <a:lnTo>
                      <a:pt x="803" y="228"/>
                    </a:lnTo>
                    <a:lnTo>
                      <a:pt x="803" y="228"/>
                    </a:lnTo>
                    <a:lnTo>
                      <a:pt x="805" y="229"/>
                    </a:lnTo>
                    <a:lnTo>
                      <a:pt x="805" y="229"/>
                    </a:lnTo>
                    <a:lnTo>
                      <a:pt x="805" y="228"/>
                    </a:lnTo>
                    <a:lnTo>
                      <a:pt x="807" y="228"/>
                    </a:lnTo>
                    <a:lnTo>
                      <a:pt x="808" y="226"/>
                    </a:lnTo>
                    <a:lnTo>
                      <a:pt x="810" y="224"/>
                    </a:lnTo>
                    <a:lnTo>
                      <a:pt x="810" y="220"/>
                    </a:lnTo>
                    <a:lnTo>
                      <a:pt x="812" y="220"/>
                    </a:lnTo>
                    <a:lnTo>
                      <a:pt x="812" y="220"/>
                    </a:lnTo>
                    <a:lnTo>
                      <a:pt x="812" y="219"/>
                    </a:lnTo>
                    <a:lnTo>
                      <a:pt x="812" y="219"/>
                    </a:lnTo>
                    <a:lnTo>
                      <a:pt x="812" y="219"/>
                    </a:lnTo>
                    <a:lnTo>
                      <a:pt x="812" y="219"/>
                    </a:lnTo>
                    <a:lnTo>
                      <a:pt x="814" y="219"/>
                    </a:lnTo>
                    <a:lnTo>
                      <a:pt x="814" y="219"/>
                    </a:lnTo>
                    <a:lnTo>
                      <a:pt x="814" y="219"/>
                    </a:lnTo>
                    <a:lnTo>
                      <a:pt x="816" y="217"/>
                    </a:lnTo>
                    <a:lnTo>
                      <a:pt x="816" y="217"/>
                    </a:lnTo>
                    <a:lnTo>
                      <a:pt x="816" y="217"/>
                    </a:lnTo>
                    <a:lnTo>
                      <a:pt x="816" y="217"/>
                    </a:lnTo>
                    <a:lnTo>
                      <a:pt x="816" y="215"/>
                    </a:lnTo>
                    <a:lnTo>
                      <a:pt x="816" y="215"/>
                    </a:lnTo>
                    <a:lnTo>
                      <a:pt x="816" y="213"/>
                    </a:lnTo>
                    <a:lnTo>
                      <a:pt x="816" y="213"/>
                    </a:lnTo>
                    <a:lnTo>
                      <a:pt x="816" y="213"/>
                    </a:lnTo>
                    <a:lnTo>
                      <a:pt x="816" y="213"/>
                    </a:lnTo>
                    <a:lnTo>
                      <a:pt x="816" y="211"/>
                    </a:lnTo>
                    <a:lnTo>
                      <a:pt x="816" y="211"/>
                    </a:lnTo>
                    <a:lnTo>
                      <a:pt x="816" y="211"/>
                    </a:lnTo>
                    <a:lnTo>
                      <a:pt x="816" y="211"/>
                    </a:lnTo>
                    <a:lnTo>
                      <a:pt x="816" y="209"/>
                    </a:lnTo>
                    <a:lnTo>
                      <a:pt x="816" y="209"/>
                    </a:lnTo>
                    <a:lnTo>
                      <a:pt x="816" y="209"/>
                    </a:lnTo>
                    <a:lnTo>
                      <a:pt x="817" y="209"/>
                    </a:lnTo>
                    <a:lnTo>
                      <a:pt x="817" y="209"/>
                    </a:lnTo>
                    <a:lnTo>
                      <a:pt x="817" y="209"/>
                    </a:lnTo>
                    <a:lnTo>
                      <a:pt x="817" y="208"/>
                    </a:lnTo>
                    <a:lnTo>
                      <a:pt x="819" y="208"/>
                    </a:lnTo>
                    <a:lnTo>
                      <a:pt x="819" y="208"/>
                    </a:lnTo>
                    <a:lnTo>
                      <a:pt x="819" y="208"/>
                    </a:lnTo>
                    <a:lnTo>
                      <a:pt x="821" y="208"/>
                    </a:lnTo>
                    <a:lnTo>
                      <a:pt x="823" y="208"/>
                    </a:lnTo>
                    <a:lnTo>
                      <a:pt x="823" y="208"/>
                    </a:lnTo>
                    <a:lnTo>
                      <a:pt x="823" y="208"/>
                    </a:lnTo>
                    <a:lnTo>
                      <a:pt x="823" y="208"/>
                    </a:lnTo>
                    <a:lnTo>
                      <a:pt x="825" y="208"/>
                    </a:lnTo>
                    <a:lnTo>
                      <a:pt x="827" y="208"/>
                    </a:lnTo>
                    <a:lnTo>
                      <a:pt x="828" y="208"/>
                    </a:lnTo>
                    <a:lnTo>
                      <a:pt x="832" y="208"/>
                    </a:lnTo>
                    <a:lnTo>
                      <a:pt x="837" y="208"/>
                    </a:lnTo>
                    <a:lnTo>
                      <a:pt x="845" y="208"/>
                    </a:lnTo>
                    <a:lnTo>
                      <a:pt x="848" y="208"/>
                    </a:lnTo>
                    <a:lnTo>
                      <a:pt x="848" y="208"/>
                    </a:lnTo>
                    <a:lnTo>
                      <a:pt x="848" y="208"/>
                    </a:lnTo>
                    <a:lnTo>
                      <a:pt x="848" y="208"/>
                    </a:lnTo>
                    <a:lnTo>
                      <a:pt x="850" y="208"/>
                    </a:lnTo>
                    <a:lnTo>
                      <a:pt x="850" y="208"/>
                    </a:lnTo>
                    <a:lnTo>
                      <a:pt x="852" y="208"/>
                    </a:lnTo>
                    <a:lnTo>
                      <a:pt x="852" y="206"/>
                    </a:lnTo>
                    <a:lnTo>
                      <a:pt x="852" y="206"/>
                    </a:lnTo>
                    <a:lnTo>
                      <a:pt x="854" y="206"/>
                    </a:lnTo>
                    <a:lnTo>
                      <a:pt x="854" y="206"/>
                    </a:lnTo>
                    <a:lnTo>
                      <a:pt x="854" y="206"/>
                    </a:lnTo>
                    <a:lnTo>
                      <a:pt x="855" y="206"/>
                    </a:lnTo>
                    <a:lnTo>
                      <a:pt x="855" y="204"/>
                    </a:lnTo>
                    <a:lnTo>
                      <a:pt x="855" y="206"/>
                    </a:lnTo>
                    <a:lnTo>
                      <a:pt x="857" y="206"/>
                    </a:lnTo>
                    <a:lnTo>
                      <a:pt x="859" y="206"/>
                    </a:lnTo>
                    <a:lnTo>
                      <a:pt x="859" y="206"/>
                    </a:lnTo>
                    <a:lnTo>
                      <a:pt x="859" y="206"/>
                    </a:lnTo>
                    <a:lnTo>
                      <a:pt x="859" y="206"/>
                    </a:lnTo>
                    <a:lnTo>
                      <a:pt x="861" y="206"/>
                    </a:lnTo>
                    <a:lnTo>
                      <a:pt x="861" y="206"/>
                    </a:lnTo>
                    <a:lnTo>
                      <a:pt x="861" y="206"/>
                    </a:lnTo>
                    <a:lnTo>
                      <a:pt x="863" y="206"/>
                    </a:lnTo>
                    <a:lnTo>
                      <a:pt x="863" y="206"/>
                    </a:lnTo>
                    <a:lnTo>
                      <a:pt x="863" y="206"/>
                    </a:lnTo>
                    <a:lnTo>
                      <a:pt x="865" y="206"/>
                    </a:lnTo>
                    <a:lnTo>
                      <a:pt x="865" y="206"/>
                    </a:lnTo>
                    <a:lnTo>
                      <a:pt x="866" y="206"/>
                    </a:lnTo>
                    <a:lnTo>
                      <a:pt x="868" y="206"/>
                    </a:lnTo>
                    <a:lnTo>
                      <a:pt x="870" y="206"/>
                    </a:lnTo>
                    <a:lnTo>
                      <a:pt x="870" y="206"/>
                    </a:lnTo>
                    <a:lnTo>
                      <a:pt x="870" y="206"/>
                    </a:lnTo>
                    <a:lnTo>
                      <a:pt x="872" y="204"/>
                    </a:lnTo>
                    <a:lnTo>
                      <a:pt x="872" y="204"/>
                    </a:lnTo>
                    <a:lnTo>
                      <a:pt x="872" y="204"/>
                    </a:lnTo>
                    <a:lnTo>
                      <a:pt x="874" y="204"/>
                    </a:lnTo>
                    <a:lnTo>
                      <a:pt x="874" y="204"/>
                    </a:lnTo>
                    <a:lnTo>
                      <a:pt x="874" y="204"/>
                    </a:lnTo>
                    <a:lnTo>
                      <a:pt x="874" y="204"/>
                    </a:lnTo>
                    <a:lnTo>
                      <a:pt x="874" y="204"/>
                    </a:lnTo>
                    <a:lnTo>
                      <a:pt x="874" y="202"/>
                    </a:lnTo>
                    <a:lnTo>
                      <a:pt x="874" y="202"/>
                    </a:lnTo>
                    <a:lnTo>
                      <a:pt x="874" y="200"/>
                    </a:lnTo>
                    <a:lnTo>
                      <a:pt x="875" y="197"/>
                    </a:lnTo>
                    <a:lnTo>
                      <a:pt x="875" y="197"/>
                    </a:lnTo>
                    <a:lnTo>
                      <a:pt x="875" y="197"/>
                    </a:lnTo>
                    <a:lnTo>
                      <a:pt x="875" y="195"/>
                    </a:lnTo>
                    <a:lnTo>
                      <a:pt x="875" y="195"/>
                    </a:lnTo>
                    <a:lnTo>
                      <a:pt x="875" y="193"/>
                    </a:lnTo>
                    <a:lnTo>
                      <a:pt x="875" y="193"/>
                    </a:lnTo>
                    <a:lnTo>
                      <a:pt x="875" y="193"/>
                    </a:lnTo>
                    <a:lnTo>
                      <a:pt x="875" y="193"/>
                    </a:lnTo>
                    <a:lnTo>
                      <a:pt x="874" y="193"/>
                    </a:lnTo>
                    <a:lnTo>
                      <a:pt x="874" y="193"/>
                    </a:lnTo>
                    <a:lnTo>
                      <a:pt x="874" y="193"/>
                    </a:lnTo>
                    <a:lnTo>
                      <a:pt x="872" y="193"/>
                    </a:lnTo>
                    <a:lnTo>
                      <a:pt x="872" y="193"/>
                    </a:lnTo>
                    <a:lnTo>
                      <a:pt x="872" y="193"/>
                    </a:lnTo>
                    <a:lnTo>
                      <a:pt x="870" y="193"/>
                    </a:lnTo>
                    <a:lnTo>
                      <a:pt x="870" y="195"/>
                    </a:lnTo>
                    <a:lnTo>
                      <a:pt x="870" y="195"/>
                    </a:lnTo>
                    <a:lnTo>
                      <a:pt x="868" y="195"/>
                    </a:lnTo>
                    <a:lnTo>
                      <a:pt x="866" y="195"/>
                    </a:lnTo>
                    <a:lnTo>
                      <a:pt x="866" y="195"/>
                    </a:lnTo>
                    <a:lnTo>
                      <a:pt x="866" y="195"/>
                    </a:lnTo>
                    <a:lnTo>
                      <a:pt x="865" y="195"/>
                    </a:lnTo>
                    <a:lnTo>
                      <a:pt x="863" y="197"/>
                    </a:lnTo>
                    <a:lnTo>
                      <a:pt x="861" y="197"/>
                    </a:lnTo>
                    <a:lnTo>
                      <a:pt x="861" y="197"/>
                    </a:lnTo>
                    <a:lnTo>
                      <a:pt x="861" y="197"/>
                    </a:lnTo>
                    <a:lnTo>
                      <a:pt x="859" y="197"/>
                    </a:lnTo>
                    <a:lnTo>
                      <a:pt x="857" y="197"/>
                    </a:lnTo>
                    <a:lnTo>
                      <a:pt x="857" y="197"/>
                    </a:lnTo>
                    <a:lnTo>
                      <a:pt x="855" y="197"/>
                    </a:lnTo>
                    <a:lnTo>
                      <a:pt x="855" y="197"/>
                    </a:lnTo>
                    <a:lnTo>
                      <a:pt x="855" y="197"/>
                    </a:lnTo>
                    <a:lnTo>
                      <a:pt x="854" y="195"/>
                    </a:lnTo>
                    <a:lnTo>
                      <a:pt x="852" y="193"/>
                    </a:lnTo>
                    <a:lnTo>
                      <a:pt x="852" y="191"/>
                    </a:lnTo>
                    <a:lnTo>
                      <a:pt x="850" y="191"/>
                    </a:lnTo>
                    <a:lnTo>
                      <a:pt x="850" y="191"/>
                    </a:lnTo>
                    <a:lnTo>
                      <a:pt x="850" y="190"/>
                    </a:lnTo>
                    <a:lnTo>
                      <a:pt x="850" y="186"/>
                    </a:lnTo>
                    <a:lnTo>
                      <a:pt x="850" y="184"/>
                    </a:lnTo>
                    <a:lnTo>
                      <a:pt x="848" y="182"/>
                    </a:lnTo>
                    <a:lnTo>
                      <a:pt x="848" y="181"/>
                    </a:lnTo>
                    <a:lnTo>
                      <a:pt x="848" y="181"/>
                    </a:lnTo>
                    <a:lnTo>
                      <a:pt x="846" y="177"/>
                    </a:lnTo>
                    <a:lnTo>
                      <a:pt x="845" y="173"/>
                    </a:lnTo>
                    <a:lnTo>
                      <a:pt x="845" y="173"/>
                    </a:lnTo>
                    <a:lnTo>
                      <a:pt x="843" y="171"/>
                    </a:lnTo>
                    <a:lnTo>
                      <a:pt x="841" y="170"/>
                    </a:lnTo>
                    <a:lnTo>
                      <a:pt x="841" y="170"/>
                    </a:lnTo>
                    <a:lnTo>
                      <a:pt x="839" y="166"/>
                    </a:lnTo>
                    <a:lnTo>
                      <a:pt x="839" y="166"/>
                    </a:lnTo>
                    <a:lnTo>
                      <a:pt x="837" y="166"/>
                    </a:lnTo>
                    <a:lnTo>
                      <a:pt x="837" y="166"/>
                    </a:lnTo>
                    <a:lnTo>
                      <a:pt x="837" y="166"/>
                    </a:lnTo>
                    <a:lnTo>
                      <a:pt x="837" y="166"/>
                    </a:lnTo>
                    <a:lnTo>
                      <a:pt x="837" y="166"/>
                    </a:lnTo>
                    <a:lnTo>
                      <a:pt x="837" y="166"/>
                    </a:lnTo>
                    <a:lnTo>
                      <a:pt x="837" y="164"/>
                    </a:lnTo>
                    <a:lnTo>
                      <a:pt x="837" y="164"/>
                    </a:lnTo>
                    <a:lnTo>
                      <a:pt x="837" y="164"/>
                    </a:lnTo>
                    <a:lnTo>
                      <a:pt x="836" y="164"/>
                    </a:lnTo>
                    <a:lnTo>
                      <a:pt x="836" y="162"/>
                    </a:lnTo>
                    <a:lnTo>
                      <a:pt x="837" y="161"/>
                    </a:lnTo>
                    <a:lnTo>
                      <a:pt x="837" y="161"/>
                    </a:lnTo>
                    <a:lnTo>
                      <a:pt x="837" y="159"/>
                    </a:lnTo>
                    <a:lnTo>
                      <a:pt x="837" y="159"/>
                    </a:lnTo>
                    <a:lnTo>
                      <a:pt x="837" y="159"/>
                    </a:lnTo>
                    <a:lnTo>
                      <a:pt x="839" y="157"/>
                    </a:lnTo>
                    <a:lnTo>
                      <a:pt x="839" y="157"/>
                    </a:lnTo>
                    <a:lnTo>
                      <a:pt x="839" y="155"/>
                    </a:lnTo>
                    <a:lnTo>
                      <a:pt x="841" y="155"/>
                    </a:lnTo>
                    <a:lnTo>
                      <a:pt x="841" y="153"/>
                    </a:lnTo>
                    <a:lnTo>
                      <a:pt x="841" y="152"/>
                    </a:lnTo>
                    <a:lnTo>
                      <a:pt x="843" y="150"/>
                    </a:lnTo>
                    <a:lnTo>
                      <a:pt x="843" y="148"/>
                    </a:lnTo>
                    <a:lnTo>
                      <a:pt x="845" y="148"/>
                    </a:lnTo>
                    <a:lnTo>
                      <a:pt x="845" y="148"/>
                    </a:lnTo>
                    <a:lnTo>
                      <a:pt x="845" y="148"/>
                    </a:lnTo>
                    <a:lnTo>
                      <a:pt x="846" y="146"/>
                    </a:lnTo>
                    <a:lnTo>
                      <a:pt x="848" y="146"/>
                    </a:lnTo>
                    <a:lnTo>
                      <a:pt x="848" y="146"/>
                    </a:lnTo>
                    <a:lnTo>
                      <a:pt x="850" y="146"/>
                    </a:lnTo>
                    <a:lnTo>
                      <a:pt x="852" y="146"/>
                    </a:lnTo>
                    <a:lnTo>
                      <a:pt x="852" y="146"/>
                    </a:lnTo>
                    <a:lnTo>
                      <a:pt x="852" y="146"/>
                    </a:lnTo>
                    <a:lnTo>
                      <a:pt x="854" y="148"/>
                    </a:lnTo>
                    <a:lnTo>
                      <a:pt x="854" y="148"/>
                    </a:lnTo>
                    <a:lnTo>
                      <a:pt x="854" y="148"/>
                    </a:lnTo>
                    <a:lnTo>
                      <a:pt x="855" y="148"/>
                    </a:lnTo>
                    <a:lnTo>
                      <a:pt x="855" y="148"/>
                    </a:lnTo>
                    <a:lnTo>
                      <a:pt x="855" y="148"/>
                    </a:lnTo>
                    <a:lnTo>
                      <a:pt x="855" y="148"/>
                    </a:lnTo>
                    <a:lnTo>
                      <a:pt x="857" y="148"/>
                    </a:lnTo>
                    <a:lnTo>
                      <a:pt x="857" y="150"/>
                    </a:lnTo>
                    <a:lnTo>
                      <a:pt x="859" y="150"/>
                    </a:lnTo>
                    <a:lnTo>
                      <a:pt x="861" y="150"/>
                    </a:lnTo>
                    <a:lnTo>
                      <a:pt x="861" y="150"/>
                    </a:lnTo>
                    <a:lnTo>
                      <a:pt x="861" y="150"/>
                    </a:lnTo>
                    <a:lnTo>
                      <a:pt x="861" y="148"/>
                    </a:lnTo>
                    <a:lnTo>
                      <a:pt x="863" y="146"/>
                    </a:lnTo>
                    <a:lnTo>
                      <a:pt x="863" y="146"/>
                    </a:lnTo>
                    <a:lnTo>
                      <a:pt x="863" y="143"/>
                    </a:lnTo>
                    <a:lnTo>
                      <a:pt x="863" y="139"/>
                    </a:lnTo>
                    <a:lnTo>
                      <a:pt x="863" y="139"/>
                    </a:lnTo>
                    <a:lnTo>
                      <a:pt x="863" y="139"/>
                    </a:lnTo>
                    <a:lnTo>
                      <a:pt x="863" y="139"/>
                    </a:lnTo>
                    <a:lnTo>
                      <a:pt x="863" y="137"/>
                    </a:lnTo>
                    <a:lnTo>
                      <a:pt x="863" y="137"/>
                    </a:lnTo>
                    <a:lnTo>
                      <a:pt x="863" y="137"/>
                    </a:lnTo>
                    <a:lnTo>
                      <a:pt x="863" y="137"/>
                    </a:lnTo>
                    <a:lnTo>
                      <a:pt x="863" y="137"/>
                    </a:lnTo>
                    <a:lnTo>
                      <a:pt x="863" y="137"/>
                    </a:lnTo>
                    <a:lnTo>
                      <a:pt x="863" y="137"/>
                    </a:lnTo>
                    <a:lnTo>
                      <a:pt x="863" y="137"/>
                    </a:lnTo>
                    <a:lnTo>
                      <a:pt x="863" y="137"/>
                    </a:lnTo>
                    <a:lnTo>
                      <a:pt x="865" y="137"/>
                    </a:lnTo>
                    <a:lnTo>
                      <a:pt x="865" y="137"/>
                    </a:lnTo>
                    <a:lnTo>
                      <a:pt x="865" y="137"/>
                    </a:lnTo>
                    <a:lnTo>
                      <a:pt x="865" y="137"/>
                    </a:lnTo>
                    <a:lnTo>
                      <a:pt x="865" y="137"/>
                    </a:lnTo>
                    <a:lnTo>
                      <a:pt x="865" y="137"/>
                    </a:lnTo>
                    <a:lnTo>
                      <a:pt x="865" y="137"/>
                    </a:lnTo>
                    <a:lnTo>
                      <a:pt x="866" y="137"/>
                    </a:lnTo>
                    <a:lnTo>
                      <a:pt x="866" y="137"/>
                    </a:lnTo>
                    <a:lnTo>
                      <a:pt x="866" y="137"/>
                    </a:lnTo>
                    <a:lnTo>
                      <a:pt x="866" y="137"/>
                    </a:lnTo>
                    <a:lnTo>
                      <a:pt x="868" y="139"/>
                    </a:lnTo>
                    <a:lnTo>
                      <a:pt x="868" y="139"/>
                    </a:lnTo>
                    <a:lnTo>
                      <a:pt x="868" y="139"/>
                    </a:lnTo>
                    <a:lnTo>
                      <a:pt x="868" y="139"/>
                    </a:lnTo>
                    <a:lnTo>
                      <a:pt x="868" y="139"/>
                    </a:lnTo>
                    <a:lnTo>
                      <a:pt x="868" y="139"/>
                    </a:lnTo>
                    <a:lnTo>
                      <a:pt x="868" y="139"/>
                    </a:lnTo>
                    <a:lnTo>
                      <a:pt x="870" y="139"/>
                    </a:lnTo>
                    <a:lnTo>
                      <a:pt x="870" y="139"/>
                    </a:lnTo>
                    <a:lnTo>
                      <a:pt x="870" y="139"/>
                    </a:lnTo>
                    <a:lnTo>
                      <a:pt x="870" y="139"/>
                    </a:lnTo>
                    <a:lnTo>
                      <a:pt x="870" y="139"/>
                    </a:lnTo>
                    <a:lnTo>
                      <a:pt x="870" y="139"/>
                    </a:lnTo>
                    <a:lnTo>
                      <a:pt x="870" y="139"/>
                    </a:lnTo>
                    <a:lnTo>
                      <a:pt x="870" y="139"/>
                    </a:lnTo>
                    <a:lnTo>
                      <a:pt x="872" y="139"/>
                    </a:lnTo>
                    <a:lnTo>
                      <a:pt x="872" y="139"/>
                    </a:lnTo>
                    <a:lnTo>
                      <a:pt x="874" y="139"/>
                    </a:lnTo>
                    <a:lnTo>
                      <a:pt x="874" y="139"/>
                    </a:lnTo>
                    <a:lnTo>
                      <a:pt x="874" y="141"/>
                    </a:lnTo>
                    <a:lnTo>
                      <a:pt x="874" y="141"/>
                    </a:lnTo>
                    <a:lnTo>
                      <a:pt x="874" y="141"/>
                    </a:lnTo>
                    <a:lnTo>
                      <a:pt x="875" y="141"/>
                    </a:lnTo>
                    <a:lnTo>
                      <a:pt x="875" y="141"/>
                    </a:lnTo>
                    <a:lnTo>
                      <a:pt x="875" y="141"/>
                    </a:lnTo>
                    <a:lnTo>
                      <a:pt x="875" y="141"/>
                    </a:lnTo>
                    <a:lnTo>
                      <a:pt x="875" y="141"/>
                    </a:lnTo>
                    <a:lnTo>
                      <a:pt x="875" y="141"/>
                    </a:lnTo>
                    <a:lnTo>
                      <a:pt x="875" y="141"/>
                    </a:lnTo>
                    <a:lnTo>
                      <a:pt x="875" y="141"/>
                    </a:lnTo>
                    <a:lnTo>
                      <a:pt x="875" y="141"/>
                    </a:lnTo>
                    <a:lnTo>
                      <a:pt x="875" y="143"/>
                    </a:lnTo>
                    <a:lnTo>
                      <a:pt x="877" y="143"/>
                    </a:lnTo>
                    <a:lnTo>
                      <a:pt x="877" y="143"/>
                    </a:lnTo>
                    <a:lnTo>
                      <a:pt x="877" y="141"/>
                    </a:lnTo>
                    <a:lnTo>
                      <a:pt x="877" y="141"/>
                    </a:lnTo>
                    <a:lnTo>
                      <a:pt x="877" y="143"/>
                    </a:lnTo>
                    <a:lnTo>
                      <a:pt x="877" y="143"/>
                    </a:lnTo>
                    <a:lnTo>
                      <a:pt x="879" y="141"/>
                    </a:lnTo>
                    <a:lnTo>
                      <a:pt x="879" y="141"/>
                    </a:lnTo>
                    <a:lnTo>
                      <a:pt x="881" y="141"/>
                    </a:lnTo>
                    <a:lnTo>
                      <a:pt x="881" y="141"/>
                    </a:lnTo>
                    <a:lnTo>
                      <a:pt x="881" y="141"/>
                    </a:lnTo>
                    <a:lnTo>
                      <a:pt x="881" y="141"/>
                    </a:lnTo>
                    <a:lnTo>
                      <a:pt x="881" y="141"/>
                    </a:lnTo>
                    <a:lnTo>
                      <a:pt x="881" y="141"/>
                    </a:lnTo>
                    <a:lnTo>
                      <a:pt x="881" y="141"/>
                    </a:lnTo>
                    <a:lnTo>
                      <a:pt x="881" y="143"/>
                    </a:lnTo>
                    <a:lnTo>
                      <a:pt x="881" y="143"/>
                    </a:lnTo>
                    <a:lnTo>
                      <a:pt x="883" y="143"/>
                    </a:lnTo>
                    <a:lnTo>
                      <a:pt x="883" y="143"/>
                    </a:lnTo>
                    <a:lnTo>
                      <a:pt x="883" y="143"/>
                    </a:lnTo>
                    <a:lnTo>
                      <a:pt x="883" y="143"/>
                    </a:lnTo>
                    <a:lnTo>
                      <a:pt x="883" y="143"/>
                    </a:lnTo>
                    <a:lnTo>
                      <a:pt x="883" y="143"/>
                    </a:lnTo>
                    <a:lnTo>
                      <a:pt x="883" y="144"/>
                    </a:lnTo>
                    <a:lnTo>
                      <a:pt x="883" y="144"/>
                    </a:lnTo>
                    <a:lnTo>
                      <a:pt x="883" y="144"/>
                    </a:lnTo>
                    <a:lnTo>
                      <a:pt x="884" y="144"/>
                    </a:lnTo>
                    <a:lnTo>
                      <a:pt x="884" y="144"/>
                    </a:lnTo>
                    <a:lnTo>
                      <a:pt x="884" y="144"/>
                    </a:lnTo>
                    <a:lnTo>
                      <a:pt x="884" y="144"/>
                    </a:lnTo>
                    <a:lnTo>
                      <a:pt x="886" y="144"/>
                    </a:lnTo>
                    <a:lnTo>
                      <a:pt x="886" y="144"/>
                    </a:lnTo>
                    <a:lnTo>
                      <a:pt x="886" y="144"/>
                    </a:lnTo>
                    <a:lnTo>
                      <a:pt x="886" y="144"/>
                    </a:lnTo>
                    <a:lnTo>
                      <a:pt x="886" y="144"/>
                    </a:lnTo>
                    <a:lnTo>
                      <a:pt x="888" y="144"/>
                    </a:lnTo>
                    <a:lnTo>
                      <a:pt x="888" y="144"/>
                    </a:lnTo>
                    <a:lnTo>
                      <a:pt x="888" y="144"/>
                    </a:lnTo>
                    <a:lnTo>
                      <a:pt x="888" y="144"/>
                    </a:lnTo>
                    <a:lnTo>
                      <a:pt x="888" y="144"/>
                    </a:lnTo>
                    <a:lnTo>
                      <a:pt x="890" y="144"/>
                    </a:lnTo>
                    <a:lnTo>
                      <a:pt x="890" y="144"/>
                    </a:lnTo>
                    <a:lnTo>
                      <a:pt x="890" y="144"/>
                    </a:lnTo>
                    <a:lnTo>
                      <a:pt x="890" y="144"/>
                    </a:lnTo>
                    <a:lnTo>
                      <a:pt x="890" y="144"/>
                    </a:lnTo>
                    <a:lnTo>
                      <a:pt x="890" y="144"/>
                    </a:lnTo>
                    <a:lnTo>
                      <a:pt x="892" y="144"/>
                    </a:lnTo>
                    <a:lnTo>
                      <a:pt x="892" y="144"/>
                    </a:lnTo>
                    <a:lnTo>
                      <a:pt x="892" y="144"/>
                    </a:lnTo>
                    <a:lnTo>
                      <a:pt x="892" y="144"/>
                    </a:lnTo>
                    <a:lnTo>
                      <a:pt x="893" y="144"/>
                    </a:lnTo>
                    <a:lnTo>
                      <a:pt x="893" y="144"/>
                    </a:lnTo>
                    <a:lnTo>
                      <a:pt x="893" y="144"/>
                    </a:lnTo>
                    <a:lnTo>
                      <a:pt x="895" y="146"/>
                    </a:lnTo>
                    <a:lnTo>
                      <a:pt x="895" y="146"/>
                    </a:lnTo>
                    <a:lnTo>
                      <a:pt x="895" y="146"/>
                    </a:lnTo>
                    <a:lnTo>
                      <a:pt x="895" y="146"/>
                    </a:lnTo>
                    <a:lnTo>
                      <a:pt x="895" y="146"/>
                    </a:lnTo>
                    <a:lnTo>
                      <a:pt x="897" y="146"/>
                    </a:lnTo>
                    <a:lnTo>
                      <a:pt x="897" y="146"/>
                    </a:lnTo>
                    <a:lnTo>
                      <a:pt x="897" y="148"/>
                    </a:lnTo>
                    <a:lnTo>
                      <a:pt x="899" y="148"/>
                    </a:lnTo>
                    <a:lnTo>
                      <a:pt x="899" y="148"/>
                    </a:lnTo>
                    <a:lnTo>
                      <a:pt x="899" y="148"/>
                    </a:lnTo>
                    <a:lnTo>
                      <a:pt x="899" y="148"/>
                    </a:lnTo>
                    <a:lnTo>
                      <a:pt x="899" y="148"/>
                    </a:lnTo>
                    <a:lnTo>
                      <a:pt x="899" y="150"/>
                    </a:lnTo>
                    <a:lnTo>
                      <a:pt x="901" y="150"/>
                    </a:lnTo>
                    <a:lnTo>
                      <a:pt x="901" y="150"/>
                    </a:lnTo>
                    <a:lnTo>
                      <a:pt x="901" y="150"/>
                    </a:lnTo>
                    <a:lnTo>
                      <a:pt x="901" y="150"/>
                    </a:lnTo>
                    <a:lnTo>
                      <a:pt x="901" y="150"/>
                    </a:lnTo>
                    <a:lnTo>
                      <a:pt x="901" y="150"/>
                    </a:lnTo>
                    <a:lnTo>
                      <a:pt x="902" y="150"/>
                    </a:lnTo>
                    <a:lnTo>
                      <a:pt x="902" y="150"/>
                    </a:lnTo>
                    <a:lnTo>
                      <a:pt x="902" y="150"/>
                    </a:lnTo>
                    <a:lnTo>
                      <a:pt x="902" y="150"/>
                    </a:lnTo>
                    <a:lnTo>
                      <a:pt x="904" y="150"/>
                    </a:lnTo>
                    <a:lnTo>
                      <a:pt x="904" y="150"/>
                    </a:lnTo>
                    <a:lnTo>
                      <a:pt x="904" y="150"/>
                    </a:lnTo>
                    <a:lnTo>
                      <a:pt x="906" y="150"/>
                    </a:lnTo>
                    <a:lnTo>
                      <a:pt x="906" y="150"/>
                    </a:lnTo>
                    <a:lnTo>
                      <a:pt x="906" y="150"/>
                    </a:lnTo>
                    <a:lnTo>
                      <a:pt x="908" y="150"/>
                    </a:lnTo>
                    <a:lnTo>
                      <a:pt x="908" y="150"/>
                    </a:lnTo>
                    <a:lnTo>
                      <a:pt x="908" y="150"/>
                    </a:lnTo>
                    <a:lnTo>
                      <a:pt x="908" y="150"/>
                    </a:lnTo>
                    <a:lnTo>
                      <a:pt x="908" y="150"/>
                    </a:lnTo>
                    <a:lnTo>
                      <a:pt x="908" y="150"/>
                    </a:lnTo>
                    <a:lnTo>
                      <a:pt x="908" y="150"/>
                    </a:lnTo>
                    <a:lnTo>
                      <a:pt x="908" y="150"/>
                    </a:lnTo>
                    <a:lnTo>
                      <a:pt x="908" y="150"/>
                    </a:lnTo>
                    <a:lnTo>
                      <a:pt x="910" y="150"/>
                    </a:lnTo>
                    <a:lnTo>
                      <a:pt x="910" y="150"/>
                    </a:lnTo>
                    <a:lnTo>
                      <a:pt x="910" y="150"/>
                    </a:lnTo>
                    <a:lnTo>
                      <a:pt x="912" y="150"/>
                    </a:lnTo>
                    <a:lnTo>
                      <a:pt x="912" y="150"/>
                    </a:lnTo>
                    <a:lnTo>
                      <a:pt x="912" y="150"/>
                    </a:lnTo>
                    <a:lnTo>
                      <a:pt x="912" y="150"/>
                    </a:lnTo>
                    <a:lnTo>
                      <a:pt x="912" y="150"/>
                    </a:lnTo>
                    <a:lnTo>
                      <a:pt x="912" y="150"/>
                    </a:lnTo>
                    <a:lnTo>
                      <a:pt x="912" y="150"/>
                    </a:lnTo>
                    <a:lnTo>
                      <a:pt x="912" y="150"/>
                    </a:lnTo>
                    <a:lnTo>
                      <a:pt x="913" y="152"/>
                    </a:lnTo>
                    <a:lnTo>
                      <a:pt x="913" y="152"/>
                    </a:lnTo>
                    <a:lnTo>
                      <a:pt x="913" y="152"/>
                    </a:lnTo>
                    <a:lnTo>
                      <a:pt x="913" y="152"/>
                    </a:lnTo>
                    <a:lnTo>
                      <a:pt x="915" y="152"/>
                    </a:lnTo>
                    <a:lnTo>
                      <a:pt x="915" y="152"/>
                    </a:lnTo>
                    <a:lnTo>
                      <a:pt x="915" y="152"/>
                    </a:lnTo>
                    <a:lnTo>
                      <a:pt x="917" y="152"/>
                    </a:lnTo>
                    <a:lnTo>
                      <a:pt x="917" y="152"/>
                    </a:lnTo>
                    <a:lnTo>
                      <a:pt x="917" y="152"/>
                    </a:lnTo>
                    <a:lnTo>
                      <a:pt x="917" y="152"/>
                    </a:lnTo>
                    <a:lnTo>
                      <a:pt x="917" y="152"/>
                    </a:lnTo>
                    <a:lnTo>
                      <a:pt x="919" y="152"/>
                    </a:lnTo>
                    <a:lnTo>
                      <a:pt x="919" y="152"/>
                    </a:lnTo>
                    <a:lnTo>
                      <a:pt x="919" y="152"/>
                    </a:lnTo>
                    <a:lnTo>
                      <a:pt x="919" y="152"/>
                    </a:lnTo>
                    <a:lnTo>
                      <a:pt x="919" y="150"/>
                    </a:lnTo>
                    <a:lnTo>
                      <a:pt x="919" y="150"/>
                    </a:lnTo>
                    <a:lnTo>
                      <a:pt x="919" y="150"/>
                    </a:lnTo>
                    <a:lnTo>
                      <a:pt x="921" y="150"/>
                    </a:lnTo>
                    <a:lnTo>
                      <a:pt x="921" y="150"/>
                    </a:lnTo>
                    <a:lnTo>
                      <a:pt x="921" y="150"/>
                    </a:lnTo>
                    <a:lnTo>
                      <a:pt x="921" y="150"/>
                    </a:lnTo>
                    <a:lnTo>
                      <a:pt x="921" y="150"/>
                    </a:lnTo>
                    <a:lnTo>
                      <a:pt x="921" y="148"/>
                    </a:lnTo>
                    <a:lnTo>
                      <a:pt x="921" y="148"/>
                    </a:lnTo>
                    <a:lnTo>
                      <a:pt x="921" y="148"/>
                    </a:lnTo>
                    <a:lnTo>
                      <a:pt x="921" y="148"/>
                    </a:lnTo>
                    <a:lnTo>
                      <a:pt x="921" y="148"/>
                    </a:lnTo>
                    <a:lnTo>
                      <a:pt x="922" y="148"/>
                    </a:lnTo>
                    <a:lnTo>
                      <a:pt x="922" y="148"/>
                    </a:lnTo>
                    <a:lnTo>
                      <a:pt x="922" y="148"/>
                    </a:lnTo>
                    <a:lnTo>
                      <a:pt x="922" y="148"/>
                    </a:lnTo>
                    <a:lnTo>
                      <a:pt x="922" y="148"/>
                    </a:lnTo>
                    <a:lnTo>
                      <a:pt x="924" y="148"/>
                    </a:lnTo>
                    <a:lnTo>
                      <a:pt x="924" y="148"/>
                    </a:lnTo>
                    <a:lnTo>
                      <a:pt x="924" y="148"/>
                    </a:lnTo>
                    <a:lnTo>
                      <a:pt x="924" y="148"/>
                    </a:lnTo>
                    <a:lnTo>
                      <a:pt x="924" y="148"/>
                    </a:lnTo>
                    <a:lnTo>
                      <a:pt x="924" y="148"/>
                    </a:lnTo>
                    <a:lnTo>
                      <a:pt x="924" y="148"/>
                    </a:lnTo>
                    <a:lnTo>
                      <a:pt x="926" y="148"/>
                    </a:lnTo>
                    <a:lnTo>
                      <a:pt x="926" y="148"/>
                    </a:lnTo>
                    <a:lnTo>
                      <a:pt x="926" y="148"/>
                    </a:lnTo>
                    <a:lnTo>
                      <a:pt x="926" y="148"/>
                    </a:lnTo>
                    <a:lnTo>
                      <a:pt x="926" y="148"/>
                    </a:lnTo>
                    <a:lnTo>
                      <a:pt x="926" y="148"/>
                    </a:lnTo>
                    <a:lnTo>
                      <a:pt x="928" y="148"/>
                    </a:lnTo>
                    <a:lnTo>
                      <a:pt x="928" y="148"/>
                    </a:lnTo>
                    <a:lnTo>
                      <a:pt x="928" y="148"/>
                    </a:lnTo>
                    <a:lnTo>
                      <a:pt x="928" y="148"/>
                    </a:lnTo>
                    <a:lnTo>
                      <a:pt x="928" y="148"/>
                    </a:lnTo>
                    <a:lnTo>
                      <a:pt x="928" y="148"/>
                    </a:lnTo>
                    <a:lnTo>
                      <a:pt x="930" y="148"/>
                    </a:lnTo>
                    <a:lnTo>
                      <a:pt x="930" y="148"/>
                    </a:lnTo>
                    <a:lnTo>
                      <a:pt x="930" y="148"/>
                    </a:lnTo>
                    <a:lnTo>
                      <a:pt x="931" y="148"/>
                    </a:lnTo>
                    <a:lnTo>
                      <a:pt x="931" y="146"/>
                    </a:lnTo>
                    <a:lnTo>
                      <a:pt x="931" y="146"/>
                    </a:lnTo>
                    <a:lnTo>
                      <a:pt x="933" y="146"/>
                    </a:lnTo>
                    <a:lnTo>
                      <a:pt x="933" y="146"/>
                    </a:lnTo>
                    <a:lnTo>
                      <a:pt x="933" y="146"/>
                    </a:lnTo>
                    <a:lnTo>
                      <a:pt x="933" y="146"/>
                    </a:lnTo>
                    <a:lnTo>
                      <a:pt x="935" y="146"/>
                    </a:lnTo>
                    <a:lnTo>
                      <a:pt x="935" y="146"/>
                    </a:lnTo>
                    <a:lnTo>
                      <a:pt x="937" y="144"/>
                    </a:lnTo>
                    <a:lnTo>
                      <a:pt x="937" y="146"/>
                    </a:lnTo>
                    <a:lnTo>
                      <a:pt x="937" y="146"/>
                    </a:lnTo>
                    <a:lnTo>
                      <a:pt x="937" y="146"/>
                    </a:lnTo>
                    <a:lnTo>
                      <a:pt x="937" y="146"/>
                    </a:lnTo>
                    <a:lnTo>
                      <a:pt x="939" y="146"/>
                    </a:lnTo>
                    <a:lnTo>
                      <a:pt x="939" y="146"/>
                    </a:lnTo>
                    <a:lnTo>
                      <a:pt x="939" y="146"/>
                    </a:lnTo>
                    <a:lnTo>
                      <a:pt x="939" y="146"/>
                    </a:lnTo>
                    <a:lnTo>
                      <a:pt x="940" y="146"/>
                    </a:lnTo>
                    <a:lnTo>
                      <a:pt x="940" y="146"/>
                    </a:lnTo>
                    <a:lnTo>
                      <a:pt x="940" y="146"/>
                    </a:lnTo>
                    <a:lnTo>
                      <a:pt x="940" y="146"/>
                    </a:lnTo>
                    <a:lnTo>
                      <a:pt x="940" y="144"/>
                    </a:lnTo>
                    <a:lnTo>
                      <a:pt x="940" y="144"/>
                    </a:lnTo>
                    <a:lnTo>
                      <a:pt x="940" y="144"/>
                    </a:lnTo>
                    <a:lnTo>
                      <a:pt x="940" y="144"/>
                    </a:lnTo>
                    <a:lnTo>
                      <a:pt x="942" y="144"/>
                    </a:lnTo>
                    <a:lnTo>
                      <a:pt x="942" y="144"/>
                    </a:lnTo>
                    <a:lnTo>
                      <a:pt x="942" y="144"/>
                    </a:lnTo>
                    <a:lnTo>
                      <a:pt x="942" y="144"/>
                    </a:lnTo>
                    <a:lnTo>
                      <a:pt x="942" y="144"/>
                    </a:lnTo>
                    <a:lnTo>
                      <a:pt x="942" y="144"/>
                    </a:lnTo>
                    <a:lnTo>
                      <a:pt x="942" y="144"/>
                    </a:lnTo>
                    <a:lnTo>
                      <a:pt x="944" y="144"/>
                    </a:lnTo>
                    <a:lnTo>
                      <a:pt x="944" y="144"/>
                    </a:lnTo>
                    <a:lnTo>
                      <a:pt x="944" y="144"/>
                    </a:lnTo>
                    <a:lnTo>
                      <a:pt x="944" y="144"/>
                    </a:lnTo>
                    <a:lnTo>
                      <a:pt x="944" y="144"/>
                    </a:lnTo>
                    <a:lnTo>
                      <a:pt x="944" y="146"/>
                    </a:lnTo>
                    <a:lnTo>
                      <a:pt x="946" y="144"/>
                    </a:lnTo>
                    <a:lnTo>
                      <a:pt x="946" y="146"/>
                    </a:lnTo>
                    <a:lnTo>
                      <a:pt x="946" y="146"/>
                    </a:lnTo>
                    <a:lnTo>
                      <a:pt x="946" y="146"/>
                    </a:lnTo>
                    <a:lnTo>
                      <a:pt x="946" y="146"/>
                    </a:lnTo>
                    <a:lnTo>
                      <a:pt x="946" y="146"/>
                    </a:lnTo>
                    <a:lnTo>
                      <a:pt x="948" y="146"/>
                    </a:lnTo>
                    <a:lnTo>
                      <a:pt x="948" y="146"/>
                    </a:lnTo>
                    <a:lnTo>
                      <a:pt x="948" y="146"/>
                    </a:lnTo>
                    <a:lnTo>
                      <a:pt x="948" y="146"/>
                    </a:lnTo>
                    <a:lnTo>
                      <a:pt x="948" y="146"/>
                    </a:lnTo>
                    <a:lnTo>
                      <a:pt x="948" y="146"/>
                    </a:lnTo>
                    <a:lnTo>
                      <a:pt x="948" y="146"/>
                    </a:lnTo>
                    <a:lnTo>
                      <a:pt x="948" y="146"/>
                    </a:lnTo>
                    <a:lnTo>
                      <a:pt x="950" y="146"/>
                    </a:lnTo>
                    <a:lnTo>
                      <a:pt x="950" y="146"/>
                    </a:lnTo>
                    <a:lnTo>
                      <a:pt x="950" y="146"/>
                    </a:lnTo>
                    <a:lnTo>
                      <a:pt x="950" y="146"/>
                    </a:lnTo>
                    <a:lnTo>
                      <a:pt x="950" y="146"/>
                    </a:lnTo>
                    <a:lnTo>
                      <a:pt x="950" y="146"/>
                    </a:lnTo>
                    <a:lnTo>
                      <a:pt x="951" y="146"/>
                    </a:lnTo>
                    <a:lnTo>
                      <a:pt x="951" y="146"/>
                    </a:lnTo>
                    <a:lnTo>
                      <a:pt x="951" y="146"/>
                    </a:lnTo>
                    <a:lnTo>
                      <a:pt x="953" y="146"/>
                    </a:lnTo>
                    <a:lnTo>
                      <a:pt x="953" y="146"/>
                    </a:lnTo>
                    <a:lnTo>
                      <a:pt x="953" y="148"/>
                    </a:lnTo>
                    <a:lnTo>
                      <a:pt x="953" y="148"/>
                    </a:lnTo>
                    <a:lnTo>
                      <a:pt x="953" y="148"/>
                    </a:lnTo>
                    <a:lnTo>
                      <a:pt x="955" y="148"/>
                    </a:lnTo>
                    <a:lnTo>
                      <a:pt x="955" y="148"/>
                    </a:lnTo>
                    <a:lnTo>
                      <a:pt x="957" y="148"/>
                    </a:lnTo>
                    <a:lnTo>
                      <a:pt x="957" y="148"/>
                    </a:lnTo>
                    <a:lnTo>
                      <a:pt x="957" y="148"/>
                    </a:lnTo>
                    <a:lnTo>
                      <a:pt x="957" y="148"/>
                    </a:lnTo>
                    <a:lnTo>
                      <a:pt x="957" y="148"/>
                    </a:lnTo>
                    <a:lnTo>
                      <a:pt x="957" y="148"/>
                    </a:lnTo>
                    <a:lnTo>
                      <a:pt x="957" y="150"/>
                    </a:lnTo>
                    <a:lnTo>
                      <a:pt x="959" y="150"/>
                    </a:lnTo>
                    <a:lnTo>
                      <a:pt x="959" y="150"/>
                    </a:lnTo>
                    <a:lnTo>
                      <a:pt x="959" y="150"/>
                    </a:lnTo>
                    <a:lnTo>
                      <a:pt x="959" y="150"/>
                    </a:lnTo>
                    <a:lnTo>
                      <a:pt x="959" y="150"/>
                    </a:lnTo>
                    <a:lnTo>
                      <a:pt x="959" y="150"/>
                    </a:lnTo>
                    <a:lnTo>
                      <a:pt x="959" y="152"/>
                    </a:lnTo>
                    <a:lnTo>
                      <a:pt x="959" y="152"/>
                    </a:lnTo>
                    <a:lnTo>
                      <a:pt x="960" y="152"/>
                    </a:lnTo>
                    <a:lnTo>
                      <a:pt x="960" y="152"/>
                    </a:lnTo>
                    <a:lnTo>
                      <a:pt x="960" y="152"/>
                    </a:lnTo>
                    <a:lnTo>
                      <a:pt x="960" y="153"/>
                    </a:lnTo>
                    <a:lnTo>
                      <a:pt x="960" y="153"/>
                    </a:lnTo>
                    <a:lnTo>
                      <a:pt x="960" y="153"/>
                    </a:lnTo>
                    <a:lnTo>
                      <a:pt x="960" y="153"/>
                    </a:lnTo>
                    <a:lnTo>
                      <a:pt x="960" y="153"/>
                    </a:lnTo>
                    <a:lnTo>
                      <a:pt x="962" y="153"/>
                    </a:lnTo>
                    <a:lnTo>
                      <a:pt x="962" y="153"/>
                    </a:lnTo>
                    <a:lnTo>
                      <a:pt x="962" y="153"/>
                    </a:lnTo>
                    <a:lnTo>
                      <a:pt x="962" y="153"/>
                    </a:lnTo>
                    <a:lnTo>
                      <a:pt x="964" y="155"/>
                    </a:lnTo>
                    <a:lnTo>
                      <a:pt x="964" y="155"/>
                    </a:lnTo>
                    <a:lnTo>
                      <a:pt x="964" y="155"/>
                    </a:lnTo>
                    <a:lnTo>
                      <a:pt x="964" y="155"/>
                    </a:lnTo>
                    <a:lnTo>
                      <a:pt x="966" y="155"/>
                    </a:lnTo>
                    <a:lnTo>
                      <a:pt x="966" y="155"/>
                    </a:lnTo>
                    <a:lnTo>
                      <a:pt x="966" y="155"/>
                    </a:lnTo>
                    <a:lnTo>
                      <a:pt x="968" y="157"/>
                    </a:lnTo>
                    <a:lnTo>
                      <a:pt x="968" y="157"/>
                    </a:lnTo>
                    <a:lnTo>
                      <a:pt x="968" y="157"/>
                    </a:lnTo>
                    <a:lnTo>
                      <a:pt x="968" y="157"/>
                    </a:lnTo>
                    <a:lnTo>
                      <a:pt x="969" y="157"/>
                    </a:lnTo>
                    <a:lnTo>
                      <a:pt x="969" y="157"/>
                    </a:lnTo>
                    <a:lnTo>
                      <a:pt x="969" y="157"/>
                    </a:lnTo>
                    <a:lnTo>
                      <a:pt x="969" y="159"/>
                    </a:lnTo>
                    <a:lnTo>
                      <a:pt x="969" y="159"/>
                    </a:lnTo>
                    <a:lnTo>
                      <a:pt x="969" y="159"/>
                    </a:lnTo>
                    <a:lnTo>
                      <a:pt x="969" y="159"/>
                    </a:lnTo>
                    <a:lnTo>
                      <a:pt x="969" y="159"/>
                    </a:lnTo>
                    <a:lnTo>
                      <a:pt x="969" y="159"/>
                    </a:lnTo>
                    <a:lnTo>
                      <a:pt x="971" y="159"/>
                    </a:lnTo>
                    <a:lnTo>
                      <a:pt x="971" y="159"/>
                    </a:lnTo>
                    <a:lnTo>
                      <a:pt x="971" y="159"/>
                    </a:lnTo>
                    <a:lnTo>
                      <a:pt x="973" y="161"/>
                    </a:lnTo>
                    <a:lnTo>
                      <a:pt x="973" y="161"/>
                    </a:lnTo>
                    <a:lnTo>
                      <a:pt x="973" y="161"/>
                    </a:lnTo>
                    <a:lnTo>
                      <a:pt x="971" y="161"/>
                    </a:lnTo>
                    <a:lnTo>
                      <a:pt x="971" y="161"/>
                    </a:lnTo>
                    <a:lnTo>
                      <a:pt x="971" y="161"/>
                    </a:lnTo>
                    <a:lnTo>
                      <a:pt x="971" y="161"/>
                    </a:lnTo>
                    <a:lnTo>
                      <a:pt x="971" y="161"/>
                    </a:lnTo>
                    <a:lnTo>
                      <a:pt x="973" y="161"/>
                    </a:lnTo>
                    <a:lnTo>
                      <a:pt x="973" y="162"/>
                    </a:lnTo>
                    <a:lnTo>
                      <a:pt x="973" y="162"/>
                    </a:lnTo>
                    <a:lnTo>
                      <a:pt x="973" y="162"/>
                    </a:lnTo>
                    <a:lnTo>
                      <a:pt x="973" y="162"/>
                    </a:lnTo>
                    <a:lnTo>
                      <a:pt x="973" y="162"/>
                    </a:lnTo>
                    <a:lnTo>
                      <a:pt x="973" y="162"/>
                    </a:lnTo>
                    <a:lnTo>
                      <a:pt x="973" y="162"/>
                    </a:lnTo>
                    <a:lnTo>
                      <a:pt x="975" y="162"/>
                    </a:lnTo>
                    <a:lnTo>
                      <a:pt x="975" y="162"/>
                    </a:lnTo>
                    <a:lnTo>
                      <a:pt x="975" y="162"/>
                    </a:lnTo>
                    <a:lnTo>
                      <a:pt x="975" y="164"/>
                    </a:lnTo>
                    <a:lnTo>
                      <a:pt x="975" y="164"/>
                    </a:lnTo>
                    <a:lnTo>
                      <a:pt x="975" y="164"/>
                    </a:lnTo>
                    <a:lnTo>
                      <a:pt x="977" y="164"/>
                    </a:lnTo>
                    <a:lnTo>
                      <a:pt x="977" y="164"/>
                    </a:lnTo>
                    <a:lnTo>
                      <a:pt x="977" y="164"/>
                    </a:lnTo>
                    <a:lnTo>
                      <a:pt x="977" y="164"/>
                    </a:lnTo>
                    <a:lnTo>
                      <a:pt x="977" y="164"/>
                    </a:lnTo>
                    <a:lnTo>
                      <a:pt x="977" y="164"/>
                    </a:lnTo>
                    <a:lnTo>
                      <a:pt x="978" y="164"/>
                    </a:lnTo>
                    <a:lnTo>
                      <a:pt x="978" y="164"/>
                    </a:lnTo>
                    <a:lnTo>
                      <a:pt x="978" y="164"/>
                    </a:lnTo>
                    <a:lnTo>
                      <a:pt x="978" y="166"/>
                    </a:lnTo>
                    <a:lnTo>
                      <a:pt x="980" y="166"/>
                    </a:lnTo>
                    <a:lnTo>
                      <a:pt x="980" y="166"/>
                    </a:lnTo>
                    <a:lnTo>
                      <a:pt x="980" y="168"/>
                    </a:lnTo>
                    <a:lnTo>
                      <a:pt x="980" y="168"/>
                    </a:lnTo>
                    <a:lnTo>
                      <a:pt x="980" y="168"/>
                    </a:lnTo>
                    <a:lnTo>
                      <a:pt x="982" y="170"/>
                    </a:lnTo>
                    <a:lnTo>
                      <a:pt x="982" y="170"/>
                    </a:lnTo>
                    <a:lnTo>
                      <a:pt x="982" y="170"/>
                    </a:lnTo>
                    <a:lnTo>
                      <a:pt x="982" y="170"/>
                    </a:lnTo>
                    <a:lnTo>
                      <a:pt x="982" y="170"/>
                    </a:lnTo>
                    <a:lnTo>
                      <a:pt x="984" y="171"/>
                    </a:lnTo>
                    <a:lnTo>
                      <a:pt x="986" y="173"/>
                    </a:lnTo>
                    <a:lnTo>
                      <a:pt x="986" y="173"/>
                    </a:lnTo>
                    <a:lnTo>
                      <a:pt x="986" y="175"/>
                    </a:lnTo>
                    <a:lnTo>
                      <a:pt x="986" y="177"/>
                    </a:lnTo>
                    <a:lnTo>
                      <a:pt x="986" y="177"/>
                    </a:lnTo>
                    <a:lnTo>
                      <a:pt x="986" y="177"/>
                    </a:lnTo>
                    <a:lnTo>
                      <a:pt x="988" y="177"/>
                    </a:lnTo>
                    <a:lnTo>
                      <a:pt x="988" y="177"/>
                    </a:lnTo>
                    <a:lnTo>
                      <a:pt x="988" y="177"/>
                    </a:lnTo>
                    <a:lnTo>
                      <a:pt x="988" y="177"/>
                    </a:lnTo>
                    <a:lnTo>
                      <a:pt x="988" y="177"/>
                    </a:lnTo>
                    <a:lnTo>
                      <a:pt x="988" y="177"/>
                    </a:lnTo>
                    <a:lnTo>
                      <a:pt x="988" y="179"/>
                    </a:lnTo>
                    <a:lnTo>
                      <a:pt x="988" y="179"/>
                    </a:lnTo>
                    <a:lnTo>
                      <a:pt x="988" y="179"/>
                    </a:lnTo>
                    <a:lnTo>
                      <a:pt x="988" y="179"/>
                    </a:lnTo>
                    <a:lnTo>
                      <a:pt x="989" y="179"/>
                    </a:lnTo>
                    <a:lnTo>
                      <a:pt x="989" y="179"/>
                    </a:lnTo>
                    <a:lnTo>
                      <a:pt x="989" y="179"/>
                    </a:lnTo>
                    <a:lnTo>
                      <a:pt x="989" y="179"/>
                    </a:lnTo>
                    <a:lnTo>
                      <a:pt x="989" y="179"/>
                    </a:lnTo>
                    <a:lnTo>
                      <a:pt x="991" y="179"/>
                    </a:lnTo>
                    <a:lnTo>
                      <a:pt x="991" y="179"/>
                    </a:lnTo>
                    <a:lnTo>
                      <a:pt x="991" y="179"/>
                    </a:lnTo>
                    <a:lnTo>
                      <a:pt x="991" y="179"/>
                    </a:lnTo>
                    <a:lnTo>
                      <a:pt x="993" y="181"/>
                    </a:lnTo>
                    <a:lnTo>
                      <a:pt x="993" y="181"/>
                    </a:lnTo>
                    <a:lnTo>
                      <a:pt x="993" y="181"/>
                    </a:lnTo>
                    <a:lnTo>
                      <a:pt x="995" y="181"/>
                    </a:lnTo>
                    <a:lnTo>
                      <a:pt x="995" y="181"/>
                    </a:lnTo>
                    <a:lnTo>
                      <a:pt x="995" y="181"/>
                    </a:lnTo>
                    <a:lnTo>
                      <a:pt x="995" y="181"/>
                    </a:lnTo>
                    <a:lnTo>
                      <a:pt x="995" y="181"/>
                    </a:lnTo>
                    <a:lnTo>
                      <a:pt x="995" y="182"/>
                    </a:lnTo>
                    <a:lnTo>
                      <a:pt x="995" y="182"/>
                    </a:lnTo>
                    <a:lnTo>
                      <a:pt x="995" y="182"/>
                    </a:lnTo>
                    <a:lnTo>
                      <a:pt x="997" y="182"/>
                    </a:lnTo>
                    <a:lnTo>
                      <a:pt x="997" y="182"/>
                    </a:lnTo>
                    <a:lnTo>
                      <a:pt x="997" y="182"/>
                    </a:lnTo>
                    <a:lnTo>
                      <a:pt x="997" y="182"/>
                    </a:lnTo>
                    <a:lnTo>
                      <a:pt x="997" y="184"/>
                    </a:lnTo>
                    <a:lnTo>
                      <a:pt x="997" y="184"/>
                    </a:lnTo>
                    <a:lnTo>
                      <a:pt x="997" y="184"/>
                    </a:lnTo>
                    <a:lnTo>
                      <a:pt x="998" y="184"/>
                    </a:lnTo>
                    <a:lnTo>
                      <a:pt x="998" y="184"/>
                    </a:lnTo>
                    <a:lnTo>
                      <a:pt x="998" y="184"/>
                    </a:lnTo>
                    <a:lnTo>
                      <a:pt x="998" y="184"/>
                    </a:lnTo>
                    <a:lnTo>
                      <a:pt x="998" y="184"/>
                    </a:lnTo>
                    <a:lnTo>
                      <a:pt x="998" y="184"/>
                    </a:lnTo>
                    <a:lnTo>
                      <a:pt x="998" y="186"/>
                    </a:lnTo>
                    <a:lnTo>
                      <a:pt x="998" y="186"/>
                    </a:lnTo>
                    <a:lnTo>
                      <a:pt x="998" y="186"/>
                    </a:lnTo>
                    <a:lnTo>
                      <a:pt x="1000" y="186"/>
                    </a:lnTo>
                    <a:lnTo>
                      <a:pt x="1000" y="186"/>
                    </a:lnTo>
                    <a:lnTo>
                      <a:pt x="1000" y="186"/>
                    </a:lnTo>
                    <a:lnTo>
                      <a:pt x="1000" y="186"/>
                    </a:lnTo>
                    <a:lnTo>
                      <a:pt x="1000" y="186"/>
                    </a:lnTo>
                    <a:lnTo>
                      <a:pt x="1002" y="186"/>
                    </a:lnTo>
                    <a:lnTo>
                      <a:pt x="1002" y="186"/>
                    </a:lnTo>
                    <a:lnTo>
                      <a:pt x="1002" y="186"/>
                    </a:lnTo>
                    <a:lnTo>
                      <a:pt x="1002" y="186"/>
                    </a:lnTo>
                    <a:lnTo>
                      <a:pt x="1004" y="188"/>
                    </a:lnTo>
                    <a:lnTo>
                      <a:pt x="1004" y="188"/>
                    </a:lnTo>
                    <a:lnTo>
                      <a:pt x="1004" y="188"/>
                    </a:lnTo>
                    <a:lnTo>
                      <a:pt x="1004" y="188"/>
                    </a:lnTo>
                    <a:lnTo>
                      <a:pt x="1004" y="188"/>
                    </a:lnTo>
                    <a:lnTo>
                      <a:pt x="1006" y="188"/>
                    </a:lnTo>
                    <a:lnTo>
                      <a:pt x="1006" y="188"/>
                    </a:lnTo>
                    <a:lnTo>
                      <a:pt x="1006" y="188"/>
                    </a:lnTo>
                    <a:lnTo>
                      <a:pt x="1006" y="190"/>
                    </a:lnTo>
                    <a:lnTo>
                      <a:pt x="1006" y="190"/>
                    </a:lnTo>
                    <a:lnTo>
                      <a:pt x="1006" y="190"/>
                    </a:lnTo>
                    <a:lnTo>
                      <a:pt x="1006" y="190"/>
                    </a:lnTo>
                    <a:lnTo>
                      <a:pt x="1007" y="190"/>
                    </a:lnTo>
                    <a:lnTo>
                      <a:pt x="1007" y="190"/>
                    </a:lnTo>
                    <a:lnTo>
                      <a:pt x="1007" y="190"/>
                    </a:lnTo>
                    <a:lnTo>
                      <a:pt x="1007" y="190"/>
                    </a:lnTo>
                    <a:lnTo>
                      <a:pt x="1007" y="190"/>
                    </a:lnTo>
                    <a:lnTo>
                      <a:pt x="1009" y="191"/>
                    </a:lnTo>
                    <a:lnTo>
                      <a:pt x="1009" y="191"/>
                    </a:lnTo>
                    <a:lnTo>
                      <a:pt x="1009" y="191"/>
                    </a:lnTo>
                    <a:lnTo>
                      <a:pt x="1009" y="191"/>
                    </a:lnTo>
                    <a:lnTo>
                      <a:pt x="1011" y="191"/>
                    </a:lnTo>
                    <a:lnTo>
                      <a:pt x="1011" y="191"/>
                    </a:lnTo>
                    <a:lnTo>
                      <a:pt x="1011" y="191"/>
                    </a:lnTo>
                    <a:lnTo>
                      <a:pt x="1011" y="191"/>
                    </a:lnTo>
                    <a:lnTo>
                      <a:pt x="1011" y="191"/>
                    </a:lnTo>
                    <a:lnTo>
                      <a:pt x="1011" y="191"/>
                    </a:lnTo>
                    <a:lnTo>
                      <a:pt x="1013" y="193"/>
                    </a:lnTo>
                    <a:lnTo>
                      <a:pt x="1013" y="193"/>
                    </a:lnTo>
                    <a:lnTo>
                      <a:pt x="1013" y="193"/>
                    </a:lnTo>
                    <a:lnTo>
                      <a:pt x="1013" y="193"/>
                    </a:lnTo>
                    <a:lnTo>
                      <a:pt x="1015" y="193"/>
                    </a:lnTo>
                    <a:lnTo>
                      <a:pt x="1015" y="193"/>
                    </a:lnTo>
                    <a:lnTo>
                      <a:pt x="1015" y="193"/>
                    </a:lnTo>
                    <a:lnTo>
                      <a:pt x="1015" y="193"/>
                    </a:lnTo>
                    <a:lnTo>
                      <a:pt x="1015" y="193"/>
                    </a:lnTo>
                    <a:lnTo>
                      <a:pt x="1015" y="193"/>
                    </a:lnTo>
                    <a:lnTo>
                      <a:pt x="1015" y="193"/>
                    </a:lnTo>
                    <a:lnTo>
                      <a:pt x="1015" y="193"/>
                    </a:lnTo>
                    <a:lnTo>
                      <a:pt x="1015" y="195"/>
                    </a:lnTo>
                    <a:lnTo>
                      <a:pt x="1015" y="195"/>
                    </a:lnTo>
                    <a:lnTo>
                      <a:pt x="1016" y="195"/>
                    </a:lnTo>
                    <a:lnTo>
                      <a:pt x="1016" y="195"/>
                    </a:lnTo>
                    <a:lnTo>
                      <a:pt x="1016" y="195"/>
                    </a:lnTo>
                    <a:lnTo>
                      <a:pt x="1016" y="195"/>
                    </a:lnTo>
                    <a:lnTo>
                      <a:pt x="1016" y="195"/>
                    </a:lnTo>
                    <a:lnTo>
                      <a:pt x="1016" y="195"/>
                    </a:lnTo>
                    <a:lnTo>
                      <a:pt x="1016" y="197"/>
                    </a:lnTo>
                    <a:lnTo>
                      <a:pt x="1018" y="197"/>
                    </a:lnTo>
                    <a:lnTo>
                      <a:pt x="1018" y="197"/>
                    </a:lnTo>
                    <a:lnTo>
                      <a:pt x="1018" y="197"/>
                    </a:lnTo>
                    <a:lnTo>
                      <a:pt x="1018" y="197"/>
                    </a:lnTo>
                    <a:lnTo>
                      <a:pt x="1020" y="197"/>
                    </a:lnTo>
                    <a:lnTo>
                      <a:pt x="1020" y="199"/>
                    </a:lnTo>
                    <a:lnTo>
                      <a:pt x="1020" y="199"/>
                    </a:lnTo>
                    <a:lnTo>
                      <a:pt x="1020" y="199"/>
                    </a:lnTo>
                    <a:lnTo>
                      <a:pt x="1020" y="199"/>
                    </a:lnTo>
                    <a:lnTo>
                      <a:pt x="1022" y="199"/>
                    </a:lnTo>
                    <a:lnTo>
                      <a:pt x="1022" y="199"/>
                    </a:lnTo>
                    <a:lnTo>
                      <a:pt x="1022" y="200"/>
                    </a:lnTo>
                    <a:lnTo>
                      <a:pt x="1022" y="200"/>
                    </a:lnTo>
                    <a:lnTo>
                      <a:pt x="1022" y="200"/>
                    </a:lnTo>
                    <a:lnTo>
                      <a:pt x="1022" y="200"/>
                    </a:lnTo>
                    <a:lnTo>
                      <a:pt x="1022" y="200"/>
                    </a:lnTo>
                    <a:lnTo>
                      <a:pt x="1024" y="200"/>
                    </a:lnTo>
                    <a:lnTo>
                      <a:pt x="1024" y="200"/>
                    </a:lnTo>
                    <a:lnTo>
                      <a:pt x="1024" y="200"/>
                    </a:lnTo>
                    <a:lnTo>
                      <a:pt x="1024" y="200"/>
                    </a:lnTo>
                    <a:lnTo>
                      <a:pt x="1024" y="200"/>
                    </a:lnTo>
                    <a:lnTo>
                      <a:pt x="1024" y="200"/>
                    </a:lnTo>
                    <a:lnTo>
                      <a:pt x="1025" y="200"/>
                    </a:lnTo>
                    <a:lnTo>
                      <a:pt x="1025" y="200"/>
                    </a:lnTo>
                    <a:lnTo>
                      <a:pt x="1025" y="202"/>
                    </a:lnTo>
                    <a:lnTo>
                      <a:pt x="1025" y="202"/>
                    </a:lnTo>
                    <a:lnTo>
                      <a:pt x="1025" y="202"/>
                    </a:lnTo>
                    <a:lnTo>
                      <a:pt x="1027" y="202"/>
                    </a:lnTo>
                    <a:lnTo>
                      <a:pt x="1027" y="202"/>
                    </a:lnTo>
                    <a:lnTo>
                      <a:pt x="1027" y="202"/>
                    </a:lnTo>
                    <a:lnTo>
                      <a:pt x="1027" y="204"/>
                    </a:lnTo>
                    <a:lnTo>
                      <a:pt x="1027" y="204"/>
                    </a:lnTo>
                    <a:lnTo>
                      <a:pt x="1029" y="204"/>
                    </a:lnTo>
                    <a:lnTo>
                      <a:pt x="1029" y="204"/>
                    </a:lnTo>
                    <a:lnTo>
                      <a:pt x="1029" y="204"/>
                    </a:lnTo>
                    <a:lnTo>
                      <a:pt x="1029" y="204"/>
                    </a:lnTo>
                    <a:lnTo>
                      <a:pt x="1029" y="204"/>
                    </a:lnTo>
                    <a:lnTo>
                      <a:pt x="1029" y="204"/>
                    </a:lnTo>
                    <a:lnTo>
                      <a:pt x="1029" y="204"/>
                    </a:lnTo>
                    <a:lnTo>
                      <a:pt x="1029" y="206"/>
                    </a:lnTo>
                    <a:lnTo>
                      <a:pt x="1031" y="208"/>
                    </a:lnTo>
                    <a:lnTo>
                      <a:pt x="1031" y="208"/>
                    </a:lnTo>
                    <a:lnTo>
                      <a:pt x="1031" y="208"/>
                    </a:lnTo>
                    <a:lnTo>
                      <a:pt x="1031" y="208"/>
                    </a:lnTo>
                    <a:lnTo>
                      <a:pt x="1031" y="208"/>
                    </a:lnTo>
                    <a:lnTo>
                      <a:pt x="1031" y="208"/>
                    </a:lnTo>
                    <a:lnTo>
                      <a:pt x="1031" y="208"/>
                    </a:lnTo>
                    <a:lnTo>
                      <a:pt x="1033" y="208"/>
                    </a:lnTo>
                    <a:lnTo>
                      <a:pt x="1033" y="208"/>
                    </a:lnTo>
                    <a:lnTo>
                      <a:pt x="1033" y="208"/>
                    </a:lnTo>
                    <a:lnTo>
                      <a:pt x="1033" y="208"/>
                    </a:lnTo>
                    <a:lnTo>
                      <a:pt x="1033" y="208"/>
                    </a:lnTo>
                    <a:lnTo>
                      <a:pt x="1035" y="208"/>
                    </a:lnTo>
                    <a:lnTo>
                      <a:pt x="1035" y="206"/>
                    </a:lnTo>
                    <a:lnTo>
                      <a:pt x="1035" y="206"/>
                    </a:lnTo>
                    <a:lnTo>
                      <a:pt x="1035" y="206"/>
                    </a:lnTo>
                    <a:lnTo>
                      <a:pt x="1035" y="206"/>
                    </a:lnTo>
                    <a:lnTo>
                      <a:pt x="1036" y="206"/>
                    </a:lnTo>
                    <a:lnTo>
                      <a:pt x="1036" y="206"/>
                    </a:lnTo>
                    <a:lnTo>
                      <a:pt x="1036" y="206"/>
                    </a:lnTo>
                    <a:lnTo>
                      <a:pt x="1036" y="206"/>
                    </a:lnTo>
                    <a:lnTo>
                      <a:pt x="1036" y="206"/>
                    </a:lnTo>
                    <a:lnTo>
                      <a:pt x="1036" y="206"/>
                    </a:lnTo>
                    <a:lnTo>
                      <a:pt x="1036" y="206"/>
                    </a:lnTo>
                    <a:lnTo>
                      <a:pt x="1036" y="206"/>
                    </a:lnTo>
                    <a:lnTo>
                      <a:pt x="1038" y="204"/>
                    </a:lnTo>
                    <a:lnTo>
                      <a:pt x="1038" y="204"/>
                    </a:lnTo>
                    <a:lnTo>
                      <a:pt x="1038" y="204"/>
                    </a:lnTo>
                    <a:lnTo>
                      <a:pt x="1038" y="204"/>
                    </a:lnTo>
                    <a:lnTo>
                      <a:pt x="1038" y="204"/>
                    </a:lnTo>
                    <a:lnTo>
                      <a:pt x="1038" y="206"/>
                    </a:lnTo>
                    <a:lnTo>
                      <a:pt x="1040" y="206"/>
                    </a:lnTo>
                    <a:lnTo>
                      <a:pt x="1040" y="206"/>
                    </a:lnTo>
                    <a:lnTo>
                      <a:pt x="1040" y="206"/>
                    </a:lnTo>
                    <a:lnTo>
                      <a:pt x="1040" y="206"/>
                    </a:lnTo>
                    <a:lnTo>
                      <a:pt x="1042" y="206"/>
                    </a:lnTo>
                    <a:lnTo>
                      <a:pt x="1042" y="204"/>
                    </a:lnTo>
                    <a:lnTo>
                      <a:pt x="1042" y="204"/>
                    </a:lnTo>
                    <a:lnTo>
                      <a:pt x="1042" y="206"/>
                    </a:lnTo>
                    <a:lnTo>
                      <a:pt x="1042" y="206"/>
                    </a:lnTo>
                    <a:lnTo>
                      <a:pt x="1042" y="206"/>
                    </a:lnTo>
                    <a:lnTo>
                      <a:pt x="1042" y="206"/>
                    </a:lnTo>
                    <a:lnTo>
                      <a:pt x="1042" y="206"/>
                    </a:lnTo>
                    <a:lnTo>
                      <a:pt x="1044" y="206"/>
                    </a:lnTo>
                    <a:lnTo>
                      <a:pt x="1044" y="206"/>
                    </a:lnTo>
                    <a:lnTo>
                      <a:pt x="1044" y="206"/>
                    </a:lnTo>
                    <a:lnTo>
                      <a:pt x="1044" y="206"/>
                    </a:lnTo>
                    <a:lnTo>
                      <a:pt x="1044" y="206"/>
                    </a:lnTo>
                    <a:lnTo>
                      <a:pt x="1045" y="206"/>
                    </a:lnTo>
                    <a:lnTo>
                      <a:pt x="1045" y="206"/>
                    </a:lnTo>
                    <a:lnTo>
                      <a:pt x="1045" y="206"/>
                    </a:lnTo>
                    <a:lnTo>
                      <a:pt x="1045" y="206"/>
                    </a:lnTo>
                    <a:lnTo>
                      <a:pt x="1045" y="206"/>
                    </a:lnTo>
                    <a:lnTo>
                      <a:pt x="1045" y="206"/>
                    </a:lnTo>
                    <a:lnTo>
                      <a:pt x="1045" y="208"/>
                    </a:lnTo>
                    <a:lnTo>
                      <a:pt x="1047" y="208"/>
                    </a:lnTo>
                    <a:lnTo>
                      <a:pt x="1047" y="208"/>
                    </a:lnTo>
                    <a:lnTo>
                      <a:pt x="1047" y="208"/>
                    </a:lnTo>
                    <a:lnTo>
                      <a:pt x="1047" y="208"/>
                    </a:lnTo>
                    <a:lnTo>
                      <a:pt x="1047" y="208"/>
                    </a:lnTo>
                    <a:lnTo>
                      <a:pt x="1047" y="208"/>
                    </a:lnTo>
                    <a:lnTo>
                      <a:pt x="1047" y="209"/>
                    </a:lnTo>
                    <a:lnTo>
                      <a:pt x="1049" y="209"/>
                    </a:lnTo>
                    <a:lnTo>
                      <a:pt x="1049" y="209"/>
                    </a:lnTo>
                    <a:lnTo>
                      <a:pt x="1049" y="209"/>
                    </a:lnTo>
                    <a:lnTo>
                      <a:pt x="1049" y="209"/>
                    </a:lnTo>
                    <a:lnTo>
                      <a:pt x="1049" y="209"/>
                    </a:lnTo>
                    <a:lnTo>
                      <a:pt x="1049" y="209"/>
                    </a:lnTo>
                    <a:lnTo>
                      <a:pt x="1049" y="211"/>
                    </a:lnTo>
                    <a:lnTo>
                      <a:pt x="1049" y="211"/>
                    </a:lnTo>
                    <a:lnTo>
                      <a:pt x="1051" y="211"/>
                    </a:lnTo>
                    <a:lnTo>
                      <a:pt x="1051" y="211"/>
                    </a:lnTo>
                    <a:lnTo>
                      <a:pt x="1051" y="211"/>
                    </a:lnTo>
                    <a:lnTo>
                      <a:pt x="1051" y="211"/>
                    </a:lnTo>
                    <a:lnTo>
                      <a:pt x="1051" y="213"/>
                    </a:lnTo>
                    <a:lnTo>
                      <a:pt x="1051" y="213"/>
                    </a:lnTo>
                    <a:lnTo>
                      <a:pt x="1053" y="213"/>
                    </a:lnTo>
                    <a:lnTo>
                      <a:pt x="1053" y="213"/>
                    </a:lnTo>
                    <a:lnTo>
                      <a:pt x="1053" y="213"/>
                    </a:lnTo>
                    <a:lnTo>
                      <a:pt x="1053" y="213"/>
                    </a:lnTo>
                    <a:lnTo>
                      <a:pt x="1054" y="213"/>
                    </a:lnTo>
                    <a:lnTo>
                      <a:pt x="1054" y="213"/>
                    </a:lnTo>
                    <a:lnTo>
                      <a:pt x="1054" y="213"/>
                    </a:lnTo>
                    <a:lnTo>
                      <a:pt x="1054" y="215"/>
                    </a:lnTo>
                    <a:lnTo>
                      <a:pt x="1054" y="215"/>
                    </a:lnTo>
                    <a:lnTo>
                      <a:pt x="1054" y="215"/>
                    </a:lnTo>
                    <a:lnTo>
                      <a:pt x="1054" y="215"/>
                    </a:lnTo>
                    <a:lnTo>
                      <a:pt x="1056" y="215"/>
                    </a:lnTo>
                    <a:lnTo>
                      <a:pt x="1056" y="217"/>
                    </a:lnTo>
                    <a:lnTo>
                      <a:pt x="1056" y="217"/>
                    </a:lnTo>
                    <a:lnTo>
                      <a:pt x="1056" y="217"/>
                    </a:lnTo>
                    <a:lnTo>
                      <a:pt x="1056" y="217"/>
                    </a:lnTo>
                    <a:lnTo>
                      <a:pt x="1058" y="217"/>
                    </a:lnTo>
                    <a:lnTo>
                      <a:pt x="1058" y="217"/>
                    </a:lnTo>
                    <a:lnTo>
                      <a:pt x="1058" y="217"/>
                    </a:lnTo>
                    <a:lnTo>
                      <a:pt x="1058" y="217"/>
                    </a:lnTo>
                    <a:lnTo>
                      <a:pt x="1058" y="217"/>
                    </a:lnTo>
                    <a:lnTo>
                      <a:pt x="1058" y="219"/>
                    </a:lnTo>
                    <a:lnTo>
                      <a:pt x="1058" y="219"/>
                    </a:lnTo>
                    <a:lnTo>
                      <a:pt x="1060" y="219"/>
                    </a:lnTo>
                    <a:lnTo>
                      <a:pt x="1060" y="219"/>
                    </a:lnTo>
                    <a:lnTo>
                      <a:pt x="1062" y="219"/>
                    </a:lnTo>
                    <a:lnTo>
                      <a:pt x="1062" y="219"/>
                    </a:lnTo>
                    <a:lnTo>
                      <a:pt x="1062" y="219"/>
                    </a:lnTo>
                    <a:lnTo>
                      <a:pt x="1062" y="219"/>
                    </a:lnTo>
                    <a:lnTo>
                      <a:pt x="1063" y="219"/>
                    </a:lnTo>
                    <a:lnTo>
                      <a:pt x="1063" y="219"/>
                    </a:lnTo>
                    <a:lnTo>
                      <a:pt x="1063" y="219"/>
                    </a:lnTo>
                    <a:lnTo>
                      <a:pt x="1065" y="219"/>
                    </a:lnTo>
                    <a:lnTo>
                      <a:pt x="1065" y="219"/>
                    </a:lnTo>
                    <a:lnTo>
                      <a:pt x="1065" y="219"/>
                    </a:lnTo>
                    <a:lnTo>
                      <a:pt x="1065" y="219"/>
                    </a:lnTo>
                    <a:lnTo>
                      <a:pt x="1065" y="219"/>
                    </a:lnTo>
                    <a:lnTo>
                      <a:pt x="1065" y="219"/>
                    </a:lnTo>
                    <a:lnTo>
                      <a:pt x="1067" y="219"/>
                    </a:lnTo>
                    <a:lnTo>
                      <a:pt x="1067" y="219"/>
                    </a:lnTo>
                    <a:lnTo>
                      <a:pt x="1067" y="219"/>
                    </a:lnTo>
                    <a:lnTo>
                      <a:pt x="1067" y="219"/>
                    </a:lnTo>
                    <a:lnTo>
                      <a:pt x="1067" y="219"/>
                    </a:lnTo>
                    <a:lnTo>
                      <a:pt x="1067" y="219"/>
                    </a:lnTo>
                    <a:lnTo>
                      <a:pt x="1067" y="219"/>
                    </a:lnTo>
                    <a:lnTo>
                      <a:pt x="1069" y="219"/>
                    </a:lnTo>
                    <a:lnTo>
                      <a:pt x="1069" y="219"/>
                    </a:lnTo>
                    <a:lnTo>
                      <a:pt x="1069" y="219"/>
                    </a:lnTo>
                    <a:lnTo>
                      <a:pt x="1069" y="219"/>
                    </a:lnTo>
                    <a:lnTo>
                      <a:pt x="1069" y="219"/>
                    </a:lnTo>
                    <a:lnTo>
                      <a:pt x="1069" y="219"/>
                    </a:lnTo>
                    <a:lnTo>
                      <a:pt x="1069" y="219"/>
                    </a:lnTo>
                    <a:lnTo>
                      <a:pt x="1069" y="219"/>
                    </a:lnTo>
                    <a:lnTo>
                      <a:pt x="1069" y="219"/>
                    </a:lnTo>
                    <a:lnTo>
                      <a:pt x="1071" y="220"/>
                    </a:lnTo>
                    <a:lnTo>
                      <a:pt x="1071" y="220"/>
                    </a:lnTo>
                    <a:lnTo>
                      <a:pt x="1071" y="220"/>
                    </a:lnTo>
                    <a:lnTo>
                      <a:pt x="1071" y="220"/>
                    </a:lnTo>
                    <a:lnTo>
                      <a:pt x="1071" y="220"/>
                    </a:lnTo>
                    <a:lnTo>
                      <a:pt x="1071" y="220"/>
                    </a:lnTo>
                    <a:lnTo>
                      <a:pt x="1071" y="220"/>
                    </a:lnTo>
                    <a:lnTo>
                      <a:pt x="1073" y="220"/>
                    </a:lnTo>
                    <a:lnTo>
                      <a:pt x="1073" y="222"/>
                    </a:lnTo>
                    <a:lnTo>
                      <a:pt x="1073" y="222"/>
                    </a:lnTo>
                    <a:lnTo>
                      <a:pt x="1073" y="222"/>
                    </a:lnTo>
                    <a:lnTo>
                      <a:pt x="1073" y="224"/>
                    </a:lnTo>
                    <a:lnTo>
                      <a:pt x="1074" y="224"/>
                    </a:lnTo>
                    <a:lnTo>
                      <a:pt x="1074" y="224"/>
                    </a:lnTo>
                    <a:lnTo>
                      <a:pt x="1074" y="224"/>
                    </a:lnTo>
                    <a:lnTo>
                      <a:pt x="1074" y="224"/>
                    </a:lnTo>
                    <a:lnTo>
                      <a:pt x="1074" y="224"/>
                    </a:lnTo>
                    <a:lnTo>
                      <a:pt x="1074" y="224"/>
                    </a:lnTo>
                    <a:lnTo>
                      <a:pt x="1074" y="226"/>
                    </a:lnTo>
                    <a:lnTo>
                      <a:pt x="1074" y="226"/>
                    </a:lnTo>
                    <a:lnTo>
                      <a:pt x="1074" y="226"/>
                    </a:lnTo>
                    <a:lnTo>
                      <a:pt x="1076" y="226"/>
                    </a:lnTo>
                    <a:lnTo>
                      <a:pt x="1076" y="226"/>
                    </a:lnTo>
                    <a:lnTo>
                      <a:pt x="1076" y="226"/>
                    </a:lnTo>
                    <a:lnTo>
                      <a:pt x="1076" y="226"/>
                    </a:lnTo>
                    <a:lnTo>
                      <a:pt x="1076" y="226"/>
                    </a:lnTo>
                    <a:lnTo>
                      <a:pt x="1076" y="228"/>
                    </a:lnTo>
                    <a:lnTo>
                      <a:pt x="1076" y="228"/>
                    </a:lnTo>
                    <a:lnTo>
                      <a:pt x="1076" y="228"/>
                    </a:lnTo>
                    <a:lnTo>
                      <a:pt x="1076" y="228"/>
                    </a:lnTo>
                    <a:lnTo>
                      <a:pt x="1076" y="228"/>
                    </a:lnTo>
                    <a:lnTo>
                      <a:pt x="1076" y="228"/>
                    </a:lnTo>
                    <a:lnTo>
                      <a:pt x="1076" y="228"/>
                    </a:lnTo>
                    <a:lnTo>
                      <a:pt x="1076" y="229"/>
                    </a:lnTo>
                    <a:lnTo>
                      <a:pt x="1078" y="229"/>
                    </a:lnTo>
                    <a:lnTo>
                      <a:pt x="1078" y="229"/>
                    </a:lnTo>
                    <a:lnTo>
                      <a:pt x="1078" y="229"/>
                    </a:lnTo>
                    <a:lnTo>
                      <a:pt x="1078" y="229"/>
                    </a:lnTo>
                    <a:lnTo>
                      <a:pt x="1080" y="229"/>
                    </a:lnTo>
                    <a:lnTo>
                      <a:pt x="1080" y="229"/>
                    </a:lnTo>
                    <a:lnTo>
                      <a:pt x="1080" y="229"/>
                    </a:lnTo>
                    <a:lnTo>
                      <a:pt x="1080" y="231"/>
                    </a:lnTo>
                    <a:lnTo>
                      <a:pt x="1080" y="231"/>
                    </a:lnTo>
                    <a:lnTo>
                      <a:pt x="1080" y="231"/>
                    </a:lnTo>
                    <a:lnTo>
                      <a:pt x="1080" y="231"/>
                    </a:lnTo>
                    <a:lnTo>
                      <a:pt x="1080" y="231"/>
                    </a:lnTo>
                    <a:lnTo>
                      <a:pt x="1080" y="231"/>
                    </a:lnTo>
                    <a:lnTo>
                      <a:pt x="1082" y="231"/>
                    </a:lnTo>
                    <a:lnTo>
                      <a:pt x="1082" y="231"/>
                    </a:lnTo>
                    <a:lnTo>
                      <a:pt x="1082" y="231"/>
                    </a:lnTo>
                    <a:lnTo>
                      <a:pt x="1082" y="231"/>
                    </a:lnTo>
                    <a:lnTo>
                      <a:pt x="1082" y="233"/>
                    </a:lnTo>
                    <a:lnTo>
                      <a:pt x="1082" y="233"/>
                    </a:lnTo>
                    <a:lnTo>
                      <a:pt x="1082" y="233"/>
                    </a:lnTo>
                    <a:lnTo>
                      <a:pt x="1083" y="233"/>
                    </a:lnTo>
                    <a:lnTo>
                      <a:pt x="1083" y="233"/>
                    </a:lnTo>
                    <a:lnTo>
                      <a:pt x="1083" y="233"/>
                    </a:lnTo>
                    <a:lnTo>
                      <a:pt x="1085" y="233"/>
                    </a:lnTo>
                    <a:lnTo>
                      <a:pt x="1087" y="233"/>
                    </a:lnTo>
                    <a:lnTo>
                      <a:pt x="1087" y="233"/>
                    </a:lnTo>
                    <a:lnTo>
                      <a:pt x="1087" y="235"/>
                    </a:lnTo>
                    <a:lnTo>
                      <a:pt x="1087" y="235"/>
                    </a:lnTo>
                    <a:lnTo>
                      <a:pt x="1087" y="235"/>
                    </a:lnTo>
                    <a:lnTo>
                      <a:pt x="1087" y="235"/>
                    </a:lnTo>
                    <a:lnTo>
                      <a:pt x="1087" y="235"/>
                    </a:lnTo>
                    <a:lnTo>
                      <a:pt x="1089" y="235"/>
                    </a:lnTo>
                    <a:lnTo>
                      <a:pt x="1089" y="235"/>
                    </a:lnTo>
                    <a:lnTo>
                      <a:pt x="1089" y="235"/>
                    </a:lnTo>
                    <a:lnTo>
                      <a:pt x="1089" y="235"/>
                    </a:lnTo>
                    <a:lnTo>
                      <a:pt x="1089" y="235"/>
                    </a:lnTo>
                    <a:lnTo>
                      <a:pt x="1091" y="237"/>
                    </a:lnTo>
                    <a:lnTo>
                      <a:pt x="1091" y="237"/>
                    </a:lnTo>
                    <a:lnTo>
                      <a:pt x="1091" y="237"/>
                    </a:lnTo>
                    <a:lnTo>
                      <a:pt x="1091" y="237"/>
                    </a:lnTo>
                    <a:lnTo>
                      <a:pt x="1091" y="237"/>
                    </a:lnTo>
                    <a:lnTo>
                      <a:pt x="1091" y="237"/>
                    </a:lnTo>
                    <a:lnTo>
                      <a:pt x="1091" y="238"/>
                    </a:lnTo>
                    <a:lnTo>
                      <a:pt x="1091" y="238"/>
                    </a:lnTo>
                    <a:lnTo>
                      <a:pt x="1092" y="238"/>
                    </a:lnTo>
                    <a:lnTo>
                      <a:pt x="1092" y="238"/>
                    </a:lnTo>
                    <a:lnTo>
                      <a:pt x="1092" y="238"/>
                    </a:lnTo>
                    <a:lnTo>
                      <a:pt x="1092" y="238"/>
                    </a:lnTo>
                    <a:lnTo>
                      <a:pt x="1092" y="240"/>
                    </a:lnTo>
                    <a:lnTo>
                      <a:pt x="1094" y="240"/>
                    </a:lnTo>
                    <a:lnTo>
                      <a:pt x="1094" y="240"/>
                    </a:lnTo>
                    <a:lnTo>
                      <a:pt x="1096" y="240"/>
                    </a:lnTo>
                    <a:lnTo>
                      <a:pt x="1096" y="240"/>
                    </a:lnTo>
                    <a:lnTo>
                      <a:pt x="1096" y="240"/>
                    </a:lnTo>
                    <a:lnTo>
                      <a:pt x="1096" y="240"/>
                    </a:lnTo>
                    <a:lnTo>
                      <a:pt x="1096" y="240"/>
                    </a:lnTo>
                    <a:lnTo>
                      <a:pt x="1098" y="240"/>
                    </a:lnTo>
                    <a:lnTo>
                      <a:pt x="1098" y="240"/>
                    </a:lnTo>
                    <a:lnTo>
                      <a:pt x="1098" y="242"/>
                    </a:lnTo>
                    <a:lnTo>
                      <a:pt x="1098" y="242"/>
                    </a:lnTo>
                    <a:lnTo>
                      <a:pt x="1100" y="242"/>
                    </a:lnTo>
                    <a:lnTo>
                      <a:pt x="1101" y="242"/>
                    </a:lnTo>
                    <a:lnTo>
                      <a:pt x="1101" y="242"/>
                    </a:lnTo>
                    <a:lnTo>
                      <a:pt x="1101" y="242"/>
                    </a:lnTo>
                    <a:lnTo>
                      <a:pt x="1101" y="242"/>
                    </a:lnTo>
                    <a:lnTo>
                      <a:pt x="1103" y="242"/>
                    </a:lnTo>
                    <a:lnTo>
                      <a:pt x="1103" y="244"/>
                    </a:lnTo>
                    <a:lnTo>
                      <a:pt x="1103" y="244"/>
                    </a:lnTo>
                    <a:lnTo>
                      <a:pt x="1103" y="244"/>
                    </a:lnTo>
                    <a:lnTo>
                      <a:pt x="1103" y="244"/>
                    </a:lnTo>
                    <a:lnTo>
                      <a:pt x="1105" y="244"/>
                    </a:lnTo>
                    <a:lnTo>
                      <a:pt x="1105" y="244"/>
                    </a:lnTo>
                    <a:lnTo>
                      <a:pt x="1105" y="244"/>
                    </a:lnTo>
                    <a:lnTo>
                      <a:pt x="1107" y="244"/>
                    </a:lnTo>
                    <a:lnTo>
                      <a:pt x="1107" y="246"/>
                    </a:lnTo>
                    <a:lnTo>
                      <a:pt x="1107" y="246"/>
                    </a:lnTo>
                    <a:lnTo>
                      <a:pt x="1107" y="246"/>
                    </a:lnTo>
                    <a:lnTo>
                      <a:pt x="1107" y="246"/>
                    </a:lnTo>
                    <a:lnTo>
                      <a:pt x="1109" y="246"/>
                    </a:lnTo>
                    <a:lnTo>
                      <a:pt x="1109" y="246"/>
                    </a:lnTo>
                    <a:lnTo>
                      <a:pt x="1110" y="246"/>
                    </a:lnTo>
                    <a:lnTo>
                      <a:pt x="1110" y="247"/>
                    </a:lnTo>
                    <a:lnTo>
                      <a:pt x="1110" y="247"/>
                    </a:lnTo>
                    <a:lnTo>
                      <a:pt x="1112" y="247"/>
                    </a:lnTo>
                    <a:lnTo>
                      <a:pt x="1112" y="247"/>
                    </a:lnTo>
                    <a:lnTo>
                      <a:pt x="1114" y="247"/>
                    </a:lnTo>
                    <a:lnTo>
                      <a:pt x="1114" y="247"/>
                    </a:lnTo>
                    <a:lnTo>
                      <a:pt x="1116" y="249"/>
                    </a:lnTo>
                    <a:lnTo>
                      <a:pt x="1116" y="249"/>
                    </a:lnTo>
                    <a:lnTo>
                      <a:pt x="1116" y="249"/>
                    </a:lnTo>
                    <a:lnTo>
                      <a:pt x="1118" y="249"/>
                    </a:lnTo>
                    <a:lnTo>
                      <a:pt x="1118" y="249"/>
                    </a:lnTo>
                    <a:lnTo>
                      <a:pt x="1120" y="251"/>
                    </a:lnTo>
                    <a:lnTo>
                      <a:pt x="1120" y="251"/>
                    </a:lnTo>
                    <a:lnTo>
                      <a:pt x="1121" y="251"/>
                    </a:lnTo>
                    <a:lnTo>
                      <a:pt x="1121" y="253"/>
                    </a:lnTo>
                    <a:lnTo>
                      <a:pt x="1121" y="253"/>
                    </a:lnTo>
                    <a:lnTo>
                      <a:pt x="1121" y="253"/>
                    </a:lnTo>
                    <a:lnTo>
                      <a:pt x="1123" y="253"/>
                    </a:lnTo>
                    <a:lnTo>
                      <a:pt x="1123" y="253"/>
                    </a:lnTo>
                    <a:lnTo>
                      <a:pt x="1123" y="253"/>
                    </a:lnTo>
                    <a:lnTo>
                      <a:pt x="1123" y="253"/>
                    </a:lnTo>
                    <a:lnTo>
                      <a:pt x="1123" y="253"/>
                    </a:lnTo>
                    <a:lnTo>
                      <a:pt x="1125" y="253"/>
                    </a:lnTo>
                    <a:lnTo>
                      <a:pt x="1125" y="253"/>
                    </a:lnTo>
                    <a:lnTo>
                      <a:pt x="1125" y="253"/>
                    </a:lnTo>
                    <a:lnTo>
                      <a:pt x="1125" y="253"/>
                    </a:lnTo>
                    <a:lnTo>
                      <a:pt x="1125" y="253"/>
                    </a:lnTo>
                    <a:lnTo>
                      <a:pt x="1125" y="251"/>
                    </a:lnTo>
                    <a:lnTo>
                      <a:pt x="1125" y="251"/>
                    </a:lnTo>
                    <a:lnTo>
                      <a:pt x="1129" y="247"/>
                    </a:lnTo>
                    <a:lnTo>
                      <a:pt x="1129" y="246"/>
                    </a:lnTo>
                    <a:lnTo>
                      <a:pt x="1130" y="244"/>
                    </a:lnTo>
                    <a:lnTo>
                      <a:pt x="1130" y="244"/>
                    </a:lnTo>
                    <a:lnTo>
                      <a:pt x="1132" y="242"/>
                    </a:lnTo>
                    <a:lnTo>
                      <a:pt x="1132" y="242"/>
                    </a:lnTo>
                    <a:lnTo>
                      <a:pt x="1132" y="242"/>
                    </a:lnTo>
                    <a:lnTo>
                      <a:pt x="1132" y="242"/>
                    </a:lnTo>
                    <a:lnTo>
                      <a:pt x="1132" y="240"/>
                    </a:lnTo>
                    <a:lnTo>
                      <a:pt x="1130" y="240"/>
                    </a:lnTo>
                    <a:lnTo>
                      <a:pt x="1130" y="240"/>
                    </a:lnTo>
                    <a:lnTo>
                      <a:pt x="1130" y="238"/>
                    </a:lnTo>
                    <a:lnTo>
                      <a:pt x="1129" y="238"/>
                    </a:lnTo>
                    <a:lnTo>
                      <a:pt x="1127" y="238"/>
                    </a:lnTo>
                    <a:lnTo>
                      <a:pt x="1127" y="238"/>
                    </a:lnTo>
                    <a:lnTo>
                      <a:pt x="1127" y="238"/>
                    </a:lnTo>
                    <a:lnTo>
                      <a:pt x="1125" y="238"/>
                    </a:lnTo>
                    <a:lnTo>
                      <a:pt x="1123" y="238"/>
                    </a:lnTo>
                    <a:lnTo>
                      <a:pt x="1123" y="238"/>
                    </a:lnTo>
                    <a:lnTo>
                      <a:pt x="1123" y="238"/>
                    </a:lnTo>
                    <a:lnTo>
                      <a:pt x="1123" y="238"/>
                    </a:lnTo>
                    <a:lnTo>
                      <a:pt x="1123" y="238"/>
                    </a:lnTo>
                    <a:lnTo>
                      <a:pt x="1123" y="237"/>
                    </a:lnTo>
                    <a:lnTo>
                      <a:pt x="1123" y="237"/>
                    </a:lnTo>
                    <a:lnTo>
                      <a:pt x="1121" y="237"/>
                    </a:lnTo>
                    <a:lnTo>
                      <a:pt x="1121" y="235"/>
                    </a:lnTo>
                    <a:lnTo>
                      <a:pt x="1121" y="235"/>
                    </a:lnTo>
                    <a:lnTo>
                      <a:pt x="1121" y="231"/>
                    </a:lnTo>
                    <a:lnTo>
                      <a:pt x="1121" y="229"/>
                    </a:lnTo>
                    <a:lnTo>
                      <a:pt x="1121" y="229"/>
                    </a:lnTo>
                    <a:lnTo>
                      <a:pt x="1121" y="229"/>
                    </a:lnTo>
                    <a:lnTo>
                      <a:pt x="1120" y="229"/>
                    </a:lnTo>
                    <a:lnTo>
                      <a:pt x="1120" y="228"/>
                    </a:lnTo>
                    <a:lnTo>
                      <a:pt x="1120" y="228"/>
                    </a:lnTo>
                    <a:lnTo>
                      <a:pt x="1120" y="228"/>
                    </a:lnTo>
                    <a:lnTo>
                      <a:pt x="1120" y="228"/>
                    </a:lnTo>
                    <a:lnTo>
                      <a:pt x="1118" y="226"/>
                    </a:lnTo>
                    <a:lnTo>
                      <a:pt x="1118" y="226"/>
                    </a:lnTo>
                    <a:lnTo>
                      <a:pt x="1118" y="226"/>
                    </a:lnTo>
                    <a:lnTo>
                      <a:pt x="1118" y="224"/>
                    </a:lnTo>
                    <a:lnTo>
                      <a:pt x="1118" y="224"/>
                    </a:lnTo>
                    <a:lnTo>
                      <a:pt x="1118" y="222"/>
                    </a:lnTo>
                    <a:lnTo>
                      <a:pt x="1118" y="222"/>
                    </a:lnTo>
                    <a:lnTo>
                      <a:pt x="1118" y="222"/>
                    </a:lnTo>
                    <a:lnTo>
                      <a:pt x="1116" y="222"/>
                    </a:lnTo>
                    <a:lnTo>
                      <a:pt x="1116" y="222"/>
                    </a:lnTo>
                    <a:lnTo>
                      <a:pt x="1116" y="220"/>
                    </a:lnTo>
                    <a:lnTo>
                      <a:pt x="1114" y="219"/>
                    </a:lnTo>
                    <a:lnTo>
                      <a:pt x="1114" y="219"/>
                    </a:lnTo>
                    <a:lnTo>
                      <a:pt x="1114" y="219"/>
                    </a:lnTo>
                    <a:lnTo>
                      <a:pt x="1114" y="217"/>
                    </a:lnTo>
                    <a:lnTo>
                      <a:pt x="1114" y="217"/>
                    </a:lnTo>
                    <a:lnTo>
                      <a:pt x="1112" y="215"/>
                    </a:lnTo>
                    <a:lnTo>
                      <a:pt x="1112" y="215"/>
                    </a:lnTo>
                    <a:lnTo>
                      <a:pt x="1112" y="213"/>
                    </a:lnTo>
                    <a:lnTo>
                      <a:pt x="1112" y="213"/>
                    </a:lnTo>
                    <a:lnTo>
                      <a:pt x="1112" y="213"/>
                    </a:lnTo>
                    <a:lnTo>
                      <a:pt x="1112" y="211"/>
                    </a:lnTo>
                    <a:lnTo>
                      <a:pt x="1112" y="211"/>
                    </a:lnTo>
                    <a:lnTo>
                      <a:pt x="1112" y="211"/>
                    </a:lnTo>
                    <a:lnTo>
                      <a:pt x="1114" y="209"/>
                    </a:lnTo>
                    <a:lnTo>
                      <a:pt x="1114" y="209"/>
                    </a:lnTo>
                    <a:lnTo>
                      <a:pt x="1116" y="208"/>
                    </a:lnTo>
                    <a:lnTo>
                      <a:pt x="1118" y="208"/>
                    </a:lnTo>
                    <a:lnTo>
                      <a:pt x="1118" y="208"/>
                    </a:lnTo>
                    <a:lnTo>
                      <a:pt x="1118" y="208"/>
                    </a:lnTo>
                    <a:lnTo>
                      <a:pt x="1118" y="206"/>
                    </a:lnTo>
                    <a:lnTo>
                      <a:pt x="1120" y="206"/>
                    </a:lnTo>
                    <a:lnTo>
                      <a:pt x="1120" y="204"/>
                    </a:lnTo>
                    <a:lnTo>
                      <a:pt x="1120" y="204"/>
                    </a:lnTo>
                    <a:lnTo>
                      <a:pt x="1121" y="204"/>
                    </a:lnTo>
                    <a:lnTo>
                      <a:pt x="1121" y="202"/>
                    </a:lnTo>
                    <a:lnTo>
                      <a:pt x="1121" y="202"/>
                    </a:lnTo>
                    <a:lnTo>
                      <a:pt x="1120" y="202"/>
                    </a:lnTo>
                    <a:lnTo>
                      <a:pt x="1120" y="202"/>
                    </a:lnTo>
                    <a:lnTo>
                      <a:pt x="1120" y="200"/>
                    </a:lnTo>
                    <a:lnTo>
                      <a:pt x="1118" y="200"/>
                    </a:lnTo>
                    <a:lnTo>
                      <a:pt x="1118" y="200"/>
                    </a:lnTo>
                    <a:lnTo>
                      <a:pt x="1116" y="200"/>
                    </a:lnTo>
                    <a:lnTo>
                      <a:pt x="1116" y="200"/>
                    </a:lnTo>
                    <a:lnTo>
                      <a:pt x="1116" y="199"/>
                    </a:lnTo>
                    <a:lnTo>
                      <a:pt x="1116" y="199"/>
                    </a:lnTo>
                    <a:lnTo>
                      <a:pt x="1116" y="199"/>
                    </a:lnTo>
                    <a:lnTo>
                      <a:pt x="1116" y="199"/>
                    </a:lnTo>
                    <a:lnTo>
                      <a:pt x="1116" y="199"/>
                    </a:lnTo>
                    <a:lnTo>
                      <a:pt x="1114" y="199"/>
                    </a:lnTo>
                    <a:lnTo>
                      <a:pt x="1114" y="197"/>
                    </a:lnTo>
                    <a:lnTo>
                      <a:pt x="1114" y="197"/>
                    </a:lnTo>
                    <a:lnTo>
                      <a:pt x="1114" y="197"/>
                    </a:lnTo>
                    <a:lnTo>
                      <a:pt x="1112" y="195"/>
                    </a:lnTo>
                    <a:lnTo>
                      <a:pt x="1112" y="195"/>
                    </a:lnTo>
                    <a:lnTo>
                      <a:pt x="1110" y="195"/>
                    </a:lnTo>
                    <a:lnTo>
                      <a:pt x="1110" y="195"/>
                    </a:lnTo>
                    <a:lnTo>
                      <a:pt x="1110" y="193"/>
                    </a:lnTo>
                    <a:lnTo>
                      <a:pt x="1110" y="193"/>
                    </a:lnTo>
                    <a:lnTo>
                      <a:pt x="1109" y="190"/>
                    </a:lnTo>
                    <a:lnTo>
                      <a:pt x="1109" y="190"/>
                    </a:lnTo>
                    <a:lnTo>
                      <a:pt x="1107" y="190"/>
                    </a:lnTo>
                    <a:lnTo>
                      <a:pt x="1107" y="190"/>
                    </a:lnTo>
                    <a:lnTo>
                      <a:pt x="1107" y="190"/>
                    </a:lnTo>
                    <a:lnTo>
                      <a:pt x="1105" y="188"/>
                    </a:lnTo>
                    <a:lnTo>
                      <a:pt x="1103" y="186"/>
                    </a:lnTo>
                    <a:lnTo>
                      <a:pt x="1101" y="182"/>
                    </a:lnTo>
                    <a:lnTo>
                      <a:pt x="1101" y="182"/>
                    </a:lnTo>
                    <a:lnTo>
                      <a:pt x="1101" y="181"/>
                    </a:lnTo>
                    <a:lnTo>
                      <a:pt x="1103" y="179"/>
                    </a:lnTo>
                    <a:lnTo>
                      <a:pt x="1105" y="177"/>
                    </a:lnTo>
                    <a:lnTo>
                      <a:pt x="1105" y="177"/>
                    </a:lnTo>
                    <a:lnTo>
                      <a:pt x="1105" y="177"/>
                    </a:lnTo>
                    <a:lnTo>
                      <a:pt x="1105" y="175"/>
                    </a:lnTo>
                    <a:lnTo>
                      <a:pt x="1105" y="173"/>
                    </a:lnTo>
                    <a:lnTo>
                      <a:pt x="1103" y="173"/>
                    </a:lnTo>
                    <a:lnTo>
                      <a:pt x="1101" y="171"/>
                    </a:lnTo>
                    <a:lnTo>
                      <a:pt x="1100" y="170"/>
                    </a:lnTo>
                    <a:lnTo>
                      <a:pt x="1100" y="170"/>
                    </a:lnTo>
                    <a:lnTo>
                      <a:pt x="1098" y="170"/>
                    </a:lnTo>
                    <a:lnTo>
                      <a:pt x="1098" y="168"/>
                    </a:lnTo>
                    <a:lnTo>
                      <a:pt x="1098" y="166"/>
                    </a:lnTo>
                    <a:lnTo>
                      <a:pt x="1098" y="166"/>
                    </a:lnTo>
                    <a:lnTo>
                      <a:pt x="1098" y="162"/>
                    </a:lnTo>
                    <a:lnTo>
                      <a:pt x="1098" y="161"/>
                    </a:lnTo>
                    <a:lnTo>
                      <a:pt x="1098" y="161"/>
                    </a:lnTo>
                    <a:lnTo>
                      <a:pt x="1096" y="161"/>
                    </a:lnTo>
                    <a:lnTo>
                      <a:pt x="1096" y="161"/>
                    </a:lnTo>
                    <a:lnTo>
                      <a:pt x="1096" y="159"/>
                    </a:lnTo>
                    <a:lnTo>
                      <a:pt x="1098" y="157"/>
                    </a:lnTo>
                    <a:lnTo>
                      <a:pt x="1098" y="157"/>
                    </a:lnTo>
                    <a:lnTo>
                      <a:pt x="1098" y="153"/>
                    </a:lnTo>
                    <a:lnTo>
                      <a:pt x="1098" y="153"/>
                    </a:lnTo>
                    <a:lnTo>
                      <a:pt x="1098" y="152"/>
                    </a:lnTo>
                    <a:lnTo>
                      <a:pt x="1098" y="152"/>
                    </a:lnTo>
                    <a:lnTo>
                      <a:pt x="1098" y="152"/>
                    </a:lnTo>
                    <a:lnTo>
                      <a:pt x="1098" y="152"/>
                    </a:lnTo>
                    <a:lnTo>
                      <a:pt x="1098" y="152"/>
                    </a:lnTo>
                    <a:lnTo>
                      <a:pt x="1100" y="150"/>
                    </a:lnTo>
                    <a:lnTo>
                      <a:pt x="1100" y="150"/>
                    </a:lnTo>
                    <a:lnTo>
                      <a:pt x="1100" y="150"/>
                    </a:lnTo>
                    <a:lnTo>
                      <a:pt x="1101" y="150"/>
                    </a:lnTo>
                    <a:lnTo>
                      <a:pt x="1101" y="148"/>
                    </a:lnTo>
                    <a:lnTo>
                      <a:pt x="1101" y="148"/>
                    </a:lnTo>
                    <a:lnTo>
                      <a:pt x="1101" y="146"/>
                    </a:lnTo>
                    <a:lnTo>
                      <a:pt x="1103" y="146"/>
                    </a:lnTo>
                    <a:lnTo>
                      <a:pt x="1103" y="146"/>
                    </a:lnTo>
                    <a:lnTo>
                      <a:pt x="1103" y="146"/>
                    </a:lnTo>
                    <a:lnTo>
                      <a:pt x="1103" y="146"/>
                    </a:lnTo>
                    <a:lnTo>
                      <a:pt x="1103" y="146"/>
                    </a:lnTo>
                    <a:lnTo>
                      <a:pt x="1103" y="146"/>
                    </a:lnTo>
                    <a:lnTo>
                      <a:pt x="1105" y="144"/>
                    </a:lnTo>
                    <a:lnTo>
                      <a:pt x="1105" y="144"/>
                    </a:lnTo>
                    <a:lnTo>
                      <a:pt x="1105" y="144"/>
                    </a:lnTo>
                    <a:lnTo>
                      <a:pt x="1105" y="144"/>
                    </a:lnTo>
                    <a:lnTo>
                      <a:pt x="1105" y="144"/>
                    </a:lnTo>
                    <a:lnTo>
                      <a:pt x="1105" y="143"/>
                    </a:lnTo>
                    <a:lnTo>
                      <a:pt x="1105" y="143"/>
                    </a:lnTo>
                    <a:lnTo>
                      <a:pt x="1105" y="141"/>
                    </a:lnTo>
                    <a:lnTo>
                      <a:pt x="1105" y="141"/>
                    </a:lnTo>
                    <a:lnTo>
                      <a:pt x="1107" y="139"/>
                    </a:lnTo>
                    <a:lnTo>
                      <a:pt x="1107" y="139"/>
                    </a:lnTo>
                    <a:lnTo>
                      <a:pt x="1107" y="137"/>
                    </a:lnTo>
                    <a:lnTo>
                      <a:pt x="1109" y="135"/>
                    </a:lnTo>
                    <a:lnTo>
                      <a:pt x="1109" y="135"/>
                    </a:lnTo>
                    <a:lnTo>
                      <a:pt x="1110" y="135"/>
                    </a:lnTo>
                    <a:lnTo>
                      <a:pt x="1112" y="132"/>
                    </a:lnTo>
                    <a:lnTo>
                      <a:pt x="1114" y="132"/>
                    </a:lnTo>
                    <a:lnTo>
                      <a:pt x="1114" y="132"/>
                    </a:lnTo>
                    <a:lnTo>
                      <a:pt x="1114" y="130"/>
                    </a:lnTo>
                    <a:lnTo>
                      <a:pt x="1116" y="130"/>
                    </a:lnTo>
                    <a:lnTo>
                      <a:pt x="1116" y="130"/>
                    </a:lnTo>
                    <a:lnTo>
                      <a:pt x="1116" y="130"/>
                    </a:lnTo>
                    <a:lnTo>
                      <a:pt x="1116" y="130"/>
                    </a:lnTo>
                    <a:lnTo>
                      <a:pt x="1116" y="130"/>
                    </a:lnTo>
                    <a:lnTo>
                      <a:pt x="1116" y="130"/>
                    </a:lnTo>
                    <a:lnTo>
                      <a:pt x="1116" y="128"/>
                    </a:lnTo>
                    <a:lnTo>
                      <a:pt x="1116" y="128"/>
                    </a:lnTo>
                    <a:lnTo>
                      <a:pt x="1116" y="128"/>
                    </a:lnTo>
                    <a:lnTo>
                      <a:pt x="1116" y="128"/>
                    </a:lnTo>
                    <a:lnTo>
                      <a:pt x="1116" y="128"/>
                    </a:lnTo>
                    <a:lnTo>
                      <a:pt x="1118" y="126"/>
                    </a:lnTo>
                    <a:lnTo>
                      <a:pt x="1118" y="126"/>
                    </a:lnTo>
                    <a:lnTo>
                      <a:pt x="1118" y="126"/>
                    </a:lnTo>
                    <a:lnTo>
                      <a:pt x="1118" y="126"/>
                    </a:lnTo>
                    <a:lnTo>
                      <a:pt x="1118" y="124"/>
                    </a:lnTo>
                    <a:lnTo>
                      <a:pt x="1118" y="124"/>
                    </a:lnTo>
                    <a:lnTo>
                      <a:pt x="1118" y="124"/>
                    </a:lnTo>
                    <a:lnTo>
                      <a:pt x="1120" y="124"/>
                    </a:lnTo>
                    <a:lnTo>
                      <a:pt x="1120" y="124"/>
                    </a:lnTo>
                    <a:lnTo>
                      <a:pt x="1120" y="124"/>
                    </a:lnTo>
                    <a:lnTo>
                      <a:pt x="1121" y="124"/>
                    </a:lnTo>
                    <a:lnTo>
                      <a:pt x="1121" y="124"/>
                    </a:lnTo>
                    <a:lnTo>
                      <a:pt x="1121" y="124"/>
                    </a:lnTo>
                    <a:lnTo>
                      <a:pt x="1121" y="124"/>
                    </a:lnTo>
                    <a:lnTo>
                      <a:pt x="1121" y="124"/>
                    </a:lnTo>
                    <a:lnTo>
                      <a:pt x="1123" y="124"/>
                    </a:lnTo>
                    <a:lnTo>
                      <a:pt x="1123" y="124"/>
                    </a:lnTo>
                    <a:lnTo>
                      <a:pt x="1123" y="123"/>
                    </a:lnTo>
                    <a:lnTo>
                      <a:pt x="1123" y="123"/>
                    </a:lnTo>
                    <a:lnTo>
                      <a:pt x="1123" y="123"/>
                    </a:lnTo>
                    <a:lnTo>
                      <a:pt x="1123" y="123"/>
                    </a:lnTo>
                    <a:lnTo>
                      <a:pt x="1125" y="123"/>
                    </a:lnTo>
                    <a:lnTo>
                      <a:pt x="1127" y="124"/>
                    </a:lnTo>
                    <a:lnTo>
                      <a:pt x="1129" y="124"/>
                    </a:lnTo>
                    <a:lnTo>
                      <a:pt x="1129" y="124"/>
                    </a:lnTo>
                    <a:lnTo>
                      <a:pt x="1130" y="123"/>
                    </a:lnTo>
                    <a:lnTo>
                      <a:pt x="1130" y="123"/>
                    </a:lnTo>
                    <a:lnTo>
                      <a:pt x="1130" y="123"/>
                    </a:lnTo>
                    <a:lnTo>
                      <a:pt x="1130" y="123"/>
                    </a:lnTo>
                    <a:lnTo>
                      <a:pt x="1132" y="121"/>
                    </a:lnTo>
                    <a:lnTo>
                      <a:pt x="1132" y="121"/>
                    </a:lnTo>
                    <a:lnTo>
                      <a:pt x="1132" y="121"/>
                    </a:lnTo>
                    <a:lnTo>
                      <a:pt x="1132" y="121"/>
                    </a:lnTo>
                    <a:lnTo>
                      <a:pt x="1132" y="119"/>
                    </a:lnTo>
                    <a:lnTo>
                      <a:pt x="1134" y="119"/>
                    </a:lnTo>
                    <a:lnTo>
                      <a:pt x="1134" y="119"/>
                    </a:lnTo>
                    <a:lnTo>
                      <a:pt x="1134" y="119"/>
                    </a:lnTo>
                    <a:lnTo>
                      <a:pt x="1134" y="117"/>
                    </a:lnTo>
                    <a:lnTo>
                      <a:pt x="1136" y="117"/>
                    </a:lnTo>
                    <a:lnTo>
                      <a:pt x="1136" y="117"/>
                    </a:lnTo>
                    <a:lnTo>
                      <a:pt x="1136" y="117"/>
                    </a:lnTo>
                    <a:lnTo>
                      <a:pt x="1136" y="117"/>
                    </a:lnTo>
                    <a:lnTo>
                      <a:pt x="1136" y="117"/>
                    </a:lnTo>
                    <a:lnTo>
                      <a:pt x="1136" y="115"/>
                    </a:lnTo>
                    <a:lnTo>
                      <a:pt x="1138" y="115"/>
                    </a:lnTo>
                    <a:lnTo>
                      <a:pt x="1138" y="115"/>
                    </a:lnTo>
                    <a:lnTo>
                      <a:pt x="1138" y="114"/>
                    </a:lnTo>
                    <a:lnTo>
                      <a:pt x="1139" y="114"/>
                    </a:lnTo>
                    <a:lnTo>
                      <a:pt x="1139" y="114"/>
                    </a:lnTo>
                    <a:lnTo>
                      <a:pt x="1139" y="114"/>
                    </a:lnTo>
                    <a:lnTo>
                      <a:pt x="1139" y="114"/>
                    </a:lnTo>
                    <a:lnTo>
                      <a:pt x="1139" y="114"/>
                    </a:lnTo>
                    <a:lnTo>
                      <a:pt x="1141" y="112"/>
                    </a:lnTo>
                    <a:lnTo>
                      <a:pt x="1143" y="110"/>
                    </a:lnTo>
                    <a:lnTo>
                      <a:pt x="1143" y="110"/>
                    </a:lnTo>
                    <a:lnTo>
                      <a:pt x="1143" y="110"/>
                    </a:lnTo>
                    <a:lnTo>
                      <a:pt x="1145" y="110"/>
                    </a:lnTo>
                    <a:lnTo>
                      <a:pt x="1145" y="110"/>
                    </a:lnTo>
                    <a:lnTo>
                      <a:pt x="1145" y="110"/>
                    </a:lnTo>
                    <a:lnTo>
                      <a:pt x="1145" y="110"/>
                    </a:lnTo>
                    <a:lnTo>
                      <a:pt x="1145" y="110"/>
                    </a:lnTo>
                    <a:lnTo>
                      <a:pt x="1145" y="106"/>
                    </a:lnTo>
                    <a:lnTo>
                      <a:pt x="1145" y="106"/>
                    </a:lnTo>
                    <a:lnTo>
                      <a:pt x="1145" y="106"/>
                    </a:lnTo>
                    <a:lnTo>
                      <a:pt x="1145" y="106"/>
                    </a:lnTo>
                    <a:lnTo>
                      <a:pt x="1145" y="106"/>
                    </a:lnTo>
                    <a:lnTo>
                      <a:pt x="1145" y="105"/>
                    </a:lnTo>
                    <a:lnTo>
                      <a:pt x="1143" y="105"/>
                    </a:lnTo>
                    <a:lnTo>
                      <a:pt x="1143" y="103"/>
                    </a:lnTo>
                    <a:lnTo>
                      <a:pt x="1143" y="103"/>
                    </a:lnTo>
                    <a:lnTo>
                      <a:pt x="1143" y="103"/>
                    </a:lnTo>
                    <a:lnTo>
                      <a:pt x="1143" y="103"/>
                    </a:lnTo>
                    <a:lnTo>
                      <a:pt x="1143" y="103"/>
                    </a:lnTo>
                    <a:lnTo>
                      <a:pt x="1143" y="101"/>
                    </a:lnTo>
                    <a:lnTo>
                      <a:pt x="1143" y="101"/>
                    </a:lnTo>
                    <a:lnTo>
                      <a:pt x="1143" y="101"/>
                    </a:lnTo>
                    <a:lnTo>
                      <a:pt x="1143" y="101"/>
                    </a:lnTo>
                    <a:lnTo>
                      <a:pt x="1143" y="101"/>
                    </a:lnTo>
                    <a:lnTo>
                      <a:pt x="1143" y="101"/>
                    </a:lnTo>
                    <a:lnTo>
                      <a:pt x="1143" y="101"/>
                    </a:lnTo>
                    <a:lnTo>
                      <a:pt x="1145" y="99"/>
                    </a:lnTo>
                    <a:lnTo>
                      <a:pt x="1145" y="99"/>
                    </a:lnTo>
                    <a:lnTo>
                      <a:pt x="1147" y="99"/>
                    </a:lnTo>
                    <a:lnTo>
                      <a:pt x="1147" y="99"/>
                    </a:lnTo>
                    <a:lnTo>
                      <a:pt x="1147" y="99"/>
                    </a:lnTo>
                    <a:lnTo>
                      <a:pt x="1147" y="99"/>
                    </a:lnTo>
                    <a:lnTo>
                      <a:pt x="1147" y="99"/>
                    </a:lnTo>
                    <a:lnTo>
                      <a:pt x="1148" y="97"/>
                    </a:lnTo>
                    <a:lnTo>
                      <a:pt x="1148" y="97"/>
                    </a:lnTo>
                    <a:lnTo>
                      <a:pt x="1148" y="95"/>
                    </a:lnTo>
                    <a:lnTo>
                      <a:pt x="1150" y="92"/>
                    </a:lnTo>
                    <a:lnTo>
                      <a:pt x="1150" y="92"/>
                    </a:lnTo>
                    <a:lnTo>
                      <a:pt x="1150" y="92"/>
                    </a:lnTo>
                    <a:lnTo>
                      <a:pt x="1150" y="92"/>
                    </a:lnTo>
                    <a:lnTo>
                      <a:pt x="1150" y="92"/>
                    </a:lnTo>
                    <a:lnTo>
                      <a:pt x="1150" y="92"/>
                    </a:lnTo>
                    <a:lnTo>
                      <a:pt x="1150" y="92"/>
                    </a:lnTo>
                    <a:lnTo>
                      <a:pt x="1150" y="92"/>
                    </a:lnTo>
                    <a:lnTo>
                      <a:pt x="1150" y="90"/>
                    </a:lnTo>
                    <a:lnTo>
                      <a:pt x="1150" y="90"/>
                    </a:lnTo>
                    <a:lnTo>
                      <a:pt x="1150" y="88"/>
                    </a:lnTo>
                    <a:lnTo>
                      <a:pt x="1150" y="88"/>
                    </a:lnTo>
                    <a:lnTo>
                      <a:pt x="1150" y="88"/>
                    </a:lnTo>
                    <a:lnTo>
                      <a:pt x="1150" y="88"/>
                    </a:lnTo>
                    <a:lnTo>
                      <a:pt x="1150" y="88"/>
                    </a:lnTo>
                    <a:lnTo>
                      <a:pt x="1148" y="86"/>
                    </a:lnTo>
                    <a:lnTo>
                      <a:pt x="1148" y="86"/>
                    </a:lnTo>
                    <a:lnTo>
                      <a:pt x="1148" y="86"/>
                    </a:lnTo>
                    <a:lnTo>
                      <a:pt x="1148" y="85"/>
                    </a:lnTo>
                    <a:lnTo>
                      <a:pt x="1148" y="85"/>
                    </a:lnTo>
                    <a:lnTo>
                      <a:pt x="1148" y="85"/>
                    </a:lnTo>
                    <a:lnTo>
                      <a:pt x="1148" y="83"/>
                    </a:lnTo>
                    <a:lnTo>
                      <a:pt x="1148" y="83"/>
                    </a:lnTo>
                    <a:lnTo>
                      <a:pt x="1148" y="83"/>
                    </a:lnTo>
                    <a:lnTo>
                      <a:pt x="1148" y="81"/>
                    </a:lnTo>
                    <a:lnTo>
                      <a:pt x="1148" y="81"/>
                    </a:lnTo>
                    <a:lnTo>
                      <a:pt x="1147" y="81"/>
                    </a:lnTo>
                    <a:lnTo>
                      <a:pt x="1147" y="81"/>
                    </a:lnTo>
                    <a:lnTo>
                      <a:pt x="1147" y="81"/>
                    </a:lnTo>
                    <a:lnTo>
                      <a:pt x="1147" y="79"/>
                    </a:lnTo>
                    <a:lnTo>
                      <a:pt x="1147" y="79"/>
                    </a:lnTo>
                    <a:lnTo>
                      <a:pt x="1147" y="79"/>
                    </a:lnTo>
                    <a:lnTo>
                      <a:pt x="1147" y="79"/>
                    </a:lnTo>
                    <a:lnTo>
                      <a:pt x="1145" y="77"/>
                    </a:lnTo>
                    <a:lnTo>
                      <a:pt x="1145" y="77"/>
                    </a:lnTo>
                    <a:lnTo>
                      <a:pt x="1145" y="77"/>
                    </a:lnTo>
                    <a:lnTo>
                      <a:pt x="1145" y="77"/>
                    </a:lnTo>
                    <a:lnTo>
                      <a:pt x="1145" y="76"/>
                    </a:lnTo>
                    <a:lnTo>
                      <a:pt x="1145" y="74"/>
                    </a:lnTo>
                    <a:lnTo>
                      <a:pt x="1145" y="74"/>
                    </a:lnTo>
                    <a:lnTo>
                      <a:pt x="1145" y="74"/>
                    </a:lnTo>
                    <a:lnTo>
                      <a:pt x="1145" y="72"/>
                    </a:lnTo>
                    <a:lnTo>
                      <a:pt x="1145" y="72"/>
                    </a:lnTo>
                    <a:lnTo>
                      <a:pt x="1145" y="72"/>
                    </a:lnTo>
                    <a:lnTo>
                      <a:pt x="1147" y="70"/>
                    </a:lnTo>
                    <a:lnTo>
                      <a:pt x="1147" y="70"/>
                    </a:lnTo>
                    <a:lnTo>
                      <a:pt x="1147" y="70"/>
                    </a:lnTo>
                    <a:lnTo>
                      <a:pt x="1147" y="70"/>
                    </a:lnTo>
                    <a:lnTo>
                      <a:pt x="1147" y="70"/>
                    </a:lnTo>
                    <a:lnTo>
                      <a:pt x="1147" y="70"/>
                    </a:lnTo>
                    <a:lnTo>
                      <a:pt x="1147" y="70"/>
                    </a:lnTo>
                    <a:lnTo>
                      <a:pt x="1147" y="70"/>
                    </a:lnTo>
                    <a:lnTo>
                      <a:pt x="1148" y="70"/>
                    </a:lnTo>
                    <a:lnTo>
                      <a:pt x="1148" y="70"/>
                    </a:lnTo>
                    <a:lnTo>
                      <a:pt x="1148" y="70"/>
                    </a:lnTo>
                    <a:lnTo>
                      <a:pt x="1148" y="68"/>
                    </a:lnTo>
                    <a:lnTo>
                      <a:pt x="1150" y="68"/>
                    </a:lnTo>
                    <a:lnTo>
                      <a:pt x="1150" y="68"/>
                    </a:lnTo>
                    <a:lnTo>
                      <a:pt x="1150" y="68"/>
                    </a:lnTo>
                    <a:lnTo>
                      <a:pt x="1150" y="67"/>
                    </a:lnTo>
                    <a:lnTo>
                      <a:pt x="1152" y="67"/>
                    </a:lnTo>
                    <a:lnTo>
                      <a:pt x="1152" y="67"/>
                    </a:lnTo>
                    <a:lnTo>
                      <a:pt x="1152" y="65"/>
                    </a:lnTo>
                    <a:lnTo>
                      <a:pt x="1152" y="65"/>
                    </a:lnTo>
                    <a:lnTo>
                      <a:pt x="1154" y="65"/>
                    </a:lnTo>
                    <a:lnTo>
                      <a:pt x="1154" y="65"/>
                    </a:lnTo>
                    <a:lnTo>
                      <a:pt x="1154" y="65"/>
                    </a:lnTo>
                    <a:lnTo>
                      <a:pt x="1156" y="63"/>
                    </a:lnTo>
                    <a:lnTo>
                      <a:pt x="1158" y="63"/>
                    </a:lnTo>
                    <a:lnTo>
                      <a:pt x="1158" y="63"/>
                    </a:lnTo>
                    <a:lnTo>
                      <a:pt x="1158" y="61"/>
                    </a:lnTo>
                    <a:lnTo>
                      <a:pt x="1158" y="61"/>
                    </a:lnTo>
                    <a:lnTo>
                      <a:pt x="1158" y="61"/>
                    </a:lnTo>
                    <a:lnTo>
                      <a:pt x="1158" y="61"/>
                    </a:lnTo>
                    <a:lnTo>
                      <a:pt x="1159" y="61"/>
                    </a:lnTo>
                    <a:lnTo>
                      <a:pt x="1161" y="61"/>
                    </a:lnTo>
                    <a:lnTo>
                      <a:pt x="1161" y="61"/>
                    </a:lnTo>
                    <a:lnTo>
                      <a:pt x="1161" y="61"/>
                    </a:lnTo>
                    <a:lnTo>
                      <a:pt x="1163" y="61"/>
                    </a:lnTo>
                    <a:lnTo>
                      <a:pt x="1165" y="61"/>
                    </a:lnTo>
                    <a:lnTo>
                      <a:pt x="1165" y="61"/>
                    </a:lnTo>
                    <a:lnTo>
                      <a:pt x="1165" y="61"/>
                    </a:lnTo>
                    <a:lnTo>
                      <a:pt x="1167" y="61"/>
                    </a:lnTo>
                    <a:lnTo>
                      <a:pt x="1167" y="59"/>
                    </a:lnTo>
                    <a:lnTo>
                      <a:pt x="1168" y="59"/>
                    </a:lnTo>
                    <a:lnTo>
                      <a:pt x="1170" y="59"/>
                    </a:lnTo>
                    <a:lnTo>
                      <a:pt x="1170" y="58"/>
                    </a:lnTo>
                    <a:lnTo>
                      <a:pt x="1170" y="58"/>
                    </a:lnTo>
                    <a:lnTo>
                      <a:pt x="1170" y="56"/>
                    </a:lnTo>
                    <a:lnTo>
                      <a:pt x="1170" y="56"/>
                    </a:lnTo>
                    <a:lnTo>
                      <a:pt x="1170" y="56"/>
                    </a:lnTo>
                    <a:lnTo>
                      <a:pt x="1170" y="54"/>
                    </a:lnTo>
                    <a:lnTo>
                      <a:pt x="1170" y="54"/>
                    </a:lnTo>
                    <a:lnTo>
                      <a:pt x="1168" y="52"/>
                    </a:lnTo>
                    <a:lnTo>
                      <a:pt x="1168" y="52"/>
                    </a:lnTo>
                    <a:lnTo>
                      <a:pt x="1168" y="52"/>
                    </a:lnTo>
                    <a:lnTo>
                      <a:pt x="1170" y="50"/>
                    </a:lnTo>
                    <a:lnTo>
                      <a:pt x="1170" y="50"/>
                    </a:lnTo>
                    <a:lnTo>
                      <a:pt x="1170" y="50"/>
                    </a:lnTo>
                    <a:lnTo>
                      <a:pt x="1172" y="50"/>
                    </a:lnTo>
                    <a:lnTo>
                      <a:pt x="1172" y="50"/>
                    </a:lnTo>
                    <a:lnTo>
                      <a:pt x="1172" y="48"/>
                    </a:lnTo>
                    <a:lnTo>
                      <a:pt x="1170" y="47"/>
                    </a:lnTo>
                    <a:lnTo>
                      <a:pt x="1170" y="47"/>
                    </a:lnTo>
                    <a:lnTo>
                      <a:pt x="1170" y="47"/>
                    </a:lnTo>
                    <a:lnTo>
                      <a:pt x="1170" y="47"/>
                    </a:lnTo>
                    <a:lnTo>
                      <a:pt x="1170" y="47"/>
                    </a:lnTo>
                    <a:lnTo>
                      <a:pt x="1170" y="45"/>
                    </a:lnTo>
                    <a:lnTo>
                      <a:pt x="1172" y="45"/>
                    </a:lnTo>
                    <a:lnTo>
                      <a:pt x="1172" y="43"/>
                    </a:lnTo>
                    <a:lnTo>
                      <a:pt x="1172" y="43"/>
                    </a:lnTo>
                    <a:lnTo>
                      <a:pt x="1174" y="43"/>
                    </a:lnTo>
                    <a:lnTo>
                      <a:pt x="1174" y="43"/>
                    </a:lnTo>
                    <a:lnTo>
                      <a:pt x="1174" y="41"/>
                    </a:lnTo>
                    <a:lnTo>
                      <a:pt x="1174" y="41"/>
                    </a:lnTo>
                    <a:lnTo>
                      <a:pt x="1174" y="41"/>
                    </a:lnTo>
                    <a:lnTo>
                      <a:pt x="1176" y="41"/>
                    </a:lnTo>
                    <a:lnTo>
                      <a:pt x="1176" y="41"/>
                    </a:lnTo>
                    <a:lnTo>
                      <a:pt x="1176" y="41"/>
                    </a:lnTo>
                    <a:lnTo>
                      <a:pt x="1177" y="41"/>
                    </a:lnTo>
                    <a:lnTo>
                      <a:pt x="1177" y="41"/>
                    </a:lnTo>
                    <a:lnTo>
                      <a:pt x="1179" y="41"/>
                    </a:lnTo>
                    <a:lnTo>
                      <a:pt x="1179" y="41"/>
                    </a:lnTo>
                    <a:lnTo>
                      <a:pt x="1181" y="39"/>
                    </a:lnTo>
                    <a:lnTo>
                      <a:pt x="1181" y="39"/>
                    </a:lnTo>
                    <a:lnTo>
                      <a:pt x="1181" y="39"/>
                    </a:lnTo>
                    <a:lnTo>
                      <a:pt x="1181" y="39"/>
                    </a:lnTo>
                    <a:lnTo>
                      <a:pt x="1183" y="39"/>
                    </a:lnTo>
                    <a:lnTo>
                      <a:pt x="1183" y="39"/>
                    </a:lnTo>
                    <a:lnTo>
                      <a:pt x="1185" y="39"/>
                    </a:lnTo>
                    <a:lnTo>
                      <a:pt x="1185" y="39"/>
                    </a:lnTo>
                    <a:lnTo>
                      <a:pt x="1186" y="38"/>
                    </a:lnTo>
                    <a:lnTo>
                      <a:pt x="1186" y="36"/>
                    </a:lnTo>
                    <a:lnTo>
                      <a:pt x="1186" y="36"/>
                    </a:lnTo>
                    <a:lnTo>
                      <a:pt x="1188" y="34"/>
                    </a:lnTo>
                    <a:lnTo>
                      <a:pt x="1188" y="34"/>
                    </a:lnTo>
                    <a:lnTo>
                      <a:pt x="1188" y="34"/>
                    </a:lnTo>
                    <a:lnTo>
                      <a:pt x="1188" y="34"/>
                    </a:lnTo>
                    <a:lnTo>
                      <a:pt x="1190" y="32"/>
                    </a:lnTo>
                    <a:lnTo>
                      <a:pt x="1192" y="32"/>
                    </a:lnTo>
                    <a:lnTo>
                      <a:pt x="1192" y="30"/>
                    </a:lnTo>
                    <a:lnTo>
                      <a:pt x="1194" y="30"/>
                    </a:lnTo>
                    <a:lnTo>
                      <a:pt x="1194" y="29"/>
                    </a:lnTo>
                    <a:lnTo>
                      <a:pt x="1194" y="29"/>
                    </a:lnTo>
                    <a:lnTo>
                      <a:pt x="1194" y="27"/>
                    </a:lnTo>
                    <a:lnTo>
                      <a:pt x="1194" y="27"/>
                    </a:lnTo>
                    <a:lnTo>
                      <a:pt x="1194" y="27"/>
                    </a:lnTo>
                    <a:lnTo>
                      <a:pt x="1194" y="27"/>
                    </a:lnTo>
                    <a:lnTo>
                      <a:pt x="1194" y="25"/>
                    </a:lnTo>
                    <a:lnTo>
                      <a:pt x="1195" y="25"/>
                    </a:lnTo>
                    <a:lnTo>
                      <a:pt x="1195" y="25"/>
                    </a:lnTo>
                    <a:lnTo>
                      <a:pt x="1195" y="23"/>
                    </a:lnTo>
                    <a:lnTo>
                      <a:pt x="1194" y="23"/>
                    </a:lnTo>
                    <a:lnTo>
                      <a:pt x="1194" y="23"/>
                    </a:lnTo>
                    <a:lnTo>
                      <a:pt x="1194" y="21"/>
                    </a:lnTo>
                    <a:lnTo>
                      <a:pt x="1194" y="21"/>
                    </a:lnTo>
                    <a:lnTo>
                      <a:pt x="1194" y="21"/>
                    </a:lnTo>
                    <a:lnTo>
                      <a:pt x="1194" y="21"/>
                    </a:lnTo>
                    <a:lnTo>
                      <a:pt x="1194" y="21"/>
                    </a:lnTo>
                    <a:lnTo>
                      <a:pt x="1194" y="20"/>
                    </a:lnTo>
                    <a:lnTo>
                      <a:pt x="1194" y="20"/>
                    </a:lnTo>
                    <a:lnTo>
                      <a:pt x="1194" y="20"/>
                    </a:lnTo>
                    <a:lnTo>
                      <a:pt x="1194" y="20"/>
                    </a:lnTo>
                    <a:lnTo>
                      <a:pt x="1194" y="18"/>
                    </a:lnTo>
                    <a:lnTo>
                      <a:pt x="1194" y="16"/>
                    </a:lnTo>
                    <a:lnTo>
                      <a:pt x="1194" y="14"/>
                    </a:lnTo>
                    <a:lnTo>
                      <a:pt x="1194" y="14"/>
                    </a:lnTo>
                    <a:lnTo>
                      <a:pt x="1194" y="14"/>
                    </a:lnTo>
                    <a:lnTo>
                      <a:pt x="1194" y="14"/>
                    </a:lnTo>
                    <a:lnTo>
                      <a:pt x="1194" y="14"/>
                    </a:lnTo>
                    <a:lnTo>
                      <a:pt x="1195" y="12"/>
                    </a:lnTo>
                    <a:lnTo>
                      <a:pt x="1195" y="12"/>
                    </a:lnTo>
                    <a:lnTo>
                      <a:pt x="1197" y="12"/>
                    </a:lnTo>
                    <a:lnTo>
                      <a:pt x="1197" y="12"/>
                    </a:lnTo>
                    <a:lnTo>
                      <a:pt x="1199" y="12"/>
                    </a:lnTo>
                    <a:lnTo>
                      <a:pt x="1199" y="12"/>
                    </a:lnTo>
                    <a:lnTo>
                      <a:pt x="1201" y="10"/>
                    </a:lnTo>
                    <a:lnTo>
                      <a:pt x="1201" y="10"/>
                    </a:lnTo>
                    <a:lnTo>
                      <a:pt x="1205" y="10"/>
                    </a:lnTo>
                    <a:lnTo>
                      <a:pt x="1205" y="10"/>
                    </a:lnTo>
                    <a:lnTo>
                      <a:pt x="1206" y="10"/>
                    </a:lnTo>
                    <a:lnTo>
                      <a:pt x="1206" y="10"/>
                    </a:lnTo>
                    <a:lnTo>
                      <a:pt x="1206" y="9"/>
                    </a:lnTo>
                    <a:lnTo>
                      <a:pt x="1208" y="9"/>
                    </a:lnTo>
                    <a:lnTo>
                      <a:pt x="1210" y="9"/>
                    </a:lnTo>
                    <a:lnTo>
                      <a:pt x="1210" y="9"/>
                    </a:lnTo>
                    <a:lnTo>
                      <a:pt x="1210" y="9"/>
                    </a:lnTo>
                    <a:lnTo>
                      <a:pt x="1212" y="7"/>
                    </a:lnTo>
                    <a:lnTo>
                      <a:pt x="1212" y="7"/>
                    </a:lnTo>
                    <a:lnTo>
                      <a:pt x="1212" y="7"/>
                    </a:lnTo>
                    <a:lnTo>
                      <a:pt x="1214" y="5"/>
                    </a:lnTo>
                    <a:lnTo>
                      <a:pt x="1214" y="3"/>
                    </a:lnTo>
                    <a:lnTo>
                      <a:pt x="1214" y="3"/>
                    </a:lnTo>
                    <a:lnTo>
                      <a:pt x="1214" y="3"/>
                    </a:lnTo>
                    <a:lnTo>
                      <a:pt x="1214" y="1"/>
                    </a:lnTo>
                    <a:lnTo>
                      <a:pt x="1214" y="1"/>
                    </a:lnTo>
                    <a:lnTo>
                      <a:pt x="1214" y="0"/>
                    </a:lnTo>
                    <a:lnTo>
                      <a:pt x="1214" y="0"/>
                    </a:lnTo>
                    <a:lnTo>
                      <a:pt x="1215" y="0"/>
                    </a:lnTo>
                    <a:lnTo>
                      <a:pt x="1215" y="0"/>
                    </a:lnTo>
                    <a:lnTo>
                      <a:pt x="1215" y="0"/>
                    </a:lnTo>
                    <a:lnTo>
                      <a:pt x="1217" y="0"/>
                    </a:lnTo>
                    <a:lnTo>
                      <a:pt x="1217" y="0"/>
                    </a:lnTo>
                    <a:lnTo>
                      <a:pt x="1219" y="1"/>
                    </a:lnTo>
                    <a:lnTo>
                      <a:pt x="1219" y="1"/>
                    </a:lnTo>
                    <a:lnTo>
                      <a:pt x="1219" y="1"/>
                    </a:lnTo>
                    <a:lnTo>
                      <a:pt x="1219" y="1"/>
                    </a:lnTo>
                    <a:lnTo>
                      <a:pt x="1219" y="1"/>
                    </a:lnTo>
                    <a:lnTo>
                      <a:pt x="1221" y="1"/>
                    </a:lnTo>
                    <a:lnTo>
                      <a:pt x="1221" y="1"/>
                    </a:lnTo>
                    <a:lnTo>
                      <a:pt x="1223" y="1"/>
                    </a:lnTo>
                    <a:lnTo>
                      <a:pt x="1223" y="1"/>
                    </a:lnTo>
                    <a:lnTo>
                      <a:pt x="1226" y="1"/>
                    </a:lnTo>
                    <a:lnTo>
                      <a:pt x="1226" y="1"/>
                    </a:lnTo>
                    <a:lnTo>
                      <a:pt x="1228" y="1"/>
                    </a:lnTo>
                    <a:lnTo>
                      <a:pt x="1228" y="1"/>
                    </a:lnTo>
                    <a:lnTo>
                      <a:pt x="1230" y="1"/>
                    </a:lnTo>
                    <a:lnTo>
                      <a:pt x="1230" y="1"/>
                    </a:lnTo>
                    <a:lnTo>
                      <a:pt x="1232" y="1"/>
                    </a:lnTo>
                    <a:lnTo>
                      <a:pt x="1233" y="1"/>
                    </a:lnTo>
                    <a:lnTo>
                      <a:pt x="1233" y="3"/>
                    </a:lnTo>
                    <a:lnTo>
                      <a:pt x="1233" y="3"/>
                    </a:lnTo>
                    <a:lnTo>
                      <a:pt x="1233" y="3"/>
                    </a:lnTo>
                    <a:lnTo>
                      <a:pt x="1233" y="3"/>
                    </a:lnTo>
                    <a:lnTo>
                      <a:pt x="1235" y="3"/>
                    </a:lnTo>
                    <a:lnTo>
                      <a:pt x="1235" y="5"/>
                    </a:lnTo>
                    <a:lnTo>
                      <a:pt x="1237" y="5"/>
                    </a:lnTo>
                    <a:lnTo>
                      <a:pt x="1237" y="5"/>
                    </a:lnTo>
                    <a:lnTo>
                      <a:pt x="1239" y="5"/>
                    </a:lnTo>
                    <a:lnTo>
                      <a:pt x="1239" y="7"/>
                    </a:lnTo>
                    <a:lnTo>
                      <a:pt x="1243" y="7"/>
                    </a:lnTo>
                    <a:lnTo>
                      <a:pt x="1243" y="7"/>
                    </a:lnTo>
                    <a:lnTo>
                      <a:pt x="1243" y="7"/>
                    </a:lnTo>
                    <a:lnTo>
                      <a:pt x="1244" y="7"/>
                    </a:lnTo>
                    <a:lnTo>
                      <a:pt x="1244" y="7"/>
                    </a:lnTo>
                    <a:lnTo>
                      <a:pt x="1246" y="7"/>
                    </a:lnTo>
                    <a:lnTo>
                      <a:pt x="1248" y="7"/>
                    </a:lnTo>
                    <a:lnTo>
                      <a:pt x="1248" y="7"/>
                    </a:lnTo>
                    <a:lnTo>
                      <a:pt x="1248" y="7"/>
                    </a:lnTo>
                    <a:lnTo>
                      <a:pt x="1248" y="7"/>
                    </a:lnTo>
                    <a:lnTo>
                      <a:pt x="1250" y="7"/>
                    </a:lnTo>
                    <a:lnTo>
                      <a:pt x="1253" y="7"/>
                    </a:lnTo>
                    <a:lnTo>
                      <a:pt x="1253" y="7"/>
                    </a:lnTo>
                    <a:lnTo>
                      <a:pt x="1255" y="7"/>
                    </a:lnTo>
                    <a:lnTo>
                      <a:pt x="1255" y="7"/>
                    </a:lnTo>
                    <a:lnTo>
                      <a:pt x="1255" y="7"/>
                    </a:lnTo>
                    <a:lnTo>
                      <a:pt x="1255" y="7"/>
                    </a:lnTo>
                    <a:lnTo>
                      <a:pt x="1257" y="7"/>
                    </a:lnTo>
                    <a:lnTo>
                      <a:pt x="1257" y="5"/>
                    </a:lnTo>
                    <a:lnTo>
                      <a:pt x="1259" y="5"/>
                    </a:lnTo>
                    <a:lnTo>
                      <a:pt x="1259" y="5"/>
                    </a:lnTo>
                    <a:lnTo>
                      <a:pt x="1261" y="5"/>
                    </a:lnTo>
                    <a:lnTo>
                      <a:pt x="1261" y="5"/>
                    </a:lnTo>
                    <a:lnTo>
                      <a:pt x="1262" y="5"/>
                    </a:lnTo>
                    <a:lnTo>
                      <a:pt x="1264" y="5"/>
                    </a:lnTo>
                    <a:lnTo>
                      <a:pt x="1264" y="5"/>
                    </a:lnTo>
                    <a:lnTo>
                      <a:pt x="1264" y="5"/>
                    </a:lnTo>
                    <a:lnTo>
                      <a:pt x="1266" y="7"/>
                    </a:lnTo>
                    <a:lnTo>
                      <a:pt x="1266" y="7"/>
                    </a:lnTo>
                    <a:lnTo>
                      <a:pt x="1266" y="7"/>
                    </a:lnTo>
                    <a:lnTo>
                      <a:pt x="1266" y="7"/>
                    </a:lnTo>
                    <a:lnTo>
                      <a:pt x="1270" y="7"/>
                    </a:lnTo>
                    <a:lnTo>
                      <a:pt x="1270" y="7"/>
                    </a:lnTo>
                    <a:lnTo>
                      <a:pt x="1270" y="7"/>
                    </a:lnTo>
                    <a:lnTo>
                      <a:pt x="1270" y="7"/>
                    </a:lnTo>
                    <a:lnTo>
                      <a:pt x="1270" y="7"/>
                    </a:lnTo>
                    <a:lnTo>
                      <a:pt x="1271" y="7"/>
                    </a:lnTo>
                    <a:lnTo>
                      <a:pt x="1273" y="7"/>
                    </a:lnTo>
                    <a:lnTo>
                      <a:pt x="1273" y="9"/>
                    </a:lnTo>
                    <a:lnTo>
                      <a:pt x="1275" y="9"/>
                    </a:lnTo>
                    <a:lnTo>
                      <a:pt x="1277" y="10"/>
                    </a:lnTo>
                    <a:lnTo>
                      <a:pt x="1277" y="10"/>
                    </a:lnTo>
                    <a:lnTo>
                      <a:pt x="1279" y="10"/>
                    </a:lnTo>
                    <a:lnTo>
                      <a:pt x="1279" y="10"/>
                    </a:lnTo>
                    <a:lnTo>
                      <a:pt x="1280" y="10"/>
                    </a:lnTo>
                    <a:lnTo>
                      <a:pt x="1280" y="12"/>
                    </a:lnTo>
                    <a:lnTo>
                      <a:pt x="1282" y="12"/>
                    </a:lnTo>
                    <a:lnTo>
                      <a:pt x="1282" y="12"/>
                    </a:lnTo>
                    <a:lnTo>
                      <a:pt x="1284" y="12"/>
                    </a:lnTo>
                    <a:lnTo>
                      <a:pt x="1284" y="10"/>
                    </a:lnTo>
                    <a:lnTo>
                      <a:pt x="1286" y="10"/>
                    </a:lnTo>
                    <a:lnTo>
                      <a:pt x="1288" y="10"/>
                    </a:lnTo>
                    <a:lnTo>
                      <a:pt x="1295" y="10"/>
                    </a:lnTo>
                    <a:lnTo>
                      <a:pt x="1297" y="10"/>
                    </a:lnTo>
                    <a:lnTo>
                      <a:pt x="1297" y="10"/>
                    </a:lnTo>
                    <a:lnTo>
                      <a:pt x="1299" y="10"/>
                    </a:lnTo>
                    <a:lnTo>
                      <a:pt x="1299" y="10"/>
                    </a:lnTo>
                    <a:lnTo>
                      <a:pt x="1299" y="10"/>
                    </a:lnTo>
                    <a:lnTo>
                      <a:pt x="1300" y="10"/>
                    </a:lnTo>
                    <a:lnTo>
                      <a:pt x="1302" y="10"/>
                    </a:lnTo>
                    <a:lnTo>
                      <a:pt x="1302" y="10"/>
                    </a:lnTo>
                    <a:lnTo>
                      <a:pt x="1304" y="9"/>
                    </a:lnTo>
                    <a:lnTo>
                      <a:pt x="1304" y="9"/>
                    </a:lnTo>
                    <a:lnTo>
                      <a:pt x="1306" y="9"/>
                    </a:lnTo>
                    <a:lnTo>
                      <a:pt x="1308" y="10"/>
                    </a:lnTo>
                    <a:lnTo>
                      <a:pt x="1311" y="10"/>
                    </a:lnTo>
                    <a:lnTo>
                      <a:pt x="1313" y="10"/>
                    </a:lnTo>
                    <a:lnTo>
                      <a:pt x="1313" y="10"/>
                    </a:lnTo>
                    <a:lnTo>
                      <a:pt x="1313" y="10"/>
                    </a:lnTo>
                    <a:lnTo>
                      <a:pt x="1315" y="12"/>
                    </a:lnTo>
                    <a:lnTo>
                      <a:pt x="1315" y="12"/>
                    </a:lnTo>
                    <a:lnTo>
                      <a:pt x="1315" y="12"/>
                    </a:lnTo>
                    <a:lnTo>
                      <a:pt x="1315" y="12"/>
                    </a:lnTo>
                    <a:lnTo>
                      <a:pt x="1315" y="12"/>
                    </a:lnTo>
                    <a:lnTo>
                      <a:pt x="1313" y="14"/>
                    </a:lnTo>
                    <a:lnTo>
                      <a:pt x="1313" y="14"/>
                    </a:lnTo>
                    <a:lnTo>
                      <a:pt x="1313" y="14"/>
                    </a:lnTo>
                    <a:lnTo>
                      <a:pt x="1313" y="14"/>
                    </a:lnTo>
                    <a:lnTo>
                      <a:pt x="1313" y="14"/>
                    </a:lnTo>
                    <a:lnTo>
                      <a:pt x="1315" y="16"/>
                    </a:lnTo>
                    <a:lnTo>
                      <a:pt x="1315" y="16"/>
                    </a:lnTo>
                    <a:lnTo>
                      <a:pt x="1315" y="18"/>
                    </a:lnTo>
                    <a:lnTo>
                      <a:pt x="1317" y="20"/>
                    </a:lnTo>
                    <a:lnTo>
                      <a:pt x="1317" y="20"/>
                    </a:lnTo>
                    <a:lnTo>
                      <a:pt x="1317" y="21"/>
                    </a:lnTo>
                    <a:lnTo>
                      <a:pt x="1317" y="21"/>
                    </a:lnTo>
                    <a:lnTo>
                      <a:pt x="1318" y="21"/>
                    </a:lnTo>
                    <a:lnTo>
                      <a:pt x="1320" y="23"/>
                    </a:lnTo>
                    <a:lnTo>
                      <a:pt x="1320" y="23"/>
                    </a:lnTo>
                    <a:lnTo>
                      <a:pt x="1322" y="25"/>
                    </a:lnTo>
                    <a:lnTo>
                      <a:pt x="1324" y="27"/>
                    </a:lnTo>
                    <a:lnTo>
                      <a:pt x="1324" y="27"/>
                    </a:lnTo>
                    <a:lnTo>
                      <a:pt x="1324" y="27"/>
                    </a:lnTo>
                    <a:lnTo>
                      <a:pt x="1324" y="27"/>
                    </a:lnTo>
                    <a:lnTo>
                      <a:pt x="1326" y="29"/>
                    </a:lnTo>
                    <a:lnTo>
                      <a:pt x="1328" y="30"/>
                    </a:lnTo>
                    <a:lnTo>
                      <a:pt x="1328" y="30"/>
                    </a:lnTo>
                    <a:lnTo>
                      <a:pt x="1328" y="30"/>
                    </a:lnTo>
                    <a:lnTo>
                      <a:pt x="1329" y="32"/>
                    </a:lnTo>
                    <a:lnTo>
                      <a:pt x="1331" y="30"/>
                    </a:lnTo>
                    <a:lnTo>
                      <a:pt x="1333" y="32"/>
                    </a:lnTo>
                    <a:lnTo>
                      <a:pt x="1333" y="32"/>
                    </a:lnTo>
                    <a:lnTo>
                      <a:pt x="1335" y="32"/>
                    </a:lnTo>
                    <a:lnTo>
                      <a:pt x="1335" y="32"/>
                    </a:lnTo>
                    <a:lnTo>
                      <a:pt x="1335" y="32"/>
                    </a:lnTo>
                    <a:lnTo>
                      <a:pt x="1337" y="34"/>
                    </a:lnTo>
                    <a:lnTo>
                      <a:pt x="1337" y="34"/>
                    </a:lnTo>
                    <a:lnTo>
                      <a:pt x="1337" y="36"/>
                    </a:lnTo>
                    <a:lnTo>
                      <a:pt x="1337" y="36"/>
                    </a:lnTo>
                    <a:lnTo>
                      <a:pt x="1338" y="36"/>
                    </a:lnTo>
                    <a:lnTo>
                      <a:pt x="1338" y="36"/>
                    </a:lnTo>
                    <a:lnTo>
                      <a:pt x="1338" y="36"/>
                    </a:lnTo>
                    <a:lnTo>
                      <a:pt x="1340" y="38"/>
                    </a:lnTo>
                    <a:lnTo>
                      <a:pt x="1340" y="38"/>
                    </a:lnTo>
                    <a:lnTo>
                      <a:pt x="1340" y="38"/>
                    </a:lnTo>
                    <a:lnTo>
                      <a:pt x="1342" y="39"/>
                    </a:lnTo>
                    <a:lnTo>
                      <a:pt x="1342" y="39"/>
                    </a:lnTo>
                    <a:lnTo>
                      <a:pt x="1344" y="41"/>
                    </a:lnTo>
                    <a:lnTo>
                      <a:pt x="1346" y="41"/>
                    </a:lnTo>
                    <a:lnTo>
                      <a:pt x="1346" y="43"/>
                    </a:lnTo>
                    <a:lnTo>
                      <a:pt x="1347" y="43"/>
                    </a:lnTo>
                    <a:lnTo>
                      <a:pt x="1347" y="43"/>
                    </a:lnTo>
                    <a:lnTo>
                      <a:pt x="1349" y="43"/>
                    </a:lnTo>
                    <a:lnTo>
                      <a:pt x="1351" y="45"/>
                    </a:lnTo>
                    <a:lnTo>
                      <a:pt x="1355" y="45"/>
                    </a:lnTo>
                    <a:lnTo>
                      <a:pt x="1355" y="45"/>
                    </a:lnTo>
                    <a:lnTo>
                      <a:pt x="1355" y="45"/>
                    </a:lnTo>
                    <a:lnTo>
                      <a:pt x="1356" y="43"/>
                    </a:lnTo>
                    <a:lnTo>
                      <a:pt x="1356" y="43"/>
                    </a:lnTo>
                    <a:lnTo>
                      <a:pt x="1356" y="43"/>
                    </a:lnTo>
                    <a:lnTo>
                      <a:pt x="1358" y="43"/>
                    </a:lnTo>
                    <a:lnTo>
                      <a:pt x="1358" y="43"/>
                    </a:lnTo>
                    <a:lnTo>
                      <a:pt x="1358" y="41"/>
                    </a:lnTo>
                    <a:lnTo>
                      <a:pt x="1360" y="41"/>
                    </a:lnTo>
                    <a:lnTo>
                      <a:pt x="1360" y="41"/>
                    </a:lnTo>
                    <a:lnTo>
                      <a:pt x="1360" y="41"/>
                    </a:lnTo>
                    <a:lnTo>
                      <a:pt x="1362" y="41"/>
                    </a:lnTo>
                    <a:lnTo>
                      <a:pt x="1364" y="41"/>
                    </a:lnTo>
                    <a:lnTo>
                      <a:pt x="1364" y="41"/>
                    </a:lnTo>
                    <a:lnTo>
                      <a:pt x="1364" y="41"/>
                    </a:lnTo>
                    <a:lnTo>
                      <a:pt x="1366" y="41"/>
                    </a:lnTo>
                    <a:lnTo>
                      <a:pt x="1366" y="41"/>
                    </a:lnTo>
                    <a:lnTo>
                      <a:pt x="1367" y="43"/>
                    </a:lnTo>
                    <a:lnTo>
                      <a:pt x="1369" y="43"/>
                    </a:lnTo>
                    <a:lnTo>
                      <a:pt x="1371" y="43"/>
                    </a:lnTo>
                    <a:lnTo>
                      <a:pt x="1371" y="43"/>
                    </a:lnTo>
                    <a:lnTo>
                      <a:pt x="1371" y="43"/>
                    </a:lnTo>
                    <a:lnTo>
                      <a:pt x="1371" y="43"/>
                    </a:lnTo>
                    <a:lnTo>
                      <a:pt x="1371" y="45"/>
                    </a:lnTo>
                    <a:lnTo>
                      <a:pt x="1373" y="45"/>
                    </a:lnTo>
                    <a:lnTo>
                      <a:pt x="1373" y="45"/>
                    </a:lnTo>
                    <a:lnTo>
                      <a:pt x="1373" y="47"/>
                    </a:lnTo>
                    <a:lnTo>
                      <a:pt x="1373" y="48"/>
                    </a:lnTo>
                    <a:lnTo>
                      <a:pt x="1373" y="48"/>
                    </a:lnTo>
                    <a:lnTo>
                      <a:pt x="1373" y="48"/>
                    </a:lnTo>
                    <a:lnTo>
                      <a:pt x="1373" y="50"/>
                    </a:lnTo>
                    <a:lnTo>
                      <a:pt x="1373" y="50"/>
                    </a:lnTo>
                    <a:lnTo>
                      <a:pt x="1375" y="52"/>
                    </a:lnTo>
                    <a:lnTo>
                      <a:pt x="1375" y="52"/>
                    </a:lnTo>
                    <a:lnTo>
                      <a:pt x="1375" y="52"/>
                    </a:lnTo>
                    <a:lnTo>
                      <a:pt x="1376" y="54"/>
                    </a:lnTo>
                    <a:lnTo>
                      <a:pt x="1376" y="54"/>
                    </a:lnTo>
                    <a:lnTo>
                      <a:pt x="1376" y="54"/>
                    </a:lnTo>
                    <a:lnTo>
                      <a:pt x="1378" y="58"/>
                    </a:lnTo>
                    <a:lnTo>
                      <a:pt x="1378" y="58"/>
                    </a:lnTo>
                    <a:lnTo>
                      <a:pt x="1380" y="59"/>
                    </a:lnTo>
                    <a:lnTo>
                      <a:pt x="1380" y="59"/>
                    </a:lnTo>
                    <a:lnTo>
                      <a:pt x="1380" y="61"/>
                    </a:lnTo>
                    <a:lnTo>
                      <a:pt x="1380" y="61"/>
                    </a:lnTo>
                    <a:lnTo>
                      <a:pt x="1380" y="61"/>
                    </a:lnTo>
                    <a:lnTo>
                      <a:pt x="1380" y="63"/>
                    </a:lnTo>
                    <a:lnTo>
                      <a:pt x="1380" y="63"/>
                    </a:lnTo>
                    <a:lnTo>
                      <a:pt x="1380" y="63"/>
                    </a:lnTo>
                    <a:lnTo>
                      <a:pt x="1380" y="65"/>
                    </a:lnTo>
                    <a:lnTo>
                      <a:pt x="1380" y="65"/>
                    </a:lnTo>
                    <a:lnTo>
                      <a:pt x="1382" y="67"/>
                    </a:lnTo>
                    <a:lnTo>
                      <a:pt x="1382" y="67"/>
                    </a:lnTo>
                    <a:lnTo>
                      <a:pt x="1382" y="67"/>
                    </a:lnTo>
                    <a:lnTo>
                      <a:pt x="1382" y="68"/>
                    </a:lnTo>
                    <a:lnTo>
                      <a:pt x="1382" y="68"/>
                    </a:lnTo>
                    <a:lnTo>
                      <a:pt x="1380" y="68"/>
                    </a:lnTo>
                    <a:lnTo>
                      <a:pt x="1380" y="68"/>
                    </a:lnTo>
                    <a:lnTo>
                      <a:pt x="1380" y="68"/>
                    </a:lnTo>
                    <a:lnTo>
                      <a:pt x="1380" y="70"/>
                    </a:lnTo>
                    <a:lnTo>
                      <a:pt x="1380" y="70"/>
                    </a:lnTo>
                    <a:lnTo>
                      <a:pt x="1380" y="70"/>
                    </a:lnTo>
                    <a:lnTo>
                      <a:pt x="1378" y="70"/>
                    </a:lnTo>
                    <a:lnTo>
                      <a:pt x="1378" y="72"/>
                    </a:lnTo>
                    <a:lnTo>
                      <a:pt x="1378" y="72"/>
                    </a:lnTo>
                    <a:lnTo>
                      <a:pt x="1378" y="74"/>
                    </a:lnTo>
                    <a:lnTo>
                      <a:pt x="1378" y="74"/>
                    </a:lnTo>
                    <a:lnTo>
                      <a:pt x="1378" y="74"/>
                    </a:lnTo>
                    <a:lnTo>
                      <a:pt x="1378" y="76"/>
                    </a:lnTo>
                    <a:lnTo>
                      <a:pt x="1378" y="76"/>
                    </a:lnTo>
                    <a:lnTo>
                      <a:pt x="1378" y="76"/>
                    </a:lnTo>
                    <a:lnTo>
                      <a:pt x="1378" y="76"/>
                    </a:lnTo>
                    <a:lnTo>
                      <a:pt x="1376" y="77"/>
                    </a:lnTo>
                    <a:lnTo>
                      <a:pt x="1376" y="77"/>
                    </a:lnTo>
                    <a:lnTo>
                      <a:pt x="1376" y="77"/>
                    </a:lnTo>
                    <a:lnTo>
                      <a:pt x="1376" y="77"/>
                    </a:lnTo>
                    <a:lnTo>
                      <a:pt x="1375" y="77"/>
                    </a:lnTo>
                    <a:lnTo>
                      <a:pt x="1375" y="77"/>
                    </a:lnTo>
                    <a:lnTo>
                      <a:pt x="1375" y="77"/>
                    </a:lnTo>
                    <a:lnTo>
                      <a:pt x="1375" y="77"/>
                    </a:lnTo>
                    <a:lnTo>
                      <a:pt x="1375" y="77"/>
                    </a:lnTo>
                    <a:lnTo>
                      <a:pt x="1373" y="77"/>
                    </a:lnTo>
                    <a:lnTo>
                      <a:pt x="1373" y="77"/>
                    </a:lnTo>
                    <a:lnTo>
                      <a:pt x="1373" y="77"/>
                    </a:lnTo>
                    <a:lnTo>
                      <a:pt x="1373" y="77"/>
                    </a:lnTo>
                    <a:lnTo>
                      <a:pt x="1373" y="77"/>
                    </a:lnTo>
                    <a:lnTo>
                      <a:pt x="1371" y="77"/>
                    </a:lnTo>
                    <a:lnTo>
                      <a:pt x="1371" y="77"/>
                    </a:lnTo>
                    <a:lnTo>
                      <a:pt x="1371" y="77"/>
                    </a:lnTo>
                    <a:lnTo>
                      <a:pt x="1371" y="79"/>
                    </a:lnTo>
                    <a:lnTo>
                      <a:pt x="1371" y="79"/>
                    </a:lnTo>
                    <a:lnTo>
                      <a:pt x="1371" y="79"/>
                    </a:lnTo>
                    <a:lnTo>
                      <a:pt x="1371" y="81"/>
                    </a:lnTo>
                    <a:lnTo>
                      <a:pt x="1373" y="81"/>
                    </a:lnTo>
                    <a:lnTo>
                      <a:pt x="1373" y="83"/>
                    </a:lnTo>
                    <a:lnTo>
                      <a:pt x="1373" y="83"/>
                    </a:lnTo>
                    <a:lnTo>
                      <a:pt x="1373" y="85"/>
                    </a:lnTo>
                    <a:lnTo>
                      <a:pt x="1371" y="85"/>
                    </a:lnTo>
                    <a:lnTo>
                      <a:pt x="1371" y="85"/>
                    </a:lnTo>
                    <a:lnTo>
                      <a:pt x="1371" y="85"/>
                    </a:lnTo>
                    <a:lnTo>
                      <a:pt x="1371" y="85"/>
                    </a:lnTo>
                    <a:lnTo>
                      <a:pt x="1369" y="85"/>
                    </a:lnTo>
                    <a:lnTo>
                      <a:pt x="1369" y="85"/>
                    </a:lnTo>
                    <a:lnTo>
                      <a:pt x="1367" y="85"/>
                    </a:lnTo>
                    <a:lnTo>
                      <a:pt x="1367" y="85"/>
                    </a:lnTo>
                    <a:lnTo>
                      <a:pt x="1366" y="85"/>
                    </a:lnTo>
                    <a:lnTo>
                      <a:pt x="1366" y="85"/>
                    </a:lnTo>
                    <a:lnTo>
                      <a:pt x="1364" y="85"/>
                    </a:lnTo>
                    <a:lnTo>
                      <a:pt x="1364" y="85"/>
                    </a:lnTo>
                    <a:lnTo>
                      <a:pt x="1364" y="85"/>
                    </a:lnTo>
                    <a:lnTo>
                      <a:pt x="1362" y="85"/>
                    </a:lnTo>
                    <a:lnTo>
                      <a:pt x="1362" y="85"/>
                    </a:lnTo>
                    <a:lnTo>
                      <a:pt x="1362" y="85"/>
                    </a:lnTo>
                    <a:lnTo>
                      <a:pt x="1362" y="85"/>
                    </a:lnTo>
                    <a:lnTo>
                      <a:pt x="1360" y="85"/>
                    </a:lnTo>
                    <a:lnTo>
                      <a:pt x="1360" y="85"/>
                    </a:lnTo>
                    <a:lnTo>
                      <a:pt x="1360" y="85"/>
                    </a:lnTo>
                    <a:lnTo>
                      <a:pt x="1358" y="85"/>
                    </a:lnTo>
                    <a:lnTo>
                      <a:pt x="1358" y="85"/>
                    </a:lnTo>
                    <a:lnTo>
                      <a:pt x="1358" y="85"/>
                    </a:lnTo>
                    <a:lnTo>
                      <a:pt x="1356" y="86"/>
                    </a:lnTo>
                    <a:lnTo>
                      <a:pt x="1356" y="86"/>
                    </a:lnTo>
                    <a:lnTo>
                      <a:pt x="1356" y="86"/>
                    </a:lnTo>
                    <a:lnTo>
                      <a:pt x="1356" y="86"/>
                    </a:lnTo>
                    <a:lnTo>
                      <a:pt x="1356" y="88"/>
                    </a:lnTo>
                    <a:lnTo>
                      <a:pt x="1356" y="88"/>
                    </a:lnTo>
                    <a:lnTo>
                      <a:pt x="1356" y="88"/>
                    </a:lnTo>
                    <a:lnTo>
                      <a:pt x="1358" y="90"/>
                    </a:lnTo>
                    <a:lnTo>
                      <a:pt x="1358" y="90"/>
                    </a:lnTo>
                    <a:lnTo>
                      <a:pt x="1360" y="90"/>
                    </a:lnTo>
                    <a:lnTo>
                      <a:pt x="1360" y="92"/>
                    </a:lnTo>
                    <a:lnTo>
                      <a:pt x="1360" y="92"/>
                    </a:lnTo>
                    <a:lnTo>
                      <a:pt x="1360" y="92"/>
                    </a:lnTo>
                    <a:lnTo>
                      <a:pt x="1360" y="92"/>
                    </a:lnTo>
                    <a:lnTo>
                      <a:pt x="1360" y="94"/>
                    </a:lnTo>
                    <a:lnTo>
                      <a:pt x="1360" y="94"/>
                    </a:lnTo>
                    <a:lnTo>
                      <a:pt x="1362" y="94"/>
                    </a:lnTo>
                    <a:lnTo>
                      <a:pt x="1362" y="95"/>
                    </a:lnTo>
                    <a:lnTo>
                      <a:pt x="1364" y="95"/>
                    </a:lnTo>
                    <a:lnTo>
                      <a:pt x="1366" y="95"/>
                    </a:lnTo>
                    <a:lnTo>
                      <a:pt x="1366" y="95"/>
                    </a:lnTo>
                    <a:lnTo>
                      <a:pt x="1366" y="95"/>
                    </a:lnTo>
                    <a:lnTo>
                      <a:pt x="1366" y="95"/>
                    </a:lnTo>
                    <a:lnTo>
                      <a:pt x="1366" y="97"/>
                    </a:lnTo>
                    <a:lnTo>
                      <a:pt x="1366" y="97"/>
                    </a:lnTo>
                    <a:lnTo>
                      <a:pt x="1366" y="97"/>
                    </a:lnTo>
                    <a:lnTo>
                      <a:pt x="1366" y="99"/>
                    </a:lnTo>
                    <a:lnTo>
                      <a:pt x="1366" y="99"/>
                    </a:lnTo>
                    <a:lnTo>
                      <a:pt x="1366" y="99"/>
                    </a:lnTo>
                    <a:lnTo>
                      <a:pt x="1366" y="99"/>
                    </a:lnTo>
                    <a:lnTo>
                      <a:pt x="1366" y="99"/>
                    </a:lnTo>
                    <a:lnTo>
                      <a:pt x="1364" y="101"/>
                    </a:lnTo>
                    <a:lnTo>
                      <a:pt x="1364" y="101"/>
                    </a:lnTo>
                    <a:lnTo>
                      <a:pt x="1364" y="101"/>
                    </a:lnTo>
                    <a:lnTo>
                      <a:pt x="1364" y="103"/>
                    </a:lnTo>
                    <a:lnTo>
                      <a:pt x="1364" y="103"/>
                    </a:lnTo>
                    <a:lnTo>
                      <a:pt x="1364" y="103"/>
                    </a:lnTo>
                    <a:lnTo>
                      <a:pt x="1364" y="103"/>
                    </a:lnTo>
                    <a:lnTo>
                      <a:pt x="1364" y="103"/>
                    </a:lnTo>
                    <a:lnTo>
                      <a:pt x="1364" y="105"/>
                    </a:lnTo>
                    <a:lnTo>
                      <a:pt x="1364" y="105"/>
                    </a:lnTo>
                    <a:lnTo>
                      <a:pt x="1364" y="106"/>
                    </a:lnTo>
                    <a:lnTo>
                      <a:pt x="1364" y="106"/>
                    </a:lnTo>
                    <a:lnTo>
                      <a:pt x="1364" y="106"/>
                    </a:lnTo>
                    <a:lnTo>
                      <a:pt x="1364" y="108"/>
                    </a:lnTo>
                    <a:lnTo>
                      <a:pt x="1364" y="108"/>
                    </a:lnTo>
                    <a:lnTo>
                      <a:pt x="1362" y="110"/>
                    </a:lnTo>
                    <a:lnTo>
                      <a:pt x="1362" y="110"/>
                    </a:lnTo>
                    <a:lnTo>
                      <a:pt x="1362" y="110"/>
                    </a:lnTo>
                    <a:lnTo>
                      <a:pt x="1364" y="112"/>
                    </a:lnTo>
                    <a:lnTo>
                      <a:pt x="1364" y="112"/>
                    </a:lnTo>
                    <a:lnTo>
                      <a:pt x="1364" y="112"/>
                    </a:lnTo>
                    <a:lnTo>
                      <a:pt x="1364" y="114"/>
                    </a:lnTo>
                    <a:lnTo>
                      <a:pt x="1364" y="114"/>
                    </a:lnTo>
                    <a:lnTo>
                      <a:pt x="1364" y="114"/>
                    </a:lnTo>
                    <a:lnTo>
                      <a:pt x="1364" y="115"/>
                    </a:lnTo>
                    <a:lnTo>
                      <a:pt x="1364" y="115"/>
                    </a:lnTo>
                    <a:lnTo>
                      <a:pt x="1364" y="115"/>
                    </a:lnTo>
                    <a:lnTo>
                      <a:pt x="1364" y="115"/>
                    </a:lnTo>
                    <a:lnTo>
                      <a:pt x="1364" y="115"/>
                    </a:lnTo>
                    <a:lnTo>
                      <a:pt x="1364" y="117"/>
                    </a:lnTo>
                    <a:lnTo>
                      <a:pt x="1364" y="119"/>
                    </a:lnTo>
                    <a:lnTo>
                      <a:pt x="1364" y="119"/>
                    </a:lnTo>
                    <a:lnTo>
                      <a:pt x="1364" y="121"/>
                    </a:lnTo>
                    <a:lnTo>
                      <a:pt x="1364" y="121"/>
                    </a:lnTo>
                    <a:lnTo>
                      <a:pt x="1362" y="121"/>
                    </a:lnTo>
                    <a:lnTo>
                      <a:pt x="1362" y="121"/>
                    </a:lnTo>
                    <a:lnTo>
                      <a:pt x="1362" y="123"/>
                    </a:lnTo>
                    <a:lnTo>
                      <a:pt x="1362" y="123"/>
                    </a:lnTo>
                    <a:lnTo>
                      <a:pt x="1360" y="123"/>
                    </a:lnTo>
                    <a:lnTo>
                      <a:pt x="1360" y="123"/>
                    </a:lnTo>
                    <a:lnTo>
                      <a:pt x="1360" y="124"/>
                    </a:lnTo>
                    <a:lnTo>
                      <a:pt x="1360" y="124"/>
                    </a:lnTo>
                    <a:lnTo>
                      <a:pt x="1360" y="124"/>
                    </a:lnTo>
                    <a:lnTo>
                      <a:pt x="1358" y="124"/>
                    </a:lnTo>
                    <a:lnTo>
                      <a:pt x="1358" y="124"/>
                    </a:lnTo>
                    <a:lnTo>
                      <a:pt x="1358" y="124"/>
                    </a:lnTo>
                    <a:lnTo>
                      <a:pt x="1358" y="126"/>
                    </a:lnTo>
                    <a:lnTo>
                      <a:pt x="1358" y="126"/>
                    </a:lnTo>
                    <a:lnTo>
                      <a:pt x="1358" y="126"/>
                    </a:lnTo>
                    <a:lnTo>
                      <a:pt x="1358" y="126"/>
                    </a:lnTo>
                    <a:lnTo>
                      <a:pt x="1358" y="128"/>
                    </a:lnTo>
                    <a:lnTo>
                      <a:pt x="1358" y="128"/>
                    </a:lnTo>
                    <a:lnTo>
                      <a:pt x="1358" y="128"/>
                    </a:lnTo>
                    <a:lnTo>
                      <a:pt x="1358" y="128"/>
                    </a:lnTo>
                    <a:lnTo>
                      <a:pt x="1356" y="130"/>
                    </a:lnTo>
                    <a:lnTo>
                      <a:pt x="1356" y="130"/>
                    </a:lnTo>
                    <a:lnTo>
                      <a:pt x="1356" y="130"/>
                    </a:lnTo>
                    <a:lnTo>
                      <a:pt x="1356" y="130"/>
                    </a:lnTo>
                    <a:lnTo>
                      <a:pt x="1356" y="130"/>
                    </a:lnTo>
                    <a:lnTo>
                      <a:pt x="1356" y="130"/>
                    </a:lnTo>
                    <a:lnTo>
                      <a:pt x="1356" y="132"/>
                    </a:lnTo>
                    <a:lnTo>
                      <a:pt x="1356" y="132"/>
                    </a:lnTo>
                    <a:lnTo>
                      <a:pt x="1356" y="133"/>
                    </a:lnTo>
                    <a:lnTo>
                      <a:pt x="1356" y="135"/>
                    </a:lnTo>
                    <a:lnTo>
                      <a:pt x="1356" y="135"/>
                    </a:lnTo>
                    <a:lnTo>
                      <a:pt x="1356" y="135"/>
                    </a:lnTo>
                    <a:lnTo>
                      <a:pt x="1356" y="137"/>
                    </a:lnTo>
                    <a:lnTo>
                      <a:pt x="1355" y="137"/>
                    </a:lnTo>
                    <a:lnTo>
                      <a:pt x="1355" y="137"/>
                    </a:lnTo>
                    <a:lnTo>
                      <a:pt x="1355" y="139"/>
                    </a:lnTo>
                    <a:lnTo>
                      <a:pt x="1355" y="139"/>
                    </a:lnTo>
                    <a:lnTo>
                      <a:pt x="1355" y="141"/>
                    </a:lnTo>
                    <a:lnTo>
                      <a:pt x="1355" y="141"/>
                    </a:lnTo>
                    <a:lnTo>
                      <a:pt x="1355" y="141"/>
                    </a:lnTo>
                    <a:lnTo>
                      <a:pt x="1356" y="143"/>
                    </a:lnTo>
                    <a:lnTo>
                      <a:pt x="1356" y="143"/>
                    </a:lnTo>
                    <a:lnTo>
                      <a:pt x="1356" y="143"/>
                    </a:lnTo>
                    <a:lnTo>
                      <a:pt x="1356" y="143"/>
                    </a:lnTo>
                    <a:lnTo>
                      <a:pt x="1355" y="144"/>
                    </a:lnTo>
                    <a:lnTo>
                      <a:pt x="1355" y="144"/>
                    </a:lnTo>
                    <a:lnTo>
                      <a:pt x="1355" y="146"/>
                    </a:lnTo>
                    <a:lnTo>
                      <a:pt x="1355" y="148"/>
                    </a:lnTo>
                    <a:lnTo>
                      <a:pt x="1355" y="148"/>
                    </a:lnTo>
                    <a:lnTo>
                      <a:pt x="1355" y="148"/>
                    </a:lnTo>
                    <a:lnTo>
                      <a:pt x="1355" y="150"/>
                    </a:lnTo>
                    <a:lnTo>
                      <a:pt x="1355" y="150"/>
                    </a:lnTo>
                    <a:lnTo>
                      <a:pt x="1355" y="150"/>
                    </a:lnTo>
                    <a:lnTo>
                      <a:pt x="1355" y="150"/>
                    </a:lnTo>
                    <a:lnTo>
                      <a:pt x="1356" y="150"/>
                    </a:lnTo>
                    <a:lnTo>
                      <a:pt x="1356" y="150"/>
                    </a:lnTo>
                    <a:lnTo>
                      <a:pt x="1358" y="150"/>
                    </a:lnTo>
                    <a:lnTo>
                      <a:pt x="1358" y="150"/>
                    </a:lnTo>
                    <a:lnTo>
                      <a:pt x="1358" y="152"/>
                    </a:lnTo>
                    <a:lnTo>
                      <a:pt x="1358" y="152"/>
                    </a:lnTo>
                    <a:lnTo>
                      <a:pt x="1358" y="152"/>
                    </a:lnTo>
                    <a:lnTo>
                      <a:pt x="1358" y="153"/>
                    </a:lnTo>
                    <a:lnTo>
                      <a:pt x="1358" y="153"/>
                    </a:lnTo>
                    <a:lnTo>
                      <a:pt x="1358" y="153"/>
                    </a:lnTo>
                    <a:lnTo>
                      <a:pt x="1358" y="153"/>
                    </a:lnTo>
                    <a:lnTo>
                      <a:pt x="1358" y="155"/>
                    </a:lnTo>
                    <a:lnTo>
                      <a:pt x="1358" y="155"/>
                    </a:lnTo>
                    <a:lnTo>
                      <a:pt x="1358" y="155"/>
                    </a:lnTo>
                    <a:lnTo>
                      <a:pt x="1360" y="155"/>
                    </a:lnTo>
                    <a:lnTo>
                      <a:pt x="1360" y="155"/>
                    </a:lnTo>
                    <a:lnTo>
                      <a:pt x="1362" y="155"/>
                    </a:lnTo>
                    <a:lnTo>
                      <a:pt x="1362" y="155"/>
                    </a:lnTo>
                    <a:lnTo>
                      <a:pt x="1364" y="155"/>
                    </a:lnTo>
                    <a:lnTo>
                      <a:pt x="1364" y="157"/>
                    </a:lnTo>
                    <a:lnTo>
                      <a:pt x="1364" y="157"/>
                    </a:lnTo>
                    <a:lnTo>
                      <a:pt x="1366" y="157"/>
                    </a:lnTo>
                    <a:lnTo>
                      <a:pt x="1366" y="157"/>
                    </a:lnTo>
                    <a:lnTo>
                      <a:pt x="1366" y="157"/>
                    </a:lnTo>
                    <a:lnTo>
                      <a:pt x="1367" y="157"/>
                    </a:lnTo>
                    <a:lnTo>
                      <a:pt x="1369" y="159"/>
                    </a:lnTo>
                    <a:lnTo>
                      <a:pt x="1369" y="159"/>
                    </a:lnTo>
                    <a:lnTo>
                      <a:pt x="1369" y="159"/>
                    </a:lnTo>
                    <a:lnTo>
                      <a:pt x="1369" y="161"/>
                    </a:lnTo>
                    <a:lnTo>
                      <a:pt x="1367" y="161"/>
                    </a:lnTo>
                    <a:lnTo>
                      <a:pt x="1367" y="161"/>
                    </a:lnTo>
                    <a:lnTo>
                      <a:pt x="1367" y="162"/>
                    </a:lnTo>
                    <a:lnTo>
                      <a:pt x="1367" y="162"/>
                    </a:lnTo>
                    <a:lnTo>
                      <a:pt x="1366" y="162"/>
                    </a:lnTo>
                    <a:lnTo>
                      <a:pt x="1366" y="162"/>
                    </a:lnTo>
                    <a:lnTo>
                      <a:pt x="1366" y="164"/>
                    </a:lnTo>
                    <a:lnTo>
                      <a:pt x="1364" y="164"/>
                    </a:lnTo>
                    <a:lnTo>
                      <a:pt x="1364" y="164"/>
                    </a:lnTo>
                    <a:lnTo>
                      <a:pt x="1364" y="164"/>
                    </a:lnTo>
                    <a:lnTo>
                      <a:pt x="1364" y="166"/>
                    </a:lnTo>
                    <a:lnTo>
                      <a:pt x="1364" y="166"/>
                    </a:lnTo>
                    <a:lnTo>
                      <a:pt x="1364" y="166"/>
                    </a:lnTo>
                    <a:lnTo>
                      <a:pt x="1364" y="170"/>
                    </a:lnTo>
                    <a:lnTo>
                      <a:pt x="1364" y="170"/>
                    </a:lnTo>
                    <a:lnTo>
                      <a:pt x="1366" y="171"/>
                    </a:lnTo>
                    <a:lnTo>
                      <a:pt x="1366" y="171"/>
                    </a:lnTo>
                    <a:lnTo>
                      <a:pt x="1366" y="173"/>
                    </a:lnTo>
                    <a:lnTo>
                      <a:pt x="1366" y="173"/>
                    </a:lnTo>
                    <a:lnTo>
                      <a:pt x="1366" y="175"/>
                    </a:lnTo>
                    <a:lnTo>
                      <a:pt x="1366" y="175"/>
                    </a:lnTo>
                    <a:lnTo>
                      <a:pt x="1366" y="175"/>
                    </a:lnTo>
                    <a:lnTo>
                      <a:pt x="1366" y="177"/>
                    </a:lnTo>
                    <a:lnTo>
                      <a:pt x="1366" y="177"/>
                    </a:lnTo>
                    <a:lnTo>
                      <a:pt x="1364" y="179"/>
                    </a:lnTo>
                    <a:lnTo>
                      <a:pt x="1364" y="179"/>
                    </a:lnTo>
                    <a:lnTo>
                      <a:pt x="1364" y="179"/>
                    </a:lnTo>
                    <a:lnTo>
                      <a:pt x="1364" y="181"/>
                    </a:lnTo>
                    <a:lnTo>
                      <a:pt x="1364" y="181"/>
                    </a:lnTo>
                    <a:lnTo>
                      <a:pt x="1364" y="181"/>
                    </a:lnTo>
                    <a:lnTo>
                      <a:pt x="1364" y="182"/>
                    </a:lnTo>
                    <a:lnTo>
                      <a:pt x="1364" y="182"/>
                    </a:lnTo>
                    <a:lnTo>
                      <a:pt x="1364" y="182"/>
                    </a:lnTo>
                    <a:lnTo>
                      <a:pt x="1364" y="184"/>
                    </a:lnTo>
                    <a:lnTo>
                      <a:pt x="1362" y="186"/>
                    </a:lnTo>
                    <a:lnTo>
                      <a:pt x="1360" y="186"/>
                    </a:lnTo>
                    <a:lnTo>
                      <a:pt x="1360" y="186"/>
                    </a:lnTo>
                    <a:lnTo>
                      <a:pt x="1358" y="186"/>
                    </a:lnTo>
                    <a:lnTo>
                      <a:pt x="1358" y="186"/>
                    </a:lnTo>
                    <a:lnTo>
                      <a:pt x="1358" y="186"/>
                    </a:lnTo>
                    <a:lnTo>
                      <a:pt x="1355" y="188"/>
                    </a:lnTo>
                    <a:lnTo>
                      <a:pt x="1355" y="188"/>
                    </a:lnTo>
                    <a:lnTo>
                      <a:pt x="1355" y="188"/>
                    </a:lnTo>
                    <a:lnTo>
                      <a:pt x="1355" y="188"/>
                    </a:lnTo>
                    <a:lnTo>
                      <a:pt x="1355" y="186"/>
                    </a:lnTo>
                    <a:lnTo>
                      <a:pt x="1353" y="186"/>
                    </a:lnTo>
                    <a:lnTo>
                      <a:pt x="1353" y="186"/>
                    </a:lnTo>
                    <a:lnTo>
                      <a:pt x="1353" y="188"/>
                    </a:lnTo>
                    <a:lnTo>
                      <a:pt x="1351" y="188"/>
                    </a:lnTo>
                    <a:lnTo>
                      <a:pt x="1349" y="188"/>
                    </a:lnTo>
                    <a:lnTo>
                      <a:pt x="1349" y="188"/>
                    </a:lnTo>
                    <a:lnTo>
                      <a:pt x="1349" y="188"/>
                    </a:lnTo>
                    <a:lnTo>
                      <a:pt x="1349" y="188"/>
                    </a:lnTo>
                    <a:lnTo>
                      <a:pt x="1347" y="188"/>
                    </a:lnTo>
                    <a:lnTo>
                      <a:pt x="1347" y="188"/>
                    </a:lnTo>
                    <a:lnTo>
                      <a:pt x="1346" y="190"/>
                    </a:lnTo>
                    <a:lnTo>
                      <a:pt x="1346" y="190"/>
                    </a:lnTo>
                    <a:lnTo>
                      <a:pt x="1346" y="190"/>
                    </a:lnTo>
                    <a:lnTo>
                      <a:pt x="1346" y="190"/>
                    </a:lnTo>
                    <a:lnTo>
                      <a:pt x="1346" y="190"/>
                    </a:lnTo>
                    <a:lnTo>
                      <a:pt x="1346" y="191"/>
                    </a:lnTo>
                    <a:lnTo>
                      <a:pt x="1346" y="191"/>
                    </a:lnTo>
                    <a:lnTo>
                      <a:pt x="1346" y="191"/>
                    </a:lnTo>
                    <a:lnTo>
                      <a:pt x="1346" y="191"/>
                    </a:lnTo>
                    <a:lnTo>
                      <a:pt x="1346" y="191"/>
                    </a:lnTo>
                    <a:lnTo>
                      <a:pt x="1346" y="191"/>
                    </a:lnTo>
                    <a:lnTo>
                      <a:pt x="1346" y="193"/>
                    </a:lnTo>
                    <a:lnTo>
                      <a:pt x="1346" y="193"/>
                    </a:lnTo>
                    <a:lnTo>
                      <a:pt x="1346" y="193"/>
                    </a:lnTo>
                    <a:lnTo>
                      <a:pt x="1347" y="193"/>
                    </a:lnTo>
                    <a:lnTo>
                      <a:pt x="1347" y="195"/>
                    </a:lnTo>
                    <a:lnTo>
                      <a:pt x="1347" y="195"/>
                    </a:lnTo>
                    <a:lnTo>
                      <a:pt x="1347" y="195"/>
                    </a:lnTo>
                    <a:lnTo>
                      <a:pt x="1347" y="197"/>
                    </a:lnTo>
                    <a:lnTo>
                      <a:pt x="1347" y="197"/>
                    </a:lnTo>
                    <a:lnTo>
                      <a:pt x="1347" y="197"/>
                    </a:lnTo>
                    <a:lnTo>
                      <a:pt x="1347" y="197"/>
                    </a:lnTo>
                    <a:lnTo>
                      <a:pt x="1346" y="197"/>
                    </a:lnTo>
                    <a:lnTo>
                      <a:pt x="1346" y="197"/>
                    </a:lnTo>
                    <a:lnTo>
                      <a:pt x="1346" y="197"/>
                    </a:lnTo>
                    <a:lnTo>
                      <a:pt x="1344" y="197"/>
                    </a:lnTo>
                    <a:lnTo>
                      <a:pt x="1342" y="197"/>
                    </a:lnTo>
                    <a:lnTo>
                      <a:pt x="1342" y="197"/>
                    </a:lnTo>
                    <a:lnTo>
                      <a:pt x="1340" y="197"/>
                    </a:lnTo>
                    <a:lnTo>
                      <a:pt x="1340" y="199"/>
                    </a:lnTo>
                    <a:lnTo>
                      <a:pt x="1340" y="199"/>
                    </a:lnTo>
                    <a:lnTo>
                      <a:pt x="1340" y="199"/>
                    </a:lnTo>
                    <a:lnTo>
                      <a:pt x="1340" y="200"/>
                    </a:lnTo>
                    <a:lnTo>
                      <a:pt x="1338" y="200"/>
                    </a:lnTo>
                    <a:lnTo>
                      <a:pt x="1338" y="200"/>
                    </a:lnTo>
                    <a:lnTo>
                      <a:pt x="1338" y="200"/>
                    </a:lnTo>
                    <a:lnTo>
                      <a:pt x="1337" y="199"/>
                    </a:lnTo>
                    <a:lnTo>
                      <a:pt x="1337" y="199"/>
                    </a:lnTo>
                    <a:lnTo>
                      <a:pt x="1337" y="200"/>
                    </a:lnTo>
                    <a:lnTo>
                      <a:pt x="1337" y="200"/>
                    </a:lnTo>
                    <a:lnTo>
                      <a:pt x="1337" y="200"/>
                    </a:lnTo>
                    <a:lnTo>
                      <a:pt x="1337" y="200"/>
                    </a:lnTo>
                    <a:lnTo>
                      <a:pt x="1337" y="202"/>
                    </a:lnTo>
                    <a:lnTo>
                      <a:pt x="1337" y="202"/>
                    </a:lnTo>
                    <a:lnTo>
                      <a:pt x="1337" y="202"/>
                    </a:lnTo>
                    <a:lnTo>
                      <a:pt x="1337" y="202"/>
                    </a:lnTo>
                    <a:lnTo>
                      <a:pt x="1335" y="202"/>
                    </a:lnTo>
                    <a:lnTo>
                      <a:pt x="1335" y="202"/>
                    </a:lnTo>
                    <a:lnTo>
                      <a:pt x="1335" y="202"/>
                    </a:lnTo>
                    <a:lnTo>
                      <a:pt x="1335" y="202"/>
                    </a:lnTo>
                    <a:lnTo>
                      <a:pt x="1333" y="202"/>
                    </a:lnTo>
                    <a:lnTo>
                      <a:pt x="1333" y="202"/>
                    </a:lnTo>
                    <a:lnTo>
                      <a:pt x="1333" y="202"/>
                    </a:lnTo>
                    <a:lnTo>
                      <a:pt x="1331" y="202"/>
                    </a:lnTo>
                    <a:lnTo>
                      <a:pt x="1331" y="202"/>
                    </a:lnTo>
                    <a:lnTo>
                      <a:pt x="1328" y="202"/>
                    </a:lnTo>
                    <a:lnTo>
                      <a:pt x="1326" y="204"/>
                    </a:lnTo>
                    <a:lnTo>
                      <a:pt x="1326" y="204"/>
                    </a:lnTo>
                    <a:lnTo>
                      <a:pt x="1326" y="204"/>
                    </a:lnTo>
                    <a:lnTo>
                      <a:pt x="1324" y="204"/>
                    </a:lnTo>
                    <a:lnTo>
                      <a:pt x="1324" y="204"/>
                    </a:lnTo>
                    <a:lnTo>
                      <a:pt x="1324" y="204"/>
                    </a:lnTo>
                    <a:lnTo>
                      <a:pt x="1322" y="206"/>
                    </a:lnTo>
                    <a:lnTo>
                      <a:pt x="1322" y="206"/>
                    </a:lnTo>
                    <a:lnTo>
                      <a:pt x="1320" y="208"/>
                    </a:lnTo>
                    <a:lnTo>
                      <a:pt x="1320" y="208"/>
                    </a:lnTo>
                    <a:lnTo>
                      <a:pt x="1320" y="209"/>
                    </a:lnTo>
                    <a:lnTo>
                      <a:pt x="1320" y="209"/>
                    </a:lnTo>
                    <a:lnTo>
                      <a:pt x="1322" y="211"/>
                    </a:lnTo>
                    <a:lnTo>
                      <a:pt x="1322" y="211"/>
                    </a:lnTo>
                    <a:lnTo>
                      <a:pt x="1322" y="211"/>
                    </a:lnTo>
                    <a:lnTo>
                      <a:pt x="1324" y="211"/>
                    </a:lnTo>
                    <a:lnTo>
                      <a:pt x="1324" y="213"/>
                    </a:lnTo>
                    <a:lnTo>
                      <a:pt x="1326" y="213"/>
                    </a:lnTo>
                    <a:lnTo>
                      <a:pt x="1328" y="213"/>
                    </a:lnTo>
                    <a:lnTo>
                      <a:pt x="1328" y="213"/>
                    </a:lnTo>
                    <a:lnTo>
                      <a:pt x="1328" y="213"/>
                    </a:lnTo>
                    <a:lnTo>
                      <a:pt x="1329" y="213"/>
                    </a:lnTo>
                    <a:lnTo>
                      <a:pt x="1329" y="213"/>
                    </a:lnTo>
                    <a:lnTo>
                      <a:pt x="1331" y="213"/>
                    </a:lnTo>
                    <a:lnTo>
                      <a:pt x="1331" y="213"/>
                    </a:lnTo>
                    <a:lnTo>
                      <a:pt x="1333" y="215"/>
                    </a:lnTo>
                    <a:lnTo>
                      <a:pt x="1333" y="215"/>
                    </a:lnTo>
                    <a:lnTo>
                      <a:pt x="1333" y="215"/>
                    </a:lnTo>
                    <a:lnTo>
                      <a:pt x="1335" y="215"/>
                    </a:lnTo>
                    <a:lnTo>
                      <a:pt x="1335" y="215"/>
                    </a:lnTo>
                    <a:lnTo>
                      <a:pt x="1335" y="217"/>
                    </a:lnTo>
                    <a:lnTo>
                      <a:pt x="1335" y="217"/>
                    </a:lnTo>
                    <a:lnTo>
                      <a:pt x="1335" y="217"/>
                    </a:lnTo>
                    <a:lnTo>
                      <a:pt x="1337" y="217"/>
                    </a:lnTo>
                    <a:lnTo>
                      <a:pt x="1337" y="217"/>
                    </a:lnTo>
                    <a:lnTo>
                      <a:pt x="1337" y="217"/>
                    </a:lnTo>
                    <a:lnTo>
                      <a:pt x="1337" y="217"/>
                    </a:lnTo>
                    <a:lnTo>
                      <a:pt x="1337" y="219"/>
                    </a:lnTo>
                    <a:lnTo>
                      <a:pt x="1338" y="219"/>
                    </a:lnTo>
                    <a:lnTo>
                      <a:pt x="1338" y="219"/>
                    </a:lnTo>
                    <a:lnTo>
                      <a:pt x="1338" y="219"/>
                    </a:lnTo>
                    <a:lnTo>
                      <a:pt x="1338" y="219"/>
                    </a:lnTo>
                    <a:lnTo>
                      <a:pt x="1340" y="219"/>
                    </a:lnTo>
                    <a:lnTo>
                      <a:pt x="1340" y="219"/>
                    </a:lnTo>
                    <a:lnTo>
                      <a:pt x="1340" y="217"/>
                    </a:lnTo>
                    <a:lnTo>
                      <a:pt x="1340" y="217"/>
                    </a:lnTo>
                    <a:lnTo>
                      <a:pt x="1342" y="217"/>
                    </a:lnTo>
                    <a:lnTo>
                      <a:pt x="1342" y="217"/>
                    </a:lnTo>
                    <a:lnTo>
                      <a:pt x="1342" y="217"/>
                    </a:lnTo>
                    <a:lnTo>
                      <a:pt x="1344" y="219"/>
                    </a:lnTo>
                    <a:lnTo>
                      <a:pt x="1344" y="219"/>
                    </a:lnTo>
                    <a:lnTo>
                      <a:pt x="1344" y="219"/>
                    </a:lnTo>
                    <a:lnTo>
                      <a:pt x="1344" y="219"/>
                    </a:lnTo>
                    <a:lnTo>
                      <a:pt x="1346" y="220"/>
                    </a:lnTo>
                    <a:lnTo>
                      <a:pt x="1347" y="220"/>
                    </a:lnTo>
                    <a:lnTo>
                      <a:pt x="1349" y="220"/>
                    </a:lnTo>
                    <a:lnTo>
                      <a:pt x="1349" y="220"/>
                    </a:lnTo>
                    <a:lnTo>
                      <a:pt x="1351" y="220"/>
                    </a:lnTo>
                    <a:lnTo>
                      <a:pt x="1351" y="220"/>
                    </a:lnTo>
                    <a:lnTo>
                      <a:pt x="1353" y="220"/>
                    </a:lnTo>
                    <a:lnTo>
                      <a:pt x="1355" y="220"/>
                    </a:lnTo>
                    <a:lnTo>
                      <a:pt x="1355" y="220"/>
                    </a:lnTo>
                    <a:lnTo>
                      <a:pt x="1355" y="222"/>
                    </a:lnTo>
                    <a:lnTo>
                      <a:pt x="1356" y="222"/>
                    </a:lnTo>
                    <a:lnTo>
                      <a:pt x="1356" y="222"/>
                    </a:lnTo>
                    <a:lnTo>
                      <a:pt x="1356" y="222"/>
                    </a:lnTo>
                    <a:lnTo>
                      <a:pt x="1358" y="222"/>
                    </a:lnTo>
                    <a:lnTo>
                      <a:pt x="1358" y="222"/>
                    </a:lnTo>
                    <a:lnTo>
                      <a:pt x="1358" y="224"/>
                    </a:lnTo>
                    <a:lnTo>
                      <a:pt x="1358" y="224"/>
                    </a:lnTo>
                    <a:lnTo>
                      <a:pt x="1360" y="224"/>
                    </a:lnTo>
                    <a:lnTo>
                      <a:pt x="1360" y="224"/>
                    </a:lnTo>
                    <a:lnTo>
                      <a:pt x="1360" y="224"/>
                    </a:lnTo>
                    <a:lnTo>
                      <a:pt x="1360" y="224"/>
                    </a:lnTo>
                    <a:lnTo>
                      <a:pt x="1362" y="224"/>
                    </a:lnTo>
                    <a:lnTo>
                      <a:pt x="1362" y="224"/>
                    </a:lnTo>
                    <a:lnTo>
                      <a:pt x="1362" y="224"/>
                    </a:lnTo>
                    <a:lnTo>
                      <a:pt x="1364" y="224"/>
                    </a:lnTo>
                    <a:lnTo>
                      <a:pt x="1364" y="224"/>
                    </a:lnTo>
                    <a:lnTo>
                      <a:pt x="1366" y="224"/>
                    </a:lnTo>
                    <a:lnTo>
                      <a:pt x="1366" y="224"/>
                    </a:lnTo>
                    <a:lnTo>
                      <a:pt x="1366" y="224"/>
                    </a:lnTo>
                    <a:lnTo>
                      <a:pt x="1366" y="224"/>
                    </a:lnTo>
                    <a:lnTo>
                      <a:pt x="1366" y="224"/>
                    </a:lnTo>
                    <a:lnTo>
                      <a:pt x="1366" y="224"/>
                    </a:lnTo>
                    <a:lnTo>
                      <a:pt x="1366" y="224"/>
                    </a:lnTo>
                    <a:lnTo>
                      <a:pt x="1366" y="226"/>
                    </a:lnTo>
                    <a:lnTo>
                      <a:pt x="1366" y="226"/>
                    </a:lnTo>
                    <a:lnTo>
                      <a:pt x="1366" y="226"/>
                    </a:lnTo>
                    <a:lnTo>
                      <a:pt x="1367" y="226"/>
                    </a:lnTo>
                    <a:lnTo>
                      <a:pt x="1367" y="226"/>
                    </a:lnTo>
                    <a:lnTo>
                      <a:pt x="1367" y="226"/>
                    </a:lnTo>
                    <a:lnTo>
                      <a:pt x="1367" y="226"/>
                    </a:lnTo>
                    <a:lnTo>
                      <a:pt x="1369" y="226"/>
                    </a:lnTo>
                    <a:lnTo>
                      <a:pt x="1369" y="226"/>
                    </a:lnTo>
                    <a:lnTo>
                      <a:pt x="1371" y="226"/>
                    </a:lnTo>
                    <a:lnTo>
                      <a:pt x="1371" y="226"/>
                    </a:lnTo>
                    <a:lnTo>
                      <a:pt x="1371" y="226"/>
                    </a:lnTo>
                    <a:lnTo>
                      <a:pt x="1373" y="226"/>
                    </a:lnTo>
                    <a:lnTo>
                      <a:pt x="1373" y="226"/>
                    </a:lnTo>
                    <a:lnTo>
                      <a:pt x="1375" y="226"/>
                    </a:lnTo>
                    <a:lnTo>
                      <a:pt x="1375" y="226"/>
                    </a:lnTo>
                    <a:lnTo>
                      <a:pt x="1376" y="226"/>
                    </a:lnTo>
                    <a:lnTo>
                      <a:pt x="1376" y="226"/>
                    </a:lnTo>
                    <a:lnTo>
                      <a:pt x="1376" y="226"/>
                    </a:lnTo>
                    <a:lnTo>
                      <a:pt x="1376" y="228"/>
                    </a:lnTo>
                    <a:lnTo>
                      <a:pt x="1376" y="228"/>
                    </a:lnTo>
                    <a:lnTo>
                      <a:pt x="1376" y="228"/>
                    </a:lnTo>
                    <a:lnTo>
                      <a:pt x="1376" y="228"/>
                    </a:lnTo>
                    <a:lnTo>
                      <a:pt x="1378" y="228"/>
                    </a:lnTo>
                    <a:lnTo>
                      <a:pt x="1378" y="228"/>
                    </a:lnTo>
                    <a:lnTo>
                      <a:pt x="1378" y="228"/>
                    </a:lnTo>
                    <a:lnTo>
                      <a:pt x="1378" y="229"/>
                    </a:lnTo>
                    <a:lnTo>
                      <a:pt x="1378" y="229"/>
                    </a:lnTo>
                    <a:lnTo>
                      <a:pt x="1378" y="229"/>
                    </a:lnTo>
                    <a:lnTo>
                      <a:pt x="1380" y="229"/>
                    </a:lnTo>
                    <a:lnTo>
                      <a:pt x="1380" y="229"/>
                    </a:lnTo>
                    <a:lnTo>
                      <a:pt x="1380" y="231"/>
                    </a:lnTo>
                    <a:lnTo>
                      <a:pt x="1380" y="231"/>
                    </a:lnTo>
                    <a:lnTo>
                      <a:pt x="1380" y="231"/>
                    </a:lnTo>
                    <a:lnTo>
                      <a:pt x="1380" y="231"/>
                    </a:lnTo>
                    <a:lnTo>
                      <a:pt x="1382" y="233"/>
                    </a:lnTo>
                    <a:lnTo>
                      <a:pt x="1382" y="233"/>
                    </a:lnTo>
                    <a:lnTo>
                      <a:pt x="1382" y="233"/>
                    </a:lnTo>
                    <a:lnTo>
                      <a:pt x="1382" y="233"/>
                    </a:lnTo>
                    <a:lnTo>
                      <a:pt x="1382" y="233"/>
                    </a:lnTo>
                    <a:lnTo>
                      <a:pt x="1382" y="233"/>
                    </a:lnTo>
                    <a:lnTo>
                      <a:pt x="1382" y="233"/>
                    </a:lnTo>
                    <a:lnTo>
                      <a:pt x="1382" y="233"/>
                    </a:lnTo>
                    <a:lnTo>
                      <a:pt x="1384" y="233"/>
                    </a:lnTo>
                    <a:lnTo>
                      <a:pt x="1384" y="235"/>
                    </a:lnTo>
                    <a:lnTo>
                      <a:pt x="1384" y="235"/>
                    </a:lnTo>
                    <a:lnTo>
                      <a:pt x="1385" y="235"/>
                    </a:lnTo>
                    <a:lnTo>
                      <a:pt x="1385" y="237"/>
                    </a:lnTo>
                    <a:lnTo>
                      <a:pt x="1385" y="237"/>
                    </a:lnTo>
                    <a:lnTo>
                      <a:pt x="1385" y="237"/>
                    </a:lnTo>
                    <a:lnTo>
                      <a:pt x="1385" y="238"/>
                    </a:lnTo>
                    <a:lnTo>
                      <a:pt x="1385" y="238"/>
                    </a:lnTo>
                    <a:lnTo>
                      <a:pt x="1385" y="238"/>
                    </a:lnTo>
                    <a:lnTo>
                      <a:pt x="1385" y="240"/>
                    </a:lnTo>
                    <a:lnTo>
                      <a:pt x="1387" y="240"/>
                    </a:lnTo>
                    <a:lnTo>
                      <a:pt x="1387" y="242"/>
                    </a:lnTo>
                    <a:lnTo>
                      <a:pt x="1385" y="242"/>
                    </a:lnTo>
                    <a:lnTo>
                      <a:pt x="1385" y="242"/>
                    </a:lnTo>
                    <a:lnTo>
                      <a:pt x="1385" y="244"/>
                    </a:lnTo>
                    <a:lnTo>
                      <a:pt x="1385" y="244"/>
                    </a:lnTo>
                    <a:lnTo>
                      <a:pt x="1385" y="244"/>
                    </a:lnTo>
                    <a:lnTo>
                      <a:pt x="1385" y="244"/>
                    </a:lnTo>
                    <a:lnTo>
                      <a:pt x="1384" y="244"/>
                    </a:lnTo>
                    <a:lnTo>
                      <a:pt x="1384" y="246"/>
                    </a:lnTo>
                    <a:lnTo>
                      <a:pt x="1384" y="246"/>
                    </a:lnTo>
                    <a:lnTo>
                      <a:pt x="1384" y="246"/>
                    </a:lnTo>
                    <a:lnTo>
                      <a:pt x="1384" y="247"/>
                    </a:lnTo>
                    <a:lnTo>
                      <a:pt x="1384" y="247"/>
                    </a:lnTo>
                    <a:lnTo>
                      <a:pt x="1384" y="247"/>
                    </a:lnTo>
                    <a:lnTo>
                      <a:pt x="1384" y="247"/>
                    </a:lnTo>
                    <a:lnTo>
                      <a:pt x="1384" y="249"/>
                    </a:lnTo>
                    <a:lnTo>
                      <a:pt x="1384" y="249"/>
                    </a:lnTo>
                    <a:lnTo>
                      <a:pt x="1384" y="249"/>
                    </a:lnTo>
                    <a:lnTo>
                      <a:pt x="1384" y="249"/>
                    </a:lnTo>
                    <a:lnTo>
                      <a:pt x="1385" y="251"/>
                    </a:lnTo>
                    <a:lnTo>
                      <a:pt x="1385" y="251"/>
                    </a:lnTo>
                    <a:lnTo>
                      <a:pt x="1385" y="251"/>
                    </a:lnTo>
                    <a:lnTo>
                      <a:pt x="1385" y="251"/>
                    </a:lnTo>
                    <a:lnTo>
                      <a:pt x="1385" y="251"/>
                    </a:lnTo>
                    <a:lnTo>
                      <a:pt x="1385" y="253"/>
                    </a:lnTo>
                    <a:lnTo>
                      <a:pt x="1385" y="253"/>
                    </a:lnTo>
                    <a:lnTo>
                      <a:pt x="1385" y="253"/>
                    </a:lnTo>
                    <a:lnTo>
                      <a:pt x="1385" y="253"/>
                    </a:lnTo>
                    <a:lnTo>
                      <a:pt x="1385" y="253"/>
                    </a:lnTo>
                    <a:lnTo>
                      <a:pt x="1385" y="253"/>
                    </a:lnTo>
                    <a:lnTo>
                      <a:pt x="1387" y="255"/>
                    </a:lnTo>
                    <a:lnTo>
                      <a:pt x="1387" y="255"/>
                    </a:lnTo>
                    <a:lnTo>
                      <a:pt x="1387" y="257"/>
                    </a:lnTo>
                    <a:lnTo>
                      <a:pt x="1389" y="257"/>
                    </a:lnTo>
                    <a:lnTo>
                      <a:pt x="1389" y="258"/>
                    </a:lnTo>
                    <a:lnTo>
                      <a:pt x="1389" y="258"/>
                    </a:lnTo>
                    <a:lnTo>
                      <a:pt x="1391" y="260"/>
                    </a:lnTo>
                    <a:lnTo>
                      <a:pt x="1391" y="260"/>
                    </a:lnTo>
                    <a:lnTo>
                      <a:pt x="1391" y="262"/>
                    </a:lnTo>
                    <a:lnTo>
                      <a:pt x="1391" y="262"/>
                    </a:lnTo>
                    <a:lnTo>
                      <a:pt x="1393" y="262"/>
                    </a:lnTo>
                    <a:lnTo>
                      <a:pt x="1393" y="264"/>
                    </a:lnTo>
                    <a:lnTo>
                      <a:pt x="1400" y="264"/>
                    </a:lnTo>
                    <a:lnTo>
                      <a:pt x="1407" y="262"/>
                    </a:lnTo>
                    <a:lnTo>
                      <a:pt x="1407" y="262"/>
                    </a:lnTo>
                    <a:lnTo>
                      <a:pt x="1409" y="262"/>
                    </a:lnTo>
                    <a:lnTo>
                      <a:pt x="1411" y="262"/>
                    </a:lnTo>
                    <a:lnTo>
                      <a:pt x="1411" y="262"/>
                    </a:lnTo>
                    <a:lnTo>
                      <a:pt x="1413" y="262"/>
                    </a:lnTo>
                    <a:lnTo>
                      <a:pt x="1413" y="262"/>
                    </a:lnTo>
                    <a:lnTo>
                      <a:pt x="1414" y="262"/>
                    </a:lnTo>
                    <a:lnTo>
                      <a:pt x="1414" y="264"/>
                    </a:lnTo>
                    <a:lnTo>
                      <a:pt x="1414" y="264"/>
                    </a:lnTo>
                    <a:lnTo>
                      <a:pt x="1413" y="264"/>
                    </a:lnTo>
                    <a:lnTo>
                      <a:pt x="1413" y="264"/>
                    </a:lnTo>
                    <a:lnTo>
                      <a:pt x="1413" y="266"/>
                    </a:lnTo>
                    <a:lnTo>
                      <a:pt x="1413" y="266"/>
                    </a:lnTo>
                    <a:lnTo>
                      <a:pt x="1413" y="267"/>
                    </a:lnTo>
                    <a:lnTo>
                      <a:pt x="1413" y="267"/>
                    </a:lnTo>
                    <a:lnTo>
                      <a:pt x="1413" y="269"/>
                    </a:lnTo>
                    <a:lnTo>
                      <a:pt x="1413" y="271"/>
                    </a:lnTo>
                    <a:lnTo>
                      <a:pt x="1413" y="271"/>
                    </a:lnTo>
                    <a:lnTo>
                      <a:pt x="1413" y="275"/>
                    </a:lnTo>
                    <a:lnTo>
                      <a:pt x="1414" y="275"/>
                    </a:lnTo>
                    <a:lnTo>
                      <a:pt x="1414" y="275"/>
                    </a:lnTo>
                    <a:lnTo>
                      <a:pt x="1414" y="276"/>
                    </a:lnTo>
                    <a:lnTo>
                      <a:pt x="1414" y="278"/>
                    </a:lnTo>
                    <a:lnTo>
                      <a:pt x="1413" y="278"/>
                    </a:lnTo>
                    <a:lnTo>
                      <a:pt x="1413" y="278"/>
                    </a:lnTo>
                    <a:lnTo>
                      <a:pt x="1413" y="278"/>
                    </a:lnTo>
                    <a:lnTo>
                      <a:pt x="1413" y="280"/>
                    </a:lnTo>
                    <a:lnTo>
                      <a:pt x="1413" y="280"/>
                    </a:lnTo>
                    <a:lnTo>
                      <a:pt x="1411" y="280"/>
                    </a:lnTo>
                    <a:lnTo>
                      <a:pt x="1411" y="280"/>
                    </a:lnTo>
                    <a:lnTo>
                      <a:pt x="1411" y="280"/>
                    </a:lnTo>
                    <a:lnTo>
                      <a:pt x="1411" y="282"/>
                    </a:lnTo>
                    <a:lnTo>
                      <a:pt x="1411" y="282"/>
                    </a:lnTo>
                    <a:lnTo>
                      <a:pt x="1413" y="282"/>
                    </a:lnTo>
                    <a:lnTo>
                      <a:pt x="1413" y="284"/>
                    </a:lnTo>
                    <a:lnTo>
                      <a:pt x="1414" y="284"/>
                    </a:lnTo>
                    <a:lnTo>
                      <a:pt x="1416" y="285"/>
                    </a:lnTo>
                    <a:lnTo>
                      <a:pt x="1416" y="287"/>
                    </a:lnTo>
                    <a:lnTo>
                      <a:pt x="1416" y="289"/>
                    </a:lnTo>
                    <a:lnTo>
                      <a:pt x="1416" y="291"/>
                    </a:lnTo>
                    <a:lnTo>
                      <a:pt x="1416" y="291"/>
                    </a:lnTo>
                    <a:lnTo>
                      <a:pt x="1416" y="291"/>
                    </a:lnTo>
                    <a:lnTo>
                      <a:pt x="1416" y="291"/>
                    </a:lnTo>
                    <a:lnTo>
                      <a:pt x="1414" y="291"/>
                    </a:lnTo>
                    <a:lnTo>
                      <a:pt x="1414" y="293"/>
                    </a:lnTo>
                    <a:lnTo>
                      <a:pt x="1413" y="293"/>
                    </a:lnTo>
                    <a:lnTo>
                      <a:pt x="1411" y="293"/>
                    </a:lnTo>
                    <a:lnTo>
                      <a:pt x="1411" y="293"/>
                    </a:lnTo>
                    <a:lnTo>
                      <a:pt x="1411" y="293"/>
                    </a:lnTo>
                    <a:lnTo>
                      <a:pt x="1409" y="293"/>
                    </a:lnTo>
                    <a:lnTo>
                      <a:pt x="1409" y="294"/>
                    </a:lnTo>
                    <a:lnTo>
                      <a:pt x="1409" y="294"/>
                    </a:lnTo>
                    <a:lnTo>
                      <a:pt x="1409" y="294"/>
                    </a:lnTo>
                    <a:lnTo>
                      <a:pt x="1407" y="294"/>
                    </a:lnTo>
                    <a:lnTo>
                      <a:pt x="1407" y="296"/>
                    </a:lnTo>
                    <a:lnTo>
                      <a:pt x="1407" y="296"/>
                    </a:lnTo>
                    <a:lnTo>
                      <a:pt x="1407" y="296"/>
                    </a:lnTo>
                    <a:lnTo>
                      <a:pt x="1409" y="296"/>
                    </a:lnTo>
                    <a:lnTo>
                      <a:pt x="1409" y="296"/>
                    </a:lnTo>
                    <a:lnTo>
                      <a:pt x="1409" y="298"/>
                    </a:lnTo>
                    <a:lnTo>
                      <a:pt x="1409" y="298"/>
                    </a:lnTo>
                    <a:lnTo>
                      <a:pt x="1411" y="298"/>
                    </a:lnTo>
                    <a:lnTo>
                      <a:pt x="1411" y="298"/>
                    </a:lnTo>
                    <a:lnTo>
                      <a:pt x="1411" y="298"/>
                    </a:lnTo>
                    <a:lnTo>
                      <a:pt x="1411" y="300"/>
                    </a:lnTo>
                    <a:lnTo>
                      <a:pt x="1411" y="300"/>
                    </a:lnTo>
                    <a:lnTo>
                      <a:pt x="1411" y="300"/>
                    </a:lnTo>
                    <a:lnTo>
                      <a:pt x="1411" y="300"/>
                    </a:lnTo>
                    <a:lnTo>
                      <a:pt x="1413" y="300"/>
                    </a:lnTo>
                    <a:lnTo>
                      <a:pt x="1413" y="300"/>
                    </a:lnTo>
                    <a:lnTo>
                      <a:pt x="1413" y="300"/>
                    </a:lnTo>
                    <a:lnTo>
                      <a:pt x="1414" y="300"/>
                    </a:lnTo>
                    <a:lnTo>
                      <a:pt x="1414" y="300"/>
                    </a:lnTo>
                    <a:lnTo>
                      <a:pt x="1416" y="300"/>
                    </a:lnTo>
                    <a:lnTo>
                      <a:pt x="1418" y="300"/>
                    </a:lnTo>
                    <a:lnTo>
                      <a:pt x="1418" y="302"/>
                    </a:lnTo>
                    <a:lnTo>
                      <a:pt x="1418" y="302"/>
                    </a:lnTo>
                    <a:lnTo>
                      <a:pt x="1418" y="302"/>
                    </a:lnTo>
                    <a:lnTo>
                      <a:pt x="1418" y="302"/>
                    </a:lnTo>
                    <a:lnTo>
                      <a:pt x="1418" y="304"/>
                    </a:lnTo>
                    <a:lnTo>
                      <a:pt x="1418" y="304"/>
                    </a:lnTo>
                    <a:lnTo>
                      <a:pt x="1420" y="305"/>
                    </a:lnTo>
                    <a:lnTo>
                      <a:pt x="1420" y="305"/>
                    </a:lnTo>
                    <a:lnTo>
                      <a:pt x="1422" y="305"/>
                    </a:lnTo>
                    <a:lnTo>
                      <a:pt x="1422" y="305"/>
                    </a:lnTo>
                    <a:lnTo>
                      <a:pt x="1422" y="305"/>
                    </a:lnTo>
                    <a:lnTo>
                      <a:pt x="1422" y="307"/>
                    </a:lnTo>
                    <a:lnTo>
                      <a:pt x="1422" y="307"/>
                    </a:lnTo>
                    <a:lnTo>
                      <a:pt x="1422" y="307"/>
                    </a:lnTo>
                    <a:lnTo>
                      <a:pt x="1422" y="307"/>
                    </a:lnTo>
                    <a:lnTo>
                      <a:pt x="1422" y="307"/>
                    </a:lnTo>
                    <a:lnTo>
                      <a:pt x="1422" y="309"/>
                    </a:lnTo>
                    <a:lnTo>
                      <a:pt x="1422" y="309"/>
                    </a:lnTo>
                    <a:lnTo>
                      <a:pt x="1422" y="309"/>
                    </a:lnTo>
                    <a:lnTo>
                      <a:pt x="1423" y="311"/>
                    </a:lnTo>
                    <a:lnTo>
                      <a:pt x="1423" y="311"/>
                    </a:lnTo>
                    <a:lnTo>
                      <a:pt x="1423" y="311"/>
                    </a:lnTo>
                    <a:lnTo>
                      <a:pt x="1423" y="311"/>
                    </a:lnTo>
                    <a:lnTo>
                      <a:pt x="1423" y="313"/>
                    </a:lnTo>
                    <a:lnTo>
                      <a:pt x="1422" y="313"/>
                    </a:lnTo>
                    <a:lnTo>
                      <a:pt x="1422" y="313"/>
                    </a:lnTo>
                    <a:lnTo>
                      <a:pt x="1420" y="313"/>
                    </a:lnTo>
                    <a:lnTo>
                      <a:pt x="1420" y="314"/>
                    </a:lnTo>
                    <a:lnTo>
                      <a:pt x="1420" y="314"/>
                    </a:lnTo>
                    <a:lnTo>
                      <a:pt x="1418" y="316"/>
                    </a:lnTo>
                    <a:lnTo>
                      <a:pt x="1416" y="316"/>
                    </a:lnTo>
                    <a:lnTo>
                      <a:pt x="1416" y="316"/>
                    </a:lnTo>
                    <a:lnTo>
                      <a:pt x="1416" y="316"/>
                    </a:lnTo>
                    <a:lnTo>
                      <a:pt x="1416" y="318"/>
                    </a:lnTo>
                    <a:lnTo>
                      <a:pt x="1414" y="318"/>
                    </a:lnTo>
                    <a:lnTo>
                      <a:pt x="1413" y="320"/>
                    </a:lnTo>
                    <a:lnTo>
                      <a:pt x="1411" y="320"/>
                    </a:lnTo>
                    <a:lnTo>
                      <a:pt x="1411" y="320"/>
                    </a:lnTo>
                    <a:lnTo>
                      <a:pt x="1409" y="320"/>
                    </a:lnTo>
                    <a:lnTo>
                      <a:pt x="1409" y="320"/>
                    </a:lnTo>
                    <a:lnTo>
                      <a:pt x="1409" y="320"/>
                    </a:lnTo>
                    <a:lnTo>
                      <a:pt x="1407" y="320"/>
                    </a:lnTo>
                    <a:lnTo>
                      <a:pt x="1407" y="320"/>
                    </a:lnTo>
                    <a:lnTo>
                      <a:pt x="1407" y="320"/>
                    </a:lnTo>
                    <a:lnTo>
                      <a:pt x="1407" y="320"/>
                    </a:lnTo>
                    <a:lnTo>
                      <a:pt x="1405" y="322"/>
                    </a:lnTo>
                    <a:lnTo>
                      <a:pt x="1405" y="322"/>
                    </a:lnTo>
                    <a:lnTo>
                      <a:pt x="1405" y="322"/>
                    </a:lnTo>
                    <a:lnTo>
                      <a:pt x="1405" y="323"/>
                    </a:lnTo>
                    <a:lnTo>
                      <a:pt x="1405" y="323"/>
                    </a:lnTo>
                    <a:lnTo>
                      <a:pt x="1405" y="323"/>
                    </a:lnTo>
                    <a:lnTo>
                      <a:pt x="1403" y="325"/>
                    </a:lnTo>
                    <a:lnTo>
                      <a:pt x="1403" y="325"/>
                    </a:lnTo>
                    <a:lnTo>
                      <a:pt x="1403" y="325"/>
                    </a:lnTo>
                    <a:lnTo>
                      <a:pt x="1403" y="325"/>
                    </a:lnTo>
                    <a:lnTo>
                      <a:pt x="1403" y="325"/>
                    </a:lnTo>
                    <a:lnTo>
                      <a:pt x="1402" y="325"/>
                    </a:lnTo>
                    <a:lnTo>
                      <a:pt x="1402" y="327"/>
                    </a:lnTo>
                    <a:lnTo>
                      <a:pt x="1402" y="327"/>
                    </a:lnTo>
                    <a:lnTo>
                      <a:pt x="1400" y="325"/>
                    </a:lnTo>
                    <a:lnTo>
                      <a:pt x="1400" y="325"/>
                    </a:lnTo>
                    <a:lnTo>
                      <a:pt x="1398" y="325"/>
                    </a:lnTo>
                    <a:lnTo>
                      <a:pt x="1396" y="325"/>
                    </a:lnTo>
                    <a:lnTo>
                      <a:pt x="1396" y="325"/>
                    </a:lnTo>
                    <a:lnTo>
                      <a:pt x="1394" y="325"/>
                    </a:lnTo>
                    <a:lnTo>
                      <a:pt x="1394" y="323"/>
                    </a:lnTo>
                    <a:lnTo>
                      <a:pt x="1394" y="325"/>
                    </a:lnTo>
                    <a:lnTo>
                      <a:pt x="1393" y="325"/>
                    </a:lnTo>
                    <a:lnTo>
                      <a:pt x="1393" y="325"/>
                    </a:lnTo>
                    <a:lnTo>
                      <a:pt x="1391" y="325"/>
                    </a:lnTo>
                    <a:lnTo>
                      <a:pt x="1389" y="325"/>
                    </a:lnTo>
                    <a:lnTo>
                      <a:pt x="1389" y="325"/>
                    </a:lnTo>
                    <a:lnTo>
                      <a:pt x="1389" y="325"/>
                    </a:lnTo>
                    <a:lnTo>
                      <a:pt x="1389" y="325"/>
                    </a:lnTo>
                    <a:lnTo>
                      <a:pt x="1389" y="325"/>
                    </a:lnTo>
                    <a:lnTo>
                      <a:pt x="1389" y="327"/>
                    </a:lnTo>
                    <a:lnTo>
                      <a:pt x="1387" y="327"/>
                    </a:lnTo>
                    <a:lnTo>
                      <a:pt x="1387" y="327"/>
                    </a:lnTo>
                    <a:lnTo>
                      <a:pt x="1387" y="327"/>
                    </a:lnTo>
                    <a:lnTo>
                      <a:pt x="1387" y="327"/>
                    </a:lnTo>
                    <a:lnTo>
                      <a:pt x="1387" y="327"/>
                    </a:lnTo>
                    <a:lnTo>
                      <a:pt x="1385" y="327"/>
                    </a:lnTo>
                    <a:lnTo>
                      <a:pt x="1385" y="327"/>
                    </a:lnTo>
                    <a:lnTo>
                      <a:pt x="1385" y="329"/>
                    </a:lnTo>
                    <a:lnTo>
                      <a:pt x="1385" y="329"/>
                    </a:lnTo>
                    <a:lnTo>
                      <a:pt x="1384" y="329"/>
                    </a:lnTo>
                    <a:lnTo>
                      <a:pt x="1384" y="329"/>
                    </a:lnTo>
                    <a:lnTo>
                      <a:pt x="1384" y="329"/>
                    </a:lnTo>
                    <a:lnTo>
                      <a:pt x="1382" y="329"/>
                    </a:lnTo>
                    <a:lnTo>
                      <a:pt x="1382" y="329"/>
                    </a:lnTo>
                    <a:lnTo>
                      <a:pt x="1382" y="329"/>
                    </a:lnTo>
                    <a:lnTo>
                      <a:pt x="1382" y="329"/>
                    </a:lnTo>
                    <a:lnTo>
                      <a:pt x="1380" y="329"/>
                    </a:lnTo>
                    <a:lnTo>
                      <a:pt x="1380" y="329"/>
                    </a:lnTo>
                    <a:lnTo>
                      <a:pt x="1378" y="329"/>
                    </a:lnTo>
                    <a:lnTo>
                      <a:pt x="1378" y="331"/>
                    </a:lnTo>
                    <a:lnTo>
                      <a:pt x="1378" y="331"/>
                    </a:lnTo>
                    <a:lnTo>
                      <a:pt x="1378" y="331"/>
                    </a:lnTo>
                    <a:lnTo>
                      <a:pt x="1376" y="331"/>
                    </a:lnTo>
                    <a:lnTo>
                      <a:pt x="1376" y="331"/>
                    </a:lnTo>
                    <a:lnTo>
                      <a:pt x="1376" y="331"/>
                    </a:lnTo>
                    <a:lnTo>
                      <a:pt x="1373" y="331"/>
                    </a:lnTo>
                    <a:lnTo>
                      <a:pt x="1373" y="331"/>
                    </a:lnTo>
                    <a:lnTo>
                      <a:pt x="1373" y="331"/>
                    </a:lnTo>
                    <a:lnTo>
                      <a:pt x="1373" y="331"/>
                    </a:lnTo>
                    <a:lnTo>
                      <a:pt x="1371" y="331"/>
                    </a:lnTo>
                    <a:lnTo>
                      <a:pt x="1369" y="331"/>
                    </a:lnTo>
                    <a:lnTo>
                      <a:pt x="1369" y="331"/>
                    </a:lnTo>
                    <a:lnTo>
                      <a:pt x="1369" y="331"/>
                    </a:lnTo>
                    <a:lnTo>
                      <a:pt x="1367" y="332"/>
                    </a:lnTo>
                    <a:lnTo>
                      <a:pt x="1367" y="332"/>
                    </a:lnTo>
                    <a:lnTo>
                      <a:pt x="1367" y="332"/>
                    </a:lnTo>
                    <a:lnTo>
                      <a:pt x="1366" y="332"/>
                    </a:lnTo>
                    <a:lnTo>
                      <a:pt x="1366" y="332"/>
                    </a:lnTo>
                    <a:lnTo>
                      <a:pt x="1366" y="331"/>
                    </a:lnTo>
                    <a:lnTo>
                      <a:pt x="1366" y="331"/>
                    </a:lnTo>
                    <a:lnTo>
                      <a:pt x="1364" y="331"/>
                    </a:lnTo>
                    <a:lnTo>
                      <a:pt x="1364" y="332"/>
                    </a:lnTo>
                    <a:lnTo>
                      <a:pt x="1362" y="332"/>
                    </a:lnTo>
                    <a:lnTo>
                      <a:pt x="1360" y="332"/>
                    </a:lnTo>
                    <a:lnTo>
                      <a:pt x="1360" y="332"/>
                    </a:lnTo>
                    <a:lnTo>
                      <a:pt x="1360" y="332"/>
                    </a:lnTo>
                    <a:lnTo>
                      <a:pt x="1356" y="332"/>
                    </a:lnTo>
                    <a:lnTo>
                      <a:pt x="1355" y="332"/>
                    </a:lnTo>
                    <a:lnTo>
                      <a:pt x="1355" y="332"/>
                    </a:lnTo>
                    <a:lnTo>
                      <a:pt x="1355" y="332"/>
                    </a:lnTo>
                    <a:lnTo>
                      <a:pt x="1355" y="332"/>
                    </a:lnTo>
                    <a:lnTo>
                      <a:pt x="1355" y="332"/>
                    </a:lnTo>
                    <a:lnTo>
                      <a:pt x="1353" y="334"/>
                    </a:lnTo>
                    <a:lnTo>
                      <a:pt x="1353" y="334"/>
                    </a:lnTo>
                    <a:lnTo>
                      <a:pt x="1353" y="334"/>
                    </a:lnTo>
                    <a:lnTo>
                      <a:pt x="1353" y="334"/>
                    </a:lnTo>
                    <a:lnTo>
                      <a:pt x="1351" y="334"/>
                    </a:lnTo>
                    <a:lnTo>
                      <a:pt x="1351" y="334"/>
                    </a:lnTo>
                    <a:lnTo>
                      <a:pt x="1351" y="334"/>
                    </a:lnTo>
                    <a:lnTo>
                      <a:pt x="1351" y="336"/>
                    </a:lnTo>
                    <a:lnTo>
                      <a:pt x="1349" y="336"/>
                    </a:lnTo>
                    <a:lnTo>
                      <a:pt x="1349" y="336"/>
                    </a:lnTo>
                    <a:lnTo>
                      <a:pt x="1349" y="338"/>
                    </a:lnTo>
                    <a:lnTo>
                      <a:pt x="1347" y="338"/>
                    </a:lnTo>
                    <a:lnTo>
                      <a:pt x="1347" y="338"/>
                    </a:lnTo>
                    <a:lnTo>
                      <a:pt x="1346" y="338"/>
                    </a:lnTo>
                    <a:lnTo>
                      <a:pt x="1346" y="338"/>
                    </a:lnTo>
                    <a:lnTo>
                      <a:pt x="1346" y="338"/>
                    </a:lnTo>
                    <a:lnTo>
                      <a:pt x="1346" y="338"/>
                    </a:lnTo>
                    <a:lnTo>
                      <a:pt x="1346" y="340"/>
                    </a:lnTo>
                    <a:lnTo>
                      <a:pt x="1346" y="340"/>
                    </a:lnTo>
                    <a:lnTo>
                      <a:pt x="1344" y="340"/>
                    </a:lnTo>
                    <a:lnTo>
                      <a:pt x="1344" y="340"/>
                    </a:lnTo>
                    <a:lnTo>
                      <a:pt x="1344" y="340"/>
                    </a:lnTo>
                    <a:lnTo>
                      <a:pt x="1344" y="340"/>
                    </a:lnTo>
                    <a:lnTo>
                      <a:pt x="1342" y="338"/>
                    </a:lnTo>
                    <a:lnTo>
                      <a:pt x="1342" y="338"/>
                    </a:lnTo>
                    <a:lnTo>
                      <a:pt x="1340" y="338"/>
                    </a:lnTo>
                    <a:lnTo>
                      <a:pt x="1340" y="338"/>
                    </a:lnTo>
                    <a:lnTo>
                      <a:pt x="1340" y="338"/>
                    </a:lnTo>
                    <a:lnTo>
                      <a:pt x="1338" y="338"/>
                    </a:lnTo>
                    <a:lnTo>
                      <a:pt x="1338" y="338"/>
                    </a:lnTo>
                    <a:lnTo>
                      <a:pt x="1337" y="338"/>
                    </a:lnTo>
                    <a:lnTo>
                      <a:pt x="1337" y="338"/>
                    </a:lnTo>
                    <a:lnTo>
                      <a:pt x="1337" y="338"/>
                    </a:lnTo>
                    <a:lnTo>
                      <a:pt x="1335" y="338"/>
                    </a:lnTo>
                    <a:lnTo>
                      <a:pt x="1335" y="338"/>
                    </a:lnTo>
                    <a:lnTo>
                      <a:pt x="1335" y="340"/>
                    </a:lnTo>
                    <a:lnTo>
                      <a:pt x="1333" y="340"/>
                    </a:lnTo>
                    <a:lnTo>
                      <a:pt x="1333" y="340"/>
                    </a:lnTo>
                    <a:lnTo>
                      <a:pt x="1333" y="340"/>
                    </a:lnTo>
                    <a:lnTo>
                      <a:pt x="1333" y="340"/>
                    </a:lnTo>
                    <a:lnTo>
                      <a:pt x="1331" y="340"/>
                    </a:lnTo>
                    <a:lnTo>
                      <a:pt x="1331" y="342"/>
                    </a:lnTo>
                    <a:lnTo>
                      <a:pt x="1331" y="342"/>
                    </a:lnTo>
                    <a:lnTo>
                      <a:pt x="1331" y="342"/>
                    </a:lnTo>
                    <a:lnTo>
                      <a:pt x="1331" y="342"/>
                    </a:lnTo>
                    <a:lnTo>
                      <a:pt x="1331" y="342"/>
                    </a:lnTo>
                    <a:lnTo>
                      <a:pt x="1331" y="343"/>
                    </a:lnTo>
                    <a:lnTo>
                      <a:pt x="1331" y="343"/>
                    </a:lnTo>
                    <a:lnTo>
                      <a:pt x="1333" y="345"/>
                    </a:lnTo>
                    <a:lnTo>
                      <a:pt x="1333" y="345"/>
                    </a:lnTo>
                    <a:lnTo>
                      <a:pt x="1333" y="345"/>
                    </a:lnTo>
                    <a:lnTo>
                      <a:pt x="1333" y="345"/>
                    </a:lnTo>
                    <a:lnTo>
                      <a:pt x="1333" y="347"/>
                    </a:lnTo>
                    <a:lnTo>
                      <a:pt x="1333" y="347"/>
                    </a:lnTo>
                    <a:lnTo>
                      <a:pt x="1333" y="347"/>
                    </a:lnTo>
                    <a:lnTo>
                      <a:pt x="1333" y="347"/>
                    </a:lnTo>
                    <a:lnTo>
                      <a:pt x="1333" y="347"/>
                    </a:lnTo>
                    <a:lnTo>
                      <a:pt x="1333" y="349"/>
                    </a:lnTo>
                    <a:lnTo>
                      <a:pt x="1333" y="349"/>
                    </a:lnTo>
                    <a:lnTo>
                      <a:pt x="1333" y="349"/>
                    </a:lnTo>
                    <a:lnTo>
                      <a:pt x="1333" y="349"/>
                    </a:lnTo>
                    <a:lnTo>
                      <a:pt x="1333" y="349"/>
                    </a:lnTo>
                    <a:lnTo>
                      <a:pt x="1333" y="351"/>
                    </a:lnTo>
                    <a:lnTo>
                      <a:pt x="1333" y="351"/>
                    </a:lnTo>
                    <a:lnTo>
                      <a:pt x="1331" y="351"/>
                    </a:lnTo>
                    <a:lnTo>
                      <a:pt x="1331" y="351"/>
                    </a:lnTo>
                    <a:lnTo>
                      <a:pt x="1329" y="352"/>
                    </a:lnTo>
                    <a:lnTo>
                      <a:pt x="1329" y="352"/>
                    </a:lnTo>
                    <a:lnTo>
                      <a:pt x="1329" y="352"/>
                    </a:lnTo>
                    <a:lnTo>
                      <a:pt x="1328" y="352"/>
                    </a:lnTo>
                    <a:lnTo>
                      <a:pt x="1328" y="352"/>
                    </a:lnTo>
                    <a:lnTo>
                      <a:pt x="1328" y="352"/>
                    </a:lnTo>
                    <a:lnTo>
                      <a:pt x="1328" y="352"/>
                    </a:lnTo>
                    <a:lnTo>
                      <a:pt x="1328" y="354"/>
                    </a:lnTo>
                    <a:lnTo>
                      <a:pt x="1328" y="354"/>
                    </a:lnTo>
                    <a:lnTo>
                      <a:pt x="1328" y="354"/>
                    </a:lnTo>
                    <a:lnTo>
                      <a:pt x="1328" y="356"/>
                    </a:lnTo>
                    <a:lnTo>
                      <a:pt x="1328" y="356"/>
                    </a:lnTo>
                    <a:lnTo>
                      <a:pt x="1328" y="356"/>
                    </a:lnTo>
                    <a:lnTo>
                      <a:pt x="1328" y="358"/>
                    </a:lnTo>
                    <a:lnTo>
                      <a:pt x="1328" y="358"/>
                    </a:lnTo>
                    <a:lnTo>
                      <a:pt x="1328" y="358"/>
                    </a:lnTo>
                    <a:lnTo>
                      <a:pt x="1328" y="358"/>
                    </a:lnTo>
                    <a:lnTo>
                      <a:pt x="1328" y="358"/>
                    </a:lnTo>
                    <a:lnTo>
                      <a:pt x="1328" y="360"/>
                    </a:lnTo>
                    <a:lnTo>
                      <a:pt x="1328" y="360"/>
                    </a:lnTo>
                    <a:lnTo>
                      <a:pt x="1328" y="360"/>
                    </a:lnTo>
                    <a:lnTo>
                      <a:pt x="1328" y="360"/>
                    </a:lnTo>
                    <a:lnTo>
                      <a:pt x="1326" y="360"/>
                    </a:lnTo>
                    <a:lnTo>
                      <a:pt x="1326" y="361"/>
                    </a:lnTo>
                    <a:lnTo>
                      <a:pt x="1326" y="361"/>
                    </a:lnTo>
                    <a:lnTo>
                      <a:pt x="1326" y="363"/>
                    </a:lnTo>
                    <a:lnTo>
                      <a:pt x="1326" y="363"/>
                    </a:lnTo>
                    <a:lnTo>
                      <a:pt x="1326" y="365"/>
                    </a:lnTo>
                    <a:lnTo>
                      <a:pt x="1326" y="367"/>
                    </a:lnTo>
                    <a:lnTo>
                      <a:pt x="1326" y="367"/>
                    </a:lnTo>
                    <a:lnTo>
                      <a:pt x="1326" y="367"/>
                    </a:lnTo>
                    <a:lnTo>
                      <a:pt x="1326" y="369"/>
                    </a:lnTo>
                    <a:lnTo>
                      <a:pt x="1326" y="370"/>
                    </a:lnTo>
                    <a:lnTo>
                      <a:pt x="1326" y="370"/>
                    </a:lnTo>
                    <a:lnTo>
                      <a:pt x="1326" y="370"/>
                    </a:lnTo>
                    <a:lnTo>
                      <a:pt x="1326" y="370"/>
                    </a:lnTo>
                    <a:lnTo>
                      <a:pt x="1326" y="370"/>
                    </a:lnTo>
                    <a:lnTo>
                      <a:pt x="1324" y="370"/>
                    </a:lnTo>
                    <a:lnTo>
                      <a:pt x="1324" y="372"/>
                    </a:lnTo>
                    <a:lnTo>
                      <a:pt x="1324" y="372"/>
                    </a:lnTo>
                    <a:lnTo>
                      <a:pt x="1324" y="372"/>
                    </a:lnTo>
                    <a:lnTo>
                      <a:pt x="1324" y="372"/>
                    </a:lnTo>
                    <a:lnTo>
                      <a:pt x="1322" y="374"/>
                    </a:lnTo>
                    <a:lnTo>
                      <a:pt x="1322" y="374"/>
                    </a:lnTo>
                    <a:lnTo>
                      <a:pt x="1322" y="374"/>
                    </a:lnTo>
                    <a:lnTo>
                      <a:pt x="1324" y="376"/>
                    </a:lnTo>
                    <a:lnTo>
                      <a:pt x="1324" y="378"/>
                    </a:lnTo>
                    <a:lnTo>
                      <a:pt x="1324" y="378"/>
                    </a:lnTo>
                    <a:lnTo>
                      <a:pt x="1324" y="380"/>
                    </a:lnTo>
                    <a:lnTo>
                      <a:pt x="1324" y="380"/>
                    </a:lnTo>
                    <a:lnTo>
                      <a:pt x="1322" y="380"/>
                    </a:lnTo>
                    <a:lnTo>
                      <a:pt x="1322" y="380"/>
                    </a:lnTo>
                    <a:lnTo>
                      <a:pt x="1324" y="380"/>
                    </a:lnTo>
                    <a:lnTo>
                      <a:pt x="1324" y="381"/>
                    </a:lnTo>
                    <a:lnTo>
                      <a:pt x="1324" y="381"/>
                    </a:lnTo>
                    <a:lnTo>
                      <a:pt x="1324" y="383"/>
                    </a:lnTo>
                    <a:lnTo>
                      <a:pt x="1324" y="383"/>
                    </a:lnTo>
                    <a:lnTo>
                      <a:pt x="1324" y="383"/>
                    </a:lnTo>
                    <a:lnTo>
                      <a:pt x="1324" y="383"/>
                    </a:lnTo>
                    <a:lnTo>
                      <a:pt x="1324" y="387"/>
                    </a:lnTo>
                    <a:lnTo>
                      <a:pt x="1324" y="387"/>
                    </a:lnTo>
                    <a:lnTo>
                      <a:pt x="1324" y="389"/>
                    </a:lnTo>
                    <a:lnTo>
                      <a:pt x="1324" y="389"/>
                    </a:lnTo>
                    <a:lnTo>
                      <a:pt x="1324" y="389"/>
                    </a:lnTo>
                    <a:lnTo>
                      <a:pt x="1324" y="389"/>
                    </a:lnTo>
                    <a:lnTo>
                      <a:pt x="1324" y="389"/>
                    </a:lnTo>
                    <a:lnTo>
                      <a:pt x="1322" y="387"/>
                    </a:lnTo>
                    <a:lnTo>
                      <a:pt x="1318" y="385"/>
                    </a:lnTo>
                    <a:lnTo>
                      <a:pt x="1315" y="383"/>
                    </a:lnTo>
                    <a:lnTo>
                      <a:pt x="1315" y="383"/>
                    </a:lnTo>
                    <a:lnTo>
                      <a:pt x="1315" y="383"/>
                    </a:lnTo>
                    <a:lnTo>
                      <a:pt x="1315" y="383"/>
                    </a:lnTo>
                    <a:lnTo>
                      <a:pt x="1313" y="383"/>
                    </a:lnTo>
                    <a:lnTo>
                      <a:pt x="1311" y="383"/>
                    </a:lnTo>
                    <a:lnTo>
                      <a:pt x="1311" y="383"/>
                    </a:lnTo>
                    <a:lnTo>
                      <a:pt x="1311" y="383"/>
                    </a:lnTo>
                    <a:lnTo>
                      <a:pt x="1309" y="383"/>
                    </a:lnTo>
                    <a:lnTo>
                      <a:pt x="1309" y="383"/>
                    </a:lnTo>
                    <a:lnTo>
                      <a:pt x="1309" y="383"/>
                    </a:lnTo>
                    <a:lnTo>
                      <a:pt x="1309" y="381"/>
                    </a:lnTo>
                    <a:lnTo>
                      <a:pt x="1309" y="381"/>
                    </a:lnTo>
                    <a:lnTo>
                      <a:pt x="1308" y="381"/>
                    </a:lnTo>
                    <a:lnTo>
                      <a:pt x="1308" y="381"/>
                    </a:lnTo>
                    <a:lnTo>
                      <a:pt x="1308" y="381"/>
                    </a:lnTo>
                    <a:lnTo>
                      <a:pt x="1308" y="381"/>
                    </a:lnTo>
                    <a:lnTo>
                      <a:pt x="1308" y="381"/>
                    </a:lnTo>
                    <a:lnTo>
                      <a:pt x="1308" y="380"/>
                    </a:lnTo>
                    <a:lnTo>
                      <a:pt x="1306" y="380"/>
                    </a:lnTo>
                    <a:lnTo>
                      <a:pt x="1306" y="380"/>
                    </a:lnTo>
                    <a:lnTo>
                      <a:pt x="1306" y="380"/>
                    </a:lnTo>
                    <a:lnTo>
                      <a:pt x="1304" y="380"/>
                    </a:lnTo>
                    <a:lnTo>
                      <a:pt x="1302" y="380"/>
                    </a:lnTo>
                    <a:lnTo>
                      <a:pt x="1302" y="380"/>
                    </a:lnTo>
                    <a:lnTo>
                      <a:pt x="1302" y="380"/>
                    </a:lnTo>
                    <a:lnTo>
                      <a:pt x="1302" y="380"/>
                    </a:lnTo>
                    <a:lnTo>
                      <a:pt x="1302" y="380"/>
                    </a:lnTo>
                    <a:lnTo>
                      <a:pt x="1302" y="380"/>
                    </a:lnTo>
                    <a:lnTo>
                      <a:pt x="1302" y="380"/>
                    </a:lnTo>
                    <a:lnTo>
                      <a:pt x="1300" y="380"/>
                    </a:lnTo>
                    <a:lnTo>
                      <a:pt x="1300" y="380"/>
                    </a:lnTo>
                    <a:lnTo>
                      <a:pt x="1300" y="380"/>
                    </a:lnTo>
                    <a:lnTo>
                      <a:pt x="1300" y="380"/>
                    </a:lnTo>
                    <a:lnTo>
                      <a:pt x="1300" y="380"/>
                    </a:lnTo>
                    <a:lnTo>
                      <a:pt x="1299" y="380"/>
                    </a:lnTo>
                    <a:lnTo>
                      <a:pt x="1297" y="380"/>
                    </a:lnTo>
                    <a:lnTo>
                      <a:pt x="1297" y="380"/>
                    </a:lnTo>
                    <a:lnTo>
                      <a:pt x="1297" y="380"/>
                    </a:lnTo>
                    <a:lnTo>
                      <a:pt x="1295" y="380"/>
                    </a:lnTo>
                    <a:lnTo>
                      <a:pt x="1295" y="380"/>
                    </a:lnTo>
                    <a:lnTo>
                      <a:pt x="1295" y="380"/>
                    </a:lnTo>
                    <a:lnTo>
                      <a:pt x="1295" y="380"/>
                    </a:lnTo>
                    <a:lnTo>
                      <a:pt x="1295" y="380"/>
                    </a:lnTo>
                    <a:lnTo>
                      <a:pt x="1295" y="380"/>
                    </a:lnTo>
                    <a:lnTo>
                      <a:pt x="1293" y="381"/>
                    </a:lnTo>
                    <a:lnTo>
                      <a:pt x="1293" y="381"/>
                    </a:lnTo>
                    <a:lnTo>
                      <a:pt x="1293" y="381"/>
                    </a:lnTo>
                    <a:lnTo>
                      <a:pt x="1293" y="381"/>
                    </a:lnTo>
                    <a:lnTo>
                      <a:pt x="1293" y="383"/>
                    </a:lnTo>
                    <a:lnTo>
                      <a:pt x="1293" y="383"/>
                    </a:lnTo>
                    <a:lnTo>
                      <a:pt x="1293" y="383"/>
                    </a:lnTo>
                    <a:lnTo>
                      <a:pt x="1293" y="383"/>
                    </a:lnTo>
                    <a:lnTo>
                      <a:pt x="1293" y="385"/>
                    </a:lnTo>
                    <a:lnTo>
                      <a:pt x="1291" y="385"/>
                    </a:lnTo>
                    <a:lnTo>
                      <a:pt x="1291" y="385"/>
                    </a:lnTo>
                    <a:lnTo>
                      <a:pt x="1291" y="387"/>
                    </a:lnTo>
                    <a:lnTo>
                      <a:pt x="1291" y="387"/>
                    </a:lnTo>
                    <a:lnTo>
                      <a:pt x="1291" y="387"/>
                    </a:lnTo>
                    <a:lnTo>
                      <a:pt x="1291" y="387"/>
                    </a:lnTo>
                    <a:lnTo>
                      <a:pt x="1291" y="387"/>
                    </a:lnTo>
                    <a:lnTo>
                      <a:pt x="1291" y="389"/>
                    </a:lnTo>
                    <a:lnTo>
                      <a:pt x="1291" y="389"/>
                    </a:lnTo>
                    <a:lnTo>
                      <a:pt x="1290" y="389"/>
                    </a:lnTo>
                    <a:lnTo>
                      <a:pt x="1290" y="389"/>
                    </a:lnTo>
                    <a:lnTo>
                      <a:pt x="1290" y="389"/>
                    </a:lnTo>
                    <a:lnTo>
                      <a:pt x="1288" y="389"/>
                    </a:lnTo>
                    <a:lnTo>
                      <a:pt x="1288" y="389"/>
                    </a:lnTo>
                    <a:lnTo>
                      <a:pt x="1288" y="389"/>
                    </a:lnTo>
                    <a:lnTo>
                      <a:pt x="1288" y="389"/>
                    </a:lnTo>
                    <a:lnTo>
                      <a:pt x="1286" y="389"/>
                    </a:lnTo>
                    <a:lnTo>
                      <a:pt x="1286" y="389"/>
                    </a:lnTo>
                    <a:lnTo>
                      <a:pt x="1284" y="389"/>
                    </a:lnTo>
                    <a:lnTo>
                      <a:pt x="1284" y="389"/>
                    </a:lnTo>
                    <a:lnTo>
                      <a:pt x="1284" y="389"/>
                    </a:lnTo>
                    <a:lnTo>
                      <a:pt x="1284" y="387"/>
                    </a:lnTo>
                    <a:lnTo>
                      <a:pt x="1282" y="387"/>
                    </a:lnTo>
                    <a:lnTo>
                      <a:pt x="1282" y="387"/>
                    </a:lnTo>
                    <a:lnTo>
                      <a:pt x="1282" y="387"/>
                    </a:lnTo>
                    <a:lnTo>
                      <a:pt x="1282" y="387"/>
                    </a:lnTo>
                    <a:lnTo>
                      <a:pt x="1280" y="387"/>
                    </a:lnTo>
                    <a:lnTo>
                      <a:pt x="1280" y="387"/>
                    </a:lnTo>
                    <a:lnTo>
                      <a:pt x="1280" y="387"/>
                    </a:lnTo>
                    <a:lnTo>
                      <a:pt x="1280" y="387"/>
                    </a:lnTo>
                    <a:lnTo>
                      <a:pt x="1280" y="387"/>
                    </a:lnTo>
                    <a:lnTo>
                      <a:pt x="1280" y="387"/>
                    </a:lnTo>
                    <a:lnTo>
                      <a:pt x="1280" y="387"/>
                    </a:lnTo>
                    <a:lnTo>
                      <a:pt x="1279" y="387"/>
                    </a:lnTo>
                    <a:lnTo>
                      <a:pt x="1279" y="387"/>
                    </a:lnTo>
                    <a:lnTo>
                      <a:pt x="1279" y="387"/>
                    </a:lnTo>
                    <a:lnTo>
                      <a:pt x="1277" y="385"/>
                    </a:lnTo>
                    <a:lnTo>
                      <a:pt x="1277" y="385"/>
                    </a:lnTo>
                    <a:lnTo>
                      <a:pt x="1277" y="385"/>
                    </a:lnTo>
                    <a:lnTo>
                      <a:pt x="1277" y="385"/>
                    </a:lnTo>
                    <a:lnTo>
                      <a:pt x="1275" y="387"/>
                    </a:lnTo>
                    <a:lnTo>
                      <a:pt x="1275" y="389"/>
                    </a:lnTo>
                    <a:lnTo>
                      <a:pt x="1275" y="389"/>
                    </a:lnTo>
                    <a:lnTo>
                      <a:pt x="1275" y="389"/>
                    </a:lnTo>
                    <a:lnTo>
                      <a:pt x="1275" y="389"/>
                    </a:lnTo>
                    <a:lnTo>
                      <a:pt x="1275" y="389"/>
                    </a:lnTo>
                    <a:lnTo>
                      <a:pt x="1275" y="389"/>
                    </a:lnTo>
                    <a:lnTo>
                      <a:pt x="1275" y="389"/>
                    </a:lnTo>
                    <a:lnTo>
                      <a:pt x="1273" y="390"/>
                    </a:lnTo>
                    <a:lnTo>
                      <a:pt x="1273" y="390"/>
                    </a:lnTo>
                    <a:lnTo>
                      <a:pt x="1273" y="390"/>
                    </a:lnTo>
                    <a:lnTo>
                      <a:pt x="1273" y="392"/>
                    </a:lnTo>
                    <a:lnTo>
                      <a:pt x="1273" y="392"/>
                    </a:lnTo>
                    <a:lnTo>
                      <a:pt x="1273" y="392"/>
                    </a:lnTo>
                    <a:lnTo>
                      <a:pt x="1271" y="394"/>
                    </a:lnTo>
                    <a:lnTo>
                      <a:pt x="1271" y="394"/>
                    </a:lnTo>
                    <a:lnTo>
                      <a:pt x="1271" y="394"/>
                    </a:lnTo>
                    <a:lnTo>
                      <a:pt x="1271" y="394"/>
                    </a:lnTo>
                    <a:lnTo>
                      <a:pt x="1271" y="396"/>
                    </a:lnTo>
                    <a:lnTo>
                      <a:pt x="1271" y="396"/>
                    </a:lnTo>
                    <a:lnTo>
                      <a:pt x="1271" y="396"/>
                    </a:lnTo>
                    <a:lnTo>
                      <a:pt x="1270" y="396"/>
                    </a:lnTo>
                    <a:lnTo>
                      <a:pt x="1270" y="398"/>
                    </a:lnTo>
                    <a:lnTo>
                      <a:pt x="1270" y="398"/>
                    </a:lnTo>
                    <a:lnTo>
                      <a:pt x="1270" y="398"/>
                    </a:lnTo>
                    <a:lnTo>
                      <a:pt x="1268" y="398"/>
                    </a:lnTo>
                    <a:lnTo>
                      <a:pt x="1268" y="398"/>
                    </a:lnTo>
                    <a:lnTo>
                      <a:pt x="1268" y="398"/>
                    </a:lnTo>
                    <a:lnTo>
                      <a:pt x="1268" y="398"/>
                    </a:lnTo>
                    <a:lnTo>
                      <a:pt x="1268" y="398"/>
                    </a:lnTo>
                    <a:lnTo>
                      <a:pt x="1266" y="398"/>
                    </a:lnTo>
                    <a:lnTo>
                      <a:pt x="1266" y="398"/>
                    </a:lnTo>
                    <a:lnTo>
                      <a:pt x="1266" y="399"/>
                    </a:lnTo>
                    <a:lnTo>
                      <a:pt x="1264" y="399"/>
                    </a:lnTo>
                    <a:lnTo>
                      <a:pt x="1262" y="399"/>
                    </a:lnTo>
                    <a:lnTo>
                      <a:pt x="1262" y="401"/>
                    </a:lnTo>
                    <a:lnTo>
                      <a:pt x="1262" y="401"/>
                    </a:lnTo>
                    <a:lnTo>
                      <a:pt x="1262" y="401"/>
                    </a:lnTo>
                    <a:lnTo>
                      <a:pt x="1262" y="401"/>
                    </a:lnTo>
                    <a:lnTo>
                      <a:pt x="1261" y="403"/>
                    </a:lnTo>
                    <a:lnTo>
                      <a:pt x="1261" y="403"/>
                    </a:lnTo>
                    <a:lnTo>
                      <a:pt x="1261" y="403"/>
                    </a:lnTo>
                    <a:lnTo>
                      <a:pt x="1261" y="403"/>
                    </a:lnTo>
                    <a:lnTo>
                      <a:pt x="1261" y="403"/>
                    </a:lnTo>
                    <a:lnTo>
                      <a:pt x="1261" y="403"/>
                    </a:lnTo>
                    <a:lnTo>
                      <a:pt x="1259" y="405"/>
                    </a:lnTo>
                    <a:lnTo>
                      <a:pt x="1259" y="405"/>
                    </a:lnTo>
                    <a:lnTo>
                      <a:pt x="1259" y="405"/>
                    </a:lnTo>
                    <a:lnTo>
                      <a:pt x="1259" y="405"/>
                    </a:lnTo>
                    <a:lnTo>
                      <a:pt x="1257" y="405"/>
                    </a:lnTo>
                    <a:lnTo>
                      <a:pt x="1257" y="405"/>
                    </a:lnTo>
                    <a:lnTo>
                      <a:pt x="1257" y="405"/>
                    </a:lnTo>
                    <a:lnTo>
                      <a:pt x="1257" y="405"/>
                    </a:lnTo>
                    <a:lnTo>
                      <a:pt x="1257" y="407"/>
                    </a:lnTo>
                    <a:lnTo>
                      <a:pt x="1257" y="407"/>
                    </a:lnTo>
                    <a:lnTo>
                      <a:pt x="1257" y="407"/>
                    </a:lnTo>
                    <a:lnTo>
                      <a:pt x="1255" y="407"/>
                    </a:lnTo>
                    <a:lnTo>
                      <a:pt x="1255" y="407"/>
                    </a:lnTo>
                    <a:lnTo>
                      <a:pt x="1255" y="407"/>
                    </a:lnTo>
                    <a:lnTo>
                      <a:pt x="1255" y="407"/>
                    </a:lnTo>
                    <a:lnTo>
                      <a:pt x="1250" y="408"/>
                    </a:lnTo>
                    <a:lnTo>
                      <a:pt x="1246" y="410"/>
                    </a:lnTo>
                    <a:lnTo>
                      <a:pt x="1246" y="410"/>
                    </a:lnTo>
                    <a:lnTo>
                      <a:pt x="1244" y="412"/>
                    </a:lnTo>
                    <a:lnTo>
                      <a:pt x="1244" y="412"/>
                    </a:lnTo>
                    <a:lnTo>
                      <a:pt x="1244" y="412"/>
                    </a:lnTo>
                    <a:lnTo>
                      <a:pt x="1244" y="412"/>
                    </a:lnTo>
                    <a:lnTo>
                      <a:pt x="1244" y="412"/>
                    </a:lnTo>
                    <a:lnTo>
                      <a:pt x="1243" y="412"/>
                    </a:lnTo>
                    <a:lnTo>
                      <a:pt x="1243" y="412"/>
                    </a:lnTo>
                    <a:lnTo>
                      <a:pt x="1241" y="412"/>
                    </a:lnTo>
                    <a:lnTo>
                      <a:pt x="1241" y="412"/>
                    </a:lnTo>
                    <a:lnTo>
                      <a:pt x="1239" y="412"/>
                    </a:lnTo>
                    <a:lnTo>
                      <a:pt x="1239" y="412"/>
                    </a:lnTo>
                    <a:lnTo>
                      <a:pt x="1237" y="412"/>
                    </a:lnTo>
                    <a:lnTo>
                      <a:pt x="1237" y="412"/>
                    </a:lnTo>
                    <a:lnTo>
                      <a:pt x="1237" y="412"/>
                    </a:lnTo>
                    <a:lnTo>
                      <a:pt x="1235" y="412"/>
                    </a:lnTo>
                    <a:lnTo>
                      <a:pt x="1235" y="412"/>
                    </a:lnTo>
                    <a:lnTo>
                      <a:pt x="1235" y="414"/>
                    </a:lnTo>
                    <a:lnTo>
                      <a:pt x="1235" y="414"/>
                    </a:lnTo>
                    <a:lnTo>
                      <a:pt x="1233" y="414"/>
                    </a:lnTo>
                    <a:lnTo>
                      <a:pt x="1233" y="414"/>
                    </a:lnTo>
                    <a:lnTo>
                      <a:pt x="1233" y="414"/>
                    </a:lnTo>
                    <a:lnTo>
                      <a:pt x="1233" y="416"/>
                    </a:lnTo>
                    <a:lnTo>
                      <a:pt x="1232" y="416"/>
                    </a:lnTo>
                    <a:lnTo>
                      <a:pt x="1232" y="416"/>
                    </a:lnTo>
                    <a:lnTo>
                      <a:pt x="1228" y="416"/>
                    </a:lnTo>
                    <a:lnTo>
                      <a:pt x="1228" y="416"/>
                    </a:lnTo>
                    <a:lnTo>
                      <a:pt x="1226" y="416"/>
                    </a:lnTo>
                    <a:lnTo>
                      <a:pt x="1226" y="416"/>
                    </a:lnTo>
                    <a:lnTo>
                      <a:pt x="1226" y="416"/>
                    </a:lnTo>
                    <a:lnTo>
                      <a:pt x="1226" y="416"/>
                    </a:lnTo>
                    <a:lnTo>
                      <a:pt x="1226" y="416"/>
                    </a:lnTo>
                    <a:lnTo>
                      <a:pt x="1224" y="416"/>
                    </a:lnTo>
                    <a:lnTo>
                      <a:pt x="1224" y="418"/>
                    </a:lnTo>
                    <a:lnTo>
                      <a:pt x="1224" y="418"/>
                    </a:lnTo>
                    <a:lnTo>
                      <a:pt x="1223" y="419"/>
                    </a:lnTo>
                    <a:lnTo>
                      <a:pt x="1223" y="419"/>
                    </a:lnTo>
                    <a:lnTo>
                      <a:pt x="1223" y="419"/>
                    </a:lnTo>
                    <a:lnTo>
                      <a:pt x="1223" y="419"/>
                    </a:lnTo>
                    <a:lnTo>
                      <a:pt x="1223" y="419"/>
                    </a:lnTo>
                    <a:lnTo>
                      <a:pt x="1223" y="419"/>
                    </a:lnTo>
                    <a:lnTo>
                      <a:pt x="1223" y="419"/>
                    </a:lnTo>
                    <a:lnTo>
                      <a:pt x="1221" y="421"/>
                    </a:lnTo>
                    <a:lnTo>
                      <a:pt x="1221" y="421"/>
                    </a:lnTo>
                    <a:lnTo>
                      <a:pt x="1221" y="421"/>
                    </a:lnTo>
                    <a:lnTo>
                      <a:pt x="1221" y="421"/>
                    </a:lnTo>
                    <a:lnTo>
                      <a:pt x="1221" y="423"/>
                    </a:lnTo>
                    <a:lnTo>
                      <a:pt x="1221" y="423"/>
                    </a:lnTo>
                    <a:lnTo>
                      <a:pt x="1221" y="423"/>
                    </a:lnTo>
                    <a:lnTo>
                      <a:pt x="1221" y="423"/>
                    </a:lnTo>
                    <a:lnTo>
                      <a:pt x="1219" y="423"/>
                    </a:lnTo>
                    <a:lnTo>
                      <a:pt x="1219" y="423"/>
                    </a:lnTo>
                    <a:lnTo>
                      <a:pt x="1219" y="423"/>
                    </a:lnTo>
                    <a:lnTo>
                      <a:pt x="1219" y="425"/>
                    </a:lnTo>
                    <a:lnTo>
                      <a:pt x="1219" y="425"/>
                    </a:lnTo>
                    <a:lnTo>
                      <a:pt x="1219" y="425"/>
                    </a:lnTo>
                    <a:lnTo>
                      <a:pt x="1219" y="427"/>
                    </a:lnTo>
                    <a:lnTo>
                      <a:pt x="1219" y="427"/>
                    </a:lnTo>
                    <a:lnTo>
                      <a:pt x="1219" y="427"/>
                    </a:lnTo>
                    <a:lnTo>
                      <a:pt x="1219" y="427"/>
                    </a:lnTo>
                    <a:lnTo>
                      <a:pt x="1217" y="428"/>
                    </a:lnTo>
                    <a:lnTo>
                      <a:pt x="1217" y="428"/>
                    </a:lnTo>
                    <a:lnTo>
                      <a:pt x="1217" y="428"/>
                    </a:lnTo>
                    <a:lnTo>
                      <a:pt x="1217" y="428"/>
                    </a:lnTo>
                    <a:lnTo>
                      <a:pt x="1217" y="428"/>
                    </a:lnTo>
                    <a:lnTo>
                      <a:pt x="1217" y="428"/>
                    </a:lnTo>
                    <a:lnTo>
                      <a:pt x="1217" y="430"/>
                    </a:lnTo>
                    <a:lnTo>
                      <a:pt x="1215" y="430"/>
                    </a:lnTo>
                    <a:lnTo>
                      <a:pt x="1215" y="430"/>
                    </a:lnTo>
                    <a:lnTo>
                      <a:pt x="1214" y="434"/>
                    </a:lnTo>
                    <a:lnTo>
                      <a:pt x="1214" y="434"/>
                    </a:lnTo>
                    <a:lnTo>
                      <a:pt x="1214" y="434"/>
                    </a:lnTo>
                    <a:lnTo>
                      <a:pt x="1212" y="436"/>
                    </a:lnTo>
                    <a:lnTo>
                      <a:pt x="1212" y="436"/>
                    </a:lnTo>
                    <a:lnTo>
                      <a:pt x="1212" y="436"/>
                    </a:lnTo>
                    <a:lnTo>
                      <a:pt x="1210" y="436"/>
                    </a:lnTo>
                    <a:lnTo>
                      <a:pt x="1210" y="436"/>
                    </a:lnTo>
                    <a:lnTo>
                      <a:pt x="1210" y="436"/>
                    </a:lnTo>
                    <a:lnTo>
                      <a:pt x="1208" y="436"/>
                    </a:lnTo>
                    <a:lnTo>
                      <a:pt x="1208" y="436"/>
                    </a:lnTo>
                    <a:lnTo>
                      <a:pt x="1208" y="436"/>
                    </a:lnTo>
                    <a:lnTo>
                      <a:pt x="1206" y="436"/>
                    </a:lnTo>
                    <a:lnTo>
                      <a:pt x="1206" y="437"/>
                    </a:lnTo>
                    <a:lnTo>
                      <a:pt x="1206" y="437"/>
                    </a:lnTo>
                    <a:lnTo>
                      <a:pt x="1206" y="437"/>
                    </a:lnTo>
                    <a:lnTo>
                      <a:pt x="1205" y="437"/>
                    </a:lnTo>
                    <a:lnTo>
                      <a:pt x="1205" y="437"/>
                    </a:lnTo>
                    <a:lnTo>
                      <a:pt x="1205" y="437"/>
                    </a:lnTo>
                    <a:lnTo>
                      <a:pt x="1203" y="436"/>
                    </a:lnTo>
                    <a:lnTo>
                      <a:pt x="1203" y="436"/>
                    </a:lnTo>
                    <a:lnTo>
                      <a:pt x="1201" y="436"/>
                    </a:lnTo>
                    <a:lnTo>
                      <a:pt x="1201" y="436"/>
                    </a:lnTo>
                    <a:lnTo>
                      <a:pt x="1199" y="436"/>
                    </a:lnTo>
                    <a:lnTo>
                      <a:pt x="1199" y="434"/>
                    </a:lnTo>
                    <a:lnTo>
                      <a:pt x="1199" y="434"/>
                    </a:lnTo>
                    <a:lnTo>
                      <a:pt x="1199" y="434"/>
                    </a:lnTo>
                    <a:lnTo>
                      <a:pt x="1199" y="434"/>
                    </a:lnTo>
                    <a:lnTo>
                      <a:pt x="1199" y="434"/>
                    </a:lnTo>
                    <a:lnTo>
                      <a:pt x="1197" y="434"/>
                    </a:lnTo>
                    <a:lnTo>
                      <a:pt x="1197" y="434"/>
                    </a:lnTo>
                    <a:lnTo>
                      <a:pt x="1197" y="434"/>
                    </a:lnTo>
                    <a:lnTo>
                      <a:pt x="1197" y="436"/>
                    </a:lnTo>
                    <a:lnTo>
                      <a:pt x="1197" y="436"/>
                    </a:lnTo>
                    <a:lnTo>
                      <a:pt x="1195" y="436"/>
                    </a:lnTo>
                    <a:lnTo>
                      <a:pt x="1195" y="436"/>
                    </a:lnTo>
                    <a:lnTo>
                      <a:pt x="1195" y="436"/>
                    </a:lnTo>
                    <a:lnTo>
                      <a:pt x="1195" y="436"/>
                    </a:lnTo>
                    <a:lnTo>
                      <a:pt x="1195" y="436"/>
                    </a:lnTo>
                    <a:lnTo>
                      <a:pt x="1194" y="436"/>
                    </a:lnTo>
                    <a:lnTo>
                      <a:pt x="1194" y="436"/>
                    </a:lnTo>
                    <a:lnTo>
                      <a:pt x="1194" y="437"/>
                    </a:lnTo>
                    <a:lnTo>
                      <a:pt x="1194" y="437"/>
                    </a:lnTo>
                    <a:lnTo>
                      <a:pt x="1194" y="437"/>
                    </a:lnTo>
                    <a:lnTo>
                      <a:pt x="1192" y="437"/>
                    </a:lnTo>
                    <a:lnTo>
                      <a:pt x="1192" y="437"/>
                    </a:lnTo>
                    <a:lnTo>
                      <a:pt x="1192" y="437"/>
                    </a:lnTo>
                    <a:lnTo>
                      <a:pt x="1192" y="437"/>
                    </a:lnTo>
                    <a:lnTo>
                      <a:pt x="1192" y="437"/>
                    </a:lnTo>
                    <a:lnTo>
                      <a:pt x="1192" y="439"/>
                    </a:lnTo>
                    <a:lnTo>
                      <a:pt x="1192" y="439"/>
                    </a:lnTo>
                    <a:lnTo>
                      <a:pt x="1190" y="437"/>
                    </a:lnTo>
                    <a:lnTo>
                      <a:pt x="1188" y="437"/>
                    </a:lnTo>
                    <a:lnTo>
                      <a:pt x="1188" y="437"/>
                    </a:lnTo>
                    <a:lnTo>
                      <a:pt x="1186" y="437"/>
                    </a:lnTo>
                    <a:lnTo>
                      <a:pt x="1186" y="437"/>
                    </a:lnTo>
                    <a:lnTo>
                      <a:pt x="1186" y="439"/>
                    </a:lnTo>
                    <a:lnTo>
                      <a:pt x="1186" y="439"/>
                    </a:lnTo>
                    <a:lnTo>
                      <a:pt x="1185" y="441"/>
                    </a:lnTo>
                    <a:lnTo>
                      <a:pt x="1185" y="443"/>
                    </a:lnTo>
                    <a:lnTo>
                      <a:pt x="1183" y="445"/>
                    </a:lnTo>
                    <a:lnTo>
                      <a:pt x="1183" y="445"/>
                    </a:lnTo>
                    <a:lnTo>
                      <a:pt x="1181" y="445"/>
                    </a:lnTo>
                    <a:lnTo>
                      <a:pt x="1181" y="443"/>
                    </a:lnTo>
                    <a:lnTo>
                      <a:pt x="1179" y="443"/>
                    </a:lnTo>
                    <a:lnTo>
                      <a:pt x="1179" y="441"/>
                    </a:lnTo>
                    <a:lnTo>
                      <a:pt x="1177" y="441"/>
                    </a:lnTo>
                    <a:lnTo>
                      <a:pt x="1176" y="441"/>
                    </a:lnTo>
                    <a:lnTo>
                      <a:pt x="1176" y="441"/>
                    </a:lnTo>
                    <a:lnTo>
                      <a:pt x="1174" y="443"/>
                    </a:lnTo>
                    <a:lnTo>
                      <a:pt x="1172" y="445"/>
                    </a:lnTo>
                    <a:lnTo>
                      <a:pt x="1172" y="446"/>
                    </a:lnTo>
                    <a:lnTo>
                      <a:pt x="1172" y="448"/>
                    </a:lnTo>
                    <a:lnTo>
                      <a:pt x="1172" y="450"/>
                    </a:lnTo>
                    <a:lnTo>
                      <a:pt x="1170" y="450"/>
                    </a:lnTo>
                    <a:lnTo>
                      <a:pt x="1170" y="450"/>
                    </a:lnTo>
                    <a:lnTo>
                      <a:pt x="1170" y="450"/>
                    </a:lnTo>
                    <a:lnTo>
                      <a:pt x="1168" y="450"/>
                    </a:lnTo>
                    <a:lnTo>
                      <a:pt x="1168" y="450"/>
                    </a:lnTo>
                    <a:lnTo>
                      <a:pt x="1168" y="452"/>
                    </a:lnTo>
                    <a:lnTo>
                      <a:pt x="1168" y="452"/>
                    </a:lnTo>
                    <a:lnTo>
                      <a:pt x="1168" y="452"/>
                    </a:lnTo>
                    <a:lnTo>
                      <a:pt x="1168" y="452"/>
                    </a:lnTo>
                    <a:lnTo>
                      <a:pt x="1168" y="452"/>
                    </a:lnTo>
                    <a:lnTo>
                      <a:pt x="1168" y="452"/>
                    </a:lnTo>
                    <a:lnTo>
                      <a:pt x="1168" y="452"/>
                    </a:lnTo>
                    <a:lnTo>
                      <a:pt x="1167" y="452"/>
                    </a:lnTo>
                    <a:lnTo>
                      <a:pt x="1167" y="452"/>
                    </a:lnTo>
                    <a:lnTo>
                      <a:pt x="1167" y="452"/>
                    </a:lnTo>
                    <a:lnTo>
                      <a:pt x="1167" y="454"/>
                    </a:lnTo>
                    <a:lnTo>
                      <a:pt x="1167" y="454"/>
                    </a:lnTo>
                    <a:lnTo>
                      <a:pt x="1167" y="454"/>
                    </a:lnTo>
                    <a:lnTo>
                      <a:pt x="1167" y="454"/>
                    </a:lnTo>
                    <a:lnTo>
                      <a:pt x="1165" y="454"/>
                    </a:lnTo>
                    <a:lnTo>
                      <a:pt x="1165" y="454"/>
                    </a:lnTo>
                    <a:lnTo>
                      <a:pt x="1165" y="454"/>
                    </a:lnTo>
                    <a:lnTo>
                      <a:pt x="1165" y="454"/>
                    </a:lnTo>
                    <a:lnTo>
                      <a:pt x="1165" y="454"/>
                    </a:lnTo>
                    <a:lnTo>
                      <a:pt x="1163" y="455"/>
                    </a:lnTo>
                    <a:lnTo>
                      <a:pt x="1163" y="457"/>
                    </a:lnTo>
                    <a:lnTo>
                      <a:pt x="1163" y="457"/>
                    </a:lnTo>
                    <a:lnTo>
                      <a:pt x="1163" y="459"/>
                    </a:lnTo>
                    <a:lnTo>
                      <a:pt x="1163" y="459"/>
                    </a:lnTo>
                    <a:lnTo>
                      <a:pt x="1163" y="459"/>
                    </a:lnTo>
                    <a:lnTo>
                      <a:pt x="1161" y="461"/>
                    </a:lnTo>
                    <a:lnTo>
                      <a:pt x="1159" y="461"/>
                    </a:lnTo>
                    <a:lnTo>
                      <a:pt x="1158" y="463"/>
                    </a:lnTo>
                    <a:lnTo>
                      <a:pt x="1158" y="463"/>
                    </a:lnTo>
                    <a:lnTo>
                      <a:pt x="1158" y="463"/>
                    </a:lnTo>
                    <a:lnTo>
                      <a:pt x="1158" y="463"/>
                    </a:lnTo>
                    <a:lnTo>
                      <a:pt x="1158" y="463"/>
                    </a:lnTo>
                    <a:lnTo>
                      <a:pt x="1158" y="465"/>
                    </a:lnTo>
                    <a:lnTo>
                      <a:pt x="1158" y="465"/>
                    </a:lnTo>
                    <a:lnTo>
                      <a:pt x="1156" y="466"/>
                    </a:lnTo>
                    <a:lnTo>
                      <a:pt x="1156" y="466"/>
                    </a:lnTo>
                    <a:lnTo>
                      <a:pt x="1154" y="466"/>
                    </a:lnTo>
                    <a:lnTo>
                      <a:pt x="1154" y="468"/>
                    </a:lnTo>
                    <a:lnTo>
                      <a:pt x="1154" y="468"/>
                    </a:lnTo>
                    <a:lnTo>
                      <a:pt x="1154" y="468"/>
                    </a:lnTo>
                    <a:lnTo>
                      <a:pt x="1154" y="470"/>
                    </a:lnTo>
                    <a:lnTo>
                      <a:pt x="1154" y="470"/>
                    </a:lnTo>
                    <a:lnTo>
                      <a:pt x="1154" y="472"/>
                    </a:lnTo>
                    <a:lnTo>
                      <a:pt x="1154" y="474"/>
                    </a:lnTo>
                    <a:lnTo>
                      <a:pt x="1152" y="474"/>
                    </a:lnTo>
                    <a:lnTo>
                      <a:pt x="1152" y="474"/>
                    </a:lnTo>
                    <a:lnTo>
                      <a:pt x="1150" y="475"/>
                    </a:lnTo>
                    <a:lnTo>
                      <a:pt x="1150" y="475"/>
                    </a:lnTo>
                    <a:lnTo>
                      <a:pt x="1150" y="475"/>
                    </a:lnTo>
                    <a:lnTo>
                      <a:pt x="1150" y="475"/>
                    </a:lnTo>
                    <a:lnTo>
                      <a:pt x="1152" y="477"/>
                    </a:lnTo>
                    <a:lnTo>
                      <a:pt x="1152" y="479"/>
                    </a:lnTo>
                    <a:lnTo>
                      <a:pt x="1152" y="479"/>
                    </a:lnTo>
                    <a:lnTo>
                      <a:pt x="1152" y="481"/>
                    </a:lnTo>
                    <a:lnTo>
                      <a:pt x="1148" y="483"/>
                    </a:lnTo>
                    <a:lnTo>
                      <a:pt x="1147" y="484"/>
                    </a:lnTo>
                    <a:lnTo>
                      <a:pt x="1147" y="484"/>
                    </a:lnTo>
                    <a:lnTo>
                      <a:pt x="1145" y="484"/>
                    </a:lnTo>
                    <a:lnTo>
                      <a:pt x="1145" y="484"/>
                    </a:lnTo>
                    <a:lnTo>
                      <a:pt x="1145" y="484"/>
                    </a:lnTo>
                    <a:lnTo>
                      <a:pt x="1145" y="484"/>
                    </a:lnTo>
                    <a:lnTo>
                      <a:pt x="1143" y="484"/>
                    </a:lnTo>
                    <a:lnTo>
                      <a:pt x="1139" y="484"/>
                    </a:lnTo>
                    <a:lnTo>
                      <a:pt x="1139" y="483"/>
                    </a:lnTo>
                    <a:lnTo>
                      <a:pt x="1138" y="483"/>
                    </a:lnTo>
                    <a:lnTo>
                      <a:pt x="1136" y="483"/>
                    </a:lnTo>
                    <a:lnTo>
                      <a:pt x="1136" y="483"/>
                    </a:lnTo>
                    <a:lnTo>
                      <a:pt x="1134" y="483"/>
                    </a:lnTo>
                    <a:lnTo>
                      <a:pt x="1134" y="483"/>
                    </a:lnTo>
                    <a:lnTo>
                      <a:pt x="1134" y="483"/>
                    </a:lnTo>
                    <a:lnTo>
                      <a:pt x="1134" y="484"/>
                    </a:lnTo>
                    <a:lnTo>
                      <a:pt x="1132" y="484"/>
                    </a:lnTo>
                    <a:lnTo>
                      <a:pt x="1130" y="486"/>
                    </a:lnTo>
                    <a:lnTo>
                      <a:pt x="1129" y="486"/>
                    </a:lnTo>
                    <a:lnTo>
                      <a:pt x="1127" y="486"/>
                    </a:lnTo>
                    <a:lnTo>
                      <a:pt x="1127" y="486"/>
                    </a:lnTo>
                    <a:lnTo>
                      <a:pt x="1125" y="486"/>
                    </a:lnTo>
                    <a:lnTo>
                      <a:pt x="1125" y="486"/>
                    </a:lnTo>
                    <a:lnTo>
                      <a:pt x="1125" y="486"/>
                    </a:lnTo>
                    <a:lnTo>
                      <a:pt x="1123" y="486"/>
                    </a:lnTo>
                    <a:lnTo>
                      <a:pt x="1123" y="488"/>
                    </a:lnTo>
                    <a:lnTo>
                      <a:pt x="1123" y="488"/>
                    </a:lnTo>
                    <a:lnTo>
                      <a:pt x="1123" y="488"/>
                    </a:lnTo>
                    <a:lnTo>
                      <a:pt x="1121" y="488"/>
                    </a:lnTo>
                    <a:lnTo>
                      <a:pt x="1121" y="488"/>
                    </a:lnTo>
                    <a:lnTo>
                      <a:pt x="1121" y="488"/>
                    </a:lnTo>
                    <a:lnTo>
                      <a:pt x="1120" y="488"/>
                    </a:lnTo>
                    <a:lnTo>
                      <a:pt x="1120" y="488"/>
                    </a:lnTo>
                    <a:lnTo>
                      <a:pt x="1118" y="486"/>
                    </a:lnTo>
                    <a:lnTo>
                      <a:pt x="1118" y="486"/>
                    </a:lnTo>
                    <a:lnTo>
                      <a:pt x="1118" y="486"/>
                    </a:lnTo>
                    <a:lnTo>
                      <a:pt x="1118" y="486"/>
                    </a:lnTo>
                    <a:lnTo>
                      <a:pt x="1118" y="486"/>
                    </a:lnTo>
                    <a:lnTo>
                      <a:pt x="1116" y="486"/>
                    </a:lnTo>
                    <a:lnTo>
                      <a:pt x="1116" y="486"/>
                    </a:lnTo>
                    <a:lnTo>
                      <a:pt x="1116" y="488"/>
                    </a:lnTo>
                    <a:lnTo>
                      <a:pt x="1114" y="488"/>
                    </a:lnTo>
                    <a:lnTo>
                      <a:pt x="1112" y="490"/>
                    </a:lnTo>
                    <a:lnTo>
                      <a:pt x="1110" y="492"/>
                    </a:lnTo>
                    <a:lnTo>
                      <a:pt x="1109" y="493"/>
                    </a:lnTo>
                    <a:lnTo>
                      <a:pt x="1107" y="495"/>
                    </a:lnTo>
                    <a:lnTo>
                      <a:pt x="1105" y="495"/>
                    </a:lnTo>
                    <a:lnTo>
                      <a:pt x="1103" y="495"/>
                    </a:lnTo>
                    <a:lnTo>
                      <a:pt x="1103" y="495"/>
                    </a:lnTo>
                    <a:lnTo>
                      <a:pt x="1101" y="495"/>
                    </a:lnTo>
                    <a:lnTo>
                      <a:pt x="1101" y="495"/>
                    </a:lnTo>
                    <a:lnTo>
                      <a:pt x="1100" y="495"/>
                    </a:lnTo>
                    <a:lnTo>
                      <a:pt x="1100" y="497"/>
                    </a:lnTo>
                    <a:lnTo>
                      <a:pt x="1100" y="497"/>
                    </a:lnTo>
                    <a:lnTo>
                      <a:pt x="1098" y="495"/>
                    </a:lnTo>
                    <a:lnTo>
                      <a:pt x="1098" y="495"/>
                    </a:lnTo>
                    <a:lnTo>
                      <a:pt x="1098" y="493"/>
                    </a:lnTo>
                    <a:lnTo>
                      <a:pt x="1098" y="493"/>
                    </a:lnTo>
                    <a:lnTo>
                      <a:pt x="1098" y="493"/>
                    </a:lnTo>
                    <a:lnTo>
                      <a:pt x="1096" y="493"/>
                    </a:lnTo>
                    <a:lnTo>
                      <a:pt x="1096" y="493"/>
                    </a:lnTo>
                    <a:lnTo>
                      <a:pt x="1094" y="493"/>
                    </a:lnTo>
                    <a:lnTo>
                      <a:pt x="1092" y="493"/>
                    </a:lnTo>
                    <a:lnTo>
                      <a:pt x="1092" y="493"/>
                    </a:lnTo>
                    <a:lnTo>
                      <a:pt x="1092" y="492"/>
                    </a:lnTo>
                    <a:lnTo>
                      <a:pt x="1091" y="492"/>
                    </a:lnTo>
                    <a:lnTo>
                      <a:pt x="1091" y="493"/>
                    </a:lnTo>
                    <a:lnTo>
                      <a:pt x="1091" y="493"/>
                    </a:lnTo>
                    <a:lnTo>
                      <a:pt x="1089" y="493"/>
                    </a:lnTo>
                    <a:lnTo>
                      <a:pt x="1089" y="493"/>
                    </a:lnTo>
                    <a:lnTo>
                      <a:pt x="1087" y="495"/>
                    </a:lnTo>
                    <a:lnTo>
                      <a:pt x="1087" y="493"/>
                    </a:lnTo>
                    <a:lnTo>
                      <a:pt x="1085" y="493"/>
                    </a:lnTo>
                    <a:lnTo>
                      <a:pt x="1083" y="493"/>
                    </a:lnTo>
                    <a:lnTo>
                      <a:pt x="1083" y="493"/>
                    </a:lnTo>
                    <a:lnTo>
                      <a:pt x="1082" y="493"/>
                    </a:lnTo>
                    <a:lnTo>
                      <a:pt x="1080" y="493"/>
                    </a:lnTo>
                    <a:lnTo>
                      <a:pt x="1080" y="493"/>
                    </a:lnTo>
                    <a:lnTo>
                      <a:pt x="1078" y="493"/>
                    </a:lnTo>
                    <a:lnTo>
                      <a:pt x="1078" y="495"/>
                    </a:lnTo>
                    <a:lnTo>
                      <a:pt x="1076" y="495"/>
                    </a:lnTo>
                    <a:lnTo>
                      <a:pt x="1076" y="497"/>
                    </a:lnTo>
                    <a:lnTo>
                      <a:pt x="1076" y="497"/>
                    </a:lnTo>
                    <a:lnTo>
                      <a:pt x="1076" y="497"/>
                    </a:lnTo>
                    <a:lnTo>
                      <a:pt x="1076" y="499"/>
                    </a:lnTo>
                    <a:lnTo>
                      <a:pt x="1076" y="499"/>
                    </a:lnTo>
                    <a:lnTo>
                      <a:pt x="1078" y="501"/>
                    </a:lnTo>
                    <a:lnTo>
                      <a:pt x="1080" y="503"/>
                    </a:lnTo>
                    <a:lnTo>
                      <a:pt x="1080" y="503"/>
                    </a:lnTo>
                    <a:lnTo>
                      <a:pt x="1080" y="504"/>
                    </a:lnTo>
                    <a:lnTo>
                      <a:pt x="1078" y="504"/>
                    </a:lnTo>
                    <a:lnTo>
                      <a:pt x="1076" y="504"/>
                    </a:lnTo>
                    <a:lnTo>
                      <a:pt x="1076" y="506"/>
                    </a:lnTo>
                    <a:lnTo>
                      <a:pt x="1076" y="506"/>
                    </a:lnTo>
                    <a:lnTo>
                      <a:pt x="1076" y="506"/>
                    </a:lnTo>
                    <a:lnTo>
                      <a:pt x="1076" y="508"/>
                    </a:lnTo>
                    <a:lnTo>
                      <a:pt x="1074" y="508"/>
                    </a:lnTo>
                    <a:lnTo>
                      <a:pt x="1074" y="508"/>
                    </a:lnTo>
                    <a:lnTo>
                      <a:pt x="1074" y="508"/>
                    </a:lnTo>
                    <a:lnTo>
                      <a:pt x="1074" y="510"/>
                    </a:lnTo>
                    <a:lnTo>
                      <a:pt x="1074" y="510"/>
                    </a:lnTo>
                    <a:lnTo>
                      <a:pt x="1074" y="510"/>
                    </a:lnTo>
                    <a:lnTo>
                      <a:pt x="1074" y="512"/>
                    </a:lnTo>
                    <a:lnTo>
                      <a:pt x="1073" y="512"/>
                    </a:lnTo>
                    <a:lnTo>
                      <a:pt x="1073" y="513"/>
                    </a:lnTo>
                    <a:lnTo>
                      <a:pt x="1071" y="513"/>
                    </a:lnTo>
                    <a:lnTo>
                      <a:pt x="1069" y="513"/>
                    </a:lnTo>
                    <a:lnTo>
                      <a:pt x="1067" y="513"/>
                    </a:lnTo>
                    <a:lnTo>
                      <a:pt x="1067" y="513"/>
                    </a:lnTo>
                    <a:lnTo>
                      <a:pt x="1065" y="515"/>
                    </a:lnTo>
                    <a:lnTo>
                      <a:pt x="1065" y="515"/>
                    </a:lnTo>
                    <a:lnTo>
                      <a:pt x="1062" y="515"/>
                    </a:lnTo>
                    <a:lnTo>
                      <a:pt x="1060" y="515"/>
                    </a:lnTo>
                    <a:lnTo>
                      <a:pt x="1058" y="515"/>
                    </a:lnTo>
                    <a:lnTo>
                      <a:pt x="1058" y="515"/>
                    </a:lnTo>
                    <a:lnTo>
                      <a:pt x="1058" y="517"/>
                    </a:lnTo>
                    <a:lnTo>
                      <a:pt x="1056" y="519"/>
                    </a:lnTo>
                    <a:lnTo>
                      <a:pt x="1056" y="519"/>
                    </a:lnTo>
                    <a:lnTo>
                      <a:pt x="1054" y="521"/>
                    </a:lnTo>
                    <a:lnTo>
                      <a:pt x="1054" y="521"/>
                    </a:lnTo>
                    <a:lnTo>
                      <a:pt x="1053" y="519"/>
                    </a:lnTo>
                    <a:lnTo>
                      <a:pt x="1051" y="519"/>
                    </a:lnTo>
                    <a:lnTo>
                      <a:pt x="1051" y="519"/>
                    </a:lnTo>
                    <a:lnTo>
                      <a:pt x="1049" y="519"/>
                    </a:lnTo>
                    <a:lnTo>
                      <a:pt x="1049" y="521"/>
                    </a:lnTo>
                    <a:lnTo>
                      <a:pt x="1047" y="521"/>
                    </a:lnTo>
                    <a:lnTo>
                      <a:pt x="1047" y="522"/>
                    </a:lnTo>
                    <a:lnTo>
                      <a:pt x="1047" y="522"/>
                    </a:lnTo>
                    <a:lnTo>
                      <a:pt x="1047" y="524"/>
                    </a:lnTo>
                    <a:lnTo>
                      <a:pt x="1045" y="526"/>
                    </a:lnTo>
                    <a:lnTo>
                      <a:pt x="1045" y="526"/>
                    </a:lnTo>
                    <a:lnTo>
                      <a:pt x="1044" y="526"/>
                    </a:lnTo>
                    <a:lnTo>
                      <a:pt x="1042" y="526"/>
                    </a:lnTo>
                    <a:lnTo>
                      <a:pt x="1040" y="526"/>
                    </a:lnTo>
                    <a:lnTo>
                      <a:pt x="1038" y="526"/>
                    </a:lnTo>
                    <a:lnTo>
                      <a:pt x="1038" y="528"/>
                    </a:lnTo>
                    <a:lnTo>
                      <a:pt x="1036" y="528"/>
                    </a:lnTo>
                    <a:lnTo>
                      <a:pt x="1036" y="528"/>
                    </a:lnTo>
                    <a:lnTo>
                      <a:pt x="1036" y="528"/>
                    </a:lnTo>
                    <a:lnTo>
                      <a:pt x="1035" y="528"/>
                    </a:lnTo>
                    <a:lnTo>
                      <a:pt x="1035" y="528"/>
                    </a:lnTo>
                    <a:lnTo>
                      <a:pt x="1035" y="528"/>
                    </a:lnTo>
                    <a:lnTo>
                      <a:pt x="1035" y="528"/>
                    </a:lnTo>
                    <a:lnTo>
                      <a:pt x="1035" y="530"/>
                    </a:lnTo>
                    <a:lnTo>
                      <a:pt x="1033" y="530"/>
                    </a:lnTo>
                    <a:lnTo>
                      <a:pt x="1033" y="530"/>
                    </a:lnTo>
                    <a:lnTo>
                      <a:pt x="1033" y="531"/>
                    </a:lnTo>
                    <a:lnTo>
                      <a:pt x="1033" y="531"/>
                    </a:lnTo>
                    <a:lnTo>
                      <a:pt x="1033" y="531"/>
                    </a:lnTo>
                    <a:lnTo>
                      <a:pt x="1031" y="531"/>
                    </a:lnTo>
                    <a:lnTo>
                      <a:pt x="1031" y="531"/>
                    </a:lnTo>
                    <a:lnTo>
                      <a:pt x="1031" y="531"/>
                    </a:lnTo>
                    <a:lnTo>
                      <a:pt x="1029" y="531"/>
                    </a:lnTo>
                    <a:lnTo>
                      <a:pt x="1029" y="531"/>
                    </a:lnTo>
                    <a:lnTo>
                      <a:pt x="1029" y="531"/>
                    </a:lnTo>
                    <a:lnTo>
                      <a:pt x="1029" y="533"/>
                    </a:lnTo>
                    <a:lnTo>
                      <a:pt x="1027" y="533"/>
                    </a:lnTo>
                    <a:lnTo>
                      <a:pt x="1027" y="533"/>
                    </a:lnTo>
                    <a:lnTo>
                      <a:pt x="1027" y="533"/>
                    </a:lnTo>
                    <a:lnTo>
                      <a:pt x="1027" y="535"/>
                    </a:lnTo>
                    <a:lnTo>
                      <a:pt x="1027" y="535"/>
                    </a:lnTo>
                    <a:lnTo>
                      <a:pt x="1025" y="535"/>
                    </a:lnTo>
                    <a:lnTo>
                      <a:pt x="1025" y="535"/>
                    </a:lnTo>
                    <a:lnTo>
                      <a:pt x="1025" y="535"/>
                    </a:lnTo>
                    <a:lnTo>
                      <a:pt x="1025" y="535"/>
                    </a:lnTo>
                    <a:lnTo>
                      <a:pt x="1024" y="535"/>
                    </a:lnTo>
                    <a:lnTo>
                      <a:pt x="1024" y="535"/>
                    </a:lnTo>
                    <a:lnTo>
                      <a:pt x="1024" y="537"/>
                    </a:lnTo>
                    <a:lnTo>
                      <a:pt x="1024" y="537"/>
                    </a:lnTo>
                    <a:lnTo>
                      <a:pt x="1024" y="537"/>
                    </a:lnTo>
                    <a:lnTo>
                      <a:pt x="1024" y="537"/>
                    </a:lnTo>
                    <a:lnTo>
                      <a:pt x="1024" y="537"/>
                    </a:lnTo>
                    <a:lnTo>
                      <a:pt x="1024" y="539"/>
                    </a:lnTo>
                    <a:lnTo>
                      <a:pt x="1024" y="539"/>
                    </a:lnTo>
                    <a:lnTo>
                      <a:pt x="1024" y="539"/>
                    </a:lnTo>
                    <a:lnTo>
                      <a:pt x="1022" y="539"/>
                    </a:lnTo>
                    <a:lnTo>
                      <a:pt x="1022" y="539"/>
                    </a:lnTo>
                    <a:lnTo>
                      <a:pt x="1022" y="539"/>
                    </a:lnTo>
                    <a:lnTo>
                      <a:pt x="1022" y="539"/>
                    </a:lnTo>
                    <a:lnTo>
                      <a:pt x="1020" y="539"/>
                    </a:lnTo>
                    <a:lnTo>
                      <a:pt x="1020" y="539"/>
                    </a:lnTo>
                    <a:lnTo>
                      <a:pt x="1018" y="539"/>
                    </a:lnTo>
                    <a:lnTo>
                      <a:pt x="1018" y="539"/>
                    </a:lnTo>
                    <a:lnTo>
                      <a:pt x="1018" y="539"/>
                    </a:lnTo>
                    <a:lnTo>
                      <a:pt x="1018" y="539"/>
                    </a:lnTo>
                    <a:lnTo>
                      <a:pt x="1018" y="537"/>
                    </a:lnTo>
                    <a:lnTo>
                      <a:pt x="1016" y="537"/>
                    </a:lnTo>
                    <a:lnTo>
                      <a:pt x="1016" y="537"/>
                    </a:lnTo>
                    <a:lnTo>
                      <a:pt x="1016" y="537"/>
                    </a:lnTo>
                    <a:lnTo>
                      <a:pt x="1016" y="537"/>
                    </a:lnTo>
                    <a:lnTo>
                      <a:pt x="1016" y="537"/>
                    </a:lnTo>
                    <a:lnTo>
                      <a:pt x="1015" y="537"/>
                    </a:lnTo>
                    <a:lnTo>
                      <a:pt x="1015" y="537"/>
                    </a:lnTo>
                    <a:lnTo>
                      <a:pt x="1015" y="537"/>
                    </a:lnTo>
                    <a:lnTo>
                      <a:pt x="1015" y="537"/>
                    </a:lnTo>
                    <a:lnTo>
                      <a:pt x="1013" y="537"/>
                    </a:lnTo>
                    <a:lnTo>
                      <a:pt x="1013" y="537"/>
                    </a:lnTo>
                    <a:lnTo>
                      <a:pt x="1013" y="537"/>
                    </a:lnTo>
                    <a:lnTo>
                      <a:pt x="1011" y="537"/>
                    </a:lnTo>
                    <a:lnTo>
                      <a:pt x="1011" y="537"/>
                    </a:lnTo>
                    <a:lnTo>
                      <a:pt x="1009" y="537"/>
                    </a:lnTo>
                    <a:lnTo>
                      <a:pt x="1009" y="539"/>
                    </a:lnTo>
                    <a:lnTo>
                      <a:pt x="1009" y="539"/>
                    </a:lnTo>
                    <a:lnTo>
                      <a:pt x="1009" y="541"/>
                    </a:lnTo>
                    <a:lnTo>
                      <a:pt x="1009" y="541"/>
                    </a:lnTo>
                    <a:lnTo>
                      <a:pt x="1007" y="542"/>
                    </a:lnTo>
                    <a:lnTo>
                      <a:pt x="1007" y="542"/>
                    </a:lnTo>
                    <a:lnTo>
                      <a:pt x="1007" y="542"/>
                    </a:lnTo>
                    <a:lnTo>
                      <a:pt x="1006" y="542"/>
                    </a:lnTo>
                    <a:lnTo>
                      <a:pt x="1006" y="542"/>
                    </a:lnTo>
                    <a:lnTo>
                      <a:pt x="1004" y="542"/>
                    </a:lnTo>
                    <a:lnTo>
                      <a:pt x="1002" y="542"/>
                    </a:lnTo>
                    <a:lnTo>
                      <a:pt x="1002" y="542"/>
                    </a:lnTo>
                    <a:lnTo>
                      <a:pt x="1002" y="542"/>
                    </a:lnTo>
                    <a:lnTo>
                      <a:pt x="1002" y="542"/>
                    </a:lnTo>
                    <a:lnTo>
                      <a:pt x="1000" y="542"/>
                    </a:lnTo>
                    <a:lnTo>
                      <a:pt x="1000" y="542"/>
                    </a:lnTo>
                    <a:lnTo>
                      <a:pt x="998" y="542"/>
                    </a:lnTo>
                    <a:lnTo>
                      <a:pt x="998" y="542"/>
                    </a:lnTo>
                    <a:lnTo>
                      <a:pt x="997" y="542"/>
                    </a:lnTo>
                    <a:lnTo>
                      <a:pt x="997" y="542"/>
                    </a:lnTo>
                    <a:lnTo>
                      <a:pt x="995" y="542"/>
                    </a:lnTo>
                    <a:lnTo>
                      <a:pt x="995" y="542"/>
                    </a:lnTo>
                    <a:lnTo>
                      <a:pt x="995" y="544"/>
                    </a:lnTo>
                    <a:lnTo>
                      <a:pt x="995" y="544"/>
                    </a:lnTo>
                    <a:lnTo>
                      <a:pt x="995" y="544"/>
                    </a:lnTo>
                    <a:lnTo>
                      <a:pt x="993" y="544"/>
                    </a:lnTo>
                    <a:lnTo>
                      <a:pt x="993" y="544"/>
                    </a:lnTo>
                    <a:lnTo>
                      <a:pt x="991" y="544"/>
                    </a:lnTo>
                    <a:lnTo>
                      <a:pt x="991" y="544"/>
                    </a:lnTo>
                    <a:lnTo>
                      <a:pt x="991" y="544"/>
                    </a:lnTo>
                    <a:lnTo>
                      <a:pt x="991" y="544"/>
                    </a:lnTo>
                    <a:lnTo>
                      <a:pt x="991" y="546"/>
                    </a:lnTo>
                    <a:lnTo>
                      <a:pt x="991" y="546"/>
                    </a:lnTo>
                    <a:lnTo>
                      <a:pt x="989" y="546"/>
                    </a:lnTo>
                    <a:lnTo>
                      <a:pt x="989" y="546"/>
                    </a:lnTo>
                    <a:lnTo>
                      <a:pt x="989" y="546"/>
                    </a:lnTo>
                    <a:lnTo>
                      <a:pt x="989" y="546"/>
                    </a:lnTo>
                    <a:lnTo>
                      <a:pt x="989" y="546"/>
                    </a:lnTo>
                    <a:lnTo>
                      <a:pt x="988" y="546"/>
                    </a:lnTo>
                    <a:lnTo>
                      <a:pt x="988" y="546"/>
                    </a:lnTo>
                    <a:lnTo>
                      <a:pt x="988" y="546"/>
                    </a:lnTo>
                    <a:lnTo>
                      <a:pt x="988" y="546"/>
                    </a:lnTo>
                    <a:lnTo>
                      <a:pt x="988" y="546"/>
                    </a:lnTo>
                    <a:lnTo>
                      <a:pt x="986" y="546"/>
                    </a:lnTo>
                    <a:lnTo>
                      <a:pt x="986" y="546"/>
                    </a:lnTo>
                    <a:lnTo>
                      <a:pt x="984" y="546"/>
                    </a:lnTo>
                    <a:lnTo>
                      <a:pt x="984" y="546"/>
                    </a:lnTo>
                    <a:lnTo>
                      <a:pt x="984" y="548"/>
                    </a:lnTo>
                    <a:lnTo>
                      <a:pt x="984" y="548"/>
                    </a:lnTo>
                    <a:lnTo>
                      <a:pt x="980" y="548"/>
                    </a:lnTo>
                    <a:lnTo>
                      <a:pt x="980" y="548"/>
                    </a:lnTo>
                    <a:lnTo>
                      <a:pt x="980" y="548"/>
                    </a:lnTo>
                    <a:lnTo>
                      <a:pt x="980" y="548"/>
                    </a:lnTo>
                    <a:lnTo>
                      <a:pt x="980" y="548"/>
                    </a:lnTo>
                    <a:lnTo>
                      <a:pt x="980" y="550"/>
                    </a:lnTo>
                    <a:lnTo>
                      <a:pt x="978" y="550"/>
                    </a:lnTo>
                    <a:lnTo>
                      <a:pt x="978" y="550"/>
                    </a:lnTo>
                    <a:lnTo>
                      <a:pt x="978" y="550"/>
                    </a:lnTo>
                    <a:lnTo>
                      <a:pt x="978" y="550"/>
                    </a:lnTo>
                    <a:lnTo>
                      <a:pt x="978" y="550"/>
                    </a:lnTo>
                    <a:lnTo>
                      <a:pt x="977" y="550"/>
                    </a:lnTo>
                    <a:lnTo>
                      <a:pt x="975" y="550"/>
                    </a:lnTo>
                    <a:lnTo>
                      <a:pt x="975" y="550"/>
                    </a:lnTo>
                    <a:lnTo>
                      <a:pt x="975" y="550"/>
                    </a:lnTo>
                    <a:lnTo>
                      <a:pt x="975" y="550"/>
                    </a:lnTo>
                    <a:lnTo>
                      <a:pt x="973" y="551"/>
                    </a:lnTo>
                    <a:lnTo>
                      <a:pt x="973" y="551"/>
                    </a:lnTo>
                    <a:lnTo>
                      <a:pt x="973" y="551"/>
                    </a:lnTo>
                    <a:lnTo>
                      <a:pt x="973" y="551"/>
                    </a:lnTo>
                    <a:lnTo>
                      <a:pt x="973" y="551"/>
                    </a:lnTo>
                    <a:lnTo>
                      <a:pt x="973" y="553"/>
                    </a:lnTo>
                    <a:lnTo>
                      <a:pt x="973" y="553"/>
                    </a:lnTo>
                    <a:lnTo>
                      <a:pt x="971" y="553"/>
                    </a:lnTo>
                    <a:lnTo>
                      <a:pt x="971" y="553"/>
                    </a:lnTo>
                    <a:lnTo>
                      <a:pt x="971" y="553"/>
                    </a:lnTo>
                    <a:lnTo>
                      <a:pt x="971" y="555"/>
                    </a:lnTo>
                    <a:lnTo>
                      <a:pt x="971" y="555"/>
                    </a:lnTo>
                    <a:lnTo>
                      <a:pt x="971" y="555"/>
                    </a:lnTo>
                    <a:lnTo>
                      <a:pt x="971" y="555"/>
                    </a:lnTo>
                    <a:lnTo>
                      <a:pt x="969" y="555"/>
                    </a:lnTo>
                    <a:lnTo>
                      <a:pt x="969" y="555"/>
                    </a:lnTo>
                    <a:lnTo>
                      <a:pt x="969" y="555"/>
                    </a:lnTo>
                    <a:lnTo>
                      <a:pt x="968" y="555"/>
                    </a:lnTo>
                    <a:lnTo>
                      <a:pt x="968" y="555"/>
                    </a:lnTo>
                    <a:lnTo>
                      <a:pt x="968" y="555"/>
                    </a:lnTo>
                    <a:lnTo>
                      <a:pt x="968" y="555"/>
                    </a:lnTo>
                    <a:lnTo>
                      <a:pt x="966" y="555"/>
                    </a:lnTo>
                    <a:lnTo>
                      <a:pt x="966" y="555"/>
                    </a:lnTo>
                    <a:lnTo>
                      <a:pt x="966" y="555"/>
                    </a:lnTo>
                    <a:lnTo>
                      <a:pt x="964" y="555"/>
                    </a:lnTo>
                    <a:lnTo>
                      <a:pt x="964" y="555"/>
                    </a:lnTo>
                    <a:lnTo>
                      <a:pt x="964" y="557"/>
                    </a:lnTo>
                    <a:lnTo>
                      <a:pt x="962" y="557"/>
                    </a:lnTo>
                    <a:lnTo>
                      <a:pt x="962" y="557"/>
                    </a:lnTo>
                    <a:lnTo>
                      <a:pt x="962" y="557"/>
                    </a:lnTo>
                    <a:lnTo>
                      <a:pt x="962" y="557"/>
                    </a:lnTo>
                    <a:lnTo>
                      <a:pt x="960" y="555"/>
                    </a:lnTo>
                    <a:lnTo>
                      <a:pt x="960" y="555"/>
                    </a:lnTo>
                    <a:lnTo>
                      <a:pt x="960" y="555"/>
                    </a:lnTo>
                    <a:lnTo>
                      <a:pt x="959" y="555"/>
                    </a:lnTo>
                    <a:lnTo>
                      <a:pt x="957" y="555"/>
                    </a:lnTo>
                    <a:lnTo>
                      <a:pt x="957" y="555"/>
                    </a:lnTo>
                    <a:lnTo>
                      <a:pt x="957" y="555"/>
                    </a:lnTo>
                    <a:lnTo>
                      <a:pt x="955" y="555"/>
                    </a:lnTo>
                    <a:lnTo>
                      <a:pt x="955" y="555"/>
                    </a:lnTo>
                    <a:lnTo>
                      <a:pt x="955" y="555"/>
                    </a:lnTo>
                    <a:lnTo>
                      <a:pt x="955" y="555"/>
                    </a:lnTo>
                    <a:lnTo>
                      <a:pt x="955" y="557"/>
                    </a:lnTo>
                    <a:lnTo>
                      <a:pt x="955" y="559"/>
                    </a:lnTo>
                    <a:lnTo>
                      <a:pt x="953" y="559"/>
                    </a:lnTo>
                    <a:lnTo>
                      <a:pt x="953" y="559"/>
                    </a:lnTo>
                    <a:lnTo>
                      <a:pt x="953" y="560"/>
                    </a:lnTo>
                    <a:lnTo>
                      <a:pt x="953" y="560"/>
                    </a:lnTo>
                    <a:lnTo>
                      <a:pt x="953" y="560"/>
                    </a:lnTo>
                    <a:lnTo>
                      <a:pt x="953" y="562"/>
                    </a:lnTo>
                    <a:lnTo>
                      <a:pt x="951" y="562"/>
                    </a:lnTo>
                    <a:lnTo>
                      <a:pt x="951" y="562"/>
                    </a:lnTo>
                    <a:lnTo>
                      <a:pt x="951" y="562"/>
                    </a:lnTo>
                    <a:lnTo>
                      <a:pt x="951" y="564"/>
                    </a:lnTo>
                    <a:lnTo>
                      <a:pt x="951" y="564"/>
                    </a:lnTo>
                    <a:lnTo>
                      <a:pt x="951" y="564"/>
                    </a:lnTo>
                    <a:lnTo>
                      <a:pt x="951" y="564"/>
                    </a:lnTo>
                    <a:lnTo>
                      <a:pt x="953" y="566"/>
                    </a:lnTo>
                    <a:lnTo>
                      <a:pt x="953" y="566"/>
                    </a:lnTo>
                    <a:lnTo>
                      <a:pt x="953" y="568"/>
                    </a:lnTo>
                    <a:lnTo>
                      <a:pt x="953" y="568"/>
                    </a:lnTo>
                    <a:lnTo>
                      <a:pt x="953" y="568"/>
                    </a:lnTo>
                    <a:lnTo>
                      <a:pt x="955" y="568"/>
                    </a:lnTo>
                    <a:lnTo>
                      <a:pt x="955" y="569"/>
                    </a:lnTo>
                    <a:lnTo>
                      <a:pt x="955" y="569"/>
                    </a:lnTo>
                    <a:lnTo>
                      <a:pt x="953" y="571"/>
                    </a:lnTo>
                    <a:lnTo>
                      <a:pt x="953" y="571"/>
                    </a:lnTo>
                    <a:lnTo>
                      <a:pt x="953" y="571"/>
                    </a:lnTo>
                    <a:lnTo>
                      <a:pt x="953" y="571"/>
                    </a:lnTo>
                    <a:lnTo>
                      <a:pt x="953" y="571"/>
                    </a:lnTo>
                    <a:lnTo>
                      <a:pt x="953" y="571"/>
                    </a:lnTo>
                    <a:lnTo>
                      <a:pt x="953" y="571"/>
                    </a:lnTo>
                    <a:lnTo>
                      <a:pt x="951" y="573"/>
                    </a:lnTo>
                    <a:lnTo>
                      <a:pt x="951" y="573"/>
                    </a:lnTo>
                    <a:lnTo>
                      <a:pt x="951" y="573"/>
                    </a:lnTo>
                    <a:lnTo>
                      <a:pt x="951" y="573"/>
                    </a:lnTo>
                    <a:lnTo>
                      <a:pt x="951" y="573"/>
                    </a:lnTo>
                    <a:lnTo>
                      <a:pt x="950" y="575"/>
                    </a:lnTo>
                    <a:lnTo>
                      <a:pt x="950" y="575"/>
                    </a:lnTo>
                    <a:lnTo>
                      <a:pt x="950" y="575"/>
                    </a:lnTo>
                    <a:lnTo>
                      <a:pt x="948" y="575"/>
                    </a:lnTo>
                    <a:lnTo>
                      <a:pt x="948" y="575"/>
                    </a:lnTo>
                    <a:lnTo>
                      <a:pt x="946" y="575"/>
                    </a:lnTo>
                    <a:lnTo>
                      <a:pt x="946" y="575"/>
                    </a:lnTo>
                    <a:lnTo>
                      <a:pt x="946" y="575"/>
                    </a:lnTo>
                    <a:lnTo>
                      <a:pt x="944" y="575"/>
                    </a:lnTo>
                    <a:lnTo>
                      <a:pt x="942" y="575"/>
                    </a:lnTo>
                    <a:lnTo>
                      <a:pt x="942" y="575"/>
                    </a:lnTo>
                    <a:lnTo>
                      <a:pt x="942" y="575"/>
                    </a:lnTo>
                    <a:lnTo>
                      <a:pt x="942" y="575"/>
                    </a:lnTo>
                    <a:lnTo>
                      <a:pt x="942" y="575"/>
                    </a:lnTo>
                    <a:lnTo>
                      <a:pt x="940" y="575"/>
                    </a:lnTo>
                    <a:lnTo>
                      <a:pt x="940" y="575"/>
                    </a:lnTo>
                    <a:lnTo>
                      <a:pt x="940" y="575"/>
                    </a:lnTo>
                    <a:lnTo>
                      <a:pt x="939" y="575"/>
                    </a:lnTo>
                    <a:lnTo>
                      <a:pt x="939" y="575"/>
                    </a:lnTo>
                    <a:lnTo>
                      <a:pt x="939" y="575"/>
                    </a:lnTo>
                    <a:lnTo>
                      <a:pt x="939" y="575"/>
                    </a:lnTo>
                    <a:lnTo>
                      <a:pt x="939" y="577"/>
                    </a:lnTo>
                    <a:lnTo>
                      <a:pt x="939" y="577"/>
                    </a:lnTo>
                    <a:lnTo>
                      <a:pt x="937" y="577"/>
                    </a:lnTo>
                    <a:lnTo>
                      <a:pt x="937" y="577"/>
                    </a:lnTo>
                    <a:lnTo>
                      <a:pt x="935" y="577"/>
                    </a:lnTo>
                    <a:lnTo>
                      <a:pt x="935" y="577"/>
                    </a:lnTo>
                    <a:lnTo>
                      <a:pt x="935" y="577"/>
                    </a:lnTo>
                    <a:lnTo>
                      <a:pt x="935" y="577"/>
                    </a:lnTo>
                    <a:lnTo>
                      <a:pt x="935" y="577"/>
                    </a:lnTo>
                    <a:lnTo>
                      <a:pt x="935" y="577"/>
                    </a:lnTo>
                    <a:lnTo>
                      <a:pt x="933" y="579"/>
                    </a:lnTo>
                    <a:lnTo>
                      <a:pt x="933" y="579"/>
                    </a:lnTo>
                    <a:lnTo>
                      <a:pt x="933" y="579"/>
                    </a:lnTo>
                    <a:lnTo>
                      <a:pt x="933" y="579"/>
                    </a:lnTo>
                    <a:lnTo>
                      <a:pt x="933" y="579"/>
                    </a:lnTo>
                    <a:lnTo>
                      <a:pt x="933" y="579"/>
                    </a:lnTo>
                    <a:lnTo>
                      <a:pt x="931" y="579"/>
                    </a:lnTo>
                    <a:lnTo>
                      <a:pt x="931" y="579"/>
                    </a:lnTo>
                    <a:lnTo>
                      <a:pt x="930" y="579"/>
                    </a:lnTo>
                    <a:lnTo>
                      <a:pt x="930" y="579"/>
                    </a:lnTo>
                    <a:lnTo>
                      <a:pt x="930" y="579"/>
                    </a:lnTo>
                    <a:lnTo>
                      <a:pt x="930" y="579"/>
                    </a:lnTo>
                    <a:lnTo>
                      <a:pt x="930" y="579"/>
                    </a:lnTo>
                    <a:lnTo>
                      <a:pt x="928" y="579"/>
                    </a:lnTo>
                    <a:lnTo>
                      <a:pt x="928" y="579"/>
                    </a:lnTo>
                    <a:lnTo>
                      <a:pt x="926" y="579"/>
                    </a:lnTo>
                    <a:lnTo>
                      <a:pt x="926" y="579"/>
                    </a:lnTo>
                    <a:lnTo>
                      <a:pt x="926" y="579"/>
                    </a:lnTo>
                    <a:lnTo>
                      <a:pt x="924" y="579"/>
                    </a:lnTo>
                    <a:lnTo>
                      <a:pt x="924" y="579"/>
                    </a:lnTo>
                    <a:lnTo>
                      <a:pt x="924" y="579"/>
                    </a:lnTo>
                    <a:lnTo>
                      <a:pt x="924" y="579"/>
                    </a:lnTo>
                    <a:lnTo>
                      <a:pt x="922" y="579"/>
                    </a:lnTo>
                    <a:lnTo>
                      <a:pt x="922" y="580"/>
                    </a:lnTo>
                    <a:lnTo>
                      <a:pt x="922" y="580"/>
                    </a:lnTo>
                    <a:lnTo>
                      <a:pt x="921" y="580"/>
                    </a:lnTo>
                    <a:lnTo>
                      <a:pt x="921" y="580"/>
                    </a:lnTo>
                    <a:lnTo>
                      <a:pt x="921" y="580"/>
                    </a:lnTo>
                    <a:lnTo>
                      <a:pt x="919" y="582"/>
                    </a:lnTo>
                    <a:lnTo>
                      <a:pt x="919" y="582"/>
                    </a:lnTo>
                    <a:lnTo>
                      <a:pt x="919" y="582"/>
                    </a:lnTo>
                    <a:lnTo>
                      <a:pt x="919" y="582"/>
                    </a:lnTo>
                    <a:lnTo>
                      <a:pt x="919" y="582"/>
                    </a:lnTo>
                    <a:lnTo>
                      <a:pt x="917" y="582"/>
                    </a:lnTo>
                    <a:lnTo>
                      <a:pt x="917" y="582"/>
                    </a:lnTo>
                    <a:lnTo>
                      <a:pt x="917" y="582"/>
                    </a:lnTo>
                    <a:lnTo>
                      <a:pt x="917" y="582"/>
                    </a:lnTo>
                    <a:lnTo>
                      <a:pt x="917" y="584"/>
                    </a:lnTo>
                    <a:lnTo>
                      <a:pt x="917" y="584"/>
                    </a:lnTo>
                    <a:lnTo>
                      <a:pt x="917" y="584"/>
                    </a:lnTo>
                    <a:lnTo>
                      <a:pt x="917" y="584"/>
                    </a:lnTo>
                    <a:lnTo>
                      <a:pt x="917" y="584"/>
                    </a:lnTo>
                    <a:lnTo>
                      <a:pt x="915" y="584"/>
                    </a:lnTo>
                    <a:lnTo>
                      <a:pt x="915" y="586"/>
                    </a:lnTo>
                    <a:lnTo>
                      <a:pt x="913" y="586"/>
                    </a:lnTo>
                    <a:lnTo>
                      <a:pt x="912" y="584"/>
                    </a:lnTo>
                    <a:lnTo>
                      <a:pt x="912" y="584"/>
                    </a:lnTo>
                    <a:lnTo>
                      <a:pt x="912" y="584"/>
                    </a:lnTo>
                    <a:lnTo>
                      <a:pt x="912" y="584"/>
                    </a:lnTo>
                    <a:lnTo>
                      <a:pt x="912" y="584"/>
                    </a:lnTo>
                    <a:lnTo>
                      <a:pt x="912" y="584"/>
                    </a:lnTo>
                    <a:lnTo>
                      <a:pt x="912" y="584"/>
                    </a:lnTo>
                    <a:lnTo>
                      <a:pt x="910" y="584"/>
                    </a:lnTo>
                    <a:lnTo>
                      <a:pt x="910" y="584"/>
                    </a:lnTo>
                    <a:lnTo>
                      <a:pt x="908" y="584"/>
                    </a:lnTo>
                    <a:lnTo>
                      <a:pt x="908" y="584"/>
                    </a:lnTo>
                    <a:lnTo>
                      <a:pt x="906" y="582"/>
                    </a:lnTo>
                    <a:lnTo>
                      <a:pt x="904" y="582"/>
                    </a:lnTo>
                    <a:lnTo>
                      <a:pt x="904" y="582"/>
                    </a:lnTo>
                    <a:lnTo>
                      <a:pt x="904" y="582"/>
                    </a:lnTo>
                    <a:lnTo>
                      <a:pt x="904" y="584"/>
                    </a:lnTo>
                    <a:lnTo>
                      <a:pt x="904" y="584"/>
                    </a:lnTo>
                    <a:lnTo>
                      <a:pt x="904" y="584"/>
                    </a:lnTo>
                    <a:lnTo>
                      <a:pt x="904" y="584"/>
                    </a:lnTo>
                    <a:lnTo>
                      <a:pt x="902" y="584"/>
                    </a:lnTo>
                    <a:lnTo>
                      <a:pt x="902" y="584"/>
                    </a:lnTo>
                    <a:lnTo>
                      <a:pt x="901" y="584"/>
                    </a:lnTo>
                    <a:lnTo>
                      <a:pt x="901" y="584"/>
                    </a:lnTo>
                    <a:lnTo>
                      <a:pt x="901" y="584"/>
                    </a:lnTo>
                    <a:lnTo>
                      <a:pt x="899" y="584"/>
                    </a:lnTo>
                    <a:lnTo>
                      <a:pt x="899" y="584"/>
                    </a:lnTo>
                    <a:lnTo>
                      <a:pt x="899" y="586"/>
                    </a:lnTo>
                    <a:lnTo>
                      <a:pt x="897" y="586"/>
                    </a:lnTo>
                    <a:lnTo>
                      <a:pt x="897" y="586"/>
                    </a:lnTo>
                    <a:lnTo>
                      <a:pt x="897" y="586"/>
                    </a:lnTo>
                    <a:lnTo>
                      <a:pt x="895" y="586"/>
                    </a:lnTo>
                    <a:lnTo>
                      <a:pt x="895" y="586"/>
                    </a:lnTo>
                    <a:lnTo>
                      <a:pt x="895" y="586"/>
                    </a:lnTo>
                    <a:lnTo>
                      <a:pt x="893" y="586"/>
                    </a:lnTo>
                    <a:lnTo>
                      <a:pt x="893" y="586"/>
                    </a:lnTo>
                    <a:lnTo>
                      <a:pt x="893" y="586"/>
                    </a:lnTo>
                    <a:lnTo>
                      <a:pt x="892" y="586"/>
                    </a:lnTo>
                    <a:lnTo>
                      <a:pt x="890" y="586"/>
                    </a:lnTo>
                    <a:lnTo>
                      <a:pt x="890" y="586"/>
                    </a:lnTo>
                    <a:lnTo>
                      <a:pt x="888" y="586"/>
                    </a:lnTo>
                    <a:lnTo>
                      <a:pt x="888" y="586"/>
                    </a:lnTo>
                    <a:lnTo>
                      <a:pt x="886" y="586"/>
                    </a:lnTo>
                    <a:lnTo>
                      <a:pt x="886" y="586"/>
                    </a:lnTo>
                    <a:lnTo>
                      <a:pt x="886" y="586"/>
                    </a:lnTo>
                    <a:lnTo>
                      <a:pt x="886" y="586"/>
                    </a:lnTo>
                    <a:lnTo>
                      <a:pt x="886" y="586"/>
                    </a:lnTo>
                    <a:lnTo>
                      <a:pt x="884" y="586"/>
                    </a:lnTo>
                    <a:lnTo>
                      <a:pt x="883" y="586"/>
                    </a:lnTo>
                    <a:lnTo>
                      <a:pt x="881" y="586"/>
                    </a:lnTo>
                    <a:lnTo>
                      <a:pt x="881" y="586"/>
                    </a:lnTo>
                    <a:lnTo>
                      <a:pt x="881" y="586"/>
                    </a:lnTo>
                    <a:lnTo>
                      <a:pt x="879" y="586"/>
                    </a:lnTo>
                    <a:lnTo>
                      <a:pt x="879" y="586"/>
                    </a:lnTo>
                    <a:lnTo>
                      <a:pt x="879" y="586"/>
                    </a:lnTo>
                    <a:lnTo>
                      <a:pt x="877" y="586"/>
                    </a:lnTo>
                    <a:lnTo>
                      <a:pt x="877" y="586"/>
                    </a:lnTo>
                    <a:lnTo>
                      <a:pt x="877" y="586"/>
                    </a:lnTo>
                    <a:lnTo>
                      <a:pt x="875" y="586"/>
                    </a:lnTo>
                    <a:lnTo>
                      <a:pt x="875" y="586"/>
                    </a:lnTo>
                    <a:lnTo>
                      <a:pt x="875" y="586"/>
                    </a:lnTo>
                    <a:lnTo>
                      <a:pt x="875" y="586"/>
                    </a:lnTo>
                    <a:lnTo>
                      <a:pt x="874" y="588"/>
                    </a:lnTo>
                    <a:lnTo>
                      <a:pt x="874" y="588"/>
                    </a:lnTo>
                    <a:lnTo>
                      <a:pt x="874" y="588"/>
                    </a:lnTo>
                    <a:lnTo>
                      <a:pt x="874" y="588"/>
                    </a:lnTo>
                    <a:lnTo>
                      <a:pt x="874" y="588"/>
                    </a:lnTo>
                    <a:lnTo>
                      <a:pt x="874" y="588"/>
                    </a:lnTo>
                    <a:lnTo>
                      <a:pt x="872" y="588"/>
                    </a:lnTo>
                    <a:lnTo>
                      <a:pt x="872" y="588"/>
                    </a:lnTo>
                    <a:lnTo>
                      <a:pt x="872" y="588"/>
                    </a:lnTo>
                    <a:lnTo>
                      <a:pt x="872" y="589"/>
                    </a:lnTo>
                    <a:lnTo>
                      <a:pt x="872" y="589"/>
                    </a:lnTo>
                    <a:lnTo>
                      <a:pt x="870" y="589"/>
                    </a:lnTo>
                    <a:lnTo>
                      <a:pt x="868" y="589"/>
                    </a:lnTo>
                    <a:lnTo>
                      <a:pt x="866" y="591"/>
                    </a:lnTo>
                    <a:lnTo>
                      <a:pt x="866" y="591"/>
                    </a:lnTo>
                    <a:lnTo>
                      <a:pt x="865" y="589"/>
                    </a:lnTo>
                    <a:lnTo>
                      <a:pt x="863" y="591"/>
                    </a:lnTo>
                    <a:lnTo>
                      <a:pt x="861" y="589"/>
                    </a:lnTo>
                    <a:lnTo>
                      <a:pt x="861" y="589"/>
                    </a:lnTo>
                    <a:lnTo>
                      <a:pt x="861" y="591"/>
                    </a:lnTo>
                    <a:lnTo>
                      <a:pt x="861" y="591"/>
                    </a:lnTo>
                    <a:lnTo>
                      <a:pt x="861" y="591"/>
                    </a:lnTo>
                    <a:lnTo>
                      <a:pt x="861" y="591"/>
                    </a:lnTo>
                    <a:lnTo>
                      <a:pt x="861" y="591"/>
                    </a:lnTo>
                    <a:lnTo>
                      <a:pt x="859" y="591"/>
                    </a:lnTo>
                    <a:lnTo>
                      <a:pt x="859" y="591"/>
                    </a:lnTo>
                    <a:lnTo>
                      <a:pt x="859" y="591"/>
                    </a:lnTo>
                    <a:lnTo>
                      <a:pt x="859" y="593"/>
                    </a:lnTo>
                    <a:lnTo>
                      <a:pt x="859" y="593"/>
                    </a:lnTo>
                    <a:lnTo>
                      <a:pt x="859" y="593"/>
                    </a:lnTo>
                    <a:lnTo>
                      <a:pt x="861" y="593"/>
                    </a:lnTo>
                    <a:lnTo>
                      <a:pt x="861" y="593"/>
                    </a:lnTo>
                    <a:lnTo>
                      <a:pt x="861" y="595"/>
                    </a:lnTo>
                    <a:lnTo>
                      <a:pt x="861" y="595"/>
                    </a:lnTo>
                    <a:lnTo>
                      <a:pt x="859" y="595"/>
                    </a:lnTo>
                    <a:lnTo>
                      <a:pt x="859" y="595"/>
                    </a:lnTo>
                    <a:lnTo>
                      <a:pt x="859" y="597"/>
                    </a:lnTo>
                    <a:lnTo>
                      <a:pt x="859" y="597"/>
                    </a:lnTo>
                    <a:lnTo>
                      <a:pt x="859" y="597"/>
                    </a:lnTo>
                    <a:lnTo>
                      <a:pt x="859" y="597"/>
                    </a:lnTo>
                    <a:lnTo>
                      <a:pt x="859" y="598"/>
                    </a:lnTo>
                    <a:lnTo>
                      <a:pt x="859" y="598"/>
                    </a:lnTo>
                    <a:lnTo>
                      <a:pt x="859" y="598"/>
                    </a:lnTo>
                    <a:lnTo>
                      <a:pt x="857" y="598"/>
                    </a:lnTo>
                    <a:lnTo>
                      <a:pt x="857" y="598"/>
                    </a:lnTo>
                    <a:lnTo>
                      <a:pt x="857" y="600"/>
                    </a:lnTo>
                    <a:lnTo>
                      <a:pt x="857" y="600"/>
                    </a:lnTo>
                    <a:lnTo>
                      <a:pt x="857" y="600"/>
                    </a:lnTo>
                    <a:lnTo>
                      <a:pt x="855" y="600"/>
                    </a:lnTo>
                    <a:lnTo>
                      <a:pt x="855" y="600"/>
                    </a:lnTo>
                    <a:lnTo>
                      <a:pt x="855" y="600"/>
                    </a:lnTo>
                    <a:lnTo>
                      <a:pt x="854" y="602"/>
                    </a:lnTo>
                    <a:lnTo>
                      <a:pt x="854" y="602"/>
                    </a:lnTo>
                    <a:lnTo>
                      <a:pt x="854" y="604"/>
                    </a:lnTo>
                    <a:lnTo>
                      <a:pt x="854" y="604"/>
                    </a:lnTo>
                    <a:lnTo>
                      <a:pt x="852" y="604"/>
                    </a:lnTo>
                    <a:lnTo>
                      <a:pt x="852" y="604"/>
                    </a:lnTo>
                    <a:lnTo>
                      <a:pt x="850" y="604"/>
                    </a:lnTo>
                    <a:lnTo>
                      <a:pt x="850" y="604"/>
                    </a:lnTo>
                    <a:lnTo>
                      <a:pt x="848" y="604"/>
                    </a:lnTo>
                    <a:lnTo>
                      <a:pt x="848" y="604"/>
                    </a:lnTo>
                    <a:lnTo>
                      <a:pt x="848" y="602"/>
                    </a:lnTo>
                    <a:lnTo>
                      <a:pt x="846" y="602"/>
                    </a:lnTo>
                    <a:lnTo>
                      <a:pt x="845" y="602"/>
                    </a:lnTo>
                    <a:lnTo>
                      <a:pt x="845" y="602"/>
                    </a:lnTo>
                    <a:lnTo>
                      <a:pt x="845" y="602"/>
                    </a:lnTo>
                    <a:lnTo>
                      <a:pt x="845" y="602"/>
                    </a:lnTo>
                    <a:lnTo>
                      <a:pt x="845" y="602"/>
                    </a:lnTo>
                    <a:lnTo>
                      <a:pt x="843" y="602"/>
                    </a:lnTo>
                    <a:lnTo>
                      <a:pt x="843" y="602"/>
                    </a:lnTo>
                    <a:lnTo>
                      <a:pt x="841" y="602"/>
                    </a:lnTo>
                    <a:lnTo>
                      <a:pt x="841" y="602"/>
                    </a:lnTo>
                    <a:lnTo>
                      <a:pt x="839" y="602"/>
                    </a:lnTo>
                    <a:lnTo>
                      <a:pt x="837" y="602"/>
                    </a:lnTo>
                    <a:lnTo>
                      <a:pt x="837" y="602"/>
                    </a:lnTo>
                    <a:lnTo>
                      <a:pt x="836" y="602"/>
                    </a:lnTo>
                    <a:lnTo>
                      <a:pt x="834" y="602"/>
                    </a:lnTo>
                    <a:lnTo>
                      <a:pt x="834" y="602"/>
                    </a:lnTo>
                    <a:lnTo>
                      <a:pt x="832" y="600"/>
                    </a:lnTo>
                    <a:lnTo>
                      <a:pt x="830" y="600"/>
                    </a:lnTo>
                    <a:lnTo>
                      <a:pt x="830" y="600"/>
                    </a:lnTo>
                    <a:lnTo>
                      <a:pt x="830" y="600"/>
                    </a:lnTo>
                    <a:lnTo>
                      <a:pt x="828" y="600"/>
                    </a:lnTo>
                    <a:lnTo>
                      <a:pt x="827" y="600"/>
                    </a:lnTo>
                    <a:lnTo>
                      <a:pt x="827" y="600"/>
                    </a:lnTo>
                    <a:lnTo>
                      <a:pt x="823" y="600"/>
                    </a:lnTo>
                    <a:lnTo>
                      <a:pt x="823" y="600"/>
                    </a:lnTo>
                    <a:lnTo>
                      <a:pt x="823" y="600"/>
                    </a:lnTo>
                    <a:lnTo>
                      <a:pt x="821" y="602"/>
                    </a:lnTo>
                    <a:lnTo>
                      <a:pt x="821" y="602"/>
                    </a:lnTo>
                    <a:lnTo>
                      <a:pt x="821" y="600"/>
                    </a:lnTo>
                    <a:lnTo>
                      <a:pt x="821" y="600"/>
                    </a:lnTo>
                    <a:lnTo>
                      <a:pt x="819" y="600"/>
                    </a:lnTo>
                    <a:lnTo>
                      <a:pt x="819" y="600"/>
                    </a:lnTo>
                    <a:lnTo>
                      <a:pt x="819" y="600"/>
                    </a:lnTo>
                    <a:lnTo>
                      <a:pt x="817" y="600"/>
                    </a:lnTo>
                    <a:lnTo>
                      <a:pt x="817" y="600"/>
                    </a:lnTo>
                    <a:lnTo>
                      <a:pt x="817" y="600"/>
                    </a:lnTo>
                    <a:lnTo>
                      <a:pt x="817" y="600"/>
                    </a:lnTo>
                    <a:lnTo>
                      <a:pt x="817" y="600"/>
                    </a:lnTo>
                    <a:lnTo>
                      <a:pt x="816" y="600"/>
                    </a:lnTo>
                    <a:lnTo>
                      <a:pt x="814" y="600"/>
                    </a:lnTo>
                    <a:lnTo>
                      <a:pt x="814" y="600"/>
                    </a:lnTo>
                    <a:lnTo>
                      <a:pt x="814" y="598"/>
                    </a:lnTo>
                    <a:lnTo>
                      <a:pt x="812" y="598"/>
                    </a:lnTo>
                    <a:lnTo>
                      <a:pt x="812" y="598"/>
                    </a:lnTo>
                    <a:lnTo>
                      <a:pt x="812" y="598"/>
                    </a:lnTo>
                    <a:lnTo>
                      <a:pt x="812" y="598"/>
                    </a:lnTo>
                    <a:lnTo>
                      <a:pt x="812" y="597"/>
                    </a:lnTo>
                    <a:lnTo>
                      <a:pt x="810" y="597"/>
                    </a:lnTo>
                    <a:lnTo>
                      <a:pt x="810" y="597"/>
                    </a:lnTo>
                    <a:lnTo>
                      <a:pt x="808" y="597"/>
                    </a:lnTo>
                    <a:lnTo>
                      <a:pt x="807" y="597"/>
                    </a:lnTo>
                    <a:lnTo>
                      <a:pt x="807" y="597"/>
                    </a:lnTo>
                    <a:lnTo>
                      <a:pt x="807" y="597"/>
                    </a:lnTo>
                    <a:lnTo>
                      <a:pt x="805" y="597"/>
                    </a:lnTo>
                    <a:lnTo>
                      <a:pt x="803" y="597"/>
                    </a:lnTo>
                    <a:lnTo>
                      <a:pt x="801" y="597"/>
                    </a:lnTo>
                    <a:lnTo>
                      <a:pt x="801" y="597"/>
                    </a:lnTo>
                    <a:lnTo>
                      <a:pt x="801" y="598"/>
                    </a:lnTo>
                    <a:lnTo>
                      <a:pt x="801" y="598"/>
                    </a:lnTo>
                    <a:lnTo>
                      <a:pt x="799" y="598"/>
                    </a:lnTo>
                    <a:lnTo>
                      <a:pt x="799" y="598"/>
                    </a:lnTo>
                    <a:lnTo>
                      <a:pt x="799" y="598"/>
                    </a:lnTo>
                    <a:lnTo>
                      <a:pt x="798" y="598"/>
                    </a:lnTo>
                    <a:lnTo>
                      <a:pt x="796" y="598"/>
                    </a:lnTo>
                    <a:lnTo>
                      <a:pt x="796" y="598"/>
                    </a:lnTo>
                    <a:lnTo>
                      <a:pt x="796" y="598"/>
                    </a:lnTo>
                    <a:lnTo>
                      <a:pt x="794" y="598"/>
                    </a:lnTo>
                    <a:lnTo>
                      <a:pt x="794" y="600"/>
                    </a:lnTo>
                    <a:lnTo>
                      <a:pt x="792" y="598"/>
                    </a:lnTo>
                    <a:lnTo>
                      <a:pt x="792" y="598"/>
                    </a:lnTo>
                    <a:lnTo>
                      <a:pt x="790" y="598"/>
                    </a:lnTo>
                    <a:lnTo>
                      <a:pt x="790" y="598"/>
                    </a:lnTo>
                    <a:lnTo>
                      <a:pt x="789" y="600"/>
                    </a:lnTo>
                    <a:lnTo>
                      <a:pt x="789" y="600"/>
                    </a:lnTo>
                    <a:lnTo>
                      <a:pt x="789" y="600"/>
                    </a:lnTo>
                    <a:lnTo>
                      <a:pt x="789" y="600"/>
                    </a:lnTo>
                    <a:lnTo>
                      <a:pt x="789" y="600"/>
                    </a:lnTo>
                    <a:lnTo>
                      <a:pt x="789" y="600"/>
                    </a:lnTo>
                    <a:lnTo>
                      <a:pt x="787" y="602"/>
                    </a:lnTo>
                    <a:lnTo>
                      <a:pt x="787" y="602"/>
                    </a:lnTo>
                    <a:lnTo>
                      <a:pt x="785" y="602"/>
                    </a:lnTo>
                    <a:lnTo>
                      <a:pt x="785" y="602"/>
                    </a:lnTo>
                    <a:lnTo>
                      <a:pt x="785" y="602"/>
                    </a:lnTo>
                    <a:lnTo>
                      <a:pt x="783" y="604"/>
                    </a:lnTo>
                    <a:lnTo>
                      <a:pt x="783" y="604"/>
                    </a:lnTo>
                    <a:lnTo>
                      <a:pt x="783" y="604"/>
                    </a:lnTo>
                    <a:lnTo>
                      <a:pt x="783" y="604"/>
                    </a:lnTo>
                    <a:lnTo>
                      <a:pt x="781" y="604"/>
                    </a:lnTo>
                    <a:lnTo>
                      <a:pt x="781" y="606"/>
                    </a:lnTo>
                    <a:lnTo>
                      <a:pt x="780" y="606"/>
                    </a:lnTo>
                    <a:lnTo>
                      <a:pt x="780" y="606"/>
                    </a:lnTo>
                    <a:lnTo>
                      <a:pt x="780" y="606"/>
                    </a:lnTo>
                    <a:lnTo>
                      <a:pt x="780" y="606"/>
                    </a:lnTo>
                    <a:lnTo>
                      <a:pt x="780" y="606"/>
                    </a:lnTo>
                    <a:lnTo>
                      <a:pt x="780" y="607"/>
                    </a:lnTo>
                    <a:lnTo>
                      <a:pt x="780" y="607"/>
                    </a:lnTo>
                    <a:lnTo>
                      <a:pt x="780" y="607"/>
                    </a:lnTo>
                    <a:lnTo>
                      <a:pt x="780" y="607"/>
                    </a:lnTo>
                    <a:lnTo>
                      <a:pt x="780" y="607"/>
                    </a:lnTo>
                    <a:lnTo>
                      <a:pt x="778" y="609"/>
                    </a:lnTo>
                    <a:lnTo>
                      <a:pt x="778" y="609"/>
                    </a:lnTo>
                    <a:lnTo>
                      <a:pt x="780" y="609"/>
                    </a:lnTo>
                    <a:lnTo>
                      <a:pt x="780" y="609"/>
                    </a:lnTo>
                    <a:lnTo>
                      <a:pt x="780" y="609"/>
                    </a:lnTo>
                    <a:lnTo>
                      <a:pt x="780" y="609"/>
                    </a:lnTo>
                    <a:lnTo>
                      <a:pt x="780" y="611"/>
                    </a:lnTo>
                    <a:lnTo>
                      <a:pt x="780" y="611"/>
                    </a:lnTo>
                    <a:lnTo>
                      <a:pt x="780" y="611"/>
                    </a:lnTo>
                    <a:lnTo>
                      <a:pt x="780" y="613"/>
                    </a:lnTo>
                    <a:lnTo>
                      <a:pt x="778" y="613"/>
                    </a:lnTo>
                    <a:lnTo>
                      <a:pt x="778" y="613"/>
                    </a:lnTo>
                    <a:lnTo>
                      <a:pt x="778" y="613"/>
                    </a:lnTo>
                    <a:lnTo>
                      <a:pt x="778" y="613"/>
                    </a:lnTo>
                    <a:lnTo>
                      <a:pt x="778" y="613"/>
                    </a:lnTo>
                    <a:lnTo>
                      <a:pt x="778" y="613"/>
                    </a:lnTo>
                    <a:lnTo>
                      <a:pt x="776" y="615"/>
                    </a:lnTo>
                    <a:lnTo>
                      <a:pt x="776" y="615"/>
                    </a:lnTo>
                    <a:lnTo>
                      <a:pt x="776" y="613"/>
                    </a:lnTo>
                    <a:lnTo>
                      <a:pt x="776" y="613"/>
                    </a:lnTo>
                    <a:lnTo>
                      <a:pt x="774" y="613"/>
                    </a:lnTo>
                    <a:lnTo>
                      <a:pt x="774" y="611"/>
                    </a:lnTo>
                    <a:lnTo>
                      <a:pt x="774" y="611"/>
                    </a:lnTo>
                    <a:lnTo>
                      <a:pt x="774" y="611"/>
                    </a:lnTo>
                    <a:lnTo>
                      <a:pt x="774" y="611"/>
                    </a:lnTo>
                    <a:lnTo>
                      <a:pt x="772" y="611"/>
                    </a:lnTo>
                    <a:lnTo>
                      <a:pt x="772" y="611"/>
                    </a:lnTo>
                    <a:lnTo>
                      <a:pt x="772" y="611"/>
                    </a:lnTo>
                    <a:lnTo>
                      <a:pt x="770" y="609"/>
                    </a:lnTo>
                    <a:lnTo>
                      <a:pt x="770" y="609"/>
                    </a:lnTo>
                    <a:lnTo>
                      <a:pt x="770" y="609"/>
                    </a:lnTo>
                    <a:lnTo>
                      <a:pt x="770" y="609"/>
                    </a:lnTo>
                    <a:lnTo>
                      <a:pt x="770" y="609"/>
                    </a:lnTo>
                    <a:lnTo>
                      <a:pt x="770" y="609"/>
                    </a:lnTo>
                    <a:lnTo>
                      <a:pt x="769" y="607"/>
                    </a:lnTo>
                    <a:lnTo>
                      <a:pt x="769" y="607"/>
                    </a:lnTo>
                    <a:lnTo>
                      <a:pt x="769" y="609"/>
                    </a:lnTo>
                    <a:lnTo>
                      <a:pt x="769" y="609"/>
                    </a:lnTo>
                    <a:lnTo>
                      <a:pt x="767" y="609"/>
                    </a:lnTo>
                    <a:lnTo>
                      <a:pt x="767" y="609"/>
                    </a:lnTo>
                    <a:lnTo>
                      <a:pt x="767" y="609"/>
                    </a:lnTo>
                    <a:lnTo>
                      <a:pt x="767" y="609"/>
                    </a:lnTo>
                    <a:lnTo>
                      <a:pt x="765" y="609"/>
                    </a:lnTo>
                    <a:lnTo>
                      <a:pt x="765" y="609"/>
                    </a:lnTo>
                    <a:lnTo>
                      <a:pt x="765" y="609"/>
                    </a:lnTo>
                    <a:lnTo>
                      <a:pt x="763" y="609"/>
                    </a:lnTo>
                    <a:lnTo>
                      <a:pt x="763" y="609"/>
                    </a:lnTo>
                    <a:lnTo>
                      <a:pt x="761" y="609"/>
                    </a:lnTo>
                    <a:lnTo>
                      <a:pt x="761" y="609"/>
                    </a:lnTo>
                    <a:lnTo>
                      <a:pt x="761" y="609"/>
                    </a:lnTo>
                    <a:lnTo>
                      <a:pt x="758" y="609"/>
                    </a:lnTo>
                    <a:lnTo>
                      <a:pt x="758" y="609"/>
                    </a:lnTo>
                    <a:lnTo>
                      <a:pt x="758" y="609"/>
                    </a:lnTo>
                    <a:lnTo>
                      <a:pt x="758" y="609"/>
                    </a:lnTo>
                    <a:lnTo>
                      <a:pt x="758" y="611"/>
                    </a:lnTo>
                    <a:lnTo>
                      <a:pt x="758" y="611"/>
                    </a:lnTo>
                    <a:lnTo>
                      <a:pt x="756" y="611"/>
                    </a:lnTo>
                    <a:lnTo>
                      <a:pt x="756" y="611"/>
                    </a:lnTo>
                    <a:lnTo>
                      <a:pt x="756" y="611"/>
                    </a:lnTo>
                    <a:lnTo>
                      <a:pt x="754" y="613"/>
                    </a:lnTo>
                    <a:lnTo>
                      <a:pt x="754" y="613"/>
                    </a:lnTo>
                    <a:lnTo>
                      <a:pt x="754" y="613"/>
                    </a:lnTo>
                    <a:lnTo>
                      <a:pt x="754" y="613"/>
                    </a:lnTo>
                    <a:lnTo>
                      <a:pt x="754" y="615"/>
                    </a:lnTo>
                    <a:lnTo>
                      <a:pt x="752" y="615"/>
                    </a:lnTo>
                    <a:lnTo>
                      <a:pt x="752" y="613"/>
                    </a:lnTo>
                    <a:lnTo>
                      <a:pt x="752" y="613"/>
                    </a:lnTo>
                    <a:lnTo>
                      <a:pt x="752" y="613"/>
                    </a:lnTo>
                    <a:lnTo>
                      <a:pt x="752" y="613"/>
                    </a:lnTo>
                    <a:lnTo>
                      <a:pt x="752" y="613"/>
                    </a:lnTo>
                    <a:lnTo>
                      <a:pt x="751" y="613"/>
                    </a:lnTo>
                    <a:lnTo>
                      <a:pt x="751" y="613"/>
                    </a:lnTo>
                    <a:lnTo>
                      <a:pt x="749" y="613"/>
                    </a:lnTo>
                    <a:lnTo>
                      <a:pt x="749" y="613"/>
                    </a:lnTo>
                    <a:lnTo>
                      <a:pt x="749" y="613"/>
                    </a:lnTo>
                    <a:lnTo>
                      <a:pt x="747" y="615"/>
                    </a:lnTo>
                    <a:lnTo>
                      <a:pt x="747" y="615"/>
                    </a:lnTo>
                    <a:lnTo>
                      <a:pt x="747" y="615"/>
                    </a:lnTo>
                    <a:lnTo>
                      <a:pt x="747" y="615"/>
                    </a:lnTo>
                    <a:lnTo>
                      <a:pt x="747" y="615"/>
                    </a:lnTo>
                    <a:lnTo>
                      <a:pt x="747" y="617"/>
                    </a:lnTo>
                    <a:lnTo>
                      <a:pt x="747" y="617"/>
                    </a:lnTo>
                    <a:lnTo>
                      <a:pt x="745" y="617"/>
                    </a:lnTo>
                    <a:lnTo>
                      <a:pt x="745" y="617"/>
                    </a:lnTo>
                    <a:lnTo>
                      <a:pt x="745" y="617"/>
                    </a:lnTo>
                    <a:lnTo>
                      <a:pt x="745" y="617"/>
                    </a:lnTo>
                    <a:lnTo>
                      <a:pt x="745" y="617"/>
                    </a:lnTo>
                    <a:lnTo>
                      <a:pt x="743" y="617"/>
                    </a:lnTo>
                    <a:lnTo>
                      <a:pt x="742" y="617"/>
                    </a:lnTo>
                    <a:lnTo>
                      <a:pt x="742" y="617"/>
                    </a:lnTo>
                    <a:lnTo>
                      <a:pt x="742" y="618"/>
                    </a:lnTo>
                    <a:lnTo>
                      <a:pt x="740" y="618"/>
                    </a:lnTo>
                    <a:lnTo>
                      <a:pt x="740" y="618"/>
                    </a:lnTo>
                    <a:lnTo>
                      <a:pt x="738" y="618"/>
                    </a:lnTo>
                    <a:lnTo>
                      <a:pt x="738" y="618"/>
                    </a:lnTo>
                    <a:lnTo>
                      <a:pt x="738" y="618"/>
                    </a:lnTo>
                    <a:lnTo>
                      <a:pt x="738" y="618"/>
                    </a:lnTo>
                    <a:lnTo>
                      <a:pt x="738" y="618"/>
                    </a:lnTo>
                    <a:lnTo>
                      <a:pt x="736" y="618"/>
                    </a:lnTo>
                    <a:lnTo>
                      <a:pt x="736" y="618"/>
                    </a:lnTo>
                    <a:lnTo>
                      <a:pt x="736" y="620"/>
                    </a:lnTo>
                    <a:lnTo>
                      <a:pt x="736" y="620"/>
                    </a:lnTo>
                    <a:lnTo>
                      <a:pt x="736" y="620"/>
                    </a:lnTo>
                    <a:lnTo>
                      <a:pt x="734" y="620"/>
                    </a:lnTo>
                    <a:lnTo>
                      <a:pt x="734" y="620"/>
                    </a:lnTo>
                    <a:lnTo>
                      <a:pt x="734" y="622"/>
                    </a:lnTo>
                    <a:lnTo>
                      <a:pt x="731" y="622"/>
                    </a:lnTo>
                    <a:lnTo>
                      <a:pt x="729" y="620"/>
                    </a:lnTo>
                    <a:lnTo>
                      <a:pt x="729" y="620"/>
                    </a:lnTo>
                    <a:lnTo>
                      <a:pt x="727" y="622"/>
                    </a:lnTo>
                    <a:lnTo>
                      <a:pt x="727" y="622"/>
                    </a:lnTo>
                    <a:lnTo>
                      <a:pt x="727" y="622"/>
                    </a:lnTo>
                    <a:lnTo>
                      <a:pt x="727" y="622"/>
                    </a:lnTo>
                    <a:lnTo>
                      <a:pt x="727" y="622"/>
                    </a:lnTo>
                    <a:lnTo>
                      <a:pt x="727" y="622"/>
                    </a:lnTo>
                    <a:lnTo>
                      <a:pt x="727" y="622"/>
                    </a:lnTo>
                    <a:lnTo>
                      <a:pt x="725" y="622"/>
                    </a:lnTo>
                    <a:lnTo>
                      <a:pt x="725" y="622"/>
                    </a:lnTo>
                    <a:lnTo>
                      <a:pt x="725" y="622"/>
                    </a:lnTo>
                    <a:lnTo>
                      <a:pt x="725" y="624"/>
                    </a:lnTo>
                    <a:lnTo>
                      <a:pt x="725" y="624"/>
                    </a:lnTo>
                    <a:lnTo>
                      <a:pt x="723" y="624"/>
                    </a:lnTo>
                    <a:lnTo>
                      <a:pt x="723" y="626"/>
                    </a:lnTo>
                    <a:lnTo>
                      <a:pt x="723" y="626"/>
                    </a:lnTo>
                    <a:lnTo>
                      <a:pt x="723" y="626"/>
                    </a:lnTo>
                    <a:lnTo>
                      <a:pt x="723" y="627"/>
                    </a:lnTo>
                    <a:lnTo>
                      <a:pt x="723" y="627"/>
                    </a:lnTo>
                    <a:lnTo>
                      <a:pt x="722" y="629"/>
                    </a:lnTo>
                    <a:lnTo>
                      <a:pt x="722" y="629"/>
                    </a:lnTo>
                    <a:lnTo>
                      <a:pt x="722" y="629"/>
                    </a:lnTo>
                    <a:lnTo>
                      <a:pt x="722" y="629"/>
                    </a:lnTo>
                    <a:lnTo>
                      <a:pt x="722" y="629"/>
                    </a:lnTo>
                    <a:lnTo>
                      <a:pt x="722" y="629"/>
                    </a:lnTo>
                    <a:lnTo>
                      <a:pt x="720" y="629"/>
                    </a:lnTo>
                    <a:lnTo>
                      <a:pt x="720" y="629"/>
                    </a:lnTo>
                    <a:lnTo>
                      <a:pt x="720" y="629"/>
                    </a:lnTo>
                    <a:lnTo>
                      <a:pt x="718" y="629"/>
                    </a:lnTo>
                    <a:lnTo>
                      <a:pt x="718" y="629"/>
                    </a:lnTo>
                    <a:lnTo>
                      <a:pt x="718" y="629"/>
                    </a:lnTo>
                    <a:lnTo>
                      <a:pt x="718" y="629"/>
                    </a:lnTo>
                    <a:lnTo>
                      <a:pt x="718" y="629"/>
                    </a:lnTo>
                    <a:lnTo>
                      <a:pt x="716" y="629"/>
                    </a:lnTo>
                    <a:lnTo>
                      <a:pt x="716" y="631"/>
                    </a:lnTo>
                    <a:lnTo>
                      <a:pt x="716" y="631"/>
                    </a:lnTo>
                    <a:lnTo>
                      <a:pt x="714" y="631"/>
                    </a:lnTo>
                    <a:lnTo>
                      <a:pt x="714" y="631"/>
                    </a:lnTo>
                    <a:lnTo>
                      <a:pt x="714" y="629"/>
                    </a:lnTo>
                    <a:lnTo>
                      <a:pt x="714" y="629"/>
                    </a:lnTo>
                    <a:lnTo>
                      <a:pt x="713" y="629"/>
                    </a:lnTo>
                    <a:lnTo>
                      <a:pt x="713" y="629"/>
                    </a:lnTo>
                    <a:lnTo>
                      <a:pt x="711" y="629"/>
                    </a:lnTo>
                    <a:lnTo>
                      <a:pt x="711" y="629"/>
                    </a:lnTo>
                    <a:lnTo>
                      <a:pt x="709" y="629"/>
                    </a:lnTo>
                    <a:lnTo>
                      <a:pt x="709" y="627"/>
                    </a:lnTo>
                    <a:lnTo>
                      <a:pt x="709" y="627"/>
                    </a:lnTo>
                    <a:lnTo>
                      <a:pt x="709" y="627"/>
                    </a:lnTo>
                    <a:lnTo>
                      <a:pt x="709" y="627"/>
                    </a:lnTo>
                    <a:lnTo>
                      <a:pt x="707" y="627"/>
                    </a:lnTo>
                    <a:lnTo>
                      <a:pt x="707" y="627"/>
                    </a:lnTo>
                    <a:lnTo>
                      <a:pt x="707" y="627"/>
                    </a:lnTo>
                    <a:lnTo>
                      <a:pt x="707" y="626"/>
                    </a:lnTo>
                    <a:lnTo>
                      <a:pt x="705" y="626"/>
                    </a:lnTo>
                    <a:lnTo>
                      <a:pt x="705" y="626"/>
                    </a:lnTo>
                    <a:lnTo>
                      <a:pt x="705" y="626"/>
                    </a:lnTo>
                    <a:lnTo>
                      <a:pt x="705" y="626"/>
                    </a:lnTo>
                    <a:lnTo>
                      <a:pt x="705" y="626"/>
                    </a:lnTo>
                    <a:lnTo>
                      <a:pt x="705" y="626"/>
                    </a:lnTo>
                    <a:lnTo>
                      <a:pt x="704" y="626"/>
                    </a:lnTo>
                    <a:lnTo>
                      <a:pt x="704" y="626"/>
                    </a:lnTo>
                    <a:lnTo>
                      <a:pt x="704" y="626"/>
                    </a:lnTo>
                    <a:lnTo>
                      <a:pt x="704" y="627"/>
                    </a:lnTo>
                    <a:lnTo>
                      <a:pt x="704" y="627"/>
                    </a:lnTo>
                    <a:lnTo>
                      <a:pt x="704" y="627"/>
                    </a:lnTo>
                    <a:lnTo>
                      <a:pt x="704" y="627"/>
                    </a:lnTo>
                    <a:lnTo>
                      <a:pt x="704" y="629"/>
                    </a:lnTo>
                    <a:lnTo>
                      <a:pt x="704" y="629"/>
                    </a:lnTo>
                    <a:lnTo>
                      <a:pt x="704" y="631"/>
                    </a:lnTo>
                    <a:lnTo>
                      <a:pt x="704" y="631"/>
                    </a:lnTo>
                    <a:lnTo>
                      <a:pt x="704" y="631"/>
                    </a:lnTo>
                    <a:lnTo>
                      <a:pt x="704" y="631"/>
                    </a:lnTo>
                    <a:lnTo>
                      <a:pt x="704" y="631"/>
                    </a:lnTo>
                    <a:lnTo>
                      <a:pt x="705" y="631"/>
                    </a:lnTo>
                    <a:lnTo>
                      <a:pt x="705" y="633"/>
                    </a:lnTo>
                    <a:lnTo>
                      <a:pt x="704" y="633"/>
                    </a:lnTo>
                    <a:lnTo>
                      <a:pt x="704" y="633"/>
                    </a:lnTo>
                    <a:lnTo>
                      <a:pt x="704" y="633"/>
                    </a:lnTo>
                    <a:lnTo>
                      <a:pt x="705" y="633"/>
                    </a:lnTo>
                    <a:lnTo>
                      <a:pt x="705" y="633"/>
                    </a:lnTo>
                    <a:lnTo>
                      <a:pt x="704" y="635"/>
                    </a:lnTo>
                    <a:lnTo>
                      <a:pt x="704" y="635"/>
                    </a:lnTo>
                    <a:lnTo>
                      <a:pt x="704" y="635"/>
                    </a:lnTo>
                    <a:lnTo>
                      <a:pt x="704" y="635"/>
                    </a:lnTo>
                    <a:lnTo>
                      <a:pt x="704" y="635"/>
                    </a:lnTo>
                    <a:lnTo>
                      <a:pt x="704" y="635"/>
                    </a:lnTo>
                    <a:lnTo>
                      <a:pt x="704" y="635"/>
                    </a:lnTo>
                    <a:lnTo>
                      <a:pt x="704" y="635"/>
                    </a:lnTo>
                    <a:lnTo>
                      <a:pt x="704" y="635"/>
                    </a:lnTo>
                    <a:lnTo>
                      <a:pt x="704" y="635"/>
                    </a:lnTo>
                    <a:lnTo>
                      <a:pt x="702" y="635"/>
                    </a:lnTo>
                    <a:lnTo>
                      <a:pt x="702" y="635"/>
                    </a:lnTo>
                    <a:lnTo>
                      <a:pt x="702" y="636"/>
                    </a:lnTo>
                    <a:lnTo>
                      <a:pt x="702" y="636"/>
                    </a:lnTo>
                    <a:lnTo>
                      <a:pt x="700" y="636"/>
                    </a:lnTo>
                    <a:lnTo>
                      <a:pt x="700" y="636"/>
                    </a:lnTo>
                    <a:lnTo>
                      <a:pt x="700" y="636"/>
                    </a:lnTo>
                    <a:lnTo>
                      <a:pt x="700" y="636"/>
                    </a:lnTo>
                    <a:lnTo>
                      <a:pt x="698" y="636"/>
                    </a:lnTo>
                    <a:lnTo>
                      <a:pt x="698" y="636"/>
                    </a:lnTo>
                    <a:lnTo>
                      <a:pt x="698" y="636"/>
                    </a:lnTo>
                    <a:lnTo>
                      <a:pt x="698" y="636"/>
                    </a:lnTo>
                    <a:lnTo>
                      <a:pt x="698" y="636"/>
                    </a:lnTo>
                    <a:lnTo>
                      <a:pt x="698" y="636"/>
                    </a:lnTo>
                    <a:lnTo>
                      <a:pt x="698" y="636"/>
                    </a:lnTo>
                    <a:lnTo>
                      <a:pt x="696" y="636"/>
                    </a:lnTo>
                    <a:lnTo>
                      <a:pt x="696" y="636"/>
                    </a:lnTo>
                    <a:lnTo>
                      <a:pt x="696" y="636"/>
                    </a:lnTo>
                    <a:lnTo>
                      <a:pt x="696" y="636"/>
                    </a:lnTo>
                    <a:lnTo>
                      <a:pt x="696" y="636"/>
                    </a:lnTo>
                    <a:lnTo>
                      <a:pt x="695" y="636"/>
                    </a:lnTo>
                    <a:lnTo>
                      <a:pt x="695" y="636"/>
                    </a:lnTo>
                    <a:lnTo>
                      <a:pt x="695" y="636"/>
                    </a:lnTo>
                    <a:lnTo>
                      <a:pt x="693" y="636"/>
                    </a:lnTo>
                    <a:lnTo>
                      <a:pt x="693" y="636"/>
                    </a:lnTo>
                    <a:lnTo>
                      <a:pt x="693" y="636"/>
                    </a:lnTo>
                    <a:lnTo>
                      <a:pt x="693" y="636"/>
                    </a:lnTo>
                    <a:lnTo>
                      <a:pt x="693" y="636"/>
                    </a:lnTo>
                    <a:lnTo>
                      <a:pt x="693" y="638"/>
                    </a:lnTo>
                    <a:lnTo>
                      <a:pt x="691" y="638"/>
                    </a:lnTo>
                    <a:lnTo>
                      <a:pt x="691" y="638"/>
                    </a:lnTo>
                    <a:lnTo>
                      <a:pt x="691" y="638"/>
                    </a:lnTo>
                    <a:lnTo>
                      <a:pt x="691" y="638"/>
                    </a:lnTo>
                    <a:lnTo>
                      <a:pt x="691" y="638"/>
                    </a:lnTo>
                    <a:lnTo>
                      <a:pt x="691" y="640"/>
                    </a:lnTo>
                    <a:lnTo>
                      <a:pt x="691" y="640"/>
                    </a:lnTo>
                    <a:lnTo>
                      <a:pt x="691" y="640"/>
                    </a:lnTo>
                    <a:lnTo>
                      <a:pt x="689" y="642"/>
                    </a:lnTo>
                    <a:lnTo>
                      <a:pt x="689" y="642"/>
                    </a:lnTo>
                    <a:lnTo>
                      <a:pt x="689" y="642"/>
                    </a:lnTo>
                    <a:lnTo>
                      <a:pt x="689" y="642"/>
                    </a:lnTo>
                    <a:lnTo>
                      <a:pt x="687" y="640"/>
                    </a:lnTo>
                    <a:lnTo>
                      <a:pt x="687" y="640"/>
                    </a:lnTo>
                    <a:lnTo>
                      <a:pt x="687" y="640"/>
                    </a:lnTo>
                    <a:lnTo>
                      <a:pt x="687" y="640"/>
                    </a:lnTo>
                    <a:lnTo>
                      <a:pt x="687" y="640"/>
                    </a:lnTo>
                    <a:lnTo>
                      <a:pt x="687" y="640"/>
                    </a:lnTo>
                    <a:lnTo>
                      <a:pt x="687" y="640"/>
                    </a:lnTo>
                    <a:lnTo>
                      <a:pt x="685" y="640"/>
                    </a:lnTo>
                    <a:lnTo>
                      <a:pt x="685" y="640"/>
                    </a:lnTo>
                    <a:lnTo>
                      <a:pt x="685" y="640"/>
                    </a:lnTo>
                    <a:lnTo>
                      <a:pt x="684" y="642"/>
                    </a:lnTo>
                    <a:lnTo>
                      <a:pt x="684" y="642"/>
                    </a:lnTo>
                    <a:lnTo>
                      <a:pt x="684" y="642"/>
                    </a:lnTo>
                    <a:lnTo>
                      <a:pt x="684" y="642"/>
                    </a:lnTo>
                    <a:lnTo>
                      <a:pt x="684" y="642"/>
                    </a:lnTo>
                    <a:lnTo>
                      <a:pt x="682" y="642"/>
                    </a:lnTo>
                    <a:lnTo>
                      <a:pt x="682" y="642"/>
                    </a:lnTo>
                    <a:lnTo>
                      <a:pt x="680" y="642"/>
                    </a:lnTo>
                    <a:lnTo>
                      <a:pt x="680" y="642"/>
                    </a:lnTo>
                    <a:lnTo>
                      <a:pt x="680" y="642"/>
                    </a:lnTo>
                    <a:lnTo>
                      <a:pt x="680" y="642"/>
                    </a:lnTo>
                    <a:lnTo>
                      <a:pt x="680" y="642"/>
                    </a:lnTo>
                    <a:lnTo>
                      <a:pt x="678" y="642"/>
                    </a:lnTo>
                    <a:lnTo>
                      <a:pt x="678" y="642"/>
                    </a:lnTo>
                    <a:lnTo>
                      <a:pt x="678" y="642"/>
                    </a:lnTo>
                    <a:lnTo>
                      <a:pt x="678" y="642"/>
                    </a:lnTo>
                    <a:lnTo>
                      <a:pt x="678" y="642"/>
                    </a:lnTo>
                    <a:lnTo>
                      <a:pt x="678" y="644"/>
                    </a:lnTo>
                    <a:lnTo>
                      <a:pt x="678" y="644"/>
                    </a:lnTo>
                    <a:lnTo>
                      <a:pt x="676" y="644"/>
                    </a:lnTo>
                    <a:lnTo>
                      <a:pt x="676" y="644"/>
                    </a:lnTo>
                    <a:lnTo>
                      <a:pt x="675" y="644"/>
                    </a:lnTo>
                    <a:lnTo>
                      <a:pt x="675" y="644"/>
                    </a:lnTo>
                    <a:lnTo>
                      <a:pt x="675" y="644"/>
                    </a:lnTo>
                    <a:lnTo>
                      <a:pt x="675" y="644"/>
                    </a:lnTo>
                    <a:lnTo>
                      <a:pt x="675" y="644"/>
                    </a:lnTo>
                    <a:lnTo>
                      <a:pt x="675" y="645"/>
                    </a:lnTo>
                    <a:lnTo>
                      <a:pt x="673" y="645"/>
                    </a:lnTo>
                    <a:lnTo>
                      <a:pt x="673" y="645"/>
                    </a:lnTo>
                    <a:lnTo>
                      <a:pt x="673" y="645"/>
                    </a:lnTo>
                    <a:lnTo>
                      <a:pt x="673" y="644"/>
                    </a:lnTo>
                    <a:lnTo>
                      <a:pt x="671" y="645"/>
                    </a:lnTo>
                    <a:lnTo>
                      <a:pt x="671" y="645"/>
                    </a:lnTo>
                    <a:lnTo>
                      <a:pt x="671" y="645"/>
                    </a:lnTo>
                    <a:lnTo>
                      <a:pt x="669" y="645"/>
                    </a:lnTo>
                    <a:lnTo>
                      <a:pt x="669" y="645"/>
                    </a:lnTo>
                    <a:lnTo>
                      <a:pt x="669" y="645"/>
                    </a:lnTo>
                    <a:lnTo>
                      <a:pt x="669" y="645"/>
                    </a:lnTo>
                    <a:lnTo>
                      <a:pt x="669" y="647"/>
                    </a:lnTo>
                    <a:lnTo>
                      <a:pt x="669" y="647"/>
                    </a:lnTo>
                    <a:lnTo>
                      <a:pt x="669" y="647"/>
                    </a:lnTo>
                    <a:lnTo>
                      <a:pt x="669" y="649"/>
                    </a:lnTo>
                    <a:lnTo>
                      <a:pt x="669" y="649"/>
                    </a:lnTo>
                    <a:lnTo>
                      <a:pt x="669" y="649"/>
                    </a:lnTo>
                    <a:lnTo>
                      <a:pt x="669" y="651"/>
                    </a:lnTo>
                    <a:lnTo>
                      <a:pt x="669" y="651"/>
                    </a:lnTo>
                    <a:lnTo>
                      <a:pt x="667" y="651"/>
                    </a:lnTo>
                    <a:lnTo>
                      <a:pt x="667" y="651"/>
                    </a:lnTo>
                    <a:lnTo>
                      <a:pt x="667" y="651"/>
                    </a:lnTo>
                    <a:lnTo>
                      <a:pt x="666" y="651"/>
                    </a:lnTo>
                    <a:lnTo>
                      <a:pt x="666" y="651"/>
                    </a:lnTo>
                    <a:lnTo>
                      <a:pt x="666" y="651"/>
                    </a:lnTo>
                    <a:lnTo>
                      <a:pt x="664" y="651"/>
                    </a:lnTo>
                    <a:lnTo>
                      <a:pt x="664" y="651"/>
                    </a:lnTo>
                    <a:lnTo>
                      <a:pt x="664" y="651"/>
                    </a:lnTo>
                    <a:lnTo>
                      <a:pt x="664" y="649"/>
                    </a:lnTo>
                    <a:lnTo>
                      <a:pt x="662" y="649"/>
                    </a:lnTo>
                    <a:lnTo>
                      <a:pt x="662" y="649"/>
                    </a:lnTo>
                    <a:lnTo>
                      <a:pt x="662" y="649"/>
                    </a:lnTo>
                    <a:lnTo>
                      <a:pt x="662" y="649"/>
                    </a:lnTo>
                    <a:lnTo>
                      <a:pt x="660" y="649"/>
                    </a:lnTo>
                    <a:lnTo>
                      <a:pt x="660" y="649"/>
                    </a:lnTo>
                    <a:lnTo>
                      <a:pt x="660" y="647"/>
                    </a:lnTo>
                    <a:lnTo>
                      <a:pt x="660" y="647"/>
                    </a:lnTo>
                    <a:lnTo>
                      <a:pt x="660" y="647"/>
                    </a:lnTo>
                    <a:lnTo>
                      <a:pt x="658" y="647"/>
                    </a:lnTo>
                    <a:lnTo>
                      <a:pt x="658" y="647"/>
                    </a:lnTo>
                    <a:lnTo>
                      <a:pt x="658" y="647"/>
                    </a:lnTo>
                    <a:lnTo>
                      <a:pt x="658" y="647"/>
                    </a:lnTo>
                    <a:lnTo>
                      <a:pt x="658" y="647"/>
                    </a:lnTo>
                    <a:lnTo>
                      <a:pt x="657" y="647"/>
                    </a:lnTo>
                    <a:lnTo>
                      <a:pt x="657" y="647"/>
                    </a:lnTo>
                    <a:lnTo>
                      <a:pt x="657" y="647"/>
                    </a:lnTo>
                    <a:lnTo>
                      <a:pt x="657" y="647"/>
                    </a:lnTo>
                    <a:lnTo>
                      <a:pt x="655" y="647"/>
                    </a:lnTo>
                    <a:lnTo>
                      <a:pt x="655" y="647"/>
                    </a:lnTo>
                    <a:lnTo>
                      <a:pt x="655" y="647"/>
                    </a:lnTo>
                    <a:lnTo>
                      <a:pt x="653" y="647"/>
                    </a:lnTo>
                    <a:lnTo>
                      <a:pt x="653" y="647"/>
                    </a:lnTo>
                    <a:lnTo>
                      <a:pt x="653" y="647"/>
                    </a:lnTo>
                    <a:lnTo>
                      <a:pt x="653" y="647"/>
                    </a:lnTo>
                    <a:lnTo>
                      <a:pt x="651" y="647"/>
                    </a:lnTo>
                    <a:lnTo>
                      <a:pt x="647" y="647"/>
                    </a:lnTo>
                    <a:lnTo>
                      <a:pt x="647" y="647"/>
                    </a:lnTo>
                    <a:lnTo>
                      <a:pt x="647" y="645"/>
                    </a:lnTo>
                    <a:lnTo>
                      <a:pt x="646" y="645"/>
                    </a:lnTo>
                    <a:lnTo>
                      <a:pt x="646" y="645"/>
                    </a:lnTo>
                    <a:lnTo>
                      <a:pt x="644" y="645"/>
                    </a:lnTo>
                    <a:lnTo>
                      <a:pt x="644" y="645"/>
                    </a:lnTo>
                    <a:lnTo>
                      <a:pt x="644" y="645"/>
                    </a:lnTo>
                    <a:lnTo>
                      <a:pt x="644" y="644"/>
                    </a:lnTo>
                    <a:lnTo>
                      <a:pt x="642" y="644"/>
                    </a:lnTo>
                    <a:lnTo>
                      <a:pt x="642" y="644"/>
                    </a:lnTo>
                    <a:lnTo>
                      <a:pt x="642" y="644"/>
                    </a:lnTo>
                    <a:lnTo>
                      <a:pt x="642" y="644"/>
                    </a:lnTo>
                    <a:lnTo>
                      <a:pt x="642" y="642"/>
                    </a:lnTo>
                    <a:lnTo>
                      <a:pt x="642" y="642"/>
                    </a:lnTo>
                    <a:lnTo>
                      <a:pt x="642" y="642"/>
                    </a:lnTo>
                    <a:lnTo>
                      <a:pt x="642" y="640"/>
                    </a:lnTo>
                    <a:lnTo>
                      <a:pt x="642" y="640"/>
                    </a:lnTo>
                    <a:lnTo>
                      <a:pt x="642" y="640"/>
                    </a:lnTo>
                    <a:lnTo>
                      <a:pt x="640" y="640"/>
                    </a:lnTo>
                    <a:lnTo>
                      <a:pt x="640" y="640"/>
                    </a:lnTo>
                    <a:lnTo>
                      <a:pt x="640" y="640"/>
                    </a:lnTo>
                    <a:lnTo>
                      <a:pt x="637" y="640"/>
                    </a:lnTo>
                    <a:lnTo>
                      <a:pt x="637" y="640"/>
                    </a:lnTo>
                    <a:lnTo>
                      <a:pt x="637" y="640"/>
                    </a:lnTo>
                    <a:lnTo>
                      <a:pt x="637" y="640"/>
                    </a:lnTo>
                    <a:lnTo>
                      <a:pt x="635" y="640"/>
                    </a:lnTo>
                    <a:lnTo>
                      <a:pt x="635" y="640"/>
                    </a:lnTo>
                    <a:lnTo>
                      <a:pt x="633" y="640"/>
                    </a:lnTo>
                    <a:lnTo>
                      <a:pt x="633" y="640"/>
                    </a:lnTo>
                    <a:lnTo>
                      <a:pt x="631" y="640"/>
                    </a:lnTo>
                    <a:lnTo>
                      <a:pt x="629" y="640"/>
                    </a:lnTo>
                    <a:lnTo>
                      <a:pt x="629" y="640"/>
                    </a:lnTo>
                    <a:lnTo>
                      <a:pt x="628" y="640"/>
                    </a:lnTo>
                    <a:lnTo>
                      <a:pt x="628" y="638"/>
                    </a:lnTo>
                    <a:lnTo>
                      <a:pt x="628" y="638"/>
                    </a:lnTo>
                    <a:lnTo>
                      <a:pt x="626" y="638"/>
                    </a:lnTo>
                    <a:lnTo>
                      <a:pt x="626" y="638"/>
                    </a:lnTo>
                    <a:lnTo>
                      <a:pt x="626" y="638"/>
                    </a:lnTo>
                    <a:lnTo>
                      <a:pt x="626" y="638"/>
                    </a:lnTo>
                    <a:lnTo>
                      <a:pt x="626" y="636"/>
                    </a:lnTo>
                    <a:lnTo>
                      <a:pt x="624" y="636"/>
                    </a:lnTo>
                    <a:lnTo>
                      <a:pt x="624" y="636"/>
                    </a:lnTo>
                    <a:lnTo>
                      <a:pt x="624" y="636"/>
                    </a:lnTo>
                    <a:lnTo>
                      <a:pt x="622" y="636"/>
                    </a:lnTo>
                    <a:lnTo>
                      <a:pt x="622" y="636"/>
                    </a:lnTo>
                    <a:lnTo>
                      <a:pt x="622" y="636"/>
                    </a:lnTo>
                    <a:lnTo>
                      <a:pt x="620" y="636"/>
                    </a:lnTo>
                    <a:lnTo>
                      <a:pt x="620" y="636"/>
                    </a:lnTo>
                    <a:lnTo>
                      <a:pt x="619" y="636"/>
                    </a:lnTo>
                    <a:lnTo>
                      <a:pt x="619" y="636"/>
                    </a:lnTo>
                    <a:lnTo>
                      <a:pt x="617" y="636"/>
                    </a:lnTo>
                    <a:lnTo>
                      <a:pt x="617" y="636"/>
                    </a:lnTo>
                    <a:lnTo>
                      <a:pt x="617" y="636"/>
                    </a:lnTo>
                    <a:lnTo>
                      <a:pt x="615" y="636"/>
                    </a:lnTo>
                    <a:lnTo>
                      <a:pt x="615" y="636"/>
                    </a:lnTo>
                    <a:lnTo>
                      <a:pt x="613" y="636"/>
                    </a:lnTo>
                    <a:lnTo>
                      <a:pt x="613" y="636"/>
                    </a:lnTo>
                    <a:lnTo>
                      <a:pt x="613" y="638"/>
                    </a:lnTo>
                    <a:lnTo>
                      <a:pt x="611" y="638"/>
                    </a:lnTo>
                    <a:lnTo>
                      <a:pt x="611" y="638"/>
                    </a:lnTo>
                    <a:lnTo>
                      <a:pt x="611" y="638"/>
                    </a:lnTo>
                    <a:lnTo>
                      <a:pt x="610" y="636"/>
                    </a:lnTo>
                    <a:lnTo>
                      <a:pt x="610" y="636"/>
                    </a:lnTo>
                    <a:lnTo>
                      <a:pt x="608" y="636"/>
                    </a:lnTo>
                    <a:lnTo>
                      <a:pt x="608" y="636"/>
                    </a:lnTo>
                    <a:lnTo>
                      <a:pt x="606" y="636"/>
                    </a:lnTo>
                    <a:lnTo>
                      <a:pt x="606" y="636"/>
                    </a:lnTo>
                    <a:lnTo>
                      <a:pt x="606" y="636"/>
                    </a:lnTo>
                    <a:lnTo>
                      <a:pt x="606" y="636"/>
                    </a:lnTo>
                    <a:lnTo>
                      <a:pt x="604" y="638"/>
                    </a:lnTo>
                    <a:lnTo>
                      <a:pt x="604" y="638"/>
                    </a:lnTo>
                    <a:lnTo>
                      <a:pt x="602" y="638"/>
                    </a:lnTo>
                    <a:lnTo>
                      <a:pt x="602" y="638"/>
                    </a:lnTo>
                    <a:lnTo>
                      <a:pt x="600" y="638"/>
                    </a:lnTo>
                    <a:lnTo>
                      <a:pt x="600" y="638"/>
                    </a:lnTo>
                    <a:lnTo>
                      <a:pt x="600" y="640"/>
                    </a:lnTo>
                    <a:lnTo>
                      <a:pt x="599" y="640"/>
                    </a:lnTo>
                    <a:lnTo>
                      <a:pt x="599" y="640"/>
                    </a:lnTo>
                    <a:lnTo>
                      <a:pt x="599" y="640"/>
                    </a:lnTo>
                    <a:lnTo>
                      <a:pt x="599" y="642"/>
                    </a:lnTo>
                    <a:lnTo>
                      <a:pt x="599" y="642"/>
                    </a:lnTo>
                    <a:lnTo>
                      <a:pt x="599" y="642"/>
                    </a:lnTo>
                    <a:lnTo>
                      <a:pt x="597" y="642"/>
                    </a:lnTo>
                    <a:lnTo>
                      <a:pt x="597" y="642"/>
                    </a:lnTo>
                    <a:lnTo>
                      <a:pt x="597" y="642"/>
                    </a:lnTo>
                    <a:lnTo>
                      <a:pt x="597" y="642"/>
                    </a:lnTo>
                    <a:lnTo>
                      <a:pt x="595" y="642"/>
                    </a:lnTo>
                    <a:lnTo>
                      <a:pt x="595" y="642"/>
                    </a:lnTo>
                    <a:lnTo>
                      <a:pt x="595" y="642"/>
                    </a:lnTo>
                    <a:lnTo>
                      <a:pt x="595" y="642"/>
                    </a:lnTo>
                    <a:lnTo>
                      <a:pt x="593" y="642"/>
                    </a:lnTo>
                    <a:lnTo>
                      <a:pt x="591" y="642"/>
                    </a:lnTo>
                    <a:lnTo>
                      <a:pt x="591" y="642"/>
                    </a:lnTo>
                    <a:lnTo>
                      <a:pt x="591" y="642"/>
                    </a:lnTo>
                    <a:lnTo>
                      <a:pt x="590" y="642"/>
                    </a:lnTo>
                    <a:lnTo>
                      <a:pt x="590" y="642"/>
                    </a:lnTo>
                    <a:lnTo>
                      <a:pt x="588" y="640"/>
                    </a:lnTo>
                    <a:lnTo>
                      <a:pt x="588" y="640"/>
                    </a:lnTo>
                    <a:lnTo>
                      <a:pt x="586" y="640"/>
                    </a:lnTo>
                    <a:lnTo>
                      <a:pt x="586" y="640"/>
                    </a:lnTo>
                    <a:lnTo>
                      <a:pt x="586" y="640"/>
                    </a:lnTo>
                    <a:lnTo>
                      <a:pt x="586" y="640"/>
                    </a:lnTo>
                    <a:lnTo>
                      <a:pt x="584" y="640"/>
                    </a:lnTo>
                    <a:lnTo>
                      <a:pt x="584" y="640"/>
                    </a:lnTo>
                    <a:lnTo>
                      <a:pt x="584" y="640"/>
                    </a:lnTo>
                    <a:lnTo>
                      <a:pt x="584" y="638"/>
                    </a:lnTo>
                    <a:lnTo>
                      <a:pt x="582" y="638"/>
                    </a:lnTo>
                    <a:lnTo>
                      <a:pt x="582" y="638"/>
                    </a:lnTo>
                    <a:lnTo>
                      <a:pt x="581" y="638"/>
                    </a:lnTo>
                    <a:lnTo>
                      <a:pt x="581" y="638"/>
                    </a:lnTo>
                    <a:lnTo>
                      <a:pt x="579" y="638"/>
                    </a:lnTo>
                    <a:lnTo>
                      <a:pt x="577" y="638"/>
                    </a:lnTo>
                    <a:lnTo>
                      <a:pt x="577" y="638"/>
                    </a:lnTo>
                    <a:lnTo>
                      <a:pt x="575" y="638"/>
                    </a:lnTo>
                    <a:lnTo>
                      <a:pt x="575" y="636"/>
                    </a:lnTo>
                    <a:lnTo>
                      <a:pt x="570" y="636"/>
                    </a:lnTo>
                    <a:lnTo>
                      <a:pt x="570" y="636"/>
                    </a:lnTo>
                    <a:lnTo>
                      <a:pt x="570" y="636"/>
                    </a:lnTo>
                    <a:lnTo>
                      <a:pt x="570" y="636"/>
                    </a:lnTo>
                    <a:lnTo>
                      <a:pt x="570" y="636"/>
                    </a:lnTo>
                    <a:lnTo>
                      <a:pt x="568" y="636"/>
                    </a:lnTo>
                    <a:lnTo>
                      <a:pt x="568" y="636"/>
                    </a:lnTo>
                    <a:lnTo>
                      <a:pt x="566" y="636"/>
                    </a:lnTo>
                    <a:lnTo>
                      <a:pt x="566" y="636"/>
                    </a:lnTo>
                    <a:lnTo>
                      <a:pt x="564" y="636"/>
                    </a:lnTo>
                    <a:lnTo>
                      <a:pt x="564" y="636"/>
                    </a:lnTo>
                    <a:lnTo>
                      <a:pt x="564" y="636"/>
                    </a:lnTo>
                    <a:lnTo>
                      <a:pt x="564" y="636"/>
                    </a:lnTo>
                    <a:lnTo>
                      <a:pt x="561" y="635"/>
                    </a:lnTo>
                    <a:lnTo>
                      <a:pt x="561" y="635"/>
                    </a:lnTo>
                    <a:lnTo>
                      <a:pt x="559" y="635"/>
                    </a:lnTo>
                    <a:lnTo>
                      <a:pt x="559" y="635"/>
                    </a:lnTo>
                    <a:lnTo>
                      <a:pt x="557" y="633"/>
                    </a:lnTo>
                    <a:lnTo>
                      <a:pt x="557" y="633"/>
                    </a:lnTo>
                    <a:lnTo>
                      <a:pt x="555" y="631"/>
                    </a:lnTo>
                    <a:lnTo>
                      <a:pt x="555" y="633"/>
                    </a:lnTo>
                    <a:lnTo>
                      <a:pt x="555" y="633"/>
                    </a:lnTo>
                    <a:lnTo>
                      <a:pt x="553" y="633"/>
                    </a:lnTo>
                    <a:lnTo>
                      <a:pt x="553" y="633"/>
                    </a:lnTo>
                    <a:lnTo>
                      <a:pt x="553" y="631"/>
                    </a:lnTo>
                    <a:lnTo>
                      <a:pt x="553" y="631"/>
                    </a:lnTo>
                    <a:lnTo>
                      <a:pt x="552" y="631"/>
                    </a:lnTo>
                    <a:lnTo>
                      <a:pt x="552" y="631"/>
                    </a:lnTo>
                    <a:lnTo>
                      <a:pt x="552" y="629"/>
                    </a:lnTo>
                    <a:lnTo>
                      <a:pt x="550" y="629"/>
                    </a:lnTo>
                    <a:lnTo>
                      <a:pt x="550" y="629"/>
                    </a:lnTo>
                    <a:lnTo>
                      <a:pt x="550" y="629"/>
                    </a:lnTo>
                    <a:lnTo>
                      <a:pt x="550" y="629"/>
                    </a:lnTo>
                    <a:lnTo>
                      <a:pt x="550" y="629"/>
                    </a:lnTo>
                    <a:lnTo>
                      <a:pt x="548" y="629"/>
                    </a:lnTo>
                    <a:lnTo>
                      <a:pt x="548" y="631"/>
                    </a:lnTo>
                    <a:lnTo>
                      <a:pt x="546" y="631"/>
                    </a:lnTo>
                    <a:lnTo>
                      <a:pt x="546" y="631"/>
                    </a:lnTo>
                    <a:lnTo>
                      <a:pt x="544" y="631"/>
                    </a:lnTo>
                    <a:lnTo>
                      <a:pt x="544" y="631"/>
                    </a:lnTo>
                    <a:lnTo>
                      <a:pt x="543" y="631"/>
                    </a:lnTo>
                    <a:lnTo>
                      <a:pt x="541" y="631"/>
                    </a:lnTo>
                    <a:lnTo>
                      <a:pt x="541" y="629"/>
                    </a:lnTo>
                    <a:lnTo>
                      <a:pt x="539" y="629"/>
                    </a:lnTo>
                    <a:lnTo>
                      <a:pt x="539" y="629"/>
                    </a:lnTo>
                    <a:lnTo>
                      <a:pt x="539" y="629"/>
                    </a:lnTo>
                    <a:lnTo>
                      <a:pt x="537" y="629"/>
                    </a:lnTo>
                    <a:lnTo>
                      <a:pt x="537" y="629"/>
                    </a:lnTo>
                    <a:lnTo>
                      <a:pt x="535" y="629"/>
                    </a:lnTo>
                    <a:lnTo>
                      <a:pt x="534" y="629"/>
                    </a:lnTo>
                    <a:lnTo>
                      <a:pt x="532" y="629"/>
                    </a:lnTo>
                    <a:lnTo>
                      <a:pt x="532" y="629"/>
                    </a:lnTo>
                    <a:lnTo>
                      <a:pt x="532" y="629"/>
                    </a:lnTo>
                    <a:lnTo>
                      <a:pt x="530" y="631"/>
                    </a:lnTo>
                    <a:lnTo>
                      <a:pt x="530" y="631"/>
                    </a:lnTo>
                    <a:lnTo>
                      <a:pt x="530" y="631"/>
                    </a:lnTo>
                    <a:lnTo>
                      <a:pt x="528" y="629"/>
                    </a:lnTo>
                    <a:lnTo>
                      <a:pt x="526" y="629"/>
                    </a:lnTo>
                    <a:lnTo>
                      <a:pt x="526" y="629"/>
                    </a:lnTo>
                    <a:lnTo>
                      <a:pt x="526" y="629"/>
                    </a:lnTo>
                    <a:lnTo>
                      <a:pt x="524" y="627"/>
                    </a:lnTo>
                    <a:lnTo>
                      <a:pt x="524" y="627"/>
                    </a:lnTo>
                    <a:lnTo>
                      <a:pt x="524" y="627"/>
                    </a:lnTo>
                    <a:lnTo>
                      <a:pt x="523" y="627"/>
                    </a:lnTo>
                    <a:lnTo>
                      <a:pt x="523" y="627"/>
                    </a:lnTo>
                    <a:lnTo>
                      <a:pt x="523" y="627"/>
                    </a:lnTo>
                    <a:lnTo>
                      <a:pt x="523" y="627"/>
                    </a:lnTo>
                    <a:lnTo>
                      <a:pt x="523" y="626"/>
                    </a:lnTo>
                    <a:lnTo>
                      <a:pt x="523" y="626"/>
                    </a:lnTo>
                    <a:lnTo>
                      <a:pt x="521" y="626"/>
                    </a:lnTo>
                    <a:lnTo>
                      <a:pt x="521" y="626"/>
                    </a:lnTo>
                    <a:lnTo>
                      <a:pt x="521" y="626"/>
                    </a:lnTo>
                    <a:lnTo>
                      <a:pt x="521" y="624"/>
                    </a:lnTo>
                    <a:lnTo>
                      <a:pt x="519" y="624"/>
                    </a:lnTo>
                    <a:lnTo>
                      <a:pt x="517" y="624"/>
                    </a:lnTo>
                    <a:lnTo>
                      <a:pt x="515" y="624"/>
                    </a:lnTo>
                    <a:lnTo>
                      <a:pt x="514" y="624"/>
                    </a:lnTo>
                    <a:lnTo>
                      <a:pt x="514" y="624"/>
                    </a:lnTo>
                    <a:lnTo>
                      <a:pt x="514" y="626"/>
                    </a:lnTo>
                    <a:lnTo>
                      <a:pt x="514" y="626"/>
                    </a:lnTo>
                    <a:lnTo>
                      <a:pt x="512" y="626"/>
                    </a:lnTo>
                    <a:lnTo>
                      <a:pt x="512" y="626"/>
                    </a:lnTo>
                    <a:lnTo>
                      <a:pt x="512" y="626"/>
                    </a:lnTo>
                    <a:lnTo>
                      <a:pt x="512" y="626"/>
                    </a:lnTo>
                    <a:lnTo>
                      <a:pt x="512" y="626"/>
                    </a:lnTo>
                    <a:lnTo>
                      <a:pt x="510" y="626"/>
                    </a:lnTo>
                    <a:lnTo>
                      <a:pt x="510" y="626"/>
                    </a:lnTo>
                    <a:lnTo>
                      <a:pt x="508" y="626"/>
                    </a:lnTo>
                    <a:lnTo>
                      <a:pt x="508" y="626"/>
                    </a:lnTo>
                    <a:lnTo>
                      <a:pt x="506" y="626"/>
                    </a:lnTo>
                    <a:lnTo>
                      <a:pt x="506" y="626"/>
                    </a:lnTo>
                    <a:lnTo>
                      <a:pt x="506" y="626"/>
                    </a:lnTo>
                    <a:lnTo>
                      <a:pt x="505" y="626"/>
                    </a:lnTo>
                    <a:lnTo>
                      <a:pt x="503" y="626"/>
                    </a:lnTo>
                    <a:lnTo>
                      <a:pt x="503" y="626"/>
                    </a:lnTo>
                    <a:lnTo>
                      <a:pt x="503" y="626"/>
                    </a:lnTo>
                    <a:lnTo>
                      <a:pt x="501" y="626"/>
                    </a:lnTo>
                    <a:lnTo>
                      <a:pt x="499" y="626"/>
                    </a:lnTo>
                    <a:lnTo>
                      <a:pt x="499" y="626"/>
                    </a:lnTo>
                    <a:lnTo>
                      <a:pt x="497" y="626"/>
                    </a:lnTo>
                    <a:lnTo>
                      <a:pt x="496" y="626"/>
                    </a:lnTo>
                    <a:lnTo>
                      <a:pt x="496" y="626"/>
                    </a:lnTo>
                    <a:lnTo>
                      <a:pt x="494" y="624"/>
                    </a:lnTo>
                    <a:lnTo>
                      <a:pt x="494" y="624"/>
                    </a:lnTo>
                    <a:lnTo>
                      <a:pt x="494" y="622"/>
                    </a:lnTo>
                    <a:lnTo>
                      <a:pt x="494" y="622"/>
                    </a:lnTo>
                    <a:lnTo>
                      <a:pt x="494" y="622"/>
                    </a:lnTo>
                    <a:lnTo>
                      <a:pt x="494" y="622"/>
                    </a:lnTo>
                    <a:lnTo>
                      <a:pt x="494" y="622"/>
                    </a:lnTo>
                    <a:lnTo>
                      <a:pt x="492" y="622"/>
                    </a:lnTo>
                    <a:lnTo>
                      <a:pt x="492" y="622"/>
                    </a:lnTo>
                    <a:lnTo>
                      <a:pt x="492" y="622"/>
                    </a:lnTo>
                    <a:lnTo>
                      <a:pt x="492" y="622"/>
                    </a:lnTo>
                    <a:lnTo>
                      <a:pt x="492" y="622"/>
                    </a:lnTo>
                    <a:lnTo>
                      <a:pt x="492" y="622"/>
                    </a:lnTo>
                    <a:lnTo>
                      <a:pt x="490" y="622"/>
                    </a:lnTo>
                    <a:lnTo>
                      <a:pt x="490" y="624"/>
                    </a:lnTo>
                    <a:lnTo>
                      <a:pt x="490" y="624"/>
                    </a:lnTo>
                    <a:lnTo>
                      <a:pt x="490" y="624"/>
                    </a:lnTo>
                    <a:lnTo>
                      <a:pt x="488" y="624"/>
                    </a:lnTo>
                    <a:lnTo>
                      <a:pt x="488" y="626"/>
                    </a:lnTo>
                    <a:lnTo>
                      <a:pt x="488" y="626"/>
                    </a:lnTo>
                    <a:lnTo>
                      <a:pt x="487" y="626"/>
                    </a:lnTo>
                    <a:lnTo>
                      <a:pt x="485" y="626"/>
                    </a:lnTo>
                    <a:lnTo>
                      <a:pt x="485" y="626"/>
                    </a:lnTo>
                    <a:lnTo>
                      <a:pt x="485" y="626"/>
                    </a:lnTo>
                    <a:lnTo>
                      <a:pt x="485" y="626"/>
                    </a:lnTo>
                    <a:lnTo>
                      <a:pt x="483" y="624"/>
                    </a:lnTo>
                    <a:lnTo>
                      <a:pt x="483" y="624"/>
                    </a:lnTo>
                    <a:lnTo>
                      <a:pt x="481" y="624"/>
                    </a:lnTo>
                    <a:lnTo>
                      <a:pt x="481" y="626"/>
                    </a:lnTo>
                    <a:lnTo>
                      <a:pt x="481" y="626"/>
                    </a:lnTo>
                    <a:lnTo>
                      <a:pt x="479" y="626"/>
                    </a:lnTo>
                    <a:lnTo>
                      <a:pt x="479" y="626"/>
                    </a:lnTo>
                    <a:lnTo>
                      <a:pt x="477" y="626"/>
                    </a:lnTo>
                    <a:lnTo>
                      <a:pt x="477" y="626"/>
                    </a:lnTo>
                    <a:lnTo>
                      <a:pt x="477" y="626"/>
                    </a:lnTo>
                    <a:lnTo>
                      <a:pt x="477" y="626"/>
                    </a:lnTo>
                    <a:lnTo>
                      <a:pt x="476" y="626"/>
                    </a:lnTo>
                    <a:lnTo>
                      <a:pt x="476" y="626"/>
                    </a:lnTo>
                    <a:lnTo>
                      <a:pt x="476" y="626"/>
                    </a:lnTo>
                    <a:lnTo>
                      <a:pt x="476" y="626"/>
                    </a:lnTo>
                    <a:lnTo>
                      <a:pt x="476" y="626"/>
                    </a:lnTo>
                    <a:lnTo>
                      <a:pt x="476" y="626"/>
                    </a:lnTo>
                    <a:lnTo>
                      <a:pt x="472" y="626"/>
                    </a:lnTo>
                    <a:lnTo>
                      <a:pt x="472" y="626"/>
                    </a:lnTo>
                    <a:lnTo>
                      <a:pt x="472" y="627"/>
                    </a:lnTo>
                    <a:lnTo>
                      <a:pt x="470" y="627"/>
                    </a:lnTo>
                    <a:lnTo>
                      <a:pt x="470" y="627"/>
                    </a:lnTo>
                    <a:lnTo>
                      <a:pt x="468" y="629"/>
                    </a:lnTo>
                    <a:lnTo>
                      <a:pt x="467" y="629"/>
                    </a:lnTo>
                    <a:lnTo>
                      <a:pt x="467" y="629"/>
                    </a:lnTo>
                    <a:lnTo>
                      <a:pt x="467" y="629"/>
                    </a:lnTo>
                    <a:lnTo>
                      <a:pt x="467" y="629"/>
                    </a:lnTo>
                    <a:lnTo>
                      <a:pt x="467" y="629"/>
                    </a:lnTo>
                    <a:lnTo>
                      <a:pt x="467" y="629"/>
                    </a:lnTo>
                    <a:lnTo>
                      <a:pt x="467" y="629"/>
                    </a:lnTo>
                    <a:lnTo>
                      <a:pt x="465" y="629"/>
                    </a:lnTo>
                    <a:lnTo>
                      <a:pt x="465" y="631"/>
                    </a:lnTo>
                    <a:lnTo>
                      <a:pt x="465" y="631"/>
                    </a:lnTo>
                    <a:lnTo>
                      <a:pt x="465" y="631"/>
                    </a:lnTo>
                    <a:lnTo>
                      <a:pt x="465" y="631"/>
                    </a:lnTo>
                    <a:lnTo>
                      <a:pt x="465" y="633"/>
                    </a:lnTo>
                    <a:lnTo>
                      <a:pt x="465" y="633"/>
                    </a:lnTo>
                    <a:lnTo>
                      <a:pt x="465" y="633"/>
                    </a:lnTo>
                    <a:lnTo>
                      <a:pt x="465" y="635"/>
                    </a:lnTo>
                    <a:lnTo>
                      <a:pt x="465" y="635"/>
                    </a:lnTo>
                    <a:lnTo>
                      <a:pt x="465" y="635"/>
                    </a:lnTo>
                    <a:lnTo>
                      <a:pt x="465" y="636"/>
                    </a:lnTo>
                    <a:lnTo>
                      <a:pt x="465" y="636"/>
                    </a:lnTo>
                    <a:lnTo>
                      <a:pt x="465" y="636"/>
                    </a:lnTo>
                    <a:lnTo>
                      <a:pt x="465" y="636"/>
                    </a:lnTo>
                    <a:lnTo>
                      <a:pt x="463" y="636"/>
                    </a:lnTo>
                    <a:lnTo>
                      <a:pt x="463" y="638"/>
                    </a:lnTo>
                    <a:lnTo>
                      <a:pt x="463" y="638"/>
                    </a:lnTo>
                    <a:lnTo>
                      <a:pt x="463" y="638"/>
                    </a:lnTo>
                    <a:lnTo>
                      <a:pt x="461" y="638"/>
                    </a:lnTo>
                    <a:lnTo>
                      <a:pt x="461" y="638"/>
                    </a:lnTo>
                    <a:lnTo>
                      <a:pt x="461" y="640"/>
                    </a:lnTo>
                    <a:lnTo>
                      <a:pt x="459" y="640"/>
                    </a:lnTo>
                    <a:lnTo>
                      <a:pt x="459" y="640"/>
                    </a:lnTo>
                    <a:lnTo>
                      <a:pt x="458" y="640"/>
                    </a:lnTo>
                    <a:lnTo>
                      <a:pt x="458" y="640"/>
                    </a:lnTo>
                    <a:lnTo>
                      <a:pt x="458" y="640"/>
                    </a:lnTo>
                    <a:lnTo>
                      <a:pt x="458" y="642"/>
                    </a:lnTo>
                    <a:lnTo>
                      <a:pt x="456" y="642"/>
                    </a:lnTo>
                    <a:lnTo>
                      <a:pt x="456" y="642"/>
                    </a:lnTo>
                    <a:lnTo>
                      <a:pt x="456" y="642"/>
                    </a:lnTo>
                    <a:lnTo>
                      <a:pt x="456" y="642"/>
                    </a:lnTo>
                    <a:lnTo>
                      <a:pt x="454" y="642"/>
                    </a:lnTo>
                    <a:lnTo>
                      <a:pt x="454" y="644"/>
                    </a:lnTo>
                    <a:lnTo>
                      <a:pt x="452" y="644"/>
                    </a:lnTo>
                    <a:lnTo>
                      <a:pt x="452" y="644"/>
                    </a:lnTo>
                    <a:lnTo>
                      <a:pt x="452" y="644"/>
                    </a:lnTo>
                    <a:lnTo>
                      <a:pt x="450" y="644"/>
                    </a:lnTo>
                    <a:lnTo>
                      <a:pt x="450" y="644"/>
                    </a:lnTo>
                    <a:lnTo>
                      <a:pt x="450" y="644"/>
                    </a:lnTo>
                    <a:lnTo>
                      <a:pt x="449" y="644"/>
                    </a:lnTo>
                    <a:lnTo>
                      <a:pt x="449" y="645"/>
                    </a:lnTo>
                    <a:lnTo>
                      <a:pt x="449" y="645"/>
                    </a:lnTo>
                    <a:lnTo>
                      <a:pt x="447" y="645"/>
                    </a:lnTo>
                    <a:lnTo>
                      <a:pt x="447" y="645"/>
                    </a:lnTo>
                    <a:lnTo>
                      <a:pt x="447" y="645"/>
                    </a:lnTo>
                    <a:lnTo>
                      <a:pt x="447" y="645"/>
                    </a:lnTo>
                    <a:lnTo>
                      <a:pt x="447" y="645"/>
                    </a:lnTo>
                    <a:lnTo>
                      <a:pt x="447" y="645"/>
                    </a:lnTo>
                    <a:lnTo>
                      <a:pt x="445" y="645"/>
                    </a:lnTo>
                    <a:lnTo>
                      <a:pt x="445" y="645"/>
                    </a:lnTo>
                    <a:lnTo>
                      <a:pt x="445" y="645"/>
                    </a:lnTo>
                    <a:lnTo>
                      <a:pt x="443" y="647"/>
                    </a:lnTo>
                    <a:lnTo>
                      <a:pt x="443" y="647"/>
                    </a:lnTo>
                    <a:lnTo>
                      <a:pt x="443" y="647"/>
                    </a:lnTo>
                    <a:lnTo>
                      <a:pt x="441" y="647"/>
                    </a:lnTo>
                    <a:lnTo>
                      <a:pt x="441" y="647"/>
                    </a:lnTo>
                    <a:lnTo>
                      <a:pt x="439" y="647"/>
                    </a:lnTo>
                    <a:lnTo>
                      <a:pt x="439" y="647"/>
                    </a:lnTo>
                    <a:lnTo>
                      <a:pt x="439" y="649"/>
                    </a:lnTo>
                    <a:lnTo>
                      <a:pt x="438" y="649"/>
                    </a:lnTo>
                    <a:lnTo>
                      <a:pt x="438" y="649"/>
                    </a:lnTo>
                    <a:lnTo>
                      <a:pt x="436" y="651"/>
                    </a:lnTo>
                    <a:lnTo>
                      <a:pt x="436" y="651"/>
                    </a:lnTo>
                    <a:lnTo>
                      <a:pt x="436" y="651"/>
                    </a:lnTo>
                    <a:lnTo>
                      <a:pt x="436" y="651"/>
                    </a:lnTo>
                    <a:lnTo>
                      <a:pt x="436" y="651"/>
                    </a:lnTo>
                    <a:lnTo>
                      <a:pt x="436" y="651"/>
                    </a:lnTo>
                    <a:lnTo>
                      <a:pt x="436" y="653"/>
                    </a:lnTo>
                    <a:lnTo>
                      <a:pt x="434" y="653"/>
                    </a:lnTo>
                    <a:lnTo>
                      <a:pt x="434" y="653"/>
                    </a:lnTo>
                    <a:lnTo>
                      <a:pt x="434" y="653"/>
                    </a:lnTo>
                    <a:lnTo>
                      <a:pt x="434" y="654"/>
                    </a:lnTo>
                    <a:lnTo>
                      <a:pt x="434" y="654"/>
                    </a:lnTo>
                    <a:lnTo>
                      <a:pt x="434" y="654"/>
                    </a:lnTo>
                    <a:lnTo>
                      <a:pt x="432" y="654"/>
                    </a:lnTo>
                    <a:lnTo>
                      <a:pt x="432" y="654"/>
                    </a:lnTo>
                    <a:lnTo>
                      <a:pt x="430" y="654"/>
                    </a:lnTo>
                    <a:lnTo>
                      <a:pt x="429" y="654"/>
                    </a:lnTo>
                    <a:lnTo>
                      <a:pt x="429" y="654"/>
                    </a:lnTo>
                    <a:lnTo>
                      <a:pt x="429" y="654"/>
                    </a:lnTo>
                    <a:lnTo>
                      <a:pt x="427" y="654"/>
                    </a:lnTo>
                    <a:lnTo>
                      <a:pt x="427" y="656"/>
                    </a:lnTo>
                    <a:lnTo>
                      <a:pt x="427" y="656"/>
                    </a:lnTo>
                    <a:lnTo>
                      <a:pt x="425" y="656"/>
                    </a:lnTo>
                    <a:lnTo>
                      <a:pt x="425" y="656"/>
                    </a:lnTo>
                    <a:lnTo>
                      <a:pt x="425" y="656"/>
                    </a:lnTo>
                    <a:lnTo>
                      <a:pt x="423" y="656"/>
                    </a:lnTo>
                    <a:lnTo>
                      <a:pt x="423" y="656"/>
                    </a:lnTo>
                    <a:lnTo>
                      <a:pt x="421" y="656"/>
                    </a:lnTo>
                    <a:lnTo>
                      <a:pt x="421" y="658"/>
                    </a:lnTo>
                    <a:lnTo>
                      <a:pt x="421" y="658"/>
                    </a:lnTo>
                    <a:lnTo>
                      <a:pt x="421" y="658"/>
                    </a:lnTo>
                    <a:lnTo>
                      <a:pt x="421" y="658"/>
                    </a:lnTo>
                    <a:lnTo>
                      <a:pt x="421" y="660"/>
                    </a:lnTo>
                    <a:lnTo>
                      <a:pt x="421" y="660"/>
                    </a:lnTo>
                    <a:lnTo>
                      <a:pt x="420" y="660"/>
                    </a:lnTo>
                    <a:lnTo>
                      <a:pt x="420" y="660"/>
                    </a:lnTo>
                    <a:lnTo>
                      <a:pt x="420" y="662"/>
                    </a:lnTo>
                    <a:lnTo>
                      <a:pt x="420" y="662"/>
                    </a:lnTo>
                    <a:lnTo>
                      <a:pt x="420" y="662"/>
                    </a:lnTo>
                    <a:lnTo>
                      <a:pt x="418" y="662"/>
                    </a:lnTo>
                    <a:lnTo>
                      <a:pt x="418" y="664"/>
                    </a:lnTo>
                    <a:lnTo>
                      <a:pt x="416" y="664"/>
                    </a:lnTo>
                    <a:lnTo>
                      <a:pt x="416" y="664"/>
                    </a:lnTo>
                    <a:lnTo>
                      <a:pt x="416" y="664"/>
                    </a:lnTo>
                    <a:lnTo>
                      <a:pt x="416" y="665"/>
                    </a:lnTo>
                    <a:lnTo>
                      <a:pt x="416" y="665"/>
                    </a:lnTo>
                    <a:lnTo>
                      <a:pt x="414" y="665"/>
                    </a:lnTo>
                    <a:lnTo>
                      <a:pt x="414" y="665"/>
                    </a:lnTo>
                    <a:lnTo>
                      <a:pt x="414" y="665"/>
                    </a:lnTo>
                    <a:lnTo>
                      <a:pt x="412" y="665"/>
                    </a:lnTo>
                    <a:lnTo>
                      <a:pt x="412" y="665"/>
                    </a:lnTo>
                    <a:lnTo>
                      <a:pt x="412" y="665"/>
                    </a:lnTo>
                    <a:lnTo>
                      <a:pt x="411" y="665"/>
                    </a:lnTo>
                    <a:lnTo>
                      <a:pt x="409" y="665"/>
                    </a:lnTo>
                    <a:lnTo>
                      <a:pt x="409" y="665"/>
                    </a:lnTo>
                    <a:lnTo>
                      <a:pt x="407" y="665"/>
                    </a:lnTo>
                    <a:lnTo>
                      <a:pt x="407" y="665"/>
                    </a:lnTo>
                    <a:lnTo>
                      <a:pt x="403" y="664"/>
                    </a:lnTo>
                    <a:lnTo>
                      <a:pt x="403" y="664"/>
                    </a:lnTo>
                    <a:lnTo>
                      <a:pt x="403" y="664"/>
                    </a:lnTo>
                    <a:lnTo>
                      <a:pt x="403" y="664"/>
                    </a:lnTo>
                    <a:lnTo>
                      <a:pt x="402" y="664"/>
                    </a:lnTo>
                    <a:lnTo>
                      <a:pt x="402" y="664"/>
                    </a:lnTo>
                    <a:lnTo>
                      <a:pt x="400" y="665"/>
                    </a:lnTo>
                    <a:lnTo>
                      <a:pt x="400" y="665"/>
                    </a:lnTo>
                    <a:lnTo>
                      <a:pt x="398" y="664"/>
                    </a:lnTo>
                    <a:lnTo>
                      <a:pt x="398" y="664"/>
                    </a:lnTo>
                    <a:lnTo>
                      <a:pt x="396" y="664"/>
                    </a:lnTo>
                    <a:lnTo>
                      <a:pt x="394" y="664"/>
                    </a:lnTo>
                    <a:lnTo>
                      <a:pt x="394" y="664"/>
                    </a:lnTo>
                    <a:lnTo>
                      <a:pt x="394" y="664"/>
                    </a:lnTo>
                    <a:lnTo>
                      <a:pt x="394" y="664"/>
                    </a:lnTo>
                    <a:lnTo>
                      <a:pt x="392" y="664"/>
                    </a:lnTo>
                    <a:lnTo>
                      <a:pt x="392" y="664"/>
                    </a:lnTo>
                    <a:lnTo>
                      <a:pt x="392" y="664"/>
                    </a:lnTo>
                    <a:lnTo>
                      <a:pt x="392" y="662"/>
                    </a:lnTo>
                    <a:lnTo>
                      <a:pt x="392" y="662"/>
                    </a:lnTo>
                    <a:lnTo>
                      <a:pt x="391" y="662"/>
                    </a:lnTo>
                    <a:lnTo>
                      <a:pt x="391" y="664"/>
                    </a:lnTo>
                    <a:lnTo>
                      <a:pt x="391" y="664"/>
                    </a:lnTo>
                    <a:lnTo>
                      <a:pt x="389" y="662"/>
                    </a:lnTo>
                    <a:lnTo>
                      <a:pt x="389" y="662"/>
                    </a:lnTo>
                    <a:lnTo>
                      <a:pt x="389" y="662"/>
                    </a:lnTo>
                    <a:lnTo>
                      <a:pt x="387" y="662"/>
                    </a:lnTo>
                    <a:lnTo>
                      <a:pt x="387" y="664"/>
                    </a:lnTo>
                    <a:lnTo>
                      <a:pt x="387" y="664"/>
                    </a:lnTo>
                    <a:lnTo>
                      <a:pt x="387" y="664"/>
                    </a:lnTo>
                    <a:lnTo>
                      <a:pt x="385" y="664"/>
                    </a:lnTo>
                    <a:lnTo>
                      <a:pt x="385" y="665"/>
                    </a:lnTo>
                    <a:lnTo>
                      <a:pt x="383" y="665"/>
                    </a:lnTo>
                    <a:lnTo>
                      <a:pt x="383" y="665"/>
                    </a:lnTo>
                    <a:lnTo>
                      <a:pt x="383" y="665"/>
                    </a:lnTo>
                    <a:lnTo>
                      <a:pt x="383" y="665"/>
                    </a:lnTo>
                    <a:lnTo>
                      <a:pt x="382" y="665"/>
                    </a:lnTo>
                    <a:lnTo>
                      <a:pt x="382" y="665"/>
                    </a:lnTo>
                    <a:lnTo>
                      <a:pt x="382" y="665"/>
                    </a:lnTo>
                    <a:lnTo>
                      <a:pt x="382" y="665"/>
                    </a:lnTo>
                    <a:lnTo>
                      <a:pt x="380" y="665"/>
                    </a:lnTo>
                    <a:lnTo>
                      <a:pt x="380" y="665"/>
                    </a:lnTo>
                    <a:lnTo>
                      <a:pt x="380" y="665"/>
                    </a:lnTo>
                    <a:lnTo>
                      <a:pt x="380" y="667"/>
                    </a:lnTo>
                    <a:lnTo>
                      <a:pt x="378" y="667"/>
                    </a:lnTo>
                    <a:lnTo>
                      <a:pt x="378" y="667"/>
                    </a:lnTo>
                    <a:lnTo>
                      <a:pt x="378" y="667"/>
                    </a:lnTo>
                    <a:lnTo>
                      <a:pt x="378" y="667"/>
                    </a:lnTo>
                    <a:lnTo>
                      <a:pt x="378" y="667"/>
                    </a:lnTo>
                    <a:lnTo>
                      <a:pt x="378" y="669"/>
                    </a:lnTo>
                    <a:lnTo>
                      <a:pt x="378" y="669"/>
                    </a:lnTo>
                    <a:lnTo>
                      <a:pt x="376" y="669"/>
                    </a:lnTo>
                    <a:lnTo>
                      <a:pt x="376" y="669"/>
                    </a:lnTo>
                    <a:lnTo>
                      <a:pt x="374" y="669"/>
                    </a:lnTo>
                    <a:lnTo>
                      <a:pt x="374" y="669"/>
                    </a:lnTo>
                    <a:lnTo>
                      <a:pt x="374" y="669"/>
                    </a:lnTo>
                    <a:lnTo>
                      <a:pt x="374" y="671"/>
                    </a:lnTo>
                    <a:lnTo>
                      <a:pt x="374" y="671"/>
                    </a:lnTo>
                    <a:lnTo>
                      <a:pt x="374" y="673"/>
                    </a:lnTo>
                    <a:lnTo>
                      <a:pt x="374" y="673"/>
                    </a:lnTo>
                    <a:lnTo>
                      <a:pt x="374" y="673"/>
                    </a:lnTo>
                    <a:lnTo>
                      <a:pt x="373" y="673"/>
                    </a:lnTo>
                    <a:lnTo>
                      <a:pt x="373" y="673"/>
                    </a:lnTo>
                    <a:lnTo>
                      <a:pt x="373" y="673"/>
                    </a:lnTo>
                    <a:lnTo>
                      <a:pt x="371" y="673"/>
                    </a:lnTo>
                    <a:lnTo>
                      <a:pt x="371" y="671"/>
                    </a:lnTo>
                    <a:lnTo>
                      <a:pt x="369" y="671"/>
                    </a:lnTo>
                    <a:lnTo>
                      <a:pt x="369" y="671"/>
                    </a:lnTo>
                    <a:lnTo>
                      <a:pt x="369" y="671"/>
                    </a:lnTo>
                    <a:lnTo>
                      <a:pt x="369" y="671"/>
                    </a:lnTo>
                    <a:lnTo>
                      <a:pt x="367" y="673"/>
                    </a:lnTo>
                    <a:lnTo>
                      <a:pt x="367" y="673"/>
                    </a:lnTo>
                    <a:lnTo>
                      <a:pt x="367" y="673"/>
                    </a:lnTo>
                    <a:lnTo>
                      <a:pt x="367" y="673"/>
                    </a:lnTo>
                    <a:lnTo>
                      <a:pt x="365" y="671"/>
                    </a:lnTo>
                    <a:lnTo>
                      <a:pt x="365" y="671"/>
                    </a:lnTo>
                    <a:lnTo>
                      <a:pt x="365" y="671"/>
                    </a:lnTo>
                    <a:lnTo>
                      <a:pt x="364" y="671"/>
                    </a:lnTo>
                    <a:lnTo>
                      <a:pt x="364" y="671"/>
                    </a:lnTo>
                    <a:lnTo>
                      <a:pt x="362" y="671"/>
                    </a:lnTo>
                    <a:lnTo>
                      <a:pt x="360" y="671"/>
                    </a:lnTo>
                    <a:lnTo>
                      <a:pt x="360" y="671"/>
                    </a:lnTo>
                    <a:lnTo>
                      <a:pt x="358" y="671"/>
                    </a:lnTo>
                    <a:lnTo>
                      <a:pt x="356" y="671"/>
                    </a:lnTo>
                    <a:lnTo>
                      <a:pt x="356" y="671"/>
                    </a:lnTo>
                    <a:lnTo>
                      <a:pt x="356" y="671"/>
                    </a:lnTo>
                    <a:lnTo>
                      <a:pt x="356" y="673"/>
                    </a:lnTo>
                    <a:lnTo>
                      <a:pt x="356" y="673"/>
                    </a:lnTo>
                    <a:lnTo>
                      <a:pt x="356" y="673"/>
                    </a:lnTo>
                    <a:lnTo>
                      <a:pt x="354" y="673"/>
                    </a:lnTo>
                    <a:lnTo>
                      <a:pt x="354" y="674"/>
                    </a:lnTo>
                    <a:lnTo>
                      <a:pt x="354" y="674"/>
                    </a:lnTo>
                    <a:lnTo>
                      <a:pt x="354" y="674"/>
                    </a:lnTo>
                    <a:lnTo>
                      <a:pt x="354" y="674"/>
                    </a:lnTo>
                    <a:lnTo>
                      <a:pt x="353" y="674"/>
                    </a:lnTo>
                    <a:lnTo>
                      <a:pt x="353" y="674"/>
                    </a:lnTo>
                    <a:lnTo>
                      <a:pt x="351" y="674"/>
                    </a:lnTo>
                    <a:lnTo>
                      <a:pt x="351" y="676"/>
                    </a:lnTo>
                    <a:lnTo>
                      <a:pt x="351" y="676"/>
                    </a:lnTo>
                    <a:lnTo>
                      <a:pt x="351" y="676"/>
                    </a:lnTo>
                    <a:lnTo>
                      <a:pt x="351" y="676"/>
                    </a:lnTo>
                    <a:lnTo>
                      <a:pt x="349" y="676"/>
                    </a:lnTo>
                    <a:lnTo>
                      <a:pt x="349" y="676"/>
                    </a:lnTo>
                    <a:lnTo>
                      <a:pt x="347" y="676"/>
                    </a:lnTo>
                    <a:lnTo>
                      <a:pt x="347" y="676"/>
                    </a:lnTo>
                    <a:lnTo>
                      <a:pt x="345" y="676"/>
                    </a:lnTo>
                    <a:lnTo>
                      <a:pt x="345" y="676"/>
                    </a:lnTo>
                    <a:lnTo>
                      <a:pt x="345" y="676"/>
                    </a:lnTo>
                    <a:lnTo>
                      <a:pt x="345" y="676"/>
                    </a:lnTo>
                    <a:lnTo>
                      <a:pt x="344" y="676"/>
                    </a:lnTo>
                    <a:lnTo>
                      <a:pt x="344" y="676"/>
                    </a:lnTo>
                    <a:lnTo>
                      <a:pt x="344" y="676"/>
                    </a:lnTo>
                    <a:lnTo>
                      <a:pt x="342" y="676"/>
                    </a:lnTo>
                    <a:lnTo>
                      <a:pt x="342" y="676"/>
                    </a:lnTo>
                    <a:lnTo>
                      <a:pt x="342" y="676"/>
                    </a:lnTo>
                    <a:lnTo>
                      <a:pt x="342" y="676"/>
                    </a:lnTo>
                    <a:lnTo>
                      <a:pt x="340" y="674"/>
                    </a:lnTo>
                    <a:lnTo>
                      <a:pt x="340" y="674"/>
                    </a:lnTo>
                    <a:lnTo>
                      <a:pt x="338" y="674"/>
                    </a:lnTo>
                    <a:lnTo>
                      <a:pt x="338" y="674"/>
                    </a:lnTo>
                    <a:lnTo>
                      <a:pt x="336" y="674"/>
                    </a:lnTo>
                    <a:lnTo>
                      <a:pt x="336" y="674"/>
                    </a:lnTo>
                    <a:lnTo>
                      <a:pt x="336" y="674"/>
                    </a:lnTo>
                    <a:lnTo>
                      <a:pt x="336" y="674"/>
                    </a:lnTo>
                    <a:lnTo>
                      <a:pt x="335" y="673"/>
                    </a:lnTo>
                    <a:lnTo>
                      <a:pt x="333" y="673"/>
                    </a:lnTo>
                    <a:lnTo>
                      <a:pt x="333" y="673"/>
                    </a:lnTo>
                    <a:lnTo>
                      <a:pt x="331" y="673"/>
                    </a:lnTo>
                    <a:lnTo>
                      <a:pt x="331" y="673"/>
                    </a:lnTo>
                    <a:lnTo>
                      <a:pt x="331" y="673"/>
                    </a:lnTo>
                    <a:lnTo>
                      <a:pt x="331" y="673"/>
                    </a:lnTo>
                    <a:lnTo>
                      <a:pt x="329" y="673"/>
                    </a:lnTo>
                    <a:lnTo>
                      <a:pt x="329" y="673"/>
                    </a:lnTo>
                    <a:lnTo>
                      <a:pt x="329" y="673"/>
                    </a:lnTo>
                    <a:lnTo>
                      <a:pt x="327" y="674"/>
                    </a:lnTo>
                    <a:lnTo>
                      <a:pt x="327" y="674"/>
                    </a:lnTo>
                    <a:lnTo>
                      <a:pt x="327" y="674"/>
                    </a:lnTo>
                    <a:lnTo>
                      <a:pt x="327" y="674"/>
                    </a:lnTo>
                    <a:lnTo>
                      <a:pt x="327" y="673"/>
                    </a:lnTo>
                    <a:lnTo>
                      <a:pt x="326" y="673"/>
                    </a:lnTo>
                    <a:lnTo>
                      <a:pt x="326" y="673"/>
                    </a:lnTo>
                    <a:lnTo>
                      <a:pt x="326" y="673"/>
                    </a:lnTo>
                    <a:lnTo>
                      <a:pt x="326" y="673"/>
                    </a:lnTo>
                    <a:lnTo>
                      <a:pt x="324" y="673"/>
                    </a:lnTo>
                    <a:lnTo>
                      <a:pt x="324" y="673"/>
                    </a:lnTo>
                    <a:lnTo>
                      <a:pt x="324" y="671"/>
                    </a:lnTo>
                    <a:lnTo>
                      <a:pt x="324" y="671"/>
                    </a:lnTo>
                    <a:lnTo>
                      <a:pt x="324" y="671"/>
                    </a:lnTo>
                    <a:lnTo>
                      <a:pt x="322" y="671"/>
                    </a:lnTo>
                    <a:lnTo>
                      <a:pt x="322" y="671"/>
                    </a:lnTo>
                    <a:lnTo>
                      <a:pt x="322" y="671"/>
                    </a:lnTo>
                    <a:lnTo>
                      <a:pt x="320" y="671"/>
                    </a:lnTo>
                    <a:lnTo>
                      <a:pt x="320" y="671"/>
                    </a:lnTo>
                    <a:lnTo>
                      <a:pt x="320" y="671"/>
                    </a:lnTo>
                    <a:lnTo>
                      <a:pt x="318" y="671"/>
                    </a:lnTo>
                    <a:lnTo>
                      <a:pt x="318" y="671"/>
                    </a:lnTo>
                    <a:lnTo>
                      <a:pt x="317" y="671"/>
                    </a:lnTo>
                    <a:lnTo>
                      <a:pt x="317" y="671"/>
                    </a:lnTo>
                    <a:lnTo>
                      <a:pt x="317" y="671"/>
                    </a:lnTo>
                    <a:lnTo>
                      <a:pt x="317" y="671"/>
                    </a:lnTo>
                    <a:lnTo>
                      <a:pt x="317" y="671"/>
                    </a:lnTo>
                    <a:lnTo>
                      <a:pt x="315" y="671"/>
                    </a:lnTo>
                    <a:lnTo>
                      <a:pt x="315" y="669"/>
                    </a:lnTo>
                    <a:lnTo>
                      <a:pt x="315" y="669"/>
                    </a:lnTo>
                    <a:lnTo>
                      <a:pt x="315" y="669"/>
                    </a:lnTo>
                    <a:lnTo>
                      <a:pt x="313" y="669"/>
                    </a:lnTo>
                    <a:lnTo>
                      <a:pt x="313" y="669"/>
                    </a:lnTo>
                    <a:lnTo>
                      <a:pt x="313" y="669"/>
                    </a:lnTo>
                    <a:lnTo>
                      <a:pt x="313" y="669"/>
                    </a:lnTo>
                    <a:lnTo>
                      <a:pt x="311" y="669"/>
                    </a:lnTo>
                    <a:lnTo>
                      <a:pt x="311" y="669"/>
                    </a:lnTo>
                    <a:lnTo>
                      <a:pt x="311" y="669"/>
                    </a:lnTo>
                    <a:lnTo>
                      <a:pt x="311" y="669"/>
                    </a:lnTo>
                    <a:lnTo>
                      <a:pt x="309" y="669"/>
                    </a:lnTo>
                    <a:lnTo>
                      <a:pt x="309" y="669"/>
                    </a:lnTo>
                    <a:lnTo>
                      <a:pt x="309" y="667"/>
                    </a:lnTo>
                    <a:lnTo>
                      <a:pt x="307" y="667"/>
                    </a:lnTo>
                    <a:lnTo>
                      <a:pt x="307" y="667"/>
                    </a:lnTo>
                    <a:lnTo>
                      <a:pt x="307" y="667"/>
                    </a:lnTo>
                    <a:lnTo>
                      <a:pt x="306" y="667"/>
                    </a:lnTo>
                    <a:lnTo>
                      <a:pt x="306" y="667"/>
                    </a:lnTo>
                    <a:lnTo>
                      <a:pt x="306" y="667"/>
                    </a:lnTo>
                    <a:lnTo>
                      <a:pt x="304" y="667"/>
                    </a:lnTo>
                    <a:lnTo>
                      <a:pt x="304" y="667"/>
                    </a:lnTo>
                    <a:lnTo>
                      <a:pt x="304" y="665"/>
                    </a:lnTo>
                    <a:lnTo>
                      <a:pt x="304" y="665"/>
                    </a:lnTo>
                    <a:lnTo>
                      <a:pt x="302" y="665"/>
                    </a:lnTo>
                    <a:lnTo>
                      <a:pt x="302" y="665"/>
                    </a:lnTo>
                    <a:lnTo>
                      <a:pt x="300" y="665"/>
                    </a:lnTo>
                    <a:lnTo>
                      <a:pt x="300" y="665"/>
                    </a:lnTo>
                    <a:lnTo>
                      <a:pt x="300" y="665"/>
                    </a:lnTo>
                    <a:lnTo>
                      <a:pt x="298" y="665"/>
                    </a:lnTo>
                    <a:lnTo>
                      <a:pt x="298" y="665"/>
                    </a:lnTo>
                    <a:lnTo>
                      <a:pt x="298" y="665"/>
                    </a:lnTo>
                    <a:lnTo>
                      <a:pt x="298" y="665"/>
                    </a:lnTo>
                    <a:lnTo>
                      <a:pt x="297" y="665"/>
                    </a:lnTo>
                    <a:lnTo>
                      <a:pt x="297" y="665"/>
                    </a:lnTo>
                    <a:lnTo>
                      <a:pt x="297" y="665"/>
                    </a:lnTo>
                    <a:lnTo>
                      <a:pt x="297" y="664"/>
                    </a:lnTo>
                    <a:lnTo>
                      <a:pt x="297" y="664"/>
                    </a:lnTo>
                    <a:lnTo>
                      <a:pt x="297" y="662"/>
                    </a:lnTo>
                    <a:lnTo>
                      <a:pt x="297" y="662"/>
                    </a:lnTo>
                    <a:lnTo>
                      <a:pt x="295" y="662"/>
                    </a:lnTo>
                    <a:lnTo>
                      <a:pt x="295" y="662"/>
                    </a:lnTo>
                    <a:lnTo>
                      <a:pt x="295" y="662"/>
                    </a:lnTo>
                    <a:lnTo>
                      <a:pt x="293" y="662"/>
                    </a:lnTo>
                    <a:lnTo>
                      <a:pt x="293" y="662"/>
                    </a:lnTo>
                    <a:lnTo>
                      <a:pt x="293" y="662"/>
                    </a:lnTo>
                    <a:lnTo>
                      <a:pt x="291" y="662"/>
                    </a:lnTo>
                    <a:lnTo>
                      <a:pt x="291" y="662"/>
                    </a:lnTo>
                    <a:lnTo>
                      <a:pt x="291" y="662"/>
                    </a:lnTo>
                    <a:lnTo>
                      <a:pt x="289" y="662"/>
                    </a:lnTo>
                    <a:lnTo>
                      <a:pt x="289" y="662"/>
                    </a:lnTo>
                    <a:lnTo>
                      <a:pt x="289" y="662"/>
                    </a:lnTo>
                    <a:lnTo>
                      <a:pt x="288" y="662"/>
                    </a:lnTo>
                    <a:lnTo>
                      <a:pt x="288" y="662"/>
                    </a:lnTo>
                    <a:lnTo>
                      <a:pt x="288" y="662"/>
                    </a:lnTo>
                    <a:lnTo>
                      <a:pt x="288" y="662"/>
                    </a:lnTo>
                    <a:lnTo>
                      <a:pt x="286" y="662"/>
                    </a:lnTo>
                    <a:lnTo>
                      <a:pt x="286" y="662"/>
                    </a:lnTo>
                    <a:lnTo>
                      <a:pt x="286" y="662"/>
                    </a:lnTo>
                    <a:lnTo>
                      <a:pt x="286" y="662"/>
                    </a:lnTo>
                    <a:lnTo>
                      <a:pt x="286" y="660"/>
                    </a:lnTo>
                    <a:lnTo>
                      <a:pt x="286" y="660"/>
                    </a:lnTo>
                    <a:lnTo>
                      <a:pt x="286" y="660"/>
                    </a:lnTo>
                    <a:lnTo>
                      <a:pt x="284" y="660"/>
                    </a:lnTo>
                    <a:lnTo>
                      <a:pt x="284" y="660"/>
                    </a:lnTo>
                    <a:lnTo>
                      <a:pt x="282" y="660"/>
                    </a:lnTo>
                    <a:lnTo>
                      <a:pt x="282" y="658"/>
                    </a:lnTo>
                    <a:lnTo>
                      <a:pt x="280" y="658"/>
                    </a:lnTo>
                    <a:lnTo>
                      <a:pt x="280" y="658"/>
                    </a:lnTo>
                    <a:lnTo>
                      <a:pt x="280" y="658"/>
                    </a:lnTo>
                    <a:lnTo>
                      <a:pt x="280" y="658"/>
                    </a:lnTo>
                    <a:lnTo>
                      <a:pt x="280" y="658"/>
                    </a:lnTo>
                    <a:lnTo>
                      <a:pt x="280" y="658"/>
                    </a:lnTo>
                    <a:lnTo>
                      <a:pt x="280" y="658"/>
                    </a:lnTo>
                    <a:lnTo>
                      <a:pt x="279" y="658"/>
                    </a:lnTo>
                    <a:lnTo>
                      <a:pt x="279" y="658"/>
                    </a:lnTo>
                    <a:lnTo>
                      <a:pt x="279" y="658"/>
                    </a:lnTo>
                    <a:lnTo>
                      <a:pt x="279" y="658"/>
                    </a:lnTo>
                    <a:lnTo>
                      <a:pt x="279" y="658"/>
                    </a:lnTo>
                    <a:lnTo>
                      <a:pt x="279" y="658"/>
                    </a:lnTo>
                    <a:lnTo>
                      <a:pt x="279" y="658"/>
                    </a:lnTo>
                    <a:lnTo>
                      <a:pt x="279" y="658"/>
                    </a:lnTo>
                    <a:lnTo>
                      <a:pt x="277" y="658"/>
                    </a:lnTo>
                    <a:lnTo>
                      <a:pt x="277" y="656"/>
                    </a:lnTo>
                    <a:lnTo>
                      <a:pt x="275" y="656"/>
                    </a:lnTo>
                    <a:lnTo>
                      <a:pt x="275" y="658"/>
                    </a:lnTo>
                    <a:lnTo>
                      <a:pt x="275" y="658"/>
                    </a:lnTo>
                    <a:lnTo>
                      <a:pt x="275" y="658"/>
                    </a:lnTo>
                    <a:lnTo>
                      <a:pt x="275" y="658"/>
                    </a:lnTo>
                    <a:lnTo>
                      <a:pt x="275" y="656"/>
                    </a:lnTo>
                    <a:lnTo>
                      <a:pt x="275" y="656"/>
                    </a:lnTo>
                    <a:lnTo>
                      <a:pt x="275" y="656"/>
                    </a:lnTo>
                    <a:lnTo>
                      <a:pt x="273" y="656"/>
                    </a:lnTo>
                    <a:lnTo>
                      <a:pt x="273" y="656"/>
                    </a:lnTo>
                    <a:lnTo>
                      <a:pt x="273" y="656"/>
                    </a:lnTo>
                    <a:lnTo>
                      <a:pt x="271" y="656"/>
                    </a:lnTo>
                    <a:lnTo>
                      <a:pt x="269" y="656"/>
                    </a:lnTo>
                    <a:lnTo>
                      <a:pt x="269" y="656"/>
                    </a:lnTo>
                    <a:lnTo>
                      <a:pt x="269" y="656"/>
                    </a:lnTo>
                    <a:lnTo>
                      <a:pt x="269" y="656"/>
                    </a:lnTo>
                    <a:lnTo>
                      <a:pt x="269" y="656"/>
                    </a:lnTo>
                    <a:lnTo>
                      <a:pt x="269" y="656"/>
                    </a:lnTo>
                    <a:lnTo>
                      <a:pt x="269" y="656"/>
                    </a:lnTo>
                    <a:lnTo>
                      <a:pt x="268" y="656"/>
                    </a:lnTo>
                    <a:lnTo>
                      <a:pt x="268" y="656"/>
                    </a:lnTo>
                    <a:lnTo>
                      <a:pt x="268" y="656"/>
                    </a:lnTo>
                    <a:lnTo>
                      <a:pt x="268" y="656"/>
                    </a:lnTo>
                    <a:lnTo>
                      <a:pt x="266" y="656"/>
                    </a:lnTo>
                    <a:lnTo>
                      <a:pt x="266" y="656"/>
                    </a:lnTo>
                    <a:lnTo>
                      <a:pt x="266" y="656"/>
                    </a:lnTo>
                    <a:lnTo>
                      <a:pt x="266" y="656"/>
                    </a:lnTo>
                    <a:lnTo>
                      <a:pt x="266" y="656"/>
                    </a:lnTo>
                    <a:lnTo>
                      <a:pt x="266" y="656"/>
                    </a:lnTo>
                    <a:lnTo>
                      <a:pt x="264" y="656"/>
                    </a:lnTo>
                    <a:lnTo>
                      <a:pt x="264" y="656"/>
                    </a:lnTo>
                    <a:lnTo>
                      <a:pt x="264" y="656"/>
                    </a:lnTo>
                    <a:lnTo>
                      <a:pt x="262" y="656"/>
                    </a:lnTo>
                    <a:lnTo>
                      <a:pt x="262" y="656"/>
                    </a:lnTo>
                    <a:lnTo>
                      <a:pt x="262" y="656"/>
                    </a:lnTo>
                    <a:lnTo>
                      <a:pt x="260" y="656"/>
                    </a:lnTo>
                    <a:lnTo>
                      <a:pt x="260" y="656"/>
                    </a:lnTo>
                    <a:lnTo>
                      <a:pt x="260" y="656"/>
                    </a:lnTo>
                    <a:lnTo>
                      <a:pt x="260" y="658"/>
                    </a:lnTo>
                    <a:lnTo>
                      <a:pt x="260" y="658"/>
                    </a:lnTo>
                    <a:lnTo>
                      <a:pt x="260" y="658"/>
                    </a:lnTo>
                    <a:lnTo>
                      <a:pt x="260" y="658"/>
                    </a:lnTo>
                    <a:lnTo>
                      <a:pt x="260" y="658"/>
                    </a:lnTo>
                    <a:lnTo>
                      <a:pt x="260" y="660"/>
                    </a:lnTo>
                    <a:lnTo>
                      <a:pt x="260" y="660"/>
                    </a:lnTo>
                    <a:lnTo>
                      <a:pt x="259" y="662"/>
                    </a:lnTo>
                    <a:lnTo>
                      <a:pt x="259" y="662"/>
                    </a:lnTo>
                    <a:lnTo>
                      <a:pt x="259" y="662"/>
                    </a:lnTo>
                    <a:lnTo>
                      <a:pt x="259" y="662"/>
                    </a:lnTo>
                    <a:lnTo>
                      <a:pt x="259" y="662"/>
                    </a:lnTo>
                    <a:lnTo>
                      <a:pt x="259" y="664"/>
                    </a:lnTo>
                    <a:lnTo>
                      <a:pt x="259" y="664"/>
                    </a:lnTo>
                    <a:lnTo>
                      <a:pt x="259" y="664"/>
                    </a:lnTo>
                    <a:lnTo>
                      <a:pt x="259" y="664"/>
                    </a:lnTo>
                    <a:lnTo>
                      <a:pt x="259" y="665"/>
                    </a:lnTo>
                    <a:lnTo>
                      <a:pt x="259" y="665"/>
                    </a:lnTo>
                    <a:lnTo>
                      <a:pt x="259" y="665"/>
                    </a:lnTo>
                    <a:lnTo>
                      <a:pt x="259" y="665"/>
                    </a:lnTo>
                    <a:lnTo>
                      <a:pt x="259" y="665"/>
                    </a:lnTo>
                    <a:lnTo>
                      <a:pt x="259" y="665"/>
                    </a:lnTo>
                    <a:lnTo>
                      <a:pt x="259" y="667"/>
                    </a:lnTo>
                    <a:lnTo>
                      <a:pt x="257" y="667"/>
                    </a:lnTo>
                    <a:lnTo>
                      <a:pt x="257" y="667"/>
                    </a:lnTo>
                    <a:lnTo>
                      <a:pt x="257" y="667"/>
                    </a:lnTo>
                    <a:lnTo>
                      <a:pt x="257" y="669"/>
                    </a:lnTo>
                    <a:lnTo>
                      <a:pt x="257" y="669"/>
                    </a:lnTo>
                    <a:lnTo>
                      <a:pt x="257" y="669"/>
                    </a:lnTo>
                    <a:lnTo>
                      <a:pt x="257" y="669"/>
                    </a:lnTo>
                    <a:lnTo>
                      <a:pt x="257" y="671"/>
                    </a:lnTo>
                    <a:lnTo>
                      <a:pt x="255" y="671"/>
                    </a:lnTo>
                    <a:lnTo>
                      <a:pt x="255" y="671"/>
                    </a:lnTo>
                    <a:lnTo>
                      <a:pt x="255" y="673"/>
                    </a:lnTo>
                    <a:lnTo>
                      <a:pt x="255" y="673"/>
                    </a:lnTo>
                    <a:lnTo>
                      <a:pt x="255" y="673"/>
                    </a:lnTo>
                    <a:lnTo>
                      <a:pt x="255" y="673"/>
                    </a:lnTo>
                    <a:lnTo>
                      <a:pt x="255" y="674"/>
                    </a:lnTo>
                    <a:lnTo>
                      <a:pt x="255" y="674"/>
                    </a:lnTo>
                    <a:lnTo>
                      <a:pt x="253" y="674"/>
                    </a:lnTo>
                    <a:lnTo>
                      <a:pt x="253" y="674"/>
                    </a:lnTo>
                    <a:lnTo>
                      <a:pt x="253" y="676"/>
                    </a:lnTo>
                    <a:lnTo>
                      <a:pt x="253" y="676"/>
                    </a:lnTo>
                    <a:lnTo>
                      <a:pt x="251" y="676"/>
                    </a:lnTo>
                    <a:lnTo>
                      <a:pt x="251" y="676"/>
                    </a:lnTo>
                    <a:lnTo>
                      <a:pt x="251" y="678"/>
                    </a:lnTo>
                    <a:lnTo>
                      <a:pt x="251" y="680"/>
                    </a:lnTo>
                    <a:lnTo>
                      <a:pt x="251" y="680"/>
                    </a:lnTo>
                    <a:lnTo>
                      <a:pt x="251" y="680"/>
                    </a:lnTo>
                    <a:lnTo>
                      <a:pt x="250" y="682"/>
                    </a:lnTo>
                    <a:lnTo>
                      <a:pt x="250" y="682"/>
                    </a:lnTo>
                    <a:lnTo>
                      <a:pt x="250" y="682"/>
                    </a:lnTo>
                    <a:lnTo>
                      <a:pt x="251" y="682"/>
                    </a:lnTo>
                    <a:lnTo>
                      <a:pt x="251" y="683"/>
                    </a:lnTo>
                    <a:lnTo>
                      <a:pt x="251" y="683"/>
                    </a:lnTo>
                    <a:lnTo>
                      <a:pt x="250" y="683"/>
                    </a:lnTo>
                    <a:lnTo>
                      <a:pt x="250" y="683"/>
                    </a:lnTo>
                    <a:lnTo>
                      <a:pt x="250" y="683"/>
                    </a:lnTo>
                    <a:lnTo>
                      <a:pt x="250" y="685"/>
                    </a:lnTo>
                    <a:lnTo>
                      <a:pt x="250" y="685"/>
                    </a:lnTo>
                    <a:lnTo>
                      <a:pt x="248" y="685"/>
                    </a:lnTo>
                    <a:lnTo>
                      <a:pt x="248" y="685"/>
                    </a:lnTo>
                    <a:lnTo>
                      <a:pt x="248" y="685"/>
                    </a:lnTo>
                    <a:lnTo>
                      <a:pt x="248" y="685"/>
                    </a:lnTo>
                    <a:lnTo>
                      <a:pt x="246" y="685"/>
                    </a:lnTo>
                    <a:lnTo>
                      <a:pt x="246" y="685"/>
                    </a:lnTo>
                    <a:lnTo>
                      <a:pt x="246" y="685"/>
                    </a:lnTo>
                    <a:lnTo>
                      <a:pt x="244" y="685"/>
                    </a:lnTo>
                    <a:lnTo>
                      <a:pt x="242" y="685"/>
                    </a:lnTo>
                    <a:lnTo>
                      <a:pt x="242" y="685"/>
                    </a:lnTo>
                    <a:lnTo>
                      <a:pt x="242" y="685"/>
                    </a:lnTo>
                    <a:lnTo>
                      <a:pt x="242" y="685"/>
                    </a:lnTo>
                    <a:lnTo>
                      <a:pt x="242" y="687"/>
                    </a:lnTo>
                    <a:lnTo>
                      <a:pt x="241" y="687"/>
                    </a:lnTo>
                    <a:lnTo>
                      <a:pt x="241" y="687"/>
                    </a:lnTo>
                    <a:lnTo>
                      <a:pt x="241" y="687"/>
                    </a:lnTo>
                    <a:lnTo>
                      <a:pt x="239" y="689"/>
                    </a:lnTo>
                    <a:lnTo>
                      <a:pt x="239" y="689"/>
                    </a:lnTo>
                    <a:lnTo>
                      <a:pt x="239" y="691"/>
                    </a:lnTo>
                    <a:lnTo>
                      <a:pt x="239" y="691"/>
                    </a:lnTo>
                    <a:lnTo>
                      <a:pt x="239" y="691"/>
                    </a:lnTo>
                    <a:lnTo>
                      <a:pt x="239" y="692"/>
                    </a:lnTo>
                    <a:lnTo>
                      <a:pt x="239" y="692"/>
                    </a:lnTo>
                    <a:lnTo>
                      <a:pt x="239" y="692"/>
                    </a:lnTo>
                    <a:lnTo>
                      <a:pt x="239" y="692"/>
                    </a:lnTo>
                    <a:lnTo>
                      <a:pt x="237" y="694"/>
                    </a:lnTo>
                    <a:lnTo>
                      <a:pt x="237" y="694"/>
                    </a:lnTo>
                    <a:lnTo>
                      <a:pt x="235" y="694"/>
                    </a:lnTo>
                    <a:lnTo>
                      <a:pt x="235" y="694"/>
                    </a:lnTo>
                    <a:lnTo>
                      <a:pt x="235" y="694"/>
                    </a:lnTo>
                    <a:lnTo>
                      <a:pt x="233" y="694"/>
                    </a:lnTo>
                    <a:lnTo>
                      <a:pt x="233" y="694"/>
                    </a:lnTo>
                    <a:lnTo>
                      <a:pt x="233" y="694"/>
                    </a:lnTo>
                    <a:lnTo>
                      <a:pt x="233" y="694"/>
                    </a:lnTo>
                    <a:close/>
                  </a:path>
                </a:pathLst>
              </a:custGeom>
              <a:solidFill>
                <a:schemeClr val="accent5">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43">
                <a:extLst>
                  <a:ext uri="{FF2B5EF4-FFF2-40B4-BE49-F238E27FC236}">
                    <a16:creationId xmlns:a16="http://schemas.microsoft.com/office/drawing/2014/main" id="{29571E33-2274-EA63-2DB9-080E829DDC12}"/>
                  </a:ext>
                </a:extLst>
              </p:cNvPr>
              <p:cNvSpPr>
                <a:spLocks/>
              </p:cNvSpPr>
              <p:nvPr/>
            </p:nvSpPr>
            <p:spPr bwMode="auto">
              <a:xfrm>
                <a:off x="3651" y="2307"/>
                <a:ext cx="1423" cy="694"/>
              </a:xfrm>
              <a:custGeom>
                <a:avLst/>
                <a:gdLst>
                  <a:gd name="T0" fmla="*/ 163 w 1423"/>
                  <a:gd name="T1" fmla="*/ 673 h 694"/>
                  <a:gd name="T2" fmla="*/ 60 w 1423"/>
                  <a:gd name="T3" fmla="*/ 653 h 694"/>
                  <a:gd name="T4" fmla="*/ 5 w 1423"/>
                  <a:gd name="T5" fmla="*/ 615 h 694"/>
                  <a:gd name="T6" fmla="*/ 22 w 1423"/>
                  <a:gd name="T7" fmla="*/ 551 h 694"/>
                  <a:gd name="T8" fmla="*/ 54 w 1423"/>
                  <a:gd name="T9" fmla="*/ 550 h 694"/>
                  <a:gd name="T10" fmla="*/ 72 w 1423"/>
                  <a:gd name="T11" fmla="*/ 531 h 694"/>
                  <a:gd name="T12" fmla="*/ 121 w 1423"/>
                  <a:gd name="T13" fmla="*/ 548 h 694"/>
                  <a:gd name="T14" fmla="*/ 139 w 1423"/>
                  <a:gd name="T15" fmla="*/ 526 h 694"/>
                  <a:gd name="T16" fmla="*/ 92 w 1423"/>
                  <a:gd name="T17" fmla="*/ 488 h 694"/>
                  <a:gd name="T18" fmla="*/ 136 w 1423"/>
                  <a:gd name="T19" fmla="*/ 441 h 694"/>
                  <a:gd name="T20" fmla="*/ 221 w 1423"/>
                  <a:gd name="T21" fmla="*/ 483 h 694"/>
                  <a:gd name="T22" fmla="*/ 280 w 1423"/>
                  <a:gd name="T23" fmla="*/ 530 h 694"/>
                  <a:gd name="T24" fmla="*/ 300 w 1423"/>
                  <a:gd name="T25" fmla="*/ 475 h 694"/>
                  <a:gd name="T26" fmla="*/ 365 w 1423"/>
                  <a:gd name="T27" fmla="*/ 428 h 694"/>
                  <a:gd name="T28" fmla="*/ 405 w 1423"/>
                  <a:gd name="T29" fmla="*/ 383 h 694"/>
                  <a:gd name="T30" fmla="*/ 481 w 1423"/>
                  <a:gd name="T31" fmla="*/ 347 h 694"/>
                  <a:gd name="T32" fmla="*/ 541 w 1423"/>
                  <a:gd name="T33" fmla="*/ 307 h 694"/>
                  <a:gd name="T34" fmla="*/ 519 w 1423"/>
                  <a:gd name="T35" fmla="*/ 235 h 694"/>
                  <a:gd name="T36" fmla="*/ 541 w 1423"/>
                  <a:gd name="T37" fmla="*/ 162 h 694"/>
                  <a:gd name="T38" fmla="*/ 510 w 1423"/>
                  <a:gd name="T39" fmla="*/ 117 h 694"/>
                  <a:gd name="T40" fmla="*/ 552 w 1423"/>
                  <a:gd name="T41" fmla="*/ 90 h 694"/>
                  <a:gd name="T42" fmla="*/ 588 w 1423"/>
                  <a:gd name="T43" fmla="*/ 97 h 694"/>
                  <a:gd name="T44" fmla="*/ 626 w 1423"/>
                  <a:gd name="T45" fmla="*/ 112 h 694"/>
                  <a:gd name="T46" fmla="*/ 671 w 1423"/>
                  <a:gd name="T47" fmla="*/ 135 h 694"/>
                  <a:gd name="T48" fmla="*/ 707 w 1423"/>
                  <a:gd name="T49" fmla="*/ 152 h 694"/>
                  <a:gd name="T50" fmla="*/ 736 w 1423"/>
                  <a:gd name="T51" fmla="*/ 186 h 694"/>
                  <a:gd name="T52" fmla="*/ 727 w 1423"/>
                  <a:gd name="T53" fmla="*/ 229 h 694"/>
                  <a:gd name="T54" fmla="*/ 745 w 1423"/>
                  <a:gd name="T55" fmla="*/ 262 h 694"/>
                  <a:gd name="T56" fmla="*/ 859 w 1423"/>
                  <a:gd name="T57" fmla="*/ 206 h 694"/>
                  <a:gd name="T58" fmla="*/ 863 w 1423"/>
                  <a:gd name="T59" fmla="*/ 139 h 694"/>
                  <a:gd name="T60" fmla="*/ 904 w 1423"/>
                  <a:gd name="T61" fmla="*/ 150 h 694"/>
                  <a:gd name="T62" fmla="*/ 948 w 1423"/>
                  <a:gd name="T63" fmla="*/ 146 h 694"/>
                  <a:gd name="T64" fmla="*/ 989 w 1423"/>
                  <a:gd name="T65" fmla="*/ 179 h 694"/>
                  <a:gd name="T66" fmla="*/ 1031 w 1423"/>
                  <a:gd name="T67" fmla="*/ 208 h 694"/>
                  <a:gd name="T68" fmla="*/ 1071 w 1423"/>
                  <a:gd name="T69" fmla="*/ 220 h 694"/>
                  <a:gd name="T70" fmla="*/ 1123 w 1423"/>
                  <a:gd name="T71" fmla="*/ 253 h 694"/>
                  <a:gd name="T72" fmla="*/ 1098 w 1423"/>
                  <a:gd name="T73" fmla="*/ 162 h 694"/>
                  <a:gd name="T74" fmla="*/ 1143 w 1423"/>
                  <a:gd name="T75" fmla="*/ 101 h 694"/>
                  <a:gd name="T76" fmla="*/ 1174 w 1423"/>
                  <a:gd name="T77" fmla="*/ 41 h 694"/>
                  <a:gd name="T78" fmla="*/ 1255 w 1423"/>
                  <a:gd name="T79" fmla="*/ 7 h 694"/>
                  <a:gd name="T80" fmla="*/ 1371 w 1423"/>
                  <a:gd name="T81" fmla="*/ 43 h 694"/>
                  <a:gd name="T82" fmla="*/ 1364 w 1423"/>
                  <a:gd name="T83" fmla="*/ 101 h 694"/>
                  <a:gd name="T84" fmla="*/ 1366 w 1423"/>
                  <a:gd name="T85" fmla="*/ 171 h 694"/>
                  <a:gd name="T86" fmla="*/ 1337 w 1423"/>
                  <a:gd name="T87" fmla="*/ 217 h 694"/>
                  <a:gd name="T88" fmla="*/ 1385 w 1423"/>
                  <a:gd name="T89" fmla="*/ 253 h 694"/>
                  <a:gd name="T90" fmla="*/ 1409 w 1423"/>
                  <a:gd name="T91" fmla="*/ 320 h 694"/>
                  <a:gd name="T92" fmla="*/ 1331 w 1423"/>
                  <a:gd name="T93" fmla="*/ 342 h 694"/>
                  <a:gd name="T94" fmla="*/ 1297 w 1423"/>
                  <a:gd name="T95" fmla="*/ 380 h 694"/>
                  <a:gd name="T96" fmla="*/ 1237 w 1423"/>
                  <a:gd name="T97" fmla="*/ 412 h 694"/>
                  <a:gd name="T98" fmla="*/ 1170 w 1423"/>
                  <a:gd name="T99" fmla="*/ 450 h 694"/>
                  <a:gd name="T100" fmla="*/ 1085 w 1423"/>
                  <a:gd name="T101" fmla="*/ 493 h 694"/>
                  <a:gd name="T102" fmla="*/ 1009 w 1423"/>
                  <a:gd name="T103" fmla="*/ 541 h 694"/>
                  <a:gd name="T104" fmla="*/ 953 w 1423"/>
                  <a:gd name="T105" fmla="*/ 571 h 694"/>
                  <a:gd name="T106" fmla="*/ 884 w 1423"/>
                  <a:gd name="T107" fmla="*/ 586 h 694"/>
                  <a:gd name="T108" fmla="*/ 803 w 1423"/>
                  <a:gd name="T109" fmla="*/ 597 h 694"/>
                  <a:gd name="T110" fmla="*/ 745 w 1423"/>
                  <a:gd name="T111" fmla="*/ 617 h 694"/>
                  <a:gd name="T112" fmla="*/ 696 w 1423"/>
                  <a:gd name="T113" fmla="*/ 636 h 694"/>
                  <a:gd name="T114" fmla="*/ 642 w 1423"/>
                  <a:gd name="T115" fmla="*/ 640 h 694"/>
                  <a:gd name="T116" fmla="*/ 550 w 1423"/>
                  <a:gd name="T117" fmla="*/ 629 h 694"/>
                  <a:gd name="T118" fmla="*/ 465 w 1423"/>
                  <a:gd name="T119" fmla="*/ 633 h 694"/>
                  <a:gd name="T120" fmla="*/ 392 w 1423"/>
                  <a:gd name="T121" fmla="*/ 662 h 694"/>
                  <a:gd name="T122" fmla="*/ 322 w 1423"/>
                  <a:gd name="T123" fmla="*/ 671 h 694"/>
                  <a:gd name="T124" fmla="*/ 262 w 1423"/>
                  <a:gd name="T125" fmla="*/ 656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 h="694">
                    <a:moveTo>
                      <a:pt x="233" y="694"/>
                    </a:moveTo>
                    <a:lnTo>
                      <a:pt x="232" y="694"/>
                    </a:lnTo>
                    <a:lnTo>
                      <a:pt x="232" y="694"/>
                    </a:lnTo>
                    <a:lnTo>
                      <a:pt x="232" y="694"/>
                    </a:lnTo>
                    <a:lnTo>
                      <a:pt x="230" y="694"/>
                    </a:lnTo>
                    <a:lnTo>
                      <a:pt x="230" y="694"/>
                    </a:lnTo>
                    <a:lnTo>
                      <a:pt x="228" y="694"/>
                    </a:lnTo>
                    <a:lnTo>
                      <a:pt x="228" y="694"/>
                    </a:lnTo>
                    <a:lnTo>
                      <a:pt x="226" y="694"/>
                    </a:lnTo>
                    <a:lnTo>
                      <a:pt x="226" y="694"/>
                    </a:lnTo>
                    <a:lnTo>
                      <a:pt x="226" y="694"/>
                    </a:lnTo>
                    <a:lnTo>
                      <a:pt x="224" y="694"/>
                    </a:lnTo>
                    <a:lnTo>
                      <a:pt x="224" y="694"/>
                    </a:lnTo>
                    <a:lnTo>
                      <a:pt x="224" y="694"/>
                    </a:lnTo>
                    <a:lnTo>
                      <a:pt x="222" y="694"/>
                    </a:lnTo>
                    <a:lnTo>
                      <a:pt x="222" y="694"/>
                    </a:lnTo>
                    <a:lnTo>
                      <a:pt x="221" y="694"/>
                    </a:lnTo>
                    <a:lnTo>
                      <a:pt x="219" y="694"/>
                    </a:lnTo>
                    <a:lnTo>
                      <a:pt x="219" y="694"/>
                    </a:lnTo>
                    <a:lnTo>
                      <a:pt x="217" y="692"/>
                    </a:lnTo>
                    <a:lnTo>
                      <a:pt x="217" y="692"/>
                    </a:lnTo>
                    <a:lnTo>
                      <a:pt x="217" y="692"/>
                    </a:lnTo>
                    <a:lnTo>
                      <a:pt x="217" y="692"/>
                    </a:lnTo>
                    <a:lnTo>
                      <a:pt x="217" y="692"/>
                    </a:lnTo>
                    <a:lnTo>
                      <a:pt x="217" y="692"/>
                    </a:lnTo>
                    <a:lnTo>
                      <a:pt x="217" y="692"/>
                    </a:lnTo>
                    <a:lnTo>
                      <a:pt x="217" y="691"/>
                    </a:lnTo>
                    <a:lnTo>
                      <a:pt x="217" y="691"/>
                    </a:lnTo>
                    <a:lnTo>
                      <a:pt x="217" y="691"/>
                    </a:lnTo>
                    <a:lnTo>
                      <a:pt x="217" y="691"/>
                    </a:lnTo>
                    <a:lnTo>
                      <a:pt x="219" y="691"/>
                    </a:lnTo>
                    <a:lnTo>
                      <a:pt x="219" y="691"/>
                    </a:lnTo>
                    <a:lnTo>
                      <a:pt x="219" y="691"/>
                    </a:lnTo>
                    <a:lnTo>
                      <a:pt x="219" y="689"/>
                    </a:lnTo>
                    <a:lnTo>
                      <a:pt x="219" y="689"/>
                    </a:lnTo>
                    <a:lnTo>
                      <a:pt x="219" y="689"/>
                    </a:lnTo>
                    <a:lnTo>
                      <a:pt x="219" y="687"/>
                    </a:lnTo>
                    <a:lnTo>
                      <a:pt x="219" y="687"/>
                    </a:lnTo>
                    <a:lnTo>
                      <a:pt x="219" y="687"/>
                    </a:lnTo>
                    <a:lnTo>
                      <a:pt x="219" y="685"/>
                    </a:lnTo>
                    <a:lnTo>
                      <a:pt x="219" y="685"/>
                    </a:lnTo>
                    <a:lnTo>
                      <a:pt x="219" y="685"/>
                    </a:lnTo>
                    <a:lnTo>
                      <a:pt x="219" y="683"/>
                    </a:lnTo>
                    <a:lnTo>
                      <a:pt x="217" y="682"/>
                    </a:lnTo>
                    <a:lnTo>
                      <a:pt x="217" y="682"/>
                    </a:lnTo>
                    <a:lnTo>
                      <a:pt x="217" y="682"/>
                    </a:lnTo>
                    <a:lnTo>
                      <a:pt x="217" y="682"/>
                    </a:lnTo>
                    <a:lnTo>
                      <a:pt x="217" y="680"/>
                    </a:lnTo>
                    <a:lnTo>
                      <a:pt x="215" y="680"/>
                    </a:lnTo>
                    <a:lnTo>
                      <a:pt x="215" y="680"/>
                    </a:lnTo>
                    <a:lnTo>
                      <a:pt x="215" y="680"/>
                    </a:lnTo>
                    <a:lnTo>
                      <a:pt x="215" y="680"/>
                    </a:lnTo>
                    <a:lnTo>
                      <a:pt x="215" y="678"/>
                    </a:lnTo>
                    <a:lnTo>
                      <a:pt x="215" y="676"/>
                    </a:lnTo>
                    <a:lnTo>
                      <a:pt x="215" y="676"/>
                    </a:lnTo>
                    <a:lnTo>
                      <a:pt x="215" y="676"/>
                    </a:lnTo>
                    <a:lnTo>
                      <a:pt x="215" y="676"/>
                    </a:lnTo>
                    <a:lnTo>
                      <a:pt x="215" y="676"/>
                    </a:lnTo>
                    <a:lnTo>
                      <a:pt x="213" y="676"/>
                    </a:lnTo>
                    <a:lnTo>
                      <a:pt x="213" y="676"/>
                    </a:lnTo>
                    <a:lnTo>
                      <a:pt x="212" y="676"/>
                    </a:lnTo>
                    <a:lnTo>
                      <a:pt x="210" y="676"/>
                    </a:lnTo>
                    <a:lnTo>
                      <a:pt x="210" y="674"/>
                    </a:lnTo>
                    <a:lnTo>
                      <a:pt x="210" y="674"/>
                    </a:lnTo>
                    <a:lnTo>
                      <a:pt x="208" y="674"/>
                    </a:lnTo>
                    <a:lnTo>
                      <a:pt x="206" y="674"/>
                    </a:lnTo>
                    <a:lnTo>
                      <a:pt x="206" y="674"/>
                    </a:lnTo>
                    <a:lnTo>
                      <a:pt x="204" y="674"/>
                    </a:lnTo>
                    <a:lnTo>
                      <a:pt x="203" y="674"/>
                    </a:lnTo>
                    <a:lnTo>
                      <a:pt x="203" y="674"/>
                    </a:lnTo>
                    <a:lnTo>
                      <a:pt x="201" y="674"/>
                    </a:lnTo>
                    <a:lnTo>
                      <a:pt x="201" y="676"/>
                    </a:lnTo>
                    <a:lnTo>
                      <a:pt x="199" y="676"/>
                    </a:lnTo>
                    <a:lnTo>
                      <a:pt x="199" y="676"/>
                    </a:lnTo>
                    <a:lnTo>
                      <a:pt x="197" y="676"/>
                    </a:lnTo>
                    <a:lnTo>
                      <a:pt x="197" y="676"/>
                    </a:lnTo>
                    <a:lnTo>
                      <a:pt x="197" y="676"/>
                    </a:lnTo>
                    <a:lnTo>
                      <a:pt x="197" y="676"/>
                    </a:lnTo>
                    <a:lnTo>
                      <a:pt x="197" y="678"/>
                    </a:lnTo>
                    <a:lnTo>
                      <a:pt x="197" y="678"/>
                    </a:lnTo>
                    <a:lnTo>
                      <a:pt x="197" y="680"/>
                    </a:lnTo>
                    <a:lnTo>
                      <a:pt x="197" y="680"/>
                    </a:lnTo>
                    <a:lnTo>
                      <a:pt x="197" y="680"/>
                    </a:lnTo>
                    <a:lnTo>
                      <a:pt x="197" y="680"/>
                    </a:lnTo>
                    <a:lnTo>
                      <a:pt x="195" y="680"/>
                    </a:lnTo>
                    <a:lnTo>
                      <a:pt x="195" y="682"/>
                    </a:lnTo>
                    <a:lnTo>
                      <a:pt x="194" y="682"/>
                    </a:lnTo>
                    <a:lnTo>
                      <a:pt x="192" y="682"/>
                    </a:lnTo>
                    <a:lnTo>
                      <a:pt x="192" y="682"/>
                    </a:lnTo>
                    <a:lnTo>
                      <a:pt x="192" y="682"/>
                    </a:lnTo>
                    <a:lnTo>
                      <a:pt x="190" y="682"/>
                    </a:lnTo>
                    <a:lnTo>
                      <a:pt x="190" y="682"/>
                    </a:lnTo>
                    <a:lnTo>
                      <a:pt x="188" y="682"/>
                    </a:lnTo>
                    <a:lnTo>
                      <a:pt x="188" y="680"/>
                    </a:lnTo>
                    <a:lnTo>
                      <a:pt x="188" y="680"/>
                    </a:lnTo>
                    <a:lnTo>
                      <a:pt x="186" y="680"/>
                    </a:lnTo>
                    <a:lnTo>
                      <a:pt x="186" y="680"/>
                    </a:lnTo>
                    <a:lnTo>
                      <a:pt x="184" y="678"/>
                    </a:lnTo>
                    <a:lnTo>
                      <a:pt x="183" y="678"/>
                    </a:lnTo>
                    <a:lnTo>
                      <a:pt x="183" y="678"/>
                    </a:lnTo>
                    <a:lnTo>
                      <a:pt x="183" y="678"/>
                    </a:lnTo>
                    <a:lnTo>
                      <a:pt x="183" y="678"/>
                    </a:lnTo>
                    <a:lnTo>
                      <a:pt x="183" y="678"/>
                    </a:lnTo>
                    <a:lnTo>
                      <a:pt x="181" y="676"/>
                    </a:lnTo>
                    <a:lnTo>
                      <a:pt x="181" y="676"/>
                    </a:lnTo>
                    <a:lnTo>
                      <a:pt x="179" y="676"/>
                    </a:lnTo>
                    <a:lnTo>
                      <a:pt x="179" y="676"/>
                    </a:lnTo>
                    <a:lnTo>
                      <a:pt x="179" y="676"/>
                    </a:lnTo>
                    <a:lnTo>
                      <a:pt x="179" y="674"/>
                    </a:lnTo>
                    <a:lnTo>
                      <a:pt x="179" y="674"/>
                    </a:lnTo>
                    <a:lnTo>
                      <a:pt x="179" y="674"/>
                    </a:lnTo>
                    <a:lnTo>
                      <a:pt x="179" y="674"/>
                    </a:lnTo>
                    <a:lnTo>
                      <a:pt x="179" y="673"/>
                    </a:lnTo>
                    <a:lnTo>
                      <a:pt x="179" y="673"/>
                    </a:lnTo>
                    <a:lnTo>
                      <a:pt x="177" y="673"/>
                    </a:lnTo>
                    <a:lnTo>
                      <a:pt x="177" y="671"/>
                    </a:lnTo>
                    <a:lnTo>
                      <a:pt x="175" y="671"/>
                    </a:lnTo>
                    <a:lnTo>
                      <a:pt x="175" y="671"/>
                    </a:lnTo>
                    <a:lnTo>
                      <a:pt x="175" y="671"/>
                    </a:lnTo>
                    <a:lnTo>
                      <a:pt x="174" y="671"/>
                    </a:lnTo>
                    <a:lnTo>
                      <a:pt x="174" y="671"/>
                    </a:lnTo>
                    <a:lnTo>
                      <a:pt x="174" y="671"/>
                    </a:lnTo>
                    <a:lnTo>
                      <a:pt x="172" y="671"/>
                    </a:lnTo>
                    <a:lnTo>
                      <a:pt x="172" y="671"/>
                    </a:lnTo>
                    <a:lnTo>
                      <a:pt x="170" y="671"/>
                    </a:lnTo>
                    <a:lnTo>
                      <a:pt x="170" y="671"/>
                    </a:lnTo>
                    <a:lnTo>
                      <a:pt x="170" y="673"/>
                    </a:lnTo>
                    <a:lnTo>
                      <a:pt x="168" y="673"/>
                    </a:lnTo>
                    <a:lnTo>
                      <a:pt x="166" y="673"/>
                    </a:lnTo>
                    <a:lnTo>
                      <a:pt x="166" y="673"/>
                    </a:lnTo>
                    <a:lnTo>
                      <a:pt x="163" y="673"/>
                    </a:lnTo>
                    <a:lnTo>
                      <a:pt x="163" y="673"/>
                    </a:lnTo>
                    <a:lnTo>
                      <a:pt x="161" y="673"/>
                    </a:lnTo>
                    <a:lnTo>
                      <a:pt x="159" y="673"/>
                    </a:lnTo>
                    <a:lnTo>
                      <a:pt x="157" y="673"/>
                    </a:lnTo>
                    <a:lnTo>
                      <a:pt x="157" y="673"/>
                    </a:lnTo>
                    <a:lnTo>
                      <a:pt x="156" y="673"/>
                    </a:lnTo>
                    <a:lnTo>
                      <a:pt x="156" y="673"/>
                    </a:lnTo>
                    <a:lnTo>
                      <a:pt x="154" y="673"/>
                    </a:lnTo>
                    <a:lnTo>
                      <a:pt x="154" y="674"/>
                    </a:lnTo>
                    <a:lnTo>
                      <a:pt x="152" y="674"/>
                    </a:lnTo>
                    <a:lnTo>
                      <a:pt x="150" y="674"/>
                    </a:lnTo>
                    <a:lnTo>
                      <a:pt x="150" y="673"/>
                    </a:lnTo>
                    <a:lnTo>
                      <a:pt x="148" y="673"/>
                    </a:lnTo>
                    <a:lnTo>
                      <a:pt x="148" y="673"/>
                    </a:lnTo>
                    <a:lnTo>
                      <a:pt x="147" y="673"/>
                    </a:lnTo>
                    <a:lnTo>
                      <a:pt x="147" y="673"/>
                    </a:lnTo>
                    <a:lnTo>
                      <a:pt x="147" y="673"/>
                    </a:lnTo>
                    <a:lnTo>
                      <a:pt x="145" y="674"/>
                    </a:lnTo>
                    <a:lnTo>
                      <a:pt x="145" y="674"/>
                    </a:lnTo>
                    <a:lnTo>
                      <a:pt x="145" y="674"/>
                    </a:lnTo>
                    <a:lnTo>
                      <a:pt x="143" y="674"/>
                    </a:lnTo>
                    <a:lnTo>
                      <a:pt x="143" y="674"/>
                    </a:lnTo>
                    <a:lnTo>
                      <a:pt x="141" y="673"/>
                    </a:lnTo>
                    <a:lnTo>
                      <a:pt x="141" y="673"/>
                    </a:lnTo>
                    <a:lnTo>
                      <a:pt x="141" y="673"/>
                    </a:lnTo>
                    <a:lnTo>
                      <a:pt x="141" y="673"/>
                    </a:lnTo>
                    <a:lnTo>
                      <a:pt x="139" y="673"/>
                    </a:lnTo>
                    <a:lnTo>
                      <a:pt x="139" y="671"/>
                    </a:lnTo>
                    <a:lnTo>
                      <a:pt x="137" y="671"/>
                    </a:lnTo>
                    <a:lnTo>
                      <a:pt x="136" y="673"/>
                    </a:lnTo>
                    <a:lnTo>
                      <a:pt x="136" y="673"/>
                    </a:lnTo>
                    <a:lnTo>
                      <a:pt x="134" y="673"/>
                    </a:lnTo>
                    <a:lnTo>
                      <a:pt x="134" y="673"/>
                    </a:lnTo>
                    <a:lnTo>
                      <a:pt x="134" y="671"/>
                    </a:lnTo>
                    <a:lnTo>
                      <a:pt x="134" y="671"/>
                    </a:lnTo>
                    <a:lnTo>
                      <a:pt x="134" y="671"/>
                    </a:lnTo>
                    <a:lnTo>
                      <a:pt x="132" y="671"/>
                    </a:lnTo>
                    <a:lnTo>
                      <a:pt x="132" y="669"/>
                    </a:lnTo>
                    <a:lnTo>
                      <a:pt x="132" y="669"/>
                    </a:lnTo>
                    <a:lnTo>
                      <a:pt x="130" y="669"/>
                    </a:lnTo>
                    <a:lnTo>
                      <a:pt x="128" y="667"/>
                    </a:lnTo>
                    <a:lnTo>
                      <a:pt x="128" y="667"/>
                    </a:lnTo>
                    <a:lnTo>
                      <a:pt x="127" y="667"/>
                    </a:lnTo>
                    <a:lnTo>
                      <a:pt x="127" y="667"/>
                    </a:lnTo>
                    <a:lnTo>
                      <a:pt x="127" y="667"/>
                    </a:lnTo>
                    <a:lnTo>
                      <a:pt x="125" y="665"/>
                    </a:lnTo>
                    <a:lnTo>
                      <a:pt x="125" y="665"/>
                    </a:lnTo>
                    <a:lnTo>
                      <a:pt x="123" y="665"/>
                    </a:lnTo>
                    <a:lnTo>
                      <a:pt x="123" y="665"/>
                    </a:lnTo>
                    <a:lnTo>
                      <a:pt x="121" y="665"/>
                    </a:lnTo>
                    <a:lnTo>
                      <a:pt x="119" y="667"/>
                    </a:lnTo>
                    <a:lnTo>
                      <a:pt x="119" y="667"/>
                    </a:lnTo>
                    <a:lnTo>
                      <a:pt x="118" y="667"/>
                    </a:lnTo>
                    <a:lnTo>
                      <a:pt x="116" y="667"/>
                    </a:lnTo>
                    <a:lnTo>
                      <a:pt x="116" y="669"/>
                    </a:lnTo>
                    <a:lnTo>
                      <a:pt x="114" y="669"/>
                    </a:lnTo>
                    <a:lnTo>
                      <a:pt x="114" y="669"/>
                    </a:lnTo>
                    <a:lnTo>
                      <a:pt x="112" y="669"/>
                    </a:lnTo>
                    <a:lnTo>
                      <a:pt x="112" y="669"/>
                    </a:lnTo>
                    <a:lnTo>
                      <a:pt x="109" y="669"/>
                    </a:lnTo>
                    <a:lnTo>
                      <a:pt x="109" y="669"/>
                    </a:lnTo>
                    <a:lnTo>
                      <a:pt x="109" y="669"/>
                    </a:lnTo>
                    <a:lnTo>
                      <a:pt x="107" y="669"/>
                    </a:lnTo>
                    <a:lnTo>
                      <a:pt x="105" y="667"/>
                    </a:lnTo>
                    <a:lnTo>
                      <a:pt x="105" y="667"/>
                    </a:lnTo>
                    <a:lnTo>
                      <a:pt x="105" y="667"/>
                    </a:lnTo>
                    <a:lnTo>
                      <a:pt x="105" y="667"/>
                    </a:lnTo>
                    <a:lnTo>
                      <a:pt x="105" y="667"/>
                    </a:lnTo>
                    <a:lnTo>
                      <a:pt x="105" y="665"/>
                    </a:lnTo>
                    <a:lnTo>
                      <a:pt x="103" y="665"/>
                    </a:lnTo>
                    <a:lnTo>
                      <a:pt x="103" y="665"/>
                    </a:lnTo>
                    <a:lnTo>
                      <a:pt x="103" y="665"/>
                    </a:lnTo>
                    <a:lnTo>
                      <a:pt x="101" y="665"/>
                    </a:lnTo>
                    <a:lnTo>
                      <a:pt x="101" y="665"/>
                    </a:lnTo>
                    <a:lnTo>
                      <a:pt x="101" y="664"/>
                    </a:lnTo>
                    <a:lnTo>
                      <a:pt x="99" y="664"/>
                    </a:lnTo>
                    <a:lnTo>
                      <a:pt x="99" y="664"/>
                    </a:lnTo>
                    <a:lnTo>
                      <a:pt x="98" y="664"/>
                    </a:lnTo>
                    <a:lnTo>
                      <a:pt x="98" y="664"/>
                    </a:lnTo>
                    <a:lnTo>
                      <a:pt x="96" y="664"/>
                    </a:lnTo>
                    <a:lnTo>
                      <a:pt x="94" y="664"/>
                    </a:lnTo>
                    <a:lnTo>
                      <a:pt x="92" y="662"/>
                    </a:lnTo>
                    <a:lnTo>
                      <a:pt x="92" y="662"/>
                    </a:lnTo>
                    <a:lnTo>
                      <a:pt x="92" y="662"/>
                    </a:lnTo>
                    <a:lnTo>
                      <a:pt x="92" y="662"/>
                    </a:lnTo>
                    <a:lnTo>
                      <a:pt x="92" y="662"/>
                    </a:lnTo>
                    <a:lnTo>
                      <a:pt x="90" y="660"/>
                    </a:lnTo>
                    <a:lnTo>
                      <a:pt x="90" y="660"/>
                    </a:lnTo>
                    <a:lnTo>
                      <a:pt x="90" y="660"/>
                    </a:lnTo>
                    <a:lnTo>
                      <a:pt x="90" y="660"/>
                    </a:lnTo>
                    <a:lnTo>
                      <a:pt x="89" y="660"/>
                    </a:lnTo>
                    <a:lnTo>
                      <a:pt x="89" y="660"/>
                    </a:lnTo>
                    <a:lnTo>
                      <a:pt x="87" y="660"/>
                    </a:lnTo>
                    <a:lnTo>
                      <a:pt x="87" y="658"/>
                    </a:lnTo>
                    <a:lnTo>
                      <a:pt x="87" y="658"/>
                    </a:lnTo>
                    <a:lnTo>
                      <a:pt x="87" y="658"/>
                    </a:lnTo>
                    <a:lnTo>
                      <a:pt x="87" y="658"/>
                    </a:lnTo>
                    <a:lnTo>
                      <a:pt x="85" y="658"/>
                    </a:lnTo>
                    <a:lnTo>
                      <a:pt x="85" y="656"/>
                    </a:lnTo>
                    <a:lnTo>
                      <a:pt x="85" y="656"/>
                    </a:lnTo>
                    <a:lnTo>
                      <a:pt x="83" y="656"/>
                    </a:lnTo>
                    <a:lnTo>
                      <a:pt x="83" y="656"/>
                    </a:lnTo>
                    <a:lnTo>
                      <a:pt x="83" y="656"/>
                    </a:lnTo>
                    <a:lnTo>
                      <a:pt x="81" y="656"/>
                    </a:lnTo>
                    <a:lnTo>
                      <a:pt x="81" y="656"/>
                    </a:lnTo>
                    <a:lnTo>
                      <a:pt x="81" y="654"/>
                    </a:lnTo>
                    <a:lnTo>
                      <a:pt x="80" y="654"/>
                    </a:lnTo>
                    <a:lnTo>
                      <a:pt x="80" y="654"/>
                    </a:lnTo>
                    <a:lnTo>
                      <a:pt x="80" y="654"/>
                    </a:lnTo>
                    <a:lnTo>
                      <a:pt x="80" y="654"/>
                    </a:lnTo>
                    <a:lnTo>
                      <a:pt x="80" y="653"/>
                    </a:lnTo>
                    <a:lnTo>
                      <a:pt x="80" y="653"/>
                    </a:lnTo>
                    <a:lnTo>
                      <a:pt x="78" y="653"/>
                    </a:lnTo>
                    <a:lnTo>
                      <a:pt x="78" y="653"/>
                    </a:lnTo>
                    <a:lnTo>
                      <a:pt x="74" y="653"/>
                    </a:lnTo>
                    <a:lnTo>
                      <a:pt x="72" y="653"/>
                    </a:lnTo>
                    <a:lnTo>
                      <a:pt x="69" y="653"/>
                    </a:lnTo>
                    <a:lnTo>
                      <a:pt x="69" y="653"/>
                    </a:lnTo>
                    <a:lnTo>
                      <a:pt x="69" y="653"/>
                    </a:lnTo>
                    <a:lnTo>
                      <a:pt x="69" y="653"/>
                    </a:lnTo>
                    <a:lnTo>
                      <a:pt x="67" y="653"/>
                    </a:lnTo>
                    <a:lnTo>
                      <a:pt x="67" y="653"/>
                    </a:lnTo>
                    <a:lnTo>
                      <a:pt x="65" y="653"/>
                    </a:lnTo>
                    <a:lnTo>
                      <a:pt x="65" y="653"/>
                    </a:lnTo>
                    <a:lnTo>
                      <a:pt x="65" y="653"/>
                    </a:lnTo>
                    <a:lnTo>
                      <a:pt x="63" y="653"/>
                    </a:lnTo>
                    <a:lnTo>
                      <a:pt x="63" y="653"/>
                    </a:lnTo>
                    <a:lnTo>
                      <a:pt x="63" y="654"/>
                    </a:lnTo>
                    <a:lnTo>
                      <a:pt x="61" y="654"/>
                    </a:lnTo>
                    <a:lnTo>
                      <a:pt x="61" y="654"/>
                    </a:lnTo>
                    <a:lnTo>
                      <a:pt x="60" y="653"/>
                    </a:lnTo>
                    <a:lnTo>
                      <a:pt x="58" y="653"/>
                    </a:lnTo>
                    <a:lnTo>
                      <a:pt x="58" y="653"/>
                    </a:lnTo>
                    <a:lnTo>
                      <a:pt x="56" y="653"/>
                    </a:lnTo>
                    <a:lnTo>
                      <a:pt x="56" y="653"/>
                    </a:lnTo>
                    <a:lnTo>
                      <a:pt x="56" y="653"/>
                    </a:lnTo>
                    <a:lnTo>
                      <a:pt x="56" y="653"/>
                    </a:lnTo>
                    <a:lnTo>
                      <a:pt x="54" y="654"/>
                    </a:lnTo>
                    <a:lnTo>
                      <a:pt x="54" y="656"/>
                    </a:lnTo>
                    <a:lnTo>
                      <a:pt x="54" y="656"/>
                    </a:lnTo>
                    <a:lnTo>
                      <a:pt x="54" y="656"/>
                    </a:lnTo>
                    <a:lnTo>
                      <a:pt x="52" y="656"/>
                    </a:lnTo>
                    <a:lnTo>
                      <a:pt x="51" y="656"/>
                    </a:lnTo>
                    <a:lnTo>
                      <a:pt x="51" y="656"/>
                    </a:lnTo>
                    <a:lnTo>
                      <a:pt x="49" y="656"/>
                    </a:lnTo>
                    <a:lnTo>
                      <a:pt x="49" y="656"/>
                    </a:lnTo>
                    <a:lnTo>
                      <a:pt x="47" y="656"/>
                    </a:lnTo>
                    <a:lnTo>
                      <a:pt x="47" y="656"/>
                    </a:lnTo>
                    <a:lnTo>
                      <a:pt x="45" y="656"/>
                    </a:lnTo>
                    <a:lnTo>
                      <a:pt x="45" y="656"/>
                    </a:lnTo>
                    <a:lnTo>
                      <a:pt x="43" y="656"/>
                    </a:lnTo>
                    <a:lnTo>
                      <a:pt x="42" y="656"/>
                    </a:lnTo>
                    <a:lnTo>
                      <a:pt x="40" y="656"/>
                    </a:lnTo>
                    <a:lnTo>
                      <a:pt x="36" y="656"/>
                    </a:lnTo>
                    <a:lnTo>
                      <a:pt x="33" y="656"/>
                    </a:lnTo>
                    <a:lnTo>
                      <a:pt x="29" y="656"/>
                    </a:lnTo>
                    <a:lnTo>
                      <a:pt x="29" y="654"/>
                    </a:lnTo>
                    <a:lnTo>
                      <a:pt x="27" y="654"/>
                    </a:lnTo>
                    <a:lnTo>
                      <a:pt x="27" y="654"/>
                    </a:lnTo>
                    <a:lnTo>
                      <a:pt x="27" y="654"/>
                    </a:lnTo>
                    <a:lnTo>
                      <a:pt x="25" y="653"/>
                    </a:lnTo>
                    <a:lnTo>
                      <a:pt x="25" y="653"/>
                    </a:lnTo>
                    <a:lnTo>
                      <a:pt x="25" y="653"/>
                    </a:lnTo>
                    <a:lnTo>
                      <a:pt x="25" y="653"/>
                    </a:lnTo>
                    <a:lnTo>
                      <a:pt x="25" y="653"/>
                    </a:lnTo>
                    <a:lnTo>
                      <a:pt x="25" y="653"/>
                    </a:lnTo>
                    <a:lnTo>
                      <a:pt x="24" y="651"/>
                    </a:lnTo>
                    <a:lnTo>
                      <a:pt x="24" y="651"/>
                    </a:lnTo>
                    <a:lnTo>
                      <a:pt x="22" y="649"/>
                    </a:lnTo>
                    <a:lnTo>
                      <a:pt x="20" y="647"/>
                    </a:lnTo>
                    <a:lnTo>
                      <a:pt x="20" y="647"/>
                    </a:lnTo>
                    <a:lnTo>
                      <a:pt x="20" y="647"/>
                    </a:lnTo>
                    <a:lnTo>
                      <a:pt x="20" y="645"/>
                    </a:lnTo>
                    <a:lnTo>
                      <a:pt x="18" y="645"/>
                    </a:lnTo>
                    <a:lnTo>
                      <a:pt x="18" y="644"/>
                    </a:lnTo>
                    <a:lnTo>
                      <a:pt x="18" y="644"/>
                    </a:lnTo>
                    <a:lnTo>
                      <a:pt x="18" y="644"/>
                    </a:lnTo>
                    <a:lnTo>
                      <a:pt x="18" y="644"/>
                    </a:lnTo>
                    <a:lnTo>
                      <a:pt x="16" y="642"/>
                    </a:lnTo>
                    <a:lnTo>
                      <a:pt x="16" y="642"/>
                    </a:lnTo>
                    <a:lnTo>
                      <a:pt x="16" y="642"/>
                    </a:lnTo>
                    <a:lnTo>
                      <a:pt x="16" y="642"/>
                    </a:lnTo>
                    <a:lnTo>
                      <a:pt x="16" y="642"/>
                    </a:lnTo>
                    <a:lnTo>
                      <a:pt x="14" y="640"/>
                    </a:lnTo>
                    <a:lnTo>
                      <a:pt x="14" y="640"/>
                    </a:lnTo>
                    <a:lnTo>
                      <a:pt x="14" y="640"/>
                    </a:lnTo>
                    <a:lnTo>
                      <a:pt x="14" y="638"/>
                    </a:lnTo>
                    <a:lnTo>
                      <a:pt x="14" y="638"/>
                    </a:lnTo>
                    <a:lnTo>
                      <a:pt x="14" y="638"/>
                    </a:lnTo>
                    <a:lnTo>
                      <a:pt x="13" y="638"/>
                    </a:lnTo>
                    <a:lnTo>
                      <a:pt x="13" y="638"/>
                    </a:lnTo>
                    <a:lnTo>
                      <a:pt x="13" y="638"/>
                    </a:lnTo>
                    <a:lnTo>
                      <a:pt x="13" y="638"/>
                    </a:lnTo>
                    <a:lnTo>
                      <a:pt x="13" y="638"/>
                    </a:lnTo>
                    <a:lnTo>
                      <a:pt x="11" y="638"/>
                    </a:lnTo>
                    <a:lnTo>
                      <a:pt x="11" y="638"/>
                    </a:lnTo>
                    <a:lnTo>
                      <a:pt x="11" y="638"/>
                    </a:lnTo>
                    <a:lnTo>
                      <a:pt x="11" y="638"/>
                    </a:lnTo>
                    <a:lnTo>
                      <a:pt x="11" y="638"/>
                    </a:lnTo>
                    <a:lnTo>
                      <a:pt x="11" y="636"/>
                    </a:lnTo>
                    <a:lnTo>
                      <a:pt x="11" y="636"/>
                    </a:lnTo>
                    <a:lnTo>
                      <a:pt x="11" y="636"/>
                    </a:lnTo>
                    <a:lnTo>
                      <a:pt x="11" y="636"/>
                    </a:lnTo>
                    <a:lnTo>
                      <a:pt x="9" y="636"/>
                    </a:lnTo>
                    <a:lnTo>
                      <a:pt x="9" y="636"/>
                    </a:lnTo>
                    <a:lnTo>
                      <a:pt x="9" y="636"/>
                    </a:lnTo>
                    <a:lnTo>
                      <a:pt x="9" y="636"/>
                    </a:lnTo>
                    <a:lnTo>
                      <a:pt x="7" y="635"/>
                    </a:lnTo>
                    <a:lnTo>
                      <a:pt x="5" y="635"/>
                    </a:lnTo>
                    <a:lnTo>
                      <a:pt x="5" y="635"/>
                    </a:lnTo>
                    <a:lnTo>
                      <a:pt x="5" y="635"/>
                    </a:lnTo>
                    <a:lnTo>
                      <a:pt x="5" y="635"/>
                    </a:lnTo>
                    <a:lnTo>
                      <a:pt x="4" y="635"/>
                    </a:lnTo>
                    <a:lnTo>
                      <a:pt x="4" y="635"/>
                    </a:lnTo>
                    <a:lnTo>
                      <a:pt x="4" y="633"/>
                    </a:lnTo>
                    <a:lnTo>
                      <a:pt x="4" y="633"/>
                    </a:lnTo>
                    <a:lnTo>
                      <a:pt x="4" y="633"/>
                    </a:lnTo>
                    <a:lnTo>
                      <a:pt x="4" y="633"/>
                    </a:lnTo>
                    <a:lnTo>
                      <a:pt x="4" y="633"/>
                    </a:lnTo>
                    <a:lnTo>
                      <a:pt x="2" y="633"/>
                    </a:lnTo>
                    <a:lnTo>
                      <a:pt x="2" y="631"/>
                    </a:lnTo>
                    <a:lnTo>
                      <a:pt x="2" y="631"/>
                    </a:lnTo>
                    <a:lnTo>
                      <a:pt x="2" y="631"/>
                    </a:lnTo>
                    <a:lnTo>
                      <a:pt x="2" y="631"/>
                    </a:lnTo>
                    <a:lnTo>
                      <a:pt x="2" y="631"/>
                    </a:lnTo>
                    <a:lnTo>
                      <a:pt x="2" y="631"/>
                    </a:lnTo>
                    <a:lnTo>
                      <a:pt x="0" y="629"/>
                    </a:lnTo>
                    <a:lnTo>
                      <a:pt x="0" y="629"/>
                    </a:lnTo>
                    <a:lnTo>
                      <a:pt x="0" y="629"/>
                    </a:lnTo>
                    <a:lnTo>
                      <a:pt x="0" y="629"/>
                    </a:lnTo>
                    <a:lnTo>
                      <a:pt x="0" y="629"/>
                    </a:lnTo>
                    <a:lnTo>
                      <a:pt x="0" y="627"/>
                    </a:lnTo>
                    <a:lnTo>
                      <a:pt x="0" y="627"/>
                    </a:lnTo>
                    <a:lnTo>
                      <a:pt x="0" y="627"/>
                    </a:lnTo>
                    <a:lnTo>
                      <a:pt x="0" y="627"/>
                    </a:lnTo>
                    <a:lnTo>
                      <a:pt x="0" y="626"/>
                    </a:lnTo>
                    <a:lnTo>
                      <a:pt x="2" y="626"/>
                    </a:lnTo>
                    <a:lnTo>
                      <a:pt x="2" y="626"/>
                    </a:lnTo>
                    <a:lnTo>
                      <a:pt x="2" y="624"/>
                    </a:lnTo>
                    <a:lnTo>
                      <a:pt x="2" y="624"/>
                    </a:lnTo>
                    <a:lnTo>
                      <a:pt x="4" y="624"/>
                    </a:lnTo>
                    <a:lnTo>
                      <a:pt x="4" y="622"/>
                    </a:lnTo>
                    <a:lnTo>
                      <a:pt x="4" y="622"/>
                    </a:lnTo>
                    <a:lnTo>
                      <a:pt x="4" y="622"/>
                    </a:lnTo>
                    <a:lnTo>
                      <a:pt x="4" y="622"/>
                    </a:lnTo>
                    <a:lnTo>
                      <a:pt x="4" y="622"/>
                    </a:lnTo>
                    <a:lnTo>
                      <a:pt x="4" y="620"/>
                    </a:lnTo>
                    <a:lnTo>
                      <a:pt x="4" y="620"/>
                    </a:lnTo>
                    <a:lnTo>
                      <a:pt x="4" y="620"/>
                    </a:lnTo>
                    <a:lnTo>
                      <a:pt x="4" y="620"/>
                    </a:lnTo>
                    <a:lnTo>
                      <a:pt x="4" y="620"/>
                    </a:lnTo>
                    <a:lnTo>
                      <a:pt x="4" y="618"/>
                    </a:lnTo>
                    <a:lnTo>
                      <a:pt x="4" y="618"/>
                    </a:lnTo>
                    <a:lnTo>
                      <a:pt x="4" y="618"/>
                    </a:lnTo>
                    <a:lnTo>
                      <a:pt x="4" y="618"/>
                    </a:lnTo>
                    <a:lnTo>
                      <a:pt x="4" y="618"/>
                    </a:lnTo>
                    <a:lnTo>
                      <a:pt x="4" y="617"/>
                    </a:lnTo>
                    <a:lnTo>
                      <a:pt x="4" y="617"/>
                    </a:lnTo>
                    <a:lnTo>
                      <a:pt x="5" y="617"/>
                    </a:lnTo>
                    <a:lnTo>
                      <a:pt x="5" y="617"/>
                    </a:lnTo>
                    <a:lnTo>
                      <a:pt x="5" y="615"/>
                    </a:lnTo>
                    <a:lnTo>
                      <a:pt x="5" y="615"/>
                    </a:lnTo>
                    <a:lnTo>
                      <a:pt x="5" y="615"/>
                    </a:lnTo>
                    <a:lnTo>
                      <a:pt x="5" y="615"/>
                    </a:lnTo>
                    <a:lnTo>
                      <a:pt x="5" y="615"/>
                    </a:lnTo>
                    <a:lnTo>
                      <a:pt x="5" y="613"/>
                    </a:lnTo>
                    <a:lnTo>
                      <a:pt x="5" y="613"/>
                    </a:lnTo>
                    <a:lnTo>
                      <a:pt x="5" y="613"/>
                    </a:lnTo>
                    <a:lnTo>
                      <a:pt x="5" y="613"/>
                    </a:lnTo>
                    <a:lnTo>
                      <a:pt x="5" y="611"/>
                    </a:lnTo>
                    <a:lnTo>
                      <a:pt x="5" y="609"/>
                    </a:lnTo>
                    <a:lnTo>
                      <a:pt x="5" y="609"/>
                    </a:lnTo>
                    <a:lnTo>
                      <a:pt x="5" y="607"/>
                    </a:lnTo>
                    <a:lnTo>
                      <a:pt x="4" y="607"/>
                    </a:lnTo>
                    <a:lnTo>
                      <a:pt x="4" y="606"/>
                    </a:lnTo>
                    <a:lnTo>
                      <a:pt x="4" y="606"/>
                    </a:lnTo>
                    <a:lnTo>
                      <a:pt x="4" y="606"/>
                    </a:lnTo>
                    <a:lnTo>
                      <a:pt x="4" y="606"/>
                    </a:lnTo>
                    <a:lnTo>
                      <a:pt x="2" y="606"/>
                    </a:lnTo>
                    <a:lnTo>
                      <a:pt x="2" y="604"/>
                    </a:lnTo>
                    <a:lnTo>
                      <a:pt x="2" y="604"/>
                    </a:lnTo>
                    <a:lnTo>
                      <a:pt x="2" y="604"/>
                    </a:lnTo>
                    <a:lnTo>
                      <a:pt x="0" y="604"/>
                    </a:lnTo>
                    <a:lnTo>
                      <a:pt x="0" y="604"/>
                    </a:lnTo>
                    <a:lnTo>
                      <a:pt x="0" y="604"/>
                    </a:lnTo>
                    <a:lnTo>
                      <a:pt x="0" y="604"/>
                    </a:lnTo>
                    <a:lnTo>
                      <a:pt x="0" y="604"/>
                    </a:lnTo>
                    <a:lnTo>
                      <a:pt x="0" y="602"/>
                    </a:lnTo>
                    <a:lnTo>
                      <a:pt x="0" y="602"/>
                    </a:lnTo>
                    <a:lnTo>
                      <a:pt x="0" y="602"/>
                    </a:lnTo>
                    <a:lnTo>
                      <a:pt x="0" y="602"/>
                    </a:lnTo>
                    <a:lnTo>
                      <a:pt x="0" y="602"/>
                    </a:lnTo>
                    <a:lnTo>
                      <a:pt x="0" y="602"/>
                    </a:lnTo>
                    <a:lnTo>
                      <a:pt x="0" y="600"/>
                    </a:lnTo>
                    <a:lnTo>
                      <a:pt x="0" y="600"/>
                    </a:lnTo>
                    <a:lnTo>
                      <a:pt x="0" y="600"/>
                    </a:lnTo>
                    <a:lnTo>
                      <a:pt x="0" y="598"/>
                    </a:lnTo>
                    <a:lnTo>
                      <a:pt x="0" y="598"/>
                    </a:lnTo>
                    <a:lnTo>
                      <a:pt x="0" y="598"/>
                    </a:lnTo>
                    <a:lnTo>
                      <a:pt x="0" y="597"/>
                    </a:lnTo>
                    <a:lnTo>
                      <a:pt x="0" y="597"/>
                    </a:lnTo>
                    <a:lnTo>
                      <a:pt x="0" y="597"/>
                    </a:lnTo>
                    <a:lnTo>
                      <a:pt x="0" y="595"/>
                    </a:lnTo>
                    <a:lnTo>
                      <a:pt x="0" y="595"/>
                    </a:lnTo>
                    <a:lnTo>
                      <a:pt x="0" y="595"/>
                    </a:lnTo>
                    <a:lnTo>
                      <a:pt x="0" y="595"/>
                    </a:lnTo>
                    <a:lnTo>
                      <a:pt x="2" y="593"/>
                    </a:lnTo>
                    <a:lnTo>
                      <a:pt x="2" y="593"/>
                    </a:lnTo>
                    <a:lnTo>
                      <a:pt x="2" y="593"/>
                    </a:lnTo>
                    <a:lnTo>
                      <a:pt x="2" y="591"/>
                    </a:lnTo>
                    <a:lnTo>
                      <a:pt x="2" y="591"/>
                    </a:lnTo>
                    <a:lnTo>
                      <a:pt x="4" y="591"/>
                    </a:lnTo>
                    <a:lnTo>
                      <a:pt x="4" y="591"/>
                    </a:lnTo>
                    <a:lnTo>
                      <a:pt x="4" y="591"/>
                    </a:lnTo>
                    <a:lnTo>
                      <a:pt x="4" y="591"/>
                    </a:lnTo>
                    <a:lnTo>
                      <a:pt x="4" y="589"/>
                    </a:lnTo>
                    <a:lnTo>
                      <a:pt x="4" y="589"/>
                    </a:lnTo>
                    <a:lnTo>
                      <a:pt x="4" y="589"/>
                    </a:lnTo>
                    <a:lnTo>
                      <a:pt x="5" y="589"/>
                    </a:lnTo>
                    <a:lnTo>
                      <a:pt x="5" y="589"/>
                    </a:lnTo>
                    <a:lnTo>
                      <a:pt x="5" y="588"/>
                    </a:lnTo>
                    <a:lnTo>
                      <a:pt x="5" y="588"/>
                    </a:lnTo>
                    <a:lnTo>
                      <a:pt x="7" y="588"/>
                    </a:lnTo>
                    <a:lnTo>
                      <a:pt x="7" y="588"/>
                    </a:lnTo>
                    <a:lnTo>
                      <a:pt x="7" y="588"/>
                    </a:lnTo>
                    <a:lnTo>
                      <a:pt x="9" y="588"/>
                    </a:lnTo>
                    <a:lnTo>
                      <a:pt x="9" y="586"/>
                    </a:lnTo>
                    <a:lnTo>
                      <a:pt x="9" y="586"/>
                    </a:lnTo>
                    <a:lnTo>
                      <a:pt x="9" y="586"/>
                    </a:lnTo>
                    <a:lnTo>
                      <a:pt x="9" y="586"/>
                    </a:lnTo>
                    <a:lnTo>
                      <a:pt x="9" y="586"/>
                    </a:lnTo>
                    <a:lnTo>
                      <a:pt x="9" y="586"/>
                    </a:lnTo>
                    <a:lnTo>
                      <a:pt x="9" y="584"/>
                    </a:lnTo>
                    <a:lnTo>
                      <a:pt x="9" y="582"/>
                    </a:lnTo>
                    <a:lnTo>
                      <a:pt x="9" y="582"/>
                    </a:lnTo>
                    <a:lnTo>
                      <a:pt x="9" y="582"/>
                    </a:lnTo>
                    <a:lnTo>
                      <a:pt x="9" y="582"/>
                    </a:lnTo>
                    <a:lnTo>
                      <a:pt x="9" y="580"/>
                    </a:lnTo>
                    <a:lnTo>
                      <a:pt x="9" y="580"/>
                    </a:lnTo>
                    <a:lnTo>
                      <a:pt x="9" y="580"/>
                    </a:lnTo>
                    <a:lnTo>
                      <a:pt x="9" y="577"/>
                    </a:lnTo>
                    <a:lnTo>
                      <a:pt x="9" y="577"/>
                    </a:lnTo>
                    <a:lnTo>
                      <a:pt x="9" y="577"/>
                    </a:lnTo>
                    <a:lnTo>
                      <a:pt x="9" y="577"/>
                    </a:lnTo>
                    <a:lnTo>
                      <a:pt x="9" y="575"/>
                    </a:lnTo>
                    <a:lnTo>
                      <a:pt x="9" y="575"/>
                    </a:lnTo>
                    <a:lnTo>
                      <a:pt x="7" y="575"/>
                    </a:lnTo>
                    <a:lnTo>
                      <a:pt x="7" y="573"/>
                    </a:lnTo>
                    <a:lnTo>
                      <a:pt x="7" y="571"/>
                    </a:lnTo>
                    <a:lnTo>
                      <a:pt x="7" y="569"/>
                    </a:lnTo>
                    <a:lnTo>
                      <a:pt x="7" y="569"/>
                    </a:lnTo>
                    <a:lnTo>
                      <a:pt x="9" y="569"/>
                    </a:lnTo>
                    <a:lnTo>
                      <a:pt x="9" y="568"/>
                    </a:lnTo>
                    <a:lnTo>
                      <a:pt x="9" y="568"/>
                    </a:lnTo>
                    <a:lnTo>
                      <a:pt x="9" y="568"/>
                    </a:lnTo>
                    <a:lnTo>
                      <a:pt x="9" y="568"/>
                    </a:lnTo>
                    <a:lnTo>
                      <a:pt x="9" y="566"/>
                    </a:lnTo>
                    <a:lnTo>
                      <a:pt x="9" y="566"/>
                    </a:lnTo>
                    <a:lnTo>
                      <a:pt x="9" y="566"/>
                    </a:lnTo>
                    <a:lnTo>
                      <a:pt x="9" y="566"/>
                    </a:lnTo>
                    <a:lnTo>
                      <a:pt x="9" y="566"/>
                    </a:lnTo>
                    <a:lnTo>
                      <a:pt x="7" y="564"/>
                    </a:lnTo>
                    <a:lnTo>
                      <a:pt x="7" y="564"/>
                    </a:lnTo>
                    <a:lnTo>
                      <a:pt x="7" y="564"/>
                    </a:lnTo>
                    <a:lnTo>
                      <a:pt x="7" y="560"/>
                    </a:lnTo>
                    <a:lnTo>
                      <a:pt x="7" y="560"/>
                    </a:lnTo>
                    <a:lnTo>
                      <a:pt x="9" y="560"/>
                    </a:lnTo>
                    <a:lnTo>
                      <a:pt x="9" y="560"/>
                    </a:lnTo>
                    <a:lnTo>
                      <a:pt x="9" y="560"/>
                    </a:lnTo>
                    <a:lnTo>
                      <a:pt x="9" y="559"/>
                    </a:lnTo>
                    <a:lnTo>
                      <a:pt x="9" y="559"/>
                    </a:lnTo>
                    <a:lnTo>
                      <a:pt x="9" y="559"/>
                    </a:lnTo>
                    <a:lnTo>
                      <a:pt x="11" y="559"/>
                    </a:lnTo>
                    <a:lnTo>
                      <a:pt x="11" y="559"/>
                    </a:lnTo>
                    <a:lnTo>
                      <a:pt x="13" y="559"/>
                    </a:lnTo>
                    <a:lnTo>
                      <a:pt x="14" y="557"/>
                    </a:lnTo>
                    <a:lnTo>
                      <a:pt x="14" y="557"/>
                    </a:lnTo>
                    <a:lnTo>
                      <a:pt x="14" y="557"/>
                    </a:lnTo>
                    <a:lnTo>
                      <a:pt x="14" y="557"/>
                    </a:lnTo>
                    <a:lnTo>
                      <a:pt x="16" y="557"/>
                    </a:lnTo>
                    <a:lnTo>
                      <a:pt x="16" y="555"/>
                    </a:lnTo>
                    <a:lnTo>
                      <a:pt x="16" y="555"/>
                    </a:lnTo>
                    <a:lnTo>
                      <a:pt x="16" y="555"/>
                    </a:lnTo>
                    <a:lnTo>
                      <a:pt x="16" y="555"/>
                    </a:lnTo>
                    <a:lnTo>
                      <a:pt x="16" y="555"/>
                    </a:lnTo>
                    <a:lnTo>
                      <a:pt x="18" y="553"/>
                    </a:lnTo>
                    <a:lnTo>
                      <a:pt x="18" y="553"/>
                    </a:lnTo>
                    <a:lnTo>
                      <a:pt x="18" y="553"/>
                    </a:lnTo>
                    <a:lnTo>
                      <a:pt x="20" y="553"/>
                    </a:lnTo>
                    <a:lnTo>
                      <a:pt x="20" y="551"/>
                    </a:lnTo>
                    <a:lnTo>
                      <a:pt x="22" y="551"/>
                    </a:lnTo>
                    <a:lnTo>
                      <a:pt x="22" y="551"/>
                    </a:lnTo>
                    <a:lnTo>
                      <a:pt x="22" y="551"/>
                    </a:lnTo>
                    <a:lnTo>
                      <a:pt x="24" y="550"/>
                    </a:lnTo>
                    <a:lnTo>
                      <a:pt x="24" y="550"/>
                    </a:lnTo>
                    <a:lnTo>
                      <a:pt x="24" y="550"/>
                    </a:lnTo>
                    <a:lnTo>
                      <a:pt x="25" y="550"/>
                    </a:lnTo>
                    <a:lnTo>
                      <a:pt x="25" y="551"/>
                    </a:lnTo>
                    <a:lnTo>
                      <a:pt x="25" y="551"/>
                    </a:lnTo>
                    <a:lnTo>
                      <a:pt x="25" y="551"/>
                    </a:lnTo>
                    <a:lnTo>
                      <a:pt x="25" y="551"/>
                    </a:lnTo>
                    <a:lnTo>
                      <a:pt x="25" y="551"/>
                    </a:lnTo>
                    <a:lnTo>
                      <a:pt x="25" y="553"/>
                    </a:lnTo>
                    <a:lnTo>
                      <a:pt x="25" y="553"/>
                    </a:lnTo>
                    <a:lnTo>
                      <a:pt x="25" y="553"/>
                    </a:lnTo>
                    <a:lnTo>
                      <a:pt x="25" y="555"/>
                    </a:lnTo>
                    <a:lnTo>
                      <a:pt x="25" y="555"/>
                    </a:lnTo>
                    <a:lnTo>
                      <a:pt x="25" y="557"/>
                    </a:lnTo>
                    <a:lnTo>
                      <a:pt x="25" y="557"/>
                    </a:lnTo>
                    <a:lnTo>
                      <a:pt x="25" y="557"/>
                    </a:lnTo>
                    <a:lnTo>
                      <a:pt x="25" y="559"/>
                    </a:lnTo>
                    <a:lnTo>
                      <a:pt x="25" y="559"/>
                    </a:lnTo>
                    <a:lnTo>
                      <a:pt x="27" y="559"/>
                    </a:lnTo>
                    <a:lnTo>
                      <a:pt x="27" y="559"/>
                    </a:lnTo>
                    <a:lnTo>
                      <a:pt x="27" y="559"/>
                    </a:lnTo>
                    <a:lnTo>
                      <a:pt x="27" y="559"/>
                    </a:lnTo>
                    <a:lnTo>
                      <a:pt x="27" y="559"/>
                    </a:lnTo>
                    <a:lnTo>
                      <a:pt x="29" y="559"/>
                    </a:lnTo>
                    <a:lnTo>
                      <a:pt x="29" y="557"/>
                    </a:lnTo>
                    <a:lnTo>
                      <a:pt x="29" y="557"/>
                    </a:lnTo>
                    <a:lnTo>
                      <a:pt x="29" y="557"/>
                    </a:lnTo>
                    <a:lnTo>
                      <a:pt x="31" y="557"/>
                    </a:lnTo>
                    <a:lnTo>
                      <a:pt x="31" y="555"/>
                    </a:lnTo>
                    <a:lnTo>
                      <a:pt x="31" y="555"/>
                    </a:lnTo>
                    <a:lnTo>
                      <a:pt x="31" y="555"/>
                    </a:lnTo>
                    <a:lnTo>
                      <a:pt x="31" y="555"/>
                    </a:lnTo>
                    <a:lnTo>
                      <a:pt x="31" y="555"/>
                    </a:lnTo>
                    <a:lnTo>
                      <a:pt x="31" y="555"/>
                    </a:lnTo>
                    <a:lnTo>
                      <a:pt x="31" y="555"/>
                    </a:lnTo>
                    <a:lnTo>
                      <a:pt x="31" y="553"/>
                    </a:lnTo>
                    <a:lnTo>
                      <a:pt x="33" y="553"/>
                    </a:lnTo>
                    <a:lnTo>
                      <a:pt x="33" y="553"/>
                    </a:lnTo>
                    <a:lnTo>
                      <a:pt x="33" y="553"/>
                    </a:lnTo>
                    <a:lnTo>
                      <a:pt x="33" y="553"/>
                    </a:lnTo>
                    <a:lnTo>
                      <a:pt x="33" y="553"/>
                    </a:lnTo>
                    <a:lnTo>
                      <a:pt x="33" y="551"/>
                    </a:lnTo>
                    <a:lnTo>
                      <a:pt x="33" y="551"/>
                    </a:lnTo>
                    <a:lnTo>
                      <a:pt x="34" y="551"/>
                    </a:lnTo>
                    <a:lnTo>
                      <a:pt x="34" y="550"/>
                    </a:lnTo>
                    <a:lnTo>
                      <a:pt x="34" y="550"/>
                    </a:lnTo>
                    <a:lnTo>
                      <a:pt x="34" y="550"/>
                    </a:lnTo>
                    <a:lnTo>
                      <a:pt x="34" y="548"/>
                    </a:lnTo>
                    <a:lnTo>
                      <a:pt x="36" y="548"/>
                    </a:lnTo>
                    <a:lnTo>
                      <a:pt x="36" y="548"/>
                    </a:lnTo>
                    <a:lnTo>
                      <a:pt x="36" y="548"/>
                    </a:lnTo>
                    <a:lnTo>
                      <a:pt x="36" y="548"/>
                    </a:lnTo>
                    <a:lnTo>
                      <a:pt x="36" y="550"/>
                    </a:lnTo>
                    <a:lnTo>
                      <a:pt x="36" y="550"/>
                    </a:lnTo>
                    <a:lnTo>
                      <a:pt x="36" y="550"/>
                    </a:lnTo>
                    <a:lnTo>
                      <a:pt x="38" y="553"/>
                    </a:lnTo>
                    <a:lnTo>
                      <a:pt x="38" y="555"/>
                    </a:lnTo>
                    <a:lnTo>
                      <a:pt x="38" y="555"/>
                    </a:lnTo>
                    <a:lnTo>
                      <a:pt x="38" y="555"/>
                    </a:lnTo>
                    <a:lnTo>
                      <a:pt x="38" y="557"/>
                    </a:lnTo>
                    <a:lnTo>
                      <a:pt x="40" y="557"/>
                    </a:lnTo>
                    <a:lnTo>
                      <a:pt x="40" y="557"/>
                    </a:lnTo>
                    <a:lnTo>
                      <a:pt x="40" y="557"/>
                    </a:lnTo>
                    <a:lnTo>
                      <a:pt x="42" y="559"/>
                    </a:lnTo>
                    <a:lnTo>
                      <a:pt x="42" y="559"/>
                    </a:lnTo>
                    <a:lnTo>
                      <a:pt x="42" y="560"/>
                    </a:lnTo>
                    <a:lnTo>
                      <a:pt x="43" y="560"/>
                    </a:lnTo>
                    <a:lnTo>
                      <a:pt x="43" y="560"/>
                    </a:lnTo>
                    <a:lnTo>
                      <a:pt x="43" y="560"/>
                    </a:lnTo>
                    <a:lnTo>
                      <a:pt x="43" y="562"/>
                    </a:lnTo>
                    <a:lnTo>
                      <a:pt x="45" y="562"/>
                    </a:lnTo>
                    <a:lnTo>
                      <a:pt x="45" y="562"/>
                    </a:lnTo>
                    <a:lnTo>
                      <a:pt x="47" y="562"/>
                    </a:lnTo>
                    <a:lnTo>
                      <a:pt x="47" y="562"/>
                    </a:lnTo>
                    <a:lnTo>
                      <a:pt x="47" y="562"/>
                    </a:lnTo>
                    <a:lnTo>
                      <a:pt x="47" y="562"/>
                    </a:lnTo>
                    <a:lnTo>
                      <a:pt x="47" y="562"/>
                    </a:lnTo>
                    <a:lnTo>
                      <a:pt x="49" y="562"/>
                    </a:lnTo>
                    <a:lnTo>
                      <a:pt x="49" y="562"/>
                    </a:lnTo>
                    <a:lnTo>
                      <a:pt x="51" y="562"/>
                    </a:lnTo>
                    <a:lnTo>
                      <a:pt x="51" y="562"/>
                    </a:lnTo>
                    <a:lnTo>
                      <a:pt x="51" y="562"/>
                    </a:lnTo>
                    <a:lnTo>
                      <a:pt x="51" y="562"/>
                    </a:lnTo>
                    <a:lnTo>
                      <a:pt x="51" y="560"/>
                    </a:lnTo>
                    <a:lnTo>
                      <a:pt x="51" y="560"/>
                    </a:lnTo>
                    <a:lnTo>
                      <a:pt x="51" y="560"/>
                    </a:lnTo>
                    <a:lnTo>
                      <a:pt x="49" y="559"/>
                    </a:lnTo>
                    <a:lnTo>
                      <a:pt x="49" y="559"/>
                    </a:lnTo>
                    <a:lnTo>
                      <a:pt x="49" y="559"/>
                    </a:lnTo>
                    <a:lnTo>
                      <a:pt x="47" y="559"/>
                    </a:lnTo>
                    <a:lnTo>
                      <a:pt x="47" y="559"/>
                    </a:lnTo>
                    <a:lnTo>
                      <a:pt x="47" y="557"/>
                    </a:lnTo>
                    <a:lnTo>
                      <a:pt x="45" y="557"/>
                    </a:lnTo>
                    <a:lnTo>
                      <a:pt x="45" y="557"/>
                    </a:lnTo>
                    <a:lnTo>
                      <a:pt x="45" y="555"/>
                    </a:lnTo>
                    <a:lnTo>
                      <a:pt x="45" y="555"/>
                    </a:lnTo>
                    <a:lnTo>
                      <a:pt x="45" y="553"/>
                    </a:lnTo>
                    <a:lnTo>
                      <a:pt x="45" y="553"/>
                    </a:lnTo>
                    <a:lnTo>
                      <a:pt x="47" y="553"/>
                    </a:lnTo>
                    <a:lnTo>
                      <a:pt x="47" y="553"/>
                    </a:lnTo>
                    <a:lnTo>
                      <a:pt x="47" y="553"/>
                    </a:lnTo>
                    <a:lnTo>
                      <a:pt x="49" y="553"/>
                    </a:lnTo>
                    <a:lnTo>
                      <a:pt x="49" y="553"/>
                    </a:lnTo>
                    <a:lnTo>
                      <a:pt x="49" y="553"/>
                    </a:lnTo>
                    <a:lnTo>
                      <a:pt x="51" y="553"/>
                    </a:lnTo>
                    <a:lnTo>
                      <a:pt x="51" y="553"/>
                    </a:lnTo>
                    <a:lnTo>
                      <a:pt x="51" y="553"/>
                    </a:lnTo>
                    <a:lnTo>
                      <a:pt x="52" y="553"/>
                    </a:lnTo>
                    <a:lnTo>
                      <a:pt x="52" y="553"/>
                    </a:lnTo>
                    <a:lnTo>
                      <a:pt x="52" y="555"/>
                    </a:lnTo>
                    <a:lnTo>
                      <a:pt x="52" y="555"/>
                    </a:lnTo>
                    <a:lnTo>
                      <a:pt x="54" y="555"/>
                    </a:lnTo>
                    <a:lnTo>
                      <a:pt x="54" y="555"/>
                    </a:lnTo>
                    <a:lnTo>
                      <a:pt x="54" y="557"/>
                    </a:lnTo>
                    <a:lnTo>
                      <a:pt x="54" y="557"/>
                    </a:lnTo>
                    <a:lnTo>
                      <a:pt x="54" y="557"/>
                    </a:lnTo>
                    <a:lnTo>
                      <a:pt x="56" y="557"/>
                    </a:lnTo>
                    <a:lnTo>
                      <a:pt x="56" y="557"/>
                    </a:lnTo>
                    <a:lnTo>
                      <a:pt x="56" y="557"/>
                    </a:lnTo>
                    <a:lnTo>
                      <a:pt x="56" y="557"/>
                    </a:lnTo>
                    <a:lnTo>
                      <a:pt x="58" y="557"/>
                    </a:lnTo>
                    <a:lnTo>
                      <a:pt x="58" y="557"/>
                    </a:lnTo>
                    <a:lnTo>
                      <a:pt x="58" y="557"/>
                    </a:lnTo>
                    <a:lnTo>
                      <a:pt x="58" y="557"/>
                    </a:lnTo>
                    <a:lnTo>
                      <a:pt x="58" y="555"/>
                    </a:lnTo>
                    <a:lnTo>
                      <a:pt x="58" y="555"/>
                    </a:lnTo>
                    <a:lnTo>
                      <a:pt x="56" y="553"/>
                    </a:lnTo>
                    <a:lnTo>
                      <a:pt x="56" y="551"/>
                    </a:lnTo>
                    <a:lnTo>
                      <a:pt x="56" y="551"/>
                    </a:lnTo>
                    <a:lnTo>
                      <a:pt x="54" y="550"/>
                    </a:lnTo>
                    <a:lnTo>
                      <a:pt x="54" y="550"/>
                    </a:lnTo>
                    <a:lnTo>
                      <a:pt x="54" y="550"/>
                    </a:lnTo>
                    <a:lnTo>
                      <a:pt x="52" y="548"/>
                    </a:lnTo>
                    <a:lnTo>
                      <a:pt x="52" y="548"/>
                    </a:lnTo>
                    <a:lnTo>
                      <a:pt x="52" y="548"/>
                    </a:lnTo>
                    <a:lnTo>
                      <a:pt x="52" y="548"/>
                    </a:lnTo>
                    <a:lnTo>
                      <a:pt x="52" y="546"/>
                    </a:lnTo>
                    <a:lnTo>
                      <a:pt x="52" y="546"/>
                    </a:lnTo>
                    <a:lnTo>
                      <a:pt x="52" y="544"/>
                    </a:lnTo>
                    <a:lnTo>
                      <a:pt x="54" y="544"/>
                    </a:lnTo>
                    <a:lnTo>
                      <a:pt x="54" y="544"/>
                    </a:lnTo>
                    <a:lnTo>
                      <a:pt x="54" y="544"/>
                    </a:lnTo>
                    <a:lnTo>
                      <a:pt x="54" y="544"/>
                    </a:lnTo>
                    <a:lnTo>
                      <a:pt x="56" y="544"/>
                    </a:lnTo>
                    <a:lnTo>
                      <a:pt x="56" y="544"/>
                    </a:lnTo>
                    <a:lnTo>
                      <a:pt x="56" y="544"/>
                    </a:lnTo>
                    <a:lnTo>
                      <a:pt x="58" y="544"/>
                    </a:lnTo>
                    <a:lnTo>
                      <a:pt x="58" y="544"/>
                    </a:lnTo>
                    <a:lnTo>
                      <a:pt x="58" y="544"/>
                    </a:lnTo>
                    <a:lnTo>
                      <a:pt x="58" y="544"/>
                    </a:lnTo>
                    <a:lnTo>
                      <a:pt x="60" y="544"/>
                    </a:lnTo>
                    <a:lnTo>
                      <a:pt x="60" y="544"/>
                    </a:lnTo>
                    <a:lnTo>
                      <a:pt x="60" y="542"/>
                    </a:lnTo>
                    <a:lnTo>
                      <a:pt x="60" y="542"/>
                    </a:lnTo>
                    <a:lnTo>
                      <a:pt x="61" y="542"/>
                    </a:lnTo>
                    <a:lnTo>
                      <a:pt x="61" y="542"/>
                    </a:lnTo>
                    <a:lnTo>
                      <a:pt x="61" y="541"/>
                    </a:lnTo>
                    <a:lnTo>
                      <a:pt x="61" y="541"/>
                    </a:lnTo>
                    <a:lnTo>
                      <a:pt x="61" y="541"/>
                    </a:lnTo>
                    <a:lnTo>
                      <a:pt x="60" y="541"/>
                    </a:lnTo>
                    <a:lnTo>
                      <a:pt x="60" y="541"/>
                    </a:lnTo>
                    <a:lnTo>
                      <a:pt x="60" y="539"/>
                    </a:lnTo>
                    <a:lnTo>
                      <a:pt x="58" y="539"/>
                    </a:lnTo>
                    <a:lnTo>
                      <a:pt x="58" y="539"/>
                    </a:lnTo>
                    <a:lnTo>
                      <a:pt x="58" y="539"/>
                    </a:lnTo>
                    <a:lnTo>
                      <a:pt x="58" y="537"/>
                    </a:lnTo>
                    <a:lnTo>
                      <a:pt x="58" y="537"/>
                    </a:lnTo>
                    <a:lnTo>
                      <a:pt x="58" y="535"/>
                    </a:lnTo>
                    <a:lnTo>
                      <a:pt x="58" y="535"/>
                    </a:lnTo>
                    <a:lnTo>
                      <a:pt x="58" y="535"/>
                    </a:lnTo>
                    <a:lnTo>
                      <a:pt x="58" y="535"/>
                    </a:lnTo>
                    <a:lnTo>
                      <a:pt x="58" y="535"/>
                    </a:lnTo>
                    <a:lnTo>
                      <a:pt x="58" y="533"/>
                    </a:lnTo>
                    <a:lnTo>
                      <a:pt x="58" y="533"/>
                    </a:lnTo>
                    <a:lnTo>
                      <a:pt x="58" y="533"/>
                    </a:lnTo>
                    <a:lnTo>
                      <a:pt x="60" y="533"/>
                    </a:lnTo>
                    <a:lnTo>
                      <a:pt x="60" y="533"/>
                    </a:lnTo>
                    <a:lnTo>
                      <a:pt x="60" y="533"/>
                    </a:lnTo>
                    <a:lnTo>
                      <a:pt x="61" y="533"/>
                    </a:lnTo>
                    <a:lnTo>
                      <a:pt x="61" y="535"/>
                    </a:lnTo>
                    <a:lnTo>
                      <a:pt x="61" y="535"/>
                    </a:lnTo>
                    <a:lnTo>
                      <a:pt x="63" y="535"/>
                    </a:lnTo>
                    <a:lnTo>
                      <a:pt x="63" y="535"/>
                    </a:lnTo>
                    <a:lnTo>
                      <a:pt x="63" y="535"/>
                    </a:lnTo>
                    <a:lnTo>
                      <a:pt x="63" y="535"/>
                    </a:lnTo>
                    <a:lnTo>
                      <a:pt x="65" y="537"/>
                    </a:lnTo>
                    <a:lnTo>
                      <a:pt x="65" y="537"/>
                    </a:lnTo>
                    <a:lnTo>
                      <a:pt x="65" y="539"/>
                    </a:lnTo>
                    <a:lnTo>
                      <a:pt x="65" y="539"/>
                    </a:lnTo>
                    <a:lnTo>
                      <a:pt x="65" y="541"/>
                    </a:lnTo>
                    <a:lnTo>
                      <a:pt x="65" y="541"/>
                    </a:lnTo>
                    <a:lnTo>
                      <a:pt x="65" y="542"/>
                    </a:lnTo>
                    <a:lnTo>
                      <a:pt x="65" y="542"/>
                    </a:lnTo>
                    <a:lnTo>
                      <a:pt x="67" y="542"/>
                    </a:lnTo>
                    <a:lnTo>
                      <a:pt x="67" y="542"/>
                    </a:lnTo>
                    <a:lnTo>
                      <a:pt x="67" y="542"/>
                    </a:lnTo>
                    <a:lnTo>
                      <a:pt x="67" y="544"/>
                    </a:lnTo>
                    <a:lnTo>
                      <a:pt x="67" y="544"/>
                    </a:lnTo>
                    <a:lnTo>
                      <a:pt x="67" y="544"/>
                    </a:lnTo>
                    <a:lnTo>
                      <a:pt x="67" y="544"/>
                    </a:lnTo>
                    <a:lnTo>
                      <a:pt x="67" y="544"/>
                    </a:lnTo>
                    <a:lnTo>
                      <a:pt x="69" y="546"/>
                    </a:lnTo>
                    <a:lnTo>
                      <a:pt x="69" y="546"/>
                    </a:lnTo>
                    <a:lnTo>
                      <a:pt x="69" y="546"/>
                    </a:lnTo>
                    <a:lnTo>
                      <a:pt x="71" y="546"/>
                    </a:lnTo>
                    <a:lnTo>
                      <a:pt x="71" y="546"/>
                    </a:lnTo>
                    <a:lnTo>
                      <a:pt x="71" y="546"/>
                    </a:lnTo>
                    <a:lnTo>
                      <a:pt x="71" y="548"/>
                    </a:lnTo>
                    <a:lnTo>
                      <a:pt x="72" y="548"/>
                    </a:lnTo>
                    <a:lnTo>
                      <a:pt x="72" y="548"/>
                    </a:lnTo>
                    <a:lnTo>
                      <a:pt x="72" y="548"/>
                    </a:lnTo>
                    <a:lnTo>
                      <a:pt x="72" y="548"/>
                    </a:lnTo>
                    <a:lnTo>
                      <a:pt x="74" y="548"/>
                    </a:lnTo>
                    <a:lnTo>
                      <a:pt x="74" y="548"/>
                    </a:lnTo>
                    <a:lnTo>
                      <a:pt x="74" y="548"/>
                    </a:lnTo>
                    <a:lnTo>
                      <a:pt x="76" y="548"/>
                    </a:lnTo>
                    <a:lnTo>
                      <a:pt x="76" y="548"/>
                    </a:lnTo>
                    <a:lnTo>
                      <a:pt x="76" y="546"/>
                    </a:lnTo>
                    <a:lnTo>
                      <a:pt x="76" y="546"/>
                    </a:lnTo>
                    <a:lnTo>
                      <a:pt x="76" y="546"/>
                    </a:lnTo>
                    <a:lnTo>
                      <a:pt x="76" y="544"/>
                    </a:lnTo>
                    <a:lnTo>
                      <a:pt x="76" y="544"/>
                    </a:lnTo>
                    <a:lnTo>
                      <a:pt x="76" y="544"/>
                    </a:lnTo>
                    <a:lnTo>
                      <a:pt x="74" y="542"/>
                    </a:lnTo>
                    <a:lnTo>
                      <a:pt x="74" y="542"/>
                    </a:lnTo>
                    <a:lnTo>
                      <a:pt x="72" y="542"/>
                    </a:lnTo>
                    <a:lnTo>
                      <a:pt x="72" y="542"/>
                    </a:lnTo>
                    <a:lnTo>
                      <a:pt x="71" y="544"/>
                    </a:lnTo>
                    <a:lnTo>
                      <a:pt x="71" y="542"/>
                    </a:lnTo>
                    <a:lnTo>
                      <a:pt x="71" y="542"/>
                    </a:lnTo>
                    <a:lnTo>
                      <a:pt x="69" y="542"/>
                    </a:lnTo>
                    <a:lnTo>
                      <a:pt x="69" y="542"/>
                    </a:lnTo>
                    <a:lnTo>
                      <a:pt x="69" y="541"/>
                    </a:lnTo>
                    <a:lnTo>
                      <a:pt x="69" y="539"/>
                    </a:lnTo>
                    <a:lnTo>
                      <a:pt x="69" y="539"/>
                    </a:lnTo>
                    <a:lnTo>
                      <a:pt x="71" y="539"/>
                    </a:lnTo>
                    <a:lnTo>
                      <a:pt x="71" y="539"/>
                    </a:lnTo>
                    <a:lnTo>
                      <a:pt x="71" y="537"/>
                    </a:lnTo>
                    <a:lnTo>
                      <a:pt x="72" y="537"/>
                    </a:lnTo>
                    <a:lnTo>
                      <a:pt x="72" y="537"/>
                    </a:lnTo>
                    <a:lnTo>
                      <a:pt x="72" y="537"/>
                    </a:lnTo>
                    <a:lnTo>
                      <a:pt x="74" y="537"/>
                    </a:lnTo>
                    <a:lnTo>
                      <a:pt x="74" y="537"/>
                    </a:lnTo>
                    <a:lnTo>
                      <a:pt x="74" y="537"/>
                    </a:lnTo>
                    <a:lnTo>
                      <a:pt x="74" y="537"/>
                    </a:lnTo>
                    <a:lnTo>
                      <a:pt x="74" y="535"/>
                    </a:lnTo>
                    <a:lnTo>
                      <a:pt x="74" y="535"/>
                    </a:lnTo>
                    <a:lnTo>
                      <a:pt x="72" y="535"/>
                    </a:lnTo>
                    <a:lnTo>
                      <a:pt x="72" y="535"/>
                    </a:lnTo>
                    <a:lnTo>
                      <a:pt x="72" y="535"/>
                    </a:lnTo>
                    <a:lnTo>
                      <a:pt x="72" y="535"/>
                    </a:lnTo>
                    <a:lnTo>
                      <a:pt x="74" y="535"/>
                    </a:lnTo>
                    <a:lnTo>
                      <a:pt x="74" y="535"/>
                    </a:lnTo>
                    <a:lnTo>
                      <a:pt x="74" y="535"/>
                    </a:lnTo>
                    <a:lnTo>
                      <a:pt x="74" y="535"/>
                    </a:lnTo>
                    <a:lnTo>
                      <a:pt x="74" y="533"/>
                    </a:lnTo>
                    <a:lnTo>
                      <a:pt x="74" y="533"/>
                    </a:lnTo>
                    <a:lnTo>
                      <a:pt x="72" y="533"/>
                    </a:lnTo>
                    <a:lnTo>
                      <a:pt x="72" y="533"/>
                    </a:lnTo>
                    <a:lnTo>
                      <a:pt x="72" y="533"/>
                    </a:lnTo>
                    <a:lnTo>
                      <a:pt x="72" y="531"/>
                    </a:lnTo>
                    <a:lnTo>
                      <a:pt x="72" y="531"/>
                    </a:lnTo>
                    <a:lnTo>
                      <a:pt x="72" y="531"/>
                    </a:lnTo>
                    <a:lnTo>
                      <a:pt x="72" y="531"/>
                    </a:lnTo>
                    <a:lnTo>
                      <a:pt x="72" y="530"/>
                    </a:lnTo>
                    <a:lnTo>
                      <a:pt x="72" y="530"/>
                    </a:lnTo>
                    <a:lnTo>
                      <a:pt x="72" y="530"/>
                    </a:lnTo>
                    <a:lnTo>
                      <a:pt x="72" y="528"/>
                    </a:lnTo>
                    <a:lnTo>
                      <a:pt x="72" y="526"/>
                    </a:lnTo>
                    <a:lnTo>
                      <a:pt x="72" y="526"/>
                    </a:lnTo>
                    <a:lnTo>
                      <a:pt x="72" y="526"/>
                    </a:lnTo>
                    <a:lnTo>
                      <a:pt x="72" y="526"/>
                    </a:lnTo>
                    <a:lnTo>
                      <a:pt x="74" y="526"/>
                    </a:lnTo>
                    <a:lnTo>
                      <a:pt x="74" y="526"/>
                    </a:lnTo>
                    <a:lnTo>
                      <a:pt x="74" y="526"/>
                    </a:lnTo>
                    <a:lnTo>
                      <a:pt x="74" y="526"/>
                    </a:lnTo>
                    <a:lnTo>
                      <a:pt x="76" y="526"/>
                    </a:lnTo>
                    <a:lnTo>
                      <a:pt x="76" y="526"/>
                    </a:lnTo>
                    <a:lnTo>
                      <a:pt x="78" y="526"/>
                    </a:lnTo>
                    <a:lnTo>
                      <a:pt x="78" y="526"/>
                    </a:lnTo>
                    <a:lnTo>
                      <a:pt x="78" y="528"/>
                    </a:lnTo>
                    <a:lnTo>
                      <a:pt x="78" y="528"/>
                    </a:lnTo>
                    <a:lnTo>
                      <a:pt x="80" y="528"/>
                    </a:lnTo>
                    <a:lnTo>
                      <a:pt x="80" y="528"/>
                    </a:lnTo>
                    <a:lnTo>
                      <a:pt x="80" y="530"/>
                    </a:lnTo>
                    <a:lnTo>
                      <a:pt x="80" y="531"/>
                    </a:lnTo>
                    <a:lnTo>
                      <a:pt x="80" y="531"/>
                    </a:lnTo>
                    <a:lnTo>
                      <a:pt x="80" y="533"/>
                    </a:lnTo>
                    <a:lnTo>
                      <a:pt x="80" y="535"/>
                    </a:lnTo>
                    <a:lnTo>
                      <a:pt x="81" y="535"/>
                    </a:lnTo>
                    <a:lnTo>
                      <a:pt x="81" y="537"/>
                    </a:lnTo>
                    <a:lnTo>
                      <a:pt x="81" y="537"/>
                    </a:lnTo>
                    <a:lnTo>
                      <a:pt x="81" y="537"/>
                    </a:lnTo>
                    <a:lnTo>
                      <a:pt x="83" y="537"/>
                    </a:lnTo>
                    <a:lnTo>
                      <a:pt x="83" y="537"/>
                    </a:lnTo>
                    <a:lnTo>
                      <a:pt x="83" y="537"/>
                    </a:lnTo>
                    <a:lnTo>
                      <a:pt x="85" y="539"/>
                    </a:lnTo>
                    <a:lnTo>
                      <a:pt x="85" y="539"/>
                    </a:lnTo>
                    <a:lnTo>
                      <a:pt x="87" y="539"/>
                    </a:lnTo>
                    <a:lnTo>
                      <a:pt x="87" y="539"/>
                    </a:lnTo>
                    <a:lnTo>
                      <a:pt x="89" y="539"/>
                    </a:lnTo>
                    <a:lnTo>
                      <a:pt x="89" y="539"/>
                    </a:lnTo>
                    <a:lnTo>
                      <a:pt x="89" y="539"/>
                    </a:lnTo>
                    <a:lnTo>
                      <a:pt x="89" y="537"/>
                    </a:lnTo>
                    <a:lnTo>
                      <a:pt x="89" y="537"/>
                    </a:lnTo>
                    <a:lnTo>
                      <a:pt x="89" y="537"/>
                    </a:lnTo>
                    <a:lnTo>
                      <a:pt x="90" y="537"/>
                    </a:lnTo>
                    <a:lnTo>
                      <a:pt x="90" y="537"/>
                    </a:lnTo>
                    <a:lnTo>
                      <a:pt x="92" y="537"/>
                    </a:lnTo>
                    <a:lnTo>
                      <a:pt x="92" y="537"/>
                    </a:lnTo>
                    <a:lnTo>
                      <a:pt x="92" y="537"/>
                    </a:lnTo>
                    <a:lnTo>
                      <a:pt x="92" y="537"/>
                    </a:lnTo>
                    <a:lnTo>
                      <a:pt x="92" y="537"/>
                    </a:lnTo>
                    <a:lnTo>
                      <a:pt x="94" y="537"/>
                    </a:lnTo>
                    <a:lnTo>
                      <a:pt x="94" y="539"/>
                    </a:lnTo>
                    <a:lnTo>
                      <a:pt x="94" y="539"/>
                    </a:lnTo>
                    <a:lnTo>
                      <a:pt x="94" y="539"/>
                    </a:lnTo>
                    <a:lnTo>
                      <a:pt x="94" y="541"/>
                    </a:lnTo>
                    <a:lnTo>
                      <a:pt x="96" y="541"/>
                    </a:lnTo>
                    <a:lnTo>
                      <a:pt x="96" y="542"/>
                    </a:lnTo>
                    <a:lnTo>
                      <a:pt x="96" y="542"/>
                    </a:lnTo>
                    <a:lnTo>
                      <a:pt x="96" y="542"/>
                    </a:lnTo>
                    <a:lnTo>
                      <a:pt x="98" y="544"/>
                    </a:lnTo>
                    <a:lnTo>
                      <a:pt x="98" y="544"/>
                    </a:lnTo>
                    <a:lnTo>
                      <a:pt x="98" y="544"/>
                    </a:lnTo>
                    <a:lnTo>
                      <a:pt x="98" y="544"/>
                    </a:lnTo>
                    <a:lnTo>
                      <a:pt x="98" y="546"/>
                    </a:lnTo>
                    <a:lnTo>
                      <a:pt x="99" y="546"/>
                    </a:lnTo>
                    <a:lnTo>
                      <a:pt x="99" y="546"/>
                    </a:lnTo>
                    <a:lnTo>
                      <a:pt x="99" y="546"/>
                    </a:lnTo>
                    <a:lnTo>
                      <a:pt x="101" y="548"/>
                    </a:lnTo>
                    <a:lnTo>
                      <a:pt x="101" y="548"/>
                    </a:lnTo>
                    <a:lnTo>
                      <a:pt x="103" y="546"/>
                    </a:lnTo>
                    <a:lnTo>
                      <a:pt x="103" y="546"/>
                    </a:lnTo>
                    <a:lnTo>
                      <a:pt x="103" y="546"/>
                    </a:lnTo>
                    <a:lnTo>
                      <a:pt x="105" y="546"/>
                    </a:lnTo>
                    <a:lnTo>
                      <a:pt x="105" y="546"/>
                    </a:lnTo>
                    <a:lnTo>
                      <a:pt x="105" y="546"/>
                    </a:lnTo>
                    <a:lnTo>
                      <a:pt x="105" y="546"/>
                    </a:lnTo>
                    <a:lnTo>
                      <a:pt x="105" y="546"/>
                    </a:lnTo>
                    <a:lnTo>
                      <a:pt x="105" y="546"/>
                    </a:lnTo>
                    <a:lnTo>
                      <a:pt x="105" y="546"/>
                    </a:lnTo>
                    <a:lnTo>
                      <a:pt x="105" y="546"/>
                    </a:lnTo>
                    <a:lnTo>
                      <a:pt x="105" y="546"/>
                    </a:lnTo>
                    <a:lnTo>
                      <a:pt x="105" y="544"/>
                    </a:lnTo>
                    <a:lnTo>
                      <a:pt x="107" y="544"/>
                    </a:lnTo>
                    <a:lnTo>
                      <a:pt x="107" y="544"/>
                    </a:lnTo>
                    <a:lnTo>
                      <a:pt x="107" y="544"/>
                    </a:lnTo>
                    <a:lnTo>
                      <a:pt x="107" y="544"/>
                    </a:lnTo>
                    <a:lnTo>
                      <a:pt x="107" y="542"/>
                    </a:lnTo>
                    <a:lnTo>
                      <a:pt x="107" y="542"/>
                    </a:lnTo>
                    <a:lnTo>
                      <a:pt x="109" y="541"/>
                    </a:lnTo>
                    <a:lnTo>
                      <a:pt x="109" y="541"/>
                    </a:lnTo>
                    <a:lnTo>
                      <a:pt x="109" y="539"/>
                    </a:lnTo>
                    <a:lnTo>
                      <a:pt x="109" y="539"/>
                    </a:lnTo>
                    <a:lnTo>
                      <a:pt x="109" y="537"/>
                    </a:lnTo>
                    <a:lnTo>
                      <a:pt x="109" y="537"/>
                    </a:lnTo>
                    <a:lnTo>
                      <a:pt x="109" y="537"/>
                    </a:lnTo>
                    <a:lnTo>
                      <a:pt x="109" y="537"/>
                    </a:lnTo>
                    <a:lnTo>
                      <a:pt x="109" y="535"/>
                    </a:lnTo>
                    <a:lnTo>
                      <a:pt x="109" y="535"/>
                    </a:lnTo>
                    <a:lnTo>
                      <a:pt x="110" y="535"/>
                    </a:lnTo>
                    <a:lnTo>
                      <a:pt x="110" y="535"/>
                    </a:lnTo>
                    <a:lnTo>
                      <a:pt x="110" y="535"/>
                    </a:lnTo>
                    <a:lnTo>
                      <a:pt x="110" y="535"/>
                    </a:lnTo>
                    <a:lnTo>
                      <a:pt x="110" y="535"/>
                    </a:lnTo>
                    <a:lnTo>
                      <a:pt x="112" y="537"/>
                    </a:lnTo>
                    <a:lnTo>
                      <a:pt x="112" y="537"/>
                    </a:lnTo>
                    <a:lnTo>
                      <a:pt x="112" y="539"/>
                    </a:lnTo>
                    <a:lnTo>
                      <a:pt x="114" y="539"/>
                    </a:lnTo>
                    <a:lnTo>
                      <a:pt x="114" y="541"/>
                    </a:lnTo>
                    <a:lnTo>
                      <a:pt x="114" y="541"/>
                    </a:lnTo>
                    <a:lnTo>
                      <a:pt x="114" y="541"/>
                    </a:lnTo>
                    <a:lnTo>
                      <a:pt x="114" y="541"/>
                    </a:lnTo>
                    <a:lnTo>
                      <a:pt x="114" y="542"/>
                    </a:lnTo>
                    <a:lnTo>
                      <a:pt x="116" y="542"/>
                    </a:lnTo>
                    <a:lnTo>
                      <a:pt x="116" y="542"/>
                    </a:lnTo>
                    <a:lnTo>
                      <a:pt x="116" y="542"/>
                    </a:lnTo>
                    <a:lnTo>
                      <a:pt x="118" y="542"/>
                    </a:lnTo>
                    <a:lnTo>
                      <a:pt x="118" y="542"/>
                    </a:lnTo>
                    <a:lnTo>
                      <a:pt x="118" y="544"/>
                    </a:lnTo>
                    <a:lnTo>
                      <a:pt x="118" y="544"/>
                    </a:lnTo>
                    <a:lnTo>
                      <a:pt x="118" y="544"/>
                    </a:lnTo>
                    <a:lnTo>
                      <a:pt x="118" y="544"/>
                    </a:lnTo>
                    <a:lnTo>
                      <a:pt x="118" y="546"/>
                    </a:lnTo>
                    <a:lnTo>
                      <a:pt x="118" y="546"/>
                    </a:lnTo>
                    <a:lnTo>
                      <a:pt x="119" y="546"/>
                    </a:lnTo>
                    <a:lnTo>
                      <a:pt x="119" y="546"/>
                    </a:lnTo>
                    <a:lnTo>
                      <a:pt x="119" y="546"/>
                    </a:lnTo>
                    <a:lnTo>
                      <a:pt x="119" y="546"/>
                    </a:lnTo>
                    <a:lnTo>
                      <a:pt x="119" y="548"/>
                    </a:lnTo>
                    <a:lnTo>
                      <a:pt x="121" y="548"/>
                    </a:lnTo>
                    <a:lnTo>
                      <a:pt x="121" y="548"/>
                    </a:lnTo>
                    <a:lnTo>
                      <a:pt x="121" y="550"/>
                    </a:lnTo>
                    <a:lnTo>
                      <a:pt x="119" y="550"/>
                    </a:lnTo>
                    <a:lnTo>
                      <a:pt x="119" y="550"/>
                    </a:lnTo>
                    <a:lnTo>
                      <a:pt x="119" y="550"/>
                    </a:lnTo>
                    <a:lnTo>
                      <a:pt x="119" y="550"/>
                    </a:lnTo>
                    <a:lnTo>
                      <a:pt x="119" y="550"/>
                    </a:lnTo>
                    <a:lnTo>
                      <a:pt x="119" y="551"/>
                    </a:lnTo>
                    <a:lnTo>
                      <a:pt x="119" y="551"/>
                    </a:lnTo>
                    <a:lnTo>
                      <a:pt x="119" y="551"/>
                    </a:lnTo>
                    <a:lnTo>
                      <a:pt x="121" y="551"/>
                    </a:lnTo>
                    <a:lnTo>
                      <a:pt x="121" y="551"/>
                    </a:lnTo>
                    <a:lnTo>
                      <a:pt x="121" y="553"/>
                    </a:lnTo>
                    <a:lnTo>
                      <a:pt x="123" y="553"/>
                    </a:lnTo>
                    <a:lnTo>
                      <a:pt x="123" y="553"/>
                    </a:lnTo>
                    <a:lnTo>
                      <a:pt x="125" y="553"/>
                    </a:lnTo>
                    <a:lnTo>
                      <a:pt x="125" y="553"/>
                    </a:lnTo>
                    <a:lnTo>
                      <a:pt x="125" y="553"/>
                    </a:lnTo>
                    <a:lnTo>
                      <a:pt x="125" y="553"/>
                    </a:lnTo>
                    <a:lnTo>
                      <a:pt x="127" y="553"/>
                    </a:lnTo>
                    <a:lnTo>
                      <a:pt x="128" y="553"/>
                    </a:lnTo>
                    <a:lnTo>
                      <a:pt x="128" y="553"/>
                    </a:lnTo>
                    <a:lnTo>
                      <a:pt x="128" y="551"/>
                    </a:lnTo>
                    <a:lnTo>
                      <a:pt x="128" y="551"/>
                    </a:lnTo>
                    <a:lnTo>
                      <a:pt x="128" y="551"/>
                    </a:lnTo>
                    <a:lnTo>
                      <a:pt x="128" y="551"/>
                    </a:lnTo>
                    <a:lnTo>
                      <a:pt x="128" y="550"/>
                    </a:lnTo>
                    <a:lnTo>
                      <a:pt x="128" y="550"/>
                    </a:lnTo>
                    <a:lnTo>
                      <a:pt x="130" y="550"/>
                    </a:lnTo>
                    <a:lnTo>
                      <a:pt x="130" y="550"/>
                    </a:lnTo>
                    <a:lnTo>
                      <a:pt x="130" y="550"/>
                    </a:lnTo>
                    <a:lnTo>
                      <a:pt x="130" y="550"/>
                    </a:lnTo>
                    <a:lnTo>
                      <a:pt x="132" y="550"/>
                    </a:lnTo>
                    <a:lnTo>
                      <a:pt x="132" y="550"/>
                    </a:lnTo>
                    <a:lnTo>
                      <a:pt x="132" y="551"/>
                    </a:lnTo>
                    <a:lnTo>
                      <a:pt x="132" y="551"/>
                    </a:lnTo>
                    <a:lnTo>
                      <a:pt x="132" y="551"/>
                    </a:lnTo>
                    <a:lnTo>
                      <a:pt x="132" y="551"/>
                    </a:lnTo>
                    <a:lnTo>
                      <a:pt x="132" y="551"/>
                    </a:lnTo>
                    <a:lnTo>
                      <a:pt x="134" y="551"/>
                    </a:lnTo>
                    <a:lnTo>
                      <a:pt x="134" y="551"/>
                    </a:lnTo>
                    <a:lnTo>
                      <a:pt x="134" y="553"/>
                    </a:lnTo>
                    <a:lnTo>
                      <a:pt x="136" y="553"/>
                    </a:lnTo>
                    <a:lnTo>
                      <a:pt x="136" y="553"/>
                    </a:lnTo>
                    <a:lnTo>
                      <a:pt x="137" y="553"/>
                    </a:lnTo>
                    <a:lnTo>
                      <a:pt x="137" y="553"/>
                    </a:lnTo>
                    <a:lnTo>
                      <a:pt x="139" y="553"/>
                    </a:lnTo>
                    <a:lnTo>
                      <a:pt x="139" y="553"/>
                    </a:lnTo>
                    <a:lnTo>
                      <a:pt x="139" y="555"/>
                    </a:lnTo>
                    <a:lnTo>
                      <a:pt x="141" y="555"/>
                    </a:lnTo>
                    <a:lnTo>
                      <a:pt x="141" y="555"/>
                    </a:lnTo>
                    <a:lnTo>
                      <a:pt x="141" y="555"/>
                    </a:lnTo>
                    <a:lnTo>
                      <a:pt x="143" y="555"/>
                    </a:lnTo>
                    <a:lnTo>
                      <a:pt x="143" y="555"/>
                    </a:lnTo>
                    <a:lnTo>
                      <a:pt x="143" y="555"/>
                    </a:lnTo>
                    <a:lnTo>
                      <a:pt x="145" y="555"/>
                    </a:lnTo>
                    <a:lnTo>
                      <a:pt x="145" y="557"/>
                    </a:lnTo>
                    <a:lnTo>
                      <a:pt x="145" y="557"/>
                    </a:lnTo>
                    <a:lnTo>
                      <a:pt x="145" y="557"/>
                    </a:lnTo>
                    <a:lnTo>
                      <a:pt x="147" y="557"/>
                    </a:lnTo>
                    <a:lnTo>
                      <a:pt x="147" y="555"/>
                    </a:lnTo>
                    <a:lnTo>
                      <a:pt x="147" y="555"/>
                    </a:lnTo>
                    <a:lnTo>
                      <a:pt x="148" y="555"/>
                    </a:lnTo>
                    <a:lnTo>
                      <a:pt x="148" y="555"/>
                    </a:lnTo>
                    <a:lnTo>
                      <a:pt x="148" y="555"/>
                    </a:lnTo>
                    <a:lnTo>
                      <a:pt x="148" y="555"/>
                    </a:lnTo>
                    <a:lnTo>
                      <a:pt x="148" y="555"/>
                    </a:lnTo>
                    <a:lnTo>
                      <a:pt x="150" y="555"/>
                    </a:lnTo>
                    <a:lnTo>
                      <a:pt x="150" y="555"/>
                    </a:lnTo>
                    <a:lnTo>
                      <a:pt x="150" y="555"/>
                    </a:lnTo>
                    <a:lnTo>
                      <a:pt x="150" y="553"/>
                    </a:lnTo>
                    <a:lnTo>
                      <a:pt x="148" y="553"/>
                    </a:lnTo>
                    <a:lnTo>
                      <a:pt x="148" y="553"/>
                    </a:lnTo>
                    <a:lnTo>
                      <a:pt x="148" y="553"/>
                    </a:lnTo>
                    <a:lnTo>
                      <a:pt x="148" y="553"/>
                    </a:lnTo>
                    <a:lnTo>
                      <a:pt x="148" y="553"/>
                    </a:lnTo>
                    <a:lnTo>
                      <a:pt x="148" y="553"/>
                    </a:lnTo>
                    <a:lnTo>
                      <a:pt x="148" y="553"/>
                    </a:lnTo>
                    <a:lnTo>
                      <a:pt x="148" y="553"/>
                    </a:lnTo>
                    <a:lnTo>
                      <a:pt x="148" y="553"/>
                    </a:lnTo>
                    <a:lnTo>
                      <a:pt x="148" y="551"/>
                    </a:lnTo>
                    <a:lnTo>
                      <a:pt x="148" y="551"/>
                    </a:lnTo>
                    <a:lnTo>
                      <a:pt x="150" y="551"/>
                    </a:lnTo>
                    <a:lnTo>
                      <a:pt x="150" y="551"/>
                    </a:lnTo>
                    <a:lnTo>
                      <a:pt x="150" y="550"/>
                    </a:lnTo>
                    <a:lnTo>
                      <a:pt x="150" y="550"/>
                    </a:lnTo>
                    <a:lnTo>
                      <a:pt x="150" y="550"/>
                    </a:lnTo>
                    <a:lnTo>
                      <a:pt x="150" y="548"/>
                    </a:lnTo>
                    <a:lnTo>
                      <a:pt x="150" y="548"/>
                    </a:lnTo>
                    <a:lnTo>
                      <a:pt x="152" y="548"/>
                    </a:lnTo>
                    <a:lnTo>
                      <a:pt x="152" y="548"/>
                    </a:lnTo>
                    <a:lnTo>
                      <a:pt x="152" y="546"/>
                    </a:lnTo>
                    <a:lnTo>
                      <a:pt x="152" y="546"/>
                    </a:lnTo>
                    <a:lnTo>
                      <a:pt x="150" y="546"/>
                    </a:lnTo>
                    <a:lnTo>
                      <a:pt x="150" y="546"/>
                    </a:lnTo>
                    <a:lnTo>
                      <a:pt x="150" y="544"/>
                    </a:lnTo>
                    <a:lnTo>
                      <a:pt x="150" y="544"/>
                    </a:lnTo>
                    <a:lnTo>
                      <a:pt x="150" y="544"/>
                    </a:lnTo>
                    <a:lnTo>
                      <a:pt x="150" y="544"/>
                    </a:lnTo>
                    <a:lnTo>
                      <a:pt x="148" y="542"/>
                    </a:lnTo>
                    <a:lnTo>
                      <a:pt x="148" y="542"/>
                    </a:lnTo>
                    <a:lnTo>
                      <a:pt x="148" y="542"/>
                    </a:lnTo>
                    <a:lnTo>
                      <a:pt x="148" y="542"/>
                    </a:lnTo>
                    <a:lnTo>
                      <a:pt x="148" y="541"/>
                    </a:lnTo>
                    <a:lnTo>
                      <a:pt x="148" y="541"/>
                    </a:lnTo>
                    <a:lnTo>
                      <a:pt x="148" y="541"/>
                    </a:lnTo>
                    <a:lnTo>
                      <a:pt x="147" y="541"/>
                    </a:lnTo>
                    <a:lnTo>
                      <a:pt x="147" y="539"/>
                    </a:lnTo>
                    <a:lnTo>
                      <a:pt x="147" y="539"/>
                    </a:lnTo>
                    <a:lnTo>
                      <a:pt x="145" y="539"/>
                    </a:lnTo>
                    <a:lnTo>
                      <a:pt x="145" y="537"/>
                    </a:lnTo>
                    <a:lnTo>
                      <a:pt x="145" y="537"/>
                    </a:lnTo>
                    <a:lnTo>
                      <a:pt x="145" y="535"/>
                    </a:lnTo>
                    <a:lnTo>
                      <a:pt x="145" y="535"/>
                    </a:lnTo>
                    <a:lnTo>
                      <a:pt x="145" y="535"/>
                    </a:lnTo>
                    <a:lnTo>
                      <a:pt x="145" y="535"/>
                    </a:lnTo>
                    <a:lnTo>
                      <a:pt x="143" y="535"/>
                    </a:lnTo>
                    <a:lnTo>
                      <a:pt x="143" y="533"/>
                    </a:lnTo>
                    <a:lnTo>
                      <a:pt x="143" y="533"/>
                    </a:lnTo>
                    <a:lnTo>
                      <a:pt x="143" y="533"/>
                    </a:lnTo>
                    <a:lnTo>
                      <a:pt x="143" y="533"/>
                    </a:lnTo>
                    <a:lnTo>
                      <a:pt x="141" y="531"/>
                    </a:lnTo>
                    <a:lnTo>
                      <a:pt x="139" y="531"/>
                    </a:lnTo>
                    <a:lnTo>
                      <a:pt x="139" y="531"/>
                    </a:lnTo>
                    <a:lnTo>
                      <a:pt x="139" y="531"/>
                    </a:lnTo>
                    <a:lnTo>
                      <a:pt x="139" y="531"/>
                    </a:lnTo>
                    <a:lnTo>
                      <a:pt x="139" y="531"/>
                    </a:lnTo>
                    <a:lnTo>
                      <a:pt x="139" y="528"/>
                    </a:lnTo>
                    <a:lnTo>
                      <a:pt x="139" y="528"/>
                    </a:lnTo>
                    <a:lnTo>
                      <a:pt x="139" y="526"/>
                    </a:lnTo>
                    <a:lnTo>
                      <a:pt x="139" y="526"/>
                    </a:lnTo>
                    <a:lnTo>
                      <a:pt x="139" y="526"/>
                    </a:lnTo>
                    <a:lnTo>
                      <a:pt x="141" y="526"/>
                    </a:lnTo>
                    <a:lnTo>
                      <a:pt x="141" y="524"/>
                    </a:lnTo>
                    <a:lnTo>
                      <a:pt x="139" y="524"/>
                    </a:lnTo>
                    <a:lnTo>
                      <a:pt x="139" y="524"/>
                    </a:lnTo>
                    <a:lnTo>
                      <a:pt x="139" y="524"/>
                    </a:lnTo>
                    <a:lnTo>
                      <a:pt x="139" y="524"/>
                    </a:lnTo>
                    <a:lnTo>
                      <a:pt x="139" y="524"/>
                    </a:lnTo>
                    <a:lnTo>
                      <a:pt x="139" y="524"/>
                    </a:lnTo>
                    <a:lnTo>
                      <a:pt x="137" y="524"/>
                    </a:lnTo>
                    <a:lnTo>
                      <a:pt x="137" y="522"/>
                    </a:lnTo>
                    <a:lnTo>
                      <a:pt x="137" y="522"/>
                    </a:lnTo>
                    <a:lnTo>
                      <a:pt x="136" y="522"/>
                    </a:lnTo>
                    <a:lnTo>
                      <a:pt x="136" y="522"/>
                    </a:lnTo>
                    <a:lnTo>
                      <a:pt x="136" y="521"/>
                    </a:lnTo>
                    <a:lnTo>
                      <a:pt x="136" y="521"/>
                    </a:lnTo>
                    <a:lnTo>
                      <a:pt x="136" y="521"/>
                    </a:lnTo>
                    <a:lnTo>
                      <a:pt x="134" y="519"/>
                    </a:lnTo>
                    <a:lnTo>
                      <a:pt x="134" y="519"/>
                    </a:lnTo>
                    <a:lnTo>
                      <a:pt x="134" y="519"/>
                    </a:lnTo>
                    <a:lnTo>
                      <a:pt x="134" y="519"/>
                    </a:lnTo>
                    <a:lnTo>
                      <a:pt x="134" y="519"/>
                    </a:lnTo>
                    <a:lnTo>
                      <a:pt x="132" y="517"/>
                    </a:lnTo>
                    <a:lnTo>
                      <a:pt x="132" y="517"/>
                    </a:lnTo>
                    <a:lnTo>
                      <a:pt x="132" y="517"/>
                    </a:lnTo>
                    <a:lnTo>
                      <a:pt x="132" y="517"/>
                    </a:lnTo>
                    <a:lnTo>
                      <a:pt x="132" y="517"/>
                    </a:lnTo>
                    <a:lnTo>
                      <a:pt x="132" y="517"/>
                    </a:lnTo>
                    <a:lnTo>
                      <a:pt x="132" y="515"/>
                    </a:lnTo>
                    <a:lnTo>
                      <a:pt x="132" y="515"/>
                    </a:lnTo>
                    <a:lnTo>
                      <a:pt x="132" y="515"/>
                    </a:lnTo>
                    <a:lnTo>
                      <a:pt x="132" y="513"/>
                    </a:lnTo>
                    <a:lnTo>
                      <a:pt x="132" y="513"/>
                    </a:lnTo>
                    <a:lnTo>
                      <a:pt x="132" y="513"/>
                    </a:lnTo>
                    <a:lnTo>
                      <a:pt x="132" y="513"/>
                    </a:lnTo>
                    <a:lnTo>
                      <a:pt x="132" y="513"/>
                    </a:lnTo>
                    <a:lnTo>
                      <a:pt x="132" y="513"/>
                    </a:lnTo>
                    <a:lnTo>
                      <a:pt x="134" y="512"/>
                    </a:lnTo>
                    <a:lnTo>
                      <a:pt x="134" y="512"/>
                    </a:lnTo>
                    <a:lnTo>
                      <a:pt x="134" y="510"/>
                    </a:lnTo>
                    <a:lnTo>
                      <a:pt x="134" y="510"/>
                    </a:lnTo>
                    <a:lnTo>
                      <a:pt x="134" y="508"/>
                    </a:lnTo>
                    <a:lnTo>
                      <a:pt x="134" y="508"/>
                    </a:lnTo>
                    <a:lnTo>
                      <a:pt x="134" y="508"/>
                    </a:lnTo>
                    <a:lnTo>
                      <a:pt x="134" y="506"/>
                    </a:lnTo>
                    <a:lnTo>
                      <a:pt x="134" y="506"/>
                    </a:lnTo>
                    <a:lnTo>
                      <a:pt x="134" y="506"/>
                    </a:lnTo>
                    <a:lnTo>
                      <a:pt x="134" y="506"/>
                    </a:lnTo>
                    <a:lnTo>
                      <a:pt x="134" y="506"/>
                    </a:lnTo>
                    <a:lnTo>
                      <a:pt x="134" y="504"/>
                    </a:lnTo>
                    <a:lnTo>
                      <a:pt x="134" y="504"/>
                    </a:lnTo>
                    <a:lnTo>
                      <a:pt x="134" y="504"/>
                    </a:lnTo>
                    <a:lnTo>
                      <a:pt x="134" y="503"/>
                    </a:lnTo>
                    <a:lnTo>
                      <a:pt x="134" y="503"/>
                    </a:lnTo>
                    <a:lnTo>
                      <a:pt x="134" y="503"/>
                    </a:lnTo>
                    <a:lnTo>
                      <a:pt x="134" y="503"/>
                    </a:lnTo>
                    <a:lnTo>
                      <a:pt x="132" y="503"/>
                    </a:lnTo>
                    <a:lnTo>
                      <a:pt x="130" y="501"/>
                    </a:lnTo>
                    <a:lnTo>
                      <a:pt x="130" y="501"/>
                    </a:lnTo>
                    <a:lnTo>
                      <a:pt x="130" y="501"/>
                    </a:lnTo>
                    <a:lnTo>
                      <a:pt x="130" y="499"/>
                    </a:lnTo>
                    <a:lnTo>
                      <a:pt x="130" y="499"/>
                    </a:lnTo>
                    <a:lnTo>
                      <a:pt x="130" y="499"/>
                    </a:lnTo>
                    <a:lnTo>
                      <a:pt x="128" y="499"/>
                    </a:lnTo>
                    <a:lnTo>
                      <a:pt x="128" y="499"/>
                    </a:lnTo>
                    <a:lnTo>
                      <a:pt x="128" y="497"/>
                    </a:lnTo>
                    <a:lnTo>
                      <a:pt x="128" y="497"/>
                    </a:lnTo>
                    <a:lnTo>
                      <a:pt x="128" y="497"/>
                    </a:lnTo>
                    <a:lnTo>
                      <a:pt x="128" y="495"/>
                    </a:lnTo>
                    <a:lnTo>
                      <a:pt x="128" y="495"/>
                    </a:lnTo>
                    <a:lnTo>
                      <a:pt x="127" y="495"/>
                    </a:lnTo>
                    <a:lnTo>
                      <a:pt x="127" y="493"/>
                    </a:lnTo>
                    <a:lnTo>
                      <a:pt x="127" y="493"/>
                    </a:lnTo>
                    <a:lnTo>
                      <a:pt x="125" y="492"/>
                    </a:lnTo>
                    <a:lnTo>
                      <a:pt x="125" y="492"/>
                    </a:lnTo>
                    <a:lnTo>
                      <a:pt x="125" y="492"/>
                    </a:lnTo>
                    <a:lnTo>
                      <a:pt x="125" y="492"/>
                    </a:lnTo>
                    <a:lnTo>
                      <a:pt x="125" y="490"/>
                    </a:lnTo>
                    <a:lnTo>
                      <a:pt x="125" y="490"/>
                    </a:lnTo>
                    <a:lnTo>
                      <a:pt x="125" y="490"/>
                    </a:lnTo>
                    <a:lnTo>
                      <a:pt x="125" y="490"/>
                    </a:lnTo>
                    <a:lnTo>
                      <a:pt x="123" y="490"/>
                    </a:lnTo>
                    <a:lnTo>
                      <a:pt x="123" y="488"/>
                    </a:lnTo>
                    <a:lnTo>
                      <a:pt x="123" y="490"/>
                    </a:lnTo>
                    <a:lnTo>
                      <a:pt x="123" y="488"/>
                    </a:lnTo>
                    <a:lnTo>
                      <a:pt x="121" y="488"/>
                    </a:lnTo>
                    <a:lnTo>
                      <a:pt x="121" y="488"/>
                    </a:lnTo>
                    <a:lnTo>
                      <a:pt x="121" y="488"/>
                    </a:lnTo>
                    <a:lnTo>
                      <a:pt x="119" y="488"/>
                    </a:lnTo>
                    <a:lnTo>
                      <a:pt x="119" y="488"/>
                    </a:lnTo>
                    <a:lnTo>
                      <a:pt x="119" y="488"/>
                    </a:lnTo>
                    <a:lnTo>
                      <a:pt x="118" y="488"/>
                    </a:lnTo>
                    <a:lnTo>
                      <a:pt x="118" y="488"/>
                    </a:lnTo>
                    <a:lnTo>
                      <a:pt x="118" y="488"/>
                    </a:lnTo>
                    <a:lnTo>
                      <a:pt x="118" y="488"/>
                    </a:lnTo>
                    <a:lnTo>
                      <a:pt x="116" y="488"/>
                    </a:lnTo>
                    <a:lnTo>
                      <a:pt x="116" y="488"/>
                    </a:lnTo>
                    <a:lnTo>
                      <a:pt x="114" y="488"/>
                    </a:lnTo>
                    <a:lnTo>
                      <a:pt x="114" y="488"/>
                    </a:lnTo>
                    <a:lnTo>
                      <a:pt x="114" y="488"/>
                    </a:lnTo>
                    <a:lnTo>
                      <a:pt x="114" y="488"/>
                    </a:lnTo>
                    <a:lnTo>
                      <a:pt x="114" y="486"/>
                    </a:lnTo>
                    <a:lnTo>
                      <a:pt x="114" y="486"/>
                    </a:lnTo>
                    <a:lnTo>
                      <a:pt x="112" y="486"/>
                    </a:lnTo>
                    <a:lnTo>
                      <a:pt x="112" y="486"/>
                    </a:lnTo>
                    <a:lnTo>
                      <a:pt x="110" y="486"/>
                    </a:lnTo>
                    <a:lnTo>
                      <a:pt x="110" y="486"/>
                    </a:lnTo>
                    <a:lnTo>
                      <a:pt x="110" y="486"/>
                    </a:lnTo>
                    <a:lnTo>
                      <a:pt x="110" y="488"/>
                    </a:lnTo>
                    <a:lnTo>
                      <a:pt x="109" y="488"/>
                    </a:lnTo>
                    <a:lnTo>
                      <a:pt x="109" y="488"/>
                    </a:lnTo>
                    <a:lnTo>
                      <a:pt x="107" y="488"/>
                    </a:lnTo>
                    <a:lnTo>
                      <a:pt x="107" y="490"/>
                    </a:lnTo>
                    <a:lnTo>
                      <a:pt x="107" y="490"/>
                    </a:lnTo>
                    <a:lnTo>
                      <a:pt x="107" y="490"/>
                    </a:lnTo>
                    <a:lnTo>
                      <a:pt x="105" y="490"/>
                    </a:lnTo>
                    <a:lnTo>
                      <a:pt x="103" y="490"/>
                    </a:lnTo>
                    <a:lnTo>
                      <a:pt x="103" y="490"/>
                    </a:lnTo>
                    <a:lnTo>
                      <a:pt x="101" y="490"/>
                    </a:lnTo>
                    <a:lnTo>
                      <a:pt x="101" y="490"/>
                    </a:lnTo>
                    <a:lnTo>
                      <a:pt x="99" y="490"/>
                    </a:lnTo>
                    <a:lnTo>
                      <a:pt x="99" y="490"/>
                    </a:lnTo>
                    <a:lnTo>
                      <a:pt x="98" y="490"/>
                    </a:lnTo>
                    <a:lnTo>
                      <a:pt x="98" y="488"/>
                    </a:lnTo>
                    <a:lnTo>
                      <a:pt x="98" y="488"/>
                    </a:lnTo>
                    <a:lnTo>
                      <a:pt x="98" y="488"/>
                    </a:lnTo>
                    <a:lnTo>
                      <a:pt x="96" y="488"/>
                    </a:lnTo>
                    <a:lnTo>
                      <a:pt x="96" y="488"/>
                    </a:lnTo>
                    <a:lnTo>
                      <a:pt x="94" y="488"/>
                    </a:lnTo>
                    <a:lnTo>
                      <a:pt x="94" y="488"/>
                    </a:lnTo>
                    <a:lnTo>
                      <a:pt x="92" y="488"/>
                    </a:lnTo>
                    <a:lnTo>
                      <a:pt x="92" y="488"/>
                    </a:lnTo>
                    <a:lnTo>
                      <a:pt x="90" y="488"/>
                    </a:lnTo>
                    <a:lnTo>
                      <a:pt x="90" y="486"/>
                    </a:lnTo>
                    <a:lnTo>
                      <a:pt x="89" y="486"/>
                    </a:lnTo>
                    <a:lnTo>
                      <a:pt x="89" y="486"/>
                    </a:lnTo>
                    <a:lnTo>
                      <a:pt x="89" y="486"/>
                    </a:lnTo>
                    <a:lnTo>
                      <a:pt x="89" y="486"/>
                    </a:lnTo>
                    <a:lnTo>
                      <a:pt x="87" y="486"/>
                    </a:lnTo>
                    <a:lnTo>
                      <a:pt x="87" y="488"/>
                    </a:lnTo>
                    <a:lnTo>
                      <a:pt x="87" y="488"/>
                    </a:lnTo>
                    <a:lnTo>
                      <a:pt x="87" y="488"/>
                    </a:lnTo>
                    <a:lnTo>
                      <a:pt x="87" y="488"/>
                    </a:lnTo>
                    <a:lnTo>
                      <a:pt x="85" y="488"/>
                    </a:lnTo>
                    <a:lnTo>
                      <a:pt x="85" y="488"/>
                    </a:lnTo>
                    <a:lnTo>
                      <a:pt x="83" y="488"/>
                    </a:lnTo>
                    <a:lnTo>
                      <a:pt x="83" y="488"/>
                    </a:lnTo>
                    <a:lnTo>
                      <a:pt x="83" y="486"/>
                    </a:lnTo>
                    <a:lnTo>
                      <a:pt x="81" y="486"/>
                    </a:lnTo>
                    <a:lnTo>
                      <a:pt x="81" y="486"/>
                    </a:lnTo>
                    <a:lnTo>
                      <a:pt x="81" y="486"/>
                    </a:lnTo>
                    <a:lnTo>
                      <a:pt x="80" y="486"/>
                    </a:lnTo>
                    <a:lnTo>
                      <a:pt x="80" y="486"/>
                    </a:lnTo>
                    <a:lnTo>
                      <a:pt x="80" y="486"/>
                    </a:lnTo>
                    <a:lnTo>
                      <a:pt x="80" y="484"/>
                    </a:lnTo>
                    <a:lnTo>
                      <a:pt x="80" y="484"/>
                    </a:lnTo>
                    <a:lnTo>
                      <a:pt x="80" y="484"/>
                    </a:lnTo>
                    <a:lnTo>
                      <a:pt x="80" y="484"/>
                    </a:lnTo>
                    <a:lnTo>
                      <a:pt x="78" y="483"/>
                    </a:lnTo>
                    <a:lnTo>
                      <a:pt x="78" y="481"/>
                    </a:lnTo>
                    <a:lnTo>
                      <a:pt x="78" y="481"/>
                    </a:lnTo>
                    <a:lnTo>
                      <a:pt x="78" y="481"/>
                    </a:lnTo>
                    <a:lnTo>
                      <a:pt x="80" y="481"/>
                    </a:lnTo>
                    <a:lnTo>
                      <a:pt x="80" y="481"/>
                    </a:lnTo>
                    <a:lnTo>
                      <a:pt x="78" y="479"/>
                    </a:lnTo>
                    <a:lnTo>
                      <a:pt x="78" y="479"/>
                    </a:lnTo>
                    <a:lnTo>
                      <a:pt x="78" y="479"/>
                    </a:lnTo>
                    <a:lnTo>
                      <a:pt x="80" y="479"/>
                    </a:lnTo>
                    <a:lnTo>
                      <a:pt x="80" y="479"/>
                    </a:lnTo>
                    <a:lnTo>
                      <a:pt x="81" y="479"/>
                    </a:lnTo>
                    <a:lnTo>
                      <a:pt x="85" y="479"/>
                    </a:lnTo>
                    <a:lnTo>
                      <a:pt x="89" y="479"/>
                    </a:lnTo>
                    <a:lnTo>
                      <a:pt x="90" y="479"/>
                    </a:lnTo>
                    <a:lnTo>
                      <a:pt x="92" y="477"/>
                    </a:lnTo>
                    <a:lnTo>
                      <a:pt x="94" y="475"/>
                    </a:lnTo>
                    <a:lnTo>
                      <a:pt x="96" y="474"/>
                    </a:lnTo>
                    <a:lnTo>
                      <a:pt x="96" y="472"/>
                    </a:lnTo>
                    <a:lnTo>
                      <a:pt x="96" y="472"/>
                    </a:lnTo>
                    <a:lnTo>
                      <a:pt x="96" y="472"/>
                    </a:lnTo>
                    <a:lnTo>
                      <a:pt x="96" y="470"/>
                    </a:lnTo>
                    <a:lnTo>
                      <a:pt x="94" y="468"/>
                    </a:lnTo>
                    <a:lnTo>
                      <a:pt x="92" y="466"/>
                    </a:lnTo>
                    <a:lnTo>
                      <a:pt x="89" y="463"/>
                    </a:lnTo>
                    <a:lnTo>
                      <a:pt x="89" y="461"/>
                    </a:lnTo>
                    <a:lnTo>
                      <a:pt x="87" y="461"/>
                    </a:lnTo>
                    <a:lnTo>
                      <a:pt x="87" y="461"/>
                    </a:lnTo>
                    <a:lnTo>
                      <a:pt x="87" y="459"/>
                    </a:lnTo>
                    <a:lnTo>
                      <a:pt x="87" y="459"/>
                    </a:lnTo>
                    <a:lnTo>
                      <a:pt x="87" y="459"/>
                    </a:lnTo>
                    <a:lnTo>
                      <a:pt x="85" y="459"/>
                    </a:lnTo>
                    <a:lnTo>
                      <a:pt x="85" y="459"/>
                    </a:lnTo>
                    <a:lnTo>
                      <a:pt x="83" y="457"/>
                    </a:lnTo>
                    <a:lnTo>
                      <a:pt x="83" y="457"/>
                    </a:lnTo>
                    <a:lnTo>
                      <a:pt x="80" y="455"/>
                    </a:lnTo>
                    <a:lnTo>
                      <a:pt x="80" y="455"/>
                    </a:lnTo>
                    <a:lnTo>
                      <a:pt x="80" y="454"/>
                    </a:lnTo>
                    <a:lnTo>
                      <a:pt x="80" y="450"/>
                    </a:lnTo>
                    <a:lnTo>
                      <a:pt x="80" y="446"/>
                    </a:lnTo>
                    <a:lnTo>
                      <a:pt x="80" y="445"/>
                    </a:lnTo>
                    <a:lnTo>
                      <a:pt x="81" y="443"/>
                    </a:lnTo>
                    <a:lnTo>
                      <a:pt x="81" y="441"/>
                    </a:lnTo>
                    <a:lnTo>
                      <a:pt x="83" y="441"/>
                    </a:lnTo>
                    <a:lnTo>
                      <a:pt x="85" y="439"/>
                    </a:lnTo>
                    <a:lnTo>
                      <a:pt x="85" y="437"/>
                    </a:lnTo>
                    <a:lnTo>
                      <a:pt x="87" y="437"/>
                    </a:lnTo>
                    <a:lnTo>
                      <a:pt x="87" y="437"/>
                    </a:lnTo>
                    <a:lnTo>
                      <a:pt x="87" y="437"/>
                    </a:lnTo>
                    <a:lnTo>
                      <a:pt x="87" y="436"/>
                    </a:lnTo>
                    <a:lnTo>
                      <a:pt x="87" y="436"/>
                    </a:lnTo>
                    <a:lnTo>
                      <a:pt x="87" y="436"/>
                    </a:lnTo>
                    <a:lnTo>
                      <a:pt x="89" y="436"/>
                    </a:lnTo>
                    <a:lnTo>
                      <a:pt x="89" y="436"/>
                    </a:lnTo>
                    <a:lnTo>
                      <a:pt x="89" y="434"/>
                    </a:lnTo>
                    <a:lnTo>
                      <a:pt x="89" y="434"/>
                    </a:lnTo>
                    <a:lnTo>
                      <a:pt x="89" y="432"/>
                    </a:lnTo>
                    <a:lnTo>
                      <a:pt x="90" y="432"/>
                    </a:lnTo>
                    <a:lnTo>
                      <a:pt x="90" y="432"/>
                    </a:lnTo>
                    <a:lnTo>
                      <a:pt x="92" y="432"/>
                    </a:lnTo>
                    <a:lnTo>
                      <a:pt x="92" y="432"/>
                    </a:lnTo>
                    <a:lnTo>
                      <a:pt x="94" y="434"/>
                    </a:lnTo>
                    <a:lnTo>
                      <a:pt x="94" y="434"/>
                    </a:lnTo>
                    <a:lnTo>
                      <a:pt x="96" y="436"/>
                    </a:lnTo>
                    <a:lnTo>
                      <a:pt x="96" y="436"/>
                    </a:lnTo>
                    <a:lnTo>
                      <a:pt x="98" y="437"/>
                    </a:lnTo>
                    <a:lnTo>
                      <a:pt x="99" y="439"/>
                    </a:lnTo>
                    <a:lnTo>
                      <a:pt x="101" y="439"/>
                    </a:lnTo>
                    <a:lnTo>
                      <a:pt x="105" y="439"/>
                    </a:lnTo>
                    <a:lnTo>
                      <a:pt x="107" y="439"/>
                    </a:lnTo>
                    <a:lnTo>
                      <a:pt x="112" y="439"/>
                    </a:lnTo>
                    <a:lnTo>
                      <a:pt x="116" y="439"/>
                    </a:lnTo>
                    <a:lnTo>
                      <a:pt x="118" y="439"/>
                    </a:lnTo>
                    <a:lnTo>
                      <a:pt x="119" y="437"/>
                    </a:lnTo>
                    <a:lnTo>
                      <a:pt x="119" y="437"/>
                    </a:lnTo>
                    <a:lnTo>
                      <a:pt x="119" y="437"/>
                    </a:lnTo>
                    <a:lnTo>
                      <a:pt x="119" y="437"/>
                    </a:lnTo>
                    <a:lnTo>
                      <a:pt x="121" y="437"/>
                    </a:lnTo>
                    <a:lnTo>
                      <a:pt x="121" y="437"/>
                    </a:lnTo>
                    <a:lnTo>
                      <a:pt x="121" y="437"/>
                    </a:lnTo>
                    <a:lnTo>
                      <a:pt x="123" y="437"/>
                    </a:lnTo>
                    <a:lnTo>
                      <a:pt x="123" y="437"/>
                    </a:lnTo>
                    <a:lnTo>
                      <a:pt x="123" y="437"/>
                    </a:lnTo>
                    <a:lnTo>
                      <a:pt x="125" y="437"/>
                    </a:lnTo>
                    <a:lnTo>
                      <a:pt x="125" y="437"/>
                    </a:lnTo>
                    <a:lnTo>
                      <a:pt x="125" y="437"/>
                    </a:lnTo>
                    <a:lnTo>
                      <a:pt x="127" y="437"/>
                    </a:lnTo>
                    <a:lnTo>
                      <a:pt x="127" y="437"/>
                    </a:lnTo>
                    <a:lnTo>
                      <a:pt x="127" y="437"/>
                    </a:lnTo>
                    <a:lnTo>
                      <a:pt x="127" y="437"/>
                    </a:lnTo>
                    <a:lnTo>
                      <a:pt x="127" y="437"/>
                    </a:lnTo>
                    <a:lnTo>
                      <a:pt x="127" y="437"/>
                    </a:lnTo>
                    <a:lnTo>
                      <a:pt x="128" y="437"/>
                    </a:lnTo>
                    <a:lnTo>
                      <a:pt x="128" y="439"/>
                    </a:lnTo>
                    <a:lnTo>
                      <a:pt x="130" y="441"/>
                    </a:lnTo>
                    <a:lnTo>
                      <a:pt x="132" y="441"/>
                    </a:lnTo>
                    <a:lnTo>
                      <a:pt x="132" y="441"/>
                    </a:lnTo>
                    <a:lnTo>
                      <a:pt x="132" y="441"/>
                    </a:lnTo>
                    <a:lnTo>
                      <a:pt x="134" y="441"/>
                    </a:lnTo>
                    <a:lnTo>
                      <a:pt x="134" y="441"/>
                    </a:lnTo>
                    <a:lnTo>
                      <a:pt x="134" y="441"/>
                    </a:lnTo>
                    <a:lnTo>
                      <a:pt x="134" y="441"/>
                    </a:lnTo>
                    <a:lnTo>
                      <a:pt x="136" y="441"/>
                    </a:lnTo>
                    <a:lnTo>
                      <a:pt x="136" y="441"/>
                    </a:lnTo>
                    <a:lnTo>
                      <a:pt x="136" y="441"/>
                    </a:lnTo>
                    <a:lnTo>
                      <a:pt x="137" y="441"/>
                    </a:lnTo>
                    <a:lnTo>
                      <a:pt x="137" y="441"/>
                    </a:lnTo>
                    <a:lnTo>
                      <a:pt x="137" y="441"/>
                    </a:lnTo>
                    <a:lnTo>
                      <a:pt x="139" y="441"/>
                    </a:lnTo>
                    <a:lnTo>
                      <a:pt x="139" y="441"/>
                    </a:lnTo>
                    <a:lnTo>
                      <a:pt x="139" y="441"/>
                    </a:lnTo>
                    <a:lnTo>
                      <a:pt x="139" y="441"/>
                    </a:lnTo>
                    <a:lnTo>
                      <a:pt x="141" y="441"/>
                    </a:lnTo>
                    <a:lnTo>
                      <a:pt x="141" y="441"/>
                    </a:lnTo>
                    <a:lnTo>
                      <a:pt x="141" y="441"/>
                    </a:lnTo>
                    <a:lnTo>
                      <a:pt x="141" y="441"/>
                    </a:lnTo>
                    <a:lnTo>
                      <a:pt x="141" y="441"/>
                    </a:lnTo>
                    <a:lnTo>
                      <a:pt x="143" y="441"/>
                    </a:lnTo>
                    <a:lnTo>
                      <a:pt x="143" y="441"/>
                    </a:lnTo>
                    <a:lnTo>
                      <a:pt x="143" y="441"/>
                    </a:lnTo>
                    <a:lnTo>
                      <a:pt x="143" y="441"/>
                    </a:lnTo>
                    <a:lnTo>
                      <a:pt x="143" y="441"/>
                    </a:lnTo>
                    <a:lnTo>
                      <a:pt x="143" y="441"/>
                    </a:lnTo>
                    <a:lnTo>
                      <a:pt x="143" y="441"/>
                    </a:lnTo>
                    <a:lnTo>
                      <a:pt x="143" y="439"/>
                    </a:lnTo>
                    <a:lnTo>
                      <a:pt x="145" y="439"/>
                    </a:lnTo>
                    <a:lnTo>
                      <a:pt x="145" y="439"/>
                    </a:lnTo>
                    <a:lnTo>
                      <a:pt x="147" y="441"/>
                    </a:lnTo>
                    <a:lnTo>
                      <a:pt x="148" y="441"/>
                    </a:lnTo>
                    <a:lnTo>
                      <a:pt x="148" y="441"/>
                    </a:lnTo>
                    <a:lnTo>
                      <a:pt x="150" y="441"/>
                    </a:lnTo>
                    <a:lnTo>
                      <a:pt x="152" y="441"/>
                    </a:lnTo>
                    <a:lnTo>
                      <a:pt x="154" y="441"/>
                    </a:lnTo>
                    <a:lnTo>
                      <a:pt x="157" y="441"/>
                    </a:lnTo>
                    <a:lnTo>
                      <a:pt x="161" y="443"/>
                    </a:lnTo>
                    <a:lnTo>
                      <a:pt x="165" y="445"/>
                    </a:lnTo>
                    <a:lnTo>
                      <a:pt x="170" y="445"/>
                    </a:lnTo>
                    <a:lnTo>
                      <a:pt x="172" y="446"/>
                    </a:lnTo>
                    <a:lnTo>
                      <a:pt x="175" y="446"/>
                    </a:lnTo>
                    <a:lnTo>
                      <a:pt x="177" y="446"/>
                    </a:lnTo>
                    <a:lnTo>
                      <a:pt x="181" y="446"/>
                    </a:lnTo>
                    <a:lnTo>
                      <a:pt x="183" y="448"/>
                    </a:lnTo>
                    <a:lnTo>
                      <a:pt x="183" y="450"/>
                    </a:lnTo>
                    <a:lnTo>
                      <a:pt x="184" y="452"/>
                    </a:lnTo>
                    <a:lnTo>
                      <a:pt x="188" y="454"/>
                    </a:lnTo>
                    <a:lnTo>
                      <a:pt x="190" y="455"/>
                    </a:lnTo>
                    <a:lnTo>
                      <a:pt x="192" y="457"/>
                    </a:lnTo>
                    <a:lnTo>
                      <a:pt x="192" y="459"/>
                    </a:lnTo>
                    <a:lnTo>
                      <a:pt x="192" y="459"/>
                    </a:lnTo>
                    <a:lnTo>
                      <a:pt x="190" y="461"/>
                    </a:lnTo>
                    <a:lnTo>
                      <a:pt x="188" y="463"/>
                    </a:lnTo>
                    <a:lnTo>
                      <a:pt x="186" y="465"/>
                    </a:lnTo>
                    <a:lnTo>
                      <a:pt x="184" y="466"/>
                    </a:lnTo>
                    <a:lnTo>
                      <a:pt x="184" y="466"/>
                    </a:lnTo>
                    <a:lnTo>
                      <a:pt x="184" y="466"/>
                    </a:lnTo>
                    <a:lnTo>
                      <a:pt x="184" y="466"/>
                    </a:lnTo>
                    <a:lnTo>
                      <a:pt x="183" y="466"/>
                    </a:lnTo>
                    <a:lnTo>
                      <a:pt x="183" y="466"/>
                    </a:lnTo>
                    <a:lnTo>
                      <a:pt x="183" y="466"/>
                    </a:lnTo>
                    <a:lnTo>
                      <a:pt x="181" y="466"/>
                    </a:lnTo>
                    <a:lnTo>
                      <a:pt x="181" y="466"/>
                    </a:lnTo>
                    <a:lnTo>
                      <a:pt x="181" y="466"/>
                    </a:lnTo>
                    <a:lnTo>
                      <a:pt x="179" y="465"/>
                    </a:lnTo>
                    <a:lnTo>
                      <a:pt x="179" y="465"/>
                    </a:lnTo>
                    <a:lnTo>
                      <a:pt x="179" y="465"/>
                    </a:lnTo>
                    <a:lnTo>
                      <a:pt x="179" y="465"/>
                    </a:lnTo>
                    <a:lnTo>
                      <a:pt x="179" y="465"/>
                    </a:lnTo>
                    <a:lnTo>
                      <a:pt x="179" y="465"/>
                    </a:lnTo>
                    <a:lnTo>
                      <a:pt x="177" y="465"/>
                    </a:lnTo>
                    <a:lnTo>
                      <a:pt x="177" y="463"/>
                    </a:lnTo>
                    <a:lnTo>
                      <a:pt x="177" y="463"/>
                    </a:lnTo>
                    <a:lnTo>
                      <a:pt x="175" y="463"/>
                    </a:lnTo>
                    <a:lnTo>
                      <a:pt x="175" y="463"/>
                    </a:lnTo>
                    <a:lnTo>
                      <a:pt x="175" y="463"/>
                    </a:lnTo>
                    <a:lnTo>
                      <a:pt x="174" y="461"/>
                    </a:lnTo>
                    <a:lnTo>
                      <a:pt x="172" y="461"/>
                    </a:lnTo>
                    <a:lnTo>
                      <a:pt x="172" y="463"/>
                    </a:lnTo>
                    <a:lnTo>
                      <a:pt x="170" y="463"/>
                    </a:lnTo>
                    <a:lnTo>
                      <a:pt x="170" y="463"/>
                    </a:lnTo>
                    <a:lnTo>
                      <a:pt x="170" y="463"/>
                    </a:lnTo>
                    <a:lnTo>
                      <a:pt x="170" y="463"/>
                    </a:lnTo>
                    <a:lnTo>
                      <a:pt x="168" y="463"/>
                    </a:lnTo>
                    <a:lnTo>
                      <a:pt x="168" y="463"/>
                    </a:lnTo>
                    <a:lnTo>
                      <a:pt x="166" y="463"/>
                    </a:lnTo>
                    <a:lnTo>
                      <a:pt x="166" y="463"/>
                    </a:lnTo>
                    <a:lnTo>
                      <a:pt x="166" y="466"/>
                    </a:lnTo>
                    <a:lnTo>
                      <a:pt x="168" y="466"/>
                    </a:lnTo>
                    <a:lnTo>
                      <a:pt x="168" y="466"/>
                    </a:lnTo>
                    <a:lnTo>
                      <a:pt x="168" y="466"/>
                    </a:lnTo>
                    <a:lnTo>
                      <a:pt x="172" y="468"/>
                    </a:lnTo>
                    <a:lnTo>
                      <a:pt x="175" y="468"/>
                    </a:lnTo>
                    <a:lnTo>
                      <a:pt x="179" y="470"/>
                    </a:lnTo>
                    <a:lnTo>
                      <a:pt x="181" y="470"/>
                    </a:lnTo>
                    <a:lnTo>
                      <a:pt x="183" y="470"/>
                    </a:lnTo>
                    <a:lnTo>
                      <a:pt x="184" y="472"/>
                    </a:lnTo>
                    <a:lnTo>
                      <a:pt x="186" y="474"/>
                    </a:lnTo>
                    <a:lnTo>
                      <a:pt x="186" y="475"/>
                    </a:lnTo>
                    <a:lnTo>
                      <a:pt x="186" y="475"/>
                    </a:lnTo>
                    <a:lnTo>
                      <a:pt x="186" y="477"/>
                    </a:lnTo>
                    <a:lnTo>
                      <a:pt x="188" y="477"/>
                    </a:lnTo>
                    <a:lnTo>
                      <a:pt x="186" y="481"/>
                    </a:lnTo>
                    <a:lnTo>
                      <a:pt x="188" y="481"/>
                    </a:lnTo>
                    <a:lnTo>
                      <a:pt x="188" y="483"/>
                    </a:lnTo>
                    <a:lnTo>
                      <a:pt x="188" y="483"/>
                    </a:lnTo>
                    <a:lnTo>
                      <a:pt x="192" y="484"/>
                    </a:lnTo>
                    <a:lnTo>
                      <a:pt x="192" y="484"/>
                    </a:lnTo>
                    <a:lnTo>
                      <a:pt x="194" y="486"/>
                    </a:lnTo>
                    <a:lnTo>
                      <a:pt x="194" y="486"/>
                    </a:lnTo>
                    <a:lnTo>
                      <a:pt x="194" y="486"/>
                    </a:lnTo>
                    <a:lnTo>
                      <a:pt x="197" y="486"/>
                    </a:lnTo>
                    <a:lnTo>
                      <a:pt x="199" y="486"/>
                    </a:lnTo>
                    <a:lnTo>
                      <a:pt x="201" y="486"/>
                    </a:lnTo>
                    <a:lnTo>
                      <a:pt x="203" y="486"/>
                    </a:lnTo>
                    <a:lnTo>
                      <a:pt x="204" y="484"/>
                    </a:lnTo>
                    <a:lnTo>
                      <a:pt x="206" y="483"/>
                    </a:lnTo>
                    <a:lnTo>
                      <a:pt x="208" y="481"/>
                    </a:lnTo>
                    <a:lnTo>
                      <a:pt x="208" y="481"/>
                    </a:lnTo>
                    <a:lnTo>
                      <a:pt x="210" y="481"/>
                    </a:lnTo>
                    <a:lnTo>
                      <a:pt x="210" y="481"/>
                    </a:lnTo>
                    <a:lnTo>
                      <a:pt x="212" y="481"/>
                    </a:lnTo>
                    <a:lnTo>
                      <a:pt x="212" y="481"/>
                    </a:lnTo>
                    <a:lnTo>
                      <a:pt x="213" y="481"/>
                    </a:lnTo>
                    <a:lnTo>
                      <a:pt x="213" y="483"/>
                    </a:lnTo>
                    <a:lnTo>
                      <a:pt x="213" y="483"/>
                    </a:lnTo>
                    <a:lnTo>
                      <a:pt x="215" y="483"/>
                    </a:lnTo>
                    <a:lnTo>
                      <a:pt x="215" y="483"/>
                    </a:lnTo>
                    <a:lnTo>
                      <a:pt x="215" y="483"/>
                    </a:lnTo>
                    <a:lnTo>
                      <a:pt x="217" y="483"/>
                    </a:lnTo>
                    <a:lnTo>
                      <a:pt x="217" y="483"/>
                    </a:lnTo>
                    <a:lnTo>
                      <a:pt x="219" y="483"/>
                    </a:lnTo>
                    <a:lnTo>
                      <a:pt x="219" y="484"/>
                    </a:lnTo>
                    <a:lnTo>
                      <a:pt x="221" y="484"/>
                    </a:lnTo>
                    <a:lnTo>
                      <a:pt x="221" y="484"/>
                    </a:lnTo>
                    <a:lnTo>
                      <a:pt x="221" y="483"/>
                    </a:lnTo>
                    <a:lnTo>
                      <a:pt x="221" y="483"/>
                    </a:lnTo>
                    <a:lnTo>
                      <a:pt x="221" y="483"/>
                    </a:lnTo>
                    <a:lnTo>
                      <a:pt x="221" y="481"/>
                    </a:lnTo>
                    <a:lnTo>
                      <a:pt x="222" y="481"/>
                    </a:lnTo>
                    <a:lnTo>
                      <a:pt x="222" y="481"/>
                    </a:lnTo>
                    <a:lnTo>
                      <a:pt x="222" y="481"/>
                    </a:lnTo>
                    <a:lnTo>
                      <a:pt x="222" y="481"/>
                    </a:lnTo>
                    <a:lnTo>
                      <a:pt x="222" y="481"/>
                    </a:lnTo>
                    <a:lnTo>
                      <a:pt x="224" y="481"/>
                    </a:lnTo>
                    <a:lnTo>
                      <a:pt x="224" y="481"/>
                    </a:lnTo>
                    <a:lnTo>
                      <a:pt x="226" y="481"/>
                    </a:lnTo>
                    <a:lnTo>
                      <a:pt x="228" y="483"/>
                    </a:lnTo>
                    <a:lnTo>
                      <a:pt x="228" y="484"/>
                    </a:lnTo>
                    <a:lnTo>
                      <a:pt x="230" y="486"/>
                    </a:lnTo>
                    <a:lnTo>
                      <a:pt x="230" y="486"/>
                    </a:lnTo>
                    <a:lnTo>
                      <a:pt x="230" y="488"/>
                    </a:lnTo>
                    <a:lnTo>
                      <a:pt x="230" y="490"/>
                    </a:lnTo>
                    <a:lnTo>
                      <a:pt x="230" y="493"/>
                    </a:lnTo>
                    <a:lnTo>
                      <a:pt x="232" y="493"/>
                    </a:lnTo>
                    <a:lnTo>
                      <a:pt x="232" y="495"/>
                    </a:lnTo>
                    <a:lnTo>
                      <a:pt x="235" y="497"/>
                    </a:lnTo>
                    <a:lnTo>
                      <a:pt x="237" y="499"/>
                    </a:lnTo>
                    <a:lnTo>
                      <a:pt x="237" y="499"/>
                    </a:lnTo>
                    <a:lnTo>
                      <a:pt x="239" y="501"/>
                    </a:lnTo>
                    <a:lnTo>
                      <a:pt x="239" y="501"/>
                    </a:lnTo>
                    <a:lnTo>
                      <a:pt x="239" y="501"/>
                    </a:lnTo>
                    <a:lnTo>
                      <a:pt x="241" y="501"/>
                    </a:lnTo>
                    <a:lnTo>
                      <a:pt x="241" y="501"/>
                    </a:lnTo>
                    <a:lnTo>
                      <a:pt x="241" y="503"/>
                    </a:lnTo>
                    <a:lnTo>
                      <a:pt x="241" y="503"/>
                    </a:lnTo>
                    <a:lnTo>
                      <a:pt x="241" y="503"/>
                    </a:lnTo>
                    <a:lnTo>
                      <a:pt x="242" y="503"/>
                    </a:lnTo>
                    <a:lnTo>
                      <a:pt x="242" y="503"/>
                    </a:lnTo>
                    <a:lnTo>
                      <a:pt x="242" y="504"/>
                    </a:lnTo>
                    <a:lnTo>
                      <a:pt x="242" y="504"/>
                    </a:lnTo>
                    <a:lnTo>
                      <a:pt x="242" y="506"/>
                    </a:lnTo>
                    <a:lnTo>
                      <a:pt x="244" y="506"/>
                    </a:lnTo>
                    <a:lnTo>
                      <a:pt x="244" y="506"/>
                    </a:lnTo>
                    <a:lnTo>
                      <a:pt x="244" y="506"/>
                    </a:lnTo>
                    <a:lnTo>
                      <a:pt x="244" y="508"/>
                    </a:lnTo>
                    <a:lnTo>
                      <a:pt x="246" y="508"/>
                    </a:lnTo>
                    <a:lnTo>
                      <a:pt x="246" y="508"/>
                    </a:lnTo>
                    <a:lnTo>
                      <a:pt x="246" y="508"/>
                    </a:lnTo>
                    <a:lnTo>
                      <a:pt x="246" y="510"/>
                    </a:lnTo>
                    <a:lnTo>
                      <a:pt x="246" y="510"/>
                    </a:lnTo>
                    <a:lnTo>
                      <a:pt x="246" y="510"/>
                    </a:lnTo>
                    <a:lnTo>
                      <a:pt x="246" y="510"/>
                    </a:lnTo>
                    <a:lnTo>
                      <a:pt x="248" y="510"/>
                    </a:lnTo>
                    <a:lnTo>
                      <a:pt x="248" y="512"/>
                    </a:lnTo>
                    <a:lnTo>
                      <a:pt x="248" y="513"/>
                    </a:lnTo>
                    <a:lnTo>
                      <a:pt x="248" y="515"/>
                    </a:lnTo>
                    <a:lnTo>
                      <a:pt x="246" y="515"/>
                    </a:lnTo>
                    <a:lnTo>
                      <a:pt x="246" y="519"/>
                    </a:lnTo>
                    <a:lnTo>
                      <a:pt x="246" y="521"/>
                    </a:lnTo>
                    <a:lnTo>
                      <a:pt x="246" y="524"/>
                    </a:lnTo>
                    <a:lnTo>
                      <a:pt x="246" y="524"/>
                    </a:lnTo>
                    <a:lnTo>
                      <a:pt x="246" y="524"/>
                    </a:lnTo>
                    <a:lnTo>
                      <a:pt x="246" y="524"/>
                    </a:lnTo>
                    <a:lnTo>
                      <a:pt x="246" y="526"/>
                    </a:lnTo>
                    <a:lnTo>
                      <a:pt x="248" y="526"/>
                    </a:lnTo>
                    <a:lnTo>
                      <a:pt x="248" y="528"/>
                    </a:lnTo>
                    <a:lnTo>
                      <a:pt x="248" y="528"/>
                    </a:lnTo>
                    <a:lnTo>
                      <a:pt x="248" y="528"/>
                    </a:lnTo>
                    <a:lnTo>
                      <a:pt x="250" y="528"/>
                    </a:lnTo>
                    <a:lnTo>
                      <a:pt x="250" y="530"/>
                    </a:lnTo>
                    <a:lnTo>
                      <a:pt x="250" y="530"/>
                    </a:lnTo>
                    <a:lnTo>
                      <a:pt x="250" y="530"/>
                    </a:lnTo>
                    <a:lnTo>
                      <a:pt x="250" y="530"/>
                    </a:lnTo>
                    <a:lnTo>
                      <a:pt x="250" y="531"/>
                    </a:lnTo>
                    <a:lnTo>
                      <a:pt x="250" y="531"/>
                    </a:lnTo>
                    <a:lnTo>
                      <a:pt x="250" y="531"/>
                    </a:lnTo>
                    <a:lnTo>
                      <a:pt x="250" y="531"/>
                    </a:lnTo>
                    <a:lnTo>
                      <a:pt x="250" y="531"/>
                    </a:lnTo>
                    <a:lnTo>
                      <a:pt x="250" y="533"/>
                    </a:lnTo>
                    <a:lnTo>
                      <a:pt x="251" y="533"/>
                    </a:lnTo>
                    <a:lnTo>
                      <a:pt x="251" y="533"/>
                    </a:lnTo>
                    <a:lnTo>
                      <a:pt x="253" y="533"/>
                    </a:lnTo>
                    <a:lnTo>
                      <a:pt x="257" y="531"/>
                    </a:lnTo>
                    <a:lnTo>
                      <a:pt x="260" y="531"/>
                    </a:lnTo>
                    <a:lnTo>
                      <a:pt x="262" y="531"/>
                    </a:lnTo>
                    <a:lnTo>
                      <a:pt x="266" y="530"/>
                    </a:lnTo>
                    <a:lnTo>
                      <a:pt x="266" y="530"/>
                    </a:lnTo>
                    <a:lnTo>
                      <a:pt x="268" y="530"/>
                    </a:lnTo>
                    <a:lnTo>
                      <a:pt x="269" y="530"/>
                    </a:lnTo>
                    <a:lnTo>
                      <a:pt x="269" y="530"/>
                    </a:lnTo>
                    <a:lnTo>
                      <a:pt x="269" y="530"/>
                    </a:lnTo>
                    <a:lnTo>
                      <a:pt x="269" y="530"/>
                    </a:lnTo>
                    <a:lnTo>
                      <a:pt x="269" y="530"/>
                    </a:lnTo>
                    <a:lnTo>
                      <a:pt x="269" y="530"/>
                    </a:lnTo>
                    <a:lnTo>
                      <a:pt x="271" y="530"/>
                    </a:lnTo>
                    <a:lnTo>
                      <a:pt x="271" y="530"/>
                    </a:lnTo>
                    <a:lnTo>
                      <a:pt x="271" y="531"/>
                    </a:lnTo>
                    <a:lnTo>
                      <a:pt x="271" y="531"/>
                    </a:lnTo>
                    <a:lnTo>
                      <a:pt x="273" y="531"/>
                    </a:lnTo>
                    <a:lnTo>
                      <a:pt x="273" y="533"/>
                    </a:lnTo>
                    <a:lnTo>
                      <a:pt x="273" y="533"/>
                    </a:lnTo>
                    <a:lnTo>
                      <a:pt x="273" y="533"/>
                    </a:lnTo>
                    <a:lnTo>
                      <a:pt x="273" y="535"/>
                    </a:lnTo>
                    <a:lnTo>
                      <a:pt x="273" y="535"/>
                    </a:lnTo>
                    <a:lnTo>
                      <a:pt x="273" y="535"/>
                    </a:lnTo>
                    <a:lnTo>
                      <a:pt x="273" y="535"/>
                    </a:lnTo>
                    <a:lnTo>
                      <a:pt x="275" y="535"/>
                    </a:lnTo>
                    <a:lnTo>
                      <a:pt x="275" y="535"/>
                    </a:lnTo>
                    <a:lnTo>
                      <a:pt x="275" y="535"/>
                    </a:lnTo>
                    <a:lnTo>
                      <a:pt x="275" y="535"/>
                    </a:lnTo>
                    <a:lnTo>
                      <a:pt x="275" y="535"/>
                    </a:lnTo>
                    <a:lnTo>
                      <a:pt x="277" y="537"/>
                    </a:lnTo>
                    <a:lnTo>
                      <a:pt x="279" y="535"/>
                    </a:lnTo>
                    <a:lnTo>
                      <a:pt x="279" y="535"/>
                    </a:lnTo>
                    <a:lnTo>
                      <a:pt x="279" y="535"/>
                    </a:lnTo>
                    <a:lnTo>
                      <a:pt x="279" y="535"/>
                    </a:lnTo>
                    <a:lnTo>
                      <a:pt x="279" y="535"/>
                    </a:lnTo>
                    <a:lnTo>
                      <a:pt x="279" y="535"/>
                    </a:lnTo>
                    <a:lnTo>
                      <a:pt x="279" y="535"/>
                    </a:lnTo>
                    <a:lnTo>
                      <a:pt x="279" y="535"/>
                    </a:lnTo>
                    <a:lnTo>
                      <a:pt x="279" y="535"/>
                    </a:lnTo>
                    <a:lnTo>
                      <a:pt x="279" y="533"/>
                    </a:lnTo>
                    <a:lnTo>
                      <a:pt x="280" y="533"/>
                    </a:lnTo>
                    <a:lnTo>
                      <a:pt x="280" y="533"/>
                    </a:lnTo>
                    <a:lnTo>
                      <a:pt x="280" y="533"/>
                    </a:lnTo>
                    <a:lnTo>
                      <a:pt x="280" y="533"/>
                    </a:lnTo>
                    <a:lnTo>
                      <a:pt x="280" y="533"/>
                    </a:lnTo>
                    <a:lnTo>
                      <a:pt x="280" y="533"/>
                    </a:lnTo>
                    <a:lnTo>
                      <a:pt x="280" y="533"/>
                    </a:lnTo>
                    <a:lnTo>
                      <a:pt x="280" y="533"/>
                    </a:lnTo>
                    <a:lnTo>
                      <a:pt x="280" y="531"/>
                    </a:lnTo>
                    <a:lnTo>
                      <a:pt x="280" y="531"/>
                    </a:lnTo>
                    <a:lnTo>
                      <a:pt x="280" y="531"/>
                    </a:lnTo>
                    <a:lnTo>
                      <a:pt x="280" y="531"/>
                    </a:lnTo>
                    <a:lnTo>
                      <a:pt x="280" y="530"/>
                    </a:lnTo>
                    <a:lnTo>
                      <a:pt x="280" y="530"/>
                    </a:lnTo>
                    <a:lnTo>
                      <a:pt x="280" y="530"/>
                    </a:lnTo>
                    <a:lnTo>
                      <a:pt x="279" y="530"/>
                    </a:lnTo>
                    <a:lnTo>
                      <a:pt x="279" y="528"/>
                    </a:lnTo>
                    <a:lnTo>
                      <a:pt x="279" y="528"/>
                    </a:lnTo>
                    <a:lnTo>
                      <a:pt x="279" y="528"/>
                    </a:lnTo>
                    <a:lnTo>
                      <a:pt x="279" y="528"/>
                    </a:lnTo>
                    <a:lnTo>
                      <a:pt x="279" y="528"/>
                    </a:lnTo>
                    <a:lnTo>
                      <a:pt x="279" y="528"/>
                    </a:lnTo>
                    <a:lnTo>
                      <a:pt x="279" y="526"/>
                    </a:lnTo>
                    <a:lnTo>
                      <a:pt x="279" y="524"/>
                    </a:lnTo>
                    <a:lnTo>
                      <a:pt x="279" y="524"/>
                    </a:lnTo>
                    <a:lnTo>
                      <a:pt x="279" y="524"/>
                    </a:lnTo>
                    <a:lnTo>
                      <a:pt x="279" y="524"/>
                    </a:lnTo>
                    <a:lnTo>
                      <a:pt x="279" y="524"/>
                    </a:lnTo>
                    <a:lnTo>
                      <a:pt x="279" y="522"/>
                    </a:lnTo>
                    <a:lnTo>
                      <a:pt x="279" y="522"/>
                    </a:lnTo>
                    <a:lnTo>
                      <a:pt x="279" y="522"/>
                    </a:lnTo>
                    <a:lnTo>
                      <a:pt x="279" y="522"/>
                    </a:lnTo>
                    <a:lnTo>
                      <a:pt x="279" y="522"/>
                    </a:lnTo>
                    <a:lnTo>
                      <a:pt x="279" y="522"/>
                    </a:lnTo>
                    <a:lnTo>
                      <a:pt x="279" y="522"/>
                    </a:lnTo>
                    <a:lnTo>
                      <a:pt x="279" y="522"/>
                    </a:lnTo>
                    <a:lnTo>
                      <a:pt x="279" y="522"/>
                    </a:lnTo>
                    <a:lnTo>
                      <a:pt x="279" y="522"/>
                    </a:lnTo>
                    <a:lnTo>
                      <a:pt x="279" y="521"/>
                    </a:lnTo>
                    <a:lnTo>
                      <a:pt x="279" y="521"/>
                    </a:lnTo>
                    <a:lnTo>
                      <a:pt x="279" y="521"/>
                    </a:lnTo>
                    <a:lnTo>
                      <a:pt x="279" y="521"/>
                    </a:lnTo>
                    <a:lnTo>
                      <a:pt x="277" y="521"/>
                    </a:lnTo>
                    <a:lnTo>
                      <a:pt x="277" y="521"/>
                    </a:lnTo>
                    <a:lnTo>
                      <a:pt x="277" y="521"/>
                    </a:lnTo>
                    <a:lnTo>
                      <a:pt x="277" y="521"/>
                    </a:lnTo>
                    <a:lnTo>
                      <a:pt x="277" y="519"/>
                    </a:lnTo>
                    <a:lnTo>
                      <a:pt x="277" y="519"/>
                    </a:lnTo>
                    <a:lnTo>
                      <a:pt x="277" y="519"/>
                    </a:lnTo>
                    <a:lnTo>
                      <a:pt x="277" y="519"/>
                    </a:lnTo>
                    <a:lnTo>
                      <a:pt x="277" y="519"/>
                    </a:lnTo>
                    <a:lnTo>
                      <a:pt x="277" y="519"/>
                    </a:lnTo>
                    <a:lnTo>
                      <a:pt x="277" y="519"/>
                    </a:lnTo>
                    <a:lnTo>
                      <a:pt x="277" y="519"/>
                    </a:lnTo>
                    <a:lnTo>
                      <a:pt x="277" y="517"/>
                    </a:lnTo>
                    <a:lnTo>
                      <a:pt x="277" y="517"/>
                    </a:lnTo>
                    <a:lnTo>
                      <a:pt x="275" y="517"/>
                    </a:lnTo>
                    <a:lnTo>
                      <a:pt x="275" y="517"/>
                    </a:lnTo>
                    <a:lnTo>
                      <a:pt x="275" y="515"/>
                    </a:lnTo>
                    <a:lnTo>
                      <a:pt x="275" y="512"/>
                    </a:lnTo>
                    <a:lnTo>
                      <a:pt x="275" y="512"/>
                    </a:lnTo>
                    <a:lnTo>
                      <a:pt x="277" y="512"/>
                    </a:lnTo>
                    <a:lnTo>
                      <a:pt x="277" y="512"/>
                    </a:lnTo>
                    <a:lnTo>
                      <a:pt x="277" y="512"/>
                    </a:lnTo>
                    <a:lnTo>
                      <a:pt x="279" y="512"/>
                    </a:lnTo>
                    <a:lnTo>
                      <a:pt x="279" y="512"/>
                    </a:lnTo>
                    <a:lnTo>
                      <a:pt x="279" y="512"/>
                    </a:lnTo>
                    <a:lnTo>
                      <a:pt x="279" y="512"/>
                    </a:lnTo>
                    <a:lnTo>
                      <a:pt x="279" y="512"/>
                    </a:lnTo>
                    <a:lnTo>
                      <a:pt x="279" y="510"/>
                    </a:lnTo>
                    <a:lnTo>
                      <a:pt x="279" y="510"/>
                    </a:lnTo>
                    <a:lnTo>
                      <a:pt x="279" y="508"/>
                    </a:lnTo>
                    <a:lnTo>
                      <a:pt x="279" y="508"/>
                    </a:lnTo>
                    <a:lnTo>
                      <a:pt x="280" y="506"/>
                    </a:lnTo>
                    <a:lnTo>
                      <a:pt x="280" y="506"/>
                    </a:lnTo>
                    <a:lnTo>
                      <a:pt x="280" y="504"/>
                    </a:lnTo>
                    <a:lnTo>
                      <a:pt x="280" y="504"/>
                    </a:lnTo>
                    <a:lnTo>
                      <a:pt x="280" y="504"/>
                    </a:lnTo>
                    <a:lnTo>
                      <a:pt x="280" y="504"/>
                    </a:lnTo>
                    <a:lnTo>
                      <a:pt x="280" y="503"/>
                    </a:lnTo>
                    <a:lnTo>
                      <a:pt x="280" y="503"/>
                    </a:lnTo>
                    <a:lnTo>
                      <a:pt x="280" y="503"/>
                    </a:lnTo>
                    <a:lnTo>
                      <a:pt x="280" y="503"/>
                    </a:lnTo>
                    <a:lnTo>
                      <a:pt x="280" y="503"/>
                    </a:lnTo>
                    <a:lnTo>
                      <a:pt x="282" y="503"/>
                    </a:lnTo>
                    <a:lnTo>
                      <a:pt x="282" y="503"/>
                    </a:lnTo>
                    <a:lnTo>
                      <a:pt x="282" y="501"/>
                    </a:lnTo>
                    <a:lnTo>
                      <a:pt x="282" y="501"/>
                    </a:lnTo>
                    <a:lnTo>
                      <a:pt x="282" y="501"/>
                    </a:lnTo>
                    <a:lnTo>
                      <a:pt x="284" y="501"/>
                    </a:lnTo>
                    <a:lnTo>
                      <a:pt x="284" y="501"/>
                    </a:lnTo>
                    <a:lnTo>
                      <a:pt x="284" y="499"/>
                    </a:lnTo>
                    <a:lnTo>
                      <a:pt x="284" y="499"/>
                    </a:lnTo>
                    <a:lnTo>
                      <a:pt x="284" y="497"/>
                    </a:lnTo>
                    <a:lnTo>
                      <a:pt x="284" y="497"/>
                    </a:lnTo>
                    <a:lnTo>
                      <a:pt x="284" y="495"/>
                    </a:lnTo>
                    <a:lnTo>
                      <a:pt x="284" y="493"/>
                    </a:lnTo>
                    <a:lnTo>
                      <a:pt x="284" y="493"/>
                    </a:lnTo>
                    <a:lnTo>
                      <a:pt x="286" y="493"/>
                    </a:lnTo>
                    <a:lnTo>
                      <a:pt x="284" y="490"/>
                    </a:lnTo>
                    <a:lnTo>
                      <a:pt x="284" y="490"/>
                    </a:lnTo>
                    <a:lnTo>
                      <a:pt x="284" y="490"/>
                    </a:lnTo>
                    <a:lnTo>
                      <a:pt x="284" y="488"/>
                    </a:lnTo>
                    <a:lnTo>
                      <a:pt x="284" y="488"/>
                    </a:lnTo>
                    <a:lnTo>
                      <a:pt x="284" y="488"/>
                    </a:lnTo>
                    <a:lnTo>
                      <a:pt x="284" y="488"/>
                    </a:lnTo>
                    <a:lnTo>
                      <a:pt x="284" y="486"/>
                    </a:lnTo>
                    <a:lnTo>
                      <a:pt x="284" y="486"/>
                    </a:lnTo>
                    <a:lnTo>
                      <a:pt x="284" y="484"/>
                    </a:lnTo>
                    <a:lnTo>
                      <a:pt x="284" y="484"/>
                    </a:lnTo>
                    <a:lnTo>
                      <a:pt x="286" y="484"/>
                    </a:lnTo>
                    <a:lnTo>
                      <a:pt x="286" y="484"/>
                    </a:lnTo>
                    <a:lnTo>
                      <a:pt x="286" y="484"/>
                    </a:lnTo>
                    <a:lnTo>
                      <a:pt x="288" y="484"/>
                    </a:lnTo>
                    <a:lnTo>
                      <a:pt x="289" y="484"/>
                    </a:lnTo>
                    <a:lnTo>
                      <a:pt x="289" y="484"/>
                    </a:lnTo>
                    <a:lnTo>
                      <a:pt x="289" y="484"/>
                    </a:lnTo>
                    <a:lnTo>
                      <a:pt x="291" y="484"/>
                    </a:lnTo>
                    <a:lnTo>
                      <a:pt x="291" y="484"/>
                    </a:lnTo>
                    <a:lnTo>
                      <a:pt x="291" y="484"/>
                    </a:lnTo>
                    <a:lnTo>
                      <a:pt x="293" y="484"/>
                    </a:lnTo>
                    <a:lnTo>
                      <a:pt x="293" y="484"/>
                    </a:lnTo>
                    <a:lnTo>
                      <a:pt x="293" y="484"/>
                    </a:lnTo>
                    <a:lnTo>
                      <a:pt x="293" y="483"/>
                    </a:lnTo>
                    <a:lnTo>
                      <a:pt x="293" y="483"/>
                    </a:lnTo>
                    <a:lnTo>
                      <a:pt x="293" y="481"/>
                    </a:lnTo>
                    <a:lnTo>
                      <a:pt x="293" y="481"/>
                    </a:lnTo>
                    <a:lnTo>
                      <a:pt x="293" y="481"/>
                    </a:lnTo>
                    <a:lnTo>
                      <a:pt x="293" y="479"/>
                    </a:lnTo>
                    <a:lnTo>
                      <a:pt x="293" y="479"/>
                    </a:lnTo>
                    <a:lnTo>
                      <a:pt x="295" y="479"/>
                    </a:lnTo>
                    <a:lnTo>
                      <a:pt x="295" y="479"/>
                    </a:lnTo>
                    <a:lnTo>
                      <a:pt x="295" y="477"/>
                    </a:lnTo>
                    <a:lnTo>
                      <a:pt x="297" y="477"/>
                    </a:lnTo>
                    <a:lnTo>
                      <a:pt x="297" y="477"/>
                    </a:lnTo>
                    <a:lnTo>
                      <a:pt x="297" y="477"/>
                    </a:lnTo>
                    <a:lnTo>
                      <a:pt x="297" y="477"/>
                    </a:lnTo>
                    <a:lnTo>
                      <a:pt x="297" y="477"/>
                    </a:lnTo>
                    <a:lnTo>
                      <a:pt x="297" y="477"/>
                    </a:lnTo>
                    <a:lnTo>
                      <a:pt x="297" y="477"/>
                    </a:lnTo>
                    <a:lnTo>
                      <a:pt x="298" y="477"/>
                    </a:lnTo>
                    <a:lnTo>
                      <a:pt x="298" y="477"/>
                    </a:lnTo>
                    <a:lnTo>
                      <a:pt x="298" y="475"/>
                    </a:lnTo>
                    <a:lnTo>
                      <a:pt x="300" y="475"/>
                    </a:lnTo>
                    <a:lnTo>
                      <a:pt x="300" y="475"/>
                    </a:lnTo>
                    <a:lnTo>
                      <a:pt x="300" y="475"/>
                    </a:lnTo>
                    <a:lnTo>
                      <a:pt x="302" y="475"/>
                    </a:lnTo>
                    <a:lnTo>
                      <a:pt x="302" y="474"/>
                    </a:lnTo>
                    <a:lnTo>
                      <a:pt x="302" y="474"/>
                    </a:lnTo>
                    <a:lnTo>
                      <a:pt x="304" y="474"/>
                    </a:lnTo>
                    <a:lnTo>
                      <a:pt x="304" y="474"/>
                    </a:lnTo>
                    <a:lnTo>
                      <a:pt x="304" y="474"/>
                    </a:lnTo>
                    <a:lnTo>
                      <a:pt x="304" y="474"/>
                    </a:lnTo>
                    <a:lnTo>
                      <a:pt x="304" y="474"/>
                    </a:lnTo>
                    <a:lnTo>
                      <a:pt x="306" y="474"/>
                    </a:lnTo>
                    <a:lnTo>
                      <a:pt x="306" y="474"/>
                    </a:lnTo>
                    <a:lnTo>
                      <a:pt x="306" y="474"/>
                    </a:lnTo>
                    <a:lnTo>
                      <a:pt x="306" y="472"/>
                    </a:lnTo>
                    <a:lnTo>
                      <a:pt x="307" y="472"/>
                    </a:lnTo>
                    <a:lnTo>
                      <a:pt x="307" y="472"/>
                    </a:lnTo>
                    <a:lnTo>
                      <a:pt x="307" y="470"/>
                    </a:lnTo>
                    <a:lnTo>
                      <a:pt x="307" y="470"/>
                    </a:lnTo>
                    <a:lnTo>
                      <a:pt x="307" y="468"/>
                    </a:lnTo>
                    <a:lnTo>
                      <a:pt x="309" y="468"/>
                    </a:lnTo>
                    <a:lnTo>
                      <a:pt x="309" y="468"/>
                    </a:lnTo>
                    <a:lnTo>
                      <a:pt x="309" y="468"/>
                    </a:lnTo>
                    <a:lnTo>
                      <a:pt x="311" y="468"/>
                    </a:lnTo>
                    <a:lnTo>
                      <a:pt x="311" y="468"/>
                    </a:lnTo>
                    <a:lnTo>
                      <a:pt x="311" y="468"/>
                    </a:lnTo>
                    <a:lnTo>
                      <a:pt x="313" y="468"/>
                    </a:lnTo>
                    <a:lnTo>
                      <a:pt x="313" y="468"/>
                    </a:lnTo>
                    <a:lnTo>
                      <a:pt x="313" y="468"/>
                    </a:lnTo>
                    <a:lnTo>
                      <a:pt x="313" y="468"/>
                    </a:lnTo>
                    <a:lnTo>
                      <a:pt x="315" y="468"/>
                    </a:lnTo>
                    <a:lnTo>
                      <a:pt x="315" y="468"/>
                    </a:lnTo>
                    <a:lnTo>
                      <a:pt x="317" y="468"/>
                    </a:lnTo>
                    <a:lnTo>
                      <a:pt x="317" y="466"/>
                    </a:lnTo>
                    <a:lnTo>
                      <a:pt x="317" y="466"/>
                    </a:lnTo>
                    <a:lnTo>
                      <a:pt x="318" y="466"/>
                    </a:lnTo>
                    <a:lnTo>
                      <a:pt x="320" y="466"/>
                    </a:lnTo>
                    <a:lnTo>
                      <a:pt x="320" y="466"/>
                    </a:lnTo>
                    <a:lnTo>
                      <a:pt x="320" y="465"/>
                    </a:lnTo>
                    <a:lnTo>
                      <a:pt x="320" y="465"/>
                    </a:lnTo>
                    <a:lnTo>
                      <a:pt x="320" y="463"/>
                    </a:lnTo>
                    <a:lnTo>
                      <a:pt x="320" y="463"/>
                    </a:lnTo>
                    <a:lnTo>
                      <a:pt x="320" y="461"/>
                    </a:lnTo>
                    <a:lnTo>
                      <a:pt x="320" y="461"/>
                    </a:lnTo>
                    <a:lnTo>
                      <a:pt x="322" y="461"/>
                    </a:lnTo>
                    <a:lnTo>
                      <a:pt x="322" y="461"/>
                    </a:lnTo>
                    <a:lnTo>
                      <a:pt x="322" y="459"/>
                    </a:lnTo>
                    <a:lnTo>
                      <a:pt x="322" y="459"/>
                    </a:lnTo>
                    <a:lnTo>
                      <a:pt x="322" y="459"/>
                    </a:lnTo>
                    <a:lnTo>
                      <a:pt x="322" y="459"/>
                    </a:lnTo>
                    <a:lnTo>
                      <a:pt x="322" y="459"/>
                    </a:lnTo>
                    <a:lnTo>
                      <a:pt x="322" y="459"/>
                    </a:lnTo>
                    <a:lnTo>
                      <a:pt x="322" y="457"/>
                    </a:lnTo>
                    <a:lnTo>
                      <a:pt x="322" y="457"/>
                    </a:lnTo>
                    <a:lnTo>
                      <a:pt x="322" y="454"/>
                    </a:lnTo>
                    <a:lnTo>
                      <a:pt x="322" y="454"/>
                    </a:lnTo>
                    <a:lnTo>
                      <a:pt x="322" y="454"/>
                    </a:lnTo>
                    <a:lnTo>
                      <a:pt x="322" y="454"/>
                    </a:lnTo>
                    <a:lnTo>
                      <a:pt x="324" y="452"/>
                    </a:lnTo>
                    <a:lnTo>
                      <a:pt x="324" y="452"/>
                    </a:lnTo>
                    <a:lnTo>
                      <a:pt x="324" y="452"/>
                    </a:lnTo>
                    <a:lnTo>
                      <a:pt x="322" y="452"/>
                    </a:lnTo>
                    <a:lnTo>
                      <a:pt x="322" y="452"/>
                    </a:lnTo>
                    <a:lnTo>
                      <a:pt x="322" y="452"/>
                    </a:lnTo>
                    <a:lnTo>
                      <a:pt x="322" y="450"/>
                    </a:lnTo>
                    <a:lnTo>
                      <a:pt x="322" y="450"/>
                    </a:lnTo>
                    <a:lnTo>
                      <a:pt x="322" y="450"/>
                    </a:lnTo>
                    <a:lnTo>
                      <a:pt x="322" y="450"/>
                    </a:lnTo>
                    <a:lnTo>
                      <a:pt x="322" y="450"/>
                    </a:lnTo>
                    <a:lnTo>
                      <a:pt x="322" y="448"/>
                    </a:lnTo>
                    <a:lnTo>
                      <a:pt x="322" y="448"/>
                    </a:lnTo>
                    <a:lnTo>
                      <a:pt x="322" y="448"/>
                    </a:lnTo>
                    <a:lnTo>
                      <a:pt x="324" y="448"/>
                    </a:lnTo>
                    <a:lnTo>
                      <a:pt x="324" y="448"/>
                    </a:lnTo>
                    <a:lnTo>
                      <a:pt x="324" y="448"/>
                    </a:lnTo>
                    <a:lnTo>
                      <a:pt x="327" y="448"/>
                    </a:lnTo>
                    <a:lnTo>
                      <a:pt x="329" y="448"/>
                    </a:lnTo>
                    <a:lnTo>
                      <a:pt x="333" y="448"/>
                    </a:lnTo>
                    <a:lnTo>
                      <a:pt x="333" y="448"/>
                    </a:lnTo>
                    <a:lnTo>
                      <a:pt x="336" y="448"/>
                    </a:lnTo>
                    <a:lnTo>
                      <a:pt x="338" y="448"/>
                    </a:lnTo>
                    <a:lnTo>
                      <a:pt x="340" y="448"/>
                    </a:lnTo>
                    <a:lnTo>
                      <a:pt x="340" y="448"/>
                    </a:lnTo>
                    <a:lnTo>
                      <a:pt x="340" y="448"/>
                    </a:lnTo>
                    <a:lnTo>
                      <a:pt x="342" y="448"/>
                    </a:lnTo>
                    <a:lnTo>
                      <a:pt x="342" y="448"/>
                    </a:lnTo>
                    <a:lnTo>
                      <a:pt x="344" y="446"/>
                    </a:lnTo>
                    <a:lnTo>
                      <a:pt x="344" y="445"/>
                    </a:lnTo>
                    <a:lnTo>
                      <a:pt x="344" y="443"/>
                    </a:lnTo>
                    <a:lnTo>
                      <a:pt x="344" y="443"/>
                    </a:lnTo>
                    <a:lnTo>
                      <a:pt x="344" y="443"/>
                    </a:lnTo>
                    <a:lnTo>
                      <a:pt x="344" y="443"/>
                    </a:lnTo>
                    <a:lnTo>
                      <a:pt x="345" y="441"/>
                    </a:lnTo>
                    <a:lnTo>
                      <a:pt x="345" y="441"/>
                    </a:lnTo>
                    <a:lnTo>
                      <a:pt x="345" y="439"/>
                    </a:lnTo>
                    <a:lnTo>
                      <a:pt x="345" y="439"/>
                    </a:lnTo>
                    <a:lnTo>
                      <a:pt x="347" y="439"/>
                    </a:lnTo>
                    <a:lnTo>
                      <a:pt x="347" y="439"/>
                    </a:lnTo>
                    <a:lnTo>
                      <a:pt x="347" y="439"/>
                    </a:lnTo>
                    <a:lnTo>
                      <a:pt x="347" y="439"/>
                    </a:lnTo>
                    <a:lnTo>
                      <a:pt x="347" y="437"/>
                    </a:lnTo>
                    <a:lnTo>
                      <a:pt x="347" y="437"/>
                    </a:lnTo>
                    <a:lnTo>
                      <a:pt x="347" y="437"/>
                    </a:lnTo>
                    <a:lnTo>
                      <a:pt x="347" y="436"/>
                    </a:lnTo>
                    <a:lnTo>
                      <a:pt x="347" y="436"/>
                    </a:lnTo>
                    <a:lnTo>
                      <a:pt x="347" y="436"/>
                    </a:lnTo>
                    <a:lnTo>
                      <a:pt x="347" y="436"/>
                    </a:lnTo>
                    <a:lnTo>
                      <a:pt x="347" y="436"/>
                    </a:lnTo>
                    <a:lnTo>
                      <a:pt x="347" y="436"/>
                    </a:lnTo>
                    <a:lnTo>
                      <a:pt x="347" y="434"/>
                    </a:lnTo>
                    <a:lnTo>
                      <a:pt x="347" y="434"/>
                    </a:lnTo>
                    <a:lnTo>
                      <a:pt x="347" y="432"/>
                    </a:lnTo>
                    <a:lnTo>
                      <a:pt x="347" y="432"/>
                    </a:lnTo>
                    <a:lnTo>
                      <a:pt x="347" y="430"/>
                    </a:lnTo>
                    <a:lnTo>
                      <a:pt x="347" y="430"/>
                    </a:lnTo>
                    <a:lnTo>
                      <a:pt x="349" y="430"/>
                    </a:lnTo>
                    <a:lnTo>
                      <a:pt x="349" y="430"/>
                    </a:lnTo>
                    <a:lnTo>
                      <a:pt x="349" y="430"/>
                    </a:lnTo>
                    <a:lnTo>
                      <a:pt x="349" y="430"/>
                    </a:lnTo>
                    <a:lnTo>
                      <a:pt x="351" y="430"/>
                    </a:lnTo>
                    <a:lnTo>
                      <a:pt x="353" y="430"/>
                    </a:lnTo>
                    <a:lnTo>
                      <a:pt x="354" y="430"/>
                    </a:lnTo>
                    <a:lnTo>
                      <a:pt x="354" y="430"/>
                    </a:lnTo>
                    <a:lnTo>
                      <a:pt x="354" y="430"/>
                    </a:lnTo>
                    <a:lnTo>
                      <a:pt x="354" y="430"/>
                    </a:lnTo>
                    <a:lnTo>
                      <a:pt x="356" y="428"/>
                    </a:lnTo>
                    <a:lnTo>
                      <a:pt x="356" y="428"/>
                    </a:lnTo>
                    <a:lnTo>
                      <a:pt x="356" y="428"/>
                    </a:lnTo>
                    <a:lnTo>
                      <a:pt x="358" y="428"/>
                    </a:lnTo>
                    <a:lnTo>
                      <a:pt x="358" y="428"/>
                    </a:lnTo>
                    <a:lnTo>
                      <a:pt x="360" y="428"/>
                    </a:lnTo>
                    <a:lnTo>
                      <a:pt x="360" y="428"/>
                    </a:lnTo>
                    <a:lnTo>
                      <a:pt x="364" y="428"/>
                    </a:lnTo>
                    <a:lnTo>
                      <a:pt x="365" y="428"/>
                    </a:lnTo>
                    <a:lnTo>
                      <a:pt x="365" y="428"/>
                    </a:lnTo>
                    <a:lnTo>
                      <a:pt x="365" y="428"/>
                    </a:lnTo>
                    <a:lnTo>
                      <a:pt x="367" y="428"/>
                    </a:lnTo>
                    <a:lnTo>
                      <a:pt x="369" y="428"/>
                    </a:lnTo>
                    <a:lnTo>
                      <a:pt x="369" y="428"/>
                    </a:lnTo>
                    <a:lnTo>
                      <a:pt x="371" y="427"/>
                    </a:lnTo>
                    <a:lnTo>
                      <a:pt x="371" y="427"/>
                    </a:lnTo>
                    <a:lnTo>
                      <a:pt x="371" y="427"/>
                    </a:lnTo>
                    <a:lnTo>
                      <a:pt x="371" y="427"/>
                    </a:lnTo>
                    <a:lnTo>
                      <a:pt x="371" y="427"/>
                    </a:lnTo>
                    <a:lnTo>
                      <a:pt x="373" y="427"/>
                    </a:lnTo>
                    <a:lnTo>
                      <a:pt x="373" y="425"/>
                    </a:lnTo>
                    <a:lnTo>
                      <a:pt x="373" y="425"/>
                    </a:lnTo>
                    <a:lnTo>
                      <a:pt x="373" y="425"/>
                    </a:lnTo>
                    <a:lnTo>
                      <a:pt x="373" y="423"/>
                    </a:lnTo>
                    <a:lnTo>
                      <a:pt x="373" y="423"/>
                    </a:lnTo>
                    <a:lnTo>
                      <a:pt x="373" y="421"/>
                    </a:lnTo>
                    <a:lnTo>
                      <a:pt x="374" y="419"/>
                    </a:lnTo>
                    <a:lnTo>
                      <a:pt x="376" y="419"/>
                    </a:lnTo>
                    <a:lnTo>
                      <a:pt x="376" y="418"/>
                    </a:lnTo>
                    <a:lnTo>
                      <a:pt x="376" y="418"/>
                    </a:lnTo>
                    <a:lnTo>
                      <a:pt x="378" y="418"/>
                    </a:lnTo>
                    <a:lnTo>
                      <a:pt x="378" y="418"/>
                    </a:lnTo>
                    <a:lnTo>
                      <a:pt x="378" y="418"/>
                    </a:lnTo>
                    <a:lnTo>
                      <a:pt x="378" y="418"/>
                    </a:lnTo>
                    <a:lnTo>
                      <a:pt x="378" y="418"/>
                    </a:lnTo>
                    <a:lnTo>
                      <a:pt x="380" y="419"/>
                    </a:lnTo>
                    <a:lnTo>
                      <a:pt x="380" y="419"/>
                    </a:lnTo>
                    <a:lnTo>
                      <a:pt x="382" y="419"/>
                    </a:lnTo>
                    <a:lnTo>
                      <a:pt x="382" y="419"/>
                    </a:lnTo>
                    <a:lnTo>
                      <a:pt x="382" y="421"/>
                    </a:lnTo>
                    <a:lnTo>
                      <a:pt x="382" y="421"/>
                    </a:lnTo>
                    <a:lnTo>
                      <a:pt x="383" y="421"/>
                    </a:lnTo>
                    <a:lnTo>
                      <a:pt x="383" y="421"/>
                    </a:lnTo>
                    <a:lnTo>
                      <a:pt x="383" y="421"/>
                    </a:lnTo>
                    <a:lnTo>
                      <a:pt x="385" y="421"/>
                    </a:lnTo>
                    <a:lnTo>
                      <a:pt x="385" y="421"/>
                    </a:lnTo>
                    <a:lnTo>
                      <a:pt x="385" y="421"/>
                    </a:lnTo>
                    <a:lnTo>
                      <a:pt x="385" y="421"/>
                    </a:lnTo>
                    <a:lnTo>
                      <a:pt x="385" y="421"/>
                    </a:lnTo>
                    <a:lnTo>
                      <a:pt x="387" y="423"/>
                    </a:lnTo>
                    <a:lnTo>
                      <a:pt x="387" y="423"/>
                    </a:lnTo>
                    <a:lnTo>
                      <a:pt x="387" y="421"/>
                    </a:lnTo>
                    <a:lnTo>
                      <a:pt x="387" y="421"/>
                    </a:lnTo>
                    <a:lnTo>
                      <a:pt x="387" y="421"/>
                    </a:lnTo>
                    <a:lnTo>
                      <a:pt x="389" y="421"/>
                    </a:lnTo>
                    <a:lnTo>
                      <a:pt x="389" y="421"/>
                    </a:lnTo>
                    <a:lnTo>
                      <a:pt x="389" y="421"/>
                    </a:lnTo>
                    <a:lnTo>
                      <a:pt x="389" y="421"/>
                    </a:lnTo>
                    <a:lnTo>
                      <a:pt x="389" y="421"/>
                    </a:lnTo>
                    <a:lnTo>
                      <a:pt x="389" y="421"/>
                    </a:lnTo>
                    <a:lnTo>
                      <a:pt x="391" y="419"/>
                    </a:lnTo>
                    <a:lnTo>
                      <a:pt x="391" y="419"/>
                    </a:lnTo>
                    <a:lnTo>
                      <a:pt x="391" y="418"/>
                    </a:lnTo>
                    <a:lnTo>
                      <a:pt x="391" y="416"/>
                    </a:lnTo>
                    <a:lnTo>
                      <a:pt x="391" y="416"/>
                    </a:lnTo>
                    <a:lnTo>
                      <a:pt x="391" y="416"/>
                    </a:lnTo>
                    <a:lnTo>
                      <a:pt x="391" y="414"/>
                    </a:lnTo>
                    <a:lnTo>
                      <a:pt x="391" y="414"/>
                    </a:lnTo>
                    <a:lnTo>
                      <a:pt x="391" y="414"/>
                    </a:lnTo>
                    <a:lnTo>
                      <a:pt x="391" y="414"/>
                    </a:lnTo>
                    <a:lnTo>
                      <a:pt x="392" y="412"/>
                    </a:lnTo>
                    <a:lnTo>
                      <a:pt x="392" y="412"/>
                    </a:lnTo>
                    <a:lnTo>
                      <a:pt x="392" y="412"/>
                    </a:lnTo>
                    <a:lnTo>
                      <a:pt x="392" y="412"/>
                    </a:lnTo>
                    <a:lnTo>
                      <a:pt x="392" y="412"/>
                    </a:lnTo>
                    <a:lnTo>
                      <a:pt x="392" y="410"/>
                    </a:lnTo>
                    <a:lnTo>
                      <a:pt x="392" y="410"/>
                    </a:lnTo>
                    <a:lnTo>
                      <a:pt x="394" y="410"/>
                    </a:lnTo>
                    <a:lnTo>
                      <a:pt x="394" y="408"/>
                    </a:lnTo>
                    <a:lnTo>
                      <a:pt x="394" y="408"/>
                    </a:lnTo>
                    <a:lnTo>
                      <a:pt x="394" y="408"/>
                    </a:lnTo>
                    <a:lnTo>
                      <a:pt x="394" y="407"/>
                    </a:lnTo>
                    <a:lnTo>
                      <a:pt x="394" y="405"/>
                    </a:lnTo>
                    <a:lnTo>
                      <a:pt x="394" y="405"/>
                    </a:lnTo>
                    <a:lnTo>
                      <a:pt x="394" y="403"/>
                    </a:lnTo>
                    <a:lnTo>
                      <a:pt x="394" y="403"/>
                    </a:lnTo>
                    <a:lnTo>
                      <a:pt x="394" y="403"/>
                    </a:lnTo>
                    <a:lnTo>
                      <a:pt x="394" y="401"/>
                    </a:lnTo>
                    <a:lnTo>
                      <a:pt x="394" y="401"/>
                    </a:lnTo>
                    <a:lnTo>
                      <a:pt x="394" y="401"/>
                    </a:lnTo>
                    <a:lnTo>
                      <a:pt x="394" y="401"/>
                    </a:lnTo>
                    <a:lnTo>
                      <a:pt x="394" y="401"/>
                    </a:lnTo>
                    <a:lnTo>
                      <a:pt x="396" y="399"/>
                    </a:lnTo>
                    <a:lnTo>
                      <a:pt x="396" y="399"/>
                    </a:lnTo>
                    <a:lnTo>
                      <a:pt x="396" y="398"/>
                    </a:lnTo>
                    <a:lnTo>
                      <a:pt x="396" y="398"/>
                    </a:lnTo>
                    <a:lnTo>
                      <a:pt x="396" y="398"/>
                    </a:lnTo>
                    <a:lnTo>
                      <a:pt x="396" y="398"/>
                    </a:lnTo>
                    <a:lnTo>
                      <a:pt x="396" y="398"/>
                    </a:lnTo>
                    <a:lnTo>
                      <a:pt x="396" y="398"/>
                    </a:lnTo>
                    <a:lnTo>
                      <a:pt x="396" y="398"/>
                    </a:lnTo>
                    <a:lnTo>
                      <a:pt x="396" y="396"/>
                    </a:lnTo>
                    <a:lnTo>
                      <a:pt x="396" y="396"/>
                    </a:lnTo>
                    <a:lnTo>
                      <a:pt x="398" y="396"/>
                    </a:lnTo>
                    <a:lnTo>
                      <a:pt x="398" y="394"/>
                    </a:lnTo>
                    <a:lnTo>
                      <a:pt x="398" y="394"/>
                    </a:lnTo>
                    <a:lnTo>
                      <a:pt x="398" y="394"/>
                    </a:lnTo>
                    <a:lnTo>
                      <a:pt x="400" y="394"/>
                    </a:lnTo>
                    <a:lnTo>
                      <a:pt x="400" y="394"/>
                    </a:lnTo>
                    <a:lnTo>
                      <a:pt x="400" y="394"/>
                    </a:lnTo>
                    <a:lnTo>
                      <a:pt x="400" y="394"/>
                    </a:lnTo>
                    <a:lnTo>
                      <a:pt x="400" y="394"/>
                    </a:lnTo>
                    <a:lnTo>
                      <a:pt x="402" y="394"/>
                    </a:lnTo>
                    <a:lnTo>
                      <a:pt x="402" y="392"/>
                    </a:lnTo>
                    <a:lnTo>
                      <a:pt x="402" y="392"/>
                    </a:lnTo>
                    <a:lnTo>
                      <a:pt x="402" y="390"/>
                    </a:lnTo>
                    <a:lnTo>
                      <a:pt x="402" y="390"/>
                    </a:lnTo>
                    <a:lnTo>
                      <a:pt x="402" y="390"/>
                    </a:lnTo>
                    <a:lnTo>
                      <a:pt x="402" y="390"/>
                    </a:lnTo>
                    <a:lnTo>
                      <a:pt x="402" y="390"/>
                    </a:lnTo>
                    <a:lnTo>
                      <a:pt x="402" y="389"/>
                    </a:lnTo>
                    <a:lnTo>
                      <a:pt x="402" y="389"/>
                    </a:lnTo>
                    <a:lnTo>
                      <a:pt x="402" y="389"/>
                    </a:lnTo>
                    <a:lnTo>
                      <a:pt x="402" y="389"/>
                    </a:lnTo>
                    <a:lnTo>
                      <a:pt x="402" y="389"/>
                    </a:lnTo>
                    <a:lnTo>
                      <a:pt x="402" y="387"/>
                    </a:lnTo>
                    <a:lnTo>
                      <a:pt x="402" y="387"/>
                    </a:lnTo>
                    <a:lnTo>
                      <a:pt x="402" y="387"/>
                    </a:lnTo>
                    <a:lnTo>
                      <a:pt x="403" y="387"/>
                    </a:lnTo>
                    <a:lnTo>
                      <a:pt x="403" y="387"/>
                    </a:lnTo>
                    <a:lnTo>
                      <a:pt x="403" y="387"/>
                    </a:lnTo>
                    <a:lnTo>
                      <a:pt x="403" y="385"/>
                    </a:lnTo>
                    <a:lnTo>
                      <a:pt x="405" y="385"/>
                    </a:lnTo>
                    <a:lnTo>
                      <a:pt x="405" y="385"/>
                    </a:lnTo>
                    <a:lnTo>
                      <a:pt x="405" y="385"/>
                    </a:lnTo>
                    <a:lnTo>
                      <a:pt x="405" y="383"/>
                    </a:lnTo>
                    <a:lnTo>
                      <a:pt x="405" y="383"/>
                    </a:lnTo>
                    <a:lnTo>
                      <a:pt x="405" y="383"/>
                    </a:lnTo>
                    <a:lnTo>
                      <a:pt x="405" y="383"/>
                    </a:lnTo>
                    <a:lnTo>
                      <a:pt x="405" y="383"/>
                    </a:lnTo>
                    <a:lnTo>
                      <a:pt x="407" y="381"/>
                    </a:lnTo>
                    <a:lnTo>
                      <a:pt x="407" y="381"/>
                    </a:lnTo>
                    <a:lnTo>
                      <a:pt x="407" y="381"/>
                    </a:lnTo>
                    <a:lnTo>
                      <a:pt x="407" y="381"/>
                    </a:lnTo>
                    <a:lnTo>
                      <a:pt x="409" y="381"/>
                    </a:lnTo>
                    <a:lnTo>
                      <a:pt x="409" y="381"/>
                    </a:lnTo>
                    <a:lnTo>
                      <a:pt x="411" y="381"/>
                    </a:lnTo>
                    <a:lnTo>
                      <a:pt x="411" y="381"/>
                    </a:lnTo>
                    <a:lnTo>
                      <a:pt x="412" y="380"/>
                    </a:lnTo>
                    <a:lnTo>
                      <a:pt x="412" y="380"/>
                    </a:lnTo>
                    <a:lnTo>
                      <a:pt x="414" y="380"/>
                    </a:lnTo>
                    <a:lnTo>
                      <a:pt x="414" y="380"/>
                    </a:lnTo>
                    <a:lnTo>
                      <a:pt x="416" y="380"/>
                    </a:lnTo>
                    <a:lnTo>
                      <a:pt x="416" y="380"/>
                    </a:lnTo>
                    <a:lnTo>
                      <a:pt x="418" y="380"/>
                    </a:lnTo>
                    <a:lnTo>
                      <a:pt x="420" y="378"/>
                    </a:lnTo>
                    <a:lnTo>
                      <a:pt x="420" y="378"/>
                    </a:lnTo>
                    <a:lnTo>
                      <a:pt x="420" y="378"/>
                    </a:lnTo>
                    <a:lnTo>
                      <a:pt x="421" y="378"/>
                    </a:lnTo>
                    <a:lnTo>
                      <a:pt x="421" y="378"/>
                    </a:lnTo>
                    <a:lnTo>
                      <a:pt x="421" y="378"/>
                    </a:lnTo>
                    <a:lnTo>
                      <a:pt x="423" y="376"/>
                    </a:lnTo>
                    <a:lnTo>
                      <a:pt x="423" y="376"/>
                    </a:lnTo>
                    <a:lnTo>
                      <a:pt x="423" y="376"/>
                    </a:lnTo>
                    <a:lnTo>
                      <a:pt x="423" y="376"/>
                    </a:lnTo>
                    <a:lnTo>
                      <a:pt x="425" y="376"/>
                    </a:lnTo>
                    <a:lnTo>
                      <a:pt x="425" y="376"/>
                    </a:lnTo>
                    <a:lnTo>
                      <a:pt x="425" y="376"/>
                    </a:lnTo>
                    <a:lnTo>
                      <a:pt x="427" y="376"/>
                    </a:lnTo>
                    <a:lnTo>
                      <a:pt x="429" y="376"/>
                    </a:lnTo>
                    <a:lnTo>
                      <a:pt x="429" y="376"/>
                    </a:lnTo>
                    <a:lnTo>
                      <a:pt x="432" y="374"/>
                    </a:lnTo>
                    <a:lnTo>
                      <a:pt x="432" y="374"/>
                    </a:lnTo>
                    <a:lnTo>
                      <a:pt x="432" y="374"/>
                    </a:lnTo>
                    <a:lnTo>
                      <a:pt x="434" y="372"/>
                    </a:lnTo>
                    <a:lnTo>
                      <a:pt x="434" y="372"/>
                    </a:lnTo>
                    <a:lnTo>
                      <a:pt x="434" y="372"/>
                    </a:lnTo>
                    <a:lnTo>
                      <a:pt x="434" y="372"/>
                    </a:lnTo>
                    <a:lnTo>
                      <a:pt x="434" y="370"/>
                    </a:lnTo>
                    <a:lnTo>
                      <a:pt x="434" y="370"/>
                    </a:lnTo>
                    <a:lnTo>
                      <a:pt x="434" y="370"/>
                    </a:lnTo>
                    <a:lnTo>
                      <a:pt x="434" y="370"/>
                    </a:lnTo>
                    <a:lnTo>
                      <a:pt x="436" y="370"/>
                    </a:lnTo>
                    <a:lnTo>
                      <a:pt x="436" y="370"/>
                    </a:lnTo>
                    <a:lnTo>
                      <a:pt x="436" y="369"/>
                    </a:lnTo>
                    <a:lnTo>
                      <a:pt x="436" y="369"/>
                    </a:lnTo>
                    <a:lnTo>
                      <a:pt x="436" y="369"/>
                    </a:lnTo>
                    <a:lnTo>
                      <a:pt x="436" y="369"/>
                    </a:lnTo>
                    <a:lnTo>
                      <a:pt x="436" y="367"/>
                    </a:lnTo>
                    <a:lnTo>
                      <a:pt x="436" y="367"/>
                    </a:lnTo>
                    <a:lnTo>
                      <a:pt x="436" y="367"/>
                    </a:lnTo>
                    <a:lnTo>
                      <a:pt x="438" y="367"/>
                    </a:lnTo>
                    <a:lnTo>
                      <a:pt x="438" y="367"/>
                    </a:lnTo>
                    <a:lnTo>
                      <a:pt x="438" y="365"/>
                    </a:lnTo>
                    <a:lnTo>
                      <a:pt x="438" y="365"/>
                    </a:lnTo>
                    <a:lnTo>
                      <a:pt x="438" y="365"/>
                    </a:lnTo>
                    <a:lnTo>
                      <a:pt x="438" y="363"/>
                    </a:lnTo>
                    <a:lnTo>
                      <a:pt x="438" y="363"/>
                    </a:lnTo>
                    <a:lnTo>
                      <a:pt x="439" y="363"/>
                    </a:lnTo>
                    <a:lnTo>
                      <a:pt x="439" y="363"/>
                    </a:lnTo>
                    <a:lnTo>
                      <a:pt x="439" y="363"/>
                    </a:lnTo>
                    <a:lnTo>
                      <a:pt x="439" y="361"/>
                    </a:lnTo>
                    <a:lnTo>
                      <a:pt x="439" y="361"/>
                    </a:lnTo>
                    <a:lnTo>
                      <a:pt x="439" y="361"/>
                    </a:lnTo>
                    <a:lnTo>
                      <a:pt x="441" y="361"/>
                    </a:lnTo>
                    <a:lnTo>
                      <a:pt x="441" y="361"/>
                    </a:lnTo>
                    <a:lnTo>
                      <a:pt x="443" y="361"/>
                    </a:lnTo>
                    <a:lnTo>
                      <a:pt x="445" y="361"/>
                    </a:lnTo>
                    <a:lnTo>
                      <a:pt x="445" y="361"/>
                    </a:lnTo>
                    <a:lnTo>
                      <a:pt x="445" y="361"/>
                    </a:lnTo>
                    <a:lnTo>
                      <a:pt x="447" y="360"/>
                    </a:lnTo>
                    <a:lnTo>
                      <a:pt x="450" y="360"/>
                    </a:lnTo>
                    <a:lnTo>
                      <a:pt x="450" y="361"/>
                    </a:lnTo>
                    <a:lnTo>
                      <a:pt x="452" y="361"/>
                    </a:lnTo>
                    <a:lnTo>
                      <a:pt x="452" y="361"/>
                    </a:lnTo>
                    <a:lnTo>
                      <a:pt x="452" y="360"/>
                    </a:lnTo>
                    <a:lnTo>
                      <a:pt x="454" y="360"/>
                    </a:lnTo>
                    <a:lnTo>
                      <a:pt x="454" y="360"/>
                    </a:lnTo>
                    <a:lnTo>
                      <a:pt x="454" y="360"/>
                    </a:lnTo>
                    <a:lnTo>
                      <a:pt x="454" y="360"/>
                    </a:lnTo>
                    <a:lnTo>
                      <a:pt x="454" y="360"/>
                    </a:lnTo>
                    <a:lnTo>
                      <a:pt x="456" y="360"/>
                    </a:lnTo>
                    <a:lnTo>
                      <a:pt x="456" y="360"/>
                    </a:lnTo>
                    <a:lnTo>
                      <a:pt x="456" y="360"/>
                    </a:lnTo>
                    <a:lnTo>
                      <a:pt x="458" y="360"/>
                    </a:lnTo>
                    <a:lnTo>
                      <a:pt x="458" y="360"/>
                    </a:lnTo>
                    <a:lnTo>
                      <a:pt x="459" y="360"/>
                    </a:lnTo>
                    <a:lnTo>
                      <a:pt x="459" y="358"/>
                    </a:lnTo>
                    <a:lnTo>
                      <a:pt x="461" y="358"/>
                    </a:lnTo>
                    <a:lnTo>
                      <a:pt x="461" y="358"/>
                    </a:lnTo>
                    <a:lnTo>
                      <a:pt x="461" y="356"/>
                    </a:lnTo>
                    <a:lnTo>
                      <a:pt x="463" y="356"/>
                    </a:lnTo>
                    <a:lnTo>
                      <a:pt x="463" y="356"/>
                    </a:lnTo>
                    <a:lnTo>
                      <a:pt x="463" y="356"/>
                    </a:lnTo>
                    <a:lnTo>
                      <a:pt x="463" y="356"/>
                    </a:lnTo>
                    <a:lnTo>
                      <a:pt x="463" y="356"/>
                    </a:lnTo>
                    <a:lnTo>
                      <a:pt x="463" y="356"/>
                    </a:lnTo>
                    <a:lnTo>
                      <a:pt x="467" y="354"/>
                    </a:lnTo>
                    <a:lnTo>
                      <a:pt x="467" y="354"/>
                    </a:lnTo>
                    <a:lnTo>
                      <a:pt x="468" y="354"/>
                    </a:lnTo>
                    <a:lnTo>
                      <a:pt x="468" y="354"/>
                    </a:lnTo>
                    <a:lnTo>
                      <a:pt x="468" y="354"/>
                    </a:lnTo>
                    <a:lnTo>
                      <a:pt x="470" y="354"/>
                    </a:lnTo>
                    <a:lnTo>
                      <a:pt x="470" y="354"/>
                    </a:lnTo>
                    <a:lnTo>
                      <a:pt x="470" y="354"/>
                    </a:lnTo>
                    <a:lnTo>
                      <a:pt x="470" y="354"/>
                    </a:lnTo>
                    <a:lnTo>
                      <a:pt x="470" y="352"/>
                    </a:lnTo>
                    <a:lnTo>
                      <a:pt x="472" y="352"/>
                    </a:lnTo>
                    <a:lnTo>
                      <a:pt x="472" y="352"/>
                    </a:lnTo>
                    <a:lnTo>
                      <a:pt x="472" y="352"/>
                    </a:lnTo>
                    <a:lnTo>
                      <a:pt x="474" y="352"/>
                    </a:lnTo>
                    <a:lnTo>
                      <a:pt x="474" y="352"/>
                    </a:lnTo>
                    <a:lnTo>
                      <a:pt x="474" y="352"/>
                    </a:lnTo>
                    <a:lnTo>
                      <a:pt x="476" y="352"/>
                    </a:lnTo>
                    <a:lnTo>
                      <a:pt x="476" y="352"/>
                    </a:lnTo>
                    <a:lnTo>
                      <a:pt x="477" y="352"/>
                    </a:lnTo>
                    <a:lnTo>
                      <a:pt x="477" y="352"/>
                    </a:lnTo>
                    <a:lnTo>
                      <a:pt x="477" y="351"/>
                    </a:lnTo>
                    <a:lnTo>
                      <a:pt x="477" y="351"/>
                    </a:lnTo>
                    <a:lnTo>
                      <a:pt x="479" y="351"/>
                    </a:lnTo>
                    <a:lnTo>
                      <a:pt x="479" y="351"/>
                    </a:lnTo>
                    <a:lnTo>
                      <a:pt x="479" y="351"/>
                    </a:lnTo>
                    <a:lnTo>
                      <a:pt x="479" y="351"/>
                    </a:lnTo>
                    <a:lnTo>
                      <a:pt x="479" y="351"/>
                    </a:lnTo>
                    <a:lnTo>
                      <a:pt x="479" y="351"/>
                    </a:lnTo>
                    <a:lnTo>
                      <a:pt x="481" y="349"/>
                    </a:lnTo>
                    <a:lnTo>
                      <a:pt x="481" y="349"/>
                    </a:lnTo>
                    <a:lnTo>
                      <a:pt x="481" y="347"/>
                    </a:lnTo>
                    <a:lnTo>
                      <a:pt x="481" y="347"/>
                    </a:lnTo>
                    <a:lnTo>
                      <a:pt x="481" y="347"/>
                    </a:lnTo>
                    <a:lnTo>
                      <a:pt x="481" y="347"/>
                    </a:lnTo>
                    <a:lnTo>
                      <a:pt x="481" y="345"/>
                    </a:lnTo>
                    <a:lnTo>
                      <a:pt x="481" y="345"/>
                    </a:lnTo>
                    <a:lnTo>
                      <a:pt x="481" y="345"/>
                    </a:lnTo>
                    <a:lnTo>
                      <a:pt x="481" y="345"/>
                    </a:lnTo>
                    <a:lnTo>
                      <a:pt x="483" y="345"/>
                    </a:lnTo>
                    <a:lnTo>
                      <a:pt x="483" y="345"/>
                    </a:lnTo>
                    <a:lnTo>
                      <a:pt x="483" y="345"/>
                    </a:lnTo>
                    <a:lnTo>
                      <a:pt x="485" y="343"/>
                    </a:lnTo>
                    <a:lnTo>
                      <a:pt x="485" y="343"/>
                    </a:lnTo>
                    <a:lnTo>
                      <a:pt x="485" y="343"/>
                    </a:lnTo>
                    <a:lnTo>
                      <a:pt x="485" y="343"/>
                    </a:lnTo>
                    <a:lnTo>
                      <a:pt x="485" y="342"/>
                    </a:lnTo>
                    <a:lnTo>
                      <a:pt x="485" y="342"/>
                    </a:lnTo>
                    <a:lnTo>
                      <a:pt x="485" y="342"/>
                    </a:lnTo>
                    <a:lnTo>
                      <a:pt x="485" y="342"/>
                    </a:lnTo>
                    <a:lnTo>
                      <a:pt x="487" y="340"/>
                    </a:lnTo>
                    <a:lnTo>
                      <a:pt x="487" y="340"/>
                    </a:lnTo>
                    <a:lnTo>
                      <a:pt x="487" y="340"/>
                    </a:lnTo>
                    <a:lnTo>
                      <a:pt x="487" y="338"/>
                    </a:lnTo>
                    <a:lnTo>
                      <a:pt x="487" y="338"/>
                    </a:lnTo>
                    <a:lnTo>
                      <a:pt x="485" y="338"/>
                    </a:lnTo>
                    <a:lnTo>
                      <a:pt x="485" y="338"/>
                    </a:lnTo>
                    <a:lnTo>
                      <a:pt x="485" y="338"/>
                    </a:lnTo>
                    <a:lnTo>
                      <a:pt x="485" y="338"/>
                    </a:lnTo>
                    <a:lnTo>
                      <a:pt x="485" y="338"/>
                    </a:lnTo>
                    <a:lnTo>
                      <a:pt x="487" y="338"/>
                    </a:lnTo>
                    <a:lnTo>
                      <a:pt x="487" y="338"/>
                    </a:lnTo>
                    <a:lnTo>
                      <a:pt x="488" y="338"/>
                    </a:lnTo>
                    <a:lnTo>
                      <a:pt x="488" y="338"/>
                    </a:lnTo>
                    <a:lnTo>
                      <a:pt x="490" y="338"/>
                    </a:lnTo>
                    <a:lnTo>
                      <a:pt x="490" y="338"/>
                    </a:lnTo>
                    <a:lnTo>
                      <a:pt x="492" y="338"/>
                    </a:lnTo>
                    <a:lnTo>
                      <a:pt x="492" y="340"/>
                    </a:lnTo>
                    <a:lnTo>
                      <a:pt x="492" y="340"/>
                    </a:lnTo>
                    <a:lnTo>
                      <a:pt x="494" y="340"/>
                    </a:lnTo>
                    <a:lnTo>
                      <a:pt x="494" y="340"/>
                    </a:lnTo>
                    <a:lnTo>
                      <a:pt x="494" y="340"/>
                    </a:lnTo>
                    <a:lnTo>
                      <a:pt x="496" y="340"/>
                    </a:lnTo>
                    <a:lnTo>
                      <a:pt x="496" y="342"/>
                    </a:lnTo>
                    <a:lnTo>
                      <a:pt x="497" y="342"/>
                    </a:lnTo>
                    <a:lnTo>
                      <a:pt x="497" y="342"/>
                    </a:lnTo>
                    <a:lnTo>
                      <a:pt x="499" y="342"/>
                    </a:lnTo>
                    <a:lnTo>
                      <a:pt x="499" y="343"/>
                    </a:lnTo>
                    <a:lnTo>
                      <a:pt x="499" y="343"/>
                    </a:lnTo>
                    <a:lnTo>
                      <a:pt x="501" y="345"/>
                    </a:lnTo>
                    <a:lnTo>
                      <a:pt x="501" y="345"/>
                    </a:lnTo>
                    <a:lnTo>
                      <a:pt x="501" y="345"/>
                    </a:lnTo>
                    <a:lnTo>
                      <a:pt x="503" y="345"/>
                    </a:lnTo>
                    <a:lnTo>
                      <a:pt x="506" y="345"/>
                    </a:lnTo>
                    <a:lnTo>
                      <a:pt x="506" y="345"/>
                    </a:lnTo>
                    <a:lnTo>
                      <a:pt x="506" y="345"/>
                    </a:lnTo>
                    <a:lnTo>
                      <a:pt x="506" y="345"/>
                    </a:lnTo>
                    <a:lnTo>
                      <a:pt x="510" y="343"/>
                    </a:lnTo>
                    <a:lnTo>
                      <a:pt x="510" y="343"/>
                    </a:lnTo>
                    <a:lnTo>
                      <a:pt x="512" y="343"/>
                    </a:lnTo>
                    <a:lnTo>
                      <a:pt x="512" y="343"/>
                    </a:lnTo>
                    <a:lnTo>
                      <a:pt x="514" y="345"/>
                    </a:lnTo>
                    <a:lnTo>
                      <a:pt x="514" y="345"/>
                    </a:lnTo>
                    <a:lnTo>
                      <a:pt x="514" y="345"/>
                    </a:lnTo>
                    <a:lnTo>
                      <a:pt x="514" y="345"/>
                    </a:lnTo>
                    <a:lnTo>
                      <a:pt x="515" y="345"/>
                    </a:lnTo>
                    <a:lnTo>
                      <a:pt x="517" y="345"/>
                    </a:lnTo>
                    <a:lnTo>
                      <a:pt x="517" y="345"/>
                    </a:lnTo>
                    <a:lnTo>
                      <a:pt x="517" y="345"/>
                    </a:lnTo>
                    <a:lnTo>
                      <a:pt x="517" y="345"/>
                    </a:lnTo>
                    <a:lnTo>
                      <a:pt x="517" y="345"/>
                    </a:lnTo>
                    <a:lnTo>
                      <a:pt x="517" y="345"/>
                    </a:lnTo>
                    <a:lnTo>
                      <a:pt x="519" y="345"/>
                    </a:lnTo>
                    <a:lnTo>
                      <a:pt x="519" y="345"/>
                    </a:lnTo>
                    <a:lnTo>
                      <a:pt x="519" y="345"/>
                    </a:lnTo>
                    <a:lnTo>
                      <a:pt x="519" y="345"/>
                    </a:lnTo>
                    <a:lnTo>
                      <a:pt x="521" y="343"/>
                    </a:lnTo>
                    <a:lnTo>
                      <a:pt x="521" y="343"/>
                    </a:lnTo>
                    <a:lnTo>
                      <a:pt x="523" y="343"/>
                    </a:lnTo>
                    <a:lnTo>
                      <a:pt x="523" y="343"/>
                    </a:lnTo>
                    <a:lnTo>
                      <a:pt x="523" y="343"/>
                    </a:lnTo>
                    <a:lnTo>
                      <a:pt x="523" y="343"/>
                    </a:lnTo>
                    <a:lnTo>
                      <a:pt x="523" y="343"/>
                    </a:lnTo>
                    <a:lnTo>
                      <a:pt x="524" y="343"/>
                    </a:lnTo>
                    <a:lnTo>
                      <a:pt x="524" y="343"/>
                    </a:lnTo>
                    <a:lnTo>
                      <a:pt x="524" y="342"/>
                    </a:lnTo>
                    <a:lnTo>
                      <a:pt x="524" y="342"/>
                    </a:lnTo>
                    <a:lnTo>
                      <a:pt x="524" y="342"/>
                    </a:lnTo>
                    <a:lnTo>
                      <a:pt x="526" y="340"/>
                    </a:lnTo>
                    <a:lnTo>
                      <a:pt x="528" y="340"/>
                    </a:lnTo>
                    <a:lnTo>
                      <a:pt x="528" y="338"/>
                    </a:lnTo>
                    <a:lnTo>
                      <a:pt x="528" y="338"/>
                    </a:lnTo>
                    <a:lnTo>
                      <a:pt x="530" y="334"/>
                    </a:lnTo>
                    <a:lnTo>
                      <a:pt x="530" y="334"/>
                    </a:lnTo>
                    <a:lnTo>
                      <a:pt x="530" y="334"/>
                    </a:lnTo>
                    <a:lnTo>
                      <a:pt x="530" y="334"/>
                    </a:lnTo>
                    <a:lnTo>
                      <a:pt x="530" y="334"/>
                    </a:lnTo>
                    <a:lnTo>
                      <a:pt x="532" y="332"/>
                    </a:lnTo>
                    <a:lnTo>
                      <a:pt x="532" y="332"/>
                    </a:lnTo>
                    <a:lnTo>
                      <a:pt x="532" y="331"/>
                    </a:lnTo>
                    <a:lnTo>
                      <a:pt x="534" y="331"/>
                    </a:lnTo>
                    <a:lnTo>
                      <a:pt x="534" y="331"/>
                    </a:lnTo>
                    <a:lnTo>
                      <a:pt x="534" y="331"/>
                    </a:lnTo>
                    <a:lnTo>
                      <a:pt x="535" y="331"/>
                    </a:lnTo>
                    <a:lnTo>
                      <a:pt x="535" y="331"/>
                    </a:lnTo>
                    <a:lnTo>
                      <a:pt x="537" y="331"/>
                    </a:lnTo>
                    <a:lnTo>
                      <a:pt x="537" y="331"/>
                    </a:lnTo>
                    <a:lnTo>
                      <a:pt x="537" y="331"/>
                    </a:lnTo>
                    <a:lnTo>
                      <a:pt x="537" y="331"/>
                    </a:lnTo>
                    <a:lnTo>
                      <a:pt x="537" y="331"/>
                    </a:lnTo>
                    <a:lnTo>
                      <a:pt x="537" y="329"/>
                    </a:lnTo>
                    <a:lnTo>
                      <a:pt x="537" y="329"/>
                    </a:lnTo>
                    <a:lnTo>
                      <a:pt x="539" y="327"/>
                    </a:lnTo>
                    <a:lnTo>
                      <a:pt x="539" y="325"/>
                    </a:lnTo>
                    <a:lnTo>
                      <a:pt x="539" y="323"/>
                    </a:lnTo>
                    <a:lnTo>
                      <a:pt x="539" y="322"/>
                    </a:lnTo>
                    <a:lnTo>
                      <a:pt x="539" y="322"/>
                    </a:lnTo>
                    <a:lnTo>
                      <a:pt x="539" y="320"/>
                    </a:lnTo>
                    <a:lnTo>
                      <a:pt x="541" y="320"/>
                    </a:lnTo>
                    <a:lnTo>
                      <a:pt x="541" y="320"/>
                    </a:lnTo>
                    <a:lnTo>
                      <a:pt x="541" y="318"/>
                    </a:lnTo>
                    <a:lnTo>
                      <a:pt x="541" y="318"/>
                    </a:lnTo>
                    <a:lnTo>
                      <a:pt x="539" y="318"/>
                    </a:lnTo>
                    <a:lnTo>
                      <a:pt x="539" y="318"/>
                    </a:lnTo>
                    <a:lnTo>
                      <a:pt x="539" y="318"/>
                    </a:lnTo>
                    <a:lnTo>
                      <a:pt x="539" y="316"/>
                    </a:lnTo>
                    <a:lnTo>
                      <a:pt x="537" y="316"/>
                    </a:lnTo>
                    <a:lnTo>
                      <a:pt x="537" y="316"/>
                    </a:lnTo>
                    <a:lnTo>
                      <a:pt x="537" y="316"/>
                    </a:lnTo>
                    <a:lnTo>
                      <a:pt x="537" y="314"/>
                    </a:lnTo>
                    <a:lnTo>
                      <a:pt x="537" y="314"/>
                    </a:lnTo>
                    <a:lnTo>
                      <a:pt x="539" y="313"/>
                    </a:lnTo>
                    <a:lnTo>
                      <a:pt x="539" y="313"/>
                    </a:lnTo>
                    <a:lnTo>
                      <a:pt x="541" y="311"/>
                    </a:lnTo>
                    <a:lnTo>
                      <a:pt x="541" y="309"/>
                    </a:lnTo>
                    <a:lnTo>
                      <a:pt x="541" y="307"/>
                    </a:lnTo>
                    <a:lnTo>
                      <a:pt x="541" y="307"/>
                    </a:lnTo>
                    <a:lnTo>
                      <a:pt x="541" y="307"/>
                    </a:lnTo>
                    <a:lnTo>
                      <a:pt x="541" y="305"/>
                    </a:lnTo>
                    <a:lnTo>
                      <a:pt x="541" y="305"/>
                    </a:lnTo>
                    <a:lnTo>
                      <a:pt x="543" y="304"/>
                    </a:lnTo>
                    <a:lnTo>
                      <a:pt x="544" y="302"/>
                    </a:lnTo>
                    <a:lnTo>
                      <a:pt x="544" y="302"/>
                    </a:lnTo>
                    <a:lnTo>
                      <a:pt x="546" y="302"/>
                    </a:lnTo>
                    <a:lnTo>
                      <a:pt x="546" y="300"/>
                    </a:lnTo>
                    <a:lnTo>
                      <a:pt x="546" y="300"/>
                    </a:lnTo>
                    <a:lnTo>
                      <a:pt x="548" y="300"/>
                    </a:lnTo>
                    <a:lnTo>
                      <a:pt x="548" y="300"/>
                    </a:lnTo>
                    <a:lnTo>
                      <a:pt x="548" y="300"/>
                    </a:lnTo>
                    <a:lnTo>
                      <a:pt x="548" y="300"/>
                    </a:lnTo>
                    <a:lnTo>
                      <a:pt x="548" y="298"/>
                    </a:lnTo>
                    <a:lnTo>
                      <a:pt x="550" y="298"/>
                    </a:lnTo>
                    <a:lnTo>
                      <a:pt x="550" y="296"/>
                    </a:lnTo>
                    <a:lnTo>
                      <a:pt x="550" y="294"/>
                    </a:lnTo>
                    <a:lnTo>
                      <a:pt x="550" y="294"/>
                    </a:lnTo>
                    <a:lnTo>
                      <a:pt x="550" y="294"/>
                    </a:lnTo>
                    <a:lnTo>
                      <a:pt x="550" y="293"/>
                    </a:lnTo>
                    <a:lnTo>
                      <a:pt x="550" y="293"/>
                    </a:lnTo>
                    <a:lnTo>
                      <a:pt x="550" y="293"/>
                    </a:lnTo>
                    <a:lnTo>
                      <a:pt x="548" y="291"/>
                    </a:lnTo>
                    <a:lnTo>
                      <a:pt x="548" y="291"/>
                    </a:lnTo>
                    <a:lnTo>
                      <a:pt x="548" y="291"/>
                    </a:lnTo>
                    <a:lnTo>
                      <a:pt x="546" y="289"/>
                    </a:lnTo>
                    <a:lnTo>
                      <a:pt x="546" y="289"/>
                    </a:lnTo>
                    <a:lnTo>
                      <a:pt x="546" y="287"/>
                    </a:lnTo>
                    <a:lnTo>
                      <a:pt x="544" y="287"/>
                    </a:lnTo>
                    <a:lnTo>
                      <a:pt x="544" y="287"/>
                    </a:lnTo>
                    <a:lnTo>
                      <a:pt x="544" y="287"/>
                    </a:lnTo>
                    <a:lnTo>
                      <a:pt x="543" y="285"/>
                    </a:lnTo>
                    <a:lnTo>
                      <a:pt x="543" y="285"/>
                    </a:lnTo>
                    <a:lnTo>
                      <a:pt x="543" y="284"/>
                    </a:lnTo>
                    <a:lnTo>
                      <a:pt x="543" y="284"/>
                    </a:lnTo>
                    <a:lnTo>
                      <a:pt x="543" y="282"/>
                    </a:lnTo>
                    <a:lnTo>
                      <a:pt x="543" y="282"/>
                    </a:lnTo>
                    <a:lnTo>
                      <a:pt x="541" y="282"/>
                    </a:lnTo>
                    <a:lnTo>
                      <a:pt x="541" y="280"/>
                    </a:lnTo>
                    <a:lnTo>
                      <a:pt x="541" y="280"/>
                    </a:lnTo>
                    <a:lnTo>
                      <a:pt x="541" y="280"/>
                    </a:lnTo>
                    <a:lnTo>
                      <a:pt x="541" y="280"/>
                    </a:lnTo>
                    <a:lnTo>
                      <a:pt x="541" y="280"/>
                    </a:lnTo>
                    <a:lnTo>
                      <a:pt x="541" y="278"/>
                    </a:lnTo>
                    <a:lnTo>
                      <a:pt x="541" y="278"/>
                    </a:lnTo>
                    <a:lnTo>
                      <a:pt x="539" y="278"/>
                    </a:lnTo>
                    <a:lnTo>
                      <a:pt x="539" y="278"/>
                    </a:lnTo>
                    <a:lnTo>
                      <a:pt x="539" y="278"/>
                    </a:lnTo>
                    <a:lnTo>
                      <a:pt x="539" y="278"/>
                    </a:lnTo>
                    <a:lnTo>
                      <a:pt x="537" y="278"/>
                    </a:lnTo>
                    <a:lnTo>
                      <a:pt x="537" y="276"/>
                    </a:lnTo>
                    <a:lnTo>
                      <a:pt x="537" y="276"/>
                    </a:lnTo>
                    <a:lnTo>
                      <a:pt x="537" y="276"/>
                    </a:lnTo>
                    <a:lnTo>
                      <a:pt x="535" y="276"/>
                    </a:lnTo>
                    <a:lnTo>
                      <a:pt x="535" y="276"/>
                    </a:lnTo>
                    <a:lnTo>
                      <a:pt x="535" y="276"/>
                    </a:lnTo>
                    <a:lnTo>
                      <a:pt x="534" y="276"/>
                    </a:lnTo>
                    <a:lnTo>
                      <a:pt x="534" y="275"/>
                    </a:lnTo>
                    <a:lnTo>
                      <a:pt x="532" y="275"/>
                    </a:lnTo>
                    <a:lnTo>
                      <a:pt x="532" y="275"/>
                    </a:lnTo>
                    <a:lnTo>
                      <a:pt x="532" y="273"/>
                    </a:lnTo>
                    <a:lnTo>
                      <a:pt x="532" y="273"/>
                    </a:lnTo>
                    <a:lnTo>
                      <a:pt x="532" y="273"/>
                    </a:lnTo>
                    <a:lnTo>
                      <a:pt x="530" y="273"/>
                    </a:lnTo>
                    <a:lnTo>
                      <a:pt x="530" y="273"/>
                    </a:lnTo>
                    <a:lnTo>
                      <a:pt x="528" y="271"/>
                    </a:lnTo>
                    <a:lnTo>
                      <a:pt x="528" y="271"/>
                    </a:lnTo>
                    <a:lnTo>
                      <a:pt x="526" y="269"/>
                    </a:lnTo>
                    <a:lnTo>
                      <a:pt x="526" y="267"/>
                    </a:lnTo>
                    <a:lnTo>
                      <a:pt x="524" y="266"/>
                    </a:lnTo>
                    <a:lnTo>
                      <a:pt x="524" y="266"/>
                    </a:lnTo>
                    <a:lnTo>
                      <a:pt x="523" y="266"/>
                    </a:lnTo>
                    <a:lnTo>
                      <a:pt x="523" y="266"/>
                    </a:lnTo>
                    <a:lnTo>
                      <a:pt x="521" y="264"/>
                    </a:lnTo>
                    <a:lnTo>
                      <a:pt x="521" y="264"/>
                    </a:lnTo>
                    <a:lnTo>
                      <a:pt x="519" y="264"/>
                    </a:lnTo>
                    <a:lnTo>
                      <a:pt x="519" y="264"/>
                    </a:lnTo>
                    <a:lnTo>
                      <a:pt x="519" y="264"/>
                    </a:lnTo>
                    <a:lnTo>
                      <a:pt x="517" y="264"/>
                    </a:lnTo>
                    <a:lnTo>
                      <a:pt x="517" y="264"/>
                    </a:lnTo>
                    <a:lnTo>
                      <a:pt x="515" y="262"/>
                    </a:lnTo>
                    <a:lnTo>
                      <a:pt x="515" y="262"/>
                    </a:lnTo>
                    <a:lnTo>
                      <a:pt x="515" y="262"/>
                    </a:lnTo>
                    <a:lnTo>
                      <a:pt x="515" y="262"/>
                    </a:lnTo>
                    <a:lnTo>
                      <a:pt x="515" y="262"/>
                    </a:lnTo>
                    <a:lnTo>
                      <a:pt x="515" y="262"/>
                    </a:lnTo>
                    <a:lnTo>
                      <a:pt x="515" y="260"/>
                    </a:lnTo>
                    <a:lnTo>
                      <a:pt x="515" y="260"/>
                    </a:lnTo>
                    <a:lnTo>
                      <a:pt x="515" y="260"/>
                    </a:lnTo>
                    <a:lnTo>
                      <a:pt x="515" y="260"/>
                    </a:lnTo>
                    <a:lnTo>
                      <a:pt x="515" y="260"/>
                    </a:lnTo>
                    <a:lnTo>
                      <a:pt x="515" y="258"/>
                    </a:lnTo>
                    <a:lnTo>
                      <a:pt x="515" y="258"/>
                    </a:lnTo>
                    <a:lnTo>
                      <a:pt x="515" y="257"/>
                    </a:lnTo>
                    <a:lnTo>
                      <a:pt x="515" y="257"/>
                    </a:lnTo>
                    <a:lnTo>
                      <a:pt x="515" y="257"/>
                    </a:lnTo>
                    <a:lnTo>
                      <a:pt x="517" y="257"/>
                    </a:lnTo>
                    <a:lnTo>
                      <a:pt x="517" y="255"/>
                    </a:lnTo>
                    <a:lnTo>
                      <a:pt x="517" y="255"/>
                    </a:lnTo>
                    <a:lnTo>
                      <a:pt x="517" y="255"/>
                    </a:lnTo>
                    <a:lnTo>
                      <a:pt x="517" y="253"/>
                    </a:lnTo>
                    <a:lnTo>
                      <a:pt x="519" y="253"/>
                    </a:lnTo>
                    <a:lnTo>
                      <a:pt x="519" y="253"/>
                    </a:lnTo>
                    <a:lnTo>
                      <a:pt x="519" y="251"/>
                    </a:lnTo>
                    <a:lnTo>
                      <a:pt x="519" y="251"/>
                    </a:lnTo>
                    <a:lnTo>
                      <a:pt x="519" y="251"/>
                    </a:lnTo>
                    <a:lnTo>
                      <a:pt x="519" y="251"/>
                    </a:lnTo>
                    <a:lnTo>
                      <a:pt x="519" y="249"/>
                    </a:lnTo>
                    <a:lnTo>
                      <a:pt x="519" y="249"/>
                    </a:lnTo>
                    <a:lnTo>
                      <a:pt x="519" y="247"/>
                    </a:lnTo>
                    <a:lnTo>
                      <a:pt x="519" y="247"/>
                    </a:lnTo>
                    <a:lnTo>
                      <a:pt x="519" y="246"/>
                    </a:lnTo>
                    <a:lnTo>
                      <a:pt x="517" y="246"/>
                    </a:lnTo>
                    <a:lnTo>
                      <a:pt x="517" y="246"/>
                    </a:lnTo>
                    <a:lnTo>
                      <a:pt x="517" y="244"/>
                    </a:lnTo>
                    <a:lnTo>
                      <a:pt x="517" y="244"/>
                    </a:lnTo>
                    <a:lnTo>
                      <a:pt x="515" y="242"/>
                    </a:lnTo>
                    <a:lnTo>
                      <a:pt x="515" y="242"/>
                    </a:lnTo>
                    <a:lnTo>
                      <a:pt x="515" y="240"/>
                    </a:lnTo>
                    <a:lnTo>
                      <a:pt x="515" y="240"/>
                    </a:lnTo>
                    <a:lnTo>
                      <a:pt x="515" y="240"/>
                    </a:lnTo>
                    <a:lnTo>
                      <a:pt x="515" y="240"/>
                    </a:lnTo>
                    <a:lnTo>
                      <a:pt x="515" y="238"/>
                    </a:lnTo>
                    <a:lnTo>
                      <a:pt x="515" y="238"/>
                    </a:lnTo>
                    <a:lnTo>
                      <a:pt x="517" y="237"/>
                    </a:lnTo>
                    <a:lnTo>
                      <a:pt x="517" y="237"/>
                    </a:lnTo>
                    <a:lnTo>
                      <a:pt x="517" y="237"/>
                    </a:lnTo>
                    <a:lnTo>
                      <a:pt x="517" y="235"/>
                    </a:lnTo>
                    <a:lnTo>
                      <a:pt x="519" y="235"/>
                    </a:lnTo>
                    <a:lnTo>
                      <a:pt x="519" y="235"/>
                    </a:lnTo>
                    <a:lnTo>
                      <a:pt x="521" y="235"/>
                    </a:lnTo>
                    <a:lnTo>
                      <a:pt x="521" y="235"/>
                    </a:lnTo>
                    <a:lnTo>
                      <a:pt x="521" y="235"/>
                    </a:lnTo>
                    <a:lnTo>
                      <a:pt x="523" y="233"/>
                    </a:lnTo>
                    <a:lnTo>
                      <a:pt x="523" y="233"/>
                    </a:lnTo>
                    <a:lnTo>
                      <a:pt x="524" y="233"/>
                    </a:lnTo>
                    <a:lnTo>
                      <a:pt x="524" y="233"/>
                    </a:lnTo>
                    <a:lnTo>
                      <a:pt x="528" y="233"/>
                    </a:lnTo>
                    <a:lnTo>
                      <a:pt x="528" y="231"/>
                    </a:lnTo>
                    <a:lnTo>
                      <a:pt x="530" y="231"/>
                    </a:lnTo>
                    <a:lnTo>
                      <a:pt x="530" y="231"/>
                    </a:lnTo>
                    <a:lnTo>
                      <a:pt x="530" y="231"/>
                    </a:lnTo>
                    <a:lnTo>
                      <a:pt x="532" y="229"/>
                    </a:lnTo>
                    <a:lnTo>
                      <a:pt x="532" y="229"/>
                    </a:lnTo>
                    <a:lnTo>
                      <a:pt x="532" y="229"/>
                    </a:lnTo>
                    <a:lnTo>
                      <a:pt x="532" y="229"/>
                    </a:lnTo>
                    <a:lnTo>
                      <a:pt x="532" y="229"/>
                    </a:lnTo>
                    <a:lnTo>
                      <a:pt x="530" y="228"/>
                    </a:lnTo>
                    <a:lnTo>
                      <a:pt x="530" y="226"/>
                    </a:lnTo>
                    <a:lnTo>
                      <a:pt x="530" y="226"/>
                    </a:lnTo>
                    <a:lnTo>
                      <a:pt x="530" y="226"/>
                    </a:lnTo>
                    <a:lnTo>
                      <a:pt x="530" y="224"/>
                    </a:lnTo>
                    <a:lnTo>
                      <a:pt x="530" y="224"/>
                    </a:lnTo>
                    <a:lnTo>
                      <a:pt x="532" y="222"/>
                    </a:lnTo>
                    <a:lnTo>
                      <a:pt x="530" y="220"/>
                    </a:lnTo>
                    <a:lnTo>
                      <a:pt x="530" y="220"/>
                    </a:lnTo>
                    <a:lnTo>
                      <a:pt x="530" y="220"/>
                    </a:lnTo>
                    <a:lnTo>
                      <a:pt x="530" y="220"/>
                    </a:lnTo>
                    <a:lnTo>
                      <a:pt x="530" y="219"/>
                    </a:lnTo>
                    <a:lnTo>
                      <a:pt x="530" y="219"/>
                    </a:lnTo>
                    <a:lnTo>
                      <a:pt x="530" y="219"/>
                    </a:lnTo>
                    <a:lnTo>
                      <a:pt x="532" y="219"/>
                    </a:lnTo>
                    <a:lnTo>
                      <a:pt x="532" y="217"/>
                    </a:lnTo>
                    <a:lnTo>
                      <a:pt x="532" y="217"/>
                    </a:lnTo>
                    <a:lnTo>
                      <a:pt x="532" y="217"/>
                    </a:lnTo>
                    <a:lnTo>
                      <a:pt x="532" y="215"/>
                    </a:lnTo>
                    <a:lnTo>
                      <a:pt x="532" y="215"/>
                    </a:lnTo>
                    <a:lnTo>
                      <a:pt x="532" y="215"/>
                    </a:lnTo>
                    <a:lnTo>
                      <a:pt x="534" y="213"/>
                    </a:lnTo>
                    <a:lnTo>
                      <a:pt x="534" y="211"/>
                    </a:lnTo>
                    <a:lnTo>
                      <a:pt x="532" y="211"/>
                    </a:lnTo>
                    <a:lnTo>
                      <a:pt x="532" y="211"/>
                    </a:lnTo>
                    <a:lnTo>
                      <a:pt x="532" y="211"/>
                    </a:lnTo>
                    <a:lnTo>
                      <a:pt x="530" y="211"/>
                    </a:lnTo>
                    <a:lnTo>
                      <a:pt x="530" y="211"/>
                    </a:lnTo>
                    <a:lnTo>
                      <a:pt x="530" y="209"/>
                    </a:lnTo>
                    <a:lnTo>
                      <a:pt x="530" y="209"/>
                    </a:lnTo>
                    <a:lnTo>
                      <a:pt x="528" y="209"/>
                    </a:lnTo>
                    <a:lnTo>
                      <a:pt x="528" y="208"/>
                    </a:lnTo>
                    <a:lnTo>
                      <a:pt x="528" y="208"/>
                    </a:lnTo>
                    <a:lnTo>
                      <a:pt x="528" y="208"/>
                    </a:lnTo>
                    <a:lnTo>
                      <a:pt x="528" y="206"/>
                    </a:lnTo>
                    <a:lnTo>
                      <a:pt x="528" y="206"/>
                    </a:lnTo>
                    <a:lnTo>
                      <a:pt x="528" y="206"/>
                    </a:lnTo>
                    <a:lnTo>
                      <a:pt x="528" y="204"/>
                    </a:lnTo>
                    <a:lnTo>
                      <a:pt x="528" y="204"/>
                    </a:lnTo>
                    <a:lnTo>
                      <a:pt x="528" y="202"/>
                    </a:lnTo>
                    <a:lnTo>
                      <a:pt x="526" y="202"/>
                    </a:lnTo>
                    <a:lnTo>
                      <a:pt x="526" y="202"/>
                    </a:lnTo>
                    <a:lnTo>
                      <a:pt x="526" y="202"/>
                    </a:lnTo>
                    <a:lnTo>
                      <a:pt x="526" y="202"/>
                    </a:lnTo>
                    <a:lnTo>
                      <a:pt x="526" y="202"/>
                    </a:lnTo>
                    <a:lnTo>
                      <a:pt x="526" y="200"/>
                    </a:lnTo>
                    <a:lnTo>
                      <a:pt x="526" y="200"/>
                    </a:lnTo>
                    <a:lnTo>
                      <a:pt x="528" y="200"/>
                    </a:lnTo>
                    <a:lnTo>
                      <a:pt x="528" y="199"/>
                    </a:lnTo>
                    <a:lnTo>
                      <a:pt x="528" y="199"/>
                    </a:lnTo>
                    <a:lnTo>
                      <a:pt x="528" y="199"/>
                    </a:lnTo>
                    <a:lnTo>
                      <a:pt x="528" y="197"/>
                    </a:lnTo>
                    <a:lnTo>
                      <a:pt x="530" y="197"/>
                    </a:lnTo>
                    <a:lnTo>
                      <a:pt x="530" y="197"/>
                    </a:lnTo>
                    <a:lnTo>
                      <a:pt x="530" y="195"/>
                    </a:lnTo>
                    <a:lnTo>
                      <a:pt x="532" y="195"/>
                    </a:lnTo>
                    <a:lnTo>
                      <a:pt x="532" y="193"/>
                    </a:lnTo>
                    <a:lnTo>
                      <a:pt x="532" y="193"/>
                    </a:lnTo>
                    <a:lnTo>
                      <a:pt x="532" y="193"/>
                    </a:lnTo>
                    <a:lnTo>
                      <a:pt x="532" y="193"/>
                    </a:lnTo>
                    <a:lnTo>
                      <a:pt x="532" y="193"/>
                    </a:lnTo>
                    <a:lnTo>
                      <a:pt x="532" y="191"/>
                    </a:lnTo>
                    <a:lnTo>
                      <a:pt x="532" y="191"/>
                    </a:lnTo>
                    <a:lnTo>
                      <a:pt x="532" y="191"/>
                    </a:lnTo>
                    <a:lnTo>
                      <a:pt x="534" y="190"/>
                    </a:lnTo>
                    <a:lnTo>
                      <a:pt x="534" y="190"/>
                    </a:lnTo>
                    <a:lnTo>
                      <a:pt x="535" y="190"/>
                    </a:lnTo>
                    <a:lnTo>
                      <a:pt x="535" y="188"/>
                    </a:lnTo>
                    <a:lnTo>
                      <a:pt x="535" y="188"/>
                    </a:lnTo>
                    <a:lnTo>
                      <a:pt x="535" y="188"/>
                    </a:lnTo>
                    <a:lnTo>
                      <a:pt x="539" y="188"/>
                    </a:lnTo>
                    <a:lnTo>
                      <a:pt x="539" y="188"/>
                    </a:lnTo>
                    <a:lnTo>
                      <a:pt x="541" y="186"/>
                    </a:lnTo>
                    <a:lnTo>
                      <a:pt x="541" y="186"/>
                    </a:lnTo>
                    <a:lnTo>
                      <a:pt x="541" y="186"/>
                    </a:lnTo>
                    <a:lnTo>
                      <a:pt x="541" y="186"/>
                    </a:lnTo>
                    <a:lnTo>
                      <a:pt x="541" y="186"/>
                    </a:lnTo>
                    <a:lnTo>
                      <a:pt x="543" y="186"/>
                    </a:lnTo>
                    <a:lnTo>
                      <a:pt x="543" y="184"/>
                    </a:lnTo>
                    <a:lnTo>
                      <a:pt x="543" y="184"/>
                    </a:lnTo>
                    <a:lnTo>
                      <a:pt x="544" y="184"/>
                    </a:lnTo>
                    <a:lnTo>
                      <a:pt x="544" y="182"/>
                    </a:lnTo>
                    <a:lnTo>
                      <a:pt x="544" y="182"/>
                    </a:lnTo>
                    <a:lnTo>
                      <a:pt x="544" y="181"/>
                    </a:lnTo>
                    <a:lnTo>
                      <a:pt x="544" y="181"/>
                    </a:lnTo>
                    <a:lnTo>
                      <a:pt x="546" y="181"/>
                    </a:lnTo>
                    <a:lnTo>
                      <a:pt x="546" y="181"/>
                    </a:lnTo>
                    <a:lnTo>
                      <a:pt x="546" y="181"/>
                    </a:lnTo>
                    <a:lnTo>
                      <a:pt x="548" y="181"/>
                    </a:lnTo>
                    <a:lnTo>
                      <a:pt x="548" y="179"/>
                    </a:lnTo>
                    <a:lnTo>
                      <a:pt x="548" y="179"/>
                    </a:lnTo>
                    <a:lnTo>
                      <a:pt x="548" y="177"/>
                    </a:lnTo>
                    <a:lnTo>
                      <a:pt x="548" y="177"/>
                    </a:lnTo>
                    <a:lnTo>
                      <a:pt x="548" y="175"/>
                    </a:lnTo>
                    <a:lnTo>
                      <a:pt x="546" y="175"/>
                    </a:lnTo>
                    <a:lnTo>
                      <a:pt x="546" y="175"/>
                    </a:lnTo>
                    <a:lnTo>
                      <a:pt x="544" y="173"/>
                    </a:lnTo>
                    <a:lnTo>
                      <a:pt x="544" y="173"/>
                    </a:lnTo>
                    <a:lnTo>
                      <a:pt x="544" y="173"/>
                    </a:lnTo>
                    <a:lnTo>
                      <a:pt x="543" y="173"/>
                    </a:lnTo>
                    <a:lnTo>
                      <a:pt x="543" y="173"/>
                    </a:lnTo>
                    <a:lnTo>
                      <a:pt x="543" y="171"/>
                    </a:lnTo>
                    <a:lnTo>
                      <a:pt x="541" y="171"/>
                    </a:lnTo>
                    <a:lnTo>
                      <a:pt x="541" y="170"/>
                    </a:lnTo>
                    <a:lnTo>
                      <a:pt x="541" y="170"/>
                    </a:lnTo>
                    <a:lnTo>
                      <a:pt x="541" y="170"/>
                    </a:lnTo>
                    <a:lnTo>
                      <a:pt x="541" y="168"/>
                    </a:lnTo>
                    <a:lnTo>
                      <a:pt x="541" y="168"/>
                    </a:lnTo>
                    <a:lnTo>
                      <a:pt x="541" y="166"/>
                    </a:lnTo>
                    <a:lnTo>
                      <a:pt x="541" y="166"/>
                    </a:lnTo>
                    <a:lnTo>
                      <a:pt x="541" y="164"/>
                    </a:lnTo>
                    <a:lnTo>
                      <a:pt x="541" y="162"/>
                    </a:lnTo>
                    <a:lnTo>
                      <a:pt x="541" y="162"/>
                    </a:lnTo>
                    <a:lnTo>
                      <a:pt x="541" y="162"/>
                    </a:lnTo>
                    <a:lnTo>
                      <a:pt x="541" y="161"/>
                    </a:lnTo>
                    <a:lnTo>
                      <a:pt x="541" y="161"/>
                    </a:lnTo>
                    <a:lnTo>
                      <a:pt x="541" y="161"/>
                    </a:lnTo>
                    <a:lnTo>
                      <a:pt x="541" y="161"/>
                    </a:lnTo>
                    <a:lnTo>
                      <a:pt x="543" y="161"/>
                    </a:lnTo>
                    <a:lnTo>
                      <a:pt x="543" y="159"/>
                    </a:lnTo>
                    <a:lnTo>
                      <a:pt x="543" y="159"/>
                    </a:lnTo>
                    <a:lnTo>
                      <a:pt x="543" y="159"/>
                    </a:lnTo>
                    <a:lnTo>
                      <a:pt x="544" y="159"/>
                    </a:lnTo>
                    <a:lnTo>
                      <a:pt x="544" y="159"/>
                    </a:lnTo>
                    <a:lnTo>
                      <a:pt x="546" y="159"/>
                    </a:lnTo>
                    <a:lnTo>
                      <a:pt x="546" y="159"/>
                    </a:lnTo>
                    <a:lnTo>
                      <a:pt x="546" y="159"/>
                    </a:lnTo>
                    <a:lnTo>
                      <a:pt x="546" y="159"/>
                    </a:lnTo>
                    <a:lnTo>
                      <a:pt x="548" y="159"/>
                    </a:lnTo>
                    <a:lnTo>
                      <a:pt x="548" y="159"/>
                    </a:lnTo>
                    <a:lnTo>
                      <a:pt x="550" y="157"/>
                    </a:lnTo>
                    <a:lnTo>
                      <a:pt x="550" y="157"/>
                    </a:lnTo>
                    <a:lnTo>
                      <a:pt x="550" y="157"/>
                    </a:lnTo>
                    <a:lnTo>
                      <a:pt x="552" y="157"/>
                    </a:lnTo>
                    <a:lnTo>
                      <a:pt x="552" y="155"/>
                    </a:lnTo>
                    <a:lnTo>
                      <a:pt x="553" y="155"/>
                    </a:lnTo>
                    <a:lnTo>
                      <a:pt x="553" y="153"/>
                    </a:lnTo>
                    <a:lnTo>
                      <a:pt x="555" y="153"/>
                    </a:lnTo>
                    <a:lnTo>
                      <a:pt x="555" y="152"/>
                    </a:lnTo>
                    <a:lnTo>
                      <a:pt x="555" y="152"/>
                    </a:lnTo>
                    <a:lnTo>
                      <a:pt x="557" y="152"/>
                    </a:lnTo>
                    <a:lnTo>
                      <a:pt x="557" y="152"/>
                    </a:lnTo>
                    <a:lnTo>
                      <a:pt x="557" y="152"/>
                    </a:lnTo>
                    <a:lnTo>
                      <a:pt x="557" y="152"/>
                    </a:lnTo>
                    <a:lnTo>
                      <a:pt x="557" y="150"/>
                    </a:lnTo>
                    <a:lnTo>
                      <a:pt x="559" y="150"/>
                    </a:lnTo>
                    <a:lnTo>
                      <a:pt x="559" y="150"/>
                    </a:lnTo>
                    <a:lnTo>
                      <a:pt x="559" y="150"/>
                    </a:lnTo>
                    <a:lnTo>
                      <a:pt x="559" y="150"/>
                    </a:lnTo>
                    <a:lnTo>
                      <a:pt x="561" y="150"/>
                    </a:lnTo>
                    <a:lnTo>
                      <a:pt x="561" y="150"/>
                    </a:lnTo>
                    <a:lnTo>
                      <a:pt x="561" y="150"/>
                    </a:lnTo>
                    <a:lnTo>
                      <a:pt x="562" y="150"/>
                    </a:lnTo>
                    <a:lnTo>
                      <a:pt x="562" y="148"/>
                    </a:lnTo>
                    <a:lnTo>
                      <a:pt x="562" y="148"/>
                    </a:lnTo>
                    <a:lnTo>
                      <a:pt x="561" y="148"/>
                    </a:lnTo>
                    <a:lnTo>
                      <a:pt x="561" y="148"/>
                    </a:lnTo>
                    <a:lnTo>
                      <a:pt x="561" y="148"/>
                    </a:lnTo>
                    <a:lnTo>
                      <a:pt x="561" y="146"/>
                    </a:lnTo>
                    <a:lnTo>
                      <a:pt x="559" y="146"/>
                    </a:lnTo>
                    <a:lnTo>
                      <a:pt x="559" y="146"/>
                    </a:lnTo>
                    <a:lnTo>
                      <a:pt x="557" y="146"/>
                    </a:lnTo>
                    <a:lnTo>
                      <a:pt x="555" y="144"/>
                    </a:lnTo>
                    <a:lnTo>
                      <a:pt x="555" y="144"/>
                    </a:lnTo>
                    <a:lnTo>
                      <a:pt x="553" y="144"/>
                    </a:lnTo>
                    <a:lnTo>
                      <a:pt x="553" y="143"/>
                    </a:lnTo>
                    <a:lnTo>
                      <a:pt x="552" y="143"/>
                    </a:lnTo>
                    <a:lnTo>
                      <a:pt x="552" y="143"/>
                    </a:lnTo>
                    <a:lnTo>
                      <a:pt x="552" y="143"/>
                    </a:lnTo>
                    <a:lnTo>
                      <a:pt x="552" y="141"/>
                    </a:lnTo>
                    <a:lnTo>
                      <a:pt x="550" y="141"/>
                    </a:lnTo>
                    <a:lnTo>
                      <a:pt x="550" y="141"/>
                    </a:lnTo>
                    <a:lnTo>
                      <a:pt x="550" y="141"/>
                    </a:lnTo>
                    <a:lnTo>
                      <a:pt x="550" y="139"/>
                    </a:lnTo>
                    <a:lnTo>
                      <a:pt x="548" y="139"/>
                    </a:lnTo>
                    <a:lnTo>
                      <a:pt x="548" y="139"/>
                    </a:lnTo>
                    <a:lnTo>
                      <a:pt x="546" y="139"/>
                    </a:lnTo>
                    <a:lnTo>
                      <a:pt x="546" y="139"/>
                    </a:lnTo>
                    <a:lnTo>
                      <a:pt x="546" y="139"/>
                    </a:lnTo>
                    <a:lnTo>
                      <a:pt x="544" y="139"/>
                    </a:lnTo>
                    <a:lnTo>
                      <a:pt x="544" y="139"/>
                    </a:lnTo>
                    <a:lnTo>
                      <a:pt x="544" y="139"/>
                    </a:lnTo>
                    <a:lnTo>
                      <a:pt x="543" y="139"/>
                    </a:lnTo>
                    <a:lnTo>
                      <a:pt x="543" y="139"/>
                    </a:lnTo>
                    <a:lnTo>
                      <a:pt x="541" y="137"/>
                    </a:lnTo>
                    <a:lnTo>
                      <a:pt x="539" y="137"/>
                    </a:lnTo>
                    <a:lnTo>
                      <a:pt x="539" y="137"/>
                    </a:lnTo>
                    <a:lnTo>
                      <a:pt x="539" y="135"/>
                    </a:lnTo>
                    <a:lnTo>
                      <a:pt x="537" y="135"/>
                    </a:lnTo>
                    <a:lnTo>
                      <a:pt x="537" y="135"/>
                    </a:lnTo>
                    <a:lnTo>
                      <a:pt x="535" y="135"/>
                    </a:lnTo>
                    <a:lnTo>
                      <a:pt x="535" y="135"/>
                    </a:lnTo>
                    <a:lnTo>
                      <a:pt x="535" y="135"/>
                    </a:lnTo>
                    <a:lnTo>
                      <a:pt x="534" y="135"/>
                    </a:lnTo>
                    <a:lnTo>
                      <a:pt x="534" y="133"/>
                    </a:lnTo>
                    <a:lnTo>
                      <a:pt x="534" y="133"/>
                    </a:lnTo>
                    <a:lnTo>
                      <a:pt x="532" y="133"/>
                    </a:lnTo>
                    <a:lnTo>
                      <a:pt x="532" y="132"/>
                    </a:lnTo>
                    <a:lnTo>
                      <a:pt x="532" y="132"/>
                    </a:lnTo>
                    <a:lnTo>
                      <a:pt x="532" y="132"/>
                    </a:lnTo>
                    <a:lnTo>
                      <a:pt x="530" y="130"/>
                    </a:lnTo>
                    <a:lnTo>
                      <a:pt x="530" y="128"/>
                    </a:lnTo>
                    <a:lnTo>
                      <a:pt x="530" y="128"/>
                    </a:lnTo>
                    <a:lnTo>
                      <a:pt x="530" y="126"/>
                    </a:lnTo>
                    <a:lnTo>
                      <a:pt x="530" y="126"/>
                    </a:lnTo>
                    <a:lnTo>
                      <a:pt x="530" y="126"/>
                    </a:lnTo>
                    <a:lnTo>
                      <a:pt x="528" y="126"/>
                    </a:lnTo>
                    <a:lnTo>
                      <a:pt x="528" y="124"/>
                    </a:lnTo>
                    <a:lnTo>
                      <a:pt x="528" y="124"/>
                    </a:lnTo>
                    <a:lnTo>
                      <a:pt x="526" y="124"/>
                    </a:lnTo>
                    <a:lnTo>
                      <a:pt x="526" y="124"/>
                    </a:lnTo>
                    <a:lnTo>
                      <a:pt x="526" y="123"/>
                    </a:lnTo>
                    <a:lnTo>
                      <a:pt x="524" y="123"/>
                    </a:lnTo>
                    <a:lnTo>
                      <a:pt x="524" y="124"/>
                    </a:lnTo>
                    <a:lnTo>
                      <a:pt x="523" y="124"/>
                    </a:lnTo>
                    <a:lnTo>
                      <a:pt x="521" y="124"/>
                    </a:lnTo>
                    <a:lnTo>
                      <a:pt x="521" y="124"/>
                    </a:lnTo>
                    <a:lnTo>
                      <a:pt x="521" y="124"/>
                    </a:lnTo>
                    <a:lnTo>
                      <a:pt x="519" y="124"/>
                    </a:lnTo>
                    <a:lnTo>
                      <a:pt x="519" y="126"/>
                    </a:lnTo>
                    <a:lnTo>
                      <a:pt x="517" y="126"/>
                    </a:lnTo>
                    <a:lnTo>
                      <a:pt x="517" y="124"/>
                    </a:lnTo>
                    <a:lnTo>
                      <a:pt x="515" y="124"/>
                    </a:lnTo>
                    <a:lnTo>
                      <a:pt x="514" y="124"/>
                    </a:lnTo>
                    <a:lnTo>
                      <a:pt x="514" y="124"/>
                    </a:lnTo>
                    <a:lnTo>
                      <a:pt x="514" y="124"/>
                    </a:lnTo>
                    <a:lnTo>
                      <a:pt x="512" y="123"/>
                    </a:lnTo>
                    <a:lnTo>
                      <a:pt x="512" y="123"/>
                    </a:lnTo>
                    <a:lnTo>
                      <a:pt x="512" y="123"/>
                    </a:lnTo>
                    <a:lnTo>
                      <a:pt x="512" y="123"/>
                    </a:lnTo>
                    <a:lnTo>
                      <a:pt x="512" y="123"/>
                    </a:lnTo>
                    <a:lnTo>
                      <a:pt x="512" y="121"/>
                    </a:lnTo>
                    <a:lnTo>
                      <a:pt x="512" y="121"/>
                    </a:lnTo>
                    <a:lnTo>
                      <a:pt x="512" y="121"/>
                    </a:lnTo>
                    <a:lnTo>
                      <a:pt x="510" y="121"/>
                    </a:lnTo>
                    <a:lnTo>
                      <a:pt x="510" y="119"/>
                    </a:lnTo>
                    <a:lnTo>
                      <a:pt x="510" y="119"/>
                    </a:lnTo>
                    <a:lnTo>
                      <a:pt x="510" y="119"/>
                    </a:lnTo>
                    <a:lnTo>
                      <a:pt x="510" y="119"/>
                    </a:lnTo>
                    <a:lnTo>
                      <a:pt x="510" y="119"/>
                    </a:lnTo>
                    <a:lnTo>
                      <a:pt x="510" y="117"/>
                    </a:lnTo>
                    <a:lnTo>
                      <a:pt x="510" y="117"/>
                    </a:lnTo>
                    <a:lnTo>
                      <a:pt x="510" y="117"/>
                    </a:lnTo>
                    <a:lnTo>
                      <a:pt x="510" y="117"/>
                    </a:lnTo>
                    <a:lnTo>
                      <a:pt x="510" y="117"/>
                    </a:lnTo>
                    <a:lnTo>
                      <a:pt x="510" y="115"/>
                    </a:lnTo>
                    <a:lnTo>
                      <a:pt x="510" y="115"/>
                    </a:lnTo>
                    <a:lnTo>
                      <a:pt x="510" y="115"/>
                    </a:lnTo>
                    <a:lnTo>
                      <a:pt x="508" y="114"/>
                    </a:lnTo>
                    <a:lnTo>
                      <a:pt x="508" y="114"/>
                    </a:lnTo>
                    <a:lnTo>
                      <a:pt x="508" y="114"/>
                    </a:lnTo>
                    <a:lnTo>
                      <a:pt x="508" y="114"/>
                    </a:lnTo>
                    <a:lnTo>
                      <a:pt x="508" y="114"/>
                    </a:lnTo>
                    <a:lnTo>
                      <a:pt x="506" y="114"/>
                    </a:lnTo>
                    <a:lnTo>
                      <a:pt x="506" y="114"/>
                    </a:lnTo>
                    <a:lnTo>
                      <a:pt x="506" y="112"/>
                    </a:lnTo>
                    <a:lnTo>
                      <a:pt x="506" y="112"/>
                    </a:lnTo>
                    <a:lnTo>
                      <a:pt x="506" y="112"/>
                    </a:lnTo>
                    <a:lnTo>
                      <a:pt x="506" y="112"/>
                    </a:lnTo>
                    <a:lnTo>
                      <a:pt x="506" y="112"/>
                    </a:lnTo>
                    <a:lnTo>
                      <a:pt x="506" y="112"/>
                    </a:lnTo>
                    <a:lnTo>
                      <a:pt x="506" y="112"/>
                    </a:lnTo>
                    <a:lnTo>
                      <a:pt x="510" y="112"/>
                    </a:lnTo>
                    <a:lnTo>
                      <a:pt x="510" y="112"/>
                    </a:lnTo>
                    <a:lnTo>
                      <a:pt x="514" y="112"/>
                    </a:lnTo>
                    <a:lnTo>
                      <a:pt x="515" y="112"/>
                    </a:lnTo>
                    <a:lnTo>
                      <a:pt x="515" y="112"/>
                    </a:lnTo>
                    <a:lnTo>
                      <a:pt x="515" y="112"/>
                    </a:lnTo>
                    <a:lnTo>
                      <a:pt x="515" y="112"/>
                    </a:lnTo>
                    <a:lnTo>
                      <a:pt x="517" y="112"/>
                    </a:lnTo>
                    <a:lnTo>
                      <a:pt x="517" y="112"/>
                    </a:lnTo>
                    <a:lnTo>
                      <a:pt x="517" y="112"/>
                    </a:lnTo>
                    <a:lnTo>
                      <a:pt x="519" y="112"/>
                    </a:lnTo>
                    <a:lnTo>
                      <a:pt x="519" y="110"/>
                    </a:lnTo>
                    <a:lnTo>
                      <a:pt x="521" y="110"/>
                    </a:lnTo>
                    <a:lnTo>
                      <a:pt x="521" y="110"/>
                    </a:lnTo>
                    <a:lnTo>
                      <a:pt x="523" y="110"/>
                    </a:lnTo>
                    <a:lnTo>
                      <a:pt x="523" y="110"/>
                    </a:lnTo>
                    <a:lnTo>
                      <a:pt x="523" y="108"/>
                    </a:lnTo>
                    <a:lnTo>
                      <a:pt x="523" y="108"/>
                    </a:lnTo>
                    <a:lnTo>
                      <a:pt x="524" y="108"/>
                    </a:lnTo>
                    <a:lnTo>
                      <a:pt x="524" y="108"/>
                    </a:lnTo>
                    <a:lnTo>
                      <a:pt x="524" y="108"/>
                    </a:lnTo>
                    <a:lnTo>
                      <a:pt x="524" y="108"/>
                    </a:lnTo>
                    <a:lnTo>
                      <a:pt x="526" y="106"/>
                    </a:lnTo>
                    <a:lnTo>
                      <a:pt x="526" y="106"/>
                    </a:lnTo>
                    <a:lnTo>
                      <a:pt x="526" y="106"/>
                    </a:lnTo>
                    <a:lnTo>
                      <a:pt x="526" y="106"/>
                    </a:lnTo>
                    <a:lnTo>
                      <a:pt x="526" y="106"/>
                    </a:lnTo>
                    <a:lnTo>
                      <a:pt x="526" y="106"/>
                    </a:lnTo>
                    <a:lnTo>
                      <a:pt x="526" y="106"/>
                    </a:lnTo>
                    <a:lnTo>
                      <a:pt x="528" y="106"/>
                    </a:lnTo>
                    <a:lnTo>
                      <a:pt x="528" y="105"/>
                    </a:lnTo>
                    <a:lnTo>
                      <a:pt x="528" y="105"/>
                    </a:lnTo>
                    <a:lnTo>
                      <a:pt x="528" y="105"/>
                    </a:lnTo>
                    <a:lnTo>
                      <a:pt x="528" y="105"/>
                    </a:lnTo>
                    <a:lnTo>
                      <a:pt x="530" y="105"/>
                    </a:lnTo>
                    <a:lnTo>
                      <a:pt x="530" y="105"/>
                    </a:lnTo>
                    <a:lnTo>
                      <a:pt x="530" y="105"/>
                    </a:lnTo>
                    <a:lnTo>
                      <a:pt x="530" y="105"/>
                    </a:lnTo>
                    <a:lnTo>
                      <a:pt x="530" y="105"/>
                    </a:lnTo>
                    <a:lnTo>
                      <a:pt x="530" y="103"/>
                    </a:lnTo>
                    <a:lnTo>
                      <a:pt x="532" y="103"/>
                    </a:lnTo>
                    <a:lnTo>
                      <a:pt x="532" y="103"/>
                    </a:lnTo>
                    <a:lnTo>
                      <a:pt x="532" y="103"/>
                    </a:lnTo>
                    <a:lnTo>
                      <a:pt x="534" y="103"/>
                    </a:lnTo>
                    <a:lnTo>
                      <a:pt x="534" y="103"/>
                    </a:lnTo>
                    <a:lnTo>
                      <a:pt x="534" y="103"/>
                    </a:lnTo>
                    <a:lnTo>
                      <a:pt x="534" y="103"/>
                    </a:lnTo>
                    <a:lnTo>
                      <a:pt x="534" y="103"/>
                    </a:lnTo>
                    <a:lnTo>
                      <a:pt x="534" y="103"/>
                    </a:lnTo>
                    <a:lnTo>
                      <a:pt x="535" y="103"/>
                    </a:lnTo>
                    <a:lnTo>
                      <a:pt x="535" y="103"/>
                    </a:lnTo>
                    <a:lnTo>
                      <a:pt x="535" y="103"/>
                    </a:lnTo>
                    <a:lnTo>
                      <a:pt x="535" y="101"/>
                    </a:lnTo>
                    <a:lnTo>
                      <a:pt x="537" y="101"/>
                    </a:lnTo>
                    <a:lnTo>
                      <a:pt x="537" y="101"/>
                    </a:lnTo>
                    <a:lnTo>
                      <a:pt x="537" y="101"/>
                    </a:lnTo>
                    <a:lnTo>
                      <a:pt x="537" y="101"/>
                    </a:lnTo>
                    <a:lnTo>
                      <a:pt x="537" y="101"/>
                    </a:lnTo>
                    <a:lnTo>
                      <a:pt x="537" y="101"/>
                    </a:lnTo>
                    <a:lnTo>
                      <a:pt x="537" y="99"/>
                    </a:lnTo>
                    <a:lnTo>
                      <a:pt x="537" y="99"/>
                    </a:lnTo>
                    <a:lnTo>
                      <a:pt x="537" y="99"/>
                    </a:lnTo>
                    <a:lnTo>
                      <a:pt x="537" y="99"/>
                    </a:lnTo>
                    <a:lnTo>
                      <a:pt x="537" y="99"/>
                    </a:lnTo>
                    <a:lnTo>
                      <a:pt x="537" y="99"/>
                    </a:lnTo>
                    <a:lnTo>
                      <a:pt x="537" y="99"/>
                    </a:lnTo>
                    <a:lnTo>
                      <a:pt x="537" y="99"/>
                    </a:lnTo>
                    <a:lnTo>
                      <a:pt x="537" y="97"/>
                    </a:lnTo>
                    <a:lnTo>
                      <a:pt x="537" y="97"/>
                    </a:lnTo>
                    <a:lnTo>
                      <a:pt x="537" y="97"/>
                    </a:lnTo>
                    <a:lnTo>
                      <a:pt x="539" y="97"/>
                    </a:lnTo>
                    <a:lnTo>
                      <a:pt x="539" y="97"/>
                    </a:lnTo>
                    <a:lnTo>
                      <a:pt x="539" y="97"/>
                    </a:lnTo>
                    <a:lnTo>
                      <a:pt x="539" y="95"/>
                    </a:lnTo>
                    <a:lnTo>
                      <a:pt x="539" y="95"/>
                    </a:lnTo>
                    <a:lnTo>
                      <a:pt x="541" y="95"/>
                    </a:lnTo>
                    <a:lnTo>
                      <a:pt x="541" y="95"/>
                    </a:lnTo>
                    <a:lnTo>
                      <a:pt x="541" y="95"/>
                    </a:lnTo>
                    <a:lnTo>
                      <a:pt x="543" y="95"/>
                    </a:lnTo>
                    <a:lnTo>
                      <a:pt x="543" y="95"/>
                    </a:lnTo>
                    <a:lnTo>
                      <a:pt x="543" y="95"/>
                    </a:lnTo>
                    <a:lnTo>
                      <a:pt x="543" y="95"/>
                    </a:lnTo>
                    <a:lnTo>
                      <a:pt x="543" y="95"/>
                    </a:lnTo>
                    <a:lnTo>
                      <a:pt x="544" y="95"/>
                    </a:lnTo>
                    <a:lnTo>
                      <a:pt x="544" y="95"/>
                    </a:lnTo>
                    <a:lnTo>
                      <a:pt x="544" y="95"/>
                    </a:lnTo>
                    <a:lnTo>
                      <a:pt x="544" y="95"/>
                    </a:lnTo>
                    <a:lnTo>
                      <a:pt x="544" y="94"/>
                    </a:lnTo>
                    <a:lnTo>
                      <a:pt x="544" y="94"/>
                    </a:lnTo>
                    <a:lnTo>
                      <a:pt x="544" y="94"/>
                    </a:lnTo>
                    <a:lnTo>
                      <a:pt x="544" y="94"/>
                    </a:lnTo>
                    <a:lnTo>
                      <a:pt x="544" y="92"/>
                    </a:lnTo>
                    <a:lnTo>
                      <a:pt x="544" y="92"/>
                    </a:lnTo>
                    <a:lnTo>
                      <a:pt x="544" y="92"/>
                    </a:lnTo>
                    <a:lnTo>
                      <a:pt x="544" y="92"/>
                    </a:lnTo>
                    <a:lnTo>
                      <a:pt x="546" y="92"/>
                    </a:lnTo>
                    <a:lnTo>
                      <a:pt x="546" y="92"/>
                    </a:lnTo>
                    <a:lnTo>
                      <a:pt x="546" y="92"/>
                    </a:lnTo>
                    <a:lnTo>
                      <a:pt x="546" y="92"/>
                    </a:lnTo>
                    <a:lnTo>
                      <a:pt x="546" y="92"/>
                    </a:lnTo>
                    <a:lnTo>
                      <a:pt x="548" y="92"/>
                    </a:lnTo>
                    <a:lnTo>
                      <a:pt x="548" y="92"/>
                    </a:lnTo>
                    <a:lnTo>
                      <a:pt x="548" y="92"/>
                    </a:lnTo>
                    <a:lnTo>
                      <a:pt x="548" y="92"/>
                    </a:lnTo>
                    <a:lnTo>
                      <a:pt x="548" y="90"/>
                    </a:lnTo>
                    <a:lnTo>
                      <a:pt x="550" y="90"/>
                    </a:lnTo>
                    <a:lnTo>
                      <a:pt x="550" y="90"/>
                    </a:lnTo>
                    <a:lnTo>
                      <a:pt x="550" y="90"/>
                    </a:lnTo>
                    <a:lnTo>
                      <a:pt x="550" y="90"/>
                    </a:lnTo>
                    <a:lnTo>
                      <a:pt x="550" y="90"/>
                    </a:lnTo>
                    <a:lnTo>
                      <a:pt x="550" y="90"/>
                    </a:lnTo>
                    <a:lnTo>
                      <a:pt x="550" y="90"/>
                    </a:lnTo>
                    <a:lnTo>
                      <a:pt x="552" y="90"/>
                    </a:lnTo>
                    <a:lnTo>
                      <a:pt x="552" y="90"/>
                    </a:lnTo>
                    <a:lnTo>
                      <a:pt x="552" y="90"/>
                    </a:lnTo>
                    <a:lnTo>
                      <a:pt x="552" y="90"/>
                    </a:lnTo>
                    <a:lnTo>
                      <a:pt x="552" y="90"/>
                    </a:lnTo>
                    <a:lnTo>
                      <a:pt x="552" y="90"/>
                    </a:lnTo>
                    <a:lnTo>
                      <a:pt x="553" y="90"/>
                    </a:lnTo>
                    <a:lnTo>
                      <a:pt x="553" y="90"/>
                    </a:lnTo>
                    <a:lnTo>
                      <a:pt x="553" y="90"/>
                    </a:lnTo>
                    <a:lnTo>
                      <a:pt x="553" y="90"/>
                    </a:lnTo>
                    <a:lnTo>
                      <a:pt x="555" y="90"/>
                    </a:lnTo>
                    <a:lnTo>
                      <a:pt x="555" y="90"/>
                    </a:lnTo>
                    <a:lnTo>
                      <a:pt x="555" y="90"/>
                    </a:lnTo>
                    <a:lnTo>
                      <a:pt x="557" y="88"/>
                    </a:lnTo>
                    <a:lnTo>
                      <a:pt x="557" y="88"/>
                    </a:lnTo>
                    <a:lnTo>
                      <a:pt x="557" y="88"/>
                    </a:lnTo>
                    <a:lnTo>
                      <a:pt x="557" y="88"/>
                    </a:lnTo>
                    <a:lnTo>
                      <a:pt x="555" y="88"/>
                    </a:lnTo>
                    <a:lnTo>
                      <a:pt x="555" y="88"/>
                    </a:lnTo>
                    <a:lnTo>
                      <a:pt x="555" y="88"/>
                    </a:lnTo>
                    <a:lnTo>
                      <a:pt x="555" y="88"/>
                    </a:lnTo>
                    <a:lnTo>
                      <a:pt x="555" y="86"/>
                    </a:lnTo>
                    <a:lnTo>
                      <a:pt x="555" y="86"/>
                    </a:lnTo>
                    <a:lnTo>
                      <a:pt x="555" y="86"/>
                    </a:lnTo>
                    <a:lnTo>
                      <a:pt x="557" y="86"/>
                    </a:lnTo>
                    <a:lnTo>
                      <a:pt x="557" y="86"/>
                    </a:lnTo>
                    <a:lnTo>
                      <a:pt x="557" y="86"/>
                    </a:lnTo>
                    <a:lnTo>
                      <a:pt x="557" y="86"/>
                    </a:lnTo>
                    <a:lnTo>
                      <a:pt x="559" y="85"/>
                    </a:lnTo>
                    <a:lnTo>
                      <a:pt x="559" y="86"/>
                    </a:lnTo>
                    <a:lnTo>
                      <a:pt x="559" y="85"/>
                    </a:lnTo>
                    <a:lnTo>
                      <a:pt x="561" y="85"/>
                    </a:lnTo>
                    <a:lnTo>
                      <a:pt x="561" y="85"/>
                    </a:lnTo>
                    <a:lnTo>
                      <a:pt x="561" y="85"/>
                    </a:lnTo>
                    <a:lnTo>
                      <a:pt x="561" y="85"/>
                    </a:lnTo>
                    <a:lnTo>
                      <a:pt x="561" y="85"/>
                    </a:lnTo>
                    <a:lnTo>
                      <a:pt x="562" y="86"/>
                    </a:lnTo>
                    <a:lnTo>
                      <a:pt x="562" y="86"/>
                    </a:lnTo>
                    <a:lnTo>
                      <a:pt x="562" y="86"/>
                    </a:lnTo>
                    <a:lnTo>
                      <a:pt x="562" y="86"/>
                    </a:lnTo>
                    <a:lnTo>
                      <a:pt x="561" y="86"/>
                    </a:lnTo>
                    <a:lnTo>
                      <a:pt x="562" y="88"/>
                    </a:lnTo>
                    <a:lnTo>
                      <a:pt x="562" y="88"/>
                    </a:lnTo>
                    <a:lnTo>
                      <a:pt x="562" y="88"/>
                    </a:lnTo>
                    <a:lnTo>
                      <a:pt x="562" y="88"/>
                    </a:lnTo>
                    <a:lnTo>
                      <a:pt x="564" y="88"/>
                    </a:lnTo>
                    <a:lnTo>
                      <a:pt x="564" y="88"/>
                    </a:lnTo>
                    <a:lnTo>
                      <a:pt x="564" y="88"/>
                    </a:lnTo>
                    <a:lnTo>
                      <a:pt x="564" y="88"/>
                    </a:lnTo>
                    <a:lnTo>
                      <a:pt x="564" y="88"/>
                    </a:lnTo>
                    <a:lnTo>
                      <a:pt x="566" y="88"/>
                    </a:lnTo>
                    <a:lnTo>
                      <a:pt x="566" y="88"/>
                    </a:lnTo>
                    <a:lnTo>
                      <a:pt x="566" y="88"/>
                    </a:lnTo>
                    <a:lnTo>
                      <a:pt x="566" y="88"/>
                    </a:lnTo>
                    <a:lnTo>
                      <a:pt x="566" y="88"/>
                    </a:lnTo>
                    <a:lnTo>
                      <a:pt x="566" y="88"/>
                    </a:lnTo>
                    <a:lnTo>
                      <a:pt x="566" y="88"/>
                    </a:lnTo>
                    <a:lnTo>
                      <a:pt x="568" y="88"/>
                    </a:lnTo>
                    <a:lnTo>
                      <a:pt x="568" y="88"/>
                    </a:lnTo>
                    <a:lnTo>
                      <a:pt x="568" y="90"/>
                    </a:lnTo>
                    <a:lnTo>
                      <a:pt x="570" y="90"/>
                    </a:lnTo>
                    <a:lnTo>
                      <a:pt x="570" y="90"/>
                    </a:lnTo>
                    <a:lnTo>
                      <a:pt x="570" y="90"/>
                    </a:lnTo>
                    <a:lnTo>
                      <a:pt x="570" y="90"/>
                    </a:lnTo>
                    <a:lnTo>
                      <a:pt x="570" y="90"/>
                    </a:lnTo>
                    <a:lnTo>
                      <a:pt x="572" y="90"/>
                    </a:lnTo>
                    <a:lnTo>
                      <a:pt x="572" y="90"/>
                    </a:lnTo>
                    <a:lnTo>
                      <a:pt x="572" y="90"/>
                    </a:lnTo>
                    <a:lnTo>
                      <a:pt x="572" y="90"/>
                    </a:lnTo>
                    <a:lnTo>
                      <a:pt x="572" y="90"/>
                    </a:lnTo>
                    <a:lnTo>
                      <a:pt x="572" y="92"/>
                    </a:lnTo>
                    <a:lnTo>
                      <a:pt x="572" y="92"/>
                    </a:lnTo>
                    <a:lnTo>
                      <a:pt x="572" y="92"/>
                    </a:lnTo>
                    <a:lnTo>
                      <a:pt x="572" y="92"/>
                    </a:lnTo>
                    <a:lnTo>
                      <a:pt x="572" y="92"/>
                    </a:lnTo>
                    <a:lnTo>
                      <a:pt x="573" y="92"/>
                    </a:lnTo>
                    <a:lnTo>
                      <a:pt x="573" y="92"/>
                    </a:lnTo>
                    <a:lnTo>
                      <a:pt x="573" y="92"/>
                    </a:lnTo>
                    <a:lnTo>
                      <a:pt x="573" y="92"/>
                    </a:lnTo>
                    <a:lnTo>
                      <a:pt x="575" y="92"/>
                    </a:lnTo>
                    <a:lnTo>
                      <a:pt x="575" y="92"/>
                    </a:lnTo>
                    <a:lnTo>
                      <a:pt x="575" y="92"/>
                    </a:lnTo>
                    <a:lnTo>
                      <a:pt x="575" y="92"/>
                    </a:lnTo>
                    <a:lnTo>
                      <a:pt x="575" y="92"/>
                    </a:lnTo>
                    <a:lnTo>
                      <a:pt x="575" y="92"/>
                    </a:lnTo>
                    <a:lnTo>
                      <a:pt x="575" y="92"/>
                    </a:lnTo>
                    <a:lnTo>
                      <a:pt x="575" y="92"/>
                    </a:lnTo>
                    <a:lnTo>
                      <a:pt x="575" y="92"/>
                    </a:lnTo>
                    <a:lnTo>
                      <a:pt x="577" y="92"/>
                    </a:lnTo>
                    <a:lnTo>
                      <a:pt x="577" y="94"/>
                    </a:lnTo>
                    <a:lnTo>
                      <a:pt x="577" y="94"/>
                    </a:lnTo>
                    <a:lnTo>
                      <a:pt x="577" y="94"/>
                    </a:lnTo>
                    <a:lnTo>
                      <a:pt x="577" y="95"/>
                    </a:lnTo>
                    <a:lnTo>
                      <a:pt x="577" y="95"/>
                    </a:lnTo>
                    <a:lnTo>
                      <a:pt x="577" y="95"/>
                    </a:lnTo>
                    <a:lnTo>
                      <a:pt x="579" y="95"/>
                    </a:lnTo>
                    <a:lnTo>
                      <a:pt x="579" y="95"/>
                    </a:lnTo>
                    <a:lnTo>
                      <a:pt x="579" y="95"/>
                    </a:lnTo>
                    <a:lnTo>
                      <a:pt x="579" y="95"/>
                    </a:lnTo>
                    <a:lnTo>
                      <a:pt x="579" y="95"/>
                    </a:lnTo>
                    <a:lnTo>
                      <a:pt x="579" y="95"/>
                    </a:lnTo>
                    <a:lnTo>
                      <a:pt x="581" y="95"/>
                    </a:lnTo>
                    <a:lnTo>
                      <a:pt x="581" y="95"/>
                    </a:lnTo>
                    <a:lnTo>
                      <a:pt x="581" y="95"/>
                    </a:lnTo>
                    <a:lnTo>
                      <a:pt x="581" y="95"/>
                    </a:lnTo>
                    <a:lnTo>
                      <a:pt x="581" y="95"/>
                    </a:lnTo>
                    <a:lnTo>
                      <a:pt x="581" y="95"/>
                    </a:lnTo>
                    <a:lnTo>
                      <a:pt x="581" y="95"/>
                    </a:lnTo>
                    <a:lnTo>
                      <a:pt x="581" y="97"/>
                    </a:lnTo>
                    <a:lnTo>
                      <a:pt x="581" y="97"/>
                    </a:lnTo>
                    <a:lnTo>
                      <a:pt x="581" y="97"/>
                    </a:lnTo>
                    <a:lnTo>
                      <a:pt x="582" y="97"/>
                    </a:lnTo>
                    <a:lnTo>
                      <a:pt x="582" y="97"/>
                    </a:lnTo>
                    <a:lnTo>
                      <a:pt x="582" y="97"/>
                    </a:lnTo>
                    <a:lnTo>
                      <a:pt x="582" y="97"/>
                    </a:lnTo>
                    <a:lnTo>
                      <a:pt x="582" y="97"/>
                    </a:lnTo>
                    <a:lnTo>
                      <a:pt x="584" y="97"/>
                    </a:lnTo>
                    <a:lnTo>
                      <a:pt x="584" y="95"/>
                    </a:lnTo>
                    <a:lnTo>
                      <a:pt x="584" y="95"/>
                    </a:lnTo>
                    <a:lnTo>
                      <a:pt x="584" y="95"/>
                    </a:lnTo>
                    <a:lnTo>
                      <a:pt x="584" y="95"/>
                    </a:lnTo>
                    <a:lnTo>
                      <a:pt x="584" y="95"/>
                    </a:lnTo>
                    <a:lnTo>
                      <a:pt x="586" y="95"/>
                    </a:lnTo>
                    <a:lnTo>
                      <a:pt x="586" y="97"/>
                    </a:lnTo>
                    <a:lnTo>
                      <a:pt x="586" y="97"/>
                    </a:lnTo>
                    <a:lnTo>
                      <a:pt x="586" y="97"/>
                    </a:lnTo>
                    <a:lnTo>
                      <a:pt x="588" y="97"/>
                    </a:lnTo>
                    <a:lnTo>
                      <a:pt x="588" y="97"/>
                    </a:lnTo>
                    <a:lnTo>
                      <a:pt x="588" y="97"/>
                    </a:lnTo>
                    <a:lnTo>
                      <a:pt x="588" y="97"/>
                    </a:lnTo>
                    <a:lnTo>
                      <a:pt x="588" y="97"/>
                    </a:lnTo>
                    <a:lnTo>
                      <a:pt x="588" y="97"/>
                    </a:lnTo>
                    <a:lnTo>
                      <a:pt x="588" y="97"/>
                    </a:lnTo>
                    <a:lnTo>
                      <a:pt x="588" y="97"/>
                    </a:lnTo>
                    <a:lnTo>
                      <a:pt x="588" y="97"/>
                    </a:lnTo>
                    <a:lnTo>
                      <a:pt x="590" y="97"/>
                    </a:lnTo>
                    <a:lnTo>
                      <a:pt x="590" y="97"/>
                    </a:lnTo>
                    <a:lnTo>
                      <a:pt x="590" y="97"/>
                    </a:lnTo>
                    <a:lnTo>
                      <a:pt x="590" y="97"/>
                    </a:lnTo>
                    <a:lnTo>
                      <a:pt x="590" y="97"/>
                    </a:lnTo>
                    <a:lnTo>
                      <a:pt x="590" y="97"/>
                    </a:lnTo>
                    <a:lnTo>
                      <a:pt x="590" y="97"/>
                    </a:lnTo>
                    <a:lnTo>
                      <a:pt x="591" y="97"/>
                    </a:lnTo>
                    <a:lnTo>
                      <a:pt x="591" y="97"/>
                    </a:lnTo>
                    <a:lnTo>
                      <a:pt x="591" y="97"/>
                    </a:lnTo>
                    <a:lnTo>
                      <a:pt x="591" y="99"/>
                    </a:lnTo>
                    <a:lnTo>
                      <a:pt x="591" y="99"/>
                    </a:lnTo>
                    <a:lnTo>
                      <a:pt x="591" y="99"/>
                    </a:lnTo>
                    <a:lnTo>
                      <a:pt x="591" y="99"/>
                    </a:lnTo>
                    <a:lnTo>
                      <a:pt x="591" y="99"/>
                    </a:lnTo>
                    <a:lnTo>
                      <a:pt x="591" y="99"/>
                    </a:lnTo>
                    <a:lnTo>
                      <a:pt x="591" y="99"/>
                    </a:lnTo>
                    <a:lnTo>
                      <a:pt x="593" y="99"/>
                    </a:lnTo>
                    <a:lnTo>
                      <a:pt x="593" y="99"/>
                    </a:lnTo>
                    <a:lnTo>
                      <a:pt x="593" y="99"/>
                    </a:lnTo>
                    <a:lnTo>
                      <a:pt x="593" y="99"/>
                    </a:lnTo>
                    <a:lnTo>
                      <a:pt x="593" y="99"/>
                    </a:lnTo>
                    <a:lnTo>
                      <a:pt x="593" y="99"/>
                    </a:lnTo>
                    <a:lnTo>
                      <a:pt x="593" y="99"/>
                    </a:lnTo>
                    <a:lnTo>
                      <a:pt x="593" y="99"/>
                    </a:lnTo>
                    <a:lnTo>
                      <a:pt x="593" y="99"/>
                    </a:lnTo>
                    <a:lnTo>
                      <a:pt x="593" y="101"/>
                    </a:lnTo>
                    <a:lnTo>
                      <a:pt x="593" y="101"/>
                    </a:lnTo>
                    <a:lnTo>
                      <a:pt x="593" y="101"/>
                    </a:lnTo>
                    <a:lnTo>
                      <a:pt x="593" y="101"/>
                    </a:lnTo>
                    <a:lnTo>
                      <a:pt x="595" y="101"/>
                    </a:lnTo>
                    <a:lnTo>
                      <a:pt x="595" y="101"/>
                    </a:lnTo>
                    <a:lnTo>
                      <a:pt x="595" y="101"/>
                    </a:lnTo>
                    <a:lnTo>
                      <a:pt x="595" y="101"/>
                    </a:lnTo>
                    <a:lnTo>
                      <a:pt x="597" y="101"/>
                    </a:lnTo>
                    <a:lnTo>
                      <a:pt x="597" y="101"/>
                    </a:lnTo>
                    <a:lnTo>
                      <a:pt x="597" y="101"/>
                    </a:lnTo>
                    <a:lnTo>
                      <a:pt x="597" y="101"/>
                    </a:lnTo>
                    <a:lnTo>
                      <a:pt x="597" y="103"/>
                    </a:lnTo>
                    <a:lnTo>
                      <a:pt x="597" y="103"/>
                    </a:lnTo>
                    <a:lnTo>
                      <a:pt x="599" y="103"/>
                    </a:lnTo>
                    <a:lnTo>
                      <a:pt x="599" y="103"/>
                    </a:lnTo>
                    <a:lnTo>
                      <a:pt x="599" y="103"/>
                    </a:lnTo>
                    <a:lnTo>
                      <a:pt x="599" y="103"/>
                    </a:lnTo>
                    <a:lnTo>
                      <a:pt x="599" y="103"/>
                    </a:lnTo>
                    <a:lnTo>
                      <a:pt x="599" y="103"/>
                    </a:lnTo>
                    <a:lnTo>
                      <a:pt x="600" y="105"/>
                    </a:lnTo>
                    <a:lnTo>
                      <a:pt x="600" y="105"/>
                    </a:lnTo>
                    <a:lnTo>
                      <a:pt x="600" y="105"/>
                    </a:lnTo>
                    <a:lnTo>
                      <a:pt x="600" y="105"/>
                    </a:lnTo>
                    <a:lnTo>
                      <a:pt x="600" y="105"/>
                    </a:lnTo>
                    <a:lnTo>
                      <a:pt x="600" y="105"/>
                    </a:lnTo>
                    <a:lnTo>
                      <a:pt x="600" y="105"/>
                    </a:lnTo>
                    <a:lnTo>
                      <a:pt x="602" y="105"/>
                    </a:lnTo>
                    <a:lnTo>
                      <a:pt x="602" y="106"/>
                    </a:lnTo>
                    <a:lnTo>
                      <a:pt x="602" y="106"/>
                    </a:lnTo>
                    <a:lnTo>
                      <a:pt x="602" y="105"/>
                    </a:lnTo>
                    <a:lnTo>
                      <a:pt x="602" y="105"/>
                    </a:lnTo>
                    <a:lnTo>
                      <a:pt x="602" y="105"/>
                    </a:lnTo>
                    <a:lnTo>
                      <a:pt x="604" y="106"/>
                    </a:lnTo>
                    <a:lnTo>
                      <a:pt x="604" y="106"/>
                    </a:lnTo>
                    <a:lnTo>
                      <a:pt x="604" y="106"/>
                    </a:lnTo>
                    <a:lnTo>
                      <a:pt x="604" y="106"/>
                    </a:lnTo>
                    <a:lnTo>
                      <a:pt x="604" y="106"/>
                    </a:lnTo>
                    <a:lnTo>
                      <a:pt x="604" y="106"/>
                    </a:lnTo>
                    <a:lnTo>
                      <a:pt x="606" y="106"/>
                    </a:lnTo>
                    <a:lnTo>
                      <a:pt x="606" y="106"/>
                    </a:lnTo>
                    <a:lnTo>
                      <a:pt x="606" y="106"/>
                    </a:lnTo>
                    <a:lnTo>
                      <a:pt x="606" y="108"/>
                    </a:lnTo>
                    <a:lnTo>
                      <a:pt x="606" y="108"/>
                    </a:lnTo>
                    <a:lnTo>
                      <a:pt x="606" y="108"/>
                    </a:lnTo>
                    <a:lnTo>
                      <a:pt x="608" y="108"/>
                    </a:lnTo>
                    <a:lnTo>
                      <a:pt x="608" y="108"/>
                    </a:lnTo>
                    <a:lnTo>
                      <a:pt x="608" y="108"/>
                    </a:lnTo>
                    <a:lnTo>
                      <a:pt x="608" y="108"/>
                    </a:lnTo>
                    <a:lnTo>
                      <a:pt x="608" y="108"/>
                    </a:lnTo>
                    <a:lnTo>
                      <a:pt x="608" y="108"/>
                    </a:lnTo>
                    <a:lnTo>
                      <a:pt x="610" y="108"/>
                    </a:lnTo>
                    <a:lnTo>
                      <a:pt x="610" y="108"/>
                    </a:lnTo>
                    <a:lnTo>
                      <a:pt x="610" y="108"/>
                    </a:lnTo>
                    <a:lnTo>
                      <a:pt x="610" y="108"/>
                    </a:lnTo>
                    <a:lnTo>
                      <a:pt x="610" y="108"/>
                    </a:lnTo>
                    <a:lnTo>
                      <a:pt x="610" y="108"/>
                    </a:lnTo>
                    <a:lnTo>
                      <a:pt x="610" y="108"/>
                    </a:lnTo>
                    <a:lnTo>
                      <a:pt x="610" y="108"/>
                    </a:lnTo>
                    <a:lnTo>
                      <a:pt x="610" y="108"/>
                    </a:lnTo>
                    <a:lnTo>
                      <a:pt x="611" y="108"/>
                    </a:lnTo>
                    <a:lnTo>
                      <a:pt x="611" y="108"/>
                    </a:lnTo>
                    <a:lnTo>
                      <a:pt x="611" y="108"/>
                    </a:lnTo>
                    <a:lnTo>
                      <a:pt x="611" y="108"/>
                    </a:lnTo>
                    <a:lnTo>
                      <a:pt x="611" y="108"/>
                    </a:lnTo>
                    <a:lnTo>
                      <a:pt x="613" y="110"/>
                    </a:lnTo>
                    <a:lnTo>
                      <a:pt x="613" y="110"/>
                    </a:lnTo>
                    <a:lnTo>
                      <a:pt x="615" y="110"/>
                    </a:lnTo>
                    <a:lnTo>
                      <a:pt x="615" y="110"/>
                    </a:lnTo>
                    <a:lnTo>
                      <a:pt x="615" y="110"/>
                    </a:lnTo>
                    <a:lnTo>
                      <a:pt x="615" y="110"/>
                    </a:lnTo>
                    <a:lnTo>
                      <a:pt x="615" y="110"/>
                    </a:lnTo>
                    <a:lnTo>
                      <a:pt x="617" y="110"/>
                    </a:lnTo>
                    <a:lnTo>
                      <a:pt x="617" y="110"/>
                    </a:lnTo>
                    <a:lnTo>
                      <a:pt x="617" y="110"/>
                    </a:lnTo>
                    <a:lnTo>
                      <a:pt x="617" y="110"/>
                    </a:lnTo>
                    <a:lnTo>
                      <a:pt x="619" y="110"/>
                    </a:lnTo>
                    <a:lnTo>
                      <a:pt x="619" y="110"/>
                    </a:lnTo>
                    <a:lnTo>
                      <a:pt x="619" y="110"/>
                    </a:lnTo>
                    <a:lnTo>
                      <a:pt x="619" y="112"/>
                    </a:lnTo>
                    <a:lnTo>
                      <a:pt x="619" y="112"/>
                    </a:lnTo>
                    <a:lnTo>
                      <a:pt x="619" y="110"/>
                    </a:lnTo>
                    <a:lnTo>
                      <a:pt x="619" y="110"/>
                    </a:lnTo>
                    <a:lnTo>
                      <a:pt x="619" y="110"/>
                    </a:lnTo>
                    <a:lnTo>
                      <a:pt x="620" y="110"/>
                    </a:lnTo>
                    <a:lnTo>
                      <a:pt x="620" y="110"/>
                    </a:lnTo>
                    <a:lnTo>
                      <a:pt x="620" y="110"/>
                    </a:lnTo>
                    <a:lnTo>
                      <a:pt x="620" y="110"/>
                    </a:lnTo>
                    <a:lnTo>
                      <a:pt x="620" y="112"/>
                    </a:lnTo>
                    <a:lnTo>
                      <a:pt x="620" y="112"/>
                    </a:lnTo>
                    <a:lnTo>
                      <a:pt x="620" y="112"/>
                    </a:lnTo>
                    <a:lnTo>
                      <a:pt x="620" y="112"/>
                    </a:lnTo>
                    <a:lnTo>
                      <a:pt x="620" y="112"/>
                    </a:lnTo>
                    <a:lnTo>
                      <a:pt x="622" y="112"/>
                    </a:lnTo>
                    <a:lnTo>
                      <a:pt x="622" y="110"/>
                    </a:lnTo>
                    <a:lnTo>
                      <a:pt x="622" y="110"/>
                    </a:lnTo>
                    <a:lnTo>
                      <a:pt x="622" y="110"/>
                    </a:lnTo>
                    <a:lnTo>
                      <a:pt x="622" y="110"/>
                    </a:lnTo>
                    <a:lnTo>
                      <a:pt x="624" y="110"/>
                    </a:lnTo>
                    <a:lnTo>
                      <a:pt x="624" y="112"/>
                    </a:lnTo>
                    <a:lnTo>
                      <a:pt x="626" y="112"/>
                    </a:lnTo>
                    <a:lnTo>
                      <a:pt x="626" y="112"/>
                    </a:lnTo>
                    <a:lnTo>
                      <a:pt x="626" y="112"/>
                    </a:lnTo>
                    <a:lnTo>
                      <a:pt x="628" y="112"/>
                    </a:lnTo>
                    <a:lnTo>
                      <a:pt x="628" y="112"/>
                    </a:lnTo>
                    <a:lnTo>
                      <a:pt x="628" y="112"/>
                    </a:lnTo>
                    <a:lnTo>
                      <a:pt x="628" y="114"/>
                    </a:lnTo>
                    <a:lnTo>
                      <a:pt x="628" y="114"/>
                    </a:lnTo>
                    <a:lnTo>
                      <a:pt x="628" y="114"/>
                    </a:lnTo>
                    <a:lnTo>
                      <a:pt x="628" y="114"/>
                    </a:lnTo>
                    <a:lnTo>
                      <a:pt x="629" y="112"/>
                    </a:lnTo>
                    <a:lnTo>
                      <a:pt x="629" y="114"/>
                    </a:lnTo>
                    <a:lnTo>
                      <a:pt x="629" y="114"/>
                    </a:lnTo>
                    <a:lnTo>
                      <a:pt x="631" y="114"/>
                    </a:lnTo>
                    <a:lnTo>
                      <a:pt x="631" y="114"/>
                    </a:lnTo>
                    <a:lnTo>
                      <a:pt x="631" y="114"/>
                    </a:lnTo>
                    <a:lnTo>
                      <a:pt x="631" y="114"/>
                    </a:lnTo>
                    <a:lnTo>
                      <a:pt x="631" y="114"/>
                    </a:lnTo>
                    <a:lnTo>
                      <a:pt x="631" y="114"/>
                    </a:lnTo>
                    <a:lnTo>
                      <a:pt x="631" y="114"/>
                    </a:lnTo>
                    <a:lnTo>
                      <a:pt x="633" y="114"/>
                    </a:lnTo>
                    <a:lnTo>
                      <a:pt x="633" y="114"/>
                    </a:lnTo>
                    <a:lnTo>
                      <a:pt x="633" y="114"/>
                    </a:lnTo>
                    <a:lnTo>
                      <a:pt x="633" y="114"/>
                    </a:lnTo>
                    <a:lnTo>
                      <a:pt x="635" y="114"/>
                    </a:lnTo>
                    <a:lnTo>
                      <a:pt x="635" y="115"/>
                    </a:lnTo>
                    <a:lnTo>
                      <a:pt x="635" y="115"/>
                    </a:lnTo>
                    <a:lnTo>
                      <a:pt x="635" y="115"/>
                    </a:lnTo>
                    <a:lnTo>
                      <a:pt x="635" y="115"/>
                    </a:lnTo>
                    <a:lnTo>
                      <a:pt x="635" y="115"/>
                    </a:lnTo>
                    <a:lnTo>
                      <a:pt x="635" y="115"/>
                    </a:lnTo>
                    <a:lnTo>
                      <a:pt x="635" y="115"/>
                    </a:lnTo>
                    <a:lnTo>
                      <a:pt x="635" y="117"/>
                    </a:lnTo>
                    <a:lnTo>
                      <a:pt x="637" y="117"/>
                    </a:lnTo>
                    <a:lnTo>
                      <a:pt x="637" y="117"/>
                    </a:lnTo>
                    <a:lnTo>
                      <a:pt x="637" y="117"/>
                    </a:lnTo>
                    <a:lnTo>
                      <a:pt x="637" y="117"/>
                    </a:lnTo>
                    <a:lnTo>
                      <a:pt x="637" y="119"/>
                    </a:lnTo>
                    <a:lnTo>
                      <a:pt x="638" y="119"/>
                    </a:lnTo>
                    <a:lnTo>
                      <a:pt x="638" y="119"/>
                    </a:lnTo>
                    <a:lnTo>
                      <a:pt x="638" y="119"/>
                    </a:lnTo>
                    <a:lnTo>
                      <a:pt x="638" y="121"/>
                    </a:lnTo>
                    <a:lnTo>
                      <a:pt x="638" y="121"/>
                    </a:lnTo>
                    <a:lnTo>
                      <a:pt x="638" y="121"/>
                    </a:lnTo>
                    <a:lnTo>
                      <a:pt x="638" y="121"/>
                    </a:lnTo>
                    <a:lnTo>
                      <a:pt x="640" y="121"/>
                    </a:lnTo>
                    <a:lnTo>
                      <a:pt x="640" y="121"/>
                    </a:lnTo>
                    <a:lnTo>
                      <a:pt x="640" y="121"/>
                    </a:lnTo>
                    <a:lnTo>
                      <a:pt x="640" y="121"/>
                    </a:lnTo>
                    <a:lnTo>
                      <a:pt x="642" y="121"/>
                    </a:lnTo>
                    <a:lnTo>
                      <a:pt x="642" y="121"/>
                    </a:lnTo>
                    <a:lnTo>
                      <a:pt x="644" y="121"/>
                    </a:lnTo>
                    <a:lnTo>
                      <a:pt x="644" y="121"/>
                    </a:lnTo>
                    <a:lnTo>
                      <a:pt x="644" y="121"/>
                    </a:lnTo>
                    <a:lnTo>
                      <a:pt x="644" y="121"/>
                    </a:lnTo>
                    <a:lnTo>
                      <a:pt x="644" y="123"/>
                    </a:lnTo>
                    <a:lnTo>
                      <a:pt x="646" y="123"/>
                    </a:lnTo>
                    <a:lnTo>
                      <a:pt x="646" y="123"/>
                    </a:lnTo>
                    <a:lnTo>
                      <a:pt x="646" y="123"/>
                    </a:lnTo>
                    <a:lnTo>
                      <a:pt x="646" y="123"/>
                    </a:lnTo>
                    <a:lnTo>
                      <a:pt x="646" y="124"/>
                    </a:lnTo>
                    <a:lnTo>
                      <a:pt x="647" y="124"/>
                    </a:lnTo>
                    <a:lnTo>
                      <a:pt x="647" y="124"/>
                    </a:lnTo>
                    <a:lnTo>
                      <a:pt x="647" y="124"/>
                    </a:lnTo>
                    <a:lnTo>
                      <a:pt x="647" y="124"/>
                    </a:lnTo>
                    <a:lnTo>
                      <a:pt x="647" y="124"/>
                    </a:lnTo>
                    <a:lnTo>
                      <a:pt x="647" y="124"/>
                    </a:lnTo>
                    <a:lnTo>
                      <a:pt x="647" y="126"/>
                    </a:lnTo>
                    <a:lnTo>
                      <a:pt x="647" y="126"/>
                    </a:lnTo>
                    <a:lnTo>
                      <a:pt x="649" y="126"/>
                    </a:lnTo>
                    <a:lnTo>
                      <a:pt x="649" y="126"/>
                    </a:lnTo>
                    <a:lnTo>
                      <a:pt x="649" y="128"/>
                    </a:lnTo>
                    <a:lnTo>
                      <a:pt x="649" y="128"/>
                    </a:lnTo>
                    <a:lnTo>
                      <a:pt x="649" y="128"/>
                    </a:lnTo>
                    <a:lnTo>
                      <a:pt x="649" y="126"/>
                    </a:lnTo>
                    <a:lnTo>
                      <a:pt x="649" y="126"/>
                    </a:lnTo>
                    <a:lnTo>
                      <a:pt x="649" y="126"/>
                    </a:lnTo>
                    <a:lnTo>
                      <a:pt x="649" y="126"/>
                    </a:lnTo>
                    <a:lnTo>
                      <a:pt x="649" y="126"/>
                    </a:lnTo>
                    <a:lnTo>
                      <a:pt x="651" y="126"/>
                    </a:lnTo>
                    <a:lnTo>
                      <a:pt x="651" y="126"/>
                    </a:lnTo>
                    <a:lnTo>
                      <a:pt x="651" y="126"/>
                    </a:lnTo>
                    <a:lnTo>
                      <a:pt x="651" y="126"/>
                    </a:lnTo>
                    <a:lnTo>
                      <a:pt x="651" y="126"/>
                    </a:lnTo>
                    <a:lnTo>
                      <a:pt x="651" y="126"/>
                    </a:lnTo>
                    <a:lnTo>
                      <a:pt x="651" y="126"/>
                    </a:lnTo>
                    <a:lnTo>
                      <a:pt x="653" y="128"/>
                    </a:lnTo>
                    <a:lnTo>
                      <a:pt x="653" y="128"/>
                    </a:lnTo>
                    <a:lnTo>
                      <a:pt x="653" y="128"/>
                    </a:lnTo>
                    <a:lnTo>
                      <a:pt x="653" y="126"/>
                    </a:lnTo>
                    <a:lnTo>
                      <a:pt x="653" y="126"/>
                    </a:lnTo>
                    <a:lnTo>
                      <a:pt x="653" y="126"/>
                    </a:lnTo>
                    <a:lnTo>
                      <a:pt x="655" y="128"/>
                    </a:lnTo>
                    <a:lnTo>
                      <a:pt x="655" y="128"/>
                    </a:lnTo>
                    <a:lnTo>
                      <a:pt x="657" y="128"/>
                    </a:lnTo>
                    <a:lnTo>
                      <a:pt x="657" y="128"/>
                    </a:lnTo>
                    <a:lnTo>
                      <a:pt x="657" y="128"/>
                    </a:lnTo>
                    <a:lnTo>
                      <a:pt x="657" y="128"/>
                    </a:lnTo>
                    <a:lnTo>
                      <a:pt x="658" y="128"/>
                    </a:lnTo>
                    <a:lnTo>
                      <a:pt x="658" y="128"/>
                    </a:lnTo>
                    <a:lnTo>
                      <a:pt x="658" y="128"/>
                    </a:lnTo>
                    <a:lnTo>
                      <a:pt x="658" y="128"/>
                    </a:lnTo>
                    <a:lnTo>
                      <a:pt x="658" y="128"/>
                    </a:lnTo>
                    <a:lnTo>
                      <a:pt x="658" y="128"/>
                    </a:lnTo>
                    <a:lnTo>
                      <a:pt x="660" y="128"/>
                    </a:lnTo>
                    <a:lnTo>
                      <a:pt x="660" y="128"/>
                    </a:lnTo>
                    <a:lnTo>
                      <a:pt x="660" y="128"/>
                    </a:lnTo>
                    <a:lnTo>
                      <a:pt x="660" y="128"/>
                    </a:lnTo>
                    <a:lnTo>
                      <a:pt x="662" y="128"/>
                    </a:lnTo>
                    <a:lnTo>
                      <a:pt x="662" y="128"/>
                    </a:lnTo>
                    <a:lnTo>
                      <a:pt x="662" y="128"/>
                    </a:lnTo>
                    <a:lnTo>
                      <a:pt x="662" y="128"/>
                    </a:lnTo>
                    <a:lnTo>
                      <a:pt x="662" y="128"/>
                    </a:lnTo>
                    <a:lnTo>
                      <a:pt x="664" y="128"/>
                    </a:lnTo>
                    <a:lnTo>
                      <a:pt x="664" y="128"/>
                    </a:lnTo>
                    <a:lnTo>
                      <a:pt x="664" y="128"/>
                    </a:lnTo>
                    <a:lnTo>
                      <a:pt x="666" y="128"/>
                    </a:lnTo>
                    <a:lnTo>
                      <a:pt x="666" y="128"/>
                    </a:lnTo>
                    <a:lnTo>
                      <a:pt x="666" y="128"/>
                    </a:lnTo>
                    <a:lnTo>
                      <a:pt x="667" y="128"/>
                    </a:lnTo>
                    <a:lnTo>
                      <a:pt x="667" y="128"/>
                    </a:lnTo>
                    <a:lnTo>
                      <a:pt x="667" y="128"/>
                    </a:lnTo>
                    <a:lnTo>
                      <a:pt x="667" y="130"/>
                    </a:lnTo>
                    <a:lnTo>
                      <a:pt x="667" y="130"/>
                    </a:lnTo>
                    <a:lnTo>
                      <a:pt x="669" y="130"/>
                    </a:lnTo>
                    <a:lnTo>
                      <a:pt x="669" y="130"/>
                    </a:lnTo>
                    <a:lnTo>
                      <a:pt x="669" y="132"/>
                    </a:lnTo>
                    <a:lnTo>
                      <a:pt x="669" y="132"/>
                    </a:lnTo>
                    <a:lnTo>
                      <a:pt x="671" y="132"/>
                    </a:lnTo>
                    <a:lnTo>
                      <a:pt x="671" y="133"/>
                    </a:lnTo>
                    <a:lnTo>
                      <a:pt x="671" y="133"/>
                    </a:lnTo>
                    <a:lnTo>
                      <a:pt x="671" y="133"/>
                    </a:lnTo>
                    <a:lnTo>
                      <a:pt x="671" y="133"/>
                    </a:lnTo>
                    <a:lnTo>
                      <a:pt x="671" y="135"/>
                    </a:lnTo>
                    <a:lnTo>
                      <a:pt x="673" y="135"/>
                    </a:lnTo>
                    <a:lnTo>
                      <a:pt x="673" y="135"/>
                    </a:lnTo>
                    <a:lnTo>
                      <a:pt x="673" y="135"/>
                    </a:lnTo>
                    <a:lnTo>
                      <a:pt x="673" y="135"/>
                    </a:lnTo>
                    <a:lnTo>
                      <a:pt x="673" y="135"/>
                    </a:lnTo>
                    <a:lnTo>
                      <a:pt x="673" y="135"/>
                    </a:lnTo>
                    <a:lnTo>
                      <a:pt x="675" y="135"/>
                    </a:lnTo>
                    <a:lnTo>
                      <a:pt x="675" y="135"/>
                    </a:lnTo>
                    <a:lnTo>
                      <a:pt x="675" y="135"/>
                    </a:lnTo>
                    <a:lnTo>
                      <a:pt x="675" y="135"/>
                    </a:lnTo>
                    <a:lnTo>
                      <a:pt x="675" y="135"/>
                    </a:lnTo>
                    <a:lnTo>
                      <a:pt x="675" y="135"/>
                    </a:lnTo>
                    <a:lnTo>
                      <a:pt x="675" y="135"/>
                    </a:lnTo>
                    <a:lnTo>
                      <a:pt x="675" y="133"/>
                    </a:lnTo>
                    <a:lnTo>
                      <a:pt x="676" y="133"/>
                    </a:lnTo>
                    <a:lnTo>
                      <a:pt x="676" y="133"/>
                    </a:lnTo>
                    <a:lnTo>
                      <a:pt x="676" y="133"/>
                    </a:lnTo>
                    <a:lnTo>
                      <a:pt x="676" y="133"/>
                    </a:lnTo>
                    <a:lnTo>
                      <a:pt x="676" y="133"/>
                    </a:lnTo>
                    <a:lnTo>
                      <a:pt x="676" y="133"/>
                    </a:lnTo>
                    <a:lnTo>
                      <a:pt x="678" y="133"/>
                    </a:lnTo>
                    <a:lnTo>
                      <a:pt x="678" y="133"/>
                    </a:lnTo>
                    <a:lnTo>
                      <a:pt x="678" y="133"/>
                    </a:lnTo>
                    <a:lnTo>
                      <a:pt x="678" y="133"/>
                    </a:lnTo>
                    <a:lnTo>
                      <a:pt x="678" y="135"/>
                    </a:lnTo>
                    <a:lnTo>
                      <a:pt x="680" y="135"/>
                    </a:lnTo>
                    <a:lnTo>
                      <a:pt x="680" y="135"/>
                    </a:lnTo>
                    <a:lnTo>
                      <a:pt x="680" y="135"/>
                    </a:lnTo>
                    <a:lnTo>
                      <a:pt x="680" y="135"/>
                    </a:lnTo>
                    <a:lnTo>
                      <a:pt x="680" y="135"/>
                    </a:lnTo>
                    <a:lnTo>
                      <a:pt x="680" y="135"/>
                    </a:lnTo>
                    <a:lnTo>
                      <a:pt x="682" y="135"/>
                    </a:lnTo>
                    <a:lnTo>
                      <a:pt x="682" y="135"/>
                    </a:lnTo>
                    <a:lnTo>
                      <a:pt x="682" y="137"/>
                    </a:lnTo>
                    <a:lnTo>
                      <a:pt x="682" y="137"/>
                    </a:lnTo>
                    <a:lnTo>
                      <a:pt x="682" y="137"/>
                    </a:lnTo>
                    <a:lnTo>
                      <a:pt x="682" y="137"/>
                    </a:lnTo>
                    <a:lnTo>
                      <a:pt x="682" y="137"/>
                    </a:lnTo>
                    <a:lnTo>
                      <a:pt x="682" y="137"/>
                    </a:lnTo>
                    <a:lnTo>
                      <a:pt x="684" y="137"/>
                    </a:lnTo>
                    <a:lnTo>
                      <a:pt x="684" y="139"/>
                    </a:lnTo>
                    <a:lnTo>
                      <a:pt x="684" y="139"/>
                    </a:lnTo>
                    <a:lnTo>
                      <a:pt x="684" y="139"/>
                    </a:lnTo>
                    <a:lnTo>
                      <a:pt x="684" y="139"/>
                    </a:lnTo>
                    <a:lnTo>
                      <a:pt x="684" y="139"/>
                    </a:lnTo>
                    <a:lnTo>
                      <a:pt x="684" y="139"/>
                    </a:lnTo>
                    <a:lnTo>
                      <a:pt x="685" y="139"/>
                    </a:lnTo>
                    <a:lnTo>
                      <a:pt x="685" y="141"/>
                    </a:lnTo>
                    <a:lnTo>
                      <a:pt x="685" y="141"/>
                    </a:lnTo>
                    <a:lnTo>
                      <a:pt x="687" y="141"/>
                    </a:lnTo>
                    <a:lnTo>
                      <a:pt x="687" y="141"/>
                    </a:lnTo>
                    <a:lnTo>
                      <a:pt x="687" y="141"/>
                    </a:lnTo>
                    <a:lnTo>
                      <a:pt x="687" y="141"/>
                    </a:lnTo>
                    <a:lnTo>
                      <a:pt x="687" y="141"/>
                    </a:lnTo>
                    <a:lnTo>
                      <a:pt x="689" y="141"/>
                    </a:lnTo>
                    <a:lnTo>
                      <a:pt x="689" y="141"/>
                    </a:lnTo>
                    <a:lnTo>
                      <a:pt x="689" y="141"/>
                    </a:lnTo>
                    <a:lnTo>
                      <a:pt x="689" y="141"/>
                    </a:lnTo>
                    <a:lnTo>
                      <a:pt x="691" y="141"/>
                    </a:lnTo>
                    <a:lnTo>
                      <a:pt x="691" y="141"/>
                    </a:lnTo>
                    <a:lnTo>
                      <a:pt x="691" y="141"/>
                    </a:lnTo>
                    <a:lnTo>
                      <a:pt x="691" y="141"/>
                    </a:lnTo>
                    <a:lnTo>
                      <a:pt x="691" y="141"/>
                    </a:lnTo>
                    <a:lnTo>
                      <a:pt x="691" y="141"/>
                    </a:lnTo>
                    <a:lnTo>
                      <a:pt x="693" y="141"/>
                    </a:lnTo>
                    <a:lnTo>
                      <a:pt x="693" y="141"/>
                    </a:lnTo>
                    <a:lnTo>
                      <a:pt x="693" y="141"/>
                    </a:lnTo>
                    <a:lnTo>
                      <a:pt x="693" y="143"/>
                    </a:lnTo>
                    <a:lnTo>
                      <a:pt x="693" y="143"/>
                    </a:lnTo>
                    <a:lnTo>
                      <a:pt x="693" y="143"/>
                    </a:lnTo>
                    <a:lnTo>
                      <a:pt x="693" y="143"/>
                    </a:lnTo>
                    <a:lnTo>
                      <a:pt x="693" y="143"/>
                    </a:lnTo>
                    <a:lnTo>
                      <a:pt x="693" y="143"/>
                    </a:lnTo>
                    <a:lnTo>
                      <a:pt x="693" y="143"/>
                    </a:lnTo>
                    <a:lnTo>
                      <a:pt x="693" y="144"/>
                    </a:lnTo>
                    <a:lnTo>
                      <a:pt x="693" y="144"/>
                    </a:lnTo>
                    <a:lnTo>
                      <a:pt x="693" y="144"/>
                    </a:lnTo>
                    <a:lnTo>
                      <a:pt x="695" y="146"/>
                    </a:lnTo>
                    <a:lnTo>
                      <a:pt x="695" y="146"/>
                    </a:lnTo>
                    <a:lnTo>
                      <a:pt x="696" y="148"/>
                    </a:lnTo>
                    <a:lnTo>
                      <a:pt x="696" y="148"/>
                    </a:lnTo>
                    <a:lnTo>
                      <a:pt x="696" y="148"/>
                    </a:lnTo>
                    <a:lnTo>
                      <a:pt x="696" y="148"/>
                    </a:lnTo>
                    <a:lnTo>
                      <a:pt x="696" y="148"/>
                    </a:lnTo>
                    <a:lnTo>
                      <a:pt x="696" y="148"/>
                    </a:lnTo>
                    <a:lnTo>
                      <a:pt x="696" y="148"/>
                    </a:lnTo>
                    <a:lnTo>
                      <a:pt x="696" y="148"/>
                    </a:lnTo>
                    <a:lnTo>
                      <a:pt x="696" y="148"/>
                    </a:lnTo>
                    <a:lnTo>
                      <a:pt x="696" y="148"/>
                    </a:lnTo>
                    <a:lnTo>
                      <a:pt x="698" y="148"/>
                    </a:lnTo>
                    <a:lnTo>
                      <a:pt x="698" y="148"/>
                    </a:lnTo>
                    <a:lnTo>
                      <a:pt x="698" y="148"/>
                    </a:lnTo>
                    <a:lnTo>
                      <a:pt x="698" y="148"/>
                    </a:lnTo>
                    <a:lnTo>
                      <a:pt x="698" y="148"/>
                    </a:lnTo>
                    <a:lnTo>
                      <a:pt x="698" y="148"/>
                    </a:lnTo>
                    <a:lnTo>
                      <a:pt x="698" y="148"/>
                    </a:lnTo>
                    <a:lnTo>
                      <a:pt x="698" y="146"/>
                    </a:lnTo>
                    <a:lnTo>
                      <a:pt x="698" y="146"/>
                    </a:lnTo>
                    <a:lnTo>
                      <a:pt x="700" y="146"/>
                    </a:lnTo>
                    <a:lnTo>
                      <a:pt x="700" y="146"/>
                    </a:lnTo>
                    <a:lnTo>
                      <a:pt x="700" y="146"/>
                    </a:lnTo>
                    <a:lnTo>
                      <a:pt x="700" y="146"/>
                    </a:lnTo>
                    <a:lnTo>
                      <a:pt x="700" y="146"/>
                    </a:lnTo>
                    <a:lnTo>
                      <a:pt x="700" y="146"/>
                    </a:lnTo>
                    <a:lnTo>
                      <a:pt x="702" y="146"/>
                    </a:lnTo>
                    <a:lnTo>
                      <a:pt x="702" y="146"/>
                    </a:lnTo>
                    <a:lnTo>
                      <a:pt x="702" y="146"/>
                    </a:lnTo>
                    <a:lnTo>
                      <a:pt x="702" y="146"/>
                    </a:lnTo>
                    <a:lnTo>
                      <a:pt x="704" y="146"/>
                    </a:lnTo>
                    <a:lnTo>
                      <a:pt x="704" y="146"/>
                    </a:lnTo>
                    <a:lnTo>
                      <a:pt x="704" y="146"/>
                    </a:lnTo>
                    <a:lnTo>
                      <a:pt x="704" y="146"/>
                    </a:lnTo>
                    <a:lnTo>
                      <a:pt x="704" y="146"/>
                    </a:lnTo>
                    <a:lnTo>
                      <a:pt x="704" y="148"/>
                    </a:lnTo>
                    <a:lnTo>
                      <a:pt x="705" y="148"/>
                    </a:lnTo>
                    <a:lnTo>
                      <a:pt x="705" y="148"/>
                    </a:lnTo>
                    <a:lnTo>
                      <a:pt x="705" y="148"/>
                    </a:lnTo>
                    <a:lnTo>
                      <a:pt x="705" y="148"/>
                    </a:lnTo>
                    <a:lnTo>
                      <a:pt x="705" y="150"/>
                    </a:lnTo>
                    <a:lnTo>
                      <a:pt x="705" y="150"/>
                    </a:lnTo>
                    <a:lnTo>
                      <a:pt x="705" y="150"/>
                    </a:lnTo>
                    <a:lnTo>
                      <a:pt x="707" y="150"/>
                    </a:lnTo>
                    <a:lnTo>
                      <a:pt x="707" y="150"/>
                    </a:lnTo>
                    <a:lnTo>
                      <a:pt x="707" y="150"/>
                    </a:lnTo>
                    <a:lnTo>
                      <a:pt x="707" y="150"/>
                    </a:lnTo>
                    <a:lnTo>
                      <a:pt x="707" y="150"/>
                    </a:lnTo>
                    <a:lnTo>
                      <a:pt x="707" y="150"/>
                    </a:lnTo>
                    <a:lnTo>
                      <a:pt x="707" y="152"/>
                    </a:lnTo>
                    <a:lnTo>
                      <a:pt x="707" y="152"/>
                    </a:lnTo>
                    <a:lnTo>
                      <a:pt x="707" y="152"/>
                    </a:lnTo>
                    <a:lnTo>
                      <a:pt x="707" y="152"/>
                    </a:lnTo>
                    <a:lnTo>
                      <a:pt x="707" y="152"/>
                    </a:lnTo>
                    <a:lnTo>
                      <a:pt x="709" y="152"/>
                    </a:lnTo>
                    <a:lnTo>
                      <a:pt x="709" y="153"/>
                    </a:lnTo>
                    <a:lnTo>
                      <a:pt x="709" y="153"/>
                    </a:lnTo>
                    <a:lnTo>
                      <a:pt x="709" y="153"/>
                    </a:lnTo>
                    <a:lnTo>
                      <a:pt x="709" y="153"/>
                    </a:lnTo>
                    <a:lnTo>
                      <a:pt x="709" y="153"/>
                    </a:lnTo>
                    <a:lnTo>
                      <a:pt x="709" y="153"/>
                    </a:lnTo>
                    <a:lnTo>
                      <a:pt x="709" y="155"/>
                    </a:lnTo>
                    <a:lnTo>
                      <a:pt x="709" y="155"/>
                    </a:lnTo>
                    <a:lnTo>
                      <a:pt x="711" y="155"/>
                    </a:lnTo>
                    <a:lnTo>
                      <a:pt x="711" y="155"/>
                    </a:lnTo>
                    <a:lnTo>
                      <a:pt x="711" y="157"/>
                    </a:lnTo>
                    <a:lnTo>
                      <a:pt x="711" y="157"/>
                    </a:lnTo>
                    <a:lnTo>
                      <a:pt x="711" y="157"/>
                    </a:lnTo>
                    <a:lnTo>
                      <a:pt x="711" y="157"/>
                    </a:lnTo>
                    <a:lnTo>
                      <a:pt x="711" y="157"/>
                    </a:lnTo>
                    <a:lnTo>
                      <a:pt x="713" y="157"/>
                    </a:lnTo>
                    <a:lnTo>
                      <a:pt x="713" y="159"/>
                    </a:lnTo>
                    <a:lnTo>
                      <a:pt x="713" y="159"/>
                    </a:lnTo>
                    <a:lnTo>
                      <a:pt x="713" y="159"/>
                    </a:lnTo>
                    <a:lnTo>
                      <a:pt x="713" y="159"/>
                    </a:lnTo>
                    <a:lnTo>
                      <a:pt x="713" y="161"/>
                    </a:lnTo>
                    <a:lnTo>
                      <a:pt x="713" y="161"/>
                    </a:lnTo>
                    <a:lnTo>
                      <a:pt x="714" y="161"/>
                    </a:lnTo>
                    <a:lnTo>
                      <a:pt x="714" y="161"/>
                    </a:lnTo>
                    <a:lnTo>
                      <a:pt x="714" y="161"/>
                    </a:lnTo>
                    <a:lnTo>
                      <a:pt x="714" y="161"/>
                    </a:lnTo>
                    <a:lnTo>
                      <a:pt x="714" y="161"/>
                    </a:lnTo>
                    <a:lnTo>
                      <a:pt x="714" y="161"/>
                    </a:lnTo>
                    <a:lnTo>
                      <a:pt x="716" y="161"/>
                    </a:lnTo>
                    <a:lnTo>
                      <a:pt x="716" y="161"/>
                    </a:lnTo>
                    <a:lnTo>
                      <a:pt x="716" y="161"/>
                    </a:lnTo>
                    <a:lnTo>
                      <a:pt x="716" y="161"/>
                    </a:lnTo>
                    <a:lnTo>
                      <a:pt x="718" y="161"/>
                    </a:lnTo>
                    <a:lnTo>
                      <a:pt x="718" y="161"/>
                    </a:lnTo>
                    <a:lnTo>
                      <a:pt x="720" y="162"/>
                    </a:lnTo>
                    <a:lnTo>
                      <a:pt x="720" y="162"/>
                    </a:lnTo>
                    <a:lnTo>
                      <a:pt x="720" y="162"/>
                    </a:lnTo>
                    <a:lnTo>
                      <a:pt x="720" y="162"/>
                    </a:lnTo>
                    <a:lnTo>
                      <a:pt x="720" y="162"/>
                    </a:lnTo>
                    <a:lnTo>
                      <a:pt x="722" y="162"/>
                    </a:lnTo>
                    <a:lnTo>
                      <a:pt x="722" y="164"/>
                    </a:lnTo>
                    <a:lnTo>
                      <a:pt x="722" y="164"/>
                    </a:lnTo>
                    <a:lnTo>
                      <a:pt x="722" y="164"/>
                    </a:lnTo>
                    <a:lnTo>
                      <a:pt x="723" y="164"/>
                    </a:lnTo>
                    <a:lnTo>
                      <a:pt x="723" y="164"/>
                    </a:lnTo>
                    <a:lnTo>
                      <a:pt x="723" y="164"/>
                    </a:lnTo>
                    <a:lnTo>
                      <a:pt x="723" y="164"/>
                    </a:lnTo>
                    <a:lnTo>
                      <a:pt x="723" y="164"/>
                    </a:lnTo>
                    <a:lnTo>
                      <a:pt x="723" y="166"/>
                    </a:lnTo>
                    <a:lnTo>
                      <a:pt x="725" y="166"/>
                    </a:lnTo>
                    <a:lnTo>
                      <a:pt x="725" y="166"/>
                    </a:lnTo>
                    <a:lnTo>
                      <a:pt x="725" y="166"/>
                    </a:lnTo>
                    <a:lnTo>
                      <a:pt x="725" y="166"/>
                    </a:lnTo>
                    <a:lnTo>
                      <a:pt x="725" y="166"/>
                    </a:lnTo>
                    <a:lnTo>
                      <a:pt x="725" y="166"/>
                    </a:lnTo>
                    <a:lnTo>
                      <a:pt x="725" y="166"/>
                    </a:lnTo>
                    <a:lnTo>
                      <a:pt x="725" y="168"/>
                    </a:lnTo>
                    <a:lnTo>
                      <a:pt x="725" y="168"/>
                    </a:lnTo>
                    <a:lnTo>
                      <a:pt x="725" y="168"/>
                    </a:lnTo>
                    <a:lnTo>
                      <a:pt x="725" y="168"/>
                    </a:lnTo>
                    <a:lnTo>
                      <a:pt x="725" y="170"/>
                    </a:lnTo>
                    <a:lnTo>
                      <a:pt x="725" y="170"/>
                    </a:lnTo>
                    <a:lnTo>
                      <a:pt x="725" y="170"/>
                    </a:lnTo>
                    <a:lnTo>
                      <a:pt x="725" y="170"/>
                    </a:lnTo>
                    <a:lnTo>
                      <a:pt x="725" y="170"/>
                    </a:lnTo>
                    <a:lnTo>
                      <a:pt x="725" y="170"/>
                    </a:lnTo>
                    <a:lnTo>
                      <a:pt x="725" y="171"/>
                    </a:lnTo>
                    <a:lnTo>
                      <a:pt x="725" y="171"/>
                    </a:lnTo>
                    <a:lnTo>
                      <a:pt x="727" y="171"/>
                    </a:lnTo>
                    <a:lnTo>
                      <a:pt x="727" y="171"/>
                    </a:lnTo>
                    <a:lnTo>
                      <a:pt x="727" y="171"/>
                    </a:lnTo>
                    <a:lnTo>
                      <a:pt x="727" y="171"/>
                    </a:lnTo>
                    <a:lnTo>
                      <a:pt x="727" y="171"/>
                    </a:lnTo>
                    <a:lnTo>
                      <a:pt x="727" y="171"/>
                    </a:lnTo>
                    <a:lnTo>
                      <a:pt x="729" y="173"/>
                    </a:lnTo>
                    <a:lnTo>
                      <a:pt x="729" y="173"/>
                    </a:lnTo>
                    <a:lnTo>
                      <a:pt x="729" y="173"/>
                    </a:lnTo>
                    <a:lnTo>
                      <a:pt x="729" y="173"/>
                    </a:lnTo>
                    <a:lnTo>
                      <a:pt x="731" y="173"/>
                    </a:lnTo>
                    <a:lnTo>
                      <a:pt x="731" y="173"/>
                    </a:lnTo>
                    <a:lnTo>
                      <a:pt x="729" y="173"/>
                    </a:lnTo>
                    <a:lnTo>
                      <a:pt x="729" y="173"/>
                    </a:lnTo>
                    <a:lnTo>
                      <a:pt x="731" y="173"/>
                    </a:lnTo>
                    <a:lnTo>
                      <a:pt x="731" y="173"/>
                    </a:lnTo>
                    <a:lnTo>
                      <a:pt x="731" y="175"/>
                    </a:lnTo>
                    <a:lnTo>
                      <a:pt x="731" y="175"/>
                    </a:lnTo>
                    <a:lnTo>
                      <a:pt x="731" y="175"/>
                    </a:lnTo>
                    <a:lnTo>
                      <a:pt x="732" y="175"/>
                    </a:lnTo>
                    <a:lnTo>
                      <a:pt x="732" y="175"/>
                    </a:lnTo>
                    <a:lnTo>
                      <a:pt x="732" y="175"/>
                    </a:lnTo>
                    <a:lnTo>
                      <a:pt x="732" y="175"/>
                    </a:lnTo>
                    <a:lnTo>
                      <a:pt x="732" y="175"/>
                    </a:lnTo>
                    <a:lnTo>
                      <a:pt x="732" y="175"/>
                    </a:lnTo>
                    <a:lnTo>
                      <a:pt x="732" y="177"/>
                    </a:lnTo>
                    <a:lnTo>
                      <a:pt x="732" y="177"/>
                    </a:lnTo>
                    <a:lnTo>
                      <a:pt x="732" y="177"/>
                    </a:lnTo>
                    <a:lnTo>
                      <a:pt x="734" y="177"/>
                    </a:lnTo>
                    <a:lnTo>
                      <a:pt x="734" y="177"/>
                    </a:lnTo>
                    <a:lnTo>
                      <a:pt x="734" y="179"/>
                    </a:lnTo>
                    <a:lnTo>
                      <a:pt x="734" y="179"/>
                    </a:lnTo>
                    <a:lnTo>
                      <a:pt x="734" y="179"/>
                    </a:lnTo>
                    <a:lnTo>
                      <a:pt x="734" y="179"/>
                    </a:lnTo>
                    <a:lnTo>
                      <a:pt x="734" y="179"/>
                    </a:lnTo>
                    <a:lnTo>
                      <a:pt x="736" y="179"/>
                    </a:lnTo>
                    <a:lnTo>
                      <a:pt x="736" y="181"/>
                    </a:lnTo>
                    <a:lnTo>
                      <a:pt x="734" y="181"/>
                    </a:lnTo>
                    <a:lnTo>
                      <a:pt x="734" y="181"/>
                    </a:lnTo>
                    <a:lnTo>
                      <a:pt x="734" y="181"/>
                    </a:lnTo>
                    <a:lnTo>
                      <a:pt x="734" y="181"/>
                    </a:lnTo>
                    <a:lnTo>
                      <a:pt x="734" y="181"/>
                    </a:lnTo>
                    <a:lnTo>
                      <a:pt x="734" y="182"/>
                    </a:lnTo>
                    <a:lnTo>
                      <a:pt x="736" y="182"/>
                    </a:lnTo>
                    <a:lnTo>
                      <a:pt x="736" y="182"/>
                    </a:lnTo>
                    <a:lnTo>
                      <a:pt x="736" y="182"/>
                    </a:lnTo>
                    <a:lnTo>
                      <a:pt x="736" y="182"/>
                    </a:lnTo>
                    <a:lnTo>
                      <a:pt x="736" y="182"/>
                    </a:lnTo>
                    <a:lnTo>
                      <a:pt x="736" y="182"/>
                    </a:lnTo>
                    <a:lnTo>
                      <a:pt x="736" y="182"/>
                    </a:lnTo>
                    <a:lnTo>
                      <a:pt x="734" y="182"/>
                    </a:lnTo>
                    <a:lnTo>
                      <a:pt x="734" y="184"/>
                    </a:lnTo>
                    <a:lnTo>
                      <a:pt x="734" y="184"/>
                    </a:lnTo>
                    <a:lnTo>
                      <a:pt x="734" y="184"/>
                    </a:lnTo>
                    <a:lnTo>
                      <a:pt x="734" y="184"/>
                    </a:lnTo>
                    <a:lnTo>
                      <a:pt x="736" y="184"/>
                    </a:lnTo>
                    <a:lnTo>
                      <a:pt x="736" y="184"/>
                    </a:lnTo>
                    <a:lnTo>
                      <a:pt x="736" y="186"/>
                    </a:lnTo>
                    <a:lnTo>
                      <a:pt x="736" y="186"/>
                    </a:lnTo>
                    <a:lnTo>
                      <a:pt x="736" y="186"/>
                    </a:lnTo>
                    <a:lnTo>
                      <a:pt x="736" y="186"/>
                    </a:lnTo>
                    <a:lnTo>
                      <a:pt x="736" y="186"/>
                    </a:lnTo>
                    <a:lnTo>
                      <a:pt x="738" y="186"/>
                    </a:lnTo>
                    <a:lnTo>
                      <a:pt x="738" y="188"/>
                    </a:lnTo>
                    <a:lnTo>
                      <a:pt x="738" y="188"/>
                    </a:lnTo>
                    <a:lnTo>
                      <a:pt x="738" y="188"/>
                    </a:lnTo>
                    <a:lnTo>
                      <a:pt x="738" y="188"/>
                    </a:lnTo>
                    <a:lnTo>
                      <a:pt x="738" y="188"/>
                    </a:lnTo>
                    <a:lnTo>
                      <a:pt x="738" y="188"/>
                    </a:lnTo>
                    <a:lnTo>
                      <a:pt x="738" y="190"/>
                    </a:lnTo>
                    <a:lnTo>
                      <a:pt x="738" y="190"/>
                    </a:lnTo>
                    <a:lnTo>
                      <a:pt x="738" y="190"/>
                    </a:lnTo>
                    <a:lnTo>
                      <a:pt x="736" y="190"/>
                    </a:lnTo>
                    <a:lnTo>
                      <a:pt x="736" y="190"/>
                    </a:lnTo>
                    <a:lnTo>
                      <a:pt x="736" y="191"/>
                    </a:lnTo>
                    <a:lnTo>
                      <a:pt x="736" y="191"/>
                    </a:lnTo>
                    <a:lnTo>
                      <a:pt x="736" y="191"/>
                    </a:lnTo>
                    <a:lnTo>
                      <a:pt x="736" y="193"/>
                    </a:lnTo>
                    <a:lnTo>
                      <a:pt x="736" y="193"/>
                    </a:lnTo>
                    <a:lnTo>
                      <a:pt x="738" y="193"/>
                    </a:lnTo>
                    <a:lnTo>
                      <a:pt x="738" y="195"/>
                    </a:lnTo>
                    <a:lnTo>
                      <a:pt x="736" y="195"/>
                    </a:lnTo>
                    <a:lnTo>
                      <a:pt x="736" y="195"/>
                    </a:lnTo>
                    <a:lnTo>
                      <a:pt x="736" y="195"/>
                    </a:lnTo>
                    <a:lnTo>
                      <a:pt x="736" y="197"/>
                    </a:lnTo>
                    <a:lnTo>
                      <a:pt x="736" y="197"/>
                    </a:lnTo>
                    <a:lnTo>
                      <a:pt x="736" y="197"/>
                    </a:lnTo>
                    <a:lnTo>
                      <a:pt x="736" y="197"/>
                    </a:lnTo>
                    <a:lnTo>
                      <a:pt x="736" y="197"/>
                    </a:lnTo>
                    <a:lnTo>
                      <a:pt x="736" y="197"/>
                    </a:lnTo>
                    <a:lnTo>
                      <a:pt x="736" y="197"/>
                    </a:lnTo>
                    <a:lnTo>
                      <a:pt x="736" y="199"/>
                    </a:lnTo>
                    <a:lnTo>
                      <a:pt x="734" y="197"/>
                    </a:lnTo>
                    <a:lnTo>
                      <a:pt x="734" y="197"/>
                    </a:lnTo>
                    <a:lnTo>
                      <a:pt x="734" y="197"/>
                    </a:lnTo>
                    <a:lnTo>
                      <a:pt x="732" y="197"/>
                    </a:lnTo>
                    <a:lnTo>
                      <a:pt x="732" y="199"/>
                    </a:lnTo>
                    <a:lnTo>
                      <a:pt x="732" y="199"/>
                    </a:lnTo>
                    <a:lnTo>
                      <a:pt x="732" y="199"/>
                    </a:lnTo>
                    <a:lnTo>
                      <a:pt x="732" y="199"/>
                    </a:lnTo>
                    <a:lnTo>
                      <a:pt x="732" y="199"/>
                    </a:lnTo>
                    <a:lnTo>
                      <a:pt x="732" y="199"/>
                    </a:lnTo>
                    <a:lnTo>
                      <a:pt x="732" y="199"/>
                    </a:lnTo>
                    <a:lnTo>
                      <a:pt x="732" y="200"/>
                    </a:lnTo>
                    <a:lnTo>
                      <a:pt x="732" y="200"/>
                    </a:lnTo>
                    <a:lnTo>
                      <a:pt x="732" y="200"/>
                    </a:lnTo>
                    <a:lnTo>
                      <a:pt x="732" y="202"/>
                    </a:lnTo>
                    <a:lnTo>
                      <a:pt x="732" y="202"/>
                    </a:lnTo>
                    <a:lnTo>
                      <a:pt x="732" y="202"/>
                    </a:lnTo>
                    <a:lnTo>
                      <a:pt x="732" y="202"/>
                    </a:lnTo>
                    <a:lnTo>
                      <a:pt x="732" y="202"/>
                    </a:lnTo>
                    <a:lnTo>
                      <a:pt x="732" y="202"/>
                    </a:lnTo>
                    <a:lnTo>
                      <a:pt x="732" y="204"/>
                    </a:lnTo>
                    <a:lnTo>
                      <a:pt x="732" y="204"/>
                    </a:lnTo>
                    <a:lnTo>
                      <a:pt x="732" y="204"/>
                    </a:lnTo>
                    <a:lnTo>
                      <a:pt x="732" y="204"/>
                    </a:lnTo>
                    <a:lnTo>
                      <a:pt x="732" y="206"/>
                    </a:lnTo>
                    <a:lnTo>
                      <a:pt x="732" y="206"/>
                    </a:lnTo>
                    <a:lnTo>
                      <a:pt x="732" y="206"/>
                    </a:lnTo>
                    <a:lnTo>
                      <a:pt x="734" y="206"/>
                    </a:lnTo>
                    <a:lnTo>
                      <a:pt x="734" y="206"/>
                    </a:lnTo>
                    <a:lnTo>
                      <a:pt x="734" y="208"/>
                    </a:lnTo>
                    <a:lnTo>
                      <a:pt x="734" y="208"/>
                    </a:lnTo>
                    <a:lnTo>
                      <a:pt x="734" y="208"/>
                    </a:lnTo>
                    <a:lnTo>
                      <a:pt x="734" y="208"/>
                    </a:lnTo>
                    <a:lnTo>
                      <a:pt x="734" y="208"/>
                    </a:lnTo>
                    <a:lnTo>
                      <a:pt x="734" y="209"/>
                    </a:lnTo>
                    <a:lnTo>
                      <a:pt x="734" y="209"/>
                    </a:lnTo>
                    <a:lnTo>
                      <a:pt x="736" y="209"/>
                    </a:lnTo>
                    <a:lnTo>
                      <a:pt x="736" y="209"/>
                    </a:lnTo>
                    <a:lnTo>
                      <a:pt x="736" y="209"/>
                    </a:lnTo>
                    <a:lnTo>
                      <a:pt x="736" y="211"/>
                    </a:lnTo>
                    <a:lnTo>
                      <a:pt x="736" y="211"/>
                    </a:lnTo>
                    <a:lnTo>
                      <a:pt x="736" y="211"/>
                    </a:lnTo>
                    <a:lnTo>
                      <a:pt x="736" y="211"/>
                    </a:lnTo>
                    <a:lnTo>
                      <a:pt x="736" y="211"/>
                    </a:lnTo>
                    <a:lnTo>
                      <a:pt x="736" y="211"/>
                    </a:lnTo>
                    <a:lnTo>
                      <a:pt x="736" y="213"/>
                    </a:lnTo>
                    <a:lnTo>
                      <a:pt x="736" y="213"/>
                    </a:lnTo>
                    <a:lnTo>
                      <a:pt x="736" y="213"/>
                    </a:lnTo>
                    <a:lnTo>
                      <a:pt x="734" y="213"/>
                    </a:lnTo>
                    <a:lnTo>
                      <a:pt x="734" y="213"/>
                    </a:lnTo>
                    <a:lnTo>
                      <a:pt x="734" y="213"/>
                    </a:lnTo>
                    <a:lnTo>
                      <a:pt x="734" y="213"/>
                    </a:lnTo>
                    <a:lnTo>
                      <a:pt x="734" y="213"/>
                    </a:lnTo>
                    <a:lnTo>
                      <a:pt x="734" y="213"/>
                    </a:lnTo>
                    <a:lnTo>
                      <a:pt x="734" y="213"/>
                    </a:lnTo>
                    <a:lnTo>
                      <a:pt x="734" y="215"/>
                    </a:lnTo>
                    <a:lnTo>
                      <a:pt x="734" y="215"/>
                    </a:lnTo>
                    <a:lnTo>
                      <a:pt x="734" y="215"/>
                    </a:lnTo>
                    <a:lnTo>
                      <a:pt x="734" y="215"/>
                    </a:lnTo>
                    <a:lnTo>
                      <a:pt x="732" y="215"/>
                    </a:lnTo>
                    <a:lnTo>
                      <a:pt x="732" y="215"/>
                    </a:lnTo>
                    <a:lnTo>
                      <a:pt x="732" y="217"/>
                    </a:lnTo>
                    <a:lnTo>
                      <a:pt x="732" y="217"/>
                    </a:lnTo>
                    <a:lnTo>
                      <a:pt x="731" y="217"/>
                    </a:lnTo>
                    <a:lnTo>
                      <a:pt x="731" y="217"/>
                    </a:lnTo>
                    <a:lnTo>
                      <a:pt x="731" y="219"/>
                    </a:lnTo>
                    <a:lnTo>
                      <a:pt x="731" y="219"/>
                    </a:lnTo>
                    <a:lnTo>
                      <a:pt x="729" y="219"/>
                    </a:lnTo>
                    <a:lnTo>
                      <a:pt x="729" y="219"/>
                    </a:lnTo>
                    <a:lnTo>
                      <a:pt x="729" y="219"/>
                    </a:lnTo>
                    <a:lnTo>
                      <a:pt x="729" y="220"/>
                    </a:lnTo>
                    <a:lnTo>
                      <a:pt x="729" y="220"/>
                    </a:lnTo>
                    <a:lnTo>
                      <a:pt x="729" y="220"/>
                    </a:lnTo>
                    <a:lnTo>
                      <a:pt x="731" y="220"/>
                    </a:lnTo>
                    <a:lnTo>
                      <a:pt x="731" y="220"/>
                    </a:lnTo>
                    <a:lnTo>
                      <a:pt x="731" y="220"/>
                    </a:lnTo>
                    <a:lnTo>
                      <a:pt x="731" y="220"/>
                    </a:lnTo>
                    <a:lnTo>
                      <a:pt x="729" y="222"/>
                    </a:lnTo>
                    <a:lnTo>
                      <a:pt x="729" y="222"/>
                    </a:lnTo>
                    <a:lnTo>
                      <a:pt x="729" y="224"/>
                    </a:lnTo>
                    <a:lnTo>
                      <a:pt x="729" y="224"/>
                    </a:lnTo>
                    <a:lnTo>
                      <a:pt x="729" y="224"/>
                    </a:lnTo>
                    <a:lnTo>
                      <a:pt x="729" y="224"/>
                    </a:lnTo>
                    <a:lnTo>
                      <a:pt x="727" y="224"/>
                    </a:lnTo>
                    <a:lnTo>
                      <a:pt x="727" y="224"/>
                    </a:lnTo>
                    <a:lnTo>
                      <a:pt x="725" y="224"/>
                    </a:lnTo>
                    <a:lnTo>
                      <a:pt x="725" y="224"/>
                    </a:lnTo>
                    <a:lnTo>
                      <a:pt x="725" y="224"/>
                    </a:lnTo>
                    <a:lnTo>
                      <a:pt x="727" y="226"/>
                    </a:lnTo>
                    <a:lnTo>
                      <a:pt x="725" y="226"/>
                    </a:lnTo>
                    <a:lnTo>
                      <a:pt x="725" y="226"/>
                    </a:lnTo>
                    <a:lnTo>
                      <a:pt x="725" y="228"/>
                    </a:lnTo>
                    <a:lnTo>
                      <a:pt x="725" y="228"/>
                    </a:lnTo>
                    <a:lnTo>
                      <a:pt x="727" y="228"/>
                    </a:lnTo>
                    <a:lnTo>
                      <a:pt x="727" y="228"/>
                    </a:lnTo>
                    <a:lnTo>
                      <a:pt x="727" y="228"/>
                    </a:lnTo>
                    <a:lnTo>
                      <a:pt x="727" y="228"/>
                    </a:lnTo>
                    <a:lnTo>
                      <a:pt x="727" y="228"/>
                    </a:lnTo>
                    <a:lnTo>
                      <a:pt x="727" y="228"/>
                    </a:lnTo>
                    <a:lnTo>
                      <a:pt x="727" y="229"/>
                    </a:lnTo>
                    <a:lnTo>
                      <a:pt x="727" y="229"/>
                    </a:lnTo>
                    <a:lnTo>
                      <a:pt x="727" y="229"/>
                    </a:lnTo>
                    <a:lnTo>
                      <a:pt x="727" y="229"/>
                    </a:lnTo>
                    <a:lnTo>
                      <a:pt x="727" y="229"/>
                    </a:lnTo>
                    <a:lnTo>
                      <a:pt x="727" y="231"/>
                    </a:lnTo>
                    <a:lnTo>
                      <a:pt x="727" y="231"/>
                    </a:lnTo>
                    <a:lnTo>
                      <a:pt x="727" y="231"/>
                    </a:lnTo>
                    <a:lnTo>
                      <a:pt x="727" y="231"/>
                    </a:lnTo>
                    <a:lnTo>
                      <a:pt x="727" y="231"/>
                    </a:lnTo>
                    <a:lnTo>
                      <a:pt x="725" y="231"/>
                    </a:lnTo>
                    <a:lnTo>
                      <a:pt x="725" y="231"/>
                    </a:lnTo>
                    <a:lnTo>
                      <a:pt x="725" y="233"/>
                    </a:lnTo>
                    <a:lnTo>
                      <a:pt x="725" y="233"/>
                    </a:lnTo>
                    <a:lnTo>
                      <a:pt x="725" y="233"/>
                    </a:lnTo>
                    <a:lnTo>
                      <a:pt x="725" y="233"/>
                    </a:lnTo>
                    <a:lnTo>
                      <a:pt x="725" y="233"/>
                    </a:lnTo>
                    <a:lnTo>
                      <a:pt x="725" y="233"/>
                    </a:lnTo>
                    <a:lnTo>
                      <a:pt x="725" y="233"/>
                    </a:lnTo>
                    <a:lnTo>
                      <a:pt x="725" y="233"/>
                    </a:lnTo>
                    <a:lnTo>
                      <a:pt x="723" y="233"/>
                    </a:lnTo>
                    <a:lnTo>
                      <a:pt x="723" y="233"/>
                    </a:lnTo>
                    <a:lnTo>
                      <a:pt x="723" y="233"/>
                    </a:lnTo>
                    <a:lnTo>
                      <a:pt x="723" y="235"/>
                    </a:lnTo>
                    <a:lnTo>
                      <a:pt x="723" y="235"/>
                    </a:lnTo>
                    <a:lnTo>
                      <a:pt x="723" y="235"/>
                    </a:lnTo>
                    <a:lnTo>
                      <a:pt x="722" y="235"/>
                    </a:lnTo>
                    <a:lnTo>
                      <a:pt x="722" y="237"/>
                    </a:lnTo>
                    <a:lnTo>
                      <a:pt x="723" y="237"/>
                    </a:lnTo>
                    <a:lnTo>
                      <a:pt x="723" y="237"/>
                    </a:lnTo>
                    <a:lnTo>
                      <a:pt x="723" y="237"/>
                    </a:lnTo>
                    <a:lnTo>
                      <a:pt x="723" y="238"/>
                    </a:lnTo>
                    <a:lnTo>
                      <a:pt x="723" y="238"/>
                    </a:lnTo>
                    <a:lnTo>
                      <a:pt x="723" y="238"/>
                    </a:lnTo>
                    <a:lnTo>
                      <a:pt x="723" y="238"/>
                    </a:lnTo>
                    <a:lnTo>
                      <a:pt x="723" y="238"/>
                    </a:lnTo>
                    <a:lnTo>
                      <a:pt x="723" y="238"/>
                    </a:lnTo>
                    <a:lnTo>
                      <a:pt x="723" y="238"/>
                    </a:lnTo>
                    <a:lnTo>
                      <a:pt x="725" y="238"/>
                    </a:lnTo>
                    <a:lnTo>
                      <a:pt x="725" y="240"/>
                    </a:lnTo>
                    <a:lnTo>
                      <a:pt x="725" y="240"/>
                    </a:lnTo>
                    <a:lnTo>
                      <a:pt x="725" y="240"/>
                    </a:lnTo>
                    <a:lnTo>
                      <a:pt x="725" y="242"/>
                    </a:lnTo>
                    <a:lnTo>
                      <a:pt x="725" y="242"/>
                    </a:lnTo>
                    <a:lnTo>
                      <a:pt x="725" y="242"/>
                    </a:lnTo>
                    <a:lnTo>
                      <a:pt x="725" y="242"/>
                    </a:lnTo>
                    <a:lnTo>
                      <a:pt x="725" y="242"/>
                    </a:lnTo>
                    <a:lnTo>
                      <a:pt x="725" y="244"/>
                    </a:lnTo>
                    <a:lnTo>
                      <a:pt x="725" y="244"/>
                    </a:lnTo>
                    <a:lnTo>
                      <a:pt x="725" y="244"/>
                    </a:lnTo>
                    <a:lnTo>
                      <a:pt x="725" y="244"/>
                    </a:lnTo>
                    <a:lnTo>
                      <a:pt x="725" y="246"/>
                    </a:lnTo>
                    <a:lnTo>
                      <a:pt x="725" y="246"/>
                    </a:lnTo>
                    <a:lnTo>
                      <a:pt x="725" y="246"/>
                    </a:lnTo>
                    <a:lnTo>
                      <a:pt x="725" y="246"/>
                    </a:lnTo>
                    <a:lnTo>
                      <a:pt x="725" y="247"/>
                    </a:lnTo>
                    <a:lnTo>
                      <a:pt x="725" y="247"/>
                    </a:lnTo>
                    <a:lnTo>
                      <a:pt x="725" y="247"/>
                    </a:lnTo>
                    <a:lnTo>
                      <a:pt x="725" y="247"/>
                    </a:lnTo>
                    <a:lnTo>
                      <a:pt x="725" y="249"/>
                    </a:lnTo>
                    <a:lnTo>
                      <a:pt x="725" y="249"/>
                    </a:lnTo>
                    <a:lnTo>
                      <a:pt x="725" y="249"/>
                    </a:lnTo>
                    <a:lnTo>
                      <a:pt x="725" y="249"/>
                    </a:lnTo>
                    <a:lnTo>
                      <a:pt x="727" y="249"/>
                    </a:lnTo>
                    <a:lnTo>
                      <a:pt x="727" y="249"/>
                    </a:lnTo>
                    <a:lnTo>
                      <a:pt x="727" y="249"/>
                    </a:lnTo>
                    <a:lnTo>
                      <a:pt x="727" y="249"/>
                    </a:lnTo>
                    <a:lnTo>
                      <a:pt x="729" y="249"/>
                    </a:lnTo>
                    <a:lnTo>
                      <a:pt x="729" y="249"/>
                    </a:lnTo>
                    <a:lnTo>
                      <a:pt x="729" y="249"/>
                    </a:lnTo>
                    <a:lnTo>
                      <a:pt x="729" y="249"/>
                    </a:lnTo>
                    <a:lnTo>
                      <a:pt x="729" y="249"/>
                    </a:lnTo>
                    <a:lnTo>
                      <a:pt x="729" y="249"/>
                    </a:lnTo>
                    <a:lnTo>
                      <a:pt x="731" y="247"/>
                    </a:lnTo>
                    <a:lnTo>
                      <a:pt x="731" y="247"/>
                    </a:lnTo>
                    <a:lnTo>
                      <a:pt x="731" y="247"/>
                    </a:lnTo>
                    <a:lnTo>
                      <a:pt x="731" y="246"/>
                    </a:lnTo>
                    <a:lnTo>
                      <a:pt x="731" y="246"/>
                    </a:lnTo>
                    <a:lnTo>
                      <a:pt x="731" y="246"/>
                    </a:lnTo>
                    <a:lnTo>
                      <a:pt x="731" y="244"/>
                    </a:lnTo>
                    <a:lnTo>
                      <a:pt x="731" y="244"/>
                    </a:lnTo>
                    <a:lnTo>
                      <a:pt x="732" y="244"/>
                    </a:lnTo>
                    <a:lnTo>
                      <a:pt x="732" y="242"/>
                    </a:lnTo>
                    <a:lnTo>
                      <a:pt x="732" y="242"/>
                    </a:lnTo>
                    <a:lnTo>
                      <a:pt x="734" y="242"/>
                    </a:lnTo>
                    <a:lnTo>
                      <a:pt x="734" y="242"/>
                    </a:lnTo>
                    <a:lnTo>
                      <a:pt x="734" y="244"/>
                    </a:lnTo>
                    <a:lnTo>
                      <a:pt x="734" y="244"/>
                    </a:lnTo>
                    <a:lnTo>
                      <a:pt x="734" y="244"/>
                    </a:lnTo>
                    <a:lnTo>
                      <a:pt x="736" y="244"/>
                    </a:lnTo>
                    <a:lnTo>
                      <a:pt x="736" y="244"/>
                    </a:lnTo>
                    <a:lnTo>
                      <a:pt x="736" y="244"/>
                    </a:lnTo>
                    <a:lnTo>
                      <a:pt x="736" y="244"/>
                    </a:lnTo>
                    <a:lnTo>
                      <a:pt x="738" y="244"/>
                    </a:lnTo>
                    <a:lnTo>
                      <a:pt x="738" y="244"/>
                    </a:lnTo>
                    <a:lnTo>
                      <a:pt x="738" y="244"/>
                    </a:lnTo>
                    <a:lnTo>
                      <a:pt x="738" y="244"/>
                    </a:lnTo>
                    <a:lnTo>
                      <a:pt x="738" y="244"/>
                    </a:lnTo>
                    <a:lnTo>
                      <a:pt x="740" y="244"/>
                    </a:lnTo>
                    <a:lnTo>
                      <a:pt x="740" y="246"/>
                    </a:lnTo>
                    <a:lnTo>
                      <a:pt x="740" y="246"/>
                    </a:lnTo>
                    <a:lnTo>
                      <a:pt x="740" y="246"/>
                    </a:lnTo>
                    <a:lnTo>
                      <a:pt x="740" y="247"/>
                    </a:lnTo>
                    <a:lnTo>
                      <a:pt x="742" y="251"/>
                    </a:lnTo>
                    <a:lnTo>
                      <a:pt x="742" y="255"/>
                    </a:lnTo>
                    <a:lnTo>
                      <a:pt x="742" y="255"/>
                    </a:lnTo>
                    <a:lnTo>
                      <a:pt x="742" y="257"/>
                    </a:lnTo>
                    <a:lnTo>
                      <a:pt x="740" y="257"/>
                    </a:lnTo>
                    <a:lnTo>
                      <a:pt x="740" y="258"/>
                    </a:lnTo>
                    <a:lnTo>
                      <a:pt x="742" y="260"/>
                    </a:lnTo>
                    <a:lnTo>
                      <a:pt x="742" y="260"/>
                    </a:lnTo>
                    <a:lnTo>
                      <a:pt x="742" y="260"/>
                    </a:lnTo>
                    <a:lnTo>
                      <a:pt x="742" y="260"/>
                    </a:lnTo>
                    <a:lnTo>
                      <a:pt x="742" y="260"/>
                    </a:lnTo>
                    <a:lnTo>
                      <a:pt x="742" y="260"/>
                    </a:lnTo>
                    <a:lnTo>
                      <a:pt x="742" y="262"/>
                    </a:lnTo>
                    <a:lnTo>
                      <a:pt x="742" y="262"/>
                    </a:lnTo>
                    <a:lnTo>
                      <a:pt x="742" y="262"/>
                    </a:lnTo>
                    <a:lnTo>
                      <a:pt x="742" y="262"/>
                    </a:lnTo>
                    <a:lnTo>
                      <a:pt x="742" y="262"/>
                    </a:lnTo>
                    <a:lnTo>
                      <a:pt x="742" y="262"/>
                    </a:lnTo>
                    <a:lnTo>
                      <a:pt x="742" y="262"/>
                    </a:lnTo>
                    <a:lnTo>
                      <a:pt x="743" y="262"/>
                    </a:lnTo>
                    <a:lnTo>
                      <a:pt x="743" y="262"/>
                    </a:lnTo>
                    <a:lnTo>
                      <a:pt x="743" y="262"/>
                    </a:lnTo>
                    <a:lnTo>
                      <a:pt x="743" y="262"/>
                    </a:lnTo>
                    <a:lnTo>
                      <a:pt x="743" y="262"/>
                    </a:lnTo>
                    <a:lnTo>
                      <a:pt x="745" y="262"/>
                    </a:lnTo>
                    <a:lnTo>
                      <a:pt x="745" y="262"/>
                    </a:lnTo>
                    <a:lnTo>
                      <a:pt x="745" y="262"/>
                    </a:lnTo>
                    <a:lnTo>
                      <a:pt x="745" y="262"/>
                    </a:lnTo>
                    <a:lnTo>
                      <a:pt x="745" y="262"/>
                    </a:lnTo>
                    <a:lnTo>
                      <a:pt x="745" y="262"/>
                    </a:lnTo>
                    <a:lnTo>
                      <a:pt x="747" y="262"/>
                    </a:lnTo>
                    <a:lnTo>
                      <a:pt x="747" y="260"/>
                    </a:lnTo>
                    <a:lnTo>
                      <a:pt x="747" y="258"/>
                    </a:lnTo>
                    <a:lnTo>
                      <a:pt x="749" y="257"/>
                    </a:lnTo>
                    <a:lnTo>
                      <a:pt x="749" y="255"/>
                    </a:lnTo>
                    <a:lnTo>
                      <a:pt x="749" y="255"/>
                    </a:lnTo>
                    <a:lnTo>
                      <a:pt x="751" y="253"/>
                    </a:lnTo>
                    <a:lnTo>
                      <a:pt x="752" y="251"/>
                    </a:lnTo>
                    <a:lnTo>
                      <a:pt x="752" y="251"/>
                    </a:lnTo>
                    <a:lnTo>
                      <a:pt x="752" y="251"/>
                    </a:lnTo>
                    <a:lnTo>
                      <a:pt x="752" y="251"/>
                    </a:lnTo>
                    <a:lnTo>
                      <a:pt x="752" y="251"/>
                    </a:lnTo>
                    <a:lnTo>
                      <a:pt x="752" y="249"/>
                    </a:lnTo>
                    <a:lnTo>
                      <a:pt x="752" y="249"/>
                    </a:lnTo>
                    <a:lnTo>
                      <a:pt x="752" y="249"/>
                    </a:lnTo>
                    <a:lnTo>
                      <a:pt x="752" y="249"/>
                    </a:lnTo>
                    <a:lnTo>
                      <a:pt x="754" y="249"/>
                    </a:lnTo>
                    <a:lnTo>
                      <a:pt x="754" y="249"/>
                    </a:lnTo>
                    <a:lnTo>
                      <a:pt x="754" y="249"/>
                    </a:lnTo>
                    <a:lnTo>
                      <a:pt x="754" y="249"/>
                    </a:lnTo>
                    <a:lnTo>
                      <a:pt x="754" y="249"/>
                    </a:lnTo>
                    <a:lnTo>
                      <a:pt x="756" y="249"/>
                    </a:lnTo>
                    <a:lnTo>
                      <a:pt x="756" y="249"/>
                    </a:lnTo>
                    <a:lnTo>
                      <a:pt x="756" y="249"/>
                    </a:lnTo>
                    <a:lnTo>
                      <a:pt x="756" y="249"/>
                    </a:lnTo>
                    <a:lnTo>
                      <a:pt x="756" y="249"/>
                    </a:lnTo>
                    <a:lnTo>
                      <a:pt x="756" y="249"/>
                    </a:lnTo>
                    <a:lnTo>
                      <a:pt x="758" y="249"/>
                    </a:lnTo>
                    <a:lnTo>
                      <a:pt x="758" y="249"/>
                    </a:lnTo>
                    <a:lnTo>
                      <a:pt x="760" y="247"/>
                    </a:lnTo>
                    <a:lnTo>
                      <a:pt x="761" y="247"/>
                    </a:lnTo>
                    <a:lnTo>
                      <a:pt x="765" y="246"/>
                    </a:lnTo>
                    <a:lnTo>
                      <a:pt x="769" y="242"/>
                    </a:lnTo>
                    <a:lnTo>
                      <a:pt x="770" y="242"/>
                    </a:lnTo>
                    <a:lnTo>
                      <a:pt x="772" y="240"/>
                    </a:lnTo>
                    <a:lnTo>
                      <a:pt x="774" y="238"/>
                    </a:lnTo>
                    <a:lnTo>
                      <a:pt x="778" y="235"/>
                    </a:lnTo>
                    <a:lnTo>
                      <a:pt x="778" y="233"/>
                    </a:lnTo>
                    <a:lnTo>
                      <a:pt x="780" y="233"/>
                    </a:lnTo>
                    <a:lnTo>
                      <a:pt x="781" y="231"/>
                    </a:lnTo>
                    <a:lnTo>
                      <a:pt x="781" y="231"/>
                    </a:lnTo>
                    <a:lnTo>
                      <a:pt x="783" y="229"/>
                    </a:lnTo>
                    <a:lnTo>
                      <a:pt x="785" y="229"/>
                    </a:lnTo>
                    <a:lnTo>
                      <a:pt x="785" y="229"/>
                    </a:lnTo>
                    <a:lnTo>
                      <a:pt x="785" y="229"/>
                    </a:lnTo>
                    <a:lnTo>
                      <a:pt x="785" y="229"/>
                    </a:lnTo>
                    <a:lnTo>
                      <a:pt x="787" y="229"/>
                    </a:lnTo>
                    <a:lnTo>
                      <a:pt x="790" y="229"/>
                    </a:lnTo>
                    <a:lnTo>
                      <a:pt x="794" y="228"/>
                    </a:lnTo>
                    <a:lnTo>
                      <a:pt x="794" y="228"/>
                    </a:lnTo>
                    <a:lnTo>
                      <a:pt x="796" y="228"/>
                    </a:lnTo>
                    <a:lnTo>
                      <a:pt x="798" y="229"/>
                    </a:lnTo>
                    <a:lnTo>
                      <a:pt x="798" y="229"/>
                    </a:lnTo>
                    <a:lnTo>
                      <a:pt x="799" y="228"/>
                    </a:lnTo>
                    <a:lnTo>
                      <a:pt x="799" y="228"/>
                    </a:lnTo>
                    <a:lnTo>
                      <a:pt x="801" y="228"/>
                    </a:lnTo>
                    <a:lnTo>
                      <a:pt x="801" y="228"/>
                    </a:lnTo>
                    <a:lnTo>
                      <a:pt x="803" y="228"/>
                    </a:lnTo>
                    <a:lnTo>
                      <a:pt x="803" y="228"/>
                    </a:lnTo>
                    <a:lnTo>
                      <a:pt x="803" y="228"/>
                    </a:lnTo>
                    <a:lnTo>
                      <a:pt x="805" y="229"/>
                    </a:lnTo>
                    <a:lnTo>
                      <a:pt x="805" y="229"/>
                    </a:lnTo>
                    <a:lnTo>
                      <a:pt x="805" y="228"/>
                    </a:lnTo>
                    <a:lnTo>
                      <a:pt x="807" y="228"/>
                    </a:lnTo>
                    <a:lnTo>
                      <a:pt x="808" y="226"/>
                    </a:lnTo>
                    <a:lnTo>
                      <a:pt x="810" y="224"/>
                    </a:lnTo>
                    <a:lnTo>
                      <a:pt x="810" y="220"/>
                    </a:lnTo>
                    <a:lnTo>
                      <a:pt x="812" y="220"/>
                    </a:lnTo>
                    <a:lnTo>
                      <a:pt x="812" y="220"/>
                    </a:lnTo>
                    <a:lnTo>
                      <a:pt x="812" y="219"/>
                    </a:lnTo>
                    <a:lnTo>
                      <a:pt x="812" y="219"/>
                    </a:lnTo>
                    <a:lnTo>
                      <a:pt x="812" y="219"/>
                    </a:lnTo>
                    <a:lnTo>
                      <a:pt x="812" y="219"/>
                    </a:lnTo>
                    <a:lnTo>
                      <a:pt x="814" y="219"/>
                    </a:lnTo>
                    <a:lnTo>
                      <a:pt x="814" y="219"/>
                    </a:lnTo>
                    <a:lnTo>
                      <a:pt x="814" y="219"/>
                    </a:lnTo>
                    <a:lnTo>
                      <a:pt x="816" y="217"/>
                    </a:lnTo>
                    <a:lnTo>
                      <a:pt x="816" y="217"/>
                    </a:lnTo>
                    <a:lnTo>
                      <a:pt x="816" y="217"/>
                    </a:lnTo>
                    <a:lnTo>
                      <a:pt x="816" y="217"/>
                    </a:lnTo>
                    <a:lnTo>
                      <a:pt x="816" y="215"/>
                    </a:lnTo>
                    <a:lnTo>
                      <a:pt x="816" y="215"/>
                    </a:lnTo>
                    <a:lnTo>
                      <a:pt x="816" y="213"/>
                    </a:lnTo>
                    <a:lnTo>
                      <a:pt x="816" y="213"/>
                    </a:lnTo>
                    <a:lnTo>
                      <a:pt x="816" y="213"/>
                    </a:lnTo>
                    <a:lnTo>
                      <a:pt x="816" y="213"/>
                    </a:lnTo>
                    <a:lnTo>
                      <a:pt x="816" y="211"/>
                    </a:lnTo>
                    <a:lnTo>
                      <a:pt x="816" y="211"/>
                    </a:lnTo>
                    <a:lnTo>
                      <a:pt x="816" y="211"/>
                    </a:lnTo>
                    <a:lnTo>
                      <a:pt x="816" y="211"/>
                    </a:lnTo>
                    <a:lnTo>
                      <a:pt x="816" y="209"/>
                    </a:lnTo>
                    <a:lnTo>
                      <a:pt x="816" y="209"/>
                    </a:lnTo>
                    <a:lnTo>
                      <a:pt x="816" y="209"/>
                    </a:lnTo>
                    <a:lnTo>
                      <a:pt x="817" y="209"/>
                    </a:lnTo>
                    <a:lnTo>
                      <a:pt x="817" y="209"/>
                    </a:lnTo>
                    <a:lnTo>
                      <a:pt x="817" y="209"/>
                    </a:lnTo>
                    <a:lnTo>
                      <a:pt x="817" y="208"/>
                    </a:lnTo>
                    <a:lnTo>
                      <a:pt x="819" y="208"/>
                    </a:lnTo>
                    <a:lnTo>
                      <a:pt x="819" y="208"/>
                    </a:lnTo>
                    <a:lnTo>
                      <a:pt x="819" y="208"/>
                    </a:lnTo>
                    <a:lnTo>
                      <a:pt x="821" y="208"/>
                    </a:lnTo>
                    <a:lnTo>
                      <a:pt x="823" y="208"/>
                    </a:lnTo>
                    <a:lnTo>
                      <a:pt x="823" y="208"/>
                    </a:lnTo>
                    <a:lnTo>
                      <a:pt x="823" y="208"/>
                    </a:lnTo>
                    <a:lnTo>
                      <a:pt x="823" y="208"/>
                    </a:lnTo>
                    <a:lnTo>
                      <a:pt x="825" y="208"/>
                    </a:lnTo>
                    <a:lnTo>
                      <a:pt x="827" y="208"/>
                    </a:lnTo>
                    <a:lnTo>
                      <a:pt x="828" y="208"/>
                    </a:lnTo>
                    <a:lnTo>
                      <a:pt x="832" y="208"/>
                    </a:lnTo>
                    <a:lnTo>
                      <a:pt x="837" y="208"/>
                    </a:lnTo>
                    <a:lnTo>
                      <a:pt x="845" y="208"/>
                    </a:lnTo>
                    <a:lnTo>
                      <a:pt x="848" y="208"/>
                    </a:lnTo>
                    <a:lnTo>
                      <a:pt x="848" y="208"/>
                    </a:lnTo>
                    <a:lnTo>
                      <a:pt x="848" y="208"/>
                    </a:lnTo>
                    <a:lnTo>
                      <a:pt x="848" y="208"/>
                    </a:lnTo>
                    <a:lnTo>
                      <a:pt x="850" y="208"/>
                    </a:lnTo>
                    <a:lnTo>
                      <a:pt x="850" y="208"/>
                    </a:lnTo>
                    <a:lnTo>
                      <a:pt x="852" y="208"/>
                    </a:lnTo>
                    <a:lnTo>
                      <a:pt x="852" y="206"/>
                    </a:lnTo>
                    <a:lnTo>
                      <a:pt x="852" y="206"/>
                    </a:lnTo>
                    <a:lnTo>
                      <a:pt x="854" y="206"/>
                    </a:lnTo>
                    <a:lnTo>
                      <a:pt x="854" y="206"/>
                    </a:lnTo>
                    <a:lnTo>
                      <a:pt x="854" y="206"/>
                    </a:lnTo>
                    <a:lnTo>
                      <a:pt x="855" y="206"/>
                    </a:lnTo>
                    <a:lnTo>
                      <a:pt x="855" y="204"/>
                    </a:lnTo>
                    <a:lnTo>
                      <a:pt x="855" y="206"/>
                    </a:lnTo>
                    <a:lnTo>
                      <a:pt x="857" y="206"/>
                    </a:lnTo>
                    <a:lnTo>
                      <a:pt x="859" y="206"/>
                    </a:lnTo>
                    <a:lnTo>
                      <a:pt x="859" y="206"/>
                    </a:lnTo>
                    <a:lnTo>
                      <a:pt x="859" y="206"/>
                    </a:lnTo>
                    <a:lnTo>
                      <a:pt x="859" y="206"/>
                    </a:lnTo>
                    <a:lnTo>
                      <a:pt x="861" y="206"/>
                    </a:lnTo>
                    <a:lnTo>
                      <a:pt x="861" y="206"/>
                    </a:lnTo>
                    <a:lnTo>
                      <a:pt x="861" y="206"/>
                    </a:lnTo>
                    <a:lnTo>
                      <a:pt x="863" y="206"/>
                    </a:lnTo>
                    <a:lnTo>
                      <a:pt x="863" y="206"/>
                    </a:lnTo>
                    <a:lnTo>
                      <a:pt x="863" y="206"/>
                    </a:lnTo>
                    <a:lnTo>
                      <a:pt x="865" y="206"/>
                    </a:lnTo>
                    <a:lnTo>
                      <a:pt x="865" y="206"/>
                    </a:lnTo>
                    <a:lnTo>
                      <a:pt x="866" y="206"/>
                    </a:lnTo>
                    <a:lnTo>
                      <a:pt x="868" y="206"/>
                    </a:lnTo>
                    <a:lnTo>
                      <a:pt x="870" y="206"/>
                    </a:lnTo>
                    <a:lnTo>
                      <a:pt x="870" y="206"/>
                    </a:lnTo>
                    <a:lnTo>
                      <a:pt x="870" y="206"/>
                    </a:lnTo>
                    <a:lnTo>
                      <a:pt x="872" y="204"/>
                    </a:lnTo>
                    <a:lnTo>
                      <a:pt x="872" y="204"/>
                    </a:lnTo>
                    <a:lnTo>
                      <a:pt x="872" y="204"/>
                    </a:lnTo>
                    <a:lnTo>
                      <a:pt x="874" y="204"/>
                    </a:lnTo>
                    <a:lnTo>
                      <a:pt x="874" y="204"/>
                    </a:lnTo>
                    <a:lnTo>
                      <a:pt x="874" y="204"/>
                    </a:lnTo>
                    <a:lnTo>
                      <a:pt x="874" y="204"/>
                    </a:lnTo>
                    <a:lnTo>
                      <a:pt x="874" y="204"/>
                    </a:lnTo>
                    <a:lnTo>
                      <a:pt x="874" y="202"/>
                    </a:lnTo>
                    <a:lnTo>
                      <a:pt x="874" y="202"/>
                    </a:lnTo>
                    <a:lnTo>
                      <a:pt x="874" y="200"/>
                    </a:lnTo>
                    <a:lnTo>
                      <a:pt x="875" y="197"/>
                    </a:lnTo>
                    <a:lnTo>
                      <a:pt x="875" y="197"/>
                    </a:lnTo>
                    <a:lnTo>
                      <a:pt x="875" y="197"/>
                    </a:lnTo>
                    <a:lnTo>
                      <a:pt x="875" y="195"/>
                    </a:lnTo>
                    <a:lnTo>
                      <a:pt x="875" y="195"/>
                    </a:lnTo>
                    <a:lnTo>
                      <a:pt x="875" y="193"/>
                    </a:lnTo>
                    <a:lnTo>
                      <a:pt x="875" y="193"/>
                    </a:lnTo>
                    <a:lnTo>
                      <a:pt x="875" y="193"/>
                    </a:lnTo>
                    <a:lnTo>
                      <a:pt x="875" y="193"/>
                    </a:lnTo>
                    <a:lnTo>
                      <a:pt x="874" y="193"/>
                    </a:lnTo>
                    <a:lnTo>
                      <a:pt x="874" y="193"/>
                    </a:lnTo>
                    <a:lnTo>
                      <a:pt x="874" y="193"/>
                    </a:lnTo>
                    <a:lnTo>
                      <a:pt x="872" y="193"/>
                    </a:lnTo>
                    <a:lnTo>
                      <a:pt x="872" y="193"/>
                    </a:lnTo>
                    <a:lnTo>
                      <a:pt x="872" y="193"/>
                    </a:lnTo>
                    <a:lnTo>
                      <a:pt x="870" y="193"/>
                    </a:lnTo>
                    <a:lnTo>
                      <a:pt x="870" y="195"/>
                    </a:lnTo>
                    <a:lnTo>
                      <a:pt x="870" y="195"/>
                    </a:lnTo>
                    <a:lnTo>
                      <a:pt x="868" y="195"/>
                    </a:lnTo>
                    <a:lnTo>
                      <a:pt x="866" y="195"/>
                    </a:lnTo>
                    <a:lnTo>
                      <a:pt x="866" y="195"/>
                    </a:lnTo>
                    <a:lnTo>
                      <a:pt x="866" y="195"/>
                    </a:lnTo>
                    <a:lnTo>
                      <a:pt x="865" y="195"/>
                    </a:lnTo>
                    <a:lnTo>
                      <a:pt x="863" y="197"/>
                    </a:lnTo>
                    <a:lnTo>
                      <a:pt x="861" y="197"/>
                    </a:lnTo>
                    <a:lnTo>
                      <a:pt x="861" y="197"/>
                    </a:lnTo>
                    <a:lnTo>
                      <a:pt x="861" y="197"/>
                    </a:lnTo>
                    <a:lnTo>
                      <a:pt x="859" y="197"/>
                    </a:lnTo>
                    <a:lnTo>
                      <a:pt x="857" y="197"/>
                    </a:lnTo>
                    <a:lnTo>
                      <a:pt x="857" y="197"/>
                    </a:lnTo>
                    <a:lnTo>
                      <a:pt x="855" y="197"/>
                    </a:lnTo>
                    <a:lnTo>
                      <a:pt x="855" y="197"/>
                    </a:lnTo>
                    <a:lnTo>
                      <a:pt x="855" y="197"/>
                    </a:lnTo>
                    <a:lnTo>
                      <a:pt x="854" y="195"/>
                    </a:lnTo>
                    <a:lnTo>
                      <a:pt x="852" y="193"/>
                    </a:lnTo>
                    <a:lnTo>
                      <a:pt x="852" y="191"/>
                    </a:lnTo>
                    <a:lnTo>
                      <a:pt x="850" y="191"/>
                    </a:lnTo>
                    <a:lnTo>
                      <a:pt x="850" y="191"/>
                    </a:lnTo>
                    <a:lnTo>
                      <a:pt x="850" y="190"/>
                    </a:lnTo>
                    <a:lnTo>
                      <a:pt x="850" y="186"/>
                    </a:lnTo>
                    <a:lnTo>
                      <a:pt x="850" y="184"/>
                    </a:lnTo>
                    <a:lnTo>
                      <a:pt x="848" y="182"/>
                    </a:lnTo>
                    <a:lnTo>
                      <a:pt x="848" y="181"/>
                    </a:lnTo>
                    <a:lnTo>
                      <a:pt x="848" y="181"/>
                    </a:lnTo>
                    <a:lnTo>
                      <a:pt x="846" y="177"/>
                    </a:lnTo>
                    <a:lnTo>
                      <a:pt x="845" y="173"/>
                    </a:lnTo>
                    <a:lnTo>
                      <a:pt x="845" y="173"/>
                    </a:lnTo>
                    <a:lnTo>
                      <a:pt x="843" y="171"/>
                    </a:lnTo>
                    <a:lnTo>
                      <a:pt x="841" y="170"/>
                    </a:lnTo>
                    <a:lnTo>
                      <a:pt x="841" y="170"/>
                    </a:lnTo>
                    <a:lnTo>
                      <a:pt x="839" y="166"/>
                    </a:lnTo>
                    <a:lnTo>
                      <a:pt x="839" y="166"/>
                    </a:lnTo>
                    <a:lnTo>
                      <a:pt x="837" y="166"/>
                    </a:lnTo>
                    <a:lnTo>
                      <a:pt x="837" y="166"/>
                    </a:lnTo>
                    <a:lnTo>
                      <a:pt x="837" y="166"/>
                    </a:lnTo>
                    <a:lnTo>
                      <a:pt x="837" y="166"/>
                    </a:lnTo>
                    <a:lnTo>
                      <a:pt x="837" y="166"/>
                    </a:lnTo>
                    <a:lnTo>
                      <a:pt x="837" y="166"/>
                    </a:lnTo>
                    <a:lnTo>
                      <a:pt x="837" y="164"/>
                    </a:lnTo>
                    <a:lnTo>
                      <a:pt x="837" y="164"/>
                    </a:lnTo>
                    <a:lnTo>
                      <a:pt x="837" y="164"/>
                    </a:lnTo>
                    <a:lnTo>
                      <a:pt x="836" y="164"/>
                    </a:lnTo>
                    <a:lnTo>
                      <a:pt x="836" y="162"/>
                    </a:lnTo>
                    <a:lnTo>
                      <a:pt x="837" y="161"/>
                    </a:lnTo>
                    <a:lnTo>
                      <a:pt x="837" y="161"/>
                    </a:lnTo>
                    <a:lnTo>
                      <a:pt x="837" y="159"/>
                    </a:lnTo>
                    <a:lnTo>
                      <a:pt x="837" y="159"/>
                    </a:lnTo>
                    <a:lnTo>
                      <a:pt x="837" y="159"/>
                    </a:lnTo>
                    <a:lnTo>
                      <a:pt x="839" y="157"/>
                    </a:lnTo>
                    <a:lnTo>
                      <a:pt x="839" y="157"/>
                    </a:lnTo>
                    <a:lnTo>
                      <a:pt x="839" y="155"/>
                    </a:lnTo>
                    <a:lnTo>
                      <a:pt x="841" y="155"/>
                    </a:lnTo>
                    <a:lnTo>
                      <a:pt x="841" y="153"/>
                    </a:lnTo>
                    <a:lnTo>
                      <a:pt x="841" y="152"/>
                    </a:lnTo>
                    <a:lnTo>
                      <a:pt x="843" y="150"/>
                    </a:lnTo>
                    <a:lnTo>
                      <a:pt x="843" y="148"/>
                    </a:lnTo>
                    <a:lnTo>
                      <a:pt x="845" y="148"/>
                    </a:lnTo>
                    <a:lnTo>
                      <a:pt x="845" y="148"/>
                    </a:lnTo>
                    <a:lnTo>
                      <a:pt x="845" y="148"/>
                    </a:lnTo>
                    <a:lnTo>
                      <a:pt x="846" y="146"/>
                    </a:lnTo>
                    <a:lnTo>
                      <a:pt x="848" y="146"/>
                    </a:lnTo>
                    <a:lnTo>
                      <a:pt x="848" y="146"/>
                    </a:lnTo>
                    <a:lnTo>
                      <a:pt x="850" y="146"/>
                    </a:lnTo>
                    <a:lnTo>
                      <a:pt x="852" y="146"/>
                    </a:lnTo>
                    <a:lnTo>
                      <a:pt x="852" y="146"/>
                    </a:lnTo>
                    <a:lnTo>
                      <a:pt x="852" y="146"/>
                    </a:lnTo>
                    <a:lnTo>
                      <a:pt x="854" y="148"/>
                    </a:lnTo>
                    <a:lnTo>
                      <a:pt x="854" y="148"/>
                    </a:lnTo>
                    <a:lnTo>
                      <a:pt x="854" y="148"/>
                    </a:lnTo>
                    <a:lnTo>
                      <a:pt x="855" y="148"/>
                    </a:lnTo>
                    <a:lnTo>
                      <a:pt x="855" y="148"/>
                    </a:lnTo>
                    <a:lnTo>
                      <a:pt x="855" y="148"/>
                    </a:lnTo>
                    <a:lnTo>
                      <a:pt x="855" y="148"/>
                    </a:lnTo>
                    <a:lnTo>
                      <a:pt x="857" y="148"/>
                    </a:lnTo>
                    <a:lnTo>
                      <a:pt x="857" y="150"/>
                    </a:lnTo>
                    <a:lnTo>
                      <a:pt x="859" y="150"/>
                    </a:lnTo>
                    <a:lnTo>
                      <a:pt x="861" y="150"/>
                    </a:lnTo>
                    <a:lnTo>
                      <a:pt x="861" y="150"/>
                    </a:lnTo>
                    <a:lnTo>
                      <a:pt x="861" y="150"/>
                    </a:lnTo>
                    <a:lnTo>
                      <a:pt x="861" y="148"/>
                    </a:lnTo>
                    <a:lnTo>
                      <a:pt x="863" y="146"/>
                    </a:lnTo>
                    <a:lnTo>
                      <a:pt x="863" y="146"/>
                    </a:lnTo>
                    <a:lnTo>
                      <a:pt x="863" y="143"/>
                    </a:lnTo>
                    <a:lnTo>
                      <a:pt x="863" y="139"/>
                    </a:lnTo>
                    <a:lnTo>
                      <a:pt x="863" y="139"/>
                    </a:lnTo>
                    <a:lnTo>
                      <a:pt x="863" y="139"/>
                    </a:lnTo>
                    <a:lnTo>
                      <a:pt x="863" y="139"/>
                    </a:lnTo>
                    <a:lnTo>
                      <a:pt x="863" y="137"/>
                    </a:lnTo>
                    <a:lnTo>
                      <a:pt x="863" y="137"/>
                    </a:lnTo>
                    <a:lnTo>
                      <a:pt x="863" y="137"/>
                    </a:lnTo>
                    <a:lnTo>
                      <a:pt x="863" y="137"/>
                    </a:lnTo>
                    <a:lnTo>
                      <a:pt x="863" y="137"/>
                    </a:lnTo>
                    <a:lnTo>
                      <a:pt x="863" y="137"/>
                    </a:lnTo>
                    <a:lnTo>
                      <a:pt x="863" y="137"/>
                    </a:lnTo>
                    <a:lnTo>
                      <a:pt x="863" y="137"/>
                    </a:lnTo>
                    <a:lnTo>
                      <a:pt x="863" y="137"/>
                    </a:lnTo>
                    <a:lnTo>
                      <a:pt x="865" y="137"/>
                    </a:lnTo>
                    <a:lnTo>
                      <a:pt x="865" y="137"/>
                    </a:lnTo>
                    <a:lnTo>
                      <a:pt x="865" y="137"/>
                    </a:lnTo>
                    <a:lnTo>
                      <a:pt x="865" y="137"/>
                    </a:lnTo>
                    <a:lnTo>
                      <a:pt x="865" y="137"/>
                    </a:lnTo>
                    <a:lnTo>
                      <a:pt x="865" y="137"/>
                    </a:lnTo>
                    <a:lnTo>
                      <a:pt x="865" y="137"/>
                    </a:lnTo>
                    <a:lnTo>
                      <a:pt x="866" y="137"/>
                    </a:lnTo>
                    <a:lnTo>
                      <a:pt x="866" y="137"/>
                    </a:lnTo>
                    <a:lnTo>
                      <a:pt x="866" y="137"/>
                    </a:lnTo>
                    <a:lnTo>
                      <a:pt x="866" y="137"/>
                    </a:lnTo>
                    <a:lnTo>
                      <a:pt x="868" y="139"/>
                    </a:lnTo>
                    <a:lnTo>
                      <a:pt x="868" y="139"/>
                    </a:lnTo>
                    <a:lnTo>
                      <a:pt x="868" y="139"/>
                    </a:lnTo>
                    <a:lnTo>
                      <a:pt x="868" y="139"/>
                    </a:lnTo>
                    <a:lnTo>
                      <a:pt x="868" y="139"/>
                    </a:lnTo>
                    <a:lnTo>
                      <a:pt x="868" y="139"/>
                    </a:lnTo>
                    <a:lnTo>
                      <a:pt x="868" y="139"/>
                    </a:lnTo>
                    <a:lnTo>
                      <a:pt x="870" y="139"/>
                    </a:lnTo>
                    <a:lnTo>
                      <a:pt x="870" y="139"/>
                    </a:lnTo>
                    <a:lnTo>
                      <a:pt x="870" y="139"/>
                    </a:lnTo>
                    <a:lnTo>
                      <a:pt x="870" y="139"/>
                    </a:lnTo>
                    <a:lnTo>
                      <a:pt x="870" y="139"/>
                    </a:lnTo>
                    <a:lnTo>
                      <a:pt x="870" y="139"/>
                    </a:lnTo>
                    <a:lnTo>
                      <a:pt x="870" y="139"/>
                    </a:lnTo>
                    <a:lnTo>
                      <a:pt x="870" y="139"/>
                    </a:lnTo>
                    <a:lnTo>
                      <a:pt x="872" y="139"/>
                    </a:lnTo>
                    <a:lnTo>
                      <a:pt x="872" y="139"/>
                    </a:lnTo>
                    <a:lnTo>
                      <a:pt x="874" y="139"/>
                    </a:lnTo>
                    <a:lnTo>
                      <a:pt x="874" y="139"/>
                    </a:lnTo>
                    <a:lnTo>
                      <a:pt x="874" y="141"/>
                    </a:lnTo>
                    <a:lnTo>
                      <a:pt x="874" y="141"/>
                    </a:lnTo>
                    <a:lnTo>
                      <a:pt x="874" y="141"/>
                    </a:lnTo>
                    <a:lnTo>
                      <a:pt x="875" y="141"/>
                    </a:lnTo>
                    <a:lnTo>
                      <a:pt x="875" y="141"/>
                    </a:lnTo>
                    <a:lnTo>
                      <a:pt x="875" y="141"/>
                    </a:lnTo>
                    <a:lnTo>
                      <a:pt x="875" y="141"/>
                    </a:lnTo>
                    <a:lnTo>
                      <a:pt x="875" y="141"/>
                    </a:lnTo>
                    <a:lnTo>
                      <a:pt x="875" y="141"/>
                    </a:lnTo>
                    <a:lnTo>
                      <a:pt x="875" y="141"/>
                    </a:lnTo>
                    <a:lnTo>
                      <a:pt x="875" y="141"/>
                    </a:lnTo>
                    <a:lnTo>
                      <a:pt x="875" y="141"/>
                    </a:lnTo>
                    <a:lnTo>
                      <a:pt x="875" y="143"/>
                    </a:lnTo>
                    <a:lnTo>
                      <a:pt x="877" y="143"/>
                    </a:lnTo>
                    <a:lnTo>
                      <a:pt x="877" y="143"/>
                    </a:lnTo>
                    <a:lnTo>
                      <a:pt x="877" y="141"/>
                    </a:lnTo>
                    <a:lnTo>
                      <a:pt x="877" y="141"/>
                    </a:lnTo>
                    <a:lnTo>
                      <a:pt x="877" y="143"/>
                    </a:lnTo>
                    <a:lnTo>
                      <a:pt x="877" y="143"/>
                    </a:lnTo>
                    <a:lnTo>
                      <a:pt x="879" y="141"/>
                    </a:lnTo>
                    <a:lnTo>
                      <a:pt x="879" y="141"/>
                    </a:lnTo>
                    <a:lnTo>
                      <a:pt x="881" y="141"/>
                    </a:lnTo>
                    <a:lnTo>
                      <a:pt x="881" y="141"/>
                    </a:lnTo>
                    <a:lnTo>
                      <a:pt x="881" y="141"/>
                    </a:lnTo>
                    <a:lnTo>
                      <a:pt x="881" y="141"/>
                    </a:lnTo>
                    <a:lnTo>
                      <a:pt x="881" y="141"/>
                    </a:lnTo>
                    <a:lnTo>
                      <a:pt x="881" y="141"/>
                    </a:lnTo>
                    <a:lnTo>
                      <a:pt x="881" y="141"/>
                    </a:lnTo>
                    <a:lnTo>
                      <a:pt x="881" y="143"/>
                    </a:lnTo>
                    <a:lnTo>
                      <a:pt x="881" y="143"/>
                    </a:lnTo>
                    <a:lnTo>
                      <a:pt x="883" y="143"/>
                    </a:lnTo>
                    <a:lnTo>
                      <a:pt x="883" y="143"/>
                    </a:lnTo>
                    <a:lnTo>
                      <a:pt x="883" y="143"/>
                    </a:lnTo>
                    <a:lnTo>
                      <a:pt x="883" y="143"/>
                    </a:lnTo>
                    <a:lnTo>
                      <a:pt x="883" y="143"/>
                    </a:lnTo>
                    <a:lnTo>
                      <a:pt x="883" y="143"/>
                    </a:lnTo>
                    <a:lnTo>
                      <a:pt x="883" y="144"/>
                    </a:lnTo>
                    <a:lnTo>
                      <a:pt x="883" y="144"/>
                    </a:lnTo>
                    <a:lnTo>
                      <a:pt x="883" y="144"/>
                    </a:lnTo>
                    <a:lnTo>
                      <a:pt x="884" y="144"/>
                    </a:lnTo>
                    <a:lnTo>
                      <a:pt x="884" y="144"/>
                    </a:lnTo>
                    <a:lnTo>
                      <a:pt x="884" y="144"/>
                    </a:lnTo>
                    <a:lnTo>
                      <a:pt x="884" y="144"/>
                    </a:lnTo>
                    <a:lnTo>
                      <a:pt x="886" y="144"/>
                    </a:lnTo>
                    <a:lnTo>
                      <a:pt x="886" y="144"/>
                    </a:lnTo>
                    <a:lnTo>
                      <a:pt x="886" y="144"/>
                    </a:lnTo>
                    <a:lnTo>
                      <a:pt x="886" y="144"/>
                    </a:lnTo>
                    <a:lnTo>
                      <a:pt x="886" y="144"/>
                    </a:lnTo>
                    <a:lnTo>
                      <a:pt x="888" y="144"/>
                    </a:lnTo>
                    <a:lnTo>
                      <a:pt x="888" y="144"/>
                    </a:lnTo>
                    <a:lnTo>
                      <a:pt x="888" y="144"/>
                    </a:lnTo>
                    <a:lnTo>
                      <a:pt x="888" y="144"/>
                    </a:lnTo>
                    <a:lnTo>
                      <a:pt x="888" y="144"/>
                    </a:lnTo>
                    <a:lnTo>
                      <a:pt x="890" y="144"/>
                    </a:lnTo>
                    <a:lnTo>
                      <a:pt x="890" y="144"/>
                    </a:lnTo>
                    <a:lnTo>
                      <a:pt x="890" y="144"/>
                    </a:lnTo>
                    <a:lnTo>
                      <a:pt x="890" y="144"/>
                    </a:lnTo>
                    <a:lnTo>
                      <a:pt x="890" y="144"/>
                    </a:lnTo>
                    <a:lnTo>
                      <a:pt x="890" y="144"/>
                    </a:lnTo>
                    <a:lnTo>
                      <a:pt x="892" y="144"/>
                    </a:lnTo>
                    <a:lnTo>
                      <a:pt x="892" y="144"/>
                    </a:lnTo>
                    <a:lnTo>
                      <a:pt x="892" y="144"/>
                    </a:lnTo>
                    <a:lnTo>
                      <a:pt x="892" y="144"/>
                    </a:lnTo>
                    <a:lnTo>
                      <a:pt x="893" y="144"/>
                    </a:lnTo>
                    <a:lnTo>
                      <a:pt x="893" y="144"/>
                    </a:lnTo>
                    <a:lnTo>
                      <a:pt x="893" y="144"/>
                    </a:lnTo>
                    <a:lnTo>
                      <a:pt x="895" y="146"/>
                    </a:lnTo>
                    <a:lnTo>
                      <a:pt x="895" y="146"/>
                    </a:lnTo>
                    <a:lnTo>
                      <a:pt x="895" y="146"/>
                    </a:lnTo>
                    <a:lnTo>
                      <a:pt x="895" y="146"/>
                    </a:lnTo>
                    <a:lnTo>
                      <a:pt x="895" y="146"/>
                    </a:lnTo>
                    <a:lnTo>
                      <a:pt x="897" y="146"/>
                    </a:lnTo>
                    <a:lnTo>
                      <a:pt x="897" y="146"/>
                    </a:lnTo>
                    <a:lnTo>
                      <a:pt x="897" y="148"/>
                    </a:lnTo>
                    <a:lnTo>
                      <a:pt x="899" y="148"/>
                    </a:lnTo>
                    <a:lnTo>
                      <a:pt x="899" y="148"/>
                    </a:lnTo>
                    <a:lnTo>
                      <a:pt x="899" y="148"/>
                    </a:lnTo>
                    <a:lnTo>
                      <a:pt x="899" y="148"/>
                    </a:lnTo>
                    <a:lnTo>
                      <a:pt x="899" y="148"/>
                    </a:lnTo>
                    <a:lnTo>
                      <a:pt x="899" y="150"/>
                    </a:lnTo>
                    <a:lnTo>
                      <a:pt x="901" y="150"/>
                    </a:lnTo>
                    <a:lnTo>
                      <a:pt x="901" y="150"/>
                    </a:lnTo>
                    <a:lnTo>
                      <a:pt x="901" y="150"/>
                    </a:lnTo>
                    <a:lnTo>
                      <a:pt x="901" y="150"/>
                    </a:lnTo>
                    <a:lnTo>
                      <a:pt x="901" y="150"/>
                    </a:lnTo>
                    <a:lnTo>
                      <a:pt x="901" y="150"/>
                    </a:lnTo>
                    <a:lnTo>
                      <a:pt x="902" y="150"/>
                    </a:lnTo>
                    <a:lnTo>
                      <a:pt x="902" y="150"/>
                    </a:lnTo>
                    <a:lnTo>
                      <a:pt x="902" y="150"/>
                    </a:lnTo>
                    <a:lnTo>
                      <a:pt x="902" y="150"/>
                    </a:lnTo>
                    <a:lnTo>
                      <a:pt x="904" y="150"/>
                    </a:lnTo>
                    <a:lnTo>
                      <a:pt x="904" y="150"/>
                    </a:lnTo>
                    <a:lnTo>
                      <a:pt x="904" y="150"/>
                    </a:lnTo>
                    <a:lnTo>
                      <a:pt x="906" y="150"/>
                    </a:lnTo>
                    <a:lnTo>
                      <a:pt x="906" y="150"/>
                    </a:lnTo>
                    <a:lnTo>
                      <a:pt x="906" y="150"/>
                    </a:lnTo>
                    <a:lnTo>
                      <a:pt x="908" y="150"/>
                    </a:lnTo>
                    <a:lnTo>
                      <a:pt x="908" y="150"/>
                    </a:lnTo>
                    <a:lnTo>
                      <a:pt x="908" y="150"/>
                    </a:lnTo>
                    <a:lnTo>
                      <a:pt x="908" y="150"/>
                    </a:lnTo>
                    <a:lnTo>
                      <a:pt x="908" y="150"/>
                    </a:lnTo>
                    <a:lnTo>
                      <a:pt x="908" y="150"/>
                    </a:lnTo>
                    <a:lnTo>
                      <a:pt x="908" y="150"/>
                    </a:lnTo>
                    <a:lnTo>
                      <a:pt x="908" y="150"/>
                    </a:lnTo>
                    <a:lnTo>
                      <a:pt x="908" y="150"/>
                    </a:lnTo>
                    <a:lnTo>
                      <a:pt x="910" y="150"/>
                    </a:lnTo>
                    <a:lnTo>
                      <a:pt x="910" y="150"/>
                    </a:lnTo>
                    <a:lnTo>
                      <a:pt x="910" y="150"/>
                    </a:lnTo>
                    <a:lnTo>
                      <a:pt x="912" y="150"/>
                    </a:lnTo>
                    <a:lnTo>
                      <a:pt x="912" y="150"/>
                    </a:lnTo>
                    <a:lnTo>
                      <a:pt x="912" y="150"/>
                    </a:lnTo>
                    <a:lnTo>
                      <a:pt x="912" y="150"/>
                    </a:lnTo>
                    <a:lnTo>
                      <a:pt x="912" y="150"/>
                    </a:lnTo>
                    <a:lnTo>
                      <a:pt x="912" y="150"/>
                    </a:lnTo>
                    <a:lnTo>
                      <a:pt x="912" y="150"/>
                    </a:lnTo>
                    <a:lnTo>
                      <a:pt x="912" y="150"/>
                    </a:lnTo>
                    <a:lnTo>
                      <a:pt x="913" y="152"/>
                    </a:lnTo>
                    <a:lnTo>
                      <a:pt x="913" y="152"/>
                    </a:lnTo>
                    <a:lnTo>
                      <a:pt x="913" y="152"/>
                    </a:lnTo>
                    <a:lnTo>
                      <a:pt x="913" y="152"/>
                    </a:lnTo>
                    <a:lnTo>
                      <a:pt x="915" y="152"/>
                    </a:lnTo>
                    <a:lnTo>
                      <a:pt x="915" y="152"/>
                    </a:lnTo>
                    <a:lnTo>
                      <a:pt x="915" y="152"/>
                    </a:lnTo>
                    <a:lnTo>
                      <a:pt x="917" y="152"/>
                    </a:lnTo>
                    <a:lnTo>
                      <a:pt x="917" y="152"/>
                    </a:lnTo>
                    <a:lnTo>
                      <a:pt x="917" y="152"/>
                    </a:lnTo>
                    <a:lnTo>
                      <a:pt x="917" y="152"/>
                    </a:lnTo>
                    <a:lnTo>
                      <a:pt x="917" y="152"/>
                    </a:lnTo>
                    <a:lnTo>
                      <a:pt x="919" y="152"/>
                    </a:lnTo>
                    <a:lnTo>
                      <a:pt x="919" y="152"/>
                    </a:lnTo>
                    <a:lnTo>
                      <a:pt x="919" y="152"/>
                    </a:lnTo>
                    <a:lnTo>
                      <a:pt x="919" y="152"/>
                    </a:lnTo>
                    <a:lnTo>
                      <a:pt x="919" y="150"/>
                    </a:lnTo>
                    <a:lnTo>
                      <a:pt x="919" y="150"/>
                    </a:lnTo>
                    <a:lnTo>
                      <a:pt x="919" y="150"/>
                    </a:lnTo>
                    <a:lnTo>
                      <a:pt x="921" y="150"/>
                    </a:lnTo>
                    <a:lnTo>
                      <a:pt x="921" y="150"/>
                    </a:lnTo>
                    <a:lnTo>
                      <a:pt x="921" y="150"/>
                    </a:lnTo>
                    <a:lnTo>
                      <a:pt x="921" y="150"/>
                    </a:lnTo>
                    <a:lnTo>
                      <a:pt x="921" y="150"/>
                    </a:lnTo>
                    <a:lnTo>
                      <a:pt x="921" y="148"/>
                    </a:lnTo>
                    <a:lnTo>
                      <a:pt x="921" y="148"/>
                    </a:lnTo>
                    <a:lnTo>
                      <a:pt x="921" y="148"/>
                    </a:lnTo>
                    <a:lnTo>
                      <a:pt x="921" y="148"/>
                    </a:lnTo>
                    <a:lnTo>
                      <a:pt x="921" y="148"/>
                    </a:lnTo>
                    <a:lnTo>
                      <a:pt x="922" y="148"/>
                    </a:lnTo>
                    <a:lnTo>
                      <a:pt x="922" y="148"/>
                    </a:lnTo>
                    <a:lnTo>
                      <a:pt x="922" y="148"/>
                    </a:lnTo>
                    <a:lnTo>
                      <a:pt x="922" y="148"/>
                    </a:lnTo>
                    <a:lnTo>
                      <a:pt x="922" y="148"/>
                    </a:lnTo>
                    <a:lnTo>
                      <a:pt x="924" y="148"/>
                    </a:lnTo>
                    <a:lnTo>
                      <a:pt x="924" y="148"/>
                    </a:lnTo>
                    <a:lnTo>
                      <a:pt x="924" y="148"/>
                    </a:lnTo>
                    <a:lnTo>
                      <a:pt x="924" y="148"/>
                    </a:lnTo>
                    <a:lnTo>
                      <a:pt x="924" y="148"/>
                    </a:lnTo>
                    <a:lnTo>
                      <a:pt x="924" y="148"/>
                    </a:lnTo>
                    <a:lnTo>
                      <a:pt x="924" y="148"/>
                    </a:lnTo>
                    <a:lnTo>
                      <a:pt x="926" y="148"/>
                    </a:lnTo>
                    <a:lnTo>
                      <a:pt x="926" y="148"/>
                    </a:lnTo>
                    <a:lnTo>
                      <a:pt x="926" y="148"/>
                    </a:lnTo>
                    <a:lnTo>
                      <a:pt x="926" y="148"/>
                    </a:lnTo>
                    <a:lnTo>
                      <a:pt x="926" y="148"/>
                    </a:lnTo>
                    <a:lnTo>
                      <a:pt x="926" y="148"/>
                    </a:lnTo>
                    <a:lnTo>
                      <a:pt x="928" y="148"/>
                    </a:lnTo>
                    <a:lnTo>
                      <a:pt x="928" y="148"/>
                    </a:lnTo>
                    <a:lnTo>
                      <a:pt x="928" y="148"/>
                    </a:lnTo>
                    <a:lnTo>
                      <a:pt x="928" y="148"/>
                    </a:lnTo>
                    <a:lnTo>
                      <a:pt x="928" y="148"/>
                    </a:lnTo>
                    <a:lnTo>
                      <a:pt x="928" y="148"/>
                    </a:lnTo>
                    <a:lnTo>
                      <a:pt x="930" y="148"/>
                    </a:lnTo>
                    <a:lnTo>
                      <a:pt x="930" y="148"/>
                    </a:lnTo>
                    <a:lnTo>
                      <a:pt x="930" y="148"/>
                    </a:lnTo>
                    <a:lnTo>
                      <a:pt x="931" y="148"/>
                    </a:lnTo>
                    <a:lnTo>
                      <a:pt x="931" y="146"/>
                    </a:lnTo>
                    <a:lnTo>
                      <a:pt x="931" y="146"/>
                    </a:lnTo>
                    <a:lnTo>
                      <a:pt x="933" y="146"/>
                    </a:lnTo>
                    <a:lnTo>
                      <a:pt x="933" y="146"/>
                    </a:lnTo>
                    <a:lnTo>
                      <a:pt x="933" y="146"/>
                    </a:lnTo>
                    <a:lnTo>
                      <a:pt x="933" y="146"/>
                    </a:lnTo>
                    <a:lnTo>
                      <a:pt x="935" y="146"/>
                    </a:lnTo>
                    <a:lnTo>
                      <a:pt x="935" y="146"/>
                    </a:lnTo>
                    <a:lnTo>
                      <a:pt x="937" y="144"/>
                    </a:lnTo>
                    <a:lnTo>
                      <a:pt x="937" y="146"/>
                    </a:lnTo>
                    <a:lnTo>
                      <a:pt x="937" y="146"/>
                    </a:lnTo>
                    <a:lnTo>
                      <a:pt x="937" y="146"/>
                    </a:lnTo>
                    <a:lnTo>
                      <a:pt x="937" y="146"/>
                    </a:lnTo>
                    <a:lnTo>
                      <a:pt x="939" y="146"/>
                    </a:lnTo>
                    <a:lnTo>
                      <a:pt x="939" y="146"/>
                    </a:lnTo>
                    <a:lnTo>
                      <a:pt x="939" y="146"/>
                    </a:lnTo>
                    <a:lnTo>
                      <a:pt x="939" y="146"/>
                    </a:lnTo>
                    <a:lnTo>
                      <a:pt x="940" y="146"/>
                    </a:lnTo>
                    <a:lnTo>
                      <a:pt x="940" y="146"/>
                    </a:lnTo>
                    <a:lnTo>
                      <a:pt x="940" y="146"/>
                    </a:lnTo>
                    <a:lnTo>
                      <a:pt x="940" y="146"/>
                    </a:lnTo>
                    <a:lnTo>
                      <a:pt x="940" y="144"/>
                    </a:lnTo>
                    <a:lnTo>
                      <a:pt x="940" y="144"/>
                    </a:lnTo>
                    <a:lnTo>
                      <a:pt x="940" y="144"/>
                    </a:lnTo>
                    <a:lnTo>
                      <a:pt x="940" y="144"/>
                    </a:lnTo>
                    <a:lnTo>
                      <a:pt x="942" y="144"/>
                    </a:lnTo>
                    <a:lnTo>
                      <a:pt x="942" y="144"/>
                    </a:lnTo>
                    <a:lnTo>
                      <a:pt x="942" y="144"/>
                    </a:lnTo>
                    <a:lnTo>
                      <a:pt x="942" y="144"/>
                    </a:lnTo>
                    <a:lnTo>
                      <a:pt x="942" y="144"/>
                    </a:lnTo>
                    <a:lnTo>
                      <a:pt x="942" y="144"/>
                    </a:lnTo>
                    <a:lnTo>
                      <a:pt x="942" y="144"/>
                    </a:lnTo>
                    <a:lnTo>
                      <a:pt x="944" y="144"/>
                    </a:lnTo>
                    <a:lnTo>
                      <a:pt x="944" y="144"/>
                    </a:lnTo>
                    <a:lnTo>
                      <a:pt x="944" y="144"/>
                    </a:lnTo>
                    <a:lnTo>
                      <a:pt x="944" y="144"/>
                    </a:lnTo>
                    <a:lnTo>
                      <a:pt x="944" y="144"/>
                    </a:lnTo>
                    <a:lnTo>
                      <a:pt x="944" y="146"/>
                    </a:lnTo>
                    <a:lnTo>
                      <a:pt x="946" y="144"/>
                    </a:lnTo>
                    <a:lnTo>
                      <a:pt x="946" y="146"/>
                    </a:lnTo>
                    <a:lnTo>
                      <a:pt x="946" y="146"/>
                    </a:lnTo>
                    <a:lnTo>
                      <a:pt x="946" y="146"/>
                    </a:lnTo>
                    <a:lnTo>
                      <a:pt x="946" y="146"/>
                    </a:lnTo>
                    <a:lnTo>
                      <a:pt x="946" y="146"/>
                    </a:lnTo>
                    <a:lnTo>
                      <a:pt x="948" y="146"/>
                    </a:lnTo>
                    <a:lnTo>
                      <a:pt x="948" y="146"/>
                    </a:lnTo>
                    <a:lnTo>
                      <a:pt x="948" y="146"/>
                    </a:lnTo>
                    <a:lnTo>
                      <a:pt x="948" y="146"/>
                    </a:lnTo>
                    <a:lnTo>
                      <a:pt x="948" y="146"/>
                    </a:lnTo>
                    <a:lnTo>
                      <a:pt x="948" y="146"/>
                    </a:lnTo>
                    <a:lnTo>
                      <a:pt x="948" y="146"/>
                    </a:lnTo>
                    <a:lnTo>
                      <a:pt x="948" y="146"/>
                    </a:lnTo>
                    <a:lnTo>
                      <a:pt x="950" y="146"/>
                    </a:lnTo>
                    <a:lnTo>
                      <a:pt x="950" y="146"/>
                    </a:lnTo>
                    <a:lnTo>
                      <a:pt x="950" y="146"/>
                    </a:lnTo>
                    <a:lnTo>
                      <a:pt x="950" y="146"/>
                    </a:lnTo>
                    <a:lnTo>
                      <a:pt x="950" y="146"/>
                    </a:lnTo>
                    <a:lnTo>
                      <a:pt x="950" y="146"/>
                    </a:lnTo>
                    <a:lnTo>
                      <a:pt x="951" y="146"/>
                    </a:lnTo>
                    <a:lnTo>
                      <a:pt x="951" y="146"/>
                    </a:lnTo>
                    <a:lnTo>
                      <a:pt x="951" y="146"/>
                    </a:lnTo>
                    <a:lnTo>
                      <a:pt x="953" y="146"/>
                    </a:lnTo>
                    <a:lnTo>
                      <a:pt x="953" y="146"/>
                    </a:lnTo>
                    <a:lnTo>
                      <a:pt x="953" y="148"/>
                    </a:lnTo>
                    <a:lnTo>
                      <a:pt x="953" y="148"/>
                    </a:lnTo>
                    <a:lnTo>
                      <a:pt x="953" y="148"/>
                    </a:lnTo>
                    <a:lnTo>
                      <a:pt x="955" y="148"/>
                    </a:lnTo>
                    <a:lnTo>
                      <a:pt x="955" y="148"/>
                    </a:lnTo>
                    <a:lnTo>
                      <a:pt x="957" y="148"/>
                    </a:lnTo>
                    <a:lnTo>
                      <a:pt x="957" y="148"/>
                    </a:lnTo>
                    <a:lnTo>
                      <a:pt x="957" y="148"/>
                    </a:lnTo>
                    <a:lnTo>
                      <a:pt x="957" y="148"/>
                    </a:lnTo>
                    <a:lnTo>
                      <a:pt x="957" y="148"/>
                    </a:lnTo>
                    <a:lnTo>
                      <a:pt x="957" y="148"/>
                    </a:lnTo>
                    <a:lnTo>
                      <a:pt x="957" y="150"/>
                    </a:lnTo>
                    <a:lnTo>
                      <a:pt x="959" y="150"/>
                    </a:lnTo>
                    <a:lnTo>
                      <a:pt x="959" y="150"/>
                    </a:lnTo>
                    <a:lnTo>
                      <a:pt x="959" y="150"/>
                    </a:lnTo>
                    <a:lnTo>
                      <a:pt x="959" y="150"/>
                    </a:lnTo>
                    <a:lnTo>
                      <a:pt x="959" y="150"/>
                    </a:lnTo>
                    <a:lnTo>
                      <a:pt x="959" y="150"/>
                    </a:lnTo>
                    <a:lnTo>
                      <a:pt x="959" y="152"/>
                    </a:lnTo>
                    <a:lnTo>
                      <a:pt x="959" y="152"/>
                    </a:lnTo>
                    <a:lnTo>
                      <a:pt x="960" y="152"/>
                    </a:lnTo>
                    <a:lnTo>
                      <a:pt x="960" y="152"/>
                    </a:lnTo>
                    <a:lnTo>
                      <a:pt x="960" y="152"/>
                    </a:lnTo>
                    <a:lnTo>
                      <a:pt x="960" y="153"/>
                    </a:lnTo>
                    <a:lnTo>
                      <a:pt x="960" y="153"/>
                    </a:lnTo>
                    <a:lnTo>
                      <a:pt x="960" y="153"/>
                    </a:lnTo>
                    <a:lnTo>
                      <a:pt x="960" y="153"/>
                    </a:lnTo>
                    <a:lnTo>
                      <a:pt x="960" y="153"/>
                    </a:lnTo>
                    <a:lnTo>
                      <a:pt x="962" y="153"/>
                    </a:lnTo>
                    <a:lnTo>
                      <a:pt x="962" y="153"/>
                    </a:lnTo>
                    <a:lnTo>
                      <a:pt x="962" y="153"/>
                    </a:lnTo>
                    <a:lnTo>
                      <a:pt x="962" y="153"/>
                    </a:lnTo>
                    <a:lnTo>
                      <a:pt x="964" y="155"/>
                    </a:lnTo>
                    <a:lnTo>
                      <a:pt x="964" y="155"/>
                    </a:lnTo>
                    <a:lnTo>
                      <a:pt x="964" y="155"/>
                    </a:lnTo>
                    <a:lnTo>
                      <a:pt x="964" y="155"/>
                    </a:lnTo>
                    <a:lnTo>
                      <a:pt x="966" y="155"/>
                    </a:lnTo>
                    <a:lnTo>
                      <a:pt x="966" y="155"/>
                    </a:lnTo>
                    <a:lnTo>
                      <a:pt x="966" y="155"/>
                    </a:lnTo>
                    <a:lnTo>
                      <a:pt x="968" y="157"/>
                    </a:lnTo>
                    <a:lnTo>
                      <a:pt x="968" y="157"/>
                    </a:lnTo>
                    <a:lnTo>
                      <a:pt x="968" y="157"/>
                    </a:lnTo>
                    <a:lnTo>
                      <a:pt x="968" y="157"/>
                    </a:lnTo>
                    <a:lnTo>
                      <a:pt x="969" y="157"/>
                    </a:lnTo>
                    <a:lnTo>
                      <a:pt x="969" y="157"/>
                    </a:lnTo>
                    <a:lnTo>
                      <a:pt x="969" y="157"/>
                    </a:lnTo>
                    <a:lnTo>
                      <a:pt x="969" y="159"/>
                    </a:lnTo>
                    <a:lnTo>
                      <a:pt x="969" y="159"/>
                    </a:lnTo>
                    <a:lnTo>
                      <a:pt x="969" y="159"/>
                    </a:lnTo>
                    <a:lnTo>
                      <a:pt x="969" y="159"/>
                    </a:lnTo>
                    <a:lnTo>
                      <a:pt x="969" y="159"/>
                    </a:lnTo>
                    <a:lnTo>
                      <a:pt x="969" y="159"/>
                    </a:lnTo>
                    <a:lnTo>
                      <a:pt x="971" y="159"/>
                    </a:lnTo>
                    <a:lnTo>
                      <a:pt x="971" y="159"/>
                    </a:lnTo>
                    <a:lnTo>
                      <a:pt x="971" y="159"/>
                    </a:lnTo>
                    <a:lnTo>
                      <a:pt x="973" y="161"/>
                    </a:lnTo>
                    <a:lnTo>
                      <a:pt x="973" y="161"/>
                    </a:lnTo>
                    <a:lnTo>
                      <a:pt x="973" y="161"/>
                    </a:lnTo>
                    <a:lnTo>
                      <a:pt x="971" y="161"/>
                    </a:lnTo>
                    <a:lnTo>
                      <a:pt x="971" y="161"/>
                    </a:lnTo>
                    <a:lnTo>
                      <a:pt x="971" y="161"/>
                    </a:lnTo>
                    <a:lnTo>
                      <a:pt x="971" y="161"/>
                    </a:lnTo>
                    <a:lnTo>
                      <a:pt x="971" y="161"/>
                    </a:lnTo>
                    <a:lnTo>
                      <a:pt x="973" y="161"/>
                    </a:lnTo>
                    <a:lnTo>
                      <a:pt x="973" y="162"/>
                    </a:lnTo>
                    <a:lnTo>
                      <a:pt x="973" y="162"/>
                    </a:lnTo>
                    <a:lnTo>
                      <a:pt x="973" y="162"/>
                    </a:lnTo>
                    <a:lnTo>
                      <a:pt x="973" y="162"/>
                    </a:lnTo>
                    <a:lnTo>
                      <a:pt x="973" y="162"/>
                    </a:lnTo>
                    <a:lnTo>
                      <a:pt x="973" y="162"/>
                    </a:lnTo>
                    <a:lnTo>
                      <a:pt x="973" y="162"/>
                    </a:lnTo>
                    <a:lnTo>
                      <a:pt x="975" y="162"/>
                    </a:lnTo>
                    <a:lnTo>
                      <a:pt x="975" y="162"/>
                    </a:lnTo>
                    <a:lnTo>
                      <a:pt x="975" y="162"/>
                    </a:lnTo>
                    <a:lnTo>
                      <a:pt x="975" y="164"/>
                    </a:lnTo>
                    <a:lnTo>
                      <a:pt x="975" y="164"/>
                    </a:lnTo>
                    <a:lnTo>
                      <a:pt x="975" y="164"/>
                    </a:lnTo>
                    <a:lnTo>
                      <a:pt x="977" y="164"/>
                    </a:lnTo>
                    <a:lnTo>
                      <a:pt x="977" y="164"/>
                    </a:lnTo>
                    <a:lnTo>
                      <a:pt x="977" y="164"/>
                    </a:lnTo>
                    <a:lnTo>
                      <a:pt x="977" y="164"/>
                    </a:lnTo>
                    <a:lnTo>
                      <a:pt x="977" y="164"/>
                    </a:lnTo>
                    <a:lnTo>
                      <a:pt x="977" y="164"/>
                    </a:lnTo>
                    <a:lnTo>
                      <a:pt x="978" y="164"/>
                    </a:lnTo>
                    <a:lnTo>
                      <a:pt x="978" y="164"/>
                    </a:lnTo>
                    <a:lnTo>
                      <a:pt x="978" y="164"/>
                    </a:lnTo>
                    <a:lnTo>
                      <a:pt x="978" y="166"/>
                    </a:lnTo>
                    <a:lnTo>
                      <a:pt x="980" y="166"/>
                    </a:lnTo>
                    <a:lnTo>
                      <a:pt x="980" y="166"/>
                    </a:lnTo>
                    <a:lnTo>
                      <a:pt x="980" y="168"/>
                    </a:lnTo>
                    <a:lnTo>
                      <a:pt x="980" y="168"/>
                    </a:lnTo>
                    <a:lnTo>
                      <a:pt x="980" y="168"/>
                    </a:lnTo>
                    <a:lnTo>
                      <a:pt x="982" y="170"/>
                    </a:lnTo>
                    <a:lnTo>
                      <a:pt x="982" y="170"/>
                    </a:lnTo>
                    <a:lnTo>
                      <a:pt x="982" y="170"/>
                    </a:lnTo>
                    <a:lnTo>
                      <a:pt x="982" y="170"/>
                    </a:lnTo>
                    <a:lnTo>
                      <a:pt x="982" y="170"/>
                    </a:lnTo>
                    <a:lnTo>
                      <a:pt x="984" y="171"/>
                    </a:lnTo>
                    <a:lnTo>
                      <a:pt x="986" y="173"/>
                    </a:lnTo>
                    <a:lnTo>
                      <a:pt x="986" y="173"/>
                    </a:lnTo>
                    <a:lnTo>
                      <a:pt x="986" y="175"/>
                    </a:lnTo>
                    <a:lnTo>
                      <a:pt x="986" y="177"/>
                    </a:lnTo>
                    <a:lnTo>
                      <a:pt x="986" y="177"/>
                    </a:lnTo>
                    <a:lnTo>
                      <a:pt x="986" y="177"/>
                    </a:lnTo>
                    <a:lnTo>
                      <a:pt x="988" y="177"/>
                    </a:lnTo>
                    <a:lnTo>
                      <a:pt x="988" y="177"/>
                    </a:lnTo>
                    <a:lnTo>
                      <a:pt x="988" y="177"/>
                    </a:lnTo>
                    <a:lnTo>
                      <a:pt x="988" y="177"/>
                    </a:lnTo>
                    <a:lnTo>
                      <a:pt x="988" y="177"/>
                    </a:lnTo>
                    <a:lnTo>
                      <a:pt x="988" y="177"/>
                    </a:lnTo>
                    <a:lnTo>
                      <a:pt x="988" y="179"/>
                    </a:lnTo>
                    <a:lnTo>
                      <a:pt x="988" y="179"/>
                    </a:lnTo>
                    <a:lnTo>
                      <a:pt x="988" y="179"/>
                    </a:lnTo>
                    <a:lnTo>
                      <a:pt x="988" y="179"/>
                    </a:lnTo>
                    <a:lnTo>
                      <a:pt x="989" y="179"/>
                    </a:lnTo>
                    <a:lnTo>
                      <a:pt x="989" y="179"/>
                    </a:lnTo>
                    <a:lnTo>
                      <a:pt x="989" y="179"/>
                    </a:lnTo>
                    <a:lnTo>
                      <a:pt x="989" y="179"/>
                    </a:lnTo>
                    <a:lnTo>
                      <a:pt x="989" y="179"/>
                    </a:lnTo>
                    <a:lnTo>
                      <a:pt x="991" y="179"/>
                    </a:lnTo>
                    <a:lnTo>
                      <a:pt x="991" y="179"/>
                    </a:lnTo>
                    <a:lnTo>
                      <a:pt x="991" y="179"/>
                    </a:lnTo>
                    <a:lnTo>
                      <a:pt x="991" y="179"/>
                    </a:lnTo>
                    <a:lnTo>
                      <a:pt x="993" y="181"/>
                    </a:lnTo>
                    <a:lnTo>
                      <a:pt x="993" y="181"/>
                    </a:lnTo>
                    <a:lnTo>
                      <a:pt x="993" y="181"/>
                    </a:lnTo>
                    <a:lnTo>
                      <a:pt x="995" y="181"/>
                    </a:lnTo>
                    <a:lnTo>
                      <a:pt x="995" y="181"/>
                    </a:lnTo>
                    <a:lnTo>
                      <a:pt x="995" y="181"/>
                    </a:lnTo>
                    <a:lnTo>
                      <a:pt x="995" y="181"/>
                    </a:lnTo>
                    <a:lnTo>
                      <a:pt x="995" y="181"/>
                    </a:lnTo>
                    <a:lnTo>
                      <a:pt x="995" y="182"/>
                    </a:lnTo>
                    <a:lnTo>
                      <a:pt x="995" y="182"/>
                    </a:lnTo>
                    <a:lnTo>
                      <a:pt x="995" y="182"/>
                    </a:lnTo>
                    <a:lnTo>
                      <a:pt x="997" y="182"/>
                    </a:lnTo>
                    <a:lnTo>
                      <a:pt x="997" y="182"/>
                    </a:lnTo>
                    <a:lnTo>
                      <a:pt x="997" y="182"/>
                    </a:lnTo>
                    <a:lnTo>
                      <a:pt x="997" y="182"/>
                    </a:lnTo>
                    <a:lnTo>
                      <a:pt x="997" y="184"/>
                    </a:lnTo>
                    <a:lnTo>
                      <a:pt x="997" y="184"/>
                    </a:lnTo>
                    <a:lnTo>
                      <a:pt x="997" y="184"/>
                    </a:lnTo>
                    <a:lnTo>
                      <a:pt x="998" y="184"/>
                    </a:lnTo>
                    <a:lnTo>
                      <a:pt x="998" y="184"/>
                    </a:lnTo>
                    <a:lnTo>
                      <a:pt x="998" y="184"/>
                    </a:lnTo>
                    <a:lnTo>
                      <a:pt x="998" y="184"/>
                    </a:lnTo>
                    <a:lnTo>
                      <a:pt x="998" y="184"/>
                    </a:lnTo>
                    <a:lnTo>
                      <a:pt x="998" y="184"/>
                    </a:lnTo>
                    <a:lnTo>
                      <a:pt x="998" y="186"/>
                    </a:lnTo>
                    <a:lnTo>
                      <a:pt x="998" y="186"/>
                    </a:lnTo>
                    <a:lnTo>
                      <a:pt x="998" y="186"/>
                    </a:lnTo>
                    <a:lnTo>
                      <a:pt x="1000" y="186"/>
                    </a:lnTo>
                    <a:lnTo>
                      <a:pt x="1000" y="186"/>
                    </a:lnTo>
                    <a:lnTo>
                      <a:pt x="1000" y="186"/>
                    </a:lnTo>
                    <a:lnTo>
                      <a:pt x="1000" y="186"/>
                    </a:lnTo>
                    <a:lnTo>
                      <a:pt x="1000" y="186"/>
                    </a:lnTo>
                    <a:lnTo>
                      <a:pt x="1002" y="186"/>
                    </a:lnTo>
                    <a:lnTo>
                      <a:pt x="1002" y="186"/>
                    </a:lnTo>
                    <a:lnTo>
                      <a:pt x="1002" y="186"/>
                    </a:lnTo>
                    <a:lnTo>
                      <a:pt x="1002" y="186"/>
                    </a:lnTo>
                    <a:lnTo>
                      <a:pt x="1004" y="188"/>
                    </a:lnTo>
                    <a:lnTo>
                      <a:pt x="1004" y="188"/>
                    </a:lnTo>
                    <a:lnTo>
                      <a:pt x="1004" y="188"/>
                    </a:lnTo>
                    <a:lnTo>
                      <a:pt x="1004" y="188"/>
                    </a:lnTo>
                    <a:lnTo>
                      <a:pt x="1004" y="188"/>
                    </a:lnTo>
                    <a:lnTo>
                      <a:pt x="1006" y="188"/>
                    </a:lnTo>
                    <a:lnTo>
                      <a:pt x="1006" y="188"/>
                    </a:lnTo>
                    <a:lnTo>
                      <a:pt x="1006" y="188"/>
                    </a:lnTo>
                    <a:lnTo>
                      <a:pt x="1006" y="190"/>
                    </a:lnTo>
                    <a:lnTo>
                      <a:pt x="1006" y="190"/>
                    </a:lnTo>
                    <a:lnTo>
                      <a:pt x="1006" y="190"/>
                    </a:lnTo>
                    <a:lnTo>
                      <a:pt x="1006" y="190"/>
                    </a:lnTo>
                    <a:lnTo>
                      <a:pt x="1007" y="190"/>
                    </a:lnTo>
                    <a:lnTo>
                      <a:pt x="1007" y="190"/>
                    </a:lnTo>
                    <a:lnTo>
                      <a:pt x="1007" y="190"/>
                    </a:lnTo>
                    <a:lnTo>
                      <a:pt x="1007" y="190"/>
                    </a:lnTo>
                    <a:lnTo>
                      <a:pt x="1007" y="190"/>
                    </a:lnTo>
                    <a:lnTo>
                      <a:pt x="1009" y="191"/>
                    </a:lnTo>
                    <a:lnTo>
                      <a:pt x="1009" y="191"/>
                    </a:lnTo>
                    <a:lnTo>
                      <a:pt x="1009" y="191"/>
                    </a:lnTo>
                    <a:lnTo>
                      <a:pt x="1009" y="191"/>
                    </a:lnTo>
                    <a:lnTo>
                      <a:pt x="1011" y="191"/>
                    </a:lnTo>
                    <a:lnTo>
                      <a:pt x="1011" y="191"/>
                    </a:lnTo>
                    <a:lnTo>
                      <a:pt x="1011" y="191"/>
                    </a:lnTo>
                    <a:lnTo>
                      <a:pt x="1011" y="191"/>
                    </a:lnTo>
                    <a:lnTo>
                      <a:pt x="1011" y="191"/>
                    </a:lnTo>
                    <a:lnTo>
                      <a:pt x="1011" y="191"/>
                    </a:lnTo>
                    <a:lnTo>
                      <a:pt x="1013" y="193"/>
                    </a:lnTo>
                    <a:lnTo>
                      <a:pt x="1013" y="193"/>
                    </a:lnTo>
                    <a:lnTo>
                      <a:pt x="1013" y="193"/>
                    </a:lnTo>
                    <a:lnTo>
                      <a:pt x="1013" y="193"/>
                    </a:lnTo>
                    <a:lnTo>
                      <a:pt x="1015" y="193"/>
                    </a:lnTo>
                    <a:lnTo>
                      <a:pt x="1015" y="193"/>
                    </a:lnTo>
                    <a:lnTo>
                      <a:pt x="1015" y="193"/>
                    </a:lnTo>
                    <a:lnTo>
                      <a:pt x="1015" y="193"/>
                    </a:lnTo>
                    <a:lnTo>
                      <a:pt x="1015" y="193"/>
                    </a:lnTo>
                    <a:lnTo>
                      <a:pt x="1015" y="193"/>
                    </a:lnTo>
                    <a:lnTo>
                      <a:pt x="1015" y="193"/>
                    </a:lnTo>
                    <a:lnTo>
                      <a:pt x="1015" y="193"/>
                    </a:lnTo>
                    <a:lnTo>
                      <a:pt x="1015" y="195"/>
                    </a:lnTo>
                    <a:lnTo>
                      <a:pt x="1015" y="195"/>
                    </a:lnTo>
                    <a:lnTo>
                      <a:pt x="1016" y="195"/>
                    </a:lnTo>
                    <a:lnTo>
                      <a:pt x="1016" y="195"/>
                    </a:lnTo>
                    <a:lnTo>
                      <a:pt x="1016" y="195"/>
                    </a:lnTo>
                    <a:lnTo>
                      <a:pt x="1016" y="195"/>
                    </a:lnTo>
                    <a:lnTo>
                      <a:pt x="1016" y="195"/>
                    </a:lnTo>
                    <a:lnTo>
                      <a:pt x="1016" y="195"/>
                    </a:lnTo>
                    <a:lnTo>
                      <a:pt x="1016" y="197"/>
                    </a:lnTo>
                    <a:lnTo>
                      <a:pt x="1018" y="197"/>
                    </a:lnTo>
                    <a:lnTo>
                      <a:pt x="1018" y="197"/>
                    </a:lnTo>
                    <a:lnTo>
                      <a:pt x="1018" y="197"/>
                    </a:lnTo>
                    <a:lnTo>
                      <a:pt x="1018" y="197"/>
                    </a:lnTo>
                    <a:lnTo>
                      <a:pt x="1020" y="197"/>
                    </a:lnTo>
                    <a:lnTo>
                      <a:pt x="1020" y="199"/>
                    </a:lnTo>
                    <a:lnTo>
                      <a:pt x="1020" y="199"/>
                    </a:lnTo>
                    <a:lnTo>
                      <a:pt x="1020" y="199"/>
                    </a:lnTo>
                    <a:lnTo>
                      <a:pt x="1020" y="199"/>
                    </a:lnTo>
                    <a:lnTo>
                      <a:pt x="1022" y="199"/>
                    </a:lnTo>
                    <a:lnTo>
                      <a:pt x="1022" y="199"/>
                    </a:lnTo>
                    <a:lnTo>
                      <a:pt x="1022" y="200"/>
                    </a:lnTo>
                    <a:lnTo>
                      <a:pt x="1022" y="200"/>
                    </a:lnTo>
                    <a:lnTo>
                      <a:pt x="1022" y="200"/>
                    </a:lnTo>
                    <a:lnTo>
                      <a:pt x="1022" y="200"/>
                    </a:lnTo>
                    <a:lnTo>
                      <a:pt x="1022" y="200"/>
                    </a:lnTo>
                    <a:lnTo>
                      <a:pt x="1024" y="200"/>
                    </a:lnTo>
                    <a:lnTo>
                      <a:pt x="1024" y="200"/>
                    </a:lnTo>
                    <a:lnTo>
                      <a:pt x="1024" y="200"/>
                    </a:lnTo>
                    <a:lnTo>
                      <a:pt x="1024" y="200"/>
                    </a:lnTo>
                    <a:lnTo>
                      <a:pt x="1024" y="200"/>
                    </a:lnTo>
                    <a:lnTo>
                      <a:pt x="1024" y="200"/>
                    </a:lnTo>
                    <a:lnTo>
                      <a:pt x="1025" y="200"/>
                    </a:lnTo>
                    <a:lnTo>
                      <a:pt x="1025" y="200"/>
                    </a:lnTo>
                    <a:lnTo>
                      <a:pt x="1025" y="202"/>
                    </a:lnTo>
                    <a:lnTo>
                      <a:pt x="1025" y="202"/>
                    </a:lnTo>
                    <a:lnTo>
                      <a:pt x="1025" y="202"/>
                    </a:lnTo>
                    <a:lnTo>
                      <a:pt x="1027" y="202"/>
                    </a:lnTo>
                    <a:lnTo>
                      <a:pt x="1027" y="202"/>
                    </a:lnTo>
                    <a:lnTo>
                      <a:pt x="1027" y="202"/>
                    </a:lnTo>
                    <a:lnTo>
                      <a:pt x="1027" y="204"/>
                    </a:lnTo>
                    <a:lnTo>
                      <a:pt x="1027" y="204"/>
                    </a:lnTo>
                    <a:lnTo>
                      <a:pt x="1029" y="204"/>
                    </a:lnTo>
                    <a:lnTo>
                      <a:pt x="1029" y="204"/>
                    </a:lnTo>
                    <a:lnTo>
                      <a:pt x="1029" y="204"/>
                    </a:lnTo>
                    <a:lnTo>
                      <a:pt x="1029" y="204"/>
                    </a:lnTo>
                    <a:lnTo>
                      <a:pt x="1029" y="204"/>
                    </a:lnTo>
                    <a:lnTo>
                      <a:pt x="1029" y="204"/>
                    </a:lnTo>
                    <a:lnTo>
                      <a:pt x="1029" y="204"/>
                    </a:lnTo>
                    <a:lnTo>
                      <a:pt x="1029" y="206"/>
                    </a:lnTo>
                    <a:lnTo>
                      <a:pt x="1031" y="208"/>
                    </a:lnTo>
                    <a:lnTo>
                      <a:pt x="1031" y="208"/>
                    </a:lnTo>
                    <a:lnTo>
                      <a:pt x="1031" y="208"/>
                    </a:lnTo>
                    <a:lnTo>
                      <a:pt x="1031" y="208"/>
                    </a:lnTo>
                    <a:lnTo>
                      <a:pt x="1031" y="208"/>
                    </a:lnTo>
                    <a:lnTo>
                      <a:pt x="1031" y="208"/>
                    </a:lnTo>
                    <a:lnTo>
                      <a:pt x="1031" y="208"/>
                    </a:lnTo>
                    <a:lnTo>
                      <a:pt x="1033" y="208"/>
                    </a:lnTo>
                    <a:lnTo>
                      <a:pt x="1033" y="208"/>
                    </a:lnTo>
                    <a:lnTo>
                      <a:pt x="1033" y="208"/>
                    </a:lnTo>
                    <a:lnTo>
                      <a:pt x="1033" y="208"/>
                    </a:lnTo>
                    <a:lnTo>
                      <a:pt x="1033" y="208"/>
                    </a:lnTo>
                    <a:lnTo>
                      <a:pt x="1035" y="208"/>
                    </a:lnTo>
                    <a:lnTo>
                      <a:pt x="1035" y="206"/>
                    </a:lnTo>
                    <a:lnTo>
                      <a:pt x="1035" y="206"/>
                    </a:lnTo>
                    <a:lnTo>
                      <a:pt x="1035" y="206"/>
                    </a:lnTo>
                    <a:lnTo>
                      <a:pt x="1035" y="206"/>
                    </a:lnTo>
                    <a:lnTo>
                      <a:pt x="1036" y="206"/>
                    </a:lnTo>
                    <a:lnTo>
                      <a:pt x="1036" y="206"/>
                    </a:lnTo>
                    <a:lnTo>
                      <a:pt x="1036" y="206"/>
                    </a:lnTo>
                    <a:lnTo>
                      <a:pt x="1036" y="206"/>
                    </a:lnTo>
                    <a:lnTo>
                      <a:pt x="1036" y="206"/>
                    </a:lnTo>
                    <a:lnTo>
                      <a:pt x="1036" y="206"/>
                    </a:lnTo>
                    <a:lnTo>
                      <a:pt x="1036" y="206"/>
                    </a:lnTo>
                    <a:lnTo>
                      <a:pt x="1036" y="206"/>
                    </a:lnTo>
                    <a:lnTo>
                      <a:pt x="1038" y="204"/>
                    </a:lnTo>
                    <a:lnTo>
                      <a:pt x="1038" y="204"/>
                    </a:lnTo>
                    <a:lnTo>
                      <a:pt x="1038" y="204"/>
                    </a:lnTo>
                    <a:lnTo>
                      <a:pt x="1038" y="204"/>
                    </a:lnTo>
                    <a:lnTo>
                      <a:pt x="1038" y="204"/>
                    </a:lnTo>
                    <a:lnTo>
                      <a:pt x="1038" y="206"/>
                    </a:lnTo>
                    <a:lnTo>
                      <a:pt x="1040" y="206"/>
                    </a:lnTo>
                    <a:lnTo>
                      <a:pt x="1040" y="206"/>
                    </a:lnTo>
                    <a:lnTo>
                      <a:pt x="1040" y="206"/>
                    </a:lnTo>
                    <a:lnTo>
                      <a:pt x="1040" y="206"/>
                    </a:lnTo>
                    <a:lnTo>
                      <a:pt x="1042" y="206"/>
                    </a:lnTo>
                    <a:lnTo>
                      <a:pt x="1042" y="204"/>
                    </a:lnTo>
                    <a:lnTo>
                      <a:pt x="1042" y="204"/>
                    </a:lnTo>
                    <a:lnTo>
                      <a:pt x="1042" y="206"/>
                    </a:lnTo>
                    <a:lnTo>
                      <a:pt x="1042" y="206"/>
                    </a:lnTo>
                    <a:lnTo>
                      <a:pt x="1042" y="206"/>
                    </a:lnTo>
                    <a:lnTo>
                      <a:pt x="1042" y="206"/>
                    </a:lnTo>
                    <a:lnTo>
                      <a:pt x="1042" y="206"/>
                    </a:lnTo>
                    <a:lnTo>
                      <a:pt x="1044" y="206"/>
                    </a:lnTo>
                    <a:lnTo>
                      <a:pt x="1044" y="206"/>
                    </a:lnTo>
                    <a:lnTo>
                      <a:pt x="1044" y="206"/>
                    </a:lnTo>
                    <a:lnTo>
                      <a:pt x="1044" y="206"/>
                    </a:lnTo>
                    <a:lnTo>
                      <a:pt x="1044" y="206"/>
                    </a:lnTo>
                    <a:lnTo>
                      <a:pt x="1045" y="206"/>
                    </a:lnTo>
                    <a:lnTo>
                      <a:pt x="1045" y="206"/>
                    </a:lnTo>
                    <a:lnTo>
                      <a:pt x="1045" y="206"/>
                    </a:lnTo>
                    <a:lnTo>
                      <a:pt x="1045" y="206"/>
                    </a:lnTo>
                    <a:lnTo>
                      <a:pt x="1045" y="206"/>
                    </a:lnTo>
                    <a:lnTo>
                      <a:pt x="1045" y="206"/>
                    </a:lnTo>
                    <a:lnTo>
                      <a:pt x="1045" y="208"/>
                    </a:lnTo>
                    <a:lnTo>
                      <a:pt x="1047" y="208"/>
                    </a:lnTo>
                    <a:lnTo>
                      <a:pt x="1047" y="208"/>
                    </a:lnTo>
                    <a:lnTo>
                      <a:pt x="1047" y="208"/>
                    </a:lnTo>
                    <a:lnTo>
                      <a:pt x="1047" y="208"/>
                    </a:lnTo>
                    <a:lnTo>
                      <a:pt x="1047" y="208"/>
                    </a:lnTo>
                    <a:lnTo>
                      <a:pt x="1047" y="208"/>
                    </a:lnTo>
                    <a:lnTo>
                      <a:pt x="1047" y="209"/>
                    </a:lnTo>
                    <a:lnTo>
                      <a:pt x="1049" y="209"/>
                    </a:lnTo>
                    <a:lnTo>
                      <a:pt x="1049" y="209"/>
                    </a:lnTo>
                    <a:lnTo>
                      <a:pt x="1049" y="209"/>
                    </a:lnTo>
                    <a:lnTo>
                      <a:pt x="1049" y="209"/>
                    </a:lnTo>
                    <a:lnTo>
                      <a:pt x="1049" y="209"/>
                    </a:lnTo>
                    <a:lnTo>
                      <a:pt x="1049" y="209"/>
                    </a:lnTo>
                    <a:lnTo>
                      <a:pt x="1049" y="211"/>
                    </a:lnTo>
                    <a:lnTo>
                      <a:pt x="1049" y="211"/>
                    </a:lnTo>
                    <a:lnTo>
                      <a:pt x="1051" y="211"/>
                    </a:lnTo>
                    <a:lnTo>
                      <a:pt x="1051" y="211"/>
                    </a:lnTo>
                    <a:lnTo>
                      <a:pt x="1051" y="211"/>
                    </a:lnTo>
                    <a:lnTo>
                      <a:pt x="1051" y="211"/>
                    </a:lnTo>
                    <a:lnTo>
                      <a:pt x="1051" y="213"/>
                    </a:lnTo>
                    <a:lnTo>
                      <a:pt x="1051" y="213"/>
                    </a:lnTo>
                    <a:lnTo>
                      <a:pt x="1053" y="213"/>
                    </a:lnTo>
                    <a:lnTo>
                      <a:pt x="1053" y="213"/>
                    </a:lnTo>
                    <a:lnTo>
                      <a:pt x="1053" y="213"/>
                    </a:lnTo>
                    <a:lnTo>
                      <a:pt x="1053" y="213"/>
                    </a:lnTo>
                    <a:lnTo>
                      <a:pt x="1054" y="213"/>
                    </a:lnTo>
                    <a:lnTo>
                      <a:pt x="1054" y="213"/>
                    </a:lnTo>
                    <a:lnTo>
                      <a:pt x="1054" y="213"/>
                    </a:lnTo>
                    <a:lnTo>
                      <a:pt x="1054" y="215"/>
                    </a:lnTo>
                    <a:lnTo>
                      <a:pt x="1054" y="215"/>
                    </a:lnTo>
                    <a:lnTo>
                      <a:pt x="1054" y="215"/>
                    </a:lnTo>
                    <a:lnTo>
                      <a:pt x="1054" y="215"/>
                    </a:lnTo>
                    <a:lnTo>
                      <a:pt x="1056" y="215"/>
                    </a:lnTo>
                    <a:lnTo>
                      <a:pt x="1056" y="217"/>
                    </a:lnTo>
                    <a:lnTo>
                      <a:pt x="1056" y="217"/>
                    </a:lnTo>
                    <a:lnTo>
                      <a:pt x="1056" y="217"/>
                    </a:lnTo>
                    <a:lnTo>
                      <a:pt x="1056" y="217"/>
                    </a:lnTo>
                    <a:lnTo>
                      <a:pt x="1058" y="217"/>
                    </a:lnTo>
                    <a:lnTo>
                      <a:pt x="1058" y="217"/>
                    </a:lnTo>
                    <a:lnTo>
                      <a:pt x="1058" y="217"/>
                    </a:lnTo>
                    <a:lnTo>
                      <a:pt x="1058" y="217"/>
                    </a:lnTo>
                    <a:lnTo>
                      <a:pt x="1058" y="217"/>
                    </a:lnTo>
                    <a:lnTo>
                      <a:pt x="1058" y="219"/>
                    </a:lnTo>
                    <a:lnTo>
                      <a:pt x="1058" y="219"/>
                    </a:lnTo>
                    <a:lnTo>
                      <a:pt x="1060" y="219"/>
                    </a:lnTo>
                    <a:lnTo>
                      <a:pt x="1060" y="219"/>
                    </a:lnTo>
                    <a:lnTo>
                      <a:pt x="1062" y="219"/>
                    </a:lnTo>
                    <a:lnTo>
                      <a:pt x="1062" y="219"/>
                    </a:lnTo>
                    <a:lnTo>
                      <a:pt x="1062" y="219"/>
                    </a:lnTo>
                    <a:lnTo>
                      <a:pt x="1062" y="219"/>
                    </a:lnTo>
                    <a:lnTo>
                      <a:pt x="1063" y="219"/>
                    </a:lnTo>
                    <a:lnTo>
                      <a:pt x="1063" y="219"/>
                    </a:lnTo>
                    <a:lnTo>
                      <a:pt x="1063" y="219"/>
                    </a:lnTo>
                    <a:lnTo>
                      <a:pt x="1065" y="219"/>
                    </a:lnTo>
                    <a:lnTo>
                      <a:pt x="1065" y="219"/>
                    </a:lnTo>
                    <a:lnTo>
                      <a:pt x="1065" y="219"/>
                    </a:lnTo>
                    <a:lnTo>
                      <a:pt x="1065" y="219"/>
                    </a:lnTo>
                    <a:lnTo>
                      <a:pt x="1065" y="219"/>
                    </a:lnTo>
                    <a:lnTo>
                      <a:pt x="1065" y="219"/>
                    </a:lnTo>
                    <a:lnTo>
                      <a:pt x="1067" y="219"/>
                    </a:lnTo>
                    <a:lnTo>
                      <a:pt x="1067" y="219"/>
                    </a:lnTo>
                    <a:lnTo>
                      <a:pt x="1067" y="219"/>
                    </a:lnTo>
                    <a:lnTo>
                      <a:pt x="1067" y="219"/>
                    </a:lnTo>
                    <a:lnTo>
                      <a:pt x="1067" y="219"/>
                    </a:lnTo>
                    <a:lnTo>
                      <a:pt x="1067" y="219"/>
                    </a:lnTo>
                    <a:lnTo>
                      <a:pt x="1067" y="219"/>
                    </a:lnTo>
                    <a:lnTo>
                      <a:pt x="1069" y="219"/>
                    </a:lnTo>
                    <a:lnTo>
                      <a:pt x="1069" y="219"/>
                    </a:lnTo>
                    <a:lnTo>
                      <a:pt x="1069" y="219"/>
                    </a:lnTo>
                    <a:lnTo>
                      <a:pt x="1069" y="219"/>
                    </a:lnTo>
                    <a:lnTo>
                      <a:pt x="1069" y="219"/>
                    </a:lnTo>
                    <a:lnTo>
                      <a:pt x="1069" y="219"/>
                    </a:lnTo>
                    <a:lnTo>
                      <a:pt x="1069" y="219"/>
                    </a:lnTo>
                    <a:lnTo>
                      <a:pt x="1069" y="219"/>
                    </a:lnTo>
                    <a:lnTo>
                      <a:pt x="1069" y="219"/>
                    </a:lnTo>
                    <a:lnTo>
                      <a:pt x="1071" y="220"/>
                    </a:lnTo>
                    <a:lnTo>
                      <a:pt x="1071" y="220"/>
                    </a:lnTo>
                    <a:lnTo>
                      <a:pt x="1071" y="220"/>
                    </a:lnTo>
                    <a:lnTo>
                      <a:pt x="1071" y="220"/>
                    </a:lnTo>
                    <a:lnTo>
                      <a:pt x="1071" y="220"/>
                    </a:lnTo>
                    <a:lnTo>
                      <a:pt x="1071" y="220"/>
                    </a:lnTo>
                    <a:lnTo>
                      <a:pt x="1071" y="220"/>
                    </a:lnTo>
                    <a:lnTo>
                      <a:pt x="1073" y="220"/>
                    </a:lnTo>
                    <a:lnTo>
                      <a:pt x="1073" y="222"/>
                    </a:lnTo>
                    <a:lnTo>
                      <a:pt x="1073" y="222"/>
                    </a:lnTo>
                    <a:lnTo>
                      <a:pt x="1073" y="222"/>
                    </a:lnTo>
                    <a:lnTo>
                      <a:pt x="1073" y="224"/>
                    </a:lnTo>
                    <a:lnTo>
                      <a:pt x="1074" y="224"/>
                    </a:lnTo>
                    <a:lnTo>
                      <a:pt x="1074" y="224"/>
                    </a:lnTo>
                    <a:lnTo>
                      <a:pt x="1074" y="224"/>
                    </a:lnTo>
                    <a:lnTo>
                      <a:pt x="1074" y="224"/>
                    </a:lnTo>
                    <a:lnTo>
                      <a:pt x="1074" y="224"/>
                    </a:lnTo>
                    <a:lnTo>
                      <a:pt x="1074" y="224"/>
                    </a:lnTo>
                    <a:lnTo>
                      <a:pt x="1074" y="226"/>
                    </a:lnTo>
                    <a:lnTo>
                      <a:pt x="1074" y="226"/>
                    </a:lnTo>
                    <a:lnTo>
                      <a:pt x="1074" y="226"/>
                    </a:lnTo>
                    <a:lnTo>
                      <a:pt x="1076" y="226"/>
                    </a:lnTo>
                    <a:lnTo>
                      <a:pt x="1076" y="226"/>
                    </a:lnTo>
                    <a:lnTo>
                      <a:pt x="1076" y="226"/>
                    </a:lnTo>
                    <a:lnTo>
                      <a:pt x="1076" y="226"/>
                    </a:lnTo>
                    <a:lnTo>
                      <a:pt x="1076" y="226"/>
                    </a:lnTo>
                    <a:lnTo>
                      <a:pt x="1076" y="228"/>
                    </a:lnTo>
                    <a:lnTo>
                      <a:pt x="1076" y="228"/>
                    </a:lnTo>
                    <a:lnTo>
                      <a:pt x="1076" y="228"/>
                    </a:lnTo>
                    <a:lnTo>
                      <a:pt x="1076" y="228"/>
                    </a:lnTo>
                    <a:lnTo>
                      <a:pt x="1076" y="228"/>
                    </a:lnTo>
                    <a:lnTo>
                      <a:pt x="1076" y="228"/>
                    </a:lnTo>
                    <a:lnTo>
                      <a:pt x="1076" y="228"/>
                    </a:lnTo>
                    <a:lnTo>
                      <a:pt x="1076" y="229"/>
                    </a:lnTo>
                    <a:lnTo>
                      <a:pt x="1078" y="229"/>
                    </a:lnTo>
                    <a:lnTo>
                      <a:pt x="1078" y="229"/>
                    </a:lnTo>
                    <a:lnTo>
                      <a:pt x="1078" y="229"/>
                    </a:lnTo>
                    <a:lnTo>
                      <a:pt x="1078" y="229"/>
                    </a:lnTo>
                    <a:lnTo>
                      <a:pt x="1080" y="229"/>
                    </a:lnTo>
                    <a:lnTo>
                      <a:pt x="1080" y="229"/>
                    </a:lnTo>
                    <a:lnTo>
                      <a:pt x="1080" y="229"/>
                    </a:lnTo>
                    <a:lnTo>
                      <a:pt x="1080" y="231"/>
                    </a:lnTo>
                    <a:lnTo>
                      <a:pt x="1080" y="231"/>
                    </a:lnTo>
                    <a:lnTo>
                      <a:pt x="1080" y="231"/>
                    </a:lnTo>
                    <a:lnTo>
                      <a:pt x="1080" y="231"/>
                    </a:lnTo>
                    <a:lnTo>
                      <a:pt x="1080" y="231"/>
                    </a:lnTo>
                    <a:lnTo>
                      <a:pt x="1080" y="231"/>
                    </a:lnTo>
                    <a:lnTo>
                      <a:pt x="1082" y="231"/>
                    </a:lnTo>
                    <a:lnTo>
                      <a:pt x="1082" y="231"/>
                    </a:lnTo>
                    <a:lnTo>
                      <a:pt x="1082" y="231"/>
                    </a:lnTo>
                    <a:lnTo>
                      <a:pt x="1082" y="231"/>
                    </a:lnTo>
                    <a:lnTo>
                      <a:pt x="1082" y="233"/>
                    </a:lnTo>
                    <a:lnTo>
                      <a:pt x="1082" y="233"/>
                    </a:lnTo>
                    <a:lnTo>
                      <a:pt x="1082" y="233"/>
                    </a:lnTo>
                    <a:lnTo>
                      <a:pt x="1083" y="233"/>
                    </a:lnTo>
                    <a:lnTo>
                      <a:pt x="1083" y="233"/>
                    </a:lnTo>
                    <a:lnTo>
                      <a:pt x="1083" y="233"/>
                    </a:lnTo>
                    <a:lnTo>
                      <a:pt x="1085" y="233"/>
                    </a:lnTo>
                    <a:lnTo>
                      <a:pt x="1087" y="233"/>
                    </a:lnTo>
                    <a:lnTo>
                      <a:pt x="1087" y="233"/>
                    </a:lnTo>
                    <a:lnTo>
                      <a:pt x="1087" y="235"/>
                    </a:lnTo>
                    <a:lnTo>
                      <a:pt x="1087" y="235"/>
                    </a:lnTo>
                    <a:lnTo>
                      <a:pt x="1087" y="235"/>
                    </a:lnTo>
                    <a:lnTo>
                      <a:pt x="1087" y="235"/>
                    </a:lnTo>
                    <a:lnTo>
                      <a:pt x="1087" y="235"/>
                    </a:lnTo>
                    <a:lnTo>
                      <a:pt x="1089" y="235"/>
                    </a:lnTo>
                    <a:lnTo>
                      <a:pt x="1089" y="235"/>
                    </a:lnTo>
                    <a:lnTo>
                      <a:pt x="1089" y="235"/>
                    </a:lnTo>
                    <a:lnTo>
                      <a:pt x="1089" y="235"/>
                    </a:lnTo>
                    <a:lnTo>
                      <a:pt x="1089" y="235"/>
                    </a:lnTo>
                    <a:lnTo>
                      <a:pt x="1091" y="237"/>
                    </a:lnTo>
                    <a:lnTo>
                      <a:pt x="1091" y="237"/>
                    </a:lnTo>
                    <a:lnTo>
                      <a:pt x="1091" y="237"/>
                    </a:lnTo>
                    <a:lnTo>
                      <a:pt x="1091" y="237"/>
                    </a:lnTo>
                    <a:lnTo>
                      <a:pt x="1091" y="237"/>
                    </a:lnTo>
                    <a:lnTo>
                      <a:pt x="1091" y="237"/>
                    </a:lnTo>
                    <a:lnTo>
                      <a:pt x="1091" y="238"/>
                    </a:lnTo>
                    <a:lnTo>
                      <a:pt x="1091" y="238"/>
                    </a:lnTo>
                    <a:lnTo>
                      <a:pt x="1092" y="238"/>
                    </a:lnTo>
                    <a:lnTo>
                      <a:pt x="1092" y="238"/>
                    </a:lnTo>
                    <a:lnTo>
                      <a:pt x="1092" y="238"/>
                    </a:lnTo>
                    <a:lnTo>
                      <a:pt x="1092" y="238"/>
                    </a:lnTo>
                    <a:lnTo>
                      <a:pt x="1092" y="240"/>
                    </a:lnTo>
                    <a:lnTo>
                      <a:pt x="1094" y="240"/>
                    </a:lnTo>
                    <a:lnTo>
                      <a:pt x="1094" y="240"/>
                    </a:lnTo>
                    <a:lnTo>
                      <a:pt x="1096" y="240"/>
                    </a:lnTo>
                    <a:lnTo>
                      <a:pt x="1096" y="240"/>
                    </a:lnTo>
                    <a:lnTo>
                      <a:pt x="1096" y="240"/>
                    </a:lnTo>
                    <a:lnTo>
                      <a:pt x="1096" y="240"/>
                    </a:lnTo>
                    <a:lnTo>
                      <a:pt x="1096" y="240"/>
                    </a:lnTo>
                    <a:lnTo>
                      <a:pt x="1098" y="240"/>
                    </a:lnTo>
                    <a:lnTo>
                      <a:pt x="1098" y="240"/>
                    </a:lnTo>
                    <a:lnTo>
                      <a:pt x="1098" y="242"/>
                    </a:lnTo>
                    <a:lnTo>
                      <a:pt x="1098" y="242"/>
                    </a:lnTo>
                    <a:lnTo>
                      <a:pt x="1100" y="242"/>
                    </a:lnTo>
                    <a:lnTo>
                      <a:pt x="1101" y="242"/>
                    </a:lnTo>
                    <a:lnTo>
                      <a:pt x="1101" y="242"/>
                    </a:lnTo>
                    <a:lnTo>
                      <a:pt x="1101" y="242"/>
                    </a:lnTo>
                    <a:lnTo>
                      <a:pt x="1101" y="242"/>
                    </a:lnTo>
                    <a:lnTo>
                      <a:pt x="1103" y="242"/>
                    </a:lnTo>
                    <a:lnTo>
                      <a:pt x="1103" y="244"/>
                    </a:lnTo>
                    <a:lnTo>
                      <a:pt x="1103" y="244"/>
                    </a:lnTo>
                    <a:lnTo>
                      <a:pt x="1103" y="244"/>
                    </a:lnTo>
                    <a:lnTo>
                      <a:pt x="1103" y="244"/>
                    </a:lnTo>
                    <a:lnTo>
                      <a:pt x="1105" y="244"/>
                    </a:lnTo>
                    <a:lnTo>
                      <a:pt x="1105" y="244"/>
                    </a:lnTo>
                    <a:lnTo>
                      <a:pt x="1105" y="244"/>
                    </a:lnTo>
                    <a:lnTo>
                      <a:pt x="1107" y="244"/>
                    </a:lnTo>
                    <a:lnTo>
                      <a:pt x="1107" y="246"/>
                    </a:lnTo>
                    <a:lnTo>
                      <a:pt x="1107" y="246"/>
                    </a:lnTo>
                    <a:lnTo>
                      <a:pt x="1107" y="246"/>
                    </a:lnTo>
                    <a:lnTo>
                      <a:pt x="1107" y="246"/>
                    </a:lnTo>
                    <a:lnTo>
                      <a:pt x="1109" y="246"/>
                    </a:lnTo>
                    <a:lnTo>
                      <a:pt x="1109" y="246"/>
                    </a:lnTo>
                    <a:lnTo>
                      <a:pt x="1110" y="246"/>
                    </a:lnTo>
                    <a:lnTo>
                      <a:pt x="1110" y="247"/>
                    </a:lnTo>
                    <a:lnTo>
                      <a:pt x="1110" y="247"/>
                    </a:lnTo>
                    <a:lnTo>
                      <a:pt x="1112" y="247"/>
                    </a:lnTo>
                    <a:lnTo>
                      <a:pt x="1112" y="247"/>
                    </a:lnTo>
                    <a:lnTo>
                      <a:pt x="1114" y="247"/>
                    </a:lnTo>
                    <a:lnTo>
                      <a:pt x="1114" y="247"/>
                    </a:lnTo>
                    <a:lnTo>
                      <a:pt x="1116" y="249"/>
                    </a:lnTo>
                    <a:lnTo>
                      <a:pt x="1116" y="249"/>
                    </a:lnTo>
                    <a:lnTo>
                      <a:pt x="1116" y="249"/>
                    </a:lnTo>
                    <a:lnTo>
                      <a:pt x="1118" y="249"/>
                    </a:lnTo>
                    <a:lnTo>
                      <a:pt x="1118" y="249"/>
                    </a:lnTo>
                    <a:lnTo>
                      <a:pt x="1120" y="251"/>
                    </a:lnTo>
                    <a:lnTo>
                      <a:pt x="1120" y="251"/>
                    </a:lnTo>
                    <a:lnTo>
                      <a:pt x="1121" y="251"/>
                    </a:lnTo>
                    <a:lnTo>
                      <a:pt x="1121" y="253"/>
                    </a:lnTo>
                    <a:lnTo>
                      <a:pt x="1121" y="253"/>
                    </a:lnTo>
                    <a:lnTo>
                      <a:pt x="1121" y="253"/>
                    </a:lnTo>
                    <a:lnTo>
                      <a:pt x="1123" y="253"/>
                    </a:lnTo>
                    <a:lnTo>
                      <a:pt x="1123" y="253"/>
                    </a:lnTo>
                    <a:lnTo>
                      <a:pt x="1123" y="253"/>
                    </a:lnTo>
                    <a:lnTo>
                      <a:pt x="1123" y="253"/>
                    </a:lnTo>
                    <a:lnTo>
                      <a:pt x="1123" y="253"/>
                    </a:lnTo>
                    <a:lnTo>
                      <a:pt x="1125" y="253"/>
                    </a:lnTo>
                    <a:lnTo>
                      <a:pt x="1125" y="253"/>
                    </a:lnTo>
                    <a:lnTo>
                      <a:pt x="1125" y="253"/>
                    </a:lnTo>
                    <a:lnTo>
                      <a:pt x="1125" y="253"/>
                    </a:lnTo>
                    <a:lnTo>
                      <a:pt x="1125" y="253"/>
                    </a:lnTo>
                    <a:lnTo>
                      <a:pt x="1125" y="251"/>
                    </a:lnTo>
                    <a:lnTo>
                      <a:pt x="1125" y="251"/>
                    </a:lnTo>
                    <a:lnTo>
                      <a:pt x="1129" y="247"/>
                    </a:lnTo>
                    <a:lnTo>
                      <a:pt x="1129" y="246"/>
                    </a:lnTo>
                    <a:lnTo>
                      <a:pt x="1130" y="244"/>
                    </a:lnTo>
                    <a:lnTo>
                      <a:pt x="1130" y="244"/>
                    </a:lnTo>
                    <a:lnTo>
                      <a:pt x="1132" y="242"/>
                    </a:lnTo>
                    <a:lnTo>
                      <a:pt x="1132" y="242"/>
                    </a:lnTo>
                    <a:lnTo>
                      <a:pt x="1132" y="242"/>
                    </a:lnTo>
                    <a:lnTo>
                      <a:pt x="1132" y="242"/>
                    </a:lnTo>
                    <a:lnTo>
                      <a:pt x="1132" y="240"/>
                    </a:lnTo>
                    <a:lnTo>
                      <a:pt x="1130" y="240"/>
                    </a:lnTo>
                    <a:lnTo>
                      <a:pt x="1130" y="240"/>
                    </a:lnTo>
                    <a:lnTo>
                      <a:pt x="1130" y="238"/>
                    </a:lnTo>
                    <a:lnTo>
                      <a:pt x="1129" y="238"/>
                    </a:lnTo>
                    <a:lnTo>
                      <a:pt x="1127" y="238"/>
                    </a:lnTo>
                    <a:lnTo>
                      <a:pt x="1127" y="238"/>
                    </a:lnTo>
                    <a:lnTo>
                      <a:pt x="1127" y="238"/>
                    </a:lnTo>
                    <a:lnTo>
                      <a:pt x="1125" y="238"/>
                    </a:lnTo>
                    <a:lnTo>
                      <a:pt x="1123" y="238"/>
                    </a:lnTo>
                    <a:lnTo>
                      <a:pt x="1123" y="238"/>
                    </a:lnTo>
                    <a:lnTo>
                      <a:pt x="1123" y="238"/>
                    </a:lnTo>
                    <a:lnTo>
                      <a:pt x="1123" y="238"/>
                    </a:lnTo>
                    <a:lnTo>
                      <a:pt x="1123" y="238"/>
                    </a:lnTo>
                    <a:lnTo>
                      <a:pt x="1123" y="237"/>
                    </a:lnTo>
                    <a:lnTo>
                      <a:pt x="1123" y="237"/>
                    </a:lnTo>
                    <a:lnTo>
                      <a:pt x="1121" y="237"/>
                    </a:lnTo>
                    <a:lnTo>
                      <a:pt x="1121" y="235"/>
                    </a:lnTo>
                    <a:lnTo>
                      <a:pt x="1121" y="235"/>
                    </a:lnTo>
                    <a:lnTo>
                      <a:pt x="1121" y="231"/>
                    </a:lnTo>
                    <a:lnTo>
                      <a:pt x="1121" y="229"/>
                    </a:lnTo>
                    <a:lnTo>
                      <a:pt x="1121" y="229"/>
                    </a:lnTo>
                    <a:lnTo>
                      <a:pt x="1121" y="229"/>
                    </a:lnTo>
                    <a:lnTo>
                      <a:pt x="1120" y="229"/>
                    </a:lnTo>
                    <a:lnTo>
                      <a:pt x="1120" y="228"/>
                    </a:lnTo>
                    <a:lnTo>
                      <a:pt x="1120" y="228"/>
                    </a:lnTo>
                    <a:lnTo>
                      <a:pt x="1120" y="228"/>
                    </a:lnTo>
                    <a:lnTo>
                      <a:pt x="1120" y="228"/>
                    </a:lnTo>
                    <a:lnTo>
                      <a:pt x="1118" y="226"/>
                    </a:lnTo>
                    <a:lnTo>
                      <a:pt x="1118" y="226"/>
                    </a:lnTo>
                    <a:lnTo>
                      <a:pt x="1118" y="226"/>
                    </a:lnTo>
                    <a:lnTo>
                      <a:pt x="1118" y="224"/>
                    </a:lnTo>
                    <a:lnTo>
                      <a:pt x="1118" y="224"/>
                    </a:lnTo>
                    <a:lnTo>
                      <a:pt x="1118" y="222"/>
                    </a:lnTo>
                    <a:lnTo>
                      <a:pt x="1118" y="222"/>
                    </a:lnTo>
                    <a:lnTo>
                      <a:pt x="1118" y="222"/>
                    </a:lnTo>
                    <a:lnTo>
                      <a:pt x="1116" y="222"/>
                    </a:lnTo>
                    <a:lnTo>
                      <a:pt x="1116" y="222"/>
                    </a:lnTo>
                    <a:lnTo>
                      <a:pt x="1116" y="220"/>
                    </a:lnTo>
                    <a:lnTo>
                      <a:pt x="1114" y="219"/>
                    </a:lnTo>
                    <a:lnTo>
                      <a:pt x="1114" y="219"/>
                    </a:lnTo>
                    <a:lnTo>
                      <a:pt x="1114" y="219"/>
                    </a:lnTo>
                    <a:lnTo>
                      <a:pt x="1114" y="217"/>
                    </a:lnTo>
                    <a:lnTo>
                      <a:pt x="1114" y="217"/>
                    </a:lnTo>
                    <a:lnTo>
                      <a:pt x="1112" y="215"/>
                    </a:lnTo>
                    <a:lnTo>
                      <a:pt x="1112" y="215"/>
                    </a:lnTo>
                    <a:lnTo>
                      <a:pt x="1112" y="213"/>
                    </a:lnTo>
                    <a:lnTo>
                      <a:pt x="1112" y="213"/>
                    </a:lnTo>
                    <a:lnTo>
                      <a:pt x="1112" y="213"/>
                    </a:lnTo>
                    <a:lnTo>
                      <a:pt x="1112" y="211"/>
                    </a:lnTo>
                    <a:lnTo>
                      <a:pt x="1112" y="211"/>
                    </a:lnTo>
                    <a:lnTo>
                      <a:pt x="1112" y="211"/>
                    </a:lnTo>
                    <a:lnTo>
                      <a:pt x="1114" y="209"/>
                    </a:lnTo>
                    <a:lnTo>
                      <a:pt x="1114" y="209"/>
                    </a:lnTo>
                    <a:lnTo>
                      <a:pt x="1116" y="208"/>
                    </a:lnTo>
                    <a:lnTo>
                      <a:pt x="1118" y="208"/>
                    </a:lnTo>
                    <a:lnTo>
                      <a:pt x="1118" y="208"/>
                    </a:lnTo>
                    <a:lnTo>
                      <a:pt x="1118" y="208"/>
                    </a:lnTo>
                    <a:lnTo>
                      <a:pt x="1118" y="206"/>
                    </a:lnTo>
                    <a:lnTo>
                      <a:pt x="1120" y="206"/>
                    </a:lnTo>
                    <a:lnTo>
                      <a:pt x="1120" y="204"/>
                    </a:lnTo>
                    <a:lnTo>
                      <a:pt x="1120" y="204"/>
                    </a:lnTo>
                    <a:lnTo>
                      <a:pt x="1121" y="204"/>
                    </a:lnTo>
                    <a:lnTo>
                      <a:pt x="1121" y="202"/>
                    </a:lnTo>
                    <a:lnTo>
                      <a:pt x="1121" y="202"/>
                    </a:lnTo>
                    <a:lnTo>
                      <a:pt x="1120" y="202"/>
                    </a:lnTo>
                    <a:lnTo>
                      <a:pt x="1120" y="202"/>
                    </a:lnTo>
                    <a:lnTo>
                      <a:pt x="1120" y="200"/>
                    </a:lnTo>
                    <a:lnTo>
                      <a:pt x="1118" y="200"/>
                    </a:lnTo>
                    <a:lnTo>
                      <a:pt x="1118" y="200"/>
                    </a:lnTo>
                    <a:lnTo>
                      <a:pt x="1116" y="200"/>
                    </a:lnTo>
                    <a:lnTo>
                      <a:pt x="1116" y="200"/>
                    </a:lnTo>
                    <a:lnTo>
                      <a:pt x="1116" y="199"/>
                    </a:lnTo>
                    <a:lnTo>
                      <a:pt x="1116" y="199"/>
                    </a:lnTo>
                    <a:lnTo>
                      <a:pt x="1116" y="199"/>
                    </a:lnTo>
                    <a:lnTo>
                      <a:pt x="1116" y="199"/>
                    </a:lnTo>
                    <a:lnTo>
                      <a:pt x="1116" y="199"/>
                    </a:lnTo>
                    <a:lnTo>
                      <a:pt x="1114" y="199"/>
                    </a:lnTo>
                    <a:lnTo>
                      <a:pt x="1114" y="197"/>
                    </a:lnTo>
                    <a:lnTo>
                      <a:pt x="1114" y="197"/>
                    </a:lnTo>
                    <a:lnTo>
                      <a:pt x="1114" y="197"/>
                    </a:lnTo>
                    <a:lnTo>
                      <a:pt x="1112" y="195"/>
                    </a:lnTo>
                    <a:lnTo>
                      <a:pt x="1112" y="195"/>
                    </a:lnTo>
                    <a:lnTo>
                      <a:pt x="1110" y="195"/>
                    </a:lnTo>
                    <a:lnTo>
                      <a:pt x="1110" y="195"/>
                    </a:lnTo>
                    <a:lnTo>
                      <a:pt x="1110" y="193"/>
                    </a:lnTo>
                    <a:lnTo>
                      <a:pt x="1110" y="193"/>
                    </a:lnTo>
                    <a:lnTo>
                      <a:pt x="1109" y="190"/>
                    </a:lnTo>
                    <a:lnTo>
                      <a:pt x="1109" y="190"/>
                    </a:lnTo>
                    <a:lnTo>
                      <a:pt x="1107" y="190"/>
                    </a:lnTo>
                    <a:lnTo>
                      <a:pt x="1107" y="190"/>
                    </a:lnTo>
                    <a:lnTo>
                      <a:pt x="1107" y="190"/>
                    </a:lnTo>
                    <a:lnTo>
                      <a:pt x="1105" y="188"/>
                    </a:lnTo>
                    <a:lnTo>
                      <a:pt x="1103" y="186"/>
                    </a:lnTo>
                    <a:lnTo>
                      <a:pt x="1101" y="182"/>
                    </a:lnTo>
                    <a:lnTo>
                      <a:pt x="1101" y="182"/>
                    </a:lnTo>
                    <a:lnTo>
                      <a:pt x="1101" y="181"/>
                    </a:lnTo>
                    <a:lnTo>
                      <a:pt x="1103" y="179"/>
                    </a:lnTo>
                    <a:lnTo>
                      <a:pt x="1105" y="177"/>
                    </a:lnTo>
                    <a:lnTo>
                      <a:pt x="1105" y="177"/>
                    </a:lnTo>
                    <a:lnTo>
                      <a:pt x="1105" y="177"/>
                    </a:lnTo>
                    <a:lnTo>
                      <a:pt x="1105" y="175"/>
                    </a:lnTo>
                    <a:lnTo>
                      <a:pt x="1105" y="173"/>
                    </a:lnTo>
                    <a:lnTo>
                      <a:pt x="1103" y="173"/>
                    </a:lnTo>
                    <a:lnTo>
                      <a:pt x="1101" y="171"/>
                    </a:lnTo>
                    <a:lnTo>
                      <a:pt x="1100" y="170"/>
                    </a:lnTo>
                    <a:lnTo>
                      <a:pt x="1100" y="170"/>
                    </a:lnTo>
                    <a:lnTo>
                      <a:pt x="1098" y="170"/>
                    </a:lnTo>
                    <a:lnTo>
                      <a:pt x="1098" y="168"/>
                    </a:lnTo>
                    <a:lnTo>
                      <a:pt x="1098" y="166"/>
                    </a:lnTo>
                    <a:lnTo>
                      <a:pt x="1098" y="166"/>
                    </a:lnTo>
                    <a:lnTo>
                      <a:pt x="1098" y="162"/>
                    </a:lnTo>
                    <a:lnTo>
                      <a:pt x="1098" y="161"/>
                    </a:lnTo>
                    <a:lnTo>
                      <a:pt x="1098" y="161"/>
                    </a:lnTo>
                    <a:lnTo>
                      <a:pt x="1096" y="161"/>
                    </a:lnTo>
                    <a:lnTo>
                      <a:pt x="1096" y="161"/>
                    </a:lnTo>
                    <a:lnTo>
                      <a:pt x="1096" y="159"/>
                    </a:lnTo>
                    <a:lnTo>
                      <a:pt x="1098" y="157"/>
                    </a:lnTo>
                    <a:lnTo>
                      <a:pt x="1098" y="157"/>
                    </a:lnTo>
                    <a:lnTo>
                      <a:pt x="1098" y="153"/>
                    </a:lnTo>
                    <a:lnTo>
                      <a:pt x="1098" y="153"/>
                    </a:lnTo>
                    <a:lnTo>
                      <a:pt x="1098" y="152"/>
                    </a:lnTo>
                    <a:lnTo>
                      <a:pt x="1098" y="152"/>
                    </a:lnTo>
                    <a:lnTo>
                      <a:pt x="1098" y="152"/>
                    </a:lnTo>
                    <a:lnTo>
                      <a:pt x="1098" y="152"/>
                    </a:lnTo>
                    <a:lnTo>
                      <a:pt x="1098" y="152"/>
                    </a:lnTo>
                    <a:lnTo>
                      <a:pt x="1100" y="150"/>
                    </a:lnTo>
                    <a:lnTo>
                      <a:pt x="1100" y="150"/>
                    </a:lnTo>
                    <a:lnTo>
                      <a:pt x="1100" y="150"/>
                    </a:lnTo>
                    <a:lnTo>
                      <a:pt x="1101" y="150"/>
                    </a:lnTo>
                    <a:lnTo>
                      <a:pt x="1101" y="148"/>
                    </a:lnTo>
                    <a:lnTo>
                      <a:pt x="1101" y="148"/>
                    </a:lnTo>
                    <a:lnTo>
                      <a:pt x="1101" y="146"/>
                    </a:lnTo>
                    <a:lnTo>
                      <a:pt x="1103" y="146"/>
                    </a:lnTo>
                    <a:lnTo>
                      <a:pt x="1103" y="146"/>
                    </a:lnTo>
                    <a:lnTo>
                      <a:pt x="1103" y="146"/>
                    </a:lnTo>
                    <a:lnTo>
                      <a:pt x="1103" y="146"/>
                    </a:lnTo>
                    <a:lnTo>
                      <a:pt x="1103" y="146"/>
                    </a:lnTo>
                    <a:lnTo>
                      <a:pt x="1103" y="146"/>
                    </a:lnTo>
                    <a:lnTo>
                      <a:pt x="1105" y="144"/>
                    </a:lnTo>
                    <a:lnTo>
                      <a:pt x="1105" y="144"/>
                    </a:lnTo>
                    <a:lnTo>
                      <a:pt x="1105" y="144"/>
                    </a:lnTo>
                    <a:lnTo>
                      <a:pt x="1105" y="144"/>
                    </a:lnTo>
                    <a:lnTo>
                      <a:pt x="1105" y="144"/>
                    </a:lnTo>
                    <a:lnTo>
                      <a:pt x="1105" y="143"/>
                    </a:lnTo>
                    <a:lnTo>
                      <a:pt x="1105" y="143"/>
                    </a:lnTo>
                    <a:lnTo>
                      <a:pt x="1105" y="141"/>
                    </a:lnTo>
                    <a:lnTo>
                      <a:pt x="1105" y="141"/>
                    </a:lnTo>
                    <a:lnTo>
                      <a:pt x="1107" y="139"/>
                    </a:lnTo>
                    <a:lnTo>
                      <a:pt x="1107" y="139"/>
                    </a:lnTo>
                    <a:lnTo>
                      <a:pt x="1107" y="137"/>
                    </a:lnTo>
                    <a:lnTo>
                      <a:pt x="1109" y="135"/>
                    </a:lnTo>
                    <a:lnTo>
                      <a:pt x="1109" y="135"/>
                    </a:lnTo>
                    <a:lnTo>
                      <a:pt x="1110" y="135"/>
                    </a:lnTo>
                    <a:lnTo>
                      <a:pt x="1112" y="132"/>
                    </a:lnTo>
                    <a:lnTo>
                      <a:pt x="1114" y="132"/>
                    </a:lnTo>
                    <a:lnTo>
                      <a:pt x="1114" y="132"/>
                    </a:lnTo>
                    <a:lnTo>
                      <a:pt x="1114" y="130"/>
                    </a:lnTo>
                    <a:lnTo>
                      <a:pt x="1116" y="130"/>
                    </a:lnTo>
                    <a:lnTo>
                      <a:pt x="1116" y="130"/>
                    </a:lnTo>
                    <a:lnTo>
                      <a:pt x="1116" y="130"/>
                    </a:lnTo>
                    <a:lnTo>
                      <a:pt x="1116" y="130"/>
                    </a:lnTo>
                    <a:lnTo>
                      <a:pt x="1116" y="130"/>
                    </a:lnTo>
                    <a:lnTo>
                      <a:pt x="1116" y="130"/>
                    </a:lnTo>
                    <a:lnTo>
                      <a:pt x="1116" y="128"/>
                    </a:lnTo>
                    <a:lnTo>
                      <a:pt x="1116" y="128"/>
                    </a:lnTo>
                    <a:lnTo>
                      <a:pt x="1116" y="128"/>
                    </a:lnTo>
                    <a:lnTo>
                      <a:pt x="1116" y="128"/>
                    </a:lnTo>
                    <a:lnTo>
                      <a:pt x="1116" y="128"/>
                    </a:lnTo>
                    <a:lnTo>
                      <a:pt x="1118" y="126"/>
                    </a:lnTo>
                    <a:lnTo>
                      <a:pt x="1118" y="126"/>
                    </a:lnTo>
                    <a:lnTo>
                      <a:pt x="1118" y="126"/>
                    </a:lnTo>
                    <a:lnTo>
                      <a:pt x="1118" y="126"/>
                    </a:lnTo>
                    <a:lnTo>
                      <a:pt x="1118" y="124"/>
                    </a:lnTo>
                    <a:lnTo>
                      <a:pt x="1118" y="124"/>
                    </a:lnTo>
                    <a:lnTo>
                      <a:pt x="1118" y="124"/>
                    </a:lnTo>
                    <a:lnTo>
                      <a:pt x="1120" y="124"/>
                    </a:lnTo>
                    <a:lnTo>
                      <a:pt x="1120" y="124"/>
                    </a:lnTo>
                    <a:lnTo>
                      <a:pt x="1120" y="124"/>
                    </a:lnTo>
                    <a:lnTo>
                      <a:pt x="1121" y="124"/>
                    </a:lnTo>
                    <a:lnTo>
                      <a:pt x="1121" y="124"/>
                    </a:lnTo>
                    <a:lnTo>
                      <a:pt x="1121" y="124"/>
                    </a:lnTo>
                    <a:lnTo>
                      <a:pt x="1121" y="124"/>
                    </a:lnTo>
                    <a:lnTo>
                      <a:pt x="1121" y="124"/>
                    </a:lnTo>
                    <a:lnTo>
                      <a:pt x="1123" y="124"/>
                    </a:lnTo>
                    <a:lnTo>
                      <a:pt x="1123" y="124"/>
                    </a:lnTo>
                    <a:lnTo>
                      <a:pt x="1123" y="123"/>
                    </a:lnTo>
                    <a:lnTo>
                      <a:pt x="1123" y="123"/>
                    </a:lnTo>
                    <a:lnTo>
                      <a:pt x="1123" y="123"/>
                    </a:lnTo>
                    <a:lnTo>
                      <a:pt x="1123" y="123"/>
                    </a:lnTo>
                    <a:lnTo>
                      <a:pt x="1125" y="123"/>
                    </a:lnTo>
                    <a:lnTo>
                      <a:pt x="1127" y="124"/>
                    </a:lnTo>
                    <a:lnTo>
                      <a:pt x="1129" y="124"/>
                    </a:lnTo>
                    <a:lnTo>
                      <a:pt x="1129" y="124"/>
                    </a:lnTo>
                    <a:lnTo>
                      <a:pt x="1130" y="123"/>
                    </a:lnTo>
                    <a:lnTo>
                      <a:pt x="1130" y="123"/>
                    </a:lnTo>
                    <a:lnTo>
                      <a:pt x="1130" y="123"/>
                    </a:lnTo>
                    <a:lnTo>
                      <a:pt x="1130" y="123"/>
                    </a:lnTo>
                    <a:lnTo>
                      <a:pt x="1132" y="121"/>
                    </a:lnTo>
                    <a:lnTo>
                      <a:pt x="1132" y="121"/>
                    </a:lnTo>
                    <a:lnTo>
                      <a:pt x="1132" y="121"/>
                    </a:lnTo>
                    <a:lnTo>
                      <a:pt x="1132" y="121"/>
                    </a:lnTo>
                    <a:lnTo>
                      <a:pt x="1132" y="119"/>
                    </a:lnTo>
                    <a:lnTo>
                      <a:pt x="1134" y="119"/>
                    </a:lnTo>
                    <a:lnTo>
                      <a:pt x="1134" y="119"/>
                    </a:lnTo>
                    <a:lnTo>
                      <a:pt x="1134" y="119"/>
                    </a:lnTo>
                    <a:lnTo>
                      <a:pt x="1134" y="117"/>
                    </a:lnTo>
                    <a:lnTo>
                      <a:pt x="1136" y="117"/>
                    </a:lnTo>
                    <a:lnTo>
                      <a:pt x="1136" y="117"/>
                    </a:lnTo>
                    <a:lnTo>
                      <a:pt x="1136" y="117"/>
                    </a:lnTo>
                    <a:lnTo>
                      <a:pt x="1136" y="117"/>
                    </a:lnTo>
                    <a:lnTo>
                      <a:pt x="1136" y="117"/>
                    </a:lnTo>
                    <a:lnTo>
                      <a:pt x="1136" y="115"/>
                    </a:lnTo>
                    <a:lnTo>
                      <a:pt x="1138" y="115"/>
                    </a:lnTo>
                    <a:lnTo>
                      <a:pt x="1138" y="115"/>
                    </a:lnTo>
                    <a:lnTo>
                      <a:pt x="1138" y="114"/>
                    </a:lnTo>
                    <a:lnTo>
                      <a:pt x="1139" y="114"/>
                    </a:lnTo>
                    <a:lnTo>
                      <a:pt x="1139" y="114"/>
                    </a:lnTo>
                    <a:lnTo>
                      <a:pt x="1139" y="114"/>
                    </a:lnTo>
                    <a:lnTo>
                      <a:pt x="1139" y="114"/>
                    </a:lnTo>
                    <a:lnTo>
                      <a:pt x="1139" y="114"/>
                    </a:lnTo>
                    <a:lnTo>
                      <a:pt x="1141" y="112"/>
                    </a:lnTo>
                    <a:lnTo>
                      <a:pt x="1143" y="110"/>
                    </a:lnTo>
                    <a:lnTo>
                      <a:pt x="1143" y="110"/>
                    </a:lnTo>
                    <a:lnTo>
                      <a:pt x="1143" y="110"/>
                    </a:lnTo>
                    <a:lnTo>
                      <a:pt x="1145" y="110"/>
                    </a:lnTo>
                    <a:lnTo>
                      <a:pt x="1145" y="110"/>
                    </a:lnTo>
                    <a:lnTo>
                      <a:pt x="1145" y="110"/>
                    </a:lnTo>
                    <a:lnTo>
                      <a:pt x="1145" y="110"/>
                    </a:lnTo>
                    <a:lnTo>
                      <a:pt x="1145" y="110"/>
                    </a:lnTo>
                    <a:lnTo>
                      <a:pt x="1145" y="106"/>
                    </a:lnTo>
                    <a:lnTo>
                      <a:pt x="1145" y="106"/>
                    </a:lnTo>
                    <a:lnTo>
                      <a:pt x="1145" y="106"/>
                    </a:lnTo>
                    <a:lnTo>
                      <a:pt x="1145" y="106"/>
                    </a:lnTo>
                    <a:lnTo>
                      <a:pt x="1145" y="106"/>
                    </a:lnTo>
                    <a:lnTo>
                      <a:pt x="1145" y="105"/>
                    </a:lnTo>
                    <a:lnTo>
                      <a:pt x="1143" y="105"/>
                    </a:lnTo>
                    <a:lnTo>
                      <a:pt x="1143" y="103"/>
                    </a:lnTo>
                    <a:lnTo>
                      <a:pt x="1143" y="103"/>
                    </a:lnTo>
                    <a:lnTo>
                      <a:pt x="1143" y="103"/>
                    </a:lnTo>
                    <a:lnTo>
                      <a:pt x="1143" y="103"/>
                    </a:lnTo>
                    <a:lnTo>
                      <a:pt x="1143" y="103"/>
                    </a:lnTo>
                    <a:lnTo>
                      <a:pt x="1143" y="101"/>
                    </a:lnTo>
                    <a:lnTo>
                      <a:pt x="1143" y="101"/>
                    </a:lnTo>
                    <a:lnTo>
                      <a:pt x="1143" y="101"/>
                    </a:lnTo>
                    <a:lnTo>
                      <a:pt x="1143" y="101"/>
                    </a:lnTo>
                    <a:lnTo>
                      <a:pt x="1143" y="101"/>
                    </a:lnTo>
                    <a:lnTo>
                      <a:pt x="1143" y="101"/>
                    </a:lnTo>
                    <a:lnTo>
                      <a:pt x="1143" y="101"/>
                    </a:lnTo>
                    <a:lnTo>
                      <a:pt x="1145" y="99"/>
                    </a:lnTo>
                    <a:lnTo>
                      <a:pt x="1145" y="99"/>
                    </a:lnTo>
                    <a:lnTo>
                      <a:pt x="1147" y="99"/>
                    </a:lnTo>
                    <a:lnTo>
                      <a:pt x="1147" y="99"/>
                    </a:lnTo>
                    <a:lnTo>
                      <a:pt x="1147" y="99"/>
                    </a:lnTo>
                    <a:lnTo>
                      <a:pt x="1147" y="99"/>
                    </a:lnTo>
                    <a:lnTo>
                      <a:pt x="1147" y="99"/>
                    </a:lnTo>
                    <a:lnTo>
                      <a:pt x="1148" y="97"/>
                    </a:lnTo>
                    <a:lnTo>
                      <a:pt x="1148" y="97"/>
                    </a:lnTo>
                    <a:lnTo>
                      <a:pt x="1148" y="95"/>
                    </a:lnTo>
                    <a:lnTo>
                      <a:pt x="1150" y="92"/>
                    </a:lnTo>
                    <a:lnTo>
                      <a:pt x="1150" y="92"/>
                    </a:lnTo>
                    <a:lnTo>
                      <a:pt x="1150" y="92"/>
                    </a:lnTo>
                    <a:lnTo>
                      <a:pt x="1150" y="92"/>
                    </a:lnTo>
                    <a:lnTo>
                      <a:pt x="1150" y="92"/>
                    </a:lnTo>
                    <a:lnTo>
                      <a:pt x="1150" y="92"/>
                    </a:lnTo>
                    <a:lnTo>
                      <a:pt x="1150" y="92"/>
                    </a:lnTo>
                    <a:lnTo>
                      <a:pt x="1150" y="92"/>
                    </a:lnTo>
                    <a:lnTo>
                      <a:pt x="1150" y="90"/>
                    </a:lnTo>
                    <a:lnTo>
                      <a:pt x="1150" y="90"/>
                    </a:lnTo>
                    <a:lnTo>
                      <a:pt x="1150" y="88"/>
                    </a:lnTo>
                    <a:lnTo>
                      <a:pt x="1150" y="88"/>
                    </a:lnTo>
                    <a:lnTo>
                      <a:pt x="1150" y="88"/>
                    </a:lnTo>
                    <a:lnTo>
                      <a:pt x="1150" y="88"/>
                    </a:lnTo>
                    <a:lnTo>
                      <a:pt x="1150" y="88"/>
                    </a:lnTo>
                    <a:lnTo>
                      <a:pt x="1148" y="86"/>
                    </a:lnTo>
                    <a:lnTo>
                      <a:pt x="1148" y="86"/>
                    </a:lnTo>
                    <a:lnTo>
                      <a:pt x="1148" y="86"/>
                    </a:lnTo>
                    <a:lnTo>
                      <a:pt x="1148" y="85"/>
                    </a:lnTo>
                    <a:lnTo>
                      <a:pt x="1148" y="85"/>
                    </a:lnTo>
                    <a:lnTo>
                      <a:pt x="1148" y="85"/>
                    </a:lnTo>
                    <a:lnTo>
                      <a:pt x="1148" y="83"/>
                    </a:lnTo>
                    <a:lnTo>
                      <a:pt x="1148" y="83"/>
                    </a:lnTo>
                    <a:lnTo>
                      <a:pt x="1148" y="83"/>
                    </a:lnTo>
                    <a:lnTo>
                      <a:pt x="1148" y="81"/>
                    </a:lnTo>
                    <a:lnTo>
                      <a:pt x="1148" y="81"/>
                    </a:lnTo>
                    <a:lnTo>
                      <a:pt x="1147" y="81"/>
                    </a:lnTo>
                    <a:lnTo>
                      <a:pt x="1147" y="81"/>
                    </a:lnTo>
                    <a:lnTo>
                      <a:pt x="1147" y="81"/>
                    </a:lnTo>
                    <a:lnTo>
                      <a:pt x="1147" y="79"/>
                    </a:lnTo>
                    <a:lnTo>
                      <a:pt x="1147" y="79"/>
                    </a:lnTo>
                    <a:lnTo>
                      <a:pt x="1147" y="79"/>
                    </a:lnTo>
                    <a:lnTo>
                      <a:pt x="1147" y="79"/>
                    </a:lnTo>
                    <a:lnTo>
                      <a:pt x="1145" y="77"/>
                    </a:lnTo>
                    <a:lnTo>
                      <a:pt x="1145" y="77"/>
                    </a:lnTo>
                    <a:lnTo>
                      <a:pt x="1145" y="77"/>
                    </a:lnTo>
                    <a:lnTo>
                      <a:pt x="1145" y="77"/>
                    </a:lnTo>
                    <a:lnTo>
                      <a:pt x="1145" y="76"/>
                    </a:lnTo>
                    <a:lnTo>
                      <a:pt x="1145" y="74"/>
                    </a:lnTo>
                    <a:lnTo>
                      <a:pt x="1145" y="74"/>
                    </a:lnTo>
                    <a:lnTo>
                      <a:pt x="1145" y="74"/>
                    </a:lnTo>
                    <a:lnTo>
                      <a:pt x="1145" y="72"/>
                    </a:lnTo>
                    <a:lnTo>
                      <a:pt x="1145" y="72"/>
                    </a:lnTo>
                    <a:lnTo>
                      <a:pt x="1145" y="72"/>
                    </a:lnTo>
                    <a:lnTo>
                      <a:pt x="1147" y="70"/>
                    </a:lnTo>
                    <a:lnTo>
                      <a:pt x="1147" y="70"/>
                    </a:lnTo>
                    <a:lnTo>
                      <a:pt x="1147" y="70"/>
                    </a:lnTo>
                    <a:lnTo>
                      <a:pt x="1147" y="70"/>
                    </a:lnTo>
                    <a:lnTo>
                      <a:pt x="1147" y="70"/>
                    </a:lnTo>
                    <a:lnTo>
                      <a:pt x="1147" y="70"/>
                    </a:lnTo>
                    <a:lnTo>
                      <a:pt x="1147" y="70"/>
                    </a:lnTo>
                    <a:lnTo>
                      <a:pt x="1147" y="70"/>
                    </a:lnTo>
                    <a:lnTo>
                      <a:pt x="1148" y="70"/>
                    </a:lnTo>
                    <a:lnTo>
                      <a:pt x="1148" y="70"/>
                    </a:lnTo>
                    <a:lnTo>
                      <a:pt x="1148" y="70"/>
                    </a:lnTo>
                    <a:lnTo>
                      <a:pt x="1148" y="68"/>
                    </a:lnTo>
                    <a:lnTo>
                      <a:pt x="1150" y="68"/>
                    </a:lnTo>
                    <a:lnTo>
                      <a:pt x="1150" y="68"/>
                    </a:lnTo>
                    <a:lnTo>
                      <a:pt x="1150" y="68"/>
                    </a:lnTo>
                    <a:lnTo>
                      <a:pt x="1150" y="67"/>
                    </a:lnTo>
                    <a:lnTo>
                      <a:pt x="1152" y="67"/>
                    </a:lnTo>
                    <a:lnTo>
                      <a:pt x="1152" y="67"/>
                    </a:lnTo>
                    <a:lnTo>
                      <a:pt x="1152" y="65"/>
                    </a:lnTo>
                    <a:lnTo>
                      <a:pt x="1152" y="65"/>
                    </a:lnTo>
                    <a:lnTo>
                      <a:pt x="1154" y="65"/>
                    </a:lnTo>
                    <a:lnTo>
                      <a:pt x="1154" y="65"/>
                    </a:lnTo>
                    <a:lnTo>
                      <a:pt x="1154" y="65"/>
                    </a:lnTo>
                    <a:lnTo>
                      <a:pt x="1156" y="63"/>
                    </a:lnTo>
                    <a:lnTo>
                      <a:pt x="1158" y="63"/>
                    </a:lnTo>
                    <a:lnTo>
                      <a:pt x="1158" y="63"/>
                    </a:lnTo>
                    <a:lnTo>
                      <a:pt x="1158" y="61"/>
                    </a:lnTo>
                    <a:lnTo>
                      <a:pt x="1158" y="61"/>
                    </a:lnTo>
                    <a:lnTo>
                      <a:pt x="1158" y="61"/>
                    </a:lnTo>
                    <a:lnTo>
                      <a:pt x="1158" y="61"/>
                    </a:lnTo>
                    <a:lnTo>
                      <a:pt x="1159" y="61"/>
                    </a:lnTo>
                    <a:lnTo>
                      <a:pt x="1161" y="61"/>
                    </a:lnTo>
                    <a:lnTo>
                      <a:pt x="1161" y="61"/>
                    </a:lnTo>
                    <a:lnTo>
                      <a:pt x="1161" y="61"/>
                    </a:lnTo>
                    <a:lnTo>
                      <a:pt x="1163" y="61"/>
                    </a:lnTo>
                    <a:lnTo>
                      <a:pt x="1165" y="61"/>
                    </a:lnTo>
                    <a:lnTo>
                      <a:pt x="1165" y="61"/>
                    </a:lnTo>
                    <a:lnTo>
                      <a:pt x="1165" y="61"/>
                    </a:lnTo>
                    <a:lnTo>
                      <a:pt x="1167" y="61"/>
                    </a:lnTo>
                    <a:lnTo>
                      <a:pt x="1167" y="59"/>
                    </a:lnTo>
                    <a:lnTo>
                      <a:pt x="1168" y="59"/>
                    </a:lnTo>
                    <a:lnTo>
                      <a:pt x="1170" y="59"/>
                    </a:lnTo>
                    <a:lnTo>
                      <a:pt x="1170" y="58"/>
                    </a:lnTo>
                    <a:lnTo>
                      <a:pt x="1170" y="58"/>
                    </a:lnTo>
                    <a:lnTo>
                      <a:pt x="1170" y="56"/>
                    </a:lnTo>
                    <a:lnTo>
                      <a:pt x="1170" y="56"/>
                    </a:lnTo>
                    <a:lnTo>
                      <a:pt x="1170" y="56"/>
                    </a:lnTo>
                    <a:lnTo>
                      <a:pt x="1170" y="54"/>
                    </a:lnTo>
                    <a:lnTo>
                      <a:pt x="1170" y="54"/>
                    </a:lnTo>
                    <a:lnTo>
                      <a:pt x="1168" y="52"/>
                    </a:lnTo>
                    <a:lnTo>
                      <a:pt x="1168" y="52"/>
                    </a:lnTo>
                    <a:lnTo>
                      <a:pt x="1168" y="52"/>
                    </a:lnTo>
                    <a:lnTo>
                      <a:pt x="1170" y="50"/>
                    </a:lnTo>
                    <a:lnTo>
                      <a:pt x="1170" y="50"/>
                    </a:lnTo>
                    <a:lnTo>
                      <a:pt x="1170" y="50"/>
                    </a:lnTo>
                    <a:lnTo>
                      <a:pt x="1172" y="50"/>
                    </a:lnTo>
                    <a:lnTo>
                      <a:pt x="1172" y="50"/>
                    </a:lnTo>
                    <a:lnTo>
                      <a:pt x="1172" y="48"/>
                    </a:lnTo>
                    <a:lnTo>
                      <a:pt x="1170" y="47"/>
                    </a:lnTo>
                    <a:lnTo>
                      <a:pt x="1170" y="47"/>
                    </a:lnTo>
                    <a:lnTo>
                      <a:pt x="1170" y="47"/>
                    </a:lnTo>
                    <a:lnTo>
                      <a:pt x="1170" y="47"/>
                    </a:lnTo>
                    <a:lnTo>
                      <a:pt x="1170" y="47"/>
                    </a:lnTo>
                    <a:lnTo>
                      <a:pt x="1170" y="45"/>
                    </a:lnTo>
                    <a:lnTo>
                      <a:pt x="1172" y="45"/>
                    </a:lnTo>
                    <a:lnTo>
                      <a:pt x="1172" y="43"/>
                    </a:lnTo>
                    <a:lnTo>
                      <a:pt x="1172" y="43"/>
                    </a:lnTo>
                    <a:lnTo>
                      <a:pt x="1174" y="43"/>
                    </a:lnTo>
                    <a:lnTo>
                      <a:pt x="1174" y="43"/>
                    </a:lnTo>
                    <a:lnTo>
                      <a:pt x="1174" y="41"/>
                    </a:lnTo>
                    <a:lnTo>
                      <a:pt x="1174" y="41"/>
                    </a:lnTo>
                    <a:lnTo>
                      <a:pt x="1174" y="41"/>
                    </a:lnTo>
                    <a:lnTo>
                      <a:pt x="1176" y="41"/>
                    </a:lnTo>
                    <a:lnTo>
                      <a:pt x="1176" y="41"/>
                    </a:lnTo>
                    <a:lnTo>
                      <a:pt x="1176" y="41"/>
                    </a:lnTo>
                    <a:lnTo>
                      <a:pt x="1177" y="41"/>
                    </a:lnTo>
                    <a:lnTo>
                      <a:pt x="1177" y="41"/>
                    </a:lnTo>
                    <a:lnTo>
                      <a:pt x="1179" y="41"/>
                    </a:lnTo>
                    <a:lnTo>
                      <a:pt x="1179" y="41"/>
                    </a:lnTo>
                    <a:lnTo>
                      <a:pt x="1181" y="39"/>
                    </a:lnTo>
                    <a:lnTo>
                      <a:pt x="1181" y="39"/>
                    </a:lnTo>
                    <a:lnTo>
                      <a:pt x="1181" y="39"/>
                    </a:lnTo>
                    <a:lnTo>
                      <a:pt x="1181" y="39"/>
                    </a:lnTo>
                    <a:lnTo>
                      <a:pt x="1183" y="39"/>
                    </a:lnTo>
                    <a:lnTo>
                      <a:pt x="1183" y="39"/>
                    </a:lnTo>
                    <a:lnTo>
                      <a:pt x="1185" y="39"/>
                    </a:lnTo>
                    <a:lnTo>
                      <a:pt x="1185" y="39"/>
                    </a:lnTo>
                    <a:lnTo>
                      <a:pt x="1186" y="38"/>
                    </a:lnTo>
                    <a:lnTo>
                      <a:pt x="1186" y="36"/>
                    </a:lnTo>
                    <a:lnTo>
                      <a:pt x="1186" y="36"/>
                    </a:lnTo>
                    <a:lnTo>
                      <a:pt x="1188" y="34"/>
                    </a:lnTo>
                    <a:lnTo>
                      <a:pt x="1188" y="34"/>
                    </a:lnTo>
                    <a:lnTo>
                      <a:pt x="1188" y="34"/>
                    </a:lnTo>
                    <a:lnTo>
                      <a:pt x="1188" y="34"/>
                    </a:lnTo>
                    <a:lnTo>
                      <a:pt x="1190" y="32"/>
                    </a:lnTo>
                    <a:lnTo>
                      <a:pt x="1192" y="32"/>
                    </a:lnTo>
                    <a:lnTo>
                      <a:pt x="1192" y="30"/>
                    </a:lnTo>
                    <a:lnTo>
                      <a:pt x="1194" y="30"/>
                    </a:lnTo>
                    <a:lnTo>
                      <a:pt x="1194" y="29"/>
                    </a:lnTo>
                    <a:lnTo>
                      <a:pt x="1194" y="29"/>
                    </a:lnTo>
                    <a:lnTo>
                      <a:pt x="1194" y="27"/>
                    </a:lnTo>
                    <a:lnTo>
                      <a:pt x="1194" y="27"/>
                    </a:lnTo>
                    <a:lnTo>
                      <a:pt x="1194" y="27"/>
                    </a:lnTo>
                    <a:lnTo>
                      <a:pt x="1194" y="27"/>
                    </a:lnTo>
                    <a:lnTo>
                      <a:pt x="1194" y="25"/>
                    </a:lnTo>
                    <a:lnTo>
                      <a:pt x="1195" y="25"/>
                    </a:lnTo>
                    <a:lnTo>
                      <a:pt x="1195" y="25"/>
                    </a:lnTo>
                    <a:lnTo>
                      <a:pt x="1195" y="23"/>
                    </a:lnTo>
                    <a:lnTo>
                      <a:pt x="1194" y="23"/>
                    </a:lnTo>
                    <a:lnTo>
                      <a:pt x="1194" y="23"/>
                    </a:lnTo>
                    <a:lnTo>
                      <a:pt x="1194" y="21"/>
                    </a:lnTo>
                    <a:lnTo>
                      <a:pt x="1194" y="21"/>
                    </a:lnTo>
                    <a:lnTo>
                      <a:pt x="1194" y="21"/>
                    </a:lnTo>
                    <a:lnTo>
                      <a:pt x="1194" y="21"/>
                    </a:lnTo>
                    <a:lnTo>
                      <a:pt x="1194" y="21"/>
                    </a:lnTo>
                    <a:lnTo>
                      <a:pt x="1194" y="20"/>
                    </a:lnTo>
                    <a:lnTo>
                      <a:pt x="1194" y="20"/>
                    </a:lnTo>
                    <a:lnTo>
                      <a:pt x="1194" y="20"/>
                    </a:lnTo>
                    <a:lnTo>
                      <a:pt x="1194" y="20"/>
                    </a:lnTo>
                    <a:lnTo>
                      <a:pt x="1194" y="18"/>
                    </a:lnTo>
                    <a:lnTo>
                      <a:pt x="1194" y="16"/>
                    </a:lnTo>
                    <a:lnTo>
                      <a:pt x="1194" y="14"/>
                    </a:lnTo>
                    <a:lnTo>
                      <a:pt x="1194" y="14"/>
                    </a:lnTo>
                    <a:lnTo>
                      <a:pt x="1194" y="14"/>
                    </a:lnTo>
                    <a:lnTo>
                      <a:pt x="1194" y="14"/>
                    </a:lnTo>
                    <a:lnTo>
                      <a:pt x="1194" y="14"/>
                    </a:lnTo>
                    <a:lnTo>
                      <a:pt x="1195" y="12"/>
                    </a:lnTo>
                    <a:lnTo>
                      <a:pt x="1195" y="12"/>
                    </a:lnTo>
                    <a:lnTo>
                      <a:pt x="1197" y="12"/>
                    </a:lnTo>
                    <a:lnTo>
                      <a:pt x="1197" y="12"/>
                    </a:lnTo>
                    <a:lnTo>
                      <a:pt x="1199" y="12"/>
                    </a:lnTo>
                    <a:lnTo>
                      <a:pt x="1199" y="12"/>
                    </a:lnTo>
                    <a:lnTo>
                      <a:pt x="1201" y="10"/>
                    </a:lnTo>
                    <a:lnTo>
                      <a:pt x="1201" y="10"/>
                    </a:lnTo>
                    <a:lnTo>
                      <a:pt x="1205" y="10"/>
                    </a:lnTo>
                    <a:lnTo>
                      <a:pt x="1205" y="10"/>
                    </a:lnTo>
                    <a:lnTo>
                      <a:pt x="1206" y="10"/>
                    </a:lnTo>
                    <a:lnTo>
                      <a:pt x="1206" y="10"/>
                    </a:lnTo>
                    <a:lnTo>
                      <a:pt x="1206" y="9"/>
                    </a:lnTo>
                    <a:lnTo>
                      <a:pt x="1208" y="9"/>
                    </a:lnTo>
                    <a:lnTo>
                      <a:pt x="1210" y="9"/>
                    </a:lnTo>
                    <a:lnTo>
                      <a:pt x="1210" y="9"/>
                    </a:lnTo>
                    <a:lnTo>
                      <a:pt x="1210" y="9"/>
                    </a:lnTo>
                    <a:lnTo>
                      <a:pt x="1212" y="7"/>
                    </a:lnTo>
                    <a:lnTo>
                      <a:pt x="1212" y="7"/>
                    </a:lnTo>
                    <a:lnTo>
                      <a:pt x="1212" y="7"/>
                    </a:lnTo>
                    <a:lnTo>
                      <a:pt x="1214" y="5"/>
                    </a:lnTo>
                    <a:lnTo>
                      <a:pt x="1214" y="3"/>
                    </a:lnTo>
                    <a:lnTo>
                      <a:pt x="1214" y="3"/>
                    </a:lnTo>
                    <a:lnTo>
                      <a:pt x="1214" y="3"/>
                    </a:lnTo>
                    <a:lnTo>
                      <a:pt x="1214" y="1"/>
                    </a:lnTo>
                    <a:lnTo>
                      <a:pt x="1214" y="1"/>
                    </a:lnTo>
                    <a:lnTo>
                      <a:pt x="1214" y="0"/>
                    </a:lnTo>
                    <a:lnTo>
                      <a:pt x="1214" y="0"/>
                    </a:lnTo>
                    <a:lnTo>
                      <a:pt x="1215" y="0"/>
                    </a:lnTo>
                    <a:lnTo>
                      <a:pt x="1215" y="0"/>
                    </a:lnTo>
                    <a:lnTo>
                      <a:pt x="1215" y="0"/>
                    </a:lnTo>
                    <a:lnTo>
                      <a:pt x="1217" y="0"/>
                    </a:lnTo>
                    <a:lnTo>
                      <a:pt x="1217" y="0"/>
                    </a:lnTo>
                    <a:lnTo>
                      <a:pt x="1219" y="1"/>
                    </a:lnTo>
                    <a:lnTo>
                      <a:pt x="1219" y="1"/>
                    </a:lnTo>
                    <a:lnTo>
                      <a:pt x="1219" y="1"/>
                    </a:lnTo>
                    <a:lnTo>
                      <a:pt x="1219" y="1"/>
                    </a:lnTo>
                    <a:lnTo>
                      <a:pt x="1219" y="1"/>
                    </a:lnTo>
                    <a:lnTo>
                      <a:pt x="1221" y="1"/>
                    </a:lnTo>
                    <a:lnTo>
                      <a:pt x="1221" y="1"/>
                    </a:lnTo>
                    <a:lnTo>
                      <a:pt x="1223" y="1"/>
                    </a:lnTo>
                    <a:lnTo>
                      <a:pt x="1223" y="1"/>
                    </a:lnTo>
                    <a:lnTo>
                      <a:pt x="1226" y="1"/>
                    </a:lnTo>
                    <a:lnTo>
                      <a:pt x="1226" y="1"/>
                    </a:lnTo>
                    <a:lnTo>
                      <a:pt x="1228" y="1"/>
                    </a:lnTo>
                    <a:lnTo>
                      <a:pt x="1228" y="1"/>
                    </a:lnTo>
                    <a:lnTo>
                      <a:pt x="1230" y="1"/>
                    </a:lnTo>
                    <a:lnTo>
                      <a:pt x="1230" y="1"/>
                    </a:lnTo>
                    <a:lnTo>
                      <a:pt x="1232" y="1"/>
                    </a:lnTo>
                    <a:lnTo>
                      <a:pt x="1233" y="1"/>
                    </a:lnTo>
                    <a:lnTo>
                      <a:pt x="1233" y="3"/>
                    </a:lnTo>
                    <a:lnTo>
                      <a:pt x="1233" y="3"/>
                    </a:lnTo>
                    <a:lnTo>
                      <a:pt x="1233" y="3"/>
                    </a:lnTo>
                    <a:lnTo>
                      <a:pt x="1233" y="3"/>
                    </a:lnTo>
                    <a:lnTo>
                      <a:pt x="1235" y="3"/>
                    </a:lnTo>
                    <a:lnTo>
                      <a:pt x="1235" y="5"/>
                    </a:lnTo>
                    <a:lnTo>
                      <a:pt x="1237" y="5"/>
                    </a:lnTo>
                    <a:lnTo>
                      <a:pt x="1237" y="5"/>
                    </a:lnTo>
                    <a:lnTo>
                      <a:pt x="1239" y="5"/>
                    </a:lnTo>
                    <a:lnTo>
                      <a:pt x="1239" y="7"/>
                    </a:lnTo>
                    <a:lnTo>
                      <a:pt x="1243" y="7"/>
                    </a:lnTo>
                    <a:lnTo>
                      <a:pt x="1243" y="7"/>
                    </a:lnTo>
                    <a:lnTo>
                      <a:pt x="1243" y="7"/>
                    </a:lnTo>
                    <a:lnTo>
                      <a:pt x="1244" y="7"/>
                    </a:lnTo>
                    <a:lnTo>
                      <a:pt x="1244" y="7"/>
                    </a:lnTo>
                    <a:lnTo>
                      <a:pt x="1246" y="7"/>
                    </a:lnTo>
                    <a:lnTo>
                      <a:pt x="1248" y="7"/>
                    </a:lnTo>
                    <a:lnTo>
                      <a:pt x="1248" y="7"/>
                    </a:lnTo>
                    <a:lnTo>
                      <a:pt x="1248" y="7"/>
                    </a:lnTo>
                    <a:lnTo>
                      <a:pt x="1248" y="7"/>
                    </a:lnTo>
                    <a:lnTo>
                      <a:pt x="1250" y="7"/>
                    </a:lnTo>
                    <a:lnTo>
                      <a:pt x="1253" y="7"/>
                    </a:lnTo>
                    <a:lnTo>
                      <a:pt x="1253" y="7"/>
                    </a:lnTo>
                    <a:lnTo>
                      <a:pt x="1255" y="7"/>
                    </a:lnTo>
                    <a:lnTo>
                      <a:pt x="1255" y="7"/>
                    </a:lnTo>
                    <a:lnTo>
                      <a:pt x="1255" y="7"/>
                    </a:lnTo>
                    <a:lnTo>
                      <a:pt x="1255" y="7"/>
                    </a:lnTo>
                    <a:lnTo>
                      <a:pt x="1257" y="7"/>
                    </a:lnTo>
                    <a:lnTo>
                      <a:pt x="1257" y="5"/>
                    </a:lnTo>
                    <a:lnTo>
                      <a:pt x="1259" y="5"/>
                    </a:lnTo>
                    <a:lnTo>
                      <a:pt x="1259" y="5"/>
                    </a:lnTo>
                    <a:lnTo>
                      <a:pt x="1261" y="5"/>
                    </a:lnTo>
                    <a:lnTo>
                      <a:pt x="1261" y="5"/>
                    </a:lnTo>
                    <a:lnTo>
                      <a:pt x="1262" y="5"/>
                    </a:lnTo>
                    <a:lnTo>
                      <a:pt x="1264" y="5"/>
                    </a:lnTo>
                    <a:lnTo>
                      <a:pt x="1264" y="5"/>
                    </a:lnTo>
                    <a:lnTo>
                      <a:pt x="1264" y="5"/>
                    </a:lnTo>
                    <a:lnTo>
                      <a:pt x="1266" y="7"/>
                    </a:lnTo>
                    <a:lnTo>
                      <a:pt x="1266" y="7"/>
                    </a:lnTo>
                    <a:lnTo>
                      <a:pt x="1266" y="7"/>
                    </a:lnTo>
                    <a:lnTo>
                      <a:pt x="1266" y="7"/>
                    </a:lnTo>
                    <a:lnTo>
                      <a:pt x="1270" y="7"/>
                    </a:lnTo>
                    <a:lnTo>
                      <a:pt x="1270" y="7"/>
                    </a:lnTo>
                    <a:lnTo>
                      <a:pt x="1270" y="7"/>
                    </a:lnTo>
                    <a:lnTo>
                      <a:pt x="1270" y="7"/>
                    </a:lnTo>
                    <a:lnTo>
                      <a:pt x="1270" y="7"/>
                    </a:lnTo>
                    <a:lnTo>
                      <a:pt x="1271" y="7"/>
                    </a:lnTo>
                    <a:lnTo>
                      <a:pt x="1273" y="7"/>
                    </a:lnTo>
                    <a:lnTo>
                      <a:pt x="1273" y="9"/>
                    </a:lnTo>
                    <a:lnTo>
                      <a:pt x="1275" y="9"/>
                    </a:lnTo>
                    <a:lnTo>
                      <a:pt x="1277" y="10"/>
                    </a:lnTo>
                    <a:lnTo>
                      <a:pt x="1277" y="10"/>
                    </a:lnTo>
                    <a:lnTo>
                      <a:pt x="1279" y="10"/>
                    </a:lnTo>
                    <a:lnTo>
                      <a:pt x="1279" y="10"/>
                    </a:lnTo>
                    <a:lnTo>
                      <a:pt x="1280" y="10"/>
                    </a:lnTo>
                    <a:lnTo>
                      <a:pt x="1280" y="12"/>
                    </a:lnTo>
                    <a:lnTo>
                      <a:pt x="1282" y="12"/>
                    </a:lnTo>
                    <a:lnTo>
                      <a:pt x="1282" y="12"/>
                    </a:lnTo>
                    <a:lnTo>
                      <a:pt x="1284" y="12"/>
                    </a:lnTo>
                    <a:lnTo>
                      <a:pt x="1284" y="10"/>
                    </a:lnTo>
                    <a:lnTo>
                      <a:pt x="1286" y="10"/>
                    </a:lnTo>
                    <a:lnTo>
                      <a:pt x="1288" y="10"/>
                    </a:lnTo>
                    <a:lnTo>
                      <a:pt x="1295" y="10"/>
                    </a:lnTo>
                    <a:lnTo>
                      <a:pt x="1297" y="10"/>
                    </a:lnTo>
                    <a:lnTo>
                      <a:pt x="1297" y="10"/>
                    </a:lnTo>
                    <a:lnTo>
                      <a:pt x="1299" y="10"/>
                    </a:lnTo>
                    <a:lnTo>
                      <a:pt x="1299" y="10"/>
                    </a:lnTo>
                    <a:lnTo>
                      <a:pt x="1299" y="10"/>
                    </a:lnTo>
                    <a:lnTo>
                      <a:pt x="1300" y="10"/>
                    </a:lnTo>
                    <a:lnTo>
                      <a:pt x="1302" y="10"/>
                    </a:lnTo>
                    <a:lnTo>
                      <a:pt x="1302" y="10"/>
                    </a:lnTo>
                    <a:lnTo>
                      <a:pt x="1304" y="9"/>
                    </a:lnTo>
                    <a:lnTo>
                      <a:pt x="1304" y="9"/>
                    </a:lnTo>
                    <a:lnTo>
                      <a:pt x="1306" y="9"/>
                    </a:lnTo>
                    <a:lnTo>
                      <a:pt x="1308" y="10"/>
                    </a:lnTo>
                    <a:lnTo>
                      <a:pt x="1311" y="10"/>
                    </a:lnTo>
                    <a:lnTo>
                      <a:pt x="1313" y="10"/>
                    </a:lnTo>
                    <a:lnTo>
                      <a:pt x="1313" y="10"/>
                    </a:lnTo>
                    <a:lnTo>
                      <a:pt x="1313" y="10"/>
                    </a:lnTo>
                    <a:lnTo>
                      <a:pt x="1315" y="12"/>
                    </a:lnTo>
                    <a:lnTo>
                      <a:pt x="1315" y="12"/>
                    </a:lnTo>
                    <a:lnTo>
                      <a:pt x="1315" y="12"/>
                    </a:lnTo>
                    <a:lnTo>
                      <a:pt x="1315" y="12"/>
                    </a:lnTo>
                    <a:lnTo>
                      <a:pt x="1315" y="12"/>
                    </a:lnTo>
                    <a:lnTo>
                      <a:pt x="1313" y="14"/>
                    </a:lnTo>
                    <a:lnTo>
                      <a:pt x="1313" y="14"/>
                    </a:lnTo>
                    <a:lnTo>
                      <a:pt x="1313" y="14"/>
                    </a:lnTo>
                    <a:lnTo>
                      <a:pt x="1313" y="14"/>
                    </a:lnTo>
                    <a:lnTo>
                      <a:pt x="1313" y="14"/>
                    </a:lnTo>
                    <a:lnTo>
                      <a:pt x="1315" y="16"/>
                    </a:lnTo>
                    <a:lnTo>
                      <a:pt x="1315" y="16"/>
                    </a:lnTo>
                    <a:lnTo>
                      <a:pt x="1315" y="18"/>
                    </a:lnTo>
                    <a:lnTo>
                      <a:pt x="1317" y="20"/>
                    </a:lnTo>
                    <a:lnTo>
                      <a:pt x="1317" y="20"/>
                    </a:lnTo>
                    <a:lnTo>
                      <a:pt x="1317" y="21"/>
                    </a:lnTo>
                    <a:lnTo>
                      <a:pt x="1317" y="21"/>
                    </a:lnTo>
                    <a:lnTo>
                      <a:pt x="1318" y="21"/>
                    </a:lnTo>
                    <a:lnTo>
                      <a:pt x="1320" y="23"/>
                    </a:lnTo>
                    <a:lnTo>
                      <a:pt x="1320" y="23"/>
                    </a:lnTo>
                    <a:lnTo>
                      <a:pt x="1322" y="25"/>
                    </a:lnTo>
                    <a:lnTo>
                      <a:pt x="1324" y="27"/>
                    </a:lnTo>
                    <a:lnTo>
                      <a:pt x="1324" y="27"/>
                    </a:lnTo>
                    <a:lnTo>
                      <a:pt x="1324" y="27"/>
                    </a:lnTo>
                    <a:lnTo>
                      <a:pt x="1324" y="27"/>
                    </a:lnTo>
                    <a:lnTo>
                      <a:pt x="1326" y="29"/>
                    </a:lnTo>
                    <a:lnTo>
                      <a:pt x="1328" y="30"/>
                    </a:lnTo>
                    <a:lnTo>
                      <a:pt x="1328" y="30"/>
                    </a:lnTo>
                    <a:lnTo>
                      <a:pt x="1328" y="30"/>
                    </a:lnTo>
                    <a:lnTo>
                      <a:pt x="1329" y="32"/>
                    </a:lnTo>
                    <a:lnTo>
                      <a:pt x="1331" y="30"/>
                    </a:lnTo>
                    <a:lnTo>
                      <a:pt x="1333" y="32"/>
                    </a:lnTo>
                    <a:lnTo>
                      <a:pt x="1333" y="32"/>
                    </a:lnTo>
                    <a:lnTo>
                      <a:pt x="1335" y="32"/>
                    </a:lnTo>
                    <a:lnTo>
                      <a:pt x="1335" y="32"/>
                    </a:lnTo>
                    <a:lnTo>
                      <a:pt x="1335" y="32"/>
                    </a:lnTo>
                    <a:lnTo>
                      <a:pt x="1337" y="34"/>
                    </a:lnTo>
                    <a:lnTo>
                      <a:pt x="1337" y="34"/>
                    </a:lnTo>
                    <a:lnTo>
                      <a:pt x="1337" y="36"/>
                    </a:lnTo>
                    <a:lnTo>
                      <a:pt x="1337" y="36"/>
                    </a:lnTo>
                    <a:lnTo>
                      <a:pt x="1338" y="36"/>
                    </a:lnTo>
                    <a:lnTo>
                      <a:pt x="1338" y="36"/>
                    </a:lnTo>
                    <a:lnTo>
                      <a:pt x="1338" y="36"/>
                    </a:lnTo>
                    <a:lnTo>
                      <a:pt x="1340" y="38"/>
                    </a:lnTo>
                    <a:lnTo>
                      <a:pt x="1340" y="38"/>
                    </a:lnTo>
                    <a:lnTo>
                      <a:pt x="1340" y="38"/>
                    </a:lnTo>
                    <a:lnTo>
                      <a:pt x="1342" y="39"/>
                    </a:lnTo>
                    <a:lnTo>
                      <a:pt x="1342" y="39"/>
                    </a:lnTo>
                    <a:lnTo>
                      <a:pt x="1344" y="41"/>
                    </a:lnTo>
                    <a:lnTo>
                      <a:pt x="1346" y="41"/>
                    </a:lnTo>
                    <a:lnTo>
                      <a:pt x="1346" y="43"/>
                    </a:lnTo>
                    <a:lnTo>
                      <a:pt x="1347" y="43"/>
                    </a:lnTo>
                    <a:lnTo>
                      <a:pt x="1347" y="43"/>
                    </a:lnTo>
                    <a:lnTo>
                      <a:pt x="1349" y="43"/>
                    </a:lnTo>
                    <a:lnTo>
                      <a:pt x="1351" y="45"/>
                    </a:lnTo>
                    <a:lnTo>
                      <a:pt x="1355" y="45"/>
                    </a:lnTo>
                    <a:lnTo>
                      <a:pt x="1355" y="45"/>
                    </a:lnTo>
                    <a:lnTo>
                      <a:pt x="1355" y="45"/>
                    </a:lnTo>
                    <a:lnTo>
                      <a:pt x="1356" y="43"/>
                    </a:lnTo>
                    <a:lnTo>
                      <a:pt x="1356" y="43"/>
                    </a:lnTo>
                    <a:lnTo>
                      <a:pt x="1356" y="43"/>
                    </a:lnTo>
                    <a:lnTo>
                      <a:pt x="1358" y="43"/>
                    </a:lnTo>
                    <a:lnTo>
                      <a:pt x="1358" y="43"/>
                    </a:lnTo>
                    <a:lnTo>
                      <a:pt x="1358" y="41"/>
                    </a:lnTo>
                    <a:lnTo>
                      <a:pt x="1360" y="41"/>
                    </a:lnTo>
                    <a:lnTo>
                      <a:pt x="1360" y="41"/>
                    </a:lnTo>
                    <a:lnTo>
                      <a:pt x="1360" y="41"/>
                    </a:lnTo>
                    <a:lnTo>
                      <a:pt x="1362" y="41"/>
                    </a:lnTo>
                    <a:lnTo>
                      <a:pt x="1364" y="41"/>
                    </a:lnTo>
                    <a:lnTo>
                      <a:pt x="1364" y="41"/>
                    </a:lnTo>
                    <a:lnTo>
                      <a:pt x="1364" y="41"/>
                    </a:lnTo>
                    <a:lnTo>
                      <a:pt x="1366" y="41"/>
                    </a:lnTo>
                    <a:lnTo>
                      <a:pt x="1366" y="41"/>
                    </a:lnTo>
                    <a:lnTo>
                      <a:pt x="1367" y="43"/>
                    </a:lnTo>
                    <a:lnTo>
                      <a:pt x="1369" y="43"/>
                    </a:lnTo>
                    <a:lnTo>
                      <a:pt x="1371" y="43"/>
                    </a:lnTo>
                    <a:lnTo>
                      <a:pt x="1371" y="43"/>
                    </a:lnTo>
                    <a:lnTo>
                      <a:pt x="1371" y="43"/>
                    </a:lnTo>
                    <a:lnTo>
                      <a:pt x="1371" y="43"/>
                    </a:lnTo>
                    <a:lnTo>
                      <a:pt x="1371" y="45"/>
                    </a:lnTo>
                    <a:lnTo>
                      <a:pt x="1373" y="45"/>
                    </a:lnTo>
                    <a:lnTo>
                      <a:pt x="1373" y="45"/>
                    </a:lnTo>
                    <a:lnTo>
                      <a:pt x="1373" y="47"/>
                    </a:lnTo>
                    <a:lnTo>
                      <a:pt x="1373" y="48"/>
                    </a:lnTo>
                    <a:lnTo>
                      <a:pt x="1373" y="48"/>
                    </a:lnTo>
                    <a:lnTo>
                      <a:pt x="1373" y="48"/>
                    </a:lnTo>
                    <a:lnTo>
                      <a:pt x="1373" y="50"/>
                    </a:lnTo>
                    <a:lnTo>
                      <a:pt x="1373" y="50"/>
                    </a:lnTo>
                    <a:lnTo>
                      <a:pt x="1375" y="52"/>
                    </a:lnTo>
                    <a:lnTo>
                      <a:pt x="1375" y="52"/>
                    </a:lnTo>
                    <a:lnTo>
                      <a:pt x="1375" y="52"/>
                    </a:lnTo>
                    <a:lnTo>
                      <a:pt x="1376" y="54"/>
                    </a:lnTo>
                    <a:lnTo>
                      <a:pt x="1376" y="54"/>
                    </a:lnTo>
                    <a:lnTo>
                      <a:pt x="1376" y="54"/>
                    </a:lnTo>
                    <a:lnTo>
                      <a:pt x="1378" y="58"/>
                    </a:lnTo>
                    <a:lnTo>
                      <a:pt x="1378" y="58"/>
                    </a:lnTo>
                    <a:lnTo>
                      <a:pt x="1380" y="59"/>
                    </a:lnTo>
                    <a:lnTo>
                      <a:pt x="1380" y="59"/>
                    </a:lnTo>
                    <a:lnTo>
                      <a:pt x="1380" y="61"/>
                    </a:lnTo>
                    <a:lnTo>
                      <a:pt x="1380" y="61"/>
                    </a:lnTo>
                    <a:lnTo>
                      <a:pt x="1380" y="61"/>
                    </a:lnTo>
                    <a:lnTo>
                      <a:pt x="1380" y="63"/>
                    </a:lnTo>
                    <a:lnTo>
                      <a:pt x="1380" y="63"/>
                    </a:lnTo>
                    <a:lnTo>
                      <a:pt x="1380" y="63"/>
                    </a:lnTo>
                    <a:lnTo>
                      <a:pt x="1380" y="65"/>
                    </a:lnTo>
                    <a:lnTo>
                      <a:pt x="1380" y="65"/>
                    </a:lnTo>
                    <a:lnTo>
                      <a:pt x="1382" y="67"/>
                    </a:lnTo>
                    <a:lnTo>
                      <a:pt x="1382" y="67"/>
                    </a:lnTo>
                    <a:lnTo>
                      <a:pt x="1382" y="67"/>
                    </a:lnTo>
                    <a:lnTo>
                      <a:pt x="1382" y="68"/>
                    </a:lnTo>
                    <a:lnTo>
                      <a:pt x="1382" y="68"/>
                    </a:lnTo>
                    <a:lnTo>
                      <a:pt x="1380" y="68"/>
                    </a:lnTo>
                    <a:lnTo>
                      <a:pt x="1380" y="68"/>
                    </a:lnTo>
                    <a:lnTo>
                      <a:pt x="1380" y="68"/>
                    </a:lnTo>
                    <a:lnTo>
                      <a:pt x="1380" y="70"/>
                    </a:lnTo>
                    <a:lnTo>
                      <a:pt x="1380" y="70"/>
                    </a:lnTo>
                    <a:lnTo>
                      <a:pt x="1380" y="70"/>
                    </a:lnTo>
                    <a:lnTo>
                      <a:pt x="1378" y="70"/>
                    </a:lnTo>
                    <a:lnTo>
                      <a:pt x="1378" y="72"/>
                    </a:lnTo>
                    <a:lnTo>
                      <a:pt x="1378" y="72"/>
                    </a:lnTo>
                    <a:lnTo>
                      <a:pt x="1378" y="74"/>
                    </a:lnTo>
                    <a:lnTo>
                      <a:pt x="1378" y="74"/>
                    </a:lnTo>
                    <a:lnTo>
                      <a:pt x="1378" y="74"/>
                    </a:lnTo>
                    <a:lnTo>
                      <a:pt x="1378" y="76"/>
                    </a:lnTo>
                    <a:lnTo>
                      <a:pt x="1378" y="76"/>
                    </a:lnTo>
                    <a:lnTo>
                      <a:pt x="1378" y="76"/>
                    </a:lnTo>
                    <a:lnTo>
                      <a:pt x="1378" y="76"/>
                    </a:lnTo>
                    <a:lnTo>
                      <a:pt x="1376" y="77"/>
                    </a:lnTo>
                    <a:lnTo>
                      <a:pt x="1376" y="77"/>
                    </a:lnTo>
                    <a:lnTo>
                      <a:pt x="1376" y="77"/>
                    </a:lnTo>
                    <a:lnTo>
                      <a:pt x="1376" y="77"/>
                    </a:lnTo>
                    <a:lnTo>
                      <a:pt x="1375" y="77"/>
                    </a:lnTo>
                    <a:lnTo>
                      <a:pt x="1375" y="77"/>
                    </a:lnTo>
                    <a:lnTo>
                      <a:pt x="1375" y="77"/>
                    </a:lnTo>
                    <a:lnTo>
                      <a:pt x="1375" y="77"/>
                    </a:lnTo>
                    <a:lnTo>
                      <a:pt x="1375" y="77"/>
                    </a:lnTo>
                    <a:lnTo>
                      <a:pt x="1373" y="77"/>
                    </a:lnTo>
                    <a:lnTo>
                      <a:pt x="1373" y="77"/>
                    </a:lnTo>
                    <a:lnTo>
                      <a:pt x="1373" y="77"/>
                    </a:lnTo>
                    <a:lnTo>
                      <a:pt x="1373" y="77"/>
                    </a:lnTo>
                    <a:lnTo>
                      <a:pt x="1373" y="77"/>
                    </a:lnTo>
                    <a:lnTo>
                      <a:pt x="1371" y="77"/>
                    </a:lnTo>
                    <a:lnTo>
                      <a:pt x="1371" y="77"/>
                    </a:lnTo>
                    <a:lnTo>
                      <a:pt x="1371" y="77"/>
                    </a:lnTo>
                    <a:lnTo>
                      <a:pt x="1371" y="79"/>
                    </a:lnTo>
                    <a:lnTo>
                      <a:pt x="1371" y="79"/>
                    </a:lnTo>
                    <a:lnTo>
                      <a:pt x="1371" y="79"/>
                    </a:lnTo>
                    <a:lnTo>
                      <a:pt x="1371" y="81"/>
                    </a:lnTo>
                    <a:lnTo>
                      <a:pt x="1373" y="81"/>
                    </a:lnTo>
                    <a:lnTo>
                      <a:pt x="1373" y="83"/>
                    </a:lnTo>
                    <a:lnTo>
                      <a:pt x="1373" y="83"/>
                    </a:lnTo>
                    <a:lnTo>
                      <a:pt x="1373" y="85"/>
                    </a:lnTo>
                    <a:lnTo>
                      <a:pt x="1371" y="85"/>
                    </a:lnTo>
                    <a:lnTo>
                      <a:pt x="1371" y="85"/>
                    </a:lnTo>
                    <a:lnTo>
                      <a:pt x="1371" y="85"/>
                    </a:lnTo>
                    <a:lnTo>
                      <a:pt x="1371" y="85"/>
                    </a:lnTo>
                    <a:lnTo>
                      <a:pt x="1369" y="85"/>
                    </a:lnTo>
                    <a:lnTo>
                      <a:pt x="1369" y="85"/>
                    </a:lnTo>
                    <a:lnTo>
                      <a:pt x="1367" y="85"/>
                    </a:lnTo>
                    <a:lnTo>
                      <a:pt x="1367" y="85"/>
                    </a:lnTo>
                    <a:lnTo>
                      <a:pt x="1366" y="85"/>
                    </a:lnTo>
                    <a:lnTo>
                      <a:pt x="1366" y="85"/>
                    </a:lnTo>
                    <a:lnTo>
                      <a:pt x="1364" y="85"/>
                    </a:lnTo>
                    <a:lnTo>
                      <a:pt x="1364" y="85"/>
                    </a:lnTo>
                    <a:lnTo>
                      <a:pt x="1364" y="85"/>
                    </a:lnTo>
                    <a:lnTo>
                      <a:pt x="1362" y="85"/>
                    </a:lnTo>
                    <a:lnTo>
                      <a:pt x="1362" y="85"/>
                    </a:lnTo>
                    <a:lnTo>
                      <a:pt x="1362" y="85"/>
                    </a:lnTo>
                    <a:lnTo>
                      <a:pt x="1362" y="85"/>
                    </a:lnTo>
                    <a:lnTo>
                      <a:pt x="1360" y="85"/>
                    </a:lnTo>
                    <a:lnTo>
                      <a:pt x="1360" y="85"/>
                    </a:lnTo>
                    <a:lnTo>
                      <a:pt x="1360" y="85"/>
                    </a:lnTo>
                    <a:lnTo>
                      <a:pt x="1358" y="85"/>
                    </a:lnTo>
                    <a:lnTo>
                      <a:pt x="1358" y="85"/>
                    </a:lnTo>
                    <a:lnTo>
                      <a:pt x="1358" y="85"/>
                    </a:lnTo>
                    <a:lnTo>
                      <a:pt x="1356" y="86"/>
                    </a:lnTo>
                    <a:lnTo>
                      <a:pt x="1356" y="86"/>
                    </a:lnTo>
                    <a:lnTo>
                      <a:pt x="1356" y="86"/>
                    </a:lnTo>
                    <a:lnTo>
                      <a:pt x="1356" y="86"/>
                    </a:lnTo>
                    <a:lnTo>
                      <a:pt x="1356" y="88"/>
                    </a:lnTo>
                    <a:lnTo>
                      <a:pt x="1356" y="88"/>
                    </a:lnTo>
                    <a:lnTo>
                      <a:pt x="1356" y="88"/>
                    </a:lnTo>
                    <a:lnTo>
                      <a:pt x="1358" y="90"/>
                    </a:lnTo>
                    <a:lnTo>
                      <a:pt x="1358" y="90"/>
                    </a:lnTo>
                    <a:lnTo>
                      <a:pt x="1360" y="90"/>
                    </a:lnTo>
                    <a:lnTo>
                      <a:pt x="1360" y="92"/>
                    </a:lnTo>
                    <a:lnTo>
                      <a:pt x="1360" y="92"/>
                    </a:lnTo>
                    <a:lnTo>
                      <a:pt x="1360" y="92"/>
                    </a:lnTo>
                    <a:lnTo>
                      <a:pt x="1360" y="92"/>
                    </a:lnTo>
                    <a:lnTo>
                      <a:pt x="1360" y="94"/>
                    </a:lnTo>
                    <a:lnTo>
                      <a:pt x="1360" y="94"/>
                    </a:lnTo>
                    <a:lnTo>
                      <a:pt x="1362" y="94"/>
                    </a:lnTo>
                    <a:lnTo>
                      <a:pt x="1362" y="95"/>
                    </a:lnTo>
                    <a:lnTo>
                      <a:pt x="1364" y="95"/>
                    </a:lnTo>
                    <a:lnTo>
                      <a:pt x="1366" y="95"/>
                    </a:lnTo>
                    <a:lnTo>
                      <a:pt x="1366" y="95"/>
                    </a:lnTo>
                    <a:lnTo>
                      <a:pt x="1366" y="95"/>
                    </a:lnTo>
                    <a:lnTo>
                      <a:pt x="1366" y="95"/>
                    </a:lnTo>
                    <a:lnTo>
                      <a:pt x="1366" y="97"/>
                    </a:lnTo>
                    <a:lnTo>
                      <a:pt x="1366" y="97"/>
                    </a:lnTo>
                    <a:lnTo>
                      <a:pt x="1366" y="97"/>
                    </a:lnTo>
                    <a:lnTo>
                      <a:pt x="1366" y="99"/>
                    </a:lnTo>
                    <a:lnTo>
                      <a:pt x="1366" y="99"/>
                    </a:lnTo>
                    <a:lnTo>
                      <a:pt x="1366" y="99"/>
                    </a:lnTo>
                    <a:lnTo>
                      <a:pt x="1366" y="99"/>
                    </a:lnTo>
                    <a:lnTo>
                      <a:pt x="1366" y="99"/>
                    </a:lnTo>
                    <a:lnTo>
                      <a:pt x="1364" y="101"/>
                    </a:lnTo>
                    <a:lnTo>
                      <a:pt x="1364" y="101"/>
                    </a:lnTo>
                    <a:lnTo>
                      <a:pt x="1364" y="101"/>
                    </a:lnTo>
                    <a:lnTo>
                      <a:pt x="1364" y="103"/>
                    </a:lnTo>
                    <a:lnTo>
                      <a:pt x="1364" y="103"/>
                    </a:lnTo>
                    <a:lnTo>
                      <a:pt x="1364" y="103"/>
                    </a:lnTo>
                    <a:lnTo>
                      <a:pt x="1364" y="103"/>
                    </a:lnTo>
                    <a:lnTo>
                      <a:pt x="1364" y="103"/>
                    </a:lnTo>
                    <a:lnTo>
                      <a:pt x="1364" y="105"/>
                    </a:lnTo>
                    <a:lnTo>
                      <a:pt x="1364" y="105"/>
                    </a:lnTo>
                    <a:lnTo>
                      <a:pt x="1364" y="106"/>
                    </a:lnTo>
                    <a:lnTo>
                      <a:pt x="1364" y="106"/>
                    </a:lnTo>
                    <a:lnTo>
                      <a:pt x="1364" y="106"/>
                    </a:lnTo>
                    <a:lnTo>
                      <a:pt x="1364" y="108"/>
                    </a:lnTo>
                    <a:lnTo>
                      <a:pt x="1364" y="108"/>
                    </a:lnTo>
                    <a:lnTo>
                      <a:pt x="1362" y="110"/>
                    </a:lnTo>
                    <a:lnTo>
                      <a:pt x="1362" y="110"/>
                    </a:lnTo>
                    <a:lnTo>
                      <a:pt x="1362" y="110"/>
                    </a:lnTo>
                    <a:lnTo>
                      <a:pt x="1364" y="112"/>
                    </a:lnTo>
                    <a:lnTo>
                      <a:pt x="1364" y="112"/>
                    </a:lnTo>
                    <a:lnTo>
                      <a:pt x="1364" y="112"/>
                    </a:lnTo>
                    <a:lnTo>
                      <a:pt x="1364" y="114"/>
                    </a:lnTo>
                    <a:lnTo>
                      <a:pt x="1364" y="114"/>
                    </a:lnTo>
                    <a:lnTo>
                      <a:pt x="1364" y="114"/>
                    </a:lnTo>
                    <a:lnTo>
                      <a:pt x="1364" y="115"/>
                    </a:lnTo>
                    <a:lnTo>
                      <a:pt x="1364" y="115"/>
                    </a:lnTo>
                    <a:lnTo>
                      <a:pt x="1364" y="115"/>
                    </a:lnTo>
                    <a:lnTo>
                      <a:pt x="1364" y="115"/>
                    </a:lnTo>
                    <a:lnTo>
                      <a:pt x="1364" y="115"/>
                    </a:lnTo>
                    <a:lnTo>
                      <a:pt x="1364" y="117"/>
                    </a:lnTo>
                    <a:lnTo>
                      <a:pt x="1364" y="119"/>
                    </a:lnTo>
                    <a:lnTo>
                      <a:pt x="1364" y="119"/>
                    </a:lnTo>
                    <a:lnTo>
                      <a:pt x="1364" y="121"/>
                    </a:lnTo>
                    <a:lnTo>
                      <a:pt x="1364" y="121"/>
                    </a:lnTo>
                    <a:lnTo>
                      <a:pt x="1362" y="121"/>
                    </a:lnTo>
                    <a:lnTo>
                      <a:pt x="1362" y="121"/>
                    </a:lnTo>
                    <a:lnTo>
                      <a:pt x="1362" y="123"/>
                    </a:lnTo>
                    <a:lnTo>
                      <a:pt x="1362" y="123"/>
                    </a:lnTo>
                    <a:lnTo>
                      <a:pt x="1360" y="123"/>
                    </a:lnTo>
                    <a:lnTo>
                      <a:pt x="1360" y="123"/>
                    </a:lnTo>
                    <a:lnTo>
                      <a:pt x="1360" y="124"/>
                    </a:lnTo>
                    <a:lnTo>
                      <a:pt x="1360" y="124"/>
                    </a:lnTo>
                    <a:lnTo>
                      <a:pt x="1360" y="124"/>
                    </a:lnTo>
                    <a:lnTo>
                      <a:pt x="1358" y="124"/>
                    </a:lnTo>
                    <a:lnTo>
                      <a:pt x="1358" y="124"/>
                    </a:lnTo>
                    <a:lnTo>
                      <a:pt x="1358" y="124"/>
                    </a:lnTo>
                    <a:lnTo>
                      <a:pt x="1358" y="126"/>
                    </a:lnTo>
                    <a:lnTo>
                      <a:pt x="1358" y="126"/>
                    </a:lnTo>
                    <a:lnTo>
                      <a:pt x="1358" y="126"/>
                    </a:lnTo>
                    <a:lnTo>
                      <a:pt x="1358" y="126"/>
                    </a:lnTo>
                    <a:lnTo>
                      <a:pt x="1358" y="128"/>
                    </a:lnTo>
                    <a:lnTo>
                      <a:pt x="1358" y="128"/>
                    </a:lnTo>
                    <a:lnTo>
                      <a:pt x="1358" y="128"/>
                    </a:lnTo>
                    <a:lnTo>
                      <a:pt x="1358" y="128"/>
                    </a:lnTo>
                    <a:lnTo>
                      <a:pt x="1356" y="130"/>
                    </a:lnTo>
                    <a:lnTo>
                      <a:pt x="1356" y="130"/>
                    </a:lnTo>
                    <a:lnTo>
                      <a:pt x="1356" y="130"/>
                    </a:lnTo>
                    <a:lnTo>
                      <a:pt x="1356" y="130"/>
                    </a:lnTo>
                    <a:lnTo>
                      <a:pt x="1356" y="130"/>
                    </a:lnTo>
                    <a:lnTo>
                      <a:pt x="1356" y="130"/>
                    </a:lnTo>
                    <a:lnTo>
                      <a:pt x="1356" y="132"/>
                    </a:lnTo>
                    <a:lnTo>
                      <a:pt x="1356" y="132"/>
                    </a:lnTo>
                    <a:lnTo>
                      <a:pt x="1356" y="133"/>
                    </a:lnTo>
                    <a:lnTo>
                      <a:pt x="1356" y="135"/>
                    </a:lnTo>
                    <a:lnTo>
                      <a:pt x="1356" y="135"/>
                    </a:lnTo>
                    <a:lnTo>
                      <a:pt x="1356" y="135"/>
                    </a:lnTo>
                    <a:lnTo>
                      <a:pt x="1356" y="137"/>
                    </a:lnTo>
                    <a:lnTo>
                      <a:pt x="1355" y="137"/>
                    </a:lnTo>
                    <a:lnTo>
                      <a:pt x="1355" y="137"/>
                    </a:lnTo>
                    <a:lnTo>
                      <a:pt x="1355" y="139"/>
                    </a:lnTo>
                    <a:lnTo>
                      <a:pt x="1355" y="139"/>
                    </a:lnTo>
                    <a:lnTo>
                      <a:pt x="1355" y="141"/>
                    </a:lnTo>
                    <a:lnTo>
                      <a:pt x="1355" y="141"/>
                    </a:lnTo>
                    <a:lnTo>
                      <a:pt x="1355" y="141"/>
                    </a:lnTo>
                    <a:lnTo>
                      <a:pt x="1356" y="143"/>
                    </a:lnTo>
                    <a:lnTo>
                      <a:pt x="1356" y="143"/>
                    </a:lnTo>
                    <a:lnTo>
                      <a:pt x="1356" y="143"/>
                    </a:lnTo>
                    <a:lnTo>
                      <a:pt x="1356" y="143"/>
                    </a:lnTo>
                    <a:lnTo>
                      <a:pt x="1355" y="144"/>
                    </a:lnTo>
                    <a:lnTo>
                      <a:pt x="1355" y="144"/>
                    </a:lnTo>
                    <a:lnTo>
                      <a:pt x="1355" y="146"/>
                    </a:lnTo>
                    <a:lnTo>
                      <a:pt x="1355" y="148"/>
                    </a:lnTo>
                    <a:lnTo>
                      <a:pt x="1355" y="148"/>
                    </a:lnTo>
                    <a:lnTo>
                      <a:pt x="1355" y="148"/>
                    </a:lnTo>
                    <a:lnTo>
                      <a:pt x="1355" y="150"/>
                    </a:lnTo>
                    <a:lnTo>
                      <a:pt x="1355" y="150"/>
                    </a:lnTo>
                    <a:lnTo>
                      <a:pt x="1355" y="150"/>
                    </a:lnTo>
                    <a:lnTo>
                      <a:pt x="1355" y="150"/>
                    </a:lnTo>
                    <a:lnTo>
                      <a:pt x="1356" y="150"/>
                    </a:lnTo>
                    <a:lnTo>
                      <a:pt x="1356" y="150"/>
                    </a:lnTo>
                    <a:lnTo>
                      <a:pt x="1358" y="150"/>
                    </a:lnTo>
                    <a:lnTo>
                      <a:pt x="1358" y="150"/>
                    </a:lnTo>
                    <a:lnTo>
                      <a:pt x="1358" y="152"/>
                    </a:lnTo>
                    <a:lnTo>
                      <a:pt x="1358" y="152"/>
                    </a:lnTo>
                    <a:lnTo>
                      <a:pt x="1358" y="152"/>
                    </a:lnTo>
                    <a:lnTo>
                      <a:pt x="1358" y="153"/>
                    </a:lnTo>
                    <a:lnTo>
                      <a:pt x="1358" y="153"/>
                    </a:lnTo>
                    <a:lnTo>
                      <a:pt x="1358" y="153"/>
                    </a:lnTo>
                    <a:lnTo>
                      <a:pt x="1358" y="153"/>
                    </a:lnTo>
                    <a:lnTo>
                      <a:pt x="1358" y="155"/>
                    </a:lnTo>
                    <a:lnTo>
                      <a:pt x="1358" y="155"/>
                    </a:lnTo>
                    <a:lnTo>
                      <a:pt x="1358" y="155"/>
                    </a:lnTo>
                    <a:lnTo>
                      <a:pt x="1360" y="155"/>
                    </a:lnTo>
                    <a:lnTo>
                      <a:pt x="1360" y="155"/>
                    </a:lnTo>
                    <a:lnTo>
                      <a:pt x="1362" y="155"/>
                    </a:lnTo>
                    <a:lnTo>
                      <a:pt x="1362" y="155"/>
                    </a:lnTo>
                    <a:lnTo>
                      <a:pt x="1364" y="155"/>
                    </a:lnTo>
                    <a:lnTo>
                      <a:pt x="1364" y="157"/>
                    </a:lnTo>
                    <a:lnTo>
                      <a:pt x="1364" y="157"/>
                    </a:lnTo>
                    <a:lnTo>
                      <a:pt x="1366" y="157"/>
                    </a:lnTo>
                    <a:lnTo>
                      <a:pt x="1366" y="157"/>
                    </a:lnTo>
                    <a:lnTo>
                      <a:pt x="1366" y="157"/>
                    </a:lnTo>
                    <a:lnTo>
                      <a:pt x="1367" y="157"/>
                    </a:lnTo>
                    <a:lnTo>
                      <a:pt x="1369" y="159"/>
                    </a:lnTo>
                    <a:lnTo>
                      <a:pt x="1369" y="159"/>
                    </a:lnTo>
                    <a:lnTo>
                      <a:pt x="1369" y="159"/>
                    </a:lnTo>
                    <a:lnTo>
                      <a:pt x="1369" y="161"/>
                    </a:lnTo>
                    <a:lnTo>
                      <a:pt x="1367" y="161"/>
                    </a:lnTo>
                    <a:lnTo>
                      <a:pt x="1367" y="161"/>
                    </a:lnTo>
                    <a:lnTo>
                      <a:pt x="1367" y="162"/>
                    </a:lnTo>
                    <a:lnTo>
                      <a:pt x="1367" y="162"/>
                    </a:lnTo>
                    <a:lnTo>
                      <a:pt x="1366" y="162"/>
                    </a:lnTo>
                    <a:lnTo>
                      <a:pt x="1366" y="162"/>
                    </a:lnTo>
                    <a:lnTo>
                      <a:pt x="1366" y="164"/>
                    </a:lnTo>
                    <a:lnTo>
                      <a:pt x="1364" y="164"/>
                    </a:lnTo>
                    <a:lnTo>
                      <a:pt x="1364" y="164"/>
                    </a:lnTo>
                    <a:lnTo>
                      <a:pt x="1364" y="164"/>
                    </a:lnTo>
                    <a:lnTo>
                      <a:pt x="1364" y="166"/>
                    </a:lnTo>
                    <a:lnTo>
                      <a:pt x="1364" y="166"/>
                    </a:lnTo>
                    <a:lnTo>
                      <a:pt x="1364" y="166"/>
                    </a:lnTo>
                    <a:lnTo>
                      <a:pt x="1364" y="170"/>
                    </a:lnTo>
                    <a:lnTo>
                      <a:pt x="1364" y="170"/>
                    </a:lnTo>
                    <a:lnTo>
                      <a:pt x="1366" y="171"/>
                    </a:lnTo>
                    <a:lnTo>
                      <a:pt x="1366" y="171"/>
                    </a:lnTo>
                    <a:lnTo>
                      <a:pt x="1366" y="173"/>
                    </a:lnTo>
                    <a:lnTo>
                      <a:pt x="1366" y="173"/>
                    </a:lnTo>
                    <a:lnTo>
                      <a:pt x="1366" y="175"/>
                    </a:lnTo>
                    <a:lnTo>
                      <a:pt x="1366" y="175"/>
                    </a:lnTo>
                    <a:lnTo>
                      <a:pt x="1366" y="175"/>
                    </a:lnTo>
                    <a:lnTo>
                      <a:pt x="1366" y="177"/>
                    </a:lnTo>
                    <a:lnTo>
                      <a:pt x="1366" y="177"/>
                    </a:lnTo>
                    <a:lnTo>
                      <a:pt x="1364" y="179"/>
                    </a:lnTo>
                    <a:lnTo>
                      <a:pt x="1364" y="179"/>
                    </a:lnTo>
                    <a:lnTo>
                      <a:pt x="1364" y="179"/>
                    </a:lnTo>
                    <a:lnTo>
                      <a:pt x="1364" y="181"/>
                    </a:lnTo>
                    <a:lnTo>
                      <a:pt x="1364" y="181"/>
                    </a:lnTo>
                    <a:lnTo>
                      <a:pt x="1364" y="181"/>
                    </a:lnTo>
                    <a:lnTo>
                      <a:pt x="1364" y="182"/>
                    </a:lnTo>
                    <a:lnTo>
                      <a:pt x="1364" y="182"/>
                    </a:lnTo>
                    <a:lnTo>
                      <a:pt x="1364" y="182"/>
                    </a:lnTo>
                    <a:lnTo>
                      <a:pt x="1364" y="184"/>
                    </a:lnTo>
                    <a:lnTo>
                      <a:pt x="1362" y="186"/>
                    </a:lnTo>
                    <a:lnTo>
                      <a:pt x="1360" y="186"/>
                    </a:lnTo>
                    <a:lnTo>
                      <a:pt x="1360" y="186"/>
                    </a:lnTo>
                    <a:lnTo>
                      <a:pt x="1358" y="186"/>
                    </a:lnTo>
                    <a:lnTo>
                      <a:pt x="1358" y="186"/>
                    </a:lnTo>
                    <a:lnTo>
                      <a:pt x="1358" y="186"/>
                    </a:lnTo>
                    <a:lnTo>
                      <a:pt x="1355" y="188"/>
                    </a:lnTo>
                    <a:lnTo>
                      <a:pt x="1355" y="188"/>
                    </a:lnTo>
                    <a:lnTo>
                      <a:pt x="1355" y="188"/>
                    </a:lnTo>
                    <a:lnTo>
                      <a:pt x="1355" y="188"/>
                    </a:lnTo>
                    <a:lnTo>
                      <a:pt x="1355" y="186"/>
                    </a:lnTo>
                    <a:lnTo>
                      <a:pt x="1353" y="186"/>
                    </a:lnTo>
                    <a:lnTo>
                      <a:pt x="1353" y="186"/>
                    </a:lnTo>
                    <a:lnTo>
                      <a:pt x="1353" y="188"/>
                    </a:lnTo>
                    <a:lnTo>
                      <a:pt x="1351" y="188"/>
                    </a:lnTo>
                    <a:lnTo>
                      <a:pt x="1349" y="188"/>
                    </a:lnTo>
                    <a:lnTo>
                      <a:pt x="1349" y="188"/>
                    </a:lnTo>
                    <a:lnTo>
                      <a:pt x="1349" y="188"/>
                    </a:lnTo>
                    <a:lnTo>
                      <a:pt x="1349" y="188"/>
                    </a:lnTo>
                    <a:lnTo>
                      <a:pt x="1347" y="188"/>
                    </a:lnTo>
                    <a:lnTo>
                      <a:pt x="1347" y="188"/>
                    </a:lnTo>
                    <a:lnTo>
                      <a:pt x="1346" y="190"/>
                    </a:lnTo>
                    <a:lnTo>
                      <a:pt x="1346" y="190"/>
                    </a:lnTo>
                    <a:lnTo>
                      <a:pt x="1346" y="190"/>
                    </a:lnTo>
                    <a:lnTo>
                      <a:pt x="1346" y="190"/>
                    </a:lnTo>
                    <a:lnTo>
                      <a:pt x="1346" y="190"/>
                    </a:lnTo>
                    <a:lnTo>
                      <a:pt x="1346" y="191"/>
                    </a:lnTo>
                    <a:lnTo>
                      <a:pt x="1346" y="191"/>
                    </a:lnTo>
                    <a:lnTo>
                      <a:pt x="1346" y="191"/>
                    </a:lnTo>
                    <a:lnTo>
                      <a:pt x="1346" y="191"/>
                    </a:lnTo>
                    <a:lnTo>
                      <a:pt x="1346" y="191"/>
                    </a:lnTo>
                    <a:lnTo>
                      <a:pt x="1346" y="191"/>
                    </a:lnTo>
                    <a:lnTo>
                      <a:pt x="1346" y="193"/>
                    </a:lnTo>
                    <a:lnTo>
                      <a:pt x="1346" y="193"/>
                    </a:lnTo>
                    <a:lnTo>
                      <a:pt x="1346" y="193"/>
                    </a:lnTo>
                    <a:lnTo>
                      <a:pt x="1347" y="193"/>
                    </a:lnTo>
                    <a:lnTo>
                      <a:pt x="1347" y="195"/>
                    </a:lnTo>
                    <a:lnTo>
                      <a:pt x="1347" y="195"/>
                    </a:lnTo>
                    <a:lnTo>
                      <a:pt x="1347" y="195"/>
                    </a:lnTo>
                    <a:lnTo>
                      <a:pt x="1347" y="197"/>
                    </a:lnTo>
                    <a:lnTo>
                      <a:pt x="1347" y="197"/>
                    </a:lnTo>
                    <a:lnTo>
                      <a:pt x="1347" y="197"/>
                    </a:lnTo>
                    <a:lnTo>
                      <a:pt x="1347" y="197"/>
                    </a:lnTo>
                    <a:lnTo>
                      <a:pt x="1346" y="197"/>
                    </a:lnTo>
                    <a:lnTo>
                      <a:pt x="1346" y="197"/>
                    </a:lnTo>
                    <a:lnTo>
                      <a:pt x="1346" y="197"/>
                    </a:lnTo>
                    <a:lnTo>
                      <a:pt x="1344" y="197"/>
                    </a:lnTo>
                    <a:lnTo>
                      <a:pt x="1342" y="197"/>
                    </a:lnTo>
                    <a:lnTo>
                      <a:pt x="1342" y="197"/>
                    </a:lnTo>
                    <a:lnTo>
                      <a:pt x="1340" y="197"/>
                    </a:lnTo>
                    <a:lnTo>
                      <a:pt x="1340" y="199"/>
                    </a:lnTo>
                    <a:lnTo>
                      <a:pt x="1340" y="199"/>
                    </a:lnTo>
                    <a:lnTo>
                      <a:pt x="1340" y="199"/>
                    </a:lnTo>
                    <a:lnTo>
                      <a:pt x="1340" y="200"/>
                    </a:lnTo>
                    <a:lnTo>
                      <a:pt x="1338" y="200"/>
                    </a:lnTo>
                    <a:lnTo>
                      <a:pt x="1338" y="200"/>
                    </a:lnTo>
                    <a:lnTo>
                      <a:pt x="1338" y="200"/>
                    </a:lnTo>
                    <a:lnTo>
                      <a:pt x="1337" y="199"/>
                    </a:lnTo>
                    <a:lnTo>
                      <a:pt x="1337" y="199"/>
                    </a:lnTo>
                    <a:lnTo>
                      <a:pt x="1337" y="200"/>
                    </a:lnTo>
                    <a:lnTo>
                      <a:pt x="1337" y="200"/>
                    </a:lnTo>
                    <a:lnTo>
                      <a:pt x="1337" y="200"/>
                    </a:lnTo>
                    <a:lnTo>
                      <a:pt x="1337" y="200"/>
                    </a:lnTo>
                    <a:lnTo>
                      <a:pt x="1337" y="202"/>
                    </a:lnTo>
                    <a:lnTo>
                      <a:pt x="1337" y="202"/>
                    </a:lnTo>
                    <a:lnTo>
                      <a:pt x="1337" y="202"/>
                    </a:lnTo>
                    <a:lnTo>
                      <a:pt x="1337" y="202"/>
                    </a:lnTo>
                    <a:lnTo>
                      <a:pt x="1335" y="202"/>
                    </a:lnTo>
                    <a:lnTo>
                      <a:pt x="1335" y="202"/>
                    </a:lnTo>
                    <a:lnTo>
                      <a:pt x="1335" y="202"/>
                    </a:lnTo>
                    <a:lnTo>
                      <a:pt x="1335" y="202"/>
                    </a:lnTo>
                    <a:lnTo>
                      <a:pt x="1333" y="202"/>
                    </a:lnTo>
                    <a:lnTo>
                      <a:pt x="1333" y="202"/>
                    </a:lnTo>
                    <a:lnTo>
                      <a:pt x="1333" y="202"/>
                    </a:lnTo>
                    <a:lnTo>
                      <a:pt x="1331" y="202"/>
                    </a:lnTo>
                    <a:lnTo>
                      <a:pt x="1331" y="202"/>
                    </a:lnTo>
                    <a:lnTo>
                      <a:pt x="1328" y="202"/>
                    </a:lnTo>
                    <a:lnTo>
                      <a:pt x="1326" y="204"/>
                    </a:lnTo>
                    <a:lnTo>
                      <a:pt x="1326" y="204"/>
                    </a:lnTo>
                    <a:lnTo>
                      <a:pt x="1326" y="204"/>
                    </a:lnTo>
                    <a:lnTo>
                      <a:pt x="1324" y="204"/>
                    </a:lnTo>
                    <a:lnTo>
                      <a:pt x="1324" y="204"/>
                    </a:lnTo>
                    <a:lnTo>
                      <a:pt x="1324" y="204"/>
                    </a:lnTo>
                    <a:lnTo>
                      <a:pt x="1322" y="206"/>
                    </a:lnTo>
                    <a:lnTo>
                      <a:pt x="1322" y="206"/>
                    </a:lnTo>
                    <a:lnTo>
                      <a:pt x="1320" y="208"/>
                    </a:lnTo>
                    <a:lnTo>
                      <a:pt x="1320" y="208"/>
                    </a:lnTo>
                    <a:lnTo>
                      <a:pt x="1320" y="209"/>
                    </a:lnTo>
                    <a:lnTo>
                      <a:pt x="1320" y="209"/>
                    </a:lnTo>
                    <a:lnTo>
                      <a:pt x="1322" y="211"/>
                    </a:lnTo>
                    <a:lnTo>
                      <a:pt x="1322" y="211"/>
                    </a:lnTo>
                    <a:lnTo>
                      <a:pt x="1322" y="211"/>
                    </a:lnTo>
                    <a:lnTo>
                      <a:pt x="1324" y="211"/>
                    </a:lnTo>
                    <a:lnTo>
                      <a:pt x="1324" y="213"/>
                    </a:lnTo>
                    <a:lnTo>
                      <a:pt x="1326" y="213"/>
                    </a:lnTo>
                    <a:lnTo>
                      <a:pt x="1328" y="213"/>
                    </a:lnTo>
                    <a:lnTo>
                      <a:pt x="1328" y="213"/>
                    </a:lnTo>
                    <a:lnTo>
                      <a:pt x="1328" y="213"/>
                    </a:lnTo>
                    <a:lnTo>
                      <a:pt x="1329" y="213"/>
                    </a:lnTo>
                    <a:lnTo>
                      <a:pt x="1329" y="213"/>
                    </a:lnTo>
                    <a:lnTo>
                      <a:pt x="1331" y="213"/>
                    </a:lnTo>
                    <a:lnTo>
                      <a:pt x="1331" y="213"/>
                    </a:lnTo>
                    <a:lnTo>
                      <a:pt x="1333" y="215"/>
                    </a:lnTo>
                    <a:lnTo>
                      <a:pt x="1333" y="215"/>
                    </a:lnTo>
                    <a:lnTo>
                      <a:pt x="1333" y="215"/>
                    </a:lnTo>
                    <a:lnTo>
                      <a:pt x="1335" y="215"/>
                    </a:lnTo>
                    <a:lnTo>
                      <a:pt x="1335" y="215"/>
                    </a:lnTo>
                    <a:lnTo>
                      <a:pt x="1335" y="217"/>
                    </a:lnTo>
                    <a:lnTo>
                      <a:pt x="1335" y="217"/>
                    </a:lnTo>
                    <a:lnTo>
                      <a:pt x="1335" y="217"/>
                    </a:lnTo>
                    <a:lnTo>
                      <a:pt x="1337" y="217"/>
                    </a:lnTo>
                    <a:lnTo>
                      <a:pt x="1337" y="217"/>
                    </a:lnTo>
                    <a:lnTo>
                      <a:pt x="1337" y="217"/>
                    </a:lnTo>
                    <a:lnTo>
                      <a:pt x="1337" y="217"/>
                    </a:lnTo>
                    <a:lnTo>
                      <a:pt x="1337" y="219"/>
                    </a:lnTo>
                    <a:lnTo>
                      <a:pt x="1338" y="219"/>
                    </a:lnTo>
                    <a:lnTo>
                      <a:pt x="1338" y="219"/>
                    </a:lnTo>
                    <a:lnTo>
                      <a:pt x="1338" y="219"/>
                    </a:lnTo>
                    <a:lnTo>
                      <a:pt x="1338" y="219"/>
                    </a:lnTo>
                    <a:lnTo>
                      <a:pt x="1340" y="219"/>
                    </a:lnTo>
                    <a:lnTo>
                      <a:pt x="1340" y="219"/>
                    </a:lnTo>
                    <a:lnTo>
                      <a:pt x="1340" y="217"/>
                    </a:lnTo>
                    <a:lnTo>
                      <a:pt x="1340" y="217"/>
                    </a:lnTo>
                    <a:lnTo>
                      <a:pt x="1342" y="217"/>
                    </a:lnTo>
                    <a:lnTo>
                      <a:pt x="1342" y="217"/>
                    </a:lnTo>
                    <a:lnTo>
                      <a:pt x="1342" y="217"/>
                    </a:lnTo>
                    <a:lnTo>
                      <a:pt x="1344" y="219"/>
                    </a:lnTo>
                    <a:lnTo>
                      <a:pt x="1344" y="219"/>
                    </a:lnTo>
                    <a:lnTo>
                      <a:pt x="1344" y="219"/>
                    </a:lnTo>
                    <a:lnTo>
                      <a:pt x="1344" y="219"/>
                    </a:lnTo>
                    <a:lnTo>
                      <a:pt x="1346" y="220"/>
                    </a:lnTo>
                    <a:lnTo>
                      <a:pt x="1347" y="220"/>
                    </a:lnTo>
                    <a:lnTo>
                      <a:pt x="1349" y="220"/>
                    </a:lnTo>
                    <a:lnTo>
                      <a:pt x="1349" y="220"/>
                    </a:lnTo>
                    <a:lnTo>
                      <a:pt x="1351" y="220"/>
                    </a:lnTo>
                    <a:lnTo>
                      <a:pt x="1351" y="220"/>
                    </a:lnTo>
                    <a:lnTo>
                      <a:pt x="1353" y="220"/>
                    </a:lnTo>
                    <a:lnTo>
                      <a:pt x="1355" y="220"/>
                    </a:lnTo>
                    <a:lnTo>
                      <a:pt x="1355" y="220"/>
                    </a:lnTo>
                    <a:lnTo>
                      <a:pt x="1355" y="222"/>
                    </a:lnTo>
                    <a:lnTo>
                      <a:pt x="1356" y="222"/>
                    </a:lnTo>
                    <a:lnTo>
                      <a:pt x="1356" y="222"/>
                    </a:lnTo>
                    <a:lnTo>
                      <a:pt x="1356" y="222"/>
                    </a:lnTo>
                    <a:lnTo>
                      <a:pt x="1358" y="222"/>
                    </a:lnTo>
                    <a:lnTo>
                      <a:pt x="1358" y="222"/>
                    </a:lnTo>
                    <a:lnTo>
                      <a:pt x="1358" y="224"/>
                    </a:lnTo>
                    <a:lnTo>
                      <a:pt x="1358" y="224"/>
                    </a:lnTo>
                    <a:lnTo>
                      <a:pt x="1360" y="224"/>
                    </a:lnTo>
                    <a:lnTo>
                      <a:pt x="1360" y="224"/>
                    </a:lnTo>
                    <a:lnTo>
                      <a:pt x="1360" y="224"/>
                    </a:lnTo>
                    <a:lnTo>
                      <a:pt x="1360" y="224"/>
                    </a:lnTo>
                    <a:lnTo>
                      <a:pt x="1362" y="224"/>
                    </a:lnTo>
                    <a:lnTo>
                      <a:pt x="1362" y="224"/>
                    </a:lnTo>
                    <a:lnTo>
                      <a:pt x="1362" y="224"/>
                    </a:lnTo>
                    <a:lnTo>
                      <a:pt x="1364" y="224"/>
                    </a:lnTo>
                    <a:lnTo>
                      <a:pt x="1364" y="224"/>
                    </a:lnTo>
                    <a:lnTo>
                      <a:pt x="1366" y="224"/>
                    </a:lnTo>
                    <a:lnTo>
                      <a:pt x="1366" y="224"/>
                    </a:lnTo>
                    <a:lnTo>
                      <a:pt x="1366" y="224"/>
                    </a:lnTo>
                    <a:lnTo>
                      <a:pt x="1366" y="224"/>
                    </a:lnTo>
                    <a:lnTo>
                      <a:pt x="1366" y="224"/>
                    </a:lnTo>
                    <a:lnTo>
                      <a:pt x="1366" y="224"/>
                    </a:lnTo>
                    <a:lnTo>
                      <a:pt x="1366" y="224"/>
                    </a:lnTo>
                    <a:lnTo>
                      <a:pt x="1366" y="226"/>
                    </a:lnTo>
                    <a:lnTo>
                      <a:pt x="1366" y="226"/>
                    </a:lnTo>
                    <a:lnTo>
                      <a:pt x="1366" y="226"/>
                    </a:lnTo>
                    <a:lnTo>
                      <a:pt x="1367" y="226"/>
                    </a:lnTo>
                    <a:lnTo>
                      <a:pt x="1367" y="226"/>
                    </a:lnTo>
                    <a:lnTo>
                      <a:pt x="1367" y="226"/>
                    </a:lnTo>
                    <a:lnTo>
                      <a:pt x="1367" y="226"/>
                    </a:lnTo>
                    <a:lnTo>
                      <a:pt x="1369" y="226"/>
                    </a:lnTo>
                    <a:lnTo>
                      <a:pt x="1369" y="226"/>
                    </a:lnTo>
                    <a:lnTo>
                      <a:pt x="1371" y="226"/>
                    </a:lnTo>
                    <a:lnTo>
                      <a:pt x="1371" y="226"/>
                    </a:lnTo>
                    <a:lnTo>
                      <a:pt x="1371" y="226"/>
                    </a:lnTo>
                    <a:lnTo>
                      <a:pt x="1373" y="226"/>
                    </a:lnTo>
                    <a:lnTo>
                      <a:pt x="1373" y="226"/>
                    </a:lnTo>
                    <a:lnTo>
                      <a:pt x="1375" y="226"/>
                    </a:lnTo>
                    <a:lnTo>
                      <a:pt x="1375" y="226"/>
                    </a:lnTo>
                    <a:lnTo>
                      <a:pt x="1376" y="226"/>
                    </a:lnTo>
                    <a:lnTo>
                      <a:pt x="1376" y="226"/>
                    </a:lnTo>
                    <a:lnTo>
                      <a:pt x="1376" y="226"/>
                    </a:lnTo>
                    <a:lnTo>
                      <a:pt x="1376" y="228"/>
                    </a:lnTo>
                    <a:lnTo>
                      <a:pt x="1376" y="228"/>
                    </a:lnTo>
                    <a:lnTo>
                      <a:pt x="1376" y="228"/>
                    </a:lnTo>
                    <a:lnTo>
                      <a:pt x="1376" y="228"/>
                    </a:lnTo>
                    <a:lnTo>
                      <a:pt x="1378" y="228"/>
                    </a:lnTo>
                    <a:lnTo>
                      <a:pt x="1378" y="228"/>
                    </a:lnTo>
                    <a:lnTo>
                      <a:pt x="1378" y="228"/>
                    </a:lnTo>
                    <a:lnTo>
                      <a:pt x="1378" y="229"/>
                    </a:lnTo>
                    <a:lnTo>
                      <a:pt x="1378" y="229"/>
                    </a:lnTo>
                    <a:lnTo>
                      <a:pt x="1378" y="229"/>
                    </a:lnTo>
                    <a:lnTo>
                      <a:pt x="1380" y="229"/>
                    </a:lnTo>
                    <a:lnTo>
                      <a:pt x="1380" y="229"/>
                    </a:lnTo>
                    <a:lnTo>
                      <a:pt x="1380" y="231"/>
                    </a:lnTo>
                    <a:lnTo>
                      <a:pt x="1380" y="231"/>
                    </a:lnTo>
                    <a:lnTo>
                      <a:pt x="1380" y="231"/>
                    </a:lnTo>
                    <a:lnTo>
                      <a:pt x="1380" y="231"/>
                    </a:lnTo>
                    <a:lnTo>
                      <a:pt x="1382" y="233"/>
                    </a:lnTo>
                    <a:lnTo>
                      <a:pt x="1382" y="233"/>
                    </a:lnTo>
                    <a:lnTo>
                      <a:pt x="1382" y="233"/>
                    </a:lnTo>
                    <a:lnTo>
                      <a:pt x="1382" y="233"/>
                    </a:lnTo>
                    <a:lnTo>
                      <a:pt x="1382" y="233"/>
                    </a:lnTo>
                    <a:lnTo>
                      <a:pt x="1382" y="233"/>
                    </a:lnTo>
                    <a:lnTo>
                      <a:pt x="1382" y="233"/>
                    </a:lnTo>
                    <a:lnTo>
                      <a:pt x="1382" y="233"/>
                    </a:lnTo>
                    <a:lnTo>
                      <a:pt x="1384" y="233"/>
                    </a:lnTo>
                    <a:lnTo>
                      <a:pt x="1384" y="235"/>
                    </a:lnTo>
                    <a:lnTo>
                      <a:pt x="1384" y="235"/>
                    </a:lnTo>
                    <a:lnTo>
                      <a:pt x="1385" y="235"/>
                    </a:lnTo>
                    <a:lnTo>
                      <a:pt x="1385" y="237"/>
                    </a:lnTo>
                    <a:lnTo>
                      <a:pt x="1385" y="237"/>
                    </a:lnTo>
                    <a:lnTo>
                      <a:pt x="1385" y="237"/>
                    </a:lnTo>
                    <a:lnTo>
                      <a:pt x="1385" y="238"/>
                    </a:lnTo>
                    <a:lnTo>
                      <a:pt x="1385" y="238"/>
                    </a:lnTo>
                    <a:lnTo>
                      <a:pt x="1385" y="238"/>
                    </a:lnTo>
                    <a:lnTo>
                      <a:pt x="1385" y="240"/>
                    </a:lnTo>
                    <a:lnTo>
                      <a:pt x="1387" y="240"/>
                    </a:lnTo>
                    <a:lnTo>
                      <a:pt x="1387" y="242"/>
                    </a:lnTo>
                    <a:lnTo>
                      <a:pt x="1385" y="242"/>
                    </a:lnTo>
                    <a:lnTo>
                      <a:pt x="1385" y="242"/>
                    </a:lnTo>
                    <a:lnTo>
                      <a:pt x="1385" y="244"/>
                    </a:lnTo>
                    <a:lnTo>
                      <a:pt x="1385" y="244"/>
                    </a:lnTo>
                    <a:lnTo>
                      <a:pt x="1385" y="244"/>
                    </a:lnTo>
                    <a:lnTo>
                      <a:pt x="1385" y="244"/>
                    </a:lnTo>
                    <a:lnTo>
                      <a:pt x="1384" y="244"/>
                    </a:lnTo>
                    <a:lnTo>
                      <a:pt x="1384" y="246"/>
                    </a:lnTo>
                    <a:lnTo>
                      <a:pt x="1384" y="246"/>
                    </a:lnTo>
                    <a:lnTo>
                      <a:pt x="1384" y="246"/>
                    </a:lnTo>
                    <a:lnTo>
                      <a:pt x="1384" y="247"/>
                    </a:lnTo>
                    <a:lnTo>
                      <a:pt x="1384" y="247"/>
                    </a:lnTo>
                    <a:lnTo>
                      <a:pt x="1384" y="247"/>
                    </a:lnTo>
                    <a:lnTo>
                      <a:pt x="1384" y="247"/>
                    </a:lnTo>
                    <a:lnTo>
                      <a:pt x="1384" y="249"/>
                    </a:lnTo>
                    <a:lnTo>
                      <a:pt x="1384" y="249"/>
                    </a:lnTo>
                    <a:lnTo>
                      <a:pt x="1384" y="249"/>
                    </a:lnTo>
                    <a:lnTo>
                      <a:pt x="1384" y="249"/>
                    </a:lnTo>
                    <a:lnTo>
                      <a:pt x="1385" y="251"/>
                    </a:lnTo>
                    <a:lnTo>
                      <a:pt x="1385" y="251"/>
                    </a:lnTo>
                    <a:lnTo>
                      <a:pt x="1385" y="251"/>
                    </a:lnTo>
                    <a:lnTo>
                      <a:pt x="1385" y="251"/>
                    </a:lnTo>
                    <a:lnTo>
                      <a:pt x="1385" y="251"/>
                    </a:lnTo>
                    <a:lnTo>
                      <a:pt x="1385" y="253"/>
                    </a:lnTo>
                    <a:lnTo>
                      <a:pt x="1385" y="253"/>
                    </a:lnTo>
                    <a:lnTo>
                      <a:pt x="1385" y="253"/>
                    </a:lnTo>
                    <a:lnTo>
                      <a:pt x="1385" y="253"/>
                    </a:lnTo>
                    <a:lnTo>
                      <a:pt x="1385" y="253"/>
                    </a:lnTo>
                    <a:lnTo>
                      <a:pt x="1385" y="253"/>
                    </a:lnTo>
                    <a:lnTo>
                      <a:pt x="1387" y="255"/>
                    </a:lnTo>
                    <a:lnTo>
                      <a:pt x="1387" y="255"/>
                    </a:lnTo>
                    <a:lnTo>
                      <a:pt x="1387" y="257"/>
                    </a:lnTo>
                    <a:lnTo>
                      <a:pt x="1389" y="257"/>
                    </a:lnTo>
                    <a:lnTo>
                      <a:pt x="1389" y="258"/>
                    </a:lnTo>
                    <a:lnTo>
                      <a:pt x="1389" y="258"/>
                    </a:lnTo>
                    <a:lnTo>
                      <a:pt x="1391" y="260"/>
                    </a:lnTo>
                    <a:lnTo>
                      <a:pt x="1391" y="260"/>
                    </a:lnTo>
                    <a:lnTo>
                      <a:pt x="1391" y="262"/>
                    </a:lnTo>
                    <a:lnTo>
                      <a:pt x="1391" y="262"/>
                    </a:lnTo>
                    <a:lnTo>
                      <a:pt x="1393" y="262"/>
                    </a:lnTo>
                    <a:lnTo>
                      <a:pt x="1393" y="264"/>
                    </a:lnTo>
                    <a:lnTo>
                      <a:pt x="1400" y="264"/>
                    </a:lnTo>
                    <a:lnTo>
                      <a:pt x="1407" y="262"/>
                    </a:lnTo>
                    <a:lnTo>
                      <a:pt x="1407" y="262"/>
                    </a:lnTo>
                    <a:lnTo>
                      <a:pt x="1409" y="262"/>
                    </a:lnTo>
                    <a:lnTo>
                      <a:pt x="1411" y="262"/>
                    </a:lnTo>
                    <a:lnTo>
                      <a:pt x="1411" y="262"/>
                    </a:lnTo>
                    <a:lnTo>
                      <a:pt x="1413" y="262"/>
                    </a:lnTo>
                    <a:lnTo>
                      <a:pt x="1413" y="262"/>
                    </a:lnTo>
                    <a:lnTo>
                      <a:pt x="1414" y="262"/>
                    </a:lnTo>
                    <a:lnTo>
                      <a:pt x="1414" y="264"/>
                    </a:lnTo>
                    <a:lnTo>
                      <a:pt x="1414" y="264"/>
                    </a:lnTo>
                    <a:lnTo>
                      <a:pt x="1413" y="264"/>
                    </a:lnTo>
                    <a:lnTo>
                      <a:pt x="1413" y="264"/>
                    </a:lnTo>
                    <a:lnTo>
                      <a:pt x="1413" y="266"/>
                    </a:lnTo>
                    <a:lnTo>
                      <a:pt x="1413" y="266"/>
                    </a:lnTo>
                    <a:lnTo>
                      <a:pt x="1413" y="267"/>
                    </a:lnTo>
                    <a:lnTo>
                      <a:pt x="1413" y="267"/>
                    </a:lnTo>
                    <a:lnTo>
                      <a:pt x="1413" y="269"/>
                    </a:lnTo>
                    <a:lnTo>
                      <a:pt x="1413" y="271"/>
                    </a:lnTo>
                    <a:lnTo>
                      <a:pt x="1413" y="271"/>
                    </a:lnTo>
                    <a:lnTo>
                      <a:pt x="1413" y="275"/>
                    </a:lnTo>
                    <a:lnTo>
                      <a:pt x="1414" y="275"/>
                    </a:lnTo>
                    <a:lnTo>
                      <a:pt x="1414" y="275"/>
                    </a:lnTo>
                    <a:lnTo>
                      <a:pt x="1414" y="276"/>
                    </a:lnTo>
                    <a:lnTo>
                      <a:pt x="1414" y="278"/>
                    </a:lnTo>
                    <a:lnTo>
                      <a:pt x="1413" y="278"/>
                    </a:lnTo>
                    <a:lnTo>
                      <a:pt x="1413" y="278"/>
                    </a:lnTo>
                    <a:lnTo>
                      <a:pt x="1413" y="278"/>
                    </a:lnTo>
                    <a:lnTo>
                      <a:pt x="1413" y="280"/>
                    </a:lnTo>
                    <a:lnTo>
                      <a:pt x="1413" y="280"/>
                    </a:lnTo>
                    <a:lnTo>
                      <a:pt x="1411" y="280"/>
                    </a:lnTo>
                    <a:lnTo>
                      <a:pt x="1411" y="280"/>
                    </a:lnTo>
                    <a:lnTo>
                      <a:pt x="1411" y="280"/>
                    </a:lnTo>
                    <a:lnTo>
                      <a:pt x="1411" y="282"/>
                    </a:lnTo>
                    <a:lnTo>
                      <a:pt x="1411" y="282"/>
                    </a:lnTo>
                    <a:lnTo>
                      <a:pt x="1413" y="282"/>
                    </a:lnTo>
                    <a:lnTo>
                      <a:pt x="1413" y="284"/>
                    </a:lnTo>
                    <a:lnTo>
                      <a:pt x="1414" y="284"/>
                    </a:lnTo>
                    <a:lnTo>
                      <a:pt x="1416" y="285"/>
                    </a:lnTo>
                    <a:lnTo>
                      <a:pt x="1416" y="287"/>
                    </a:lnTo>
                    <a:lnTo>
                      <a:pt x="1416" y="289"/>
                    </a:lnTo>
                    <a:lnTo>
                      <a:pt x="1416" y="291"/>
                    </a:lnTo>
                    <a:lnTo>
                      <a:pt x="1416" y="291"/>
                    </a:lnTo>
                    <a:lnTo>
                      <a:pt x="1416" y="291"/>
                    </a:lnTo>
                    <a:lnTo>
                      <a:pt x="1416" y="291"/>
                    </a:lnTo>
                    <a:lnTo>
                      <a:pt x="1414" y="291"/>
                    </a:lnTo>
                    <a:lnTo>
                      <a:pt x="1414" y="293"/>
                    </a:lnTo>
                    <a:lnTo>
                      <a:pt x="1413" y="293"/>
                    </a:lnTo>
                    <a:lnTo>
                      <a:pt x="1411" y="293"/>
                    </a:lnTo>
                    <a:lnTo>
                      <a:pt x="1411" y="293"/>
                    </a:lnTo>
                    <a:lnTo>
                      <a:pt x="1411" y="293"/>
                    </a:lnTo>
                    <a:lnTo>
                      <a:pt x="1409" y="293"/>
                    </a:lnTo>
                    <a:lnTo>
                      <a:pt x="1409" y="294"/>
                    </a:lnTo>
                    <a:lnTo>
                      <a:pt x="1409" y="294"/>
                    </a:lnTo>
                    <a:lnTo>
                      <a:pt x="1409" y="294"/>
                    </a:lnTo>
                    <a:lnTo>
                      <a:pt x="1407" y="294"/>
                    </a:lnTo>
                    <a:lnTo>
                      <a:pt x="1407" y="296"/>
                    </a:lnTo>
                    <a:lnTo>
                      <a:pt x="1407" y="296"/>
                    </a:lnTo>
                    <a:lnTo>
                      <a:pt x="1407" y="296"/>
                    </a:lnTo>
                    <a:lnTo>
                      <a:pt x="1409" y="296"/>
                    </a:lnTo>
                    <a:lnTo>
                      <a:pt x="1409" y="296"/>
                    </a:lnTo>
                    <a:lnTo>
                      <a:pt x="1409" y="298"/>
                    </a:lnTo>
                    <a:lnTo>
                      <a:pt x="1409" y="298"/>
                    </a:lnTo>
                    <a:lnTo>
                      <a:pt x="1411" y="298"/>
                    </a:lnTo>
                    <a:lnTo>
                      <a:pt x="1411" y="298"/>
                    </a:lnTo>
                    <a:lnTo>
                      <a:pt x="1411" y="298"/>
                    </a:lnTo>
                    <a:lnTo>
                      <a:pt x="1411" y="300"/>
                    </a:lnTo>
                    <a:lnTo>
                      <a:pt x="1411" y="300"/>
                    </a:lnTo>
                    <a:lnTo>
                      <a:pt x="1411" y="300"/>
                    </a:lnTo>
                    <a:lnTo>
                      <a:pt x="1411" y="300"/>
                    </a:lnTo>
                    <a:lnTo>
                      <a:pt x="1413" y="300"/>
                    </a:lnTo>
                    <a:lnTo>
                      <a:pt x="1413" y="300"/>
                    </a:lnTo>
                    <a:lnTo>
                      <a:pt x="1413" y="300"/>
                    </a:lnTo>
                    <a:lnTo>
                      <a:pt x="1414" y="300"/>
                    </a:lnTo>
                    <a:lnTo>
                      <a:pt x="1414" y="300"/>
                    </a:lnTo>
                    <a:lnTo>
                      <a:pt x="1416" y="300"/>
                    </a:lnTo>
                    <a:lnTo>
                      <a:pt x="1418" y="300"/>
                    </a:lnTo>
                    <a:lnTo>
                      <a:pt x="1418" y="302"/>
                    </a:lnTo>
                    <a:lnTo>
                      <a:pt x="1418" y="302"/>
                    </a:lnTo>
                    <a:lnTo>
                      <a:pt x="1418" y="302"/>
                    </a:lnTo>
                    <a:lnTo>
                      <a:pt x="1418" y="302"/>
                    </a:lnTo>
                    <a:lnTo>
                      <a:pt x="1418" y="304"/>
                    </a:lnTo>
                    <a:lnTo>
                      <a:pt x="1418" y="304"/>
                    </a:lnTo>
                    <a:lnTo>
                      <a:pt x="1420" y="305"/>
                    </a:lnTo>
                    <a:lnTo>
                      <a:pt x="1420" y="305"/>
                    </a:lnTo>
                    <a:lnTo>
                      <a:pt x="1422" y="305"/>
                    </a:lnTo>
                    <a:lnTo>
                      <a:pt x="1422" y="305"/>
                    </a:lnTo>
                    <a:lnTo>
                      <a:pt x="1422" y="305"/>
                    </a:lnTo>
                    <a:lnTo>
                      <a:pt x="1422" y="307"/>
                    </a:lnTo>
                    <a:lnTo>
                      <a:pt x="1422" y="307"/>
                    </a:lnTo>
                    <a:lnTo>
                      <a:pt x="1422" y="307"/>
                    </a:lnTo>
                    <a:lnTo>
                      <a:pt x="1422" y="307"/>
                    </a:lnTo>
                    <a:lnTo>
                      <a:pt x="1422" y="307"/>
                    </a:lnTo>
                    <a:lnTo>
                      <a:pt x="1422" y="309"/>
                    </a:lnTo>
                    <a:lnTo>
                      <a:pt x="1422" y="309"/>
                    </a:lnTo>
                    <a:lnTo>
                      <a:pt x="1422" y="309"/>
                    </a:lnTo>
                    <a:lnTo>
                      <a:pt x="1423" y="311"/>
                    </a:lnTo>
                    <a:lnTo>
                      <a:pt x="1423" y="311"/>
                    </a:lnTo>
                    <a:lnTo>
                      <a:pt x="1423" y="311"/>
                    </a:lnTo>
                    <a:lnTo>
                      <a:pt x="1423" y="311"/>
                    </a:lnTo>
                    <a:lnTo>
                      <a:pt x="1423" y="313"/>
                    </a:lnTo>
                    <a:lnTo>
                      <a:pt x="1422" y="313"/>
                    </a:lnTo>
                    <a:lnTo>
                      <a:pt x="1422" y="313"/>
                    </a:lnTo>
                    <a:lnTo>
                      <a:pt x="1420" y="313"/>
                    </a:lnTo>
                    <a:lnTo>
                      <a:pt x="1420" y="314"/>
                    </a:lnTo>
                    <a:lnTo>
                      <a:pt x="1420" y="314"/>
                    </a:lnTo>
                    <a:lnTo>
                      <a:pt x="1418" y="316"/>
                    </a:lnTo>
                    <a:lnTo>
                      <a:pt x="1416" y="316"/>
                    </a:lnTo>
                    <a:lnTo>
                      <a:pt x="1416" y="316"/>
                    </a:lnTo>
                    <a:lnTo>
                      <a:pt x="1416" y="316"/>
                    </a:lnTo>
                    <a:lnTo>
                      <a:pt x="1416" y="318"/>
                    </a:lnTo>
                    <a:lnTo>
                      <a:pt x="1414" y="318"/>
                    </a:lnTo>
                    <a:lnTo>
                      <a:pt x="1413" y="320"/>
                    </a:lnTo>
                    <a:lnTo>
                      <a:pt x="1411" y="320"/>
                    </a:lnTo>
                    <a:lnTo>
                      <a:pt x="1411" y="320"/>
                    </a:lnTo>
                    <a:lnTo>
                      <a:pt x="1409" y="320"/>
                    </a:lnTo>
                    <a:lnTo>
                      <a:pt x="1409" y="320"/>
                    </a:lnTo>
                    <a:lnTo>
                      <a:pt x="1409" y="320"/>
                    </a:lnTo>
                    <a:lnTo>
                      <a:pt x="1407" y="320"/>
                    </a:lnTo>
                    <a:lnTo>
                      <a:pt x="1407" y="320"/>
                    </a:lnTo>
                    <a:lnTo>
                      <a:pt x="1407" y="320"/>
                    </a:lnTo>
                    <a:lnTo>
                      <a:pt x="1407" y="320"/>
                    </a:lnTo>
                    <a:lnTo>
                      <a:pt x="1405" y="322"/>
                    </a:lnTo>
                    <a:lnTo>
                      <a:pt x="1405" y="322"/>
                    </a:lnTo>
                    <a:lnTo>
                      <a:pt x="1405" y="322"/>
                    </a:lnTo>
                    <a:lnTo>
                      <a:pt x="1405" y="323"/>
                    </a:lnTo>
                    <a:lnTo>
                      <a:pt x="1405" y="323"/>
                    </a:lnTo>
                    <a:lnTo>
                      <a:pt x="1405" y="323"/>
                    </a:lnTo>
                    <a:lnTo>
                      <a:pt x="1403" y="325"/>
                    </a:lnTo>
                    <a:lnTo>
                      <a:pt x="1403" y="325"/>
                    </a:lnTo>
                    <a:lnTo>
                      <a:pt x="1403" y="325"/>
                    </a:lnTo>
                    <a:lnTo>
                      <a:pt x="1403" y="325"/>
                    </a:lnTo>
                    <a:lnTo>
                      <a:pt x="1403" y="325"/>
                    </a:lnTo>
                    <a:lnTo>
                      <a:pt x="1402" y="325"/>
                    </a:lnTo>
                    <a:lnTo>
                      <a:pt x="1402" y="327"/>
                    </a:lnTo>
                    <a:lnTo>
                      <a:pt x="1402" y="327"/>
                    </a:lnTo>
                    <a:lnTo>
                      <a:pt x="1400" y="325"/>
                    </a:lnTo>
                    <a:lnTo>
                      <a:pt x="1400" y="325"/>
                    </a:lnTo>
                    <a:lnTo>
                      <a:pt x="1398" y="325"/>
                    </a:lnTo>
                    <a:lnTo>
                      <a:pt x="1396" y="325"/>
                    </a:lnTo>
                    <a:lnTo>
                      <a:pt x="1396" y="325"/>
                    </a:lnTo>
                    <a:lnTo>
                      <a:pt x="1394" y="325"/>
                    </a:lnTo>
                    <a:lnTo>
                      <a:pt x="1394" y="323"/>
                    </a:lnTo>
                    <a:lnTo>
                      <a:pt x="1394" y="325"/>
                    </a:lnTo>
                    <a:lnTo>
                      <a:pt x="1393" y="325"/>
                    </a:lnTo>
                    <a:lnTo>
                      <a:pt x="1393" y="325"/>
                    </a:lnTo>
                    <a:lnTo>
                      <a:pt x="1391" y="325"/>
                    </a:lnTo>
                    <a:lnTo>
                      <a:pt x="1389" y="325"/>
                    </a:lnTo>
                    <a:lnTo>
                      <a:pt x="1389" y="325"/>
                    </a:lnTo>
                    <a:lnTo>
                      <a:pt x="1389" y="325"/>
                    </a:lnTo>
                    <a:lnTo>
                      <a:pt x="1389" y="325"/>
                    </a:lnTo>
                    <a:lnTo>
                      <a:pt x="1389" y="325"/>
                    </a:lnTo>
                    <a:lnTo>
                      <a:pt x="1389" y="327"/>
                    </a:lnTo>
                    <a:lnTo>
                      <a:pt x="1387" y="327"/>
                    </a:lnTo>
                    <a:lnTo>
                      <a:pt x="1387" y="327"/>
                    </a:lnTo>
                    <a:lnTo>
                      <a:pt x="1387" y="327"/>
                    </a:lnTo>
                    <a:lnTo>
                      <a:pt x="1387" y="327"/>
                    </a:lnTo>
                    <a:lnTo>
                      <a:pt x="1387" y="327"/>
                    </a:lnTo>
                    <a:lnTo>
                      <a:pt x="1385" y="327"/>
                    </a:lnTo>
                    <a:lnTo>
                      <a:pt x="1385" y="327"/>
                    </a:lnTo>
                    <a:lnTo>
                      <a:pt x="1385" y="329"/>
                    </a:lnTo>
                    <a:lnTo>
                      <a:pt x="1385" y="329"/>
                    </a:lnTo>
                    <a:lnTo>
                      <a:pt x="1384" y="329"/>
                    </a:lnTo>
                    <a:lnTo>
                      <a:pt x="1384" y="329"/>
                    </a:lnTo>
                    <a:lnTo>
                      <a:pt x="1384" y="329"/>
                    </a:lnTo>
                    <a:lnTo>
                      <a:pt x="1382" y="329"/>
                    </a:lnTo>
                    <a:lnTo>
                      <a:pt x="1382" y="329"/>
                    </a:lnTo>
                    <a:lnTo>
                      <a:pt x="1382" y="329"/>
                    </a:lnTo>
                    <a:lnTo>
                      <a:pt x="1382" y="329"/>
                    </a:lnTo>
                    <a:lnTo>
                      <a:pt x="1380" y="329"/>
                    </a:lnTo>
                    <a:lnTo>
                      <a:pt x="1380" y="329"/>
                    </a:lnTo>
                    <a:lnTo>
                      <a:pt x="1378" y="329"/>
                    </a:lnTo>
                    <a:lnTo>
                      <a:pt x="1378" y="331"/>
                    </a:lnTo>
                    <a:lnTo>
                      <a:pt x="1378" y="331"/>
                    </a:lnTo>
                    <a:lnTo>
                      <a:pt x="1378" y="331"/>
                    </a:lnTo>
                    <a:lnTo>
                      <a:pt x="1376" y="331"/>
                    </a:lnTo>
                    <a:lnTo>
                      <a:pt x="1376" y="331"/>
                    </a:lnTo>
                    <a:lnTo>
                      <a:pt x="1376" y="331"/>
                    </a:lnTo>
                    <a:lnTo>
                      <a:pt x="1373" y="331"/>
                    </a:lnTo>
                    <a:lnTo>
                      <a:pt x="1373" y="331"/>
                    </a:lnTo>
                    <a:lnTo>
                      <a:pt x="1373" y="331"/>
                    </a:lnTo>
                    <a:lnTo>
                      <a:pt x="1373" y="331"/>
                    </a:lnTo>
                    <a:lnTo>
                      <a:pt x="1371" y="331"/>
                    </a:lnTo>
                    <a:lnTo>
                      <a:pt x="1369" y="331"/>
                    </a:lnTo>
                    <a:lnTo>
                      <a:pt x="1369" y="331"/>
                    </a:lnTo>
                    <a:lnTo>
                      <a:pt x="1369" y="331"/>
                    </a:lnTo>
                    <a:lnTo>
                      <a:pt x="1367" y="332"/>
                    </a:lnTo>
                    <a:lnTo>
                      <a:pt x="1367" y="332"/>
                    </a:lnTo>
                    <a:lnTo>
                      <a:pt x="1367" y="332"/>
                    </a:lnTo>
                    <a:lnTo>
                      <a:pt x="1366" y="332"/>
                    </a:lnTo>
                    <a:lnTo>
                      <a:pt x="1366" y="332"/>
                    </a:lnTo>
                    <a:lnTo>
                      <a:pt x="1366" y="331"/>
                    </a:lnTo>
                    <a:lnTo>
                      <a:pt x="1366" y="331"/>
                    </a:lnTo>
                    <a:lnTo>
                      <a:pt x="1364" y="331"/>
                    </a:lnTo>
                    <a:lnTo>
                      <a:pt x="1364" y="332"/>
                    </a:lnTo>
                    <a:lnTo>
                      <a:pt x="1362" y="332"/>
                    </a:lnTo>
                    <a:lnTo>
                      <a:pt x="1360" y="332"/>
                    </a:lnTo>
                    <a:lnTo>
                      <a:pt x="1360" y="332"/>
                    </a:lnTo>
                    <a:lnTo>
                      <a:pt x="1360" y="332"/>
                    </a:lnTo>
                    <a:lnTo>
                      <a:pt x="1356" y="332"/>
                    </a:lnTo>
                    <a:lnTo>
                      <a:pt x="1355" y="332"/>
                    </a:lnTo>
                    <a:lnTo>
                      <a:pt x="1355" y="332"/>
                    </a:lnTo>
                    <a:lnTo>
                      <a:pt x="1355" y="332"/>
                    </a:lnTo>
                    <a:lnTo>
                      <a:pt x="1355" y="332"/>
                    </a:lnTo>
                    <a:lnTo>
                      <a:pt x="1355" y="332"/>
                    </a:lnTo>
                    <a:lnTo>
                      <a:pt x="1353" y="334"/>
                    </a:lnTo>
                    <a:lnTo>
                      <a:pt x="1353" y="334"/>
                    </a:lnTo>
                    <a:lnTo>
                      <a:pt x="1353" y="334"/>
                    </a:lnTo>
                    <a:lnTo>
                      <a:pt x="1353" y="334"/>
                    </a:lnTo>
                    <a:lnTo>
                      <a:pt x="1351" y="334"/>
                    </a:lnTo>
                    <a:lnTo>
                      <a:pt x="1351" y="334"/>
                    </a:lnTo>
                    <a:lnTo>
                      <a:pt x="1351" y="334"/>
                    </a:lnTo>
                    <a:lnTo>
                      <a:pt x="1351" y="336"/>
                    </a:lnTo>
                    <a:lnTo>
                      <a:pt x="1349" y="336"/>
                    </a:lnTo>
                    <a:lnTo>
                      <a:pt x="1349" y="336"/>
                    </a:lnTo>
                    <a:lnTo>
                      <a:pt x="1349" y="338"/>
                    </a:lnTo>
                    <a:lnTo>
                      <a:pt x="1347" y="338"/>
                    </a:lnTo>
                    <a:lnTo>
                      <a:pt x="1347" y="338"/>
                    </a:lnTo>
                    <a:lnTo>
                      <a:pt x="1346" y="338"/>
                    </a:lnTo>
                    <a:lnTo>
                      <a:pt x="1346" y="338"/>
                    </a:lnTo>
                    <a:lnTo>
                      <a:pt x="1346" y="338"/>
                    </a:lnTo>
                    <a:lnTo>
                      <a:pt x="1346" y="338"/>
                    </a:lnTo>
                    <a:lnTo>
                      <a:pt x="1346" y="340"/>
                    </a:lnTo>
                    <a:lnTo>
                      <a:pt x="1346" y="340"/>
                    </a:lnTo>
                    <a:lnTo>
                      <a:pt x="1344" y="340"/>
                    </a:lnTo>
                    <a:lnTo>
                      <a:pt x="1344" y="340"/>
                    </a:lnTo>
                    <a:lnTo>
                      <a:pt x="1344" y="340"/>
                    </a:lnTo>
                    <a:lnTo>
                      <a:pt x="1344" y="340"/>
                    </a:lnTo>
                    <a:lnTo>
                      <a:pt x="1342" y="338"/>
                    </a:lnTo>
                    <a:lnTo>
                      <a:pt x="1342" y="338"/>
                    </a:lnTo>
                    <a:lnTo>
                      <a:pt x="1340" y="338"/>
                    </a:lnTo>
                    <a:lnTo>
                      <a:pt x="1340" y="338"/>
                    </a:lnTo>
                    <a:lnTo>
                      <a:pt x="1340" y="338"/>
                    </a:lnTo>
                    <a:lnTo>
                      <a:pt x="1338" y="338"/>
                    </a:lnTo>
                    <a:lnTo>
                      <a:pt x="1338" y="338"/>
                    </a:lnTo>
                    <a:lnTo>
                      <a:pt x="1337" y="338"/>
                    </a:lnTo>
                    <a:lnTo>
                      <a:pt x="1337" y="338"/>
                    </a:lnTo>
                    <a:lnTo>
                      <a:pt x="1337" y="338"/>
                    </a:lnTo>
                    <a:lnTo>
                      <a:pt x="1335" y="338"/>
                    </a:lnTo>
                    <a:lnTo>
                      <a:pt x="1335" y="338"/>
                    </a:lnTo>
                    <a:lnTo>
                      <a:pt x="1335" y="340"/>
                    </a:lnTo>
                    <a:lnTo>
                      <a:pt x="1333" y="340"/>
                    </a:lnTo>
                    <a:lnTo>
                      <a:pt x="1333" y="340"/>
                    </a:lnTo>
                    <a:lnTo>
                      <a:pt x="1333" y="340"/>
                    </a:lnTo>
                    <a:lnTo>
                      <a:pt x="1333" y="340"/>
                    </a:lnTo>
                    <a:lnTo>
                      <a:pt x="1331" y="340"/>
                    </a:lnTo>
                    <a:lnTo>
                      <a:pt x="1331" y="342"/>
                    </a:lnTo>
                    <a:lnTo>
                      <a:pt x="1331" y="342"/>
                    </a:lnTo>
                    <a:lnTo>
                      <a:pt x="1331" y="342"/>
                    </a:lnTo>
                    <a:lnTo>
                      <a:pt x="1331" y="342"/>
                    </a:lnTo>
                    <a:lnTo>
                      <a:pt x="1331" y="342"/>
                    </a:lnTo>
                    <a:lnTo>
                      <a:pt x="1331" y="343"/>
                    </a:lnTo>
                    <a:lnTo>
                      <a:pt x="1331" y="343"/>
                    </a:lnTo>
                    <a:lnTo>
                      <a:pt x="1333" y="345"/>
                    </a:lnTo>
                    <a:lnTo>
                      <a:pt x="1333" y="345"/>
                    </a:lnTo>
                    <a:lnTo>
                      <a:pt x="1333" y="345"/>
                    </a:lnTo>
                    <a:lnTo>
                      <a:pt x="1333" y="345"/>
                    </a:lnTo>
                    <a:lnTo>
                      <a:pt x="1333" y="347"/>
                    </a:lnTo>
                    <a:lnTo>
                      <a:pt x="1333" y="347"/>
                    </a:lnTo>
                    <a:lnTo>
                      <a:pt x="1333" y="347"/>
                    </a:lnTo>
                    <a:lnTo>
                      <a:pt x="1333" y="347"/>
                    </a:lnTo>
                    <a:lnTo>
                      <a:pt x="1333" y="347"/>
                    </a:lnTo>
                    <a:lnTo>
                      <a:pt x="1333" y="349"/>
                    </a:lnTo>
                    <a:lnTo>
                      <a:pt x="1333" y="349"/>
                    </a:lnTo>
                    <a:lnTo>
                      <a:pt x="1333" y="349"/>
                    </a:lnTo>
                    <a:lnTo>
                      <a:pt x="1333" y="349"/>
                    </a:lnTo>
                    <a:lnTo>
                      <a:pt x="1333" y="349"/>
                    </a:lnTo>
                    <a:lnTo>
                      <a:pt x="1333" y="351"/>
                    </a:lnTo>
                    <a:lnTo>
                      <a:pt x="1333" y="351"/>
                    </a:lnTo>
                    <a:lnTo>
                      <a:pt x="1331" y="351"/>
                    </a:lnTo>
                    <a:lnTo>
                      <a:pt x="1331" y="351"/>
                    </a:lnTo>
                    <a:lnTo>
                      <a:pt x="1329" y="352"/>
                    </a:lnTo>
                    <a:lnTo>
                      <a:pt x="1329" y="352"/>
                    </a:lnTo>
                    <a:lnTo>
                      <a:pt x="1329" y="352"/>
                    </a:lnTo>
                    <a:lnTo>
                      <a:pt x="1328" y="352"/>
                    </a:lnTo>
                    <a:lnTo>
                      <a:pt x="1328" y="352"/>
                    </a:lnTo>
                    <a:lnTo>
                      <a:pt x="1328" y="352"/>
                    </a:lnTo>
                    <a:lnTo>
                      <a:pt x="1328" y="352"/>
                    </a:lnTo>
                    <a:lnTo>
                      <a:pt x="1328" y="354"/>
                    </a:lnTo>
                    <a:lnTo>
                      <a:pt x="1328" y="354"/>
                    </a:lnTo>
                    <a:lnTo>
                      <a:pt x="1328" y="354"/>
                    </a:lnTo>
                    <a:lnTo>
                      <a:pt x="1328" y="356"/>
                    </a:lnTo>
                    <a:lnTo>
                      <a:pt x="1328" y="356"/>
                    </a:lnTo>
                    <a:lnTo>
                      <a:pt x="1328" y="356"/>
                    </a:lnTo>
                    <a:lnTo>
                      <a:pt x="1328" y="358"/>
                    </a:lnTo>
                    <a:lnTo>
                      <a:pt x="1328" y="358"/>
                    </a:lnTo>
                    <a:lnTo>
                      <a:pt x="1328" y="358"/>
                    </a:lnTo>
                    <a:lnTo>
                      <a:pt x="1328" y="358"/>
                    </a:lnTo>
                    <a:lnTo>
                      <a:pt x="1328" y="358"/>
                    </a:lnTo>
                    <a:lnTo>
                      <a:pt x="1328" y="360"/>
                    </a:lnTo>
                    <a:lnTo>
                      <a:pt x="1328" y="360"/>
                    </a:lnTo>
                    <a:lnTo>
                      <a:pt x="1328" y="360"/>
                    </a:lnTo>
                    <a:lnTo>
                      <a:pt x="1328" y="360"/>
                    </a:lnTo>
                    <a:lnTo>
                      <a:pt x="1326" y="360"/>
                    </a:lnTo>
                    <a:lnTo>
                      <a:pt x="1326" y="361"/>
                    </a:lnTo>
                    <a:lnTo>
                      <a:pt x="1326" y="361"/>
                    </a:lnTo>
                    <a:lnTo>
                      <a:pt x="1326" y="363"/>
                    </a:lnTo>
                    <a:lnTo>
                      <a:pt x="1326" y="363"/>
                    </a:lnTo>
                    <a:lnTo>
                      <a:pt x="1326" y="365"/>
                    </a:lnTo>
                    <a:lnTo>
                      <a:pt x="1326" y="367"/>
                    </a:lnTo>
                    <a:lnTo>
                      <a:pt x="1326" y="367"/>
                    </a:lnTo>
                    <a:lnTo>
                      <a:pt x="1326" y="367"/>
                    </a:lnTo>
                    <a:lnTo>
                      <a:pt x="1326" y="369"/>
                    </a:lnTo>
                    <a:lnTo>
                      <a:pt x="1326" y="370"/>
                    </a:lnTo>
                    <a:lnTo>
                      <a:pt x="1326" y="370"/>
                    </a:lnTo>
                    <a:lnTo>
                      <a:pt x="1326" y="370"/>
                    </a:lnTo>
                    <a:lnTo>
                      <a:pt x="1326" y="370"/>
                    </a:lnTo>
                    <a:lnTo>
                      <a:pt x="1326" y="370"/>
                    </a:lnTo>
                    <a:lnTo>
                      <a:pt x="1324" y="370"/>
                    </a:lnTo>
                    <a:lnTo>
                      <a:pt x="1324" y="372"/>
                    </a:lnTo>
                    <a:lnTo>
                      <a:pt x="1324" y="372"/>
                    </a:lnTo>
                    <a:lnTo>
                      <a:pt x="1324" y="372"/>
                    </a:lnTo>
                    <a:lnTo>
                      <a:pt x="1324" y="372"/>
                    </a:lnTo>
                    <a:lnTo>
                      <a:pt x="1322" y="374"/>
                    </a:lnTo>
                    <a:lnTo>
                      <a:pt x="1322" y="374"/>
                    </a:lnTo>
                    <a:lnTo>
                      <a:pt x="1322" y="374"/>
                    </a:lnTo>
                    <a:lnTo>
                      <a:pt x="1324" y="376"/>
                    </a:lnTo>
                    <a:lnTo>
                      <a:pt x="1324" y="378"/>
                    </a:lnTo>
                    <a:lnTo>
                      <a:pt x="1324" y="378"/>
                    </a:lnTo>
                    <a:lnTo>
                      <a:pt x="1324" y="380"/>
                    </a:lnTo>
                    <a:lnTo>
                      <a:pt x="1324" y="380"/>
                    </a:lnTo>
                    <a:lnTo>
                      <a:pt x="1322" y="380"/>
                    </a:lnTo>
                    <a:lnTo>
                      <a:pt x="1322" y="380"/>
                    </a:lnTo>
                    <a:lnTo>
                      <a:pt x="1324" y="380"/>
                    </a:lnTo>
                    <a:lnTo>
                      <a:pt x="1324" y="381"/>
                    </a:lnTo>
                    <a:lnTo>
                      <a:pt x="1324" y="381"/>
                    </a:lnTo>
                    <a:lnTo>
                      <a:pt x="1324" y="383"/>
                    </a:lnTo>
                    <a:lnTo>
                      <a:pt x="1324" y="383"/>
                    </a:lnTo>
                    <a:lnTo>
                      <a:pt x="1324" y="383"/>
                    </a:lnTo>
                    <a:lnTo>
                      <a:pt x="1324" y="383"/>
                    </a:lnTo>
                    <a:lnTo>
                      <a:pt x="1324" y="387"/>
                    </a:lnTo>
                    <a:lnTo>
                      <a:pt x="1324" y="387"/>
                    </a:lnTo>
                    <a:lnTo>
                      <a:pt x="1324" y="389"/>
                    </a:lnTo>
                    <a:lnTo>
                      <a:pt x="1324" y="389"/>
                    </a:lnTo>
                    <a:lnTo>
                      <a:pt x="1324" y="389"/>
                    </a:lnTo>
                    <a:lnTo>
                      <a:pt x="1324" y="389"/>
                    </a:lnTo>
                    <a:lnTo>
                      <a:pt x="1324" y="389"/>
                    </a:lnTo>
                    <a:lnTo>
                      <a:pt x="1322" y="387"/>
                    </a:lnTo>
                    <a:lnTo>
                      <a:pt x="1318" y="385"/>
                    </a:lnTo>
                    <a:lnTo>
                      <a:pt x="1315" y="383"/>
                    </a:lnTo>
                    <a:lnTo>
                      <a:pt x="1315" y="383"/>
                    </a:lnTo>
                    <a:lnTo>
                      <a:pt x="1315" y="383"/>
                    </a:lnTo>
                    <a:lnTo>
                      <a:pt x="1315" y="383"/>
                    </a:lnTo>
                    <a:lnTo>
                      <a:pt x="1313" y="383"/>
                    </a:lnTo>
                    <a:lnTo>
                      <a:pt x="1311" y="383"/>
                    </a:lnTo>
                    <a:lnTo>
                      <a:pt x="1311" y="383"/>
                    </a:lnTo>
                    <a:lnTo>
                      <a:pt x="1311" y="383"/>
                    </a:lnTo>
                    <a:lnTo>
                      <a:pt x="1309" y="383"/>
                    </a:lnTo>
                    <a:lnTo>
                      <a:pt x="1309" y="383"/>
                    </a:lnTo>
                    <a:lnTo>
                      <a:pt x="1309" y="383"/>
                    </a:lnTo>
                    <a:lnTo>
                      <a:pt x="1309" y="381"/>
                    </a:lnTo>
                    <a:lnTo>
                      <a:pt x="1309" y="381"/>
                    </a:lnTo>
                    <a:lnTo>
                      <a:pt x="1308" y="381"/>
                    </a:lnTo>
                    <a:lnTo>
                      <a:pt x="1308" y="381"/>
                    </a:lnTo>
                    <a:lnTo>
                      <a:pt x="1308" y="381"/>
                    </a:lnTo>
                    <a:lnTo>
                      <a:pt x="1308" y="381"/>
                    </a:lnTo>
                    <a:lnTo>
                      <a:pt x="1308" y="381"/>
                    </a:lnTo>
                    <a:lnTo>
                      <a:pt x="1308" y="380"/>
                    </a:lnTo>
                    <a:lnTo>
                      <a:pt x="1306" y="380"/>
                    </a:lnTo>
                    <a:lnTo>
                      <a:pt x="1306" y="380"/>
                    </a:lnTo>
                    <a:lnTo>
                      <a:pt x="1306" y="380"/>
                    </a:lnTo>
                    <a:lnTo>
                      <a:pt x="1304" y="380"/>
                    </a:lnTo>
                    <a:lnTo>
                      <a:pt x="1302" y="380"/>
                    </a:lnTo>
                    <a:lnTo>
                      <a:pt x="1302" y="380"/>
                    </a:lnTo>
                    <a:lnTo>
                      <a:pt x="1302" y="380"/>
                    </a:lnTo>
                    <a:lnTo>
                      <a:pt x="1302" y="380"/>
                    </a:lnTo>
                    <a:lnTo>
                      <a:pt x="1302" y="380"/>
                    </a:lnTo>
                    <a:lnTo>
                      <a:pt x="1302" y="380"/>
                    </a:lnTo>
                    <a:lnTo>
                      <a:pt x="1302" y="380"/>
                    </a:lnTo>
                    <a:lnTo>
                      <a:pt x="1300" y="380"/>
                    </a:lnTo>
                    <a:lnTo>
                      <a:pt x="1300" y="380"/>
                    </a:lnTo>
                    <a:lnTo>
                      <a:pt x="1300" y="380"/>
                    </a:lnTo>
                    <a:lnTo>
                      <a:pt x="1300" y="380"/>
                    </a:lnTo>
                    <a:lnTo>
                      <a:pt x="1300" y="380"/>
                    </a:lnTo>
                    <a:lnTo>
                      <a:pt x="1299" y="380"/>
                    </a:lnTo>
                    <a:lnTo>
                      <a:pt x="1297" y="380"/>
                    </a:lnTo>
                    <a:lnTo>
                      <a:pt x="1297" y="380"/>
                    </a:lnTo>
                    <a:lnTo>
                      <a:pt x="1297" y="380"/>
                    </a:lnTo>
                    <a:lnTo>
                      <a:pt x="1295" y="380"/>
                    </a:lnTo>
                    <a:lnTo>
                      <a:pt x="1295" y="380"/>
                    </a:lnTo>
                    <a:lnTo>
                      <a:pt x="1295" y="380"/>
                    </a:lnTo>
                    <a:lnTo>
                      <a:pt x="1295" y="380"/>
                    </a:lnTo>
                    <a:lnTo>
                      <a:pt x="1295" y="380"/>
                    </a:lnTo>
                    <a:lnTo>
                      <a:pt x="1295" y="380"/>
                    </a:lnTo>
                    <a:lnTo>
                      <a:pt x="1293" y="381"/>
                    </a:lnTo>
                    <a:lnTo>
                      <a:pt x="1293" y="381"/>
                    </a:lnTo>
                    <a:lnTo>
                      <a:pt x="1293" y="381"/>
                    </a:lnTo>
                    <a:lnTo>
                      <a:pt x="1293" y="381"/>
                    </a:lnTo>
                    <a:lnTo>
                      <a:pt x="1293" y="383"/>
                    </a:lnTo>
                    <a:lnTo>
                      <a:pt x="1293" y="383"/>
                    </a:lnTo>
                    <a:lnTo>
                      <a:pt x="1293" y="383"/>
                    </a:lnTo>
                    <a:lnTo>
                      <a:pt x="1293" y="383"/>
                    </a:lnTo>
                    <a:lnTo>
                      <a:pt x="1293" y="385"/>
                    </a:lnTo>
                    <a:lnTo>
                      <a:pt x="1291" y="385"/>
                    </a:lnTo>
                    <a:lnTo>
                      <a:pt x="1291" y="385"/>
                    </a:lnTo>
                    <a:lnTo>
                      <a:pt x="1291" y="387"/>
                    </a:lnTo>
                    <a:lnTo>
                      <a:pt x="1291" y="387"/>
                    </a:lnTo>
                    <a:lnTo>
                      <a:pt x="1291" y="387"/>
                    </a:lnTo>
                    <a:lnTo>
                      <a:pt x="1291" y="387"/>
                    </a:lnTo>
                    <a:lnTo>
                      <a:pt x="1291" y="387"/>
                    </a:lnTo>
                    <a:lnTo>
                      <a:pt x="1291" y="389"/>
                    </a:lnTo>
                    <a:lnTo>
                      <a:pt x="1291" y="389"/>
                    </a:lnTo>
                    <a:lnTo>
                      <a:pt x="1290" y="389"/>
                    </a:lnTo>
                    <a:lnTo>
                      <a:pt x="1290" y="389"/>
                    </a:lnTo>
                    <a:lnTo>
                      <a:pt x="1290" y="389"/>
                    </a:lnTo>
                    <a:lnTo>
                      <a:pt x="1288" y="389"/>
                    </a:lnTo>
                    <a:lnTo>
                      <a:pt x="1288" y="389"/>
                    </a:lnTo>
                    <a:lnTo>
                      <a:pt x="1288" y="389"/>
                    </a:lnTo>
                    <a:lnTo>
                      <a:pt x="1288" y="389"/>
                    </a:lnTo>
                    <a:lnTo>
                      <a:pt x="1286" y="389"/>
                    </a:lnTo>
                    <a:lnTo>
                      <a:pt x="1286" y="389"/>
                    </a:lnTo>
                    <a:lnTo>
                      <a:pt x="1284" y="389"/>
                    </a:lnTo>
                    <a:lnTo>
                      <a:pt x="1284" y="389"/>
                    </a:lnTo>
                    <a:lnTo>
                      <a:pt x="1284" y="389"/>
                    </a:lnTo>
                    <a:lnTo>
                      <a:pt x="1284" y="387"/>
                    </a:lnTo>
                    <a:lnTo>
                      <a:pt x="1282" y="387"/>
                    </a:lnTo>
                    <a:lnTo>
                      <a:pt x="1282" y="387"/>
                    </a:lnTo>
                    <a:lnTo>
                      <a:pt x="1282" y="387"/>
                    </a:lnTo>
                    <a:lnTo>
                      <a:pt x="1282" y="387"/>
                    </a:lnTo>
                    <a:lnTo>
                      <a:pt x="1280" y="387"/>
                    </a:lnTo>
                    <a:lnTo>
                      <a:pt x="1280" y="387"/>
                    </a:lnTo>
                    <a:lnTo>
                      <a:pt x="1280" y="387"/>
                    </a:lnTo>
                    <a:lnTo>
                      <a:pt x="1280" y="387"/>
                    </a:lnTo>
                    <a:lnTo>
                      <a:pt x="1280" y="387"/>
                    </a:lnTo>
                    <a:lnTo>
                      <a:pt x="1280" y="387"/>
                    </a:lnTo>
                    <a:lnTo>
                      <a:pt x="1280" y="387"/>
                    </a:lnTo>
                    <a:lnTo>
                      <a:pt x="1279" y="387"/>
                    </a:lnTo>
                    <a:lnTo>
                      <a:pt x="1279" y="387"/>
                    </a:lnTo>
                    <a:lnTo>
                      <a:pt x="1279" y="387"/>
                    </a:lnTo>
                    <a:lnTo>
                      <a:pt x="1277" y="385"/>
                    </a:lnTo>
                    <a:lnTo>
                      <a:pt x="1277" y="385"/>
                    </a:lnTo>
                    <a:lnTo>
                      <a:pt x="1277" y="385"/>
                    </a:lnTo>
                    <a:lnTo>
                      <a:pt x="1277" y="385"/>
                    </a:lnTo>
                    <a:lnTo>
                      <a:pt x="1275" y="387"/>
                    </a:lnTo>
                    <a:lnTo>
                      <a:pt x="1275" y="389"/>
                    </a:lnTo>
                    <a:lnTo>
                      <a:pt x="1275" y="389"/>
                    </a:lnTo>
                    <a:lnTo>
                      <a:pt x="1275" y="389"/>
                    </a:lnTo>
                    <a:lnTo>
                      <a:pt x="1275" y="389"/>
                    </a:lnTo>
                    <a:lnTo>
                      <a:pt x="1275" y="389"/>
                    </a:lnTo>
                    <a:lnTo>
                      <a:pt x="1275" y="389"/>
                    </a:lnTo>
                    <a:lnTo>
                      <a:pt x="1275" y="389"/>
                    </a:lnTo>
                    <a:lnTo>
                      <a:pt x="1273" y="390"/>
                    </a:lnTo>
                    <a:lnTo>
                      <a:pt x="1273" y="390"/>
                    </a:lnTo>
                    <a:lnTo>
                      <a:pt x="1273" y="390"/>
                    </a:lnTo>
                    <a:lnTo>
                      <a:pt x="1273" y="392"/>
                    </a:lnTo>
                    <a:lnTo>
                      <a:pt x="1273" y="392"/>
                    </a:lnTo>
                    <a:lnTo>
                      <a:pt x="1273" y="392"/>
                    </a:lnTo>
                    <a:lnTo>
                      <a:pt x="1271" y="394"/>
                    </a:lnTo>
                    <a:lnTo>
                      <a:pt x="1271" y="394"/>
                    </a:lnTo>
                    <a:lnTo>
                      <a:pt x="1271" y="394"/>
                    </a:lnTo>
                    <a:lnTo>
                      <a:pt x="1271" y="394"/>
                    </a:lnTo>
                    <a:lnTo>
                      <a:pt x="1271" y="396"/>
                    </a:lnTo>
                    <a:lnTo>
                      <a:pt x="1271" y="396"/>
                    </a:lnTo>
                    <a:lnTo>
                      <a:pt x="1271" y="396"/>
                    </a:lnTo>
                    <a:lnTo>
                      <a:pt x="1270" y="396"/>
                    </a:lnTo>
                    <a:lnTo>
                      <a:pt x="1270" y="398"/>
                    </a:lnTo>
                    <a:lnTo>
                      <a:pt x="1270" y="398"/>
                    </a:lnTo>
                    <a:lnTo>
                      <a:pt x="1270" y="398"/>
                    </a:lnTo>
                    <a:lnTo>
                      <a:pt x="1268" y="398"/>
                    </a:lnTo>
                    <a:lnTo>
                      <a:pt x="1268" y="398"/>
                    </a:lnTo>
                    <a:lnTo>
                      <a:pt x="1268" y="398"/>
                    </a:lnTo>
                    <a:lnTo>
                      <a:pt x="1268" y="398"/>
                    </a:lnTo>
                    <a:lnTo>
                      <a:pt x="1268" y="398"/>
                    </a:lnTo>
                    <a:lnTo>
                      <a:pt x="1266" y="398"/>
                    </a:lnTo>
                    <a:lnTo>
                      <a:pt x="1266" y="398"/>
                    </a:lnTo>
                    <a:lnTo>
                      <a:pt x="1266" y="399"/>
                    </a:lnTo>
                    <a:lnTo>
                      <a:pt x="1264" y="399"/>
                    </a:lnTo>
                    <a:lnTo>
                      <a:pt x="1262" y="399"/>
                    </a:lnTo>
                    <a:lnTo>
                      <a:pt x="1262" y="401"/>
                    </a:lnTo>
                    <a:lnTo>
                      <a:pt x="1262" y="401"/>
                    </a:lnTo>
                    <a:lnTo>
                      <a:pt x="1262" y="401"/>
                    </a:lnTo>
                    <a:lnTo>
                      <a:pt x="1262" y="401"/>
                    </a:lnTo>
                    <a:lnTo>
                      <a:pt x="1261" y="403"/>
                    </a:lnTo>
                    <a:lnTo>
                      <a:pt x="1261" y="403"/>
                    </a:lnTo>
                    <a:lnTo>
                      <a:pt x="1261" y="403"/>
                    </a:lnTo>
                    <a:lnTo>
                      <a:pt x="1261" y="403"/>
                    </a:lnTo>
                    <a:lnTo>
                      <a:pt x="1261" y="403"/>
                    </a:lnTo>
                    <a:lnTo>
                      <a:pt x="1261" y="403"/>
                    </a:lnTo>
                    <a:lnTo>
                      <a:pt x="1259" y="405"/>
                    </a:lnTo>
                    <a:lnTo>
                      <a:pt x="1259" y="405"/>
                    </a:lnTo>
                    <a:lnTo>
                      <a:pt x="1259" y="405"/>
                    </a:lnTo>
                    <a:lnTo>
                      <a:pt x="1259" y="405"/>
                    </a:lnTo>
                    <a:lnTo>
                      <a:pt x="1257" y="405"/>
                    </a:lnTo>
                    <a:lnTo>
                      <a:pt x="1257" y="405"/>
                    </a:lnTo>
                    <a:lnTo>
                      <a:pt x="1257" y="405"/>
                    </a:lnTo>
                    <a:lnTo>
                      <a:pt x="1257" y="405"/>
                    </a:lnTo>
                    <a:lnTo>
                      <a:pt x="1257" y="407"/>
                    </a:lnTo>
                    <a:lnTo>
                      <a:pt x="1257" y="407"/>
                    </a:lnTo>
                    <a:lnTo>
                      <a:pt x="1257" y="407"/>
                    </a:lnTo>
                    <a:lnTo>
                      <a:pt x="1255" y="407"/>
                    </a:lnTo>
                    <a:lnTo>
                      <a:pt x="1255" y="407"/>
                    </a:lnTo>
                    <a:lnTo>
                      <a:pt x="1255" y="407"/>
                    </a:lnTo>
                    <a:lnTo>
                      <a:pt x="1255" y="407"/>
                    </a:lnTo>
                    <a:lnTo>
                      <a:pt x="1250" y="408"/>
                    </a:lnTo>
                    <a:lnTo>
                      <a:pt x="1246" y="410"/>
                    </a:lnTo>
                    <a:lnTo>
                      <a:pt x="1246" y="410"/>
                    </a:lnTo>
                    <a:lnTo>
                      <a:pt x="1244" y="412"/>
                    </a:lnTo>
                    <a:lnTo>
                      <a:pt x="1244" y="412"/>
                    </a:lnTo>
                    <a:lnTo>
                      <a:pt x="1244" y="412"/>
                    </a:lnTo>
                    <a:lnTo>
                      <a:pt x="1244" y="412"/>
                    </a:lnTo>
                    <a:lnTo>
                      <a:pt x="1244" y="412"/>
                    </a:lnTo>
                    <a:lnTo>
                      <a:pt x="1243" y="412"/>
                    </a:lnTo>
                    <a:lnTo>
                      <a:pt x="1243" y="412"/>
                    </a:lnTo>
                    <a:lnTo>
                      <a:pt x="1241" y="412"/>
                    </a:lnTo>
                    <a:lnTo>
                      <a:pt x="1241" y="412"/>
                    </a:lnTo>
                    <a:lnTo>
                      <a:pt x="1239" y="412"/>
                    </a:lnTo>
                    <a:lnTo>
                      <a:pt x="1239" y="412"/>
                    </a:lnTo>
                    <a:lnTo>
                      <a:pt x="1237" y="412"/>
                    </a:lnTo>
                    <a:lnTo>
                      <a:pt x="1237" y="412"/>
                    </a:lnTo>
                    <a:lnTo>
                      <a:pt x="1237" y="412"/>
                    </a:lnTo>
                    <a:lnTo>
                      <a:pt x="1235" y="412"/>
                    </a:lnTo>
                    <a:lnTo>
                      <a:pt x="1235" y="412"/>
                    </a:lnTo>
                    <a:lnTo>
                      <a:pt x="1235" y="414"/>
                    </a:lnTo>
                    <a:lnTo>
                      <a:pt x="1235" y="414"/>
                    </a:lnTo>
                    <a:lnTo>
                      <a:pt x="1233" y="414"/>
                    </a:lnTo>
                    <a:lnTo>
                      <a:pt x="1233" y="414"/>
                    </a:lnTo>
                    <a:lnTo>
                      <a:pt x="1233" y="414"/>
                    </a:lnTo>
                    <a:lnTo>
                      <a:pt x="1233" y="416"/>
                    </a:lnTo>
                    <a:lnTo>
                      <a:pt x="1232" y="416"/>
                    </a:lnTo>
                    <a:lnTo>
                      <a:pt x="1232" y="416"/>
                    </a:lnTo>
                    <a:lnTo>
                      <a:pt x="1228" y="416"/>
                    </a:lnTo>
                    <a:lnTo>
                      <a:pt x="1228" y="416"/>
                    </a:lnTo>
                    <a:lnTo>
                      <a:pt x="1226" y="416"/>
                    </a:lnTo>
                    <a:lnTo>
                      <a:pt x="1226" y="416"/>
                    </a:lnTo>
                    <a:lnTo>
                      <a:pt x="1226" y="416"/>
                    </a:lnTo>
                    <a:lnTo>
                      <a:pt x="1226" y="416"/>
                    </a:lnTo>
                    <a:lnTo>
                      <a:pt x="1226" y="416"/>
                    </a:lnTo>
                    <a:lnTo>
                      <a:pt x="1224" y="416"/>
                    </a:lnTo>
                    <a:lnTo>
                      <a:pt x="1224" y="418"/>
                    </a:lnTo>
                    <a:lnTo>
                      <a:pt x="1224" y="418"/>
                    </a:lnTo>
                    <a:lnTo>
                      <a:pt x="1223" y="419"/>
                    </a:lnTo>
                    <a:lnTo>
                      <a:pt x="1223" y="419"/>
                    </a:lnTo>
                    <a:lnTo>
                      <a:pt x="1223" y="419"/>
                    </a:lnTo>
                    <a:lnTo>
                      <a:pt x="1223" y="419"/>
                    </a:lnTo>
                    <a:lnTo>
                      <a:pt x="1223" y="419"/>
                    </a:lnTo>
                    <a:lnTo>
                      <a:pt x="1223" y="419"/>
                    </a:lnTo>
                    <a:lnTo>
                      <a:pt x="1223" y="419"/>
                    </a:lnTo>
                    <a:lnTo>
                      <a:pt x="1221" y="421"/>
                    </a:lnTo>
                    <a:lnTo>
                      <a:pt x="1221" y="421"/>
                    </a:lnTo>
                    <a:lnTo>
                      <a:pt x="1221" y="421"/>
                    </a:lnTo>
                    <a:lnTo>
                      <a:pt x="1221" y="421"/>
                    </a:lnTo>
                    <a:lnTo>
                      <a:pt x="1221" y="423"/>
                    </a:lnTo>
                    <a:lnTo>
                      <a:pt x="1221" y="423"/>
                    </a:lnTo>
                    <a:lnTo>
                      <a:pt x="1221" y="423"/>
                    </a:lnTo>
                    <a:lnTo>
                      <a:pt x="1221" y="423"/>
                    </a:lnTo>
                    <a:lnTo>
                      <a:pt x="1219" y="423"/>
                    </a:lnTo>
                    <a:lnTo>
                      <a:pt x="1219" y="423"/>
                    </a:lnTo>
                    <a:lnTo>
                      <a:pt x="1219" y="423"/>
                    </a:lnTo>
                    <a:lnTo>
                      <a:pt x="1219" y="425"/>
                    </a:lnTo>
                    <a:lnTo>
                      <a:pt x="1219" y="425"/>
                    </a:lnTo>
                    <a:lnTo>
                      <a:pt x="1219" y="425"/>
                    </a:lnTo>
                    <a:lnTo>
                      <a:pt x="1219" y="427"/>
                    </a:lnTo>
                    <a:lnTo>
                      <a:pt x="1219" y="427"/>
                    </a:lnTo>
                    <a:lnTo>
                      <a:pt x="1219" y="427"/>
                    </a:lnTo>
                    <a:lnTo>
                      <a:pt x="1219" y="427"/>
                    </a:lnTo>
                    <a:lnTo>
                      <a:pt x="1217" y="428"/>
                    </a:lnTo>
                    <a:lnTo>
                      <a:pt x="1217" y="428"/>
                    </a:lnTo>
                    <a:lnTo>
                      <a:pt x="1217" y="428"/>
                    </a:lnTo>
                    <a:lnTo>
                      <a:pt x="1217" y="428"/>
                    </a:lnTo>
                    <a:lnTo>
                      <a:pt x="1217" y="428"/>
                    </a:lnTo>
                    <a:lnTo>
                      <a:pt x="1217" y="428"/>
                    </a:lnTo>
                    <a:lnTo>
                      <a:pt x="1217" y="430"/>
                    </a:lnTo>
                    <a:lnTo>
                      <a:pt x="1215" y="430"/>
                    </a:lnTo>
                    <a:lnTo>
                      <a:pt x="1215" y="430"/>
                    </a:lnTo>
                    <a:lnTo>
                      <a:pt x="1214" y="434"/>
                    </a:lnTo>
                    <a:lnTo>
                      <a:pt x="1214" y="434"/>
                    </a:lnTo>
                    <a:lnTo>
                      <a:pt x="1214" y="434"/>
                    </a:lnTo>
                    <a:lnTo>
                      <a:pt x="1212" y="436"/>
                    </a:lnTo>
                    <a:lnTo>
                      <a:pt x="1212" y="436"/>
                    </a:lnTo>
                    <a:lnTo>
                      <a:pt x="1212" y="436"/>
                    </a:lnTo>
                    <a:lnTo>
                      <a:pt x="1210" y="436"/>
                    </a:lnTo>
                    <a:lnTo>
                      <a:pt x="1210" y="436"/>
                    </a:lnTo>
                    <a:lnTo>
                      <a:pt x="1210" y="436"/>
                    </a:lnTo>
                    <a:lnTo>
                      <a:pt x="1208" y="436"/>
                    </a:lnTo>
                    <a:lnTo>
                      <a:pt x="1208" y="436"/>
                    </a:lnTo>
                    <a:lnTo>
                      <a:pt x="1208" y="436"/>
                    </a:lnTo>
                    <a:lnTo>
                      <a:pt x="1206" y="436"/>
                    </a:lnTo>
                    <a:lnTo>
                      <a:pt x="1206" y="437"/>
                    </a:lnTo>
                    <a:lnTo>
                      <a:pt x="1206" y="437"/>
                    </a:lnTo>
                    <a:lnTo>
                      <a:pt x="1206" y="437"/>
                    </a:lnTo>
                    <a:lnTo>
                      <a:pt x="1205" y="437"/>
                    </a:lnTo>
                    <a:lnTo>
                      <a:pt x="1205" y="437"/>
                    </a:lnTo>
                    <a:lnTo>
                      <a:pt x="1205" y="437"/>
                    </a:lnTo>
                    <a:lnTo>
                      <a:pt x="1203" y="436"/>
                    </a:lnTo>
                    <a:lnTo>
                      <a:pt x="1203" y="436"/>
                    </a:lnTo>
                    <a:lnTo>
                      <a:pt x="1201" y="436"/>
                    </a:lnTo>
                    <a:lnTo>
                      <a:pt x="1201" y="436"/>
                    </a:lnTo>
                    <a:lnTo>
                      <a:pt x="1199" y="436"/>
                    </a:lnTo>
                    <a:lnTo>
                      <a:pt x="1199" y="434"/>
                    </a:lnTo>
                    <a:lnTo>
                      <a:pt x="1199" y="434"/>
                    </a:lnTo>
                    <a:lnTo>
                      <a:pt x="1199" y="434"/>
                    </a:lnTo>
                    <a:lnTo>
                      <a:pt x="1199" y="434"/>
                    </a:lnTo>
                    <a:lnTo>
                      <a:pt x="1199" y="434"/>
                    </a:lnTo>
                    <a:lnTo>
                      <a:pt x="1197" y="434"/>
                    </a:lnTo>
                    <a:lnTo>
                      <a:pt x="1197" y="434"/>
                    </a:lnTo>
                    <a:lnTo>
                      <a:pt x="1197" y="434"/>
                    </a:lnTo>
                    <a:lnTo>
                      <a:pt x="1197" y="436"/>
                    </a:lnTo>
                    <a:lnTo>
                      <a:pt x="1197" y="436"/>
                    </a:lnTo>
                    <a:lnTo>
                      <a:pt x="1195" y="436"/>
                    </a:lnTo>
                    <a:lnTo>
                      <a:pt x="1195" y="436"/>
                    </a:lnTo>
                    <a:lnTo>
                      <a:pt x="1195" y="436"/>
                    </a:lnTo>
                    <a:lnTo>
                      <a:pt x="1195" y="436"/>
                    </a:lnTo>
                    <a:lnTo>
                      <a:pt x="1195" y="436"/>
                    </a:lnTo>
                    <a:lnTo>
                      <a:pt x="1194" y="436"/>
                    </a:lnTo>
                    <a:lnTo>
                      <a:pt x="1194" y="436"/>
                    </a:lnTo>
                    <a:lnTo>
                      <a:pt x="1194" y="437"/>
                    </a:lnTo>
                    <a:lnTo>
                      <a:pt x="1194" y="437"/>
                    </a:lnTo>
                    <a:lnTo>
                      <a:pt x="1194" y="437"/>
                    </a:lnTo>
                    <a:lnTo>
                      <a:pt x="1192" y="437"/>
                    </a:lnTo>
                    <a:lnTo>
                      <a:pt x="1192" y="437"/>
                    </a:lnTo>
                    <a:lnTo>
                      <a:pt x="1192" y="437"/>
                    </a:lnTo>
                    <a:lnTo>
                      <a:pt x="1192" y="437"/>
                    </a:lnTo>
                    <a:lnTo>
                      <a:pt x="1192" y="437"/>
                    </a:lnTo>
                    <a:lnTo>
                      <a:pt x="1192" y="439"/>
                    </a:lnTo>
                    <a:lnTo>
                      <a:pt x="1192" y="439"/>
                    </a:lnTo>
                    <a:lnTo>
                      <a:pt x="1190" y="437"/>
                    </a:lnTo>
                    <a:lnTo>
                      <a:pt x="1188" y="437"/>
                    </a:lnTo>
                    <a:lnTo>
                      <a:pt x="1188" y="437"/>
                    </a:lnTo>
                    <a:lnTo>
                      <a:pt x="1186" y="437"/>
                    </a:lnTo>
                    <a:lnTo>
                      <a:pt x="1186" y="437"/>
                    </a:lnTo>
                    <a:lnTo>
                      <a:pt x="1186" y="439"/>
                    </a:lnTo>
                    <a:lnTo>
                      <a:pt x="1186" y="439"/>
                    </a:lnTo>
                    <a:lnTo>
                      <a:pt x="1185" y="441"/>
                    </a:lnTo>
                    <a:lnTo>
                      <a:pt x="1185" y="443"/>
                    </a:lnTo>
                    <a:lnTo>
                      <a:pt x="1183" y="445"/>
                    </a:lnTo>
                    <a:lnTo>
                      <a:pt x="1183" y="445"/>
                    </a:lnTo>
                    <a:lnTo>
                      <a:pt x="1181" y="445"/>
                    </a:lnTo>
                    <a:lnTo>
                      <a:pt x="1181" y="443"/>
                    </a:lnTo>
                    <a:lnTo>
                      <a:pt x="1179" y="443"/>
                    </a:lnTo>
                    <a:lnTo>
                      <a:pt x="1179" y="441"/>
                    </a:lnTo>
                    <a:lnTo>
                      <a:pt x="1177" y="441"/>
                    </a:lnTo>
                    <a:lnTo>
                      <a:pt x="1176" y="441"/>
                    </a:lnTo>
                    <a:lnTo>
                      <a:pt x="1176" y="441"/>
                    </a:lnTo>
                    <a:lnTo>
                      <a:pt x="1174" y="443"/>
                    </a:lnTo>
                    <a:lnTo>
                      <a:pt x="1172" y="445"/>
                    </a:lnTo>
                    <a:lnTo>
                      <a:pt x="1172" y="446"/>
                    </a:lnTo>
                    <a:lnTo>
                      <a:pt x="1172" y="448"/>
                    </a:lnTo>
                    <a:lnTo>
                      <a:pt x="1172" y="450"/>
                    </a:lnTo>
                    <a:lnTo>
                      <a:pt x="1170" y="450"/>
                    </a:lnTo>
                    <a:lnTo>
                      <a:pt x="1170" y="450"/>
                    </a:lnTo>
                    <a:lnTo>
                      <a:pt x="1170" y="450"/>
                    </a:lnTo>
                    <a:lnTo>
                      <a:pt x="1168" y="450"/>
                    </a:lnTo>
                    <a:lnTo>
                      <a:pt x="1168" y="450"/>
                    </a:lnTo>
                    <a:lnTo>
                      <a:pt x="1168" y="452"/>
                    </a:lnTo>
                    <a:lnTo>
                      <a:pt x="1168" y="452"/>
                    </a:lnTo>
                    <a:lnTo>
                      <a:pt x="1168" y="452"/>
                    </a:lnTo>
                    <a:lnTo>
                      <a:pt x="1168" y="452"/>
                    </a:lnTo>
                    <a:lnTo>
                      <a:pt x="1168" y="452"/>
                    </a:lnTo>
                    <a:lnTo>
                      <a:pt x="1168" y="452"/>
                    </a:lnTo>
                    <a:lnTo>
                      <a:pt x="1168" y="452"/>
                    </a:lnTo>
                    <a:lnTo>
                      <a:pt x="1167" y="452"/>
                    </a:lnTo>
                    <a:lnTo>
                      <a:pt x="1167" y="452"/>
                    </a:lnTo>
                    <a:lnTo>
                      <a:pt x="1167" y="452"/>
                    </a:lnTo>
                    <a:lnTo>
                      <a:pt x="1167" y="454"/>
                    </a:lnTo>
                    <a:lnTo>
                      <a:pt x="1167" y="454"/>
                    </a:lnTo>
                    <a:lnTo>
                      <a:pt x="1167" y="454"/>
                    </a:lnTo>
                    <a:lnTo>
                      <a:pt x="1167" y="454"/>
                    </a:lnTo>
                    <a:lnTo>
                      <a:pt x="1165" y="454"/>
                    </a:lnTo>
                    <a:lnTo>
                      <a:pt x="1165" y="454"/>
                    </a:lnTo>
                    <a:lnTo>
                      <a:pt x="1165" y="454"/>
                    </a:lnTo>
                    <a:lnTo>
                      <a:pt x="1165" y="454"/>
                    </a:lnTo>
                    <a:lnTo>
                      <a:pt x="1165" y="454"/>
                    </a:lnTo>
                    <a:lnTo>
                      <a:pt x="1163" y="455"/>
                    </a:lnTo>
                    <a:lnTo>
                      <a:pt x="1163" y="457"/>
                    </a:lnTo>
                    <a:lnTo>
                      <a:pt x="1163" y="457"/>
                    </a:lnTo>
                    <a:lnTo>
                      <a:pt x="1163" y="459"/>
                    </a:lnTo>
                    <a:lnTo>
                      <a:pt x="1163" y="459"/>
                    </a:lnTo>
                    <a:lnTo>
                      <a:pt x="1163" y="459"/>
                    </a:lnTo>
                    <a:lnTo>
                      <a:pt x="1161" y="461"/>
                    </a:lnTo>
                    <a:lnTo>
                      <a:pt x="1159" y="461"/>
                    </a:lnTo>
                    <a:lnTo>
                      <a:pt x="1158" y="463"/>
                    </a:lnTo>
                    <a:lnTo>
                      <a:pt x="1158" y="463"/>
                    </a:lnTo>
                    <a:lnTo>
                      <a:pt x="1158" y="463"/>
                    </a:lnTo>
                    <a:lnTo>
                      <a:pt x="1158" y="463"/>
                    </a:lnTo>
                    <a:lnTo>
                      <a:pt x="1158" y="463"/>
                    </a:lnTo>
                    <a:lnTo>
                      <a:pt x="1158" y="465"/>
                    </a:lnTo>
                    <a:lnTo>
                      <a:pt x="1158" y="465"/>
                    </a:lnTo>
                    <a:lnTo>
                      <a:pt x="1156" y="466"/>
                    </a:lnTo>
                    <a:lnTo>
                      <a:pt x="1156" y="466"/>
                    </a:lnTo>
                    <a:lnTo>
                      <a:pt x="1154" y="466"/>
                    </a:lnTo>
                    <a:lnTo>
                      <a:pt x="1154" y="468"/>
                    </a:lnTo>
                    <a:lnTo>
                      <a:pt x="1154" y="468"/>
                    </a:lnTo>
                    <a:lnTo>
                      <a:pt x="1154" y="468"/>
                    </a:lnTo>
                    <a:lnTo>
                      <a:pt x="1154" y="470"/>
                    </a:lnTo>
                    <a:lnTo>
                      <a:pt x="1154" y="470"/>
                    </a:lnTo>
                    <a:lnTo>
                      <a:pt x="1154" y="472"/>
                    </a:lnTo>
                    <a:lnTo>
                      <a:pt x="1154" y="474"/>
                    </a:lnTo>
                    <a:lnTo>
                      <a:pt x="1152" y="474"/>
                    </a:lnTo>
                    <a:lnTo>
                      <a:pt x="1152" y="474"/>
                    </a:lnTo>
                    <a:lnTo>
                      <a:pt x="1150" y="475"/>
                    </a:lnTo>
                    <a:lnTo>
                      <a:pt x="1150" y="475"/>
                    </a:lnTo>
                    <a:lnTo>
                      <a:pt x="1150" y="475"/>
                    </a:lnTo>
                    <a:lnTo>
                      <a:pt x="1150" y="475"/>
                    </a:lnTo>
                    <a:lnTo>
                      <a:pt x="1152" y="477"/>
                    </a:lnTo>
                    <a:lnTo>
                      <a:pt x="1152" y="479"/>
                    </a:lnTo>
                    <a:lnTo>
                      <a:pt x="1152" y="479"/>
                    </a:lnTo>
                    <a:lnTo>
                      <a:pt x="1152" y="481"/>
                    </a:lnTo>
                    <a:lnTo>
                      <a:pt x="1148" y="483"/>
                    </a:lnTo>
                    <a:lnTo>
                      <a:pt x="1147" y="484"/>
                    </a:lnTo>
                    <a:lnTo>
                      <a:pt x="1147" y="484"/>
                    </a:lnTo>
                    <a:lnTo>
                      <a:pt x="1145" y="484"/>
                    </a:lnTo>
                    <a:lnTo>
                      <a:pt x="1145" y="484"/>
                    </a:lnTo>
                    <a:lnTo>
                      <a:pt x="1145" y="484"/>
                    </a:lnTo>
                    <a:lnTo>
                      <a:pt x="1145" y="484"/>
                    </a:lnTo>
                    <a:lnTo>
                      <a:pt x="1143" y="484"/>
                    </a:lnTo>
                    <a:lnTo>
                      <a:pt x="1139" y="484"/>
                    </a:lnTo>
                    <a:lnTo>
                      <a:pt x="1139" y="483"/>
                    </a:lnTo>
                    <a:lnTo>
                      <a:pt x="1138" y="483"/>
                    </a:lnTo>
                    <a:lnTo>
                      <a:pt x="1136" y="483"/>
                    </a:lnTo>
                    <a:lnTo>
                      <a:pt x="1136" y="483"/>
                    </a:lnTo>
                    <a:lnTo>
                      <a:pt x="1134" y="483"/>
                    </a:lnTo>
                    <a:lnTo>
                      <a:pt x="1134" y="483"/>
                    </a:lnTo>
                    <a:lnTo>
                      <a:pt x="1134" y="483"/>
                    </a:lnTo>
                    <a:lnTo>
                      <a:pt x="1134" y="484"/>
                    </a:lnTo>
                    <a:lnTo>
                      <a:pt x="1132" y="484"/>
                    </a:lnTo>
                    <a:lnTo>
                      <a:pt x="1130" y="486"/>
                    </a:lnTo>
                    <a:lnTo>
                      <a:pt x="1129" y="486"/>
                    </a:lnTo>
                    <a:lnTo>
                      <a:pt x="1127" y="486"/>
                    </a:lnTo>
                    <a:lnTo>
                      <a:pt x="1127" y="486"/>
                    </a:lnTo>
                    <a:lnTo>
                      <a:pt x="1125" y="486"/>
                    </a:lnTo>
                    <a:lnTo>
                      <a:pt x="1125" y="486"/>
                    </a:lnTo>
                    <a:lnTo>
                      <a:pt x="1125" y="486"/>
                    </a:lnTo>
                    <a:lnTo>
                      <a:pt x="1123" y="486"/>
                    </a:lnTo>
                    <a:lnTo>
                      <a:pt x="1123" y="488"/>
                    </a:lnTo>
                    <a:lnTo>
                      <a:pt x="1123" y="488"/>
                    </a:lnTo>
                    <a:lnTo>
                      <a:pt x="1123" y="488"/>
                    </a:lnTo>
                    <a:lnTo>
                      <a:pt x="1121" y="488"/>
                    </a:lnTo>
                    <a:lnTo>
                      <a:pt x="1121" y="488"/>
                    </a:lnTo>
                    <a:lnTo>
                      <a:pt x="1121" y="488"/>
                    </a:lnTo>
                    <a:lnTo>
                      <a:pt x="1120" y="488"/>
                    </a:lnTo>
                    <a:lnTo>
                      <a:pt x="1120" y="488"/>
                    </a:lnTo>
                    <a:lnTo>
                      <a:pt x="1118" y="486"/>
                    </a:lnTo>
                    <a:lnTo>
                      <a:pt x="1118" y="486"/>
                    </a:lnTo>
                    <a:lnTo>
                      <a:pt x="1118" y="486"/>
                    </a:lnTo>
                    <a:lnTo>
                      <a:pt x="1118" y="486"/>
                    </a:lnTo>
                    <a:lnTo>
                      <a:pt x="1118" y="486"/>
                    </a:lnTo>
                    <a:lnTo>
                      <a:pt x="1116" y="486"/>
                    </a:lnTo>
                    <a:lnTo>
                      <a:pt x="1116" y="486"/>
                    </a:lnTo>
                    <a:lnTo>
                      <a:pt x="1116" y="488"/>
                    </a:lnTo>
                    <a:lnTo>
                      <a:pt x="1114" y="488"/>
                    </a:lnTo>
                    <a:lnTo>
                      <a:pt x="1112" y="490"/>
                    </a:lnTo>
                    <a:lnTo>
                      <a:pt x="1110" y="492"/>
                    </a:lnTo>
                    <a:lnTo>
                      <a:pt x="1109" y="493"/>
                    </a:lnTo>
                    <a:lnTo>
                      <a:pt x="1107" y="495"/>
                    </a:lnTo>
                    <a:lnTo>
                      <a:pt x="1105" y="495"/>
                    </a:lnTo>
                    <a:lnTo>
                      <a:pt x="1103" y="495"/>
                    </a:lnTo>
                    <a:lnTo>
                      <a:pt x="1103" y="495"/>
                    </a:lnTo>
                    <a:lnTo>
                      <a:pt x="1101" y="495"/>
                    </a:lnTo>
                    <a:lnTo>
                      <a:pt x="1101" y="495"/>
                    </a:lnTo>
                    <a:lnTo>
                      <a:pt x="1100" y="495"/>
                    </a:lnTo>
                    <a:lnTo>
                      <a:pt x="1100" y="497"/>
                    </a:lnTo>
                    <a:lnTo>
                      <a:pt x="1100" y="497"/>
                    </a:lnTo>
                    <a:lnTo>
                      <a:pt x="1098" y="495"/>
                    </a:lnTo>
                    <a:lnTo>
                      <a:pt x="1098" y="495"/>
                    </a:lnTo>
                    <a:lnTo>
                      <a:pt x="1098" y="493"/>
                    </a:lnTo>
                    <a:lnTo>
                      <a:pt x="1098" y="493"/>
                    </a:lnTo>
                    <a:lnTo>
                      <a:pt x="1098" y="493"/>
                    </a:lnTo>
                    <a:lnTo>
                      <a:pt x="1096" y="493"/>
                    </a:lnTo>
                    <a:lnTo>
                      <a:pt x="1096" y="493"/>
                    </a:lnTo>
                    <a:lnTo>
                      <a:pt x="1094" y="493"/>
                    </a:lnTo>
                    <a:lnTo>
                      <a:pt x="1092" y="493"/>
                    </a:lnTo>
                    <a:lnTo>
                      <a:pt x="1092" y="493"/>
                    </a:lnTo>
                    <a:lnTo>
                      <a:pt x="1092" y="492"/>
                    </a:lnTo>
                    <a:lnTo>
                      <a:pt x="1091" y="492"/>
                    </a:lnTo>
                    <a:lnTo>
                      <a:pt x="1091" y="493"/>
                    </a:lnTo>
                    <a:lnTo>
                      <a:pt x="1091" y="493"/>
                    </a:lnTo>
                    <a:lnTo>
                      <a:pt x="1089" y="493"/>
                    </a:lnTo>
                    <a:lnTo>
                      <a:pt x="1089" y="493"/>
                    </a:lnTo>
                    <a:lnTo>
                      <a:pt x="1087" y="495"/>
                    </a:lnTo>
                    <a:lnTo>
                      <a:pt x="1087" y="493"/>
                    </a:lnTo>
                    <a:lnTo>
                      <a:pt x="1085" y="493"/>
                    </a:lnTo>
                    <a:lnTo>
                      <a:pt x="1083" y="493"/>
                    </a:lnTo>
                    <a:lnTo>
                      <a:pt x="1083" y="493"/>
                    </a:lnTo>
                    <a:lnTo>
                      <a:pt x="1082" y="493"/>
                    </a:lnTo>
                    <a:lnTo>
                      <a:pt x="1080" y="493"/>
                    </a:lnTo>
                    <a:lnTo>
                      <a:pt x="1080" y="493"/>
                    </a:lnTo>
                    <a:lnTo>
                      <a:pt x="1078" y="493"/>
                    </a:lnTo>
                    <a:lnTo>
                      <a:pt x="1078" y="495"/>
                    </a:lnTo>
                    <a:lnTo>
                      <a:pt x="1076" y="495"/>
                    </a:lnTo>
                    <a:lnTo>
                      <a:pt x="1076" y="497"/>
                    </a:lnTo>
                    <a:lnTo>
                      <a:pt x="1076" y="497"/>
                    </a:lnTo>
                    <a:lnTo>
                      <a:pt x="1076" y="497"/>
                    </a:lnTo>
                    <a:lnTo>
                      <a:pt x="1076" y="499"/>
                    </a:lnTo>
                    <a:lnTo>
                      <a:pt x="1076" y="499"/>
                    </a:lnTo>
                    <a:lnTo>
                      <a:pt x="1078" y="501"/>
                    </a:lnTo>
                    <a:lnTo>
                      <a:pt x="1080" y="503"/>
                    </a:lnTo>
                    <a:lnTo>
                      <a:pt x="1080" y="503"/>
                    </a:lnTo>
                    <a:lnTo>
                      <a:pt x="1080" y="504"/>
                    </a:lnTo>
                    <a:lnTo>
                      <a:pt x="1078" y="504"/>
                    </a:lnTo>
                    <a:lnTo>
                      <a:pt x="1076" y="504"/>
                    </a:lnTo>
                    <a:lnTo>
                      <a:pt x="1076" y="506"/>
                    </a:lnTo>
                    <a:lnTo>
                      <a:pt x="1076" y="506"/>
                    </a:lnTo>
                    <a:lnTo>
                      <a:pt x="1076" y="506"/>
                    </a:lnTo>
                    <a:lnTo>
                      <a:pt x="1076" y="508"/>
                    </a:lnTo>
                    <a:lnTo>
                      <a:pt x="1074" y="508"/>
                    </a:lnTo>
                    <a:lnTo>
                      <a:pt x="1074" y="508"/>
                    </a:lnTo>
                    <a:lnTo>
                      <a:pt x="1074" y="508"/>
                    </a:lnTo>
                    <a:lnTo>
                      <a:pt x="1074" y="510"/>
                    </a:lnTo>
                    <a:lnTo>
                      <a:pt x="1074" y="510"/>
                    </a:lnTo>
                    <a:lnTo>
                      <a:pt x="1074" y="510"/>
                    </a:lnTo>
                    <a:lnTo>
                      <a:pt x="1074" y="512"/>
                    </a:lnTo>
                    <a:lnTo>
                      <a:pt x="1073" y="512"/>
                    </a:lnTo>
                    <a:lnTo>
                      <a:pt x="1073" y="513"/>
                    </a:lnTo>
                    <a:lnTo>
                      <a:pt x="1071" y="513"/>
                    </a:lnTo>
                    <a:lnTo>
                      <a:pt x="1069" y="513"/>
                    </a:lnTo>
                    <a:lnTo>
                      <a:pt x="1067" y="513"/>
                    </a:lnTo>
                    <a:lnTo>
                      <a:pt x="1067" y="513"/>
                    </a:lnTo>
                    <a:lnTo>
                      <a:pt x="1065" y="515"/>
                    </a:lnTo>
                    <a:lnTo>
                      <a:pt x="1065" y="515"/>
                    </a:lnTo>
                    <a:lnTo>
                      <a:pt x="1062" y="515"/>
                    </a:lnTo>
                    <a:lnTo>
                      <a:pt x="1060" y="515"/>
                    </a:lnTo>
                    <a:lnTo>
                      <a:pt x="1058" y="515"/>
                    </a:lnTo>
                    <a:lnTo>
                      <a:pt x="1058" y="515"/>
                    </a:lnTo>
                    <a:lnTo>
                      <a:pt x="1058" y="517"/>
                    </a:lnTo>
                    <a:lnTo>
                      <a:pt x="1056" y="519"/>
                    </a:lnTo>
                    <a:lnTo>
                      <a:pt x="1056" y="519"/>
                    </a:lnTo>
                    <a:lnTo>
                      <a:pt x="1054" y="521"/>
                    </a:lnTo>
                    <a:lnTo>
                      <a:pt x="1054" y="521"/>
                    </a:lnTo>
                    <a:lnTo>
                      <a:pt x="1053" y="519"/>
                    </a:lnTo>
                    <a:lnTo>
                      <a:pt x="1051" y="519"/>
                    </a:lnTo>
                    <a:lnTo>
                      <a:pt x="1051" y="519"/>
                    </a:lnTo>
                    <a:lnTo>
                      <a:pt x="1049" y="519"/>
                    </a:lnTo>
                    <a:lnTo>
                      <a:pt x="1049" y="521"/>
                    </a:lnTo>
                    <a:lnTo>
                      <a:pt x="1047" y="521"/>
                    </a:lnTo>
                    <a:lnTo>
                      <a:pt x="1047" y="522"/>
                    </a:lnTo>
                    <a:lnTo>
                      <a:pt x="1047" y="522"/>
                    </a:lnTo>
                    <a:lnTo>
                      <a:pt x="1047" y="524"/>
                    </a:lnTo>
                    <a:lnTo>
                      <a:pt x="1045" y="526"/>
                    </a:lnTo>
                    <a:lnTo>
                      <a:pt x="1045" y="526"/>
                    </a:lnTo>
                    <a:lnTo>
                      <a:pt x="1044" y="526"/>
                    </a:lnTo>
                    <a:lnTo>
                      <a:pt x="1042" y="526"/>
                    </a:lnTo>
                    <a:lnTo>
                      <a:pt x="1040" y="526"/>
                    </a:lnTo>
                    <a:lnTo>
                      <a:pt x="1038" y="526"/>
                    </a:lnTo>
                    <a:lnTo>
                      <a:pt x="1038" y="528"/>
                    </a:lnTo>
                    <a:lnTo>
                      <a:pt x="1036" y="528"/>
                    </a:lnTo>
                    <a:lnTo>
                      <a:pt x="1036" y="528"/>
                    </a:lnTo>
                    <a:lnTo>
                      <a:pt x="1036" y="528"/>
                    </a:lnTo>
                    <a:lnTo>
                      <a:pt x="1035" y="528"/>
                    </a:lnTo>
                    <a:lnTo>
                      <a:pt x="1035" y="528"/>
                    </a:lnTo>
                    <a:lnTo>
                      <a:pt x="1035" y="528"/>
                    </a:lnTo>
                    <a:lnTo>
                      <a:pt x="1035" y="528"/>
                    </a:lnTo>
                    <a:lnTo>
                      <a:pt x="1035" y="530"/>
                    </a:lnTo>
                    <a:lnTo>
                      <a:pt x="1033" y="530"/>
                    </a:lnTo>
                    <a:lnTo>
                      <a:pt x="1033" y="530"/>
                    </a:lnTo>
                    <a:lnTo>
                      <a:pt x="1033" y="531"/>
                    </a:lnTo>
                    <a:lnTo>
                      <a:pt x="1033" y="531"/>
                    </a:lnTo>
                    <a:lnTo>
                      <a:pt x="1033" y="531"/>
                    </a:lnTo>
                    <a:lnTo>
                      <a:pt x="1031" y="531"/>
                    </a:lnTo>
                    <a:lnTo>
                      <a:pt x="1031" y="531"/>
                    </a:lnTo>
                    <a:lnTo>
                      <a:pt x="1031" y="531"/>
                    </a:lnTo>
                    <a:lnTo>
                      <a:pt x="1029" y="531"/>
                    </a:lnTo>
                    <a:lnTo>
                      <a:pt x="1029" y="531"/>
                    </a:lnTo>
                    <a:lnTo>
                      <a:pt x="1029" y="531"/>
                    </a:lnTo>
                    <a:lnTo>
                      <a:pt x="1029" y="533"/>
                    </a:lnTo>
                    <a:lnTo>
                      <a:pt x="1027" y="533"/>
                    </a:lnTo>
                    <a:lnTo>
                      <a:pt x="1027" y="533"/>
                    </a:lnTo>
                    <a:lnTo>
                      <a:pt x="1027" y="533"/>
                    </a:lnTo>
                    <a:lnTo>
                      <a:pt x="1027" y="535"/>
                    </a:lnTo>
                    <a:lnTo>
                      <a:pt x="1027" y="535"/>
                    </a:lnTo>
                    <a:lnTo>
                      <a:pt x="1025" y="535"/>
                    </a:lnTo>
                    <a:lnTo>
                      <a:pt x="1025" y="535"/>
                    </a:lnTo>
                    <a:lnTo>
                      <a:pt x="1025" y="535"/>
                    </a:lnTo>
                    <a:lnTo>
                      <a:pt x="1025" y="535"/>
                    </a:lnTo>
                    <a:lnTo>
                      <a:pt x="1024" y="535"/>
                    </a:lnTo>
                    <a:lnTo>
                      <a:pt x="1024" y="535"/>
                    </a:lnTo>
                    <a:lnTo>
                      <a:pt x="1024" y="537"/>
                    </a:lnTo>
                    <a:lnTo>
                      <a:pt x="1024" y="537"/>
                    </a:lnTo>
                    <a:lnTo>
                      <a:pt x="1024" y="537"/>
                    </a:lnTo>
                    <a:lnTo>
                      <a:pt x="1024" y="537"/>
                    </a:lnTo>
                    <a:lnTo>
                      <a:pt x="1024" y="537"/>
                    </a:lnTo>
                    <a:lnTo>
                      <a:pt x="1024" y="539"/>
                    </a:lnTo>
                    <a:lnTo>
                      <a:pt x="1024" y="539"/>
                    </a:lnTo>
                    <a:lnTo>
                      <a:pt x="1024" y="539"/>
                    </a:lnTo>
                    <a:lnTo>
                      <a:pt x="1022" y="539"/>
                    </a:lnTo>
                    <a:lnTo>
                      <a:pt x="1022" y="539"/>
                    </a:lnTo>
                    <a:lnTo>
                      <a:pt x="1022" y="539"/>
                    </a:lnTo>
                    <a:lnTo>
                      <a:pt x="1022" y="539"/>
                    </a:lnTo>
                    <a:lnTo>
                      <a:pt x="1020" y="539"/>
                    </a:lnTo>
                    <a:lnTo>
                      <a:pt x="1020" y="539"/>
                    </a:lnTo>
                    <a:lnTo>
                      <a:pt x="1018" y="539"/>
                    </a:lnTo>
                    <a:lnTo>
                      <a:pt x="1018" y="539"/>
                    </a:lnTo>
                    <a:lnTo>
                      <a:pt x="1018" y="539"/>
                    </a:lnTo>
                    <a:lnTo>
                      <a:pt x="1018" y="539"/>
                    </a:lnTo>
                    <a:lnTo>
                      <a:pt x="1018" y="537"/>
                    </a:lnTo>
                    <a:lnTo>
                      <a:pt x="1016" y="537"/>
                    </a:lnTo>
                    <a:lnTo>
                      <a:pt x="1016" y="537"/>
                    </a:lnTo>
                    <a:lnTo>
                      <a:pt x="1016" y="537"/>
                    </a:lnTo>
                    <a:lnTo>
                      <a:pt x="1016" y="537"/>
                    </a:lnTo>
                    <a:lnTo>
                      <a:pt x="1016" y="537"/>
                    </a:lnTo>
                    <a:lnTo>
                      <a:pt x="1015" y="537"/>
                    </a:lnTo>
                    <a:lnTo>
                      <a:pt x="1015" y="537"/>
                    </a:lnTo>
                    <a:lnTo>
                      <a:pt x="1015" y="537"/>
                    </a:lnTo>
                    <a:lnTo>
                      <a:pt x="1015" y="537"/>
                    </a:lnTo>
                    <a:lnTo>
                      <a:pt x="1013" y="537"/>
                    </a:lnTo>
                    <a:lnTo>
                      <a:pt x="1013" y="537"/>
                    </a:lnTo>
                    <a:lnTo>
                      <a:pt x="1013" y="537"/>
                    </a:lnTo>
                    <a:lnTo>
                      <a:pt x="1011" y="537"/>
                    </a:lnTo>
                    <a:lnTo>
                      <a:pt x="1011" y="537"/>
                    </a:lnTo>
                    <a:lnTo>
                      <a:pt x="1009" y="537"/>
                    </a:lnTo>
                    <a:lnTo>
                      <a:pt x="1009" y="539"/>
                    </a:lnTo>
                    <a:lnTo>
                      <a:pt x="1009" y="539"/>
                    </a:lnTo>
                    <a:lnTo>
                      <a:pt x="1009" y="541"/>
                    </a:lnTo>
                    <a:lnTo>
                      <a:pt x="1009" y="541"/>
                    </a:lnTo>
                    <a:lnTo>
                      <a:pt x="1007" y="542"/>
                    </a:lnTo>
                    <a:lnTo>
                      <a:pt x="1007" y="542"/>
                    </a:lnTo>
                    <a:lnTo>
                      <a:pt x="1007" y="542"/>
                    </a:lnTo>
                    <a:lnTo>
                      <a:pt x="1006" y="542"/>
                    </a:lnTo>
                    <a:lnTo>
                      <a:pt x="1006" y="542"/>
                    </a:lnTo>
                    <a:lnTo>
                      <a:pt x="1004" y="542"/>
                    </a:lnTo>
                    <a:lnTo>
                      <a:pt x="1002" y="542"/>
                    </a:lnTo>
                    <a:lnTo>
                      <a:pt x="1002" y="542"/>
                    </a:lnTo>
                    <a:lnTo>
                      <a:pt x="1002" y="542"/>
                    </a:lnTo>
                    <a:lnTo>
                      <a:pt x="1002" y="542"/>
                    </a:lnTo>
                    <a:lnTo>
                      <a:pt x="1000" y="542"/>
                    </a:lnTo>
                    <a:lnTo>
                      <a:pt x="1000" y="542"/>
                    </a:lnTo>
                    <a:lnTo>
                      <a:pt x="998" y="542"/>
                    </a:lnTo>
                    <a:lnTo>
                      <a:pt x="998" y="542"/>
                    </a:lnTo>
                    <a:lnTo>
                      <a:pt x="997" y="542"/>
                    </a:lnTo>
                    <a:lnTo>
                      <a:pt x="997" y="542"/>
                    </a:lnTo>
                    <a:lnTo>
                      <a:pt x="995" y="542"/>
                    </a:lnTo>
                    <a:lnTo>
                      <a:pt x="995" y="542"/>
                    </a:lnTo>
                    <a:lnTo>
                      <a:pt x="995" y="544"/>
                    </a:lnTo>
                    <a:lnTo>
                      <a:pt x="995" y="544"/>
                    </a:lnTo>
                    <a:lnTo>
                      <a:pt x="995" y="544"/>
                    </a:lnTo>
                    <a:lnTo>
                      <a:pt x="993" y="544"/>
                    </a:lnTo>
                    <a:lnTo>
                      <a:pt x="993" y="544"/>
                    </a:lnTo>
                    <a:lnTo>
                      <a:pt x="991" y="544"/>
                    </a:lnTo>
                    <a:lnTo>
                      <a:pt x="991" y="544"/>
                    </a:lnTo>
                    <a:lnTo>
                      <a:pt x="991" y="544"/>
                    </a:lnTo>
                    <a:lnTo>
                      <a:pt x="991" y="544"/>
                    </a:lnTo>
                    <a:lnTo>
                      <a:pt x="991" y="546"/>
                    </a:lnTo>
                    <a:lnTo>
                      <a:pt x="991" y="546"/>
                    </a:lnTo>
                    <a:lnTo>
                      <a:pt x="989" y="546"/>
                    </a:lnTo>
                    <a:lnTo>
                      <a:pt x="989" y="546"/>
                    </a:lnTo>
                    <a:lnTo>
                      <a:pt x="989" y="546"/>
                    </a:lnTo>
                    <a:lnTo>
                      <a:pt x="989" y="546"/>
                    </a:lnTo>
                    <a:lnTo>
                      <a:pt x="989" y="546"/>
                    </a:lnTo>
                    <a:lnTo>
                      <a:pt x="988" y="546"/>
                    </a:lnTo>
                    <a:lnTo>
                      <a:pt x="988" y="546"/>
                    </a:lnTo>
                    <a:lnTo>
                      <a:pt x="988" y="546"/>
                    </a:lnTo>
                    <a:lnTo>
                      <a:pt x="988" y="546"/>
                    </a:lnTo>
                    <a:lnTo>
                      <a:pt x="988" y="546"/>
                    </a:lnTo>
                    <a:lnTo>
                      <a:pt x="986" y="546"/>
                    </a:lnTo>
                    <a:lnTo>
                      <a:pt x="986" y="546"/>
                    </a:lnTo>
                    <a:lnTo>
                      <a:pt x="984" y="546"/>
                    </a:lnTo>
                    <a:lnTo>
                      <a:pt x="984" y="546"/>
                    </a:lnTo>
                    <a:lnTo>
                      <a:pt x="984" y="548"/>
                    </a:lnTo>
                    <a:lnTo>
                      <a:pt x="984" y="548"/>
                    </a:lnTo>
                    <a:lnTo>
                      <a:pt x="980" y="548"/>
                    </a:lnTo>
                    <a:lnTo>
                      <a:pt x="980" y="548"/>
                    </a:lnTo>
                    <a:lnTo>
                      <a:pt x="980" y="548"/>
                    </a:lnTo>
                    <a:lnTo>
                      <a:pt x="980" y="548"/>
                    </a:lnTo>
                    <a:lnTo>
                      <a:pt x="980" y="548"/>
                    </a:lnTo>
                    <a:lnTo>
                      <a:pt x="980" y="550"/>
                    </a:lnTo>
                    <a:lnTo>
                      <a:pt x="978" y="550"/>
                    </a:lnTo>
                    <a:lnTo>
                      <a:pt x="978" y="550"/>
                    </a:lnTo>
                    <a:lnTo>
                      <a:pt x="978" y="550"/>
                    </a:lnTo>
                    <a:lnTo>
                      <a:pt x="978" y="550"/>
                    </a:lnTo>
                    <a:lnTo>
                      <a:pt x="978" y="550"/>
                    </a:lnTo>
                    <a:lnTo>
                      <a:pt x="977" y="550"/>
                    </a:lnTo>
                    <a:lnTo>
                      <a:pt x="975" y="550"/>
                    </a:lnTo>
                    <a:lnTo>
                      <a:pt x="975" y="550"/>
                    </a:lnTo>
                    <a:lnTo>
                      <a:pt x="975" y="550"/>
                    </a:lnTo>
                    <a:lnTo>
                      <a:pt x="975" y="550"/>
                    </a:lnTo>
                    <a:lnTo>
                      <a:pt x="973" y="551"/>
                    </a:lnTo>
                    <a:lnTo>
                      <a:pt x="973" y="551"/>
                    </a:lnTo>
                    <a:lnTo>
                      <a:pt x="973" y="551"/>
                    </a:lnTo>
                    <a:lnTo>
                      <a:pt x="973" y="551"/>
                    </a:lnTo>
                    <a:lnTo>
                      <a:pt x="973" y="551"/>
                    </a:lnTo>
                    <a:lnTo>
                      <a:pt x="973" y="553"/>
                    </a:lnTo>
                    <a:lnTo>
                      <a:pt x="973" y="553"/>
                    </a:lnTo>
                    <a:lnTo>
                      <a:pt x="971" y="553"/>
                    </a:lnTo>
                    <a:lnTo>
                      <a:pt x="971" y="553"/>
                    </a:lnTo>
                    <a:lnTo>
                      <a:pt x="971" y="553"/>
                    </a:lnTo>
                    <a:lnTo>
                      <a:pt x="971" y="555"/>
                    </a:lnTo>
                    <a:lnTo>
                      <a:pt x="971" y="555"/>
                    </a:lnTo>
                    <a:lnTo>
                      <a:pt x="971" y="555"/>
                    </a:lnTo>
                    <a:lnTo>
                      <a:pt x="971" y="555"/>
                    </a:lnTo>
                    <a:lnTo>
                      <a:pt x="969" y="555"/>
                    </a:lnTo>
                    <a:lnTo>
                      <a:pt x="969" y="555"/>
                    </a:lnTo>
                    <a:lnTo>
                      <a:pt x="969" y="555"/>
                    </a:lnTo>
                    <a:lnTo>
                      <a:pt x="968" y="555"/>
                    </a:lnTo>
                    <a:lnTo>
                      <a:pt x="968" y="555"/>
                    </a:lnTo>
                    <a:lnTo>
                      <a:pt x="968" y="555"/>
                    </a:lnTo>
                    <a:lnTo>
                      <a:pt x="968" y="555"/>
                    </a:lnTo>
                    <a:lnTo>
                      <a:pt x="966" y="555"/>
                    </a:lnTo>
                    <a:lnTo>
                      <a:pt x="966" y="555"/>
                    </a:lnTo>
                    <a:lnTo>
                      <a:pt x="966" y="555"/>
                    </a:lnTo>
                    <a:lnTo>
                      <a:pt x="964" y="555"/>
                    </a:lnTo>
                    <a:lnTo>
                      <a:pt x="964" y="555"/>
                    </a:lnTo>
                    <a:lnTo>
                      <a:pt x="964" y="557"/>
                    </a:lnTo>
                    <a:lnTo>
                      <a:pt x="962" y="557"/>
                    </a:lnTo>
                    <a:lnTo>
                      <a:pt x="962" y="557"/>
                    </a:lnTo>
                    <a:lnTo>
                      <a:pt x="962" y="557"/>
                    </a:lnTo>
                    <a:lnTo>
                      <a:pt x="962" y="557"/>
                    </a:lnTo>
                    <a:lnTo>
                      <a:pt x="960" y="555"/>
                    </a:lnTo>
                    <a:lnTo>
                      <a:pt x="960" y="555"/>
                    </a:lnTo>
                    <a:lnTo>
                      <a:pt x="960" y="555"/>
                    </a:lnTo>
                    <a:lnTo>
                      <a:pt x="959" y="555"/>
                    </a:lnTo>
                    <a:lnTo>
                      <a:pt x="957" y="555"/>
                    </a:lnTo>
                    <a:lnTo>
                      <a:pt x="957" y="555"/>
                    </a:lnTo>
                    <a:lnTo>
                      <a:pt x="957" y="555"/>
                    </a:lnTo>
                    <a:lnTo>
                      <a:pt x="955" y="555"/>
                    </a:lnTo>
                    <a:lnTo>
                      <a:pt x="955" y="555"/>
                    </a:lnTo>
                    <a:lnTo>
                      <a:pt x="955" y="555"/>
                    </a:lnTo>
                    <a:lnTo>
                      <a:pt x="955" y="555"/>
                    </a:lnTo>
                    <a:lnTo>
                      <a:pt x="955" y="557"/>
                    </a:lnTo>
                    <a:lnTo>
                      <a:pt x="955" y="559"/>
                    </a:lnTo>
                    <a:lnTo>
                      <a:pt x="953" y="559"/>
                    </a:lnTo>
                    <a:lnTo>
                      <a:pt x="953" y="559"/>
                    </a:lnTo>
                    <a:lnTo>
                      <a:pt x="953" y="560"/>
                    </a:lnTo>
                    <a:lnTo>
                      <a:pt x="953" y="560"/>
                    </a:lnTo>
                    <a:lnTo>
                      <a:pt x="953" y="560"/>
                    </a:lnTo>
                    <a:lnTo>
                      <a:pt x="953" y="562"/>
                    </a:lnTo>
                    <a:lnTo>
                      <a:pt x="951" y="562"/>
                    </a:lnTo>
                    <a:lnTo>
                      <a:pt x="951" y="562"/>
                    </a:lnTo>
                    <a:lnTo>
                      <a:pt x="951" y="562"/>
                    </a:lnTo>
                    <a:lnTo>
                      <a:pt x="951" y="564"/>
                    </a:lnTo>
                    <a:lnTo>
                      <a:pt x="951" y="564"/>
                    </a:lnTo>
                    <a:lnTo>
                      <a:pt x="951" y="564"/>
                    </a:lnTo>
                    <a:lnTo>
                      <a:pt x="951" y="564"/>
                    </a:lnTo>
                    <a:lnTo>
                      <a:pt x="953" y="566"/>
                    </a:lnTo>
                    <a:lnTo>
                      <a:pt x="953" y="566"/>
                    </a:lnTo>
                    <a:lnTo>
                      <a:pt x="953" y="568"/>
                    </a:lnTo>
                    <a:lnTo>
                      <a:pt x="953" y="568"/>
                    </a:lnTo>
                    <a:lnTo>
                      <a:pt x="953" y="568"/>
                    </a:lnTo>
                    <a:lnTo>
                      <a:pt x="955" y="568"/>
                    </a:lnTo>
                    <a:lnTo>
                      <a:pt x="955" y="569"/>
                    </a:lnTo>
                    <a:lnTo>
                      <a:pt x="955" y="569"/>
                    </a:lnTo>
                    <a:lnTo>
                      <a:pt x="953" y="571"/>
                    </a:lnTo>
                    <a:lnTo>
                      <a:pt x="953" y="571"/>
                    </a:lnTo>
                    <a:lnTo>
                      <a:pt x="953" y="571"/>
                    </a:lnTo>
                    <a:lnTo>
                      <a:pt x="953" y="571"/>
                    </a:lnTo>
                    <a:lnTo>
                      <a:pt x="953" y="571"/>
                    </a:lnTo>
                    <a:lnTo>
                      <a:pt x="953" y="571"/>
                    </a:lnTo>
                    <a:lnTo>
                      <a:pt x="953" y="571"/>
                    </a:lnTo>
                    <a:lnTo>
                      <a:pt x="951" y="573"/>
                    </a:lnTo>
                    <a:lnTo>
                      <a:pt x="951" y="573"/>
                    </a:lnTo>
                    <a:lnTo>
                      <a:pt x="951" y="573"/>
                    </a:lnTo>
                    <a:lnTo>
                      <a:pt x="951" y="573"/>
                    </a:lnTo>
                    <a:lnTo>
                      <a:pt x="951" y="573"/>
                    </a:lnTo>
                    <a:lnTo>
                      <a:pt x="950" y="575"/>
                    </a:lnTo>
                    <a:lnTo>
                      <a:pt x="950" y="575"/>
                    </a:lnTo>
                    <a:lnTo>
                      <a:pt x="950" y="575"/>
                    </a:lnTo>
                    <a:lnTo>
                      <a:pt x="948" y="575"/>
                    </a:lnTo>
                    <a:lnTo>
                      <a:pt x="948" y="575"/>
                    </a:lnTo>
                    <a:lnTo>
                      <a:pt x="946" y="575"/>
                    </a:lnTo>
                    <a:lnTo>
                      <a:pt x="946" y="575"/>
                    </a:lnTo>
                    <a:lnTo>
                      <a:pt x="946" y="575"/>
                    </a:lnTo>
                    <a:lnTo>
                      <a:pt x="944" y="575"/>
                    </a:lnTo>
                    <a:lnTo>
                      <a:pt x="942" y="575"/>
                    </a:lnTo>
                    <a:lnTo>
                      <a:pt x="942" y="575"/>
                    </a:lnTo>
                    <a:lnTo>
                      <a:pt x="942" y="575"/>
                    </a:lnTo>
                    <a:lnTo>
                      <a:pt x="942" y="575"/>
                    </a:lnTo>
                    <a:lnTo>
                      <a:pt x="942" y="575"/>
                    </a:lnTo>
                    <a:lnTo>
                      <a:pt x="940" y="575"/>
                    </a:lnTo>
                    <a:lnTo>
                      <a:pt x="940" y="575"/>
                    </a:lnTo>
                    <a:lnTo>
                      <a:pt x="940" y="575"/>
                    </a:lnTo>
                    <a:lnTo>
                      <a:pt x="939" y="575"/>
                    </a:lnTo>
                    <a:lnTo>
                      <a:pt x="939" y="575"/>
                    </a:lnTo>
                    <a:lnTo>
                      <a:pt x="939" y="575"/>
                    </a:lnTo>
                    <a:lnTo>
                      <a:pt x="939" y="575"/>
                    </a:lnTo>
                    <a:lnTo>
                      <a:pt x="939" y="577"/>
                    </a:lnTo>
                    <a:lnTo>
                      <a:pt x="939" y="577"/>
                    </a:lnTo>
                    <a:lnTo>
                      <a:pt x="937" y="577"/>
                    </a:lnTo>
                    <a:lnTo>
                      <a:pt x="937" y="577"/>
                    </a:lnTo>
                    <a:lnTo>
                      <a:pt x="935" y="577"/>
                    </a:lnTo>
                    <a:lnTo>
                      <a:pt x="935" y="577"/>
                    </a:lnTo>
                    <a:lnTo>
                      <a:pt x="935" y="577"/>
                    </a:lnTo>
                    <a:lnTo>
                      <a:pt x="935" y="577"/>
                    </a:lnTo>
                    <a:lnTo>
                      <a:pt x="935" y="577"/>
                    </a:lnTo>
                    <a:lnTo>
                      <a:pt x="935" y="577"/>
                    </a:lnTo>
                    <a:lnTo>
                      <a:pt x="933" y="579"/>
                    </a:lnTo>
                    <a:lnTo>
                      <a:pt x="933" y="579"/>
                    </a:lnTo>
                    <a:lnTo>
                      <a:pt x="933" y="579"/>
                    </a:lnTo>
                    <a:lnTo>
                      <a:pt x="933" y="579"/>
                    </a:lnTo>
                    <a:lnTo>
                      <a:pt x="933" y="579"/>
                    </a:lnTo>
                    <a:lnTo>
                      <a:pt x="933" y="579"/>
                    </a:lnTo>
                    <a:lnTo>
                      <a:pt x="931" y="579"/>
                    </a:lnTo>
                    <a:lnTo>
                      <a:pt x="931" y="579"/>
                    </a:lnTo>
                    <a:lnTo>
                      <a:pt x="930" y="579"/>
                    </a:lnTo>
                    <a:lnTo>
                      <a:pt x="930" y="579"/>
                    </a:lnTo>
                    <a:lnTo>
                      <a:pt x="930" y="579"/>
                    </a:lnTo>
                    <a:lnTo>
                      <a:pt x="930" y="579"/>
                    </a:lnTo>
                    <a:lnTo>
                      <a:pt x="930" y="579"/>
                    </a:lnTo>
                    <a:lnTo>
                      <a:pt x="928" y="579"/>
                    </a:lnTo>
                    <a:lnTo>
                      <a:pt x="928" y="579"/>
                    </a:lnTo>
                    <a:lnTo>
                      <a:pt x="926" y="579"/>
                    </a:lnTo>
                    <a:lnTo>
                      <a:pt x="926" y="579"/>
                    </a:lnTo>
                    <a:lnTo>
                      <a:pt x="926" y="579"/>
                    </a:lnTo>
                    <a:lnTo>
                      <a:pt x="924" y="579"/>
                    </a:lnTo>
                    <a:lnTo>
                      <a:pt x="924" y="579"/>
                    </a:lnTo>
                    <a:lnTo>
                      <a:pt x="924" y="579"/>
                    </a:lnTo>
                    <a:lnTo>
                      <a:pt x="924" y="579"/>
                    </a:lnTo>
                    <a:lnTo>
                      <a:pt x="922" y="579"/>
                    </a:lnTo>
                    <a:lnTo>
                      <a:pt x="922" y="580"/>
                    </a:lnTo>
                    <a:lnTo>
                      <a:pt x="922" y="580"/>
                    </a:lnTo>
                    <a:lnTo>
                      <a:pt x="921" y="580"/>
                    </a:lnTo>
                    <a:lnTo>
                      <a:pt x="921" y="580"/>
                    </a:lnTo>
                    <a:lnTo>
                      <a:pt x="921" y="580"/>
                    </a:lnTo>
                    <a:lnTo>
                      <a:pt x="919" y="582"/>
                    </a:lnTo>
                    <a:lnTo>
                      <a:pt x="919" y="582"/>
                    </a:lnTo>
                    <a:lnTo>
                      <a:pt x="919" y="582"/>
                    </a:lnTo>
                    <a:lnTo>
                      <a:pt x="919" y="582"/>
                    </a:lnTo>
                    <a:lnTo>
                      <a:pt x="919" y="582"/>
                    </a:lnTo>
                    <a:lnTo>
                      <a:pt x="917" y="582"/>
                    </a:lnTo>
                    <a:lnTo>
                      <a:pt x="917" y="582"/>
                    </a:lnTo>
                    <a:lnTo>
                      <a:pt x="917" y="582"/>
                    </a:lnTo>
                    <a:lnTo>
                      <a:pt x="917" y="582"/>
                    </a:lnTo>
                    <a:lnTo>
                      <a:pt x="917" y="584"/>
                    </a:lnTo>
                    <a:lnTo>
                      <a:pt x="917" y="584"/>
                    </a:lnTo>
                    <a:lnTo>
                      <a:pt x="917" y="584"/>
                    </a:lnTo>
                    <a:lnTo>
                      <a:pt x="917" y="584"/>
                    </a:lnTo>
                    <a:lnTo>
                      <a:pt x="917" y="584"/>
                    </a:lnTo>
                    <a:lnTo>
                      <a:pt x="915" y="584"/>
                    </a:lnTo>
                    <a:lnTo>
                      <a:pt x="915" y="586"/>
                    </a:lnTo>
                    <a:lnTo>
                      <a:pt x="913" y="586"/>
                    </a:lnTo>
                    <a:lnTo>
                      <a:pt x="912" y="584"/>
                    </a:lnTo>
                    <a:lnTo>
                      <a:pt x="912" y="584"/>
                    </a:lnTo>
                    <a:lnTo>
                      <a:pt x="912" y="584"/>
                    </a:lnTo>
                    <a:lnTo>
                      <a:pt x="912" y="584"/>
                    </a:lnTo>
                    <a:lnTo>
                      <a:pt x="912" y="584"/>
                    </a:lnTo>
                    <a:lnTo>
                      <a:pt x="912" y="584"/>
                    </a:lnTo>
                    <a:lnTo>
                      <a:pt x="912" y="584"/>
                    </a:lnTo>
                    <a:lnTo>
                      <a:pt x="910" y="584"/>
                    </a:lnTo>
                    <a:lnTo>
                      <a:pt x="910" y="584"/>
                    </a:lnTo>
                    <a:lnTo>
                      <a:pt x="908" y="584"/>
                    </a:lnTo>
                    <a:lnTo>
                      <a:pt x="908" y="584"/>
                    </a:lnTo>
                    <a:lnTo>
                      <a:pt x="906" y="582"/>
                    </a:lnTo>
                    <a:lnTo>
                      <a:pt x="904" y="582"/>
                    </a:lnTo>
                    <a:lnTo>
                      <a:pt x="904" y="582"/>
                    </a:lnTo>
                    <a:lnTo>
                      <a:pt x="904" y="582"/>
                    </a:lnTo>
                    <a:lnTo>
                      <a:pt x="904" y="584"/>
                    </a:lnTo>
                    <a:lnTo>
                      <a:pt x="904" y="584"/>
                    </a:lnTo>
                    <a:lnTo>
                      <a:pt x="904" y="584"/>
                    </a:lnTo>
                    <a:lnTo>
                      <a:pt x="904" y="584"/>
                    </a:lnTo>
                    <a:lnTo>
                      <a:pt x="902" y="584"/>
                    </a:lnTo>
                    <a:lnTo>
                      <a:pt x="902" y="584"/>
                    </a:lnTo>
                    <a:lnTo>
                      <a:pt x="901" y="584"/>
                    </a:lnTo>
                    <a:lnTo>
                      <a:pt x="901" y="584"/>
                    </a:lnTo>
                    <a:lnTo>
                      <a:pt x="901" y="584"/>
                    </a:lnTo>
                    <a:lnTo>
                      <a:pt x="899" y="584"/>
                    </a:lnTo>
                    <a:lnTo>
                      <a:pt x="899" y="584"/>
                    </a:lnTo>
                    <a:lnTo>
                      <a:pt x="899" y="586"/>
                    </a:lnTo>
                    <a:lnTo>
                      <a:pt x="897" y="586"/>
                    </a:lnTo>
                    <a:lnTo>
                      <a:pt x="897" y="586"/>
                    </a:lnTo>
                    <a:lnTo>
                      <a:pt x="897" y="586"/>
                    </a:lnTo>
                    <a:lnTo>
                      <a:pt x="895" y="586"/>
                    </a:lnTo>
                    <a:lnTo>
                      <a:pt x="895" y="586"/>
                    </a:lnTo>
                    <a:lnTo>
                      <a:pt x="895" y="586"/>
                    </a:lnTo>
                    <a:lnTo>
                      <a:pt x="893" y="586"/>
                    </a:lnTo>
                    <a:lnTo>
                      <a:pt x="893" y="586"/>
                    </a:lnTo>
                    <a:lnTo>
                      <a:pt x="893" y="586"/>
                    </a:lnTo>
                    <a:lnTo>
                      <a:pt x="892" y="586"/>
                    </a:lnTo>
                    <a:lnTo>
                      <a:pt x="890" y="586"/>
                    </a:lnTo>
                    <a:lnTo>
                      <a:pt x="890" y="586"/>
                    </a:lnTo>
                    <a:lnTo>
                      <a:pt x="888" y="586"/>
                    </a:lnTo>
                    <a:lnTo>
                      <a:pt x="888" y="586"/>
                    </a:lnTo>
                    <a:lnTo>
                      <a:pt x="886" y="586"/>
                    </a:lnTo>
                    <a:lnTo>
                      <a:pt x="886" y="586"/>
                    </a:lnTo>
                    <a:lnTo>
                      <a:pt x="886" y="586"/>
                    </a:lnTo>
                    <a:lnTo>
                      <a:pt x="886" y="586"/>
                    </a:lnTo>
                    <a:lnTo>
                      <a:pt x="886" y="586"/>
                    </a:lnTo>
                    <a:lnTo>
                      <a:pt x="884" y="586"/>
                    </a:lnTo>
                    <a:lnTo>
                      <a:pt x="883" y="586"/>
                    </a:lnTo>
                    <a:lnTo>
                      <a:pt x="881" y="586"/>
                    </a:lnTo>
                    <a:lnTo>
                      <a:pt x="881" y="586"/>
                    </a:lnTo>
                    <a:lnTo>
                      <a:pt x="881" y="586"/>
                    </a:lnTo>
                    <a:lnTo>
                      <a:pt x="879" y="586"/>
                    </a:lnTo>
                    <a:lnTo>
                      <a:pt x="879" y="586"/>
                    </a:lnTo>
                    <a:lnTo>
                      <a:pt x="879" y="586"/>
                    </a:lnTo>
                    <a:lnTo>
                      <a:pt x="877" y="586"/>
                    </a:lnTo>
                    <a:lnTo>
                      <a:pt x="877" y="586"/>
                    </a:lnTo>
                    <a:lnTo>
                      <a:pt x="877" y="586"/>
                    </a:lnTo>
                    <a:lnTo>
                      <a:pt x="875" y="586"/>
                    </a:lnTo>
                    <a:lnTo>
                      <a:pt x="875" y="586"/>
                    </a:lnTo>
                    <a:lnTo>
                      <a:pt x="875" y="586"/>
                    </a:lnTo>
                    <a:lnTo>
                      <a:pt x="875" y="586"/>
                    </a:lnTo>
                    <a:lnTo>
                      <a:pt x="874" y="588"/>
                    </a:lnTo>
                    <a:lnTo>
                      <a:pt x="874" y="588"/>
                    </a:lnTo>
                    <a:lnTo>
                      <a:pt x="874" y="588"/>
                    </a:lnTo>
                    <a:lnTo>
                      <a:pt x="874" y="588"/>
                    </a:lnTo>
                    <a:lnTo>
                      <a:pt x="874" y="588"/>
                    </a:lnTo>
                    <a:lnTo>
                      <a:pt x="874" y="588"/>
                    </a:lnTo>
                    <a:lnTo>
                      <a:pt x="872" y="588"/>
                    </a:lnTo>
                    <a:lnTo>
                      <a:pt x="872" y="588"/>
                    </a:lnTo>
                    <a:lnTo>
                      <a:pt x="872" y="588"/>
                    </a:lnTo>
                    <a:lnTo>
                      <a:pt x="872" y="589"/>
                    </a:lnTo>
                    <a:lnTo>
                      <a:pt x="872" y="589"/>
                    </a:lnTo>
                    <a:lnTo>
                      <a:pt x="870" y="589"/>
                    </a:lnTo>
                    <a:lnTo>
                      <a:pt x="868" y="589"/>
                    </a:lnTo>
                    <a:lnTo>
                      <a:pt x="866" y="591"/>
                    </a:lnTo>
                    <a:lnTo>
                      <a:pt x="866" y="591"/>
                    </a:lnTo>
                    <a:lnTo>
                      <a:pt x="865" y="589"/>
                    </a:lnTo>
                    <a:lnTo>
                      <a:pt x="863" y="591"/>
                    </a:lnTo>
                    <a:lnTo>
                      <a:pt x="861" y="589"/>
                    </a:lnTo>
                    <a:lnTo>
                      <a:pt x="861" y="589"/>
                    </a:lnTo>
                    <a:lnTo>
                      <a:pt x="861" y="591"/>
                    </a:lnTo>
                    <a:lnTo>
                      <a:pt x="861" y="591"/>
                    </a:lnTo>
                    <a:lnTo>
                      <a:pt x="861" y="591"/>
                    </a:lnTo>
                    <a:lnTo>
                      <a:pt x="861" y="591"/>
                    </a:lnTo>
                    <a:lnTo>
                      <a:pt x="861" y="591"/>
                    </a:lnTo>
                    <a:lnTo>
                      <a:pt x="859" y="591"/>
                    </a:lnTo>
                    <a:lnTo>
                      <a:pt x="859" y="591"/>
                    </a:lnTo>
                    <a:lnTo>
                      <a:pt x="859" y="591"/>
                    </a:lnTo>
                    <a:lnTo>
                      <a:pt x="859" y="593"/>
                    </a:lnTo>
                    <a:lnTo>
                      <a:pt x="859" y="593"/>
                    </a:lnTo>
                    <a:lnTo>
                      <a:pt x="859" y="593"/>
                    </a:lnTo>
                    <a:lnTo>
                      <a:pt x="861" y="593"/>
                    </a:lnTo>
                    <a:lnTo>
                      <a:pt x="861" y="593"/>
                    </a:lnTo>
                    <a:lnTo>
                      <a:pt x="861" y="595"/>
                    </a:lnTo>
                    <a:lnTo>
                      <a:pt x="861" y="595"/>
                    </a:lnTo>
                    <a:lnTo>
                      <a:pt x="859" y="595"/>
                    </a:lnTo>
                    <a:lnTo>
                      <a:pt x="859" y="595"/>
                    </a:lnTo>
                    <a:lnTo>
                      <a:pt x="859" y="597"/>
                    </a:lnTo>
                    <a:lnTo>
                      <a:pt x="859" y="597"/>
                    </a:lnTo>
                    <a:lnTo>
                      <a:pt x="859" y="597"/>
                    </a:lnTo>
                    <a:lnTo>
                      <a:pt x="859" y="597"/>
                    </a:lnTo>
                    <a:lnTo>
                      <a:pt x="859" y="598"/>
                    </a:lnTo>
                    <a:lnTo>
                      <a:pt x="859" y="598"/>
                    </a:lnTo>
                    <a:lnTo>
                      <a:pt x="859" y="598"/>
                    </a:lnTo>
                    <a:lnTo>
                      <a:pt x="857" y="598"/>
                    </a:lnTo>
                    <a:lnTo>
                      <a:pt x="857" y="598"/>
                    </a:lnTo>
                    <a:lnTo>
                      <a:pt x="857" y="600"/>
                    </a:lnTo>
                    <a:lnTo>
                      <a:pt x="857" y="600"/>
                    </a:lnTo>
                    <a:lnTo>
                      <a:pt x="857" y="600"/>
                    </a:lnTo>
                    <a:lnTo>
                      <a:pt x="855" y="600"/>
                    </a:lnTo>
                    <a:lnTo>
                      <a:pt x="855" y="600"/>
                    </a:lnTo>
                    <a:lnTo>
                      <a:pt x="855" y="600"/>
                    </a:lnTo>
                    <a:lnTo>
                      <a:pt x="854" y="602"/>
                    </a:lnTo>
                    <a:lnTo>
                      <a:pt x="854" y="602"/>
                    </a:lnTo>
                    <a:lnTo>
                      <a:pt x="854" y="604"/>
                    </a:lnTo>
                    <a:lnTo>
                      <a:pt x="854" y="604"/>
                    </a:lnTo>
                    <a:lnTo>
                      <a:pt x="852" y="604"/>
                    </a:lnTo>
                    <a:lnTo>
                      <a:pt x="852" y="604"/>
                    </a:lnTo>
                    <a:lnTo>
                      <a:pt x="850" y="604"/>
                    </a:lnTo>
                    <a:lnTo>
                      <a:pt x="850" y="604"/>
                    </a:lnTo>
                    <a:lnTo>
                      <a:pt x="848" y="604"/>
                    </a:lnTo>
                    <a:lnTo>
                      <a:pt x="848" y="604"/>
                    </a:lnTo>
                    <a:lnTo>
                      <a:pt x="848" y="602"/>
                    </a:lnTo>
                    <a:lnTo>
                      <a:pt x="846" y="602"/>
                    </a:lnTo>
                    <a:lnTo>
                      <a:pt x="845" y="602"/>
                    </a:lnTo>
                    <a:lnTo>
                      <a:pt x="845" y="602"/>
                    </a:lnTo>
                    <a:lnTo>
                      <a:pt x="845" y="602"/>
                    </a:lnTo>
                    <a:lnTo>
                      <a:pt x="845" y="602"/>
                    </a:lnTo>
                    <a:lnTo>
                      <a:pt x="845" y="602"/>
                    </a:lnTo>
                    <a:lnTo>
                      <a:pt x="843" y="602"/>
                    </a:lnTo>
                    <a:lnTo>
                      <a:pt x="843" y="602"/>
                    </a:lnTo>
                    <a:lnTo>
                      <a:pt x="841" y="602"/>
                    </a:lnTo>
                    <a:lnTo>
                      <a:pt x="841" y="602"/>
                    </a:lnTo>
                    <a:lnTo>
                      <a:pt x="839" y="602"/>
                    </a:lnTo>
                    <a:lnTo>
                      <a:pt x="837" y="602"/>
                    </a:lnTo>
                    <a:lnTo>
                      <a:pt x="837" y="602"/>
                    </a:lnTo>
                    <a:lnTo>
                      <a:pt x="836" y="602"/>
                    </a:lnTo>
                    <a:lnTo>
                      <a:pt x="834" y="602"/>
                    </a:lnTo>
                    <a:lnTo>
                      <a:pt x="834" y="602"/>
                    </a:lnTo>
                    <a:lnTo>
                      <a:pt x="832" y="600"/>
                    </a:lnTo>
                    <a:lnTo>
                      <a:pt x="830" y="600"/>
                    </a:lnTo>
                    <a:lnTo>
                      <a:pt x="830" y="600"/>
                    </a:lnTo>
                    <a:lnTo>
                      <a:pt x="830" y="600"/>
                    </a:lnTo>
                    <a:lnTo>
                      <a:pt x="828" y="600"/>
                    </a:lnTo>
                    <a:lnTo>
                      <a:pt x="827" y="600"/>
                    </a:lnTo>
                    <a:lnTo>
                      <a:pt x="827" y="600"/>
                    </a:lnTo>
                    <a:lnTo>
                      <a:pt x="823" y="600"/>
                    </a:lnTo>
                    <a:lnTo>
                      <a:pt x="823" y="600"/>
                    </a:lnTo>
                    <a:lnTo>
                      <a:pt x="823" y="600"/>
                    </a:lnTo>
                    <a:lnTo>
                      <a:pt x="821" y="602"/>
                    </a:lnTo>
                    <a:lnTo>
                      <a:pt x="821" y="602"/>
                    </a:lnTo>
                    <a:lnTo>
                      <a:pt x="821" y="600"/>
                    </a:lnTo>
                    <a:lnTo>
                      <a:pt x="821" y="600"/>
                    </a:lnTo>
                    <a:lnTo>
                      <a:pt x="819" y="600"/>
                    </a:lnTo>
                    <a:lnTo>
                      <a:pt x="819" y="600"/>
                    </a:lnTo>
                    <a:lnTo>
                      <a:pt x="819" y="600"/>
                    </a:lnTo>
                    <a:lnTo>
                      <a:pt x="817" y="600"/>
                    </a:lnTo>
                    <a:lnTo>
                      <a:pt x="817" y="600"/>
                    </a:lnTo>
                    <a:lnTo>
                      <a:pt x="817" y="600"/>
                    </a:lnTo>
                    <a:lnTo>
                      <a:pt x="817" y="600"/>
                    </a:lnTo>
                    <a:lnTo>
                      <a:pt x="817" y="600"/>
                    </a:lnTo>
                    <a:lnTo>
                      <a:pt x="816" y="600"/>
                    </a:lnTo>
                    <a:lnTo>
                      <a:pt x="814" y="600"/>
                    </a:lnTo>
                    <a:lnTo>
                      <a:pt x="814" y="600"/>
                    </a:lnTo>
                    <a:lnTo>
                      <a:pt x="814" y="598"/>
                    </a:lnTo>
                    <a:lnTo>
                      <a:pt x="812" y="598"/>
                    </a:lnTo>
                    <a:lnTo>
                      <a:pt x="812" y="598"/>
                    </a:lnTo>
                    <a:lnTo>
                      <a:pt x="812" y="598"/>
                    </a:lnTo>
                    <a:lnTo>
                      <a:pt x="812" y="598"/>
                    </a:lnTo>
                    <a:lnTo>
                      <a:pt x="812" y="597"/>
                    </a:lnTo>
                    <a:lnTo>
                      <a:pt x="810" y="597"/>
                    </a:lnTo>
                    <a:lnTo>
                      <a:pt x="810" y="597"/>
                    </a:lnTo>
                    <a:lnTo>
                      <a:pt x="808" y="597"/>
                    </a:lnTo>
                    <a:lnTo>
                      <a:pt x="807" y="597"/>
                    </a:lnTo>
                    <a:lnTo>
                      <a:pt x="807" y="597"/>
                    </a:lnTo>
                    <a:lnTo>
                      <a:pt x="807" y="597"/>
                    </a:lnTo>
                    <a:lnTo>
                      <a:pt x="805" y="597"/>
                    </a:lnTo>
                    <a:lnTo>
                      <a:pt x="803" y="597"/>
                    </a:lnTo>
                    <a:lnTo>
                      <a:pt x="801" y="597"/>
                    </a:lnTo>
                    <a:lnTo>
                      <a:pt x="801" y="597"/>
                    </a:lnTo>
                    <a:lnTo>
                      <a:pt x="801" y="598"/>
                    </a:lnTo>
                    <a:lnTo>
                      <a:pt x="801" y="598"/>
                    </a:lnTo>
                    <a:lnTo>
                      <a:pt x="799" y="598"/>
                    </a:lnTo>
                    <a:lnTo>
                      <a:pt x="799" y="598"/>
                    </a:lnTo>
                    <a:lnTo>
                      <a:pt x="799" y="598"/>
                    </a:lnTo>
                    <a:lnTo>
                      <a:pt x="798" y="598"/>
                    </a:lnTo>
                    <a:lnTo>
                      <a:pt x="796" y="598"/>
                    </a:lnTo>
                    <a:lnTo>
                      <a:pt x="796" y="598"/>
                    </a:lnTo>
                    <a:lnTo>
                      <a:pt x="796" y="598"/>
                    </a:lnTo>
                    <a:lnTo>
                      <a:pt x="794" y="598"/>
                    </a:lnTo>
                    <a:lnTo>
                      <a:pt x="794" y="600"/>
                    </a:lnTo>
                    <a:lnTo>
                      <a:pt x="792" y="598"/>
                    </a:lnTo>
                    <a:lnTo>
                      <a:pt x="792" y="598"/>
                    </a:lnTo>
                    <a:lnTo>
                      <a:pt x="790" y="598"/>
                    </a:lnTo>
                    <a:lnTo>
                      <a:pt x="790" y="598"/>
                    </a:lnTo>
                    <a:lnTo>
                      <a:pt x="789" y="600"/>
                    </a:lnTo>
                    <a:lnTo>
                      <a:pt x="789" y="600"/>
                    </a:lnTo>
                    <a:lnTo>
                      <a:pt x="789" y="600"/>
                    </a:lnTo>
                    <a:lnTo>
                      <a:pt x="789" y="600"/>
                    </a:lnTo>
                    <a:lnTo>
                      <a:pt x="789" y="600"/>
                    </a:lnTo>
                    <a:lnTo>
                      <a:pt x="789" y="600"/>
                    </a:lnTo>
                    <a:lnTo>
                      <a:pt x="787" y="602"/>
                    </a:lnTo>
                    <a:lnTo>
                      <a:pt x="787" y="602"/>
                    </a:lnTo>
                    <a:lnTo>
                      <a:pt x="785" y="602"/>
                    </a:lnTo>
                    <a:lnTo>
                      <a:pt x="785" y="602"/>
                    </a:lnTo>
                    <a:lnTo>
                      <a:pt x="785" y="602"/>
                    </a:lnTo>
                    <a:lnTo>
                      <a:pt x="783" y="604"/>
                    </a:lnTo>
                    <a:lnTo>
                      <a:pt x="783" y="604"/>
                    </a:lnTo>
                    <a:lnTo>
                      <a:pt x="783" y="604"/>
                    </a:lnTo>
                    <a:lnTo>
                      <a:pt x="783" y="604"/>
                    </a:lnTo>
                    <a:lnTo>
                      <a:pt x="781" y="604"/>
                    </a:lnTo>
                    <a:lnTo>
                      <a:pt x="781" y="606"/>
                    </a:lnTo>
                    <a:lnTo>
                      <a:pt x="780" y="606"/>
                    </a:lnTo>
                    <a:lnTo>
                      <a:pt x="780" y="606"/>
                    </a:lnTo>
                    <a:lnTo>
                      <a:pt x="780" y="606"/>
                    </a:lnTo>
                    <a:lnTo>
                      <a:pt x="780" y="606"/>
                    </a:lnTo>
                    <a:lnTo>
                      <a:pt x="780" y="606"/>
                    </a:lnTo>
                    <a:lnTo>
                      <a:pt x="780" y="607"/>
                    </a:lnTo>
                    <a:lnTo>
                      <a:pt x="780" y="607"/>
                    </a:lnTo>
                    <a:lnTo>
                      <a:pt x="780" y="607"/>
                    </a:lnTo>
                    <a:lnTo>
                      <a:pt x="780" y="607"/>
                    </a:lnTo>
                    <a:lnTo>
                      <a:pt x="780" y="607"/>
                    </a:lnTo>
                    <a:lnTo>
                      <a:pt x="778" y="609"/>
                    </a:lnTo>
                    <a:lnTo>
                      <a:pt x="778" y="609"/>
                    </a:lnTo>
                    <a:lnTo>
                      <a:pt x="780" y="609"/>
                    </a:lnTo>
                    <a:lnTo>
                      <a:pt x="780" y="609"/>
                    </a:lnTo>
                    <a:lnTo>
                      <a:pt x="780" y="609"/>
                    </a:lnTo>
                    <a:lnTo>
                      <a:pt x="780" y="609"/>
                    </a:lnTo>
                    <a:lnTo>
                      <a:pt x="780" y="611"/>
                    </a:lnTo>
                    <a:lnTo>
                      <a:pt x="780" y="611"/>
                    </a:lnTo>
                    <a:lnTo>
                      <a:pt x="780" y="611"/>
                    </a:lnTo>
                    <a:lnTo>
                      <a:pt x="780" y="613"/>
                    </a:lnTo>
                    <a:lnTo>
                      <a:pt x="778" y="613"/>
                    </a:lnTo>
                    <a:lnTo>
                      <a:pt x="778" y="613"/>
                    </a:lnTo>
                    <a:lnTo>
                      <a:pt x="778" y="613"/>
                    </a:lnTo>
                    <a:lnTo>
                      <a:pt x="778" y="613"/>
                    </a:lnTo>
                    <a:lnTo>
                      <a:pt x="778" y="613"/>
                    </a:lnTo>
                    <a:lnTo>
                      <a:pt x="778" y="613"/>
                    </a:lnTo>
                    <a:lnTo>
                      <a:pt x="776" y="615"/>
                    </a:lnTo>
                    <a:lnTo>
                      <a:pt x="776" y="615"/>
                    </a:lnTo>
                    <a:lnTo>
                      <a:pt x="776" y="613"/>
                    </a:lnTo>
                    <a:lnTo>
                      <a:pt x="776" y="613"/>
                    </a:lnTo>
                    <a:lnTo>
                      <a:pt x="774" y="613"/>
                    </a:lnTo>
                    <a:lnTo>
                      <a:pt x="774" y="611"/>
                    </a:lnTo>
                    <a:lnTo>
                      <a:pt x="774" y="611"/>
                    </a:lnTo>
                    <a:lnTo>
                      <a:pt x="774" y="611"/>
                    </a:lnTo>
                    <a:lnTo>
                      <a:pt x="774" y="611"/>
                    </a:lnTo>
                    <a:lnTo>
                      <a:pt x="772" y="611"/>
                    </a:lnTo>
                    <a:lnTo>
                      <a:pt x="772" y="611"/>
                    </a:lnTo>
                    <a:lnTo>
                      <a:pt x="772" y="611"/>
                    </a:lnTo>
                    <a:lnTo>
                      <a:pt x="770" y="609"/>
                    </a:lnTo>
                    <a:lnTo>
                      <a:pt x="770" y="609"/>
                    </a:lnTo>
                    <a:lnTo>
                      <a:pt x="770" y="609"/>
                    </a:lnTo>
                    <a:lnTo>
                      <a:pt x="770" y="609"/>
                    </a:lnTo>
                    <a:lnTo>
                      <a:pt x="770" y="609"/>
                    </a:lnTo>
                    <a:lnTo>
                      <a:pt x="770" y="609"/>
                    </a:lnTo>
                    <a:lnTo>
                      <a:pt x="769" y="607"/>
                    </a:lnTo>
                    <a:lnTo>
                      <a:pt x="769" y="607"/>
                    </a:lnTo>
                    <a:lnTo>
                      <a:pt x="769" y="609"/>
                    </a:lnTo>
                    <a:lnTo>
                      <a:pt x="769" y="609"/>
                    </a:lnTo>
                    <a:lnTo>
                      <a:pt x="767" y="609"/>
                    </a:lnTo>
                    <a:lnTo>
                      <a:pt x="767" y="609"/>
                    </a:lnTo>
                    <a:lnTo>
                      <a:pt x="767" y="609"/>
                    </a:lnTo>
                    <a:lnTo>
                      <a:pt x="767" y="609"/>
                    </a:lnTo>
                    <a:lnTo>
                      <a:pt x="765" y="609"/>
                    </a:lnTo>
                    <a:lnTo>
                      <a:pt x="765" y="609"/>
                    </a:lnTo>
                    <a:lnTo>
                      <a:pt x="765" y="609"/>
                    </a:lnTo>
                    <a:lnTo>
                      <a:pt x="763" y="609"/>
                    </a:lnTo>
                    <a:lnTo>
                      <a:pt x="763" y="609"/>
                    </a:lnTo>
                    <a:lnTo>
                      <a:pt x="761" y="609"/>
                    </a:lnTo>
                    <a:lnTo>
                      <a:pt x="761" y="609"/>
                    </a:lnTo>
                    <a:lnTo>
                      <a:pt x="761" y="609"/>
                    </a:lnTo>
                    <a:lnTo>
                      <a:pt x="758" y="609"/>
                    </a:lnTo>
                    <a:lnTo>
                      <a:pt x="758" y="609"/>
                    </a:lnTo>
                    <a:lnTo>
                      <a:pt x="758" y="609"/>
                    </a:lnTo>
                    <a:lnTo>
                      <a:pt x="758" y="609"/>
                    </a:lnTo>
                    <a:lnTo>
                      <a:pt x="758" y="611"/>
                    </a:lnTo>
                    <a:lnTo>
                      <a:pt x="758" y="611"/>
                    </a:lnTo>
                    <a:lnTo>
                      <a:pt x="756" y="611"/>
                    </a:lnTo>
                    <a:lnTo>
                      <a:pt x="756" y="611"/>
                    </a:lnTo>
                    <a:lnTo>
                      <a:pt x="756" y="611"/>
                    </a:lnTo>
                    <a:lnTo>
                      <a:pt x="754" y="613"/>
                    </a:lnTo>
                    <a:lnTo>
                      <a:pt x="754" y="613"/>
                    </a:lnTo>
                    <a:lnTo>
                      <a:pt x="754" y="613"/>
                    </a:lnTo>
                    <a:lnTo>
                      <a:pt x="754" y="613"/>
                    </a:lnTo>
                    <a:lnTo>
                      <a:pt x="754" y="615"/>
                    </a:lnTo>
                    <a:lnTo>
                      <a:pt x="752" y="615"/>
                    </a:lnTo>
                    <a:lnTo>
                      <a:pt x="752" y="613"/>
                    </a:lnTo>
                    <a:lnTo>
                      <a:pt x="752" y="613"/>
                    </a:lnTo>
                    <a:lnTo>
                      <a:pt x="752" y="613"/>
                    </a:lnTo>
                    <a:lnTo>
                      <a:pt x="752" y="613"/>
                    </a:lnTo>
                    <a:lnTo>
                      <a:pt x="752" y="613"/>
                    </a:lnTo>
                    <a:lnTo>
                      <a:pt x="751" y="613"/>
                    </a:lnTo>
                    <a:lnTo>
                      <a:pt x="751" y="613"/>
                    </a:lnTo>
                    <a:lnTo>
                      <a:pt x="749" y="613"/>
                    </a:lnTo>
                    <a:lnTo>
                      <a:pt x="749" y="613"/>
                    </a:lnTo>
                    <a:lnTo>
                      <a:pt x="749" y="613"/>
                    </a:lnTo>
                    <a:lnTo>
                      <a:pt x="747" y="615"/>
                    </a:lnTo>
                    <a:lnTo>
                      <a:pt x="747" y="615"/>
                    </a:lnTo>
                    <a:lnTo>
                      <a:pt x="747" y="615"/>
                    </a:lnTo>
                    <a:lnTo>
                      <a:pt x="747" y="615"/>
                    </a:lnTo>
                    <a:lnTo>
                      <a:pt x="747" y="615"/>
                    </a:lnTo>
                    <a:lnTo>
                      <a:pt x="747" y="617"/>
                    </a:lnTo>
                    <a:lnTo>
                      <a:pt x="747" y="617"/>
                    </a:lnTo>
                    <a:lnTo>
                      <a:pt x="745" y="617"/>
                    </a:lnTo>
                    <a:lnTo>
                      <a:pt x="745" y="617"/>
                    </a:lnTo>
                    <a:lnTo>
                      <a:pt x="745" y="617"/>
                    </a:lnTo>
                    <a:lnTo>
                      <a:pt x="745" y="617"/>
                    </a:lnTo>
                    <a:lnTo>
                      <a:pt x="745" y="617"/>
                    </a:lnTo>
                    <a:lnTo>
                      <a:pt x="743" y="617"/>
                    </a:lnTo>
                    <a:lnTo>
                      <a:pt x="742" y="617"/>
                    </a:lnTo>
                    <a:lnTo>
                      <a:pt x="742" y="617"/>
                    </a:lnTo>
                    <a:lnTo>
                      <a:pt x="742" y="618"/>
                    </a:lnTo>
                    <a:lnTo>
                      <a:pt x="740" y="618"/>
                    </a:lnTo>
                    <a:lnTo>
                      <a:pt x="740" y="618"/>
                    </a:lnTo>
                    <a:lnTo>
                      <a:pt x="738" y="618"/>
                    </a:lnTo>
                    <a:lnTo>
                      <a:pt x="738" y="618"/>
                    </a:lnTo>
                    <a:lnTo>
                      <a:pt x="738" y="618"/>
                    </a:lnTo>
                    <a:lnTo>
                      <a:pt x="738" y="618"/>
                    </a:lnTo>
                    <a:lnTo>
                      <a:pt x="738" y="618"/>
                    </a:lnTo>
                    <a:lnTo>
                      <a:pt x="736" y="618"/>
                    </a:lnTo>
                    <a:lnTo>
                      <a:pt x="736" y="618"/>
                    </a:lnTo>
                    <a:lnTo>
                      <a:pt x="736" y="620"/>
                    </a:lnTo>
                    <a:lnTo>
                      <a:pt x="736" y="620"/>
                    </a:lnTo>
                    <a:lnTo>
                      <a:pt x="736" y="620"/>
                    </a:lnTo>
                    <a:lnTo>
                      <a:pt x="734" y="620"/>
                    </a:lnTo>
                    <a:lnTo>
                      <a:pt x="734" y="620"/>
                    </a:lnTo>
                    <a:lnTo>
                      <a:pt x="734" y="622"/>
                    </a:lnTo>
                    <a:lnTo>
                      <a:pt x="731" y="622"/>
                    </a:lnTo>
                    <a:lnTo>
                      <a:pt x="729" y="620"/>
                    </a:lnTo>
                    <a:lnTo>
                      <a:pt x="729" y="620"/>
                    </a:lnTo>
                    <a:lnTo>
                      <a:pt x="727" y="622"/>
                    </a:lnTo>
                    <a:lnTo>
                      <a:pt x="727" y="622"/>
                    </a:lnTo>
                    <a:lnTo>
                      <a:pt x="727" y="622"/>
                    </a:lnTo>
                    <a:lnTo>
                      <a:pt x="727" y="622"/>
                    </a:lnTo>
                    <a:lnTo>
                      <a:pt x="727" y="622"/>
                    </a:lnTo>
                    <a:lnTo>
                      <a:pt x="727" y="622"/>
                    </a:lnTo>
                    <a:lnTo>
                      <a:pt x="727" y="622"/>
                    </a:lnTo>
                    <a:lnTo>
                      <a:pt x="725" y="622"/>
                    </a:lnTo>
                    <a:lnTo>
                      <a:pt x="725" y="622"/>
                    </a:lnTo>
                    <a:lnTo>
                      <a:pt x="725" y="622"/>
                    </a:lnTo>
                    <a:lnTo>
                      <a:pt x="725" y="624"/>
                    </a:lnTo>
                    <a:lnTo>
                      <a:pt x="725" y="624"/>
                    </a:lnTo>
                    <a:lnTo>
                      <a:pt x="723" y="624"/>
                    </a:lnTo>
                    <a:lnTo>
                      <a:pt x="723" y="626"/>
                    </a:lnTo>
                    <a:lnTo>
                      <a:pt x="723" y="626"/>
                    </a:lnTo>
                    <a:lnTo>
                      <a:pt x="723" y="626"/>
                    </a:lnTo>
                    <a:lnTo>
                      <a:pt x="723" y="627"/>
                    </a:lnTo>
                    <a:lnTo>
                      <a:pt x="723" y="627"/>
                    </a:lnTo>
                    <a:lnTo>
                      <a:pt x="722" y="629"/>
                    </a:lnTo>
                    <a:lnTo>
                      <a:pt x="722" y="629"/>
                    </a:lnTo>
                    <a:lnTo>
                      <a:pt x="722" y="629"/>
                    </a:lnTo>
                    <a:lnTo>
                      <a:pt x="722" y="629"/>
                    </a:lnTo>
                    <a:lnTo>
                      <a:pt x="722" y="629"/>
                    </a:lnTo>
                    <a:lnTo>
                      <a:pt x="722" y="629"/>
                    </a:lnTo>
                    <a:lnTo>
                      <a:pt x="720" y="629"/>
                    </a:lnTo>
                    <a:lnTo>
                      <a:pt x="720" y="629"/>
                    </a:lnTo>
                    <a:lnTo>
                      <a:pt x="720" y="629"/>
                    </a:lnTo>
                    <a:lnTo>
                      <a:pt x="718" y="629"/>
                    </a:lnTo>
                    <a:lnTo>
                      <a:pt x="718" y="629"/>
                    </a:lnTo>
                    <a:lnTo>
                      <a:pt x="718" y="629"/>
                    </a:lnTo>
                    <a:lnTo>
                      <a:pt x="718" y="629"/>
                    </a:lnTo>
                    <a:lnTo>
                      <a:pt x="718" y="629"/>
                    </a:lnTo>
                    <a:lnTo>
                      <a:pt x="716" y="629"/>
                    </a:lnTo>
                    <a:lnTo>
                      <a:pt x="716" y="631"/>
                    </a:lnTo>
                    <a:lnTo>
                      <a:pt x="716" y="631"/>
                    </a:lnTo>
                    <a:lnTo>
                      <a:pt x="714" y="631"/>
                    </a:lnTo>
                    <a:lnTo>
                      <a:pt x="714" y="631"/>
                    </a:lnTo>
                    <a:lnTo>
                      <a:pt x="714" y="629"/>
                    </a:lnTo>
                    <a:lnTo>
                      <a:pt x="714" y="629"/>
                    </a:lnTo>
                    <a:lnTo>
                      <a:pt x="713" y="629"/>
                    </a:lnTo>
                    <a:lnTo>
                      <a:pt x="713" y="629"/>
                    </a:lnTo>
                    <a:lnTo>
                      <a:pt x="711" y="629"/>
                    </a:lnTo>
                    <a:lnTo>
                      <a:pt x="711" y="629"/>
                    </a:lnTo>
                    <a:lnTo>
                      <a:pt x="709" y="629"/>
                    </a:lnTo>
                    <a:lnTo>
                      <a:pt x="709" y="627"/>
                    </a:lnTo>
                    <a:lnTo>
                      <a:pt x="709" y="627"/>
                    </a:lnTo>
                    <a:lnTo>
                      <a:pt x="709" y="627"/>
                    </a:lnTo>
                    <a:lnTo>
                      <a:pt x="709" y="627"/>
                    </a:lnTo>
                    <a:lnTo>
                      <a:pt x="707" y="627"/>
                    </a:lnTo>
                    <a:lnTo>
                      <a:pt x="707" y="627"/>
                    </a:lnTo>
                    <a:lnTo>
                      <a:pt x="707" y="627"/>
                    </a:lnTo>
                    <a:lnTo>
                      <a:pt x="707" y="626"/>
                    </a:lnTo>
                    <a:lnTo>
                      <a:pt x="705" y="626"/>
                    </a:lnTo>
                    <a:lnTo>
                      <a:pt x="705" y="626"/>
                    </a:lnTo>
                    <a:lnTo>
                      <a:pt x="705" y="626"/>
                    </a:lnTo>
                    <a:lnTo>
                      <a:pt x="705" y="626"/>
                    </a:lnTo>
                    <a:lnTo>
                      <a:pt x="705" y="626"/>
                    </a:lnTo>
                    <a:lnTo>
                      <a:pt x="705" y="626"/>
                    </a:lnTo>
                    <a:lnTo>
                      <a:pt x="704" y="626"/>
                    </a:lnTo>
                    <a:lnTo>
                      <a:pt x="704" y="626"/>
                    </a:lnTo>
                    <a:lnTo>
                      <a:pt x="704" y="626"/>
                    </a:lnTo>
                    <a:lnTo>
                      <a:pt x="704" y="627"/>
                    </a:lnTo>
                    <a:lnTo>
                      <a:pt x="704" y="627"/>
                    </a:lnTo>
                    <a:lnTo>
                      <a:pt x="704" y="627"/>
                    </a:lnTo>
                    <a:lnTo>
                      <a:pt x="704" y="627"/>
                    </a:lnTo>
                    <a:lnTo>
                      <a:pt x="704" y="629"/>
                    </a:lnTo>
                    <a:lnTo>
                      <a:pt x="704" y="629"/>
                    </a:lnTo>
                    <a:lnTo>
                      <a:pt x="704" y="631"/>
                    </a:lnTo>
                    <a:lnTo>
                      <a:pt x="704" y="631"/>
                    </a:lnTo>
                    <a:lnTo>
                      <a:pt x="704" y="631"/>
                    </a:lnTo>
                    <a:lnTo>
                      <a:pt x="704" y="631"/>
                    </a:lnTo>
                    <a:lnTo>
                      <a:pt x="704" y="631"/>
                    </a:lnTo>
                    <a:lnTo>
                      <a:pt x="705" y="631"/>
                    </a:lnTo>
                    <a:lnTo>
                      <a:pt x="705" y="633"/>
                    </a:lnTo>
                    <a:lnTo>
                      <a:pt x="704" y="633"/>
                    </a:lnTo>
                    <a:lnTo>
                      <a:pt x="704" y="633"/>
                    </a:lnTo>
                    <a:lnTo>
                      <a:pt x="704" y="633"/>
                    </a:lnTo>
                    <a:lnTo>
                      <a:pt x="705" y="633"/>
                    </a:lnTo>
                    <a:lnTo>
                      <a:pt x="705" y="633"/>
                    </a:lnTo>
                    <a:lnTo>
                      <a:pt x="704" y="635"/>
                    </a:lnTo>
                    <a:lnTo>
                      <a:pt x="704" y="635"/>
                    </a:lnTo>
                    <a:lnTo>
                      <a:pt x="704" y="635"/>
                    </a:lnTo>
                    <a:lnTo>
                      <a:pt x="704" y="635"/>
                    </a:lnTo>
                    <a:lnTo>
                      <a:pt x="704" y="635"/>
                    </a:lnTo>
                    <a:lnTo>
                      <a:pt x="704" y="635"/>
                    </a:lnTo>
                    <a:lnTo>
                      <a:pt x="704" y="635"/>
                    </a:lnTo>
                    <a:lnTo>
                      <a:pt x="704" y="635"/>
                    </a:lnTo>
                    <a:lnTo>
                      <a:pt x="704" y="635"/>
                    </a:lnTo>
                    <a:lnTo>
                      <a:pt x="704" y="635"/>
                    </a:lnTo>
                    <a:lnTo>
                      <a:pt x="702" y="635"/>
                    </a:lnTo>
                    <a:lnTo>
                      <a:pt x="702" y="635"/>
                    </a:lnTo>
                    <a:lnTo>
                      <a:pt x="702" y="636"/>
                    </a:lnTo>
                    <a:lnTo>
                      <a:pt x="702" y="636"/>
                    </a:lnTo>
                    <a:lnTo>
                      <a:pt x="700" y="636"/>
                    </a:lnTo>
                    <a:lnTo>
                      <a:pt x="700" y="636"/>
                    </a:lnTo>
                    <a:lnTo>
                      <a:pt x="700" y="636"/>
                    </a:lnTo>
                    <a:lnTo>
                      <a:pt x="700" y="636"/>
                    </a:lnTo>
                    <a:lnTo>
                      <a:pt x="698" y="636"/>
                    </a:lnTo>
                    <a:lnTo>
                      <a:pt x="698" y="636"/>
                    </a:lnTo>
                    <a:lnTo>
                      <a:pt x="698" y="636"/>
                    </a:lnTo>
                    <a:lnTo>
                      <a:pt x="698" y="636"/>
                    </a:lnTo>
                    <a:lnTo>
                      <a:pt x="698" y="636"/>
                    </a:lnTo>
                    <a:lnTo>
                      <a:pt x="698" y="636"/>
                    </a:lnTo>
                    <a:lnTo>
                      <a:pt x="698" y="636"/>
                    </a:lnTo>
                    <a:lnTo>
                      <a:pt x="696" y="636"/>
                    </a:lnTo>
                    <a:lnTo>
                      <a:pt x="696" y="636"/>
                    </a:lnTo>
                    <a:lnTo>
                      <a:pt x="696" y="636"/>
                    </a:lnTo>
                    <a:lnTo>
                      <a:pt x="696" y="636"/>
                    </a:lnTo>
                    <a:lnTo>
                      <a:pt x="696" y="636"/>
                    </a:lnTo>
                    <a:lnTo>
                      <a:pt x="695" y="636"/>
                    </a:lnTo>
                    <a:lnTo>
                      <a:pt x="695" y="636"/>
                    </a:lnTo>
                    <a:lnTo>
                      <a:pt x="695" y="636"/>
                    </a:lnTo>
                    <a:lnTo>
                      <a:pt x="693" y="636"/>
                    </a:lnTo>
                    <a:lnTo>
                      <a:pt x="693" y="636"/>
                    </a:lnTo>
                    <a:lnTo>
                      <a:pt x="693" y="636"/>
                    </a:lnTo>
                    <a:lnTo>
                      <a:pt x="693" y="636"/>
                    </a:lnTo>
                    <a:lnTo>
                      <a:pt x="693" y="636"/>
                    </a:lnTo>
                    <a:lnTo>
                      <a:pt x="693" y="638"/>
                    </a:lnTo>
                    <a:lnTo>
                      <a:pt x="691" y="638"/>
                    </a:lnTo>
                    <a:lnTo>
                      <a:pt x="691" y="638"/>
                    </a:lnTo>
                    <a:lnTo>
                      <a:pt x="691" y="638"/>
                    </a:lnTo>
                    <a:lnTo>
                      <a:pt x="691" y="638"/>
                    </a:lnTo>
                    <a:lnTo>
                      <a:pt x="691" y="638"/>
                    </a:lnTo>
                    <a:lnTo>
                      <a:pt x="691" y="640"/>
                    </a:lnTo>
                    <a:lnTo>
                      <a:pt x="691" y="640"/>
                    </a:lnTo>
                    <a:lnTo>
                      <a:pt x="691" y="640"/>
                    </a:lnTo>
                    <a:lnTo>
                      <a:pt x="689" y="642"/>
                    </a:lnTo>
                    <a:lnTo>
                      <a:pt x="689" y="642"/>
                    </a:lnTo>
                    <a:lnTo>
                      <a:pt x="689" y="642"/>
                    </a:lnTo>
                    <a:lnTo>
                      <a:pt x="689" y="642"/>
                    </a:lnTo>
                    <a:lnTo>
                      <a:pt x="687" y="640"/>
                    </a:lnTo>
                    <a:lnTo>
                      <a:pt x="687" y="640"/>
                    </a:lnTo>
                    <a:lnTo>
                      <a:pt x="687" y="640"/>
                    </a:lnTo>
                    <a:lnTo>
                      <a:pt x="687" y="640"/>
                    </a:lnTo>
                    <a:lnTo>
                      <a:pt x="687" y="640"/>
                    </a:lnTo>
                    <a:lnTo>
                      <a:pt x="687" y="640"/>
                    </a:lnTo>
                    <a:lnTo>
                      <a:pt x="687" y="640"/>
                    </a:lnTo>
                    <a:lnTo>
                      <a:pt x="685" y="640"/>
                    </a:lnTo>
                    <a:lnTo>
                      <a:pt x="685" y="640"/>
                    </a:lnTo>
                    <a:lnTo>
                      <a:pt x="685" y="640"/>
                    </a:lnTo>
                    <a:lnTo>
                      <a:pt x="684" y="642"/>
                    </a:lnTo>
                    <a:lnTo>
                      <a:pt x="684" y="642"/>
                    </a:lnTo>
                    <a:lnTo>
                      <a:pt x="684" y="642"/>
                    </a:lnTo>
                    <a:lnTo>
                      <a:pt x="684" y="642"/>
                    </a:lnTo>
                    <a:lnTo>
                      <a:pt x="684" y="642"/>
                    </a:lnTo>
                    <a:lnTo>
                      <a:pt x="682" y="642"/>
                    </a:lnTo>
                    <a:lnTo>
                      <a:pt x="682" y="642"/>
                    </a:lnTo>
                    <a:lnTo>
                      <a:pt x="680" y="642"/>
                    </a:lnTo>
                    <a:lnTo>
                      <a:pt x="680" y="642"/>
                    </a:lnTo>
                    <a:lnTo>
                      <a:pt x="680" y="642"/>
                    </a:lnTo>
                    <a:lnTo>
                      <a:pt x="680" y="642"/>
                    </a:lnTo>
                    <a:lnTo>
                      <a:pt x="680" y="642"/>
                    </a:lnTo>
                    <a:lnTo>
                      <a:pt x="678" y="642"/>
                    </a:lnTo>
                    <a:lnTo>
                      <a:pt x="678" y="642"/>
                    </a:lnTo>
                    <a:lnTo>
                      <a:pt x="678" y="642"/>
                    </a:lnTo>
                    <a:lnTo>
                      <a:pt x="678" y="642"/>
                    </a:lnTo>
                    <a:lnTo>
                      <a:pt x="678" y="642"/>
                    </a:lnTo>
                    <a:lnTo>
                      <a:pt x="678" y="644"/>
                    </a:lnTo>
                    <a:lnTo>
                      <a:pt x="678" y="644"/>
                    </a:lnTo>
                    <a:lnTo>
                      <a:pt x="676" y="644"/>
                    </a:lnTo>
                    <a:lnTo>
                      <a:pt x="676" y="644"/>
                    </a:lnTo>
                    <a:lnTo>
                      <a:pt x="675" y="644"/>
                    </a:lnTo>
                    <a:lnTo>
                      <a:pt x="675" y="644"/>
                    </a:lnTo>
                    <a:lnTo>
                      <a:pt x="675" y="644"/>
                    </a:lnTo>
                    <a:lnTo>
                      <a:pt x="675" y="644"/>
                    </a:lnTo>
                    <a:lnTo>
                      <a:pt x="675" y="644"/>
                    </a:lnTo>
                    <a:lnTo>
                      <a:pt x="675" y="645"/>
                    </a:lnTo>
                    <a:lnTo>
                      <a:pt x="673" y="645"/>
                    </a:lnTo>
                    <a:lnTo>
                      <a:pt x="673" y="645"/>
                    </a:lnTo>
                    <a:lnTo>
                      <a:pt x="673" y="645"/>
                    </a:lnTo>
                    <a:lnTo>
                      <a:pt x="673" y="644"/>
                    </a:lnTo>
                    <a:lnTo>
                      <a:pt x="671" y="645"/>
                    </a:lnTo>
                    <a:lnTo>
                      <a:pt x="671" y="645"/>
                    </a:lnTo>
                    <a:lnTo>
                      <a:pt x="671" y="645"/>
                    </a:lnTo>
                    <a:lnTo>
                      <a:pt x="669" y="645"/>
                    </a:lnTo>
                    <a:lnTo>
                      <a:pt x="669" y="645"/>
                    </a:lnTo>
                    <a:lnTo>
                      <a:pt x="669" y="645"/>
                    </a:lnTo>
                    <a:lnTo>
                      <a:pt x="669" y="645"/>
                    </a:lnTo>
                    <a:lnTo>
                      <a:pt x="669" y="647"/>
                    </a:lnTo>
                    <a:lnTo>
                      <a:pt x="669" y="647"/>
                    </a:lnTo>
                    <a:lnTo>
                      <a:pt x="669" y="647"/>
                    </a:lnTo>
                    <a:lnTo>
                      <a:pt x="669" y="649"/>
                    </a:lnTo>
                    <a:lnTo>
                      <a:pt x="669" y="649"/>
                    </a:lnTo>
                    <a:lnTo>
                      <a:pt x="669" y="649"/>
                    </a:lnTo>
                    <a:lnTo>
                      <a:pt x="669" y="651"/>
                    </a:lnTo>
                    <a:lnTo>
                      <a:pt x="669" y="651"/>
                    </a:lnTo>
                    <a:lnTo>
                      <a:pt x="667" y="651"/>
                    </a:lnTo>
                    <a:lnTo>
                      <a:pt x="667" y="651"/>
                    </a:lnTo>
                    <a:lnTo>
                      <a:pt x="667" y="651"/>
                    </a:lnTo>
                    <a:lnTo>
                      <a:pt x="666" y="651"/>
                    </a:lnTo>
                    <a:lnTo>
                      <a:pt x="666" y="651"/>
                    </a:lnTo>
                    <a:lnTo>
                      <a:pt x="666" y="651"/>
                    </a:lnTo>
                    <a:lnTo>
                      <a:pt x="664" y="651"/>
                    </a:lnTo>
                    <a:lnTo>
                      <a:pt x="664" y="651"/>
                    </a:lnTo>
                    <a:lnTo>
                      <a:pt x="664" y="651"/>
                    </a:lnTo>
                    <a:lnTo>
                      <a:pt x="664" y="649"/>
                    </a:lnTo>
                    <a:lnTo>
                      <a:pt x="662" y="649"/>
                    </a:lnTo>
                    <a:lnTo>
                      <a:pt x="662" y="649"/>
                    </a:lnTo>
                    <a:lnTo>
                      <a:pt x="662" y="649"/>
                    </a:lnTo>
                    <a:lnTo>
                      <a:pt x="662" y="649"/>
                    </a:lnTo>
                    <a:lnTo>
                      <a:pt x="660" y="649"/>
                    </a:lnTo>
                    <a:lnTo>
                      <a:pt x="660" y="649"/>
                    </a:lnTo>
                    <a:lnTo>
                      <a:pt x="660" y="647"/>
                    </a:lnTo>
                    <a:lnTo>
                      <a:pt x="660" y="647"/>
                    </a:lnTo>
                    <a:lnTo>
                      <a:pt x="660" y="647"/>
                    </a:lnTo>
                    <a:lnTo>
                      <a:pt x="658" y="647"/>
                    </a:lnTo>
                    <a:lnTo>
                      <a:pt x="658" y="647"/>
                    </a:lnTo>
                    <a:lnTo>
                      <a:pt x="658" y="647"/>
                    </a:lnTo>
                    <a:lnTo>
                      <a:pt x="658" y="647"/>
                    </a:lnTo>
                    <a:lnTo>
                      <a:pt x="658" y="647"/>
                    </a:lnTo>
                    <a:lnTo>
                      <a:pt x="657" y="647"/>
                    </a:lnTo>
                    <a:lnTo>
                      <a:pt x="657" y="647"/>
                    </a:lnTo>
                    <a:lnTo>
                      <a:pt x="657" y="647"/>
                    </a:lnTo>
                    <a:lnTo>
                      <a:pt x="657" y="647"/>
                    </a:lnTo>
                    <a:lnTo>
                      <a:pt x="655" y="647"/>
                    </a:lnTo>
                    <a:lnTo>
                      <a:pt x="655" y="647"/>
                    </a:lnTo>
                    <a:lnTo>
                      <a:pt x="655" y="647"/>
                    </a:lnTo>
                    <a:lnTo>
                      <a:pt x="653" y="647"/>
                    </a:lnTo>
                    <a:lnTo>
                      <a:pt x="653" y="647"/>
                    </a:lnTo>
                    <a:lnTo>
                      <a:pt x="653" y="647"/>
                    </a:lnTo>
                    <a:lnTo>
                      <a:pt x="653" y="647"/>
                    </a:lnTo>
                    <a:lnTo>
                      <a:pt x="651" y="647"/>
                    </a:lnTo>
                    <a:lnTo>
                      <a:pt x="647" y="647"/>
                    </a:lnTo>
                    <a:lnTo>
                      <a:pt x="647" y="647"/>
                    </a:lnTo>
                    <a:lnTo>
                      <a:pt x="647" y="645"/>
                    </a:lnTo>
                    <a:lnTo>
                      <a:pt x="646" y="645"/>
                    </a:lnTo>
                    <a:lnTo>
                      <a:pt x="646" y="645"/>
                    </a:lnTo>
                    <a:lnTo>
                      <a:pt x="644" y="645"/>
                    </a:lnTo>
                    <a:lnTo>
                      <a:pt x="644" y="645"/>
                    </a:lnTo>
                    <a:lnTo>
                      <a:pt x="644" y="645"/>
                    </a:lnTo>
                    <a:lnTo>
                      <a:pt x="644" y="644"/>
                    </a:lnTo>
                    <a:lnTo>
                      <a:pt x="642" y="644"/>
                    </a:lnTo>
                    <a:lnTo>
                      <a:pt x="642" y="644"/>
                    </a:lnTo>
                    <a:lnTo>
                      <a:pt x="642" y="644"/>
                    </a:lnTo>
                    <a:lnTo>
                      <a:pt x="642" y="644"/>
                    </a:lnTo>
                    <a:lnTo>
                      <a:pt x="642" y="642"/>
                    </a:lnTo>
                    <a:lnTo>
                      <a:pt x="642" y="642"/>
                    </a:lnTo>
                    <a:lnTo>
                      <a:pt x="642" y="642"/>
                    </a:lnTo>
                    <a:lnTo>
                      <a:pt x="642" y="640"/>
                    </a:lnTo>
                    <a:lnTo>
                      <a:pt x="642" y="640"/>
                    </a:lnTo>
                    <a:lnTo>
                      <a:pt x="642" y="640"/>
                    </a:lnTo>
                    <a:lnTo>
                      <a:pt x="640" y="640"/>
                    </a:lnTo>
                    <a:lnTo>
                      <a:pt x="640" y="640"/>
                    </a:lnTo>
                    <a:lnTo>
                      <a:pt x="640" y="640"/>
                    </a:lnTo>
                    <a:lnTo>
                      <a:pt x="637" y="640"/>
                    </a:lnTo>
                    <a:lnTo>
                      <a:pt x="637" y="640"/>
                    </a:lnTo>
                    <a:lnTo>
                      <a:pt x="637" y="640"/>
                    </a:lnTo>
                    <a:lnTo>
                      <a:pt x="637" y="640"/>
                    </a:lnTo>
                    <a:lnTo>
                      <a:pt x="635" y="640"/>
                    </a:lnTo>
                    <a:lnTo>
                      <a:pt x="635" y="640"/>
                    </a:lnTo>
                    <a:lnTo>
                      <a:pt x="633" y="640"/>
                    </a:lnTo>
                    <a:lnTo>
                      <a:pt x="633" y="640"/>
                    </a:lnTo>
                    <a:lnTo>
                      <a:pt x="631" y="640"/>
                    </a:lnTo>
                    <a:lnTo>
                      <a:pt x="629" y="640"/>
                    </a:lnTo>
                    <a:lnTo>
                      <a:pt x="629" y="640"/>
                    </a:lnTo>
                    <a:lnTo>
                      <a:pt x="628" y="640"/>
                    </a:lnTo>
                    <a:lnTo>
                      <a:pt x="628" y="638"/>
                    </a:lnTo>
                    <a:lnTo>
                      <a:pt x="628" y="638"/>
                    </a:lnTo>
                    <a:lnTo>
                      <a:pt x="626" y="638"/>
                    </a:lnTo>
                    <a:lnTo>
                      <a:pt x="626" y="638"/>
                    </a:lnTo>
                    <a:lnTo>
                      <a:pt x="626" y="638"/>
                    </a:lnTo>
                    <a:lnTo>
                      <a:pt x="626" y="638"/>
                    </a:lnTo>
                    <a:lnTo>
                      <a:pt x="626" y="636"/>
                    </a:lnTo>
                    <a:lnTo>
                      <a:pt x="624" y="636"/>
                    </a:lnTo>
                    <a:lnTo>
                      <a:pt x="624" y="636"/>
                    </a:lnTo>
                    <a:lnTo>
                      <a:pt x="624" y="636"/>
                    </a:lnTo>
                    <a:lnTo>
                      <a:pt x="622" y="636"/>
                    </a:lnTo>
                    <a:lnTo>
                      <a:pt x="622" y="636"/>
                    </a:lnTo>
                    <a:lnTo>
                      <a:pt x="622" y="636"/>
                    </a:lnTo>
                    <a:lnTo>
                      <a:pt x="620" y="636"/>
                    </a:lnTo>
                    <a:lnTo>
                      <a:pt x="620" y="636"/>
                    </a:lnTo>
                    <a:lnTo>
                      <a:pt x="619" y="636"/>
                    </a:lnTo>
                    <a:lnTo>
                      <a:pt x="619" y="636"/>
                    </a:lnTo>
                    <a:lnTo>
                      <a:pt x="617" y="636"/>
                    </a:lnTo>
                    <a:lnTo>
                      <a:pt x="617" y="636"/>
                    </a:lnTo>
                    <a:lnTo>
                      <a:pt x="617" y="636"/>
                    </a:lnTo>
                    <a:lnTo>
                      <a:pt x="615" y="636"/>
                    </a:lnTo>
                    <a:lnTo>
                      <a:pt x="615" y="636"/>
                    </a:lnTo>
                    <a:lnTo>
                      <a:pt x="613" y="636"/>
                    </a:lnTo>
                    <a:lnTo>
                      <a:pt x="613" y="636"/>
                    </a:lnTo>
                    <a:lnTo>
                      <a:pt x="613" y="638"/>
                    </a:lnTo>
                    <a:lnTo>
                      <a:pt x="611" y="638"/>
                    </a:lnTo>
                    <a:lnTo>
                      <a:pt x="611" y="638"/>
                    </a:lnTo>
                    <a:lnTo>
                      <a:pt x="611" y="638"/>
                    </a:lnTo>
                    <a:lnTo>
                      <a:pt x="610" y="636"/>
                    </a:lnTo>
                    <a:lnTo>
                      <a:pt x="610" y="636"/>
                    </a:lnTo>
                    <a:lnTo>
                      <a:pt x="608" y="636"/>
                    </a:lnTo>
                    <a:lnTo>
                      <a:pt x="608" y="636"/>
                    </a:lnTo>
                    <a:lnTo>
                      <a:pt x="606" y="636"/>
                    </a:lnTo>
                    <a:lnTo>
                      <a:pt x="606" y="636"/>
                    </a:lnTo>
                    <a:lnTo>
                      <a:pt x="606" y="636"/>
                    </a:lnTo>
                    <a:lnTo>
                      <a:pt x="606" y="636"/>
                    </a:lnTo>
                    <a:lnTo>
                      <a:pt x="604" y="638"/>
                    </a:lnTo>
                    <a:lnTo>
                      <a:pt x="604" y="638"/>
                    </a:lnTo>
                    <a:lnTo>
                      <a:pt x="602" y="638"/>
                    </a:lnTo>
                    <a:lnTo>
                      <a:pt x="602" y="638"/>
                    </a:lnTo>
                    <a:lnTo>
                      <a:pt x="600" y="638"/>
                    </a:lnTo>
                    <a:lnTo>
                      <a:pt x="600" y="638"/>
                    </a:lnTo>
                    <a:lnTo>
                      <a:pt x="600" y="640"/>
                    </a:lnTo>
                    <a:lnTo>
                      <a:pt x="599" y="640"/>
                    </a:lnTo>
                    <a:lnTo>
                      <a:pt x="599" y="640"/>
                    </a:lnTo>
                    <a:lnTo>
                      <a:pt x="599" y="640"/>
                    </a:lnTo>
                    <a:lnTo>
                      <a:pt x="599" y="642"/>
                    </a:lnTo>
                    <a:lnTo>
                      <a:pt x="599" y="642"/>
                    </a:lnTo>
                    <a:lnTo>
                      <a:pt x="599" y="642"/>
                    </a:lnTo>
                    <a:lnTo>
                      <a:pt x="597" y="642"/>
                    </a:lnTo>
                    <a:lnTo>
                      <a:pt x="597" y="642"/>
                    </a:lnTo>
                    <a:lnTo>
                      <a:pt x="597" y="642"/>
                    </a:lnTo>
                    <a:lnTo>
                      <a:pt x="597" y="642"/>
                    </a:lnTo>
                    <a:lnTo>
                      <a:pt x="595" y="642"/>
                    </a:lnTo>
                    <a:lnTo>
                      <a:pt x="595" y="642"/>
                    </a:lnTo>
                    <a:lnTo>
                      <a:pt x="595" y="642"/>
                    </a:lnTo>
                    <a:lnTo>
                      <a:pt x="595" y="642"/>
                    </a:lnTo>
                    <a:lnTo>
                      <a:pt x="593" y="642"/>
                    </a:lnTo>
                    <a:lnTo>
                      <a:pt x="591" y="642"/>
                    </a:lnTo>
                    <a:lnTo>
                      <a:pt x="591" y="642"/>
                    </a:lnTo>
                    <a:lnTo>
                      <a:pt x="591" y="642"/>
                    </a:lnTo>
                    <a:lnTo>
                      <a:pt x="590" y="642"/>
                    </a:lnTo>
                    <a:lnTo>
                      <a:pt x="590" y="642"/>
                    </a:lnTo>
                    <a:lnTo>
                      <a:pt x="588" y="640"/>
                    </a:lnTo>
                    <a:lnTo>
                      <a:pt x="588" y="640"/>
                    </a:lnTo>
                    <a:lnTo>
                      <a:pt x="586" y="640"/>
                    </a:lnTo>
                    <a:lnTo>
                      <a:pt x="586" y="640"/>
                    </a:lnTo>
                    <a:lnTo>
                      <a:pt x="586" y="640"/>
                    </a:lnTo>
                    <a:lnTo>
                      <a:pt x="586" y="640"/>
                    </a:lnTo>
                    <a:lnTo>
                      <a:pt x="584" y="640"/>
                    </a:lnTo>
                    <a:lnTo>
                      <a:pt x="584" y="640"/>
                    </a:lnTo>
                    <a:lnTo>
                      <a:pt x="584" y="640"/>
                    </a:lnTo>
                    <a:lnTo>
                      <a:pt x="584" y="638"/>
                    </a:lnTo>
                    <a:lnTo>
                      <a:pt x="582" y="638"/>
                    </a:lnTo>
                    <a:lnTo>
                      <a:pt x="582" y="638"/>
                    </a:lnTo>
                    <a:lnTo>
                      <a:pt x="581" y="638"/>
                    </a:lnTo>
                    <a:lnTo>
                      <a:pt x="581" y="638"/>
                    </a:lnTo>
                    <a:lnTo>
                      <a:pt x="579" y="638"/>
                    </a:lnTo>
                    <a:lnTo>
                      <a:pt x="577" y="638"/>
                    </a:lnTo>
                    <a:lnTo>
                      <a:pt x="577" y="638"/>
                    </a:lnTo>
                    <a:lnTo>
                      <a:pt x="575" y="638"/>
                    </a:lnTo>
                    <a:lnTo>
                      <a:pt x="575" y="636"/>
                    </a:lnTo>
                    <a:lnTo>
                      <a:pt x="570" y="636"/>
                    </a:lnTo>
                    <a:lnTo>
                      <a:pt x="570" y="636"/>
                    </a:lnTo>
                    <a:lnTo>
                      <a:pt x="570" y="636"/>
                    </a:lnTo>
                    <a:lnTo>
                      <a:pt x="570" y="636"/>
                    </a:lnTo>
                    <a:lnTo>
                      <a:pt x="570" y="636"/>
                    </a:lnTo>
                    <a:lnTo>
                      <a:pt x="568" y="636"/>
                    </a:lnTo>
                    <a:lnTo>
                      <a:pt x="568" y="636"/>
                    </a:lnTo>
                    <a:lnTo>
                      <a:pt x="566" y="636"/>
                    </a:lnTo>
                    <a:lnTo>
                      <a:pt x="566" y="636"/>
                    </a:lnTo>
                    <a:lnTo>
                      <a:pt x="564" y="636"/>
                    </a:lnTo>
                    <a:lnTo>
                      <a:pt x="564" y="636"/>
                    </a:lnTo>
                    <a:lnTo>
                      <a:pt x="564" y="636"/>
                    </a:lnTo>
                    <a:lnTo>
                      <a:pt x="564" y="636"/>
                    </a:lnTo>
                    <a:lnTo>
                      <a:pt x="561" y="635"/>
                    </a:lnTo>
                    <a:lnTo>
                      <a:pt x="561" y="635"/>
                    </a:lnTo>
                    <a:lnTo>
                      <a:pt x="559" y="635"/>
                    </a:lnTo>
                    <a:lnTo>
                      <a:pt x="559" y="635"/>
                    </a:lnTo>
                    <a:lnTo>
                      <a:pt x="557" y="633"/>
                    </a:lnTo>
                    <a:lnTo>
                      <a:pt x="557" y="633"/>
                    </a:lnTo>
                    <a:lnTo>
                      <a:pt x="555" y="631"/>
                    </a:lnTo>
                    <a:lnTo>
                      <a:pt x="555" y="633"/>
                    </a:lnTo>
                    <a:lnTo>
                      <a:pt x="555" y="633"/>
                    </a:lnTo>
                    <a:lnTo>
                      <a:pt x="553" y="633"/>
                    </a:lnTo>
                    <a:lnTo>
                      <a:pt x="553" y="633"/>
                    </a:lnTo>
                    <a:lnTo>
                      <a:pt x="553" y="631"/>
                    </a:lnTo>
                    <a:lnTo>
                      <a:pt x="553" y="631"/>
                    </a:lnTo>
                    <a:lnTo>
                      <a:pt x="552" y="631"/>
                    </a:lnTo>
                    <a:lnTo>
                      <a:pt x="552" y="631"/>
                    </a:lnTo>
                    <a:lnTo>
                      <a:pt x="552" y="629"/>
                    </a:lnTo>
                    <a:lnTo>
                      <a:pt x="550" y="629"/>
                    </a:lnTo>
                    <a:lnTo>
                      <a:pt x="550" y="629"/>
                    </a:lnTo>
                    <a:lnTo>
                      <a:pt x="550" y="629"/>
                    </a:lnTo>
                    <a:lnTo>
                      <a:pt x="550" y="629"/>
                    </a:lnTo>
                    <a:lnTo>
                      <a:pt x="550" y="629"/>
                    </a:lnTo>
                    <a:lnTo>
                      <a:pt x="548" y="629"/>
                    </a:lnTo>
                    <a:lnTo>
                      <a:pt x="548" y="631"/>
                    </a:lnTo>
                    <a:lnTo>
                      <a:pt x="546" y="631"/>
                    </a:lnTo>
                    <a:lnTo>
                      <a:pt x="546" y="631"/>
                    </a:lnTo>
                    <a:lnTo>
                      <a:pt x="544" y="631"/>
                    </a:lnTo>
                    <a:lnTo>
                      <a:pt x="544" y="631"/>
                    </a:lnTo>
                    <a:lnTo>
                      <a:pt x="543" y="631"/>
                    </a:lnTo>
                    <a:lnTo>
                      <a:pt x="541" y="631"/>
                    </a:lnTo>
                    <a:lnTo>
                      <a:pt x="541" y="629"/>
                    </a:lnTo>
                    <a:lnTo>
                      <a:pt x="539" y="629"/>
                    </a:lnTo>
                    <a:lnTo>
                      <a:pt x="539" y="629"/>
                    </a:lnTo>
                    <a:lnTo>
                      <a:pt x="539" y="629"/>
                    </a:lnTo>
                    <a:lnTo>
                      <a:pt x="537" y="629"/>
                    </a:lnTo>
                    <a:lnTo>
                      <a:pt x="537" y="629"/>
                    </a:lnTo>
                    <a:lnTo>
                      <a:pt x="535" y="629"/>
                    </a:lnTo>
                    <a:lnTo>
                      <a:pt x="534" y="629"/>
                    </a:lnTo>
                    <a:lnTo>
                      <a:pt x="532" y="629"/>
                    </a:lnTo>
                    <a:lnTo>
                      <a:pt x="532" y="629"/>
                    </a:lnTo>
                    <a:lnTo>
                      <a:pt x="532" y="629"/>
                    </a:lnTo>
                    <a:lnTo>
                      <a:pt x="530" y="631"/>
                    </a:lnTo>
                    <a:lnTo>
                      <a:pt x="530" y="631"/>
                    </a:lnTo>
                    <a:lnTo>
                      <a:pt x="530" y="631"/>
                    </a:lnTo>
                    <a:lnTo>
                      <a:pt x="528" y="629"/>
                    </a:lnTo>
                    <a:lnTo>
                      <a:pt x="526" y="629"/>
                    </a:lnTo>
                    <a:lnTo>
                      <a:pt x="526" y="629"/>
                    </a:lnTo>
                    <a:lnTo>
                      <a:pt x="526" y="629"/>
                    </a:lnTo>
                    <a:lnTo>
                      <a:pt x="524" y="627"/>
                    </a:lnTo>
                    <a:lnTo>
                      <a:pt x="524" y="627"/>
                    </a:lnTo>
                    <a:lnTo>
                      <a:pt x="524" y="627"/>
                    </a:lnTo>
                    <a:lnTo>
                      <a:pt x="523" y="627"/>
                    </a:lnTo>
                    <a:lnTo>
                      <a:pt x="523" y="627"/>
                    </a:lnTo>
                    <a:lnTo>
                      <a:pt x="523" y="627"/>
                    </a:lnTo>
                    <a:lnTo>
                      <a:pt x="523" y="627"/>
                    </a:lnTo>
                    <a:lnTo>
                      <a:pt x="523" y="626"/>
                    </a:lnTo>
                    <a:lnTo>
                      <a:pt x="523" y="626"/>
                    </a:lnTo>
                    <a:lnTo>
                      <a:pt x="521" y="626"/>
                    </a:lnTo>
                    <a:lnTo>
                      <a:pt x="521" y="626"/>
                    </a:lnTo>
                    <a:lnTo>
                      <a:pt x="521" y="626"/>
                    </a:lnTo>
                    <a:lnTo>
                      <a:pt x="521" y="624"/>
                    </a:lnTo>
                    <a:lnTo>
                      <a:pt x="519" y="624"/>
                    </a:lnTo>
                    <a:lnTo>
                      <a:pt x="517" y="624"/>
                    </a:lnTo>
                    <a:lnTo>
                      <a:pt x="515" y="624"/>
                    </a:lnTo>
                    <a:lnTo>
                      <a:pt x="514" y="624"/>
                    </a:lnTo>
                    <a:lnTo>
                      <a:pt x="514" y="624"/>
                    </a:lnTo>
                    <a:lnTo>
                      <a:pt x="514" y="626"/>
                    </a:lnTo>
                    <a:lnTo>
                      <a:pt x="514" y="626"/>
                    </a:lnTo>
                    <a:lnTo>
                      <a:pt x="512" y="626"/>
                    </a:lnTo>
                    <a:lnTo>
                      <a:pt x="512" y="626"/>
                    </a:lnTo>
                    <a:lnTo>
                      <a:pt x="512" y="626"/>
                    </a:lnTo>
                    <a:lnTo>
                      <a:pt x="512" y="626"/>
                    </a:lnTo>
                    <a:lnTo>
                      <a:pt x="512" y="626"/>
                    </a:lnTo>
                    <a:lnTo>
                      <a:pt x="510" y="626"/>
                    </a:lnTo>
                    <a:lnTo>
                      <a:pt x="510" y="626"/>
                    </a:lnTo>
                    <a:lnTo>
                      <a:pt x="508" y="626"/>
                    </a:lnTo>
                    <a:lnTo>
                      <a:pt x="508" y="626"/>
                    </a:lnTo>
                    <a:lnTo>
                      <a:pt x="506" y="626"/>
                    </a:lnTo>
                    <a:lnTo>
                      <a:pt x="506" y="626"/>
                    </a:lnTo>
                    <a:lnTo>
                      <a:pt x="506" y="626"/>
                    </a:lnTo>
                    <a:lnTo>
                      <a:pt x="505" y="626"/>
                    </a:lnTo>
                    <a:lnTo>
                      <a:pt x="503" y="626"/>
                    </a:lnTo>
                    <a:lnTo>
                      <a:pt x="503" y="626"/>
                    </a:lnTo>
                    <a:lnTo>
                      <a:pt x="503" y="626"/>
                    </a:lnTo>
                    <a:lnTo>
                      <a:pt x="501" y="626"/>
                    </a:lnTo>
                    <a:lnTo>
                      <a:pt x="499" y="626"/>
                    </a:lnTo>
                    <a:lnTo>
                      <a:pt x="499" y="626"/>
                    </a:lnTo>
                    <a:lnTo>
                      <a:pt x="497" y="626"/>
                    </a:lnTo>
                    <a:lnTo>
                      <a:pt x="496" y="626"/>
                    </a:lnTo>
                    <a:lnTo>
                      <a:pt x="496" y="626"/>
                    </a:lnTo>
                    <a:lnTo>
                      <a:pt x="494" y="624"/>
                    </a:lnTo>
                    <a:lnTo>
                      <a:pt x="494" y="624"/>
                    </a:lnTo>
                    <a:lnTo>
                      <a:pt x="494" y="622"/>
                    </a:lnTo>
                    <a:lnTo>
                      <a:pt x="494" y="622"/>
                    </a:lnTo>
                    <a:lnTo>
                      <a:pt x="494" y="622"/>
                    </a:lnTo>
                    <a:lnTo>
                      <a:pt x="494" y="622"/>
                    </a:lnTo>
                    <a:lnTo>
                      <a:pt x="494" y="622"/>
                    </a:lnTo>
                    <a:lnTo>
                      <a:pt x="492" y="622"/>
                    </a:lnTo>
                    <a:lnTo>
                      <a:pt x="492" y="622"/>
                    </a:lnTo>
                    <a:lnTo>
                      <a:pt x="492" y="622"/>
                    </a:lnTo>
                    <a:lnTo>
                      <a:pt x="492" y="622"/>
                    </a:lnTo>
                    <a:lnTo>
                      <a:pt x="492" y="622"/>
                    </a:lnTo>
                    <a:lnTo>
                      <a:pt x="492" y="622"/>
                    </a:lnTo>
                    <a:lnTo>
                      <a:pt x="490" y="622"/>
                    </a:lnTo>
                    <a:lnTo>
                      <a:pt x="490" y="624"/>
                    </a:lnTo>
                    <a:lnTo>
                      <a:pt x="490" y="624"/>
                    </a:lnTo>
                    <a:lnTo>
                      <a:pt x="490" y="624"/>
                    </a:lnTo>
                    <a:lnTo>
                      <a:pt x="488" y="624"/>
                    </a:lnTo>
                    <a:lnTo>
                      <a:pt x="488" y="626"/>
                    </a:lnTo>
                    <a:lnTo>
                      <a:pt x="488" y="626"/>
                    </a:lnTo>
                    <a:lnTo>
                      <a:pt x="487" y="626"/>
                    </a:lnTo>
                    <a:lnTo>
                      <a:pt x="485" y="626"/>
                    </a:lnTo>
                    <a:lnTo>
                      <a:pt x="485" y="626"/>
                    </a:lnTo>
                    <a:lnTo>
                      <a:pt x="485" y="626"/>
                    </a:lnTo>
                    <a:lnTo>
                      <a:pt x="485" y="626"/>
                    </a:lnTo>
                    <a:lnTo>
                      <a:pt x="483" y="624"/>
                    </a:lnTo>
                    <a:lnTo>
                      <a:pt x="483" y="624"/>
                    </a:lnTo>
                    <a:lnTo>
                      <a:pt x="481" y="624"/>
                    </a:lnTo>
                    <a:lnTo>
                      <a:pt x="481" y="626"/>
                    </a:lnTo>
                    <a:lnTo>
                      <a:pt x="481" y="626"/>
                    </a:lnTo>
                    <a:lnTo>
                      <a:pt x="479" y="626"/>
                    </a:lnTo>
                    <a:lnTo>
                      <a:pt x="479" y="626"/>
                    </a:lnTo>
                    <a:lnTo>
                      <a:pt x="477" y="626"/>
                    </a:lnTo>
                    <a:lnTo>
                      <a:pt x="477" y="626"/>
                    </a:lnTo>
                    <a:lnTo>
                      <a:pt x="477" y="626"/>
                    </a:lnTo>
                    <a:lnTo>
                      <a:pt x="477" y="626"/>
                    </a:lnTo>
                    <a:lnTo>
                      <a:pt x="476" y="626"/>
                    </a:lnTo>
                    <a:lnTo>
                      <a:pt x="476" y="626"/>
                    </a:lnTo>
                    <a:lnTo>
                      <a:pt x="476" y="626"/>
                    </a:lnTo>
                    <a:lnTo>
                      <a:pt x="476" y="626"/>
                    </a:lnTo>
                    <a:lnTo>
                      <a:pt x="476" y="626"/>
                    </a:lnTo>
                    <a:lnTo>
                      <a:pt x="476" y="626"/>
                    </a:lnTo>
                    <a:lnTo>
                      <a:pt x="472" y="626"/>
                    </a:lnTo>
                    <a:lnTo>
                      <a:pt x="472" y="626"/>
                    </a:lnTo>
                    <a:lnTo>
                      <a:pt x="472" y="627"/>
                    </a:lnTo>
                    <a:lnTo>
                      <a:pt x="470" y="627"/>
                    </a:lnTo>
                    <a:lnTo>
                      <a:pt x="470" y="627"/>
                    </a:lnTo>
                    <a:lnTo>
                      <a:pt x="468" y="629"/>
                    </a:lnTo>
                    <a:lnTo>
                      <a:pt x="467" y="629"/>
                    </a:lnTo>
                    <a:lnTo>
                      <a:pt x="467" y="629"/>
                    </a:lnTo>
                    <a:lnTo>
                      <a:pt x="467" y="629"/>
                    </a:lnTo>
                    <a:lnTo>
                      <a:pt x="467" y="629"/>
                    </a:lnTo>
                    <a:lnTo>
                      <a:pt x="467" y="629"/>
                    </a:lnTo>
                    <a:lnTo>
                      <a:pt x="467" y="629"/>
                    </a:lnTo>
                    <a:lnTo>
                      <a:pt x="467" y="629"/>
                    </a:lnTo>
                    <a:lnTo>
                      <a:pt x="465" y="629"/>
                    </a:lnTo>
                    <a:lnTo>
                      <a:pt x="465" y="631"/>
                    </a:lnTo>
                    <a:lnTo>
                      <a:pt x="465" y="631"/>
                    </a:lnTo>
                    <a:lnTo>
                      <a:pt x="465" y="631"/>
                    </a:lnTo>
                    <a:lnTo>
                      <a:pt x="465" y="631"/>
                    </a:lnTo>
                    <a:lnTo>
                      <a:pt x="465" y="633"/>
                    </a:lnTo>
                    <a:lnTo>
                      <a:pt x="465" y="633"/>
                    </a:lnTo>
                    <a:lnTo>
                      <a:pt x="465" y="633"/>
                    </a:lnTo>
                    <a:lnTo>
                      <a:pt x="465" y="635"/>
                    </a:lnTo>
                    <a:lnTo>
                      <a:pt x="465" y="635"/>
                    </a:lnTo>
                    <a:lnTo>
                      <a:pt x="465" y="635"/>
                    </a:lnTo>
                    <a:lnTo>
                      <a:pt x="465" y="636"/>
                    </a:lnTo>
                    <a:lnTo>
                      <a:pt x="465" y="636"/>
                    </a:lnTo>
                    <a:lnTo>
                      <a:pt x="465" y="636"/>
                    </a:lnTo>
                    <a:lnTo>
                      <a:pt x="465" y="636"/>
                    </a:lnTo>
                    <a:lnTo>
                      <a:pt x="463" y="636"/>
                    </a:lnTo>
                    <a:lnTo>
                      <a:pt x="463" y="638"/>
                    </a:lnTo>
                    <a:lnTo>
                      <a:pt x="463" y="638"/>
                    </a:lnTo>
                    <a:lnTo>
                      <a:pt x="463" y="638"/>
                    </a:lnTo>
                    <a:lnTo>
                      <a:pt x="461" y="638"/>
                    </a:lnTo>
                    <a:lnTo>
                      <a:pt x="461" y="638"/>
                    </a:lnTo>
                    <a:lnTo>
                      <a:pt x="461" y="640"/>
                    </a:lnTo>
                    <a:lnTo>
                      <a:pt x="459" y="640"/>
                    </a:lnTo>
                    <a:lnTo>
                      <a:pt x="459" y="640"/>
                    </a:lnTo>
                    <a:lnTo>
                      <a:pt x="458" y="640"/>
                    </a:lnTo>
                    <a:lnTo>
                      <a:pt x="458" y="640"/>
                    </a:lnTo>
                    <a:lnTo>
                      <a:pt x="458" y="640"/>
                    </a:lnTo>
                    <a:lnTo>
                      <a:pt x="458" y="642"/>
                    </a:lnTo>
                    <a:lnTo>
                      <a:pt x="456" y="642"/>
                    </a:lnTo>
                    <a:lnTo>
                      <a:pt x="456" y="642"/>
                    </a:lnTo>
                    <a:lnTo>
                      <a:pt x="456" y="642"/>
                    </a:lnTo>
                    <a:lnTo>
                      <a:pt x="456" y="642"/>
                    </a:lnTo>
                    <a:lnTo>
                      <a:pt x="454" y="642"/>
                    </a:lnTo>
                    <a:lnTo>
                      <a:pt x="454" y="644"/>
                    </a:lnTo>
                    <a:lnTo>
                      <a:pt x="452" y="644"/>
                    </a:lnTo>
                    <a:lnTo>
                      <a:pt x="452" y="644"/>
                    </a:lnTo>
                    <a:lnTo>
                      <a:pt x="452" y="644"/>
                    </a:lnTo>
                    <a:lnTo>
                      <a:pt x="450" y="644"/>
                    </a:lnTo>
                    <a:lnTo>
                      <a:pt x="450" y="644"/>
                    </a:lnTo>
                    <a:lnTo>
                      <a:pt x="450" y="644"/>
                    </a:lnTo>
                    <a:lnTo>
                      <a:pt x="449" y="644"/>
                    </a:lnTo>
                    <a:lnTo>
                      <a:pt x="449" y="645"/>
                    </a:lnTo>
                    <a:lnTo>
                      <a:pt x="449" y="645"/>
                    </a:lnTo>
                    <a:lnTo>
                      <a:pt x="447" y="645"/>
                    </a:lnTo>
                    <a:lnTo>
                      <a:pt x="447" y="645"/>
                    </a:lnTo>
                    <a:lnTo>
                      <a:pt x="447" y="645"/>
                    </a:lnTo>
                    <a:lnTo>
                      <a:pt x="447" y="645"/>
                    </a:lnTo>
                    <a:lnTo>
                      <a:pt x="447" y="645"/>
                    </a:lnTo>
                    <a:lnTo>
                      <a:pt x="447" y="645"/>
                    </a:lnTo>
                    <a:lnTo>
                      <a:pt x="445" y="645"/>
                    </a:lnTo>
                    <a:lnTo>
                      <a:pt x="445" y="645"/>
                    </a:lnTo>
                    <a:lnTo>
                      <a:pt x="445" y="645"/>
                    </a:lnTo>
                    <a:lnTo>
                      <a:pt x="443" y="647"/>
                    </a:lnTo>
                    <a:lnTo>
                      <a:pt x="443" y="647"/>
                    </a:lnTo>
                    <a:lnTo>
                      <a:pt x="443" y="647"/>
                    </a:lnTo>
                    <a:lnTo>
                      <a:pt x="441" y="647"/>
                    </a:lnTo>
                    <a:lnTo>
                      <a:pt x="441" y="647"/>
                    </a:lnTo>
                    <a:lnTo>
                      <a:pt x="439" y="647"/>
                    </a:lnTo>
                    <a:lnTo>
                      <a:pt x="439" y="647"/>
                    </a:lnTo>
                    <a:lnTo>
                      <a:pt x="439" y="649"/>
                    </a:lnTo>
                    <a:lnTo>
                      <a:pt x="438" y="649"/>
                    </a:lnTo>
                    <a:lnTo>
                      <a:pt x="438" y="649"/>
                    </a:lnTo>
                    <a:lnTo>
                      <a:pt x="436" y="651"/>
                    </a:lnTo>
                    <a:lnTo>
                      <a:pt x="436" y="651"/>
                    </a:lnTo>
                    <a:lnTo>
                      <a:pt x="436" y="651"/>
                    </a:lnTo>
                    <a:lnTo>
                      <a:pt x="436" y="651"/>
                    </a:lnTo>
                    <a:lnTo>
                      <a:pt x="436" y="651"/>
                    </a:lnTo>
                    <a:lnTo>
                      <a:pt x="436" y="651"/>
                    </a:lnTo>
                    <a:lnTo>
                      <a:pt x="436" y="653"/>
                    </a:lnTo>
                    <a:lnTo>
                      <a:pt x="434" y="653"/>
                    </a:lnTo>
                    <a:lnTo>
                      <a:pt x="434" y="653"/>
                    </a:lnTo>
                    <a:lnTo>
                      <a:pt x="434" y="653"/>
                    </a:lnTo>
                    <a:lnTo>
                      <a:pt x="434" y="654"/>
                    </a:lnTo>
                    <a:lnTo>
                      <a:pt x="434" y="654"/>
                    </a:lnTo>
                    <a:lnTo>
                      <a:pt x="434" y="654"/>
                    </a:lnTo>
                    <a:lnTo>
                      <a:pt x="432" y="654"/>
                    </a:lnTo>
                    <a:lnTo>
                      <a:pt x="432" y="654"/>
                    </a:lnTo>
                    <a:lnTo>
                      <a:pt x="430" y="654"/>
                    </a:lnTo>
                    <a:lnTo>
                      <a:pt x="429" y="654"/>
                    </a:lnTo>
                    <a:lnTo>
                      <a:pt x="429" y="654"/>
                    </a:lnTo>
                    <a:lnTo>
                      <a:pt x="429" y="654"/>
                    </a:lnTo>
                    <a:lnTo>
                      <a:pt x="427" y="654"/>
                    </a:lnTo>
                    <a:lnTo>
                      <a:pt x="427" y="656"/>
                    </a:lnTo>
                    <a:lnTo>
                      <a:pt x="427" y="656"/>
                    </a:lnTo>
                    <a:lnTo>
                      <a:pt x="425" y="656"/>
                    </a:lnTo>
                    <a:lnTo>
                      <a:pt x="425" y="656"/>
                    </a:lnTo>
                    <a:lnTo>
                      <a:pt x="425" y="656"/>
                    </a:lnTo>
                    <a:lnTo>
                      <a:pt x="423" y="656"/>
                    </a:lnTo>
                    <a:lnTo>
                      <a:pt x="423" y="656"/>
                    </a:lnTo>
                    <a:lnTo>
                      <a:pt x="421" y="656"/>
                    </a:lnTo>
                    <a:lnTo>
                      <a:pt x="421" y="658"/>
                    </a:lnTo>
                    <a:lnTo>
                      <a:pt x="421" y="658"/>
                    </a:lnTo>
                    <a:lnTo>
                      <a:pt x="421" y="658"/>
                    </a:lnTo>
                    <a:lnTo>
                      <a:pt x="421" y="658"/>
                    </a:lnTo>
                    <a:lnTo>
                      <a:pt x="421" y="660"/>
                    </a:lnTo>
                    <a:lnTo>
                      <a:pt x="421" y="660"/>
                    </a:lnTo>
                    <a:lnTo>
                      <a:pt x="420" y="660"/>
                    </a:lnTo>
                    <a:lnTo>
                      <a:pt x="420" y="660"/>
                    </a:lnTo>
                    <a:lnTo>
                      <a:pt x="420" y="662"/>
                    </a:lnTo>
                    <a:lnTo>
                      <a:pt x="420" y="662"/>
                    </a:lnTo>
                    <a:lnTo>
                      <a:pt x="420" y="662"/>
                    </a:lnTo>
                    <a:lnTo>
                      <a:pt x="418" y="662"/>
                    </a:lnTo>
                    <a:lnTo>
                      <a:pt x="418" y="664"/>
                    </a:lnTo>
                    <a:lnTo>
                      <a:pt x="416" y="664"/>
                    </a:lnTo>
                    <a:lnTo>
                      <a:pt x="416" y="664"/>
                    </a:lnTo>
                    <a:lnTo>
                      <a:pt x="416" y="664"/>
                    </a:lnTo>
                    <a:lnTo>
                      <a:pt x="416" y="665"/>
                    </a:lnTo>
                    <a:lnTo>
                      <a:pt x="416" y="665"/>
                    </a:lnTo>
                    <a:lnTo>
                      <a:pt x="414" y="665"/>
                    </a:lnTo>
                    <a:lnTo>
                      <a:pt x="414" y="665"/>
                    </a:lnTo>
                    <a:lnTo>
                      <a:pt x="414" y="665"/>
                    </a:lnTo>
                    <a:lnTo>
                      <a:pt x="412" y="665"/>
                    </a:lnTo>
                    <a:lnTo>
                      <a:pt x="412" y="665"/>
                    </a:lnTo>
                    <a:lnTo>
                      <a:pt x="412" y="665"/>
                    </a:lnTo>
                    <a:lnTo>
                      <a:pt x="411" y="665"/>
                    </a:lnTo>
                    <a:lnTo>
                      <a:pt x="409" y="665"/>
                    </a:lnTo>
                    <a:lnTo>
                      <a:pt x="409" y="665"/>
                    </a:lnTo>
                    <a:lnTo>
                      <a:pt x="407" y="665"/>
                    </a:lnTo>
                    <a:lnTo>
                      <a:pt x="407" y="665"/>
                    </a:lnTo>
                    <a:lnTo>
                      <a:pt x="403" y="664"/>
                    </a:lnTo>
                    <a:lnTo>
                      <a:pt x="403" y="664"/>
                    </a:lnTo>
                    <a:lnTo>
                      <a:pt x="403" y="664"/>
                    </a:lnTo>
                    <a:lnTo>
                      <a:pt x="403" y="664"/>
                    </a:lnTo>
                    <a:lnTo>
                      <a:pt x="402" y="664"/>
                    </a:lnTo>
                    <a:lnTo>
                      <a:pt x="402" y="664"/>
                    </a:lnTo>
                    <a:lnTo>
                      <a:pt x="400" y="665"/>
                    </a:lnTo>
                    <a:lnTo>
                      <a:pt x="400" y="665"/>
                    </a:lnTo>
                    <a:lnTo>
                      <a:pt x="398" y="664"/>
                    </a:lnTo>
                    <a:lnTo>
                      <a:pt x="398" y="664"/>
                    </a:lnTo>
                    <a:lnTo>
                      <a:pt x="396" y="664"/>
                    </a:lnTo>
                    <a:lnTo>
                      <a:pt x="394" y="664"/>
                    </a:lnTo>
                    <a:lnTo>
                      <a:pt x="394" y="664"/>
                    </a:lnTo>
                    <a:lnTo>
                      <a:pt x="394" y="664"/>
                    </a:lnTo>
                    <a:lnTo>
                      <a:pt x="394" y="664"/>
                    </a:lnTo>
                    <a:lnTo>
                      <a:pt x="392" y="664"/>
                    </a:lnTo>
                    <a:lnTo>
                      <a:pt x="392" y="664"/>
                    </a:lnTo>
                    <a:lnTo>
                      <a:pt x="392" y="664"/>
                    </a:lnTo>
                    <a:lnTo>
                      <a:pt x="392" y="662"/>
                    </a:lnTo>
                    <a:lnTo>
                      <a:pt x="392" y="662"/>
                    </a:lnTo>
                    <a:lnTo>
                      <a:pt x="391" y="662"/>
                    </a:lnTo>
                    <a:lnTo>
                      <a:pt x="391" y="664"/>
                    </a:lnTo>
                    <a:lnTo>
                      <a:pt x="391" y="664"/>
                    </a:lnTo>
                    <a:lnTo>
                      <a:pt x="389" y="662"/>
                    </a:lnTo>
                    <a:lnTo>
                      <a:pt x="389" y="662"/>
                    </a:lnTo>
                    <a:lnTo>
                      <a:pt x="389" y="662"/>
                    </a:lnTo>
                    <a:lnTo>
                      <a:pt x="387" y="662"/>
                    </a:lnTo>
                    <a:lnTo>
                      <a:pt x="387" y="664"/>
                    </a:lnTo>
                    <a:lnTo>
                      <a:pt x="387" y="664"/>
                    </a:lnTo>
                    <a:lnTo>
                      <a:pt x="387" y="664"/>
                    </a:lnTo>
                    <a:lnTo>
                      <a:pt x="385" y="664"/>
                    </a:lnTo>
                    <a:lnTo>
                      <a:pt x="385" y="665"/>
                    </a:lnTo>
                    <a:lnTo>
                      <a:pt x="383" y="665"/>
                    </a:lnTo>
                    <a:lnTo>
                      <a:pt x="383" y="665"/>
                    </a:lnTo>
                    <a:lnTo>
                      <a:pt x="383" y="665"/>
                    </a:lnTo>
                    <a:lnTo>
                      <a:pt x="383" y="665"/>
                    </a:lnTo>
                    <a:lnTo>
                      <a:pt x="382" y="665"/>
                    </a:lnTo>
                    <a:lnTo>
                      <a:pt x="382" y="665"/>
                    </a:lnTo>
                    <a:lnTo>
                      <a:pt x="382" y="665"/>
                    </a:lnTo>
                    <a:lnTo>
                      <a:pt x="382" y="665"/>
                    </a:lnTo>
                    <a:lnTo>
                      <a:pt x="380" y="665"/>
                    </a:lnTo>
                    <a:lnTo>
                      <a:pt x="380" y="665"/>
                    </a:lnTo>
                    <a:lnTo>
                      <a:pt x="380" y="665"/>
                    </a:lnTo>
                    <a:lnTo>
                      <a:pt x="380" y="667"/>
                    </a:lnTo>
                    <a:lnTo>
                      <a:pt x="378" y="667"/>
                    </a:lnTo>
                    <a:lnTo>
                      <a:pt x="378" y="667"/>
                    </a:lnTo>
                    <a:lnTo>
                      <a:pt x="378" y="667"/>
                    </a:lnTo>
                    <a:lnTo>
                      <a:pt x="378" y="667"/>
                    </a:lnTo>
                    <a:lnTo>
                      <a:pt x="378" y="667"/>
                    </a:lnTo>
                    <a:lnTo>
                      <a:pt x="378" y="669"/>
                    </a:lnTo>
                    <a:lnTo>
                      <a:pt x="378" y="669"/>
                    </a:lnTo>
                    <a:lnTo>
                      <a:pt x="376" y="669"/>
                    </a:lnTo>
                    <a:lnTo>
                      <a:pt x="376" y="669"/>
                    </a:lnTo>
                    <a:lnTo>
                      <a:pt x="374" y="669"/>
                    </a:lnTo>
                    <a:lnTo>
                      <a:pt x="374" y="669"/>
                    </a:lnTo>
                    <a:lnTo>
                      <a:pt x="374" y="669"/>
                    </a:lnTo>
                    <a:lnTo>
                      <a:pt x="374" y="671"/>
                    </a:lnTo>
                    <a:lnTo>
                      <a:pt x="374" y="671"/>
                    </a:lnTo>
                    <a:lnTo>
                      <a:pt x="374" y="673"/>
                    </a:lnTo>
                    <a:lnTo>
                      <a:pt x="374" y="673"/>
                    </a:lnTo>
                    <a:lnTo>
                      <a:pt x="374" y="673"/>
                    </a:lnTo>
                    <a:lnTo>
                      <a:pt x="373" y="673"/>
                    </a:lnTo>
                    <a:lnTo>
                      <a:pt x="373" y="673"/>
                    </a:lnTo>
                    <a:lnTo>
                      <a:pt x="373" y="673"/>
                    </a:lnTo>
                    <a:lnTo>
                      <a:pt x="371" y="673"/>
                    </a:lnTo>
                    <a:lnTo>
                      <a:pt x="371" y="671"/>
                    </a:lnTo>
                    <a:lnTo>
                      <a:pt x="369" y="671"/>
                    </a:lnTo>
                    <a:lnTo>
                      <a:pt x="369" y="671"/>
                    </a:lnTo>
                    <a:lnTo>
                      <a:pt x="369" y="671"/>
                    </a:lnTo>
                    <a:lnTo>
                      <a:pt x="369" y="671"/>
                    </a:lnTo>
                    <a:lnTo>
                      <a:pt x="367" y="673"/>
                    </a:lnTo>
                    <a:lnTo>
                      <a:pt x="367" y="673"/>
                    </a:lnTo>
                    <a:lnTo>
                      <a:pt x="367" y="673"/>
                    </a:lnTo>
                    <a:lnTo>
                      <a:pt x="367" y="673"/>
                    </a:lnTo>
                    <a:lnTo>
                      <a:pt x="365" y="671"/>
                    </a:lnTo>
                    <a:lnTo>
                      <a:pt x="365" y="671"/>
                    </a:lnTo>
                    <a:lnTo>
                      <a:pt x="365" y="671"/>
                    </a:lnTo>
                    <a:lnTo>
                      <a:pt x="364" y="671"/>
                    </a:lnTo>
                    <a:lnTo>
                      <a:pt x="364" y="671"/>
                    </a:lnTo>
                    <a:lnTo>
                      <a:pt x="362" y="671"/>
                    </a:lnTo>
                    <a:lnTo>
                      <a:pt x="360" y="671"/>
                    </a:lnTo>
                    <a:lnTo>
                      <a:pt x="360" y="671"/>
                    </a:lnTo>
                    <a:lnTo>
                      <a:pt x="358" y="671"/>
                    </a:lnTo>
                    <a:lnTo>
                      <a:pt x="356" y="671"/>
                    </a:lnTo>
                    <a:lnTo>
                      <a:pt x="356" y="671"/>
                    </a:lnTo>
                    <a:lnTo>
                      <a:pt x="356" y="671"/>
                    </a:lnTo>
                    <a:lnTo>
                      <a:pt x="356" y="673"/>
                    </a:lnTo>
                    <a:lnTo>
                      <a:pt x="356" y="673"/>
                    </a:lnTo>
                    <a:lnTo>
                      <a:pt x="356" y="673"/>
                    </a:lnTo>
                    <a:lnTo>
                      <a:pt x="354" y="673"/>
                    </a:lnTo>
                    <a:lnTo>
                      <a:pt x="354" y="674"/>
                    </a:lnTo>
                    <a:lnTo>
                      <a:pt x="354" y="674"/>
                    </a:lnTo>
                    <a:lnTo>
                      <a:pt x="354" y="674"/>
                    </a:lnTo>
                    <a:lnTo>
                      <a:pt x="354" y="674"/>
                    </a:lnTo>
                    <a:lnTo>
                      <a:pt x="353" y="674"/>
                    </a:lnTo>
                    <a:lnTo>
                      <a:pt x="353" y="674"/>
                    </a:lnTo>
                    <a:lnTo>
                      <a:pt x="351" y="674"/>
                    </a:lnTo>
                    <a:lnTo>
                      <a:pt x="351" y="676"/>
                    </a:lnTo>
                    <a:lnTo>
                      <a:pt x="351" y="676"/>
                    </a:lnTo>
                    <a:lnTo>
                      <a:pt x="351" y="676"/>
                    </a:lnTo>
                    <a:lnTo>
                      <a:pt x="351" y="676"/>
                    </a:lnTo>
                    <a:lnTo>
                      <a:pt x="349" y="676"/>
                    </a:lnTo>
                    <a:lnTo>
                      <a:pt x="349" y="676"/>
                    </a:lnTo>
                    <a:lnTo>
                      <a:pt x="347" y="676"/>
                    </a:lnTo>
                    <a:lnTo>
                      <a:pt x="347" y="676"/>
                    </a:lnTo>
                    <a:lnTo>
                      <a:pt x="345" y="676"/>
                    </a:lnTo>
                    <a:lnTo>
                      <a:pt x="345" y="676"/>
                    </a:lnTo>
                    <a:lnTo>
                      <a:pt x="345" y="676"/>
                    </a:lnTo>
                    <a:lnTo>
                      <a:pt x="345" y="676"/>
                    </a:lnTo>
                    <a:lnTo>
                      <a:pt x="344" y="676"/>
                    </a:lnTo>
                    <a:lnTo>
                      <a:pt x="344" y="676"/>
                    </a:lnTo>
                    <a:lnTo>
                      <a:pt x="344" y="676"/>
                    </a:lnTo>
                    <a:lnTo>
                      <a:pt x="342" y="676"/>
                    </a:lnTo>
                    <a:lnTo>
                      <a:pt x="342" y="676"/>
                    </a:lnTo>
                    <a:lnTo>
                      <a:pt x="342" y="676"/>
                    </a:lnTo>
                    <a:lnTo>
                      <a:pt x="342" y="676"/>
                    </a:lnTo>
                    <a:lnTo>
                      <a:pt x="340" y="674"/>
                    </a:lnTo>
                    <a:lnTo>
                      <a:pt x="340" y="674"/>
                    </a:lnTo>
                    <a:lnTo>
                      <a:pt x="338" y="674"/>
                    </a:lnTo>
                    <a:lnTo>
                      <a:pt x="338" y="674"/>
                    </a:lnTo>
                    <a:lnTo>
                      <a:pt x="336" y="674"/>
                    </a:lnTo>
                    <a:lnTo>
                      <a:pt x="336" y="674"/>
                    </a:lnTo>
                    <a:lnTo>
                      <a:pt x="336" y="674"/>
                    </a:lnTo>
                    <a:lnTo>
                      <a:pt x="336" y="674"/>
                    </a:lnTo>
                    <a:lnTo>
                      <a:pt x="335" y="673"/>
                    </a:lnTo>
                    <a:lnTo>
                      <a:pt x="333" y="673"/>
                    </a:lnTo>
                    <a:lnTo>
                      <a:pt x="333" y="673"/>
                    </a:lnTo>
                    <a:lnTo>
                      <a:pt x="331" y="673"/>
                    </a:lnTo>
                    <a:lnTo>
                      <a:pt x="331" y="673"/>
                    </a:lnTo>
                    <a:lnTo>
                      <a:pt x="331" y="673"/>
                    </a:lnTo>
                    <a:lnTo>
                      <a:pt x="331" y="673"/>
                    </a:lnTo>
                    <a:lnTo>
                      <a:pt x="329" y="673"/>
                    </a:lnTo>
                    <a:lnTo>
                      <a:pt x="329" y="673"/>
                    </a:lnTo>
                    <a:lnTo>
                      <a:pt x="329" y="673"/>
                    </a:lnTo>
                    <a:lnTo>
                      <a:pt x="327" y="674"/>
                    </a:lnTo>
                    <a:lnTo>
                      <a:pt x="327" y="674"/>
                    </a:lnTo>
                    <a:lnTo>
                      <a:pt x="327" y="674"/>
                    </a:lnTo>
                    <a:lnTo>
                      <a:pt x="327" y="674"/>
                    </a:lnTo>
                    <a:lnTo>
                      <a:pt x="327" y="673"/>
                    </a:lnTo>
                    <a:lnTo>
                      <a:pt x="326" y="673"/>
                    </a:lnTo>
                    <a:lnTo>
                      <a:pt x="326" y="673"/>
                    </a:lnTo>
                    <a:lnTo>
                      <a:pt x="326" y="673"/>
                    </a:lnTo>
                    <a:lnTo>
                      <a:pt x="326" y="673"/>
                    </a:lnTo>
                    <a:lnTo>
                      <a:pt x="324" y="673"/>
                    </a:lnTo>
                    <a:lnTo>
                      <a:pt x="324" y="673"/>
                    </a:lnTo>
                    <a:lnTo>
                      <a:pt x="324" y="671"/>
                    </a:lnTo>
                    <a:lnTo>
                      <a:pt x="324" y="671"/>
                    </a:lnTo>
                    <a:lnTo>
                      <a:pt x="324" y="671"/>
                    </a:lnTo>
                    <a:lnTo>
                      <a:pt x="322" y="671"/>
                    </a:lnTo>
                    <a:lnTo>
                      <a:pt x="322" y="671"/>
                    </a:lnTo>
                    <a:lnTo>
                      <a:pt x="322" y="671"/>
                    </a:lnTo>
                    <a:lnTo>
                      <a:pt x="320" y="671"/>
                    </a:lnTo>
                    <a:lnTo>
                      <a:pt x="320" y="671"/>
                    </a:lnTo>
                    <a:lnTo>
                      <a:pt x="320" y="671"/>
                    </a:lnTo>
                    <a:lnTo>
                      <a:pt x="318" y="671"/>
                    </a:lnTo>
                    <a:lnTo>
                      <a:pt x="318" y="671"/>
                    </a:lnTo>
                    <a:lnTo>
                      <a:pt x="317" y="671"/>
                    </a:lnTo>
                    <a:lnTo>
                      <a:pt x="317" y="671"/>
                    </a:lnTo>
                    <a:lnTo>
                      <a:pt x="317" y="671"/>
                    </a:lnTo>
                    <a:lnTo>
                      <a:pt x="317" y="671"/>
                    </a:lnTo>
                    <a:lnTo>
                      <a:pt x="317" y="671"/>
                    </a:lnTo>
                    <a:lnTo>
                      <a:pt x="315" y="671"/>
                    </a:lnTo>
                    <a:lnTo>
                      <a:pt x="315" y="669"/>
                    </a:lnTo>
                    <a:lnTo>
                      <a:pt x="315" y="669"/>
                    </a:lnTo>
                    <a:lnTo>
                      <a:pt x="315" y="669"/>
                    </a:lnTo>
                    <a:lnTo>
                      <a:pt x="313" y="669"/>
                    </a:lnTo>
                    <a:lnTo>
                      <a:pt x="313" y="669"/>
                    </a:lnTo>
                    <a:lnTo>
                      <a:pt x="313" y="669"/>
                    </a:lnTo>
                    <a:lnTo>
                      <a:pt x="313" y="669"/>
                    </a:lnTo>
                    <a:lnTo>
                      <a:pt x="311" y="669"/>
                    </a:lnTo>
                    <a:lnTo>
                      <a:pt x="311" y="669"/>
                    </a:lnTo>
                    <a:lnTo>
                      <a:pt x="311" y="669"/>
                    </a:lnTo>
                    <a:lnTo>
                      <a:pt x="311" y="669"/>
                    </a:lnTo>
                    <a:lnTo>
                      <a:pt x="309" y="669"/>
                    </a:lnTo>
                    <a:lnTo>
                      <a:pt x="309" y="669"/>
                    </a:lnTo>
                    <a:lnTo>
                      <a:pt x="309" y="667"/>
                    </a:lnTo>
                    <a:lnTo>
                      <a:pt x="307" y="667"/>
                    </a:lnTo>
                    <a:lnTo>
                      <a:pt x="307" y="667"/>
                    </a:lnTo>
                    <a:lnTo>
                      <a:pt x="307" y="667"/>
                    </a:lnTo>
                    <a:lnTo>
                      <a:pt x="306" y="667"/>
                    </a:lnTo>
                    <a:lnTo>
                      <a:pt x="306" y="667"/>
                    </a:lnTo>
                    <a:lnTo>
                      <a:pt x="306" y="667"/>
                    </a:lnTo>
                    <a:lnTo>
                      <a:pt x="304" y="667"/>
                    </a:lnTo>
                    <a:lnTo>
                      <a:pt x="304" y="667"/>
                    </a:lnTo>
                    <a:lnTo>
                      <a:pt x="304" y="665"/>
                    </a:lnTo>
                    <a:lnTo>
                      <a:pt x="304" y="665"/>
                    </a:lnTo>
                    <a:lnTo>
                      <a:pt x="302" y="665"/>
                    </a:lnTo>
                    <a:lnTo>
                      <a:pt x="302" y="665"/>
                    </a:lnTo>
                    <a:lnTo>
                      <a:pt x="300" y="665"/>
                    </a:lnTo>
                    <a:lnTo>
                      <a:pt x="300" y="665"/>
                    </a:lnTo>
                    <a:lnTo>
                      <a:pt x="300" y="665"/>
                    </a:lnTo>
                    <a:lnTo>
                      <a:pt x="298" y="665"/>
                    </a:lnTo>
                    <a:lnTo>
                      <a:pt x="298" y="665"/>
                    </a:lnTo>
                    <a:lnTo>
                      <a:pt x="298" y="665"/>
                    </a:lnTo>
                    <a:lnTo>
                      <a:pt x="298" y="665"/>
                    </a:lnTo>
                    <a:lnTo>
                      <a:pt x="297" y="665"/>
                    </a:lnTo>
                    <a:lnTo>
                      <a:pt x="297" y="665"/>
                    </a:lnTo>
                    <a:lnTo>
                      <a:pt x="297" y="665"/>
                    </a:lnTo>
                    <a:lnTo>
                      <a:pt x="297" y="664"/>
                    </a:lnTo>
                    <a:lnTo>
                      <a:pt x="297" y="664"/>
                    </a:lnTo>
                    <a:lnTo>
                      <a:pt x="297" y="662"/>
                    </a:lnTo>
                    <a:lnTo>
                      <a:pt x="297" y="662"/>
                    </a:lnTo>
                    <a:lnTo>
                      <a:pt x="295" y="662"/>
                    </a:lnTo>
                    <a:lnTo>
                      <a:pt x="295" y="662"/>
                    </a:lnTo>
                    <a:lnTo>
                      <a:pt x="295" y="662"/>
                    </a:lnTo>
                    <a:lnTo>
                      <a:pt x="293" y="662"/>
                    </a:lnTo>
                    <a:lnTo>
                      <a:pt x="293" y="662"/>
                    </a:lnTo>
                    <a:lnTo>
                      <a:pt x="293" y="662"/>
                    </a:lnTo>
                    <a:lnTo>
                      <a:pt x="291" y="662"/>
                    </a:lnTo>
                    <a:lnTo>
                      <a:pt x="291" y="662"/>
                    </a:lnTo>
                    <a:lnTo>
                      <a:pt x="291" y="662"/>
                    </a:lnTo>
                    <a:lnTo>
                      <a:pt x="289" y="662"/>
                    </a:lnTo>
                    <a:lnTo>
                      <a:pt x="289" y="662"/>
                    </a:lnTo>
                    <a:lnTo>
                      <a:pt x="289" y="662"/>
                    </a:lnTo>
                    <a:lnTo>
                      <a:pt x="288" y="662"/>
                    </a:lnTo>
                    <a:lnTo>
                      <a:pt x="288" y="662"/>
                    </a:lnTo>
                    <a:lnTo>
                      <a:pt x="288" y="662"/>
                    </a:lnTo>
                    <a:lnTo>
                      <a:pt x="288" y="662"/>
                    </a:lnTo>
                    <a:lnTo>
                      <a:pt x="286" y="662"/>
                    </a:lnTo>
                    <a:lnTo>
                      <a:pt x="286" y="662"/>
                    </a:lnTo>
                    <a:lnTo>
                      <a:pt x="286" y="662"/>
                    </a:lnTo>
                    <a:lnTo>
                      <a:pt x="286" y="662"/>
                    </a:lnTo>
                    <a:lnTo>
                      <a:pt x="286" y="660"/>
                    </a:lnTo>
                    <a:lnTo>
                      <a:pt x="286" y="660"/>
                    </a:lnTo>
                    <a:lnTo>
                      <a:pt x="286" y="660"/>
                    </a:lnTo>
                    <a:lnTo>
                      <a:pt x="284" y="660"/>
                    </a:lnTo>
                    <a:lnTo>
                      <a:pt x="284" y="660"/>
                    </a:lnTo>
                    <a:lnTo>
                      <a:pt x="282" y="660"/>
                    </a:lnTo>
                    <a:lnTo>
                      <a:pt x="282" y="658"/>
                    </a:lnTo>
                    <a:lnTo>
                      <a:pt x="280" y="658"/>
                    </a:lnTo>
                    <a:lnTo>
                      <a:pt x="280" y="658"/>
                    </a:lnTo>
                    <a:lnTo>
                      <a:pt x="280" y="658"/>
                    </a:lnTo>
                    <a:lnTo>
                      <a:pt x="280" y="658"/>
                    </a:lnTo>
                    <a:lnTo>
                      <a:pt x="280" y="658"/>
                    </a:lnTo>
                    <a:lnTo>
                      <a:pt x="280" y="658"/>
                    </a:lnTo>
                    <a:lnTo>
                      <a:pt x="280" y="658"/>
                    </a:lnTo>
                    <a:lnTo>
                      <a:pt x="279" y="658"/>
                    </a:lnTo>
                    <a:lnTo>
                      <a:pt x="279" y="658"/>
                    </a:lnTo>
                    <a:lnTo>
                      <a:pt x="279" y="658"/>
                    </a:lnTo>
                    <a:lnTo>
                      <a:pt x="279" y="658"/>
                    </a:lnTo>
                    <a:lnTo>
                      <a:pt x="279" y="658"/>
                    </a:lnTo>
                    <a:lnTo>
                      <a:pt x="279" y="658"/>
                    </a:lnTo>
                    <a:lnTo>
                      <a:pt x="279" y="658"/>
                    </a:lnTo>
                    <a:lnTo>
                      <a:pt x="279" y="658"/>
                    </a:lnTo>
                    <a:lnTo>
                      <a:pt x="277" y="658"/>
                    </a:lnTo>
                    <a:lnTo>
                      <a:pt x="277" y="656"/>
                    </a:lnTo>
                    <a:lnTo>
                      <a:pt x="275" y="656"/>
                    </a:lnTo>
                    <a:lnTo>
                      <a:pt x="275" y="658"/>
                    </a:lnTo>
                    <a:lnTo>
                      <a:pt x="275" y="658"/>
                    </a:lnTo>
                    <a:lnTo>
                      <a:pt x="275" y="658"/>
                    </a:lnTo>
                    <a:lnTo>
                      <a:pt x="275" y="658"/>
                    </a:lnTo>
                    <a:lnTo>
                      <a:pt x="275" y="656"/>
                    </a:lnTo>
                    <a:lnTo>
                      <a:pt x="275" y="656"/>
                    </a:lnTo>
                    <a:lnTo>
                      <a:pt x="275" y="656"/>
                    </a:lnTo>
                    <a:lnTo>
                      <a:pt x="273" y="656"/>
                    </a:lnTo>
                    <a:lnTo>
                      <a:pt x="273" y="656"/>
                    </a:lnTo>
                    <a:lnTo>
                      <a:pt x="273" y="656"/>
                    </a:lnTo>
                    <a:lnTo>
                      <a:pt x="271" y="656"/>
                    </a:lnTo>
                    <a:lnTo>
                      <a:pt x="269" y="656"/>
                    </a:lnTo>
                    <a:lnTo>
                      <a:pt x="269" y="656"/>
                    </a:lnTo>
                    <a:lnTo>
                      <a:pt x="269" y="656"/>
                    </a:lnTo>
                    <a:lnTo>
                      <a:pt x="269" y="656"/>
                    </a:lnTo>
                    <a:lnTo>
                      <a:pt x="269" y="656"/>
                    </a:lnTo>
                    <a:lnTo>
                      <a:pt x="269" y="656"/>
                    </a:lnTo>
                    <a:lnTo>
                      <a:pt x="269" y="656"/>
                    </a:lnTo>
                    <a:lnTo>
                      <a:pt x="268" y="656"/>
                    </a:lnTo>
                    <a:lnTo>
                      <a:pt x="268" y="656"/>
                    </a:lnTo>
                    <a:lnTo>
                      <a:pt x="268" y="656"/>
                    </a:lnTo>
                    <a:lnTo>
                      <a:pt x="268" y="656"/>
                    </a:lnTo>
                    <a:lnTo>
                      <a:pt x="266" y="656"/>
                    </a:lnTo>
                    <a:lnTo>
                      <a:pt x="266" y="656"/>
                    </a:lnTo>
                    <a:lnTo>
                      <a:pt x="266" y="656"/>
                    </a:lnTo>
                    <a:lnTo>
                      <a:pt x="266" y="656"/>
                    </a:lnTo>
                    <a:lnTo>
                      <a:pt x="266" y="656"/>
                    </a:lnTo>
                    <a:lnTo>
                      <a:pt x="266" y="656"/>
                    </a:lnTo>
                    <a:lnTo>
                      <a:pt x="264" y="656"/>
                    </a:lnTo>
                    <a:lnTo>
                      <a:pt x="264" y="656"/>
                    </a:lnTo>
                    <a:lnTo>
                      <a:pt x="264" y="656"/>
                    </a:lnTo>
                    <a:lnTo>
                      <a:pt x="262" y="656"/>
                    </a:lnTo>
                    <a:lnTo>
                      <a:pt x="262" y="656"/>
                    </a:lnTo>
                    <a:lnTo>
                      <a:pt x="262" y="656"/>
                    </a:lnTo>
                    <a:lnTo>
                      <a:pt x="260" y="656"/>
                    </a:lnTo>
                    <a:lnTo>
                      <a:pt x="260" y="656"/>
                    </a:lnTo>
                    <a:lnTo>
                      <a:pt x="260" y="656"/>
                    </a:lnTo>
                    <a:lnTo>
                      <a:pt x="260" y="658"/>
                    </a:lnTo>
                    <a:lnTo>
                      <a:pt x="260" y="658"/>
                    </a:lnTo>
                    <a:lnTo>
                      <a:pt x="260" y="658"/>
                    </a:lnTo>
                    <a:lnTo>
                      <a:pt x="260" y="658"/>
                    </a:lnTo>
                    <a:lnTo>
                      <a:pt x="260" y="658"/>
                    </a:lnTo>
                    <a:lnTo>
                      <a:pt x="260" y="660"/>
                    </a:lnTo>
                    <a:lnTo>
                      <a:pt x="260" y="660"/>
                    </a:lnTo>
                    <a:lnTo>
                      <a:pt x="259" y="662"/>
                    </a:lnTo>
                    <a:lnTo>
                      <a:pt x="259" y="662"/>
                    </a:lnTo>
                    <a:lnTo>
                      <a:pt x="259" y="662"/>
                    </a:lnTo>
                    <a:lnTo>
                      <a:pt x="259" y="662"/>
                    </a:lnTo>
                    <a:lnTo>
                      <a:pt x="259" y="662"/>
                    </a:lnTo>
                    <a:lnTo>
                      <a:pt x="259" y="664"/>
                    </a:lnTo>
                    <a:lnTo>
                      <a:pt x="259" y="664"/>
                    </a:lnTo>
                    <a:lnTo>
                      <a:pt x="259" y="664"/>
                    </a:lnTo>
                    <a:lnTo>
                      <a:pt x="259" y="664"/>
                    </a:lnTo>
                    <a:lnTo>
                      <a:pt x="259" y="665"/>
                    </a:lnTo>
                    <a:lnTo>
                      <a:pt x="259" y="665"/>
                    </a:lnTo>
                    <a:lnTo>
                      <a:pt x="259" y="665"/>
                    </a:lnTo>
                    <a:lnTo>
                      <a:pt x="259" y="665"/>
                    </a:lnTo>
                    <a:lnTo>
                      <a:pt x="259" y="665"/>
                    </a:lnTo>
                    <a:lnTo>
                      <a:pt x="259" y="665"/>
                    </a:lnTo>
                    <a:lnTo>
                      <a:pt x="259" y="667"/>
                    </a:lnTo>
                    <a:lnTo>
                      <a:pt x="257" y="667"/>
                    </a:lnTo>
                    <a:lnTo>
                      <a:pt x="257" y="667"/>
                    </a:lnTo>
                    <a:lnTo>
                      <a:pt x="257" y="667"/>
                    </a:lnTo>
                    <a:lnTo>
                      <a:pt x="257" y="669"/>
                    </a:lnTo>
                    <a:lnTo>
                      <a:pt x="257" y="669"/>
                    </a:lnTo>
                    <a:lnTo>
                      <a:pt x="257" y="669"/>
                    </a:lnTo>
                    <a:lnTo>
                      <a:pt x="257" y="669"/>
                    </a:lnTo>
                    <a:lnTo>
                      <a:pt x="257" y="671"/>
                    </a:lnTo>
                    <a:lnTo>
                      <a:pt x="255" y="671"/>
                    </a:lnTo>
                    <a:lnTo>
                      <a:pt x="255" y="671"/>
                    </a:lnTo>
                    <a:lnTo>
                      <a:pt x="255" y="673"/>
                    </a:lnTo>
                    <a:lnTo>
                      <a:pt x="255" y="673"/>
                    </a:lnTo>
                    <a:lnTo>
                      <a:pt x="255" y="673"/>
                    </a:lnTo>
                    <a:lnTo>
                      <a:pt x="255" y="673"/>
                    </a:lnTo>
                    <a:lnTo>
                      <a:pt x="255" y="674"/>
                    </a:lnTo>
                    <a:lnTo>
                      <a:pt x="255" y="674"/>
                    </a:lnTo>
                    <a:lnTo>
                      <a:pt x="253" y="674"/>
                    </a:lnTo>
                    <a:lnTo>
                      <a:pt x="253" y="674"/>
                    </a:lnTo>
                    <a:lnTo>
                      <a:pt x="253" y="676"/>
                    </a:lnTo>
                    <a:lnTo>
                      <a:pt x="253" y="676"/>
                    </a:lnTo>
                    <a:lnTo>
                      <a:pt x="251" y="676"/>
                    </a:lnTo>
                    <a:lnTo>
                      <a:pt x="251" y="676"/>
                    </a:lnTo>
                    <a:lnTo>
                      <a:pt x="251" y="678"/>
                    </a:lnTo>
                    <a:lnTo>
                      <a:pt x="251" y="680"/>
                    </a:lnTo>
                    <a:lnTo>
                      <a:pt x="251" y="680"/>
                    </a:lnTo>
                    <a:lnTo>
                      <a:pt x="251" y="680"/>
                    </a:lnTo>
                    <a:lnTo>
                      <a:pt x="250" y="682"/>
                    </a:lnTo>
                    <a:lnTo>
                      <a:pt x="250" y="682"/>
                    </a:lnTo>
                    <a:lnTo>
                      <a:pt x="250" y="682"/>
                    </a:lnTo>
                    <a:lnTo>
                      <a:pt x="251" y="682"/>
                    </a:lnTo>
                    <a:lnTo>
                      <a:pt x="251" y="683"/>
                    </a:lnTo>
                    <a:lnTo>
                      <a:pt x="251" y="683"/>
                    </a:lnTo>
                    <a:lnTo>
                      <a:pt x="250" y="683"/>
                    </a:lnTo>
                    <a:lnTo>
                      <a:pt x="250" y="683"/>
                    </a:lnTo>
                    <a:lnTo>
                      <a:pt x="250" y="683"/>
                    </a:lnTo>
                    <a:lnTo>
                      <a:pt x="250" y="685"/>
                    </a:lnTo>
                    <a:lnTo>
                      <a:pt x="250" y="685"/>
                    </a:lnTo>
                    <a:lnTo>
                      <a:pt x="248" y="685"/>
                    </a:lnTo>
                    <a:lnTo>
                      <a:pt x="248" y="685"/>
                    </a:lnTo>
                    <a:lnTo>
                      <a:pt x="248" y="685"/>
                    </a:lnTo>
                    <a:lnTo>
                      <a:pt x="248" y="685"/>
                    </a:lnTo>
                    <a:lnTo>
                      <a:pt x="246" y="685"/>
                    </a:lnTo>
                    <a:lnTo>
                      <a:pt x="246" y="685"/>
                    </a:lnTo>
                    <a:lnTo>
                      <a:pt x="246" y="685"/>
                    </a:lnTo>
                    <a:lnTo>
                      <a:pt x="244" y="685"/>
                    </a:lnTo>
                    <a:lnTo>
                      <a:pt x="242" y="685"/>
                    </a:lnTo>
                    <a:lnTo>
                      <a:pt x="242" y="685"/>
                    </a:lnTo>
                    <a:lnTo>
                      <a:pt x="242" y="685"/>
                    </a:lnTo>
                    <a:lnTo>
                      <a:pt x="242" y="685"/>
                    </a:lnTo>
                    <a:lnTo>
                      <a:pt x="242" y="687"/>
                    </a:lnTo>
                    <a:lnTo>
                      <a:pt x="241" y="687"/>
                    </a:lnTo>
                    <a:lnTo>
                      <a:pt x="241" y="687"/>
                    </a:lnTo>
                    <a:lnTo>
                      <a:pt x="241" y="687"/>
                    </a:lnTo>
                    <a:lnTo>
                      <a:pt x="239" y="689"/>
                    </a:lnTo>
                    <a:lnTo>
                      <a:pt x="239" y="689"/>
                    </a:lnTo>
                    <a:lnTo>
                      <a:pt x="239" y="691"/>
                    </a:lnTo>
                    <a:lnTo>
                      <a:pt x="239" y="691"/>
                    </a:lnTo>
                    <a:lnTo>
                      <a:pt x="239" y="691"/>
                    </a:lnTo>
                    <a:lnTo>
                      <a:pt x="239" y="692"/>
                    </a:lnTo>
                    <a:lnTo>
                      <a:pt x="239" y="692"/>
                    </a:lnTo>
                    <a:lnTo>
                      <a:pt x="239" y="692"/>
                    </a:lnTo>
                    <a:lnTo>
                      <a:pt x="239" y="692"/>
                    </a:lnTo>
                    <a:lnTo>
                      <a:pt x="237" y="694"/>
                    </a:lnTo>
                    <a:lnTo>
                      <a:pt x="237" y="694"/>
                    </a:lnTo>
                    <a:lnTo>
                      <a:pt x="235" y="694"/>
                    </a:lnTo>
                    <a:lnTo>
                      <a:pt x="235" y="694"/>
                    </a:lnTo>
                    <a:lnTo>
                      <a:pt x="235" y="694"/>
                    </a:lnTo>
                    <a:lnTo>
                      <a:pt x="233" y="694"/>
                    </a:lnTo>
                    <a:lnTo>
                      <a:pt x="233" y="694"/>
                    </a:lnTo>
                    <a:lnTo>
                      <a:pt x="233" y="694"/>
                    </a:lnTo>
                    <a:lnTo>
                      <a:pt x="233" y="69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0" name="Freeform 44">
                <a:extLst>
                  <a:ext uri="{FF2B5EF4-FFF2-40B4-BE49-F238E27FC236}">
                    <a16:creationId xmlns:a16="http://schemas.microsoft.com/office/drawing/2014/main" id="{33762299-0439-8CAE-B235-D63758B10D33}"/>
                  </a:ext>
                </a:extLst>
              </p:cNvPr>
              <p:cNvSpPr>
                <a:spLocks/>
              </p:cNvSpPr>
              <p:nvPr/>
            </p:nvSpPr>
            <p:spPr bwMode="auto">
              <a:xfrm>
                <a:off x="3651" y="2307"/>
                <a:ext cx="1423" cy="694"/>
              </a:xfrm>
              <a:custGeom>
                <a:avLst/>
                <a:gdLst>
                  <a:gd name="T0" fmla="*/ 163 w 1423"/>
                  <a:gd name="T1" fmla="*/ 673 h 694"/>
                  <a:gd name="T2" fmla="*/ 60 w 1423"/>
                  <a:gd name="T3" fmla="*/ 653 h 694"/>
                  <a:gd name="T4" fmla="*/ 5 w 1423"/>
                  <a:gd name="T5" fmla="*/ 615 h 694"/>
                  <a:gd name="T6" fmla="*/ 22 w 1423"/>
                  <a:gd name="T7" fmla="*/ 551 h 694"/>
                  <a:gd name="T8" fmla="*/ 54 w 1423"/>
                  <a:gd name="T9" fmla="*/ 550 h 694"/>
                  <a:gd name="T10" fmla="*/ 72 w 1423"/>
                  <a:gd name="T11" fmla="*/ 531 h 694"/>
                  <a:gd name="T12" fmla="*/ 121 w 1423"/>
                  <a:gd name="T13" fmla="*/ 548 h 694"/>
                  <a:gd name="T14" fmla="*/ 139 w 1423"/>
                  <a:gd name="T15" fmla="*/ 526 h 694"/>
                  <a:gd name="T16" fmla="*/ 92 w 1423"/>
                  <a:gd name="T17" fmla="*/ 488 h 694"/>
                  <a:gd name="T18" fmla="*/ 136 w 1423"/>
                  <a:gd name="T19" fmla="*/ 441 h 694"/>
                  <a:gd name="T20" fmla="*/ 221 w 1423"/>
                  <a:gd name="T21" fmla="*/ 483 h 694"/>
                  <a:gd name="T22" fmla="*/ 280 w 1423"/>
                  <a:gd name="T23" fmla="*/ 530 h 694"/>
                  <a:gd name="T24" fmla="*/ 300 w 1423"/>
                  <a:gd name="T25" fmla="*/ 475 h 694"/>
                  <a:gd name="T26" fmla="*/ 365 w 1423"/>
                  <a:gd name="T27" fmla="*/ 428 h 694"/>
                  <a:gd name="T28" fmla="*/ 405 w 1423"/>
                  <a:gd name="T29" fmla="*/ 383 h 694"/>
                  <a:gd name="T30" fmla="*/ 481 w 1423"/>
                  <a:gd name="T31" fmla="*/ 347 h 694"/>
                  <a:gd name="T32" fmla="*/ 541 w 1423"/>
                  <a:gd name="T33" fmla="*/ 307 h 694"/>
                  <a:gd name="T34" fmla="*/ 519 w 1423"/>
                  <a:gd name="T35" fmla="*/ 235 h 694"/>
                  <a:gd name="T36" fmla="*/ 541 w 1423"/>
                  <a:gd name="T37" fmla="*/ 162 h 694"/>
                  <a:gd name="T38" fmla="*/ 510 w 1423"/>
                  <a:gd name="T39" fmla="*/ 117 h 694"/>
                  <a:gd name="T40" fmla="*/ 552 w 1423"/>
                  <a:gd name="T41" fmla="*/ 90 h 694"/>
                  <a:gd name="T42" fmla="*/ 588 w 1423"/>
                  <a:gd name="T43" fmla="*/ 97 h 694"/>
                  <a:gd name="T44" fmla="*/ 626 w 1423"/>
                  <a:gd name="T45" fmla="*/ 112 h 694"/>
                  <a:gd name="T46" fmla="*/ 671 w 1423"/>
                  <a:gd name="T47" fmla="*/ 135 h 694"/>
                  <a:gd name="T48" fmla="*/ 707 w 1423"/>
                  <a:gd name="T49" fmla="*/ 152 h 694"/>
                  <a:gd name="T50" fmla="*/ 736 w 1423"/>
                  <a:gd name="T51" fmla="*/ 186 h 694"/>
                  <a:gd name="T52" fmla="*/ 727 w 1423"/>
                  <a:gd name="T53" fmla="*/ 229 h 694"/>
                  <a:gd name="T54" fmla="*/ 745 w 1423"/>
                  <a:gd name="T55" fmla="*/ 262 h 694"/>
                  <a:gd name="T56" fmla="*/ 859 w 1423"/>
                  <a:gd name="T57" fmla="*/ 206 h 694"/>
                  <a:gd name="T58" fmla="*/ 863 w 1423"/>
                  <a:gd name="T59" fmla="*/ 139 h 694"/>
                  <a:gd name="T60" fmla="*/ 904 w 1423"/>
                  <a:gd name="T61" fmla="*/ 150 h 694"/>
                  <a:gd name="T62" fmla="*/ 948 w 1423"/>
                  <a:gd name="T63" fmla="*/ 146 h 694"/>
                  <a:gd name="T64" fmla="*/ 989 w 1423"/>
                  <a:gd name="T65" fmla="*/ 179 h 694"/>
                  <a:gd name="T66" fmla="*/ 1031 w 1423"/>
                  <a:gd name="T67" fmla="*/ 208 h 694"/>
                  <a:gd name="T68" fmla="*/ 1071 w 1423"/>
                  <a:gd name="T69" fmla="*/ 220 h 694"/>
                  <a:gd name="T70" fmla="*/ 1123 w 1423"/>
                  <a:gd name="T71" fmla="*/ 253 h 694"/>
                  <a:gd name="T72" fmla="*/ 1098 w 1423"/>
                  <a:gd name="T73" fmla="*/ 162 h 694"/>
                  <a:gd name="T74" fmla="*/ 1143 w 1423"/>
                  <a:gd name="T75" fmla="*/ 101 h 694"/>
                  <a:gd name="T76" fmla="*/ 1174 w 1423"/>
                  <a:gd name="T77" fmla="*/ 41 h 694"/>
                  <a:gd name="T78" fmla="*/ 1255 w 1423"/>
                  <a:gd name="T79" fmla="*/ 7 h 694"/>
                  <a:gd name="T80" fmla="*/ 1371 w 1423"/>
                  <a:gd name="T81" fmla="*/ 43 h 694"/>
                  <a:gd name="T82" fmla="*/ 1364 w 1423"/>
                  <a:gd name="T83" fmla="*/ 101 h 694"/>
                  <a:gd name="T84" fmla="*/ 1366 w 1423"/>
                  <a:gd name="T85" fmla="*/ 171 h 694"/>
                  <a:gd name="T86" fmla="*/ 1337 w 1423"/>
                  <a:gd name="T87" fmla="*/ 217 h 694"/>
                  <a:gd name="T88" fmla="*/ 1385 w 1423"/>
                  <a:gd name="T89" fmla="*/ 253 h 694"/>
                  <a:gd name="T90" fmla="*/ 1409 w 1423"/>
                  <a:gd name="T91" fmla="*/ 320 h 694"/>
                  <a:gd name="T92" fmla="*/ 1331 w 1423"/>
                  <a:gd name="T93" fmla="*/ 342 h 694"/>
                  <a:gd name="T94" fmla="*/ 1297 w 1423"/>
                  <a:gd name="T95" fmla="*/ 380 h 694"/>
                  <a:gd name="T96" fmla="*/ 1237 w 1423"/>
                  <a:gd name="T97" fmla="*/ 412 h 694"/>
                  <a:gd name="T98" fmla="*/ 1170 w 1423"/>
                  <a:gd name="T99" fmla="*/ 450 h 694"/>
                  <a:gd name="T100" fmla="*/ 1085 w 1423"/>
                  <a:gd name="T101" fmla="*/ 493 h 694"/>
                  <a:gd name="T102" fmla="*/ 1009 w 1423"/>
                  <a:gd name="T103" fmla="*/ 541 h 694"/>
                  <a:gd name="T104" fmla="*/ 953 w 1423"/>
                  <a:gd name="T105" fmla="*/ 571 h 694"/>
                  <a:gd name="T106" fmla="*/ 884 w 1423"/>
                  <a:gd name="T107" fmla="*/ 586 h 694"/>
                  <a:gd name="T108" fmla="*/ 803 w 1423"/>
                  <a:gd name="T109" fmla="*/ 597 h 694"/>
                  <a:gd name="T110" fmla="*/ 745 w 1423"/>
                  <a:gd name="T111" fmla="*/ 617 h 694"/>
                  <a:gd name="T112" fmla="*/ 696 w 1423"/>
                  <a:gd name="T113" fmla="*/ 636 h 694"/>
                  <a:gd name="T114" fmla="*/ 642 w 1423"/>
                  <a:gd name="T115" fmla="*/ 640 h 694"/>
                  <a:gd name="T116" fmla="*/ 550 w 1423"/>
                  <a:gd name="T117" fmla="*/ 629 h 694"/>
                  <a:gd name="T118" fmla="*/ 465 w 1423"/>
                  <a:gd name="T119" fmla="*/ 633 h 694"/>
                  <a:gd name="T120" fmla="*/ 392 w 1423"/>
                  <a:gd name="T121" fmla="*/ 662 h 694"/>
                  <a:gd name="T122" fmla="*/ 322 w 1423"/>
                  <a:gd name="T123" fmla="*/ 671 h 694"/>
                  <a:gd name="T124" fmla="*/ 262 w 1423"/>
                  <a:gd name="T125" fmla="*/ 656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 h="694">
                    <a:moveTo>
                      <a:pt x="233" y="694"/>
                    </a:moveTo>
                    <a:lnTo>
                      <a:pt x="232" y="694"/>
                    </a:lnTo>
                    <a:lnTo>
                      <a:pt x="232" y="694"/>
                    </a:lnTo>
                    <a:lnTo>
                      <a:pt x="232" y="694"/>
                    </a:lnTo>
                    <a:lnTo>
                      <a:pt x="230" y="694"/>
                    </a:lnTo>
                    <a:lnTo>
                      <a:pt x="230" y="694"/>
                    </a:lnTo>
                    <a:lnTo>
                      <a:pt x="228" y="694"/>
                    </a:lnTo>
                    <a:lnTo>
                      <a:pt x="228" y="694"/>
                    </a:lnTo>
                    <a:lnTo>
                      <a:pt x="226" y="694"/>
                    </a:lnTo>
                    <a:lnTo>
                      <a:pt x="226" y="694"/>
                    </a:lnTo>
                    <a:lnTo>
                      <a:pt x="226" y="694"/>
                    </a:lnTo>
                    <a:lnTo>
                      <a:pt x="224" y="694"/>
                    </a:lnTo>
                    <a:lnTo>
                      <a:pt x="224" y="694"/>
                    </a:lnTo>
                    <a:lnTo>
                      <a:pt x="224" y="694"/>
                    </a:lnTo>
                    <a:lnTo>
                      <a:pt x="222" y="694"/>
                    </a:lnTo>
                    <a:lnTo>
                      <a:pt x="222" y="694"/>
                    </a:lnTo>
                    <a:lnTo>
                      <a:pt x="221" y="694"/>
                    </a:lnTo>
                    <a:lnTo>
                      <a:pt x="219" y="694"/>
                    </a:lnTo>
                    <a:lnTo>
                      <a:pt x="219" y="694"/>
                    </a:lnTo>
                    <a:lnTo>
                      <a:pt x="217" y="692"/>
                    </a:lnTo>
                    <a:lnTo>
                      <a:pt x="217" y="692"/>
                    </a:lnTo>
                    <a:lnTo>
                      <a:pt x="217" y="692"/>
                    </a:lnTo>
                    <a:lnTo>
                      <a:pt x="217" y="692"/>
                    </a:lnTo>
                    <a:lnTo>
                      <a:pt x="217" y="692"/>
                    </a:lnTo>
                    <a:lnTo>
                      <a:pt x="217" y="692"/>
                    </a:lnTo>
                    <a:lnTo>
                      <a:pt x="217" y="692"/>
                    </a:lnTo>
                    <a:lnTo>
                      <a:pt x="217" y="691"/>
                    </a:lnTo>
                    <a:lnTo>
                      <a:pt x="217" y="691"/>
                    </a:lnTo>
                    <a:lnTo>
                      <a:pt x="217" y="691"/>
                    </a:lnTo>
                    <a:lnTo>
                      <a:pt x="217" y="691"/>
                    </a:lnTo>
                    <a:lnTo>
                      <a:pt x="219" y="691"/>
                    </a:lnTo>
                    <a:lnTo>
                      <a:pt x="219" y="691"/>
                    </a:lnTo>
                    <a:lnTo>
                      <a:pt x="219" y="691"/>
                    </a:lnTo>
                    <a:lnTo>
                      <a:pt x="219" y="689"/>
                    </a:lnTo>
                    <a:lnTo>
                      <a:pt x="219" y="689"/>
                    </a:lnTo>
                    <a:lnTo>
                      <a:pt x="219" y="689"/>
                    </a:lnTo>
                    <a:lnTo>
                      <a:pt x="219" y="687"/>
                    </a:lnTo>
                    <a:lnTo>
                      <a:pt x="219" y="687"/>
                    </a:lnTo>
                    <a:lnTo>
                      <a:pt x="219" y="687"/>
                    </a:lnTo>
                    <a:lnTo>
                      <a:pt x="219" y="685"/>
                    </a:lnTo>
                    <a:lnTo>
                      <a:pt x="219" y="685"/>
                    </a:lnTo>
                    <a:lnTo>
                      <a:pt x="219" y="685"/>
                    </a:lnTo>
                    <a:lnTo>
                      <a:pt x="219" y="683"/>
                    </a:lnTo>
                    <a:lnTo>
                      <a:pt x="217" y="682"/>
                    </a:lnTo>
                    <a:lnTo>
                      <a:pt x="217" y="682"/>
                    </a:lnTo>
                    <a:lnTo>
                      <a:pt x="217" y="682"/>
                    </a:lnTo>
                    <a:lnTo>
                      <a:pt x="217" y="682"/>
                    </a:lnTo>
                    <a:lnTo>
                      <a:pt x="217" y="680"/>
                    </a:lnTo>
                    <a:lnTo>
                      <a:pt x="215" y="680"/>
                    </a:lnTo>
                    <a:lnTo>
                      <a:pt x="215" y="680"/>
                    </a:lnTo>
                    <a:lnTo>
                      <a:pt x="215" y="680"/>
                    </a:lnTo>
                    <a:lnTo>
                      <a:pt x="215" y="680"/>
                    </a:lnTo>
                    <a:lnTo>
                      <a:pt x="215" y="678"/>
                    </a:lnTo>
                    <a:lnTo>
                      <a:pt x="215" y="676"/>
                    </a:lnTo>
                    <a:lnTo>
                      <a:pt x="215" y="676"/>
                    </a:lnTo>
                    <a:lnTo>
                      <a:pt x="215" y="676"/>
                    </a:lnTo>
                    <a:lnTo>
                      <a:pt x="215" y="676"/>
                    </a:lnTo>
                    <a:lnTo>
                      <a:pt x="215" y="676"/>
                    </a:lnTo>
                    <a:lnTo>
                      <a:pt x="213" y="676"/>
                    </a:lnTo>
                    <a:lnTo>
                      <a:pt x="213" y="676"/>
                    </a:lnTo>
                    <a:lnTo>
                      <a:pt x="212" y="676"/>
                    </a:lnTo>
                    <a:lnTo>
                      <a:pt x="210" y="676"/>
                    </a:lnTo>
                    <a:lnTo>
                      <a:pt x="210" y="674"/>
                    </a:lnTo>
                    <a:lnTo>
                      <a:pt x="210" y="674"/>
                    </a:lnTo>
                    <a:lnTo>
                      <a:pt x="208" y="674"/>
                    </a:lnTo>
                    <a:lnTo>
                      <a:pt x="206" y="674"/>
                    </a:lnTo>
                    <a:lnTo>
                      <a:pt x="206" y="674"/>
                    </a:lnTo>
                    <a:lnTo>
                      <a:pt x="204" y="674"/>
                    </a:lnTo>
                    <a:lnTo>
                      <a:pt x="203" y="674"/>
                    </a:lnTo>
                    <a:lnTo>
                      <a:pt x="203" y="674"/>
                    </a:lnTo>
                    <a:lnTo>
                      <a:pt x="201" y="674"/>
                    </a:lnTo>
                    <a:lnTo>
                      <a:pt x="201" y="676"/>
                    </a:lnTo>
                    <a:lnTo>
                      <a:pt x="199" y="676"/>
                    </a:lnTo>
                    <a:lnTo>
                      <a:pt x="199" y="676"/>
                    </a:lnTo>
                    <a:lnTo>
                      <a:pt x="197" y="676"/>
                    </a:lnTo>
                    <a:lnTo>
                      <a:pt x="197" y="676"/>
                    </a:lnTo>
                    <a:lnTo>
                      <a:pt x="197" y="676"/>
                    </a:lnTo>
                    <a:lnTo>
                      <a:pt x="197" y="676"/>
                    </a:lnTo>
                    <a:lnTo>
                      <a:pt x="197" y="678"/>
                    </a:lnTo>
                    <a:lnTo>
                      <a:pt x="197" y="678"/>
                    </a:lnTo>
                    <a:lnTo>
                      <a:pt x="197" y="680"/>
                    </a:lnTo>
                    <a:lnTo>
                      <a:pt x="197" y="680"/>
                    </a:lnTo>
                    <a:lnTo>
                      <a:pt x="197" y="680"/>
                    </a:lnTo>
                    <a:lnTo>
                      <a:pt x="197" y="680"/>
                    </a:lnTo>
                    <a:lnTo>
                      <a:pt x="195" y="680"/>
                    </a:lnTo>
                    <a:lnTo>
                      <a:pt x="195" y="682"/>
                    </a:lnTo>
                    <a:lnTo>
                      <a:pt x="194" y="682"/>
                    </a:lnTo>
                    <a:lnTo>
                      <a:pt x="192" y="682"/>
                    </a:lnTo>
                    <a:lnTo>
                      <a:pt x="192" y="682"/>
                    </a:lnTo>
                    <a:lnTo>
                      <a:pt x="192" y="682"/>
                    </a:lnTo>
                    <a:lnTo>
                      <a:pt x="190" y="682"/>
                    </a:lnTo>
                    <a:lnTo>
                      <a:pt x="190" y="682"/>
                    </a:lnTo>
                    <a:lnTo>
                      <a:pt x="188" y="682"/>
                    </a:lnTo>
                    <a:lnTo>
                      <a:pt x="188" y="680"/>
                    </a:lnTo>
                    <a:lnTo>
                      <a:pt x="188" y="680"/>
                    </a:lnTo>
                    <a:lnTo>
                      <a:pt x="186" y="680"/>
                    </a:lnTo>
                    <a:lnTo>
                      <a:pt x="186" y="680"/>
                    </a:lnTo>
                    <a:lnTo>
                      <a:pt x="184" y="678"/>
                    </a:lnTo>
                    <a:lnTo>
                      <a:pt x="183" y="678"/>
                    </a:lnTo>
                    <a:lnTo>
                      <a:pt x="183" y="678"/>
                    </a:lnTo>
                    <a:lnTo>
                      <a:pt x="183" y="678"/>
                    </a:lnTo>
                    <a:lnTo>
                      <a:pt x="183" y="678"/>
                    </a:lnTo>
                    <a:lnTo>
                      <a:pt x="183" y="678"/>
                    </a:lnTo>
                    <a:lnTo>
                      <a:pt x="181" y="676"/>
                    </a:lnTo>
                    <a:lnTo>
                      <a:pt x="181" y="676"/>
                    </a:lnTo>
                    <a:lnTo>
                      <a:pt x="179" y="676"/>
                    </a:lnTo>
                    <a:lnTo>
                      <a:pt x="179" y="676"/>
                    </a:lnTo>
                    <a:lnTo>
                      <a:pt x="179" y="676"/>
                    </a:lnTo>
                    <a:lnTo>
                      <a:pt x="179" y="674"/>
                    </a:lnTo>
                    <a:lnTo>
                      <a:pt x="179" y="674"/>
                    </a:lnTo>
                    <a:lnTo>
                      <a:pt x="179" y="674"/>
                    </a:lnTo>
                    <a:lnTo>
                      <a:pt x="179" y="674"/>
                    </a:lnTo>
                    <a:lnTo>
                      <a:pt x="179" y="673"/>
                    </a:lnTo>
                    <a:lnTo>
                      <a:pt x="179" y="673"/>
                    </a:lnTo>
                    <a:lnTo>
                      <a:pt x="177" y="673"/>
                    </a:lnTo>
                    <a:lnTo>
                      <a:pt x="177" y="671"/>
                    </a:lnTo>
                    <a:lnTo>
                      <a:pt x="175" y="671"/>
                    </a:lnTo>
                    <a:lnTo>
                      <a:pt x="175" y="671"/>
                    </a:lnTo>
                    <a:lnTo>
                      <a:pt x="175" y="671"/>
                    </a:lnTo>
                    <a:lnTo>
                      <a:pt x="174" y="671"/>
                    </a:lnTo>
                    <a:lnTo>
                      <a:pt x="174" y="671"/>
                    </a:lnTo>
                    <a:lnTo>
                      <a:pt x="174" y="671"/>
                    </a:lnTo>
                    <a:lnTo>
                      <a:pt x="172" y="671"/>
                    </a:lnTo>
                    <a:lnTo>
                      <a:pt x="172" y="671"/>
                    </a:lnTo>
                    <a:lnTo>
                      <a:pt x="170" y="671"/>
                    </a:lnTo>
                    <a:lnTo>
                      <a:pt x="170" y="671"/>
                    </a:lnTo>
                    <a:lnTo>
                      <a:pt x="170" y="673"/>
                    </a:lnTo>
                    <a:lnTo>
                      <a:pt x="168" y="673"/>
                    </a:lnTo>
                    <a:lnTo>
                      <a:pt x="166" y="673"/>
                    </a:lnTo>
                    <a:lnTo>
                      <a:pt x="166" y="673"/>
                    </a:lnTo>
                    <a:lnTo>
                      <a:pt x="163" y="673"/>
                    </a:lnTo>
                    <a:lnTo>
                      <a:pt x="163" y="673"/>
                    </a:lnTo>
                    <a:lnTo>
                      <a:pt x="161" y="673"/>
                    </a:lnTo>
                    <a:lnTo>
                      <a:pt x="159" y="673"/>
                    </a:lnTo>
                    <a:lnTo>
                      <a:pt x="157" y="673"/>
                    </a:lnTo>
                    <a:lnTo>
                      <a:pt x="157" y="673"/>
                    </a:lnTo>
                    <a:lnTo>
                      <a:pt x="156" y="673"/>
                    </a:lnTo>
                    <a:lnTo>
                      <a:pt x="156" y="673"/>
                    </a:lnTo>
                    <a:lnTo>
                      <a:pt x="154" y="673"/>
                    </a:lnTo>
                    <a:lnTo>
                      <a:pt x="154" y="674"/>
                    </a:lnTo>
                    <a:lnTo>
                      <a:pt x="152" y="674"/>
                    </a:lnTo>
                    <a:lnTo>
                      <a:pt x="150" y="674"/>
                    </a:lnTo>
                    <a:lnTo>
                      <a:pt x="150" y="673"/>
                    </a:lnTo>
                    <a:lnTo>
                      <a:pt x="148" y="673"/>
                    </a:lnTo>
                    <a:lnTo>
                      <a:pt x="148" y="673"/>
                    </a:lnTo>
                    <a:lnTo>
                      <a:pt x="147" y="673"/>
                    </a:lnTo>
                    <a:lnTo>
                      <a:pt x="147" y="673"/>
                    </a:lnTo>
                    <a:lnTo>
                      <a:pt x="147" y="673"/>
                    </a:lnTo>
                    <a:lnTo>
                      <a:pt x="145" y="674"/>
                    </a:lnTo>
                    <a:lnTo>
                      <a:pt x="145" y="674"/>
                    </a:lnTo>
                    <a:lnTo>
                      <a:pt x="145" y="674"/>
                    </a:lnTo>
                    <a:lnTo>
                      <a:pt x="143" y="674"/>
                    </a:lnTo>
                    <a:lnTo>
                      <a:pt x="143" y="674"/>
                    </a:lnTo>
                    <a:lnTo>
                      <a:pt x="141" y="673"/>
                    </a:lnTo>
                    <a:lnTo>
                      <a:pt x="141" y="673"/>
                    </a:lnTo>
                    <a:lnTo>
                      <a:pt x="141" y="673"/>
                    </a:lnTo>
                    <a:lnTo>
                      <a:pt x="141" y="673"/>
                    </a:lnTo>
                    <a:lnTo>
                      <a:pt x="139" y="673"/>
                    </a:lnTo>
                    <a:lnTo>
                      <a:pt x="139" y="671"/>
                    </a:lnTo>
                    <a:lnTo>
                      <a:pt x="137" y="671"/>
                    </a:lnTo>
                    <a:lnTo>
                      <a:pt x="136" y="673"/>
                    </a:lnTo>
                    <a:lnTo>
                      <a:pt x="136" y="673"/>
                    </a:lnTo>
                    <a:lnTo>
                      <a:pt x="134" y="673"/>
                    </a:lnTo>
                    <a:lnTo>
                      <a:pt x="134" y="673"/>
                    </a:lnTo>
                    <a:lnTo>
                      <a:pt x="134" y="671"/>
                    </a:lnTo>
                    <a:lnTo>
                      <a:pt x="134" y="671"/>
                    </a:lnTo>
                    <a:lnTo>
                      <a:pt x="134" y="671"/>
                    </a:lnTo>
                    <a:lnTo>
                      <a:pt x="132" y="671"/>
                    </a:lnTo>
                    <a:lnTo>
                      <a:pt x="132" y="669"/>
                    </a:lnTo>
                    <a:lnTo>
                      <a:pt x="132" y="669"/>
                    </a:lnTo>
                    <a:lnTo>
                      <a:pt x="130" y="669"/>
                    </a:lnTo>
                    <a:lnTo>
                      <a:pt x="128" y="667"/>
                    </a:lnTo>
                    <a:lnTo>
                      <a:pt x="128" y="667"/>
                    </a:lnTo>
                    <a:lnTo>
                      <a:pt x="127" y="667"/>
                    </a:lnTo>
                    <a:lnTo>
                      <a:pt x="127" y="667"/>
                    </a:lnTo>
                    <a:lnTo>
                      <a:pt x="127" y="667"/>
                    </a:lnTo>
                    <a:lnTo>
                      <a:pt x="125" y="665"/>
                    </a:lnTo>
                    <a:lnTo>
                      <a:pt x="125" y="665"/>
                    </a:lnTo>
                    <a:lnTo>
                      <a:pt x="123" y="665"/>
                    </a:lnTo>
                    <a:lnTo>
                      <a:pt x="123" y="665"/>
                    </a:lnTo>
                    <a:lnTo>
                      <a:pt x="121" y="665"/>
                    </a:lnTo>
                    <a:lnTo>
                      <a:pt x="119" y="667"/>
                    </a:lnTo>
                    <a:lnTo>
                      <a:pt x="119" y="667"/>
                    </a:lnTo>
                    <a:lnTo>
                      <a:pt x="118" y="667"/>
                    </a:lnTo>
                    <a:lnTo>
                      <a:pt x="116" y="667"/>
                    </a:lnTo>
                    <a:lnTo>
                      <a:pt x="116" y="669"/>
                    </a:lnTo>
                    <a:lnTo>
                      <a:pt x="114" y="669"/>
                    </a:lnTo>
                    <a:lnTo>
                      <a:pt x="114" y="669"/>
                    </a:lnTo>
                    <a:lnTo>
                      <a:pt x="112" y="669"/>
                    </a:lnTo>
                    <a:lnTo>
                      <a:pt x="112" y="669"/>
                    </a:lnTo>
                    <a:lnTo>
                      <a:pt x="109" y="669"/>
                    </a:lnTo>
                    <a:lnTo>
                      <a:pt x="109" y="669"/>
                    </a:lnTo>
                    <a:lnTo>
                      <a:pt x="109" y="669"/>
                    </a:lnTo>
                    <a:lnTo>
                      <a:pt x="107" y="669"/>
                    </a:lnTo>
                    <a:lnTo>
                      <a:pt x="105" y="667"/>
                    </a:lnTo>
                    <a:lnTo>
                      <a:pt x="105" y="667"/>
                    </a:lnTo>
                    <a:lnTo>
                      <a:pt x="105" y="667"/>
                    </a:lnTo>
                    <a:lnTo>
                      <a:pt x="105" y="667"/>
                    </a:lnTo>
                    <a:lnTo>
                      <a:pt x="105" y="667"/>
                    </a:lnTo>
                    <a:lnTo>
                      <a:pt x="105" y="665"/>
                    </a:lnTo>
                    <a:lnTo>
                      <a:pt x="103" y="665"/>
                    </a:lnTo>
                    <a:lnTo>
                      <a:pt x="103" y="665"/>
                    </a:lnTo>
                    <a:lnTo>
                      <a:pt x="103" y="665"/>
                    </a:lnTo>
                    <a:lnTo>
                      <a:pt x="101" y="665"/>
                    </a:lnTo>
                    <a:lnTo>
                      <a:pt x="101" y="665"/>
                    </a:lnTo>
                    <a:lnTo>
                      <a:pt x="101" y="664"/>
                    </a:lnTo>
                    <a:lnTo>
                      <a:pt x="99" y="664"/>
                    </a:lnTo>
                    <a:lnTo>
                      <a:pt x="99" y="664"/>
                    </a:lnTo>
                    <a:lnTo>
                      <a:pt x="98" y="664"/>
                    </a:lnTo>
                    <a:lnTo>
                      <a:pt x="98" y="664"/>
                    </a:lnTo>
                    <a:lnTo>
                      <a:pt x="96" y="664"/>
                    </a:lnTo>
                    <a:lnTo>
                      <a:pt x="94" y="664"/>
                    </a:lnTo>
                    <a:lnTo>
                      <a:pt x="92" y="662"/>
                    </a:lnTo>
                    <a:lnTo>
                      <a:pt x="92" y="662"/>
                    </a:lnTo>
                    <a:lnTo>
                      <a:pt x="92" y="662"/>
                    </a:lnTo>
                    <a:lnTo>
                      <a:pt x="92" y="662"/>
                    </a:lnTo>
                    <a:lnTo>
                      <a:pt x="92" y="662"/>
                    </a:lnTo>
                    <a:lnTo>
                      <a:pt x="90" y="660"/>
                    </a:lnTo>
                    <a:lnTo>
                      <a:pt x="90" y="660"/>
                    </a:lnTo>
                    <a:lnTo>
                      <a:pt x="90" y="660"/>
                    </a:lnTo>
                    <a:lnTo>
                      <a:pt x="90" y="660"/>
                    </a:lnTo>
                    <a:lnTo>
                      <a:pt x="89" y="660"/>
                    </a:lnTo>
                    <a:lnTo>
                      <a:pt x="89" y="660"/>
                    </a:lnTo>
                    <a:lnTo>
                      <a:pt x="87" y="660"/>
                    </a:lnTo>
                    <a:lnTo>
                      <a:pt x="87" y="658"/>
                    </a:lnTo>
                    <a:lnTo>
                      <a:pt x="87" y="658"/>
                    </a:lnTo>
                    <a:lnTo>
                      <a:pt x="87" y="658"/>
                    </a:lnTo>
                    <a:lnTo>
                      <a:pt x="87" y="658"/>
                    </a:lnTo>
                    <a:lnTo>
                      <a:pt x="85" y="658"/>
                    </a:lnTo>
                    <a:lnTo>
                      <a:pt x="85" y="656"/>
                    </a:lnTo>
                    <a:lnTo>
                      <a:pt x="85" y="656"/>
                    </a:lnTo>
                    <a:lnTo>
                      <a:pt x="83" y="656"/>
                    </a:lnTo>
                    <a:lnTo>
                      <a:pt x="83" y="656"/>
                    </a:lnTo>
                    <a:lnTo>
                      <a:pt x="83" y="656"/>
                    </a:lnTo>
                    <a:lnTo>
                      <a:pt x="81" y="656"/>
                    </a:lnTo>
                    <a:lnTo>
                      <a:pt x="81" y="656"/>
                    </a:lnTo>
                    <a:lnTo>
                      <a:pt x="81" y="654"/>
                    </a:lnTo>
                    <a:lnTo>
                      <a:pt x="80" y="654"/>
                    </a:lnTo>
                    <a:lnTo>
                      <a:pt x="80" y="654"/>
                    </a:lnTo>
                    <a:lnTo>
                      <a:pt x="80" y="654"/>
                    </a:lnTo>
                    <a:lnTo>
                      <a:pt x="80" y="654"/>
                    </a:lnTo>
                    <a:lnTo>
                      <a:pt x="80" y="653"/>
                    </a:lnTo>
                    <a:lnTo>
                      <a:pt x="80" y="653"/>
                    </a:lnTo>
                    <a:lnTo>
                      <a:pt x="78" y="653"/>
                    </a:lnTo>
                    <a:lnTo>
                      <a:pt x="78" y="653"/>
                    </a:lnTo>
                    <a:lnTo>
                      <a:pt x="74" y="653"/>
                    </a:lnTo>
                    <a:lnTo>
                      <a:pt x="72" y="653"/>
                    </a:lnTo>
                    <a:lnTo>
                      <a:pt x="69" y="653"/>
                    </a:lnTo>
                    <a:lnTo>
                      <a:pt x="69" y="653"/>
                    </a:lnTo>
                    <a:lnTo>
                      <a:pt x="69" y="653"/>
                    </a:lnTo>
                    <a:lnTo>
                      <a:pt x="69" y="653"/>
                    </a:lnTo>
                    <a:lnTo>
                      <a:pt x="67" y="653"/>
                    </a:lnTo>
                    <a:lnTo>
                      <a:pt x="67" y="653"/>
                    </a:lnTo>
                    <a:lnTo>
                      <a:pt x="65" y="653"/>
                    </a:lnTo>
                    <a:lnTo>
                      <a:pt x="65" y="653"/>
                    </a:lnTo>
                    <a:lnTo>
                      <a:pt x="65" y="653"/>
                    </a:lnTo>
                    <a:lnTo>
                      <a:pt x="63" y="653"/>
                    </a:lnTo>
                    <a:lnTo>
                      <a:pt x="63" y="653"/>
                    </a:lnTo>
                    <a:lnTo>
                      <a:pt x="63" y="654"/>
                    </a:lnTo>
                    <a:lnTo>
                      <a:pt x="61" y="654"/>
                    </a:lnTo>
                    <a:lnTo>
                      <a:pt x="61" y="654"/>
                    </a:lnTo>
                    <a:lnTo>
                      <a:pt x="60" y="653"/>
                    </a:lnTo>
                    <a:lnTo>
                      <a:pt x="58" y="653"/>
                    </a:lnTo>
                    <a:lnTo>
                      <a:pt x="58" y="653"/>
                    </a:lnTo>
                    <a:lnTo>
                      <a:pt x="56" y="653"/>
                    </a:lnTo>
                    <a:lnTo>
                      <a:pt x="56" y="653"/>
                    </a:lnTo>
                    <a:lnTo>
                      <a:pt x="56" y="653"/>
                    </a:lnTo>
                    <a:lnTo>
                      <a:pt x="56" y="653"/>
                    </a:lnTo>
                    <a:lnTo>
                      <a:pt x="54" y="654"/>
                    </a:lnTo>
                    <a:lnTo>
                      <a:pt x="54" y="656"/>
                    </a:lnTo>
                    <a:lnTo>
                      <a:pt x="54" y="656"/>
                    </a:lnTo>
                    <a:lnTo>
                      <a:pt x="54" y="656"/>
                    </a:lnTo>
                    <a:lnTo>
                      <a:pt x="52" y="656"/>
                    </a:lnTo>
                    <a:lnTo>
                      <a:pt x="51" y="656"/>
                    </a:lnTo>
                    <a:lnTo>
                      <a:pt x="51" y="656"/>
                    </a:lnTo>
                    <a:lnTo>
                      <a:pt x="49" y="656"/>
                    </a:lnTo>
                    <a:lnTo>
                      <a:pt x="49" y="656"/>
                    </a:lnTo>
                    <a:lnTo>
                      <a:pt x="47" y="656"/>
                    </a:lnTo>
                    <a:lnTo>
                      <a:pt x="47" y="656"/>
                    </a:lnTo>
                    <a:lnTo>
                      <a:pt x="45" y="656"/>
                    </a:lnTo>
                    <a:lnTo>
                      <a:pt x="45" y="656"/>
                    </a:lnTo>
                    <a:lnTo>
                      <a:pt x="43" y="656"/>
                    </a:lnTo>
                    <a:lnTo>
                      <a:pt x="42" y="656"/>
                    </a:lnTo>
                    <a:lnTo>
                      <a:pt x="40" y="656"/>
                    </a:lnTo>
                    <a:lnTo>
                      <a:pt x="36" y="656"/>
                    </a:lnTo>
                    <a:lnTo>
                      <a:pt x="33" y="656"/>
                    </a:lnTo>
                    <a:lnTo>
                      <a:pt x="29" y="656"/>
                    </a:lnTo>
                    <a:lnTo>
                      <a:pt x="29" y="654"/>
                    </a:lnTo>
                    <a:lnTo>
                      <a:pt x="27" y="654"/>
                    </a:lnTo>
                    <a:lnTo>
                      <a:pt x="27" y="654"/>
                    </a:lnTo>
                    <a:lnTo>
                      <a:pt x="27" y="654"/>
                    </a:lnTo>
                    <a:lnTo>
                      <a:pt x="25" y="653"/>
                    </a:lnTo>
                    <a:lnTo>
                      <a:pt x="25" y="653"/>
                    </a:lnTo>
                    <a:lnTo>
                      <a:pt x="25" y="653"/>
                    </a:lnTo>
                    <a:lnTo>
                      <a:pt x="25" y="653"/>
                    </a:lnTo>
                    <a:lnTo>
                      <a:pt x="25" y="653"/>
                    </a:lnTo>
                    <a:lnTo>
                      <a:pt x="25" y="653"/>
                    </a:lnTo>
                    <a:lnTo>
                      <a:pt x="24" y="651"/>
                    </a:lnTo>
                    <a:lnTo>
                      <a:pt x="24" y="651"/>
                    </a:lnTo>
                    <a:lnTo>
                      <a:pt x="22" y="649"/>
                    </a:lnTo>
                    <a:lnTo>
                      <a:pt x="20" y="647"/>
                    </a:lnTo>
                    <a:lnTo>
                      <a:pt x="20" y="647"/>
                    </a:lnTo>
                    <a:lnTo>
                      <a:pt x="20" y="647"/>
                    </a:lnTo>
                    <a:lnTo>
                      <a:pt x="20" y="645"/>
                    </a:lnTo>
                    <a:lnTo>
                      <a:pt x="18" y="645"/>
                    </a:lnTo>
                    <a:lnTo>
                      <a:pt x="18" y="644"/>
                    </a:lnTo>
                    <a:lnTo>
                      <a:pt x="18" y="644"/>
                    </a:lnTo>
                    <a:lnTo>
                      <a:pt x="18" y="644"/>
                    </a:lnTo>
                    <a:lnTo>
                      <a:pt x="18" y="644"/>
                    </a:lnTo>
                    <a:lnTo>
                      <a:pt x="16" y="642"/>
                    </a:lnTo>
                    <a:lnTo>
                      <a:pt x="16" y="642"/>
                    </a:lnTo>
                    <a:lnTo>
                      <a:pt x="16" y="642"/>
                    </a:lnTo>
                    <a:lnTo>
                      <a:pt x="16" y="642"/>
                    </a:lnTo>
                    <a:lnTo>
                      <a:pt x="16" y="642"/>
                    </a:lnTo>
                    <a:lnTo>
                      <a:pt x="14" y="640"/>
                    </a:lnTo>
                    <a:lnTo>
                      <a:pt x="14" y="640"/>
                    </a:lnTo>
                    <a:lnTo>
                      <a:pt x="14" y="640"/>
                    </a:lnTo>
                    <a:lnTo>
                      <a:pt x="14" y="638"/>
                    </a:lnTo>
                    <a:lnTo>
                      <a:pt x="14" y="638"/>
                    </a:lnTo>
                    <a:lnTo>
                      <a:pt x="14" y="638"/>
                    </a:lnTo>
                    <a:lnTo>
                      <a:pt x="13" y="638"/>
                    </a:lnTo>
                    <a:lnTo>
                      <a:pt x="13" y="638"/>
                    </a:lnTo>
                    <a:lnTo>
                      <a:pt x="13" y="638"/>
                    </a:lnTo>
                    <a:lnTo>
                      <a:pt x="13" y="638"/>
                    </a:lnTo>
                    <a:lnTo>
                      <a:pt x="13" y="638"/>
                    </a:lnTo>
                    <a:lnTo>
                      <a:pt x="11" y="638"/>
                    </a:lnTo>
                    <a:lnTo>
                      <a:pt x="11" y="638"/>
                    </a:lnTo>
                    <a:lnTo>
                      <a:pt x="11" y="638"/>
                    </a:lnTo>
                    <a:lnTo>
                      <a:pt x="11" y="638"/>
                    </a:lnTo>
                    <a:lnTo>
                      <a:pt x="11" y="638"/>
                    </a:lnTo>
                    <a:lnTo>
                      <a:pt x="11" y="636"/>
                    </a:lnTo>
                    <a:lnTo>
                      <a:pt x="11" y="636"/>
                    </a:lnTo>
                    <a:lnTo>
                      <a:pt x="11" y="636"/>
                    </a:lnTo>
                    <a:lnTo>
                      <a:pt x="11" y="636"/>
                    </a:lnTo>
                    <a:lnTo>
                      <a:pt x="9" y="636"/>
                    </a:lnTo>
                    <a:lnTo>
                      <a:pt x="9" y="636"/>
                    </a:lnTo>
                    <a:lnTo>
                      <a:pt x="9" y="636"/>
                    </a:lnTo>
                    <a:lnTo>
                      <a:pt x="9" y="636"/>
                    </a:lnTo>
                    <a:lnTo>
                      <a:pt x="7" y="635"/>
                    </a:lnTo>
                    <a:lnTo>
                      <a:pt x="5" y="635"/>
                    </a:lnTo>
                    <a:lnTo>
                      <a:pt x="5" y="635"/>
                    </a:lnTo>
                    <a:lnTo>
                      <a:pt x="5" y="635"/>
                    </a:lnTo>
                    <a:lnTo>
                      <a:pt x="5" y="635"/>
                    </a:lnTo>
                    <a:lnTo>
                      <a:pt x="4" y="635"/>
                    </a:lnTo>
                    <a:lnTo>
                      <a:pt x="4" y="635"/>
                    </a:lnTo>
                    <a:lnTo>
                      <a:pt x="4" y="633"/>
                    </a:lnTo>
                    <a:lnTo>
                      <a:pt x="4" y="633"/>
                    </a:lnTo>
                    <a:lnTo>
                      <a:pt x="4" y="633"/>
                    </a:lnTo>
                    <a:lnTo>
                      <a:pt x="4" y="633"/>
                    </a:lnTo>
                    <a:lnTo>
                      <a:pt x="4" y="633"/>
                    </a:lnTo>
                    <a:lnTo>
                      <a:pt x="2" y="633"/>
                    </a:lnTo>
                    <a:lnTo>
                      <a:pt x="2" y="631"/>
                    </a:lnTo>
                    <a:lnTo>
                      <a:pt x="2" y="631"/>
                    </a:lnTo>
                    <a:lnTo>
                      <a:pt x="2" y="631"/>
                    </a:lnTo>
                    <a:lnTo>
                      <a:pt x="2" y="631"/>
                    </a:lnTo>
                    <a:lnTo>
                      <a:pt x="2" y="631"/>
                    </a:lnTo>
                    <a:lnTo>
                      <a:pt x="2" y="631"/>
                    </a:lnTo>
                    <a:lnTo>
                      <a:pt x="0" y="629"/>
                    </a:lnTo>
                    <a:lnTo>
                      <a:pt x="0" y="629"/>
                    </a:lnTo>
                    <a:lnTo>
                      <a:pt x="0" y="629"/>
                    </a:lnTo>
                    <a:lnTo>
                      <a:pt x="0" y="629"/>
                    </a:lnTo>
                    <a:lnTo>
                      <a:pt x="0" y="629"/>
                    </a:lnTo>
                    <a:lnTo>
                      <a:pt x="0" y="627"/>
                    </a:lnTo>
                    <a:lnTo>
                      <a:pt x="0" y="627"/>
                    </a:lnTo>
                    <a:lnTo>
                      <a:pt x="0" y="627"/>
                    </a:lnTo>
                    <a:lnTo>
                      <a:pt x="0" y="627"/>
                    </a:lnTo>
                    <a:lnTo>
                      <a:pt x="0" y="626"/>
                    </a:lnTo>
                    <a:lnTo>
                      <a:pt x="2" y="626"/>
                    </a:lnTo>
                    <a:lnTo>
                      <a:pt x="2" y="626"/>
                    </a:lnTo>
                    <a:lnTo>
                      <a:pt x="2" y="624"/>
                    </a:lnTo>
                    <a:lnTo>
                      <a:pt x="2" y="624"/>
                    </a:lnTo>
                    <a:lnTo>
                      <a:pt x="4" y="624"/>
                    </a:lnTo>
                    <a:lnTo>
                      <a:pt x="4" y="622"/>
                    </a:lnTo>
                    <a:lnTo>
                      <a:pt x="4" y="622"/>
                    </a:lnTo>
                    <a:lnTo>
                      <a:pt x="4" y="622"/>
                    </a:lnTo>
                    <a:lnTo>
                      <a:pt x="4" y="622"/>
                    </a:lnTo>
                    <a:lnTo>
                      <a:pt x="4" y="622"/>
                    </a:lnTo>
                    <a:lnTo>
                      <a:pt x="4" y="620"/>
                    </a:lnTo>
                    <a:lnTo>
                      <a:pt x="4" y="620"/>
                    </a:lnTo>
                    <a:lnTo>
                      <a:pt x="4" y="620"/>
                    </a:lnTo>
                    <a:lnTo>
                      <a:pt x="4" y="620"/>
                    </a:lnTo>
                    <a:lnTo>
                      <a:pt x="4" y="620"/>
                    </a:lnTo>
                    <a:lnTo>
                      <a:pt x="4" y="618"/>
                    </a:lnTo>
                    <a:lnTo>
                      <a:pt x="4" y="618"/>
                    </a:lnTo>
                    <a:lnTo>
                      <a:pt x="4" y="618"/>
                    </a:lnTo>
                    <a:lnTo>
                      <a:pt x="4" y="618"/>
                    </a:lnTo>
                    <a:lnTo>
                      <a:pt x="4" y="618"/>
                    </a:lnTo>
                    <a:lnTo>
                      <a:pt x="4" y="617"/>
                    </a:lnTo>
                    <a:lnTo>
                      <a:pt x="4" y="617"/>
                    </a:lnTo>
                    <a:lnTo>
                      <a:pt x="5" y="617"/>
                    </a:lnTo>
                    <a:lnTo>
                      <a:pt x="5" y="617"/>
                    </a:lnTo>
                    <a:lnTo>
                      <a:pt x="5" y="615"/>
                    </a:lnTo>
                    <a:lnTo>
                      <a:pt x="5" y="615"/>
                    </a:lnTo>
                    <a:lnTo>
                      <a:pt x="5" y="615"/>
                    </a:lnTo>
                    <a:lnTo>
                      <a:pt x="5" y="615"/>
                    </a:lnTo>
                    <a:lnTo>
                      <a:pt x="5" y="615"/>
                    </a:lnTo>
                    <a:lnTo>
                      <a:pt x="5" y="613"/>
                    </a:lnTo>
                    <a:lnTo>
                      <a:pt x="5" y="613"/>
                    </a:lnTo>
                    <a:lnTo>
                      <a:pt x="5" y="613"/>
                    </a:lnTo>
                    <a:lnTo>
                      <a:pt x="5" y="613"/>
                    </a:lnTo>
                    <a:lnTo>
                      <a:pt x="5" y="611"/>
                    </a:lnTo>
                    <a:lnTo>
                      <a:pt x="5" y="609"/>
                    </a:lnTo>
                    <a:lnTo>
                      <a:pt x="5" y="609"/>
                    </a:lnTo>
                    <a:lnTo>
                      <a:pt x="5" y="607"/>
                    </a:lnTo>
                    <a:lnTo>
                      <a:pt x="4" y="607"/>
                    </a:lnTo>
                    <a:lnTo>
                      <a:pt x="4" y="606"/>
                    </a:lnTo>
                    <a:lnTo>
                      <a:pt x="4" y="606"/>
                    </a:lnTo>
                    <a:lnTo>
                      <a:pt x="4" y="606"/>
                    </a:lnTo>
                    <a:lnTo>
                      <a:pt x="4" y="606"/>
                    </a:lnTo>
                    <a:lnTo>
                      <a:pt x="2" y="606"/>
                    </a:lnTo>
                    <a:lnTo>
                      <a:pt x="2" y="604"/>
                    </a:lnTo>
                    <a:lnTo>
                      <a:pt x="2" y="604"/>
                    </a:lnTo>
                    <a:lnTo>
                      <a:pt x="2" y="604"/>
                    </a:lnTo>
                    <a:lnTo>
                      <a:pt x="0" y="604"/>
                    </a:lnTo>
                    <a:lnTo>
                      <a:pt x="0" y="604"/>
                    </a:lnTo>
                    <a:lnTo>
                      <a:pt x="0" y="604"/>
                    </a:lnTo>
                    <a:lnTo>
                      <a:pt x="0" y="604"/>
                    </a:lnTo>
                    <a:lnTo>
                      <a:pt x="0" y="604"/>
                    </a:lnTo>
                    <a:lnTo>
                      <a:pt x="0" y="602"/>
                    </a:lnTo>
                    <a:lnTo>
                      <a:pt x="0" y="602"/>
                    </a:lnTo>
                    <a:lnTo>
                      <a:pt x="0" y="602"/>
                    </a:lnTo>
                    <a:lnTo>
                      <a:pt x="0" y="602"/>
                    </a:lnTo>
                    <a:lnTo>
                      <a:pt x="0" y="602"/>
                    </a:lnTo>
                    <a:lnTo>
                      <a:pt x="0" y="602"/>
                    </a:lnTo>
                    <a:lnTo>
                      <a:pt x="0" y="600"/>
                    </a:lnTo>
                    <a:lnTo>
                      <a:pt x="0" y="600"/>
                    </a:lnTo>
                    <a:lnTo>
                      <a:pt x="0" y="600"/>
                    </a:lnTo>
                    <a:lnTo>
                      <a:pt x="0" y="598"/>
                    </a:lnTo>
                    <a:lnTo>
                      <a:pt x="0" y="598"/>
                    </a:lnTo>
                    <a:lnTo>
                      <a:pt x="0" y="598"/>
                    </a:lnTo>
                    <a:lnTo>
                      <a:pt x="0" y="597"/>
                    </a:lnTo>
                    <a:lnTo>
                      <a:pt x="0" y="597"/>
                    </a:lnTo>
                    <a:lnTo>
                      <a:pt x="0" y="597"/>
                    </a:lnTo>
                    <a:lnTo>
                      <a:pt x="0" y="595"/>
                    </a:lnTo>
                    <a:lnTo>
                      <a:pt x="0" y="595"/>
                    </a:lnTo>
                    <a:lnTo>
                      <a:pt x="0" y="595"/>
                    </a:lnTo>
                    <a:lnTo>
                      <a:pt x="0" y="595"/>
                    </a:lnTo>
                    <a:lnTo>
                      <a:pt x="2" y="593"/>
                    </a:lnTo>
                    <a:lnTo>
                      <a:pt x="2" y="593"/>
                    </a:lnTo>
                    <a:lnTo>
                      <a:pt x="2" y="593"/>
                    </a:lnTo>
                    <a:lnTo>
                      <a:pt x="2" y="591"/>
                    </a:lnTo>
                    <a:lnTo>
                      <a:pt x="2" y="591"/>
                    </a:lnTo>
                    <a:lnTo>
                      <a:pt x="4" y="591"/>
                    </a:lnTo>
                    <a:lnTo>
                      <a:pt x="4" y="591"/>
                    </a:lnTo>
                    <a:lnTo>
                      <a:pt x="4" y="591"/>
                    </a:lnTo>
                    <a:lnTo>
                      <a:pt x="4" y="591"/>
                    </a:lnTo>
                    <a:lnTo>
                      <a:pt x="4" y="589"/>
                    </a:lnTo>
                    <a:lnTo>
                      <a:pt x="4" y="589"/>
                    </a:lnTo>
                    <a:lnTo>
                      <a:pt x="4" y="589"/>
                    </a:lnTo>
                    <a:lnTo>
                      <a:pt x="5" y="589"/>
                    </a:lnTo>
                    <a:lnTo>
                      <a:pt x="5" y="589"/>
                    </a:lnTo>
                    <a:lnTo>
                      <a:pt x="5" y="588"/>
                    </a:lnTo>
                    <a:lnTo>
                      <a:pt x="5" y="588"/>
                    </a:lnTo>
                    <a:lnTo>
                      <a:pt x="7" y="588"/>
                    </a:lnTo>
                    <a:lnTo>
                      <a:pt x="7" y="588"/>
                    </a:lnTo>
                    <a:lnTo>
                      <a:pt x="7" y="588"/>
                    </a:lnTo>
                    <a:lnTo>
                      <a:pt x="9" y="588"/>
                    </a:lnTo>
                    <a:lnTo>
                      <a:pt x="9" y="586"/>
                    </a:lnTo>
                    <a:lnTo>
                      <a:pt x="9" y="586"/>
                    </a:lnTo>
                    <a:lnTo>
                      <a:pt x="9" y="586"/>
                    </a:lnTo>
                    <a:lnTo>
                      <a:pt x="9" y="586"/>
                    </a:lnTo>
                    <a:lnTo>
                      <a:pt x="9" y="586"/>
                    </a:lnTo>
                    <a:lnTo>
                      <a:pt x="9" y="586"/>
                    </a:lnTo>
                    <a:lnTo>
                      <a:pt x="9" y="584"/>
                    </a:lnTo>
                    <a:lnTo>
                      <a:pt x="9" y="582"/>
                    </a:lnTo>
                    <a:lnTo>
                      <a:pt x="9" y="582"/>
                    </a:lnTo>
                    <a:lnTo>
                      <a:pt x="9" y="582"/>
                    </a:lnTo>
                    <a:lnTo>
                      <a:pt x="9" y="582"/>
                    </a:lnTo>
                    <a:lnTo>
                      <a:pt x="9" y="580"/>
                    </a:lnTo>
                    <a:lnTo>
                      <a:pt x="9" y="580"/>
                    </a:lnTo>
                    <a:lnTo>
                      <a:pt x="9" y="580"/>
                    </a:lnTo>
                    <a:lnTo>
                      <a:pt x="9" y="577"/>
                    </a:lnTo>
                    <a:lnTo>
                      <a:pt x="9" y="577"/>
                    </a:lnTo>
                    <a:lnTo>
                      <a:pt x="9" y="577"/>
                    </a:lnTo>
                    <a:lnTo>
                      <a:pt x="9" y="577"/>
                    </a:lnTo>
                    <a:lnTo>
                      <a:pt x="9" y="575"/>
                    </a:lnTo>
                    <a:lnTo>
                      <a:pt x="9" y="575"/>
                    </a:lnTo>
                    <a:lnTo>
                      <a:pt x="7" y="575"/>
                    </a:lnTo>
                    <a:lnTo>
                      <a:pt x="7" y="573"/>
                    </a:lnTo>
                    <a:lnTo>
                      <a:pt x="7" y="571"/>
                    </a:lnTo>
                    <a:lnTo>
                      <a:pt x="7" y="569"/>
                    </a:lnTo>
                    <a:lnTo>
                      <a:pt x="7" y="569"/>
                    </a:lnTo>
                    <a:lnTo>
                      <a:pt x="9" y="569"/>
                    </a:lnTo>
                    <a:lnTo>
                      <a:pt x="9" y="568"/>
                    </a:lnTo>
                    <a:lnTo>
                      <a:pt x="9" y="568"/>
                    </a:lnTo>
                    <a:lnTo>
                      <a:pt x="9" y="568"/>
                    </a:lnTo>
                    <a:lnTo>
                      <a:pt x="9" y="568"/>
                    </a:lnTo>
                    <a:lnTo>
                      <a:pt x="9" y="566"/>
                    </a:lnTo>
                    <a:lnTo>
                      <a:pt x="9" y="566"/>
                    </a:lnTo>
                    <a:lnTo>
                      <a:pt x="9" y="566"/>
                    </a:lnTo>
                    <a:lnTo>
                      <a:pt x="9" y="566"/>
                    </a:lnTo>
                    <a:lnTo>
                      <a:pt x="9" y="566"/>
                    </a:lnTo>
                    <a:lnTo>
                      <a:pt x="7" y="564"/>
                    </a:lnTo>
                    <a:lnTo>
                      <a:pt x="7" y="564"/>
                    </a:lnTo>
                    <a:lnTo>
                      <a:pt x="7" y="564"/>
                    </a:lnTo>
                    <a:lnTo>
                      <a:pt x="7" y="560"/>
                    </a:lnTo>
                    <a:lnTo>
                      <a:pt x="7" y="560"/>
                    </a:lnTo>
                    <a:lnTo>
                      <a:pt x="9" y="560"/>
                    </a:lnTo>
                    <a:lnTo>
                      <a:pt x="9" y="560"/>
                    </a:lnTo>
                    <a:lnTo>
                      <a:pt x="9" y="560"/>
                    </a:lnTo>
                    <a:lnTo>
                      <a:pt x="9" y="559"/>
                    </a:lnTo>
                    <a:lnTo>
                      <a:pt x="9" y="559"/>
                    </a:lnTo>
                    <a:lnTo>
                      <a:pt x="9" y="559"/>
                    </a:lnTo>
                    <a:lnTo>
                      <a:pt x="11" y="559"/>
                    </a:lnTo>
                    <a:lnTo>
                      <a:pt x="11" y="559"/>
                    </a:lnTo>
                    <a:lnTo>
                      <a:pt x="13" y="559"/>
                    </a:lnTo>
                    <a:lnTo>
                      <a:pt x="14" y="557"/>
                    </a:lnTo>
                    <a:lnTo>
                      <a:pt x="14" y="557"/>
                    </a:lnTo>
                    <a:lnTo>
                      <a:pt x="14" y="557"/>
                    </a:lnTo>
                    <a:lnTo>
                      <a:pt x="14" y="557"/>
                    </a:lnTo>
                    <a:lnTo>
                      <a:pt x="16" y="557"/>
                    </a:lnTo>
                    <a:lnTo>
                      <a:pt x="16" y="555"/>
                    </a:lnTo>
                    <a:lnTo>
                      <a:pt x="16" y="555"/>
                    </a:lnTo>
                    <a:lnTo>
                      <a:pt x="16" y="555"/>
                    </a:lnTo>
                    <a:lnTo>
                      <a:pt x="16" y="555"/>
                    </a:lnTo>
                    <a:lnTo>
                      <a:pt x="16" y="555"/>
                    </a:lnTo>
                    <a:lnTo>
                      <a:pt x="18" y="553"/>
                    </a:lnTo>
                    <a:lnTo>
                      <a:pt x="18" y="553"/>
                    </a:lnTo>
                    <a:lnTo>
                      <a:pt x="18" y="553"/>
                    </a:lnTo>
                    <a:lnTo>
                      <a:pt x="20" y="553"/>
                    </a:lnTo>
                    <a:lnTo>
                      <a:pt x="20" y="551"/>
                    </a:lnTo>
                    <a:lnTo>
                      <a:pt x="22" y="551"/>
                    </a:lnTo>
                    <a:lnTo>
                      <a:pt x="22" y="551"/>
                    </a:lnTo>
                    <a:lnTo>
                      <a:pt x="22" y="551"/>
                    </a:lnTo>
                    <a:lnTo>
                      <a:pt x="24" y="550"/>
                    </a:lnTo>
                    <a:lnTo>
                      <a:pt x="24" y="550"/>
                    </a:lnTo>
                    <a:lnTo>
                      <a:pt x="24" y="550"/>
                    </a:lnTo>
                    <a:lnTo>
                      <a:pt x="25" y="550"/>
                    </a:lnTo>
                    <a:lnTo>
                      <a:pt x="25" y="551"/>
                    </a:lnTo>
                    <a:lnTo>
                      <a:pt x="25" y="551"/>
                    </a:lnTo>
                    <a:lnTo>
                      <a:pt x="25" y="551"/>
                    </a:lnTo>
                    <a:lnTo>
                      <a:pt x="25" y="551"/>
                    </a:lnTo>
                    <a:lnTo>
                      <a:pt x="25" y="551"/>
                    </a:lnTo>
                    <a:lnTo>
                      <a:pt x="25" y="553"/>
                    </a:lnTo>
                    <a:lnTo>
                      <a:pt x="25" y="553"/>
                    </a:lnTo>
                    <a:lnTo>
                      <a:pt x="25" y="553"/>
                    </a:lnTo>
                    <a:lnTo>
                      <a:pt x="25" y="555"/>
                    </a:lnTo>
                    <a:lnTo>
                      <a:pt x="25" y="555"/>
                    </a:lnTo>
                    <a:lnTo>
                      <a:pt x="25" y="557"/>
                    </a:lnTo>
                    <a:lnTo>
                      <a:pt x="25" y="557"/>
                    </a:lnTo>
                    <a:lnTo>
                      <a:pt x="25" y="557"/>
                    </a:lnTo>
                    <a:lnTo>
                      <a:pt x="25" y="559"/>
                    </a:lnTo>
                    <a:lnTo>
                      <a:pt x="25" y="559"/>
                    </a:lnTo>
                    <a:lnTo>
                      <a:pt x="27" y="559"/>
                    </a:lnTo>
                    <a:lnTo>
                      <a:pt x="27" y="559"/>
                    </a:lnTo>
                    <a:lnTo>
                      <a:pt x="27" y="559"/>
                    </a:lnTo>
                    <a:lnTo>
                      <a:pt x="27" y="559"/>
                    </a:lnTo>
                    <a:lnTo>
                      <a:pt x="27" y="559"/>
                    </a:lnTo>
                    <a:lnTo>
                      <a:pt x="29" y="559"/>
                    </a:lnTo>
                    <a:lnTo>
                      <a:pt x="29" y="557"/>
                    </a:lnTo>
                    <a:lnTo>
                      <a:pt x="29" y="557"/>
                    </a:lnTo>
                    <a:lnTo>
                      <a:pt x="29" y="557"/>
                    </a:lnTo>
                    <a:lnTo>
                      <a:pt x="31" y="557"/>
                    </a:lnTo>
                    <a:lnTo>
                      <a:pt x="31" y="555"/>
                    </a:lnTo>
                    <a:lnTo>
                      <a:pt x="31" y="555"/>
                    </a:lnTo>
                    <a:lnTo>
                      <a:pt x="31" y="555"/>
                    </a:lnTo>
                    <a:lnTo>
                      <a:pt x="31" y="555"/>
                    </a:lnTo>
                    <a:lnTo>
                      <a:pt x="31" y="555"/>
                    </a:lnTo>
                    <a:lnTo>
                      <a:pt x="31" y="555"/>
                    </a:lnTo>
                    <a:lnTo>
                      <a:pt x="31" y="555"/>
                    </a:lnTo>
                    <a:lnTo>
                      <a:pt x="31" y="553"/>
                    </a:lnTo>
                    <a:lnTo>
                      <a:pt x="33" y="553"/>
                    </a:lnTo>
                    <a:lnTo>
                      <a:pt x="33" y="553"/>
                    </a:lnTo>
                    <a:lnTo>
                      <a:pt x="33" y="553"/>
                    </a:lnTo>
                    <a:lnTo>
                      <a:pt x="33" y="553"/>
                    </a:lnTo>
                    <a:lnTo>
                      <a:pt x="33" y="553"/>
                    </a:lnTo>
                    <a:lnTo>
                      <a:pt x="33" y="551"/>
                    </a:lnTo>
                    <a:lnTo>
                      <a:pt x="33" y="551"/>
                    </a:lnTo>
                    <a:lnTo>
                      <a:pt x="34" y="551"/>
                    </a:lnTo>
                    <a:lnTo>
                      <a:pt x="34" y="550"/>
                    </a:lnTo>
                    <a:lnTo>
                      <a:pt x="34" y="550"/>
                    </a:lnTo>
                    <a:lnTo>
                      <a:pt x="34" y="550"/>
                    </a:lnTo>
                    <a:lnTo>
                      <a:pt x="34" y="548"/>
                    </a:lnTo>
                    <a:lnTo>
                      <a:pt x="36" y="548"/>
                    </a:lnTo>
                    <a:lnTo>
                      <a:pt x="36" y="548"/>
                    </a:lnTo>
                    <a:lnTo>
                      <a:pt x="36" y="548"/>
                    </a:lnTo>
                    <a:lnTo>
                      <a:pt x="36" y="548"/>
                    </a:lnTo>
                    <a:lnTo>
                      <a:pt x="36" y="550"/>
                    </a:lnTo>
                    <a:lnTo>
                      <a:pt x="36" y="550"/>
                    </a:lnTo>
                    <a:lnTo>
                      <a:pt x="36" y="550"/>
                    </a:lnTo>
                    <a:lnTo>
                      <a:pt x="38" y="553"/>
                    </a:lnTo>
                    <a:lnTo>
                      <a:pt x="38" y="555"/>
                    </a:lnTo>
                    <a:lnTo>
                      <a:pt x="38" y="555"/>
                    </a:lnTo>
                    <a:lnTo>
                      <a:pt x="38" y="555"/>
                    </a:lnTo>
                    <a:lnTo>
                      <a:pt x="38" y="557"/>
                    </a:lnTo>
                    <a:lnTo>
                      <a:pt x="40" y="557"/>
                    </a:lnTo>
                    <a:lnTo>
                      <a:pt x="40" y="557"/>
                    </a:lnTo>
                    <a:lnTo>
                      <a:pt x="40" y="557"/>
                    </a:lnTo>
                    <a:lnTo>
                      <a:pt x="42" y="559"/>
                    </a:lnTo>
                    <a:lnTo>
                      <a:pt x="42" y="559"/>
                    </a:lnTo>
                    <a:lnTo>
                      <a:pt x="42" y="560"/>
                    </a:lnTo>
                    <a:lnTo>
                      <a:pt x="43" y="560"/>
                    </a:lnTo>
                    <a:lnTo>
                      <a:pt x="43" y="560"/>
                    </a:lnTo>
                    <a:lnTo>
                      <a:pt x="43" y="560"/>
                    </a:lnTo>
                    <a:lnTo>
                      <a:pt x="43" y="562"/>
                    </a:lnTo>
                    <a:lnTo>
                      <a:pt x="45" y="562"/>
                    </a:lnTo>
                    <a:lnTo>
                      <a:pt x="45" y="562"/>
                    </a:lnTo>
                    <a:lnTo>
                      <a:pt x="47" y="562"/>
                    </a:lnTo>
                    <a:lnTo>
                      <a:pt x="47" y="562"/>
                    </a:lnTo>
                    <a:lnTo>
                      <a:pt x="47" y="562"/>
                    </a:lnTo>
                    <a:lnTo>
                      <a:pt x="47" y="562"/>
                    </a:lnTo>
                    <a:lnTo>
                      <a:pt x="47" y="562"/>
                    </a:lnTo>
                    <a:lnTo>
                      <a:pt x="49" y="562"/>
                    </a:lnTo>
                    <a:lnTo>
                      <a:pt x="49" y="562"/>
                    </a:lnTo>
                    <a:lnTo>
                      <a:pt x="51" y="562"/>
                    </a:lnTo>
                    <a:lnTo>
                      <a:pt x="51" y="562"/>
                    </a:lnTo>
                    <a:lnTo>
                      <a:pt x="51" y="562"/>
                    </a:lnTo>
                    <a:lnTo>
                      <a:pt x="51" y="562"/>
                    </a:lnTo>
                    <a:lnTo>
                      <a:pt x="51" y="560"/>
                    </a:lnTo>
                    <a:lnTo>
                      <a:pt x="51" y="560"/>
                    </a:lnTo>
                    <a:lnTo>
                      <a:pt x="51" y="560"/>
                    </a:lnTo>
                    <a:lnTo>
                      <a:pt x="49" y="559"/>
                    </a:lnTo>
                    <a:lnTo>
                      <a:pt x="49" y="559"/>
                    </a:lnTo>
                    <a:lnTo>
                      <a:pt x="49" y="559"/>
                    </a:lnTo>
                    <a:lnTo>
                      <a:pt x="47" y="559"/>
                    </a:lnTo>
                    <a:lnTo>
                      <a:pt x="47" y="559"/>
                    </a:lnTo>
                    <a:lnTo>
                      <a:pt x="47" y="557"/>
                    </a:lnTo>
                    <a:lnTo>
                      <a:pt x="45" y="557"/>
                    </a:lnTo>
                    <a:lnTo>
                      <a:pt x="45" y="557"/>
                    </a:lnTo>
                    <a:lnTo>
                      <a:pt x="45" y="555"/>
                    </a:lnTo>
                    <a:lnTo>
                      <a:pt x="45" y="555"/>
                    </a:lnTo>
                    <a:lnTo>
                      <a:pt x="45" y="553"/>
                    </a:lnTo>
                    <a:lnTo>
                      <a:pt x="45" y="553"/>
                    </a:lnTo>
                    <a:lnTo>
                      <a:pt x="47" y="553"/>
                    </a:lnTo>
                    <a:lnTo>
                      <a:pt x="47" y="553"/>
                    </a:lnTo>
                    <a:lnTo>
                      <a:pt x="47" y="553"/>
                    </a:lnTo>
                    <a:lnTo>
                      <a:pt x="49" y="553"/>
                    </a:lnTo>
                    <a:lnTo>
                      <a:pt x="49" y="553"/>
                    </a:lnTo>
                    <a:lnTo>
                      <a:pt x="49" y="553"/>
                    </a:lnTo>
                    <a:lnTo>
                      <a:pt x="51" y="553"/>
                    </a:lnTo>
                    <a:lnTo>
                      <a:pt x="51" y="553"/>
                    </a:lnTo>
                    <a:lnTo>
                      <a:pt x="51" y="553"/>
                    </a:lnTo>
                    <a:lnTo>
                      <a:pt x="52" y="553"/>
                    </a:lnTo>
                    <a:lnTo>
                      <a:pt x="52" y="553"/>
                    </a:lnTo>
                    <a:lnTo>
                      <a:pt x="52" y="555"/>
                    </a:lnTo>
                    <a:lnTo>
                      <a:pt x="52" y="555"/>
                    </a:lnTo>
                    <a:lnTo>
                      <a:pt x="54" y="555"/>
                    </a:lnTo>
                    <a:lnTo>
                      <a:pt x="54" y="555"/>
                    </a:lnTo>
                    <a:lnTo>
                      <a:pt x="54" y="557"/>
                    </a:lnTo>
                    <a:lnTo>
                      <a:pt x="54" y="557"/>
                    </a:lnTo>
                    <a:lnTo>
                      <a:pt x="54" y="557"/>
                    </a:lnTo>
                    <a:lnTo>
                      <a:pt x="56" y="557"/>
                    </a:lnTo>
                    <a:lnTo>
                      <a:pt x="56" y="557"/>
                    </a:lnTo>
                    <a:lnTo>
                      <a:pt x="56" y="557"/>
                    </a:lnTo>
                    <a:lnTo>
                      <a:pt x="56" y="557"/>
                    </a:lnTo>
                    <a:lnTo>
                      <a:pt x="58" y="557"/>
                    </a:lnTo>
                    <a:lnTo>
                      <a:pt x="58" y="557"/>
                    </a:lnTo>
                    <a:lnTo>
                      <a:pt x="58" y="557"/>
                    </a:lnTo>
                    <a:lnTo>
                      <a:pt x="58" y="557"/>
                    </a:lnTo>
                    <a:lnTo>
                      <a:pt x="58" y="555"/>
                    </a:lnTo>
                    <a:lnTo>
                      <a:pt x="58" y="555"/>
                    </a:lnTo>
                    <a:lnTo>
                      <a:pt x="56" y="553"/>
                    </a:lnTo>
                    <a:lnTo>
                      <a:pt x="56" y="551"/>
                    </a:lnTo>
                    <a:lnTo>
                      <a:pt x="56" y="551"/>
                    </a:lnTo>
                    <a:lnTo>
                      <a:pt x="54" y="550"/>
                    </a:lnTo>
                    <a:lnTo>
                      <a:pt x="54" y="550"/>
                    </a:lnTo>
                    <a:lnTo>
                      <a:pt x="54" y="550"/>
                    </a:lnTo>
                    <a:lnTo>
                      <a:pt x="52" y="548"/>
                    </a:lnTo>
                    <a:lnTo>
                      <a:pt x="52" y="548"/>
                    </a:lnTo>
                    <a:lnTo>
                      <a:pt x="52" y="548"/>
                    </a:lnTo>
                    <a:lnTo>
                      <a:pt x="52" y="548"/>
                    </a:lnTo>
                    <a:lnTo>
                      <a:pt x="52" y="546"/>
                    </a:lnTo>
                    <a:lnTo>
                      <a:pt x="52" y="546"/>
                    </a:lnTo>
                    <a:lnTo>
                      <a:pt x="52" y="544"/>
                    </a:lnTo>
                    <a:lnTo>
                      <a:pt x="54" y="544"/>
                    </a:lnTo>
                    <a:lnTo>
                      <a:pt x="54" y="544"/>
                    </a:lnTo>
                    <a:lnTo>
                      <a:pt x="54" y="544"/>
                    </a:lnTo>
                    <a:lnTo>
                      <a:pt x="54" y="544"/>
                    </a:lnTo>
                    <a:lnTo>
                      <a:pt x="56" y="544"/>
                    </a:lnTo>
                    <a:lnTo>
                      <a:pt x="56" y="544"/>
                    </a:lnTo>
                    <a:lnTo>
                      <a:pt x="56" y="544"/>
                    </a:lnTo>
                    <a:lnTo>
                      <a:pt x="58" y="544"/>
                    </a:lnTo>
                    <a:lnTo>
                      <a:pt x="58" y="544"/>
                    </a:lnTo>
                    <a:lnTo>
                      <a:pt x="58" y="544"/>
                    </a:lnTo>
                    <a:lnTo>
                      <a:pt x="58" y="544"/>
                    </a:lnTo>
                    <a:lnTo>
                      <a:pt x="60" y="544"/>
                    </a:lnTo>
                    <a:lnTo>
                      <a:pt x="60" y="544"/>
                    </a:lnTo>
                    <a:lnTo>
                      <a:pt x="60" y="542"/>
                    </a:lnTo>
                    <a:lnTo>
                      <a:pt x="60" y="542"/>
                    </a:lnTo>
                    <a:lnTo>
                      <a:pt x="61" y="542"/>
                    </a:lnTo>
                    <a:lnTo>
                      <a:pt x="61" y="542"/>
                    </a:lnTo>
                    <a:lnTo>
                      <a:pt x="61" y="541"/>
                    </a:lnTo>
                    <a:lnTo>
                      <a:pt x="61" y="541"/>
                    </a:lnTo>
                    <a:lnTo>
                      <a:pt x="61" y="541"/>
                    </a:lnTo>
                    <a:lnTo>
                      <a:pt x="60" y="541"/>
                    </a:lnTo>
                    <a:lnTo>
                      <a:pt x="60" y="541"/>
                    </a:lnTo>
                    <a:lnTo>
                      <a:pt x="60" y="539"/>
                    </a:lnTo>
                    <a:lnTo>
                      <a:pt x="58" y="539"/>
                    </a:lnTo>
                    <a:lnTo>
                      <a:pt x="58" y="539"/>
                    </a:lnTo>
                    <a:lnTo>
                      <a:pt x="58" y="539"/>
                    </a:lnTo>
                    <a:lnTo>
                      <a:pt x="58" y="537"/>
                    </a:lnTo>
                    <a:lnTo>
                      <a:pt x="58" y="537"/>
                    </a:lnTo>
                    <a:lnTo>
                      <a:pt x="58" y="535"/>
                    </a:lnTo>
                    <a:lnTo>
                      <a:pt x="58" y="535"/>
                    </a:lnTo>
                    <a:lnTo>
                      <a:pt x="58" y="535"/>
                    </a:lnTo>
                    <a:lnTo>
                      <a:pt x="58" y="535"/>
                    </a:lnTo>
                    <a:lnTo>
                      <a:pt x="58" y="535"/>
                    </a:lnTo>
                    <a:lnTo>
                      <a:pt x="58" y="533"/>
                    </a:lnTo>
                    <a:lnTo>
                      <a:pt x="58" y="533"/>
                    </a:lnTo>
                    <a:lnTo>
                      <a:pt x="58" y="533"/>
                    </a:lnTo>
                    <a:lnTo>
                      <a:pt x="60" y="533"/>
                    </a:lnTo>
                    <a:lnTo>
                      <a:pt x="60" y="533"/>
                    </a:lnTo>
                    <a:lnTo>
                      <a:pt x="60" y="533"/>
                    </a:lnTo>
                    <a:lnTo>
                      <a:pt x="61" y="533"/>
                    </a:lnTo>
                    <a:lnTo>
                      <a:pt x="61" y="535"/>
                    </a:lnTo>
                    <a:lnTo>
                      <a:pt x="61" y="535"/>
                    </a:lnTo>
                    <a:lnTo>
                      <a:pt x="63" y="535"/>
                    </a:lnTo>
                    <a:lnTo>
                      <a:pt x="63" y="535"/>
                    </a:lnTo>
                    <a:lnTo>
                      <a:pt x="63" y="535"/>
                    </a:lnTo>
                    <a:lnTo>
                      <a:pt x="63" y="535"/>
                    </a:lnTo>
                    <a:lnTo>
                      <a:pt x="65" y="537"/>
                    </a:lnTo>
                    <a:lnTo>
                      <a:pt x="65" y="537"/>
                    </a:lnTo>
                    <a:lnTo>
                      <a:pt x="65" y="539"/>
                    </a:lnTo>
                    <a:lnTo>
                      <a:pt x="65" y="539"/>
                    </a:lnTo>
                    <a:lnTo>
                      <a:pt x="65" y="541"/>
                    </a:lnTo>
                    <a:lnTo>
                      <a:pt x="65" y="541"/>
                    </a:lnTo>
                    <a:lnTo>
                      <a:pt x="65" y="542"/>
                    </a:lnTo>
                    <a:lnTo>
                      <a:pt x="65" y="542"/>
                    </a:lnTo>
                    <a:lnTo>
                      <a:pt x="67" y="542"/>
                    </a:lnTo>
                    <a:lnTo>
                      <a:pt x="67" y="542"/>
                    </a:lnTo>
                    <a:lnTo>
                      <a:pt x="67" y="542"/>
                    </a:lnTo>
                    <a:lnTo>
                      <a:pt x="67" y="544"/>
                    </a:lnTo>
                    <a:lnTo>
                      <a:pt x="67" y="544"/>
                    </a:lnTo>
                    <a:lnTo>
                      <a:pt x="67" y="544"/>
                    </a:lnTo>
                    <a:lnTo>
                      <a:pt x="67" y="544"/>
                    </a:lnTo>
                    <a:lnTo>
                      <a:pt x="67" y="544"/>
                    </a:lnTo>
                    <a:lnTo>
                      <a:pt x="69" y="546"/>
                    </a:lnTo>
                    <a:lnTo>
                      <a:pt x="69" y="546"/>
                    </a:lnTo>
                    <a:lnTo>
                      <a:pt x="69" y="546"/>
                    </a:lnTo>
                    <a:lnTo>
                      <a:pt x="71" y="546"/>
                    </a:lnTo>
                    <a:lnTo>
                      <a:pt x="71" y="546"/>
                    </a:lnTo>
                    <a:lnTo>
                      <a:pt x="71" y="546"/>
                    </a:lnTo>
                    <a:lnTo>
                      <a:pt x="71" y="548"/>
                    </a:lnTo>
                    <a:lnTo>
                      <a:pt x="72" y="548"/>
                    </a:lnTo>
                    <a:lnTo>
                      <a:pt x="72" y="548"/>
                    </a:lnTo>
                    <a:lnTo>
                      <a:pt x="72" y="548"/>
                    </a:lnTo>
                    <a:lnTo>
                      <a:pt x="72" y="548"/>
                    </a:lnTo>
                    <a:lnTo>
                      <a:pt x="74" y="548"/>
                    </a:lnTo>
                    <a:lnTo>
                      <a:pt x="74" y="548"/>
                    </a:lnTo>
                    <a:lnTo>
                      <a:pt x="74" y="548"/>
                    </a:lnTo>
                    <a:lnTo>
                      <a:pt x="76" y="548"/>
                    </a:lnTo>
                    <a:lnTo>
                      <a:pt x="76" y="548"/>
                    </a:lnTo>
                    <a:lnTo>
                      <a:pt x="76" y="546"/>
                    </a:lnTo>
                    <a:lnTo>
                      <a:pt x="76" y="546"/>
                    </a:lnTo>
                    <a:lnTo>
                      <a:pt x="76" y="546"/>
                    </a:lnTo>
                    <a:lnTo>
                      <a:pt x="76" y="544"/>
                    </a:lnTo>
                    <a:lnTo>
                      <a:pt x="76" y="544"/>
                    </a:lnTo>
                    <a:lnTo>
                      <a:pt x="76" y="544"/>
                    </a:lnTo>
                    <a:lnTo>
                      <a:pt x="74" y="542"/>
                    </a:lnTo>
                    <a:lnTo>
                      <a:pt x="74" y="542"/>
                    </a:lnTo>
                    <a:lnTo>
                      <a:pt x="72" y="542"/>
                    </a:lnTo>
                    <a:lnTo>
                      <a:pt x="72" y="542"/>
                    </a:lnTo>
                    <a:lnTo>
                      <a:pt x="71" y="544"/>
                    </a:lnTo>
                    <a:lnTo>
                      <a:pt x="71" y="542"/>
                    </a:lnTo>
                    <a:lnTo>
                      <a:pt x="71" y="542"/>
                    </a:lnTo>
                    <a:lnTo>
                      <a:pt x="69" y="542"/>
                    </a:lnTo>
                    <a:lnTo>
                      <a:pt x="69" y="542"/>
                    </a:lnTo>
                    <a:lnTo>
                      <a:pt x="69" y="541"/>
                    </a:lnTo>
                    <a:lnTo>
                      <a:pt x="69" y="539"/>
                    </a:lnTo>
                    <a:lnTo>
                      <a:pt x="69" y="539"/>
                    </a:lnTo>
                    <a:lnTo>
                      <a:pt x="71" y="539"/>
                    </a:lnTo>
                    <a:lnTo>
                      <a:pt x="71" y="539"/>
                    </a:lnTo>
                    <a:lnTo>
                      <a:pt x="71" y="537"/>
                    </a:lnTo>
                    <a:lnTo>
                      <a:pt x="72" y="537"/>
                    </a:lnTo>
                    <a:lnTo>
                      <a:pt x="72" y="537"/>
                    </a:lnTo>
                    <a:lnTo>
                      <a:pt x="72" y="537"/>
                    </a:lnTo>
                    <a:lnTo>
                      <a:pt x="74" y="537"/>
                    </a:lnTo>
                    <a:lnTo>
                      <a:pt x="74" y="537"/>
                    </a:lnTo>
                    <a:lnTo>
                      <a:pt x="74" y="537"/>
                    </a:lnTo>
                    <a:lnTo>
                      <a:pt x="74" y="537"/>
                    </a:lnTo>
                    <a:lnTo>
                      <a:pt x="74" y="535"/>
                    </a:lnTo>
                    <a:lnTo>
                      <a:pt x="74" y="535"/>
                    </a:lnTo>
                    <a:lnTo>
                      <a:pt x="72" y="535"/>
                    </a:lnTo>
                    <a:lnTo>
                      <a:pt x="72" y="535"/>
                    </a:lnTo>
                    <a:lnTo>
                      <a:pt x="72" y="535"/>
                    </a:lnTo>
                    <a:lnTo>
                      <a:pt x="72" y="535"/>
                    </a:lnTo>
                    <a:lnTo>
                      <a:pt x="74" y="535"/>
                    </a:lnTo>
                    <a:lnTo>
                      <a:pt x="74" y="535"/>
                    </a:lnTo>
                    <a:lnTo>
                      <a:pt x="74" y="535"/>
                    </a:lnTo>
                    <a:lnTo>
                      <a:pt x="74" y="535"/>
                    </a:lnTo>
                    <a:lnTo>
                      <a:pt x="74" y="533"/>
                    </a:lnTo>
                    <a:lnTo>
                      <a:pt x="74" y="533"/>
                    </a:lnTo>
                    <a:lnTo>
                      <a:pt x="72" y="533"/>
                    </a:lnTo>
                    <a:lnTo>
                      <a:pt x="72" y="533"/>
                    </a:lnTo>
                    <a:lnTo>
                      <a:pt x="72" y="533"/>
                    </a:lnTo>
                    <a:lnTo>
                      <a:pt x="72" y="531"/>
                    </a:lnTo>
                    <a:lnTo>
                      <a:pt x="72" y="531"/>
                    </a:lnTo>
                    <a:lnTo>
                      <a:pt x="72" y="531"/>
                    </a:lnTo>
                    <a:lnTo>
                      <a:pt x="72" y="531"/>
                    </a:lnTo>
                    <a:lnTo>
                      <a:pt x="72" y="530"/>
                    </a:lnTo>
                    <a:lnTo>
                      <a:pt x="72" y="530"/>
                    </a:lnTo>
                    <a:lnTo>
                      <a:pt x="72" y="530"/>
                    </a:lnTo>
                    <a:lnTo>
                      <a:pt x="72" y="528"/>
                    </a:lnTo>
                    <a:lnTo>
                      <a:pt x="72" y="526"/>
                    </a:lnTo>
                    <a:lnTo>
                      <a:pt x="72" y="526"/>
                    </a:lnTo>
                    <a:lnTo>
                      <a:pt x="72" y="526"/>
                    </a:lnTo>
                    <a:lnTo>
                      <a:pt x="72" y="526"/>
                    </a:lnTo>
                    <a:lnTo>
                      <a:pt x="74" y="526"/>
                    </a:lnTo>
                    <a:lnTo>
                      <a:pt x="74" y="526"/>
                    </a:lnTo>
                    <a:lnTo>
                      <a:pt x="74" y="526"/>
                    </a:lnTo>
                    <a:lnTo>
                      <a:pt x="74" y="526"/>
                    </a:lnTo>
                    <a:lnTo>
                      <a:pt x="76" y="526"/>
                    </a:lnTo>
                    <a:lnTo>
                      <a:pt x="76" y="526"/>
                    </a:lnTo>
                    <a:lnTo>
                      <a:pt x="78" y="526"/>
                    </a:lnTo>
                    <a:lnTo>
                      <a:pt x="78" y="526"/>
                    </a:lnTo>
                    <a:lnTo>
                      <a:pt x="78" y="528"/>
                    </a:lnTo>
                    <a:lnTo>
                      <a:pt x="78" y="528"/>
                    </a:lnTo>
                    <a:lnTo>
                      <a:pt x="80" y="528"/>
                    </a:lnTo>
                    <a:lnTo>
                      <a:pt x="80" y="528"/>
                    </a:lnTo>
                    <a:lnTo>
                      <a:pt x="80" y="530"/>
                    </a:lnTo>
                    <a:lnTo>
                      <a:pt x="80" y="531"/>
                    </a:lnTo>
                    <a:lnTo>
                      <a:pt x="80" y="531"/>
                    </a:lnTo>
                    <a:lnTo>
                      <a:pt x="80" y="533"/>
                    </a:lnTo>
                    <a:lnTo>
                      <a:pt x="80" y="535"/>
                    </a:lnTo>
                    <a:lnTo>
                      <a:pt x="81" y="535"/>
                    </a:lnTo>
                    <a:lnTo>
                      <a:pt x="81" y="537"/>
                    </a:lnTo>
                    <a:lnTo>
                      <a:pt x="81" y="537"/>
                    </a:lnTo>
                    <a:lnTo>
                      <a:pt x="81" y="537"/>
                    </a:lnTo>
                    <a:lnTo>
                      <a:pt x="83" y="537"/>
                    </a:lnTo>
                    <a:lnTo>
                      <a:pt x="83" y="537"/>
                    </a:lnTo>
                    <a:lnTo>
                      <a:pt x="83" y="537"/>
                    </a:lnTo>
                    <a:lnTo>
                      <a:pt x="85" y="539"/>
                    </a:lnTo>
                    <a:lnTo>
                      <a:pt x="85" y="539"/>
                    </a:lnTo>
                    <a:lnTo>
                      <a:pt x="87" y="539"/>
                    </a:lnTo>
                    <a:lnTo>
                      <a:pt x="87" y="539"/>
                    </a:lnTo>
                    <a:lnTo>
                      <a:pt x="89" y="539"/>
                    </a:lnTo>
                    <a:lnTo>
                      <a:pt x="89" y="539"/>
                    </a:lnTo>
                    <a:lnTo>
                      <a:pt x="89" y="539"/>
                    </a:lnTo>
                    <a:lnTo>
                      <a:pt x="89" y="537"/>
                    </a:lnTo>
                    <a:lnTo>
                      <a:pt x="89" y="537"/>
                    </a:lnTo>
                    <a:lnTo>
                      <a:pt x="89" y="537"/>
                    </a:lnTo>
                    <a:lnTo>
                      <a:pt x="90" y="537"/>
                    </a:lnTo>
                    <a:lnTo>
                      <a:pt x="90" y="537"/>
                    </a:lnTo>
                    <a:lnTo>
                      <a:pt x="92" y="537"/>
                    </a:lnTo>
                    <a:lnTo>
                      <a:pt x="92" y="537"/>
                    </a:lnTo>
                    <a:lnTo>
                      <a:pt x="92" y="537"/>
                    </a:lnTo>
                    <a:lnTo>
                      <a:pt x="92" y="537"/>
                    </a:lnTo>
                    <a:lnTo>
                      <a:pt x="92" y="537"/>
                    </a:lnTo>
                    <a:lnTo>
                      <a:pt x="94" y="537"/>
                    </a:lnTo>
                    <a:lnTo>
                      <a:pt x="94" y="539"/>
                    </a:lnTo>
                    <a:lnTo>
                      <a:pt x="94" y="539"/>
                    </a:lnTo>
                    <a:lnTo>
                      <a:pt x="94" y="539"/>
                    </a:lnTo>
                    <a:lnTo>
                      <a:pt x="94" y="541"/>
                    </a:lnTo>
                    <a:lnTo>
                      <a:pt x="96" y="541"/>
                    </a:lnTo>
                    <a:lnTo>
                      <a:pt x="96" y="542"/>
                    </a:lnTo>
                    <a:lnTo>
                      <a:pt x="96" y="542"/>
                    </a:lnTo>
                    <a:lnTo>
                      <a:pt x="96" y="542"/>
                    </a:lnTo>
                    <a:lnTo>
                      <a:pt x="98" y="544"/>
                    </a:lnTo>
                    <a:lnTo>
                      <a:pt x="98" y="544"/>
                    </a:lnTo>
                    <a:lnTo>
                      <a:pt x="98" y="544"/>
                    </a:lnTo>
                    <a:lnTo>
                      <a:pt x="98" y="544"/>
                    </a:lnTo>
                    <a:lnTo>
                      <a:pt x="98" y="546"/>
                    </a:lnTo>
                    <a:lnTo>
                      <a:pt x="99" y="546"/>
                    </a:lnTo>
                    <a:lnTo>
                      <a:pt x="99" y="546"/>
                    </a:lnTo>
                    <a:lnTo>
                      <a:pt x="99" y="546"/>
                    </a:lnTo>
                    <a:lnTo>
                      <a:pt x="101" y="548"/>
                    </a:lnTo>
                    <a:lnTo>
                      <a:pt x="101" y="548"/>
                    </a:lnTo>
                    <a:lnTo>
                      <a:pt x="103" y="546"/>
                    </a:lnTo>
                    <a:lnTo>
                      <a:pt x="103" y="546"/>
                    </a:lnTo>
                    <a:lnTo>
                      <a:pt x="103" y="546"/>
                    </a:lnTo>
                    <a:lnTo>
                      <a:pt x="105" y="546"/>
                    </a:lnTo>
                    <a:lnTo>
                      <a:pt x="105" y="546"/>
                    </a:lnTo>
                    <a:lnTo>
                      <a:pt x="105" y="546"/>
                    </a:lnTo>
                    <a:lnTo>
                      <a:pt x="105" y="546"/>
                    </a:lnTo>
                    <a:lnTo>
                      <a:pt x="105" y="546"/>
                    </a:lnTo>
                    <a:lnTo>
                      <a:pt x="105" y="546"/>
                    </a:lnTo>
                    <a:lnTo>
                      <a:pt x="105" y="546"/>
                    </a:lnTo>
                    <a:lnTo>
                      <a:pt x="105" y="546"/>
                    </a:lnTo>
                    <a:lnTo>
                      <a:pt x="105" y="546"/>
                    </a:lnTo>
                    <a:lnTo>
                      <a:pt x="105" y="544"/>
                    </a:lnTo>
                    <a:lnTo>
                      <a:pt x="107" y="544"/>
                    </a:lnTo>
                    <a:lnTo>
                      <a:pt x="107" y="544"/>
                    </a:lnTo>
                    <a:lnTo>
                      <a:pt x="107" y="544"/>
                    </a:lnTo>
                    <a:lnTo>
                      <a:pt x="107" y="544"/>
                    </a:lnTo>
                    <a:lnTo>
                      <a:pt x="107" y="542"/>
                    </a:lnTo>
                    <a:lnTo>
                      <a:pt x="107" y="542"/>
                    </a:lnTo>
                    <a:lnTo>
                      <a:pt x="109" y="541"/>
                    </a:lnTo>
                    <a:lnTo>
                      <a:pt x="109" y="541"/>
                    </a:lnTo>
                    <a:lnTo>
                      <a:pt x="109" y="539"/>
                    </a:lnTo>
                    <a:lnTo>
                      <a:pt x="109" y="539"/>
                    </a:lnTo>
                    <a:lnTo>
                      <a:pt x="109" y="537"/>
                    </a:lnTo>
                    <a:lnTo>
                      <a:pt x="109" y="537"/>
                    </a:lnTo>
                    <a:lnTo>
                      <a:pt x="109" y="537"/>
                    </a:lnTo>
                    <a:lnTo>
                      <a:pt x="109" y="537"/>
                    </a:lnTo>
                    <a:lnTo>
                      <a:pt x="109" y="535"/>
                    </a:lnTo>
                    <a:lnTo>
                      <a:pt x="109" y="535"/>
                    </a:lnTo>
                    <a:lnTo>
                      <a:pt x="110" y="535"/>
                    </a:lnTo>
                    <a:lnTo>
                      <a:pt x="110" y="535"/>
                    </a:lnTo>
                    <a:lnTo>
                      <a:pt x="110" y="535"/>
                    </a:lnTo>
                    <a:lnTo>
                      <a:pt x="110" y="535"/>
                    </a:lnTo>
                    <a:lnTo>
                      <a:pt x="110" y="535"/>
                    </a:lnTo>
                    <a:lnTo>
                      <a:pt x="112" y="537"/>
                    </a:lnTo>
                    <a:lnTo>
                      <a:pt x="112" y="537"/>
                    </a:lnTo>
                    <a:lnTo>
                      <a:pt x="112" y="539"/>
                    </a:lnTo>
                    <a:lnTo>
                      <a:pt x="114" y="539"/>
                    </a:lnTo>
                    <a:lnTo>
                      <a:pt x="114" y="541"/>
                    </a:lnTo>
                    <a:lnTo>
                      <a:pt x="114" y="541"/>
                    </a:lnTo>
                    <a:lnTo>
                      <a:pt x="114" y="541"/>
                    </a:lnTo>
                    <a:lnTo>
                      <a:pt x="114" y="541"/>
                    </a:lnTo>
                    <a:lnTo>
                      <a:pt x="114" y="542"/>
                    </a:lnTo>
                    <a:lnTo>
                      <a:pt x="116" y="542"/>
                    </a:lnTo>
                    <a:lnTo>
                      <a:pt x="116" y="542"/>
                    </a:lnTo>
                    <a:lnTo>
                      <a:pt x="116" y="542"/>
                    </a:lnTo>
                    <a:lnTo>
                      <a:pt x="118" y="542"/>
                    </a:lnTo>
                    <a:lnTo>
                      <a:pt x="118" y="542"/>
                    </a:lnTo>
                    <a:lnTo>
                      <a:pt x="118" y="544"/>
                    </a:lnTo>
                    <a:lnTo>
                      <a:pt x="118" y="544"/>
                    </a:lnTo>
                    <a:lnTo>
                      <a:pt x="118" y="544"/>
                    </a:lnTo>
                    <a:lnTo>
                      <a:pt x="118" y="544"/>
                    </a:lnTo>
                    <a:lnTo>
                      <a:pt x="118" y="546"/>
                    </a:lnTo>
                    <a:lnTo>
                      <a:pt x="118" y="546"/>
                    </a:lnTo>
                    <a:lnTo>
                      <a:pt x="119" y="546"/>
                    </a:lnTo>
                    <a:lnTo>
                      <a:pt x="119" y="546"/>
                    </a:lnTo>
                    <a:lnTo>
                      <a:pt x="119" y="546"/>
                    </a:lnTo>
                    <a:lnTo>
                      <a:pt x="119" y="546"/>
                    </a:lnTo>
                    <a:lnTo>
                      <a:pt x="119" y="548"/>
                    </a:lnTo>
                    <a:lnTo>
                      <a:pt x="121" y="548"/>
                    </a:lnTo>
                    <a:lnTo>
                      <a:pt x="121" y="548"/>
                    </a:lnTo>
                    <a:lnTo>
                      <a:pt x="121" y="550"/>
                    </a:lnTo>
                    <a:lnTo>
                      <a:pt x="119" y="550"/>
                    </a:lnTo>
                    <a:lnTo>
                      <a:pt x="119" y="550"/>
                    </a:lnTo>
                    <a:lnTo>
                      <a:pt x="119" y="550"/>
                    </a:lnTo>
                    <a:lnTo>
                      <a:pt x="119" y="550"/>
                    </a:lnTo>
                    <a:lnTo>
                      <a:pt x="119" y="550"/>
                    </a:lnTo>
                    <a:lnTo>
                      <a:pt x="119" y="551"/>
                    </a:lnTo>
                    <a:lnTo>
                      <a:pt x="119" y="551"/>
                    </a:lnTo>
                    <a:lnTo>
                      <a:pt x="119" y="551"/>
                    </a:lnTo>
                    <a:lnTo>
                      <a:pt x="121" y="551"/>
                    </a:lnTo>
                    <a:lnTo>
                      <a:pt x="121" y="551"/>
                    </a:lnTo>
                    <a:lnTo>
                      <a:pt x="121" y="553"/>
                    </a:lnTo>
                    <a:lnTo>
                      <a:pt x="123" y="553"/>
                    </a:lnTo>
                    <a:lnTo>
                      <a:pt x="123" y="553"/>
                    </a:lnTo>
                    <a:lnTo>
                      <a:pt x="125" y="553"/>
                    </a:lnTo>
                    <a:lnTo>
                      <a:pt x="125" y="553"/>
                    </a:lnTo>
                    <a:lnTo>
                      <a:pt x="125" y="553"/>
                    </a:lnTo>
                    <a:lnTo>
                      <a:pt x="125" y="553"/>
                    </a:lnTo>
                    <a:lnTo>
                      <a:pt x="127" y="553"/>
                    </a:lnTo>
                    <a:lnTo>
                      <a:pt x="128" y="553"/>
                    </a:lnTo>
                    <a:lnTo>
                      <a:pt x="128" y="553"/>
                    </a:lnTo>
                    <a:lnTo>
                      <a:pt x="128" y="551"/>
                    </a:lnTo>
                    <a:lnTo>
                      <a:pt x="128" y="551"/>
                    </a:lnTo>
                    <a:lnTo>
                      <a:pt x="128" y="551"/>
                    </a:lnTo>
                    <a:lnTo>
                      <a:pt x="128" y="551"/>
                    </a:lnTo>
                    <a:lnTo>
                      <a:pt x="128" y="550"/>
                    </a:lnTo>
                    <a:lnTo>
                      <a:pt x="128" y="550"/>
                    </a:lnTo>
                    <a:lnTo>
                      <a:pt x="130" y="550"/>
                    </a:lnTo>
                    <a:lnTo>
                      <a:pt x="130" y="550"/>
                    </a:lnTo>
                    <a:lnTo>
                      <a:pt x="130" y="550"/>
                    </a:lnTo>
                    <a:lnTo>
                      <a:pt x="130" y="550"/>
                    </a:lnTo>
                    <a:lnTo>
                      <a:pt x="132" y="550"/>
                    </a:lnTo>
                    <a:lnTo>
                      <a:pt x="132" y="550"/>
                    </a:lnTo>
                    <a:lnTo>
                      <a:pt x="132" y="551"/>
                    </a:lnTo>
                    <a:lnTo>
                      <a:pt x="132" y="551"/>
                    </a:lnTo>
                    <a:lnTo>
                      <a:pt x="132" y="551"/>
                    </a:lnTo>
                    <a:lnTo>
                      <a:pt x="132" y="551"/>
                    </a:lnTo>
                    <a:lnTo>
                      <a:pt x="132" y="551"/>
                    </a:lnTo>
                    <a:lnTo>
                      <a:pt x="134" y="551"/>
                    </a:lnTo>
                    <a:lnTo>
                      <a:pt x="134" y="551"/>
                    </a:lnTo>
                    <a:lnTo>
                      <a:pt x="134" y="553"/>
                    </a:lnTo>
                    <a:lnTo>
                      <a:pt x="136" y="553"/>
                    </a:lnTo>
                    <a:lnTo>
                      <a:pt x="136" y="553"/>
                    </a:lnTo>
                    <a:lnTo>
                      <a:pt x="137" y="553"/>
                    </a:lnTo>
                    <a:lnTo>
                      <a:pt x="137" y="553"/>
                    </a:lnTo>
                    <a:lnTo>
                      <a:pt x="139" y="553"/>
                    </a:lnTo>
                    <a:lnTo>
                      <a:pt x="139" y="553"/>
                    </a:lnTo>
                    <a:lnTo>
                      <a:pt x="139" y="555"/>
                    </a:lnTo>
                    <a:lnTo>
                      <a:pt x="141" y="555"/>
                    </a:lnTo>
                    <a:lnTo>
                      <a:pt x="141" y="555"/>
                    </a:lnTo>
                    <a:lnTo>
                      <a:pt x="141" y="555"/>
                    </a:lnTo>
                    <a:lnTo>
                      <a:pt x="143" y="555"/>
                    </a:lnTo>
                    <a:lnTo>
                      <a:pt x="143" y="555"/>
                    </a:lnTo>
                    <a:lnTo>
                      <a:pt x="143" y="555"/>
                    </a:lnTo>
                    <a:lnTo>
                      <a:pt x="145" y="555"/>
                    </a:lnTo>
                    <a:lnTo>
                      <a:pt x="145" y="557"/>
                    </a:lnTo>
                    <a:lnTo>
                      <a:pt x="145" y="557"/>
                    </a:lnTo>
                    <a:lnTo>
                      <a:pt x="145" y="557"/>
                    </a:lnTo>
                    <a:lnTo>
                      <a:pt x="147" y="557"/>
                    </a:lnTo>
                    <a:lnTo>
                      <a:pt x="147" y="555"/>
                    </a:lnTo>
                    <a:lnTo>
                      <a:pt x="147" y="555"/>
                    </a:lnTo>
                    <a:lnTo>
                      <a:pt x="148" y="555"/>
                    </a:lnTo>
                    <a:lnTo>
                      <a:pt x="148" y="555"/>
                    </a:lnTo>
                    <a:lnTo>
                      <a:pt x="148" y="555"/>
                    </a:lnTo>
                    <a:lnTo>
                      <a:pt x="148" y="555"/>
                    </a:lnTo>
                    <a:lnTo>
                      <a:pt x="148" y="555"/>
                    </a:lnTo>
                    <a:lnTo>
                      <a:pt x="150" y="555"/>
                    </a:lnTo>
                    <a:lnTo>
                      <a:pt x="150" y="555"/>
                    </a:lnTo>
                    <a:lnTo>
                      <a:pt x="150" y="555"/>
                    </a:lnTo>
                    <a:lnTo>
                      <a:pt x="150" y="553"/>
                    </a:lnTo>
                    <a:lnTo>
                      <a:pt x="148" y="553"/>
                    </a:lnTo>
                    <a:lnTo>
                      <a:pt x="148" y="553"/>
                    </a:lnTo>
                    <a:lnTo>
                      <a:pt x="148" y="553"/>
                    </a:lnTo>
                    <a:lnTo>
                      <a:pt x="148" y="553"/>
                    </a:lnTo>
                    <a:lnTo>
                      <a:pt x="148" y="553"/>
                    </a:lnTo>
                    <a:lnTo>
                      <a:pt x="148" y="553"/>
                    </a:lnTo>
                    <a:lnTo>
                      <a:pt x="148" y="553"/>
                    </a:lnTo>
                    <a:lnTo>
                      <a:pt x="148" y="553"/>
                    </a:lnTo>
                    <a:lnTo>
                      <a:pt x="148" y="553"/>
                    </a:lnTo>
                    <a:lnTo>
                      <a:pt x="148" y="551"/>
                    </a:lnTo>
                    <a:lnTo>
                      <a:pt x="148" y="551"/>
                    </a:lnTo>
                    <a:lnTo>
                      <a:pt x="150" y="551"/>
                    </a:lnTo>
                    <a:lnTo>
                      <a:pt x="150" y="551"/>
                    </a:lnTo>
                    <a:lnTo>
                      <a:pt x="150" y="550"/>
                    </a:lnTo>
                    <a:lnTo>
                      <a:pt x="150" y="550"/>
                    </a:lnTo>
                    <a:lnTo>
                      <a:pt x="150" y="550"/>
                    </a:lnTo>
                    <a:lnTo>
                      <a:pt x="150" y="548"/>
                    </a:lnTo>
                    <a:lnTo>
                      <a:pt x="150" y="548"/>
                    </a:lnTo>
                    <a:lnTo>
                      <a:pt x="152" y="548"/>
                    </a:lnTo>
                    <a:lnTo>
                      <a:pt x="152" y="548"/>
                    </a:lnTo>
                    <a:lnTo>
                      <a:pt x="152" y="546"/>
                    </a:lnTo>
                    <a:lnTo>
                      <a:pt x="152" y="546"/>
                    </a:lnTo>
                    <a:lnTo>
                      <a:pt x="150" y="546"/>
                    </a:lnTo>
                    <a:lnTo>
                      <a:pt x="150" y="546"/>
                    </a:lnTo>
                    <a:lnTo>
                      <a:pt x="150" y="544"/>
                    </a:lnTo>
                    <a:lnTo>
                      <a:pt x="150" y="544"/>
                    </a:lnTo>
                    <a:lnTo>
                      <a:pt x="150" y="544"/>
                    </a:lnTo>
                    <a:lnTo>
                      <a:pt x="150" y="544"/>
                    </a:lnTo>
                    <a:lnTo>
                      <a:pt x="148" y="542"/>
                    </a:lnTo>
                    <a:lnTo>
                      <a:pt x="148" y="542"/>
                    </a:lnTo>
                    <a:lnTo>
                      <a:pt x="148" y="542"/>
                    </a:lnTo>
                    <a:lnTo>
                      <a:pt x="148" y="542"/>
                    </a:lnTo>
                    <a:lnTo>
                      <a:pt x="148" y="541"/>
                    </a:lnTo>
                    <a:lnTo>
                      <a:pt x="148" y="541"/>
                    </a:lnTo>
                    <a:lnTo>
                      <a:pt x="148" y="541"/>
                    </a:lnTo>
                    <a:lnTo>
                      <a:pt x="147" y="541"/>
                    </a:lnTo>
                    <a:lnTo>
                      <a:pt x="147" y="539"/>
                    </a:lnTo>
                    <a:lnTo>
                      <a:pt x="147" y="539"/>
                    </a:lnTo>
                    <a:lnTo>
                      <a:pt x="145" y="539"/>
                    </a:lnTo>
                    <a:lnTo>
                      <a:pt x="145" y="537"/>
                    </a:lnTo>
                    <a:lnTo>
                      <a:pt x="145" y="537"/>
                    </a:lnTo>
                    <a:lnTo>
                      <a:pt x="145" y="535"/>
                    </a:lnTo>
                    <a:lnTo>
                      <a:pt x="145" y="535"/>
                    </a:lnTo>
                    <a:lnTo>
                      <a:pt x="145" y="535"/>
                    </a:lnTo>
                    <a:lnTo>
                      <a:pt x="145" y="535"/>
                    </a:lnTo>
                    <a:lnTo>
                      <a:pt x="143" y="535"/>
                    </a:lnTo>
                    <a:lnTo>
                      <a:pt x="143" y="533"/>
                    </a:lnTo>
                    <a:lnTo>
                      <a:pt x="143" y="533"/>
                    </a:lnTo>
                    <a:lnTo>
                      <a:pt x="143" y="533"/>
                    </a:lnTo>
                    <a:lnTo>
                      <a:pt x="143" y="533"/>
                    </a:lnTo>
                    <a:lnTo>
                      <a:pt x="141" y="531"/>
                    </a:lnTo>
                    <a:lnTo>
                      <a:pt x="139" y="531"/>
                    </a:lnTo>
                    <a:lnTo>
                      <a:pt x="139" y="531"/>
                    </a:lnTo>
                    <a:lnTo>
                      <a:pt x="139" y="531"/>
                    </a:lnTo>
                    <a:lnTo>
                      <a:pt x="139" y="531"/>
                    </a:lnTo>
                    <a:lnTo>
                      <a:pt x="139" y="531"/>
                    </a:lnTo>
                    <a:lnTo>
                      <a:pt x="139" y="528"/>
                    </a:lnTo>
                    <a:lnTo>
                      <a:pt x="139" y="528"/>
                    </a:lnTo>
                    <a:lnTo>
                      <a:pt x="139" y="526"/>
                    </a:lnTo>
                    <a:lnTo>
                      <a:pt x="139" y="526"/>
                    </a:lnTo>
                    <a:lnTo>
                      <a:pt x="139" y="526"/>
                    </a:lnTo>
                    <a:lnTo>
                      <a:pt x="141" y="526"/>
                    </a:lnTo>
                    <a:lnTo>
                      <a:pt x="141" y="524"/>
                    </a:lnTo>
                    <a:lnTo>
                      <a:pt x="139" y="524"/>
                    </a:lnTo>
                    <a:lnTo>
                      <a:pt x="139" y="524"/>
                    </a:lnTo>
                    <a:lnTo>
                      <a:pt x="139" y="524"/>
                    </a:lnTo>
                    <a:lnTo>
                      <a:pt x="139" y="524"/>
                    </a:lnTo>
                    <a:lnTo>
                      <a:pt x="139" y="524"/>
                    </a:lnTo>
                    <a:lnTo>
                      <a:pt x="139" y="524"/>
                    </a:lnTo>
                    <a:lnTo>
                      <a:pt x="137" y="524"/>
                    </a:lnTo>
                    <a:lnTo>
                      <a:pt x="137" y="522"/>
                    </a:lnTo>
                    <a:lnTo>
                      <a:pt x="137" y="522"/>
                    </a:lnTo>
                    <a:lnTo>
                      <a:pt x="136" y="522"/>
                    </a:lnTo>
                    <a:lnTo>
                      <a:pt x="136" y="522"/>
                    </a:lnTo>
                    <a:lnTo>
                      <a:pt x="136" y="521"/>
                    </a:lnTo>
                    <a:lnTo>
                      <a:pt x="136" y="521"/>
                    </a:lnTo>
                    <a:lnTo>
                      <a:pt x="136" y="521"/>
                    </a:lnTo>
                    <a:lnTo>
                      <a:pt x="134" y="519"/>
                    </a:lnTo>
                    <a:lnTo>
                      <a:pt x="134" y="519"/>
                    </a:lnTo>
                    <a:lnTo>
                      <a:pt x="134" y="519"/>
                    </a:lnTo>
                    <a:lnTo>
                      <a:pt x="134" y="519"/>
                    </a:lnTo>
                    <a:lnTo>
                      <a:pt x="134" y="519"/>
                    </a:lnTo>
                    <a:lnTo>
                      <a:pt x="132" y="517"/>
                    </a:lnTo>
                    <a:lnTo>
                      <a:pt x="132" y="517"/>
                    </a:lnTo>
                    <a:lnTo>
                      <a:pt x="132" y="517"/>
                    </a:lnTo>
                    <a:lnTo>
                      <a:pt x="132" y="517"/>
                    </a:lnTo>
                    <a:lnTo>
                      <a:pt x="132" y="517"/>
                    </a:lnTo>
                    <a:lnTo>
                      <a:pt x="132" y="517"/>
                    </a:lnTo>
                    <a:lnTo>
                      <a:pt x="132" y="515"/>
                    </a:lnTo>
                    <a:lnTo>
                      <a:pt x="132" y="515"/>
                    </a:lnTo>
                    <a:lnTo>
                      <a:pt x="132" y="515"/>
                    </a:lnTo>
                    <a:lnTo>
                      <a:pt x="132" y="513"/>
                    </a:lnTo>
                    <a:lnTo>
                      <a:pt x="132" y="513"/>
                    </a:lnTo>
                    <a:lnTo>
                      <a:pt x="132" y="513"/>
                    </a:lnTo>
                    <a:lnTo>
                      <a:pt x="132" y="513"/>
                    </a:lnTo>
                    <a:lnTo>
                      <a:pt x="132" y="513"/>
                    </a:lnTo>
                    <a:lnTo>
                      <a:pt x="132" y="513"/>
                    </a:lnTo>
                    <a:lnTo>
                      <a:pt x="134" y="512"/>
                    </a:lnTo>
                    <a:lnTo>
                      <a:pt x="134" y="512"/>
                    </a:lnTo>
                    <a:lnTo>
                      <a:pt x="134" y="510"/>
                    </a:lnTo>
                    <a:lnTo>
                      <a:pt x="134" y="510"/>
                    </a:lnTo>
                    <a:lnTo>
                      <a:pt x="134" y="508"/>
                    </a:lnTo>
                    <a:lnTo>
                      <a:pt x="134" y="508"/>
                    </a:lnTo>
                    <a:lnTo>
                      <a:pt x="134" y="508"/>
                    </a:lnTo>
                    <a:lnTo>
                      <a:pt x="134" y="506"/>
                    </a:lnTo>
                    <a:lnTo>
                      <a:pt x="134" y="506"/>
                    </a:lnTo>
                    <a:lnTo>
                      <a:pt x="134" y="506"/>
                    </a:lnTo>
                    <a:lnTo>
                      <a:pt x="134" y="506"/>
                    </a:lnTo>
                    <a:lnTo>
                      <a:pt x="134" y="506"/>
                    </a:lnTo>
                    <a:lnTo>
                      <a:pt x="134" y="504"/>
                    </a:lnTo>
                    <a:lnTo>
                      <a:pt x="134" y="504"/>
                    </a:lnTo>
                    <a:lnTo>
                      <a:pt x="134" y="504"/>
                    </a:lnTo>
                    <a:lnTo>
                      <a:pt x="134" y="503"/>
                    </a:lnTo>
                    <a:lnTo>
                      <a:pt x="134" y="503"/>
                    </a:lnTo>
                    <a:lnTo>
                      <a:pt x="134" y="503"/>
                    </a:lnTo>
                    <a:lnTo>
                      <a:pt x="134" y="503"/>
                    </a:lnTo>
                    <a:lnTo>
                      <a:pt x="132" y="503"/>
                    </a:lnTo>
                    <a:lnTo>
                      <a:pt x="130" y="501"/>
                    </a:lnTo>
                    <a:lnTo>
                      <a:pt x="130" y="501"/>
                    </a:lnTo>
                    <a:lnTo>
                      <a:pt x="130" y="501"/>
                    </a:lnTo>
                    <a:lnTo>
                      <a:pt x="130" y="499"/>
                    </a:lnTo>
                    <a:lnTo>
                      <a:pt x="130" y="499"/>
                    </a:lnTo>
                    <a:lnTo>
                      <a:pt x="130" y="499"/>
                    </a:lnTo>
                    <a:lnTo>
                      <a:pt x="128" y="499"/>
                    </a:lnTo>
                    <a:lnTo>
                      <a:pt x="128" y="499"/>
                    </a:lnTo>
                    <a:lnTo>
                      <a:pt x="128" y="497"/>
                    </a:lnTo>
                    <a:lnTo>
                      <a:pt x="128" y="497"/>
                    </a:lnTo>
                    <a:lnTo>
                      <a:pt x="128" y="497"/>
                    </a:lnTo>
                    <a:lnTo>
                      <a:pt x="128" y="495"/>
                    </a:lnTo>
                    <a:lnTo>
                      <a:pt x="128" y="495"/>
                    </a:lnTo>
                    <a:lnTo>
                      <a:pt x="127" y="495"/>
                    </a:lnTo>
                    <a:lnTo>
                      <a:pt x="127" y="493"/>
                    </a:lnTo>
                    <a:lnTo>
                      <a:pt x="127" y="493"/>
                    </a:lnTo>
                    <a:lnTo>
                      <a:pt x="125" y="492"/>
                    </a:lnTo>
                    <a:lnTo>
                      <a:pt x="125" y="492"/>
                    </a:lnTo>
                    <a:lnTo>
                      <a:pt x="125" y="492"/>
                    </a:lnTo>
                    <a:lnTo>
                      <a:pt x="125" y="492"/>
                    </a:lnTo>
                    <a:lnTo>
                      <a:pt x="125" y="490"/>
                    </a:lnTo>
                    <a:lnTo>
                      <a:pt x="125" y="490"/>
                    </a:lnTo>
                    <a:lnTo>
                      <a:pt x="125" y="490"/>
                    </a:lnTo>
                    <a:lnTo>
                      <a:pt x="125" y="490"/>
                    </a:lnTo>
                    <a:lnTo>
                      <a:pt x="123" y="490"/>
                    </a:lnTo>
                    <a:lnTo>
                      <a:pt x="123" y="488"/>
                    </a:lnTo>
                    <a:lnTo>
                      <a:pt x="123" y="490"/>
                    </a:lnTo>
                    <a:lnTo>
                      <a:pt x="123" y="488"/>
                    </a:lnTo>
                    <a:lnTo>
                      <a:pt x="121" y="488"/>
                    </a:lnTo>
                    <a:lnTo>
                      <a:pt x="121" y="488"/>
                    </a:lnTo>
                    <a:lnTo>
                      <a:pt x="121" y="488"/>
                    </a:lnTo>
                    <a:lnTo>
                      <a:pt x="119" y="488"/>
                    </a:lnTo>
                    <a:lnTo>
                      <a:pt x="119" y="488"/>
                    </a:lnTo>
                    <a:lnTo>
                      <a:pt x="119" y="488"/>
                    </a:lnTo>
                    <a:lnTo>
                      <a:pt x="118" y="488"/>
                    </a:lnTo>
                    <a:lnTo>
                      <a:pt x="118" y="488"/>
                    </a:lnTo>
                    <a:lnTo>
                      <a:pt x="118" y="488"/>
                    </a:lnTo>
                    <a:lnTo>
                      <a:pt x="118" y="488"/>
                    </a:lnTo>
                    <a:lnTo>
                      <a:pt x="116" y="488"/>
                    </a:lnTo>
                    <a:lnTo>
                      <a:pt x="116" y="488"/>
                    </a:lnTo>
                    <a:lnTo>
                      <a:pt x="114" y="488"/>
                    </a:lnTo>
                    <a:lnTo>
                      <a:pt x="114" y="488"/>
                    </a:lnTo>
                    <a:lnTo>
                      <a:pt x="114" y="488"/>
                    </a:lnTo>
                    <a:lnTo>
                      <a:pt x="114" y="488"/>
                    </a:lnTo>
                    <a:lnTo>
                      <a:pt x="114" y="486"/>
                    </a:lnTo>
                    <a:lnTo>
                      <a:pt x="114" y="486"/>
                    </a:lnTo>
                    <a:lnTo>
                      <a:pt x="112" y="486"/>
                    </a:lnTo>
                    <a:lnTo>
                      <a:pt x="112" y="486"/>
                    </a:lnTo>
                    <a:lnTo>
                      <a:pt x="110" y="486"/>
                    </a:lnTo>
                    <a:lnTo>
                      <a:pt x="110" y="486"/>
                    </a:lnTo>
                    <a:lnTo>
                      <a:pt x="110" y="486"/>
                    </a:lnTo>
                    <a:lnTo>
                      <a:pt x="110" y="488"/>
                    </a:lnTo>
                    <a:lnTo>
                      <a:pt x="109" y="488"/>
                    </a:lnTo>
                    <a:lnTo>
                      <a:pt x="109" y="488"/>
                    </a:lnTo>
                    <a:lnTo>
                      <a:pt x="107" y="488"/>
                    </a:lnTo>
                    <a:lnTo>
                      <a:pt x="107" y="490"/>
                    </a:lnTo>
                    <a:lnTo>
                      <a:pt x="107" y="490"/>
                    </a:lnTo>
                    <a:lnTo>
                      <a:pt x="107" y="490"/>
                    </a:lnTo>
                    <a:lnTo>
                      <a:pt x="105" y="490"/>
                    </a:lnTo>
                    <a:lnTo>
                      <a:pt x="103" y="490"/>
                    </a:lnTo>
                    <a:lnTo>
                      <a:pt x="103" y="490"/>
                    </a:lnTo>
                    <a:lnTo>
                      <a:pt x="101" y="490"/>
                    </a:lnTo>
                    <a:lnTo>
                      <a:pt x="101" y="490"/>
                    </a:lnTo>
                    <a:lnTo>
                      <a:pt x="99" y="490"/>
                    </a:lnTo>
                    <a:lnTo>
                      <a:pt x="99" y="490"/>
                    </a:lnTo>
                    <a:lnTo>
                      <a:pt x="98" y="490"/>
                    </a:lnTo>
                    <a:lnTo>
                      <a:pt x="98" y="488"/>
                    </a:lnTo>
                    <a:lnTo>
                      <a:pt x="98" y="488"/>
                    </a:lnTo>
                    <a:lnTo>
                      <a:pt x="98" y="488"/>
                    </a:lnTo>
                    <a:lnTo>
                      <a:pt x="96" y="488"/>
                    </a:lnTo>
                    <a:lnTo>
                      <a:pt x="96" y="488"/>
                    </a:lnTo>
                    <a:lnTo>
                      <a:pt x="94" y="488"/>
                    </a:lnTo>
                    <a:lnTo>
                      <a:pt x="94" y="488"/>
                    </a:lnTo>
                    <a:lnTo>
                      <a:pt x="92" y="488"/>
                    </a:lnTo>
                    <a:lnTo>
                      <a:pt x="92" y="488"/>
                    </a:lnTo>
                    <a:lnTo>
                      <a:pt x="90" y="488"/>
                    </a:lnTo>
                    <a:lnTo>
                      <a:pt x="90" y="486"/>
                    </a:lnTo>
                    <a:lnTo>
                      <a:pt x="89" y="486"/>
                    </a:lnTo>
                    <a:lnTo>
                      <a:pt x="89" y="486"/>
                    </a:lnTo>
                    <a:lnTo>
                      <a:pt x="89" y="486"/>
                    </a:lnTo>
                    <a:lnTo>
                      <a:pt x="89" y="486"/>
                    </a:lnTo>
                    <a:lnTo>
                      <a:pt x="87" y="486"/>
                    </a:lnTo>
                    <a:lnTo>
                      <a:pt x="87" y="488"/>
                    </a:lnTo>
                    <a:lnTo>
                      <a:pt x="87" y="488"/>
                    </a:lnTo>
                    <a:lnTo>
                      <a:pt x="87" y="488"/>
                    </a:lnTo>
                    <a:lnTo>
                      <a:pt x="87" y="488"/>
                    </a:lnTo>
                    <a:lnTo>
                      <a:pt x="85" y="488"/>
                    </a:lnTo>
                    <a:lnTo>
                      <a:pt x="85" y="488"/>
                    </a:lnTo>
                    <a:lnTo>
                      <a:pt x="83" y="488"/>
                    </a:lnTo>
                    <a:lnTo>
                      <a:pt x="83" y="488"/>
                    </a:lnTo>
                    <a:lnTo>
                      <a:pt x="83" y="486"/>
                    </a:lnTo>
                    <a:lnTo>
                      <a:pt x="81" y="486"/>
                    </a:lnTo>
                    <a:lnTo>
                      <a:pt x="81" y="486"/>
                    </a:lnTo>
                    <a:lnTo>
                      <a:pt x="81" y="486"/>
                    </a:lnTo>
                    <a:lnTo>
                      <a:pt x="80" y="486"/>
                    </a:lnTo>
                    <a:lnTo>
                      <a:pt x="80" y="486"/>
                    </a:lnTo>
                    <a:lnTo>
                      <a:pt x="80" y="486"/>
                    </a:lnTo>
                    <a:lnTo>
                      <a:pt x="80" y="484"/>
                    </a:lnTo>
                    <a:lnTo>
                      <a:pt x="80" y="484"/>
                    </a:lnTo>
                    <a:lnTo>
                      <a:pt x="80" y="484"/>
                    </a:lnTo>
                    <a:lnTo>
                      <a:pt x="80" y="484"/>
                    </a:lnTo>
                    <a:lnTo>
                      <a:pt x="78" y="483"/>
                    </a:lnTo>
                    <a:lnTo>
                      <a:pt x="78" y="481"/>
                    </a:lnTo>
                    <a:lnTo>
                      <a:pt x="78" y="481"/>
                    </a:lnTo>
                    <a:lnTo>
                      <a:pt x="78" y="481"/>
                    </a:lnTo>
                    <a:lnTo>
                      <a:pt x="80" y="481"/>
                    </a:lnTo>
                    <a:lnTo>
                      <a:pt x="80" y="481"/>
                    </a:lnTo>
                    <a:lnTo>
                      <a:pt x="78" y="479"/>
                    </a:lnTo>
                    <a:lnTo>
                      <a:pt x="78" y="479"/>
                    </a:lnTo>
                    <a:lnTo>
                      <a:pt x="78" y="479"/>
                    </a:lnTo>
                    <a:lnTo>
                      <a:pt x="80" y="479"/>
                    </a:lnTo>
                    <a:lnTo>
                      <a:pt x="80" y="479"/>
                    </a:lnTo>
                    <a:lnTo>
                      <a:pt x="81" y="479"/>
                    </a:lnTo>
                    <a:lnTo>
                      <a:pt x="85" y="479"/>
                    </a:lnTo>
                    <a:lnTo>
                      <a:pt x="89" y="479"/>
                    </a:lnTo>
                    <a:lnTo>
                      <a:pt x="90" y="479"/>
                    </a:lnTo>
                    <a:lnTo>
                      <a:pt x="92" y="477"/>
                    </a:lnTo>
                    <a:lnTo>
                      <a:pt x="94" y="475"/>
                    </a:lnTo>
                    <a:lnTo>
                      <a:pt x="96" y="474"/>
                    </a:lnTo>
                    <a:lnTo>
                      <a:pt x="96" y="472"/>
                    </a:lnTo>
                    <a:lnTo>
                      <a:pt x="96" y="472"/>
                    </a:lnTo>
                    <a:lnTo>
                      <a:pt x="96" y="472"/>
                    </a:lnTo>
                    <a:lnTo>
                      <a:pt x="96" y="470"/>
                    </a:lnTo>
                    <a:lnTo>
                      <a:pt x="94" y="468"/>
                    </a:lnTo>
                    <a:lnTo>
                      <a:pt x="92" y="466"/>
                    </a:lnTo>
                    <a:lnTo>
                      <a:pt x="89" y="463"/>
                    </a:lnTo>
                    <a:lnTo>
                      <a:pt x="89" y="461"/>
                    </a:lnTo>
                    <a:lnTo>
                      <a:pt x="87" y="461"/>
                    </a:lnTo>
                    <a:lnTo>
                      <a:pt x="87" y="461"/>
                    </a:lnTo>
                    <a:lnTo>
                      <a:pt x="87" y="459"/>
                    </a:lnTo>
                    <a:lnTo>
                      <a:pt x="87" y="459"/>
                    </a:lnTo>
                    <a:lnTo>
                      <a:pt x="87" y="459"/>
                    </a:lnTo>
                    <a:lnTo>
                      <a:pt x="85" y="459"/>
                    </a:lnTo>
                    <a:lnTo>
                      <a:pt x="85" y="459"/>
                    </a:lnTo>
                    <a:lnTo>
                      <a:pt x="83" y="457"/>
                    </a:lnTo>
                    <a:lnTo>
                      <a:pt x="83" y="457"/>
                    </a:lnTo>
                    <a:lnTo>
                      <a:pt x="80" y="455"/>
                    </a:lnTo>
                    <a:lnTo>
                      <a:pt x="80" y="455"/>
                    </a:lnTo>
                    <a:lnTo>
                      <a:pt x="80" y="454"/>
                    </a:lnTo>
                    <a:lnTo>
                      <a:pt x="80" y="450"/>
                    </a:lnTo>
                    <a:lnTo>
                      <a:pt x="80" y="446"/>
                    </a:lnTo>
                    <a:lnTo>
                      <a:pt x="80" y="445"/>
                    </a:lnTo>
                    <a:lnTo>
                      <a:pt x="81" y="443"/>
                    </a:lnTo>
                    <a:lnTo>
                      <a:pt x="81" y="441"/>
                    </a:lnTo>
                    <a:lnTo>
                      <a:pt x="83" y="441"/>
                    </a:lnTo>
                    <a:lnTo>
                      <a:pt x="85" y="439"/>
                    </a:lnTo>
                    <a:lnTo>
                      <a:pt x="85" y="437"/>
                    </a:lnTo>
                    <a:lnTo>
                      <a:pt x="87" y="437"/>
                    </a:lnTo>
                    <a:lnTo>
                      <a:pt x="87" y="437"/>
                    </a:lnTo>
                    <a:lnTo>
                      <a:pt x="87" y="437"/>
                    </a:lnTo>
                    <a:lnTo>
                      <a:pt x="87" y="436"/>
                    </a:lnTo>
                    <a:lnTo>
                      <a:pt x="87" y="436"/>
                    </a:lnTo>
                    <a:lnTo>
                      <a:pt x="87" y="436"/>
                    </a:lnTo>
                    <a:lnTo>
                      <a:pt x="89" y="436"/>
                    </a:lnTo>
                    <a:lnTo>
                      <a:pt x="89" y="436"/>
                    </a:lnTo>
                    <a:lnTo>
                      <a:pt x="89" y="434"/>
                    </a:lnTo>
                    <a:lnTo>
                      <a:pt x="89" y="434"/>
                    </a:lnTo>
                    <a:lnTo>
                      <a:pt x="89" y="432"/>
                    </a:lnTo>
                    <a:lnTo>
                      <a:pt x="90" y="432"/>
                    </a:lnTo>
                    <a:lnTo>
                      <a:pt x="90" y="432"/>
                    </a:lnTo>
                    <a:lnTo>
                      <a:pt x="92" y="432"/>
                    </a:lnTo>
                    <a:lnTo>
                      <a:pt x="92" y="432"/>
                    </a:lnTo>
                    <a:lnTo>
                      <a:pt x="94" y="434"/>
                    </a:lnTo>
                    <a:lnTo>
                      <a:pt x="94" y="434"/>
                    </a:lnTo>
                    <a:lnTo>
                      <a:pt x="96" y="436"/>
                    </a:lnTo>
                    <a:lnTo>
                      <a:pt x="96" y="436"/>
                    </a:lnTo>
                    <a:lnTo>
                      <a:pt x="98" y="437"/>
                    </a:lnTo>
                    <a:lnTo>
                      <a:pt x="99" y="439"/>
                    </a:lnTo>
                    <a:lnTo>
                      <a:pt x="101" y="439"/>
                    </a:lnTo>
                    <a:lnTo>
                      <a:pt x="105" y="439"/>
                    </a:lnTo>
                    <a:lnTo>
                      <a:pt x="107" y="439"/>
                    </a:lnTo>
                    <a:lnTo>
                      <a:pt x="112" y="439"/>
                    </a:lnTo>
                    <a:lnTo>
                      <a:pt x="116" y="439"/>
                    </a:lnTo>
                    <a:lnTo>
                      <a:pt x="118" y="439"/>
                    </a:lnTo>
                    <a:lnTo>
                      <a:pt x="119" y="437"/>
                    </a:lnTo>
                    <a:lnTo>
                      <a:pt x="119" y="437"/>
                    </a:lnTo>
                    <a:lnTo>
                      <a:pt x="119" y="437"/>
                    </a:lnTo>
                    <a:lnTo>
                      <a:pt x="119" y="437"/>
                    </a:lnTo>
                    <a:lnTo>
                      <a:pt x="121" y="437"/>
                    </a:lnTo>
                    <a:lnTo>
                      <a:pt x="121" y="437"/>
                    </a:lnTo>
                    <a:lnTo>
                      <a:pt x="121" y="437"/>
                    </a:lnTo>
                    <a:lnTo>
                      <a:pt x="123" y="437"/>
                    </a:lnTo>
                    <a:lnTo>
                      <a:pt x="123" y="437"/>
                    </a:lnTo>
                    <a:lnTo>
                      <a:pt x="123" y="437"/>
                    </a:lnTo>
                    <a:lnTo>
                      <a:pt x="125" y="437"/>
                    </a:lnTo>
                    <a:lnTo>
                      <a:pt x="125" y="437"/>
                    </a:lnTo>
                    <a:lnTo>
                      <a:pt x="125" y="437"/>
                    </a:lnTo>
                    <a:lnTo>
                      <a:pt x="127" y="437"/>
                    </a:lnTo>
                    <a:lnTo>
                      <a:pt x="127" y="437"/>
                    </a:lnTo>
                    <a:lnTo>
                      <a:pt x="127" y="437"/>
                    </a:lnTo>
                    <a:lnTo>
                      <a:pt x="127" y="437"/>
                    </a:lnTo>
                    <a:lnTo>
                      <a:pt x="127" y="437"/>
                    </a:lnTo>
                    <a:lnTo>
                      <a:pt x="127" y="437"/>
                    </a:lnTo>
                    <a:lnTo>
                      <a:pt x="128" y="437"/>
                    </a:lnTo>
                    <a:lnTo>
                      <a:pt x="128" y="439"/>
                    </a:lnTo>
                    <a:lnTo>
                      <a:pt x="130" y="441"/>
                    </a:lnTo>
                    <a:lnTo>
                      <a:pt x="132" y="441"/>
                    </a:lnTo>
                    <a:lnTo>
                      <a:pt x="132" y="441"/>
                    </a:lnTo>
                    <a:lnTo>
                      <a:pt x="132" y="441"/>
                    </a:lnTo>
                    <a:lnTo>
                      <a:pt x="134" y="441"/>
                    </a:lnTo>
                    <a:lnTo>
                      <a:pt x="134" y="441"/>
                    </a:lnTo>
                    <a:lnTo>
                      <a:pt x="134" y="441"/>
                    </a:lnTo>
                    <a:lnTo>
                      <a:pt x="134" y="441"/>
                    </a:lnTo>
                    <a:lnTo>
                      <a:pt x="136" y="441"/>
                    </a:lnTo>
                    <a:lnTo>
                      <a:pt x="136" y="441"/>
                    </a:lnTo>
                    <a:lnTo>
                      <a:pt x="136" y="441"/>
                    </a:lnTo>
                    <a:lnTo>
                      <a:pt x="137" y="441"/>
                    </a:lnTo>
                    <a:lnTo>
                      <a:pt x="137" y="441"/>
                    </a:lnTo>
                    <a:lnTo>
                      <a:pt x="137" y="441"/>
                    </a:lnTo>
                    <a:lnTo>
                      <a:pt x="139" y="441"/>
                    </a:lnTo>
                    <a:lnTo>
                      <a:pt x="139" y="441"/>
                    </a:lnTo>
                    <a:lnTo>
                      <a:pt x="139" y="441"/>
                    </a:lnTo>
                    <a:lnTo>
                      <a:pt x="139" y="441"/>
                    </a:lnTo>
                    <a:lnTo>
                      <a:pt x="141" y="441"/>
                    </a:lnTo>
                    <a:lnTo>
                      <a:pt x="141" y="441"/>
                    </a:lnTo>
                    <a:lnTo>
                      <a:pt x="141" y="441"/>
                    </a:lnTo>
                    <a:lnTo>
                      <a:pt x="141" y="441"/>
                    </a:lnTo>
                    <a:lnTo>
                      <a:pt x="141" y="441"/>
                    </a:lnTo>
                    <a:lnTo>
                      <a:pt x="143" y="441"/>
                    </a:lnTo>
                    <a:lnTo>
                      <a:pt x="143" y="441"/>
                    </a:lnTo>
                    <a:lnTo>
                      <a:pt x="143" y="441"/>
                    </a:lnTo>
                    <a:lnTo>
                      <a:pt x="143" y="441"/>
                    </a:lnTo>
                    <a:lnTo>
                      <a:pt x="143" y="441"/>
                    </a:lnTo>
                    <a:lnTo>
                      <a:pt x="143" y="441"/>
                    </a:lnTo>
                    <a:lnTo>
                      <a:pt x="143" y="441"/>
                    </a:lnTo>
                    <a:lnTo>
                      <a:pt x="143" y="439"/>
                    </a:lnTo>
                    <a:lnTo>
                      <a:pt x="145" y="439"/>
                    </a:lnTo>
                    <a:lnTo>
                      <a:pt x="145" y="439"/>
                    </a:lnTo>
                    <a:lnTo>
                      <a:pt x="147" y="441"/>
                    </a:lnTo>
                    <a:lnTo>
                      <a:pt x="148" y="441"/>
                    </a:lnTo>
                    <a:lnTo>
                      <a:pt x="148" y="441"/>
                    </a:lnTo>
                    <a:lnTo>
                      <a:pt x="150" y="441"/>
                    </a:lnTo>
                    <a:lnTo>
                      <a:pt x="152" y="441"/>
                    </a:lnTo>
                    <a:lnTo>
                      <a:pt x="154" y="441"/>
                    </a:lnTo>
                    <a:lnTo>
                      <a:pt x="157" y="441"/>
                    </a:lnTo>
                    <a:lnTo>
                      <a:pt x="161" y="443"/>
                    </a:lnTo>
                    <a:lnTo>
                      <a:pt x="165" y="445"/>
                    </a:lnTo>
                    <a:lnTo>
                      <a:pt x="170" y="445"/>
                    </a:lnTo>
                    <a:lnTo>
                      <a:pt x="172" y="446"/>
                    </a:lnTo>
                    <a:lnTo>
                      <a:pt x="175" y="446"/>
                    </a:lnTo>
                    <a:lnTo>
                      <a:pt x="177" y="446"/>
                    </a:lnTo>
                    <a:lnTo>
                      <a:pt x="181" y="446"/>
                    </a:lnTo>
                    <a:lnTo>
                      <a:pt x="183" y="448"/>
                    </a:lnTo>
                    <a:lnTo>
                      <a:pt x="183" y="450"/>
                    </a:lnTo>
                    <a:lnTo>
                      <a:pt x="184" y="452"/>
                    </a:lnTo>
                    <a:lnTo>
                      <a:pt x="188" y="454"/>
                    </a:lnTo>
                    <a:lnTo>
                      <a:pt x="190" y="455"/>
                    </a:lnTo>
                    <a:lnTo>
                      <a:pt x="192" y="457"/>
                    </a:lnTo>
                    <a:lnTo>
                      <a:pt x="192" y="459"/>
                    </a:lnTo>
                    <a:lnTo>
                      <a:pt x="192" y="459"/>
                    </a:lnTo>
                    <a:lnTo>
                      <a:pt x="190" y="461"/>
                    </a:lnTo>
                    <a:lnTo>
                      <a:pt x="188" y="463"/>
                    </a:lnTo>
                    <a:lnTo>
                      <a:pt x="186" y="465"/>
                    </a:lnTo>
                    <a:lnTo>
                      <a:pt x="184" y="466"/>
                    </a:lnTo>
                    <a:lnTo>
                      <a:pt x="184" y="466"/>
                    </a:lnTo>
                    <a:lnTo>
                      <a:pt x="184" y="466"/>
                    </a:lnTo>
                    <a:lnTo>
                      <a:pt x="184" y="466"/>
                    </a:lnTo>
                    <a:lnTo>
                      <a:pt x="183" y="466"/>
                    </a:lnTo>
                    <a:lnTo>
                      <a:pt x="183" y="466"/>
                    </a:lnTo>
                    <a:lnTo>
                      <a:pt x="183" y="466"/>
                    </a:lnTo>
                    <a:lnTo>
                      <a:pt x="181" y="466"/>
                    </a:lnTo>
                    <a:lnTo>
                      <a:pt x="181" y="466"/>
                    </a:lnTo>
                    <a:lnTo>
                      <a:pt x="181" y="466"/>
                    </a:lnTo>
                    <a:lnTo>
                      <a:pt x="179" y="465"/>
                    </a:lnTo>
                    <a:lnTo>
                      <a:pt x="179" y="465"/>
                    </a:lnTo>
                    <a:lnTo>
                      <a:pt x="179" y="465"/>
                    </a:lnTo>
                    <a:lnTo>
                      <a:pt x="179" y="465"/>
                    </a:lnTo>
                    <a:lnTo>
                      <a:pt x="179" y="465"/>
                    </a:lnTo>
                    <a:lnTo>
                      <a:pt x="179" y="465"/>
                    </a:lnTo>
                    <a:lnTo>
                      <a:pt x="177" y="465"/>
                    </a:lnTo>
                    <a:lnTo>
                      <a:pt x="177" y="463"/>
                    </a:lnTo>
                    <a:lnTo>
                      <a:pt x="177" y="463"/>
                    </a:lnTo>
                    <a:lnTo>
                      <a:pt x="175" y="463"/>
                    </a:lnTo>
                    <a:lnTo>
                      <a:pt x="175" y="463"/>
                    </a:lnTo>
                    <a:lnTo>
                      <a:pt x="175" y="463"/>
                    </a:lnTo>
                    <a:lnTo>
                      <a:pt x="174" y="461"/>
                    </a:lnTo>
                    <a:lnTo>
                      <a:pt x="172" y="461"/>
                    </a:lnTo>
                    <a:lnTo>
                      <a:pt x="172" y="463"/>
                    </a:lnTo>
                    <a:lnTo>
                      <a:pt x="170" y="463"/>
                    </a:lnTo>
                    <a:lnTo>
                      <a:pt x="170" y="463"/>
                    </a:lnTo>
                    <a:lnTo>
                      <a:pt x="170" y="463"/>
                    </a:lnTo>
                    <a:lnTo>
                      <a:pt x="170" y="463"/>
                    </a:lnTo>
                    <a:lnTo>
                      <a:pt x="168" y="463"/>
                    </a:lnTo>
                    <a:lnTo>
                      <a:pt x="168" y="463"/>
                    </a:lnTo>
                    <a:lnTo>
                      <a:pt x="166" y="463"/>
                    </a:lnTo>
                    <a:lnTo>
                      <a:pt x="166" y="463"/>
                    </a:lnTo>
                    <a:lnTo>
                      <a:pt x="166" y="466"/>
                    </a:lnTo>
                    <a:lnTo>
                      <a:pt x="168" y="466"/>
                    </a:lnTo>
                    <a:lnTo>
                      <a:pt x="168" y="466"/>
                    </a:lnTo>
                    <a:lnTo>
                      <a:pt x="168" y="466"/>
                    </a:lnTo>
                    <a:lnTo>
                      <a:pt x="172" y="468"/>
                    </a:lnTo>
                    <a:lnTo>
                      <a:pt x="175" y="468"/>
                    </a:lnTo>
                    <a:lnTo>
                      <a:pt x="179" y="470"/>
                    </a:lnTo>
                    <a:lnTo>
                      <a:pt x="181" y="470"/>
                    </a:lnTo>
                    <a:lnTo>
                      <a:pt x="183" y="470"/>
                    </a:lnTo>
                    <a:lnTo>
                      <a:pt x="184" y="472"/>
                    </a:lnTo>
                    <a:lnTo>
                      <a:pt x="186" y="474"/>
                    </a:lnTo>
                    <a:lnTo>
                      <a:pt x="186" y="475"/>
                    </a:lnTo>
                    <a:lnTo>
                      <a:pt x="186" y="475"/>
                    </a:lnTo>
                    <a:lnTo>
                      <a:pt x="186" y="477"/>
                    </a:lnTo>
                    <a:lnTo>
                      <a:pt x="188" y="477"/>
                    </a:lnTo>
                    <a:lnTo>
                      <a:pt x="186" y="481"/>
                    </a:lnTo>
                    <a:lnTo>
                      <a:pt x="188" y="481"/>
                    </a:lnTo>
                    <a:lnTo>
                      <a:pt x="188" y="483"/>
                    </a:lnTo>
                    <a:lnTo>
                      <a:pt x="188" y="483"/>
                    </a:lnTo>
                    <a:lnTo>
                      <a:pt x="192" y="484"/>
                    </a:lnTo>
                    <a:lnTo>
                      <a:pt x="192" y="484"/>
                    </a:lnTo>
                    <a:lnTo>
                      <a:pt x="194" y="486"/>
                    </a:lnTo>
                    <a:lnTo>
                      <a:pt x="194" y="486"/>
                    </a:lnTo>
                    <a:lnTo>
                      <a:pt x="194" y="486"/>
                    </a:lnTo>
                    <a:lnTo>
                      <a:pt x="197" y="486"/>
                    </a:lnTo>
                    <a:lnTo>
                      <a:pt x="199" y="486"/>
                    </a:lnTo>
                    <a:lnTo>
                      <a:pt x="201" y="486"/>
                    </a:lnTo>
                    <a:lnTo>
                      <a:pt x="203" y="486"/>
                    </a:lnTo>
                    <a:lnTo>
                      <a:pt x="204" y="484"/>
                    </a:lnTo>
                    <a:lnTo>
                      <a:pt x="206" y="483"/>
                    </a:lnTo>
                    <a:lnTo>
                      <a:pt x="208" y="481"/>
                    </a:lnTo>
                    <a:lnTo>
                      <a:pt x="208" y="481"/>
                    </a:lnTo>
                    <a:lnTo>
                      <a:pt x="210" y="481"/>
                    </a:lnTo>
                    <a:lnTo>
                      <a:pt x="210" y="481"/>
                    </a:lnTo>
                    <a:lnTo>
                      <a:pt x="212" y="481"/>
                    </a:lnTo>
                    <a:lnTo>
                      <a:pt x="212" y="481"/>
                    </a:lnTo>
                    <a:lnTo>
                      <a:pt x="213" y="481"/>
                    </a:lnTo>
                    <a:lnTo>
                      <a:pt x="213" y="483"/>
                    </a:lnTo>
                    <a:lnTo>
                      <a:pt x="213" y="483"/>
                    </a:lnTo>
                    <a:lnTo>
                      <a:pt x="215" y="483"/>
                    </a:lnTo>
                    <a:lnTo>
                      <a:pt x="215" y="483"/>
                    </a:lnTo>
                    <a:lnTo>
                      <a:pt x="215" y="483"/>
                    </a:lnTo>
                    <a:lnTo>
                      <a:pt x="217" y="483"/>
                    </a:lnTo>
                    <a:lnTo>
                      <a:pt x="217" y="483"/>
                    </a:lnTo>
                    <a:lnTo>
                      <a:pt x="219" y="483"/>
                    </a:lnTo>
                    <a:lnTo>
                      <a:pt x="219" y="484"/>
                    </a:lnTo>
                    <a:lnTo>
                      <a:pt x="221" y="484"/>
                    </a:lnTo>
                    <a:lnTo>
                      <a:pt x="221" y="484"/>
                    </a:lnTo>
                    <a:lnTo>
                      <a:pt x="221" y="483"/>
                    </a:lnTo>
                    <a:lnTo>
                      <a:pt x="221" y="483"/>
                    </a:lnTo>
                    <a:lnTo>
                      <a:pt x="221" y="483"/>
                    </a:lnTo>
                    <a:lnTo>
                      <a:pt x="221" y="481"/>
                    </a:lnTo>
                    <a:lnTo>
                      <a:pt x="222" y="481"/>
                    </a:lnTo>
                    <a:lnTo>
                      <a:pt x="222" y="481"/>
                    </a:lnTo>
                    <a:lnTo>
                      <a:pt x="222" y="481"/>
                    </a:lnTo>
                    <a:lnTo>
                      <a:pt x="222" y="481"/>
                    </a:lnTo>
                    <a:lnTo>
                      <a:pt x="222" y="481"/>
                    </a:lnTo>
                    <a:lnTo>
                      <a:pt x="224" y="481"/>
                    </a:lnTo>
                    <a:lnTo>
                      <a:pt x="224" y="481"/>
                    </a:lnTo>
                    <a:lnTo>
                      <a:pt x="226" y="481"/>
                    </a:lnTo>
                    <a:lnTo>
                      <a:pt x="228" y="483"/>
                    </a:lnTo>
                    <a:lnTo>
                      <a:pt x="228" y="484"/>
                    </a:lnTo>
                    <a:lnTo>
                      <a:pt x="230" y="486"/>
                    </a:lnTo>
                    <a:lnTo>
                      <a:pt x="230" y="486"/>
                    </a:lnTo>
                    <a:lnTo>
                      <a:pt x="230" y="488"/>
                    </a:lnTo>
                    <a:lnTo>
                      <a:pt x="230" y="490"/>
                    </a:lnTo>
                    <a:lnTo>
                      <a:pt x="230" y="493"/>
                    </a:lnTo>
                    <a:lnTo>
                      <a:pt x="232" y="493"/>
                    </a:lnTo>
                    <a:lnTo>
                      <a:pt x="232" y="495"/>
                    </a:lnTo>
                    <a:lnTo>
                      <a:pt x="235" y="497"/>
                    </a:lnTo>
                    <a:lnTo>
                      <a:pt x="237" y="499"/>
                    </a:lnTo>
                    <a:lnTo>
                      <a:pt x="237" y="499"/>
                    </a:lnTo>
                    <a:lnTo>
                      <a:pt x="239" y="501"/>
                    </a:lnTo>
                    <a:lnTo>
                      <a:pt x="239" y="501"/>
                    </a:lnTo>
                    <a:lnTo>
                      <a:pt x="239" y="501"/>
                    </a:lnTo>
                    <a:lnTo>
                      <a:pt x="241" y="501"/>
                    </a:lnTo>
                    <a:lnTo>
                      <a:pt x="241" y="501"/>
                    </a:lnTo>
                    <a:lnTo>
                      <a:pt x="241" y="503"/>
                    </a:lnTo>
                    <a:lnTo>
                      <a:pt x="241" y="503"/>
                    </a:lnTo>
                    <a:lnTo>
                      <a:pt x="241" y="503"/>
                    </a:lnTo>
                    <a:lnTo>
                      <a:pt x="242" y="503"/>
                    </a:lnTo>
                    <a:lnTo>
                      <a:pt x="242" y="503"/>
                    </a:lnTo>
                    <a:lnTo>
                      <a:pt x="242" y="504"/>
                    </a:lnTo>
                    <a:lnTo>
                      <a:pt x="242" y="504"/>
                    </a:lnTo>
                    <a:lnTo>
                      <a:pt x="242" y="506"/>
                    </a:lnTo>
                    <a:lnTo>
                      <a:pt x="244" y="506"/>
                    </a:lnTo>
                    <a:lnTo>
                      <a:pt x="244" y="506"/>
                    </a:lnTo>
                    <a:lnTo>
                      <a:pt x="244" y="506"/>
                    </a:lnTo>
                    <a:lnTo>
                      <a:pt x="244" y="508"/>
                    </a:lnTo>
                    <a:lnTo>
                      <a:pt x="246" y="508"/>
                    </a:lnTo>
                    <a:lnTo>
                      <a:pt x="246" y="508"/>
                    </a:lnTo>
                    <a:lnTo>
                      <a:pt x="246" y="508"/>
                    </a:lnTo>
                    <a:lnTo>
                      <a:pt x="246" y="510"/>
                    </a:lnTo>
                    <a:lnTo>
                      <a:pt x="246" y="510"/>
                    </a:lnTo>
                    <a:lnTo>
                      <a:pt x="246" y="510"/>
                    </a:lnTo>
                    <a:lnTo>
                      <a:pt x="246" y="510"/>
                    </a:lnTo>
                    <a:lnTo>
                      <a:pt x="248" y="510"/>
                    </a:lnTo>
                    <a:lnTo>
                      <a:pt x="248" y="512"/>
                    </a:lnTo>
                    <a:lnTo>
                      <a:pt x="248" y="513"/>
                    </a:lnTo>
                    <a:lnTo>
                      <a:pt x="248" y="515"/>
                    </a:lnTo>
                    <a:lnTo>
                      <a:pt x="246" y="515"/>
                    </a:lnTo>
                    <a:lnTo>
                      <a:pt x="246" y="519"/>
                    </a:lnTo>
                    <a:lnTo>
                      <a:pt x="246" y="521"/>
                    </a:lnTo>
                    <a:lnTo>
                      <a:pt x="246" y="524"/>
                    </a:lnTo>
                    <a:lnTo>
                      <a:pt x="246" y="524"/>
                    </a:lnTo>
                    <a:lnTo>
                      <a:pt x="246" y="524"/>
                    </a:lnTo>
                    <a:lnTo>
                      <a:pt x="246" y="524"/>
                    </a:lnTo>
                    <a:lnTo>
                      <a:pt x="246" y="526"/>
                    </a:lnTo>
                    <a:lnTo>
                      <a:pt x="248" y="526"/>
                    </a:lnTo>
                    <a:lnTo>
                      <a:pt x="248" y="528"/>
                    </a:lnTo>
                    <a:lnTo>
                      <a:pt x="248" y="528"/>
                    </a:lnTo>
                    <a:lnTo>
                      <a:pt x="248" y="528"/>
                    </a:lnTo>
                    <a:lnTo>
                      <a:pt x="250" y="528"/>
                    </a:lnTo>
                    <a:lnTo>
                      <a:pt x="250" y="530"/>
                    </a:lnTo>
                    <a:lnTo>
                      <a:pt x="250" y="530"/>
                    </a:lnTo>
                    <a:lnTo>
                      <a:pt x="250" y="530"/>
                    </a:lnTo>
                    <a:lnTo>
                      <a:pt x="250" y="530"/>
                    </a:lnTo>
                    <a:lnTo>
                      <a:pt x="250" y="531"/>
                    </a:lnTo>
                    <a:lnTo>
                      <a:pt x="250" y="531"/>
                    </a:lnTo>
                    <a:lnTo>
                      <a:pt x="250" y="531"/>
                    </a:lnTo>
                    <a:lnTo>
                      <a:pt x="250" y="531"/>
                    </a:lnTo>
                    <a:lnTo>
                      <a:pt x="250" y="531"/>
                    </a:lnTo>
                    <a:lnTo>
                      <a:pt x="250" y="533"/>
                    </a:lnTo>
                    <a:lnTo>
                      <a:pt x="251" y="533"/>
                    </a:lnTo>
                    <a:lnTo>
                      <a:pt x="251" y="533"/>
                    </a:lnTo>
                    <a:lnTo>
                      <a:pt x="253" y="533"/>
                    </a:lnTo>
                    <a:lnTo>
                      <a:pt x="257" y="531"/>
                    </a:lnTo>
                    <a:lnTo>
                      <a:pt x="260" y="531"/>
                    </a:lnTo>
                    <a:lnTo>
                      <a:pt x="262" y="531"/>
                    </a:lnTo>
                    <a:lnTo>
                      <a:pt x="266" y="530"/>
                    </a:lnTo>
                    <a:lnTo>
                      <a:pt x="266" y="530"/>
                    </a:lnTo>
                    <a:lnTo>
                      <a:pt x="268" y="530"/>
                    </a:lnTo>
                    <a:lnTo>
                      <a:pt x="269" y="530"/>
                    </a:lnTo>
                    <a:lnTo>
                      <a:pt x="269" y="530"/>
                    </a:lnTo>
                    <a:lnTo>
                      <a:pt x="269" y="530"/>
                    </a:lnTo>
                    <a:lnTo>
                      <a:pt x="269" y="530"/>
                    </a:lnTo>
                    <a:lnTo>
                      <a:pt x="269" y="530"/>
                    </a:lnTo>
                    <a:lnTo>
                      <a:pt x="269" y="530"/>
                    </a:lnTo>
                    <a:lnTo>
                      <a:pt x="271" y="530"/>
                    </a:lnTo>
                    <a:lnTo>
                      <a:pt x="271" y="530"/>
                    </a:lnTo>
                    <a:lnTo>
                      <a:pt x="271" y="531"/>
                    </a:lnTo>
                    <a:lnTo>
                      <a:pt x="271" y="531"/>
                    </a:lnTo>
                    <a:lnTo>
                      <a:pt x="273" y="531"/>
                    </a:lnTo>
                    <a:lnTo>
                      <a:pt x="273" y="533"/>
                    </a:lnTo>
                    <a:lnTo>
                      <a:pt x="273" y="533"/>
                    </a:lnTo>
                    <a:lnTo>
                      <a:pt x="273" y="533"/>
                    </a:lnTo>
                    <a:lnTo>
                      <a:pt x="273" y="535"/>
                    </a:lnTo>
                    <a:lnTo>
                      <a:pt x="273" y="535"/>
                    </a:lnTo>
                    <a:lnTo>
                      <a:pt x="273" y="535"/>
                    </a:lnTo>
                    <a:lnTo>
                      <a:pt x="273" y="535"/>
                    </a:lnTo>
                    <a:lnTo>
                      <a:pt x="275" y="535"/>
                    </a:lnTo>
                    <a:lnTo>
                      <a:pt x="275" y="535"/>
                    </a:lnTo>
                    <a:lnTo>
                      <a:pt x="275" y="535"/>
                    </a:lnTo>
                    <a:lnTo>
                      <a:pt x="275" y="535"/>
                    </a:lnTo>
                    <a:lnTo>
                      <a:pt x="275" y="535"/>
                    </a:lnTo>
                    <a:lnTo>
                      <a:pt x="277" y="537"/>
                    </a:lnTo>
                    <a:lnTo>
                      <a:pt x="279" y="535"/>
                    </a:lnTo>
                    <a:lnTo>
                      <a:pt x="279" y="535"/>
                    </a:lnTo>
                    <a:lnTo>
                      <a:pt x="279" y="535"/>
                    </a:lnTo>
                    <a:lnTo>
                      <a:pt x="279" y="535"/>
                    </a:lnTo>
                    <a:lnTo>
                      <a:pt x="279" y="535"/>
                    </a:lnTo>
                    <a:lnTo>
                      <a:pt x="279" y="535"/>
                    </a:lnTo>
                    <a:lnTo>
                      <a:pt x="279" y="535"/>
                    </a:lnTo>
                    <a:lnTo>
                      <a:pt x="279" y="535"/>
                    </a:lnTo>
                    <a:lnTo>
                      <a:pt x="279" y="535"/>
                    </a:lnTo>
                    <a:lnTo>
                      <a:pt x="279" y="533"/>
                    </a:lnTo>
                    <a:lnTo>
                      <a:pt x="280" y="533"/>
                    </a:lnTo>
                    <a:lnTo>
                      <a:pt x="280" y="533"/>
                    </a:lnTo>
                    <a:lnTo>
                      <a:pt x="280" y="533"/>
                    </a:lnTo>
                    <a:lnTo>
                      <a:pt x="280" y="533"/>
                    </a:lnTo>
                    <a:lnTo>
                      <a:pt x="280" y="533"/>
                    </a:lnTo>
                    <a:lnTo>
                      <a:pt x="280" y="533"/>
                    </a:lnTo>
                    <a:lnTo>
                      <a:pt x="280" y="533"/>
                    </a:lnTo>
                    <a:lnTo>
                      <a:pt x="280" y="533"/>
                    </a:lnTo>
                    <a:lnTo>
                      <a:pt x="280" y="531"/>
                    </a:lnTo>
                    <a:lnTo>
                      <a:pt x="280" y="531"/>
                    </a:lnTo>
                    <a:lnTo>
                      <a:pt x="280" y="531"/>
                    </a:lnTo>
                    <a:lnTo>
                      <a:pt x="280" y="531"/>
                    </a:lnTo>
                    <a:lnTo>
                      <a:pt x="280" y="530"/>
                    </a:lnTo>
                    <a:lnTo>
                      <a:pt x="280" y="530"/>
                    </a:lnTo>
                    <a:lnTo>
                      <a:pt x="280" y="530"/>
                    </a:lnTo>
                    <a:lnTo>
                      <a:pt x="279" y="530"/>
                    </a:lnTo>
                    <a:lnTo>
                      <a:pt x="279" y="528"/>
                    </a:lnTo>
                    <a:lnTo>
                      <a:pt x="279" y="528"/>
                    </a:lnTo>
                    <a:lnTo>
                      <a:pt x="279" y="528"/>
                    </a:lnTo>
                    <a:lnTo>
                      <a:pt x="279" y="528"/>
                    </a:lnTo>
                    <a:lnTo>
                      <a:pt x="279" y="528"/>
                    </a:lnTo>
                    <a:lnTo>
                      <a:pt x="279" y="528"/>
                    </a:lnTo>
                    <a:lnTo>
                      <a:pt x="279" y="526"/>
                    </a:lnTo>
                    <a:lnTo>
                      <a:pt x="279" y="524"/>
                    </a:lnTo>
                    <a:lnTo>
                      <a:pt x="279" y="524"/>
                    </a:lnTo>
                    <a:lnTo>
                      <a:pt x="279" y="524"/>
                    </a:lnTo>
                    <a:lnTo>
                      <a:pt x="279" y="524"/>
                    </a:lnTo>
                    <a:lnTo>
                      <a:pt x="279" y="524"/>
                    </a:lnTo>
                    <a:lnTo>
                      <a:pt x="279" y="522"/>
                    </a:lnTo>
                    <a:lnTo>
                      <a:pt x="279" y="522"/>
                    </a:lnTo>
                    <a:lnTo>
                      <a:pt x="279" y="522"/>
                    </a:lnTo>
                    <a:lnTo>
                      <a:pt x="279" y="522"/>
                    </a:lnTo>
                    <a:lnTo>
                      <a:pt x="279" y="522"/>
                    </a:lnTo>
                    <a:lnTo>
                      <a:pt x="279" y="522"/>
                    </a:lnTo>
                    <a:lnTo>
                      <a:pt x="279" y="522"/>
                    </a:lnTo>
                    <a:lnTo>
                      <a:pt x="279" y="522"/>
                    </a:lnTo>
                    <a:lnTo>
                      <a:pt x="279" y="522"/>
                    </a:lnTo>
                    <a:lnTo>
                      <a:pt x="279" y="522"/>
                    </a:lnTo>
                    <a:lnTo>
                      <a:pt x="279" y="521"/>
                    </a:lnTo>
                    <a:lnTo>
                      <a:pt x="279" y="521"/>
                    </a:lnTo>
                    <a:lnTo>
                      <a:pt x="279" y="521"/>
                    </a:lnTo>
                    <a:lnTo>
                      <a:pt x="279" y="521"/>
                    </a:lnTo>
                    <a:lnTo>
                      <a:pt x="277" y="521"/>
                    </a:lnTo>
                    <a:lnTo>
                      <a:pt x="277" y="521"/>
                    </a:lnTo>
                    <a:lnTo>
                      <a:pt x="277" y="521"/>
                    </a:lnTo>
                    <a:lnTo>
                      <a:pt x="277" y="521"/>
                    </a:lnTo>
                    <a:lnTo>
                      <a:pt x="277" y="519"/>
                    </a:lnTo>
                    <a:lnTo>
                      <a:pt x="277" y="519"/>
                    </a:lnTo>
                    <a:lnTo>
                      <a:pt x="277" y="519"/>
                    </a:lnTo>
                    <a:lnTo>
                      <a:pt x="277" y="519"/>
                    </a:lnTo>
                    <a:lnTo>
                      <a:pt x="277" y="519"/>
                    </a:lnTo>
                    <a:lnTo>
                      <a:pt x="277" y="519"/>
                    </a:lnTo>
                    <a:lnTo>
                      <a:pt x="277" y="519"/>
                    </a:lnTo>
                    <a:lnTo>
                      <a:pt x="277" y="519"/>
                    </a:lnTo>
                    <a:lnTo>
                      <a:pt x="277" y="517"/>
                    </a:lnTo>
                    <a:lnTo>
                      <a:pt x="277" y="517"/>
                    </a:lnTo>
                    <a:lnTo>
                      <a:pt x="275" y="517"/>
                    </a:lnTo>
                    <a:lnTo>
                      <a:pt x="275" y="517"/>
                    </a:lnTo>
                    <a:lnTo>
                      <a:pt x="275" y="515"/>
                    </a:lnTo>
                    <a:lnTo>
                      <a:pt x="275" y="512"/>
                    </a:lnTo>
                    <a:lnTo>
                      <a:pt x="275" y="512"/>
                    </a:lnTo>
                    <a:lnTo>
                      <a:pt x="277" y="512"/>
                    </a:lnTo>
                    <a:lnTo>
                      <a:pt x="277" y="512"/>
                    </a:lnTo>
                    <a:lnTo>
                      <a:pt x="277" y="512"/>
                    </a:lnTo>
                    <a:lnTo>
                      <a:pt x="279" y="512"/>
                    </a:lnTo>
                    <a:lnTo>
                      <a:pt x="279" y="512"/>
                    </a:lnTo>
                    <a:lnTo>
                      <a:pt x="279" y="512"/>
                    </a:lnTo>
                    <a:lnTo>
                      <a:pt x="279" y="512"/>
                    </a:lnTo>
                    <a:lnTo>
                      <a:pt x="279" y="512"/>
                    </a:lnTo>
                    <a:lnTo>
                      <a:pt x="279" y="510"/>
                    </a:lnTo>
                    <a:lnTo>
                      <a:pt x="279" y="510"/>
                    </a:lnTo>
                    <a:lnTo>
                      <a:pt x="279" y="508"/>
                    </a:lnTo>
                    <a:lnTo>
                      <a:pt x="279" y="508"/>
                    </a:lnTo>
                    <a:lnTo>
                      <a:pt x="280" y="506"/>
                    </a:lnTo>
                    <a:lnTo>
                      <a:pt x="280" y="506"/>
                    </a:lnTo>
                    <a:lnTo>
                      <a:pt x="280" y="504"/>
                    </a:lnTo>
                    <a:lnTo>
                      <a:pt x="280" y="504"/>
                    </a:lnTo>
                    <a:lnTo>
                      <a:pt x="280" y="504"/>
                    </a:lnTo>
                    <a:lnTo>
                      <a:pt x="280" y="504"/>
                    </a:lnTo>
                    <a:lnTo>
                      <a:pt x="280" y="503"/>
                    </a:lnTo>
                    <a:lnTo>
                      <a:pt x="280" y="503"/>
                    </a:lnTo>
                    <a:lnTo>
                      <a:pt x="280" y="503"/>
                    </a:lnTo>
                    <a:lnTo>
                      <a:pt x="280" y="503"/>
                    </a:lnTo>
                    <a:lnTo>
                      <a:pt x="280" y="503"/>
                    </a:lnTo>
                    <a:lnTo>
                      <a:pt x="282" y="503"/>
                    </a:lnTo>
                    <a:lnTo>
                      <a:pt x="282" y="503"/>
                    </a:lnTo>
                    <a:lnTo>
                      <a:pt x="282" y="501"/>
                    </a:lnTo>
                    <a:lnTo>
                      <a:pt x="282" y="501"/>
                    </a:lnTo>
                    <a:lnTo>
                      <a:pt x="282" y="501"/>
                    </a:lnTo>
                    <a:lnTo>
                      <a:pt x="284" y="501"/>
                    </a:lnTo>
                    <a:lnTo>
                      <a:pt x="284" y="501"/>
                    </a:lnTo>
                    <a:lnTo>
                      <a:pt x="284" y="499"/>
                    </a:lnTo>
                    <a:lnTo>
                      <a:pt x="284" y="499"/>
                    </a:lnTo>
                    <a:lnTo>
                      <a:pt x="284" y="497"/>
                    </a:lnTo>
                    <a:lnTo>
                      <a:pt x="284" y="497"/>
                    </a:lnTo>
                    <a:lnTo>
                      <a:pt x="284" y="495"/>
                    </a:lnTo>
                    <a:lnTo>
                      <a:pt x="284" y="493"/>
                    </a:lnTo>
                    <a:lnTo>
                      <a:pt x="284" y="493"/>
                    </a:lnTo>
                    <a:lnTo>
                      <a:pt x="286" y="493"/>
                    </a:lnTo>
                    <a:lnTo>
                      <a:pt x="284" y="490"/>
                    </a:lnTo>
                    <a:lnTo>
                      <a:pt x="284" y="490"/>
                    </a:lnTo>
                    <a:lnTo>
                      <a:pt x="284" y="490"/>
                    </a:lnTo>
                    <a:lnTo>
                      <a:pt x="284" y="488"/>
                    </a:lnTo>
                    <a:lnTo>
                      <a:pt x="284" y="488"/>
                    </a:lnTo>
                    <a:lnTo>
                      <a:pt x="284" y="488"/>
                    </a:lnTo>
                    <a:lnTo>
                      <a:pt x="284" y="488"/>
                    </a:lnTo>
                    <a:lnTo>
                      <a:pt x="284" y="486"/>
                    </a:lnTo>
                    <a:lnTo>
                      <a:pt x="284" y="486"/>
                    </a:lnTo>
                    <a:lnTo>
                      <a:pt x="284" y="484"/>
                    </a:lnTo>
                    <a:lnTo>
                      <a:pt x="284" y="484"/>
                    </a:lnTo>
                    <a:lnTo>
                      <a:pt x="286" y="484"/>
                    </a:lnTo>
                    <a:lnTo>
                      <a:pt x="286" y="484"/>
                    </a:lnTo>
                    <a:lnTo>
                      <a:pt x="286" y="484"/>
                    </a:lnTo>
                    <a:lnTo>
                      <a:pt x="288" y="484"/>
                    </a:lnTo>
                    <a:lnTo>
                      <a:pt x="289" y="484"/>
                    </a:lnTo>
                    <a:lnTo>
                      <a:pt x="289" y="484"/>
                    </a:lnTo>
                    <a:lnTo>
                      <a:pt x="289" y="484"/>
                    </a:lnTo>
                    <a:lnTo>
                      <a:pt x="291" y="484"/>
                    </a:lnTo>
                    <a:lnTo>
                      <a:pt x="291" y="484"/>
                    </a:lnTo>
                    <a:lnTo>
                      <a:pt x="291" y="484"/>
                    </a:lnTo>
                    <a:lnTo>
                      <a:pt x="293" y="484"/>
                    </a:lnTo>
                    <a:lnTo>
                      <a:pt x="293" y="484"/>
                    </a:lnTo>
                    <a:lnTo>
                      <a:pt x="293" y="484"/>
                    </a:lnTo>
                    <a:lnTo>
                      <a:pt x="293" y="483"/>
                    </a:lnTo>
                    <a:lnTo>
                      <a:pt x="293" y="483"/>
                    </a:lnTo>
                    <a:lnTo>
                      <a:pt x="293" y="481"/>
                    </a:lnTo>
                    <a:lnTo>
                      <a:pt x="293" y="481"/>
                    </a:lnTo>
                    <a:lnTo>
                      <a:pt x="293" y="481"/>
                    </a:lnTo>
                    <a:lnTo>
                      <a:pt x="293" y="479"/>
                    </a:lnTo>
                    <a:lnTo>
                      <a:pt x="293" y="479"/>
                    </a:lnTo>
                    <a:lnTo>
                      <a:pt x="295" y="479"/>
                    </a:lnTo>
                    <a:lnTo>
                      <a:pt x="295" y="479"/>
                    </a:lnTo>
                    <a:lnTo>
                      <a:pt x="295" y="477"/>
                    </a:lnTo>
                    <a:lnTo>
                      <a:pt x="297" y="477"/>
                    </a:lnTo>
                    <a:lnTo>
                      <a:pt x="297" y="477"/>
                    </a:lnTo>
                    <a:lnTo>
                      <a:pt x="297" y="477"/>
                    </a:lnTo>
                    <a:lnTo>
                      <a:pt x="297" y="477"/>
                    </a:lnTo>
                    <a:lnTo>
                      <a:pt x="297" y="477"/>
                    </a:lnTo>
                    <a:lnTo>
                      <a:pt x="297" y="477"/>
                    </a:lnTo>
                    <a:lnTo>
                      <a:pt x="297" y="477"/>
                    </a:lnTo>
                    <a:lnTo>
                      <a:pt x="298" y="477"/>
                    </a:lnTo>
                    <a:lnTo>
                      <a:pt x="298" y="477"/>
                    </a:lnTo>
                    <a:lnTo>
                      <a:pt x="298" y="475"/>
                    </a:lnTo>
                    <a:lnTo>
                      <a:pt x="300" y="475"/>
                    </a:lnTo>
                    <a:lnTo>
                      <a:pt x="300" y="475"/>
                    </a:lnTo>
                    <a:lnTo>
                      <a:pt x="300" y="475"/>
                    </a:lnTo>
                    <a:lnTo>
                      <a:pt x="302" y="475"/>
                    </a:lnTo>
                    <a:lnTo>
                      <a:pt x="302" y="474"/>
                    </a:lnTo>
                    <a:lnTo>
                      <a:pt x="302" y="474"/>
                    </a:lnTo>
                    <a:lnTo>
                      <a:pt x="304" y="474"/>
                    </a:lnTo>
                    <a:lnTo>
                      <a:pt x="304" y="474"/>
                    </a:lnTo>
                    <a:lnTo>
                      <a:pt x="304" y="474"/>
                    </a:lnTo>
                    <a:lnTo>
                      <a:pt x="304" y="474"/>
                    </a:lnTo>
                    <a:lnTo>
                      <a:pt x="304" y="474"/>
                    </a:lnTo>
                    <a:lnTo>
                      <a:pt x="306" y="474"/>
                    </a:lnTo>
                    <a:lnTo>
                      <a:pt x="306" y="474"/>
                    </a:lnTo>
                    <a:lnTo>
                      <a:pt x="306" y="474"/>
                    </a:lnTo>
                    <a:lnTo>
                      <a:pt x="306" y="472"/>
                    </a:lnTo>
                    <a:lnTo>
                      <a:pt x="307" y="472"/>
                    </a:lnTo>
                    <a:lnTo>
                      <a:pt x="307" y="472"/>
                    </a:lnTo>
                    <a:lnTo>
                      <a:pt x="307" y="470"/>
                    </a:lnTo>
                    <a:lnTo>
                      <a:pt x="307" y="470"/>
                    </a:lnTo>
                    <a:lnTo>
                      <a:pt x="307" y="468"/>
                    </a:lnTo>
                    <a:lnTo>
                      <a:pt x="309" y="468"/>
                    </a:lnTo>
                    <a:lnTo>
                      <a:pt x="309" y="468"/>
                    </a:lnTo>
                    <a:lnTo>
                      <a:pt x="309" y="468"/>
                    </a:lnTo>
                    <a:lnTo>
                      <a:pt x="311" y="468"/>
                    </a:lnTo>
                    <a:lnTo>
                      <a:pt x="311" y="468"/>
                    </a:lnTo>
                    <a:lnTo>
                      <a:pt x="311" y="468"/>
                    </a:lnTo>
                    <a:lnTo>
                      <a:pt x="313" y="468"/>
                    </a:lnTo>
                    <a:lnTo>
                      <a:pt x="313" y="468"/>
                    </a:lnTo>
                    <a:lnTo>
                      <a:pt x="313" y="468"/>
                    </a:lnTo>
                    <a:lnTo>
                      <a:pt x="313" y="468"/>
                    </a:lnTo>
                    <a:lnTo>
                      <a:pt x="315" y="468"/>
                    </a:lnTo>
                    <a:lnTo>
                      <a:pt x="315" y="468"/>
                    </a:lnTo>
                    <a:lnTo>
                      <a:pt x="317" y="468"/>
                    </a:lnTo>
                    <a:lnTo>
                      <a:pt x="317" y="466"/>
                    </a:lnTo>
                    <a:lnTo>
                      <a:pt x="317" y="466"/>
                    </a:lnTo>
                    <a:lnTo>
                      <a:pt x="318" y="466"/>
                    </a:lnTo>
                    <a:lnTo>
                      <a:pt x="320" y="466"/>
                    </a:lnTo>
                    <a:lnTo>
                      <a:pt x="320" y="466"/>
                    </a:lnTo>
                    <a:lnTo>
                      <a:pt x="320" y="465"/>
                    </a:lnTo>
                    <a:lnTo>
                      <a:pt x="320" y="465"/>
                    </a:lnTo>
                    <a:lnTo>
                      <a:pt x="320" y="463"/>
                    </a:lnTo>
                    <a:lnTo>
                      <a:pt x="320" y="463"/>
                    </a:lnTo>
                    <a:lnTo>
                      <a:pt x="320" y="461"/>
                    </a:lnTo>
                    <a:lnTo>
                      <a:pt x="320" y="461"/>
                    </a:lnTo>
                    <a:lnTo>
                      <a:pt x="322" y="461"/>
                    </a:lnTo>
                    <a:lnTo>
                      <a:pt x="322" y="461"/>
                    </a:lnTo>
                    <a:lnTo>
                      <a:pt x="322" y="459"/>
                    </a:lnTo>
                    <a:lnTo>
                      <a:pt x="322" y="459"/>
                    </a:lnTo>
                    <a:lnTo>
                      <a:pt x="322" y="459"/>
                    </a:lnTo>
                    <a:lnTo>
                      <a:pt x="322" y="459"/>
                    </a:lnTo>
                    <a:lnTo>
                      <a:pt x="322" y="459"/>
                    </a:lnTo>
                    <a:lnTo>
                      <a:pt x="322" y="459"/>
                    </a:lnTo>
                    <a:lnTo>
                      <a:pt x="322" y="457"/>
                    </a:lnTo>
                    <a:lnTo>
                      <a:pt x="322" y="457"/>
                    </a:lnTo>
                    <a:lnTo>
                      <a:pt x="322" y="454"/>
                    </a:lnTo>
                    <a:lnTo>
                      <a:pt x="322" y="454"/>
                    </a:lnTo>
                    <a:lnTo>
                      <a:pt x="322" y="454"/>
                    </a:lnTo>
                    <a:lnTo>
                      <a:pt x="322" y="454"/>
                    </a:lnTo>
                    <a:lnTo>
                      <a:pt x="324" y="452"/>
                    </a:lnTo>
                    <a:lnTo>
                      <a:pt x="324" y="452"/>
                    </a:lnTo>
                    <a:lnTo>
                      <a:pt x="324" y="452"/>
                    </a:lnTo>
                    <a:lnTo>
                      <a:pt x="322" y="452"/>
                    </a:lnTo>
                    <a:lnTo>
                      <a:pt x="322" y="452"/>
                    </a:lnTo>
                    <a:lnTo>
                      <a:pt x="322" y="452"/>
                    </a:lnTo>
                    <a:lnTo>
                      <a:pt x="322" y="450"/>
                    </a:lnTo>
                    <a:lnTo>
                      <a:pt x="322" y="450"/>
                    </a:lnTo>
                    <a:lnTo>
                      <a:pt x="322" y="450"/>
                    </a:lnTo>
                    <a:lnTo>
                      <a:pt x="322" y="450"/>
                    </a:lnTo>
                    <a:lnTo>
                      <a:pt x="322" y="450"/>
                    </a:lnTo>
                    <a:lnTo>
                      <a:pt x="322" y="448"/>
                    </a:lnTo>
                    <a:lnTo>
                      <a:pt x="322" y="448"/>
                    </a:lnTo>
                    <a:lnTo>
                      <a:pt x="322" y="448"/>
                    </a:lnTo>
                    <a:lnTo>
                      <a:pt x="324" y="448"/>
                    </a:lnTo>
                    <a:lnTo>
                      <a:pt x="324" y="448"/>
                    </a:lnTo>
                    <a:lnTo>
                      <a:pt x="324" y="448"/>
                    </a:lnTo>
                    <a:lnTo>
                      <a:pt x="327" y="448"/>
                    </a:lnTo>
                    <a:lnTo>
                      <a:pt x="329" y="448"/>
                    </a:lnTo>
                    <a:lnTo>
                      <a:pt x="333" y="448"/>
                    </a:lnTo>
                    <a:lnTo>
                      <a:pt x="333" y="448"/>
                    </a:lnTo>
                    <a:lnTo>
                      <a:pt x="336" y="448"/>
                    </a:lnTo>
                    <a:lnTo>
                      <a:pt x="338" y="448"/>
                    </a:lnTo>
                    <a:lnTo>
                      <a:pt x="340" y="448"/>
                    </a:lnTo>
                    <a:lnTo>
                      <a:pt x="340" y="448"/>
                    </a:lnTo>
                    <a:lnTo>
                      <a:pt x="340" y="448"/>
                    </a:lnTo>
                    <a:lnTo>
                      <a:pt x="342" y="448"/>
                    </a:lnTo>
                    <a:lnTo>
                      <a:pt x="342" y="448"/>
                    </a:lnTo>
                    <a:lnTo>
                      <a:pt x="344" y="446"/>
                    </a:lnTo>
                    <a:lnTo>
                      <a:pt x="344" y="445"/>
                    </a:lnTo>
                    <a:lnTo>
                      <a:pt x="344" y="443"/>
                    </a:lnTo>
                    <a:lnTo>
                      <a:pt x="344" y="443"/>
                    </a:lnTo>
                    <a:lnTo>
                      <a:pt x="344" y="443"/>
                    </a:lnTo>
                    <a:lnTo>
                      <a:pt x="344" y="443"/>
                    </a:lnTo>
                    <a:lnTo>
                      <a:pt x="345" y="441"/>
                    </a:lnTo>
                    <a:lnTo>
                      <a:pt x="345" y="441"/>
                    </a:lnTo>
                    <a:lnTo>
                      <a:pt x="345" y="439"/>
                    </a:lnTo>
                    <a:lnTo>
                      <a:pt x="345" y="439"/>
                    </a:lnTo>
                    <a:lnTo>
                      <a:pt x="347" y="439"/>
                    </a:lnTo>
                    <a:lnTo>
                      <a:pt x="347" y="439"/>
                    </a:lnTo>
                    <a:lnTo>
                      <a:pt x="347" y="439"/>
                    </a:lnTo>
                    <a:lnTo>
                      <a:pt x="347" y="439"/>
                    </a:lnTo>
                    <a:lnTo>
                      <a:pt x="347" y="437"/>
                    </a:lnTo>
                    <a:lnTo>
                      <a:pt x="347" y="437"/>
                    </a:lnTo>
                    <a:lnTo>
                      <a:pt x="347" y="437"/>
                    </a:lnTo>
                    <a:lnTo>
                      <a:pt x="347" y="436"/>
                    </a:lnTo>
                    <a:lnTo>
                      <a:pt x="347" y="436"/>
                    </a:lnTo>
                    <a:lnTo>
                      <a:pt x="347" y="436"/>
                    </a:lnTo>
                    <a:lnTo>
                      <a:pt x="347" y="436"/>
                    </a:lnTo>
                    <a:lnTo>
                      <a:pt x="347" y="436"/>
                    </a:lnTo>
                    <a:lnTo>
                      <a:pt x="347" y="436"/>
                    </a:lnTo>
                    <a:lnTo>
                      <a:pt x="347" y="434"/>
                    </a:lnTo>
                    <a:lnTo>
                      <a:pt x="347" y="434"/>
                    </a:lnTo>
                    <a:lnTo>
                      <a:pt x="347" y="432"/>
                    </a:lnTo>
                    <a:lnTo>
                      <a:pt x="347" y="432"/>
                    </a:lnTo>
                    <a:lnTo>
                      <a:pt x="347" y="430"/>
                    </a:lnTo>
                    <a:lnTo>
                      <a:pt x="347" y="430"/>
                    </a:lnTo>
                    <a:lnTo>
                      <a:pt x="349" y="430"/>
                    </a:lnTo>
                    <a:lnTo>
                      <a:pt x="349" y="430"/>
                    </a:lnTo>
                    <a:lnTo>
                      <a:pt x="349" y="430"/>
                    </a:lnTo>
                    <a:lnTo>
                      <a:pt x="349" y="430"/>
                    </a:lnTo>
                    <a:lnTo>
                      <a:pt x="351" y="430"/>
                    </a:lnTo>
                    <a:lnTo>
                      <a:pt x="353" y="430"/>
                    </a:lnTo>
                    <a:lnTo>
                      <a:pt x="354" y="430"/>
                    </a:lnTo>
                    <a:lnTo>
                      <a:pt x="354" y="430"/>
                    </a:lnTo>
                    <a:lnTo>
                      <a:pt x="354" y="430"/>
                    </a:lnTo>
                    <a:lnTo>
                      <a:pt x="354" y="430"/>
                    </a:lnTo>
                    <a:lnTo>
                      <a:pt x="356" y="428"/>
                    </a:lnTo>
                    <a:lnTo>
                      <a:pt x="356" y="428"/>
                    </a:lnTo>
                    <a:lnTo>
                      <a:pt x="356" y="428"/>
                    </a:lnTo>
                    <a:lnTo>
                      <a:pt x="358" y="428"/>
                    </a:lnTo>
                    <a:lnTo>
                      <a:pt x="358" y="428"/>
                    </a:lnTo>
                    <a:lnTo>
                      <a:pt x="360" y="428"/>
                    </a:lnTo>
                    <a:lnTo>
                      <a:pt x="360" y="428"/>
                    </a:lnTo>
                    <a:lnTo>
                      <a:pt x="364" y="428"/>
                    </a:lnTo>
                    <a:lnTo>
                      <a:pt x="365" y="428"/>
                    </a:lnTo>
                    <a:lnTo>
                      <a:pt x="365" y="428"/>
                    </a:lnTo>
                    <a:lnTo>
                      <a:pt x="365" y="428"/>
                    </a:lnTo>
                    <a:lnTo>
                      <a:pt x="367" y="428"/>
                    </a:lnTo>
                    <a:lnTo>
                      <a:pt x="369" y="428"/>
                    </a:lnTo>
                    <a:lnTo>
                      <a:pt x="369" y="428"/>
                    </a:lnTo>
                    <a:lnTo>
                      <a:pt x="371" y="427"/>
                    </a:lnTo>
                    <a:lnTo>
                      <a:pt x="371" y="427"/>
                    </a:lnTo>
                    <a:lnTo>
                      <a:pt x="371" y="427"/>
                    </a:lnTo>
                    <a:lnTo>
                      <a:pt x="371" y="427"/>
                    </a:lnTo>
                    <a:lnTo>
                      <a:pt x="371" y="427"/>
                    </a:lnTo>
                    <a:lnTo>
                      <a:pt x="373" y="427"/>
                    </a:lnTo>
                    <a:lnTo>
                      <a:pt x="373" y="425"/>
                    </a:lnTo>
                    <a:lnTo>
                      <a:pt x="373" y="425"/>
                    </a:lnTo>
                    <a:lnTo>
                      <a:pt x="373" y="425"/>
                    </a:lnTo>
                    <a:lnTo>
                      <a:pt x="373" y="423"/>
                    </a:lnTo>
                    <a:lnTo>
                      <a:pt x="373" y="423"/>
                    </a:lnTo>
                    <a:lnTo>
                      <a:pt x="373" y="421"/>
                    </a:lnTo>
                    <a:lnTo>
                      <a:pt x="374" y="419"/>
                    </a:lnTo>
                    <a:lnTo>
                      <a:pt x="376" y="419"/>
                    </a:lnTo>
                    <a:lnTo>
                      <a:pt x="376" y="418"/>
                    </a:lnTo>
                    <a:lnTo>
                      <a:pt x="376" y="418"/>
                    </a:lnTo>
                    <a:lnTo>
                      <a:pt x="378" y="418"/>
                    </a:lnTo>
                    <a:lnTo>
                      <a:pt x="378" y="418"/>
                    </a:lnTo>
                    <a:lnTo>
                      <a:pt x="378" y="418"/>
                    </a:lnTo>
                    <a:lnTo>
                      <a:pt x="378" y="418"/>
                    </a:lnTo>
                    <a:lnTo>
                      <a:pt x="378" y="418"/>
                    </a:lnTo>
                    <a:lnTo>
                      <a:pt x="380" y="419"/>
                    </a:lnTo>
                    <a:lnTo>
                      <a:pt x="380" y="419"/>
                    </a:lnTo>
                    <a:lnTo>
                      <a:pt x="382" y="419"/>
                    </a:lnTo>
                    <a:lnTo>
                      <a:pt x="382" y="419"/>
                    </a:lnTo>
                    <a:lnTo>
                      <a:pt x="382" y="421"/>
                    </a:lnTo>
                    <a:lnTo>
                      <a:pt x="382" y="421"/>
                    </a:lnTo>
                    <a:lnTo>
                      <a:pt x="383" y="421"/>
                    </a:lnTo>
                    <a:lnTo>
                      <a:pt x="383" y="421"/>
                    </a:lnTo>
                    <a:lnTo>
                      <a:pt x="383" y="421"/>
                    </a:lnTo>
                    <a:lnTo>
                      <a:pt x="385" y="421"/>
                    </a:lnTo>
                    <a:lnTo>
                      <a:pt x="385" y="421"/>
                    </a:lnTo>
                    <a:lnTo>
                      <a:pt x="385" y="421"/>
                    </a:lnTo>
                    <a:lnTo>
                      <a:pt x="385" y="421"/>
                    </a:lnTo>
                    <a:lnTo>
                      <a:pt x="385" y="421"/>
                    </a:lnTo>
                    <a:lnTo>
                      <a:pt x="387" y="423"/>
                    </a:lnTo>
                    <a:lnTo>
                      <a:pt x="387" y="423"/>
                    </a:lnTo>
                    <a:lnTo>
                      <a:pt x="387" y="421"/>
                    </a:lnTo>
                    <a:lnTo>
                      <a:pt x="387" y="421"/>
                    </a:lnTo>
                    <a:lnTo>
                      <a:pt x="387" y="421"/>
                    </a:lnTo>
                    <a:lnTo>
                      <a:pt x="389" y="421"/>
                    </a:lnTo>
                    <a:lnTo>
                      <a:pt x="389" y="421"/>
                    </a:lnTo>
                    <a:lnTo>
                      <a:pt x="389" y="421"/>
                    </a:lnTo>
                    <a:lnTo>
                      <a:pt x="389" y="421"/>
                    </a:lnTo>
                    <a:lnTo>
                      <a:pt x="389" y="421"/>
                    </a:lnTo>
                    <a:lnTo>
                      <a:pt x="389" y="421"/>
                    </a:lnTo>
                    <a:lnTo>
                      <a:pt x="391" y="419"/>
                    </a:lnTo>
                    <a:lnTo>
                      <a:pt x="391" y="419"/>
                    </a:lnTo>
                    <a:lnTo>
                      <a:pt x="391" y="418"/>
                    </a:lnTo>
                    <a:lnTo>
                      <a:pt x="391" y="416"/>
                    </a:lnTo>
                    <a:lnTo>
                      <a:pt x="391" y="416"/>
                    </a:lnTo>
                    <a:lnTo>
                      <a:pt x="391" y="416"/>
                    </a:lnTo>
                    <a:lnTo>
                      <a:pt x="391" y="414"/>
                    </a:lnTo>
                    <a:lnTo>
                      <a:pt x="391" y="414"/>
                    </a:lnTo>
                    <a:lnTo>
                      <a:pt x="391" y="414"/>
                    </a:lnTo>
                    <a:lnTo>
                      <a:pt x="391" y="414"/>
                    </a:lnTo>
                    <a:lnTo>
                      <a:pt x="392" y="412"/>
                    </a:lnTo>
                    <a:lnTo>
                      <a:pt x="392" y="412"/>
                    </a:lnTo>
                    <a:lnTo>
                      <a:pt x="392" y="412"/>
                    </a:lnTo>
                    <a:lnTo>
                      <a:pt x="392" y="412"/>
                    </a:lnTo>
                    <a:lnTo>
                      <a:pt x="392" y="412"/>
                    </a:lnTo>
                    <a:lnTo>
                      <a:pt x="392" y="410"/>
                    </a:lnTo>
                    <a:lnTo>
                      <a:pt x="392" y="410"/>
                    </a:lnTo>
                    <a:lnTo>
                      <a:pt x="394" y="410"/>
                    </a:lnTo>
                    <a:lnTo>
                      <a:pt x="394" y="408"/>
                    </a:lnTo>
                    <a:lnTo>
                      <a:pt x="394" y="408"/>
                    </a:lnTo>
                    <a:lnTo>
                      <a:pt x="394" y="408"/>
                    </a:lnTo>
                    <a:lnTo>
                      <a:pt x="394" y="407"/>
                    </a:lnTo>
                    <a:lnTo>
                      <a:pt x="394" y="405"/>
                    </a:lnTo>
                    <a:lnTo>
                      <a:pt x="394" y="405"/>
                    </a:lnTo>
                    <a:lnTo>
                      <a:pt x="394" y="403"/>
                    </a:lnTo>
                    <a:lnTo>
                      <a:pt x="394" y="403"/>
                    </a:lnTo>
                    <a:lnTo>
                      <a:pt x="394" y="403"/>
                    </a:lnTo>
                    <a:lnTo>
                      <a:pt x="394" y="401"/>
                    </a:lnTo>
                    <a:lnTo>
                      <a:pt x="394" y="401"/>
                    </a:lnTo>
                    <a:lnTo>
                      <a:pt x="394" y="401"/>
                    </a:lnTo>
                    <a:lnTo>
                      <a:pt x="394" y="401"/>
                    </a:lnTo>
                    <a:lnTo>
                      <a:pt x="394" y="401"/>
                    </a:lnTo>
                    <a:lnTo>
                      <a:pt x="396" y="399"/>
                    </a:lnTo>
                    <a:lnTo>
                      <a:pt x="396" y="399"/>
                    </a:lnTo>
                    <a:lnTo>
                      <a:pt x="396" y="398"/>
                    </a:lnTo>
                    <a:lnTo>
                      <a:pt x="396" y="398"/>
                    </a:lnTo>
                    <a:lnTo>
                      <a:pt x="396" y="398"/>
                    </a:lnTo>
                    <a:lnTo>
                      <a:pt x="396" y="398"/>
                    </a:lnTo>
                    <a:lnTo>
                      <a:pt x="396" y="398"/>
                    </a:lnTo>
                    <a:lnTo>
                      <a:pt x="396" y="398"/>
                    </a:lnTo>
                    <a:lnTo>
                      <a:pt x="396" y="398"/>
                    </a:lnTo>
                    <a:lnTo>
                      <a:pt x="396" y="396"/>
                    </a:lnTo>
                    <a:lnTo>
                      <a:pt x="396" y="396"/>
                    </a:lnTo>
                    <a:lnTo>
                      <a:pt x="398" y="396"/>
                    </a:lnTo>
                    <a:lnTo>
                      <a:pt x="398" y="394"/>
                    </a:lnTo>
                    <a:lnTo>
                      <a:pt x="398" y="394"/>
                    </a:lnTo>
                    <a:lnTo>
                      <a:pt x="398" y="394"/>
                    </a:lnTo>
                    <a:lnTo>
                      <a:pt x="400" y="394"/>
                    </a:lnTo>
                    <a:lnTo>
                      <a:pt x="400" y="394"/>
                    </a:lnTo>
                    <a:lnTo>
                      <a:pt x="400" y="394"/>
                    </a:lnTo>
                    <a:lnTo>
                      <a:pt x="400" y="394"/>
                    </a:lnTo>
                    <a:lnTo>
                      <a:pt x="400" y="394"/>
                    </a:lnTo>
                    <a:lnTo>
                      <a:pt x="402" y="394"/>
                    </a:lnTo>
                    <a:lnTo>
                      <a:pt x="402" y="392"/>
                    </a:lnTo>
                    <a:lnTo>
                      <a:pt x="402" y="392"/>
                    </a:lnTo>
                    <a:lnTo>
                      <a:pt x="402" y="390"/>
                    </a:lnTo>
                    <a:lnTo>
                      <a:pt x="402" y="390"/>
                    </a:lnTo>
                    <a:lnTo>
                      <a:pt x="402" y="390"/>
                    </a:lnTo>
                    <a:lnTo>
                      <a:pt x="402" y="390"/>
                    </a:lnTo>
                    <a:lnTo>
                      <a:pt x="402" y="390"/>
                    </a:lnTo>
                    <a:lnTo>
                      <a:pt x="402" y="389"/>
                    </a:lnTo>
                    <a:lnTo>
                      <a:pt x="402" y="389"/>
                    </a:lnTo>
                    <a:lnTo>
                      <a:pt x="402" y="389"/>
                    </a:lnTo>
                    <a:lnTo>
                      <a:pt x="402" y="389"/>
                    </a:lnTo>
                    <a:lnTo>
                      <a:pt x="402" y="389"/>
                    </a:lnTo>
                    <a:lnTo>
                      <a:pt x="402" y="387"/>
                    </a:lnTo>
                    <a:lnTo>
                      <a:pt x="402" y="387"/>
                    </a:lnTo>
                    <a:lnTo>
                      <a:pt x="402" y="387"/>
                    </a:lnTo>
                    <a:lnTo>
                      <a:pt x="403" y="387"/>
                    </a:lnTo>
                    <a:lnTo>
                      <a:pt x="403" y="387"/>
                    </a:lnTo>
                    <a:lnTo>
                      <a:pt x="403" y="387"/>
                    </a:lnTo>
                    <a:lnTo>
                      <a:pt x="403" y="385"/>
                    </a:lnTo>
                    <a:lnTo>
                      <a:pt x="405" y="385"/>
                    </a:lnTo>
                    <a:lnTo>
                      <a:pt x="405" y="385"/>
                    </a:lnTo>
                    <a:lnTo>
                      <a:pt x="405" y="385"/>
                    </a:lnTo>
                    <a:lnTo>
                      <a:pt x="405" y="383"/>
                    </a:lnTo>
                    <a:lnTo>
                      <a:pt x="405" y="383"/>
                    </a:lnTo>
                    <a:lnTo>
                      <a:pt x="405" y="383"/>
                    </a:lnTo>
                    <a:lnTo>
                      <a:pt x="405" y="383"/>
                    </a:lnTo>
                    <a:lnTo>
                      <a:pt x="405" y="383"/>
                    </a:lnTo>
                    <a:lnTo>
                      <a:pt x="407" y="381"/>
                    </a:lnTo>
                    <a:lnTo>
                      <a:pt x="407" y="381"/>
                    </a:lnTo>
                    <a:lnTo>
                      <a:pt x="407" y="381"/>
                    </a:lnTo>
                    <a:lnTo>
                      <a:pt x="407" y="381"/>
                    </a:lnTo>
                    <a:lnTo>
                      <a:pt x="409" y="381"/>
                    </a:lnTo>
                    <a:lnTo>
                      <a:pt x="409" y="381"/>
                    </a:lnTo>
                    <a:lnTo>
                      <a:pt x="411" y="381"/>
                    </a:lnTo>
                    <a:lnTo>
                      <a:pt x="411" y="381"/>
                    </a:lnTo>
                    <a:lnTo>
                      <a:pt x="412" y="380"/>
                    </a:lnTo>
                    <a:lnTo>
                      <a:pt x="412" y="380"/>
                    </a:lnTo>
                    <a:lnTo>
                      <a:pt x="414" y="380"/>
                    </a:lnTo>
                    <a:lnTo>
                      <a:pt x="414" y="380"/>
                    </a:lnTo>
                    <a:lnTo>
                      <a:pt x="416" y="380"/>
                    </a:lnTo>
                    <a:lnTo>
                      <a:pt x="416" y="380"/>
                    </a:lnTo>
                    <a:lnTo>
                      <a:pt x="418" y="380"/>
                    </a:lnTo>
                    <a:lnTo>
                      <a:pt x="420" y="378"/>
                    </a:lnTo>
                    <a:lnTo>
                      <a:pt x="420" y="378"/>
                    </a:lnTo>
                    <a:lnTo>
                      <a:pt x="420" y="378"/>
                    </a:lnTo>
                    <a:lnTo>
                      <a:pt x="421" y="378"/>
                    </a:lnTo>
                    <a:lnTo>
                      <a:pt x="421" y="378"/>
                    </a:lnTo>
                    <a:lnTo>
                      <a:pt x="421" y="378"/>
                    </a:lnTo>
                    <a:lnTo>
                      <a:pt x="423" y="376"/>
                    </a:lnTo>
                    <a:lnTo>
                      <a:pt x="423" y="376"/>
                    </a:lnTo>
                    <a:lnTo>
                      <a:pt x="423" y="376"/>
                    </a:lnTo>
                    <a:lnTo>
                      <a:pt x="423" y="376"/>
                    </a:lnTo>
                    <a:lnTo>
                      <a:pt x="425" y="376"/>
                    </a:lnTo>
                    <a:lnTo>
                      <a:pt x="425" y="376"/>
                    </a:lnTo>
                    <a:lnTo>
                      <a:pt x="425" y="376"/>
                    </a:lnTo>
                    <a:lnTo>
                      <a:pt x="427" y="376"/>
                    </a:lnTo>
                    <a:lnTo>
                      <a:pt x="429" y="376"/>
                    </a:lnTo>
                    <a:lnTo>
                      <a:pt x="429" y="376"/>
                    </a:lnTo>
                    <a:lnTo>
                      <a:pt x="432" y="374"/>
                    </a:lnTo>
                    <a:lnTo>
                      <a:pt x="432" y="374"/>
                    </a:lnTo>
                    <a:lnTo>
                      <a:pt x="432" y="374"/>
                    </a:lnTo>
                    <a:lnTo>
                      <a:pt x="434" y="372"/>
                    </a:lnTo>
                    <a:lnTo>
                      <a:pt x="434" y="372"/>
                    </a:lnTo>
                    <a:lnTo>
                      <a:pt x="434" y="372"/>
                    </a:lnTo>
                    <a:lnTo>
                      <a:pt x="434" y="372"/>
                    </a:lnTo>
                    <a:lnTo>
                      <a:pt x="434" y="370"/>
                    </a:lnTo>
                    <a:lnTo>
                      <a:pt x="434" y="370"/>
                    </a:lnTo>
                    <a:lnTo>
                      <a:pt x="434" y="370"/>
                    </a:lnTo>
                    <a:lnTo>
                      <a:pt x="434" y="370"/>
                    </a:lnTo>
                    <a:lnTo>
                      <a:pt x="436" y="370"/>
                    </a:lnTo>
                    <a:lnTo>
                      <a:pt x="436" y="370"/>
                    </a:lnTo>
                    <a:lnTo>
                      <a:pt x="436" y="369"/>
                    </a:lnTo>
                    <a:lnTo>
                      <a:pt x="436" y="369"/>
                    </a:lnTo>
                    <a:lnTo>
                      <a:pt x="436" y="369"/>
                    </a:lnTo>
                    <a:lnTo>
                      <a:pt x="436" y="369"/>
                    </a:lnTo>
                    <a:lnTo>
                      <a:pt x="436" y="367"/>
                    </a:lnTo>
                    <a:lnTo>
                      <a:pt x="436" y="367"/>
                    </a:lnTo>
                    <a:lnTo>
                      <a:pt x="436" y="367"/>
                    </a:lnTo>
                    <a:lnTo>
                      <a:pt x="438" y="367"/>
                    </a:lnTo>
                    <a:lnTo>
                      <a:pt x="438" y="367"/>
                    </a:lnTo>
                    <a:lnTo>
                      <a:pt x="438" y="365"/>
                    </a:lnTo>
                    <a:lnTo>
                      <a:pt x="438" y="365"/>
                    </a:lnTo>
                    <a:lnTo>
                      <a:pt x="438" y="365"/>
                    </a:lnTo>
                    <a:lnTo>
                      <a:pt x="438" y="363"/>
                    </a:lnTo>
                    <a:lnTo>
                      <a:pt x="438" y="363"/>
                    </a:lnTo>
                    <a:lnTo>
                      <a:pt x="439" y="363"/>
                    </a:lnTo>
                    <a:lnTo>
                      <a:pt x="439" y="363"/>
                    </a:lnTo>
                    <a:lnTo>
                      <a:pt x="439" y="363"/>
                    </a:lnTo>
                    <a:lnTo>
                      <a:pt x="439" y="361"/>
                    </a:lnTo>
                    <a:lnTo>
                      <a:pt x="439" y="361"/>
                    </a:lnTo>
                    <a:lnTo>
                      <a:pt x="439" y="361"/>
                    </a:lnTo>
                    <a:lnTo>
                      <a:pt x="441" y="361"/>
                    </a:lnTo>
                    <a:lnTo>
                      <a:pt x="441" y="361"/>
                    </a:lnTo>
                    <a:lnTo>
                      <a:pt x="443" y="361"/>
                    </a:lnTo>
                    <a:lnTo>
                      <a:pt x="445" y="361"/>
                    </a:lnTo>
                    <a:lnTo>
                      <a:pt x="445" y="361"/>
                    </a:lnTo>
                    <a:lnTo>
                      <a:pt x="445" y="361"/>
                    </a:lnTo>
                    <a:lnTo>
                      <a:pt x="447" y="360"/>
                    </a:lnTo>
                    <a:lnTo>
                      <a:pt x="450" y="360"/>
                    </a:lnTo>
                    <a:lnTo>
                      <a:pt x="450" y="361"/>
                    </a:lnTo>
                    <a:lnTo>
                      <a:pt x="452" y="361"/>
                    </a:lnTo>
                    <a:lnTo>
                      <a:pt x="452" y="361"/>
                    </a:lnTo>
                    <a:lnTo>
                      <a:pt x="452" y="360"/>
                    </a:lnTo>
                    <a:lnTo>
                      <a:pt x="454" y="360"/>
                    </a:lnTo>
                    <a:lnTo>
                      <a:pt x="454" y="360"/>
                    </a:lnTo>
                    <a:lnTo>
                      <a:pt x="454" y="360"/>
                    </a:lnTo>
                    <a:lnTo>
                      <a:pt x="454" y="360"/>
                    </a:lnTo>
                    <a:lnTo>
                      <a:pt x="454" y="360"/>
                    </a:lnTo>
                    <a:lnTo>
                      <a:pt x="456" y="360"/>
                    </a:lnTo>
                    <a:lnTo>
                      <a:pt x="456" y="360"/>
                    </a:lnTo>
                    <a:lnTo>
                      <a:pt x="456" y="360"/>
                    </a:lnTo>
                    <a:lnTo>
                      <a:pt x="458" y="360"/>
                    </a:lnTo>
                    <a:lnTo>
                      <a:pt x="458" y="360"/>
                    </a:lnTo>
                    <a:lnTo>
                      <a:pt x="459" y="360"/>
                    </a:lnTo>
                    <a:lnTo>
                      <a:pt x="459" y="358"/>
                    </a:lnTo>
                    <a:lnTo>
                      <a:pt x="461" y="358"/>
                    </a:lnTo>
                    <a:lnTo>
                      <a:pt x="461" y="358"/>
                    </a:lnTo>
                    <a:lnTo>
                      <a:pt x="461" y="356"/>
                    </a:lnTo>
                    <a:lnTo>
                      <a:pt x="463" y="356"/>
                    </a:lnTo>
                    <a:lnTo>
                      <a:pt x="463" y="356"/>
                    </a:lnTo>
                    <a:lnTo>
                      <a:pt x="463" y="356"/>
                    </a:lnTo>
                    <a:lnTo>
                      <a:pt x="463" y="356"/>
                    </a:lnTo>
                    <a:lnTo>
                      <a:pt x="463" y="356"/>
                    </a:lnTo>
                    <a:lnTo>
                      <a:pt x="463" y="356"/>
                    </a:lnTo>
                    <a:lnTo>
                      <a:pt x="467" y="354"/>
                    </a:lnTo>
                    <a:lnTo>
                      <a:pt x="467" y="354"/>
                    </a:lnTo>
                    <a:lnTo>
                      <a:pt x="468" y="354"/>
                    </a:lnTo>
                    <a:lnTo>
                      <a:pt x="468" y="354"/>
                    </a:lnTo>
                    <a:lnTo>
                      <a:pt x="468" y="354"/>
                    </a:lnTo>
                    <a:lnTo>
                      <a:pt x="470" y="354"/>
                    </a:lnTo>
                    <a:lnTo>
                      <a:pt x="470" y="354"/>
                    </a:lnTo>
                    <a:lnTo>
                      <a:pt x="470" y="354"/>
                    </a:lnTo>
                    <a:lnTo>
                      <a:pt x="470" y="354"/>
                    </a:lnTo>
                    <a:lnTo>
                      <a:pt x="470" y="352"/>
                    </a:lnTo>
                    <a:lnTo>
                      <a:pt x="472" y="352"/>
                    </a:lnTo>
                    <a:lnTo>
                      <a:pt x="472" y="352"/>
                    </a:lnTo>
                    <a:lnTo>
                      <a:pt x="472" y="352"/>
                    </a:lnTo>
                    <a:lnTo>
                      <a:pt x="474" y="352"/>
                    </a:lnTo>
                    <a:lnTo>
                      <a:pt x="474" y="352"/>
                    </a:lnTo>
                    <a:lnTo>
                      <a:pt x="474" y="352"/>
                    </a:lnTo>
                    <a:lnTo>
                      <a:pt x="476" y="352"/>
                    </a:lnTo>
                    <a:lnTo>
                      <a:pt x="476" y="352"/>
                    </a:lnTo>
                    <a:lnTo>
                      <a:pt x="477" y="352"/>
                    </a:lnTo>
                    <a:lnTo>
                      <a:pt x="477" y="352"/>
                    </a:lnTo>
                    <a:lnTo>
                      <a:pt x="477" y="351"/>
                    </a:lnTo>
                    <a:lnTo>
                      <a:pt x="477" y="351"/>
                    </a:lnTo>
                    <a:lnTo>
                      <a:pt x="479" y="351"/>
                    </a:lnTo>
                    <a:lnTo>
                      <a:pt x="479" y="351"/>
                    </a:lnTo>
                    <a:lnTo>
                      <a:pt x="479" y="351"/>
                    </a:lnTo>
                    <a:lnTo>
                      <a:pt x="479" y="351"/>
                    </a:lnTo>
                    <a:lnTo>
                      <a:pt x="479" y="351"/>
                    </a:lnTo>
                    <a:lnTo>
                      <a:pt x="479" y="351"/>
                    </a:lnTo>
                    <a:lnTo>
                      <a:pt x="481" y="349"/>
                    </a:lnTo>
                    <a:lnTo>
                      <a:pt x="481" y="349"/>
                    </a:lnTo>
                    <a:lnTo>
                      <a:pt x="481" y="347"/>
                    </a:lnTo>
                    <a:lnTo>
                      <a:pt x="481" y="347"/>
                    </a:lnTo>
                    <a:lnTo>
                      <a:pt x="481" y="347"/>
                    </a:lnTo>
                    <a:lnTo>
                      <a:pt x="481" y="347"/>
                    </a:lnTo>
                    <a:lnTo>
                      <a:pt x="481" y="345"/>
                    </a:lnTo>
                    <a:lnTo>
                      <a:pt x="481" y="345"/>
                    </a:lnTo>
                    <a:lnTo>
                      <a:pt x="481" y="345"/>
                    </a:lnTo>
                    <a:lnTo>
                      <a:pt x="481" y="345"/>
                    </a:lnTo>
                    <a:lnTo>
                      <a:pt x="483" y="345"/>
                    </a:lnTo>
                    <a:lnTo>
                      <a:pt x="483" y="345"/>
                    </a:lnTo>
                    <a:lnTo>
                      <a:pt x="483" y="345"/>
                    </a:lnTo>
                    <a:lnTo>
                      <a:pt x="485" y="343"/>
                    </a:lnTo>
                    <a:lnTo>
                      <a:pt x="485" y="343"/>
                    </a:lnTo>
                    <a:lnTo>
                      <a:pt x="485" y="343"/>
                    </a:lnTo>
                    <a:lnTo>
                      <a:pt x="485" y="343"/>
                    </a:lnTo>
                    <a:lnTo>
                      <a:pt x="485" y="342"/>
                    </a:lnTo>
                    <a:lnTo>
                      <a:pt x="485" y="342"/>
                    </a:lnTo>
                    <a:lnTo>
                      <a:pt x="485" y="342"/>
                    </a:lnTo>
                    <a:lnTo>
                      <a:pt x="485" y="342"/>
                    </a:lnTo>
                    <a:lnTo>
                      <a:pt x="487" y="340"/>
                    </a:lnTo>
                    <a:lnTo>
                      <a:pt x="487" y="340"/>
                    </a:lnTo>
                    <a:lnTo>
                      <a:pt x="487" y="340"/>
                    </a:lnTo>
                    <a:lnTo>
                      <a:pt x="487" y="338"/>
                    </a:lnTo>
                    <a:lnTo>
                      <a:pt x="487" y="338"/>
                    </a:lnTo>
                    <a:lnTo>
                      <a:pt x="485" y="338"/>
                    </a:lnTo>
                    <a:lnTo>
                      <a:pt x="485" y="338"/>
                    </a:lnTo>
                    <a:lnTo>
                      <a:pt x="485" y="338"/>
                    </a:lnTo>
                    <a:lnTo>
                      <a:pt x="485" y="338"/>
                    </a:lnTo>
                    <a:lnTo>
                      <a:pt x="485" y="338"/>
                    </a:lnTo>
                    <a:lnTo>
                      <a:pt x="487" y="338"/>
                    </a:lnTo>
                    <a:lnTo>
                      <a:pt x="487" y="338"/>
                    </a:lnTo>
                    <a:lnTo>
                      <a:pt x="488" y="338"/>
                    </a:lnTo>
                    <a:lnTo>
                      <a:pt x="488" y="338"/>
                    </a:lnTo>
                    <a:lnTo>
                      <a:pt x="490" y="338"/>
                    </a:lnTo>
                    <a:lnTo>
                      <a:pt x="490" y="338"/>
                    </a:lnTo>
                    <a:lnTo>
                      <a:pt x="492" y="338"/>
                    </a:lnTo>
                    <a:lnTo>
                      <a:pt x="492" y="340"/>
                    </a:lnTo>
                    <a:lnTo>
                      <a:pt x="492" y="340"/>
                    </a:lnTo>
                    <a:lnTo>
                      <a:pt x="494" y="340"/>
                    </a:lnTo>
                    <a:lnTo>
                      <a:pt x="494" y="340"/>
                    </a:lnTo>
                    <a:lnTo>
                      <a:pt x="494" y="340"/>
                    </a:lnTo>
                    <a:lnTo>
                      <a:pt x="496" y="340"/>
                    </a:lnTo>
                    <a:lnTo>
                      <a:pt x="496" y="342"/>
                    </a:lnTo>
                    <a:lnTo>
                      <a:pt x="497" y="342"/>
                    </a:lnTo>
                    <a:lnTo>
                      <a:pt x="497" y="342"/>
                    </a:lnTo>
                    <a:lnTo>
                      <a:pt x="499" y="342"/>
                    </a:lnTo>
                    <a:lnTo>
                      <a:pt x="499" y="343"/>
                    </a:lnTo>
                    <a:lnTo>
                      <a:pt x="499" y="343"/>
                    </a:lnTo>
                    <a:lnTo>
                      <a:pt x="501" y="345"/>
                    </a:lnTo>
                    <a:lnTo>
                      <a:pt x="501" y="345"/>
                    </a:lnTo>
                    <a:lnTo>
                      <a:pt x="501" y="345"/>
                    </a:lnTo>
                    <a:lnTo>
                      <a:pt x="503" y="345"/>
                    </a:lnTo>
                    <a:lnTo>
                      <a:pt x="506" y="345"/>
                    </a:lnTo>
                    <a:lnTo>
                      <a:pt x="506" y="345"/>
                    </a:lnTo>
                    <a:lnTo>
                      <a:pt x="506" y="345"/>
                    </a:lnTo>
                    <a:lnTo>
                      <a:pt x="506" y="345"/>
                    </a:lnTo>
                    <a:lnTo>
                      <a:pt x="510" y="343"/>
                    </a:lnTo>
                    <a:lnTo>
                      <a:pt x="510" y="343"/>
                    </a:lnTo>
                    <a:lnTo>
                      <a:pt x="512" y="343"/>
                    </a:lnTo>
                    <a:lnTo>
                      <a:pt x="512" y="343"/>
                    </a:lnTo>
                    <a:lnTo>
                      <a:pt x="514" y="345"/>
                    </a:lnTo>
                    <a:lnTo>
                      <a:pt x="514" y="345"/>
                    </a:lnTo>
                    <a:lnTo>
                      <a:pt x="514" y="345"/>
                    </a:lnTo>
                    <a:lnTo>
                      <a:pt x="514" y="345"/>
                    </a:lnTo>
                    <a:lnTo>
                      <a:pt x="515" y="345"/>
                    </a:lnTo>
                    <a:lnTo>
                      <a:pt x="517" y="345"/>
                    </a:lnTo>
                    <a:lnTo>
                      <a:pt x="517" y="345"/>
                    </a:lnTo>
                    <a:lnTo>
                      <a:pt x="517" y="345"/>
                    </a:lnTo>
                    <a:lnTo>
                      <a:pt x="517" y="345"/>
                    </a:lnTo>
                    <a:lnTo>
                      <a:pt x="517" y="345"/>
                    </a:lnTo>
                    <a:lnTo>
                      <a:pt x="517" y="345"/>
                    </a:lnTo>
                    <a:lnTo>
                      <a:pt x="519" y="345"/>
                    </a:lnTo>
                    <a:lnTo>
                      <a:pt x="519" y="345"/>
                    </a:lnTo>
                    <a:lnTo>
                      <a:pt x="519" y="345"/>
                    </a:lnTo>
                    <a:lnTo>
                      <a:pt x="519" y="345"/>
                    </a:lnTo>
                    <a:lnTo>
                      <a:pt x="521" y="343"/>
                    </a:lnTo>
                    <a:lnTo>
                      <a:pt x="521" y="343"/>
                    </a:lnTo>
                    <a:lnTo>
                      <a:pt x="523" y="343"/>
                    </a:lnTo>
                    <a:lnTo>
                      <a:pt x="523" y="343"/>
                    </a:lnTo>
                    <a:lnTo>
                      <a:pt x="523" y="343"/>
                    </a:lnTo>
                    <a:lnTo>
                      <a:pt x="523" y="343"/>
                    </a:lnTo>
                    <a:lnTo>
                      <a:pt x="523" y="343"/>
                    </a:lnTo>
                    <a:lnTo>
                      <a:pt x="524" y="343"/>
                    </a:lnTo>
                    <a:lnTo>
                      <a:pt x="524" y="343"/>
                    </a:lnTo>
                    <a:lnTo>
                      <a:pt x="524" y="342"/>
                    </a:lnTo>
                    <a:lnTo>
                      <a:pt x="524" y="342"/>
                    </a:lnTo>
                    <a:lnTo>
                      <a:pt x="524" y="342"/>
                    </a:lnTo>
                    <a:lnTo>
                      <a:pt x="526" y="340"/>
                    </a:lnTo>
                    <a:lnTo>
                      <a:pt x="528" y="340"/>
                    </a:lnTo>
                    <a:lnTo>
                      <a:pt x="528" y="338"/>
                    </a:lnTo>
                    <a:lnTo>
                      <a:pt x="528" y="338"/>
                    </a:lnTo>
                    <a:lnTo>
                      <a:pt x="530" y="334"/>
                    </a:lnTo>
                    <a:lnTo>
                      <a:pt x="530" y="334"/>
                    </a:lnTo>
                    <a:lnTo>
                      <a:pt x="530" y="334"/>
                    </a:lnTo>
                    <a:lnTo>
                      <a:pt x="530" y="334"/>
                    </a:lnTo>
                    <a:lnTo>
                      <a:pt x="530" y="334"/>
                    </a:lnTo>
                    <a:lnTo>
                      <a:pt x="532" y="332"/>
                    </a:lnTo>
                    <a:lnTo>
                      <a:pt x="532" y="332"/>
                    </a:lnTo>
                    <a:lnTo>
                      <a:pt x="532" y="331"/>
                    </a:lnTo>
                    <a:lnTo>
                      <a:pt x="534" y="331"/>
                    </a:lnTo>
                    <a:lnTo>
                      <a:pt x="534" y="331"/>
                    </a:lnTo>
                    <a:lnTo>
                      <a:pt x="534" y="331"/>
                    </a:lnTo>
                    <a:lnTo>
                      <a:pt x="535" y="331"/>
                    </a:lnTo>
                    <a:lnTo>
                      <a:pt x="535" y="331"/>
                    </a:lnTo>
                    <a:lnTo>
                      <a:pt x="537" y="331"/>
                    </a:lnTo>
                    <a:lnTo>
                      <a:pt x="537" y="331"/>
                    </a:lnTo>
                    <a:lnTo>
                      <a:pt x="537" y="331"/>
                    </a:lnTo>
                    <a:lnTo>
                      <a:pt x="537" y="331"/>
                    </a:lnTo>
                    <a:lnTo>
                      <a:pt x="537" y="331"/>
                    </a:lnTo>
                    <a:lnTo>
                      <a:pt x="537" y="329"/>
                    </a:lnTo>
                    <a:lnTo>
                      <a:pt x="537" y="329"/>
                    </a:lnTo>
                    <a:lnTo>
                      <a:pt x="539" y="327"/>
                    </a:lnTo>
                    <a:lnTo>
                      <a:pt x="539" y="325"/>
                    </a:lnTo>
                    <a:lnTo>
                      <a:pt x="539" y="323"/>
                    </a:lnTo>
                    <a:lnTo>
                      <a:pt x="539" y="322"/>
                    </a:lnTo>
                    <a:lnTo>
                      <a:pt x="539" y="322"/>
                    </a:lnTo>
                    <a:lnTo>
                      <a:pt x="539" y="320"/>
                    </a:lnTo>
                    <a:lnTo>
                      <a:pt x="541" y="320"/>
                    </a:lnTo>
                    <a:lnTo>
                      <a:pt x="541" y="320"/>
                    </a:lnTo>
                    <a:lnTo>
                      <a:pt x="541" y="318"/>
                    </a:lnTo>
                    <a:lnTo>
                      <a:pt x="541" y="318"/>
                    </a:lnTo>
                    <a:lnTo>
                      <a:pt x="539" y="318"/>
                    </a:lnTo>
                    <a:lnTo>
                      <a:pt x="539" y="318"/>
                    </a:lnTo>
                    <a:lnTo>
                      <a:pt x="539" y="318"/>
                    </a:lnTo>
                    <a:lnTo>
                      <a:pt x="539" y="316"/>
                    </a:lnTo>
                    <a:lnTo>
                      <a:pt x="537" y="316"/>
                    </a:lnTo>
                    <a:lnTo>
                      <a:pt x="537" y="316"/>
                    </a:lnTo>
                    <a:lnTo>
                      <a:pt x="537" y="316"/>
                    </a:lnTo>
                    <a:lnTo>
                      <a:pt x="537" y="314"/>
                    </a:lnTo>
                    <a:lnTo>
                      <a:pt x="537" y="314"/>
                    </a:lnTo>
                    <a:lnTo>
                      <a:pt x="539" y="313"/>
                    </a:lnTo>
                    <a:lnTo>
                      <a:pt x="539" y="313"/>
                    </a:lnTo>
                    <a:lnTo>
                      <a:pt x="541" y="311"/>
                    </a:lnTo>
                    <a:lnTo>
                      <a:pt x="541" y="309"/>
                    </a:lnTo>
                    <a:lnTo>
                      <a:pt x="541" y="307"/>
                    </a:lnTo>
                    <a:lnTo>
                      <a:pt x="541" y="307"/>
                    </a:lnTo>
                    <a:lnTo>
                      <a:pt x="541" y="307"/>
                    </a:lnTo>
                    <a:lnTo>
                      <a:pt x="541" y="305"/>
                    </a:lnTo>
                    <a:lnTo>
                      <a:pt x="541" y="305"/>
                    </a:lnTo>
                    <a:lnTo>
                      <a:pt x="543" y="304"/>
                    </a:lnTo>
                    <a:lnTo>
                      <a:pt x="544" y="302"/>
                    </a:lnTo>
                    <a:lnTo>
                      <a:pt x="544" y="302"/>
                    </a:lnTo>
                    <a:lnTo>
                      <a:pt x="546" y="302"/>
                    </a:lnTo>
                    <a:lnTo>
                      <a:pt x="546" y="300"/>
                    </a:lnTo>
                    <a:lnTo>
                      <a:pt x="546" y="300"/>
                    </a:lnTo>
                    <a:lnTo>
                      <a:pt x="548" y="300"/>
                    </a:lnTo>
                    <a:lnTo>
                      <a:pt x="548" y="300"/>
                    </a:lnTo>
                    <a:lnTo>
                      <a:pt x="548" y="300"/>
                    </a:lnTo>
                    <a:lnTo>
                      <a:pt x="548" y="300"/>
                    </a:lnTo>
                    <a:lnTo>
                      <a:pt x="548" y="298"/>
                    </a:lnTo>
                    <a:lnTo>
                      <a:pt x="550" y="298"/>
                    </a:lnTo>
                    <a:lnTo>
                      <a:pt x="550" y="296"/>
                    </a:lnTo>
                    <a:lnTo>
                      <a:pt x="550" y="294"/>
                    </a:lnTo>
                    <a:lnTo>
                      <a:pt x="550" y="294"/>
                    </a:lnTo>
                    <a:lnTo>
                      <a:pt x="550" y="294"/>
                    </a:lnTo>
                    <a:lnTo>
                      <a:pt x="550" y="293"/>
                    </a:lnTo>
                    <a:lnTo>
                      <a:pt x="550" y="293"/>
                    </a:lnTo>
                    <a:lnTo>
                      <a:pt x="550" y="293"/>
                    </a:lnTo>
                    <a:lnTo>
                      <a:pt x="548" y="291"/>
                    </a:lnTo>
                    <a:lnTo>
                      <a:pt x="548" y="291"/>
                    </a:lnTo>
                    <a:lnTo>
                      <a:pt x="548" y="291"/>
                    </a:lnTo>
                    <a:lnTo>
                      <a:pt x="546" y="289"/>
                    </a:lnTo>
                    <a:lnTo>
                      <a:pt x="546" y="289"/>
                    </a:lnTo>
                    <a:lnTo>
                      <a:pt x="546" y="287"/>
                    </a:lnTo>
                    <a:lnTo>
                      <a:pt x="544" y="287"/>
                    </a:lnTo>
                    <a:lnTo>
                      <a:pt x="544" y="287"/>
                    </a:lnTo>
                    <a:lnTo>
                      <a:pt x="544" y="287"/>
                    </a:lnTo>
                    <a:lnTo>
                      <a:pt x="543" y="285"/>
                    </a:lnTo>
                    <a:lnTo>
                      <a:pt x="543" y="285"/>
                    </a:lnTo>
                    <a:lnTo>
                      <a:pt x="543" y="284"/>
                    </a:lnTo>
                    <a:lnTo>
                      <a:pt x="543" y="284"/>
                    </a:lnTo>
                    <a:lnTo>
                      <a:pt x="543" y="282"/>
                    </a:lnTo>
                    <a:lnTo>
                      <a:pt x="543" y="282"/>
                    </a:lnTo>
                    <a:lnTo>
                      <a:pt x="541" y="282"/>
                    </a:lnTo>
                    <a:lnTo>
                      <a:pt x="541" y="280"/>
                    </a:lnTo>
                    <a:lnTo>
                      <a:pt x="541" y="280"/>
                    </a:lnTo>
                    <a:lnTo>
                      <a:pt x="541" y="280"/>
                    </a:lnTo>
                    <a:lnTo>
                      <a:pt x="541" y="280"/>
                    </a:lnTo>
                    <a:lnTo>
                      <a:pt x="541" y="280"/>
                    </a:lnTo>
                    <a:lnTo>
                      <a:pt x="541" y="278"/>
                    </a:lnTo>
                    <a:lnTo>
                      <a:pt x="541" y="278"/>
                    </a:lnTo>
                    <a:lnTo>
                      <a:pt x="539" y="278"/>
                    </a:lnTo>
                    <a:lnTo>
                      <a:pt x="539" y="278"/>
                    </a:lnTo>
                    <a:lnTo>
                      <a:pt x="539" y="278"/>
                    </a:lnTo>
                    <a:lnTo>
                      <a:pt x="539" y="278"/>
                    </a:lnTo>
                    <a:lnTo>
                      <a:pt x="537" y="278"/>
                    </a:lnTo>
                    <a:lnTo>
                      <a:pt x="537" y="276"/>
                    </a:lnTo>
                    <a:lnTo>
                      <a:pt x="537" y="276"/>
                    </a:lnTo>
                    <a:lnTo>
                      <a:pt x="537" y="276"/>
                    </a:lnTo>
                    <a:lnTo>
                      <a:pt x="535" y="276"/>
                    </a:lnTo>
                    <a:lnTo>
                      <a:pt x="535" y="276"/>
                    </a:lnTo>
                    <a:lnTo>
                      <a:pt x="535" y="276"/>
                    </a:lnTo>
                    <a:lnTo>
                      <a:pt x="534" y="276"/>
                    </a:lnTo>
                    <a:lnTo>
                      <a:pt x="534" y="275"/>
                    </a:lnTo>
                    <a:lnTo>
                      <a:pt x="532" y="275"/>
                    </a:lnTo>
                    <a:lnTo>
                      <a:pt x="532" y="275"/>
                    </a:lnTo>
                    <a:lnTo>
                      <a:pt x="532" y="273"/>
                    </a:lnTo>
                    <a:lnTo>
                      <a:pt x="532" y="273"/>
                    </a:lnTo>
                    <a:lnTo>
                      <a:pt x="532" y="273"/>
                    </a:lnTo>
                    <a:lnTo>
                      <a:pt x="530" y="273"/>
                    </a:lnTo>
                    <a:lnTo>
                      <a:pt x="530" y="273"/>
                    </a:lnTo>
                    <a:lnTo>
                      <a:pt x="528" y="271"/>
                    </a:lnTo>
                    <a:lnTo>
                      <a:pt x="528" y="271"/>
                    </a:lnTo>
                    <a:lnTo>
                      <a:pt x="526" y="269"/>
                    </a:lnTo>
                    <a:lnTo>
                      <a:pt x="526" y="267"/>
                    </a:lnTo>
                    <a:lnTo>
                      <a:pt x="524" y="266"/>
                    </a:lnTo>
                    <a:lnTo>
                      <a:pt x="524" y="266"/>
                    </a:lnTo>
                    <a:lnTo>
                      <a:pt x="523" y="266"/>
                    </a:lnTo>
                    <a:lnTo>
                      <a:pt x="523" y="266"/>
                    </a:lnTo>
                    <a:lnTo>
                      <a:pt x="521" y="264"/>
                    </a:lnTo>
                    <a:lnTo>
                      <a:pt x="521" y="264"/>
                    </a:lnTo>
                    <a:lnTo>
                      <a:pt x="519" y="264"/>
                    </a:lnTo>
                    <a:lnTo>
                      <a:pt x="519" y="264"/>
                    </a:lnTo>
                    <a:lnTo>
                      <a:pt x="519" y="264"/>
                    </a:lnTo>
                    <a:lnTo>
                      <a:pt x="517" y="264"/>
                    </a:lnTo>
                    <a:lnTo>
                      <a:pt x="517" y="264"/>
                    </a:lnTo>
                    <a:lnTo>
                      <a:pt x="515" y="262"/>
                    </a:lnTo>
                    <a:lnTo>
                      <a:pt x="515" y="262"/>
                    </a:lnTo>
                    <a:lnTo>
                      <a:pt x="515" y="262"/>
                    </a:lnTo>
                    <a:lnTo>
                      <a:pt x="515" y="262"/>
                    </a:lnTo>
                    <a:lnTo>
                      <a:pt x="515" y="262"/>
                    </a:lnTo>
                    <a:lnTo>
                      <a:pt x="515" y="262"/>
                    </a:lnTo>
                    <a:lnTo>
                      <a:pt x="515" y="260"/>
                    </a:lnTo>
                    <a:lnTo>
                      <a:pt x="515" y="260"/>
                    </a:lnTo>
                    <a:lnTo>
                      <a:pt x="515" y="260"/>
                    </a:lnTo>
                    <a:lnTo>
                      <a:pt x="515" y="260"/>
                    </a:lnTo>
                    <a:lnTo>
                      <a:pt x="515" y="260"/>
                    </a:lnTo>
                    <a:lnTo>
                      <a:pt x="515" y="258"/>
                    </a:lnTo>
                    <a:lnTo>
                      <a:pt x="515" y="258"/>
                    </a:lnTo>
                    <a:lnTo>
                      <a:pt x="515" y="257"/>
                    </a:lnTo>
                    <a:lnTo>
                      <a:pt x="515" y="257"/>
                    </a:lnTo>
                    <a:lnTo>
                      <a:pt x="515" y="257"/>
                    </a:lnTo>
                    <a:lnTo>
                      <a:pt x="517" y="257"/>
                    </a:lnTo>
                    <a:lnTo>
                      <a:pt x="517" y="255"/>
                    </a:lnTo>
                    <a:lnTo>
                      <a:pt x="517" y="255"/>
                    </a:lnTo>
                    <a:lnTo>
                      <a:pt x="517" y="255"/>
                    </a:lnTo>
                    <a:lnTo>
                      <a:pt x="517" y="253"/>
                    </a:lnTo>
                    <a:lnTo>
                      <a:pt x="519" y="253"/>
                    </a:lnTo>
                    <a:lnTo>
                      <a:pt x="519" y="253"/>
                    </a:lnTo>
                    <a:lnTo>
                      <a:pt x="519" y="251"/>
                    </a:lnTo>
                    <a:lnTo>
                      <a:pt x="519" y="251"/>
                    </a:lnTo>
                    <a:lnTo>
                      <a:pt x="519" y="251"/>
                    </a:lnTo>
                    <a:lnTo>
                      <a:pt x="519" y="251"/>
                    </a:lnTo>
                    <a:lnTo>
                      <a:pt x="519" y="249"/>
                    </a:lnTo>
                    <a:lnTo>
                      <a:pt x="519" y="249"/>
                    </a:lnTo>
                    <a:lnTo>
                      <a:pt x="519" y="247"/>
                    </a:lnTo>
                    <a:lnTo>
                      <a:pt x="519" y="247"/>
                    </a:lnTo>
                    <a:lnTo>
                      <a:pt x="519" y="246"/>
                    </a:lnTo>
                    <a:lnTo>
                      <a:pt x="517" y="246"/>
                    </a:lnTo>
                    <a:lnTo>
                      <a:pt x="517" y="246"/>
                    </a:lnTo>
                    <a:lnTo>
                      <a:pt x="517" y="244"/>
                    </a:lnTo>
                    <a:lnTo>
                      <a:pt x="517" y="244"/>
                    </a:lnTo>
                    <a:lnTo>
                      <a:pt x="515" y="242"/>
                    </a:lnTo>
                    <a:lnTo>
                      <a:pt x="515" y="242"/>
                    </a:lnTo>
                    <a:lnTo>
                      <a:pt x="515" y="240"/>
                    </a:lnTo>
                    <a:lnTo>
                      <a:pt x="515" y="240"/>
                    </a:lnTo>
                    <a:lnTo>
                      <a:pt x="515" y="240"/>
                    </a:lnTo>
                    <a:lnTo>
                      <a:pt x="515" y="240"/>
                    </a:lnTo>
                    <a:lnTo>
                      <a:pt x="515" y="238"/>
                    </a:lnTo>
                    <a:lnTo>
                      <a:pt x="515" y="238"/>
                    </a:lnTo>
                    <a:lnTo>
                      <a:pt x="517" y="237"/>
                    </a:lnTo>
                    <a:lnTo>
                      <a:pt x="517" y="237"/>
                    </a:lnTo>
                    <a:lnTo>
                      <a:pt x="517" y="237"/>
                    </a:lnTo>
                    <a:lnTo>
                      <a:pt x="517" y="235"/>
                    </a:lnTo>
                    <a:lnTo>
                      <a:pt x="519" y="235"/>
                    </a:lnTo>
                    <a:lnTo>
                      <a:pt x="519" y="235"/>
                    </a:lnTo>
                    <a:lnTo>
                      <a:pt x="521" y="235"/>
                    </a:lnTo>
                    <a:lnTo>
                      <a:pt x="521" y="235"/>
                    </a:lnTo>
                    <a:lnTo>
                      <a:pt x="521" y="235"/>
                    </a:lnTo>
                    <a:lnTo>
                      <a:pt x="523" y="233"/>
                    </a:lnTo>
                    <a:lnTo>
                      <a:pt x="523" y="233"/>
                    </a:lnTo>
                    <a:lnTo>
                      <a:pt x="524" y="233"/>
                    </a:lnTo>
                    <a:lnTo>
                      <a:pt x="524" y="233"/>
                    </a:lnTo>
                    <a:lnTo>
                      <a:pt x="528" y="233"/>
                    </a:lnTo>
                    <a:lnTo>
                      <a:pt x="528" y="231"/>
                    </a:lnTo>
                    <a:lnTo>
                      <a:pt x="530" y="231"/>
                    </a:lnTo>
                    <a:lnTo>
                      <a:pt x="530" y="231"/>
                    </a:lnTo>
                    <a:lnTo>
                      <a:pt x="530" y="231"/>
                    </a:lnTo>
                    <a:lnTo>
                      <a:pt x="532" y="229"/>
                    </a:lnTo>
                    <a:lnTo>
                      <a:pt x="532" y="229"/>
                    </a:lnTo>
                    <a:lnTo>
                      <a:pt x="532" y="229"/>
                    </a:lnTo>
                    <a:lnTo>
                      <a:pt x="532" y="229"/>
                    </a:lnTo>
                    <a:lnTo>
                      <a:pt x="532" y="229"/>
                    </a:lnTo>
                    <a:lnTo>
                      <a:pt x="530" y="228"/>
                    </a:lnTo>
                    <a:lnTo>
                      <a:pt x="530" y="226"/>
                    </a:lnTo>
                    <a:lnTo>
                      <a:pt x="530" y="226"/>
                    </a:lnTo>
                    <a:lnTo>
                      <a:pt x="530" y="226"/>
                    </a:lnTo>
                    <a:lnTo>
                      <a:pt x="530" y="224"/>
                    </a:lnTo>
                    <a:lnTo>
                      <a:pt x="530" y="224"/>
                    </a:lnTo>
                    <a:lnTo>
                      <a:pt x="532" y="222"/>
                    </a:lnTo>
                    <a:lnTo>
                      <a:pt x="530" y="220"/>
                    </a:lnTo>
                    <a:lnTo>
                      <a:pt x="530" y="220"/>
                    </a:lnTo>
                    <a:lnTo>
                      <a:pt x="530" y="220"/>
                    </a:lnTo>
                    <a:lnTo>
                      <a:pt x="530" y="220"/>
                    </a:lnTo>
                    <a:lnTo>
                      <a:pt x="530" y="219"/>
                    </a:lnTo>
                    <a:lnTo>
                      <a:pt x="530" y="219"/>
                    </a:lnTo>
                    <a:lnTo>
                      <a:pt x="530" y="219"/>
                    </a:lnTo>
                    <a:lnTo>
                      <a:pt x="532" y="219"/>
                    </a:lnTo>
                    <a:lnTo>
                      <a:pt x="532" y="217"/>
                    </a:lnTo>
                    <a:lnTo>
                      <a:pt x="532" y="217"/>
                    </a:lnTo>
                    <a:lnTo>
                      <a:pt x="532" y="217"/>
                    </a:lnTo>
                    <a:lnTo>
                      <a:pt x="532" y="215"/>
                    </a:lnTo>
                    <a:lnTo>
                      <a:pt x="532" y="215"/>
                    </a:lnTo>
                    <a:lnTo>
                      <a:pt x="532" y="215"/>
                    </a:lnTo>
                    <a:lnTo>
                      <a:pt x="534" y="213"/>
                    </a:lnTo>
                    <a:lnTo>
                      <a:pt x="534" y="211"/>
                    </a:lnTo>
                    <a:lnTo>
                      <a:pt x="532" y="211"/>
                    </a:lnTo>
                    <a:lnTo>
                      <a:pt x="532" y="211"/>
                    </a:lnTo>
                    <a:lnTo>
                      <a:pt x="532" y="211"/>
                    </a:lnTo>
                    <a:lnTo>
                      <a:pt x="530" y="211"/>
                    </a:lnTo>
                    <a:lnTo>
                      <a:pt x="530" y="211"/>
                    </a:lnTo>
                    <a:lnTo>
                      <a:pt x="530" y="209"/>
                    </a:lnTo>
                    <a:lnTo>
                      <a:pt x="530" y="209"/>
                    </a:lnTo>
                    <a:lnTo>
                      <a:pt x="528" y="209"/>
                    </a:lnTo>
                    <a:lnTo>
                      <a:pt x="528" y="208"/>
                    </a:lnTo>
                    <a:lnTo>
                      <a:pt x="528" y="208"/>
                    </a:lnTo>
                    <a:lnTo>
                      <a:pt x="528" y="208"/>
                    </a:lnTo>
                    <a:lnTo>
                      <a:pt x="528" y="206"/>
                    </a:lnTo>
                    <a:lnTo>
                      <a:pt x="528" y="206"/>
                    </a:lnTo>
                    <a:lnTo>
                      <a:pt x="528" y="206"/>
                    </a:lnTo>
                    <a:lnTo>
                      <a:pt x="528" y="204"/>
                    </a:lnTo>
                    <a:lnTo>
                      <a:pt x="528" y="204"/>
                    </a:lnTo>
                    <a:lnTo>
                      <a:pt x="528" y="202"/>
                    </a:lnTo>
                    <a:lnTo>
                      <a:pt x="526" y="202"/>
                    </a:lnTo>
                    <a:lnTo>
                      <a:pt x="526" y="202"/>
                    </a:lnTo>
                    <a:lnTo>
                      <a:pt x="526" y="202"/>
                    </a:lnTo>
                    <a:lnTo>
                      <a:pt x="526" y="202"/>
                    </a:lnTo>
                    <a:lnTo>
                      <a:pt x="526" y="202"/>
                    </a:lnTo>
                    <a:lnTo>
                      <a:pt x="526" y="200"/>
                    </a:lnTo>
                    <a:lnTo>
                      <a:pt x="526" y="200"/>
                    </a:lnTo>
                    <a:lnTo>
                      <a:pt x="528" y="200"/>
                    </a:lnTo>
                    <a:lnTo>
                      <a:pt x="528" y="199"/>
                    </a:lnTo>
                    <a:lnTo>
                      <a:pt x="528" y="199"/>
                    </a:lnTo>
                    <a:lnTo>
                      <a:pt x="528" y="199"/>
                    </a:lnTo>
                    <a:lnTo>
                      <a:pt x="528" y="197"/>
                    </a:lnTo>
                    <a:lnTo>
                      <a:pt x="530" y="197"/>
                    </a:lnTo>
                    <a:lnTo>
                      <a:pt x="530" y="197"/>
                    </a:lnTo>
                    <a:lnTo>
                      <a:pt x="530" y="195"/>
                    </a:lnTo>
                    <a:lnTo>
                      <a:pt x="532" y="195"/>
                    </a:lnTo>
                    <a:lnTo>
                      <a:pt x="532" y="193"/>
                    </a:lnTo>
                    <a:lnTo>
                      <a:pt x="532" y="193"/>
                    </a:lnTo>
                    <a:lnTo>
                      <a:pt x="532" y="193"/>
                    </a:lnTo>
                    <a:lnTo>
                      <a:pt x="532" y="193"/>
                    </a:lnTo>
                    <a:lnTo>
                      <a:pt x="532" y="193"/>
                    </a:lnTo>
                    <a:lnTo>
                      <a:pt x="532" y="191"/>
                    </a:lnTo>
                    <a:lnTo>
                      <a:pt x="532" y="191"/>
                    </a:lnTo>
                    <a:lnTo>
                      <a:pt x="532" y="191"/>
                    </a:lnTo>
                    <a:lnTo>
                      <a:pt x="534" y="190"/>
                    </a:lnTo>
                    <a:lnTo>
                      <a:pt x="534" y="190"/>
                    </a:lnTo>
                    <a:lnTo>
                      <a:pt x="535" y="190"/>
                    </a:lnTo>
                    <a:lnTo>
                      <a:pt x="535" y="188"/>
                    </a:lnTo>
                    <a:lnTo>
                      <a:pt x="535" y="188"/>
                    </a:lnTo>
                    <a:lnTo>
                      <a:pt x="535" y="188"/>
                    </a:lnTo>
                    <a:lnTo>
                      <a:pt x="539" y="188"/>
                    </a:lnTo>
                    <a:lnTo>
                      <a:pt x="539" y="188"/>
                    </a:lnTo>
                    <a:lnTo>
                      <a:pt x="541" y="186"/>
                    </a:lnTo>
                    <a:lnTo>
                      <a:pt x="541" y="186"/>
                    </a:lnTo>
                    <a:lnTo>
                      <a:pt x="541" y="186"/>
                    </a:lnTo>
                    <a:lnTo>
                      <a:pt x="541" y="186"/>
                    </a:lnTo>
                    <a:lnTo>
                      <a:pt x="541" y="186"/>
                    </a:lnTo>
                    <a:lnTo>
                      <a:pt x="543" y="186"/>
                    </a:lnTo>
                    <a:lnTo>
                      <a:pt x="543" y="184"/>
                    </a:lnTo>
                    <a:lnTo>
                      <a:pt x="543" y="184"/>
                    </a:lnTo>
                    <a:lnTo>
                      <a:pt x="544" y="184"/>
                    </a:lnTo>
                    <a:lnTo>
                      <a:pt x="544" y="182"/>
                    </a:lnTo>
                    <a:lnTo>
                      <a:pt x="544" y="182"/>
                    </a:lnTo>
                    <a:lnTo>
                      <a:pt x="544" y="181"/>
                    </a:lnTo>
                    <a:lnTo>
                      <a:pt x="544" y="181"/>
                    </a:lnTo>
                    <a:lnTo>
                      <a:pt x="546" y="181"/>
                    </a:lnTo>
                    <a:lnTo>
                      <a:pt x="546" y="181"/>
                    </a:lnTo>
                    <a:lnTo>
                      <a:pt x="546" y="181"/>
                    </a:lnTo>
                    <a:lnTo>
                      <a:pt x="548" y="181"/>
                    </a:lnTo>
                    <a:lnTo>
                      <a:pt x="548" y="179"/>
                    </a:lnTo>
                    <a:lnTo>
                      <a:pt x="548" y="179"/>
                    </a:lnTo>
                    <a:lnTo>
                      <a:pt x="548" y="177"/>
                    </a:lnTo>
                    <a:lnTo>
                      <a:pt x="548" y="177"/>
                    </a:lnTo>
                    <a:lnTo>
                      <a:pt x="548" y="175"/>
                    </a:lnTo>
                    <a:lnTo>
                      <a:pt x="546" y="175"/>
                    </a:lnTo>
                    <a:lnTo>
                      <a:pt x="546" y="175"/>
                    </a:lnTo>
                    <a:lnTo>
                      <a:pt x="544" y="173"/>
                    </a:lnTo>
                    <a:lnTo>
                      <a:pt x="544" y="173"/>
                    </a:lnTo>
                    <a:lnTo>
                      <a:pt x="544" y="173"/>
                    </a:lnTo>
                    <a:lnTo>
                      <a:pt x="543" y="173"/>
                    </a:lnTo>
                    <a:lnTo>
                      <a:pt x="543" y="173"/>
                    </a:lnTo>
                    <a:lnTo>
                      <a:pt x="543" y="171"/>
                    </a:lnTo>
                    <a:lnTo>
                      <a:pt x="541" y="171"/>
                    </a:lnTo>
                    <a:lnTo>
                      <a:pt x="541" y="170"/>
                    </a:lnTo>
                    <a:lnTo>
                      <a:pt x="541" y="170"/>
                    </a:lnTo>
                    <a:lnTo>
                      <a:pt x="541" y="170"/>
                    </a:lnTo>
                    <a:lnTo>
                      <a:pt x="541" y="168"/>
                    </a:lnTo>
                    <a:lnTo>
                      <a:pt x="541" y="168"/>
                    </a:lnTo>
                    <a:lnTo>
                      <a:pt x="541" y="166"/>
                    </a:lnTo>
                    <a:lnTo>
                      <a:pt x="541" y="166"/>
                    </a:lnTo>
                    <a:lnTo>
                      <a:pt x="541" y="164"/>
                    </a:lnTo>
                    <a:lnTo>
                      <a:pt x="541" y="162"/>
                    </a:lnTo>
                    <a:lnTo>
                      <a:pt x="541" y="162"/>
                    </a:lnTo>
                    <a:lnTo>
                      <a:pt x="541" y="162"/>
                    </a:lnTo>
                    <a:lnTo>
                      <a:pt x="541" y="161"/>
                    </a:lnTo>
                    <a:lnTo>
                      <a:pt x="541" y="161"/>
                    </a:lnTo>
                    <a:lnTo>
                      <a:pt x="541" y="161"/>
                    </a:lnTo>
                    <a:lnTo>
                      <a:pt x="541" y="161"/>
                    </a:lnTo>
                    <a:lnTo>
                      <a:pt x="543" y="161"/>
                    </a:lnTo>
                    <a:lnTo>
                      <a:pt x="543" y="159"/>
                    </a:lnTo>
                    <a:lnTo>
                      <a:pt x="543" y="159"/>
                    </a:lnTo>
                    <a:lnTo>
                      <a:pt x="543" y="159"/>
                    </a:lnTo>
                    <a:lnTo>
                      <a:pt x="544" y="159"/>
                    </a:lnTo>
                    <a:lnTo>
                      <a:pt x="544" y="159"/>
                    </a:lnTo>
                    <a:lnTo>
                      <a:pt x="546" y="159"/>
                    </a:lnTo>
                    <a:lnTo>
                      <a:pt x="546" y="159"/>
                    </a:lnTo>
                    <a:lnTo>
                      <a:pt x="546" y="159"/>
                    </a:lnTo>
                    <a:lnTo>
                      <a:pt x="546" y="159"/>
                    </a:lnTo>
                    <a:lnTo>
                      <a:pt x="548" y="159"/>
                    </a:lnTo>
                    <a:lnTo>
                      <a:pt x="548" y="159"/>
                    </a:lnTo>
                    <a:lnTo>
                      <a:pt x="550" y="157"/>
                    </a:lnTo>
                    <a:lnTo>
                      <a:pt x="550" y="157"/>
                    </a:lnTo>
                    <a:lnTo>
                      <a:pt x="550" y="157"/>
                    </a:lnTo>
                    <a:lnTo>
                      <a:pt x="552" y="157"/>
                    </a:lnTo>
                    <a:lnTo>
                      <a:pt x="552" y="155"/>
                    </a:lnTo>
                    <a:lnTo>
                      <a:pt x="553" y="155"/>
                    </a:lnTo>
                    <a:lnTo>
                      <a:pt x="553" y="153"/>
                    </a:lnTo>
                    <a:lnTo>
                      <a:pt x="555" y="153"/>
                    </a:lnTo>
                    <a:lnTo>
                      <a:pt x="555" y="152"/>
                    </a:lnTo>
                    <a:lnTo>
                      <a:pt x="555" y="152"/>
                    </a:lnTo>
                    <a:lnTo>
                      <a:pt x="557" y="152"/>
                    </a:lnTo>
                    <a:lnTo>
                      <a:pt x="557" y="152"/>
                    </a:lnTo>
                    <a:lnTo>
                      <a:pt x="557" y="152"/>
                    </a:lnTo>
                    <a:lnTo>
                      <a:pt x="557" y="152"/>
                    </a:lnTo>
                    <a:lnTo>
                      <a:pt x="557" y="150"/>
                    </a:lnTo>
                    <a:lnTo>
                      <a:pt x="559" y="150"/>
                    </a:lnTo>
                    <a:lnTo>
                      <a:pt x="559" y="150"/>
                    </a:lnTo>
                    <a:lnTo>
                      <a:pt x="559" y="150"/>
                    </a:lnTo>
                    <a:lnTo>
                      <a:pt x="559" y="150"/>
                    </a:lnTo>
                    <a:lnTo>
                      <a:pt x="561" y="150"/>
                    </a:lnTo>
                    <a:lnTo>
                      <a:pt x="561" y="150"/>
                    </a:lnTo>
                    <a:lnTo>
                      <a:pt x="561" y="150"/>
                    </a:lnTo>
                    <a:lnTo>
                      <a:pt x="562" y="150"/>
                    </a:lnTo>
                    <a:lnTo>
                      <a:pt x="562" y="148"/>
                    </a:lnTo>
                    <a:lnTo>
                      <a:pt x="562" y="148"/>
                    </a:lnTo>
                    <a:lnTo>
                      <a:pt x="561" y="148"/>
                    </a:lnTo>
                    <a:lnTo>
                      <a:pt x="561" y="148"/>
                    </a:lnTo>
                    <a:lnTo>
                      <a:pt x="561" y="148"/>
                    </a:lnTo>
                    <a:lnTo>
                      <a:pt x="561" y="146"/>
                    </a:lnTo>
                    <a:lnTo>
                      <a:pt x="559" y="146"/>
                    </a:lnTo>
                    <a:lnTo>
                      <a:pt x="559" y="146"/>
                    </a:lnTo>
                    <a:lnTo>
                      <a:pt x="557" y="146"/>
                    </a:lnTo>
                    <a:lnTo>
                      <a:pt x="555" y="144"/>
                    </a:lnTo>
                    <a:lnTo>
                      <a:pt x="555" y="144"/>
                    </a:lnTo>
                    <a:lnTo>
                      <a:pt x="553" y="144"/>
                    </a:lnTo>
                    <a:lnTo>
                      <a:pt x="553" y="143"/>
                    </a:lnTo>
                    <a:lnTo>
                      <a:pt x="552" y="143"/>
                    </a:lnTo>
                    <a:lnTo>
                      <a:pt x="552" y="143"/>
                    </a:lnTo>
                    <a:lnTo>
                      <a:pt x="552" y="143"/>
                    </a:lnTo>
                    <a:lnTo>
                      <a:pt x="552" y="141"/>
                    </a:lnTo>
                    <a:lnTo>
                      <a:pt x="550" y="141"/>
                    </a:lnTo>
                    <a:lnTo>
                      <a:pt x="550" y="141"/>
                    </a:lnTo>
                    <a:lnTo>
                      <a:pt x="550" y="141"/>
                    </a:lnTo>
                    <a:lnTo>
                      <a:pt x="550" y="139"/>
                    </a:lnTo>
                    <a:lnTo>
                      <a:pt x="548" y="139"/>
                    </a:lnTo>
                    <a:lnTo>
                      <a:pt x="548" y="139"/>
                    </a:lnTo>
                    <a:lnTo>
                      <a:pt x="546" y="139"/>
                    </a:lnTo>
                    <a:lnTo>
                      <a:pt x="546" y="139"/>
                    </a:lnTo>
                    <a:lnTo>
                      <a:pt x="546" y="139"/>
                    </a:lnTo>
                    <a:lnTo>
                      <a:pt x="544" y="139"/>
                    </a:lnTo>
                    <a:lnTo>
                      <a:pt x="544" y="139"/>
                    </a:lnTo>
                    <a:lnTo>
                      <a:pt x="544" y="139"/>
                    </a:lnTo>
                    <a:lnTo>
                      <a:pt x="543" y="139"/>
                    </a:lnTo>
                    <a:lnTo>
                      <a:pt x="543" y="139"/>
                    </a:lnTo>
                    <a:lnTo>
                      <a:pt x="541" y="137"/>
                    </a:lnTo>
                    <a:lnTo>
                      <a:pt x="539" y="137"/>
                    </a:lnTo>
                    <a:lnTo>
                      <a:pt x="539" y="137"/>
                    </a:lnTo>
                    <a:lnTo>
                      <a:pt x="539" y="135"/>
                    </a:lnTo>
                    <a:lnTo>
                      <a:pt x="537" y="135"/>
                    </a:lnTo>
                    <a:lnTo>
                      <a:pt x="537" y="135"/>
                    </a:lnTo>
                    <a:lnTo>
                      <a:pt x="535" y="135"/>
                    </a:lnTo>
                    <a:lnTo>
                      <a:pt x="535" y="135"/>
                    </a:lnTo>
                    <a:lnTo>
                      <a:pt x="535" y="135"/>
                    </a:lnTo>
                    <a:lnTo>
                      <a:pt x="534" y="135"/>
                    </a:lnTo>
                    <a:lnTo>
                      <a:pt x="534" y="133"/>
                    </a:lnTo>
                    <a:lnTo>
                      <a:pt x="534" y="133"/>
                    </a:lnTo>
                    <a:lnTo>
                      <a:pt x="532" y="133"/>
                    </a:lnTo>
                    <a:lnTo>
                      <a:pt x="532" y="132"/>
                    </a:lnTo>
                    <a:lnTo>
                      <a:pt x="532" y="132"/>
                    </a:lnTo>
                    <a:lnTo>
                      <a:pt x="532" y="132"/>
                    </a:lnTo>
                    <a:lnTo>
                      <a:pt x="530" y="130"/>
                    </a:lnTo>
                    <a:lnTo>
                      <a:pt x="530" y="128"/>
                    </a:lnTo>
                    <a:lnTo>
                      <a:pt x="530" y="128"/>
                    </a:lnTo>
                    <a:lnTo>
                      <a:pt x="530" y="126"/>
                    </a:lnTo>
                    <a:lnTo>
                      <a:pt x="530" y="126"/>
                    </a:lnTo>
                    <a:lnTo>
                      <a:pt x="530" y="126"/>
                    </a:lnTo>
                    <a:lnTo>
                      <a:pt x="528" y="126"/>
                    </a:lnTo>
                    <a:lnTo>
                      <a:pt x="528" y="124"/>
                    </a:lnTo>
                    <a:lnTo>
                      <a:pt x="528" y="124"/>
                    </a:lnTo>
                    <a:lnTo>
                      <a:pt x="526" y="124"/>
                    </a:lnTo>
                    <a:lnTo>
                      <a:pt x="526" y="124"/>
                    </a:lnTo>
                    <a:lnTo>
                      <a:pt x="526" y="123"/>
                    </a:lnTo>
                    <a:lnTo>
                      <a:pt x="524" y="123"/>
                    </a:lnTo>
                    <a:lnTo>
                      <a:pt x="524" y="124"/>
                    </a:lnTo>
                    <a:lnTo>
                      <a:pt x="523" y="124"/>
                    </a:lnTo>
                    <a:lnTo>
                      <a:pt x="521" y="124"/>
                    </a:lnTo>
                    <a:lnTo>
                      <a:pt x="521" y="124"/>
                    </a:lnTo>
                    <a:lnTo>
                      <a:pt x="521" y="124"/>
                    </a:lnTo>
                    <a:lnTo>
                      <a:pt x="519" y="124"/>
                    </a:lnTo>
                    <a:lnTo>
                      <a:pt x="519" y="126"/>
                    </a:lnTo>
                    <a:lnTo>
                      <a:pt x="517" y="126"/>
                    </a:lnTo>
                    <a:lnTo>
                      <a:pt x="517" y="124"/>
                    </a:lnTo>
                    <a:lnTo>
                      <a:pt x="515" y="124"/>
                    </a:lnTo>
                    <a:lnTo>
                      <a:pt x="514" y="124"/>
                    </a:lnTo>
                    <a:lnTo>
                      <a:pt x="514" y="124"/>
                    </a:lnTo>
                    <a:lnTo>
                      <a:pt x="514" y="124"/>
                    </a:lnTo>
                    <a:lnTo>
                      <a:pt x="512" y="123"/>
                    </a:lnTo>
                    <a:lnTo>
                      <a:pt x="512" y="123"/>
                    </a:lnTo>
                    <a:lnTo>
                      <a:pt x="512" y="123"/>
                    </a:lnTo>
                    <a:lnTo>
                      <a:pt x="512" y="123"/>
                    </a:lnTo>
                    <a:lnTo>
                      <a:pt x="512" y="123"/>
                    </a:lnTo>
                    <a:lnTo>
                      <a:pt x="512" y="121"/>
                    </a:lnTo>
                    <a:lnTo>
                      <a:pt x="512" y="121"/>
                    </a:lnTo>
                    <a:lnTo>
                      <a:pt x="512" y="121"/>
                    </a:lnTo>
                    <a:lnTo>
                      <a:pt x="510" y="121"/>
                    </a:lnTo>
                    <a:lnTo>
                      <a:pt x="510" y="119"/>
                    </a:lnTo>
                    <a:lnTo>
                      <a:pt x="510" y="119"/>
                    </a:lnTo>
                    <a:lnTo>
                      <a:pt x="510" y="119"/>
                    </a:lnTo>
                    <a:lnTo>
                      <a:pt x="510" y="119"/>
                    </a:lnTo>
                    <a:lnTo>
                      <a:pt x="510" y="119"/>
                    </a:lnTo>
                    <a:lnTo>
                      <a:pt x="510" y="117"/>
                    </a:lnTo>
                    <a:lnTo>
                      <a:pt x="510" y="117"/>
                    </a:lnTo>
                    <a:lnTo>
                      <a:pt x="510" y="117"/>
                    </a:lnTo>
                    <a:lnTo>
                      <a:pt x="510" y="117"/>
                    </a:lnTo>
                    <a:lnTo>
                      <a:pt x="510" y="117"/>
                    </a:lnTo>
                    <a:lnTo>
                      <a:pt x="510" y="115"/>
                    </a:lnTo>
                    <a:lnTo>
                      <a:pt x="510" y="115"/>
                    </a:lnTo>
                    <a:lnTo>
                      <a:pt x="510" y="115"/>
                    </a:lnTo>
                    <a:lnTo>
                      <a:pt x="508" y="114"/>
                    </a:lnTo>
                    <a:lnTo>
                      <a:pt x="508" y="114"/>
                    </a:lnTo>
                    <a:lnTo>
                      <a:pt x="508" y="114"/>
                    </a:lnTo>
                    <a:lnTo>
                      <a:pt x="508" y="114"/>
                    </a:lnTo>
                    <a:lnTo>
                      <a:pt x="508" y="114"/>
                    </a:lnTo>
                    <a:lnTo>
                      <a:pt x="506" y="114"/>
                    </a:lnTo>
                    <a:lnTo>
                      <a:pt x="506" y="114"/>
                    </a:lnTo>
                    <a:lnTo>
                      <a:pt x="506" y="112"/>
                    </a:lnTo>
                    <a:lnTo>
                      <a:pt x="506" y="112"/>
                    </a:lnTo>
                    <a:lnTo>
                      <a:pt x="506" y="112"/>
                    </a:lnTo>
                    <a:lnTo>
                      <a:pt x="506" y="112"/>
                    </a:lnTo>
                    <a:lnTo>
                      <a:pt x="506" y="112"/>
                    </a:lnTo>
                    <a:lnTo>
                      <a:pt x="506" y="112"/>
                    </a:lnTo>
                    <a:lnTo>
                      <a:pt x="506" y="112"/>
                    </a:lnTo>
                    <a:lnTo>
                      <a:pt x="510" y="112"/>
                    </a:lnTo>
                    <a:lnTo>
                      <a:pt x="510" y="112"/>
                    </a:lnTo>
                    <a:lnTo>
                      <a:pt x="514" y="112"/>
                    </a:lnTo>
                    <a:lnTo>
                      <a:pt x="515" y="112"/>
                    </a:lnTo>
                    <a:lnTo>
                      <a:pt x="515" y="112"/>
                    </a:lnTo>
                    <a:lnTo>
                      <a:pt x="515" y="112"/>
                    </a:lnTo>
                    <a:lnTo>
                      <a:pt x="515" y="112"/>
                    </a:lnTo>
                    <a:lnTo>
                      <a:pt x="517" y="112"/>
                    </a:lnTo>
                    <a:lnTo>
                      <a:pt x="517" y="112"/>
                    </a:lnTo>
                    <a:lnTo>
                      <a:pt x="517" y="112"/>
                    </a:lnTo>
                    <a:lnTo>
                      <a:pt x="519" y="112"/>
                    </a:lnTo>
                    <a:lnTo>
                      <a:pt x="519" y="110"/>
                    </a:lnTo>
                    <a:lnTo>
                      <a:pt x="521" y="110"/>
                    </a:lnTo>
                    <a:lnTo>
                      <a:pt x="521" y="110"/>
                    </a:lnTo>
                    <a:lnTo>
                      <a:pt x="523" y="110"/>
                    </a:lnTo>
                    <a:lnTo>
                      <a:pt x="523" y="110"/>
                    </a:lnTo>
                    <a:lnTo>
                      <a:pt x="523" y="108"/>
                    </a:lnTo>
                    <a:lnTo>
                      <a:pt x="523" y="108"/>
                    </a:lnTo>
                    <a:lnTo>
                      <a:pt x="524" y="108"/>
                    </a:lnTo>
                    <a:lnTo>
                      <a:pt x="524" y="108"/>
                    </a:lnTo>
                    <a:lnTo>
                      <a:pt x="524" y="108"/>
                    </a:lnTo>
                    <a:lnTo>
                      <a:pt x="524" y="108"/>
                    </a:lnTo>
                    <a:lnTo>
                      <a:pt x="526" y="106"/>
                    </a:lnTo>
                    <a:lnTo>
                      <a:pt x="526" y="106"/>
                    </a:lnTo>
                    <a:lnTo>
                      <a:pt x="526" y="106"/>
                    </a:lnTo>
                    <a:lnTo>
                      <a:pt x="526" y="106"/>
                    </a:lnTo>
                    <a:lnTo>
                      <a:pt x="526" y="106"/>
                    </a:lnTo>
                    <a:lnTo>
                      <a:pt x="526" y="106"/>
                    </a:lnTo>
                    <a:lnTo>
                      <a:pt x="526" y="106"/>
                    </a:lnTo>
                    <a:lnTo>
                      <a:pt x="528" y="106"/>
                    </a:lnTo>
                    <a:lnTo>
                      <a:pt x="528" y="105"/>
                    </a:lnTo>
                    <a:lnTo>
                      <a:pt x="528" y="105"/>
                    </a:lnTo>
                    <a:lnTo>
                      <a:pt x="528" y="105"/>
                    </a:lnTo>
                    <a:lnTo>
                      <a:pt x="528" y="105"/>
                    </a:lnTo>
                    <a:lnTo>
                      <a:pt x="530" y="105"/>
                    </a:lnTo>
                    <a:lnTo>
                      <a:pt x="530" y="105"/>
                    </a:lnTo>
                    <a:lnTo>
                      <a:pt x="530" y="105"/>
                    </a:lnTo>
                    <a:lnTo>
                      <a:pt x="530" y="105"/>
                    </a:lnTo>
                    <a:lnTo>
                      <a:pt x="530" y="105"/>
                    </a:lnTo>
                    <a:lnTo>
                      <a:pt x="530" y="103"/>
                    </a:lnTo>
                    <a:lnTo>
                      <a:pt x="532" y="103"/>
                    </a:lnTo>
                    <a:lnTo>
                      <a:pt x="532" y="103"/>
                    </a:lnTo>
                    <a:lnTo>
                      <a:pt x="532" y="103"/>
                    </a:lnTo>
                    <a:lnTo>
                      <a:pt x="534" y="103"/>
                    </a:lnTo>
                    <a:lnTo>
                      <a:pt x="534" y="103"/>
                    </a:lnTo>
                    <a:lnTo>
                      <a:pt x="534" y="103"/>
                    </a:lnTo>
                    <a:lnTo>
                      <a:pt x="534" y="103"/>
                    </a:lnTo>
                    <a:lnTo>
                      <a:pt x="534" y="103"/>
                    </a:lnTo>
                    <a:lnTo>
                      <a:pt x="534" y="103"/>
                    </a:lnTo>
                    <a:lnTo>
                      <a:pt x="535" y="103"/>
                    </a:lnTo>
                    <a:lnTo>
                      <a:pt x="535" y="103"/>
                    </a:lnTo>
                    <a:lnTo>
                      <a:pt x="535" y="103"/>
                    </a:lnTo>
                    <a:lnTo>
                      <a:pt x="535" y="101"/>
                    </a:lnTo>
                    <a:lnTo>
                      <a:pt x="537" y="101"/>
                    </a:lnTo>
                    <a:lnTo>
                      <a:pt x="537" y="101"/>
                    </a:lnTo>
                    <a:lnTo>
                      <a:pt x="537" y="101"/>
                    </a:lnTo>
                    <a:lnTo>
                      <a:pt x="537" y="101"/>
                    </a:lnTo>
                    <a:lnTo>
                      <a:pt x="537" y="101"/>
                    </a:lnTo>
                    <a:lnTo>
                      <a:pt x="537" y="101"/>
                    </a:lnTo>
                    <a:lnTo>
                      <a:pt x="537" y="99"/>
                    </a:lnTo>
                    <a:lnTo>
                      <a:pt x="537" y="99"/>
                    </a:lnTo>
                    <a:lnTo>
                      <a:pt x="537" y="99"/>
                    </a:lnTo>
                    <a:lnTo>
                      <a:pt x="537" y="99"/>
                    </a:lnTo>
                    <a:lnTo>
                      <a:pt x="537" y="99"/>
                    </a:lnTo>
                    <a:lnTo>
                      <a:pt x="537" y="99"/>
                    </a:lnTo>
                    <a:lnTo>
                      <a:pt x="537" y="99"/>
                    </a:lnTo>
                    <a:lnTo>
                      <a:pt x="537" y="99"/>
                    </a:lnTo>
                    <a:lnTo>
                      <a:pt x="537" y="97"/>
                    </a:lnTo>
                    <a:lnTo>
                      <a:pt x="537" y="97"/>
                    </a:lnTo>
                    <a:lnTo>
                      <a:pt x="537" y="97"/>
                    </a:lnTo>
                    <a:lnTo>
                      <a:pt x="539" y="97"/>
                    </a:lnTo>
                    <a:lnTo>
                      <a:pt x="539" y="97"/>
                    </a:lnTo>
                    <a:lnTo>
                      <a:pt x="539" y="97"/>
                    </a:lnTo>
                    <a:lnTo>
                      <a:pt x="539" y="95"/>
                    </a:lnTo>
                    <a:lnTo>
                      <a:pt x="539" y="95"/>
                    </a:lnTo>
                    <a:lnTo>
                      <a:pt x="541" y="95"/>
                    </a:lnTo>
                    <a:lnTo>
                      <a:pt x="541" y="95"/>
                    </a:lnTo>
                    <a:lnTo>
                      <a:pt x="541" y="95"/>
                    </a:lnTo>
                    <a:lnTo>
                      <a:pt x="543" y="95"/>
                    </a:lnTo>
                    <a:lnTo>
                      <a:pt x="543" y="95"/>
                    </a:lnTo>
                    <a:lnTo>
                      <a:pt x="543" y="95"/>
                    </a:lnTo>
                    <a:lnTo>
                      <a:pt x="543" y="95"/>
                    </a:lnTo>
                    <a:lnTo>
                      <a:pt x="543" y="95"/>
                    </a:lnTo>
                    <a:lnTo>
                      <a:pt x="544" y="95"/>
                    </a:lnTo>
                    <a:lnTo>
                      <a:pt x="544" y="95"/>
                    </a:lnTo>
                    <a:lnTo>
                      <a:pt x="544" y="95"/>
                    </a:lnTo>
                    <a:lnTo>
                      <a:pt x="544" y="95"/>
                    </a:lnTo>
                    <a:lnTo>
                      <a:pt x="544" y="94"/>
                    </a:lnTo>
                    <a:lnTo>
                      <a:pt x="544" y="94"/>
                    </a:lnTo>
                    <a:lnTo>
                      <a:pt x="544" y="94"/>
                    </a:lnTo>
                    <a:lnTo>
                      <a:pt x="544" y="94"/>
                    </a:lnTo>
                    <a:lnTo>
                      <a:pt x="544" y="92"/>
                    </a:lnTo>
                    <a:lnTo>
                      <a:pt x="544" y="92"/>
                    </a:lnTo>
                    <a:lnTo>
                      <a:pt x="544" y="92"/>
                    </a:lnTo>
                    <a:lnTo>
                      <a:pt x="544" y="92"/>
                    </a:lnTo>
                    <a:lnTo>
                      <a:pt x="546" y="92"/>
                    </a:lnTo>
                    <a:lnTo>
                      <a:pt x="546" y="92"/>
                    </a:lnTo>
                    <a:lnTo>
                      <a:pt x="546" y="92"/>
                    </a:lnTo>
                    <a:lnTo>
                      <a:pt x="546" y="92"/>
                    </a:lnTo>
                    <a:lnTo>
                      <a:pt x="546" y="92"/>
                    </a:lnTo>
                    <a:lnTo>
                      <a:pt x="548" y="92"/>
                    </a:lnTo>
                    <a:lnTo>
                      <a:pt x="548" y="92"/>
                    </a:lnTo>
                    <a:lnTo>
                      <a:pt x="548" y="92"/>
                    </a:lnTo>
                    <a:lnTo>
                      <a:pt x="548" y="92"/>
                    </a:lnTo>
                    <a:lnTo>
                      <a:pt x="548" y="90"/>
                    </a:lnTo>
                    <a:lnTo>
                      <a:pt x="550" y="90"/>
                    </a:lnTo>
                    <a:lnTo>
                      <a:pt x="550" y="90"/>
                    </a:lnTo>
                    <a:lnTo>
                      <a:pt x="550" y="90"/>
                    </a:lnTo>
                    <a:lnTo>
                      <a:pt x="550" y="90"/>
                    </a:lnTo>
                    <a:lnTo>
                      <a:pt x="550" y="90"/>
                    </a:lnTo>
                    <a:lnTo>
                      <a:pt x="550" y="90"/>
                    </a:lnTo>
                    <a:lnTo>
                      <a:pt x="550" y="90"/>
                    </a:lnTo>
                    <a:lnTo>
                      <a:pt x="552" y="90"/>
                    </a:lnTo>
                    <a:lnTo>
                      <a:pt x="552" y="90"/>
                    </a:lnTo>
                    <a:lnTo>
                      <a:pt x="552" y="90"/>
                    </a:lnTo>
                    <a:lnTo>
                      <a:pt x="552" y="90"/>
                    </a:lnTo>
                    <a:lnTo>
                      <a:pt x="552" y="90"/>
                    </a:lnTo>
                    <a:lnTo>
                      <a:pt x="552" y="90"/>
                    </a:lnTo>
                    <a:lnTo>
                      <a:pt x="553" y="90"/>
                    </a:lnTo>
                    <a:lnTo>
                      <a:pt x="553" y="90"/>
                    </a:lnTo>
                    <a:lnTo>
                      <a:pt x="553" y="90"/>
                    </a:lnTo>
                    <a:lnTo>
                      <a:pt x="553" y="90"/>
                    </a:lnTo>
                    <a:lnTo>
                      <a:pt x="555" y="90"/>
                    </a:lnTo>
                    <a:lnTo>
                      <a:pt x="555" y="90"/>
                    </a:lnTo>
                    <a:lnTo>
                      <a:pt x="555" y="90"/>
                    </a:lnTo>
                    <a:lnTo>
                      <a:pt x="557" y="88"/>
                    </a:lnTo>
                    <a:lnTo>
                      <a:pt x="557" y="88"/>
                    </a:lnTo>
                    <a:lnTo>
                      <a:pt x="557" y="88"/>
                    </a:lnTo>
                    <a:lnTo>
                      <a:pt x="557" y="88"/>
                    </a:lnTo>
                    <a:lnTo>
                      <a:pt x="555" y="88"/>
                    </a:lnTo>
                    <a:lnTo>
                      <a:pt x="555" y="88"/>
                    </a:lnTo>
                    <a:lnTo>
                      <a:pt x="555" y="88"/>
                    </a:lnTo>
                    <a:lnTo>
                      <a:pt x="555" y="88"/>
                    </a:lnTo>
                    <a:lnTo>
                      <a:pt x="555" y="86"/>
                    </a:lnTo>
                    <a:lnTo>
                      <a:pt x="555" y="86"/>
                    </a:lnTo>
                    <a:lnTo>
                      <a:pt x="555" y="86"/>
                    </a:lnTo>
                    <a:lnTo>
                      <a:pt x="557" y="86"/>
                    </a:lnTo>
                    <a:lnTo>
                      <a:pt x="557" y="86"/>
                    </a:lnTo>
                    <a:lnTo>
                      <a:pt x="557" y="86"/>
                    </a:lnTo>
                    <a:lnTo>
                      <a:pt x="557" y="86"/>
                    </a:lnTo>
                    <a:lnTo>
                      <a:pt x="559" y="85"/>
                    </a:lnTo>
                    <a:lnTo>
                      <a:pt x="559" y="86"/>
                    </a:lnTo>
                    <a:lnTo>
                      <a:pt x="559" y="85"/>
                    </a:lnTo>
                    <a:lnTo>
                      <a:pt x="561" y="85"/>
                    </a:lnTo>
                    <a:lnTo>
                      <a:pt x="561" y="85"/>
                    </a:lnTo>
                    <a:lnTo>
                      <a:pt x="561" y="85"/>
                    </a:lnTo>
                    <a:lnTo>
                      <a:pt x="561" y="85"/>
                    </a:lnTo>
                    <a:lnTo>
                      <a:pt x="561" y="85"/>
                    </a:lnTo>
                    <a:lnTo>
                      <a:pt x="562" y="86"/>
                    </a:lnTo>
                    <a:lnTo>
                      <a:pt x="562" y="86"/>
                    </a:lnTo>
                    <a:lnTo>
                      <a:pt x="562" y="86"/>
                    </a:lnTo>
                    <a:lnTo>
                      <a:pt x="562" y="86"/>
                    </a:lnTo>
                    <a:lnTo>
                      <a:pt x="561" y="86"/>
                    </a:lnTo>
                    <a:lnTo>
                      <a:pt x="562" y="88"/>
                    </a:lnTo>
                    <a:lnTo>
                      <a:pt x="562" y="88"/>
                    </a:lnTo>
                    <a:lnTo>
                      <a:pt x="562" y="88"/>
                    </a:lnTo>
                    <a:lnTo>
                      <a:pt x="562" y="88"/>
                    </a:lnTo>
                    <a:lnTo>
                      <a:pt x="564" y="88"/>
                    </a:lnTo>
                    <a:lnTo>
                      <a:pt x="564" y="88"/>
                    </a:lnTo>
                    <a:lnTo>
                      <a:pt x="564" y="88"/>
                    </a:lnTo>
                    <a:lnTo>
                      <a:pt x="564" y="88"/>
                    </a:lnTo>
                    <a:lnTo>
                      <a:pt x="564" y="88"/>
                    </a:lnTo>
                    <a:lnTo>
                      <a:pt x="566" y="88"/>
                    </a:lnTo>
                    <a:lnTo>
                      <a:pt x="566" y="88"/>
                    </a:lnTo>
                    <a:lnTo>
                      <a:pt x="566" y="88"/>
                    </a:lnTo>
                    <a:lnTo>
                      <a:pt x="566" y="88"/>
                    </a:lnTo>
                    <a:lnTo>
                      <a:pt x="566" y="88"/>
                    </a:lnTo>
                    <a:lnTo>
                      <a:pt x="566" y="88"/>
                    </a:lnTo>
                    <a:lnTo>
                      <a:pt x="566" y="88"/>
                    </a:lnTo>
                    <a:lnTo>
                      <a:pt x="568" y="88"/>
                    </a:lnTo>
                    <a:lnTo>
                      <a:pt x="568" y="88"/>
                    </a:lnTo>
                    <a:lnTo>
                      <a:pt x="568" y="90"/>
                    </a:lnTo>
                    <a:lnTo>
                      <a:pt x="570" y="90"/>
                    </a:lnTo>
                    <a:lnTo>
                      <a:pt x="570" y="90"/>
                    </a:lnTo>
                    <a:lnTo>
                      <a:pt x="570" y="90"/>
                    </a:lnTo>
                    <a:lnTo>
                      <a:pt x="570" y="90"/>
                    </a:lnTo>
                    <a:lnTo>
                      <a:pt x="570" y="90"/>
                    </a:lnTo>
                    <a:lnTo>
                      <a:pt x="572" y="90"/>
                    </a:lnTo>
                    <a:lnTo>
                      <a:pt x="572" y="90"/>
                    </a:lnTo>
                    <a:lnTo>
                      <a:pt x="572" y="90"/>
                    </a:lnTo>
                    <a:lnTo>
                      <a:pt x="572" y="90"/>
                    </a:lnTo>
                    <a:lnTo>
                      <a:pt x="572" y="90"/>
                    </a:lnTo>
                    <a:lnTo>
                      <a:pt x="572" y="92"/>
                    </a:lnTo>
                    <a:lnTo>
                      <a:pt x="572" y="92"/>
                    </a:lnTo>
                    <a:lnTo>
                      <a:pt x="572" y="92"/>
                    </a:lnTo>
                    <a:lnTo>
                      <a:pt x="572" y="92"/>
                    </a:lnTo>
                    <a:lnTo>
                      <a:pt x="572" y="92"/>
                    </a:lnTo>
                    <a:lnTo>
                      <a:pt x="573" y="92"/>
                    </a:lnTo>
                    <a:lnTo>
                      <a:pt x="573" y="92"/>
                    </a:lnTo>
                    <a:lnTo>
                      <a:pt x="573" y="92"/>
                    </a:lnTo>
                    <a:lnTo>
                      <a:pt x="573" y="92"/>
                    </a:lnTo>
                    <a:lnTo>
                      <a:pt x="575" y="92"/>
                    </a:lnTo>
                    <a:lnTo>
                      <a:pt x="575" y="92"/>
                    </a:lnTo>
                    <a:lnTo>
                      <a:pt x="575" y="92"/>
                    </a:lnTo>
                    <a:lnTo>
                      <a:pt x="575" y="92"/>
                    </a:lnTo>
                    <a:lnTo>
                      <a:pt x="575" y="92"/>
                    </a:lnTo>
                    <a:lnTo>
                      <a:pt x="575" y="92"/>
                    </a:lnTo>
                    <a:lnTo>
                      <a:pt x="575" y="92"/>
                    </a:lnTo>
                    <a:lnTo>
                      <a:pt x="575" y="92"/>
                    </a:lnTo>
                    <a:lnTo>
                      <a:pt x="575" y="92"/>
                    </a:lnTo>
                    <a:lnTo>
                      <a:pt x="577" y="92"/>
                    </a:lnTo>
                    <a:lnTo>
                      <a:pt x="577" y="94"/>
                    </a:lnTo>
                    <a:lnTo>
                      <a:pt x="577" y="94"/>
                    </a:lnTo>
                    <a:lnTo>
                      <a:pt x="577" y="94"/>
                    </a:lnTo>
                    <a:lnTo>
                      <a:pt x="577" y="95"/>
                    </a:lnTo>
                    <a:lnTo>
                      <a:pt x="577" y="95"/>
                    </a:lnTo>
                    <a:lnTo>
                      <a:pt x="577" y="95"/>
                    </a:lnTo>
                    <a:lnTo>
                      <a:pt x="579" y="95"/>
                    </a:lnTo>
                    <a:lnTo>
                      <a:pt x="579" y="95"/>
                    </a:lnTo>
                    <a:lnTo>
                      <a:pt x="579" y="95"/>
                    </a:lnTo>
                    <a:lnTo>
                      <a:pt x="579" y="95"/>
                    </a:lnTo>
                    <a:lnTo>
                      <a:pt x="579" y="95"/>
                    </a:lnTo>
                    <a:lnTo>
                      <a:pt x="579" y="95"/>
                    </a:lnTo>
                    <a:lnTo>
                      <a:pt x="581" y="95"/>
                    </a:lnTo>
                    <a:lnTo>
                      <a:pt x="581" y="95"/>
                    </a:lnTo>
                    <a:lnTo>
                      <a:pt x="581" y="95"/>
                    </a:lnTo>
                    <a:lnTo>
                      <a:pt x="581" y="95"/>
                    </a:lnTo>
                    <a:lnTo>
                      <a:pt x="581" y="95"/>
                    </a:lnTo>
                    <a:lnTo>
                      <a:pt x="581" y="95"/>
                    </a:lnTo>
                    <a:lnTo>
                      <a:pt x="581" y="95"/>
                    </a:lnTo>
                    <a:lnTo>
                      <a:pt x="581" y="97"/>
                    </a:lnTo>
                    <a:lnTo>
                      <a:pt x="581" y="97"/>
                    </a:lnTo>
                    <a:lnTo>
                      <a:pt x="581" y="97"/>
                    </a:lnTo>
                    <a:lnTo>
                      <a:pt x="582" y="97"/>
                    </a:lnTo>
                    <a:lnTo>
                      <a:pt x="582" y="97"/>
                    </a:lnTo>
                    <a:lnTo>
                      <a:pt x="582" y="97"/>
                    </a:lnTo>
                    <a:lnTo>
                      <a:pt x="582" y="97"/>
                    </a:lnTo>
                    <a:lnTo>
                      <a:pt x="582" y="97"/>
                    </a:lnTo>
                    <a:lnTo>
                      <a:pt x="584" y="97"/>
                    </a:lnTo>
                    <a:lnTo>
                      <a:pt x="584" y="95"/>
                    </a:lnTo>
                    <a:lnTo>
                      <a:pt x="584" y="95"/>
                    </a:lnTo>
                    <a:lnTo>
                      <a:pt x="584" y="95"/>
                    </a:lnTo>
                    <a:lnTo>
                      <a:pt x="584" y="95"/>
                    </a:lnTo>
                    <a:lnTo>
                      <a:pt x="584" y="95"/>
                    </a:lnTo>
                    <a:lnTo>
                      <a:pt x="586" y="95"/>
                    </a:lnTo>
                    <a:lnTo>
                      <a:pt x="586" y="97"/>
                    </a:lnTo>
                    <a:lnTo>
                      <a:pt x="586" y="97"/>
                    </a:lnTo>
                    <a:lnTo>
                      <a:pt x="586" y="97"/>
                    </a:lnTo>
                    <a:lnTo>
                      <a:pt x="588" y="97"/>
                    </a:lnTo>
                    <a:lnTo>
                      <a:pt x="588" y="97"/>
                    </a:lnTo>
                    <a:lnTo>
                      <a:pt x="588" y="97"/>
                    </a:lnTo>
                    <a:lnTo>
                      <a:pt x="588" y="97"/>
                    </a:lnTo>
                    <a:lnTo>
                      <a:pt x="588" y="97"/>
                    </a:lnTo>
                    <a:lnTo>
                      <a:pt x="588" y="97"/>
                    </a:lnTo>
                    <a:lnTo>
                      <a:pt x="588" y="97"/>
                    </a:lnTo>
                    <a:lnTo>
                      <a:pt x="588" y="97"/>
                    </a:lnTo>
                    <a:lnTo>
                      <a:pt x="588" y="97"/>
                    </a:lnTo>
                    <a:lnTo>
                      <a:pt x="590" y="97"/>
                    </a:lnTo>
                    <a:lnTo>
                      <a:pt x="590" y="97"/>
                    </a:lnTo>
                    <a:lnTo>
                      <a:pt x="590" y="97"/>
                    </a:lnTo>
                    <a:lnTo>
                      <a:pt x="590" y="97"/>
                    </a:lnTo>
                    <a:lnTo>
                      <a:pt x="590" y="97"/>
                    </a:lnTo>
                    <a:lnTo>
                      <a:pt x="590" y="97"/>
                    </a:lnTo>
                    <a:lnTo>
                      <a:pt x="590" y="97"/>
                    </a:lnTo>
                    <a:lnTo>
                      <a:pt x="591" y="97"/>
                    </a:lnTo>
                    <a:lnTo>
                      <a:pt x="591" y="97"/>
                    </a:lnTo>
                    <a:lnTo>
                      <a:pt x="591" y="97"/>
                    </a:lnTo>
                    <a:lnTo>
                      <a:pt x="591" y="99"/>
                    </a:lnTo>
                    <a:lnTo>
                      <a:pt x="591" y="99"/>
                    </a:lnTo>
                    <a:lnTo>
                      <a:pt x="591" y="99"/>
                    </a:lnTo>
                    <a:lnTo>
                      <a:pt x="591" y="99"/>
                    </a:lnTo>
                    <a:lnTo>
                      <a:pt x="591" y="99"/>
                    </a:lnTo>
                    <a:lnTo>
                      <a:pt x="591" y="99"/>
                    </a:lnTo>
                    <a:lnTo>
                      <a:pt x="591" y="99"/>
                    </a:lnTo>
                    <a:lnTo>
                      <a:pt x="593" y="99"/>
                    </a:lnTo>
                    <a:lnTo>
                      <a:pt x="593" y="99"/>
                    </a:lnTo>
                    <a:lnTo>
                      <a:pt x="593" y="99"/>
                    </a:lnTo>
                    <a:lnTo>
                      <a:pt x="593" y="99"/>
                    </a:lnTo>
                    <a:lnTo>
                      <a:pt x="593" y="99"/>
                    </a:lnTo>
                    <a:lnTo>
                      <a:pt x="593" y="99"/>
                    </a:lnTo>
                    <a:lnTo>
                      <a:pt x="593" y="99"/>
                    </a:lnTo>
                    <a:lnTo>
                      <a:pt x="593" y="99"/>
                    </a:lnTo>
                    <a:lnTo>
                      <a:pt x="593" y="99"/>
                    </a:lnTo>
                    <a:lnTo>
                      <a:pt x="593" y="101"/>
                    </a:lnTo>
                    <a:lnTo>
                      <a:pt x="593" y="101"/>
                    </a:lnTo>
                    <a:lnTo>
                      <a:pt x="593" y="101"/>
                    </a:lnTo>
                    <a:lnTo>
                      <a:pt x="593" y="101"/>
                    </a:lnTo>
                    <a:lnTo>
                      <a:pt x="595" y="101"/>
                    </a:lnTo>
                    <a:lnTo>
                      <a:pt x="595" y="101"/>
                    </a:lnTo>
                    <a:lnTo>
                      <a:pt x="595" y="101"/>
                    </a:lnTo>
                    <a:lnTo>
                      <a:pt x="595" y="101"/>
                    </a:lnTo>
                    <a:lnTo>
                      <a:pt x="597" y="101"/>
                    </a:lnTo>
                    <a:lnTo>
                      <a:pt x="597" y="101"/>
                    </a:lnTo>
                    <a:lnTo>
                      <a:pt x="597" y="101"/>
                    </a:lnTo>
                    <a:lnTo>
                      <a:pt x="597" y="101"/>
                    </a:lnTo>
                    <a:lnTo>
                      <a:pt x="597" y="103"/>
                    </a:lnTo>
                    <a:lnTo>
                      <a:pt x="597" y="103"/>
                    </a:lnTo>
                    <a:lnTo>
                      <a:pt x="599" y="103"/>
                    </a:lnTo>
                    <a:lnTo>
                      <a:pt x="599" y="103"/>
                    </a:lnTo>
                    <a:lnTo>
                      <a:pt x="599" y="103"/>
                    </a:lnTo>
                    <a:lnTo>
                      <a:pt x="599" y="103"/>
                    </a:lnTo>
                    <a:lnTo>
                      <a:pt x="599" y="103"/>
                    </a:lnTo>
                    <a:lnTo>
                      <a:pt x="599" y="103"/>
                    </a:lnTo>
                    <a:lnTo>
                      <a:pt x="600" y="105"/>
                    </a:lnTo>
                    <a:lnTo>
                      <a:pt x="600" y="105"/>
                    </a:lnTo>
                    <a:lnTo>
                      <a:pt x="600" y="105"/>
                    </a:lnTo>
                    <a:lnTo>
                      <a:pt x="600" y="105"/>
                    </a:lnTo>
                    <a:lnTo>
                      <a:pt x="600" y="105"/>
                    </a:lnTo>
                    <a:lnTo>
                      <a:pt x="600" y="105"/>
                    </a:lnTo>
                    <a:lnTo>
                      <a:pt x="600" y="105"/>
                    </a:lnTo>
                    <a:lnTo>
                      <a:pt x="602" y="105"/>
                    </a:lnTo>
                    <a:lnTo>
                      <a:pt x="602" y="106"/>
                    </a:lnTo>
                    <a:lnTo>
                      <a:pt x="602" y="106"/>
                    </a:lnTo>
                    <a:lnTo>
                      <a:pt x="602" y="105"/>
                    </a:lnTo>
                    <a:lnTo>
                      <a:pt x="602" y="105"/>
                    </a:lnTo>
                    <a:lnTo>
                      <a:pt x="602" y="105"/>
                    </a:lnTo>
                    <a:lnTo>
                      <a:pt x="604" y="106"/>
                    </a:lnTo>
                    <a:lnTo>
                      <a:pt x="604" y="106"/>
                    </a:lnTo>
                    <a:lnTo>
                      <a:pt x="604" y="106"/>
                    </a:lnTo>
                    <a:lnTo>
                      <a:pt x="604" y="106"/>
                    </a:lnTo>
                    <a:lnTo>
                      <a:pt x="604" y="106"/>
                    </a:lnTo>
                    <a:lnTo>
                      <a:pt x="604" y="106"/>
                    </a:lnTo>
                    <a:lnTo>
                      <a:pt x="606" y="106"/>
                    </a:lnTo>
                    <a:lnTo>
                      <a:pt x="606" y="106"/>
                    </a:lnTo>
                    <a:lnTo>
                      <a:pt x="606" y="106"/>
                    </a:lnTo>
                    <a:lnTo>
                      <a:pt x="606" y="108"/>
                    </a:lnTo>
                    <a:lnTo>
                      <a:pt x="606" y="108"/>
                    </a:lnTo>
                    <a:lnTo>
                      <a:pt x="606" y="108"/>
                    </a:lnTo>
                    <a:lnTo>
                      <a:pt x="608" y="108"/>
                    </a:lnTo>
                    <a:lnTo>
                      <a:pt x="608" y="108"/>
                    </a:lnTo>
                    <a:lnTo>
                      <a:pt x="608" y="108"/>
                    </a:lnTo>
                    <a:lnTo>
                      <a:pt x="608" y="108"/>
                    </a:lnTo>
                    <a:lnTo>
                      <a:pt x="608" y="108"/>
                    </a:lnTo>
                    <a:lnTo>
                      <a:pt x="608" y="108"/>
                    </a:lnTo>
                    <a:lnTo>
                      <a:pt x="610" y="108"/>
                    </a:lnTo>
                    <a:lnTo>
                      <a:pt x="610" y="108"/>
                    </a:lnTo>
                    <a:lnTo>
                      <a:pt x="610" y="108"/>
                    </a:lnTo>
                    <a:lnTo>
                      <a:pt x="610" y="108"/>
                    </a:lnTo>
                    <a:lnTo>
                      <a:pt x="610" y="108"/>
                    </a:lnTo>
                    <a:lnTo>
                      <a:pt x="610" y="108"/>
                    </a:lnTo>
                    <a:lnTo>
                      <a:pt x="610" y="108"/>
                    </a:lnTo>
                    <a:lnTo>
                      <a:pt x="610" y="108"/>
                    </a:lnTo>
                    <a:lnTo>
                      <a:pt x="610" y="108"/>
                    </a:lnTo>
                    <a:lnTo>
                      <a:pt x="611" y="108"/>
                    </a:lnTo>
                    <a:lnTo>
                      <a:pt x="611" y="108"/>
                    </a:lnTo>
                    <a:lnTo>
                      <a:pt x="611" y="108"/>
                    </a:lnTo>
                    <a:lnTo>
                      <a:pt x="611" y="108"/>
                    </a:lnTo>
                    <a:lnTo>
                      <a:pt x="611" y="108"/>
                    </a:lnTo>
                    <a:lnTo>
                      <a:pt x="613" y="110"/>
                    </a:lnTo>
                    <a:lnTo>
                      <a:pt x="613" y="110"/>
                    </a:lnTo>
                    <a:lnTo>
                      <a:pt x="615" y="110"/>
                    </a:lnTo>
                    <a:lnTo>
                      <a:pt x="615" y="110"/>
                    </a:lnTo>
                    <a:lnTo>
                      <a:pt x="615" y="110"/>
                    </a:lnTo>
                    <a:lnTo>
                      <a:pt x="615" y="110"/>
                    </a:lnTo>
                    <a:lnTo>
                      <a:pt x="615" y="110"/>
                    </a:lnTo>
                    <a:lnTo>
                      <a:pt x="617" y="110"/>
                    </a:lnTo>
                    <a:lnTo>
                      <a:pt x="617" y="110"/>
                    </a:lnTo>
                    <a:lnTo>
                      <a:pt x="617" y="110"/>
                    </a:lnTo>
                    <a:lnTo>
                      <a:pt x="617" y="110"/>
                    </a:lnTo>
                    <a:lnTo>
                      <a:pt x="619" y="110"/>
                    </a:lnTo>
                    <a:lnTo>
                      <a:pt x="619" y="110"/>
                    </a:lnTo>
                    <a:lnTo>
                      <a:pt x="619" y="110"/>
                    </a:lnTo>
                    <a:lnTo>
                      <a:pt x="619" y="112"/>
                    </a:lnTo>
                    <a:lnTo>
                      <a:pt x="619" y="112"/>
                    </a:lnTo>
                    <a:lnTo>
                      <a:pt x="619" y="110"/>
                    </a:lnTo>
                    <a:lnTo>
                      <a:pt x="619" y="110"/>
                    </a:lnTo>
                    <a:lnTo>
                      <a:pt x="619" y="110"/>
                    </a:lnTo>
                    <a:lnTo>
                      <a:pt x="620" y="110"/>
                    </a:lnTo>
                    <a:lnTo>
                      <a:pt x="620" y="110"/>
                    </a:lnTo>
                    <a:lnTo>
                      <a:pt x="620" y="110"/>
                    </a:lnTo>
                    <a:lnTo>
                      <a:pt x="620" y="110"/>
                    </a:lnTo>
                    <a:lnTo>
                      <a:pt x="620" y="112"/>
                    </a:lnTo>
                    <a:lnTo>
                      <a:pt x="620" y="112"/>
                    </a:lnTo>
                    <a:lnTo>
                      <a:pt x="620" y="112"/>
                    </a:lnTo>
                    <a:lnTo>
                      <a:pt x="620" y="112"/>
                    </a:lnTo>
                    <a:lnTo>
                      <a:pt x="620" y="112"/>
                    </a:lnTo>
                    <a:lnTo>
                      <a:pt x="622" y="112"/>
                    </a:lnTo>
                    <a:lnTo>
                      <a:pt x="622" y="110"/>
                    </a:lnTo>
                    <a:lnTo>
                      <a:pt x="622" y="110"/>
                    </a:lnTo>
                    <a:lnTo>
                      <a:pt x="622" y="110"/>
                    </a:lnTo>
                    <a:lnTo>
                      <a:pt x="622" y="110"/>
                    </a:lnTo>
                    <a:lnTo>
                      <a:pt x="624" y="110"/>
                    </a:lnTo>
                    <a:lnTo>
                      <a:pt x="624" y="112"/>
                    </a:lnTo>
                    <a:lnTo>
                      <a:pt x="626" y="112"/>
                    </a:lnTo>
                    <a:lnTo>
                      <a:pt x="626" y="112"/>
                    </a:lnTo>
                    <a:lnTo>
                      <a:pt x="626" y="112"/>
                    </a:lnTo>
                    <a:lnTo>
                      <a:pt x="628" y="112"/>
                    </a:lnTo>
                    <a:lnTo>
                      <a:pt x="628" y="112"/>
                    </a:lnTo>
                    <a:lnTo>
                      <a:pt x="628" y="112"/>
                    </a:lnTo>
                    <a:lnTo>
                      <a:pt x="628" y="114"/>
                    </a:lnTo>
                    <a:lnTo>
                      <a:pt x="628" y="114"/>
                    </a:lnTo>
                    <a:lnTo>
                      <a:pt x="628" y="114"/>
                    </a:lnTo>
                    <a:lnTo>
                      <a:pt x="628" y="114"/>
                    </a:lnTo>
                    <a:lnTo>
                      <a:pt x="629" y="112"/>
                    </a:lnTo>
                    <a:lnTo>
                      <a:pt x="629" y="114"/>
                    </a:lnTo>
                    <a:lnTo>
                      <a:pt x="629" y="114"/>
                    </a:lnTo>
                    <a:lnTo>
                      <a:pt x="631" y="114"/>
                    </a:lnTo>
                    <a:lnTo>
                      <a:pt x="631" y="114"/>
                    </a:lnTo>
                    <a:lnTo>
                      <a:pt x="631" y="114"/>
                    </a:lnTo>
                    <a:lnTo>
                      <a:pt x="631" y="114"/>
                    </a:lnTo>
                    <a:lnTo>
                      <a:pt x="631" y="114"/>
                    </a:lnTo>
                    <a:lnTo>
                      <a:pt x="631" y="114"/>
                    </a:lnTo>
                    <a:lnTo>
                      <a:pt x="631" y="114"/>
                    </a:lnTo>
                    <a:lnTo>
                      <a:pt x="633" y="114"/>
                    </a:lnTo>
                    <a:lnTo>
                      <a:pt x="633" y="114"/>
                    </a:lnTo>
                    <a:lnTo>
                      <a:pt x="633" y="114"/>
                    </a:lnTo>
                    <a:lnTo>
                      <a:pt x="633" y="114"/>
                    </a:lnTo>
                    <a:lnTo>
                      <a:pt x="635" y="114"/>
                    </a:lnTo>
                    <a:lnTo>
                      <a:pt x="635" y="115"/>
                    </a:lnTo>
                    <a:lnTo>
                      <a:pt x="635" y="115"/>
                    </a:lnTo>
                    <a:lnTo>
                      <a:pt x="635" y="115"/>
                    </a:lnTo>
                    <a:lnTo>
                      <a:pt x="635" y="115"/>
                    </a:lnTo>
                    <a:lnTo>
                      <a:pt x="635" y="115"/>
                    </a:lnTo>
                    <a:lnTo>
                      <a:pt x="635" y="115"/>
                    </a:lnTo>
                    <a:lnTo>
                      <a:pt x="635" y="115"/>
                    </a:lnTo>
                    <a:lnTo>
                      <a:pt x="635" y="117"/>
                    </a:lnTo>
                    <a:lnTo>
                      <a:pt x="637" y="117"/>
                    </a:lnTo>
                    <a:lnTo>
                      <a:pt x="637" y="117"/>
                    </a:lnTo>
                    <a:lnTo>
                      <a:pt x="637" y="117"/>
                    </a:lnTo>
                    <a:lnTo>
                      <a:pt x="637" y="117"/>
                    </a:lnTo>
                    <a:lnTo>
                      <a:pt x="637" y="119"/>
                    </a:lnTo>
                    <a:lnTo>
                      <a:pt x="638" y="119"/>
                    </a:lnTo>
                    <a:lnTo>
                      <a:pt x="638" y="119"/>
                    </a:lnTo>
                    <a:lnTo>
                      <a:pt x="638" y="119"/>
                    </a:lnTo>
                    <a:lnTo>
                      <a:pt x="638" y="121"/>
                    </a:lnTo>
                    <a:lnTo>
                      <a:pt x="638" y="121"/>
                    </a:lnTo>
                    <a:lnTo>
                      <a:pt x="638" y="121"/>
                    </a:lnTo>
                    <a:lnTo>
                      <a:pt x="638" y="121"/>
                    </a:lnTo>
                    <a:lnTo>
                      <a:pt x="640" y="121"/>
                    </a:lnTo>
                    <a:lnTo>
                      <a:pt x="640" y="121"/>
                    </a:lnTo>
                    <a:lnTo>
                      <a:pt x="640" y="121"/>
                    </a:lnTo>
                    <a:lnTo>
                      <a:pt x="640" y="121"/>
                    </a:lnTo>
                    <a:lnTo>
                      <a:pt x="642" y="121"/>
                    </a:lnTo>
                    <a:lnTo>
                      <a:pt x="642" y="121"/>
                    </a:lnTo>
                    <a:lnTo>
                      <a:pt x="644" y="121"/>
                    </a:lnTo>
                    <a:lnTo>
                      <a:pt x="644" y="121"/>
                    </a:lnTo>
                    <a:lnTo>
                      <a:pt x="644" y="121"/>
                    </a:lnTo>
                    <a:lnTo>
                      <a:pt x="644" y="121"/>
                    </a:lnTo>
                    <a:lnTo>
                      <a:pt x="644" y="123"/>
                    </a:lnTo>
                    <a:lnTo>
                      <a:pt x="646" y="123"/>
                    </a:lnTo>
                    <a:lnTo>
                      <a:pt x="646" y="123"/>
                    </a:lnTo>
                    <a:lnTo>
                      <a:pt x="646" y="123"/>
                    </a:lnTo>
                    <a:lnTo>
                      <a:pt x="646" y="123"/>
                    </a:lnTo>
                    <a:lnTo>
                      <a:pt x="646" y="124"/>
                    </a:lnTo>
                    <a:lnTo>
                      <a:pt x="647" y="124"/>
                    </a:lnTo>
                    <a:lnTo>
                      <a:pt x="647" y="124"/>
                    </a:lnTo>
                    <a:lnTo>
                      <a:pt x="647" y="124"/>
                    </a:lnTo>
                    <a:lnTo>
                      <a:pt x="647" y="124"/>
                    </a:lnTo>
                    <a:lnTo>
                      <a:pt x="647" y="124"/>
                    </a:lnTo>
                    <a:lnTo>
                      <a:pt x="647" y="124"/>
                    </a:lnTo>
                    <a:lnTo>
                      <a:pt x="647" y="126"/>
                    </a:lnTo>
                    <a:lnTo>
                      <a:pt x="647" y="126"/>
                    </a:lnTo>
                    <a:lnTo>
                      <a:pt x="649" y="126"/>
                    </a:lnTo>
                    <a:lnTo>
                      <a:pt x="649" y="126"/>
                    </a:lnTo>
                    <a:lnTo>
                      <a:pt x="649" y="128"/>
                    </a:lnTo>
                    <a:lnTo>
                      <a:pt x="649" y="128"/>
                    </a:lnTo>
                    <a:lnTo>
                      <a:pt x="649" y="128"/>
                    </a:lnTo>
                    <a:lnTo>
                      <a:pt x="649" y="126"/>
                    </a:lnTo>
                    <a:lnTo>
                      <a:pt x="649" y="126"/>
                    </a:lnTo>
                    <a:lnTo>
                      <a:pt x="649" y="126"/>
                    </a:lnTo>
                    <a:lnTo>
                      <a:pt x="649" y="126"/>
                    </a:lnTo>
                    <a:lnTo>
                      <a:pt x="649" y="126"/>
                    </a:lnTo>
                    <a:lnTo>
                      <a:pt x="651" y="126"/>
                    </a:lnTo>
                    <a:lnTo>
                      <a:pt x="651" y="126"/>
                    </a:lnTo>
                    <a:lnTo>
                      <a:pt x="651" y="126"/>
                    </a:lnTo>
                    <a:lnTo>
                      <a:pt x="651" y="126"/>
                    </a:lnTo>
                    <a:lnTo>
                      <a:pt x="651" y="126"/>
                    </a:lnTo>
                    <a:lnTo>
                      <a:pt x="651" y="126"/>
                    </a:lnTo>
                    <a:lnTo>
                      <a:pt x="651" y="126"/>
                    </a:lnTo>
                    <a:lnTo>
                      <a:pt x="653" y="128"/>
                    </a:lnTo>
                    <a:lnTo>
                      <a:pt x="653" y="128"/>
                    </a:lnTo>
                    <a:lnTo>
                      <a:pt x="653" y="128"/>
                    </a:lnTo>
                    <a:lnTo>
                      <a:pt x="653" y="126"/>
                    </a:lnTo>
                    <a:lnTo>
                      <a:pt x="653" y="126"/>
                    </a:lnTo>
                    <a:lnTo>
                      <a:pt x="653" y="126"/>
                    </a:lnTo>
                    <a:lnTo>
                      <a:pt x="655" y="128"/>
                    </a:lnTo>
                    <a:lnTo>
                      <a:pt x="655" y="128"/>
                    </a:lnTo>
                    <a:lnTo>
                      <a:pt x="657" y="128"/>
                    </a:lnTo>
                    <a:lnTo>
                      <a:pt x="657" y="128"/>
                    </a:lnTo>
                    <a:lnTo>
                      <a:pt x="657" y="128"/>
                    </a:lnTo>
                    <a:lnTo>
                      <a:pt x="657" y="128"/>
                    </a:lnTo>
                    <a:lnTo>
                      <a:pt x="658" y="128"/>
                    </a:lnTo>
                    <a:lnTo>
                      <a:pt x="658" y="128"/>
                    </a:lnTo>
                    <a:lnTo>
                      <a:pt x="658" y="128"/>
                    </a:lnTo>
                    <a:lnTo>
                      <a:pt x="658" y="128"/>
                    </a:lnTo>
                    <a:lnTo>
                      <a:pt x="658" y="128"/>
                    </a:lnTo>
                    <a:lnTo>
                      <a:pt x="658" y="128"/>
                    </a:lnTo>
                    <a:lnTo>
                      <a:pt x="660" y="128"/>
                    </a:lnTo>
                    <a:lnTo>
                      <a:pt x="660" y="128"/>
                    </a:lnTo>
                    <a:lnTo>
                      <a:pt x="660" y="128"/>
                    </a:lnTo>
                    <a:lnTo>
                      <a:pt x="660" y="128"/>
                    </a:lnTo>
                    <a:lnTo>
                      <a:pt x="662" y="128"/>
                    </a:lnTo>
                    <a:lnTo>
                      <a:pt x="662" y="128"/>
                    </a:lnTo>
                    <a:lnTo>
                      <a:pt x="662" y="128"/>
                    </a:lnTo>
                    <a:lnTo>
                      <a:pt x="662" y="128"/>
                    </a:lnTo>
                    <a:lnTo>
                      <a:pt x="662" y="128"/>
                    </a:lnTo>
                    <a:lnTo>
                      <a:pt x="664" y="128"/>
                    </a:lnTo>
                    <a:lnTo>
                      <a:pt x="664" y="128"/>
                    </a:lnTo>
                    <a:lnTo>
                      <a:pt x="664" y="128"/>
                    </a:lnTo>
                    <a:lnTo>
                      <a:pt x="666" y="128"/>
                    </a:lnTo>
                    <a:lnTo>
                      <a:pt x="666" y="128"/>
                    </a:lnTo>
                    <a:lnTo>
                      <a:pt x="666" y="128"/>
                    </a:lnTo>
                    <a:lnTo>
                      <a:pt x="667" y="128"/>
                    </a:lnTo>
                    <a:lnTo>
                      <a:pt x="667" y="128"/>
                    </a:lnTo>
                    <a:lnTo>
                      <a:pt x="667" y="128"/>
                    </a:lnTo>
                    <a:lnTo>
                      <a:pt x="667" y="130"/>
                    </a:lnTo>
                    <a:lnTo>
                      <a:pt x="667" y="130"/>
                    </a:lnTo>
                    <a:lnTo>
                      <a:pt x="669" y="130"/>
                    </a:lnTo>
                    <a:lnTo>
                      <a:pt x="669" y="130"/>
                    </a:lnTo>
                    <a:lnTo>
                      <a:pt x="669" y="132"/>
                    </a:lnTo>
                    <a:lnTo>
                      <a:pt x="669" y="132"/>
                    </a:lnTo>
                    <a:lnTo>
                      <a:pt x="671" y="132"/>
                    </a:lnTo>
                    <a:lnTo>
                      <a:pt x="671" y="133"/>
                    </a:lnTo>
                    <a:lnTo>
                      <a:pt x="671" y="133"/>
                    </a:lnTo>
                    <a:lnTo>
                      <a:pt x="671" y="133"/>
                    </a:lnTo>
                    <a:lnTo>
                      <a:pt x="671" y="133"/>
                    </a:lnTo>
                    <a:lnTo>
                      <a:pt x="671" y="135"/>
                    </a:lnTo>
                    <a:lnTo>
                      <a:pt x="673" y="135"/>
                    </a:lnTo>
                    <a:lnTo>
                      <a:pt x="673" y="135"/>
                    </a:lnTo>
                    <a:lnTo>
                      <a:pt x="673" y="135"/>
                    </a:lnTo>
                    <a:lnTo>
                      <a:pt x="673" y="135"/>
                    </a:lnTo>
                    <a:lnTo>
                      <a:pt x="673" y="135"/>
                    </a:lnTo>
                    <a:lnTo>
                      <a:pt x="673" y="135"/>
                    </a:lnTo>
                    <a:lnTo>
                      <a:pt x="675" y="135"/>
                    </a:lnTo>
                    <a:lnTo>
                      <a:pt x="675" y="135"/>
                    </a:lnTo>
                    <a:lnTo>
                      <a:pt x="675" y="135"/>
                    </a:lnTo>
                    <a:lnTo>
                      <a:pt x="675" y="135"/>
                    </a:lnTo>
                    <a:lnTo>
                      <a:pt x="675" y="135"/>
                    </a:lnTo>
                    <a:lnTo>
                      <a:pt x="675" y="135"/>
                    </a:lnTo>
                    <a:lnTo>
                      <a:pt x="675" y="135"/>
                    </a:lnTo>
                    <a:lnTo>
                      <a:pt x="675" y="133"/>
                    </a:lnTo>
                    <a:lnTo>
                      <a:pt x="676" y="133"/>
                    </a:lnTo>
                    <a:lnTo>
                      <a:pt x="676" y="133"/>
                    </a:lnTo>
                    <a:lnTo>
                      <a:pt x="676" y="133"/>
                    </a:lnTo>
                    <a:lnTo>
                      <a:pt x="676" y="133"/>
                    </a:lnTo>
                    <a:lnTo>
                      <a:pt x="676" y="133"/>
                    </a:lnTo>
                    <a:lnTo>
                      <a:pt x="676" y="133"/>
                    </a:lnTo>
                    <a:lnTo>
                      <a:pt x="678" y="133"/>
                    </a:lnTo>
                    <a:lnTo>
                      <a:pt x="678" y="133"/>
                    </a:lnTo>
                    <a:lnTo>
                      <a:pt x="678" y="133"/>
                    </a:lnTo>
                    <a:lnTo>
                      <a:pt x="678" y="133"/>
                    </a:lnTo>
                    <a:lnTo>
                      <a:pt x="678" y="135"/>
                    </a:lnTo>
                    <a:lnTo>
                      <a:pt x="680" y="135"/>
                    </a:lnTo>
                    <a:lnTo>
                      <a:pt x="680" y="135"/>
                    </a:lnTo>
                    <a:lnTo>
                      <a:pt x="680" y="135"/>
                    </a:lnTo>
                    <a:lnTo>
                      <a:pt x="680" y="135"/>
                    </a:lnTo>
                    <a:lnTo>
                      <a:pt x="680" y="135"/>
                    </a:lnTo>
                    <a:lnTo>
                      <a:pt x="680" y="135"/>
                    </a:lnTo>
                    <a:lnTo>
                      <a:pt x="682" y="135"/>
                    </a:lnTo>
                    <a:lnTo>
                      <a:pt x="682" y="135"/>
                    </a:lnTo>
                    <a:lnTo>
                      <a:pt x="682" y="137"/>
                    </a:lnTo>
                    <a:lnTo>
                      <a:pt x="682" y="137"/>
                    </a:lnTo>
                    <a:lnTo>
                      <a:pt x="682" y="137"/>
                    </a:lnTo>
                    <a:lnTo>
                      <a:pt x="682" y="137"/>
                    </a:lnTo>
                    <a:lnTo>
                      <a:pt x="682" y="137"/>
                    </a:lnTo>
                    <a:lnTo>
                      <a:pt x="682" y="137"/>
                    </a:lnTo>
                    <a:lnTo>
                      <a:pt x="684" y="137"/>
                    </a:lnTo>
                    <a:lnTo>
                      <a:pt x="684" y="139"/>
                    </a:lnTo>
                    <a:lnTo>
                      <a:pt x="684" y="139"/>
                    </a:lnTo>
                    <a:lnTo>
                      <a:pt x="684" y="139"/>
                    </a:lnTo>
                    <a:lnTo>
                      <a:pt x="684" y="139"/>
                    </a:lnTo>
                    <a:lnTo>
                      <a:pt x="684" y="139"/>
                    </a:lnTo>
                    <a:lnTo>
                      <a:pt x="684" y="139"/>
                    </a:lnTo>
                    <a:lnTo>
                      <a:pt x="685" y="139"/>
                    </a:lnTo>
                    <a:lnTo>
                      <a:pt x="685" y="141"/>
                    </a:lnTo>
                    <a:lnTo>
                      <a:pt x="685" y="141"/>
                    </a:lnTo>
                    <a:lnTo>
                      <a:pt x="687" y="141"/>
                    </a:lnTo>
                    <a:lnTo>
                      <a:pt x="687" y="141"/>
                    </a:lnTo>
                    <a:lnTo>
                      <a:pt x="687" y="141"/>
                    </a:lnTo>
                    <a:lnTo>
                      <a:pt x="687" y="141"/>
                    </a:lnTo>
                    <a:lnTo>
                      <a:pt x="687" y="141"/>
                    </a:lnTo>
                    <a:lnTo>
                      <a:pt x="689" y="141"/>
                    </a:lnTo>
                    <a:lnTo>
                      <a:pt x="689" y="141"/>
                    </a:lnTo>
                    <a:lnTo>
                      <a:pt x="689" y="141"/>
                    </a:lnTo>
                    <a:lnTo>
                      <a:pt x="689" y="141"/>
                    </a:lnTo>
                    <a:lnTo>
                      <a:pt x="691" y="141"/>
                    </a:lnTo>
                    <a:lnTo>
                      <a:pt x="691" y="141"/>
                    </a:lnTo>
                    <a:lnTo>
                      <a:pt x="691" y="141"/>
                    </a:lnTo>
                    <a:lnTo>
                      <a:pt x="691" y="141"/>
                    </a:lnTo>
                    <a:lnTo>
                      <a:pt x="691" y="141"/>
                    </a:lnTo>
                    <a:lnTo>
                      <a:pt x="691" y="141"/>
                    </a:lnTo>
                    <a:lnTo>
                      <a:pt x="693" y="141"/>
                    </a:lnTo>
                    <a:lnTo>
                      <a:pt x="693" y="141"/>
                    </a:lnTo>
                    <a:lnTo>
                      <a:pt x="693" y="141"/>
                    </a:lnTo>
                    <a:lnTo>
                      <a:pt x="693" y="143"/>
                    </a:lnTo>
                    <a:lnTo>
                      <a:pt x="693" y="143"/>
                    </a:lnTo>
                    <a:lnTo>
                      <a:pt x="693" y="143"/>
                    </a:lnTo>
                    <a:lnTo>
                      <a:pt x="693" y="143"/>
                    </a:lnTo>
                    <a:lnTo>
                      <a:pt x="693" y="143"/>
                    </a:lnTo>
                    <a:lnTo>
                      <a:pt x="693" y="143"/>
                    </a:lnTo>
                    <a:lnTo>
                      <a:pt x="693" y="143"/>
                    </a:lnTo>
                    <a:lnTo>
                      <a:pt x="693" y="144"/>
                    </a:lnTo>
                    <a:lnTo>
                      <a:pt x="693" y="144"/>
                    </a:lnTo>
                    <a:lnTo>
                      <a:pt x="693" y="144"/>
                    </a:lnTo>
                    <a:lnTo>
                      <a:pt x="695" y="146"/>
                    </a:lnTo>
                    <a:lnTo>
                      <a:pt x="695" y="146"/>
                    </a:lnTo>
                    <a:lnTo>
                      <a:pt x="696" y="148"/>
                    </a:lnTo>
                    <a:lnTo>
                      <a:pt x="696" y="148"/>
                    </a:lnTo>
                    <a:lnTo>
                      <a:pt x="696" y="148"/>
                    </a:lnTo>
                    <a:lnTo>
                      <a:pt x="696" y="148"/>
                    </a:lnTo>
                    <a:lnTo>
                      <a:pt x="696" y="148"/>
                    </a:lnTo>
                    <a:lnTo>
                      <a:pt x="696" y="148"/>
                    </a:lnTo>
                    <a:lnTo>
                      <a:pt x="696" y="148"/>
                    </a:lnTo>
                    <a:lnTo>
                      <a:pt x="696" y="148"/>
                    </a:lnTo>
                    <a:lnTo>
                      <a:pt x="696" y="148"/>
                    </a:lnTo>
                    <a:lnTo>
                      <a:pt x="696" y="148"/>
                    </a:lnTo>
                    <a:lnTo>
                      <a:pt x="698" y="148"/>
                    </a:lnTo>
                    <a:lnTo>
                      <a:pt x="698" y="148"/>
                    </a:lnTo>
                    <a:lnTo>
                      <a:pt x="698" y="148"/>
                    </a:lnTo>
                    <a:lnTo>
                      <a:pt x="698" y="148"/>
                    </a:lnTo>
                    <a:lnTo>
                      <a:pt x="698" y="148"/>
                    </a:lnTo>
                    <a:lnTo>
                      <a:pt x="698" y="148"/>
                    </a:lnTo>
                    <a:lnTo>
                      <a:pt x="698" y="148"/>
                    </a:lnTo>
                    <a:lnTo>
                      <a:pt x="698" y="146"/>
                    </a:lnTo>
                    <a:lnTo>
                      <a:pt x="698" y="146"/>
                    </a:lnTo>
                    <a:lnTo>
                      <a:pt x="700" y="146"/>
                    </a:lnTo>
                    <a:lnTo>
                      <a:pt x="700" y="146"/>
                    </a:lnTo>
                    <a:lnTo>
                      <a:pt x="700" y="146"/>
                    </a:lnTo>
                    <a:lnTo>
                      <a:pt x="700" y="146"/>
                    </a:lnTo>
                    <a:lnTo>
                      <a:pt x="700" y="146"/>
                    </a:lnTo>
                    <a:lnTo>
                      <a:pt x="700" y="146"/>
                    </a:lnTo>
                    <a:lnTo>
                      <a:pt x="702" y="146"/>
                    </a:lnTo>
                    <a:lnTo>
                      <a:pt x="702" y="146"/>
                    </a:lnTo>
                    <a:lnTo>
                      <a:pt x="702" y="146"/>
                    </a:lnTo>
                    <a:lnTo>
                      <a:pt x="702" y="146"/>
                    </a:lnTo>
                    <a:lnTo>
                      <a:pt x="704" y="146"/>
                    </a:lnTo>
                    <a:lnTo>
                      <a:pt x="704" y="146"/>
                    </a:lnTo>
                    <a:lnTo>
                      <a:pt x="704" y="146"/>
                    </a:lnTo>
                    <a:lnTo>
                      <a:pt x="704" y="146"/>
                    </a:lnTo>
                    <a:lnTo>
                      <a:pt x="704" y="146"/>
                    </a:lnTo>
                    <a:lnTo>
                      <a:pt x="704" y="148"/>
                    </a:lnTo>
                    <a:lnTo>
                      <a:pt x="705" y="148"/>
                    </a:lnTo>
                    <a:lnTo>
                      <a:pt x="705" y="148"/>
                    </a:lnTo>
                    <a:lnTo>
                      <a:pt x="705" y="148"/>
                    </a:lnTo>
                    <a:lnTo>
                      <a:pt x="705" y="148"/>
                    </a:lnTo>
                    <a:lnTo>
                      <a:pt x="705" y="150"/>
                    </a:lnTo>
                    <a:lnTo>
                      <a:pt x="705" y="150"/>
                    </a:lnTo>
                    <a:lnTo>
                      <a:pt x="705" y="150"/>
                    </a:lnTo>
                    <a:lnTo>
                      <a:pt x="707" y="150"/>
                    </a:lnTo>
                    <a:lnTo>
                      <a:pt x="707" y="150"/>
                    </a:lnTo>
                    <a:lnTo>
                      <a:pt x="707" y="150"/>
                    </a:lnTo>
                    <a:lnTo>
                      <a:pt x="707" y="150"/>
                    </a:lnTo>
                    <a:lnTo>
                      <a:pt x="707" y="150"/>
                    </a:lnTo>
                    <a:lnTo>
                      <a:pt x="707" y="150"/>
                    </a:lnTo>
                    <a:lnTo>
                      <a:pt x="707" y="152"/>
                    </a:lnTo>
                    <a:lnTo>
                      <a:pt x="707" y="152"/>
                    </a:lnTo>
                    <a:lnTo>
                      <a:pt x="707" y="152"/>
                    </a:lnTo>
                    <a:lnTo>
                      <a:pt x="707" y="152"/>
                    </a:lnTo>
                    <a:lnTo>
                      <a:pt x="707" y="152"/>
                    </a:lnTo>
                    <a:lnTo>
                      <a:pt x="709" y="152"/>
                    </a:lnTo>
                    <a:lnTo>
                      <a:pt x="709" y="153"/>
                    </a:lnTo>
                    <a:lnTo>
                      <a:pt x="709" y="153"/>
                    </a:lnTo>
                    <a:lnTo>
                      <a:pt x="709" y="153"/>
                    </a:lnTo>
                    <a:lnTo>
                      <a:pt x="709" y="153"/>
                    </a:lnTo>
                    <a:lnTo>
                      <a:pt x="709" y="153"/>
                    </a:lnTo>
                    <a:lnTo>
                      <a:pt x="709" y="153"/>
                    </a:lnTo>
                    <a:lnTo>
                      <a:pt x="709" y="155"/>
                    </a:lnTo>
                    <a:lnTo>
                      <a:pt x="709" y="155"/>
                    </a:lnTo>
                    <a:lnTo>
                      <a:pt x="711" y="155"/>
                    </a:lnTo>
                    <a:lnTo>
                      <a:pt x="711" y="155"/>
                    </a:lnTo>
                    <a:lnTo>
                      <a:pt x="711" y="157"/>
                    </a:lnTo>
                    <a:lnTo>
                      <a:pt x="711" y="157"/>
                    </a:lnTo>
                    <a:lnTo>
                      <a:pt x="711" y="157"/>
                    </a:lnTo>
                    <a:lnTo>
                      <a:pt x="711" y="157"/>
                    </a:lnTo>
                    <a:lnTo>
                      <a:pt x="711" y="157"/>
                    </a:lnTo>
                    <a:lnTo>
                      <a:pt x="713" y="157"/>
                    </a:lnTo>
                    <a:lnTo>
                      <a:pt x="713" y="159"/>
                    </a:lnTo>
                    <a:lnTo>
                      <a:pt x="713" y="159"/>
                    </a:lnTo>
                    <a:lnTo>
                      <a:pt x="713" y="159"/>
                    </a:lnTo>
                    <a:lnTo>
                      <a:pt x="713" y="159"/>
                    </a:lnTo>
                    <a:lnTo>
                      <a:pt x="713" y="161"/>
                    </a:lnTo>
                    <a:lnTo>
                      <a:pt x="713" y="161"/>
                    </a:lnTo>
                    <a:lnTo>
                      <a:pt x="714" y="161"/>
                    </a:lnTo>
                    <a:lnTo>
                      <a:pt x="714" y="161"/>
                    </a:lnTo>
                    <a:lnTo>
                      <a:pt x="714" y="161"/>
                    </a:lnTo>
                    <a:lnTo>
                      <a:pt x="714" y="161"/>
                    </a:lnTo>
                    <a:lnTo>
                      <a:pt x="714" y="161"/>
                    </a:lnTo>
                    <a:lnTo>
                      <a:pt x="714" y="161"/>
                    </a:lnTo>
                    <a:lnTo>
                      <a:pt x="716" y="161"/>
                    </a:lnTo>
                    <a:lnTo>
                      <a:pt x="716" y="161"/>
                    </a:lnTo>
                    <a:lnTo>
                      <a:pt x="716" y="161"/>
                    </a:lnTo>
                    <a:lnTo>
                      <a:pt x="716" y="161"/>
                    </a:lnTo>
                    <a:lnTo>
                      <a:pt x="718" y="161"/>
                    </a:lnTo>
                    <a:lnTo>
                      <a:pt x="718" y="161"/>
                    </a:lnTo>
                    <a:lnTo>
                      <a:pt x="720" y="162"/>
                    </a:lnTo>
                    <a:lnTo>
                      <a:pt x="720" y="162"/>
                    </a:lnTo>
                    <a:lnTo>
                      <a:pt x="720" y="162"/>
                    </a:lnTo>
                    <a:lnTo>
                      <a:pt x="720" y="162"/>
                    </a:lnTo>
                    <a:lnTo>
                      <a:pt x="720" y="162"/>
                    </a:lnTo>
                    <a:lnTo>
                      <a:pt x="722" y="162"/>
                    </a:lnTo>
                    <a:lnTo>
                      <a:pt x="722" y="164"/>
                    </a:lnTo>
                    <a:lnTo>
                      <a:pt x="722" y="164"/>
                    </a:lnTo>
                    <a:lnTo>
                      <a:pt x="722" y="164"/>
                    </a:lnTo>
                    <a:lnTo>
                      <a:pt x="723" y="164"/>
                    </a:lnTo>
                    <a:lnTo>
                      <a:pt x="723" y="164"/>
                    </a:lnTo>
                    <a:lnTo>
                      <a:pt x="723" y="164"/>
                    </a:lnTo>
                    <a:lnTo>
                      <a:pt x="723" y="164"/>
                    </a:lnTo>
                    <a:lnTo>
                      <a:pt x="723" y="164"/>
                    </a:lnTo>
                    <a:lnTo>
                      <a:pt x="723" y="166"/>
                    </a:lnTo>
                    <a:lnTo>
                      <a:pt x="725" y="166"/>
                    </a:lnTo>
                    <a:lnTo>
                      <a:pt x="725" y="166"/>
                    </a:lnTo>
                    <a:lnTo>
                      <a:pt x="725" y="166"/>
                    </a:lnTo>
                    <a:lnTo>
                      <a:pt x="725" y="166"/>
                    </a:lnTo>
                    <a:lnTo>
                      <a:pt x="725" y="166"/>
                    </a:lnTo>
                    <a:lnTo>
                      <a:pt x="725" y="166"/>
                    </a:lnTo>
                    <a:lnTo>
                      <a:pt x="725" y="166"/>
                    </a:lnTo>
                    <a:lnTo>
                      <a:pt x="725" y="168"/>
                    </a:lnTo>
                    <a:lnTo>
                      <a:pt x="725" y="168"/>
                    </a:lnTo>
                    <a:lnTo>
                      <a:pt x="725" y="168"/>
                    </a:lnTo>
                    <a:lnTo>
                      <a:pt x="725" y="168"/>
                    </a:lnTo>
                    <a:lnTo>
                      <a:pt x="725" y="170"/>
                    </a:lnTo>
                    <a:lnTo>
                      <a:pt x="725" y="170"/>
                    </a:lnTo>
                    <a:lnTo>
                      <a:pt x="725" y="170"/>
                    </a:lnTo>
                    <a:lnTo>
                      <a:pt x="725" y="170"/>
                    </a:lnTo>
                    <a:lnTo>
                      <a:pt x="725" y="170"/>
                    </a:lnTo>
                    <a:lnTo>
                      <a:pt x="725" y="170"/>
                    </a:lnTo>
                    <a:lnTo>
                      <a:pt x="725" y="171"/>
                    </a:lnTo>
                    <a:lnTo>
                      <a:pt x="725" y="171"/>
                    </a:lnTo>
                    <a:lnTo>
                      <a:pt x="727" y="171"/>
                    </a:lnTo>
                    <a:lnTo>
                      <a:pt x="727" y="171"/>
                    </a:lnTo>
                    <a:lnTo>
                      <a:pt x="727" y="171"/>
                    </a:lnTo>
                    <a:lnTo>
                      <a:pt x="727" y="171"/>
                    </a:lnTo>
                    <a:lnTo>
                      <a:pt x="727" y="171"/>
                    </a:lnTo>
                    <a:lnTo>
                      <a:pt x="727" y="171"/>
                    </a:lnTo>
                    <a:lnTo>
                      <a:pt x="729" y="173"/>
                    </a:lnTo>
                    <a:lnTo>
                      <a:pt x="729" y="173"/>
                    </a:lnTo>
                    <a:lnTo>
                      <a:pt x="729" y="173"/>
                    </a:lnTo>
                    <a:lnTo>
                      <a:pt x="729" y="173"/>
                    </a:lnTo>
                    <a:lnTo>
                      <a:pt x="731" y="173"/>
                    </a:lnTo>
                    <a:lnTo>
                      <a:pt x="731" y="173"/>
                    </a:lnTo>
                    <a:lnTo>
                      <a:pt x="729" y="173"/>
                    </a:lnTo>
                    <a:lnTo>
                      <a:pt x="729" y="173"/>
                    </a:lnTo>
                    <a:lnTo>
                      <a:pt x="731" y="173"/>
                    </a:lnTo>
                    <a:lnTo>
                      <a:pt x="731" y="173"/>
                    </a:lnTo>
                    <a:lnTo>
                      <a:pt x="731" y="175"/>
                    </a:lnTo>
                    <a:lnTo>
                      <a:pt x="731" y="175"/>
                    </a:lnTo>
                    <a:lnTo>
                      <a:pt x="731" y="175"/>
                    </a:lnTo>
                    <a:lnTo>
                      <a:pt x="732" y="175"/>
                    </a:lnTo>
                    <a:lnTo>
                      <a:pt x="732" y="175"/>
                    </a:lnTo>
                    <a:lnTo>
                      <a:pt x="732" y="175"/>
                    </a:lnTo>
                    <a:lnTo>
                      <a:pt x="732" y="175"/>
                    </a:lnTo>
                    <a:lnTo>
                      <a:pt x="732" y="175"/>
                    </a:lnTo>
                    <a:lnTo>
                      <a:pt x="732" y="175"/>
                    </a:lnTo>
                    <a:lnTo>
                      <a:pt x="732" y="177"/>
                    </a:lnTo>
                    <a:lnTo>
                      <a:pt x="732" y="177"/>
                    </a:lnTo>
                    <a:lnTo>
                      <a:pt x="732" y="177"/>
                    </a:lnTo>
                    <a:lnTo>
                      <a:pt x="734" y="177"/>
                    </a:lnTo>
                    <a:lnTo>
                      <a:pt x="734" y="177"/>
                    </a:lnTo>
                    <a:lnTo>
                      <a:pt x="734" y="179"/>
                    </a:lnTo>
                    <a:lnTo>
                      <a:pt x="734" y="179"/>
                    </a:lnTo>
                    <a:lnTo>
                      <a:pt x="734" y="179"/>
                    </a:lnTo>
                    <a:lnTo>
                      <a:pt x="734" y="179"/>
                    </a:lnTo>
                    <a:lnTo>
                      <a:pt x="734" y="179"/>
                    </a:lnTo>
                    <a:lnTo>
                      <a:pt x="736" y="179"/>
                    </a:lnTo>
                    <a:lnTo>
                      <a:pt x="736" y="181"/>
                    </a:lnTo>
                    <a:lnTo>
                      <a:pt x="734" y="181"/>
                    </a:lnTo>
                    <a:lnTo>
                      <a:pt x="734" y="181"/>
                    </a:lnTo>
                    <a:lnTo>
                      <a:pt x="734" y="181"/>
                    </a:lnTo>
                    <a:lnTo>
                      <a:pt x="734" y="181"/>
                    </a:lnTo>
                    <a:lnTo>
                      <a:pt x="734" y="181"/>
                    </a:lnTo>
                    <a:lnTo>
                      <a:pt x="734" y="182"/>
                    </a:lnTo>
                    <a:lnTo>
                      <a:pt x="736" y="182"/>
                    </a:lnTo>
                    <a:lnTo>
                      <a:pt x="736" y="182"/>
                    </a:lnTo>
                    <a:lnTo>
                      <a:pt x="736" y="182"/>
                    </a:lnTo>
                    <a:lnTo>
                      <a:pt x="736" y="182"/>
                    </a:lnTo>
                    <a:lnTo>
                      <a:pt x="736" y="182"/>
                    </a:lnTo>
                    <a:lnTo>
                      <a:pt x="736" y="182"/>
                    </a:lnTo>
                    <a:lnTo>
                      <a:pt x="736" y="182"/>
                    </a:lnTo>
                    <a:lnTo>
                      <a:pt x="734" y="182"/>
                    </a:lnTo>
                    <a:lnTo>
                      <a:pt x="734" y="184"/>
                    </a:lnTo>
                    <a:lnTo>
                      <a:pt x="734" y="184"/>
                    </a:lnTo>
                    <a:lnTo>
                      <a:pt x="734" y="184"/>
                    </a:lnTo>
                    <a:lnTo>
                      <a:pt x="734" y="184"/>
                    </a:lnTo>
                    <a:lnTo>
                      <a:pt x="736" y="184"/>
                    </a:lnTo>
                    <a:lnTo>
                      <a:pt x="736" y="184"/>
                    </a:lnTo>
                    <a:lnTo>
                      <a:pt x="736" y="186"/>
                    </a:lnTo>
                    <a:lnTo>
                      <a:pt x="736" y="186"/>
                    </a:lnTo>
                    <a:lnTo>
                      <a:pt x="736" y="186"/>
                    </a:lnTo>
                    <a:lnTo>
                      <a:pt x="736" y="186"/>
                    </a:lnTo>
                    <a:lnTo>
                      <a:pt x="736" y="186"/>
                    </a:lnTo>
                    <a:lnTo>
                      <a:pt x="738" y="186"/>
                    </a:lnTo>
                    <a:lnTo>
                      <a:pt x="738" y="188"/>
                    </a:lnTo>
                    <a:lnTo>
                      <a:pt x="738" y="188"/>
                    </a:lnTo>
                    <a:lnTo>
                      <a:pt x="738" y="188"/>
                    </a:lnTo>
                    <a:lnTo>
                      <a:pt x="738" y="188"/>
                    </a:lnTo>
                    <a:lnTo>
                      <a:pt x="738" y="188"/>
                    </a:lnTo>
                    <a:lnTo>
                      <a:pt x="738" y="188"/>
                    </a:lnTo>
                    <a:lnTo>
                      <a:pt x="738" y="190"/>
                    </a:lnTo>
                    <a:lnTo>
                      <a:pt x="738" y="190"/>
                    </a:lnTo>
                    <a:lnTo>
                      <a:pt x="738" y="190"/>
                    </a:lnTo>
                    <a:lnTo>
                      <a:pt x="736" y="190"/>
                    </a:lnTo>
                    <a:lnTo>
                      <a:pt x="736" y="190"/>
                    </a:lnTo>
                    <a:lnTo>
                      <a:pt x="736" y="191"/>
                    </a:lnTo>
                    <a:lnTo>
                      <a:pt x="736" y="191"/>
                    </a:lnTo>
                    <a:lnTo>
                      <a:pt x="736" y="191"/>
                    </a:lnTo>
                    <a:lnTo>
                      <a:pt x="736" y="193"/>
                    </a:lnTo>
                    <a:lnTo>
                      <a:pt x="736" y="193"/>
                    </a:lnTo>
                    <a:lnTo>
                      <a:pt x="738" y="193"/>
                    </a:lnTo>
                    <a:lnTo>
                      <a:pt x="738" y="195"/>
                    </a:lnTo>
                    <a:lnTo>
                      <a:pt x="736" y="195"/>
                    </a:lnTo>
                    <a:lnTo>
                      <a:pt x="736" y="195"/>
                    </a:lnTo>
                    <a:lnTo>
                      <a:pt x="736" y="195"/>
                    </a:lnTo>
                    <a:lnTo>
                      <a:pt x="736" y="197"/>
                    </a:lnTo>
                    <a:lnTo>
                      <a:pt x="736" y="197"/>
                    </a:lnTo>
                    <a:lnTo>
                      <a:pt x="736" y="197"/>
                    </a:lnTo>
                    <a:lnTo>
                      <a:pt x="736" y="197"/>
                    </a:lnTo>
                    <a:lnTo>
                      <a:pt x="736" y="197"/>
                    </a:lnTo>
                    <a:lnTo>
                      <a:pt x="736" y="197"/>
                    </a:lnTo>
                    <a:lnTo>
                      <a:pt x="736" y="197"/>
                    </a:lnTo>
                    <a:lnTo>
                      <a:pt x="736" y="199"/>
                    </a:lnTo>
                    <a:lnTo>
                      <a:pt x="734" y="197"/>
                    </a:lnTo>
                    <a:lnTo>
                      <a:pt x="734" y="197"/>
                    </a:lnTo>
                    <a:lnTo>
                      <a:pt x="734" y="197"/>
                    </a:lnTo>
                    <a:lnTo>
                      <a:pt x="732" y="197"/>
                    </a:lnTo>
                    <a:lnTo>
                      <a:pt x="732" y="199"/>
                    </a:lnTo>
                    <a:lnTo>
                      <a:pt x="732" y="199"/>
                    </a:lnTo>
                    <a:lnTo>
                      <a:pt x="732" y="199"/>
                    </a:lnTo>
                    <a:lnTo>
                      <a:pt x="732" y="199"/>
                    </a:lnTo>
                    <a:lnTo>
                      <a:pt x="732" y="199"/>
                    </a:lnTo>
                    <a:lnTo>
                      <a:pt x="732" y="199"/>
                    </a:lnTo>
                    <a:lnTo>
                      <a:pt x="732" y="199"/>
                    </a:lnTo>
                    <a:lnTo>
                      <a:pt x="732" y="200"/>
                    </a:lnTo>
                    <a:lnTo>
                      <a:pt x="732" y="200"/>
                    </a:lnTo>
                    <a:lnTo>
                      <a:pt x="732" y="200"/>
                    </a:lnTo>
                    <a:lnTo>
                      <a:pt x="732" y="202"/>
                    </a:lnTo>
                    <a:lnTo>
                      <a:pt x="732" y="202"/>
                    </a:lnTo>
                    <a:lnTo>
                      <a:pt x="732" y="202"/>
                    </a:lnTo>
                    <a:lnTo>
                      <a:pt x="732" y="202"/>
                    </a:lnTo>
                    <a:lnTo>
                      <a:pt x="732" y="202"/>
                    </a:lnTo>
                    <a:lnTo>
                      <a:pt x="732" y="202"/>
                    </a:lnTo>
                    <a:lnTo>
                      <a:pt x="732" y="204"/>
                    </a:lnTo>
                    <a:lnTo>
                      <a:pt x="732" y="204"/>
                    </a:lnTo>
                    <a:lnTo>
                      <a:pt x="732" y="204"/>
                    </a:lnTo>
                    <a:lnTo>
                      <a:pt x="732" y="204"/>
                    </a:lnTo>
                    <a:lnTo>
                      <a:pt x="732" y="206"/>
                    </a:lnTo>
                    <a:lnTo>
                      <a:pt x="732" y="206"/>
                    </a:lnTo>
                    <a:lnTo>
                      <a:pt x="732" y="206"/>
                    </a:lnTo>
                    <a:lnTo>
                      <a:pt x="734" y="206"/>
                    </a:lnTo>
                    <a:lnTo>
                      <a:pt x="734" y="206"/>
                    </a:lnTo>
                    <a:lnTo>
                      <a:pt x="734" y="208"/>
                    </a:lnTo>
                    <a:lnTo>
                      <a:pt x="734" y="208"/>
                    </a:lnTo>
                    <a:lnTo>
                      <a:pt x="734" y="208"/>
                    </a:lnTo>
                    <a:lnTo>
                      <a:pt x="734" y="208"/>
                    </a:lnTo>
                    <a:lnTo>
                      <a:pt x="734" y="208"/>
                    </a:lnTo>
                    <a:lnTo>
                      <a:pt x="734" y="209"/>
                    </a:lnTo>
                    <a:lnTo>
                      <a:pt x="734" y="209"/>
                    </a:lnTo>
                    <a:lnTo>
                      <a:pt x="736" y="209"/>
                    </a:lnTo>
                    <a:lnTo>
                      <a:pt x="736" y="209"/>
                    </a:lnTo>
                    <a:lnTo>
                      <a:pt x="736" y="209"/>
                    </a:lnTo>
                    <a:lnTo>
                      <a:pt x="736" y="211"/>
                    </a:lnTo>
                    <a:lnTo>
                      <a:pt x="736" y="211"/>
                    </a:lnTo>
                    <a:lnTo>
                      <a:pt x="736" y="211"/>
                    </a:lnTo>
                    <a:lnTo>
                      <a:pt x="736" y="211"/>
                    </a:lnTo>
                    <a:lnTo>
                      <a:pt x="736" y="211"/>
                    </a:lnTo>
                    <a:lnTo>
                      <a:pt x="736" y="211"/>
                    </a:lnTo>
                    <a:lnTo>
                      <a:pt x="736" y="213"/>
                    </a:lnTo>
                    <a:lnTo>
                      <a:pt x="736" y="213"/>
                    </a:lnTo>
                    <a:lnTo>
                      <a:pt x="736" y="213"/>
                    </a:lnTo>
                    <a:lnTo>
                      <a:pt x="734" y="213"/>
                    </a:lnTo>
                    <a:lnTo>
                      <a:pt x="734" y="213"/>
                    </a:lnTo>
                    <a:lnTo>
                      <a:pt x="734" y="213"/>
                    </a:lnTo>
                    <a:lnTo>
                      <a:pt x="734" y="213"/>
                    </a:lnTo>
                    <a:lnTo>
                      <a:pt x="734" y="213"/>
                    </a:lnTo>
                    <a:lnTo>
                      <a:pt x="734" y="213"/>
                    </a:lnTo>
                    <a:lnTo>
                      <a:pt x="734" y="213"/>
                    </a:lnTo>
                    <a:lnTo>
                      <a:pt x="734" y="215"/>
                    </a:lnTo>
                    <a:lnTo>
                      <a:pt x="734" y="215"/>
                    </a:lnTo>
                    <a:lnTo>
                      <a:pt x="734" y="215"/>
                    </a:lnTo>
                    <a:lnTo>
                      <a:pt x="734" y="215"/>
                    </a:lnTo>
                    <a:lnTo>
                      <a:pt x="732" y="215"/>
                    </a:lnTo>
                    <a:lnTo>
                      <a:pt x="732" y="215"/>
                    </a:lnTo>
                    <a:lnTo>
                      <a:pt x="732" y="217"/>
                    </a:lnTo>
                    <a:lnTo>
                      <a:pt x="732" y="217"/>
                    </a:lnTo>
                    <a:lnTo>
                      <a:pt x="731" y="217"/>
                    </a:lnTo>
                    <a:lnTo>
                      <a:pt x="731" y="217"/>
                    </a:lnTo>
                    <a:lnTo>
                      <a:pt x="731" y="219"/>
                    </a:lnTo>
                    <a:lnTo>
                      <a:pt x="731" y="219"/>
                    </a:lnTo>
                    <a:lnTo>
                      <a:pt x="729" y="219"/>
                    </a:lnTo>
                    <a:lnTo>
                      <a:pt x="729" y="219"/>
                    </a:lnTo>
                    <a:lnTo>
                      <a:pt x="729" y="219"/>
                    </a:lnTo>
                    <a:lnTo>
                      <a:pt x="729" y="220"/>
                    </a:lnTo>
                    <a:lnTo>
                      <a:pt x="729" y="220"/>
                    </a:lnTo>
                    <a:lnTo>
                      <a:pt x="729" y="220"/>
                    </a:lnTo>
                    <a:lnTo>
                      <a:pt x="731" y="220"/>
                    </a:lnTo>
                    <a:lnTo>
                      <a:pt x="731" y="220"/>
                    </a:lnTo>
                    <a:lnTo>
                      <a:pt x="731" y="220"/>
                    </a:lnTo>
                    <a:lnTo>
                      <a:pt x="731" y="220"/>
                    </a:lnTo>
                    <a:lnTo>
                      <a:pt x="729" y="222"/>
                    </a:lnTo>
                    <a:lnTo>
                      <a:pt x="729" y="222"/>
                    </a:lnTo>
                    <a:lnTo>
                      <a:pt x="729" y="224"/>
                    </a:lnTo>
                    <a:lnTo>
                      <a:pt x="729" y="224"/>
                    </a:lnTo>
                    <a:lnTo>
                      <a:pt x="729" y="224"/>
                    </a:lnTo>
                    <a:lnTo>
                      <a:pt x="729" y="224"/>
                    </a:lnTo>
                    <a:lnTo>
                      <a:pt x="727" y="224"/>
                    </a:lnTo>
                    <a:lnTo>
                      <a:pt x="727" y="224"/>
                    </a:lnTo>
                    <a:lnTo>
                      <a:pt x="725" y="224"/>
                    </a:lnTo>
                    <a:lnTo>
                      <a:pt x="725" y="224"/>
                    </a:lnTo>
                    <a:lnTo>
                      <a:pt x="725" y="224"/>
                    </a:lnTo>
                    <a:lnTo>
                      <a:pt x="727" y="226"/>
                    </a:lnTo>
                    <a:lnTo>
                      <a:pt x="725" y="226"/>
                    </a:lnTo>
                    <a:lnTo>
                      <a:pt x="725" y="226"/>
                    </a:lnTo>
                    <a:lnTo>
                      <a:pt x="725" y="228"/>
                    </a:lnTo>
                    <a:lnTo>
                      <a:pt x="725" y="228"/>
                    </a:lnTo>
                    <a:lnTo>
                      <a:pt x="727" y="228"/>
                    </a:lnTo>
                    <a:lnTo>
                      <a:pt x="727" y="228"/>
                    </a:lnTo>
                    <a:lnTo>
                      <a:pt x="727" y="228"/>
                    </a:lnTo>
                    <a:lnTo>
                      <a:pt x="727" y="228"/>
                    </a:lnTo>
                    <a:lnTo>
                      <a:pt x="727" y="228"/>
                    </a:lnTo>
                    <a:lnTo>
                      <a:pt x="727" y="228"/>
                    </a:lnTo>
                    <a:lnTo>
                      <a:pt x="727" y="229"/>
                    </a:lnTo>
                    <a:lnTo>
                      <a:pt x="727" y="229"/>
                    </a:lnTo>
                    <a:lnTo>
                      <a:pt x="727" y="229"/>
                    </a:lnTo>
                    <a:lnTo>
                      <a:pt x="727" y="229"/>
                    </a:lnTo>
                    <a:lnTo>
                      <a:pt x="727" y="229"/>
                    </a:lnTo>
                    <a:lnTo>
                      <a:pt x="727" y="231"/>
                    </a:lnTo>
                    <a:lnTo>
                      <a:pt x="727" y="231"/>
                    </a:lnTo>
                    <a:lnTo>
                      <a:pt x="727" y="231"/>
                    </a:lnTo>
                    <a:lnTo>
                      <a:pt x="727" y="231"/>
                    </a:lnTo>
                    <a:lnTo>
                      <a:pt x="727" y="231"/>
                    </a:lnTo>
                    <a:lnTo>
                      <a:pt x="725" y="231"/>
                    </a:lnTo>
                    <a:lnTo>
                      <a:pt x="725" y="231"/>
                    </a:lnTo>
                    <a:lnTo>
                      <a:pt x="725" y="233"/>
                    </a:lnTo>
                    <a:lnTo>
                      <a:pt x="725" y="233"/>
                    </a:lnTo>
                    <a:lnTo>
                      <a:pt x="725" y="233"/>
                    </a:lnTo>
                    <a:lnTo>
                      <a:pt x="725" y="233"/>
                    </a:lnTo>
                    <a:lnTo>
                      <a:pt x="725" y="233"/>
                    </a:lnTo>
                    <a:lnTo>
                      <a:pt x="725" y="233"/>
                    </a:lnTo>
                    <a:lnTo>
                      <a:pt x="725" y="233"/>
                    </a:lnTo>
                    <a:lnTo>
                      <a:pt x="725" y="233"/>
                    </a:lnTo>
                    <a:lnTo>
                      <a:pt x="723" y="233"/>
                    </a:lnTo>
                    <a:lnTo>
                      <a:pt x="723" y="233"/>
                    </a:lnTo>
                    <a:lnTo>
                      <a:pt x="723" y="233"/>
                    </a:lnTo>
                    <a:lnTo>
                      <a:pt x="723" y="235"/>
                    </a:lnTo>
                    <a:lnTo>
                      <a:pt x="723" y="235"/>
                    </a:lnTo>
                    <a:lnTo>
                      <a:pt x="723" y="235"/>
                    </a:lnTo>
                    <a:lnTo>
                      <a:pt x="722" y="235"/>
                    </a:lnTo>
                    <a:lnTo>
                      <a:pt x="722" y="237"/>
                    </a:lnTo>
                    <a:lnTo>
                      <a:pt x="723" y="237"/>
                    </a:lnTo>
                    <a:lnTo>
                      <a:pt x="723" y="237"/>
                    </a:lnTo>
                    <a:lnTo>
                      <a:pt x="723" y="237"/>
                    </a:lnTo>
                    <a:lnTo>
                      <a:pt x="723" y="238"/>
                    </a:lnTo>
                    <a:lnTo>
                      <a:pt x="723" y="238"/>
                    </a:lnTo>
                    <a:lnTo>
                      <a:pt x="723" y="238"/>
                    </a:lnTo>
                    <a:lnTo>
                      <a:pt x="723" y="238"/>
                    </a:lnTo>
                    <a:lnTo>
                      <a:pt x="723" y="238"/>
                    </a:lnTo>
                    <a:lnTo>
                      <a:pt x="723" y="238"/>
                    </a:lnTo>
                    <a:lnTo>
                      <a:pt x="723" y="238"/>
                    </a:lnTo>
                    <a:lnTo>
                      <a:pt x="725" y="238"/>
                    </a:lnTo>
                    <a:lnTo>
                      <a:pt x="725" y="240"/>
                    </a:lnTo>
                    <a:lnTo>
                      <a:pt x="725" y="240"/>
                    </a:lnTo>
                    <a:lnTo>
                      <a:pt x="725" y="240"/>
                    </a:lnTo>
                    <a:lnTo>
                      <a:pt x="725" y="242"/>
                    </a:lnTo>
                    <a:lnTo>
                      <a:pt x="725" y="242"/>
                    </a:lnTo>
                    <a:lnTo>
                      <a:pt x="725" y="242"/>
                    </a:lnTo>
                    <a:lnTo>
                      <a:pt x="725" y="242"/>
                    </a:lnTo>
                    <a:lnTo>
                      <a:pt x="725" y="242"/>
                    </a:lnTo>
                    <a:lnTo>
                      <a:pt x="725" y="244"/>
                    </a:lnTo>
                    <a:lnTo>
                      <a:pt x="725" y="244"/>
                    </a:lnTo>
                    <a:lnTo>
                      <a:pt x="725" y="244"/>
                    </a:lnTo>
                    <a:lnTo>
                      <a:pt x="725" y="244"/>
                    </a:lnTo>
                    <a:lnTo>
                      <a:pt x="725" y="246"/>
                    </a:lnTo>
                    <a:lnTo>
                      <a:pt x="725" y="246"/>
                    </a:lnTo>
                    <a:lnTo>
                      <a:pt x="725" y="246"/>
                    </a:lnTo>
                    <a:lnTo>
                      <a:pt x="725" y="246"/>
                    </a:lnTo>
                    <a:lnTo>
                      <a:pt x="725" y="247"/>
                    </a:lnTo>
                    <a:lnTo>
                      <a:pt x="725" y="247"/>
                    </a:lnTo>
                    <a:lnTo>
                      <a:pt x="725" y="247"/>
                    </a:lnTo>
                    <a:lnTo>
                      <a:pt x="725" y="247"/>
                    </a:lnTo>
                    <a:lnTo>
                      <a:pt x="725" y="249"/>
                    </a:lnTo>
                    <a:lnTo>
                      <a:pt x="725" y="249"/>
                    </a:lnTo>
                    <a:lnTo>
                      <a:pt x="725" y="249"/>
                    </a:lnTo>
                    <a:lnTo>
                      <a:pt x="725" y="249"/>
                    </a:lnTo>
                    <a:lnTo>
                      <a:pt x="727" y="249"/>
                    </a:lnTo>
                    <a:lnTo>
                      <a:pt x="727" y="249"/>
                    </a:lnTo>
                    <a:lnTo>
                      <a:pt x="727" y="249"/>
                    </a:lnTo>
                    <a:lnTo>
                      <a:pt x="727" y="249"/>
                    </a:lnTo>
                    <a:lnTo>
                      <a:pt x="729" y="249"/>
                    </a:lnTo>
                    <a:lnTo>
                      <a:pt x="729" y="249"/>
                    </a:lnTo>
                    <a:lnTo>
                      <a:pt x="729" y="249"/>
                    </a:lnTo>
                    <a:lnTo>
                      <a:pt x="729" y="249"/>
                    </a:lnTo>
                    <a:lnTo>
                      <a:pt x="729" y="249"/>
                    </a:lnTo>
                    <a:lnTo>
                      <a:pt x="729" y="249"/>
                    </a:lnTo>
                    <a:lnTo>
                      <a:pt x="731" y="247"/>
                    </a:lnTo>
                    <a:lnTo>
                      <a:pt x="731" y="247"/>
                    </a:lnTo>
                    <a:lnTo>
                      <a:pt x="731" y="247"/>
                    </a:lnTo>
                    <a:lnTo>
                      <a:pt x="731" y="246"/>
                    </a:lnTo>
                    <a:lnTo>
                      <a:pt x="731" y="246"/>
                    </a:lnTo>
                    <a:lnTo>
                      <a:pt x="731" y="246"/>
                    </a:lnTo>
                    <a:lnTo>
                      <a:pt x="731" y="244"/>
                    </a:lnTo>
                    <a:lnTo>
                      <a:pt x="731" y="244"/>
                    </a:lnTo>
                    <a:lnTo>
                      <a:pt x="732" y="244"/>
                    </a:lnTo>
                    <a:lnTo>
                      <a:pt x="732" y="242"/>
                    </a:lnTo>
                    <a:lnTo>
                      <a:pt x="732" y="242"/>
                    </a:lnTo>
                    <a:lnTo>
                      <a:pt x="734" y="242"/>
                    </a:lnTo>
                    <a:lnTo>
                      <a:pt x="734" y="242"/>
                    </a:lnTo>
                    <a:lnTo>
                      <a:pt x="734" y="244"/>
                    </a:lnTo>
                    <a:lnTo>
                      <a:pt x="734" y="244"/>
                    </a:lnTo>
                    <a:lnTo>
                      <a:pt x="734" y="244"/>
                    </a:lnTo>
                    <a:lnTo>
                      <a:pt x="736" y="244"/>
                    </a:lnTo>
                    <a:lnTo>
                      <a:pt x="736" y="244"/>
                    </a:lnTo>
                    <a:lnTo>
                      <a:pt x="736" y="244"/>
                    </a:lnTo>
                    <a:lnTo>
                      <a:pt x="736" y="244"/>
                    </a:lnTo>
                    <a:lnTo>
                      <a:pt x="738" y="244"/>
                    </a:lnTo>
                    <a:lnTo>
                      <a:pt x="738" y="244"/>
                    </a:lnTo>
                    <a:lnTo>
                      <a:pt x="738" y="244"/>
                    </a:lnTo>
                    <a:lnTo>
                      <a:pt x="738" y="244"/>
                    </a:lnTo>
                    <a:lnTo>
                      <a:pt x="738" y="244"/>
                    </a:lnTo>
                    <a:lnTo>
                      <a:pt x="740" y="244"/>
                    </a:lnTo>
                    <a:lnTo>
                      <a:pt x="740" y="246"/>
                    </a:lnTo>
                    <a:lnTo>
                      <a:pt x="740" y="246"/>
                    </a:lnTo>
                    <a:lnTo>
                      <a:pt x="740" y="246"/>
                    </a:lnTo>
                    <a:lnTo>
                      <a:pt x="740" y="247"/>
                    </a:lnTo>
                    <a:lnTo>
                      <a:pt x="742" y="251"/>
                    </a:lnTo>
                    <a:lnTo>
                      <a:pt x="742" y="255"/>
                    </a:lnTo>
                    <a:lnTo>
                      <a:pt x="742" y="255"/>
                    </a:lnTo>
                    <a:lnTo>
                      <a:pt x="742" y="257"/>
                    </a:lnTo>
                    <a:lnTo>
                      <a:pt x="740" y="257"/>
                    </a:lnTo>
                    <a:lnTo>
                      <a:pt x="740" y="258"/>
                    </a:lnTo>
                    <a:lnTo>
                      <a:pt x="742" y="260"/>
                    </a:lnTo>
                    <a:lnTo>
                      <a:pt x="742" y="260"/>
                    </a:lnTo>
                    <a:lnTo>
                      <a:pt x="742" y="260"/>
                    </a:lnTo>
                    <a:lnTo>
                      <a:pt x="742" y="260"/>
                    </a:lnTo>
                    <a:lnTo>
                      <a:pt x="742" y="260"/>
                    </a:lnTo>
                    <a:lnTo>
                      <a:pt x="742" y="260"/>
                    </a:lnTo>
                    <a:lnTo>
                      <a:pt x="742" y="262"/>
                    </a:lnTo>
                    <a:lnTo>
                      <a:pt x="742" y="262"/>
                    </a:lnTo>
                    <a:lnTo>
                      <a:pt x="742" y="262"/>
                    </a:lnTo>
                    <a:lnTo>
                      <a:pt x="742" y="262"/>
                    </a:lnTo>
                    <a:lnTo>
                      <a:pt x="742" y="262"/>
                    </a:lnTo>
                    <a:lnTo>
                      <a:pt x="742" y="262"/>
                    </a:lnTo>
                    <a:lnTo>
                      <a:pt x="742" y="262"/>
                    </a:lnTo>
                    <a:lnTo>
                      <a:pt x="743" y="262"/>
                    </a:lnTo>
                    <a:lnTo>
                      <a:pt x="743" y="262"/>
                    </a:lnTo>
                    <a:lnTo>
                      <a:pt x="743" y="262"/>
                    </a:lnTo>
                    <a:lnTo>
                      <a:pt x="743" y="262"/>
                    </a:lnTo>
                    <a:lnTo>
                      <a:pt x="743" y="262"/>
                    </a:lnTo>
                    <a:lnTo>
                      <a:pt x="745" y="262"/>
                    </a:lnTo>
                    <a:lnTo>
                      <a:pt x="745" y="262"/>
                    </a:lnTo>
                    <a:lnTo>
                      <a:pt x="745" y="262"/>
                    </a:lnTo>
                    <a:lnTo>
                      <a:pt x="745" y="262"/>
                    </a:lnTo>
                    <a:lnTo>
                      <a:pt x="745" y="262"/>
                    </a:lnTo>
                    <a:lnTo>
                      <a:pt x="745" y="262"/>
                    </a:lnTo>
                    <a:lnTo>
                      <a:pt x="747" y="262"/>
                    </a:lnTo>
                    <a:lnTo>
                      <a:pt x="747" y="260"/>
                    </a:lnTo>
                    <a:lnTo>
                      <a:pt x="747" y="258"/>
                    </a:lnTo>
                    <a:lnTo>
                      <a:pt x="749" y="257"/>
                    </a:lnTo>
                    <a:lnTo>
                      <a:pt x="749" y="255"/>
                    </a:lnTo>
                    <a:lnTo>
                      <a:pt x="749" y="255"/>
                    </a:lnTo>
                    <a:lnTo>
                      <a:pt x="751" y="253"/>
                    </a:lnTo>
                    <a:lnTo>
                      <a:pt x="752" y="251"/>
                    </a:lnTo>
                    <a:lnTo>
                      <a:pt x="752" y="251"/>
                    </a:lnTo>
                    <a:lnTo>
                      <a:pt x="752" y="251"/>
                    </a:lnTo>
                    <a:lnTo>
                      <a:pt x="752" y="251"/>
                    </a:lnTo>
                    <a:lnTo>
                      <a:pt x="752" y="251"/>
                    </a:lnTo>
                    <a:lnTo>
                      <a:pt x="752" y="249"/>
                    </a:lnTo>
                    <a:lnTo>
                      <a:pt x="752" y="249"/>
                    </a:lnTo>
                    <a:lnTo>
                      <a:pt x="752" y="249"/>
                    </a:lnTo>
                    <a:lnTo>
                      <a:pt x="752" y="249"/>
                    </a:lnTo>
                    <a:lnTo>
                      <a:pt x="754" y="249"/>
                    </a:lnTo>
                    <a:lnTo>
                      <a:pt x="754" y="249"/>
                    </a:lnTo>
                    <a:lnTo>
                      <a:pt x="754" y="249"/>
                    </a:lnTo>
                    <a:lnTo>
                      <a:pt x="754" y="249"/>
                    </a:lnTo>
                    <a:lnTo>
                      <a:pt x="754" y="249"/>
                    </a:lnTo>
                    <a:lnTo>
                      <a:pt x="756" y="249"/>
                    </a:lnTo>
                    <a:lnTo>
                      <a:pt x="756" y="249"/>
                    </a:lnTo>
                    <a:lnTo>
                      <a:pt x="756" y="249"/>
                    </a:lnTo>
                    <a:lnTo>
                      <a:pt x="756" y="249"/>
                    </a:lnTo>
                    <a:lnTo>
                      <a:pt x="756" y="249"/>
                    </a:lnTo>
                    <a:lnTo>
                      <a:pt x="756" y="249"/>
                    </a:lnTo>
                    <a:lnTo>
                      <a:pt x="758" y="249"/>
                    </a:lnTo>
                    <a:lnTo>
                      <a:pt x="758" y="249"/>
                    </a:lnTo>
                    <a:lnTo>
                      <a:pt x="760" y="247"/>
                    </a:lnTo>
                    <a:lnTo>
                      <a:pt x="761" y="247"/>
                    </a:lnTo>
                    <a:lnTo>
                      <a:pt x="765" y="246"/>
                    </a:lnTo>
                    <a:lnTo>
                      <a:pt x="769" y="242"/>
                    </a:lnTo>
                    <a:lnTo>
                      <a:pt x="770" y="242"/>
                    </a:lnTo>
                    <a:lnTo>
                      <a:pt x="772" y="240"/>
                    </a:lnTo>
                    <a:lnTo>
                      <a:pt x="774" y="238"/>
                    </a:lnTo>
                    <a:lnTo>
                      <a:pt x="778" y="235"/>
                    </a:lnTo>
                    <a:lnTo>
                      <a:pt x="778" y="233"/>
                    </a:lnTo>
                    <a:lnTo>
                      <a:pt x="780" y="233"/>
                    </a:lnTo>
                    <a:lnTo>
                      <a:pt x="781" y="231"/>
                    </a:lnTo>
                    <a:lnTo>
                      <a:pt x="781" y="231"/>
                    </a:lnTo>
                    <a:lnTo>
                      <a:pt x="783" y="229"/>
                    </a:lnTo>
                    <a:lnTo>
                      <a:pt x="785" y="229"/>
                    </a:lnTo>
                    <a:lnTo>
                      <a:pt x="785" y="229"/>
                    </a:lnTo>
                    <a:lnTo>
                      <a:pt x="785" y="229"/>
                    </a:lnTo>
                    <a:lnTo>
                      <a:pt x="785" y="229"/>
                    </a:lnTo>
                    <a:lnTo>
                      <a:pt x="787" y="229"/>
                    </a:lnTo>
                    <a:lnTo>
                      <a:pt x="790" y="229"/>
                    </a:lnTo>
                    <a:lnTo>
                      <a:pt x="794" y="228"/>
                    </a:lnTo>
                    <a:lnTo>
                      <a:pt x="794" y="228"/>
                    </a:lnTo>
                    <a:lnTo>
                      <a:pt x="796" y="228"/>
                    </a:lnTo>
                    <a:lnTo>
                      <a:pt x="798" y="229"/>
                    </a:lnTo>
                    <a:lnTo>
                      <a:pt x="798" y="229"/>
                    </a:lnTo>
                    <a:lnTo>
                      <a:pt x="799" y="228"/>
                    </a:lnTo>
                    <a:lnTo>
                      <a:pt x="799" y="228"/>
                    </a:lnTo>
                    <a:lnTo>
                      <a:pt x="801" y="228"/>
                    </a:lnTo>
                    <a:lnTo>
                      <a:pt x="801" y="228"/>
                    </a:lnTo>
                    <a:lnTo>
                      <a:pt x="803" y="228"/>
                    </a:lnTo>
                    <a:lnTo>
                      <a:pt x="803" y="228"/>
                    </a:lnTo>
                    <a:lnTo>
                      <a:pt x="803" y="228"/>
                    </a:lnTo>
                    <a:lnTo>
                      <a:pt x="805" y="229"/>
                    </a:lnTo>
                    <a:lnTo>
                      <a:pt x="805" y="229"/>
                    </a:lnTo>
                    <a:lnTo>
                      <a:pt x="805" y="228"/>
                    </a:lnTo>
                    <a:lnTo>
                      <a:pt x="807" y="228"/>
                    </a:lnTo>
                    <a:lnTo>
                      <a:pt x="808" y="226"/>
                    </a:lnTo>
                    <a:lnTo>
                      <a:pt x="810" y="224"/>
                    </a:lnTo>
                    <a:lnTo>
                      <a:pt x="810" y="220"/>
                    </a:lnTo>
                    <a:lnTo>
                      <a:pt x="812" y="220"/>
                    </a:lnTo>
                    <a:lnTo>
                      <a:pt x="812" y="220"/>
                    </a:lnTo>
                    <a:lnTo>
                      <a:pt x="812" y="219"/>
                    </a:lnTo>
                    <a:lnTo>
                      <a:pt x="812" y="219"/>
                    </a:lnTo>
                    <a:lnTo>
                      <a:pt x="812" y="219"/>
                    </a:lnTo>
                    <a:lnTo>
                      <a:pt x="812" y="219"/>
                    </a:lnTo>
                    <a:lnTo>
                      <a:pt x="814" y="219"/>
                    </a:lnTo>
                    <a:lnTo>
                      <a:pt x="814" y="219"/>
                    </a:lnTo>
                    <a:lnTo>
                      <a:pt x="814" y="219"/>
                    </a:lnTo>
                    <a:lnTo>
                      <a:pt x="816" y="217"/>
                    </a:lnTo>
                    <a:lnTo>
                      <a:pt x="816" y="217"/>
                    </a:lnTo>
                    <a:lnTo>
                      <a:pt x="816" y="217"/>
                    </a:lnTo>
                    <a:lnTo>
                      <a:pt x="816" y="217"/>
                    </a:lnTo>
                    <a:lnTo>
                      <a:pt x="816" y="215"/>
                    </a:lnTo>
                    <a:lnTo>
                      <a:pt x="816" y="215"/>
                    </a:lnTo>
                    <a:lnTo>
                      <a:pt x="816" y="213"/>
                    </a:lnTo>
                    <a:lnTo>
                      <a:pt x="816" y="213"/>
                    </a:lnTo>
                    <a:lnTo>
                      <a:pt x="816" y="213"/>
                    </a:lnTo>
                    <a:lnTo>
                      <a:pt x="816" y="213"/>
                    </a:lnTo>
                    <a:lnTo>
                      <a:pt x="816" y="211"/>
                    </a:lnTo>
                    <a:lnTo>
                      <a:pt x="816" y="211"/>
                    </a:lnTo>
                    <a:lnTo>
                      <a:pt x="816" y="211"/>
                    </a:lnTo>
                    <a:lnTo>
                      <a:pt x="816" y="211"/>
                    </a:lnTo>
                    <a:lnTo>
                      <a:pt x="816" y="209"/>
                    </a:lnTo>
                    <a:lnTo>
                      <a:pt x="816" y="209"/>
                    </a:lnTo>
                    <a:lnTo>
                      <a:pt x="816" y="209"/>
                    </a:lnTo>
                    <a:lnTo>
                      <a:pt x="817" y="209"/>
                    </a:lnTo>
                    <a:lnTo>
                      <a:pt x="817" y="209"/>
                    </a:lnTo>
                    <a:lnTo>
                      <a:pt x="817" y="209"/>
                    </a:lnTo>
                    <a:lnTo>
                      <a:pt x="817" y="208"/>
                    </a:lnTo>
                    <a:lnTo>
                      <a:pt x="819" y="208"/>
                    </a:lnTo>
                    <a:lnTo>
                      <a:pt x="819" y="208"/>
                    </a:lnTo>
                    <a:lnTo>
                      <a:pt x="819" y="208"/>
                    </a:lnTo>
                    <a:lnTo>
                      <a:pt x="821" y="208"/>
                    </a:lnTo>
                    <a:lnTo>
                      <a:pt x="823" y="208"/>
                    </a:lnTo>
                    <a:lnTo>
                      <a:pt x="823" y="208"/>
                    </a:lnTo>
                    <a:lnTo>
                      <a:pt x="823" y="208"/>
                    </a:lnTo>
                    <a:lnTo>
                      <a:pt x="823" y="208"/>
                    </a:lnTo>
                    <a:lnTo>
                      <a:pt x="825" y="208"/>
                    </a:lnTo>
                    <a:lnTo>
                      <a:pt x="827" y="208"/>
                    </a:lnTo>
                    <a:lnTo>
                      <a:pt x="828" y="208"/>
                    </a:lnTo>
                    <a:lnTo>
                      <a:pt x="832" y="208"/>
                    </a:lnTo>
                    <a:lnTo>
                      <a:pt x="837" y="208"/>
                    </a:lnTo>
                    <a:lnTo>
                      <a:pt x="845" y="208"/>
                    </a:lnTo>
                    <a:lnTo>
                      <a:pt x="848" y="208"/>
                    </a:lnTo>
                    <a:lnTo>
                      <a:pt x="848" y="208"/>
                    </a:lnTo>
                    <a:lnTo>
                      <a:pt x="848" y="208"/>
                    </a:lnTo>
                    <a:lnTo>
                      <a:pt x="848" y="208"/>
                    </a:lnTo>
                    <a:lnTo>
                      <a:pt x="850" y="208"/>
                    </a:lnTo>
                    <a:lnTo>
                      <a:pt x="850" y="208"/>
                    </a:lnTo>
                    <a:lnTo>
                      <a:pt x="852" y="208"/>
                    </a:lnTo>
                    <a:lnTo>
                      <a:pt x="852" y="206"/>
                    </a:lnTo>
                    <a:lnTo>
                      <a:pt x="852" y="206"/>
                    </a:lnTo>
                    <a:lnTo>
                      <a:pt x="854" y="206"/>
                    </a:lnTo>
                    <a:lnTo>
                      <a:pt x="854" y="206"/>
                    </a:lnTo>
                    <a:lnTo>
                      <a:pt x="854" y="206"/>
                    </a:lnTo>
                    <a:lnTo>
                      <a:pt x="855" y="206"/>
                    </a:lnTo>
                    <a:lnTo>
                      <a:pt x="855" y="204"/>
                    </a:lnTo>
                    <a:lnTo>
                      <a:pt x="855" y="206"/>
                    </a:lnTo>
                    <a:lnTo>
                      <a:pt x="857" y="206"/>
                    </a:lnTo>
                    <a:lnTo>
                      <a:pt x="859" y="206"/>
                    </a:lnTo>
                    <a:lnTo>
                      <a:pt x="859" y="206"/>
                    </a:lnTo>
                    <a:lnTo>
                      <a:pt x="859" y="206"/>
                    </a:lnTo>
                    <a:lnTo>
                      <a:pt x="859" y="206"/>
                    </a:lnTo>
                    <a:lnTo>
                      <a:pt x="861" y="206"/>
                    </a:lnTo>
                    <a:lnTo>
                      <a:pt x="861" y="206"/>
                    </a:lnTo>
                    <a:lnTo>
                      <a:pt x="861" y="206"/>
                    </a:lnTo>
                    <a:lnTo>
                      <a:pt x="863" y="206"/>
                    </a:lnTo>
                    <a:lnTo>
                      <a:pt x="863" y="206"/>
                    </a:lnTo>
                    <a:lnTo>
                      <a:pt x="863" y="206"/>
                    </a:lnTo>
                    <a:lnTo>
                      <a:pt x="865" y="206"/>
                    </a:lnTo>
                    <a:lnTo>
                      <a:pt x="865" y="206"/>
                    </a:lnTo>
                    <a:lnTo>
                      <a:pt x="866" y="206"/>
                    </a:lnTo>
                    <a:lnTo>
                      <a:pt x="868" y="206"/>
                    </a:lnTo>
                    <a:lnTo>
                      <a:pt x="870" y="206"/>
                    </a:lnTo>
                    <a:lnTo>
                      <a:pt x="870" y="206"/>
                    </a:lnTo>
                    <a:lnTo>
                      <a:pt x="870" y="206"/>
                    </a:lnTo>
                    <a:lnTo>
                      <a:pt x="872" y="204"/>
                    </a:lnTo>
                    <a:lnTo>
                      <a:pt x="872" y="204"/>
                    </a:lnTo>
                    <a:lnTo>
                      <a:pt x="872" y="204"/>
                    </a:lnTo>
                    <a:lnTo>
                      <a:pt x="874" y="204"/>
                    </a:lnTo>
                    <a:lnTo>
                      <a:pt x="874" y="204"/>
                    </a:lnTo>
                    <a:lnTo>
                      <a:pt x="874" y="204"/>
                    </a:lnTo>
                    <a:lnTo>
                      <a:pt x="874" y="204"/>
                    </a:lnTo>
                    <a:lnTo>
                      <a:pt x="874" y="204"/>
                    </a:lnTo>
                    <a:lnTo>
                      <a:pt x="874" y="202"/>
                    </a:lnTo>
                    <a:lnTo>
                      <a:pt x="874" y="202"/>
                    </a:lnTo>
                    <a:lnTo>
                      <a:pt x="874" y="200"/>
                    </a:lnTo>
                    <a:lnTo>
                      <a:pt x="875" y="197"/>
                    </a:lnTo>
                    <a:lnTo>
                      <a:pt x="875" y="197"/>
                    </a:lnTo>
                    <a:lnTo>
                      <a:pt x="875" y="197"/>
                    </a:lnTo>
                    <a:lnTo>
                      <a:pt x="875" y="195"/>
                    </a:lnTo>
                    <a:lnTo>
                      <a:pt x="875" y="195"/>
                    </a:lnTo>
                    <a:lnTo>
                      <a:pt x="875" y="193"/>
                    </a:lnTo>
                    <a:lnTo>
                      <a:pt x="875" y="193"/>
                    </a:lnTo>
                    <a:lnTo>
                      <a:pt x="875" y="193"/>
                    </a:lnTo>
                    <a:lnTo>
                      <a:pt x="875" y="193"/>
                    </a:lnTo>
                    <a:lnTo>
                      <a:pt x="874" y="193"/>
                    </a:lnTo>
                    <a:lnTo>
                      <a:pt x="874" y="193"/>
                    </a:lnTo>
                    <a:lnTo>
                      <a:pt x="874" y="193"/>
                    </a:lnTo>
                    <a:lnTo>
                      <a:pt x="872" y="193"/>
                    </a:lnTo>
                    <a:lnTo>
                      <a:pt x="872" y="193"/>
                    </a:lnTo>
                    <a:lnTo>
                      <a:pt x="872" y="193"/>
                    </a:lnTo>
                    <a:lnTo>
                      <a:pt x="870" y="193"/>
                    </a:lnTo>
                    <a:lnTo>
                      <a:pt x="870" y="195"/>
                    </a:lnTo>
                    <a:lnTo>
                      <a:pt x="870" y="195"/>
                    </a:lnTo>
                    <a:lnTo>
                      <a:pt x="868" y="195"/>
                    </a:lnTo>
                    <a:lnTo>
                      <a:pt x="866" y="195"/>
                    </a:lnTo>
                    <a:lnTo>
                      <a:pt x="866" y="195"/>
                    </a:lnTo>
                    <a:lnTo>
                      <a:pt x="866" y="195"/>
                    </a:lnTo>
                    <a:lnTo>
                      <a:pt x="865" y="195"/>
                    </a:lnTo>
                    <a:lnTo>
                      <a:pt x="863" y="197"/>
                    </a:lnTo>
                    <a:lnTo>
                      <a:pt x="861" y="197"/>
                    </a:lnTo>
                    <a:lnTo>
                      <a:pt x="861" y="197"/>
                    </a:lnTo>
                    <a:lnTo>
                      <a:pt x="861" y="197"/>
                    </a:lnTo>
                    <a:lnTo>
                      <a:pt x="859" y="197"/>
                    </a:lnTo>
                    <a:lnTo>
                      <a:pt x="857" y="197"/>
                    </a:lnTo>
                    <a:lnTo>
                      <a:pt x="857" y="197"/>
                    </a:lnTo>
                    <a:lnTo>
                      <a:pt x="855" y="197"/>
                    </a:lnTo>
                    <a:lnTo>
                      <a:pt x="855" y="197"/>
                    </a:lnTo>
                    <a:lnTo>
                      <a:pt x="855" y="197"/>
                    </a:lnTo>
                    <a:lnTo>
                      <a:pt x="854" y="195"/>
                    </a:lnTo>
                    <a:lnTo>
                      <a:pt x="852" y="193"/>
                    </a:lnTo>
                    <a:lnTo>
                      <a:pt x="852" y="191"/>
                    </a:lnTo>
                    <a:lnTo>
                      <a:pt x="850" y="191"/>
                    </a:lnTo>
                    <a:lnTo>
                      <a:pt x="850" y="191"/>
                    </a:lnTo>
                    <a:lnTo>
                      <a:pt x="850" y="190"/>
                    </a:lnTo>
                    <a:lnTo>
                      <a:pt x="850" y="186"/>
                    </a:lnTo>
                    <a:lnTo>
                      <a:pt x="850" y="184"/>
                    </a:lnTo>
                    <a:lnTo>
                      <a:pt x="848" y="182"/>
                    </a:lnTo>
                    <a:lnTo>
                      <a:pt x="848" y="181"/>
                    </a:lnTo>
                    <a:lnTo>
                      <a:pt x="848" y="181"/>
                    </a:lnTo>
                    <a:lnTo>
                      <a:pt x="846" y="177"/>
                    </a:lnTo>
                    <a:lnTo>
                      <a:pt x="845" y="173"/>
                    </a:lnTo>
                    <a:lnTo>
                      <a:pt x="845" y="173"/>
                    </a:lnTo>
                    <a:lnTo>
                      <a:pt x="843" y="171"/>
                    </a:lnTo>
                    <a:lnTo>
                      <a:pt x="841" y="170"/>
                    </a:lnTo>
                    <a:lnTo>
                      <a:pt x="841" y="170"/>
                    </a:lnTo>
                    <a:lnTo>
                      <a:pt x="839" y="166"/>
                    </a:lnTo>
                    <a:lnTo>
                      <a:pt x="839" y="166"/>
                    </a:lnTo>
                    <a:lnTo>
                      <a:pt x="837" y="166"/>
                    </a:lnTo>
                    <a:lnTo>
                      <a:pt x="837" y="166"/>
                    </a:lnTo>
                    <a:lnTo>
                      <a:pt x="837" y="166"/>
                    </a:lnTo>
                    <a:lnTo>
                      <a:pt x="837" y="166"/>
                    </a:lnTo>
                    <a:lnTo>
                      <a:pt x="837" y="166"/>
                    </a:lnTo>
                    <a:lnTo>
                      <a:pt x="837" y="166"/>
                    </a:lnTo>
                    <a:lnTo>
                      <a:pt x="837" y="164"/>
                    </a:lnTo>
                    <a:lnTo>
                      <a:pt x="837" y="164"/>
                    </a:lnTo>
                    <a:lnTo>
                      <a:pt x="837" y="164"/>
                    </a:lnTo>
                    <a:lnTo>
                      <a:pt x="836" y="164"/>
                    </a:lnTo>
                    <a:lnTo>
                      <a:pt x="836" y="162"/>
                    </a:lnTo>
                    <a:lnTo>
                      <a:pt x="837" y="161"/>
                    </a:lnTo>
                    <a:lnTo>
                      <a:pt x="837" y="161"/>
                    </a:lnTo>
                    <a:lnTo>
                      <a:pt x="837" y="159"/>
                    </a:lnTo>
                    <a:lnTo>
                      <a:pt x="837" y="159"/>
                    </a:lnTo>
                    <a:lnTo>
                      <a:pt x="837" y="159"/>
                    </a:lnTo>
                    <a:lnTo>
                      <a:pt x="839" y="157"/>
                    </a:lnTo>
                    <a:lnTo>
                      <a:pt x="839" y="157"/>
                    </a:lnTo>
                    <a:lnTo>
                      <a:pt x="839" y="155"/>
                    </a:lnTo>
                    <a:lnTo>
                      <a:pt x="841" y="155"/>
                    </a:lnTo>
                    <a:lnTo>
                      <a:pt x="841" y="153"/>
                    </a:lnTo>
                    <a:lnTo>
                      <a:pt x="841" y="152"/>
                    </a:lnTo>
                    <a:lnTo>
                      <a:pt x="843" y="150"/>
                    </a:lnTo>
                    <a:lnTo>
                      <a:pt x="843" y="148"/>
                    </a:lnTo>
                    <a:lnTo>
                      <a:pt x="845" y="148"/>
                    </a:lnTo>
                    <a:lnTo>
                      <a:pt x="845" y="148"/>
                    </a:lnTo>
                    <a:lnTo>
                      <a:pt x="845" y="148"/>
                    </a:lnTo>
                    <a:lnTo>
                      <a:pt x="846" y="146"/>
                    </a:lnTo>
                    <a:lnTo>
                      <a:pt x="848" y="146"/>
                    </a:lnTo>
                    <a:lnTo>
                      <a:pt x="848" y="146"/>
                    </a:lnTo>
                    <a:lnTo>
                      <a:pt x="850" y="146"/>
                    </a:lnTo>
                    <a:lnTo>
                      <a:pt x="852" y="146"/>
                    </a:lnTo>
                    <a:lnTo>
                      <a:pt x="852" y="146"/>
                    </a:lnTo>
                    <a:lnTo>
                      <a:pt x="852" y="146"/>
                    </a:lnTo>
                    <a:lnTo>
                      <a:pt x="854" y="148"/>
                    </a:lnTo>
                    <a:lnTo>
                      <a:pt x="854" y="148"/>
                    </a:lnTo>
                    <a:lnTo>
                      <a:pt x="854" y="148"/>
                    </a:lnTo>
                    <a:lnTo>
                      <a:pt x="855" y="148"/>
                    </a:lnTo>
                    <a:lnTo>
                      <a:pt x="855" y="148"/>
                    </a:lnTo>
                    <a:lnTo>
                      <a:pt x="855" y="148"/>
                    </a:lnTo>
                    <a:lnTo>
                      <a:pt x="855" y="148"/>
                    </a:lnTo>
                    <a:lnTo>
                      <a:pt x="857" y="148"/>
                    </a:lnTo>
                    <a:lnTo>
                      <a:pt x="857" y="150"/>
                    </a:lnTo>
                    <a:lnTo>
                      <a:pt x="859" y="150"/>
                    </a:lnTo>
                    <a:lnTo>
                      <a:pt x="861" y="150"/>
                    </a:lnTo>
                    <a:lnTo>
                      <a:pt x="861" y="150"/>
                    </a:lnTo>
                    <a:lnTo>
                      <a:pt x="861" y="150"/>
                    </a:lnTo>
                    <a:lnTo>
                      <a:pt x="861" y="148"/>
                    </a:lnTo>
                    <a:lnTo>
                      <a:pt x="863" y="146"/>
                    </a:lnTo>
                    <a:lnTo>
                      <a:pt x="863" y="146"/>
                    </a:lnTo>
                    <a:lnTo>
                      <a:pt x="863" y="143"/>
                    </a:lnTo>
                    <a:lnTo>
                      <a:pt x="863" y="139"/>
                    </a:lnTo>
                    <a:lnTo>
                      <a:pt x="863" y="139"/>
                    </a:lnTo>
                    <a:lnTo>
                      <a:pt x="863" y="139"/>
                    </a:lnTo>
                    <a:lnTo>
                      <a:pt x="863" y="139"/>
                    </a:lnTo>
                    <a:lnTo>
                      <a:pt x="863" y="137"/>
                    </a:lnTo>
                    <a:lnTo>
                      <a:pt x="863" y="137"/>
                    </a:lnTo>
                    <a:lnTo>
                      <a:pt x="863" y="137"/>
                    </a:lnTo>
                    <a:lnTo>
                      <a:pt x="863" y="137"/>
                    </a:lnTo>
                    <a:lnTo>
                      <a:pt x="863" y="137"/>
                    </a:lnTo>
                    <a:lnTo>
                      <a:pt x="863" y="137"/>
                    </a:lnTo>
                    <a:lnTo>
                      <a:pt x="863" y="137"/>
                    </a:lnTo>
                    <a:lnTo>
                      <a:pt x="863" y="137"/>
                    </a:lnTo>
                    <a:lnTo>
                      <a:pt x="863" y="137"/>
                    </a:lnTo>
                    <a:lnTo>
                      <a:pt x="865" y="137"/>
                    </a:lnTo>
                    <a:lnTo>
                      <a:pt x="865" y="137"/>
                    </a:lnTo>
                    <a:lnTo>
                      <a:pt x="865" y="137"/>
                    </a:lnTo>
                    <a:lnTo>
                      <a:pt x="865" y="137"/>
                    </a:lnTo>
                    <a:lnTo>
                      <a:pt x="865" y="137"/>
                    </a:lnTo>
                    <a:lnTo>
                      <a:pt x="865" y="137"/>
                    </a:lnTo>
                    <a:lnTo>
                      <a:pt x="865" y="137"/>
                    </a:lnTo>
                    <a:lnTo>
                      <a:pt x="866" y="137"/>
                    </a:lnTo>
                    <a:lnTo>
                      <a:pt x="866" y="137"/>
                    </a:lnTo>
                    <a:lnTo>
                      <a:pt x="866" y="137"/>
                    </a:lnTo>
                    <a:lnTo>
                      <a:pt x="866" y="137"/>
                    </a:lnTo>
                    <a:lnTo>
                      <a:pt x="868" y="139"/>
                    </a:lnTo>
                    <a:lnTo>
                      <a:pt x="868" y="139"/>
                    </a:lnTo>
                    <a:lnTo>
                      <a:pt x="868" y="139"/>
                    </a:lnTo>
                    <a:lnTo>
                      <a:pt x="868" y="139"/>
                    </a:lnTo>
                    <a:lnTo>
                      <a:pt x="868" y="139"/>
                    </a:lnTo>
                    <a:lnTo>
                      <a:pt x="868" y="139"/>
                    </a:lnTo>
                    <a:lnTo>
                      <a:pt x="868" y="139"/>
                    </a:lnTo>
                    <a:lnTo>
                      <a:pt x="870" y="139"/>
                    </a:lnTo>
                    <a:lnTo>
                      <a:pt x="870" y="139"/>
                    </a:lnTo>
                    <a:lnTo>
                      <a:pt x="870" y="139"/>
                    </a:lnTo>
                    <a:lnTo>
                      <a:pt x="870" y="139"/>
                    </a:lnTo>
                    <a:lnTo>
                      <a:pt x="870" y="139"/>
                    </a:lnTo>
                    <a:lnTo>
                      <a:pt x="870" y="139"/>
                    </a:lnTo>
                    <a:lnTo>
                      <a:pt x="870" y="139"/>
                    </a:lnTo>
                    <a:lnTo>
                      <a:pt x="870" y="139"/>
                    </a:lnTo>
                    <a:lnTo>
                      <a:pt x="872" y="139"/>
                    </a:lnTo>
                    <a:lnTo>
                      <a:pt x="872" y="139"/>
                    </a:lnTo>
                    <a:lnTo>
                      <a:pt x="874" y="139"/>
                    </a:lnTo>
                    <a:lnTo>
                      <a:pt x="874" y="139"/>
                    </a:lnTo>
                    <a:lnTo>
                      <a:pt x="874" y="141"/>
                    </a:lnTo>
                    <a:lnTo>
                      <a:pt x="874" y="141"/>
                    </a:lnTo>
                    <a:lnTo>
                      <a:pt x="874" y="141"/>
                    </a:lnTo>
                    <a:lnTo>
                      <a:pt x="875" y="141"/>
                    </a:lnTo>
                    <a:lnTo>
                      <a:pt x="875" y="141"/>
                    </a:lnTo>
                    <a:lnTo>
                      <a:pt x="875" y="141"/>
                    </a:lnTo>
                    <a:lnTo>
                      <a:pt x="875" y="141"/>
                    </a:lnTo>
                    <a:lnTo>
                      <a:pt x="875" y="141"/>
                    </a:lnTo>
                    <a:lnTo>
                      <a:pt x="875" y="141"/>
                    </a:lnTo>
                    <a:lnTo>
                      <a:pt x="875" y="141"/>
                    </a:lnTo>
                    <a:lnTo>
                      <a:pt x="875" y="141"/>
                    </a:lnTo>
                    <a:lnTo>
                      <a:pt x="875" y="141"/>
                    </a:lnTo>
                    <a:lnTo>
                      <a:pt x="875" y="143"/>
                    </a:lnTo>
                    <a:lnTo>
                      <a:pt x="877" y="143"/>
                    </a:lnTo>
                    <a:lnTo>
                      <a:pt x="877" y="143"/>
                    </a:lnTo>
                    <a:lnTo>
                      <a:pt x="877" y="141"/>
                    </a:lnTo>
                    <a:lnTo>
                      <a:pt x="877" y="141"/>
                    </a:lnTo>
                    <a:lnTo>
                      <a:pt x="877" y="143"/>
                    </a:lnTo>
                    <a:lnTo>
                      <a:pt x="877" y="143"/>
                    </a:lnTo>
                    <a:lnTo>
                      <a:pt x="879" y="141"/>
                    </a:lnTo>
                    <a:lnTo>
                      <a:pt x="879" y="141"/>
                    </a:lnTo>
                    <a:lnTo>
                      <a:pt x="881" y="141"/>
                    </a:lnTo>
                    <a:lnTo>
                      <a:pt x="881" y="141"/>
                    </a:lnTo>
                    <a:lnTo>
                      <a:pt x="881" y="141"/>
                    </a:lnTo>
                    <a:lnTo>
                      <a:pt x="881" y="141"/>
                    </a:lnTo>
                    <a:lnTo>
                      <a:pt x="881" y="141"/>
                    </a:lnTo>
                    <a:lnTo>
                      <a:pt x="881" y="141"/>
                    </a:lnTo>
                    <a:lnTo>
                      <a:pt x="881" y="141"/>
                    </a:lnTo>
                    <a:lnTo>
                      <a:pt x="881" y="143"/>
                    </a:lnTo>
                    <a:lnTo>
                      <a:pt x="881" y="143"/>
                    </a:lnTo>
                    <a:lnTo>
                      <a:pt x="883" y="143"/>
                    </a:lnTo>
                    <a:lnTo>
                      <a:pt x="883" y="143"/>
                    </a:lnTo>
                    <a:lnTo>
                      <a:pt x="883" y="143"/>
                    </a:lnTo>
                    <a:lnTo>
                      <a:pt x="883" y="143"/>
                    </a:lnTo>
                    <a:lnTo>
                      <a:pt x="883" y="143"/>
                    </a:lnTo>
                    <a:lnTo>
                      <a:pt x="883" y="143"/>
                    </a:lnTo>
                    <a:lnTo>
                      <a:pt x="883" y="144"/>
                    </a:lnTo>
                    <a:lnTo>
                      <a:pt x="883" y="144"/>
                    </a:lnTo>
                    <a:lnTo>
                      <a:pt x="883" y="144"/>
                    </a:lnTo>
                    <a:lnTo>
                      <a:pt x="884" y="144"/>
                    </a:lnTo>
                    <a:lnTo>
                      <a:pt x="884" y="144"/>
                    </a:lnTo>
                    <a:lnTo>
                      <a:pt x="884" y="144"/>
                    </a:lnTo>
                    <a:lnTo>
                      <a:pt x="884" y="144"/>
                    </a:lnTo>
                    <a:lnTo>
                      <a:pt x="886" y="144"/>
                    </a:lnTo>
                    <a:lnTo>
                      <a:pt x="886" y="144"/>
                    </a:lnTo>
                    <a:lnTo>
                      <a:pt x="886" y="144"/>
                    </a:lnTo>
                    <a:lnTo>
                      <a:pt x="886" y="144"/>
                    </a:lnTo>
                    <a:lnTo>
                      <a:pt x="886" y="144"/>
                    </a:lnTo>
                    <a:lnTo>
                      <a:pt x="888" y="144"/>
                    </a:lnTo>
                    <a:lnTo>
                      <a:pt x="888" y="144"/>
                    </a:lnTo>
                    <a:lnTo>
                      <a:pt x="888" y="144"/>
                    </a:lnTo>
                    <a:lnTo>
                      <a:pt x="888" y="144"/>
                    </a:lnTo>
                    <a:lnTo>
                      <a:pt x="888" y="144"/>
                    </a:lnTo>
                    <a:lnTo>
                      <a:pt x="890" y="144"/>
                    </a:lnTo>
                    <a:lnTo>
                      <a:pt x="890" y="144"/>
                    </a:lnTo>
                    <a:lnTo>
                      <a:pt x="890" y="144"/>
                    </a:lnTo>
                    <a:lnTo>
                      <a:pt x="890" y="144"/>
                    </a:lnTo>
                    <a:lnTo>
                      <a:pt x="890" y="144"/>
                    </a:lnTo>
                    <a:lnTo>
                      <a:pt x="890" y="144"/>
                    </a:lnTo>
                    <a:lnTo>
                      <a:pt x="892" y="144"/>
                    </a:lnTo>
                    <a:lnTo>
                      <a:pt x="892" y="144"/>
                    </a:lnTo>
                    <a:lnTo>
                      <a:pt x="892" y="144"/>
                    </a:lnTo>
                    <a:lnTo>
                      <a:pt x="892" y="144"/>
                    </a:lnTo>
                    <a:lnTo>
                      <a:pt x="893" y="144"/>
                    </a:lnTo>
                    <a:lnTo>
                      <a:pt x="893" y="144"/>
                    </a:lnTo>
                    <a:lnTo>
                      <a:pt x="893" y="144"/>
                    </a:lnTo>
                    <a:lnTo>
                      <a:pt x="895" y="146"/>
                    </a:lnTo>
                    <a:lnTo>
                      <a:pt x="895" y="146"/>
                    </a:lnTo>
                    <a:lnTo>
                      <a:pt x="895" y="146"/>
                    </a:lnTo>
                    <a:lnTo>
                      <a:pt x="895" y="146"/>
                    </a:lnTo>
                    <a:lnTo>
                      <a:pt x="895" y="146"/>
                    </a:lnTo>
                    <a:lnTo>
                      <a:pt x="897" y="146"/>
                    </a:lnTo>
                    <a:lnTo>
                      <a:pt x="897" y="146"/>
                    </a:lnTo>
                    <a:lnTo>
                      <a:pt x="897" y="148"/>
                    </a:lnTo>
                    <a:lnTo>
                      <a:pt x="899" y="148"/>
                    </a:lnTo>
                    <a:lnTo>
                      <a:pt x="899" y="148"/>
                    </a:lnTo>
                    <a:lnTo>
                      <a:pt x="899" y="148"/>
                    </a:lnTo>
                    <a:lnTo>
                      <a:pt x="899" y="148"/>
                    </a:lnTo>
                    <a:lnTo>
                      <a:pt x="899" y="148"/>
                    </a:lnTo>
                    <a:lnTo>
                      <a:pt x="899" y="150"/>
                    </a:lnTo>
                    <a:lnTo>
                      <a:pt x="901" y="150"/>
                    </a:lnTo>
                    <a:lnTo>
                      <a:pt x="901" y="150"/>
                    </a:lnTo>
                    <a:lnTo>
                      <a:pt x="901" y="150"/>
                    </a:lnTo>
                    <a:lnTo>
                      <a:pt x="901" y="150"/>
                    </a:lnTo>
                    <a:lnTo>
                      <a:pt x="901" y="150"/>
                    </a:lnTo>
                    <a:lnTo>
                      <a:pt x="901" y="150"/>
                    </a:lnTo>
                    <a:lnTo>
                      <a:pt x="902" y="150"/>
                    </a:lnTo>
                    <a:lnTo>
                      <a:pt x="902" y="150"/>
                    </a:lnTo>
                    <a:lnTo>
                      <a:pt x="902" y="150"/>
                    </a:lnTo>
                    <a:lnTo>
                      <a:pt x="902" y="150"/>
                    </a:lnTo>
                    <a:lnTo>
                      <a:pt x="904" y="150"/>
                    </a:lnTo>
                    <a:lnTo>
                      <a:pt x="904" y="150"/>
                    </a:lnTo>
                    <a:lnTo>
                      <a:pt x="904" y="150"/>
                    </a:lnTo>
                    <a:lnTo>
                      <a:pt x="906" y="150"/>
                    </a:lnTo>
                    <a:lnTo>
                      <a:pt x="906" y="150"/>
                    </a:lnTo>
                    <a:lnTo>
                      <a:pt x="906" y="150"/>
                    </a:lnTo>
                    <a:lnTo>
                      <a:pt x="908" y="150"/>
                    </a:lnTo>
                    <a:lnTo>
                      <a:pt x="908" y="150"/>
                    </a:lnTo>
                    <a:lnTo>
                      <a:pt x="908" y="150"/>
                    </a:lnTo>
                    <a:lnTo>
                      <a:pt x="908" y="150"/>
                    </a:lnTo>
                    <a:lnTo>
                      <a:pt x="908" y="150"/>
                    </a:lnTo>
                    <a:lnTo>
                      <a:pt x="908" y="150"/>
                    </a:lnTo>
                    <a:lnTo>
                      <a:pt x="908" y="150"/>
                    </a:lnTo>
                    <a:lnTo>
                      <a:pt x="908" y="150"/>
                    </a:lnTo>
                    <a:lnTo>
                      <a:pt x="908" y="150"/>
                    </a:lnTo>
                    <a:lnTo>
                      <a:pt x="910" y="150"/>
                    </a:lnTo>
                    <a:lnTo>
                      <a:pt x="910" y="150"/>
                    </a:lnTo>
                    <a:lnTo>
                      <a:pt x="910" y="150"/>
                    </a:lnTo>
                    <a:lnTo>
                      <a:pt x="912" y="150"/>
                    </a:lnTo>
                    <a:lnTo>
                      <a:pt x="912" y="150"/>
                    </a:lnTo>
                    <a:lnTo>
                      <a:pt x="912" y="150"/>
                    </a:lnTo>
                    <a:lnTo>
                      <a:pt x="912" y="150"/>
                    </a:lnTo>
                    <a:lnTo>
                      <a:pt x="912" y="150"/>
                    </a:lnTo>
                    <a:lnTo>
                      <a:pt x="912" y="150"/>
                    </a:lnTo>
                    <a:lnTo>
                      <a:pt x="912" y="150"/>
                    </a:lnTo>
                    <a:lnTo>
                      <a:pt x="912" y="150"/>
                    </a:lnTo>
                    <a:lnTo>
                      <a:pt x="913" y="152"/>
                    </a:lnTo>
                    <a:lnTo>
                      <a:pt x="913" y="152"/>
                    </a:lnTo>
                    <a:lnTo>
                      <a:pt x="913" y="152"/>
                    </a:lnTo>
                    <a:lnTo>
                      <a:pt x="913" y="152"/>
                    </a:lnTo>
                    <a:lnTo>
                      <a:pt x="915" y="152"/>
                    </a:lnTo>
                    <a:lnTo>
                      <a:pt x="915" y="152"/>
                    </a:lnTo>
                    <a:lnTo>
                      <a:pt x="915" y="152"/>
                    </a:lnTo>
                    <a:lnTo>
                      <a:pt x="917" y="152"/>
                    </a:lnTo>
                    <a:lnTo>
                      <a:pt x="917" y="152"/>
                    </a:lnTo>
                    <a:lnTo>
                      <a:pt x="917" y="152"/>
                    </a:lnTo>
                    <a:lnTo>
                      <a:pt x="917" y="152"/>
                    </a:lnTo>
                    <a:lnTo>
                      <a:pt x="917" y="152"/>
                    </a:lnTo>
                    <a:lnTo>
                      <a:pt x="919" y="152"/>
                    </a:lnTo>
                    <a:lnTo>
                      <a:pt x="919" y="152"/>
                    </a:lnTo>
                    <a:lnTo>
                      <a:pt x="919" y="152"/>
                    </a:lnTo>
                    <a:lnTo>
                      <a:pt x="919" y="152"/>
                    </a:lnTo>
                    <a:lnTo>
                      <a:pt x="919" y="150"/>
                    </a:lnTo>
                    <a:lnTo>
                      <a:pt x="919" y="150"/>
                    </a:lnTo>
                    <a:lnTo>
                      <a:pt x="919" y="150"/>
                    </a:lnTo>
                    <a:lnTo>
                      <a:pt x="921" y="150"/>
                    </a:lnTo>
                    <a:lnTo>
                      <a:pt x="921" y="150"/>
                    </a:lnTo>
                    <a:lnTo>
                      <a:pt x="921" y="150"/>
                    </a:lnTo>
                    <a:lnTo>
                      <a:pt x="921" y="150"/>
                    </a:lnTo>
                    <a:lnTo>
                      <a:pt x="921" y="150"/>
                    </a:lnTo>
                    <a:lnTo>
                      <a:pt x="921" y="148"/>
                    </a:lnTo>
                    <a:lnTo>
                      <a:pt x="921" y="148"/>
                    </a:lnTo>
                    <a:lnTo>
                      <a:pt x="921" y="148"/>
                    </a:lnTo>
                    <a:lnTo>
                      <a:pt x="921" y="148"/>
                    </a:lnTo>
                    <a:lnTo>
                      <a:pt x="921" y="148"/>
                    </a:lnTo>
                    <a:lnTo>
                      <a:pt x="922" y="148"/>
                    </a:lnTo>
                    <a:lnTo>
                      <a:pt x="922" y="148"/>
                    </a:lnTo>
                    <a:lnTo>
                      <a:pt x="922" y="148"/>
                    </a:lnTo>
                    <a:lnTo>
                      <a:pt x="922" y="148"/>
                    </a:lnTo>
                    <a:lnTo>
                      <a:pt x="922" y="148"/>
                    </a:lnTo>
                    <a:lnTo>
                      <a:pt x="924" y="148"/>
                    </a:lnTo>
                    <a:lnTo>
                      <a:pt x="924" y="148"/>
                    </a:lnTo>
                    <a:lnTo>
                      <a:pt x="924" y="148"/>
                    </a:lnTo>
                    <a:lnTo>
                      <a:pt x="924" y="148"/>
                    </a:lnTo>
                    <a:lnTo>
                      <a:pt x="924" y="148"/>
                    </a:lnTo>
                    <a:lnTo>
                      <a:pt x="924" y="148"/>
                    </a:lnTo>
                    <a:lnTo>
                      <a:pt x="924" y="148"/>
                    </a:lnTo>
                    <a:lnTo>
                      <a:pt x="926" y="148"/>
                    </a:lnTo>
                    <a:lnTo>
                      <a:pt x="926" y="148"/>
                    </a:lnTo>
                    <a:lnTo>
                      <a:pt x="926" y="148"/>
                    </a:lnTo>
                    <a:lnTo>
                      <a:pt x="926" y="148"/>
                    </a:lnTo>
                    <a:lnTo>
                      <a:pt x="926" y="148"/>
                    </a:lnTo>
                    <a:lnTo>
                      <a:pt x="926" y="148"/>
                    </a:lnTo>
                    <a:lnTo>
                      <a:pt x="928" y="148"/>
                    </a:lnTo>
                    <a:lnTo>
                      <a:pt x="928" y="148"/>
                    </a:lnTo>
                    <a:lnTo>
                      <a:pt x="928" y="148"/>
                    </a:lnTo>
                    <a:lnTo>
                      <a:pt x="928" y="148"/>
                    </a:lnTo>
                    <a:lnTo>
                      <a:pt x="928" y="148"/>
                    </a:lnTo>
                    <a:lnTo>
                      <a:pt x="928" y="148"/>
                    </a:lnTo>
                    <a:lnTo>
                      <a:pt x="930" y="148"/>
                    </a:lnTo>
                    <a:lnTo>
                      <a:pt x="930" y="148"/>
                    </a:lnTo>
                    <a:lnTo>
                      <a:pt x="930" y="148"/>
                    </a:lnTo>
                    <a:lnTo>
                      <a:pt x="931" y="148"/>
                    </a:lnTo>
                    <a:lnTo>
                      <a:pt x="931" y="146"/>
                    </a:lnTo>
                    <a:lnTo>
                      <a:pt x="931" y="146"/>
                    </a:lnTo>
                    <a:lnTo>
                      <a:pt x="933" y="146"/>
                    </a:lnTo>
                    <a:lnTo>
                      <a:pt x="933" y="146"/>
                    </a:lnTo>
                    <a:lnTo>
                      <a:pt x="933" y="146"/>
                    </a:lnTo>
                    <a:lnTo>
                      <a:pt x="933" y="146"/>
                    </a:lnTo>
                    <a:lnTo>
                      <a:pt x="935" y="146"/>
                    </a:lnTo>
                    <a:lnTo>
                      <a:pt x="935" y="146"/>
                    </a:lnTo>
                    <a:lnTo>
                      <a:pt x="937" y="144"/>
                    </a:lnTo>
                    <a:lnTo>
                      <a:pt x="937" y="146"/>
                    </a:lnTo>
                    <a:lnTo>
                      <a:pt x="937" y="146"/>
                    </a:lnTo>
                    <a:lnTo>
                      <a:pt x="937" y="146"/>
                    </a:lnTo>
                    <a:lnTo>
                      <a:pt x="937" y="146"/>
                    </a:lnTo>
                    <a:lnTo>
                      <a:pt x="939" y="146"/>
                    </a:lnTo>
                    <a:lnTo>
                      <a:pt x="939" y="146"/>
                    </a:lnTo>
                    <a:lnTo>
                      <a:pt x="939" y="146"/>
                    </a:lnTo>
                    <a:lnTo>
                      <a:pt x="939" y="146"/>
                    </a:lnTo>
                    <a:lnTo>
                      <a:pt x="940" y="146"/>
                    </a:lnTo>
                    <a:lnTo>
                      <a:pt x="940" y="146"/>
                    </a:lnTo>
                    <a:lnTo>
                      <a:pt x="940" y="146"/>
                    </a:lnTo>
                    <a:lnTo>
                      <a:pt x="940" y="146"/>
                    </a:lnTo>
                    <a:lnTo>
                      <a:pt x="940" y="144"/>
                    </a:lnTo>
                    <a:lnTo>
                      <a:pt x="940" y="144"/>
                    </a:lnTo>
                    <a:lnTo>
                      <a:pt x="940" y="144"/>
                    </a:lnTo>
                    <a:lnTo>
                      <a:pt x="940" y="144"/>
                    </a:lnTo>
                    <a:lnTo>
                      <a:pt x="942" y="144"/>
                    </a:lnTo>
                    <a:lnTo>
                      <a:pt x="942" y="144"/>
                    </a:lnTo>
                    <a:lnTo>
                      <a:pt x="942" y="144"/>
                    </a:lnTo>
                    <a:lnTo>
                      <a:pt x="942" y="144"/>
                    </a:lnTo>
                    <a:lnTo>
                      <a:pt x="942" y="144"/>
                    </a:lnTo>
                    <a:lnTo>
                      <a:pt x="942" y="144"/>
                    </a:lnTo>
                    <a:lnTo>
                      <a:pt x="942" y="144"/>
                    </a:lnTo>
                    <a:lnTo>
                      <a:pt x="944" y="144"/>
                    </a:lnTo>
                    <a:lnTo>
                      <a:pt x="944" y="144"/>
                    </a:lnTo>
                    <a:lnTo>
                      <a:pt x="944" y="144"/>
                    </a:lnTo>
                    <a:lnTo>
                      <a:pt x="944" y="144"/>
                    </a:lnTo>
                    <a:lnTo>
                      <a:pt x="944" y="144"/>
                    </a:lnTo>
                    <a:lnTo>
                      <a:pt x="944" y="146"/>
                    </a:lnTo>
                    <a:lnTo>
                      <a:pt x="946" y="144"/>
                    </a:lnTo>
                    <a:lnTo>
                      <a:pt x="946" y="146"/>
                    </a:lnTo>
                    <a:lnTo>
                      <a:pt x="946" y="146"/>
                    </a:lnTo>
                    <a:lnTo>
                      <a:pt x="946" y="146"/>
                    </a:lnTo>
                    <a:lnTo>
                      <a:pt x="946" y="146"/>
                    </a:lnTo>
                    <a:lnTo>
                      <a:pt x="946" y="146"/>
                    </a:lnTo>
                    <a:lnTo>
                      <a:pt x="948" y="146"/>
                    </a:lnTo>
                    <a:lnTo>
                      <a:pt x="948" y="146"/>
                    </a:lnTo>
                    <a:lnTo>
                      <a:pt x="948" y="146"/>
                    </a:lnTo>
                    <a:lnTo>
                      <a:pt x="948" y="146"/>
                    </a:lnTo>
                    <a:lnTo>
                      <a:pt x="948" y="146"/>
                    </a:lnTo>
                    <a:lnTo>
                      <a:pt x="948" y="146"/>
                    </a:lnTo>
                    <a:lnTo>
                      <a:pt x="948" y="146"/>
                    </a:lnTo>
                    <a:lnTo>
                      <a:pt x="948" y="146"/>
                    </a:lnTo>
                    <a:lnTo>
                      <a:pt x="950" y="146"/>
                    </a:lnTo>
                    <a:lnTo>
                      <a:pt x="950" y="146"/>
                    </a:lnTo>
                    <a:lnTo>
                      <a:pt x="950" y="146"/>
                    </a:lnTo>
                    <a:lnTo>
                      <a:pt x="950" y="146"/>
                    </a:lnTo>
                    <a:lnTo>
                      <a:pt x="950" y="146"/>
                    </a:lnTo>
                    <a:lnTo>
                      <a:pt x="950" y="146"/>
                    </a:lnTo>
                    <a:lnTo>
                      <a:pt x="951" y="146"/>
                    </a:lnTo>
                    <a:lnTo>
                      <a:pt x="951" y="146"/>
                    </a:lnTo>
                    <a:lnTo>
                      <a:pt x="951" y="146"/>
                    </a:lnTo>
                    <a:lnTo>
                      <a:pt x="953" y="146"/>
                    </a:lnTo>
                    <a:lnTo>
                      <a:pt x="953" y="146"/>
                    </a:lnTo>
                    <a:lnTo>
                      <a:pt x="953" y="148"/>
                    </a:lnTo>
                    <a:lnTo>
                      <a:pt x="953" y="148"/>
                    </a:lnTo>
                    <a:lnTo>
                      <a:pt x="953" y="148"/>
                    </a:lnTo>
                    <a:lnTo>
                      <a:pt x="955" y="148"/>
                    </a:lnTo>
                    <a:lnTo>
                      <a:pt x="955" y="148"/>
                    </a:lnTo>
                    <a:lnTo>
                      <a:pt x="957" y="148"/>
                    </a:lnTo>
                    <a:lnTo>
                      <a:pt x="957" y="148"/>
                    </a:lnTo>
                    <a:lnTo>
                      <a:pt x="957" y="148"/>
                    </a:lnTo>
                    <a:lnTo>
                      <a:pt x="957" y="148"/>
                    </a:lnTo>
                    <a:lnTo>
                      <a:pt x="957" y="148"/>
                    </a:lnTo>
                    <a:lnTo>
                      <a:pt x="957" y="148"/>
                    </a:lnTo>
                    <a:lnTo>
                      <a:pt x="957" y="150"/>
                    </a:lnTo>
                    <a:lnTo>
                      <a:pt x="959" y="150"/>
                    </a:lnTo>
                    <a:lnTo>
                      <a:pt x="959" y="150"/>
                    </a:lnTo>
                    <a:lnTo>
                      <a:pt x="959" y="150"/>
                    </a:lnTo>
                    <a:lnTo>
                      <a:pt x="959" y="150"/>
                    </a:lnTo>
                    <a:lnTo>
                      <a:pt x="959" y="150"/>
                    </a:lnTo>
                    <a:lnTo>
                      <a:pt x="959" y="150"/>
                    </a:lnTo>
                    <a:lnTo>
                      <a:pt x="959" y="152"/>
                    </a:lnTo>
                    <a:lnTo>
                      <a:pt x="959" y="152"/>
                    </a:lnTo>
                    <a:lnTo>
                      <a:pt x="960" y="152"/>
                    </a:lnTo>
                    <a:lnTo>
                      <a:pt x="960" y="152"/>
                    </a:lnTo>
                    <a:lnTo>
                      <a:pt x="960" y="152"/>
                    </a:lnTo>
                    <a:lnTo>
                      <a:pt x="960" y="153"/>
                    </a:lnTo>
                    <a:lnTo>
                      <a:pt x="960" y="153"/>
                    </a:lnTo>
                    <a:lnTo>
                      <a:pt x="960" y="153"/>
                    </a:lnTo>
                    <a:lnTo>
                      <a:pt x="960" y="153"/>
                    </a:lnTo>
                    <a:lnTo>
                      <a:pt x="960" y="153"/>
                    </a:lnTo>
                    <a:lnTo>
                      <a:pt x="962" y="153"/>
                    </a:lnTo>
                    <a:lnTo>
                      <a:pt x="962" y="153"/>
                    </a:lnTo>
                    <a:lnTo>
                      <a:pt x="962" y="153"/>
                    </a:lnTo>
                    <a:lnTo>
                      <a:pt x="962" y="153"/>
                    </a:lnTo>
                    <a:lnTo>
                      <a:pt x="964" y="155"/>
                    </a:lnTo>
                    <a:lnTo>
                      <a:pt x="964" y="155"/>
                    </a:lnTo>
                    <a:lnTo>
                      <a:pt x="964" y="155"/>
                    </a:lnTo>
                    <a:lnTo>
                      <a:pt x="964" y="155"/>
                    </a:lnTo>
                    <a:lnTo>
                      <a:pt x="966" y="155"/>
                    </a:lnTo>
                    <a:lnTo>
                      <a:pt x="966" y="155"/>
                    </a:lnTo>
                    <a:lnTo>
                      <a:pt x="966" y="155"/>
                    </a:lnTo>
                    <a:lnTo>
                      <a:pt x="968" y="157"/>
                    </a:lnTo>
                    <a:lnTo>
                      <a:pt x="968" y="157"/>
                    </a:lnTo>
                    <a:lnTo>
                      <a:pt x="968" y="157"/>
                    </a:lnTo>
                    <a:lnTo>
                      <a:pt x="968" y="157"/>
                    </a:lnTo>
                    <a:lnTo>
                      <a:pt x="969" y="157"/>
                    </a:lnTo>
                    <a:lnTo>
                      <a:pt x="969" y="157"/>
                    </a:lnTo>
                    <a:lnTo>
                      <a:pt x="969" y="157"/>
                    </a:lnTo>
                    <a:lnTo>
                      <a:pt x="969" y="159"/>
                    </a:lnTo>
                    <a:lnTo>
                      <a:pt x="969" y="159"/>
                    </a:lnTo>
                    <a:lnTo>
                      <a:pt x="969" y="159"/>
                    </a:lnTo>
                    <a:lnTo>
                      <a:pt x="969" y="159"/>
                    </a:lnTo>
                    <a:lnTo>
                      <a:pt x="969" y="159"/>
                    </a:lnTo>
                    <a:lnTo>
                      <a:pt x="969" y="159"/>
                    </a:lnTo>
                    <a:lnTo>
                      <a:pt x="971" y="159"/>
                    </a:lnTo>
                    <a:lnTo>
                      <a:pt x="971" y="159"/>
                    </a:lnTo>
                    <a:lnTo>
                      <a:pt x="971" y="159"/>
                    </a:lnTo>
                    <a:lnTo>
                      <a:pt x="973" y="161"/>
                    </a:lnTo>
                    <a:lnTo>
                      <a:pt x="973" y="161"/>
                    </a:lnTo>
                    <a:lnTo>
                      <a:pt x="973" y="161"/>
                    </a:lnTo>
                    <a:lnTo>
                      <a:pt x="971" y="161"/>
                    </a:lnTo>
                    <a:lnTo>
                      <a:pt x="971" y="161"/>
                    </a:lnTo>
                    <a:lnTo>
                      <a:pt x="971" y="161"/>
                    </a:lnTo>
                    <a:lnTo>
                      <a:pt x="971" y="161"/>
                    </a:lnTo>
                    <a:lnTo>
                      <a:pt x="971" y="161"/>
                    </a:lnTo>
                    <a:lnTo>
                      <a:pt x="973" y="161"/>
                    </a:lnTo>
                    <a:lnTo>
                      <a:pt x="973" y="162"/>
                    </a:lnTo>
                    <a:lnTo>
                      <a:pt x="973" y="162"/>
                    </a:lnTo>
                    <a:lnTo>
                      <a:pt x="973" y="162"/>
                    </a:lnTo>
                    <a:lnTo>
                      <a:pt x="973" y="162"/>
                    </a:lnTo>
                    <a:lnTo>
                      <a:pt x="973" y="162"/>
                    </a:lnTo>
                    <a:lnTo>
                      <a:pt x="973" y="162"/>
                    </a:lnTo>
                    <a:lnTo>
                      <a:pt x="973" y="162"/>
                    </a:lnTo>
                    <a:lnTo>
                      <a:pt x="975" y="162"/>
                    </a:lnTo>
                    <a:lnTo>
                      <a:pt x="975" y="162"/>
                    </a:lnTo>
                    <a:lnTo>
                      <a:pt x="975" y="162"/>
                    </a:lnTo>
                    <a:lnTo>
                      <a:pt x="975" y="164"/>
                    </a:lnTo>
                    <a:lnTo>
                      <a:pt x="975" y="164"/>
                    </a:lnTo>
                    <a:lnTo>
                      <a:pt x="975" y="164"/>
                    </a:lnTo>
                    <a:lnTo>
                      <a:pt x="977" y="164"/>
                    </a:lnTo>
                    <a:lnTo>
                      <a:pt x="977" y="164"/>
                    </a:lnTo>
                    <a:lnTo>
                      <a:pt x="977" y="164"/>
                    </a:lnTo>
                    <a:lnTo>
                      <a:pt x="977" y="164"/>
                    </a:lnTo>
                    <a:lnTo>
                      <a:pt x="977" y="164"/>
                    </a:lnTo>
                    <a:lnTo>
                      <a:pt x="977" y="164"/>
                    </a:lnTo>
                    <a:lnTo>
                      <a:pt x="978" y="164"/>
                    </a:lnTo>
                    <a:lnTo>
                      <a:pt x="978" y="164"/>
                    </a:lnTo>
                    <a:lnTo>
                      <a:pt x="978" y="164"/>
                    </a:lnTo>
                    <a:lnTo>
                      <a:pt x="978" y="166"/>
                    </a:lnTo>
                    <a:lnTo>
                      <a:pt x="980" y="166"/>
                    </a:lnTo>
                    <a:lnTo>
                      <a:pt x="980" y="166"/>
                    </a:lnTo>
                    <a:lnTo>
                      <a:pt x="980" y="168"/>
                    </a:lnTo>
                    <a:lnTo>
                      <a:pt x="980" y="168"/>
                    </a:lnTo>
                    <a:lnTo>
                      <a:pt x="980" y="168"/>
                    </a:lnTo>
                    <a:lnTo>
                      <a:pt x="982" y="170"/>
                    </a:lnTo>
                    <a:lnTo>
                      <a:pt x="982" y="170"/>
                    </a:lnTo>
                    <a:lnTo>
                      <a:pt x="982" y="170"/>
                    </a:lnTo>
                    <a:lnTo>
                      <a:pt x="982" y="170"/>
                    </a:lnTo>
                    <a:lnTo>
                      <a:pt x="982" y="170"/>
                    </a:lnTo>
                    <a:lnTo>
                      <a:pt x="984" y="171"/>
                    </a:lnTo>
                    <a:lnTo>
                      <a:pt x="986" y="173"/>
                    </a:lnTo>
                    <a:lnTo>
                      <a:pt x="986" y="173"/>
                    </a:lnTo>
                    <a:lnTo>
                      <a:pt x="986" y="175"/>
                    </a:lnTo>
                    <a:lnTo>
                      <a:pt x="986" y="177"/>
                    </a:lnTo>
                    <a:lnTo>
                      <a:pt x="986" y="177"/>
                    </a:lnTo>
                    <a:lnTo>
                      <a:pt x="986" y="177"/>
                    </a:lnTo>
                    <a:lnTo>
                      <a:pt x="988" y="177"/>
                    </a:lnTo>
                    <a:lnTo>
                      <a:pt x="988" y="177"/>
                    </a:lnTo>
                    <a:lnTo>
                      <a:pt x="988" y="177"/>
                    </a:lnTo>
                    <a:lnTo>
                      <a:pt x="988" y="177"/>
                    </a:lnTo>
                    <a:lnTo>
                      <a:pt x="988" y="177"/>
                    </a:lnTo>
                    <a:lnTo>
                      <a:pt x="988" y="177"/>
                    </a:lnTo>
                    <a:lnTo>
                      <a:pt x="988" y="179"/>
                    </a:lnTo>
                    <a:lnTo>
                      <a:pt x="988" y="179"/>
                    </a:lnTo>
                    <a:lnTo>
                      <a:pt x="988" y="179"/>
                    </a:lnTo>
                    <a:lnTo>
                      <a:pt x="988" y="179"/>
                    </a:lnTo>
                    <a:lnTo>
                      <a:pt x="989" y="179"/>
                    </a:lnTo>
                    <a:lnTo>
                      <a:pt x="989" y="179"/>
                    </a:lnTo>
                    <a:lnTo>
                      <a:pt x="989" y="179"/>
                    </a:lnTo>
                    <a:lnTo>
                      <a:pt x="989" y="179"/>
                    </a:lnTo>
                    <a:lnTo>
                      <a:pt x="989" y="179"/>
                    </a:lnTo>
                    <a:lnTo>
                      <a:pt x="991" y="179"/>
                    </a:lnTo>
                    <a:lnTo>
                      <a:pt x="991" y="179"/>
                    </a:lnTo>
                    <a:lnTo>
                      <a:pt x="991" y="179"/>
                    </a:lnTo>
                    <a:lnTo>
                      <a:pt x="991" y="179"/>
                    </a:lnTo>
                    <a:lnTo>
                      <a:pt x="993" y="181"/>
                    </a:lnTo>
                    <a:lnTo>
                      <a:pt x="993" y="181"/>
                    </a:lnTo>
                    <a:lnTo>
                      <a:pt x="993" y="181"/>
                    </a:lnTo>
                    <a:lnTo>
                      <a:pt x="995" y="181"/>
                    </a:lnTo>
                    <a:lnTo>
                      <a:pt x="995" y="181"/>
                    </a:lnTo>
                    <a:lnTo>
                      <a:pt x="995" y="181"/>
                    </a:lnTo>
                    <a:lnTo>
                      <a:pt x="995" y="181"/>
                    </a:lnTo>
                    <a:lnTo>
                      <a:pt x="995" y="181"/>
                    </a:lnTo>
                    <a:lnTo>
                      <a:pt x="995" y="182"/>
                    </a:lnTo>
                    <a:lnTo>
                      <a:pt x="995" y="182"/>
                    </a:lnTo>
                    <a:lnTo>
                      <a:pt x="995" y="182"/>
                    </a:lnTo>
                    <a:lnTo>
                      <a:pt x="997" y="182"/>
                    </a:lnTo>
                    <a:lnTo>
                      <a:pt x="997" y="182"/>
                    </a:lnTo>
                    <a:lnTo>
                      <a:pt x="997" y="182"/>
                    </a:lnTo>
                    <a:lnTo>
                      <a:pt x="997" y="182"/>
                    </a:lnTo>
                    <a:lnTo>
                      <a:pt x="997" y="184"/>
                    </a:lnTo>
                    <a:lnTo>
                      <a:pt x="997" y="184"/>
                    </a:lnTo>
                    <a:lnTo>
                      <a:pt x="997" y="184"/>
                    </a:lnTo>
                    <a:lnTo>
                      <a:pt x="998" y="184"/>
                    </a:lnTo>
                    <a:lnTo>
                      <a:pt x="998" y="184"/>
                    </a:lnTo>
                    <a:lnTo>
                      <a:pt x="998" y="184"/>
                    </a:lnTo>
                    <a:lnTo>
                      <a:pt x="998" y="184"/>
                    </a:lnTo>
                    <a:lnTo>
                      <a:pt x="998" y="184"/>
                    </a:lnTo>
                    <a:lnTo>
                      <a:pt x="998" y="184"/>
                    </a:lnTo>
                    <a:lnTo>
                      <a:pt x="998" y="186"/>
                    </a:lnTo>
                    <a:lnTo>
                      <a:pt x="998" y="186"/>
                    </a:lnTo>
                    <a:lnTo>
                      <a:pt x="998" y="186"/>
                    </a:lnTo>
                    <a:lnTo>
                      <a:pt x="1000" y="186"/>
                    </a:lnTo>
                    <a:lnTo>
                      <a:pt x="1000" y="186"/>
                    </a:lnTo>
                    <a:lnTo>
                      <a:pt x="1000" y="186"/>
                    </a:lnTo>
                    <a:lnTo>
                      <a:pt x="1000" y="186"/>
                    </a:lnTo>
                    <a:lnTo>
                      <a:pt x="1000" y="186"/>
                    </a:lnTo>
                    <a:lnTo>
                      <a:pt x="1002" y="186"/>
                    </a:lnTo>
                    <a:lnTo>
                      <a:pt x="1002" y="186"/>
                    </a:lnTo>
                    <a:lnTo>
                      <a:pt x="1002" y="186"/>
                    </a:lnTo>
                    <a:lnTo>
                      <a:pt x="1002" y="186"/>
                    </a:lnTo>
                    <a:lnTo>
                      <a:pt x="1004" y="188"/>
                    </a:lnTo>
                    <a:lnTo>
                      <a:pt x="1004" y="188"/>
                    </a:lnTo>
                    <a:lnTo>
                      <a:pt x="1004" y="188"/>
                    </a:lnTo>
                    <a:lnTo>
                      <a:pt x="1004" y="188"/>
                    </a:lnTo>
                    <a:lnTo>
                      <a:pt x="1004" y="188"/>
                    </a:lnTo>
                    <a:lnTo>
                      <a:pt x="1006" y="188"/>
                    </a:lnTo>
                    <a:lnTo>
                      <a:pt x="1006" y="188"/>
                    </a:lnTo>
                    <a:lnTo>
                      <a:pt x="1006" y="188"/>
                    </a:lnTo>
                    <a:lnTo>
                      <a:pt x="1006" y="190"/>
                    </a:lnTo>
                    <a:lnTo>
                      <a:pt x="1006" y="190"/>
                    </a:lnTo>
                    <a:lnTo>
                      <a:pt x="1006" y="190"/>
                    </a:lnTo>
                    <a:lnTo>
                      <a:pt x="1006" y="190"/>
                    </a:lnTo>
                    <a:lnTo>
                      <a:pt x="1007" y="190"/>
                    </a:lnTo>
                    <a:lnTo>
                      <a:pt x="1007" y="190"/>
                    </a:lnTo>
                    <a:lnTo>
                      <a:pt x="1007" y="190"/>
                    </a:lnTo>
                    <a:lnTo>
                      <a:pt x="1007" y="190"/>
                    </a:lnTo>
                    <a:lnTo>
                      <a:pt x="1007" y="190"/>
                    </a:lnTo>
                    <a:lnTo>
                      <a:pt x="1009" y="191"/>
                    </a:lnTo>
                    <a:lnTo>
                      <a:pt x="1009" y="191"/>
                    </a:lnTo>
                    <a:lnTo>
                      <a:pt x="1009" y="191"/>
                    </a:lnTo>
                    <a:lnTo>
                      <a:pt x="1009" y="191"/>
                    </a:lnTo>
                    <a:lnTo>
                      <a:pt x="1011" y="191"/>
                    </a:lnTo>
                    <a:lnTo>
                      <a:pt x="1011" y="191"/>
                    </a:lnTo>
                    <a:lnTo>
                      <a:pt x="1011" y="191"/>
                    </a:lnTo>
                    <a:lnTo>
                      <a:pt x="1011" y="191"/>
                    </a:lnTo>
                    <a:lnTo>
                      <a:pt x="1011" y="191"/>
                    </a:lnTo>
                    <a:lnTo>
                      <a:pt x="1011" y="191"/>
                    </a:lnTo>
                    <a:lnTo>
                      <a:pt x="1013" y="193"/>
                    </a:lnTo>
                    <a:lnTo>
                      <a:pt x="1013" y="193"/>
                    </a:lnTo>
                    <a:lnTo>
                      <a:pt x="1013" y="193"/>
                    </a:lnTo>
                    <a:lnTo>
                      <a:pt x="1013" y="193"/>
                    </a:lnTo>
                    <a:lnTo>
                      <a:pt x="1015" y="193"/>
                    </a:lnTo>
                    <a:lnTo>
                      <a:pt x="1015" y="193"/>
                    </a:lnTo>
                    <a:lnTo>
                      <a:pt x="1015" y="193"/>
                    </a:lnTo>
                    <a:lnTo>
                      <a:pt x="1015" y="193"/>
                    </a:lnTo>
                    <a:lnTo>
                      <a:pt x="1015" y="193"/>
                    </a:lnTo>
                    <a:lnTo>
                      <a:pt x="1015" y="193"/>
                    </a:lnTo>
                    <a:lnTo>
                      <a:pt x="1015" y="193"/>
                    </a:lnTo>
                    <a:lnTo>
                      <a:pt x="1015" y="193"/>
                    </a:lnTo>
                    <a:lnTo>
                      <a:pt x="1015" y="195"/>
                    </a:lnTo>
                    <a:lnTo>
                      <a:pt x="1015" y="195"/>
                    </a:lnTo>
                    <a:lnTo>
                      <a:pt x="1016" y="195"/>
                    </a:lnTo>
                    <a:lnTo>
                      <a:pt x="1016" y="195"/>
                    </a:lnTo>
                    <a:lnTo>
                      <a:pt x="1016" y="195"/>
                    </a:lnTo>
                    <a:lnTo>
                      <a:pt x="1016" y="195"/>
                    </a:lnTo>
                    <a:lnTo>
                      <a:pt x="1016" y="195"/>
                    </a:lnTo>
                    <a:lnTo>
                      <a:pt x="1016" y="195"/>
                    </a:lnTo>
                    <a:lnTo>
                      <a:pt x="1016" y="197"/>
                    </a:lnTo>
                    <a:lnTo>
                      <a:pt x="1018" y="197"/>
                    </a:lnTo>
                    <a:lnTo>
                      <a:pt x="1018" y="197"/>
                    </a:lnTo>
                    <a:lnTo>
                      <a:pt x="1018" y="197"/>
                    </a:lnTo>
                    <a:lnTo>
                      <a:pt x="1018" y="197"/>
                    </a:lnTo>
                    <a:lnTo>
                      <a:pt x="1020" y="197"/>
                    </a:lnTo>
                    <a:lnTo>
                      <a:pt x="1020" y="199"/>
                    </a:lnTo>
                    <a:lnTo>
                      <a:pt x="1020" y="199"/>
                    </a:lnTo>
                    <a:lnTo>
                      <a:pt x="1020" y="199"/>
                    </a:lnTo>
                    <a:lnTo>
                      <a:pt x="1020" y="199"/>
                    </a:lnTo>
                    <a:lnTo>
                      <a:pt x="1022" y="199"/>
                    </a:lnTo>
                    <a:lnTo>
                      <a:pt x="1022" y="199"/>
                    </a:lnTo>
                    <a:lnTo>
                      <a:pt x="1022" y="200"/>
                    </a:lnTo>
                    <a:lnTo>
                      <a:pt x="1022" y="200"/>
                    </a:lnTo>
                    <a:lnTo>
                      <a:pt x="1022" y="200"/>
                    </a:lnTo>
                    <a:lnTo>
                      <a:pt x="1022" y="200"/>
                    </a:lnTo>
                    <a:lnTo>
                      <a:pt x="1022" y="200"/>
                    </a:lnTo>
                    <a:lnTo>
                      <a:pt x="1024" y="200"/>
                    </a:lnTo>
                    <a:lnTo>
                      <a:pt x="1024" y="200"/>
                    </a:lnTo>
                    <a:lnTo>
                      <a:pt x="1024" y="200"/>
                    </a:lnTo>
                    <a:lnTo>
                      <a:pt x="1024" y="200"/>
                    </a:lnTo>
                    <a:lnTo>
                      <a:pt x="1024" y="200"/>
                    </a:lnTo>
                    <a:lnTo>
                      <a:pt x="1024" y="200"/>
                    </a:lnTo>
                    <a:lnTo>
                      <a:pt x="1025" y="200"/>
                    </a:lnTo>
                    <a:lnTo>
                      <a:pt x="1025" y="200"/>
                    </a:lnTo>
                    <a:lnTo>
                      <a:pt x="1025" y="202"/>
                    </a:lnTo>
                    <a:lnTo>
                      <a:pt x="1025" y="202"/>
                    </a:lnTo>
                    <a:lnTo>
                      <a:pt x="1025" y="202"/>
                    </a:lnTo>
                    <a:lnTo>
                      <a:pt x="1027" y="202"/>
                    </a:lnTo>
                    <a:lnTo>
                      <a:pt x="1027" y="202"/>
                    </a:lnTo>
                    <a:lnTo>
                      <a:pt x="1027" y="202"/>
                    </a:lnTo>
                    <a:lnTo>
                      <a:pt x="1027" y="204"/>
                    </a:lnTo>
                    <a:lnTo>
                      <a:pt x="1027" y="204"/>
                    </a:lnTo>
                    <a:lnTo>
                      <a:pt x="1029" y="204"/>
                    </a:lnTo>
                    <a:lnTo>
                      <a:pt x="1029" y="204"/>
                    </a:lnTo>
                    <a:lnTo>
                      <a:pt x="1029" y="204"/>
                    </a:lnTo>
                    <a:lnTo>
                      <a:pt x="1029" y="204"/>
                    </a:lnTo>
                    <a:lnTo>
                      <a:pt x="1029" y="204"/>
                    </a:lnTo>
                    <a:lnTo>
                      <a:pt x="1029" y="204"/>
                    </a:lnTo>
                    <a:lnTo>
                      <a:pt x="1029" y="204"/>
                    </a:lnTo>
                    <a:lnTo>
                      <a:pt x="1029" y="206"/>
                    </a:lnTo>
                    <a:lnTo>
                      <a:pt x="1031" y="208"/>
                    </a:lnTo>
                    <a:lnTo>
                      <a:pt x="1031" y="208"/>
                    </a:lnTo>
                    <a:lnTo>
                      <a:pt x="1031" y="208"/>
                    </a:lnTo>
                    <a:lnTo>
                      <a:pt x="1031" y="208"/>
                    </a:lnTo>
                    <a:lnTo>
                      <a:pt x="1031" y="208"/>
                    </a:lnTo>
                    <a:lnTo>
                      <a:pt x="1031" y="208"/>
                    </a:lnTo>
                    <a:lnTo>
                      <a:pt x="1031" y="208"/>
                    </a:lnTo>
                    <a:lnTo>
                      <a:pt x="1033" y="208"/>
                    </a:lnTo>
                    <a:lnTo>
                      <a:pt x="1033" y="208"/>
                    </a:lnTo>
                    <a:lnTo>
                      <a:pt x="1033" y="208"/>
                    </a:lnTo>
                    <a:lnTo>
                      <a:pt x="1033" y="208"/>
                    </a:lnTo>
                    <a:lnTo>
                      <a:pt x="1033" y="208"/>
                    </a:lnTo>
                    <a:lnTo>
                      <a:pt x="1035" y="208"/>
                    </a:lnTo>
                    <a:lnTo>
                      <a:pt x="1035" y="206"/>
                    </a:lnTo>
                    <a:lnTo>
                      <a:pt x="1035" y="206"/>
                    </a:lnTo>
                    <a:lnTo>
                      <a:pt x="1035" y="206"/>
                    </a:lnTo>
                    <a:lnTo>
                      <a:pt x="1035" y="206"/>
                    </a:lnTo>
                    <a:lnTo>
                      <a:pt x="1036" y="206"/>
                    </a:lnTo>
                    <a:lnTo>
                      <a:pt x="1036" y="206"/>
                    </a:lnTo>
                    <a:lnTo>
                      <a:pt x="1036" y="206"/>
                    </a:lnTo>
                    <a:lnTo>
                      <a:pt x="1036" y="206"/>
                    </a:lnTo>
                    <a:lnTo>
                      <a:pt x="1036" y="206"/>
                    </a:lnTo>
                    <a:lnTo>
                      <a:pt x="1036" y="206"/>
                    </a:lnTo>
                    <a:lnTo>
                      <a:pt x="1036" y="206"/>
                    </a:lnTo>
                    <a:lnTo>
                      <a:pt x="1036" y="206"/>
                    </a:lnTo>
                    <a:lnTo>
                      <a:pt x="1038" y="204"/>
                    </a:lnTo>
                    <a:lnTo>
                      <a:pt x="1038" y="204"/>
                    </a:lnTo>
                    <a:lnTo>
                      <a:pt x="1038" y="204"/>
                    </a:lnTo>
                    <a:lnTo>
                      <a:pt x="1038" y="204"/>
                    </a:lnTo>
                    <a:lnTo>
                      <a:pt x="1038" y="204"/>
                    </a:lnTo>
                    <a:lnTo>
                      <a:pt x="1038" y="206"/>
                    </a:lnTo>
                    <a:lnTo>
                      <a:pt x="1040" y="206"/>
                    </a:lnTo>
                    <a:lnTo>
                      <a:pt x="1040" y="206"/>
                    </a:lnTo>
                    <a:lnTo>
                      <a:pt x="1040" y="206"/>
                    </a:lnTo>
                    <a:lnTo>
                      <a:pt x="1040" y="206"/>
                    </a:lnTo>
                    <a:lnTo>
                      <a:pt x="1042" y="206"/>
                    </a:lnTo>
                    <a:lnTo>
                      <a:pt x="1042" y="204"/>
                    </a:lnTo>
                    <a:lnTo>
                      <a:pt x="1042" y="204"/>
                    </a:lnTo>
                    <a:lnTo>
                      <a:pt x="1042" y="206"/>
                    </a:lnTo>
                    <a:lnTo>
                      <a:pt x="1042" y="206"/>
                    </a:lnTo>
                    <a:lnTo>
                      <a:pt x="1042" y="206"/>
                    </a:lnTo>
                    <a:lnTo>
                      <a:pt x="1042" y="206"/>
                    </a:lnTo>
                    <a:lnTo>
                      <a:pt x="1042" y="206"/>
                    </a:lnTo>
                    <a:lnTo>
                      <a:pt x="1044" y="206"/>
                    </a:lnTo>
                    <a:lnTo>
                      <a:pt x="1044" y="206"/>
                    </a:lnTo>
                    <a:lnTo>
                      <a:pt x="1044" y="206"/>
                    </a:lnTo>
                    <a:lnTo>
                      <a:pt x="1044" y="206"/>
                    </a:lnTo>
                    <a:lnTo>
                      <a:pt x="1044" y="206"/>
                    </a:lnTo>
                    <a:lnTo>
                      <a:pt x="1045" y="206"/>
                    </a:lnTo>
                    <a:lnTo>
                      <a:pt x="1045" y="206"/>
                    </a:lnTo>
                    <a:lnTo>
                      <a:pt x="1045" y="206"/>
                    </a:lnTo>
                    <a:lnTo>
                      <a:pt x="1045" y="206"/>
                    </a:lnTo>
                    <a:lnTo>
                      <a:pt x="1045" y="206"/>
                    </a:lnTo>
                    <a:lnTo>
                      <a:pt x="1045" y="206"/>
                    </a:lnTo>
                    <a:lnTo>
                      <a:pt x="1045" y="208"/>
                    </a:lnTo>
                    <a:lnTo>
                      <a:pt x="1047" y="208"/>
                    </a:lnTo>
                    <a:lnTo>
                      <a:pt x="1047" y="208"/>
                    </a:lnTo>
                    <a:lnTo>
                      <a:pt x="1047" y="208"/>
                    </a:lnTo>
                    <a:lnTo>
                      <a:pt x="1047" y="208"/>
                    </a:lnTo>
                    <a:lnTo>
                      <a:pt x="1047" y="208"/>
                    </a:lnTo>
                    <a:lnTo>
                      <a:pt x="1047" y="208"/>
                    </a:lnTo>
                    <a:lnTo>
                      <a:pt x="1047" y="209"/>
                    </a:lnTo>
                    <a:lnTo>
                      <a:pt x="1049" y="209"/>
                    </a:lnTo>
                    <a:lnTo>
                      <a:pt x="1049" y="209"/>
                    </a:lnTo>
                    <a:lnTo>
                      <a:pt x="1049" y="209"/>
                    </a:lnTo>
                    <a:lnTo>
                      <a:pt x="1049" y="209"/>
                    </a:lnTo>
                    <a:lnTo>
                      <a:pt x="1049" y="209"/>
                    </a:lnTo>
                    <a:lnTo>
                      <a:pt x="1049" y="209"/>
                    </a:lnTo>
                    <a:lnTo>
                      <a:pt x="1049" y="211"/>
                    </a:lnTo>
                    <a:lnTo>
                      <a:pt x="1049" y="211"/>
                    </a:lnTo>
                    <a:lnTo>
                      <a:pt x="1051" y="211"/>
                    </a:lnTo>
                    <a:lnTo>
                      <a:pt x="1051" y="211"/>
                    </a:lnTo>
                    <a:lnTo>
                      <a:pt x="1051" y="211"/>
                    </a:lnTo>
                    <a:lnTo>
                      <a:pt x="1051" y="211"/>
                    </a:lnTo>
                    <a:lnTo>
                      <a:pt x="1051" y="213"/>
                    </a:lnTo>
                    <a:lnTo>
                      <a:pt x="1051" y="213"/>
                    </a:lnTo>
                    <a:lnTo>
                      <a:pt x="1053" y="213"/>
                    </a:lnTo>
                    <a:lnTo>
                      <a:pt x="1053" y="213"/>
                    </a:lnTo>
                    <a:lnTo>
                      <a:pt x="1053" y="213"/>
                    </a:lnTo>
                    <a:lnTo>
                      <a:pt x="1053" y="213"/>
                    </a:lnTo>
                    <a:lnTo>
                      <a:pt x="1054" y="213"/>
                    </a:lnTo>
                    <a:lnTo>
                      <a:pt x="1054" y="213"/>
                    </a:lnTo>
                    <a:lnTo>
                      <a:pt x="1054" y="213"/>
                    </a:lnTo>
                    <a:lnTo>
                      <a:pt x="1054" y="215"/>
                    </a:lnTo>
                    <a:lnTo>
                      <a:pt x="1054" y="215"/>
                    </a:lnTo>
                    <a:lnTo>
                      <a:pt x="1054" y="215"/>
                    </a:lnTo>
                    <a:lnTo>
                      <a:pt x="1054" y="215"/>
                    </a:lnTo>
                    <a:lnTo>
                      <a:pt x="1056" y="215"/>
                    </a:lnTo>
                    <a:lnTo>
                      <a:pt x="1056" y="217"/>
                    </a:lnTo>
                    <a:lnTo>
                      <a:pt x="1056" y="217"/>
                    </a:lnTo>
                    <a:lnTo>
                      <a:pt x="1056" y="217"/>
                    </a:lnTo>
                    <a:lnTo>
                      <a:pt x="1056" y="217"/>
                    </a:lnTo>
                    <a:lnTo>
                      <a:pt x="1058" y="217"/>
                    </a:lnTo>
                    <a:lnTo>
                      <a:pt x="1058" y="217"/>
                    </a:lnTo>
                    <a:lnTo>
                      <a:pt x="1058" y="217"/>
                    </a:lnTo>
                    <a:lnTo>
                      <a:pt x="1058" y="217"/>
                    </a:lnTo>
                    <a:lnTo>
                      <a:pt x="1058" y="217"/>
                    </a:lnTo>
                    <a:lnTo>
                      <a:pt x="1058" y="219"/>
                    </a:lnTo>
                    <a:lnTo>
                      <a:pt x="1058" y="219"/>
                    </a:lnTo>
                    <a:lnTo>
                      <a:pt x="1060" y="219"/>
                    </a:lnTo>
                    <a:lnTo>
                      <a:pt x="1060" y="219"/>
                    </a:lnTo>
                    <a:lnTo>
                      <a:pt x="1062" y="219"/>
                    </a:lnTo>
                    <a:lnTo>
                      <a:pt x="1062" y="219"/>
                    </a:lnTo>
                    <a:lnTo>
                      <a:pt x="1062" y="219"/>
                    </a:lnTo>
                    <a:lnTo>
                      <a:pt x="1062" y="219"/>
                    </a:lnTo>
                    <a:lnTo>
                      <a:pt x="1063" y="219"/>
                    </a:lnTo>
                    <a:lnTo>
                      <a:pt x="1063" y="219"/>
                    </a:lnTo>
                    <a:lnTo>
                      <a:pt x="1063" y="219"/>
                    </a:lnTo>
                    <a:lnTo>
                      <a:pt x="1065" y="219"/>
                    </a:lnTo>
                    <a:lnTo>
                      <a:pt x="1065" y="219"/>
                    </a:lnTo>
                    <a:lnTo>
                      <a:pt x="1065" y="219"/>
                    </a:lnTo>
                    <a:lnTo>
                      <a:pt x="1065" y="219"/>
                    </a:lnTo>
                    <a:lnTo>
                      <a:pt x="1065" y="219"/>
                    </a:lnTo>
                    <a:lnTo>
                      <a:pt x="1065" y="219"/>
                    </a:lnTo>
                    <a:lnTo>
                      <a:pt x="1067" y="219"/>
                    </a:lnTo>
                    <a:lnTo>
                      <a:pt x="1067" y="219"/>
                    </a:lnTo>
                    <a:lnTo>
                      <a:pt x="1067" y="219"/>
                    </a:lnTo>
                    <a:lnTo>
                      <a:pt x="1067" y="219"/>
                    </a:lnTo>
                    <a:lnTo>
                      <a:pt x="1067" y="219"/>
                    </a:lnTo>
                    <a:lnTo>
                      <a:pt x="1067" y="219"/>
                    </a:lnTo>
                    <a:lnTo>
                      <a:pt x="1067" y="219"/>
                    </a:lnTo>
                    <a:lnTo>
                      <a:pt x="1069" y="219"/>
                    </a:lnTo>
                    <a:lnTo>
                      <a:pt x="1069" y="219"/>
                    </a:lnTo>
                    <a:lnTo>
                      <a:pt x="1069" y="219"/>
                    </a:lnTo>
                    <a:lnTo>
                      <a:pt x="1069" y="219"/>
                    </a:lnTo>
                    <a:lnTo>
                      <a:pt x="1069" y="219"/>
                    </a:lnTo>
                    <a:lnTo>
                      <a:pt x="1069" y="219"/>
                    </a:lnTo>
                    <a:lnTo>
                      <a:pt x="1069" y="219"/>
                    </a:lnTo>
                    <a:lnTo>
                      <a:pt x="1069" y="219"/>
                    </a:lnTo>
                    <a:lnTo>
                      <a:pt x="1069" y="219"/>
                    </a:lnTo>
                    <a:lnTo>
                      <a:pt x="1071" y="220"/>
                    </a:lnTo>
                    <a:lnTo>
                      <a:pt x="1071" y="220"/>
                    </a:lnTo>
                    <a:lnTo>
                      <a:pt x="1071" y="220"/>
                    </a:lnTo>
                    <a:lnTo>
                      <a:pt x="1071" y="220"/>
                    </a:lnTo>
                    <a:lnTo>
                      <a:pt x="1071" y="220"/>
                    </a:lnTo>
                    <a:lnTo>
                      <a:pt x="1071" y="220"/>
                    </a:lnTo>
                    <a:lnTo>
                      <a:pt x="1071" y="220"/>
                    </a:lnTo>
                    <a:lnTo>
                      <a:pt x="1073" y="220"/>
                    </a:lnTo>
                    <a:lnTo>
                      <a:pt x="1073" y="222"/>
                    </a:lnTo>
                    <a:lnTo>
                      <a:pt x="1073" y="222"/>
                    </a:lnTo>
                    <a:lnTo>
                      <a:pt x="1073" y="222"/>
                    </a:lnTo>
                    <a:lnTo>
                      <a:pt x="1073" y="224"/>
                    </a:lnTo>
                    <a:lnTo>
                      <a:pt x="1074" y="224"/>
                    </a:lnTo>
                    <a:lnTo>
                      <a:pt x="1074" y="224"/>
                    </a:lnTo>
                    <a:lnTo>
                      <a:pt x="1074" y="224"/>
                    </a:lnTo>
                    <a:lnTo>
                      <a:pt x="1074" y="224"/>
                    </a:lnTo>
                    <a:lnTo>
                      <a:pt x="1074" y="224"/>
                    </a:lnTo>
                    <a:lnTo>
                      <a:pt x="1074" y="224"/>
                    </a:lnTo>
                    <a:lnTo>
                      <a:pt x="1074" y="226"/>
                    </a:lnTo>
                    <a:lnTo>
                      <a:pt x="1074" y="226"/>
                    </a:lnTo>
                    <a:lnTo>
                      <a:pt x="1074" y="226"/>
                    </a:lnTo>
                    <a:lnTo>
                      <a:pt x="1076" y="226"/>
                    </a:lnTo>
                    <a:lnTo>
                      <a:pt x="1076" y="226"/>
                    </a:lnTo>
                    <a:lnTo>
                      <a:pt x="1076" y="226"/>
                    </a:lnTo>
                    <a:lnTo>
                      <a:pt x="1076" y="226"/>
                    </a:lnTo>
                    <a:lnTo>
                      <a:pt x="1076" y="226"/>
                    </a:lnTo>
                    <a:lnTo>
                      <a:pt x="1076" y="228"/>
                    </a:lnTo>
                    <a:lnTo>
                      <a:pt x="1076" y="228"/>
                    </a:lnTo>
                    <a:lnTo>
                      <a:pt x="1076" y="228"/>
                    </a:lnTo>
                    <a:lnTo>
                      <a:pt x="1076" y="228"/>
                    </a:lnTo>
                    <a:lnTo>
                      <a:pt x="1076" y="228"/>
                    </a:lnTo>
                    <a:lnTo>
                      <a:pt x="1076" y="228"/>
                    </a:lnTo>
                    <a:lnTo>
                      <a:pt x="1076" y="228"/>
                    </a:lnTo>
                    <a:lnTo>
                      <a:pt x="1076" y="229"/>
                    </a:lnTo>
                    <a:lnTo>
                      <a:pt x="1078" y="229"/>
                    </a:lnTo>
                    <a:lnTo>
                      <a:pt x="1078" y="229"/>
                    </a:lnTo>
                    <a:lnTo>
                      <a:pt x="1078" y="229"/>
                    </a:lnTo>
                    <a:lnTo>
                      <a:pt x="1078" y="229"/>
                    </a:lnTo>
                    <a:lnTo>
                      <a:pt x="1080" y="229"/>
                    </a:lnTo>
                    <a:lnTo>
                      <a:pt x="1080" y="229"/>
                    </a:lnTo>
                    <a:lnTo>
                      <a:pt x="1080" y="229"/>
                    </a:lnTo>
                    <a:lnTo>
                      <a:pt x="1080" y="231"/>
                    </a:lnTo>
                    <a:lnTo>
                      <a:pt x="1080" y="231"/>
                    </a:lnTo>
                    <a:lnTo>
                      <a:pt x="1080" y="231"/>
                    </a:lnTo>
                    <a:lnTo>
                      <a:pt x="1080" y="231"/>
                    </a:lnTo>
                    <a:lnTo>
                      <a:pt x="1080" y="231"/>
                    </a:lnTo>
                    <a:lnTo>
                      <a:pt x="1080" y="231"/>
                    </a:lnTo>
                    <a:lnTo>
                      <a:pt x="1082" y="231"/>
                    </a:lnTo>
                    <a:lnTo>
                      <a:pt x="1082" y="231"/>
                    </a:lnTo>
                    <a:lnTo>
                      <a:pt x="1082" y="231"/>
                    </a:lnTo>
                    <a:lnTo>
                      <a:pt x="1082" y="231"/>
                    </a:lnTo>
                    <a:lnTo>
                      <a:pt x="1082" y="233"/>
                    </a:lnTo>
                    <a:lnTo>
                      <a:pt x="1082" y="233"/>
                    </a:lnTo>
                    <a:lnTo>
                      <a:pt x="1082" y="233"/>
                    </a:lnTo>
                    <a:lnTo>
                      <a:pt x="1083" y="233"/>
                    </a:lnTo>
                    <a:lnTo>
                      <a:pt x="1083" y="233"/>
                    </a:lnTo>
                    <a:lnTo>
                      <a:pt x="1083" y="233"/>
                    </a:lnTo>
                    <a:lnTo>
                      <a:pt x="1085" y="233"/>
                    </a:lnTo>
                    <a:lnTo>
                      <a:pt x="1087" y="233"/>
                    </a:lnTo>
                    <a:lnTo>
                      <a:pt x="1087" y="233"/>
                    </a:lnTo>
                    <a:lnTo>
                      <a:pt x="1087" y="235"/>
                    </a:lnTo>
                    <a:lnTo>
                      <a:pt x="1087" y="235"/>
                    </a:lnTo>
                    <a:lnTo>
                      <a:pt x="1087" y="235"/>
                    </a:lnTo>
                    <a:lnTo>
                      <a:pt x="1087" y="235"/>
                    </a:lnTo>
                    <a:lnTo>
                      <a:pt x="1087" y="235"/>
                    </a:lnTo>
                    <a:lnTo>
                      <a:pt x="1089" y="235"/>
                    </a:lnTo>
                    <a:lnTo>
                      <a:pt x="1089" y="235"/>
                    </a:lnTo>
                    <a:lnTo>
                      <a:pt x="1089" y="235"/>
                    </a:lnTo>
                    <a:lnTo>
                      <a:pt x="1089" y="235"/>
                    </a:lnTo>
                    <a:lnTo>
                      <a:pt x="1089" y="235"/>
                    </a:lnTo>
                    <a:lnTo>
                      <a:pt x="1091" y="237"/>
                    </a:lnTo>
                    <a:lnTo>
                      <a:pt x="1091" y="237"/>
                    </a:lnTo>
                    <a:lnTo>
                      <a:pt x="1091" y="237"/>
                    </a:lnTo>
                    <a:lnTo>
                      <a:pt x="1091" y="237"/>
                    </a:lnTo>
                    <a:lnTo>
                      <a:pt x="1091" y="237"/>
                    </a:lnTo>
                    <a:lnTo>
                      <a:pt x="1091" y="237"/>
                    </a:lnTo>
                    <a:lnTo>
                      <a:pt x="1091" y="238"/>
                    </a:lnTo>
                    <a:lnTo>
                      <a:pt x="1091" y="238"/>
                    </a:lnTo>
                    <a:lnTo>
                      <a:pt x="1092" y="238"/>
                    </a:lnTo>
                    <a:lnTo>
                      <a:pt x="1092" y="238"/>
                    </a:lnTo>
                    <a:lnTo>
                      <a:pt x="1092" y="238"/>
                    </a:lnTo>
                    <a:lnTo>
                      <a:pt x="1092" y="238"/>
                    </a:lnTo>
                    <a:lnTo>
                      <a:pt x="1092" y="240"/>
                    </a:lnTo>
                    <a:lnTo>
                      <a:pt x="1094" y="240"/>
                    </a:lnTo>
                    <a:lnTo>
                      <a:pt x="1094" y="240"/>
                    </a:lnTo>
                    <a:lnTo>
                      <a:pt x="1096" y="240"/>
                    </a:lnTo>
                    <a:lnTo>
                      <a:pt x="1096" y="240"/>
                    </a:lnTo>
                    <a:lnTo>
                      <a:pt x="1096" y="240"/>
                    </a:lnTo>
                    <a:lnTo>
                      <a:pt x="1096" y="240"/>
                    </a:lnTo>
                    <a:lnTo>
                      <a:pt x="1096" y="240"/>
                    </a:lnTo>
                    <a:lnTo>
                      <a:pt x="1098" y="240"/>
                    </a:lnTo>
                    <a:lnTo>
                      <a:pt x="1098" y="240"/>
                    </a:lnTo>
                    <a:lnTo>
                      <a:pt x="1098" y="242"/>
                    </a:lnTo>
                    <a:lnTo>
                      <a:pt x="1098" y="242"/>
                    </a:lnTo>
                    <a:lnTo>
                      <a:pt x="1100" y="242"/>
                    </a:lnTo>
                    <a:lnTo>
                      <a:pt x="1101" y="242"/>
                    </a:lnTo>
                    <a:lnTo>
                      <a:pt x="1101" y="242"/>
                    </a:lnTo>
                    <a:lnTo>
                      <a:pt x="1101" y="242"/>
                    </a:lnTo>
                    <a:lnTo>
                      <a:pt x="1101" y="242"/>
                    </a:lnTo>
                    <a:lnTo>
                      <a:pt x="1103" y="242"/>
                    </a:lnTo>
                    <a:lnTo>
                      <a:pt x="1103" y="244"/>
                    </a:lnTo>
                    <a:lnTo>
                      <a:pt x="1103" y="244"/>
                    </a:lnTo>
                    <a:lnTo>
                      <a:pt x="1103" y="244"/>
                    </a:lnTo>
                    <a:lnTo>
                      <a:pt x="1103" y="244"/>
                    </a:lnTo>
                    <a:lnTo>
                      <a:pt x="1105" y="244"/>
                    </a:lnTo>
                    <a:lnTo>
                      <a:pt x="1105" y="244"/>
                    </a:lnTo>
                    <a:lnTo>
                      <a:pt x="1105" y="244"/>
                    </a:lnTo>
                    <a:lnTo>
                      <a:pt x="1107" y="244"/>
                    </a:lnTo>
                    <a:lnTo>
                      <a:pt x="1107" y="246"/>
                    </a:lnTo>
                    <a:lnTo>
                      <a:pt x="1107" y="246"/>
                    </a:lnTo>
                    <a:lnTo>
                      <a:pt x="1107" y="246"/>
                    </a:lnTo>
                    <a:lnTo>
                      <a:pt x="1107" y="246"/>
                    </a:lnTo>
                    <a:lnTo>
                      <a:pt x="1109" y="246"/>
                    </a:lnTo>
                    <a:lnTo>
                      <a:pt x="1109" y="246"/>
                    </a:lnTo>
                    <a:lnTo>
                      <a:pt x="1110" y="246"/>
                    </a:lnTo>
                    <a:lnTo>
                      <a:pt x="1110" y="247"/>
                    </a:lnTo>
                    <a:lnTo>
                      <a:pt x="1110" y="247"/>
                    </a:lnTo>
                    <a:lnTo>
                      <a:pt x="1112" y="247"/>
                    </a:lnTo>
                    <a:lnTo>
                      <a:pt x="1112" y="247"/>
                    </a:lnTo>
                    <a:lnTo>
                      <a:pt x="1114" y="247"/>
                    </a:lnTo>
                    <a:lnTo>
                      <a:pt x="1114" y="247"/>
                    </a:lnTo>
                    <a:lnTo>
                      <a:pt x="1116" y="249"/>
                    </a:lnTo>
                    <a:lnTo>
                      <a:pt x="1116" y="249"/>
                    </a:lnTo>
                    <a:lnTo>
                      <a:pt x="1116" y="249"/>
                    </a:lnTo>
                    <a:lnTo>
                      <a:pt x="1118" y="249"/>
                    </a:lnTo>
                    <a:lnTo>
                      <a:pt x="1118" y="249"/>
                    </a:lnTo>
                    <a:lnTo>
                      <a:pt x="1120" y="251"/>
                    </a:lnTo>
                    <a:lnTo>
                      <a:pt x="1120" y="251"/>
                    </a:lnTo>
                    <a:lnTo>
                      <a:pt x="1121" y="251"/>
                    </a:lnTo>
                    <a:lnTo>
                      <a:pt x="1121" y="253"/>
                    </a:lnTo>
                    <a:lnTo>
                      <a:pt x="1121" y="253"/>
                    </a:lnTo>
                    <a:lnTo>
                      <a:pt x="1121" y="253"/>
                    </a:lnTo>
                    <a:lnTo>
                      <a:pt x="1123" y="253"/>
                    </a:lnTo>
                    <a:lnTo>
                      <a:pt x="1123" y="253"/>
                    </a:lnTo>
                    <a:lnTo>
                      <a:pt x="1123" y="253"/>
                    </a:lnTo>
                    <a:lnTo>
                      <a:pt x="1123" y="253"/>
                    </a:lnTo>
                    <a:lnTo>
                      <a:pt x="1123" y="253"/>
                    </a:lnTo>
                    <a:lnTo>
                      <a:pt x="1125" y="253"/>
                    </a:lnTo>
                    <a:lnTo>
                      <a:pt x="1125" y="253"/>
                    </a:lnTo>
                    <a:lnTo>
                      <a:pt x="1125" y="253"/>
                    </a:lnTo>
                    <a:lnTo>
                      <a:pt x="1125" y="253"/>
                    </a:lnTo>
                    <a:lnTo>
                      <a:pt x="1125" y="253"/>
                    </a:lnTo>
                    <a:lnTo>
                      <a:pt x="1125" y="251"/>
                    </a:lnTo>
                    <a:lnTo>
                      <a:pt x="1125" y="251"/>
                    </a:lnTo>
                    <a:lnTo>
                      <a:pt x="1129" y="247"/>
                    </a:lnTo>
                    <a:lnTo>
                      <a:pt x="1129" y="246"/>
                    </a:lnTo>
                    <a:lnTo>
                      <a:pt x="1130" y="244"/>
                    </a:lnTo>
                    <a:lnTo>
                      <a:pt x="1130" y="244"/>
                    </a:lnTo>
                    <a:lnTo>
                      <a:pt x="1132" y="242"/>
                    </a:lnTo>
                    <a:lnTo>
                      <a:pt x="1132" y="242"/>
                    </a:lnTo>
                    <a:lnTo>
                      <a:pt x="1132" y="242"/>
                    </a:lnTo>
                    <a:lnTo>
                      <a:pt x="1132" y="242"/>
                    </a:lnTo>
                    <a:lnTo>
                      <a:pt x="1132" y="240"/>
                    </a:lnTo>
                    <a:lnTo>
                      <a:pt x="1130" y="240"/>
                    </a:lnTo>
                    <a:lnTo>
                      <a:pt x="1130" y="240"/>
                    </a:lnTo>
                    <a:lnTo>
                      <a:pt x="1130" y="238"/>
                    </a:lnTo>
                    <a:lnTo>
                      <a:pt x="1129" y="238"/>
                    </a:lnTo>
                    <a:lnTo>
                      <a:pt x="1127" y="238"/>
                    </a:lnTo>
                    <a:lnTo>
                      <a:pt x="1127" y="238"/>
                    </a:lnTo>
                    <a:lnTo>
                      <a:pt x="1127" y="238"/>
                    </a:lnTo>
                    <a:lnTo>
                      <a:pt x="1125" y="238"/>
                    </a:lnTo>
                    <a:lnTo>
                      <a:pt x="1123" y="238"/>
                    </a:lnTo>
                    <a:lnTo>
                      <a:pt x="1123" y="238"/>
                    </a:lnTo>
                    <a:lnTo>
                      <a:pt x="1123" y="238"/>
                    </a:lnTo>
                    <a:lnTo>
                      <a:pt x="1123" y="238"/>
                    </a:lnTo>
                    <a:lnTo>
                      <a:pt x="1123" y="238"/>
                    </a:lnTo>
                    <a:lnTo>
                      <a:pt x="1123" y="237"/>
                    </a:lnTo>
                    <a:lnTo>
                      <a:pt x="1123" y="237"/>
                    </a:lnTo>
                    <a:lnTo>
                      <a:pt x="1121" y="237"/>
                    </a:lnTo>
                    <a:lnTo>
                      <a:pt x="1121" y="235"/>
                    </a:lnTo>
                    <a:lnTo>
                      <a:pt x="1121" y="235"/>
                    </a:lnTo>
                    <a:lnTo>
                      <a:pt x="1121" y="231"/>
                    </a:lnTo>
                    <a:lnTo>
                      <a:pt x="1121" y="229"/>
                    </a:lnTo>
                    <a:lnTo>
                      <a:pt x="1121" y="229"/>
                    </a:lnTo>
                    <a:lnTo>
                      <a:pt x="1121" y="229"/>
                    </a:lnTo>
                    <a:lnTo>
                      <a:pt x="1120" y="229"/>
                    </a:lnTo>
                    <a:lnTo>
                      <a:pt x="1120" y="228"/>
                    </a:lnTo>
                    <a:lnTo>
                      <a:pt x="1120" y="228"/>
                    </a:lnTo>
                    <a:lnTo>
                      <a:pt x="1120" y="228"/>
                    </a:lnTo>
                    <a:lnTo>
                      <a:pt x="1120" y="228"/>
                    </a:lnTo>
                    <a:lnTo>
                      <a:pt x="1118" y="226"/>
                    </a:lnTo>
                    <a:lnTo>
                      <a:pt x="1118" y="226"/>
                    </a:lnTo>
                    <a:lnTo>
                      <a:pt x="1118" y="226"/>
                    </a:lnTo>
                    <a:lnTo>
                      <a:pt x="1118" y="224"/>
                    </a:lnTo>
                    <a:lnTo>
                      <a:pt x="1118" y="224"/>
                    </a:lnTo>
                    <a:lnTo>
                      <a:pt x="1118" y="222"/>
                    </a:lnTo>
                    <a:lnTo>
                      <a:pt x="1118" y="222"/>
                    </a:lnTo>
                    <a:lnTo>
                      <a:pt x="1118" y="222"/>
                    </a:lnTo>
                    <a:lnTo>
                      <a:pt x="1116" y="222"/>
                    </a:lnTo>
                    <a:lnTo>
                      <a:pt x="1116" y="222"/>
                    </a:lnTo>
                    <a:lnTo>
                      <a:pt x="1116" y="220"/>
                    </a:lnTo>
                    <a:lnTo>
                      <a:pt x="1114" y="219"/>
                    </a:lnTo>
                    <a:lnTo>
                      <a:pt x="1114" y="219"/>
                    </a:lnTo>
                    <a:lnTo>
                      <a:pt x="1114" y="219"/>
                    </a:lnTo>
                    <a:lnTo>
                      <a:pt x="1114" y="217"/>
                    </a:lnTo>
                    <a:lnTo>
                      <a:pt x="1114" y="217"/>
                    </a:lnTo>
                    <a:lnTo>
                      <a:pt x="1112" y="215"/>
                    </a:lnTo>
                    <a:lnTo>
                      <a:pt x="1112" y="215"/>
                    </a:lnTo>
                    <a:lnTo>
                      <a:pt x="1112" y="213"/>
                    </a:lnTo>
                    <a:lnTo>
                      <a:pt x="1112" y="213"/>
                    </a:lnTo>
                    <a:lnTo>
                      <a:pt x="1112" y="213"/>
                    </a:lnTo>
                    <a:lnTo>
                      <a:pt x="1112" y="211"/>
                    </a:lnTo>
                    <a:lnTo>
                      <a:pt x="1112" y="211"/>
                    </a:lnTo>
                    <a:lnTo>
                      <a:pt x="1112" y="211"/>
                    </a:lnTo>
                    <a:lnTo>
                      <a:pt x="1114" y="209"/>
                    </a:lnTo>
                    <a:lnTo>
                      <a:pt x="1114" y="209"/>
                    </a:lnTo>
                    <a:lnTo>
                      <a:pt x="1116" y="208"/>
                    </a:lnTo>
                    <a:lnTo>
                      <a:pt x="1118" y="208"/>
                    </a:lnTo>
                    <a:lnTo>
                      <a:pt x="1118" y="208"/>
                    </a:lnTo>
                    <a:lnTo>
                      <a:pt x="1118" y="208"/>
                    </a:lnTo>
                    <a:lnTo>
                      <a:pt x="1118" y="206"/>
                    </a:lnTo>
                    <a:lnTo>
                      <a:pt x="1120" y="206"/>
                    </a:lnTo>
                    <a:lnTo>
                      <a:pt x="1120" y="204"/>
                    </a:lnTo>
                    <a:lnTo>
                      <a:pt x="1120" y="204"/>
                    </a:lnTo>
                    <a:lnTo>
                      <a:pt x="1121" y="204"/>
                    </a:lnTo>
                    <a:lnTo>
                      <a:pt x="1121" y="202"/>
                    </a:lnTo>
                    <a:lnTo>
                      <a:pt x="1121" y="202"/>
                    </a:lnTo>
                    <a:lnTo>
                      <a:pt x="1120" y="202"/>
                    </a:lnTo>
                    <a:lnTo>
                      <a:pt x="1120" y="202"/>
                    </a:lnTo>
                    <a:lnTo>
                      <a:pt x="1120" y="200"/>
                    </a:lnTo>
                    <a:lnTo>
                      <a:pt x="1118" y="200"/>
                    </a:lnTo>
                    <a:lnTo>
                      <a:pt x="1118" y="200"/>
                    </a:lnTo>
                    <a:lnTo>
                      <a:pt x="1116" y="200"/>
                    </a:lnTo>
                    <a:lnTo>
                      <a:pt x="1116" y="200"/>
                    </a:lnTo>
                    <a:lnTo>
                      <a:pt x="1116" y="199"/>
                    </a:lnTo>
                    <a:lnTo>
                      <a:pt x="1116" y="199"/>
                    </a:lnTo>
                    <a:lnTo>
                      <a:pt x="1116" y="199"/>
                    </a:lnTo>
                    <a:lnTo>
                      <a:pt x="1116" y="199"/>
                    </a:lnTo>
                    <a:lnTo>
                      <a:pt x="1116" y="199"/>
                    </a:lnTo>
                    <a:lnTo>
                      <a:pt x="1114" y="199"/>
                    </a:lnTo>
                    <a:lnTo>
                      <a:pt x="1114" y="197"/>
                    </a:lnTo>
                    <a:lnTo>
                      <a:pt x="1114" y="197"/>
                    </a:lnTo>
                    <a:lnTo>
                      <a:pt x="1114" y="197"/>
                    </a:lnTo>
                    <a:lnTo>
                      <a:pt x="1112" y="195"/>
                    </a:lnTo>
                    <a:lnTo>
                      <a:pt x="1112" y="195"/>
                    </a:lnTo>
                    <a:lnTo>
                      <a:pt x="1110" y="195"/>
                    </a:lnTo>
                    <a:lnTo>
                      <a:pt x="1110" y="195"/>
                    </a:lnTo>
                    <a:lnTo>
                      <a:pt x="1110" y="193"/>
                    </a:lnTo>
                    <a:lnTo>
                      <a:pt x="1110" y="193"/>
                    </a:lnTo>
                    <a:lnTo>
                      <a:pt x="1109" y="190"/>
                    </a:lnTo>
                    <a:lnTo>
                      <a:pt x="1109" y="190"/>
                    </a:lnTo>
                    <a:lnTo>
                      <a:pt x="1107" y="190"/>
                    </a:lnTo>
                    <a:lnTo>
                      <a:pt x="1107" y="190"/>
                    </a:lnTo>
                    <a:lnTo>
                      <a:pt x="1107" y="190"/>
                    </a:lnTo>
                    <a:lnTo>
                      <a:pt x="1105" y="188"/>
                    </a:lnTo>
                    <a:lnTo>
                      <a:pt x="1103" y="186"/>
                    </a:lnTo>
                    <a:lnTo>
                      <a:pt x="1101" y="182"/>
                    </a:lnTo>
                    <a:lnTo>
                      <a:pt x="1101" y="182"/>
                    </a:lnTo>
                    <a:lnTo>
                      <a:pt x="1101" y="181"/>
                    </a:lnTo>
                    <a:lnTo>
                      <a:pt x="1103" y="179"/>
                    </a:lnTo>
                    <a:lnTo>
                      <a:pt x="1105" y="177"/>
                    </a:lnTo>
                    <a:lnTo>
                      <a:pt x="1105" y="177"/>
                    </a:lnTo>
                    <a:lnTo>
                      <a:pt x="1105" y="177"/>
                    </a:lnTo>
                    <a:lnTo>
                      <a:pt x="1105" y="175"/>
                    </a:lnTo>
                    <a:lnTo>
                      <a:pt x="1105" y="173"/>
                    </a:lnTo>
                    <a:lnTo>
                      <a:pt x="1103" y="173"/>
                    </a:lnTo>
                    <a:lnTo>
                      <a:pt x="1101" y="171"/>
                    </a:lnTo>
                    <a:lnTo>
                      <a:pt x="1100" y="170"/>
                    </a:lnTo>
                    <a:lnTo>
                      <a:pt x="1100" y="170"/>
                    </a:lnTo>
                    <a:lnTo>
                      <a:pt x="1098" y="170"/>
                    </a:lnTo>
                    <a:lnTo>
                      <a:pt x="1098" y="168"/>
                    </a:lnTo>
                    <a:lnTo>
                      <a:pt x="1098" y="166"/>
                    </a:lnTo>
                    <a:lnTo>
                      <a:pt x="1098" y="166"/>
                    </a:lnTo>
                    <a:lnTo>
                      <a:pt x="1098" y="162"/>
                    </a:lnTo>
                    <a:lnTo>
                      <a:pt x="1098" y="161"/>
                    </a:lnTo>
                    <a:lnTo>
                      <a:pt x="1098" y="161"/>
                    </a:lnTo>
                    <a:lnTo>
                      <a:pt x="1096" y="161"/>
                    </a:lnTo>
                    <a:lnTo>
                      <a:pt x="1096" y="161"/>
                    </a:lnTo>
                    <a:lnTo>
                      <a:pt x="1096" y="159"/>
                    </a:lnTo>
                    <a:lnTo>
                      <a:pt x="1098" y="157"/>
                    </a:lnTo>
                    <a:lnTo>
                      <a:pt x="1098" y="157"/>
                    </a:lnTo>
                    <a:lnTo>
                      <a:pt x="1098" y="153"/>
                    </a:lnTo>
                    <a:lnTo>
                      <a:pt x="1098" y="153"/>
                    </a:lnTo>
                    <a:lnTo>
                      <a:pt x="1098" y="152"/>
                    </a:lnTo>
                    <a:lnTo>
                      <a:pt x="1098" y="152"/>
                    </a:lnTo>
                    <a:lnTo>
                      <a:pt x="1098" y="152"/>
                    </a:lnTo>
                    <a:lnTo>
                      <a:pt x="1098" y="152"/>
                    </a:lnTo>
                    <a:lnTo>
                      <a:pt x="1098" y="152"/>
                    </a:lnTo>
                    <a:lnTo>
                      <a:pt x="1100" y="150"/>
                    </a:lnTo>
                    <a:lnTo>
                      <a:pt x="1100" y="150"/>
                    </a:lnTo>
                    <a:lnTo>
                      <a:pt x="1100" y="150"/>
                    </a:lnTo>
                    <a:lnTo>
                      <a:pt x="1101" y="150"/>
                    </a:lnTo>
                    <a:lnTo>
                      <a:pt x="1101" y="148"/>
                    </a:lnTo>
                    <a:lnTo>
                      <a:pt x="1101" y="148"/>
                    </a:lnTo>
                    <a:lnTo>
                      <a:pt x="1101" y="146"/>
                    </a:lnTo>
                    <a:lnTo>
                      <a:pt x="1103" y="146"/>
                    </a:lnTo>
                    <a:lnTo>
                      <a:pt x="1103" y="146"/>
                    </a:lnTo>
                    <a:lnTo>
                      <a:pt x="1103" y="146"/>
                    </a:lnTo>
                    <a:lnTo>
                      <a:pt x="1103" y="146"/>
                    </a:lnTo>
                    <a:lnTo>
                      <a:pt x="1103" y="146"/>
                    </a:lnTo>
                    <a:lnTo>
                      <a:pt x="1103" y="146"/>
                    </a:lnTo>
                    <a:lnTo>
                      <a:pt x="1105" y="144"/>
                    </a:lnTo>
                    <a:lnTo>
                      <a:pt x="1105" y="144"/>
                    </a:lnTo>
                    <a:lnTo>
                      <a:pt x="1105" y="144"/>
                    </a:lnTo>
                    <a:lnTo>
                      <a:pt x="1105" y="144"/>
                    </a:lnTo>
                    <a:lnTo>
                      <a:pt x="1105" y="144"/>
                    </a:lnTo>
                    <a:lnTo>
                      <a:pt x="1105" y="143"/>
                    </a:lnTo>
                    <a:lnTo>
                      <a:pt x="1105" y="143"/>
                    </a:lnTo>
                    <a:lnTo>
                      <a:pt x="1105" y="141"/>
                    </a:lnTo>
                    <a:lnTo>
                      <a:pt x="1105" y="141"/>
                    </a:lnTo>
                    <a:lnTo>
                      <a:pt x="1107" y="139"/>
                    </a:lnTo>
                    <a:lnTo>
                      <a:pt x="1107" y="139"/>
                    </a:lnTo>
                    <a:lnTo>
                      <a:pt x="1107" y="137"/>
                    </a:lnTo>
                    <a:lnTo>
                      <a:pt x="1109" y="135"/>
                    </a:lnTo>
                    <a:lnTo>
                      <a:pt x="1109" y="135"/>
                    </a:lnTo>
                    <a:lnTo>
                      <a:pt x="1110" y="135"/>
                    </a:lnTo>
                    <a:lnTo>
                      <a:pt x="1112" y="132"/>
                    </a:lnTo>
                    <a:lnTo>
                      <a:pt x="1114" y="132"/>
                    </a:lnTo>
                    <a:lnTo>
                      <a:pt x="1114" y="132"/>
                    </a:lnTo>
                    <a:lnTo>
                      <a:pt x="1114" y="130"/>
                    </a:lnTo>
                    <a:lnTo>
                      <a:pt x="1116" y="130"/>
                    </a:lnTo>
                    <a:lnTo>
                      <a:pt x="1116" y="130"/>
                    </a:lnTo>
                    <a:lnTo>
                      <a:pt x="1116" y="130"/>
                    </a:lnTo>
                    <a:lnTo>
                      <a:pt x="1116" y="130"/>
                    </a:lnTo>
                    <a:lnTo>
                      <a:pt x="1116" y="130"/>
                    </a:lnTo>
                    <a:lnTo>
                      <a:pt x="1116" y="130"/>
                    </a:lnTo>
                    <a:lnTo>
                      <a:pt x="1116" y="128"/>
                    </a:lnTo>
                    <a:lnTo>
                      <a:pt x="1116" y="128"/>
                    </a:lnTo>
                    <a:lnTo>
                      <a:pt x="1116" y="128"/>
                    </a:lnTo>
                    <a:lnTo>
                      <a:pt x="1116" y="128"/>
                    </a:lnTo>
                    <a:lnTo>
                      <a:pt x="1116" y="128"/>
                    </a:lnTo>
                    <a:lnTo>
                      <a:pt x="1118" y="126"/>
                    </a:lnTo>
                    <a:lnTo>
                      <a:pt x="1118" y="126"/>
                    </a:lnTo>
                    <a:lnTo>
                      <a:pt x="1118" y="126"/>
                    </a:lnTo>
                    <a:lnTo>
                      <a:pt x="1118" y="126"/>
                    </a:lnTo>
                    <a:lnTo>
                      <a:pt x="1118" y="124"/>
                    </a:lnTo>
                    <a:lnTo>
                      <a:pt x="1118" y="124"/>
                    </a:lnTo>
                    <a:lnTo>
                      <a:pt x="1118" y="124"/>
                    </a:lnTo>
                    <a:lnTo>
                      <a:pt x="1120" y="124"/>
                    </a:lnTo>
                    <a:lnTo>
                      <a:pt x="1120" y="124"/>
                    </a:lnTo>
                    <a:lnTo>
                      <a:pt x="1120" y="124"/>
                    </a:lnTo>
                    <a:lnTo>
                      <a:pt x="1121" y="124"/>
                    </a:lnTo>
                    <a:lnTo>
                      <a:pt x="1121" y="124"/>
                    </a:lnTo>
                    <a:lnTo>
                      <a:pt x="1121" y="124"/>
                    </a:lnTo>
                    <a:lnTo>
                      <a:pt x="1121" y="124"/>
                    </a:lnTo>
                    <a:lnTo>
                      <a:pt x="1121" y="124"/>
                    </a:lnTo>
                    <a:lnTo>
                      <a:pt x="1123" y="124"/>
                    </a:lnTo>
                    <a:lnTo>
                      <a:pt x="1123" y="124"/>
                    </a:lnTo>
                    <a:lnTo>
                      <a:pt x="1123" y="123"/>
                    </a:lnTo>
                    <a:lnTo>
                      <a:pt x="1123" y="123"/>
                    </a:lnTo>
                    <a:lnTo>
                      <a:pt x="1123" y="123"/>
                    </a:lnTo>
                    <a:lnTo>
                      <a:pt x="1123" y="123"/>
                    </a:lnTo>
                    <a:lnTo>
                      <a:pt x="1125" y="123"/>
                    </a:lnTo>
                    <a:lnTo>
                      <a:pt x="1127" y="124"/>
                    </a:lnTo>
                    <a:lnTo>
                      <a:pt x="1129" y="124"/>
                    </a:lnTo>
                    <a:lnTo>
                      <a:pt x="1129" y="124"/>
                    </a:lnTo>
                    <a:lnTo>
                      <a:pt x="1130" y="123"/>
                    </a:lnTo>
                    <a:lnTo>
                      <a:pt x="1130" y="123"/>
                    </a:lnTo>
                    <a:lnTo>
                      <a:pt x="1130" y="123"/>
                    </a:lnTo>
                    <a:lnTo>
                      <a:pt x="1130" y="123"/>
                    </a:lnTo>
                    <a:lnTo>
                      <a:pt x="1132" y="121"/>
                    </a:lnTo>
                    <a:lnTo>
                      <a:pt x="1132" y="121"/>
                    </a:lnTo>
                    <a:lnTo>
                      <a:pt x="1132" y="121"/>
                    </a:lnTo>
                    <a:lnTo>
                      <a:pt x="1132" y="121"/>
                    </a:lnTo>
                    <a:lnTo>
                      <a:pt x="1132" y="119"/>
                    </a:lnTo>
                    <a:lnTo>
                      <a:pt x="1134" y="119"/>
                    </a:lnTo>
                    <a:lnTo>
                      <a:pt x="1134" y="119"/>
                    </a:lnTo>
                    <a:lnTo>
                      <a:pt x="1134" y="119"/>
                    </a:lnTo>
                    <a:lnTo>
                      <a:pt x="1134" y="117"/>
                    </a:lnTo>
                    <a:lnTo>
                      <a:pt x="1136" y="117"/>
                    </a:lnTo>
                    <a:lnTo>
                      <a:pt x="1136" y="117"/>
                    </a:lnTo>
                    <a:lnTo>
                      <a:pt x="1136" y="117"/>
                    </a:lnTo>
                    <a:lnTo>
                      <a:pt x="1136" y="117"/>
                    </a:lnTo>
                    <a:lnTo>
                      <a:pt x="1136" y="117"/>
                    </a:lnTo>
                    <a:lnTo>
                      <a:pt x="1136" y="115"/>
                    </a:lnTo>
                    <a:lnTo>
                      <a:pt x="1138" y="115"/>
                    </a:lnTo>
                    <a:lnTo>
                      <a:pt x="1138" y="115"/>
                    </a:lnTo>
                    <a:lnTo>
                      <a:pt x="1138" y="114"/>
                    </a:lnTo>
                    <a:lnTo>
                      <a:pt x="1139" y="114"/>
                    </a:lnTo>
                    <a:lnTo>
                      <a:pt x="1139" y="114"/>
                    </a:lnTo>
                    <a:lnTo>
                      <a:pt x="1139" y="114"/>
                    </a:lnTo>
                    <a:lnTo>
                      <a:pt x="1139" y="114"/>
                    </a:lnTo>
                    <a:lnTo>
                      <a:pt x="1139" y="114"/>
                    </a:lnTo>
                    <a:lnTo>
                      <a:pt x="1141" y="112"/>
                    </a:lnTo>
                    <a:lnTo>
                      <a:pt x="1143" y="110"/>
                    </a:lnTo>
                    <a:lnTo>
                      <a:pt x="1143" y="110"/>
                    </a:lnTo>
                    <a:lnTo>
                      <a:pt x="1143" y="110"/>
                    </a:lnTo>
                    <a:lnTo>
                      <a:pt x="1145" y="110"/>
                    </a:lnTo>
                    <a:lnTo>
                      <a:pt x="1145" y="110"/>
                    </a:lnTo>
                    <a:lnTo>
                      <a:pt x="1145" y="110"/>
                    </a:lnTo>
                    <a:lnTo>
                      <a:pt x="1145" y="110"/>
                    </a:lnTo>
                    <a:lnTo>
                      <a:pt x="1145" y="110"/>
                    </a:lnTo>
                    <a:lnTo>
                      <a:pt x="1145" y="106"/>
                    </a:lnTo>
                    <a:lnTo>
                      <a:pt x="1145" y="106"/>
                    </a:lnTo>
                    <a:lnTo>
                      <a:pt x="1145" y="106"/>
                    </a:lnTo>
                    <a:lnTo>
                      <a:pt x="1145" y="106"/>
                    </a:lnTo>
                    <a:lnTo>
                      <a:pt x="1145" y="106"/>
                    </a:lnTo>
                    <a:lnTo>
                      <a:pt x="1145" y="105"/>
                    </a:lnTo>
                    <a:lnTo>
                      <a:pt x="1143" y="105"/>
                    </a:lnTo>
                    <a:lnTo>
                      <a:pt x="1143" y="103"/>
                    </a:lnTo>
                    <a:lnTo>
                      <a:pt x="1143" y="103"/>
                    </a:lnTo>
                    <a:lnTo>
                      <a:pt x="1143" y="103"/>
                    </a:lnTo>
                    <a:lnTo>
                      <a:pt x="1143" y="103"/>
                    </a:lnTo>
                    <a:lnTo>
                      <a:pt x="1143" y="103"/>
                    </a:lnTo>
                    <a:lnTo>
                      <a:pt x="1143" y="101"/>
                    </a:lnTo>
                    <a:lnTo>
                      <a:pt x="1143" y="101"/>
                    </a:lnTo>
                    <a:lnTo>
                      <a:pt x="1143" y="101"/>
                    </a:lnTo>
                    <a:lnTo>
                      <a:pt x="1143" y="101"/>
                    </a:lnTo>
                    <a:lnTo>
                      <a:pt x="1143" y="101"/>
                    </a:lnTo>
                    <a:lnTo>
                      <a:pt x="1143" y="101"/>
                    </a:lnTo>
                    <a:lnTo>
                      <a:pt x="1143" y="101"/>
                    </a:lnTo>
                    <a:lnTo>
                      <a:pt x="1145" y="99"/>
                    </a:lnTo>
                    <a:lnTo>
                      <a:pt x="1145" y="99"/>
                    </a:lnTo>
                    <a:lnTo>
                      <a:pt x="1147" y="99"/>
                    </a:lnTo>
                    <a:lnTo>
                      <a:pt x="1147" y="99"/>
                    </a:lnTo>
                    <a:lnTo>
                      <a:pt x="1147" y="99"/>
                    </a:lnTo>
                    <a:lnTo>
                      <a:pt x="1147" y="99"/>
                    </a:lnTo>
                    <a:lnTo>
                      <a:pt x="1147" y="99"/>
                    </a:lnTo>
                    <a:lnTo>
                      <a:pt x="1148" y="97"/>
                    </a:lnTo>
                    <a:lnTo>
                      <a:pt x="1148" y="97"/>
                    </a:lnTo>
                    <a:lnTo>
                      <a:pt x="1148" y="95"/>
                    </a:lnTo>
                    <a:lnTo>
                      <a:pt x="1150" y="92"/>
                    </a:lnTo>
                    <a:lnTo>
                      <a:pt x="1150" y="92"/>
                    </a:lnTo>
                    <a:lnTo>
                      <a:pt x="1150" y="92"/>
                    </a:lnTo>
                    <a:lnTo>
                      <a:pt x="1150" y="92"/>
                    </a:lnTo>
                    <a:lnTo>
                      <a:pt x="1150" y="92"/>
                    </a:lnTo>
                    <a:lnTo>
                      <a:pt x="1150" y="92"/>
                    </a:lnTo>
                    <a:lnTo>
                      <a:pt x="1150" y="92"/>
                    </a:lnTo>
                    <a:lnTo>
                      <a:pt x="1150" y="92"/>
                    </a:lnTo>
                    <a:lnTo>
                      <a:pt x="1150" y="90"/>
                    </a:lnTo>
                    <a:lnTo>
                      <a:pt x="1150" y="90"/>
                    </a:lnTo>
                    <a:lnTo>
                      <a:pt x="1150" y="88"/>
                    </a:lnTo>
                    <a:lnTo>
                      <a:pt x="1150" y="88"/>
                    </a:lnTo>
                    <a:lnTo>
                      <a:pt x="1150" y="88"/>
                    </a:lnTo>
                    <a:lnTo>
                      <a:pt x="1150" y="88"/>
                    </a:lnTo>
                    <a:lnTo>
                      <a:pt x="1150" y="88"/>
                    </a:lnTo>
                    <a:lnTo>
                      <a:pt x="1148" y="86"/>
                    </a:lnTo>
                    <a:lnTo>
                      <a:pt x="1148" y="86"/>
                    </a:lnTo>
                    <a:lnTo>
                      <a:pt x="1148" y="86"/>
                    </a:lnTo>
                    <a:lnTo>
                      <a:pt x="1148" y="85"/>
                    </a:lnTo>
                    <a:lnTo>
                      <a:pt x="1148" y="85"/>
                    </a:lnTo>
                    <a:lnTo>
                      <a:pt x="1148" y="85"/>
                    </a:lnTo>
                    <a:lnTo>
                      <a:pt x="1148" y="83"/>
                    </a:lnTo>
                    <a:lnTo>
                      <a:pt x="1148" y="83"/>
                    </a:lnTo>
                    <a:lnTo>
                      <a:pt x="1148" y="83"/>
                    </a:lnTo>
                    <a:lnTo>
                      <a:pt x="1148" y="81"/>
                    </a:lnTo>
                    <a:lnTo>
                      <a:pt x="1148" y="81"/>
                    </a:lnTo>
                    <a:lnTo>
                      <a:pt x="1147" y="81"/>
                    </a:lnTo>
                    <a:lnTo>
                      <a:pt x="1147" y="81"/>
                    </a:lnTo>
                    <a:lnTo>
                      <a:pt x="1147" y="81"/>
                    </a:lnTo>
                    <a:lnTo>
                      <a:pt x="1147" y="79"/>
                    </a:lnTo>
                    <a:lnTo>
                      <a:pt x="1147" y="79"/>
                    </a:lnTo>
                    <a:lnTo>
                      <a:pt x="1147" y="79"/>
                    </a:lnTo>
                    <a:lnTo>
                      <a:pt x="1147" y="79"/>
                    </a:lnTo>
                    <a:lnTo>
                      <a:pt x="1145" y="77"/>
                    </a:lnTo>
                    <a:lnTo>
                      <a:pt x="1145" y="77"/>
                    </a:lnTo>
                    <a:lnTo>
                      <a:pt x="1145" y="77"/>
                    </a:lnTo>
                    <a:lnTo>
                      <a:pt x="1145" y="77"/>
                    </a:lnTo>
                    <a:lnTo>
                      <a:pt x="1145" y="76"/>
                    </a:lnTo>
                    <a:lnTo>
                      <a:pt x="1145" y="74"/>
                    </a:lnTo>
                    <a:lnTo>
                      <a:pt x="1145" y="74"/>
                    </a:lnTo>
                    <a:lnTo>
                      <a:pt x="1145" y="74"/>
                    </a:lnTo>
                    <a:lnTo>
                      <a:pt x="1145" y="72"/>
                    </a:lnTo>
                    <a:lnTo>
                      <a:pt x="1145" y="72"/>
                    </a:lnTo>
                    <a:lnTo>
                      <a:pt x="1145" y="72"/>
                    </a:lnTo>
                    <a:lnTo>
                      <a:pt x="1147" y="70"/>
                    </a:lnTo>
                    <a:lnTo>
                      <a:pt x="1147" y="70"/>
                    </a:lnTo>
                    <a:lnTo>
                      <a:pt x="1147" y="70"/>
                    </a:lnTo>
                    <a:lnTo>
                      <a:pt x="1147" y="70"/>
                    </a:lnTo>
                    <a:lnTo>
                      <a:pt x="1147" y="70"/>
                    </a:lnTo>
                    <a:lnTo>
                      <a:pt x="1147" y="70"/>
                    </a:lnTo>
                    <a:lnTo>
                      <a:pt x="1147" y="70"/>
                    </a:lnTo>
                    <a:lnTo>
                      <a:pt x="1147" y="70"/>
                    </a:lnTo>
                    <a:lnTo>
                      <a:pt x="1148" y="70"/>
                    </a:lnTo>
                    <a:lnTo>
                      <a:pt x="1148" y="70"/>
                    </a:lnTo>
                    <a:lnTo>
                      <a:pt x="1148" y="70"/>
                    </a:lnTo>
                    <a:lnTo>
                      <a:pt x="1148" y="68"/>
                    </a:lnTo>
                    <a:lnTo>
                      <a:pt x="1150" y="68"/>
                    </a:lnTo>
                    <a:lnTo>
                      <a:pt x="1150" y="68"/>
                    </a:lnTo>
                    <a:lnTo>
                      <a:pt x="1150" y="68"/>
                    </a:lnTo>
                    <a:lnTo>
                      <a:pt x="1150" y="67"/>
                    </a:lnTo>
                    <a:lnTo>
                      <a:pt x="1152" y="67"/>
                    </a:lnTo>
                    <a:lnTo>
                      <a:pt x="1152" y="67"/>
                    </a:lnTo>
                    <a:lnTo>
                      <a:pt x="1152" y="65"/>
                    </a:lnTo>
                    <a:lnTo>
                      <a:pt x="1152" y="65"/>
                    </a:lnTo>
                    <a:lnTo>
                      <a:pt x="1154" y="65"/>
                    </a:lnTo>
                    <a:lnTo>
                      <a:pt x="1154" y="65"/>
                    </a:lnTo>
                    <a:lnTo>
                      <a:pt x="1154" y="65"/>
                    </a:lnTo>
                    <a:lnTo>
                      <a:pt x="1156" y="63"/>
                    </a:lnTo>
                    <a:lnTo>
                      <a:pt x="1158" y="63"/>
                    </a:lnTo>
                    <a:lnTo>
                      <a:pt x="1158" y="63"/>
                    </a:lnTo>
                    <a:lnTo>
                      <a:pt x="1158" y="61"/>
                    </a:lnTo>
                    <a:lnTo>
                      <a:pt x="1158" y="61"/>
                    </a:lnTo>
                    <a:lnTo>
                      <a:pt x="1158" y="61"/>
                    </a:lnTo>
                    <a:lnTo>
                      <a:pt x="1158" y="61"/>
                    </a:lnTo>
                    <a:lnTo>
                      <a:pt x="1159" y="61"/>
                    </a:lnTo>
                    <a:lnTo>
                      <a:pt x="1161" y="61"/>
                    </a:lnTo>
                    <a:lnTo>
                      <a:pt x="1161" y="61"/>
                    </a:lnTo>
                    <a:lnTo>
                      <a:pt x="1161" y="61"/>
                    </a:lnTo>
                    <a:lnTo>
                      <a:pt x="1163" y="61"/>
                    </a:lnTo>
                    <a:lnTo>
                      <a:pt x="1165" y="61"/>
                    </a:lnTo>
                    <a:lnTo>
                      <a:pt x="1165" y="61"/>
                    </a:lnTo>
                    <a:lnTo>
                      <a:pt x="1165" y="61"/>
                    </a:lnTo>
                    <a:lnTo>
                      <a:pt x="1167" y="61"/>
                    </a:lnTo>
                    <a:lnTo>
                      <a:pt x="1167" y="59"/>
                    </a:lnTo>
                    <a:lnTo>
                      <a:pt x="1168" y="59"/>
                    </a:lnTo>
                    <a:lnTo>
                      <a:pt x="1170" y="59"/>
                    </a:lnTo>
                    <a:lnTo>
                      <a:pt x="1170" y="58"/>
                    </a:lnTo>
                    <a:lnTo>
                      <a:pt x="1170" y="58"/>
                    </a:lnTo>
                    <a:lnTo>
                      <a:pt x="1170" y="56"/>
                    </a:lnTo>
                    <a:lnTo>
                      <a:pt x="1170" y="56"/>
                    </a:lnTo>
                    <a:lnTo>
                      <a:pt x="1170" y="56"/>
                    </a:lnTo>
                    <a:lnTo>
                      <a:pt x="1170" y="54"/>
                    </a:lnTo>
                    <a:lnTo>
                      <a:pt x="1170" y="54"/>
                    </a:lnTo>
                    <a:lnTo>
                      <a:pt x="1168" y="52"/>
                    </a:lnTo>
                    <a:lnTo>
                      <a:pt x="1168" y="52"/>
                    </a:lnTo>
                    <a:lnTo>
                      <a:pt x="1168" y="52"/>
                    </a:lnTo>
                    <a:lnTo>
                      <a:pt x="1170" y="50"/>
                    </a:lnTo>
                    <a:lnTo>
                      <a:pt x="1170" y="50"/>
                    </a:lnTo>
                    <a:lnTo>
                      <a:pt x="1170" y="50"/>
                    </a:lnTo>
                    <a:lnTo>
                      <a:pt x="1172" y="50"/>
                    </a:lnTo>
                    <a:lnTo>
                      <a:pt x="1172" y="50"/>
                    </a:lnTo>
                    <a:lnTo>
                      <a:pt x="1172" y="48"/>
                    </a:lnTo>
                    <a:lnTo>
                      <a:pt x="1170" y="47"/>
                    </a:lnTo>
                    <a:lnTo>
                      <a:pt x="1170" y="47"/>
                    </a:lnTo>
                    <a:lnTo>
                      <a:pt x="1170" y="47"/>
                    </a:lnTo>
                    <a:lnTo>
                      <a:pt x="1170" y="47"/>
                    </a:lnTo>
                    <a:lnTo>
                      <a:pt x="1170" y="47"/>
                    </a:lnTo>
                    <a:lnTo>
                      <a:pt x="1170" y="45"/>
                    </a:lnTo>
                    <a:lnTo>
                      <a:pt x="1172" y="45"/>
                    </a:lnTo>
                    <a:lnTo>
                      <a:pt x="1172" y="43"/>
                    </a:lnTo>
                    <a:lnTo>
                      <a:pt x="1172" y="43"/>
                    </a:lnTo>
                    <a:lnTo>
                      <a:pt x="1174" y="43"/>
                    </a:lnTo>
                    <a:lnTo>
                      <a:pt x="1174" y="43"/>
                    </a:lnTo>
                    <a:lnTo>
                      <a:pt x="1174" y="41"/>
                    </a:lnTo>
                    <a:lnTo>
                      <a:pt x="1174" y="41"/>
                    </a:lnTo>
                    <a:lnTo>
                      <a:pt x="1174" y="41"/>
                    </a:lnTo>
                    <a:lnTo>
                      <a:pt x="1176" y="41"/>
                    </a:lnTo>
                    <a:lnTo>
                      <a:pt x="1176" y="41"/>
                    </a:lnTo>
                    <a:lnTo>
                      <a:pt x="1176" y="41"/>
                    </a:lnTo>
                    <a:lnTo>
                      <a:pt x="1177" y="41"/>
                    </a:lnTo>
                    <a:lnTo>
                      <a:pt x="1177" y="41"/>
                    </a:lnTo>
                    <a:lnTo>
                      <a:pt x="1179" y="41"/>
                    </a:lnTo>
                    <a:lnTo>
                      <a:pt x="1179" y="41"/>
                    </a:lnTo>
                    <a:lnTo>
                      <a:pt x="1181" y="39"/>
                    </a:lnTo>
                    <a:lnTo>
                      <a:pt x="1181" y="39"/>
                    </a:lnTo>
                    <a:lnTo>
                      <a:pt x="1181" y="39"/>
                    </a:lnTo>
                    <a:lnTo>
                      <a:pt x="1181" y="39"/>
                    </a:lnTo>
                    <a:lnTo>
                      <a:pt x="1183" y="39"/>
                    </a:lnTo>
                    <a:lnTo>
                      <a:pt x="1183" y="39"/>
                    </a:lnTo>
                    <a:lnTo>
                      <a:pt x="1185" y="39"/>
                    </a:lnTo>
                    <a:lnTo>
                      <a:pt x="1185" y="39"/>
                    </a:lnTo>
                    <a:lnTo>
                      <a:pt x="1186" y="38"/>
                    </a:lnTo>
                    <a:lnTo>
                      <a:pt x="1186" y="36"/>
                    </a:lnTo>
                    <a:lnTo>
                      <a:pt x="1186" y="36"/>
                    </a:lnTo>
                    <a:lnTo>
                      <a:pt x="1188" y="34"/>
                    </a:lnTo>
                    <a:lnTo>
                      <a:pt x="1188" y="34"/>
                    </a:lnTo>
                    <a:lnTo>
                      <a:pt x="1188" y="34"/>
                    </a:lnTo>
                    <a:lnTo>
                      <a:pt x="1188" y="34"/>
                    </a:lnTo>
                    <a:lnTo>
                      <a:pt x="1190" y="32"/>
                    </a:lnTo>
                    <a:lnTo>
                      <a:pt x="1192" y="32"/>
                    </a:lnTo>
                    <a:lnTo>
                      <a:pt x="1192" y="30"/>
                    </a:lnTo>
                    <a:lnTo>
                      <a:pt x="1194" y="30"/>
                    </a:lnTo>
                    <a:lnTo>
                      <a:pt x="1194" y="29"/>
                    </a:lnTo>
                    <a:lnTo>
                      <a:pt x="1194" y="29"/>
                    </a:lnTo>
                    <a:lnTo>
                      <a:pt x="1194" y="27"/>
                    </a:lnTo>
                    <a:lnTo>
                      <a:pt x="1194" y="27"/>
                    </a:lnTo>
                    <a:lnTo>
                      <a:pt x="1194" y="27"/>
                    </a:lnTo>
                    <a:lnTo>
                      <a:pt x="1194" y="27"/>
                    </a:lnTo>
                    <a:lnTo>
                      <a:pt x="1194" y="25"/>
                    </a:lnTo>
                    <a:lnTo>
                      <a:pt x="1195" y="25"/>
                    </a:lnTo>
                    <a:lnTo>
                      <a:pt x="1195" y="25"/>
                    </a:lnTo>
                    <a:lnTo>
                      <a:pt x="1195" y="23"/>
                    </a:lnTo>
                    <a:lnTo>
                      <a:pt x="1194" y="23"/>
                    </a:lnTo>
                    <a:lnTo>
                      <a:pt x="1194" y="23"/>
                    </a:lnTo>
                    <a:lnTo>
                      <a:pt x="1194" y="21"/>
                    </a:lnTo>
                    <a:lnTo>
                      <a:pt x="1194" y="21"/>
                    </a:lnTo>
                    <a:lnTo>
                      <a:pt x="1194" y="21"/>
                    </a:lnTo>
                    <a:lnTo>
                      <a:pt x="1194" y="21"/>
                    </a:lnTo>
                    <a:lnTo>
                      <a:pt x="1194" y="21"/>
                    </a:lnTo>
                    <a:lnTo>
                      <a:pt x="1194" y="20"/>
                    </a:lnTo>
                    <a:lnTo>
                      <a:pt x="1194" y="20"/>
                    </a:lnTo>
                    <a:lnTo>
                      <a:pt x="1194" y="20"/>
                    </a:lnTo>
                    <a:lnTo>
                      <a:pt x="1194" y="20"/>
                    </a:lnTo>
                    <a:lnTo>
                      <a:pt x="1194" y="18"/>
                    </a:lnTo>
                    <a:lnTo>
                      <a:pt x="1194" y="16"/>
                    </a:lnTo>
                    <a:lnTo>
                      <a:pt x="1194" y="14"/>
                    </a:lnTo>
                    <a:lnTo>
                      <a:pt x="1194" y="14"/>
                    </a:lnTo>
                    <a:lnTo>
                      <a:pt x="1194" y="14"/>
                    </a:lnTo>
                    <a:lnTo>
                      <a:pt x="1194" y="14"/>
                    </a:lnTo>
                    <a:lnTo>
                      <a:pt x="1194" y="14"/>
                    </a:lnTo>
                    <a:lnTo>
                      <a:pt x="1195" y="12"/>
                    </a:lnTo>
                    <a:lnTo>
                      <a:pt x="1195" y="12"/>
                    </a:lnTo>
                    <a:lnTo>
                      <a:pt x="1197" y="12"/>
                    </a:lnTo>
                    <a:lnTo>
                      <a:pt x="1197" y="12"/>
                    </a:lnTo>
                    <a:lnTo>
                      <a:pt x="1199" y="12"/>
                    </a:lnTo>
                    <a:lnTo>
                      <a:pt x="1199" y="12"/>
                    </a:lnTo>
                    <a:lnTo>
                      <a:pt x="1201" y="10"/>
                    </a:lnTo>
                    <a:lnTo>
                      <a:pt x="1201" y="10"/>
                    </a:lnTo>
                    <a:lnTo>
                      <a:pt x="1205" y="10"/>
                    </a:lnTo>
                    <a:lnTo>
                      <a:pt x="1205" y="10"/>
                    </a:lnTo>
                    <a:lnTo>
                      <a:pt x="1206" y="10"/>
                    </a:lnTo>
                    <a:lnTo>
                      <a:pt x="1206" y="10"/>
                    </a:lnTo>
                    <a:lnTo>
                      <a:pt x="1206" y="9"/>
                    </a:lnTo>
                    <a:lnTo>
                      <a:pt x="1208" y="9"/>
                    </a:lnTo>
                    <a:lnTo>
                      <a:pt x="1210" y="9"/>
                    </a:lnTo>
                    <a:lnTo>
                      <a:pt x="1210" y="9"/>
                    </a:lnTo>
                    <a:lnTo>
                      <a:pt x="1210" y="9"/>
                    </a:lnTo>
                    <a:lnTo>
                      <a:pt x="1212" y="7"/>
                    </a:lnTo>
                    <a:lnTo>
                      <a:pt x="1212" y="7"/>
                    </a:lnTo>
                    <a:lnTo>
                      <a:pt x="1212" y="7"/>
                    </a:lnTo>
                    <a:lnTo>
                      <a:pt x="1214" y="5"/>
                    </a:lnTo>
                    <a:lnTo>
                      <a:pt x="1214" y="3"/>
                    </a:lnTo>
                    <a:lnTo>
                      <a:pt x="1214" y="3"/>
                    </a:lnTo>
                    <a:lnTo>
                      <a:pt x="1214" y="3"/>
                    </a:lnTo>
                    <a:lnTo>
                      <a:pt x="1214" y="1"/>
                    </a:lnTo>
                    <a:lnTo>
                      <a:pt x="1214" y="1"/>
                    </a:lnTo>
                    <a:lnTo>
                      <a:pt x="1214" y="0"/>
                    </a:lnTo>
                    <a:lnTo>
                      <a:pt x="1214" y="0"/>
                    </a:lnTo>
                    <a:lnTo>
                      <a:pt x="1215" y="0"/>
                    </a:lnTo>
                    <a:lnTo>
                      <a:pt x="1215" y="0"/>
                    </a:lnTo>
                    <a:lnTo>
                      <a:pt x="1215" y="0"/>
                    </a:lnTo>
                    <a:lnTo>
                      <a:pt x="1217" y="0"/>
                    </a:lnTo>
                    <a:lnTo>
                      <a:pt x="1217" y="0"/>
                    </a:lnTo>
                    <a:lnTo>
                      <a:pt x="1219" y="1"/>
                    </a:lnTo>
                    <a:lnTo>
                      <a:pt x="1219" y="1"/>
                    </a:lnTo>
                    <a:lnTo>
                      <a:pt x="1219" y="1"/>
                    </a:lnTo>
                    <a:lnTo>
                      <a:pt x="1219" y="1"/>
                    </a:lnTo>
                    <a:lnTo>
                      <a:pt x="1219" y="1"/>
                    </a:lnTo>
                    <a:lnTo>
                      <a:pt x="1221" y="1"/>
                    </a:lnTo>
                    <a:lnTo>
                      <a:pt x="1221" y="1"/>
                    </a:lnTo>
                    <a:lnTo>
                      <a:pt x="1223" y="1"/>
                    </a:lnTo>
                    <a:lnTo>
                      <a:pt x="1223" y="1"/>
                    </a:lnTo>
                    <a:lnTo>
                      <a:pt x="1226" y="1"/>
                    </a:lnTo>
                    <a:lnTo>
                      <a:pt x="1226" y="1"/>
                    </a:lnTo>
                    <a:lnTo>
                      <a:pt x="1228" y="1"/>
                    </a:lnTo>
                    <a:lnTo>
                      <a:pt x="1228" y="1"/>
                    </a:lnTo>
                    <a:lnTo>
                      <a:pt x="1230" y="1"/>
                    </a:lnTo>
                    <a:lnTo>
                      <a:pt x="1230" y="1"/>
                    </a:lnTo>
                    <a:lnTo>
                      <a:pt x="1232" y="1"/>
                    </a:lnTo>
                    <a:lnTo>
                      <a:pt x="1233" y="1"/>
                    </a:lnTo>
                    <a:lnTo>
                      <a:pt x="1233" y="3"/>
                    </a:lnTo>
                    <a:lnTo>
                      <a:pt x="1233" y="3"/>
                    </a:lnTo>
                    <a:lnTo>
                      <a:pt x="1233" y="3"/>
                    </a:lnTo>
                    <a:lnTo>
                      <a:pt x="1233" y="3"/>
                    </a:lnTo>
                    <a:lnTo>
                      <a:pt x="1235" y="3"/>
                    </a:lnTo>
                    <a:lnTo>
                      <a:pt x="1235" y="5"/>
                    </a:lnTo>
                    <a:lnTo>
                      <a:pt x="1237" y="5"/>
                    </a:lnTo>
                    <a:lnTo>
                      <a:pt x="1237" y="5"/>
                    </a:lnTo>
                    <a:lnTo>
                      <a:pt x="1239" y="5"/>
                    </a:lnTo>
                    <a:lnTo>
                      <a:pt x="1239" y="7"/>
                    </a:lnTo>
                    <a:lnTo>
                      <a:pt x="1243" y="7"/>
                    </a:lnTo>
                    <a:lnTo>
                      <a:pt x="1243" y="7"/>
                    </a:lnTo>
                    <a:lnTo>
                      <a:pt x="1243" y="7"/>
                    </a:lnTo>
                    <a:lnTo>
                      <a:pt x="1244" y="7"/>
                    </a:lnTo>
                    <a:lnTo>
                      <a:pt x="1244" y="7"/>
                    </a:lnTo>
                    <a:lnTo>
                      <a:pt x="1246" y="7"/>
                    </a:lnTo>
                    <a:lnTo>
                      <a:pt x="1248" y="7"/>
                    </a:lnTo>
                    <a:lnTo>
                      <a:pt x="1248" y="7"/>
                    </a:lnTo>
                    <a:lnTo>
                      <a:pt x="1248" y="7"/>
                    </a:lnTo>
                    <a:lnTo>
                      <a:pt x="1248" y="7"/>
                    </a:lnTo>
                    <a:lnTo>
                      <a:pt x="1250" y="7"/>
                    </a:lnTo>
                    <a:lnTo>
                      <a:pt x="1253" y="7"/>
                    </a:lnTo>
                    <a:lnTo>
                      <a:pt x="1253" y="7"/>
                    </a:lnTo>
                    <a:lnTo>
                      <a:pt x="1255" y="7"/>
                    </a:lnTo>
                    <a:lnTo>
                      <a:pt x="1255" y="7"/>
                    </a:lnTo>
                    <a:lnTo>
                      <a:pt x="1255" y="7"/>
                    </a:lnTo>
                    <a:lnTo>
                      <a:pt x="1255" y="7"/>
                    </a:lnTo>
                    <a:lnTo>
                      <a:pt x="1257" y="7"/>
                    </a:lnTo>
                    <a:lnTo>
                      <a:pt x="1257" y="5"/>
                    </a:lnTo>
                    <a:lnTo>
                      <a:pt x="1259" y="5"/>
                    </a:lnTo>
                    <a:lnTo>
                      <a:pt x="1259" y="5"/>
                    </a:lnTo>
                    <a:lnTo>
                      <a:pt x="1261" y="5"/>
                    </a:lnTo>
                    <a:lnTo>
                      <a:pt x="1261" y="5"/>
                    </a:lnTo>
                    <a:lnTo>
                      <a:pt x="1262" y="5"/>
                    </a:lnTo>
                    <a:lnTo>
                      <a:pt x="1264" y="5"/>
                    </a:lnTo>
                    <a:lnTo>
                      <a:pt x="1264" y="5"/>
                    </a:lnTo>
                    <a:lnTo>
                      <a:pt x="1264" y="5"/>
                    </a:lnTo>
                    <a:lnTo>
                      <a:pt x="1266" y="7"/>
                    </a:lnTo>
                    <a:lnTo>
                      <a:pt x="1266" y="7"/>
                    </a:lnTo>
                    <a:lnTo>
                      <a:pt x="1266" y="7"/>
                    </a:lnTo>
                    <a:lnTo>
                      <a:pt x="1266" y="7"/>
                    </a:lnTo>
                    <a:lnTo>
                      <a:pt x="1270" y="7"/>
                    </a:lnTo>
                    <a:lnTo>
                      <a:pt x="1270" y="7"/>
                    </a:lnTo>
                    <a:lnTo>
                      <a:pt x="1270" y="7"/>
                    </a:lnTo>
                    <a:lnTo>
                      <a:pt x="1270" y="7"/>
                    </a:lnTo>
                    <a:lnTo>
                      <a:pt x="1270" y="7"/>
                    </a:lnTo>
                    <a:lnTo>
                      <a:pt x="1271" y="7"/>
                    </a:lnTo>
                    <a:lnTo>
                      <a:pt x="1273" y="7"/>
                    </a:lnTo>
                    <a:lnTo>
                      <a:pt x="1273" y="9"/>
                    </a:lnTo>
                    <a:lnTo>
                      <a:pt x="1275" y="9"/>
                    </a:lnTo>
                    <a:lnTo>
                      <a:pt x="1277" y="10"/>
                    </a:lnTo>
                    <a:lnTo>
                      <a:pt x="1277" y="10"/>
                    </a:lnTo>
                    <a:lnTo>
                      <a:pt x="1279" y="10"/>
                    </a:lnTo>
                    <a:lnTo>
                      <a:pt x="1279" y="10"/>
                    </a:lnTo>
                    <a:lnTo>
                      <a:pt x="1280" y="10"/>
                    </a:lnTo>
                    <a:lnTo>
                      <a:pt x="1280" y="12"/>
                    </a:lnTo>
                    <a:lnTo>
                      <a:pt x="1282" y="12"/>
                    </a:lnTo>
                    <a:lnTo>
                      <a:pt x="1282" y="12"/>
                    </a:lnTo>
                    <a:lnTo>
                      <a:pt x="1284" y="12"/>
                    </a:lnTo>
                    <a:lnTo>
                      <a:pt x="1284" y="10"/>
                    </a:lnTo>
                    <a:lnTo>
                      <a:pt x="1286" y="10"/>
                    </a:lnTo>
                    <a:lnTo>
                      <a:pt x="1288" y="10"/>
                    </a:lnTo>
                    <a:lnTo>
                      <a:pt x="1295" y="10"/>
                    </a:lnTo>
                    <a:lnTo>
                      <a:pt x="1297" y="10"/>
                    </a:lnTo>
                    <a:lnTo>
                      <a:pt x="1297" y="10"/>
                    </a:lnTo>
                    <a:lnTo>
                      <a:pt x="1299" y="10"/>
                    </a:lnTo>
                    <a:lnTo>
                      <a:pt x="1299" y="10"/>
                    </a:lnTo>
                    <a:lnTo>
                      <a:pt x="1299" y="10"/>
                    </a:lnTo>
                    <a:lnTo>
                      <a:pt x="1300" y="10"/>
                    </a:lnTo>
                    <a:lnTo>
                      <a:pt x="1302" y="10"/>
                    </a:lnTo>
                    <a:lnTo>
                      <a:pt x="1302" y="10"/>
                    </a:lnTo>
                    <a:lnTo>
                      <a:pt x="1304" y="9"/>
                    </a:lnTo>
                    <a:lnTo>
                      <a:pt x="1304" y="9"/>
                    </a:lnTo>
                    <a:lnTo>
                      <a:pt x="1306" y="9"/>
                    </a:lnTo>
                    <a:lnTo>
                      <a:pt x="1308" y="10"/>
                    </a:lnTo>
                    <a:lnTo>
                      <a:pt x="1311" y="10"/>
                    </a:lnTo>
                    <a:lnTo>
                      <a:pt x="1313" y="10"/>
                    </a:lnTo>
                    <a:lnTo>
                      <a:pt x="1313" y="10"/>
                    </a:lnTo>
                    <a:lnTo>
                      <a:pt x="1313" y="10"/>
                    </a:lnTo>
                    <a:lnTo>
                      <a:pt x="1315" y="12"/>
                    </a:lnTo>
                    <a:lnTo>
                      <a:pt x="1315" y="12"/>
                    </a:lnTo>
                    <a:lnTo>
                      <a:pt x="1315" y="12"/>
                    </a:lnTo>
                    <a:lnTo>
                      <a:pt x="1315" y="12"/>
                    </a:lnTo>
                    <a:lnTo>
                      <a:pt x="1315" y="12"/>
                    </a:lnTo>
                    <a:lnTo>
                      <a:pt x="1313" y="14"/>
                    </a:lnTo>
                    <a:lnTo>
                      <a:pt x="1313" y="14"/>
                    </a:lnTo>
                    <a:lnTo>
                      <a:pt x="1313" y="14"/>
                    </a:lnTo>
                    <a:lnTo>
                      <a:pt x="1313" y="14"/>
                    </a:lnTo>
                    <a:lnTo>
                      <a:pt x="1313" y="14"/>
                    </a:lnTo>
                    <a:lnTo>
                      <a:pt x="1315" y="16"/>
                    </a:lnTo>
                    <a:lnTo>
                      <a:pt x="1315" y="16"/>
                    </a:lnTo>
                    <a:lnTo>
                      <a:pt x="1315" y="18"/>
                    </a:lnTo>
                    <a:lnTo>
                      <a:pt x="1317" y="20"/>
                    </a:lnTo>
                    <a:lnTo>
                      <a:pt x="1317" y="20"/>
                    </a:lnTo>
                    <a:lnTo>
                      <a:pt x="1317" y="21"/>
                    </a:lnTo>
                    <a:lnTo>
                      <a:pt x="1317" y="21"/>
                    </a:lnTo>
                    <a:lnTo>
                      <a:pt x="1318" y="21"/>
                    </a:lnTo>
                    <a:lnTo>
                      <a:pt x="1320" y="23"/>
                    </a:lnTo>
                    <a:lnTo>
                      <a:pt x="1320" y="23"/>
                    </a:lnTo>
                    <a:lnTo>
                      <a:pt x="1322" y="25"/>
                    </a:lnTo>
                    <a:lnTo>
                      <a:pt x="1324" y="27"/>
                    </a:lnTo>
                    <a:lnTo>
                      <a:pt x="1324" y="27"/>
                    </a:lnTo>
                    <a:lnTo>
                      <a:pt x="1324" y="27"/>
                    </a:lnTo>
                    <a:lnTo>
                      <a:pt x="1324" y="27"/>
                    </a:lnTo>
                    <a:lnTo>
                      <a:pt x="1326" y="29"/>
                    </a:lnTo>
                    <a:lnTo>
                      <a:pt x="1328" y="30"/>
                    </a:lnTo>
                    <a:lnTo>
                      <a:pt x="1328" y="30"/>
                    </a:lnTo>
                    <a:lnTo>
                      <a:pt x="1328" y="30"/>
                    </a:lnTo>
                    <a:lnTo>
                      <a:pt x="1329" y="32"/>
                    </a:lnTo>
                    <a:lnTo>
                      <a:pt x="1331" y="30"/>
                    </a:lnTo>
                    <a:lnTo>
                      <a:pt x="1333" y="32"/>
                    </a:lnTo>
                    <a:lnTo>
                      <a:pt x="1333" y="32"/>
                    </a:lnTo>
                    <a:lnTo>
                      <a:pt x="1335" y="32"/>
                    </a:lnTo>
                    <a:lnTo>
                      <a:pt x="1335" y="32"/>
                    </a:lnTo>
                    <a:lnTo>
                      <a:pt x="1335" y="32"/>
                    </a:lnTo>
                    <a:lnTo>
                      <a:pt x="1337" y="34"/>
                    </a:lnTo>
                    <a:lnTo>
                      <a:pt x="1337" y="34"/>
                    </a:lnTo>
                    <a:lnTo>
                      <a:pt x="1337" y="36"/>
                    </a:lnTo>
                    <a:lnTo>
                      <a:pt x="1337" y="36"/>
                    </a:lnTo>
                    <a:lnTo>
                      <a:pt x="1338" y="36"/>
                    </a:lnTo>
                    <a:lnTo>
                      <a:pt x="1338" y="36"/>
                    </a:lnTo>
                    <a:lnTo>
                      <a:pt x="1338" y="36"/>
                    </a:lnTo>
                    <a:lnTo>
                      <a:pt x="1340" y="38"/>
                    </a:lnTo>
                    <a:lnTo>
                      <a:pt x="1340" y="38"/>
                    </a:lnTo>
                    <a:lnTo>
                      <a:pt x="1340" y="38"/>
                    </a:lnTo>
                    <a:lnTo>
                      <a:pt x="1342" y="39"/>
                    </a:lnTo>
                    <a:lnTo>
                      <a:pt x="1342" y="39"/>
                    </a:lnTo>
                    <a:lnTo>
                      <a:pt x="1344" y="41"/>
                    </a:lnTo>
                    <a:lnTo>
                      <a:pt x="1346" y="41"/>
                    </a:lnTo>
                    <a:lnTo>
                      <a:pt x="1346" y="43"/>
                    </a:lnTo>
                    <a:lnTo>
                      <a:pt x="1347" y="43"/>
                    </a:lnTo>
                    <a:lnTo>
                      <a:pt x="1347" y="43"/>
                    </a:lnTo>
                    <a:lnTo>
                      <a:pt x="1349" y="43"/>
                    </a:lnTo>
                    <a:lnTo>
                      <a:pt x="1351" y="45"/>
                    </a:lnTo>
                    <a:lnTo>
                      <a:pt x="1355" y="45"/>
                    </a:lnTo>
                    <a:lnTo>
                      <a:pt x="1355" y="45"/>
                    </a:lnTo>
                    <a:lnTo>
                      <a:pt x="1355" y="45"/>
                    </a:lnTo>
                    <a:lnTo>
                      <a:pt x="1356" y="43"/>
                    </a:lnTo>
                    <a:lnTo>
                      <a:pt x="1356" y="43"/>
                    </a:lnTo>
                    <a:lnTo>
                      <a:pt x="1356" y="43"/>
                    </a:lnTo>
                    <a:lnTo>
                      <a:pt x="1358" y="43"/>
                    </a:lnTo>
                    <a:lnTo>
                      <a:pt x="1358" y="43"/>
                    </a:lnTo>
                    <a:lnTo>
                      <a:pt x="1358" y="41"/>
                    </a:lnTo>
                    <a:lnTo>
                      <a:pt x="1360" y="41"/>
                    </a:lnTo>
                    <a:lnTo>
                      <a:pt x="1360" y="41"/>
                    </a:lnTo>
                    <a:lnTo>
                      <a:pt x="1360" y="41"/>
                    </a:lnTo>
                    <a:lnTo>
                      <a:pt x="1362" y="41"/>
                    </a:lnTo>
                    <a:lnTo>
                      <a:pt x="1364" y="41"/>
                    </a:lnTo>
                    <a:lnTo>
                      <a:pt x="1364" y="41"/>
                    </a:lnTo>
                    <a:lnTo>
                      <a:pt x="1364" y="41"/>
                    </a:lnTo>
                    <a:lnTo>
                      <a:pt x="1366" y="41"/>
                    </a:lnTo>
                    <a:lnTo>
                      <a:pt x="1366" y="41"/>
                    </a:lnTo>
                    <a:lnTo>
                      <a:pt x="1367" y="43"/>
                    </a:lnTo>
                    <a:lnTo>
                      <a:pt x="1369" y="43"/>
                    </a:lnTo>
                    <a:lnTo>
                      <a:pt x="1371" y="43"/>
                    </a:lnTo>
                    <a:lnTo>
                      <a:pt x="1371" y="43"/>
                    </a:lnTo>
                    <a:lnTo>
                      <a:pt x="1371" y="43"/>
                    </a:lnTo>
                    <a:lnTo>
                      <a:pt x="1371" y="43"/>
                    </a:lnTo>
                    <a:lnTo>
                      <a:pt x="1371" y="45"/>
                    </a:lnTo>
                    <a:lnTo>
                      <a:pt x="1373" y="45"/>
                    </a:lnTo>
                    <a:lnTo>
                      <a:pt x="1373" y="45"/>
                    </a:lnTo>
                    <a:lnTo>
                      <a:pt x="1373" y="47"/>
                    </a:lnTo>
                    <a:lnTo>
                      <a:pt x="1373" y="48"/>
                    </a:lnTo>
                    <a:lnTo>
                      <a:pt x="1373" y="48"/>
                    </a:lnTo>
                    <a:lnTo>
                      <a:pt x="1373" y="48"/>
                    </a:lnTo>
                    <a:lnTo>
                      <a:pt x="1373" y="50"/>
                    </a:lnTo>
                    <a:lnTo>
                      <a:pt x="1373" y="50"/>
                    </a:lnTo>
                    <a:lnTo>
                      <a:pt x="1375" y="52"/>
                    </a:lnTo>
                    <a:lnTo>
                      <a:pt x="1375" y="52"/>
                    </a:lnTo>
                    <a:lnTo>
                      <a:pt x="1375" y="52"/>
                    </a:lnTo>
                    <a:lnTo>
                      <a:pt x="1376" y="54"/>
                    </a:lnTo>
                    <a:lnTo>
                      <a:pt x="1376" y="54"/>
                    </a:lnTo>
                    <a:lnTo>
                      <a:pt x="1376" y="54"/>
                    </a:lnTo>
                    <a:lnTo>
                      <a:pt x="1378" y="58"/>
                    </a:lnTo>
                    <a:lnTo>
                      <a:pt x="1378" y="58"/>
                    </a:lnTo>
                    <a:lnTo>
                      <a:pt x="1380" y="59"/>
                    </a:lnTo>
                    <a:lnTo>
                      <a:pt x="1380" y="59"/>
                    </a:lnTo>
                    <a:lnTo>
                      <a:pt x="1380" y="61"/>
                    </a:lnTo>
                    <a:lnTo>
                      <a:pt x="1380" y="61"/>
                    </a:lnTo>
                    <a:lnTo>
                      <a:pt x="1380" y="61"/>
                    </a:lnTo>
                    <a:lnTo>
                      <a:pt x="1380" y="63"/>
                    </a:lnTo>
                    <a:lnTo>
                      <a:pt x="1380" y="63"/>
                    </a:lnTo>
                    <a:lnTo>
                      <a:pt x="1380" y="63"/>
                    </a:lnTo>
                    <a:lnTo>
                      <a:pt x="1380" y="65"/>
                    </a:lnTo>
                    <a:lnTo>
                      <a:pt x="1380" y="65"/>
                    </a:lnTo>
                    <a:lnTo>
                      <a:pt x="1382" y="67"/>
                    </a:lnTo>
                    <a:lnTo>
                      <a:pt x="1382" y="67"/>
                    </a:lnTo>
                    <a:lnTo>
                      <a:pt x="1382" y="67"/>
                    </a:lnTo>
                    <a:lnTo>
                      <a:pt x="1382" y="68"/>
                    </a:lnTo>
                    <a:lnTo>
                      <a:pt x="1382" y="68"/>
                    </a:lnTo>
                    <a:lnTo>
                      <a:pt x="1380" y="68"/>
                    </a:lnTo>
                    <a:lnTo>
                      <a:pt x="1380" y="68"/>
                    </a:lnTo>
                    <a:lnTo>
                      <a:pt x="1380" y="68"/>
                    </a:lnTo>
                    <a:lnTo>
                      <a:pt x="1380" y="70"/>
                    </a:lnTo>
                    <a:lnTo>
                      <a:pt x="1380" y="70"/>
                    </a:lnTo>
                    <a:lnTo>
                      <a:pt x="1380" y="70"/>
                    </a:lnTo>
                    <a:lnTo>
                      <a:pt x="1378" y="70"/>
                    </a:lnTo>
                    <a:lnTo>
                      <a:pt x="1378" y="72"/>
                    </a:lnTo>
                    <a:lnTo>
                      <a:pt x="1378" y="72"/>
                    </a:lnTo>
                    <a:lnTo>
                      <a:pt x="1378" y="74"/>
                    </a:lnTo>
                    <a:lnTo>
                      <a:pt x="1378" y="74"/>
                    </a:lnTo>
                    <a:lnTo>
                      <a:pt x="1378" y="74"/>
                    </a:lnTo>
                    <a:lnTo>
                      <a:pt x="1378" y="76"/>
                    </a:lnTo>
                    <a:lnTo>
                      <a:pt x="1378" y="76"/>
                    </a:lnTo>
                    <a:lnTo>
                      <a:pt x="1378" y="76"/>
                    </a:lnTo>
                    <a:lnTo>
                      <a:pt x="1378" y="76"/>
                    </a:lnTo>
                    <a:lnTo>
                      <a:pt x="1376" y="77"/>
                    </a:lnTo>
                    <a:lnTo>
                      <a:pt x="1376" y="77"/>
                    </a:lnTo>
                    <a:lnTo>
                      <a:pt x="1376" y="77"/>
                    </a:lnTo>
                    <a:lnTo>
                      <a:pt x="1376" y="77"/>
                    </a:lnTo>
                    <a:lnTo>
                      <a:pt x="1375" y="77"/>
                    </a:lnTo>
                    <a:lnTo>
                      <a:pt x="1375" y="77"/>
                    </a:lnTo>
                    <a:lnTo>
                      <a:pt x="1375" y="77"/>
                    </a:lnTo>
                    <a:lnTo>
                      <a:pt x="1375" y="77"/>
                    </a:lnTo>
                    <a:lnTo>
                      <a:pt x="1375" y="77"/>
                    </a:lnTo>
                    <a:lnTo>
                      <a:pt x="1373" y="77"/>
                    </a:lnTo>
                    <a:lnTo>
                      <a:pt x="1373" y="77"/>
                    </a:lnTo>
                    <a:lnTo>
                      <a:pt x="1373" y="77"/>
                    </a:lnTo>
                    <a:lnTo>
                      <a:pt x="1373" y="77"/>
                    </a:lnTo>
                    <a:lnTo>
                      <a:pt x="1373" y="77"/>
                    </a:lnTo>
                    <a:lnTo>
                      <a:pt x="1371" y="77"/>
                    </a:lnTo>
                    <a:lnTo>
                      <a:pt x="1371" y="77"/>
                    </a:lnTo>
                    <a:lnTo>
                      <a:pt x="1371" y="77"/>
                    </a:lnTo>
                    <a:lnTo>
                      <a:pt x="1371" y="79"/>
                    </a:lnTo>
                    <a:lnTo>
                      <a:pt x="1371" y="79"/>
                    </a:lnTo>
                    <a:lnTo>
                      <a:pt x="1371" y="79"/>
                    </a:lnTo>
                    <a:lnTo>
                      <a:pt x="1371" y="81"/>
                    </a:lnTo>
                    <a:lnTo>
                      <a:pt x="1373" y="81"/>
                    </a:lnTo>
                    <a:lnTo>
                      <a:pt x="1373" y="83"/>
                    </a:lnTo>
                    <a:lnTo>
                      <a:pt x="1373" y="83"/>
                    </a:lnTo>
                    <a:lnTo>
                      <a:pt x="1373" y="85"/>
                    </a:lnTo>
                    <a:lnTo>
                      <a:pt x="1371" y="85"/>
                    </a:lnTo>
                    <a:lnTo>
                      <a:pt x="1371" y="85"/>
                    </a:lnTo>
                    <a:lnTo>
                      <a:pt x="1371" y="85"/>
                    </a:lnTo>
                    <a:lnTo>
                      <a:pt x="1371" y="85"/>
                    </a:lnTo>
                    <a:lnTo>
                      <a:pt x="1369" y="85"/>
                    </a:lnTo>
                    <a:lnTo>
                      <a:pt x="1369" y="85"/>
                    </a:lnTo>
                    <a:lnTo>
                      <a:pt x="1367" y="85"/>
                    </a:lnTo>
                    <a:lnTo>
                      <a:pt x="1367" y="85"/>
                    </a:lnTo>
                    <a:lnTo>
                      <a:pt x="1366" y="85"/>
                    </a:lnTo>
                    <a:lnTo>
                      <a:pt x="1366" y="85"/>
                    </a:lnTo>
                    <a:lnTo>
                      <a:pt x="1364" y="85"/>
                    </a:lnTo>
                    <a:lnTo>
                      <a:pt x="1364" y="85"/>
                    </a:lnTo>
                    <a:lnTo>
                      <a:pt x="1364" y="85"/>
                    </a:lnTo>
                    <a:lnTo>
                      <a:pt x="1362" y="85"/>
                    </a:lnTo>
                    <a:lnTo>
                      <a:pt x="1362" y="85"/>
                    </a:lnTo>
                    <a:lnTo>
                      <a:pt x="1362" y="85"/>
                    </a:lnTo>
                    <a:lnTo>
                      <a:pt x="1362" y="85"/>
                    </a:lnTo>
                    <a:lnTo>
                      <a:pt x="1360" y="85"/>
                    </a:lnTo>
                    <a:lnTo>
                      <a:pt x="1360" y="85"/>
                    </a:lnTo>
                    <a:lnTo>
                      <a:pt x="1360" y="85"/>
                    </a:lnTo>
                    <a:lnTo>
                      <a:pt x="1358" y="85"/>
                    </a:lnTo>
                    <a:lnTo>
                      <a:pt x="1358" y="85"/>
                    </a:lnTo>
                    <a:lnTo>
                      <a:pt x="1358" y="85"/>
                    </a:lnTo>
                    <a:lnTo>
                      <a:pt x="1356" y="86"/>
                    </a:lnTo>
                    <a:lnTo>
                      <a:pt x="1356" y="86"/>
                    </a:lnTo>
                    <a:lnTo>
                      <a:pt x="1356" y="86"/>
                    </a:lnTo>
                    <a:lnTo>
                      <a:pt x="1356" y="86"/>
                    </a:lnTo>
                    <a:lnTo>
                      <a:pt x="1356" y="88"/>
                    </a:lnTo>
                    <a:lnTo>
                      <a:pt x="1356" y="88"/>
                    </a:lnTo>
                    <a:lnTo>
                      <a:pt x="1356" y="88"/>
                    </a:lnTo>
                    <a:lnTo>
                      <a:pt x="1358" y="90"/>
                    </a:lnTo>
                    <a:lnTo>
                      <a:pt x="1358" y="90"/>
                    </a:lnTo>
                    <a:lnTo>
                      <a:pt x="1360" y="90"/>
                    </a:lnTo>
                    <a:lnTo>
                      <a:pt x="1360" y="92"/>
                    </a:lnTo>
                    <a:lnTo>
                      <a:pt x="1360" y="92"/>
                    </a:lnTo>
                    <a:lnTo>
                      <a:pt x="1360" y="92"/>
                    </a:lnTo>
                    <a:lnTo>
                      <a:pt x="1360" y="92"/>
                    </a:lnTo>
                    <a:lnTo>
                      <a:pt x="1360" y="94"/>
                    </a:lnTo>
                    <a:lnTo>
                      <a:pt x="1360" y="94"/>
                    </a:lnTo>
                    <a:lnTo>
                      <a:pt x="1362" y="94"/>
                    </a:lnTo>
                    <a:lnTo>
                      <a:pt x="1362" y="95"/>
                    </a:lnTo>
                    <a:lnTo>
                      <a:pt x="1364" y="95"/>
                    </a:lnTo>
                    <a:lnTo>
                      <a:pt x="1366" y="95"/>
                    </a:lnTo>
                    <a:lnTo>
                      <a:pt x="1366" y="95"/>
                    </a:lnTo>
                    <a:lnTo>
                      <a:pt x="1366" y="95"/>
                    </a:lnTo>
                    <a:lnTo>
                      <a:pt x="1366" y="95"/>
                    </a:lnTo>
                    <a:lnTo>
                      <a:pt x="1366" y="97"/>
                    </a:lnTo>
                    <a:lnTo>
                      <a:pt x="1366" y="97"/>
                    </a:lnTo>
                    <a:lnTo>
                      <a:pt x="1366" y="97"/>
                    </a:lnTo>
                    <a:lnTo>
                      <a:pt x="1366" y="99"/>
                    </a:lnTo>
                    <a:lnTo>
                      <a:pt x="1366" y="99"/>
                    </a:lnTo>
                    <a:lnTo>
                      <a:pt x="1366" y="99"/>
                    </a:lnTo>
                    <a:lnTo>
                      <a:pt x="1366" y="99"/>
                    </a:lnTo>
                    <a:lnTo>
                      <a:pt x="1366" y="99"/>
                    </a:lnTo>
                    <a:lnTo>
                      <a:pt x="1364" y="101"/>
                    </a:lnTo>
                    <a:lnTo>
                      <a:pt x="1364" y="101"/>
                    </a:lnTo>
                    <a:lnTo>
                      <a:pt x="1364" y="101"/>
                    </a:lnTo>
                    <a:lnTo>
                      <a:pt x="1364" y="103"/>
                    </a:lnTo>
                    <a:lnTo>
                      <a:pt x="1364" y="103"/>
                    </a:lnTo>
                    <a:lnTo>
                      <a:pt x="1364" y="103"/>
                    </a:lnTo>
                    <a:lnTo>
                      <a:pt x="1364" y="103"/>
                    </a:lnTo>
                    <a:lnTo>
                      <a:pt x="1364" y="103"/>
                    </a:lnTo>
                    <a:lnTo>
                      <a:pt x="1364" y="105"/>
                    </a:lnTo>
                    <a:lnTo>
                      <a:pt x="1364" y="105"/>
                    </a:lnTo>
                    <a:lnTo>
                      <a:pt x="1364" y="106"/>
                    </a:lnTo>
                    <a:lnTo>
                      <a:pt x="1364" y="106"/>
                    </a:lnTo>
                    <a:lnTo>
                      <a:pt x="1364" y="106"/>
                    </a:lnTo>
                    <a:lnTo>
                      <a:pt x="1364" y="108"/>
                    </a:lnTo>
                    <a:lnTo>
                      <a:pt x="1364" y="108"/>
                    </a:lnTo>
                    <a:lnTo>
                      <a:pt x="1362" y="110"/>
                    </a:lnTo>
                    <a:lnTo>
                      <a:pt x="1362" y="110"/>
                    </a:lnTo>
                    <a:lnTo>
                      <a:pt x="1362" y="110"/>
                    </a:lnTo>
                    <a:lnTo>
                      <a:pt x="1364" y="112"/>
                    </a:lnTo>
                    <a:lnTo>
                      <a:pt x="1364" y="112"/>
                    </a:lnTo>
                    <a:lnTo>
                      <a:pt x="1364" y="112"/>
                    </a:lnTo>
                    <a:lnTo>
                      <a:pt x="1364" y="114"/>
                    </a:lnTo>
                    <a:lnTo>
                      <a:pt x="1364" y="114"/>
                    </a:lnTo>
                    <a:lnTo>
                      <a:pt x="1364" y="114"/>
                    </a:lnTo>
                    <a:lnTo>
                      <a:pt x="1364" y="115"/>
                    </a:lnTo>
                    <a:lnTo>
                      <a:pt x="1364" y="115"/>
                    </a:lnTo>
                    <a:lnTo>
                      <a:pt x="1364" y="115"/>
                    </a:lnTo>
                    <a:lnTo>
                      <a:pt x="1364" y="115"/>
                    </a:lnTo>
                    <a:lnTo>
                      <a:pt x="1364" y="115"/>
                    </a:lnTo>
                    <a:lnTo>
                      <a:pt x="1364" y="117"/>
                    </a:lnTo>
                    <a:lnTo>
                      <a:pt x="1364" y="119"/>
                    </a:lnTo>
                    <a:lnTo>
                      <a:pt x="1364" y="119"/>
                    </a:lnTo>
                    <a:lnTo>
                      <a:pt x="1364" y="121"/>
                    </a:lnTo>
                    <a:lnTo>
                      <a:pt x="1364" y="121"/>
                    </a:lnTo>
                    <a:lnTo>
                      <a:pt x="1362" y="121"/>
                    </a:lnTo>
                    <a:lnTo>
                      <a:pt x="1362" y="121"/>
                    </a:lnTo>
                    <a:lnTo>
                      <a:pt x="1362" y="123"/>
                    </a:lnTo>
                    <a:lnTo>
                      <a:pt x="1362" y="123"/>
                    </a:lnTo>
                    <a:lnTo>
                      <a:pt x="1360" y="123"/>
                    </a:lnTo>
                    <a:lnTo>
                      <a:pt x="1360" y="123"/>
                    </a:lnTo>
                    <a:lnTo>
                      <a:pt x="1360" y="124"/>
                    </a:lnTo>
                    <a:lnTo>
                      <a:pt x="1360" y="124"/>
                    </a:lnTo>
                    <a:lnTo>
                      <a:pt x="1360" y="124"/>
                    </a:lnTo>
                    <a:lnTo>
                      <a:pt x="1358" y="124"/>
                    </a:lnTo>
                    <a:lnTo>
                      <a:pt x="1358" y="124"/>
                    </a:lnTo>
                    <a:lnTo>
                      <a:pt x="1358" y="124"/>
                    </a:lnTo>
                    <a:lnTo>
                      <a:pt x="1358" y="126"/>
                    </a:lnTo>
                    <a:lnTo>
                      <a:pt x="1358" y="126"/>
                    </a:lnTo>
                    <a:lnTo>
                      <a:pt x="1358" y="126"/>
                    </a:lnTo>
                    <a:lnTo>
                      <a:pt x="1358" y="126"/>
                    </a:lnTo>
                    <a:lnTo>
                      <a:pt x="1358" y="128"/>
                    </a:lnTo>
                    <a:lnTo>
                      <a:pt x="1358" y="128"/>
                    </a:lnTo>
                    <a:lnTo>
                      <a:pt x="1358" y="128"/>
                    </a:lnTo>
                    <a:lnTo>
                      <a:pt x="1358" y="128"/>
                    </a:lnTo>
                    <a:lnTo>
                      <a:pt x="1356" y="130"/>
                    </a:lnTo>
                    <a:lnTo>
                      <a:pt x="1356" y="130"/>
                    </a:lnTo>
                    <a:lnTo>
                      <a:pt x="1356" y="130"/>
                    </a:lnTo>
                    <a:lnTo>
                      <a:pt x="1356" y="130"/>
                    </a:lnTo>
                    <a:lnTo>
                      <a:pt x="1356" y="130"/>
                    </a:lnTo>
                    <a:lnTo>
                      <a:pt x="1356" y="130"/>
                    </a:lnTo>
                    <a:lnTo>
                      <a:pt x="1356" y="132"/>
                    </a:lnTo>
                    <a:lnTo>
                      <a:pt x="1356" y="132"/>
                    </a:lnTo>
                    <a:lnTo>
                      <a:pt x="1356" y="133"/>
                    </a:lnTo>
                    <a:lnTo>
                      <a:pt x="1356" y="135"/>
                    </a:lnTo>
                    <a:lnTo>
                      <a:pt x="1356" y="135"/>
                    </a:lnTo>
                    <a:lnTo>
                      <a:pt x="1356" y="135"/>
                    </a:lnTo>
                    <a:lnTo>
                      <a:pt x="1356" y="137"/>
                    </a:lnTo>
                    <a:lnTo>
                      <a:pt x="1355" y="137"/>
                    </a:lnTo>
                    <a:lnTo>
                      <a:pt x="1355" y="137"/>
                    </a:lnTo>
                    <a:lnTo>
                      <a:pt x="1355" y="139"/>
                    </a:lnTo>
                    <a:lnTo>
                      <a:pt x="1355" y="139"/>
                    </a:lnTo>
                    <a:lnTo>
                      <a:pt x="1355" y="141"/>
                    </a:lnTo>
                    <a:lnTo>
                      <a:pt x="1355" y="141"/>
                    </a:lnTo>
                    <a:lnTo>
                      <a:pt x="1355" y="141"/>
                    </a:lnTo>
                    <a:lnTo>
                      <a:pt x="1356" y="143"/>
                    </a:lnTo>
                    <a:lnTo>
                      <a:pt x="1356" y="143"/>
                    </a:lnTo>
                    <a:lnTo>
                      <a:pt x="1356" y="143"/>
                    </a:lnTo>
                    <a:lnTo>
                      <a:pt x="1356" y="143"/>
                    </a:lnTo>
                    <a:lnTo>
                      <a:pt x="1355" y="144"/>
                    </a:lnTo>
                    <a:lnTo>
                      <a:pt x="1355" y="144"/>
                    </a:lnTo>
                    <a:lnTo>
                      <a:pt x="1355" y="146"/>
                    </a:lnTo>
                    <a:lnTo>
                      <a:pt x="1355" y="148"/>
                    </a:lnTo>
                    <a:lnTo>
                      <a:pt x="1355" y="148"/>
                    </a:lnTo>
                    <a:lnTo>
                      <a:pt x="1355" y="148"/>
                    </a:lnTo>
                    <a:lnTo>
                      <a:pt x="1355" y="150"/>
                    </a:lnTo>
                    <a:lnTo>
                      <a:pt x="1355" y="150"/>
                    </a:lnTo>
                    <a:lnTo>
                      <a:pt x="1355" y="150"/>
                    </a:lnTo>
                    <a:lnTo>
                      <a:pt x="1355" y="150"/>
                    </a:lnTo>
                    <a:lnTo>
                      <a:pt x="1356" y="150"/>
                    </a:lnTo>
                    <a:lnTo>
                      <a:pt x="1356" y="150"/>
                    </a:lnTo>
                    <a:lnTo>
                      <a:pt x="1358" y="150"/>
                    </a:lnTo>
                    <a:lnTo>
                      <a:pt x="1358" y="150"/>
                    </a:lnTo>
                    <a:lnTo>
                      <a:pt x="1358" y="152"/>
                    </a:lnTo>
                    <a:lnTo>
                      <a:pt x="1358" y="152"/>
                    </a:lnTo>
                    <a:lnTo>
                      <a:pt x="1358" y="152"/>
                    </a:lnTo>
                    <a:lnTo>
                      <a:pt x="1358" y="153"/>
                    </a:lnTo>
                    <a:lnTo>
                      <a:pt x="1358" y="153"/>
                    </a:lnTo>
                    <a:lnTo>
                      <a:pt x="1358" y="153"/>
                    </a:lnTo>
                    <a:lnTo>
                      <a:pt x="1358" y="153"/>
                    </a:lnTo>
                    <a:lnTo>
                      <a:pt x="1358" y="155"/>
                    </a:lnTo>
                    <a:lnTo>
                      <a:pt x="1358" y="155"/>
                    </a:lnTo>
                    <a:lnTo>
                      <a:pt x="1358" y="155"/>
                    </a:lnTo>
                    <a:lnTo>
                      <a:pt x="1360" y="155"/>
                    </a:lnTo>
                    <a:lnTo>
                      <a:pt x="1360" y="155"/>
                    </a:lnTo>
                    <a:lnTo>
                      <a:pt x="1362" y="155"/>
                    </a:lnTo>
                    <a:lnTo>
                      <a:pt x="1362" y="155"/>
                    </a:lnTo>
                    <a:lnTo>
                      <a:pt x="1364" y="155"/>
                    </a:lnTo>
                    <a:lnTo>
                      <a:pt x="1364" y="157"/>
                    </a:lnTo>
                    <a:lnTo>
                      <a:pt x="1364" y="157"/>
                    </a:lnTo>
                    <a:lnTo>
                      <a:pt x="1366" y="157"/>
                    </a:lnTo>
                    <a:lnTo>
                      <a:pt x="1366" y="157"/>
                    </a:lnTo>
                    <a:lnTo>
                      <a:pt x="1366" y="157"/>
                    </a:lnTo>
                    <a:lnTo>
                      <a:pt x="1367" y="157"/>
                    </a:lnTo>
                    <a:lnTo>
                      <a:pt x="1369" y="159"/>
                    </a:lnTo>
                    <a:lnTo>
                      <a:pt x="1369" y="159"/>
                    </a:lnTo>
                    <a:lnTo>
                      <a:pt x="1369" y="159"/>
                    </a:lnTo>
                    <a:lnTo>
                      <a:pt x="1369" y="161"/>
                    </a:lnTo>
                    <a:lnTo>
                      <a:pt x="1367" y="161"/>
                    </a:lnTo>
                    <a:lnTo>
                      <a:pt x="1367" y="161"/>
                    </a:lnTo>
                    <a:lnTo>
                      <a:pt x="1367" y="162"/>
                    </a:lnTo>
                    <a:lnTo>
                      <a:pt x="1367" y="162"/>
                    </a:lnTo>
                    <a:lnTo>
                      <a:pt x="1366" y="162"/>
                    </a:lnTo>
                    <a:lnTo>
                      <a:pt x="1366" y="162"/>
                    </a:lnTo>
                    <a:lnTo>
                      <a:pt x="1366" y="164"/>
                    </a:lnTo>
                    <a:lnTo>
                      <a:pt x="1364" y="164"/>
                    </a:lnTo>
                    <a:lnTo>
                      <a:pt x="1364" y="164"/>
                    </a:lnTo>
                    <a:lnTo>
                      <a:pt x="1364" y="164"/>
                    </a:lnTo>
                    <a:lnTo>
                      <a:pt x="1364" y="166"/>
                    </a:lnTo>
                    <a:lnTo>
                      <a:pt x="1364" y="166"/>
                    </a:lnTo>
                    <a:lnTo>
                      <a:pt x="1364" y="166"/>
                    </a:lnTo>
                    <a:lnTo>
                      <a:pt x="1364" y="170"/>
                    </a:lnTo>
                    <a:lnTo>
                      <a:pt x="1364" y="170"/>
                    </a:lnTo>
                    <a:lnTo>
                      <a:pt x="1366" y="171"/>
                    </a:lnTo>
                    <a:lnTo>
                      <a:pt x="1366" y="171"/>
                    </a:lnTo>
                    <a:lnTo>
                      <a:pt x="1366" y="173"/>
                    </a:lnTo>
                    <a:lnTo>
                      <a:pt x="1366" y="173"/>
                    </a:lnTo>
                    <a:lnTo>
                      <a:pt x="1366" y="175"/>
                    </a:lnTo>
                    <a:lnTo>
                      <a:pt x="1366" y="175"/>
                    </a:lnTo>
                    <a:lnTo>
                      <a:pt x="1366" y="175"/>
                    </a:lnTo>
                    <a:lnTo>
                      <a:pt x="1366" y="177"/>
                    </a:lnTo>
                    <a:lnTo>
                      <a:pt x="1366" y="177"/>
                    </a:lnTo>
                    <a:lnTo>
                      <a:pt x="1364" y="179"/>
                    </a:lnTo>
                    <a:lnTo>
                      <a:pt x="1364" y="179"/>
                    </a:lnTo>
                    <a:lnTo>
                      <a:pt x="1364" y="179"/>
                    </a:lnTo>
                    <a:lnTo>
                      <a:pt x="1364" y="181"/>
                    </a:lnTo>
                    <a:lnTo>
                      <a:pt x="1364" y="181"/>
                    </a:lnTo>
                    <a:lnTo>
                      <a:pt x="1364" y="181"/>
                    </a:lnTo>
                    <a:lnTo>
                      <a:pt x="1364" y="182"/>
                    </a:lnTo>
                    <a:lnTo>
                      <a:pt x="1364" y="182"/>
                    </a:lnTo>
                    <a:lnTo>
                      <a:pt x="1364" y="182"/>
                    </a:lnTo>
                    <a:lnTo>
                      <a:pt x="1364" y="184"/>
                    </a:lnTo>
                    <a:lnTo>
                      <a:pt x="1362" y="186"/>
                    </a:lnTo>
                    <a:lnTo>
                      <a:pt x="1360" y="186"/>
                    </a:lnTo>
                    <a:lnTo>
                      <a:pt x="1360" y="186"/>
                    </a:lnTo>
                    <a:lnTo>
                      <a:pt x="1358" y="186"/>
                    </a:lnTo>
                    <a:lnTo>
                      <a:pt x="1358" y="186"/>
                    </a:lnTo>
                    <a:lnTo>
                      <a:pt x="1358" y="186"/>
                    </a:lnTo>
                    <a:lnTo>
                      <a:pt x="1355" y="188"/>
                    </a:lnTo>
                    <a:lnTo>
                      <a:pt x="1355" y="188"/>
                    </a:lnTo>
                    <a:lnTo>
                      <a:pt x="1355" y="188"/>
                    </a:lnTo>
                    <a:lnTo>
                      <a:pt x="1355" y="188"/>
                    </a:lnTo>
                    <a:lnTo>
                      <a:pt x="1355" y="186"/>
                    </a:lnTo>
                    <a:lnTo>
                      <a:pt x="1353" y="186"/>
                    </a:lnTo>
                    <a:lnTo>
                      <a:pt x="1353" y="186"/>
                    </a:lnTo>
                    <a:lnTo>
                      <a:pt x="1353" y="188"/>
                    </a:lnTo>
                    <a:lnTo>
                      <a:pt x="1351" y="188"/>
                    </a:lnTo>
                    <a:lnTo>
                      <a:pt x="1349" y="188"/>
                    </a:lnTo>
                    <a:lnTo>
                      <a:pt x="1349" y="188"/>
                    </a:lnTo>
                    <a:lnTo>
                      <a:pt x="1349" y="188"/>
                    </a:lnTo>
                    <a:lnTo>
                      <a:pt x="1349" y="188"/>
                    </a:lnTo>
                    <a:lnTo>
                      <a:pt x="1347" y="188"/>
                    </a:lnTo>
                    <a:lnTo>
                      <a:pt x="1347" y="188"/>
                    </a:lnTo>
                    <a:lnTo>
                      <a:pt x="1346" y="190"/>
                    </a:lnTo>
                    <a:lnTo>
                      <a:pt x="1346" y="190"/>
                    </a:lnTo>
                    <a:lnTo>
                      <a:pt x="1346" y="190"/>
                    </a:lnTo>
                    <a:lnTo>
                      <a:pt x="1346" y="190"/>
                    </a:lnTo>
                    <a:lnTo>
                      <a:pt x="1346" y="190"/>
                    </a:lnTo>
                    <a:lnTo>
                      <a:pt x="1346" y="191"/>
                    </a:lnTo>
                    <a:lnTo>
                      <a:pt x="1346" y="191"/>
                    </a:lnTo>
                    <a:lnTo>
                      <a:pt x="1346" y="191"/>
                    </a:lnTo>
                    <a:lnTo>
                      <a:pt x="1346" y="191"/>
                    </a:lnTo>
                    <a:lnTo>
                      <a:pt x="1346" y="191"/>
                    </a:lnTo>
                    <a:lnTo>
                      <a:pt x="1346" y="191"/>
                    </a:lnTo>
                    <a:lnTo>
                      <a:pt x="1346" y="193"/>
                    </a:lnTo>
                    <a:lnTo>
                      <a:pt x="1346" y="193"/>
                    </a:lnTo>
                    <a:lnTo>
                      <a:pt x="1346" y="193"/>
                    </a:lnTo>
                    <a:lnTo>
                      <a:pt x="1347" y="193"/>
                    </a:lnTo>
                    <a:lnTo>
                      <a:pt x="1347" y="195"/>
                    </a:lnTo>
                    <a:lnTo>
                      <a:pt x="1347" y="195"/>
                    </a:lnTo>
                    <a:lnTo>
                      <a:pt x="1347" y="195"/>
                    </a:lnTo>
                    <a:lnTo>
                      <a:pt x="1347" y="197"/>
                    </a:lnTo>
                    <a:lnTo>
                      <a:pt x="1347" y="197"/>
                    </a:lnTo>
                    <a:lnTo>
                      <a:pt x="1347" y="197"/>
                    </a:lnTo>
                    <a:lnTo>
                      <a:pt x="1347" y="197"/>
                    </a:lnTo>
                    <a:lnTo>
                      <a:pt x="1346" y="197"/>
                    </a:lnTo>
                    <a:lnTo>
                      <a:pt x="1346" y="197"/>
                    </a:lnTo>
                    <a:lnTo>
                      <a:pt x="1346" y="197"/>
                    </a:lnTo>
                    <a:lnTo>
                      <a:pt x="1344" y="197"/>
                    </a:lnTo>
                    <a:lnTo>
                      <a:pt x="1342" y="197"/>
                    </a:lnTo>
                    <a:lnTo>
                      <a:pt x="1342" y="197"/>
                    </a:lnTo>
                    <a:lnTo>
                      <a:pt x="1340" y="197"/>
                    </a:lnTo>
                    <a:lnTo>
                      <a:pt x="1340" y="199"/>
                    </a:lnTo>
                    <a:lnTo>
                      <a:pt x="1340" y="199"/>
                    </a:lnTo>
                    <a:lnTo>
                      <a:pt x="1340" y="199"/>
                    </a:lnTo>
                    <a:lnTo>
                      <a:pt x="1340" y="200"/>
                    </a:lnTo>
                    <a:lnTo>
                      <a:pt x="1338" y="200"/>
                    </a:lnTo>
                    <a:lnTo>
                      <a:pt x="1338" y="200"/>
                    </a:lnTo>
                    <a:lnTo>
                      <a:pt x="1338" y="200"/>
                    </a:lnTo>
                    <a:lnTo>
                      <a:pt x="1337" y="199"/>
                    </a:lnTo>
                    <a:lnTo>
                      <a:pt x="1337" y="199"/>
                    </a:lnTo>
                    <a:lnTo>
                      <a:pt x="1337" y="200"/>
                    </a:lnTo>
                    <a:lnTo>
                      <a:pt x="1337" y="200"/>
                    </a:lnTo>
                    <a:lnTo>
                      <a:pt x="1337" y="200"/>
                    </a:lnTo>
                    <a:lnTo>
                      <a:pt x="1337" y="200"/>
                    </a:lnTo>
                    <a:lnTo>
                      <a:pt x="1337" y="202"/>
                    </a:lnTo>
                    <a:lnTo>
                      <a:pt x="1337" y="202"/>
                    </a:lnTo>
                    <a:lnTo>
                      <a:pt x="1337" y="202"/>
                    </a:lnTo>
                    <a:lnTo>
                      <a:pt x="1337" y="202"/>
                    </a:lnTo>
                    <a:lnTo>
                      <a:pt x="1335" y="202"/>
                    </a:lnTo>
                    <a:lnTo>
                      <a:pt x="1335" y="202"/>
                    </a:lnTo>
                    <a:lnTo>
                      <a:pt x="1335" y="202"/>
                    </a:lnTo>
                    <a:lnTo>
                      <a:pt x="1335" y="202"/>
                    </a:lnTo>
                    <a:lnTo>
                      <a:pt x="1333" y="202"/>
                    </a:lnTo>
                    <a:lnTo>
                      <a:pt x="1333" y="202"/>
                    </a:lnTo>
                    <a:lnTo>
                      <a:pt x="1333" y="202"/>
                    </a:lnTo>
                    <a:lnTo>
                      <a:pt x="1331" y="202"/>
                    </a:lnTo>
                    <a:lnTo>
                      <a:pt x="1331" y="202"/>
                    </a:lnTo>
                    <a:lnTo>
                      <a:pt x="1328" y="202"/>
                    </a:lnTo>
                    <a:lnTo>
                      <a:pt x="1326" y="204"/>
                    </a:lnTo>
                    <a:lnTo>
                      <a:pt x="1326" y="204"/>
                    </a:lnTo>
                    <a:lnTo>
                      <a:pt x="1326" y="204"/>
                    </a:lnTo>
                    <a:lnTo>
                      <a:pt x="1324" y="204"/>
                    </a:lnTo>
                    <a:lnTo>
                      <a:pt x="1324" y="204"/>
                    </a:lnTo>
                    <a:lnTo>
                      <a:pt x="1324" y="204"/>
                    </a:lnTo>
                    <a:lnTo>
                      <a:pt x="1322" y="206"/>
                    </a:lnTo>
                    <a:lnTo>
                      <a:pt x="1322" y="206"/>
                    </a:lnTo>
                    <a:lnTo>
                      <a:pt x="1320" y="208"/>
                    </a:lnTo>
                    <a:lnTo>
                      <a:pt x="1320" y="208"/>
                    </a:lnTo>
                    <a:lnTo>
                      <a:pt x="1320" y="209"/>
                    </a:lnTo>
                    <a:lnTo>
                      <a:pt x="1320" y="209"/>
                    </a:lnTo>
                    <a:lnTo>
                      <a:pt x="1322" y="211"/>
                    </a:lnTo>
                    <a:lnTo>
                      <a:pt x="1322" y="211"/>
                    </a:lnTo>
                    <a:lnTo>
                      <a:pt x="1322" y="211"/>
                    </a:lnTo>
                    <a:lnTo>
                      <a:pt x="1324" y="211"/>
                    </a:lnTo>
                    <a:lnTo>
                      <a:pt x="1324" y="213"/>
                    </a:lnTo>
                    <a:lnTo>
                      <a:pt x="1326" y="213"/>
                    </a:lnTo>
                    <a:lnTo>
                      <a:pt x="1328" y="213"/>
                    </a:lnTo>
                    <a:lnTo>
                      <a:pt x="1328" y="213"/>
                    </a:lnTo>
                    <a:lnTo>
                      <a:pt x="1328" y="213"/>
                    </a:lnTo>
                    <a:lnTo>
                      <a:pt x="1329" y="213"/>
                    </a:lnTo>
                    <a:lnTo>
                      <a:pt x="1329" y="213"/>
                    </a:lnTo>
                    <a:lnTo>
                      <a:pt x="1331" y="213"/>
                    </a:lnTo>
                    <a:lnTo>
                      <a:pt x="1331" y="213"/>
                    </a:lnTo>
                    <a:lnTo>
                      <a:pt x="1333" y="215"/>
                    </a:lnTo>
                    <a:lnTo>
                      <a:pt x="1333" y="215"/>
                    </a:lnTo>
                    <a:lnTo>
                      <a:pt x="1333" y="215"/>
                    </a:lnTo>
                    <a:lnTo>
                      <a:pt x="1335" y="215"/>
                    </a:lnTo>
                    <a:lnTo>
                      <a:pt x="1335" y="215"/>
                    </a:lnTo>
                    <a:lnTo>
                      <a:pt x="1335" y="217"/>
                    </a:lnTo>
                    <a:lnTo>
                      <a:pt x="1335" y="217"/>
                    </a:lnTo>
                    <a:lnTo>
                      <a:pt x="1335" y="217"/>
                    </a:lnTo>
                    <a:lnTo>
                      <a:pt x="1337" y="217"/>
                    </a:lnTo>
                    <a:lnTo>
                      <a:pt x="1337" y="217"/>
                    </a:lnTo>
                    <a:lnTo>
                      <a:pt x="1337" y="217"/>
                    </a:lnTo>
                    <a:lnTo>
                      <a:pt x="1337" y="217"/>
                    </a:lnTo>
                    <a:lnTo>
                      <a:pt x="1337" y="219"/>
                    </a:lnTo>
                    <a:lnTo>
                      <a:pt x="1338" y="219"/>
                    </a:lnTo>
                    <a:lnTo>
                      <a:pt x="1338" y="219"/>
                    </a:lnTo>
                    <a:lnTo>
                      <a:pt x="1338" y="219"/>
                    </a:lnTo>
                    <a:lnTo>
                      <a:pt x="1338" y="219"/>
                    </a:lnTo>
                    <a:lnTo>
                      <a:pt x="1340" y="219"/>
                    </a:lnTo>
                    <a:lnTo>
                      <a:pt x="1340" y="219"/>
                    </a:lnTo>
                    <a:lnTo>
                      <a:pt x="1340" y="217"/>
                    </a:lnTo>
                    <a:lnTo>
                      <a:pt x="1340" y="217"/>
                    </a:lnTo>
                    <a:lnTo>
                      <a:pt x="1342" y="217"/>
                    </a:lnTo>
                    <a:lnTo>
                      <a:pt x="1342" y="217"/>
                    </a:lnTo>
                    <a:lnTo>
                      <a:pt x="1342" y="217"/>
                    </a:lnTo>
                    <a:lnTo>
                      <a:pt x="1344" y="219"/>
                    </a:lnTo>
                    <a:lnTo>
                      <a:pt x="1344" y="219"/>
                    </a:lnTo>
                    <a:lnTo>
                      <a:pt x="1344" y="219"/>
                    </a:lnTo>
                    <a:lnTo>
                      <a:pt x="1344" y="219"/>
                    </a:lnTo>
                    <a:lnTo>
                      <a:pt x="1346" y="220"/>
                    </a:lnTo>
                    <a:lnTo>
                      <a:pt x="1347" y="220"/>
                    </a:lnTo>
                    <a:lnTo>
                      <a:pt x="1349" y="220"/>
                    </a:lnTo>
                    <a:lnTo>
                      <a:pt x="1349" y="220"/>
                    </a:lnTo>
                    <a:lnTo>
                      <a:pt x="1351" y="220"/>
                    </a:lnTo>
                    <a:lnTo>
                      <a:pt x="1351" y="220"/>
                    </a:lnTo>
                    <a:lnTo>
                      <a:pt x="1353" y="220"/>
                    </a:lnTo>
                    <a:lnTo>
                      <a:pt x="1355" y="220"/>
                    </a:lnTo>
                    <a:lnTo>
                      <a:pt x="1355" y="220"/>
                    </a:lnTo>
                    <a:lnTo>
                      <a:pt x="1355" y="222"/>
                    </a:lnTo>
                    <a:lnTo>
                      <a:pt x="1356" y="222"/>
                    </a:lnTo>
                    <a:lnTo>
                      <a:pt x="1356" y="222"/>
                    </a:lnTo>
                    <a:lnTo>
                      <a:pt x="1356" y="222"/>
                    </a:lnTo>
                    <a:lnTo>
                      <a:pt x="1358" y="222"/>
                    </a:lnTo>
                    <a:lnTo>
                      <a:pt x="1358" y="222"/>
                    </a:lnTo>
                    <a:lnTo>
                      <a:pt x="1358" y="224"/>
                    </a:lnTo>
                    <a:lnTo>
                      <a:pt x="1358" y="224"/>
                    </a:lnTo>
                    <a:lnTo>
                      <a:pt x="1360" y="224"/>
                    </a:lnTo>
                    <a:lnTo>
                      <a:pt x="1360" y="224"/>
                    </a:lnTo>
                    <a:lnTo>
                      <a:pt x="1360" y="224"/>
                    </a:lnTo>
                    <a:lnTo>
                      <a:pt x="1360" y="224"/>
                    </a:lnTo>
                    <a:lnTo>
                      <a:pt x="1362" y="224"/>
                    </a:lnTo>
                    <a:lnTo>
                      <a:pt x="1362" y="224"/>
                    </a:lnTo>
                    <a:lnTo>
                      <a:pt x="1362" y="224"/>
                    </a:lnTo>
                    <a:lnTo>
                      <a:pt x="1364" y="224"/>
                    </a:lnTo>
                    <a:lnTo>
                      <a:pt x="1364" y="224"/>
                    </a:lnTo>
                    <a:lnTo>
                      <a:pt x="1366" y="224"/>
                    </a:lnTo>
                    <a:lnTo>
                      <a:pt x="1366" y="224"/>
                    </a:lnTo>
                    <a:lnTo>
                      <a:pt x="1366" y="224"/>
                    </a:lnTo>
                    <a:lnTo>
                      <a:pt x="1366" y="224"/>
                    </a:lnTo>
                    <a:lnTo>
                      <a:pt x="1366" y="224"/>
                    </a:lnTo>
                    <a:lnTo>
                      <a:pt x="1366" y="224"/>
                    </a:lnTo>
                    <a:lnTo>
                      <a:pt x="1366" y="224"/>
                    </a:lnTo>
                    <a:lnTo>
                      <a:pt x="1366" y="226"/>
                    </a:lnTo>
                    <a:lnTo>
                      <a:pt x="1366" y="226"/>
                    </a:lnTo>
                    <a:lnTo>
                      <a:pt x="1366" y="226"/>
                    </a:lnTo>
                    <a:lnTo>
                      <a:pt x="1367" y="226"/>
                    </a:lnTo>
                    <a:lnTo>
                      <a:pt x="1367" y="226"/>
                    </a:lnTo>
                    <a:lnTo>
                      <a:pt x="1367" y="226"/>
                    </a:lnTo>
                    <a:lnTo>
                      <a:pt x="1367" y="226"/>
                    </a:lnTo>
                    <a:lnTo>
                      <a:pt x="1369" y="226"/>
                    </a:lnTo>
                    <a:lnTo>
                      <a:pt x="1369" y="226"/>
                    </a:lnTo>
                    <a:lnTo>
                      <a:pt x="1371" y="226"/>
                    </a:lnTo>
                    <a:lnTo>
                      <a:pt x="1371" y="226"/>
                    </a:lnTo>
                    <a:lnTo>
                      <a:pt x="1371" y="226"/>
                    </a:lnTo>
                    <a:lnTo>
                      <a:pt x="1373" y="226"/>
                    </a:lnTo>
                    <a:lnTo>
                      <a:pt x="1373" y="226"/>
                    </a:lnTo>
                    <a:lnTo>
                      <a:pt x="1375" y="226"/>
                    </a:lnTo>
                    <a:lnTo>
                      <a:pt x="1375" y="226"/>
                    </a:lnTo>
                    <a:lnTo>
                      <a:pt x="1376" y="226"/>
                    </a:lnTo>
                    <a:lnTo>
                      <a:pt x="1376" y="226"/>
                    </a:lnTo>
                    <a:lnTo>
                      <a:pt x="1376" y="226"/>
                    </a:lnTo>
                    <a:lnTo>
                      <a:pt x="1376" y="228"/>
                    </a:lnTo>
                    <a:lnTo>
                      <a:pt x="1376" y="228"/>
                    </a:lnTo>
                    <a:lnTo>
                      <a:pt x="1376" y="228"/>
                    </a:lnTo>
                    <a:lnTo>
                      <a:pt x="1376" y="228"/>
                    </a:lnTo>
                    <a:lnTo>
                      <a:pt x="1378" y="228"/>
                    </a:lnTo>
                    <a:lnTo>
                      <a:pt x="1378" y="228"/>
                    </a:lnTo>
                    <a:lnTo>
                      <a:pt x="1378" y="228"/>
                    </a:lnTo>
                    <a:lnTo>
                      <a:pt x="1378" y="229"/>
                    </a:lnTo>
                    <a:lnTo>
                      <a:pt x="1378" y="229"/>
                    </a:lnTo>
                    <a:lnTo>
                      <a:pt x="1378" y="229"/>
                    </a:lnTo>
                    <a:lnTo>
                      <a:pt x="1380" y="229"/>
                    </a:lnTo>
                    <a:lnTo>
                      <a:pt x="1380" y="229"/>
                    </a:lnTo>
                    <a:lnTo>
                      <a:pt x="1380" y="231"/>
                    </a:lnTo>
                    <a:lnTo>
                      <a:pt x="1380" y="231"/>
                    </a:lnTo>
                    <a:lnTo>
                      <a:pt x="1380" y="231"/>
                    </a:lnTo>
                    <a:lnTo>
                      <a:pt x="1380" y="231"/>
                    </a:lnTo>
                    <a:lnTo>
                      <a:pt x="1382" y="233"/>
                    </a:lnTo>
                    <a:lnTo>
                      <a:pt x="1382" y="233"/>
                    </a:lnTo>
                    <a:lnTo>
                      <a:pt x="1382" y="233"/>
                    </a:lnTo>
                    <a:lnTo>
                      <a:pt x="1382" y="233"/>
                    </a:lnTo>
                    <a:lnTo>
                      <a:pt x="1382" y="233"/>
                    </a:lnTo>
                    <a:lnTo>
                      <a:pt x="1382" y="233"/>
                    </a:lnTo>
                    <a:lnTo>
                      <a:pt x="1382" y="233"/>
                    </a:lnTo>
                    <a:lnTo>
                      <a:pt x="1382" y="233"/>
                    </a:lnTo>
                    <a:lnTo>
                      <a:pt x="1384" y="233"/>
                    </a:lnTo>
                    <a:lnTo>
                      <a:pt x="1384" y="235"/>
                    </a:lnTo>
                    <a:lnTo>
                      <a:pt x="1384" y="235"/>
                    </a:lnTo>
                    <a:lnTo>
                      <a:pt x="1385" y="235"/>
                    </a:lnTo>
                    <a:lnTo>
                      <a:pt x="1385" y="237"/>
                    </a:lnTo>
                    <a:lnTo>
                      <a:pt x="1385" y="237"/>
                    </a:lnTo>
                    <a:lnTo>
                      <a:pt x="1385" y="237"/>
                    </a:lnTo>
                    <a:lnTo>
                      <a:pt x="1385" y="238"/>
                    </a:lnTo>
                    <a:lnTo>
                      <a:pt x="1385" y="238"/>
                    </a:lnTo>
                    <a:lnTo>
                      <a:pt x="1385" y="238"/>
                    </a:lnTo>
                    <a:lnTo>
                      <a:pt x="1385" y="240"/>
                    </a:lnTo>
                    <a:lnTo>
                      <a:pt x="1387" y="240"/>
                    </a:lnTo>
                    <a:lnTo>
                      <a:pt x="1387" y="242"/>
                    </a:lnTo>
                    <a:lnTo>
                      <a:pt x="1385" y="242"/>
                    </a:lnTo>
                    <a:lnTo>
                      <a:pt x="1385" y="242"/>
                    </a:lnTo>
                    <a:lnTo>
                      <a:pt x="1385" y="244"/>
                    </a:lnTo>
                    <a:lnTo>
                      <a:pt x="1385" y="244"/>
                    </a:lnTo>
                    <a:lnTo>
                      <a:pt x="1385" y="244"/>
                    </a:lnTo>
                    <a:lnTo>
                      <a:pt x="1385" y="244"/>
                    </a:lnTo>
                    <a:lnTo>
                      <a:pt x="1384" y="244"/>
                    </a:lnTo>
                    <a:lnTo>
                      <a:pt x="1384" y="246"/>
                    </a:lnTo>
                    <a:lnTo>
                      <a:pt x="1384" y="246"/>
                    </a:lnTo>
                    <a:lnTo>
                      <a:pt x="1384" y="246"/>
                    </a:lnTo>
                    <a:lnTo>
                      <a:pt x="1384" y="247"/>
                    </a:lnTo>
                    <a:lnTo>
                      <a:pt x="1384" y="247"/>
                    </a:lnTo>
                    <a:lnTo>
                      <a:pt x="1384" y="247"/>
                    </a:lnTo>
                    <a:lnTo>
                      <a:pt x="1384" y="247"/>
                    </a:lnTo>
                    <a:lnTo>
                      <a:pt x="1384" y="249"/>
                    </a:lnTo>
                    <a:lnTo>
                      <a:pt x="1384" y="249"/>
                    </a:lnTo>
                    <a:lnTo>
                      <a:pt x="1384" y="249"/>
                    </a:lnTo>
                    <a:lnTo>
                      <a:pt x="1384" y="249"/>
                    </a:lnTo>
                    <a:lnTo>
                      <a:pt x="1385" y="251"/>
                    </a:lnTo>
                    <a:lnTo>
                      <a:pt x="1385" y="251"/>
                    </a:lnTo>
                    <a:lnTo>
                      <a:pt x="1385" y="251"/>
                    </a:lnTo>
                    <a:lnTo>
                      <a:pt x="1385" y="251"/>
                    </a:lnTo>
                    <a:lnTo>
                      <a:pt x="1385" y="251"/>
                    </a:lnTo>
                    <a:lnTo>
                      <a:pt x="1385" y="253"/>
                    </a:lnTo>
                    <a:lnTo>
                      <a:pt x="1385" y="253"/>
                    </a:lnTo>
                    <a:lnTo>
                      <a:pt x="1385" y="253"/>
                    </a:lnTo>
                    <a:lnTo>
                      <a:pt x="1385" y="253"/>
                    </a:lnTo>
                    <a:lnTo>
                      <a:pt x="1385" y="253"/>
                    </a:lnTo>
                    <a:lnTo>
                      <a:pt x="1385" y="253"/>
                    </a:lnTo>
                    <a:lnTo>
                      <a:pt x="1387" y="255"/>
                    </a:lnTo>
                    <a:lnTo>
                      <a:pt x="1387" y="255"/>
                    </a:lnTo>
                    <a:lnTo>
                      <a:pt x="1387" y="257"/>
                    </a:lnTo>
                    <a:lnTo>
                      <a:pt x="1389" y="257"/>
                    </a:lnTo>
                    <a:lnTo>
                      <a:pt x="1389" y="258"/>
                    </a:lnTo>
                    <a:lnTo>
                      <a:pt x="1389" y="258"/>
                    </a:lnTo>
                    <a:lnTo>
                      <a:pt x="1391" y="260"/>
                    </a:lnTo>
                    <a:lnTo>
                      <a:pt x="1391" y="260"/>
                    </a:lnTo>
                    <a:lnTo>
                      <a:pt x="1391" y="262"/>
                    </a:lnTo>
                    <a:lnTo>
                      <a:pt x="1391" y="262"/>
                    </a:lnTo>
                    <a:lnTo>
                      <a:pt x="1393" y="262"/>
                    </a:lnTo>
                    <a:lnTo>
                      <a:pt x="1393" y="264"/>
                    </a:lnTo>
                    <a:lnTo>
                      <a:pt x="1400" y="264"/>
                    </a:lnTo>
                    <a:lnTo>
                      <a:pt x="1407" y="262"/>
                    </a:lnTo>
                    <a:lnTo>
                      <a:pt x="1407" y="262"/>
                    </a:lnTo>
                    <a:lnTo>
                      <a:pt x="1409" y="262"/>
                    </a:lnTo>
                    <a:lnTo>
                      <a:pt x="1411" y="262"/>
                    </a:lnTo>
                    <a:lnTo>
                      <a:pt x="1411" y="262"/>
                    </a:lnTo>
                    <a:lnTo>
                      <a:pt x="1413" y="262"/>
                    </a:lnTo>
                    <a:lnTo>
                      <a:pt x="1413" y="262"/>
                    </a:lnTo>
                    <a:lnTo>
                      <a:pt x="1414" y="262"/>
                    </a:lnTo>
                    <a:lnTo>
                      <a:pt x="1414" y="264"/>
                    </a:lnTo>
                    <a:lnTo>
                      <a:pt x="1414" y="264"/>
                    </a:lnTo>
                    <a:lnTo>
                      <a:pt x="1413" y="264"/>
                    </a:lnTo>
                    <a:lnTo>
                      <a:pt x="1413" y="264"/>
                    </a:lnTo>
                    <a:lnTo>
                      <a:pt x="1413" y="266"/>
                    </a:lnTo>
                    <a:lnTo>
                      <a:pt x="1413" y="266"/>
                    </a:lnTo>
                    <a:lnTo>
                      <a:pt x="1413" y="267"/>
                    </a:lnTo>
                    <a:lnTo>
                      <a:pt x="1413" y="267"/>
                    </a:lnTo>
                    <a:lnTo>
                      <a:pt x="1413" y="269"/>
                    </a:lnTo>
                    <a:lnTo>
                      <a:pt x="1413" y="271"/>
                    </a:lnTo>
                    <a:lnTo>
                      <a:pt x="1413" y="271"/>
                    </a:lnTo>
                    <a:lnTo>
                      <a:pt x="1413" y="275"/>
                    </a:lnTo>
                    <a:lnTo>
                      <a:pt x="1414" y="275"/>
                    </a:lnTo>
                    <a:lnTo>
                      <a:pt x="1414" y="275"/>
                    </a:lnTo>
                    <a:lnTo>
                      <a:pt x="1414" y="276"/>
                    </a:lnTo>
                    <a:lnTo>
                      <a:pt x="1414" y="278"/>
                    </a:lnTo>
                    <a:lnTo>
                      <a:pt x="1413" y="278"/>
                    </a:lnTo>
                    <a:lnTo>
                      <a:pt x="1413" y="278"/>
                    </a:lnTo>
                    <a:lnTo>
                      <a:pt x="1413" y="278"/>
                    </a:lnTo>
                    <a:lnTo>
                      <a:pt x="1413" y="280"/>
                    </a:lnTo>
                    <a:lnTo>
                      <a:pt x="1413" y="280"/>
                    </a:lnTo>
                    <a:lnTo>
                      <a:pt x="1411" y="280"/>
                    </a:lnTo>
                    <a:lnTo>
                      <a:pt x="1411" y="280"/>
                    </a:lnTo>
                    <a:lnTo>
                      <a:pt x="1411" y="280"/>
                    </a:lnTo>
                    <a:lnTo>
                      <a:pt x="1411" y="282"/>
                    </a:lnTo>
                    <a:lnTo>
                      <a:pt x="1411" y="282"/>
                    </a:lnTo>
                    <a:lnTo>
                      <a:pt x="1413" y="282"/>
                    </a:lnTo>
                    <a:lnTo>
                      <a:pt x="1413" y="284"/>
                    </a:lnTo>
                    <a:lnTo>
                      <a:pt x="1414" y="284"/>
                    </a:lnTo>
                    <a:lnTo>
                      <a:pt x="1416" y="285"/>
                    </a:lnTo>
                    <a:lnTo>
                      <a:pt x="1416" y="287"/>
                    </a:lnTo>
                    <a:lnTo>
                      <a:pt x="1416" y="289"/>
                    </a:lnTo>
                    <a:lnTo>
                      <a:pt x="1416" y="291"/>
                    </a:lnTo>
                    <a:lnTo>
                      <a:pt x="1416" y="291"/>
                    </a:lnTo>
                    <a:lnTo>
                      <a:pt x="1416" y="291"/>
                    </a:lnTo>
                    <a:lnTo>
                      <a:pt x="1416" y="291"/>
                    </a:lnTo>
                    <a:lnTo>
                      <a:pt x="1414" y="291"/>
                    </a:lnTo>
                    <a:lnTo>
                      <a:pt x="1414" y="293"/>
                    </a:lnTo>
                    <a:lnTo>
                      <a:pt x="1413" y="293"/>
                    </a:lnTo>
                    <a:lnTo>
                      <a:pt x="1411" y="293"/>
                    </a:lnTo>
                    <a:lnTo>
                      <a:pt x="1411" y="293"/>
                    </a:lnTo>
                    <a:lnTo>
                      <a:pt x="1411" y="293"/>
                    </a:lnTo>
                    <a:lnTo>
                      <a:pt x="1409" y="293"/>
                    </a:lnTo>
                    <a:lnTo>
                      <a:pt x="1409" y="294"/>
                    </a:lnTo>
                    <a:lnTo>
                      <a:pt x="1409" y="294"/>
                    </a:lnTo>
                    <a:lnTo>
                      <a:pt x="1409" y="294"/>
                    </a:lnTo>
                    <a:lnTo>
                      <a:pt x="1407" y="294"/>
                    </a:lnTo>
                    <a:lnTo>
                      <a:pt x="1407" y="296"/>
                    </a:lnTo>
                    <a:lnTo>
                      <a:pt x="1407" y="296"/>
                    </a:lnTo>
                    <a:lnTo>
                      <a:pt x="1407" y="296"/>
                    </a:lnTo>
                    <a:lnTo>
                      <a:pt x="1409" y="296"/>
                    </a:lnTo>
                    <a:lnTo>
                      <a:pt x="1409" y="296"/>
                    </a:lnTo>
                    <a:lnTo>
                      <a:pt x="1409" y="298"/>
                    </a:lnTo>
                    <a:lnTo>
                      <a:pt x="1409" y="298"/>
                    </a:lnTo>
                    <a:lnTo>
                      <a:pt x="1411" y="298"/>
                    </a:lnTo>
                    <a:lnTo>
                      <a:pt x="1411" y="298"/>
                    </a:lnTo>
                    <a:lnTo>
                      <a:pt x="1411" y="298"/>
                    </a:lnTo>
                    <a:lnTo>
                      <a:pt x="1411" y="300"/>
                    </a:lnTo>
                    <a:lnTo>
                      <a:pt x="1411" y="300"/>
                    </a:lnTo>
                    <a:lnTo>
                      <a:pt x="1411" y="300"/>
                    </a:lnTo>
                    <a:lnTo>
                      <a:pt x="1411" y="300"/>
                    </a:lnTo>
                    <a:lnTo>
                      <a:pt x="1413" y="300"/>
                    </a:lnTo>
                    <a:lnTo>
                      <a:pt x="1413" y="300"/>
                    </a:lnTo>
                    <a:lnTo>
                      <a:pt x="1413" y="300"/>
                    </a:lnTo>
                    <a:lnTo>
                      <a:pt x="1414" y="300"/>
                    </a:lnTo>
                    <a:lnTo>
                      <a:pt x="1414" y="300"/>
                    </a:lnTo>
                    <a:lnTo>
                      <a:pt x="1416" y="300"/>
                    </a:lnTo>
                    <a:lnTo>
                      <a:pt x="1418" y="300"/>
                    </a:lnTo>
                    <a:lnTo>
                      <a:pt x="1418" y="302"/>
                    </a:lnTo>
                    <a:lnTo>
                      <a:pt x="1418" y="302"/>
                    </a:lnTo>
                    <a:lnTo>
                      <a:pt x="1418" y="302"/>
                    </a:lnTo>
                    <a:lnTo>
                      <a:pt x="1418" y="302"/>
                    </a:lnTo>
                    <a:lnTo>
                      <a:pt x="1418" y="304"/>
                    </a:lnTo>
                    <a:lnTo>
                      <a:pt x="1418" y="304"/>
                    </a:lnTo>
                    <a:lnTo>
                      <a:pt x="1420" y="305"/>
                    </a:lnTo>
                    <a:lnTo>
                      <a:pt x="1420" y="305"/>
                    </a:lnTo>
                    <a:lnTo>
                      <a:pt x="1422" y="305"/>
                    </a:lnTo>
                    <a:lnTo>
                      <a:pt x="1422" y="305"/>
                    </a:lnTo>
                    <a:lnTo>
                      <a:pt x="1422" y="305"/>
                    </a:lnTo>
                    <a:lnTo>
                      <a:pt x="1422" y="307"/>
                    </a:lnTo>
                    <a:lnTo>
                      <a:pt x="1422" y="307"/>
                    </a:lnTo>
                    <a:lnTo>
                      <a:pt x="1422" y="307"/>
                    </a:lnTo>
                    <a:lnTo>
                      <a:pt x="1422" y="307"/>
                    </a:lnTo>
                    <a:lnTo>
                      <a:pt x="1422" y="307"/>
                    </a:lnTo>
                    <a:lnTo>
                      <a:pt x="1422" y="309"/>
                    </a:lnTo>
                    <a:lnTo>
                      <a:pt x="1422" y="309"/>
                    </a:lnTo>
                    <a:lnTo>
                      <a:pt x="1422" y="309"/>
                    </a:lnTo>
                    <a:lnTo>
                      <a:pt x="1423" y="311"/>
                    </a:lnTo>
                    <a:lnTo>
                      <a:pt x="1423" y="311"/>
                    </a:lnTo>
                    <a:lnTo>
                      <a:pt x="1423" y="311"/>
                    </a:lnTo>
                    <a:lnTo>
                      <a:pt x="1423" y="311"/>
                    </a:lnTo>
                    <a:lnTo>
                      <a:pt x="1423" y="313"/>
                    </a:lnTo>
                    <a:lnTo>
                      <a:pt x="1422" y="313"/>
                    </a:lnTo>
                    <a:lnTo>
                      <a:pt x="1422" y="313"/>
                    </a:lnTo>
                    <a:lnTo>
                      <a:pt x="1420" y="313"/>
                    </a:lnTo>
                    <a:lnTo>
                      <a:pt x="1420" y="314"/>
                    </a:lnTo>
                    <a:lnTo>
                      <a:pt x="1420" y="314"/>
                    </a:lnTo>
                    <a:lnTo>
                      <a:pt x="1418" y="316"/>
                    </a:lnTo>
                    <a:lnTo>
                      <a:pt x="1416" y="316"/>
                    </a:lnTo>
                    <a:lnTo>
                      <a:pt x="1416" y="316"/>
                    </a:lnTo>
                    <a:lnTo>
                      <a:pt x="1416" y="316"/>
                    </a:lnTo>
                    <a:lnTo>
                      <a:pt x="1416" y="318"/>
                    </a:lnTo>
                    <a:lnTo>
                      <a:pt x="1414" y="318"/>
                    </a:lnTo>
                    <a:lnTo>
                      <a:pt x="1413" y="320"/>
                    </a:lnTo>
                    <a:lnTo>
                      <a:pt x="1411" y="320"/>
                    </a:lnTo>
                    <a:lnTo>
                      <a:pt x="1411" y="320"/>
                    </a:lnTo>
                    <a:lnTo>
                      <a:pt x="1409" y="320"/>
                    </a:lnTo>
                    <a:lnTo>
                      <a:pt x="1409" y="320"/>
                    </a:lnTo>
                    <a:lnTo>
                      <a:pt x="1409" y="320"/>
                    </a:lnTo>
                    <a:lnTo>
                      <a:pt x="1407" y="320"/>
                    </a:lnTo>
                    <a:lnTo>
                      <a:pt x="1407" y="320"/>
                    </a:lnTo>
                    <a:lnTo>
                      <a:pt x="1407" y="320"/>
                    </a:lnTo>
                    <a:lnTo>
                      <a:pt x="1407" y="320"/>
                    </a:lnTo>
                    <a:lnTo>
                      <a:pt x="1405" y="322"/>
                    </a:lnTo>
                    <a:lnTo>
                      <a:pt x="1405" y="322"/>
                    </a:lnTo>
                    <a:lnTo>
                      <a:pt x="1405" y="322"/>
                    </a:lnTo>
                    <a:lnTo>
                      <a:pt x="1405" y="323"/>
                    </a:lnTo>
                    <a:lnTo>
                      <a:pt x="1405" y="323"/>
                    </a:lnTo>
                    <a:lnTo>
                      <a:pt x="1405" y="323"/>
                    </a:lnTo>
                    <a:lnTo>
                      <a:pt x="1403" y="325"/>
                    </a:lnTo>
                    <a:lnTo>
                      <a:pt x="1403" y="325"/>
                    </a:lnTo>
                    <a:lnTo>
                      <a:pt x="1403" y="325"/>
                    </a:lnTo>
                    <a:lnTo>
                      <a:pt x="1403" y="325"/>
                    </a:lnTo>
                    <a:lnTo>
                      <a:pt x="1403" y="325"/>
                    </a:lnTo>
                    <a:lnTo>
                      <a:pt x="1402" y="325"/>
                    </a:lnTo>
                    <a:lnTo>
                      <a:pt x="1402" y="327"/>
                    </a:lnTo>
                    <a:lnTo>
                      <a:pt x="1402" y="327"/>
                    </a:lnTo>
                    <a:lnTo>
                      <a:pt x="1400" y="325"/>
                    </a:lnTo>
                    <a:lnTo>
                      <a:pt x="1400" y="325"/>
                    </a:lnTo>
                    <a:lnTo>
                      <a:pt x="1398" y="325"/>
                    </a:lnTo>
                    <a:lnTo>
                      <a:pt x="1396" y="325"/>
                    </a:lnTo>
                    <a:lnTo>
                      <a:pt x="1396" y="325"/>
                    </a:lnTo>
                    <a:lnTo>
                      <a:pt x="1394" y="325"/>
                    </a:lnTo>
                    <a:lnTo>
                      <a:pt x="1394" y="323"/>
                    </a:lnTo>
                    <a:lnTo>
                      <a:pt x="1394" y="325"/>
                    </a:lnTo>
                    <a:lnTo>
                      <a:pt x="1393" y="325"/>
                    </a:lnTo>
                    <a:lnTo>
                      <a:pt x="1393" y="325"/>
                    </a:lnTo>
                    <a:lnTo>
                      <a:pt x="1391" y="325"/>
                    </a:lnTo>
                    <a:lnTo>
                      <a:pt x="1389" y="325"/>
                    </a:lnTo>
                    <a:lnTo>
                      <a:pt x="1389" y="325"/>
                    </a:lnTo>
                    <a:lnTo>
                      <a:pt x="1389" y="325"/>
                    </a:lnTo>
                    <a:lnTo>
                      <a:pt x="1389" y="325"/>
                    </a:lnTo>
                    <a:lnTo>
                      <a:pt x="1389" y="325"/>
                    </a:lnTo>
                    <a:lnTo>
                      <a:pt x="1389" y="327"/>
                    </a:lnTo>
                    <a:lnTo>
                      <a:pt x="1387" y="327"/>
                    </a:lnTo>
                    <a:lnTo>
                      <a:pt x="1387" y="327"/>
                    </a:lnTo>
                    <a:lnTo>
                      <a:pt x="1387" y="327"/>
                    </a:lnTo>
                    <a:lnTo>
                      <a:pt x="1387" y="327"/>
                    </a:lnTo>
                    <a:lnTo>
                      <a:pt x="1387" y="327"/>
                    </a:lnTo>
                    <a:lnTo>
                      <a:pt x="1385" y="327"/>
                    </a:lnTo>
                    <a:lnTo>
                      <a:pt x="1385" y="327"/>
                    </a:lnTo>
                    <a:lnTo>
                      <a:pt x="1385" y="329"/>
                    </a:lnTo>
                    <a:lnTo>
                      <a:pt x="1385" y="329"/>
                    </a:lnTo>
                    <a:lnTo>
                      <a:pt x="1384" y="329"/>
                    </a:lnTo>
                    <a:lnTo>
                      <a:pt x="1384" y="329"/>
                    </a:lnTo>
                    <a:lnTo>
                      <a:pt x="1384" y="329"/>
                    </a:lnTo>
                    <a:lnTo>
                      <a:pt x="1382" y="329"/>
                    </a:lnTo>
                    <a:lnTo>
                      <a:pt x="1382" y="329"/>
                    </a:lnTo>
                    <a:lnTo>
                      <a:pt x="1382" y="329"/>
                    </a:lnTo>
                    <a:lnTo>
                      <a:pt x="1382" y="329"/>
                    </a:lnTo>
                    <a:lnTo>
                      <a:pt x="1380" y="329"/>
                    </a:lnTo>
                    <a:lnTo>
                      <a:pt x="1380" y="329"/>
                    </a:lnTo>
                    <a:lnTo>
                      <a:pt x="1378" y="329"/>
                    </a:lnTo>
                    <a:lnTo>
                      <a:pt x="1378" y="331"/>
                    </a:lnTo>
                    <a:lnTo>
                      <a:pt x="1378" y="331"/>
                    </a:lnTo>
                    <a:lnTo>
                      <a:pt x="1378" y="331"/>
                    </a:lnTo>
                    <a:lnTo>
                      <a:pt x="1376" y="331"/>
                    </a:lnTo>
                    <a:lnTo>
                      <a:pt x="1376" y="331"/>
                    </a:lnTo>
                    <a:lnTo>
                      <a:pt x="1376" y="331"/>
                    </a:lnTo>
                    <a:lnTo>
                      <a:pt x="1373" y="331"/>
                    </a:lnTo>
                    <a:lnTo>
                      <a:pt x="1373" y="331"/>
                    </a:lnTo>
                    <a:lnTo>
                      <a:pt x="1373" y="331"/>
                    </a:lnTo>
                    <a:lnTo>
                      <a:pt x="1373" y="331"/>
                    </a:lnTo>
                    <a:lnTo>
                      <a:pt x="1371" y="331"/>
                    </a:lnTo>
                    <a:lnTo>
                      <a:pt x="1369" y="331"/>
                    </a:lnTo>
                    <a:lnTo>
                      <a:pt x="1369" y="331"/>
                    </a:lnTo>
                    <a:lnTo>
                      <a:pt x="1369" y="331"/>
                    </a:lnTo>
                    <a:lnTo>
                      <a:pt x="1367" y="332"/>
                    </a:lnTo>
                    <a:lnTo>
                      <a:pt x="1367" y="332"/>
                    </a:lnTo>
                    <a:lnTo>
                      <a:pt x="1367" y="332"/>
                    </a:lnTo>
                    <a:lnTo>
                      <a:pt x="1366" y="332"/>
                    </a:lnTo>
                    <a:lnTo>
                      <a:pt x="1366" y="332"/>
                    </a:lnTo>
                    <a:lnTo>
                      <a:pt x="1366" y="331"/>
                    </a:lnTo>
                    <a:lnTo>
                      <a:pt x="1366" y="331"/>
                    </a:lnTo>
                    <a:lnTo>
                      <a:pt x="1364" y="331"/>
                    </a:lnTo>
                    <a:lnTo>
                      <a:pt x="1364" y="332"/>
                    </a:lnTo>
                    <a:lnTo>
                      <a:pt x="1362" y="332"/>
                    </a:lnTo>
                    <a:lnTo>
                      <a:pt x="1360" y="332"/>
                    </a:lnTo>
                    <a:lnTo>
                      <a:pt x="1360" y="332"/>
                    </a:lnTo>
                    <a:lnTo>
                      <a:pt x="1360" y="332"/>
                    </a:lnTo>
                    <a:lnTo>
                      <a:pt x="1356" y="332"/>
                    </a:lnTo>
                    <a:lnTo>
                      <a:pt x="1355" y="332"/>
                    </a:lnTo>
                    <a:lnTo>
                      <a:pt x="1355" y="332"/>
                    </a:lnTo>
                    <a:lnTo>
                      <a:pt x="1355" y="332"/>
                    </a:lnTo>
                    <a:lnTo>
                      <a:pt x="1355" y="332"/>
                    </a:lnTo>
                    <a:lnTo>
                      <a:pt x="1355" y="332"/>
                    </a:lnTo>
                    <a:lnTo>
                      <a:pt x="1353" y="334"/>
                    </a:lnTo>
                    <a:lnTo>
                      <a:pt x="1353" y="334"/>
                    </a:lnTo>
                    <a:lnTo>
                      <a:pt x="1353" y="334"/>
                    </a:lnTo>
                    <a:lnTo>
                      <a:pt x="1353" y="334"/>
                    </a:lnTo>
                    <a:lnTo>
                      <a:pt x="1351" y="334"/>
                    </a:lnTo>
                    <a:lnTo>
                      <a:pt x="1351" y="334"/>
                    </a:lnTo>
                    <a:lnTo>
                      <a:pt x="1351" y="334"/>
                    </a:lnTo>
                    <a:lnTo>
                      <a:pt x="1351" y="336"/>
                    </a:lnTo>
                    <a:lnTo>
                      <a:pt x="1349" y="336"/>
                    </a:lnTo>
                    <a:lnTo>
                      <a:pt x="1349" y="336"/>
                    </a:lnTo>
                    <a:lnTo>
                      <a:pt x="1349" y="338"/>
                    </a:lnTo>
                    <a:lnTo>
                      <a:pt x="1347" y="338"/>
                    </a:lnTo>
                    <a:lnTo>
                      <a:pt x="1347" y="338"/>
                    </a:lnTo>
                    <a:lnTo>
                      <a:pt x="1346" y="338"/>
                    </a:lnTo>
                    <a:lnTo>
                      <a:pt x="1346" y="338"/>
                    </a:lnTo>
                    <a:lnTo>
                      <a:pt x="1346" y="338"/>
                    </a:lnTo>
                    <a:lnTo>
                      <a:pt x="1346" y="338"/>
                    </a:lnTo>
                    <a:lnTo>
                      <a:pt x="1346" y="340"/>
                    </a:lnTo>
                    <a:lnTo>
                      <a:pt x="1346" y="340"/>
                    </a:lnTo>
                    <a:lnTo>
                      <a:pt x="1344" y="340"/>
                    </a:lnTo>
                    <a:lnTo>
                      <a:pt x="1344" y="340"/>
                    </a:lnTo>
                    <a:lnTo>
                      <a:pt x="1344" y="340"/>
                    </a:lnTo>
                    <a:lnTo>
                      <a:pt x="1344" y="340"/>
                    </a:lnTo>
                    <a:lnTo>
                      <a:pt x="1342" y="338"/>
                    </a:lnTo>
                    <a:lnTo>
                      <a:pt x="1342" y="338"/>
                    </a:lnTo>
                    <a:lnTo>
                      <a:pt x="1340" y="338"/>
                    </a:lnTo>
                    <a:lnTo>
                      <a:pt x="1340" y="338"/>
                    </a:lnTo>
                    <a:lnTo>
                      <a:pt x="1340" y="338"/>
                    </a:lnTo>
                    <a:lnTo>
                      <a:pt x="1338" y="338"/>
                    </a:lnTo>
                    <a:lnTo>
                      <a:pt x="1338" y="338"/>
                    </a:lnTo>
                    <a:lnTo>
                      <a:pt x="1337" y="338"/>
                    </a:lnTo>
                    <a:lnTo>
                      <a:pt x="1337" y="338"/>
                    </a:lnTo>
                    <a:lnTo>
                      <a:pt x="1337" y="338"/>
                    </a:lnTo>
                    <a:lnTo>
                      <a:pt x="1335" y="338"/>
                    </a:lnTo>
                    <a:lnTo>
                      <a:pt x="1335" y="338"/>
                    </a:lnTo>
                    <a:lnTo>
                      <a:pt x="1335" y="340"/>
                    </a:lnTo>
                    <a:lnTo>
                      <a:pt x="1333" y="340"/>
                    </a:lnTo>
                    <a:lnTo>
                      <a:pt x="1333" y="340"/>
                    </a:lnTo>
                    <a:lnTo>
                      <a:pt x="1333" y="340"/>
                    </a:lnTo>
                    <a:lnTo>
                      <a:pt x="1333" y="340"/>
                    </a:lnTo>
                    <a:lnTo>
                      <a:pt x="1331" y="340"/>
                    </a:lnTo>
                    <a:lnTo>
                      <a:pt x="1331" y="342"/>
                    </a:lnTo>
                    <a:lnTo>
                      <a:pt x="1331" y="342"/>
                    </a:lnTo>
                    <a:lnTo>
                      <a:pt x="1331" y="342"/>
                    </a:lnTo>
                    <a:lnTo>
                      <a:pt x="1331" y="342"/>
                    </a:lnTo>
                    <a:lnTo>
                      <a:pt x="1331" y="342"/>
                    </a:lnTo>
                    <a:lnTo>
                      <a:pt x="1331" y="343"/>
                    </a:lnTo>
                    <a:lnTo>
                      <a:pt x="1331" y="343"/>
                    </a:lnTo>
                    <a:lnTo>
                      <a:pt x="1333" y="345"/>
                    </a:lnTo>
                    <a:lnTo>
                      <a:pt x="1333" y="345"/>
                    </a:lnTo>
                    <a:lnTo>
                      <a:pt x="1333" y="345"/>
                    </a:lnTo>
                    <a:lnTo>
                      <a:pt x="1333" y="345"/>
                    </a:lnTo>
                    <a:lnTo>
                      <a:pt x="1333" y="347"/>
                    </a:lnTo>
                    <a:lnTo>
                      <a:pt x="1333" y="347"/>
                    </a:lnTo>
                    <a:lnTo>
                      <a:pt x="1333" y="347"/>
                    </a:lnTo>
                    <a:lnTo>
                      <a:pt x="1333" y="347"/>
                    </a:lnTo>
                    <a:lnTo>
                      <a:pt x="1333" y="347"/>
                    </a:lnTo>
                    <a:lnTo>
                      <a:pt x="1333" y="349"/>
                    </a:lnTo>
                    <a:lnTo>
                      <a:pt x="1333" y="349"/>
                    </a:lnTo>
                    <a:lnTo>
                      <a:pt x="1333" y="349"/>
                    </a:lnTo>
                    <a:lnTo>
                      <a:pt x="1333" y="349"/>
                    </a:lnTo>
                    <a:lnTo>
                      <a:pt x="1333" y="349"/>
                    </a:lnTo>
                    <a:lnTo>
                      <a:pt x="1333" y="351"/>
                    </a:lnTo>
                    <a:lnTo>
                      <a:pt x="1333" y="351"/>
                    </a:lnTo>
                    <a:lnTo>
                      <a:pt x="1331" y="351"/>
                    </a:lnTo>
                    <a:lnTo>
                      <a:pt x="1331" y="351"/>
                    </a:lnTo>
                    <a:lnTo>
                      <a:pt x="1329" y="352"/>
                    </a:lnTo>
                    <a:lnTo>
                      <a:pt x="1329" y="352"/>
                    </a:lnTo>
                    <a:lnTo>
                      <a:pt x="1329" y="352"/>
                    </a:lnTo>
                    <a:lnTo>
                      <a:pt x="1328" y="352"/>
                    </a:lnTo>
                    <a:lnTo>
                      <a:pt x="1328" y="352"/>
                    </a:lnTo>
                    <a:lnTo>
                      <a:pt x="1328" y="352"/>
                    </a:lnTo>
                    <a:lnTo>
                      <a:pt x="1328" y="352"/>
                    </a:lnTo>
                    <a:lnTo>
                      <a:pt x="1328" y="354"/>
                    </a:lnTo>
                    <a:lnTo>
                      <a:pt x="1328" y="354"/>
                    </a:lnTo>
                    <a:lnTo>
                      <a:pt x="1328" y="354"/>
                    </a:lnTo>
                    <a:lnTo>
                      <a:pt x="1328" y="356"/>
                    </a:lnTo>
                    <a:lnTo>
                      <a:pt x="1328" y="356"/>
                    </a:lnTo>
                    <a:lnTo>
                      <a:pt x="1328" y="356"/>
                    </a:lnTo>
                    <a:lnTo>
                      <a:pt x="1328" y="358"/>
                    </a:lnTo>
                    <a:lnTo>
                      <a:pt x="1328" y="358"/>
                    </a:lnTo>
                    <a:lnTo>
                      <a:pt x="1328" y="358"/>
                    </a:lnTo>
                    <a:lnTo>
                      <a:pt x="1328" y="358"/>
                    </a:lnTo>
                    <a:lnTo>
                      <a:pt x="1328" y="358"/>
                    </a:lnTo>
                    <a:lnTo>
                      <a:pt x="1328" y="360"/>
                    </a:lnTo>
                    <a:lnTo>
                      <a:pt x="1328" y="360"/>
                    </a:lnTo>
                    <a:lnTo>
                      <a:pt x="1328" y="360"/>
                    </a:lnTo>
                    <a:lnTo>
                      <a:pt x="1328" y="360"/>
                    </a:lnTo>
                    <a:lnTo>
                      <a:pt x="1326" y="360"/>
                    </a:lnTo>
                    <a:lnTo>
                      <a:pt x="1326" y="361"/>
                    </a:lnTo>
                    <a:lnTo>
                      <a:pt x="1326" y="361"/>
                    </a:lnTo>
                    <a:lnTo>
                      <a:pt x="1326" y="363"/>
                    </a:lnTo>
                    <a:lnTo>
                      <a:pt x="1326" y="363"/>
                    </a:lnTo>
                    <a:lnTo>
                      <a:pt x="1326" y="365"/>
                    </a:lnTo>
                    <a:lnTo>
                      <a:pt x="1326" y="367"/>
                    </a:lnTo>
                    <a:lnTo>
                      <a:pt x="1326" y="367"/>
                    </a:lnTo>
                    <a:lnTo>
                      <a:pt x="1326" y="367"/>
                    </a:lnTo>
                    <a:lnTo>
                      <a:pt x="1326" y="369"/>
                    </a:lnTo>
                    <a:lnTo>
                      <a:pt x="1326" y="370"/>
                    </a:lnTo>
                    <a:lnTo>
                      <a:pt x="1326" y="370"/>
                    </a:lnTo>
                    <a:lnTo>
                      <a:pt x="1326" y="370"/>
                    </a:lnTo>
                    <a:lnTo>
                      <a:pt x="1326" y="370"/>
                    </a:lnTo>
                    <a:lnTo>
                      <a:pt x="1326" y="370"/>
                    </a:lnTo>
                    <a:lnTo>
                      <a:pt x="1324" y="370"/>
                    </a:lnTo>
                    <a:lnTo>
                      <a:pt x="1324" y="372"/>
                    </a:lnTo>
                    <a:lnTo>
                      <a:pt x="1324" y="372"/>
                    </a:lnTo>
                    <a:lnTo>
                      <a:pt x="1324" y="372"/>
                    </a:lnTo>
                    <a:lnTo>
                      <a:pt x="1324" y="372"/>
                    </a:lnTo>
                    <a:lnTo>
                      <a:pt x="1322" y="374"/>
                    </a:lnTo>
                    <a:lnTo>
                      <a:pt x="1322" y="374"/>
                    </a:lnTo>
                    <a:lnTo>
                      <a:pt x="1322" y="374"/>
                    </a:lnTo>
                    <a:lnTo>
                      <a:pt x="1324" y="376"/>
                    </a:lnTo>
                    <a:lnTo>
                      <a:pt x="1324" y="378"/>
                    </a:lnTo>
                    <a:lnTo>
                      <a:pt x="1324" y="378"/>
                    </a:lnTo>
                    <a:lnTo>
                      <a:pt x="1324" y="380"/>
                    </a:lnTo>
                    <a:lnTo>
                      <a:pt x="1324" y="380"/>
                    </a:lnTo>
                    <a:lnTo>
                      <a:pt x="1322" y="380"/>
                    </a:lnTo>
                    <a:lnTo>
                      <a:pt x="1322" y="380"/>
                    </a:lnTo>
                    <a:lnTo>
                      <a:pt x="1324" y="380"/>
                    </a:lnTo>
                    <a:lnTo>
                      <a:pt x="1324" y="381"/>
                    </a:lnTo>
                    <a:lnTo>
                      <a:pt x="1324" y="381"/>
                    </a:lnTo>
                    <a:lnTo>
                      <a:pt x="1324" y="383"/>
                    </a:lnTo>
                    <a:lnTo>
                      <a:pt x="1324" y="383"/>
                    </a:lnTo>
                    <a:lnTo>
                      <a:pt x="1324" y="383"/>
                    </a:lnTo>
                    <a:lnTo>
                      <a:pt x="1324" y="383"/>
                    </a:lnTo>
                    <a:lnTo>
                      <a:pt x="1324" y="387"/>
                    </a:lnTo>
                    <a:lnTo>
                      <a:pt x="1324" y="387"/>
                    </a:lnTo>
                    <a:lnTo>
                      <a:pt x="1324" y="389"/>
                    </a:lnTo>
                    <a:lnTo>
                      <a:pt x="1324" y="389"/>
                    </a:lnTo>
                    <a:lnTo>
                      <a:pt x="1324" y="389"/>
                    </a:lnTo>
                    <a:lnTo>
                      <a:pt x="1324" y="389"/>
                    </a:lnTo>
                    <a:lnTo>
                      <a:pt x="1324" y="389"/>
                    </a:lnTo>
                    <a:lnTo>
                      <a:pt x="1322" y="387"/>
                    </a:lnTo>
                    <a:lnTo>
                      <a:pt x="1318" y="385"/>
                    </a:lnTo>
                    <a:lnTo>
                      <a:pt x="1315" y="383"/>
                    </a:lnTo>
                    <a:lnTo>
                      <a:pt x="1315" y="383"/>
                    </a:lnTo>
                    <a:lnTo>
                      <a:pt x="1315" y="383"/>
                    </a:lnTo>
                    <a:lnTo>
                      <a:pt x="1315" y="383"/>
                    </a:lnTo>
                    <a:lnTo>
                      <a:pt x="1313" y="383"/>
                    </a:lnTo>
                    <a:lnTo>
                      <a:pt x="1311" y="383"/>
                    </a:lnTo>
                    <a:lnTo>
                      <a:pt x="1311" y="383"/>
                    </a:lnTo>
                    <a:lnTo>
                      <a:pt x="1311" y="383"/>
                    </a:lnTo>
                    <a:lnTo>
                      <a:pt x="1309" y="383"/>
                    </a:lnTo>
                    <a:lnTo>
                      <a:pt x="1309" y="383"/>
                    </a:lnTo>
                    <a:lnTo>
                      <a:pt x="1309" y="383"/>
                    </a:lnTo>
                    <a:lnTo>
                      <a:pt x="1309" y="381"/>
                    </a:lnTo>
                    <a:lnTo>
                      <a:pt x="1309" y="381"/>
                    </a:lnTo>
                    <a:lnTo>
                      <a:pt x="1308" y="381"/>
                    </a:lnTo>
                    <a:lnTo>
                      <a:pt x="1308" y="381"/>
                    </a:lnTo>
                    <a:lnTo>
                      <a:pt x="1308" y="381"/>
                    </a:lnTo>
                    <a:lnTo>
                      <a:pt x="1308" y="381"/>
                    </a:lnTo>
                    <a:lnTo>
                      <a:pt x="1308" y="381"/>
                    </a:lnTo>
                    <a:lnTo>
                      <a:pt x="1308" y="380"/>
                    </a:lnTo>
                    <a:lnTo>
                      <a:pt x="1306" y="380"/>
                    </a:lnTo>
                    <a:lnTo>
                      <a:pt x="1306" y="380"/>
                    </a:lnTo>
                    <a:lnTo>
                      <a:pt x="1306" y="380"/>
                    </a:lnTo>
                    <a:lnTo>
                      <a:pt x="1304" y="380"/>
                    </a:lnTo>
                    <a:lnTo>
                      <a:pt x="1302" y="380"/>
                    </a:lnTo>
                    <a:lnTo>
                      <a:pt x="1302" y="380"/>
                    </a:lnTo>
                    <a:lnTo>
                      <a:pt x="1302" y="380"/>
                    </a:lnTo>
                    <a:lnTo>
                      <a:pt x="1302" y="380"/>
                    </a:lnTo>
                    <a:lnTo>
                      <a:pt x="1302" y="380"/>
                    </a:lnTo>
                    <a:lnTo>
                      <a:pt x="1302" y="380"/>
                    </a:lnTo>
                    <a:lnTo>
                      <a:pt x="1302" y="380"/>
                    </a:lnTo>
                    <a:lnTo>
                      <a:pt x="1300" y="380"/>
                    </a:lnTo>
                    <a:lnTo>
                      <a:pt x="1300" y="380"/>
                    </a:lnTo>
                    <a:lnTo>
                      <a:pt x="1300" y="380"/>
                    </a:lnTo>
                    <a:lnTo>
                      <a:pt x="1300" y="380"/>
                    </a:lnTo>
                    <a:lnTo>
                      <a:pt x="1300" y="380"/>
                    </a:lnTo>
                    <a:lnTo>
                      <a:pt x="1299" y="380"/>
                    </a:lnTo>
                    <a:lnTo>
                      <a:pt x="1297" y="380"/>
                    </a:lnTo>
                    <a:lnTo>
                      <a:pt x="1297" y="380"/>
                    </a:lnTo>
                    <a:lnTo>
                      <a:pt x="1297" y="380"/>
                    </a:lnTo>
                    <a:lnTo>
                      <a:pt x="1295" y="380"/>
                    </a:lnTo>
                    <a:lnTo>
                      <a:pt x="1295" y="380"/>
                    </a:lnTo>
                    <a:lnTo>
                      <a:pt x="1295" y="380"/>
                    </a:lnTo>
                    <a:lnTo>
                      <a:pt x="1295" y="380"/>
                    </a:lnTo>
                    <a:lnTo>
                      <a:pt x="1295" y="380"/>
                    </a:lnTo>
                    <a:lnTo>
                      <a:pt x="1295" y="380"/>
                    </a:lnTo>
                    <a:lnTo>
                      <a:pt x="1293" y="381"/>
                    </a:lnTo>
                    <a:lnTo>
                      <a:pt x="1293" y="381"/>
                    </a:lnTo>
                    <a:lnTo>
                      <a:pt x="1293" y="381"/>
                    </a:lnTo>
                    <a:lnTo>
                      <a:pt x="1293" y="381"/>
                    </a:lnTo>
                    <a:lnTo>
                      <a:pt x="1293" y="383"/>
                    </a:lnTo>
                    <a:lnTo>
                      <a:pt x="1293" y="383"/>
                    </a:lnTo>
                    <a:lnTo>
                      <a:pt x="1293" y="383"/>
                    </a:lnTo>
                    <a:lnTo>
                      <a:pt x="1293" y="383"/>
                    </a:lnTo>
                    <a:lnTo>
                      <a:pt x="1293" y="385"/>
                    </a:lnTo>
                    <a:lnTo>
                      <a:pt x="1291" y="385"/>
                    </a:lnTo>
                    <a:lnTo>
                      <a:pt x="1291" y="385"/>
                    </a:lnTo>
                    <a:lnTo>
                      <a:pt x="1291" y="387"/>
                    </a:lnTo>
                    <a:lnTo>
                      <a:pt x="1291" y="387"/>
                    </a:lnTo>
                    <a:lnTo>
                      <a:pt x="1291" y="387"/>
                    </a:lnTo>
                    <a:lnTo>
                      <a:pt x="1291" y="387"/>
                    </a:lnTo>
                    <a:lnTo>
                      <a:pt x="1291" y="387"/>
                    </a:lnTo>
                    <a:lnTo>
                      <a:pt x="1291" y="389"/>
                    </a:lnTo>
                    <a:lnTo>
                      <a:pt x="1291" y="389"/>
                    </a:lnTo>
                    <a:lnTo>
                      <a:pt x="1290" y="389"/>
                    </a:lnTo>
                    <a:lnTo>
                      <a:pt x="1290" y="389"/>
                    </a:lnTo>
                    <a:lnTo>
                      <a:pt x="1290" y="389"/>
                    </a:lnTo>
                    <a:lnTo>
                      <a:pt x="1288" y="389"/>
                    </a:lnTo>
                    <a:lnTo>
                      <a:pt x="1288" y="389"/>
                    </a:lnTo>
                    <a:lnTo>
                      <a:pt x="1288" y="389"/>
                    </a:lnTo>
                    <a:lnTo>
                      <a:pt x="1288" y="389"/>
                    </a:lnTo>
                    <a:lnTo>
                      <a:pt x="1286" y="389"/>
                    </a:lnTo>
                    <a:lnTo>
                      <a:pt x="1286" y="389"/>
                    </a:lnTo>
                    <a:lnTo>
                      <a:pt x="1284" y="389"/>
                    </a:lnTo>
                    <a:lnTo>
                      <a:pt x="1284" y="389"/>
                    </a:lnTo>
                    <a:lnTo>
                      <a:pt x="1284" y="389"/>
                    </a:lnTo>
                    <a:lnTo>
                      <a:pt x="1284" y="387"/>
                    </a:lnTo>
                    <a:lnTo>
                      <a:pt x="1282" y="387"/>
                    </a:lnTo>
                    <a:lnTo>
                      <a:pt x="1282" y="387"/>
                    </a:lnTo>
                    <a:lnTo>
                      <a:pt x="1282" y="387"/>
                    </a:lnTo>
                    <a:lnTo>
                      <a:pt x="1282" y="387"/>
                    </a:lnTo>
                    <a:lnTo>
                      <a:pt x="1280" y="387"/>
                    </a:lnTo>
                    <a:lnTo>
                      <a:pt x="1280" y="387"/>
                    </a:lnTo>
                    <a:lnTo>
                      <a:pt x="1280" y="387"/>
                    </a:lnTo>
                    <a:lnTo>
                      <a:pt x="1280" y="387"/>
                    </a:lnTo>
                    <a:lnTo>
                      <a:pt x="1280" y="387"/>
                    </a:lnTo>
                    <a:lnTo>
                      <a:pt x="1280" y="387"/>
                    </a:lnTo>
                    <a:lnTo>
                      <a:pt x="1280" y="387"/>
                    </a:lnTo>
                    <a:lnTo>
                      <a:pt x="1279" y="387"/>
                    </a:lnTo>
                    <a:lnTo>
                      <a:pt x="1279" y="387"/>
                    </a:lnTo>
                    <a:lnTo>
                      <a:pt x="1279" y="387"/>
                    </a:lnTo>
                    <a:lnTo>
                      <a:pt x="1277" y="385"/>
                    </a:lnTo>
                    <a:lnTo>
                      <a:pt x="1277" y="385"/>
                    </a:lnTo>
                    <a:lnTo>
                      <a:pt x="1277" y="385"/>
                    </a:lnTo>
                    <a:lnTo>
                      <a:pt x="1277" y="385"/>
                    </a:lnTo>
                    <a:lnTo>
                      <a:pt x="1275" y="387"/>
                    </a:lnTo>
                    <a:lnTo>
                      <a:pt x="1275" y="389"/>
                    </a:lnTo>
                    <a:lnTo>
                      <a:pt x="1275" y="389"/>
                    </a:lnTo>
                    <a:lnTo>
                      <a:pt x="1275" y="389"/>
                    </a:lnTo>
                    <a:lnTo>
                      <a:pt x="1275" y="389"/>
                    </a:lnTo>
                    <a:lnTo>
                      <a:pt x="1275" y="389"/>
                    </a:lnTo>
                    <a:lnTo>
                      <a:pt x="1275" y="389"/>
                    </a:lnTo>
                    <a:lnTo>
                      <a:pt x="1275" y="389"/>
                    </a:lnTo>
                    <a:lnTo>
                      <a:pt x="1273" y="390"/>
                    </a:lnTo>
                    <a:lnTo>
                      <a:pt x="1273" y="390"/>
                    </a:lnTo>
                    <a:lnTo>
                      <a:pt x="1273" y="390"/>
                    </a:lnTo>
                    <a:lnTo>
                      <a:pt x="1273" y="392"/>
                    </a:lnTo>
                    <a:lnTo>
                      <a:pt x="1273" y="392"/>
                    </a:lnTo>
                    <a:lnTo>
                      <a:pt x="1273" y="392"/>
                    </a:lnTo>
                    <a:lnTo>
                      <a:pt x="1271" y="394"/>
                    </a:lnTo>
                    <a:lnTo>
                      <a:pt x="1271" y="394"/>
                    </a:lnTo>
                    <a:lnTo>
                      <a:pt x="1271" y="394"/>
                    </a:lnTo>
                    <a:lnTo>
                      <a:pt x="1271" y="394"/>
                    </a:lnTo>
                    <a:lnTo>
                      <a:pt x="1271" y="396"/>
                    </a:lnTo>
                    <a:lnTo>
                      <a:pt x="1271" y="396"/>
                    </a:lnTo>
                    <a:lnTo>
                      <a:pt x="1271" y="396"/>
                    </a:lnTo>
                    <a:lnTo>
                      <a:pt x="1270" y="396"/>
                    </a:lnTo>
                    <a:lnTo>
                      <a:pt x="1270" y="398"/>
                    </a:lnTo>
                    <a:lnTo>
                      <a:pt x="1270" y="398"/>
                    </a:lnTo>
                    <a:lnTo>
                      <a:pt x="1270" y="398"/>
                    </a:lnTo>
                    <a:lnTo>
                      <a:pt x="1268" y="398"/>
                    </a:lnTo>
                    <a:lnTo>
                      <a:pt x="1268" y="398"/>
                    </a:lnTo>
                    <a:lnTo>
                      <a:pt x="1268" y="398"/>
                    </a:lnTo>
                    <a:lnTo>
                      <a:pt x="1268" y="398"/>
                    </a:lnTo>
                    <a:lnTo>
                      <a:pt x="1268" y="398"/>
                    </a:lnTo>
                    <a:lnTo>
                      <a:pt x="1266" y="398"/>
                    </a:lnTo>
                    <a:lnTo>
                      <a:pt x="1266" y="398"/>
                    </a:lnTo>
                    <a:lnTo>
                      <a:pt x="1266" y="399"/>
                    </a:lnTo>
                    <a:lnTo>
                      <a:pt x="1264" y="399"/>
                    </a:lnTo>
                    <a:lnTo>
                      <a:pt x="1262" y="399"/>
                    </a:lnTo>
                    <a:lnTo>
                      <a:pt x="1262" y="401"/>
                    </a:lnTo>
                    <a:lnTo>
                      <a:pt x="1262" y="401"/>
                    </a:lnTo>
                    <a:lnTo>
                      <a:pt x="1262" y="401"/>
                    </a:lnTo>
                    <a:lnTo>
                      <a:pt x="1262" y="401"/>
                    </a:lnTo>
                    <a:lnTo>
                      <a:pt x="1261" y="403"/>
                    </a:lnTo>
                    <a:lnTo>
                      <a:pt x="1261" y="403"/>
                    </a:lnTo>
                    <a:lnTo>
                      <a:pt x="1261" y="403"/>
                    </a:lnTo>
                    <a:lnTo>
                      <a:pt x="1261" y="403"/>
                    </a:lnTo>
                    <a:lnTo>
                      <a:pt x="1261" y="403"/>
                    </a:lnTo>
                    <a:lnTo>
                      <a:pt x="1261" y="403"/>
                    </a:lnTo>
                    <a:lnTo>
                      <a:pt x="1259" y="405"/>
                    </a:lnTo>
                    <a:lnTo>
                      <a:pt x="1259" y="405"/>
                    </a:lnTo>
                    <a:lnTo>
                      <a:pt x="1259" y="405"/>
                    </a:lnTo>
                    <a:lnTo>
                      <a:pt x="1259" y="405"/>
                    </a:lnTo>
                    <a:lnTo>
                      <a:pt x="1257" y="405"/>
                    </a:lnTo>
                    <a:lnTo>
                      <a:pt x="1257" y="405"/>
                    </a:lnTo>
                    <a:lnTo>
                      <a:pt x="1257" y="405"/>
                    </a:lnTo>
                    <a:lnTo>
                      <a:pt x="1257" y="405"/>
                    </a:lnTo>
                    <a:lnTo>
                      <a:pt x="1257" y="407"/>
                    </a:lnTo>
                    <a:lnTo>
                      <a:pt x="1257" y="407"/>
                    </a:lnTo>
                    <a:lnTo>
                      <a:pt x="1257" y="407"/>
                    </a:lnTo>
                    <a:lnTo>
                      <a:pt x="1255" y="407"/>
                    </a:lnTo>
                    <a:lnTo>
                      <a:pt x="1255" y="407"/>
                    </a:lnTo>
                    <a:lnTo>
                      <a:pt x="1255" y="407"/>
                    </a:lnTo>
                    <a:lnTo>
                      <a:pt x="1255" y="407"/>
                    </a:lnTo>
                    <a:lnTo>
                      <a:pt x="1250" y="408"/>
                    </a:lnTo>
                    <a:lnTo>
                      <a:pt x="1246" y="410"/>
                    </a:lnTo>
                    <a:lnTo>
                      <a:pt x="1246" y="410"/>
                    </a:lnTo>
                    <a:lnTo>
                      <a:pt x="1244" y="412"/>
                    </a:lnTo>
                    <a:lnTo>
                      <a:pt x="1244" y="412"/>
                    </a:lnTo>
                    <a:lnTo>
                      <a:pt x="1244" y="412"/>
                    </a:lnTo>
                    <a:lnTo>
                      <a:pt x="1244" y="412"/>
                    </a:lnTo>
                    <a:lnTo>
                      <a:pt x="1244" y="412"/>
                    </a:lnTo>
                    <a:lnTo>
                      <a:pt x="1243" y="412"/>
                    </a:lnTo>
                    <a:lnTo>
                      <a:pt x="1243" y="412"/>
                    </a:lnTo>
                    <a:lnTo>
                      <a:pt x="1241" y="412"/>
                    </a:lnTo>
                    <a:lnTo>
                      <a:pt x="1241" y="412"/>
                    </a:lnTo>
                    <a:lnTo>
                      <a:pt x="1239" y="412"/>
                    </a:lnTo>
                    <a:lnTo>
                      <a:pt x="1239" y="412"/>
                    </a:lnTo>
                    <a:lnTo>
                      <a:pt x="1237" y="412"/>
                    </a:lnTo>
                    <a:lnTo>
                      <a:pt x="1237" y="412"/>
                    </a:lnTo>
                    <a:lnTo>
                      <a:pt x="1237" y="412"/>
                    </a:lnTo>
                    <a:lnTo>
                      <a:pt x="1235" y="412"/>
                    </a:lnTo>
                    <a:lnTo>
                      <a:pt x="1235" y="412"/>
                    </a:lnTo>
                    <a:lnTo>
                      <a:pt x="1235" y="414"/>
                    </a:lnTo>
                    <a:lnTo>
                      <a:pt x="1235" y="414"/>
                    </a:lnTo>
                    <a:lnTo>
                      <a:pt x="1233" y="414"/>
                    </a:lnTo>
                    <a:lnTo>
                      <a:pt x="1233" y="414"/>
                    </a:lnTo>
                    <a:lnTo>
                      <a:pt x="1233" y="414"/>
                    </a:lnTo>
                    <a:lnTo>
                      <a:pt x="1233" y="416"/>
                    </a:lnTo>
                    <a:lnTo>
                      <a:pt x="1232" y="416"/>
                    </a:lnTo>
                    <a:lnTo>
                      <a:pt x="1232" y="416"/>
                    </a:lnTo>
                    <a:lnTo>
                      <a:pt x="1228" y="416"/>
                    </a:lnTo>
                    <a:lnTo>
                      <a:pt x="1228" y="416"/>
                    </a:lnTo>
                    <a:lnTo>
                      <a:pt x="1226" y="416"/>
                    </a:lnTo>
                    <a:lnTo>
                      <a:pt x="1226" y="416"/>
                    </a:lnTo>
                    <a:lnTo>
                      <a:pt x="1226" y="416"/>
                    </a:lnTo>
                    <a:lnTo>
                      <a:pt x="1226" y="416"/>
                    </a:lnTo>
                    <a:lnTo>
                      <a:pt x="1226" y="416"/>
                    </a:lnTo>
                    <a:lnTo>
                      <a:pt x="1224" y="416"/>
                    </a:lnTo>
                    <a:lnTo>
                      <a:pt x="1224" y="418"/>
                    </a:lnTo>
                    <a:lnTo>
                      <a:pt x="1224" y="418"/>
                    </a:lnTo>
                    <a:lnTo>
                      <a:pt x="1223" y="419"/>
                    </a:lnTo>
                    <a:lnTo>
                      <a:pt x="1223" y="419"/>
                    </a:lnTo>
                    <a:lnTo>
                      <a:pt x="1223" y="419"/>
                    </a:lnTo>
                    <a:lnTo>
                      <a:pt x="1223" y="419"/>
                    </a:lnTo>
                    <a:lnTo>
                      <a:pt x="1223" y="419"/>
                    </a:lnTo>
                    <a:lnTo>
                      <a:pt x="1223" y="419"/>
                    </a:lnTo>
                    <a:lnTo>
                      <a:pt x="1223" y="419"/>
                    </a:lnTo>
                    <a:lnTo>
                      <a:pt x="1221" y="421"/>
                    </a:lnTo>
                    <a:lnTo>
                      <a:pt x="1221" y="421"/>
                    </a:lnTo>
                    <a:lnTo>
                      <a:pt x="1221" y="421"/>
                    </a:lnTo>
                    <a:lnTo>
                      <a:pt x="1221" y="421"/>
                    </a:lnTo>
                    <a:lnTo>
                      <a:pt x="1221" y="423"/>
                    </a:lnTo>
                    <a:lnTo>
                      <a:pt x="1221" y="423"/>
                    </a:lnTo>
                    <a:lnTo>
                      <a:pt x="1221" y="423"/>
                    </a:lnTo>
                    <a:lnTo>
                      <a:pt x="1221" y="423"/>
                    </a:lnTo>
                    <a:lnTo>
                      <a:pt x="1219" y="423"/>
                    </a:lnTo>
                    <a:lnTo>
                      <a:pt x="1219" y="423"/>
                    </a:lnTo>
                    <a:lnTo>
                      <a:pt x="1219" y="423"/>
                    </a:lnTo>
                    <a:lnTo>
                      <a:pt x="1219" y="425"/>
                    </a:lnTo>
                    <a:lnTo>
                      <a:pt x="1219" y="425"/>
                    </a:lnTo>
                    <a:lnTo>
                      <a:pt x="1219" y="425"/>
                    </a:lnTo>
                    <a:lnTo>
                      <a:pt x="1219" y="427"/>
                    </a:lnTo>
                    <a:lnTo>
                      <a:pt x="1219" y="427"/>
                    </a:lnTo>
                    <a:lnTo>
                      <a:pt x="1219" y="427"/>
                    </a:lnTo>
                    <a:lnTo>
                      <a:pt x="1219" y="427"/>
                    </a:lnTo>
                    <a:lnTo>
                      <a:pt x="1217" y="428"/>
                    </a:lnTo>
                    <a:lnTo>
                      <a:pt x="1217" y="428"/>
                    </a:lnTo>
                    <a:lnTo>
                      <a:pt x="1217" y="428"/>
                    </a:lnTo>
                    <a:lnTo>
                      <a:pt x="1217" y="428"/>
                    </a:lnTo>
                    <a:lnTo>
                      <a:pt x="1217" y="428"/>
                    </a:lnTo>
                    <a:lnTo>
                      <a:pt x="1217" y="428"/>
                    </a:lnTo>
                    <a:lnTo>
                      <a:pt x="1217" y="430"/>
                    </a:lnTo>
                    <a:lnTo>
                      <a:pt x="1215" y="430"/>
                    </a:lnTo>
                    <a:lnTo>
                      <a:pt x="1215" y="430"/>
                    </a:lnTo>
                    <a:lnTo>
                      <a:pt x="1214" y="434"/>
                    </a:lnTo>
                    <a:lnTo>
                      <a:pt x="1214" y="434"/>
                    </a:lnTo>
                    <a:lnTo>
                      <a:pt x="1214" y="434"/>
                    </a:lnTo>
                    <a:lnTo>
                      <a:pt x="1212" y="436"/>
                    </a:lnTo>
                    <a:lnTo>
                      <a:pt x="1212" y="436"/>
                    </a:lnTo>
                    <a:lnTo>
                      <a:pt x="1212" y="436"/>
                    </a:lnTo>
                    <a:lnTo>
                      <a:pt x="1210" y="436"/>
                    </a:lnTo>
                    <a:lnTo>
                      <a:pt x="1210" y="436"/>
                    </a:lnTo>
                    <a:lnTo>
                      <a:pt x="1210" y="436"/>
                    </a:lnTo>
                    <a:lnTo>
                      <a:pt x="1208" y="436"/>
                    </a:lnTo>
                    <a:lnTo>
                      <a:pt x="1208" y="436"/>
                    </a:lnTo>
                    <a:lnTo>
                      <a:pt x="1208" y="436"/>
                    </a:lnTo>
                    <a:lnTo>
                      <a:pt x="1206" y="436"/>
                    </a:lnTo>
                    <a:lnTo>
                      <a:pt x="1206" y="437"/>
                    </a:lnTo>
                    <a:lnTo>
                      <a:pt x="1206" y="437"/>
                    </a:lnTo>
                    <a:lnTo>
                      <a:pt x="1206" y="437"/>
                    </a:lnTo>
                    <a:lnTo>
                      <a:pt x="1205" y="437"/>
                    </a:lnTo>
                    <a:lnTo>
                      <a:pt x="1205" y="437"/>
                    </a:lnTo>
                    <a:lnTo>
                      <a:pt x="1205" y="437"/>
                    </a:lnTo>
                    <a:lnTo>
                      <a:pt x="1203" y="436"/>
                    </a:lnTo>
                    <a:lnTo>
                      <a:pt x="1203" y="436"/>
                    </a:lnTo>
                    <a:lnTo>
                      <a:pt x="1201" y="436"/>
                    </a:lnTo>
                    <a:lnTo>
                      <a:pt x="1201" y="436"/>
                    </a:lnTo>
                    <a:lnTo>
                      <a:pt x="1199" y="436"/>
                    </a:lnTo>
                    <a:lnTo>
                      <a:pt x="1199" y="434"/>
                    </a:lnTo>
                    <a:lnTo>
                      <a:pt x="1199" y="434"/>
                    </a:lnTo>
                    <a:lnTo>
                      <a:pt x="1199" y="434"/>
                    </a:lnTo>
                    <a:lnTo>
                      <a:pt x="1199" y="434"/>
                    </a:lnTo>
                    <a:lnTo>
                      <a:pt x="1199" y="434"/>
                    </a:lnTo>
                    <a:lnTo>
                      <a:pt x="1197" y="434"/>
                    </a:lnTo>
                    <a:lnTo>
                      <a:pt x="1197" y="434"/>
                    </a:lnTo>
                    <a:lnTo>
                      <a:pt x="1197" y="434"/>
                    </a:lnTo>
                    <a:lnTo>
                      <a:pt x="1197" y="436"/>
                    </a:lnTo>
                    <a:lnTo>
                      <a:pt x="1197" y="436"/>
                    </a:lnTo>
                    <a:lnTo>
                      <a:pt x="1195" y="436"/>
                    </a:lnTo>
                    <a:lnTo>
                      <a:pt x="1195" y="436"/>
                    </a:lnTo>
                    <a:lnTo>
                      <a:pt x="1195" y="436"/>
                    </a:lnTo>
                    <a:lnTo>
                      <a:pt x="1195" y="436"/>
                    </a:lnTo>
                    <a:lnTo>
                      <a:pt x="1195" y="436"/>
                    </a:lnTo>
                    <a:lnTo>
                      <a:pt x="1194" y="436"/>
                    </a:lnTo>
                    <a:lnTo>
                      <a:pt x="1194" y="436"/>
                    </a:lnTo>
                    <a:lnTo>
                      <a:pt x="1194" y="437"/>
                    </a:lnTo>
                    <a:lnTo>
                      <a:pt x="1194" y="437"/>
                    </a:lnTo>
                    <a:lnTo>
                      <a:pt x="1194" y="437"/>
                    </a:lnTo>
                    <a:lnTo>
                      <a:pt x="1192" y="437"/>
                    </a:lnTo>
                    <a:lnTo>
                      <a:pt x="1192" y="437"/>
                    </a:lnTo>
                    <a:lnTo>
                      <a:pt x="1192" y="437"/>
                    </a:lnTo>
                    <a:lnTo>
                      <a:pt x="1192" y="437"/>
                    </a:lnTo>
                    <a:lnTo>
                      <a:pt x="1192" y="437"/>
                    </a:lnTo>
                    <a:lnTo>
                      <a:pt x="1192" y="439"/>
                    </a:lnTo>
                    <a:lnTo>
                      <a:pt x="1192" y="439"/>
                    </a:lnTo>
                    <a:lnTo>
                      <a:pt x="1190" y="437"/>
                    </a:lnTo>
                    <a:lnTo>
                      <a:pt x="1188" y="437"/>
                    </a:lnTo>
                    <a:lnTo>
                      <a:pt x="1188" y="437"/>
                    </a:lnTo>
                    <a:lnTo>
                      <a:pt x="1186" y="437"/>
                    </a:lnTo>
                    <a:lnTo>
                      <a:pt x="1186" y="437"/>
                    </a:lnTo>
                    <a:lnTo>
                      <a:pt x="1186" y="439"/>
                    </a:lnTo>
                    <a:lnTo>
                      <a:pt x="1186" y="439"/>
                    </a:lnTo>
                    <a:lnTo>
                      <a:pt x="1185" y="441"/>
                    </a:lnTo>
                    <a:lnTo>
                      <a:pt x="1185" y="443"/>
                    </a:lnTo>
                    <a:lnTo>
                      <a:pt x="1183" y="445"/>
                    </a:lnTo>
                    <a:lnTo>
                      <a:pt x="1183" y="445"/>
                    </a:lnTo>
                    <a:lnTo>
                      <a:pt x="1181" y="445"/>
                    </a:lnTo>
                    <a:lnTo>
                      <a:pt x="1181" y="443"/>
                    </a:lnTo>
                    <a:lnTo>
                      <a:pt x="1179" y="443"/>
                    </a:lnTo>
                    <a:lnTo>
                      <a:pt x="1179" y="441"/>
                    </a:lnTo>
                    <a:lnTo>
                      <a:pt x="1177" y="441"/>
                    </a:lnTo>
                    <a:lnTo>
                      <a:pt x="1176" y="441"/>
                    </a:lnTo>
                    <a:lnTo>
                      <a:pt x="1176" y="441"/>
                    </a:lnTo>
                    <a:lnTo>
                      <a:pt x="1174" y="443"/>
                    </a:lnTo>
                    <a:lnTo>
                      <a:pt x="1172" y="445"/>
                    </a:lnTo>
                    <a:lnTo>
                      <a:pt x="1172" y="446"/>
                    </a:lnTo>
                    <a:lnTo>
                      <a:pt x="1172" y="448"/>
                    </a:lnTo>
                    <a:lnTo>
                      <a:pt x="1172" y="450"/>
                    </a:lnTo>
                    <a:lnTo>
                      <a:pt x="1170" y="450"/>
                    </a:lnTo>
                    <a:lnTo>
                      <a:pt x="1170" y="450"/>
                    </a:lnTo>
                    <a:lnTo>
                      <a:pt x="1170" y="450"/>
                    </a:lnTo>
                    <a:lnTo>
                      <a:pt x="1168" y="450"/>
                    </a:lnTo>
                    <a:lnTo>
                      <a:pt x="1168" y="450"/>
                    </a:lnTo>
                    <a:lnTo>
                      <a:pt x="1168" y="452"/>
                    </a:lnTo>
                    <a:lnTo>
                      <a:pt x="1168" y="452"/>
                    </a:lnTo>
                    <a:lnTo>
                      <a:pt x="1168" y="452"/>
                    </a:lnTo>
                    <a:lnTo>
                      <a:pt x="1168" y="452"/>
                    </a:lnTo>
                    <a:lnTo>
                      <a:pt x="1168" y="452"/>
                    </a:lnTo>
                    <a:lnTo>
                      <a:pt x="1168" y="452"/>
                    </a:lnTo>
                    <a:lnTo>
                      <a:pt x="1168" y="452"/>
                    </a:lnTo>
                    <a:lnTo>
                      <a:pt x="1167" y="452"/>
                    </a:lnTo>
                    <a:lnTo>
                      <a:pt x="1167" y="452"/>
                    </a:lnTo>
                    <a:lnTo>
                      <a:pt x="1167" y="452"/>
                    </a:lnTo>
                    <a:lnTo>
                      <a:pt x="1167" y="454"/>
                    </a:lnTo>
                    <a:lnTo>
                      <a:pt x="1167" y="454"/>
                    </a:lnTo>
                    <a:lnTo>
                      <a:pt x="1167" y="454"/>
                    </a:lnTo>
                    <a:lnTo>
                      <a:pt x="1167" y="454"/>
                    </a:lnTo>
                    <a:lnTo>
                      <a:pt x="1165" y="454"/>
                    </a:lnTo>
                    <a:lnTo>
                      <a:pt x="1165" y="454"/>
                    </a:lnTo>
                    <a:lnTo>
                      <a:pt x="1165" y="454"/>
                    </a:lnTo>
                    <a:lnTo>
                      <a:pt x="1165" y="454"/>
                    </a:lnTo>
                    <a:lnTo>
                      <a:pt x="1165" y="454"/>
                    </a:lnTo>
                    <a:lnTo>
                      <a:pt x="1163" y="455"/>
                    </a:lnTo>
                    <a:lnTo>
                      <a:pt x="1163" y="457"/>
                    </a:lnTo>
                    <a:lnTo>
                      <a:pt x="1163" y="457"/>
                    </a:lnTo>
                    <a:lnTo>
                      <a:pt x="1163" y="459"/>
                    </a:lnTo>
                    <a:lnTo>
                      <a:pt x="1163" y="459"/>
                    </a:lnTo>
                    <a:lnTo>
                      <a:pt x="1163" y="459"/>
                    </a:lnTo>
                    <a:lnTo>
                      <a:pt x="1161" y="461"/>
                    </a:lnTo>
                    <a:lnTo>
                      <a:pt x="1159" y="461"/>
                    </a:lnTo>
                    <a:lnTo>
                      <a:pt x="1158" y="463"/>
                    </a:lnTo>
                    <a:lnTo>
                      <a:pt x="1158" y="463"/>
                    </a:lnTo>
                    <a:lnTo>
                      <a:pt x="1158" y="463"/>
                    </a:lnTo>
                    <a:lnTo>
                      <a:pt x="1158" y="463"/>
                    </a:lnTo>
                    <a:lnTo>
                      <a:pt x="1158" y="463"/>
                    </a:lnTo>
                    <a:lnTo>
                      <a:pt x="1158" y="465"/>
                    </a:lnTo>
                    <a:lnTo>
                      <a:pt x="1158" y="465"/>
                    </a:lnTo>
                    <a:lnTo>
                      <a:pt x="1156" y="466"/>
                    </a:lnTo>
                    <a:lnTo>
                      <a:pt x="1156" y="466"/>
                    </a:lnTo>
                    <a:lnTo>
                      <a:pt x="1154" y="466"/>
                    </a:lnTo>
                    <a:lnTo>
                      <a:pt x="1154" y="468"/>
                    </a:lnTo>
                    <a:lnTo>
                      <a:pt x="1154" y="468"/>
                    </a:lnTo>
                    <a:lnTo>
                      <a:pt x="1154" y="468"/>
                    </a:lnTo>
                    <a:lnTo>
                      <a:pt x="1154" y="470"/>
                    </a:lnTo>
                    <a:lnTo>
                      <a:pt x="1154" y="470"/>
                    </a:lnTo>
                    <a:lnTo>
                      <a:pt x="1154" y="472"/>
                    </a:lnTo>
                    <a:lnTo>
                      <a:pt x="1154" y="474"/>
                    </a:lnTo>
                    <a:lnTo>
                      <a:pt x="1152" y="474"/>
                    </a:lnTo>
                    <a:lnTo>
                      <a:pt x="1152" y="474"/>
                    </a:lnTo>
                    <a:lnTo>
                      <a:pt x="1150" y="475"/>
                    </a:lnTo>
                    <a:lnTo>
                      <a:pt x="1150" y="475"/>
                    </a:lnTo>
                    <a:lnTo>
                      <a:pt x="1150" y="475"/>
                    </a:lnTo>
                    <a:lnTo>
                      <a:pt x="1150" y="475"/>
                    </a:lnTo>
                    <a:lnTo>
                      <a:pt x="1152" y="477"/>
                    </a:lnTo>
                    <a:lnTo>
                      <a:pt x="1152" y="479"/>
                    </a:lnTo>
                    <a:lnTo>
                      <a:pt x="1152" y="479"/>
                    </a:lnTo>
                    <a:lnTo>
                      <a:pt x="1152" y="481"/>
                    </a:lnTo>
                    <a:lnTo>
                      <a:pt x="1148" y="483"/>
                    </a:lnTo>
                    <a:lnTo>
                      <a:pt x="1147" y="484"/>
                    </a:lnTo>
                    <a:lnTo>
                      <a:pt x="1147" y="484"/>
                    </a:lnTo>
                    <a:lnTo>
                      <a:pt x="1145" y="484"/>
                    </a:lnTo>
                    <a:lnTo>
                      <a:pt x="1145" y="484"/>
                    </a:lnTo>
                    <a:lnTo>
                      <a:pt x="1145" y="484"/>
                    </a:lnTo>
                    <a:lnTo>
                      <a:pt x="1145" y="484"/>
                    </a:lnTo>
                    <a:lnTo>
                      <a:pt x="1143" y="484"/>
                    </a:lnTo>
                    <a:lnTo>
                      <a:pt x="1139" y="484"/>
                    </a:lnTo>
                    <a:lnTo>
                      <a:pt x="1139" y="483"/>
                    </a:lnTo>
                    <a:lnTo>
                      <a:pt x="1138" y="483"/>
                    </a:lnTo>
                    <a:lnTo>
                      <a:pt x="1136" y="483"/>
                    </a:lnTo>
                    <a:lnTo>
                      <a:pt x="1136" y="483"/>
                    </a:lnTo>
                    <a:lnTo>
                      <a:pt x="1134" y="483"/>
                    </a:lnTo>
                    <a:lnTo>
                      <a:pt x="1134" y="483"/>
                    </a:lnTo>
                    <a:lnTo>
                      <a:pt x="1134" y="483"/>
                    </a:lnTo>
                    <a:lnTo>
                      <a:pt x="1134" y="484"/>
                    </a:lnTo>
                    <a:lnTo>
                      <a:pt x="1132" y="484"/>
                    </a:lnTo>
                    <a:lnTo>
                      <a:pt x="1130" y="486"/>
                    </a:lnTo>
                    <a:lnTo>
                      <a:pt x="1129" y="486"/>
                    </a:lnTo>
                    <a:lnTo>
                      <a:pt x="1127" y="486"/>
                    </a:lnTo>
                    <a:lnTo>
                      <a:pt x="1127" y="486"/>
                    </a:lnTo>
                    <a:lnTo>
                      <a:pt x="1125" y="486"/>
                    </a:lnTo>
                    <a:lnTo>
                      <a:pt x="1125" y="486"/>
                    </a:lnTo>
                    <a:lnTo>
                      <a:pt x="1125" y="486"/>
                    </a:lnTo>
                    <a:lnTo>
                      <a:pt x="1123" y="486"/>
                    </a:lnTo>
                    <a:lnTo>
                      <a:pt x="1123" y="488"/>
                    </a:lnTo>
                    <a:lnTo>
                      <a:pt x="1123" y="488"/>
                    </a:lnTo>
                    <a:lnTo>
                      <a:pt x="1123" y="488"/>
                    </a:lnTo>
                    <a:lnTo>
                      <a:pt x="1121" y="488"/>
                    </a:lnTo>
                    <a:lnTo>
                      <a:pt x="1121" y="488"/>
                    </a:lnTo>
                    <a:lnTo>
                      <a:pt x="1121" y="488"/>
                    </a:lnTo>
                    <a:lnTo>
                      <a:pt x="1120" y="488"/>
                    </a:lnTo>
                    <a:lnTo>
                      <a:pt x="1120" y="488"/>
                    </a:lnTo>
                    <a:lnTo>
                      <a:pt x="1118" y="486"/>
                    </a:lnTo>
                    <a:lnTo>
                      <a:pt x="1118" y="486"/>
                    </a:lnTo>
                    <a:lnTo>
                      <a:pt x="1118" y="486"/>
                    </a:lnTo>
                    <a:lnTo>
                      <a:pt x="1118" y="486"/>
                    </a:lnTo>
                    <a:lnTo>
                      <a:pt x="1118" y="486"/>
                    </a:lnTo>
                    <a:lnTo>
                      <a:pt x="1116" y="486"/>
                    </a:lnTo>
                    <a:lnTo>
                      <a:pt x="1116" y="486"/>
                    </a:lnTo>
                    <a:lnTo>
                      <a:pt x="1116" y="488"/>
                    </a:lnTo>
                    <a:lnTo>
                      <a:pt x="1114" y="488"/>
                    </a:lnTo>
                    <a:lnTo>
                      <a:pt x="1112" y="490"/>
                    </a:lnTo>
                    <a:lnTo>
                      <a:pt x="1110" y="492"/>
                    </a:lnTo>
                    <a:lnTo>
                      <a:pt x="1109" y="493"/>
                    </a:lnTo>
                    <a:lnTo>
                      <a:pt x="1107" y="495"/>
                    </a:lnTo>
                    <a:lnTo>
                      <a:pt x="1105" y="495"/>
                    </a:lnTo>
                    <a:lnTo>
                      <a:pt x="1103" y="495"/>
                    </a:lnTo>
                    <a:lnTo>
                      <a:pt x="1103" y="495"/>
                    </a:lnTo>
                    <a:lnTo>
                      <a:pt x="1101" y="495"/>
                    </a:lnTo>
                    <a:lnTo>
                      <a:pt x="1101" y="495"/>
                    </a:lnTo>
                    <a:lnTo>
                      <a:pt x="1100" y="495"/>
                    </a:lnTo>
                    <a:lnTo>
                      <a:pt x="1100" y="497"/>
                    </a:lnTo>
                    <a:lnTo>
                      <a:pt x="1100" y="497"/>
                    </a:lnTo>
                    <a:lnTo>
                      <a:pt x="1098" y="495"/>
                    </a:lnTo>
                    <a:lnTo>
                      <a:pt x="1098" y="495"/>
                    </a:lnTo>
                    <a:lnTo>
                      <a:pt x="1098" y="493"/>
                    </a:lnTo>
                    <a:lnTo>
                      <a:pt x="1098" y="493"/>
                    </a:lnTo>
                    <a:lnTo>
                      <a:pt x="1098" y="493"/>
                    </a:lnTo>
                    <a:lnTo>
                      <a:pt x="1096" y="493"/>
                    </a:lnTo>
                    <a:lnTo>
                      <a:pt x="1096" y="493"/>
                    </a:lnTo>
                    <a:lnTo>
                      <a:pt x="1094" y="493"/>
                    </a:lnTo>
                    <a:lnTo>
                      <a:pt x="1092" y="493"/>
                    </a:lnTo>
                    <a:lnTo>
                      <a:pt x="1092" y="493"/>
                    </a:lnTo>
                    <a:lnTo>
                      <a:pt x="1092" y="492"/>
                    </a:lnTo>
                    <a:lnTo>
                      <a:pt x="1091" y="492"/>
                    </a:lnTo>
                    <a:lnTo>
                      <a:pt x="1091" y="493"/>
                    </a:lnTo>
                    <a:lnTo>
                      <a:pt x="1091" y="493"/>
                    </a:lnTo>
                    <a:lnTo>
                      <a:pt x="1089" y="493"/>
                    </a:lnTo>
                    <a:lnTo>
                      <a:pt x="1089" y="493"/>
                    </a:lnTo>
                    <a:lnTo>
                      <a:pt x="1087" y="495"/>
                    </a:lnTo>
                    <a:lnTo>
                      <a:pt x="1087" y="493"/>
                    </a:lnTo>
                    <a:lnTo>
                      <a:pt x="1085" y="493"/>
                    </a:lnTo>
                    <a:lnTo>
                      <a:pt x="1083" y="493"/>
                    </a:lnTo>
                    <a:lnTo>
                      <a:pt x="1083" y="493"/>
                    </a:lnTo>
                    <a:lnTo>
                      <a:pt x="1082" y="493"/>
                    </a:lnTo>
                    <a:lnTo>
                      <a:pt x="1080" y="493"/>
                    </a:lnTo>
                    <a:lnTo>
                      <a:pt x="1080" y="493"/>
                    </a:lnTo>
                    <a:lnTo>
                      <a:pt x="1078" y="493"/>
                    </a:lnTo>
                    <a:lnTo>
                      <a:pt x="1078" y="495"/>
                    </a:lnTo>
                    <a:lnTo>
                      <a:pt x="1076" y="495"/>
                    </a:lnTo>
                    <a:lnTo>
                      <a:pt x="1076" y="497"/>
                    </a:lnTo>
                    <a:lnTo>
                      <a:pt x="1076" y="497"/>
                    </a:lnTo>
                    <a:lnTo>
                      <a:pt x="1076" y="497"/>
                    </a:lnTo>
                    <a:lnTo>
                      <a:pt x="1076" y="499"/>
                    </a:lnTo>
                    <a:lnTo>
                      <a:pt x="1076" y="499"/>
                    </a:lnTo>
                    <a:lnTo>
                      <a:pt x="1078" y="501"/>
                    </a:lnTo>
                    <a:lnTo>
                      <a:pt x="1080" y="503"/>
                    </a:lnTo>
                    <a:lnTo>
                      <a:pt x="1080" y="503"/>
                    </a:lnTo>
                    <a:lnTo>
                      <a:pt x="1080" y="504"/>
                    </a:lnTo>
                    <a:lnTo>
                      <a:pt x="1078" y="504"/>
                    </a:lnTo>
                    <a:lnTo>
                      <a:pt x="1076" y="504"/>
                    </a:lnTo>
                    <a:lnTo>
                      <a:pt x="1076" y="506"/>
                    </a:lnTo>
                    <a:lnTo>
                      <a:pt x="1076" y="506"/>
                    </a:lnTo>
                    <a:lnTo>
                      <a:pt x="1076" y="506"/>
                    </a:lnTo>
                    <a:lnTo>
                      <a:pt x="1076" y="508"/>
                    </a:lnTo>
                    <a:lnTo>
                      <a:pt x="1074" y="508"/>
                    </a:lnTo>
                    <a:lnTo>
                      <a:pt x="1074" y="508"/>
                    </a:lnTo>
                    <a:lnTo>
                      <a:pt x="1074" y="508"/>
                    </a:lnTo>
                    <a:lnTo>
                      <a:pt x="1074" y="510"/>
                    </a:lnTo>
                    <a:lnTo>
                      <a:pt x="1074" y="510"/>
                    </a:lnTo>
                    <a:lnTo>
                      <a:pt x="1074" y="510"/>
                    </a:lnTo>
                    <a:lnTo>
                      <a:pt x="1074" y="512"/>
                    </a:lnTo>
                    <a:lnTo>
                      <a:pt x="1073" y="512"/>
                    </a:lnTo>
                    <a:lnTo>
                      <a:pt x="1073" y="513"/>
                    </a:lnTo>
                    <a:lnTo>
                      <a:pt x="1071" y="513"/>
                    </a:lnTo>
                    <a:lnTo>
                      <a:pt x="1069" y="513"/>
                    </a:lnTo>
                    <a:lnTo>
                      <a:pt x="1067" y="513"/>
                    </a:lnTo>
                    <a:lnTo>
                      <a:pt x="1067" y="513"/>
                    </a:lnTo>
                    <a:lnTo>
                      <a:pt x="1065" y="515"/>
                    </a:lnTo>
                    <a:lnTo>
                      <a:pt x="1065" y="515"/>
                    </a:lnTo>
                    <a:lnTo>
                      <a:pt x="1062" y="515"/>
                    </a:lnTo>
                    <a:lnTo>
                      <a:pt x="1060" y="515"/>
                    </a:lnTo>
                    <a:lnTo>
                      <a:pt x="1058" y="515"/>
                    </a:lnTo>
                    <a:lnTo>
                      <a:pt x="1058" y="515"/>
                    </a:lnTo>
                    <a:lnTo>
                      <a:pt x="1058" y="517"/>
                    </a:lnTo>
                    <a:lnTo>
                      <a:pt x="1056" y="519"/>
                    </a:lnTo>
                    <a:lnTo>
                      <a:pt x="1056" y="519"/>
                    </a:lnTo>
                    <a:lnTo>
                      <a:pt x="1054" y="521"/>
                    </a:lnTo>
                    <a:lnTo>
                      <a:pt x="1054" y="521"/>
                    </a:lnTo>
                    <a:lnTo>
                      <a:pt x="1053" y="519"/>
                    </a:lnTo>
                    <a:lnTo>
                      <a:pt x="1051" y="519"/>
                    </a:lnTo>
                    <a:lnTo>
                      <a:pt x="1051" y="519"/>
                    </a:lnTo>
                    <a:lnTo>
                      <a:pt x="1049" y="519"/>
                    </a:lnTo>
                    <a:lnTo>
                      <a:pt x="1049" y="521"/>
                    </a:lnTo>
                    <a:lnTo>
                      <a:pt x="1047" y="521"/>
                    </a:lnTo>
                    <a:lnTo>
                      <a:pt x="1047" y="522"/>
                    </a:lnTo>
                    <a:lnTo>
                      <a:pt x="1047" y="522"/>
                    </a:lnTo>
                    <a:lnTo>
                      <a:pt x="1047" y="524"/>
                    </a:lnTo>
                    <a:lnTo>
                      <a:pt x="1045" y="526"/>
                    </a:lnTo>
                    <a:lnTo>
                      <a:pt x="1045" y="526"/>
                    </a:lnTo>
                    <a:lnTo>
                      <a:pt x="1044" y="526"/>
                    </a:lnTo>
                    <a:lnTo>
                      <a:pt x="1042" y="526"/>
                    </a:lnTo>
                    <a:lnTo>
                      <a:pt x="1040" y="526"/>
                    </a:lnTo>
                    <a:lnTo>
                      <a:pt x="1038" y="526"/>
                    </a:lnTo>
                    <a:lnTo>
                      <a:pt x="1038" y="528"/>
                    </a:lnTo>
                    <a:lnTo>
                      <a:pt x="1036" y="528"/>
                    </a:lnTo>
                    <a:lnTo>
                      <a:pt x="1036" y="528"/>
                    </a:lnTo>
                    <a:lnTo>
                      <a:pt x="1036" y="528"/>
                    </a:lnTo>
                    <a:lnTo>
                      <a:pt x="1035" y="528"/>
                    </a:lnTo>
                    <a:lnTo>
                      <a:pt x="1035" y="528"/>
                    </a:lnTo>
                    <a:lnTo>
                      <a:pt x="1035" y="528"/>
                    </a:lnTo>
                    <a:lnTo>
                      <a:pt x="1035" y="528"/>
                    </a:lnTo>
                    <a:lnTo>
                      <a:pt x="1035" y="530"/>
                    </a:lnTo>
                    <a:lnTo>
                      <a:pt x="1033" y="530"/>
                    </a:lnTo>
                    <a:lnTo>
                      <a:pt x="1033" y="530"/>
                    </a:lnTo>
                    <a:lnTo>
                      <a:pt x="1033" y="531"/>
                    </a:lnTo>
                    <a:lnTo>
                      <a:pt x="1033" y="531"/>
                    </a:lnTo>
                    <a:lnTo>
                      <a:pt x="1033" y="531"/>
                    </a:lnTo>
                    <a:lnTo>
                      <a:pt x="1031" y="531"/>
                    </a:lnTo>
                    <a:lnTo>
                      <a:pt x="1031" y="531"/>
                    </a:lnTo>
                    <a:lnTo>
                      <a:pt x="1031" y="531"/>
                    </a:lnTo>
                    <a:lnTo>
                      <a:pt x="1029" y="531"/>
                    </a:lnTo>
                    <a:lnTo>
                      <a:pt x="1029" y="531"/>
                    </a:lnTo>
                    <a:lnTo>
                      <a:pt x="1029" y="531"/>
                    </a:lnTo>
                    <a:lnTo>
                      <a:pt x="1029" y="533"/>
                    </a:lnTo>
                    <a:lnTo>
                      <a:pt x="1027" y="533"/>
                    </a:lnTo>
                    <a:lnTo>
                      <a:pt x="1027" y="533"/>
                    </a:lnTo>
                    <a:lnTo>
                      <a:pt x="1027" y="533"/>
                    </a:lnTo>
                    <a:lnTo>
                      <a:pt x="1027" y="535"/>
                    </a:lnTo>
                    <a:lnTo>
                      <a:pt x="1027" y="535"/>
                    </a:lnTo>
                    <a:lnTo>
                      <a:pt x="1025" y="535"/>
                    </a:lnTo>
                    <a:lnTo>
                      <a:pt x="1025" y="535"/>
                    </a:lnTo>
                    <a:lnTo>
                      <a:pt x="1025" y="535"/>
                    </a:lnTo>
                    <a:lnTo>
                      <a:pt x="1025" y="535"/>
                    </a:lnTo>
                    <a:lnTo>
                      <a:pt x="1024" y="535"/>
                    </a:lnTo>
                    <a:lnTo>
                      <a:pt x="1024" y="535"/>
                    </a:lnTo>
                    <a:lnTo>
                      <a:pt x="1024" y="537"/>
                    </a:lnTo>
                    <a:lnTo>
                      <a:pt x="1024" y="537"/>
                    </a:lnTo>
                    <a:lnTo>
                      <a:pt x="1024" y="537"/>
                    </a:lnTo>
                    <a:lnTo>
                      <a:pt x="1024" y="537"/>
                    </a:lnTo>
                    <a:lnTo>
                      <a:pt x="1024" y="537"/>
                    </a:lnTo>
                    <a:lnTo>
                      <a:pt x="1024" y="539"/>
                    </a:lnTo>
                    <a:lnTo>
                      <a:pt x="1024" y="539"/>
                    </a:lnTo>
                    <a:lnTo>
                      <a:pt x="1024" y="539"/>
                    </a:lnTo>
                    <a:lnTo>
                      <a:pt x="1022" y="539"/>
                    </a:lnTo>
                    <a:lnTo>
                      <a:pt x="1022" y="539"/>
                    </a:lnTo>
                    <a:lnTo>
                      <a:pt x="1022" y="539"/>
                    </a:lnTo>
                    <a:lnTo>
                      <a:pt x="1022" y="539"/>
                    </a:lnTo>
                    <a:lnTo>
                      <a:pt x="1020" y="539"/>
                    </a:lnTo>
                    <a:lnTo>
                      <a:pt x="1020" y="539"/>
                    </a:lnTo>
                    <a:lnTo>
                      <a:pt x="1018" y="539"/>
                    </a:lnTo>
                    <a:lnTo>
                      <a:pt x="1018" y="539"/>
                    </a:lnTo>
                    <a:lnTo>
                      <a:pt x="1018" y="539"/>
                    </a:lnTo>
                    <a:lnTo>
                      <a:pt x="1018" y="539"/>
                    </a:lnTo>
                    <a:lnTo>
                      <a:pt x="1018" y="537"/>
                    </a:lnTo>
                    <a:lnTo>
                      <a:pt x="1016" y="537"/>
                    </a:lnTo>
                    <a:lnTo>
                      <a:pt x="1016" y="537"/>
                    </a:lnTo>
                    <a:lnTo>
                      <a:pt x="1016" y="537"/>
                    </a:lnTo>
                    <a:lnTo>
                      <a:pt x="1016" y="537"/>
                    </a:lnTo>
                    <a:lnTo>
                      <a:pt x="1016" y="537"/>
                    </a:lnTo>
                    <a:lnTo>
                      <a:pt x="1015" y="537"/>
                    </a:lnTo>
                    <a:lnTo>
                      <a:pt x="1015" y="537"/>
                    </a:lnTo>
                    <a:lnTo>
                      <a:pt x="1015" y="537"/>
                    </a:lnTo>
                    <a:lnTo>
                      <a:pt x="1015" y="537"/>
                    </a:lnTo>
                    <a:lnTo>
                      <a:pt x="1013" y="537"/>
                    </a:lnTo>
                    <a:lnTo>
                      <a:pt x="1013" y="537"/>
                    </a:lnTo>
                    <a:lnTo>
                      <a:pt x="1013" y="537"/>
                    </a:lnTo>
                    <a:lnTo>
                      <a:pt x="1011" y="537"/>
                    </a:lnTo>
                    <a:lnTo>
                      <a:pt x="1011" y="537"/>
                    </a:lnTo>
                    <a:lnTo>
                      <a:pt x="1009" y="537"/>
                    </a:lnTo>
                    <a:lnTo>
                      <a:pt x="1009" y="539"/>
                    </a:lnTo>
                    <a:lnTo>
                      <a:pt x="1009" y="539"/>
                    </a:lnTo>
                    <a:lnTo>
                      <a:pt x="1009" y="541"/>
                    </a:lnTo>
                    <a:lnTo>
                      <a:pt x="1009" y="541"/>
                    </a:lnTo>
                    <a:lnTo>
                      <a:pt x="1007" y="542"/>
                    </a:lnTo>
                    <a:lnTo>
                      <a:pt x="1007" y="542"/>
                    </a:lnTo>
                    <a:lnTo>
                      <a:pt x="1007" y="542"/>
                    </a:lnTo>
                    <a:lnTo>
                      <a:pt x="1006" y="542"/>
                    </a:lnTo>
                    <a:lnTo>
                      <a:pt x="1006" y="542"/>
                    </a:lnTo>
                    <a:lnTo>
                      <a:pt x="1004" y="542"/>
                    </a:lnTo>
                    <a:lnTo>
                      <a:pt x="1002" y="542"/>
                    </a:lnTo>
                    <a:lnTo>
                      <a:pt x="1002" y="542"/>
                    </a:lnTo>
                    <a:lnTo>
                      <a:pt x="1002" y="542"/>
                    </a:lnTo>
                    <a:lnTo>
                      <a:pt x="1002" y="542"/>
                    </a:lnTo>
                    <a:lnTo>
                      <a:pt x="1000" y="542"/>
                    </a:lnTo>
                    <a:lnTo>
                      <a:pt x="1000" y="542"/>
                    </a:lnTo>
                    <a:lnTo>
                      <a:pt x="998" y="542"/>
                    </a:lnTo>
                    <a:lnTo>
                      <a:pt x="998" y="542"/>
                    </a:lnTo>
                    <a:lnTo>
                      <a:pt x="997" y="542"/>
                    </a:lnTo>
                    <a:lnTo>
                      <a:pt x="997" y="542"/>
                    </a:lnTo>
                    <a:lnTo>
                      <a:pt x="995" y="542"/>
                    </a:lnTo>
                    <a:lnTo>
                      <a:pt x="995" y="542"/>
                    </a:lnTo>
                    <a:lnTo>
                      <a:pt x="995" y="544"/>
                    </a:lnTo>
                    <a:lnTo>
                      <a:pt x="995" y="544"/>
                    </a:lnTo>
                    <a:lnTo>
                      <a:pt x="995" y="544"/>
                    </a:lnTo>
                    <a:lnTo>
                      <a:pt x="993" y="544"/>
                    </a:lnTo>
                    <a:lnTo>
                      <a:pt x="993" y="544"/>
                    </a:lnTo>
                    <a:lnTo>
                      <a:pt x="991" y="544"/>
                    </a:lnTo>
                    <a:lnTo>
                      <a:pt x="991" y="544"/>
                    </a:lnTo>
                    <a:lnTo>
                      <a:pt x="991" y="544"/>
                    </a:lnTo>
                    <a:lnTo>
                      <a:pt x="991" y="544"/>
                    </a:lnTo>
                    <a:lnTo>
                      <a:pt x="991" y="546"/>
                    </a:lnTo>
                    <a:lnTo>
                      <a:pt x="991" y="546"/>
                    </a:lnTo>
                    <a:lnTo>
                      <a:pt x="989" y="546"/>
                    </a:lnTo>
                    <a:lnTo>
                      <a:pt x="989" y="546"/>
                    </a:lnTo>
                    <a:lnTo>
                      <a:pt x="989" y="546"/>
                    </a:lnTo>
                    <a:lnTo>
                      <a:pt x="989" y="546"/>
                    </a:lnTo>
                    <a:lnTo>
                      <a:pt x="989" y="546"/>
                    </a:lnTo>
                    <a:lnTo>
                      <a:pt x="988" y="546"/>
                    </a:lnTo>
                    <a:lnTo>
                      <a:pt x="988" y="546"/>
                    </a:lnTo>
                    <a:lnTo>
                      <a:pt x="988" y="546"/>
                    </a:lnTo>
                    <a:lnTo>
                      <a:pt x="988" y="546"/>
                    </a:lnTo>
                    <a:lnTo>
                      <a:pt x="988" y="546"/>
                    </a:lnTo>
                    <a:lnTo>
                      <a:pt x="986" y="546"/>
                    </a:lnTo>
                    <a:lnTo>
                      <a:pt x="986" y="546"/>
                    </a:lnTo>
                    <a:lnTo>
                      <a:pt x="984" y="546"/>
                    </a:lnTo>
                    <a:lnTo>
                      <a:pt x="984" y="546"/>
                    </a:lnTo>
                    <a:lnTo>
                      <a:pt x="984" y="548"/>
                    </a:lnTo>
                    <a:lnTo>
                      <a:pt x="984" y="548"/>
                    </a:lnTo>
                    <a:lnTo>
                      <a:pt x="980" y="548"/>
                    </a:lnTo>
                    <a:lnTo>
                      <a:pt x="980" y="548"/>
                    </a:lnTo>
                    <a:lnTo>
                      <a:pt x="980" y="548"/>
                    </a:lnTo>
                    <a:lnTo>
                      <a:pt x="980" y="548"/>
                    </a:lnTo>
                    <a:lnTo>
                      <a:pt x="980" y="548"/>
                    </a:lnTo>
                    <a:lnTo>
                      <a:pt x="980" y="550"/>
                    </a:lnTo>
                    <a:lnTo>
                      <a:pt x="978" y="550"/>
                    </a:lnTo>
                    <a:lnTo>
                      <a:pt x="978" y="550"/>
                    </a:lnTo>
                    <a:lnTo>
                      <a:pt x="978" y="550"/>
                    </a:lnTo>
                    <a:lnTo>
                      <a:pt x="978" y="550"/>
                    </a:lnTo>
                    <a:lnTo>
                      <a:pt x="978" y="550"/>
                    </a:lnTo>
                    <a:lnTo>
                      <a:pt x="977" y="550"/>
                    </a:lnTo>
                    <a:lnTo>
                      <a:pt x="975" y="550"/>
                    </a:lnTo>
                    <a:lnTo>
                      <a:pt x="975" y="550"/>
                    </a:lnTo>
                    <a:lnTo>
                      <a:pt x="975" y="550"/>
                    </a:lnTo>
                    <a:lnTo>
                      <a:pt x="975" y="550"/>
                    </a:lnTo>
                    <a:lnTo>
                      <a:pt x="973" y="551"/>
                    </a:lnTo>
                    <a:lnTo>
                      <a:pt x="973" y="551"/>
                    </a:lnTo>
                    <a:lnTo>
                      <a:pt x="973" y="551"/>
                    </a:lnTo>
                    <a:lnTo>
                      <a:pt x="973" y="551"/>
                    </a:lnTo>
                    <a:lnTo>
                      <a:pt x="973" y="551"/>
                    </a:lnTo>
                    <a:lnTo>
                      <a:pt x="973" y="553"/>
                    </a:lnTo>
                    <a:lnTo>
                      <a:pt x="973" y="553"/>
                    </a:lnTo>
                    <a:lnTo>
                      <a:pt x="971" y="553"/>
                    </a:lnTo>
                    <a:lnTo>
                      <a:pt x="971" y="553"/>
                    </a:lnTo>
                    <a:lnTo>
                      <a:pt x="971" y="553"/>
                    </a:lnTo>
                    <a:lnTo>
                      <a:pt x="971" y="555"/>
                    </a:lnTo>
                    <a:lnTo>
                      <a:pt x="971" y="555"/>
                    </a:lnTo>
                    <a:lnTo>
                      <a:pt x="971" y="555"/>
                    </a:lnTo>
                    <a:lnTo>
                      <a:pt x="971" y="555"/>
                    </a:lnTo>
                    <a:lnTo>
                      <a:pt x="969" y="555"/>
                    </a:lnTo>
                    <a:lnTo>
                      <a:pt x="969" y="555"/>
                    </a:lnTo>
                    <a:lnTo>
                      <a:pt x="969" y="555"/>
                    </a:lnTo>
                    <a:lnTo>
                      <a:pt x="968" y="555"/>
                    </a:lnTo>
                    <a:lnTo>
                      <a:pt x="968" y="555"/>
                    </a:lnTo>
                    <a:lnTo>
                      <a:pt x="968" y="555"/>
                    </a:lnTo>
                    <a:lnTo>
                      <a:pt x="968" y="555"/>
                    </a:lnTo>
                    <a:lnTo>
                      <a:pt x="966" y="555"/>
                    </a:lnTo>
                    <a:lnTo>
                      <a:pt x="966" y="555"/>
                    </a:lnTo>
                    <a:lnTo>
                      <a:pt x="966" y="555"/>
                    </a:lnTo>
                    <a:lnTo>
                      <a:pt x="964" y="555"/>
                    </a:lnTo>
                    <a:lnTo>
                      <a:pt x="964" y="555"/>
                    </a:lnTo>
                    <a:lnTo>
                      <a:pt x="964" y="557"/>
                    </a:lnTo>
                    <a:lnTo>
                      <a:pt x="962" y="557"/>
                    </a:lnTo>
                    <a:lnTo>
                      <a:pt x="962" y="557"/>
                    </a:lnTo>
                    <a:lnTo>
                      <a:pt x="962" y="557"/>
                    </a:lnTo>
                    <a:lnTo>
                      <a:pt x="962" y="557"/>
                    </a:lnTo>
                    <a:lnTo>
                      <a:pt x="960" y="555"/>
                    </a:lnTo>
                    <a:lnTo>
                      <a:pt x="960" y="555"/>
                    </a:lnTo>
                    <a:lnTo>
                      <a:pt x="960" y="555"/>
                    </a:lnTo>
                    <a:lnTo>
                      <a:pt x="959" y="555"/>
                    </a:lnTo>
                    <a:lnTo>
                      <a:pt x="957" y="555"/>
                    </a:lnTo>
                    <a:lnTo>
                      <a:pt x="957" y="555"/>
                    </a:lnTo>
                    <a:lnTo>
                      <a:pt x="957" y="555"/>
                    </a:lnTo>
                    <a:lnTo>
                      <a:pt x="955" y="555"/>
                    </a:lnTo>
                    <a:lnTo>
                      <a:pt x="955" y="555"/>
                    </a:lnTo>
                    <a:lnTo>
                      <a:pt x="955" y="555"/>
                    </a:lnTo>
                    <a:lnTo>
                      <a:pt x="955" y="555"/>
                    </a:lnTo>
                    <a:lnTo>
                      <a:pt x="955" y="557"/>
                    </a:lnTo>
                    <a:lnTo>
                      <a:pt x="955" y="559"/>
                    </a:lnTo>
                    <a:lnTo>
                      <a:pt x="953" y="559"/>
                    </a:lnTo>
                    <a:lnTo>
                      <a:pt x="953" y="559"/>
                    </a:lnTo>
                    <a:lnTo>
                      <a:pt x="953" y="560"/>
                    </a:lnTo>
                    <a:lnTo>
                      <a:pt x="953" y="560"/>
                    </a:lnTo>
                    <a:lnTo>
                      <a:pt x="953" y="560"/>
                    </a:lnTo>
                    <a:lnTo>
                      <a:pt x="953" y="562"/>
                    </a:lnTo>
                    <a:lnTo>
                      <a:pt x="951" y="562"/>
                    </a:lnTo>
                    <a:lnTo>
                      <a:pt x="951" y="562"/>
                    </a:lnTo>
                    <a:lnTo>
                      <a:pt x="951" y="562"/>
                    </a:lnTo>
                    <a:lnTo>
                      <a:pt x="951" y="564"/>
                    </a:lnTo>
                    <a:lnTo>
                      <a:pt x="951" y="564"/>
                    </a:lnTo>
                    <a:lnTo>
                      <a:pt x="951" y="564"/>
                    </a:lnTo>
                    <a:lnTo>
                      <a:pt x="951" y="564"/>
                    </a:lnTo>
                    <a:lnTo>
                      <a:pt x="953" y="566"/>
                    </a:lnTo>
                    <a:lnTo>
                      <a:pt x="953" y="566"/>
                    </a:lnTo>
                    <a:lnTo>
                      <a:pt x="953" y="568"/>
                    </a:lnTo>
                    <a:lnTo>
                      <a:pt x="953" y="568"/>
                    </a:lnTo>
                    <a:lnTo>
                      <a:pt x="953" y="568"/>
                    </a:lnTo>
                    <a:lnTo>
                      <a:pt x="955" y="568"/>
                    </a:lnTo>
                    <a:lnTo>
                      <a:pt x="955" y="569"/>
                    </a:lnTo>
                    <a:lnTo>
                      <a:pt x="955" y="569"/>
                    </a:lnTo>
                    <a:lnTo>
                      <a:pt x="953" y="571"/>
                    </a:lnTo>
                    <a:lnTo>
                      <a:pt x="953" y="571"/>
                    </a:lnTo>
                    <a:lnTo>
                      <a:pt x="953" y="571"/>
                    </a:lnTo>
                    <a:lnTo>
                      <a:pt x="953" y="571"/>
                    </a:lnTo>
                    <a:lnTo>
                      <a:pt x="953" y="571"/>
                    </a:lnTo>
                    <a:lnTo>
                      <a:pt x="953" y="571"/>
                    </a:lnTo>
                    <a:lnTo>
                      <a:pt x="953" y="571"/>
                    </a:lnTo>
                    <a:lnTo>
                      <a:pt x="951" y="573"/>
                    </a:lnTo>
                    <a:lnTo>
                      <a:pt x="951" y="573"/>
                    </a:lnTo>
                    <a:lnTo>
                      <a:pt x="951" y="573"/>
                    </a:lnTo>
                    <a:lnTo>
                      <a:pt x="951" y="573"/>
                    </a:lnTo>
                    <a:lnTo>
                      <a:pt x="951" y="573"/>
                    </a:lnTo>
                    <a:lnTo>
                      <a:pt x="950" y="575"/>
                    </a:lnTo>
                    <a:lnTo>
                      <a:pt x="950" y="575"/>
                    </a:lnTo>
                    <a:lnTo>
                      <a:pt x="950" y="575"/>
                    </a:lnTo>
                    <a:lnTo>
                      <a:pt x="948" y="575"/>
                    </a:lnTo>
                    <a:lnTo>
                      <a:pt x="948" y="575"/>
                    </a:lnTo>
                    <a:lnTo>
                      <a:pt x="946" y="575"/>
                    </a:lnTo>
                    <a:lnTo>
                      <a:pt x="946" y="575"/>
                    </a:lnTo>
                    <a:lnTo>
                      <a:pt x="946" y="575"/>
                    </a:lnTo>
                    <a:lnTo>
                      <a:pt x="944" y="575"/>
                    </a:lnTo>
                    <a:lnTo>
                      <a:pt x="942" y="575"/>
                    </a:lnTo>
                    <a:lnTo>
                      <a:pt x="942" y="575"/>
                    </a:lnTo>
                    <a:lnTo>
                      <a:pt x="942" y="575"/>
                    </a:lnTo>
                    <a:lnTo>
                      <a:pt x="942" y="575"/>
                    </a:lnTo>
                    <a:lnTo>
                      <a:pt x="942" y="575"/>
                    </a:lnTo>
                    <a:lnTo>
                      <a:pt x="940" y="575"/>
                    </a:lnTo>
                    <a:lnTo>
                      <a:pt x="940" y="575"/>
                    </a:lnTo>
                    <a:lnTo>
                      <a:pt x="940" y="575"/>
                    </a:lnTo>
                    <a:lnTo>
                      <a:pt x="939" y="575"/>
                    </a:lnTo>
                    <a:lnTo>
                      <a:pt x="939" y="575"/>
                    </a:lnTo>
                    <a:lnTo>
                      <a:pt x="939" y="575"/>
                    </a:lnTo>
                    <a:lnTo>
                      <a:pt x="939" y="575"/>
                    </a:lnTo>
                    <a:lnTo>
                      <a:pt x="939" y="577"/>
                    </a:lnTo>
                    <a:lnTo>
                      <a:pt x="939" y="577"/>
                    </a:lnTo>
                    <a:lnTo>
                      <a:pt x="937" y="577"/>
                    </a:lnTo>
                    <a:lnTo>
                      <a:pt x="937" y="577"/>
                    </a:lnTo>
                    <a:lnTo>
                      <a:pt x="935" y="577"/>
                    </a:lnTo>
                    <a:lnTo>
                      <a:pt x="935" y="577"/>
                    </a:lnTo>
                    <a:lnTo>
                      <a:pt x="935" y="577"/>
                    </a:lnTo>
                    <a:lnTo>
                      <a:pt x="935" y="577"/>
                    </a:lnTo>
                    <a:lnTo>
                      <a:pt x="935" y="577"/>
                    </a:lnTo>
                    <a:lnTo>
                      <a:pt x="935" y="577"/>
                    </a:lnTo>
                    <a:lnTo>
                      <a:pt x="933" y="579"/>
                    </a:lnTo>
                    <a:lnTo>
                      <a:pt x="933" y="579"/>
                    </a:lnTo>
                    <a:lnTo>
                      <a:pt x="933" y="579"/>
                    </a:lnTo>
                    <a:lnTo>
                      <a:pt x="933" y="579"/>
                    </a:lnTo>
                    <a:lnTo>
                      <a:pt x="933" y="579"/>
                    </a:lnTo>
                    <a:lnTo>
                      <a:pt x="933" y="579"/>
                    </a:lnTo>
                    <a:lnTo>
                      <a:pt x="931" y="579"/>
                    </a:lnTo>
                    <a:lnTo>
                      <a:pt x="931" y="579"/>
                    </a:lnTo>
                    <a:lnTo>
                      <a:pt x="930" y="579"/>
                    </a:lnTo>
                    <a:lnTo>
                      <a:pt x="930" y="579"/>
                    </a:lnTo>
                    <a:lnTo>
                      <a:pt x="930" y="579"/>
                    </a:lnTo>
                    <a:lnTo>
                      <a:pt x="930" y="579"/>
                    </a:lnTo>
                    <a:lnTo>
                      <a:pt x="930" y="579"/>
                    </a:lnTo>
                    <a:lnTo>
                      <a:pt x="928" y="579"/>
                    </a:lnTo>
                    <a:lnTo>
                      <a:pt x="928" y="579"/>
                    </a:lnTo>
                    <a:lnTo>
                      <a:pt x="926" y="579"/>
                    </a:lnTo>
                    <a:lnTo>
                      <a:pt x="926" y="579"/>
                    </a:lnTo>
                    <a:lnTo>
                      <a:pt x="926" y="579"/>
                    </a:lnTo>
                    <a:lnTo>
                      <a:pt x="924" y="579"/>
                    </a:lnTo>
                    <a:lnTo>
                      <a:pt x="924" y="579"/>
                    </a:lnTo>
                    <a:lnTo>
                      <a:pt x="924" y="579"/>
                    </a:lnTo>
                    <a:lnTo>
                      <a:pt x="924" y="579"/>
                    </a:lnTo>
                    <a:lnTo>
                      <a:pt x="922" y="579"/>
                    </a:lnTo>
                    <a:lnTo>
                      <a:pt x="922" y="580"/>
                    </a:lnTo>
                    <a:lnTo>
                      <a:pt x="922" y="580"/>
                    </a:lnTo>
                    <a:lnTo>
                      <a:pt x="921" y="580"/>
                    </a:lnTo>
                    <a:lnTo>
                      <a:pt x="921" y="580"/>
                    </a:lnTo>
                    <a:lnTo>
                      <a:pt x="921" y="580"/>
                    </a:lnTo>
                    <a:lnTo>
                      <a:pt x="919" y="582"/>
                    </a:lnTo>
                    <a:lnTo>
                      <a:pt x="919" y="582"/>
                    </a:lnTo>
                    <a:lnTo>
                      <a:pt x="919" y="582"/>
                    </a:lnTo>
                    <a:lnTo>
                      <a:pt x="919" y="582"/>
                    </a:lnTo>
                    <a:lnTo>
                      <a:pt x="919" y="582"/>
                    </a:lnTo>
                    <a:lnTo>
                      <a:pt x="917" y="582"/>
                    </a:lnTo>
                    <a:lnTo>
                      <a:pt x="917" y="582"/>
                    </a:lnTo>
                    <a:lnTo>
                      <a:pt x="917" y="582"/>
                    </a:lnTo>
                    <a:lnTo>
                      <a:pt x="917" y="582"/>
                    </a:lnTo>
                    <a:lnTo>
                      <a:pt x="917" y="584"/>
                    </a:lnTo>
                    <a:lnTo>
                      <a:pt x="917" y="584"/>
                    </a:lnTo>
                    <a:lnTo>
                      <a:pt x="917" y="584"/>
                    </a:lnTo>
                    <a:lnTo>
                      <a:pt x="917" y="584"/>
                    </a:lnTo>
                    <a:lnTo>
                      <a:pt x="917" y="584"/>
                    </a:lnTo>
                    <a:lnTo>
                      <a:pt x="915" y="584"/>
                    </a:lnTo>
                    <a:lnTo>
                      <a:pt x="915" y="586"/>
                    </a:lnTo>
                    <a:lnTo>
                      <a:pt x="913" y="586"/>
                    </a:lnTo>
                    <a:lnTo>
                      <a:pt x="912" y="584"/>
                    </a:lnTo>
                    <a:lnTo>
                      <a:pt x="912" y="584"/>
                    </a:lnTo>
                    <a:lnTo>
                      <a:pt x="912" y="584"/>
                    </a:lnTo>
                    <a:lnTo>
                      <a:pt x="912" y="584"/>
                    </a:lnTo>
                    <a:lnTo>
                      <a:pt x="912" y="584"/>
                    </a:lnTo>
                    <a:lnTo>
                      <a:pt x="912" y="584"/>
                    </a:lnTo>
                    <a:lnTo>
                      <a:pt x="912" y="584"/>
                    </a:lnTo>
                    <a:lnTo>
                      <a:pt x="910" y="584"/>
                    </a:lnTo>
                    <a:lnTo>
                      <a:pt x="910" y="584"/>
                    </a:lnTo>
                    <a:lnTo>
                      <a:pt x="908" y="584"/>
                    </a:lnTo>
                    <a:lnTo>
                      <a:pt x="908" y="584"/>
                    </a:lnTo>
                    <a:lnTo>
                      <a:pt x="906" y="582"/>
                    </a:lnTo>
                    <a:lnTo>
                      <a:pt x="904" y="582"/>
                    </a:lnTo>
                    <a:lnTo>
                      <a:pt x="904" y="582"/>
                    </a:lnTo>
                    <a:lnTo>
                      <a:pt x="904" y="582"/>
                    </a:lnTo>
                    <a:lnTo>
                      <a:pt x="904" y="584"/>
                    </a:lnTo>
                    <a:lnTo>
                      <a:pt x="904" y="584"/>
                    </a:lnTo>
                    <a:lnTo>
                      <a:pt x="904" y="584"/>
                    </a:lnTo>
                    <a:lnTo>
                      <a:pt x="904" y="584"/>
                    </a:lnTo>
                    <a:lnTo>
                      <a:pt x="902" y="584"/>
                    </a:lnTo>
                    <a:lnTo>
                      <a:pt x="902" y="584"/>
                    </a:lnTo>
                    <a:lnTo>
                      <a:pt x="901" y="584"/>
                    </a:lnTo>
                    <a:lnTo>
                      <a:pt x="901" y="584"/>
                    </a:lnTo>
                    <a:lnTo>
                      <a:pt x="901" y="584"/>
                    </a:lnTo>
                    <a:lnTo>
                      <a:pt x="899" y="584"/>
                    </a:lnTo>
                    <a:lnTo>
                      <a:pt x="899" y="584"/>
                    </a:lnTo>
                    <a:lnTo>
                      <a:pt x="899" y="586"/>
                    </a:lnTo>
                    <a:lnTo>
                      <a:pt x="897" y="586"/>
                    </a:lnTo>
                    <a:lnTo>
                      <a:pt x="897" y="586"/>
                    </a:lnTo>
                    <a:lnTo>
                      <a:pt x="897" y="586"/>
                    </a:lnTo>
                    <a:lnTo>
                      <a:pt x="895" y="586"/>
                    </a:lnTo>
                    <a:lnTo>
                      <a:pt x="895" y="586"/>
                    </a:lnTo>
                    <a:lnTo>
                      <a:pt x="895" y="586"/>
                    </a:lnTo>
                    <a:lnTo>
                      <a:pt x="893" y="586"/>
                    </a:lnTo>
                    <a:lnTo>
                      <a:pt x="893" y="586"/>
                    </a:lnTo>
                    <a:lnTo>
                      <a:pt x="893" y="586"/>
                    </a:lnTo>
                    <a:lnTo>
                      <a:pt x="892" y="586"/>
                    </a:lnTo>
                    <a:lnTo>
                      <a:pt x="890" y="586"/>
                    </a:lnTo>
                    <a:lnTo>
                      <a:pt x="890" y="586"/>
                    </a:lnTo>
                    <a:lnTo>
                      <a:pt x="888" y="586"/>
                    </a:lnTo>
                    <a:lnTo>
                      <a:pt x="888" y="586"/>
                    </a:lnTo>
                    <a:lnTo>
                      <a:pt x="886" y="586"/>
                    </a:lnTo>
                    <a:lnTo>
                      <a:pt x="886" y="586"/>
                    </a:lnTo>
                    <a:lnTo>
                      <a:pt x="886" y="586"/>
                    </a:lnTo>
                    <a:lnTo>
                      <a:pt x="886" y="586"/>
                    </a:lnTo>
                    <a:lnTo>
                      <a:pt x="886" y="586"/>
                    </a:lnTo>
                    <a:lnTo>
                      <a:pt x="884" y="586"/>
                    </a:lnTo>
                    <a:lnTo>
                      <a:pt x="883" y="586"/>
                    </a:lnTo>
                    <a:lnTo>
                      <a:pt x="881" y="586"/>
                    </a:lnTo>
                    <a:lnTo>
                      <a:pt x="881" y="586"/>
                    </a:lnTo>
                    <a:lnTo>
                      <a:pt x="881" y="586"/>
                    </a:lnTo>
                    <a:lnTo>
                      <a:pt x="879" y="586"/>
                    </a:lnTo>
                    <a:lnTo>
                      <a:pt x="879" y="586"/>
                    </a:lnTo>
                    <a:lnTo>
                      <a:pt x="879" y="586"/>
                    </a:lnTo>
                    <a:lnTo>
                      <a:pt x="877" y="586"/>
                    </a:lnTo>
                    <a:lnTo>
                      <a:pt x="877" y="586"/>
                    </a:lnTo>
                    <a:lnTo>
                      <a:pt x="877" y="586"/>
                    </a:lnTo>
                    <a:lnTo>
                      <a:pt x="875" y="586"/>
                    </a:lnTo>
                    <a:lnTo>
                      <a:pt x="875" y="586"/>
                    </a:lnTo>
                    <a:lnTo>
                      <a:pt x="875" y="586"/>
                    </a:lnTo>
                    <a:lnTo>
                      <a:pt x="875" y="586"/>
                    </a:lnTo>
                    <a:lnTo>
                      <a:pt x="874" y="588"/>
                    </a:lnTo>
                    <a:lnTo>
                      <a:pt x="874" y="588"/>
                    </a:lnTo>
                    <a:lnTo>
                      <a:pt x="874" y="588"/>
                    </a:lnTo>
                    <a:lnTo>
                      <a:pt x="874" y="588"/>
                    </a:lnTo>
                    <a:lnTo>
                      <a:pt x="874" y="588"/>
                    </a:lnTo>
                    <a:lnTo>
                      <a:pt x="874" y="588"/>
                    </a:lnTo>
                    <a:lnTo>
                      <a:pt x="872" y="588"/>
                    </a:lnTo>
                    <a:lnTo>
                      <a:pt x="872" y="588"/>
                    </a:lnTo>
                    <a:lnTo>
                      <a:pt x="872" y="588"/>
                    </a:lnTo>
                    <a:lnTo>
                      <a:pt x="872" y="589"/>
                    </a:lnTo>
                    <a:lnTo>
                      <a:pt x="872" y="589"/>
                    </a:lnTo>
                    <a:lnTo>
                      <a:pt x="870" y="589"/>
                    </a:lnTo>
                    <a:lnTo>
                      <a:pt x="868" y="589"/>
                    </a:lnTo>
                    <a:lnTo>
                      <a:pt x="866" y="591"/>
                    </a:lnTo>
                    <a:lnTo>
                      <a:pt x="866" y="591"/>
                    </a:lnTo>
                    <a:lnTo>
                      <a:pt x="865" y="589"/>
                    </a:lnTo>
                    <a:lnTo>
                      <a:pt x="863" y="591"/>
                    </a:lnTo>
                    <a:lnTo>
                      <a:pt x="861" y="589"/>
                    </a:lnTo>
                    <a:lnTo>
                      <a:pt x="861" y="589"/>
                    </a:lnTo>
                    <a:lnTo>
                      <a:pt x="861" y="591"/>
                    </a:lnTo>
                    <a:lnTo>
                      <a:pt x="861" y="591"/>
                    </a:lnTo>
                    <a:lnTo>
                      <a:pt x="861" y="591"/>
                    </a:lnTo>
                    <a:lnTo>
                      <a:pt x="861" y="591"/>
                    </a:lnTo>
                    <a:lnTo>
                      <a:pt x="861" y="591"/>
                    </a:lnTo>
                    <a:lnTo>
                      <a:pt x="859" y="591"/>
                    </a:lnTo>
                    <a:lnTo>
                      <a:pt x="859" y="591"/>
                    </a:lnTo>
                    <a:lnTo>
                      <a:pt x="859" y="591"/>
                    </a:lnTo>
                    <a:lnTo>
                      <a:pt x="859" y="593"/>
                    </a:lnTo>
                    <a:lnTo>
                      <a:pt x="859" y="593"/>
                    </a:lnTo>
                    <a:lnTo>
                      <a:pt x="859" y="593"/>
                    </a:lnTo>
                    <a:lnTo>
                      <a:pt x="861" y="593"/>
                    </a:lnTo>
                    <a:lnTo>
                      <a:pt x="861" y="593"/>
                    </a:lnTo>
                    <a:lnTo>
                      <a:pt x="861" y="595"/>
                    </a:lnTo>
                    <a:lnTo>
                      <a:pt x="861" y="595"/>
                    </a:lnTo>
                    <a:lnTo>
                      <a:pt x="859" y="595"/>
                    </a:lnTo>
                    <a:lnTo>
                      <a:pt x="859" y="595"/>
                    </a:lnTo>
                    <a:lnTo>
                      <a:pt x="859" y="597"/>
                    </a:lnTo>
                    <a:lnTo>
                      <a:pt x="859" y="597"/>
                    </a:lnTo>
                    <a:lnTo>
                      <a:pt x="859" y="597"/>
                    </a:lnTo>
                    <a:lnTo>
                      <a:pt x="859" y="597"/>
                    </a:lnTo>
                    <a:lnTo>
                      <a:pt x="859" y="598"/>
                    </a:lnTo>
                    <a:lnTo>
                      <a:pt x="859" y="598"/>
                    </a:lnTo>
                    <a:lnTo>
                      <a:pt x="859" y="598"/>
                    </a:lnTo>
                    <a:lnTo>
                      <a:pt x="857" y="598"/>
                    </a:lnTo>
                    <a:lnTo>
                      <a:pt x="857" y="598"/>
                    </a:lnTo>
                    <a:lnTo>
                      <a:pt x="857" y="600"/>
                    </a:lnTo>
                    <a:lnTo>
                      <a:pt x="857" y="600"/>
                    </a:lnTo>
                    <a:lnTo>
                      <a:pt x="857" y="600"/>
                    </a:lnTo>
                    <a:lnTo>
                      <a:pt x="855" y="600"/>
                    </a:lnTo>
                    <a:lnTo>
                      <a:pt x="855" y="600"/>
                    </a:lnTo>
                    <a:lnTo>
                      <a:pt x="855" y="600"/>
                    </a:lnTo>
                    <a:lnTo>
                      <a:pt x="854" y="602"/>
                    </a:lnTo>
                    <a:lnTo>
                      <a:pt x="854" y="602"/>
                    </a:lnTo>
                    <a:lnTo>
                      <a:pt x="854" y="604"/>
                    </a:lnTo>
                    <a:lnTo>
                      <a:pt x="854" y="604"/>
                    </a:lnTo>
                    <a:lnTo>
                      <a:pt x="852" y="604"/>
                    </a:lnTo>
                    <a:lnTo>
                      <a:pt x="852" y="604"/>
                    </a:lnTo>
                    <a:lnTo>
                      <a:pt x="850" y="604"/>
                    </a:lnTo>
                    <a:lnTo>
                      <a:pt x="850" y="604"/>
                    </a:lnTo>
                    <a:lnTo>
                      <a:pt x="848" y="604"/>
                    </a:lnTo>
                    <a:lnTo>
                      <a:pt x="848" y="604"/>
                    </a:lnTo>
                    <a:lnTo>
                      <a:pt x="848" y="602"/>
                    </a:lnTo>
                    <a:lnTo>
                      <a:pt x="846" y="602"/>
                    </a:lnTo>
                    <a:lnTo>
                      <a:pt x="845" y="602"/>
                    </a:lnTo>
                    <a:lnTo>
                      <a:pt x="845" y="602"/>
                    </a:lnTo>
                    <a:lnTo>
                      <a:pt x="845" y="602"/>
                    </a:lnTo>
                    <a:lnTo>
                      <a:pt x="845" y="602"/>
                    </a:lnTo>
                    <a:lnTo>
                      <a:pt x="845" y="602"/>
                    </a:lnTo>
                    <a:lnTo>
                      <a:pt x="843" y="602"/>
                    </a:lnTo>
                    <a:lnTo>
                      <a:pt x="843" y="602"/>
                    </a:lnTo>
                    <a:lnTo>
                      <a:pt x="841" y="602"/>
                    </a:lnTo>
                    <a:lnTo>
                      <a:pt x="841" y="602"/>
                    </a:lnTo>
                    <a:lnTo>
                      <a:pt x="839" y="602"/>
                    </a:lnTo>
                    <a:lnTo>
                      <a:pt x="837" y="602"/>
                    </a:lnTo>
                    <a:lnTo>
                      <a:pt x="837" y="602"/>
                    </a:lnTo>
                    <a:lnTo>
                      <a:pt x="836" y="602"/>
                    </a:lnTo>
                    <a:lnTo>
                      <a:pt x="834" y="602"/>
                    </a:lnTo>
                    <a:lnTo>
                      <a:pt x="834" y="602"/>
                    </a:lnTo>
                    <a:lnTo>
                      <a:pt x="832" y="600"/>
                    </a:lnTo>
                    <a:lnTo>
                      <a:pt x="830" y="600"/>
                    </a:lnTo>
                    <a:lnTo>
                      <a:pt x="830" y="600"/>
                    </a:lnTo>
                    <a:lnTo>
                      <a:pt x="830" y="600"/>
                    </a:lnTo>
                    <a:lnTo>
                      <a:pt x="828" y="600"/>
                    </a:lnTo>
                    <a:lnTo>
                      <a:pt x="827" y="600"/>
                    </a:lnTo>
                    <a:lnTo>
                      <a:pt x="827" y="600"/>
                    </a:lnTo>
                    <a:lnTo>
                      <a:pt x="823" y="600"/>
                    </a:lnTo>
                    <a:lnTo>
                      <a:pt x="823" y="600"/>
                    </a:lnTo>
                    <a:lnTo>
                      <a:pt x="823" y="600"/>
                    </a:lnTo>
                    <a:lnTo>
                      <a:pt x="821" y="602"/>
                    </a:lnTo>
                    <a:lnTo>
                      <a:pt x="821" y="602"/>
                    </a:lnTo>
                    <a:lnTo>
                      <a:pt x="821" y="600"/>
                    </a:lnTo>
                    <a:lnTo>
                      <a:pt x="821" y="600"/>
                    </a:lnTo>
                    <a:lnTo>
                      <a:pt x="819" y="600"/>
                    </a:lnTo>
                    <a:lnTo>
                      <a:pt x="819" y="600"/>
                    </a:lnTo>
                    <a:lnTo>
                      <a:pt x="819" y="600"/>
                    </a:lnTo>
                    <a:lnTo>
                      <a:pt x="817" y="600"/>
                    </a:lnTo>
                    <a:lnTo>
                      <a:pt x="817" y="600"/>
                    </a:lnTo>
                    <a:lnTo>
                      <a:pt x="817" y="600"/>
                    </a:lnTo>
                    <a:lnTo>
                      <a:pt x="817" y="600"/>
                    </a:lnTo>
                    <a:lnTo>
                      <a:pt x="817" y="600"/>
                    </a:lnTo>
                    <a:lnTo>
                      <a:pt x="816" y="600"/>
                    </a:lnTo>
                    <a:lnTo>
                      <a:pt x="814" y="600"/>
                    </a:lnTo>
                    <a:lnTo>
                      <a:pt x="814" y="600"/>
                    </a:lnTo>
                    <a:lnTo>
                      <a:pt x="814" y="598"/>
                    </a:lnTo>
                    <a:lnTo>
                      <a:pt x="812" y="598"/>
                    </a:lnTo>
                    <a:lnTo>
                      <a:pt x="812" y="598"/>
                    </a:lnTo>
                    <a:lnTo>
                      <a:pt x="812" y="598"/>
                    </a:lnTo>
                    <a:lnTo>
                      <a:pt x="812" y="598"/>
                    </a:lnTo>
                    <a:lnTo>
                      <a:pt x="812" y="597"/>
                    </a:lnTo>
                    <a:lnTo>
                      <a:pt x="810" y="597"/>
                    </a:lnTo>
                    <a:lnTo>
                      <a:pt x="810" y="597"/>
                    </a:lnTo>
                    <a:lnTo>
                      <a:pt x="808" y="597"/>
                    </a:lnTo>
                    <a:lnTo>
                      <a:pt x="807" y="597"/>
                    </a:lnTo>
                    <a:lnTo>
                      <a:pt x="807" y="597"/>
                    </a:lnTo>
                    <a:lnTo>
                      <a:pt x="807" y="597"/>
                    </a:lnTo>
                    <a:lnTo>
                      <a:pt x="805" y="597"/>
                    </a:lnTo>
                    <a:lnTo>
                      <a:pt x="803" y="597"/>
                    </a:lnTo>
                    <a:lnTo>
                      <a:pt x="801" y="597"/>
                    </a:lnTo>
                    <a:lnTo>
                      <a:pt x="801" y="597"/>
                    </a:lnTo>
                    <a:lnTo>
                      <a:pt x="801" y="598"/>
                    </a:lnTo>
                    <a:lnTo>
                      <a:pt x="801" y="598"/>
                    </a:lnTo>
                    <a:lnTo>
                      <a:pt x="799" y="598"/>
                    </a:lnTo>
                    <a:lnTo>
                      <a:pt x="799" y="598"/>
                    </a:lnTo>
                    <a:lnTo>
                      <a:pt x="799" y="598"/>
                    </a:lnTo>
                    <a:lnTo>
                      <a:pt x="798" y="598"/>
                    </a:lnTo>
                    <a:lnTo>
                      <a:pt x="796" y="598"/>
                    </a:lnTo>
                    <a:lnTo>
                      <a:pt x="796" y="598"/>
                    </a:lnTo>
                    <a:lnTo>
                      <a:pt x="796" y="598"/>
                    </a:lnTo>
                    <a:lnTo>
                      <a:pt x="794" y="598"/>
                    </a:lnTo>
                    <a:lnTo>
                      <a:pt x="794" y="600"/>
                    </a:lnTo>
                    <a:lnTo>
                      <a:pt x="792" y="598"/>
                    </a:lnTo>
                    <a:lnTo>
                      <a:pt x="792" y="598"/>
                    </a:lnTo>
                    <a:lnTo>
                      <a:pt x="790" y="598"/>
                    </a:lnTo>
                    <a:lnTo>
                      <a:pt x="790" y="598"/>
                    </a:lnTo>
                    <a:lnTo>
                      <a:pt x="789" y="600"/>
                    </a:lnTo>
                    <a:lnTo>
                      <a:pt x="789" y="600"/>
                    </a:lnTo>
                    <a:lnTo>
                      <a:pt x="789" y="600"/>
                    </a:lnTo>
                    <a:lnTo>
                      <a:pt x="789" y="600"/>
                    </a:lnTo>
                    <a:lnTo>
                      <a:pt x="789" y="600"/>
                    </a:lnTo>
                    <a:lnTo>
                      <a:pt x="789" y="600"/>
                    </a:lnTo>
                    <a:lnTo>
                      <a:pt x="787" y="602"/>
                    </a:lnTo>
                    <a:lnTo>
                      <a:pt x="787" y="602"/>
                    </a:lnTo>
                    <a:lnTo>
                      <a:pt x="785" y="602"/>
                    </a:lnTo>
                    <a:lnTo>
                      <a:pt x="785" y="602"/>
                    </a:lnTo>
                    <a:lnTo>
                      <a:pt x="785" y="602"/>
                    </a:lnTo>
                    <a:lnTo>
                      <a:pt x="783" y="604"/>
                    </a:lnTo>
                    <a:lnTo>
                      <a:pt x="783" y="604"/>
                    </a:lnTo>
                    <a:lnTo>
                      <a:pt x="783" y="604"/>
                    </a:lnTo>
                    <a:lnTo>
                      <a:pt x="783" y="604"/>
                    </a:lnTo>
                    <a:lnTo>
                      <a:pt x="781" y="604"/>
                    </a:lnTo>
                    <a:lnTo>
                      <a:pt x="781" y="606"/>
                    </a:lnTo>
                    <a:lnTo>
                      <a:pt x="780" y="606"/>
                    </a:lnTo>
                    <a:lnTo>
                      <a:pt x="780" y="606"/>
                    </a:lnTo>
                    <a:lnTo>
                      <a:pt x="780" y="606"/>
                    </a:lnTo>
                    <a:lnTo>
                      <a:pt x="780" y="606"/>
                    </a:lnTo>
                    <a:lnTo>
                      <a:pt x="780" y="606"/>
                    </a:lnTo>
                    <a:lnTo>
                      <a:pt x="780" y="607"/>
                    </a:lnTo>
                    <a:lnTo>
                      <a:pt x="780" y="607"/>
                    </a:lnTo>
                    <a:lnTo>
                      <a:pt x="780" y="607"/>
                    </a:lnTo>
                    <a:lnTo>
                      <a:pt x="780" y="607"/>
                    </a:lnTo>
                    <a:lnTo>
                      <a:pt x="780" y="607"/>
                    </a:lnTo>
                    <a:lnTo>
                      <a:pt x="778" y="609"/>
                    </a:lnTo>
                    <a:lnTo>
                      <a:pt x="778" y="609"/>
                    </a:lnTo>
                    <a:lnTo>
                      <a:pt x="780" y="609"/>
                    </a:lnTo>
                    <a:lnTo>
                      <a:pt x="780" y="609"/>
                    </a:lnTo>
                    <a:lnTo>
                      <a:pt x="780" y="609"/>
                    </a:lnTo>
                    <a:lnTo>
                      <a:pt x="780" y="609"/>
                    </a:lnTo>
                    <a:lnTo>
                      <a:pt x="780" y="611"/>
                    </a:lnTo>
                    <a:lnTo>
                      <a:pt x="780" y="611"/>
                    </a:lnTo>
                    <a:lnTo>
                      <a:pt x="780" y="611"/>
                    </a:lnTo>
                    <a:lnTo>
                      <a:pt x="780" y="613"/>
                    </a:lnTo>
                    <a:lnTo>
                      <a:pt x="778" y="613"/>
                    </a:lnTo>
                    <a:lnTo>
                      <a:pt x="778" y="613"/>
                    </a:lnTo>
                    <a:lnTo>
                      <a:pt x="778" y="613"/>
                    </a:lnTo>
                    <a:lnTo>
                      <a:pt x="778" y="613"/>
                    </a:lnTo>
                    <a:lnTo>
                      <a:pt x="778" y="613"/>
                    </a:lnTo>
                    <a:lnTo>
                      <a:pt x="778" y="613"/>
                    </a:lnTo>
                    <a:lnTo>
                      <a:pt x="776" y="615"/>
                    </a:lnTo>
                    <a:lnTo>
                      <a:pt x="776" y="615"/>
                    </a:lnTo>
                    <a:lnTo>
                      <a:pt x="776" y="613"/>
                    </a:lnTo>
                    <a:lnTo>
                      <a:pt x="776" y="613"/>
                    </a:lnTo>
                    <a:lnTo>
                      <a:pt x="774" y="613"/>
                    </a:lnTo>
                    <a:lnTo>
                      <a:pt x="774" y="611"/>
                    </a:lnTo>
                    <a:lnTo>
                      <a:pt x="774" y="611"/>
                    </a:lnTo>
                    <a:lnTo>
                      <a:pt x="774" y="611"/>
                    </a:lnTo>
                    <a:lnTo>
                      <a:pt x="774" y="611"/>
                    </a:lnTo>
                    <a:lnTo>
                      <a:pt x="772" y="611"/>
                    </a:lnTo>
                    <a:lnTo>
                      <a:pt x="772" y="611"/>
                    </a:lnTo>
                    <a:lnTo>
                      <a:pt x="772" y="611"/>
                    </a:lnTo>
                    <a:lnTo>
                      <a:pt x="770" y="609"/>
                    </a:lnTo>
                    <a:lnTo>
                      <a:pt x="770" y="609"/>
                    </a:lnTo>
                    <a:lnTo>
                      <a:pt x="770" y="609"/>
                    </a:lnTo>
                    <a:lnTo>
                      <a:pt x="770" y="609"/>
                    </a:lnTo>
                    <a:lnTo>
                      <a:pt x="770" y="609"/>
                    </a:lnTo>
                    <a:lnTo>
                      <a:pt x="770" y="609"/>
                    </a:lnTo>
                    <a:lnTo>
                      <a:pt x="769" y="607"/>
                    </a:lnTo>
                    <a:lnTo>
                      <a:pt x="769" y="607"/>
                    </a:lnTo>
                    <a:lnTo>
                      <a:pt x="769" y="609"/>
                    </a:lnTo>
                    <a:lnTo>
                      <a:pt x="769" y="609"/>
                    </a:lnTo>
                    <a:lnTo>
                      <a:pt x="767" y="609"/>
                    </a:lnTo>
                    <a:lnTo>
                      <a:pt x="767" y="609"/>
                    </a:lnTo>
                    <a:lnTo>
                      <a:pt x="767" y="609"/>
                    </a:lnTo>
                    <a:lnTo>
                      <a:pt x="767" y="609"/>
                    </a:lnTo>
                    <a:lnTo>
                      <a:pt x="765" y="609"/>
                    </a:lnTo>
                    <a:lnTo>
                      <a:pt x="765" y="609"/>
                    </a:lnTo>
                    <a:lnTo>
                      <a:pt x="765" y="609"/>
                    </a:lnTo>
                    <a:lnTo>
                      <a:pt x="763" y="609"/>
                    </a:lnTo>
                    <a:lnTo>
                      <a:pt x="763" y="609"/>
                    </a:lnTo>
                    <a:lnTo>
                      <a:pt x="761" y="609"/>
                    </a:lnTo>
                    <a:lnTo>
                      <a:pt x="761" y="609"/>
                    </a:lnTo>
                    <a:lnTo>
                      <a:pt x="761" y="609"/>
                    </a:lnTo>
                    <a:lnTo>
                      <a:pt x="758" y="609"/>
                    </a:lnTo>
                    <a:lnTo>
                      <a:pt x="758" y="609"/>
                    </a:lnTo>
                    <a:lnTo>
                      <a:pt x="758" y="609"/>
                    </a:lnTo>
                    <a:lnTo>
                      <a:pt x="758" y="609"/>
                    </a:lnTo>
                    <a:lnTo>
                      <a:pt x="758" y="611"/>
                    </a:lnTo>
                    <a:lnTo>
                      <a:pt x="758" y="611"/>
                    </a:lnTo>
                    <a:lnTo>
                      <a:pt x="756" y="611"/>
                    </a:lnTo>
                    <a:lnTo>
                      <a:pt x="756" y="611"/>
                    </a:lnTo>
                    <a:lnTo>
                      <a:pt x="756" y="611"/>
                    </a:lnTo>
                    <a:lnTo>
                      <a:pt x="754" y="613"/>
                    </a:lnTo>
                    <a:lnTo>
                      <a:pt x="754" y="613"/>
                    </a:lnTo>
                    <a:lnTo>
                      <a:pt x="754" y="613"/>
                    </a:lnTo>
                    <a:lnTo>
                      <a:pt x="754" y="613"/>
                    </a:lnTo>
                    <a:lnTo>
                      <a:pt x="754" y="615"/>
                    </a:lnTo>
                    <a:lnTo>
                      <a:pt x="752" y="615"/>
                    </a:lnTo>
                    <a:lnTo>
                      <a:pt x="752" y="613"/>
                    </a:lnTo>
                    <a:lnTo>
                      <a:pt x="752" y="613"/>
                    </a:lnTo>
                    <a:lnTo>
                      <a:pt x="752" y="613"/>
                    </a:lnTo>
                    <a:lnTo>
                      <a:pt x="752" y="613"/>
                    </a:lnTo>
                    <a:lnTo>
                      <a:pt x="752" y="613"/>
                    </a:lnTo>
                    <a:lnTo>
                      <a:pt x="751" y="613"/>
                    </a:lnTo>
                    <a:lnTo>
                      <a:pt x="751" y="613"/>
                    </a:lnTo>
                    <a:lnTo>
                      <a:pt x="749" y="613"/>
                    </a:lnTo>
                    <a:lnTo>
                      <a:pt x="749" y="613"/>
                    </a:lnTo>
                    <a:lnTo>
                      <a:pt x="749" y="613"/>
                    </a:lnTo>
                    <a:lnTo>
                      <a:pt x="747" y="615"/>
                    </a:lnTo>
                    <a:lnTo>
                      <a:pt x="747" y="615"/>
                    </a:lnTo>
                    <a:lnTo>
                      <a:pt x="747" y="615"/>
                    </a:lnTo>
                    <a:lnTo>
                      <a:pt x="747" y="615"/>
                    </a:lnTo>
                    <a:lnTo>
                      <a:pt x="747" y="615"/>
                    </a:lnTo>
                    <a:lnTo>
                      <a:pt x="747" y="617"/>
                    </a:lnTo>
                    <a:lnTo>
                      <a:pt x="747" y="617"/>
                    </a:lnTo>
                    <a:lnTo>
                      <a:pt x="745" y="617"/>
                    </a:lnTo>
                    <a:lnTo>
                      <a:pt x="745" y="617"/>
                    </a:lnTo>
                    <a:lnTo>
                      <a:pt x="745" y="617"/>
                    </a:lnTo>
                    <a:lnTo>
                      <a:pt x="745" y="617"/>
                    </a:lnTo>
                    <a:lnTo>
                      <a:pt x="745" y="617"/>
                    </a:lnTo>
                    <a:lnTo>
                      <a:pt x="743" y="617"/>
                    </a:lnTo>
                    <a:lnTo>
                      <a:pt x="742" y="617"/>
                    </a:lnTo>
                    <a:lnTo>
                      <a:pt x="742" y="617"/>
                    </a:lnTo>
                    <a:lnTo>
                      <a:pt x="742" y="618"/>
                    </a:lnTo>
                    <a:lnTo>
                      <a:pt x="740" y="618"/>
                    </a:lnTo>
                    <a:lnTo>
                      <a:pt x="740" y="618"/>
                    </a:lnTo>
                    <a:lnTo>
                      <a:pt x="738" y="618"/>
                    </a:lnTo>
                    <a:lnTo>
                      <a:pt x="738" y="618"/>
                    </a:lnTo>
                    <a:lnTo>
                      <a:pt x="738" y="618"/>
                    </a:lnTo>
                    <a:lnTo>
                      <a:pt x="738" y="618"/>
                    </a:lnTo>
                    <a:lnTo>
                      <a:pt x="738" y="618"/>
                    </a:lnTo>
                    <a:lnTo>
                      <a:pt x="736" y="618"/>
                    </a:lnTo>
                    <a:lnTo>
                      <a:pt x="736" y="618"/>
                    </a:lnTo>
                    <a:lnTo>
                      <a:pt x="736" y="620"/>
                    </a:lnTo>
                    <a:lnTo>
                      <a:pt x="736" y="620"/>
                    </a:lnTo>
                    <a:lnTo>
                      <a:pt x="736" y="620"/>
                    </a:lnTo>
                    <a:lnTo>
                      <a:pt x="734" y="620"/>
                    </a:lnTo>
                    <a:lnTo>
                      <a:pt x="734" y="620"/>
                    </a:lnTo>
                    <a:lnTo>
                      <a:pt x="734" y="622"/>
                    </a:lnTo>
                    <a:lnTo>
                      <a:pt x="731" y="622"/>
                    </a:lnTo>
                    <a:lnTo>
                      <a:pt x="729" y="620"/>
                    </a:lnTo>
                    <a:lnTo>
                      <a:pt x="729" y="620"/>
                    </a:lnTo>
                    <a:lnTo>
                      <a:pt x="727" y="622"/>
                    </a:lnTo>
                    <a:lnTo>
                      <a:pt x="727" y="622"/>
                    </a:lnTo>
                    <a:lnTo>
                      <a:pt x="727" y="622"/>
                    </a:lnTo>
                    <a:lnTo>
                      <a:pt x="727" y="622"/>
                    </a:lnTo>
                    <a:lnTo>
                      <a:pt x="727" y="622"/>
                    </a:lnTo>
                    <a:lnTo>
                      <a:pt x="727" y="622"/>
                    </a:lnTo>
                    <a:lnTo>
                      <a:pt x="727" y="622"/>
                    </a:lnTo>
                    <a:lnTo>
                      <a:pt x="725" y="622"/>
                    </a:lnTo>
                    <a:lnTo>
                      <a:pt x="725" y="622"/>
                    </a:lnTo>
                    <a:lnTo>
                      <a:pt x="725" y="622"/>
                    </a:lnTo>
                    <a:lnTo>
                      <a:pt x="725" y="624"/>
                    </a:lnTo>
                    <a:lnTo>
                      <a:pt x="725" y="624"/>
                    </a:lnTo>
                    <a:lnTo>
                      <a:pt x="723" y="624"/>
                    </a:lnTo>
                    <a:lnTo>
                      <a:pt x="723" y="626"/>
                    </a:lnTo>
                    <a:lnTo>
                      <a:pt x="723" y="626"/>
                    </a:lnTo>
                    <a:lnTo>
                      <a:pt x="723" y="626"/>
                    </a:lnTo>
                    <a:lnTo>
                      <a:pt x="723" y="627"/>
                    </a:lnTo>
                    <a:lnTo>
                      <a:pt x="723" y="627"/>
                    </a:lnTo>
                    <a:lnTo>
                      <a:pt x="722" y="629"/>
                    </a:lnTo>
                    <a:lnTo>
                      <a:pt x="722" y="629"/>
                    </a:lnTo>
                    <a:lnTo>
                      <a:pt x="722" y="629"/>
                    </a:lnTo>
                    <a:lnTo>
                      <a:pt x="722" y="629"/>
                    </a:lnTo>
                    <a:lnTo>
                      <a:pt x="722" y="629"/>
                    </a:lnTo>
                    <a:lnTo>
                      <a:pt x="722" y="629"/>
                    </a:lnTo>
                    <a:lnTo>
                      <a:pt x="720" y="629"/>
                    </a:lnTo>
                    <a:lnTo>
                      <a:pt x="720" y="629"/>
                    </a:lnTo>
                    <a:lnTo>
                      <a:pt x="720" y="629"/>
                    </a:lnTo>
                    <a:lnTo>
                      <a:pt x="718" y="629"/>
                    </a:lnTo>
                    <a:lnTo>
                      <a:pt x="718" y="629"/>
                    </a:lnTo>
                    <a:lnTo>
                      <a:pt x="718" y="629"/>
                    </a:lnTo>
                    <a:lnTo>
                      <a:pt x="718" y="629"/>
                    </a:lnTo>
                    <a:lnTo>
                      <a:pt x="718" y="629"/>
                    </a:lnTo>
                    <a:lnTo>
                      <a:pt x="716" y="629"/>
                    </a:lnTo>
                    <a:lnTo>
                      <a:pt x="716" y="631"/>
                    </a:lnTo>
                    <a:lnTo>
                      <a:pt x="716" y="631"/>
                    </a:lnTo>
                    <a:lnTo>
                      <a:pt x="714" y="631"/>
                    </a:lnTo>
                    <a:lnTo>
                      <a:pt x="714" y="631"/>
                    </a:lnTo>
                    <a:lnTo>
                      <a:pt x="714" y="629"/>
                    </a:lnTo>
                    <a:lnTo>
                      <a:pt x="714" y="629"/>
                    </a:lnTo>
                    <a:lnTo>
                      <a:pt x="713" y="629"/>
                    </a:lnTo>
                    <a:lnTo>
                      <a:pt x="713" y="629"/>
                    </a:lnTo>
                    <a:lnTo>
                      <a:pt x="711" y="629"/>
                    </a:lnTo>
                    <a:lnTo>
                      <a:pt x="711" y="629"/>
                    </a:lnTo>
                    <a:lnTo>
                      <a:pt x="709" y="629"/>
                    </a:lnTo>
                    <a:lnTo>
                      <a:pt x="709" y="627"/>
                    </a:lnTo>
                    <a:lnTo>
                      <a:pt x="709" y="627"/>
                    </a:lnTo>
                    <a:lnTo>
                      <a:pt x="709" y="627"/>
                    </a:lnTo>
                    <a:lnTo>
                      <a:pt x="709" y="627"/>
                    </a:lnTo>
                    <a:lnTo>
                      <a:pt x="707" y="627"/>
                    </a:lnTo>
                    <a:lnTo>
                      <a:pt x="707" y="627"/>
                    </a:lnTo>
                    <a:lnTo>
                      <a:pt x="707" y="627"/>
                    </a:lnTo>
                    <a:lnTo>
                      <a:pt x="707" y="626"/>
                    </a:lnTo>
                    <a:lnTo>
                      <a:pt x="705" y="626"/>
                    </a:lnTo>
                    <a:lnTo>
                      <a:pt x="705" y="626"/>
                    </a:lnTo>
                    <a:lnTo>
                      <a:pt x="705" y="626"/>
                    </a:lnTo>
                    <a:lnTo>
                      <a:pt x="705" y="626"/>
                    </a:lnTo>
                    <a:lnTo>
                      <a:pt x="705" y="626"/>
                    </a:lnTo>
                    <a:lnTo>
                      <a:pt x="705" y="626"/>
                    </a:lnTo>
                    <a:lnTo>
                      <a:pt x="704" y="626"/>
                    </a:lnTo>
                    <a:lnTo>
                      <a:pt x="704" y="626"/>
                    </a:lnTo>
                    <a:lnTo>
                      <a:pt x="704" y="626"/>
                    </a:lnTo>
                    <a:lnTo>
                      <a:pt x="704" y="627"/>
                    </a:lnTo>
                    <a:lnTo>
                      <a:pt x="704" y="627"/>
                    </a:lnTo>
                    <a:lnTo>
                      <a:pt x="704" y="627"/>
                    </a:lnTo>
                    <a:lnTo>
                      <a:pt x="704" y="627"/>
                    </a:lnTo>
                    <a:lnTo>
                      <a:pt x="704" y="629"/>
                    </a:lnTo>
                    <a:lnTo>
                      <a:pt x="704" y="629"/>
                    </a:lnTo>
                    <a:lnTo>
                      <a:pt x="704" y="631"/>
                    </a:lnTo>
                    <a:lnTo>
                      <a:pt x="704" y="631"/>
                    </a:lnTo>
                    <a:lnTo>
                      <a:pt x="704" y="631"/>
                    </a:lnTo>
                    <a:lnTo>
                      <a:pt x="704" y="631"/>
                    </a:lnTo>
                    <a:lnTo>
                      <a:pt x="704" y="631"/>
                    </a:lnTo>
                    <a:lnTo>
                      <a:pt x="705" y="631"/>
                    </a:lnTo>
                    <a:lnTo>
                      <a:pt x="705" y="633"/>
                    </a:lnTo>
                    <a:lnTo>
                      <a:pt x="704" y="633"/>
                    </a:lnTo>
                    <a:lnTo>
                      <a:pt x="704" y="633"/>
                    </a:lnTo>
                    <a:lnTo>
                      <a:pt x="704" y="633"/>
                    </a:lnTo>
                    <a:lnTo>
                      <a:pt x="705" y="633"/>
                    </a:lnTo>
                    <a:lnTo>
                      <a:pt x="705" y="633"/>
                    </a:lnTo>
                    <a:lnTo>
                      <a:pt x="704" y="635"/>
                    </a:lnTo>
                    <a:lnTo>
                      <a:pt x="704" y="635"/>
                    </a:lnTo>
                    <a:lnTo>
                      <a:pt x="704" y="635"/>
                    </a:lnTo>
                    <a:lnTo>
                      <a:pt x="704" y="635"/>
                    </a:lnTo>
                    <a:lnTo>
                      <a:pt x="704" y="635"/>
                    </a:lnTo>
                    <a:lnTo>
                      <a:pt x="704" y="635"/>
                    </a:lnTo>
                    <a:lnTo>
                      <a:pt x="704" y="635"/>
                    </a:lnTo>
                    <a:lnTo>
                      <a:pt x="704" y="635"/>
                    </a:lnTo>
                    <a:lnTo>
                      <a:pt x="704" y="635"/>
                    </a:lnTo>
                    <a:lnTo>
                      <a:pt x="704" y="635"/>
                    </a:lnTo>
                    <a:lnTo>
                      <a:pt x="702" y="635"/>
                    </a:lnTo>
                    <a:lnTo>
                      <a:pt x="702" y="635"/>
                    </a:lnTo>
                    <a:lnTo>
                      <a:pt x="702" y="636"/>
                    </a:lnTo>
                    <a:lnTo>
                      <a:pt x="702" y="636"/>
                    </a:lnTo>
                    <a:lnTo>
                      <a:pt x="700" y="636"/>
                    </a:lnTo>
                    <a:lnTo>
                      <a:pt x="700" y="636"/>
                    </a:lnTo>
                    <a:lnTo>
                      <a:pt x="700" y="636"/>
                    </a:lnTo>
                    <a:lnTo>
                      <a:pt x="700" y="636"/>
                    </a:lnTo>
                    <a:lnTo>
                      <a:pt x="698" y="636"/>
                    </a:lnTo>
                    <a:lnTo>
                      <a:pt x="698" y="636"/>
                    </a:lnTo>
                    <a:lnTo>
                      <a:pt x="698" y="636"/>
                    </a:lnTo>
                    <a:lnTo>
                      <a:pt x="698" y="636"/>
                    </a:lnTo>
                    <a:lnTo>
                      <a:pt x="698" y="636"/>
                    </a:lnTo>
                    <a:lnTo>
                      <a:pt x="698" y="636"/>
                    </a:lnTo>
                    <a:lnTo>
                      <a:pt x="698" y="636"/>
                    </a:lnTo>
                    <a:lnTo>
                      <a:pt x="696" y="636"/>
                    </a:lnTo>
                    <a:lnTo>
                      <a:pt x="696" y="636"/>
                    </a:lnTo>
                    <a:lnTo>
                      <a:pt x="696" y="636"/>
                    </a:lnTo>
                    <a:lnTo>
                      <a:pt x="696" y="636"/>
                    </a:lnTo>
                    <a:lnTo>
                      <a:pt x="696" y="636"/>
                    </a:lnTo>
                    <a:lnTo>
                      <a:pt x="695" y="636"/>
                    </a:lnTo>
                    <a:lnTo>
                      <a:pt x="695" y="636"/>
                    </a:lnTo>
                    <a:lnTo>
                      <a:pt x="695" y="636"/>
                    </a:lnTo>
                    <a:lnTo>
                      <a:pt x="693" y="636"/>
                    </a:lnTo>
                    <a:lnTo>
                      <a:pt x="693" y="636"/>
                    </a:lnTo>
                    <a:lnTo>
                      <a:pt x="693" y="636"/>
                    </a:lnTo>
                    <a:lnTo>
                      <a:pt x="693" y="636"/>
                    </a:lnTo>
                    <a:lnTo>
                      <a:pt x="693" y="636"/>
                    </a:lnTo>
                    <a:lnTo>
                      <a:pt x="693" y="638"/>
                    </a:lnTo>
                    <a:lnTo>
                      <a:pt x="691" y="638"/>
                    </a:lnTo>
                    <a:lnTo>
                      <a:pt x="691" y="638"/>
                    </a:lnTo>
                    <a:lnTo>
                      <a:pt x="691" y="638"/>
                    </a:lnTo>
                    <a:lnTo>
                      <a:pt x="691" y="638"/>
                    </a:lnTo>
                    <a:lnTo>
                      <a:pt x="691" y="638"/>
                    </a:lnTo>
                    <a:lnTo>
                      <a:pt x="691" y="640"/>
                    </a:lnTo>
                    <a:lnTo>
                      <a:pt x="691" y="640"/>
                    </a:lnTo>
                    <a:lnTo>
                      <a:pt x="691" y="640"/>
                    </a:lnTo>
                    <a:lnTo>
                      <a:pt x="689" y="642"/>
                    </a:lnTo>
                    <a:lnTo>
                      <a:pt x="689" y="642"/>
                    </a:lnTo>
                    <a:lnTo>
                      <a:pt x="689" y="642"/>
                    </a:lnTo>
                    <a:lnTo>
                      <a:pt x="689" y="642"/>
                    </a:lnTo>
                    <a:lnTo>
                      <a:pt x="687" y="640"/>
                    </a:lnTo>
                    <a:lnTo>
                      <a:pt x="687" y="640"/>
                    </a:lnTo>
                    <a:lnTo>
                      <a:pt x="687" y="640"/>
                    </a:lnTo>
                    <a:lnTo>
                      <a:pt x="687" y="640"/>
                    </a:lnTo>
                    <a:lnTo>
                      <a:pt x="687" y="640"/>
                    </a:lnTo>
                    <a:lnTo>
                      <a:pt x="687" y="640"/>
                    </a:lnTo>
                    <a:lnTo>
                      <a:pt x="687" y="640"/>
                    </a:lnTo>
                    <a:lnTo>
                      <a:pt x="685" y="640"/>
                    </a:lnTo>
                    <a:lnTo>
                      <a:pt x="685" y="640"/>
                    </a:lnTo>
                    <a:lnTo>
                      <a:pt x="685" y="640"/>
                    </a:lnTo>
                    <a:lnTo>
                      <a:pt x="684" y="642"/>
                    </a:lnTo>
                    <a:lnTo>
                      <a:pt x="684" y="642"/>
                    </a:lnTo>
                    <a:lnTo>
                      <a:pt x="684" y="642"/>
                    </a:lnTo>
                    <a:lnTo>
                      <a:pt x="684" y="642"/>
                    </a:lnTo>
                    <a:lnTo>
                      <a:pt x="684" y="642"/>
                    </a:lnTo>
                    <a:lnTo>
                      <a:pt x="682" y="642"/>
                    </a:lnTo>
                    <a:lnTo>
                      <a:pt x="682" y="642"/>
                    </a:lnTo>
                    <a:lnTo>
                      <a:pt x="680" y="642"/>
                    </a:lnTo>
                    <a:lnTo>
                      <a:pt x="680" y="642"/>
                    </a:lnTo>
                    <a:lnTo>
                      <a:pt x="680" y="642"/>
                    </a:lnTo>
                    <a:lnTo>
                      <a:pt x="680" y="642"/>
                    </a:lnTo>
                    <a:lnTo>
                      <a:pt x="680" y="642"/>
                    </a:lnTo>
                    <a:lnTo>
                      <a:pt x="678" y="642"/>
                    </a:lnTo>
                    <a:lnTo>
                      <a:pt x="678" y="642"/>
                    </a:lnTo>
                    <a:lnTo>
                      <a:pt x="678" y="642"/>
                    </a:lnTo>
                    <a:lnTo>
                      <a:pt x="678" y="642"/>
                    </a:lnTo>
                    <a:lnTo>
                      <a:pt x="678" y="642"/>
                    </a:lnTo>
                    <a:lnTo>
                      <a:pt x="678" y="644"/>
                    </a:lnTo>
                    <a:lnTo>
                      <a:pt x="678" y="644"/>
                    </a:lnTo>
                    <a:lnTo>
                      <a:pt x="676" y="644"/>
                    </a:lnTo>
                    <a:lnTo>
                      <a:pt x="676" y="644"/>
                    </a:lnTo>
                    <a:lnTo>
                      <a:pt x="675" y="644"/>
                    </a:lnTo>
                    <a:lnTo>
                      <a:pt x="675" y="644"/>
                    </a:lnTo>
                    <a:lnTo>
                      <a:pt x="675" y="644"/>
                    </a:lnTo>
                    <a:lnTo>
                      <a:pt x="675" y="644"/>
                    </a:lnTo>
                    <a:lnTo>
                      <a:pt x="675" y="644"/>
                    </a:lnTo>
                    <a:lnTo>
                      <a:pt x="675" y="645"/>
                    </a:lnTo>
                    <a:lnTo>
                      <a:pt x="673" y="645"/>
                    </a:lnTo>
                    <a:lnTo>
                      <a:pt x="673" y="645"/>
                    </a:lnTo>
                    <a:lnTo>
                      <a:pt x="673" y="645"/>
                    </a:lnTo>
                    <a:lnTo>
                      <a:pt x="673" y="644"/>
                    </a:lnTo>
                    <a:lnTo>
                      <a:pt x="671" y="645"/>
                    </a:lnTo>
                    <a:lnTo>
                      <a:pt x="671" y="645"/>
                    </a:lnTo>
                    <a:lnTo>
                      <a:pt x="671" y="645"/>
                    </a:lnTo>
                    <a:lnTo>
                      <a:pt x="669" y="645"/>
                    </a:lnTo>
                    <a:lnTo>
                      <a:pt x="669" y="645"/>
                    </a:lnTo>
                    <a:lnTo>
                      <a:pt x="669" y="645"/>
                    </a:lnTo>
                    <a:lnTo>
                      <a:pt x="669" y="645"/>
                    </a:lnTo>
                    <a:lnTo>
                      <a:pt x="669" y="647"/>
                    </a:lnTo>
                    <a:lnTo>
                      <a:pt x="669" y="647"/>
                    </a:lnTo>
                    <a:lnTo>
                      <a:pt x="669" y="647"/>
                    </a:lnTo>
                    <a:lnTo>
                      <a:pt x="669" y="649"/>
                    </a:lnTo>
                    <a:lnTo>
                      <a:pt x="669" y="649"/>
                    </a:lnTo>
                    <a:lnTo>
                      <a:pt x="669" y="649"/>
                    </a:lnTo>
                    <a:lnTo>
                      <a:pt x="669" y="651"/>
                    </a:lnTo>
                    <a:lnTo>
                      <a:pt x="669" y="651"/>
                    </a:lnTo>
                    <a:lnTo>
                      <a:pt x="667" y="651"/>
                    </a:lnTo>
                    <a:lnTo>
                      <a:pt x="667" y="651"/>
                    </a:lnTo>
                    <a:lnTo>
                      <a:pt x="667" y="651"/>
                    </a:lnTo>
                    <a:lnTo>
                      <a:pt x="666" y="651"/>
                    </a:lnTo>
                    <a:lnTo>
                      <a:pt x="666" y="651"/>
                    </a:lnTo>
                    <a:lnTo>
                      <a:pt x="666" y="651"/>
                    </a:lnTo>
                    <a:lnTo>
                      <a:pt x="664" y="651"/>
                    </a:lnTo>
                    <a:lnTo>
                      <a:pt x="664" y="651"/>
                    </a:lnTo>
                    <a:lnTo>
                      <a:pt x="664" y="651"/>
                    </a:lnTo>
                    <a:lnTo>
                      <a:pt x="664" y="649"/>
                    </a:lnTo>
                    <a:lnTo>
                      <a:pt x="662" y="649"/>
                    </a:lnTo>
                    <a:lnTo>
                      <a:pt x="662" y="649"/>
                    </a:lnTo>
                    <a:lnTo>
                      <a:pt x="662" y="649"/>
                    </a:lnTo>
                    <a:lnTo>
                      <a:pt x="662" y="649"/>
                    </a:lnTo>
                    <a:lnTo>
                      <a:pt x="660" y="649"/>
                    </a:lnTo>
                    <a:lnTo>
                      <a:pt x="660" y="649"/>
                    </a:lnTo>
                    <a:lnTo>
                      <a:pt x="660" y="647"/>
                    </a:lnTo>
                    <a:lnTo>
                      <a:pt x="660" y="647"/>
                    </a:lnTo>
                    <a:lnTo>
                      <a:pt x="660" y="647"/>
                    </a:lnTo>
                    <a:lnTo>
                      <a:pt x="658" y="647"/>
                    </a:lnTo>
                    <a:lnTo>
                      <a:pt x="658" y="647"/>
                    </a:lnTo>
                    <a:lnTo>
                      <a:pt x="658" y="647"/>
                    </a:lnTo>
                    <a:lnTo>
                      <a:pt x="658" y="647"/>
                    </a:lnTo>
                    <a:lnTo>
                      <a:pt x="658" y="647"/>
                    </a:lnTo>
                    <a:lnTo>
                      <a:pt x="657" y="647"/>
                    </a:lnTo>
                    <a:lnTo>
                      <a:pt x="657" y="647"/>
                    </a:lnTo>
                    <a:lnTo>
                      <a:pt x="657" y="647"/>
                    </a:lnTo>
                    <a:lnTo>
                      <a:pt x="657" y="647"/>
                    </a:lnTo>
                    <a:lnTo>
                      <a:pt x="655" y="647"/>
                    </a:lnTo>
                    <a:lnTo>
                      <a:pt x="655" y="647"/>
                    </a:lnTo>
                    <a:lnTo>
                      <a:pt x="655" y="647"/>
                    </a:lnTo>
                    <a:lnTo>
                      <a:pt x="653" y="647"/>
                    </a:lnTo>
                    <a:lnTo>
                      <a:pt x="653" y="647"/>
                    </a:lnTo>
                    <a:lnTo>
                      <a:pt x="653" y="647"/>
                    </a:lnTo>
                    <a:lnTo>
                      <a:pt x="653" y="647"/>
                    </a:lnTo>
                    <a:lnTo>
                      <a:pt x="651" y="647"/>
                    </a:lnTo>
                    <a:lnTo>
                      <a:pt x="647" y="647"/>
                    </a:lnTo>
                    <a:lnTo>
                      <a:pt x="647" y="647"/>
                    </a:lnTo>
                    <a:lnTo>
                      <a:pt x="647" y="645"/>
                    </a:lnTo>
                    <a:lnTo>
                      <a:pt x="646" y="645"/>
                    </a:lnTo>
                    <a:lnTo>
                      <a:pt x="646" y="645"/>
                    </a:lnTo>
                    <a:lnTo>
                      <a:pt x="644" y="645"/>
                    </a:lnTo>
                    <a:lnTo>
                      <a:pt x="644" y="645"/>
                    </a:lnTo>
                    <a:lnTo>
                      <a:pt x="644" y="645"/>
                    </a:lnTo>
                    <a:lnTo>
                      <a:pt x="644" y="644"/>
                    </a:lnTo>
                    <a:lnTo>
                      <a:pt x="642" y="644"/>
                    </a:lnTo>
                    <a:lnTo>
                      <a:pt x="642" y="644"/>
                    </a:lnTo>
                    <a:lnTo>
                      <a:pt x="642" y="644"/>
                    </a:lnTo>
                    <a:lnTo>
                      <a:pt x="642" y="644"/>
                    </a:lnTo>
                    <a:lnTo>
                      <a:pt x="642" y="642"/>
                    </a:lnTo>
                    <a:lnTo>
                      <a:pt x="642" y="642"/>
                    </a:lnTo>
                    <a:lnTo>
                      <a:pt x="642" y="642"/>
                    </a:lnTo>
                    <a:lnTo>
                      <a:pt x="642" y="640"/>
                    </a:lnTo>
                    <a:lnTo>
                      <a:pt x="642" y="640"/>
                    </a:lnTo>
                    <a:lnTo>
                      <a:pt x="642" y="640"/>
                    </a:lnTo>
                    <a:lnTo>
                      <a:pt x="640" y="640"/>
                    </a:lnTo>
                    <a:lnTo>
                      <a:pt x="640" y="640"/>
                    </a:lnTo>
                    <a:lnTo>
                      <a:pt x="640" y="640"/>
                    </a:lnTo>
                    <a:lnTo>
                      <a:pt x="637" y="640"/>
                    </a:lnTo>
                    <a:lnTo>
                      <a:pt x="637" y="640"/>
                    </a:lnTo>
                    <a:lnTo>
                      <a:pt x="637" y="640"/>
                    </a:lnTo>
                    <a:lnTo>
                      <a:pt x="637" y="640"/>
                    </a:lnTo>
                    <a:lnTo>
                      <a:pt x="635" y="640"/>
                    </a:lnTo>
                    <a:lnTo>
                      <a:pt x="635" y="640"/>
                    </a:lnTo>
                    <a:lnTo>
                      <a:pt x="633" y="640"/>
                    </a:lnTo>
                    <a:lnTo>
                      <a:pt x="633" y="640"/>
                    </a:lnTo>
                    <a:lnTo>
                      <a:pt x="631" y="640"/>
                    </a:lnTo>
                    <a:lnTo>
                      <a:pt x="629" y="640"/>
                    </a:lnTo>
                    <a:lnTo>
                      <a:pt x="629" y="640"/>
                    </a:lnTo>
                    <a:lnTo>
                      <a:pt x="628" y="640"/>
                    </a:lnTo>
                    <a:lnTo>
                      <a:pt x="628" y="638"/>
                    </a:lnTo>
                    <a:lnTo>
                      <a:pt x="628" y="638"/>
                    </a:lnTo>
                    <a:lnTo>
                      <a:pt x="626" y="638"/>
                    </a:lnTo>
                    <a:lnTo>
                      <a:pt x="626" y="638"/>
                    </a:lnTo>
                    <a:lnTo>
                      <a:pt x="626" y="638"/>
                    </a:lnTo>
                    <a:lnTo>
                      <a:pt x="626" y="638"/>
                    </a:lnTo>
                    <a:lnTo>
                      <a:pt x="626" y="636"/>
                    </a:lnTo>
                    <a:lnTo>
                      <a:pt x="624" y="636"/>
                    </a:lnTo>
                    <a:lnTo>
                      <a:pt x="624" y="636"/>
                    </a:lnTo>
                    <a:lnTo>
                      <a:pt x="624" y="636"/>
                    </a:lnTo>
                    <a:lnTo>
                      <a:pt x="622" y="636"/>
                    </a:lnTo>
                    <a:lnTo>
                      <a:pt x="622" y="636"/>
                    </a:lnTo>
                    <a:lnTo>
                      <a:pt x="622" y="636"/>
                    </a:lnTo>
                    <a:lnTo>
                      <a:pt x="620" y="636"/>
                    </a:lnTo>
                    <a:lnTo>
                      <a:pt x="620" y="636"/>
                    </a:lnTo>
                    <a:lnTo>
                      <a:pt x="619" y="636"/>
                    </a:lnTo>
                    <a:lnTo>
                      <a:pt x="619" y="636"/>
                    </a:lnTo>
                    <a:lnTo>
                      <a:pt x="617" y="636"/>
                    </a:lnTo>
                    <a:lnTo>
                      <a:pt x="617" y="636"/>
                    </a:lnTo>
                    <a:lnTo>
                      <a:pt x="617" y="636"/>
                    </a:lnTo>
                    <a:lnTo>
                      <a:pt x="615" y="636"/>
                    </a:lnTo>
                    <a:lnTo>
                      <a:pt x="615" y="636"/>
                    </a:lnTo>
                    <a:lnTo>
                      <a:pt x="613" y="636"/>
                    </a:lnTo>
                    <a:lnTo>
                      <a:pt x="613" y="636"/>
                    </a:lnTo>
                    <a:lnTo>
                      <a:pt x="613" y="638"/>
                    </a:lnTo>
                    <a:lnTo>
                      <a:pt x="611" y="638"/>
                    </a:lnTo>
                    <a:lnTo>
                      <a:pt x="611" y="638"/>
                    </a:lnTo>
                    <a:lnTo>
                      <a:pt x="611" y="638"/>
                    </a:lnTo>
                    <a:lnTo>
                      <a:pt x="610" y="636"/>
                    </a:lnTo>
                    <a:lnTo>
                      <a:pt x="610" y="636"/>
                    </a:lnTo>
                    <a:lnTo>
                      <a:pt x="608" y="636"/>
                    </a:lnTo>
                    <a:lnTo>
                      <a:pt x="608" y="636"/>
                    </a:lnTo>
                    <a:lnTo>
                      <a:pt x="606" y="636"/>
                    </a:lnTo>
                    <a:lnTo>
                      <a:pt x="606" y="636"/>
                    </a:lnTo>
                    <a:lnTo>
                      <a:pt x="606" y="636"/>
                    </a:lnTo>
                    <a:lnTo>
                      <a:pt x="606" y="636"/>
                    </a:lnTo>
                    <a:lnTo>
                      <a:pt x="604" y="638"/>
                    </a:lnTo>
                    <a:lnTo>
                      <a:pt x="604" y="638"/>
                    </a:lnTo>
                    <a:lnTo>
                      <a:pt x="602" y="638"/>
                    </a:lnTo>
                    <a:lnTo>
                      <a:pt x="602" y="638"/>
                    </a:lnTo>
                    <a:lnTo>
                      <a:pt x="600" y="638"/>
                    </a:lnTo>
                    <a:lnTo>
                      <a:pt x="600" y="638"/>
                    </a:lnTo>
                    <a:lnTo>
                      <a:pt x="600" y="640"/>
                    </a:lnTo>
                    <a:lnTo>
                      <a:pt x="599" y="640"/>
                    </a:lnTo>
                    <a:lnTo>
                      <a:pt x="599" y="640"/>
                    </a:lnTo>
                    <a:lnTo>
                      <a:pt x="599" y="640"/>
                    </a:lnTo>
                    <a:lnTo>
                      <a:pt x="599" y="642"/>
                    </a:lnTo>
                    <a:lnTo>
                      <a:pt x="599" y="642"/>
                    </a:lnTo>
                    <a:lnTo>
                      <a:pt x="599" y="642"/>
                    </a:lnTo>
                    <a:lnTo>
                      <a:pt x="597" y="642"/>
                    </a:lnTo>
                    <a:lnTo>
                      <a:pt x="597" y="642"/>
                    </a:lnTo>
                    <a:lnTo>
                      <a:pt x="597" y="642"/>
                    </a:lnTo>
                    <a:lnTo>
                      <a:pt x="597" y="642"/>
                    </a:lnTo>
                    <a:lnTo>
                      <a:pt x="595" y="642"/>
                    </a:lnTo>
                    <a:lnTo>
                      <a:pt x="595" y="642"/>
                    </a:lnTo>
                    <a:lnTo>
                      <a:pt x="595" y="642"/>
                    </a:lnTo>
                    <a:lnTo>
                      <a:pt x="595" y="642"/>
                    </a:lnTo>
                    <a:lnTo>
                      <a:pt x="593" y="642"/>
                    </a:lnTo>
                    <a:lnTo>
                      <a:pt x="591" y="642"/>
                    </a:lnTo>
                    <a:lnTo>
                      <a:pt x="591" y="642"/>
                    </a:lnTo>
                    <a:lnTo>
                      <a:pt x="591" y="642"/>
                    </a:lnTo>
                    <a:lnTo>
                      <a:pt x="590" y="642"/>
                    </a:lnTo>
                    <a:lnTo>
                      <a:pt x="590" y="642"/>
                    </a:lnTo>
                    <a:lnTo>
                      <a:pt x="588" y="640"/>
                    </a:lnTo>
                    <a:lnTo>
                      <a:pt x="588" y="640"/>
                    </a:lnTo>
                    <a:lnTo>
                      <a:pt x="586" y="640"/>
                    </a:lnTo>
                    <a:lnTo>
                      <a:pt x="586" y="640"/>
                    </a:lnTo>
                    <a:lnTo>
                      <a:pt x="586" y="640"/>
                    </a:lnTo>
                    <a:lnTo>
                      <a:pt x="586" y="640"/>
                    </a:lnTo>
                    <a:lnTo>
                      <a:pt x="584" y="640"/>
                    </a:lnTo>
                    <a:lnTo>
                      <a:pt x="584" y="640"/>
                    </a:lnTo>
                    <a:lnTo>
                      <a:pt x="584" y="640"/>
                    </a:lnTo>
                    <a:lnTo>
                      <a:pt x="584" y="638"/>
                    </a:lnTo>
                    <a:lnTo>
                      <a:pt x="582" y="638"/>
                    </a:lnTo>
                    <a:lnTo>
                      <a:pt x="582" y="638"/>
                    </a:lnTo>
                    <a:lnTo>
                      <a:pt x="581" y="638"/>
                    </a:lnTo>
                    <a:lnTo>
                      <a:pt x="581" y="638"/>
                    </a:lnTo>
                    <a:lnTo>
                      <a:pt x="579" y="638"/>
                    </a:lnTo>
                    <a:lnTo>
                      <a:pt x="577" y="638"/>
                    </a:lnTo>
                    <a:lnTo>
                      <a:pt x="577" y="638"/>
                    </a:lnTo>
                    <a:lnTo>
                      <a:pt x="575" y="638"/>
                    </a:lnTo>
                    <a:lnTo>
                      <a:pt x="575" y="636"/>
                    </a:lnTo>
                    <a:lnTo>
                      <a:pt x="570" y="636"/>
                    </a:lnTo>
                    <a:lnTo>
                      <a:pt x="570" y="636"/>
                    </a:lnTo>
                    <a:lnTo>
                      <a:pt x="570" y="636"/>
                    </a:lnTo>
                    <a:lnTo>
                      <a:pt x="570" y="636"/>
                    </a:lnTo>
                    <a:lnTo>
                      <a:pt x="570" y="636"/>
                    </a:lnTo>
                    <a:lnTo>
                      <a:pt x="568" y="636"/>
                    </a:lnTo>
                    <a:lnTo>
                      <a:pt x="568" y="636"/>
                    </a:lnTo>
                    <a:lnTo>
                      <a:pt x="566" y="636"/>
                    </a:lnTo>
                    <a:lnTo>
                      <a:pt x="566" y="636"/>
                    </a:lnTo>
                    <a:lnTo>
                      <a:pt x="564" y="636"/>
                    </a:lnTo>
                    <a:lnTo>
                      <a:pt x="564" y="636"/>
                    </a:lnTo>
                    <a:lnTo>
                      <a:pt x="564" y="636"/>
                    </a:lnTo>
                    <a:lnTo>
                      <a:pt x="564" y="636"/>
                    </a:lnTo>
                    <a:lnTo>
                      <a:pt x="561" y="635"/>
                    </a:lnTo>
                    <a:lnTo>
                      <a:pt x="561" y="635"/>
                    </a:lnTo>
                    <a:lnTo>
                      <a:pt x="559" y="635"/>
                    </a:lnTo>
                    <a:lnTo>
                      <a:pt x="559" y="635"/>
                    </a:lnTo>
                    <a:lnTo>
                      <a:pt x="557" y="633"/>
                    </a:lnTo>
                    <a:lnTo>
                      <a:pt x="557" y="633"/>
                    </a:lnTo>
                    <a:lnTo>
                      <a:pt x="555" y="631"/>
                    </a:lnTo>
                    <a:lnTo>
                      <a:pt x="555" y="633"/>
                    </a:lnTo>
                    <a:lnTo>
                      <a:pt x="555" y="633"/>
                    </a:lnTo>
                    <a:lnTo>
                      <a:pt x="553" y="633"/>
                    </a:lnTo>
                    <a:lnTo>
                      <a:pt x="553" y="633"/>
                    </a:lnTo>
                    <a:lnTo>
                      <a:pt x="553" y="631"/>
                    </a:lnTo>
                    <a:lnTo>
                      <a:pt x="553" y="631"/>
                    </a:lnTo>
                    <a:lnTo>
                      <a:pt x="552" y="631"/>
                    </a:lnTo>
                    <a:lnTo>
                      <a:pt x="552" y="631"/>
                    </a:lnTo>
                    <a:lnTo>
                      <a:pt x="552" y="629"/>
                    </a:lnTo>
                    <a:lnTo>
                      <a:pt x="550" y="629"/>
                    </a:lnTo>
                    <a:lnTo>
                      <a:pt x="550" y="629"/>
                    </a:lnTo>
                    <a:lnTo>
                      <a:pt x="550" y="629"/>
                    </a:lnTo>
                    <a:lnTo>
                      <a:pt x="550" y="629"/>
                    </a:lnTo>
                    <a:lnTo>
                      <a:pt x="550" y="629"/>
                    </a:lnTo>
                    <a:lnTo>
                      <a:pt x="548" y="629"/>
                    </a:lnTo>
                    <a:lnTo>
                      <a:pt x="548" y="631"/>
                    </a:lnTo>
                    <a:lnTo>
                      <a:pt x="546" y="631"/>
                    </a:lnTo>
                    <a:lnTo>
                      <a:pt x="546" y="631"/>
                    </a:lnTo>
                    <a:lnTo>
                      <a:pt x="544" y="631"/>
                    </a:lnTo>
                    <a:lnTo>
                      <a:pt x="544" y="631"/>
                    </a:lnTo>
                    <a:lnTo>
                      <a:pt x="543" y="631"/>
                    </a:lnTo>
                    <a:lnTo>
                      <a:pt x="541" y="631"/>
                    </a:lnTo>
                    <a:lnTo>
                      <a:pt x="541" y="629"/>
                    </a:lnTo>
                    <a:lnTo>
                      <a:pt x="539" y="629"/>
                    </a:lnTo>
                    <a:lnTo>
                      <a:pt x="539" y="629"/>
                    </a:lnTo>
                    <a:lnTo>
                      <a:pt x="539" y="629"/>
                    </a:lnTo>
                    <a:lnTo>
                      <a:pt x="537" y="629"/>
                    </a:lnTo>
                    <a:lnTo>
                      <a:pt x="537" y="629"/>
                    </a:lnTo>
                    <a:lnTo>
                      <a:pt x="535" y="629"/>
                    </a:lnTo>
                    <a:lnTo>
                      <a:pt x="534" y="629"/>
                    </a:lnTo>
                    <a:lnTo>
                      <a:pt x="532" y="629"/>
                    </a:lnTo>
                    <a:lnTo>
                      <a:pt x="532" y="629"/>
                    </a:lnTo>
                    <a:lnTo>
                      <a:pt x="532" y="629"/>
                    </a:lnTo>
                    <a:lnTo>
                      <a:pt x="530" y="631"/>
                    </a:lnTo>
                    <a:lnTo>
                      <a:pt x="530" y="631"/>
                    </a:lnTo>
                    <a:lnTo>
                      <a:pt x="530" y="631"/>
                    </a:lnTo>
                    <a:lnTo>
                      <a:pt x="528" y="629"/>
                    </a:lnTo>
                    <a:lnTo>
                      <a:pt x="526" y="629"/>
                    </a:lnTo>
                    <a:lnTo>
                      <a:pt x="526" y="629"/>
                    </a:lnTo>
                    <a:lnTo>
                      <a:pt x="526" y="629"/>
                    </a:lnTo>
                    <a:lnTo>
                      <a:pt x="524" y="627"/>
                    </a:lnTo>
                    <a:lnTo>
                      <a:pt x="524" y="627"/>
                    </a:lnTo>
                    <a:lnTo>
                      <a:pt x="524" y="627"/>
                    </a:lnTo>
                    <a:lnTo>
                      <a:pt x="523" y="627"/>
                    </a:lnTo>
                    <a:lnTo>
                      <a:pt x="523" y="627"/>
                    </a:lnTo>
                    <a:lnTo>
                      <a:pt x="523" y="627"/>
                    </a:lnTo>
                    <a:lnTo>
                      <a:pt x="523" y="627"/>
                    </a:lnTo>
                    <a:lnTo>
                      <a:pt x="523" y="626"/>
                    </a:lnTo>
                    <a:lnTo>
                      <a:pt x="523" y="626"/>
                    </a:lnTo>
                    <a:lnTo>
                      <a:pt x="521" y="626"/>
                    </a:lnTo>
                    <a:lnTo>
                      <a:pt x="521" y="626"/>
                    </a:lnTo>
                    <a:lnTo>
                      <a:pt x="521" y="626"/>
                    </a:lnTo>
                    <a:lnTo>
                      <a:pt x="521" y="624"/>
                    </a:lnTo>
                    <a:lnTo>
                      <a:pt x="519" y="624"/>
                    </a:lnTo>
                    <a:lnTo>
                      <a:pt x="517" y="624"/>
                    </a:lnTo>
                    <a:lnTo>
                      <a:pt x="515" y="624"/>
                    </a:lnTo>
                    <a:lnTo>
                      <a:pt x="514" y="624"/>
                    </a:lnTo>
                    <a:lnTo>
                      <a:pt x="514" y="624"/>
                    </a:lnTo>
                    <a:lnTo>
                      <a:pt x="514" y="626"/>
                    </a:lnTo>
                    <a:lnTo>
                      <a:pt x="514" y="626"/>
                    </a:lnTo>
                    <a:lnTo>
                      <a:pt x="512" y="626"/>
                    </a:lnTo>
                    <a:lnTo>
                      <a:pt x="512" y="626"/>
                    </a:lnTo>
                    <a:lnTo>
                      <a:pt x="512" y="626"/>
                    </a:lnTo>
                    <a:lnTo>
                      <a:pt x="512" y="626"/>
                    </a:lnTo>
                    <a:lnTo>
                      <a:pt x="512" y="626"/>
                    </a:lnTo>
                    <a:lnTo>
                      <a:pt x="510" y="626"/>
                    </a:lnTo>
                    <a:lnTo>
                      <a:pt x="510" y="626"/>
                    </a:lnTo>
                    <a:lnTo>
                      <a:pt x="508" y="626"/>
                    </a:lnTo>
                    <a:lnTo>
                      <a:pt x="508" y="626"/>
                    </a:lnTo>
                    <a:lnTo>
                      <a:pt x="506" y="626"/>
                    </a:lnTo>
                    <a:lnTo>
                      <a:pt x="506" y="626"/>
                    </a:lnTo>
                    <a:lnTo>
                      <a:pt x="506" y="626"/>
                    </a:lnTo>
                    <a:lnTo>
                      <a:pt x="505" y="626"/>
                    </a:lnTo>
                    <a:lnTo>
                      <a:pt x="503" y="626"/>
                    </a:lnTo>
                    <a:lnTo>
                      <a:pt x="503" y="626"/>
                    </a:lnTo>
                    <a:lnTo>
                      <a:pt x="503" y="626"/>
                    </a:lnTo>
                    <a:lnTo>
                      <a:pt x="501" y="626"/>
                    </a:lnTo>
                    <a:lnTo>
                      <a:pt x="499" y="626"/>
                    </a:lnTo>
                    <a:lnTo>
                      <a:pt x="499" y="626"/>
                    </a:lnTo>
                    <a:lnTo>
                      <a:pt x="497" y="626"/>
                    </a:lnTo>
                    <a:lnTo>
                      <a:pt x="496" y="626"/>
                    </a:lnTo>
                    <a:lnTo>
                      <a:pt x="496" y="626"/>
                    </a:lnTo>
                    <a:lnTo>
                      <a:pt x="494" y="624"/>
                    </a:lnTo>
                    <a:lnTo>
                      <a:pt x="494" y="624"/>
                    </a:lnTo>
                    <a:lnTo>
                      <a:pt x="494" y="622"/>
                    </a:lnTo>
                    <a:lnTo>
                      <a:pt x="494" y="622"/>
                    </a:lnTo>
                    <a:lnTo>
                      <a:pt x="494" y="622"/>
                    </a:lnTo>
                    <a:lnTo>
                      <a:pt x="494" y="622"/>
                    </a:lnTo>
                    <a:lnTo>
                      <a:pt x="494" y="622"/>
                    </a:lnTo>
                    <a:lnTo>
                      <a:pt x="492" y="622"/>
                    </a:lnTo>
                    <a:lnTo>
                      <a:pt x="492" y="622"/>
                    </a:lnTo>
                    <a:lnTo>
                      <a:pt x="492" y="622"/>
                    </a:lnTo>
                    <a:lnTo>
                      <a:pt x="492" y="622"/>
                    </a:lnTo>
                    <a:lnTo>
                      <a:pt x="492" y="622"/>
                    </a:lnTo>
                    <a:lnTo>
                      <a:pt x="492" y="622"/>
                    </a:lnTo>
                    <a:lnTo>
                      <a:pt x="490" y="622"/>
                    </a:lnTo>
                    <a:lnTo>
                      <a:pt x="490" y="624"/>
                    </a:lnTo>
                    <a:lnTo>
                      <a:pt x="490" y="624"/>
                    </a:lnTo>
                    <a:lnTo>
                      <a:pt x="490" y="624"/>
                    </a:lnTo>
                    <a:lnTo>
                      <a:pt x="488" y="624"/>
                    </a:lnTo>
                    <a:lnTo>
                      <a:pt x="488" y="626"/>
                    </a:lnTo>
                    <a:lnTo>
                      <a:pt x="488" y="626"/>
                    </a:lnTo>
                    <a:lnTo>
                      <a:pt x="487" y="626"/>
                    </a:lnTo>
                    <a:lnTo>
                      <a:pt x="485" y="626"/>
                    </a:lnTo>
                    <a:lnTo>
                      <a:pt x="485" y="626"/>
                    </a:lnTo>
                    <a:lnTo>
                      <a:pt x="485" y="626"/>
                    </a:lnTo>
                    <a:lnTo>
                      <a:pt x="485" y="626"/>
                    </a:lnTo>
                    <a:lnTo>
                      <a:pt x="483" y="624"/>
                    </a:lnTo>
                    <a:lnTo>
                      <a:pt x="483" y="624"/>
                    </a:lnTo>
                    <a:lnTo>
                      <a:pt x="481" y="624"/>
                    </a:lnTo>
                    <a:lnTo>
                      <a:pt x="481" y="626"/>
                    </a:lnTo>
                    <a:lnTo>
                      <a:pt x="481" y="626"/>
                    </a:lnTo>
                    <a:lnTo>
                      <a:pt x="479" y="626"/>
                    </a:lnTo>
                    <a:lnTo>
                      <a:pt x="479" y="626"/>
                    </a:lnTo>
                    <a:lnTo>
                      <a:pt x="477" y="626"/>
                    </a:lnTo>
                    <a:lnTo>
                      <a:pt x="477" y="626"/>
                    </a:lnTo>
                    <a:lnTo>
                      <a:pt x="477" y="626"/>
                    </a:lnTo>
                    <a:lnTo>
                      <a:pt x="477" y="626"/>
                    </a:lnTo>
                    <a:lnTo>
                      <a:pt x="476" y="626"/>
                    </a:lnTo>
                    <a:lnTo>
                      <a:pt x="476" y="626"/>
                    </a:lnTo>
                    <a:lnTo>
                      <a:pt x="476" y="626"/>
                    </a:lnTo>
                    <a:lnTo>
                      <a:pt x="476" y="626"/>
                    </a:lnTo>
                    <a:lnTo>
                      <a:pt x="476" y="626"/>
                    </a:lnTo>
                    <a:lnTo>
                      <a:pt x="476" y="626"/>
                    </a:lnTo>
                    <a:lnTo>
                      <a:pt x="472" y="626"/>
                    </a:lnTo>
                    <a:lnTo>
                      <a:pt x="472" y="626"/>
                    </a:lnTo>
                    <a:lnTo>
                      <a:pt x="472" y="627"/>
                    </a:lnTo>
                    <a:lnTo>
                      <a:pt x="470" y="627"/>
                    </a:lnTo>
                    <a:lnTo>
                      <a:pt x="470" y="627"/>
                    </a:lnTo>
                    <a:lnTo>
                      <a:pt x="468" y="629"/>
                    </a:lnTo>
                    <a:lnTo>
                      <a:pt x="467" y="629"/>
                    </a:lnTo>
                    <a:lnTo>
                      <a:pt x="467" y="629"/>
                    </a:lnTo>
                    <a:lnTo>
                      <a:pt x="467" y="629"/>
                    </a:lnTo>
                    <a:lnTo>
                      <a:pt x="467" y="629"/>
                    </a:lnTo>
                    <a:lnTo>
                      <a:pt x="467" y="629"/>
                    </a:lnTo>
                    <a:lnTo>
                      <a:pt x="467" y="629"/>
                    </a:lnTo>
                    <a:lnTo>
                      <a:pt x="467" y="629"/>
                    </a:lnTo>
                    <a:lnTo>
                      <a:pt x="465" y="629"/>
                    </a:lnTo>
                    <a:lnTo>
                      <a:pt x="465" y="631"/>
                    </a:lnTo>
                    <a:lnTo>
                      <a:pt x="465" y="631"/>
                    </a:lnTo>
                    <a:lnTo>
                      <a:pt x="465" y="631"/>
                    </a:lnTo>
                    <a:lnTo>
                      <a:pt x="465" y="631"/>
                    </a:lnTo>
                    <a:lnTo>
                      <a:pt x="465" y="633"/>
                    </a:lnTo>
                    <a:lnTo>
                      <a:pt x="465" y="633"/>
                    </a:lnTo>
                    <a:lnTo>
                      <a:pt x="465" y="633"/>
                    </a:lnTo>
                    <a:lnTo>
                      <a:pt x="465" y="635"/>
                    </a:lnTo>
                    <a:lnTo>
                      <a:pt x="465" y="635"/>
                    </a:lnTo>
                    <a:lnTo>
                      <a:pt x="465" y="635"/>
                    </a:lnTo>
                    <a:lnTo>
                      <a:pt x="465" y="636"/>
                    </a:lnTo>
                    <a:lnTo>
                      <a:pt x="465" y="636"/>
                    </a:lnTo>
                    <a:lnTo>
                      <a:pt x="465" y="636"/>
                    </a:lnTo>
                    <a:lnTo>
                      <a:pt x="465" y="636"/>
                    </a:lnTo>
                    <a:lnTo>
                      <a:pt x="463" y="636"/>
                    </a:lnTo>
                    <a:lnTo>
                      <a:pt x="463" y="638"/>
                    </a:lnTo>
                    <a:lnTo>
                      <a:pt x="463" y="638"/>
                    </a:lnTo>
                    <a:lnTo>
                      <a:pt x="463" y="638"/>
                    </a:lnTo>
                    <a:lnTo>
                      <a:pt x="461" y="638"/>
                    </a:lnTo>
                    <a:lnTo>
                      <a:pt x="461" y="638"/>
                    </a:lnTo>
                    <a:lnTo>
                      <a:pt x="461" y="640"/>
                    </a:lnTo>
                    <a:lnTo>
                      <a:pt x="459" y="640"/>
                    </a:lnTo>
                    <a:lnTo>
                      <a:pt x="459" y="640"/>
                    </a:lnTo>
                    <a:lnTo>
                      <a:pt x="458" y="640"/>
                    </a:lnTo>
                    <a:lnTo>
                      <a:pt x="458" y="640"/>
                    </a:lnTo>
                    <a:lnTo>
                      <a:pt x="458" y="640"/>
                    </a:lnTo>
                    <a:lnTo>
                      <a:pt x="458" y="642"/>
                    </a:lnTo>
                    <a:lnTo>
                      <a:pt x="456" y="642"/>
                    </a:lnTo>
                    <a:lnTo>
                      <a:pt x="456" y="642"/>
                    </a:lnTo>
                    <a:lnTo>
                      <a:pt x="456" y="642"/>
                    </a:lnTo>
                    <a:lnTo>
                      <a:pt x="456" y="642"/>
                    </a:lnTo>
                    <a:lnTo>
                      <a:pt x="454" y="642"/>
                    </a:lnTo>
                    <a:lnTo>
                      <a:pt x="454" y="644"/>
                    </a:lnTo>
                    <a:lnTo>
                      <a:pt x="452" y="644"/>
                    </a:lnTo>
                    <a:lnTo>
                      <a:pt x="452" y="644"/>
                    </a:lnTo>
                    <a:lnTo>
                      <a:pt x="452" y="644"/>
                    </a:lnTo>
                    <a:lnTo>
                      <a:pt x="450" y="644"/>
                    </a:lnTo>
                    <a:lnTo>
                      <a:pt x="450" y="644"/>
                    </a:lnTo>
                    <a:lnTo>
                      <a:pt x="450" y="644"/>
                    </a:lnTo>
                    <a:lnTo>
                      <a:pt x="449" y="644"/>
                    </a:lnTo>
                    <a:lnTo>
                      <a:pt x="449" y="645"/>
                    </a:lnTo>
                    <a:lnTo>
                      <a:pt x="449" y="645"/>
                    </a:lnTo>
                    <a:lnTo>
                      <a:pt x="447" y="645"/>
                    </a:lnTo>
                    <a:lnTo>
                      <a:pt x="447" y="645"/>
                    </a:lnTo>
                    <a:lnTo>
                      <a:pt x="447" y="645"/>
                    </a:lnTo>
                    <a:lnTo>
                      <a:pt x="447" y="645"/>
                    </a:lnTo>
                    <a:lnTo>
                      <a:pt x="447" y="645"/>
                    </a:lnTo>
                    <a:lnTo>
                      <a:pt x="447" y="645"/>
                    </a:lnTo>
                    <a:lnTo>
                      <a:pt x="445" y="645"/>
                    </a:lnTo>
                    <a:lnTo>
                      <a:pt x="445" y="645"/>
                    </a:lnTo>
                    <a:lnTo>
                      <a:pt x="445" y="645"/>
                    </a:lnTo>
                    <a:lnTo>
                      <a:pt x="443" y="647"/>
                    </a:lnTo>
                    <a:lnTo>
                      <a:pt x="443" y="647"/>
                    </a:lnTo>
                    <a:lnTo>
                      <a:pt x="443" y="647"/>
                    </a:lnTo>
                    <a:lnTo>
                      <a:pt x="441" y="647"/>
                    </a:lnTo>
                    <a:lnTo>
                      <a:pt x="441" y="647"/>
                    </a:lnTo>
                    <a:lnTo>
                      <a:pt x="439" y="647"/>
                    </a:lnTo>
                    <a:lnTo>
                      <a:pt x="439" y="647"/>
                    </a:lnTo>
                    <a:lnTo>
                      <a:pt x="439" y="649"/>
                    </a:lnTo>
                    <a:lnTo>
                      <a:pt x="438" y="649"/>
                    </a:lnTo>
                    <a:lnTo>
                      <a:pt x="438" y="649"/>
                    </a:lnTo>
                    <a:lnTo>
                      <a:pt x="436" y="651"/>
                    </a:lnTo>
                    <a:lnTo>
                      <a:pt x="436" y="651"/>
                    </a:lnTo>
                    <a:lnTo>
                      <a:pt x="436" y="651"/>
                    </a:lnTo>
                    <a:lnTo>
                      <a:pt x="436" y="651"/>
                    </a:lnTo>
                    <a:lnTo>
                      <a:pt x="436" y="651"/>
                    </a:lnTo>
                    <a:lnTo>
                      <a:pt x="436" y="651"/>
                    </a:lnTo>
                    <a:lnTo>
                      <a:pt x="436" y="653"/>
                    </a:lnTo>
                    <a:lnTo>
                      <a:pt x="434" y="653"/>
                    </a:lnTo>
                    <a:lnTo>
                      <a:pt x="434" y="653"/>
                    </a:lnTo>
                    <a:lnTo>
                      <a:pt x="434" y="653"/>
                    </a:lnTo>
                    <a:lnTo>
                      <a:pt x="434" y="654"/>
                    </a:lnTo>
                    <a:lnTo>
                      <a:pt x="434" y="654"/>
                    </a:lnTo>
                    <a:lnTo>
                      <a:pt x="434" y="654"/>
                    </a:lnTo>
                    <a:lnTo>
                      <a:pt x="432" y="654"/>
                    </a:lnTo>
                    <a:lnTo>
                      <a:pt x="432" y="654"/>
                    </a:lnTo>
                    <a:lnTo>
                      <a:pt x="430" y="654"/>
                    </a:lnTo>
                    <a:lnTo>
                      <a:pt x="429" y="654"/>
                    </a:lnTo>
                    <a:lnTo>
                      <a:pt x="429" y="654"/>
                    </a:lnTo>
                    <a:lnTo>
                      <a:pt x="429" y="654"/>
                    </a:lnTo>
                    <a:lnTo>
                      <a:pt x="427" y="654"/>
                    </a:lnTo>
                    <a:lnTo>
                      <a:pt x="427" y="656"/>
                    </a:lnTo>
                    <a:lnTo>
                      <a:pt x="427" y="656"/>
                    </a:lnTo>
                    <a:lnTo>
                      <a:pt x="425" y="656"/>
                    </a:lnTo>
                    <a:lnTo>
                      <a:pt x="425" y="656"/>
                    </a:lnTo>
                    <a:lnTo>
                      <a:pt x="425" y="656"/>
                    </a:lnTo>
                    <a:lnTo>
                      <a:pt x="423" y="656"/>
                    </a:lnTo>
                    <a:lnTo>
                      <a:pt x="423" y="656"/>
                    </a:lnTo>
                    <a:lnTo>
                      <a:pt x="421" y="656"/>
                    </a:lnTo>
                    <a:lnTo>
                      <a:pt x="421" y="658"/>
                    </a:lnTo>
                    <a:lnTo>
                      <a:pt x="421" y="658"/>
                    </a:lnTo>
                    <a:lnTo>
                      <a:pt x="421" y="658"/>
                    </a:lnTo>
                    <a:lnTo>
                      <a:pt x="421" y="658"/>
                    </a:lnTo>
                    <a:lnTo>
                      <a:pt x="421" y="660"/>
                    </a:lnTo>
                    <a:lnTo>
                      <a:pt x="421" y="660"/>
                    </a:lnTo>
                    <a:lnTo>
                      <a:pt x="420" y="660"/>
                    </a:lnTo>
                    <a:lnTo>
                      <a:pt x="420" y="660"/>
                    </a:lnTo>
                    <a:lnTo>
                      <a:pt x="420" y="662"/>
                    </a:lnTo>
                    <a:lnTo>
                      <a:pt x="420" y="662"/>
                    </a:lnTo>
                    <a:lnTo>
                      <a:pt x="420" y="662"/>
                    </a:lnTo>
                    <a:lnTo>
                      <a:pt x="418" y="662"/>
                    </a:lnTo>
                    <a:lnTo>
                      <a:pt x="418" y="664"/>
                    </a:lnTo>
                    <a:lnTo>
                      <a:pt x="416" y="664"/>
                    </a:lnTo>
                    <a:lnTo>
                      <a:pt x="416" y="664"/>
                    </a:lnTo>
                    <a:lnTo>
                      <a:pt x="416" y="664"/>
                    </a:lnTo>
                    <a:lnTo>
                      <a:pt x="416" y="665"/>
                    </a:lnTo>
                    <a:lnTo>
                      <a:pt x="416" y="665"/>
                    </a:lnTo>
                    <a:lnTo>
                      <a:pt x="414" y="665"/>
                    </a:lnTo>
                    <a:lnTo>
                      <a:pt x="414" y="665"/>
                    </a:lnTo>
                    <a:lnTo>
                      <a:pt x="414" y="665"/>
                    </a:lnTo>
                    <a:lnTo>
                      <a:pt x="412" y="665"/>
                    </a:lnTo>
                    <a:lnTo>
                      <a:pt x="412" y="665"/>
                    </a:lnTo>
                    <a:lnTo>
                      <a:pt x="412" y="665"/>
                    </a:lnTo>
                    <a:lnTo>
                      <a:pt x="411" y="665"/>
                    </a:lnTo>
                    <a:lnTo>
                      <a:pt x="409" y="665"/>
                    </a:lnTo>
                    <a:lnTo>
                      <a:pt x="409" y="665"/>
                    </a:lnTo>
                    <a:lnTo>
                      <a:pt x="407" y="665"/>
                    </a:lnTo>
                    <a:lnTo>
                      <a:pt x="407" y="665"/>
                    </a:lnTo>
                    <a:lnTo>
                      <a:pt x="403" y="664"/>
                    </a:lnTo>
                    <a:lnTo>
                      <a:pt x="403" y="664"/>
                    </a:lnTo>
                    <a:lnTo>
                      <a:pt x="403" y="664"/>
                    </a:lnTo>
                    <a:lnTo>
                      <a:pt x="403" y="664"/>
                    </a:lnTo>
                    <a:lnTo>
                      <a:pt x="402" y="664"/>
                    </a:lnTo>
                    <a:lnTo>
                      <a:pt x="402" y="664"/>
                    </a:lnTo>
                    <a:lnTo>
                      <a:pt x="400" y="665"/>
                    </a:lnTo>
                    <a:lnTo>
                      <a:pt x="400" y="665"/>
                    </a:lnTo>
                    <a:lnTo>
                      <a:pt x="398" y="664"/>
                    </a:lnTo>
                    <a:lnTo>
                      <a:pt x="398" y="664"/>
                    </a:lnTo>
                    <a:lnTo>
                      <a:pt x="396" y="664"/>
                    </a:lnTo>
                    <a:lnTo>
                      <a:pt x="394" y="664"/>
                    </a:lnTo>
                    <a:lnTo>
                      <a:pt x="394" y="664"/>
                    </a:lnTo>
                    <a:lnTo>
                      <a:pt x="394" y="664"/>
                    </a:lnTo>
                    <a:lnTo>
                      <a:pt x="394" y="664"/>
                    </a:lnTo>
                    <a:lnTo>
                      <a:pt x="392" y="664"/>
                    </a:lnTo>
                    <a:lnTo>
                      <a:pt x="392" y="664"/>
                    </a:lnTo>
                    <a:lnTo>
                      <a:pt x="392" y="664"/>
                    </a:lnTo>
                    <a:lnTo>
                      <a:pt x="392" y="662"/>
                    </a:lnTo>
                    <a:lnTo>
                      <a:pt x="392" y="662"/>
                    </a:lnTo>
                    <a:lnTo>
                      <a:pt x="391" y="662"/>
                    </a:lnTo>
                    <a:lnTo>
                      <a:pt x="391" y="664"/>
                    </a:lnTo>
                    <a:lnTo>
                      <a:pt x="391" y="664"/>
                    </a:lnTo>
                    <a:lnTo>
                      <a:pt x="389" y="662"/>
                    </a:lnTo>
                    <a:lnTo>
                      <a:pt x="389" y="662"/>
                    </a:lnTo>
                    <a:lnTo>
                      <a:pt x="389" y="662"/>
                    </a:lnTo>
                    <a:lnTo>
                      <a:pt x="387" y="662"/>
                    </a:lnTo>
                    <a:lnTo>
                      <a:pt x="387" y="664"/>
                    </a:lnTo>
                    <a:lnTo>
                      <a:pt x="387" y="664"/>
                    </a:lnTo>
                    <a:lnTo>
                      <a:pt x="387" y="664"/>
                    </a:lnTo>
                    <a:lnTo>
                      <a:pt x="385" y="664"/>
                    </a:lnTo>
                    <a:lnTo>
                      <a:pt x="385" y="665"/>
                    </a:lnTo>
                    <a:lnTo>
                      <a:pt x="383" y="665"/>
                    </a:lnTo>
                    <a:lnTo>
                      <a:pt x="383" y="665"/>
                    </a:lnTo>
                    <a:lnTo>
                      <a:pt x="383" y="665"/>
                    </a:lnTo>
                    <a:lnTo>
                      <a:pt x="383" y="665"/>
                    </a:lnTo>
                    <a:lnTo>
                      <a:pt x="382" y="665"/>
                    </a:lnTo>
                    <a:lnTo>
                      <a:pt x="382" y="665"/>
                    </a:lnTo>
                    <a:lnTo>
                      <a:pt x="382" y="665"/>
                    </a:lnTo>
                    <a:lnTo>
                      <a:pt x="382" y="665"/>
                    </a:lnTo>
                    <a:lnTo>
                      <a:pt x="380" y="665"/>
                    </a:lnTo>
                    <a:lnTo>
                      <a:pt x="380" y="665"/>
                    </a:lnTo>
                    <a:lnTo>
                      <a:pt x="380" y="665"/>
                    </a:lnTo>
                    <a:lnTo>
                      <a:pt x="380" y="667"/>
                    </a:lnTo>
                    <a:lnTo>
                      <a:pt x="378" y="667"/>
                    </a:lnTo>
                    <a:lnTo>
                      <a:pt x="378" y="667"/>
                    </a:lnTo>
                    <a:lnTo>
                      <a:pt x="378" y="667"/>
                    </a:lnTo>
                    <a:lnTo>
                      <a:pt x="378" y="667"/>
                    </a:lnTo>
                    <a:lnTo>
                      <a:pt x="378" y="667"/>
                    </a:lnTo>
                    <a:lnTo>
                      <a:pt x="378" y="669"/>
                    </a:lnTo>
                    <a:lnTo>
                      <a:pt x="378" y="669"/>
                    </a:lnTo>
                    <a:lnTo>
                      <a:pt x="376" y="669"/>
                    </a:lnTo>
                    <a:lnTo>
                      <a:pt x="376" y="669"/>
                    </a:lnTo>
                    <a:lnTo>
                      <a:pt x="374" y="669"/>
                    </a:lnTo>
                    <a:lnTo>
                      <a:pt x="374" y="669"/>
                    </a:lnTo>
                    <a:lnTo>
                      <a:pt x="374" y="669"/>
                    </a:lnTo>
                    <a:lnTo>
                      <a:pt x="374" y="671"/>
                    </a:lnTo>
                    <a:lnTo>
                      <a:pt x="374" y="671"/>
                    </a:lnTo>
                    <a:lnTo>
                      <a:pt x="374" y="673"/>
                    </a:lnTo>
                    <a:lnTo>
                      <a:pt x="374" y="673"/>
                    </a:lnTo>
                    <a:lnTo>
                      <a:pt x="374" y="673"/>
                    </a:lnTo>
                    <a:lnTo>
                      <a:pt x="373" y="673"/>
                    </a:lnTo>
                    <a:lnTo>
                      <a:pt x="373" y="673"/>
                    </a:lnTo>
                    <a:lnTo>
                      <a:pt x="373" y="673"/>
                    </a:lnTo>
                    <a:lnTo>
                      <a:pt x="371" y="673"/>
                    </a:lnTo>
                    <a:lnTo>
                      <a:pt x="371" y="671"/>
                    </a:lnTo>
                    <a:lnTo>
                      <a:pt x="369" y="671"/>
                    </a:lnTo>
                    <a:lnTo>
                      <a:pt x="369" y="671"/>
                    </a:lnTo>
                    <a:lnTo>
                      <a:pt x="369" y="671"/>
                    </a:lnTo>
                    <a:lnTo>
                      <a:pt x="369" y="671"/>
                    </a:lnTo>
                    <a:lnTo>
                      <a:pt x="367" y="673"/>
                    </a:lnTo>
                    <a:lnTo>
                      <a:pt x="367" y="673"/>
                    </a:lnTo>
                    <a:lnTo>
                      <a:pt x="367" y="673"/>
                    </a:lnTo>
                    <a:lnTo>
                      <a:pt x="367" y="673"/>
                    </a:lnTo>
                    <a:lnTo>
                      <a:pt x="365" y="671"/>
                    </a:lnTo>
                    <a:lnTo>
                      <a:pt x="365" y="671"/>
                    </a:lnTo>
                    <a:lnTo>
                      <a:pt x="365" y="671"/>
                    </a:lnTo>
                    <a:lnTo>
                      <a:pt x="364" y="671"/>
                    </a:lnTo>
                    <a:lnTo>
                      <a:pt x="364" y="671"/>
                    </a:lnTo>
                    <a:lnTo>
                      <a:pt x="362" y="671"/>
                    </a:lnTo>
                    <a:lnTo>
                      <a:pt x="360" y="671"/>
                    </a:lnTo>
                    <a:lnTo>
                      <a:pt x="360" y="671"/>
                    </a:lnTo>
                    <a:lnTo>
                      <a:pt x="358" y="671"/>
                    </a:lnTo>
                    <a:lnTo>
                      <a:pt x="356" y="671"/>
                    </a:lnTo>
                    <a:lnTo>
                      <a:pt x="356" y="671"/>
                    </a:lnTo>
                    <a:lnTo>
                      <a:pt x="356" y="671"/>
                    </a:lnTo>
                    <a:lnTo>
                      <a:pt x="356" y="673"/>
                    </a:lnTo>
                    <a:lnTo>
                      <a:pt x="356" y="673"/>
                    </a:lnTo>
                    <a:lnTo>
                      <a:pt x="356" y="673"/>
                    </a:lnTo>
                    <a:lnTo>
                      <a:pt x="354" y="673"/>
                    </a:lnTo>
                    <a:lnTo>
                      <a:pt x="354" y="674"/>
                    </a:lnTo>
                    <a:lnTo>
                      <a:pt x="354" y="674"/>
                    </a:lnTo>
                    <a:lnTo>
                      <a:pt x="354" y="674"/>
                    </a:lnTo>
                    <a:lnTo>
                      <a:pt x="354" y="674"/>
                    </a:lnTo>
                    <a:lnTo>
                      <a:pt x="353" y="674"/>
                    </a:lnTo>
                    <a:lnTo>
                      <a:pt x="353" y="674"/>
                    </a:lnTo>
                    <a:lnTo>
                      <a:pt x="351" y="674"/>
                    </a:lnTo>
                    <a:lnTo>
                      <a:pt x="351" y="676"/>
                    </a:lnTo>
                    <a:lnTo>
                      <a:pt x="351" y="676"/>
                    </a:lnTo>
                    <a:lnTo>
                      <a:pt x="351" y="676"/>
                    </a:lnTo>
                    <a:lnTo>
                      <a:pt x="351" y="676"/>
                    </a:lnTo>
                    <a:lnTo>
                      <a:pt x="349" y="676"/>
                    </a:lnTo>
                    <a:lnTo>
                      <a:pt x="349" y="676"/>
                    </a:lnTo>
                    <a:lnTo>
                      <a:pt x="347" y="676"/>
                    </a:lnTo>
                    <a:lnTo>
                      <a:pt x="347" y="676"/>
                    </a:lnTo>
                    <a:lnTo>
                      <a:pt x="345" y="676"/>
                    </a:lnTo>
                    <a:lnTo>
                      <a:pt x="345" y="676"/>
                    </a:lnTo>
                    <a:lnTo>
                      <a:pt x="345" y="676"/>
                    </a:lnTo>
                    <a:lnTo>
                      <a:pt x="345" y="676"/>
                    </a:lnTo>
                    <a:lnTo>
                      <a:pt x="344" y="676"/>
                    </a:lnTo>
                    <a:lnTo>
                      <a:pt x="344" y="676"/>
                    </a:lnTo>
                    <a:lnTo>
                      <a:pt x="344" y="676"/>
                    </a:lnTo>
                    <a:lnTo>
                      <a:pt x="342" y="676"/>
                    </a:lnTo>
                    <a:lnTo>
                      <a:pt x="342" y="676"/>
                    </a:lnTo>
                    <a:lnTo>
                      <a:pt x="342" y="676"/>
                    </a:lnTo>
                    <a:lnTo>
                      <a:pt x="342" y="676"/>
                    </a:lnTo>
                    <a:lnTo>
                      <a:pt x="340" y="674"/>
                    </a:lnTo>
                    <a:lnTo>
                      <a:pt x="340" y="674"/>
                    </a:lnTo>
                    <a:lnTo>
                      <a:pt x="338" y="674"/>
                    </a:lnTo>
                    <a:lnTo>
                      <a:pt x="338" y="674"/>
                    </a:lnTo>
                    <a:lnTo>
                      <a:pt x="336" y="674"/>
                    </a:lnTo>
                    <a:lnTo>
                      <a:pt x="336" y="674"/>
                    </a:lnTo>
                    <a:lnTo>
                      <a:pt x="336" y="674"/>
                    </a:lnTo>
                    <a:lnTo>
                      <a:pt x="336" y="674"/>
                    </a:lnTo>
                    <a:lnTo>
                      <a:pt x="335" y="673"/>
                    </a:lnTo>
                    <a:lnTo>
                      <a:pt x="333" y="673"/>
                    </a:lnTo>
                    <a:lnTo>
                      <a:pt x="333" y="673"/>
                    </a:lnTo>
                    <a:lnTo>
                      <a:pt x="331" y="673"/>
                    </a:lnTo>
                    <a:lnTo>
                      <a:pt x="331" y="673"/>
                    </a:lnTo>
                    <a:lnTo>
                      <a:pt x="331" y="673"/>
                    </a:lnTo>
                    <a:lnTo>
                      <a:pt x="331" y="673"/>
                    </a:lnTo>
                    <a:lnTo>
                      <a:pt x="329" y="673"/>
                    </a:lnTo>
                    <a:lnTo>
                      <a:pt x="329" y="673"/>
                    </a:lnTo>
                    <a:lnTo>
                      <a:pt x="329" y="673"/>
                    </a:lnTo>
                    <a:lnTo>
                      <a:pt x="327" y="674"/>
                    </a:lnTo>
                    <a:lnTo>
                      <a:pt x="327" y="674"/>
                    </a:lnTo>
                    <a:lnTo>
                      <a:pt x="327" y="674"/>
                    </a:lnTo>
                    <a:lnTo>
                      <a:pt x="327" y="674"/>
                    </a:lnTo>
                    <a:lnTo>
                      <a:pt x="327" y="673"/>
                    </a:lnTo>
                    <a:lnTo>
                      <a:pt x="326" y="673"/>
                    </a:lnTo>
                    <a:lnTo>
                      <a:pt x="326" y="673"/>
                    </a:lnTo>
                    <a:lnTo>
                      <a:pt x="326" y="673"/>
                    </a:lnTo>
                    <a:lnTo>
                      <a:pt x="326" y="673"/>
                    </a:lnTo>
                    <a:lnTo>
                      <a:pt x="324" y="673"/>
                    </a:lnTo>
                    <a:lnTo>
                      <a:pt x="324" y="673"/>
                    </a:lnTo>
                    <a:lnTo>
                      <a:pt x="324" y="671"/>
                    </a:lnTo>
                    <a:lnTo>
                      <a:pt x="324" y="671"/>
                    </a:lnTo>
                    <a:lnTo>
                      <a:pt x="324" y="671"/>
                    </a:lnTo>
                    <a:lnTo>
                      <a:pt x="322" y="671"/>
                    </a:lnTo>
                    <a:lnTo>
                      <a:pt x="322" y="671"/>
                    </a:lnTo>
                    <a:lnTo>
                      <a:pt x="322" y="671"/>
                    </a:lnTo>
                    <a:lnTo>
                      <a:pt x="320" y="671"/>
                    </a:lnTo>
                    <a:lnTo>
                      <a:pt x="320" y="671"/>
                    </a:lnTo>
                    <a:lnTo>
                      <a:pt x="320" y="671"/>
                    </a:lnTo>
                    <a:lnTo>
                      <a:pt x="318" y="671"/>
                    </a:lnTo>
                    <a:lnTo>
                      <a:pt x="318" y="671"/>
                    </a:lnTo>
                    <a:lnTo>
                      <a:pt x="317" y="671"/>
                    </a:lnTo>
                    <a:lnTo>
                      <a:pt x="317" y="671"/>
                    </a:lnTo>
                    <a:lnTo>
                      <a:pt x="317" y="671"/>
                    </a:lnTo>
                    <a:lnTo>
                      <a:pt x="317" y="671"/>
                    </a:lnTo>
                    <a:lnTo>
                      <a:pt x="317" y="671"/>
                    </a:lnTo>
                    <a:lnTo>
                      <a:pt x="315" y="671"/>
                    </a:lnTo>
                    <a:lnTo>
                      <a:pt x="315" y="669"/>
                    </a:lnTo>
                    <a:lnTo>
                      <a:pt x="315" y="669"/>
                    </a:lnTo>
                    <a:lnTo>
                      <a:pt x="315" y="669"/>
                    </a:lnTo>
                    <a:lnTo>
                      <a:pt x="313" y="669"/>
                    </a:lnTo>
                    <a:lnTo>
                      <a:pt x="313" y="669"/>
                    </a:lnTo>
                    <a:lnTo>
                      <a:pt x="313" y="669"/>
                    </a:lnTo>
                    <a:lnTo>
                      <a:pt x="313" y="669"/>
                    </a:lnTo>
                    <a:lnTo>
                      <a:pt x="311" y="669"/>
                    </a:lnTo>
                    <a:lnTo>
                      <a:pt x="311" y="669"/>
                    </a:lnTo>
                    <a:lnTo>
                      <a:pt x="311" y="669"/>
                    </a:lnTo>
                    <a:lnTo>
                      <a:pt x="311" y="669"/>
                    </a:lnTo>
                    <a:lnTo>
                      <a:pt x="309" y="669"/>
                    </a:lnTo>
                    <a:lnTo>
                      <a:pt x="309" y="669"/>
                    </a:lnTo>
                    <a:lnTo>
                      <a:pt x="309" y="667"/>
                    </a:lnTo>
                    <a:lnTo>
                      <a:pt x="307" y="667"/>
                    </a:lnTo>
                    <a:lnTo>
                      <a:pt x="307" y="667"/>
                    </a:lnTo>
                    <a:lnTo>
                      <a:pt x="307" y="667"/>
                    </a:lnTo>
                    <a:lnTo>
                      <a:pt x="306" y="667"/>
                    </a:lnTo>
                    <a:lnTo>
                      <a:pt x="306" y="667"/>
                    </a:lnTo>
                    <a:lnTo>
                      <a:pt x="306" y="667"/>
                    </a:lnTo>
                    <a:lnTo>
                      <a:pt x="304" y="667"/>
                    </a:lnTo>
                    <a:lnTo>
                      <a:pt x="304" y="667"/>
                    </a:lnTo>
                    <a:lnTo>
                      <a:pt x="304" y="665"/>
                    </a:lnTo>
                    <a:lnTo>
                      <a:pt x="304" y="665"/>
                    </a:lnTo>
                    <a:lnTo>
                      <a:pt x="302" y="665"/>
                    </a:lnTo>
                    <a:lnTo>
                      <a:pt x="302" y="665"/>
                    </a:lnTo>
                    <a:lnTo>
                      <a:pt x="300" y="665"/>
                    </a:lnTo>
                    <a:lnTo>
                      <a:pt x="300" y="665"/>
                    </a:lnTo>
                    <a:lnTo>
                      <a:pt x="300" y="665"/>
                    </a:lnTo>
                    <a:lnTo>
                      <a:pt x="298" y="665"/>
                    </a:lnTo>
                    <a:lnTo>
                      <a:pt x="298" y="665"/>
                    </a:lnTo>
                    <a:lnTo>
                      <a:pt x="298" y="665"/>
                    </a:lnTo>
                    <a:lnTo>
                      <a:pt x="298" y="665"/>
                    </a:lnTo>
                    <a:lnTo>
                      <a:pt x="297" y="665"/>
                    </a:lnTo>
                    <a:lnTo>
                      <a:pt x="297" y="665"/>
                    </a:lnTo>
                    <a:lnTo>
                      <a:pt x="297" y="665"/>
                    </a:lnTo>
                    <a:lnTo>
                      <a:pt x="297" y="664"/>
                    </a:lnTo>
                    <a:lnTo>
                      <a:pt x="297" y="664"/>
                    </a:lnTo>
                    <a:lnTo>
                      <a:pt x="297" y="662"/>
                    </a:lnTo>
                    <a:lnTo>
                      <a:pt x="297" y="662"/>
                    </a:lnTo>
                    <a:lnTo>
                      <a:pt x="295" y="662"/>
                    </a:lnTo>
                    <a:lnTo>
                      <a:pt x="295" y="662"/>
                    </a:lnTo>
                    <a:lnTo>
                      <a:pt x="295" y="662"/>
                    </a:lnTo>
                    <a:lnTo>
                      <a:pt x="293" y="662"/>
                    </a:lnTo>
                    <a:lnTo>
                      <a:pt x="293" y="662"/>
                    </a:lnTo>
                    <a:lnTo>
                      <a:pt x="293" y="662"/>
                    </a:lnTo>
                    <a:lnTo>
                      <a:pt x="291" y="662"/>
                    </a:lnTo>
                    <a:lnTo>
                      <a:pt x="291" y="662"/>
                    </a:lnTo>
                    <a:lnTo>
                      <a:pt x="291" y="662"/>
                    </a:lnTo>
                    <a:lnTo>
                      <a:pt x="289" y="662"/>
                    </a:lnTo>
                    <a:lnTo>
                      <a:pt x="289" y="662"/>
                    </a:lnTo>
                    <a:lnTo>
                      <a:pt x="289" y="662"/>
                    </a:lnTo>
                    <a:lnTo>
                      <a:pt x="288" y="662"/>
                    </a:lnTo>
                    <a:lnTo>
                      <a:pt x="288" y="662"/>
                    </a:lnTo>
                    <a:lnTo>
                      <a:pt x="288" y="662"/>
                    </a:lnTo>
                    <a:lnTo>
                      <a:pt x="288" y="662"/>
                    </a:lnTo>
                    <a:lnTo>
                      <a:pt x="286" y="662"/>
                    </a:lnTo>
                    <a:lnTo>
                      <a:pt x="286" y="662"/>
                    </a:lnTo>
                    <a:lnTo>
                      <a:pt x="286" y="662"/>
                    </a:lnTo>
                    <a:lnTo>
                      <a:pt x="286" y="662"/>
                    </a:lnTo>
                    <a:lnTo>
                      <a:pt x="286" y="660"/>
                    </a:lnTo>
                    <a:lnTo>
                      <a:pt x="286" y="660"/>
                    </a:lnTo>
                    <a:lnTo>
                      <a:pt x="286" y="660"/>
                    </a:lnTo>
                    <a:lnTo>
                      <a:pt x="284" y="660"/>
                    </a:lnTo>
                    <a:lnTo>
                      <a:pt x="284" y="660"/>
                    </a:lnTo>
                    <a:lnTo>
                      <a:pt x="282" y="660"/>
                    </a:lnTo>
                    <a:lnTo>
                      <a:pt x="282" y="658"/>
                    </a:lnTo>
                    <a:lnTo>
                      <a:pt x="280" y="658"/>
                    </a:lnTo>
                    <a:lnTo>
                      <a:pt x="280" y="658"/>
                    </a:lnTo>
                    <a:lnTo>
                      <a:pt x="280" y="658"/>
                    </a:lnTo>
                    <a:lnTo>
                      <a:pt x="280" y="658"/>
                    </a:lnTo>
                    <a:lnTo>
                      <a:pt x="280" y="658"/>
                    </a:lnTo>
                    <a:lnTo>
                      <a:pt x="280" y="658"/>
                    </a:lnTo>
                    <a:lnTo>
                      <a:pt x="280" y="658"/>
                    </a:lnTo>
                    <a:lnTo>
                      <a:pt x="279" y="658"/>
                    </a:lnTo>
                    <a:lnTo>
                      <a:pt x="279" y="658"/>
                    </a:lnTo>
                    <a:lnTo>
                      <a:pt x="279" y="658"/>
                    </a:lnTo>
                    <a:lnTo>
                      <a:pt x="279" y="658"/>
                    </a:lnTo>
                    <a:lnTo>
                      <a:pt x="279" y="658"/>
                    </a:lnTo>
                    <a:lnTo>
                      <a:pt x="279" y="658"/>
                    </a:lnTo>
                    <a:lnTo>
                      <a:pt x="279" y="658"/>
                    </a:lnTo>
                    <a:lnTo>
                      <a:pt x="279" y="658"/>
                    </a:lnTo>
                    <a:lnTo>
                      <a:pt x="277" y="658"/>
                    </a:lnTo>
                    <a:lnTo>
                      <a:pt x="277" y="656"/>
                    </a:lnTo>
                    <a:lnTo>
                      <a:pt x="275" y="656"/>
                    </a:lnTo>
                    <a:lnTo>
                      <a:pt x="275" y="658"/>
                    </a:lnTo>
                    <a:lnTo>
                      <a:pt x="275" y="658"/>
                    </a:lnTo>
                    <a:lnTo>
                      <a:pt x="275" y="658"/>
                    </a:lnTo>
                    <a:lnTo>
                      <a:pt x="275" y="658"/>
                    </a:lnTo>
                    <a:lnTo>
                      <a:pt x="275" y="656"/>
                    </a:lnTo>
                    <a:lnTo>
                      <a:pt x="275" y="656"/>
                    </a:lnTo>
                    <a:lnTo>
                      <a:pt x="275" y="656"/>
                    </a:lnTo>
                    <a:lnTo>
                      <a:pt x="273" y="656"/>
                    </a:lnTo>
                    <a:lnTo>
                      <a:pt x="273" y="656"/>
                    </a:lnTo>
                    <a:lnTo>
                      <a:pt x="273" y="656"/>
                    </a:lnTo>
                    <a:lnTo>
                      <a:pt x="271" y="656"/>
                    </a:lnTo>
                    <a:lnTo>
                      <a:pt x="269" y="656"/>
                    </a:lnTo>
                    <a:lnTo>
                      <a:pt x="269" y="656"/>
                    </a:lnTo>
                    <a:lnTo>
                      <a:pt x="269" y="656"/>
                    </a:lnTo>
                    <a:lnTo>
                      <a:pt x="269" y="656"/>
                    </a:lnTo>
                    <a:lnTo>
                      <a:pt x="269" y="656"/>
                    </a:lnTo>
                    <a:lnTo>
                      <a:pt x="269" y="656"/>
                    </a:lnTo>
                    <a:lnTo>
                      <a:pt x="269" y="656"/>
                    </a:lnTo>
                    <a:lnTo>
                      <a:pt x="268" y="656"/>
                    </a:lnTo>
                    <a:lnTo>
                      <a:pt x="268" y="656"/>
                    </a:lnTo>
                    <a:lnTo>
                      <a:pt x="268" y="656"/>
                    </a:lnTo>
                    <a:lnTo>
                      <a:pt x="268" y="656"/>
                    </a:lnTo>
                    <a:lnTo>
                      <a:pt x="266" y="656"/>
                    </a:lnTo>
                    <a:lnTo>
                      <a:pt x="266" y="656"/>
                    </a:lnTo>
                    <a:lnTo>
                      <a:pt x="266" y="656"/>
                    </a:lnTo>
                    <a:lnTo>
                      <a:pt x="266" y="656"/>
                    </a:lnTo>
                    <a:lnTo>
                      <a:pt x="266" y="656"/>
                    </a:lnTo>
                    <a:lnTo>
                      <a:pt x="266" y="656"/>
                    </a:lnTo>
                    <a:lnTo>
                      <a:pt x="264" y="656"/>
                    </a:lnTo>
                    <a:lnTo>
                      <a:pt x="264" y="656"/>
                    </a:lnTo>
                    <a:lnTo>
                      <a:pt x="264" y="656"/>
                    </a:lnTo>
                    <a:lnTo>
                      <a:pt x="262" y="656"/>
                    </a:lnTo>
                    <a:lnTo>
                      <a:pt x="262" y="656"/>
                    </a:lnTo>
                    <a:lnTo>
                      <a:pt x="262" y="656"/>
                    </a:lnTo>
                    <a:lnTo>
                      <a:pt x="260" y="656"/>
                    </a:lnTo>
                    <a:lnTo>
                      <a:pt x="260" y="656"/>
                    </a:lnTo>
                    <a:lnTo>
                      <a:pt x="260" y="656"/>
                    </a:lnTo>
                    <a:lnTo>
                      <a:pt x="260" y="658"/>
                    </a:lnTo>
                    <a:lnTo>
                      <a:pt x="260" y="658"/>
                    </a:lnTo>
                    <a:lnTo>
                      <a:pt x="260" y="658"/>
                    </a:lnTo>
                    <a:lnTo>
                      <a:pt x="260" y="658"/>
                    </a:lnTo>
                    <a:lnTo>
                      <a:pt x="260" y="658"/>
                    </a:lnTo>
                    <a:lnTo>
                      <a:pt x="260" y="660"/>
                    </a:lnTo>
                    <a:lnTo>
                      <a:pt x="260" y="660"/>
                    </a:lnTo>
                    <a:lnTo>
                      <a:pt x="259" y="662"/>
                    </a:lnTo>
                    <a:lnTo>
                      <a:pt x="259" y="662"/>
                    </a:lnTo>
                    <a:lnTo>
                      <a:pt x="259" y="662"/>
                    </a:lnTo>
                    <a:lnTo>
                      <a:pt x="259" y="662"/>
                    </a:lnTo>
                    <a:lnTo>
                      <a:pt x="259" y="662"/>
                    </a:lnTo>
                    <a:lnTo>
                      <a:pt x="259" y="664"/>
                    </a:lnTo>
                    <a:lnTo>
                      <a:pt x="259" y="664"/>
                    </a:lnTo>
                    <a:lnTo>
                      <a:pt x="259" y="664"/>
                    </a:lnTo>
                    <a:lnTo>
                      <a:pt x="259" y="664"/>
                    </a:lnTo>
                    <a:lnTo>
                      <a:pt x="259" y="665"/>
                    </a:lnTo>
                    <a:lnTo>
                      <a:pt x="259" y="665"/>
                    </a:lnTo>
                    <a:lnTo>
                      <a:pt x="259" y="665"/>
                    </a:lnTo>
                    <a:lnTo>
                      <a:pt x="259" y="665"/>
                    </a:lnTo>
                    <a:lnTo>
                      <a:pt x="259" y="665"/>
                    </a:lnTo>
                    <a:lnTo>
                      <a:pt x="259" y="665"/>
                    </a:lnTo>
                    <a:lnTo>
                      <a:pt x="259" y="667"/>
                    </a:lnTo>
                    <a:lnTo>
                      <a:pt x="257" y="667"/>
                    </a:lnTo>
                    <a:lnTo>
                      <a:pt x="257" y="667"/>
                    </a:lnTo>
                    <a:lnTo>
                      <a:pt x="257" y="667"/>
                    </a:lnTo>
                    <a:lnTo>
                      <a:pt x="257" y="669"/>
                    </a:lnTo>
                    <a:lnTo>
                      <a:pt x="257" y="669"/>
                    </a:lnTo>
                    <a:lnTo>
                      <a:pt x="257" y="669"/>
                    </a:lnTo>
                    <a:lnTo>
                      <a:pt x="257" y="669"/>
                    </a:lnTo>
                    <a:lnTo>
                      <a:pt x="257" y="671"/>
                    </a:lnTo>
                    <a:lnTo>
                      <a:pt x="255" y="671"/>
                    </a:lnTo>
                    <a:lnTo>
                      <a:pt x="255" y="671"/>
                    </a:lnTo>
                    <a:lnTo>
                      <a:pt x="255" y="673"/>
                    </a:lnTo>
                    <a:lnTo>
                      <a:pt x="255" y="673"/>
                    </a:lnTo>
                    <a:lnTo>
                      <a:pt x="255" y="673"/>
                    </a:lnTo>
                    <a:lnTo>
                      <a:pt x="255" y="673"/>
                    </a:lnTo>
                    <a:lnTo>
                      <a:pt x="255" y="674"/>
                    </a:lnTo>
                    <a:lnTo>
                      <a:pt x="255" y="674"/>
                    </a:lnTo>
                    <a:lnTo>
                      <a:pt x="253" y="674"/>
                    </a:lnTo>
                    <a:lnTo>
                      <a:pt x="253" y="674"/>
                    </a:lnTo>
                    <a:lnTo>
                      <a:pt x="253" y="676"/>
                    </a:lnTo>
                    <a:lnTo>
                      <a:pt x="253" y="676"/>
                    </a:lnTo>
                    <a:lnTo>
                      <a:pt x="251" y="676"/>
                    </a:lnTo>
                    <a:lnTo>
                      <a:pt x="251" y="676"/>
                    </a:lnTo>
                    <a:lnTo>
                      <a:pt x="251" y="678"/>
                    </a:lnTo>
                    <a:lnTo>
                      <a:pt x="251" y="680"/>
                    </a:lnTo>
                    <a:lnTo>
                      <a:pt x="251" y="680"/>
                    </a:lnTo>
                    <a:lnTo>
                      <a:pt x="251" y="680"/>
                    </a:lnTo>
                    <a:lnTo>
                      <a:pt x="250" y="682"/>
                    </a:lnTo>
                    <a:lnTo>
                      <a:pt x="250" y="682"/>
                    </a:lnTo>
                    <a:lnTo>
                      <a:pt x="250" y="682"/>
                    </a:lnTo>
                    <a:lnTo>
                      <a:pt x="251" y="682"/>
                    </a:lnTo>
                    <a:lnTo>
                      <a:pt x="251" y="683"/>
                    </a:lnTo>
                    <a:lnTo>
                      <a:pt x="251" y="683"/>
                    </a:lnTo>
                    <a:lnTo>
                      <a:pt x="250" y="683"/>
                    </a:lnTo>
                    <a:lnTo>
                      <a:pt x="250" y="683"/>
                    </a:lnTo>
                    <a:lnTo>
                      <a:pt x="250" y="683"/>
                    </a:lnTo>
                    <a:lnTo>
                      <a:pt x="250" y="685"/>
                    </a:lnTo>
                    <a:lnTo>
                      <a:pt x="250" y="685"/>
                    </a:lnTo>
                    <a:lnTo>
                      <a:pt x="248" y="685"/>
                    </a:lnTo>
                    <a:lnTo>
                      <a:pt x="248" y="685"/>
                    </a:lnTo>
                    <a:lnTo>
                      <a:pt x="248" y="685"/>
                    </a:lnTo>
                    <a:lnTo>
                      <a:pt x="248" y="685"/>
                    </a:lnTo>
                    <a:lnTo>
                      <a:pt x="246" y="685"/>
                    </a:lnTo>
                    <a:lnTo>
                      <a:pt x="246" y="685"/>
                    </a:lnTo>
                    <a:lnTo>
                      <a:pt x="246" y="685"/>
                    </a:lnTo>
                    <a:lnTo>
                      <a:pt x="244" y="685"/>
                    </a:lnTo>
                    <a:lnTo>
                      <a:pt x="242" y="685"/>
                    </a:lnTo>
                    <a:lnTo>
                      <a:pt x="242" y="685"/>
                    </a:lnTo>
                    <a:lnTo>
                      <a:pt x="242" y="685"/>
                    </a:lnTo>
                    <a:lnTo>
                      <a:pt x="242" y="685"/>
                    </a:lnTo>
                    <a:lnTo>
                      <a:pt x="242" y="687"/>
                    </a:lnTo>
                    <a:lnTo>
                      <a:pt x="241" y="687"/>
                    </a:lnTo>
                    <a:lnTo>
                      <a:pt x="241" y="687"/>
                    </a:lnTo>
                    <a:lnTo>
                      <a:pt x="241" y="687"/>
                    </a:lnTo>
                    <a:lnTo>
                      <a:pt x="239" y="689"/>
                    </a:lnTo>
                    <a:lnTo>
                      <a:pt x="239" y="689"/>
                    </a:lnTo>
                    <a:lnTo>
                      <a:pt x="239" y="691"/>
                    </a:lnTo>
                    <a:lnTo>
                      <a:pt x="239" y="691"/>
                    </a:lnTo>
                    <a:lnTo>
                      <a:pt x="239" y="691"/>
                    </a:lnTo>
                    <a:lnTo>
                      <a:pt x="239" y="692"/>
                    </a:lnTo>
                    <a:lnTo>
                      <a:pt x="239" y="692"/>
                    </a:lnTo>
                    <a:lnTo>
                      <a:pt x="239" y="692"/>
                    </a:lnTo>
                    <a:lnTo>
                      <a:pt x="239" y="692"/>
                    </a:lnTo>
                    <a:lnTo>
                      <a:pt x="237" y="694"/>
                    </a:lnTo>
                    <a:lnTo>
                      <a:pt x="237" y="694"/>
                    </a:lnTo>
                    <a:lnTo>
                      <a:pt x="235" y="694"/>
                    </a:lnTo>
                    <a:lnTo>
                      <a:pt x="235" y="694"/>
                    </a:lnTo>
                    <a:lnTo>
                      <a:pt x="235" y="694"/>
                    </a:lnTo>
                    <a:lnTo>
                      <a:pt x="233" y="694"/>
                    </a:lnTo>
                    <a:lnTo>
                      <a:pt x="233" y="694"/>
                    </a:lnTo>
                    <a:lnTo>
                      <a:pt x="233" y="694"/>
                    </a:lnTo>
                    <a:lnTo>
                      <a:pt x="233" y="694"/>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1" name="Freeform 45">
                <a:extLst>
                  <a:ext uri="{FF2B5EF4-FFF2-40B4-BE49-F238E27FC236}">
                    <a16:creationId xmlns:a16="http://schemas.microsoft.com/office/drawing/2014/main" id="{0D71B94D-DF65-27BC-CB9B-8C318FB5B412}"/>
                  </a:ext>
                </a:extLst>
              </p:cNvPr>
              <p:cNvSpPr>
                <a:spLocks/>
              </p:cNvSpPr>
              <p:nvPr/>
            </p:nvSpPr>
            <p:spPr bwMode="auto">
              <a:xfrm>
                <a:off x="2649" y="2779"/>
                <a:ext cx="1221" cy="986"/>
              </a:xfrm>
              <a:custGeom>
                <a:avLst/>
                <a:gdLst>
                  <a:gd name="T0" fmla="*/ 760 w 1221"/>
                  <a:gd name="T1" fmla="*/ 957 h 986"/>
                  <a:gd name="T2" fmla="*/ 673 w 1221"/>
                  <a:gd name="T3" fmla="*/ 959 h 986"/>
                  <a:gd name="T4" fmla="*/ 588 w 1221"/>
                  <a:gd name="T5" fmla="*/ 942 h 986"/>
                  <a:gd name="T6" fmla="*/ 537 w 1221"/>
                  <a:gd name="T7" fmla="*/ 917 h 986"/>
                  <a:gd name="T8" fmla="*/ 503 w 1221"/>
                  <a:gd name="T9" fmla="*/ 897 h 986"/>
                  <a:gd name="T10" fmla="*/ 461 w 1221"/>
                  <a:gd name="T11" fmla="*/ 892 h 986"/>
                  <a:gd name="T12" fmla="*/ 420 w 1221"/>
                  <a:gd name="T13" fmla="*/ 892 h 986"/>
                  <a:gd name="T14" fmla="*/ 371 w 1221"/>
                  <a:gd name="T15" fmla="*/ 893 h 986"/>
                  <a:gd name="T16" fmla="*/ 333 w 1221"/>
                  <a:gd name="T17" fmla="*/ 895 h 986"/>
                  <a:gd name="T18" fmla="*/ 297 w 1221"/>
                  <a:gd name="T19" fmla="*/ 879 h 986"/>
                  <a:gd name="T20" fmla="*/ 266 w 1221"/>
                  <a:gd name="T21" fmla="*/ 857 h 986"/>
                  <a:gd name="T22" fmla="*/ 221 w 1221"/>
                  <a:gd name="T23" fmla="*/ 817 h 986"/>
                  <a:gd name="T24" fmla="*/ 188 w 1221"/>
                  <a:gd name="T25" fmla="*/ 778 h 986"/>
                  <a:gd name="T26" fmla="*/ 130 w 1221"/>
                  <a:gd name="T27" fmla="*/ 749 h 986"/>
                  <a:gd name="T28" fmla="*/ 72 w 1221"/>
                  <a:gd name="T29" fmla="*/ 707 h 986"/>
                  <a:gd name="T30" fmla="*/ 60 w 1221"/>
                  <a:gd name="T31" fmla="*/ 640 h 986"/>
                  <a:gd name="T32" fmla="*/ 40 w 1221"/>
                  <a:gd name="T33" fmla="*/ 584 h 986"/>
                  <a:gd name="T34" fmla="*/ 90 w 1221"/>
                  <a:gd name="T35" fmla="*/ 508 h 986"/>
                  <a:gd name="T36" fmla="*/ 175 w 1221"/>
                  <a:gd name="T37" fmla="*/ 494 h 986"/>
                  <a:gd name="T38" fmla="*/ 262 w 1221"/>
                  <a:gd name="T39" fmla="*/ 472 h 986"/>
                  <a:gd name="T40" fmla="*/ 295 w 1221"/>
                  <a:gd name="T41" fmla="*/ 363 h 986"/>
                  <a:gd name="T42" fmla="*/ 430 w 1221"/>
                  <a:gd name="T43" fmla="*/ 367 h 986"/>
                  <a:gd name="T44" fmla="*/ 523 w 1221"/>
                  <a:gd name="T45" fmla="*/ 282 h 986"/>
                  <a:gd name="T46" fmla="*/ 499 w 1221"/>
                  <a:gd name="T47" fmla="*/ 188 h 986"/>
                  <a:gd name="T48" fmla="*/ 532 w 1221"/>
                  <a:gd name="T49" fmla="*/ 114 h 986"/>
                  <a:gd name="T50" fmla="*/ 620 w 1221"/>
                  <a:gd name="T51" fmla="*/ 119 h 986"/>
                  <a:gd name="T52" fmla="*/ 722 w 1221"/>
                  <a:gd name="T53" fmla="*/ 90 h 986"/>
                  <a:gd name="T54" fmla="*/ 825 w 1221"/>
                  <a:gd name="T55" fmla="*/ 69 h 986"/>
                  <a:gd name="T56" fmla="*/ 928 w 1221"/>
                  <a:gd name="T57" fmla="*/ 16 h 986"/>
                  <a:gd name="T58" fmla="*/ 1056 w 1221"/>
                  <a:gd name="T59" fmla="*/ 2 h 986"/>
                  <a:gd name="T60" fmla="*/ 1127 w 1221"/>
                  <a:gd name="T61" fmla="*/ 18 h 986"/>
                  <a:gd name="T62" fmla="*/ 1145 w 1221"/>
                  <a:gd name="T63" fmla="*/ 61 h 986"/>
                  <a:gd name="T64" fmla="*/ 1130 w 1221"/>
                  <a:gd name="T65" fmla="*/ 79 h 986"/>
                  <a:gd name="T66" fmla="*/ 1098 w 1221"/>
                  <a:gd name="T67" fmla="*/ 70 h 986"/>
                  <a:gd name="T68" fmla="*/ 1073 w 1221"/>
                  <a:gd name="T69" fmla="*/ 72 h 986"/>
                  <a:gd name="T70" fmla="*/ 1054 w 1221"/>
                  <a:gd name="T71" fmla="*/ 76 h 986"/>
                  <a:gd name="T72" fmla="*/ 1035 w 1221"/>
                  <a:gd name="T73" fmla="*/ 81 h 986"/>
                  <a:gd name="T74" fmla="*/ 1011 w 1221"/>
                  <a:gd name="T75" fmla="*/ 108 h 986"/>
                  <a:gd name="T76" fmla="*/ 1006 w 1221"/>
                  <a:gd name="T77" fmla="*/ 150 h 986"/>
                  <a:gd name="T78" fmla="*/ 1044 w 1221"/>
                  <a:gd name="T79" fmla="*/ 184 h 986"/>
                  <a:gd name="T80" fmla="*/ 1114 w 1221"/>
                  <a:gd name="T81" fmla="*/ 197 h 986"/>
                  <a:gd name="T82" fmla="*/ 1190 w 1221"/>
                  <a:gd name="T83" fmla="*/ 208 h 986"/>
                  <a:gd name="T84" fmla="*/ 1210 w 1221"/>
                  <a:gd name="T85" fmla="*/ 226 h 986"/>
                  <a:gd name="T86" fmla="*/ 1190 w 1221"/>
                  <a:gd name="T87" fmla="*/ 277 h 986"/>
                  <a:gd name="T88" fmla="*/ 1174 w 1221"/>
                  <a:gd name="T89" fmla="*/ 320 h 986"/>
                  <a:gd name="T90" fmla="*/ 1134 w 1221"/>
                  <a:gd name="T91" fmla="*/ 338 h 986"/>
                  <a:gd name="T92" fmla="*/ 1089 w 1221"/>
                  <a:gd name="T93" fmla="*/ 351 h 986"/>
                  <a:gd name="T94" fmla="*/ 1029 w 1221"/>
                  <a:gd name="T95" fmla="*/ 356 h 986"/>
                  <a:gd name="T96" fmla="*/ 1011 w 1221"/>
                  <a:gd name="T97" fmla="*/ 392 h 986"/>
                  <a:gd name="T98" fmla="*/ 1020 w 1221"/>
                  <a:gd name="T99" fmla="*/ 443 h 986"/>
                  <a:gd name="T100" fmla="*/ 1047 w 1221"/>
                  <a:gd name="T101" fmla="*/ 485 h 986"/>
                  <a:gd name="T102" fmla="*/ 1067 w 1221"/>
                  <a:gd name="T103" fmla="*/ 532 h 986"/>
                  <a:gd name="T104" fmla="*/ 1051 w 1221"/>
                  <a:gd name="T105" fmla="*/ 595 h 986"/>
                  <a:gd name="T106" fmla="*/ 1013 w 1221"/>
                  <a:gd name="T107" fmla="*/ 606 h 986"/>
                  <a:gd name="T108" fmla="*/ 955 w 1221"/>
                  <a:gd name="T109" fmla="*/ 620 h 986"/>
                  <a:gd name="T110" fmla="*/ 903 w 1221"/>
                  <a:gd name="T111" fmla="*/ 664 h 986"/>
                  <a:gd name="T112" fmla="*/ 935 w 1221"/>
                  <a:gd name="T113" fmla="*/ 707 h 986"/>
                  <a:gd name="T114" fmla="*/ 924 w 1221"/>
                  <a:gd name="T115" fmla="*/ 761 h 986"/>
                  <a:gd name="T116" fmla="*/ 912 w 1221"/>
                  <a:gd name="T117" fmla="*/ 805 h 986"/>
                  <a:gd name="T118" fmla="*/ 892 w 1221"/>
                  <a:gd name="T119" fmla="*/ 846 h 986"/>
                  <a:gd name="T120" fmla="*/ 852 w 1221"/>
                  <a:gd name="T121" fmla="*/ 865 h 986"/>
                  <a:gd name="T122" fmla="*/ 843 w 1221"/>
                  <a:gd name="T123" fmla="*/ 908 h 986"/>
                  <a:gd name="T124" fmla="*/ 848 w 1221"/>
                  <a:gd name="T125" fmla="*/ 973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986">
                    <a:moveTo>
                      <a:pt x="828" y="986"/>
                    </a:moveTo>
                    <a:lnTo>
                      <a:pt x="827" y="986"/>
                    </a:lnTo>
                    <a:lnTo>
                      <a:pt x="827" y="986"/>
                    </a:lnTo>
                    <a:lnTo>
                      <a:pt x="825" y="986"/>
                    </a:lnTo>
                    <a:lnTo>
                      <a:pt x="825" y="986"/>
                    </a:lnTo>
                    <a:lnTo>
                      <a:pt x="825" y="986"/>
                    </a:lnTo>
                    <a:lnTo>
                      <a:pt x="823" y="984"/>
                    </a:lnTo>
                    <a:lnTo>
                      <a:pt x="823" y="984"/>
                    </a:lnTo>
                    <a:lnTo>
                      <a:pt x="823" y="984"/>
                    </a:lnTo>
                    <a:lnTo>
                      <a:pt x="821" y="982"/>
                    </a:lnTo>
                    <a:lnTo>
                      <a:pt x="821" y="982"/>
                    </a:lnTo>
                    <a:lnTo>
                      <a:pt x="821" y="980"/>
                    </a:lnTo>
                    <a:lnTo>
                      <a:pt x="821" y="980"/>
                    </a:lnTo>
                    <a:lnTo>
                      <a:pt x="821" y="980"/>
                    </a:lnTo>
                    <a:lnTo>
                      <a:pt x="819" y="978"/>
                    </a:lnTo>
                    <a:lnTo>
                      <a:pt x="819" y="977"/>
                    </a:lnTo>
                    <a:lnTo>
                      <a:pt x="819" y="977"/>
                    </a:lnTo>
                    <a:lnTo>
                      <a:pt x="818" y="975"/>
                    </a:lnTo>
                    <a:lnTo>
                      <a:pt x="816" y="975"/>
                    </a:lnTo>
                    <a:lnTo>
                      <a:pt x="816" y="973"/>
                    </a:lnTo>
                    <a:lnTo>
                      <a:pt x="816" y="973"/>
                    </a:lnTo>
                    <a:lnTo>
                      <a:pt x="816" y="973"/>
                    </a:lnTo>
                    <a:lnTo>
                      <a:pt x="814" y="973"/>
                    </a:lnTo>
                    <a:lnTo>
                      <a:pt x="814" y="968"/>
                    </a:lnTo>
                    <a:lnTo>
                      <a:pt x="812" y="966"/>
                    </a:lnTo>
                    <a:lnTo>
                      <a:pt x="810" y="966"/>
                    </a:lnTo>
                    <a:lnTo>
                      <a:pt x="810" y="964"/>
                    </a:lnTo>
                    <a:lnTo>
                      <a:pt x="808" y="964"/>
                    </a:lnTo>
                    <a:lnTo>
                      <a:pt x="808" y="964"/>
                    </a:lnTo>
                    <a:lnTo>
                      <a:pt x="808" y="962"/>
                    </a:lnTo>
                    <a:lnTo>
                      <a:pt x="808" y="962"/>
                    </a:lnTo>
                    <a:lnTo>
                      <a:pt x="807" y="962"/>
                    </a:lnTo>
                    <a:lnTo>
                      <a:pt x="807" y="962"/>
                    </a:lnTo>
                    <a:lnTo>
                      <a:pt x="805" y="962"/>
                    </a:lnTo>
                    <a:lnTo>
                      <a:pt x="805" y="962"/>
                    </a:lnTo>
                    <a:lnTo>
                      <a:pt x="801" y="960"/>
                    </a:lnTo>
                    <a:lnTo>
                      <a:pt x="801" y="960"/>
                    </a:lnTo>
                    <a:lnTo>
                      <a:pt x="799" y="960"/>
                    </a:lnTo>
                    <a:lnTo>
                      <a:pt x="799" y="960"/>
                    </a:lnTo>
                    <a:lnTo>
                      <a:pt x="798" y="959"/>
                    </a:lnTo>
                    <a:lnTo>
                      <a:pt x="798" y="959"/>
                    </a:lnTo>
                    <a:lnTo>
                      <a:pt x="798" y="959"/>
                    </a:lnTo>
                    <a:lnTo>
                      <a:pt x="798" y="957"/>
                    </a:lnTo>
                    <a:lnTo>
                      <a:pt x="796" y="957"/>
                    </a:lnTo>
                    <a:lnTo>
                      <a:pt x="796" y="957"/>
                    </a:lnTo>
                    <a:lnTo>
                      <a:pt x="796" y="957"/>
                    </a:lnTo>
                    <a:lnTo>
                      <a:pt x="796" y="955"/>
                    </a:lnTo>
                    <a:lnTo>
                      <a:pt x="796" y="955"/>
                    </a:lnTo>
                    <a:lnTo>
                      <a:pt x="794" y="955"/>
                    </a:lnTo>
                    <a:lnTo>
                      <a:pt x="794" y="953"/>
                    </a:lnTo>
                    <a:lnTo>
                      <a:pt x="794" y="953"/>
                    </a:lnTo>
                    <a:lnTo>
                      <a:pt x="794" y="953"/>
                    </a:lnTo>
                    <a:lnTo>
                      <a:pt x="792" y="953"/>
                    </a:lnTo>
                    <a:lnTo>
                      <a:pt x="792" y="953"/>
                    </a:lnTo>
                    <a:lnTo>
                      <a:pt x="792" y="953"/>
                    </a:lnTo>
                    <a:lnTo>
                      <a:pt x="792" y="953"/>
                    </a:lnTo>
                    <a:lnTo>
                      <a:pt x="789" y="953"/>
                    </a:lnTo>
                    <a:lnTo>
                      <a:pt x="789" y="953"/>
                    </a:lnTo>
                    <a:lnTo>
                      <a:pt x="789" y="953"/>
                    </a:lnTo>
                    <a:lnTo>
                      <a:pt x="789" y="953"/>
                    </a:lnTo>
                    <a:lnTo>
                      <a:pt x="789" y="953"/>
                    </a:lnTo>
                    <a:lnTo>
                      <a:pt x="787" y="955"/>
                    </a:lnTo>
                    <a:lnTo>
                      <a:pt x="787" y="955"/>
                    </a:lnTo>
                    <a:lnTo>
                      <a:pt x="787" y="955"/>
                    </a:lnTo>
                    <a:lnTo>
                      <a:pt x="787" y="955"/>
                    </a:lnTo>
                    <a:lnTo>
                      <a:pt x="787" y="955"/>
                    </a:lnTo>
                    <a:lnTo>
                      <a:pt x="785" y="955"/>
                    </a:lnTo>
                    <a:lnTo>
                      <a:pt x="785" y="955"/>
                    </a:lnTo>
                    <a:lnTo>
                      <a:pt x="783" y="957"/>
                    </a:lnTo>
                    <a:lnTo>
                      <a:pt x="783" y="959"/>
                    </a:lnTo>
                    <a:lnTo>
                      <a:pt x="781" y="959"/>
                    </a:lnTo>
                    <a:lnTo>
                      <a:pt x="781" y="959"/>
                    </a:lnTo>
                    <a:lnTo>
                      <a:pt x="781" y="959"/>
                    </a:lnTo>
                    <a:lnTo>
                      <a:pt x="780" y="960"/>
                    </a:lnTo>
                    <a:lnTo>
                      <a:pt x="780" y="960"/>
                    </a:lnTo>
                    <a:lnTo>
                      <a:pt x="778" y="960"/>
                    </a:lnTo>
                    <a:lnTo>
                      <a:pt x="774" y="960"/>
                    </a:lnTo>
                    <a:lnTo>
                      <a:pt x="772" y="960"/>
                    </a:lnTo>
                    <a:lnTo>
                      <a:pt x="772" y="960"/>
                    </a:lnTo>
                    <a:lnTo>
                      <a:pt x="771" y="960"/>
                    </a:lnTo>
                    <a:lnTo>
                      <a:pt x="769" y="960"/>
                    </a:lnTo>
                    <a:lnTo>
                      <a:pt x="769" y="960"/>
                    </a:lnTo>
                    <a:lnTo>
                      <a:pt x="767" y="960"/>
                    </a:lnTo>
                    <a:lnTo>
                      <a:pt x="767" y="960"/>
                    </a:lnTo>
                    <a:lnTo>
                      <a:pt x="765" y="959"/>
                    </a:lnTo>
                    <a:lnTo>
                      <a:pt x="765" y="959"/>
                    </a:lnTo>
                    <a:lnTo>
                      <a:pt x="765" y="959"/>
                    </a:lnTo>
                    <a:lnTo>
                      <a:pt x="765" y="959"/>
                    </a:lnTo>
                    <a:lnTo>
                      <a:pt x="765" y="959"/>
                    </a:lnTo>
                    <a:lnTo>
                      <a:pt x="763" y="959"/>
                    </a:lnTo>
                    <a:lnTo>
                      <a:pt x="763" y="959"/>
                    </a:lnTo>
                    <a:lnTo>
                      <a:pt x="763" y="957"/>
                    </a:lnTo>
                    <a:lnTo>
                      <a:pt x="761" y="957"/>
                    </a:lnTo>
                    <a:lnTo>
                      <a:pt x="760" y="957"/>
                    </a:lnTo>
                    <a:lnTo>
                      <a:pt x="760" y="957"/>
                    </a:lnTo>
                    <a:lnTo>
                      <a:pt x="756" y="957"/>
                    </a:lnTo>
                    <a:lnTo>
                      <a:pt x="756" y="957"/>
                    </a:lnTo>
                    <a:lnTo>
                      <a:pt x="756" y="957"/>
                    </a:lnTo>
                    <a:lnTo>
                      <a:pt x="754" y="957"/>
                    </a:lnTo>
                    <a:lnTo>
                      <a:pt x="752" y="957"/>
                    </a:lnTo>
                    <a:lnTo>
                      <a:pt x="752" y="957"/>
                    </a:lnTo>
                    <a:lnTo>
                      <a:pt x="751" y="957"/>
                    </a:lnTo>
                    <a:lnTo>
                      <a:pt x="751" y="957"/>
                    </a:lnTo>
                    <a:lnTo>
                      <a:pt x="751" y="959"/>
                    </a:lnTo>
                    <a:lnTo>
                      <a:pt x="749" y="959"/>
                    </a:lnTo>
                    <a:lnTo>
                      <a:pt x="749" y="959"/>
                    </a:lnTo>
                    <a:lnTo>
                      <a:pt x="747" y="959"/>
                    </a:lnTo>
                    <a:lnTo>
                      <a:pt x="747" y="960"/>
                    </a:lnTo>
                    <a:lnTo>
                      <a:pt x="747" y="960"/>
                    </a:lnTo>
                    <a:lnTo>
                      <a:pt x="747" y="960"/>
                    </a:lnTo>
                    <a:lnTo>
                      <a:pt x="745" y="960"/>
                    </a:lnTo>
                    <a:lnTo>
                      <a:pt x="743" y="960"/>
                    </a:lnTo>
                    <a:lnTo>
                      <a:pt x="742" y="960"/>
                    </a:lnTo>
                    <a:lnTo>
                      <a:pt x="740" y="960"/>
                    </a:lnTo>
                    <a:lnTo>
                      <a:pt x="738" y="960"/>
                    </a:lnTo>
                    <a:lnTo>
                      <a:pt x="738" y="960"/>
                    </a:lnTo>
                    <a:lnTo>
                      <a:pt x="736" y="959"/>
                    </a:lnTo>
                    <a:lnTo>
                      <a:pt x="736" y="959"/>
                    </a:lnTo>
                    <a:lnTo>
                      <a:pt x="734" y="959"/>
                    </a:lnTo>
                    <a:lnTo>
                      <a:pt x="733" y="957"/>
                    </a:lnTo>
                    <a:lnTo>
                      <a:pt x="733" y="957"/>
                    </a:lnTo>
                    <a:lnTo>
                      <a:pt x="731" y="957"/>
                    </a:lnTo>
                    <a:lnTo>
                      <a:pt x="731" y="957"/>
                    </a:lnTo>
                    <a:lnTo>
                      <a:pt x="729" y="957"/>
                    </a:lnTo>
                    <a:lnTo>
                      <a:pt x="729" y="957"/>
                    </a:lnTo>
                    <a:lnTo>
                      <a:pt x="729" y="957"/>
                    </a:lnTo>
                    <a:lnTo>
                      <a:pt x="727" y="955"/>
                    </a:lnTo>
                    <a:lnTo>
                      <a:pt x="727" y="955"/>
                    </a:lnTo>
                    <a:lnTo>
                      <a:pt x="725" y="955"/>
                    </a:lnTo>
                    <a:lnTo>
                      <a:pt x="725" y="955"/>
                    </a:lnTo>
                    <a:lnTo>
                      <a:pt x="725" y="955"/>
                    </a:lnTo>
                    <a:lnTo>
                      <a:pt x="723" y="955"/>
                    </a:lnTo>
                    <a:lnTo>
                      <a:pt x="723" y="955"/>
                    </a:lnTo>
                    <a:lnTo>
                      <a:pt x="723" y="955"/>
                    </a:lnTo>
                    <a:lnTo>
                      <a:pt x="722" y="955"/>
                    </a:lnTo>
                    <a:lnTo>
                      <a:pt x="720" y="953"/>
                    </a:lnTo>
                    <a:lnTo>
                      <a:pt x="716" y="953"/>
                    </a:lnTo>
                    <a:lnTo>
                      <a:pt x="716" y="953"/>
                    </a:lnTo>
                    <a:lnTo>
                      <a:pt x="716" y="953"/>
                    </a:lnTo>
                    <a:lnTo>
                      <a:pt x="714" y="953"/>
                    </a:lnTo>
                    <a:lnTo>
                      <a:pt x="714" y="955"/>
                    </a:lnTo>
                    <a:lnTo>
                      <a:pt x="713" y="955"/>
                    </a:lnTo>
                    <a:lnTo>
                      <a:pt x="713" y="955"/>
                    </a:lnTo>
                    <a:lnTo>
                      <a:pt x="711" y="955"/>
                    </a:lnTo>
                    <a:lnTo>
                      <a:pt x="709" y="955"/>
                    </a:lnTo>
                    <a:lnTo>
                      <a:pt x="709" y="957"/>
                    </a:lnTo>
                    <a:lnTo>
                      <a:pt x="709" y="957"/>
                    </a:lnTo>
                    <a:lnTo>
                      <a:pt x="705" y="957"/>
                    </a:lnTo>
                    <a:lnTo>
                      <a:pt x="705" y="957"/>
                    </a:lnTo>
                    <a:lnTo>
                      <a:pt x="705" y="957"/>
                    </a:lnTo>
                    <a:lnTo>
                      <a:pt x="704" y="957"/>
                    </a:lnTo>
                    <a:lnTo>
                      <a:pt x="704" y="959"/>
                    </a:lnTo>
                    <a:lnTo>
                      <a:pt x="704" y="959"/>
                    </a:lnTo>
                    <a:lnTo>
                      <a:pt x="702" y="959"/>
                    </a:lnTo>
                    <a:lnTo>
                      <a:pt x="702" y="959"/>
                    </a:lnTo>
                    <a:lnTo>
                      <a:pt x="700" y="959"/>
                    </a:lnTo>
                    <a:lnTo>
                      <a:pt x="700" y="959"/>
                    </a:lnTo>
                    <a:lnTo>
                      <a:pt x="698" y="959"/>
                    </a:lnTo>
                    <a:lnTo>
                      <a:pt x="698" y="959"/>
                    </a:lnTo>
                    <a:lnTo>
                      <a:pt x="698" y="959"/>
                    </a:lnTo>
                    <a:lnTo>
                      <a:pt x="696" y="959"/>
                    </a:lnTo>
                    <a:lnTo>
                      <a:pt x="696" y="959"/>
                    </a:lnTo>
                    <a:lnTo>
                      <a:pt x="696" y="960"/>
                    </a:lnTo>
                    <a:lnTo>
                      <a:pt x="695" y="960"/>
                    </a:lnTo>
                    <a:lnTo>
                      <a:pt x="695" y="960"/>
                    </a:lnTo>
                    <a:lnTo>
                      <a:pt x="693" y="960"/>
                    </a:lnTo>
                    <a:lnTo>
                      <a:pt x="693" y="960"/>
                    </a:lnTo>
                    <a:lnTo>
                      <a:pt x="691" y="960"/>
                    </a:lnTo>
                    <a:lnTo>
                      <a:pt x="691" y="960"/>
                    </a:lnTo>
                    <a:lnTo>
                      <a:pt x="691" y="959"/>
                    </a:lnTo>
                    <a:lnTo>
                      <a:pt x="689" y="959"/>
                    </a:lnTo>
                    <a:lnTo>
                      <a:pt x="689" y="959"/>
                    </a:lnTo>
                    <a:lnTo>
                      <a:pt x="689" y="959"/>
                    </a:lnTo>
                    <a:lnTo>
                      <a:pt x="687" y="959"/>
                    </a:lnTo>
                    <a:lnTo>
                      <a:pt x="687" y="959"/>
                    </a:lnTo>
                    <a:lnTo>
                      <a:pt x="685" y="960"/>
                    </a:lnTo>
                    <a:lnTo>
                      <a:pt x="684" y="960"/>
                    </a:lnTo>
                    <a:lnTo>
                      <a:pt x="682" y="960"/>
                    </a:lnTo>
                    <a:lnTo>
                      <a:pt x="682" y="959"/>
                    </a:lnTo>
                    <a:lnTo>
                      <a:pt x="680" y="959"/>
                    </a:lnTo>
                    <a:lnTo>
                      <a:pt x="680" y="959"/>
                    </a:lnTo>
                    <a:lnTo>
                      <a:pt x="678" y="959"/>
                    </a:lnTo>
                    <a:lnTo>
                      <a:pt x="678" y="959"/>
                    </a:lnTo>
                    <a:lnTo>
                      <a:pt x="678" y="959"/>
                    </a:lnTo>
                    <a:lnTo>
                      <a:pt x="675" y="959"/>
                    </a:lnTo>
                    <a:lnTo>
                      <a:pt x="675" y="959"/>
                    </a:lnTo>
                    <a:lnTo>
                      <a:pt x="675" y="959"/>
                    </a:lnTo>
                    <a:lnTo>
                      <a:pt x="673" y="959"/>
                    </a:lnTo>
                    <a:lnTo>
                      <a:pt x="671" y="959"/>
                    </a:lnTo>
                    <a:lnTo>
                      <a:pt x="671" y="959"/>
                    </a:lnTo>
                    <a:lnTo>
                      <a:pt x="669" y="959"/>
                    </a:lnTo>
                    <a:lnTo>
                      <a:pt x="669" y="959"/>
                    </a:lnTo>
                    <a:lnTo>
                      <a:pt x="669" y="959"/>
                    </a:lnTo>
                    <a:lnTo>
                      <a:pt x="667" y="959"/>
                    </a:lnTo>
                    <a:lnTo>
                      <a:pt x="667" y="959"/>
                    </a:lnTo>
                    <a:lnTo>
                      <a:pt x="667" y="959"/>
                    </a:lnTo>
                    <a:lnTo>
                      <a:pt x="666" y="959"/>
                    </a:lnTo>
                    <a:lnTo>
                      <a:pt x="664" y="957"/>
                    </a:lnTo>
                    <a:lnTo>
                      <a:pt x="664" y="957"/>
                    </a:lnTo>
                    <a:lnTo>
                      <a:pt x="664" y="957"/>
                    </a:lnTo>
                    <a:lnTo>
                      <a:pt x="664" y="955"/>
                    </a:lnTo>
                    <a:lnTo>
                      <a:pt x="662" y="955"/>
                    </a:lnTo>
                    <a:lnTo>
                      <a:pt x="662" y="955"/>
                    </a:lnTo>
                    <a:lnTo>
                      <a:pt x="662" y="955"/>
                    </a:lnTo>
                    <a:lnTo>
                      <a:pt x="662" y="955"/>
                    </a:lnTo>
                    <a:lnTo>
                      <a:pt x="660" y="955"/>
                    </a:lnTo>
                    <a:lnTo>
                      <a:pt x="658" y="953"/>
                    </a:lnTo>
                    <a:lnTo>
                      <a:pt x="658" y="953"/>
                    </a:lnTo>
                    <a:lnTo>
                      <a:pt x="657" y="951"/>
                    </a:lnTo>
                    <a:lnTo>
                      <a:pt x="657" y="950"/>
                    </a:lnTo>
                    <a:lnTo>
                      <a:pt x="657" y="950"/>
                    </a:lnTo>
                    <a:lnTo>
                      <a:pt x="657" y="950"/>
                    </a:lnTo>
                    <a:lnTo>
                      <a:pt x="657" y="948"/>
                    </a:lnTo>
                    <a:lnTo>
                      <a:pt x="657" y="948"/>
                    </a:lnTo>
                    <a:lnTo>
                      <a:pt x="655" y="948"/>
                    </a:lnTo>
                    <a:lnTo>
                      <a:pt x="655" y="946"/>
                    </a:lnTo>
                    <a:lnTo>
                      <a:pt x="653" y="946"/>
                    </a:lnTo>
                    <a:lnTo>
                      <a:pt x="651" y="946"/>
                    </a:lnTo>
                    <a:lnTo>
                      <a:pt x="651" y="946"/>
                    </a:lnTo>
                    <a:lnTo>
                      <a:pt x="649" y="946"/>
                    </a:lnTo>
                    <a:lnTo>
                      <a:pt x="649" y="946"/>
                    </a:lnTo>
                    <a:lnTo>
                      <a:pt x="649" y="948"/>
                    </a:lnTo>
                    <a:lnTo>
                      <a:pt x="648" y="948"/>
                    </a:lnTo>
                    <a:lnTo>
                      <a:pt x="648" y="948"/>
                    </a:lnTo>
                    <a:lnTo>
                      <a:pt x="646" y="950"/>
                    </a:lnTo>
                    <a:lnTo>
                      <a:pt x="646" y="950"/>
                    </a:lnTo>
                    <a:lnTo>
                      <a:pt x="644" y="950"/>
                    </a:lnTo>
                    <a:lnTo>
                      <a:pt x="644" y="951"/>
                    </a:lnTo>
                    <a:lnTo>
                      <a:pt x="642" y="951"/>
                    </a:lnTo>
                    <a:lnTo>
                      <a:pt x="642" y="951"/>
                    </a:lnTo>
                    <a:lnTo>
                      <a:pt x="642" y="951"/>
                    </a:lnTo>
                    <a:lnTo>
                      <a:pt x="640" y="953"/>
                    </a:lnTo>
                    <a:lnTo>
                      <a:pt x="640" y="953"/>
                    </a:lnTo>
                    <a:lnTo>
                      <a:pt x="640" y="953"/>
                    </a:lnTo>
                    <a:lnTo>
                      <a:pt x="638" y="953"/>
                    </a:lnTo>
                    <a:lnTo>
                      <a:pt x="638" y="953"/>
                    </a:lnTo>
                    <a:lnTo>
                      <a:pt x="637" y="953"/>
                    </a:lnTo>
                    <a:lnTo>
                      <a:pt x="637" y="953"/>
                    </a:lnTo>
                    <a:lnTo>
                      <a:pt x="637" y="953"/>
                    </a:lnTo>
                    <a:lnTo>
                      <a:pt x="635" y="953"/>
                    </a:lnTo>
                    <a:lnTo>
                      <a:pt x="633" y="953"/>
                    </a:lnTo>
                    <a:lnTo>
                      <a:pt x="631" y="953"/>
                    </a:lnTo>
                    <a:lnTo>
                      <a:pt x="631" y="953"/>
                    </a:lnTo>
                    <a:lnTo>
                      <a:pt x="629" y="953"/>
                    </a:lnTo>
                    <a:lnTo>
                      <a:pt x="629" y="953"/>
                    </a:lnTo>
                    <a:lnTo>
                      <a:pt x="629" y="953"/>
                    </a:lnTo>
                    <a:lnTo>
                      <a:pt x="628" y="953"/>
                    </a:lnTo>
                    <a:lnTo>
                      <a:pt x="628" y="953"/>
                    </a:lnTo>
                    <a:lnTo>
                      <a:pt x="628" y="951"/>
                    </a:lnTo>
                    <a:lnTo>
                      <a:pt x="626" y="951"/>
                    </a:lnTo>
                    <a:lnTo>
                      <a:pt x="624" y="951"/>
                    </a:lnTo>
                    <a:lnTo>
                      <a:pt x="622" y="951"/>
                    </a:lnTo>
                    <a:lnTo>
                      <a:pt x="622" y="951"/>
                    </a:lnTo>
                    <a:lnTo>
                      <a:pt x="620" y="951"/>
                    </a:lnTo>
                    <a:lnTo>
                      <a:pt x="619" y="950"/>
                    </a:lnTo>
                    <a:lnTo>
                      <a:pt x="619" y="950"/>
                    </a:lnTo>
                    <a:lnTo>
                      <a:pt x="617" y="950"/>
                    </a:lnTo>
                    <a:lnTo>
                      <a:pt x="615" y="950"/>
                    </a:lnTo>
                    <a:lnTo>
                      <a:pt x="613" y="950"/>
                    </a:lnTo>
                    <a:lnTo>
                      <a:pt x="610" y="948"/>
                    </a:lnTo>
                    <a:lnTo>
                      <a:pt x="608" y="948"/>
                    </a:lnTo>
                    <a:lnTo>
                      <a:pt x="608" y="948"/>
                    </a:lnTo>
                    <a:lnTo>
                      <a:pt x="608" y="948"/>
                    </a:lnTo>
                    <a:lnTo>
                      <a:pt x="606" y="948"/>
                    </a:lnTo>
                    <a:lnTo>
                      <a:pt x="606" y="948"/>
                    </a:lnTo>
                    <a:lnTo>
                      <a:pt x="606" y="946"/>
                    </a:lnTo>
                    <a:lnTo>
                      <a:pt x="604" y="946"/>
                    </a:lnTo>
                    <a:lnTo>
                      <a:pt x="604" y="946"/>
                    </a:lnTo>
                    <a:lnTo>
                      <a:pt x="604" y="946"/>
                    </a:lnTo>
                    <a:lnTo>
                      <a:pt x="602" y="946"/>
                    </a:lnTo>
                    <a:lnTo>
                      <a:pt x="602" y="946"/>
                    </a:lnTo>
                    <a:lnTo>
                      <a:pt x="599" y="946"/>
                    </a:lnTo>
                    <a:lnTo>
                      <a:pt x="599" y="946"/>
                    </a:lnTo>
                    <a:lnTo>
                      <a:pt x="597" y="944"/>
                    </a:lnTo>
                    <a:lnTo>
                      <a:pt x="597" y="944"/>
                    </a:lnTo>
                    <a:lnTo>
                      <a:pt x="595" y="944"/>
                    </a:lnTo>
                    <a:lnTo>
                      <a:pt x="595" y="944"/>
                    </a:lnTo>
                    <a:lnTo>
                      <a:pt x="591" y="944"/>
                    </a:lnTo>
                    <a:lnTo>
                      <a:pt x="590" y="942"/>
                    </a:lnTo>
                    <a:lnTo>
                      <a:pt x="590" y="942"/>
                    </a:lnTo>
                    <a:lnTo>
                      <a:pt x="590" y="942"/>
                    </a:lnTo>
                    <a:lnTo>
                      <a:pt x="588" y="942"/>
                    </a:lnTo>
                    <a:lnTo>
                      <a:pt x="586" y="942"/>
                    </a:lnTo>
                    <a:lnTo>
                      <a:pt x="586" y="942"/>
                    </a:lnTo>
                    <a:lnTo>
                      <a:pt x="586" y="940"/>
                    </a:lnTo>
                    <a:lnTo>
                      <a:pt x="584" y="940"/>
                    </a:lnTo>
                    <a:lnTo>
                      <a:pt x="584" y="940"/>
                    </a:lnTo>
                    <a:lnTo>
                      <a:pt x="582" y="940"/>
                    </a:lnTo>
                    <a:lnTo>
                      <a:pt x="582" y="940"/>
                    </a:lnTo>
                    <a:lnTo>
                      <a:pt x="581" y="940"/>
                    </a:lnTo>
                    <a:lnTo>
                      <a:pt x="579" y="940"/>
                    </a:lnTo>
                    <a:lnTo>
                      <a:pt x="579" y="940"/>
                    </a:lnTo>
                    <a:lnTo>
                      <a:pt x="579" y="940"/>
                    </a:lnTo>
                    <a:lnTo>
                      <a:pt x="579" y="939"/>
                    </a:lnTo>
                    <a:lnTo>
                      <a:pt x="577" y="939"/>
                    </a:lnTo>
                    <a:lnTo>
                      <a:pt x="577" y="939"/>
                    </a:lnTo>
                    <a:lnTo>
                      <a:pt x="573" y="937"/>
                    </a:lnTo>
                    <a:lnTo>
                      <a:pt x="573" y="937"/>
                    </a:lnTo>
                    <a:lnTo>
                      <a:pt x="573" y="937"/>
                    </a:lnTo>
                    <a:lnTo>
                      <a:pt x="573" y="937"/>
                    </a:lnTo>
                    <a:lnTo>
                      <a:pt x="573" y="939"/>
                    </a:lnTo>
                    <a:lnTo>
                      <a:pt x="572" y="939"/>
                    </a:lnTo>
                    <a:lnTo>
                      <a:pt x="572" y="939"/>
                    </a:lnTo>
                    <a:lnTo>
                      <a:pt x="572" y="939"/>
                    </a:lnTo>
                    <a:lnTo>
                      <a:pt x="570" y="939"/>
                    </a:lnTo>
                    <a:lnTo>
                      <a:pt x="570" y="939"/>
                    </a:lnTo>
                    <a:lnTo>
                      <a:pt x="570" y="939"/>
                    </a:lnTo>
                    <a:lnTo>
                      <a:pt x="570" y="940"/>
                    </a:lnTo>
                    <a:lnTo>
                      <a:pt x="570" y="940"/>
                    </a:lnTo>
                    <a:lnTo>
                      <a:pt x="568" y="940"/>
                    </a:lnTo>
                    <a:lnTo>
                      <a:pt x="568" y="940"/>
                    </a:lnTo>
                    <a:lnTo>
                      <a:pt x="568" y="940"/>
                    </a:lnTo>
                    <a:lnTo>
                      <a:pt x="568" y="940"/>
                    </a:lnTo>
                    <a:lnTo>
                      <a:pt x="568" y="942"/>
                    </a:lnTo>
                    <a:lnTo>
                      <a:pt x="568" y="942"/>
                    </a:lnTo>
                    <a:lnTo>
                      <a:pt x="566" y="942"/>
                    </a:lnTo>
                    <a:lnTo>
                      <a:pt x="566" y="940"/>
                    </a:lnTo>
                    <a:lnTo>
                      <a:pt x="566" y="940"/>
                    </a:lnTo>
                    <a:lnTo>
                      <a:pt x="566" y="940"/>
                    </a:lnTo>
                    <a:lnTo>
                      <a:pt x="566" y="939"/>
                    </a:lnTo>
                    <a:lnTo>
                      <a:pt x="566" y="939"/>
                    </a:lnTo>
                    <a:lnTo>
                      <a:pt x="566" y="939"/>
                    </a:lnTo>
                    <a:lnTo>
                      <a:pt x="566" y="939"/>
                    </a:lnTo>
                    <a:lnTo>
                      <a:pt x="564" y="937"/>
                    </a:lnTo>
                    <a:lnTo>
                      <a:pt x="564" y="935"/>
                    </a:lnTo>
                    <a:lnTo>
                      <a:pt x="564" y="933"/>
                    </a:lnTo>
                    <a:lnTo>
                      <a:pt x="563" y="933"/>
                    </a:lnTo>
                    <a:lnTo>
                      <a:pt x="563" y="933"/>
                    </a:lnTo>
                    <a:lnTo>
                      <a:pt x="563" y="931"/>
                    </a:lnTo>
                    <a:lnTo>
                      <a:pt x="563" y="931"/>
                    </a:lnTo>
                    <a:lnTo>
                      <a:pt x="561" y="931"/>
                    </a:lnTo>
                    <a:lnTo>
                      <a:pt x="561" y="930"/>
                    </a:lnTo>
                    <a:lnTo>
                      <a:pt x="561" y="930"/>
                    </a:lnTo>
                    <a:lnTo>
                      <a:pt x="561" y="930"/>
                    </a:lnTo>
                    <a:lnTo>
                      <a:pt x="561" y="930"/>
                    </a:lnTo>
                    <a:lnTo>
                      <a:pt x="561" y="928"/>
                    </a:lnTo>
                    <a:lnTo>
                      <a:pt x="559" y="928"/>
                    </a:lnTo>
                    <a:lnTo>
                      <a:pt x="559" y="928"/>
                    </a:lnTo>
                    <a:lnTo>
                      <a:pt x="559" y="928"/>
                    </a:lnTo>
                    <a:lnTo>
                      <a:pt x="557" y="928"/>
                    </a:lnTo>
                    <a:lnTo>
                      <a:pt x="557" y="926"/>
                    </a:lnTo>
                    <a:lnTo>
                      <a:pt x="557" y="926"/>
                    </a:lnTo>
                    <a:lnTo>
                      <a:pt x="555" y="926"/>
                    </a:lnTo>
                    <a:lnTo>
                      <a:pt x="553" y="926"/>
                    </a:lnTo>
                    <a:lnTo>
                      <a:pt x="552" y="926"/>
                    </a:lnTo>
                    <a:lnTo>
                      <a:pt x="552" y="924"/>
                    </a:lnTo>
                    <a:lnTo>
                      <a:pt x="552" y="924"/>
                    </a:lnTo>
                    <a:lnTo>
                      <a:pt x="552" y="924"/>
                    </a:lnTo>
                    <a:lnTo>
                      <a:pt x="552" y="924"/>
                    </a:lnTo>
                    <a:lnTo>
                      <a:pt x="552" y="922"/>
                    </a:lnTo>
                    <a:lnTo>
                      <a:pt x="552" y="922"/>
                    </a:lnTo>
                    <a:lnTo>
                      <a:pt x="552" y="922"/>
                    </a:lnTo>
                    <a:lnTo>
                      <a:pt x="550" y="922"/>
                    </a:lnTo>
                    <a:lnTo>
                      <a:pt x="550" y="921"/>
                    </a:lnTo>
                    <a:lnTo>
                      <a:pt x="550" y="921"/>
                    </a:lnTo>
                    <a:lnTo>
                      <a:pt x="550" y="919"/>
                    </a:lnTo>
                    <a:lnTo>
                      <a:pt x="550" y="917"/>
                    </a:lnTo>
                    <a:lnTo>
                      <a:pt x="548" y="917"/>
                    </a:lnTo>
                    <a:lnTo>
                      <a:pt x="548" y="917"/>
                    </a:lnTo>
                    <a:lnTo>
                      <a:pt x="548" y="917"/>
                    </a:lnTo>
                    <a:lnTo>
                      <a:pt x="548" y="917"/>
                    </a:lnTo>
                    <a:lnTo>
                      <a:pt x="546" y="917"/>
                    </a:lnTo>
                    <a:lnTo>
                      <a:pt x="544" y="917"/>
                    </a:lnTo>
                    <a:lnTo>
                      <a:pt x="544" y="917"/>
                    </a:lnTo>
                    <a:lnTo>
                      <a:pt x="543" y="917"/>
                    </a:lnTo>
                    <a:lnTo>
                      <a:pt x="543" y="917"/>
                    </a:lnTo>
                    <a:lnTo>
                      <a:pt x="543" y="917"/>
                    </a:lnTo>
                    <a:lnTo>
                      <a:pt x="541" y="917"/>
                    </a:lnTo>
                    <a:lnTo>
                      <a:pt x="541" y="917"/>
                    </a:lnTo>
                    <a:lnTo>
                      <a:pt x="539" y="917"/>
                    </a:lnTo>
                    <a:lnTo>
                      <a:pt x="539" y="919"/>
                    </a:lnTo>
                    <a:lnTo>
                      <a:pt x="539" y="919"/>
                    </a:lnTo>
                    <a:lnTo>
                      <a:pt x="539" y="917"/>
                    </a:lnTo>
                    <a:lnTo>
                      <a:pt x="539" y="917"/>
                    </a:lnTo>
                    <a:lnTo>
                      <a:pt x="537" y="917"/>
                    </a:lnTo>
                    <a:lnTo>
                      <a:pt x="537" y="917"/>
                    </a:lnTo>
                    <a:lnTo>
                      <a:pt x="537" y="917"/>
                    </a:lnTo>
                    <a:lnTo>
                      <a:pt x="537" y="919"/>
                    </a:lnTo>
                    <a:lnTo>
                      <a:pt x="535" y="917"/>
                    </a:lnTo>
                    <a:lnTo>
                      <a:pt x="535" y="917"/>
                    </a:lnTo>
                    <a:lnTo>
                      <a:pt x="535" y="917"/>
                    </a:lnTo>
                    <a:lnTo>
                      <a:pt x="535" y="917"/>
                    </a:lnTo>
                    <a:lnTo>
                      <a:pt x="534" y="917"/>
                    </a:lnTo>
                    <a:lnTo>
                      <a:pt x="530" y="917"/>
                    </a:lnTo>
                    <a:lnTo>
                      <a:pt x="530" y="917"/>
                    </a:lnTo>
                    <a:lnTo>
                      <a:pt x="530" y="917"/>
                    </a:lnTo>
                    <a:lnTo>
                      <a:pt x="530" y="917"/>
                    </a:lnTo>
                    <a:lnTo>
                      <a:pt x="530" y="917"/>
                    </a:lnTo>
                    <a:lnTo>
                      <a:pt x="530" y="915"/>
                    </a:lnTo>
                    <a:lnTo>
                      <a:pt x="530" y="915"/>
                    </a:lnTo>
                    <a:lnTo>
                      <a:pt x="530" y="915"/>
                    </a:lnTo>
                    <a:lnTo>
                      <a:pt x="528" y="915"/>
                    </a:lnTo>
                    <a:lnTo>
                      <a:pt x="528" y="915"/>
                    </a:lnTo>
                    <a:lnTo>
                      <a:pt x="528" y="915"/>
                    </a:lnTo>
                    <a:lnTo>
                      <a:pt x="528" y="915"/>
                    </a:lnTo>
                    <a:lnTo>
                      <a:pt x="528" y="915"/>
                    </a:lnTo>
                    <a:lnTo>
                      <a:pt x="528" y="915"/>
                    </a:lnTo>
                    <a:lnTo>
                      <a:pt x="528" y="913"/>
                    </a:lnTo>
                    <a:lnTo>
                      <a:pt x="528" y="913"/>
                    </a:lnTo>
                    <a:lnTo>
                      <a:pt x="526" y="913"/>
                    </a:lnTo>
                    <a:lnTo>
                      <a:pt x="526" y="913"/>
                    </a:lnTo>
                    <a:lnTo>
                      <a:pt x="526" y="913"/>
                    </a:lnTo>
                    <a:lnTo>
                      <a:pt x="526" y="913"/>
                    </a:lnTo>
                    <a:lnTo>
                      <a:pt x="526" y="913"/>
                    </a:lnTo>
                    <a:lnTo>
                      <a:pt x="526" y="913"/>
                    </a:lnTo>
                    <a:lnTo>
                      <a:pt x="526" y="913"/>
                    </a:lnTo>
                    <a:lnTo>
                      <a:pt x="526" y="913"/>
                    </a:lnTo>
                    <a:lnTo>
                      <a:pt x="526" y="913"/>
                    </a:lnTo>
                    <a:lnTo>
                      <a:pt x="526" y="912"/>
                    </a:lnTo>
                    <a:lnTo>
                      <a:pt x="525" y="912"/>
                    </a:lnTo>
                    <a:lnTo>
                      <a:pt x="525" y="912"/>
                    </a:lnTo>
                    <a:lnTo>
                      <a:pt x="525" y="910"/>
                    </a:lnTo>
                    <a:lnTo>
                      <a:pt x="525" y="910"/>
                    </a:lnTo>
                    <a:lnTo>
                      <a:pt x="523" y="910"/>
                    </a:lnTo>
                    <a:lnTo>
                      <a:pt x="523" y="910"/>
                    </a:lnTo>
                    <a:lnTo>
                      <a:pt x="523" y="910"/>
                    </a:lnTo>
                    <a:lnTo>
                      <a:pt x="523" y="910"/>
                    </a:lnTo>
                    <a:lnTo>
                      <a:pt x="523" y="910"/>
                    </a:lnTo>
                    <a:lnTo>
                      <a:pt x="521" y="908"/>
                    </a:lnTo>
                    <a:lnTo>
                      <a:pt x="521" y="908"/>
                    </a:lnTo>
                    <a:lnTo>
                      <a:pt x="521" y="908"/>
                    </a:lnTo>
                    <a:lnTo>
                      <a:pt x="521" y="908"/>
                    </a:lnTo>
                    <a:lnTo>
                      <a:pt x="519" y="908"/>
                    </a:lnTo>
                    <a:lnTo>
                      <a:pt x="519" y="908"/>
                    </a:lnTo>
                    <a:lnTo>
                      <a:pt x="517" y="908"/>
                    </a:lnTo>
                    <a:lnTo>
                      <a:pt x="517" y="908"/>
                    </a:lnTo>
                    <a:lnTo>
                      <a:pt x="517" y="908"/>
                    </a:lnTo>
                    <a:lnTo>
                      <a:pt x="517" y="908"/>
                    </a:lnTo>
                    <a:lnTo>
                      <a:pt x="515" y="906"/>
                    </a:lnTo>
                    <a:lnTo>
                      <a:pt x="515" y="906"/>
                    </a:lnTo>
                    <a:lnTo>
                      <a:pt x="515" y="906"/>
                    </a:lnTo>
                    <a:lnTo>
                      <a:pt x="514" y="906"/>
                    </a:lnTo>
                    <a:lnTo>
                      <a:pt x="514" y="906"/>
                    </a:lnTo>
                    <a:lnTo>
                      <a:pt x="514" y="906"/>
                    </a:lnTo>
                    <a:lnTo>
                      <a:pt x="514" y="906"/>
                    </a:lnTo>
                    <a:lnTo>
                      <a:pt x="514" y="906"/>
                    </a:lnTo>
                    <a:lnTo>
                      <a:pt x="514" y="906"/>
                    </a:lnTo>
                    <a:lnTo>
                      <a:pt x="514" y="904"/>
                    </a:lnTo>
                    <a:lnTo>
                      <a:pt x="514" y="904"/>
                    </a:lnTo>
                    <a:lnTo>
                      <a:pt x="514" y="904"/>
                    </a:lnTo>
                    <a:lnTo>
                      <a:pt x="512" y="904"/>
                    </a:lnTo>
                    <a:lnTo>
                      <a:pt x="512" y="904"/>
                    </a:lnTo>
                    <a:lnTo>
                      <a:pt x="512" y="904"/>
                    </a:lnTo>
                    <a:lnTo>
                      <a:pt x="512" y="904"/>
                    </a:lnTo>
                    <a:lnTo>
                      <a:pt x="512" y="904"/>
                    </a:lnTo>
                    <a:lnTo>
                      <a:pt x="510" y="902"/>
                    </a:lnTo>
                    <a:lnTo>
                      <a:pt x="510" y="902"/>
                    </a:lnTo>
                    <a:lnTo>
                      <a:pt x="510" y="902"/>
                    </a:lnTo>
                    <a:lnTo>
                      <a:pt x="510" y="902"/>
                    </a:lnTo>
                    <a:lnTo>
                      <a:pt x="510" y="902"/>
                    </a:lnTo>
                    <a:lnTo>
                      <a:pt x="508" y="902"/>
                    </a:lnTo>
                    <a:lnTo>
                      <a:pt x="508" y="902"/>
                    </a:lnTo>
                    <a:lnTo>
                      <a:pt x="508" y="902"/>
                    </a:lnTo>
                    <a:lnTo>
                      <a:pt x="508" y="902"/>
                    </a:lnTo>
                    <a:lnTo>
                      <a:pt x="508" y="901"/>
                    </a:lnTo>
                    <a:lnTo>
                      <a:pt x="508" y="901"/>
                    </a:lnTo>
                    <a:lnTo>
                      <a:pt x="508" y="901"/>
                    </a:lnTo>
                    <a:lnTo>
                      <a:pt x="506" y="901"/>
                    </a:lnTo>
                    <a:lnTo>
                      <a:pt x="506" y="901"/>
                    </a:lnTo>
                    <a:lnTo>
                      <a:pt x="506" y="901"/>
                    </a:lnTo>
                    <a:lnTo>
                      <a:pt x="505" y="901"/>
                    </a:lnTo>
                    <a:lnTo>
                      <a:pt x="505" y="901"/>
                    </a:lnTo>
                    <a:lnTo>
                      <a:pt x="505" y="901"/>
                    </a:lnTo>
                    <a:lnTo>
                      <a:pt x="503" y="901"/>
                    </a:lnTo>
                    <a:lnTo>
                      <a:pt x="503" y="901"/>
                    </a:lnTo>
                    <a:lnTo>
                      <a:pt x="503" y="901"/>
                    </a:lnTo>
                    <a:lnTo>
                      <a:pt x="503" y="899"/>
                    </a:lnTo>
                    <a:lnTo>
                      <a:pt x="503" y="899"/>
                    </a:lnTo>
                    <a:lnTo>
                      <a:pt x="503" y="897"/>
                    </a:lnTo>
                    <a:lnTo>
                      <a:pt x="503" y="897"/>
                    </a:lnTo>
                    <a:lnTo>
                      <a:pt x="501" y="897"/>
                    </a:lnTo>
                    <a:lnTo>
                      <a:pt x="501" y="897"/>
                    </a:lnTo>
                    <a:lnTo>
                      <a:pt x="499" y="897"/>
                    </a:lnTo>
                    <a:lnTo>
                      <a:pt x="499" y="897"/>
                    </a:lnTo>
                    <a:lnTo>
                      <a:pt x="499" y="897"/>
                    </a:lnTo>
                    <a:lnTo>
                      <a:pt x="499" y="897"/>
                    </a:lnTo>
                    <a:lnTo>
                      <a:pt x="499" y="895"/>
                    </a:lnTo>
                    <a:lnTo>
                      <a:pt x="499" y="895"/>
                    </a:lnTo>
                    <a:lnTo>
                      <a:pt x="499" y="895"/>
                    </a:lnTo>
                    <a:lnTo>
                      <a:pt x="497" y="895"/>
                    </a:lnTo>
                    <a:lnTo>
                      <a:pt x="497" y="895"/>
                    </a:lnTo>
                    <a:lnTo>
                      <a:pt x="497" y="895"/>
                    </a:lnTo>
                    <a:lnTo>
                      <a:pt x="497" y="895"/>
                    </a:lnTo>
                    <a:lnTo>
                      <a:pt x="496" y="893"/>
                    </a:lnTo>
                    <a:lnTo>
                      <a:pt x="496" y="893"/>
                    </a:lnTo>
                    <a:lnTo>
                      <a:pt x="496" y="893"/>
                    </a:lnTo>
                    <a:lnTo>
                      <a:pt x="496" y="893"/>
                    </a:lnTo>
                    <a:lnTo>
                      <a:pt x="496" y="893"/>
                    </a:lnTo>
                    <a:lnTo>
                      <a:pt x="494" y="892"/>
                    </a:lnTo>
                    <a:lnTo>
                      <a:pt x="494" y="892"/>
                    </a:lnTo>
                    <a:lnTo>
                      <a:pt x="494" y="892"/>
                    </a:lnTo>
                    <a:lnTo>
                      <a:pt x="494" y="892"/>
                    </a:lnTo>
                    <a:lnTo>
                      <a:pt x="494" y="893"/>
                    </a:lnTo>
                    <a:lnTo>
                      <a:pt x="492" y="893"/>
                    </a:lnTo>
                    <a:lnTo>
                      <a:pt x="492" y="893"/>
                    </a:lnTo>
                    <a:lnTo>
                      <a:pt x="492" y="893"/>
                    </a:lnTo>
                    <a:lnTo>
                      <a:pt x="490" y="892"/>
                    </a:lnTo>
                    <a:lnTo>
                      <a:pt x="490" y="892"/>
                    </a:lnTo>
                    <a:lnTo>
                      <a:pt x="490" y="892"/>
                    </a:lnTo>
                    <a:lnTo>
                      <a:pt x="490" y="892"/>
                    </a:lnTo>
                    <a:lnTo>
                      <a:pt x="490" y="892"/>
                    </a:lnTo>
                    <a:lnTo>
                      <a:pt x="490" y="892"/>
                    </a:lnTo>
                    <a:lnTo>
                      <a:pt x="490" y="892"/>
                    </a:lnTo>
                    <a:lnTo>
                      <a:pt x="490" y="892"/>
                    </a:lnTo>
                    <a:lnTo>
                      <a:pt x="490" y="892"/>
                    </a:lnTo>
                    <a:lnTo>
                      <a:pt x="490" y="892"/>
                    </a:lnTo>
                    <a:lnTo>
                      <a:pt x="488" y="892"/>
                    </a:lnTo>
                    <a:lnTo>
                      <a:pt x="488" y="890"/>
                    </a:lnTo>
                    <a:lnTo>
                      <a:pt x="488" y="890"/>
                    </a:lnTo>
                    <a:lnTo>
                      <a:pt x="487" y="890"/>
                    </a:lnTo>
                    <a:lnTo>
                      <a:pt x="487" y="890"/>
                    </a:lnTo>
                    <a:lnTo>
                      <a:pt x="487" y="890"/>
                    </a:lnTo>
                    <a:lnTo>
                      <a:pt x="487" y="890"/>
                    </a:lnTo>
                    <a:lnTo>
                      <a:pt x="487" y="890"/>
                    </a:lnTo>
                    <a:lnTo>
                      <a:pt x="485" y="890"/>
                    </a:lnTo>
                    <a:lnTo>
                      <a:pt x="485" y="890"/>
                    </a:lnTo>
                    <a:lnTo>
                      <a:pt x="485" y="890"/>
                    </a:lnTo>
                    <a:lnTo>
                      <a:pt x="485" y="890"/>
                    </a:lnTo>
                    <a:lnTo>
                      <a:pt x="485" y="890"/>
                    </a:lnTo>
                    <a:lnTo>
                      <a:pt x="485" y="890"/>
                    </a:lnTo>
                    <a:lnTo>
                      <a:pt x="485" y="890"/>
                    </a:lnTo>
                    <a:lnTo>
                      <a:pt x="485" y="890"/>
                    </a:lnTo>
                    <a:lnTo>
                      <a:pt x="483" y="890"/>
                    </a:lnTo>
                    <a:lnTo>
                      <a:pt x="481" y="890"/>
                    </a:lnTo>
                    <a:lnTo>
                      <a:pt x="481" y="890"/>
                    </a:lnTo>
                    <a:lnTo>
                      <a:pt x="481" y="890"/>
                    </a:lnTo>
                    <a:lnTo>
                      <a:pt x="479" y="890"/>
                    </a:lnTo>
                    <a:lnTo>
                      <a:pt x="479" y="890"/>
                    </a:lnTo>
                    <a:lnTo>
                      <a:pt x="479" y="890"/>
                    </a:lnTo>
                    <a:lnTo>
                      <a:pt x="479" y="890"/>
                    </a:lnTo>
                    <a:lnTo>
                      <a:pt x="478" y="890"/>
                    </a:lnTo>
                    <a:lnTo>
                      <a:pt x="478" y="890"/>
                    </a:lnTo>
                    <a:lnTo>
                      <a:pt x="478" y="892"/>
                    </a:lnTo>
                    <a:lnTo>
                      <a:pt x="476" y="890"/>
                    </a:lnTo>
                    <a:lnTo>
                      <a:pt x="476" y="890"/>
                    </a:lnTo>
                    <a:lnTo>
                      <a:pt x="474" y="890"/>
                    </a:lnTo>
                    <a:lnTo>
                      <a:pt x="474" y="890"/>
                    </a:lnTo>
                    <a:lnTo>
                      <a:pt x="474" y="890"/>
                    </a:lnTo>
                    <a:lnTo>
                      <a:pt x="474" y="890"/>
                    </a:lnTo>
                    <a:lnTo>
                      <a:pt x="472" y="890"/>
                    </a:lnTo>
                    <a:lnTo>
                      <a:pt x="472" y="890"/>
                    </a:lnTo>
                    <a:lnTo>
                      <a:pt x="472" y="890"/>
                    </a:lnTo>
                    <a:lnTo>
                      <a:pt x="470" y="892"/>
                    </a:lnTo>
                    <a:lnTo>
                      <a:pt x="470" y="892"/>
                    </a:lnTo>
                    <a:lnTo>
                      <a:pt x="470" y="892"/>
                    </a:lnTo>
                    <a:lnTo>
                      <a:pt x="470" y="892"/>
                    </a:lnTo>
                    <a:lnTo>
                      <a:pt x="468" y="892"/>
                    </a:lnTo>
                    <a:lnTo>
                      <a:pt x="468" y="892"/>
                    </a:lnTo>
                    <a:lnTo>
                      <a:pt x="468" y="892"/>
                    </a:lnTo>
                    <a:lnTo>
                      <a:pt x="467" y="892"/>
                    </a:lnTo>
                    <a:lnTo>
                      <a:pt x="467" y="892"/>
                    </a:lnTo>
                    <a:lnTo>
                      <a:pt x="467" y="892"/>
                    </a:lnTo>
                    <a:lnTo>
                      <a:pt x="465" y="892"/>
                    </a:lnTo>
                    <a:lnTo>
                      <a:pt x="465" y="892"/>
                    </a:lnTo>
                    <a:lnTo>
                      <a:pt x="465" y="892"/>
                    </a:lnTo>
                    <a:lnTo>
                      <a:pt x="465" y="892"/>
                    </a:lnTo>
                    <a:lnTo>
                      <a:pt x="465" y="892"/>
                    </a:lnTo>
                    <a:lnTo>
                      <a:pt x="465" y="892"/>
                    </a:lnTo>
                    <a:lnTo>
                      <a:pt x="465" y="892"/>
                    </a:lnTo>
                    <a:lnTo>
                      <a:pt x="463" y="892"/>
                    </a:lnTo>
                    <a:lnTo>
                      <a:pt x="463" y="892"/>
                    </a:lnTo>
                    <a:lnTo>
                      <a:pt x="463" y="892"/>
                    </a:lnTo>
                    <a:lnTo>
                      <a:pt x="461" y="892"/>
                    </a:lnTo>
                    <a:lnTo>
                      <a:pt x="461" y="892"/>
                    </a:lnTo>
                    <a:lnTo>
                      <a:pt x="461" y="892"/>
                    </a:lnTo>
                    <a:lnTo>
                      <a:pt x="459" y="892"/>
                    </a:lnTo>
                    <a:lnTo>
                      <a:pt x="459" y="892"/>
                    </a:lnTo>
                    <a:lnTo>
                      <a:pt x="459" y="892"/>
                    </a:lnTo>
                    <a:lnTo>
                      <a:pt x="459" y="892"/>
                    </a:lnTo>
                    <a:lnTo>
                      <a:pt x="458" y="892"/>
                    </a:lnTo>
                    <a:lnTo>
                      <a:pt x="458" y="892"/>
                    </a:lnTo>
                    <a:lnTo>
                      <a:pt x="458" y="892"/>
                    </a:lnTo>
                    <a:lnTo>
                      <a:pt x="458" y="892"/>
                    </a:lnTo>
                    <a:lnTo>
                      <a:pt x="456" y="892"/>
                    </a:lnTo>
                    <a:lnTo>
                      <a:pt x="456" y="892"/>
                    </a:lnTo>
                    <a:lnTo>
                      <a:pt x="456" y="892"/>
                    </a:lnTo>
                    <a:lnTo>
                      <a:pt x="456" y="892"/>
                    </a:lnTo>
                    <a:lnTo>
                      <a:pt x="456" y="892"/>
                    </a:lnTo>
                    <a:lnTo>
                      <a:pt x="456" y="892"/>
                    </a:lnTo>
                    <a:lnTo>
                      <a:pt x="454" y="892"/>
                    </a:lnTo>
                    <a:lnTo>
                      <a:pt x="454" y="892"/>
                    </a:lnTo>
                    <a:lnTo>
                      <a:pt x="452" y="892"/>
                    </a:lnTo>
                    <a:lnTo>
                      <a:pt x="452" y="892"/>
                    </a:lnTo>
                    <a:lnTo>
                      <a:pt x="452" y="892"/>
                    </a:lnTo>
                    <a:lnTo>
                      <a:pt x="452" y="892"/>
                    </a:lnTo>
                    <a:lnTo>
                      <a:pt x="452" y="892"/>
                    </a:lnTo>
                    <a:lnTo>
                      <a:pt x="450" y="892"/>
                    </a:lnTo>
                    <a:lnTo>
                      <a:pt x="450" y="892"/>
                    </a:lnTo>
                    <a:lnTo>
                      <a:pt x="449" y="892"/>
                    </a:lnTo>
                    <a:lnTo>
                      <a:pt x="449" y="892"/>
                    </a:lnTo>
                    <a:lnTo>
                      <a:pt x="449" y="892"/>
                    </a:lnTo>
                    <a:lnTo>
                      <a:pt x="449" y="893"/>
                    </a:lnTo>
                    <a:lnTo>
                      <a:pt x="449" y="893"/>
                    </a:lnTo>
                    <a:lnTo>
                      <a:pt x="447" y="893"/>
                    </a:lnTo>
                    <a:lnTo>
                      <a:pt x="447" y="893"/>
                    </a:lnTo>
                    <a:lnTo>
                      <a:pt x="447" y="893"/>
                    </a:lnTo>
                    <a:lnTo>
                      <a:pt x="447" y="893"/>
                    </a:lnTo>
                    <a:lnTo>
                      <a:pt x="447" y="893"/>
                    </a:lnTo>
                    <a:lnTo>
                      <a:pt x="445" y="893"/>
                    </a:lnTo>
                    <a:lnTo>
                      <a:pt x="445" y="893"/>
                    </a:lnTo>
                    <a:lnTo>
                      <a:pt x="443" y="893"/>
                    </a:lnTo>
                    <a:lnTo>
                      <a:pt x="443" y="893"/>
                    </a:lnTo>
                    <a:lnTo>
                      <a:pt x="443" y="893"/>
                    </a:lnTo>
                    <a:lnTo>
                      <a:pt x="443" y="893"/>
                    </a:lnTo>
                    <a:lnTo>
                      <a:pt x="441" y="893"/>
                    </a:lnTo>
                    <a:lnTo>
                      <a:pt x="441" y="893"/>
                    </a:lnTo>
                    <a:lnTo>
                      <a:pt x="441" y="893"/>
                    </a:lnTo>
                    <a:lnTo>
                      <a:pt x="441" y="893"/>
                    </a:lnTo>
                    <a:lnTo>
                      <a:pt x="440" y="893"/>
                    </a:lnTo>
                    <a:lnTo>
                      <a:pt x="440" y="893"/>
                    </a:lnTo>
                    <a:lnTo>
                      <a:pt x="438" y="893"/>
                    </a:lnTo>
                    <a:lnTo>
                      <a:pt x="438" y="893"/>
                    </a:lnTo>
                    <a:lnTo>
                      <a:pt x="438" y="893"/>
                    </a:lnTo>
                    <a:lnTo>
                      <a:pt x="438" y="893"/>
                    </a:lnTo>
                    <a:lnTo>
                      <a:pt x="438" y="893"/>
                    </a:lnTo>
                    <a:lnTo>
                      <a:pt x="438" y="893"/>
                    </a:lnTo>
                    <a:lnTo>
                      <a:pt x="436" y="892"/>
                    </a:lnTo>
                    <a:lnTo>
                      <a:pt x="436" y="892"/>
                    </a:lnTo>
                    <a:lnTo>
                      <a:pt x="436" y="892"/>
                    </a:lnTo>
                    <a:lnTo>
                      <a:pt x="436" y="892"/>
                    </a:lnTo>
                    <a:lnTo>
                      <a:pt x="434" y="892"/>
                    </a:lnTo>
                    <a:lnTo>
                      <a:pt x="434" y="892"/>
                    </a:lnTo>
                    <a:lnTo>
                      <a:pt x="434" y="892"/>
                    </a:lnTo>
                    <a:lnTo>
                      <a:pt x="432" y="892"/>
                    </a:lnTo>
                    <a:lnTo>
                      <a:pt x="432" y="892"/>
                    </a:lnTo>
                    <a:lnTo>
                      <a:pt x="432" y="892"/>
                    </a:lnTo>
                    <a:lnTo>
                      <a:pt x="432" y="892"/>
                    </a:lnTo>
                    <a:lnTo>
                      <a:pt x="432" y="892"/>
                    </a:lnTo>
                    <a:lnTo>
                      <a:pt x="430" y="892"/>
                    </a:lnTo>
                    <a:lnTo>
                      <a:pt x="430" y="892"/>
                    </a:lnTo>
                    <a:lnTo>
                      <a:pt x="430" y="892"/>
                    </a:lnTo>
                    <a:lnTo>
                      <a:pt x="429" y="892"/>
                    </a:lnTo>
                    <a:lnTo>
                      <a:pt x="429" y="892"/>
                    </a:lnTo>
                    <a:lnTo>
                      <a:pt x="429" y="892"/>
                    </a:lnTo>
                    <a:lnTo>
                      <a:pt x="429" y="892"/>
                    </a:lnTo>
                    <a:lnTo>
                      <a:pt x="429" y="892"/>
                    </a:lnTo>
                    <a:lnTo>
                      <a:pt x="427" y="892"/>
                    </a:lnTo>
                    <a:lnTo>
                      <a:pt x="427" y="892"/>
                    </a:lnTo>
                    <a:lnTo>
                      <a:pt x="425" y="892"/>
                    </a:lnTo>
                    <a:lnTo>
                      <a:pt x="425" y="892"/>
                    </a:lnTo>
                    <a:lnTo>
                      <a:pt x="425" y="892"/>
                    </a:lnTo>
                    <a:lnTo>
                      <a:pt x="425" y="892"/>
                    </a:lnTo>
                    <a:lnTo>
                      <a:pt x="425" y="892"/>
                    </a:lnTo>
                    <a:lnTo>
                      <a:pt x="425" y="892"/>
                    </a:lnTo>
                    <a:lnTo>
                      <a:pt x="425" y="892"/>
                    </a:lnTo>
                    <a:lnTo>
                      <a:pt x="425" y="892"/>
                    </a:lnTo>
                    <a:lnTo>
                      <a:pt x="423" y="892"/>
                    </a:lnTo>
                    <a:lnTo>
                      <a:pt x="423" y="892"/>
                    </a:lnTo>
                    <a:lnTo>
                      <a:pt x="423" y="892"/>
                    </a:lnTo>
                    <a:lnTo>
                      <a:pt x="423" y="892"/>
                    </a:lnTo>
                    <a:lnTo>
                      <a:pt x="421" y="892"/>
                    </a:lnTo>
                    <a:lnTo>
                      <a:pt x="421" y="892"/>
                    </a:lnTo>
                    <a:lnTo>
                      <a:pt x="421" y="892"/>
                    </a:lnTo>
                    <a:lnTo>
                      <a:pt x="420" y="892"/>
                    </a:lnTo>
                    <a:lnTo>
                      <a:pt x="420" y="892"/>
                    </a:lnTo>
                    <a:lnTo>
                      <a:pt x="420" y="892"/>
                    </a:lnTo>
                    <a:lnTo>
                      <a:pt x="420" y="892"/>
                    </a:lnTo>
                    <a:lnTo>
                      <a:pt x="420" y="892"/>
                    </a:lnTo>
                    <a:lnTo>
                      <a:pt x="420" y="892"/>
                    </a:lnTo>
                    <a:lnTo>
                      <a:pt x="418" y="892"/>
                    </a:lnTo>
                    <a:lnTo>
                      <a:pt x="418" y="892"/>
                    </a:lnTo>
                    <a:lnTo>
                      <a:pt x="418" y="892"/>
                    </a:lnTo>
                    <a:lnTo>
                      <a:pt x="418" y="892"/>
                    </a:lnTo>
                    <a:lnTo>
                      <a:pt x="418" y="892"/>
                    </a:lnTo>
                    <a:lnTo>
                      <a:pt x="416" y="892"/>
                    </a:lnTo>
                    <a:lnTo>
                      <a:pt x="416" y="892"/>
                    </a:lnTo>
                    <a:lnTo>
                      <a:pt x="416" y="892"/>
                    </a:lnTo>
                    <a:lnTo>
                      <a:pt x="416" y="892"/>
                    </a:lnTo>
                    <a:lnTo>
                      <a:pt x="414" y="892"/>
                    </a:lnTo>
                    <a:lnTo>
                      <a:pt x="414" y="892"/>
                    </a:lnTo>
                    <a:lnTo>
                      <a:pt x="414" y="892"/>
                    </a:lnTo>
                    <a:lnTo>
                      <a:pt x="412" y="892"/>
                    </a:lnTo>
                    <a:lnTo>
                      <a:pt x="412" y="892"/>
                    </a:lnTo>
                    <a:lnTo>
                      <a:pt x="412" y="892"/>
                    </a:lnTo>
                    <a:lnTo>
                      <a:pt x="411" y="892"/>
                    </a:lnTo>
                    <a:lnTo>
                      <a:pt x="411" y="892"/>
                    </a:lnTo>
                    <a:lnTo>
                      <a:pt x="411" y="892"/>
                    </a:lnTo>
                    <a:lnTo>
                      <a:pt x="411" y="892"/>
                    </a:lnTo>
                    <a:lnTo>
                      <a:pt x="409" y="892"/>
                    </a:lnTo>
                    <a:lnTo>
                      <a:pt x="409" y="890"/>
                    </a:lnTo>
                    <a:lnTo>
                      <a:pt x="409" y="890"/>
                    </a:lnTo>
                    <a:lnTo>
                      <a:pt x="409" y="890"/>
                    </a:lnTo>
                    <a:lnTo>
                      <a:pt x="409" y="890"/>
                    </a:lnTo>
                    <a:lnTo>
                      <a:pt x="409" y="890"/>
                    </a:lnTo>
                    <a:lnTo>
                      <a:pt x="407" y="892"/>
                    </a:lnTo>
                    <a:lnTo>
                      <a:pt x="407" y="892"/>
                    </a:lnTo>
                    <a:lnTo>
                      <a:pt x="407" y="892"/>
                    </a:lnTo>
                    <a:lnTo>
                      <a:pt x="405" y="892"/>
                    </a:lnTo>
                    <a:lnTo>
                      <a:pt x="405" y="892"/>
                    </a:lnTo>
                    <a:lnTo>
                      <a:pt x="405" y="892"/>
                    </a:lnTo>
                    <a:lnTo>
                      <a:pt x="405" y="892"/>
                    </a:lnTo>
                    <a:lnTo>
                      <a:pt x="403" y="892"/>
                    </a:lnTo>
                    <a:lnTo>
                      <a:pt x="403" y="892"/>
                    </a:lnTo>
                    <a:lnTo>
                      <a:pt x="403" y="892"/>
                    </a:lnTo>
                    <a:lnTo>
                      <a:pt x="402" y="892"/>
                    </a:lnTo>
                    <a:lnTo>
                      <a:pt x="402" y="892"/>
                    </a:lnTo>
                    <a:lnTo>
                      <a:pt x="400" y="892"/>
                    </a:lnTo>
                    <a:lnTo>
                      <a:pt x="400" y="892"/>
                    </a:lnTo>
                    <a:lnTo>
                      <a:pt x="400" y="893"/>
                    </a:lnTo>
                    <a:lnTo>
                      <a:pt x="398" y="893"/>
                    </a:lnTo>
                    <a:lnTo>
                      <a:pt x="398" y="892"/>
                    </a:lnTo>
                    <a:lnTo>
                      <a:pt x="398" y="892"/>
                    </a:lnTo>
                    <a:lnTo>
                      <a:pt x="396" y="892"/>
                    </a:lnTo>
                    <a:lnTo>
                      <a:pt x="396" y="892"/>
                    </a:lnTo>
                    <a:lnTo>
                      <a:pt x="396" y="892"/>
                    </a:lnTo>
                    <a:lnTo>
                      <a:pt x="394" y="892"/>
                    </a:lnTo>
                    <a:lnTo>
                      <a:pt x="394" y="892"/>
                    </a:lnTo>
                    <a:lnTo>
                      <a:pt x="393" y="893"/>
                    </a:lnTo>
                    <a:lnTo>
                      <a:pt x="393" y="893"/>
                    </a:lnTo>
                    <a:lnTo>
                      <a:pt x="393" y="892"/>
                    </a:lnTo>
                    <a:lnTo>
                      <a:pt x="393" y="892"/>
                    </a:lnTo>
                    <a:lnTo>
                      <a:pt x="393" y="892"/>
                    </a:lnTo>
                    <a:lnTo>
                      <a:pt x="391" y="892"/>
                    </a:lnTo>
                    <a:lnTo>
                      <a:pt x="391" y="892"/>
                    </a:lnTo>
                    <a:lnTo>
                      <a:pt x="391" y="892"/>
                    </a:lnTo>
                    <a:lnTo>
                      <a:pt x="391" y="892"/>
                    </a:lnTo>
                    <a:lnTo>
                      <a:pt x="391" y="892"/>
                    </a:lnTo>
                    <a:lnTo>
                      <a:pt x="389" y="892"/>
                    </a:lnTo>
                    <a:lnTo>
                      <a:pt x="387" y="892"/>
                    </a:lnTo>
                    <a:lnTo>
                      <a:pt x="387" y="892"/>
                    </a:lnTo>
                    <a:lnTo>
                      <a:pt x="387" y="892"/>
                    </a:lnTo>
                    <a:lnTo>
                      <a:pt x="387" y="893"/>
                    </a:lnTo>
                    <a:lnTo>
                      <a:pt x="385" y="893"/>
                    </a:lnTo>
                    <a:lnTo>
                      <a:pt x="385" y="893"/>
                    </a:lnTo>
                    <a:lnTo>
                      <a:pt x="385" y="893"/>
                    </a:lnTo>
                    <a:lnTo>
                      <a:pt x="385" y="893"/>
                    </a:lnTo>
                    <a:lnTo>
                      <a:pt x="383" y="893"/>
                    </a:lnTo>
                    <a:lnTo>
                      <a:pt x="382" y="892"/>
                    </a:lnTo>
                    <a:lnTo>
                      <a:pt x="382" y="892"/>
                    </a:lnTo>
                    <a:lnTo>
                      <a:pt x="382" y="892"/>
                    </a:lnTo>
                    <a:lnTo>
                      <a:pt x="380" y="893"/>
                    </a:lnTo>
                    <a:lnTo>
                      <a:pt x="380" y="893"/>
                    </a:lnTo>
                    <a:lnTo>
                      <a:pt x="380" y="893"/>
                    </a:lnTo>
                    <a:lnTo>
                      <a:pt x="380" y="893"/>
                    </a:lnTo>
                    <a:lnTo>
                      <a:pt x="380" y="893"/>
                    </a:lnTo>
                    <a:lnTo>
                      <a:pt x="380" y="893"/>
                    </a:lnTo>
                    <a:lnTo>
                      <a:pt x="378" y="895"/>
                    </a:lnTo>
                    <a:lnTo>
                      <a:pt x="378" y="895"/>
                    </a:lnTo>
                    <a:lnTo>
                      <a:pt x="378" y="895"/>
                    </a:lnTo>
                    <a:lnTo>
                      <a:pt x="378" y="893"/>
                    </a:lnTo>
                    <a:lnTo>
                      <a:pt x="378" y="893"/>
                    </a:lnTo>
                    <a:lnTo>
                      <a:pt x="376" y="893"/>
                    </a:lnTo>
                    <a:lnTo>
                      <a:pt x="376" y="893"/>
                    </a:lnTo>
                    <a:lnTo>
                      <a:pt x="376" y="893"/>
                    </a:lnTo>
                    <a:lnTo>
                      <a:pt x="376" y="893"/>
                    </a:lnTo>
                    <a:lnTo>
                      <a:pt x="374" y="895"/>
                    </a:lnTo>
                    <a:lnTo>
                      <a:pt x="374" y="895"/>
                    </a:lnTo>
                    <a:lnTo>
                      <a:pt x="374" y="893"/>
                    </a:lnTo>
                    <a:lnTo>
                      <a:pt x="373" y="893"/>
                    </a:lnTo>
                    <a:lnTo>
                      <a:pt x="373" y="893"/>
                    </a:lnTo>
                    <a:lnTo>
                      <a:pt x="373" y="893"/>
                    </a:lnTo>
                    <a:lnTo>
                      <a:pt x="371" y="893"/>
                    </a:lnTo>
                    <a:lnTo>
                      <a:pt x="371" y="893"/>
                    </a:lnTo>
                    <a:lnTo>
                      <a:pt x="371" y="893"/>
                    </a:lnTo>
                    <a:lnTo>
                      <a:pt x="371" y="893"/>
                    </a:lnTo>
                    <a:lnTo>
                      <a:pt x="371" y="893"/>
                    </a:lnTo>
                    <a:lnTo>
                      <a:pt x="369" y="893"/>
                    </a:lnTo>
                    <a:lnTo>
                      <a:pt x="369" y="893"/>
                    </a:lnTo>
                    <a:lnTo>
                      <a:pt x="367" y="895"/>
                    </a:lnTo>
                    <a:lnTo>
                      <a:pt x="367" y="895"/>
                    </a:lnTo>
                    <a:lnTo>
                      <a:pt x="367" y="895"/>
                    </a:lnTo>
                    <a:lnTo>
                      <a:pt x="365" y="895"/>
                    </a:lnTo>
                    <a:lnTo>
                      <a:pt x="365" y="895"/>
                    </a:lnTo>
                    <a:lnTo>
                      <a:pt x="365" y="895"/>
                    </a:lnTo>
                    <a:lnTo>
                      <a:pt x="365" y="895"/>
                    </a:lnTo>
                    <a:lnTo>
                      <a:pt x="364" y="895"/>
                    </a:lnTo>
                    <a:lnTo>
                      <a:pt x="364" y="895"/>
                    </a:lnTo>
                    <a:lnTo>
                      <a:pt x="362" y="895"/>
                    </a:lnTo>
                    <a:lnTo>
                      <a:pt x="362" y="895"/>
                    </a:lnTo>
                    <a:lnTo>
                      <a:pt x="362" y="895"/>
                    </a:lnTo>
                    <a:lnTo>
                      <a:pt x="362" y="897"/>
                    </a:lnTo>
                    <a:lnTo>
                      <a:pt x="362" y="897"/>
                    </a:lnTo>
                    <a:lnTo>
                      <a:pt x="362" y="897"/>
                    </a:lnTo>
                    <a:lnTo>
                      <a:pt x="360" y="897"/>
                    </a:lnTo>
                    <a:lnTo>
                      <a:pt x="360" y="897"/>
                    </a:lnTo>
                    <a:lnTo>
                      <a:pt x="360" y="897"/>
                    </a:lnTo>
                    <a:lnTo>
                      <a:pt x="358" y="897"/>
                    </a:lnTo>
                    <a:lnTo>
                      <a:pt x="358" y="897"/>
                    </a:lnTo>
                    <a:lnTo>
                      <a:pt x="358" y="897"/>
                    </a:lnTo>
                    <a:lnTo>
                      <a:pt x="358" y="897"/>
                    </a:lnTo>
                    <a:lnTo>
                      <a:pt x="358" y="897"/>
                    </a:lnTo>
                    <a:lnTo>
                      <a:pt x="356" y="899"/>
                    </a:lnTo>
                    <a:lnTo>
                      <a:pt x="356" y="899"/>
                    </a:lnTo>
                    <a:lnTo>
                      <a:pt x="355" y="899"/>
                    </a:lnTo>
                    <a:lnTo>
                      <a:pt x="355" y="899"/>
                    </a:lnTo>
                    <a:lnTo>
                      <a:pt x="355" y="899"/>
                    </a:lnTo>
                    <a:lnTo>
                      <a:pt x="355" y="897"/>
                    </a:lnTo>
                    <a:lnTo>
                      <a:pt x="355" y="897"/>
                    </a:lnTo>
                    <a:lnTo>
                      <a:pt x="353" y="897"/>
                    </a:lnTo>
                    <a:lnTo>
                      <a:pt x="353" y="897"/>
                    </a:lnTo>
                    <a:lnTo>
                      <a:pt x="351" y="897"/>
                    </a:lnTo>
                    <a:lnTo>
                      <a:pt x="351" y="897"/>
                    </a:lnTo>
                    <a:lnTo>
                      <a:pt x="351" y="897"/>
                    </a:lnTo>
                    <a:lnTo>
                      <a:pt x="351" y="897"/>
                    </a:lnTo>
                    <a:lnTo>
                      <a:pt x="351" y="897"/>
                    </a:lnTo>
                    <a:lnTo>
                      <a:pt x="351" y="897"/>
                    </a:lnTo>
                    <a:lnTo>
                      <a:pt x="351" y="897"/>
                    </a:lnTo>
                    <a:lnTo>
                      <a:pt x="349" y="897"/>
                    </a:lnTo>
                    <a:lnTo>
                      <a:pt x="349" y="897"/>
                    </a:lnTo>
                    <a:lnTo>
                      <a:pt x="349" y="897"/>
                    </a:lnTo>
                    <a:lnTo>
                      <a:pt x="349" y="897"/>
                    </a:lnTo>
                    <a:lnTo>
                      <a:pt x="349" y="897"/>
                    </a:lnTo>
                    <a:lnTo>
                      <a:pt x="349" y="897"/>
                    </a:lnTo>
                    <a:lnTo>
                      <a:pt x="349" y="897"/>
                    </a:lnTo>
                    <a:lnTo>
                      <a:pt x="347" y="897"/>
                    </a:lnTo>
                    <a:lnTo>
                      <a:pt x="347" y="897"/>
                    </a:lnTo>
                    <a:lnTo>
                      <a:pt x="347" y="897"/>
                    </a:lnTo>
                    <a:lnTo>
                      <a:pt x="347" y="897"/>
                    </a:lnTo>
                    <a:lnTo>
                      <a:pt x="345" y="897"/>
                    </a:lnTo>
                    <a:lnTo>
                      <a:pt x="345" y="897"/>
                    </a:lnTo>
                    <a:lnTo>
                      <a:pt x="345" y="897"/>
                    </a:lnTo>
                    <a:lnTo>
                      <a:pt x="345" y="897"/>
                    </a:lnTo>
                    <a:lnTo>
                      <a:pt x="344" y="899"/>
                    </a:lnTo>
                    <a:lnTo>
                      <a:pt x="344" y="899"/>
                    </a:lnTo>
                    <a:lnTo>
                      <a:pt x="344" y="899"/>
                    </a:lnTo>
                    <a:lnTo>
                      <a:pt x="344" y="899"/>
                    </a:lnTo>
                    <a:lnTo>
                      <a:pt x="342" y="897"/>
                    </a:lnTo>
                    <a:lnTo>
                      <a:pt x="342" y="897"/>
                    </a:lnTo>
                    <a:lnTo>
                      <a:pt x="342" y="897"/>
                    </a:lnTo>
                    <a:lnTo>
                      <a:pt x="342" y="897"/>
                    </a:lnTo>
                    <a:lnTo>
                      <a:pt x="342" y="897"/>
                    </a:lnTo>
                    <a:lnTo>
                      <a:pt x="342" y="897"/>
                    </a:lnTo>
                    <a:lnTo>
                      <a:pt x="340" y="897"/>
                    </a:lnTo>
                    <a:lnTo>
                      <a:pt x="340" y="897"/>
                    </a:lnTo>
                    <a:lnTo>
                      <a:pt x="340" y="895"/>
                    </a:lnTo>
                    <a:lnTo>
                      <a:pt x="340" y="895"/>
                    </a:lnTo>
                    <a:lnTo>
                      <a:pt x="340" y="895"/>
                    </a:lnTo>
                    <a:lnTo>
                      <a:pt x="338" y="895"/>
                    </a:lnTo>
                    <a:lnTo>
                      <a:pt x="338" y="895"/>
                    </a:lnTo>
                    <a:lnTo>
                      <a:pt x="338" y="895"/>
                    </a:lnTo>
                    <a:lnTo>
                      <a:pt x="338" y="895"/>
                    </a:lnTo>
                    <a:lnTo>
                      <a:pt x="338" y="895"/>
                    </a:lnTo>
                    <a:lnTo>
                      <a:pt x="336" y="895"/>
                    </a:lnTo>
                    <a:lnTo>
                      <a:pt x="336" y="895"/>
                    </a:lnTo>
                    <a:lnTo>
                      <a:pt x="336" y="895"/>
                    </a:lnTo>
                    <a:lnTo>
                      <a:pt x="336" y="895"/>
                    </a:lnTo>
                    <a:lnTo>
                      <a:pt x="335" y="895"/>
                    </a:lnTo>
                    <a:lnTo>
                      <a:pt x="335" y="895"/>
                    </a:lnTo>
                    <a:lnTo>
                      <a:pt x="335" y="895"/>
                    </a:lnTo>
                    <a:lnTo>
                      <a:pt x="335" y="895"/>
                    </a:lnTo>
                    <a:lnTo>
                      <a:pt x="335" y="895"/>
                    </a:lnTo>
                    <a:lnTo>
                      <a:pt x="335" y="895"/>
                    </a:lnTo>
                    <a:lnTo>
                      <a:pt x="335" y="895"/>
                    </a:lnTo>
                    <a:lnTo>
                      <a:pt x="333" y="895"/>
                    </a:lnTo>
                    <a:lnTo>
                      <a:pt x="333" y="895"/>
                    </a:lnTo>
                    <a:lnTo>
                      <a:pt x="333" y="895"/>
                    </a:lnTo>
                    <a:lnTo>
                      <a:pt x="333" y="895"/>
                    </a:lnTo>
                    <a:lnTo>
                      <a:pt x="333" y="895"/>
                    </a:lnTo>
                    <a:lnTo>
                      <a:pt x="331" y="893"/>
                    </a:lnTo>
                    <a:lnTo>
                      <a:pt x="331" y="893"/>
                    </a:lnTo>
                    <a:lnTo>
                      <a:pt x="331" y="893"/>
                    </a:lnTo>
                    <a:lnTo>
                      <a:pt x="331" y="893"/>
                    </a:lnTo>
                    <a:lnTo>
                      <a:pt x="329" y="893"/>
                    </a:lnTo>
                    <a:lnTo>
                      <a:pt x="329" y="893"/>
                    </a:lnTo>
                    <a:lnTo>
                      <a:pt x="329" y="893"/>
                    </a:lnTo>
                    <a:lnTo>
                      <a:pt x="329" y="893"/>
                    </a:lnTo>
                    <a:lnTo>
                      <a:pt x="327" y="892"/>
                    </a:lnTo>
                    <a:lnTo>
                      <a:pt x="327" y="892"/>
                    </a:lnTo>
                    <a:lnTo>
                      <a:pt x="327" y="892"/>
                    </a:lnTo>
                    <a:lnTo>
                      <a:pt x="326" y="892"/>
                    </a:lnTo>
                    <a:lnTo>
                      <a:pt x="326" y="892"/>
                    </a:lnTo>
                    <a:lnTo>
                      <a:pt x="326" y="892"/>
                    </a:lnTo>
                    <a:lnTo>
                      <a:pt x="326" y="892"/>
                    </a:lnTo>
                    <a:lnTo>
                      <a:pt x="326" y="892"/>
                    </a:lnTo>
                    <a:lnTo>
                      <a:pt x="326" y="892"/>
                    </a:lnTo>
                    <a:lnTo>
                      <a:pt x="324" y="892"/>
                    </a:lnTo>
                    <a:lnTo>
                      <a:pt x="324" y="892"/>
                    </a:lnTo>
                    <a:lnTo>
                      <a:pt x="324" y="892"/>
                    </a:lnTo>
                    <a:lnTo>
                      <a:pt x="324" y="892"/>
                    </a:lnTo>
                    <a:lnTo>
                      <a:pt x="322" y="892"/>
                    </a:lnTo>
                    <a:lnTo>
                      <a:pt x="322" y="890"/>
                    </a:lnTo>
                    <a:lnTo>
                      <a:pt x="322" y="890"/>
                    </a:lnTo>
                    <a:lnTo>
                      <a:pt x="322" y="890"/>
                    </a:lnTo>
                    <a:lnTo>
                      <a:pt x="322" y="890"/>
                    </a:lnTo>
                    <a:lnTo>
                      <a:pt x="322" y="890"/>
                    </a:lnTo>
                    <a:lnTo>
                      <a:pt x="320" y="890"/>
                    </a:lnTo>
                    <a:lnTo>
                      <a:pt x="320" y="888"/>
                    </a:lnTo>
                    <a:lnTo>
                      <a:pt x="318" y="888"/>
                    </a:lnTo>
                    <a:lnTo>
                      <a:pt x="318" y="888"/>
                    </a:lnTo>
                    <a:lnTo>
                      <a:pt x="318" y="888"/>
                    </a:lnTo>
                    <a:lnTo>
                      <a:pt x="318" y="888"/>
                    </a:lnTo>
                    <a:lnTo>
                      <a:pt x="318" y="888"/>
                    </a:lnTo>
                    <a:lnTo>
                      <a:pt x="318" y="888"/>
                    </a:lnTo>
                    <a:lnTo>
                      <a:pt x="317" y="888"/>
                    </a:lnTo>
                    <a:lnTo>
                      <a:pt x="317" y="888"/>
                    </a:lnTo>
                    <a:lnTo>
                      <a:pt x="317" y="888"/>
                    </a:lnTo>
                    <a:lnTo>
                      <a:pt x="317" y="888"/>
                    </a:lnTo>
                    <a:lnTo>
                      <a:pt x="315" y="888"/>
                    </a:lnTo>
                    <a:lnTo>
                      <a:pt x="315" y="888"/>
                    </a:lnTo>
                    <a:lnTo>
                      <a:pt x="315" y="888"/>
                    </a:lnTo>
                    <a:lnTo>
                      <a:pt x="315" y="888"/>
                    </a:lnTo>
                    <a:lnTo>
                      <a:pt x="315" y="886"/>
                    </a:lnTo>
                    <a:lnTo>
                      <a:pt x="313" y="886"/>
                    </a:lnTo>
                    <a:lnTo>
                      <a:pt x="313" y="886"/>
                    </a:lnTo>
                    <a:lnTo>
                      <a:pt x="313" y="886"/>
                    </a:lnTo>
                    <a:lnTo>
                      <a:pt x="313" y="886"/>
                    </a:lnTo>
                    <a:lnTo>
                      <a:pt x="313" y="886"/>
                    </a:lnTo>
                    <a:lnTo>
                      <a:pt x="311" y="886"/>
                    </a:lnTo>
                    <a:lnTo>
                      <a:pt x="311" y="886"/>
                    </a:lnTo>
                    <a:lnTo>
                      <a:pt x="309" y="886"/>
                    </a:lnTo>
                    <a:lnTo>
                      <a:pt x="309" y="886"/>
                    </a:lnTo>
                    <a:lnTo>
                      <a:pt x="309" y="886"/>
                    </a:lnTo>
                    <a:lnTo>
                      <a:pt x="309" y="886"/>
                    </a:lnTo>
                    <a:lnTo>
                      <a:pt x="309" y="884"/>
                    </a:lnTo>
                    <a:lnTo>
                      <a:pt x="309" y="884"/>
                    </a:lnTo>
                    <a:lnTo>
                      <a:pt x="309" y="884"/>
                    </a:lnTo>
                    <a:lnTo>
                      <a:pt x="307" y="884"/>
                    </a:lnTo>
                    <a:lnTo>
                      <a:pt x="307" y="884"/>
                    </a:lnTo>
                    <a:lnTo>
                      <a:pt x="307" y="884"/>
                    </a:lnTo>
                    <a:lnTo>
                      <a:pt x="307" y="884"/>
                    </a:lnTo>
                    <a:lnTo>
                      <a:pt x="306" y="884"/>
                    </a:lnTo>
                    <a:lnTo>
                      <a:pt x="306" y="884"/>
                    </a:lnTo>
                    <a:lnTo>
                      <a:pt x="306" y="884"/>
                    </a:lnTo>
                    <a:lnTo>
                      <a:pt x="306" y="884"/>
                    </a:lnTo>
                    <a:lnTo>
                      <a:pt x="304" y="883"/>
                    </a:lnTo>
                    <a:lnTo>
                      <a:pt x="304" y="883"/>
                    </a:lnTo>
                    <a:lnTo>
                      <a:pt x="304" y="883"/>
                    </a:lnTo>
                    <a:lnTo>
                      <a:pt x="304" y="883"/>
                    </a:lnTo>
                    <a:lnTo>
                      <a:pt x="304" y="883"/>
                    </a:lnTo>
                    <a:lnTo>
                      <a:pt x="304" y="883"/>
                    </a:lnTo>
                    <a:lnTo>
                      <a:pt x="304" y="883"/>
                    </a:lnTo>
                    <a:lnTo>
                      <a:pt x="304" y="883"/>
                    </a:lnTo>
                    <a:lnTo>
                      <a:pt x="304" y="883"/>
                    </a:lnTo>
                    <a:lnTo>
                      <a:pt x="302" y="883"/>
                    </a:lnTo>
                    <a:lnTo>
                      <a:pt x="302" y="883"/>
                    </a:lnTo>
                    <a:lnTo>
                      <a:pt x="302" y="883"/>
                    </a:lnTo>
                    <a:lnTo>
                      <a:pt x="302" y="883"/>
                    </a:lnTo>
                    <a:lnTo>
                      <a:pt x="302" y="881"/>
                    </a:lnTo>
                    <a:lnTo>
                      <a:pt x="300" y="881"/>
                    </a:lnTo>
                    <a:lnTo>
                      <a:pt x="300" y="881"/>
                    </a:lnTo>
                    <a:lnTo>
                      <a:pt x="300" y="881"/>
                    </a:lnTo>
                    <a:lnTo>
                      <a:pt x="300" y="881"/>
                    </a:lnTo>
                    <a:lnTo>
                      <a:pt x="298" y="881"/>
                    </a:lnTo>
                    <a:lnTo>
                      <a:pt x="298" y="879"/>
                    </a:lnTo>
                    <a:lnTo>
                      <a:pt x="298" y="879"/>
                    </a:lnTo>
                    <a:lnTo>
                      <a:pt x="298" y="881"/>
                    </a:lnTo>
                    <a:lnTo>
                      <a:pt x="298" y="881"/>
                    </a:lnTo>
                    <a:lnTo>
                      <a:pt x="297" y="879"/>
                    </a:lnTo>
                    <a:lnTo>
                      <a:pt x="297" y="879"/>
                    </a:lnTo>
                    <a:lnTo>
                      <a:pt x="297" y="879"/>
                    </a:lnTo>
                    <a:lnTo>
                      <a:pt x="297" y="879"/>
                    </a:lnTo>
                    <a:lnTo>
                      <a:pt x="297" y="879"/>
                    </a:lnTo>
                    <a:lnTo>
                      <a:pt x="297" y="879"/>
                    </a:lnTo>
                    <a:lnTo>
                      <a:pt x="295" y="879"/>
                    </a:lnTo>
                    <a:lnTo>
                      <a:pt x="295" y="879"/>
                    </a:lnTo>
                    <a:lnTo>
                      <a:pt x="295" y="879"/>
                    </a:lnTo>
                    <a:lnTo>
                      <a:pt x="295" y="879"/>
                    </a:lnTo>
                    <a:lnTo>
                      <a:pt x="295" y="879"/>
                    </a:lnTo>
                    <a:lnTo>
                      <a:pt x="295" y="879"/>
                    </a:lnTo>
                    <a:lnTo>
                      <a:pt x="293" y="879"/>
                    </a:lnTo>
                    <a:lnTo>
                      <a:pt x="293" y="879"/>
                    </a:lnTo>
                    <a:lnTo>
                      <a:pt x="293" y="879"/>
                    </a:lnTo>
                    <a:lnTo>
                      <a:pt x="293" y="879"/>
                    </a:lnTo>
                    <a:lnTo>
                      <a:pt x="293" y="879"/>
                    </a:lnTo>
                    <a:lnTo>
                      <a:pt x="293" y="879"/>
                    </a:lnTo>
                    <a:lnTo>
                      <a:pt x="293" y="879"/>
                    </a:lnTo>
                    <a:lnTo>
                      <a:pt x="291" y="879"/>
                    </a:lnTo>
                    <a:lnTo>
                      <a:pt x="291" y="879"/>
                    </a:lnTo>
                    <a:lnTo>
                      <a:pt x="291" y="879"/>
                    </a:lnTo>
                    <a:lnTo>
                      <a:pt x="291" y="879"/>
                    </a:lnTo>
                    <a:lnTo>
                      <a:pt x="291" y="879"/>
                    </a:lnTo>
                    <a:lnTo>
                      <a:pt x="291" y="879"/>
                    </a:lnTo>
                    <a:lnTo>
                      <a:pt x="291" y="879"/>
                    </a:lnTo>
                    <a:lnTo>
                      <a:pt x="291" y="879"/>
                    </a:lnTo>
                    <a:lnTo>
                      <a:pt x="289" y="879"/>
                    </a:lnTo>
                    <a:lnTo>
                      <a:pt x="289" y="879"/>
                    </a:lnTo>
                    <a:lnTo>
                      <a:pt x="289" y="879"/>
                    </a:lnTo>
                    <a:lnTo>
                      <a:pt x="289" y="879"/>
                    </a:lnTo>
                    <a:lnTo>
                      <a:pt x="289" y="879"/>
                    </a:lnTo>
                    <a:lnTo>
                      <a:pt x="289" y="879"/>
                    </a:lnTo>
                    <a:lnTo>
                      <a:pt x="289" y="879"/>
                    </a:lnTo>
                    <a:lnTo>
                      <a:pt x="288" y="879"/>
                    </a:lnTo>
                    <a:lnTo>
                      <a:pt x="288" y="879"/>
                    </a:lnTo>
                    <a:lnTo>
                      <a:pt x="288" y="879"/>
                    </a:lnTo>
                    <a:lnTo>
                      <a:pt x="288" y="879"/>
                    </a:lnTo>
                    <a:lnTo>
                      <a:pt x="288" y="879"/>
                    </a:lnTo>
                    <a:lnTo>
                      <a:pt x="288" y="879"/>
                    </a:lnTo>
                    <a:lnTo>
                      <a:pt x="286" y="879"/>
                    </a:lnTo>
                    <a:lnTo>
                      <a:pt x="286" y="879"/>
                    </a:lnTo>
                    <a:lnTo>
                      <a:pt x="286" y="879"/>
                    </a:lnTo>
                    <a:lnTo>
                      <a:pt x="286" y="879"/>
                    </a:lnTo>
                    <a:lnTo>
                      <a:pt x="284" y="879"/>
                    </a:lnTo>
                    <a:lnTo>
                      <a:pt x="284" y="879"/>
                    </a:lnTo>
                    <a:lnTo>
                      <a:pt x="284" y="879"/>
                    </a:lnTo>
                    <a:lnTo>
                      <a:pt x="284" y="879"/>
                    </a:lnTo>
                    <a:lnTo>
                      <a:pt x="284" y="879"/>
                    </a:lnTo>
                    <a:lnTo>
                      <a:pt x="280" y="879"/>
                    </a:lnTo>
                    <a:lnTo>
                      <a:pt x="279" y="877"/>
                    </a:lnTo>
                    <a:lnTo>
                      <a:pt x="279" y="877"/>
                    </a:lnTo>
                    <a:lnTo>
                      <a:pt x="279" y="877"/>
                    </a:lnTo>
                    <a:lnTo>
                      <a:pt x="279" y="877"/>
                    </a:lnTo>
                    <a:lnTo>
                      <a:pt x="277" y="877"/>
                    </a:lnTo>
                    <a:lnTo>
                      <a:pt x="277" y="877"/>
                    </a:lnTo>
                    <a:lnTo>
                      <a:pt x="277" y="875"/>
                    </a:lnTo>
                    <a:lnTo>
                      <a:pt x="277" y="875"/>
                    </a:lnTo>
                    <a:lnTo>
                      <a:pt x="275" y="875"/>
                    </a:lnTo>
                    <a:lnTo>
                      <a:pt x="275" y="875"/>
                    </a:lnTo>
                    <a:lnTo>
                      <a:pt x="275" y="875"/>
                    </a:lnTo>
                    <a:lnTo>
                      <a:pt x="275" y="875"/>
                    </a:lnTo>
                    <a:lnTo>
                      <a:pt x="275" y="875"/>
                    </a:lnTo>
                    <a:lnTo>
                      <a:pt x="275" y="874"/>
                    </a:lnTo>
                    <a:lnTo>
                      <a:pt x="273" y="874"/>
                    </a:lnTo>
                    <a:lnTo>
                      <a:pt x="273" y="874"/>
                    </a:lnTo>
                    <a:lnTo>
                      <a:pt x="273" y="874"/>
                    </a:lnTo>
                    <a:lnTo>
                      <a:pt x="273" y="874"/>
                    </a:lnTo>
                    <a:lnTo>
                      <a:pt x="273" y="874"/>
                    </a:lnTo>
                    <a:lnTo>
                      <a:pt x="273" y="872"/>
                    </a:lnTo>
                    <a:lnTo>
                      <a:pt x="271" y="872"/>
                    </a:lnTo>
                    <a:lnTo>
                      <a:pt x="271" y="872"/>
                    </a:lnTo>
                    <a:lnTo>
                      <a:pt x="271" y="870"/>
                    </a:lnTo>
                    <a:lnTo>
                      <a:pt x="271" y="870"/>
                    </a:lnTo>
                    <a:lnTo>
                      <a:pt x="271" y="870"/>
                    </a:lnTo>
                    <a:lnTo>
                      <a:pt x="271" y="870"/>
                    </a:lnTo>
                    <a:lnTo>
                      <a:pt x="273" y="870"/>
                    </a:lnTo>
                    <a:lnTo>
                      <a:pt x="273" y="870"/>
                    </a:lnTo>
                    <a:lnTo>
                      <a:pt x="273" y="868"/>
                    </a:lnTo>
                    <a:lnTo>
                      <a:pt x="271" y="868"/>
                    </a:lnTo>
                    <a:lnTo>
                      <a:pt x="271" y="866"/>
                    </a:lnTo>
                    <a:lnTo>
                      <a:pt x="271" y="866"/>
                    </a:lnTo>
                    <a:lnTo>
                      <a:pt x="271" y="866"/>
                    </a:lnTo>
                    <a:lnTo>
                      <a:pt x="270" y="865"/>
                    </a:lnTo>
                    <a:lnTo>
                      <a:pt x="270" y="865"/>
                    </a:lnTo>
                    <a:lnTo>
                      <a:pt x="270" y="865"/>
                    </a:lnTo>
                    <a:lnTo>
                      <a:pt x="270" y="865"/>
                    </a:lnTo>
                    <a:lnTo>
                      <a:pt x="270" y="863"/>
                    </a:lnTo>
                    <a:lnTo>
                      <a:pt x="270" y="863"/>
                    </a:lnTo>
                    <a:lnTo>
                      <a:pt x="268" y="863"/>
                    </a:lnTo>
                    <a:lnTo>
                      <a:pt x="268" y="861"/>
                    </a:lnTo>
                    <a:lnTo>
                      <a:pt x="268" y="861"/>
                    </a:lnTo>
                    <a:lnTo>
                      <a:pt x="266" y="861"/>
                    </a:lnTo>
                    <a:lnTo>
                      <a:pt x="266" y="859"/>
                    </a:lnTo>
                    <a:lnTo>
                      <a:pt x="266" y="859"/>
                    </a:lnTo>
                    <a:lnTo>
                      <a:pt x="266" y="859"/>
                    </a:lnTo>
                    <a:lnTo>
                      <a:pt x="266" y="857"/>
                    </a:lnTo>
                    <a:lnTo>
                      <a:pt x="266" y="857"/>
                    </a:lnTo>
                    <a:lnTo>
                      <a:pt x="266" y="857"/>
                    </a:lnTo>
                    <a:lnTo>
                      <a:pt x="264" y="855"/>
                    </a:lnTo>
                    <a:lnTo>
                      <a:pt x="264" y="855"/>
                    </a:lnTo>
                    <a:lnTo>
                      <a:pt x="264" y="855"/>
                    </a:lnTo>
                    <a:lnTo>
                      <a:pt x="264" y="855"/>
                    </a:lnTo>
                    <a:lnTo>
                      <a:pt x="262" y="854"/>
                    </a:lnTo>
                    <a:lnTo>
                      <a:pt x="262" y="854"/>
                    </a:lnTo>
                    <a:lnTo>
                      <a:pt x="262" y="855"/>
                    </a:lnTo>
                    <a:lnTo>
                      <a:pt x="260" y="855"/>
                    </a:lnTo>
                    <a:lnTo>
                      <a:pt x="259" y="855"/>
                    </a:lnTo>
                    <a:lnTo>
                      <a:pt x="259" y="855"/>
                    </a:lnTo>
                    <a:lnTo>
                      <a:pt x="259" y="854"/>
                    </a:lnTo>
                    <a:lnTo>
                      <a:pt x="257" y="854"/>
                    </a:lnTo>
                    <a:lnTo>
                      <a:pt x="257" y="854"/>
                    </a:lnTo>
                    <a:lnTo>
                      <a:pt x="257" y="854"/>
                    </a:lnTo>
                    <a:lnTo>
                      <a:pt x="257" y="852"/>
                    </a:lnTo>
                    <a:lnTo>
                      <a:pt x="255" y="852"/>
                    </a:lnTo>
                    <a:lnTo>
                      <a:pt x="255" y="852"/>
                    </a:lnTo>
                    <a:lnTo>
                      <a:pt x="255" y="852"/>
                    </a:lnTo>
                    <a:lnTo>
                      <a:pt x="255" y="850"/>
                    </a:lnTo>
                    <a:lnTo>
                      <a:pt x="255" y="850"/>
                    </a:lnTo>
                    <a:lnTo>
                      <a:pt x="255" y="850"/>
                    </a:lnTo>
                    <a:lnTo>
                      <a:pt x="253" y="848"/>
                    </a:lnTo>
                    <a:lnTo>
                      <a:pt x="253" y="848"/>
                    </a:lnTo>
                    <a:lnTo>
                      <a:pt x="253" y="848"/>
                    </a:lnTo>
                    <a:lnTo>
                      <a:pt x="253" y="848"/>
                    </a:lnTo>
                    <a:lnTo>
                      <a:pt x="251" y="848"/>
                    </a:lnTo>
                    <a:lnTo>
                      <a:pt x="250" y="848"/>
                    </a:lnTo>
                    <a:lnTo>
                      <a:pt x="250" y="846"/>
                    </a:lnTo>
                    <a:lnTo>
                      <a:pt x="250" y="846"/>
                    </a:lnTo>
                    <a:lnTo>
                      <a:pt x="250" y="846"/>
                    </a:lnTo>
                    <a:lnTo>
                      <a:pt x="250" y="846"/>
                    </a:lnTo>
                    <a:lnTo>
                      <a:pt x="250" y="845"/>
                    </a:lnTo>
                    <a:lnTo>
                      <a:pt x="250" y="845"/>
                    </a:lnTo>
                    <a:lnTo>
                      <a:pt x="250" y="845"/>
                    </a:lnTo>
                    <a:lnTo>
                      <a:pt x="248" y="843"/>
                    </a:lnTo>
                    <a:lnTo>
                      <a:pt x="248" y="843"/>
                    </a:lnTo>
                    <a:lnTo>
                      <a:pt x="248" y="841"/>
                    </a:lnTo>
                    <a:lnTo>
                      <a:pt x="248" y="841"/>
                    </a:lnTo>
                    <a:lnTo>
                      <a:pt x="248" y="841"/>
                    </a:lnTo>
                    <a:lnTo>
                      <a:pt x="246" y="841"/>
                    </a:lnTo>
                    <a:lnTo>
                      <a:pt x="246" y="839"/>
                    </a:lnTo>
                    <a:lnTo>
                      <a:pt x="244" y="839"/>
                    </a:lnTo>
                    <a:lnTo>
                      <a:pt x="244" y="839"/>
                    </a:lnTo>
                    <a:lnTo>
                      <a:pt x="244" y="839"/>
                    </a:lnTo>
                    <a:lnTo>
                      <a:pt x="244" y="839"/>
                    </a:lnTo>
                    <a:lnTo>
                      <a:pt x="244" y="839"/>
                    </a:lnTo>
                    <a:lnTo>
                      <a:pt x="244" y="837"/>
                    </a:lnTo>
                    <a:lnTo>
                      <a:pt x="242" y="837"/>
                    </a:lnTo>
                    <a:lnTo>
                      <a:pt x="242" y="837"/>
                    </a:lnTo>
                    <a:lnTo>
                      <a:pt x="242" y="834"/>
                    </a:lnTo>
                    <a:lnTo>
                      <a:pt x="242" y="834"/>
                    </a:lnTo>
                    <a:lnTo>
                      <a:pt x="242" y="832"/>
                    </a:lnTo>
                    <a:lnTo>
                      <a:pt x="242" y="832"/>
                    </a:lnTo>
                    <a:lnTo>
                      <a:pt x="241" y="830"/>
                    </a:lnTo>
                    <a:lnTo>
                      <a:pt x="241" y="830"/>
                    </a:lnTo>
                    <a:lnTo>
                      <a:pt x="241" y="830"/>
                    </a:lnTo>
                    <a:lnTo>
                      <a:pt x="241" y="828"/>
                    </a:lnTo>
                    <a:lnTo>
                      <a:pt x="241" y="828"/>
                    </a:lnTo>
                    <a:lnTo>
                      <a:pt x="239" y="827"/>
                    </a:lnTo>
                    <a:lnTo>
                      <a:pt x="239" y="825"/>
                    </a:lnTo>
                    <a:lnTo>
                      <a:pt x="239" y="825"/>
                    </a:lnTo>
                    <a:lnTo>
                      <a:pt x="237" y="823"/>
                    </a:lnTo>
                    <a:lnTo>
                      <a:pt x="237" y="823"/>
                    </a:lnTo>
                    <a:lnTo>
                      <a:pt x="237" y="823"/>
                    </a:lnTo>
                    <a:lnTo>
                      <a:pt x="237" y="823"/>
                    </a:lnTo>
                    <a:lnTo>
                      <a:pt x="237" y="823"/>
                    </a:lnTo>
                    <a:lnTo>
                      <a:pt x="237" y="823"/>
                    </a:lnTo>
                    <a:lnTo>
                      <a:pt x="235" y="821"/>
                    </a:lnTo>
                    <a:lnTo>
                      <a:pt x="235" y="821"/>
                    </a:lnTo>
                    <a:lnTo>
                      <a:pt x="233" y="821"/>
                    </a:lnTo>
                    <a:lnTo>
                      <a:pt x="233" y="821"/>
                    </a:lnTo>
                    <a:lnTo>
                      <a:pt x="233" y="821"/>
                    </a:lnTo>
                    <a:lnTo>
                      <a:pt x="232" y="823"/>
                    </a:lnTo>
                    <a:lnTo>
                      <a:pt x="232" y="823"/>
                    </a:lnTo>
                    <a:lnTo>
                      <a:pt x="232" y="823"/>
                    </a:lnTo>
                    <a:lnTo>
                      <a:pt x="232" y="823"/>
                    </a:lnTo>
                    <a:lnTo>
                      <a:pt x="232" y="821"/>
                    </a:lnTo>
                    <a:lnTo>
                      <a:pt x="232" y="821"/>
                    </a:lnTo>
                    <a:lnTo>
                      <a:pt x="230" y="821"/>
                    </a:lnTo>
                    <a:lnTo>
                      <a:pt x="230" y="821"/>
                    </a:lnTo>
                    <a:lnTo>
                      <a:pt x="230" y="821"/>
                    </a:lnTo>
                    <a:lnTo>
                      <a:pt x="230" y="821"/>
                    </a:lnTo>
                    <a:lnTo>
                      <a:pt x="230" y="821"/>
                    </a:lnTo>
                    <a:lnTo>
                      <a:pt x="228" y="821"/>
                    </a:lnTo>
                    <a:lnTo>
                      <a:pt x="228" y="821"/>
                    </a:lnTo>
                    <a:lnTo>
                      <a:pt x="226" y="819"/>
                    </a:lnTo>
                    <a:lnTo>
                      <a:pt x="226" y="819"/>
                    </a:lnTo>
                    <a:lnTo>
                      <a:pt x="226" y="819"/>
                    </a:lnTo>
                    <a:lnTo>
                      <a:pt x="224" y="819"/>
                    </a:lnTo>
                    <a:lnTo>
                      <a:pt x="222" y="817"/>
                    </a:lnTo>
                    <a:lnTo>
                      <a:pt x="222" y="817"/>
                    </a:lnTo>
                    <a:lnTo>
                      <a:pt x="221" y="817"/>
                    </a:lnTo>
                    <a:lnTo>
                      <a:pt x="221" y="817"/>
                    </a:lnTo>
                    <a:lnTo>
                      <a:pt x="221" y="817"/>
                    </a:lnTo>
                    <a:lnTo>
                      <a:pt x="219" y="817"/>
                    </a:lnTo>
                    <a:lnTo>
                      <a:pt x="219" y="817"/>
                    </a:lnTo>
                    <a:lnTo>
                      <a:pt x="219" y="817"/>
                    </a:lnTo>
                    <a:lnTo>
                      <a:pt x="217" y="817"/>
                    </a:lnTo>
                    <a:lnTo>
                      <a:pt x="217" y="816"/>
                    </a:lnTo>
                    <a:lnTo>
                      <a:pt x="215" y="816"/>
                    </a:lnTo>
                    <a:lnTo>
                      <a:pt x="215" y="816"/>
                    </a:lnTo>
                    <a:lnTo>
                      <a:pt x="215" y="814"/>
                    </a:lnTo>
                    <a:lnTo>
                      <a:pt x="215" y="814"/>
                    </a:lnTo>
                    <a:lnTo>
                      <a:pt x="213" y="814"/>
                    </a:lnTo>
                    <a:lnTo>
                      <a:pt x="213" y="814"/>
                    </a:lnTo>
                    <a:lnTo>
                      <a:pt x="213" y="812"/>
                    </a:lnTo>
                    <a:lnTo>
                      <a:pt x="213" y="812"/>
                    </a:lnTo>
                    <a:lnTo>
                      <a:pt x="212" y="812"/>
                    </a:lnTo>
                    <a:lnTo>
                      <a:pt x="212" y="810"/>
                    </a:lnTo>
                    <a:lnTo>
                      <a:pt x="212" y="810"/>
                    </a:lnTo>
                    <a:lnTo>
                      <a:pt x="212" y="810"/>
                    </a:lnTo>
                    <a:lnTo>
                      <a:pt x="210" y="810"/>
                    </a:lnTo>
                    <a:lnTo>
                      <a:pt x="208" y="810"/>
                    </a:lnTo>
                    <a:lnTo>
                      <a:pt x="208" y="810"/>
                    </a:lnTo>
                    <a:lnTo>
                      <a:pt x="208" y="810"/>
                    </a:lnTo>
                    <a:lnTo>
                      <a:pt x="206" y="810"/>
                    </a:lnTo>
                    <a:lnTo>
                      <a:pt x="206" y="810"/>
                    </a:lnTo>
                    <a:lnTo>
                      <a:pt x="206" y="810"/>
                    </a:lnTo>
                    <a:lnTo>
                      <a:pt x="206" y="810"/>
                    </a:lnTo>
                    <a:lnTo>
                      <a:pt x="204" y="810"/>
                    </a:lnTo>
                    <a:lnTo>
                      <a:pt x="204" y="808"/>
                    </a:lnTo>
                    <a:lnTo>
                      <a:pt x="204" y="808"/>
                    </a:lnTo>
                    <a:lnTo>
                      <a:pt x="204" y="808"/>
                    </a:lnTo>
                    <a:lnTo>
                      <a:pt x="203" y="808"/>
                    </a:lnTo>
                    <a:lnTo>
                      <a:pt x="203" y="807"/>
                    </a:lnTo>
                    <a:lnTo>
                      <a:pt x="203" y="807"/>
                    </a:lnTo>
                    <a:lnTo>
                      <a:pt x="203" y="807"/>
                    </a:lnTo>
                    <a:lnTo>
                      <a:pt x="203" y="807"/>
                    </a:lnTo>
                    <a:lnTo>
                      <a:pt x="203" y="805"/>
                    </a:lnTo>
                    <a:lnTo>
                      <a:pt x="203" y="803"/>
                    </a:lnTo>
                    <a:lnTo>
                      <a:pt x="203" y="803"/>
                    </a:lnTo>
                    <a:lnTo>
                      <a:pt x="203" y="801"/>
                    </a:lnTo>
                    <a:lnTo>
                      <a:pt x="203" y="801"/>
                    </a:lnTo>
                    <a:lnTo>
                      <a:pt x="204" y="801"/>
                    </a:lnTo>
                    <a:lnTo>
                      <a:pt x="204" y="801"/>
                    </a:lnTo>
                    <a:lnTo>
                      <a:pt x="204" y="801"/>
                    </a:lnTo>
                    <a:lnTo>
                      <a:pt x="204" y="801"/>
                    </a:lnTo>
                    <a:lnTo>
                      <a:pt x="206" y="801"/>
                    </a:lnTo>
                    <a:lnTo>
                      <a:pt x="206" y="801"/>
                    </a:lnTo>
                    <a:lnTo>
                      <a:pt x="206" y="799"/>
                    </a:lnTo>
                    <a:lnTo>
                      <a:pt x="208" y="799"/>
                    </a:lnTo>
                    <a:lnTo>
                      <a:pt x="208" y="799"/>
                    </a:lnTo>
                    <a:lnTo>
                      <a:pt x="208" y="799"/>
                    </a:lnTo>
                    <a:lnTo>
                      <a:pt x="208" y="799"/>
                    </a:lnTo>
                    <a:lnTo>
                      <a:pt x="206" y="799"/>
                    </a:lnTo>
                    <a:lnTo>
                      <a:pt x="206" y="798"/>
                    </a:lnTo>
                    <a:lnTo>
                      <a:pt x="206" y="798"/>
                    </a:lnTo>
                    <a:lnTo>
                      <a:pt x="206" y="796"/>
                    </a:lnTo>
                    <a:lnTo>
                      <a:pt x="206" y="796"/>
                    </a:lnTo>
                    <a:lnTo>
                      <a:pt x="204" y="796"/>
                    </a:lnTo>
                    <a:lnTo>
                      <a:pt x="204" y="794"/>
                    </a:lnTo>
                    <a:lnTo>
                      <a:pt x="203" y="794"/>
                    </a:lnTo>
                    <a:lnTo>
                      <a:pt x="203" y="794"/>
                    </a:lnTo>
                    <a:lnTo>
                      <a:pt x="203" y="794"/>
                    </a:lnTo>
                    <a:lnTo>
                      <a:pt x="201" y="794"/>
                    </a:lnTo>
                    <a:lnTo>
                      <a:pt x="201" y="794"/>
                    </a:lnTo>
                    <a:lnTo>
                      <a:pt x="199" y="792"/>
                    </a:lnTo>
                    <a:lnTo>
                      <a:pt x="199" y="792"/>
                    </a:lnTo>
                    <a:lnTo>
                      <a:pt x="199" y="792"/>
                    </a:lnTo>
                    <a:lnTo>
                      <a:pt x="199" y="792"/>
                    </a:lnTo>
                    <a:lnTo>
                      <a:pt x="199" y="790"/>
                    </a:lnTo>
                    <a:lnTo>
                      <a:pt x="201" y="789"/>
                    </a:lnTo>
                    <a:lnTo>
                      <a:pt x="201" y="789"/>
                    </a:lnTo>
                    <a:lnTo>
                      <a:pt x="201" y="787"/>
                    </a:lnTo>
                    <a:lnTo>
                      <a:pt x="201" y="787"/>
                    </a:lnTo>
                    <a:lnTo>
                      <a:pt x="201" y="787"/>
                    </a:lnTo>
                    <a:lnTo>
                      <a:pt x="201" y="787"/>
                    </a:lnTo>
                    <a:lnTo>
                      <a:pt x="201" y="787"/>
                    </a:lnTo>
                    <a:lnTo>
                      <a:pt x="199" y="785"/>
                    </a:lnTo>
                    <a:lnTo>
                      <a:pt x="199" y="785"/>
                    </a:lnTo>
                    <a:lnTo>
                      <a:pt x="199" y="785"/>
                    </a:lnTo>
                    <a:lnTo>
                      <a:pt x="199" y="783"/>
                    </a:lnTo>
                    <a:lnTo>
                      <a:pt x="197" y="781"/>
                    </a:lnTo>
                    <a:lnTo>
                      <a:pt x="197" y="781"/>
                    </a:lnTo>
                    <a:lnTo>
                      <a:pt x="197" y="781"/>
                    </a:lnTo>
                    <a:lnTo>
                      <a:pt x="197" y="781"/>
                    </a:lnTo>
                    <a:lnTo>
                      <a:pt x="197" y="779"/>
                    </a:lnTo>
                    <a:lnTo>
                      <a:pt x="197" y="779"/>
                    </a:lnTo>
                    <a:lnTo>
                      <a:pt x="194" y="779"/>
                    </a:lnTo>
                    <a:lnTo>
                      <a:pt x="192" y="779"/>
                    </a:lnTo>
                    <a:lnTo>
                      <a:pt x="192" y="779"/>
                    </a:lnTo>
                    <a:lnTo>
                      <a:pt x="192" y="779"/>
                    </a:lnTo>
                    <a:lnTo>
                      <a:pt x="192" y="779"/>
                    </a:lnTo>
                    <a:lnTo>
                      <a:pt x="190" y="779"/>
                    </a:lnTo>
                    <a:lnTo>
                      <a:pt x="190" y="778"/>
                    </a:lnTo>
                    <a:lnTo>
                      <a:pt x="188" y="778"/>
                    </a:lnTo>
                    <a:lnTo>
                      <a:pt x="188" y="776"/>
                    </a:lnTo>
                    <a:lnTo>
                      <a:pt x="188" y="776"/>
                    </a:lnTo>
                    <a:lnTo>
                      <a:pt x="188" y="776"/>
                    </a:lnTo>
                    <a:lnTo>
                      <a:pt x="188" y="776"/>
                    </a:lnTo>
                    <a:lnTo>
                      <a:pt x="188" y="776"/>
                    </a:lnTo>
                    <a:lnTo>
                      <a:pt x="186" y="774"/>
                    </a:lnTo>
                    <a:lnTo>
                      <a:pt x="185" y="774"/>
                    </a:lnTo>
                    <a:lnTo>
                      <a:pt x="185" y="772"/>
                    </a:lnTo>
                    <a:lnTo>
                      <a:pt x="183" y="772"/>
                    </a:lnTo>
                    <a:lnTo>
                      <a:pt x="183" y="772"/>
                    </a:lnTo>
                    <a:lnTo>
                      <a:pt x="181" y="772"/>
                    </a:lnTo>
                    <a:lnTo>
                      <a:pt x="181" y="770"/>
                    </a:lnTo>
                    <a:lnTo>
                      <a:pt x="179" y="770"/>
                    </a:lnTo>
                    <a:lnTo>
                      <a:pt x="179" y="770"/>
                    </a:lnTo>
                    <a:lnTo>
                      <a:pt x="179" y="770"/>
                    </a:lnTo>
                    <a:lnTo>
                      <a:pt x="179" y="772"/>
                    </a:lnTo>
                    <a:lnTo>
                      <a:pt x="177" y="772"/>
                    </a:lnTo>
                    <a:lnTo>
                      <a:pt x="177" y="772"/>
                    </a:lnTo>
                    <a:lnTo>
                      <a:pt x="177" y="772"/>
                    </a:lnTo>
                    <a:lnTo>
                      <a:pt x="175" y="770"/>
                    </a:lnTo>
                    <a:lnTo>
                      <a:pt x="175" y="770"/>
                    </a:lnTo>
                    <a:lnTo>
                      <a:pt x="174" y="770"/>
                    </a:lnTo>
                    <a:lnTo>
                      <a:pt x="174" y="770"/>
                    </a:lnTo>
                    <a:lnTo>
                      <a:pt x="174" y="770"/>
                    </a:lnTo>
                    <a:lnTo>
                      <a:pt x="172" y="772"/>
                    </a:lnTo>
                    <a:lnTo>
                      <a:pt x="172" y="772"/>
                    </a:lnTo>
                    <a:lnTo>
                      <a:pt x="172" y="774"/>
                    </a:lnTo>
                    <a:lnTo>
                      <a:pt x="170" y="774"/>
                    </a:lnTo>
                    <a:lnTo>
                      <a:pt x="170" y="772"/>
                    </a:lnTo>
                    <a:lnTo>
                      <a:pt x="170" y="772"/>
                    </a:lnTo>
                    <a:lnTo>
                      <a:pt x="170" y="772"/>
                    </a:lnTo>
                    <a:lnTo>
                      <a:pt x="168" y="772"/>
                    </a:lnTo>
                    <a:lnTo>
                      <a:pt x="168" y="772"/>
                    </a:lnTo>
                    <a:lnTo>
                      <a:pt x="168" y="772"/>
                    </a:lnTo>
                    <a:lnTo>
                      <a:pt x="168" y="770"/>
                    </a:lnTo>
                    <a:lnTo>
                      <a:pt x="168" y="770"/>
                    </a:lnTo>
                    <a:lnTo>
                      <a:pt x="168" y="770"/>
                    </a:lnTo>
                    <a:lnTo>
                      <a:pt x="168" y="769"/>
                    </a:lnTo>
                    <a:lnTo>
                      <a:pt x="168" y="769"/>
                    </a:lnTo>
                    <a:lnTo>
                      <a:pt x="168" y="769"/>
                    </a:lnTo>
                    <a:lnTo>
                      <a:pt x="166" y="767"/>
                    </a:lnTo>
                    <a:lnTo>
                      <a:pt x="166" y="765"/>
                    </a:lnTo>
                    <a:lnTo>
                      <a:pt x="165" y="763"/>
                    </a:lnTo>
                    <a:lnTo>
                      <a:pt x="163" y="763"/>
                    </a:lnTo>
                    <a:lnTo>
                      <a:pt x="161" y="761"/>
                    </a:lnTo>
                    <a:lnTo>
                      <a:pt x="159" y="758"/>
                    </a:lnTo>
                    <a:lnTo>
                      <a:pt x="157" y="758"/>
                    </a:lnTo>
                    <a:lnTo>
                      <a:pt x="157" y="756"/>
                    </a:lnTo>
                    <a:lnTo>
                      <a:pt x="157" y="756"/>
                    </a:lnTo>
                    <a:lnTo>
                      <a:pt x="156" y="756"/>
                    </a:lnTo>
                    <a:lnTo>
                      <a:pt x="156" y="756"/>
                    </a:lnTo>
                    <a:lnTo>
                      <a:pt x="156" y="756"/>
                    </a:lnTo>
                    <a:lnTo>
                      <a:pt x="156" y="756"/>
                    </a:lnTo>
                    <a:lnTo>
                      <a:pt x="154" y="756"/>
                    </a:lnTo>
                    <a:lnTo>
                      <a:pt x="154" y="754"/>
                    </a:lnTo>
                    <a:lnTo>
                      <a:pt x="154" y="754"/>
                    </a:lnTo>
                    <a:lnTo>
                      <a:pt x="152" y="754"/>
                    </a:lnTo>
                    <a:lnTo>
                      <a:pt x="150" y="754"/>
                    </a:lnTo>
                    <a:lnTo>
                      <a:pt x="150" y="754"/>
                    </a:lnTo>
                    <a:lnTo>
                      <a:pt x="150" y="754"/>
                    </a:lnTo>
                    <a:lnTo>
                      <a:pt x="148" y="754"/>
                    </a:lnTo>
                    <a:lnTo>
                      <a:pt x="148" y="754"/>
                    </a:lnTo>
                    <a:lnTo>
                      <a:pt x="148" y="754"/>
                    </a:lnTo>
                    <a:lnTo>
                      <a:pt x="148" y="752"/>
                    </a:lnTo>
                    <a:lnTo>
                      <a:pt x="148" y="752"/>
                    </a:lnTo>
                    <a:lnTo>
                      <a:pt x="147" y="752"/>
                    </a:lnTo>
                    <a:lnTo>
                      <a:pt x="147" y="752"/>
                    </a:lnTo>
                    <a:lnTo>
                      <a:pt x="148" y="751"/>
                    </a:lnTo>
                    <a:lnTo>
                      <a:pt x="148" y="751"/>
                    </a:lnTo>
                    <a:lnTo>
                      <a:pt x="148" y="751"/>
                    </a:lnTo>
                    <a:lnTo>
                      <a:pt x="148" y="749"/>
                    </a:lnTo>
                    <a:lnTo>
                      <a:pt x="148" y="749"/>
                    </a:lnTo>
                    <a:lnTo>
                      <a:pt x="148" y="749"/>
                    </a:lnTo>
                    <a:lnTo>
                      <a:pt x="148" y="749"/>
                    </a:lnTo>
                    <a:lnTo>
                      <a:pt x="148" y="749"/>
                    </a:lnTo>
                    <a:lnTo>
                      <a:pt x="147" y="749"/>
                    </a:lnTo>
                    <a:lnTo>
                      <a:pt x="147" y="749"/>
                    </a:lnTo>
                    <a:lnTo>
                      <a:pt x="147" y="749"/>
                    </a:lnTo>
                    <a:lnTo>
                      <a:pt x="147" y="749"/>
                    </a:lnTo>
                    <a:lnTo>
                      <a:pt x="145" y="747"/>
                    </a:lnTo>
                    <a:lnTo>
                      <a:pt x="145" y="747"/>
                    </a:lnTo>
                    <a:lnTo>
                      <a:pt x="145" y="747"/>
                    </a:lnTo>
                    <a:lnTo>
                      <a:pt x="143" y="745"/>
                    </a:lnTo>
                    <a:lnTo>
                      <a:pt x="143" y="745"/>
                    </a:lnTo>
                    <a:lnTo>
                      <a:pt x="141" y="745"/>
                    </a:lnTo>
                    <a:lnTo>
                      <a:pt x="141" y="745"/>
                    </a:lnTo>
                    <a:lnTo>
                      <a:pt x="141" y="745"/>
                    </a:lnTo>
                    <a:lnTo>
                      <a:pt x="139" y="745"/>
                    </a:lnTo>
                    <a:lnTo>
                      <a:pt x="137" y="745"/>
                    </a:lnTo>
                    <a:lnTo>
                      <a:pt x="136" y="747"/>
                    </a:lnTo>
                    <a:lnTo>
                      <a:pt x="132" y="749"/>
                    </a:lnTo>
                    <a:lnTo>
                      <a:pt x="132" y="749"/>
                    </a:lnTo>
                    <a:lnTo>
                      <a:pt x="132" y="749"/>
                    </a:lnTo>
                    <a:lnTo>
                      <a:pt x="130" y="749"/>
                    </a:lnTo>
                    <a:lnTo>
                      <a:pt x="130" y="749"/>
                    </a:lnTo>
                    <a:lnTo>
                      <a:pt x="130" y="749"/>
                    </a:lnTo>
                    <a:lnTo>
                      <a:pt x="130" y="747"/>
                    </a:lnTo>
                    <a:lnTo>
                      <a:pt x="130" y="745"/>
                    </a:lnTo>
                    <a:lnTo>
                      <a:pt x="128" y="745"/>
                    </a:lnTo>
                    <a:lnTo>
                      <a:pt x="128" y="745"/>
                    </a:lnTo>
                    <a:lnTo>
                      <a:pt x="128" y="745"/>
                    </a:lnTo>
                    <a:lnTo>
                      <a:pt x="127" y="745"/>
                    </a:lnTo>
                    <a:lnTo>
                      <a:pt x="127" y="745"/>
                    </a:lnTo>
                    <a:lnTo>
                      <a:pt x="127" y="745"/>
                    </a:lnTo>
                    <a:lnTo>
                      <a:pt x="125" y="745"/>
                    </a:lnTo>
                    <a:lnTo>
                      <a:pt x="125" y="745"/>
                    </a:lnTo>
                    <a:lnTo>
                      <a:pt x="125" y="745"/>
                    </a:lnTo>
                    <a:lnTo>
                      <a:pt x="125" y="745"/>
                    </a:lnTo>
                    <a:lnTo>
                      <a:pt x="123" y="745"/>
                    </a:lnTo>
                    <a:lnTo>
                      <a:pt x="123" y="743"/>
                    </a:lnTo>
                    <a:lnTo>
                      <a:pt x="123" y="743"/>
                    </a:lnTo>
                    <a:lnTo>
                      <a:pt x="119" y="743"/>
                    </a:lnTo>
                    <a:lnTo>
                      <a:pt x="119" y="743"/>
                    </a:lnTo>
                    <a:lnTo>
                      <a:pt x="119" y="743"/>
                    </a:lnTo>
                    <a:lnTo>
                      <a:pt x="118" y="741"/>
                    </a:lnTo>
                    <a:lnTo>
                      <a:pt x="118" y="741"/>
                    </a:lnTo>
                    <a:lnTo>
                      <a:pt x="118" y="741"/>
                    </a:lnTo>
                    <a:lnTo>
                      <a:pt x="118" y="741"/>
                    </a:lnTo>
                    <a:lnTo>
                      <a:pt x="118" y="741"/>
                    </a:lnTo>
                    <a:lnTo>
                      <a:pt x="118" y="740"/>
                    </a:lnTo>
                    <a:lnTo>
                      <a:pt x="118" y="740"/>
                    </a:lnTo>
                    <a:lnTo>
                      <a:pt x="116" y="740"/>
                    </a:lnTo>
                    <a:lnTo>
                      <a:pt x="116" y="738"/>
                    </a:lnTo>
                    <a:lnTo>
                      <a:pt x="116" y="738"/>
                    </a:lnTo>
                    <a:lnTo>
                      <a:pt x="114" y="738"/>
                    </a:lnTo>
                    <a:lnTo>
                      <a:pt x="114" y="738"/>
                    </a:lnTo>
                    <a:lnTo>
                      <a:pt x="112" y="738"/>
                    </a:lnTo>
                    <a:lnTo>
                      <a:pt x="112" y="738"/>
                    </a:lnTo>
                    <a:lnTo>
                      <a:pt x="110" y="736"/>
                    </a:lnTo>
                    <a:lnTo>
                      <a:pt x="109" y="736"/>
                    </a:lnTo>
                    <a:lnTo>
                      <a:pt x="107" y="734"/>
                    </a:lnTo>
                    <a:lnTo>
                      <a:pt x="107" y="734"/>
                    </a:lnTo>
                    <a:lnTo>
                      <a:pt x="105" y="734"/>
                    </a:lnTo>
                    <a:lnTo>
                      <a:pt x="105" y="734"/>
                    </a:lnTo>
                    <a:lnTo>
                      <a:pt x="105" y="734"/>
                    </a:lnTo>
                    <a:lnTo>
                      <a:pt x="105" y="734"/>
                    </a:lnTo>
                    <a:lnTo>
                      <a:pt x="105" y="734"/>
                    </a:lnTo>
                    <a:lnTo>
                      <a:pt x="105" y="734"/>
                    </a:lnTo>
                    <a:lnTo>
                      <a:pt x="103" y="732"/>
                    </a:lnTo>
                    <a:lnTo>
                      <a:pt x="103" y="732"/>
                    </a:lnTo>
                    <a:lnTo>
                      <a:pt x="101" y="732"/>
                    </a:lnTo>
                    <a:lnTo>
                      <a:pt x="101" y="732"/>
                    </a:lnTo>
                    <a:lnTo>
                      <a:pt x="100" y="731"/>
                    </a:lnTo>
                    <a:lnTo>
                      <a:pt x="96" y="729"/>
                    </a:lnTo>
                    <a:lnTo>
                      <a:pt x="96" y="727"/>
                    </a:lnTo>
                    <a:lnTo>
                      <a:pt x="94" y="725"/>
                    </a:lnTo>
                    <a:lnTo>
                      <a:pt x="94" y="725"/>
                    </a:lnTo>
                    <a:lnTo>
                      <a:pt x="94" y="725"/>
                    </a:lnTo>
                    <a:lnTo>
                      <a:pt x="94" y="725"/>
                    </a:lnTo>
                    <a:lnTo>
                      <a:pt x="92" y="723"/>
                    </a:lnTo>
                    <a:lnTo>
                      <a:pt x="92" y="723"/>
                    </a:lnTo>
                    <a:lnTo>
                      <a:pt x="92" y="722"/>
                    </a:lnTo>
                    <a:lnTo>
                      <a:pt x="94" y="720"/>
                    </a:lnTo>
                    <a:lnTo>
                      <a:pt x="94" y="718"/>
                    </a:lnTo>
                    <a:lnTo>
                      <a:pt x="94" y="718"/>
                    </a:lnTo>
                    <a:lnTo>
                      <a:pt x="94" y="718"/>
                    </a:lnTo>
                    <a:lnTo>
                      <a:pt x="94" y="716"/>
                    </a:lnTo>
                    <a:lnTo>
                      <a:pt x="94" y="716"/>
                    </a:lnTo>
                    <a:lnTo>
                      <a:pt x="92" y="714"/>
                    </a:lnTo>
                    <a:lnTo>
                      <a:pt x="92" y="711"/>
                    </a:lnTo>
                    <a:lnTo>
                      <a:pt x="92" y="711"/>
                    </a:lnTo>
                    <a:lnTo>
                      <a:pt x="92" y="711"/>
                    </a:lnTo>
                    <a:lnTo>
                      <a:pt x="92" y="711"/>
                    </a:lnTo>
                    <a:lnTo>
                      <a:pt x="92" y="711"/>
                    </a:lnTo>
                    <a:lnTo>
                      <a:pt x="90" y="711"/>
                    </a:lnTo>
                    <a:lnTo>
                      <a:pt x="90" y="711"/>
                    </a:lnTo>
                    <a:lnTo>
                      <a:pt x="90" y="711"/>
                    </a:lnTo>
                    <a:lnTo>
                      <a:pt x="90" y="711"/>
                    </a:lnTo>
                    <a:lnTo>
                      <a:pt x="90" y="711"/>
                    </a:lnTo>
                    <a:lnTo>
                      <a:pt x="89" y="711"/>
                    </a:lnTo>
                    <a:lnTo>
                      <a:pt x="89" y="711"/>
                    </a:lnTo>
                    <a:lnTo>
                      <a:pt x="89" y="713"/>
                    </a:lnTo>
                    <a:lnTo>
                      <a:pt x="87" y="713"/>
                    </a:lnTo>
                    <a:lnTo>
                      <a:pt x="87" y="713"/>
                    </a:lnTo>
                    <a:lnTo>
                      <a:pt x="85" y="714"/>
                    </a:lnTo>
                    <a:lnTo>
                      <a:pt x="85" y="714"/>
                    </a:lnTo>
                    <a:lnTo>
                      <a:pt x="83" y="714"/>
                    </a:lnTo>
                    <a:lnTo>
                      <a:pt x="81" y="714"/>
                    </a:lnTo>
                    <a:lnTo>
                      <a:pt x="80" y="714"/>
                    </a:lnTo>
                    <a:lnTo>
                      <a:pt x="76" y="713"/>
                    </a:lnTo>
                    <a:lnTo>
                      <a:pt x="74" y="711"/>
                    </a:lnTo>
                    <a:lnTo>
                      <a:pt x="72" y="709"/>
                    </a:lnTo>
                    <a:lnTo>
                      <a:pt x="72" y="709"/>
                    </a:lnTo>
                    <a:lnTo>
                      <a:pt x="72" y="707"/>
                    </a:lnTo>
                    <a:lnTo>
                      <a:pt x="72" y="707"/>
                    </a:lnTo>
                    <a:lnTo>
                      <a:pt x="72" y="707"/>
                    </a:lnTo>
                    <a:lnTo>
                      <a:pt x="72" y="707"/>
                    </a:lnTo>
                    <a:lnTo>
                      <a:pt x="72" y="707"/>
                    </a:lnTo>
                    <a:lnTo>
                      <a:pt x="74" y="707"/>
                    </a:lnTo>
                    <a:lnTo>
                      <a:pt x="78" y="705"/>
                    </a:lnTo>
                    <a:lnTo>
                      <a:pt x="78" y="705"/>
                    </a:lnTo>
                    <a:lnTo>
                      <a:pt x="80" y="705"/>
                    </a:lnTo>
                    <a:lnTo>
                      <a:pt x="80" y="705"/>
                    </a:lnTo>
                    <a:lnTo>
                      <a:pt x="80" y="705"/>
                    </a:lnTo>
                    <a:lnTo>
                      <a:pt x="83" y="702"/>
                    </a:lnTo>
                    <a:lnTo>
                      <a:pt x="83" y="702"/>
                    </a:lnTo>
                    <a:lnTo>
                      <a:pt x="83" y="700"/>
                    </a:lnTo>
                    <a:lnTo>
                      <a:pt x="83" y="698"/>
                    </a:lnTo>
                    <a:lnTo>
                      <a:pt x="83" y="696"/>
                    </a:lnTo>
                    <a:lnTo>
                      <a:pt x="83" y="694"/>
                    </a:lnTo>
                    <a:lnTo>
                      <a:pt x="83" y="693"/>
                    </a:lnTo>
                    <a:lnTo>
                      <a:pt x="83" y="691"/>
                    </a:lnTo>
                    <a:lnTo>
                      <a:pt x="83" y="689"/>
                    </a:lnTo>
                    <a:lnTo>
                      <a:pt x="83" y="685"/>
                    </a:lnTo>
                    <a:lnTo>
                      <a:pt x="83" y="685"/>
                    </a:lnTo>
                    <a:lnTo>
                      <a:pt x="83" y="685"/>
                    </a:lnTo>
                    <a:lnTo>
                      <a:pt x="83" y="685"/>
                    </a:lnTo>
                    <a:lnTo>
                      <a:pt x="83" y="685"/>
                    </a:lnTo>
                    <a:lnTo>
                      <a:pt x="83" y="684"/>
                    </a:lnTo>
                    <a:lnTo>
                      <a:pt x="81" y="684"/>
                    </a:lnTo>
                    <a:lnTo>
                      <a:pt x="81" y="684"/>
                    </a:lnTo>
                    <a:lnTo>
                      <a:pt x="81" y="684"/>
                    </a:lnTo>
                    <a:lnTo>
                      <a:pt x="81" y="682"/>
                    </a:lnTo>
                    <a:lnTo>
                      <a:pt x="80" y="682"/>
                    </a:lnTo>
                    <a:lnTo>
                      <a:pt x="80" y="680"/>
                    </a:lnTo>
                    <a:lnTo>
                      <a:pt x="78" y="680"/>
                    </a:lnTo>
                    <a:lnTo>
                      <a:pt x="78" y="678"/>
                    </a:lnTo>
                    <a:lnTo>
                      <a:pt x="76" y="678"/>
                    </a:lnTo>
                    <a:lnTo>
                      <a:pt x="76" y="676"/>
                    </a:lnTo>
                    <a:lnTo>
                      <a:pt x="76" y="676"/>
                    </a:lnTo>
                    <a:lnTo>
                      <a:pt x="74" y="675"/>
                    </a:lnTo>
                    <a:lnTo>
                      <a:pt x="74" y="675"/>
                    </a:lnTo>
                    <a:lnTo>
                      <a:pt x="74" y="675"/>
                    </a:lnTo>
                    <a:lnTo>
                      <a:pt x="74" y="673"/>
                    </a:lnTo>
                    <a:lnTo>
                      <a:pt x="74" y="673"/>
                    </a:lnTo>
                    <a:lnTo>
                      <a:pt x="74" y="673"/>
                    </a:lnTo>
                    <a:lnTo>
                      <a:pt x="74" y="673"/>
                    </a:lnTo>
                    <a:lnTo>
                      <a:pt x="74" y="671"/>
                    </a:lnTo>
                    <a:lnTo>
                      <a:pt x="72" y="669"/>
                    </a:lnTo>
                    <a:lnTo>
                      <a:pt x="72" y="669"/>
                    </a:lnTo>
                    <a:lnTo>
                      <a:pt x="72" y="669"/>
                    </a:lnTo>
                    <a:lnTo>
                      <a:pt x="72" y="667"/>
                    </a:lnTo>
                    <a:lnTo>
                      <a:pt x="72" y="667"/>
                    </a:lnTo>
                    <a:lnTo>
                      <a:pt x="71" y="667"/>
                    </a:lnTo>
                    <a:lnTo>
                      <a:pt x="69" y="664"/>
                    </a:lnTo>
                    <a:lnTo>
                      <a:pt x="67" y="658"/>
                    </a:lnTo>
                    <a:lnTo>
                      <a:pt x="67" y="656"/>
                    </a:lnTo>
                    <a:lnTo>
                      <a:pt x="67" y="656"/>
                    </a:lnTo>
                    <a:lnTo>
                      <a:pt x="65" y="656"/>
                    </a:lnTo>
                    <a:lnTo>
                      <a:pt x="65" y="656"/>
                    </a:lnTo>
                    <a:lnTo>
                      <a:pt x="63" y="655"/>
                    </a:lnTo>
                    <a:lnTo>
                      <a:pt x="63" y="655"/>
                    </a:lnTo>
                    <a:lnTo>
                      <a:pt x="62" y="655"/>
                    </a:lnTo>
                    <a:lnTo>
                      <a:pt x="62" y="655"/>
                    </a:lnTo>
                    <a:lnTo>
                      <a:pt x="62" y="655"/>
                    </a:lnTo>
                    <a:lnTo>
                      <a:pt x="62" y="655"/>
                    </a:lnTo>
                    <a:lnTo>
                      <a:pt x="62" y="655"/>
                    </a:lnTo>
                    <a:lnTo>
                      <a:pt x="62" y="656"/>
                    </a:lnTo>
                    <a:lnTo>
                      <a:pt x="60" y="656"/>
                    </a:lnTo>
                    <a:lnTo>
                      <a:pt x="60" y="656"/>
                    </a:lnTo>
                    <a:lnTo>
                      <a:pt x="60" y="656"/>
                    </a:lnTo>
                    <a:lnTo>
                      <a:pt x="60" y="656"/>
                    </a:lnTo>
                    <a:lnTo>
                      <a:pt x="58" y="655"/>
                    </a:lnTo>
                    <a:lnTo>
                      <a:pt x="58" y="655"/>
                    </a:lnTo>
                    <a:lnTo>
                      <a:pt x="58" y="655"/>
                    </a:lnTo>
                    <a:lnTo>
                      <a:pt x="58" y="655"/>
                    </a:lnTo>
                    <a:lnTo>
                      <a:pt x="58" y="655"/>
                    </a:lnTo>
                    <a:lnTo>
                      <a:pt x="58" y="655"/>
                    </a:lnTo>
                    <a:lnTo>
                      <a:pt x="58" y="653"/>
                    </a:lnTo>
                    <a:lnTo>
                      <a:pt x="58" y="653"/>
                    </a:lnTo>
                    <a:lnTo>
                      <a:pt x="60" y="653"/>
                    </a:lnTo>
                    <a:lnTo>
                      <a:pt x="60" y="651"/>
                    </a:lnTo>
                    <a:lnTo>
                      <a:pt x="62" y="649"/>
                    </a:lnTo>
                    <a:lnTo>
                      <a:pt x="63" y="649"/>
                    </a:lnTo>
                    <a:lnTo>
                      <a:pt x="65" y="647"/>
                    </a:lnTo>
                    <a:lnTo>
                      <a:pt x="65" y="646"/>
                    </a:lnTo>
                    <a:lnTo>
                      <a:pt x="67" y="646"/>
                    </a:lnTo>
                    <a:lnTo>
                      <a:pt x="67" y="644"/>
                    </a:lnTo>
                    <a:lnTo>
                      <a:pt x="67" y="644"/>
                    </a:lnTo>
                    <a:lnTo>
                      <a:pt x="67" y="642"/>
                    </a:lnTo>
                    <a:lnTo>
                      <a:pt x="67" y="642"/>
                    </a:lnTo>
                    <a:lnTo>
                      <a:pt x="67" y="640"/>
                    </a:lnTo>
                    <a:lnTo>
                      <a:pt x="67" y="640"/>
                    </a:lnTo>
                    <a:lnTo>
                      <a:pt x="65" y="640"/>
                    </a:lnTo>
                    <a:lnTo>
                      <a:pt x="65" y="640"/>
                    </a:lnTo>
                    <a:lnTo>
                      <a:pt x="65" y="638"/>
                    </a:lnTo>
                    <a:lnTo>
                      <a:pt x="63" y="638"/>
                    </a:lnTo>
                    <a:lnTo>
                      <a:pt x="63" y="638"/>
                    </a:lnTo>
                    <a:lnTo>
                      <a:pt x="63" y="638"/>
                    </a:lnTo>
                    <a:lnTo>
                      <a:pt x="62" y="638"/>
                    </a:lnTo>
                    <a:lnTo>
                      <a:pt x="60" y="640"/>
                    </a:lnTo>
                    <a:lnTo>
                      <a:pt x="60" y="640"/>
                    </a:lnTo>
                    <a:lnTo>
                      <a:pt x="60" y="642"/>
                    </a:lnTo>
                    <a:lnTo>
                      <a:pt x="58" y="642"/>
                    </a:lnTo>
                    <a:lnTo>
                      <a:pt x="58" y="642"/>
                    </a:lnTo>
                    <a:lnTo>
                      <a:pt x="58" y="642"/>
                    </a:lnTo>
                    <a:lnTo>
                      <a:pt x="58" y="642"/>
                    </a:lnTo>
                    <a:lnTo>
                      <a:pt x="58" y="642"/>
                    </a:lnTo>
                    <a:lnTo>
                      <a:pt x="56" y="642"/>
                    </a:lnTo>
                    <a:lnTo>
                      <a:pt x="54" y="644"/>
                    </a:lnTo>
                    <a:lnTo>
                      <a:pt x="51" y="644"/>
                    </a:lnTo>
                    <a:lnTo>
                      <a:pt x="51" y="644"/>
                    </a:lnTo>
                    <a:lnTo>
                      <a:pt x="49" y="644"/>
                    </a:lnTo>
                    <a:lnTo>
                      <a:pt x="49" y="644"/>
                    </a:lnTo>
                    <a:lnTo>
                      <a:pt x="47" y="644"/>
                    </a:lnTo>
                    <a:lnTo>
                      <a:pt x="45" y="644"/>
                    </a:lnTo>
                    <a:lnTo>
                      <a:pt x="43" y="644"/>
                    </a:lnTo>
                    <a:lnTo>
                      <a:pt x="42" y="644"/>
                    </a:lnTo>
                    <a:lnTo>
                      <a:pt x="40" y="642"/>
                    </a:lnTo>
                    <a:lnTo>
                      <a:pt x="38" y="642"/>
                    </a:lnTo>
                    <a:lnTo>
                      <a:pt x="38" y="642"/>
                    </a:lnTo>
                    <a:lnTo>
                      <a:pt x="34" y="642"/>
                    </a:lnTo>
                    <a:lnTo>
                      <a:pt x="29" y="642"/>
                    </a:lnTo>
                    <a:lnTo>
                      <a:pt x="27" y="642"/>
                    </a:lnTo>
                    <a:lnTo>
                      <a:pt x="24" y="640"/>
                    </a:lnTo>
                    <a:lnTo>
                      <a:pt x="24" y="640"/>
                    </a:lnTo>
                    <a:lnTo>
                      <a:pt x="22" y="640"/>
                    </a:lnTo>
                    <a:lnTo>
                      <a:pt x="22" y="640"/>
                    </a:lnTo>
                    <a:lnTo>
                      <a:pt x="20" y="640"/>
                    </a:lnTo>
                    <a:lnTo>
                      <a:pt x="20" y="640"/>
                    </a:lnTo>
                    <a:lnTo>
                      <a:pt x="20" y="640"/>
                    </a:lnTo>
                    <a:lnTo>
                      <a:pt x="20" y="640"/>
                    </a:lnTo>
                    <a:lnTo>
                      <a:pt x="20" y="640"/>
                    </a:lnTo>
                    <a:lnTo>
                      <a:pt x="20" y="640"/>
                    </a:lnTo>
                    <a:lnTo>
                      <a:pt x="20" y="640"/>
                    </a:lnTo>
                    <a:lnTo>
                      <a:pt x="18" y="640"/>
                    </a:lnTo>
                    <a:lnTo>
                      <a:pt x="18" y="640"/>
                    </a:lnTo>
                    <a:lnTo>
                      <a:pt x="18" y="640"/>
                    </a:lnTo>
                    <a:lnTo>
                      <a:pt x="18" y="640"/>
                    </a:lnTo>
                    <a:lnTo>
                      <a:pt x="18" y="640"/>
                    </a:lnTo>
                    <a:lnTo>
                      <a:pt x="18" y="640"/>
                    </a:lnTo>
                    <a:lnTo>
                      <a:pt x="15" y="638"/>
                    </a:lnTo>
                    <a:lnTo>
                      <a:pt x="13" y="637"/>
                    </a:lnTo>
                    <a:lnTo>
                      <a:pt x="13" y="637"/>
                    </a:lnTo>
                    <a:lnTo>
                      <a:pt x="13" y="635"/>
                    </a:lnTo>
                    <a:lnTo>
                      <a:pt x="11" y="631"/>
                    </a:lnTo>
                    <a:lnTo>
                      <a:pt x="11" y="629"/>
                    </a:lnTo>
                    <a:lnTo>
                      <a:pt x="11" y="626"/>
                    </a:lnTo>
                    <a:lnTo>
                      <a:pt x="9" y="624"/>
                    </a:lnTo>
                    <a:lnTo>
                      <a:pt x="7" y="622"/>
                    </a:lnTo>
                    <a:lnTo>
                      <a:pt x="7" y="620"/>
                    </a:lnTo>
                    <a:lnTo>
                      <a:pt x="7" y="620"/>
                    </a:lnTo>
                    <a:lnTo>
                      <a:pt x="9" y="618"/>
                    </a:lnTo>
                    <a:lnTo>
                      <a:pt x="11" y="617"/>
                    </a:lnTo>
                    <a:lnTo>
                      <a:pt x="15" y="617"/>
                    </a:lnTo>
                    <a:lnTo>
                      <a:pt x="16" y="615"/>
                    </a:lnTo>
                    <a:lnTo>
                      <a:pt x="16" y="615"/>
                    </a:lnTo>
                    <a:lnTo>
                      <a:pt x="18" y="615"/>
                    </a:lnTo>
                    <a:lnTo>
                      <a:pt x="18" y="613"/>
                    </a:lnTo>
                    <a:lnTo>
                      <a:pt x="18" y="613"/>
                    </a:lnTo>
                    <a:lnTo>
                      <a:pt x="18" y="613"/>
                    </a:lnTo>
                    <a:lnTo>
                      <a:pt x="18" y="613"/>
                    </a:lnTo>
                    <a:lnTo>
                      <a:pt x="18" y="611"/>
                    </a:lnTo>
                    <a:lnTo>
                      <a:pt x="18" y="611"/>
                    </a:lnTo>
                    <a:lnTo>
                      <a:pt x="18" y="609"/>
                    </a:lnTo>
                    <a:lnTo>
                      <a:pt x="16" y="608"/>
                    </a:lnTo>
                    <a:lnTo>
                      <a:pt x="13" y="604"/>
                    </a:lnTo>
                    <a:lnTo>
                      <a:pt x="11" y="602"/>
                    </a:lnTo>
                    <a:lnTo>
                      <a:pt x="9" y="600"/>
                    </a:lnTo>
                    <a:lnTo>
                      <a:pt x="9" y="599"/>
                    </a:lnTo>
                    <a:lnTo>
                      <a:pt x="7" y="597"/>
                    </a:lnTo>
                    <a:lnTo>
                      <a:pt x="4" y="595"/>
                    </a:lnTo>
                    <a:lnTo>
                      <a:pt x="2" y="593"/>
                    </a:lnTo>
                    <a:lnTo>
                      <a:pt x="2" y="591"/>
                    </a:lnTo>
                    <a:lnTo>
                      <a:pt x="0" y="590"/>
                    </a:lnTo>
                    <a:lnTo>
                      <a:pt x="0" y="586"/>
                    </a:lnTo>
                    <a:lnTo>
                      <a:pt x="0" y="584"/>
                    </a:lnTo>
                    <a:lnTo>
                      <a:pt x="0" y="584"/>
                    </a:lnTo>
                    <a:lnTo>
                      <a:pt x="0" y="584"/>
                    </a:lnTo>
                    <a:lnTo>
                      <a:pt x="0" y="584"/>
                    </a:lnTo>
                    <a:lnTo>
                      <a:pt x="2" y="582"/>
                    </a:lnTo>
                    <a:lnTo>
                      <a:pt x="4" y="586"/>
                    </a:lnTo>
                    <a:lnTo>
                      <a:pt x="7" y="590"/>
                    </a:lnTo>
                    <a:lnTo>
                      <a:pt x="9" y="590"/>
                    </a:lnTo>
                    <a:lnTo>
                      <a:pt x="15" y="591"/>
                    </a:lnTo>
                    <a:lnTo>
                      <a:pt x="18" y="590"/>
                    </a:lnTo>
                    <a:lnTo>
                      <a:pt x="22" y="588"/>
                    </a:lnTo>
                    <a:lnTo>
                      <a:pt x="25" y="588"/>
                    </a:lnTo>
                    <a:lnTo>
                      <a:pt x="29" y="588"/>
                    </a:lnTo>
                    <a:lnTo>
                      <a:pt x="31" y="588"/>
                    </a:lnTo>
                    <a:lnTo>
                      <a:pt x="33" y="588"/>
                    </a:lnTo>
                    <a:lnTo>
                      <a:pt x="33" y="588"/>
                    </a:lnTo>
                    <a:lnTo>
                      <a:pt x="36" y="586"/>
                    </a:lnTo>
                    <a:lnTo>
                      <a:pt x="38" y="586"/>
                    </a:lnTo>
                    <a:lnTo>
                      <a:pt x="38" y="584"/>
                    </a:lnTo>
                    <a:lnTo>
                      <a:pt x="40" y="584"/>
                    </a:lnTo>
                    <a:lnTo>
                      <a:pt x="40" y="584"/>
                    </a:lnTo>
                    <a:lnTo>
                      <a:pt x="42" y="582"/>
                    </a:lnTo>
                    <a:lnTo>
                      <a:pt x="45" y="580"/>
                    </a:lnTo>
                    <a:lnTo>
                      <a:pt x="45" y="580"/>
                    </a:lnTo>
                    <a:lnTo>
                      <a:pt x="47" y="579"/>
                    </a:lnTo>
                    <a:lnTo>
                      <a:pt x="51" y="577"/>
                    </a:lnTo>
                    <a:lnTo>
                      <a:pt x="51" y="577"/>
                    </a:lnTo>
                    <a:lnTo>
                      <a:pt x="52" y="575"/>
                    </a:lnTo>
                    <a:lnTo>
                      <a:pt x="54" y="575"/>
                    </a:lnTo>
                    <a:lnTo>
                      <a:pt x="54" y="573"/>
                    </a:lnTo>
                    <a:lnTo>
                      <a:pt x="54" y="573"/>
                    </a:lnTo>
                    <a:lnTo>
                      <a:pt x="56" y="571"/>
                    </a:lnTo>
                    <a:lnTo>
                      <a:pt x="56" y="570"/>
                    </a:lnTo>
                    <a:lnTo>
                      <a:pt x="54" y="568"/>
                    </a:lnTo>
                    <a:lnTo>
                      <a:pt x="54" y="566"/>
                    </a:lnTo>
                    <a:lnTo>
                      <a:pt x="52" y="564"/>
                    </a:lnTo>
                    <a:lnTo>
                      <a:pt x="52" y="562"/>
                    </a:lnTo>
                    <a:lnTo>
                      <a:pt x="49" y="561"/>
                    </a:lnTo>
                    <a:lnTo>
                      <a:pt x="45" y="561"/>
                    </a:lnTo>
                    <a:lnTo>
                      <a:pt x="40" y="561"/>
                    </a:lnTo>
                    <a:lnTo>
                      <a:pt x="38" y="562"/>
                    </a:lnTo>
                    <a:lnTo>
                      <a:pt x="33" y="568"/>
                    </a:lnTo>
                    <a:lnTo>
                      <a:pt x="27" y="570"/>
                    </a:lnTo>
                    <a:lnTo>
                      <a:pt x="24" y="570"/>
                    </a:lnTo>
                    <a:lnTo>
                      <a:pt x="22" y="568"/>
                    </a:lnTo>
                    <a:lnTo>
                      <a:pt x="20" y="566"/>
                    </a:lnTo>
                    <a:lnTo>
                      <a:pt x="20" y="559"/>
                    </a:lnTo>
                    <a:lnTo>
                      <a:pt x="20" y="555"/>
                    </a:lnTo>
                    <a:lnTo>
                      <a:pt x="20" y="553"/>
                    </a:lnTo>
                    <a:lnTo>
                      <a:pt x="20" y="550"/>
                    </a:lnTo>
                    <a:lnTo>
                      <a:pt x="15" y="546"/>
                    </a:lnTo>
                    <a:lnTo>
                      <a:pt x="13" y="544"/>
                    </a:lnTo>
                    <a:lnTo>
                      <a:pt x="11" y="541"/>
                    </a:lnTo>
                    <a:lnTo>
                      <a:pt x="11" y="535"/>
                    </a:lnTo>
                    <a:lnTo>
                      <a:pt x="13" y="532"/>
                    </a:lnTo>
                    <a:lnTo>
                      <a:pt x="13" y="530"/>
                    </a:lnTo>
                    <a:lnTo>
                      <a:pt x="15" y="526"/>
                    </a:lnTo>
                    <a:lnTo>
                      <a:pt x="16" y="523"/>
                    </a:lnTo>
                    <a:lnTo>
                      <a:pt x="20" y="519"/>
                    </a:lnTo>
                    <a:lnTo>
                      <a:pt x="24" y="515"/>
                    </a:lnTo>
                    <a:lnTo>
                      <a:pt x="27" y="514"/>
                    </a:lnTo>
                    <a:lnTo>
                      <a:pt x="31" y="514"/>
                    </a:lnTo>
                    <a:lnTo>
                      <a:pt x="34" y="514"/>
                    </a:lnTo>
                    <a:lnTo>
                      <a:pt x="36" y="514"/>
                    </a:lnTo>
                    <a:lnTo>
                      <a:pt x="38" y="514"/>
                    </a:lnTo>
                    <a:lnTo>
                      <a:pt x="43" y="515"/>
                    </a:lnTo>
                    <a:lnTo>
                      <a:pt x="43" y="515"/>
                    </a:lnTo>
                    <a:lnTo>
                      <a:pt x="45" y="515"/>
                    </a:lnTo>
                    <a:lnTo>
                      <a:pt x="49" y="517"/>
                    </a:lnTo>
                    <a:lnTo>
                      <a:pt x="51" y="517"/>
                    </a:lnTo>
                    <a:lnTo>
                      <a:pt x="56" y="517"/>
                    </a:lnTo>
                    <a:lnTo>
                      <a:pt x="60" y="515"/>
                    </a:lnTo>
                    <a:lnTo>
                      <a:pt x="62" y="515"/>
                    </a:lnTo>
                    <a:lnTo>
                      <a:pt x="63" y="514"/>
                    </a:lnTo>
                    <a:lnTo>
                      <a:pt x="65" y="514"/>
                    </a:lnTo>
                    <a:lnTo>
                      <a:pt x="67" y="510"/>
                    </a:lnTo>
                    <a:lnTo>
                      <a:pt x="69" y="508"/>
                    </a:lnTo>
                    <a:lnTo>
                      <a:pt x="71" y="508"/>
                    </a:lnTo>
                    <a:lnTo>
                      <a:pt x="71" y="508"/>
                    </a:lnTo>
                    <a:lnTo>
                      <a:pt x="72" y="506"/>
                    </a:lnTo>
                    <a:lnTo>
                      <a:pt x="72" y="506"/>
                    </a:lnTo>
                    <a:lnTo>
                      <a:pt x="72" y="506"/>
                    </a:lnTo>
                    <a:lnTo>
                      <a:pt x="74" y="506"/>
                    </a:lnTo>
                    <a:lnTo>
                      <a:pt x="74" y="506"/>
                    </a:lnTo>
                    <a:lnTo>
                      <a:pt x="74" y="506"/>
                    </a:lnTo>
                    <a:lnTo>
                      <a:pt x="76" y="506"/>
                    </a:lnTo>
                    <a:lnTo>
                      <a:pt x="76" y="506"/>
                    </a:lnTo>
                    <a:lnTo>
                      <a:pt x="76" y="506"/>
                    </a:lnTo>
                    <a:lnTo>
                      <a:pt x="78" y="506"/>
                    </a:lnTo>
                    <a:lnTo>
                      <a:pt x="80" y="506"/>
                    </a:lnTo>
                    <a:lnTo>
                      <a:pt x="80" y="506"/>
                    </a:lnTo>
                    <a:lnTo>
                      <a:pt x="81" y="508"/>
                    </a:lnTo>
                    <a:lnTo>
                      <a:pt x="81" y="508"/>
                    </a:lnTo>
                    <a:lnTo>
                      <a:pt x="83" y="508"/>
                    </a:lnTo>
                    <a:lnTo>
                      <a:pt x="83" y="510"/>
                    </a:lnTo>
                    <a:lnTo>
                      <a:pt x="85" y="510"/>
                    </a:lnTo>
                    <a:lnTo>
                      <a:pt x="85" y="510"/>
                    </a:lnTo>
                    <a:lnTo>
                      <a:pt x="85" y="510"/>
                    </a:lnTo>
                    <a:lnTo>
                      <a:pt x="85" y="510"/>
                    </a:lnTo>
                    <a:lnTo>
                      <a:pt x="87" y="510"/>
                    </a:lnTo>
                    <a:lnTo>
                      <a:pt x="87" y="510"/>
                    </a:lnTo>
                    <a:lnTo>
                      <a:pt x="87" y="510"/>
                    </a:lnTo>
                    <a:lnTo>
                      <a:pt x="89" y="510"/>
                    </a:lnTo>
                    <a:lnTo>
                      <a:pt x="89" y="510"/>
                    </a:lnTo>
                    <a:lnTo>
                      <a:pt x="89" y="510"/>
                    </a:lnTo>
                    <a:lnTo>
                      <a:pt x="89" y="510"/>
                    </a:lnTo>
                    <a:lnTo>
                      <a:pt x="89" y="510"/>
                    </a:lnTo>
                    <a:lnTo>
                      <a:pt x="89" y="510"/>
                    </a:lnTo>
                    <a:lnTo>
                      <a:pt x="89" y="510"/>
                    </a:lnTo>
                    <a:lnTo>
                      <a:pt x="89" y="510"/>
                    </a:lnTo>
                    <a:lnTo>
                      <a:pt x="89" y="510"/>
                    </a:lnTo>
                    <a:lnTo>
                      <a:pt x="89" y="510"/>
                    </a:lnTo>
                    <a:lnTo>
                      <a:pt x="90" y="508"/>
                    </a:lnTo>
                    <a:lnTo>
                      <a:pt x="90" y="508"/>
                    </a:lnTo>
                    <a:lnTo>
                      <a:pt x="90" y="508"/>
                    </a:lnTo>
                    <a:lnTo>
                      <a:pt x="90" y="506"/>
                    </a:lnTo>
                    <a:lnTo>
                      <a:pt x="90" y="506"/>
                    </a:lnTo>
                    <a:lnTo>
                      <a:pt x="90" y="506"/>
                    </a:lnTo>
                    <a:lnTo>
                      <a:pt x="90" y="505"/>
                    </a:lnTo>
                    <a:lnTo>
                      <a:pt x="90" y="505"/>
                    </a:lnTo>
                    <a:lnTo>
                      <a:pt x="92" y="505"/>
                    </a:lnTo>
                    <a:lnTo>
                      <a:pt x="92" y="503"/>
                    </a:lnTo>
                    <a:lnTo>
                      <a:pt x="94" y="503"/>
                    </a:lnTo>
                    <a:lnTo>
                      <a:pt x="94" y="501"/>
                    </a:lnTo>
                    <a:lnTo>
                      <a:pt x="98" y="499"/>
                    </a:lnTo>
                    <a:lnTo>
                      <a:pt x="98" y="499"/>
                    </a:lnTo>
                    <a:lnTo>
                      <a:pt x="98" y="499"/>
                    </a:lnTo>
                    <a:lnTo>
                      <a:pt x="98" y="499"/>
                    </a:lnTo>
                    <a:lnTo>
                      <a:pt x="98" y="499"/>
                    </a:lnTo>
                    <a:lnTo>
                      <a:pt x="103" y="495"/>
                    </a:lnTo>
                    <a:lnTo>
                      <a:pt x="105" y="494"/>
                    </a:lnTo>
                    <a:lnTo>
                      <a:pt x="107" y="492"/>
                    </a:lnTo>
                    <a:lnTo>
                      <a:pt x="110" y="490"/>
                    </a:lnTo>
                    <a:lnTo>
                      <a:pt x="112" y="490"/>
                    </a:lnTo>
                    <a:lnTo>
                      <a:pt x="112" y="490"/>
                    </a:lnTo>
                    <a:lnTo>
                      <a:pt x="114" y="488"/>
                    </a:lnTo>
                    <a:lnTo>
                      <a:pt x="114" y="488"/>
                    </a:lnTo>
                    <a:lnTo>
                      <a:pt x="116" y="488"/>
                    </a:lnTo>
                    <a:lnTo>
                      <a:pt x="118" y="488"/>
                    </a:lnTo>
                    <a:lnTo>
                      <a:pt x="118" y="488"/>
                    </a:lnTo>
                    <a:lnTo>
                      <a:pt x="121" y="486"/>
                    </a:lnTo>
                    <a:lnTo>
                      <a:pt x="123" y="485"/>
                    </a:lnTo>
                    <a:lnTo>
                      <a:pt x="125" y="485"/>
                    </a:lnTo>
                    <a:lnTo>
                      <a:pt x="125" y="485"/>
                    </a:lnTo>
                    <a:lnTo>
                      <a:pt x="125" y="485"/>
                    </a:lnTo>
                    <a:lnTo>
                      <a:pt x="125" y="485"/>
                    </a:lnTo>
                    <a:lnTo>
                      <a:pt x="125" y="485"/>
                    </a:lnTo>
                    <a:lnTo>
                      <a:pt x="125" y="485"/>
                    </a:lnTo>
                    <a:lnTo>
                      <a:pt x="125" y="485"/>
                    </a:lnTo>
                    <a:lnTo>
                      <a:pt x="125" y="485"/>
                    </a:lnTo>
                    <a:lnTo>
                      <a:pt x="127" y="485"/>
                    </a:lnTo>
                    <a:lnTo>
                      <a:pt x="128" y="485"/>
                    </a:lnTo>
                    <a:lnTo>
                      <a:pt x="130" y="485"/>
                    </a:lnTo>
                    <a:lnTo>
                      <a:pt x="132" y="485"/>
                    </a:lnTo>
                    <a:lnTo>
                      <a:pt x="136" y="485"/>
                    </a:lnTo>
                    <a:lnTo>
                      <a:pt x="136" y="485"/>
                    </a:lnTo>
                    <a:lnTo>
                      <a:pt x="137" y="485"/>
                    </a:lnTo>
                    <a:lnTo>
                      <a:pt x="139" y="485"/>
                    </a:lnTo>
                    <a:lnTo>
                      <a:pt x="139" y="485"/>
                    </a:lnTo>
                    <a:lnTo>
                      <a:pt x="139" y="483"/>
                    </a:lnTo>
                    <a:lnTo>
                      <a:pt x="141" y="483"/>
                    </a:lnTo>
                    <a:lnTo>
                      <a:pt x="141" y="483"/>
                    </a:lnTo>
                    <a:lnTo>
                      <a:pt x="143" y="481"/>
                    </a:lnTo>
                    <a:lnTo>
                      <a:pt x="145" y="481"/>
                    </a:lnTo>
                    <a:lnTo>
                      <a:pt x="145" y="479"/>
                    </a:lnTo>
                    <a:lnTo>
                      <a:pt x="145" y="479"/>
                    </a:lnTo>
                    <a:lnTo>
                      <a:pt x="145" y="479"/>
                    </a:lnTo>
                    <a:lnTo>
                      <a:pt x="145" y="479"/>
                    </a:lnTo>
                    <a:lnTo>
                      <a:pt x="145" y="479"/>
                    </a:lnTo>
                    <a:lnTo>
                      <a:pt x="145" y="479"/>
                    </a:lnTo>
                    <a:lnTo>
                      <a:pt x="147" y="479"/>
                    </a:lnTo>
                    <a:lnTo>
                      <a:pt x="148" y="479"/>
                    </a:lnTo>
                    <a:lnTo>
                      <a:pt x="148" y="479"/>
                    </a:lnTo>
                    <a:lnTo>
                      <a:pt x="148" y="479"/>
                    </a:lnTo>
                    <a:lnTo>
                      <a:pt x="150" y="479"/>
                    </a:lnTo>
                    <a:lnTo>
                      <a:pt x="150" y="479"/>
                    </a:lnTo>
                    <a:lnTo>
                      <a:pt x="152" y="481"/>
                    </a:lnTo>
                    <a:lnTo>
                      <a:pt x="154" y="483"/>
                    </a:lnTo>
                    <a:lnTo>
                      <a:pt x="154" y="483"/>
                    </a:lnTo>
                    <a:lnTo>
                      <a:pt x="159" y="485"/>
                    </a:lnTo>
                    <a:lnTo>
                      <a:pt x="159" y="485"/>
                    </a:lnTo>
                    <a:lnTo>
                      <a:pt x="159" y="485"/>
                    </a:lnTo>
                    <a:lnTo>
                      <a:pt x="161" y="485"/>
                    </a:lnTo>
                    <a:lnTo>
                      <a:pt x="163" y="485"/>
                    </a:lnTo>
                    <a:lnTo>
                      <a:pt x="163" y="485"/>
                    </a:lnTo>
                    <a:lnTo>
                      <a:pt x="165" y="485"/>
                    </a:lnTo>
                    <a:lnTo>
                      <a:pt x="165" y="486"/>
                    </a:lnTo>
                    <a:lnTo>
                      <a:pt x="165" y="486"/>
                    </a:lnTo>
                    <a:lnTo>
                      <a:pt x="166" y="486"/>
                    </a:lnTo>
                    <a:lnTo>
                      <a:pt x="166" y="486"/>
                    </a:lnTo>
                    <a:lnTo>
                      <a:pt x="166" y="486"/>
                    </a:lnTo>
                    <a:lnTo>
                      <a:pt x="166" y="486"/>
                    </a:lnTo>
                    <a:lnTo>
                      <a:pt x="166" y="486"/>
                    </a:lnTo>
                    <a:lnTo>
                      <a:pt x="166" y="486"/>
                    </a:lnTo>
                    <a:lnTo>
                      <a:pt x="166" y="486"/>
                    </a:lnTo>
                    <a:lnTo>
                      <a:pt x="168" y="486"/>
                    </a:lnTo>
                    <a:lnTo>
                      <a:pt x="168" y="486"/>
                    </a:lnTo>
                    <a:lnTo>
                      <a:pt x="168" y="486"/>
                    </a:lnTo>
                    <a:lnTo>
                      <a:pt x="168" y="486"/>
                    </a:lnTo>
                    <a:lnTo>
                      <a:pt x="168" y="488"/>
                    </a:lnTo>
                    <a:lnTo>
                      <a:pt x="170" y="488"/>
                    </a:lnTo>
                    <a:lnTo>
                      <a:pt x="170" y="488"/>
                    </a:lnTo>
                    <a:lnTo>
                      <a:pt x="170" y="488"/>
                    </a:lnTo>
                    <a:lnTo>
                      <a:pt x="172" y="488"/>
                    </a:lnTo>
                    <a:lnTo>
                      <a:pt x="172" y="490"/>
                    </a:lnTo>
                    <a:lnTo>
                      <a:pt x="175" y="494"/>
                    </a:lnTo>
                    <a:lnTo>
                      <a:pt x="175" y="494"/>
                    </a:lnTo>
                    <a:lnTo>
                      <a:pt x="175" y="494"/>
                    </a:lnTo>
                    <a:lnTo>
                      <a:pt x="179" y="497"/>
                    </a:lnTo>
                    <a:lnTo>
                      <a:pt x="183" y="499"/>
                    </a:lnTo>
                    <a:lnTo>
                      <a:pt x="185" y="499"/>
                    </a:lnTo>
                    <a:lnTo>
                      <a:pt x="186" y="503"/>
                    </a:lnTo>
                    <a:lnTo>
                      <a:pt x="190" y="505"/>
                    </a:lnTo>
                    <a:lnTo>
                      <a:pt x="190" y="505"/>
                    </a:lnTo>
                    <a:lnTo>
                      <a:pt x="192" y="506"/>
                    </a:lnTo>
                    <a:lnTo>
                      <a:pt x="194" y="506"/>
                    </a:lnTo>
                    <a:lnTo>
                      <a:pt x="194" y="506"/>
                    </a:lnTo>
                    <a:lnTo>
                      <a:pt x="195" y="506"/>
                    </a:lnTo>
                    <a:lnTo>
                      <a:pt x="195" y="506"/>
                    </a:lnTo>
                    <a:lnTo>
                      <a:pt x="195" y="506"/>
                    </a:lnTo>
                    <a:lnTo>
                      <a:pt x="197" y="506"/>
                    </a:lnTo>
                    <a:lnTo>
                      <a:pt x="197" y="506"/>
                    </a:lnTo>
                    <a:lnTo>
                      <a:pt x="197" y="508"/>
                    </a:lnTo>
                    <a:lnTo>
                      <a:pt x="197" y="508"/>
                    </a:lnTo>
                    <a:lnTo>
                      <a:pt x="203" y="510"/>
                    </a:lnTo>
                    <a:lnTo>
                      <a:pt x="206" y="512"/>
                    </a:lnTo>
                    <a:lnTo>
                      <a:pt x="206" y="512"/>
                    </a:lnTo>
                    <a:lnTo>
                      <a:pt x="206" y="512"/>
                    </a:lnTo>
                    <a:lnTo>
                      <a:pt x="206" y="512"/>
                    </a:lnTo>
                    <a:lnTo>
                      <a:pt x="208" y="512"/>
                    </a:lnTo>
                    <a:lnTo>
                      <a:pt x="208" y="512"/>
                    </a:lnTo>
                    <a:lnTo>
                      <a:pt x="210" y="512"/>
                    </a:lnTo>
                    <a:lnTo>
                      <a:pt x="210" y="514"/>
                    </a:lnTo>
                    <a:lnTo>
                      <a:pt x="212" y="514"/>
                    </a:lnTo>
                    <a:lnTo>
                      <a:pt x="212" y="514"/>
                    </a:lnTo>
                    <a:lnTo>
                      <a:pt x="213" y="514"/>
                    </a:lnTo>
                    <a:lnTo>
                      <a:pt x="215" y="514"/>
                    </a:lnTo>
                    <a:lnTo>
                      <a:pt x="215" y="514"/>
                    </a:lnTo>
                    <a:lnTo>
                      <a:pt x="217" y="514"/>
                    </a:lnTo>
                    <a:lnTo>
                      <a:pt x="217" y="514"/>
                    </a:lnTo>
                    <a:lnTo>
                      <a:pt x="219" y="514"/>
                    </a:lnTo>
                    <a:lnTo>
                      <a:pt x="219" y="514"/>
                    </a:lnTo>
                    <a:lnTo>
                      <a:pt x="221" y="514"/>
                    </a:lnTo>
                    <a:lnTo>
                      <a:pt x="222" y="514"/>
                    </a:lnTo>
                    <a:lnTo>
                      <a:pt x="222" y="514"/>
                    </a:lnTo>
                    <a:lnTo>
                      <a:pt x="224" y="514"/>
                    </a:lnTo>
                    <a:lnTo>
                      <a:pt x="226" y="514"/>
                    </a:lnTo>
                    <a:lnTo>
                      <a:pt x="228" y="514"/>
                    </a:lnTo>
                    <a:lnTo>
                      <a:pt x="228" y="514"/>
                    </a:lnTo>
                    <a:lnTo>
                      <a:pt x="228" y="514"/>
                    </a:lnTo>
                    <a:lnTo>
                      <a:pt x="232" y="515"/>
                    </a:lnTo>
                    <a:lnTo>
                      <a:pt x="232" y="515"/>
                    </a:lnTo>
                    <a:lnTo>
                      <a:pt x="233" y="515"/>
                    </a:lnTo>
                    <a:lnTo>
                      <a:pt x="233" y="515"/>
                    </a:lnTo>
                    <a:lnTo>
                      <a:pt x="233" y="515"/>
                    </a:lnTo>
                    <a:lnTo>
                      <a:pt x="235" y="515"/>
                    </a:lnTo>
                    <a:lnTo>
                      <a:pt x="235" y="515"/>
                    </a:lnTo>
                    <a:lnTo>
                      <a:pt x="237" y="517"/>
                    </a:lnTo>
                    <a:lnTo>
                      <a:pt x="237" y="517"/>
                    </a:lnTo>
                    <a:lnTo>
                      <a:pt x="239" y="517"/>
                    </a:lnTo>
                    <a:lnTo>
                      <a:pt x="239" y="517"/>
                    </a:lnTo>
                    <a:lnTo>
                      <a:pt x="241" y="517"/>
                    </a:lnTo>
                    <a:lnTo>
                      <a:pt x="241" y="517"/>
                    </a:lnTo>
                    <a:lnTo>
                      <a:pt x="242" y="517"/>
                    </a:lnTo>
                    <a:lnTo>
                      <a:pt x="242" y="517"/>
                    </a:lnTo>
                    <a:lnTo>
                      <a:pt x="244" y="517"/>
                    </a:lnTo>
                    <a:lnTo>
                      <a:pt x="244" y="517"/>
                    </a:lnTo>
                    <a:lnTo>
                      <a:pt x="246" y="515"/>
                    </a:lnTo>
                    <a:lnTo>
                      <a:pt x="246" y="515"/>
                    </a:lnTo>
                    <a:lnTo>
                      <a:pt x="246" y="514"/>
                    </a:lnTo>
                    <a:lnTo>
                      <a:pt x="250" y="508"/>
                    </a:lnTo>
                    <a:lnTo>
                      <a:pt x="250" y="506"/>
                    </a:lnTo>
                    <a:lnTo>
                      <a:pt x="250" y="505"/>
                    </a:lnTo>
                    <a:lnTo>
                      <a:pt x="250" y="501"/>
                    </a:lnTo>
                    <a:lnTo>
                      <a:pt x="248" y="497"/>
                    </a:lnTo>
                    <a:lnTo>
                      <a:pt x="246" y="495"/>
                    </a:lnTo>
                    <a:lnTo>
                      <a:pt x="242" y="494"/>
                    </a:lnTo>
                    <a:lnTo>
                      <a:pt x="239" y="492"/>
                    </a:lnTo>
                    <a:lnTo>
                      <a:pt x="233" y="488"/>
                    </a:lnTo>
                    <a:lnTo>
                      <a:pt x="233" y="488"/>
                    </a:lnTo>
                    <a:lnTo>
                      <a:pt x="232" y="486"/>
                    </a:lnTo>
                    <a:lnTo>
                      <a:pt x="232" y="483"/>
                    </a:lnTo>
                    <a:lnTo>
                      <a:pt x="232" y="481"/>
                    </a:lnTo>
                    <a:lnTo>
                      <a:pt x="232" y="481"/>
                    </a:lnTo>
                    <a:lnTo>
                      <a:pt x="233" y="479"/>
                    </a:lnTo>
                    <a:lnTo>
                      <a:pt x="235" y="477"/>
                    </a:lnTo>
                    <a:lnTo>
                      <a:pt x="239" y="476"/>
                    </a:lnTo>
                    <a:lnTo>
                      <a:pt x="246" y="474"/>
                    </a:lnTo>
                    <a:lnTo>
                      <a:pt x="246" y="474"/>
                    </a:lnTo>
                    <a:lnTo>
                      <a:pt x="248" y="474"/>
                    </a:lnTo>
                    <a:lnTo>
                      <a:pt x="251" y="472"/>
                    </a:lnTo>
                    <a:lnTo>
                      <a:pt x="255" y="470"/>
                    </a:lnTo>
                    <a:lnTo>
                      <a:pt x="255" y="470"/>
                    </a:lnTo>
                    <a:lnTo>
                      <a:pt x="255" y="470"/>
                    </a:lnTo>
                    <a:lnTo>
                      <a:pt x="257" y="470"/>
                    </a:lnTo>
                    <a:lnTo>
                      <a:pt x="257" y="470"/>
                    </a:lnTo>
                    <a:lnTo>
                      <a:pt x="259" y="470"/>
                    </a:lnTo>
                    <a:lnTo>
                      <a:pt x="260" y="472"/>
                    </a:lnTo>
                    <a:lnTo>
                      <a:pt x="260" y="472"/>
                    </a:lnTo>
                    <a:lnTo>
                      <a:pt x="262" y="472"/>
                    </a:lnTo>
                    <a:lnTo>
                      <a:pt x="262" y="472"/>
                    </a:lnTo>
                    <a:lnTo>
                      <a:pt x="262" y="472"/>
                    </a:lnTo>
                    <a:lnTo>
                      <a:pt x="262" y="472"/>
                    </a:lnTo>
                    <a:lnTo>
                      <a:pt x="264" y="472"/>
                    </a:lnTo>
                    <a:lnTo>
                      <a:pt x="264" y="472"/>
                    </a:lnTo>
                    <a:lnTo>
                      <a:pt x="266" y="472"/>
                    </a:lnTo>
                    <a:lnTo>
                      <a:pt x="266" y="472"/>
                    </a:lnTo>
                    <a:lnTo>
                      <a:pt x="268" y="472"/>
                    </a:lnTo>
                    <a:lnTo>
                      <a:pt x="270" y="472"/>
                    </a:lnTo>
                    <a:lnTo>
                      <a:pt x="271" y="468"/>
                    </a:lnTo>
                    <a:lnTo>
                      <a:pt x="271" y="467"/>
                    </a:lnTo>
                    <a:lnTo>
                      <a:pt x="271" y="467"/>
                    </a:lnTo>
                    <a:lnTo>
                      <a:pt x="271" y="465"/>
                    </a:lnTo>
                    <a:lnTo>
                      <a:pt x="271" y="465"/>
                    </a:lnTo>
                    <a:lnTo>
                      <a:pt x="271" y="465"/>
                    </a:lnTo>
                    <a:lnTo>
                      <a:pt x="273" y="465"/>
                    </a:lnTo>
                    <a:lnTo>
                      <a:pt x="273" y="463"/>
                    </a:lnTo>
                    <a:lnTo>
                      <a:pt x="273" y="463"/>
                    </a:lnTo>
                    <a:lnTo>
                      <a:pt x="273" y="463"/>
                    </a:lnTo>
                    <a:lnTo>
                      <a:pt x="273" y="463"/>
                    </a:lnTo>
                    <a:lnTo>
                      <a:pt x="275" y="463"/>
                    </a:lnTo>
                    <a:lnTo>
                      <a:pt x="275" y="463"/>
                    </a:lnTo>
                    <a:lnTo>
                      <a:pt x="275" y="461"/>
                    </a:lnTo>
                    <a:lnTo>
                      <a:pt x="275" y="459"/>
                    </a:lnTo>
                    <a:lnTo>
                      <a:pt x="275" y="459"/>
                    </a:lnTo>
                    <a:lnTo>
                      <a:pt x="275" y="457"/>
                    </a:lnTo>
                    <a:lnTo>
                      <a:pt x="273" y="456"/>
                    </a:lnTo>
                    <a:lnTo>
                      <a:pt x="268" y="452"/>
                    </a:lnTo>
                    <a:lnTo>
                      <a:pt x="264" y="448"/>
                    </a:lnTo>
                    <a:lnTo>
                      <a:pt x="262" y="448"/>
                    </a:lnTo>
                    <a:lnTo>
                      <a:pt x="260" y="445"/>
                    </a:lnTo>
                    <a:lnTo>
                      <a:pt x="260" y="441"/>
                    </a:lnTo>
                    <a:lnTo>
                      <a:pt x="260" y="441"/>
                    </a:lnTo>
                    <a:lnTo>
                      <a:pt x="260" y="439"/>
                    </a:lnTo>
                    <a:lnTo>
                      <a:pt x="262" y="436"/>
                    </a:lnTo>
                    <a:lnTo>
                      <a:pt x="264" y="430"/>
                    </a:lnTo>
                    <a:lnTo>
                      <a:pt x="268" y="427"/>
                    </a:lnTo>
                    <a:lnTo>
                      <a:pt x="268" y="423"/>
                    </a:lnTo>
                    <a:lnTo>
                      <a:pt x="270" y="418"/>
                    </a:lnTo>
                    <a:lnTo>
                      <a:pt x="271" y="414"/>
                    </a:lnTo>
                    <a:lnTo>
                      <a:pt x="270" y="410"/>
                    </a:lnTo>
                    <a:lnTo>
                      <a:pt x="270" y="407"/>
                    </a:lnTo>
                    <a:lnTo>
                      <a:pt x="268" y="405"/>
                    </a:lnTo>
                    <a:lnTo>
                      <a:pt x="266" y="403"/>
                    </a:lnTo>
                    <a:lnTo>
                      <a:pt x="266" y="403"/>
                    </a:lnTo>
                    <a:lnTo>
                      <a:pt x="262" y="401"/>
                    </a:lnTo>
                    <a:lnTo>
                      <a:pt x="259" y="401"/>
                    </a:lnTo>
                    <a:lnTo>
                      <a:pt x="253" y="401"/>
                    </a:lnTo>
                    <a:lnTo>
                      <a:pt x="250" y="401"/>
                    </a:lnTo>
                    <a:lnTo>
                      <a:pt x="246" y="400"/>
                    </a:lnTo>
                    <a:lnTo>
                      <a:pt x="242" y="398"/>
                    </a:lnTo>
                    <a:lnTo>
                      <a:pt x="242" y="398"/>
                    </a:lnTo>
                    <a:lnTo>
                      <a:pt x="242" y="396"/>
                    </a:lnTo>
                    <a:lnTo>
                      <a:pt x="242" y="394"/>
                    </a:lnTo>
                    <a:lnTo>
                      <a:pt x="242" y="392"/>
                    </a:lnTo>
                    <a:lnTo>
                      <a:pt x="244" y="392"/>
                    </a:lnTo>
                    <a:lnTo>
                      <a:pt x="244" y="391"/>
                    </a:lnTo>
                    <a:lnTo>
                      <a:pt x="248" y="387"/>
                    </a:lnTo>
                    <a:lnTo>
                      <a:pt x="248" y="387"/>
                    </a:lnTo>
                    <a:lnTo>
                      <a:pt x="250" y="387"/>
                    </a:lnTo>
                    <a:lnTo>
                      <a:pt x="250" y="387"/>
                    </a:lnTo>
                    <a:lnTo>
                      <a:pt x="250" y="387"/>
                    </a:lnTo>
                    <a:lnTo>
                      <a:pt x="250" y="387"/>
                    </a:lnTo>
                    <a:lnTo>
                      <a:pt x="250" y="387"/>
                    </a:lnTo>
                    <a:lnTo>
                      <a:pt x="251" y="385"/>
                    </a:lnTo>
                    <a:lnTo>
                      <a:pt x="251" y="385"/>
                    </a:lnTo>
                    <a:lnTo>
                      <a:pt x="251" y="383"/>
                    </a:lnTo>
                    <a:lnTo>
                      <a:pt x="251" y="383"/>
                    </a:lnTo>
                    <a:lnTo>
                      <a:pt x="251" y="381"/>
                    </a:lnTo>
                    <a:lnTo>
                      <a:pt x="251" y="381"/>
                    </a:lnTo>
                    <a:lnTo>
                      <a:pt x="251" y="380"/>
                    </a:lnTo>
                    <a:lnTo>
                      <a:pt x="253" y="378"/>
                    </a:lnTo>
                    <a:lnTo>
                      <a:pt x="255" y="376"/>
                    </a:lnTo>
                    <a:lnTo>
                      <a:pt x="255" y="374"/>
                    </a:lnTo>
                    <a:lnTo>
                      <a:pt x="257" y="372"/>
                    </a:lnTo>
                    <a:lnTo>
                      <a:pt x="259" y="371"/>
                    </a:lnTo>
                    <a:lnTo>
                      <a:pt x="259" y="371"/>
                    </a:lnTo>
                    <a:lnTo>
                      <a:pt x="264" y="367"/>
                    </a:lnTo>
                    <a:lnTo>
                      <a:pt x="266" y="367"/>
                    </a:lnTo>
                    <a:lnTo>
                      <a:pt x="268" y="363"/>
                    </a:lnTo>
                    <a:lnTo>
                      <a:pt x="271" y="362"/>
                    </a:lnTo>
                    <a:lnTo>
                      <a:pt x="273" y="358"/>
                    </a:lnTo>
                    <a:lnTo>
                      <a:pt x="275" y="358"/>
                    </a:lnTo>
                    <a:lnTo>
                      <a:pt x="277" y="356"/>
                    </a:lnTo>
                    <a:lnTo>
                      <a:pt x="279" y="354"/>
                    </a:lnTo>
                    <a:lnTo>
                      <a:pt x="282" y="354"/>
                    </a:lnTo>
                    <a:lnTo>
                      <a:pt x="282" y="354"/>
                    </a:lnTo>
                    <a:lnTo>
                      <a:pt x="284" y="354"/>
                    </a:lnTo>
                    <a:lnTo>
                      <a:pt x="288" y="354"/>
                    </a:lnTo>
                    <a:lnTo>
                      <a:pt x="291" y="356"/>
                    </a:lnTo>
                    <a:lnTo>
                      <a:pt x="293" y="358"/>
                    </a:lnTo>
                    <a:lnTo>
                      <a:pt x="293" y="360"/>
                    </a:lnTo>
                    <a:lnTo>
                      <a:pt x="293" y="360"/>
                    </a:lnTo>
                    <a:lnTo>
                      <a:pt x="293" y="362"/>
                    </a:lnTo>
                    <a:lnTo>
                      <a:pt x="293" y="362"/>
                    </a:lnTo>
                    <a:lnTo>
                      <a:pt x="295" y="363"/>
                    </a:lnTo>
                    <a:lnTo>
                      <a:pt x="293" y="369"/>
                    </a:lnTo>
                    <a:lnTo>
                      <a:pt x="293" y="376"/>
                    </a:lnTo>
                    <a:lnTo>
                      <a:pt x="293" y="381"/>
                    </a:lnTo>
                    <a:lnTo>
                      <a:pt x="293" y="389"/>
                    </a:lnTo>
                    <a:lnTo>
                      <a:pt x="293" y="391"/>
                    </a:lnTo>
                    <a:lnTo>
                      <a:pt x="293" y="392"/>
                    </a:lnTo>
                    <a:lnTo>
                      <a:pt x="295" y="396"/>
                    </a:lnTo>
                    <a:lnTo>
                      <a:pt x="298" y="396"/>
                    </a:lnTo>
                    <a:lnTo>
                      <a:pt x="306" y="398"/>
                    </a:lnTo>
                    <a:lnTo>
                      <a:pt x="318" y="398"/>
                    </a:lnTo>
                    <a:lnTo>
                      <a:pt x="324" y="396"/>
                    </a:lnTo>
                    <a:lnTo>
                      <a:pt x="329" y="396"/>
                    </a:lnTo>
                    <a:lnTo>
                      <a:pt x="331" y="394"/>
                    </a:lnTo>
                    <a:lnTo>
                      <a:pt x="335" y="392"/>
                    </a:lnTo>
                    <a:lnTo>
                      <a:pt x="338" y="389"/>
                    </a:lnTo>
                    <a:lnTo>
                      <a:pt x="340" y="387"/>
                    </a:lnTo>
                    <a:lnTo>
                      <a:pt x="342" y="387"/>
                    </a:lnTo>
                    <a:lnTo>
                      <a:pt x="342" y="387"/>
                    </a:lnTo>
                    <a:lnTo>
                      <a:pt x="342" y="387"/>
                    </a:lnTo>
                    <a:lnTo>
                      <a:pt x="342" y="387"/>
                    </a:lnTo>
                    <a:lnTo>
                      <a:pt x="344" y="387"/>
                    </a:lnTo>
                    <a:lnTo>
                      <a:pt x="344" y="387"/>
                    </a:lnTo>
                    <a:lnTo>
                      <a:pt x="345" y="387"/>
                    </a:lnTo>
                    <a:lnTo>
                      <a:pt x="347" y="387"/>
                    </a:lnTo>
                    <a:lnTo>
                      <a:pt x="347" y="387"/>
                    </a:lnTo>
                    <a:lnTo>
                      <a:pt x="349" y="387"/>
                    </a:lnTo>
                    <a:lnTo>
                      <a:pt x="349" y="387"/>
                    </a:lnTo>
                    <a:lnTo>
                      <a:pt x="351" y="389"/>
                    </a:lnTo>
                    <a:lnTo>
                      <a:pt x="353" y="391"/>
                    </a:lnTo>
                    <a:lnTo>
                      <a:pt x="355" y="391"/>
                    </a:lnTo>
                    <a:lnTo>
                      <a:pt x="358" y="392"/>
                    </a:lnTo>
                    <a:lnTo>
                      <a:pt x="362" y="394"/>
                    </a:lnTo>
                    <a:lnTo>
                      <a:pt x="365" y="394"/>
                    </a:lnTo>
                    <a:lnTo>
                      <a:pt x="367" y="392"/>
                    </a:lnTo>
                    <a:lnTo>
                      <a:pt x="369" y="392"/>
                    </a:lnTo>
                    <a:lnTo>
                      <a:pt x="369" y="391"/>
                    </a:lnTo>
                    <a:lnTo>
                      <a:pt x="369" y="391"/>
                    </a:lnTo>
                    <a:lnTo>
                      <a:pt x="369" y="391"/>
                    </a:lnTo>
                    <a:lnTo>
                      <a:pt x="371" y="389"/>
                    </a:lnTo>
                    <a:lnTo>
                      <a:pt x="371" y="387"/>
                    </a:lnTo>
                    <a:lnTo>
                      <a:pt x="371" y="387"/>
                    </a:lnTo>
                    <a:lnTo>
                      <a:pt x="371" y="387"/>
                    </a:lnTo>
                    <a:lnTo>
                      <a:pt x="371" y="387"/>
                    </a:lnTo>
                    <a:lnTo>
                      <a:pt x="371" y="387"/>
                    </a:lnTo>
                    <a:lnTo>
                      <a:pt x="371" y="387"/>
                    </a:lnTo>
                    <a:lnTo>
                      <a:pt x="371" y="387"/>
                    </a:lnTo>
                    <a:lnTo>
                      <a:pt x="373" y="385"/>
                    </a:lnTo>
                    <a:lnTo>
                      <a:pt x="376" y="383"/>
                    </a:lnTo>
                    <a:lnTo>
                      <a:pt x="380" y="381"/>
                    </a:lnTo>
                    <a:lnTo>
                      <a:pt x="380" y="381"/>
                    </a:lnTo>
                    <a:lnTo>
                      <a:pt x="380" y="380"/>
                    </a:lnTo>
                    <a:lnTo>
                      <a:pt x="380" y="380"/>
                    </a:lnTo>
                    <a:lnTo>
                      <a:pt x="383" y="378"/>
                    </a:lnTo>
                    <a:lnTo>
                      <a:pt x="383" y="378"/>
                    </a:lnTo>
                    <a:lnTo>
                      <a:pt x="385" y="374"/>
                    </a:lnTo>
                    <a:lnTo>
                      <a:pt x="385" y="372"/>
                    </a:lnTo>
                    <a:lnTo>
                      <a:pt x="385" y="372"/>
                    </a:lnTo>
                    <a:lnTo>
                      <a:pt x="385" y="372"/>
                    </a:lnTo>
                    <a:lnTo>
                      <a:pt x="385" y="371"/>
                    </a:lnTo>
                    <a:lnTo>
                      <a:pt x="385" y="371"/>
                    </a:lnTo>
                    <a:lnTo>
                      <a:pt x="385" y="369"/>
                    </a:lnTo>
                    <a:lnTo>
                      <a:pt x="385" y="363"/>
                    </a:lnTo>
                    <a:lnTo>
                      <a:pt x="385" y="363"/>
                    </a:lnTo>
                    <a:lnTo>
                      <a:pt x="387" y="362"/>
                    </a:lnTo>
                    <a:lnTo>
                      <a:pt x="387" y="360"/>
                    </a:lnTo>
                    <a:lnTo>
                      <a:pt x="389" y="358"/>
                    </a:lnTo>
                    <a:lnTo>
                      <a:pt x="391" y="358"/>
                    </a:lnTo>
                    <a:lnTo>
                      <a:pt x="391" y="358"/>
                    </a:lnTo>
                    <a:lnTo>
                      <a:pt x="391" y="358"/>
                    </a:lnTo>
                    <a:lnTo>
                      <a:pt x="394" y="358"/>
                    </a:lnTo>
                    <a:lnTo>
                      <a:pt x="396" y="360"/>
                    </a:lnTo>
                    <a:lnTo>
                      <a:pt x="400" y="362"/>
                    </a:lnTo>
                    <a:lnTo>
                      <a:pt x="403" y="367"/>
                    </a:lnTo>
                    <a:lnTo>
                      <a:pt x="403" y="369"/>
                    </a:lnTo>
                    <a:lnTo>
                      <a:pt x="405" y="371"/>
                    </a:lnTo>
                    <a:lnTo>
                      <a:pt x="405" y="371"/>
                    </a:lnTo>
                    <a:lnTo>
                      <a:pt x="407" y="374"/>
                    </a:lnTo>
                    <a:lnTo>
                      <a:pt x="407" y="374"/>
                    </a:lnTo>
                    <a:lnTo>
                      <a:pt x="411" y="376"/>
                    </a:lnTo>
                    <a:lnTo>
                      <a:pt x="412" y="378"/>
                    </a:lnTo>
                    <a:lnTo>
                      <a:pt x="412" y="380"/>
                    </a:lnTo>
                    <a:lnTo>
                      <a:pt x="414" y="380"/>
                    </a:lnTo>
                    <a:lnTo>
                      <a:pt x="414" y="380"/>
                    </a:lnTo>
                    <a:lnTo>
                      <a:pt x="416" y="380"/>
                    </a:lnTo>
                    <a:lnTo>
                      <a:pt x="418" y="380"/>
                    </a:lnTo>
                    <a:lnTo>
                      <a:pt x="420" y="381"/>
                    </a:lnTo>
                    <a:lnTo>
                      <a:pt x="423" y="381"/>
                    </a:lnTo>
                    <a:lnTo>
                      <a:pt x="425" y="380"/>
                    </a:lnTo>
                    <a:lnTo>
                      <a:pt x="427" y="378"/>
                    </a:lnTo>
                    <a:lnTo>
                      <a:pt x="427" y="376"/>
                    </a:lnTo>
                    <a:lnTo>
                      <a:pt x="429" y="371"/>
                    </a:lnTo>
                    <a:lnTo>
                      <a:pt x="429" y="371"/>
                    </a:lnTo>
                    <a:lnTo>
                      <a:pt x="429" y="371"/>
                    </a:lnTo>
                    <a:lnTo>
                      <a:pt x="430" y="367"/>
                    </a:lnTo>
                    <a:lnTo>
                      <a:pt x="430" y="367"/>
                    </a:lnTo>
                    <a:lnTo>
                      <a:pt x="430" y="362"/>
                    </a:lnTo>
                    <a:lnTo>
                      <a:pt x="430" y="362"/>
                    </a:lnTo>
                    <a:lnTo>
                      <a:pt x="430" y="362"/>
                    </a:lnTo>
                    <a:lnTo>
                      <a:pt x="430" y="360"/>
                    </a:lnTo>
                    <a:lnTo>
                      <a:pt x="430" y="358"/>
                    </a:lnTo>
                    <a:lnTo>
                      <a:pt x="430" y="358"/>
                    </a:lnTo>
                    <a:lnTo>
                      <a:pt x="429" y="358"/>
                    </a:lnTo>
                    <a:lnTo>
                      <a:pt x="429" y="356"/>
                    </a:lnTo>
                    <a:lnTo>
                      <a:pt x="427" y="356"/>
                    </a:lnTo>
                    <a:lnTo>
                      <a:pt x="427" y="353"/>
                    </a:lnTo>
                    <a:lnTo>
                      <a:pt x="427" y="347"/>
                    </a:lnTo>
                    <a:lnTo>
                      <a:pt x="427" y="347"/>
                    </a:lnTo>
                    <a:lnTo>
                      <a:pt x="427" y="347"/>
                    </a:lnTo>
                    <a:lnTo>
                      <a:pt x="427" y="347"/>
                    </a:lnTo>
                    <a:lnTo>
                      <a:pt x="427" y="345"/>
                    </a:lnTo>
                    <a:lnTo>
                      <a:pt x="427" y="345"/>
                    </a:lnTo>
                    <a:lnTo>
                      <a:pt x="429" y="345"/>
                    </a:lnTo>
                    <a:lnTo>
                      <a:pt x="429" y="345"/>
                    </a:lnTo>
                    <a:lnTo>
                      <a:pt x="429" y="345"/>
                    </a:lnTo>
                    <a:lnTo>
                      <a:pt x="429" y="345"/>
                    </a:lnTo>
                    <a:lnTo>
                      <a:pt x="430" y="345"/>
                    </a:lnTo>
                    <a:lnTo>
                      <a:pt x="430" y="345"/>
                    </a:lnTo>
                    <a:lnTo>
                      <a:pt x="432" y="343"/>
                    </a:lnTo>
                    <a:lnTo>
                      <a:pt x="432" y="343"/>
                    </a:lnTo>
                    <a:lnTo>
                      <a:pt x="438" y="343"/>
                    </a:lnTo>
                    <a:lnTo>
                      <a:pt x="438" y="343"/>
                    </a:lnTo>
                    <a:lnTo>
                      <a:pt x="441" y="343"/>
                    </a:lnTo>
                    <a:lnTo>
                      <a:pt x="441" y="343"/>
                    </a:lnTo>
                    <a:lnTo>
                      <a:pt x="443" y="343"/>
                    </a:lnTo>
                    <a:lnTo>
                      <a:pt x="452" y="345"/>
                    </a:lnTo>
                    <a:lnTo>
                      <a:pt x="458" y="345"/>
                    </a:lnTo>
                    <a:lnTo>
                      <a:pt x="461" y="343"/>
                    </a:lnTo>
                    <a:lnTo>
                      <a:pt x="463" y="342"/>
                    </a:lnTo>
                    <a:lnTo>
                      <a:pt x="465" y="340"/>
                    </a:lnTo>
                    <a:lnTo>
                      <a:pt x="468" y="338"/>
                    </a:lnTo>
                    <a:lnTo>
                      <a:pt x="468" y="336"/>
                    </a:lnTo>
                    <a:lnTo>
                      <a:pt x="468" y="336"/>
                    </a:lnTo>
                    <a:lnTo>
                      <a:pt x="468" y="336"/>
                    </a:lnTo>
                    <a:lnTo>
                      <a:pt x="470" y="336"/>
                    </a:lnTo>
                    <a:lnTo>
                      <a:pt x="472" y="333"/>
                    </a:lnTo>
                    <a:lnTo>
                      <a:pt x="474" y="331"/>
                    </a:lnTo>
                    <a:lnTo>
                      <a:pt x="474" y="327"/>
                    </a:lnTo>
                    <a:lnTo>
                      <a:pt x="474" y="324"/>
                    </a:lnTo>
                    <a:lnTo>
                      <a:pt x="474" y="320"/>
                    </a:lnTo>
                    <a:lnTo>
                      <a:pt x="474" y="318"/>
                    </a:lnTo>
                    <a:lnTo>
                      <a:pt x="474" y="316"/>
                    </a:lnTo>
                    <a:lnTo>
                      <a:pt x="474" y="316"/>
                    </a:lnTo>
                    <a:lnTo>
                      <a:pt x="474" y="311"/>
                    </a:lnTo>
                    <a:lnTo>
                      <a:pt x="476" y="306"/>
                    </a:lnTo>
                    <a:lnTo>
                      <a:pt x="476" y="306"/>
                    </a:lnTo>
                    <a:lnTo>
                      <a:pt x="474" y="304"/>
                    </a:lnTo>
                    <a:lnTo>
                      <a:pt x="474" y="304"/>
                    </a:lnTo>
                    <a:lnTo>
                      <a:pt x="474" y="304"/>
                    </a:lnTo>
                    <a:lnTo>
                      <a:pt x="474" y="302"/>
                    </a:lnTo>
                    <a:lnTo>
                      <a:pt x="474" y="298"/>
                    </a:lnTo>
                    <a:lnTo>
                      <a:pt x="474" y="298"/>
                    </a:lnTo>
                    <a:lnTo>
                      <a:pt x="474" y="298"/>
                    </a:lnTo>
                    <a:lnTo>
                      <a:pt x="472" y="295"/>
                    </a:lnTo>
                    <a:lnTo>
                      <a:pt x="474" y="291"/>
                    </a:lnTo>
                    <a:lnTo>
                      <a:pt x="474" y="287"/>
                    </a:lnTo>
                    <a:lnTo>
                      <a:pt x="478" y="284"/>
                    </a:lnTo>
                    <a:lnTo>
                      <a:pt x="481" y="282"/>
                    </a:lnTo>
                    <a:lnTo>
                      <a:pt x="483" y="282"/>
                    </a:lnTo>
                    <a:lnTo>
                      <a:pt x="483" y="282"/>
                    </a:lnTo>
                    <a:lnTo>
                      <a:pt x="483" y="282"/>
                    </a:lnTo>
                    <a:lnTo>
                      <a:pt x="485" y="282"/>
                    </a:lnTo>
                    <a:lnTo>
                      <a:pt x="485" y="282"/>
                    </a:lnTo>
                    <a:lnTo>
                      <a:pt x="485" y="282"/>
                    </a:lnTo>
                    <a:lnTo>
                      <a:pt x="487" y="282"/>
                    </a:lnTo>
                    <a:lnTo>
                      <a:pt x="487" y="280"/>
                    </a:lnTo>
                    <a:lnTo>
                      <a:pt x="487" y="280"/>
                    </a:lnTo>
                    <a:lnTo>
                      <a:pt x="487" y="280"/>
                    </a:lnTo>
                    <a:lnTo>
                      <a:pt x="488" y="280"/>
                    </a:lnTo>
                    <a:lnTo>
                      <a:pt x="488" y="280"/>
                    </a:lnTo>
                    <a:lnTo>
                      <a:pt x="490" y="280"/>
                    </a:lnTo>
                    <a:lnTo>
                      <a:pt x="492" y="280"/>
                    </a:lnTo>
                    <a:lnTo>
                      <a:pt x="494" y="282"/>
                    </a:lnTo>
                    <a:lnTo>
                      <a:pt x="496" y="284"/>
                    </a:lnTo>
                    <a:lnTo>
                      <a:pt x="497" y="289"/>
                    </a:lnTo>
                    <a:lnTo>
                      <a:pt x="501" y="295"/>
                    </a:lnTo>
                    <a:lnTo>
                      <a:pt x="503" y="296"/>
                    </a:lnTo>
                    <a:lnTo>
                      <a:pt x="505" y="298"/>
                    </a:lnTo>
                    <a:lnTo>
                      <a:pt x="505" y="298"/>
                    </a:lnTo>
                    <a:lnTo>
                      <a:pt x="505" y="298"/>
                    </a:lnTo>
                    <a:lnTo>
                      <a:pt x="505" y="298"/>
                    </a:lnTo>
                    <a:lnTo>
                      <a:pt x="505" y="298"/>
                    </a:lnTo>
                    <a:lnTo>
                      <a:pt x="506" y="298"/>
                    </a:lnTo>
                    <a:lnTo>
                      <a:pt x="508" y="298"/>
                    </a:lnTo>
                    <a:lnTo>
                      <a:pt x="512" y="295"/>
                    </a:lnTo>
                    <a:lnTo>
                      <a:pt x="514" y="293"/>
                    </a:lnTo>
                    <a:lnTo>
                      <a:pt x="517" y="287"/>
                    </a:lnTo>
                    <a:lnTo>
                      <a:pt x="519" y="284"/>
                    </a:lnTo>
                    <a:lnTo>
                      <a:pt x="523" y="282"/>
                    </a:lnTo>
                    <a:lnTo>
                      <a:pt x="525" y="280"/>
                    </a:lnTo>
                    <a:lnTo>
                      <a:pt x="528" y="280"/>
                    </a:lnTo>
                    <a:lnTo>
                      <a:pt x="528" y="278"/>
                    </a:lnTo>
                    <a:lnTo>
                      <a:pt x="530" y="278"/>
                    </a:lnTo>
                    <a:lnTo>
                      <a:pt x="530" y="278"/>
                    </a:lnTo>
                    <a:lnTo>
                      <a:pt x="530" y="278"/>
                    </a:lnTo>
                    <a:lnTo>
                      <a:pt x="530" y="278"/>
                    </a:lnTo>
                    <a:lnTo>
                      <a:pt x="532" y="278"/>
                    </a:lnTo>
                    <a:lnTo>
                      <a:pt x="532" y="278"/>
                    </a:lnTo>
                    <a:lnTo>
                      <a:pt x="532" y="278"/>
                    </a:lnTo>
                    <a:lnTo>
                      <a:pt x="532" y="277"/>
                    </a:lnTo>
                    <a:lnTo>
                      <a:pt x="537" y="271"/>
                    </a:lnTo>
                    <a:lnTo>
                      <a:pt x="539" y="269"/>
                    </a:lnTo>
                    <a:lnTo>
                      <a:pt x="541" y="268"/>
                    </a:lnTo>
                    <a:lnTo>
                      <a:pt x="544" y="264"/>
                    </a:lnTo>
                    <a:lnTo>
                      <a:pt x="544" y="264"/>
                    </a:lnTo>
                    <a:lnTo>
                      <a:pt x="546" y="262"/>
                    </a:lnTo>
                    <a:lnTo>
                      <a:pt x="546" y="262"/>
                    </a:lnTo>
                    <a:lnTo>
                      <a:pt x="546" y="262"/>
                    </a:lnTo>
                    <a:lnTo>
                      <a:pt x="546" y="260"/>
                    </a:lnTo>
                    <a:lnTo>
                      <a:pt x="546" y="260"/>
                    </a:lnTo>
                    <a:lnTo>
                      <a:pt x="548" y="260"/>
                    </a:lnTo>
                    <a:lnTo>
                      <a:pt x="548" y="260"/>
                    </a:lnTo>
                    <a:lnTo>
                      <a:pt x="548" y="260"/>
                    </a:lnTo>
                    <a:lnTo>
                      <a:pt x="548" y="258"/>
                    </a:lnTo>
                    <a:lnTo>
                      <a:pt x="548" y="258"/>
                    </a:lnTo>
                    <a:lnTo>
                      <a:pt x="546" y="257"/>
                    </a:lnTo>
                    <a:lnTo>
                      <a:pt x="546" y="257"/>
                    </a:lnTo>
                    <a:lnTo>
                      <a:pt x="546" y="257"/>
                    </a:lnTo>
                    <a:lnTo>
                      <a:pt x="546" y="257"/>
                    </a:lnTo>
                    <a:lnTo>
                      <a:pt x="546" y="257"/>
                    </a:lnTo>
                    <a:lnTo>
                      <a:pt x="544" y="257"/>
                    </a:lnTo>
                    <a:lnTo>
                      <a:pt x="544" y="257"/>
                    </a:lnTo>
                    <a:lnTo>
                      <a:pt x="544" y="257"/>
                    </a:lnTo>
                    <a:lnTo>
                      <a:pt x="543" y="257"/>
                    </a:lnTo>
                    <a:lnTo>
                      <a:pt x="541" y="255"/>
                    </a:lnTo>
                    <a:lnTo>
                      <a:pt x="541" y="255"/>
                    </a:lnTo>
                    <a:lnTo>
                      <a:pt x="537" y="255"/>
                    </a:lnTo>
                    <a:lnTo>
                      <a:pt x="537" y="253"/>
                    </a:lnTo>
                    <a:lnTo>
                      <a:pt x="535" y="253"/>
                    </a:lnTo>
                    <a:lnTo>
                      <a:pt x="532" y="253"/>
                    </a:lnTo>
                    <a:lnTo>
                      <a:pt x="525" y="255"/>
                    </a:lnTo>
                    <a:lnTo>
                      <a:pt x="523" y="255"/>
                    </a:lnTo>
                    <a:lnTo>
                      <a:pt x="517" y="257"/>
                    </a:lnTo>
                    <a:lnTo>
                      <a:pt x="514" y="257"/>
                    </a:lnTo>
                    <a:lnTo>
                      <a:pt x="512" y="257"/>
                    </a:lnTo>
                    <a:lnTo>
                      <a:pt x="508" y="255"/>
                    </a:lnTo>
                    <a:lnTo>
                      <a:pt x="505" y="253"/>
                    </a:lnTo>
                    <a:lnTo>
                      <a:pt x="503" y="249"/>
                    </a:lnTo>
                    <a:lnTo>
                      <a:pt x="501" y="246"/>
                    </a:lnTo>
                    <a:lnTo>
                      <a:pt x="501" y="246"/>
                    </a:lnTo>
                    <a:lnTo>
                      <a:pt x="501" y="246"/>
                    </a:lnTo>
                    <a:lnTo>
                      <a:pt x="501" y="246"/>
                    </a:lnTo>
                    <a:lnTo>
                      <a:pt x="501" y="244"/>
                    </a:lnTo>
                    <a:lnTo>
                      <a:pt x="501" y="244"/>
                    </a:lnTo>
                    <a:lnTo>
                      <a:pt x="499" y="244"/>
                    </a:lnTo>
                    <a:lnTo>
                      <a:pt x="499" y="244"/>
                    </a:lnTo>
                    <a:lnTo>
                      <a:pt x="499" y="242"/>
                    </a:lnTo>
                    <a:lnTo>
                      <a:pt x="499" y="242"/>
                    </a:lnTo>
                    <a:lnTo>
                      <a:pt x="497" y="242"/>
                    </a:lnTo>
                    <a:lnTo>
                      <a:pt x="497" y="242"/>
                    </a:lnTo>
                    <a:lnTo>
                      <a:pt x="497" y="242"/>
                    </a:lnTo>
                    <a:lnTo>
                      <a:pt x="497" y="240"/>
                    </a:lnTo>
                    <a:lnTo>
                      <a:pt x="497" y="240"/>
                    </a:lnTo>
                    <a:lnTo>
                      <a:pt x="497" y="240"/>
                    </a:lnTo>
                    <a:lnTo>
                      <a:pt x="499" y="239"/>
                    </a:lnTo>
                    <a:lnTo>
                      <a:pt x="501" y="237"/>
                    </a:lnTo>
                    <a:lnTo>
                      <a:pt x="503" y="235"/>
                    </a:lnTo>
                    <a:lnTo>
                      <a:pt x="506" y="235"/>
                    </a:lnTo>
                    <a:lnTo>
                      <a:pt x="508" y="233"/>
                    </a:lnTo>
                    <a:lnTo>
                      <a:pt x="510" y="233"/>
                    </a:lnTo>
                    <a:lnTo>
                      <a:pt x="514" y="231"/>
                    </a:lnTo>
                    <a:lnTo>
                      <a:pt x="515" y="230"/>
                    </a:lnTo>
                    <a:lnTo>
                      <a:pt x="515" y="230"/>
                    </a:lnTo>
                    <a:lnTo>
                      <a:pt x="515" y="230"/>
                    </a:lnTo>
                    <a:lnTo>
                      <a:pt x="517" y="228"/>
                    </a:lnTo>
                    <a:lnTo>
                      <a:pt x="517" y="226"/>
                    </a:lnTo>
                    <a:lnTo>
                      <a:pt x="517" y="222"/>
                    </a:lnTo>
                    <a:lnTo>
                      <a:pt x="517" y="219"/>
                    </a:lnTo>
                    <a:lnTo>
                      <a:pt x="519" y="217"/>
                    </a:lnTo>
                    <a:lnTo>
                      <a:pt x="519" y="215"/>
                    </a:lnTo>
                    <a:lnTo>
                      <a:pt x="519" y="213"/>
                    </a:lnTo>
                    <a:lnTo>
                      <a:pt x="519" y="211"/>
                    </a:lnTo>
                    <a:lnTo>
                      <a:pt x="517" y="210"/>
                    </a:lnTo>
                    <a:lnTo>
                      <a:pt x="515" y="206"/>
                    </a:lnTo>
                    <a:lnTo>
                      <a:pt x="514" y="204"/>
                    </a:lnTo>
                    <a:lnTo>
                      <a:pt x="514" y="202"/>
                    </a:lnTo>
                    <a:lnTo>
                      <a:pt x="512" y="201"/>
                    </a:lnTo>
                    <a:lnTo>
                      <a:pt x="510" y="199"/>
                    </a:lnTo>
                    <a:lnTo>
                      <a:pt x="508" y="195"/>
                    </a:lnTo>
                    <a:lnTo>
                      <a:pt x="506" y="193"/>
                    </a:lnTo>
                    <a:lnTo>
                      <a:pt x="503" y="192"/>
                    </a:lnTo>
                    <a:lnTo>
                      <a:pt x="501" y="190"/>
                    </a:lnTo>
                    <a:lnTo>
                      <a:pt x="499" y="188"/>
                    </a:lnTo>
                    <a:lnTo>
                      <a:pt x="496" y="186"/>
                    </a:lnTo>
                    <a:lnTo>
                      <a:pt x="494" y="184"/>
                    </a:lnTo>
                    <a:lnTo>
                      <a:pt x="494" y="181"/>
                    </a:lnTo>
                    <a:lnTo>
                      <a:pt x="492" y="179"/>
                    </a:lnTo>
                    <a:lnTo>
                      <a:pt x="492" y="177"/>
                    </a:lnTo>
                    <a:lnTo>
                      <a:pt x="492" y="175"/>
                    </a:lnTo>
                    <a:lnTo>
                      <a:pt x="492" y="175"/>
                    </a:lnTo>
                    <a:lnTo>
                      <a:pt x="494" y="173"/>
                    </a:lnTo>
                    <a:lnTo>
                      <a:pt x="494" y="173"/>
                    </a:lnTo>
                    <a:lnTo>
                      <a:pt x="494" y="173"/>
                    </a:lnTo>
                    <a:lnTo>
                      <a:pt x="494" y="173"/>
                    </a:lnTo>
                    <a:lnTo>
                      <a:pt x="494" y="172"/>
                    </a:lnTo>
                    <a:lnTo>
                      <a:pt x="494" y="172"/>
                    </a:lnTo>
                    <a:lnTo>
                      <a:pt x="494" y="170"/>
                    </a:lnTo>
                    <a:lnTo>
                      <a:pt x="494" y="170"/>
                    </a:lnTo>
                    <a:lnTo>
                      <a:pt x="494" y="170"/>
                    </a:lnTo>
                    <a:lnTo>
                      <a:pt x="496" y="168"/>
                    </a:lnTo>
                    <a:lnTo>
                      <a:pt x="497" y="166"/>
                    </a:lnTo>
                    <a:lnTo>
                      <a:pt x="499" y="166"/>
                    </a:lnTo>
                    <a:lnTo>
                      <a:pt x="503" y="166"/>
                    </a:lnTo>
                    <a:lnTo>
                      <a:pt x="506" y="166"/>
                    </a:lnTo>
                    <a:lnTo>
                      <a:pt x="510" y="164"/>
                    </a:lnTo>
                    <a:lnTo>
                      <a:pt x="510" y="164"/>
                    </a:lnTo>
                    <a:lnTo>
                      <a:pt x="512" y="164"/>
                    </a:lnTo>
                    <a:lnTo>
                      <a:pt x="512" y="164"/>
                    </a:lnTo>
                    <a:lnTo>
                      <a:pt x="512" y="164"/>
                    </a:lnTo>
                    <a:lnTo>
                      <a:pt x="512" y="163"/>
                    </a:lnTo>
                    <a:lnTo>
                      <a:pt x="514" y="161"/>
                    </a:lnTo>
                    <a:lnTo>
                      <a:pt x="514" y="155"/>
                    </a:lnTo>
                    <a:lnTo>
                      <a:pt x="514" y="155"/>
                    </a:lnTo>
                    <a:lnTo>
                      <a:pt x="515" y="155"/>
                    </a:lnTo>
                    <a:lnTo>
                      <a:pt x="515" y="155"/>
                    </a:lnTo>
                    <a:lnTo>
                      <a:pt x="515" y="155"/>
                    </a:lnTo>
                    <a:lnTo>
                      <a:pt x="515" y="155"/>
                    </a:lnTo>
                    <a:lnTo>
                      <a:pt x="515" y="154"/>
                    </a:lnTo>
                    <a:lnTo>
                      <a:pt x="515" y="154"/>
                    </a:lnTo>
                    <a:lnTo>
                      <a:pt x="515" y="154"/>
                    </a:lnTo>
                    <a:lnTo>
                      <a:pt x="517" y="154"/>
                    </a:lnTo>
                    <a:lnTo>
                      <a:pt x="519" y="154"/>
                    </a:lnTo>
                    <a:lnTo>
                      <a:pt x="521" y="152"/>
                    </a:lnTo>
                    <a:lnTo>
                      <a:pt x="526" y="152"/>
                    </a:lnTo>
                    <a:lnTo>
                      <a:pt x="528" y="150"/>
                    </a:lnTo>
                    <a:lnTo>
                      <a:pt x="532" y="150"/>
                    </a:lnTo>
                    <a:lnTo>
                      <a:pt x="534" y="150"/>
                    </a:lnTo>
                    <a:lnTo>
                      <a:pt x="537" y="150"/>
                    </a:lnTo>
                    <a:lnTo>
                      <a:pt x="539" y="148"/>
                    </a:lnTo>
                    <a:lnTo>
                      <a:pt x="541" y="148"/>
                    </a:lnTo>
                    <a:lnTo>
                      <a:pt x="543" y="148"/>
                    </a:lnTo>
                    <a:lnTo>
                      <a:pt x="543" y="146"/>
                    </a:lnTo>
                    <a:lnTo>
                      <a:pt x="544" y="146"/>
                    </a:lnTo>
                    <a:lnTo>
                      <a:pt x="546" y="145"/>
                    </a:lnTo>
                    <a:lnTo>
                      <a:pt x="548" y="145"/>
                    </a:lnTo>
                    <a:lnTo>
                      <a:pt x="548" y="145"/>
                    </a:lnTo>
                    <a:lnTo>
                      <a:pt x="550" y="143"/>
                    </a:lnTo>
                    <a:lnTo>
                      <a:pt x="552" y="143"/>
                    </a:lnTo>
                    <a:lnTo>
                      <a:pt x="553" y="143"/>
                    </a:lnTo>
                    <a:lnTo>
                      <a:pt x="553" y="143"/>
                    </a:lnTo>
                    <a:lnTo>
                      <a:pt x="553" y="143"/>
                    </a:lnTo>
                    <a:lnTo>
                      <a:pt x="555" y="141"/>
                    </a:lnTo>
                    <a:lnTo>
                      <a:pt x="555" y="139"/>
                    </a:lnTo>
                    <a:lnTo>
                      <a:pt x="555" y="137"/>
                    </a:lnTo>
                    <a:lnTo>
                      <a:pt x="553" y="135"/>
                    </a:lnTo>
                    <a:lnTo>
                      <a:pt x="553" y="135"/>
                    </a:lnTo>
                    <a:lnTo>
                      <a:pt x="552" y="135"/>
                    </a:lnTo>
                    <a:lnTo>
                      <a:pt x="550" y="134"/>
                    </a:lnTo>
                    <a:lnTo>
                      <a:pt x="546" y="132"/>
                    </a:lnTo>
                    <a:lnTo>
                      <a:pt x="544" y="130"/>
                    </a:lnTo>
                    <a:lnTo>
                      <a:pt x="543" y="128"/>
                    </a:lnTo>
                    <a:lnTo>
                      <a:pt x="541" y="128"/>
                    </a:lnTo>
                    <a:lnTo>
                      <a:pt x="541" y="126"/>
                    </a:lnTo>
                    <a:lnTo>
                      <a:pt x="539" y="125"/>
                    </a:lnTo>
                    <a:lnTo>
                      <a:pt x="537" y="125"/>
                    </a:lnTo>
                    <a:lnTo>
                      <a:pt x="537" y="123"/>
                    </a:lnTo>
                    <a:lnTo>
                      <a:pt x="537" y="123"/>
                    </a:lnTo>
                    <a:lnTo>
                      <a:pt x="537" y="123"/>
                    </a:lnTo>
                    <a:lnTo>
                      <a:pt x="537" y="121"/>
                    </a:lnTo>
                    <a:lnTo>
                      <a:pt x="535" y="121"/>
                    </a:lnTo>
                    <a:lnTo>
                      <a:pt x="535" y="121"/>
                    </a:lnTo>
                    <a:lnTo>
                      <a:pt x="535" y="121"/>
                    </a:lnTo>
                    <a:lnTo>
                      <a:pt x="534" y="121"/>
                    </a:lnTo>
                    <a:lnTo>
                      <a:pt x="534" y="121"/>
                    </a:lnTo>
                    <a:lnTo>
                      <a:pt x="534" y="119"/>
                    </a:lnTo>
                    <a:lnTo>
                      <a:pt x="534" y="119"/>
                    </a:lnTo>
                    <a:lnTo>
                      <a:pt x="534" y="119"/>
                    </a:lnTo>
                    <a:lnTo>
                      <a:pt x="532" y="119"/>
                    </a:lnTo>
                    <a:lnTo>
                      <a:pt x="532" y="119"/>
                    </a:lnTo>
                    <a:lnTo>
                      <a:pt x="532" y="119"/>
                    </a:lnTo>
                    <a:lnTo>
                      <a:pt x="532" y="117"/>
                    </a:lnTo>
                    <a:lnTo>
                      <a:pt x="532" y="117"/>
                    </a:lnTo>
                    <a:lnTo>
                      <a:pt x="532" y="117"/>
                    </a:lnTo>
                    <a:lnTo>
                      <a:pt x="532" y="116"/>
                    </a:lnTo>
                    <a:lnTo>
                      <a:pt x="532" y="116"/>
                    </a:lnTo>
                    <a:lnTo>
                      <a:pt x="532" y="116"/>
                    </a:lnTo>
                    <a:lnTo>
                      <a:pt x="532" y="114"/>
                    </a:lnTo>
                    <a:lnTo>
                      <a:pt x="532" y="112"/>
                    </a:lnTo>
                    <a:lnTo>
                      <a:pt x="532" y="112"/>
                    </a:lnTo>
                    <a:lnTo>
                      <a:pt x="530" y="112"/>
                    </a:lnTo>
                    <a:lnTo>
                      <a:pt x="530" y="110"/>
                    </a:lnTo>
                    <a:lnTo>
                      <a:pt x="530" y="107"/>
                    </a:lnTo>
                    <a:lnTo>
                      <a:pt x="530" y="103"/>
                    </a:lnTo>
                    <a:lnTo>
                      <a:pt x="530" y="103"/>
                    </a:lnTo>
                    <a:lnTo>
                      <a:pt x="530" y="101"/>
                    </a:lnTo>
                    <a:lnTo>
                      <a:pt x="532" y="99"/>
                    </a:lnTo>
                    <a:lnTo>
                      <a:pt x="532" y="97"/>
                    </a:lnTo>
                    <a:lnTo>
                      <a:pt x="532" y="96"/>
                    </a:lnTo>
                    <a:lnTo>
                      <a:pt x="534" y="94"/>
                    </a:lnTo>
                    <a:lnTo>
                      <a:pt x="534" y="92"/>
                    </a:lnTo>
                    <a:lnTo>
                      <a:pt x="535" y="92"/>
                    </a:lnTo>
                    <a:lnTo>
                      <a:pt x="535" y="92"/>
                    </a:lnTo>
                    <a:lnTo>
                      <a:pt x="537" y="90"/>
                    </a:lnTo>
                    <a:lnTo>
                      <a:pt x="543" y="88"/>
                    </a:lnTo>
                    <a:lnTo>
                      <a:pt x="543" y="87"/>
                    </a:lnTo>
                    <a:lnTo>
                      <a:pt x="544" y="85"/>
                    </a:lnTo>
                    <a:lnTo>
                      <a:pt x="544" y="83"/>
                    </a:lnTo>
                    <a:lnTo>
                      <a:pt x="546" y="81"/>
                    </a:lnTo>
                    <a:lnTo>
                      <a:pt x="548" y="79"/>
                    </a:lnTo>
                    <a:lnTo>
                      <a:pt x="550" y="79"/>
                    </a:lnTo>
                    <a:lnTo>
                      <a:pt x="553" y="79"/>
                    </a:lnTo>
                    <a:lnTo>
                      <a:pt x="555" y="79"/>
                    </a:lnTo>
                    <a:lnTo>
                      <a:pt x="557" y="79"/>
                    </a:lnTo>
                    <a:lnTo>
                      <a:pt x="561" y="79"/>
                    </a:lnTo>
                    <a:lnTo>
                      <a:pt x="564" y="79"/>
                    </a:lnTo>
                    <a:lnTo>
                      <a:pt x="568" y="79"/>
                    </a:lnTo>
                    <a:lnTo>
                      <a:pt x="570" y="79"/>
                    </a:lnTo>
                    <a:lnTo>
                      <a:pt x="570" y="79"/>
                    </a:lnTo>
                    <a:lnTo>
                      <a:pt x="570" y="79"/>
                    </a:lnTo>
                    <a:lnTo>
                      <a:pt x="572" y="79"/>
                    </a:lnTo>
                    <a:lnTo>
                      <a:pt x="572" y="79"/>
                    </a:lnTo>
                    <a:lnTo>
                      <a:pt x="572" y="79"/>
                    </a:lnTo>
                    <a:lnTo>
                      <a:pt x="573" y="79"/>
                    </a:lnTo>
                    <a:lnTo>
                      <a:pt x="573" y="79"/>
                    </a:lnTo>
                    <a:lnTo>
                      <a:pt x="573" y="79"/>
                    </a:lnTo>
                    <a:lnTo>
                      <a:pt x="575" y="79"/>
                    </a:lnTo>
                    <a:lnTo>
                      <a:pt x="575" y="79"/>
                    </a:lnTo>
                    <a:lnTo>
                      <a:pt x="575" y="79"/>
                    </a:lnTo>
                    <a:lnTo>
                      <a:pt x="575" y="79"/>
                    </a:lnTo>
                    <a:lnTo>
                      <a:pt x="575" y="79"/>
                    </a:lnTo>
                    <a:lnTo>
                      <a:pt x="577" y="79"/>
                    </a:lnTo>
                    <a:lnTo>
                      <a:pt x="577" y="79"/>
                    </a:lnTo>
                    <a:lnTo>
                      <a:pt x="577" y="79"/>
                    </a:lnTo>
                    <a:lnTo>
                      <a:pt x="577" y="79"/>
                    </a:lnTo>
                    <a:lnTo>
                      <a:pt x="579" y="79"/>
                    </a:lnTo>
                    <a:lnTo>
                      <a:pt x="579" y="79"/>
                    </a:lnTo>
                    <a:lnTo>
                      <a:pt x="579" y="79"/>
                    </a:lnTo>
                    <a:lnTo>
                      <a:pt x="579" y="79"/>
                    </a:lnTo>
                    <a:lnTo>
                      <a:pt x="581" y="79"/>
                    </a:lnTo>
                    <a:lnTo>
                      <a:pt x="581" y="79"/>
                    </a:lnTo>
                    <a:lnTo>
                      <a:pt x="581" y="79"/>
                    </a:lnTo>
                    <a:lnTo>
                      <a:pt x="582" y="81"/>
                    </a:lnTo>
                    <a:lnTo>
                      <a:pt x="582" y="81"/>
                    </a:lnTo>
                    <a:lnTo>
                      <a:pt x="582" y="81"/>
                    </a:lnTo>
                    <a:lnTo>
                      <a:pt x="582" y="81"/>
                    </a:lnTo>
                    <a:lnTo>
                      <a:pt x="582" y="85"/>
                    </a:lnTo>
                    <a:lnTo>
                      <a:pt x="586" y="88"/>
                    </a:lnTo>
                    <a:lnTo>
                      <a:pt x="588" y="94"/>
                    </a:lnTo>
                    <a:lnTo>
                      <a:pt x="590" y="96"/>
                    </a:lnTo>
                    <a:lnTo>
                      <a:pt x="590" y="97"/>
                    </a:lnTo>
                    <a:lnTo>
                      <a:pt x="588" y="103"/>
                    </a:lnTo>
                    <a:lnTo>
                      <a:pt x="588" y="105"/>
                    </a:lnTo>
                    <a:lnTo>
                      <a:pt x="581" y="114"/>
                    </a:lnTo>
                    <a:lnTo>
                      <a:pt x="581" y="116"/>
                    </a:lnTo>
                    <a:lnTo>
                      <a:pt x="581" y="117"/>
                    </a:lnTo>
                    <a:lnTo>
                      <a:pt x="582" y="119"/>
                    </a:lnTo>
                    <a:lnTo>
                      <a:pt x="584" y="121"/>
                    </a:lnTo>
                    <a:lnTo>
                      <a:pt x="586" y="123"/>
                    </a:lnTo>
                    <a:lnTo>
                      <a:pt x="588" y="125"/>
                    </a:lnTo>
                    <a:lnTo>
                      <a:pt x="593" y="126"/>
                    </a:lnTo>
                    <a:lnTo>
                      <a:pt x="597" y="128"/>
                    </a:lnTo>
                    <a:lnTo>
                      <a:pt x="597" y="128"/>
                    </a:lnTo>
                    <a:lnTo>
                      <a:pt x="597" y="128"/>
                    </a:lnTo>
                    <a:lnTo>
                      <a:pt x="599" y="128"/>
                    </a:lnTo>
                    <a:lnTo>
                      <a:pt x="599" y="128"/>
                    </a:lnTo>
                    <a:lnTo>
                      <a:pt x="599" y="130"/>
                    </a:lnTo>
                    <a:lnTo>
                      <a:pt x="600" y="130"/>
                    </a:lnTo>
                    <a:lnTo>
                      <a:pt x="600" y="130"/>
                    </a:lnTo>
                    <a:lnTo>
                      <a:pt x="600" y="130"/>
                    </a:lnTo>
                    <a:lnTo>
                      <a:pt x="602" y="130"/>
                    </a:lnTo>
                    <a:lnTo>
                      <a:pt x="604" y="130"/>
                    </a:lnTo>
                    <a:lnTo>
                      <a:pt x="606" y="132"/>
                    </a:lnTo>
                    <a:lnTo>
                      <a:pt x="610" y="132"/>
                    </a:lnTo>
                    <a:lnTo>
                      <a:pt x="611" y="130"/>
                    </a:lnTo>
                    <a:lnTo>
                      <a:pt x="611" y="130"/>
                    </a:lnTo>
                    <a:lnTo>
                      <a:pt x="615" y="130"/>
                    </a:lnTo>
                    <a:lnTo>
                      <a:pt x="617" y="126"/>
                    </a:lnTo>
                    <a:lnTo>
                      <a:pt x="619" y="121"/>
                    </a:lnTo>
                    <a:lnTo>
                      <a:pt x="620" y="119"/>
                    </a:lnTo>
                    <a:lnTo>
                      <a:pt x="620" y="119"/>
                    </a:lnTo>
                    <a:lnTo>
                      <a:pt x="620" y="119"/>
                    </a:lnTo>
                    <a:lnTo>
                      <a:pt x="622" y="119"/>
                    </a:lnTo>
                    <a:lnTo>
                      <a:pt x="622" y="119"/>
                    </a:lnTo>
                    <a:lnTo>
                      <a:pt x="622" y="119"/>
                    </a:lnTo>
                    <a:lnTo>
                      <a:pt x="622" y="119"/>
                    </a:lnTo>
                    <a:lnTo>
                      <a:pt x="624" y="119"/>
                    </a:lnTo>
                    <a:lnTo>
                      <a:pt x="624" y="119"/>
                    </a:lnTo>
                    <a:lnTo>
                      <a:pt x="624" y="117"/>
                    </a:lnTo>
                    <a:lnTo>
                      <a:pt x="626" y="117"/>
                    </a:lnTo>
                    <a:lnTo>
                      <a:pt x="626" y="117"/>
                    </a:lnTo>
                    <a:lnTo>
                      <a:pt x="626" y="117"/>
                    </a:lnTo>
                    <a:lnTo>
                      <a:pt x="628" y="116"/>
                    </a:lnTo>
                    <a:lnTo>
                      <a:pt x="628" y="116"/>
                    </a:lnTo>
                    <a:lnTo>
                      <a:pt x="628" y="116"/>
                    </a:lnTo>
                    <a:lnTo>
                      <a:pt x="628" y="116"/>
                    </a:lnTo>
                    <a:lnTo>
                      <a:pt x="628" y="114"/>
                    </a:lnTo>
                    <a:lnTo>
                      <a:pt x="628" y="114"/>
                    </a:lnTo>
                    <a:lnTo>
                      <a:pt x="628" y="114"/>
                    </a:lnTo>
                    <a:lnTo>
                      <a:pt x="628" y="112"/>
                    </a:lnTo>
                    <a:lnTo>
                      <a:pt x="629" y="112"/>
                    </a:lnTo>
                    <a:lnTo>
                      <a:pt x="631" y="110"/>
                    </a:lnTo>
                    <a:lnTo>
                      <a:pt x="631" y="110"/>
                    </a:lnTo>
                    <a:lnTo>
                      <a:pt x="631" y="108"/>
                    </a:lnTo>
                    <a:lnTo>
                      <a:pt x="631" y="107"/>
                    </a:lnTo>
                    <a:lnTo>
                      <a:pt x="631" y="103"/>
                    </a:lnTo>
                    <a:lnTo>
                      <a:pt x="633" y="99"/>
                    </a:lnTo>
                    <a:lnTo>
                      <a:pt x="635" y="96"/>
                    </a:lnTo>
                    <a:lnTo>
                      <a:pt x="635" y="94"/>
                    </a:lnTo>
                    <a:lnTo>
                      <a:pt x="635" y="90"/>
                    </a:lnTo>
                    <a:lnTo>
                      <a:pt x="635" y="90"/>
                    </a:lnTo>
                    <a:lnTo>
                      <a:pt x="633" y="87"/>
                    </a:lnTo>
                    <a:lnTo>
                      <a:pt x="631" y="85"/>
                    </a:lnTo>
                    <a:lnTo>
                      <a:pt x="626" y="83"/>
                    </a:lnTo>
                    <a:lnTo>
                      <a:pt x="626" y="81"/>
                    </a:lnTo>
                    <a:lnTo>
                      <a:pt x="622" y="78"/>
                    </a:lnTo>
                    <a:lnTo>
                      <a:pt x="622" y="78"/>
                    </a:lnTo>
                    <a:lnTo>
                      <a:pt x="622" y="76"/>
                    </a:lnTo>
                    <a:lnTo>
                      <a:pt x="622" y="76"/>
                    </a:lnTo>
                    <a:lnTo>
                      <a:pt x="622" y="76"/>
                    </a:lnTo>
                    <a:lnTo>
                      <a:pt x="622" y="76"/>
                    </a:lnTo>
                    <a:lnTo>
                      <a:pt x="622" y="76"/>
                    </a:lnTo>
                    <a:lnTo>
                      <a:pt x="622" y="74"/>
                    </a:lnTo>
                    <a:lnTo>
                      <a:pt x="622" y="74"/>
                    </a:lnTo>
                    <a:lnTo>
                      <a:pt x="622" y="74"/>
                    </a:lnTo>
                    <a:lnTo>
                      <a:pt x="624" y="72"/>
                    </a:lnTo>
                    <a:lnTo>
                      <a:pt x="626" y="72"/>
                    </a:lnTo>
                    <a:lnTo>
                      <a:pt x="628" y="72"/>
                    </a:lnTo>
                    <a:lnTo>
                      <a:pt x="628" y="70"/>
                    </a:lnTo>
                    <a:lnTo>
                      <a:pt x="629" y="70"/>
                    </a:lnTo>
                    <a:lnTo>
                      <a:pt x="633" y="69"/>
                    </a:lnTo>
                    <a:lnTo>
                      <a:pt x="637" y="69"/>
                    </a:lnTo>
                    <a:lnTo>
                      <a:pt x="637" y="69"/>
                    </a:lnTo>
                    <a:lnTo>
                      <a:pt x="638" y="69"/>
                    </a:lnTo>
                    <a:lnTo>
                      <a:pt x="638" y="67"/>
                    </a:lnTo>
                    <a:lnTo>
                      <a:pt x="638" y="67"/>
                    </a:lnTo>
                    <a:lnTo>
                      <a:pt x="638" y="67"/>
                    </a:lnTo>
                    <a:lnTo>
                      <a:pt x="638" y="67"/>
                    </a:lnTo>
                    <a:lnTo>
                      <a:pt x="638" y="65"/>
                    </a:lnTo>
                    <a:lnTo>
                      <a:pt x="640" y="65"/>
                    </a:lnTo>
                    <a:lnTo>
                      <a:pt x="640" y="65"/>
                    </a:lnTo>
                    <a:lnTo>
                      <a:pt x="642" y="65"/>
                    </a:lnTo>
                    <a:lnTo>
                      <a:pt x="642" y="63"/>
                    </a:lnTo>
                    <a:lnTo>
                      <a:pt x="642" y="63"/>
                    </a:lnTo>
                    <a:lnTo>
                      <a:pt x="644" y="63"/>
                    </a:lnTo>
                    <a:lnTo>
                      <a:pt x="644" y="63"/>
                    </a:lnTo>
                    <a:lnTo>
                      <a:pt x="648" y="63"/>
                    </a:lnTo>
                    <a:lnTo>
                      <a:pt x="649" y="65"/>
                    </a:lnTo>
                    <a:lnTo>
                      <a:pt x="651" y="67"/>
                    </a:lnTo>
                    <a:lnTo>
                      <a:pt x="657" y="72"/>
                    </a:lnTo>
                    <a:lnTo>
                      <a:pt x="671" y="87"/>
                    </a:lnTo>
                    <a:lnTo>
                      <a:pt x="676" y="92"/>
                    </a:lnTo>
                    <a:lnTo>
                      <a:pt x="680" y="94"/>
                    </a:lnTo>
                    <a:lnTo>
                      <a:pt x="684" y="96"/>
                    </a:lnTo>
                    <a:lnTo>
                      <a:pt x="685" y="94"/>
                    </a:lnTo>
                    <a:lnTo>
                      <a:pt x="689" y="92"/>
                    </a:lnTo>
                    <a:lnTo>
                      <a:pt x="689" y="88"/>
                    </a:lnTo>
                    <a:lnTo>
                      <a:pt x="687" y="85"/>
                    </a:lnTo>
                    <a:lnTo>
                      <a:pt x="689" y="83"/>
                    </a:lnTo>
                    <a:lnTo>
                      <a:pt x="689" y="83"/>
                    </a:lnTo>
                    <a:lnTo>
                      <a:pt x="689" y="83"/>
                    </a:lnTo>
                    <a:lnTo>
                      <a:pt x="689" y="83"/>
                    </a:lnTo>
                    <a:lnTo>
                      <a:pt x="693" y="79"/>
                    </a:lnTo>
                    <a:lnTo>
                      <a:pt x="700" y="79"/>
                    </a:lnTo>
                    <a:lnTo>
                      <a:pt x="702" y="79"/>
                    </a:lnTo>
                    <a:lnTo>
                      <a:pt x="709" y="81"/>
                    </a:lnTo>
                    <a:lnTo>
                      <a:pt x="709" y="83"/>
                    </a:lnTo>
                    <a:lnTo>
                      <a:pt x="711" y="83"/>
                    </a:lnTo>
                    <a:lnTo>
                      <a:pt x="716" y="87"/>
                    </a:lnTo>
                    <a:lnTo>
                      <a:pt x="720" y="88"/>
                    </a:lnTo>
                    <a:lnTo>
                      <a:pt x="720" y="90"/>
                    </a:lnTo>
                    <a:lnTo>
                      <a:pt x="722" y="90"/>
                    </a:lnTo>
                    <a:lnTo>
                      <a:pt x="722" y="90"/>
                    </a:lnTo>
                    <a:lnTo>
                      <a:pt x="722" y="90"/>
                    </a:lnTo>
                    <a:lnTo>
                      <a:pt x="722" y="90"/>
                    </a:lnTo>
                    <a:lnTo>
                      <a:pt x="722" y="90"/>
                    </a:lnTo>
                    <a:lnTo>
                      <a:pt x="722" y="90"/>
                    </a:lnTo>
                    <a:lnTo>
                      <a:pt x="722" y="90"/>
                    </a:lnTo>
                    <a:lnTo>
                      <a:pt x="722" y="90"/>
                    </a:lnTo>
                    <a:lnTo>
                      <a:pt x="722" y="90"/>
                    </a:lnTo>
                    <a:lnTo>
                      <a:pt x="722" y="92"/>
                    </a:lnTo>
                    <a:lnTo>
                      <a:pt x="723" y="92"/>
                    </a:lnTo>
                    <a:lnTo>
                      <a:pt x="723" y="92"/>
                    </a:lnTo>
                    <a:lnTo>
                      <a:pt x="723" y="92"/>
                    </a:lnTo>
                    <a:lnTo>
                      <a:pt x="723" y="92"/>
                    </a:lnTo>
                    <a:lnTo>
                      <a:pt x="723" y="92"/>
                    </a:lnTo>
                    <a:lnTo>
                      <a:pt x="725" y="92"/>
                    </a:lnTo>
                    <a:lnTo>
                      <a:pt x="725" y="94"/>
                    </a:lnTo>
                    <a:lnTo>
                      <a:pt x="725" y="94"/>
                    </a:lnTo>
                    <a:lnTo>
                      <a:pt x="727" y="94"/>
                    </a:lnTo>
                    <a:lnTo>
                      <a:pt x="727" y="94"/>
                    </a:lnTo>
                    <a:lnTo>
                      <a:pt x="727" y="94"/>
                    </a:lnTo>
                    <a:lnTo>
                      <a:pt x="729" y="94"/>
                    </a:lnTo>
                    <a:lnTo>
                      <a:pt x="729" y="94"/>
                    </a:lnTo>
                    <a:lnTo>
                      <a:pt x="731" y="96"/>
                    </a:lnTo>
                    <a:lnTo>
                      <a:pt x="733" y="96"/>
                    </a:lnTo>
                    <a:lnTo>
                      <a:pt x="734" y="96"/>
                    </a:lnTo>
                    <a:lnTo>
                      <a:pt x="736" y="96"/>
                    </a:lnTo>
                    <a:lnTo>
                      <a:pt x="736" y="96"/>
                    </a:lnTo>
                    <a:lnTo>
                      <a:pt x="738" y="96"/>
                    </a:lnTo>
                    <a:lnTo>
                      <a:pt x="738" y="96"/>
                    </a:lnTo>
                    <a:lnTo>
                      <a:pt x="740" y="96"/>
                    </a:lnTo>
                    <a:lnTo>
                      <a:pt x="742" y="96"/>
                    </a:lnTo>
                    <a:lnTo>
                      <a:pt x="742" y="96"/>
                    </a:lnTo>
                    <a:lnTo>
                      <a:pt x="745" y="97"/>
                    </a:lnTo>
                    <a:lnTo>
                      <a:pt x="745" y="97"/>
                    </a:lnTo>
                    <a:lnTo>
                      <a:pt x="747" y="97"/>
                    </a:lnTo>
                    <a:lnTo>
                      <a:pt x="747" y="97"/>
                    </a:lnTo>
                    <a:lnTo>
                      <a:pt x="747" y="97"/>
                    </a:lnTo>
                    <a:lnTo>
                      <a:pt x="749" y="99"/>
                    </a:lnTo>
                    <a:lnTo>
                      <a:pt x="749" y="99"/>
                    </a:lnTo>
                    <a:lnTo>
                      <a:pt x="751" y="99"/>
                    </a:lnTo>
                    <a:lnTo>
                      <a:pt x="752" y="99"/>
                    </a:lnTo>
                    <a:lnTo>
                      <a:pt x="752" y="99"/>
                    </a:lnTo>
                    <a:lnTo>
                      <a:pt x="754" y="99"/>
                    </a:lnTo>
                    <a:lnTo>
                      <a:pt x="754" y="99"/>
                    </a:lnTo>
                    <a:lnTo>
                      <a:pt x="754" y="99"/>
                    </a:lnTo>
                    <a:lnTo>
                      <a:pt x="754" y="101"/>
                    </a:lnTo>
                    <a:lnTo>
                      <a:pt x="754" y="101"/>
                    </a:lnTo>
                    <a:lnTo>
                      <a:pt x="754" y="101"/>
                    </a:lnTo>
                    <a:lnTo>
                      <a:pt x="756" y="101"/>
                    </a:lnTo>
                    <a:lnTo>
                      <a:pt x="756" y="101"/>
                    </a:lnTo>
                    <a:lnTo>
                      <a:pt x="758" y="101"/>
                    </a:lnTo>
                    <a:lnTo>
                      <a:pt x="758" y="101"/>
                    </a:lnTo>
                    <a:lnTo>
                      <a:pt x="758" y="101"/>
                    </a:lnTo>
                    <a:lnTo>
                      <a:pt x="761" y="99"/>
                    </a:lnTo>
                    <a:lnTo>
                      <a:pt x="761" y="99"/>
                    </a:lnTo>
                    <a:lnTo>
                      <a:pt x="763" y="97"/>
                    </a:lnTo>
                    <a:lnTo>
                      <a:pt x="767" y="92"/>
                    </a:lnTo>
                    <a:lnTo>
                      <a:pt x="772" y="83"/>
                    </a:lnTo>
                    <a:lnTo>
                      <a:pt x="772" y="83"/>
                    </a:lnTo>
                    <a:lnTo>
                      <a:pt x="774" y="79"/>
                    </a:lnTo>
                    <a:lnTo>
                      <a:pt x="776" y="79"/>
                    </a:lnTo>
                    <a:lnTo>
                      <a:pt x="780" y="78"/>
                    </a:lnTo>
                    <a:lnTo>
                      <a:pt x="785" y="78"/>
                    </a:lnTo>
                    <a:lnTo>
                      <a:pt x="785" y="78"/>
                    </a:lnTo>
                    <a:lnTo>
                      <a:pt x="787" y="76"/>
                    </a:lnTo>
                    <a:lnTo>
                      <a:pt x="787" y="76"/>
                    </a:lnTo>
                    <a:lnTo>
                      <a:pt x="789" y="78"/>
                    </a:lnTo>
                    <a:lnTo>
                      <a:pt x="790" y="78"/>
                    </a:lnTo>
                    <a:lnTo>
                      <a:pt x="792" y="76"/>
                    </a:lnTo>
                    <a:lnTo>
                      <a:pt x="792" y="76"/>
                    </a:lnTo>
                    <a:lnTo>
                      <a:pt x="792" y="76"/>
                    </a:lnTo>
                    <a:lnTo>
                      <a:pt x="794" y="76"/>
                    </a:lnTo>
                    <a:lnTo>
                      <a:pt x="794" y="76"/>
                    </a:lnTo>
                    <a:lnTo>
                      <a:pt x="794" y="76"/>
                    </a:lnTo>
                    <a:lnTo>
                      <a:pt x="794" y="76"/>
                    </a:lnTo>
                    <a:lnTo>
                      <a:pt x="796" y="76"/>
                    </a:lnTo>
                    <a:lnTo>
                      <a:pt x="798" y="76"/>
                    </a:lnTo>
                    <a:lnTo>
                      <a:pt x="805" y="74"/>
                    </a:lnTo>
                    <a:lnTo>
                      <a:pt x="805" y="74"/>
                    </a:lnTo>
                    <a:lnTo>
                      <a:pt x="805" y="74"/>
                    </a:lnTo>
                    <a:lnTo>
                      <a:pt x="805" y="74"/>
                    </a:lnTo>
                    <a:lnTo>
                      <a:pt x="807" y="74"/>
                    </a:lnTo>
                    <a:lnTo>
                      <a:pt x="808" y="74"/>
                    </a:lnTo>
                    <a:lnTo>
                      <a:pt x="810" y="74"/>
                    </a:lnTo>
                    <a:lnTo>
                      <a:pt x="812" y="74"/>
                    </a:lnTo>
                    <a:lnTo>
                      <a:pt x="812" y="72"/>
                    </a:lnTo>
                    <a:lnTo>
                      <a:pt x="814" y="72"/>
                    </a:lnTo>
                    <a:lnTo>
                      <a:pt x="819" y="70"/>
                    </a:lnTo>
                    <a:lnTo>
                      <a:pt x="819" y="70"/>
                    </a:lnTo>
                    <a:lnTo>
                      <a:pt x="819" y="69"/>
                    </a:lnTo>
                    <a:lnTo>
                      <a:pt x="821" y="69"/>
                    </a:lnTo>
                    <a:lnTo>
                      <a:pt x="821" y="69"/>
                    </a:lnTo>
                    <a:lnTo>
                      <a:pt x="821" y="69"/>
                    </a:lnTo>
                    <a:lnTo>
                      <a:pt x="823" y="69"/>
                    </a:lnTo>
                    <a:lnTo>
                      <a:pt x="823" y="69"/>
                    </a:lnTo>
                    <a:lnTo>
                      <a:pt x="823" y="69"/>
                    </a:lnTo>
                    <a:lnTo>
                      <a:pt x="823" y="69"/>
                    </a:lnTo>
                    <a:lnTo>
                      <a:pt x="825" y="69"/>
                    </a:lnTo>
                    <a:lnTo>
                      <a:pt x="827" y="69"/>
                    </a:lnTo>
                    <a:lnTo>
                      <a:pt x="828" y="69"/>
                    </a:lnTo>
                    <a:lnTo>
                      <a:pt x="828" y="69"/>
                    </a:lnTo>
                    <a:lnTo>
                      <a:pt x="828" y="67"/>
                    </a:lnTo>
                    <a:lnTo>
                      <a:pt x="830" y="67"/>
                    </a:lnTo>
                    <a:lnTo>
                      <a:pt x="832" y="67"/>
                    </a:lnTo>
                    <a:lnTo>
                      <a:pt x="832" y="67"/>
                    </a:lnTo>
                    <a:lnTo>
                      <a:pt x="836" y="67"/>
                    </a:lnTo>
                    <a:lnTo>
                      <a:pt x="839" y="67"/>
                    </a:lnTo>
                    <a:lnTo>
                      <a:pt x="841" y="67"/>
                    </a:lnTo>
                    <a:lnTo>
                      <a:pt x="841" y="67"/>
                    </a:lnTo>
                    <a:lnTo>
                      <a:pt x="841" y="69"/>
                    </a:lnTo>
                    <a:lnTo>
                      <a:pt x="841" y="69"/>
                    </a:lnTo>
                    <a:lnTo>
                      <a:pt x="843" y="69"/>
                    </a:lnTo>
                    <a:lnTo>
                      <a:pt x="843" y="69"/>
                    </a:lnTo>
                    <a:lnTo>
                      <a:pt x="843" y="69"/>
                    </a:lnTo>
                    <a:lnTo>
                      <a:pt x="845" y="69"/>
                    </a:lnTo>
                    <a:lnTo>
                      <a:pt x="845" y="70"/>
                    </a:lnTo>
                    <a:lnTo>
                      <a:pt x="845" y="70"/>
                    </a:lnTo>
                    <a:lnTo>
                      <a:pt x="845" y="70"/>
                    </a:lnTo>
                    <a:lnTo>
                      <a:pt x="845" y="70"/>
                    </a:lnTo>
                    <a:lnTo>
                      <a:pt x="846" y="72"/>
                    </a:lnTo>
                    <a:lnTo>
                      <a:pt x="846" y="74"/>
                    </a:lnTo>
                    <a:lnTo>
                      <a:pt x="846" y="74"/>
                    </a:lnTo>
                    <a:lnTo>
                      <a:pt x="846" y="74"/>
                    </a:lnTo>
                    <a:lnTo>
                      <a:pt x="848" y="76"/>
                    </a:lnTo>
                    <a:lnTo>
                      <a:pt x="850" y="76"/>
                    </a:lnTo>
                    <a:lnTo>
                      <a:pt x="852" y="76"/>
                    </a:lnTo>
                    <a:lnTo>
                      <a:pt x="852" y="76"/>
                    </a:lnTo>
                    <a:lnTo>
                      <a:pt x="854" y="76"/>
                    </a:lnTo>
                    <a:lnTo>
                      <a:pt x="854" y="76"/>
                    </a:lnTo>
                    <a:lnTo>
                      <a:pt x="856" y="76"/>
                    </a:lnTo>
                    <a:lnTo>
                      <a:pt x="856" y="76"/>
                    </a:lnTo>
                    <a:lnTo>
                      <a:pt x="856" y="76"/>
                    </a:lnTo>
                    <a:lnTo>
                      <a:pt x="856" y="74"/>
                    </a:lnTo>
                    <a:lnTo>
                      <a:pt x="856" y="74"/>
                    </a:lnTo>
                    <a:lnTo>
                      <a:pt x="856" y="74"/>
                    </a:lnTo>
                    <a:lnTo>
                      <a:pt x="857" y="74"/>
                    </a:lnTo>
                    <a:lnTo>
                      <a:pt x="857" y="72"/>
                    </a:lnTo>
                    <a:lnTo>
                      <a:pt x="856" y="70"/>
                    </a:lnTo>
                    <a:lnTo>
                      <a:pt x="856" y="69"/>
                    </a:lnTo>
                    <a:lnTo>
                      <a:pt x="854" y="65"/>
                    </a:lnTo>
                    <a:lnTo>
                      <a:pt x="852" y="61"/>
                    </a:lnTo>
                    <a:lnTo>
                      <a:pt x="852" y="59"/>
                    </a:lnTo>
                    <a:lnTo>
                      <a:pt x="852" y="56"/>
                    </a:lnTo>
                    <a:lnTo>
                      <a:pt x="854" y="50"/>
                    </a:lnTo>
                    <a:lnTo>
                      <a:pt x="857" y="47"/>
                    </a:lnTo>
                    <a:lnTo>
                      <a:pt x="859" y="43"/>
                    </a:lnTo>
                    <a:lnTo>
                      <a:pt x="861" y="41"/>
                    </a:lnTo>
                    <a:lnTo>
                      <a:pt x="865" y="38"/>
                    </a:lnTo>
                    <a:lnTo>
                      <a:pt x="866" y="38"/>
                    </a:lnTo>
                    <a:lnTo>
                      <a:pt x="868" y="38"/>
                    </a:lnTo>
                    <a:lnTo>
                      <a:pt x="870" y="36"/>
                    </a:lnTo>
                    <a:lnTo>
                      <a:pt x="874" y="36"/>
                    </a:lnTo>
                    <a:lnTo>
                      <a:pt x="881" y="32"/>
                    </a:lnTo>
                    <a:lnTo>
                      <a:pt x="883" y="31"/>
                    </a:lnTo>
                    <a:lnTo>
                      <a:pt x="884" y="29"/>
                    </a:lnTo>
                    <a:lnTo>
                      <a:pt x="886" y="29"/>
                    </a:lnTo>
                    <a:lnTo>
                      <a:pt x="886" y="27"/>
                    </a:lnTo>
                    <a:lnTo>
                      <a:pt x="888" y="25"/>
                    </a:lnTo>
                    <a:lnTo>
                      <a:pt x="888" y="25"/>
                    </a:lnTo>
                    <a:lnTo>
                      <a:pt x="892" y="23"/>
                    </a:lnTo>
                    <a:lnTo>
                      <a:pt x="892" y="23"/>
                    </a:lnTo>
                    <a:lnTo>
                      <a:pt x="892" y="23"/>
                    </a:lnTo>
                    <a:lnTo>
                      <a:pt x="897" y="23"/>
                    </a:lnTo>
                    <a:lnTo>
                      <a:pt x="899" y="23"/>
                    </a:lnTo>
                    <a:lnTo>
                      <a:pt x="899" y="23"/>
                    </a:lnTo>
                    <a:lnTo>
                      <a:pt x="901" y="23"/>
                    </a:lnTo>
                    <a:lnTo>
                      <a:pt x="901" y="23"/>
                    </a:lnTo>
                    <a:lnTo>
                      <a:pt x="901" y="23"/>
                    </a:lnTo>
                    <a:lnTo>
                      <a:pt x="903" y="23"/>
                    </a:lnTo>
                    <a:lnTo>
                      <a:pt x="903" y="23"/>
                    </a:lnTo>
                    <a:lnTo>
                      <a:pt x="903" y="23"/>
                    </a:lnTo>
                    <a:lnTo>
                      <a:pt x="904" y="25"/>
                    </a:lnTo>
                    <a:lnTo>
                      <a:pt x="906" y="25"/>
                    </a:lnTo>
                    <a:lnTo>
                      <a:pt x="910" y="25"/>
                    </a:lnTo>
                    <a:lnTo>
                      <a:pt x="915" y="23"/>
                    </a:lnTo>
                    <a:lnTo>
                      <a:pt x="921" y="21"/>
                    </a:lnTo>
                    <a:lnTo>
                      <a:pt x="922" y="20"/>
                    </a:lnTo>
                    <a:lnTo>
                      <a:pt x="922" y="18"/>
                    </a:lnTo>
                    <a:lnTo>
                      <a:pt x="922" y="18"/>
                    </a:lnTo>
                    <a:lnTo>
                      <a:pt x="924" y="18"/>
                    </a:lnTo>
                    <a:lnTo>
                      <a:pt x="924" y="18"/>
                    </a:lnTo>
                    <a:lnTo>
                      <a:pt x="924" y="18"/>
                    </a:lnTo>
                    <a:lnTo>
                      <a:pt x="924" y="16"/>
                    </a:lnTo>
                    <a:lnTo>
                      <a:pt x="924" y="16"/>
                    </a:lnTo>
                    <a:lnTo>
                      <a:pt x="924" y="16"/>
                    </a:lnTo>
                    <a:lnTo>
                      <a:pt x="926" y="16"/>
                    </a:lnTo>
                    <a:lnTo>
                      <a:pt x="926" y="16"/>
                    </a:lnTo>
                    <a:lnTo>
                      <a:pt x="926" y="16"/>
                    </a:lnTo>
                    <a:lnTo>
                      <a:pt x="926" y="16"/>
                    </a:lnTo>
                    <a:lnTo>
                      <a:pt x="926" y="16"/>
                    </a:lnTo>
                    <a:lnTo>
                      <a:pt x="928" y="16"/>
                    </a:lnTo>
                    <a:lnTo>
                      <a:pt x="928" y="16"/>
                    </a:lnTo>
                    <a:lnTo>
                      <a:pt x="928" y="16"/>
                    </a:lnTo>
                    <a:lnTo>
                      <a:pt x="930" y="18"/>
                    </a:lnTo>
                    <a:lnTo>
                      <a:pt x="935" y="21"/>
                    </a:lnTo>
                    <a:lnTo>
                      <a:pt x="941" y="25"/>
                    </a:lnTo>
                    <a:lnTo>
                      <a:pt x="942" y="25"/>
                    </a:lnTo>
                    <a:lnTo>
                      <a:pt x="942" y="27"/>
                    </a:lnTo>
                    <a:lnTo>
                      <a:pt x="944" y="27"/>
                    </a:lnTo>
                    <a:lnTo>
                      <a:pt x="944" y="27"/>
                    </a:lnTo>
                    <a:lnTo>
                      <a:pt x="944" y="29"/>
                    </a:lnTo>
                    <a:lnTo>
                      <a:pt x="946" y="29"/>
                    </a:lnTo>
                    <a:lnTo>
                      <a:pt x="948" y="31"/>
                    </a:lnTo>
                    <a:lnTo>
                      <a:pt x="948" y="31"/>
                    </a:lnTo>
                    <a:lnTo>
                      <a:pt x="948" y="32"/>
                    </a:lnTo>
                    <a:lnTo>
                      <a:pt x="948" y="32"/>
                    </a:lnTo>
                    <a:lnTo>
                      <a:pt x="950" y="32"/>
                    </a:lnTo>
                    <a:lnTo>
                      <a:pt x="950" y="32"/>
                    </a:lnTo>
                    <a:lnTo>
                      <a:pt x="950" y="34"/>
                    </a:lnTo>
                    <a:lnTo>
                      <a:pt x="950" y="34"/>
                    </a:lnTo>
                    <a:lnTo>
                      <a:pt x="951" y="34"/>
                    </a:lnTo>
                    <a:lnTo>
                      <a:pt x="951" y="34"/>
                    </a:lnTo>
                    <a:lnTo>
                      <a:pt x="951" y="34"/>
                    </a:lnTo>
                    <a:lnTo>
                      <a:pt x="953" y="34"/>
                    </a:lnTo>
                    <a:lnTo>
                      <a:pt x="953" y="34"/>
                    </a:lnTo>
                    <a:lnTo>
                      <a:pt x="955" y="32"/>
                    </a:lnTo>
                    <a:lnTo>
                      <a:pt x="964" y="29"/>
                    </a:lnTo>
                    <a:lnTo>
                      <a:pt x="966" y="29"/>
                    </a:lnTo>
                    <a:lnTo>
                      <a:pt x="966" y="29"/>
                    </a:lnTo>
                    <a:lnTo>
                      <a:pt x="966" y="29"/>
                    </a:lnTo>
                    <a:lnTo>
                      <a:pt x="966" y="29"/>
                    </a:lnTo>
                    <a:lnTo>
                      <a:pt x="968" y="29"/>
                    </a:lnTo>
                    <a:lnTo>
                      <a:pt x="969" y="29"/>
                    </a:lnTo>
                    <a:lnTo>
                      <a:pt x="969" y="29"/>
                    </a:lnTo>
                    <a:lnTo>
                      <a:pt x="969" y="29"/>
                    </a:lnTo>
                    <a:lnTo>
                      <a:pt x="971" y="29"/>
                    </a:lnTo>
                    <a:lnTo>
                      <a:pt x="971" y="29"/>
                    </a:lnTo>
                    <a:lnTo>
                      <a:pt x="971" y="27"/>
                    </a:lnTo>
                    <a:lnTo>
                      <a:pt x="971" y="27"/>
                    </a:lnTo>
                    <a:lnTo>
                      <a:pt x="973" y="27"/>
                    </a:lnTo>
                    <a:lnTo>
                      <a:pt x="973" y="25"/>
                    </a:lnTo>
                    <a:lnTo>
                      <a:pt x="977" y="20"/>
                    </a:lnTo>
                    <a:lnTo>
                      <a:pt x="978" y="18"/>
                    </a:lnTo>
                    <a:lnTo>
                      <a:pt x="978" y="14"/>
                    </a:lnTo>
                    <a:lnTo>
                      <a:pt x="978" y="12"/>
                    </a:lnTo>
                    <a:lnTo>
                      <a:pt x="978" y="11"/>
                    </a:lnTo>
                    <a:lnTo>
                      <a:pt x="980" y="11"/>
                    </a:lnTo>
                    <a:lnTo>
                      <a:pt x="982" y="9"/>
                    </a:lnTo>
                    <a:lnTo>
                      <a:pt x="986" y="9"/>
                    </a:lnTo>
                    <a:lnTo>
                      <a:pt x="989" y="11"/>
                    </a:lnTo>
                    <a:lnTo>
                      <a:pt x="993" y="11"/>
                    </a:lnTo>
                    <a:lnTo>
                      <a:pt x="997" y="11"/>
                    </a:lnTo>
                    <a:lnTo>
                      <a:pt x="1000" y="11"/>
                    </a:lnTo>
                    <a:lnTo>
                      <a:pt x="1000" y="9"/>
                    </a:lnTo>
                    <a:lnTo>
                      <a:pt x="1002" y="9"/>
                    </a:lnTo>
                    <a:lnTo>
                      <a:pt x="1006" y="9"/>
                    </a:lnTo>
                    <a:lnTo>
                      <a:pt x="1007" y="7"/>
                    </a:lnTo>
                    <a:lnTo>
                      <a:pt x="1007" y="7"/>
                    </a:lnTo>
                    <a:lnTo>
                      <a:pt x="1009" y="7"/>
                    </a:lnTo>
                    <a:lnTo>
                      <a:pt x="1011" y="5"/>
                    </a:lnTo>
                    <a:lnTo>
                      <a:pt x="1013" y="5"/>
                    </a:lnTo>
                    <a:lnTo>
                      <a:pt x="1013" y="5"/>
                    </a:lnTo>
                    <a:lnTo>
                      <a:pt x="1015" y="3"/>
                    </a:lnTo>
                    <a:lnTo>
                      <a:pt x="1015" y="3"/>
                    </a:lnTo>
                    <a:lnTo>
                      <a:pt x="1016" y="3"/>
                    </a:lnTo>
                    <a:lnTo>
                      <a:pt x="1016" y="3"/>
                    </a:lnTo>
                    <a:lnTo>
                      <a:pt x="1018" y="3"/>
                    </a:lnTo>
                    <a:lnTo>
                      <a:pt x="1018" y="3"/>
                    </a:lnTo>
                    <a:lnTo>
                      <a:pt x="1022" y="5"/>
                    </a:lnTo>
                    <a:lnTo>
                      <a:pt x="1024" y="5"/>
                    </a:lnTo>
                    <a:lnTo>
                      <a:pt x="1024" y="5"/>
                    </a:lnTo>
                    <a:lnTo>
                      <a:pt x="1024" y="5"/>
                    </a:lnTo>
                    <a:lnTo>
                      <a:pt x="1024" y="5"/>
                    </a:lnTo>
                    <a:lnTo>
                      <a:pt x="1026" y="7"/>
                    </a:lnTo>
                    <a:lnTo>
                      <a:pt x="1027" y="7"/>
                    </a:lnTo>
                    <a:lnTo>
                      <a:pt x="1027" y="7"/>
                    </a:lnTo>
                    <a:lnTo>
                      <a:pt x="1029" y="7"/>
                    </a:lnTo>
                    <a:lnTo>
                      <a:pt x="1029" y="7"/>
                    </a:lnTo>
                    <a:lnTo>
                      <a:pt x="1029" y="7"/>
                    </a:lnTo>
                    <a:lnTo>
                      <a:pt x="1031" y="7"/>
                    </a:lnTo>
                    <a:lnTo>
                      <a:pt x="1033" y="7"/>
                    </a:lnTo>
                    <a:lnTo>
                      <a:pt x="1035" y="7"/>
                    </a:lnTo>
                    <a:lnTo>
                      <a:pt x="1036" y="7"/>
                    </a:lnTo>
                    <a:lnTo>
                      <a:pt x="1038" y="7"/>
                    </a:lnTo>
                    <a:lnTo>
                      <a:pt x="1040" y="5"/>
                    </a:lnTo>
                    <a:lnTo>
                      <a:pt x="1042" y="3"/>
                    </a:lnTo>
                    <a:lnTo>
                      <a:pt x="1044" y="2"/>
                    </a:lnTo>
                    <a:lnTo>
                      <a:pt x="1044" y="2"/>
                    </a:lnTo>
                    <a:lnTo>
                      <a:pt x="1044" y="2"/>
                    </a:lnTo>
                    <a:lnTo>
                      <a:pt x="1044" y="2"/>
                    </a:lnTo>
                    <a:lnTo>
                      <a:pt x="1044" y="0"/>
                    </a:lnTo>
                    <a:lnTo>
                      <a:pt x="1045" y="0"/>
                    </a:lnTo>
                    <a:lnTo>
                      <a:pt x="1047" y="0"/>
                    </a:lnTo>
                    <a:lnTo>
                      <a:pt x="1051" y="0"/>
                    </a:lnTo>
                    <a:lnTo>
                      <a:pt x="1054" y="0"/>
                    </a:lnTo>
                    <a:lnTo>
                      <a:pt x="1056" y="2"/>
                    </a:lnTo>
                    <a:lnTo>
                      <a:pt x="1060" y="2"/>
                    </a:lnTo>
                    <a:lnTo>
                      <a:pt x="1073" y="5"/>
                    </a:lnTo>
                    <a:lnTo>
                      <a:pt x="1073" y="5"/>
                    </a:lnTo>
                    <a:lnTo>
                      <a:pt x="1074" y="7"/>
                    </a:lnTo>
                    <a:lnTo>
                      <a:pt x="1078" y="7"/>
                    </a:lnTo>
                    <a:lnTo>
                      <a:pt x="1080" y="7"/>
                    </a:lnTo>
                    <a:lnTo>
                      <a:pt x="1082" y="7"/>
                    </a:lnTo>
                    <a:lnTo>
                      <a:pt x="1080" y="7"/>
                    </a:lnTo>
                    <a:lnTo>
                      <a:pt x="1080" y="7"/>
                    </a:lnTo>
                    <a:lnTo>
                      <a:pt x="1080" y="7"/>
                    </a:lnTo>
                    <a:lnTo>
                      <a:pt x="1082" y="9"/>
                    </a:lnTo>
                    <a:lnTo>
                      <a:pt x="1082" y="9"/>
                    </a:lnTo>
                    <a:lnTo>
                      <a:pt x="1080" y="9"/>
                    </a:lnTo>
                    <a:lnTo>
                      <a:pt x="1080" y="9"/>
                    </a:lnTo>
                    <a:lnTo>
                      <a:pt x="1080" y="9"/>
                    </a:lnTo>
                    <a:lnTo>
                      <a:pt x="1080" y="11"/>
                    </a:lnTo>
                    <a:lnTo>
                      <a:pt x="1082" y="12"/>
                    </a:lnTo>
                    <a:lnTo>
                      <a:pt x="1082" y="12"/>
                    </a:lnTo>
                    <a:lnTo>
                      <a:pt x="1082" y="12"/>
                    </a:lnTo>
                    <a:lnTo>
                      <a:pt x="1082" y="12"/>
                    </a:lnTo>
                    <a:lnTo>
                      <a:pt x="1082" y="14"/>
                    </a:lnTo>
                    <a:lnTo>
                      <a:pt x="1082" y="14"/>
                    </a:lnTo>
                    <a:lnTo>
                      <a:pt x="1082" y="14"/>
                    </a:lnTo>
                    <a:lnTo>
                      <a:pt x="1083" y="14"/>
                    </a:lnTo>
                    <a:lnTo>
                      <a:pt x="1083" y="14"/>
                    </a:lnTo>
                    <a:lnTo>
                      <a:pt x="1083" y="14"/>
                    </a:lnTo>
                    <a:lnTo>
                      <a:pt x="1085" y="14"/>
                    </a:lnTo>
                    <a:lnTo>
                      <a:pt x="1085" y="16"/>
                    </a:lnTo>
                    <a:lnTo>
                      <a:pt x="1085" y="16"/>
                    </a:lnTo>
                    <a:lnTo>
                      <a:pt x="1087" y="16"/>
                    </a:lnTo>
                    <a:lnTo>
                      <a:pt x="1087" y="16"/>
                    </a:lnTo>
                    <a:lnTo>
                      <a:pt x="1089" y="16"/>
                    </a:lnTo>
                    <a:lnTo>
                      <a:pt x="1089" y="16"/>
                    </a:lnTo>
                    <a:lnTo>
                      <a:pt x="1089" y="16"/>
                    </a:lnTo>
                    <a:lnTo>
                      <a:pt x="1089" y="16"/>
                    </a:lnTo>
                    <a:lnTo>
                      <a:pt x="1089" y="14"/>
                    </a:lnTo>
                    <a:lnTo>
                      <a:pt x="1091" y="14"/>
                    </a:lnTo>
                    <a:lnTo>
                      <a:pt x="1091" y="14"/>
                    </a:lnTo>
                    <a:lnTo>
                      <a:pt x="1091" y="14"/>
                    </a:lnTo>
                    <a:lnTo>
                      <a:pt x="1091" y="14"/>
                    </a:lnTo>
                    <a:lnTo>
                      <a:pt x="1092" y="14"/>
                    </a:lnTo>
                    <a:lnTo>
                      <a:pt x="1092" y="16"/>
                    </a:lnTo>
                    <a:lnTo>
                      <a:pt x="1094" y="16"/>
                    </a:lnTo>
                    <a:lnTo>
                      <a:pt x="1094" y="16"/>
                    </a:lnTo>
                    <a:lnTo>
                      <a:pt x="1096" y="16"/>
                    </a:lnTo>
                    <a:lnTo>
                      <a:pt x="1096" y="16"/>
                    </a:lnTo>
                    <a:lnTo>
                      <a:pt x="1098" y="16"/>
                    </a:lnTo>
                    <a:lnTo>
                      <a:pt x="1098" y="16"/>
                    </a:lnTo>
                    <a:lnTo>
                      <a:pt x="1100" y="16"/>
                    </a:lnTo>
                    <a:lnTo>
                      <a:pt x="1100" y="16"/>
                    </a:lnTo>
                    <a:lnTo>
                      <a:pt x="1100" y="16"/>
                    </a:lnTo>
                    <a:lnTo>
                      <a:pt x="1100" y="18"/>
                    </a:lnTo>
                    <a:lnTo>
                      <a:pt x="1101" y="18"/>
                    </a:lnTo>
                    <a:lnTo>
                      <a:pt x="1101" y="18"/>
                    </a:lnTo>
                    <a:lnTo>
                      <a:pt x="1103" y="18"/>
                    </a:lnTo>
                    <a:lnTo>
                      <a:pt x="1103" y="18"/>
                    </a:lnTo>
                    <a:lnTo>
                      <a:pt x="1105" y="18"/>
                    </a:lnTo>
                    <a:lnTo>
                      <a:pt x="1105" y="18"/>
                    </a:lnTo>
                    <a:lnTo>
                      <a:pt x="1107" y="18"/>
                    </a:lnTo>
                    <a:lnTo>
                      <a:pt x="1109" y="18"/>
                    </a:lnTo>
                    <a:lnTo>
                      <a:pt x="1109" y="18"/>
                    </a:lnTo>
                    <a:lnTo>
                      <a:pt x="1109" y="18"/>
                    </a:lnTo>
                    <a:lnTo>
                      <a:pt x="1109" y="16"/>
                    </a:lnTo>
                    <a:lnTo>
                      <a:pt x="1111" y="16"/>
                    </a:lnTo>
                    <a:lnTo>
                      <a:pt x="1111" y="16"/>
                    </a:lnTo>
                    <a:lnTo>
                      <a:pt x="1112" y="16"/>
                    </a:lnTo>
                    <a:lnTo>
                      <a:pt x="1112" y="14"/>
                    </a:lnTo>
                    <a:lnTo>
                      <a:pt x="1112" y="14"/>
                    </a:lnTo>
                    <a:lnTo>
                      <a:pt x="1112" y="14"/>
                    </a:lnTo>
                    <a:lnTo>
                      <a:pt x="1114" y="14"/>
                    </a:lnTo>
                    <a:lnTo>
                      <a:pt x="1114" y="14"/>
                    </a:lnTo>
                    <a:lnTo>
                      <a:pt x="1116" y="14"/>
                    </a:lnTo>
                    <a:lnTo>
                      <a:pt x="1116" y="14"/>
                    </a:lnTo>
                    <a:lnTo>
                      <a:pt x="1116" y="16"/>
                    </a:lnTo>
                    <a:lnTo>
                      <a:pt x="1116" y="16"/>
                    </a:lnTo>
                    <a:lnTo>
                      <a:pt x="1116" y="16"/>
                    </a:lnTo>
                    <a:lnTo>
                      <a:pt x="1116" y="16"/>
                    </a:lnTo>
                    <a:lnTo>
                      <a:pt x="1118" y="16"/>
                    </a:lnTo>
                    <a:lnTo>
                      <a:pt x="1118" y="16"/>
                    </a:lnTo>
                    <a:lnTo>
                      <a:pt x="1120" y="16"/>
                    </a:lnTo>
                    <a:lnTo>
                      <a:pt x="1120" y="16"/>
                    </a:lnTo>
                    <a:lnTo>
                      <a:pt x="1120" y="16"/>
                    </a:lnTo>
                    <a:lnTo>
                      <a:pt x="1120" y="16"/>
                    </a:lnTo>
                    <a:lnTo>
                      <a:pt x="1121" y="16"/>
                    </a:lnTo>
                    <a:lnTo>
                      <a:pt x="1121" y="16"/>
                    </a:lnTo>
                    <a:lnTo>
                      <a:pt x="1121" y="16"/>
                    </a:lnTo>
                    <a:lnTo>
                      <a:pt x="1123" y="16"/>
                    </a:lnTo>
                    <a:lnTo>
                      <a:pt x="1123" y="16"/>
                    </a:lnTo>
                    <a:lnTo>
                      <a:pt x="1123" y="16"/>
                    </a:lnTo>
                    <a:lnTo>
                      <a:pt x="1125" y="16"/>
                    </a:lnTo>
                    <a:lnTo>
                      <a:pt x="1125" y="18"/>
                    </a:lnTo>
                    <a:lnTo>
                      <a:pt x="1125" y="16"/>
                    </a:lnTo>
                    <a:lnTo>
                      <a:pt x="1125" y="18"/>
                    </a:lnTo>
                    <a:lnTo>
                      <a:pt x="1127" y="18"/>
                    </a:lnTo>
                    <a:lnTo>
                      <a:pt x="1127" y="18"/>
                    </a:lnTo>
                    <a:lnTo>
                      <a:pt x="1127" y="18"/>
                    </a:lnTo>
                    <a:lnTo>
                      <a:pt x="1127" y="18"/>
                    </a:lnTo>
                    <a:lnTo>
                      <a:pt x="1127" y="20"/>
                    </a:lnTo>
                    <a:lnTo>
                      <a:pt x="1127" y="20"/>
                    </a:lnTo>
                    <a:lnTo>
                      <a:pt x="1127" y="20"/>
                    </a:lnTo>
                    <a:lnTo>
                      <a:pt x="1127" y="20"/>
                    </a:lnTo>
                    <a:lnTo>
                      <a:pt x="1129" y="21"/>
                    </a:lnTo>
                    <a:lnTo>
                      <a:pt x="1129" y="21"/>
                    </a:lnTo>
                    <a:lnTo>
                      <a:pt x="1129" y="23"/>
                    </a:lnTo>
                    <a:lnTo>
                      <a:pt x="1130" y="23"/>
                    </a:lnTo>
                    <a:lnTo>
                      <a:pt x="1130" y="23"/>
                    </a:lnTo>
                    <a:lnTo>
                      <a:pt x="1130" y="25"/>
                    </a:lnTo>
                    <a:lnTo>
                      <a:pt x="1130" y="25"/>
                    </a:lnTo>
                    <a:lnTo>
                      <a:pt x="1130" y="25"/>
                    </a:lnTo>
                    <a:lnTo>
                      <a:pt x="1130" y="27"/>
                    </a:lnTo>
                    <a:lnTo>
                      <a:pt x="1130" y="27"/>
                    </a:lnTo>
                    <a:lnTo>
                      <a:pt x="1132" y="27"/>
                    </a:lnTo>
                    <a:lnTo>
                      <a:pt x="1132" y="27"/>
                    </a:lnTo>
                    <a:lnTo>
                      <a:pt x="1132" y="27"/>
                    </a:lnTo>
                    <a:lnTo>
                      <a:pt x="1132" y="29"/>
                    </a:lnTo>
                    <a:lnTo>
                      <a:pt x="1132" y="29"/>
                    </a:lnTo>
                    <a:lnTo>
                      <a:pt x="1132" y="29"/>
                    </a:lnTo>
                    <a:lnTo>
                      <a:pt x="1134" y="31"/>
                    </a:lnTo>
                    <a:lnTo>
                      <a:pt x="1136" y="31"/>
                    </a:lnTo>
                    <a:lnTo>
                      <a:pt x="1136" y="31"/>
                    </a:lnTo>
                    <a:lnTo>
                      <a:pt x="1136" y="31"/>
                    </a:lnTo>
                    <a:lnTo>
                      <a:pt x="1136" y="31"/>
                    </a:lnTo>
                    <a:lnTo>
                      <a:pt x="1136" y="32"/>
                    </a:lnTo>
                    <a:lnTo>
                      <a:pt x="1136" y="32"/>
                    </a:lnTo>
                    <a:lnTo>
                      <a:pt x="1136" y="32"/>
                    </a:lnTo>
                    <a:lnTo>
                      <a:pt x="1136" y="34"/>
                    </a:lnTo>
                    <a:lnTo>
                      <a:pt x="1136" y="34"/>
                    </a:lnTo>
                    <a:lnTo>
                      <a:pt x="1136" y="34"/>
                    </a:lnTo>
                    <a:lnTo>
                      <a:pt x="1136" y="34"/>
                    </a:lnTo>
                    <a:lnTo>
                      <a:pt x="1136" y="34"/>
                    </a:lnTo>
                    <a:lnTo>
                      <a:pt x="1136" y="36"/>
                    </a:lnTo>
                    <a:lnTo>
                      <a:pt x="1136" y="36"/>
                    </a:lnTo>
                    <a:lnTo>
                      <a:pt x="1136" y="36"/>
                    </a:lnTo>
                    <a:lnTo>
                      <a:pt x="1136" y="38"/>
                    </a:lnTo>
                    <a:lnTo>
                      <a:pt x="1136" y="38"/>
                    </a:lnTo>
                    <a:lnTo>
                      <a:pt x="1136" y="40"/>
                    </a:lnTo>
                    <a:lnTo>
                      <a:pt x="1136" y="40"/>
                    </a:lnTo>
                    <a:lnTo>
                      <a:pt x="1134" y="41"/>
                    </a:lnTo>
                    <a:lnTo>
                      <a:pt x="1134" y="41"/>
                    </a:lnTo>
                    <a:lnTo>
                      <a:pt x="1134" y="41"/>
                    </a:lnTo>
                    <a:lnTo>
                      <a:pt x="1134" y="41"/>
                    </a:lnTo>
                    <a:lnTo>
                      <a:pt x="1134" y="41"/>
                    </a:lnTo>
                    <a:lnTo>
                      <a:pt x="1134" y="41"/>
                    </a:lnTo>
                    <a:lnTo>
                      <a:pt x="1134" y="43"/>
                    </a:lnTo>
                    <a:lnTo>
                      <a:pt x="1134" y="43"/>
                    </a:lnTo>
                    <a:lnTo>
                      <a:pt x="1134" y="43"/>
                    </a:lnTo>
                    <a:lnTo>
                      <a:pt x="1134" y="45"/>
                    </a:lnTo>
                    <a:lnTo>
                      <a:pt x="1134" y="45"/>
                    </a:lnTo>
                    <a:lnTo>
                      <a:pt x="1134" y="45"/>
                    </a:lnTo>
                    <a:lnTo>
                      <a:pt x="1134" y="45"/>
                    </a:lnTo>
                    <a:lnTo>
                      <a:pt x="1134" y="45"/>
                    </a:lnTo>
                    <a:lnTo>
                      <a:pt x="1134" y="45"/>
                    </a:lnTo>
                    <a:lnTo>
                      <a:pt x="1136" y="47"/>
                    </a:lnTo>
                    <a:lnTo>
                      <a:pt x="1136" y="47"/>
                    </a:lnTo>
                    <a:lnTo>
                      <a:pt x="1136" y="47"/>
                    </a:lnTo>
                    <a:lnTo>
                      <a:pt x="1136" y="47"/>
                    </a:lnTo>
                    <a:lnTo>
                      <a:pt x="1136" y="47"/>
                    </a:lnTo>
                    <a:lnTo>
                      <a:pt x="1138" y="49"/>
                    </a:lnTo>
                    <a:lnTo>
                      <a:pt x="1138" y="49"/>
                    </a:lnTo>
                    <a:lnTo>
                      <a:pt x="1138" y="49"/>
                    </a:lnTo>
                    <a:lnTo>
                      <a:pt x="1138" y="50"/>
                    </a:lnTo>
                    <a:lnTo>
                      <a:pt x="1138" y="50"/>
                    </a:lnTo>
                    <a:lnTo>
                      <a:pt x="1139" y="50"/>
                    </a:lnTo>
                    <a:lnTo>
                      <a:pt x="1139" y="50"/>
                    </a:lnTo>
                    <a:lnTo>
                      <a:pt x="1139" y="52"/>
                    </a:lnTo>
                    <a:lnTo>
                      <a:pt x="1141" y="52"/>
                    </a:lnTo>
                    <a:lnTo>
                      <a:pt x="1141" y="52"/>
                    </a:lnTo>
                    <a:lnTo>
                      <a:pt x="1141" y="52"/>
                    </a:lnTo>
                    <a:lnTo>
                      <a:pt x="1141" y="52"/>
                    </a:lnTo>
                    <a:lnTo>
                      <a:pt x="1141" y="52"/>
                    </a:lnTo>
                    <a:lnTo>
                      <a:pt x="1141" y="52"/>
                    </a:lnTo>
                    <a:lnTo>
                      <a:pt x="1143" y="52"/>
                    </a:lnTo>
                    <a:lnTo>
                      <a:pt x="1143" y="54"/>
                    </a:lnTo>
                    <a:lnTo>
                      <a:pt x="1141" y="54"/>
                    </a:lnTo>
                    <a:lnTo>
                      <a:pt x="1141" y="54"/>
                    </a:lnTo>
                    <a:lnTo>
                      <a:pt x="1141" y="54"/>
                    </a:lnTo>
                    <a:lnTo>
                      <a:pt x="1141" y="56"/>
                    </a:lnTo>
                    <a:lnTo>
                      <a:pt x="1141" y="56"/>
                    </a:lnTo>
                    <a:lnTo>
                      <a:pt x="1141" y="59"/>
                    </a:lnTo>
                    <a:lnTo>
                      <a:pt x="1141" y="59"/>
                    </a:lnTo>
                    <a:lnTo>
                      <a:pt x="1141" y="59"/>
                    </a:lnTo>
                    <a:lnTo>
                      <a:pt x="1141" y="59"/>
                    </a:lnTo>
                    <a:lnTo>
                      <a:pt x="1141" y="59"/>
                    </a:lnTo>
                    <a:lnTo>
                      <a:pt x="1143" y="59"/>
                    </a:lnTo>
                    <a:lnTo>
                      <a:pt x="1145" y="61"/>
                    </a:lnTo>
                    <a:lnTo>
                      <a:pt x="1145" y="61"/>
                    </a:lnTo>
                    <a:lnTo>
                      <a:pt x="1145" y="61"/>
                    </a:lnTo>
                    <a:lnTo>
                      <a:pt x="1145" y="61"/>
                    </a:lnTo>
                    <a:lnTo>
                      <a:pt x="1145" y="63"/>
                    </a:lnTo>
                    <a:lnTo>
                      <a:pt x="1147" y="63"/>
                    </a:lnTo>
                    <a:lnTo>
                      <a:pt x="1147" y="63"/>
                    </a:lnTo>
                    <a:lnTo>
                      <a:pt x="1147" y="63"/>
                    </a:lnTo>
                    <a:lnTo>
                      <a:pt x="1147" y="63"/>
                    </a:lnTo>
                    <a:lnTo>
                      <a:pt x="1147" y="65"/>
                    </a:lnTo>
                    <a:lnTo>
                      <a:pt x="1147" y="65"/>
                    </a:lnTo>
                    <a:lnTo>
                      <a:pt x="1147" y="67"/>
                    </a:lnTo>
                    <a:lnTo>
                      <a:pt x="1149" y="67"/>
                    </a:lnTo>
                    <a:lnTo>
                      <a:pt x="1149" y="67"/>
                    </a:lnTo>
                    <a:lnTo>
                      <a:pt x="1149" y="69"/>
                    </a:lnTo>
                    <a:lnTo>
                      <a:pt x="1150" y="69"/>
                    </a:lnTo>
                    <a:lnTo>
                      <a:pt x="1150" y="69"/>
                    </a:lnTo>
                    <a:lnTo>
                      <a:pt x="1150" y="69"/>
                    </a:lnTo>
                    <a:lnTo>
                      <a:pt x="1150" y="70"/>
                    </a:lnTo>
                    <a:lnTo>
                      <a:pt x="1150" y="70"/>
                    </a:lnTo>
                    <a:lnTo>
                      <a:pt x="1150" y="70"/>
                    </a:lnTo>
                    <a:lnTo>
                      <a:pt x="1150" y="70"/>
                    </a:lnTo>
                    <a:lnTo>
                      <a:pt x="1152" y="72"/>
                    </a:lnTo>
                    <a:lnTo>
                      <a:pt x="1152" y="72"/>
                    </a:lnTo>
                    <a:lnTo>
                      <a:pt x="1152" y="72"/>
                    </a:lnTo>
                    <a:lnTo>
                      <a:pt x="1152" y="72"/>
                    </a:lnTo>
                    <a:lnTo>
                      <a:pt x="1152" y="74"/>
                    </a:lnTo>
                    <a:lnTo>
                      <a:pt x="1152" y="74"/>
                    </a:lnTo>
                    <a:lnTo>
                      <a:pt x="1154" y="74"/>
                    </a:lnTo>
                    <a:lnTo>
                      <a:pt x="1154" y="74"/>
                    </a:lnTo>
                    <a:lnTo>
                      <a:pt x="1154" y="76"/>
                    </a:lnTo>
                    <a:lnTo>
                      <a:pt x="1154" y="76"/>
                    </a:lnTo>
                    <a:lnTo>
                      <a:pt x="1152" y="76"/>
                    </a:lnTo>
                    <a:lnTo>
                      <a:pt x="1152" y="76"/>
                    </a:lnTo>
                    <a:lnTo>
                      <a:pt x="1152" y="78"/>
                    </a:lnTo>
                    <a:lnTo>
                      <a:pt x="1152" y="78"/>
                    </a:lnTo>
                    <a:lnTo>
                      <a:pt x="1152" y="78"/>
                    </a:lnTo>
                    <a:lnTo>
                      <a:pt x="1152" y="79"/>
                    </a:lnTo>
                    <a:lnTo>
                      <a:pt x="1152" y="79"/>
                    </a:lnTo>
                    <a:lnTo>
                      <a:pt x="1150" y="79"/>
                    </a:lnTo>
                    <a:lnTo>
                      <a:pt x="1150" y="79"/>
                    </a:lnTo>
                    <a:lnTo>
                      <a:pt x="1150" y="81"/>
                    </a:lnTo>
                    <a:lnTo>
                      <a:pt x="1150" y="81"/>
                    </a:lnTo>
                    <a:lnTo>
                      <a:pt x="1150" y="81"/>
                    </a:lnTo>
                    <a:lnTo>
                      <a:pt x="1150" y="81"/>
                    </a:lnTo>
                    <a:lnTo>
                      <a:pt x="1150" y="81"/>
                    </a:lnTo>
                    <a:lnTo>
                      <a:pt x="1150" y="81"/>
                    </a:lnTo>
                    <a:lnTo>
                      <a:pt x="1150" y="81"/>
                    </a:lnTo>
                    <a:lnTo>
                      <a:pt x="1150" y="81"/>
                    </a:lnTo>
                    <a:lnTo>
                      <a:pt x="1150" y="81"/>
                    </a:lnTo>
                    <a:lnTo>
                      <a:pt x="1152" y="81"/>
                    </a:lnTo>
                    <a:lnTo>
                      <a:pt x="1152" y="83"/>
                    </a:lnTo>
                    <a:lnTo>
                      <a:pt x="1152" y="83"/>
                    </a:lnTo>
                    <a:lnTo>
                      <a:pt x="1152" y="83"/>
                    </a:lnTo>
                    <a:lnTo>
                      <a:pt x="1150" y="83"/>
                    </a:lnTo>
                    <a:lnTo>
                      <a:pt x="1150" y="83"/>
                    </a:lnTo>
                    <a:lnTo>
                      <a:pt x="1150" y="83"/>
                    </a:lnTo>
                    <a:lnTo>
                      <a:pt x="1150" y="83"/>
                    </a:lnTo>
                    <a:lnTo>
                      <a:pt x="1150" y="83"/>
                    </a:lnTo>
                    <a:lnTo>
                      <a:pt x="1149" y="83"/>
                    </a:lnTo>
                    <a:lnTo>
                      <a:pt x="1149" y="83"/>
                    </a:lnTo>
                    <a:lnTo>
                      <a:pt x="1149" y="85"/>
                    </a:lnTo>
                    <a:lnTo>
                      <a:pt x="1147" y="85"/>
                    </a:lnTo>
                    <a:lnTo>
                      <a:pt x="1147" y="85"/>
                    </a:lnTo>
                    <a:lnTo>
                      <a:pt x="1147" y="85"/>
                    </a:lnTo>
                    <a:lnTo>
                      <a:pt x="1147" y="83"/>
                    </a:lnTo>
                    <a:lnTo>
                      <a:pt x="1145" y="83"/>
                    </a:lnTo>
                    <a:lnTo>
                      <a:pt x="1145" y="83"/>
                    </a:lnTo>
                    <a:lnTo>
                      <a:pt x="1145" y="83"/>
                    </a:lnTo>
                    <a:lnTo>
                      <a:pt x="1143" y="83"/>
                    </a:lnTo>
                    <a:lnTo>
                      <a:pt x="1143" y="83"/>
                    </a:lnTo>
                    <a:lnTo>
                      <a:pt x="1143" y="83"/>
                    </a:lnTo>
                    <a:lnTo>
                      <a:pt x="1141" y="83"/>
                    </a:lnTo>
                    <a:lnTo>
                      <a:pt x="1141" y="81"/>
                    </a:lnTo>
                    <a:lnTo>
                      <a:pt x="1141" y="81"/>
                    </a:lnTo>
                    <a:lnTo>
                      <a:pt x="1139" y="81"/>
                    </a:lnTo>
                    <a:lnTo>
                      <a:pt x="1139" y="81"/>
                    </a:lnTo>
                    <a:lnTo>
                      <a:pt x="1138" y="81"/>
                    </a:lnTo>
                    <a:lnTo>
                      <a:pt x="1138" y="81"/>
                    </a:lnTo>
                    <a:lnTo>
                      <a:pt x="1136" y="81"/>
                    </a:lnTo>
                    <a:lnTo>
                      <a:pt x="1136" y="79"/>
                    </a:lnTo>
                    <a:lnTo>
                      <a:pt x="1136" y="79"/>
                    </a:lnTo>
                    <a:lnTo>
                      <a:pt x="1134" y="79"/>
                    </a:lnTo>
                    <a:lnTo>
                      <a:pt x="1134" y="79"/>
                    </a:lnTo>
                    <a:lnTo>
                      <a:pt x="1134" y="79"/>
                    </a:lnTo>
                    <a:lnTo>
                      <a:pt x="1134" y="79"/>
                    </a:lnTo>
                    <a:lnTo>
                      <a:pt x="1134" y="79"/>
                    </a:lnTo>
                    <a:lnTo>
                      <a:pt x="1134" y="78"/>
                    </a:lnTo>
                    <a:lnTo>
                      <a:pt x="1134" y="78"/>
                    </a:lnTo>
                    <a:lnTo>
                      <a:pt x="1132" y="78"/>
                    </a:lnTo>
                    <a:lnTo>
                      <a:pt x="1132" y="78"/>
                    </a:lnTo>
                    <a:lnTo>
                      <a:pt x="1132" y="78"/>
                    </a:lnTo>
                    <a:lnTo>
                      <a:pt x="1132" y="78"/>
                    </a:lnTo>
                    <a:lnTo>
                      <a:pt x="1130" y="78"/>
                    </a:lnTo>
                    <a:lnTo>
                      <a:pt x="1130" y="78"/>
                    </a:lnTo>
                    <a:lnTo>
                      <a:pt x="1130" y="79"/>
                    </a:lnTo>
                    <a:lnTo>
                      <a:pt x="1130" y="79"/>
                    </a:lnTo>
                    <a:lnTo>
                      <a:pt x="1130" y="79"/>
                    </a:lnTo>
                    <a:lnTo>
                      <a:pt x="1130" y="79"/>
                    </a:lnTo>
                    <a:lnTo>
                      <a:pt x="1130" y="81"/>
                    </a:lnTo>
                    <a:lnTo>
                      <a:pt x="1130" y="81"/>
                    </a:lnTo>
                    <a:lnTo>
                      <a:pt x="1129" y="81"/>
                    </a:lnTo>
                    <a:lnTo>
                      <a:pt x="1127" y="81"/>
                    </a:lnTo>
                    <a:lnTo>
                      <a:pt x="1127" y="81"/>
                    </a:lnTo>
                    <a:lnTo>
                      <a:pt x="1127" y="81"/>
                    </a:lnTo>
                    <a:lnTo>
                      <a:pt x="1127" y="81"/>
                    </a:lnTo>
                    <a:lnTo>
                      <a:pt x="1125" y="81"/>
                    </a:lnTo>
                    <a:lnTo>
                      <a:pt x="1125" y="81"/>
                    </a:lnTo>
                    <a:lnTo>
                      <a:pt x="1123" y="81"/>
                    </a:lnTo>
                    <a:lnTo>
                      <a:pt x="1123" y="79"/>
                    </a:lnTo>
                    <a:lnTo>
                      <a:pt x="1123" y="79"/>
                    </a:lnTo>
                    <a:lnTo>
                      <a:pt x="1121" y="79"/>
                    </a:lnTo>
                    <a:lnTo>
                      <a:pt x="1121" y="79"/>
                    </a:lnTo>
                    <a:lnTo>
                      <a:pt x="1121" y="79"/>
                    </a:lnTo>
                    <a:lnTo>
                      <a:pt x="1121" y="78"/>
                    </a:lnTo>
                    <a:lnTo>
                      <a:pt x="1121" y="78"/>
                    </a:lnTo>
                    <a:lnTo>
                      <a:pt x="1121" y="78"/>
                    </a:lnTo>
                    <a:lnTo>
                      <a:pt x="1121" y="78"/>
                    </a:lnTo>
                    <a:lnTo>
                      <a:pt x="1121" y="78"/>
                    </a:lnTo>
                    <a:lnTo>
                      <a:pt x="1123" y="78"/>
                    </a:lnTo>
                    <a:lnTo>
                      <a:pt x="1123" y="76"/>
                    </a:lnTo>
                    <a:lnTo>
                      <a:pt x="1123" y="76"/>
                    </a:lnTo>
                    <a:lnTo>
                      <a:pt x="1121" y="76"/>
                    </a:lnTo>
                    <a:lnTo>
                      <a:pt x="1121" y="74"/>
                    </a:lnTo>
                    <a:lnTo>
                      <a:pt x="1121" y="74"/>
                    </a:lnTo>
                    <a:lnTo>
                      <a:pt x="1121" y="74"/>
                    </a:lnTo>
                    <a:lnTo>
                      <a:pt x="1121" y="74"/>
                    </a:lnTo>
                    <a:lnTo>
                      <a:pt x="1120" y="74"/>
                    </a:lnTo>
                    <a:lnTo>
                      <a:pt x="1120" y="74"/>
                    </a:lnTo>
                    <a:lnTo>
                      <a:pt x="1120" y="72"/>
                    </a:lnTo>
                    <a:lnTo>
                      <a:pt x="1120" y="72"/>
                    </a:lnTo>
                    <a:lnTo>
                      <a:pt x="1120" y="72"/>
                    </a:lnTo>
                    <a:lnTo>
                      <a:pt x="1120" y="72"/>
                    </a:lnTo>
                    <a:lnTo>
                      <a:pt x="1120" y="70"/>
                    </a:lnTo>
                    <a:lnTo>
                      <a:pt x="1120" y="70"/>
                    </a:lnTo>
                    <a:lnTo>
                      <a:pt x="1118" y="70"/>
                    </a:lnTo>
                    <a:lnTo>
                      <a:pt x="1118" y="70"/>
                    </a:lnTo>
                    <a:lnTo>
                      <a:pt x="1118" y="70"/>
                    </a:lnTo>
                    <a:lnTo>
                      <a:pt x="1116" y="70"/>
                    </a:lnTo>
                    <a:lnTo>
                      <a:pt x="1116" y="69"/>
                    </a:lnTo>
                    <a:lnTo>
                      <a:pt x="1116" y="69"/>
                    </a:lnTo>
                    <a:lnTo>
                      <a:pt x="1116" y="69"/>
                    </a:lnTo>
                    <a:lnTo>
                      <a:pt x="1116" y="69"/>
                    </a:lnTo>
                    <a:lnTo>
                      <a:pt x="1116" y="67"/>
                    </a:lnTo>
                    <a:lnTo>
                      <a:pt x="1114" y="67"/>
                    </a:lnTo>
                    <a:lnTo>
                      <a:pt x="1114" y="65"/>
                    </a:lnTo>
                    <a:lnTo>
                      <a:pt x="1114" y="65"/>
                    </a:lnTo>
                    <a:lnTo>
                      <a:pt x="1112" y="63"/>
                    </a:lnTo>
                    <a:lnTo>
                      <a:pt x="1112" y="63"/>
                    </a:lnTo>
                    <a:lnTo>
                      <a:pt x="1112" y="63"/>
                    </a:lnTo>
                    <a:lnTo>
                      <a:pt x="1112" y="63"/>
                    </a:lnTo>
                    <a:lnTo>
                      <a:pt x="1112" y="63"/>
                    </a:lnTo>
                    <a:lnTo>
                      <a:pt x="1111" y="63"/>
                    </a:lnTo>
                    <a:lnTo>
                      <a:pt x="1111" y="63"/>
                    </a:lnTo>
                    <a:lnTo>
                      <a:pt x="1111" y="65"/>
                    </a:lnTo>
                    <a:lnTo>
                      <a:pt x="1111" y="65"/>
                    </a:lnTo>
                    <a:lnTo>
                      <a:pt x="1111" y="65"/>
                    </a:lnTo>
                    <a:lnTo>
                      <a:pt x="1111" y="65"/>
                    </a:lnTo>
                    <a:lnTo>
                      <a:pt x="1111" y="67"/>
                    </a:lnTo>
                    <a:lnTo>
                      <a:pt x="1111" y="67"/>
                    </a:lnTo>
                    <a:lnTo>
                      <a:pt x="1111" y="69"/>
                    </a:lnTo>
                    <a:lnTo>
                      <a:pt x="1111" y="69"/>
                    </a:lnTo>
                    <a:lnTo>
                      <a:pt x="1109" y="70"/>
                    </a:lnTo>
                    <a:lnTo>
                      <a:pt x="1109" y="70"/>
                    </a:lnTo>
                    <a:lnTo>
                      <a:pt x="1109" y="72"/>
                    </a:lnTo>
                    <a:lnTo>
                      <a:pt x="1109" y="72"/>
                    </a:lnTo>
                    <a:lnTo>
                      <a:pt x="1109" y="72"/>
                    </a:lnTo>
                    <a:lnTo>
                      <a:pt x="1109" y="72"/>
                    </a:lnTo>
                    <a:lnTo>
                      <a:pt x="1107" y="72"/>
                    </a:lnTo>
                    <a:lnTo>
                      <a:pt x="1107" y="74"/>
                    </a:lnTo>
                    <a:lnTo>
                      <a:pt x="1107" y="74"/>
                    </a:lnTo>
                    <a:lnTo>
                      <a:pt x="1107" y="74"/>
                    </a:lnTo>
                    <a:lnTo>
                      <a:pt x="1107" y="74"/>
                    </a:lnTo>
                    <a:lnTo>
                      <a:pt x="1107" y="74"/>
                    </a:lnTo>
                    <a:lnTo>
                      <a:pt x="1107" y="74"/>
                    </a:lnTo>
                    <a:lnTo>
                      <a:pt x="1107" y="74"/>
                    </a:lnTo>
                    <a:lnTo>
                      <a:pt x="1107" y="74"/>
                    </a:lnTo>
                    <a:lnTo>
                      <a:pt x="1107" y="74"/>
                    </a:lnTo>
                    <a:lnTo>
                      <a:pt x="1105" y="74"/>
                    </a:lnTo>
                    <a:lnTo>
                      <a:pt x="1105" y="74"/>
                    </a:lnTo>
                    <a:lnTo>
                      <a:pt x="1105" y="74"/>
                    </a:lnTo>
                    <a:lnTo>
                      <a:pt x="1103" y="76"/>
                    </a:lnTo>
                    <a:lnTo>
                      <a:pt x="1103" y="76"/>
                    </a:lnTo>
                    <a:lnTo>
                      <a:pt x="1101" y="74"/>
                    </a:lnTo>
                    <a:lnTo>
                      <a:pt x="1101" y="74"/>
                    </a:lnTo>
                    <a:lnTo>
                      <a:pt x="1101" y="74"/>
                    </a:lnTo>
                    <a:lnTo>
                      <a:pt x="1100" y="74"/>
                    </a:lnTo>
                    <a:lnTo>
                      <a:pt x="1100" y="72"/>
                    </a:lnTo>
                    <a:lnTo>
                      <a:pt x="1100" y="72"/>
                    </a:lnTo>
                    <a:lnTo>
                      <a:pt x="1100" y="72"/>
                    </a:lnTo>
                    <a:lnTo>
                      <a:pt x="1100" y="72"/>
                    </a:lnTo>
                    <a:lnTo>
                      <a:pt x="1098" y="70"/>
                    </a:lnTo>
                    <a:lnTo>
                      <a:pt x="1098" y="70"/>
                    </a:lnTo>
                    <a:lnTo>
                      <a:pt x="1098" y="70"/>
                    </a:lnTo>
                    <a:lnTo>
                      <a:pt x="1098" y="69"/>
                    </a:lnTo>
                    <a:lnTo>
                      <a:pt x="1096" y="69"/>
                    </a:lnTo>
                    <a:lnTo>
                      <a:pt x="1096" y="67"/>
                    </a:lnTo>
                    <a:lnTo>
                      <a:pt x="1096" y="67"/>
                    </a:lnTo>
                    <a:lnTo>
                      <a:pt x="1096" y="67"/>
                    </a:lnTo>
                    <a:lnTo>
                      <a:pt x="1096" y="65"/>
                    </a:lnTo>
                    <a:lnTo>
                      <a:pt x="1094" y="65"/>
                    </a:lnTo>
                    <a:lnTo>
                      <a:pt x="1094" y="65"/>
                    </a:lnTo>
                    <a:lnTo>
                      <a:pt x="1094" y="65"/>
                    </a:lnTo>
                    <a:lnTo>
                      <a:pt x="1094" y="65"/>
                    </a:lnTo>
                    <a:lnTo>
                      <a:pt x="1094" y="65"/>
                    </a:lnTo>
                    <a:lnTo>
                      <a:pt x="1092" y="65"/>
                    </a:lnTo>
                    <a:lnTo>
                      <a:pt x="1092" y="65"/>
                    </a:lnTo>
                    <a:lnTo>
                      <a:pt x="1091" y="65"/>
                    </a:lnTo>
                    <a:lnTo>
                      <a:pt x="1091" y="65"/>
                    </a:lnTo>
                    <a:lnTo>
                      <a:pt x="1091" y="65"/>
                    </a:lnTo>
                    <a:lnTo>
                      <a:pt x="1091" y="67"/>
                    </a:lnTo>
                    <a:lnTo>
                      <a:pt x="1091" y="67"/>
                    </a:lnTo>
                    <a:lnTo>
                      <a:pt x="1091" y="67"/>
                    </a:lnTo>
                    <a:lnTo>
                      <a:pt x="1089" y="67"/>
                    </a:lnTo>
                    <a:lnTo>
                      <a:pt x="1089" y="67"/>
                    </a:lnTo>
                    <a:lnTo>
                      <a:pt x="1087" y="67"/>
                    </a:lnTo>
                    <a:lnTo>
                      <a:pt x="1087" y="67"/>
                    </a:lnTo>
                    <a:lnTo>
                      <a:pt x="1085" y="65"/>
                    </a:lnTo>
                    <a:lnTo>
                      <a:pt x="1085" y="65"/>
                    </a:lnTo>
                    <a:lnTo>
                      <a:pt x="1085" y="65"/>
                    </a:lnTo>
                    <a:lnTo>
                      <a:pt x="1083" y="65"/>
                    </a:lnTo>
                    <a:lnTo>
                      <a:pt x="1083" y="65"/>
                    </a:lnTo>
                    <a:lnTo>
                      <a:pt x="1083" y="65"/>
                    </a:lnTo>
                    <a:lnTo>
                      <a:pt x="1083" y="63"/>
                    </a:lnTo>
                    <a:lnTo>
                      <a:pt x="1082" y="63"/>
                    </a:lnTo>
                    <a:lnTo>
                      <a:pt x="1082" y="61"/>
                    </a:lnTo>
                    <a:lnTo>
                      <a:pt x="1082" y="59"/>
                    </a:lnTo>
                    <a:lnTo>
                      <a:pt x="1082" y="59"/>
                    </a:lnTo>
                    <a:lnTo>
                      <a:pt x="1082" y="58"/>
                    </a:lnTo>
                    <a:lnTo>
                      <a:pt x="1082" y="56"/>
                    </a:lnTo>
                    <a:lnTo>
                      <a:pt x="1082" y="56"/>
                    </a:lnTo>
                    <a:lnTo>
                      <a:pt x="1080" y="56"/>
                    </a:lnTo>
                    <a:lnTo>
                      <a:pt x="1080" y="56"/>
                    </a:lnTo>
                    <a:lnTo>
                      <a:pt x="1080" y="54"/>
                    </a:lnTo>
                    <a:lnTo>
                      <a:pt x="1080" y="54"/>
                    </a:lnTo>
                    <a:lnTo>
                      <a:pt x="1078" y="54"/>
                    </a:lnTo>
                    <a:lnTo>
                      <a:pt x="1078" y="54"/>
                    </a:lnTo>
                    <a:lnTo>
                      <a:pt x="1076" y="54"/>
                    </a:lnTo>
                    <a:lnTo>
                      <a:pt x="1076" y="54"/>
                    </a:lnTo>
                    <a:lnTo>
                      <a:pt x="1076" y="54"/>
                    </a:lnTo>
                    <a:lnTo>
                      <a:pt x="1076" y="54"/>
                    </a:lnTo>
                    <a:lnTo>
                      <a:pt x="1074" y="54"/>
                    </a:lnTo>
                    <a:lnTo>
                      <a:pt x="1074" y="54"/>
                    </a:lnTo>
                    <a:lnTo>
                      <a:pt x="1074" y="54"/>
                    </a:lnTo>
                    <a:lnTo>
                      <a:pt x="1074" y="54"/>
                    </a:lnTo>
                    <a:lnTo>
                      <a:pt x="1074" y="56"/>
                    </a:lnTo>
                    <a:lnTo>
                      <a:pt x="1074" y="58"/>
                    </a:lnTo>
                    <a:lnTo>
                      <a:pt x="1074" y="58"/>
                    </a:lnTo>
                    <a:lnTo>
                      <a:pt x="1074" y="58"/>
                    </a:lnTo>
                    <a:lnTo>
                      <a:pt x="1074" y="59"/>
                    </a:lnTo>
                    <a:lnTo>
                      <a:pt x="1074" y="59"/>
                    </a:lnTo>
                    <a:lnTo>
                      <a:pt x="1074" y="59"/>
                    </a:lnTo>
                    <a:lnTo>
                      <a:pt x="1074" y="59"/>
                    </a:lnTo>
                    <a:lnTo>
                      <a:pt x="1074" y="61"/>
                    </a:lnTo>
                    <a:lnTo>
                      <a:pt x="1074" y="61"/>
                    </a:lnTo>
                    <a:lnTo>
                      <a:pt x="1074" y="61"/>
                    </a:lnTo>
                    <a:lnTo>
                      <a:pt x="1076" y="61"/>
                    </a:lnTo>
                    <a:lnTo>
                      <a:pt x="1076" y="61"/>
                    </a:lnTo>
                    <a:lnTo>
                      <a:pt x="1076" y="63"/>
                    </a:lnTo>
                    <a:lnTo>
                      <a:pt x="1076" y="63"/>
                    </a:lnTo>
                    <a:lnTo>
                      <a:pt x="1076" y="63"/>
                    </a:lnTo>
                    <a:lnTo>
                      <a:pt x="1076" y="63"/>
                    </a:lnTo>
                    <a:lnTo>
                      <a:pt x="1074" y="63"/>
                    </a:lnTo>
                    <a:lnTo>
                      <a:pt x="1074" y="63"/>
                    </a:lnTo>
                    <a:lnTo>
                      <a:pt x="1074" y="63"/>
                    </a:lnTo>
                    <a:lnTo>
                      <a:pt x="1074" y="63"/>
                    </a:lnTo>
                    <a:lnTo>
                      <a:pt x="1076" y="63"/>
                    </a:lnTo>
                    <a:lnTo>
                      <a:pt x="1076" y="63"/>
                    </a:lnTo>
                    <a:lnTo>
                      <a:pt x="1076" y="65"/>
                    </a:lnTo>
                    <a:lnTo>
                      <a:pt x="1076" y="65"/>
                    </a:lnTo>
                    <a:lnTo>
                      <a:pt x="1076" y="65"/>
                    </a:lnTo>
                    <a:lnTo>
                      <a:pt x="1076" y="65"/>
                    </a:lnTo>
                    <a:lnTo>
                      <a:pt x="1074" y="65"/>
                    </a:lnTo>
                    <a:lnTo>
                      <a:pt x="1074" y="65"/>
                    </a:lnTo>
                    <a:lnTo>
                      <a:pt x="1074" y="65"/>
                    </a:lnTo>
                    <a:lnTo>
                      <a:pt x="1073" y="65"/>
                    </a:lnTo>
                    <a:lnTo>
                      <a:pt x="1073" y="67"/>
                    </a:lnTo>
                    <a:lnTo>
                      <a:pt x="1073" y="67"/>
                    </a:lnTo>
                    <a:lnTo>
                      <a:pt x="1071" y="67"/>
                    </a:lnTo>
                    <a:lnTo>
                      <a:pt x="1071" y="67"/>
                    </a:lnTo>
                    <a:lnTo>
                      <a:pt x="1071" y="69"/>
                    </a:lnTo>
                    <a:lnTo>
                      <a:pt x="1071" y="70"/>
                    </a:lnTo>
                    <a:lnTo>
                      <a:pt x="1071" y="70"/>
                    </a:lnTo>
                    <a:lnTo>
                      <a:pt x="1073" y="70"/>
                    </a:lnTo>
                    <a:lnTo>
                      <a:pt x="1073" y="70"/>
                    </a:lnTo>
                    <a:lnTo>
                      <a:pt x="1073" y="72"/>
                    </a:lnTo>
                    <a:lnTo>
                      <a:pt x="1074" y="70"/>
                    </a:lnTo>
                    <a:lnTo>
                      <a:pt x="1074" y="70"/>
                    </a:lnTo>
                    <a:lnTo>
                      <a:pt x="1076" y="70"/>
                    </a:lnTo>
                    <a:lnTo>
                      <a:pt x="1076" y="70"/>
                    </a:lnTo>
                    <a:lnTo>
                      <a:pt x="1078" y="72"/>
                    </a:lnTo>
                    <a:lnTo>
                      <a:pt x="1078" y="72"/>
                    </a:lnTo>
                    <a:lnTo>
                      <a:pt x="1078" y="72"/>
                    </a:lnTo>
                    <a:lnTo>
                      <a:pt x="1078" y="74"/>
                    </a:lnTo>
                    <a:lnTo>
                      <a:pt x="1078" y="74"/>
                    </a:lnTo>
                    <a:lnTo>
                      <a:pt x="1078" y="74"/>
                    </a:lnTo>
                    <a:lnTo>
                      <a:pt x="1078" y="76"/>
                    </a:lnTo>
                    <a:lnTo>
                      <a:pt x="1078" y="76"/>
                    </a:lnTo>
                    <a:lnTo>
                      <a:pt x="1076" y="76"/>
                    </a:lnTo>
                    <a:lnTo>
                      <a:pt x="1076" y="76"/>
                    </a:lnTo>
                    <a:lnTo>
                      <a:pt x="1076" y="76"/>
                    </a:lnTo>
                    <a:lnTo>
                      <a:pt x="1074" y="76"/>
                    </a:lnTo>
                    <a:lnTo>
                      <a:pt x="1074" y="76"/>
                    </a:lnTo>
                    <a:lnTo>
                      <a:pt x="1074" y="76"/>
                    </a:lnTo>
                    <a:lnTo>
                      <a:pt x="1074" y="76"/>
                    </a:lnTo>
                    <a:lnTo>
                      <a:pt x="1073" y="76"/>
                    </a:lnTo>
                    <a:lnTo>
                      <a:pt x="1073" y="74"/>
                    </a:lnTo>
                    <a:lnTo>
                      <a:pt x="1073" y="74"/>
                    </a:lnTo>
                    <a:lnTo>
                      <a:pt x="1073" y="74"/>
                    </a:lnTo>
                    <a:lnTo>
                      <a:pt x="1071" y="74"/>
                    </a:lnTo>
                    <a:lnTo>
                      <a:pt x="1071" y="74"/>
                    </a:lnTo>
                    <a:lnTo>
                      <a:pt x="1071" y="74"/>
                    </a:lnTo>
                    <a:lnTo>
                      <a:pt x="1069" y="72"/>
                    </a:lnTo>
                    <a:lnTo>
                      <a:pt x="1069" y="72"/>
                    </a:lnTo>
                    <a:lnTo>
                      <a:pt x="1069" y="72"/>
                    </a:lnTo>
                    <a:lnTo>
                      <a:pt x="1069" y="72"/>
                    </a:lnTo>
                    <a:lnTo>
                      <a:pt x="1069" y="72"/>
                    </a:lnTo>
                    <a:lnTo>
                      <a:pt x="1069" y="70"/>
                    </a:lnTo>
                    <a:lnTo>
                      <a:pt x="1069" y="70"/>
                    </a:lnTo>
                    <a:lnTo>
                      <a:pt x="1069" y="70"/>
                    </a:lnTo>
                    <a:lnTo>
                      <a:pt x="1067" y="70"/>
                    </a:lnTo>
                    <a:lnTo>
                      <a:pt x="1067" y="70"/>
                    </a:lnTo>
                    <a:lnTo>
                      <a:pt x="1067" y="69"/>
                    </a:lnTo>
                    <a:lnTo>
                      <a:pt x="1067" y="69"/>
                    </a:lnTo>
                    <a:lnTo>
                      <a:pt x="1067" y="67"/>
                    </a:lnTo>
                    <a:lnTo>
                      <a:pt x="1067" y="67"/>
                    </a:lnTo>
                    <a:lnTo>
                      <a:pt x="1067" y="65"/>
                    </a:lnTo>
                    <a:lnTo>
                      <a:pt x="1067" y="65"/>
                    </a:lnTo>
                    <a:lnTo>
                      <a:pt x="1065" y="63"/>
                    </a:lnTo>
                    <a:lnTo>
                      <a:pt x="1065" y="63"/>
                    </a:lnTo>
                    <a:lnTo>
                      <a:pt x="1065" y="63"/>
                    </a:lnTo>
                    <a:lnTo>
                      <a:pt x="1065" y="63"/>
                    </a:lnTo>
                    <a:lnTo>
                      <a:pt x="1063" y="63"/>
                    </a:lnTo>
                    <a:lnTo>
                      <a:pt x="1063" y="63"/>
                    </a:lnTo>
                    <a:lnTo>
                      <a:pt x="1063" y="61"/>
                    </a:lnTo>
                    <a:lnTo>
                      <a:pt x="1062" y="61"/>
                    </a:lnTo>
                    <a:lnTo>
                      <a:pt x="1062" y="61"/>
                    </a:lnTo>
                    <a:lnTo>
                      <a:pt x="1062" y="61"/>
                    </a:lnTo>
                    <a:lnTo>
                      <a:pt x="1060" y="61"/>
                    </a:lnTo>
                    <a:lnTo>
                      <a:pt x="1060" y="61"/>
                    </a:lnTo>
                    <a:lnTo>
                      <a:pt x="1060" y="61"/>
                    </a:lnTo>
                    <a:lnTo>
                      <a:pt x="1060" y="63"/>
                    </a:lnTo>
                    <a:lnTo>
                      <a:pt x="1060" y="63"/>
                    </a:lnTo>
                    <a:lnTo>
                      <a:pt x="1060" y="63"/>
                    </a:lnTo>
                    <a:lnTo>
                      <a:pt x="1060" y="63"/>
                    </a:lnTo>
                    <a:lnTo>
                      <a:pt x="1060" y="63"/>
                    </a:lnTo>
                    <a:lnTo>
                      <a:pt x="1060" y="65"/>
                    </a:lnTo>
                    <a:lnTo>
                      <a:pt x="1060" y="65"/>
                    </a:lnTo>
                    <a:lnTo>
                      <a:pt x="1060" y="67"/>
                    </a:lnTo>
                    <a:lnTo>
                      <a:pt x="1060" y="67"/>
                    </a:lnTo>
                    <a:lnTo>
                      <a:pt x="1060" y="67"/>
                    </a:lnTo>
                    <a:lnTo>
                      <a:pt x="1062" y="67"/>
                    </a:lnTo>
                    <a:lnTo>
                      <a:pt x="1062" y="69"/>
                    </a:lnTo>
                    <a:lnTo>
                      <a:pt x="1062" y="69"/>
                    </a:lnTo>
                    <a:lnTo>
                      <a:pt x="1063" y="69"/>
                    </a:lnTo>
                    <a:lnTo>
                      <a:pt x="1063" y="69"/>
                    </a:lnTo>
                    <a:lnTo>
                      <a:pt x="1063" y="69"/>
                    </a:lnTo>
                    <a:lnTo>
                      <a:pt x="1063" y="70"/>
                    </a:lnTo>
                    <a:lnTo>
                      <a:pt x="1063" y="70"/>
                    </a:lnTo>
                    <a:lnTo>
                      <a:pt x="1062" y="70"/>
                    </a:lnTo>
                    <a:lnTo>
                      <a:pt x="1062" y="70"/>
                    </a:lnTo>
                    <a:lnTo>
                      <a:pt x="1062" y="72"/>
                    </a:lnTo>
                    <a:lnTo>
                      <a:pt x="1062" y="72"/>
                    </a:lnTo>
                    <a:lnTo>
                      <a:pt x="1060" y="72"/>
                    </a:lnTo>
                    <a:lnTo>
                      <a:pt x="1060" y="72"/>
                    </a:lnTo>
                    <a:lnTo>
                      <a:pt x="1060" y="72"/>
                    </a:lnTo>
                    <a:lnTo>
                      <a:pt x="1060" y="72"/>
                    </a:lnTo>
                    <a:lnTo>
                      <a:pt x="1058" y="72"/>
                    </a:lnTo>
                    <a:lnTo>
                      <a:pt x="1058" y="72"/>
                    </a:lnTo>
                    <a:lnTo>
                      <a:pt x="1058" y="72"/>
                    </a:lnTo>
                    <a:lnTo>
                      <a:pt x="1056" y="72"/>
                    </a:lnTo>
                    <a:lnTo>
                      <a:pt x="1056" y="72"/>
                    </a:lnTo>
                    <a:lnTo>
                      <a:pt x="1056" y="72"/>
                    </a:lnTo>
                    <a:lnTo>
                      <a:pt x="1056" y="72"/>
                    </a:lnTo>
                    <a:lnTo>
                      <a:pt x="1054" y="72"/>
                    </a:lnTo>
                    <a:lnTo>
                      <a:pt x="1054" y="74"/>
                    </a:lnTo>
                    <a:lnTo>
                      <a:pt x="1054" y="74"/>
                    </a:lnTo>
                    <a:lnTo>
                      <a:pt x="1054" y="76"/>
                    </a:lnTo>
                    <a:lnTo>
                      <a:pt x="1054" y="76"/>
                    </a:lnTo>
                    <a:lnTo>
                      <a:pt x="1054" y="76"/>
                    </a:lnTo>
                    <a:lnTo>
                      <a:pt x="1054" y="76"/>
                    </a:lnTo>
                    <a:lnTo>
                      <a:pt x="1056" y="78"/>
                    </a:lnTo>
                    <a:lnTo>
                      <a:pt x="1056" y="78"/>
                    </a:lnTo>
                    <a:lnTo>
                      <a:pt x="1056" y="78"/>
                    </a:lnTo>
                    <a:lnTo>
                      <a:pt x="1058" y="79"/>
                    </a:lnTo>
                    <a:lnTo>
                      <a:pt x="1058" y="79"/>
                    </a:lnTo>
                    <a:lnTo>
                      <a:pt x="1058" y="81"/>
                    </a:lnTo>
                    <a:lnTo>
                      <a:pt x="1060" y="83"/>
                    </a:lnTo>
                    <a:lnTo>
                      <a:pt x="1060" y="83"/>
                    </a:lnTo>
                    <a:lnTo>
                      <a:pt x="1060" y="85"/>
                    </a:lnTo>
                    <a:lnTo>
                      <a:pt x="1060" y="85"/>
                    </a:lnTo>
                    <a:lnTo>
                      <a:pt x="1060" y="85"/>
                    </a:lnTo>
                    <a:lnTo>
                      <a:pt x="1060" y="85"/>
                    </a:lnTo>
                    <a:lnTo>
                      <a:pt x="1058" y="85"/>
                    </a:lnTo>
                    <a:lnTo>
                      <a:pt x="1058" y="85"/>
                    </a:lnTo>
                    <a:lnTo>
                      <a:pt x="1058" y="85"/>
                    </a:lnTo>
                    <a:lnTo>
                      <a:pt x="1058" y="85"/>
                    </a:lnTo>
                    <a:lnTo>
                      <a:pt x="1056" y="85"/>
                    </a:lnTo>
                    <a:lnTo>
                      <a:pt x="1056" y="85"/>
                    </a:lnTo>
                    <a:lnTo>
                      <a:pt x="1056" y="85"/>
                    </a:lnTo>
                    <a:lnTo>
                      <a:pt x="1056" y="83"/>
                    </a:lnTo>
                    <a:lnTo>
                      <a:pt x="1056" y="83"/>
                    </a:lnTo>
                    <a:lnTo>
                      <a:pt x="1054" y="83"/>
                    </a:lnTo>
                    <a:lnTo>
                      <a:pt x="1054" y="83"/>
                    </a:lnTo>
                    <a:lnTo>
                      <a:pt x="1054" y="81"/>
                    </a:lnTo>
                    <a:lnTo>
                      <a:pt x="1054" y="81"/>
                    </a:lnTo>
                    <a:lnTo>
                      <a:pt x="1053" y="81"/>
                    </a:lnTo>
                    <a:lnTo>
                      <a:pt x="1053" y="81"/>
                    </a:lnTo>
                    <a:lnTo>
                      <a:pt x="1053" y="81"/>
                    </a:lnTo>
                    <a:lnTo>
                      <a:pt x="1051" y="81"/>
                    </a:lnTo>
                    <a:lnTo>
                      <a:pt x="1051" y="81"/>
                    </a:lnTo>
                    <a:lnTo>
                      <a:pt x="1051" y="81"/>
                    </a:lnTo>
                    <a:lnTo>
                      <a:pt x="1049" y="81"/>
                    </a:lnTo>
                    <a:lnTo>
                      <a:pt x="1049" y="81"/>
                    </a:lnTo>
                    <a:lnTo>
                      <a:pt x="1049" y="81"/>
                    </a:lnTo>
                    <a:lnTo>
                      <a:pt x="1047" y="81"/>
                    </a:lnTo>
                    <a:lnTo>
                      <a:pt x="1047" y="81"/>
                    </a:lnTo>
                    <a:lnTo>
                      <a:pt x="1047" y="83"/>
                    </a:lnTo>
                    <a:lnTo>
                      <a:pt x="1047" y="83"/>
                    </a:lnTo>
                    <a:lnTo>
                      <a:pt x="1047" y="85"/>
                    </a:lnTo>
                    <a:lnTo>
                      <a:pt x="1047" y="85"/>
                    </a:lnTo>
                    <a:lnTo>
                      <a:pt x="1049" y="85"/>
                    </a:lnTo>
                    <a:lnTo>
                      <a:pt x="1049" y="87"/>
                    </a:lnTo>
                    <a:lnTo>
                      <a:pt x="1049" y="87"/>
                    </a:lnTo>
                    <a:lnTo>
                      <a:pt x="1051" y="87"/>
                    </a:lnTo>
                    <a:lnTo>
                      <a:pt x="1051" y="87"/>
                    </a:lnTo>
                    <a:lnTo>
                      <a:pt x="1051" y="87"/>
                    </a:lnTo>
                    <a:lnTo>
                      <a:pt x="1053" y="88"/>
                    </a:lnTo>
                    <a:lnTo>
                      <a:pt x="1053" y="88"/>
                    </a:lnTo>
                    <a:lnTo>
                      <a:pt x="1053" y="88"/>
                    </a:lnTo>
                    <a:lnTo>
                      <a:pt x="1053" y="90"/>
                    </a:lnTo>
                    <a:lnTo>
                      <a:pt x="1053" y="90"/>
                    </a:lnTo>
                    <a:lnTo>
                      <a:pt x="1053" y="90"/>
                    </a:lnTo>
                    <a:lnTo>
                      <a:pt x="1053" y="90"/>
                    </a:lnTo>
                    <a:lnTo>
                      <a:pt x="1051" y="90"/>
                    </a:lnTo>
                    <a:lnTo>
                      <a:pt x="1051" y="90"/>
                    </a:lnTo>
                    <a:lnTo>
                      <a:pt x="1049" y="90"/>
                    </a:lnTo>
                    <a:lnTo>
                      <a:pt x="1049" y="90"/>
                    </a:lnTo>
                    <a:lnTo>
                      <a:pt x="1049" y="90"/>
                    </a:lnTo>
                    <a:lnTo>
                      <a:pt x="1049" y="90"/>
                    </a:lnTo>
                    <a:lnTo>
                      <a:pt x="1049" y="90"/>
                    </a:lnTo>
                    <a:lnTo>
                      <a:pt x="1047" y="90"/>
                    </a:lnTo>
                    <a:lnTo>
                      <a:pt x="1047" y="90"/>
                    </a:lnTo>
                    <a:lnTo>
                      <a:pt x="1045" y="90"/>
                    </a:lnTo>
                    <a:lnTo>
                      <a:pt x="1045" y="88"/>
                    </a:lnTo>
                    <a:lnTo>
                      <a:pt x="1045" y="88"/>
                    </a:lnTo>
                    <a:lnTo>
                      <a:pt x="1045" y="88"/>
                    </a:lnTo>
                    <a:lnTo>
                      <a:pt x="1044" y="88"/>
                    </a:lnTo>
                    <a:lnTo>
                      <a:pt x="1044" y="87"/>
                    </a:lnTo>
                    <a:lnTo>
                      <a:pt x="1044" y="87"/>
                    </a:lnTo>
                    <a:lnTo>
                      <a:pt x="1042" y="85"/>
                    </a:lnTo>
                    <a:lnTo>
                      <a:pt x="1042" y="85"/>
                    </a:lnTo>
                    <a:lnTo>
                      <a:pt x="1042" y="85"/>
                    </a:lnTo>
                    <a:lnTo>
                      <a:pt x="1040" y="85"/>
                    </a:lnTo>
                    <a:lnTo>
                      <a:pt x="1040" y="83"/>
                    </a:lnTo>
                    <a:lnTo>
                      <a:pt x="1040" y="83"/>
                    </a:lnTo>
                    <a:lnTo>
                      <a:pt x="1040" y="83"/>
                    </a:lnTo>
                    <a:lnTo>
                      <a:pt x="1040" y="81"/>
                    </a:lnTo>
                    <a:lnTo>
                      <a:pt x="1038" y="78"/>
                    </a:lnTo>
                    <a:lnTo>
                      <a:pt x="1038" y="78"/>
                    </a:lnTo>
                    <a:lnTo>
                      <a:pt x="1038" y="78"/>
                    </a:lnTo>
                    <a:lnTo>
                      <a:pt x="1038" y="76"/>
                    </a:lnTo>
                    <a:lnTo>
                      <a:pt x="1038" y="76"/>
                    </a:lnTo>
                    <a:lnTo>
                      <a:pt x="1038" y="76"/>
                    </a:lnTo>
                    <a:lnTo>
                      <a:pt x="1038" y="76"/>
                    </a:lnTo>
                    <a:lnTo>
                      <a:pt x="1036" y="76"/>
                    </a:lnTo>
                    <a:lnTo>
                      <a:pt x="1036" y="78"/>
                    </a:lnTo>
                    <a:lnTo>
                      <a:pt x="1036" y="78"/>
                    </a:lnTo>
                    <a:lnTo>
                      <a:pt x="1036" y="78"/>
                    </a:lnTo>
                    <a:lnTo>
                      <a:pt x="1036" y="79"/>
                    </a:lnTo>
                    <a:lnTo>
                      <a:pt x="1035" y="79"/>
                    </a:lnTo>
                    <a:lnTo>
                      <a:pt x="1035" y="79"/>
                    </a:lnTo>
                    <a:lnTo>
                      <a:pt x="1035" y="81"/>
                    </a:lnTo>
                    <a:lnTo>
                      <a:pt x="1035" y="81"/>
                    </a:lnTo>
                    <a:lnTo>
                      <a:pt x="1035" y="81"/>
                    </a:lnTo>
                    <a:lnTo>
                      <a:pt x="1035" y="81"/>
                    </a:lnTo>
                    <a:lnTo>
                      <a:pt x="1035" y="81"/>
                    </a:lnTo>
                    <a:lnTo>
                      <a:pt x="1033" y="81"/>
                    </a:lnTo>
                    <a:lnTo>
                      <a:pt x="1033" y="83"/>
                    </a:lnTo>
                    <a:lnTo>
                      <a:pt x="1033" y="83"/>
                    </a:lnTo>
                    <a:lnTo>
                      <a:pt x="1033" y="83"/>
                    </a:lnTo>
                    <a:lnTo>
                      <a:pt x="1033" y="83"/>
                    </a:lnTo>
                    <a:lnTo>
                      <a:pt x="1033" y="83"/>
                    </a:lnTo>
                    <a:lnTo>
                      <a:pt x="1033" y="83"/>
                    </a:lnTo>
                    <a:lnTo>
                      <a:pt x="1033" y="83"/>
                    </a:lnTo>
                    <a:lnTo>
                      <a:pt x="1033" y="85"/>
                    </a:lnTo>
                    <a:lnTo>
                      <a:pt x="1031" y="85"/>
                    </a:lnTo>
                    <a:lnTo>
                      <a:pt x="1031" y="85"/>
                    </a:lnTo>
                    <a:lnTo>
                      <a:pt x="1031" y="85"/>
                    </a:lnTo>
                    <a:lnTo>
                      <a:pt x="1031" y="87"/>
                    </a:lnTo>
                    <a:lnTo>
                      <a:pt x="1029" y="87"/>
                    </a:lnTo>
                    <a:lnTo>
                      <a:pt x="1029" y="87"/>
                    </a:lnTo>
                    <a:lnTo>
                      <a:pt x="1029" y="87"/>
                    </a:lnTo>
                    <a:lnTo>
                      <a:pt x="1029" y="87"/>
                    </a:lnTo>
                    <a:lnTo>
                      <a:pt x="1029" y="87"/>
                    </a:lnTo>
                    <a:lnTo>
                      <a:pt x="1027" y="87"/>
                    </a:lnTo>
                    <a:lnTo>
                      <a:pt x="1027" y="87"/>
                    </a:lnTo>
                    <a:lnTo>
                      <a:pt x="1027" y="85"/>
                    </a:lnTo>
                    <a:lnTo>
                      <a:pt x="1027" y="85"/>
                    </a:lnTo>
                    <a:lnTo>
                      <a:pt x="1027" y="85"/>
                    </a:lnTo>
                    <a:lnTo>
                      <a:pt x="1027" y="83"/>
                    </a:lnTo>
                    <a:lnTo>
                      <a:pt x="1027" y="83"/>
                    </a:lnTo>
                    <a:lnTo>
                      <a:pt x="1027" y="81"/>
                    </a:lnTo>
                    <a:lnTo>
                      <a:pt x="1027" y="81"/>
                    </a:lnTo>
                    <a:lnTo>
                      <a:pt x="1027" y="81"/>
                    </a:lnTo>
                    <a:lnTo>
                      <a:pt x="1027" y="79"/>
                    </a:lnTo>
                    <a:lnTo>
                      <a:pt x="1027" y="79"/>
                    </a:lnTo>
                    <a:lnTo>
                      <a:pt x="1027" y="79"/>
                    </a:lnTo>
                    <a:lnTo>
                      <a:pt x="1027" y="79"/>
                    </a:lnTo>
                    <a:lnTo>
                      <a:pt x="1027" y="79"/>
                    </a:lnTo>
                    <a:lnTo>
                      <a:pt x="1027" y="78"/>
                    </a:lnTo>
                    <a:lnTo>
                      <a:pt x="1026" y="78"/>
                    </a:lnTo>
                    <a:lnTo>
                      <a:pt x="1026" y="78"/>
                    </a:lnTo>
                    <a:lnTo>
                      <a:pt x="1026" y="78"/>
                    </a:lnTo>
                    <a:lnTo>
                      <a:pt x="1024" y="79"/>
                    </a:lnTo>
                    <a:lnTo>
                      <a:pt x="1024" y="79"/>
                    </a:lnTo>
                    <a:lnTo>
                      <a:pt x="1024" y="79"/>
                    </a:lnTo>
                    <a:lnTo>
                      <a:pt x="1022" y="79"/>
                    </a:lnTo>
                    <a:lnTo>
                      <a:pt x="1022" y="81"/>
                    </a:lnTo>
                    <a:lnTo>
                      <a:pt x="1020" y="81"/>
                    </a:lnTo>
                    <a:lnTo>
                      <a:pt x="1020" y="81"/>
                    </a:lnTo>
                    <a:lnTo>
                      <a:pt x="1020" y="81"/>
                    </a:lnTo>
                    <a:lnTo>
                      <a:pt x="1018" y="83"/>
                    </a:lnTo>
                    <a:lnTo>
                      <a:pt x="1018" y="83"/>
                    </a:lnTo>
                    <a:lnTo>
                      <a:pt x="1018" y="83"/>
                    </a:lnTo>
                    <a:lnTo>
                      <a:pt x="1018" y="83"/>
                    </a:lnTo>
                    <a:lnTo>
                      <a:pt x="1018" y="83"/>
                    </a:lnTo>
                    <a:lnTo>
                      <a:pt x="1018" y="85"/>
                    </a:lnTo>
                    <a:lnTo>
                      <a:pt x="1016" y="85"/>
                    </a:lnTo>
                    <a:lnTo>
                      <a:pt x="1016" y="85"/>
                    </a:lnTo>
                    <a:lnTo>
                      <a:pt x="1016" y="85"/>
                    </a:lnTo>
                    <a:lnTo>
                      <a:pt x="1016" y="85"/>
                    </a:lnTo>
                    <a:lnTo>
                      <a:pt x="1015" y="87"/>
                    </a:lnTo>
                    <a:lnTo>
                      <a:pt x="1013" y="87"/>
                    </a:lnTo>
                    <a:lnTo>
                      <a:pt x="1013" y="87"/>
                    </a:lnTo>
                    <a:lnTo>
                      <a:pt x="1011" y="87"/>
                    </a:lnTo>
                    <a:lnTo>
                      <a:pt x="1011" y="87"/>
                    </a:lnTo>
                    <a:lnTo>
                      <a:pt x="1011" y="87"/>
                    </a:lnTo>
                    <a:lnTo>
                      <a:pt x="1011" y="88"/>
                    </a:lnTo>
                    <a:lnTo>
                      <a:pt x="1011" y="88"/>
                    </a:lnTo>
                    <a:lnTo>
                      <a:pt x="1011" y="88"/>
                    </a:lnTo>
                    <a:lnTo>
                      <a:pt x="1009" y="88"/>
                    </a:lnTo>
                    <a:lnTo>
                      <a:pt x="1009" y="88"/>
                    </a:lnTo>
                    <a:lnTo>
                      <a:pt x="1009" y="92"/>
                    </a:lnTo>
                    <a:lnTo>
                      <a:pt x="1009" y="92"/>
                    </a:lnTo>
                    <a:lnTo>
                      <a:pt x="1009" y="92"/>
                    </a:lnTo>
                    <a:lnTo>
                      <a:pt x="1011" y="94"/>
                    </a:lnTo>
                    <a:lnTo>
                      <a:pt x="1011" y="94"/>
                    </a:lnTo>
                    <a:lnTo>
                      <a:pt x="1011" y="94"/>
                    </a:lnTo>
                    <a:lnTo>
                      <a:pt x="1011" y="94"/>
                    </a:lnTo>
                    <a:lnTo>
                      <a:pt x="1011" y="94"/>
                    </a:lnTo>
                    <a:lnTo>
                      <a:pt x="1011" y="96"/>
                    </a:lnTo>
                    <a:lnTo>
                      <a:pt x="1011" y="96"/>
                    </a:lnTo>
                    <a:lnTo>
                      <a:pt x="1011" y="96"/>
                    </a:lnTo>
                    <a:lnTo>
                      <a:pt x="1011" y="96"/>
                    </a:lnTo>
                    <a:lnTo>
                      <a:pt x="1011" y="97"/>
                    </a:lnTo>
                    <a:lnTo>
                      <a:pt x="1009" y="97"/>
                    </a:lnTo>
                    <a:lnTo>
                      <a:pt x="1009" y="97"/>
                    </a:lnTo>
                    <a:lnTo>
                      <a:pt x="1009" y="99"/>
                    </a:lnTo>
                    <a:lnTo>
                      <a:pt x="1009" y="101"/>
                    </a:lnTo>
                    <a:lnTo>
                      <a:pt x="1009" y="103"/>
                    </a:lnTo>
                    <a:lnTo>
                      <a:pt x="1011" y="103"/>
                    </a:lnTo>
                    <a:lnTo>
                      <a:pt x="1011" y="103"/>
                    </a:lnTo>
                    <a:lnTo>
                      <a:pt x="1011" y="105"/>
                    </a:lnTo>
                    <a:lnTo>
                      <a:pt x="1011" y="105"/>
                    </a:lnTo>
                    <a:lnTo>
                      <a:pt x="1011" y="105"/>
                    </a:lnTo>
                    <a:lnTo>
                      <a:pt x="1011" y="105"/>
                    </a:lnTo>
                    <a:lnTo>
                      <a:pt x="1011" y="108"/>
                    </a:lnTo>
                    <a:lnTo>
                      <a:pt x="1011" y="108"/>
                    </a:lnTo>
                    <a:lnTo>
                      <a:pt x="1011" y="108"/>
                    </a:lnTo>
                    <a:lnTo>
                      <a:pt x="1011" y="110"/>
                    </a:lnTo>
                    <a:lnTo>
                      <a:pt x="1011" y="110"/>
                    </a:lnTo>
                    <a:lnTo>
                      <a:pt x="1011" y="110"/>
                    </a:lnTo>
                    <a:lnTo>
                      <a:pt x="1011" y="110"/>
                    </a:lnTo>
                    <a:lnTo>
                      <a:pt x="1011" y="112"/>
                    </a:lnTo>
                    <a:lnTo>
                      <a:pt x="1011" y="114"/>
                    </a:lnTo>
                    <a:lnTo>
                      <a:pt x="1011" y="114"/>
                    </a:lnTo>
                    <a:lnTo>
                      <a:pt x="1011" y="114"/>
                    </a:lnTo>
                    <a:lnTo>
                      <a:pt x="1011" y="114"/>
                    </a:lnTo>
                    <a:lnTo>
                      <a:pt x="1011" y="114"/>
                    </a:lnTo>
                    <a:lnTo>
                      <a:pt x="1011" y="114"/>
                    </a:lnTo>
                    <a:lnTo>
                      <a:pt x="1011" y="116"/>
                    </a:lnTo>
                    <a:lnTo>
                      <a:pt x="1009" y="116"/>
                    </a:lnTo>
                    <a:lnTo>
                      <a:pt x="1009" y="116"/>
                    </a:lnTo>
                    <a:lnTo>
                      <a:pt x="1009" y="116"/>
                    </a:lnTo>
                    <a:lnTo>
                      <a:pt x="1007" y="116"/>
                    </a:lnTo>
                    <a:lnTo>
                      <a:pt x="1007" y="116"/>
                    </a:lnTo>
                    <a:lnTo>
                      <a:pt x="1007" y="117"/>
                    </a:lnTo>
                    <a:lnTo>
                      <a:pt x="1007" y="117"/>
                    </a:lnTo>
                    <a:lnTo>
                      <a:pt x="1006" y="117"/>
                    </a:lnTo>
                    <a:lnTo>
                      <a:pt x="1006" y="117"/>
                    </a:lnTo>
                    <a:lnTo>
                      <a:pt x="1006" y="117"/>
                    </a:lnTo>
                    <a:lnTo>
                      <a:pt x="1006" y="119"/>
                    </a:lnTo>
                    <a:lnTo>
                      <a:pt x="1006" y="119"/>
                    </a:lnTo>
                    <a:lnTo>
                      <a:pt x="1006" y="119"/>
                    </a:lnTo>
                    <a:lnTo>
                      <a:pt x="1006" y="119"/>
                    </a:lnTo>
                    <a:lnTo>
                      <a:pt x="1004" y="119"/>
                    </a:lnTo>
                    <a:lnTo>
                      <a:pt x="1004" y="119"/>
                    </a:lnTo>
                    <a:lnTo>
                      <a:pt x="1004" y="121"/>
                    </a:lnTo>
                    <a:lnTo>
                      <a:pt x="1004" y="121"/>
                    </a:lnTo>
                    <a:lnTo>
                      <a:pt x="1004" y="121"/>
                    </a:lnTo>
                    <a:lnTo>
                      <a:pt x="1002" y="123"/>
                    </a:lnTo>
                    <a:lnTo>
                      <a:pt x="1002" y="123"/>
                    </a:lnTo>
                    <a:lnTo>
                      <a:pt x="1002" y="123"/>
                    </a:lnTo>
                    <a:lnTo>
                      <a:pt x="1002" y="123"/>
                    </a:lnTo>
                    <a:lnTo>
                      <a:pt x="1002" y="125"/>
                    </a:lnTo>
                    <a:lnTo>
                      <a:pt x="1002" y="125"/>
                    </a:lnTo>
                    <a:lnTo>
                      <a:pt x="1002" y="125"/>
                    </a:lnTo>
                    <a:lnTo>
                      <a:pt x="1002" y="126"/>
                    </a:lnTo>
                    <a:lnTo>
                      <a:pt x="1002" y="126"/>
                    </a:lnTo>
                    <a:lnTo>
                      <a:pt x="1002" y="126"/>
                    </a:lnTo>
                    <a:lnTo>
                      <a:pt x="1002" y="128"/>
                    </a:lnTo>
                    <a:lnTo>
                      <a:pt x="1002" y="128"/>
                    </a:lnTo>
                    <a:lnTo>
                      <a:pt x="1002" y="128"/>
                    </a:lnTo>
                    <a:lnTo>
                      <a:pt x="1002" y="130"/>
                    </a:lnTo>
                    <a:lnTo>
                      <a:pt x="1002" y="130"/>
                    </a:lnTo>
                    <a:lnTo>
                      <a:pt x="1002" y="130"/>
                    </a:lnTo>
                    <a:lnTo>
                      <a:pt x="1002" y="130"/>
                    </a:lnTo>
                    <a:lnTo>
                      <a:pt x="1002" y="130"/>
                    </a:lnTo>
                    <a:lnTo>
                      <a:pt x="1002" y="130"/>
                    </a:lnTo>
                    <a:lnTo>
                      <a:pt x="1002" y="132"/>
                    </a:lnTo>
                    <a:lnTo>
                      <a:pt x="1002" y="132"/>
                    </a:lnTo>
                    <a:lnTo>
                      <a:pt x="1002" y="132"/>
                    </a:lnTo>
                    <a:lnTo>
                      <a:pt x="1002" y="132"/>
                    </a:lnTo>
                    <a:lnTo>
                      <a:pt x="1002" y="132"/>
                    </a:lnTo>
                    <a:lnTo>
                      <a:pt x="1004" y="132"/>
                    </a:lnTo>
                    <a:lnTo>
                      <a:pt x="1004" y="132"/>
                    </a:lnTo>
                    <a:lnTo>
                      <a:pt x="1004" y="132"/>
                    </a:lnTo>
                    <a:lnTo>
                      <a:pt x="1004" y="134"/>
                    </a:lnTo>
                    <a:lnTo>
                      <a:pt x="1006" y="134"/>
                    </a:lnTo>
                    <a:lnTo>
                      <a:pt x="1006" y="134"/>
                    </a:lnTo>
                    <a:lnTo>
                      <a:pt x="1006" y="134"/>
                    </a:lnTo>
                    <a:lnTo>
                      <a:pt x="1006" y="134"/>
                    </a:lnTo>
                    <a:lnTo>
                      <a:pt x="1006" y="135"/>
                    </a:lnTo>
                    <a:lnTo>
                      <a:pt x="1007" y="135"/>
                    </a:lnTo>
                    <a:lnTo>
                      <a:pt x="1007" y="137"/>
                    </a:lnTo>
                    <a:lnTo>
                      <a:pt x="1007" y="137"/>
                    </a:lnTo>
                    <a:lnTo>
                      <a:pt x="1007" y="139"/>
                    </a:lnTo>
                    <a:lnTo>
                      <a:pt x="1007" y="141"/>
                    </a:lnTo>
                    <a:lnTo>
                      <a:pt x="1007" y="141"/>
                    </a:lnTo>
                    <a:lnTo>
                      <a:pt x="1007" y="141"/>
                    </a:lnTo>
                    <a:lnTo>
                      <a:pt x="1007" y="141"/>
                    </a:lnTo>
                    <a:lnTo>
                      <a:pt x="1007" y="143"/>
                    </a:lnTo>
                    <a:lnTo>
                      <a:pt x="1007" y="143"/>
                    </a:lnTo>
                    <a:lnTo>
                      <a:pt x="1007" y="143"/>
                    </a:lnTo>
                    <a:lnTo>
                      <a:pt x="1007" y="143"/>
                    </a:lnTo>
                    <a:lnTo>
                      <a:pt x="1007" y="143"/>
                    </a:lnTo>
                    <a:lnTo>
                      <a:pt x="1007" y="145"/>
                    </a:lnTo>
                    <a:lnTo>
                      <a:pt x="1007" y="145"/>
                    </a:lnTo>
                    <a:lnTo>
                      <a:pt x="1006" y="145"/>
                    </a:lnTo>
                    <a:lnTo>
                      <a:pt x="1006" y="145"/>
                    </a:lnTo>
                    <a:lnTo>
                      <a:pt x="1006" y="146"/>
                    </a:lnTo>
                    <a:lnTo>
                      <a:pt x="1006" y="146"/>
                    </a:lnTo>
                    <a:lnTo>
                      <a:pt x="1006" y="146"/>
                    </a:lnTo>
                    <a:lnTo>
                      <a:pt x="1006" y="146"/>
                    </a:lnTo>
                    <a:lnTo>
                      <a:pt x="1006" y="146"/>
                    </a:lnTo>
                    <a:lnTo>
                      <a:pt x="1006" y="148"/>
                    </a:lnTo>
                    <a:lnTo>
                      <a:pt x="1006" y="148"/>
                    </a:lnTo>
                    <a:lnTo>
                      <a:pt x="1006" y="148"/>
                    </a:lnTo>
                    <a:lnTo>
                      <a:pt x="1006" y="148"/>
                    </a:lnTo>
                    <a:lnTo>
                      <a:pt x="1006" y="148"/>
                    </a:lnTo>
                    <a:lnTo>
                      <a:pt x="1006" y="150"/>
                    </a:lnTo>
                    <a:lnTo>
                      <a:pt x="1006" y="150"/>
                    </a:lnTo>
                    <a:lnTo>
                      <a:pt x="1006" y="150"/>
                    </a:lnTo>
                    <a:lnTo>
                      <a:pt x="1006" y="150"/>
                    </a:lnTo>
                    <a:lnTo>
                      <a:pt x="1006" y="150"/>
                    </a:lnTo>
                    <a:lnTo>
                      <a:pt x="1006" y="152"/>
                    </a:lnTo>
                    <a:lnTo>
                      <a:pt x="1004" y="152"/>
                    </a:lnTo>
                    <a:lnTo>
                      <a:pt x="1004" y="152"/>
                    </a:lnTo>
                    <a:lnTo>
                      <a:pt x="1004" y="154"/>
                    </a:lnTo>
                    <a:lnTo>
                      <a:pt x="1004" y="154"/>
                    </a:lnTo>
                    <a:lnTo>
                      <a:pt x="1002" y="154"/>
                    </a:lnTo>
                    <a:lnTo>
                      <a:pt x="1002" y="155"/>
                    </a:lnTo>
                    <a:lnTo>
                      <a:pt x="1002" y="155"/>
                    </a:lnTo>
                    <a:lnTo>
                      <a:pt x="1002" y="155"/>
                    </a:lnTo>
                    <a:lnTo>
                      <a:pt x="1002" y="155"/>
                    </a:lnTo>
                    <a:lnTo>
                      <a:pt x="1002" y="157"/>
                    </a:lnTo>
                    <a:lnTo>
                      <a:pt x="1002" y="157"/>
                    </a:lnTo>
                    <a:lnTo>
                      <a:pt x="1002" y="157"/>
                    </a:lnTo>
                    <a:lnTo>
                      <a:pt x="1002" y="157"/>
                    </a:lnTo>
                    <a:lnTo>
                      <a:pt x="1002" y="157"/>
                    </a:lnTo>
                    <a:lnTo>
                      <a:pt x="1004" y="159"/>
                    </a:lnTo>
                    <a:lnTo>
                      <a:pt x="1004" y="159"/>
                    </a:lnTo>
                    <a:lnTo>
                      <a:pt x="1004" y="159"/>
                    </a:lnTo>
                    <a:lnTo>
                      <a:pt x="1004" y="159"/>
                    </a:lnTo>
                    <a:lnTo>
                      <a:pt x="1004" y="159"/>
                    </a:lnTo>
                    <a:lnTo>
                      <a:pt x="1004" y="159"/>
                    </a:lnTo>
                    <a:lnTo>
                      <a:pt x="1004" y="161"/>
                    </a:lnTo>
                    <a:lnTo>
                      <a:pt x="1006" y="161"/>
                    </a:lnTo>
                    <a:lnTo>
                      <a:pt x="1006" y="161"/>
                    </a:lnTo>
                    <a:lnTo>
                      <a:pt x="1006" y="161"/>
                    </a:lnTo>
                    <a:lnTo>
                      <a:pt x="1006" y="161"/>
                    </a:lnTo>
                    <a:lnTo>
                      <a:pt x="1006" y="161"/>
                    </a:lnTo>
                    <a:lnTo>
                      <a:pt x="1006" y="163"/>
                    </a:lnTo>
                    <a:lnTo>
                      <a:pt x="1006" y="163"/>
                    </a:lnTo>
                    <a:lnTo>
                      <a:pt x="1007" y="163"/>
                    </a:lnTo>
                    <a:lnTo>
                      <a:pt x="1007" y="163"/>
                    </a:lnTo>
                    <a:lnTo>
                      <a:pt x="1007" y="163"/>
                    </a:lnTo>
                    <a:lnTo>
                      <a:pt x="1007" y="163"/>
                    </a:lnTo>
                    <a:lnTo>
                      <a:pt x="1009" y="163"/>
                    </a:lnTo>
                    <a:lnTo>
                      <a:pt x="1011" y="164"/>
                    </a:lnTo>
                    <a:lnTo>
                      <a:pt x="1011" y="164"/>
                    </a:lnTo>
                    <a:lnTo>
                      <a:pt x="1011" y="164"/>
                    </a:lnTo>
                    <a:lnTo>
                      <a:pt x="1011" y="164"/>
                    </a:lnTo>
                    <a:lnTo>
                      <a:pt x="1013" y="164"/>
                    </a:lnTo>
                    <a:lnTo>
                      <a:pt x="1013" y="164"/>
                    </a:lnTo>
                    <a:lnTo>
                      <a:pt x="1013" y="164"/>
                    </a:lnTo>
                    <a:lnTo>
                      <a:pt x="1013" y="164"/>
                    </a:lnTo>
                    <a:lnTo>
                      <a:pt x="1013" y="166"/>
                    </a:lnTo>
                    <a:lnTo>
                      <a:pt x="1013" y="166"/>
                    </a:lnTo>
                    <a:lnTo>
                      <a:pt x="1013" y="166"/>
                    </a:lnTo>
                    <a:lnTo>
                      <a:pt x="1013" y="166"/>
                    </a:lnTo>
                    <a:lnTo>
                      <a:pt x="1013" y="166"/>
                    </a:lnTo>
                    <a:lnTo>
                      <a:pt x="1015" y="166"/>
                    </a:lnTo>
                    <a:lnTo>
                      <a:pt x="1015" y="166"/>
                    </a:lnTo>
                    <a:lnTo>
                      <a:pt x="1015" y="166"/>
                    </a:lnTo>
                    <a:lnTo>
                      <a:pt x="1015" y="166"/>
                    </a:lnTo>
                    <a:lnTo>
                      <a:pt x="1015" y="166"/>
                    </a:lnTo>
                    <a:lnTo>
                      <a:pt x="1016" y="166"/>
                    </a:lnTo>
                    <a:lnTo>
                      <a:pt x="1016" y="166"/>
                    </a:lnTo>
                    <a:lnTo>
                      <a:pt x="1016" y="166"/>
                    </a:lnTo>
                    <a:lnTo>
                      <a:pt x="1016" y="168"/>
                    </a:lnTo>
                    <a:lnTo>
                      <a:pt x="1016" y="168"/>
                    </a:lnTo>
                    <a:lnTo>
                      <a:pt x="1016" y="168"/>
                    </a:lnTo>
                    <a:lnTo>
                      <a:pt x="1018" y="170"/>
                    </a:lnTo>
                    <a:lnTo>
                      <a:pt x="1018" y="170"/>
                    </a:lnTo>
                    <a:lnTo>
                      <a:pt x="1018" y="170"/>
                    </a:lnTo>
                    <a:lnTo>
                      <a:pt x="1018" y="170"/>
                    </a:lnTo>
                    <a:lnTo>
                      <a:pt x="1018" y="170"/>
                    </a:lnTo>
                    <a:lnTo>
                      <a:pt x="1020" y="172"/>
                    </a:lnTo>
                    <a:lnTo>
                      <a:pt x="1020" y="172"/>
                    </a:lnTo>
                    <a:lnTo>
                      <a:pt x="1020" y="172"/>
                    </a:lnTo>
                    <a:lnTo>
                      <a:pt x="1020" y="172"/>
                    </a:lnTo>
                    <a:lnTo>
                      <a:pt x="1020" y="173"/>
                    </a:lnTo>
                    <a:lnTo>
                      <a:pt x="1022" y="173"/>
                    </a:lnTo>
                    <a:lnTo>
                      <a:pt x="1022" y="175"/>
                    </a:lnTo>
                    <a:lnTo>
                      <a:pt x="1022" y="175"/>
                    </a:lnTo>
                    <a:lnTo>
                      <a:pt x="1022" y="175"/>
                    </a:lnTo>
                    <a:lnTo>
                      <a:pt x="1024" y="177"/>
                    </a:lnTo>
                    <a:lnTo>
                      <a:pt x="1026" y="179"/>
                    </a:lnTo>
                    <a:lnTo>
                      <a:pt x="1026" y="179"/>
                    </a:lnTo>
                    <a:lnTo>
                      <a:pt x="1027" y="181"/>
                    </a:lnTo>
                    <a:lnTo>
                      <a:pt x="1027" y="181"/>
                    </a:lnTo>
                    <a:lnTo>
                      <a:pt x="1027" y="181"/>
                    </a:lnTo>
                    <a:lnTo>
                      <a:pt x="1027" y="181"/>
                    </a:lnTo>
                    <a:lnTo>
                      <a:pt x="1027" y="181"/>
                    </a:lnTo>
                    <a:lnTo>
                      <a:pt x="1027" y="181"/>
                    </a:lnTo>
                    <a:lnTo>
                      <a:pt x="1029" y="182"/>
                    </a:lnTo>
                    <a:lnTo>
                      <a:pt x="1029" y="182"/>
                    </a:lnTo>
                    <a:lnTo>
                      <a:pt x="1029" y="182"/>
                    </a:lnTo>
                    <a:lnTo>
                      <a:pt x="1031" y="182"/>
                    </a:lnTo>
                    <a:lnTo>
                      <a:pt x="1031" y="184"/>
                    </a:lnTo>
                    <a:lnTo>
                      <a:pt x="1035" y="184"/>
                    </a:lnTo>
                    <a:lnTo>
                      <a:pt x="1038" y="184"/>
                    </a:lnTo>
                    <a:lnTo>
                      <a:pt x="1042" y="184"/>
                    </a:lnTo>
                    <a:lnTo>
                      <a:pt x="1044" y="184"/>
                    </a:lnTo>
                    <a:lnTo>
                      <a:pt x="1045" y="184"/>
                    </a:lnTo>
                    <a:lnTo>
                      <a:pt x="1047" y="184"/>
                    </a:lnTo>
                    <a:lnTo>
                      <a:pt x="1047" y="184"/>
                    </a:lnTo>
                    <a:lnTo>
                      <a:pt x="1049" y="184"/>
                    </a:lnTo>
                    <a:lnTo>
                      <a:pt x="1049" y="184"/>
                    </a:lnTo>
                    <a:lnTo>
                      <a:pt x="1051" y="184"/>
                    </a:lnTo>
                    <a:lnTo>
                      <a:pt x="1051" y="184"/>
                    </a:lnTo>
                    <a:lnTo>
                      <a:pt x="1053" y="184"/>
                    </a:lnTo>
                    <a:lnTo>
                      <a:pt x="1053" y="184"/>
                    </a:lnTo>
                    <a:lnTo>
                      <a:pt x="1054" y="184"/>
                    </a:lnTo>
                    <a:lnTo>
                      <a:pt x="1056" y="184"/>
                    </a:lnTo>
                    <a:lnTo>
                      <a:pt x="1056" y="184"/>
                    </a:lnTo>
                    <a:lnTo>
                      <a:pt x="1056" y="184"/>
                    </a:lnTo>
                    <a:lnTo>
                      <a:pt x="1056" y="182"/>
                    </a:lnTo>
                    <a:lnTo>
                      <a:pt x="1058" y="181"/>
                    </a:lnTo>
                    <a:lnTo>
                      <a:pt x="1058" y="181"/>
                    </a:lnTo>
                    <a:lnTo>
                      <a:pt x="1058" y="181"/>
                    </a:lnTo>
                    <a:lnTo>
                      <a:pt x="1058" y="181"/>
                    </a:lnTo>
                    <a:lnTo>
                      <a:pt x="1060" y="181"/>
                    </a:lnTo>
                    <a:lnTo>
                      <a:pt x="1060" y="181"/>
                    </a:lnTo>
                    <a:lnTo>
                      <a:pt x="1062" y="181"/>
                    </a:lnTo>
                    <a:lnTo>
                      <a:pt x="1063" y="182"/>
                    </a:lnTo>
                    <a:lnTo>
                      <a:pt x="1063" y="182"/>
                    </a:lnTo>
                    <a:lnTo>
                      <a:pt x="1065" y="182"/>
                    </a:lnTo>
                    <a:lnTo>
                      <a:pt x="1065" y="181"/>
                    </a:lnTo>
                    <a:lnTo>
                      <a:pt x="1065" y="181"/>
                    </a:lnTo>
                    <a:lnTo>
                      <a:pt x="1067" y="181"/>
                    </a:lnTo>
                    <a:lnTo>
                      <a:pt x="1067" y="181"/>
                    </a:lnTo>
                    <a:lnTo>
                      <a:pt x="1067" y="181"/>
                    </a:lnTo>
                    <a:lnTo>
                      <a:pt x="1069" y="181"/>
                    </a:lnTo>
                    <a:lnTo>
                      <a:pt x="1069" y="181"/>
                    </a:lnTo>
                    <a:lnTo>
                      <a:pt x="1071" y="181"/>
                    </a:lnTo>
                    <a:lnTo>
                      <a:pt x="1071" y="181"/>
                    </a:lnTo>
                    <a:lnTo>
                      <a:pt x="1071" y="181"/>
                    </a:lnTo>
                    <a:lnTo>
                      <a:pt x="1071" y="181"/>
                    </a:lnTo>
                    <a:lnTo>
                      <a:pt x="1074" y="181"/>
                    </a:lnTo>
                    <a:lnTo>
                      <a:pt x="1076" y="181"/>
                    </a:lnTo>
                    <a:lnTo>
                      <a:pt x="1080" y="181"/>
                    </a:lnTo>
                    <a:lnTo>
                      <a:pt x="1080" y="181"/>
                    </a:lnTo>
                    <a:lnTo>
                      <a:pt x="1082" y="181"/>
                    </a:lnTo>
                    <a:lnTo>
                      <a:pt x="1082" y="181"/>
                    </a:lnTo>
                    <a:lnTo>
                      <a:pt x="1082" y="182"/>
                    </a:lnTo>
                    <a:lnTo>
                      <a:pt x="1082" y="182"/>
                    </a:lnTo>
                    <a:lnTo>
                      <a:pt x="1082" y="182"/>
                    </a:lnTo>
                    <a:lnTo>
                      <a:pt x="1082" y="182"/>
                    </a:lnTo>
                    <a:lnTo>
                      <a:pt x="1083" y="182"/>
                    </a:lnTo>
                    <a:lnTo>
                      <a:pt x="1083" y="184"/>
                    </a:lnTo>
                    <a:lnTo>
                      <a:pt x="1083" y="184"/>
                    </a:lnTo>
                    <a:lnTo>
                      <a:pt x="1085" y="184"/>
                    </a:lnTo>
                    <a:lnTo>
                      <a:pt x="1085" y="184"/>
                    </a:lnTo>
                    <a:lnTo>
                      <a:pt x="1085" y="184"/>
                    </a:lnTo>
                    <a:lnTo>
                      <a:pt x="1087" y="184"/>
                    </a:lnTo>
                    <a:lnTo>
                      <a:pt x="1087" y="184"/>
                    </a:lnTo>
                    <a:lnTo>
                      <a:pt x="1087" y="186"/>
                    </a:lnTo>
                    <a:lnTo>
                      <a:pt x="1089" y="186"/>
                    </a:lnTo>
                    <a:lnTo>
                      <a:pt x="1089" y="186"/>
                    </a:lnTo>
                    <a:lnTo>
                      <a:pt x="1089" y="186"/>
                    </a:lnTo>
                    <a:lnTo>
                      <a:pt x="1089" y="186"/>
                    </a:lnTo>
                    <a:lnTo>
                      <a:pt x="1089" y="188"/>
                    </a:lnTo>
                    <a:lnTo>
                      <a:pt x="1091" y="188"/>
                    </a:lnTo>
                    <a:lnTo>
                      <a:pt x="1091" y="188"/>
                    </a:lnTo>
                    <a:lnTo>
                      <a:pt x="1092" y="188"/>
                    </a:lnTo>
                    <a:lnTo>
                      <a:pt x="1092" y="188"/>
                    </a:lnTo>
                    <a:lnTo>
                      <a:pt x="1092" y="188"/>
                    </a:lnTo>
                    <a:lnTo>
                      <a:pt x="1092" y="188"/>
                    </a:lnTo>
                    <a:lnTo>
                      <a:pt x="1094" y="190"/>
                    </a:lnTo>
                    <a:lnTo>
                      <a:pt x="1094" y="190"/>
                    </a:lnTo>
                    <a:lnTo>
                      <a:pt x="1094" y="190"/>
                    </a:lnTo>
                    <a:lnTo>
                      <a:pt x="1094" y="190"/>
                    </a:lnTo>
                    <a:lnTo>
                      <a:pt x="1094" y="190"/>
                    </a:lnTo>
                    <a:lnTo>
                      <a:pt x="1096" y="192"/>
                    </a:lnTo>
                    <a:lnTo>
                      <a:pt x="1098" y="192"/>
                    </a:lnTo>
                    <a:lnTo>
                      <a:pt x="1100" y="192"/>
                    </a:lnTo>
                    <a:lnTo>
                      <a:pt x="1100" y="192"/>
                    </a:lnTo>
                    <a:lnTo>
                      <a:pt x="1101" y="192"/>
                    </a:lnTo>
                    <a:lnTo>
                      <a:pt x="1101" y="192"/>
                    </a:lnTo>
                    <a:lnTo>
                      <a:pt x="1103" y="192"/>
                    </a:lnTo>
                    <a:lnTo>
                      <a:pt x="1103" y="193"/>
                    </a:lnTo>
                    <a:lnTo>
                      <a:pt x="1103" y="193"/>
                    </a:lnTo>
                    <a:lnTo>
                      <a:pt x="1105" y="193"/>
                    </a:lnTo>
                    <a:lnTo>
                      <a:pt x="1105" y="193"/>
                    </a:lnTo>
                    <a:lnTo>
                      <a:pt x="1105" y="193"/>
                    </a:lnTo>
                    <a:lnTo>
                      <a:pt x="1107" y="193"/>
                    </a:lnTo>
                    <a:lnTo>
                      <a:pt x="1107" y="195"/>
                    </a:lnTo>
                    <a:lnTo>
                      <a:pt x="1107" y="195"/>
                    </a:lnTo>
                    <a:lnTo>
                      <a:pt x="1107" y="195"/>
                    </a:lnTo>
                    <a:lnTo>
                      <a:pt x="1107" y="195"/>
                    </a:lnTo>
                    <a:lnTo>
                      <a:pt x="1107" y="195"/>
                    </a:lnTo>
                    <a:lnTo>
                      <a:pt x="1109" y="197"/>
                    </a:lnTo>
                    <a:lnTo>
                      <a:pt x="1111" y="197"/>
                    </a:lnTo>
                    <a:lnTo>
                      <a:pt x="1111" y="197"/>
                    </a:lnTo>
                    <a:lnTo>
                      <a:pt x="1111" y="197"/>
                    </a:lnTo>
                    <a:lnTo>
                      <a:pt x="1114" y="197"/>
                    </a:lnTo>
                    <a:lnTo>
                      <a:pt x="1114" y="197"/>
                    </a:lnTo>
                    <a:lnTo>
                      <a:pt x="1116" y="197"/>
                    </a:lnTo>
                    <a:lnTo>
                      <a:pt x="1116" y="197"/>
                    </a:lnTo>
                    <a:lnTo>
                      <a:pt x="1118" y="197"/>
                    </a:lnTo>
                    <a:lnTo>
                      <a:pt x="1118" y="195"/>
                    </a:lnTo>
                    <a:lnTo>
                      <a:pt x="1120" y="195"/>
                    </a:lnTo>
                    <a:lnTo>
                      <a:pt x="1121" y="195"/>
                    </a:lnTo>
                    <a:lnTo>
                      <a:pt x="1121" y="195"/>
                    </a:lnTo>
                    <a:lnTo>
                      <a:pt x="1123" y="193"/>
                    </a:lnTo>
                    <a:lnTo>
                      <a:pt x="1125" y="193"/>
                    </a:lnTo>
                    <a:lnTo>
                      <a:pt x="1125" y="193"/>
                    </a:lnTo>
                    <a:lnTo>
                      <a:pt x="1127" y="193"/>
                    </a:lnTo>
                    <a:lnTo>
                      <a:pt x="1127" y="193"/>
                    </a:lnTo>
                    <a:lnTo>
                      <a:pt x="1129" y="195"/>
                    </a:lnTo>
                    <a:lnTo>
                      <a:pt x="1129" y="195"/>
                    </a:lnTo>
                    <a:lnTo>
                      <a:pt x="1129" y="195"/>
                    </a:lnTo>
                    <a:lnTo>
                      <a:pt x="1130" y="195"/>
                    </a:lnTo>
                    <a:lnTo>
                      <a:pt x="1130" y="195"/>
                    </a:lnTo>
                    <a:lnTo>
                      <a:pt x="1132" y="197"/>
                    </a:lnTo>
                    <a:lnTo>
                      <a:pt x="1134" y="197"/>
                    </a:lnTo>
                    <a:lnTo>
                      <a:pt x="1134" y="197"/>
                    </a:lnTo>
                    <a:lnTo>
                      <a:pt x="1134" y="199"/>
                    </a:lnTo>
                    <a:lnTo>
                      <a:pt x="1136" y="199"/>
                    </a:lnTo>
                    <a:lnTo>
                      <a:pt x="1136" y="199"/>
                    </a:lnTo>
                    <a:lnTo>
                      <a:pt x="1136" y="199"/>
                    </a:lnTo>
                    <a:lnTo>
                      <a:pt x="1136" y="201"/>
                    </a:lnTo>
                    <a:lnTo>
                      <a:pt x="1136" y="201"/>
                    </a:lnTo>
                    <a:lnTo>
                      <a:pt x="1138" y="201"/>
                    </a:lnTo>
                    <a:lnTo>
                      <a:pt x="1138" y="201"/>
                    </a:lnTo>
                    <a:lnTo>
                      <a:pt x="1139" y="199"/>
                    </a:lnTo>
                    <a:lnTo>
                      <a:pt x="1141" y="199"/>
                    </a:lnTo>
                    <a:lnTo>
                      <a:pt x="1141" y="201"/>
                    </a:lnTo>
                    <a:lnTo>
                      <a:pt x="1143" y="201"/>
                    </a:lnTo>
                    <a:lnTo>
                      <a:pt x="1143" y="201"/>
                    </a:lnTo>
                    <a:lnTo>
                      <a:pt x="1143" y="201"/>
                    </a:lnTo>
                    <a:lnTo>
                      <a:pt x="1143" y="201"/>
                    </a:lnTo>
                    <a:lnTo>
                      <a:pt x="1145" y="202"/>
                    </a:lnTo>
                    <a:lnTo>
                      <a:pt x="1145" y="202"/>
                    </a:lnTo>
                    <a:lnTo>
                      <a:pt x="1147" y="202"/>
                    </a:lnTo>
                    <a:lnTo>
                      <a:pt x="1147" y="202"/>
                    </a:lnTo>
                    <a:lnTo>
                      <a:pt x="1147" y="202"/>
                    </a:lnTo>
                    <a:lnTo>
                      <a:pt x="1149" y="201"/>
                    </a:lnTo>
                    <a:lnTo>
                      <a:pt x="1149" y="201"/>
                    </a:lnTo>
                    <a:lnTo>
                      <a:pt x="1149" y="201"/>
                    </a:lnTo>
                    <a:lnTo>
                      <a:pt x="1150" y="201"/>
                    </a:lnTo>
                    <a:lnTo>
                      <a:pt x="1150" y="201"/>
                    </a:lnTo>
                    <a:lnTo>
                      <a:pt x="1152" y="201"/>
                    </a:lnTo>
                    <a:lnTo>
                      <a:pt x="1152" y="202"/>
                    </a:lnTo>
                    <a:lnTo>
                      <a:pt x="1154" y="202"/>
                    </a:lnTo>
                    <a:lnTo>
                      <a:pt x="1156" y="202"/>
                    </a:lnTo>
                    <a:lnTo>
                      <a:pt x="1156" y="201"/>
                    </a:lnTo>
                    <a:lnTo>
                      <a:pt x="1158" y="201"/>
                    </a:lnTo>
                    <a:lnTo>
                      <a:pt x="1158" y="201"/>
                    </a:lnTo>
                    <a:lnTo>
                      <a:pt x="1159" y="201"/>
                    </a:lnTo>
                    <a:lnTo>
                      <a:pt x="1159" y="201"/>
                    </a:lnTo>
                    <a:lnTo>
                      <a:pt x="1161" y="201"/>
                    </a:lnTo>
                    <a:lnTo>
                      <a:pt x="1163" y="201"/>
                    </a:lnTo>
                    <a:lnTo>
                      <a:pt x="1165" y="201"/>
                    </a:lnTo>
                    <a:lnTo>
                      <a:pt x="1165" y="201"/>
                    </a:lnTo>
                    <a:lnTo>
                      <a:pt x="1168" y="201"/>
                    </a:lnTo>
                    <a:lnTo>
                      <a:pt x="1168" y="201"/>
                    </a:lnTo>
                    <a:lnTo>
                      <a:pt x="1170" y="201"/>
                    </a:lnTo>
                    <a:lnTo>
                      <a:pt x="1172" y="201"/>
                    </a:lnTo>
                    <a:lnTo>
                      <a:pt x="1172" y="199"/>
                    </a:lnTo>
                    <a:lnTo>
                      <a:pt x="1172" y="199"/>
                    </a:lnTo>
                    <a:lnTo>
                      <a:pt x="1174" y="199"/>
                    </a:lnTo>
                    <a:lnTo>
                      <a:pt x="1174" y="199"/>
                    </a:lnTo>
                    <a:lnTo>
                      <a:pt x="1176" y="199"/>
                    </a:lnTo>
                    <a:lnTo>
                      <a:pt x="1176" y="199"/>
                    </a:lnTo>
                    <a:lnTo>
                      <a:pt x="1176" y="199"/>
                    </a:lnTo>
                    <a:lnTo>
                      <a:pt x="1177" y="199"/>
                    </a:lnTo>
                    <a:lnTo>
                      <a:pt x="1177" y="199"/>
                    </a:lnTo>
                    <a:lnTo>
                      <a:pt x="1177" y="199"/>
                    </a:lnTo>
                    <a:lnTo>
                      <a:pt x="1179" y="199"/>
                    </a:lnTo>
                    <a:lnTo>
                      <a:pt x="1179" y="201"/>
                    </a:lnTo>
                    <a:lnTo>
                      <a:pt x="1181" y="201"/>
                    </a:lnTo>
                    <a:lnTo>
                      <a:pt x="1181" y="201"/>
                    </a:lnTo>
                    <a:lnTo>
                      <a:pt x="1181" y="202"/>
                    </a:lnTo>
                    <a:lnTo>
                      <a:pt x="1181" y="202"/>
                    </a:lnTo>
                    <a:lnTo>
                      <a:pt x="1181" y="202"/>
                    </a:lnTo>
                    <a:lnTo>
                      <a:pt x="1181" y="202"/>
                    </a:lnTo>
                    <a:lnTo>
                      <a:pt x="1181" y="204"/>
                    </a:lnTo>
                    <a:lnTo>
                      <a:pt x="1181" y="204"/>
                    </a:lnTo>
                    <a:lnTo>
                      <a:pt x="1181" y="204"/>
                    </a:lnTo>
                    <a:lnTo>
                      <a:pt x="1183" y="204"/>
                    </a:lnTo>
                    <a:lnTo>
                      <a:pt x="1183" y="204"/>
                    </a:lnTo>
                    <a:lnTo>
                      <a:pt x="1185" y="206"/>
                    </a:lnTo>
                    <a:lnTo>
                      <a:pt x="1185" y="206"/>
                    </a:lnTo>
                    <a:lnTo>
                      <a:pt x="1185" y="206"/>
                    </a:lnTo>
                    <a:lnTo>
                      <a:pt x="1185" y="206"/>
                    </a:lnTo>
                    <a:lnTo>
                      <a:pt x="1185" y="206"/>
                    </a:lnTo>
                    <a:lnTo>
                      <a:pt x="1186" y="206"/>
                    </a:lnTo>
                    <a:lnTo>
                      <a:pt x="1188" y="208"/>
                    </a:lnTo>
                    <a:lnTo>
                      <a:pt x="1188" y="208"/>
                    </a:lnTo>
                    <a:lnTo>
                      <a:pt x="1190" y="208"/>
                    </a:lnTo>
                    <a:lnTo>
                      <a:pt x="1190" y="208"/>
                    </a:lnTo>
                    <a:lnTo>
                      <a:pt x="1190" y="210"/>
                    </a:lnTo>
                    <a:lnTo>
                      <a:pt x="1192" y="210"/>
                    </a:lnTo>
                    <a:lnTo>
                      <a:pt x="1192" y="210"/>
                    </a:lnTo>
                    <a:lnTo>
                      <a:pt x="1194" y="210"/>
                    </a:lnTo>
                    <a:lnTo>
                      <a:pt x="1194" y="210"/>
                    </a:lnTo>
                    <a:lnTo>
                      <a:pt x="1194" y="210"/>
                    </a:lnTo>
                    <a:lnTo>
                      <a:pt x="1196" y="210"/>
                    </a:lnTo>
                    <a:lnTo>
                      <a:pt x="1197" y="210"/>
                    </a:lnTo>
                    <a:lnTo>
                      <a:pt x="1197" y="208"/>
                    </a:lnTo>
                    <a:lnTo>
                      <a:pt x="1199" y="208"/>
                    </a:lnTo>
                    <a:lnTo>
                      <a:pt x="1199" y="208"/>
                    </a:lnTo>
                    <a:lnTo>
                      <a:pt x="1199" y="208"/>
                    </a:lnTo>
                    <a:lnTo>
                      <a:pt x="1199" y="208"/>
                    </a:lnTo>
                    <a:lnTo>
                      <a:pt x="1199" y="206"/>
                    </a:lnTo>
                    <a:lnTo>
                      <a:pt x="1199" y="206"/>
                    </a:lnTo>
                    <a:lnTo>
                      <a:pt x="1199" y="204"/>
                    </a:lnTo>
                    <a:lnTo>
                      <a:pt x="1199" y="204"/>
                    </a:lnTo>
                    <a:lnTo>
                      <a:pt x="1199" y="204"/>
                    </a:lnTo>
                    <a:lnTo>
                      <a:pt x="1199" y="204"/>
                    </a:lnTo>
                    <a:lnTo>
                      <a:pt x="1201" y="204"/>
                    </a:lnTo>
                    <a:lnTo>
                      <a:pt x="1201" y="204"/>
                    </a:lnTo>
                    <a:lnTo>
                      <a:pt x="1203" y="204"/>
                    </a:lnTo>
                    <a:lnTo>
                      <a:pt x="1203" y="202"/>
                    </a:lnTo>
                    <a:lnTo>
                      <a:pt x="1205" y="202"/>
                    </a:lnTo>
                    <a:lnTo>
                      <a:pt x="1205" y="202"/>
                    </a:lnTo>
                    <a:lnTo>
                      <a:pt x="1206" y="202"/>
                    </a:lnTo>
                    <a:lnTo>
                      <a:pt x="1208" y="202"/>
                    </a:lnTo>
                    <a:lnTo>
                      <a:pt x="1208" y="202"/>
                    </a:lnTo>
                    <a:lnTo>
                      <a:pt x="1210" y="202"/>
                    </a:lnTo>
                    <a:lnTo>
                      <a:pt x="1212" y="202"/>
                    </a:lnTo>
                    <a:lnTo>
                      <a:pt x="1212" y="202"/>
                    </a:lnTo>
                    <a:lnTo>
                      <a:pt x="1212" y="204"/>
                    </a:lnTo>
                    <a:lnTo>
                      <a:pt x="1214" y="204"/>
                    </a:lnTo>
                    <a:lnTo>
                      <a:pt x="1215" y="204"/>
                    </a:lnTo>
                    <a:lnTo>
                      <a:pt x="1215" y="204"/>
                    </a:lnTo>
                    <a:lnTo>
                      <a:pt x="1217" y="204"/>
                    </a:lnTo>
                    <a:lnTo>
                      <a:pt x="1217" y="204"/>
                    </a:lnTo>
                    <a:lnTo>
                      <a:pt x="1217" y="204"/>
                    </a:lnTo>
                    <a:lnTo>
                      <a:pt x="1217" y="204"/>
                    </a:lnTo>
                    <a:lnTo>
                      <a:pt x="1217" y="204"/>
                    </a:lnTo>
                    <a:lnTo>
                      <a:pt x="1217" y="206"/>
                    </a:lnTo>
                    <a:lnTo>
                      <a:pt x="1217" y="208"/>
                    </a:lnTo>
                    <a:lnTo>
                      <a:pt x="1217" y="208"/>
                    </a:lnTo>
                    <a:lnTo>
                      <a:pt x="1217" y="208"/>
                    </a:lnTo>
                    <a:lnTo>
                      <a:pt x="1217" y="208"/>
                    </a:lnTo>
                    <a:lnTo>
                      <a:pt x="1219" y="208"/>
                    </a:lnTo>
                    <a:lnTo>
                      <a:pt x="1219" y="210"/>
                    </a:lnTo>
                    <a:lnTo>
                      <a:pt x="1219" y="210"/>
                    </a:lnTo>
                    <a:lnTo>
                      <a:pt x="1219" y="210"/>
                    </a:lnTo>
                    <a:lnTo>
                      <a:pt x="1219" y="210"/>
                    </a:lnTo>
                    <a:lnTo>
                      <a:pt x="1221" y="211"/>
                    </a:lnTo>
                    <a:lnTo>
                      <a:pt x="1221" y="213"/>
                    </a:lnTo>
                    <a:lnTo>
                      <a:pt x="1221" y="213"/>
                    </a:lnTo>
                    <a:lnTo>
                      <a:pt x="1221" y="213"/>
                    </a:lnTo>
                    <a:lnTo>
                      <a:pt x="1221" y="215"/>
                    </a:lnTo>
                    <a:lnTo>
                      <a:pt x="1221" y="215"/>
                    </a:lnTo>
                    <a:lnTo>
                      <a:pt x="1221" y="215"/>
                    </a:lnTo>
                    <a:lnTo>
                      <a:pt x="1221" y="217"/>
                    </a:lnTo>
                    <a:lnTo>
                      <a:pt x="1221" y="217"/>
                    </a:lnTo>
                    <a:lnTo>
                      <a:pt x="1221" y="217"/>
                    </a:lnTo>
                    <a:lnTo>
                      <a:pt x="1221" y="219"/>
                    </a:lnTo>
                    <a:lnTo>
                      <a:pt x="1221" y="219"/>
                    </a:lnTo>
                    <a:lnTo>
                      <a:pt x="1221" y="219"/>
                    </a:lnTo>
                    <a:lnTo>
                      <a:pt x="1219" y="219"/>
                    </a:lnTo>
                    <a:lnTo>
                      <a:pt x="1219" y="219"/>
                    </a:lnTo>
                    <a:lnTo>
                      <a:pt x="1219" y="219"/>
                    </a:lnTo>
                    <a:lnTo>
                      <a:pt x="1219" y="219"/>
                    </a:lnTo>
                    <a:lnTo>
                      <a:pt x="1219" y="220"/>
                    </a:lnTo>
                    <a:lnTo>
                      <a:pt x="1219" y="220"/>
                    </a:lnTo>
                    <a:lnTo>
                      <a:pt x="1219" y="220"/>
                    </a:lnTo>
                    <a:lnTo>
                      <a:pt x="1219" y="220"/>
                    </a:lnTo>
                    <a:lnTo>
                      <a:pt x="1219" y="220"/>
                    </a:lnTo>
                    <a:lnTo>
                      <a:pt x="1217" y="220"/>
                    </a:lnTo>
                    <a:lnTo>
                      <a:pt x="1217" y="220"/>
                    </a:lnTo>
                    <a:lnTo>
                      <a:pt x="1217" y="220"/>
                    </a:lnTo>
                    <a:lnTo>
                      <a:pt x="1215" y="220"/>
                    </a:lnTo>
                    <a:lnTo>
                      <a:pt x="1215" y="220"/>
                    </a:lnTo>
                    <a:lnTo>
                      <a:pt x="1214" y="220"/>
                    </a:lnTo>
                    <a:lnTo>
                      <a:pt x="1214" y="220"/>
                    </a:lnTo>
                    <a:lnTo>
                      <a:pt x="1214" y="220"/>
                    </a:lnTo>
                    <a:lnTo>
                      <a:pt x="1214" y="220"/>
                    </a:lnTo>
                    <a:lnTo>
                      <a:pt x="1214" y="220"/>
                    </a:lnTo>
                    <a:lnTo>
                      <a:pt x="1214" y="222"/>
                    </a:lnTo>
                    <a:lnTo>
                      <a:pt x="1212" y="222"/>
                    </a:lnTo>
                    <a:lnTo>
                      <a:pt x="1212" y="222"/>
                    </a:lnTo>
                    <a:lnTo>
                      <a:pt x="1212" y="222"/>
                    </a:lnTo>
                    <a:lnTo>
                      <a:pt x="1212" y="224"/>
                    </a:lnTo>
                    <a:lnTo>
                      <a:pt x="1212" y="224"/>
                    </a:lnTo>
                    <a:lnTo>
                      <a:pt x="1212" y="224"/>
                    </a:lnTo>
                    <a:lnTo>
                      <a:pt x="1212" y="224"/>
                    </a:lnTo>
                    <a:lnTo>
                      <a:pt x="1212" y="226"/>
                    </a:lnTo>
                    <a:lnTo>
                      <a:pt x="1210" y="226"/>
                    </a:lnTo>
                    <a:lnTo>
                      <a:pt x="1210" y="226"/>
                    </a:lnTo>
                    <a:lnTo>
                      <a:pt x="1210" y="226"/>
                    </a:lnTo>
                    <a:lnTo>
                      <a:pt x="1210" y="228"/>
                    </a:lnTo>
                    <a:lnTo>
                      <a:pt x="1210" y="228"/>
                    </a:lnTo>
                    <a:lnTo>
                      <a:pt x="1210" y="228"/>
                    </a:lnTo>
                    <a:lnTo>
                      <a:pt x="1210" y="230"/>
                    </a:lnTo>
                    <a:lnTo>
                      <a:pt x="1210" y="230"/>
                    </a:lnTo>
                    <a:lnTo>
                      <a:pt x="1210" y="230"/>
                    </a:lnTo>
                    <a:lnTo>
                      <a:pt x="1208" y="230"/>
                    </a:lnTo>
                    <a:lnTo>
                      <a:pt x="1208" y="230"/>
                    </a:lnTo>
                    <a:lnTo>
                      <a:pt x="1208" y="231"/>
                    </a:lnTo>
                    <a:lnTo>
                      <a:pt x="1208" y="231"/>
                    </a:lnTo>
                    <a:lnTo>
                      <a:pt x="1208" y="231"/>
                    </a:lnTo>
                    <a:lnTo>
                      <a:pt x="1208" y="231"/>
                    </a:lnTo>
                    <a:lnTo>
                      <a:pt x="1206" y="233"/>
                    </a:lnTo>
                    <a:lnTo>
                      <a:pt x="1206" y="233"/>
                    </a:lnTo>
                    <a:lnTo>
                      <a:pt x="1206" y="233"/>
                    </a:lnTo>
                    <a:lnTo>
                      <a:pt x="1206" y="235"/>
                    </a:lnTo>
                    <a:lnTo>
                      <a:pt x="1206" y="235"/>
                    </a:lnTo>
                    <a:lnTo>
                      <a:pt x="1206" y="237"/>
                    </a:lnTo>
                    <a:lnTo>
                      <a:pt x="1205" y="240"/>
                    </a:lnTo>
                    <a:lnTo>
                      <a:pt x="1205" y="240"/>
                    </a:lnTo>
                    <a:lnTo>
                      <a:pt x="1203" y="240"/>
                    </a:lnTo>
                    <a:lnTo>
                      <a:pt x="1203" y="240"/>
                    </a:lnTo>
                    <a:lnTo>
                      <a:pt x="1203" y="242"/>
                    </a:lnTo>
                    <a:lnTo>
                      <a:pt x="1203" y="242"/>
                    </a:lnTo>
                    <a:lnTo>
                      <a:pt x="1203" y="242"/>
                    </a:lnTo>
                    <a:lnTo>
                      <a:pt x="1203" y="242"/>
                    </a:lnTo>
                    <a:lnTo>
                      <a:pt x="1203" y="244"/>
                    </a:lnTo>
                    <a:lnTo>
                      <a:pt x="1203" y="244"/>
                    </a:lnTo>
                    <a:lnTo>
                      <a:pt x="1203" y="246"/>
                    </a:lnTo>
                    <a:lnTo>
                      <a:pt x="1203" y="246"/>
                    </a:lnTo>
                    <a:lnTo>
                      <a:pt x="1203" y="248"/>
                    </a:lnTo>
                    <a:lnTo>
                      <a:pt x="1203" y="248"/>
                    </a:lnTo>
                    <a:lnTo>
                      <a:pt x="1201" y="249"/>
                    </a:lnTo>
                    <a:lnTo>
                      <a:pt x="1201" y="249"/>
                    </a:lnTo>
                    <a:lnTo>
                      <a:pt x="1201" y="249"/>
                    </a:lnTo>
                    <a:lnTo>
                      <a:pt x="1201" y="249"/>
                    </a:lnTo>
                    <a:lnTo>
                      <a:pt x="1199" y="249"/>
                    </a:lnTo>
                    <a:lnTo>
                      <a:pt x="1199" y="251"/>
                    </a:lnTo>
                    <a:lnTo>
                      <a:pt x="1199" y="251"/>
                    </a:lnTo>
                    <a:lnTo>
                      <a:pt x="1199" y="253"/>
                    </a:lnTo>
                    <a:lnTo>
                      <a:pt x="1199" y="255"/>
                    </a:lnTo>
                    <a:lnTo>
                      <a:pt x="1199" y="255"/>
                    </a:lnTo>
                    <a:lnTo>
                      <a:pt x="1199" y="255"/>
                    </a:lnTo>
                    <a:lnTo>
                      <a:pt x="1199" y="255"/>
                    </a:lnTo>
                    <a:lnTo>
                      <a:pt x="1199" y="255"/>
                    </a:lnTo>
                    <a:lnTo>
                      <a:pt x="1201" y="257"/>
                    </a:lnTo>
                    <a:lnTo>
                      <a:pt x="1201" y="257"/>
                    </a:lnTo>
                    <a:lnTo>
                      <a:pt x="1201" y="257"/>
                    </a:lnTo>
                    <a:lnTo>
                      <a:pt x="1203" y="257"/>
                    </a:lnTo>
                    <a:lnTo>
                      <a:pt x="1203" y="258"/>
                    </a:lnTo>
                    <a:lnTo>
                      <a:pt x="1201" y="258"/>
                    </a:lnTo>
                    <a:lnTo>
                      <a:pt x="1201" y="258"/>
                    </a:lnTo>
                    <a:lnTo>
                      <a:pt x="1201" y="258"/>
                    </a:lnTo>
                    <a:lnTo>
                      <a:pt x="1201" y="258"/>
                    </a:lnTo>
                    <a:lnTo>
                      <a:pt x="1201" y="260"/>
                    </a:lnTo>
                    <a:lnTo>
                      <a:pt x="1199" y="260"/>
                    </a:lnTo>
                    <a:lnTo>
                      <a:pt x="1199" y="260"/>
                    </a:lnTo>
                    <a:lnTo>
                      <a:pt x="1199" y="260"/>
                    </a:lnTo>
                    <a:lnTo>
                      <a:pt x="1199" y="262"/>
                    </a:lnTo>
                    <a:lnTo>
                      <a:pt x="1199" y="262"/>
                    </a:lnTo>
                    <a:lnTo>
                      <a:pt x="1199" y="262"/>
                    </a:lnTo>
                    <a:lnTo>
                      <a:pt x="1197" y="262"/>
                    </a:lnTo>
                    <a:lnTo>
                      <a:pt x="1197" y="262"/>
                    </a:lnTo>
                    <a:lnTo>
                      <a:pt x="1197" y="262"/>
                    </a:lnTo>
                    <a:lnTo>
                      <a:pt x="1197" y="262"/>
                    </a:lnTo>
                    <a:lnTo>
                      <a:pt x="1197" y="264"/>
                    </a:lnTo>
                    <a:lnTo>
                      <a:pt x="1196" y="264"/>
                    </a:lnTo>
                    <a:lnTo>
                      <a:pt x="1196" y="264"/>
                    </a:lnTo>
                    <a:lnTo>
                      <a:pt x="1196" y="266"/>
                    </a:lnTo>
                    <a:lnTo>
                      <a:pt x="1194" y="266"/>
                    </a:lnTo>
                    <a:lnTo>
                      <a:pt x="1194" y="266"/>
                    </a:lnTo>
                    <a:lnTo>
                      <a:pt x="1194" y="266"/>
                    </a:lnTo>
                    <a:lnTo>
                      <a:pt x="1194" y="266"/>
                    </a:lnTo>
                    <a:lnTo>
                      <a:pt x="1194" y="266"/>
                    </a:lnTo>
                    <a:lnTo>
                      <a:pt x="1194" y="268"/>
                    </a:lnTo>
                    <a:lnTo>
                      <a:pt x="1194" y="268"/>
                    </a:lnTo>
                    <a:lnTo>
                      <a:pt x="1194" y="268"/>
                    </a:lnTo>
                    <a:lnTo>
                      <a:pt x="1194" y="269"/>
                    </a:lnTo>
                    <a:lnTo>
                      <a:pt x="1192" y="269"/>
                    </a:lnTo>
                    <a:lnTo>
                      <a:pt x="1192" y="269"/>
                    </a:lnTo>
                    <a:lnTo>
                      <a:pt x="1190" y="269"/>
                    </a:lnTo>
                    <a:lnTo>
                      <a:pt x="1190" y="271"/>
                    </a:lnTo>
                    <a:lnTo>
                      <a:pt x="1190" y="271"/>
                    </a:lnTo>
                    <a:lnTo>
                      <a:pt x="1190" y="273"/>
                    </a:lnTo>
                    <a:lnTo>
                      <a:pt x="1190" y="273"/>
                    </a:lnTo>
                    <a:lnTo>
                      <a:pt x="1190" y="273"/>
                    </a:lnTo>
                    <a:lnTo>
                      <a:pt x="1190" y="275"/>
                    </a:lnTo>
                    <a:lnTo>
                      <a:pt x="1190" y="275"/>
                    </a:lnTo>
                    <a:lnTo>
                      <a:pt x="1190" y="275"/>
                    </a:lnTo>
                    <a:lnTo>
                      <a:pt x="1190" y="275"/>
                    </a:lnTo>
                    <a:lnTo>
                      <a:pt x="1190" y="275"/>
                    </a:lnTo>
                    <a:lnTo>
                      <a:pt x="1190" y="277"/>
                    </a:lnTo>
                    <a:lnTo>
                      <a:pt x="1190" y="277"/>
                    </a:lnTo>
                    <a:lnTo>
                      <a:pt x="1190" y="278"/>
                    </a:lnTo>
                    <a:lnTo>
                      <a:pt x="1190" y="278"/>
                    </a:lnTo>
                    <a:lnTo>
                      <a:pt x="1190" y="280"/>
                    </a:lnTo>
                    <a:lnTo>
                      <a:pt x="1190" y="280"/>
                    </a:lnTo>
                    <a:lnTo>
                      <a:pt x="1190" y="282"/>
                    </a:lnTo>
                    <a:lnTo>
                      <a:pt x="1188" y="282"/>
                    </a:lnTo>
                    <a:lnTo>
                      <a:pt x="1188" y="282"/>
                    </a:lnTo>
                    <a:lnTo>
                      <a:pt x="1188" y="282"/>
                    </a:lnTo>
                    <a:lnTo>
                      <a:pt x="1188" y="282"/>
                    </a:lnTo>
                    <a:lnTo>
                      <a:pt x="1188" y="284"/>
                    </a:lnTo>
                    <a:lnTo>
                      <a:pt x="1188" y="284"/>
                    </a:lnTo>
                    <a:lnTo>
                      <a:pt x="1188" y="284"/>
                    </a:lnTo>
                    <a:lnTo>
                      <a:pt x="1186" y="284"/>
                    </a:lnTo>
                    <a:lnTo>
                      <a:pt x="1186" y="284"/>
                    </a:lnTo>
                    <a:lnTo>
                      <a:pt x="1186" y="284"/>
                    </a:lnTo>
                    <a:lnTo>
                      <a:pt x="1186" y="286"/>
                    </a:lnTo>
                    <a:lnTo>
                      <a:pt x="1186" y="286"/>
                    </a:lnTo>
                    <a:lnTo>
                      <a:pt x="1185" y="286"/>
                    </a:lnTo>
                    <a:lnTo>
                      <a:pt x="1185" y="286"/>
                    </a:lnTo>
                    <a:lnTo>
                      <a:pt x="1185" y="286"/>
                    </a:lnTo>
                    <a:lnTo>
                      <a:pt x="1185" y="287"/>
                    </a:lnTo>
                    <a:lnTo>
                      <a:pt x="1185" y="287"/>
                    </a:lnTo>
                    <a:lnTo>
                      <a:pt x="1185" y="289"/>
                    </a:lnTo>
                    <a:lnTo>
                      <a:pt x="1185" y="289"/>
                    </a:lnTo>
                    <a:lnTo>
                      <a:pt x="1185" y="291"/>
                    </a:lnTo>
                    <a:lnTo>
                      <a:pt x="1185" y="291"/>
                    </a:lnTo>
                    <a:lnTo>
                      <a:pt x="1185" y="291"/>
                    </a:lnTo>
                    <a:lnTo>
                      <a:pt x="1186" y="293"/>
                    </a:lnTo>
                    <a:lnTo>
                      <a:pt x="1186" y="293"/>
                    </a:lnTo>
                    <a:lnTo>
                      <a:pt x="1186" y="293"/>
                    </a:lnTo>
                    <a:lnTo>
                      <a:pt x="1188" y="293"/>
                    </a:lnTo>
                    <a:lnTo>
                      <a:pt x="1188" y="295"/>
                    </a:lnTo>
                    <a:lnTo>
                      <a:pt x="1188" y="295"/>
                    </a:lnTo>
                    <a:lnTo>
                      <a:pt x="1186" y="295"/>
                    </a:lnTo>
                    <a:lnTo>
                      <a:pt x="1186" y="295"/>
                    </a:lnTo>
                    <a:lnTo>
                      <a:pt x="1185" y="296"/>
                    </a:lnTo>
                    <a:lnTo>
                      <a:pt x="1185" y="296"/>
                    </a:lnTo>
                    <a:lnTo>
                      <a:pt x="1185" y="298"/>
                    </a:lnTo>
                    <a:lnTo>
                      <a:pt x="1185" y="298"/>
                    </a:lnTo>
                    <a:lnTo>
                      <a:pt x="1185" y="300"/>
                    </a:lnTo>
                    <a:lnTo>
                      <a:pt x="1185" y="300"/>
                    </a:lnTo>
                    <a:lnTo>
                      <a:pt x="1185" y="300"/>
                    </a:lnTo>
                    <a:lnTo>
                      <a:pt x="1183" y="300"/>
                    </a:lnTo>
                    <a:lnTo>
                      <a:pt x="1183" y="300"/>
                    </a:lnTo>
                    <a:lnTo>
                      <a:pt x="1183" y="300"/>
                    </a:lnTo>
                    <a:lnTo>
                      <a:pt x="1183" y="302"/>
                    </a:lnTo>
                    <a:lnTo>
                      <a:pt x="1183" y="302"/>
                    </a:lnTo>
                    <a:lnTo>
                      <a:pt x="1181" y="302"/>
                    </a:lnTo>
                    <a:lnTo>
                      <a:pt x="1181" y="304"/>
                    </a:lnTo>
                    <a:lnTo>
                      <a:pt x="1181" y="306"/>
                    </a:lnTo>
                    <a:lnTo>
                      <a:pt x="1181" y="306"/>
                    </a:lnTo>
                    <a:lnTo>
                      <a:pt x="1183" y="306"/>
                    </a:lnTo>
                    <a:lnTo>
                      <a:pt x="1185" y="307"/>
                    </a:lnTo>
                    <a:lnTo>
                      <a:pt x="1185" y="307"/>
                    </a:lnTo>
                    <a:lnTo>
                      <a:pt x="1185" y="307"/>
                    </a:lnTo>
                    <a:lnTo>
                      <a:pt x="1185" y="309"/>
                    </a:lnTo>
                    <a:lnTo>
                      <a:pt x="1186" y="309"/>
                    </a:lnTo>
                    <a:lnTo>
                      <a:pt x="1186" y="309"/>
                    </a:lnTo>
                    <a:lnTo>
                      <a:pt x="1186" y="309"/>
                    </a:lnTo>
                    <a:lnTo>
                      <a:pt x="1186" y="309"/>
                    </a:lnTo>
                    <a:lnTo>
                      <a:pt x="1186" y="309"/>
                    </a:lnTo>
                    <a:lnTo>
                      <a:pt x="1188" y="311"/>
                    </a:lnTo>
                    <a:lnTo>
                      <a:pt x="1188" y="311"/>
                    </a:lnTo>
                    <a:lnTo>
                      <a:pt x="1188" y="311"/>
                    </a:lnTo>
                    <a:lnTo>
                      <a:pt x="1188" y="313"/>
                    </a:lnTo>
                    <a:lnTo>
                      <a:pt x="1186" y="313"/>
                    </a:lnTo>
                    <a:lnTo>
                      <a:pt x="1186" y="315"/>
                    </a:lnTo>
                    <a:lnTo>
                      <a:pt x="1186" y="315"/>
                    </a:lnTo>
                    <a:lnTo>
                      <a:pt x="1186" y="315"/>
                    </a:lnTo>
                    <a:lnTo>
                      <a:pt x="1186" y="315"/>
                    </a:lnTo>
                    <a:lnTo>
                      <a:pt x="1186" y="315"/>
                    </a:lnTo>
                    <a:lnTo>
                      <a:pt x="1186" y="316"/>
                    </a:lnTo>
                    <a:lnTo>
                      <a:pt x="1185" y="316"/>
                    </a:lnTo>
                    <a:lnTo>
                      <a:pt x="1185" y="318"/>
                    </a:lnTo>
                    <a:lnTo>
                      <a:pt x="1183" y="318"/>
                    </a:lnTo>
                    <a:lnTo>
                      <a:pt x="1183" y="318"/>
                    </a:lnTo>
                    <a:lnTo>
                      <a:pt x="1181" y="318"/>
                    </a:lnTo>
                    <a:lnTo>
                      <a:pt x="1181" y="318"/>
                    </a:lnTo>
                    <a:lnTo>
                      <a:pt x="1181" y="318"/>
                    </a:lnTo>
                    <a:lnTo>
                      <a:pt x="1179" y="318"/>
                    </a:lnTo>
                    <a:lnTo>
                      <a:pt x="1179" y="318"/>
                    </a:lnTo>
                    <a:lnTo>
                      <a:pt x="1179" y="318"/>
                    </a:lnTo>
                    <a:lnTo>
                      <a:pt x="1177" y="318"/>
                    </a:lnTo>
                    <a:lnTo>
                      <a:pt x="1177" y="320"/>
                    </a:lnTo>
                    <a:lnTo>
                      <a:pt x="1177" y="320"/>
                    </a:lnTo>
                    <a:lnTo>
                      <a:pt x="1177" y="320"/>
                    </a:lnTo>
                    <a:lnTo>
                      <a:pt x="1177" y="320"/>
                    </a:lnTo>
                    <a:lnTo>
                      <a:pt x="1177" y="320"/>
                    </a:lnTo>
                    <a:lnTo>
                      <a:pt x="1177" y="320"/>
                    </a:lnTo>
                    <a:lnTo>
                      <a:pt x="1176" y="320"/>
                    </a:lnTo>
                    <a:lnTo>
                      <a:pt x="1176" y="320"/>
                    </a:lnTo>
                    <a:lnTo>
                      <a:pt x="1174" y="320"/>
                    </a:lnTo>
                    <a:lnTo>
                      <a:pt x="1174" y="320"/>
                    </a:lnTo>
                    <a:lnTo>
                      <a:pt x="1174" y="320"/>
                    </a:lnTo>
                    <a:lnTo>
                      <a:pt x="1174" y="320"/>
                    </a:lnTo>
                    <a:lnTo>
                      <a:pt x="1174" y="318"/>
                    </a:lnTo>
                    <a:lnTo>
                      <a:pt x="1172" y="318"/>
                    </a:lnTo>
                    <a:lnTo>
                      <a:pt x="1172" y="318"/>
                    </a:lnTo>
                    <a:lnTo>
                      <a:pt x="1172" y="318"/>
                    </a:lnTo>
                    <a:lnTo>
                      <a:pt x="1170" y="318"/>
                    </a:lnTo>
                    <a:lnTo>
                      <a:pt x="1170" y="318"/>
                    </a:lnTo>
                    <a:lnTo>
                      <a:pt x="1170" y="318"/>
                    </a:lnTo>
                    <a:lnTo>
                      <a:pt x="1170" y="318"/>
                    </a:lnTo>
                    <a:lnTo>
                      <a:pt x="1168" y="318"/>
                    </a:lnTo>
                    <a:lnTo>
                      <a:pt x="1168" y="318"/>
                    </a:lnTo>
                    <a:lnTo>
                      <a:pt x="1168" y="318"/>
                    </a:lnTo>
                    <a:lnTo>
                      <a:pt x="1165" y="318"/>
                    </a:lnTo>
                    <a:lnTo>
                      <a:pt x="1165" y="318"/>
                    </a:lnTo>
                    <a:lnTo>
                      <a:pt x="1165" y="318"/>
                    </a:lnTo>
                    <a:lnTo>
                      <a:pt x="1165" y="318"/>
                    </a:lnTo>
                    <a:lnTo>
                      <a:pt x="1165" y="318"/>
                    </a:lnTo>
                    <a:lnTo>
                      <a:pt x="1163" y="316"/>
                    </a:lnTo>
                    <a:lnTo>
                      <a:pt x="1163" y="316"/>
                    </a:lnTo>
                    <a:lnTo>
                      <a:pt x="1163" y="315"/>
                    </a:lnTo>
                    <a:lnTo>
                      <a:pt x="1163" y="315"/>
                    </a:lnTo>
                    <a:lnTo>
                      <a:pt x="1163" y="315"/>
                    </a:lnTo>
                    <a:lnTo>
                      <a:pt x="1163" y="315"/>
                    </a:lnTo>
                    <a:lnTo>
                      <a:pt x="1163" y="315"/>
                    </a:lnTo>
                    <a:lnTo>
                      <a:pt x="1163" y="315"/>
                    </a:lnTo>
                    <a:lnTo>
                      <a:pt x="1161" y="315"/>
                    </a:lnTo>
                    <a:lnTo>
                      <a:pt x="1161" y="316"/>
                    </a:lnTo>
                    <a:lnTo>
                      <a:pt x="1161" y="316"/>
                    </a:lnTo>
                    <a:lnTo>
                      <a:pt x="1161" y="316"/>
                    </a:lnTo>
                    <a:lnTo>
                      <a:pt x="1161" y="318"/>
                    </a:lnTo>
                    <a:lnTo>
                      <a:pt x="1161" y="318"/>
                    </a:lnTo>
                    <a:lnTo>
                      <a:pt x="1159" y="318"/>
                    </a:lnTo>
                    <a:lnTo>
                      <a:pt x="1159" y="320"/>
                    </a:lnTo>
                    <a:lnTo>
                      <a:pt x="1159" y="320"/>
                    </a:lnTo>
                    <a:lnTo>
                      <a:pt x="1159" y="320"/>
                    </a:lnTo>
                    <a:lnTo>
                      <a:pt x="1159" y="322"/>
                    </a:lnTo>
                    <a:lnTo>
                      <a:pt x="1159" y="322"/>
                    </a:lnTo>
                    <a:lnTo>
                      <a:pt x="1159" y="322"/>
                    </a:lnTo>
                    <a:lnTo>
                      <a:pt x="1158" y="322"/>
                    </a:lnTo>
                    <a:lnTo>
                      <a:pt x="1158" y="322"/>
                    </a:lnTo>
                    <a:lnTo>
                      <a:pt x="1158" y="322"/>
                    </a:lnTo>
                    <a:lnTo>
                      <a:pt x="1158" y="322"/>
                    </a:lnTo>
                    <a:lnTo>
                      <a:pt x="1156" y="324"/>
                    </a:lnTo>
                    <a:lnTo>
                      <a:pt x="1156" y="324"/>
                    </a:lnTo>
                    <a:lnTo>
                      <a:pt x="1156" y="324"/>
                    </a:lnTo>
                    <a:lnTo>
                      <a:pt x="1156" y="324"/>
                    </a:lnTo>
                    <a:lnTo>
                      <a:pt x="1154" y="324"/>
                    </a:lnTo>
                    <a:lnTo>
                      <a:pt x="1154" y="325"/>
                    </a:lnTo>
                    <a:lnTo>
                      <a:pt x="1154" y="325"/>
                    </a:lnTo>
                    <a:lnTo>
                      <a:pt x="1152" y="325"/>
                    </a:lnTo>
                    <a:lnTo>
                      <a:pt x="1152" y="325"/>
                    </a:lnTo>
                    <a:lnTo>
                      <a:pt x="1152" y="325"/>
                    </a:lnTo>
                    <a:lnTo>
                      <a:pt x="1152" y="325"/>
                    </a:lnTo>
                    <a:lnTo>
                      <a:pt x="1152" y="325"/>
                    </a:lnTo>
                    <a:lnTo>
                      <a:pt x="1150" y="325"/>
                    </a:lnTo>
                    <a:lnTo>
                      <a:pt x="1150" y="325"/>
                    </a:lnTo>
                    <a:lnTo>
                      <a:pt x="1150" y="325"/>
                    </a:lnTo>
                    <a:lnTo>
                      <a:pt x="1150" y="325"/>
                    </a:lnTo>
                    <a:lnTo>
                      <a:pt x="1150" y="325"/>
                    </a:lnTo>
                    <a:lnTo>
                      <a:pt x="1149" y="325"/>
                    </a:lnTo>
                    <a:lnTo>
                      <a:pt x="1149" y="325"/>
                    </a:lnTo>
                    <a:lnTo>
                      <a:pt x="1149" y="325"/>
                    </a:lnTo>
                    <a:lnTo>
                      <a:pt x="1149" y="325"/>
                    </a:lnTo>
                    <a:lnTo>
                      <a:pt x="1149" y="325"/>
                    </a:lnTo>
                    <a:lnTo>
                      <a:pt x="1147" y="327"/>
                    </a:lnTo>
                    <a:lnTo>
                      <a:pt x="1147" y="327"/>
                    </a:lnTo>
                    <a:lnTo>
                      <a:pt x="1147" y="327"/>
                    </a:lnTo>
                    <a:lnTo>
                      <a:pt x="1147" y="327"/>
                    </a:lnTo>
                    <a:lnTo>
                      <a:pt x="1147" y="327"/>
                    </a:lnTo>
                    <a:lnTo>
                      <a:pt x="1147" y="329"/>
                    </a:lnTo>
                    <a:lnTo>
                      <a:pt x="1147" y="329"/>
                    </a:lnTo>
                    <a:lnTo>
                      <a:pt x="1145" y="329"/>
                    </a:lnTo>
                    <a:lnTo>
                      <a:pt x="1143" y="329"/>
                    </a:lnTo>
                    <a:lnTo>
                      <a:pt x="1141" y="329"/>
                    </a:lnTo>
                    <a:lnTo>
                      <a:pt x="1139" y="329"/>
                    </a:lnTo>
                    <a:lnTo>
                      <a:pt x="1138" y="329"/>
                    </a:lnTo>
                    <a:lnTo>
                      <a:pt x="1138" y="329"/>
                    </a:lnTo>
                    <a:lnTo>
                      <a:pt x="1138" y="329"/>
                    </a:lnTo>
                    <a:lnTo>
                      <a:pt x="1136" y="331"/>
                    </a:lnTo>
                    <a:lnTo>
                      <a:pt x="1136" y="331"/>
                    </a:lnTo>
                    <a:lnTo>
                      <a:pt x="1136" y="331"/>
                    </a:lnTo>
                    <a:lnTo>
                      <a:pt x="1136" y="331"/>
                    </a:lnTo>
                    <a:lnTo>
                      <a:pt x="1134" y="331"/>
                    </a:lnTo>
                    <a:lnTo>
                      <a:pt x="1134" y="333"/>
                    </a:lnTo>
                    <a:lnTo>
                      <a:pt x="1134" y="333"/>
                    </a:lnTo>
                    <a:lnTo>
                      <a:pt x="1134" y="334"/>
                    </a:lnTo>
                    <a:lnTo>
                      <a:pt x="1132" y="334"/>
                    </a:lnTo>
                    <a:lnTo>
                      <a:pt x="1132" y="334"/>
                    </a:lnTo>
                    <a:lnTo>
                      <a:pt x="1132" y="334"/>
                    </a:lnTo>
                    <a:lnTo>
                      <a:pt x="1132" y="336"/>
                    </a:lnTo>
                    <a:lnTo>
                      <a:pt x="1132" y="336"/>
                    </a:lnTo>
                    <a:lnTo>
                      <a:pt x="1134" y="336"/>
                    </a:lnTo>
                    <a:lnTo>
                      <a:pt x="1134" y="336"/>
                    </a:lnTo>
                    <a:lnTo>
                      <a:pt x="1134" y="338"/>
                    </a:lnTo>
                    <a:lnTo>
                      <a:pt x="1134" y="338"/>
                    </a:lnTo>
                    <a:lnTo>
                      <a:pt x="1134" y="340"/>
                    </a:lnTo>
                    <a:lnTo>
                      <a:pt x="1134" y="340"/>
                    </a:lnTo>
                    <a:lnTo>
                      <a:pt x="1134" y="340"/>
                    </a:lnTo>
                    <a:lnTo>
                      <a:pt x="1132" y="340"/>
                    </a:lnTo>
                    <a:lnTo>
                      <a:pt x="1132" y="343"/>
                    </a:lnTo>
                    <a:lnTo>
                      <a:pt x="1132" y="343"/>
                    </a:lnTo>
                    <a:lnTo>
                      <a:pt x="1132" y="345"/>
                    </a:lnTo>
                    <a:lnTo>
                      <a:pt x="1130" y="345"/>
                    </a:lnTo>
                    <a:lnTo>
                      <a:pt x="1130" y="345"/>
                    </a:lnTo>
                    <a:lnTo>
                      <a:pt x="1130" y="347"/>
                    </a:lnTo>
                    <a:lnTo>
                      <a:pt x="1129" y="347"/>
                    </a:lnTo>
                    <a:lnTo>
                      <a:pt x="1129" y="347"/>
                    </a:lnTo>
                    <a:lnTo>
                      <a:pt x="1129" y="349"/>
                    </a:lnTo>
                    <a:lnTo>
                      <a:pt x="1129" y="349"/>
                    </a:lnTo>
                    <a:lnTo>
                      <a:pt x="1129" y="351"/>
                    </a:lnTo>
                    <a:lnTo>
                      <a:pt x="1127" y="351"/>
                    </a:lnTo>
                    <a:lnTo>
                      <a:pt x="1127" y="351"/>
                    </a:lnTo>
                    <a:lnTo>
                      <a:pt x="1127" y="351"/>
                    </a:lnTo>
                    <a:lnTo>
                      <a:pt x="1125" y="351"/>
                    </a:lnTo>
                    <a:lnTo>
                      <a:pt x="1125" y="351"/>
                    </a:lnTo>
                    <a:lnTo>
                      <a:pt x="1125" y="351"/>
                    </a:lnTo>
                    <a:lnTo>
                      <a:pt x="1125" y="351"/>
                    </a:lnTo>
                    <a:lnTo>
                      <a:pt x="1125" y="353"/>
                    </a:lnTo>
                    <a:lnTo>
                      <a:pt x="1123" y="353"/>
                    </a:lnTo>
                    <a:lnTo>
                      <a:pt x="1123" y="353"/>
                    </a:lnTo>
                    <a:lnTo>
                      <a:pt x="1123" y="353"/>
                    </a:lnTo>
                    <a:lnTo>
                      <a:pt x="1121" y="353"/>
                    </a:lnTo>
                    <a:lnTo>
                      <a:pt x="1121" y="353"/>
                    </a:lnTo>
                    <a:lnTo>
                      <a:pt x="1121" y="353"/>
                    </a:lnTo>
                    <a:lnTo>
                      <a:pt x="1121" y="353"/>
                    </a:lnTo>
                    <a:lnTo>
                      <a:pt x="1121" y="353"/>
                    </a:lnTo>
                    <a:lnTo>
                      <a:pt x="1120" y="353"/>
                    </a:lnTo>
                    <a:lnTo>
                      <a:pt x="1120" y="353"/>
                    </a:lnTo>
                    <a:lnTo>
                      <a:pt x="1120" y="353"/>
                    </a:lnTo>
                    <a:lnTo>
                      <a:pt x="1120" y="353"/>
                    </a:lnTo>
                    <a:lnTo>
                      <a:pt x="1118" y="353"/>
                    </a:lnTo>
                    <a:lnTo>
                      <a:pt x="1118" y="353"/>
                    </a:lnTo>
                    <a:lnTo>
                      <a:pt x="1118" y="353"/>
                    </a:lnTo>
                    <a:lnTo>
                      <a:pt x="1118" y="353"/>
                    </a:lnTo>
                    <a:lnTo>
                      <a:pt x="1118" y="353"/>
                    </a:lnTo>
                    <a:lnTo>
                      <a:pt x="1116" y="354"/>
                    </a:lnTo>
                    <a:lnTo>
                      <a:pt x="1116" y="354"/>
                    </a:lnTo>
                    <a:lnTo>
                      <a:pt x="1116" y="354"/>
                    </a:lnTo>
                    <a:lnTo>
                      <a:pt x="1116" y="354"/>
                    </a:lnTo>
                    <a:lnTo>
                      <a:pt x="1116" y="354"/>
                    </a:lnTo>
                    <a:lnTo>
                      <a:pt x="1112" y="354"/>
                    </a:lnTo>
                    <a:lnTo>
                      <a:pt x="1112" y="354"/>
                    </a:lnTo>
                    <a:lnTo>
                      <a:pt x="1112" y="354"/>
                    </a:lnTo>
                    <a:lnTo>
                      <a:pt x="1111" y="354"/>
                    </a:lnTo>
                    <a:lnTo>
                      <a:pt x="1111" y="354"/>
                    </a:lnTo>
                    <a:lnTo>
                      <a:pt x="1111" y="354"/>
                    </a:lnTo>
                    <a:lnTo>
                      <a:pt x="1111" y="354"/>
                    </a:lnTo>
                    <a:lnTo>
                      <a:pt x="1109" y="353"/>
                    </a:lnTo>
                    <a:lnTo>
                      <a:pt x="1109" y="353"/>
                    </a:lnTo>
                    <a:lnTo>
                      <a:pt x="1107" y="353"/>
                    </a:lnTo>
                    <a:lnTo>
                      <a:pt x="1107" y="353"/>
                    </a:lnTo>
                    <a:lnTo>
                      <a:pt x="1107" y="354"/>
                    </a:lnTo>
                    <a:lnTo>
                      <a:pt x="1105" y="354"/>
                    </a:lnTo>
                    <a:lnTo>
                      <a:pt x="1105" y="354"/>
                    </a:lnTo>
                    <a:lnTo>
                      <a:pt x="1105" y="354"/>
                    </a:lnTo>
                    <a:lnTo>
                      <a:pt x="1105" y="354"/>
                    </a:lnTo>
                    <a:lnTo>
                      <a:pt x="1103" y="354"/>
                    </a:lnTo>
                    <a:lnTo>
                      <a:pt x="1103" y="354"/>
                    </a:lnTo>
                    <a:lnTo>
                      <a:pt x="1103" y="354"/>
                    </a:lnTo>
                    <a:lnTo>
                      <a:pt x="1103" y="354"/>
                    </a:lnTo>
                    <a:lnTo>
                      <a:pt x="1101" y="354"/>
                    </a:lnTo>
                    <a:lnTo>
                      <a:pt x="1101" y="354"/>
                    </a:lnTo>
                    <a:lnTo>
                      <a:pt x="1101" y="354"/>
                    </a:lnTo>
                    <a:lnTo>
                      <a:pt x="1101" y="354"/>
                    </a:lnTo>
                    <a:lnTo>
                      <a:pt x="1100" y="354"/>
                    </a:lnTo>
                    <a:lnTo>
                      <a:pt x="1098" y="354"/>
                    </a:lnTo>
                    <a:lnTo>
                      <a:pt x="1098" y="354"/>
                    </a:lnTo>
                    <a:lnTo>
                      <a:pt x="1098" y="354"/>
                    </a:lnTo>
                    <a:lnTo>
                      <a:pt x="1098" y="356"/>
                    </a:lnTo>
                    <a:lnTo>
                      <a:pt x="1096" y="356"/>
                    </a:lnTo>
                    <a:lnTo>
                      <a:pt x="1096" y="354"/>
                    </a:lnTo>
                    <a:lnTo>
                      <a:pt x="1096" y="354"/>
                    </a:lnTo>
                    <a:lnTo>
                      <a:pt x="1096" y="354"/>
                    </a:lnTo>
                    <a:lnTo>
                      <a:pt x="1094" y="354"/>
                    </a:lnTo>
                    <a:lnTo>
                      <a:pt x="1094" y="354"/>
                    </a:lnTo>
                    <a:lnTo>
                      <a:pt x="1094" y="353"/>
                    </a:lnTo>
                    <a:lnTo>
                      <a:pt x="1092" y="353"/>
                    </a:lnTo>
                    <a:lnTo>
                      <a:pt x="1092" y="353"/>
                    </a:lnTo>
                    <a:lnTo>
                      <a:pt x="1091" y="353"/>
                    </a:lnTo>
                    <a:lnTo>
                      <a:pt x="1091" y="353"/>
                    </a:lnTo>
                    <a:lnTo>
                      <a:pt x="1091" y="353"/>
                    </a:lnTo>
                    <a:lnTo>
                      <a:pt x="1091" y="353"/>
                    </a:lnTo>
                    <a:lnTo>
                      <a:pt x="1091" y="353"/>
                    </a:lnTo>
                    <a:lnTo>
                      <a:pt x="1091" y="353"/>
                    </a:lnTo>
                    <a:lnTo>
                      <a:pt x="1091" y="351"/>
                    </a:lnTo>
                    <a:lnTo>
                      <a:pt x="1091" y="351"/>
                    </a:lnTo>
                    <a:lnTo>
                      <a:pt x="1089" y="351"/>
                    </a:lnTo>
                    <a:lnTo>
                      <a:pt x="1089" y="351"/>
                    </a:lnTo>
                    <a:lnTo>
                      <a:pt x="1089" y="351"/>
                    </a:lnTo>
                    <a:lnTo>
                      <a:pt x="1089" y="351"/>
                    </a:lnTo>
                    <a:lnTo>
                      <a:pt x="1087" y="351"/>
                    </a:lnTo>
                    <a:lnTo>
                      <a:pt x="1087" y="351"/>
                    </a:lnTo>
                    <a:lnTo>
                      <a:pt x="1087" y="353"/>
                    </a:lnTo>
                    <a:lnTo>
                      <a:pt x="1085" y="353"/>
                    </a:lnTo>
                    <a:lnTo>
                      <a:pt x="1085" y="353"/>
                    </a:lnTo>
                    <a:lnTo>
                      <a:pt x="1085" y="353"/>
                    </a:lnTo>
                    <a:lnTo>
                      <a:pt x="1085" y="353"/>
                    </a:lnTo>
                    <a:lnTo>
                      <a:pt x="1083" y="353"/>
                    </a:lnTo>
                    <a:lnTo>
                      <a:pt x="1082" y="353"/>
                    </a:lnTo>
                    <a:lnTo>
                      <a:pt x="1078" y="353"/>
                    </a:lnTo>
                    <a:lnTo>
                      <a:pt x="1076" y="353"/>
                    </a:lnTo>
                    <a:lnTo>
                      <a:pt x="1074" y="353"/>
                    </a:lnTo>
                    <a:lnTo>
                      <a:pt x="1074" y="351"/>
                    </a:lnTo>
                    <a:lnTo>
                      <a:pt x="1074" y="351"/>
                    </a:lnTo>
                    <a:lnTo>
                      <a:pt x="1074" y="351"/>
                    </a:lnTo>
                    <a:lnTo>
                      <a:pt x="1073" y="351"/>
                    </a:lnTo>
                    <a:lnTo>
                      <a:pt x="1073" y="351"/>
                    </a:lnTo>
                    <a:lnTo>
                      <a:pt x="1073" y="351"/>
                    </a:lnTo>
                    <a:lnTo>
                      <a:pt x="1073" y="349"/>
                    </a:lnTo>
                    <a:lnTo>
                      <a:pt x="1073" y="349"/>
                    </a:lnTo>
                    <a:lnTo>
                      <a:pt x="1073" y="349"/>
                    </a:lnTo>
                    <a:lnTo>
                      <a:pt x="1073" y="349"/>
                    </a:lnTo>
                    <a:lnTo>
                      <a:pt x="1071" y="347"/>
                    </a:lnTo>
                    <a:lnTo>
                      <a:pt x="1071" y="347"/>
                    </a:lnTo>
                    <a:lnTo>
                      <a:pt x="1071" y="347"/>
                    </a:lnTo>
                    <a:lnTo>
                      <a:pt x="1071" y="347"/>
                    </a:lnTo>
                    <a:lnTo>
                      <a:pt x="1069" y="347"/>
                    </a:lnTo>
                    <a:lnTo>
                      <a:pt x="1069" y="347"/>
                    </a:lnTo>
                    <a:lnTo>
                      <a:pt x="1069" y="347"/>
                    </a:lnTo>
                    <a:lnTo>
                      <a:pt x="1067" y="347"/>
                    </a:lnTo>
                    <a:lnTo>
                      <a:pt x="1067" y="347"/>
                    </a:lnTo>
                    <a:lnTo>
                      <a:pt x="1067" y="347"/>
                    </a:lnTo>
                    <a:lnTo>
                      <a:pt x="1067" y="345"/>
                    </a:lnTo>
                    <a:lnTo>
                      <a:pt x="1065" y="345"/>
                    </a:lnTo>
                    <a:lnTo>
                      <a:pt x="1065" y="345"/>
                    </a:lnTo>
                    <a:lnTo>
                      <a:pt x="1065" y="345"/>
                    </a:lnTo>
                    <a:lnTo>
                      <a:pt x="1063" y="345"/>
                    </a:lnTo>
                    <a:lnTo>
                      <a:pt x="1062" y="345"/>
                    </a:lnTo>
                    <a:lnTo>
                      <a:pt x="1062" y="345"/>
                    </a:lnTo>
                    <a:lnTo>
                      <a:pt x="1062" y="345"/>
                    </a:lnTo>
                    <a:lnTo>
                      <a:pt x="1062" y="347"/>
                    </a:lnTo>
                    <a:lnTo>
                      <a:pt x="1060" y="347"/>
                    </a:lnTo>
                    <a:lnTo>
                      <a:pt x="1060" y="347"/>
                    </a:lnTo>
                    <a:lnTo>
                      <a:pt x="1060" y="347"/>
                    </a:lnTo>
                    <a:lnTo>
                      <a:pt x="1058" y="347"/>
                    </a:lnTo>
                    <a:lnTo>
                      <a:pt x="1058" y="347"/>
                    </a:lnTo>
                    <a:lnTo>
                      <a:pt x="1058" y="349"/>
                    </a:lnTo>
                    <a:lnTo>
                      <a:pt x="1058" y="349"/>
                    </a:lnTo>
                    <a:lnTo>
                      <a:pt x="1056" y="349"/>
                    </a:lnTo>
                    <a:lnTo>
                      <a:pt x="1056" y="349"/>
                    </a:lnTo>
                    <a:lnTo>
                      <a:pt x="1056" y="349"/>
                    </a:lnTo>
                    <a:lnTo>
                      <a:pt x="1056" y="351"/>
                    </a:lnTo>
                    <a:lnTo>
                      <a:pt x="1056" y="351"/>
                    </a:lnTo>
                    <a:lnTo>
                      <a:pt x="1058" y="351"/>
                    </a:lnTo>
                    <a:lnTo>
                      <a:pt x="1058" y="351"/>
                    </a:lnTo>
                    <a:lnTo>
                      <a:pt x="1058" y="351"/>
                    </a:lnTo>
                    <a:lnTo>
                      <a:pt x="1058" y="351"/>
                    </a:lnTo>
                    <a:lnTo>
                      <a:pt x="1058" y="351"/>
                    </a:lnTo>
                    <a:lnTo>
                      <a:pt x="1058" y="353"/>
                    </a:lnTo>
                    <a:lnTo>
                      <a:pt x="1058" y="353"/>
                    </a:lnTo>
                    <a:lnTo>
                      <a:pt x="1056" y="353"/>
                    </a:lnTo>
                    <a:lnTo>
                      <a:pt x="1056" y="353"/>
                    </a:lnTo>
                    <a:lnTo>
                      <a:pt x="1056" y="353"/>
                    </a:lnTo>
                    <a:lnTo>
                      <a:pt x="1054" y="353"/>
                    </a:lnTo>
                    <a:lnTo>
                      <a:pt x="1054" y="353"/>
                    </a:lnTo>
                    <a:lnTo>
                      <a:pt x="1053" y="353"/>
                    </a:lnTo>
                    <a:lnTo>
                      <a:pt x="1053" y="353"/>
                    </a:lnTo>
                    <a:lnTo>
                      <a:pt x="1051" y="353"/>
                    </a:lnTo>
                    <a:lnTo>
                      <a:pt x="1051" y="353"/>
                    </a:lnTo>
                    <a:lnTo>
                      <a:pt x="1051" y="353"/>
                    </a:lnTo>
                    <a:lnTo>
                      <a:pt x="1049" y="353"/>
                    </a:lnTo>
                    <a:lnTo>
                      <a:pt x="1049" y="354"/>
                    </a:lnTo>
                    <a:lnTo>
                      <a:pt x="1049" y="354"/>
                    </a:lnTo>
                    <a:lnTo>
                      <a:pt x="1047" y="354"/>
                    </a:lnTo>
                    <a:lnTo>
                      <a:pt x="1045" y="354"/>
                    </a:lnTo>
                    <a:lnTo>
                      <a:pt x="1045" y="354"/>
                    </a:lnTo>
                    <a:lnTo>
                      <a:pt x="1044" y="354"/>
                    </a:lnTo>
                    <a:lnTo>
                      <a:pt x="1042" y="354"/>
                    </a:lnTo>
                    <a:lnTo>
                      <a:pt x="1042" y="354"/>
                    </a:lnTo>
                    <a:lnTo>
                      <a:pt x="1042" y="354"/>
                    </a:lnTo>
                    <a:lnTo>
                      <a:pt x="1040" y="354"/>
                    </a:lnTo>
                    <a:lnTo>
                      <a:pt x="1038" y="354"/>
                    </a:lnTo>
                    <a:lnTo>
                      <a:pt x="1036" y="354"/>
                    </a:lnTo>
                    <a:lnTo>
                      <a:pt x="1036" y="354"/>
                    </a:lnTo>
                    <a:lnTo>
                      <a:pt x="1035" y="354"/>
                    </a:lnTo>
                    <a:lnTo>
                      <a:pt x="1033" y="354"/>
                    </a:lnTo>
                    <a:lnTo>
                      <a:pt x="1033" y="354"/>
                    </a:lnTo>
                    <a:lnTo>
                      <a:pt x="1031" y="354"/>
                    </a:lnTo>
                    <a:lnTo>
                      <a:pt x="1031" y="356"/>
                    </a:lnTo>
                    <a:lnTo>
                      <a:pt x="1031" y="356"/>
                    </a:lnTo>
                    <a:lnTo>
                      <a:pt x="1029" y="356"/>
                    </a:lnTo>
                    <a:lnTo>
                      <a:pt x="1029" y="356"/>
                    </a:lnTo>
                    <a:lnTo>
                      <a:pt x="1029" y="356"/>
                    </a:lnTo>
                    <a:lnTo>
                      <a:pt x="1027" y="358"/>
                    </a:lnTo>
                    <a:lnTo>
                      <a:pt x="1027" y="358"/>
                    </a:lnTo>
                    <a:lnTo>
                      <a:pt x="1026" y="358"/>
                    </a:lnTo>
                    <a:lnTo>
                      <a:pt x="1026" y="358"/>
                    </a:lnTo>
                    <a:lnTo>
                      <a:pt x="1026" y="358"/>
                    </a:lnTo>
                    <a:lnTo>
                      <a:pt x="1024" y="358"/>
                    </a:lnTo>
                    <a:lnTo>
                      <a:pt x="1024" y="358"/>
                    </a:lnTo>
                    <a:lnTo>
                      <a:pt x="1020" y="358"/>
                    </a:lnTo>
                    <a:lnTo>
                      <a:pt x="1020" y="358"/>
                    </a:lnTo>
                    <a:lnTo>
                      <a:pt x="1020" y="358"/>
                    </a:lnTo>
                    <a:lnTo>
                      <a:pt x="1020" y="358"/>
                    </a:lnTo>
                    <a:lnTo>
                      <a:pt x="1020" y="358"/>
                    </a:lnTo>
                    <a:lnTo>
                      <a:pt x="1020" y="362"/>
                    </a:lnTo>
                    <a:lnTo>
                      <a:pt x="1020" y="362"/>
                    </a:lnTo>
                    <a:lnTo>
                      <a:pt x="1020" y="363"/>
                    </a:lnTo>
                    <a:lnTo>
                      <a:pt x="1020" y="363"/>
                    </a:lnTo>
                    <a:lnTo>
                      <a:pt x="1020" y="363"/>
                    </a:lnTo>
                    <a:lnTo>
                      <a:pt x="1020" y="365"/>
                    </a:lnTo>
                    <a:lnTo>
                      <a:pt x="1020" y="365"/>
                    </a:lnTo>
                    <a:lnTo>
                      <a:pt x="1020" y="365"/>
                    </a:lnTo>
                    <a:lnTo>
                      <a:pt x="1020" y="365"/>
                    </a:lnTo>
                    <a:lnTo>
                      <a:pt x="1020" y="367"/>
                    </a:lnTo>
                    <a:lnTo>
                      <a:pt x="1020" y="367"/>
                    </a:lnTo>
                    <a:lnTo>
                      <a:pt x="1022" y="369"/>
                    </a:lnTo>
                    <a:lnTo>
                      <a:pt x="1022" y="369"/>
                    </a:lnTo>
                    <a:lnTo>
                      <a:pt x="1022" y="369"/>
                    </a:lnTo>
                    <a:lnTo>
                      <a:pt x="1022" y="371"/>
                    </a:lnTo>
                    <a:lnTo>
                      <a:pt x="1022" y="371"/>
                    </a:lnTo>
                    <a:lnTo>
                      <a:pt x="1022" y="371"/>
                    </a:lnTo>
                    <a:lnTo>
                      <a:pt x="1024" y="372"/>
                    </a:lnTo>
                    <a:lnTo>
                      <a:pt x="1024" y="374"/>
                    </a:lnTo>
                    <a:lnTo>
                      <a:pt x="1018" y="378"/>
                    </a:lnTo>
                    <a:lnTo>
                      <a:pt x="1016" y="380"/>
                    </a:lnTo>
                    <a:lnTo>
                      <a:pt x="1016" y="380"/>
                    </a:lnTo>
                    <a:lnTo>
                      <a:pt x="1015" y="380"/>
                    </a:lnTo>
                    <a:lnTo>
                      <a:pt x="1015" y="380"/>
                    </a:lnTo>
                    <a:lnTo>
                      <a:pt x="1015" y="381"/>
                    </a:lnTo>
                    <a:lnTo>
                      <a:pt x="1015" y="381"/>
                    </a:lnTo>
                    <a:lnTo>
                      <a:pt x="1015" y="381"/>
                    </a:lnTo>
                    <a:lnTo>
                      <a:pt x="1013" y="381"/>
                    </a:lnTo>
                    <a:lnTo>
                      <a:pt x="1013" y="381"/>
                    </a:lnTo>
                    <a:lnTo>
                      <a:pt x="1013" y="381"/>
                    </a:lnTo>
                    <a:lnTo>
                      <a:pt x="1013" y="381"/>
                    </a:lnTo>
                    <a:lnTo>
                      <a:pt x="1013" y="381"/>
                    </a:lnTo>
                    <a:lnTo>
                      <a:pt x="1013" y="381"/>
                    </a:lnTo>
                    <a:lnTo>
                      <a:pt x="1011" y="381"/>
                    </a:lnTo>
                    <a:lnTo>
                      <a:pt x="1011" y="381"/>
                    </a:lnTo>
                    <a:lnTo>
                      <a:pt x="1011" y="381"/>
                    </a:lnTo>
                    <a:lnTo>
                      <a:pt x="1011" y="381"/>
                    </a:lnTo>
                    <a:lnTo>
                      <a:pt x="1011" y="381"/>
                    </a:lnTo>
                    <a:lnTo>
                      <a:pt x="1011" y="381"/>
                    </a:lnTo>
                    <a:lnTo>
                      <a:pt x="1011" y="383"/>
                    </a:lnTo>
                    <a:lnTo>
                      <a:pt x="1011" y="383"/>
                    </a:lnTo>
                    <a:lnTo>
                      <a:pt x="1011" y="383"/>
                    </a:lnTo>
                    <a:lnTo>
                      <a:pt x="1011" y="383"/>
                    </a:lnTo>
                    <a:lnTo>
                      <a:pt x="1011" y="383"/>
                    </a:lnTo>
                    <a:lnTo>
                      <a:pt x="1011" y="383"/>
                    </a:lnTo>
                    <a:lnTo>
                      <a:pt x="1011" y="383"/>
                    </a:lnTo>
                    <a:lnTo>
                      <a:pt x="1011" y="383"/>
                    </a:lnTo>
                    <a:lnTo>
                      <a:pt x="1011" y="383"/>
                    </a:lnTo>
                    <a:lnTo>
                      <a:pt x="1011" y="385"/>
                    </a:lnTo>
                    <a:lnTo>
                      <a:pt x="1011" y="385"/>
                    </a:lnTo>
                    <a:lnTo>
                      <a:pt x="1011" y="385"/>
                    </a:lnTo>
                    <a:lnTo>
                      <a:pt x="1011" y="385"/>
                    </a:lnTo>
                    <a:lnTo>
                      <a:pt x="1011" y="387"/>
                    </a:lnTo>
                    <a:lnTo>
                      <a:pt x="1013" y="387"/>
                    </a:lnTo>
                    <a:lnTo>
                      <a:pt x="1013" y="387"/>
                    </a:lnTo>
                    <a:lnTo>
                      <a:pt x="1013" y="387"/>
                    </a:lnTo>
                    <a:lnTo>
                      <a:pt x="1013" y="387"/>
                    </a:lnTo>
                    <a:lnTo>
                      <a:pt x="1013" y="389"/>
                    </a:lnTo>
                    <a:lnTo>
                      <a:pt x="1013" y="389"/>
                    </a:lnTo>
                    <a:lnTo>
                      <a:pt x="1011" y="389"/>
                    </a:lnTo>
                    <a:lnTo>
                      <a:pt x="1011" y="389"/>
                    </a:lnTo>
                    <a:lnTo>
                      <a:pt x="1011" y="389"/>
                    </a:lnTo>
                    <a:lnTo>
                      <a:pt x="1011" y="389"/>
                    </a:lnTo>
                    <a:lnTo>
                      <a:pt x="1011" y="389"/>
                    </a:lnTo>
                    <a:lnTo>
                      <a:pt x="1011" y="389"/>
                    </a:lnTo>
                    <a:lnTo>
                      <a:pt x="1011" y="391"/>
                    </a:lnTo>
                    <a:lnTo>
                      <a:pt x="1011" y="391"/>
                    </a:lnTo>
                    <a:lnTo>
                      <a:pt x="1011" y="391"/>
                    </a:lnTo>
                    <a:lnTo>
                      <a:pt x="1011" y="391"/>
                    </a:lnTo>
                    <a:lnTo>
                      <a:pt x="1011" y="391"/>
                    </a:lnTo>
                    <a:lnTo>
                      <a:pt x="1011" y="391"/>
                    </a:lnTo>
                    <a:lnTo>
                      <a:pt x="1011" y="391"/>
                    </a:lnTo>
                    <a:lnTo>
                      <a:pt x="1011" y="391"/>
                    </a:lnTo>
                    <a:lnTo>
                      <a:pt x="1011" y="392"/>
                    </a:lnTo>
                    <a:lnTo>
                      <a:pt x="1011" y="392"/>
                    </a:lnTo>
                    <a:lnTo>
                      <a:pt x="1011" y="392"/>
                    </a:lnTo>
                    <a:lnTo>
                      <a:pt x="1011" y="392"/>
                    </a:lnTo>
                    <a:lnTo>
                      <a:pt x="1011" y="392"/>
                    </a:lnTo>
                    <a:lnTo>
                      <a:pt x="1011" y="392"/>
                    </a:lnTo>
                    <a:lnTo>
                      <a:pt x="1011" y="392"/>
                    </a:lnTo>
                    <a:lnTo>
                      <a:pt x="1011" y="392"/>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6"/>
                    </a:lnTo>
                    <a:lnTo>
                      <a:pt x="1011" y="396"/>
                    </a:lnTo>
                    <a:lnTo>
                      <a:pt x="1011"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6" y="398"/>
                    </a:lnTo>
                    <a:lnTo>
                      <a:pt x="1006" y="398"/>
                    </a:lnTo>
                    <a:lnTo>
                      <a:pt x="1002" y="400"/>
                    </a:lnTo>
                    <a:lnTo>
                      <a:pt x="995" y="400"/>
                    </a:lnTo>
                    <a:lnTo>
                      <a:pt x="989" y="401"/>
                    </a:lnTo>
                    <a:lnTo>
                      <a:pt x="986" y="403"/>
                    </a:lnTo>
                    <a:lnTo>
                      <a:pt x="984" y="405"/>
                    </a:lnTo>
                    <a:lnTo>
                      <a:pt x="984" y="407"/>
                    </a:lnTo>
                    <a:lnTo>
                      <a:pt x="984" y="409"/>
                    </a:lnTo>
                    <a:lnTo>
                      <a:pt x="984" y="410"/>
                    </a:lnTo>
                    <a:lnTo>
                      <a:pt x="984" y="414"/>
                    </a:lnTo>
                    <a:lnTo>
                      <a:pt x="984" y="414"/>
                    </a:lnTo>
                    <a:lnTo>
                      <a:pt x="984" y="416"/>
                    </a:lnTo>
                    <a:lnTo>
                      <a:pt x="984" y="418"/>
                    </a:lnTo>
                    <a:lnTo>
                      <a:pt x="984" y="418"/>
                    </a:lnTo>
                    <a:lnTo>
                      <a:pt x="986" y="418"/>
                    </a:lnTo>
                    <a:lnTo>
                      <a:pt x="986" y="418"/>
                    </a:lnTo>
                    <a:lnTo>
                      <a:pt x="986" y="418"/>
                    </a:lnTo>
                    <a:lnTo>
                      <a:pt x="988" y="418"/>
                    </a:lnTo>
                    <a:lnTo>
                      <a:pt x="989" y="419"/>
                    </a:lnTo>
                    <a:lnTo>
                      <a:pt x="991" y="421"/>
                    </a:lnTo>
                    <a:lnTo>
                      <a:pt x="993" y="421"/>
                    </a:lnTo>
                    <a:lnTo>
                      <a:pt x="995" y="423"/>
                    </a:lnTo>
                    <a:lnTo>
                      <a:pt x="997" y="423"/>
                    </a:lnTo>
                    <a:lnTo>
                      <a:pt x="998" y="425"/>
                    </a:lnTo>
                    <a:lnTo>
                      <a:pt x="1002" y="427"/>
                    </a:lnTo>
                    <a:lnTo>
                      <a:pt x="1006" y="427"/>
                    </a:lnTo>
                    <a:lnTo>
                      <a:pt x="1007" y="429"/>
                    </a:lnTo>
                    <a:lnTo>
                      <a:pt x="1007" y="430"/>
                    </a:lnTo>
                    <a:lnTo>
                      <a:pt x="1007" y="430"/>
                    </a:lnTo>
                    <a:lnTo>
                      <a:pt x="1007" y="430"/>
                    </a:lnTo>
                    <a:lnTo>
                      <a:pt x="1007" y="430"/>
                    </a:lnTo>
                    <a:lnTo>
                      <a:pt x="1009" y="432"/>
                    </a:lnTo>
                    <a:lnTo>
                      <a:pt x="1009" y="436"/>
                    </a:lnTo>
                    <a:lnTo>
                      <a:pt x="1009" y="436"/>
                    </a:lnTo>
                    <a:lnTo>
                      <a:pt x="1009" y="436"/>
                    </a:lnTo>
                    <a:lnTo>
                      <a:pt x="1009" y="436"/>
                    </a:lnTo>
                    <a:lnTo>
                      <a:pt x="1009" y="436"/>
                    </a:lnTo>
                    <a:lnTo>
                      <a:pt x="1011" y="438"/>
                    </a:lnTo>
                    <a:lnTo>
                      <a:pt x="1011" y="438"/>
                    </a:lnTo>
                    <a:lnTo>
                      <a:pt x="1011" y="438"/>
                    </a:lnTo>
                    <a:lnTo>
                      <a:pt x="1013" y="439"/>
                    </a:lnTo>
                    <a:lnTo>
                      <a:pt x="1013" y="439"/>
                    </a:lnTo>
                    <a:lnTo>
                      <a:pt x="1013" y="441"/>
                    </a:lnTo>
                    <a:lnTo>
                      <a:pt x="1013" y="441"/>
                    </a:lnTo>
                    <a:lnTo>
                      <a:pt x="1015" y="441"/>
                    </a:lnTo>
                    <a:lnTo>
                      <a:pt x="1015" y="441"/>
                    </a:lnTo>
                    <a:lnTo>
                      <a:pt x="1015" y="441"/>
                    </a:lnTo>
                    <a:lnTo>
                      <a:pt x="1016" y="441"/>
                    </a:lnTo>
                    <a:lnTo>
                      <a:pt x="1016" y="441"/>
                    </a:lnTo>
                    <a:lnTo>
                      <a:pt x="1018" y="441"/>
                    </a:lnTo>
                    <a:lnTo>
                      <a:pt x="1018" y="441"/>
                    </a:lnTo>
                    <a:lnTo>
                      <a:pt x="1018" y="443"/>
                    </a:lnTo>
                    <a:lnTo>
                      <a:pt x="1020" y="443"/>
                    </a:lnTo>
                    <a:lnTo>
                      <a:pt x="1020" y="443"/>
                    </a:lnTo>
                    <a:lnTo>
                      <a:pt x="1022" y="443"/>
                    </a:lnTo>
                    <a:lnTo>
                      <a:pt x="1024" y="443"/>
                    </a:lnTo>
                    <a:lnTo>
                      <a:pt x="1026" y="445"/>
                    </a:lnTo>
                    <a:lnTo>
                      <a:pt x="1026" y="445"/>
                    </a:lnTo>
                    <a:lnTo>
                      <a:pt x="1027" y="445"/>
                    </a:lnTo>
                    <a:lnTo>
                      <a:pt x="1027" y="445"/>
                    </a:lnTo>
                    <a:lnTo>
                      <a:pt x="1027" y="445"/>
                    </a:lnTo>
                    <a:lnTo>
                      <a:pt x="1029" y="445"/>
                    </a:lnTo>
                    <a:lnTo>
                      <a:pt x="1029" y="445"/>
                    </a:lnTo>
                    <a:lnTo>
                      <a:pt x="1029" y="445"/>
                    </a:lnTo>
                    <a:lnTo>
                      <a:pt x="1031" y="447"/>
                    </a:lnTo>
                    <a:lnTo>
                      <a:pt x="1031" y="447"/>
                    </a:lnTo>
                    <a:lnTo>
                      <a:pt x="1031" y="448"/>
                    </a:lnTo>
                    <a:lnTo>
                      <a:pt x="1031" y="448"/>
                    </a:lnTo>
                    <a:lnTo>
                      <a:pt x="1031" y="448"/>
                    </a:lnTo>
                    <a:lnTo>
                      <a:pt x="1033" y="448"/>
                    </a:lnTo>
                    <a:lnTo>
                      <a:pt x="1033" y="450"/>
                    </a:lnTo>
                    <a:lnTo>
                      <a:pt x="1035" y="450"/>
                    </a:lnTo>
                    <a:lnTo>
                      <a:pt x="1035" y="452"/>
                    </a:lnTo>
                    <a:lnTo>
                      <a:pt x="1035" y="452"/>
                    </a:lnTo>
                    <a:lnTo>
                      <a:pt x="1035" y="452"/>
                    </a:lnTo>
                    <a:lnTo>
                      <a:pt x="1036" y="454"/>
                    </a:lnTo>
                    <a:lnTo>
                      <a:pt x="1036" y="454"/>
                    </a:lnTo>
                    <a:lnTo>
                      <a:pt x="1036" y="454"/>
                    </a:lnTo>
                    <a:lnTo>
                      <a:pt x="1036" y="454"/>
                    </a:lnTo>
                    <a:lnTo>
                      <a:pt x="1038" y="454"/>
                    </a:lnTo>
                    <a:lnTo>
                      <a:pt x="1038" y="454"/>
                    </a:lnTo>
                    <a:lnTo>
                      <a:pt x="1038" y="454"/>
                    </a:lnTo>
                    <a:lnTo>
                      <a:pt x="1038" y="454"/>
                    </a:lnTo>
                    <a:lnTo>
                      <a:pt x="1040" y="454"/>
                    </a:lnTo>
                    <a:lnTo>
                      <a:pt x="1040" y="454"/>
                    </a:lnTo>
                    <a:lnTo>
                      <a:pt x="1040" y="454"/>
                    </a:lnTo>
                    <a:lnTo>
                      <a:pt x="1042" y="454"/>
                    </a:lnTo>
                    <a:lnTo>
                      <a:pt x="1042" y="454"/>
                    </a:lnTo>
                    <a:lnTo>
                      <a:pt x="1044" y="454"/>
                    </a:lnTo>
                    <a:lnTo>
                      <a:pt x="1044" y="454"/>
                    </a:lnTo>
                    <a:lnTo>
                      <a:pt x="1044" y="454"/>
                    </a:lnTo>
                    <a:lnTo>
                      <a:pt x="1044" y="454"/>
                    </a:lnTo>
                    <a:lnTo>
                      <a:pt x="1045" y="454"/>
                    </a:lnTo>
                    <a:lnTo>
                      <a:pt x="1045" y="454"/>
                    </a:lnTo>
                    <a:lnTo>
                      <a:pt x="1045" y="454"/>
                    </a:lnTo>
                    <a:lnTo>
                      <a:pt x="1047" y="456"/>
                    </a:lnTo>
                    <a:lnTo>
                      <a:pt x="1047" y="456"/>
                    </a:lnTo>
                    <a:lnTo>
                      <a:pt x="1047" y="457"/>
                    </a:lnTo>
                    <a:lnTo>
                      <a:pt x="1045" y="457"/>
                    </a:lnTo>
                    <a:lnTo>
                      <a:pt x="1045" y="457"/>
                    </a:lnTo>
                    <a:lnTo>
                      <a:pt x="1045" y="457"/>
                    </a:lnTo>
                    <a:lnTo>
                      <a:pt x="1044" y="459"/>
                    </a:lnTo>
                    <a:lnTo>
                      <a:pt x="1044" y="459"/>
                    </a:lnTo>
                    <a:lnTo>
                      <a:pt x="1045" y="461"/>
                    </a:lnTo>
                    <a:lnTo>
                      <a:pt x="1045" y="461"/>
                    </a:lnTo>
                    <a:lnTo>
                      <a:pt x="1045" y="461"/>
                    </a:lnTo>
                    <a:lnTo>
                      <a:pt x="1045" y="461"/>
                    </a:lnTo>
                    <a:lnTo>
                      <a:pt x="1045" y="461"/>
                    </a:lnTo>
                    <a:lnTo>
                      <a:pt x="1047" y="461"/>
                    </a:lnTo>
                    <a:lnTo>
                      <a:pt x="1047" y="463"/>
                    </a:lnTo>
                    <a:lnTo>
                      <a:pt x="1047" y="463"/>
                    </a:lnTo>
                    <a:lnTo>
                      <a:pt x="1047" y="463"/>
                    </a:lnTo>
                    <a:lnTo>
                      <a:pt x="1047" y="463"/>
                    </a:lnTo>
                    <a:lnTo>
                      <a:pt x="1049" y="463"/>
                    </a:lnTo>
                    <a:lnTo>
                      <a:pt x="1049" y="465"/>
                    </a:lnTo>
                    <a:lnTo>
                      <a:pt x="1049" y="467"/>
                    </a:lnTo>
                    <a:lnTo>
                      <a:pt x="1047" y="467"/>
                    </a:lnTo>
                    <a:lnTo>
                      <a:pt x="1047" y="467"/>
                    </a:lnTo>
                    <a:lnTo>
                      <a:pt x="1047" y="468"/>
                    </a:lnTo>
                    <a:lnTo>
                      <a:pt x="1047" y="468"/>
                    </a:lnTo>
                    <a:lnTo>
                      <a:pt x="1045" y="468"/>
                    </a:lnTo>
                    <a:lnTo>
                      <a:pt x="1045" y="468"/>
                    </a:lnTo>
                    <a:lnTo>
                      <a:pt x="1045" y="468"/>
                    </a:lnTo>
                    <a:lnTo>
                      <a:pt x="1044" y="470"/>
                    </a:lnTo>
                    <a:lnTo>
                      <a:pt x="1044" y="470"/>
                    </a:lnTo>
                    <a:lnTo>
                      <a:pt x="1044" y="470"/>
                    </a:lnTo>
                    <a:lnTo>
                      <a:pt x="1044" y="474"/>
                    </a:lnTo>
                    <a:lnTo>
                      <a:pt x="1044" y="474"/>
                    </a:lnTo>
                    <a:lnTo>
                      <a:pt x="1044" y="474"/>
                    </a:lnTo>
                    <a:lnTo>
                      <a:pt x="1044" y="476"/>
                    </a:lnTo>
                    <a:lnTo>
                      <a:pt x="1044" y="476"/>
                    </a:lnTo>
                    <a:lnTo>
                      <a:pt x="1044" y="476"/>
                    </a:lnTo>
                    <a:lnTo>
                      <a:pt x="1044" y="477"/>
                    </a:lnTo>
                    <a:lnTo>
                      <a:pt x="1044" y="477"/>
                    </a:lnTo>
                    <a:lnTo>
                      <a:pt x="1044" y="479"/>
                    </a:lnTo>
                    <a:lnTo>
                      <a:pt x="1044" y="479"/>
                    </a:lnTo>
                    <a:lnTo>
                      <a:pt x="1044" y="481"/>
                    </a:lnTo>
                    <a:lnTo>
                      <a:pt x="1044" y="481"/>
                    </a:lnTo>
                    <a:lnTo>
                      <a:pt x="1044" y="481"/>
                    </a:lnTo>
                    <a:lnTo>
                      <a:pt x="1044" y="481"/>
                    </a:lnTo>
                    <a:lnTo>
                      <a:pt x="1045" y="483"/>
                    </a:lnTo>
                    <a:lnTo>
                      <a:pt x="1045" y="483"/>
                    </a:lnTo>
                    <a:lnTo>
                      <a:pt x="1045" y="483"/>
                    </a:lnTo>
                    <a:lnTo>
                      <a:pt x="1045" y="483"/>
                    </a:lnTo>
                    <a:lnTo>
                      <a:pt x="1047" y="485"/>
                    </a:lnTo>
                    <a:lnTo>
                      <a:pt x="1047" y="485"/>
                    </a:lnTo>
                    <a:lnTo>
                      <a:pt x="1047" y="485"/>
                    </a:lnTo>
                    <a:lnTo>
                      <a:pt x="1047" y="485"/>
                    </a:lnTo>
                    <a:lnTo>
                      <a:pt x="1047" y="486"/>
                    </a:lnTo>
                    <a:lnTo>
                      <a:pt x="1047" y="486"/>
                    </a:lnTo>
                    <a:lnTo>
                      <a:pt x="1049" y="486"/>
                    </a:lnTo>
                    <a:lnTo>
                      <a:pt x="1049" y="486"/>
                    </a:lnTo>
                    <a:lnTo>
                      <a:pt x="1051" y="488"/>
                    </a:lnTo>
                    <a:lnTo>
                      <a:pt x="1053" y="488"/>
                    </a:lnTo>
                    <a:lnTo>
                      <a:pt x="1053" y="488"/>
                    </a:lnTo>
                    <a:lnTo>
                      <a:pt x="1053" y="488"/>
                    </a:lnTo>
                    <a:lnTo>
                      <a:pt x="1056" y="488"/>
                    </a:lnTo>
                    <a:lnTo>
                      <a:pt x="1056" y="488"/>
                    </a:lnTo>
                    <a:lnTo>
                      <a:pt x="1058" y="488"/>
                    </a:lnTo>
                    <a:lnTo>
                      <a:pt x="1058" y="488"/>
                    </a:lnTo>
                    <a:lnTo>
                      <a:pt x="1060" y="490"/>
                    </a:lnTo>
                    <a:lnTo>
                      <a:pt x="1062" y="490"/>
                    </a:lnTo>
                    <a:lnTo>
                      <a:pt x="1062" y="490"/>
                    </a:lnTo>
                    <a:lnTo>
                      <a:pt x="1062" y="490"/>
                    </a:lnTo>
                    <a:lnTo>
                      <a:pt x="1063" y="490"/>
                    </a:lnTo>
                    <a:lnTo>
                      <a:pt x="1063" y="492"/>
                    </a:lnTo>
                    <a:lnTo>
                      <a:pt x="1065" y="492"/>
                    </a:lnTo>
                    <a:lnTo>
                      <a:pt x="1065" y="492"/>
                    </a:lnTo>
                    <a:lnTo>
                      <a:pt x="1065" y="492"/>
                    </a:lnTo>
                    <a:lnTo>
                      <a:pt x="1065" y="494"/>
                    </a:lnTo>
                    <a:lnTo>
                      <a:pt x="1067" y="495"/>
                    </a:lnTo>
                    <a:lnTo>
                      <a:pt x="1067" y="495"/>
                    </a:lnTo>
                    <a:lnTo>
                      <a:pt x="1067" y="495"/>
                    </a:lnTo>
                    <a:lnTo>
                      <a:pt x="1067" y="495"/>
                    </a:lnTo>
                    <a:lnTo>
                      <a:pt x="1067" y="495"/>
                    </a:lnTo>
                    <a:lnTo>
                      <a:pt x="1067" y="495"/>
                    </a:lnTo>
                    <a:lnTo>
                      <a:pt x="1067" y="495"/>
                    </a:lnTo>
                    <a:lnTo>
                      <a:pt x="1069" y="497"/>
                    </a:lnTo>
                    <a:lnTo>
                      <a:pt x="1069" y="497"/>
                    </a:lnTo>
                    <a:lnTo>
                      <a:pt x="1071" y="497"/>
                    </a:lnTo>
                    <a:lnTo>
                      <a:pt x="1071" y="497"/>
                    </a:lnTo>
                    <a:lnTo>
                      <a:pt x="1071" y="499"/>
                    </a:lnTo>
                    <a:lnTo>
                      <a:pt x="1071" y="499"/>
                    </a:lnTo>
                    <a:lnTo>
                      <a:pt x="1071" y="499"/>
                    </a:lnTo>
                    <a:lnTo>
                      <a:pt x="1071" y="501"/>
                    </a:lnTo>
                    <a:lnTo>
                      <a:pt x="1071" y="501"/>
                    </a:lnTo>
                    <a:lnTo>
                      <a:pt x="1071" y="501"/>
                    </a:lnTo>
                    <a:lnTo>
                      <a:pt x="1073" y="503"/>
                    </a:lnTo>
                    <a:lnTo>
                      <a:pt x="1073" y="503"/>
                    </a:lnTo>
                    <a:lnTo>
                      <a:pt x="1073" y="503"/>
                    </a:lnTo>
                    <a:lnTo>
                      <a:pt x="1073" y="503"/>
                    </a:lnTo>
                    <a:lnTo>
                      <a:pt x="1073" y="505"/>
                    </a:lnTo>
                    <a:lnTo>
                      <a:pt x="1073" y="505"/>
                    </a:lnTo>
                    <a:lnTo>
                      <a:pt x="1073" y="505"/>
                    </a:lnTo>
                    <a:lnTo>
                      <a:pt x="1073" y="506"/>
                    </a:lnTo>
                    <a:lnTo>
                      <a:pt x="1071" y="506"/>
                    </a:lnTo>
                    <a:lnTo>
                      <a:pt x="1071" y="506"/>
                    </a:lnTo>
                    <a:lnTo>
                      <a:pt x="1071" y="506"/>
                    </a:lnTo>
                    <a:lnTo>
                      <a:pt x="1069" y="506"/>
                    </a:lnTo>
                    <a:lnTo>
                      <a:pt x="1069" y="506"/>
                    </a:lnTo>
                    <a:lnTo>
                      <a:pt x="1069" y="506"/>
                    </a:lnTo>
                    <a:lnTo>
                      <a:pt x="1069" y="508"/>
                    </a:lnTo>
                    <a:lnTo>
                      <a:pt x="1069" y="508"/>
                    </a:lnTo>
                    <a:lnTo>
                      <a:pt x="1069" y="510"/>
                    </a:lnTo>
                    <a:lnTo>
                      <a:pt x="1069" y="510"/>
                    </a:lnTo>
                    <a:lnTo>
                      <a:pt x="1069" y="510"/>
                    </a:lnTo>
                    <a:lnTo>
                      <a:pt x="1069" y="510"/>
                    </a:lnTo>
                    <a:lnTo>
                      <a:pt x="1069" y="510"/>
                    </a:lnTo>
                    <a:lnTo>
                      <a:pt x="1069" y="512"/>
                    </a:lnTo>
                    <a:lnTo>
                      <a:pt x="1069" y="512"/>
                    </a:lnTo>
                    <a:lnTo>
                      <a:pt x="1069" y="514"/>
                    </a:lnTo>
                    <a:lnTo>
                      <a:pt x="1069" y="517"/>
                    </a:lnTo>
                    <a:lnTo>
                      <a:pt x="1071" y="519"/>
                    </a:lnTo>
                    <a:lnTo>
                      <a:pt x="1071" y="519"/>
                    </a:lnTo>
                    <a:lnTo>
                      <a:pt x="1071" y="519"/>
                    </a:lnTo>
                    <a:lnTo>
                      <a:pt x="1071" y="519"/>
                    </a:lnTo>
                    <a:lnTo>
                      <a:pt x="1071" y="519"/>
                    </a:lnTo>
                    <a:lnTo>
                      <a:pt x="1071" y="521"/>
                    </a:lnTo>
                    <a:lnTo>
                      <a:pt x="1071" y="521"/>
                    </a:lnTo>
                    <a:lnTo>
                      <a:pt x="1071" y="521"/>
                    </a:lnTo>
                    <a:lnTo>
                      <a:pt x="1073" y="521"/>
                    </a:lnTo>
                    <a:lnTo>
                      <a:pt x="1073" y="521"/>
                    </a:lnTo>
                    <a:lnTo>
                      <a:pt x="1073" y="523"/>
                    </a:lnTo>
                    <a:lnTo>
                      <a:pt x="1073" y="523"/>
                    </a:lnTo>
                    <a:lnTo>
                      <a:pt x="1073" y="523"/>
                    </a:lnTo>
                    <a:lnTo>
                      <a:pt x="1073" y="524"/>
                    </a:lnTo>
                    <a:lnTo>
                      <a:pt x="1073" y="526"/>
                    </a:lnTo>
                    <a:lnTo>
                      <a:pt x="1073" y="526"/>
                    </a:lnTo>
                    <a:lnTo>
                      <a:pt x="1073" y="528"/>
                    </a:lnTo>
                    <a:lnTo>
                      <a:pt x="1071" y="528"/>
                    </a:lnTo>
                    <a:lnTo>
                      <a:pt x="1071" y="528"/>
                    </a:lnTo>
                    <a:lnTo>
                      <a:pt x="1071" y="528"/>
                    </a:lnTo>
                    <a:lnTo>
                      <a:pt x="1071" y="530"/>
                    </a:lnTo>
                    <a:lnTo>
                      <a:pt x="1071" y="530"/>
                    </a:lnTo>
                    <a:lnTo>
                      <a:pt x="1069" y="530"/>
                    </a:lnTo>
                    <a:lnTo>
                      <a:pt x="1069" y="530"/>
                    </a:lnTo>
                    <a:lnTo>
                      <a:pt x="1069" y="530"/>
                    </a:lnTo>
                    <a:lnTo>
                      <a:pt x="1069" y="532"/>
                    </a:lnTo>
                    <a:lnTo>
                      <a:pt x="1069" y="532"/>
                    </a:lnTo>
                    <a:lnTo>
                      <a:pt x="1069" y="532"/>
                    </a:lnTo>
                    <a:lnTo>
                      <a:pt x="1069" y="532"/>
                    </a:lnTo>
                    <a:lnTo>
                      <a:pt x="1067" y="532"/>
                    </a:lnTo>
                    <a:lnTo>
                      <a:pt x="1067" y="532"/>
                    </a:lnTo>
                    <a:lnTo>
                      <a:pt x="1067" y="533"/>
                    </a:lnTo>
                    <a:lnTo>
                      <a:pt x="1067" y="533"/>
                    </a:lnTo>
                    <a:lnTo>
                      <a:pt x="1067" y="533"/>
                    </a:lnTo>
                    <a:lnTo>
                      <a:pt x="1067" y="533"/>
                    </a:lnTo>
                    <a:lnTo>
                      <a:pt x="1067" y="535"/>
                    </a:lnTo>
                    <a:lnTo>
                      <a:pt x="1067" y="535"/>
                    </a:lnTo>
                    <a:lnTo>
                      <a:pt x="1067" y="537"/>
                    </a:lnTo>
                    <a:lnTo>
                      <a:pt x="1067" y="541"/>
                    </a:lnTo>
                    <a:lnTo>
                      <a:pt x="1065" y="541"/>
                    </a:lnTo>
                    <a:lnTo>
                      <a:pt x="1065" y="541"/>
                    </a:lnTo>
                    <a:lnTo>
                      <a:pt x="1065" y="542"/>
                    </a:lnTo>
                    <a:lnTo>
                      <a:pt x="1065" y="542"/>
                    </a:lnTo>
                    <a:lnTo>
                      <a:pt x="1065" y="542"/>
                    </a:lnTo>
                    <a:lnTo>
                      <a:pt x="1065" y="544"/>
                    </a:lnTo>
                    <a:lnTo>
                      <a:pt x="1065" y="544"/>
                    </a:lnTo>
                    <a:lnTo>
                      <a:pt x="1065" y="546"/>
                    </a:lnTo>
                    <a:lnTo>
                      <a:pt x="1065" y="546"/>
                    </a:lnTo>
                    <a:lnTo>
                      <a:pt x="1065" y="546"/>
                    </a:lnTo>
                    <a:lnTo>
                      <a:pt x="1065" y="546"/>
                    </a:lnTo>
                    <a:lnTo>
                      <a:pt x="1063" y="548"/>
                    </a:lnTo>
                    <a:lnTo>
                      <a:pt x="1063" y="548"/>
                    </a:lnTo>
                    <a:lnTo>
                      <a:pt x="1063" y="548"/>
                    </a:lnTo>
                    <a:lnTo>
                      <a:pt x="1062" y="548"/>
                    </a:lnTo>
                    <a:lnTo>
                      <a:pt x="1062" y="550"/>
                    </a:lnTo>
                    <a:lnTo>
                      <a:pt x="1062" y="550"/>
                    </a:lnTo>
                    <a:lnTo>
                      <a:pt x="1062" y="550"/>
                    </a:lnTo>
                    <a:lnTo>
                      <a:pt x="1062" y="552"/>
                    </a:lnTo>
                    <a:lnTo>
                      <a:pt x="1062" y="552"/>
                    </a:lnTo>
                    <a:lnTo>
                      <a:pt x="1062" y="553"/>
                    </a:lnTo>
                    <a:lnTo>
                      <a:pt x="1062" y="553"/>
                    </a:lnTo>
                    <a:lnTo>
                      <a:pt x="1062" y="553"/>
                    </a:lnTo>
                    <a:lnTo>
                      <a:pt x="1062" y="555"/>
                    </a:lnTo>
                    <a:lnTo>
                      <a:pt x="1062" y="555"/>
                    </a:lnTo>
                    <a:lnTo>
                      <a:pt x="1063" y="555"/>
                    </a:lnTo>
                    <a:lnTo>
                      <a:pt x="1063" y="557"/>
                    </a:lnTo>
                    <a:lnTo>
                      <a:pt x="1062" y="557"/>
                    </a:lnTo>
                    <a:lnTo>
                      <a:pt x="1062" y="559"/>
                    </a:lnTo>
                    <a:lnTo>
                      <a:pt x="1062" y="561"/>
                    </a:lnTo>
                    <a:lnTo>
                      <a:pt x="1062" y="561"/>
                    </a:lnTo>
                    <a:lnTo>
                      <a:pt x="1062" y="561"/>
                    </a:lnTo>
                    <a:lnTo>
                      <a:pt x="1062" y="562"/>
                    </a:lnTo>
                    <a:lnTo>
                      <a:pt x="1060" y="562"/>
                    </a:lnTo>
                    <a:lnTo>
                      <a:pt x="1060" y="562"/>
                    </a:lnTo>
                    <a:lnTo>
                      <a:pt x="1060" y="562"/>
                    </a:lnTo>
                    <a:lnTo>
                      <a:pt x="1058" y="562"/>
                    </a:lnTo>
                    <a:lnTo>
                      <a:pt x="1058" y="562"/>
                    </a:lnTo>
                    <a:lnTo>
                      <a:pt x="1058" y="564"/>
                    </a:lnTo>
                    <a:lnTo>
                      <a:pt x="1056" y="564"/>
                    </a:lnTo>
                    <a:lnTo>
                      <a:pt x="1056" y="566"/>
                    </a:lnTo>
                    <a:lnTo>
                      <a:pt x="1056" y="566"/>
                    </a:lnTo>
                    <a:lnTo>
                      <a:pt x="1056" y="566"/>
                    </a:lnTo>
                    <a:lnTo>
                      <a:pt x="1056" y="568"/>
                    </a:lnTo>
                    <a:lnTo>
                      <a:pt x="1056" y="568"/>
                    </a:lnTo>
                    <a:lnTo>
                      <a:pt x="1056" y="570"/>
                    </a:lnTo>
                    <a:lnTo>
                      <a:pt x="1056" y="570"/>
                    </a:lnTo>
                    <a:lnTo>
                      <a:pt x="1056" y="571"/>
                    </a:lnTo>
                    <a:lnTo>
                      <a:pt x="1054" y="571"/>
                    </a:lnTo>
                    <a:lnTo>
                      <a:pt x="1054" y="571"/>
                    </a:lnTo>
                    <a:lnTo>
                      <a:pt x="1054" y="573"/>
                    </a:lnTo>
                    <a:lnTo>
                      <a:pt x="1054" y="573"/>
                    </a:lnTo>
                    <a:lnTo>
                      <a:pt x="1053" y="573"/>
                    </a:lnTo>
                    <a:lnTo>
                      <a:pt x="1053" y="573"/>
                    </a:lnTo>
                    <a:lnTo>
                      <a:pt x="1051" y="573"/>
                    </a:lnTo>
                    <a:lnTo>
                      <a:pt x="1051" y="573"/>
                    </a:lnTo>
                    <a:lnTo>
                      <a:pt x="1049" y="575"/>
                    </a:lnTo>
                    <a:lnTo>
                      <a:pt x="1049" y="575"/>
                    </a:lnTo>
                    <a:lnTo>
                      <a:pt x="1047" y="575"/>
                    </a:lnTo>
                    <a:lnTo>
                      <a:pt x="1047" y="575"/>
                    </a:lnTo>
                    <a:lnTo>
                      <a:pt x="1047" y="575"/>
                    </a:lnTo>
                    <a:lnTo>
                      <a:pt x="1047" y="577"/>
                    </a:lnTo>
                    <a:lnTo>
                      <a:pt x="1047" y="579"/>
                    </a:lnTo>
                    <a:lnTo>
                      <a:pt x="1047" y="580"/>
                    </a:lnTo>
                    <a:lnTo>
                      <a:pt x="1047" y="582"/>
                    </a:lnTo>
                    <a:lnTo>
                      <a:pt x="1047" y="582"/>
                    </a:lnTo>
                    <a:lnTo>
                      <a:pt x="1047" y="584"/>
                    </a:lnTo>
                    <a:lnTo>
                      <a:pt x="1047" y="584"/>
                    </a:lnTo>
                    <a:lnTo>
                      <a:pt x="1047" y="584"/>
                    </a:lnTo>
                    <a:lnTo>
                      <a:pt x="1047" y="584"/>
                    </a:lnTo>
                    <a:lnTo>
                      <a:pt x="1047" y="586"/>
                    </a:lnTo>
                    <a:lnTo>
                      <a:pt x="1047" y="586"/>
                    </a:lnTo>
                    <a:lnTo>
                      <a:pt x="1049" y="586"/>
                    </a:lnTo>
                    <a:lnTo>
                      <a:pt x="1049" y="588"/>
                    </a:lnTo>
                    <a:lnTo>
                      <a:pt x="1049" y="590"/>
                    </a:lnTo>
                    <a:lnTo>
                      <a:pt x="1049" y="590"/>
                    </a:lnTo>
                    <a:lnTo>
                      <a:pt x="1049" y="590"/>
                    </a:lnTo>
                    <a:lnTo>
                      <a:pt x="1051" y="590"/>
                    </a:lnTo>
                    <a:lnTo>
                      <a:pt x="1051" y="590"/>
                    </a:lnTo>
                    <a:lnTo>
                      <a:pt x="1051" y="591"/>
                    </a:lnTo>
                    <a:lnTo>
                      <a:pt x="1051" y="591"/>
                    </a:lnTo>
                    <a:lnTo>
                      <a:pt x="1051" y="591"/>
                    </a:lnTo>
                    <a:lnTo>
                      <a:pt x="1053" y="593"/>
                    </a:lnTo>
                    <a:lnTo>
                      <a:pt x="1053" y="593"/>
                    </a:lnTo>
                    <a:lnTo>
                      <a:pt x="1051" y="595"/>
                    </a:lnTo>
                    <a:lnTo>
                      <a:pt x="1051" y="597"/>
                    </a:lnTo>
                    <a:lnTo>
                      <a:pt x="1051" y="597"/>
                    </a:lnTo>
                    <a:lnTo>
                      <a:pt x="1051" y="597"/>
                    </a:lnTo>
                    <a:lnTo>
                      <a:pt x="1051" y="597"/>
                    </a:lnTo>
                    <a:lnTo>
                      <a:pt x="1049" y="597"/>
                    </a:lnTo>
                    <a:lnTo>
                      <a:pt x="1049" y="597"/>
                    </a:lnTo>
                    <a:lnTo>
                      <a:pt x="1049" y="597"/>
                    </a:lnTo>
                    <a:lnTo>
                      <a:pt x="1049" y="597"/>
                    </a:lnTo>
                    <a:lnTo>
                      <a:pt x="1047" y="597"/>
                    </a:lnTo>
                    <a:lnTo>
                      <a:pt x="1047" y="597"/>
                    </a:lnTo>
                    <a:lnTo>
                      <a:pt x="1047" y="597"/>
                    </a:lnTo>
                    <a:lnTo>
                      <a:pt x="1047" y="597"/>
                    </a:lnTo>
                    <a:lnTo>
                      <a:pt x="1047" y="597"/>
                    </a:lnTo>
                    <a:lnTo>
                      <a:pt x="1047" y="599"/>
                    </a:lnTo>
                    <a:lnTo>
                      <a:pt x="1045" y="599"/>
                    </a:lnTo>
                    <a:lnTo>
                      <a:pt x="1045" y="599"/>
                    </a:lnTo>
                    <a:lnTo>
                      <a:pt x="1045" y="599"/>
                    </a:lnTo>
                    <a:lnTo>
                      <a:pt x="1045" y="599"/>
                    </a:lnTo>
                    <a:lnTo>
                      <a:pt x="1044" y="599"/>
                    </a:lnTo>
                    <a:lnTo>
                      <a:pt x="1044" y="599"/>
                    </a:lnTo>
                    <a:lnTo>
                      <a:pt x="1042" y="599"/>
                    </a:lnTo>
                    <a:lnTo>
                      <a:pt x="1040" y="599"/>
                    </a:lnTo>
                    <a:lnTo>
                      <a:pt x="1040" y="599"/>
                    </a:lnTo>
                    <a:lnTo>
                      <a:pt x="1038" y="599"/>
                    </a:lnTo>
                    <a:lnTo>
                      <a:pt x="1038" y="599"/>
                    </a:lnTo>
                    <a:lnTo>
                      <a:pt x="1038" y="599"/>
                    </a:lnTo>
                    <a:lnTo>
                      <a:pt x="1038" y="599"/>
                    </a:lnTo>
                    <a:lnTo>
                      <a:pt x="1038" y="597"/>
                    </a:lnTo>
                    <a:lnTo>
                      <a:pt x="1036" y="597"/>
                    </a:lnTo>
                    <a:lnTo>
                      <a:pt x="1036" y="597"/>
                    </a:lnTo>
                    <a:lnTo>
                      <a:pt x="1036" y="597"/>
                    </a:lnTo>
                    <a:lnTo>
                      <a:pt x="1035" y="597"/>
                    </a:lnTo>
                    <a:lnTo>
                      <a:pt x="1035" y="597"/>
                    </a:lnTo>
                    <a:lnTo>
                      <a:pt x="1035" y="597"/>
                    </a:lnTo>
                    <a:lnTo>
                      <a:pt x="1035" y="595"/>
                    </a:lnTo>
                    <a:lnTo>
                      <a:pt x="1033" y="595"/>
                    </a:lnTo>
                    <a:lnTo>
                      <a:pt x="1033" y="595"/>
                    </a:lnTo>
                    <a:lnTo>
                      <a:pt x="1033" y="595"/>
                    </a:lnTo>
                    <a:lnTo>
                      <a:pt x="1033" y="595"/>
                    </a:lnTo>
                    <a:lnTo>
                      <a:pt x="1031" y="595"/>
                    </a:lnTo>
                    <a:lnTo>
                      <a:pt x="1031" y="595"/>
                    </a:lnTo>
                    <a:lnTo>
                      <a:pt x="1031" y="593"/>
                    </a:lnTo>
                    <a:lnTo>
                      <a:pt x="1031" y="593"/>
                    </a:lnTo>
                    <a:lnTo>
                      <a:pt x="1031" y="591"/>
                    </a:lnTo>
                    <a:lnTo>
                      <a:pt x="1031" y="591"/>
                    </a:lnTo>
                    <a:lnTo>
                      <a:pt x="1031" y="591"/>
                    </a:lnTo>
                    <a:lnTo>
                      <a:pt x="1031" y="591"/>
                    </a:lnTo>
                    <a:lnTo>
                      <a:pt x="1029" y="590"/>
                    </a:lnTo>
                    <a:lnTo>
                      <a:pt x="1029" y="590"/>
                    </a:lnTo>
                    <a:lnTo>
                      <a:pt x="1029" y="590"/>
                    </a:lnTo>
                    <a:lnTo>
                      <a:pt x="1027" y="590"/>
                    </a:lnTo>
                    <a:lnTo>
                      <a:pt x="1027" y="590"/>
                    </a:lnTo>
                    <a:lnTo>
                      <a:pt x="1026" y="590"/>
                    </a:lnTo>
                    <a:lnTo>
                      <a:pt x="1026" y="590"/>
                    </a:lnTo>
                    <a:lnTo>
                      <a:pt x="1026" y="590"/>
                    </a:lnTo>
                    <a:lnTo>
                      <a:pt x="1024" y="590"/>
                    </a:lnTo>
                    <a:lnTo>
                      <a:pt x="1024" y="591"/>
                    </a:lnTo>
                    <a:lnTo>
                      <a:pt x="1024" y="591"/>
                    </a:lnTo>
                    <a:lnTo>
                      <a:pt x="1024" y="591"/>
                    </a:lnTo>
                    <a:lnTo>
                      <a:pt x="1024" y="593"/>
                    </a:lnTo>
                    <a:lnTo>
                      <a:pt x="1024" y="593"/>
                    </a:lnTo>
                    <a:lnTo>
                      <a:pt x="1024" y="593"/>
                    </a:lnTo>
                    <a:lnTo>
                      <a:pt x="1024" y="595"/>
                    </a:lnTo>
                    <a:lnTo>
                      <a:pt x="1024" y="595"/>
                    </a:lnTo>
                    <a:lnTo>
                      <a:pt x="1022" y="595"/>
                    </a:lnTo>
                    <a:lnTo>
                      <a:pt x="1022" y="595"/>
                    </a:lnTo>
                    <a:lnTo>
                      <a:pt x="1022" y="595"/>
                    </a:lnTo>
                    <a:lnTo>
                      <a:pt x="1022" y="595"/>
                    </a:lnTo>
                    <a:lnTo>
                      <a:pt x="1022" y="597"/>
                    </a:lnTo>
                    <a:lnTo>
                      <a:pt x="1022" y="597"/>
                    </a:lnTo>
                    <a:lnTo>
                      <a:pt x="1020" y="597"/>
                    </a:lnTo>
                    <a:lnTo>
                      <a:pt x="1020" y="597"/>
                    </a:lnTo>
                    <a:lnTo>
                      <a:pt x="1020" y="597"/>
                    </a:lnTo>
                    <a:lnTo>
                      <a:pt x="1018" y="597"/>
                    </a:lnTo>
                    <a:lnTo>
                      <a:pt x="1018" y="597"/>
                    </a:lnTo>
                    <a:lnTo>
                      <a:pt x="1018" y="599"/>
                    </a:lnTo>
                    <a:lnTo>
                      <a:pt x="1018" y="599"/>
                    </a:lnTo>
                    <a:lnTo>
                      <a:pt x="1016" y="599"/>
                    </a:lnTo>
                    <a:lnTo>
                      <a:pt x="1016" y="599"/>
                    </a:lnTo>
                    <a:lnTo>
                      <a:pt x="1016" y="599"/>
                    </a:lnTo>
                    <a:lnTo>
                      <a:pt x="1015" y="599"/>
                    </a:lnTo>
                    <a:lnTo>
                      <a:pt x="1015" y="599"/>
                    </a:lnTo>
                    <a:lnTo>
                      <a:pt x="1015" y="600"/>
                    </a:lnTo>
                    <a:lnTo>
                      <a:pt x="1015" y="600"/>
                    </a:lnTo>
                    <a:lnTo>
                      <a:pt x="1015" y="600"/>
                    </a:lnTo>
                    <a:lnTo>
                      <a:pt x="1015" y="600"/>
                    </a:lnTo>
                    <a:lnTo>
                      <a:pt x="1015" y="600"/>
                    </a:lnTo>
                    <a:lnTo>
                      <a:pt x="1015" y="602"/>
                    </a:lnTo>
                    <a:lnTo>
                      <a:pt x="1015" y="604"/>
                    </a:lnTo>
                    <a:lnTo>
                      <a:pt x="1015" y="604"/>
                    </a:lnTo>
                    <a:lnTo>
                      <a:pt x="1013" y="604"/>
                    </a:lnTo>
                    <a:lnTo>
                      <a:pt x="1013" y="606"/>
                    </a:lnTo>
                    <a:lnTo>
                      <a:pt x="1013" y="606"/>
                    </a:lnTo>
                    <a:lnTo>
                      <a:pt x="1013" y="606"/>
                    </a:lnTo>
                    <a:lnTo>
                      <a:pt x="1013" y="606"/>
                    </a:lnTo>
                    <a:lnTo>
                      <a:pt x="1013" y="608"/>
                    </a:lnTo>
                    <a:lnTo>
                      <a:pt x="1013" y="608"/>
                    </a:lnTo>
                    <a:lnTo>
                      <a:pt x="1013" y="608"/>
                    </a:lnTo>
                    <a:lnTo>
                      <a:pt x="1011" y="608"/>
                    </a:lnTo>
                    <a:lnTo>
                      <a:pt x="1011" y="609"/>
                    </a:lnTo>
                    <a:lnTo>
                      <a:pt x="1011" y="609"/>
                    </a:lnTo>
                    <a:lnTo>
                      <a:pt x="1011" y="611"/>
                    </a:lnTo>
                    <a:lnTo>
                      <a:pt x="1011" y="611"/>
                    </a:lnTo>
                    <a:lnTo>
                      <a:pt x="1009" y="611"/>
                    </a:lnTo>
                    <a:lnTo>
                      <a:pt x="1009" y="613"/>
                    </a:lnTo>
                    <a:lnTo>
                      <a:pt x="1007" y="615"/>
                    </a:lnTo>
                    <a:lnTo>
                      <a:pt x="1007" y="615"/>
                    </a:lnTo>
                    <a:lnTo>
                      <a:pt x="1007" y="615"/>
                    </a:lnTo>
                    <a:lnTo>
                      <a:pt x="1007" y="615"/>
                    </a:lnTo>
                    <a:lnTo>
                      <a:pt x="1007" y="615"/>
                    </a:lnTo>
                    <a:lnTo>
                      <a:pt x="1007" y="615"/>
                    </a:lnTo>
                    <a:lnTo>
                      <a:pt x="1007" y="615"/>
                    </a:lnTo>
                    <a:lnTo>
                      <a:pt x="1002" y="615"/>
                    </a:lnTo>
                    <a:lnTo>
                      <a:pt x="1002" y="615"/>
                    </a:lnTo>
                    <a:lnTo>
                      <a:pt x="1000" y="615"/>
                    </a:lnTo>
                    <a:lnTo>
                      <a:pt x="1000" y="615"/>
                    </a:lnTo>
                    <a:lnTo>
                      <a:pt x="1000" y="615"/>
                    </a:lnTo>
                    <a:lnTo>
                      <a:pt x="998" y="615"/>
                    </a:lnTo>
                    <a:lnTo>
                      <a:pt x="998" y="615"/>
                    </a:lnTo>
                    <a:lnTo>
                      <a:pt x="998" y="615"/>
                    </a:lnTo>
                    <a:lnTo>
                      <a:pt x="997" y="615"/>
                    </a:lnTo>
                    <a:lnTo>
                      <a:pt x="997" y="615"/>
                    </a:lnTo>
                    <a:lnTo>
                      <a:pt x="995" y="615"/>
                    </a:lnTo>
                    <a:lnTo>
                      <a:pt x="995" y="615"/>
                    </a:lnTo>
                    <a:lnTo>
                      <a:pt x="995" y="617"/>
                    </a:lnTo>
                    <a:lnTo>
                      <a:pt x="995" y="617"/>
                    </a:lnTo>
                    <a:lnTo>
                      <a:pt x="995" y="617"/>
                    </a:lnTo>
                    <a:lnTo>
                      <a:pt x="991" y="617"/>
                    </a:lnTo>
                    <a:lnTo>
                      <a:pt x="991" y="617"/>
                    </a:lnTo>
                    <a:lnTo>
                      <a:pt x="991" y="617"/>
                    </a:lnTo>
                    <a:lnTo>
                      <a:pt x="991" y="617"/>
                    </a:lnTo>
                    <a:lnTo>
                      <a:pt x="989" y="617"/>
                    </a:lnTo>
                    <a:lnTo>
                      <a:pt x="989" y="617"/>
                    </a:lnTo>
                    <a:lnTo>
                      <a:pt x="988" y="617"/>
                    </a:lnTo>
                    <a:lnTo>
                      <a:pt x="988" y="618"/>
                    </a:lnTo>
                    <a:lnTo>
                      <a:pt x="988" y="618"/>
                    </a:lnTo>
                    <a:lnTo>
                      <a:pt x="988" y="618"/>
                    </a:lnTo>
                    <a:lnTo>
                      <a:pt x="986" y="620"/>
                    </a:lnTo>
                    <a:lnTo>
                      <a:pt x="986" y="620"/>
                    </a:lnTo>
                    <a:lnTo>
                      <a:pt x="984" y="620"/>
                    </a:lnTo>
                    <a:lnTo>
                      <a:pt x="984" y="620"/>
                    </a:lnTo>
                    <a:lnTo>
                      <a:pt x="984" y="620"/>
                    </a:lnTo>
                    <a:lnTo>
                      <a:pt x="984" y="620"/>
                    </a:lnTo>
                    <a:lnTo>
                      <a:pt x="982" y="620"/>
                    </a:lnTo>
                    <a:lnTo>
                      <a:pt x="982" y="622"/>
                    </a:lnTo>
                    <a:lnTo>
                      <a:pt x="982" y="622"/>
                    </a:lnTo>
                    <a:lnTo>
                      <a:pt x="982" y="622"/>
                    </a:lnTo>
                    <a:lnTo>
                      <a:pt x="980" y="622"/>
                    </a:lnTo>
                    <a:lnTo>
                      <a:pt x="980" y="622"/>
                    </a:lnTo>
                    <a:lnTo>
                      <a:pt x="978" y="622"/>
                    </a:lnTo>
                    <a:lnTo>
                      <a:pt x="978" y="624"/>
                    </a:lnTo>
                    <a:lnTo>
                      <a:pt x="978" y="624"/>
                    </a:lnTo>
                    <a:lnTo>
                      <a:pt x="978" y="624"/>
                    </a:lnTo>
                    <a:lnTo>
                      <a:pt x="978" y="624"/>
                    </a:lnTo>
                    <a:lnTo>
                      <a:pt x="977" y="624"/>
                    </a:lnTo>
                    <a:lnTo>
                      <a:pt x="977" y="624"/>
                    </a:lnTo>
                    <a:lnTo>
                      <a:pt x="977" y="624"/>
                    </a:lnTo>
                    <a:lnTo>
                      <a:pt x="977" y="624"/>
                    </a:lnTo>
                    <a:lnTo>
                      <a:pt x="977" y="624"/>
                    </a:lnTo>
                    <a:lnTo>
                      <a:pt x="975" y="624"/>
                    </a:lnTo>
                    <a:lnTo>
                      <a:pt x="975" y="624"/>
                    </a:lnTo>
                    <a:lnTo>
                      <a:pt x="973" y="624"/>
                    </a:lnTo>
                    <a:lnTo>
                      <a:pt x="973" y="624"/>
                    </a:lnTo>
                    <a:lnTo>
                      <a:pt x="971" y="622"/>
                    </a:lnTo>
                    <a:lnTo>
                      <a:pt x="971" y="622"/>
                    </a:lnTo>
                    <a:lnTo>
                      <a:pt x="971" y="622"/>
                    </a:lnTo>
                    <a:lnTo>
                      <a:pt x="971" y="622"/>
                    </a:lnTo>
                    <a:lnTo>
                      <a:pt x="969" y="622"/>
                    </a:lnTo>
                    <a:lnTo>
                      <a:pt x="969" y="620"/>
                    </a:lnTo>
                    <a:lnTo>
                      <a:pt x="969" y="620"/>
                    </a:lnTo>
                    <a:lnTo>
                      <a:pt x="968" y="620"/>
                    </a:lnTo>
                    <a:lnTo>
                      <a:pt x="968" y="620"/>
                    </a:lnTo>
                    <a:lnTo>
                      <a:pt x="966" y="620"/>
                    </a:lnTo>
                    <a:lnTo>
                      <a:pt x="964" y="620"/>
                    </a:lnTo>
                    <a:lnTo>
                      <a:pt x="962" y="618"/>
                    </a:lnTo>
                    <a:lnTo>
                      <a:pt x="962" y="618"/>
                    </a:lnTo>
                    <a:lnTo>
                      <a:pt x="962" y="618"/>
                    </a:lnTo>
                    <a:lnTo>
                      <a:pt x="960" y="618"/>
                    </a:lnTo>
                    <a:lnTo>
                      <a:pt x="960" y="618"/>
                    </a:lnTo>
                    <a:lnTo>
                      <a:pt x="960" y="618"/>
                    </a:lnTo>
                    <a:lnTo>
                      <a:pt x="960" y="618"/>
                    </a:lnTo>
                    <a:lnTo>
                      <a:pt x="959" y="620"/>
                    </a:lnTo>
                    <a:lnTo>
                      <a:pt x="959" y="620"/>
                    </a:lnTo>
                    <a:lnTo>
                      <a:pt x="959" y="620"/>
                    </a:lnTo>
                    <a:lnTo>
                      <a:pt x="959" y="620"/>
                    </a:lnTo>
                    <a:lnTo>
                      <a:pt x="957" y="620"/>
                    </a:lnTo>
                    <a:lnTo>
                      <a:pt x="957" y="620"/>
                    </a:lnTo>
                    <a:lnTo>
                      <a:pt x="955" y="620"/>
                    </a:lnTo>
                    <a:lnTo>
                      <a:pt x="953" y="620"/>
                    </a:lnTo>
                    <a:lnTo>
                      <a:pt x="951" y="622"/>
                    </a:lnTo>
                    <a:lnTo>
                      <a:pt x="951" y="622"/>
                    </a:lnTo>
                    <a:lnTo>
                      <a:pt x="950" y="622"/>
                    </a:lnTo>
                    <a:lnTo>
                      <a:pt x="950" y="622"/>
                    </a:lnTo>
                    <a:lnTo>
                      <a:pt x="950" y="622"/>
                    </a:lnTo>
                    <a:lnTo>
                      <a:pt x="948" y="622"/>
                    </a:lnTo>
                    <a:lnTo>
                      <a:pt x="948" y="622"/>
                    </a:lnTo>
                    <a:lnTo>
                      <a:pt x="946" y="622"/>
                    </a:lnTo>
                    <a:lnTo>
                      <a:pt x="946" y="622"/>
                    </a:lnTo>
                    <a:lnTo>
                      <a:pt x="944" y="622"/>
                    </a:lnTo>
                    <a:lnTo>
                      <a:pt x="944" y="622"/>
                    </a:lnTo>
                    <a:lnTo>
                      <a:pt x="942" y="624"/>
                    </a:lnTo>
                    <a:lnTo>
                      <a:pt x="942" y="624"/>
                    </a:lnTo>
                    <a:lnTo>
                      <a:pt x="942" y="624"/>
                    </a:lnTo>
                    <a:lnTo>
                      <a:pt x="941" y="624"/>
                    </a:lnTo>
                    <a:lnTo>
                      <a:pt x="941" y="624"/>
                    </a:lnTo>
                    <a:lnTo>
                      <a:pt x="941" y="624"/>
                    </a:lnTo>
                    <a:lnTo>
                      <a:pt x="941" y="624"/>
                    </a:lnTo>
                    <a:lnTo>
                      <a:pt x="939" y="624"/>
                    </a:lnTo>
                    <a:lnTo>
                      <a:pt x="939" y="626"/>
                    </a:lnTo>
                    <a:lnTo>
                      <a:pt x="939" y="626"/>
                    </a:lnTo>
                    <a:lnTo>
                      <a:pt x="939" y="626"/>
                    </a:lnTo>
                    <a:lnTo>
                      <a:pt x="939" y="626"/>
                    </a:lnTo>
                    <a:lnTo>
                      <a:pt x="937" y="626"/>
                    </a:lnTo>
                    <a:lnTo>
                      <a:pt x="937" y="626"/>
                    </a:lnTo>
                    <a:lnTo>
                      <a:pt x="935" y="626"/>
                    </a:lnTo>
                    <a:lnTo>
                      <a:pt x="935" y="628"/>
                    </a:lnTo>
                    <a:lnTo>
                      <a:pt x="935" y="628"/>
                    </a:lnTo>
                    <a:lnTo>
                      <a:pt x="935" y="628"/>
                    </a:lnTo>
                    <a:lnTo>
                      <a:pt x="935" y="628"/>
                    </a:lnTo>
                    <a:lnTo>
                      <a:pt x="935" y="629"/>
                    </a:lnTo>
                    <a:lnTo>
                      <a:pt x="933" y="629"/>
                    </a:lnTo>
                    <a:lnTo>
                      <a:pt x="933" y="629"/>
                    </a:lnTo>
                    <a:lnTo>
                      <a:pt x="933" y="629"/>
                    </a:lnTo>
                    <a:lnTo>
                      <a:pt x="933" y="631"/>
                    </a:lnTo>
                    <a:lnTo>
                      <a:pt x="933" y="631"/>
                    </a:lnTo>
                    <a:lnTo>
                      <a:pt x="931" y="631"/>
                    </a:lnTo>
                    <a:lnTo>
                      <a:pt x="931" y="633"/>
                    </a:lnTo>
                    <a:lnTo>
                      <a:pt x="931" y="633"/>
                    </a:lnTo>
                    <a:lnTo>
                      <a:pt x="931" y="633"/>
                    </a:lnTo>
                    <a:lnTo>
                      <a:pt x="931" y="633"/>
                    </a:lnTo>
                    <a:lnTo>
                      <a:pt x="931" y="633"/>
                    </a:lnTo>
                    <a:lnTo>
                      <a:pt x="931" y="635"/>
                    </a:lnTo>
                    <a:lnTo>
                      <a:pt x="931" y="635"/>
                    </a:lnTo>
                    <a:lnTo>
                      <a:pt x="931" y="637"/>
                    </a:lnTo>
                    <a:lnTo>
                      <a:pt x="931" y="637"/>
                    </a:lnTo>
                    <a:lnTo>
                      <a:pt x="931" y="637"/>
                    </a:lnTo>
                    <a:lnTo>
                      <a:pt x="931" y="638"/>
                    </a:lnTo>
                    <a:lnTo>
                      <a:pt x="931" y="638"/>
                    </a:lnTo>
                    <a:lnTo>
                      <a:pt x="930" y="638"/>
                    </a:lnTo>
                    <a:lnTo>
                      <a:pt x="930" y="638"/>
                    </a:lnTo>
                    <a:lnTo>
                      <a:pt x="930" y="640"/>
                    </a:lnTo>
                    <a:lnTo>
                      <a:pt x="928" y="640"/>
                    </a:lnTo>
                    <a:lnTo>
                      <a:pt x="928" y="642"/>
                    </a:lnTo>
                    <a:lnTo>
                      <a:pt x="926" y="642"/>
                    </a:lnTo>
                    <a:lnTo>
                      <a:pt x="926" y="642"/>
                    </a:lnTo>
                    <a:lnTo>
                      <a:pt x="926" y="644"/>
                    </a:lnTo>
                    <a:lnTo>
                      <a:pt x="926" y="644"/>
                    </a:lnTo>
                    <a:lnTo>
                      <a:pt x="924" y="644"/>
                    </a:lnTo>
                    <a:lnTo>
                      <a:pt x="924" y="644"/>
                    </a:lnTo>
                    <a:lnTo>
                      <a:pt x="924" y="646"/>
                    </a:lnTo>
                    <a:lnTo>
                      <a:pt x="924" y="646"/>
                    </a:lnTo>
                    <a:lnTo>
                      <a:pt x="921" y="647"/>
                    </a:lnTo>
                    <a:lnTo>
                      <a:pt x="921" y="647"/>
                    </a:lnTo>
                    <a:lnTo>
                      <a:pt x="919" y="647"/>
                    </a:lnTo>
                    <a:lnTo>
                      <a:pt x="919" y="647"/>
                    </a:lnTo>
                    <a:lnTo>
                      <a:pt x="917" y="647"/>
                    </a:lnTo>
                    <a:lnTo>
                      <a:pt x="917" y="649"/>
                    </a:lnTo>
                    <a:lnTo>
                      <a:pt x="917" y="649"/>
                    </a:lnTo>
                    <a:lnTo>
                      <a:pt x="915" y="649"/>
                    </a:lnTo>
                    <a:lnTo>
                      <a:pt x="915" y="651"/>
                    </a:lnTo>
                    <a:lnTo>
                      <a:pt x="913" y="651"/>
                    </a:lnTo>
                    <a:lnTo>
                      <a:pt x="913" y="651"/>
                    </a:lnTo>
                    <a:lnTo>
                      <a:pt x="913" y="651"/>
                    </a:lnTo>
                    <a:lnTo>
                      <a:pt x="913" y="653"/>
                    </a:lnTo>
                    <a:lnTo>
                      <a:pt x="913" y="655"/>
                    </a:lnTo>
                    <a:lnTo>
                      <a:pt x="912" y="655"/>
                    </a:lnTo>
                    <a:lnTo>
                      <a:pt x="912" y="658"/>
                    </a:lnTo>
                    <a:lnTo>
                      <a:pt x="912" y="658"/>
                    </a:lnTo>
                    <a:lnTo>
                      <a:pt x="912" y="658"/>
                    </a:lnTo>
                    <a:lnTo>
                      <a:pt x="912" y="662"/>
                    </a:lnTo>
                    <a:lnTo>
                      <a:pt x="910" y="662"/>
                    </a:lnTo>
                    <a:lnTo>
                      <a:pt x="910" y="662"/>
                    </a:lnTo>
                    <a:lnTo>
                      <a:pt x="910" y="662"/>
                    </a:lnTo>
                    <a:lnTo>
                      <a:pt x="908" y="664"/>
                    </a:lnTo>
                    <a:lnTo>
                      <a:pt x="908" y="664"/>
                    </a:lnTo>
                    <a:lnTo>
                      <a:pt x="906" y="664"/>
                    </a:lnTo>
                    <a:lnTo>
                      <a:pt x="906" y="664"/>
                    </a:lnTo>
                    <a:lnTo>
                      <a:pt x="906" y="664"/>
                    </a:lnTo>
                    <a:lnTo>
                      <a:pt x="904" y="664"/>
                    </a:lnTo>
                    <a:lnTo>
                      <a:pt x="904" y="664"/>
                    </a:lnTo>
                    <a:lnTo>
                      <a:pt x="904" y="664"/>
                    </a:lnTo>
                    <a:lnTo>
                      <a:pt x="903" y="664"/>
                    </a:lnTo>
                    <a:lnTo>
                      <a:pt x="903" y="666"/>
                    </a:lnTo>
                    <a:lnTo>
                      <a:pt x="903" y="666"/>
                    </a:lnTo>
                    <a:lnTo>
                      <a:pt x="903" y="666"/>
                    </a:lnTo>
                    <a:lnTo>
                      <a:pt x="901" y="667"/>
                    </a:lnTo>
                    <a:lnTo>
                      <a:pt x="901" y="667"/>
                    </a:lnTo>
                    <a:lnTo>
                      <a:pt x="901" y="667"/>
                    </a:lnTo>
                    <a:lnTo>
                      <a:pt x="901" y="667"/>
                    </a:lnTo>
                    <a:lnTo>
                      <a:pt x="901" y="669"/>
                    </a:lnTo>
                    <a:lnTo>
                      <a:pt x="899" y="669"/>
                    </a:lnTo>
                    <a:lnTo>
                      <a:pt x="899" y="671"/>
                    </a:lnTo>
                    <a:lnTo>
                      <a:pt x="899" y="673"/>
                    </a:lnTo>
                    <a:lnTo>
                      <a:pt x="897" y="673"/>
                    </a:lnTo>
                    <a:lnTo>
                      <a:pt x="897" y="673"/>
                    </a:lnTo>
                    <a:lnTo>
                      <a:pt x="897" y="675"/>
                    </a:lnTo>
                    <a:lnTo>
                      <a:pt x="897" y="676"/>
                    </a:lnTo>
                    <a:lnTo>
                      <a:pt x="897" y="676"/>
                    </a:lnTo>
                    <a:lnTo>
                      <a:pt x="897" y="676"/>
                    </a:lnTo>
                    <a:lnTo>
                      <a:pt x="899" y="678"/>
                    </a:lnTo>
                    <a:lnTo>
                      <a:pt x="901" y="678"/>
                    </a:lnTo>
                    <a:lnTo>
                      <a:pt x="901" y="678"/>
                    </a:lnTo>
                    <a:lnTo>
                      <a:pt x="901" y="678"/>
                    </a:lnTo>
                    <a:lnTo>
                      <a:pt x="901" y="678"/>
                    </a:lnTo>
                    <a:lnTo>
                      <a:pt x="903" y="678"/>
                    </a:lnTo>
                    <a:lnTo>
                      <a:pt x="903" y="680"/>
                    </a:lnTo>
                    <a:lnTo>
                      <a:pt x="903" y="680"/>
                    </a:lnTo>
                    <a:lnTo>
                      <a:pt x="903" y="680"/>
                    </a:lnTo>
                    <a:lnTo>
                      <a:pt x="903" y="680"/>
                    </a:lnTo>
                    <a:lnTo>
                      <a:pt x="903" y="680"/>
                    </a:lnTo>
                    <a:lnTo>
                      <a:pt x="904" y="680"/>
                    </a:lnTo>
                    <a:lnTo>
                      <a:pt x="904" y="680"/>
                    </a:lnTo>
                    <a:lnTo>
                      <a:pt x="906" y="680"/>
                    </a:lnTo>
                    <a:lnTo>
                      <a:pt x="906" y="680"/>
                    </a:lnTo>
                    <a:lnTo>
                      <a:pt x="906" y="682"/>
                    </a:lnTo>
                    <a:lnTo>
                      <a:pt x="906" y="682"/>
                    </a:lnTo>
                    <a:lnTo>
                      <a:pt x="906" y="682"/>
                    </a:lnTo>
                    <a:lnTo>
                      <a:pt x="908" y="682"/>
                    </a:lnTo>
                    <a:lnTo>
                      <a:pt x="908" y="682"/>
                    </a:lnTo>
                    <a:lnTo>
                      <a:pt x="910" y="682"/>
                    </a:lnTo>
                    <a:lnTo>
                      <a:pt x="910" y="682"/>
                    </a:lnTo>
                    <a:lnTo>
                      <a:pt x="910" y="682"/>
                    </a:lnTo>
                    <a:lnTo>
                      <a:pt x="912" y="682"/>
                    </a:lnTo>
                    <a:lnTo>
                      <a:pt x="912" y="684"/>
                    </a:lnTo>
                    <a:lnTo>
                      <a:pt x="912" y="684"/>
                    </a:lnTo>
                    <a:lnTo>
                      <a:pt x="913" y="684"/>
                    </a:lnTo>
                    <a:lnTo>
                      <a:pt x="913" y="684"/>
                    </a:lnTo>
                    <a:lnTo>
                      <a:pt x="912" y="685"/>
                    </a:lnTo>
                    <a:lnTo>
                      <a:pt x="912" y="685"/>
                    </a:lnTo>
                    <a:lnTo>
                      <a:pt x="912" y="685"/>
                    </a:lnTo>
                    <a:lnTo>
                      <a:pt x="912" y="685"/>
                    </a:lnTo>
                    <a:lnTo>
                      <a:pt x="912" y="685"/>
                    </a:lnTo>
                    <a:lnTo>
                      <a:pt x="912" y="685"/>
                    </a:lnTo>
                    <a:lnTo>
                      <a:pt x="912" y="687"/>
                    </a:lnTo>
                    <a:lnTo>
                      <a:pt x="913" y="687"/>
                    </a:lnTo>
                    <a:lnTo>
                      <a:pt x="913" y="687"/>
                    </a:lnTo>
                    <a:lnTo>
                      <a:pt x="913" y="689"/>
                    </a:lnTo>
                    <a:lnTo>
                      <a:pt x="913" y="689"/>
                    </a:lnTo>
                    <a:lnTo>
                      <a:pt x="913" y="691"/>
                    </a:lnTo>
                    <a:lnTo>
                      <a:pt x="913" y="691"/>
                    </a:lnTo>
                    <a:lnTo>
                      <a:pt x="913" y="691"/>
                    </a:lnTo>
                    <a:lnTo>
                      <a:pt x="913" y="691"/>
                    </a:lnTo>
                    <a:lnTo>
                      <a:pt x="915" y="693"/>
                    </a:lnTo>
                    <a:lnTo>
                      <a:pt x="917" y="694"/>
                    </a:lnTo>
                    <a:lnTo>
                      <a:pt x="917" y="696"/>
                    </a:lnTo>
                    <a:lnTo>
                      <a:pt x="919" y="696"/>
                    </a:lnTo>
                    <a:lnTo>
                      <a:pt x="919" y="696"/>
                    </a:lnTo>
                    <a:lnTo>
                      <a:pt x="919" y="696"/>
                    </a:lnTo>
                    <a:lnTo>
                      <a:pt x="921" y="696"/>
                    </a:lnTo>
                    <a:lnTo>
                      <a:pt x="921" y="698"/>
                    </a:lnTo>
                    <a:lnTo>
                      <a:pt x="921" y="698"/>
                    </a:lnTo>
                    <a:lnTo>
                      <a:pt x="922" y="698"/>
                    </a:lnTo>
                    <a:lnTo>
                      <a:pt x="922" y="698"/>
                    </a:lnTo>
                    <a:lnTo>
                      <a:pt x="922" y="698"/>
                    </a:lnTo>
                    <a:lnTo>
                      <a:pt x="922" y="698"/>
                    </a:lnTo>
                    <a:lnTo>
                      <a:pt x="924" y="698"/>
                    </a:lnTo>
                    <a:lnTo>
                      <a:pt x="924" y="698"/>
                    </a:lnTo>
                    <a:lnTo>
                      <a:pt x="926" y="700"/>
                    </a:lnTo>
                    <a:lnTo>
                      <a:pt x="928" y="700"/>
                    </a:lnTo>
                    <a:lnTo>
                      <a:pt x="928" y="700"/>
                    </a:lnTo>
                    <a:lnTo>
                      <a:pt x="928" y="700"/>
                    </a:lnTo>
                    <a:lnTo>
                      <a:pt x="928" y="700"/>
                    </a:lnTo>
                    <a:lnTo>
                      <a:pt x="930" y="700"/>
                    </a:lnTo>
                    <a:lnTo>
                      <a:pt x="930" y="700"/>
                    </a:lnTo>
                    <a:lnTo>
                      <a:pt x="931" y="702"/>
                    </a:lnTo>
                    <a:lnTo>
                      <a:pt x="931" y="702"/>
                    </a:lnTo>
                    <a:lnTo>
                      <a:pt x="931" y="702"/>
                    </a:lnTo>
                    <a:lnTo>
                      <a:pt x="933" y="703"/>
                    </a:lnTo>
                    <a:lnTo>
                      <a:pt x="933" y="703"/>
                    </a:lnTo>
                    <a:lnTo>
                      <a:pt x="935" y="703"/>
                    </a:lnTo>
                    <a:lnTo>
                      <a:pt x="935" y="705"/>
                    </a:lnTo>
                    <a:lnTo>
                      <a:pt x="935" y="705"/>
                    </a:lnTo>
                    <a:lnTo>
                      <a:pt x="935" y="705"/>
                    </a:lnTo>
                    <a:lnTo>
                      <a:pt x="935" y="707"/>
                    </a:lnTo>
                    <a:lnTo>
                      <a:pt x="935" y="707"/>
                    </a:lnTo>
                    <a:lnTo>
                      <a:pt x="935" y="707"/>
                    </a:lnTo>
                    <a:lnTo>
                      <a:pt x="935" y="709"/>
                    </a:lnTo>
                    <a:lnTo>
                      <a:pt x="937" y="709"/>
                    </a:lnTo>
                    <a:lnTo>
                      <a:pt x="937" y="711"/>
                    </a:lnTo>
                    <a:lnTo>
                      <a:pt x="937" y="711"/>
                    </a:lnTo>
                    <a:lnTo>
                      <a:pt x="937" y="714"/>
                    </a:lnTo>
                    <a:lnTo>
                      <a:pt x="937" y="716"/>
                    </a:lnTo>
                    <a:lnTo>
                      <a:pt x="937" y="718"/>
                    </a:lnTo>
                    <a:lnTo>
                      <a:pt x="937" y="720"/>
                    </a:lnTo>
                    <a:lnTo>
                      <a:pt x="937" y="720"/>
                    </a:lnTo>
                    <a:lnTo>
                      <a:pt x="935" y="720"/>
                    </a:lnTo>
                    <a:lnTo>
                      <a:pt x="935" y="722"/>
                    </a:lnTo>
                    <a:lnTo>
                      <a:pt x="935" y="722"/>
                    </a:lnTo>
                    <a:lnTo>
                      <a:pt x="935" y="722"/>
                    </a:lnTo>
                    <a:lnTo>
                      <a:pt x="935" y="722"/>
                    </a:lnTo>
                    <a:lnTo>
                      <a:pt x="935" y="722"/>
                    </a:lnTo>
                    <a:lnTo>
                      <a:pt x="933" y="722"/>
                    </a:lnTo>
                    <a:lnTo>
                      <a:pt x="933" y="722"/>
                    </a:lnTo>
                    <a:lnTo>
                      <a:pt x="933" y="723"/>
                    </a:lnTo>
                    <a:lnTo>
                      <a:pt x="933" y="723"/>
                    </a:lnTo>
                    <a:lnTo>
                      <a:pt x="931" y="723"/>
                    </a:lnTo>
                    <a:lnTo>
                      <a:pt x="931" y="723"/>
                    </a:lnTo>
                    <a:lnTo>
                      <a:pt x="931" y="723"/>
                    </a:lnTo>
                    <a:lnTo>
                      <a:pt x="930" y="723"/>
                    </a:lnTo>
                    <a:lnTo>
                      <a:pt x="930" y="723"/>
                    </a:lnTo>
                    <a:lnTo>
                      <a:pt x="930" y="725"/>
                    </a:lnTo>
                    <a:lnTo>
                      <a:pt x="928" y="725"/>
                    </a:lnTo>
                    <a:lnTo>
                      <a:pt x="928" y="725"/>
                    </a:lnTo>
                    <a:lnTo>
                      <a:pt x="928" y="725"/>
                    </a:lnTo>
                    <a:lnTo>
                      <a:pt x="928" y="727"/>
                    </a:lnTo>
                    <a:lnTo>
                      <a:pt x="928" y="727"/>
                    </a:lnTo>
                    <a:lnTo>
                      <a:pt x="928" y="727"/>
                    </a:lnTo>
                    <a:lnTo>
                      <a:pt x="928" y="727"/>
                    </a:lnTo>
                    <a:lnTo>
                      <a:pt x="928" y="729"/>
                    </a:lnTo>
                    <a:lnTo>
                      <a:pt x="926" y="731"/>
                    </a:lnTo>
                    <a:lnTo>
                      <a:pt x="926" y="731"/>
                    </a:lnTo>
                    <a:lnTo>
                      <a:pt x="924" y="731"/>
                    </a:lnTo>
                    <a:lnTo>
                      <a:pt x="924" y="732"/>
                    </a:lnTo>
                    <a:lnTo>
                      <a:pt x="924" y="732"/>
                    </a:lnTo>
                    <a:lnTo>
                      <a:pt x="924" y="732"/>
                    </a:lnTo>
                    <a:lnTo>
                      <a:pt x="924" y="732"/>
                    </a:lnTo>
                    <a:lnTo>
                      <a:pt x="924" y="734"/>
                    </a:lnTo>
                    <a:lnTo>
                      <a:pt x="926" y="734"/>
                    </a:lnTo>
                    <a:lnTo>
                      <a:pt x="926" y="734"/>
                    </a:lnTo>
                    <a:lnTo>
                      <a:pt x="926" y="734"/>
                    </a:lnTo>
                    <a:lnTo>
                      <a:pt x="926" y="736"/>
                    </a:lnTo>
                    <a:lnTo>
                      <a:pt x="926" y="736"/>
                    </a:lnTo>
                    <a:lnTo>
                      <a:pt x="926" y="736"/>
                    </a:lnTo>
                    <a:lnTo>
                      <a:pt x="926" y="736"/>
                    </a:lnTo>
                    <a:lnTo>
                      <a:pt x="926" y="738"/>
                    </a:lnTo>
                    <a:lnTo>
                      <a:pt x="926" y="738"/>
                    </a:lnTo>
                    <a:lnTo>
                      <a:pt x="926" y="738"/>
                    </a:lnTo>
                    <a:lnTo>
                      <a:pt x="928" y="738"/>
                    </a:lnTo>
                    <a:lnTo>
                      <a:pt x="928" y="740"/>
                    </a:lnTo>
                    <a:lnTo>
                      <a:pt x="928" y="740"/>
                    </a:lnTo>
                    <a:lnTo>
                      <a:pt x="928" y="741"/>
                    </a:lnTo>
                    <a:lnTo>
                      <a:pt x="928" y="741"/>
                    </a:lnTo>
                    <a:lnTo>
                      <a:pt x="928" y="741"/>
                    </a:lnTo>
                    <a:lnTo>
                      <a:pt x="928" y="743"/>
                    </a:lnTo>
                    <a:lnTo>
                      <a:pt x="928" y="743"/>
                    </a:lnTo>
                    <a:lnTo>
                      <a:pt x="928" y="745"/>
                    </a:lnTo>
                    <a:lnTo>
                      <a:pt x="928" y="745"/>
                    </a:lnTo>
                    <a:lnTo>
                      <a:pt x="928" y="745"/>
                    </a:lnTo>
                    <a:lnTo>
                      <a:pt x="928" y="745"/>
                    </a:lnTo>
                    <a:lnTo>
                      <a:pt x="928" y="745"/>
                    </a:lnTo>
                    <a:lnTo>
                      <a:pt x="928" y="747"/>
                    </a:lnTo>
                    <a:lnTo>
                      <a:pt x="928" y="747"/>
                    </a:lnTo>
                    <a:lnTo>
                      <a:pt x="928" y="747"/>
                    </a:lnTo>
                    <a:lnTo>
                      <a:pt x="928" y="747"/>
                    </a:lnTo>
                    <a:lnTo>
                      <a:pt x="930" y="749"/>
                    </a:lnTo>
                    <a:lnTo>
                      <a:pt x="930" y="749"/>
                    </a:lnTo>
                    <a:lnTo>
                      <a:pt x="930" y="749"/>
                    </a:lnTo>
                    <a:lnTo>
                      <a:pt x="931" y="751"/>
                    </a:lnTo>
                    <a:lnTo>
                      <a:pt x="931" y="752"/>
                    </a:lnTo>
                    <a:lnTo>
                      <a:pt x="931" y="754"/>
                    </a:lnTo>
                    <a:lnTo>
                      <a:pt x="931" y="754"/>
                    </a:lnTo>
                    <a:lnTo>
                      <a:pt x="930" y="756"/>
                    </a:lnTo>
                    <a:lnTo>
                      <a:pt x="930" y="756"/>
                    </a:lnTo>
                    <a:lnTo>
                      <a:pt x="930" y="758"/>
                    </a:lnTo>
                    <a:lnTo>
                      <a:pt x="930" y="758"/>
                    </a:lnTo>
                    <a:lnTo>
                      <a:pt x="930" y="758"/>
                    </a:lnTo>
                    <a:lnTo>
                      <a:pt x="930" y="760"/>
                    </a:lnTo>
                    <a:lnTo>
                      <a:pt x="930" y="760"/>
                    </a:lnTo>
                    <a:lnTo>
                      <a:pt x="930" y="760"/>
                    </a:lnTo>
                    <a:lnTo>
                      <a:pt x="930" y="760"/>
                    </a:lnTo>
                    <a:lnTo>
                      <a:pt x="930" y="761"/>
                    </a:lnTo>
                    <a:lnTo>
                      <a:pt x="930" y="761"/>
                    </a:lnTo>
                    <a:lnTo>
                      <a:pt x="928" y="761"/>
                    </a:lnTo>
                    <a:lnTo>
                      <a:pt x="928" y="761"/>
                    </a:lnTo>
                    <a:lnTo>
                      <a:pt x="928" y="761"/>
                    </a:lnTo>
                    <a:lnTo>
                      <a:pt x="928" y="761"/>
                    </a:lnTo>
                    <a:lnTo>
                      <a:pt x="926" y="761"/>
                    </a:lnTo>
                    <a:lnTo>
                      <a:pt x="926" y="761"/>
                    </a:lnTo>
                    <a:lnTo>
                      <a:pt x="926" y="761"/>
                    </a:lnTo>
                    <a:lnTo>
                      <a:pt x="924" y="761"/>
                    </a:lnTo>
                    <a:lnTo>
                      <a:pt x="924" y="761"/>
                    </a:lnTo>
                    <a:lnTo>
                      <a:pt x="922" y="761"/>
                    </a:lnTo>
                    <a:lnTo>
                      <a:pt x="922" y="761"/>
                    </a:lnTo>
                    <a:lnTo>
                      <a:pt x="922" y="761"/>
                    </a:lnTo>
                    <a:lnTo>
                      <a:pt x="921" y="761"/>
                    </a:lnTo>
                    <a:lnTo>
                      <a:pt x="919" y="761"/>
                    </a:lnTo>
                    <a:lnTo>
                      <a:pt x="919" y="761"/>
                    </a:lnTo>
                    <a:lnTo>
                      <a:pt x="919" y="761"/>
                    </a:lnTo>
                    <a:lnTo>
                      <a:pt x="919" y="763"/>
                    </a:lnTo>
                    <a:lnTo>
                      <a:pt x="917" y="763"/>
                    </a:lnTo>
                    <a:lnTo>
                      <a:pt x="917" y="763"/>
                    </a:lnTo>
                    <a:lnTo>
                      <a:pt x="917" y="763"/>
                    </a:lnTo>
                    <a:lnTo>
                      <a:pt x="917" y="763"/>
                    </a:lnTo>
                    <a:lnTo>
                      <a:pt x="915" y="765"/>
                    </a:lnTo>
                    <a:lnTo>
                      <a:pt x="915" y="767"/>
                    </a:lnTo>
                    <a:lnTo>
                      <a:pt x="915" y="767"/>
                    </a:lnTo>
                    <a:lnTo>
                      <a:pt x="913" y="769"/>
                    </a:lnTo>
                    <a:lnTo>
                      <a:pt x="913" y="769"/>
                    </a:lnTo>
                    <a:lnTo>
                      <a:pt x="913" y="770"/>
                    </a:lnTo>
                    <a:lnTo>
                      <a:pt x="912" y="770"/>
                    </a:lnTo>
                    <a:lnTo>
                      <a:pt x="912" y="770"/>
                    </a:lnTo>
                    <a:lnTo>
                      <a:pt x="912" y="770"/>
                    </a:lnTo>
                    <a:lnTo>
                      <a:pt x="912" y="770"/>
                    </a:lnTo>
                    <a:lnTo>
                      <a:pt x="912" y="772"/>
                    </a:lnTo>
                    <a:lnTo>
                      <a:pt x="912" y="772"/>
                    </a:lnTo>
                    <a:lnTo>
                      <a:pt x="912" y="772"/>
                    </a:lnTo>
                    <a:lnTo>
                      <a:pt x="912" y="772"/>
                    </a:lnTo>
                    <a:lnTo>
                      <a:pt x="912" y="772"/>
                    </a:lnTo>
                    <a:lnTo>
                      <a:pt x="912" y="774"/>
                    </a:lnTo>
                    <a:lnTo>
                      <a:pt x="910" y="776"/>
                    </a:lnTo>
                    <a:lnTo>
                      <a:pt x="910" y="776"/>
                    </a:lnTo>
                    <a:lnTo>
                      <a:pt x="910" y="776"/>
                    </a:lnTo>
                    <a:lnTo>
                      <a:pt x="910" y="776"/>
                    </a:lnTo>
                    <a:lnTo>
                      <a:pt x="910" y="778"/>
                    </a:lnTo>
                    <a:lnTo>
                      <a:pt x="910" y="778"/>
                    </a:lnTo>
                    <a:lnTo>
                      <a:pt x="908" y="779"/>
                    </a:lnTo>
                    <a:lnTo>
                      <a:pt x="908" y="779"/>
                    </a:lnTo>
                    <a:lnTo>
                      <a:pt x="908" y="779"/>
                    </a:lnTo>
                    <a:lnTo>
                      <a:pt x="908" y="779"/>
                    </a:lnTo>
                    <a:lnTo>
                      <a:pt x="908" y="779"/>
                    </a:lnTo>
                    <a:lnTo>
                      <a:pt x="906" y="781"/>
                    </a:lnTo>
                    <a:lnTo>
                      <a:pt x="906" y="781"/>
                    </a:lnTo>
                    <a:lnTo>
                      <a:pt x="904" y="781"/>
                    </a:lnTo>
                    <a:lnTo>
                      <a:pt x="904" y="781"/>
                    </a:lnTo>
                    <a:lnTo>
                      <a:pt x="904" y="781"/>
                    </a:lnTo>
                    <a:lnTo>
                      <a:pt x="904" y="781"/>
                    </a:lnTo>
                    <a:lnTo>
                      <a:pt x="903" y="781"/>
                    </a:lnTo>
                    <a:lnTo>
                      <a:pt x="903" y="783"/>
                    </a:lnTo>
                    <a:lnTo>
                      <a:pt x="903" y="783"/>
                    </a:lnTo>
                    <a:lnTo>
                      <a:pt x="903" y="783"/>
                    </a:lnTo>
                    <a:lnTo>
                      <a:pt x="903" y="783"/>
                    </a:lnTo>
                    <a:lnTo>
                      <a:pt x="901" y="783"/>
                    </a:lnTo>
                    <a:lnTo>
                      <a:pt x="901" y="785"/>
                    </a:lnTo>
                    <a:lnTo>
                      <a:pt x="901" y="785"/>
                    </a:lnTo>
                    <a:lnTo>
                      <a:pt x="901" y="787"/>
                    </a:lnTo>
                    <a:lnTo>
                      <a:pt x="901" y="787"/>
                    </a:lnTo>
                    <a:lnTo>
                      <a:pt x="901" y="787"/>
                    </a:lnTo>
                    <a:lnTo>
                      <a:pt x="901" y="787"/>
                    </a:lnTo>
                    <a:lnTo>
                      <a:pt x="903" y="789"/>
                    </a:lnTo>
                    <a:lnTo>
                      <a:pt x="903" y="790"/>
                    </a:lnTo>
                    <a:lnTo>
                      <a:pt x="903" y="790"/>
                    </a:lnTo>
                    <a:lnTo>
                      <a:pt x="901" y="792"/>
                    </a:lnTo>
                    <a:lnTo>
                      <a:pt x="901" y="792"/>
                    </a:lnTo>
                    <a:lnTo>
                      <a:pt x="901" y="792"/>
                    </a:lnTo>
                    <a:lnTo>
                      <a:pt x="901" y="792"/>
                    </a:lnTo>
                    <a:lnTo>
                      <a:pt x="903" y="792"/>
                    </a:lnTo>
                    <a:lnTo>
                      <a:pt x="903" y="794"/>
                    </a:lnTo>
                    <a:lnTo>
                      <a:pt x="904" y="794"/>
                    </a:lnTo>
                    <a:lnTo>
                      <a:pt x="904" y="796"/>
                    </a:lnTo>
                    <a:lnTo>
                      <a:pt x="904" y="796"/>
                    </a:lnTo>
                    <a:lnTo>
                      <a:pt x="904" y="796"/>
                    </a:lnTo>
                    <a:lnTo>
                      <a:pt x="904" y="796"/>
                    </a:lnTo>
                    <a:lnTo>
                      <a:pt x="904" y="798"/>
                    </a:lnTo>
                    <a:lnTo>
                      <a:pt x="904" y="798"/>
                    </a:lnTo>
                    <a:lnTo>
                      <a:pt x="904" y="798"/>
                    </a:lnTo>
                    <a:lnTo>
                      <a:pt x="904" y="798"/>
                    </a:lnTo>
                    <a:lnTo>
                      <a:pt x="904" y="798"/>
                    </a:lnTo>
                    <a:lnTo>
                      <a:pt x="906" y="798"/>
                    </a:lnTo>
                    <a:lnTo>
                      <a:pt x="906" y="798"/>
                    </a:lnTo>
                    <a:lnTo>
                      <a:pt x="906" y="798"/>
                    </a:lnTo>
                    <a:lnTo>
                      <a:pt x="906" y="799"/>
                    </a:lnTo>
                    <a:lnTo>
                      <a:pt x="906" y="799"/>
                    </a:lnTo>
                    <a:lnTo>
                      <a:pt x="908" y="799"/>
                    </a:lnTo>
                    <a:lnTo>
                      <a:pt x="908" y="801"/>
                    </a:lnTo>
                    <a:lnTo>
                      <a:pt x="910" y="801"/>
                    </a:lnTo>
                    <a:lnTo>
                      <a:pt x="910" y="801"/>
                    </a:lnTo>
                    <a:lnTo>
                      <a:pt x="910" y="801"/>
                    </a:lnTo>
                    <a:lnTo>
                      <a:pt x="910" y="803"/>
                    </a:lnTo>
                    <a:lnTo>
                      <a:pt x="912" y="803"/>
                    </a:lnTo>
                    <a:lnTo>
                      <a:pt x="912" y="803"/>
                    </a:lnTo>
                    <a:lnTo>
                      <a:pt x="912" y="805"/>
                    </a:lnTo>
                    <a:lnTo>
                      <a:pt x="912" y="805"/>
                    </a:lnTo>
                    <a:lnTo>
                      <a:pt x="912" y="805"/>
                    </a:lnTo>
                    <a:lnTo>
                      <a:pt x="912" y="805"/>
                    </a:lnTo>
                    <a:lnTo>
                      <a:pt x="912" y="805"/>
                    </a:lnTo>
                    <a:lnTo>
                      <a:pt x="910" y="807"/>
                    </a:lnTo>
                    <a:lnTo>
                      <a:pt x="910" y="807"/>
                    </a:lnTo>
                    <a:lnTo>
                      <a:pt x="908" y="807"/>
                    </a:lnTo>
                    <a:lnTo>
                      <a:pt x="908" y="807"/>
                    </a:lnTo>
                    <a:lnTo>
                      <a:pt x="908" y="807"/>
                    </a:lnTo>
                    <a:lnTo>
                      <a:pt x="908" y="808"/>
                    </a:lnTo>
                    <a:lnTo>
                      <a:pt x="908" y="808"/>
                    </a:lnTo>
                    <a:lnTo>
                      <a:pt x="906" y="808"/>
                    </a:lnTo>
                    <a:lnTo>
                      <a:pt x="906" y="808"/>
                    </a:lnTo>
                    <a:lnTo>
                      <a:pt x="906" y="810"/>
                    </a:lnTo>
                    <a:lnTo>
                      <a:pt x="906" y="810"/>
                    </a:lnTo>
                    <a:lnTo>
                      <a:pt x="908" y="810"/>
                    </a:lnTo>
                    <a:lnTo>
                      <a:pt x="908" y="810"/>
                    </a:lnTo>
                    <a:lnTo>
                      <a:pt x="908" y="812"/>
                    </a:lnTo>
                    <a:lnTo>
                      <a:pt x="908" y="812"/>
                    </a:lnTo>
                    <a:lnTo>
                      <a:pt x="908" y="812"/>
                    </a:lnTo>
                    <a:lnTo>
                      <a:pt x="908" y="814"/>
                    </a:lnTo>
                    <a:lnTo>
                      <a:pt x="910" y="814"/>
                    </a:lnTo>
                    <a:lnTo>
                      <a:pt x="910" y="814"/>
                    </a:lnTo>
                    <a:lnTo>
                      <a:pt x="908" y="816"/>
                    </a:lnTo>
                    <a:lnTo>
                      <a:pt x="908" y="816"/>
                    </a:lnTo>
                    <a:lnTo>
                      <a:pt x="908" y="816"/>
                    </a:lnTo>
                    <a:lnTo>
                      <a:pt x="908" y="817"/>
                    </a:lnTo>
                    <a:lnTo>
                      <a:pt x="908" y="817"/>
                    </a:lnTo>
                    <a:lnTo>
                      <a:pt x="906" y="817"/>
                    </a:lnTo>
                    <a:lnTo>
                      <a:pt x="906" y="817"/>
                    </a:lnTo>
                    <a:lnTo>
                      <a:pt x="906" y="817"/>
                    </a:lnTo>
                    <a:lnTo>
                      <a:pt x="906" y="817"/>
                    </a:lnTo>
                    <a:lnTo>
                      <a:pt x="906" y="819"/>
                    </a:lnTo>
                    <a:lnTo>
                      <a:pt x="906" y="819"/>
                    </a:lnTo>
                    <a:lnTo>
                      <a:pt x="906" y="819"/>
                    </a:lnTo>
                    <a:lnTo>
                      <a:pt x="906" y="819"/>
                    </a:lnTo>
                    <a:lnTo>
                      <a:pt x="906" y="821"/>
                    </a:lnTo>
                    <a:lnTo>
                      <a:pt x="906" y="821"/>
                    </a:lnTo>
                    <a:lnTo>
                      <a:pt x="906" y="821"/>
                    </a:lnTo>
                    <a:lnTo>
                      <a:pt x="904" y="821"/>
                    </a:lnTo>
                    <a:lnTo>
                      <a:pt x="904" y="821"/>
                    </a:lnTo>
                    <a:lnTo>
                      <a:pt x="904" y="823"/>
                    </a:lnTo>
                    <a:lnTo>
                      <a:pt x="904" y="823"/>
                    </a:lnTo>
                    <a:lnTo>
                      <a:pt x="904" y="825"/>
                    </a:lnTo>
                    <a:lnTo>
                      <a:pt x="904" y="825"/>
                    </a:lnTo>
                    <a:lnTo>
                      <a:pt x="904" y="825"/>
                    </a:lnTo>
                    <a:lnTo>
                      <a:pt x="904" y="825"/>
                    </a:lnTo>
                    <a:lnTo>
                      <a:pt x="906" y="827"/>
                    </a:lnTo>
                    <a:lnTo>
                      <a:pt x="906" y="827"/>
                    </a:lnTo>
                    <a:lnTo>
                      <a:pt x="906" y="827"/>
                    </a:lnTo>
                    <a:lnTo>
                      <a:pt x="906" y="827"/>
                    </a:lnTo>
                    <a:lnTo>
                      <a:pt x="906" y="828"/>
                    </a:lnTo>
                    <a:lnTo>
                      <a:pt x="906" y="828"/>
                    </a:lnTo>
                    <a:lnTo>
                      <a:pt x="906" y="830"/>
                    </a:lnTo>
                    <a:lnTo>
                      <a:pt x="906" y="830"/>
                    </a:lnTo>
                    <a:lnTo>
                      <a:pt x="904" y="830"/>
                    </a:lnTo>
                    <a:lnTo>
                      <a:pt x="904" y="830"/>
                    </a:lnTo>
                    <a:lnTo>
                      <a:pt x="903" y="830"/>
                    </a:lnTo>
                    <a:lnTo>
                      <a:pt x="903" y="830"/>
                    </a:lnTo>
                    <a:lnTo>
                      <a:pt x="903" y="830"/>
                    </a:lnTo>
                    <a:lnTo>
                      <a:pt x="901" y="832"/>
                    </a:lnTo>
                    <a:lnTo>
                      <a:pt x="901" y="832"/>
                    </a:lnTo>
                    <a:lnTo>
                      <a:pt x="901" y="832"/>
                    </a:lnTo>
                    <a:lnTo>
                      <a:pt x="901" y="832"/>
                    </a:lnTo>
                    <a:lnTo>
                      <a:pt x="901" y="832"/>
                    </a:lnTo>
                    <a:lnTo>
                      <a:pt x="901" y="832"/>
                    </a:lnTo>
                    <a:lnTo>
                      <a:pt x="899" y="832"/>
                    </a:lnTo>
                    <a:lnTo>
                      <a:pt x="899" y="832"/>
                    </a:lnTo>
                    <a:lnTo>
                      <a:pt x="897" y="832"/>
                    </a:lnTo>
                    <a:lnTo>
                      <a:pt x="897" y="832"/>
                    </a:lnTo>
                    <a:lnTo>
                      <a:pt x="895" y="832"/>
                    </a:lnTo>
                    <a:lnTo>
                      <a:pt x="895" y="834"/>
                    </a:lnTo>
                    <a:lnTo>
                      <a:pt x="895" y="834"/>
                    </a:lnTo>
                    <a:lnTo>
                      <a:pt x="895" y="834"/>
                    </a:lnTo>
                    <a:lnTo>
                      <a:pt x="895" y="836"/>
                    </a:lnTo>
                    <a:lnTo>
                      <a:pt x="893" y="837"/>
                    </a:lnTo>
                    <a:lnTo>
                      <a:pt x="893" y="837"/>
                    </a:lnTo>
                    <a:lnTo>
                      <a:pt x="893" y="837"/>
                    </a:lnTo>
                    <a:lnTo>
                      <a:pt x="893" y="839"/>
                    </a:lnTo>
                    <a:lnTo>
                      <a:pt x="893" y="839"/>
                    </a:lnTo>
                    <a:lnTo>
                      <a:pt x="893" y="839"/>
                    </a:lnTo>
                    <a:lnTo>
                      <a:pt x="893" y="839"/>
                    </a:lnTo>
                    <a:lnTo>
                      <a:pt x="893" y="841"/>
                    </a:lnTo>
                    <a:lnTo>
                      <a:pt x="893" y="841"/>
                    </a:lnTo>
                    <a:lnTo>
                      <a:pt x="893" y="841"/>
                    </a:lnTo>
                    <a:lnTo>
                      <a:pt x="893" y="841"/>
                    </a:lnTo>
                    <a:lnTo>
                      <a:pt x="893" y="843"/>
                    </a:lnTo>
                    <a:lnTo>
                      <a:pt x="893" y="843"/>
                    </a:lnTo>
                    <a:lnTo>
                      <a:pt x="893" y="843"/>
                    </a:lnTo>
                    <a:lnTo>
                      <a:pt x="893" y="845"/>
                    </a:lnTo>
                    <a:lnTo>
                      <a:pt x="893" y="845"/>
                    </a:lnTo>
                    <a:lnTo>
                      <a:pt x="892" y="845"/>
                    </a:lnTo>
                    <a:lnTo>
                      <a:pt x="892" y="845"/>
                    </a:lnTo>
                    <a:lnTo>
                      <a:pt x="892" y="845"/>
                    </a:lnTo>
                    <a:lnTo>
                      <a:pt x="892" y="846"/>
                    </a:lnTo>
                    <a:lnTo>
                      <a:pt x="892" y="846"/>
                    </a:lnTo>
                    <a:lnTo>
                      <a:pt x="892" y="846"/>
                    </a:lnTo>
                    <a:lnTo>
                      <a:pt x="892" y="846"/>
                    </a:lnTo>
                    <a:lnTo>
                      <a:pt x="892" y="846"/>
                    </a:lnTo>
                    <a:lnTo>
                      <a:pt x="892" y="846"/>
                    </a:lnTo>
                    <a:lnTo>
                      <a:pt x="890" y="846"/>
                    </a:lnTo>
                    <a:lnTo>
                      <a:pt x="890" y="846"/>
                    </a:lnTo>
                    <a:lnTo>
                      <a:pt x="890" y="848"/>
                    </a:lnTo>
                    <a:lnTo>
                      <a:pt x="888" y="848"/>
                    </a:lnTo>
                    <a:lnTo>
                      <a:pt x="888" y="848"/>
                    </a:lnTo>
                    <a:lnTo>
                      <a:pt x="888" y="848"/>
                    </a:lnTo>
                    <a:lnTo>
                      <a:pt x="886" y="848"/>
                    </a:lnTo>
                    <a:lnTo>
                      <a:pt x="886" y="848"/>
                    </a:lnTo>
                    <a:lnTo>
                      <a:pt x="884" y="848"/>
                    </a:lnTo>
                    <a:lnTo>
                      <a:pt x="883" y="848"/>
                    </a:lnTo>
                    <a:lnTo>
                      <a:pt x="883" y="850"/>
                    </a:lnTo>
                    <a:lnTo>
                      <a:pt x="883" y="850"/>
                    </a:lnTo>
                    <a:lnTo>
                      <a:pt x="883" y="850"/>
                    </a:lnTo>
                    <a:lnTo>
                      <a:pt x="883" y="850"/>
                    </a:lnTo>
                    <a:lnTo>
                      <a:pt x="883" y="850"/>
                    </a:lnTo>
                    <a:lnTo>
                      <a:pt x="883" y="850"/>
                    </a:lnTo>
                    <a:lnTo>
                      <a:pt x="881" y="850"/>
                    </a:lnTo>
                    <a:lnTo>
                      <a:pt x="881" y="850"/>
                    </a:lnTo>
                    <a:lnTo>
                      <a:pt x="881" y="850"/>
                    </a:lnTo>
                    <a:lnTo>
                      <a:pt x="881" y="852"/>
                    </a:lnTo>
                    <a:lnTo>
                      <a:pt x="879" y="852"/>
                    </a:lnTo>
                    <a:lnTo>
                      <a:pt x="879" y="852"/>
                    </a:lnTo>
                    <a:lnTo>
                      <a:pt x="879" y="854"/>
                    </a:lnTo>
                    <a:lnTo>
                      <a:pt x="879" y="854"/>
                    </a:lnTo>
                    <a:lnTo>
                      <a:pt x="879" y="854"/>
                    </a:lnTo>
                    <a:lnTo>
                      <a:pt x="879" y="854"/>
                    </a:lnTo>
                    <a:lnTo>
                      <a:pt x="877" y="855"/>
                    </a:lnTo>
                    <a:lnTo>
                      <a:pt x="877" y="855"/>
                    </a:lnTo>
                    <a:lnTo>
                      <a:pt x="877" y="855"/>
                    </a:lnTo>
                    <a:lnTo>
                      <a:pt x="877" y="855"/>
                    </a:lnTo>
                    <a:lnTo>
                      <a:pt x="877" y="855"/>
                    </a:lnTo>
                    <a:lnTo>
                      <a:pt x="875" y="857"/>
                    </a:lnTo>
                    <a:lnTo>
                      <a:pt x="874" y="857"/>
                    </a:lnTo>
                    <a:lnTo>
                      <a:pt x="874" y="857"/>
                    </a:lnTo>
                    <a:lnTo>
                      <a:pt x="872" y="857"/>
                    </a:lnTo>
                    <a:lnTo>
                      <a:pt x="872" y="857"/>
                    </a:lnTo>
                    <a:lnTo>
                      <a:pt x="872" y="857"/>
                    </a:lnTo>
                    <a:lnTo>
                      <a:pt x="872" y="859"/>
                    </a:lnTo>
                    <a:lnTo>
                      <a:pt x="872" y="859"/>
                    </a:lnTo>
                    <a:lnTo>
                      <a:pt x="870" y="859"/>
                    </a:lnTo>
                    <a:lnTo>
                      <a:pt x="870" y="859"/>
                    </a:lnTo>
                    <a:lnTo>
                      <a:pt x="870" y="859"/>
                    </a:lnTo>
                    <a:lnTo>
                      <a:pt x="870" y="859"/>
                    </a:lnTo>
                    <a:lnTo>
                      <a:pt x="870" y="859"/>
                    </a:lnTo>
                    <a:lnTo>
                      <a:pt x="870" y="859"/>
                    </a:lnTo>
                    <a:lnTo>
                      <a:pt x="868" y="859"/>
                    </a:lnTo>
                    <a:lnTo>
                      <a:pt x="868" y="859"/>
                    </a:lnTo>
                    <a:lnTo>
                      <a:pt x="866" y="859"/>
                    </a:lnTo>
                    <a:lnTo>
                      <a:pt x="866" y="859"/>
                    </a:lnTo>
                    <a:lnTo>
                      <a:pt x="866" y="859"/>
                    </a:lnTo>
                    <a:lnTo>
                      <a:pt x="866" y="859"/>
                    </a:lnTo>
                    <a:lnTo>
                      <a:pt x="865" y="859"/>
                    </a:lnTo>
                    <a:lnTo>
                      <a:pt x="865" y="859"/>
                    </a:lnTo>
                    <a:lnTo>
                      <a:pt x="865" y="859"/>
                    </a:lnTo>
                    <a:lnTo>
                      <a:pt x="865" y="859"/>
                    </a:lnTo>
                    <a:lnTo>
                      <a:pt x="865" y="859"/>
                    </a:lnTo>
                    <a:lnTo>
                      <a:pt x="863" y="859"/>
                    </a:lnTo>
                    <a:lnTo>
                      <a:pt x="863" y="859"/>
                    </a:lnTo>
                    <a:lnTo>
                      <a:pt x="863" y="859"/>
                    </a:lnTo>
                    <a:lnTo>
                      <a:pt x="863" y="859"/>
                    </a:lnTo>
                    <a:lnTo>
                      <a:pt x="861" y="859"/>
                    </a:lnTo>
                    <a:lnTo>
                      <a:pt x="861" y="859"/>
                    </a:lnTo>
                    <a:lnTo>
                      <a:pt x="861" y="859"/>
                    </a:lnTo>
                    <a:lnTo>
                      <a:pt x="861" y="859"/>
                    </a:lnTo>
                    <a:lnTo>
                      <a:pt x="861" y="859"/>
                    </a:lnTo>
                    <a:lnTo>
                      <a:pt x="859" y="861"/>
                    </a:lnTo>
                    <a:lnTo>
                      <a:pt x="859" y="861"/>
                    </a:lnTo>
                    <a:lnTo>
                      <a:pt x="859" y="861"/>
                    </a:lnTo>
                    <a:lnTo>
                      <a:pt x="857" y="861"/>
                    </a:lnTo>
                    <a:lnTo>
                      <a:pt x="857" y="861"/>
                    </a:lnTo>
                    <a:lnTo>
                      <a:pt x="857" y="861"/>
                    </a:lnTo>
                    <a:lnTo>
                      <a:pt x="857" y="861"/>
                    </a:lnTo>
                    <a:lnTo>
                      <a:pt x="857" y="861"/>
                    </a:lnTo>
                    <a:lnTo>
                      <a:pt x="857" y="861"/>
                    </a:lnTo>
                    <a:lnTo>
                      <a:pt x="856" y="861"/>
                    </a:lnTo>
                    <a:lnTo>
                      <a:pt x="856" y="861"/>
                    </a:lnTo>
                    <a:lnTo>
                      <a:pt x="856" y="861"/>
                    </a:lnTo>
                    <a:lnTo>
                      <a:pt x="856" y="861"/>
                    </a:lnTo>
                    <a:lnTo>
                      <a:pt x="856" y="861"/>
                    </a:lnTo>
                    <a:lnTo>
                      <a:pt x="856" y="863"/>
                    </a:lnTo>
                    <a:lnTo>
                      <a:pt x="856" y="863"/>
                    </a:lnTo>
                    <a:lnTo>
                      <a:pt x="856" y="863"/>
                    </a:lnTo>
                    <a:lnTo>
                      <a:pt x="856" y="863"/>
                    </a:lnTo>
                    <a:lnTo>
                      <a:pt x="854" y="863"/>
                    </a:lnTo>
                    <a:lnTo>
                      <a:pt x="854" y="865"/>
                    </a:lnTo>
                    <a:lnTo>
                      <a:pt x="854" y="865"/>
                    </a:lnTo>
                    <a:lnTo>
                      <a:pt x="854" y="865"/>
                    </a:lnTo>
                    <a:lnTo>
                      <a:pt x="854" y="865"/>
                    </a:lnTo>
                    <a:lnTo>
                      <a:pt x="854" y="865"/>
                    </a:lnTo>
                    <a:lnTo>
                      <a:pt x="854" y="865"/>
                    </a:lnTo>
                    <a:lnTo>
                      <a:pt x="852" y="865"/>
                    </a:lnTo>
                    <a:lnTo>
                      <a:pt x="852" y="865"/>
                    </a:lnTo>
                    <a:lnTo>
                      <a:pt x="852" y="863"/>
                    </a:lnTo>
                    <a:lnTo>
                      <a:pt x="852" y="863"/>
                    </a:lnTo>
                    <a:lnTo>
                      <a:pt x="852" y="863"/>
                    </a:lnTo>
                    <a:lnTo>
                      <a:pt x="850" y="863"/>
                    </a:lnTo>
                    <a:lnTo>
                      <a:pt x="850" y="863"/>
                    </a:lnTo>
                    <a:lnTo>
                      <a:pt x="850" y="863"/>
                    </a:lnTo>
                    <a:lnTo>
                      <a:pt x="850" y="863"/>
                    </a:lnTo>
                    <a:lnTo>
                      <a:pt x="850" y="863"/>
                    </a:lnTo>
                    <a:lnTo>
                      <a:pt x="850" y="863"/>
                    </a:lnTo>
                    <a:lnTo>
                      <a:pt x="848" y="865"/>
                    </a:lnTo>
                    <a:lnTo>
                      <a:pt x="848" y="866"/>
                    </a:lnTo>
                    <a:lnTo>
                      <a:pt x="848" y="866"/>
                    </a:lnTo>
                    <a:lnTo>
                      <a:pt x="848" y="868"/>
                    </a:lnTo>
                    <a:lnTo>
                      <a:pt x="846" y="868"/>
                    </a:lnTo>
                    <a:lnTo>
                      <a:pt x="846" y="868"/>
                    </a:lnTo>
                    <a:lnTo>
                      <a:pt x="846" y="868"/>
                    </a:lnTo>
                    <a:lnTo>
                      <a:pt x="845" y="868"/>
                    </a:lnTo>
                    <a:lnTo>
                      <a:pt x="845" y="868"/>
                    </a:lnTo>
                    <a:lnTo>
                      <a:pt x="845" y="868"/>
                    </a:lnTo>
                    <a:lnTo>
                      <a:pt x="845" y="868"/>
                    </a:lnTo>
                    <a:lnTo>
                      <a:pt x="843" y="868"/>
                    </a:lnTo>
                    <a:lnTo>
                      <a:pt x="843" y="868"/>
                    </a:lnTo>
                    <a:lnTo>
                      <a:pt x="841" y="868"/>
                    </a:lnTo>
                    <a:lnTo>
                      <a:pt x="837" y="868"/>
                    </a:lnTo>
                    <a:lnTo>
                      <a:pt x="837" y="868"/>
                    </a:lnTo>
                    <a:lnTo>
                      <a:pt x="837" y="868"/>
                    </a:lnTo>
                    <a:lnTo>
                      <a:pt x="836" y="868"/>
                    </a:lnTo>
                    <a:lnTo>
                      <a:pt x="836" y="868"/>
                    </a:lnTo>
                    <a:lnTo>
                      <a:pt x="836" y="868"/>
                    </a:lnTo>
                    <a:lnTo>
                      <a:pt x="836" y="868"/>
                    </a:lnTo>
                    <a:lnTo>
                      <a:pt x="834" y="870"/>
                    </a:lnTo>
                    <a:lnTo>
                      <a:pt x="834" y="870"/>
                    </a:lnTo>
                    <a:lnTo>
                      <a:pt x="834" y="870"/>
                    </a:lnTo>
                    <a:lnTo>
                      <a:pt x="834" y="870"/>
                    </a:lnTo>
                    <a:lnTo>
                      <a:pt x="834" y="872"/>
                    </a:lnTo>
                    <a:lnTo>
                      <a:pt x="834" y="874"/>
                    </a:lnTo>
                    <a:lnTo>
                      <a:pt x="832" y="877"/>
                    </a:lnTo>
                    <a:lnTo>
                      <a:pt x="832" y="877"/>
                    </a:lnTo>
                    <a:lnTo>
                      <a:pt x="832" y="879"/>
                    </a:lnTo>
                    <a:lnTo>
                      <a:pt x="832" y="879"/>
                    </a:lnTo>
                    <a:lnTo>
                      <a:pt x="832" y="879"/>
                    </a:lnTo>
                    <a:lnTo>
                      <a:pt x="832" y="879"/>
                    </a:lnTo>
                    <a:lnTo>
                      <a:pt x="830" y="881"/>
                    </a:lnTo>
                    <a:lnTo>
                      <a:pt x="830" y="881"/>
                    </a:lnTo>
                    <a:lnTo>
                      <a:pt x="830" y="883"/>
                    </a:lnTo>
                    <a:lnTo>
                      <a:pt x="830" y="883"/>
                    </a:lnTo>
                    <a:lnTo>
                      <a:pt x="830" y="883"/>
                    </a:lnTo>
                    <a:lnTo>
                      <a:pt x="830" y="883"/>
                    </a:lnTo>
                    <a:lnTo>
                      <a:pt x="830" y="884"/>
                    </a:lnTo>
                    <a:lnTo>
                      <a:pt x="832" y="884"/>
                    </a:lnTo>
                    <a:lnTo>
                      <a:pt x="832" y="884"/>
                    </a:lnTo>
                    <a:lnTo>
                      <a:pt x="832" y="886"/>
                    </a:lnTo>
                    <a:lnTo>
                      <a:pt x="834" y="888"/>
                    </a:lnTo>
                    <a:lnTo>
                      <a:pt x="834" y="888"/>
                    </a:lnTo>
                    <a:lnTo>
                      <a:pt x="832" y="890"/>
                    </a:lnTo>
                    <a:lnTo>
                      <a:pt x="832" y="890"/>
                    </a:lnTo>
                    <a:lnTo>
                      <a:pt x="832" y="890"/>
                    </a:lnTo>
                    <a:lnTo>
                      <a:pt x="832" y="892"/>
                    </a:lnTo>
                    <a:lnTo>
                      <a:pt x="832" y="892"/>
                    </a:lnTo>
                    <a:lnTo>
                      <a:pt x="832" y="892"/>
                    </a:lnTo>
                    <a:lnTo>
                      <a:pt x="834" y="892"/>
                    </a:lnTo>
                    <a:lnTo>
                      <a:pt x="834" y="892"/>
                    </a:lnTo>
                    <a:lnTo>
                      <a:pt x="834" y="893"/>
                    </a:lnTo>
                    <a:lnTo>
                      <a:pt x="834" y="893"/>
                    </a:lnTo>
                    <a:lnTo>
                      <a:pt x="836" y="895"/>
                    </a:lnTo>
                    <a:lnTo>
                      <a:pt x="836" y="895"/>
                    </a:lnTo>
                    <a:lnTo>
                      <a:pt x="836" y="895"/>
                    </a:lnTo>
                    <a:lnTo>
                      <a:pt x="836" y="895"/>
                    </a:lnTo>
                    <a:lnTo>
                      <a:pt x="836" y="897"/>
                    </a:lnTo>
                    <a:lnTo>
                      <a:pt x="837" y="897"/>
                    </a:lnTo>
                    <a:lnTo>
                      <a:pt x="837" y="897"/>
                    </a:lnTo>
                    <a:lnTo>
                      <a:pt x="837" y="897"/>
                    </a:lnTo>
                    <a:lnTo>
                      <a:pt x="837" y="897"/>
                    </a:lnTo>
                    <a:lnTo>
                      <a:pt x="839" y="897"/>
                    </a:lnTo>
                    <a:lnTo>
                      <a:pt x="839" y="897"/>
                    </a:lnTo>
                    <a:lnTo>
                      <a:pt x="839" y="899"/>
                    </a:lnTo>
                    <a:lnTo>
                      <a:pt x="839" y="899"/>
                    </a:lnTo>
                    <a:lnTo>
                      <a:pt x="839" y="899"/>
                    </a:lnTo>
                    <a:lnTo>
                      <a:pt x="839" y="901"/>
                    </a:lnTo>
                    <a:lnTo>
                      <a:pt x="839" y="901"/>
                    </a:lnTo>
                    <a:lnTo>
                      <a:pt x="839" y="901"/>
                    </a:lnTo>
                    <a:lnTo>
                      <a:pt x="839" y="901"/>
                    </a:lnTo>
                    <a:lnTo>
                      <a:pt x="839" y="901"/>
                    </a:lnTo>
                    <a:lnTo>
                      <a:pt x="841" y="902"/>
                    </a:lnTo>
                    <a:lnTo>
                      <a:pt x="841" y="902"/>
                    </a:lnTo>
                    <a:lnTo>
                      <a:pt x="841" y="902"/>
                    </a:lnTo>
                    <a:lnTo>
                      <a:pt x="841" y="902"/>
                    </a:lnTo>
                    <a:lnTo>
                      <a:pt x="843" y="904"/>
                    </a:lnTo>
                    <a:lnTo>
                      <a:pt x="843" y="904"/>
                    </a:lnTo>
                    <a:lnTo>
                      <a:pt x="843" y="904"/>
                    </a:lnTo>
                    <a:lnTo>
                      <a:pt x="843" y="904"/>
                    </a:lnTo>
                    <a:lnTo>
                      <a:pt x="843" y="906"/>
                    </a:lnTo>
                    <a:lnTo>
                      <a:pt x="843" y="908"/>
                    </a:lnTo>
                    <a:lnTo>
                      <a:pt x="843" y="908"/>
                    </a:lnTo>
                    <a:lnTo>
                      <a:pt x="841" y="908"/>
                    </a:lnTo>
                    <a:lnTo>
                      <a:pt x="841" y="910"/>
                    </a:lnTo>
                    <a:lnTo>
                      <a:pt x="841" y="910"/>
                    </a:lnTo>
                    <a:lnTo>
                      <a:pt x="841" y="912"/>
                    </a:lnTo>
                    <a:lnTo>
                      <a:pt x="841" y="913"/>
                    </a:lnTo>
                    <a:lnTo>
                      <a:pt x="841" y="913"/>
                    </a:lnTo>
                    <a:lnTo>
                      <a:pt x="841" y="913"/>
                    </a:lnTo>
                    <a:lnTo>
                      <a:pt x="841" y="915"/>
                    </a:lnTo>
                    <a:lnTo>
                      <a:pt x="841" y="915"/>
                    </a:lnTo>
                    <a:lnTo>
                      <a:pt x="841" y="917"/>
                    </a:lnTo>
                    <a:lnTo>
                      <a:pt x="841" y="917"/>
                    </a:lnTo>
                    <a:lnTo>
                      <a:pt x="841" y="919"/>
                    </a:lnTo>
                    <a:lnTo>
                      <a:pt x="841" y="919"/>
                    </a:lnTo>
                    <a:lnTo>
                      <a:pt x="841" y="921"/>
                    </a:lnTo>
                    <a:lnTo>
                      <a:pt x="841" y="921"/>
                    </a:lnTo>
                    <a:lnTo>
                      <a:pt x="841" y="921"/>
                    </a:lnTo>
                    <a:lnTo>
                      <a:pt x="841" y="922"/>
                    </a:lnTo>
                    <a:lnTo>
                      <a:pt x="841" y="922"/>
                    </a:lnTo>
                    <a:lnTo>
                      <a:pt x="839" y="922"/>
                    </a:lnTo>
                    <a:lnTo>
                      <a:pt x="839" y="922"/>
                    </a:lnTo>
                    <a:lnTo>
                      <a:pt x="839" y="924"/>
                    </a:lnTo>
                    <a:lnTo>
                      <a:pt x="839" y="924"/>
                    </a:lnTo>
                    <a:lnTo>
                      <a:pt x="839" y="924"/>
                    </a:lnTo>
                    <a:lnTo>
                      <a:pt x="841" y="926"/>
                    </a:lnTo>
                    <a:lnTo>
                      <a:pt x="841" y="926"/>
                    </a:lnTo>
                    <a:lnTo>
                      <a:pt x="841" y="926"/>
                    </a:lnTo>
                    <a:lnTo>
                      <a:pt x="841" y="928"/>
                    </a:lnTo>
                    <a:lnTo>
                      <a:pt x="839" y="930"/>
                    </a:lnTo>
                    <a:lnTo>
                      <a:pt x="839" y="930"/>
                    </a:lnTo>
                    <a:lnTo>
                      <a:pt x="841" y="931"/>
                    </a:lnTo>
                    <a:lnTo>
                      <a:pt x="841" y="931"/>
                    </a:lnTo>
                    <a:lnTo>
                      <a:pt x="841" y="931"/>
                    </a:lnTo>
                    <a:lnTo>
                      <a:pt x="843" y="933"/>
                    </a:lnTo>
                    <a:lnTo>
                      <a:pt x="843" y="935"/>
                    </a:lnTo>
                    <a:lnTo>
                      <a:pt x="845" y="935"/>
                    </a:lnTo>
                    <a:lnTo>
                      <a:pt x="845" y="935"/>
                    </a:lnTo>
                    <a:lnTo>
                      <a:pt x="845" y="935"/>
                    </a:lnTo>
                    <a:lnTo>
                      <a:pt x="845" y="935"/>
                    </a:lnTo>
                    <a:lnTo>
                      <a:pt x="846" y="935"/>
                    </a:lnTo>
                    <a:lnTo>
                      <a:pt x="846" y="937"/>
                    </a:lnTo>
                    <a:lnTo>
                      <a:pt x="846" y="937"/>
                    </a:lnTo>
                    <a:lnTo>
                      <a:pt x="846" y="937"/>
                    </a:lnTo>
                    <a:lnTo>
                      <a:pt x="846" y="939"/>
                    </a:lnTo>
                    <a:lnTo>
                      <a:pt x="846" y="939"/>
                    </a:lnTo>
                    <a:lnTo>
                      <a:pt x="846" y="939"/>
                    </a:lnTo>
                    <a:lnTo>
                      <a:pt x="846" y="939"/>
                    </a:lnTo>
                    <a:lnTo>
                      <a:pt x="846" y="940"/>
                    </a:lnTo>
                    <a:lnTo>
                      <a:pt x="848" y="940"/>
                    </a:lnTo>
                    <a:lnTo>
                      <a:pt x="848" y="940"/>
                    </a:lnTo>
                    <a:lnTo>
                      <a:pt x="848" y="940"/>
                    </a:lnTo>
                    <a:lnTo>
                      <a:pt x="848" y="942"/>
                    </a:lnTo>
                    <a:lnTo>
                      <a:pt x="848" y="942"/>
                    </a:lnTo>
                    <a:lnTo>
                      <a:pt x="848" y="942"/>
                    </a:lnTo>
                    <a:lnTo>
                      <a:pt x="848" y="942"/>
                    </a:lnTo>
                    <a:lnTo>
                      <a:pt x="850" y="944"/>
                    </a:lnTo>
                    <a:lnTo>
                      <a:pt x="850" y="944"/>
                    </a:lnTo>
                    <a:lnTo>
                      <a:pt x="850" y="944"/>
                    </a:lnTo>
                    <a:lnTo>
                      <a:pt x="850" y="946"/>
                    </a:lnTo>
                    <a:lnTo>
                      <a:pt x="848" y="948"/>
                    </a:lnTo>
                    <a:lnTo>
                      <a:pt x="848" y="948"/>
                    </a:lnTo>
                    <a:lnTo>
                      <a:pt x="848" y="948"/>
                    </a:lnTo>
                    <a:lnTo>
                      <a:pt x="848" y="948"/>
                    </a:lnTo>
                    <a:lnTo>
                      <a:pt x="848" y="950"/>
                    </a:lnTo>
                    <a:lnTo>
                      <a:pt x="848" y="950"/>
                    </a:lnTo>
                    <a:lnTo>
                      <a:pt x="848" y="950"/>
                    </a:lnTo>
                    <a:lnTo>
                      <a:pt x="848" y="951"/>
                    </a:lnTo>
                    <a:lnTo>
                      <a:pt x="850" y="951"/>
                    </a:lnTo>
                    <a:lnTo>
                      <a:pt x="850" y="951"/>
                    </a:lnTo>
                    <a:lnTo>
                      <a:pt x="850" y="953"/>
                    </a:lnTo>
                    <a:lnTo>
                      <a:pt x="850" y="955"/>
                    </a:lnTo>
                    <a:lnTo>
                      <a:pt x="848" y="955"/>
                    </a:lnTo>
                    <a:lnTo>
                      <a:pt x="848" y="957"/>
                    </a:lnTo>
                    <a:lnTo>
                      <a:pt x="848" y="959"/>
                    </a:lnTo>
                    <a:lnTo>
                      <a:pt x="848" y="960"/>
                    </a:lnTo>
                    <a:lnTo>
                      <a:pt x="848" y="960"/>
                    </a:lnTo>
                    <a:lnTo>
                      <a:pt x="848" y="960"/>
                    </a:lnTo>
                    <a:lnTo>
                      <a:pt x="848" y="962"/>
                    </a:lnTo>
                    <a:lnTo>
                      <a:pt x="848" y="962"/>
                    </a:lnTo>
                    <a:lnTo>
                      <a:pt x="848" y="964"/>
                    </a:lnTo>
                    <a:lnTo>
                      <a:pt x="848" y="964"/>
                    </a:lnTo>
                    <a:lnTo>
                      <a:pt x="848" y="966"/>
                    </a:lnTo>
                    <a:lnTo>
                      <a:pt x="848" y="966"/>
                    </a:lnTo>
                    <a:lnTo>
                      <a:pt x="848" y="966"/>
                    </a:lnTo>
                    <a:lnTo>
                      <a:pt x="850" y="968"/>
                    </a:lnTo>
                    <a:lnTo>
                      <a:pt x="850" y="968"/>
                    </a:lnTo>
                    <a:lnTo>
                      <a:pt x="850" y="969"/>
                    </a:lnTo>
                    <a:lnTo>
                      <a:pt x="850" y="969"/>
                    </a:lnTo>
                    <a:lnTo>
                      <a:pt x="850" y="969"/>
                    </a:lnTo>
                    <a:lnTo>
                      <a:pt x="848" y="971"/>
                    </a:lnTo>
                    <a:lnTo>
                      <a:pt x="848" y="971"/>
                    </a:lnTo>
                    <a:lnTo>
                      <a:pt x="848" y="971"/>
                    </a:lnTo>
                    <a:lnTo>
                      <a:pt x="848" y="973"/>
                    </a:lnTo>
                    <a:lnTo>
                      <a:pt x="848" y="973"/>
                    </a:lnTo>
                    <a:lnTo>
                      <a:pt x="846" y="973"/>
                    </a:lnTo>
                    <a:lnTo>
                      <a:pt x="846" y="973"/>
                    </a:lnTo>
                    <a:lnTo>
                      <a:pt x="846" y="973"/>
                    </a:lnTo>
                    <a:lnTo>
                      <a:pt x="845" y="973"/>
                    </a:lnTo>
                    <a:lnTo>
                      <a:pt x="843" y="973"/>
                    </a:lnTo>
                    <a:lnTo>
                      <a:pt x="841" y="973"/>
                    </a:lnTo>
                    <a:lnTo>
                      <a:pt x="841" y="975"/>
                    </a:lnTo>
                    <a:lnTo>
                      <a:pt x="839" y="975"/>
                    </a:lnTo>
                    <a:lnTo>
                      <a:pt x="839" y="977"/>
                    </a:lnTo>
                    <a:lnTo>
                      <a:pt x="839" y="977"/>
                    </a:lnTo>
                    <a:lnTo>
                      <a:pt x="839" y="977"/>
                    </a:lnTo>
                    <a:lnTo>
                      <a:pt x="839" y="977"/>
                    </a:lnTo>
                    <a:lnTo>
                      <a:pt x="839" y="978"/>
                    </a:lnTo>
                    <a:lnTo>
                      <a:pt x="839" y="978"/>
                    </a:lnTo>
                    <a:lnTo>
                      <a:pt x="837" y="978"/>
                    </a:lnTo>
                    <a:lnTo>
                      <a:pt x="837" y="978"/>
                    </a:lnTo>
                    <a:lnTo>
                      <a:pt x="837" y="980"/>
                    </a:lnTo>
                    <a:lnTo>
                      <a:pt x="836" y="982"/>
                    </a:lnTo>
                    <a:lnTo>
                      <a:pt x="836" y="982"/>
                    </a:lnTo>
                    <a:lnTo>
                      <a:pt x="836" y="982"/>
                    </a:lnTo>
                    <a:lnTo>
                      <a:pt x="836" y="984"/>
                    </a:lnTo>
                    <a:lnTo>
                      <a:pt x="836" y="984"/>
                    </a:lnTo>
                    <a:lnTo>
                      <a:pt x="836" y="984"/>
                    </a:lnTo>
                    <a:lnTo>
                      <a:pt x="834" y="986"/>
                    </a:lnTo>
                    <a:lnTo>
                      <a:pt x="834" y="986"/>
                    </a:lnTo>
                    <a:lnTo>
                      <a:pt x="832" y="984"/>
                    </a:lnTo>
                    <a:lnTo>
                      <a:pt x="832" y="984"/>
                    </a:lnTo>
                    <a:lnTo>
                      <a:pt x="832" y="984"/>
                    </a:lnTo>
                    <a:lnTo>
                      <a:pt x="832" y="986"/>
                    </a:lnTo>
                    <a:lnTo>
                      <a:pt x="830" y="986"/>
                    </a:lnTo>
                    <a:lnTo>
                      <a:pt x="830" y="986"/>
                    </a:lnTo>
                    <a:lnTo>
                      <a:pt x="830" y="986"/>
                    </a:lnTo>
                    <a:lnTo>
                      <a:pt x="830" y="986"/>
                    </a:lnTo>
                    <a:lnTo>
                      <a:pt x="828" y="986"/>
                    </a:lnTo>
                    <a:close/>
                  </a:path>
                </a:pathLst>
              </a:custGeom>
              <a:solidFill>
                <a:schemeClr val="accent5">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2" name="Freeform 46">
                <a:extLst>
                  <a:ext uri="{FF2B5EF4-FFF2-40B4-BE49-F238E27FC236}">
                    <a16:creationId xmlns:a16="http://schemas.microsoft.com/office/drawing/2014/main" id="{0286EA6E-4CB9-60E9-7BDF-34658F21E14B}"/>
                  </a:ext>
                </a:extLst>
              </p:cNvPr>
              <p:cNvSpPr>
                <a:spLocks/>
              </p:cNvSpPr>
              <p:nvPr/>
            </p:nvSpPr>
            <p:spPr bwMode="auto">
              <a:xfrm>
                <a:off x="2649" y="2779"/>
                <a:ext cx="1221" cy="986"/>
              </a:xfrm>
              <a:custGeom>
                <a:avLst/>
                <a:gdLst>
                  <a:gd name="T0" fmla="*/ 760 w 1221"/>
                  <a:gd name="T1" fmla="*/ 957 h 986"/>
                  <a:gd name="T2" fmla="*/ 673 w 1221"/>
                  <a:gd name="T3" fmla="*/ 959 h 986"/>
                  <a:gd name="T4" fmla="*/ 588 w 1221"/>
                  <a:gd name="T5" fmla="*/ 942 h 986"/>
                  <a:gd name="T6" fmla="*/ 537 w 1221"/>
                  <a:gd name="T7" fmla="*/ 917 h 986"/>
                  <a:gd name="T8" fmla="*/ 503 w 1221"/>
                  <a:gd name="T9" fmla="*/ 897 h 986"/>
                  <a:gd name="T10" fmla="*/ 461 w 1221"/>
                  <a:gd name="T11" fmla="*/ 892 h 986"/>
                  <a:gd name="T12" fmla="*/ 420 w 1221"/>
                  <a:gd name="T13" fmla="*/ 892 h 986"/>
                  <a:gd name="T14" fmla="*/ 371 w 1221"/>
                  <a:gd name="T15" fmla="*/ 893 h 986"/>
                  <a:gd name="T16" fmla="*/ 333 w 1221"/>
                  <a:gd name="T17" fmla="*/ 895 h 986"/>
                  <a:gd name="T18" fmla="*/ 297 w 1221"/>
                  <a:gd name="T19" fmla="*/ 879 h 986"/>
                  <a:gd name="T20" fmla="*/ 266 w 1221"/>
                  <a:gd name="T21" fmla="*/ 857 h 986"/>
                  <a:gd name="T22" fmla="*/ 221 w 1221"/>
                  <a:gd name="T23" fmla="*/ 817 h 986"/>
                  <a:gd name="T24" fmla="*/ 188 w 1221"/>
                  <a:gd name="T25" fmla="*/ 778 h 986"/>
                  <a:gd name="T26" fmla="*/ 130 w 1221"/>
                  <a:gd name="T27" fmla="*/ 749 h 986"/>
                  <a:gd name="T28" fmla="*/ 72 w 1221"/>
                  <a:gd name="T29" fmla="*/ 707 h 986"/>
                  <a:gd name="T30" fmla="*/ 60 w 1221"/>
                  <a:gd name="T31" fmla="*/ 640 h 986"/>
                  <a:gd name="T32" fmla="*/ 40 w 1221"/>
                  <a:gd name="T33" fmla="*/ 584 h 986"/>
                  <a:gd name="T34" fmla="*/ 90 w 1221"/>
                  <a:gd name="T35" fmla="*/ 508 h 986"/>
                  <a:gd name="T36" fmla="*/ 175 w 1221"/>
                  <a:gd name="T37" fmla="*/ 494 h 986"/>
                  <a:gd name="T38" fmla="*/ 262 w 1221"/>
                  <a:gd name="T39" fmla="*/ 472 h 986"/>
                  <a:gd name="T40" fmla="*/ 295 w 1221"/>
                  <a:gd name="T41" fmla="*/ 363 h 986"/>
                  <a:gd name="T42" fmla="*/ 430 w 1221"/>
                  <a:gd name="T43" fmla="*/ 367 h 986"/>
                  <a:gd name="T44" fmla="*/ 523 w 1221"/>
                  <a:gd name="T45" fmla="*/ 282 h 986"/>
                  <a:gd name="T46" fmla="*/ 499 w 1221"/>
                  <a:gd name="T47" fmla="*/ 188 h 986"/>
                  <a:gd name="T48" fmla="*/ 532 w 1221"/>
                  <a:gd name="T49" fmla="*/ 114 h 986"/>
                  <a:gd name="T50" fmla="*/ 620 w 1221"/>
                  <a:gd name="T51" fmla="*/ 119 h 986"/>
                  <a:gd name="T52" fmla="*/ 722 w 1221"/>
                  <a:gd name="T53" fmla="*/ 90 h 986"/>
                  <a:gd name="T54" fmla="*/ 825 w 1221"/>
                  <a:gd name="T55" fmla="*/ 69 h 986"/>
                  <a:gd name="T56" fmla="*/ 928 w 1221"/>
                  <a:gd name="T57" fmla="*/ 16 h 986"/>
                  <a:gd name="T58" fmla="*/ 1056 w 1221"/>
                  <a:gd name="T59" fmla="*/ 2 h 986"/>
                  <a:gd name="T60" fmla="*/ 1127 w 1221"/>
                  <a:gd name="T61" fmla="*/ 18 h 986"/>
                  <a:gd name="T62" fmla="*/ 1145 w 1221"/>
                  <a:gd name="T63" fmla="*/ 61 h 986"/>
                  <a:gd name="T64" fmla="*/ 1130 w 1221"/>
                  <a:gd name="T65" fmla="*/ 79 h 986"/>
                  <a:gd name="T66" fmla="*/ 1098 w 1221"/>
                  <a:gd name="T67" fmla="*/ 70 h 986"/>
                  <a:gd name="T68" fmla="*/ 1073 w 1221"/>
                  <a:gd name="T69" fmla="*/ 72 h 986"/>
                  <a:gd name="T70" fmla="*/ 1054 w 1221"/>
                  <a:gd name="T71" fmla="*/ 76 h 986"/>
                  <a:gd name="T72" fmla="*/ 1035 w 1221"/>
                  <a:gd name="T73" fmla="*/ 81 h 986"/>
                  <a:gd name="T74" fmla="*/ 1011 w 1221"/>
                  <a:gd name="T75" fmla="*/ 108 h 986"/>
                  <a:gd name="T76" fmla="*/ 1006 w 1221"/>
                  <a:gd name="T77" fmla="*/ 150 h 986"/>
                  <a:gd name="T78" fmla="*/ 1044 w 1221"/>
                  <a:gd name="T79" fmla="*/ 184 h 986"/>
                  <a:gd name="T80" fmla="*/ 1114 w 1221"/>
                  <a:gd name="T81" fmla="*/ 197 h 986"/>
                  <a:gd name="T82" fmla="*/ 1190 w 1221"/>
                  <a:gd name="T83" fmla="*/ 208 h 986"/>
                  <a:gd name="T84" fmla="*/ 1210 w 1221"/>
                  <a:gd name="T85" fmla="*/ 226 h 986"/>
                  <a:gd name="T86" fmla="*/ 1190 w 1221"/>
                  <a:gd name="T87" fmla="*/ 277 h 986"/>
                  <a:gd name="T88" fmla="*/ 1174 w 1221"/>
                  <a:gd name="T89" fmla="*/ 320 h 986"/>
                  <a:gd name="T90" fmla="*/ 1134 w 1221"/>
                  <a:gd name="T91" fmla="*/ 338 h 986"/>
                  <a:gd name="T92" fmla="*/ 1089 w 1221"/>
                  <a:gd name="T93" fmla="*/ 351 h 986"/>
                  <a:gd name="T94" fmla="*/ 1029 w 1221"/>
                  <a:gd name="T95" fmla="*/ 356 h 986"/>
                  <a:gd name="T96" fmla="*/ 1011 w 1221"/>
                  <a:gd name="T97" fmla="*/ 392 h 986"/>
                  <a:gd name="T98" fmla="*/ 1020 w 1221"/>
                  <a:gd name="T99" fmla="*/ 443 h 986"/>
                  <a:gd name="T100" fmla="*/ 1047 w 1221"/>
                  <a:gd name="T101" fmla="*/ 485 h 986"/>
                  <a:gd name="T102" fmla="*/ 1067 w 1221"/>
                  <a:gd name="T103" fmla="*/ 532 h 986"/>
                  <a:gd name="T104" fmla="*/ 1051 w 1221"/>
                  <a:gd name="T105" fmla="*/ 595 h 986"/>
                  <a:gd name="T106" fmla="*/ 1013 w 1221"/>
                  <a:gd name="T107" fmla="*/ 606 h 986"/>
                  <a:gd name="T108" fmla="*/ 955 w 1221"/>
                  <a:gd name="T109" fmla="*/ 620 h 986"/>
                  <a:gd name="T110" fmla="*/ 903 w 1221"/>
                  <a:gd name="T111" fmla="*/ 664 h 986"/>
                  <a:gd name="T112" fmla="*/ 935 w 1221"/>
                  <a:gd name="T113" fmla="*/ 707 h 986"/>
                  <a:gd name="T114" fmla="*/ 924 w 1221"/>
                  <a:gd name="T115" fmla="*/ 761 h 986"/>
                  <a:gd name="T116" fmla="*/ 912 w 1221"/>
                  <a:gd name="T117" fmla="*/ 805 h 986"/>
                  <a:gd name="T118" fmla="*/ 892 w 1221"/>
                  <a:gd name="T119" fmla="*/ 846 h 986"/>
                  <a:gd name="T120" fmla="*/ 852 w 1221"/>
                  <a:gd name="T121" fmla="*/ 865 h 986"/>
                  <a:gd name="T122" fmla="*/ 843 w 1221"/>
                  <a:gd name="T123" fmla="*/ 908 h 986"/>
                  <a:gd name="T124" fmla="*/ 848 w 1221"/>
                  <a:gd name="T125" fmla="*/ 973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986">
                    <a:moveTo>
                      <a:pt x="828" y="986"/>
                    </a:moveTo>
                    <a:lnTo>
                      <a:pt x="827" y="986"/>
                    </a:lnTo>
                    <a:lnTo>
                      <a:pt x="827" y="986"/>
                    </a:lnTo>
                    <a:lnTo>
                      <a:pt x="825" y="986"/>
                    </a:lnTo>
                    <a:lnTo>
                      <a:pt x="825" y="986"/>
                    </a:lnTo>
                    <a:lnTo>
                      <a:pt x="825" y="986"/>
                    </a:lnTo>
                    <a:lnTo>
                      <a:pt x="823" y="984"/>
                    </a:lnTo>
                    <a:lnTo>
                      <a:pt x="823" y="984"/>
                    </a:lnTo>
                    <a:lnTo>
                      <a:pt x="823" y="984"/>
                    </a:lnTo>
                    <a:lnTo>
                      <a:pt x="821" y="982"/>
                    </a:lnTo>
                    <a:lnTo>
                      <a:pt x="821" y="982"/>
                    </a:lnTo>
                    <a:lnTo>
                      <a:pt x="821" y="980"/>
                    </a:lnTo>
                    <a:lnTo>
                      <a:pt x="821" y="980"/>
                    </a:lnTo>
                    <a:lnTo>
                      <a:pt x="821" y="980"/>
                    </a:lnTo>
                    <a:lnTo>
                      <a:pt x="819" y="978"/>
                    </a:lnTo>
                    <a:lnTo>
                      <a:pt x="819" y="977"/>
                    </a:lnTo>
                    <a:lnTo>
                      <a:pt x="819" y="977"/>
                    </a:lnTo>
                    <a:lnTo>
                      <a:pt x="818" y="975"/>
                    </a:lnTo>
                    <a:lnTo>
                      <a:pt x="816" y="975"/>
                    </a:lnTo>
                    <a:lnTo>
                      <a:pt x="816" y="973"/>
                    </a:lnTo>
                    <a:lnTo>
                      <a:pt x="816" y="973"/>
                    </a:lnTo>
                    <a:lnTo>
                      <a:pt x="816" y="973"/>
                    </a:lnTo>
                    <a:lnTo>
                      <a:pt x="814" y="973"/>
                    </a:lnTo>
                    <a:lnTo>
                      <a:pt x="814" y="968"/>
                    </a:lnTo>
                    <a:lnTo>
                      <a:pt x="812" y="966"/>
                    </a:lnTo>
                    <a:lnTo>
                      <a:pt x="810" y="966"/>
                    </a:lnTo>
                    <a:lnTo>
                      <a:pt x="810" y="964"/>
                    </a:lnTo>
                    <a:lnTo>
                      <a:pt x="808" y="964"/>
                    </a:lnTo>
                    <a:lnTo>
                      <a:pt x="808" y="964"/>
                    </a:lnTo>
                    <a:lnTo>
                      <a:pt x="808" y="962"/>
                    </a:lnTo>
                    <a:lnTo>
                      <a:pt x="808" y="962"/>
                    </a:lnTo>
                    <a:lnTo>
                      <a:pt x="807" y="962"/>
                    </a:lnTo>
                    <a:lnTo>
                      <a:pt x="807" y="962"/>
                    </a:lnTo>
                    <a:lnTo>
                      <a:pt x="805" y="962"/>
                    </a:lnTo>
                    <a:lnTo>
                      <a:pt x="805" y="962"/>
                    </a:lnTo>
                    <a:lnTo>
                      <a:pt x="801" y="960"/>
                    </a:lnTo>
                    <a:lnTo>
                      <a:pt x="801" y="960"/>
                    </a:lnTo>
                    <a:lnTo>
                      <a:pt x="799" y="960"/>
                    </a:lnTo>
                    <a:lnTo>
                      <a:pt x="799" y="960"/>
                    </a:lnTo>
                    <a:lnTo>
                      <a:pt x="798" y="959"/>
                    </a:lnTo>
                    <a:lnTo>
                      <a:pt x="798" y="959"/>
                    </a:lnTo>
                    <a:lnTo>
                      <a:pt x="798" y="959"/>
                    </a:lnTo>
                    <a:lnTo>
                      <a:pt x="798" y="957"/>
                    </a:lnTo>
                    <a:lnTo>
                      <a:pt x="796" y="957"/>
                    </a:lnTo>
                    <a:lnTo>
                      <a:pt x="796" y="957"/>
                    </a:lnTo>
                    <a:lnTo>
                      <a:pt x="796" y="957"/>
                    </a:lnTo>
                    <a:lnTo>
                      <a:pt x="796" y="955"/>
                    </a:lnTo>
                    <a:lnTo>
                      <a:pt x="796" y="955"/>
                    </a:lnTo>
                    <a:lnTo>
                      <a:pt x="794" y="955"/>
                    </a:lnTo>
                    <a:lnTo>
                      <a:pt x="794" y="953"/>
                    </a:lnTo>
                    <a:lnTo>
                      <a:pt x="794" y="953"/>
                    </a:lnTo>
                    <a:lnTo>
                      <a:pt x="794" y="953"/>
                    </a:lnTo>
                    <a:lnTo>
                      <a:pt x="792" y="953"/>
                    </a:lnTo>
                    <a:lnTo>
                      <a:pt x="792" y="953"/>
                    </a:lnTo>
                    <a:lnTo>
                      <a:pt x="792" y="953"/>
                    </a:lnTo>
                    <a:lnTo>
                      <a:pt x="792" y="953"/>
                    </a:lnTo>
                    <a:lnTo>
                      <a:pt x="789" y="953"/>
                    </a:lnTo>
                    <a:lnTo>
                      <a:pt x="789" y="953"/>
                    </a:lnTo>
                    <a:lnTo>
                      <a:pt x="789" y="953"/>
                    </a:lnTo>
                    <a:lnTo>
                      <a:pt x="789" y="953"/>
                    </a:lnTo>
                    <a:lnTo>
                      <a:pt x="789" y="953"/>
                    </a:lnTo>
                    <a:lnTo>
                      <a:pt x="787" y="955"/>
                    </a:lnTo>
                    <a:lnTo>
                      <a:pt x="787" y="955"/>
                    </a:lnTo>
                    <a:lnTo>
                      <a:pt x="787" y="955"/>
                    </a:lnTo>
                    <a:lnTo>
                      <a:pt x="787" y="955"/>
                    </a:lnTo>
                    <a:lnTo>
                      <a:pt x="787" y="955"/>
                    </a:lnTo>
                    <a:lnTo>
                      <a:pt x="785" y="955"/>
                    </a:lnTo>
                    <a:lnTo>
                      <a:pt x="785" y="955"/>
                    </a:lnTo>
                    <a:lnTo>
                      <a:pt x="783" y="957"/>
                    </a:lnTo>
                    <a:lnTo>
                      <a:pt x="783" y="959"/>
                    </a:lnTo>
                    <a:lnTo>
                      <a:pt x="781" y="959"/>
                    </a:lnTo>
                    <a:lnTo>
                      <a:pt x="781" y="959"/>
                    </a:lnTo>
                    <a:lnTo>
                      <a:pt x="781" y="959"/>
                    </a:lnTo>
                    <a:lnTo>
                      <a:pt x="780" y="960"/>
                    </a:lnTo>
                    <a:lnTo>
                      <a:pt x="780" y="960"/>
                    </a:lnTo>
                    <a:lnTo>
                      <a:pt x="778" y="960"/>
                    </a:lnTo>
                    <a:lnTo>
                      <a:pt x="774" y="960"/>
                    </a:lnTo>
                    <a:lnTo>
                      <a:pt x="772" y="960"/>
                    </a:lnTo>
                    <a:lnTo>
                      <a:pt x="772" y="960"/>
                    </a:lnTo>
                    <a:lnTo>
                      <a:pt x="771" y="960"/>
                    </a:lnTo>
                    <a:lnTo>
                      <a:pt x="769" y="960"/>
                    </a:lnTo>
                    <a:lnTo>
                      <a:pt x="769" y="960"/>
                    </a:lnTo>
                    <a:lnTo>
                      <a:pt x="767" y="960"/>
                    </a:lnTo>
                    <a:lnTo>
                      <a:pt x="767" y="960"/>
                    </a:lnTo>
                    <a:lnTo>
                      <a:pt x="765" y="959"/>
                    </a:lnTo>
                    <a:lnTo>
                      <a:pt x="765" y="959"/>
                    </a:lnTo>
                    <a:lnTo>
                      <a:pt x="765" y="959"/>
                    </a:lnTo>
                    <a:lnTo>
                      <a:pt x="765" y="959"/>
                    </a:lnTo>
                    <a:lnTo>
                      <a:pt x="765" y="959"/>
                    </a:lnTo>
                    <a:lnTo>
                      <a:pt x="763" y="959"/>
                    </a:lnTo>
                    <a:lnTo>
                      <a:pt x="763" y="959"/>
                    </a:lnTo>
                    <a:lnTo>
                      <a:pt x="763" y="957"/>
                    </a:lnTo>
                    <a:lnTo>
                      <a:pt x="761" y="957"/>
                    </a:lnTo>
                    <a:lnTo>
                      <a:pt x="760" y="957"/>
                    </a:lnTo>
                    <a:lnTo>
                      <a:pt x="760" y="957"/>
                    </a:lnTo>
                    <a:lnTo>
                      <a:pt x="756" y="957"/>
                    </a:lnTo>
                    <a:lnTo>
                      <a:pt x="756" y="957"/>
                    </a:lnTo>
                    <a:lnTo>
                      <a:pt x="756" y="957"/>
                    </a:lnTo>
                    <a:lnTo>
                      <a:pt x="754" y="957"/>
                    </a:lnTo>
                    <a:lnTo>
                      <a:pt x="752" y="957"/>
                    </a:lnTo>
                    <a:lnTo>
                      <a:pt x="752" y="957"/>
                    </a:lnTo>
                    <a:lnTo>
                      <a:pt x="751" y="957"/>
                    </a:lnTo>
                    <a:lnTo>
                      <a:pt x="751" y="957"/>
                    </a:lnTo>
                    <a:lnTo>
                      <a:pt x="751" y="959"/>
                    </a:lnTo>
                    <a:lnTo>
                      <a:pt x="749" y="959"/>
                    </a:lnTo>
                    <a:lnTo>
                      <a:pt x="749" y="959"/>
                    </a:lnTo>
                    <a:lnTo>
                      <a:pt x="747" y="959"/>
                    </a:lnTo>
                    <a:lnTo>
                      <a:pt x="747" y="960"/>
                    </a:lnTo>
                    <a:lnTo>
                      <a:pt x="747" y="960"/>
                    </a:lnTo>
                    <a:lnTo>
                      <a:pt x="747" y="960"/>
                    </a:lnTo>
                    <a:lnTo>
                      <a:pt x="745" y="960"/>
                    </a:lnTo>
                    <a:lnTo>
                      <a:pt x="743" y="960"/>
                    </a:lnTo>
                    <a:lnTo>
                      <a:pt x="742" y="960"/>
                    </a:lnTo>
                    <a:lnTo>
                      <a:pt x="740" y="960"/>
                    </a:lnTo>
                    <a:lnTo>
                      <a:pt x="738" y="960"/>
                    </a:lnTo>
                    <a:lnTo>
                      <a:pt x="738" y="960"/>
                    </a:lnTo>
                    <a:lnTo>
                      <a:pt x="736" y="959"/>
                    </a:lnTo>
                    <a:lnTo>
                      <a:pt x="736" y="959"/>
                    </a:lnTo>
                    <a:lnTo>
                      <a:pt x="734" y="959"/>
                    </a:lnTo>
                    <a:lnTo>
                      <a:pt x="733" y="957"/>
                    </a:lnTo>
                    <a:lnTo>
                      <a:pt x="733" y="957"/>
                    </a:lnTo>
                    <a:lnTo>
                      <a:pt x="731" y="957"/>
                    </a:lnTo>
                    <a:lnTo>
                      <a:pt x="731" y="957"/>
                    </a:lnTo>
                    <a:lnTo>
                      <a:pt x="729" y="957"/>
                    </a:lnTo>
                    <a:lnTo>
                      <a:pt x="729" y="957"/>
                    </a:lnTo>
                    <a:lnTo>
                      <a:pt x="729" y="957"/>
                    </a:lnTo>
                    <a:lnTo>
                      <a:pt x="727" y="955"/>
                    </a:lnTo>
                    <a:lnTo>
                      <a:pt x="727" y="955"/>
                    </a:lnTo>
                    <a:lnTo>
                      <a:pt x="725" y="955"/>
                    </a:lnTo>
                    <a:lnTo>
                      <a:pt x="725" y="955"/>
                    </a:lnTo>
                    <a:lnTo>
                      <a:pt x="725" y="955"/>
                    </a:lnTo>
                    <a:lnTo>
                      <a:pt x="723" y="955"/>
                    </a:lnTo>
                    <a:lnTo>
                      <a:pt x="723" y="955"/>
                    </a:lnTo>
                    <a:lnTo>
                      <a:pt x="723" y="955"/>
                    </a:lnTo>
                    <a:lnTo>
                      <a:pt x="722" y="955"/>
                    </a:lnTo>
                    <a:lnTo>
                      <a:pt x="720" y="953"/>
                    </a:lnTo>
                    <a:lnTo>
                      <a:pt x="716" y="953"/>
                    </a:lnTo>
                    <a:lnTo>
                      <a:pt x="716" y="953"/>
                    </a:lnTo>
                    <a:lnTo>
                      <a:pt x="716" y="953"/>
                    </a:lnTo>
                    <a:lnTo>
                      <a:pt x="714" y="953"/>
                    </a:lnTo>
                    <a:lnTo>
                      <a:pt x="714" y="955"/>
                    </a:lnTo>
                    <a:lnTo>
                      <a:pt x="713" y="955"/>
                    </a:lnTo>
                    <a:lnTo>
                      <a:pt x="713" y="955"/>
                    </a:lnTo>
                    <a:lnTo>
                      <a:pt x="711" y="955"/>
                    </a:lnTo>
                    <a:lnTo>
                      <a:pt x="709" y="955"/>
                    </a:lnTo>
                    <a:lnTo>
                      <a:pt x="709" y="957"/>
                    </a:lnTo>
                    <a:lnTo>
                      <a:pt x="709" y="957"/>
                    </a:lnTo>
                    <a:lnTo>
                      <a:pt x="705" y="957"/>
                    </a:lnTo>
                    <a:lnTo>
                      <a:pt x="705" y="957"/>
                    </a:lnTo>
                    <a:lnTo>
                      <a:pt x="705" y="957"/>
                    </a:lnTo>
                    <a:lnTo>
                      <a:pt x="704" y="957"/>
                    </a:lnTo>
                    <a:lnTo>
                      <a:pt x="704" y="959"/>
                    </a:lnTo>
                    <a:lnTo>
                      <a:pt x="704" y="959"/>
                    </a:lnTo>
                    <a:lnTo>
                      <a:pt x="702" y="959"/>
                    </a:lnTo>
                    <a:lnTo>
                      <a:pt x="702" y="959"/>
                    </a:lnTo>
                    <a:lnTo>
                      <a:pt x="700" y="959"/>
                    </a:lnTo>
                    <a:lnTo>
                      <a:pt x="700" y="959"/>
                    </a:lnTo>
                    <a:lnTo>
                      <a:pt x="698" y="959"/>
                    </a:lnTo>
                    <a:lnTo>
                      <a:pt x="698" y="959"/>
                    </a:lnTo>
                    <a:lnTo>
                      <a:pt x="698" y="959"/>
                    </a:lnTo>
                    <a:lnTo>
                      <a:pt x="696" y="959"/>
                    </a:lnTo>
                    <a:lnTo>
                      <a:pt x="696" y="959"/>
                    </a:lnTo>
                    <a:lnTo>
                      <a:pt x="696" y="960"/>
                    </a:lnTo>
                    <a:lnTo>
                      <a:pt x="695" y="960"/>
                    </a:lnTo>
                    <a:lnTo>
                      <a:pt x="695" y="960"/>
                    </a:lnTo>
                    <a:lnTo>
                      <a:pt x="693" y="960"/>
                    </a:lnTo>
                    <a:lnTo>
                      <a:pt x="693" y="960"/>
                    </a:lnTo>
                    <a:lnTo>
                      <a:pt x="691" y="960"/>
                    </a:lnTo>
                    <a:lnTo>
                      <a:pt x="691" y="960"/>
                    </a:lnTo>
                    <a:lnTo>
                      <a:pt x="691" y="959"/>
                    </a:lnTo>
                    <a:lnTo>
                      <a:pt x="689" y="959"/>
                    </a:lnTo>
                    <a:lnTo>
                      <a:pt x="689" y="959"/>
                    </a:lnTo>
                    <a:lnTo>
                      <a:pt x="689" y="959"/>
                    </a:lnTo>
                    <a:lnTo>
                      <a:pt x="687" y="959"/>
                    </a:lnTo>
                    <a:lnTo>
                      <a:pt x="687" y="959"/>
                    </a:lnTo>
                    <a:lnTo>
                      <a:pt x="685" y="960"/>
                    </a:lnTo>
                    <a:lnTo>
                      <a:pt x="684" y="960"/>
                    </a:lnTo>
                    <a:lnTo>
                      <a:pt x="682" y="960"/>
                    </a:lnTo>
                    <a:lnTo>
                      <a:pt x="682" y="959"/>
                    </a:lnTo>
                    <a:lnTo>
                      <a:pt x="680" y="959"/>
                    </a:lnTo>
                    <a:lnTo>
                      <a:pt x="680" y="959"/>
                    </a:lnTo>
                    <a:lnTo>
                      <a:pt x="678" y="959"/>
                    </a:lnTo>
                    <a:lnTo>
                      <a:pt x="678" y="959"/>
                    </a:lnTo>
                    <a:lnTo>
                      <a:pt x="678" y="959"/>
                    </a:lnTo>
                    <a:lnTo>
                      <a:pt x="675" y="959"/>
                    </a:lnTo>
                    <a:lnTo>
                      <a:pt x="675" y="959"/>
                    </a:lnTo>
                    <a:lnTo>
                      <a:pt x="675" y="959"/>
                    </a:lnTo>
                    <a:lnTo>
                      <a:pt x="673" y="959"/>
                    </a:lnTo>
                    <a:lnTo>
                      <a:pt x="671" y="959"/>
                    </a:lnTo>
                    <a:lnTo>
                      <a:pt x="671" y="959"/>
                    </a:lnTo>
                    <a:lnTo>
                      <a:pt x="669" y="959"/>
                    </a:lnTo>
                    <a:lnTo>
                      <a:pt x="669" y="959"/>
                    </a:lnTo>
                    <a:lnTo>
                      <a:pt x="669" y="959"/>
                    </a:lnTo>
                    <a:lnTo>
                      <a:pt x="667" y="959"/>
                    </a:lnTo>
                    <a:lnTo>
                      <a:pt x="667" y="959"/>
                    </a:lnTo>
                    <a:lnTo>
                      <a:pt x="667" y="959"/>
                    </a:lnTo>
                    <a:lnTo>
                      <a:pt x="666" y="959"/>
                    </a:lnTo>
                    <a:lnTo>
                      <a:pt x="664" y="957"/>
                    </a:lnTo>
                    <a:lnTo>
                      <a:pt x="664" y="957"/>
                    </a:lnTo>
                    <a:lnTo>
                      <a:pt x="664" y="957"/>
                    </a:lnTo>
                    <a:lnTo>
                      <a:pt x="664" y="955"/>
                    </a:lnTo>
                    <a:lnTo>
                      <a:pt x="662" y="955"/>
                    </a:lnTo>
                    <a:lnTo>
                      <a:pt x="662" y="955"/>
                    </a:lnTo>
                    <a:lnTo>
                      <a:pt x="662" y="955"/>
                    </a:lnTo>
                    <a:lnTo>
                      <a:pt x="662" y="955"/>
                    </a:lnTo>
                    <a:lnTo>
                      <a:pt x="660" y="955"/>
                    </a:lnTo>
                    <a:lnTo>
                      <a:pt x="658" y="953"/>
                    </a:lnTo>
                    <a:lnTo>
                      <a:pt x="658" y="953"/>
                    </a:lnTo>
                    <a:lnTo>
                      <a:pt x="657" y="951"/>
                    </a:lnTo>
                    <a:lnTo>
                      <a:pt x="657" y="950"/>
                    </a:lnTo>
                    <a:lnTo>
                      <a:pt x="657" y="950"/>
                    </a:lnTo>
                    <a:lnTo>
                      <a:pt x="657" y="950"/>
                    </a:lnTo>
                    <a:lnTo>
                      <a:pt x="657" y="948"/>
                    </a:lnTo>
                    <a:lnTo>
                      <a:pt x="657" y="948"/>
                    </a:lnTo>
                    <a:lnTo>
                      <a:pt x="655" y="948"/>
                    </a:lnTo>
                    <a:lnTo>
                      <a:pt x="655" y="946"/>
                    </a:lnTo>
                    <a:lnTo>
                      <a:pt x="653" y="946"/>
                    </a:lnTo>
                    <a:lnTo>
                      <a:pt x="651" y="946"/>
                    </a:lnTo>
                    <a:lnTo>
                      <a:pt x="651" y="946"/>
                    </a:lnTo>
                    <a:lnTo>
                      <a:pt x="649" y="946"/>
                    </a:lnTo>
                    <a:lnTo>
                      <a:pt x="649" y="946"/>
                    </a:lnTo>
                    <a:lnTo>
                      <a:pt x="649" y="948"/>
                    </a:lnTo>
                    <a:lnTo>
                      <a:pt x="648" y="948"/>
                    </a:lnTo>
                    <a:lnTo>
                      <a:pt x="648" y="948"/>
                    </a:lnTo>
                    <a:lnTo>
                      <a:pt x="646" y="950"/>
                    </a:lnTo>
                    <a:lnTo>
                      <a:pt x="646" y="950"/>
                    </a:lnTo>
                    <a:lnTo>
                      <a:pt x="644" y="950"/>
                    </a:lnTo>
                    <a:lnTo>
                      <a:pt x="644" y="951"/>
                    </a:lnTo>
                    <a:lnTo>
                      <a:pt x="642" y="951"/>
                    </a:lnTo>
                    <a:lnTo>
                      <a:pt x="642" y="951"/>
                    </a:lnTo>
                    <a:lnTo>
                      <a:pt x="642" y="951"/>
                    </a:lnTo>
                    <a:lnTo>
                      <a:pt x="640" y="953"/>
                    </a:lnTo>
                    <a:lnTo>
                      <a:pt x="640" y="953"/>
                    </a:lnTo>
                    <a:lnTo>
                      <a:pt x="640" y="953"/>
                    </a:lnTo>
                    <a:lnTo>
                      <a:pt x="638" y="953"/>
                    </a:lnTo>
                    <a:lnTo>
                      <a:pt x="638" y="953"/>
                    </a:lnTo>
                    <a:lnTo>
                      <a:pt x="637" y="953"/>
                    </a:lnTo>
                    <a:lnTo>
                      <a:pt x="637" y="953"/>
                    </a:lnTo>
                    <a:lnTo>
                      <a:pt x="637" y="953"/>
                    </a:lnTo>
                    <a:lnTo>
                      <a:pt x="635" y="953"/>
                    </a:lnTo>
                    <a:lnTo>
                      <a:pt x="633" y="953"/>
                    </a:lnTo>
                    <a:lnTo>
                      <a:pt x="631" y="953"/>
                    </a:lnTo>
                    <a:lnTo>
                      <a:pt x="631" y="953"/>
                    </a:lnTo>
                    <a:lnTo>
                      <a:pt x="629" y="953"/>
                    </a:lnTo>
                    <a:lnTo>
                      <a:pt x="629" y="953"/>
                    </a:lnTo>
                    <a:lnTo>
                      <a:pt x="629" y="953"/>
                    </a:lnTo>
                    <a:lnTo>
                      <a:pt x="628" y="953"/>
                    </a:lnTo>
                    <a:lnTo>
                      <a:pt x="628" y="953"/>
                    </a:lnTo>
                    <a:lnTo>
                      <a:pt x="628" y="951"/>
                    </a:lnTo>
                    <a:lnTo>
                      <a:pt x="626" y="951"/>
                    </a:lnTo>
                    <a:lnTo>
                      <a:pt x="624" y="951"/>
                    </a:lnTo>
                    <a:lnTo>
                      <a:pt x="622" y="951"/>
                    </a:lnTo>
                    <a:lnTo>
                      <a:pt x="622" y="951"/>
                    </a:lnTo>
                    <a:lnTo>
                      <a:pt x="620" y="951"/>
                    </a:lnTo>
                    <a:lnTo>
                      <a:pt x="619" y="950"/>
                    </a:lnTo>
                    <a:lnTo>
                      <a:pt x="619" y="950"/>
                    </a:lnTo>
                    <a:lnTo>
                      <a:pt x="617" y="950"/>
                    </a:lnTo>
                    <a:lnTo>
                      <a:pt x="615" y="950"/>
                    </a:lnTo>
                    <a:lnTo>
                      <a:pt x="613" y="950"/>
                    </a:lnTo>
                    <a:lnTo>
                      <a:pt x="610" y="948"/>
                    </a:lnTo>
                    <a:lnTo>
                      <a:pt x="608" y="948"/>
                    </a:lnTo>
                    <a:lnTo>
                      <a:pt x="608" y="948"/>
                    </a:lnTo>
                    <a:lnTo>
                      <a:pt x="608" y="948"/>
                    </a:lnTo>
                    <a:lnTo>
                      <a:pt x="606" y="948"/>
                    </a:lnTo>
                    <a:lnTo>
                      <a:pt x="606" y="948"/>
                    </a:lnTo>
                    <a:lnTo>
                      <a:pt x="606" y="946"/>
                    </a:lnTo>
                    <a:lnTo>
                      <a:pt x="604" y="946"/>
                    </a:lnTo>
                    <a:lnTo>
                      <a:pt x="604" y="946"/>
                    </a:lnTo>
                    <a:lnTo>
                      <a:pt x="604" y="946"/>
                    </a:lnTo>
                    <a:lnTo>
                      <a:pt x="602" y="946"/>
                    </a:lnTo>
                    <a:lnTo>
                      <a:pt x="602" y="946"/>
                    </a:lnTo>
                    <a:lnTo>
                      <a:pt x="599" y="946"/>
                    </a:lnTo>
                    <a:lnTo>
                      <a:pt x="599" y="946"/>
                    </a:lnTo>
                    <a:lnTo>
                      <a:pt x="597" y="944"/>
                    </a:lnTo>
                    <a:lnTo>
                      <a:pt x="597" y="944"/>
                    </a:lnTo>
                    <a:lnTo>
                      <a:pt x="595" y="944"/>
                    </a:lnTo>
                    <a:lnTo>
                      <a:pt x="595" y="944"/>
                    </a:lnTo>
                    <a:lnTo>
                      <a:pt x="591" y="944"/>
                    </a:lnTo>
                    <a:lnTo>
                      <a:pt x="590" y="942"/>
                    </a:lnTo>
                    <a:lnTo>
                      <a:pt x="590" y="942"/>
                    </a:lnTo>
                    <a:lnTo>
                      <a:pt x="590" y="942"/>
                    </a:lnTo>
                    <a:lnTo>
                      <a:pt x="588" y="942"/>
                    </a:lnTo>
                    <a:lnTo>
                      <a:pt x="586" y="942"/>
                    </a:lnTo>
                    <a:lnTo>
                      <a:pt x="586" y="942"/>
                    </a:lnTo>
                    <a:lnTo>
                      <a:pt x="586" y="940"/>
                    </a:lnTo>
                    <a:lnTo>
                      <a:pt x="584" y="940"/>
                    </a:lnTo>
                    <a:lnTo>
                      <a:pt x="584" y="940"/>
                    </a:lnTo>
                    <a:lnTo>
                      <a:pt x="582" y="940"/>
                    </a:lnTo>
                    <a:lnTo>
                      <a:pt x="582" y="940"/>
                    </a:lnTo>
                    <a:lnTo>
                      <a:pt x="581" y="940"/>
                    </a:lnTo>
                    <a:lnTo>
                      <a:pt x="579" y="940"/>
                    </a:lnTo>
                    <a:lnTo>
                      <a:pt x="579" y="940"/>
                    </a:lnTo>
                    <a:lnTo>
                      <a:pt x="579" y="940"/>
                    </a:lnTo>
                    <a:lnTo>
                      <a:pt x="579" y="939"/>
                    </a:lnTo>
                    <a:lnTo>
                      <a:pt x="577" y="939"/>
                    </a:lnTo>
                    <a:lnTo>
                      <a:pt x="577" y="939"/>
                    </a:lnTo>
                    <a:lnTo>
                      <a:pt x="573" y="937"/>
                    </a:lnTo>
                    <a:lnTo>
                      <a:pt x="573" y="937"/>
                    </a:lnTo>
                    <a:lnTo>
                      <a:pt x="573" y="937"/>
                    </a:lnTo>
                    <a:lnTo>
                      <a:pt x="573" y="937"/>
                    </a:lnTo>
                    <a:lnTo>
                      <a:pt x="573" y="939"/>
                    </a:lnTo>
                    <a:lnTo>
                      <a:pt x="572" y="939"/>
                    </a:lnTo>
                    <a:lnTo>
                      <a:pt x="572" y="939"/>
                    </a:lnTo>
                    <a:lnTo>
                      <a:pt x="572" y="939"/>
                    </a:lnTo>
                    <a:lnTo>
                      <a:pt x="570" y="939"/>
                    </a:lnTo>
                    <a:lnTo>
                      <a:pt x="570" y="939"/>
                    </a:lnTo>
                    <a:lnTo>
                      <a:pt x="570" y="939"/>
                    </a:lnTo>
                    <a:lnTo>
                      <a:pt x="570" y="940"/>
                    </a:lnTo>
                    <a:lnTo>
                      <a:pt x="570" y="940"/>
                    </a:lnTo>
                    <a:lnTo>
                      <a:pt x="568" y="940"/>
                    </a:lnTo>
                    <a:lnTo>
                      <a:pt x="568" y="940"/>
                    </a:lnTo>
                    <a:lnTo>
                      <a:pt x="568" y="940"/>
                    </a:lnTo>
                    <a:lnTo>
                      <a:pt x="568" y="940"/>
                    </a:lnTo>
                    <a:lnTo>
                      <a:pt x="568" y="942"/>
                    </a:lnTo>
                    <a:lnTo>
                      <a:pt x="568" y="942"/>
                    </a:lnTo>
                    <a:lnTo>
                      <a:pt x="566" y="942"/>
                    </a:lnTo>
                    <a:lnTo>
                      <a:pt x="566" y="940"/>
                    </a:lnTo>
                    <a:lnTo>
                      <a:pt x="566" y="940"/>
                    </a:lnTo>
                    <a:lnTo>
                      <a:pt x="566" y="940"/>
                    </a:lnTo>
                    <a:lnTo>
                      <a:pt x="566" y="939"/>
                    </a:lnTo>
                    <a:lnTo>
                      <a:pt x="566" y="939"/>
                    </a:lnTo>
                    <a:lnTo>
                      <a:pt x="566" y="939"/>
                    </a:lnTo>
                    <a:lnTo>
                      <a:pt x="566" y="939"/>
                    </a:lnTo>
                    <a:lnTo>
                      <a:pt x="564" y="937"/>
                    </a:lnTo>
                    <a:lnTo>
                      <a:pt x="564" y="935"/>
                    </a:lnTo>
                    <a:lnTo>
                      <a:pt x="564" y="933"/>
                    </a:lnTo>
                    <a:lnTo>
                      <a:pt x="563" y="933"/>
                    </a:lnTo>
                    <a:lnTo>
                      <a:pt x="563" y="933"/>
                    </a:lnTo>
                    <a:lnTo>
                      <a:pt x="563" y="931"/>
                    </a:lnTo>
                    <a:lnTo>
                      <a:pt x="563" y="931"/>
                    </a:lnTo>
                    <a:lnTo>
                      <a:pt x="561" y="931"/>
                    </a:lnTo>
                    <a:lnTo>
                      <a:pt x="561" y="930"/>
                    </a:lnTo>
                    <a:lnTo>
                      <a:pt x="561" y="930"/>
                    </a:lnTo>
                    <a:lnTo>
                      <a:pt x="561" y="930"/>
                    </a:lnTo>
                    <a:lnTo>
                      <a:pt x="561" y="930"/>
                    </a:lnTo>
                    <a:lnTo>
                      <a:pt x="561" y="928"/>
                    </a:lnTo>
                    <a:lnTo>
                      <a:pt x="559" y="928"/>
                    </a:lnTo>
                    <a:lnTo>
                      <a:pt x="559" y="928"/>
                    </a:lnTo>
                    <a:lnTo>
                      <a:pt x="559" y="928"/>
                    </a:lnTo>
                    <a:lnTo>
                      <a:pt x="557" y="928"/>
                    </a:lnTo>
                    <a:lnTo>
                      <a:pt x="557" y="926"/>
                    </a:lnTo>
                    <a:lnTo>
                      <a:pt x="557" y="926"/>
                    </a:lnTo>
                    <a:lnTo>
                      <a:pt x="555" y="926"/>
                    </a:lnTo>
                    <a:lnTo>
                      <a:pt x="553" y="926"/>
                    </a:lnTo>
                    <a:lnTo>
                      <a:pt x="552" y="926"/>
                    </a:lnTo>
                    <a:lnTo>
                      <a:pt x="552" y="924"/>
                    </a:lnTo>
                    <a:lnTo>
                      <a:pt x="552" y="924"/>
                    </a:lnTo>
                    <a:lnTo>
                      <a:pt x="552" y="924"/>
                    </a:lnTo>
                    <a:lnTo>
                      <a:pt x="552" y="924"/>
                    </a:lnTo>
                    <a:lnTo>
                      <a:pt x="552" y="922"/>
                    </a:lnTo>
                    <a:lnTo>
                      <a:pt x="552" y="922"/>
                    </a:lnTo>
                    <a:lnTo>
                      <a:pt x="552" y="922"/>
                    </a:lnTo>
                    <a:lnTo>
                      <a:pt x="550" y="922"/>
                    </a:lnTo>
                    <a:lnTo>
                      <a:pt x="550" y="921"/>
                    </a:lnTo>
                    <a:lnTo>
                      <a:pt x="550" y="921"/>
                    </a:lnTo>
                    <a:lnTo>
                      <a:pt x="550" y="919"/>
                    </a:lnTo>
                    <a:lnTo>
                      <a:pt x="550" y="917"/>
                    </a:lnTo>
                    <a:lnTo>
                      <a:pt x="548" y="917"/>
                    </a:lnTo>
                    <a:lnTo>
                      <a:pt x="548" y="917"/>
                    </a:lnTo>
                    <a:lnTo>
                      <a:pt x="548" y="917"/>
                    </a:lnTo>
                    <a:lnTo>
                      <a:pt x="548" y="917"/>
                    </a:lnTo>
                    <a:lnTo>
                      <a:pt x="546" y="917"/>
                    </a:lnTo>
                    <a:lnTo>
                      <a:pt x="544" y="917"/>
                    </a:lnTo>
                    <a:lnTo>
                      <a:pt x="544" y="917"/>
                    </a:lnTo>
                    <a:lnTo>
                      <a:pt x="543" y="917"/>
                    </a:lnTo>
                    <a:lnTo>
                      <a:pt x="543" y="917"/>
                    </a:lnTo>
                    <a:lnTo>
                      <a:pt x="543" y="917"/>
                    </a:lnTo>
                    <a:lnTo>
                      <a:pt x="541" y="917"/>
                    </a:lnTo>
                    <a:lnTo>
                      <a:pt x="541" y="917"/>
                    </a:lnTo>
                    <a:lnTo>
                      <a:pt x="539" y="917"/>
                    </a:lnTo>
                    <a:lnTo>
                      <a:pt x="539" y="919"/>
                    </a:lnTo>
                    <a:lnTo>
                      <a:pt x="539" y="919"/>
                    </a:lnTo>
                    <a:lnTo>
                      <a:pt x="539" y="917"/>
                    </a:lnTo>
                    <a:lnTo>
                      <a:pt x="539" y="917"/>
                    </a:lnTo>
                    <a:lnTo>
                      <a:pt x="537" y="917"/>
                    </a:lnTo>
                    <a:lnTo>
                      <a:pt x="537" y="917"/>
                    </a:lnTo>
                    <a:lnTo>
                      <a:pt x="537" y="917"/>
                    </a:lnTo>
                    <a:lnTo>
                      <a:pt x="537" y="919"/>
                    </a:lnTo>
                    <a:lnTo>
                      <a:pt x="535" y="917"/>
                    </a:lnTo>
                    <a:lnTo>
                      <a:pt x="535" y="917"/>
                    </a:lnTo>
                    <a:lnTo>
                      <a:pt x="535" y="917"/>
                    </a:lnTo>
                    <a:lnTo>
                      <a:pt x="535" y="917"/>
                    </a:lnTo>
                    <a:lnTo>
                      <a:pt x="534" y="917"/>
                    </a:lnTo>
                    <a:lnTo>
                      <a:pt x="530" y="917"/>
                    </a:lnTo>
                    <a:lnTo>
                      <a:pt x="530" y="917"/>
                    </a:lnTo>
                    <a:lnTo>
                      <a:pt x="530" y="917"/>
                    </a:lnTo>
                    <a:lnTo>
                      <a:pt x="530" y="917"/>
                    </a:lnTo>
                    <a:lnTo>
                      <a:pt x="530" y="917"/>
                    </a:lnTo>
                    <a:lnTo>
                      <a:pt x="530" y="915"/>
                    </a:lnTo>
                    <a:lnTo>
                      <a:pt x="530" y="915"/>
                    </a:lnTo>
                    <a:lnTo>
                      <a:pt x="530" y="915"/>
                    </a:lnTo>
                    <a:lnTo>
                      <a:pt x="528" y="915"/>
                    </a:lnTo>
                    <a:lnTo>
                      <a:pt x="528" y="915"/>
                    </a:lnTo>
                    <a:lnTo>
                      <a:pt x="528" y="915"/>
                    </a:lnTo>
                    <a:lnTo>
                      <a:pt x="528" y="915"/>
                    </a:lnTo>
                    <a:lnTo>
                      <a:pt x="528" y="915"/>
                    </a:lnTo>
                    <a:lnTo>
                      <a:pt x="528" y="915"/>
                    </a:lnTo>
                    <a:lnTo>
                      <a:pt x="528" y="913"/>
                    </a:lnTo>
                    <a:lnTo>
                      <a:pt x="528" y="913"/>
                    </a:lnTo>
                    <a:lnTo>
                      <a:pt x="526" y="913"/>
                    </a:lnTo>
                    <a:lnTo>
                      <a:pt x="526" y="913"/>
                    </a:lnTo>
                    <a:lnTo>
                      <a:pt x="526" y="913"/>
                    </a:lnTo>
                    <a:lnTo>
                      <a:pt x="526" y="913"/>
                    </a:lnTo>
                    <a:lnTo>
                      <a:pt x="526" y="913"/>
                    </a:lnTo>
                    <a:lnTo>
                      <a:pt x="526" y="913"/>
                    </a:lnTo>
                    <a:lnTo>
                      <a:pt x="526" y="913"/>
                    </a:lnTo>
                    <a:lnTo>
                      <a:pt x="526" y="913"/>
                    </a:lnTo>
                    <a:lnTo>
                      <a:pt x="526" y="913"/>
                    </a:lnTo>
                    <a:lnTo>
                      <a:pt x="526" y="912"/>
                    </a:lnTo>
                    <a:lnTo>
                      <a:pt x="525" y="912"/>
                    </a:lnTo>
                    <a:lnTo>
                      <a:pt x="525" y="912"/>
                    </a:lnTo>
                    <a:lnTo>
                      <a:pt x="525" y="910"/>
                    </a:lnTo>
                    <a:lnTo>
                      <a:pt x="525" y="910"/>
                    </a:lnTo>
                    <a:lnTo>
                      <a:pt x="523" y="910"/>
                    </a:lnTo>
                    <a:lnTo>
                      <a:pt x="523" y="910"/>
                    </a:lnTo>
                    <a:lnTo>
                      <a:pt x="523" y="910"/>
                    </a:lnTo>
                    <a:lnTo>
                      <a:pt x="523" y="910"/>
                    </a:lnTo>
                    <a:lnTo>
                      <a:pt x="523" y="910"/>
                    </a:lnTo>
                    <a:lnTo>
                      <a:pt x="521" y="908"/>
                    </a:lnTo>
                    <a:lnTo>
                      <a:pt x="521" y="908"/>
                    </a:lnTo>
                    <a:lnTo>
                      <a:pt x="521" y="908"/>
                    </a:lnTo>
                    <a:lnTo>
                      <a:pt x="521" y="908"/>
                    </a:lnTo>
                    <a:lnTo>
                      <a:pt x="519" y="908"/>
                    </a:lnTo>
                    <a:lnTo>
                      <a:pt x="519" y="908"/>
                    </a:lnTo>
                    <a:lnTo>
                      <a:pt x="517" y="908"/>
                    </a:lnTo>
                    <a:lnTo>
                      <a:pt x="517" y="908"/>
                    </a:lnTo>
                    <a:lnTo>
                      <a:pt x="517" y="908"/>
                    </a:lnTo>
                    <a:lnTo>
                      <a:pt x="517" y="908"/>
                    </a:lnTo>
                    <a:lnTo>
                      <a:pt x="515" y="906"/>
                    </a:lnTo>
                    <a:lnTo>
                      <a:pt x="515" y="906"/>
                    </a:lnTo>
                    <a:lnTo>
                      <a:pt x="515" y="906"/>
                    </a:lnTo>
                    <a:lnTo>
                      <a:pt x="514" y="906"/>
                    </a:lnTo>
                    <a:lnTo>
                      <a:pt x="514" y="906"/>
                    </a:lnTo>
                    <a:lnTo>
                      <a:pt x="514" y="906"/>
                    </a:lnTo>
                    <a:lnTo>
                      <a:pt x="514" y="906"/>
                    </a:lnTo>
                    <a:lnTo>
                      <a:pt x="514" y="906"/>
                    </a:lnTo>
                    <a:lnTo>
                      <a:pt x="514" y="906"/>
                    </a:lnTo>
                    <a:lnTo>
                      <a:pt x="514" y="904"/>
                    </a:lnTo>
                    <a:lnTo>
                      <a:pt x="514" y="904"/>
                    </a:lnTo>
                    <a:lnTo>
                      <a:pt x="514" y="904"/>
                    </a:lnTo>
                    <a:lnTo>
                      <a:pt x="512" y="904"/>
                    </a:lnTo>
                    <a:lnTo>
                      <a:pt x="512" y="904"/>
                    </a:lnTo>
                    <a:lnTo>
                      <a:pt x="512" y="904"/>
                    </a:lnTo>
                    <a:lnTo>
                      <a:pt x="512" y="904"/>
                    </a:lnTo>
                    <a:lnTo>
                      <a:pt x="512" y="904"/>
                    </a:lnTo>
                    <a:lnTo>
                      <a:pt x="510" y="902"/>
                    </a:lnTo>
                    <a:lnTo>
                      <a:pt x="510" y="902"/>
                    </a:lnTo>
                    <a:lnTo>
                      <a:pt x="510" y="902"/>
                    </a:lnTo>
                    <a:lnTo>
                      <a:pt x="510" y="902"/>
                    </a:lnTo>
                    <a:lnTo>
                      <a:pt x="510" y="902"/>
                    </a:lnTo>
                    <a:lnTo>
                      <a:pt x="508" y="902"/>
                    </a:lnTo>
                    <a:lnTo>
                      <a:pt x="508" y="902"/>
                    </a:lnTo>
                    <a:lnTo>
                      <a:pt x="508" y="902"/>
                    </a:lnTo>
                    <a:lnTo>
                      <a:pt x="508" y="902"/>
                    </a:lnTo>
                    <a:lnTo>
                      <a:pt x="508" y="901"/>
                    </a:lnTo>
                    <a:lnTo>
                      <a:pt x="508" y="901"/>
                    </a:lnTo>
                    <a:lnTo>
                      <a:pt x="508" y="901"/>
                    </a:lnTo>
                    <a:lnTo>
                      <a:pt x="506" y="901"/>
                    </a:lnTo>
                    <a:lnTo>
                      <a:pt x="506" y="901"/>
                    </a:lnTo>
                    <a:lnTo>
                      <a:pt x="506" y="901"/>
                    </a:lnTo>
                    <a:lnTo>
                      <a:pt x="505" y="901"/>
                    </a:lnTo>
                    <a:lnTo>
                      <a:pt x="505" y="901"/>
                    </a:lnTo>
                    <a:lnTo>
                      <a:pt x="505" y="901"/>
                    </a:lnTo>
                    <a:lnTo>
                      <a:pt x="503" y="901"/>
                    </a:lnTo>
                    <a:lnTo>
                      <a:pt x="503" y="901"/>
                    </a:lnTo>
                    <a:lnTo>
                      <a:pt x="503" y="901"/>
                    </a:lnTo>
                    <a:lnTo>
                      <a:pt x="503" y="899"/>
                    </a:lnTo>
                    <a:lnTo>
                      <a:pt x="503" y="899"/>
                    </a:lnTo>
                    <a:lnTo>
                      <a:pt x="503" y="897"/>
                    </a:lnTo>
                    <a:lnTo>
                      <a:pt x="503" y="897"/>
                    </a:lnTo>
                    <a:lnTo>
                      <a:pt x="501" y="897"/>
                    </a:lnTo>
                    <a:lnTo>
                      <a:pt x="501" y="897"/>
                    </a:lnTo>
                    <a:lnTo>
                      <a:pt x="499" y="897"/>
                    </a:lnTo>
                    <a:lnTo>
                      <a:pt x="499" y="897"/>
                    </a:lnTo>
                    <a:lnTo>
                      <a:pt x="499" y="897"/>
                    </a:lnTo>
                    <a:lnTo>
                      <a:pt x="499" y="897"/>
                    </a:lnTo>
                    <a:lnTo>
                      <a:pt x="499" y="895"/>
                    </a:lnTo>
                    <a:lnTo>
                      <a:pt x="499" y="895"/>
                    </a:lnTo>
                    <a:lnTo>
                      <a:pt x="499" y="895"/>
                    </a:lnTo>
                    <a:lnTo>
                      <a:pt x="497" y="895"/>
                    </a:lnTo>
                    <a:lnTo>
                      <a:pt x="497" y="895"/>
                    </a:lnTo>
                    <a:lnTo>
                      <a:pt x="497" y="895"/>
                    </a:lnTo>
                    <a:lnTo>
                      <a:pt x="497" y="895"/>
                    </a:lnTo>
                    <a:lnTo>
                      <a:pt x="496" y="893"/>
                    </a:lnTo>
                    <a:lnTo>
                      <a:pt x="496" y="893"/>
                    </a:lnTo>
                    <a:lnTo>
                      <a:pt x="496" y="893"/>
                    </a:lnTo>
                    <a:lnTo>
                      <a:pt x="496" y="893"/>
                    </a:lnTo>
                    <a:lnTo>
                      <a:pt x="496" y="893"/>
                    </a:lnTo>
                    <a:lnTo>
                      <a:pt x="494" y="892"/>
                    </a:lnTo>
                    <a:lnTo>
                      <a:pt x="494" y="892"/>
                    </a:lnTo>
                    <a:lnTo>
                      <a:pt x="494" y="892"/>
                    </a:lnTo>
                    <a:lnTo>
                      <a:pt x="494" y="892"/>
                    </a:lnTo>
                    <a:lnTo>
                      <a:pt x="494" y="893"/>
                    </a:lnTo>
                    <a:lnTo>
                      <a:pt x="492" y="893"/>
                    </a:lnTo>
                    <a:lnTo>
                      <a:pt x="492" y="893"/>
                    </a:lnTo>
                    <a:lnTo>
                      <a:pt x="492" y="893"/>
                    </a:lnTo>
                    <a:lnTo>
                      <a:pt x="490" y="892"/>
                    </a:lnTo>
                    <a:lnTo>
                      <a:pt x="490" y="892"/>
                    </a:lnTo>
                    <a:lnTo>
                      <a:pt x="490" y="892"/>
                    </a:lnTo>
                    <a:lnTo>
                      <a:pt x="490" y="892"/>
                    </a:lnTo>
                    <a:lnTo>
                      <a:pt x="490" y="892"/>
                    </a:lnTo>
                    <a:lnTo>
                      <a:pt x="490" y="892"/>
                    </a:lnTo>
                    <a:lnTo>
                      <a:pt x="490" y="892"/>
                    </a:lnTo>
                    <a:lnTo>
                      <a:pt x="490" y="892"/>
                    </a:lnTo>
                    <a:lnTo>
                      <a:pt x="490" y="892"/>
                    </a:lnTo>
                    <a:lnTo>
                      <a:pt x="490" y="892"/>
                    </a:lnTo>
                    <a:lnTo>
                      <a:pt x="488" y="892"/>
                    </a:lnTo>
                    <a:lnTo>
                      <a:pt x="488" y="890"/>
                    </a:lnTo>
                    <a:lnTo>
                      <a:pt x="488" y="890"/>
                    </a:lnTo>
                    <a:lnTo>
                      <a:pt x="487" y="890"/>
                    </a:lnTo>
                    <a:lnTo>
                      <a:pt x="487" y="890"/>
                    </a:lnTo>
                    <a:lnTo>
                      <a:pt x="487" y="890"/>
                    </a:lnTo>
                    <a:lnTo>
                      <a:pt x="487" y="890"/>
                    </a:lnTo>
                    <a:lnTo>
                      <a:pt x="487" y="890"/>
                    </a:lnTo>
                    <a:lnTo>
                      <a:pt x="485" y="890"/>
                    </a:lnTo>
                    <a:lnTo>
                      <a:pt x="485" y="890"/>
                    </a:lnTo>
                    <a:lnTo>
                      <a:pt x="485" y="890"/>
                    </a:lnTo>
                    <a:lnTo>
                      <a:pt x="485" y="890"/>
                    </a:lnTo>
                    <a:lnTo>
                      <a:pt x="485" y="890"/>
                    </a:lnTo>
                    <a:lnTo>
                      <a:pt x="485" y="890"/>
                    </a:lnTo>
                    <a:lnTo>
                      <a:pt x="485" y="890"/>
                    </a:lnTo>
                    <a:lnTo>
                      <a:pt x="485" y="890"/>
                    </a:lnTo>
                    <a:lnTo>
                      <a:pt x="483" y="890"/>
                    </a:lnTo>
                    <a:lnTo>
                      <a:pt x="481" y="890"/>
                    </a:lnTo>
                    <a:lnTo>
                      <a:pt x="481" y="890"/>
                    </a:lnTo>
                    <a:lnTo>
                      <a:pt x="481" y="890"/>
                    </a:lnTo>
                    <a:lnTo>
                      <a:pt x="479" y="890"/>
                    </a:lnTo>
                    <a:lnTo>
                      <a:pt x="479" y="890"/>
                    </a:lnTo>
                    <a:lnTo>
                      <a:pt x="479" y="890"/>
                    </a:lnTo>
                    <a:lnTo>
                      <a:pt x="479" y="890"/>
                    </a:lnTo>
                    <a:lnTo>
                      <a:pt x="478" y="890"/>
                    </a:lnTo>
                    <a:lnTo>
                      <a:pt x="478" y="890"/>
                    </a:lnTo>
                    <a:lnTo>
                      <a:pt x="478" y="892"/>
                    </a:lnTo>
                    <a:lnTo>
                      <a:pt x="476" y="890"/>
                    </a:lnTo>
                    <a:lnTo>
                      <a:pt x="476" y="890"/>
                    </a:lnTo>
                    <a:lnTo>
                      <a:pt x="474" y="890"/>
                    </a:lnTo>
                    <a:lnTo>
                      <a:pt x="474" y="890"/>
                    </a:lnTo>
                    <a:lnTo>
                      <a:pt x="474" y="890"/>
                    </a:lnTo>
                    <a:lnTo>
                      <a:pt x="474" y="890"/>
                    </a:lnTo>
                    <a:lnTo>
                      <a:pt x="472" y="890"/>
                    </a:lnTo>
                    <a:lnTo>
                      <a:pt x="472" y="890"/>
                    </a:lnTo>
                    <a:lnTo>
                      <a:pt x="472" y="890"/>
                    </a:lnTo>
                    <a:lnTo>
                      <a:pt x="470" y="892"/>
                    </a:lnTo>
                    <a:lnTo>
                      <a:pt x="470" y="892"/>
                    </a:lnTo>
                    <a:lnTo>
                      <a:pt x="470" y="892"/>
                    </a:lnTo>
                    <a:lnTo>
                      <a:pt x="470" y="892"/>
                    </a:lnTo>
                    <a:lnTo>
                      <a:pt x="468" y="892"/>
                    </a:lnTo>
                    <a:lnTo>
                      <a:pt x="468" y="892"/>
                    </a:lnTo>
                    <a:lnTo>
                      <a:pt x="468" y="892"/>
                    </a:lnTo>
                    <a:lnTo>
                      <a:pt x="467" y="892"/>
                    </a:lnTo>
                    <a:lnTo>
                      <a:pt x="467" y="892"/>
                    </a:lnTo>
                    <a:lnTo>
                      <a:pt x="467" y="892"/>
                    </a:lnTo>
                    <a:lnTo>
                      <a:pt x="465" y="892"/>
                    </a:lnTo>
                    <a:lnTo>
                      <a:pt x="465" y="892"/>
                    </a:lnTo>
                    <a:lnTo>
                      <a:pt x="465" y="892"/>
                    </a:lnTo>
                    <a:lnTo>
                      <a:pt x="465" y="892"/>
                    </a:lnTo>
                    <a:lnTo>
                      <a:pt x="465" y="892"/>
                    </a:lnTo>
                    <a:lnTo>
                      <a:pt x="465" y="892"/>
                    </a:lnTo>
                    <a:lnTo>
                      <a:pt x="465" y="892"/>
                    </a:lnTo>
                    <a:lnTo>
                      <a:pt x="463" y="892"/>
                    </a:lnTo>
                    <a:lnTo>
                      <a:pt x="463" y="892"/>
                    </a:lnTo>
                    <a:lnTo>
                      <a:pt x="463" y="892"/>
                    </a:lnTo>
                    <a:lnTo>
                      <a:pt x="461" y="892"/>
                    </a:lnTo>
                    <a:lnTo>
                      <a:pt x="461" y="892"/>
                    </a:lnTo>
                    <a:lnTo>
                      <a:pt x="461" y="892"/>
                    </a:lnTo>
                    <a:lnTo>
                      <a:pt x="459" y="892"/>
                    </a:lnTo>
                    <a:lnTo>
                      <a:pt x="459" y="892"/>
                    </a:lnTo>
                    <a:lnTo>
                      <a:pt x="459" y="892"/>
                    </a:lnTo>
                    <a:lnTo>
                      <a:pt x="459" y="892"/>
                    </a:lnTo>
                    <a:lnTo>
                      <a:pt x="458" y="892"/>
                    </a:lnTo>
                    <a:lnTo>
                      <a:pt x="458" y="892"/>
                    </a:lnTo>
                    <a:lnTo>
                      <a:pt x="458" y="892"/>
                    </a:lnTo>
                    <a:lnTo>
                      <a:pt x="458" y="892"/>
                    </a:lnTo>
                    <a:lnTo>
                      <a:pt x="456" y="892"/>
                    </a:lnTo>
                    <a:lnTo>
                      <a:pt x="456" y="892"/>
                    </a:lnTo>
                    <a:lnTo>
                      <a:pt x="456" y="892"/>
                    </a:lnTo>
                    <a:lnTo>
                      <a:pt x="456" y="892"/>
                    </a:lnTo>
                    <a:lnTo>
                      <a:pt x="456" y="892"/>
                    </a:lnTo>
                    <a:lnTo>
                      <a:pt x="456" y="892"/>
                    </a:lnTo>
                    <a:lnTo>
                      <a:pt x="454" y="892"/>
                    </a:lnTo>
                    <a:lnTo>
                      <a:pt x="454" y="892"/>
                    </a:lnTo>
                    <a:lnTo>
                      <a:pt x="452" y="892"/>
                    </a:lnTo>
                    <a:lnTo>
                      <a:pt x="452" y="892"/>
                    </a:lnTo>
                    <a:lnTo>
                      <a:pt x="452" y="892"/>
                    </a:lnTo>
                    <a:lnTo>
                      <a:pt x="452" y="892"/>
                    </a:lnTo>
                    <a:lnTo>
                      <a:pt x="452" y="892"/>
                    </a:lnTo>
                    <a:lnTo>
                      <a:pt x="450" y="892"/>
                    </a:lnTo>
                    <a:lnTo>
                      <a:pt x="450" y="892"/>
                    </a:lnTo>
                    <a:lnTo>
                      <a:pt x="449" y="892"/>
                    </a:lnTo>
                    <a:lnTo>
                      <a:pt x="449" y="892"/>
                    </a:lnTo>
                    <a:lnTo>
                      <a:pt x="449" y="892"/>
                    </a:lnTo>
                    <a:lnTo>
                      <a:pt x="449" y="893"/>
                    </a:lnTo>
                    <a:lnTo>
                      <a:pt x="449" y="893"/>
                    </a:lnTo>
                    <a:lnTo>
                      <a:pt x="447" y="893"/>
                    </a:lnTo>
                    <a:lnTo>
                      <a:pt x="447" y="893"/>
                    </a:lnTo>
                    <a:lnTo>
                      <a:pt x="447" y="893"/>
                    </a:lnTo>
                    <a:lnTo>
                      <a:pt x="447" y="893"/>
                    </a:lnTo>
                    <a:lnTo>
                      <a:pt x="447" y="893"/>
                    </a:lnTo>
                    <a:lnTo>
                      <a:pt x="445" y="893"/>
                    </a:lnTo>
                    <a:lnTo>
                      <a:pt x="445" y="893"/>
                    </a:lnTo>
                    <a:lnTo>
                      <a:pt x="443" y="893"/>
                    </a:lnTo>
                    <a:lnTo>
                      <a:pt x="443" y="893"/>
                    </a:lnTo>
                    <a:lnTo>
                      <a:pt x="443" y="893"/>
                    </a:lnTo>
                    <a:lnTo>
                      <a:pt x="443" y="893"/>
                    </a:lnTo>
                    <a:lnTo>
                      <a:pt x="441" y="893"/>
                    </a:lnTo>
                    <a:lnTo>
                      <a:pt x="441" y="893"/>
                    </a:lnTo>
                    <a:lnTo>
                      <a:pt x="441" y="893"/>
                    </a:lnTo>
                    <a:lnTo>
                      <a:pt x="441" y="893"/>
                    </a:lnTo>
                    <a:lnTo>
                      <a:pt x="440" y="893"/>
                    </a:lnTo>
                    <a:lnTo>
                      <a:pt x="440" y="893"/>
                    </a:lnTo>
                    <a:lnTo>
                      <a:pt x="438" y="893"/>
                    </a:lnTo>
                    <a:lnTo>
                      <a:pt x="438" y="893"/>
                    </a:lnTo>
                    <a:lnTo>
                      <a:pt x="438" y="893"/>
                    </a:lnTo>
                    <a:lnTo>
                      <a:pt x="438" y="893"/>
                    </a:lnTo>
                    <a:lnTo>
                      <a:pt x="438" y="893"/>
                    </a:lnTo>
                    <a:lnTo>
                      <a:pt x="438" y="893"/>
                    </a:lnTo>
                    <a:lnTo>
                      <a:pt x="436" y="892"/>
                    </a:lnTo>
                    <a:lnTo>
                      <a:pt x="436" y="892"/>
                    </a:lnTo>
                    <a:lnTo>
                      <a:pt x="436" y="892"/>
                    </a:lnTo>
                    <a:lnTo>
                      <a:pt x="436" y="892"/>
                    </a:lnTo>
                    <a:lnTo>
                      <a:pt x="434" y="892"/>
                    </a:lnTo>
                    <a:lnTo>
                      <a:pt x="434" y="892"/>
                    </a:lnTo>
                    <a:lnTo>
                      <a:pt x="434" y="892"/>
                    </a:lnTo>
                    <a:lnTo>
                      <a:pt x="432" y="892"/>
                    </a:lnTo>
                    <a:lnTo>
                      <a:pt x="432" y="892"/>
                    </a:lnTo>
                    <a:lnTo>
                      <a:pt x="432" y="892"/>
                    </a:lnTo>
                    <a:lnTo>
                      <a:pt x="432" y="892"/>
                    </a:lnTo>
                    <a:lnTo>
                      <a:pt x="432" y="892"/>
                    </a:lnTo>
                    <a:lnTo>
                      <a:pt x="430" y="892"/>
                    </a:lnTo>
                    <a:lnTo>
                      <a:pt x="430" y="892"/>
                    </a:lnTo>
                    <a:lnTo>
                      <a:pt x="430" y="892"/>
                    </a:lnTo>
                    <a:lnTo>
                      <a:pt x="429" y="892"/>
                    </a:lnTo>
                    <a:lnTo>
                      <a:pt x="429" y="892"/>
                    </a:lnTo>
                    <a:lnTo>
                      <a:pt x="429" y="892"/>
                    </a:lnTo>
                    <a:lnTo>
                      <a:pt x="429" y="892"/>
                    </a:lnTo>
                    <a:lnTo>
                      <a:pt x="429" y="892"/>
                    </a:lnTo>
                    <a:lnTo>
                      <a:pt x="427" y="892"/>
                    </a:lnTo>
                    <a:lnTo>
                      <a:pt x="427" y="892"/>
                    </a:lnTo>
                    <a:lnTo>
                      <a:pt x="425" y="892"/>
                    </a:lnTo>
                    <a:lnTo>
                      <a:pt x="425" y="892"/>
                    </a:lnTo>
                    <a:lnTo>
                      <a:pt x="425" y="892"/>
                    </a:lnTo>
                    <a:lnTo>
                      <a:pt x="425" y="892"/>
                    </a:lnTo>
                    <a:lnTo>
                      <a:pt x="425" y="892"/>
                    </a:lnTo>
                    <a:lnTo>
                      <a:pt x="425" y="892"/>
                    </a:lnTo>
                    <a:lnTo>
                      <a:pt x="425" y="892"/>
                    </a:lnTo>
                    <a:lnTo>
                      <a:pt x="425" y="892"/>
                    </a:lnTo>
                    <a:lnTo>
                      <a:pt x="423" y="892"/>
                    </a:lnTo>
                    <a:lnTo>
                      <a:pt x="423" y="892"/>
                    </a:lnTo>
                    <a:lnTo>
                      <a:pt x="423" y="892"/>
                    </a:lnTo>
                    <a:lnTo>
                      <a:pt x="423" y="892"/>
                    </a:lnTo>
                    <a:lnTo>
                      <a:pt x="421" y="892"/>
                    </a:lnTo>
                    <a:lnTo>
                      <a:pt x="421" y="892"/>
                    </a:lnTo>
                    <a:lnTo>
                      <a:pt x="421" y="892"/>
                    </a:lnTo>
                    <a:lnTo>
                      <a:pt x="420" y="892"/>
                    </a:lnTo>
                    <a:lnTo>
                      <a:pt x="420" y="892"/>
                    </a:lnTo>
                    <a:lnTo>
                      <a:pt x="420" y="892"/>
                    </a:lnTo>
                    <a:lnTo>
                      <a:pt x="420" y="892"/>
                    </a:lnTo>
                    <a:lnTo>
                      <a:pt x="420" y="892"/>
                    </a:lnTo>
                    <a:lnTo>
                      <a:pt x="420" y="892"/>
                    </a:lnTo>
                    <a:lnTo>
                      <a:pt x="418" y="892"/>
                    </a:lnTo>
                    <a:lnTo>
                      <a:pt x="418" y="892"/>
                    </a:lnTo>
                    <a:lnTo>
                      <a:pt x="418" y="892"/>
                    </a:lnTo>
                    <a:lnTo>
                      <a:pt x="418" y="892"/>
                    </a:lnTo>
                    <a:lnTo>
                      <a:pt x="418" y="892"/>
                    </a:lnTo>
                    <a:lnTo>
                      <a:pt x="416" y="892"/>
                    </a:lnTo>
                    <a:lnTo>
                      <a:pt x="416" y="892"/>
                    </a:lnTo>
                    <a:lnTo>
                      <a:pt x="416" y="892"/>
                    </a:lnTo>
                    <a:lnTo>
                      <a:pt x="416" y="892"/>
                    </a:lnTo>
                    <a:lnTo>
                      <a:pt x="414" y="892"/>
                    </a:lnTo>
                    <a:lnTo>
                      <a:pt x="414" y="892"/>
                    </a:lnTo>
                    <a:lnTo>
                      <a:pt x="414" y="892"/>
                    </a:lnTo>
                    <a:lnTo>
                      <a:pt x="412" y="892"/>
                    </a:lnTo>
                    <a:lnTo>
                      <a:pt x="412" y="892"/>
                    </a:lnTo>
                    <a:lnTo>
                      <a:pt x="412" y="892"/>
                    </a:lnTo>
                    <a:lnTo>
                      <a:pt x="411" y="892"/>
                    </a:lnTo>
                    <a:lnTo>
                      <a:pt x="411" y="892"/>
                    </a:lnTo>
                    <a:lnTo>
                      <a:pt x="411" y="892"/>
                    </a:lnTo>
                    <a:lnTo>
                      <a:pt x="411" y="892"/>
                    </a:lnTo>
                    <a:lnTo>
                      <a:pt x="409" y="892"/>
                    </a:lnTo>
                    <a:lnTo>
                      <a:pt x="409" y="890"/>
                    </a:lnTo>
                    <a:lnTo>
                      <a:pt x="409" y="890"/>
                    </a:lnTo>
                    <a:lnTo>
                      <a:pt x="409" y="890"/>
                    </a:lnTo>
                    <a:lnTo>
                      <a:pt x="409" y="890"/>
                    </a:lnTo>
                    <a:lnTo>
                      <a:pt x="409" y="890"/>
                    </a:lnTo>
                    <a:lnTo>
                      <a:pt x="407" y="892"/>
                    </a:lnTo>
                    <a:lnTo>
                      <a:pt x="407" y="892"/>
                    </a:lnTo>
                    <a:lnTo>
                      <a:pt x="407" y="892"/>
                    </a:lnTo>
                    <a:lnTo>
                      <a:pt x="405" y="892"/>
                    </a:lnTo>
                    <a:lnTo>
                      <a:pt x="405" y="892"/>
                    </a:lnTo>
                    <a:lnTo>
                      <a:pt x="405" y="892"/>
                    </a:lnTo>
                    <a:lnTo>
                      <a:pt x="405" y="892"/>
                    </a:lnTo>
                    <a:lnTo>
                      <a:pt x="403" y="892"/>
                    </a:lnTo>
                    <a:lnTo>
                      <a:pt x="403" y="892"/>
                    </a:lnTo>
                    <a:lnTo>
                      <a:pt x="403" y="892"/>
                    </a:lnTo>
                    <a:lnTo>
                      <a:pt x="402" y="892"/>
                    </a:lnTo>
                    <a:lnTo>
                      <a:pt x="402" y="892"/>
                    </a:lnTo>
                    <a:lnTo>
                      <a:pt x="400" y="892"/>
                    </a:lnTo>
                    <a:lnTo>
                      <a:pt x="400" y="892"/>
                    </a:lnTo>
                    <a:lnTo>
                      <a:pt x="400" y="893"/>
                    </a:lnTo>
                    <a:lnTo>
                      <a:pt x="398" y="893"/>
                    </a:lnTo>
                    <a:lnTo>
                      <a:pt x="398" y="892"/>
                    </a:lnTo>
                    <a:lnTo>
                      <a:pt x="398" y="892"/>
                    </a:lnTo>
                    <a:lnTo>
                      <a:pt x="396" y="892"/>
                    </a:lnTo>
                    <a:lnTo>
                      <a:pt x="396" y="892"/>
                    </a:lnTo>
                    <a:lnTo>
                      <a:pt x="396" y="892"/>
                    </a:lnTo>
                    <a:lnTo>
                      <a:pt x="394" y="892"/>
                    </a:lnTo>
                    <a:lnTo>
                      <a:pt x="394" y="892"/>
                    </a:lnTo>
                    <a:lnTo>
                      <a:pt x="393" y="893"/>
                    </a:lnTo>
                    <a:lnTo>
                      <a:pt x="393" y="893"/>
                    </a:lnTo>
                    <a:lnTo>
                      <a:pt x="393" y="892"/>
                    </a:lnTo>
                    <a:lnTo>
                      <a:pt x="393" y="892"/>
                    </a:lnTo>
                    <a:lnTo>
                      <a:pt x="393" y="892"/>
                    </a:lnTo>
                    <a:lnTo>
                      <a:pt x="391" y="892"/>
                    </a:lnTo>
                    <a:lnTo>
                      <a:pt x="391" y="892"/>
                    </a:lnTo>
                    <a:lnTo>
                      <a:pt x="391" y="892"/>
                    </a:lnTo>
                    <a:lnTo>
                      <a:pt x="391" y="892"/>
                    </a:lnTo>
                    <a:lnTo>
                      <a:pt x="391" y="892"/>
                    </a:lnTo>
                    <a:lnTo>
                      <a:pt x="389" y="892"/>
                    </a:lnTo>
                    <a:lnTo>
                      <a:pt x="387" y="892"/>
                    </a:lnTo>
                    <a:lnTo>
                      <a:pt x="387" y="892"/>
                    </a:lnTo>
                    <a:lnTo>
                      <a:pt x="387" y="892"/>
                    </a:lnTo>
                    <a:lnTo>
                      <a:pt x="387" y="893"/>
                    </a:lnTo>
                    <a:lnTo>
                      <a:pt x="385" y="893"/>
                    </a:lnTo>
                    <a:lnTo>
                      <a:pt x="385" y="893"/>
                    </a:lnTo>
                    <a:lnTo>
                      <a:pt x="385" y="893"/>
                    </a:lnTo>
                    <a:lnTo>
                      <a:pt x="385" y="893"/>
                    </a:lnTo>
                    <a:lnTo>
                      <a:pt x="383" y="893"/>
                    </a:lnTo>
                    <a:lnTo>
                      <a:pt x="382" y="892"/>
                    </a:lnTo>
                    <a:lnTo>
                      <a:pt x="382" y="892"/>
                    </a:lnTo>
                    <a:lnTo>
                      <a:pt x="382" y="892"/>
                    </a:lnTo>
                    <a:lnTo>
                      <a:pt x="380" y="893"/>
                    </a:lnTo>
                    <a:lnTo>
                      <a:pt x="380" y="893"/>
                    </a:lnTo>
                    <a:lnTo>
                      <a:pt x="380" y="893"/>
                    </a:lnTo>
                    <a:lnTo>
                      <a:pt x="380" y="893"/>
                    </a:lnTo>
                    <a:lnTo>
                      <a:pt x="380" y="893"/>
                    </a:lnTo>
                    <a:lnTo>
                      <a:pt x="380" y="893"/>
                    </a:lnTo>
                    <a:lnTo>
                      <a:pt x="378" y="895"/>
                    </a:lnTo>
                    <a:lnTo>
                      <a:pt x="378" y="895"/>
                    </a:lnTo>
                    <a:lnTo>
                      <a:pt x="378" y="895"/>
                    </a:lnTo>
                    <a:lnTo>
                      <a:pt x="378" y="893"/>
                    </a:lnTo>
                    <a:lnTo>
                      <a:pt x="378" y="893"/>
                    </a:lnTo>
                    <a:lnTo>
                      <a:pt x="376" y="893"/>
                    </a:lnTo>
                    <a:lnTo>
                      <a:pt x="376" y="893"/>
                    </a:lnTo>
                    <a:lnTo>
                      <a:pt x="376" y="893"/>
                    </a:lnTo>
                    <a:lnTo>
                      <a:pt x="376" y="893"/>
                    </a:lnTo>
                    <a:lnTo>
                      <a:pt x="374" y="895"/>
                    </a:lnTo>
                    <a:lnTo>
                      <a:pt x="374" y="895"/>
                    </a:lnTo>
                    <a:lnTo>
                      <a:pt x="374" y="893"/>
                    </a:lnTo>
                    <a:lnTo>
                      <a:pt x="373" y="893"/>
                    </a:lnTo>
                    <a:lnTo>
                      <a:pt x="373" y="893"/>
                    </a:lnTo>
                    <a:lnTo>
                      <a:pt x="373" y="893"/>
                    </a:lnTo>
                    <a:lnTo>
                      <a:pt x="371" y="893"/>
                    </a:lnTo>
                    <a:lnTo>
                      <a:pt x="371" y="893"/>
                    </a:lnTo>
                    <a:lnTo>
                      <a:pt x="371" y="893"/>
                    </a:lnTo>
                    <a:lnTo>
                      <a:pt x="371" y="893"/>
                    </a:lnTo>
                    <a:lnTo>
                      <a:pt x="371" y="893"/>
                    </a:lnTo>
                    <a:lnTo>
                      <a:pt x="369" y="893"/>
                    </a:lnTo>
                    <a:lnTo>
                      <a:pt x="369" y="893"/>
                    </a:lnTo>
                    <a:lnTo>
                      <a:pt x="367" y="895"/>
                    </a:lnTo>
                    <a:lnTo>
                      <a:pt x="367" y="895"/>
                    </a:lnTo>
                    <a:lnTo>
                      <a:pt x="367" y="895"/>
                    </a:lnTo>
                    <a:lnTo>
                      <a:pt x="365" y="895"/>
                    </a:lnTo>
                    <a:lnTo>
                      <a:pt x="365" y="895"/>
                    </a:lnTo>
                    <a:lnTo>
                      <a:pt x="365" y="895"/>
                    </a:lnTo>
                    <a:lnTo>
                      <a:pt x="365" y="895"/>
                    </a:lnTo>
                    <a:lnTo>
                      <a:pt x="364" y="895"/>
                    </a:lnTo>
                    <a:lnTo>
                      <a:pt x="364" y="895"/>
                    </a:lnTo>
                    <a:lnTo>
                      <a:pt x="362" y="895"/>
                    </a:lnTo>
                    <a:lnTo>
                      <a:pt x="362" y="895"/>
                    </a:lnTo>
                    <a:lnTo>
                      <a:pt x="362" y="895"/>
                    </a:lnTo>
                    <a:lnTo>
                      <a:pt x="362" y="897"/>
                    </a:lnTo>
                    <a:lnTo>
                      <a:pt x="362" y="897"/>
                    </a:lnTo>
                    <a:lnTo>
                      <a:pt x="362" y="897"/>
                    </a:lnTo>
                    <a:lnTo>
                      <a:pt x="360" y="897"/>
                    </a:lnTo>
                    <a:lnTo>
                      <a:pt x="360" y="897"/>
                    </a:lnTo>
                    <a:lnTo>
                      <a:pt x="360" y="897"/>
                    </a:lnTo>
                    <a:lnTo>
                      <a:pt x="358" y="897"/>
                    </a:lnTo>
                    <a:lnTo>
                      <a:pt x="358" y="897"/>
                    </a:lnTo>
                    <a:lnTo>
                      <a:pt x="358" y="897"/>
                    </a:lnTo>
                    <a:lnTo>
                      <a:pt x="358" y="897"/>
                    </a:lnTo>
                    <a:lnTo>
                      <a:pt x="358" y="897"/>
                    </a:lnTo>
                    <a:lnTo>
                      <a:pt x="356" y="899"/>
                    </a:lnTo>
                    <a:lnTo>
                      <a:pt x="356" y="899"/>
                    </a:lnTo>
                    <a:lnTo>
                      <a:pt x="355" y="899"/>
                    </a:lnTo>
                    <a:lnTo>
                      <a:pt x="355" y="899"/>
                    </a:lnTo>
                    <a:lnTo>
                      <a:pt x="355" y="899"/>
                    </a:lnTo>
                    <a:lnTo>
                      <a:pt x="355" y="897"/>
                    </a:lnTo>
                    <a:lnTo>
                      <a:pt x="355" y="897"/>
                    </a:lnTo>
                    <a:lnTo>
                      <a:pt x="353" y="897"/>
                    </a:lnTo>
                    <a:lnTo>
                      <a:pt x="353" y="897"/>
                    </a:lnTo>
                    <a:lnTo>
                      <a:pt x="351" y="897"/>
                    </a:lnTo>
                    <a:lnTo>
                      <a:pt x="351" y="897"/>
                    </a:lnTo>
                    <a:lnTo>
                      <a:pt x="351" y="897"/>
                    </a:lnTo>
                    <a:lnTo>
                      <a:pt x="351" y="897"/>
                    </a:lnTo>
                    <a:lnTo>
                      <a:pt x="351" y="897"/>
                    </a:lnTo>
                    <a:lnTo>
                      <a:pt x="351" y="897"/>
                    </a:lnTo>
                    <a:lnTo>
                      <a:pt x="351" y="897"/>
                    </a:lnTo>
                    <a:lnTo>
                      <a:pt x="349" y="897"/>
                    </a:lnTo>
                    <a:lnTo>
                      <a:pt x="349" y="897"/>
                    </a:lnTo>
                    <a:lnTo>
                      <a:pt x="349" y="897"/>
                    </a:lnTo>
                    <a:lnTo>
                      <a:pt x="349" y="897"/>
                    </a:lnTo>
                    <a:lnTo>
                      <a:pt x="349" y="897"/>
                    </a:lnTo>
                    <a:lnTo>
                      <a:pt x="349" y="897"/>
                    </a:lnTo>
                    <a:lnTo>
                      <a:pt x="349" y="897"/>
                    </a:lnTo>
                    <a:lnTo>
                      <a:pt x="347" y="897"/>
                    </a:lnTo>
                    <a:lnTo>
                      <a:pt x="347" y="897"/>
                    </a:lnTo>
                    <a:lnTo>
                      <a:pt x="347" y="897"/>
                    </a:lnTo>
                    <a:lnTo>
                      <a:pt x="347" y="897"/>
                    </a:lnTo>
                    <a:lnTo>
                      <a:pt x="345" y="897"/>
                    </a:lnTo>
                    <a:lnTo>
                      <a:pt x="345" y="897"/>
                    </a:lnTo>
                    <a:lnTo>
                      <a:pt x="345" y="897"/>
                    </a:lnTo>
                    <a:lnTo>
                      <a:pt x="345" y="897"/>
                    </a:lnTo>
                    <a:lnTo>
                      <a:pt x="344" y="899"/>
                    </a:lnTo>
                    <a:lnTo>
                      <a:pt x="344" y="899"/>
                    </a:lnTo>
                    <a:lnTo>
                      <a:pt x="344" y="899"/>
                    </a:lnTo>
                    <a:lnTo>
                      <a:pt x="344" y="899"/>
                    </a:lnTo>
                    <a:lnTo>
                      <a:pt x="342" y="897"/>
                    </a:lnTo>
                    <a:lnTo>
                      <a:pt x="342" y="897"/>
                    </a:lnTo>
                    <a:lnTo>
                      <a:pt x="342" y="897"/>
                    </a:lnTo>
                    <a:lnTo>
                      <a:pt x="342" y="897"/>
                    </a:lnTo>
                    <a:lnTo>
                      <a:pt x="342" y="897"/>
                    </a:lnTo>
                    <a:lnTo>
                      <a:pt x="342" y="897"/>
                    </a:lnTo>
                    <a:lnTo>
                      <a:pt x="340" y="897"/>
                    </a:lnTo>
                    <a:lnTo>
                      <a:pt x="340" y="897"/>
                    </a:lnTo>
                    <a:lnTo>
                      <a:pt x="340" y="895"/>
                    </a:lnTo>
                    <a:lnTo>
                      <a:pt x="340" y="895"/>
                    </a:lnTo>
                    <a:lnTo>
                      <a:pt x="340" y="895"/>
                    </a:lnTo>
                    <a:lnTo>
                      <a:pt x="338" y="895"/>
                    </a:lnTo>
                    <a:lnTo>
                      <a:pt x="338" y="895"/>
                    </a:lnTo>
                    <a:lnTo>
                      <a:pt x="338" y="895"/>
                    </a:lnTo>
                    <a:lnTo>
                      <a:pt x="338" y="895"/>
                    </a:lnTo>
                    <a:lnTo>
                      <a:pt x="338" y="895"/>
                    </a:lnTo>
                    <a:lnTo>
                      <a:pt x="336" y="895"/>
                    </a:lnTo>
                    <a:lnTo>
                      <a:pt x="336" y="895"/>
                    </a:lnTo>
                    <a:lnTo>
                      <a:pt x="336" y="895"/>
                    </a:lnTo>
                    <a:lnTo>
                      <a:pt x="336" y="895"/>
                    </a:lnTo>
                    <a:lnTo>
                      <a:pt x="335" y="895"/>
                    </a:lnTo>
                    <a:lnTo>
                      <a:pt x="335" y="895"/>
                    </a:lnTo>
                    <a:lnTo>
                      <a:pt x="335" y="895"/>
                    </a:lnTo>
                    <a:lnTo>
                      <a:pt x="335" y="895"/>
                    </a:lnTo>
                    <a:lnTo>
                      <a:pt x="335" y="895"/>
                    </a:lnTo>
                    <a:lnTo>
                      <a:pt x="335" y="895"/>
                    </a:lnTo>
                    <a:lnTo>
                      <a:pt x="335" y="895"/>
                    </a:lnTo>
                    <a:lnTo>
                      <a:pt x="333" y="895"/>
                    </a:lnTo>
                    <a:lnTo>
                      <a:pt x="333" y="895"/>
                    </a:lnTo>
                    <a:lnTo>
                      <a:pt x="333" y="895"/>
                    </a:lnTo>
                    <a:lnTo>
                      <a:pt x="333" y="895"/>
                    </a:lnTo>
                    <a:lnTo>
                      <a:pt x="333" y="895"/>
                    </a:lnTo>
                    <a:lnTo>
                      <a:pt x="331" y="893"/>
                    </a:lnTo>
                    <a:lnTo>
                      <a:pt x="331" y="893"/>
                    </a:lnTo>
                    <a:lnTo>
                      <a:pt x="331" y="893"/>
                    </a:lnTo>
                    <a:lnTo>
                      <a:pt x="331" y="893"/>
                    </a:lnTo>
                    <a:lnTo>
                      <a:pt x="329" y="893"/>
                    </a:lnTo>
                    <a:lnTo>
                      <a:pt x="329" y="893"/>
                    </a:lnTo>
                    <a:lnTo>
                      <a:pt x="329" y="893"/>
                    </a:lnTo>
                    <a:lnTo>
                      <a:pt x="329" y="893"/>
                    </a:lnTo>
                    <a:lnTo>
                      <a:pt x="327" y="892"/>
                    </a:lnTo>
                    <a:lnTo>
                      <a:pt x="327" y="892"/>
                    </a:lnTo>
                    <a:lnTo>
                      <a:pt x="327" y="892"/>
                    </a:lnTo>
                    <a:lnTo>
                      <a:pt x="326" y="892"/>
                    </a:lnTo>
                    <a:lnTo>
                      <a:pt x="326" y="892"/>
                    </a:lnTo>
                    <a:lnTo>
                      <a:pt x="326" y="892"/>
                    </a:lnTo>
                    <a:lnTo>
                      <a:pt x="326" y="892"/>
                    </a:lnTo>
                    <a:lnTo>
                      <a:pt x="326" y="892"/>
                    </a:lnTo>
                    <a:lnTo>
                      <a:pt x="326" y="892"/>
                    </a:lnTo>
                    <a:lnTo>
                      <a:pt x="324" y="892"/>
                    </a:lnTo>
                    <a:lnTo>
                      <a:pt x="324" y="892"/>
                    </a:lnTo>
                    <a:lnTo>
                      <a:pt x="324" y="892"/>
                    </a:lnTo>
                    <a:lnTo>
                      <a:pt x="324" y="892"/>
                    </a:lnTo>
                    <a:lnTo>
                      <a:pt x="322" y="892"/>
                    </a:lnTo>
                    <a:lnTo>
                      <a:pt x="322" y="890"/>
                    </a:lnTo>
                    <a:lnTo>
                      <a:pt x="322" y="890"/>
                    </a:lnTo>
                    <a:lnTo>
                      <a:pt x="322" y="890"/>
                    </a:lnTo>
                    <a:lnTo>
                      <a:pt x="322" y="890"/>
                    </a:lnTo>
                    <a:lnTo>
                      <a:pt x="322" y="890"/>
                    </a:lnTo>
                    <a:lnTo>
                      <a:pt x="320" y="890"/>
                    </a:lnTo>
                    <a:lnTo>
                      <a:pt x="320" y="888"/>
                    </a:lnTo>
                    <a:lnTo>
                      <a:pt x="318" y="888"/>
                    </a:lnTo>
                    <a:lnTo>
                      <a:pt x="318" y="888"/>
                    </a:lnTo>
                    <a:lnTo>
                      <a:pt x="318" y="888"/>
                    </a:lnTo>
                    <a:lnTo>
                      <a:pt x="318" y="888"/>
                    </a:lnTo>
                    <a:lnTo>
                      <a:pt x="318" y="888"/>
                    </a:lnTo>
                    <a:lnTo>
                      <a:pt x="318" y="888"/>
                    </a:lnTo>
                    <a:lnTo>
                      <a:pt x="317" y="888"/>
                    </a:lnTo>
                    <a:lnTo>
                      <a:pt x="317" y="888"/>
                    </a:lnTo>
                    <a:lnTo>
                      <a:pt x="317" y="888"/>
                    </a:lnTo>
                    <a:lnTo>
                      <a:pt x="317" y="888"/>
                    </a:lnTo>
                    <a:lnTo>
                      <a:pt x="315" y="888"/>
                    </a:lnTo>
                    <a:lnTo>
                      <a:pt x="315" y="888"/>
                    </a:lnTo>
                    <a:lnTo>
                      <a:pt x="315" y="888"/>
                    </a:lnTo>
                    <a:lnTo>
                      <a:pt x="315" y="888"/>
                    </a:lnTo>
                    <a:lnTo>
                      <a:pt x="315" y="886"/>
                    </a:lnTo>
                    <a:lnTo>
                      <a:pt x="313" y="886"/>
                    </a:lnTo>
                    <a:lnTo>
                      <a:pt x="313" y="886"/>
                    </a:lnTo>
                    <a:lnTo>
                      <a:pt x="313" y="886"/>
                    </a:lnTo>
                    <a:lnTo>
                      <a:pt x="313" y="886"/>
                    </a:lnTo>
                    <a:lnTo>
                      <a:pt x="313" y="886"/>
                    </a:lnTo>
                    <a:lnTo>
                      <a:pt x="311" y="886"/>
                    </a:lnTo>
                    <a:lnTo>
                      <a:pt x="311" y="886"/>
                    </a:lnTo>
                    <a:lnTo>
                      <a:pt x="309" y="886"/>
                    </a:lnTo>
                    <a:lnTo>
                      <a:pt x="309" y="886"/>
                    </a:lnTo>
                    <a:lnTo>
                      <a:pt x="309" y="886"/>
                    </a:lnTo>
                    <a:lnTo>
                      <a:pt x="309" y="886"/>
                    </a:lnTo>
                    <a:lnTo>
                      <a:pt x="309" y="884"/>
                    </a:lnTo>
                    <a:lnTo>
                      <a:pt x="309" y="884"/>
                    </a:lnTo>
                    <a:lnTo>
                      <a:pt x="309" y="884"/>
                    </a:lnTo>
                    <a:lnTo>
                      <a:pt x="307" y="884"/>
                    </a:lnTo>
                    <a:lnTo>
                      <a:pt x="307" y="884"/>
                    </a:lnTo>
                    <a:lnTo>
                      <a:pt x="307" y="884"/>
                    </a:lnTo>
                    <a:lnTo>
                      <a:pt x="307" y="884"/>
                    </a:lnTo>
                    <a:lnTo>
                      <a:pt x="306" y="884"/>
                    </a:lnTo>
                    <a:lnTo>
                      <a:pt x="306" y="884"/>
                    </a:lnTo>
                    <a:lnTo>
                      <a:pt x="306" y="884"/>
                    </a:lnTo>
                    <a:lnTo>
                      <a:pt x="306" y="884"/>
                    </a:lnTo>
                    <a:lnTo>
                      <a:pt x="304" y="883"/>
                    </a:lnTo>
                    <a:lnTo>
                      <a:pt x="304" y="883"/>
                    </a:lnTo>
                    <a:lnTo>
                      <a:pt x="304" y="883"/>
                    </a:lnTo>
                    <a:lnTo>
                      <a:pt x="304" y="883"/>
                    </a:lnTo>
                    <a:lnTo>
                      <a:pt x="304" y="883"/>
                    </a:lnTo>
                    <a:lnTo>
                      <a:pt x="304" y="883"/>
                    </a:lnTo>
                    <a:lnTo>
                      <a:pt x="304" y="883"/>
                    </a:lnTo>
                    <a:lnTo>
                      <a:pt x="304" y="883"/>
                    </a:lnTo>
                    <a:lnTo>
                      <a:pt x="304" y="883"/>
                    </a:lnTo>
                    <a:lnTo>
                      <a:pt x="302" y="883"/>
                    </a:lnTo>
                    <a:lnTo>
                      <a:pt x="302" y="883"/>
                    </a:lnTo>
                    <a:lnTo>
                      <a:pt x="302" y="883"/>
                    </a:lnTo>
                    <a:lnTo>
                      <a:pt x="302" y="883"/>
                    </a:lnTo>
                    <a:lnTo>
                      <a:pt x="302" y="881"/>
                    </a:lnTo>
                    <a:lnTo>
                      <a:pt x="300" y="881"/>
                    </a:lnTo>
                    <a:lnTo>
                      <a:pt x="300" y="881"/>
                    </a:lnTo>
                    <a:lnTo>
                      <a:pt x="300" y="881"/>
                    </a:lnTo>
                    <a:lnTo>
                      <a:pt x="300" y="881"/>
                    </a:lnTo>
                    <a:lnTo>
                      <a:pt x="298" y="881"/>
                    </a:lnTo>
                    <a:lnTo>
                      <a:pt x="298" y="879"/>
                    </a:lnTo>
                    <a:lnTo>
                      <a:pt x="298" y="879"/>
                    </a:lnTo>
                    <a:lnTo>
                      <a:pt x="298" y="881"/>
                    </a:lnTo>
                    <a:lnTo>
                      <a:pt x="298" y="881"/>
                    </a:lnTo>
                    <a:lnTo>
                      <a:pt x="297" y="879"/>
                    </a:lnTo>
                    <a:lnTo>
                      <a:pt x="297" y="879"/>
                    </a:lnTo>
                    <a:lnTo>
                      <a:pt x="297" y="879"/>
                    </a:lnTo>
                    <a:lnTo>
                      <a:pt x="297" y="879"/>
                    </a:lnTo>
                    <a:lnTo>
                      <a:pt x="297" y="879"/>
                    </a:lnTo>
                    <a:lnTo>
                      <a:pt x="297" y="879"/>
                    </a:lnTo>
                    <a:lnTo>
                      <a:pt x="295" y="879"/>
                    </a:lnTo>
                    <a:lnTo>
                      <a:pt x="295" y="879"/>
                    </a:lnTo>
                    <a:lnTo>
                      <a:pt x="295" y="879"/>
                    </a:lnTo>
                    <a:lnTo>
                      <a:pt x="295" y="879"/>
                    </a:lnTo>
                    <a:lnTo>
                      <a:pt x="295" y="879"/>
                    </a:lnTo>
                    <a:lnTo>
                      <a:pt x="295" y="879"/>
                    </a:lnTo>
                    <a:lnTo>
                      <a:pt x="293" y="879"/>
                    </a:lnTo>
                    <a:lnTo>
                      <a:pt x="293" y="879"/>
                    </a:lnTo>
                    <a:lnTo>
                      <a:pt x="293" y="879"/>
                    </a:lnTo>
                    <a:lnTo>
                      <a:pt x="293" y="879"/>
                    </a:lnTo>
                    <a:lnTo>
                      <a:pt x="293" y="879"/>
                    </a:lnTo>
                    <a:lnTo>
                      <a:pt x="293" y="879"/>
                    </a:lnTo>
                    <a:lnTo>
                      <a:pt x="293" y="879"/>
                    </a:lnTo>
                    <a:lnTo>
                      <a:pt x="291" y="879"/>
                    </a:lnTo>
                    <a:lnTo>
                      <a:pt x="291" y="879"/>
                    </a:lnTo>
                    <a:lnTo>
                      <a:pt x="291" y="879"/>
                    </a:lnTo>
                    <a:lnTo>
                      <a:pt x="291" y="879"/>
                    </a:lnTo>
                    <a:lnTo>
                      <a:pt x="291" y="879"/>
                    </a:lnTo>
                    <a:lnTo>
                      <a:pt x="291" y="879"/>
                    </a:lnTo>
                    <a:lnTo>
                      <a:pt x="291" y="879"/>
                    </a:lnTo>
                    <a:lnTo>
                      <a:pt x="291" y="879"/>
                    </a:lnTo>
                    <a:lnTo>
                      <a:pt x="289" y="879"/>
                    </a:lnTo>
                    <a:lnTo>
                      <a:pt x="289" y="879"/>
                    </a:lnTo>
                    <a:lnTo>
                      <a:pt x="289" y="879"/>
                    </a:lnTo>
                    <a:lnTo>
                      <a:pt x="289" y="879"/>
                    </a:lnTo>
                    <a:lnTo>
                      <a:pt x="289" y="879"/>
                    </a:lnTo>
                    <a:lnTo>
                      <a:pt x="289" y="879"/>
                    </a:lnTo>
                    <a:lnTo>
                      <a:pt x="289" y="879"/>
                    </a:lnTo>
                    <a:lnTo>
                      <a:pt x="288" y="879"/>
                    </a:lnTo>
                    <a:lnTo>
                      <a:pt x="288" y="879"/>
                    </a:lnTo>
                    <a:lnTo>
                      <a:pt x="288" y="879"/>
                    </a:lnTo>
                    <a:lnTo>
                      <a:pt x="288" y="879"/>
                    </a:lnTo>
                    <a:lnTo>
                      <a:pt x="288" y="879"/>
                    </a:lnTo>
                    <a:lnTo>
                      <a:pt x="288" y="879"/>
                    </a:lnTo>
                    <a:lnTo>
                      <a:pt x="286" y="879"/>
                    </a:lnTo>
                    <a:lnTo>
                      <a:pt x="286" y="879"/>
                    </a:lnTo>
                    <a:lnTo>
                      <a:pt x="286" y="879"/>
                    </a:lnTo>
                    <a:lnTo>
                      <a:pt x="286" y="879"/>
                    </a:lnTo>
                    <a:lnTo>
                      <a:pt x="284" y="879"/>
                    </a:lnTo>
                    <a:lnTo>
                      <a:pt x="284" y="879"/>
                    </a:lnTo>
                    <a:lnTo>
                      <a:pt x="284" y="879"/>
                    </a:lnTo>
                    <a:lnTo>
                      <a:pt x="284" y="879"/>
                    </a:lnTo>
                    <a:lnTo>
                      <a:pt x="284" y="879"/>
                    </a:lnTo>
                    <a:lnTo>
                      <a:pt x="280" y="879"/>
                    </a:lnTo>
                    <a:lnTo>
                      <a:pt x="279" y="877"/>
                    </a:lnTo>
                    <a:lnTo>
                      <a:pt x="279" y="877"/>
                    </a:lnTo>
                    <a:lnTo>
                      <a:pt x="279" y="877"/>
                    </a:lnTo>
                    <a:lnTo>
                      <a:pt x="279" y="877"/>
                    </a:lnTo>
                    <a:lnTo>
                      <a:pt x="277" y="877"/>
                    </a:lnTo>
                    <a:lnTo>
                      <a:pt x="277" y="877"/>
                    </a:lnTo>
                    <a:lnTo>
                      <a:pt x="277" y="875"/>
                    </a:lnTo>
                    <a:lnTo>
                      <a:pt x="277" y="875"/>
                    </a:lnTo>
                    <a:lnTo>
                      <a:pt x="275" y="875"/>
                    </a:lnTo>
                    <a:lnTo>
                      <a:pt x="275" y="875"/>
                    </a:lnTo>
                    <a:lnTo>
                      <a:pt x="275" y="875"/>
                    </a:lnTo>
                    <a:lnTo>
                      <a:pt x="275" y="875"/>
                    </a:lnTo>
                    <a:lnTo>
                      <a:pt x="275" y="875"/>
                    </a:lnTo>
                    <a:lnTo>
                      <a:pt x="275" y="874"/>
                    </a:lnTo>
                    <a:lnTo>
                      <a:pt x="273" y="874"/>
                    </a:lnTo>
                    <a:lnTo>
                      <a:pt x="273" y="874"/>
                    </a:lnTo>
                    <a:lnTo>
                      <a:pt x="273" y="874"/>
                    </a:lnTo>
                    <a:lnTo>
                      <a:pt x="273" y="874"/>
                    </a:lnTo>
                    <a:lnTo>
                      <a:pt x="273" y="874"/>
                    </a:lnTo>
                    <a:lnTo>
                      <a:pt x="273" y="872"/>
                    </a:lnTo>
                    <a:lnTo>
                      <a:pt x="271" y="872"/>
                    </a:lnTo>
                    <a:lnTo>
                      <a:pt x="271" y="872"/>
                    </a:lnTo>
                    <a:lnTo>
                      <a:pt x="271" y="870"/>
                    </a:lnTo>
                    <a:lnTo>
                      <a:pt x="271" y="870"/>
                    </a:lnTo>
                    <a:lnTo>
                      <a:pt x="271" y="870"/>
                    </a:lnTo>
                    <a:lnTo>
                      <a:pt x="271" y="870"/>
                    </a:lnTo>
                    <a:lnTo>
                      <a:pt x="273" y="870"/>
                    </a:lnTo>
                    <a:lnTo>
                      <a:pt x="273" y="870"/>
                    </a:lnTo>
                    <a:lnTo>
                      <a:pt x="273" y="868"/>
                    </a:lnTo>
                    <a:lnTo>
                      <a:pt x="271" y="868"/>
                    </a:lnTo>
                    <a:lnTo>
                      <a:pt x="271" y="866"/>
                    </a:lnTo>
                    <a:lnTo>
                      <a:pt x="271" y="866"/>
                    </a:lnTo>
                    <a:lnTo>
                      <a:pt x="271" y="866"/>
                    </a:lnTo>
                    <a:lnTo>
                      <a:pt x="270" y="865"/>
                    </a:lnTo>
                    <a:lnTo>
                      <a:pt x="270" y="865"/>
                    </a:lnTo>
                    <a:lnTo>
                      <a:pt x="270" y="865"/>
                    </a:lnTo>
                    <a:lnTo>
                      <a:pt x="270" y="865"/>
                    </a:lnTo>
                    <a:lnTo>
                      <a:pt x="270" y="863"/>
                    </a:lnTo>
                    <a:lnTo>
                      <a:pt x="270" y="863"/>
                    </a:lnTo>
                    <a:lnTo>
                      <a:pt x="268" y="863"/>
                    </a:lnTo>
                    <a:lnTo>
                      <a:pt x="268" y="861"/>
                    </a:lnTo>
                    <a:lnTo>
                      <a:pt x="268" y="861"/>
                    </a:lnTo>
                    <a:lnTo>
                      <a:pt x="266" y="861"/>
                    </a:lnTo>
                    <a:lnTo>
                      <a:pt x="266" y="859"/>
                    </a:lnTo>
                    <a:lnTo>
                      <a:pt x="266" y="859"/>
                    </a:lnTo>
                    <a:lnTo>
                      <a:pt x="266" y="859"/>
                    </a:lnTo>
                    <a:lnTo>
                      <a:pt x="266" y="857"/>
                    </a:lnTo>
                    <a:lnTo>
                      <a:pt x="266" y="857"/>
                    </a:lnTo>
                    <a:lnTo>
                      <a:pt x="266" y="857"/>
                    </a:lnTo>
                    <a:lnTo>
                      <a:pt x="264" y="855"/>
                    </a:lnTo>
                    <a:lnTo>
                      <a:pt x="264" y="855"/>
                    </a:lnTo>
                    <a:lnTo>
                      <a:pt x="264" y="855"/>
                    </a:lnTo>
                    <a:lnTo>
                      <a:pt x="264" y="855"/>
                    </a:lnTo>
                    <a:lnTo>
                      <a:pt x="262" y="854"/>
                    </a:lnTo>
                    <a:lnTo>
                      <a:pt x="262" y="854"/>
                    </a:lnTo>
                    <a:lnTo>
                      <a:pt x="262" y="855"/>
                    </a:lnTo>
                    <a:lnTo>
                      <a:pt x="260" y="855"/>
                    </a:lnTo>
                    <a:lnTo>
                      <a:pt x="259" y="855"/>
                    </a:lnTo>
                    <a:lnTo>
                      <a:pt x="259" y="855"/>
                    </a:lnTo>
                    <a:lnTo>
                      <a:pt x="259" y="854"/>
                    </a:lnTo>
                    <a:lnTo>
                      <a:pt x="257" y="854"/>
                    </a:lnTo>
                    <a:lnTo>
                      <a:pt x="257" y="854"/>
                    </a:lnTo>
                    <a:lnTo>
                      <a:pt x="257" y="854"/>
                    </a:lnTo>
                    <a:lnTo>
                      <a:pt x="257" y="852"/>
                    </a:lnTo>
                    <a:lnTo>
                      <a:pt x="255" y="852"/>
                    </a:lnTo>
                    <a:lnTo>
                      <a:pt x="255" y="852"/>
                    </a:lnTo>
                    <a:lnTo>
                      <a:pt x="255" y="852"/>
                    </a:lnTo>
                    <a:lnTo>
                      <a:pt x="255" y="850"/>
                    </a:lnTo>
                    <a:lnTo>
                      <a:pt x="255" y="850"/>
                    </a:lnTo>
                    <a:lnTo>
                      <a:pt x="255" y="850"/>
                    </a:lnTo>
                    <a:lnTo>
                      <a:pt x="253" y="848"/>
                    </a:lnTo>
                    <a:lnTo>
                      <a:pt x="253" y="848"/>
                    </a:lnTo>
                    <a:lnTo>
                      <a:pt x="253" y="848"/>
                    </a:lnTo>
                    <a:lnTo>
                      <a:pt x="253" y="848"/>
                    </a:lnTo>
                    <a:lnTo>
                      <a:pt x="251" y="848"/>
                    </a:lnTo>
                    <a:lnTo>
                      <a:pt x="250" y="848"/>
                    </a:lnTo>
                    <a:lnTo>
                      <a:pt x="250" y="846"/>
                    </a:lnTo>
                    <a:lnTo>
                      <a:pt x="250" y="846"/>
                    </a:lnTo>
                    <a:lnTo>
                      <a:pt x="250" y="846"/>
                    </a:lnTo>
                    <a:lnTo>
                      <a:pt x="250" y="846"/>
                    </a:lnTo>
                    <a:lnTo>
                      <a:pt x="250" y="845"/>
                    </a:lnTo>
                    <a:lnTo>
                      <a:pt x="250" y="845"/>
                    </a:lnTo>
                    <a:lnTo>
                      <a:pt x="250" y="845"/>
                    </a:lnTo>
                    <a:lnTo>
                      <a:pt x="248" y="843"/>
                    </a:lnTo>
                    <a:lnTo>
                      <a:pt x="248" y="843"/>
                    </a:lnTo>
                    <a:lnTo>
                      <a:pt x="248" y="841"/>
                    </a:lnTo>
                    <a:lnTo>
                      <a:pt x="248" y="841"/>
                    </a:lnTo>
                    <a:lnTo>
                      <a:pt x="248" y="841"/>
                    </a:lnTo>
                    <a:lnTo>
                      <a:pt x="246" y="841"/>
                    </a:lnTo>
                    <a:lnTo>
                      <a:pt x="246" y="839"/>
                    </a:lnTo>
                    <a:lnTo>
                      <a:pt x="244" y="839"/>
                    </a:lnTo>
                    <a:lnTo>
                      <a:pt x="244" y="839"/>
                    </a:lnTo>
                    <a:lnTo>
                      <a:pt x="244" y="839"/>
                    </a:lnTo>
                    <a:lnTo>
                      <a:pt x="244" y="839"/>
                    </a:lnTo>
                    <a:lnTo>
                      <a:pt x="244" y="839"/>
                    </a:lnTo>
                    <a:lnTo>
                      <a:pt x="244" y="837"/>
                    </a:lnTo>
                    <a:lnTo>
                      <a:pt x="242" y="837"/>
                    </a:lnTo>
                    <a:lnTo>
                      <a:pt x="242" y="837"/>
                    </a:lnTo>
                    <a:lnTo>
                      <a:pt x="242" y="834"/>
                    </a:lnTo>
                    <a:lnTo>
                      <a:pt x="242" y="834"/>
                    </a:lnTo>
                    <a:lnTo>
                      <a:pt x="242" y="832"/>
                    </a:lnTo>
                    <a:lnTo>
                      <a:pt x="242" y="832"/>
                    </a:lnTo>
                    <a:lnTo>
                      <a:pt x="241" y="830"/>
                    </a:lnTo>
                    <a:lnTo>
                      <a:pt x="241" y="830"/>
                    </a:lnTo>
                    <a:lnTo>
                      <a:pt x="241" y="830"/>
                    </a:lnTo>
                    <a:lnTo>
                      <a:pt x="241" y="828"/>
                    </a:lnTo>
                    <a:lnTo>
                      <a:pt x="241" y="828"/>
                    </a:lnTo>
                    <a:lnTo>
                      <a:pt x="239" y="827"/>
                    </a:lnTo>
                    <a:lnTo>
                      <a:pt x="239" y="825"/>
                    </a:lnTo>
                    <a:lnTo>
                      <a:pt x="239" y="825"/>
                    </a:lnTo>
                    <a:lnTo>
                      <a:pt x="237" y="823"/>
                    </a:lnTo>
                    <a:lnTo>
                      <a:pt x="237" y="823"/>
                    </a:lnTo>
                    <a:lnTo>
                      <a:pt x="237" y="823"/>
                    </a:lnTo>
                    <a:lnTo>
                      <a:pt x="237" y="823"/>
                    </a:lnTo>
                    <a:lnTo>
                      <a:pt x="237" y="823"/>
                    </a:lnTo>
                    <a:lnTo>
                      <a:pt x="237" y="823"/>
                    </a:lnTo>
                    <a:lnTo>
                      <a:pt x="235" y="821"/>
                    </a:lnTo>
                    <a:lnTo>
                      <a:pt x="235" y="821"/>
                    </a:lnTo>
                    <a:lnTo>
                      <a:pt x="233" y="821"/>
                    </a:lnTo>
                    <a:lnTo>
                      <a:pt x="233" y="821"/>
                    </a:lnTo>
                    <a:lnTo>
                      <a:pt x="233" y="821"/>
                    </a:lnTo>
                    <a:lnTo>
                      <a:pt x="232" y="823"/>
                    </a:lnTo>
                    <a:lnTo>
                      <a:pt x="232" y="823"/>
                    </a:lnTo>
                    <a:lnTo>
                      <a:pt x="232" y="823"/>
                    </a:lnTo>
                    <a:lnTo>
                      <a:pt x="232" y="823"/>
                    </a:lnTo>
                    <a:lnTo>
                      <a:pt x="232" y="821"/>
                    </a:lnTo>
                    <a:lnTo>
                      <a:pt x="232" y="821"/>
                    </a:lnTo>
                    <a:lnTo>
                      <a:pt x="230" y="821"/>
                    </a:lnTo>
                    <a:lnTo>
                      <a:pt x="230" y="821"/>
                    </a:lnTo>
                    <a:lnTo>
                      <a:pt x="230" y="821"/>
                    </a:lnTo>
                    <a:lnTo>
                      <a:pt x="230" y="821"/>
                    </a:lnTo>
                    <a:lnTo>
                      <a:pt x="230" y="821"/>
                    </a:lnTo>
                    <a:lnTo>
                      <a:pt x="228" y="821"/>
                    </a:lnTo>
                    <a:lnTo>
                      <a:pt x="228" y="821"/>
                    </a:lnTo>
                    <a:lnTo>
                      <a:pt x="226" y="819"/>
                    </a:lnTo>
                    <a:lnTo>
                      <a:pt x="226" y="819"/>
                    </a:lnTo>
                    <a:lnTo>
                      <a:pt x="226" y="819"/>
                    </a:lnTo>
                    <a:lnTo>
                      <a:pt x="224" y="819"/>
                    </a:lnTo>
                    <a:lnTo>
                      <a:pt x="222" y="817"/>
                    </a:lnTo>
                    <a:lnTo>
                      <a:pt x="222" y="817"/>
                    </a:lnTo>
                    <a:lnTo>
                      <a:pt x="221" y="817"/>
                    </a:lnTo>
                    <a:lnTo>
                      <a:pt x="221" y="817"/>
                    </a:lnTo>
                    <a:lnTo>
                      <a:pt x="221" y="817"/>
                    </a:lnTo>
                    <a:lnTo>
                      <a:pt x="219" y="817"/>
                    </a:lnTo>
                    <a:lnTo>
                      <a:pt x="219" y="817"/>
                    </a:lnTo>
                    <a:lnTo>
                      <a:pt x="219" y="817"/>
                    </a:lnTo>
                    <a:lnTo>
                      <a:pt x="217" y="817"/>
                    </a:lnTo>
                    <a:lnTo>
                      <a:pt x="217" y="816"/>
                    </a:lnTo>
                    <a:lnTo>
                      <a:pt x="215" y="816"/>
                    </a:lnTo>
                    <a:lnTo>
                      <a:pt x="215" y="816"/>
                    </a:lnTo>
                    <a:lnTo>
                      <a:pt x="215" y="814"/>
                    </a:lnTo>
                    <a:lnTo>
                      <a:pt x="215" y="814"/>
                    </a:lnTo>
                    <a:lnTo>
                      <a:pt x="213" y="814"/>
                    </a:lnTo>
                    <a:lnTo>
                      <a:pt x="213" y="814"/>
                    </a:lnTo>
                    <a:lnTo>
                      <a:pt x="213" y="812"/>
                    </a:lnTo>
                    <a:lnTo>
                      <a:pt x="213" y="812"/>
                    </a:lnTo>
                    <a:lnTo>
                      <a:pt x="212" y="812"/>
                    </a:lnTo>
                    <a:lnTo>
                      <a:pt x="212" y="810"/>
                    </a:lnTo>
                    <a:lnTo>
                      <a:pt x="212" y="810"/>
                    </a:lnTo>
                    <a:lnTo>
                      <a:pt x="212" y="810"/>
                    </a:lnTo>
                    <a:lnTo>
                      <a:pt x="210" y="810"/>
                    </a:lnTo>
                    <a:lnTo>
                      <a:pt x="208" y="810"/>
                    </a:lnTo>
                    <a:lnTo>
                      <a:pt x="208" y="810"/>
                    </a:lnTo>
                    <a:lnTo>
                      <a:pt x="208" y="810"/>
                    </a:lnTo>
                    <a:lnTo>
                      <a:pt x="206" y="810"/>
                    </a:lnTo>
                    <a:lnTo>
                      <a:pt x="206" y="810"/>
                    </a:lnTo>
                    <a:lnTo>
                      <a:pt x="206" y="810"/>
                    </a:lnTo>
                    <a:lnTo>
                      <a:pt x="206" y="810"/>
                    </a:lnTo>
                    <a:lnTo>
                      <a:pt x="204" y="810"/>
                    </a:lnTo>
                    <a:lnTo>
                      <a:pt x="204" y="808"/>
                    </a:lnTo>
                    <a:lnTo>
                      <a:pt x="204" y="808"/>
                    </a:lnTo>
                    <a:lnTo>
                      <a:pt x="204" y="808"/>
                    </a:lnTo>
                    <a:lnTo>
                      <a:pt x="203" y="808"/>
                    </a:lnTo>
                    <a:lnTo>
                      <a:pt x="203" y="807"/>
                    </a:lnTo>
                    <a:lnTo>
                      <a:pt x="203" y="807"/>
                    </a:lnTo>
                    <a:lnTo>
                      <a:pt x="203" y="807"/>
                    </a:lnTo>
                    <a:lnTo>
                      <a:pt x="203" y="807"/>
                    </a:lnTo>
                    <a:lnTo>
                      <a:pt x="203" y="805"/>
                    </a:lnTo>
                    <a:lnTo>
                      <a:pt x="203" y="803"/>
                    </a:lnTo>
                    <a:lnTo>
                      <a:pt x="203" y="803"/>
                    </a:lnTo>
                    <a:lnTo>
                      <a:pt x="203" y="801"/>
                    </a:lnTo>
                    <a:lnTo>
                      <a:pt x="203" y="801"/>
                    </a:lnTo>
                    <a:lnTo>
                      <a:pt x="204" y="801"/>
                    </a:lnTo>
                    <a:lnTo>
                      <a:pt x="204" y="801"/>
                    </a:lnTo>
                    <a:lnTo>
                      <a:pt x="204" y="801"/>
                    </a:lnTo>
                    <a:lnTo>
                      <a:pt x="204" y="801"/>
                    </a:lnTo>
                    <a:lnTo>
                      <a:pt x="206" y="801"/>
                    </a:lnTo>
                    <a:lnTo>
                      <a:pt x="206" y="801"/>
                    </a:lnTo>
                    <a:lnTo>
                      <a:pt x="206" y="799"/>
                    </a:lnTo>
                    <a:lnTo>
                      <a:pt x="208" y="799"/>
                    </a:lnTo>
                    <a:lnTo>
                      <a:pt x="208" y="799"/>
                    </a:lnTo>
                    <a:lnTo>
                      <a:pt x="208" y="799"/>
                    </a:lnTo>
                    <a:lnTo>
                      <a:pt x="208" y="799"/>
                    </a:lnTo>
                    <a:lnTo>
                      <a:pt x="206" y="799"/>
                    </a:lnTo>
                    <a:lnTo>
                      <a:pt x="206" y="798"/>
                    </a:lnTo>
                    <a:lnTo>
                      <a:pt x="206" y="798"/>
                    </a:lnTo>
                    <a:lnTo>
                      <a:pt x="206" y="796"/>
                    </a:lnTo>
                    <a:lnTo>
                      <a:pt x="206" y="796"/>
                    </a:lnTo>
                    <a:lnTo>
                      <a:pt x="204" y="796"/>
                    </a:lnTo>
                    <a:lnTo>
                      <a:pt x="204" y="794"/>
                    </a:lnTo>
                    <a:lnTo>
                      <a:pt x="203" y="794"/>
                    </a:lnTo>
                    <a:lnTo>
                      <a:pt x="203" y="794"/>
                    </a:lnTo>
                    <a:lnTo>
                      <a:pt x="203" y="794"/>
                    </a:lnTo>
                    <a:lnTo>
                      <a:pt x="201" y="794"/>
                    </a:lnTo>
                    <a:lnTo>
                      <a:pt x="201" y="794"/>
                    </a:lnTo>
                    <a:lnTo>
                      <a:pt x="199" y="792"/>
                    </a:lnTo>
                    <a:lnTo>
                      <a:pt x="199" y="792"/>
                    </a:lnTo>
                    <a:lnTo>
                      <a:pt x="199" y="792"/>
                    </a:lnTo>
                    <a:lnTo>
                      <a:pt x="199" y="792"/>
                    </a:lnTo>
                    <a:lnTo>
                      <a:pt x="199" y="790"/>
                    </a:lnTo>
                    <a:lnTo>
                      <a:pt x="201" y="789"/>
                    </a:lnTo>
                    <a:lnTo>
                      <a:pt x="201" y="789"/>
                    </a:lnTo>
                    <a:lnTo>
                      <a:pt x="201" y="787"/>
                    </a:lnTo>
                    <a:lnTo>
                      <a:pt x="201" y="787"/>
                    </a:lnTo>
                    <a:lnTo>
                      <a:pt x="201" y="787"/>
                    </a:lnTo>
                    <a:lnTo>
                      <a:pt x="201" y="787"/>
                    </a:lnTo>
                    <a:lnTo>
                      <a:pt x="201" y="787"/>
                    </a:lnTo>
                    <a:lnTo>
                      <a:pt x="199" y="785"/>
                    </a:lnTo>
                    <a:lnTo>
                      <a:pt x="199" y="785"/>
                    </a:lnTo>
                    <a:lnTo>
                      <a:pt x="199" y="785"/>
                    </a:lnTo>
                    <a:lnTo>
                      <a:pt x="199" y="783"/>
                    </a:lnTo>
                    <a:lnTo>
                      <a:pt x="197" y="781"/>
                    </a:lnTo>
                    <a:lnTo>
                      <a:pt x="197" y="781"/>
                    </a:lnTo>
                    <a:lnTo>
                      <a:pt x="197" y="781"/>
                    </a:lnTo>
                    <a:lnTo>
                      <a:pt x="197" y="781"/>
                    </a:lnTo>
                    <a:lnTo>
                      <a:pt x="197" y="779"/>
                    </a:lnTo>
                    <a:lnTo>
                      <a:pt x="197" y="779"/>
                    </a:lnTo>
                    <a:lnTo>
                      <a:pt x="194" y="779"/>
                    </a:lnTo>
                    <a:lnTo>
                      <a:pt x="192" y="779"/>
                    </a:lnTo>
                    <a:lnTo>
                      <a:pt x="192" y="779"/>
                    </a:lnTo>
                    <a:lnTo>
                      <a:pt x="192" y="779"/>
                    </a:lnTo>
                    <a:lnTo>
                      <a:pt x="192" y="779"/>
                    </a:lnTo>
                    <a:lnTo>
                      <a:pt x="190" y="779"/>
                    </a:lnTo>
                    <a:lnTo>
                      <a:pt x="190" y="778"/>
                    </a:lnTo>
                    <a:lnTo>
                      <a:pt x="188" y="778"/>
                    </a:lnTo>
                    <a:lnTo>
                      <a:pt x="188" y="776"/>
                    </a:lnTo>
                    <a:lnTo>
                      <a:pt x="188" y="776"/>
                    </a:lnTo>
                    <a:lnTo>
                      <a:pt x="188" y="776"/>
                    </a:lnTo>
                    <a:lnTo>
                      <a:pt x="188" y="776"/>
                    </a:lnTo>
                    <a:lnTo>
                      <a:pt x="188" y="776"/>
                    </a:lnTo>
                    <a:lnTo>
                      <a:pt x="186" y="774"/>
                    </a:lnTo>
                    <a:lnTo>
                      <a:pt x="185" y="774"/>
                    </a:lnTo>
                    <a:lnTo>
                      <a:pt x="185" y="772"/>
                    </a:lnTo>
                    <a:lnTo>
                      <a:pt x="183" y="772"/>
                    </a:lnTo>
                    <a:lnTo>
                      <a:pt x="183" y="772"/>
                    </a:lnTo>
                    <a:lnTo>
                      <a:pt x="181" y="772"/>
                    </a:lnTo>
                    <a:lnTo>
                      <a:pt x="181" y="770"/>
                    </a:lnTo>
                    <a:lnTo>
                      <a:pt x="179" y="770"/>
                    </a:lnTo>
                    <a:lnTo>
                      <a:pt x="179" y="770"/>
                    </a:lnTo>
                    <a:lnTo>
                      <a:pt x="179" y="770"/>
                    </a:lnTo>
                    <a:lnTo>
                      <a:pt x="179" y="772"/>
                    </a:lnTo>
                    <a:lnTo>
                      <a:pt x="177" y="772"/>
                    </a:lnTo>
                    <a:lnTo>
                      <a:pt x="177" y="772"/>
                    </a:lnTo>
                    <a:lnTo>
                      <a:pt x="177" y="772"/>
                    </a:lnTo>
                    <a:lnTo>
                      <a:pt x="175" y="770"/>
                    </a:lnTo>
                    <a:lnTo>
                      <a:pt x="175" y="770"/>
                    </a:lnTo>
                    <a:lnTo>
                      <a:pt x="174" y="770"/>
                    </a:lnTo>
                    <a:lnTo>
                      <a:pt x="174" y="770"/>
                    </a:lnTo>
                    <a:lnTo>
                      <a:pt x="174" y="770"/>
                    </a:lnTo>
                    <a:lnTo>
                      <a:pt x="172" y="772"/>
                    </a:lnTo>
                    <a:lnTo>
                      <a:pt x="172" y="772"/>
                    </a:lnTo>
                    <a:lnTo>
                      <a:pt x="172" y="774"/>
                    </a:lnTo>
                    <a:lnTo>
                      <a:pt x="170" y="774"/>
                    </a:lnTo>
                    <a:lnTo>
                      <a:pt x="170" y="772"/>
                    </a:lnTo>
                    <a:lnTo>
                      <a:pt x="170" y="772"/>
                    </a:lnTo>
                    <a:lnTo>
                      <a:pt x="170" y="772"/>
                    </a:lnTo>
                    <a:lnTo>
                      <a:pt x="168" y="772"/>
                    </a:lnTo>
                    <a:lnTo>
                      <a:pt x="168" y="772"/>
                    </a:lnTo>
                    <a:lnTo>
                      <a:pt x="168" y="772"/>
                    </a:lnTo>
                    <a:lnTo>
                      <a:pt x="168" y="770"/>
                    </a:lnTo>
                    <a:lnTo>
                      <a:pt x="168" y="770"/>
                    </a:lnTo>
                    <a:lnTo>
                      <a:pt x="168" y="770"/>
                    </a:lnTo>
                    <a:lnTo>
                      <a:pt x="168" y="769"/>
                    </a:lnTo>
                    <a:lnTo>
                      <a:pt x="168" y="769"/>
                    </a:lnTo>
                    <a:lnTo>
                      <a:pt x="168" y="769"/>
                    </a:lnTo>
                    <a:lnTo>
                      <a:pt x="166" y="767"/>
                    </a:lnTo>
                    <a:lnTo>
                      <a:pt x="166" y="765"/>
                    </a:lnTo>
                    <a:lnTo>
                      <a:pt x="165" y="763"/>
                    </a:lnTo>
                    <a:lnTo>
                      <a:pt x="163" y="763"/>
                    </a:lnTo>
                    <a:lnTo>
                      <a:pt x="161" y="761"/>
                    </a:lnTo>
                    <a:lnTo>
                      <a:pt x="159" y="758"/>
                    </a:lnTo>
                    <a:lnTo>
                      <a:pt x="157" y="758"/>
                    </a:lnTo>
                    <a:lnTo>
                      <a:pt x="157" y="756"/>
                    </a:lnTo>
                    <a:lnTo>
                      <a:pt x="157" y="756"/>
                    </a:lnTo>
                    <a:lnTo>
                      <a:pt x="156" y="756"/>
                    </a:lnTo>
                    <a:lnTo>
                      <a:pt x="156" y="756"/>
                    </a:lnTo>
                    <a:lnTo>
                      <a:pt x="156" y="756"/>
                    </a:lnTo>
                    <a:lnTo>
                      <a:pt x="156" y="756"/>
                    </a:lnTo>
                    <a:lnTo>
                      <a:pt x="154" y="756"/>
                    </a:lnTo>
                    <a:lnTo>
                      <a:pt x="154" y="754"/>
                    </a:lnTo>
                    <a:lnTo>
                      <a:pt x="154" y="754"/>
                    </a:lnTo>
                    <a:lnTo>
                      <a:pt x="152" y="754"/>
                    </a:lnTo>
                    <a:lnTo>
                      <a:pt x="150" y="754"/>
                    </a:lnTo>
                    <a:lnTo>
                      <a:pt x="150" y="754"/>
                    </a:lnTo>
                    <a:lnTo>
                      <a:pt x="150" y="754"/>
                    </a:lnTo>
                    <a:lnTo>
                      <a:pt x="148" y="754"/>
                    </a:lnTo>
                    <a:lnTo>
                      <a:pt x="148" y="754"/>
                    </a:lnTo>
                    <a:lnTo>
                      <a:pt x="148" y="754"/>
                    </a:lnTo>
                    <a:lnTo>
                      <a:pt x="148" y="752"/>
                    </a:lnTo>
                    <a:lnTo>
                      <a:pt x="148" y="752"/>
                    </a:lnTo>
                    <a:lnTo>
                      <a:pt x="147" y="752"/>
                    </a:lnTo>
                    <a:lnTo>
                      <a:pt x="147" y="752"/>
                    </a:lnTo>
                    <a:lnTo>
                      <a:pt x="148" y="751"/>
                    </a:lnTo>
                    <a:lnTo>
                      <a:pt x="148" y="751"/>
                    </a:lnTo>
                    <a:lnTo>
                      <a:pt x="148" y="751"/>
                    </a:lnTo>
                    <a:lnTo>
                      <a:pt x="148" y="749"/>
                    </a:lnTo>
                    <a:lnTo>
                      <a:pt x="148" y="749"/>
                    </a:lnTo>
                    <a:lnTo>
                      <a:pt x="148" y="749"/>
                    </a:lnTo>
                    <a:lnTo>
                      <a:pt x="148" y="749"/>
                    </a:lnTo>
                    <a:lnTo>
                      <a:pt x="148" y="749"/>
                    </a:lnTo>
                    <a:lnTo>
                      <a:pt x="147" y="749"/>
                    </a:lnTo>
                    <a:lnTo>
                      <a:pt x="147" y="749"/>
                    </a:lnTo>
                    <a:lnTo>
                      <a:pt x="147" y="749"/>
                    </a:lnTo>
                    <a:lnTo>
                      <a:pt x="147" y="749"/>
                    </a:lnTo>
                    <a:lnTo>
                      <a:pt x="145" y="747"/>
                    </a:lnTo>
                    <a:lnTo>
                      <a:pt x="145" y="747"/>
                    </a:lnTo>
                    <a:lnTo>
                      <a:pt x="145" y="747"/>
                    </a:lnTo>
                    <a:lnTo>
                      <a:pt x="143" y="745"/>
                    </a:lnTo>
                    <a:lnTo>
                      <a:pt x="143" y="745"/>
                    </a:lnTo>
                    <a:lnTo>
                      <a:pt x="141" y="745"/>
                    </a:lnTo>
                    <a:lnTo>
                      <a:pt x="141" y="745"/>
                    </a:lnTo>
                    <a:lnTo>
                      <a:pt x="141" y="745"/>
                    </a:lnTo>
                    <a:lnTo>
                      <a:pt x="139" y="745"/>
                    </a:lnTo>
                    <a:lnTo>
                      <a:pt x="137" y="745"/>
                    </a:lnTo>
                    <a:lnTo>
                      <a:pt x="136" y="747"/>
                    </a:lnTo>
                    <a:lnTo>
                      <a:pt x="132" y="749"/>
                    </a:lnTo>
                    <a:lnTo>
                      <a:pt x="132" y="749"/>
                    </a:lnTo>
                    <a:lnTo>
                      <a:pt x="132" y="749"/>
                    </a:lnTo>
                    <a:lnTo>
                      <a:pt x="130" y="749"/>
                    </a:lnTo>
                    <a:lnTo>
                      <a:pt x="130" y="749"/>
                    </a:lnTo>
                    <a:lnTo>
                      <a:pt x="130" y="749"/>
                    </a:lnTo>
                    <a:lnTo>
                      <a:pt x="130" y="747"/>
                    </a:lnTo>
                    <a:lnTo>
                      <a:pt x="130" y="745"/>
                    </a:lnTo>
                    <a:lnTo>
                      <a:pt x="128" y="745"/>
                    </a:lnTo>
                    <a:lnTo>
                      <a:pt x="128" y="745"/>
                    </a:lnTo>
                    <a:lnTo>
                      <a:pt x="128" y="745"/>
                    </a:lnTo>
                    <a:lnTo>
                      <a:pt x="127" y="745"/>
                    </a:lnTo>
                    <a:lnTo>
                      <a:pt x="127" y="745"/>
                    </a:lnTo>
                    <a:lnTo>
                      <a:pt x="127" y="745"/>
                    </a:lnTo>
                    <a:lnTo>
                      <a:pt x="125" y="745"/>
                    </a:lnTo>
                    <a:lnTo>
                      <a:pt x="125" y="745"/>
                    </a:lnTo>
                    <a:lnTo>
                      <a:pt x="125" y="745"/>
                    </a:lnTo>
                    <a:lnTo>
                      <a:pt x="125" y="745"/>
                    </a:lnTo>
                    <a:lnTo>
                      <a:pt x="123" y="745"/>
                    </a:lnTo>
                    <a:lnTo>
                      <a:pt x="123" y="743"/>
                    </a:lnTo>
                    <a:lnTo>
                      <a:pt x="123" y="743"/>
                    </a:lnTo>
                    <a:lnTo>
                      <a:pt x="119" y="743"/>
                    </a:lnTo>
                    <a:lnTo>
                      <a:pt x="119" y="743"/>
                    </a:lnTo>
                    <a:lnTo>
                      <a:pt x="119" y="743"/>
                    </a:lnTo>
                    <a:lnTo>
                      <a:pt x="118" y="741"/>
                    </a:lnTo>
                    <a:lnTo>
                      <a:pt x="118" y="741"/>
                    </a:lnTo>
                    <a:lnTo>
                      <a:pt x="118" y="741"/>
                    </a:lnTo>
                    <a:lnTo>
                      <a:pt x="118" y="741"/>
                    </a:lnTo>
                    <a:lnTo>
                      <a:pt x="118" y="741"/>
                    </a:lnTo>
                    <a:lnTo>
                      <a:pt x="118" y="740"/>
                    </a:lnTo>
                    <a:lnTo>
                      <a:pt x="118" y="740"/>
                    </a:lnTo>
                    <a:lnTo>
                      <a:pt x="116" y="740"/>
                    </a:lnTo>
                    <a:lnTo>
                      <a:pt x="116" y="738"/>
                    </a:lnTo>
                    <a:lnTo>
                      <a:pt x="116" y="738"/>
                    </a:lnTo>
                    <a:lnTo>
                      <a:pt x="114" y="738"/>
                    </a:lnTo>
                    <a:lnTo>
                      <a:pt x="114" y="738"/>
                    </a:lnTo>
                    <a:lnTo>
                      <a:pt x="112" y="738"/>
                    </a:lnTo>
                    <a:lnTo>
                      <a:pt x="112" y="738"/>
                    </a:lnTo>
                    <a:lnTo>
                      <a:pt x="110" y="736"/>
                    </a:lnTo>
                    <a:lnTo>
                      <a:pt x="109" y="736"/>
                    </a:lnTo>
                    <a:lnTo>
                      <a:pt x="107" y="734"/>
                    </a:lnTo>
                    <a:lnTo>
                      <a:pt x="107" y="734"/>
                    </a:lnTo>
                    <a:lnTo>
                      <a:pt x="105" y="734"/>
                    </a:lnTo>
                    <a:lnTo>
                      <a:pt x="105" y="734"/>
                    </a:lnTo>
                    <a:lnTo>
                      <a:pt x="105" y="734"/>
                    </a:lnTo>
                    <a:lnTo>
                      <a:pt x="105" y="734"/>
                    </a:lnTo>
                    <a:lnTo>
                      <a:pt x="105" y="734"/>
                    </a:lnTo>
                    <a:lnTo>
                      <a:pt x="105" y="734"/>
                    </a:lnTo>
                    <a:lnTo>
                      <a:pt x="103" y="732"/>
                    </a:lnTo>
                    <a:lnTo>
                      <a:pt x="103" y="732"/>
                    </a:lnTo>
                    <a:lnTo>
                      <a:pt x="101" y="732"/>
                    </a:lnTo>
                    <a:lnTo>
                      <a:pt x="101" y="732"/>
                    </a:lnTo>
                    <a:lnTo>
                      <a:pt x="100" y="731"/>
                    </a:lnTo>
                    <a:lnTo>
                      <a:pt x="96" y="729"/>
                    </a:lnTo>
                    <a:lnTo>
                      <a:pt x="96" y="727"/>
                    </a:lnTo>
                    <a:lnTo>
                      <a:pt x="94" y="725"/>
                    </a:lnTo>
                    <a:lnTo>
                      <a:pt x="94" y="725"/>
                    </a:lnTo>
                    <a:lnTo>
                      <a:pt x="94" y="725"/>
                    </a:lnTo>
                    <a:lnTo>
                      <a:pt x="94" y="725"/>
                    </a:lnTo>
                    <a:lnTo>
                      <a:pt x="92" y="723"/>
                    </a:lnTo>
                    <a:lnTo>
                      <a:pt x="92" y="723"/>
                    </a:lnTo>
                    <a:lnTo>
                      <a:pt x="92" y="722"/>
                    </a:lnTo>
                    <a:lnTo>
                      <a:pt x="94" y="720"/>
                    </a:lnTo>
                    <a:lnTo>
                      <a:pt x="94" y="718"/>
                    </a:lnTo>
                    <a:lnTo>
                      <a:pt x="94" y="718"/>
                    </a:lnTo>
                    <a:lnTo>
                      <a:pt x="94" y="718"/>
                    </a:lnTo>
                    <a:lnTo>
                      <a:pt x="94" y="716"/>
                    </a:lnTo>
                    <a:lnTo>
                      <a:pt x="94" y="716"/>
                    </a:lnTo>
                    <a:lnTo>
                      <a:pt x="92" y="714"/>
                    </a:lnTo>
                    <a:lnTo>
                      <a:pt x="92" y="711"/>
                    </a:lnTo>
                    <a:lnTo>
                      <a:pt x="92" y="711"/>
                    </a:lnTo>
                    <a:lnTo>
                      <a:pt x="92" y="711"/>
                    </a:lnTo>
                    <a:lnTo>
                      <a:pt x="92" y="711"/>
                    </a:lnTo>
                    <a:lnTo>
                      <a:pt x="92" y="711"/>
                    </a:lnTo>
                    <a:lnTo>
                      <a:pt x="90" y="711"/>
                    </a:lnTo>
                    <a:lnTo>
                      <a:pt x="90" y="711"/>
                    </a:lnTo>
                    <a:lnTo>
                      <a:pt x="90" y="711"/>
                    </a:lnTo>
                    <a:lnTo>
                      <a:pt x="90" y="711"/>
                    </a:lnTo>
                    <a:lnTo>
                      <a:pt x="90" y="711"/>
                    </a:lnTo>
                    <a:lnTo>
                      <a:pt x="89" y="711"/>
                    </a:lnTo>
                    <a:lnTo>
                      <a:pt x="89" y="711"/>
                    </a:lnTo>
                    <a:lnTo>
                      <a:pt x="89" y="713"/>
                    </a:lnTo>
                    <a:lnTo>
                      <a:pt x="87" y="713"/>
                    </a:lnTo>
                    <a:lnTo>
                      <a:pt x="87" y="713"/>
                    </a:lnTo>
                    <a:lnTo>
                      <a:pt x="85" y="714"/>
                    </a:lnTo>
                    <a:lnTo>
                      <a:pt x="85" y="714"/>
                    </a:lnTo>
                    <a:lnTo>
                      <a:pt x="83" y="714"/>
                    </a:lnTo>
                    <a:lnTo>
                      <a:pt x="81" y="714"/>
                    </a:lnTo>
                    <a:lnTo>
                      <a:pt x="80" y="714"/>
                    </a:lnTo>
                    <a:lnTo>
                      <a:pt x="76" y="713"/>
                    </a:lnTo>
                    <a:lnTo>
                      <a:pt x="74" y="711"/>
                    </a:lnTo>
                    <a:lnTo>
                      <a:pt x="72" y="709"/>
                    </a:lnTo>
                    <a:lnTo>
                      <a:pt x="72" y="709"/>
                    </a:lnTo>
                    <a:lnTo>
                      <a:pt x="72" y="707"/>
                    </a:lnTo>
                    <a:lnTo>
                      <a:pt x="72" y="707"/>
                    </a:lnTo>
                    <a:lnTo>
                      <a:pt x="72" y="707"/>
                    </a:lnTo>
                    <a:lnTo>
                      <a:pt x="72" y="707"/>
                    </a:lnTo>
                    <a:lnTo>
                      <a:pt x="72" y="707"/>
                    </a:lnTo>
                    <a:lnTo>
                      <a:pt x="74" y="707"/>
                    </a:lnTo>
                    <a:lnTo>
                      <a:pt x="78" y="705"/>
                    </a:lnTo>
                    <a:lnTo>
                      <a:pt x="78" y="705"/>
                    </a:lnTo>
                    <a:lnTo>
                      <a:pt x="80" y="705"/>
                    </a:lnTo>
                    <a:lnTo>
                      <a:pt x="80" y="705"/>
                    </a:lnTo>
                    <a:lnTo>
                      <a:pt x="80" y="705"/>
                    </a:lnTo>
                    <a:lnTo>
                      <a:pt x="83" y="702"/>
                    </a:lnTo>
                    <a:lnTo>
                      <a:pt x="83" y="702"/>
                    </a:lnTo>
                    <a:lnTo>
                      <a:pt x="83" y="700"/>
                    </a:lnTo>
                    <a:lnTo>
                      <a:pt x="83" y="698"/>
                    </a:lnTo>
                    <a:lnTo>
                      <a:pt x="83" y="696"/>
                    </a:lnTo>
                    <a:lnTo>
                      <a:pt x="83" y="694"/>
                    </a:lnTo>
                    <a:lnTo>
                      <a:pt x="83" y="693"/>
                    </a:lnTo>
                    <a:lnTo>
                      <a:pt x="83" y="691"/>
                    </a:lnTo>
                    <a:lnTo>
                      <a:pt x="83" y="689"/>
                    </a:lnTo>
                    <a:lnTo>
                      <a:pt x="83" y="685"/>
                    </a:lnTo>
                    <a:lnTo>
                      <a:pt x="83" y="685"/>
                    </a:lnTo>
                    <a:lnTo>
                      <a:pt x="83" y="685"/>
                    </a:lnTo>
                    <a:lnTo>
                      <a:pt x="83" y="685"/>
                    </a:lnTo>
                    <a:lnTo>
                      <a:pt x="83" y="685"/>
                    </a:lnTo>
                    <a:lnTo>
                      <a:pt x="83" y="684"/>
                    </a:lnTo>
                    <a:lnTo>
                      <a:pt x="81" y="684"/>
                    </a:lnTo>
                    <a:lnTo>
                      <a:pt x="81" y="684"/>
                    </a:lnTo>
                    <a:lnTo>
                      <a:pt x="81" y="684"/>
                    </a:lnTo>
                    <a:lnTo>
                      <a:pt x="81" y="682"/>
                    </a:lnTo>
                    <a:lnTo>
                      <a:pt x="80" y="682"/>
                    </a:lnTo>
                    <a:lnTo>
                      <a:pt x="80" y="680"/>
                    </a:lnTo>
                    <a:lnTo>
                      <a:pt x="78" y="680"/>
                    </a:lnTo>
                    <a:lnTo>
                      <a:pt x="78" y="678"/>
                    </a:lnTo>
                    <a:lnTo>
                      <a:pt x="76" y="678"/>
                    </a:lnTo>
                    <a:lnTo>
                      <a:pt x="76" y="676"/>
                    </a:lnTo>
                    <a:lnTo>
                      <a:pt x="76" y="676"/>
                    </a:lnTo>
                    <a:lnTo>
                      <a:pt x="74" y="675"/>
                    </a:lnTo>
                    <a:lnTo>
                      <a:pt x="74" y="675"/>
                    </a:lnTo>
                    <a:lnTo>
                      <a:pt x="74" y="675"/>
                    </a:lnTo>
                    <a:lnTo>
                      <a:pt x="74" y="673"/>
                    </a:lnTo>
                    <a:lnTo>
                      <a:pt x="74" y="673"/>
                    </a:lnTo>
                    <a:lnTo>
                      <a:pt x="74" y="673"/>
                    </a:lnTo>
                    <a:lnTo>
                      <a:pt x="74" y="673"/>
                    </a:lnTo>
                    <a:lnTo>
                      <a:pt x="74" y="671"/>
                    </a:lnTo>
                    <a:lnTo>
                      <a:pt x="72" y="669"/>
                    </a:lnTo>
                    <a:lnTo>
                      <a:pt x="72" y="669"/>
                    </a:lnTo>
                    <a:lnTo>
                      <a:pt x="72" y="669"/>
                    </a:lnTo>
                    <a:lnTo>
                      <a:pt x="72" y="667"/>
                    </a:lnTo>
                    <a:lnTo>
                      <a:pt x="72" y="667"/>
                    </a:lnTo>
                    <a:lnTo>
                      <a:pt x="71" y="667"/>
                    </a:lnTo>
                    <a:lnTo>
                      <a:pt x="69" y="664"/>
                    </a:lnTo>
                    <a:lnTo>
                      <a:pt x="67" y="658"/>
                    </a:lnTo>
                    <a:lnTo>
                      <a:pt x="67" y="656"/>
                    </a:lnTo>
                    <a:lnTo>
                      <a:pt x="67" y="656"/>
                    </a:lnTo>
                    <a:lnTo>
                      <a:pt x="65" y="656"/>
                    </a:lnTo>
                    <a:lnTo>
                      <a:pt x="65" y="656"/>
                    </a:lnTo>
                    <a:lnTo>
                      <a:pt x="63" y="655"/>
                    </a:lnTo>
                    <a:lnTo>
                      <a:pt x="63" y="655"/>
                    </a:lnTo>
                    <a:lnTo>
                      <a:pt x="62" y="655"/>
                    </a:lnTo>
                    <a:lnTo>
                      <a:pt x="62" y="655"/>
                    </a:lnTo>
                    <a:lnTo>
                      <a:pt x="62" y="655"/>
                    </a:lnTo>
                    <a:lnTo>
                      <a:pt x="62" y="655"/>
                    </a:lnTo>
                    <a:lnTo>
                      <a:pt x="62" y="655"/>
                    </a:lnTo>
                    <a:lnTo>
                      <a:pt x="62" y="656"/>
                    </a:lnTo>
                    <a:lnTo>
                      <a:pt x="60" y="656"/>
                    </a:lnTo>
                    <a:lnTo>
                      <a:pt x="60" y="656"/>
                    </a:lnTo>
                    <a:lnTo>
                      <a:pt x="60" y="656"/>
                    </a:lnTo>
                    <a:lnTo>
                      <a:pt x="60" y="656"/>
                    </a:lnTo>
                    <a:lnTo>
                      <a:pt x="58" y="655"/>
                    </a:lnTo>
                    <a:lnTo>
                      <a:pt x="58" y="655"/>
                    </a:lnTo>
                    <a:lnTo>
                      <a:pt x="58" y="655"/>
                    </a:lnTo>
                    <a:lnTo>
                      <a:pt x="58" y="655"/>
                    </a:lnTo>
                    <a:lnTo>
                      <a:pt x="58" y="655"/>
                    </a:lnTo>
                    <a:lnTo>
                      <a:pt x="58" y="655"/>
                    </a:lnTo>
                    <a:lnTo>
                      <a:pt x="58" y="653"/>
                    </a:lnTo>
                    <a:lnTo>
                      <a:pt x="58" y="653"/>
                    </a:lnTo>
                    <a:lnTo>
                      <a:pt x="60" y="653"/>
                    </a:lnTo>
                    <a:lnTo>
                      <a:pt x="60" y="651"/>
                    </a:lnTo>
                    <a:lnTo>
                      <a:pt x="62" y="649"/>
                    </a:lnTo>
                    <a:lnTo>
                      <a:pt x="63" y="649"/>
                    </a:lnTo>
                    <a:lnTo>
                      <a:pt x="65" y="647"/>
                    </a:lnTo>
                    <a:lnTo>
                      <a:pt x="65" y="646"/>
                    </a:lnTo>
                    <a:lnTo>
                      <a:pt x="67" y="646"/>
                    </a:lnTo>
                    <a:lnTo>
                      <a:pt x="67" y="644"/>
                    </a:lnTo>
                    <a:lnTo>
                      <a:pt x="67" y="644"/>
                    </a:lnTo>
                    <a:lnTo>
                      <a:pt x="67" y="642"/>
                    </a:lnTo>
                    <a:lnTo>
                      <a:pt x="67" y="642"/>
                    </a:lnTo>
                    <a:lnTo>
                      <a:pt x="67" y="640"/>
                    </a:lnTo>
                    <a:lnTo>
                      <a:pt x="67" y="640"/>
                    </a:lnTo>
                    <a:lnTo>
                      <a:pt x="65" y="640"/>
                    </a:lnTo>
                    <a:lnTo>
                      <a:pt x="65" y="640"/>
                    </a:lnTo>
                    <a:lnTo>
                      <a:pt x="65" y="638"/>
                    </a:lnTo>
                    <a:lnTo>
                      <a:pt x="63" y="638"/>
                    </a:lnTo>
                    <a:lnTo>
                      <a:pt x="63" y="638"/>
                    </a:lnTo>
                    <a:lnTo>
                      <a:pt x="63" y="638"/>
                    </a:lnTo>
                    <a:lnTo>
                      <a:pt x="62" y="638"/>
                    </a:lnTo>
                    <a:lnTo>
                      <a:pt x="60" y="640"/>
                    </a:lnTo>
                    <a:lnTo>
                      <a:pt x="60" y="640"/>
                    </a:lnTo>
                    <a:lnTo>
                      <a:pt x="60" y="642"/>
                    </a:lnTo>
                    <a:lnTo>
                      <a:pt x="58" y="642"/>
                    </a:lnTo>
                    <a:lnTo>
                      <a:pt x="58" y="642"/>
                    </a:lnTo>
                    <a:lnTo>
                      <a:pt x="58" y="642"/>
                    </a:lnTo>
                    <a:lnTo>
                      <a:pt x="58" y="642"/>
                    </a:lnTo>
                    <a:lnTo>
                      <a:pt x="58" y="642"/>
                    </a:lnTo>
                    <a:lnTo>
                      <a:pt x="56" y="642"/>
                    </a:lnTo>
                    <a:lnTo>
                      <a:pt x="54" y="644"/>
                    </a:lnTo>
                    <a:lnTo>
                      <a:pt x="51" y="644"/>
                    </a:lnTo>
                    <a:lnTo>
                      <a:pt x="51" y="644"/>
                    </a:lnTo>
                    <a:lnTo>
                      <a:pt x="49" y="644"/>
                    </a:lnTo>
                    <a:lnTo>
                      <a:pt x="49" y="644"/>
                    </a:lnTo>
                    <a:lnTo>
                      <a:pt x="47" y="644"/>
                    </a:lnTo>
                    <a:lnTo>
                      <a:pt x="45" y="644"/>
                    </a:lnTo>
                    <a:lnTo>
                      <a:pt x="43" y="644"/>
                    </a:lnTo>
                    <a:lnTo>
                      <a:pt x="42" y="644"/>
                    </a:lnTo>
                    <a:lnTo>
                      <a:pt x="40" y="642"/>
                    </a:lnTo>
                    <a:lnTo>
                      <a:pt x="38" y="642"/>
                    </a:lnTo>
                    <a:lnTo>
                      <a:pt x="38" y="642"/>
                    </a:lnTo>
                    <a:lnTo>
                      <a:pt x="34" y="642"/>
                    </a:lnTo>
                    <a:lnTo>
                      <a:pt x="29" y="642"/>
                    </a:lnTo>
                    <a:lnTo>
                      <a:pt x="27" y="642"/>
                    </a:lnTo>
                    <a:lnTo>
                      <a:pt x="24" y="640"/>
                    </a:lnTo>
                    <a:lnTo>
                      <a:pt x="24" y="640"/>
                    </a:lnTo>
                    <a:lnTo>
                      <a:pt x="22" y="640"/>
                    </a:lnTo>
                    <a:lnTo>
                      <a:pt x="22" y="640"/>
                    </a:lnTo>
                    <a:lnTo>
                      <a:pt x="20" y="640"/>
                    </a:lnTo>
                    <a:lnTo>
                      <a:pt x="20" y="640"/>
                    </a:lnTo>
                    <a:lnTo>
                      <a:pt x="20" y="640"/>
                    </a:lnTo>
                    <a:lnTo>
                      <a:pt x="20" y="640"/>
                    </a:lnTo>
                    <a:lnTo>
                      <a:pt x="20" y="640"/>
                    </a:lnTo>
                    <a:lnTo>
                      <a:pt x="20" y="640"/>
                    </a:lnTo>
                    <a:lnTo>
                      <a:pt x="20" y="640"/>
                    </a:lnTo>
                    <a:lnTo>
                      <a:pt x="18" y="640"/>
                    </a:lnTo>
                    <a:lnTo>
                      <a:pt x="18" y="640"/>
                    </a:lnTo>
                    <a:lnTo>
                      <a:pt x="18" y="640"/>
                    </a:lnTo>
                    <a:lnTo>
                      <a:pt x="18" y="640"/>
                    </a:lnTo>
                    <a:lnTo>
                      <a:pt x="18" y="640"/>
                    </a:lnTo>
                    <a:lnTo>
                      <a:pt x="18" y="640"/>
                    </a:lnTo>
                    <a:lnTo>
                      <a:pt x="15" y="638"/>
                    </a:lnTo>
                    <a:lnTo>
                      <a:pt x="13" y="637"/>
                    </a:lnTo>
                    <a:lnTo>
                      <a:pt x="13" y="637"/>
                    </a:lnTo>
                    <a:lnTo>
                      <a:pt x="13" y="635"/>
                    </a:lnTo>
                    <a:lnTo>
                      <a:pt x="11" y="631"/>
                    </a:lnTo>
                    <a:lnTo>
                      <a:pt x="11" y="629"/>
                    </a:lnTo>
                    <a:lnTo>
                      <a:pt x="11" y="626"/>
                    </a:lnTo>
                    <a:lnTo>
                      <a:pt x="9" y="624"/>
                    </a:lnTo>
                    <a:lnTo>
                      <a:pt x="7" y="622"/>
                    </a:lnTo>
                    <a:lnTo>
                      <a:pt x="7" y="620"/>
                    </a:lnTo>
                    <a:lnTo>
                      <a:pt x="7" y="620"/>
                    </a:lnTo>
                    <a:lnTo>
                      <a:pt x="9" y="618"/>
                    </a:lnTo>
                    <a:lnTo>
                      <a:pt x="11" y="617"/>
                    </a:lnTo>
                    <a:lnTo>
                      <a:pt x="15" y="617"/>
                    </a:lnTo>
                    <a:lnTo>
                      <a:pt x="16" y="615"/>
                    </a:lnTo>
                    <a:lnTo>
                      <a:pt x="16" y="615"/>
                    </a:lnTo>
                    <a:lnTo>
                      <a:pt x="18" y="615"/>
                    </a:lnTo>
                    <a:lnTo>
                      <a:pt x="18" y="613"/>
                    </a:lnTo>
                    <a:lnTo>
                      <a:pt x="18" y="613"/>
                    </a:lnTo>
                    <a:lnTo>
                      <a:pt x="18" y="613"/>
                    </a:lnTo>
                    <a:lnTo>
                      <a:pt x="18" y="613"/>
                    </a:lnTo>
                    <a:lnTo>
                      <a:pt x="18" y="611"/>
                    </a:lnTo>
                    <a:lnTo>
                      <a:pt x="18" y="611"/>
                    </a:lnTo>
                    <a:lnTo>
                      <a:pt x="18" y="609"/>
                    </a:lnTo>
                    <a:lnTo>
                      <a:pt x="16" y="608"/>
                    </a:lnTo>
                    <a:lnTo>
                      <a:pt x="13" y="604"/>
                    </a:lnTo>
                    <a:lnTo>
                      <a:pt x="11" y="602"/>
                    </a:lnTo>
                    <a:lnTo>
                      <a:pt x="9" y="600"/>
                    </a:lnTo>
                    <a:lnTo>
                      <a:pt x="9" y="599"/>
                    </a:lnTo>
                    <a:lnTo>
                      <a:pt x="7" y="597"/>
                    </a:lnTo>
                    <a:lnTo>
                      <a:pt x="4" y="595"/>
                    </a:lnTo>
                    <a:lnTo>
                      <a:pt x="2" y="593"/>
                    </a:lnTo>
                    <a:lnTo>
                      <a:pt x="2" y="591"/>
                    </a:lnTo>
                    <a:lnTo>
                      <a:pt x="0" y="590"/>
                    </a:lnTo>
                    <a:lnTo>
                      <a:pt x="0" y="586"/>
                    </a:lnTo>
                    <a:lnTo>
                      <a:pt x="0" y="584"/>
                    </a:lnTo>
                    <a:lnTo>
                      <a:pt x="0" y="584"/>
                    </a:lnTo>
                    <a:lnTo>
                      <a:pt x="0" y="584"/>
                    </a:lnTo>
                    <a:lnTo>
                      <a:pt x="0" y="584"/>
                    </a:lnTo>
                    <a:lnTo>
                      <a:pt x="2" y="582"/>
                    </a:lnTo>
                    <a:lnTo>
                      <a:pt x="4" y="586"/>
                    </a:lnTo>
                    <a:lnTo>
                      <a:pt x="7" y="590"/>
                    </a:lnTo>
                    <a:lnTo>
                      <a:pt x="9" y="590"/>
                    </a:lnTo>
                    <a:lnTo>
                      <a:pt x="15" y="591"/>
                    </a:lnTo>
                    <a:lnTo>
                      <a:pt x="18" y="590"/>
                    </a:lnTo>
                    <a:lnTo>
                      <a:pt x="22" y="588"/>
                    </a:lnTo>
                    <a:lnTo>
                      <a:pt x="25" y="588"/>
                    </a:lnTo>
                    <a:lnTo>
                      <a:pt x="29" y="588"/>
                    </a:lnTo>
                    <a:lnTo>
                      <a:pt x="31" y="588"/>
                    </a:lnTo>
                    <a:lnTo>
                      <a:pt x="33" y="588"/>
                    </a:lnTo>
                    <a:lnTo>
                      <a:pt x="33" y="588"/>
                    </a:lnTo>
                    <a:lnTo>
                      <a:pt x="36" y="586"/>
                    </a:lnTo>
                    <a:lnTo>
                      <a:pt x="38" y="586"/>
                    </a:lnTo>
                    <a:lnTo>
                      <a:pt x="38" y="584"/>
                    </a:lnTo>
                    <a:lnTo>
                      <a:pt x="40" y="584"/>
                    </a:lnTo>
                    <a:lnTo>
                      <a:pt x="40" y="584"/>
                    </a:lnTo>
                    <a:lnTo>
                      <a:pt x="42" y="582"/>
                    </a:lnTo>
                    <a:lnTo>
                      <a:pt x="45" y="580"/>
                    </a:lnTo>
                    <a:lnTo>
                      <a:pt x="45" y="580"/>
                    </a:lnTo>
                    <a:lnTo>
                      <a:pt x="47" y="579"/>
                    </a:lnTo>
                    <a:lnTo>
                      <a:pt x="51" y="577"/>
                    </a:lnTo>
                    <a:lnTo>
                      <a:pt x="51" y="577"/>
                    </a:lnTo>
                    <a:lnTo>
                      <a:pt x="52" y="575"/>
                    </a:lnTo>
                    <a:lnTo>
                      <a:pt x="54" y="575"/>
                    </a:lnTo>
                    <a:lnTo>
                      <a:pt x="54" y="573"/>
                    </a:lnTo>
                    <a:lnTo>
                      <a:pt x="54" y="573"/>
                    </a:lnTo>
                    <a:lnTo>
                      <a:pt x="56" y="571"/>
                    </a:lnTo>
                    <a:lnTo>
                      <a:pt x="56" y="570"/>
                    </a:lnTo>
                    <a:lnTo>
                      <a:pt x="54" y="568"/>
                    </a:lnTo>
                    <a:lnTo>
                      <a:pt x="54" y="566"/>
                    </a:lnTo>
                    <a:lnTo>
                      <a:pt x="52" y="564"/>
                    </a:lnTo>
                    <a:lnTo>
                      <a:pt x="52" y="562"/>
                    </a:lnTo>
                    <a:lnTo>
                      <a:pt x="49" y="561"/>
                    </a:lnTo>
                    <a:lnTo>
                      <a:pt x="45" y="561"/>
                    </a:lnTo>
                    <a:lnTo>
                      <a:pt x="40" y="561"/>
                    </a:lnTo>
                    <a:lnTo>
                      <a:pt x="38" y="562"/>
                    </a:lnTo>
                    <a:lnTo>
                      <a:pt x="33" y="568"/>
                    </a:lnTo>
                    <a:lnTo>
                      <a:pt x="27" y="570"/>
                    </a:lnTo>
                    <a:lnTo>
                      <a:pt x="24" y="570"/>
                    </a:lnTo>
                    <a:lnTo>
                      <a:pt x="22" y="568"/>
                    </a:lnTo>
                    <a:lnTo>
                      <a:pt x="20" y="566"/>
                    </a:lnTo>
                    <a:lnTo>
                      <a:pt x="20" y="559"/>
                    </a:lnTo>
                    <a:lnTo>
                      <a:pt x="20" y="555"/>
                    </a:lnTo>
                    <a:lnTo>
                      <a:pt x="20" y="553"/>
                    </a:lnTo>
                    <a:lnTo>
                      <a:pt x="20" y="550"/>
                    </a:lnTo>
                    <a:lnTo>
                      <a:pt x="15" y="546"/>
                    </a:lnTo>
                    <a:lnTo>
                      <a:pt x="13" y="544"/>
                    </a:lnTo>
                    <a:lnTo>
                      <a:pt x="11" y="541"/>
                    </a:lnTo>
                    <a:lnTo>
                      <a:pt x="11" y="535"/>
                    </a:lnTo>
                    <a:lnTo>
                      <a:pt x="13" y="532"/>
                    </a:lnTo>
                    <a:lnTo>
                      <a:pt x="13" y="530"/>
                    </a:lnTo>
                    <a:lnTo>
                      <a:pt x="15" y="526"/>
                    </a:lnTo>
                    <a:lnTo>
                      <a:pt x="16" y="523"/>
                    </a:lnTo>
                    <a:lnTo>
                      <a:pt x="20" y="519"/>
                    </a:lnTo>
                    <a:lnTo>
                      <a:pt x="24" y="515"/>
                    </a:lnTo>
                    <a:lnTo>
                      <a:pt x="27" y="514"/>
                    </a:lnTo>
                    <a:lnTo>
                      <a:pt x="31" y="514"/>
                    </a:lnTo>
                    <a:lnTo>
                      <a:pt x="34" y="514"/>
                    </a:lnTo>
                    <a:lnTo>
                      <a:pt x="36" y="514"/>
                    </a:lnTo>
                    <a:lnTo>
                      <a:pt x="38" y="514"/>
                    </a:lnTo>
                    <a:lnTo>
                      <a:pt x="43" y="515"/>
                    </a:lnTo>
                    <a:lnTo>
                      <a:pt x="43" y="515"/>
                    </a:lnTo>
                    <a:lnTo>
                      <a:pt x="45" y="515"/>
                    </a:lnTo>
                    <a:lnTo>
                      <a:pt x="49" y="517"/>
                    </a:lnTo>
                    <a:lnTo>
                      <a:pt x="51" y="517"/>
                    </a:lnTo>
                    <a:lnTo>
                      <a:pt x="56" y="517"/>
                    </a:lnTo>
                    <a:lnTo>
                      <a:pt x="60" y="515"/>
                    </a:lnTo>
                    <a:lnTo>
                      <a:pt x="62" y="515"/>
                    </a:lnTo>
                    <a:lnTo>
                      <a:pt x="63" y="514"/>
                    </a:lnTo>
                    <a:lnTo>
                      <a:pt x="65" y="514"/>
                    </a:lnTo>
                    <a:lnTo>
                      <a:pt x="67" y="510"/>
                    </a:lnTo>
                    <a:lnTo>
                      <a:pt x="69" y="508"/>
                    </a:lnTo>
                    <a:lnTo>
                      <a:pt x="71" y="508"/>
                    </a:lnTo>
                    <a:lnTo>
                      <a:pt x="71" y="508"/>
                    </a:lnTo>
                    <a:lnTo>
                      <a:pt x="72" y="506"/>
                    </a:lnTo>
                    <a:lnTo>
                      <a:pt x="72" y="506"/>
                    </a:lnTo>
                    <a:lnTo>
                      <a:pt x="72" y="506"/>
                    </a:lnTo>
                    <a:lnTo>
                      <a:pt x="74" y="506"/>
                    </a:lnTo>
                    <a:lnTo>
                      <a:pt x="74" y="506"/>
                    </a:lnTo>
                    <a:lnTo>
                      <a:pt x="74" y="506"/>
                    </a:lnTo>
                    <a:lnTo>
                      <a:pt x="76" y="506"/>
                    </a:lnTo>
                    <a:lnTo>
                      <a:pt x="76" y="506"/>
                    </a:lnTo>
                    <a:lnTo>
                      <a:pt x="76" y="506"/>
                    </a:lnTo>
                    <a:lnTo>
                      <a:pt x="78" y="506"/>
                    </a:lnTo>
                    <a:lnTo>
                      <a:pt x="80" y="506"/>
                    </a:lnTo>
                    <a:lnTo>
                      <a:pt x="80" y="506"/>
                    </a:lnTo>
                    <a:lnTo>
                      <a:pt x="81" y="508"/>
                    </a:lnTo>
                    <a:lnTo>
                      <a:pt x="81" y="508"/>
                    </a:lnTo>
                    <a:lnTo>
                      <a:pt x="83" y="508"/>
                    </a:lnTo>
                    <a:lnTo>
                      <a:pt x="83" y="510"/>
                    </a:lnTo>
                    <a:lnTo>
                      <a:pt x="85" y="510"/>
                    </a:lnTo>
                    <a:lnTo>
                      <a:pt x="85" y="510"/>
                    </a:lnTo>
                    <a:lnTo>
                      <a:pt x="85" y="510"/>
                    </a:lnTo>
                    <a:lnTo>
                      <a:pt x="85" y="510"/>
                    </a:lnTo>
                    <a:lnTo>
                      <a:pt x="87" y="510"/>
                    </a:lnTo>
                    <a:lnTo>
                      <a:pt x="87" y="510"/>
                    </a:lnTo>
                    <a:lnTo>
                      <a:pt x="87" y="510"/>
                    </a:lnTo>
                    <a:lnTo>
                      <a:pt x="89" y="510"/>
                    </a:lnTo>
                    <a:lnTo>
                      <a:pt x="89" y="510"/>
                    </a:lnTo>
                    <a:lnTo>
                      <a:pt x="89" y="510"/>
                    </a:lnTo>
                    <a:lnTo>
                      <a:pt x="89" y="510"/>
                    </a:lnTo>
                    <a:lnTo>
                      <a:pt x="89" y="510"/>
                    </a:lnTo>
                    <a:lnTo>
                      <a:pt x="89" y="510"/>
                    </a:lnTo>
                    <a:lnTo>
                      <a:pt x="89" y="510"/>
                    </a:lnTo>
                    <a:lnTo>
                      <a:pt x="89" y="510"/>
                    </a:lnTo>
                    <a:lnTo>
                      <a:pt x="89" y="510"/>
                    </a:lnTo>
                    <a:lnTo>
                      <a:pt x="89" y="510"/>
                    </a:lnTo>
                    <a:lnTo>
                      <a:pt x="90" y="508"/>
                    </a:lnTo>
                    <a:lnTo>
                      <a:pt x="90" y="508"/>
                    </a:lnTo>
                    <a:lnTo>
                      <a:pt x="90" y="508"/>
                    </a:lnTo>
                    <a:lnTo>
                      <a:pt x="90" y="506"/>
                    </a:lnTo>
                    <a:lnTo>
                      <a:pt x="90" y="506"/>
                    </a:lnTo>
                    <a:lnTo>
                      <a:pt x="90" y="506"/>
                    </a:lnTo>
                    <a:lnTo>
                      <a:pt x="90" y="505"/>
                    </a:lnTo>
                    <a:lnTo>
                      <a:pt x="90" y="505"/>
                    </a:lnTo>
                    <a:lnTo>
                      <a:pt x="92" y="505"/>
                    </a:lnTo>
                    <a:lnTo>
                      <a:pt x="92" y="503"/>
                    </a:lnTo>
                    <a:lnTo>
                      <a:pt x="94" y="503"/>
                    </a:lnTo>
                    <a:lnTo>
                      <a:pt x="94" y="501"/>
                    </a:lnTo>
                    <a:lnTo>
                      <a:pt x="98" y="499"/>
                    </a:lnTo>
                    <a:lnTo>
                      <a:pt x="98" y="499"/>
                    </a:lnTo>
                    <a:lnTo>
                      <a:pt x="98" y="499"/>
                    </a:lnTo>
                    <a:lnTo>
                      <a:pt x="98" y="499"/>
                    </a:lnTo>
                    <a:lnTo>
                      <a:pt x="98" y="499"/>
                    </a:lnTo>
                    <a:lnTo>
                      <a:pt x="103" y="495"/>
                    </a:lnTo>
                    <a:lnTo>
                      <a:pt x="105" y="494"/>
                    </a:lnTo>
                    <a:lnTo>
                      <a:pt x="107" y="492"/>
                    </a:lnTo>
                    <a:lnTo>
                      <a:pt x="110" y="490"/>
                    </a:lnTo>
                    <a:lnTo>
                      <a:pt x="112" y="490"/>
                    </a:lnTo>
                    <a:lnTo>
                      <a:pt x="112" y="490"/>
                    </a:lnTo>
                    <a:lnTo>
                      <a:pt x="114" y="488"/>
                    </a:lnTo>
                    <a:lnTo>
                      <a:pt x="114" y="488"/>
                    </a:lnTo>
                    <a:lnTo>
                      <a:pt x="116" y="488"/>
                    </a:lnTo>
                    <a:lnTo>
                      <a:pt x="118" y="488"/>
                    </a:lnTo>
                    <a:lnTo>
                      <a:pt x="118" y="488"/>
                    </a:lnTo>
                    <a:lnTo>
                      <a:pt x="121" y="486"/>
                    </a:lnTo>
                    <a:lnTo>
                      <a:pt x="123" y="485"/>
                    </a:lnTo>
                    <a:lnTo>
                      <a:pt x="125" y="485"/>
                    </a:lnTo>
                    <a:lnTo>
                      <a:pt x="125" y="485"/>
                    </a:lnTo>
                    <a:lnTo>
                      <a:pt x="125" y="485"/>
                    </a:lnTo>
                    <a:lnTo>
                      <a:pt x="125" y="485"/>
                    </a:lnTo>
                    <a:lnTo>
                      <a:pt x="125" y="485"/>
                    </a:lnTo>
                    <a:lnTo>
                      <a:pt x="125" y="485"/>
                    </a:lnTo>
                    <a:lnTo>
                      <a:pt x="125" y="485"/>
                    </a:lnTo>
                    <a:lnTo>
                      <a:pt x="125" y="485"/>
                    </a:lnTo>
                    <a:lnTo>
                      <a:pt x="127" y="485"/>
                    </a:lnTo>
                    <a:lnTo>
                      <a:pt x="128" y="485"/>
                    </a:lnTo>
                    <a:lnTo>
                      <a:pt x="130" y="485"/>
                    </a:lnTo>
                    <a:lnTo>
                      <a:pt x="132" y="485"/>
                    </a:lnTo>
                    <a:lnTo>
                      <a:pt x="136" y="485"/>
                    </a:lnTo>
                    <a:lnTo>
                      <a:pt x="136" y="485"/>
                    </a:lnTo>
                    <a:lnTo>
                      <a:pt x="137" y="485"/>
                    </a:lnTo>
                    <a:lnTo>
                      <a:pt x="139" y="485"/>
                    </a:lnTo>
                    <a:lnTo>
                      <a:pt x="139" y="485"/>
                    </a:lnTo>
                    <a:lnTo>
                      <a:pt x="139" y="483"/>
                    </a:lnTo>
                    <a:lnTo>
                      <a:pt x="141" y="483"/>
                    </a:lnTo>
                    <a:lnTo>
                      <a:pt x="141" y="483"/>
                    </a:lnTo>
                    <a:lnTo>
                      <a:pt x="143" y="481"/>
                    </a:lnTo>
                    <a:lnTo>
                      <a:pt x="145" y="481"/>
                    </a:lnTo>
                    <a:lnTo>
                      <a:pt x="145" y="479"/>
                    </a:lnTo>
                    <a:lnTo>
                      <a:pt x="145" y="479"/>
                    </a:lnTo>
                    <a:lnTo>
                      <a:pt x="145" y="479"/>
                    </a:lnTo>
                    <a:lnTo>
                      <a:pt x="145" y="479"/>
                    </a:lnTo>
                    <a:lnTo>
                      <a:pt x="145" y="479"/>
                    </a:lnTo>
                    <a:lnTo>
                      <a:pt x="145" y="479"/>
                    </a:lnTo>
                    <a:lnTo>
                      <a:pt x="147" y="479"/>
                    </a:lnTo>
                    <a:lnTo>
                      <a:pt x="148" y="479"/>
                    </a:lnTo>
                    <a:lnTo>
                      <a:pt x="148" y="479"/>
                    </a:lnTo>
                    <a:lnTo>
                      <a:pt x="148" y="479"/>
                    </a:lnTo>
                    <a:lnTo>
                      <a:pt x="150" y="479"/>
                    </a:lnTo>
                    <a:lnTo>
                      <a:pt x="150" y="479"/>
                    </a:lnTo>
                    <a:lnTo>
                      <a:pt x="152" y="481"/>
                    </a:lnTo>
                    <a:lnTo>
                      <a:pt x="154" y="483"/>
                    </a:lnTo>
                    <a:lnTo>
                      <a:pt x="154" y="483"/>
                    </a:lnTo>
                    <a:lnTo>
                      <a:pt x="159" y="485"/>
                    </a:lnTo>
                    <a:lnTo>
                      <a:pt x="159" y="485"/>
                    </a:lnTo>
                    <a:lnTo>
                      <a:pt x="159" y="485"/>
                    </a:lnTo>
                    <a:lnTo>
                      <a:pt x="161" y="485"/>
                    </a:lnTo>
                    <a:lnTo>
                      <a:pt x="163" y="485"/>
                    </a:lnTo>
                    <a:lnTo>
                      <a:pt x="163" y="485"/>
                    </a:lnTo>
                    <a:lnTo>
                      <a:pt x="165" y="485"/>
                    </a:lnTo>
                    <a:lnTo>
                      <a:pt x="165" y="486"/>
                    </a:lnTo>
                    <a:lnTo>
                      <a:pt x="165" y="486"/>
                    </a:lnTo>
                    <a:lnTo>
                      <a:pt x="166" y="486"/>
                    </a:lnTo>
                    <a:lnTo>
                      <a:pt x="166" y="486"/>
                    </a:lnTo>
                    <a:lnTo>
                      <a:pt x="166" y="486"/>
                    </a:lnTo>
                    <a:lnTo>
                      <a:pt x="166" y="486"/>
                    </a:lnTo>
                    <a:lnTo>
                      <a:pt x="166" y="486"/>
                    </a:lnTo>
                    <a:lnTo>
                      <a:pt x="166" y="486"/>
                    </a:lnTo>
                    <a:lnTo>
                      <a:pt x="166" y="486"/>
                    </a:lnTo>
                    <a:lnTo>
                      <a:pt x="168" y="486"/>
                    </a:lnTo>
                    <a:lnTo>
                      <a:pt x="168" y="486"/>
                    </a:lnTo>
                    <a:lnTo>
                      <a:pt x="168" y="486"/>
                    </a:lnTo>
                    <a:lnTo>
                      <a:pt x="168" y="486"/>
                    </a:lnTo>
                    <a:lnTo>
                      <a:pt x="168" y="488"/>
                    </a:lnTo>
                    <a:lnTo>
                      <a:pt x="170" y="488"/>
                    </a:lnTo>
                    <a:lnTo>
                      <a:pt x="170" y="488"/>
                    </a:lnTo>
                    <a:lnTo>
                      <a:pt x="170" y="488"/>
                    </a:lnTo>
                    <a:lnTo>
                      <a:pt x="172" y="488"/>
                    </a:lnTo>
                    <a:lnTo>
                      <a:pt x="172" y="490"/>
                    </a:lnTo>
                    <a:lnTo>
                      <a:pt x="175" y="494"/>
                    </a:lnTo>
                    <a:lnTo>
                      <a:pt x="175" y="494"/>
                    </a:lnTo>
                    <a:lnTo>
                      <a:pt x="175" y="494"/>
                    </a:lnTo>
                    <a:lnTo>
                      <a:pt x="179" y="497"/>
                    </a:lnTo>
                    <a:lnTo>
                      <a:pt x="183" y="499"/>
                    </a:lnTo>
                    <a:lnTo>
                      <a:pt x="185" y="499"/>
                    </a:lnTo>
                    <a:lnTo>
                      <a:pt x="186" y="503"/>
                    </a:lnTo>
                    <a:lnTo>
                      <a:pt x="190" y="505"/>
                    </a:lnTo>
                    <a:lnTo>
                      <a:pt x="190" y="505"/>
                    </a:lnTo>
                    <a:lnTo>
                      <a:pt x="192" y="506"/>
                    </a:lnTo>
                    <a:lnTo>
                      <a:pt x="194" y="506"/>
                    </a:lnTo>
                    <a:lnTo>
                      <a:pt x="194" y="506"/>
                    </a:lnTo>
                    <a:lnTo>
                      <a:pt x="195" y="506"/>
                    </a:lnTo>
                    <a:lnTo>
                      <a:pt x="195" y="506"/>
                    </a:lnTo>
                    <a:lnTo>
                      <a:pt x="195" y="506"/>
                    </a:lnTo>
                    <a:lnTo>
                      <a:pt x="197" y="506"/>
                    </a:lnTo>
                    <a:lnTo>
                      <a:pt x="197" y="506"/>
                    </a:lnTo>
                    <a:lnTo>
                      <a:pt x="197" y="508"/>
                    </a:lnTo>
                    <a:lnTo>
                      <a:pt x="197" y="508"/>
                    </a:lnTo>
                    <a:lnTo>
                      <a:pt x="203" y="510"/>
                    </a:lnTo>
                    <a:lnTo>
                      <a:pt x="206" y="512"/>
                    </a:lnTo>
                    <a:lnTo>
                      <a:pt x="206" y="512"/>
                    </a:lnTo>
                    <a:lnTo>
                      <a:pt x="206" y="512"/>
                    </a:lnTo>
                    <a:lnTo>
                      <a:pt x="206" y="512"/>
                    </a:lnTo>
                    <a:lnTo>
                      <a:pt x="208" y="512"/>
                    </a:lnTo>
                    <a:lnTo>
                      <a:pt x="208" y="512"/>
                    </a:lnTo>
                    <a:lnTo>
                      <a:pt x="210" y="512"/>
                    </a:lnTo>
                    <a:lnTo>
                      <a:pt x="210" y="514"/>
                    </a:lnTo>
                    <a:lnTo>
                      <a:pt x="212" y="514"/>
                    </a:lnTo>
                    <a:lnTo>
                      <a:pt x="212" y="514"/>
                    </a:lnTo>
                    <a:lnTo>
                      <a:pt x="213" y="514"/>
                    </a:lnTo>
                    <a:lnTo>
                      <a:pt x="215" y="514"/>
                    </a:lnTo>
                    <a:lnTo>
                      <a:pt x="215" y="514"/>
                    </a:lnTo>
                    <a:lnTo>
                      <a:pt x="217" y="514"/>
                    </a:lnTo>
                    <a:lnTo>
                      <a:pt x="217" y="514"/>
                    </a:lnTo>
                    <a:lnTo>
                      <a:pt x="219" y="514"/>
                    </a:lnTo>
                    <a:lnTo>
                      <a:pt x="219" y="514"/>
                    </a:lnTo>
                    <a:lnTo>
                      <a:pt x="221" y="514"/>
                    </a:lnTo>
                    <a:lnTo>
                      <a:pt x="222" y="514"/>
                    </a:lnTo>
                    <a:lnTo>
                      <a:pt x="222" y="514"/>
                    </a:lnTo>
                    <a:lnTo>
                      <a:pt x="224" y="514"/>
                    </a:lnTo>
                    <a:lnTo>
                      <a:pt x="226" y="514"/>
                    </a:lnTo>
                    <a:lnTo>
                      <a:pt x="228" y="514"/>
                    </a:lnTo>
                    <a:lnTo>
                      <a:pt x="228" y="514"/>
                    </a:lnTo>
                    <a:lnTo>
                      <a:pt x="228" y="514"/>
                    </a:lnTo>
                    <a:lnTo>
                      <a:pt x="232" y="515"/>
                    </a:lnTo>
                    <a:lnTo>
                      <a:pt x="232" y="515"/>
                    </a:lnTo>
                    <a:lnTo>
                      <a:pt x="233" y="515"/>
                    </a:lnTo>
                    <a:lnTo>
                      <a:pt x="233" y="515"/>
                    </a:lnTo>
                    <a:lnTo>
                      <a:pt x="233" y="515"/>
                    </a:lnTo>
                    <a:lnTo>
                      <a:pt x="235" y="515"/>
                    </a:lnTo>
                    <a:lnTo>
                      <a:pt x="235" y="515"/>
                    </a:lnTo>
                    <a:lnTo>
                      <a:pt x="237" y="517"/>
                    </a:lnTo>
                    <a:lnTo>
                      <a:pt x="237" y="517"/>
                    </a:lnTo>
                    <a:lnTo>
                      <a:pt x="239" y="517"/>
                    </a:lnTo>
                    <a:lnTo>
                      <a:pt x="239" y="517"/>
                    </a:lnTo>
                    <a:lnTo>
                      <a:pt x="241" y="517"/>
                    </a:lnTo>
                    <a:lnTo>
                      <a:pt x="241" y="517"/>
                    </a:lnTo>
                    <a:lnTo>
                      <a:pt x="242" y="517"/>
                    </a:lnTo>
                    <a:lnTo>
                      <a:pt x="242" y="517"/>
                    </a:lnTo>
                    <a:lnTo>
                      <a:pt x="244" y="517"/>
                    </a:lnTo>
                    <a:lnTo>
                      <a:pt x="244" y="517"/>
                    </a:lnTo>
                    <a:lnTo>
                      <a:pt x="246" y="515"/>
                    </a:lnTo>
                    <a:lnTo>
                      <a:pt x="246" y="515"/>
                    </a:lnTo>
                    <a:lnTo>
                      <a:pt x="246" y="514"/>
                    </a:lnTo>
                    <a:lnTo>
                      <a:pt x="250" y="508"/>
                    </a:lnTo>
                    <a:lnTo>
                      <a:pt x="250" y="506"/>
                    </a:lnTo>
                    <a:lnTo>
                      <a:pt x="250" y="505"/>
                    </a:lnTo>
                    <a:lnTo>
                      <a:pt x="250" y="501"/>
                    </a:lnTo>
                    <a:lnTo>
                      <a:pt x="248" y="497"/>
                    </a:lnTo>
                    <a:lnTo>
                      <a:pt x="246" y="495"/>
                    </a:lnTo>
                    <a:lnTo>
                      <a:pt x="242" y="494"/>
                    </a:lnTo>
                    <a:lnTo>
                      <a:pt x="239" y="492"/>
                    </a:lnTo>
                    <a:lnTo>
                      <a:pt x="233" y="488"/>
                    </a:lnTo>
                    <a:lnTo>
                      <a:pt x="233" y="488"/>
                    </a:lnTo>
                    <a:lnTo>
                      <a:pt x="232" y="486"/>
                    </a:lnTo>
                    <a:lnTo>
                      <a:pt x="232" y="483"/>
                    </a:lnTo>
                    <a:lnTo>
                      <a:pt x="232" y="481"/>
                    </a:lnTo>
                    <a:lnTo>
                      <a:pt x="232" y="481"/>
                    </a:lnTo>
                    <a:lnTo>
                      <a:pt x="233" y="479"/>
                    </a:lnTo>
                    <a:lnTo>
                      <a:pt x="235" y="477"/>
                    </a:lnTo>
                    <a:lnTo>
                      <a:pt x="239" y="476"/>
                    </a:lnTo>
                    <a:lnTo>
                      <a:pt x="246" y="474"/>
                    </a:lnTo>
                    <a:lnTo>
                      <a:pt x="246" y="474"/>
                    </a:lnTo>
                    <a:lnTo>
                      <a:pt x="248" y="474"/>
                    </a:lnTo>
                    <a:lnTo>
                      <a:pt x="251" y="472"/>
                    </a:lnTo>
                    <a:lnTo>
                      <a:pt x="255" y="470"/>
                    </a:lnTo>
                    <a:lnTo>
                      <a:pt x="255" y="470"/>
                    </a:lnTo>
                    <a:lnTo>
                      <a:pt x="255" y="470"/>
                    </a:lnTo>
                    <a:lnTo>
                      <a:pt x="257" y="470"/>
                    </a:lnTo>
                    <a:lnTo>
                      <a:pt x="257" y="470"/>
                    </a:lnTo>
                    <a:lnTo>
                      <a:pt x="259" y="470"/>
                    </a:lnTo>
                    <a:lnTo>
                      <a:pt x="260" y="472"/>
                    </a:lnTo>
                    <a:lnTo>
                      <a:pt x="260" y="472"/>
                    </a:lnTo>
                    <a:lnTo>
                      <a:pt x="262" y="472"/>
                    </a:lnTo>
                    <a:lnTo>
                      <a:pt x="262" y="472"/>
                    </a:lnTo>
                    <a:lnTo>
                      <a:pt x="262" y="472"/>
                    </a:lnTo>
                    <a:lnTo>
                      <a:pt x="262" y="472"/>
                    </a:lnTo>
                    <a:lnTo>
                      <a:pt x="264" y="472"/>
                    </a:lnTo>
                    <a:lnTo>
                      <a:pt x="264" y="472"/>
                    </a:lnTo>
                    <a:lnTo>
                      <a:pt x="266" y="472"/>
                    </a:lnTo>
                    <a:lnTo>
                      <a:pt x="266" y="472"/>
                    </a:lnTo>
                    <a:lnTo>
                      <a:pt x="268" y="472"/>
                    </a:lnTo>
                    <a:lnTo>
                      <a:pt x="270" y="472"/>
                    </a:lnTo>
                    <a:lnTo>
                      <a:pt x="271" y="468"/>
                    </a:lnTo>
                    <a:lnTo>
                      <a:pt x="271" y="467"/>
                    </a:lnTo>
                    <a:lnTo>
                      <a:pt x="271" y="467"/>
                    </a:lnTo>
                    <a:lnTo>
                      <a:pt x="271" y="465"/>
                    </a:lnTo>
                    <a:lnTo>
                      <a:pt x="271" y="465"/>
                    </a:lnTo>
                    <a:lnTo>
                      <a:pt x="271" y="465"/>
                    </a:lnTo>
                    <a:lnTo>
                      <a:pt x="273" y="465"/>
                    </a:lnTo>
                    <a:lnTo>
                      <a:pt x="273" y="463"/>
                    </a:lnTo>
                    <a:lnTo>
                      <a:pt x="273" y="463"/>
                    </a:lnTo>
                    <a:lnTo>
                      <a:pt x="273" y="463"/>
                    </a:lnTo>
                    <a:lnTo>
                      <a:pt x="273" y="463"/>
                    </a:lnTo>
                    <a:lnTo>
                      <a:pt x="275" y="463"/>
                    </a:lnTo>
                    <a:lnTo>
                      <a:pt x="275" y="463"/>
                    </a:lnTo>
                    <a:lnTo>
                      <a:pt x="275" y="461"/>
                    </a:lnTo>
                    <a:lnTo>
                      <a:pt x="275" y="459"/>
                    </a:lnTo>
                    <a:lnTo>
                      <a:pt x="275" y="459"/>
                    </a:lnTo>
                    <a:lnTo>
                      <a:pt x="275" y="457"/>
                    </a:lnTo>
                    <a:lnTo>
                      <a:pt x="273" y="456"/>
                    </a:lnTo>
                    <a:lnTo>
                      <a:pt x="268" y="452"/>
                    </a:lnTo>
                    <a:lnTo>
                      <a:pt x="264" y="448"/>
                    </a:lnTo>
                    <a:lnTo>
                      <a:pt x="262" y="448"/>
                    </a:lnTo>
                    <a:lnTo>
                      <a:pt x="260" y="445"/>
                    </a:lnTo>
                    <a:lnTo>
                      <a:pt x="260" y="441"/>
                    </a:lnTo>
                    <a:lnTo>
                      <a:pt x="260" y="441"/>
                    </a:lnTo>
                    <a:lnTo>
                      <a:pt x="260" y="439"/>
                    </a:lnTo>
                    <a:lnTo>
                      <a:pt x="262" y="436"/>
                    </a:lnTo>
                    <a:lnTo>
                      <a:pt x="264" y="430"/>
                    </a:lnTo>
                    <a:lnTo>
                      <a:pt x="268" y="427"/>
                    </a:lnTo>
                    <a:lnTo>
                      <a:pt x="268" y="423"/>
                    </a:lnTo>
                    <a:lnTo>
                      <a:pt x="270" y="418"/>
                    </a:lnTo>
                    <a:lnTo>
                      <a:pt x="271" y="414"/>
                    </a:lnTo>
                    <a:lnTo>
                      <a:pt x="270" y="410"/>
                    </a:lnTo>
                    <a:lnTo>
                      <a:pt x="270" y="407"/>
                    </a:lnTo>
                    <a:lnTo>
                      <a:pt x="268" y="405"/>
                    </a:lnTo>
                    <a:lnTo>
                      <a:pt x="266" y="403"/>
                    </a:lnTo>
                    <a:lnTo>
                      <a:pt x="266" y="403"/>
                    </a:lnTo>
                    <a:lnTo>
                      <a:pt x="262" y="401"/>
                    </a:lnTo>
                    <a:lnTo>
                      <a:pt x="259" y="401"/>
                    </a:lnTo>
                    <a:lnTo>
                      <a:pt x="253" y="401"/>
                    </a:lnTo>
                    <a:lnTo>
                      <a:pt x="250" y="401"/>
                    </a:lnTo>
                    <a:lnTo>
                      <a:pt x="246" y="400"/>
                    </a:lnTo>
                    <a:lnTo>
                      <a:pt x="242" y="398"/>
                    </a:lnTo>
                    <a:lnTo>
                      <a:pt x="242" y="398"/>
                    </a:lnTo>
                    <a:lnTo>
                      <a:pt x="242" y="396"/>
                    </a:lnTo>
                    <a:lnTo>
                      <a:pt x="242" y="394"/>
                    </a:lnTo>
                    <a:lnTo>
                      <a:pt x="242" y="392"/>
                    </a:lnTo>
                    <a:lnTo>
                      <a:pt x="244" y="392"/>
                    </a:lnTo>
                    <a:lnTo>
                      <a:pt x="244" y="391"/>
                    </a:lnTo>
                    <a:lnTo>
                      <a:pt x="248" y="387"/>
                    </a:lnTo>
                    <a:lnTo>
                      <a:pt x="248" y="387"/>
                    </a:lnTo>
                    <a:lnTo>
                      <a:pt x="250" y="387"/>
                    </a:lnTo>
                    <a:lnTo>
                      <a:pt x="250" y="387"/>
                    </a:lnTo>
                    <a:lnTo>
                      <a:pt x="250" y="387"/>
                    </a:lnTo>
                    <a:lnTo>
                      <a:pt x="250" y="387"/>
                    </a:lnTo>
                    <a:lnTo>
                      <a:pt x="250" y="387"/>
                    </a:lnTo>
                    <a:lnTo>
                      <a:pt x="251" y="385"/>
                    </a:lnTo>
                    <a:lnTo>
                      <a:pt x="251" y="385"/>
                    </a:lnTo>
                    <a:lnTo>
                      <a:pt x="251" y="383"/>
                    </a:lnTo>
                    <a:lnTo>
                      <a:pt x="251" y="383"/>
                    </a:lnTo>
                    <a:lnTo>
                      <a:pt x="251" y="381"/>
                    </a:lnTo>
                    <a:lnTo>
                      <a:pt x="251" y="381"/>
                    </a:lnTo>
                    <a:lnTo>
                      <a:pt x="251" y="380"/>
                    </a:lnTo>
                    <a:lnTo>
                      <a:pt x="253" y="378"/>
                    </a:lnTo>
                    <a:lnTo>
                      <a:pt x="255" y="376"/>
                    </a:lnTo>
                    <a:lnTo>
                      <a:pt x="255" y="374"/>
                    </a:lnTo>
                    <a:lnTo>
                      <a:pt x="257" y="372"/>
                    </a:lnTo>
                    <a:lnTo>
                      <a:pt x="259" y="371"/>
                    </a:lnTo>
                    <a:lnTo>
                      <a:pt x="259" y="371"/>
                    </a:lnTo>
                    <a:lnTo>
                      <a:pt x="264" y="367"/>
                    </a:lnTo>
                    <a:lnTo>
                      <a:pt x="266" y="367"/>
                    </a:lnTo>
                    <a:lnTo>
                      <a:pt x="268" y="363"/>
                    </a:lnTo>
                    <a:lnTo>
                      <a:pt x="271" y="362"/>
                    </a:lnTo>
                    <a:lnTo>
                      <a:pt x="273" y="358"/>
                    </a:lnTo>
                    <a:lnTo>
                      <a:pt x="275" y="358"/>
                    </a:lnTo>
                    <a:lnTo>
                      <a:pt x="277" y="356"/>
                    </a:lnTo>
                    <a:lnTo>
                      <a:pt x="279" y="354"/>
                    </a:lnTo>
                    <a:lnTo>
                      <a:pt x="282" y="354"/>
                    </a:lnTo>
                    <a:lnTo>
                      <a:pt x="282" y="354"/>
                    </a:lnTo>
                    <a:lnTo>
                      <a:pt x="284" y="354"/>
                    </a:lnTo>
                    <a:lnTo>
                      <a:pt x="288" y="354"/>
                    </a:lnTo>
                    <a:lnTo>
                      <a:pt x="291" y="356"/>
                    </a:lnTo>
                    <a:lnTo>
                      <a:pt x="293" y="358"/>
                    </a:lnTo>
                    <a:lnTo>
                      <a:pt x="293" y="360"/>
                    </a:lnTo>
                    <a:lnTo>
                      <a:pt x="293" y="360"/>
                    </a:lnTo>
                    <a:lnTo>
                      <a:pt x="293" y="362"/>
                    </a:lnTo>
                    <a:lnTo>
                      <a:pt x="293" y="362"/>
                    </a:lnTo>
                    <a:lnTo>
                      <a:pt x="295" y="363"/>
                    </a:lnTo>
                    <a:lnTo>
                      <a:pt x="293" y="369"/>
                    </a:lnTo>
                    <a:lnTo>
                      <a:pt x="293" y="376"/>
                    </a:lnTo>
                    <a:lnTo>
                      <a:pt x="293" y="381"/>
                    </a:lnTo>
                    <a:lnTo>
                      <a:pt x="293" y="389"/>
                    </a:lnTo>
                    <a:lnTo>
                      <a:pt x="293" y="391"/>
                    </a:lnTo>
                    <a:lnTo>
                      <a:pt x="293" y="392"/>
                    </a:lnTo>
                    <a:lnTo>
                      <a:pt x="295" y="396"/>
                    </a:lnTo>
                    <a:lnTo>
                      <a:pt x="298" y="396"/>
                    </a:lnTo>
                    <a:lnTo>
                      <a:pt x="306" y="398"/>
                    </a:lnTo>
                    <a:lnTo>
                      <a:pt x="318" y="398"/>
                    </a:lnTo>
                    <a:lnTo>
                      <a:pt x="324" y="396"/>
                    </a:lnTo>
                    <a:lnTo>
                      <a:pt x="329" y="396"/>
                    </a:lnTo>
                    <a:lnTo>
                      <a:pt x="331" y="394"/>
                    </a:lnTo>
                    <a:lnTo>
                      <a:pt x="335" y="392"/>
                    </a:lnTo>
                    <a:lnTo>
                      <a:pt x="338" y="389"/>
                    </a:lnTo>
                    <a:lnTo>
                      <a:pt x="340" y="387"/>
                    </a:lnTo>
                    <a:lnTo>
                      <a:pt x="342" y="387"/>
                    </a:lnTo>
                    <a:lnTo>
                      <a:pt x="342" y="387"/>
                    </a:lnTo>
                    <a:lnTo>
                      <a:pt x="342" y="387"/>
                    </a:lnTo>
                    <a:lnTo>
                      <a:pt x="342" y="387"/>
                    </a:lnTo>
                    <a:lnTo>
                      <a:pt x="344" y="387"/>
                    </a:lnTo>
                    <a:lnTo>
                      <a:pt x="344" y="387"/>
                    </a:lnTo>
                    <a:lnTo>
                      <a:pt x="345" y="387"/>
                    </a:lnTo>
                    <a:lnTo>
                      <a:pt x="347" y="387"/>
                    </a:lnTo>
                    <a:lnTo>
                      <a:pt x="347" y="387"/>
                    </a:lnTo>
                    <a:lnTo>
                      <a:pt x="349" y="387"/>
                    </a:lnTo>
                    <a:lnTo>
                      <a:pt x="349" y="387"/>
                    </a:lnTo>
                    <a:lnTo>
                      <a:pt x="351" y="389"/>
                    </a:lnTo>
                    <a:lnTo>
                      <a:pt x="353" y="391"/>
                    </a:lnTo>
                    <a:lnTo>
                      <a:pt x="355" y="391"/>
                    </a:lnTo>
                    <a:lnTo>
                      <a:pt x="358" y="392"/>
                    </a:lnTo>
                    <a:lnTo>
                      <a:pt x="362" y="394"/>
                    </a:lnTo>
                    <a:lnTo>
                      <a:pt x="365" y="394"/>
                    </a:lnTo>
                    <a:lnTo>
                      <a:pt x="367" y="392"/>
                    </a:lnTo>
                    <a:lnTo>
                      <a:pt x="369" y="392"/>
                    </a:lnTo>
                    <a:lnTo>
                      <a:pt x="369" y="391"/>
                    </a:lnTo>
                    <a:lnTo>
                      <a:pt x="369" y="391"/>
                    </a:lnTo>
                    <a:lnTo>
                      <a:pt x="369" y="391"/>
                    </a:lnTo>
                    <a:lnTo>
                      <a:pt x="371" y="389"/>
                    </a:lnTo>
                    <a:lnTo>
                      <a:pt x="371" y="387"/>
                    </a:lnTo>
                    <a:lnTo>
                      <a:pt x="371" y="387"/>
                    </a:lnTo>
                    <a:lnTo>
                      <a:pt x="371" y="387"/>
                    </a:lnTo>
                    <a:lnTo>
                      <a:pt x="371" y="387"/>
                    </a:lnTo>
                    <a:lnTo>
                      <a:pt x="371" y="387"/>
                    </a:lnTo>
                    <a:lnTo>
                      <a:pt x="371" y="387"/>
                    </a:lnTo>
                    <a:lnTo>
                      <a:pt x="371" y="387"/>
                    </a:lnTo>
                    <a:lnTo>
                      <a:pt x="373" y="385"/>
                    </a:lnTo>
                    <a:lnTo>
                      <a:pt x="376" y="383"/>
                    </a:lnTo>
                    <a:lnTo>
                      <a:pt x="380" y="381"/>
                    </a:lnTo>
                    <a:lnTo>
                      <a:pt x="380" y="381"/>
                    </a:lnTo>
                    <a:lnTo>
                      <a:pt x="380" y="380"/>
                    </a:lnTo>
                    <a:lnTo>
                      <a:pt x="380" y="380"/>
                    </a:lnTo>
                    <a:lnTo>
                      <a:pt x="383" y="378"/>
                    </a:lnTo>
                    <a:lnTo>
                      <a:pt x="383" y="378"/>
                    </a:lnTo>
                    <a:lnTo>
                      <a:pt x="385" y="374"/>
                    </a:lnTo>
                    <a:lnTo>
                      <a:pt x="385" y="372"/>
                    </a:lnTo>
                    <a:lnTo>
                      <a:pt x="385" y="372"/>
                    </a:lnTo>
                    <a:lnTo>
                      <a:pt x="385" y="372"/>
                    </a:lnTo>
                    <a:lnTo>
                      <a:pt x="385" y="371"/>
                    </a:lnTo>
                    <a:lnTo>
                      <a:pt x="385" y="371"/>
                    </a:lnTo>
                    <a:lnTo>
                      <a:pt x="385" y="369"/>
                    </a:lnTo>
                    <a:lnTo>
                      <a:pt x="385" y="363"/>
                    </a:lnTo>
                    <a:lnTo>
                      <a:pt x="385" y="363"/>
                    </a:lnTo>
                    <a:lnTo>
                      <a:pt x="387" y="362"/>
                    </a:lnTo>
                    <a:lnTo>
                      <a:pt x="387" y="360"/>
                    </a:lnTo>
                    <a:lnTo>
                      <a:pt x="389" y="358"/>
                    </a:lnTo>
                    <a:lnTo>
                      <a:pt x="391" y="358"/>
                    </a:lnTo>
                    <a:lnTo>
                      <a:pt x="391" y="358"/>
                    </a:lnTo>
                    <a:lnTo>
                      <a:pt x="391" y="358"/>
                    </a:lnTo>
                    <a:lnTo>
                      <a:pt x="394" y="358"/>
                    </a:lnTo>
                    <a:lnTo>
                      <a:pt x="396" y="360"/>
                    </a:lnTo>
                    <a:lnTo>
                      <a:pt x="400" y="362"/>
                    </a:lnTo>
                    <a:lnTo>
                      <a:pt x="403" y="367"/>
                    </a:lnTo>
                    <a:lnTo>
                      <a:pt x="403" y="369"/>
                    </a:lnTo>
                    <a:lnTo>
                      <a:pt x="405" y="371"/>
                    </a:lnTo>
                    <a:lnTo>
                      <a:pt x="405" y="371"/>
                    </a:lnTo>
                    <a:lnTo>
                      <a:pt x="407" y="374"/>
                    </a:lnTo>
                    <a:lnTo>
                      <a:pt x="407" y="374"/>
                    </a:lnTo>
                    <a:lnTo>
                      <a:pt x="411" y="376"/>
                    </a:lnTo>
                    <a:lnTo>
                      <a:pt x="412" y="378"/>
                    </a:lnTo>
                    <a:lnTo>
                      <a:pt x="412" y="380"/>
                    </a:lnTo>
                    <a:lnTo>
                      <a:pt x="414" y="380"/>
                    </a:lnTo>
                    <a:lnTo>
                      <a:pt x="414" y="380"/>
                    </a:lnTo>
                    <a:lnTo>
                      <a:pt x="416" y="380"/>
                    </a:lnTo>
                    <a:lnTo>
                      <a:pt x="418" y="380"/>
                    </a:lnTo>
                    <a:lnTo>
                      <a:pt x="420" y="381"/>
                    </a:lnTo>
                    <a:lnTo>
                      <a:pt x="423" y="381"/>
                    </a:lnTo>
                    <a:lnTo>
                      <a:pt x="425" y="380"/>
                    </a:lnTo>
                    <a:lnTo>
                      <a:pt x="427" y="378"/>
                    </a:lnTo>
                    <a:lnTo>
                      <a:pt x="427" y="376"/>
                    </a:lnTo>
                    <a:lnTo>
                      <a:pt x="429" y="371"/>
                    </a:lnTo>
                    <a:lnTo>
                      <a:pt x="429" y="371"/>
                    </a:lnTo>
                    <a:lnTo>
                      <a:pt x="429" y="371"/>
                    </a:lnTo>
                    <a:lnTo>
                      <a:pt x="430" y="367"/>
                    </a:lnTo>
                    <a:lnTo>
                      <a:pt x="430" y="367"/>
                    </a:lnTo>
                    <a:lnTo>
                      <a:pt x="430" y="362"/>
                    </a:lnTo>
                    <a:lnTo>
                      <a:pt x="430" y="362"/>
                    </a:lnTo>
                    <a:lnTo>
                      <a:pt x="430" y="362"/>
                    </a:lnTo>
                    <a:lnTo>
                      <a:pt x="430" y="360"/>
                    </a:lnTo>
                    <a:lnTo>
                      <a:pt x="430" y="358"/>
                    </a:lnTo>
                    <a:lnTo>
                      <a:pt x="430" y="358"/>
                    </a:lnTo>
                    <a:lnTo>
                      <a:pt x="429" y="358"/>
                    </a:lnTo>
                    <a:lnTo>
                      <a:pt x="429" y="356"/>
                    </a:lnTo>
                    <a:lnTo>
                      <a:pt x="427" y="356"/>
                    </a:lnTo>
                    <a:lnTo>
                      <a:pt x="427" y="353"/>
                    </a:lnTo>
                    <a:lnTo>
                      <a:pt x="427" y="347"/>
                    </a:lnTo>
                    <a:lnTo>
                      <a:pt x="427" y="347"/>
                    </a:lnTo>
                    <a:lnTo>
                      <a:pt x="427" y="347"/>
                    </a:lnTo>
                    <a:lnTo>
                      <a:pt x="427" y="347"/>
                    </a:lnTo>
                    <a:lnTo>
                      <a:pt x="427" y="345"/>
                    </a:lnTo>
                    <a:lnTo>
                      <a:pt x="427" y="345"/>
                    </a:lnTo>
                    <a:lnTo>
                      <a:pt x="429" y="345"/>
                    </a:lnTo>
                    <a:lnTo>
                      <a:pt x="429" y="345"/>
                    </a:lnTo>
                    <a:lnTo>
                      <a:pt x="429" y="345"/>
                    </a:lnTo>
                    <a:lnTo>
                      <a:pt x="429" y="345"/>
                    </a:lnTo>
                    <a:lnTo>
                      <a:pt x="430" y="345"/>
                    </a:lnTo>
                    <a:lnTo>
                      <a:pt x="430" y="345"/>
                    </a:lnTo>
                    <a:lnTo>
                      <a:pt x="432" y="343"/>
                    </a:lnTo>
                    <a:lnTo>
                      <a:pt x="432" y="343"/>
                    </a:lnTo>
                    <a:lnTo>
                      <a:pt x="438" y="343"/>
                    </a:lnTo>
                    <a:lnTo>
                      <a:pt x="438" y="343"/>
                    </a:lnTo>
                    <a:lnTo>
                      <a:pt x="441" y="343"/>
                    </a:lnTo>
                    <a:lnTo>
                      <a:pt x="441" y="343"/>
                    </a:lnTo>
                    <a:lnTo>
                      <a:pt x="443" y="343"/>
                    </a:lnTo>
                    <a:lnTo>
                      <a:pt x="452" y="345"/>
                    </a:lnTo>
                    <a:lnTo>
                      <a:pt x="458" y="345"/>
                    </a:lnTo>
                    <a:lnTo>
                      <a:pt x="461" y="343"/>
                    </a:lnTo>
                    <a:lnTo>
                      <a:pt x="463" y="342"/>
                    </a:lnTo>
                    <a:lnTo>
                      <a:pt x="465" y="340"/>
                    </a:lnTo>
                    <a:lnTo>
                      <a:pt x="468" y="338"/>
                    </a:lnTo>
                    <a:lnTo>
                      <a:pt x="468" y="336"/>
                    </a:lnTo>
                    <a:lnTo>
                      <a:pt x="468" y="336"/>
                    </a:lnTo>
                    <a:lnTo>
                      <a:pt x="468" y="336"/>
                    </a:lnTo>
                    <a:lnTo>
                      <a:pt x="470" y="336"/>
                    </a:lnTo>
                    <a:lnTo>
                      <a:pt x="472" y="333"/>
                    </a:lnTo>
                    <a:lnTo>
                      <a:pt x="474" y="331"/>
                    </a:lnTo>
                    <a:lnTo>
                      <a:pt x="474" y="327"/>
                    </a:lnTo>
                    <a:lnTo>
                      <a:pt x="474" y="324"/>
                    </a:lnTo>
                    <a:lnTo>
                      <a:pt x="474" y="320"/>
                    </a:lnTo>
                    <a:lnTo>
                      <a:pt x="474" y="318"/>
                    </a:lnTo>
                    <a:lnTo>
                      <a:pt x="474" y="316"/>
                    </a:lnTo>
                    <a:lnTo>
                      <a:pt x="474" y="316"/>
                    </a:lnTo>
                    <a:lnTo>
                      <a:pt x="474" y="311"/>
                    </a:lnTo>
                    <a:lnTo>
                      <a:pt x="476" y="306"/>
                    </a:lnTo>
                    <a:lnTo>
                      <a:pt x="476" y="306"/>
                    </a:lnTo>
                    <a:lnTo>
                      <a:pt x="474" y="304"/>
                    </a:lnTo>
                    <a:lnTo>
                      <a:pt x="474" y="304"/>
                    </a:lnTo>
                    <a:lnTo>
                      <a:pt x="474" y="304"/>
                    </a:lnTo>
                    <a:lnTo>
                      <a:pt x="474" y="302"/>
                    </a:lnTo>
                    <a:lnTo>
                      <a:pt x="474" y="298"/>
                    </a:lnTo>
                    <a:lnTo>
                      <a:pt x="474" y="298"/>
                    </a:lnTo>
                    <a:lnTo>
                      <a:pt x="474" y="298"/>
                    </a:lnTo>
                    <a:lnTo>
                      <a:pt x="472" y="295"/>
                    </a:lnTo>
                    <a:lnTo>
                      <a:pt x="474" y="291"/>
                    </a:lnTo>
                    <a:lnTo>
                      <a:pt x="474" y="287"/>
                    </a:lnTo>
                    <a:lnTo>
                      <a:pt x="478" y="284"/>
                    </a:lnTo>
                    <a:lnTo>
                      <a:pt x="481" y="282"/>
                    </a:lnTo>
                    <a:lnTo>
                      <a:pt x="483" y="282"/>
                    </a:lnTo>
                    <a:lnTo>
                      <a:pt x="483" y="282"/>
                    </a:lnTo>
                    <a:lnTo>
                      <a:pt x="483" y="282"/>
                    </a:lnTo>
                    <a:lnTo>
                      <a:pt x="485" y="282"/>
                    </a:lnTo>
                    <a:lnTo>
                      <a:pt x="485" y="282"/>
                    </a:lnTo>
                    <a:lnTo>
                      <a:pt x="485" y="282"/>
                    </a:lnTo>
                    <a:lnTo>
                      <a:pt x="487" y="282"/>
                    </a:lnTo>
                    <a:lnTo>
                      <a:pt x="487" y="280"/>
                    </a:lnTo>
                    <a:lnTo>
                      <a:pt x="487" y="280"/>
                    </a:lnTo>
                    <a:lnTo>
                      <a:pt x="487" y="280"/>
                    </a:lnTo>
                    <a:lnTo>
                      <a:pt x="488" y="280"/>
                    </a:lnTo>
                    <a:lnTo>
                      <a:pt x="488" y="280"/>
                    </a:lnTo>
                    <a:lnTo>
                      <a:pt x="490" y="280"/>
                    </a:lnTo>
                    <a:lnTo>
                      <a:pt x="492" y="280"/>
                    </a:lnTo>
                    <a:lnTo>
                      <a:pt x="494" y="282"/>
                    </a:lnTo>
                    <a:lnTo>
                      <a:pt x="496" y="284"/>
                    </a:lnTo>
                    <a:lnTo>
                      <a:pt x="497" y="289"/>
                    </a:lnTo>
                    <a:lnTo>
                      <a:pt x="501" y="295"/>
                    </a:lnTo>
                    <a:lnTo>
                      <a:pt x="503" y="296"/>
                    </a:lnTo>
                    <a:lnTo>
                      <a:pt x="505" y="298"/>
                    </a:lnTo>
                    <a:lnTo>
                      <a:pt x="505" y="298"/>
                    </a:lnTo>
                    <a:lnTo>
                      <a:pt x="505" y="298"/>
                    </a:lnTo>
                    <a:lnTo>
                      <a:pt x="505" y="298"/>
                    </a:lnTo>
                    <a:lnTo>
                      <a:pt x="505" y="298"/>
                    </a:lnTo>
                    <a:lnTo>
                      <a:pt x="506" y="298"/>
                    </a:lnTo>
                    <a:lnTo>
                      <a:pt x="508" y="298"/>
                    </a:lnTo>
                    <a:lnTo>
                      <a:pt x="512" y="295"/>
                    </a:lnTo>
                    <a:lnTo>
                      <a:pt x="514" y="293"/>
                    </a:lnTo>
                    <a:lnTo>
                      <a:pt x="517" y="287"/>
                    </a:lnTo>
                    <a:lnTo>
                      <a:pt x="519" y="284"/>
                    </a:lnTo>
                    <a:lnTo>
                      <a:pt x="523" y="282"/>
                    </a:lnTo>
                    <a:lnTo>
                      <a:pt x="525" y="280"/>
                    </a:lnTo>
                    <a:lnTo>
                      <a:pt x="528" y="280"/>
                    </a:lnTo>
                    <a:lnTo>
                      <a:pt x="528" y="278"/>
                    </a:lnTo>
                    <a:lnTo>
                      <a:pt x="530" y="278"/>
                    </a:lnTo>
                    <a:lnTo>
                      <a:pt x="530" y="278"/>
                    </a:lnTo>
                    <a:lnTo>
                      <a:pt x="530" y="278"/>
                    </a:lnTo>
                    <a:lnTo>
                      <a:pt x="530" y="278"/>
                    </a:lnTo>
                    <a:lnTo>
                      <a:pt x="532" y="278"/>
                    </a:lnTo>
                    <a:lnTo>
                      <a:pt x="532" y="278"/>
                    </a:lnTo>
                    <a:lnTo>
                      <a:pt x="532" y="278"/>
                    </a:lnTo>
                    <a:lnTo>
                      <a:pt x="532" y="277"/>
                    </a:lnTo>
                    <a:lnTo>
                      <a:pt x="537" y="271"/>
                    </a:lnTo>
                    <a:lnTo>
                      <a:pt x="539" y="269"/>
                    </a:lnTo>
                    <a:lnTo>
                      <a:pt x="541" y="268"/>
                    </a:lnTo>
                    <a:lnTo>
                      <a:pt x="544" y="264"/>
                    </a:lnTo>
                    <a:lnTo>
                      <a:pt x="544" y="264"/>
                    </a:lnTo>
                    <a:lnTo>
                      <a:pt x="546" y="262"/>
                    </a:lnTo>
                    <a:lnTo>
                      <a:pt x="546" y="262"/>
                    </a:lnTo>
                    <a:lnTo>
                      <a:pt x="546" y="262"/>
                    </a:lnTo>
                    <a:lnTo>
                      <a:pt x="546" y="260"/>
                    </a:lnTo>
                    <a:lnTo>
                      <a:pt x="546" y="260"/>
                    </a:lnTo>
                    <a:lnTo>
                      <a:pt x="548" y="260"/>
                    </a:lnTo>
                    <a:lnTo>
                      <a:pt x="548" y="260"/>
                    </a:lnTo>
                    <a:lnTo>
                      <a:pt x="548" y="260"/>
                    </a:lnTo>
                    <a:lnTo>
                      <a:pt x="548" y="258"/>
                    </a:lnTo>
                    <a:lnTo>
                      <a:pt x="548" y="258"/>
                    </a:lnTo>
                    <a:lnTo>
                      <a:pt x="546" y="257"/>
                    </a:lnTo>
                    <a:lnTo>
                      <a:pt x="546" y="257"/>
                    </a:lnTo>
                    <a:lnTo>
                      <a:pt x="546" y="257"/>
                    </a:lnTo>
                    <a:lnTo>
                      <a:pt x="546" y="257"/>
                    </a:lnTo>
                    <a:lnTo>
                      <a:pt x="546" y="257"/>
                    </a:lnTo>
                    <a:lnTo>
                      <a:pt x="544" y="257"/>
                    </a:lnTo>
                    <a:lnTo>
                      <a:pt x="544" y="257"/>
                    </a:lnTo>
                    <a:lnTo>
                      <a:pt x="544" y="257"/>
                    </a:lnTo>
                    <a:lnTo>
                      <a:pt x="543" y="257"/>
                    </a:lnTo>
                    <a:lnTo>
                      <a:pt x="541" y="255"/>
                    </a:lnTo>
                    <a:lnTo>
                      <a:pt x="541" y="255"/>
                    </a:lnTo>
                    <a:lnTo>
                      <a:pt x="537" y="255"/>
                    </a:lnTo>
                    <a:lnTo>
                      <a:pt x="537" y="253"/>
                    </a:lnTo>
                    <a:lnTo>
                      <a:pt x="535" y="253"/>
                    </a:lnTo>
                    <a:lnTo>
                      <a:pt x="532" y="253"/>
                    </a:lnTo>
                    <a:lnTo>
                      <a:pt x="525" y="255"/>
                    </a:lnTo>
                    <a:lnTo>
                      <a:pt x="523" y="255"/>
                    </a:lnTo>
                    <a:lnTo>
                      <a:pt x="517" y="257"/>
                    </a:lnTo>
                    <a:lnTo>
                      <a:pt x="514" y="257"/>
                    </a:lnTo>
                    <a:lnTo>
                      <a:pt x="512" y="257"/>
                    </a:lnTo>
                    <a:lnTo>
                      <a:pt x="508" y="255"/>
                    </a:lnTo>
                    <a:lnTo>
                      <a:pt x="505" y="253"/>
                    </a:lnTo>
                    <a:lnTo>
                      <a:pt x="503" y="249"/>
                    </a:lnTo>
                    <a:lnTo>
                      <a:pt x="501" y="246"/>
                    </a:lnTo>
                    <a:lnTo>
                      <a:pt x="501" y="246"/>
                    </a:lnTo>
                    <a:lnTo>
                      <a:pt x="501" y="246"/>
                    </a:lnTo>
                    <a:lnTo>
                      <a:pt x="501" y="246"/>
                    </a:lnTo>
                    <a:lnTo>
                      <a:pt x="501" y="244"/>
                    </a:lnTo>
                    <a:lnTo>
                      <a:pt x="501" y="244"/>
                    </a:lnTo>
                    <a:lnTo>
                      <a:pt x="499" y="244"/>
                    </a:lnTo>
                    <a:lnTo>
                      <a:pt x="499" y="244"/>
                    </a:lnTo>
                    <a:lnTo>
                      <a:pt x="499" y="242"/>
                    </a:lnTo>
                    <a:lnTo>
                      <a:pt x="499" y="242"/>
                    </a:lnTo>
                    <a:lnTo>
                      <a:pt x="497" y="242"/>
                    </a:lnTo>
                    <a:lnTo>
                      <a:pt x="497" y="242"/>
                    </a:lnTo>
                    <a:lnTo>
                      <a:pt x="497" y="242"/>
                    </a:lnTo>
                    <a:lnTo>
                      <a:pt x="497" y="240"/>
                    </a:lnTo>
                    <a:lnTo>
                      <a:pt x="497" y="240"/>
                    </a:lnTo>
                    <a:lnTo>
                      <a:pt x="497" y="240"/>
                    </a:lnTo>
                    <a:lnTo>
                      <a:pt x="499" y="239"/>
                    </a:lnTo>
                    <a:lnTo>
                      <a:pt x="501" y="237"/>
                    </a:lnTo>
                    <a:lnTo>
                      <a:pt x="503" y="235"/>
                    </a:lnTo>
                    <a:lnTo>
                      <a:pt x="506" y="235"/>
                    </a:lnTo>
                    <a:lnTo>
                      <a:pt x="508" y="233"/>
                    </a:lnTo>
                    <a:lnTo>
                      <a:pt x="510" y="233"/>
                    </a:lnTo>
                    <a:lnTo>
                      <a:pt x="514" y="231"/>
                    </a:lnTo>
                    <a:lnTo>
                      <a:pt x="515" y="230"/>
                    </a:lnTo>
                    <a:lnTo>
                      <a:pt x="515" y="230"/>
                    </a:lnTo>
                    <a:lnTo>
                      <a:pt x="515" y="230"/>
                    </a:lnTo>
                    <a:lnTo>
                      <a:pt x="517" y="228"/>
                    </a:lnTo>
                    <a:lnTo>
                      <a:pt x="517" y="226"/>
                    </a:lnTo>
                    <a:lnTo>
                      <a:pt x="517" y="222"/>
                    </a:lnTo>
                    <a:lnTo>
                      <a:pt x="517" y="219"/>
                    </a:lnTo>
                    <a:lnTo>
                      <a:pt x="519" y="217"/>
                    </a:lnTo>
                    <a:lnTo>
                      <a:pt x="519" y="215"/>
                    </a:lnTo>
                    <a:lnTo>
                      <a:pt x="519" y="213"/>
                    </a:lnTo>
                    <a:lnTo>
                      <a:pt x="519" y="211"/>
                    </a:lnTo>
                    <a:lnTo>
                      <a:pt x="517" y="210"/>
                    </a:lnTo>
                    <a:lnTo>
                      <a:pt x="515" y="206"/>
                    </a:lnTo>
                    <a:lnTo>
                      <a:pt x="514" y="204"/>
                    </a:lnTo>
                    <a:lnTo>
                      <a:pt x="514" y="202"/>
                    </a:lnTo>
                    <a:lnTo>
                      <a:pt x="512" y="201"/>
                    </a:lnTo>
                    <a:lnTo>
                      <a:pt x="510" y="199"/>
                    </a:lnTo>
                    <a:lnTo>
                      <a:pt x="508" y="195"/>
                    </a:lnTo>
                    <a:lnTo>
                      <a:pt x="506" y="193"/>
                    </a:lnTo>
                    <a:lnTo>
                      <a:pt x="503" y="192"/>
                    </a:lnTo>
                    <a:lnTo>
                      <a:pt x="501" y="190"/>
                    </a:lnTo>
                    <a:lnTo>
                      <a:pt x="499" y="188"/>
                    </a:lnTo>
                    <a:lnTo>
                      <a:pt x="496" y="186"/>
                    </a:lnTo>
                    <a:lnTo>
                      <a:pt x="494" y="184"/>
                    </a:lnTo>
                    <a:lnTo>
                      <a:pt x="494" y="181"/>
                    </a:lnTo>
                    <a:lnTo>
                      <a:pt x="492" y="179"/>
                    </a:lnTo>
                    <a:lnTo>
                      <a:pt x="492" y="177"/>
                    </a:lnTo>
                    <a:lnTo>
                      <a:pt x="492" y="175"/>
                    </a:lnTo>
                    <a:lnTo>
                      <a:pt x="492" y="175"/>
                    </a:lnTo>
                    <a:lnTo>
                      <a:pt x="494" y="173"/>
                    </a:lnTo>
                    <a:lnTo>
                      <a:pt x="494" y="173"/>
                    </a:lnTo>
                    <a:lnTo>
                      <a:pt x="494" y="173"/>
                    </a:lnTo>
                    <a:lnTo>
                      <a:pt x="494" y="173"/>
                    </a:lnTo>
                    <a:lnTo>
                      <a:pt x="494" y="172"/>
                    </a:lnTo>
                    <a:lnTo>
                      <a:pt x="494" y="172"/>
                    </a:lnTo>
                    <a:lnTo>
                      <a:pt x="494" y="170"/>
                    </a:lnTo>
                    <a:lnTo>
                      <a:pt x="494" y="170"/>
                    </a:lnTo>
                    <a:lnTo>
                      <a:pt x="494" y="170"/>
                    </a:lnTo>
                    <a:lnTo>
                      <a:pt x="496" y="168"/>
                    </a:lnTo>
                    <a:lnTo>
                      <a:pt x="497" y="166"/>
                    </a:lnTo>
                    <a:lnTo>
                      <a:pt x="499" y="166"/>
                    </a:lnTo>
                    <a:lnTo>
                      <a:pt x="503" y="166"/>
                    </a:lnTo>
                    <a:lnTo>
                      <a:pt x="506" y="166"/>
                    </a:lnTo>
                    <a:lnTo>
                      <a:pt x="510" y="164"/>
                    </a:lnTo>
                    <a:lnTo>
                      <a:pt x="510" y="164"/>
                    </a:lnTo>
                    <a:lnTo>
                      <a:pt x="512" y="164"/>
                    </a:lnTo>
                    <a:lnTo>
                      <a:pt x="512" y="164"/>
                    </a:lnTo>
                    <a:lnTo>
                      <a:pt x="512" y="164"/>
                    </a:lnTo>
                    <a:lnTo>
                      <a:pt x="512" y="163"/>
                    </a:lnTo>
                    <a:lnTo>
                      <a:pt x="514" y="161"/>
                    </a:lnTo>
                    <a:lnTo>
                      <a:pt x="514" y="155"/>
                    </a:lnTo>
                    <a:lnTo>
                      <a:pt x="514" y="155"/>
                    </a:lnTo>
                    <a:lnTo>
                      <a:pt x="515" y="155"/>
                    </a:lnTo>
                    <a:lnTo>
                      <a:pt x="515" y="155"/>
                    </a:lnTo>
                    <a:lnTo>
                      <a:pt x="515" y="155"/>
                    </a:lnTo>
                    <a:lnTo>
                      <a:pt x="515" y="155"/>
                    </a:lnTo>
                    <a:lnTo>
                      <a:pt x="515" y="154"/>
                    </a:lnTo>
                    <a:lnTo>
                      <a:pt x="515" y="154"/>
                    </a:lnTo>
                    <a:lnTo>
                      <a:pt x="515" y="154"/>
                    </a:lnTo>
                    <a:lnTo>
                      <a:pt x="517" y="154"/>
                    </a:lnTo>
                    <a:lnTo>
                      <a:pt x="519" y="154"/>
                    </a:lnTo>
                    <a:lnTo>
                      <a:pt x="521" y="152"/>
                    </a:lnTo>
                    <a:lnTo>
                      <a:pt x="526" y="152"/>
                    </a:lnTo>
                    <a:lnTo>
                      <a:pt x="528" y="150"/>
                    </a:lnTo>
                    <a:lnTo>
                      <a:pt x="532" y="150"/>
                    </a:lnTo>
                    <a:lnTo>
                      <a:pt x="534" y="150"/>
                    </a:lnTo>
                    <a:lnTo>
                      <a:pt x="537" y="150"/>
                    </a:lnTo>
                    <a:lnTo>
                      <a:pt x="539" y="148"/>
                    </a:lnTo>
                    <a:lnTo>
                      <a:pt x="541" y="148"/>
                    </a:lnTo>
                    <a:lnTo>
                      <a:pt x="543" y="148"/>
                    </a:lnTo>
                    <a:lnTo>
                      <a:pt x="543" y="146"/>
                    </a:lnTo>
                    <a:lnTo>
                      <a:pt x="544" y="146"/>
                    </a:lnTo>
                    <a:lnTo>
                      <a:pt x="546" y="145"/>
                    </a:lnTo>
                    <a:lnTo>
                      <a:pt x="548" y="145"/>
                    </a:lnTo>
                    <a:lnTo>
                      <a:pt x="548" y="145"/>
                    </a:lnTo>
                    <a:lnTo>
                      <a:pt x="550" y="143"/>
                    </a:lnTo>
                    <a:lnTo>
                      <a:pt x="552" y="143"/>
                    </a:lnTo>
                    <a:lnTo>
                      <a:pt x="553" y="143"/>
                    </a:lnTo>
                    <a:lnTo>
                      <a:pt x="553" y="143"/>
                    </a:lnTo>
                    <a:lnTo>
                      <a:pt x="553" y="143"/>
                    </a:lnTo>
                    <a:lnTo>
                      <a:pt x="555" y="141"/>
                    </a:lnTo>
                    <a:lnTo>
                      <a:pt x="555" y="139"/>
                    </a:lnTo>
                    <a:lnTo>
                      <a:pt x="555" y="137"/>
                    </a:lnTo>
                    <a:lnTo>
                      <a:pt x="553" y="135"/>
                    </a:lnTo>
                    <a:lnTo>
                      <a:pt x="553" y="135"/>
                    </a:lnTo>
                    <a:lnTo>
                      <a:pt x="552" y="135"/>
                    </a:lnTo>
                    <a:lnTo>
                      <a:pt x="550" y="134"/>
                    </a:lnTo>
                    <a:lnTo>
                      <a:pt x="546" y="132"/>
                    </a:lnTo>
                    <a:lnTo>
                      <a:pt x="544" y="130"/>
                    </a:lnTo>
                    <a:lnTo>
                      <a:pt x="543" y="128"/>
                    </a:lnTo>
                    <a:lnTo>
                      <a:pt x="541" y="128"/>
                    </a:lnTo>
                    <a:lnTo>
                      <a:pt x="541" y="126"/>
                    </a:lnTo>
                    <a:lnTo>
                      <a:pt x="539" y="125"/>
                    </a:lnTo>
                    <a:lnTo>
                      <a:pt x="537" y="125"/>
                    </a:lnTo>
                    <a:lnTo>
                      <a:pt x="537" y="123"/>
                    </a:lnTo>
                    <a:lnTo>
                      <a:pt x="537" y="123"/>
                    </a:lnTo>
                    <a:lnTo>
                      <a:pt x="537" y="123"/>
                    </a:lnTo>
                    <a:lnTo>
                      <a:pt x="537" y="121"/>
                    </a:lnTo>
                    <a:lnTo>
                      <a:pt x="535" y="121"/>
                    </a:lnTo>
                    <a:lnTo>
                      <a:pt x="535" y="121"/>
                    </a:lnTo>
                    <a:lnTo>
                      <a:pt x="535" y="121"/>
                    </a:lnTo>
                    <a:lnTo>
                      <a:pt x="534" y="121"/>
                    </a:lnTo>
                    <a:lnTo>
                      <a:pt x="534" y="121"/>
                    </a:lnTo>
                    <a:lnTo>
                      <a:pt x="534" y="119"/>
                    </a:lnTo>
                    <a:lnTo>
                      <a:pt x="534" y="119"/>
                    </a:lnTo>
                    <a:lnTo>
                      <a:pt x="534" y="119"/>
                    </a:lnTo>
                    <a:lnTo>
                      <a:pt x="532" y="119"/>
                    </a:lnTo>
                    <a:lnTo>
                      <a:pt x="532" y="119"/>
                    </a:lnTo>
                    <a:lnTo>
                      <a:pt x="532" y="119"/>
                    </a:lnTo>
                    <a:lnTo>
                      <a:pt x="532" y="117"/>
                    </a:lnTo>
                    <a:lnTo>
                      <a:pt x="532" y="117"/>
                    </a:lnTo>
                    <a:lnTo>
                      <a:pt x="532" y="117"/>
                    </a:lnTo>
                    <a:lnTo>
                      <a:pt x="532" y="116"/>
                    </a:lnTo>
                    <a:lnTo>
                      <a:pt x="532" y="116"/>
                    </a:lnTo>
                    <a:lnTo>
                      <a:pt x="532" y="116"/>
                    </a:lnTo>
                    <a:lnTo>
                      <a:pt x="532" y="114"/>
                    </a:lnTo>
                    <a:lnTo>
                      <a:pt x="532" y="112"/>
                    </a:lnTo>
                    <a:lnTo>
                      <a:pt x="532" y="112"/>
                    </a:lnTo>
                    <a:lnTo>
                      <a:pt x="530" y="112"/>
                    </a:lnTo>
                    <a:lnTo>
                      <a:pt x="530" y="110"/>
                    </a:lnTo>
                    <a:lnTo>
                      <a:pt x="530" y="107"/>
                    </a:lnTo>
                    <a:lnTo>
                      <a:pt x="530" y="103"/>
                    </a:lnTo>
                    <a:lnTo>
                      <a:pt x="530" y="103"/>
                    </a:lnTo>
                    <a:lnTo>
                      <a:pt x="530" y="101"/>
                    </a:lnTo>
                    <a:lnTo>
                      <a:pt x="532" y="99"/>
                    </a:lnTo>
                    <a:lnTo>
                      <a:pt x="532" y="97"/>
                    </a:lnTo>
                    <a:lnTo>
                      <a:pt x="532" y="96"/>
                    </a:lnTo>
                    <a:lnTo>
                      <a:pt x="534" y="94"/>
                    </a:lnTo>
                    <a:lnTo>
                      <a:pt x="534" y="92"/>
                    </a:lnTo>
                    <a:lnTo>
                      <a:pt x="535" y="92"/>
                    </a:lnTo>
                    <a:lnTo>
                      <a:pt x="535" y="92"/>
                    </a:lnTo>
                    <a:lnTo>
                      <a:pt x="537" y="90"/>
                    </a:lnTo>
                    <a:lnTo>
                      <a:pt x="543" y="88"/>
                    </a:lnTo>
                    <a:lnTo>
                      <a:pt x="543" y="87"/>
                    </a:lnTo>
                    <a:lnTo>
                      <a:pt x="544" y="85"/>
                    </a:lnTo>
                    <a:lnTo>
                      <a:pt x="544" y="83"/>
                    </a:lnTo>
                    <a:lnTo>
                      <a:pt x="546" y="81"/>
                    </a:lnTo>
                    <a:lnTo>
                      <a:pt x="548" y="79"/>
                    </a:lnTo>
                    <a:lnTo>
                      <a:pt x="550" y="79"/>
                    </a:lnTo>
                    <a:lnTo>
                      <a:pt x="553" y="79"/>
                    </a:lnTo>
                    <a:lnTo>
                      <a:pt x="555" y="79"/>
                    </a:lnTo>
                    <a:lnTo>
                      <a:pt x="557" y="79"/>
                    </a:lnTo>
                    <a:lnTo>
                      <a:pt x="561" y="79"/>
                    </a:lnTo>
                    <a:lnTo>
                      <a:pt x="564" y="79"/>
                    </a:lnTo>
                    <a:lnTo>
                      <a:pt x="568" y="79"/>
                    </a:lnTo>
                    <a:lnTo>
                      <a:pt x="570" y="79"/>
                    </a:lnTo>
                    <a:lnTo>
                      <a:pt x="570" y="79"/>
                    </a:lnTo>
                    <a:lnTo>
                      <a:pt x="570" y="79"/>
                    </a:lnTo>
                    <a:lnTo>
                      <a:pt x="572" y="79"/>
                    </a:lnTo>
                    <a:lnTo>
                      <a:pt x="572" y="79"/>
                    </a:lnTo>
                    <a:lnTo>
                      <a:pt x="572" y="79"/>
                    </a:lnTo>
                    <a:lnTo>
                      <a:pt x="573" y="79"/>
                    </a:lnTo>
                    <a:lnTo>
                      <a:pt x="573" y="79"/>
                    </a:lnTo>
                    <a:lnTo>
                      <a:pt x="573" y="79"/>
                    </a:lnTo>
                    <a:lnTo>
                      <a:pt x="575" y="79"/>
                    </a:lnTo>
                    <a:lnTo>
                      <a:pt x="575" y="79"/>
                    </a:lnTo>
                    <a:lnTo>
                      <a:pt x="575" y="79"/>
                    </a:lnTo>
                    <a:lnTo>
                      <a:pt x="575" y="79"/>
                    </a:lnTo>
                    <a:lnTo>
                      <a:pt x="575" y="79"/>
                    </a:lnTo>
                    <a:lnTo>
                      <a:pt x="577" y="79"/>
                    </a:lnTo>
                    <a:lnTo>
                      <a:pt x="577" y="79"/>
                    </a:lnTo>
                    <a:lnTo>
                      <a:pt x="577" y="79"/>
                    </a:lnTo>
                    <a:lnTo>
                      <a:pt x="577" y="79"/>
                    </a:lnTo>
                    <a:lnTo>
                      <a:pt x="579" y="79"/>
                    </a:lnTo>
                    <a:lnTo>
                      <a:pt x="579" y="79"/>
                    </a:lnTo>
                    <a:lnTo>
                      <a:pt x="579" y="79"/>
                    </a:lnTo>
                    <a:lnTo>
                      <a:pt x="579" y="79"/>
                    </a:lnTo>
                    <a:lnTo>
                      <a:pt x="581" y="79"/>
                    </a:lnTo>
                    <a:lnTo>
                      <a:pt x="581" y="79"/>
                    </a:lnTo>
                    <a:lnTo>
                      <a:pt x="581" y="79"/>
                    </a:lnTo>
                    <a:lnTo>
                      <a:pt x="582" y="81"/>
                    </a:lnTo>
                    <a:lnTo>
                      <a:pt x="582" y="81"/>
                    </a:lnTo>
                    <a:lnTo>
                      <a:pt x="582" y="81"/>
                    </a:lnTo>
                    <a:lnTo>
                      <a:pt x="582" y="81"/>
                    </a:lnTo>
                    <a:lnTo>
                      <a:pt x="582" y="85"/>
                    </a:lnTo>
                    <a:lnTo>
                      <a:pt x="586" y="88"/>
                    </a:lnTo>
                    <a:lnTo>
                      <a:pt x="588" y="94"/>
                    </a:lnTo>
                    <a:lnTo>
                      <a:pt x="590" y="96"/>
                    </a:lnTo>
                    <a:lnTo>
                      <a:pt x="590" y="97"/>
                    </a:lnTo>
                    <a:lnTo>
                      <a:pt x="588" y="103"/>
                    </a:lnTo>
                    <a:lnTo>
                      <a:pt x="588" y="105"/>
                    </a:lnTo>
                    <a:lnTo>
                      <a:pt x="581" y="114"/>
                    </a:lnTo>
                    <a:lnTo>
                      <a:pt x="581" y="116"/>
                    </a:lnTo>
                    <a:lnTo>
                      <a:pt x="581" y="117"/>
                    </a:lnTo>
                    <a:lnTo>
                      <a:pt x="582" y="119"/>
                    </a:lnTo>
                    <a:lnTo>
                      <a:pt x="584" y="121"/>
                    </a:lnTo>
                    <a:lnTo>
                      <a:pt x="586" y="123"/>
                    </a:lnTo>
                    <a:lnTo>
                      <a:pt x="588" y="125"/>
                    </a:lnTo>
                    <a:lnTo>
                      <a:pt x="593" y="126"/>
                    </a:lnTo>
                    <a:lnTo>
                      <a:pt x="597" y="128"/>
                    </a:lnTo>
                    <a:lnTo>
                      <a:pt x="597" y="128"/>
                    </a:lnTo>
                    <a:lnTo>
                      <a:pt x="597" y="128"/>
                    </a:lnTo>
                    <a:lnTo>
                      <a:pt x="599" y="128"/>
                    </a:lnTo>
                    <a:lnTo>
                      <a:pt x="599" y="128"/>
                    </a:lnTo>
                    <a:lnTo>
                      <a:pt x="599" y="130"/>
                    </a:lnTo>
                    <a:lnTo>
                      <a:pt x="600" y="130"/>
                    </a:lnTo>
                    <a:lnTo>
                      <a:pt x="600" y="130"/>
                    </a:lnTo>
                    <a:lnTo>
                      <a:pt x="600" y="130"/>
                    </a:lnTo>
                    <a:lnTo>
                      <a:pt x="602" y="130"/>
                    </a:lnTo>
                    <a:lnTo>
                      <a:pt x="604" y="130"/>
                    </a:lnTo>
                    <a:lnTo>
                      <a:pt x="606" y="132"/>
                    </a:lnTo>
                    <a:lnTo>
                      <a:pt x="610" y="132"/>
                    </a:lnTo>
                    <a:lnTo>
                      <a:pt x="611" y="130"/>
                    </a:lnTo>
                    <a:lnTo>
                      <a:pt x="611" y="130"/>
                    </a:lnTo>
                    <a:lnTo>
                      <a:pt x="615" y="130"/>
                    </a:lnTo>
                    <a:lnTo>
                      <a:pt x="617" y="126"/>
                    </a:lnTo>
                    <a:lnTo>
                      <a:pt x="619" y="121"/>
                    </a:lnTo>
                    <a:lnTo>
                      <a:pt x="620" y="119"/>
                    </a:lnTo>
                    <a:lnTo>
                      <a:pt x="620" y="119"/>
                    </a:lnTo>
                    <a:lnTo>
                      <a:pt x="620" y="119"/>
                    </a:lnTo>
                    <a:lnTo>
                      <a:pt x="622" y="119"/>
                    </a:lnTo>
                    <a:lnTo>
                      <a:pt x="622" y="119"/>
                    </a:lnTo>
                    <a:lnTo>
                      <a:pt x="622" y="119"/>
                    </a:lnTo>
                    <a:lnTo>
                      <a:pt x="622" y="119"/>
                    </a:lnTo>
                    <a:lnTo>
                      <a:pt x="624" y="119"/>
                    </a:lnTo>
                    <a:lnTo>
                      <a:pt x="624" y="119"/>
                    </a:lnTo>
                    <a:lnTo>
                      <a:pt x="624" y="117"/>
                    </a:lnTo>
                    <a:lnTo>
                      <a:pt x="626" y="117"/>
                    </a:lnTo>
                    <a:lnTo>
                      <a:pt x="626" y="117"/>
                    </a:lnTo>
                    <a:lnTo>
                      <a:pt x="626" y="117"/>
                    </a:lnTo>
                    <a:lnTo>
                      <a:pt x="628" y="116"/>
                    </a:lnTo>
                    <a:lnTo>
                      <a:pt x="628" y="116"/>
                    </a:lnTo>
                    <a:lnTo>
                      <a:pt x="628" y="116"/>
                    </a:lnTo>
                    <a:lnTo>
                      <a:pt x="628" y="116"/>
                    </a:lnTo>
                    <a:lnTo>
                      <a:pt x="628" y="114"/>
                    </a:lnTo>
                    <a:lnTo>
                      <a:pt x="628" y="114"/>
                    </a:lnTo>
                    <a:lnTo>
                      <a:pt x="628" y="114"/>
                    </a:lnTo>
                    <a:lnTo>
                      <a:pt x="628" y="112"/>
                    </a:lnTo>
                    <a:lnTo>
                      <a:pt x="629" y="112"/>
                    </a:lnTo>
                    <a:lnTo>
                      <a:pt x="631" y="110"/>
                    </a:lnTo>
                    <a:lnTo>
                      <a:pt x="631" y="110"/>
                    </a:lnTo>
                    <a:lnTo>
                      <a:pt x="631" y="108"/>
                    </a:lnTo>
                    <a:lnTo>
                      <a:pt x="631" y="107"/>
                    </a:lnTo>
                    <a:lnTo>
                      <a:pt x="631" y="103"/>
                    </a:lnTo>
                    <a:lnTo>
                      <a:pt x="633" y="99"/>
                    </a:lnTo>
                    <a:lnTo>
                      <a:pt x="635" y="96"/>
                    </a:lnTo>
                    <a:lnTo>
                      <a:pt x="635" y="94"/>
                    </a:lnTo>
                    <a:lnTo>
                      <a:pt x="635" y="90"/>
                    </a:lnTo>
                    <a:lnTo>
                      <a:pt x="635" y="90"/>
                    </a:lnTo>
                    <a:lnTo>
                      <a:pt x="633" y="87"/>
                    </a:lnTo>
                    <a:lnTo>
                      <a:pt x="631" y="85"/>
                    </a:lnTo>
                    <a:lnTo>
                      <a:pt x="626" y="83"/>
                    </a:lnTo>
                    <a:lnTo>
                      <a:pt x="626" y="81"/>
                    </a:lnTo>
                    <a:lnTo>
                      <a:pt x="622" y="78"/>
                    </a:lnTo>
                    <a:lnTo>
                      <a:pt x="622" y="78"/>
                    </a:lnTo>
                    <a:lnTo>
                      <a:pt x="622" y="76"/>
                    </a:lnTo>
                    <a:lnTo>
                      <a:pt x="622" y="76"/>
                    </a:lnTo>
                    <a:lnTo>
                      <a:pt x="622" y="76"/>
                    </a:lnTo>
                    <a:lnTo>
                      <a:pt x="622" y="76"/>
                    </a:lnTo>
                    <a:lnTo>
                      <a:pt x="622" y="76"/>
                    </a:lnTo>
                    <a:lnTo>
                      <a:pt x="622" y="74"/>
                    </a:lnTo>
                    <a:lnTo>
                      <a:pt x="622" y="74"/>
                    </a:lnTo>
                    <a:lnTo>
                      <a:pt x="622" y="74"/>
                    </a:lnTo>
                    <a:lnTo>
                      <a:pt x="624" y="72"/>
                    </a:lnTo>
                    <a:lnTo>
                      <a:pt x="626" y="72"/>
                    </a:lnTo>
                    <a:lnTo>
                      <a:pt x="628" y="72"/>
                    </a:lnTo>
                    <a:lnTo>
                      <a:pt x="628" y="70"/>
                    </a:lnTo>
                    <a:lnTo>
                      <a:pt x="629" y="70"/>
                    </a:lnTo>
                    <a:lnTo>
                      <a:pt x="633" y="69"/>
                    </a:lnTo>
                    <a:lnTo>
                      <a:pt x="637" y="69"/>
                    </a:lnTo>
                    <a:lnTo>
                      <a:pt x="637" y="69"/>
                    </a:lnTo>
                    <a:lnTo>
                      <a:pt x="638" y="69"/>
                    </a:lnTo>
                    <a:lnTo>
                      <a:pt x="638" y="67"/>
                    </a:lnTo>
                    <a:lnTo>
                      <a:pt x="638" y="67"/>
                    </a:lnTo>
                    <a:lnTo>
                      <a:pt x="638" y="67"/>
                    </a:lnTo>
                    <a:lnTo>
                      <a:pt x="638" y="67"/>
                    </a:lnTo>
                    <a:lnTo>
                      <a:pt x="638" y="65"/>
                    </a:lnTo>
                    <a:lnTo>
                      <a:pt x="640" y="65"/>
                    </a:lnTo>
                    <a:lnTo>
                      <a:pt x="640" y="65"/>
                    </a:lnTo>
                    <a:lnTo>
                      <a:pt x="642" y="65"/>
                    </a:lnTo>
                    <a:lnTo>
                      <a:pt x="642" y="63"/>
                    </a:lnTo>
                    <a:lnTo>
                      <a:pt x="642" y="63"/>
                    </a:lnTo>
                    <a:lnTo>
                      <a:pt x="644" y="63"/>
                    </a:lnTo>
                    <a:lnTo>
                      <a:pt x="644" y="63"/>
                    </a:lnTo>
                    <a:lnTo>
                      <a:pt x="648" y="63"/>
                    </a:lnTo>
                    <a:lnTo>
                      <a:pt x="649" y="65"/>
                    </a:lnTo>
                    <a:lnTo>
                      <a:pt x="651" y="67"/>
                    </a:lnTo>
                    <a:lnTo>
                      <a:pt x="657" y="72"/>
                    </a:lnTo>
                    <a:lnTo>
                      <a:pt x="671" y="87"/>
                    </a:lnTo>
                    <a:lnTo>
                      <a:pt x="676" y="92"/>
                    </a:lnTo>
                    <a:lnTo>
                      <a:pt x="680" y="94"/>
                    </a:lnTo>
                    <a:lnTo>
                      <a:pt x="684" y="96"/>
                    </a:lnTo>
                    <a:lnTo>
                      <a:pt x="685" y="94"/>
                    </a:lnTo>
                    <a:lnTo>
                      <a:pt x="689" y="92"/>
                    </a:lnTo>
                    <a:lnTo>
                      <a:pt x="689" y="88"/>
                    </a:lnTo>
                    <a:lnTo>
                      <a:pt x="687" y="85"/>
                    </a:lnTo>
                    <a:lnTo>
                      <a:pt x="689" y="83"/>
                    </a:lnTo>
                    <a:lnTo>
                      <a:pt x="689" y="83"/>
                    </a:lnTo>
                    <a:lnTo>
                      <a:pt x="689" y="83"/>
                    </a:lnTo>
                    <a:lnTo>
                      <a:pt x="689" y="83"/>
                    </a:lnTo>
                    <a:lnTo>
                      <a:pt x="693" y="79"/>
                    </a:lnTo>
                    <a:lnTo>
                      <a:pt x="700" y="79"/>
                    </a:lnTo>
                    <a:lnTo>
                      <a:pt x="702" y="79"/>
                    </a:lnTo>
                    <a:lnTo>
                      <a:pt x="709" y="81"/>
                    </a:lnTo>
                    <a:lnTo>
                      <a:pt x="709" y="83"/>
                    </a:lnTo>
                    <a:lnTo>
                      <a:pt x="711" y="83"/>
                    </a:lnTo>
                    <a:lnTo>
                      <a:pt x="716" y="87"/>
                    </a:lnTo>
                    <a:lnTo>
                      <a:pt x="720" y="88"/>
                    </a:lnTo>
                    <a:lnTo>
                      <a:pt x="720" y="90"/>
                    </a:lnTo>
                    <a:lnTo>
                      <a:pt x="722" y="90"/>
                    </a:lnTo>
                    <a:lnTo>
                      <a:pt x="722" y="90"/>
                    </a:lnTo>
                    <a:lnTo>
                      <a:pt x="722" y="90"/>
                    </a:lnTo>
                    <a:lnTo>
                      <a:pt x="722" y="90"/>
                    </a:lnTo>
                    <a:lnTo>
                      <a:pt x="722" y="90"/>
                    </a:lnTo>
                    <a:lnTo>
                      <a:pt x="722" y="90"/>
                    </a:lnTo>
                    <a:lnTo>
                      <a:pt x="722" y="90"/>
                    </a:lnTo>
                    <a:lnTo>
                      <a:pt x="722" y="90"/>
                    </a:lnTo>
                    <a:lnTo>
                      <a:pt x="722" y="90"/>
                    </a:lnTo>
                    <a:lnTo>
                      <a:pt x="722" y="92"/>
                    </a:lnTo>
                    <a:lnTo>
                      <a:pt x="723" y="92"/>
                    </a:lnTo>
                    <a:lnTo>
                      <a:pt x="723" y="92"/>
                    </a:lnTo>
                    <a:lnTo>
                      <a:pt x="723" y="92"/>
                    </a:lnTo>
                    <a:lnTo>
                      <a:pt x="723" y="92"/>
                    </a:lnTo>
                    <a:lnTo>
                      <a:pt x="723" y="92"/>
                    </a:lnTo>
                    <a:lnTo>
                      <a:pt x="725" y="92"/>
                    </a:lnTo>
                    <a:lnTo>
                      <a:pt x="725" y="94"/>
                    </a:lnTo>
                    <a:lnTo>
                      <a:pt x="725" y="94"/>
                    </a:lnTo>
                    <a:lnTo>
                      <a:pt x="727" y="94"/>
                    </a:lnTo>
                    <a:lnTo>
                      <a:pt x="727" y="94"/>
                    </a:lnTo>
                    <a:lnTo>
                      <a:pt x="727" y="94"/>
                    </a:lnTo>
                    <a:lnTo>
                      <a:pt x="729" y="94"/>
                    </a:lnTo>
                    <a:lnTo>
                      <a:pt x="729" y="94"/>
                    </a:lnTo>
                    <a:lnTo>
                      <a:pt x="731" y="96"/>
                    </a:lnTo>
                    <a:lnTo>
                      <a:pt x="733" y="96"/>
                    </a:lnTo>
                    <a:lnTo>
                      <a:pt x="734" y="96"/>
                    </a:lnTo>
                    <a:lnTo>
                      <a:pt x="736" y="96"/>
                    </a:lnTo>
                    <a:lnTo>
                      <a:pt x="736" y="96"/>
                    </a:lnTo>
                    <a:lnTo>
                      <a:pt x="738" y="96"/>
                    </a:lnTo>
                    <a:lnTo>
                      <a:pt x="738" y="96"/>
                    </a:lnTo>
                    <a:lnTo>
                      <a:pt x="740" y="96"/>
                    </a:lnTo>
                    <a:lnTo>
                      <a:pt x="742" y="96"/>
                    </a:lnTo>
                    <a:lnTo>
                      <a:pt x="742" y="96"/>
                    </a:lnTo>
                    <a:lnTo>
                      <a:pt x="745" y="97"/>
                    </a:lnTo>
                    <a:lnTo>
                      <a:pt x="745" y="97"/>
                    </a:lnTo>
                    <a:lnTo>
                      <a:pt x="747" y="97"/>
                    </a:lnTo>
                    <a:lnTo>
                      <a:pt x="747" y="97"/>
                    </a:lnTo>
                    <a:lnTo>
                      <a:pt x="747" y="97"/>
                    </a:lnTo>
                    <a:lnTo>
                      <a:pt x="749" y="99"/>
                    </a:lnTo>
                    <a:lnTo>
                      <a:pt x="749" y="99"/>
                    </a:lnTo>
                    <a:lnTo>
                      <a:pt x="751" y="99"/>
                    </a:lnTo>
                    <a:lnTo>
                      <a:pt x="752" y="99"/>
                    </a:lnTo>
                    <a:lnTo>
                      <a:pt x="752" y="99"/>
                    </a:lnTo>
                    <a:lnTo>
                      <a:pt x="754" y="99"/>
                    </a:lnTo>
                    <a:lnTo>
                      <a:pt x="754" y="99"/>
                    </a:lnTo>
                    <a:lnTo>
                      <a:pt x="754" y="99"/>
                    </a:lnTo>
                    <a:lnTo>
                      <a:pt x="754" y="101"/>
                    </a:lnTo>
                    <a:lnTo>
                      <a:pt x="754" y="101"/>
                    </a:lnTo>
                    <a:lnTo>
                      <a:pt x="754" y="101"/>
                    </a:lnTo>
                    <a:lnTo>
                      <a:pt x="756" y="101"/>
                    </a:lnTo>
                    <a:lnTo>
                      <a:pt x="756" y="101"/>
                    </a:lnTo>
                    <a:lnTo>
                      <a:pt x="758" y="101"/>
                    </a:lnTo>
                    <a:lnTo>
                      <a:pt x="758" y="101"/>
                    </a:lnTo>
                    <a:lnTo>
                      <a:pt x="758" y="101"/>
                    </a:lnTo>
                    <a:lnTo>
                      <a:pt x="761" y="99"/>
                    </a:lnTo>
                    <a:lnTo>
                      <a:pt x="761" y="99"/>
                    </a:lnTo>
                    <a:lnTo>
                      <a:pt x="763" y="97"/>
                    </a:lnTo>
                    <a:lnTo>
                      <a:pt x="767" y="92"/>
                    </a:lnTo>
                    <a:lnTo>
                      <a:pt x="772" y="83"/>
                    </a:lnTo>
                    <a:lnTo>
                      <a:pt x="772" y="83"/>
                    </a:lnTo>
                    <a:lnTo>
                      <a:pt x="774" y="79"/>
                    </a:lnTo>
                    <a:lnTo>
                      <a:pt x="776" y="79"/>
                    </a:lnTo>
                    <a:lnTo>
                      <a:pt x="780" y="78"/>
                    </a:lnTo>
                    <a:lnTo>
                      <a:pt x="785" y="78"/>
                    </a:lnTo>
                    <a:lnTo>
                      <a:pt x="785" y="78"/>
                    </a:lnTo>
                    <a:lnTo>
                      <a:pt x="787" y="76"/>
                    </a:lnTo>
                    <a:lnTo>
                      <a:pt x="787" y="76"/>
                    </a:lnTo>
                    <a:lnTo>
                      <a:pt x="789" y="78"/>
                    </a:lnTo>
                    <a:lnTo>
                      <a:pt x="790" y="78"/>
                    </a:lnTo>
                    <a:lnTo>
                      <a:pt x="792" y="76"/>
                    </a:lnTo>
                    <a:lnTo>
                      <a:pt x="792" y="76"/>
                    </a:lnTo>
                    <a:lnTo>
                      <a:pt x="792" y="76"/>
                    </a:lnTo>
                    <a:lnTo>
                      <a:pt x="794" y="76"/>
                    </a:lnTo>
                    <a:lnTo>
                      <a:pt x="794" y="76"/>
                    </a:lnTo>
                    <a:lnTo>
                      <a:pt x="794" y="76"/>
                    </a:lnTo>
                    <a:lnTo>
                      <a:pt x="794" y="76"/>
                    </a:lnTo>
                    <a:lnTo>
                      <a:pt x="796" y="76"/>
                    </a:lnTo>
                    <a:lnTo>
                      <a:pt x="798" y="76"/>
                    </a:lnTo>
                    <a:lnTo>
                      <a:pt x="805" y="74"/>
                    </a:lnTo>
                    <a:lnTo>
                      <a:pt x="805" y="74"/>
                    </a:lnTo>
                    <a:lnTo>
                      <a:pt x="805" y="74"/>
                    </a:lnTo>
                    <a:lnTo>
                      <a:pt x="805" y="74"/>
                    </a:lnTo>
                    <a:lnTo>
                      <a:pt x="807" y="74"/>
                    </a:lnTo>
                    <a:lnTo>
                      <a:pt x="808" y="74"/>
                    </a:lnTo>
                    <a:lnTo>
                      <a:pt x="810" y="74"/>
                    </a:lnTo>
                    <a:lnTo>
                      <a:pt x="812" y="74"/>
                    </a:lnTo>
                    <a:lnTo>
                      <a:pt x="812" y="72"/>
                    </a:lnTo>
                    <a:lnTo>
                      <a:pt x="814" y="72"/>
                    </a:lnTo>
                    <a:lnTo>
                      <a:pt x="819" y="70"/>
                    </a:lnTo>
                    <a:lnTo>
                      <a:pt x="819" y="70"/>
                    </a:lnTo>
                    <a:lnTo>
                      <a:pt x="819" y="69"/>
                    </a:lnTo>
                    <a:lnTo>
                      <a:pt x="821" y="69"/>
                    </a:lnTo>
                    <a:lnTo>
                      <a:pt x="821" y="69"/>
                    </a:lnTo>
                    <a:lnTo>
                      <a:pt x="821" y="69"/>
                    </a:lnTo>
                    <a:lnTo>
                      <a:pt x="823" y="69"/>
                    </a:lnTo>
                    <a:lnTo>
                      <a:pt x="823" y="69"/>
                    </a:lnTo>
                    <a:lnTo>
                      <a:pt x="823" y="69"/>
                    </a:lnTo>
                    <a:lnTo>
                      <a:pt x="823" y="69"/>
                    </a:lnTo>
                    <a:lnTo>
                      <a:pt x="825" y="69"/>
                    </a:lnTo>
                    <a:lnTo>
                      <a:pt x="827" y="69"/>
                    </a:lnTo>
                    <a:lnTo>
                      <a:pt x="828" y="69"/>
                    </a:lnTo>
                    <a:lnTo>
                      <a:pt x="828" y="69"/>
                    </a:lnTo>
                    <a:lnTo>
                      <a:pt x="828" y="67"/>
                    </a:lnTo>
                    <a:lnTo>
                      <a:pt x="830" y="67"/>
                    </a:lnTo>
                    <a:lnTo>
                      <a:pt x="832" y="67"/>
                    </a:lnTo>
                    <a:lnTo>
                      <a:pt x="832" y="67"/>
                    </a:lnTo>
                    <a:lnTo>
                      <a:pt x="836" y="67"/>
                    </a:lnTo>
                    <a:lnTo>
                      <a:pt x="839" y="67"/>
                    </a:lnTo>
                    <a:lnTo>
                      <a:pt x="841" y="67"/>
                    </a:lnTo>
                    <a:lnTo>
                      <a:pt x="841" y="67"/>
                    </a:lnTo>
                    <a:lnTo>
                      <a:pt x="841" y="69"/>
                    </a:lnTo>
                    <a:lnTo>
                      <a:pt x="841" y="69"/>
                    </a:lnTo>
                    <a:lnTo>
                      <a:pt x="843" y="69"/>
                    </a:lnTo>
                    <a:lnTo>
                      <a:pt x="843" y="69"/>
                    </a:lnTo>
                    <a:lnTo>
                      <a:pt x="843" y="69"/>
                    </a:lnTo>
                    <a:lnTo>
                      <a:pt x="845" y="69"/>
                    </a:lnTo>
                    <a:lnTo>
                      <a:pt x="845" y="70"/>
                    </a:lnTo>
                    <a:lnTo>
                      <a:pt x="845" y="70"/>
                    </a:lnTo>
                    <a:lnTo>
                      <a:pt x="845" y="70"/>
                    </a:lnTo>
                    <a:lnTo>
                      <a:pt x="845" y="70"/>
                    </a:lnTo>
                    <a:lnTo>
                      <a:pt x="846" y="72"/>
                    </a:lnTo>
                    <a:lnTo>
                      <a:pt x="846" y="74"/>
                    </a:lnTo>
                    <a:lnTo>
                      <a:pt x="846" y="74"/>
                    </a:lnTo>
                    <a:lnTo>
                      <a:pt x="846" y="74"/>
                    </a:lnTo>
                    <a:lnTo>
                      <a:pt x="848" y="76"/>
                    </a:lnTo>
                    <a:lnTo>
                      <a:pt x="850" y="76"/>
                    </a:lnTo>
                    <a:lnTo>
                      <a:pt x="852" y="76"/>
                    </a:lnTo>
                    <a:lnTo>
                      <a:pt x="852" y="76"/>
                    </a:lnTo>
                    <a:lnTo>
                      <a:pt x="854" y="76"/>
                    </a:lnTo>
                    <a:lnTo>
                      <a:pt x="854" y="76"/>
                    </a:lnTo>
                    <a:lnTo>
                      <a:pt x="856" y="76"/>
                    </a:lnTo>
                    <a:lnTo>
                      <a:pt x="856" y="76"/>
                    </a:lnTo>
                    <a:lnTo>
                      <a:pt x="856" y="76"/>
                    </a:lnTo>
                    <a:lnTo>
                      <a:pt x="856" y="74"/>
                    </a:lnTo>
                    <a:lnTo>
                      <a:pt x="856" y="74"/>
                    </a:lnTo>
                    <a:lnTo>
                      <a:pt x="856" y="74"/>
                    </a:lnTo>
                    <a:lnTo>
                      <a:pt x="857" y="74"/>
                    </a:lnTo>
                    <a:lnTo>
                      <a:pt x="857" y="72"/>
                    </a:lnTo>
                    <a:lnTo>
                      <a:pt x="856" y="70"/>
                    </a:lnTo>
                    <a:lnTo>
                      <a:pt x="856" y="69"/>
                    </a:lnTo>
                    <a:lnTo>
                      <a:pt x="854" y="65"/>
                    </a:lnTo>
                    <a:lnTo>
                      <a:pt x="852" y="61"/>
                    </a:lnTo>
                    <a:lnTo>
                      <a:pt x="852" y="59"/>
                    </a:lnTo>
                    <a:lnTo>
                      <a:pt x="852" y="56"/>
                    </a:lnTo>
                    <a:lnTo>
                      <a:pt x="854" y="50"/>
                    </a:lnTo>
                    <a:lnTo>
                      <a:pt x="857" y="47"/>
                    </a:lnTo>
                    <a:lnTo>
                      <a:pt x="859" y="43"/>
                    </a:lnTo>
                    <a:lnTo>
                      <a:pt x="861" y="41"/>
                    </a:lnTo>
                    <a:lnTo>
                      <a:pt x="865" y="38"/>
                    </a:lnTo>
                    <a:lnTo>
                      <a:pt x="866" y="38"/>
                    </a:lnTo>
                    <a:lnTo>
                      <a:pt x="868" y="38"/>
                    </a:lnTo>
                    <a:lnTo>
                      <a:pt x="870" y="36"/>
                    </a:lnTo>
                    <a:lnTo>
                      <a:pt x="874" y="36"/>
                    </a:lnTo>
                    <a:lnTo>
                      <a:pt x="881" y="32"/>
                    </a:lnTo>
                    <a:lnTo>
                      <a:pt x="883" y="31"/>
                    </a:lnTo>
                    <a:lnTo>
                      <a:pt x="884" y="29"/>
                    </a:lnTo>
                    <a:lnTo>
                      <a:pt x="886" y="29"/>
                    </a:lnTo>
                    <a:lnTo>
                      <a:pt x="886" y="27"/>
                    </a:lnTo>
                    <a:lnTo>
                      <a:pt x="888" y="25"/>
                    </a:lnTo>
                    <a:lnTo>
                      <a:pt x="888" y="25"/>
                    </a:lnTo>
                    <a:lnTo>
                      <a:pt x="892" y="23"/>
                    </a:lnTo>
                    <a:lnTo>
                      <a:pt x="892" y="23"/>
                    </a:lnTo>
                    <a:lnTo>
                      <a:pt x="892" y="23"/>
                    </a:lnTo>
                    <a:lnTo>
                      <a:pt x="897" y="23"/>
                    </a:lnTo>
                    <a:lnTo>
                      <a:pt x="899" y="23"/>
                    </a:lnTo>
                    <a:lnTo>
                      <a:pt x="899" y="23"/>
                    </a:lnTo>
                    <a:lnTo>
                      <a:pt x="901" y="23"/>
                    </a:lnTo>
                    <a:lnTo>
                      <a:pt x="901" y="23"/>
                    </a:lnTo>
                    <a:lnTo>
                      <a:pt x="901" y="23"/>
                    </a:lnTo>
                    <a:lnTo>
                      <a:pt x="903" y="23"/>
                    </a:lnTo>
                    <a:lnTo>
                      <a:pt x="903" y="23"/>
                    </a:lnTo>
                    <a:lnTo>
                      <a:pt x="903" y="23"/>
                    </a:lnTo>
                    <a:lnTo>
                      <a:pt x="904" y="25"/>
                    </a:lnTo>
                    <a:lnTo>
                      <a:pt x="906" y="25"/>
                    </a:lnTo>
                    <a:lnTo>
                      <a:pt x="910" y="25"/>
                    </a:lnTo>
                    <a:lnTo>
                      <a:pt x="915" y="23"/>
                    </a:lnTo>
                    <a:lnTo>
                      <a:pt x="921" y="21"/>
                    </a:lnTo>
                    <a:lnTo>
                      <a:pt x="922" y="20"/>
                    </a:lnTo>
                    <a:lnTo>
                      <a:pt x="922" y="18"/>
                    </a:lnTo>
                    <a:lnTo>
                      <a:pt x="922" y="18"/>
                    </a:lnTo>
                    <a:lnTo>
                      <a:pt x="924" y="18"/>
                    </a:lnTo>
                    <a:lnTo>
                      <a:pt x="924" y="18"/>
                    </a:lnTo>
                    <a:lnTo>
                      <a:pt x="924" y="18"/>
                    </a:lnTo>
                    <a:lnTo>
                      <a:pt x="924" y="16"/>
                    </a:lnTo>
                    <a:lnTo>
                      <a:pt x="924" y="16"/>
                    </a:lnTo>
                    <a:lnTo>
                      <a:pt x="924" y="16"/>
                    </a:lnTo>
                    <a:lnTo>
                      <a:pt x="926" y="16"/>
                    </a:lnTo>
                    <a:lnTo>
                      <a:pt x="926" y="16"/>
                    </a:lnTo>
                    <a:lnTo>
                      <a:pt x="926" y="16"/>
                    </a:lnTo>
                    <a:lnTo>
                      <a:pt x="926" y="16"/>
                    </a:lnTo>
                    <a:lnTo>
                      <a:pt x="926" y="16"/>
                    </a:lnTo>
                    <a:lnTo>
                      <a:pt x="928" y="16"/>
                    </a:lnTo>
                    <a:lnTo>
                      <a:pt x="928" y="16"/>
                    </a:lnTo>
                    <a:lnTo>
                      <a:pt x="928" y="16"/>
                    </a:lnTo>
                    <a:lnTo>
                      <a:pt x="930" y="18"/>
                    </a:lnTo>
                    <a:lnTo>
                      <a:pt x="935" y="21"/>
                    </a:lnTo>
                    <a:lnTo>
                      <a:pt x="941" y="25"/>
                    </a:lnTo>
                    <a:lnTo>
                      <a:pt x="942" y="25"/>
                    </a:lnTo>
                    <a:lnTo>
                      <a:pt x="942" y="27"/>
                    </a:lnTo>
                    <a:lnTo>
                      <a:pt x="944" y="27"/>
                    </a:lnTo>
                    <a:lnTo>
                      <a:pt x="944" y="27"/>
                    </a:lnTo>
                    <a:lnTo>
                      <a:pt x="944" y="29"/>
                    </a:lnTo>
                    <a:lnTo>
                      <a:pt x="946" y="29"/>
                    </a:lnTo>
                    <a:lnTo>
                      <a:pt x="948" y="31"/>
                    </a:lnTo>
                    <a:lnTo>
                      <a:pt x="948" y="31"/>
                    </a:lnTo>
                    <a:lnTo>
                      <a:pt x="948" y="32"/>
                    </a:lnTo>
                    <a:lnTo>
                      <a:pt x="948" y="32"/>
                    </a:lnTo>
                    <a:lnTo>
                      <a:pt x="950" y="32"/>
                    </a:lnTo>
                    <a:lnTo>
                      <a:pt x="950" y="32"/>
                    </a:lnTo>
                    <a:lnTo>
                      <a:pt x="950" y="34"/>
                    </a:lnTo>
                    <a:lnTo>
                      <a:pt x="950" y="34"/>
                    </a:lnTo>
                    <a:lnTo>
                      <a:pt x="951" y="34"/>
                    </a:lnTo>
                    <a:lnTo>
                      <a:pt x="951" y="34"/>
                    </a:lnTo>
                    <a:lnTo>
                      <a:pt x="951" y="34"/>
                    </a:lnTo>
                    <a:lnTo>
                      <a:pt x="953" y="34"/>
                    </a:lnTo>
                    <a:lnTo>
                      <a:pt x="953" y="34"/>
                    </a:lnTo>
                    <a:lnTo>
                      <a:pt x="955" y="32"/>
                    </a:lnTo>
                    <a:lnTo>
                      <a:pt x="964" y="29"/>
                    </a:lnTo>
                    <a:lnTo>
                      <a:pt x="966" y="29"/>
                    </a:lnTo>
                    <a:lnTo>
                      <a:pt x="966" y="29"/>
                    </a:lnTo>
                    <a:lnTo>
                      <a:pt x="966" y="29"/>
                    </a:lnTo>
                    <a:lnTo>
                      <a:pt x="966" y="29"/>
                    </a:lnTo>
                    <a:lnTo>
                      <a:pt x="968" y="29"/>
                    </a:lnTo>
                    <a:lnTo>
                      <a:pt x="969" y="29"/>
                    </a:lnTo>
                    <a:lnTo>
                      <a:pt x="969" y="29"/>
                    </a:lnTo>
                    <a:lnTo>
                      <a:pt x="969" y="29"/>
                    </a:lnTo>
                    <a:lnTo>
                      <a:pt x="971" y="29"/>
                    </a:lnTo>
                    <a:lnTo>
                      <a:pt x="971" y="29"/>
                    </a:lnTo>
                    <a:lnTo>
                      <a:pt x="971" y="27"/>
                    </a:lnTo>
                    <a:lnTo>
                      <a:pt x="971" y="27"/>
                    </a:lnTo>
                    <a:lnTo>
                      <a:pt x="973" y="27"/>
                    </a:lnTo>
                    <a:lnTo>
                      <a:pt x="973" y="25"/>
                    </a:lnTo>
                    <a:lnTo>
                      <a:pt x="977" y="20"/>
                    </a:lnTo>
                    <a:lnTo>
                      <a:pt x="978" y="18"/>
                    </a:lnTo>
                    <a:lnTo>
                      <a:pt x="978" y="14"/>
                    </a:lnTo>
                    <a:lnTo>
                      <a:pt x="978" y="12"/>
                    </a:lnTo>
                    <a:lnTo>
                      <a:pt x="978" y="11"/>
                    </a:lnTo>
                    <a:lnTo>
                      <a:pt x="980" y="11"/>
                    </a:lnTo>
                    <a:lnTo>
                      <a:pt x="982" y="9"/>
                    </a:lnTo>
                    <a:lnTo>
                      <a:pt x="986" y="9"/>
                    </a:lnTo>
                    <a:lnTo>
                      <a:pt x="989" y="11"/>
                    </a:lnTo>
                    <a:lnTo>
                      <a:pt x="993" y="11"/>
                    </a:lnTo>
                    <a:lnTo>
                      <a:pt x="997" y="11"/>
                    </a:lnTo>
                    <a:lnTo>
                      <a:pt x="1000" y="11"/>
                    </a:lnTo>
                    <a:lnTo>
                      <a:pt x="1000" y="9"/>
                    </a:lnTo>
                    <a:lnTo>
                      <a:pt x="1002" y="9"/>
                    </a:lnTo>
                    <a:lnTo>
                      <a:pt x="1006" y="9"/>
                    </a:lnTo>
                    <a:lnTo>
                      <a:pt x="1007" y="7"/>
                    </a:lnTo>
                    <a:lnTo>
                      <a:pt x="1007" y="7"/>
                    </a:lnTo>
                    <a:lnTo>
                      <a:pt x="1009" y="7"/>
                    </a:lnTo>
                    <a:lnTo>
                      <a:pt x="1011" y="5"/>
                    </a:lnTo>
                    <a:lnTo>
                      <a:pt x="1013" y="5"/>
                    </a:lnTo>
                    <a:lnTo>
                      <a:pt x="1013" y="5"/>
                    </a:lnTo>
                    <a:lnTo>
                      <a:pt x="1015" y="3"/>
                    </a:lnTo>
                    <a:lnTo>
                      <a:pt x="1015" y="3"/>
                    </a:lnTo>
                    <a:lnTo>
                      <a:pt x="1016" y="3"/>
                    </a:lnTo>
                    <a:lnTo>
                      <a:pt x="1016" y="3"/>
                    </a:lnTo>
                    <a:lnTo>
                      <a:pt x="1018" y="3"/>
                    </a:lnTo>
                    <a:lnTo>
                      <a:pt x="1018" y="3"/>
                    </a:lnTo>
                    <a:lnTo>
                      <a:pt x="1022" y="5"/>
                    </a:lnTo>
                    <a:lnTo>
                      <a:pt x="1024" y="5"/>
                    </a:lnTo>
                    <a:lnTo>
                      <a:pt x="1024" y="5"/>
                    </a:lnTo>
                    <a:lnTo>
                      <a:pt x="1024" y="5"/>
                    </a:lnTo>
                    <a:lnTo>
                      <a:pt x="1024" y="5"/>
                    </a:lnTo>
                    <a:lnTo>
                      <a:pt x="1026" y="7"/>
                    </a:lnTo>
                    <a:lnTo>
                      <a:pt x="1027" y="7"/>
                    </a:lnTo>
                    <a:lnTo>
                      <a:pt x="1027" y="7"/>
                    </a:lnTo>
                    <a:lnTo>
                      <a:pt x="1029" y="7"/>
                    </a:lnTo>
                    <a:lnTo>
                      <a:pt x="1029" y="7"/>
                    </a:lnTo>
                    <a:lnTo>
                      <a:pt x="1029" y="7"/>
                    </a:lnTo>
                    <a:lnTo>
                      <a:pt x="1031" y="7"/>
                    </a:lnTo>
                    <a:lnTo>
                      <a:pt x="1033" y="7"/>
                    </a:lnTo>
                    <a:lnTo>
                      <a:pt x="1035" y="7"/>
                    </a:lnTo>
                    <a:lnTo>
                      <a:pt x="1036" y="7"/>
                    </a:lnTo>
                    <a:lnTo>
                      <a:pt x="1038" y="7"/>
                    </a:lnTo>
                    <a:lnTo>
                      <a:pt x="1040" y="5"/>
                    </a:lnTo>
                    <a:lnTo>
                      <a:pt x="1042" y="3"/>
                    </a:lnTo>
                    <a:lnTo>
                      <a:pt x="1044" y="2"/>
                    </a:lnTo>
                    <a:lnTo>
                      <a:pt x="1044" y="2"/>
                    </a:lnTo>
                    <a:lnTo>
                      <a:pt x="1044" y="2"/>
                    </a:lnTo>
                    <a:lnTo>
                      <a:pt x="1044" y="2"/>
                    </a:lnTo>
                    <a:lnTo>
                      <a:pt x="1044" y="0"/>
                    </a:lnTo>
                    <a:lnTo>
                      <a:pt x="1045" y="0"/>
                    </a:lnTo>
                    <a:lnTo>
                      <a:pt x="1047" y="0"/>
                    </a:lnTo>
                    <a:lnTo>
                      <a:pt x="1051" y="0"/>
                    </a:lnTo>
                    <a:lnTo>
                      <a:pt x="1054" y="0"/>
                    </a:lnTo>
                    <a:lnTo>
                      <a:pt x="1056" y="2"/>
                    </a:lnTo>
                    <a:lnTo>
                      <a:pt x="1060" y="2"/>
                    </a:lnTo>
                    <a:lnTo>
                      <a:pt x="1073" y="5"/>
                    </a:lnTo>
                    <a:lnTo>
                      <a:pt x="1073" y="5"/>
                    </a:lnTo>
                    <a:lnTo>
                      <a:pt x="1074" y="7"/>
                    </a:lnTo>
                    <a:lnTo>
                      <a:pt x="1078" y="7"/>
                    </a:lnTo>
                    <a:lnTo>
                      <a:pt x="1080" y="7"/>
                    </a:lnTo>
                    <a:lnTo>
                      <a:pt x="1082" y="7"/>
                    </a:lnTo>
                    <a:lnTo>
                      <a:pt x="1080" y="7"/>
                    </a:lnTo>
                    <a:lnTo>
                      <a:pt x="1080" y="7"/>
                    </a:lnTo>
                    <a:lnTo>
                      <a:pt x="1080" y="7"/>
                    </a:lnTo>
                    <a:lnTo>
                      <a:pt x="1082" y="9"/>
                    </a:lnTo>
                    <a:lnTo>
                      <a:pt x="1082" y="9"/>
                    </a:lnTo>
                    <a:lnTo>
                      <a:pt x="1080" y="9"/>
                    </a:lnTo>
                    <a:lnTo>
                      <a:pt x="1080" y="9"/>
                    </a:lnTo>
                    <a:lnTo>
                      <a:pt x="1080" y="9"/>
                    </a:lnTo>
                    <a:lnTo>
                      <a:pt x="1080" y="11"/>
                    </a:lnTo>
                    <a:lnTo>
                      <a:pt x="1082" y="12"/>
                    </a:lnTo>
                    <a:lnTo>
                      <a:pt x="1082" y="12"/>
                    </a:lnTo>
                    <a:lnTo>
                      <a:pt x="1082" y="12"/>
                    </a:lnTo>
                    <a:lnTo>
                      <a:pt x="1082" y="12"/>
                    </a:lnTo>
                    <a:lnTo>
                      <a:pt x="1082" y="14"/>
                    </a:lnTo>
                    <a:lnTo>
                      <a:pt x="1082" y="14"/>
                    </a:lnTo>
                    <a:lnTo>
                      <a:pt x="1082" y="14"/>
                    </a:lnTo>
                    <a:lnTo>
                      <a:pt x="1083" y="14"/>
                    </a:lnTo>
                    <a:lnTo>
                      <a:pt x="1083" y="14"/>
                    </a:lnTo>
                    <a:lnTo>
                      <a:pt x="1083" y="14"/>
                    </a:lnTo>
                    <a:lnTo>
                      <a:pt x="1085" y="14"/>
                    </a:lnTo>
                    <a:lnTo>
                      <a:pt x="1085" y="16"/>
                    </a:lnTo>
                    <a:lnTo>
                      <a:pt x="1085" y="16"/>
                    </a:lnTo>
                    <a:lnTo>
                      <a:pt x="1087" y="16"/>
                    </a:lnTo>
                    <a:lnTo>
                      <a:pt x="1087" y="16"/>
                    </a:lnTo>
                    <a:lnTo>
                      <a:pt x="1089" y="16"/>
                    </a:lnTo>
                    <a:lnTo>
                      <a:pt x="1089" y="16"/>
                    </a:lnTo>
                    <a:lnTo>
                      <a:pt x="1089" y="16"/>
                    </a:lnTo>
                    <a:lnTo>
                      <a:pt x="1089" y="16"/>
                    </a:lnTo>
                    <a:lnTo>
                      <a:pt x="1089" y="14"/>
                    </a:lnTo>
                    <a:lnTo>
                      <a:pt x="1091" y="14"/>
                    </a:lnTo>
                    <a:lnTo>
                      <a:pt x="1091" y="14"/>
                    </a:lnTo>
                    <a:lnTo>
                      <a:pt x="1091" y="14"/>
                    </a:lnTo>
                    <a:lnTo>
                      <a:pt x="1091" y="14"/>
                    </a:lnTo>
                    <a:lnTo>
                      <a:pt x="1092" y="14"/>
                    </a:lnTo>
                    <a:lnTo>
                      <a:pt x="1092" y="16"/>
                    </a:lnTo>
                    <a:lnTo>
                      <a:pt x="1094" y="16"/>
                    </a:lnTo>
                    <a:lnTo>
                      <a:pt x="1094" y="16"/>
                    </a:lnTo>
                    <a:lnTo>
                      <a:pt x="1096" y="16"/>
                    </a:lnTo>
                    <a:lnTo>
                      <a:pt x="1096" y="16"/>
                    </a:lnTo>
                    <a:lnTo>
                      <a:pt x="1098" y="16"/>
                    </a:lnTo>
                    <a:lnTo>
                      <a:pt x="1098" y="16"/>
                    </a:lnTo>
                    <a:lnTo>
                      <a:pt x="1100" y="16"/>
                    </a:lnTo>
                    <a:lnTo>
                      <a:pt x="1100" y="16"/>
                    </a:lnTo>
                    <a:lnTo>
                      <a:pt x="1100" y="16"/>
                    </a:lnTo>
                    <a:lnTo>
                      <a:pt x="1100" y="18"/>
                    </a:lnTo>
                    <a:lnTo>
                      <a:pt x="1101" y="18"/>
                    </a:lnTo>
                    <a:lnTo>
                      <a:pt x="1101" y="18"/>
                    </a:lnTo>
                    <a:lnTo>
                      <a:pt x="1103" y="18"/>
                    </a:lnTo>
                    <a:lnTo>
                      <a:pt x="1103" y="18"/>
                    </a:lnTo>
                    <a:lnTo>
                      <a:pt x="1105" y="18"/>
                    </a:lnTo>
                    <a:lnTo>
                      <a:pt x="1105" y="18"/>
                    </a:lnTo>
                    <a:lnTo>
                      <a:pt x="1107" y="18"/>
                    </a:lnTo>
                    <a:lnTo>
                      <a:pt x="1109" y="18"/>
                    </a:lnTo>
                    <a:lnTo>
                      <a:pt x="1109" y="18"/>
                    </a:lnTo>
                    <a:lnTo>
                      <a:pt x="1109" y="18"/>
                    </a:lnTo>
                    <a:lnTo>
                      <a:pt x="1109" y="16"/>
                    </a:lnTo>
                    <a:lnTo>
                      <a:pt x="1111" y="16"/>
                    </a:lnTo>
                    <a:lnTo>
                      <a:pt x="1111" y="16"/>
                    </a:lnTo>
                    <a:lnTo>
                      <a:pt x="1112" y="16"/>
                    </a:lnTo>
                    <a:lnTo>
                      <a:pt x="1112" y="14"/>
                    </a:lnTo>
                    <a:lnTo>
                      <a:pt x="1112" y="14"/>
                    </a:lnTo>
                    <a:lnTo>
                      <a:pt x="1112" y="14"/>
                    </a:lnTo>
                    <a:lnTo>
                      <a:pt x="1114" y="14"/>
                    </a:lnTo>
                    <a:lnTo>
                      <a:pt x="1114" y="14"/>
                    </a:lnTo>
                    <a:lnTo>
                      <a:pt x="1116" y="14"/>
                    </a:lnTo>
                    <a:lnTo>
                      <a:pt x="1116" y="14"/>
                    </a:lnTo>
                    <a:lnTo>
                      <a:pt x="1116" y="16"/>
                    </a:lnTo>
                    <a:lnTo>
                      <a:pt x="1116" y="16"/>
                    </a:lnTo>
                    <a:lnTo>
                      <a:pt x="1116" y="16"/>
                    </a:lnTo>
                    <a:lnTo>
                      <a:pt x="1116" y="16"/>
                    </a:lnTo>
                    <a:lnTo>
                      <a:pt x="1118" y="16"/>
                    </a:lnTo>
                    <a:lnTo>
                      <a:pt x="1118" y="16"/>
                    </a:lnTo>
                    <a:lnTo>
                      <a:pt x="1120" y="16"/>
                    </a:lnTo>
                    <a:lnTo>
                      <a:pt x="1120" y="16"/>
                    </a:lnTo>
                    <a:lnTo>
                      <a:pt x="1120" y="16"/>
                    </a:lnTo>
                    <a:lnTo>
                      <a:pt x="1120" y="16"/>
                    </a:lnTo>
                    <a:lnTo>
                      <a:pt x="1121" y="16"/>
                    </a:lnTo>
                    <a:lnTo>
                      <a:pt x="1121" y="16"/>
                    </a:lnTo>
                    <a:lnTo>
                      <a:pt x="1121" y="16"/>
                    </a:lnTo>
                    <a:lnTo>
                      <a:pt x="1123" y="16"/>
                    </a:lnTo>
                    <a:lnTo>
                      <a:pt x="1123" y="16"/>
                    </a:lnTo>
                    <a:lnTo>
                      <a:pt x="1123" y="16"/>
                    </a:lnTo>
                    <a:lnTo>
                      <a:pt x="1125" y="16"/>
                    </a:lnTo>
                    <a:lnTo>
                      <a:pt x="1125" y="18"/>
                    </a:lnTo>
                    <a:lnTo>
                      <a:pt x="1125" y="16"/>
                    </a:lnTo>
                    <a:lnTo>
                      <a:pt x="1125" y="18"/>
                    </a:lnTo>
                    <a:lnTo>
                      <a:pt x="1127" y="18"/>
                    </a:lnTo>
                    <a:lnTo>
                      <a:pt x="1127" y="18"/>
                    </a:lnTo>
                    <a:lnTo>
                      <a:pt x="1127" y="18"/>
                    </a:lnTo>
                    <a:lnTo>
                      <a:pt x="1127" y="18"/>
                    </a:lnTo>
                    <a:lnTo>
                      <a:pt x="1127" y="20"/>
                    </a:lnTo>
                    <a:lnTo>
                      <a:pt x="1127" y="20"/>
                    </a:lnTo>
                    <a:lnTo>
                      <a:pt x="1127" y="20"/>
                    </a:lnTo>
                    <a:lnTo>
                      <a:pt x="1127" y="20"/>
                    </a:lnTo>
                    <a:lnTo>
                      <a:pt x="1129" y="21"/>
                    </a:lnTo>
                    <a:lnTo>
                      <a:pt x="1129" y="21"/>
                    </a:lnTo>
                    <a:lnTo>
                      <a:pt x="1129" y="23"/>
                    </a:lnTo>
                    <a:lnTo>
                      <a:pt x="1130" y="23"/>
                    </a:lnTo>
                    <a:lnTo>
                      <a:pt x="1130" y="23"/>
                    </a:lnTo>
                    <a:lnTo>
                      <a:pt x="1130" y="25"/>
                    </a:lnTo>
                    <a:lnTo>
                      <a:pt x="1130" y="25"/>
                    </a:lnTo>
                    <a:lnTo>
                      <a:pt x="1130" y="25"/>
                    </a:lnTo>
                    <a:lnTo>
                      <a:pt x="1130" y="27"/>
                    </a:lnTo>
                    <a:lnTo>
                      <a:pt x="1130" y="27"/>
                    </a:lnTo>
                    <a:lnTo>
                      <a:pt x="1132" y="27"/>
                    </a:lnTo>
                    <a:lnTo>
                      <a:pt x="1132" y="27"/>
                    </a:lnTo>
                    <a:lnTo>
                      <a:pt x="1132" y="27"/>
                    </a:lnTo>
                    <a:lnTo>
                      <a:pt x="1132" y="29"/>
                    </a:lnTo>
                    <a:lnTo>
                      <a:pt x="1132" y="29"/>
                    </a:lnTo>
                    <a:lnTo>
                      <a:pt x="1132" y="29"/>
                    </a:lnTo>
                    <a:lnTo>
                      <a:pt x="1134" y="31"/>
                    </a:lnTo>
                    <a:lnTo>
                      <a:pt x="1136" y="31"/>
                    </a:lnTo>
                    <a:lnTo>
                      <a:pt x="1136" y="31"/>
                    </a:lnTo>
                    <a:lnTo>
                      <a:pt x="1136" y="31"/>
                    </a:lnTo>
                    <a:lnTo>
                      <a:pt x="1136" y="31"/>
                    </a:lnTo>
                    <a:lnTo>
                      <a:pt x="1136" y="32"/>
                    </a:lnTo>
                    <a:lnTo>
                      <a:pt x="1136" y="32"/>
                    </a:lnTo>
                    <a:lnTo>
                      <a:pt x="1136" y="32"/>
                    </a:lnTo>
                    <a:lnTo>
                      <a:pt x="1136" y="34"/>
                    </a:lnTo>
                    <a:lnTo>
                      <a:pt x="1136" y="34"/>
                    </a:lnTo>
                    <a:lnTo>
                      <a:pt x="1136" y="34"/>
                    </a:lnTo>
                    <a:lnTo>
                      <a:pt x="1136" y="34"/>
                    </a:lnTo>
                    <a:lnTo>
                      <a:pt x="1136" y="34"/>
                    </a:lnTo>
                    <a:lnTo>
                      <a:pt x="1136" y="36"/>
                    </a:lnTo>
                    <a:lnTo>
                      <a:pt x="1136" y="36"/>
                    </a:lnTo>
                    <a:lnTo>
                      <a:pt x="1136" y="36"/>
                    </a:lnTo>
                    <a:lnTo>
                      <a:pt x="1136" y="38"/>
                    </a:lnTo>
                    <a:lnTo>
                      <a:pt x="1136" y="38"/>
                    </a:lnTo>
                    <a:lnTo>
                      <a:pt x="1136" y="40"/>
                    </a:lnTo>
                    <a:lnTo>
                      <a:pt x="1136" y="40"/>
                    </a:lnTo>
                    <a:lnTo>
                      <a:pt x="1134" y="41"/>
                    </a:lnTo>
                    <a:lnTo>
                      <a:pt x="1134" y="41"/>
                    </a:lnTo>
                    <a:lnTo>
                      <a:pt x="1134" y="41"/>
                    </a:lnTo>
                    <a:lnTo>
                      <a:pt x="1134" y="41"/>
                    </a:lnTo>
                    <a:lnTo>
                      <a:pt x="1134" y="41"/>
                    </a:lnTo>
                    <a:lnTo>
                      <a:pt x="1134" y="41"/>
                    </a:lnTo>
                    <a:lnTo>
                      <a:pt x="1134" y="43"/>
                    </a:lnTo>
                    <a:lnTo>
                      <a:pt x="1134" y="43"/>
                    </a:lnTo>
                    <a:lnTo>
                      <a:pt x="1134" y="43"/>
                    </a:lnTo>
                    <a:lnTo>
                      <a:pt x="1134" y="45"/>
                    </a:lnTo>
                    <a:lnTo>
                      <a:pt x="1134" y="45"/>
                    </a:lnTo>
                    <a:lnTo>
                      <a:pt x="1134" y="45"/>
                    </a:lnTo>
                    <a:lnTo>
                      <a:pt x="1134" y="45"/>
                    </a:lnTo>
                    <a:lnTo>
                      <a:pt x="1134" y="45"/>
                    </a:lnTo>
                    <a:lnTo>
                      <a:pt x="1134" y="45"/>
                    </a:lnTo>
                    <a:lnTo>
                      <a:pt x="1136" y="47"/>
                    </a:lnTo>
                    <a:lnTo>
                      <a:pt x="1136" y="47"/>
                    </a:lnTo>
                    <a:lnTo>
                      <a:pt x="1136" y="47"/>
                    </a:lnTo>
                    <a:lnTo>
                      <a:pt x="1136" y="47"/>
                    </a:lnTo>
                    <a:lnTo>
                      <a:pt x="1136" y="47"/>
                    </a:lnTo>
                    <a:lnTo>
                      <a:pt x="1138" y="49"/>
                    </a:lnTo>
                    <a:lnTo>
                      <a:pt x="1138" y="49"/>
                    </a:lnTo>
                    <a:lnTo>
                      <a:pt x="1138" y="49"/>
                    </a:lnTo>
                    <a:lnTo>
                      <a:pt x="1138" y="50"/>
                    </a:lnTo>
                    <a:lnTo>
                      <a:pt x="1138" y="50"/>
                    </a:lnTo>
                    <a:lnTo>
                      <a:pt x="1139" y="50"/>
                    </a:lnTo>
                    <a:lnTo>
                      <a:pt x="1139" y="50"/>
                    </a:lnTo>
                    <a:lnTo>
                      <a:pt x="1139" y="52"/>
                    </a:lnTo>
                    <a:lnTo>
                      <a:pt x="1141" y="52"/>
                    </a:lnTo>
                    <a:lnTo>
                      <a:pt x="1141" y="52"/>
                    </a:lnTo>
                    <a:lnTo>
                      <a:pt x="1141" y="52"/>
                    </a:lnTo>
                    <a:lnTo>
                      <a:pt x="1141" y="52"/>
                    </a:lnTo>
                    <a:lnTo>
                      <a:pt x="1141" y="52"/>
                    </a:lnTo>
                    <a:lnTo>
                      <a:pt x="1141" y="52"/>
                    </a:lnTo>
                    <a:lnTo>
                      <a:pt x="1143" y="52"/>
                    </a:lnTo>
                    <a:lnTo>
                      <a:pt x="1143" y="54"/>
                    </a:lnTo>
                    <a:lnTo>
                      <a:pt x="1141" y="54"/>
                    </a:lnTo>
                    <a:lnTo>
                      <a:pt x="1141" y="54"/>
                    </a:lnTo>
                    <a:lnTo>
                      <a:pt x="1141" y="54"/>
                    </a:lnTo>
                    <a:lnTo>
                      <a:pt x="1141" y="56"/>
                    </a:lnTo>
                    <a:lnTo>
                      <a:pt x="1141" y="56"/>
                    </a:lnTo>
                    <a:lnTo>
                      <a:pt x="1141" y="59"/>
                    </a:lnTo>
                    <a:lnTo>
                      <a:pt x="1141" y="59"/>
                    </a:lnTo>
                    <a:lnTo>
                      <a:pt x="1141" y="59"/>
                    </a:lnTo>
                    <a:lnTo>
                      <a:pt x="1141" y="59"/>
                    </a:lnTo>
                    <a:lnTo>
                      <a:pt x="1141" y="59"/>
                    </a:lnTo>
                    <a:lnTo>
                      <a:pt x="1143" y="59"/>
                    </a:lnTo>
                    <a:lnTo>
                      <a:pt x="1145" y="61"/>
                    </a:lnTo>
                    <a:lnTo>
                      <a:pt x="1145" y="61"/>
                    </a:lnTo>
                    <a:lnTo>
                      <a:pt x="1145" y="61"/>
                    </a:lnTo>
                    <a:lnTo>
                      <a:pt x="1145" y="61"/>
                    </a:lnTo>
                    <a:lnTo>
                      <a:pt x="1145" y="63"/>
                    </a:lnTo>
                    <a:lnTo>
                      <a:pt x="1147" y="63"/>
                    </a:lnTo>
                    <a:lnTo>
                      <a:pt x="1147" y="63"/>
                    </a:lnTo>
                    <a:lnTo>
                      <a:pt x="1147" y="63"/>
                    </a:lnTo>
                    <a:lnTo>
                      <a:pt x="1147" y="63"/>
                    </a:lnTo>
                    <a:lnTo>
                      <a:pt x="1147" y="65"/>
                    </a:lnTo>
                    <a:lnTo>
                      <a:pt x="1147" y="65"/>
                    </a:lnTo>
                    <a:lnTo>
                      <a:pt x="1147" y="67"/>
                    </a:lnTo>
                    <a:lnTo>
                      <a:pt x="1149" y="67"/>
                    </a:lnTo>
                    <a:lnTo>
                      <a:pt x="1149" y="67"/>
                    </a:lnTo>
                    <a:lnTo>
                      <a:pt x="1149" y="69"/>
                    </a:lnTo>
                    <a:lnTo>
                      <a:pt x="1150" y="69"/>
                    </a:lnTo>
                    <a:lnTo>
                      <a:pt x="1150" y="69"/>
                    </a:lnTo>
                    <a:lnTo>
                      <a:pt x="1150" y="69"/>
                    </a:lnTo>
                    <a:lnTo>
                      <a:pt x="1150" y="70"/>
                    </a:lnTo>
                    <a:lnTo>
                      <a:pt x="1150" y="70"/>
                    </a:lnTo>
                    <a:lnTo>
                      <a:pt x="1150" y="70"/>
                    </a:lnTo>
                    <a:lnTo>
                      <a:pt x="1150" y="70"/>
                    </a:lnTo>
                    <a:lnTo>
                      <a:pt x="1152" y="72"/>
                    </a:lnTo>
                    <a:lnTo>
                      <a:pt x="1152" y="72"/>
                    </a:lnTo>
                    <a:lnTo>
                      <a:pt x="1152" y="72"/>
                    </a:lnTo>
                    <a:lnTo>
                      <a:pt x="1152" y="72"/>
                    </a:lnTo>
                    <a:lnTo>
                      <a:pt x="1152" y="74"/>
                    </a:lnTo>
                    <a:lnTo>
                      <a:pt x="1152" y="74"/>
                    </a:lnTo>
                    <a:lnTo>
                      <a:pt x="1154" y="74"/>
                    </a:lnTo>
                    <a:lnTo>
                      <a:pt x="1154" y="74"/>
                    </a:lnTo>
                    <a:lnTo>
                      <a:pt x="1154" y="76"/>
                    </a:lnTo>
                    <a:lnTo>
                      <a:pt x="1154" y="76"/>
                    </a:lnTo>
                    <a:lnTo>
                      <a:pt x="1152" y="76"/>
                    </a:lnTo>
                    <a:lnTo>
                      <a:pt x="1152" y="76"/>
                    </a:lnTo>
                    <a:lnTo>
                      <a:pt x="1152" y="78"/>
                    </a:lnTo>
                    <a:lnTo>
                      <a:pt x="1152" y="78"/>
                    </a:lnTo>
                    <a:lnTo>
                      <a:pt x="1152" y="78"/>
                    </a:lnTo>
                    <a:lnTo>
                      <a:pt x="1152" y="79"/>
                    </a:lnTo>
                    <a:lnTo>
                      <a:pt x="1152" y="79"/>
                    </a:lnTo>
                    <a:lnTo>
                      <a:pt x="1150" y="79"/>
                    </a:lnTo>
                    <a:lnTo>
                      <a:pt x="1150" y="79"/>
                    </a:lnTo>
                    <a:lnTo>
                      <a:pt x="1150" y="81"/>
                    </a:lnTo>
                    <a:lnTo>
                      <a:pt x="1150" y="81"/>
                    </a:lnTo>
                    <a:lnTo>
                      <a:pt x="1150" y="81"/>
                    </a:lnTo>
                    <a:lnTo>
                      <a:pt x="1150" y="81"/>
                    </a:lnTo>
                    <a:lnTo>
                      <a:pt x="1150" y="81"/>
                    </a:lnTo>
                    <a:lnTo>
                      <a:pt x="1150" y="81"/>
                    </a:lnTo>
                    <a:lnTo>
                      <a:pt x="1150" y="81"/>
                    </a:lnTo>
                    <a:lnTo>
                      <a:pt x="1150" y="81"/>
                    </a:lnTo>
                    <a:lnTo>
                      <a:pt x="1150" y="81"/>
                    </a:lnTo>
                    <a:lnTo>
                      <a:pt x="1152" y="81"/>
                    </a:lnTo>
                    <a:lnTo>
                      <a:pt x="1152" y="83"/>
                    </a:lnTo>
                    <a:lnTo>
                      <a:pt x="1152" y="83"/>
                    </a:lnTo>
                    <a:lnTo>
                      <a:pt x="1152" y="83"/>
                    </a:lnTo>
                    <a:lnTo>
                      <a:pt x="1150" y="83"/>
                    </a:lnTo>
                    <a:lnTo>
                      <a:pt x="1150" y="83"/>
                    </a:lnTo>
                    <a:lnTo>
                      <a:pt x="1150" y="83"/>
                    </a:lnTo>
                    <a:lnTo>
                      <a:pt x="1150" y="83"/>
                    </a:lnTo>
                    <a:lnTo>
                      <a:pt x="1150" y="83"/>
                    </a:lnTo>
                    <a:lnTo>
                      <a:pt x="1149" y="83"/>
                    </a:lnTo>
                    <a:lnTo>
                      <a:pt x="1149" y="83"/>
                    </a:lnTo>
                    <a:lnTo>
                      <a:pt x="1149" y="85"/>
                    </a:lnTo>
                    <a:lnTo>
                      <a:pt x="1147" y="85"/>
                    </a:lnTo>
                    <a:lnTo>
                      <a:pt x="1147" y="85"/>
                    </a:lnTo>
                    <a:lnTo>
                      <a:pt x="1147" y="85"/>
                    </a:lnTo>
                    <a:lnTo>
                      <a:pt x="1147" y="83"/>
                    </a:lnTo>
                    <a:lnTo>
                      <a:pt x="1145" y="83"/>
                    </a:lnTo>
                    <a:lnTo>
                      <a:pt x="1145" y="83"/>
                    </a:lnTo>
                    <a:lnTo>
                      <a:pt x="1145" y="83"/>
                    </a:lnTo>
                    <a:lnTo>
                      <a:pt x="1143" y="83"/>
                    </a:lnTo>
                    <a:lnTo>
                      <a:pt x="1143" y="83"/>
                    </a:lnTo>
                    <a:lnTo>
                      <a:pt x="1143" y="83"/>
                    </a:lnTo>
                    <a:lnTo>
                      <a:pt x="1141" y="83"/>
                    </a:lnTo>
                    <a:lnTo>
                      <a:pt x="1141" y="81"/>
                    </a:lnTo>
                    <a:lnTo>
                      <a:pt x="1141" y="81"/>
                    </a:lnTo>
                    <a:lnTo>
                      <a:pt x="1139" y="81"/>
                    </a:lnTo>
                    <a:lnTo>
                      <a:pt x="1139" y="81"/>
                    </a:lnTo>
                    <a:lnTo>
                      <a:pt x="1138" y="81"/>
                    </a:lnTo>
                    <a:lnTo>
                      <a:pt x="1138" y="81"/>
                    </a:lnTo>
                    <a:lnTo>
                      <a:pt x="1136" y="81"/>
                    </a:lnTo>
                    <a:lnTo>
                      <a:pt x="1136" y="79"/>
                    </a:lnTo>
                    <a:lnTo>
                      <a:pt x="1136" y="79"/>
                    </a:lnTo>
                    <a:lnTo>
                      <a:pt x="1134" y="79"/>
                    </a:lnTo>
                    <a:lnTo>
                      <a:pt x="1134" y="79"/>
                    </a:lnTo>
                    <a:lnTo>
                      <a:pt x="1134" y="79"/>
                    </a:lnTo>
                    <a:lnTo>
                      <a:pt x="1134" y="79"/>
                    </a:lnTo>
                    <a:lnTo>
                      <a:pt x="1134" y="79"/>
                    </a:lnTo>
                    <a:lnTo>
                      <a:pt x="1134" y="78"/>
                    </a:lnTo>
                    <a:lnTo>
                      <a:pt x="1134" y="78"/>
                    </a:lnTo>
                    <a:lnTo>
                      <a:pt x="1132" y="78"/>
                    </a:lnTo>
                    <a:lnTo>
                      <a:pt x="1132" y="78"/>
                    </a:lnTo>
                    <a:lnTo>
                      <a:pt x="1132" y="78"/>
                    </a:lnTo>
                    <a:lnTo>
                      <a:pt x="1132" y="78"/>
                    </a:lnTo>
                    <a:lnTo>
                      <a:pt x="1130" y="78"/>
                    </a:lnTo>
                    <a:lnTo>
                      <a:pt x="1130" y="78"/>
                    </a:lnTo>
                    <a:lnTo>
                      <a:pt x="1130" y="79"/>
                    </a:lnTo>
                    <a:lnTo>
                      <a:pt x="1130" y="79"/>
                    </a:lnTo>
                    <a:lnTo>
                      <a:pt x="1130" y="79"/>
                    </a:lnTo>
                    <a:lnTo>
                      <a:pt x="1130" y="79"/>
                    </a:lnTo>
                    <a:lnTo>
                      <a:pt x="1130" y="81"/>
                    </a:lnTo>
                    <a:lnTo>
                      <a:pt x="1130" y="81"/>
                    </a:lnTo>
                    <a:lnTo>
                      <a:pt x="1129" y="81"/>
                    </a:lnTo>
                    <a:lnTo>
                      <a:pt x="1127" y="81"/>
                    </a:lnTo>
                    <a:lnTo>
                      <a:pt x="1127" y="81"/>
                    </a:lnTo>
                    <a:lnTo>
                      <a:pt x="1127" y="81"/>
                    </a:lnTo>
                    <a:lnTo>
                      <a:pt x="1127" y="81"/>
                    </a:lnTo>
                    <a:lnTo>
                      <a:pt x="1125" y="81"/>
                    </a:lnTo>
                    <a:lnTo>
                      <a:pt x="1125" y="81"/>
                    </a:lnTo>
                    <a:lnTo>
                      <a:pt x="1123" y="81"/>
                    </a:lnTo>
                    <a:lnTo>
                      <a:pt x="1123" y="79"/>
                    </a:lnTo>
                    <a:lnTo>
                      <a:pt x="1123" y="79"/>
                    </a:lnTo>
                    <a:lnTo>
                      <a:pt x="1121" y="79"/>
                    </a:lnTo>
                    <a:lnTo>
                      <a:pt x="1121" y="79"/>
                    </a:lnTo>
                    <a:lnTo>
                      <a:pt x="1121" y="79"/>
                    </a:lnTo>
                    <a:lnTo>
                      <a:pt x="1121" y="78"/>
                    </a:lnTo>
                    <a:lnTo>
                      <a:pt x="1121" y="78"/>
                    </a:lnTo>
                    <a:lnTo>
                      <a:pt x="1121" y="78"/>
                    </a:lnTo>
                    <a:lnTo>
                      <a:pt x="1121" y="78"/>
                    </a:lnTo>
                    <a:lnTo>
                      <a:pt x="1121" y="78"/>
                    </a:lnTo>
                    <a:lnTo>
                      <a:pt x="1123" y="78"/>
                    </a:lnTo>
                    <a:lnTo>
                      <a:pt x="1123" y="76"/>
                    </a:lnTo>
                    <a:lnTo>
                      <a:pt x="1123" y="76"/>
                    </a:lnTo>
                    <a:lnTo>
                      <a:pt x="1121" y="76"/>
                    </a:lnTo>
                    <a:lnTo>
                      <a:pt x="1121" y="74"/>
                    </a:lnTo>
                    <a:lnTo>
                      <a:pt x="1121" y="74"/>
                    </a:lnTo>
                    <a:lnTo>
                      <a:pt x="1121" y="74"/>
                    </a:lnTo>
                    <a:lnTo>
                      <a:pt x="1121" y="74"/>
                    </a:lnTo>
                    <a:lnTo>
                      <a:pt x="1120" y="74"/>
                    </a:lnTo>
                    <a:lnTo>
                      <a:pt x="1120" y="74"/>
                    </a:lnTo>
                    <a:lnTo>
                      <a:pt x="1120" y="72"/>
                    </a:lnTo>
                    <a:lnTo>
                      <a:pt x="1120" y="72"/>
                    </a:lnTo>
                    <a:lnTo>
                      <a:pt x="1120" y="72"/>
                    </a:lnTo>
                    <a:lnTo>
                      <a:pt x="1120" y="72"/>
                    </a:lnTo>
                    <a:lnTo>
                      <a:pt x="1120" y="70"/>
                    </a:lnTo>
                    <a:lnTo>
                      <a:pt x="1120" y="70"/>
                    </a:lnTo>
                    <a:lnTo>
                      <a:pt x="1118" y="70"/>
                    </a:lnTo>
                    <a:lnTo>
                      <a:pt x="1118" y="70"/>
                    </a:lnTo>
                    <a:lnTo>
                      <a:pt x="1118" y="70"/>
                    </a:lnTo>
                    <a:lnTo>
                      <a:pt x="1116" y="70"/>
                    </a:lnTo>
                    <a:lnTo>
                      <a:pt x="1116" y="69"/>
                    </a:lnTo>
                    <a:lnTo>
                      <a:pt x="1116" y="69"/>
                    </a:lnTo>
                    <a:lnTo>
                      <a:pt x="1116" y="69"/>
                    </a:lnTo>
                    <a:lnTo>
                      <a:pt x="1116" y="69"/>
                    </a:lnTo>
                    <a:lnTo>
                      <a:pt x="1116" y="67"/>
                    </a:lnTo>
                    <a:lnTo>
                      <a:pt x="1114" y="67"/>
                    </a:lnTo>
                    <a:lnTo>
                      <a:pt x="1114" y="65"/>
                    </a:lnTo>
                    <a:lnTo>
                      <a:pt x="1114" y="65"/>
                    </a:lnTo>
                    <a:lnTo>
                      <a:pt x="1112" y="63"/>
                    </a:lnTo>
                    <a:lnTo>
                      <a:pt x="1112" y="63"/>
                    </a:lnTo>
                    <a:lnTo>
                      <a:pt x="1112" y="63"/>
                    </a:lnTo>
                    <a:lnTo>
                      <a:pt x="1112" y="63"/>
                    </a:lnTo>
                    <a:lnTo>
                      <a:pt x="1112" y="63"/>
                    </a:lnTo>
                    <a:lnTo>
                      <a:pt x="1111" y="63"/>
                    </a:lnTo>
                    <a:lnTo>
                      <a:pt x="1111" y="63"/>
                    </a:lnTo>
                    <a:lnTo>
                      <a:pt x="1111" y="65"/>
                    </a:lnTo>
                    <a:lnTo>
                      <a:pt x="1111" y="65"/>
                    </a:lnTo>
                    <a:lnTo>
                      <a:pt x="1111" y="65"/>
                    </a:lnTo>
                    <a:lnTo>
                      <a:pt x="1111" y="65"/>
                    </a:lnTo>
                    <a:lnTo>
                      <a:pt x="1111" y="67"/>
                    </a:lnTo>
                    <a:lnTo>
                      <a:pt x="1111" y="67"/>
                    </a:lnTo>
                    <a:lnTo>
                      <a:pt x="1111" y="69"/>
                    </a:lnTo>
                    <a:lnTo>
                      <a:pt x="1111" y="69"/>
                    </a:lnTo>
                    <a:lnTo>
                      <a:pt x="1109" y="70"/>
                    </a:lnTo>
                    <a:lnTo>
                      <a:pt x="1109" y="70"/>
                    </a:lnTo>
                    <a:lnTo>
                      <a:pt x="1109" y="72"/>
                    </a:lnTo>
                    <a:lnTo>
                      <a:pt x="1109" y="72"/>
                    </a:lnTo>
                    <a:lnTo>
                      <a:pt x="1109" y="72"/>
                    </a:lnTo>
                    <a:lnTo>
                      <a:pt x="1109" y="72"/>
                    </a:lnTo>
                    <a:lnTo>
                      <a:pt x="1107" y="72"/>
                    </a:lnTo>
                    <a:lnTo>
                      <a:pt x="1107" y="74"/>
                    </a:lnTo>
                    <a:lnTo>
                      <a:pt x="1107" y="74"/>
                    </a:lnTo>
                    <a:lnTo>
                      <a:pt x="1107" y="74"/>
                    </a:lnTo>
                    <a:lnTo>
                      <a:pt x="1107" y="74"/>
                    </a:lnTo>
                    <a:lnTo>
                      <a:pt x="1107" y="74"/>
                    </a:lnTo>
                    <a:lnTo>
                      <a:pt x="1107" y="74"/>
                    </a:lnTo>
                    <a:lnTo>
                      <a:pt x="1107" y="74"/>
                    </a:lnTo>
                    <a:lnTo>
                      <a:pt x="1107" y="74"/>
                    </a:lnTo>
                    <a:lnTo>
                      <a:pt x="1107" y="74"/>
                    </a:lnTo>
                    <a:lnTo>
                      <a:pt x="1105" y="74"/>
                    </a:lnTo>
                    <a:lnTo>
                      <a:pt x="1105" y="74"/>
                    </a:lnTo>
                    <a:lnTo>
                      <a:pt x="1105" y="74"/>
                    </a:lnTo>
                    <a:lnTo>
                      <a:pt x="1103" y="76"/>
                    </a:lnTo>
                    <a:lnTo>
                      <a:pt x="1103" y="76"/>
                    </a:lnTo>
                    <a:lnTo>
                      <a:pt x="1101" y="74"/>
                    </a:lnTo>
                    <a:lnTo>
                      <a:pt x="1101" y="74"/>
                    </a:lnTo>
                    <a:lnTo>
                      <a:pt x="1101" y="74"/>
                    </a:lnTo>
                    <a:lnTo>
                      <a:pt x="1100" y="74"/>
                    </a:lnTo>
                    <a:lnTo>
                      <a:pt x="1100" y="72"/>
                    </a:lnTo>
                    <a:lnTo>
                      <a:pt x="1100" y="72"/>
                    </a:lnTo>
                    <a:lnTo>
                      <a:pt x="1100" y="72"/>
                    </a:lnTo>
                    <a:lnTo>
                      <a:pt x="1100" y="72"/>
                    </a:lnTo>
                    <a:lnTo>
                      <a:pt x="1098" y="70"/>
                    </a:lnTo>
                    <a:lnTo>
                      <a:pt x="1098" y="70"/>
                    </a:lnTo>
                    <a:lnTo>
                      <a:pt x="1098" y="70"/>
                    </a:lnTo>
                    <a:lnTo>
                      <a:pt x="1098" y="69"/>
                    </a:lnTo>
                    <a:lnTo>
                      <a:pt x="1096" y="69"/>
                    </a:lnTo>
                    <a:lnTo>
                      <a:pt x="1096" y="67"/>
                    </a:lnTo>
                    <a:lnTo>
                      <a:pt x="1096" y="67"/>
                    </a:lnTo>
                    <a:lnTo>
                      <a:pt x="1096" y="67"/>
                    </a:lnTo>
                    <a:lnTo>
                      <a:pt x="1096" y="65"/>
                    </a:lnTo>
                    <a:lnTo>
                      <a:pt x="1094" y="65"/>
                    </a:lnTo>
                    <a:lnTo>
                      <a:pt x="1094" y="65"/>
                    </a:lnTo>
                    <a:lnTo>
                      <a:pt x="1094" y="65"/>
                    </a:lnTo>
                    <a:lnTo>
                      <a:pt x="1094" y="65"/>
                    </a:lnTo>
                    <a:lnTo>
                      <a:pt x="1094" y="65"/>
                    </a:lnTo>
                    <a:lnTo>
                      <a:pt x="1092" y="65"/>
                    </a:lnTo>
                    <a:lnTo>
                      <a:pt x="1092" y="65"/>
                    </a:lnTo>
                    <a:lnTo>
                      <a:pt x="1091" y="65"/>
                    </a:lnTo>
                    <a:lnTo>
                      <a:pt x="1091" y="65"/>
                    </a:lnTo>
                    <a:lnTo>
                      <a:pt x="1091" y="65"/>
                    </a:lnTo>
                    <a:lnTo>
                      <a:pt x="1091" y="67"/>
                    </a:lnTo>
                    <a:lnTo>
                      <a:pt x="1091" y="67"/>
                    </a:lnTo>
                    <a:lnTo>
                      <a:pt x="1091" y="67"/>
                    </a:lnTo>
                    <a:lnTo>
                      <a:pt x="1089" y="67"/>
                    </a:lnTo>
                    <a:lnTo>
                      <a:pt x="1089" y="67"/>
                    </a:lnTo>
                    <a:lnTo>
                      <a:pt x="1087" y="67"/>
                    </a:lnTo>
                    <a:lnTo>
                      <a:pt x="1087" y="67"/>
                    </a:lnTo>
                    <a:lnTo>
                      <a:pt x="1085" y="65"/>
                    </a:lnTo>
                    <a:lnTo>
                      <a:pt x="1085" y="65"/>
                    </a:lnTo>
                    <a:lnTo>
                      <a:pt x="1085" y="65"/>
                    </a:lnTo>
                    <a:lnTo>
                      <a:pt x="1083" y="65"/>
                    </a:lnTo>
                    <a:lnTo>
                      <a:pt x="1083" y="65"/>
                    </a:lnTo>
                    <a:lnTo>
                      <a:pt x="1083" y="65"/>
                    </a:lnTo>
                    <a:lnTo>
                      <a:pt x="1083" y="63"/>
                    </a:lnTo>
                    <a:lnTo>
                      <a:pt x="1082" y="63"/>
                    </a:lnTo>
                    <a:lnTo>
                      <a:pt x="1082" y="61"/>
                    </a:lnTo>
                    <a:lnTo>
                      <a:pt x="1082" y="59"/>
                    </a:lnTo>
                    <a:lnTo>
                      <a:pt x="1082" y="59"/>
                    </a:lnTo>
                    <a:lnTo>
                      <a:pt x="1082" y="58"/>
                    </a:lnTo>
                    <a:lnTo>
                      <a:pt x="1082" y="56"/>
                    </a:lnTo>
                    <a:lnTo>
                      <a:pt x="1082" y="56"/>
                    </a:lnTo>
                    <a:lnTo>
                      <a:pt x="1080" y="56"/>
                    </a:lnTo>
                    <a:lnTo>
                      <a:pt x="1080" y="56"/>
                    </a:lnTo>
                    <a:lnTo>
                      <a:pt x="1080" y="54"/>
                    </a:lnTo>
                    <a:lnTo>
                      <a:pt x="1080" y="54"/>
                    </a:lnTo>
                    <a:lnTo>
                      <a:pt x="1078" y="54"/>
                    </a:lnTo>
                    <a:lnTo>
                      <a:pt x="1078" y="54"/>
                    </a:lnTo>
                    <a:lnTo>
                      <a:pt x="1076" y="54"/>
                    </a:lnTo>
                    <a:lnTo>
                      <a:pt x="1076" y="54"/>
                    </a:lnTo>
                    <a:lnTo>
                      <a:pt x="1076" y="54"/>
                    </a:lnTo>
                    <a:lnTo>
                      <a:pt x="1076" y="54"/>
                    </a:lnTo>
                    <a:lnTo>
                      <a:pt x="1074" y="54"/>
                    </a:lnTo>
                    <a:lnTo>
                      <a:pt x="1074" y="54"/>
                    </a:lnTo>
                    <a:lnTo>
                      <a:pt x="1074" y="54"/>
                    </a:lnTo>
                    <a:lnTo>
                      <a:pt x="1074" y="54"/>
                    </a:lnTo>
                    <a:lnTo>
                      <a:pt x="1074" y="56"/>
                    </a:lnTo>
                    <a:lnTo>
                      <a:pt x="1074" y="58"/>
                    </a:lnTo>
                    <a:lnTo>
                      <a:pt x="1074" y="58"/>
                    </a:lnTo>
                    <a:lnTo>
                      <a:pt x="1074" y="58"/>
                    </a:lnTo>
                    <a:lnTo>
                      <a:pt x="1074" y="59"/>
                    </a:lnTo>
                    <a:lnTo>
                      <a:pt x="1074" y="59"/>
                    </a:lnTo>
                    <a:lnTo>
                      <a:pt x="1074" y="59"/>
                    </a:lnTo>
                    <a:lnTo>
                      <a:pt x="1074" y="59"/>
                    </a:lnTo>
                    <a:lnTo>
                      <a:pt x="1074" y="61"/>
                    </a:lnTo>
                    <a:lnTo>
                      <a:pt x="1074" y="61"/>
                    </a:lnTo>
                    <a:lnTo>
                      <a:pt x="1074" y="61"/>
                    </a:lnTo>
                    <a:lnTo>
                      <a:pt x="1076" y="61"/>
                    </a:lnTo>
                    <a:lnTo>
                      <a:pt x="1076" y="61"/>
                    </a:lnTo>
                    <a:lnTo>
                      <a:pt x="1076" y="63"/>
                    </a:lnTo>
                    <a:lnTo>
                      <a:pt x="1076" y="63"/>
                    </a:lnTo>
                    <a:lnTo>
                      <a:pt x="1076" y="63"/>
                    </a:lnTo>
                    <a:lnTo>
                      <a:pt x="1076" y="63"/>
                    </a:lnTo>
                    <a:lnTo>
                      <a:pt x="1074" y="63"/>
                    </a:lnTo>
                    <a:lnTo>
                      <a:pt x="1074" y="63"/>
                    </a:lnTo>
                    <a:lnTo>
                      <a:pt x="1074" y="63"/>
                    </a:lnTo>
                    <a:lnTo>
                      <a:pt x="1074" y="63"/>
                    </a:lnTo>
                    <a:lnTo>
                      <a:pt x="1076" y="63"/>
                    </a:lnTo>
                    <a:lnTo>
                      <a:pt x="1076" y="63"/>
                    </a:lnTo>
                    <a:lnTo>
                      <a:pt x="1076" y="65"/>
                    </a:lnTo>
                    <a:lnTo>
                      <a:pt x="1076" y="65"/>
                    </a:lnTo>
                    <a:lnTo>
                      <a:pt x="1076" y="65"/>
                    </a:lnTo>
                    <a:lnTo>
                      <a:pt x="1076" y="65"/>
                    </a:lnTo>
                    <a:lnTo>
                      <a:pt x="1074" y="65"/>
                    </a:lnTo>
                    <a:lnTo>
                      <a:pt x="1074" y="65"/>
                    </a:lnTo>
                    <a:lnTo>
                      <a:pt x="1074" y="65"/>
                    </a:lnTo>
                    <a:lnTo>
                      <a:pt x="1073" y="65"/>
                    </a:lnTo>
                    <a:lnTo>
                      <a:pt x="1073" y="67"/>
                    </a:lnTo>
                    <a:lnTo>
                      <a:pt x="1073" y="67"/>
                    </a:lnTo>
                    <a:lnTo>
                      <a:pt x="1071" y="67"/>
                    </a:lnTo>
                    <a:lnTo>
                      <a:pt x="1071" y="67"/>
                    </a:lnTo>
                    <a:lnTo>
                      <a:pt x="1071" y="69"/>
                    </a:lnTo>
                    <a:lnTo>
                      <a:pt x="1071" y="70"/>
                    </a:lnTo>
                    <a:lnTo>
                      <a:pt x="1071" y="70"/>
                    </a:lnTo>
                    <a:lnTo>
                      <a:pt x="1073" y="70"/>
                    </a:lnTo>
                    <a:lnTo>
                      <a:pt x="1073" y="70"/>
                    </a:lnTo>
                    <a:lnTo>
                      <a:pt x="1073" y="72"/>
                    </a:lnTo>
                    <a:lnTo>
                      <a:pt x="1074" y="70"/>
                    </a:lnTo>
                    <a:lnTo>
                      <a:pt x="1074" y="70"/>
                    </a:lnTo>
                    <a:lnTo>
                      <a:pt x="1076" y="70"/>
                    </a:lnTo>
                    <a:lnTo>
                      <a:pt x="1076" y="70"/>
                    </a:lnTo>
                    <a:lnTo>
                      <a:pt x="1078" y="72"/>
                    </a:lnTo>
                    <a:lnTo>
                      <a:pt x="1078" y="72"/>
                    </a:lnTo>
                    <a:lnTo>
                      <a:pt x="1078" y="72"/>
                    </a:lnTo>
                    <a:lnTo>
                      <a:pt x="1078" y="74"/>
                    </a:lnTo>
                    <a:lnTo>
                      <a:pt x="1078" y="74"/>
                    </a:lnTo>
                    <a:lnTo>
                      <a:pt x="1078" y="74"/>
                    </a:lnTo>
                    <a:lnTo>
                      <a:pt x="1078" y="76"/>
                    </a:lnTo>
                    <a:lnTo>
                      <a:pt x="1078" y="76"/>
                    </a:lnTo>
                    <a:lnTo>
                      <a:pt x="1076" y="76"/>
                    </a:lnTo>
                    <a:lnTo>
                      <a:pt x="1076" y="76"/>
                    </a:lnTo>
                    <a:lnTo>
                      <a:pt x="1076" y="76"/>
                    </a:lnTo>
                    <a:lnTo>
                      <a:pt x="1074" y="76"/>
                    </a:lnTo>
                    <a:lnTo>
                      <a:pt x="1074" y="76"/>
                    </a:lnTo>
                    <a:lnTo>
                      <a:pt x="1074" y="76"/>
                    </a:lnTo>
                    <a:lnTo>
                      <a:pt x="1074" y="76"/>
                    </a:lnTo>
                    <a:lnTo>
                      <a:pt x="1073" y="76"/>
                    </a:lnTo>
                    <a:lnTo>
                      <a:pt x="1073" y="74"/>
                    </a:lnTo>
                    <a:lnTo>
                      <a:pt x="1073" y="74"/>
                    </a:lnTo>
                    <a:lnTo>
                      <a:pt x="1073" y="74"/>
                    </a:lnTo>
                    <a:lnTo>
                      <a:pt x="1071" y="74"/>
                    </a:lnTo>
                    <a:lnTo>
                      <a:pt x="1071" y="74"/>
                    </a:lnTo>
                    <a:lnTo>
                      <a:pt x="1071" y="74"/>
                    </a:lnTo>
                    <a:lnTo>
                      <a:pt x="1069" y="72"/>
                    </a:lnTo>
                    <a:lnTo>
                      <a:pt x="1069" y="72"/>
                    </a:lnTo>
                    <a:lnTo>
                      <a:pt x="1069" y="72"/>
                    </a:lnTo>
                    <a:lnTo>
                      <a:pt x="1069" y="72"/>
                    </a:lnTo>
                    <a:lnTo>
                      <a:pt x="1069" y="72"/>
                    </a:lnTo>
                    <a:lnTo>
                      <a:pt x="1069" y="70"/>
                    </a:lnTo>
                    <a:lnTo>
                      <a:pt x="1069" y="70"/>
                    </a:lnTo>
                    <a:lnTo>
                      <a:pt x="1069" y="70"/>
                    </a:lnTo>
                    <a:lnTo>
                      <a:pt x="1067" y="70"/>
                    </a:lnTo>
                    <a:lnTo>
                      <a:pt x="1067" y="70"/>
                    </a:lnTo>
                    <a:lnTo>
                      <a:pt x="1067" y="69"/>
                    </a:lnTo>
                    <a:lnTo>
                      <a:pt x="1067" y="69"/>
                    </a:lnTo>
                    <a:lnTo>
                      <a:pt x="1067" y="67"/>
                    </a:lnTo>
                    <a:lnTo>
                      <a:pt x="1067" y="67"/>
                    </a:lnTo>
                    <a:lnTo>
                      <a:pt x="1067" y="65"/>
                    </a:lnTo>
                    <a:lnTo>
                      <a:pt x="1067" y="65"/>
                    </a:lnTo>
                    <a:lnTo>
                      <a:pt x="1065" y="63"/>
                    </a:lnTo>
                    <a:lnTo>
                      <a:pt x="1065" y="63"/>
                    </a:lnTo>
                    <a:lnTo>
                      <a:pt x="1065" y="63"/>
                    </a:lnTo>
                    <a:lnTo>
                      <a:pt x="1065" y="63"/>
                    </a:lnTo>
                    <a:lnTo>
                      <a:pt x="1063" y="63"/>
                    </a:lnTo>
                    <a:lnTo>
                      <a:pt x="1063" y="63"/>
                    </a:lnTo>
                    <a:lnTo>
                      <a:pt x="1063" y="61"/>
                    </a:lnTo>
                    <a:lnTo>
                      <a:pt x="1062" y="61"/>
                    </a:lnTo>
                    <a:lnTo>
                      <a:pt x="1062" y="61"/>
                    </a:lnTo>
                    <a:lnTo>
                      <a:pt x="1062" y="61"/>
                    </a:lnTo>
                    <a:lnTo>
                      <a:pt x="1060" y="61"/>
                    </a:lnTo>
                    <a:lnTo>
                      <a:pt x="1060" y="61"/>
                    </a:lnTo>
                    <a:lnTo>
                      <a:pt x="1060" y="61"/>
                    </a:lnTo>
                    <a:lnTo>
                      <a:pt x="1060" y="63"/>
                    </a:lnTo>
                    <a:lnTo>
                      <a:pt x="1060" y="63"/>
                    </a:lnTo>
                    <a:lnTo>
                      <a:pt x="1060" y="63"/>
                    </a:lnTo>
                    <a:lnTo>
                      <a:pt x="1060" y="63"/>
                    </a:lnTo>
                    <a:lnTo>
                      <a:pt x="1060" y="63"/>
                    </a:lnTo>
                    <a:lnTo>
                      <a:pt x="1060" y="65"/>
                    </a:lnTo>
                    <a:lnTo>
                      <a:pt x="1060" y="65"/>
                    </a:lnTo>
                    <a:lnTo>
                      <a:pt x="1060" y="67"/>
                    </a:lnTo>
                    <a:lnTo>
                      <a:pt x="1060" y="67"/>
                    </a:lnTo>
                    <a:lnTo>
                      <a:pt x="1060" y="67"/>
                    </a:lnTo>
                    <a:lnTo>
                      <a:pt x="1062" y="67"/>
                    </a:lnTo>
                    <a:lnTo>
                      <a:pt x="1062" y="69"/>
                    </a:lnTo>
                    <a:lnTo>
                      <a:pt x="1062" y="69"/>
                    </a:lnTo>
                    <a:lnTo>
                      <a:pt x="1063" y="69"/>
                    </a:lnTo>
                    <a:lnTo>
                      <a:pt x="1063" y="69"/>
                    </a:lnTo>
                    <a:lnTo>
                      <a:pt x="1063" y="69"/>
                    </a:lnTo>
                    <a:lnTo>
                      <a:pt x="1063" y="70"/>
                    </a:lnTo>
                    <a:lnTo>
                      <a:pt x="1063" y="70"/>
                    </a:lnTo>
                    <a:lnTo>
                      <a:pt x="1062" y="70"/>
                    </a:lnTo>
                    <a:lnTo>
                      <a:pt x="1062" y="70"/>
                    </a:lnTo>
                    <a:lnTo>
                      <a:pt x="1062" y="72"/>
                    </a:lnTo>
                    <a:lnTo>
                      <a:pt x="1062" y="72"/>
                    </a:lnTo>
                    <a:lnTo>
                      <a:pt x="1060" y="72"/>
                    </a:lnTo>
                    <a:lnTo>
                      <a:pt x="1060" y="72"/>
                    </a:lnTo>
                    <a:lnTo>
                      <a:pt x="1060" y="72"/>
                    </a:lnTo>
                    <a:lnTo>
                      <a:pt x="1060" y="72"/>
                    </a:lnTo>
                    <a:lnTo>
                      <a:pt x="1058" y="72"/>
                    </a:lnTo>
                    <a:lnTo>
                      <a:pt x="1058" y="72"/>
                    </a:lnTo>
                    <a:lnTo>
                      <a:pt x="1058" y="72"/>
                    </a:lnTo>
                    <a:lnTo>
                      <a:pt x="1056" y="72"/>
                    </a:lnTo>
                    <a:lnTo>
                      <a:pt x="1056" y="72"/>
                    </a:lnTo>
                    <a:lnTo>
                      <a:pt x="1056" y="72"/>
                    </a:lnTo>
                    <a:lnTo>
                      <a:pt x="1056" y="72"/>
                    </a:lnTo>
                    <a:lnTo>
                      <a:pt x="1054" y="72"/>
                    </a:lnTo>
                    <a:lnTo>
                      <a:pt x="1054" y="74"/>
                    </a:lnTo>
                    <a:lnTo>
                      <a:pt x="1054" y="74"/>
                    </a:lnTo>
                    <a:lnTo>
                      <a:pt x="1054" y="76"/>
                    </a:lnTo>
                    <a:lnTo>
                      <a:pt x="1054" y="76"/>
                    </a:lnTo>
                    <a:lnTo>
                      <a:pt x="1054" y="76"/>
                    </a:lnTo>
                    <a:lnTo>
                      <a:pt x="1054" y="76"/>
                    </a:lnTo>
                    <a:lnTo>
                      <a:pt x="1056" y="78"/>
                    </a:lnTo>
                    <a:lnTo>
                      <a:pt x="1056" y="78"/>
                    </a:lnTo>
                    <a:lnTo>
                      <a:pt x="1056" y="78"/>
                    </a:lnTo>
                    <a:lnTo>
                      <a:pt x="1058" y="79"/>
                    </a:lnTo>
                    <a:lnTo>
                      <a:pt x="1058" y="79"/>
                    </a:lnTo>
                    <a:lnTo>
                      <a:pt x="1058" y="81"/>
                    </a:lnTo>
                    <a:lnTo>
                      <a:pt x="1060" y="83"/>
                    </a:lnTo>
                    <a:lnTo>
                      <a:pt x="1060" y="83"/>
                    </a:lnTo>
                    <a:lnTo>
                      <a:pt x="1060" y="85"/>
                    </a:lnTo>
                    <a:lnTo>
                      <a:pt x="1060" y="85"/>
                    </a:lnTo>
                    <a:lnTo>
                      <a:pt x="1060" y="85"/>
                    </a:lnTo>
                    <a:lnTo>
                      <a:pt x="1060" y="85"/>
                    </a:lnTo>
                    <a:lnTo>
                      <a:pt x="1058" y="85"/>
                    </a:lnTo>
                    <a:lnTo>
                      <a:pt x="1058" y="85"/>
                    </a:lnTo>
                    <a:lnTo>
                      <a:pt x="1058" y="85"/>
                    </a:lnTo>
                    <a:lnTo>
                      <a:pt x="1058" y="85"/>
                    </a:lnTo>
                    <a:lnTo>
                      <a:pt x="1056" y="85"/>
                    </a:lnTo>
                    <a:lnTo>
                      <a:pt x="1056" y="85"/>
                    </a:lnTo>
                    <a:lnTo>
                      <a:pt x="1056" y="85"/>
                    </a:lnTo>
                    <a:lnTo>
                      <a:pt x="1056" y="83"/>
                    </a:lnTo>
                    <a:lnTo>
                      <a:pt x="1056" y="83"/>
                    </a:lnTo>
                    <a:lnTo>
                      <a:pt x="1054" y="83"/>
                    </a:lnTo>
                    <a:lnTo>
                      <a:pt x="1054" y="83"/>
                    </a:lnTo>
                    <a:lnTo>
                      <a:pt x="1054" y="81"/>
                    </a:lnTo>
                    <a:lnTo>
                      <a:pt x="1054" y="81"/>
                    </a:lnTo>
                    <a:lnTo>
                      <a:pt x="1053" y="81"/>
                    </a:lnTo>
                    <a:lnTo>
                      <a:pt x="1053" y="81"/>
                    </a:lnTo>
                    <a:lnTo>
                      <a:pt x="1053" y="81"/>
                    </a:lnTo>
                    <a:lnTo>
                      <a:pt x="1051" y="81"/>
                    </a:lnTo>
                    <a:lnTo>
                      <a:pt x="1051" y="81"/>
                    </a:lnTo>
                    <a:lnTo>
                      <a:pt x="1051" y="81"/>
                    </a:lnTo>
                    <a:lnTo>
                      <a:pt x="1049" y="81"/>
                    </a:lnTo>
                    <a:lnTo>
                      <a:pt x="1049" y="81"/>
                    </a:lnTo>
                    <a:lnTo>
                      <a:pt x="1049" y="81"/>
                    </a:lnTo>
                    <a:lnTo>
                      <a:pt x="1047" y="81"/>
                    </a:lnTo>
                    <a:lnTo>
                      <a:pt x="1047" y="81"/>
                    </a:lnTo>
                    <a:lnTo>
                      <a:pt x="1047" y="83"/>
                    </a:lnTo>
                    <a:lnTo>
                      <a:pt x="1047" y="83"/>
                    </a:lnTo>
                    <a:lnTo>
                      <a:pt x="1047" y="85"/>
                    </a:lnTo>
                    <a:lnTo>
                      <a:pt x="1047" y="85"/>
                    </a:lnTo>
                    <a:lnTo>
                      <a:pt x="1049" y="85"/>
                    </a:lnTo>
                    <a:lnTo>
                      <a:pt x="1049" y="87"/>
                    </a:lnTo>
                    <a:lnTo>
                      <a:pt x="1049" y="87"/>
                    </a:lnTo>
                    <a:lnTo>
                      <a:pt x="1051" y="87"/>
                    </a:lnTo>
                    <a:lnTo>
                      <a:pt x="1051" y="87"/>
                    </a:lnTo>
                    <a:lnTo>
                      <a:pt x="1051" y="87"/>
                    </a:lnTo>
                    <a:lnTo>
                      <a:pt x="1053" y="88"/>
                    </a:lnTo>
                    <a:lnTo>
                      <a:pt x="1053" y="88"/>
                    </a:lnTo>
                    <a:lnTo>
                      <a:pt x="1053" y="88"/>
                    </a:lnTo>
                    <a:lnTo>
                      <a:pt x="1053" y="90"/>
                    </a:lnTo>
                    <a:lnTo>
                      <a:pt x="1053" y="90"/>
                    </a:lnTo>
                    <a:lnTo>
                      <a:pt x="1053" y="90"/>
                    </a:lnTo>
                    <a:lnTo>
                      <a:pt x="1053" y="90"/>
                    </a:lnTo>
                    <a:lnTo>
                      <a:pt x="1051" y="90"/>
                    </a:lnTo>
                    <a:lnTo>
                      <a:pt x="1051" y="90"/>
                    </a:lnTo>
                    <a:lnTo>
                      <a:pt x="1049" y="90"/>
                    </a:lnTo>
                    <a:lnTo>
                      <a:pt x="1049" y="90"/>
                    </a:lnTo>
                    <a:lnTo>
                      <a:pt x="1049" y="90"/>
                    </a:lnTo>
                    <a:lnTo>
                      <a:pt x="1049" y="90"/>
                    </a:lnTo>
                    <a:lnTo>
                      <a:pt x="1049" y="90"/>
                    </a:lnTo>
                    <a:lnTo>
                      <a:pt x="1047" y="90"/>
                    </a:lnTo>
                    <a:lnTo>
                      <a:pt x="1047" y="90"/>
                    </a:lnTo>
                    <a:lnTo>
                      <a:pt x="1045" y="90"/>
                    </a:lnTo>
                    <a:lnTo>
                      <a:pt x="1045" y="88"/>
                    </a:lnTo>
                    <a:lnTo>
                      <a:pt x="1045" y="88"/>
                    </a:lnTo>
                    <a:lnTo>
                      <a:pt x="1045" y="88"/>
                    </a:lnTo>
                    <a:lnTo>
                      <a:pt x="1044" y="88"/>
                    </a:lnTo>
                    <a:lnTo>
                      <a:pt x="1044" y="87"/>
                    </a:lnTo>
                    <a:lnTo>
                      <a:pt x="1044" y="87"/>
                    </a:lnTo>
                    <a:lnTo>
                      <a:pt x="1042" y="85"/>
                    </a:lnTo>
                    <a:lnTo>
                      <a:pt x="1042" y="85"/>
                    </a:lnTo>
                    <a:lnTo>
                      <a:pt x="1042" y="85"/>
                    </a:lnTo>
                    <a:lnTo>
                      <a:pt x="1040" y="85"/>
                    </a:lnTo>
                    <a:lnTo>
                      <a:pt x="1040" y="83"/>
                    </a:lnTo>
                    <a:lnTo>
                      <a:pt x="1040" y="83"/>
                    </a:lnTo>
                    <a:lnTo>
                      <a:pt x="1040" y="83"/>
                    </a:lnTo>
                    <a:lnTo>
                      <a:pt x="1040" y="81"/>
                    </a:lnTo>
                    <a:lnTo>
                      <a:pt x="1038" y="78"/>
                    </a:lnTo>
                    <a:lnTo>
                      <a:pt x="1038" y="78"/>
                    </a:lnTo>
                    <a:lnTo>
                      <a:pt x="1038" y="78"/>
                    </a:lnTo>
                    <a:lnTo>
                      <a:pt x="1038" y="76"/>
                    </a:lnTo>
                    <a:lnTo>
                      <a:pt x="1038" y="76"/>
                    </a:lnTo>
                    <a:lnTo>
                      <a:pt x="1038" y="76"/>
                    </a:lnTo>
                    <a:lnTo>
                      <a:pt x="1038" y="76"/>
                    </a:lnTo>
                    <a:lnTo>
                      <a:pt x="1036" y="76"/>
                    </a:lnTo>
                    <a:lnTo>
                      <a:pt x="1036" y="78"/>
                    </a:lnTo>
                    <a:lnTo>
                      <a:pt x="1036" y="78"/>
                    </a:lnTo>
                    <a:lnTo>
                      <a:pt x="1036" y="78"/>
                    </a:lnTo>
                    <a:lnTo>
                      <a:pt x="1036" y="79"/>
                    </a:lnTo>
                    <a:lnTo>
                      <a:pt x="1035" y="79"/>
                    </a:lnTo>
                    <a:lnTo>
                      <a:pt x="1035" y="79"/>
                    </a:lnTo>
                    <a:lnTo>
                      <a:pt x="1035" y="81"/>
                    </a:lnTo>
                    <a:lnTo>
                      <a:pt x="1035" y="81"/>
                    </a:lnTo>
                    <a:lnTo>
                      <a:pt x="1035" y="81"/>
                    </a:lnTo>
                    <a:lnTo>
                      <a:pt x="1035" y="81"/>
                    </a:lnTo>
                    <a:lnTo>
                      <a:pt x="1035" y="81"/>
                    </a:lnTo>
                    <a:lnTo>
                      <a:pt x="1033" y="81"/>
                    </a:lnTo>
                    <a:lnTo>
                      <a:pt x="1033" y="83"/>
                    </a:lnTo>
                    <a:lnTo>
                      <a:pt x="1033" y="83"/>
                    </a:lnTo>
                    <a:lnTo>
                      <a:pt x="1033" y="83"/>
                    </a:lnTo>
                    <a:lnTo>
                      <a:pt x="1033" y="83"/>
                    </a:lnTo>
                    <a:lnTo>
                      <a:pt x="1033" y="83"/>
                    </a:lnTo>
                    <a:lnTo>
                      <a:pt x="1033" y="83"/>
                    </a:lnTo>
                    <a:lnTo>
                      <a:pt x="1033" y="83"/>
                    </a:lnTo>
                    <a:lnTo>
                      <a:pt x="1033" y="85"/>
                    </a:lnTo>
                    <a:lnTo>
                      <a:pt x="1031" y="85"/>
                    </a:lnTo>
                    <a:lnTo>
                      <a:pt x="1031" y="85"/>
                    </a:lnTo>
                    <a:lnTo>
                      <a:pt x="1031" y="85"/>
                    </a:lnTo>
                    <a:lnTo>
                      <a:pt x="1031" y="87"/>
                    </a:lnTo>
                    <a:lnTo>
                      <a:pt x="1029" y="87"/>
                    </a:lnTo>
                    <a:lnTo>
                      <a:pt x="1029" y="87"/>
                    </a:lnTo>
                    <a:lnTo>
                      <a:pt x="1029" y="87"/>
                    </a:lnTo>
                    <a:lnTo>
                      <a:pt x="1029" y="87"/>
                    </a:lnTo>
                    <a:lnTo>
                      <a:pt x="1029" y="87"/>
                    </a:lnTo>
                    <a:lnTo>
                      <a:pt x="1027" y="87"/>
                    </a:lnTo>
                    <a:lnTo>
                      <a:pt x="1027" y="87"/>
                    </a:lnTo>
                    <a:lnTo>
                      <a:pt x="1027" y="85"/>
                    </a:lnTo>
                    <a:lnTo>
                      <a:pt x="1027" y="85"/>
                    </a:lnTo>
                    <a:lnTo>
                      <a:pt x="1027" y="85"/>
                    </a:lnTo>
                    <a:lnTo>
                      <a:pt x="1027" y="83"/>
                    </a:lnTo>
                    <a:lnTo>
                      <a:pt x="1027" y="83"/>
                    </a:lnTo>
                    <a:lnTo>
                      <a:pt x="1027" y="81"/>
                    </a:lnTo>
                    <a:lnTo>
                      <a:pt x="1027" y="81"/>
                    </a:lnTo>
                    <a:lnTo>
                      <a:pt x="1027" y="81"/>
                    </a:lnTo>
                    <a:lnTo>
                      <a:pt x="1027" y="79"/>
                    </a:lnTo>
                    <a:lnTo>
                      <a:pt x="1027" y="79"/>
                    </a:lnTo>
                    <a:lnTo>
                      <a:pt x="1027" y="79"/>
                    </a:lnTo>
                    <a:lnTo>
                      <a:pt x="1027" y="79"/>
                    </a:lnTo>
                    <a:lnTo>
                      <a:pt x="1027" y="79"/>
                    </a:lnTo>
                    <a:lnTo>
                      <a:pt x="1027" y="78"/>
                    </a:lnTo>
                    <a:lnTo>
                      <a:pt x="1026" y="78"/>
                    </a:lnTo>
                    <a:lnTo>
                      <a:pt x="1026" y="78"/>
                    </a:lnTo>
                    <a:lnTo>
                      <a:pt x="1026" y="78"/>
                    </a:lnTo>
                    <a:lnTo>
                      <a:pt x="1024" y="79"/>
                    </a:lnTo>
                    <a:lnTo>
                      <a:pt x="1024" y="79"/>
                    </a:lnTo>
                    <a:lnTo>
                      <a:pt x="1024" y="79"/>
                    </a:lnTo>
                    <a:lnTo>
                      <a:pt x="1022" y="79"/>
                    </a:lnTo>
                    <a:lnTo>
                      <a:pt x="1022" y="81"/>
                    </a:lnTo>
                    <a:lnTo>
                      <a:pt x="1020" y="81"/>
                    </a:lnTo>
                    <a:lnTo>
                      <a:pt x="1020" y="81"/>
                    </a:lnTo>
                    <a:lnTo>
                      <a:pt x="1020" y="81"/>
                    </a:lnTo>
                    <a:lnTo>
                      <a:pt x="1018" y="83"/>
                    </a:lnTo>
                    <a:lnTo>
                      <a:pt x="1018" y="83"/>
                    </a:lnTo>
                    <a:lnTo>
                      <a:pt x="1018" y="83"/>
                    </a:lnTo>
                    <a:lnTo>
                      <a:pt x="1018" y="83"/>
                    </a:lnTo>
                    <a:lnTo>
                      <a:pt x="1018" y="83"/>
                    </a:lnTo>
                    <a:lnTo>
                      <a:pt x="1018" y="85"/>
                    </a:lnTo>
                    <a:lnTo>
                      <a:pt x="1016" y="85"/>
                    </a:lnTo>
                    <a:lnTo>
                      <a:pt x="1016" y="85"/>
                    </a:lnTo>
                    <a:lnTo>
                      <a:pt x="1016" y="85"/>
                    </a:lnTo>
                    <a:lnTo>
                      <a:pt x="1016" y="85"/>
                    </a:lnTo>
                    <a:lnTo>
                      <a:pt x="1015" y="87"/>
                    </a:lnTo>
                    <a:lnTo>
                      <a:pt x="1013" y="87"/>
                    </a:lnTo>
                    <a:lnTo>
                      <a:pt x="1013" y="87"/>
                    </a:lnTo>
                    <a:lnTo>
                      <a:pt x="1011" y="87"/>
                    </a:lnTo>
                    <a:lnTo>
                      <a:pt x="1011" y="87"/>
                    </a:lnTo>
                    <a:lnTo>
                      <a:pt x="1011" y="87"/>
                    </a:lnTo>
                    <a:lnTo>
                      <a:pt x="1011" y="88"/>
                    </a:lnTo>
                    <a:lnTo>
                      <a:pt x="1011" y="88"/>
                    </a:lnTo>
                    <a:lnTo>
                      <a:pt x="1011" y="88"/>
                    </a:lnTo>
                    <a:lnTo>
                      <a:pt x="1009" y="88"/>
                    </a:lnTo>
                    <a:lnTo>
                      <a:pt x="1009" y="88"/>
                    </a:lnTo>
                    <a:lnTo>
                      <a:pt x="1009" y="92"/>
                    </a:lnTo>
                    <a:lnTo>
                      <a:pt x="1009" y="92"/>
                    </a:lnTo>
                    <a:lnTo>
                      <a:pt x="1009" y="92"/>
                    </a:lnTo>
                    <a:lnTo>
                      <a:pt x="1011" y="94"/>
                    </a:lnTo>
                    <a:lnTo>
                      <a:pt x="1011" y="94"/>
                    </a:lnTo>
                    <a:lnTo>
                      <a:pt x="1011" y="94"/>
                    </a:lnTo>
                    <a:lnTo>
                      <a:pt x="1011" y="94"/>
                    </a:lnTo>
                    <a:lnTo>
                      <a:pt x="1011" y="94"/>
                    </a:lnTo>
                    <a:lnTo>
                      <a:pt x="1011" y="96"/>
                    </a:lnTo>
                    <a:lnTo>
                      <a:pt x="1011" y="96"/>
                    </a:lnTo>
                    <a:lnTo>
                      <a:pt x="1011" y="96"/>
                    </a:lnTo>
                    <a:lnTo>
                      <a:pt x="1011" y="96"/>
                    </a:lnTo>
                    <a:lnTo>
                      <a:pt x="1011" y="97"/>
                    </a:lnTo>
                    <a:lnTo>
                      <a:pt x="1009" y="97"/>
                    </a:lnTo>
                    <a:lnTo>
                      <a:pt x="1009" y="97"/>
                    </a:lnTo>
                    <a:lnTo>
                      <a:pt x="1009" y="99"/>
                    </a:lnTo>
                    <a:lnTo>
                      <a:pt x="1009" y="101"/>
                    </a:lnTo>
                    <a:lnTo>
                      <a:pt x="1009" y="103"/>
                    </a:lnTo>
                    <a:lnTo>
                      <a:pt x="1011" y="103"/>
                    </a:lnTo>
                    <a:lnTo>
                      <a:pt x="1011" y="103"/>
                    </a:lnTo>
                    <a:lnTo>
                      <a:pt x="1011" y="105"/>
                    </a:lnTo>
                    <a:lnTo>
                      <a:pt x="1011" y="105"/>
                    </a:lnTo>
                    <a:lnTo>
                      <a:pt x="1011" y="105"/>
                    </a:lnTo>
                    <a:lnTo>
                      <a:pt x="1011" y="105"/>
                    </a:lnTo>
                    <a:lnTo>
                      <a:pt x="1011" y="108"/>
                    </a:lnTo>
                    <a:lnTo>
                      <a:pt x="1011" y="108"/>
                    </a:lnTo>
                    <a:lnTo>
                      <a:pt x="1011" y="108"/>
                    </a:lnTo>
                    <a:lnTo>
                      <a:pt x="1011" y="110"/>
                    </a:lnTo>
                    <a:lnTo>
                      <a:pt x="1011" y="110"/>
                    </a:lnTo>
                    <a:lnTo>
                      <a:pt x="1011" y="110"/>
                    </a:lnTo>
                    <a:lnTo>
                      <a:pt x="1011" y="110"/>
                    </a:lnTo>
                    <a:lnTo>
                      <a:pt x="1011" y="112"/>
                    </a:lnTo>
                    <a:lnTo>
                      <a:pt x="1011" y="114"/>
                    </a:lnTo>
                    <a:lnTo>
                      <a:pt x="1011" y="114"/>
                    </a:lnTo>
                    <a:lnTo>
                      <a:pt x="1011" y="114"/>
                    </a:lnTo>
                    <a:lnTo>
                      <a:pt x="1011" y="114"/>
                    </a:lnTo>
                    <a:lnTo>
                      <a:pt x="1011" y="114"/>
                    </a:lnTo>
                    <a:lnTo>
                      <a:pt x="1011" y="114"/>
                    </a:lnTo>
                    <a:lnTo>
                      <a:pt x="1011" y="116"/>
                    </a:lnTo>
                    <a:lnTo>
                      <a:pt x="1009" y="116"/>
                    </a:lnTo>
                    <a:lnTo>
                      <a:pt x="1009" y="116"/>
                    </a:lnTo>
                    <a:lnTo>
                      <a:pt x="1009" y="116"/>
                    </a:lnTo>
                    <a:lnTo>
                      <a:pt x="1007" y="116"/>
                    </a:lnTo>
                    <a:lnTo>
                      <a:pt x="1007" y="116"/>
                    </a:lnTo>
                    <a:lnTo>
                      <a:pt x="1007" y="117"/>
                    </a:lnTo>
                    <a:lnTo>
                      <a:pt x="1007" y="117"/>
                    </a:lnTo>
                    <a:lnTo>
                      <a:pt x="1006" y="117"/>
                    </a:lnTo>
                    <a:lnTo>
                      <a:pt x="1006" y="117"/>
                    </a:lnTo>
                    <a:lnTo>
                      <a:pt x="1006" y="117"/>
                    </a:lnTo>
                    <a:lnTo>
                      <a:pt x="1006" y="119"/>
                    </a:lnTo>
                    <a:lnTo>
                      <a:pt x="1006" y="119"/>
                    </a:lnTo>
                    <a:lnTo>
                      <a:pt x="1006" y="119"/>
                    </a:lnTo>
                    <a:lnTo>
                      <a:pt x="1006" y="119"/>
                    </a:lnTo>
                    <a:lnTo>
                      <a:pt x="1004" y="119"/>
                    </a:lnTo>
                    <a:lnTo>
                      <a:pt x="1004" y="119"/>
                    </a:lnTo>
                    <a:lnTo>
                      <a:pt x="1004" y="121"/>
                    </a:lnTo>
                    <a:lnTo>
                      <a:pt x="1004" y="121"/>
                    </a:lnTo>
                    <a:lnTo>
                      <a:pt x="1004" y="121"/>
                    </a:lnTo>
                    <a:lnTo>
                      <a:pt x="1002" y="123"/>
                    </a:lnTo>
                    <a:lnTo>
                      <a:pt x="1002" y="123"/>
                    </a:lnTo>
                    <a:lnTo>
                      <a:pt x="1002" y="123"/>
                    </a:lnTo>
                    <a:lnTo>
                      <a:pt x="1002" y="123"/>
                    </a:lnTo>
                    <a:lnTo>
                      <a:pt x="1002" y="125"/>
                    </a:lnTo>
                    <a:lnTo>
                      <a:pt x="1002" y="125"/>
                    </a:lnTo>
                    <a:lnTo>
                      <a:pt x="1002" y="125"/>
                    </a:lnTo>
                    <a:lnTo>
                      <a:pt x="1002" y="126"/>
                    </a:lnTo>
                    <a:lnTo>
                      <a:pt x="1002" y="126"/>
                    </a:lnTo>
                    <a:lnTo>
                      <a:pt x="1002" y="126"/>
                    </a:lnTo>
                    <a:lnTo>
                      <a:pt x="1002" y="128"/>
                    </a:lnTo>
                    <a:lnTo>
                      <a:pt x="1002" y="128"/>
                    </a:lnTo>
                    <a:lnTo>
                      <a:pt x="1002" y="128"/>
                    </a:lnTo>
                    <a:lnTo>
                      <a:pt x="1002" y="130"/>
                    </a:lnTo>
                    <a:lnTo>
                      <a:pt x="1002" y="130"/>
                    </a:lnTo>
                    <a:lnTo>
                      <a:pt x="1002" y="130"/>
                    </a:lnTo>
                    <a:lnTo>
                      <a:pt x="1002" y="130"/>
                    </a:lnTo>
                    <a:lnTo>
                      <a:pt x="1002" y="130"/>
                    </a:lnTo>
                    <a:lnTo>
                      <a:pt x="1002" y="130"/>
                    </a:lnTo>
                    <a:lnTo>
                      <a:pt x="1002" y="132"/>
                    </a:lnTo>
                    <a:lnTo>
                      <a:pt x="1002" y="132"/>
                    </a:lnTo>
                    <a:lnTo>
                      <a:pt x="1002" y="132"/>
                    </a:lnTo>
                    <a:lnTo>
                      <a:pt x="1002" y="132"/>
                    </a:lnTo>
                    <a:lnTo>
                      <a:pt x="1002" y="132"/>
                    </a:lnTo>
                    <a:lnTo>
                      <a:pt x="1004" y="132"/>
                    </a:lnTo>
                    <a:lnTo>
                      <a:pt x="1004" y="132"/>
                    </a:lnTo>
                    <a:lnTo>
                      <a:pt x="1004" y="132"/>
                    </a:lnTo>
                    <a:lnTo>
                      <a:pt x="1004" y="134"/>
                    </a:lnTo>
                    <a:lnTo>
                      <a:pt x="1006" y="134"/>
                    </a:lnTo>
                    <a:lnTo>
                      <a:pt x="1006" y="134"/>
                    </a:lnTo>
                    <a:lnTo>
                      <a:pt x="1006" y="134"/>
                    </a:lnTo>
                    <a:lnTo>
                      <a:pt x="1006" y="134"/>
                    </a:lnTo>
                    <a:lnTo>
                      <a:pt x="1006" y="135"/>
                    </a:lnTo>
                    <a:lnTo>
                      <a:pt x="1007" y="135"/>
                    </a:lnTo>
                    <a:lnTo>
                      <a:pt x="1007" y="137"/>
                    </a:lnTo>
                    <a:lnTo>
                      <a:pt x="1007" y="137"/>
                    </a:lnTo>
                    <a:lnTo>
                      <a:pt x="1007" y="139"/>
                    </a:lnTo>
                    <a:lnTo>
                      <a:pt x="1007" y="141"/>
                    </a:lnTo>
                    <a:lnTo>
                      <a:pt x="1007" y="141"/>
                    </a:lnTo>
                    <a:lnTo>
                      <a:pt x="1007" y="141"/>
                    </a:lnTo>
                    <a:lnTo>
                      <a:pt x="1007" y="141"/>
                    </a:lnTo>
                    <a:lnTo>
                      <a:pt x="1007" y="143"/>
                    </a:lnTo>
                    <a:lnTo>
                      <a:pt x="1007" y="143"/>
                    </a:lnTo>
                    <a:lnTo>
                      <a:pt x="1007" y="143"/>
                    </a:lnTo>
                    <a:lnTo>
                      <a:pt x="1007" y="143"/>
                    </a:lnTo>
                    <a:lnTo>
                      <a:pt x="1007" y="143"/>
                    </a:lnTo>
                    <a:lnTo>
                      <a:pt x="1007" y="145"/>
                    </a:lnTo>
                    <a:lnTo>
                      <a:pt x="1007" y="145"/>
                    </a:lnTo>
                    <a:lnTo>
                      <a:pt x="1006" y="145"/>
                    </a:lnTo>
                    <a:lnTo>
                      <a:pt x="1006" y="145"/>
                    </a:lnTo>
                    <a:lnTo>
                      <a:pt x="1006" y="146"/>
                    </a:lnTo>
                    <a:lnTo>
                      <a:pt x="1006" y="146"/>
                    </a:lnTo>
                    <a:lnTo>
                      <a:pt x="1006" y="146"/>
                    </a:lnTo>
                    <a:lnTo>
                      <a:pt x="1006" y="146"/>
                    </a:lnTo>
                    <a:lnTo>
                      <a:pt x="1006" y="146"/>
                    </a:lnTo>
                    <a:lnTo>
                      <a:pt x="1006" y="148"/>
                    </a:lnTo>
                    <a:lnTo>
                      <a:pt x="1006" y="148"/>
                    </a:lnTo>
                    <a:lnTo>
                      <a:pt x="1006" y="148"/>
                    </a:lnTo>
                    <a:lnTo>
                      <a:pt x="1006" y="148"/>
                    </a:lnTo>
                    <a:lnTo>
                      <a:pt x="1006" y="148"/>
                    </a:lnTo>
                    <a:lnTo>
                      <a:pt x="1006" y="150"/>
                    </a:lnTo>
                    <a:lnTo>
                      <a:pt x="1006" y="150"/>
                    </a:lnTo>
                    <a:lnTo>
                      <a:pt x="1006" y="150"/>
                    </a:lnTo>
                    <a:lnTo>
                      <a:pt x="1006" y="150"/>
                    </a:lnTo>
                    <a:lnTo>
                      <a:pt x="1006" y="150"/>
                    </a:lnTo>
                    <a:lnTo>
                      <a:pt x="1006" y="152"/>
                    </a:lnTo>
                    <a:lnTo>
                      <a:pt x="1004" y="152"/>
                    </a:lnTo>
                    <a:lnTo>
                      <a:pt x="1004" y="152"/>
                    </a:lnTo>
                    <a:lnTo>
                      <a:pt x="1004" y="154"/>
                    </a:lnTo>
                    <a:lnTo>
                      <a:pt x="1004" y="154"/>
                    </a:lnTo>
                    <a:lnTo>
                      <a:pt x="1002" y="154"/>
                    </a:lnTo>
                    <a:lnTo>
                      <a:pt x="1002" y="155"/>
                    </a:lnTo>
                    <a:lnTo>
                      <a:pt x="1002" y="155"/>
                    </a:lnTo>
                    <a:lnTo>
                      <a:pt x="1002" y="155"/>
                    </a:lnTo>
                    <a:lnTo>
                      <a:pt x="1002" y="155"/>
                    </a:lnTo>
                    <a:lnTo>
                      <a:pt x="1002" y="157"/>
                    </a:lnTo>
                    <a:lnTo>
                      <a:pt x="1002" y="157"/>
                    </a:lnTo>
                    <a:lnTo>
                      <a:pt x="1002" y="157"/>
                    </a:lnTo>
                    <a:lnTo>
                      <a:pt x="1002" y="157"/>
                    </a:lnTo>
                    <a:lnTo>
                      <a:pt x="1002" y="157"/>
                    </a:lnTo>
                    <a:lnTo>
                      <a:pt x="1004" y="159"/>
                    </a:lnTo>
                    <a:lnTo>
                      <a:pt x="1004" y="159"/>
                    </a:lnTo>
                    <a:lnTo>
                      <a:pt x="1004" y="159"/>
                    </a:lnTo>
                    <a:lnTo>
                      <a:pt x="1004" y="159"/>
                    </a:lnTo>
                    <a:lnTo>
                      <a:pt x="1004" y="159"/>
                    </a:lnTo>
                    <a:lnTo>
                      <a:pt x="1004" y="159"/>
                    </a:lnTo>
                    <a:lnTo>
                      <a:pt x="1004" y="161"/>
                    </a:lnTo>
                    <a:lnTo>
                      <a:pt x="1006" y="161"/>
                    </a:lnTo>
                    <a:lnTo>
                      <a:pt x="1006" y="161"/>
                    </a:lnTo>
                    <a:lnTo>
                      <a:pt x="1006" y="161"/>
                    </a:lnTo>
                    <a:lnTo>
                      <a:pt x="1006" y="161"/>
                    </a:lnTo>
                    <a:lnTo>
                      <a:pt x="1006" y="161"/>
                    </a:lnTo>
                    <a:lnTo>
                      <a:pt x="1006" y="163"/>
                    </a:lnTo>
                    <a:lnTo>
                      <a:pt x="1006" y="163"/>
                    </a:lnTo>
                    <a:lnTo>
                      <a:pt x="1007" y="163"/>
                    </a:lnTo>
                    <a:lnTo>
                      <a:pt x="1007" y="163"/>
                    </a:lnTo>
                    <a:lnTo>
                      <a:pt x="1007" y="163"/>
                    </a:lnTo>
                    <a:lnTo>
                      <a:pt x="1007" y="163"/>
                    </a:lnTo>
                    <a:lnTo>
                      <a:pt x="1009" y="163"/>
                    </a:lnTo>
                    <a:lnTo>
                      <a:pt x="1011" y="164"/>
                    </a:lnTo>
                    <a:lnTo>
                      <a:pt x="1011" y="164"/>
                    </a:lnTo>
                    <a:lnTo>
                      <a:pt x="1011" y="164"/>
                    </a:lnTo>
                    <a:lnTo>
                      <a:pt x="1011" y="164"/>
                    </a:lnTo>
                    <a:lnTo>
                      <a:pt x="1013" y="164"/>
                    </a:lnTo>
                    <a:lnTo>
                      <a:pt x="1013" y="164"/>
                    </a:lnTo>
                    <a:lnTo>
                      <a:pt x="1013" y="164"/>
                    </a:lnTo>
                    <a:lnTo>
                      <a:pt x="1013" y="164"/>
                    </a:lnTo>
                    <a:lnTo>
                      <a:pt x="1013" y="166"/>
                    </a:lnTo>
                    <a:lnTo>
                      <a:pt x="1013" y="166"/>
                    </a:lnTo>
                    <a:lnTo>
                      <a:pt x="1013" y="166"/>
                    </a:lnTo>
                    <a:lnTo>
                      <a:pt x="1013" y="166"/>
                    </a:lnTo>
                    <a:lnTo>
                      <a:pt x="1013" y="166"/>
                    </a:lnTo>
                    <a:lnTo>
                      <a:pt x="1015" y="166"/>
                    </a:lnTo>
                    <a:lnTo>
                      <a:pt x="1015" y="166"/>
                    </a:lnTo>
                    <a:lnTo>
                      <a:pt x="1015" y="166"/>
                    </a:lnTo>
                    <a:lnTo>
                      <a:pt x="1015" y="166"/>
                    </a:lnTo>
                    <a:lnTo>
                      <a:pt x="1015" y="166"/>
                    </a:lnTo>
                    <a:lnTo>
                      <a:pt x="1016" y="166"/>
                    </a:lnTo>
                    <a:lnTo>
                      <a:pt x="1016" y="166"/>
                    </a:lnTo>
                    <a:lnTo>
                      <a:pt x="1016" y="166"/>
                    </a:lnTo>
                    <a:lnTo>
                      <a:pt x="1016" y="168"/>
                    </a:lnTo>
                    <a:lnTo>
                      <a:pt x="1016" y="168"/>
                    </a:lnTo>
                    <a:lnTo>
                      <a:pt x="1016" y="168"/>
                    </a:lnTo>
                    <a:lnTo>
                      <a:pt x="1018" y="170"/>
                    </a:lnTo>
                    <a:lnTo>
                      <a:pt x="1018" y="170"/>
                    </a:lnTo>
                    <a:lnTo>
                      <a:pt x="1018" y="170"/>
                    </a:lnTo>
                    <a:lnTo>
                      <a:pt x="1018" y="170"/>
                    </a:lnTo>
                    <a:lnTo>
                      <a:pt x="1018" y="170"/>
                    </a:lnTo>
                    <a:lnTo>
                      <a:pt x="1020" y="172"/>
                    </a:lnTo>
                    <a:lnTo>
                      <a:pt x="1020" y="172"/>
                    </a:lnTo>
                    <a:lnTo>
                      <a:pt x="1020" y="172"/>
                    </a:lnTo>
                    <a:lnTo>
                      <a:pt x="1020" y="172"/>
                    </a:lnTo>
                    <a:lnTo>
                      <a:pt x="1020" y="173"/>
                    </a:lnTo>
                    <a:lnTo>
                      <a:pt x="1022" y="173"/>
                    </a:lnTo>
                    <a:lnTo>
                      <a:pt x="1022" y="175"/>
                    </a:lnTo>
                    <a:lnTo>
                      <a:pt x="1022" y="175"/>
                    </a:lnTo>
                    <a:lnTo>
                      <a:pt x="1022" y="175"/>
                    </a:lnTo>
                    <a:lnTo>
                      <a:pt x="1024" y="177"/>
                    </a:lnTo>
                    <a:lnTo>
                      <a:pt x="1026" y="179"/>
                    </a:lnTo>
                    <a:lnTo>
                      <a:pt x="1026" y="179"/>
                    </a:lnTo>
                    <a:lnTo>
                      <a:pt x="1027" y="181"/>
                    </a:lnTo>
                    <a:lnTo>
                      <a:pt x="1027" y="181"/>
                    </a:lnTo>
                    <a:lnTo>
                      <a:pt x="1027" y="181"/>
                    </a:lnTo>
                    <a:lnTo>
                      <a:pt x="1027" y="181"/>
                    </a:lnTo>
                    <a:lnTo>
                      <a:pt x="1027" y="181"/>
                    </a:lnTo>
                    <a:lnTo>
                      <a:pt x="1027" y="181"/>
                    </a:lnTo>
                    <a:lnTo>
                      <a:pt x="1029" y="182"/>
                    </a:lnTo>
                    <a:lnTo>
                      <a:pt x="1029" y="182"/>
                    </a:lnTo>
                    <a:lnTo>
                      <a:pt x="1029" y="182"/>
                    </a:lnTo>
                    <a:lnTo>
                      <a:pt x="1031" y="182"/>
                    </a:lnTo>
                    <a:lnTo>
                      <a:pt x="1031" y="184"/>
                    </a:lnTo>
                    <a:lnTo>
                      <a:pt x="1035" y="184"/>
                    </a:lnTo>
                    <a:lnTo>
                      <a:pt x="1038" y="184"/>
                    </a:lnTo>
                    <a:lnTo>
                      <a:pt x="1042" y="184"/>
                    </a:lnTo>
                    <a:lnTo>
                      <a:pt x="1044" y="184"/>
                    </a:lnTo>
                    <a:lnTo>
                      <a:pt x="1045" y="184"/>
                    </a:lnTo>
                    <a:lnTo>
                      <a:pt x="1047" y="184"/>
                    </a:lnTo>
                    <a:lnTo>
                      <a:pt x="1047" y="184"/>
                    </a:lnTo>
                    <a:lnTo>
                      <a:pt x="1049" y="184"/>
                    </a:lnTo>
                    <a:lnTo>
                      <a:pt x="1049" y="184"/>
                    </a:lnTo>
                    <a:lnTo>
                      <a:pt x="1051" y="184"/>
                    </a:lnTo>
                    <a:lnTo>
                      <a:pt x="1051" y="184"/>
                    </a:lnTo>
                    <a:lnTo>
                      <a:pt x="1053" y="184"/>
                    </a:lnTo>
                    <a:lnTo>
                      <a:pt x="1053" y="184"/>
                    </a:lnTo>
                    <a:lnTo>
                      <a:pt x="1054" y="184"/>
                    </a:lnTo>
                    <a:lnTo>
                      <a:pt x="1056" y="184"/>
                    </a:lnTo>
                    <a:lnTo>
                      <a:pt x="1056" y="184"/>
                    </a:lnTo>
                    <a:lnTo>
                      <a:pt x="1056" y="184"/>
                    </a:lnTo>
                    <a:lnTo>
                      <a:pt x="1056" y="182"/>
                    </a:lnTo>
                    <a:lnTo>
                      <a:pt x="1058" y="181"/>
                    </a:lnTo>
                    <a:lnTo>
                      <a:pt x="1058" y="181"/>
                    </a:lnTo>
                    <a:lnTo>
                      <a:pt x="1058" y="181"/>
                    </a:lnTo>
                    <a:lnTo>
                      <a:pt x="1058" y="181"/>
                    </a:lnTo>
                    <a:lnTo>
                      <a:pt x="1060" y="181"/>
                    </a:lnTo>
                    <a:lnTo>
                      <a:pt x="1060" y="181"/>
                    </a:lnTo>
                    <a:lnTo>
                      <a:pt x="1062" y="181"/>
                    </a:lnTo>
                    <a:lnTo>
                      <a:pt x="1063" y="182"/>
                    </a:lnTo>
                    <a:lnTo>
                      <a:pt x="1063" y="182"/>
                    </a:lnTo>
                    <a:lnTo>
                      <a:pt x="1065" y="182"/>
                    </a:lnTo>
                    <a:lnTo>
                      <a:pt x="1065" y="181"/>
                    </a:lnTo>
                    <a:lnTo>
                      <a:pt x="1065" y="181"/>
                    </a:lnTo>
                    <a:lnTo>
                      <a:pt x="1067" y="181"/>
                    </a:lnTo>
                    <a:lnTo>
                      <a:pt x="1067" y="181"/>
                    </a:lnTo>
                    <a:lnTo>
                      <a:pt x="1067" y="181"/>
                    </a:lnTo>
                    <a:lnTo>
                      <a:pt x="1069" y="181"/>
                    </a:lnTo>
                    <a:lnTo>
                      <a:pt x="1069" y="181"/>
                    </a:lnTo>
                    <a:lnTo>
                      <a:pt x="1071" y="181"/>
                    </a:lnTo>
                    <a:lnTo>
                      <a:pt x="1071" y="181"/>
                    </a:lnTo>
                    <a:lnTo>
                      <a:pt x="1071" y="181"/>
                    </a:lnTo>
                    <a:lnTo>
                      <a:pt x="1071" y="181"/>
                    </a:lnTo>
                    <a:lnTo>
                      <a:pt x="1074" y="181"/>
                    </a:lnTo>
                    <a:lnTo>
                      <a:pt x="1076" y="181"/>
                    </a:lnTo>
                    <a:lnTo>
                      <a:pt x="1080" y="181"/>
                    </a:lnTo>
                    <a:lnTo>
                      <a:pt x="1080" y="181"/>
                    </a:lnTo>
                    <a:lnTo>
                      <a:pt x="1082" y="181"/>
                    </a:lnTo>
                    <a:lnTo>
                      <a:pt x="1082" y="181"/>
                    </a:lnTo>
                    <a:lnTo>
                      <a:pt x="1082" y="182"/>
                    </a:lnTo>
                    <a:lnTo>
                      <a:pt x="1082" y="182"/>
                    </a:lnTo>
                    <a:lnTo>
                      <a:pt x="1082" y="182"/>
                    </a:lnTo>
                    <a:lnTo>
                      <a:pt x="1082" y="182"/>
                    </a:lnTo>
                    <a:lnTo>
                      <a:pt x="1083" y="182"/>
                    </a:lnTo>
                    <a:lnTo>
                      <a:pt x="1083" y="184"/>
                    </a:lnTo>
                    <a:lnTo>
                      <a:pt x="1083" y="184"/>
                    </a:lnTo>
                    <a:lnTo>
                      <a:pt x="1085" y="184"/>
                    </a:lnTo>
                    <a:lnTo>
                      <a:pt x="1085" y="184"/>
                    </a:lnTo>
                    <a:lnTo>
                      <a:pt x="1085" y="184"/>
                    </a:lnTo>
                    <a:lnTo>
                      <a:pt x="1087" y="184"/>
                    </a:lnTo>
                    <a:lnTo>
                      <a:pt x="1087" y="184"/>
                    </a:lnTo>
                    <a:lnTo>
                      <a:pt x="1087" y="186"/>
                    </a:lnTo>
                    <a:lnTo>
                      <a:pt x="1089" y="186"/>
                    </a:lnTo>
                    <a:lnTo>
                      <a:pt x="1089" y="186"/>
                    </a:lnTo>
                    <a:lnTo>
                      <a:pt x="1089" y="186"/>
                    </a:lnTo>
                    <a:lnTo>
                      <a:pt x="1089" y="186"/>
                    </a:lnTo>
                    <a:lnTo>
                      <a:pt x="1089" y="188"/>
                    </a:lnTo>
                    <a:lnTo>
                      <a:pt x="1091" y="188"/>
                    </a:lnTo>
                    <a:lnTo>
                      <a:pt x="1091" y="188"/>
                    </a:lnTo>
                    <a:lnTo>
                      <a:pt x="1092" y="188"/>
                    </a:lnTo>
                    <a:lnTo>
                      <a:pt x="1092" y="188"/>
                    </a:lnTo>
                    <a:lnTo>
                      <a:pt x="1092" y="188"/>
                    </a:lnTo>
                    <a:lnTo>
                      <a:pt x="1092" y="188"/>
                    </a:lnTo>
                    <a:lnTo>
                      <a:pt x="1094" y="190"/>
                    </a:lnTo>
                    <a:lnTo>
                      <a:pt x="1094" y="190"/>
                    </a:lnTo>
                    <a:lnTo>
                      <a:pt x="1094" y="190"/>
                    </a:lnTo>
                    <a:lnTo>
                      <a:pt x="1094" y="190"/>
                    </a:lnTo>
                    <a:lnTo>
                      <a:pt x="1094" y="190"/>
                    </a:lnTo>
                    <a:lnTo>
                      <a:pt x="1096" y="192"/>
                    </a:lnTo>
                    <a:lnTo>
                      <a:pt x="1098" y="192"/>
                    </a:lnTo>
                    <a:lnTo>
                      <a:pt x="1100" y="192"/>
                    </a:lnTo>
                    <a:lnTo>
                      <a:pt x="1100" y="192"/>
                    </a:lnTo>
                    <a:lnTo>
                      <a:pt x="1101" y="192"/>
                    </a:lnTo>
                    <a:lnTo>
                      <a:pt x="1101" y="192"/>
                    </a:lnTo>
                    <a:lnTo>
                      <a:pt x="1103" y="192"/>
                    </a:lnTo>
                    <a:lnTo>
                      <a:pt x="1103" y="193"/>
                    </a:lnTo>
                    <a:lnTo>
                      <a:pt x="1103" y="193"/>
                    </a:lnTo>
                    <a:lnTo>
                      <a:pt x="1105" y="193"/>
                    </a:lnTo>
                    <a:lnTo>
                      <a:pt x="1105" y="193"/>
                    </a:lnTo>
                    <a:lnTo>
                      <a:pt x="1105" y="193"/>
                    </a:lnTo>
                    <a:lnTo>
                      <a:pt x="1107" y="193"/>
                    </a:lnTo>
                    <a:lnTo>
                      <a:pt x="1107" y="195"/>
                    </a:lnTo>
                    <a:lnTo>
                      <a:pt x="1107" y="195"/>
                    </a:lnTo>
                    <a:lnTo>
                      <a:pt x="1107" y="195"/>
                    </a:lnTo>
                    <a:lnTo>
                      <a:pt x="1107" y="195"/>
                    </a:lnTo>
                    <a:lnTo>
                      <a:pt x="1107" y="195"/>
                    </a:lnTo>
                    <a:lnTo>
                      <a:pt x="1109" y="197"/>
                    </a:lnTo>
                    <a:lnTo>
                      <a:pt x="1111" y="197"/>
                    </a:lnTo>
                    <a:lnTo>
                      <a:pt x="1111" y="197"/>
                    </a:lnTo>
                    <a:lnTo>
                      <a:pt x="1111" y="197"/>
                    </a:lnTo>
                    <a:lnTo>
                      <a:pt x="1114" y="197"/>
                    </a:lnTo>
                    <a:lnTo>
                      <a:pt x="1114" y="197"/>
                    </a:lnTo>
                    <a:lnTo>
                      <a:pt x="1116" y="197"/>
                    </a:lnTo>
                    <a:lnTo>
                      <a:pt x="1116" y="197"/>
                    </a:lnTo>
                    <a:lnTo>
                      <a:pt x="1118" y="197"/>
                    </a:lnTo>
                    <a:lnTo>
                      <a:pt x="1118" y="195"/>
                    </a:lnTo>
                    <a:lnTo>
                      <a:pt x="1120" y="195"/>
                    </a:lnTo>
                    <a:lnTo>
                      <a:pt x="1121" y="195"/>
                    </a:lnTo>
                    <a:lnTo>
                      <a:pt x="1121" y="195"/>
                    </a:lnTo>
                    <a:lnTo>
                      <a:pt x="1123" y="193"/>
                    </a:lnTo>
                    <a:lnTo>
                      <a:pt x="1125" y="193"/>
                    </a:lnTo>
                    <a:lnTo>
                      <a:pt x="1125" y="193"/>
                    </a:lnTo>
                    <a:lnTo>
                      <a:pt x="1127" y="193"/>
                    </a:lnTo>
                    <a:lnTo>
                      <a:pt x="1127" y="193"/>
                    </a:lnTo>
                    <a:lnTo>
                      <a:pt x="1129" y="195"/>
                    </a:lnTo>
                    <a:lnTo>
                      <a:pt x="1129" y="195"/>
                    </a:lnTo>
                    <a:lnTo>
                      <a:pt x="1129" y="195"/>
                    </a:lnTo>
                    <a:lnTo>
                      <a:pt x="1130" y="195"/>
                    </a:lnTo>
                    <a:lnTo>
                      <a:pt x="1130" y="195"/>
                    </a:lnTo>
                    <a:lnTo>
                      <a:pt x="1132" y="197"/>
                    </a:lnTo>
                    <a:lnTo>
                      <a:pt x="1134" y="197"/>
                    </a:lnTo>
                    <a:lnTo>
                      <a:pt x="1134" y="197"/>
                    </a:lnTo>
                    <a:lnTo>
                      <a:pt x="1134" y="199"/>
                    </a:lnTo>
                    <a:lnTo>
                      <a:pt x="1136" y="199"/>
                    </a:lnTo>
                    <a:lnTo>
                      <a:pt x="1136" y="199"/>
                    </a:lnTo>
                    <a:lnTo>
                      <a:pt x="1136" y="199"/>
                    </a:lnTo>
                    <a:lnTo>
                      <a:pt x="1136" y="201"/>
                    </a:lnTo>
                    <a:lnTo>
                      <a:pt x="1136" y="201"/>
                    </a:lnTo>
                    <a:lnTo>
                      <a:pt x="1138" y="201"/>
                    </a:lnTo>
                    <a:lnTo>
                      <a:pt x="1138" y="201"/>
                    </a:lnTo>
                    <a:lnTo>
                      <a:pt x="1139" y="199"/>
                    </a:lnTo>
                    <a:lnTo>
                      <a:pt x="1141" y="199"/>
                    </a:lnTo>
                    <a:lnTo>
                      <a:pt x="1141" y="201"/>
                    </a:lnTo>
                    <a:lnTo>
                      <a:pt x="1143" y="201"/>
                    </a:lnTo>
                    <a:lnTo>
                      <a:pt x="1143" y="201"/>
                    </a:lnTo>
                    <a:lnTo>
                      <a:pt x="1143" y="201"/>
                    </a:lnTo>
                    <a:lnTo>
                      <a:pt x="1143" y="201"/>
                    </a:lnTo>
                    <a:lnTo>
                      <a:pt x="1145" y="202"/>
                    </a:lnTo>
                    <a:lnTo>
                      <a:pt x="1145" y="202"/>
                    </a:lnTo>
                    <a:lnTo>
                      <a:pt x="1147" y="202"/>
                    </a:lnTo>
                    <a:lnTo>
                      <a:pt x="1147" y="202"/>
                    </a:lnTo>
                    <a:lnTo>
                      <a:pt x="1147" y="202"/>
                    </a:lnTo>
                    <a:lnTo>
                      <a:pt x="1149" y="201"/>
                    </a:lnTo>
                    <a:lnTo>
                      <a:pt x="1149" y="201"/>
                    </a:lnTo>
                    <a:lnTo>
                      <a:pt x="1149" y="201"/>
                    </a:lnTo>
                    <a:lnTo>
                      <a:pt x="1150" y="201"/>
                    </a:lnTo>
                    <a:lnTo>
                      <a:pt x="1150" y="201"/>
                    </a:lnTo>
                    <a:lnTo>
                      <a:pt x="1152" y="201"/>
                    </a:lnTo>
                    <a:lnTo>
                      <a:pt x="1152" y="202"/>
                    </a:lnTo>
                    <a:lnTo>
                      <a:pt x="1154" y="202"/>
                    </a:lnTo>
                    <a:lnTo>
                      <a:pt x="1156" y="202"/>
                    </a:lnTo>
                    <a:lnTo>
                      <a:pt x="1156" y="201"/>
                    </a:lnTo>
                    <a:lnTo>
                      <a:pt x="1158" y="201"/>
                    </a:lnTo>
                    <a:lnTo>
                      <a:pt x="1158" y="201"/>
                    </a:lnTo>
                    <a:lnTo>
                      <a:pt x="1159" y="201"/>
                    </a:lnTo>
                    <a:lnTo>
                      <a:pt x="1159" y="201"/>
                    </a:lnTo>
                    <a:lnTo>
                      <a:pt x="1161" y="201"/>
                    </a:lnTo>
                    <a:lnTo>
                      <a:pt x="1163" y="201"/>
                    </a:lnTo>
                    <a:lnTo>
                      <a:pt x="1165" y="201"/>
                    </a:lnTo>
                    <a:lnTo>
                      <a:pt x="1165" y="201"/>
                    </a:lnTo>
                    <a:lnTo>
                      <a:pt x="1168" y="201"/>
                    </a:lnTo>
                    <a:lnTo>
                      <a:pt x="1168" y="201"/>
                    </a:lnTo>
                    <a:lnTo>
                      <a:pt x="1170" y="201"/>
                    </a:lnTo>
                    <a:lnTo>
                      <a:pt x="1172" y="201"/>
                    </a:lnTo>
                    <a:lnTo>
                      <a:pt x="1172" y="199"/>
                    </a:lnTo>
                    <a:lnTo>
                      <a:pt x="1172" y="199"/>
                    </a:lnTo>
                    <a:lnTo>
                      <a:pt x="1174" y="199"/>
                    </a:lnTo>
                    <a:lnTo>
                      <a:pt x="1174" y="199"/>
                    </a:lnTo>
                    <a:lnTo>
                      <a:pt x="1176" y="199"/>
                    </a:lnTo>
                    <a:lnTo>
                      <a:pt x="1176" y="199"/>
                    </a:lnTo>
                    <a:lnTo>
                      <a:pt x="1176" y="199"/>
                    </a:lnTo>
                    <a:lnTo>
                      <a:pt x="1177" y="199"/>
                    </a:lnTo>
                    <a:lnTo>
                      <a:pt x="1177" y="199"/>
                    </a:lnTo>
                    <a:lnTo>
                      <a:pt x="1177" y="199"/>
                    </a:lnTo>
                    <a:lnTo>
                      <a:pt x="1179" y="199"/>
                    </a:lnTo>
                    <a:lnTo>
                      <a:pt x="1179" y="201"/>
                    </a:lnTo>
                    <a:lnTo>
                      <a:pt x="1181" y="201"/>
                    </a:lnTo>
                    <a:lnTo>
                      <a:pt x="1181" y="201"/>
                    </a:lnTo>
                    <a:lnTo>
                      <a:pt x="1181" y="202"/>
                    </a:lnTo>
                    <a:lnTo>
                      <a:pt x="1181" y="202"/>
                    </a:lnTo>
                    <a:lnTo>
                      <a:pt x="1181" y="202"/>
                    </a:lnTo>
                    <a:lnTo>
                      <a:pt x="1181" y="202"/>
                    </a:lnTo>
                    <a:lnTo>
                      <a:pt x="1181" y="204"/>
                    </a:lnTo>
                    <a:lnTo>
                      <a:pt x="1181" y="204"/>
                    </a:lnTo>
                    <a:lnTo>
                      <a:pt x="1181" y="204"/>
                    </a:lnTo>
                    <a:lnTo>
                      <a:pt x="1183" y="204"/>
                    </a:lnTo>
                    <a:lnTo>
                      <a:pt x="1183" y="204"/>
                    </a:lnTo>
                    <a:lnTo>
                      <a:pt x="1185" y="206"/>
                    </a:lnTo>
                    <a:lnTo>
                      <a:pt x="1185" y="206"/>
                    </a:lnTo>
                    <a:lnTo>
                      <a:pt x="1185" y="206"/>
                    </a:lnTo>
                    <a:lnTo>
                      <a:pt x="1185" y="206"/>
                    </a:lnTo>
                    <a:lnTo>
                      <a:pt x="1185" y="206"/>
                    </a:lnTo>
                    <a:lnTo>
                      <a:pt x="1186" y="206"/>
                    </a:lnTo>
                    <a:lnTo>
                      <a:pt x="1188" y="208"/>
                    </a:lnTo>
                    <a:lnTo>
                      <a:pt x="1188" y="208"/>
                    </a:lnTo>
                    <a:lnTo>
                      <a:pt x="1190" y="208"/>
                    </a:lnTo>
                    <a:lnTo>
                      <a:pt x="1190" y="208"/>
                    </a:lnTo>
                    <a:lnTo>
                      <a:pt x="1190" y="210"/>
                    </a:lnTo>
                    <a:lnTo>
                      <a:pt x="1192" y="210"/>
                    </a:lnTo>
                    <a:lnTo>
                      <a:pt x="1192" y="210"/>
                    </a:lnTo>
                    <a:lnTo>
                      <a:pt x="1194" y="210"/>
                    </a:lnTo>
                    <a:lnTo>
                      <a:pt x="1194" y="210"/>
                    </a:lnTo>
                    <a:lnTo>
                      <a:pt x="1194" y="210"/>
                    </a:lnTo>
                    <a:lnTo>
                      <a:pt x="1196" y="210"/>
                    </a:lnTo>
                    <a:lnTo>
                      <a:pt x="1197" y="210"/>
                    </a:lnTo>
                    <a:lnTo>
                      <a:pt x="1197" y="208"/>
                    </a:lnTo>
                    <a:lnTo>
                      <a:pt x="1199" y="208"/>
                    </a:lnTo>
                    <a:lnTo>
                      <a:pt x="1199" y="208"/>
                    </a:lnTo>
                    <a:lnTo>
                      <a:pt x="1199" y="208"/>
                    </a:lnTo>
                    <a:lnTo>
                      <a:pt x="1199" y="208"/>
                    </a:lnTo>
                    <a:lnTo>
                      <a:pt x="1199" y="206"/>
                    </a:lnTo>
                    <a:lnTo>
                      <a:pt x="1199" y="206"/>
                    </a:lnTo>
                    <a:lnTo>
                      <a:pt x="1199" y="204"/>
                    </a:lnTo>
                    <a:lnTo>
                      <a:pt x="1199" y="204"/>
                    </a:lnTo>
                    <a:lnTo>
                      <a:pt x="1199" y="204"/>
                    </a:lnTo>
                    <a:lnTo>
                      <a:pt x="1199" y="204"/>
                    </a:lnTo>
                    <a:lnTo>
                      <a:pt x="1201" y="204"/>
                    </a:lnTo>
                    <a:lnTo>
                      <a:pt x="1201" y="204"/>
                    </a:lnTo>
                    <a:lnTo>
                      <a:pt x="1203" y="204"/>
                    </a:lnTo>
                    <a:lnTo>
                      <a:pt x="1203" y="202"/>
                    </a:lnTo>
                    <a:lnTo>
                      <a:pt x="1205" y="202"/>
                    </a:lnTo>
                    <a:lnTo>
                      <a:pt x="1205" y="202"/>
                    </a:lnTo>
                    <a:lnTo>
                      <a:pt x="1206" y="202"/>
                    </a:lnTo>
                    <a:lnTo>
                      <a:pt x="1208" y="202"/>
                    </a:lnTo>
                    <a:lnTo>
                      <a:pt x="1208" y="202"/>
                    </a:lnTo>
                    <a:lnTo>
                      <a:pt x="1210" y="202"/>
                    </a:lnTo>
                    <a:lnTo>
                      <a:pt x="1212" y="202"/>
                    </a:lnTo>
                    <a:lnTo>
                      <a:pt x="1212" y="202"/>
                    </a:lnTo>
                    <a:lnTo>
                      <a:pt x="1212" y="204"/>
                    </a:lnTo>
                    <a:lnTo>
                      <a:pt x="1214" y="204"/>
                    </a:lnTo>
                    <a:lnTo>
                      <a:pt x="1215" y="204"/>
                    </a:lnTo>
                    <a:lnTo>
                      <a:pt x="1215" y="204"/>
                    </a:lnTo>
                    <a:lnTo>
                      <a:pt x="1217" y="204"/>
                    </a:lnTo>
                    <a:lnTo>
                      <a:pt x="1217" y="204"/>
                    </a:lnTo>
                    <a:lnTo>
                      <a:pt x="1217" y="204"/>
                    </a:lnTo>
                    <a:lnTo>
                      <a:pt x="1217" y="204"/>
                    </a:lnTo>
                    <a:lnTo>
                      <a:pt x="1217" y="204"/>
                    </a:lnTo>
                    <a:lnTo>
                      <a:pt x="1217" y="206"/>
                    </a:lnTo>
                    <a:lnTo>
                      <a:pt x="1217" y="208"/>
                    </a:lnTo>
                    <a:lnTo>
                      <a:pt x="1217" y="208"/>
                    </a:lnTo>
                    <a:lnTo>
                      <a:pt x="1217" y="208"/>
                    </a:lnTo>
                    <a:lnTo>
                      <a:pt x="1217" y="208"/>
                    </a:lnTo>
                    <a:lnTo>
                      <a:pt x="1219" y="208"/>
                    </a:lnTo>
                    <a:lnTo>
                      <a:pt x="1219" y="210"/>
                    </a:lnTo>
                    <a:lnTo>
                      <a:pt x="1219" y="210"/>
                    </a:lnTo>
                    <a:lnTo>
                      <a:pt x="1219" y="210"/>
                    </a:lnTo>
                    <a:lnTo>
                      <a:pt x="1219" y="210"/>
                    </a:lnTo>
                    <a:lnTo>
                      <a:pt x="1221" y="211"/>
                    </a:lnTo>
                    <a:lnTo>
                      <a:pt x="1221" y="213"/>
                    </a:lnTo>
                    <a:lnTo>
                      <a:pt x="1221" y="213"/>
                    </a:lnTo>
                    <a:lnTo>
                      <a:pt x="1221" y="213"/>
                    </a:lnTo>
                    <a:lnTo>
                      <a:pt x="1221" y="215"/>
                    </a:lnTo>
                    <a:lnTo>
                      <a:pt x="1221" y="215"/>
                    </a:lnTo>
                    <a:lnTo>
                      <a:pt x="1221" y="215"/>
                    </a:lnTo>
                    <a:lnTo>
                      <a:pt x="1221" y="217"/>
                    </a:lnTo>
                    <a:lnTo>
                      <a:pt x="1221" y="217"/>
                    </a:lnTo>
                    <a:lnTo>
                      <a:pt x="1221" y="217"/>
                    </a:lnTo>
                    <a:lnTo>
                      <a:pt x="1221" y="219"/>
                    </a:lnTo>
                    <a:lnTo>
                      <a:pt x="1221" y="219"/>
                    </a:lnTo>
                    <a:lnTo>
                      <a:pt x="1221" y="219"/>
                    </a:lnTo>
                    <a:lnTo>
                      <a:pt x="1219" y="219"/>
                    </a:lnTo>
                    <a:lnTo>
                      <a:pt x="1219" y="219"/>
                    </a:lnTo>
                    <a:lnTo>
                      <a:pt x="1219" y="219"/>
                    </a:lnTo>
                    <a:lnTo>
                      <a:pt x="1219" y="219"/>
                    </a:lnTo>
                    <a:lnTo>
                      <a:pt x="1219" y="220"/>
                    </a:lnTo>
                    <a:lnTo>
                      <a:pt x="1219" y="220"/>
                    </a:lnTo>
                    <a:lnTo>
                      <a:pt x="1219" y="220"/>
                    </a:lnTo>
                    <a:lnTo>
                      <a:pt x="1219" y="220"/>
                    </a:lnTo>
                    <a:lnTo>
                      <a:pt x="1219" y="220"/>
                    </a:lnTo>
                    <a:lnTo>
                      <a:pt x="1217" y="220"/>
                    </a:lnTo>
                    <a:lnTo>
                      <a:pt x="1217" y="220"/>
                    </a:lnTo>
                    <a:lnTo>
                      <a:pt x="1217" y="220"/>
                    </a:lnTo>
                    <a:lnTo>
                      <a:pt x="1215" y="220"/>
                    </a:lnTo>
                    <a:lnTo>
                      <a:pt x="1215" y="220"/>
                    </a:lnTo>
                    <a:lnTo>
                      <a:pt x="1214" y="220"/>
                    </a:lnTo>
                    <a:lnTo>
                      <a:pt x="1214" y="220"/>
                    </a:lnTo>
                    <a:lnTo>
                      <a:pt x="1214" y="220"/>
                    </a:lnTo>
                    <a:lnTo>
                      <a:pt x="1214" y="220"/>
                    </a:lnTo>
                    <a:lnTo>
                      <a:pt x="1214" y="220"/>
                    </a:lnTo>
                    <a:lnTo>
                      <a:pt x="1214" y="222"/>
                    </a:lnTo>
                    <a:lnTo>
                      <a:pt x="1212" y="222"/>
                    </a:lnTo>
                    <a:lnTo>
                      <a:pt x="1212" y="222"/>
                    </a:lnTo>
                    <a:lnTo>
                      <a:pt x="1212" y="222"/>
                    </a:lnTo>
                    <a:lnTo>
                      <a:pt x="1212" y="224"/>
                    </a:lnTo>
                    <a:lnTo>
                      <a:pt x="1212" y="224"/>
                    </a:lnTo>
                    <a:lnTo>
                      <a:pt x="1212" y="224"/>
                    </a:lnTo>
                    <a:lnTo>
                      <a:pt x="1212" y="224"/>
                    </a:lnTo>
                    <a:lnTo>
                      <a:pt x="1212" y="226"/>
                    </a:lnTo>
                    <a:lnTo>
                      <a:pt x="1210" y="226"/>
                    </a:lnTo>
                    <a:lnTo>
                      <a:pt x="1210" y="226"/>
                    </a:lnTo>
                    <a:lnTo>
                      <a:pt x="1210" y="226"/>
                    </a:lnTo>
                    <a:lnTo>
                      <a:pt x="1210" y="228"/>
                    </a:lnTo>
                    <a:lnTo>
                      <a:pt x="1210" y="228"/>
                    </a:lnTo>
                    <a:lnTo>
                      <a:pt x="1210" y="228"/>
                    </a:lnTo>
                    <a:lnTo>
                      <a:pt x="1210" y="230"/>
                    </a:lnTo>
                    <a:lnTo>
                      <a:pt x="1210" y="230"/>
                    </a:lnTo>
                    <a:lnTo>
                      <a:pt x="1210" y="230"/>
                    </a:lnTo>
                    <a:lnTo>
                      <a:pt x="1208" y="230"/>
                    </a:lnTo>
                    <a:lnTo>
                      <a:pt x="1208" y="230"/>
                    </a:lnTo>
                    <a:lnTo>
                      <a:pt x="1208" y="231"/>
                    </a:lnTo>
                    <a:lnTo>
                      <a:pt x="1208" y="231"/>
                    </a:lnTo>
                    <a:lnTo>
                      <a:pt x="1208" y="231"/>
                    </a:lnTo>
                    <a:lnTo>
                      <a:pt x="1208" y="231"/>
                    </a:lnTo>
                    <a:lnTo>
                      <a:pt x="1206" y="233"/>
                    </a:lnTo>
                    <a:lnTo>
                      <a:pt x="1206" y="233"/>
                    </a:lnTo>
                    <a:lnTo>
                      <a:pt x="1206" y="233"/>
                    </a:lnTo>
                    <a:lnTo>
                      <a:pt x="1206" y="235"/>
                    </a:lnTo>
                    <a:lnTo>
                      <a:pt x="1206" y="235"/>
                    </a:lnTo>
                    <a:lnTo>
                      <a:pt x="1206" y="237"/>
                    </a:lnTo>
                    <a:lnTo>
                      <a:pt x="1205" y="240"/>
                    </a:lnTo>
                    <a:lnTo>
                      <a:pt x="1205" y="240"/>
                    </a:lnTo>
                    <a:lnTo>
                      <a:pt x="1203" y="240"/>
                    </a:lnTo>
                    <a:lnTo>
                      <a:pt x="1203" y="240"/>
                    </a:lnTo>
                    <a:lnTo>
                      <a:pt x="1203" y="242"/>
                    </a:lnTo>
                    <a:lnTo>
                      <a:pt x="1203" y="242"/>
                    </a:lnTo>
                    <a:lnTo>
                      <a:pt x="1203" y="242"/>
                    </a:lnTo>
                    <a:lnTo>
                      <a:pt x="1203" y="242"/>
                    </a:lnTo>
                    <a:lnTo>
                      <a:pt x="1203" y="244"/>
                    </a:lnTo>
                    <a:lnTo>
                      <a:pt x="1203" y="244"/>
                    </a:lnTo>
                    <a:lnTo>
                      <a:pt x="1203" y="246"/>
                    </a:lnTo>
                    <a:lnTo>
                      <a:pt x="1203" y="246"/>
                    </a:lnTo>
                    <a:lnTo>
                      <a:pt x="1203" y="248"/>
                    </a:lnTo>
                    <a:lnTo>
                      <a:pt x="1203" y="248"/>
                    </a:lnTo>
                    <a:lnTo>
                      <a:pt x="1201" y="249"/>
                    </a:lnTo>
                    <a:lnTo>
                      <a:pt x="1201" y="249"/>
                    </a:lnTo>
                    <a:lnTo>
                      <a:pt x="1201" y="249"/>
                    </a:lnTo>
                    <a:lnTo>
                      <a:pt x="1201" y="249"/>
                    </a:lnTo>
                    <a:lnTo>
                      <a:pt x="1199" y="249"/>
                    </a:lnTo>
                    <a:lnTo>
                      <a:pt x="1199" y="251"/>
                    </a:lnTo>
                    <a:lnTo>
                      <a:pt x="1199" y="251"/>
                    </a:lnTo>
                    <a:lnTo>
                      <a:pt x="1199" y="253"/>
                    </a:lnTo>
                    <a:lnTo>
                      <a:pt x="1199" y="255"/>
                    </a:lnTo>
                    <a:lnTo>
                      <a:pt x="1199" y="255"/>
                    </a:lnTo>
                    <a:lnTo>
                      <a:pt x="1199" y="255"/>
                    </a:lnTo>
                    <a:lnTo>
                      <a:pt x="1199" y="255"/>
                    </a:lnTo>
                    <a:lnTo>
                      <a:pt x="1199" y="255"/>
                    </a:lnTo>
                    <a:lnTo>
                      <a:pt x="1201" y="257"/>
                    </a:lnTo>
                    <a:lnTo>
                      <a:pt x="1201" y="257"/>
                    </a:lnTo>
                    <a:lnTo>
                      <a:pt x="1201" y="257"/>
                    </a:lnTo>
                    <a:lnTo>
                      <a:pt x="1203" y="257"/>
                    </a:lnTo>
                    <a:lnTo>
                      <a:pt x="1203" y="258"/>
                    </a:lnTo>
                    <a:lnTo>
                      <a:pt x="1201" y="258"/>
                    </a:lnTo>
                    <a:lnTo>
                      <a:pt x="1201" y="258"/>
                    </a:lnTo>
                    <a:lnTo>
                      <a:pt x="1201" y="258"/>
                    </a:lnTo>
                    <a:lnTo>
                      <a:pt x="1201" y="258"/>
                    </a:lnTo>
                    <a:lnTo>
                      <a:pt x="1201" y="260"/>
                    </a:lnTo>
                    <a:lnTo>
                      <a:pt x="1199" y="260"/>
                    </a:lnTo>
                    <a:lnTo>
                      <a:pt x="1199" y="260"/>
                    </a:lnTo>
                    <a:lnTo>
                      <a:pt x="1199" y="260"/>
                    </a:lnTo>
                    <a:lnTo>
                      <a:pt x="1199" y="262"/>
                    </a:lnTo>
                    <a:lnTo>
                      <a:pt x="1199" y="262"/>
                    </a:lnTo>
                    <a:lnTo>
                      <a:pt x="1199" y="262"/>
                    </a:lnTo>
                    <a:lnTo>
                      <a:pt x="1197" y="262"/>
                    </a:lnTo>
                    <a:lnTo>
                      <a:pt x="1197" y="262"/>
                    </a:lnTo>
                    <a:lnTo>
                      <a:pt x="1197" y="262"/>
                    </a:lnTo>
                    <a:lnTo>
                      <a:pt x="1197" y="262"/>
                    </a:lnTo>
                    <a:lnTo>
                      <a:pt x="1197" y="264"/>
                    </a:lnTo>
                    <a:lnTo>
                      <a:pt x="1196" y="264"/>
                    </a:lnTo>
                    <a:lnTo>
                      <a:pt x="1196" y="264"/>
                    </a:lnTo>
                    <a:lnTo>
                      <a:pt x="1196" y="266"/>
                    </a:lnTo>
                    <a:lnTo>
                      <a:pt x="1194" y="266"/>
                    </a:lnTo>
                    <a:lnTo>
                      <a:pt x="1194" y="266"/>
                    </a:lnTo>
                    <a:lnTo>
                      <a:pt x="1194" y="266"/>
                    </a:lnTo>
                    <a:lnTo>
                      <a:pt x="1194" y="266"/>
                    </a:lnTo>
                    <a:lnTo>
                      <a:pt x="1194" y="266"/>
                    </a:lnTo>
                    <a:lnTo>
                      <a:pt x="1194" y="268"/>
                    </a:lnTo>
                    <a:lnTo>
                      <a:pt x="1194" y="268"/>
                    </a:lnTo>
                    <a:lnTo>
                      <a:pt x="1194" y="268"/>
                    </a:lnTo>
                    <a:lnTo>
                      <a:pt x="1194" y="269"/>
                    </a:lnTo>
                    <a:lnTo>
                      <a:pt x="1192" y="269"/>
                    </a:lnTo>
                    <a:lnTo>
                      <a:pt x="1192" y="269"/>
                    </a:lnTo>
                    <a:lnTo>
                      <a:pt x="1190" y="269"/>
                    </a:lnTo>
                    <a:lnTo>
                      <a:pt x="1190" y="271"/>
                    </a:lnTo>
                    <a:lnTo>
                      <a:pt x="1190" y="271"/>
                    </a:lnTo>
                    <a:lnTo>
                      <a:pt x="1190" y="273"/>
                    </a:lnTo>
                    <a:lnTo>
                      <a:pt x="1190" y="273"/>
                    </a:lnTo>
                    <a:lnTo>
                      <a:pt x="1190" y="273"/>
                    </a:lnTo>
                    <a:lnTo>
                      <a:pt x="1190" y="275"/>
                    </a:lnTo>
                    <a:lnTo>
                      <a:pt x="1190" y="275"/>
                    </a:lnTo>
                    <a:lnTo>
                      <a:pt x="1190" y="275"/>
                    </a:lnTo>
                    <a:lnTo>
                      <a:pt x="1190" y="275"/>
                    </a:lnTo>
                    <a:lnTo>
                      <a:pt x="1190" y="275"/>
                    </a:lnTo>
                    <a:lnTo>
                      <a:pt x="1190" y="277"/>
                    </a:lnTo>
                    <a:lnTo>
                      <a:pt x="1190" y="277"/>
                    </a:lnTo>
                    <a:lnTo>
                      <a:pt x="1190" y="278"/>
                    </a:lnTo>
                    <a:lnTo>
                      <a:pt x="1190" y="278"/>
                    </a:lnTo>
                    <a:lnTo>
                      <a:pt x="1190" y="280"/>
                    </a:lnTo>
                    <a:lnTo>
                      <a:pt x="1190" y="280"/>
                    </a:lnTo>
                    <a:lnTo>
                      <a:pt x="1190" y="282"/>
                    </a:lnTo>
                    <a:lnTo>
                      <a:pt x="1188" y="282"/>
                    </a:lnTo>
                    <a:lnTo>
                      <a:pt x="1188" y="282"/>
                    </a:lnTo>
                    <a:lnTo>
                      <a:pt x="1188" y="282"/>
                    </a:lnTo>
                    <a:lnTo>
                      <a:pt x="1188" y="282"/>
                    </a:lnTo>
                    <a:lnTo>
                      <a:pt x="1188" y="284"/>
                    </a:lnTo>
                    <a:lnTo>
                      <a:pt x="1188" y="284"/>
                    </a:lnTo>
                    <a:lnTo>
                      <a:pt x="1188" y="284"/>
                    </a:lnTo>
                    <a:lnTo>
                      <a:pt x="1186" y="284"/>
                    </a:lnTo>
                    <a:lnTo>
                      <a:pt x="1186" y="284"/>
                    </a:lnTo>
                    <a:lnTo>
                      <a:pt x="1186" y="284"/>
                    </a:lnTo>
                    <a:lnTo>
                      <a:pt x="1186" y="286"/>
                    </a:lnTo>
                    <a:lnTo>
                      <a:pt x="1186" y="286"/>
                    </a:lnTo>
                    <a:lnTo>
                      <a:pt x="1185" y="286"/>
                    </a:lnTo>
                    <a:lnTo>
                      <a:pt x="1185" y="286"/>
                    </a:lnTo>
                    <a:lnTo>
                      <a:pt x="1185" y="286"/>
                    </a:lnTo>
                    <a:lnTo>
                      <a:pt x="1185" y="287"/>
                    </a:lnTo>
                    <a:lnTo>
                      <a:pt x="1185" y="287"/>
                    </a:lnTo>
                    <a:lnTo>
                      <a:pt x="1185" y="289"/>
                    </a:lnTo>
                    <a:lnTo>
                      <a:pt x="1185" y="289"/>
                    </a:lnTo>
                    <a:lnTo>
                      <a:pt x="1185" y="291"/>
                    </a:lnTo>
                    <a:lnTo>
                      <a:pt x="1185" y="291"/>
                    </a:lnTo>
                    <a:lnTo>
                      <a:pt x="1185" y="291"/>
                    </a:lnTo>
                    <a:lnTo>
                      <a:pt x="1186" y="293"/>
                    </a:lnTo>
                    <a:lnTo>
                      <a:pt x="1186" y="293"/>
                    </a:lnTo>
                    <a:lnTo>
                      <a:pt x="1186" y="293"/>
                    </a:lnTo>
                    <a:lnTo>
                      <a:pt x="1188" y="293"/>
                    </a:lnTo>
                    <a:lnTo>
                      <a:pt x="1188" y="295"/>
                    </a:lnTo>
                    <a:lnTo>
                      <a:pt x="1188" y="295"/>
                    </a:lnTo>
                    <a:lnTo>
                      <a:pt x="1186" y="295"/>
                    </a:lnTo>
                    <a:lnTo>
                      <a:pt x="1186" y="295"/>
                    </a:lnTo>
                    <a:lnTo>
                      <a:pt x="1185" y="296"/>
                    </a:lnTo>
                    <a:lnTo>
                      <a:pt x="1185" y="296"/>
                    </a:lnTo>
                    <a:lnTo>
                      <a:pt x="1185" y="298"/>
                    </a:lnTo>
                    <a:lnTo>
                      <a:pt x="1185" y="298"/>
                    </a:lnTo>
                    <a:lnTo>
                      <a:pt x="1185" y="300"/>
                    </a:lnTo>
                    <a:lnTo>
                      <a:pt x="1185" y="300"/>
                    </a:lnTo>
                    <a:lnTo>
                      <a:pt x="1185" y="300"/>
                    </a:lnTo>
                    <a:lnTo>
                      <a:pt x="1183" y="300"/>
                    </a:lnTo>
                    <a:lnTo>
                      <a:pt x="1183" y="300"/>
                    </a:lnTo>
                    <a:lnTo>
                      <a:pt x="1183" y="300"/>
                    </a:lnTo>
                    <a:lnTo>
                      <a:pt x="1183" y="302"/>
                    </a:lnTo>
                    <a:lnTo>
                      <a:pt x="1183" y="302"/>
                    </a:lnTo>
                    <a:lnTo>
                      <a:pt x="1181" y="302"/>
                    </a:lnTo>
                    <a:lnTo>
                      <a:pt x="1181" y="304"/>
                    </a:lnTo>
                    <a:lnTo>
                      <a:pt x="1181" y="306"/>
                    </a:lnTo>
                    <a:lnTo>
                      <a:pt x="1181" y="306"/>
                    </a:lnTo>
                    <a:lnTo>
                      <a:pt x="1183" y="306"/>
                    </a:lnTo>
                    <a:lnTo>
                      <a:pt x="1185" y="307"/>
                    </a:lnTo>
                    <a:lnTo>
                      <a:pt x="1185" y="307"/>
                    </a:lnTo>
                    <a:lnTo>
                      <a:pt x="1185" y="307"/>
                    </a:lnTo>
                    <a:lnTo>
                      <a:pt x="1185" y="309"/>
                    </a:lnTo>
                    <a:lnTo>
                      <a:pt x="1186" y="309"/>
                    </a:lnTo>
                    <a:lnTo>
                      <a:pt x="1186" y="309"/>
                    </a:lnTo>
                    <a:lnTo>
                      <a:pt x="1186" y="309"/>
                    </a:lnTo>
                    <a:lnTo>
                      <a:pt x="1186" y="309"/>
                    </a:lnTo>
                    <a:lnTo>
                      <a:pt x="1186" y="309"/>
                    </a:lnTo>
                    <a:lnTo>
                      <a:pt x="1188" y="311"/>
                    </a:lnTo>
                    <a:lnTo>
                      <a:pt x="1188" y="311"/>
                    </a:lnTo>
                    <a:lnTo>
                      <a:pt x="1188" y="311"/>
                    </a:lnTo>
                    <a:lnTo>
                      <a:pt x="1188" y="313"/>
                    </a:lnTo>
                    <a:lnTo>
                      <a:pt x="1186" y="313"/>
                    </a:lnTo>
                    <a:lnTo>
                      <a:pt x="1186" y="315"/>
                    </a:lnTo>
                    <a:lnTo>
                      <a:pt x="1186" y="315"/>
                    </a:lnTo>
                    <a:lnTo>
                      <a:pt x="1186" y="315"/>
                    </a:lnTo>
                    <a:lnTo>
                      <a:pt x="1186" y="315"/>
                    </a:lnTo>
                    <a:lnTo>
                      <a:pt x="1186" y="315"/>
                    </a:lnTo>
                    <a:lnTo>
                      <a:pt x="1186" y="316"/>
                    </a:lnTo>
                    <a:lnTo>
                      <a:pt x="1185" y="316"/>
                    </a:lnTo>
                    <a:lnTo>
                      <a:pt x="1185" y="318"/>
                    </a:lnTo>
                    <a:lnTo>
                      <a:pt x="1183" y="318"/>
                    </a:lnTo>
                    <a:lnTo>
                      <a:pt x="1183" y="318"/>
                    </a:lnTo>
                    <a:lnTo>
                      <a:pt x="1181" y="318"/>
                    </a:lnTo>
                    <a:lnTo>
                      <a:pt x="1181" y="318"/>
                    </a:lnTo>
                    <a:lnTo>
                      <a:pt x="1181" y="318"/>
                    </a:lnTo>
                    <a:lnTo>
                      <a:pt x="1179" y="318"/>
                    </a:lnTo>
                    <a:lnTo>
                      <a:pt x="1179" y="318"/>
                    </a:lnTo>
                    <a:lnTo>
                      <a:pt x="1179" y="318"/>
                    </a:lnTo>
                    <a:lnTo>
                      <a:pt x="1177" y="318"/>
                    </a:lnTo>
                    <a:lnTo>
                      <a:pt x="1177" y="320"/>
                    </a:lnTo>
                    <a:lnTo>
                      <a:pt x="1177" y="320"/>
                    </a:lnTo>
                    <a:lnTo>
                      <a:pt x="1177" y="320"/>
                    </a:lnTo>
                    <a:lnTo>
                      <a:pt x="1177" y="320"/>
                    </a:lnTo>
                    <a:lnTo>
                      <a:pt x="1177" y="320"/>
                    </a:lnTo>
                    <a:lnTo>
                      <a:pt x="1177" y="320"/>
                    </a:lnTo>
                    <a:lnTo>
                      <a:pt x="1176" y="320"/>
                    </a:lnTo>
                    <a:lnTo>
                      <a:pt x="1176" y="320"/>
                    </a:lnTo>
                    <a:lnTo>
                      <a:pt x="1174" y="320"/>
                    </a:lnTo>
                    <a:lnTo>
                      <a:pt x="1174" y="320"/>
                    </a:lnTo>
                    <a:lnTo>
                      <a:pt x="1174" y="320"/>
                    </a:lnTo>
                    <a:lnTo>
                      <a:pt x="1174" y="320"/>
                    </a:lnTo>
                    <a:lnTo>
                      <a:pt x="1174" y="318"/>
                    </a:lnTo>
                    <a:lnTo>
                      <a:pt x="1172" y="318"/>
                    </a:lnTo>
                    <a:lnTo>
                      <a:pt x="1172" y="318"/>
                    </a:lnTo>
                    <a:lnTo>
                      <a:pt x="1172" y="318"/>
                    </a:lnTo>
                    <a:lnTo>
                      <a:pt x="1170" y="318"/>
                    </a:lnTo>
                    <a:lnTo>
                      <a:pt x="1170" y="318"/>
                    </a:lnTo>
                    <a:lnTo>
                      <a:pt x="1170" y="318"/>
                    </a:lnTo>
                    <a:lnTo>
                      <a:pt x="1170" y="318"/>
                    </a:lnTo>
                    <a:lnTo>
                      <a:pt x="1168" y="318"/>
                    </a:lnTo>
                    <a:lnTo>
                      <a:pt x="1168" y="318"/>
                    </a:lnTo>
                    <a:lnTo>
                      <a:pt x="1168" y="318"/>
                    </a:lnTo>
                    <a:lnTo>
                      <a:pt x="1165" y="318"/>
                    </a:lnTo>
                    <a:lnTo>
                      <a:pt x="1165" y="318"/>
                    </a:lnTo>
                    <a:lnTo>
                      <a:pt x="1165" y="318"/>
                    </a:lnTo>
                    <a:lnTo>
                      <a:pt x="1165" y="318"/>
                    </a:lnTo>
                    <a:lnTo>
                      <a:pt x="1165" y="318"/>
                    </a:lnTo>
                    <a:lnTo>
                      <a:pt x="1163" y="316"/>
                    </a:lnTo>
                    <a:lnTo>
                      <a:pt x="1163" y="316"/>
                    </a:lnTo>
                    <a:lnTo>
                      <a:pt x="1163" y="315"/>
                    </a:lnTo>
                    <a:lnTo>
                      <a:pt x="1163" y="315"/>
                    </a:lnTo>
                    <a:lnTo>
                      <a:pt x="1163" y="315"/>
                    </a:lnTo>
                    <a:lnTo>
                      <a:pt x="1163" y="315"/>
                    </a:lnTo>
                    <a:lnTo>
                      <a:pt x="1163" y="315"/>
                    </a:lnTo>
                    <a:lnTo>
                      <a:pt x="1163" y="315"/>
                    </a:lnTo>
                    <a:lnTo>
                      <a:pt x="1161" y="315"/>
                    </a:lnTo>
                    <a:lnTo>
                      <a:pt x="1161" y="316"/>
                    </a:lnTo>
                    <a:lnTo>
                      <a:pt x="1161" y="316"/>
                    </a:lnTo>
                    <a:lnTo>
                      <a:pt x="1161" y="316"/>
                    </a:lnTo>
                    <a:lnTo>
                      <a:pt x="1161" y="318"/>
                    </a:lnTo>
                    <a:lnTo>
                      <a:pt x="1161" y="318"/>
                    </a:lnTo>
                    <a:lnTo>
                      <a:pt x="1159" y="318"/>
                    </a:lnTo>
                    <a:lnTo>
                      <a:pt x="1159" y="320"/>
                    </a:lnTo>
                    <a:lnTo>
                      <a:pt x="1159" y="320"/>
                    </a:lnTo>
                    <a:lnTo>
                      <a:pt x="1159" y="320"/>
                    </a:lnTo>
                    <a:lnTo>
                      <a:pt x="1159" y="322"/>
                    </a:lnTo>
                    <a:lnTo>
                      <a:pt x="1159" y="322"/>
                    </a:lnTo>
                    <a:lnTo>
                      <a:pt x="1159" y="322"/>
                    </a:lnTo>
                    <a:lnTo>
                      <a:pt x="1158" y="322"/>
                    </a:lnTo>
                    <a:lnTo>
                      <a:pt x="1158" y="322"/>
                    </a:lnTo>
                    <a:lnTo>
                      <a:pt x="1158" y="322"/>
                    </a:lnTo>
                    <a:lnTo>
                      <a:pt x="1158" y="322"/>
                    </a:lnTo>
                    <a:lnTo>
                      <a:pt x="1156" y="324"/>
                    </a:lnTo>
                    <a:lnTo>
                      <a:pt x="1156" y="324"/>
                    </a:lnTo>
                    <a:lnTo>
                      <a:pt x="1156" y="324"/>
                    </a:lnTo>
                    <a:lnTo>
                      <a:pt x="1156" y="324"/>
                    </a:lnTo>
                    <a:lnTo>
                      <a:pt x="1154" y="324"/>
                    </a:lnTo>
                    <a:lnTo>
                      <a:pt x="1154" y="325"/>
                    </a:lnTo>
                    <a:lnTo>
                      <a:pt x="1154" y="325"/>
                    </a:lnTo>
                    <a:lnTo>
                      <a:pt x="1152" y="325"/>
                    </a:lnTo>
                    <a:lnTo>
                      <a:pt x="1152" y="325"/>
                    </a:lnTo>
                    <a:lnTo>
                      <a:pt x="1152" y="325"/>
                    </a:lnTo>
                    <a:lnTo>
                      <a:pt x="1152" y="325"/>
                    </a:lnTo>
                    <a:lnTo>
                      <a:pt x="1152" y="325"/>
                    </a:lnTo>
                    <a:lnTo>
                      <a:pt x="1150" y="325"/>
                    </a:lnTo>
                    <a:lnTo>
                      <a:pt x="1150" y="325"/>
                    </a:lnTo>
                    <a:lnTo>
                      <a:pt x="1150" y="325"/>
                    </a:lnTo>
                    <a:lnTo>
                      <a:pt x="1150" y="325"/>
                    </a:lnTo>
                    <a:lnTo>
                      <a:pt x="1150" y="325"/>
                    </a:lnTo>
                    <a:lnTo>
                      <a:pt x="1149" y="325"/>
                    </a:lnTo>
                    <a:lnTo>
                      <a:pt x="1149" y="325"/>
                    </a:lnTo>
                    <a:lnTo>
                      <a:pt x="1149" y="325"/>
                    </a:lnTo>
                    <a:lnTo>
                      <a:pt x="1149" y="325"/>
                    </a:lnTo>
                    <a:lnTo>
                      <a:pt x="1149" y="325"/>
                    </a:lnTo>
                    <a:lnTo>
                      <a:pt x="1147" y="327"/>
                    </a:lnTo>
                    <a:lnTo>
                      <a:pt x="1147" y="327"/>
                    </a:lnTo>
                    <a:lnTo>
                      <a:pt x="1147" y="327"/>
                    </a:lnTo>
                    <a:lnTo>
                      <a:pt x="1147" y="327"/>
                    </a:lnTo>
                    <a:lnTo>
                      <a:pt x="1147" y="327"/>
                    </a:lnTo>
                    <a:lnTo>
                      <a:pt x="1147" y="329"/>
                    </a:lnTo>
                    <a:lnTo>
                      <a:pt x="1147" y="329"/>
                    </a:lnTo>
                    <a:lnTo>
                      <a:pt x="1145" y="329"/>
                    </a:lnTo>
                    <a:lnTo>
                      <a:pt x="1143" y="329"/>
                    </a:lnTo>
                    <a:lnTo>
                      <a:pt x="1141" y="329"/>
                    </a:lnTo>
                    <a:lnTo>
                      <a:pt x="1139" y="329"/>
                    </a:lnTo>
                    <a:lnTo>
                      <a:pt x="1138" y="329"/>
                    </a:lnTo>
                    <a:lnTo>
                      <a:pt x="1138" y="329"/>
                    </a:lnTo>
                    <a:lnTo>
                      <a:pt x="1138" y="329"/>
                    </a:lnTo>
                    <a:lnTo>
                      <a:pt x="1136" y="331"/>
                    </a:lnTo>
                    <a:lnTo>
                      <a:pt x="1136" y="331"/>
                    </a:lnTo>
                    <a:lnTo>
                      <a:pt x="1136" y="331"/>
                    </a:lnTo>
                    <a:lnTo>
                      <a:pt x="1136" y="331"/>
                    </a:lnTo>
                    <a:lnTo>
                      <a:pt x="1134" y="331"/>
                    </a:lnTo>
                    <a:lnTo>
                      <a:pt x="1134" y="333"/>
                    </a:lnTo>
                    <a:lnTo>
                      <a:pt x="1134" y="333"/>
                    </a:lnTo>
                    <a:lnTo>
                      <a:pt x="1134" y="334"/>
                    </a:lnTo>
                    <a:lnTo>
                      <a:pt x="1132" y="334"/>
                    </a:lnTo>
                    <a:lnTo>
                      <a:pt x="1132" y="334"/>
                    </a:lnTo>
                    <a:lnTo>
                      <a:pt x="1132" y="334"/>
                    </a:lnTo>
                    <a:lnTo>
                      <a:pt x="1132" y="336"/>
                    </a:lnTo>
                    <a:lnTo>
                      <a:pt x="1132" y="336"/>
                    </a:lnTo>
                    <a:lnTo>
                      <a:pt x="1134" y="336"/>
                    </a:lnTo>
                    <a:lnTo>
                      <a:pt x="1134" y="336"/>
                    </a:lnTo>
                    <a:lnTo>
                      <a:pt x="1134" y="338"/>
                    </a:lnTo>
                    <a:lnTo>
                      <a:pt x="1134" y="338"/>
                    </a:lnTo>
                    <a:lnTo>
                      <a:pt x="1134" y="340"/>
                    </a:lnTo>
                    <a:lnTo>
                      <a:pt x="1134" y="340"/>
                    </a:lnTo>
                    <a:lnTo>
                      <a:pt x="1134" y="340"/>
                    </a:lnTo>
                    <a:lnTo>
                      <a:pt x="1132" y="340"/>
                    </a:lnTo>
                    <a:lnTo>
                      <a:pt x="1132" y="343"/>
                    </a:lnTo>
                    <a:lnTo>
                      <a:pt x="1132" y="343"/>
                    </a:lnTo>
                    <a:lnTo>
                      <a:pt x="1132" y="345"/>
                    </a:lnTo>
                    <a:lnTo>
                      <a:pt x="1130" y="345"/>
                    </a:lnTo>
                    <a:lnTo>
                      <a:pt x="1130" y="345"/>
                    </a:lnTo>
                    <a:lnTo>
                      <a:pt x="1130" y="347"/>
                    </a:lnTo>
                    <a:lnTo>
                      <a:pt x="1129" y="347"/>
                    </a:lnTo>
                    <a:lnTo>
                      <a:pt x="1129" y="347"/>
                    </a:lnTo>
                    <a:lnTo>
                      <a:pt x="1129" y="349"/>
                    </a:lnTo>
                    <a:lnTo>
                      <a:pt x="1129" y="349"/>
                    </a:lnTo>
                    <a:lnTo>
                      <a:pt x="1129" y="351"/>
                    </a:lnTo>
                    <a:lnTo>
                      <a:pt x="1127" y="351"/>
                    </a:lnTo>
                    <a:lnTo>
                      <a:pt x="1127" y="351"/>
                    </a:lnTo>
                    <a:lnTo>
                      <a:pt x="1127" y="351"/>
                    </a:lnTo>
                    <a:lnTo>
                      <a:pt x="1125" y="351"/>
                    </a:lnTo>
                    <a:lnTo>
                      <a:pt x="1125" y="351"/>
                    </a:lnTo>
                    <a:lnTo>
                      <a:pt x="1125" y="351"/>
                    </a:lnTo>
                    <a:lnTo>
                      <a:pt x="1125" y="351"/>
                    </a:lnTo>
                    <a:lnTo>
                      <a:pt x="1125" y="353"/>
                    </a:lnTo>
                    <a:lnTo>
                      <a:pt x="1123" y="353"/>
                    </a:lnTo>
                    <a:lnTo>
                      <a:pt x="1123" y="353"/>
                    </a:lnTo>
                    <a:lnTo>
                      <a:pt x="1123" y="353"/>
                    </a:lnTo>
                    <a:lnTo>
                      <a:pt x="1121" y="353"/>
                    </a:lnTo>
                    <a:lnTo>
                      <a:pt x="1121" y="353"/>
                    </a:lnTo>
                    <a:lnTo>
                      <a:pt x="1121" y="353"/>
                    </a:lnTo>
                    <a:lnTo>
                      <a:pt x="1121" y="353"/>
                    </a:lnTo>
                    <a:lnTo>
                      <a:pt x="1121" y="353"/>
                    </a:lnTo>
                    <a:lnTo>
                      <a:pt x="1120" y="353"/>
                    </a:lnTo>
                    <a:lnTo>
                      <a:pt x="1120" y="353"/>
                    </a:lnTo>
                    <a:lnTo>
                      <a:pt x="1120" y="353"/>
                    </a:lnTo>
                    <a:lnTo>
                      <a:pt x="1120" y="353"/>
                    </a:lnTo>
                    <a:lnTo>
                      <a:pt x="1118" y="353"/>
                    </a:lnTo>
                    <a:lnTo>
                      <a:pt x="1118" y="353"/>
                    </a:lnTo>
                    <a:lnTo>
                      <a:pt x="1118" y="353"/>
                    </a:lnTo>
                    <a:lnTo>
                      <a:pt x="1118" y="353"/>
                    </a:lnTo>
                    <a:lnTo>
                      <a:pt x="1118" y="353"/>
                    </a:lnTo>
                    <a:lnTo>
                      <a:pt x="1116" y="354"/>
                    </a:lnTo>
                    <a:lnTo>
                      <a:pt x="1116" y="354"/>
                    </a:lnTo>
                    <a:lnTo>
                      <a:pt x="1116" y="354"/>
                    </a:lnTo>
                    <a:lnTo>
                      <a:pt x="1116" y="354"/>
                    </a:lnTo>
                    <a:lnTo>
                      <a:pt x="1116" y="354"/>
                    </a:lnTo>
                    <a:lnTo>
                      <a:pt x="1112" y="354"/>
                    </a:lnTo>
                    <a:lnTo>
                      <a:pt x="1112" y="354"/>
                    </a:lnTo>
                    <a:lnTo>
                      <a:pt x="1112" y="354"/>
                    </a:lnTo>
                    <a:lnTo>
                      <a:pt x="1111" y="354"/>
                    </a:lnTo>
                    <a:lnTo>
                      <a:pt x="1111" y="354"/>
                    </a:lnTo>
                    <a:lnTo>
                      <a:pt x="1111" y="354"/>
                    </a:lnTo>
                    <a:lnTo>
                      <a:pt x="1111" y="354"/>
                    </a:lnTo>
                    <a:lnTo>
                      <a:pt x="1109" y="353"/>
                    </a:lnTo>
                    <a:lnTo>
                      <a:pt x="1109" y="353"/>
                    </a:lnTo>
                    <a:lnTo>
                      <a:pt x="1107" y="353"/>
                    </a:lnTo>
                    <a:lnTo>
                      <a:pt x="1107" y="353"/>
                    </a:lnTo>
                    <a:lnTo>
                      <a:pt x="1107" y="354"/>
                    </a:lnTo>
                    <a:lnTo>
                      <a:pt x="1105" y="354"/>
                    </a:lnTo>
                    <a:lnTo>
                      <a:pt x="1105" y="354"/>
                    </a:lnTo>
                    <a:lnTo>
                      <a:pt x="1105" y="354"/>
                    </a:lnTo>
                    <a:lnTo>
                      <a:pt x="1105" y="354"/>
                    </a:lnTo>
                    <a:lnTo>
                      <a:pt x="1103" y="354"/>
                    </a:lnTo>
                    <a:lnTo>
                      <a:pt x="1103" y="354"/>
                    </a:lnTo>
                    <a:lnTo>
                      <a:pt x="1103" y="354"/>
                    </a:lnTo>
                    <a:lnTo>
                      <a:pt x="1103" y="354"/>
                    </a:lnTo>
                    <a:lnTo>
                      <a:pt x="1101" y="354"/>
                    </a:lnTo>
                    <a:lnTo>
                      <a:pt x="1101" y="354"/>
                    </a:lnTo>
                    <a:lnTo>
                      <a:pt x="1101" y="354"/>
                    </a:lnTo>
                    <a:lnTo>
                      <a:pt x="1101" y="354"/>
                    </a:lnTo>
                    <a:lnTo>
                      <a:pt x="1100" y="354"/>
                    </a:lnTo>
                    <a:lnTo>
                      <a:pt x="1098" y="354"/>
                    </a:lnTo>
                    <a:lnTo>
                      <a:pt x="1098" y="354"/>
                    </a:lnTo>
                    <a:lnTo>
                      <a:pt x="1098" y="354"/>
                    </a:lnTo>
                    <a:lnTo>
                      <a:pt x="1098" y="356"/>
                    </a:lnTo>
                    <a:lnTo>
                      <a:pt x="1096" y="356"/>
                    </a:lnTo>
                    <a:lnTo>
                      <a:pt x="1096" y="354"/>
                    </a:lnTo>
                    <a:lnTo>
                      <a:pt x="1096" y="354"/>
                    </a:lnTo>
                    <a:lnTo>
                      <a:pt x="1096" y="354"/>
                    </a:lnTo>
                    <a:lnTo>
                      <a:pt x="1094" y="354"/>
                    </a:lnTo>
                    <a:lnTo>
                      <a:pt x="1094" y="354"/>
                    </a:lnTo>
                    <a:lnTo>
                      <a:pt x="1094" y="353"/>
                    </a:lnTo>
                    <a:lnTo>
                      <a:pt x="1092" y="353"/>
                    </a:lnTo>
                    <a:lnTo>
                      <a:pt x="1092" y="353"/>
                    </a:lnTo>
                    <a:lnTo>
                      <a:pt x="1091" y="353"/>
                    </a:lnTo>
                    <a:lnTo>
                      <a:pt x="1091" y="353"/>
                    </a:lnTo>
                    <a:lnTo>
                      <a:pt x="1091" y="353"/>
                    </a:lnTo>
                    <a:lnTo>
                      <a:pt x="1091" y="353"/>
                    </a:lnTo>
                    <a:lnTo>
                      <a:pt x="1091" y="353"/>
                    </a:lnTo>
                    <a:lnTo>
                      <a:pt x="1091" y="353"/>
                    </a:lnTo>
                    <a:lnTo>
                      <a:pt x="1091" y="351"/>
                    </a:lnTo>
                    <a:lnTo>
                      <a:pt x="1091" y="351"/>
                    </a:lnTo>
                    <a:lnTo>
                      <a:pt x="1089" y="351"/>
                    </a:lnTo>
                    <a:lnTo>
                      <a:pt x="1089" y="351"/>
                    </a:lnTo>
                    <a:lnTo>
                      <a:pt x="1089" y="351"/>
                    </a:lnTo>
                    <a:lnTo>
                      <a:pt x="1089" y="351"/>
                    </a:lnTo>
                    <a:lnTo>
                      <a:pt x="1087" y="351"/>
                    </a:lnTo>
                    <a:lnTo>
                      <a:pt x="1087" y="351"/>
                    </a:lnTo>
                    <a:lnTo>
                      <a:pt x="1087" y="353"/>
                    </a:lnTo>
                    <a:lnTo>
                      <a:pt x="1085" y="353"/>
                    </a:lnTo>
                    <a:lnTo>
                      <a:pt x="1085" y="353"/>
                    </a:lnTo>
                    <a:lnTo>
                      <a:pt x="1085" y="353"/>
                    </a:lnTo>
                    <a:lnTo>
                      <a:pt x="1085" y="353"/>
                    </a:lnTo>
                    <a:lnTo>
                      <a:pt x="1083" y="353"/>
                    </a:lnTo>
                    <a:lnTo>
                      <a:pt x="1082" y="353"/>
                    </a:lnTo>
                    <a:lnTo>
                      <a:pt x="1078" y="353"/>
                    </a:lnTo>
                    <a:lnTo>
                      <a:pt x="1076" y="353"/>
                    </a:lnTo>
                    <a:lnTo>
                      <a:pt x="1074" y="353"/>
                    </a:lnTo>
                    <a:lnTo>
                      <a:pt x="1074" y="351"/>
                    </a:lnTo>
                    <a:lnTo>
                      <a:pt x="1074" y="351"/>
                    </a:lnTo>
                    <a:lnTo>
                      <a:pt x="1074" y="351"/>
                    </a:lnTo>
                    <a:lnTo>
                      <a:pt x="1073" y="351"/>
                    </a:lnTo>
                    <a:lnTo>
                      <a:pt x="1073" y="351"/>
                    </a:lnTo>
                    <a:lnTo>
                      <a:pt x="1073" y="351"/>
                    </a:lnTo>
                    <a:lnTo>
                      <a:pt x="1073" y="349"/>
                    </a:lnTo>
                    <a:lnTo>
                      <a:pt x="1073" y="349"/>
                    </a:lnTo>
                    <a:lnTo>
                      <a:pt x="1073" y="349"/>
                    </a:lnTo>
                    <a:lnTo>
                      <a:pt x="1073" y="349"/>
                    </a:lnTo>
                    <a:lnTo>
                      <a:pt x="1071" y="347"/>
                    </a:lnTo>
                    <a:lnTo>
                      <a:pt x="1071" y="347"/>
                    </a:lnTo>
                    <a:lnTo>
                      <a:pt x="1071" y="347"/>
                    </a:lnTo>
                    <a:lnTo>
                      <a:pt x="1071" y="347"/>
                    </a:lnTo>
                    <a:lnTo>
                      <a:pt x="1069" y="347"/>
                    </a:lnTo>
                    <a:lnTo>
                      <a:pt x="1069" y="347"/>
                    </a:lnTo>
                    <a:lnTo>
                      <a:pt x="1069" y="347"/>
                    </a:lnTo>
                    <a:lnTo>
                      <a:pt x="1067" y="347"/>
                    </a:lnTo>
                    <a:lnTo>
                      <a:pt x="1067" y="347"/>
                    </a:lnTo>
                    <a:lnTo>
                      <a:pt x="1067" y="347"/>
                    </a:lnTo>
                    <a:lnTo>
                      <a:pt x="1067" y="345"/>
                    </a:lnTo>
                    <a:lnTo>
                      <a:pt x="1065" y="345"/>
                    </a:lnTo>
                    <a:lnTo>
                      <a:pt x="1065" y="345"/>
                    </a:lnTo>
                    <a:lnTo>
                      <a:pt x="1065" y="345"/>
                    </a:lnTo>
                    <a:lnTo>
                      <a:pt x="1063" y="345"/>
                    </a:lnTo>
                    <a:lnTo>
                      <a:pt x="1062" y="345"/>
                    </a:lnTo>
                    <a:lnTo>
                      <a:pt x="1062" y="345"/>
                    </a:lnTo>
                    <a:lnTo>
                      <a:pt x="1062" y="345"/>
                    </a:lnTo>
                    <a:lnTo>
                      <a:pt x="1062" y="347"/>
                    </a:lnTo>
                    <a:lnTo>
                      <a:pt x="1060" y="347"/>
                    </a:lnTo>
                    <a:lnTo>
                      <a:pt x="1060" y="347"/>
                    </a:lnTo>
                    <a:lnTo>
                      <a:pt x="1060" y="347"/>
                    </a:lnTo>
                    <a:lnTo>
                      <a:pt x="1058" y="347"/>
                    </a:lnTo>
                    <a:lnTo>
                      <a:pt x="1058" y="347"/>
                    </a:lnTo>
                    <a:lnTo>
                      <a:pt x="1058" y="349"/>
                    </a:lnTo>
                    <a:lnTo>
                      <a:pt x="1058" y="349"/>
                    </a:lnTo>
                    <a:lnTo>
                      <a:pt x="1056" y="349"/>
                    </a:lnTo>
                    <a:lnTo>
                      <a:pt x="1056" y="349"/>
                    </a:lnTo>
                    <a:lnTo>
                      <a:pt x="1056" y="349"/>
                    </a:lnTo>
                    <a:lnTo>
                      <a:pt x="1056" y="351"/>
                    </a:lnTo>
                    <a:lnTo>
                      <a:pt x="1056" y="351"/>
                    </a:lnTo>
                    <a:lnTo>
                      <a:pt x="1058" y="351"/>
                    </a:lnTo>
                    <a:lnTo>
                      <a:pt x="1058" y="351"/>
                    </a:lnTo>
                    <a:lnTo>
                      <a:pt x="1058" y="351"/>
                    </a:lnTo>
                    <a:lnTo>
                      <a:pt x="1058" y="351"/>
                    </a:lnTo>
                    <a:lnTo>
                      <a:pt x="1058" y="351"/>
                    </a:lnTo>
                    <a:lnTo>
                      <a:pt x="1058" y="353"/>
                    </a:lnTo>
                    <a:lnTo>
                      <a:pt x="1058" y="353"/>
                    </a:lnTo>
                    <a:lnTo>
                      <a:pt x="1056" y="353"/>
                    </a:lnTo>
                    <a:lnTo>
                      <a:pt x="1056" y="353"/>
                    </a:lnTo>
                    <a:lnTo>
                      <a:pt x="1056" y="353"/>
                    </a:lnTo>
                    <a:lnTo>
                      <a:pt x="1054" y="353"/>
                    </a:lnTo>
                    <a:lnTo>
                      <a:pt x="1054" y="353"/>
                    </a:lnTo>
                    <a:lnTo>
                      <a:pt x="1053" y="353"/>
                    </a:lnTo>
                    <a:lnTo>
                      <a:pt x="1053" y="353"/>
                    </a:lnTo>
                    <a:lnTo>
                      <a:pt x="1051" y="353"/>
                    </a:lnTo>
                    <a:lnTo>
                      <a:pt x="1051" y="353"/>
                    </a:lnTo>
                    <a:lnTo>
                      <a:pt x="1051" y="353"/>
                    </a:lnTo>
                    <a:lnTo>
                      <a:pt x="1049" y="353"/>
                    </a:lnTo>
                    <a:lnTo>
                      <a:pt x="1049" y="354"/>
                    </a:lnTo>
                    <a:lnTo>
                      <a:pt x="1049" y="354"/>
                    </a:lnTo>
                    <a:lnTo>
                      <a:pt x="1047" y="354"/>
                    </a:lnTo>
                    <a:lnTo>
                      <a:pt x="1045" y="354"/>
                    </a:lnTo>
                    <a:lnTo>
                      <a:pt x="1045" y="354"/>
                    </a:lnTo>
                    <a:lnTo>
                      <a:pt x="1044" y="354"/>
                    </a:lnTo>
                    <a:lnTo>
                      <a:pt x="1042" y="354"/>
                    </a:lnTo>
                    <a:lnTo>
                      <a:pt x="1042" y="354"/>
                    </a:lnTo>
                    <a:lnTo>
                      <a:pt x="1042" y="354"/>
                    </a:lnTo>
                    <a:lnTo>
                      <a:pt x="1040" y="354"/>
                    </a:lnTo>
                    <a:lnTo>
                      <a:pt x="1038" y="354"/>
                    </a:lnTo>
                    <a:lnTo>
                      <a:pt x="1036" y="354"/>
                    </a:lnTo>
                    <a:lnTo>
                      <a:pt x="1036" y="354"/>
                    </a:lnTo>
                    <a:lnTo>
                      <a:pt x="1035" y="354"/>
                    </a:lnTo>
                    <a:lnTo>
                      <a:pt x="1033" y="354"/>
                    </a:lnTo>
                    <a:lnTo>
                      <a:pt x="1033" y="354"/>
                    </a:lnTo>
                    <a:lnTo>
                      <a:pt x="1031" y="354"/>
                    </a:lnTo>
                    <a:lnTo>
                      <a:pt x="1031" y="356"/>
                    </a:lnTo>
                    <a:lnTo>
                      <a:pt x="1031" y="356"/>
                    </a:lnTo>
                    <a:lnTo>
                      <a:pt x="1029" y="356"/>
                    </a:lnTo>
                    <a:lnTo>
                      <a:pt x="1029" y="356"/>
                    </a:lnTo>
                    <a:lnTo>
                      <a:pt x="1029" y="356"/>
                    </a:lnTo>
                    <a:lnTo>
                      <a:pt x="1027" y="358"/>
                    </a:lnTo>
                    <a:lnTo>
                      <a:pt x="1027" y="358"/>
                    </a:lnTo>
                    <a:lnTo>
                      <a:pt x="1026" y="358"/>
                    </a:lnTo>
                    <a:lnTo>
                      <a:pt x="1026" y="358"/>
                    </a:lnTo>
                    <a:lnTo>
                      <a:pt x="1026" y="358"/>
                    </a:lnTo>
                    <a:lnTo>
                      <a:pt x="1024" y="358"/>
                    </a:lnTo>
                    <a:lnTo>
                      <a:pt x="1024" y="358"/>
                    </a:lnTo>
                    <a:lnTo>
                      <a:pt x="1020" y="358"/>
                    </a:lnTo>
                    <a:lnTo>
                      <a:pt x="1020" y="358"/>
                    </a:lnTo>
                    <a:lnTo>
                      <a:pt x="1020" y="358"/>
                    </a:lnTo>
                    <a:lnTo>
                      <a:pt x="1020" y="358"/>
                    </a:lnTo>
                    <a:lnTo>
                      <a:pt x="1020" y="358"/>
                    </a:lnTo>
                    <a:lnTo>
                      <a:pt x="1020" y="362"/>
                    </a:lnTo>
                    <a:lnTo>
                      <a:pt x="1020" y="362"/>
                    </a:lnTo>
                    <a:lnTo>
                      <a:pt x="1020" y="363"/>
                    </a:lnTo>
                    <a:lnTo>
                      <a:pt x="1020" y="363"/>
                    </a:lnTo>
                    <a:lnTo>
                      <a:pt x="1020" y="363"/>
                    </a:lnTo>
                    <a:lnTo>
                      <a:pt x="1020" y="365"/>
                    </a:lnTo>
                    <a:lnTo>
                      <a:pt x="1020" y="365"/>
                    </a:lnTo>
                    <a:lnTo>
                      <a:pt x="1020" y="365"/>
                    </a:lnTo>
                    <a:lnTo>
                      <a:pt x="1020" y="365"/>
                    </a:lnTo>
                    <a:lnTo>
                      <a:pt x="1020" y="367"/>
                    </a:lnTo>
                    <a:lnTo>
                      <a:pt x="1020" y="367"/>
                    </a:lnTo>
                    <a:lnTo>
                      <a:pt x="1022" y="369"/>
                    </a:lnTo>
                    <a:lnTo>
                      <a:pt x="1022" y="369"/>
                    </a:lnTo>
                    <a:lnTo>
                      <a:pt x="1022" y="369"/>
                    </a:lnTo>
                    <a:lnTo>
                      <a:pt x="1022" y="371"/>
                    </a:lnTo>
                    <a:lnTo>
                      <a:pt x="1022" y="371"/>
                    </a:lnTo>
                    <a:lnTo>
                      <a:pt x="1022" y="371"/>
                    </a:lnTo>
                    <a:lnTo>
                      <a:pt x="1024" y="372"/>
                    </a:lnTo>
                    <a:lnTo>
                      <a:pt x="1024" y="374"/>
                    </a:lnTo>
                    <a:lnTo>
                      <a:pt x="1018" y="378"/>
                    </a:lnTo>
                    <a:lnTo>
                      <a:pt x="1016" y="380"/>
                    </a:lnTo>
                    <a:lnTo>
                      <a:pt x="1016" y="380"/>
                    </a:lnTo>
                    <a:lnTo>
                      <a:pt x="1015" y="380"/>
                    </a:lnTo>
                    <a:lnTo>
                      <a:pt x="1015" y="380"/>
                    </a:lnTo>
                    <a:lnTo>
                      <a:pt x="1015" y="381"/>
                    </a:lnTo>
                    <a:lnTo>
                      <a:pt x="1015" y="381"/>
                    </a:lnTo>
                    <a:lnTo>
                      <a:pt x="1015" y="381"/>
                    </a:lnTo>
                    <a:lnTo>
                      <a:pt x="1013" y="381"/>
                    </a:lnTo>
                    <a:lnTo>
                      <a:pt x="1013" y="381"/>
                    </a:lnTo>
                    <a:lnTo>
                      <a:pt x="1013" y="381"/>
                    </a:lnTo>
                    <a:lnTo>
                      <a:pt x="1013" y="381"/>
                    </a:lnTo>
                    <a:lnTo>
                      <a:pt x="1013" y="381"/>
                    </a:lnTo>
                    <a:lnTo>
                      <a:pt x="1013" y="381"/>
                    </a:lnTo>
                    <a:lnTo>
                      <a:pt x="1011" y="381"/>
                    </a:lnTo>
                    <a:lnTo>
                      <a:pt x="1011" y="381"/>
                    </a:lnTo>
                    <a:lnTo>
                      <a:pt x="1011" y="381"/>
                    </a:lnTo>
                    <a:lnTo>
                      <a:pt x="1011" y="381"/>
                    </a:lnTo>
                    <a:lnTo>
                      <a:pt x="1011" y="381"/>
                    </a:lnTo>
                    <a:lnTo>
                      <a:pt x="1011" y="381"/>
                    </a:lnTo>
                    <a:lnTo>
                      <a:pt x="1011" y="383"/>
                    </a:lnTo>
                    <a:lnTo>
                      <a:pt x="1011" y="383"/>
                    </a:lnTo>
                    <a:lnTo>
                      <a:pt x="1011" y="383"/>
                    </a:lnTo>
                    <a:lnTo>
                      <a:pt x="1011" y="383"/>
                    </a:lnTo>
                    <a:lnTo>
                      <a:pt x="1011" y="383"/>
                    </a:lnTo>
                    <a:lnTo>
                      <a:pt x="1011" y="383"/>
                    </a:lnTo>
                    <a:lnTo>
                      <a:pt x="1011" y="383"/>
                    </a:lnTo>
                    <a:lnTo>
                      <a:pt x="1011" y="383"/>
                    </a:lnTo>
                    <a:lnTo>
                      <a:pt x="1011" y="383"/>
                    </a:lnTo>
                    <a:lnTo>
                      <a:pt x="1011" y="385"/>
                    </a:lnTo>
                    <a:lnTo>
                      <a:pt x="1011" y="385"/>
                    </a:lnTo>
                    <a:lnTo>
                      <a:pt x="1011" y="385"/>
                    </a:lnTo>
                    <a:lnTo>
                      <a:pt x="1011" y="385"/>
                    </a:lnTo>
                    <a:lnTo>
                      <a:pt x="1011" y="387"/>
                    </a:lnTo>
                    <a:lnTo>
                      <a:pt x="1013" y="387"/>
                    </a:lnTo>
                    <a:lnTo>
                      <a:pt x="1013" y="387"/>
                    </a:lnTo>
                    <a:lnTo>
                      <a:pt x="1013" y="387"/>
                    </a:lnTo>
                    <a:lnTo>
                      <a:pt x="1013" y="387"/>
                    </a:lnTo>
                    <a:lnTo>
                      <a:pt x="1013" y="389"/>
                    </a:lnTo>
                    <a:lnTo>
                      <a:pt x="1013" y="389"/>
                    </a:lnTo>
                    <a:lnTo>
                      <a:pt x="1011" y="389"/>
                    </a:lnTo>
                    <a:lnTo>
                      <a:pt x="1011" y="389"/>
                    </a:lnTo>
                    <a:lnTo>
                      <a:pt x="1011" y="389"/>
                    </a:lnTo>
                    <a:lnTo>
                      <a:pt x="1011" y="389"/>
                    </a:lnTo>
                    <a:lnTo>
                      <a:pt x="1011" y="389"/>
                    </a:lnTo>
                    <a:lnTo>
                      <a:pt x="1011" y="389"/>
                    </a:lnTo>
                    <a:lnTo>
                      <a:pt x="1011" y="391"/>
                    </a:lnTo>
                    <a:lnTo>
                      <a:pt x="1011" y="391"/>
                    </a:lnTo>
                    <a:lnTo>
                      <a:pt x="1011" y="391"/>
                    </a:lnTo>
                    <a:lnTo>
                      <a:pt x="1011" y="391"/>
                    </a:lnTo>
                    <a:lnTo>
                      <a:pt x="1011" y="391"/>
                    </a:lnTo>
                    <a:lnTo>
                      <a:pt x="1011" y="391"/>
                    </a:lnTo>
                    <a:lnTo>
                      <a:pt x="1011" y="391"/>
                    </a:lnTo>
                    <a:lnTo>
                      <a:pt x="1011" y="391"/>
                    </a:lnTo>
                    <a:lnTo>
                      <a:pt x="1011" y="392"/>
                    </a:lnTo>
                    <a:lnTo>
                      <a:pt x="1011" y="392"/>
                    </a:lnTo>
                    <a:lnTo>
                      <a:pt x="1011" y="392"/>
                    </a:lnTo>
                    <a:lnTo>
                      <a:pt x="1011" y="392"/>
                    </a:lnTo>
                    <a:lnTo>
                      <a:pt x="1011" y="392"/>
                    </a:lnTo>
                    <a:lnTo>
                      <a:pt x="1011" y="392"/>
                    </a:lnTo>
                    <a:lnTo>
                      <a:pt x="1011" y="392"/>
                    </a:lnTo>
                    <a:lnTo>
                      <a:pt x="1011" y="392"/>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6"/>
                    </a:lnTo>
                    <a:lnTo>
                      <a:pt x="1011" y="396"/>
                    </a:lnTo>
                    <a:lnTo>
                      <a:pt x="1011"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6" y="398"/>
                    </a:lnTo>
                    <a:lnTo>
                      <a:pt x="1006" y="398"/>
                    </a:lnTo>
                    <a:lnTo>
                      <a:pt x="1002" y="400"/>
                    </a:lnTo>
                    <a:lnTo>
                      <a:pt x="995" y="400"/>
                    </a:lnTo>
                    <a:lnTo>
                      <a:pt x="989" y="401"/>
                    </a:lnTo>
                    <a:lnTo>
                      <a:pt x="986" y="403"/>
                    </a:lnTo>
                    <a:lnTo>
                      <a:pt x="984" y="405"/>
                    </a:lnTo>
                    <a:lnTo>
                      <a:pt x="984" y="407"/>
                    </a:lnTo>
                    <a:lnTo>
                      <a:pt x="984" y="409"/>
                    </a:lnTo>
                    <a:lnTo>
                      <a:pt x="984" y="410"/>
                    </a:lnTo>
                    <a:lnTo>
                      <a:pt x="984" y="414"/>
                    </a:lnTo>
                    <a:lnTo>
                      <a:pt x="984" y="414"/>
                    </a:lnTo>
                    <a:lnTo>
                      <a:pt x="984" y="416"/>
                    </a:lnTo>
                    <a:lnTo>
                      <a:pt x="984" y="418"/>
                    </a:lnTo>
                    <a:lnTo>
                      <a:pt x="984" y="418"/>
                    </a:lnTo>
                    <a:lnTo>
                      <a:pt x="986" y="418"/>
                    </a:lnTo>
                    <a:lnTo>
                      <a:pt x="986" y="418"/>
                    </a:lnTo>
                    <a:lnTo>
                      <a:pt x="986" y="418"/>
                    </a:lnTo>
                    <a:lnTo>
                      <a:pt x="988" y="418"/>
                    </a:lnTo>
                    <a:lnTo>
                      <a:pt x="989" y="419"/>
                    </a:lnTo>
                    <a:lnTo>
                      <a:pt x="991" y="421"/>
                    </a:lnTo>
                    <a:lnTo>
                      <a:pt x="993" y="421"/>
                    </a:lnTo>
                    <a:lnTo>
                      <a:pt x="995" y="423"/>
                    </a:lnTo>
                    <a:lnTo>
                      <a:pt x="997" y="423"/>
                    </a:lnTo>
                    <a:lnTo>
                      <a:pt x="998" y="425"/>
                    </a:lnTo>
                    <a:lnTo>
                      <a:pt x="1002" y="427"/>
                    </a:lnTo>
                    <a:lnTo>
                      <a:pt x="1006" y="427"/>
                    </a:lnTo>
                    <a:lnTo>
                      <a:pt x="1007" y="429"/>
                    </a:lnTo>
                    <a:lnTo>
                      <a:pt x="1007" y="430"/>
                    </a:lnTo>
                    <a:lnTo>
                      <a:pt x="1007" y="430"/>
                    </a:lnTo>
                    <a:lnTo>
                      <a:pt x="1007" y="430"/>
                    </a:lnTo>
                    <a:lnTo>
                      <a:pt x="1007" y="430"/>
                    </a:lnTo>
                    <a:lnTo>
                      <a:pt x="1009" y="432"/>
                    </a:lnTo>
                    <a:lnTo>
                      <a:pt x="1009" y="436"/>
                    </a:lnTo>
                    <a:lnTo>
                      <a:pt x="1009" y="436"/>
                    </a:lnTo>
                    <a:lnTo>
                      <a:pt x="1009" y="436"/>
                    </a:lnTo>
                    <a:lnTo>
                      <a:pt x="1009" y="436"/>
                    </a:lnTo>
                    <a:lnTo>
                      <a:pt x="1009" y="436"/>
                    </a:lnTo>
                    <a:lnTo>
                      <a:pt x="1011" y="438"/>
                    </a:lnTo>
                    <a:lnTo>
                      <a:pt x="1011" y="438"/>
                    </a:lnTo>
                    <a:lnTo>
                      <a:pt x="1011" y="438"/>
                    </a:lnTo>
                    <a:lnTo>
                      <a:pt x="1013" y="439"/>
                    </a:lnTo>
                    <a:lnTo>
                      <a:pt x="1013" y="439"/>
                    </a:lnTo>
                    <a:lnTo>
                      <a:pt x="1013" y="441"/>
                    </a:lnTo>
                    <a:lnTo>
                      <a:pt x="1013" y="441"/>
                    </a:lnTo>
                    <a:lnTo>
                      <a:pt x="1015" y="441"/>
                    </a:lnTo>
                    <a:lnTo>
                      <a:pt x="1015" y="441"/>
                    </a:lnTo>
                    <a:lnTo>
                      <a:pt x="1015" y="441"/>
                    </a:lnTo>
                    <a:lnTo>
                      <a:pt x="1016" y="441"/>
                    </a:lnTo>
                    <a:lnTo>
                      <a:pt x="1016" y="441"/>
                    </a:lnTo>
                    <a:lnTo>
                      <a:pt x="1018" y="441"/>
                    </a:lnTo>
                    <a:lnTo>
                      <a:pt x="1018" y="441"/>
                    </a:lnTo>
                    <a:lnTo>
                      <a:pt x="1018" y="443"/>
                    </a:lnTo>
                    <a:lnTo>
                      <a:pt x="1020" y="443"/>
                    </a:lnTo>
                    <a:lnTo>
                      <a:pt x="1020" y="443"/>
                    </a:lnTo>
                    <a:lnTo>
                      <a:pt x="1022" y="443"/>
                    </a:lnTo>
                    <a:lnTo>
                      <a:pt x="1024" y="443"/>
                    </a:lnTo>
                    <a:lnTo>
                      <a:pt x="1026" y="445"/>
                    </a:lnTo>
                    <a:lnTo>
                      <a:pt x="1026" y="445"/>
                    </a:lnTo>
                    <a:lnTo>
                      <a:pt x="1027" y="445"/>
                    </a:lnTo>
                    <a:lnTo>
                      <a:pt x="1027" y="445"/>
                    </a:lnTo>
                    <a:lnTo>
                      <a:pt x="1027" y="445"/>
                    </a:lnTo>
                    <a:lnTo>
                      <a:pt x="1029" y="445"/>
                    </a:lnTo>
                    <a:lnTo>
                      <a:pt x="1029" y="445"/>
                    </a:lnTo>
                    <a:lnTo>
                      <a:pt x="1029" y="445"/>
                    </a:lnTo>
                    <a:lnTo>
                      <a:pt x="1031" y="447"/>
                    </a:lnTo>
                    <a:lnTo>
                      <a:pt x="1031" y="447"/>
                    </a:lnTo>
                    <a:lnTo>
                      <a:pt x="1031" y="448"/>
                    </a:lnTo>
                    <a:lnTo>
                      <a:pt x="1031" y="448"/>
                    </a:lnTo>
                    <a:lnTo>
                      <a:pt x="1031" y="448"/>
                    </a:lnTo>
                    <a:lnTo>
                      <a:pt x="1033" y="448"/>
                    </a:lnTo>
                    <a:lnTo>
                      <a:pt x="1033" y="450"/>
                    </a:lnTo>
                    <a:lnTo>
                      <a:pt x="1035" y="450"/>
                    </a:lnTo>
                    <a:lnTo>
                      <a:pt x="1035" y="452"/>
                    </a:lnTo>
                    <a:lnTo>
                      <a:pt x="1035" y="452"/>
                    </a:lnTo>
                    <a:lnTo>
                      <a:pt x="1035" y="452"/>
                    </a:lnTo>
                    <a:lnTo>
                      <a:pt x="1036" y="454"/>
                    </a:lnTo>
                    <a:lnTo>
                      <a:pt x="1036" y="454"/>
                    </a:lnTo>
                    <a:lnTo>
                      <a:pt x="1036" y="454"/>
                    </a:lnTo>
                    <a:lnTo>
                      <a:pt x="1036" y="454"/>
                    </a:lnTo>
                    <a:lnTo>
                      <a:pt x="1038" y="454"/>
                    </a:lnTo>
                    <a:lnTo>
                      <a:pt x="1038" y="454"/>
                    </a:lnTo>
                    <a:lnTo>
                      <a:pt x="1038" y="454"/>
                    </a:lnTo>
                    <a:lnTo>
                      <a:pt x="1038" y="454"/>
                    </a:lnTo>
                    <a:lnTo>
                      <a:pt x="1040" y="454"/>
                    </a:lnTo>
                    <a:lnTo>
                      <a:pt x="1040" y="454"/>
                    </a:lnTo>
                    <a:lnTo>
                      <a:pt x="1040" y="454"/>
                    </a:lnTo>
                    <a:lnTo>
                      <a:pt x="1042" y="454"/>
                    </a:lnTo>
                    <a:lnTo>
                      <a:pt x="1042" y="454"/>
                    </a:lnTo>
                    <a:lnTo>
                      <a:pt x="1044" y="454"/>
                    </a:lnTo>
                    <a:lnTo>
                      <a:pt x="1044" y="454"/>
                    </a:lnTo>
                    <a:lnTo>
                      <a:pt x="1044" y="454"/>
                    </a:lnTo>
                    <a:lnTo>
                      <a:pt x="1044" y="454"/>
                    </a:lnTo>
                    <a:lnTo>
                      <a:pt x="1045" y="454"/>
                    </a:lnTo>
                    <a:lnTo>
                      <a:pt x="1045" y="454"/>
                    </a:lnTo>
                    <a:lnTo>
                      <a:pt x="1045" y="454"/>
                    </a:lnTo>
                    <a:lnTo>
                      <a:pt x="1047" y="456"/>
                    </a:lnTo>
                    <a:lnTo>
                      <a:pt x="1047" y="456"/>
                    </a:lnTo>
                    <a:lnTo>
                      <a:pt x="1047" y="457"/>
                    </a:lnTo>
                    <a:lnTo>
                      <a:pt x="1045" y="457"/>
                    </a:lnTo>
                    <a:lnTo>
                      <a:pt x="1045" y="457"/>
                    </a:lnTo>
                    <a:lnTo>
                      <a:pt x="1045" y="457"/>
                    </a:lnTo>
                    <a:lnTo>
                      <a:pt x="1044" y="459"/>
                    </a:lnTo>
                    <a:lnTo>
                      <a:pt x="1044" y="459"/>
                    </a:lnTo>
                    <a:lnTo>
                      <a:pt x="1045" y="461"/>
                    </a:lnTo>
                    <a:lnTo>
                      <a:pt x="1045" y="461"/>
                    </a:lnTo>
                    <a:lnTo>
                      <a:pt x="1045" y="461"/>
                    </a:lnTo>
                    <a:lnTo>
                      <a:pt x="1045" y="461"/>
                    </a:lnTo>
                    <a:lnTo>
                      <a:pt x="1045" y="461"/>
                    </a:lnTo>
                    <a:lnTo>
                      <a:pt x="1047" y="461"/>
                    </a:lnTo>
                    <a:lnTo>
                      <a:pt x="1047" y="463"/>
                    </a:lnTo>
                    <a:lnTo>
                      <a:pt x="1047" y="463"/>
                    </a:lnTo>
                    <a:lnTo>
                      <a:pt x="1047" y="463"/>
                    </a:lnTo>
                    <a:lnTo>
                      <a:pt x="1047" y="463"/>
                    </a:lnTo>
                    <a:lnTo>
                      <a:pt x="1049" y="463"/>
                    </a:lnTo>
                    <a:lnTo>
                      <a:pt x="1049" y="465"/>
                    </a:lnTo>
                    <a:lnTo>
                      <a:pt x="1049" y="467"/>
                    </a:lnTo>
                    <a:lnTo>
                      <a:pt x="1047" y="467"/>
                    </a:lnTo>
                    <a:lnTo>
                      <a:pt x="1047" y="467"/>
                    </a:lnTo>
                    <a:lnTo>
                      <a:pt x="1047" y="468"/>
                    </a:lnTo>
                    <a:lnTo>
                      <a:pt x="1047" y="468"/>
                    </a:lnTo>
                    <a:lnTo>
                      <a:pt x="1045" y="468"/>
                    </a:lnTo>
                    <a:lnTo>
                      <a:pt x="1045" y="468"/>
                    </a:lnTo>
                    <a:lnTo>
                      <a:pt x="1045" y="468"/>
                    </a:lnTo>
                    <a:lnTo>
                      <a:pt x="1044" y="470"/>
                    </a:lnTo>
                    <a:lnTo>
                      <a:pt x="1044" y="470"/>
                    </a:lnTo>
                    <a:lnTo>
                      <a:pt x="1044" y="470"/>
                    </a:lnTo>
                    <a:lnTo>
                      <a:pt x="1044" y="474"/>
                    </a:lnTo>
                    <a:lnTo>
                      <a:pt x="1044" y="474"/>
                    </a:lnTo>
                    <a:lnTo>
                      <a:pt x="1044" y="474"/>
                    </a:lnTo>
                    <a:lnTo>
                      <a:pt x="1044" y="476"/>
                    </a:lnTo>
                    <a:lnTo>
                      <a:pt x="1044" y="476"/>
                    </a:lnTo>
                    <a:lnTo>
                      <a:pt x="1044" y="476"/>
                    </a:lnTo>
                    <a:lnTo>
                      <a:pt x="1044" y="477"/>
                    </a:lnTo>
                    <a:lnTo>
                      <a:pt x="1044" y="477"/>
                    </a:lnTo>
                    <a:lnTo>
                      <a:pt x="1044" y="479"/>
                    </a:lnTo>
                    <a:lnTo>
                      <a:pt x="1044" y="479"/>
                    </a:lnTo>
                    <a:lnTo>
                      <a:pt x="1044" y="481"/>
                    </a:lnTo>
                    <a:lnTo>
                      <a:pt x="1044" y="481"/>
                    </a:lnTo>
                    <a:lnTo>
                      <a:pt x="1044" y="481"/>
                    </a:lnTo>
                    <a:lnTo>
                      <a:pt x="1044" y="481"/>
                    </a:lnTo>
                    <a:lnTo>
                      <a:pt x="1045" y="483"/>
                    </a:lnTo>
                    <a:lnTo>
                      <a:pt x="1045" y="483"/>
                    </a:lnTo>
                    <a:lnTo>
                      <a:pt x="1045" y="483"/>
                    </a:lnTo>
                    <a:lnTo>
                      <a:pt x="1045" y="483"/>
                    </a:lnTo>
                    <a:lnTo>
                      <a:pt x="1047" y="485"/>
                    </a:lnTo>
                    <a:lnTo>
                      <a:pt x="1047" y="485"/>
                    </a:lnTo>
                    <a:lnTo>
                      <a:pt x="1047" y="485"/>
                    </a:lnTo>
                    <a:lnTo>
                      <a:pt x="1047" y="485"/>
                    </a:lnTo>
                    <a:lnTo>
                      <a:pt x="1047" y="486"/>
                    </a:lnTo>
                    <a:lnTo>
                      <a:pt x="1047" y="486"/>
                    </a:lnTo>
                    <a:lnTo>
                      <a:pt x="1049" y="486"/>
                    </a:lnTo>
                    <a:lnTo>
                      <a:pt x="1049" y="486"/>
                    </a:lnTo>
                    <a:lnTo>
                      <a:pt x="1051" y="488"/>
                    </a:lnTo>
                    <a:lnTo>
                      <a:pt x="1053" y="488"/>
                    </a:lnTo>
                    <a:lnTo>
                      <a:pt x="1053" y="488"/>
                    </a:lnTo>
                    <a:lnTo>
                      <a:pt x="1053" y="488"/>
                    </a:lnTo>
                    <a:lnTo>
                      <a:pt x="1056" y="488"/>
                    </a:lnTo>
                    <a:lnTo>
                      <a:pt x="1056" y="488"/>
                    </a:lnTo>
                    <a:lnTo>
                      <a:pt x="1058" y="488"/>
                    </a:lnTo>
                    <a:lnTo>
                      <a:pt x="1058" y="488"/>
                    </a:lnTo>
                    <a:lnTo>
                      <a:pt x="1060" y="490"/>
                    </a:lnTo>
                    <a:lnTo>
                      <a:pt x="1062" y="490"/>
                    </a:lnTo>
                    <a:lnTo>
                      <a:pt x="1062" y="490"/>
                    </a:lnTo>
                    <a:lnTo>
                      <a:pt x="1062" y="490"/>
                    </a:lnTo>
                    <a:lnTo>
                      <a:pt x="1063" y="490"/>
                    </a:lnTo>
                    <a:lnTo>
                      <a:pt x="1063" y="492"/>
                    </a:lnTo>
                    <a:lnTo>
                      <a:pt x="1065" y="492"/>
                    </a:lnTo>
                    <a:lnTo>
                      <a:pt x="1065" y="492"/>
                    </a:lnTo>
                    <a:lnTo>
                      <a:pt x="1065" y="492"/>
                    </a:lnTo>
                    <a:lnTo>
                      <a:pt x="1065" y="494"/>
                    </a:lnTo>
                    <a:lnTo>
                      <a:pt x="1067" y="495"/>
                    </a:lnTo>
                    <a:lnTo>
                      <a:pt x="1067" y="495"/>
                    </a:lnTo>
                    <a:lnTo>
                      <a:pt x="1067" y="495"/>
                    </a:lnTo>
                    <a:lnTo>
                      <a:pt x="1067" y="495"/>
                    </a:lnTo>
                    <a:lnTo>
                      <a:pt x="1067" y="495"/>
                    </a:lnTo>
                    <a:lnTo>
                      <a:pt x="1067" y="495"/>
                    </a:lnTo>
                    <a:lnTo>
                      <a:pt x="1067" y="495"/>
                    </a:lnTo>
                    <a:lnTo>
                      <a:pt x="1069" y="497"/>
                    </a:lnTo>
                    <a:lnTo>
                      <a:pt x="1069" y="497"/>
                    </a:lnTo>
                    <a:lnTo>
                      <a:pt x="1071" y="497"/>
                    </a:lnTo>
                    <a:lnTo>
                      <a:pt x="1071" y="497"/>
                    </a:lnTo>
                    <a:lnTo>
                      <a:pt x="1071" y="499"/>
                    </a:lnTo>
                    <a:lnTo>
                      <a:pt x="1071" y="499"/>
                    </a:lnTo>
                    <a:lnTo>
                      <a:pt x="1071" y="499"/>
                    </a:lnTo>
                    <a:lnTo>
                      <a:pt x="1071" y="501"/>
                    </a:lnTo>
                    <a:lnTo>
                      <a:pt x="1071" y="501"/>
                    </a:lnTo>
                    <a:lnTo>
                      <a:pt x="1071" y="501"/>
                    </a:lnTo>
                    <a:lnTo>
                      <a:pt x="1073" y="503"/>
                    </a:lnTo>
                    <a:lnTo>
                      <a:pt x="1073" y="503"/>
                    </a:lnTo>
                    <a:lnTo>
                      <a:pt x="1073" y="503"/>
                    </a:lnTo>
                    <a:lnTo>
                      <a:pt x="1073" y="503"/>
                    </a:lnTo>
                    <a:lnTo>
                      <a:pt x="1073" y="505"/>
                    </a:lnTo>
                    <a:lnTo>
                      <a:pt x="1073" y="505"/>
                    </a:lnTo>
                    <a:lnTo>
                      <a:pt x="1073" y="505"/>
                    </a:lnTo>
                    <a:lnTo>
                      <a:pt x="1073" y="506"/>
                    </a:lnTo>
                    <a:lnTo>
                      <a:pt x="1071" y="506"/>
                    </a:lnTo>
                    <a:lnTo>
                      <a:pt x="1071" y="506"/>
                    </a:lnTo>
                    <a:lnTo>
                      <a:pt x="1071" y="506"/>
                    </a:lnTo>
                    <a:lnTo>
                      <a:pt x="1069" y="506"/>
                    </a:lnTo>
                    <a:lnTo>
                      <a:pt x="1069" y="506"/>
                    </a:lnTo>
                    <a:lnTo>
                      <a:pt x="1069" y="506"/>
                    </a:lnTo>
                    <a:lnTo>
                      <a:pt x="1069" y="508"/>
                    </a:lnTo>
                    <a:lnTo>
                      <a:pt x="1069" y="508"/>
                    </a:lnTo>
                    <a:lnTo>
                      <a:pt x="1069" y="510"/>
                    </a:lnTo>
                    <a:lnTo>
                      <a:pt x="1069" y="510"/>
                    </a:lnTo>
                    <a:lnTo>
                      <a:pt x="1069" y="510"/>
                    </a:lnTo>
                    <a:lnTo>
                      <a:pt x="1069" y="510"/>
                    </a:lnTo>
                    <a:lnTo>
                      <a:pt x="1069" y="510"/>
                    </a:lnTo>
                    <a:lnTo>
                      <a:pt x="1069" y="512"/>
                    </a:lnTo>
                    <a:lnTo>
                      <a:pt x="1069" y="512"/>
                    </a:lnTo>
                    <a:lnTo>
                      <a:pt x="1069" y="514"/>
                    </a:lnTo>
                    <a:lnTo>
                      <a:pt x="1069" y="517"/>
                    </a:lnTo>
                    <a:lnTo>
                      <a:pt x="1071" y="519"/>
                    </a:lnTo>
                    <a:lnTo>
                      <a:pt x="1071" y="519"/>
                    </a:lnTo>
                    <a:lnTo>
                      <a:pt x="1071" y="519"/>
                    </a:lnTo>
                    <a:lnTo>
                      <a:pt x="1071" y="519"/>
                    </a:lnTo>
                    <a:lnTo>
                      <a:pt x="1071" y="519"/>
                    </a:lnTo>
                    <a:lnTo>
                      <a:pt x="1071" y="521"/>
                    </a:lnTo>
                    <a:lnTo>
                      <a:pt x="1071" y="521"/>
                    </a:lnTo>
                    <a:lnTo>
                      <a:pt x="1071" y="521"/>
                    </a:lnTo>
                    <a:lnTo>
                      <a:pt x="1073" y="521"/>
                    </a:lnTo>
                    <a:lnTo>
                      <a:pt x="1073" y="521"/>
                    </a:lnTo>
                    <a:lnTo>
                      <a:pt x="1073" y="523"/>
                    </a:lnTo>
                    <a:lnTo>
                      <a:pt x="1073" y="523"/>
                    </a:lnTo>
                    <a:lnTo>
                      <a:pt x="1073" y="523"/>
                    </a:lnTo>
                    <a:lnTo>
                      <a:pt x="1073" y="524"/>
                    </a:lnTo>
                    <a:lnTo>
                      <a:pt x="1073" y="526"/>
                    </a:lnTo>
                    <a:lnTo>
                      <a:pt x="1073" y="526"/>
                    </a:lnTo>
                    <a:lnTo>
                      <a:pt x="1073" y="528"/>
                    </a:lnTo>
                    <a:lnTo>
                      <a:pt x="1071" y="528"/>
                    </a:lnTo>
                    <a:lnTo>
                      <a:pt x="1071" y="528"/>
                    </a:lnTo>
                    <a:lnTo>
                      <a:pt x="1071" y="528"/>
                    </a:lnTo>
                    <a:lnTo>
                      <a:pt x="1071" y="530"/>
                    </a:lnTo>
                    <a:lnTo>
                      <a:pt x="1071" y="530"/>
                    </a:lnTo>
                    <a:lnTo>
                      <a:pt x="1069" y="530"/>
                    </a:lnTo>
                    <a:lnTo>
                      <a:pt x="1069" y="530"/>
                    </a:lnTo>
                    <a:lnTo>
                      <a:pt x="1069" y="530"/>
                    </a:lnTo>
                    <a:lnTo>
                      <a:pt x="1069" y="532"/>
                    </a:lnTo>
                    <a:lnTo>
                      <a:pt x="1069" y="532"/>
                    </a:lnTo>
                    <a:lnTo>
                      <a:pt x="1069" y="532"/>
                    </a:lnTo>
                    <a:lnTo>
                      <a:pt x="1069" y="532"/>
                    </a:lnTo>
                    <a:lnTo>
                      <a:pt x="1067" y="532"/>
                    </a:lnTo>
                    <a:lnTo>
                      <a:pt x="1067" y="532"/>
                    </a:lnTo>
                    <a:lnTo>
                      <a:pt x="1067" y="533"/>
                    </a:lnTo>
                    <a:lnTo>
                      <a:pt x="1067" y="533"/>
                    </a:lnTo>
                    <a:lnTo>
                      <a:pt x="1067" y="533"/>
                    </a:lnTo>
                    <a:lnTo>
                      <a:pt x="1067" y="533"/>
                    </a:lnTo>
                    <a:lnTo>
                      <a:pt x="1067" y="535"/>
                    </a:lnTo>
                    <a:lnTo>
                      <a:pt x="1067" y="535"/>
                    </a:lnTo>
                    <a:lnTo>
                      <a:pt x="1067" y="537"/>
                    </a:lnTo>
                    <a:lnTo>
                      <a:pt x="1067" y="541"/>
                    </a:lnTo>
                    <a:lnTo>
                      <a:pt x="1065" y="541"/>
                    </a:lnTo>
                    <a:lnTo>
                      <a:pt x="1065" y="541"/>
                    </a:lnTo>
                    <a:lnTo>
                      <a:pt x="1065" y="542"/>
                    </a:lnTo>
                    <a:lnTo>
                      <a:pt x="1065" y="542"/>
                    </a:lnTo>
                    <a:lnTo>
                      <a:pt x="1065" y="542"/>
                    </a:lnTo>
                    <a:lnTo>
                      <a:pt x="1065" y="544"/>
                    </a:lnTo>
                    <a:lnTo>
                      <a:pt x="1065" y="544"/>
                    </a:lnTo>
                    <a:lnTo>
                      <a:pt x="1065" y="546"/>
                    </a:lnTo>
                    <a:lnTo>
                      <a:pt x="1065" y="546"/>
                    </a:lnTo>
                    <a:lnTo>
                      <a:pt x="1065" y="546"/>
                    </a:lnTo>
                    <a:lnTo>
                      <a:pt x="1065" y="546"/>
                    </a:lnTo>
                    <a:lnTo>
                      <a:pt x="1063" y="548"/>
                    </a:lnTo>
                    <a:lnTo>
                      <a:pt x="1063" y="548"/>
                    </a:lnTo>
                    <a:lnTo>
                      <a:pt x="1063" y="548"/>
                    </a:lnTo>
                    <a:lnTo>
                      <a:pt x="1062" y="548"/>
                    </a:lnTo>
                    <a:lnTo>
                      <a:pt x="1062" y="550"/>
                    </a:lnTo>
                    <a:lnTo>
                      <a:pt x="1062" y="550"/>
                    </a:lnTo>
                    <a:lnTo>
                      <a:pt x="1062" y="550"/>
                    </a:lnTo>
                    <a:lnTo>
                      <a:pt x="1062" y="552"/>
                    </a:lnTo>
                    <a:lnTo>
                      <a:pt x="1062" y="552"/>
                    </a:lnTo>
                    <a:lnTo>
                      <a:pt x="1062" y="553"/>
                    </a:lnTo>
                    <a:lnTo>
                      <a:pt x="1062" y="553"/>
                    </a:lnTo>
                    <a:lnTo>
                      <a:pt x="1062" y="553"/>
                    </a:lnTo>
                    <a:lnTo>
                      <a:pt x="1062" y="555"/>
                    </a:lnTo>
                    <a:lnTo>
                      <a:pt x="1062" y="555"/>
                    </a:lnTo>
                    <a:lnTo>
                      <a:pt x="1063" y="555"/>
                    </a:lnTo>
                    <a:lnTo>
                      <a:pt x="1063" y="557"/>
                    </a:lnTo>
                    <a:lnTo>
                      <a:pt x="1062" y="557"/>
                    </a:lnTo>
                    <a:lnTo>
                      <a:pt x="1062" y="559"/>
                    </a:lnTo>
                    <a:lnTo>
                      <a:pt x="1062" y="561"/>
                    </a:lnTo>
                    <a:lnTo>
                      <a:pt x="1062" y="561"/>
                    </a:lnTo>
                    <a:lnTo>
                      <a:pt x="1062" y="561"/>
                    </a:lnTo>
                    <a:lnTo>
                      <a:pt x="1062" y="562"/>
                    </a:lnTo>
                    <a:lnTo>
                      <a:pt x="1060" y="562"/>
                    </a:lnTo>
                    <a:lnTo>
                      <a:pt x="1060" y="562"/>
                    </a:lnTo>
                    <a:lnTo>
                      <a:pt x="1060" y="562"/>
                    </a:lnTo>
                    <a:lnTo>
                      <a:pt x="1058" y="562"/>
                    </a:lnTo>
                    <a:lnTo>
                      <a:pt x="1058" y="562"/>
                    </a:lnTo>
                    <a:lnTo>
                      <a:pt x="1058" y="564"/>
                    </a:lnTo>
                    <a:lnTo>
                      <a:pt x="1056" y="564"/>
                    </a:lnTo>
                    <a:lnTo>
                      <a:pt x="1056" y="566"/>
                    </a:lnTo>
                    <a:lnTo>
                      <a:pt x="1056" y="566"/>
                    </a:lnTo>
                    <a:lnTo>
                      <a:pt x="1056" y="566"/>
                    </a:lnTo>
                    <a:lnTo>
                      <a:pt x="1056" y="568"/>
                    </a:lnTo>
                    <a:lnTo>
                      <a:pt x="1056" y="568"/>
                    </a:lnTo>
                    <a:lnTo>
                      <a:pt x="1056" y="570"/>
                    </a:lnTo>
                    <a:lnTo>
                      <a:pt x="1056" y="570"/>
                    </a:lnTo>
                    <a:lnTo>
                      <a:pt x="1056" y="571"/>
                    </a:lnTo>
                    <a:lnTo>
                      <a:pt x="1054" y="571"/>
                    </a:lnTo>
                    <a:lnTo>
                      <a:pt x="1054" y="571"/>
                    </a:lnTo>
                    <a:lnTo>
                      <a:pt x="1054" y="573"/>
                    </a:lnTo>
                    <a:lnTo>
                      <a:pt x="1054" y="573"/>
                    </a:lnTo>
                    <a:lnTo>
                      <a:pt x="1053" y="573"/>
                    </a:lnTo>
                    <a:lnTo>
                      <a:pt x="1053" y="573"/>
                    </a:lnTo>
                    <a:lnTo>
                      <a:pt x="1051" y="573"/>
                    </a:lnTo>
                    <a:lnTo>
                      <a:pt x="1051" y="573"/>
                    </a:lnTo>
                    <a:lnTo>
                      <a:pt x="1049" y="575"/>
                    </a:lnTo>
                    <a:lnTo>
                      <a:pt x="1049" y="575"/>
                    </a:lnTo>
                    <a:lnTo>
                      <a:pt x="1047" y="575"/>
                    </a:lnTo>
                    <a:lnTo>
                      <a:pt x="1047" y="575"/>
                    </a:lnTo>
                    <a:lnTo>
                      <a:pt x="1047" y="575"/>
                    </a:lnTo>
                    <a:lnTo>
                      <a:pt x="1047" y="577"/>
                    </a:lnTo>
                    <a:lnTo>
                      <a:pt x="1047" y="579"/>
                    </a:lnTo>
                    <a:lnTo>
                      <a:pt x="1047" y="580"/>
                    </a:lnTo>
                    <a:lnTo>
                      <a:pt x="1047" y="582"/>
                    </a:lnTo>
                    <a:lnTo>
                      <a:pt x="1047" y="582"/>
                    </a:lnTo>
                    <a:lnTo>
                      <a:pt x="1047" y="584"/>
                    </a:lnTo>
                    <a:lnTo>
                      <a:pt x="1047" y="584"/>
                    </a:lnTo>
                    <a:lnTo>
                      <a:pt x="1047" y="584"/>
                    </a:lnTo>
                    <a:lnTo>
                      <a:pt x="1047" y="584"/>
                    </a:lnTo>
                    <a:lnTo>
                      <a:pt x="1047" y="586"/>
                    </a:lnTo>
                    <a:lnTo>
                      <a:pt x="1047" y="586"/>
                    </a:lnTo>
                    <a:lnTo>
                      <a:pt x="1049" y="586"/>
                    </a:lnTo>
                    <a:lnTo>
                      <a:pt x="1049" y="588"/>
                    </a:lnTo>
                    <a:lnTo>
                      <a:pt x="1049" y="590"/>
                    </a:lnTo>
                    <a:lnTo>
                      <a:pt x="1049" y="590"/>
                    </a:lnTo>
                    <a:lnTo>
                      <a:pt x="1049" y="590"/>
                    </a:lnTo>
                    <a:lnTo>
                      <a:pt x="1051" y="590"/>
                    </a:lnTo>
                    <a:lnTo>
                      <a:pt x="1051" y="590"/>
                    </a:lnTo>
                    <a:lnTo>
                      <a:pt x="1051" y="591"/>
                    </a:lnTo>
                    <a:lnTo>
                      <a:pt x="1051" y="591"/>
                    </a:lnTo>
                    <a:lnTo>
                      <a:pt x="1051" y="591"/>
                    </a:lnTo>
                    <a:lnTo>
                      <a:pt x="1053" y="593"/>
                    </a:lnTo>
                    <a:lnTo>
                      <a:pt x="1053" y="593"/>
                    </a:lnTo>
                    <a:lnTo>
                      <a:pt x="1051" y="595"/>
                    </a:lnTo>
                    <a:lnTo>
                      <a:pt x="1051" y="597"/>
                    </a:lnTo>
                    <a:lnTo>
                      <a:pt x="1051" y="597"/>
                    </a:lnTo>
                    <a:lnTo>
                      <a:pt x="1051" y="597"/>
                    </a:lnTo>
                    <a:lnTo>
                      <a:pt x="1051" y="597"/>
                    </a:lnTo>
                    <a:lnTo>
                      <a:pt x="1049" y="597"/>
                    </a:lnTo>
                    <a:lnTo>
                      <a:pt x="1049" y="597"/>
                    </a:lnTo>
                    <a:lnTo>
                      <a:pt x="1049" y="597"/>
                    </a:lnTo>
                    <a:lnTo>
                      <a:pt x="1049" y="597"/>
                    </a:lnTo>
                    <a:lnTo>
                      <a:pt x="1047" y="597"/>
                    </a:lnTo>
                    <a:lnTo>
                      <a:pt x="1047" y="597"/>
                    </a:lnTo>
                    <a:lnTo>
                      <a:pt x="1047" y="597"/>
                    </a:lnTo>
                    <a:lnTo>
                      <a:pt x="1047" y="597"/>
                    </a:lnTo>
                    <a:lnTo>
                      <a:pt x="1047" y="597"/>
                    </a:lnTo>
                    <a:lnTo>
                      <a:pt x="1047" y="599"/>
                    </a:lnTo>
                    <a:lnTo>
                      <a:pt x="1045" y="599"/>
                    </a:lnTo>
                    <a:lnTo>
                      <a:pt x="1045" y="599"/>
                    </a:lnTo>
                    <a:lnTo>
                      <a:pt x="1045" y="599"/>
                    </a:lnTo>
                    <a:lnTo>
                      <a:pt x="1045" y="599"/>
                    </a:lnTo>
                    <a:lnTo>
                      <a:pt x="1044" y="599"/>
                    </a:lnTo>
                    <a:lnTo>
                      <a:pt x="1044" y="599"/>
                    </a:lnTo>
                    <a:lnTo>
                      <a:pt x="1042" y="599"/>
                    </a:lnTo>
                    <a:lnTo>
                      <a:pt x="1040" y="599"/>
                    </a:lnTo>
                    <a:lnTo>
                      <a:pt x="1040" y="599"/>
                    </a:lnTo>
                    <a:lnTo>
                      <a:pt x="1038" y="599"/>
                    </a:lnTo>
                    <a:lnTo>
                      <a:pt x="1038" y="599"/>
                    </a:lnTo>
                    <a:lnTo>
                      <a:pt x="1038" y="599"/>
                    </a:lnTo>
                    <a:lnTo>
                      <a:pt x="1038" y="599"/>
                    </a:lnTo>
                    <a:lnTo>
                      <a:pt x="1038" y="597"/>
                    </a:lnTo>
                    <a:lnTo>
                      <a:pt x="1036" y="597"/>
                    </a:lnTo>
                    <a:lnTo>
                      <a:pt x="1036" y="597"/>
                    </a:lnTo>
                    <a:lnTo>
                      <a:pt x="1036" y="597"/>
                    </a:lnTo>
                    <a:lnTo>
                      <a:pt x="1035" y="597"/>
                    </a:lnTo>
                    <a:lnTo>
                      <a:pt x="1035" y="597"/>
                    </a:lnTo>
                    <a:lnTo>
                      <a:pt x="1035" y="597"/>
                    </a:lnTo>
                    <a:lnTo>
                      <a:pt x="1035" y="595"/>
                    </a:lnTo>
                    <a:lnTo>
                      <a:pt x="1033" y="595"/>
                    </a:lnTo>
                    <a:lnTo>
                      <a:pt x="1033" y="595"/>
                    </a:lnTo>
                    <a:lnTo>
                      <a:pt x="1033" y="595"/>
                    </a:lnTo>
                    <a:lnTo>
                      <a:pt x="1033" y="595"/>
                    </a:lnTo>
                    <a:lnTo>
                      <a:pt x="1031" y="595"/>
                    </a:lnTo>
                    <a:lnTo>
                      <a:pt x="1031" y="595"/>
                    </a:lnTo>
                    <a:lnTo>
                      <a:pt x="1031" y="593"/>
                    </a:lnTo>
                    <a:lnTo>
                      <a:pt x="1031" y="593"/>
                    </a:lnTo>
                    <a:lnTo>
                      <a:pt x="1031" y="591"/>
                    </a:lnTo>
                    <a:lnTo>
                      <a:pt x="1031" y="591"/>
                    </a:lnTo>
                    <a:lnTo>
                      <a:pt x="1031" y="591"/>
                    </a:lnTo>
                    <a:lnTo>
                      <a:pt x="1031" y="591"/>
                    </a:lnTo>
                    <a:lnTo>
                      <a:pt x="1029" y="590"/>
                    </a:lnTo>
                    <a:lnTo>
                      <a:pt x="1029" y="590"/>
                    </a:lnTo>
                    <a:lnTo>
                      <a:pt x="1029" y="590"/>
                    </a:lnTo>
                    <a:lnTo>
                      <a:pt x="1027" y="590"/>
                    </a:lnTo>
                    <a:lnTo>
                      <a:pt x="1027" y="590"/>
                    </a:lnTo>
                    <a:lnTo>
                      <a:pt x="1026" y="590"/>
                    </a:lnTo>
                    <a:lnTo>
                      <a:pt x="1026" y="590"/>
                    </a:lnTo>
                    <a:lnTo>
                      <a:pt x="1026" y="590"/>
                    </a:lnTo>
                    <a:lnTo>
                      <a:pt x="1024" y="590"/>
                    </a:lnTo>
                    <a:lnTo>
                      <a:pt x="1024" y="591"/>
                    </a:lnTo>
                    <a:lnTo>
                      <a:pt x="1024" y="591"/>
                    </a:lnTo>
                    <a:lnTo>
                      <a:pt x="1024" y="591"/>
                    </a:lnTo>
                    <a:lnTo>
                      <a:pt x="1024" y="593"/>
                    </a:lnTo>
                    <a:lnTo>
                      <a:pt x="1024" y="593"/>
                    </a:lnTo>
                    <a:lnTo>
                      <a:pt x="1024" y="593"/>
                    </a:lnTo>
                    <a:lnTo>
                      <a:pt x="1024" y="595"/>
                    </a:lnTo>
                    <a:lnTo>
                      <a:pt x="1024" y="595"/>
                    </a:lnTo>
                    <a:lnTo>
                      <a:pt x="1022" y="595"/>
                    </a:lnTo>
                    <a:lnTo>
                      <a:pt x="1022" y="595"/>
                    </a:lnTo>
                    <a:lnTo>
                      <a:pt x="1022" y="595"/>
                    </a:lnTo>
                    <a:lnTo>
                      <a:pt x="1022" y="595"/>
                    </a:lnTo>
                    <a:lnTo>
                      <a:pt x="1022" y="597"/>
                    </a:lnTo>
                    <a:lnTo>
                      <a:pt x="1022" y="597"/>
                    </a:lnTo>
                    <a:lnTo>
                      <a:pt x="1020" y="597"/>
                    </a:lnTo>
                    <a:lnTo>
                      <a:pt x="1020" y="597"/>
                    </a:lnTo>
                    <a:lnTo>
                      <a:pt x="1020" y="597"/>
                    </a:lnTo>
                    <a:lnTo>
                      <a:pt x="1018" y="597"/>
                    </a:lnTo>
                    <a:lnTo>
                      <a:pt x="1018" y="597"/>
                    </a:lnTo>
                    <a:lnTo>
                      <a:pt x="1018" y="599"/>
                    </a:lnTo>
                    <a:lnTo>
                      <a:pt x="1018" y="599"/>
                    </a:lnTo>
                    <a:lnTo>
                      <a:pt x="1016" y="599"/>
                    </a:lnTo>
                    <a:lnTo>
                      <a:pt x="1016" y="599"/>
                    </a:lnTo>
                    <a:lnTo>
                      <a:pt x="1016" y="599"/>
                    </a:lnTo>
                    <a:lnTo>
                      <a:pt x="1015" y="599"/>
                    </a:lnTo>
                    <a:lnTo>
                      <a:pt x="1015" y="599"/>
                    </a:lnTo>
                    <a:lnTo>
                      <a:pt x="1015" y="600"/>
                    </a:lnTo>
                    <a:lnTo>
                      <a:pt x="1015" y="600"/>
                    </a:lnTo>
                    <a:lnTo>
                      <a:pt x="1015" y="600"/>
                    </a:lnTo>
                    <a:lnTo>
                      <a:pt x="1015" y="600"/>
                    </a:lnTo>
                    <a:lnTo>
                      <a:pt x="1015" y="600"/>
                    </a:lnTo>
                    <a:lnTo>
                      <a:pt x="1015" y="602"/>
                    </a:lnTo>
                    <a:lnTo>
                      <a:pt x="1015" y="604"/>
                    </a:lnTo>
                    <a:lnTo>
                      <a:pt x="1015" y="604"/>
                    </a:lnTo>
                    <a:lnTo>
                      <a:pt x="1013" y="604"/>
                    </a:lnTo>
                    <a:lnTo>
                      <a:pt x="1013" y="606"/>
                    </a:lnTo>
                    <a:lnTo>
                      <a:pt x="1013" y="606"/>
                    </a:lnTo>
                    <a:lnTo>
                      <a:pt x="1013" y="606"/>
                    </a:lnTo>
                    <a:lnTo>
                      <a:pt x="1013" y="606"/>
                    </a:lnTo>
                    <a:lnTo>
                      <a:pt x="1013" y="608"/>
                    </a:lnTo>
                    <a:lnTo>
                      <a:pt x="1013" y="608"/>
                    </a:lnTo>
                    <a:lnTo>
                      <a:pt x="1013" y="608"/>
                    </a:lnTo>
                    <a:lnTo>
                      <a:pt x="1011" y="608"/>
                    </a:lnTo>
                    <a:lnTo>
                      <a:pt x="1011" y="609"/>
                    </a:lnTo>
                    <a:lnTo>
                      <a:pt x="1011" y="609"/>
                    </a:lnTo>
                    <a:lnTo>
                      <a:pt x="1011" y="611"/>
                    </a:lnTo>
                    <a:lnTo>
                      <a:pt x="1011" y="611"/>
                    </a:lnTo>
                    <a:lnTo>
                      <a:pt x="1009" y="611"/>
                    </a:lnTo>
                    <a:lnTo>
                      <a:pt x="1009" y="613"/>
                    </a:lnTo>
                    <a:lnTo>
                      <a:pt x="1007" y="615"/>
                    </a:lnTo>
                    <a:lnTo>
                      <a:pt x="1007" y="615"/>
                    </a:lnTo>
                    <a:lnTo>
                      <a:pt x="1007" y="615"/>
                    </a:lnTo>
                    <a:lnTo>
                      <a:pt x="1007" y="615"/>
                    </a:lnTo>
                    <a:lnTo>
                      <a:pt x="1007" y="615"/>
                    </a:lnTo>
                    <a:lnTo>
                      <a:pt x="1007" y="615"/>
                    </a:lnTo>
                    <a:lnTo>
                      <a:pt x="1007" y="615"/>
                    </a:lnTo>
                    <a:lnTo>
                      <a:pt x="1002" y="615"/>
                    </a:lnTo>
                    <a:lnTo>
                      <a:pt x="1002" y="615"/>
                    </a:lnTo>
                    <a:lnTo>
                      <a:pt x="1000" y="615"/>
                    </a:lnTo>
                    <a:lnTo>
                      <a:pt x="1000" y="615"/>
                    </a:lnTo>
                    <a:lnTo>
                      <a:pt x="1000" y="615"/>
                    </a:lnTo>
                    <a:lnTo>
                      <a:pt x="998" y="615"/>
                    </a:lnTo>
                    <a:lnTo>
                      <a:pt x="998" y="615"/>
                    </a:lnTo>
                    <a:lnTo>
                      <a:pt x="998" y="615"/>
                    </a:lnTo>
                    <a:lnTo>
                      <a:pt x="997" y="615"/>
                    </a:lnTo>
                    <a:lnTo>
                      <a:pt x="997" y="615"/>
                    </a:lnTo>
                    <a:lnTo>
                      <a:pt x="995" y="615"/>
                    </a:lnTo>
                    <a:lnTo>
                      <a:pt x="995" y="615"/>
                    </a:lnTo>
                    <a:lnTo>
                      <a:pt x="995" y="617"/>
                    </a:lnTo>
                    <a:lnTo>
                      <a:pt x="995" y="617"/>
                    </a:lnTo>
                    <a:lnTo>
                      <a:pt x="995" y="617"/>
                    </a:lnTo>
                    <a:lnTo>
                      <a:pt x="991" y="617"/>
                    </a:lnTo>
                    <a:lnTo>
                      <a:pt x="991" y="617"/>
                    </a:lnTo>
                    <a:lnTo>
                      <a:pt x="991" y="617"/>
                    </a:lnTo>
                    <a:lnTo>
                      <a:pt x="991" y="617"/>
                    </a:lnTo>
                    <a:lnTo>
                      <a:pt x="989" y="617"/>
                    </a:lnTo>
                    <a:lnTo>
                      <a:pt x="989" y="617"/>
                    </a:lnTo>
                    <a:lnTo>
                      <a:pt x="988" y="617"/>
                    </a:lnTo>
                    <a:lnTo>
                      <a:pt x="988" y="618"/>
                    </a:lnTo>
                    <a:lnTo>
                      <a:pt x="988" y="618"/>
                    </a:lnTo>
                    <a:lnTo>
                      <a:pt x="988" y="618"/>
                    </a:lnTo>
                    <a:lnTo>
                      <a:pt x="986" y="620"/>
                    </a:lnTo>
                    <a:lnTo>
                      <a:pt x="986" y="620"/>
                    </a:lnTo>
                    <a:lnTo>
                      <a:pt x="984" y="620"/>
                    </a:lnTo>
                    <a:lnTo>
                      <a:pt x="984" y="620"/>
                    </a:lnTo>
                    <a:lnTo>
                      <a:pt x="984" y="620"/>
                    </a:lnTo>
                    <a:lnTo>
                      <a:pt x="984" y="620"/>
                    </a:lnTo>
                    <a:lnTo>
                      <a:pt x="982" y="620"/>
                    </a:lnTo>
                    <a:lnTo>
                      <a:pt x="982" y="622"/>
                    </a:lnTo>
                    <a:lnTo>
                      <a:pt x="982" y="622"/>
                    </a:lnTo>
                    <a:lnTo>
                      <a:pt x="982" y="622"/>
                    </a:lnTo>
                    <a:lnTo>
                      <a:pt x="980" y="622"/>
                    </a:lnTo>
                    <a:lnTo>
                      <a:pt x="980" y="622"/>
                    </a:lnTo>
                    <a:lnTo>
                      <a:pt x="978" y="622"/>
                    </a:lnTo>
                    <a:lnTo>
                      <a:pt x="978" y="624"/>
                    </a:lnTo>
                    <a:lnTo>
                      <a:pt x="978" y="624"/>
                    </a:lnTo>
                    <a:lnTo>
                      <a:pt x="978" y="624"/>
                    </a:lnTo>
                    <a:lnTo>
                      <a:pt x="978" y="624"/>
                    </a:lnTo>
                    <a:lnTo>
                      <a:pt x="977" y="624"/>
                    </a:lnTo>
                    <a:lnTo>
                      <a:pt x="977" y="624"/>
                    </a:lnTo>
                    <a:lnTo>
                      <a:pt x="977" y="624"/>
                    </a:lnTo>
                    <a:lnTo>
                      <a:pt x="977" y="624"/>
                    </a:lnTo>
                    <a:lnTo>
                      <a:pt x="977" y="624"/>
                    </a:lnTo>
                    <a:lnTo>
                      <a:pt x="975" y="624"/>
                    </a:lnTo>
                    <a:lnTo>
                      <a:pt x="975" y="624"/>
                    </a:lnTo>
                    <a:lnTo>
                      <a:pt x="973" y="624"/>
                    </a:lnTo>
                    <a:lnTo>
                      <a:pt x="973" y="624"/>
                    </a:lnTo>
                    <a:lnTo>
                      <a:pt x="971" y="622"/>
                    </a:lnTo>
                    <a:lnTo>
                      <a:pt x="971" y="622"/>
                    </a:lnTo>
                    <a:lnTo>
                      <a:pt x="971" y="622"/>
                    </a:lnTo>
                    <a:lnTo>
                      <a:pt x="971" y="622"/>
                    </a:lnTo>
                    <a:lnTo>
                      <a:pt x="969" y="622"/>
                    </a:lnTo>
                    <a:lnTo>
                      <a:pt x="969" y="620"/>
                    </a:lnTo>
                    <a:lnTo>
                      <a:pt x="969" y="620"/>
                    </a:lnTo>
                    <a:lnTo>
                      <a:pt x="968" y="620"/>
                    </a:lnTo>
                    <a:lnTo>
                      <a:pt x="968" y="620"/>
                    </a:lnTo>
                    <a:lnTo>
                      <a:pt x="966" y="620"/>
                    </a:lnTo>
                    <a:lnTo>
                      <a:pt x="964" y="620"/>
                    </a:lnTo>
                    <a:lnTo>
                      <a:pt x="962" y="618"/>
                    </a:lnTo>
                    <a:lnTo>
                      <a:pt x="962" y="618"/>
                    </a:lnTo>
                    <a:lnTo>
                      <a:pt x="962" y="618"/>
                    </a:lnTo>
                    <a:lnTo>
                      <a:pt x="960" y="618"/>
                    </a:lnTo>
                    <a:lnTo>
                      <a:pt x="960" y="618"/>
                    </a:lnTo>
                    <a:lnTo>
                      <a:pt x="960" y="618"/>
                    </a:lnTo>
                    <a:lnTo>
                      <a:pt x="960" y="618"/>
                    </a:lnTo>
                    <a:lnTo>
                      <a:pt x="959" y="620"/>
                    </a:lnTo>
                    <a:lnTo>
                      <a:pt x="959" y="620"/>
                    </a:lnTo>
                    <a:lnTo>
                      <a:pt x="959" y="620"/>
                    </a:lnTo>
                    <a:lnTo>
                      <a:pt x="959" y="620"/>
                    </a:lnTo>
                    <a:lnTo>
                      <a:pt x="957" y="620"/>
                    </a:lnTo>
                    <a:lnTo>
                      <a:pt x="957" y="620"/>
                    </a:lnTo>
                    <a:lnTo>
                      <a:pt x="955" y="620"/>
                    </a:lnTo>
                    <a:lnTo>
                      <a:pt x="953" y="620"/>
                    </a:lnTo>
                    <a:lnTo>
                      <a:pt x="951" y="622"/>
                    </a:lnTo>
                    <a:lnTo>
                      <a:pt x="951" y="622"/>
                    </a:lnTo>
                    <a:lnTo>
                      <a:pt x="950" y="622"/>
                    </a:lnTo>
                    <a:lnTo>
                      <a:pt x="950" y="622"/>
                    </a:lnTo>
                    <a:lnTo>
                      <a:pt x="950" y="622"/>
                    </a:lnTo>
                    <a:lnTo>
                      <a:pt x="948" y="622"/>
                    </a:lnTo>
                    <a:lnTo>
                      <a:pt x="948" y="622"/>
                    </a:lnTo>
                    <a:lnTo>
                      <a:pt x="946" y="622"/>
                    </a:lnTo>
                    <a:lnTo>
                      <a:pt x="946" y="622"/>
                    </a:lnTo>
                    <a:lnTo>
                      <a:pt x="944" y="622"/>
                    </a:lnTo>
                    <a:lnTo>
                      <a:pt x="944" y="622"/>
                    </a:lnTo>
                    <a:lnTo>
                      <a:pt x="942" y="624"/>
                    </a:lnTo>
                    <a:lnTo>
                      <a:pt x="942" y="624"/>
                    </a:lnTo>
                    <a:lnTo>
                      <a:pt x="942" y="624"/>
                    </a:lnTo>
                    <a:lnTo>
                      <a:pt x="941" y="624"/>
                    </a:lnTo>
                    <a:lnTo>
                      <a:pt x="941" y="624"/>
                    </a:lnTo>
                    <a:lnTo>
                      <a:pt x="941" y="624"/>
                    </a:lnTo>
                    <a:lnTo>
                      <a:pt x="941" y="624"/>
                    </a:lnTo>
                    <a:lnTo>
                      <a:pt x="939" y="624"/>
                    </a:lnTo>
                    <a:lnTo>
                      <a:pt x="939" y="626"/>
                    </a:lnTo>
                    <a:lnTo>
                      <a:pt x="939" y="626"/>
                    </a:lnTo>
                    <a:lnTo>
                      <a:pt x="939" y="626"/>
                    </a:lnTo>
                    <a:lnTo>
                      <a:pt x="939" y="626"/>
                    </a:lnTo>
                    <a:lnTo>
                      <a:pt x="937" y="626"/>
                    </a:lnTo>
                    <a:lnTo>
                      <a:pt x="937" y="626"/>
                    </a:lnTo>
                    <a:lnTo>
                      <a:pt x="935" y="626"/>
                    </a:lnTo>
                    <a:lnTo>
                      <a:pt x="935" y="628"/>
                    </a:lnTo>
                    <a:lnTo>
                      <a:pt x="935" y="628"/>
                    </a:lnTo>
                    <a:lnTo>
                      <a:pt x="935" y="628"/>
                    </a:lnTo>
                    <a:lnTo>
                      <a:pt x="935" y="628"/>
                    </a:lnTo>
                    <a:lnTo>
                      <a:pt x="935" y="629"/>
                    </a:lnTo>
                    <a:lnTo>
                      <a:pt x="933" y="629"/>
                    </a:lnTo>
                    <a:lnTo>
                      <a:pt x="933" y="629"/>
                    </a:lnTo>
                    <a:lnTo>
                      <a:pt x="933" y="629"/>
                    </a:lnTo>
                    <a:lnTo>
                      <a:pt x="933" y="631"/>
                    </a:lnTo>
                    <a:lnTo>
                      <a:pt x="933" y="631"/>
                    </a:lnTo>
                    <a:lnTo>
                      <a:pt x="931" y="631"/>
                    </a:lnTo>
                    <a:lnTo>
                      <a:pt x="931" y="633"/>
                    </a:lnTo>
                    <a:lnTo>
                      <a:pt x="931" y="633"/>
                    </a:lnTo>
                    <a:lnTo>
                      <a:pt x="931" y="633"/>
                    </a:lnTo>
                    <a:lnTo>
                      <a:pt x="931" y="633"/>
                    </a:lnTo>
                    <a:lnTo>
                      <a:pt x="931" y="633"/>
                    </a:lnTo>
                    <a:lnTo>
                      <a:pt x="931" y="635"/>
                    </a:lnTo>
                    <a:lnTo>
                      <a:pt x="931" y="635"/>
                    </a:lnTo>
                    <a:lnTo>
                      <a:pt x="931" y="637"/>
                    </a:lnTo>
                    <a:lnTo>
                      <a:pt x="931" y="637"/>
                    </a:lnTo>
                    <a:lnTo>
                      <a:pt x="931" y="637"/>
                    </a:lnTo>
                    <a:lnTo>
                      <a:pt x="931" y="638"/>
                    </a:lnTo>
                    <a:lnTo>
                      <a:pt x="931" y="638"/>
                    </a:lnTo>
                    <a:lnTo>
                      <a:pt x="930" y="638"/>
                    </a:lnTo>
                    <a:lnTo>
                      <a:pt x="930" y="638"/>
                    </a:lnTo>
                    <a:lnTo>
                      <a:pt x="930" y="640"/>
                    </a:lnTo>
                    <a:lnTo>
                      <a:pt x="928" y="640"/>
                    </a:lnTo>
                    <a:lnTo>
                      <a:pt x="928" y="642"/>
                    </a:lnTo>
                    <a:lnTo>
                      <a:pt x="926" y="642"/>
                    </a:lnTo>
                    <a:lnTo>
                      <a:pt x="926" y="642"/>
                    </a:lnTo>
                    <a:lnTo>
                      <a:pt x="926" y="644"/>
                    </a:lnTo>
                    <a:lnTo>
                      <a:pt x="926" y="644"/>
                    </a:lnTo>
                    <a:lnTo>
                      <a:pt x="924" y="644"/>
                    </a:lnTo>
                    <a:lnTo>
                      <a:pt x="924" y="644"/>
                    </a:lnTo>
                    <a:lnTo>
                      <a:pt x="924" y="646"/>
                    </a:lnTo>
                    <a:lnTo>
                      <a:pt x="924" y="646"/>
                    </a:lnTo>
                    <a:lnTo>
                      <a:pt x="921" y="647"/>
                    </a:lnTo>
                    <a:lnTo>
                      <a:pt x="921" y="647"/>
                    </a:lnTo>
                    <a:lnTo>
                      <a:pt x="919" y="647"/>
                    </a:lnTo>
                    <a:lnTo>
                      <a:pt x="919" y="647"/>
                    </a:lnTo>
                    <a:lnTo>
                      <a:pt x="917" y="647"/>
                    </a:lnTo>
                    <a:lnTo>
                      <a:pt x="917" y="649"/>
                    </a:lnTo>
                    <a:lnTo>
                      <a:pt x="917" y="649"/>
                    </a:lnTo>
                    <a:lnTo>
                      <a:pt x="915" y="649"/>
                    </a:lnTo>
                    <a:lnTo>
                      <a:pt x="915" y="651"/>
                    </a:lnTo>
                    <a:lnTo>
                      <a:pt x="913" y="651"/>
                    </a:lnTo>
                    <a:lnTo>
                      <a:pt x="913" y="651"/>
                    </a:lnTo>
                    <a:lnTo>
                      <a:pt x="913" y="651"/>
                    </a:lnTo>
                    <a:lnTo>
                      <a:pt x="913" y="653"/>
                    </a:lnTo>
                    <a:lnTo>
                      <a:pt x="913" y="655"/>
                    </a:lnTo>
                    <a:lnTo>
                      <a:pt x="912" y="655"/>
                    </a:lnTo>
                    <a:lnTo>
                      <a:pt x="912" y="658"/>
                    </a:lnTo>
                    <a:lnTo>
                      <a:pt x="912" y="658"/>
                    </a:lnTo>
                    <a:lnTo>
                      <a:pt x="912" y="658"/>
                    </a:lnTo>
                    <a:lnTo>
                      <a:pt x="912" y="662"/>
                    </a:lnTo>
                    <a:lnTo>
                      <a:pt x="910" y="662"/>
                    </a:lnTo>
                    <a:lnTo>
                      <a:pt x="910" y="662"/>
                    </a:lnTo>
                    <a:lnTo>
                      <a:pt x="910" y="662"/>
                    </a:lnTo>
                    <a:lnTo>
                      <a:pt x="908" y="664"/>
                    </a:lnTo>
                    <a:lnTo>
                      <a:pt x="908" y="664"/>
                    </a:lnTo>
                    <a:lnTo>
                      <a:pt x="906" y="664"/>
                    </a:lnTo>
                    <a:lnTo>
                      <a:pt x="906" y="664"/>
                    </a:lnTo>
                    <a:lnTo>
                      <a:pt x="906" y="664"/>
                    </a:lnTo>
                    <a:lnTo>
                      <a:pt x="904" y="664"/>
                    </a:lnTo>
                    <a:lnTo>
                      <a:pt x="904" y="664"/>
                    </a:lnTo>
                    <a:lnTo>
                      <a:pt x="904" y="664"/>
                    </a:lnTo>
                    <a:lnTo>
                      <a:pt x="903" y="664"/>
                    </a:lnTo>
                    <a:lnTo>
                      <a:pt x="903" y="666"/>
                    </a:lnTo>
                    <a:lnTo>
                      <a:pt x="903" y="666"/>
                    </a:lnTo>
                    <a:lnTo>
                      <a:pt x="903" y="666"/>
                    </a:lnTo>
                    <a:lnTo>
                      <a:pt x="901" y="667"/>
                    </a:lnTo>
                    <a:lnTo>
                      <a:pt x="901" y="667"/>
                    </a:lnTo>
                    <a:lnTo>
                      <a:pt x="901" y="667"/>
                    </a:lnTo>
                    <a:lnTo>
                      <a:pt x="901" y="667"/>
                    </a:lnTo>
                    <a:lnTo>
                      <a:pt x="901" y="669"/>
                    </a:lnTo>
                    <a:lnTo>
                      <a:pt x="899" y="669"/>
                    </a:lnTo>
                    <a:lnTo>
                      <a:pt x="899" y="671"/>
                    </a:lnTo>
                    <a:lnTo>
                      <a:pt x="899" y="673"/>
                    </a:lnTo>
                    <a:lnTo>
                      <a:pt x="897" y="673"/>
                    </a:lnTo>
                    <a:lnTo>
                      <a:pt x="897" y="673"/>
                    </a:lnTo>
                    <a:lnTo>
                      <a:pt x="897" y="675"/>
                    </a:lnTo>
                    <a:lnTo>
                      <a:pt x="897" y="676"/>
                    </a:lnTo>
                    <a:lnTo>
                      <a:pt x="897" y="676"/>
                    </a:lnTo>
                    <a:lnTo>
                      <a:pt x="897" y="676"/>
                    </a:lnTo>
                    <a:lnTo>
                      <a:pt x="899" y="678"/>
                    </a:lnTo>
                    <a:lnTo>
                      <a:pt x="901" y="678"/>
                    </a:lnTo>
                    <a:lnTo>
                      <a:pt x="901" y="678"/>
                    </a:lnTo>
                    <a:lnTo>
                      <a:pt x="901" y="678"/>
                    </a:lnTo>
                    <a:lnTo>
                      <a:pt x="901" y="678"/>
                    </a:lnTo>
                    <a:lnTo>
                      <a:pt x="903" y="678"/>
                    </a:lnTo>
                    <a:lnTo>
                      <a:pt x="903" y="680"/>
                    </a:lnTo>
                    <a:lnTo>
                      <a:pt x="903" y="680"/>
                    </a:lnTo>
                    <a:lnTo>
                      <a:pt x="903" y="680"/>
                    </a:lnTo>
                    <a:lnTo>
                      <a:pt x="903" y="680"/>
                    </a:lnTo>
                    <a:lnTo>
                      <a:pt x="903" y="680"/>
                    </a:lnTo>
                    <a:lnTo>
                      <a:pt x="904" y="680"/>
                    </a:lnTo>
                    <a:lnTo>
                      <a:pt x="904" y="680"/>
                    </a:lnTo>
                    <a:lnTo>
                      <a:pt x="906" y="680"/>
                    </a:lnTo>
                    <a:lnTo>
                      <a:pt x="906" y="680"/>
                    </a:lnTo>
                    <a:lnTo>
                      <a:pt x="906" y="682"/>
                    </a:lnTo>
                    <a:lnTo>
                      <a:pt x="906" y="682"/>
                    </a:lnTo>
                    <a:lnTo>
                      <a:pt x="906" y="682"/>
                    </a:lnTo>
                    <a:lnTo>
                      <a:pt x="908" y="682"/>
                    </a:lnTo>
                    <a:lnTo>
                      <a:pt x="908" y="682"/>
                    </a:lnTo>
                    <a:lnTo>
                      <a:pt x="910" y="682"/>
                    </a:lnTo>
                    <a:lnTo>
                      <a:pt x="910" y="682"/>
                    </a:lnTo>
                    <a:lnTo>
                      <a:pt x="910" y="682"/>
                    </a:lnTo>
                    <a:lnTo>
                      <a:pt x="912" y="682"/>
                    </a:lnTo>
                    <a:lnTo>
                      <a:pt x="912" y="684"/>
                    </a:lnTo>
                    <a:lnTo>
                      <a:pt x="912" y="684"/>
                    </a:lnTo>
                    <a:lnTo>
                      <a:pt x="913" y="684"/>
                    </a:lnTo>
                    <a:lnTo>
                      <a:pt x="913" y="684"/>
                    </a:lnTo>
                    <a:lnTo>
                      <a:pt x="912" y="685"/>
                    </a:lnTo>
                    <a:lnTo>
                      <a:pt x="912" y="685"/>
                    </a:lnTo>
                    <a:lnTo>
                      <a:pt x="912" y="685"/>
                    </a:lnTo>
                    <a:lnTo>
                      <a:pt x="912" y="685"/>
                    </a:lnTo>
                    <a:lnTo>
                      <a:pt x="912" y="685"/>
                    </a:lnTo>
                    <a:lnTo>
                      <a:pt x="912" y="685"/>
                    </a:lnTo>
                    <a:lnTo>
                      <a:pt x="912" y="687"/>
                    </a:lnTo>
                    <a:lnTo>
                      <a:pt x="913" y="687"/>
                    </a:lnTo>
                    <a:lnTo>
                      <a:pt x="913" y="687"/>
                    </a:lnTo>
                    <a:lnTo>
                      <a:pt x="913" y="689"/>
                    </a:lnTo>
                    <a:lnTo>
                      <a:pt x="913" y="689"/>
                    </a:lnTo>
                    <a:lnTo>
                      <a:pt x="913" y="691"/>
                    </a:lnTo>
                    <a:lnTo>
                      <a:pt x="913" y="691"/>
                    </a:lnTo>
                    <a:lnTo>
                      <a:pt x="913" y="691"/>
                    </a:lnTo>
                    <a:lnTo>
                      <a:pt x="913" y="691"/>
                    </a:lnTo>
                    <a:lnTo>
                      <a:pt x="915" y="693"/>
                    </a:lnTo>
                    <a:lnTo>
                      <a:pt x="917" y="694"/>
                    </a:lnTo>
                    <a:lnTo>
                      <a:pt x="917" y="696"/>
                    </a:lnTo>
                    <a:lnTo>
                      <a:pt x="919" y="696"/>
                    </a:lnTo>
                    <a:lnTo>
                      <a:pt x="919" y="696"/>
                    </a:lnTo>
                    <a:lnTo>
                      <a:pt x="919" y="696"/>
                    </a:lnTo>
                    <a:lnTo>
                      <a:pt x="921" y="696"/>
                    </a:lnTo>
                    <a:lnTo>
                      <a:pt x="921" y="698"/>
                    </a:lnTo>
                    <a:lnTo>
                      <a:pt x="921" y="698"/>
                    </a:lnTo>
                    <a:lnTo>
                      <a:pt x="922" y="698"/>
                    </a:lnTo>
                    <a:lnTo>
                      <a:pt x="922" y="698"/>
                    </a:lnTo>
                    <a:lnTo>
                      <a:pt x="922" y="698"/>
                    </a:lnTo>
                    <a:lnTo>
                      <a:pt x="922" y="698"/>
                    </a:lnTo>
                    <a:lnTo>
                      <a:pt x="924" y="698"/>
                    </a:lnTo>
                    <a:lnTo>
                      <a:pt x="924" y="698"/>
                    </a:lnTo>
                    <a:lnTo>
                      <a:pt x="926" y="700"/>
                    </a:lnTo>
                    <a:lnTo>
                      <a:pt x="928" y="700"/>
                    </a:lnTo>
                    <a:lnTo>
                      <a:pt x="928" y="700"/>
                    </a:lnTo>
                    <a:lnTo>
                      <a:pt x="928" y="700"/>
                    </a:lnTo>
                    <a:lnTo>
                      <a:pt x="928" y="700"/>
                    </a:lnTo>
                    <a:lnTo>
                      <a:pt x="930" y="700"/>
                    </a:lnTo>
                    <a:lnTo>
                      <a:pt x="930" y="700"/>
                    </a:lnTo>
                    <a:lnTo>
                      <a:pt x="931" y="702"/>
                    </a:lnTo>
                    <a:lnTo>
                      <a:pt x="931" y="702"/>
                    </a:lnTo>
                    <a:lnTo>
                      <a:pt x="931" y="702"/>
                    </a:lnTo>
                    <a:lnTo>
                      <a:pt x="933" y="703"/>
                    </a:lnTo>
                    <a:lnTo>
                      <a:pt x="933" y="703"/>
                    </a:lnTo>
                    <a:lnTo>
                      <a:pt x="935" y="703"/>
                    </a:lnTo>
                    <a:lnTo>
                      <a:pt x="935" y="705"/>
                    </a:lnTo>
                    <a:lnTo>
                      <a:pt x="935" y="705"/>
                    </a:lnTo>
                    <a:lnTo>
                      <a:pt x="935" y="705"/>
                    </a:lnTo>
                    <a:lnTo>
                      <a:pt x="935" y="707"/>
                    </a:lnTo>
                    <a:lnTo>
                      <a:pt x="935" y="707"/>
                    </a:lnTo>
                    <a:lnTo>
                      <a:pt x="935" y="707"/>
                    </a:lnTo>
                    <a:lnTo>
                      <a:pt x="935" y="709"/>
                    </a:lnTo>
                    <a:lnTo>
                      <a:pt x="937" y="709"/>
                    </a:lnTo>
                    <a:lnTo>
                      <a:pt x="937" y="711"/>
                    </a:lnTo>
                    <a:lnTo>
                      <a:pt x="937" y="711"/>
                    </a:lnTo>
                    <a:lnTo>
                      <a:pt x="937" y="714"/>
                    </a:lnTo>
                    <a:lnTo>
                      <a:pt x="937" y="716"/>
                    </a:lnTo>
                    <a:lnTo>
                      <a:pt x="937" y="718"/>
                    </a:lnTo>
                    <a:lnTo>
                      <a:pt x="937" y="720"/>
                    </a:lnTo>
                    <a:lnTo>
                      <a:pt x="937" y="720"/>
                    </a:lnTo>
                    <a:lnTo>
                      <a:pt x="935" y="720"/>
                    </a:lnTo>
                    <a:lnTo>
                      <a:pt x="935" y="722"/>
                    </a:lnTo>
                    <a:lnTo>
                      <a:pt x="935" y="722"/>
                    </a:lnTo>
                    <a:lnTo>
                      <a:pt x="935" y="722"/>
                    </a:lnTo>
                    <a:lnTo>
                      <a:pt x="935" y="722"/>
                    </a:lnTo>
                    <a:lnTo>
                      <a:pt x="935" y="722"/>
                    </a:lnTo>
                    <a:lnTo>
                      <a:pt x="933" y="722"/>
                    </a:lnTo>
                    <a:lnTo>
                      <a:pt x="933" y="722"/>
                    </a:lnTo>
                    <a:lnTo>
                      <a:pt x="933" y="723"/>
                    </a:lnTo>
                    <a:lnTo>
                      <a:pt x="933" y="723"/>
                    </a:lnTo>
                    <a:lnTo>
                      <a:pt x="931" y="723"/>
                    </a:lnTo>
                    <a:lnTo>
                      <a:pt x="931" y="723"/>
                    </a:lnTo>
                    <a:lnTo>
                      <a:pt x="931" y="723"/>
                    </a:lnTo>
                    <a:lnTo>
                      <a:pt x="930" y="723"/>
                    </a:lnTo>
                    <a:lnTo>
                      <a:pt x="930" y="723"/>
                    </a:lnTo>
                    <a:lnTo>
                      <a:pt x="930" y="725"/>
                    </a:lnTo>
                    <a:lnTo>
                      <a:pt x="928" y="725"/>
                    </a:lnTo>
                    <a:lnTo>
                      <a:pt x="928" y="725"/>
                    </a:lnTo>
                    <a:lnTo>
                      <a:pt x="928" y="725"/>
                    </a:lnTo>
                    <a:lnTo>
                      <a:pt x="928" y="727"/>
                    </a:lnTo>
                    <a:lnTo>
                      <a:pt x="928" y="727"/>
                    </a:lnTo>
                    <a:lnTo>
                      <a:pt x="928" y="727"/>
                    </a:lnTo>
                    <a:lnTo>
                      <a:pt x="928" y="727"/>
                    </a:lnTo>
                    <a:lnTo>
                      <a:pt x="928" y="729"/>
                    </a:lnTo>
                    <a:lnTo>
                      <a:pt x="926" y="731"/>
                    </a:lnTo>
                    <a:lnTo>
                      <a:pt x="926" y="731"/>
                    </a:lnTo>
                    <a:lnTo>
                      <a:pt x="924" y="731"/>
                    </a:lnTo>
                    <a:lnTo>
                      <a:pt x="924" y="732"/>
                    </a:lnTo>
                    <a:lnTo>
                      <a:pt x="924" y="732"/>
                    </a:lnTo>
                    <a:lnTo>
                      <a:pt x="924" y="732"/>
                    </a:lnTo>
                    <a:lnTo>
                      <a:pt x="924" y="732"/>
                    </a:lnTo>
                    <a:lnTo>
                      <a:pt x="924" y="734"/>
                    </a:lnTo>
                    <a:lnTo>
                      <a:pt x="926" y="734"/>
                    </a:lnTo>
                    <a:lnTo>
                      <a:pt x="926" y="734"/>
                    </a:lnTo>
                    <a:lnTo>
                      <a:pt x="926" y="734"/>
                    </a:lnTo>
                    <a:lnTo>
                      <a:pt x="926" y="736"/>
                    </a:lnTo>
                    <a:lnTo>
                      <a:pt x="926" y="736"/>
                    </a:lnTo>
                    <a:lnTo>
                      <a:pt x="926" y="736"/>
                    </a:lnTo>
                    <a:lnTo>
                      <a:pt x="926" y="736"/>
                    </a:lnTo>
                    <a:lnTo>
                      <a:pt x="926" y="738"/>
                    </a:lnTo>
                    <a:lnTo>
                      <a:pt x="926" y="738"/>
                    </a:lnTo>
                    <a:lnTo>
                      <a:pt x="926" y="738"/>
                    </a:lnTo>
                    <a:lnTo>
                      <a:pt x="928" y="738"/>
                    </a:lnTo>
                    <a:lnTo>
                      <a:pt x="928" y="740"/>
                    </a:lnTo>
                    <a:lnTo>
                      <a:pt x="928" y="740"/>
                    </a:lnTo>
                    <a:lnTo>
                      <a:pt x="928" y="741"/>
                    </a:lnTo>
                    <a:lnTo>
                      <a:pt x="928" y="741"/>
                    </a:lnTo>
                    <a:lnTo>
                      <a:pt x="928" y="741"/>
                    </a:lnTo>
                    <a:lnTo>
                      <a:pt x="928" y="743"/>
                    </a:lnTo>
                    <a:lnTo>
                      <a:pt x="928" y="743"/>
                    </a:lnTo>
                    <a:lnTo>
                      <a:pt x="928" y="745"/>
                    </a:lnTo>
                    <a:lnTo>
                      <a:pt x="928" y="745"/>
                    </a:lnTo>
                    <a:lnTo>
                      <a:pt x="928" y="745"/>
                    </a:lnTo>
                    <a:lnTo>
                      <a:pt x="928" y="745"/>
                    </a:lnTo>
                    <a:lnTo>
                      <a:pt x="928" y="745"/>
                    </a:lnTo>
                    <a:lnTo>
                      <a:pt x="928" y="747"/>
                    </a:lnTo>
                    <a:lnTo>
                      <a:pt x="928" y="747"/>
                    </a:lnTo>
                    <a:lnTo>
                      <a:pt x="928" y="747"/>
                    </a:lnTo>
                    <a:lnTo>
                      <a:pt x="928" y="747"/>
                    </a:lnTo>
                    <a:lnTo>
                      <a:pt x="930" y="749"/>
                    </a:lnTo>
                    <a:lnTo>
                      <a:pt x="930" y="749"/>
                    </a:lnTo>
                    <a:lnTo>
                      <a:pt x="930" y="749"/>
                    </a:lnTo>
                    <a:lnTo>
                      <a:pt x="931" y="751"/>
                    </a:lnTo>
                    <a:lnTo>
                      <a:pt x="931" y="752"/>
                    </a:lnTo>
                    <a:lnTo>
                      <a:pt x="931" y="754"/>
                    </a:lnTo>
                    <a:lnTo>
                      <a:pt x="931" y="754"/>
                    </a:lnTo>
                    <a:lnTo>
                      <a:pt x="930" y="756"/>
                    </a:lnTo>
                    <a:lnTo>
                      <a:pt x="930" y="756"/>
                    </a:lnTo>
                    <a:lnTo>
                      <a:pt x="930" y="758"/>
                    </a:lnTo>
                    <a:lnTo>
                      <a:pt x="930" y="758"/>
                    </a:lnTo>
                    <a:lnTo>
                      <a:pt x="930" y="758"/>
                    </a:lnTo>
                    <a:lnTo>
                      <a:pt x="930" y="760"/>
                    </a:lnTo>
                    <a:lnTo>
                      <a:pt x="930" y="760"/>
                    </a:lnTo>
                    <a:lnTo>
                      <a:pt x="930" y="760"/>
                    </a:lnTo>
                    <a:lnTo>
                      <a:pt x="930" y="760"/>
                    </a:lnTo>
                    <a:lnTo>
                      <a:pt x="930" y="761"/>
                    </a:lnTo>
                    <a:lnTo>
                      <a:pt x="930" y="761"/>
                    </a:lnTo>
                    <a:lnTo>
                      <a:pt x="928" y="761"/>
                    </a:lnTo>
                    <a:lnTo>
                      <a:pt x="928" y="761"/>
                    </a:lnTo>
                    <a:lnTo>
                      <a:pt x="928" y="761"/>
                    </a:lnTo>
                    <a:lnTo>
                      <a:pt x="928" y="761"/>
                    </a:lnTo>
                    <a:lnTo>
                      <a:pt x="926" y="761"/>
                    </a:lnTo>
                    <a:lnTo>
                      <a:pt x="926" y="761"/>
                    </a:lnTo>
                    <a:lnTo>
                      <a:pt x="926" y="761"/>
                    </a:lnTo>
                    <a:lnTo>
                      <a:pt x="924" y="761"/>
                    </a:lnTo>
                    <a:lnTo>
                      <a:pt x="924" y="761"/>
                    </a:lnTo>
                    <a:lnTo>
                      <a:pt x="922" y="761"/>
                    </a:lnTo>
                    <a:lnTo>
                      <a:pt x="922" y="761"/>
                    </a:lnTo>
                    <a:lnTo>
                      <a:pt x="922" y="761"/>
                    </a:lnTo>
                    <a:lnTo>
                      <a:pt x="921" y="761"/>
                    </a:lnTo>
                    <a:lnTo>
                      <a:pt x="919" y="761"/>
                    </a:lnTo>
                    <a:lnTo>
                      <a:pt x="919" y="761"/>
                    </a:lnTo>
                    <a:lnTo>
                      <a:pt x="919" y="761"/>
                    </a:lnTo>
                    <a:lnTo>
                      <a:pt x="919" y="763"/>
                    </a:lnTo>
                    <a:lnTo>
                      <a:pt x="917" y="763"/>
                    </a:lnTo>
                    <a:lnTo>
                      <a:pt x="917" y="763"/>
                    </a:lnTo>
                    <a:lnTo>
                      <a:pt x="917" y="763"/>
                    </a:lnTo>
                    <a:lnTo>
                      <a:pt x="917" y="763"/>
                    </a:lnTo>
                    <a:lnTo>
                      <a:pt x="915" y="765"/>
                    </a:lnTo>
                    <a:lnTo>
                      <a:pt x="915" y="767"/>
                    </a:lnTo>
                    <a:lnTo>
                      <a:pt x="915" y="767"/>
                    </a:lnTo>
                    <a:lnTo>
                      <a:pt x="913" y="769"/>
                    </a:lnTo>
                    <a:lnTo>
                      <a:pt x="913" y="769"/>
                    </a:lnTo>
                    <a:lnTo>
                      <a:pt x="913" y="770"/>
                    </a:lnTo>
                    <a:lnTo>
                      <a:pt x="912" y="770"/>
                    </a:lnTo>
                    <a:lnTo>
                      <a:pt x="912" y="770"/>
                    </a:lnTo>
                    <a:lnTo>
                      <a:pt x="912" y="770"/>
                    </a:lnTo>
                    <a:lnTo>
                      <a:pt x="912" y="770"/>
                    </a:lnTo>
                    <a:lnTo>
                      <a:pt x="912" y="772"/>
                    </a:lnTo>
                    <a:lnTo>
                      <a:pt x="912" y="772"/>
                    </a:lnTo>
                    <a:lnTo>
                      <a:pt x="912" y="772"/>
                    </a:lnTo>
                    <a:lnTo>
                      <a:pt x="912" y="772"/>
                    </a:lnTo>
                    <a:lnTo>
                      <a:pt x="912" y="772"/>
                    </a:lnTo>
                    <a:lnTo>
                      <a:pt x="912" y="774"/>
                    </a:lnTo>
                    <a:lnTo>
                      <a:pt x="910" y="776"/>
                    </a:lnTo>
                    <a:lnTo>
                      <a:pt x="910" y="776"/>
                    </a:lnTo>
                    <a:lnTo>
                      <a:pt x="910" y="776"/>
                    </a:lnTo>
                    <a:lnTo>
                      <a:pt x="910" y="776"/>
                    </a:lnTo>
                    <a:lnTo>
                      <a:pt x="910" y="778"/>
                    </a:lnTo>
                    <a:lnTo>
                      <a:pt x="910" y="778"/>
                    </a:lnTo>
                    <a:lnTo>
                      <a:pt x="908" y="779"/>
                    </a:lnTo>
                    <a:lnTo>
                      <a:pt x="908" y="779"/>
                    </a:lnTo>
                    <a:lnTo>
                      <a:pt x="908" y="779"/>
                    </a:lnTo>
                    <a:lnTo>
                      <a:pt x="908" y="779"/>
                    </a:lnTo>
                    <a:lnTo>
                      <a:pt x="908" y="779"/>
                    </a:lnTo>
                    <a:lnTo>
                      <a:pt x="906" y="781"/>
                    </a:lnTo>
                    <a:lnTo>
                      <a:pt x="906" y="781"/>
                    </a:lnTo>
                    <a:lnTo>
                      <a:pt x="904" y="781"/>
                    </a:lnTo>
                    <a:lnTo>
                      <a:pt x="904" y="781"/>
                    </a:lnTo>
                    <a:lnTo>
                      <a:pt x="904" y="781"/>
                    </a:lnTo>
                    <a:lnTo>
                      <a:pt x="904" y="781"/>
                    </a:lnTo>
                    <a:lnTo>
                      <a:pt x="903" y="781"/>
                    </a:lnTo>
                    <a:lnTo>
                      <a:pt x="903" y="783"/>
                    </a:lnTo>
                    <a:lnTo>
                      <a:pt x="903" y="783"/>
                    </a:lnTo>
                    <a:lnTo>
                      <a:pt x="903" y="783"/>
                    </a:lnTo>
                    <a:lnTo>
                      <a:pt x="903" y="783"/>
                    </a:lnTo>
                    <a:lnTo>
                      <a:pt x="901" y="783"/>
                    </a:lnTo>
                    <a:lnTo>
                      <a:pt x="901" y="785"/>
                    </a:lnTo>
                    <a:lnTo>
                      <a:pt x="901" y="785"/>
                    </a:lnTo>
                    <a:lnTo>
                      <a:pt x="901" y="787"/>
                    </a:lnTo>
                    <a:lnTo>
                      <a:pt x="901" y="787"/>
                    </a:lnTo>
                    <a:lnTo>
                      <a:pt x="901" y="787"/>
                    </a:lnTo>
                    <a:lnTo>
                      <a:pt x="901" y="787"/>
                    </a:lnTo>
                    <a:lnTo>
                      <a:pt x="903" y="789"/>
                    </a:lnTo>
                    <a:lnTo>
                      <a:pt x="903" y="790"/>
                    </a:lnTo>
                    <a:lnTo>
                      <a:pt x="903" y="790"/>
                    </a:lnTo>
                    <a:lnTo>
                      <a:pt x="901" y="792"/>
                    </a:lnTo>
                    <a:lnTo>
                      <a:pt x="901" y="792"/>
                    </a:lnTo>
                    <a:lnTo>
                      <a:pt x="901" y="792"/>
                    </a:lnTo>
                    <a:lnTo>
                      <a:pt x="901" y="792"/>
                    </a:lnTo>
                    <a:lnTo>
                      <a:pt x="903" y="792"/>
                    </a:lnTo>
                    <a:lnTo>
                      <a:pt x="903" y="794"/>
                    </a:lnTo>
                    <a:lnTo>
                      <a:pt x="904" y="794"/>
                    </a:lnTo>
                    <a:lnTo>
                      <a:pt x="904" y="796"/>
                    </a:lnTo>
                    <a:lnTo>
                      <a:pt x="904" y="796"/>
                    </a:lnTo>
                    <a:lnTo>
                      <a:pt x="904" y="796"/>
                    </a:lnTo>
                    <a:lnTo>
                      <a:pt x="904" y="796"/>
                    </a:lnTo>
                    <a:lnTo>
                      <a:pt x="904" y="798"/>
                    </a:lnTo>
                    <a:lnTo>
                      <a:pt x="904" y="798"/>
                    </a:lnTo>
                    <a:lnTo>
                      <a:pt x="904" y="798"/>
                    </a:lnTo>
                    <a:lnTo>
                      <a:pt x="904" y="798"/>
                    </a:lnTo>
                    <a:lnTo>
                      <a:pt x="904" y="798"/>
                    </a:lnTo>
                    <a:lnTo>
                      <a:pt x="906" y="798"/>
                    </a:lnTo>
                    <a:lnTo>
                      <a:pt x="906" y="798"/>
                    </a:lnTo>
                    <a:lnTo>
                      <a:pt x="906" y="798"/>
                    </a:lnTo>
                    <a:lnTo>
                      <a:pt x="906" y="799"/>
                    </a:lnTo>
                    <a:lnTo>
                      <a:pt x="906" y="799"/>
                    </a:lnTo>
                    <a:lnTo>
                      <a:pt x="908" y="799"/>
                    </a:lnTo>
                    <a:lnTo>
                      <a:pt x="908" y="801"/>
                    </a:lnTo>
                    <a:lnTo>
                      <a:pt x="910" y="801"/>
                    </a:lnTo>
                    <a:lnTo>
                      <a:pt x="910" y="801"/>
                    </a:lnTo>
                    <a:lnTo>
                      <a:pt x="910" y="801"/>
                    </a:lnTo>
                    <a:lnTo>
                      <a:pt x="910" y="803"/>
                    </a:lnTo>
                    <a:lnTo>
                      <a:pt x="912" y="803"/>
                    </a:lnTo>
                    <a:lnTo>
                      <a:pt x="912" y="803"/>
                    </a:lnTo>
                    <a:lnTo>
                      <a:pt x="912" y="805"/>
                    </a:lnTo>
                    <a:lnTo>
                      <a:pt x="912" y="805"/>
                    </a:lnTo>
                    <a:lnTo>
                      <a:pt x="912" y="805"/>
                    </a:lnTo>
                    <a:lnTo>
                      <a:pt x="912" y="805"/>
                    </a:lnTo>
                    <a:lnTo>
                      <a:pt x="912" y="805"/>
                    </a:lnTo>
                    <a:lnTo>
                      <a:pt x="910" y="807"/>
                    </a:lnTo>
                    <a:lnTo>
                      <a:pt x="910" y="807"/>
                    </a:lnTo>
                    <a:lnTo>
                      <a:pt x="908" y="807"/>
                    </a:lnTo>
                    <a:lnTo>
                      <a:pt x="908" y="807"/>
                    </a:lnTo>
                    <a:lnTo>
                      <a:pt x="908" y="807"/>
                    </a:lnTo>
                    <a:lnTo>
                      <a:pt x="908" y="808"/>
                    </a:lnTo>
                    <a:lnTo>
                      <a:pt x="908" y="808"/>
                    </a:lnTo>
                    <a:lnTo>
                      <a:pt x="906" y="808"/>
                    </a:lnTo>
                    <a:lnTo>
                      <a:pt x="906" y="808"/>
                    </a:lnTo>
                    <a:lnTo>
                      <a:pt x="906" y="810"/>
                    </a:lnTo>
                    <a:lnTo>
                      <a:pt x="906" y="810"/>
                    </a:lnTo>
                    <a:lnTo>
                      <a:pt x="908" y="810"/>
                    </a:lnTo>
                    <a:lnTo>
                      <a:pt x="908" y="810"/>
                    </a:lnTo>
                    <a:lnTo>
                      <a:pt x="908" y="812"/>
                    </a:lnTo>
                    <a:lnTo>
                      <a:pt x="908" y="812"/>
                    </a:lnTo>
                    <a:lnTo>
                      <a:pt x="908" y="812"/>
                    </a:lnTo>
                    <a:lnTo>
                      <a:pt x="908" y="814"/>
                    </a:lnTo>
                    <a:lnTo>
                      <a:pt x="910" y="814"/>
                    </a:lnTo>
                    <a:lnTo>
                      <a:pt x="910" y="814"/>
                    </a:lnTo>
                    <a:lnTo>
                      <a:pt x="908" y="816"/>
                    </a:lnTo>
                    <a:lnTo>
                      <a:pt x="908" y="816"/>
                    </a:lnTo>
                    <a:lnTo>
                      <a:pt x="908" y="816"/>
                    </a:lnTo>
                    <a:lnTo>
                      <a:pt x="908" y="817"/>
                    </a:lnTo>
                    <a:lnTo>
                      <a:pt x="908" y="817"/>
                    </a:lnTo>
                    <a:lnTo>
                      <a:pt x="906" y="817"/>
                    </a:lnTo>
                    <a:lnTo>
                      <a:pt x="906" y="817"/>
                    </a:lnTo>
                    <a:lnTo>
                      <a:pt x="906" y="817"/>
                    </a:lnTo>
                    <a:lnTo>
                      <a:pt x="906" y="817"/>
                    </a:lnTo>
                    <a:lnTo>
                      <a:pt x="906" y="819"/>
                    </a:lnTo>
                    <a:lnTo>
                      <a:pt x="906" y="819"/>
                    </a:lnTo>
                    <a:lnTo>
                      <a:pt x="906" y="819"/>
                    </a:lnTo>
                    <a:lnTo>
                      <a:pt x="906" y="819"/>
                    </a:lnTo>
                    <a:lnTo>
                      <a:pt x="906" y="821"/>
                    </a:lnTo>
                    <a:lnTo>
                      <a:pt x="906" y="821"/>
                    </a:lnTo>
                    <a:lnTo>
                      <a:pt x="906" y="821"/>
                    </a:lnTo>
                    <a:lnTo>
                      <a:pt x="904" y="821"/>
                    </a:lnTo>
                    <a:lnTo>
                      <a:pt x="904" y="821"/>
                    </a:lnTo>
                    <a:lnTo>
                      <a:pt x="904" y="823"/>
                    </a:lnTo>
                    <a:lnTo>
                      <a:pt x="904" y="823"/>
                    </a:lnTo>
                    <a:lnTo>
                      <a:pt x="904" y="825"/>
                    </a:lnTo>
                    <a:lnTo>
                      <a:pt x="904" y="825"/>
                    </a:lnTo>
                    <a:lnTo>
                      <a:pt x="904" y="825"/>
                    </a:lnTo>
                    <a:lnTo>
                      <a:pt x="904" y="825"/>
                    </a:lnTo>
                    <a:lnTo>
                      <a:pt x="906" y="827"/>
                    </a:lnTo>
                    <a:lnTo>
                      <a:pt x="906" y="827"/>
                    </a:lnTo>
                    <a:lnTo>
                      <a:pt x="906" y="827"/>
                    </a:lnTo>
                    <a:lnTo>
                      <a:pt x="906" y="827"/>
                    </a:lnTo>
                    <a:lnTo>
                      <a:pt x="906" y="828"/>
                    </a:lnTo>
                    <a:lnTo>
                      <a:pt x="906" y="828"/>
                    </a:lnTo>
                    <a:lnTo>
                      <a:pt x="906" y="830"/>
                    </a:lnTo>
                    <a:lnTo>
                      <a:pt x="906" y="830"/>
                    </a:lnTo>
                    <a:lnTo>
                      <a:pt x="904" y="830"/>
                    </a:lnTo>
                    <a:lnTo>
                      <a:pt x="904" y="830"/>
                    </a:lnTo>
                    <a:lnTo>
                      <a:pt x="903" y="830"/>
                    </a:lnTo>
                    <a:lnTo>
                      <a:pt x="903" y="830"/>
                    </a:lnTo>
                    <a:lnTo>
                      <a:pt x="903" y="830"/>
                    </a:lnTo>
                    <a:lnTo>
                      <a:pt x="901" y="832"/>
                    </a:lnTo>
                    <a:lnTo>
                      <a:pt x="901" y="832"/>
                    </a:lnTo>
                    <a:lnTo>
                      <a:pt x="901" y="832"/>
                    </a:lnTo>
                    <a:lnTo>
                      <a:pt x="901" y="832"/>
                    </a:lnTo>
                    <a:lnTo>
                      <a:pt x="901" y="832"/>
                    </a:lnTo>
                    <a:lnTo>
                      <a:pt x="901" y="832"/>
                    </a:lnTo>
                    <a:lnTo>
                      <a:pt x="899" y="832"/>
                    </a:lnTo>
                    <a:lnTo>
                      <a:pt x="899" y="832"/>
                    </a:lnTo>
                    <a:lnTo>
                      <a:pt x="897" y="832"/>
                    </a:lnTo>
                    <a:lnTo>
                      <a:pt x="897" y="832"/>
                    </a:lnTo>
                    <a:lnTo>
                      <a:pt x="895" y="832"/>
                    </a:lnTo>
                    <a:lnTo>
                      <a:pt x="895" y="834"/>
                    </a:lnTo>
                    <a:lnTo>
                      <a:pt x="895" y="834"/>
                    </a:lnTo>
                    <a:lnTo>
                      <a:pt x="895" y="834"/>
                    </a:lnTo>
                    <a:lnTo>
                      <a:pt x="895" y="836"/>
                    </a:lnTo>
                    <a:lnTo>
                      <a:pt x="893" y="837"/>
                    </a:lnTo>
                    <a:lnTo>
                      <a:pt x="893" y="837"/>
                    </a:lnTo>
                    <a:lnTo>
                      <a:pt x="893" y="837"/>
                    </a:lnTo>
                    <a:lnTo>
                      <a:pt x="893" y="839"/>
                    </a:lnTo>
                    <a:lnTo>
                      <a:pt x="893" y="839"/>
                    </a:lnTo>
                    <a:lnTo>
                      <a:pt x="893" y="839"/>
                    </a:lnTo>
                    <a:lnTo>
                      <a:pt x="893" y="839"/>
                    </a:lnTo>
                    <a:lnTo>
                      <a:pt x="893" y="841"/>
                    </a:lnTo>
                    <a:lnTo>
                      <a:pt x="893" y="841"/>
                    </a:lnTo>
                    <a:lnTo>
                      <a:pt x="893" y="841"/>
                    </a:lnTo>
                    <a:lnTo>
                      <a:pt x="893" y="841"/>
                    </a:lnTo>
                    <a:lnTo>
                      <a:pt x="893" y="843"/>
                    </a:lnTo>
                    <a:lnTo>
                      <a:pt x="893" y="843"/>
                    </a:lnTo>
                    <a:lnTo>
                      <a:pt x="893" y="843"/>
                    </a:lnTo>
                    <a:lnTo>
                      <a:pt x="893" y="845"/>
                    </a:lnTo>
                    <a:lnTo>
                      <a:pt x="893" y="845"/>
                    </a:lnTo>
                    <a:lnTo>
                      <a:pt x="892" y="845"/>
                    </a:lnTo>
                    <a:lnTo>
                      <a:pt x="892" y="845"/>
                    </a:lnTo>
                    <a:lnTo>
                      <a:pt x="892" y="845"/>
                    </a:lnTo>
                    <a:lnTo>
                      <a:pt x="892" y="846"/>
                    </a:lnTo>
                    <a:lnTo>
                      <a:pt x="892" y="846"/>
                    </a:lnTo>
                    <a:lnTo>
                      <a:pt x="892" y="846"/>
                    </a:lnTo>
                    <a:lnTo>
                      <a:pt x="892" y="846"/>
                    </a:lnTo>
                    <a:lnTo>
                      <a:pt x="892" y="846"/>
                    </a:lnTo>
                    <a:lnTo>
                      <a:pt x="892" y="846"/>
                    </a:lnTo>
                    <a:lnTo>
                      <a:pt x="890" y="846"/>
                    </a:lnTo>
                    <a:lnTo>
                      <a:pt x="890" y="846"/>
                    </a:lnTo>
                    <a:lnTo>
                      <a:pt x="890" y="848"/>
                    </a:lnTo>
                    <a:lnTo>
                      <a:pt x="888" y="848"/>
                    </a:lnTo>
                    <a:lnTo>
                      <a:pt x="888" y="848"/>
                    </a:lnTo>
                    <a:lnTo>
                      <a:pt x="888" y="848"/>
                    </a:lnTo>
                    <a:lnTo>
                      <a:pt x="886" y="848"/>
                    </a:lnTo>
                    <a:lnTo>
                      <a:pt x="886" y="848"/>
                    </a:lnTo>
                    <a:lnTo>
                      <a:pt x="884" y="848"/>
                    </a:lnTo>
                    <a:lnTo>
                      <a:pt x="883" y="848"/>
                    </a:lnTo>
                    <a:lnTo>
                      <a:pt x="883" y="850"/>
                    </a:lnTo>
                    <a:lnTo>
                      <a:pt x="883" y="850"/>
                    </a:lnTo>
                    <a:lnTo>
                      <a:pt x="883" y="850"/>
                    </a:lnTo>
                    <a:lnTo>
                      <a:pt x="883" y="850"/>
                    </a:lnTo>
                    <a:lnTo>
                      <a:pt x="883" y="850"/>
                    </a:lnTo>
                    <a:lnTo>
                      <a:pt x="883" y="850"/>
                    </a:lnTo>
                    <a:lnTo>
                      <a:pt x="881" y="850"/>
                    </a:lnTo>
                    <a:lnTo>
                      <a:pt x="881" y="850"/>
                    </a:lnTo>
                    <a:lnTo>
                      <a:pt x="881" y="850"/>
                    </a:lnTo>
                    <a:lnTo>
                      <a:pt x="881" y="852"/>
                    </a:lnTo>
                    <a:lnTo>
                      <a:pt x="879" y="852"/>
                    </a:lnTo>
                    <a:lnTo>
                      <a:pt x="879" y="852"/>
                    </a:lnTo>
                    <a:lnTo>
                      <a:pt x="879" y="854"/>
                    </a:lnTo>
                    <a:lnTo>
                      <a:pt x="879" y="854"/>
                    </a:lnTo>
                    <a:lnTo>
                      <a:pt x="879" y="854"/>
                    </a:lnTo>
                    <a:lnTo>
                      <a:pt x="879" y="854"/>
                    </a:lnTo>
                    <a:lnTo>
                      <a:pt x="877" y="855"/>
                    </a:lnTo>
                    <a:lnTo>
                      <a:pt x="877" y="855"/>
                    </a:lnTo>
                    <a:lnTo>
                      <a:pt x="877" y="855"/>
                    </a:lnTo>
                    <a:lnTo>
                      <a:pt x="877" y="855"/>
                    </a:lnTo>
                    <a:lnTo>
                      <a:pt x="877" y="855"/>
                    </a:lnTo>
                    <a:lnTo>
                      <a:pt x="875" y="857"/>
                    </a:lnTo>
                    <a:lnTo>
                      <a:pt x="874" y="857"/>
                    </a:lnTo>
                    <a:lnTo>
                      <a:pt x="874" y="857"/>
                    </a:lnTo>
                    <a:lnTo>
                      <a:pt x="872" y="857"/>
                    </a:lnTo>
                    <a:lnTo>
                      <a:pt x="872" y="857"/>
                    </a:lnTo>
                    <a:lnTo>
                      <a:pt x="872" y="857"/>
                    </a:lnTo>
                    <a:lnTo>
                      <a:pt x="872" y="859"/>
                    </a:lnTo>
                    <a:lnTo>
                      <a:pt x="872" y="859"/>
                    </a:lnTo>
                    <a:lnTo>
                      <a:pt x="870" y="859"/>
                    </a:lnTo>
                    <a:lnTo>
                      <a:pt x="870" y="859"/>
                    </a:lnTo>
                    <a:lnTo>
                      <a:pt x="870" y="859"/>
                    </a:lnTo>
                    <a:lnTo>
                      <a:pt x="870" y="859"/>
                    </a:lnTo>
                    <a:lnTo>
                      <a:pt x="870" y="859"/>
                    </a:lnTo>
                    <a:lnTo>
                      <a:pt x="870" y="859"/>
                    </a:lnTo>
                    <a:lnTo>
                      <a:pt x="868" y="859"/>
                    </a:lnTo>
                    <a:lnTo>
                      <a:pt x="868" y="859"/>
                    </a:lnTo>
                    <a:lnTo>
                      <a:pt x="866" y="859"/>
                    </a:lnTo>
                    <a:lnTo>
                      <a:pt x="866" y="859"/>
                    </a:lnTo>
                    <a:lnTo>
                      <a:pt x="866" y="859"/>
                    </a:lnTo>
                    <a:lnTo>
                      <a:pt x="866" y="859"/>
                    </a:lnTo>
                    <a:lnTo>
                      <a:pt x="865" y="859"/>
                    </a:lnTo>
                    <a:lnTo>
                      <a:pt x="865" y="859"/>
                    </a:lnTo>
                    <a:lnTo>
                      <a:pt x="865" y="859"/>
                    </a:lnTo>
                    <a:lnTo>
                      <a:pt x="865" y="859"/>
                    </a:lnTo>
                    <a:lnTo>
                      <a:pt x="865" y="859"/>
                    </a:lnTo>
                    <a:lnTo>
                      <a:pt x="863" y="859"/>
                    </a:lnTo>
                    <a:lnTo>
                      <a:pt x="863" y="859"/>
                    </a:lnTo>
                    <a:lnTo>
                      <a:pt x="863" y="859"/>
                    </a:lnTo>
                    <a:lnTo>
                      <a:pt x="863" y="859"/>
                    </a:lnTo>
                    <a:lnTo>
                      <a:pt x="861" y="859"/>
                    </a:lnTo>
                    <a:lnTo>
                      <a:pt x="861" y="859"/>
                    </a:lnTo>
                    <a:lnTo>
                      <a:pt x="861" y="859"/>
                    </a:lnTo>
                    <a:lnTo>
                      <a:pt x="861" y="859"/>
                    </a:lnTo>
                    <a:lnTo>
                      <a:pt x="861" y="859"/>
                    </a:lnTo>
                    <a:lnTo>
                      <a:pt x="859" y="861"/>
                    </a:lnTo>
                    <a:lnTo>
                      <a:pt x="859" y="861"/>
                    </a:lnTo>
                    <a:lnTo>
                      <a:pt x="859" y="861"/>
                    </a:lnTo>
                    <a:lnTo>
                      <a:pt x="857" y="861"/>
                    </a:lnTo>
                    <a:lnTo>
                      <a:pt x="857" y="861"/>
                    </a:lnTo>
                    <a:lnTo>
                      <a:pt x="857" y="861"/>
                    </a:lnTo>
                    <a:lnTo>
                      <a:pt x="857" y="861"/>
                    </a:lnTo>
                    <a:lnTo>
                      <a:pt x="857" y="861"/>
                    </a:lnTo>
                    <a:lnTo>
                      <a:pt x="857" y="861"/>
                    </a:lnTo>
                    <a:lnTo>
                      <a:pt x="856" y="861"/>
                    </a:lnTo>
                    <a:lnTo>
                      <a:pt x="856" y="861"/>
                    </a:lnTo>
                    <a:lnTo>
                      <a:pt x="856" y="861"/>
                    </a:lnTo>
                    <a:lnTo>
                      <a:pt x="856" y="861"/>
                    </a:lnTo>
                    <a:lnTo>
                      <a:pt x="856" y="861"/>
                    </a:lnTo>
                    <a:lnTo>
                      <a:pt x="856" y="863"/>
                    </a:lnTo>
                    <a:lnTo>
                      <a:pt x="856" y="863"/>
                    </a:lnTo>
                    <a:lnTo>
                      <a:pt x="856" y="863"/>
                    </a:lnTo>
                    <a:lnTo>
                      <a:pt x="856" y="863"/>
                    </a:lnTo>
                    <a:lnTo>
                      <a:pt x="854" y="863"/>
                    </a:lnTo>
                    <a:lnTo>
                      <a:pt x="854" y="865"/>
                    </a:lnTo>
                    <a:lnTo>
                      <a:pt x="854" y="865"/>
                    </a:lnTo>
                    <a:lnTo>
                      <a:pt x="854" y="865"/>
                    </a:lnTo>
                    <a:lnTo>
                      <a:pt x="854" y="865"/>
                    </a:lnTo>
                    <a:lnTo>
                      <a:pt x="854" y="865"/>
                    </a:lnTo>
                    <a:lnTo>
                      <a:pt x="854" y="865"/>
                    </a:lnTo>
                    <a:lnTo>
                      <a:pt x="852" y="865"/>
                    </a:lnTo>
                    <a:lnTo>
                      <a:pt x="852" y="865"/>
                    </a:lnTo>
                    <a:lnTo>
                      <a:pt x="852" y="863"/>
                    </a:lnTo>
                    <a:lnTo>
                      <a:pt x="852" y="863"/>
                    </a:lnTo>
                    <a:lnTo>
                      <a:pt x="852" y="863"/>
                    </a:lnTo>
                    <a:lnTo>
                      <a:pt x="850" y="863"/>
                    </a:lnTo>
                    <a:lnTo>
                      <a:pt x="850" y="863"/>
                    </a:lnTo>
                    <a:lnTo>
                      <a:pt x="850" y="863"/>
                    </a:lnTo>
                    <a:lnTo>
                      <a:pt x="850" y="863"/>
                    </a:lnTo>
                    <a:lnTo>
                      <a:pt x="850" y="863"/>
                    </a:lnTo>
                    <a:lnTo>
                      <a:pt x="850" y="863"/>
                    </a:lnTo>
                    <a:lnTo>
                      <a:pt x="848" y="865"/>
                    </a:lnTo>
                    <a:lnTo>
                      <a:pt x="848" y="866"/>
                    </a:lnTo>
                    <a:lnTo>
                      <a:pt x="848" y="866"/>
                    </a:lnTo>
                    <a:lnTo>
                      <a:pt x="848" y="868"/>
                    </a:lnTo>
                    <a:lnTo>
                      <a:pt x="846" y="868"/>
                    </a:lnTo>
                    <a:lnTo>
                      <a:pt x="846" y="868"/>
                    </a:lnTo>
                    <a:lnTo>
                      <a:pt x="846" y="868"/>
                    </a:lnTo>
                    <a:lnTo>
                      <a:pt x="845" y="868"/>
                    </a:lnTo>
                    <a:lnTo>
                      <a:pt x="845" y="868"/>
                    </a:lnTo>
                    <a:lnTo>
                      <a:pt x="845" y="868"/>
                    </a:lnTo>
                    <a:lnTo>
                      <a:pt x="845" y="868"/>
                    </a:lnTo>
                    <a:lnTo>
                      <a:pt x="843" y="868"/>
                    </a:lnTo>
                    <a:lnTo>
                      <a:pt x="843" y="868"/>
                    </a:lnTo>
                    <a:lnTo>
                      <a:pt x="841" y="868"/>
                    </a:lnTo>
                    <a:lnTo>
                      <a:pt x="837" y="868"/>
                    </a:lnTo>
                    <a:lnTo>
                      <a:pt x="837" y="868"/>
                    </a:lnTo>
                    <a:lnTo>
                      <a:pt x="837" y="868"/>
                    </a:lnTo>
                    <a:lnTo>
                      <a:pt x="836" y="868"/>
                    </a:lnTo>
                    <a:lnTo>
                      <a:pt x="836" y="868"/>
                    </a:lnTo>
                    <a:lnTo>
                      <a:pt x="836" y="868"/>
                    </a:lnTo>
                    <a:lnTo>
                      <a:pt x="836" y="868"/>
                    </a:lnTo>
                    <a:lnTo>
                      <a:pt x="834" y="870"/>
                    </a:lnTo>
                    <a:lnTo>
                      <a:pt x="834" y="870"/>
                    </a:lnTo>
                    <a:lnTo>
                      <a:pt x="834" y="870"/>
                    </a:lnTo>
                    <a:lnTo>
                      <a:pt x="834" y="870"/>
                    </a:lnTo>
                    <a:lnTo>
                      <a:pt x="834" y="872"/>
                    </a:lnTo>
                    <a:lnTo>
                      <a:pt x="834" y="874"/>
                    </a:lnTo>
                    <a:lnTo>
                      <a:pt x="832" y="877"/>
                    </a:lnTo>
                    <a:lnTo>
                      <a:pt x="832" y="877"/>
                    </a:lnTo>
                    <a:lnTo>
                      <a:pt x="832" y="879"/>
                    </a:lnTo>
                    <a:lnTo>
                      <a:pt x="832" y="879"/>
                    </a:lnTo>
                    <a:lnTo>
                      <a:pt x="832" y="879"/>
                    </a:lnTo>
                    <a:lnTo>
                      <a:pt x="832" y="879"/>
                    </a:lnTo>
                    <a:lnTo>
                      <a:pt x="830" y="881"/>
                    </a:lnTo>
                    <a:lnTo>
                      <a:pt x="830" y="881"/>
                    </a:lnTo>
                    <a:lnTo>
                      <a:pt x="830" y="883"/>
                    </a:lnTo>
                    <a:lnTo>
                      <a:pt x="830" y="883"/>
                    </a:lnTo>
                    <a:lnTo>
                      <a:pt x="830" y="883"/>
                    </a:lnTo>
                    <a:lnTo>
                      <a:pt x="830" y="883"/>
                    </a:lnTo>
                    <a:lnTo>
                      <a:pt x="830" y="884"/>
                    </a:lnTo>
                    <a:lnTo>
                      <a:pt x="832" y="884"/>
                    </a:lnTo>
                    <a:lnTo>
                      <a:pt x="832" y="884"/>
                    </a:lnTo>
                    <a:lnTo>
                      <a:pt x="832" y="886"/>
                    </a:lnTo>
                    <a:lnTo>
                      <a:pt x="834" y="888"/>
                    </a:lnTo>
                    <a:lnTo>
                      <a:pt x="834" y="888"/>
                    </a:lnTo>
                    <a:lnTo>
                      <a:pt x="832" y="890"/>
                    </a:lnTo>
                    <a:lnTo>
                      <a:pt x="832" y="890"/>
                    </a:lnTo>
                    <a:lnTo>
                      <a:pt x="832" y="890"/>
                    </a:lnTo>
                    <a:lnTo>
                      <a:pt x="832" y="892"/>
                    </a:lnTo>
                    <a:lnTo>
                      <a:pt x="832" y="892"/>
                    </a:lnTo>
                    <a:lnTo>
                      <a:pt x="832" y="892"/>
                    </a:lnTo>
                    <a:lnTo>
                      <a:pt x="834" y="892"/>
                    </a:lnTo>
                    <a:lnTo>
                      <a:pt x="834" y="892"/>
                    </a:lnTo>
                    <a:lnTo>
                      <a:pt x="834" y="893"/>
                    </a:lnTo>
                    <a:lnTo>
                      <a:pt x="834" y="893"/>
                    </a:lnTo>
                    <a:lnTo>
                      <a:pt x="836" y="895"/>
                    </a:lnTo>
                    <a:lnTo>
                      <a:pt x="836" y="895"/>
                    </a:lnTo>
                    <a:lnTo>
                      <a:pt x="836" y="895"/>
                    </a:lnTo>
                    <a:lnTo>
                      <a:pt x="836" y="895"/>
                    </a:lnTo>
                    <a:lnTo>
                      <a:pt x="836" y="897"/>
                    </a:lnTo>
                    <a:lnTo>
                      <a:pt x="837" y="897"/>
                    </a:lnTo>
                    <a:lnTo>
                      <a:pt x="837" y="897"/>
                    </a:lnTo>
                    <a:lnTo>
                      <a:pt x="837" y="897"/>
                    </a:lnTo>
                    <a:lnTo>
                      <a:pt x="837" y="897"/>
                    </a:lnTo>
                    <a:lnTo>
                      <a:pt x="839" y="897"/>
                    </a:lnTo>
                    <a:lnTo>
                      <a:pt x="839" y="897"/>
                    </a:lnTo>
                    <a:lnTo>
                      <a:pt x="839" y="899"/>
                    </a:lnTo>
                    <a:lnTo>
                      <a:pt x="839" y="899"/>
                    </a:lnTo>
                    <a:lnTo>
                      <a:pt x="839" y="899"/>
                    </a:lnTo>
                    <a:lnTo>
                      <a:pt x="839" y="901"/>
                    </a:lnTo>
                    <a:lnTo>
                      <a:pt x="839" y="901"/>
                    </a:lnTo>
                    <a:lnTo>
                      <a:pt x="839" y="901"/>
                    </a:lnTo>
                    <a:lnTo>
                      <a:pt x="839" y="901"/>
                    </a:lnTo>
                    <a:lnTo>
                      <a:pt x="839" y="901"/>
                    </a:lnTo>
                    <a:lnTo>
                      <a:pt x="841" y="902"/>
                    </a:lnTo>
                    <a:lnTo>
                      <a:pt x="841" y="902"/>
                    </a:lnTo>
                    <a:lnTo>
                      <a:pt x="841" y="902"/>
                    </a:lnTo>
                    <a:lnTo>
                      <a:pt x="841" y="902"/>
                    </a:lnTo>
                    <a:lnTo>
                      <a:pt x="843" y="904"/>
                    </a:lnTo>
                    <a:lnTo>
                      <a:pt x="843" y="904"/>
                    </a:lnTo>
                    <a:lnTo>
                      <a:pt x="843" y="904"/>
                    </a:lnTo>
                    <a:lnTo>
                      <a:pt x="843" y="904"/>
                    </a:lnTo>
                    <a:lnTo>
                      <a:pt x="843" y="906"/>
                    </a:lnTo>
                    <a:lnTo>
                      <a:pt x="843" y="908"/>
                    </a:lnTo>
                    <a:lnTo>
                      <a:pt x="843" y="908"/>
                    </a:lnTo>
                    <a:lnTo>
                      <a:pt x="841" y="908"/>
                    </a:lnTo>
                    <a:lnTo>
                      <a:pt x="841" y="910"/>
                    </a:lnTo>
                    <a:lnTo>
                      <a:pt x="841" y="910"/>
                    </a:lnTo>
                    <a:lnTo>
                      <a:pt x="841" y="912"/>
                    </a:lnTo>
                    <a:lnTo>
                      <a:pt x="841" y="913"/>
                    </a:lnTo>
                    <a:lnTo>
                      <a:pt x="841" y="913"/>
                    </a:lnTo>
                    <a:lnTo>
                      <a:pt x="841" y="913"/>
                    </a:lnTo>
                    <a:lnTo>
                      <a:pt x="841" y="915"/>
                    </a:lnTo>
                    <a:lnTo>
                      <a:pt x="841" y="915"/>
                    </a:lnTo>
                    <a:lnTo>
                      <a:pt x="841" y="917"/>
                    </a:lnTo>
                    <a:lnTo>
                      <a:pt x="841" y="917"/>
                    </a:lnTo>
                    <a:lnTo>
                      <a:pt x="841" y="919"/>
                    </a:lnTo>
                    <a:lnTo>
                      <a:pt x="841" y="919"/>
                    </a:lnTo>
                    <a:lnTo>
                      <a:pt x="841" y="921"/>
                    </a:lnTo>
                    <a:lnTo>
                      <a:pt x="841" y="921"/>
                    </a:lnTo>
                    <a:lnTo>
                      <a:pt x="841" y="921"/>
                    </a:lnTo>
                    <a:lnTo>
                      <a:pt x="841" y="922"/>
                    </a:lnTo>
                    <a:lnTo>
                      <a:pt x="841" y="922"/>
                    </a:lnTo>
                    <a:lnTo>
                      <a:pt x="839" y="922"/>
                    </a:lnTo>
                    <a:lnTo>
                      <a:pt x="839" y="922"/>
                    </a:lnTo>
                    <a:lnTo>
                      <a:pt x="839" y="924"/>
                    </a:lnTo>
                    <a:lnTo>
                      <a:pt x="839" y="924"/>
                    </a:lnTo>
                    <a:lnTo>
                      <a:pt x="839" y="924"/>
                    </a:lnTo>
                    <a:lnTo>
                      <a:pt x="841" y="926"/>
                    </a:lnTo>
                    <a:lnTo>
                      <a:pt x="841" y="926"/>
                    </a:lnTo>
                    <a:lnTo>
                      <a:pt x="841" y="926"/>
                    </a:lnTo>
                    <a:lnTo>
                      <a:pt x="841" y="928"/>
                    </a:lnTo>
                    <a:lnTo>
                      <a:pt x="839" y="930"/>
                    </a:lnTo>
                    <a:lnTo>
                      <a:pt x="839" y="930"/>
                    </a:lnTo>
                    <a:lnTo>
                      <a:pt x="841" y="931"/>
                    </a:lnTo>
                    <a:lnTo>
                      <a:pt x="841" y="931"/>
                    </a:lnTo>
                    <a:lnTo>
                      <a:pt x="841" y="931"/>
                    </a:lnTo>
                    <a:lnTo>
                      <a:pt x="843" y="933"/>
                    </a:lnTo>
                    <a:lnTo>
                      <a:pt x="843" y="935"/>
                    </a:lnTo>
                    <a:lnTo>
                      <a:pt x="845" y="935"/>
                    </a:lnTo>
                    <a:lnTo>
                      <a:pt x="845" y="935"/>
                    </a:lnTo>
                    <a:lnTo>
                      <a:pt x="845" y="935"/>
                    </a:lnTo>
                    <a:lnTo>
                      <a:pt x="845" y="935"/>
                    </a:lnTo>
                    <a:lnTo>
                      <a:pt x="846" y="935"/>
                    </a:lnTo>
                    <a:lnTo>
                      <a:pt x="846" y="937"/>
                    </a:lnTo>
                    <a:lnTo>
                      <a:pt x="846" y="937"/>
                    </a:lnTo>
                    <a:lnTo>
                      <a:pt x="846" y="937"/>
                    </a:lnTo>
                    <a:lnTo>
                      <a:pt x="846" y="939"/>
                    </a:lnTo>
                    <a:lnTo>
                      <a:pt x="846" y="939"/>
                    </a:lnTo>
                    <a:lnTo>
                      <a:pt x="846" y="939"/>
                    </a:lnTo>
                    <a:lnTo>
                      <a:pt x="846" y="939"/>
                    </a:lnTo>
                    <a:lnTo>
                      <a:pt x="846" y="940"/>
                    </a:lnTo>
                    <a:lnTo>
                      <a:pt x="848" y="940"/>
                    </a:lnTo>
                    <a:lnTo>
                      <a:pt x="848" y="940"/>
                    </a:lnTo>
                    <a:lnTo>
                      <a:pt x="848" y="940"/>
                    </a:lnTo>
                    <a:lnTo>
                      <a:pt x="848" y="942"/>
                    </a:lnTo>
                    <a:lnTo>
                      <a:pt x="848" y="942"/>
                    </a:lnTo>
                    <a:lnTo>
                      <a:pt x="848" y="942"/>
                    </a:lnTo>
                    <a:lnTo>
                      <a:pt x="848" y="942"/>
                    </a:lnTo>
                    <a:lnTo>
                      <a:pt x="850" y="944"/>
                    </a:lnTo>
                    <a:lnTo>
                      <a:pt x="850" y="944"/>
                    </a:lnTo>
                    <a:lnTo>
                      <a:pt x="850" y="944"/>
                    </a:lnTo>
                    <a:lnTo>
                      <a:pt x="850" y="946"/>
                    </a:lnTo>
                    <a:lnTo>
                      <a:pt x="848" y="948"/>
                    </a:lnTo>
                    <a:lnTo>
                      <a:pt x="848" y="948"/>
                    </a:lnTo>
                    <a:lnTo>
                      <a:pt x="848" y="948"/>
                    </a:lnTo>
                    <a:lnTo>
                      <a:pt x="848" y="948"/>
                    </a:lnTo>
                    <a:lnTo>
                      <a:pt x="848" y="950"/>
                    </a:lnTo>
                    <a:lnTo>
                      <a:pt x="848" y="950"/>
                    </a:lnTo>
                    <a:lnTo>
                      <a:pt x="848" y="950"/>
                    </a:lnTo>
                    <a:lnTo>
                      <a:pt x="848" y="951"/>
                    </a:lnTo>
                    <a:lnTo>
                      <a:pt x="850" y="951"/>
                    </a:lnTo>
                    <a:lnTo>
                      <a:pt x="850" y="951"/>
                    </a:lnTo>
                    <a:lnTo>
                      <a:pt x="850" y="953"/>
                    </a:lnTo>
                    <a:lnTo>
                      <a:pt x="850" y="955"/>
                    </a:lnTo>
                    <a:lnTo>
                      <a:pt x="848" y="955"/>
                    </a:lnTo>
                    <a:lnTo>
                      <a:pt x="848" y="957"/>
                    </a:lnTo>
                    <a:lnTo>
                      <a:pt x="848" y="959"/>
                    </a:lnTo>
                    <a:lnTo>
                      <a:pt x="848" y="960"/>
                    </a:lnTo>
                    <a:lnTo>
                      <a:pt x="848" y="960"/>
                    </a:lnTo>
                    <a:lnTo>
                      <a:pt x="848" y="960"/>
                    </a:lnTo>
                    <a:lnTo>
                      <a:pt x="848" y="962"/>
                    </a:lnTo>
                    <a:lnTo>
                      <a:pt x="848" y="962"/>
                    </a:lnTo>
                    <a:lnTo>
                      <a:pt x="848" y="964"/>
                    </a:lnTo>
                    <a:lnTo>
                      <a:pt x="848" y="964"/>
                    </a:lnTo>
                    <a:lnTo>
                      <a:pt x="848" y="966"/>
                    </a:lnTo>
                    <a:lnTo>
                      <a:pt x="848" y="966"/>
                    </a:lnTo>
                    <a:lnTo>
                      <a:pt x="848" y="966"/>
                    </a:lnTo>
                    <a:lnTo>
                      <a:pt x="850" y="968"/>
                    </a:lnTo>
                    <a:lnTo>
                      <a:pt x="850" y="968"/>
                    </a:lnTo>
                    <a:lnTo>
                      <a:pt x="850" y="969"/>
                    </a:lnTo>
                    <a:lnTo>
                      <a:pt x="850" y="969"/>
                    </a:lnTo>
                    <a:lnTo>
                      <a:pt x="850" y="969"/>
                    </a:lnTo>
                    <a:lnTo>
                      <a:pt x="848" y="971"/>
                    </a:lnTo>
                    <a:lnTo>
                      <a:pt x="848" y="971"/>
                    </a:lnTo>
                    <a:lnTo>
                      <a:pt x="848" y="971"/>
                    </a:lnTo>
                    <a:lnTo>
                      <a:pt x="848" y="973"/>
                    </a:lnTo>
                    <a:lnTo>
                      <a:pt x="848" y="973"/>
                    </a:lnTo>
                    <a:lnTo>
                      <a:pt x="846" y="973"/>
                    </a:lnTo>
                    <a:lnTo>
                      <a:pt x="846" y="973"/>
                    </a:lnTo>
                    <a:lnTo>
                      <a:pt x="846" y="973"/>
                    </a:lnTo>
                    <a:lnTo>
                      <a:pt x="845" y="973"/>
                    </a:lnTo>
                    <a:lnTo>
                      <a:pt x="843" y="973"/>
                    </a:lnTo>
                    <a:lnTo>
                      <a:pt x="841" y="973"/>
                    </a:lnTo>
                    <a:lnTo>
                      <a:pt x="841" y="975"/>
                    </a:lnTo>
                    <a:lnTo>
                      <a:pt x="839" y="975"/>
                    </a:lnTo>
                    <a:lnTo>
                      <a:pt x="839" y="977"/>
                    </a:lnTo>
                    <a:lnTo>
                      <a:pt x="839" y="977"/>
                    </a:lnTo>
                    <a:lnTo>
                      <a:pt x="839" y="977"/>
                    </a:lnTo>
                    <a:lnTo>
                      <a:pt x="839" y="977"/>
                    </a:lnTo>
                    <a:lnTo>
                      <a:pt x="839" y="978"/>
                    </a:lnTo>
                    <a:lnTo>
                      <a:pt x="839" y="978"/>
                    </a:lnTo>
                    <a:lnTo>
                      <a:pt x="837" y="978"/>
                    </a:lnTo>
                    <a:lnTo>
                      <a:pt x="837" y="978"/>
                    </a:lnTo>
                    <a:lnTo>
                      <a:pt x="837" y="980"/>
                    </a:lnTo>
                    <a:lnTo>
                      <a:pt x="836" y="982"/>
                    </a:lnTo>
                    <a:lnTo>
                      <a:pt x="836" y="982"/>
                    </a:lnTo>
                    <a:lnTo>
                      <a:pt x="836" y="982"/>
                    </a:lnTo>
                    <a:lnTo>
                      <a:pt x="836" y="984"/>
                    </a:lnTo>
                    <a:lnTo>
                      <a:pt x="836" y="984"/>
                    </a:lnTo>
                    <a:lnTo>
                      <a:pt x="836" y="984"/>
                    </a:lnTo>
                    <a:lnTo>
                      <a:pt x="834" y="986"/>
                    </a:lnTo>
                    <a:lnTo>
                      <a:pt x="834" y="986"/>
                    </a:lnTo>
                    <a:lnTo>
                      <a:pt x="832" y="984"/>
                    </a:lnTo>
                    <a:lnTo>
                      <a:pt x="832" y="984"/>
                    </a:lnTo>
                    <a:lnTo>
                      <a:pt x="832" y="984"/>
                    </a:lnTo>
                    <a:lnTo>
                      <a:pt x="832" y="986"/>
                    </a:lnTo>
                    <a:lnTo>
                      <a:pt x="830" y="986"/>
                    </a:lnTo>
                    <a:lnTo>
                      <a:pt x="830" y="986"/>
                    </a:lnTo>
                    <a:lnTo>
                      <a:pt x="830" y="986"/>
                    </a:lnTo>
                    <a:lnTo>
                      <a:pt x="830" y="986"/>
                    </a:lnTo>
                    <a:lnTo>
                      <a:pt x="828" y="9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47">
                <a:extLst>
                  <a:ext uri="{FF2B5EF4-FFF2-40B4-BE49-F238E27FC236}">
                    <a16:creationId xmlns:a16="http://schemas.microsoft.com/office/drawing/2014/main" id="{4B2D63DA-FB2E-383F-EDFA-396F1EB4D4F6}"/>
                  </a:ext>
                </a:extLst>
              </p:cNvPr>
              <p:cNvSpPr>
                <a:spLocks/>
              </p:cNvSpPr>
              <p:nvPr/>
            </p:nvSpPr>
            <p:spPr bwMode="auto">
              <a:xfrm>
                <a:off x="2649" y="2779"/>
                <a:ext cx="1221" cy="986"/>
              </a:xfrm>
              <a:custGeom>
                <a:avLst/>
                <a:gdLst>
                  <a:gd name="T0" fmla="*/ 760 w 1221"/>
                  <a:gd name="T1" fmla="*/ 957 h 986"/>
                  <a:gd name="T2" fmla="*/ 673 w 1221"/>
                  <a:gd name="T3" fmla="*/ 959 h 986"/>
                  <a:gd name="T4" fmla="*/ 588 w 1221"/>
                  <a:gd name="T5" fmla="*/ 942 h 986"/>
                  <a:gd name="T6" fmla="*/ 537 w 1221"/>
                  <a:gd name="T7" fmla="*/ 917 h 986"/>
                  <a:gd name="T8" fmla="*/ 503 w 1221"/>
                  <a:gd name="T9" fmla="*/ 897 h 986"/>
                  <a:gd name="T10" fmla="*/ 461 w 1221"/>
                  <a:gd name="T11" fmla="*/ 892 h 986"/>
                  <a:gd name="T12" fmla="*/ 420 w 1221"/>
                  <a:gd name="T13" fmla="*/ 892 h 986"/>
                  <a:gd name="T14" fmla="*/ 371 w 1221"/>
                  <a:gd name="T15" fmla="*/ 893 h 986"/>
                  <a:gd name="T16" fmla="*/ 333 w 1221"/>
                  <a:gd name="T17" fmla="*/ 895 h 986"/>
                  <a:gd name="T18" fmla="*/ 297 w 1221"/>
                  <a:gd name="T19" fmla="*/ 879 h 986"/>
                  <a:gd name="T20" fmla="*/ 266 w 1221"/>
                  <a:gd name="T21" fmla="*/ 857 h 986"/>
                  <a:gd name="T22" fmla="*/ 221 w 1221"/>
                  <a:gd name="T23" fmla="*/ 817 h 986"/>
                  <a:gd name="T24" fmla="*/ 188 w 1221"/>
                  <a:gd name="T25" fmla="*/ 778 h 986"/>
                  <a:gd name="T26" fmla="*/ 130 w 1221"/>
                  <a:gd name="T27" fmla="*/ 749 h 986"/>
                  <a:gd name="T28" fmla="*/ 72 w 1221"/>
                  <a:gd name="T29" fmla="*/ 707 h 986"/>
                  <a:gd name="T30" fmla="*/ 60 w 1221"/>
                  <a:gd name="T31" fmla="*/ 640 h 986"/>
                  <a:gd name="T32" fmla="*/ 40 w 1221"/>
                  <a:gd name="T33" fmla="*/ 584 h 986"/>
                  <a:gd name="T34" fmla="*/ 90 w 1221"/>
                  <a:gd name="T35" fmla="*/ 508 h 986"/>
                  <a:gd name="T36" fmla="*/ 175 w 1221"/>
                  <a:gd name="T37" fmla="*/ 494 h 986"/>
                  <a:gd name="T38" fmla="*/ 262 w 1221"/>
                  <a:gd name="T39" fmla="*/ 472 h 986"/>
                  <a:gd name="T40" fmla="*/ 295 w 1221"/>
                  <a:gd name="T41" fmla="*/ 363 h 986"/>
                  <a:gd name="T42" fmla="*/ 430 w 1221"/>
                  <a:gd name="T43" fmla="*/ 367 h 986"/>
                  <a:gd name="T44" fmla="*/ 523 w 1221"/>
                  <a:gd name="T45" fmla="*/ 282 h 986"/>
                  <a:gd name="T46" fmla="*/ 499 w 1221"/>
                  <a:gd name="T47" fmla="*/ 188 h 986"/>
                  <a:gd name="T48" fmla="*/ 532 w 1221"/>
                  <a:gd name="T49" fmla="*/ 114 h 986"/>
                  <a:gd name="T50" fmla="*/ 620 w 1221"/>
                  <a:gd name="T51" fmla="*/ 119 h 986"/>
                  <a:gd name="T52" fmla="*/ 722 w 1221"/>
                  <a:gd name="T53" fmla="*/ 90 h 986"/>
                  <a:gd name="T54" fmla="*/ 825 w 1221"/>
                  <a:gd name="T55" fmla="*/ 69 h 986"/>
                  <a:gd name="T56" fmla="*/ 928 w 1221"/>
                  <a:gd name="T57" fmla="*/ 16 h 986"/>
                  <a:gd name="T58" fmla="*/ 1056 w 1221"/>
                  <a:gd name="T59" fmla="*/ 2 h 986"/>
                  <a:gd name="T60" fmla="*/ 1127 w 1221"/>
                  <a:gd name="T61" fmla="*/ 18 h 986"/>
                  <a:gd name="T62" fmla="*/ 1145 w 1221"/>
                  <a:gd name="T63" fmla="*/ 61 h 986"/>
                  <a:gd name="T64" fmla="*/ 1130 w 1221"/>
                  <a:gd name="T65" fmla="*/ 79 h 986"/>
                  <a:gd name="T66" fmla="*/ 1098 w 1221"/>
                  <a:gd name="T67" fmla="*/ 70 h 986"/>
                  <a:gd name="T68" fmla="*/ 1073 w 1221"/>
                  <a:gd name="T69" fmla="*/ 72 h 986"/>
                  <a:gd name="T70" fmla="*/ 1054 w 1221"/>
                  <a:gd name="T71" fmla="*/ 76 h 986"/>
                  <a:gd name="T72" fmla="*/ 1035 w 1221"/>
                  <a:gd name="T73" fmla="*/ 81 h 986"/>
                  <a:gd name="T74" fmla="*/ 1011 w 1221"/>
                  <a:gd name="T75" fmla="*/ 108 h 986"/>
                  <a:gd name="T76" fmla="*/ 1006 w 1221"/>
                  <a:gd name="T77" fmla="*/ 150 h 986"/>
                  <a:gd name="T78" fmla="*/ 1044 w 1221"/>
                  <a:gd name="T79" fmla="*/ 184 h 986"/>
                  <a:gd name="T80" fmla="*/ 1114 w 1221"/>
                  <a:gd name="T81" fmla="*/ 197 h 986"/>
                  <a:gd name="T82" fmla="*/ 1190 w 1221"/>
                  <a:gd name="T83" fmla="*/ 208 h 986"/>
                  <a:gd name="T84" fmla="*/ 1210 w 1221"/>
                  <a:gd name="T85" fmla="*/ 226 h 986"/>
                  <a:gd name="T86" fmla="*/ 1190 w 1221"/>
                  <a:gd name="T87" fmla="*/ 277 h 986"/>
                  <a:gd name="T88" fmla="*/ 1174 w 1221"/>
                  <a:gd name="T89" fmla="*/ 320 h 986"/>
                  <a:gd name="T90" fmla="*/ 1134 w 1221"/>
                  <a:gd name="T91" fmla="*/ 338 h 986"/>
                  <a:gd name="T92" fmla="*/ 1089 w 1221"/>
                  <a:gd name="T93" fmla="*/ 351 h 986"/>
                  <a:gd name="T94" fmla="*/ 1029 w 1221"/>
                  <a:gd name="T95" fmla="*/ 356 h 986"/>
                  <a:gd name="T96" fmla="*/ 1011 w 1221"/>
                  <a:gd name="T97" fmla="*/ 392 h 986"/>
                  <a:gd name="T98" fmla="*/ 1020 w 1221"/>
                  <a:gd name="T99" fmla="*/ 443 h 986"/>
                  <a:gd name="T100" fmla="*/ 1047 w 1221"/>
                  <a:gd name="T101" fmla="*/ 485 h 986"/>
                  <a:gd name="T102" fmla="*/ 1067 w 1221"/>
                  <a:gd name="T103" fmla="*/ 532 h 986"/>
                  <a:gd name="T104" fmla="*/ 1051 w 1221"/>
                  <a:gd name="T105" fmla="*/ 595 h 986"/>
                  <a:gd name="T106" fmla="*/ 1013 w 1221"/>
                  <a:gd name="T107" fmla="*/ 606 h 986"/>
                  <a:gd name="T108" fmla="*/ 955 w 1221"/>
                  <a:gd name="T109" fmla="*/ 620 h 986"/>
                  <a:gd name="T110" fmla="*/ 903 w 1221"/>
                  <a:gd name="T111" fmla="*/ 664 h 986"/>
                  <a:gd name="T112" fmla="*/ 935 w 1221"/>
                  <a:gd name="T113" fmla="*/ 707 h 986"/>
                  <a:gd name="T114" fmla="*/ 924 w 1221"/>
                  <a:gd name="T115" fmla="*/ 761 h 986"/>
                  <a:gd name="T116" fmla="*/ 912 w 1221"/>
                  <a:gd name="T117" fmla="*/ 805 h 986"/>
                  <a:gd name="T118" fmla="*/ 892 w 1221"/>
                  <a:gd name="T119" fmla="*/ 846 h 986"/>
                  <a:gd name="T120" fmla="*/ 852 w 1221"/>
                  <a:gd name="T121" fmla="*/ 865 h 986"/>
                  <a:gd name="T122" fmla="*/ 843 w 1221"/>
                  <a:gd name="T123" fmla="*/ 908 h 986"/>
                  <a:gd name="T124" fmla="*/ 848 w 1221"/>
                  <a:gd name="T125" fmla="*/ 973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986">
                    <a:moveTo>
                      <a:pt x="828" y="986"/>
                    </a:moveTo>
                    <a:lnTo>
                      <a:pt x="827" y="986"/>
                    </a:lnTo>
                    <a:lnTo>
                      <a:pt x="827" y="986"/>
                    </a:lnTo>
                    <a:lnTo>
                      <a:pt x="825" y="986"/>
                    </a:lnTo>
                    <a:lnTo>
                      <a:pt x="825" y="986"/>
                    </a:lnTo>
                    <a:lnTo>
                      <a:pt x="825" y="986"/>
                    </a:lnTo>
                    <a:lnTo>
                      <a:pt x="823" y="984"/>
                    </a:lnTo>
                    <a:lnTo>
                      <a:pt x="823" y="984"/>
                    </a:lnTo>
                    <a:lnTo>
                      <a:pt x="823" y="984"/>
                    </a:lnTo>
                    <a:lnTo>
                      <a:pt x="821" y="982"/>
                    </a:lnTo>
                    <a:lnTo>
                      <a:pt x="821" y="982"/>
                    </a:lnTo>
                    <a:lnTo>
                      <a:pt x="821" y="980"/>
                    </a:lnTo>
                    <a:lnTo>
                      <a:pt x="821" y="980"/>
                    </a:lnTo>
                    <a:lnTo>
                      <a:pt x="821" y="980"/>
                    </a:lnTo>
                    <a:lnTo>
                      <a:pt x="819" y="978"/>
                    </a:lnTo>
                    <a:lnTo>
                      <a:pt x="819" y="977"/>
                    </a:lnTo>
                    <a:lnTo>
                      <a:pt x="819" y="977"/>
                    </a:lnTo>
                    <a:lnTo>
                      <a:pt x="818" y="975"/>
                    </a:lnTo>
                    <a:lnTo>
                      <a:pt x="816" y="975"/>
                    </a:lnTo>
                    <a:lnTo>
                      <a:pt x="816" y="973"/>
                    </a:lnTo>
                    <a:lnTo>
                      <a:pt x="816" y="973"/>
                    </a:lnTo>
                    <a:lnTo>
                      <a:pt x="816" y="973"/>
                    </a:lnTo>
                    <a:lnTo>
                      <a:pt x="814" y="973"/>
                    </a:lnTo>
                    <a:lnTo>
                      <a:pt x="814" y="968"/>
                    </a:lnTo>
                    <a:lnTo>
                      <a:pt x="812" y="966"/>
                    </a:lnTo>
                    <a:lnTo>
                      <a:pt x="810" y="966"/>
                    </a:lnTo>
                    <a:lnTo>
                      <a:pt x="810" y="964"/>
                    </a:lnTo>
                    <a:lnTo>
                      <a:pt x="808" y="964"/>
                    </a:lnTo>
                    <a:lnTo>
                      <a:pt x="808" y="964"/>
                    </a:lnTo>
                    <a:lnTo>
                      <a:pt x="808" y="962"/>
                    </a:lnTo>
                    <a:lnTo>
                      <a:pt x="808" y="962"/>
                    </a:lnTo>
                    <a:lnTo>
                      <a:pt x="807" y="962"/>
                    </a:lnTo>
                    <a:lnTo>
                      <a:pt x="807" y="962"/>
                    </a:lnTo>
                    <a:lnTo>
                      <a:pt x="805" y="962"/>
                    </a:lnTo>
                    <a:lnTo>
                      <a:pt x="805" y="962"/>
                    </a:lnTo>
                    <a:lnTo>
                      <a:pt x="801" y="960"/>
                    </a:lnTo>
                    <a:lnTo>
                      <a:pt x="801" y="960"/>
                    </a:lnTo>
                    <a:lnTo>
                      <a:pt x="799" y="960"/>
                    </a:lnTo>
                    <a:lnTo>
                      <a:pt x="799" y="960"/>
                    </a:lnTo>
                    <a:lnTo>
                      <a:pt x="798" y="959"/>
                    </a:lnTo>
                    <a:lnTo>
                      <a:pt x="798" y="959"/>
                    </a:lnTo>
                    <a:lnTo>
                      <a:pt x="798" y="959"/>
                    </a:lnTo>
                    <a:lnTo>
                      <a:pt x="798" y="957"/>
                    </a:lnTo>
                    <a:lnTo>
                      <a:pt x="796" y="957"/>
                    </a:lnTo>
                    <a:lnTo>
                      <a:pt x="796" y="957"/>
                    </a:lnTo>
                    <a:lnTo>
                      <a:pt x="796" y="957"/>
                    </a:lnTo>
                    <a:lnTo>
                      <a:pt x="796" y="955"/>
                    </a:lnTo>
                    <a:lnTo>
                      <a:pt x="796" y="955"/>
                    </a:lnTo>
                    <a:lnTo>
                      <a:pt x="794" y="955"/>
                    </a:lnTo>
                    <a:lnTo>
                      <a:pt x="794" y="953"/>
                    </a:lnTo>
                    <a:lnTo>
                      <a:pt x="794" y="953"/>
                    </a:lnTo>
                    <a:lnTo>
                      <a:pt x="794" y="953"/>
                    </a:lnTo>
                    <a:lnTo>
                      <a:pt x="792" y="953"/>
                    </a:lnTo>
                    <a:lnTo>
                      <a:pt x="792" y="953"/>
                    </a:lnTo>
                    <a:lnTo>
                      <a:pt x="792" y="953"/>
                    </a:lnTo>
                    <a:lnTo>
                      <a:pt x="792" y="953"/>
                    </a:lnTo>
                    <a:lnTo>
                      <a:pt x="789" y="953"/>
                    </a:lnTo>
                    <a:lnTo>
                      <a:pt x="789" y="953"/>
                    </a:lnTo>
                    <a:lnTo>
                      <a:pt x="789" y="953"/>
                    </a:lnTo>
                    <a:lnTo>
                      <a:pt x="789" y="953"/>
                    </a:lnTo>
                    <a:lnTo>
                      <a:pt x="789" y="953"/>
                    </a:lnTo>
                    <a:lnTo>
                      <a:pt x="787" y="955"/>
                    </a:lnTo>
                    <a:lnTo>
                      <a:pt x="787" y="955"/>
                    </a:lnTo>
                    <a:lnTo>
                      <a:pt x="787" y="955"/>
                    </a:lnTo>
                    <a:lnTo>
                      <a:pt x="787" y="955"/>
                    </a:lnTo>
                    <a:lnTo>
                      <a:pt x="787" y="955"/>
                    </a:lnTo>
                    <a:lnTo>
                      <a:pt x="785" y="955"/>
                    </a:lnTo>
                    <a:lnTo>
                      <a:pt x="785" y="955"/>
                    </a:lnTo>
                    <a:lnTo>
                      <a:pt x="783" y="957"/>
                    </a:lnTo>
                    <a:lnTo>
                      <a:pt x="783" y="959"/>
                    </a:lnTo>
                    <a:lnTo>
                      <a:pt x="781" y="959"/>
                    </a:lnTo>
                    <a:lnTo>
                      <a:pt x="781" y="959"/>
                    </a:lnTo>
                    <a:lnTo>
                      <a:pt x="781" y="959"/>
                    </a:lnTo>
                    <a:lnTo>
                      <a:pt x="780" y="960"/>
                    </a:lnTo>
                    <a:lnTo>
                      <a:pt x="780" y="960"/>
                    </a:lnTo>
                    <a:lnTo>
                      <a:pt x="778" y="960"/>
                    </a:lnTo>
                    <a:lnTo>
                      <a:pt x="774" y="960"/>
                    </a:lnTo>
                    <a:lnTo>
                      <a:pt x="772" y="960"/>
                    </a:lnTo>
                    <a:lnTo>
                      <a:pt x="772" y="960"/>
                    </a:lnTo>
                    <a:lnTo>
                      <a:pt x="771" y="960"/>
                    </a:lnTo>
                    <a:lnTo>
                      <a:pt x="769" y="960"/>
                    </a:lnTo>
                    <a:lnTo>
                      <a:pt x="769" y="960"/>
                    </a:lnTo>
                    <a:lnTo>
                      <a:pt x="767" y="960"/>
                    </a:lnTo>
                    <a:lnTo>
                      <a:pt x="767" y="960"/>
                    </a:lnTo>
                    <a:lnTo>
                      <a:pt x="765" y="959"/>
                    </a:lnTo>
                    <a:lnTo>
                      <a:pt x="765" y="959"/>
                    </a:lnTo>
                    <a:lnTo>
                      <a:pt x="765" y="959"/>
                    </a:lnTo>
                    <a:lnTo>
                      <a:pt x="765" y="959"/>
                    </a:lnTo>
                    <a:lnTo>
                      <a:pt x="765" y="959"/>
                    </a:lnTo>
                    <a:lnTo>
                      <a:pt x="763" y="959"/>
                    </a:lnTo>
                    <a:lnTo>
                      <a:pt x="763" y="959"/>
                    </a:lnTo>
                    <a:lnTo>
                      <a:pt x="763" y="957"/>
                    </a:lnTo>
                    <a:lnTo>
                      <a:pt x="761" y="957"/>
                    </a:lnTo>
                    <a:lnTo>
                      <a:pt x="760" y="957"/>
                    </a:lnTo>
                    <a:lnTo>
                      <a:pt x="760" y="957"/>
                    </a:lnTo>
                    <a:lnTo>
                      <a:pt x="756" y="957"/>
                    </a:lnTo>
                    <a:lnTo>
                      <a:pt x="756" y="957"/>
                    </a:lnTo>
                    <a:lnTo>
                      <a:pt x="756" y="957"/>
                    </a:lnTo>
                    <a:lnTo>
                      <a:pt x="754" y="957"/>
                    </a:lnTo>
                    <a:lnTo>
                      <a:pt x="752" y="957"/>
                    </a:lnTo>
                    <a:lnTo>
                      <a:pt x="752" y="957"/>
                    </a:lnTo>
                    <a:lnTo>
                      <a:pt x="751" y="957"/>
                    </a:lnTo>
                    <a:lnTo>
                      <a:pt x="751" y="957"/>
                    </a:lnTo>
                    <a:lnTo>
                      <a:pt x="751" y="959"/>
                    </a:lnTo>
                    <a:lnTo>
                      <a:pt x="749" y="959"/>
                    </a:lnTo>
                    <a:lnTo>
                      <a:pt x="749" y="959"/>
                    </a:lnTo>
                    <a:lnTo>
                      <a:pt x="747" y="959"/>
                    </a:lnTo>
                    <a:lnTo>
                      <a:pt x="747" y="960"/>
                    </a:lnTo>
                    <a:lnTo>
                      <a:pt x="747" y="960"/>
                    </a:lnTo>
                    <a:lnTo>
                      <a:pt x="747" y="960"/>
                    </a:lnTo>
                    <a:lnTo>
                      <a:pt x="745" y="960"/>
                    </a:lnTo>
                    <a:lnTo>
                      <a:pt x="743" y="960"/>
                    </a:lnTo>
                    <a:lnTo>
                      <a:pt x="742" y="960"/>
                    </a:lnTo>
                    <a:lnTo>
                      <a:pt x="740" y="960"/>
                    </a:lnTo>
                    <a:lnTo>
                      <a:pt x="738" y="960"/>
                    </a:lnTo>
                    <a:lnTo>
                      <a:pt x="738" y="960"/>
                    </a:lnTo>
                    <a:lnTo>
                      <a:pt x="736" y="959"/>
                    </a:lnTo>
                    <a:lnTo>
                      <a:pt x="736" y="959"/>
                    </a:lnTo>
                    <a:lnTo>
                      <a:pt x="734" y="959"/>
                    </a:lnTo>
                    <a:lnTo>
                      <a:pt x="733" y="957"/>
                    </a:lnTo>
                    <a:lnTo>
                      <a:pt x="733" y="957"/>
                    </a:lnTo>
                    <a:lnTo>
                      <a:pt x="731" y="957"/>
                    </a:lnTo>
                    <a:lnTo>
                      <a:pt x="731" y="957"/>
                    </a:lnTo>
                    <a:lnTo>
                      <a:pt x="729" y="957"/>
                    </a:lnTo>
                    <a:lnTo>
                      <a:pt x="729" y="957"/>
                    </a:lnTo>
                    <a:lnTo>
                      <a:pt x="729" y="957"/>
                    </a:lnTo>
                    <a:lnTo>
                      <a:pt x="727" y="955"/>
                    </a:lnTo>
                    <a:lnTo>
                      <a:pt x="727" y="955"/>
                    </a:lnTo>
                    <a:lnTo>
                      <a:pt x="725" y="955"/>
                    </a:lnTo>
                    <a:lnTo>
                      <a:pt x="725" y="955"/>
                    </a:lnTo>
                    <a:lnTo>
                      <a:pt x="725" y="955"/>
                    </a:lnTo>
                    <a:lnTo>
                      <a:pt x="723" y="955"/>
                    </a:lnTo>
                    <a:lnTo>
                      <a:pt x="723" y="955"/>
                    </a:lnTo>
                    <a:lnTo>
                      <a:pt x="723" y="955"/>
                    </a:lnTo>
                    <a:lnTo>
                      <a:pt x="722" y="955"/>
                    </a:lnTo>
                    <a:lnTo>
                      <a:pt x="720" y="953"/>
                    </a:lnTo>
                    <a:lnTo>
                      <a:pt x="716" y="953"/>
                    </a:lnTo>
                    <a:lnTo>
                      <a:pt x="716" y="953"/>
                    </a:lnTo>
                    <a:lnTo>
                      <a:pt x="716" y="953"/>
                    </a:lnTo>
                    <a:lnTo>
                      <a:pt x="714" y="953"/>
                    </a:lnTo>
                    <a:lnTo>
                      <a:pt x="714" y="955"/>
                    </a:lnTo>
                    <a:lnTo>
                      <a:pt x="713" y="955"/>
                    </a:lnTo>
                    <a:lnTo>
                      <a:pt x="713" y="955"/>
                    </a:lnTo>
                    <a:lnTo>
                      <a:pt x="711" y="955"/>
                    </a:lnTo>
                    <a:lnTo>
                      <a:pt x="709" y="955"/>
                    </a:lnTo>
                    <a:lnTo>
                      <a:pt x="709" y="957"/>
                    </a:lnTo>
                    <a:lnTo>
                      <a:pt x="709" y="957"/>
                    </a:lnTo>
                    <a:lnTo>
                      <a:pt x="705" y="957"/>
                    </a:lnTo>
                    <a:lnTo>
                      <a:pt x="705" y="957"/>
                    </a:lnTo>
                    <a:lnTo>
                      <a:pt x="705" y="957"/>
                    </a:lnTo>
                    <a:lnTo>
                      <a:pt x="704" y="957"/>
                    </a:lnTo>
                    <a:lnTo>
                      <a:pt x="704" y="959"/>
                    </a:lnTo>
                    <a:lnTo>
                      <a:pt x="704" y="959"/>
                    </a:lnTo>
                    <a:lnTo>
                      <a:pt x="702" y="959"/>
                    </a:lnTo>
                    <a:lnTo>
                      <a:pt x="702" y="959"/>
                    </a:lnTo>
                    <a:lnTo>
                      <a:pt x="700" y="959"/>
                    </a:lnTo>
                    <a:lnTo>
                      <a:pt x="700" y="959"/>
                    </a:lnTo>
                    <a:lnTo>
                      <a:pt x="698" y="959"/>
                    </a:lnTo>
                    <a:lnTo>
                      <a:pt x="698" y="959"/>
                    </a:lnTo>
                    <a:lnTo>
                      <a:pt x="698" y="959"/>
                    </a:lnTo>
                    <a:lnTo>
                      <a:pt x="696" y="959"/>
                    </a:lnTo>
                    <a:lnTo>
                      <a:pt x="696" y="959"/>
                    </a:lnTo>
                    <a:lnTo>
                      <a:pt x="696" y="960"/>
                    </a:lnTo>
                    <a:lnTo>
                      <a:pt x="695" y="960"/>
                    </a:lnTo>
                    <a:lnTo>
                      <a:pt x="695" y="960"/>
                    </a:lnTo>
                    <a:lnTo>
                      <a:pt x="693" y="960"/>
                    </a:lnTo>
                    <a:lnTo>
                      <a:pt x="693" y="960"/>
                    </a:lnTo>
                    <a:lnTo>
                      <a:pt x="691" y="960"/>
                    </a:lnTo>
                    <a:lnTo>
                      <a:pt x="691" y="960"/>
                    </a:lnTo>
                    <a:lnTo>
                      <a:pt x="691" y="959"/>
                    </a:lnTo>
                    <a:lnTo>
                      <a:pt x="689" y="959"/>
                    </a:lnTo>
                    <a:lnTo>
                      <a:pt x="689" y="959"/>
                    </a:lnTo>
                    <a:lnTo>
                      <a:pt x="689" y="959"/>
                    </a:lnTo>
                    <a:lnTo>
                      <a:pt x="687" y="959"/>
                    </a:lnTo>
                    <a:lnTo>
                      <a:pt x="687" y="959"/>
                    </a:lnTo>
                    <a:lnTo>
                      <a:pt x="685" y="960"/>
                    </a:lnTo>
                    <a:lnTo>
                      <a:pt x="684" y="960"/>
                    </a:lnTo>
                    <a:lnTo>
                      <a:pt x="682" y="960"/>
                    </a:lnTo>
                    <a:lnTo>
                      <a:pt x="682" y="959"/>
                    </a:lnTo>
                    <a:lnTo>
                      <a:pt x="680" y="959"/>
                    </a:lnTo>
                    <a:lnTo>
                      <a:pt x="680" y="959"/>
                    </a:lnTo>
                    <a:lnTo>
                      <a:pt x="678" y="959"/>
                    </a:lnTo>
                    <a:lnTo>
                      <a:pt x="678" y="959"/>
                    </a:lnTo>
                    <a:lnTo>
                      <a:pt x="678" y="959"/>
                    </a:lnTo>
                    <a:lnTo>
                      <a:pt x="675" y="959"/>
                    </a:lnTo>
                    <a:lnTo>
                      <a:pt x="675" y="959"/>
                    </a:lnTo>
                    <a:lnTo>
                      <a:pt x="675" y="959"/>
                    </a:lnTo>
                    <a:lnTo>
                      <a:pt x="673" y="959"/>
                    </a:lnTo>
                    <a:lnTo>
                      <a:pt x="671" y="959"/>
                    </a:lnTo>
                    <a:lnTo>
                      <a:pt x="671" y="959"/>
                    </a:lnTo>
                    <a:lnTo>
                      <a:pt x="669" y="959"/>
                    </a:lnTo>
                    <a:lnTo>
                      <a:pt x="669" y="959"/>
                    </a:lnTo>
                    <a:lnTo>
                      <a:pt x="669" y="959"/>
                    </a:lnTo>
                    <a:lnTo>
                      <a:pt x="667" y="959"/>
                    </a:lnTo>
                    <a:lnTo>
                      <a:pt x="667" y="959"/>
                    </a:lnTo>
                    <a:lnTo>
                      <a:pt x="667" y="959"/>
                    </a:lnTo>
                    <a:lnTo>
                      <a:pt x="666" y="959"/>
                    </a:lnTo>
                    <a:lnTo>
                      <a:pt x="664" y="957"/>
                    </a:lnTo>
                    <a:lnTo>
                      <a:pt x="664" y="957"/>
                    </a:lnTo>
                    <a:lnTo>
                      <a:pt x="664" y="957"/>
                    </a:lnTo>
                    <a:lnTo>
                      <a:pt x="664" y="955"/>
                    </a:lnTo>
                    <a:lnTo>
                      <a:pt x="662" y="955"/>
                    </a:lnTo>
                    <a:lnTo>
                      <a:pt x="662" y="955"/>
                    </a:lnTo>
                    <a:lnTo>
                      <a:pt x="662" y="955"/>
                    </a:lnTo>
                    <a:lnTo>
                      <a:pt x="662" y="955"/>
                    </a:lnTo>
                    <a:lnTo>
                      <a:pt x="660" y="955"/>
                    </a:lnTo>
                    <a:lnTo>
                      <a:pt x="658" y="953"/>
                    </a:lnTo>
                    <a:lnTo>
                      <a:pt x="658" y="953"/>
                    </a:lnTo>
                    <a:lnTo>
                      <a:pt x="657" y="951"/>
                    </a:lnTo>
                    <a:lnTo>
                      <a:pt x="657" y="950"/>
                    </a:lnTo>
                    <a:lnTo>
                      <a:pt x="657" y="950"/>
                    </a:lnTo>
                    <a:lnTo>
                      <a:pt x="657" y="950"/>
                    </a:lnTo>
                    <a:lnTo>
                      <a:pt x="657" y="948"/>
                    </a:lnTo>
                    <a:lnTo>
                      <a:pt x="657" y="948"/>
                    </a:lnTo>
                    <a:lnTo>
                      <a:pt x="655" y="948"/>
                    </a:lnTo>
                    <a:lnTo>
                      <a:pt x="655" y="946"/>
                    </a:lnTo>
                    <a:lnTo>
                      <a:pt x="653" y="946"/>
                    </a:lnTo>
                    <a:lnTo>
                      <a:pt x="651" y="946"/>
                    </a:lnTo>
                    <a:lnTo>
                      <a:pt x="651" y="946"/>
                    </a:lnTo>
                    <a:lnTo>
                      <a:pt x="649" y="946"/>
                    </a:lnTo>
                    <a:lnTo>
                      <a:pt x="649" y="946"/>
                    </a:lnTo>
                    <a:lnTo>
                      <a:pt x="649" y="948"/>
                    </a:lnTo>
                    <a:lnTo>
                      <a:pt x="648" y="948"/>
                    </a:lnTo>
                    <a:lnTo>
                      <a:pt x="648" y="948"/>
                    </a:lnTo>
                    <a:lnTo>
                      <a:pt x="646" y="950"/>
                    </a:lnTo>
                    <a:lnTo>
                      <a:pt x="646" y="950"/>
                    </a:lnTo>
                    <a:lnTo>
                      <a:pt x="644" y="950"/>
                    </a:lnTo>
                    <a:lnTo>
                      <a:pt x="644" y="951"/>
                    </a:lnTo>
                    <a:lnTo>
                      <a:pt x="642" y="951"/>
                    </a:lnTo>
                    <a:lnTo>
                      <a:pt x="642" y="951"/>
                    </a:lnTo>
                    <a:lnTo>
                      <a:pt x="642" y="951"/>
                    </a:lnTo>
                    <a:lnTo>
                      <a:pt x="640" y="953"/>
                    </a:lnTo>
                    <a:lnTo>
                      <a:pt x="640" y="953"/>
                    </a:lnTo>
                    <a:lnTo>
                      <a:pt x="640" y="953"/>
                    </a:lnTo>
                    <a:lnTo>
                      <a:pt x="638" y="953"/>
                    </a:lnTo>
                    <a:lnTo>
                      <a:pt x="638" y="953"/>
                    </a:lnTo>
                    <a:lnTo>
                      <a:pt x="637" y="953"/>
                    </a:lnTo>
                    <a:lnTo>
                      <a:pt x="637" y="953"/>
                    </a:lnTo>
                    <a:lnTo>
                      <a:pt x="637" y="953"/>
                    </a:lnTo>
                    <a:lnTo>
                      <a:pt x="635" y="953"/>
                    </a:lnTo>
                    <a:lnTo>
                      <a:pt x="633" y="953"/>
                    </a:lnTo>
                    <a:lnTo>
                      <a:pt x="631" y="953"/>
                    </a:lnTo>
                    <a:lnTo>
                      <a:pt x="631" y="953"/>
                    </a:lnTo>
                    <a:lnTo>
                      <a:pt x="629" y="953"/>
                    </a:lnTo>
                    <a:lnTo>
                      <a:pt x="629" y="953"/>
                    </a:lnTo>
                    <a:lnTo>
                      <a:pt x="629" y="953"/>
                    </a:lnTo>
                    <a:lnTo>
                      <a:pt x="628" y="953"/>
                    </a:lnTo>
                    <a:lnTo>
                      <a:pt x="628" y="953"/>
                    </a:lnTo>
                    <a:lnTo>
                      <a:pt x="628" y="951"/>
                    </a:lnTo>
                    <a:lnTo>
                      <a:pt x="626" y="951"/>
                    </a:lnTo>
                    <a:lnTo>
                      <a:pt x="624" y="951"/>
                    </a:lnTo>
                    <a:lnTo>
                      <a:pt x="622" y="951"/>
                    </a:lnTo>
                    <a:lnTo>
                      <a:pt x="622" y="951"/>
                    </a:lnTo>
                    <a:lnTo>
                      <a:pt x="620" y="951"/>
                    </a:lnTo>
                    <a:lnTo>
                      <a:pt x="619" y="950"/>
                    </a:lnTo>
                    <a:lnTo>
                      <a:pt x="619" y="950"/>
                    </a:lnTo>
                    <a:lnTo>
                      <a:pt x="617" y="950"/>
                    </a:lnTo>
                    <a:lnTo>
                      <a:pt x="615" y="950"/>
                    </a:lnTo>
                    <a:lnTo>
                      <a:pt x="613" y="950"/>
                    </a:lnTo>
                    <a:lnTo>
                      <a:pt x="610" y="948"/>
                    </a:lnTo>
                    <a:lnTo>
                      <a:pt x="608" y="948"/>
                    </a:lnTo>
                    <a:lnTo>
                      <a:pt x="608" y="948"/>
                    </a:lnTo>
                    <a:lnTo>
                      <a:pt x="608" y="948"/>
                    </a:lnTo>
                    <a:lnTo>
                      <a:pt x="606" y="948"/>
                    </a:lnTo>
                    <a:lnTo>
                      <a:pt x="606" y="948"/>
                    </a:lnTo>
                    <a:lnTo>
                      <a:pt x="606" y="946"/>
                    </a:lnTo>
                    <a:lnTo>
                      <a:pt x="604" y="946"/>
                    </a:lnTo>
                    <a:lnTo>
                      <a:pt x="604" y="946"/>
                    </a:lnTo>
                    <a:lnTo>
                      <a:pt x="604" y="946"/>
                    </a:lnTo>
                    <a:lnTo>
                      <a:pt x="602" y="946"/>
                    </a:lnTo>
                    <a:lnTo>
                      <a:pt x="602" y="946"/>
                    </a:lnTo>
                    <a:lnTo>
                      <a:pt x="599" y="946"/>
                    </a:lnTo>
                    <a:lnTo>
                      <a:pt x="599" y="946"/>
                    </a:lnTo>
                    <a:lnTo>
                      <a:pt x="597" y="944"/>
                    </a:lnTo>
                    <a:lnTo>
                      <a:pt x="597" y="944"/>
                    </a:lnTo>
                    <a:lnTo>
                      <a:pt x="595" y="944"/>
                    </a:lnTo>
                    <a:lnTo>
                      <a:pt x="595" y="944"/>
                    </a:lnTo>
                    <a:lnTo>
                      <a:pt x="591" y="944"/>
                    </a:lnTo>
                    <a:lnTo>
                      <a:pt x="590" y="942"/>
                    </a:lnTo>
                    <a:lnTo>
                      <a:pt x="590" y="942"/>
                    </a:lnTo>
                    <a:lnTo>
                      <a:pt x="590" y="942"/>
                    </a:lnTo>
                    <a:lnTo>
                      <a:pt x="588" y="942"/>
                    </a:lnTo>
                    <a:lnTo>
                      <a:pt x="586" y="942"/>
                    </a:lnTo>
                    <a:lnTo>
                      <a:pt x="586" y="942"/>
                    </a:lnTo>
                    <a:lnTo>
                      <a:pt x="586" y="940"/>
                    </a:lnTo>
                    <a:lnTo>
                      <a:pt x="584" y="940"/>
                    </a:lnTo>
                    <a:lnTo>
                      <a:pt x="584" y="940"/>
                    </a:lnTo>
                    <a:lnTo>
                      <a:pt x="582" y="940"/>
                    </a:lnTo>
                    <a:lnTo>
                      <a:pt x="582" y="940"/>
                    </a:lnTo>
                    <a:lnTo>
                      <a:pt x="581" y="940"/>
                    </a:lnTo>
                    <a:lnTo>
                      <a:pt x="579" y="940"/>
                    </a:lnTo>
                    <a:lnTo>
                      <a:pt x="579" y="940"/>
                    </a:lnTo>
                    <a:lnTo>
                      <a:pt x="579" y="940"/>
                    </a:lnTo>
                    <a:lnTo>
                      <a:pt x="579" y="939"/>
                    </a:lnTo>
                    <a:lnTo>
                      <a:pt x="577" y="939"/>
                    </a:lnTo>
                    <a:lnTo>
                      <a:pt x="577" y="939"/>
                    </a:lnTo>
                    <a:lnTo>
                      <a:pt x="573" y="937"/>
                    </a:lnTo>
                    <a:lnTo>
                      <a:pt x="573" y="937"/>
                    </a:lnTo>
                    <a:lnTo>
                      <a:pt x="573" y="937"/>
                    </a:lnTo>
                    <a:lnTo>
                      <a:pt x="573" y="937"/>
                    </a:lnTo>
                    <a:lnTo>
                      <a:pt x="573" y="939"/>
                    </a:lnTo>
                    <a:lnTo>
                      <a:pt x="572" y="939"/>
                    </a:lnTo>
                    <a:lnTo>
                      <a:pt x="572" y="939"/>
                    </a:lnTo>
                    <a:lnTo>
                      <a:pt x="572" y="939"/>
                    </a:lnTo>
                    <a:lnTo>
                      <a:pt x="570" y="939"/>
                    </a:lnTo>
                    <a:lnTo>
                      <a:pt x="570" y="939"/>
                    </a:lnTo>
                    <a:lnTo>
                      <a:pt x="570" y="939"/>
                    </a:lnTo>
                    <a:lnTo>
                      <a:pt x="570" y="940"/>
                    </a:lnTo>
                    <a:lnTo>
                      <a:pt x="570" y="940"/>
                    </a:lnTo>
                    <a:lnTo>
                      <a:pt x="568" y="940"/>
                    </a:lnTo>
                    <a:lnTo>
                      <a:pt x="568" y="940"/>
                    </a:lnTo>
                    <a:lnTo>
                      <a:pt x="568" y="940"/>
                    </a:lnTo>
                    <a:lnTo>
                      <a:pt x="568" y="940"/>
                    </a:lnTo>
                    <a:lnTo>
                      <a:pt x="568" y="942"/>
                    </a:lnTo>
                    <a:lnTo>
                      <a:pt x="568" y="942"/>
                    </a:lnTo>
                    <a:lnTo>
                      <a:pt x="566" y="942"/>
                    </a:lnTo>
                    <a:lnTo>
                      <a:pt x="566" y="940"/>
                    </a:lnTo>
                    <a:lnTo>
                      <a:pt x="566" y="940"/>
                    </a:lnTo>
                    <a:lnTo>
                      <a:pt x="566" y="940"/>
                    </a:lnTo>
                    <a:lnTo>
                      <a:pt x="566" y="939"/>
                    </a:lnTo>
                    <a:lnTo>
                      <a:pt x="566" y="939"/>
                    </a:lnTo>
                    <a:lnTo>
                      <a:pt x="566" y="939"/>
                    </a:lnTo>
                    <a:lnTo>
                      <a:pt x="566" y="939"/>
                    </a:lnTo>
                    <a:lnTo>
                      <a:pt x="564" y="937"/>
                    </a:lnTo>
                    <a:lnTo>
                      <a:pt x="564" y="935"/>
                    </a:lnTo>
                    <a:lnTo>
                      <a:pt x="564" y="933"/>
                    </a:lnTo>
                    <a:lnTo>
                      <a:pt x="563" y="933"/>
                    </a:lnTo>
                    <a:lnTo>
                      <a:pt x="563" y="933"/>
                    </a:lnTo>
                    <a:lnTo>
                      <a:pt x="563" y="931"/>
                    </a:lnTo>
                    <a:lnTo>
                      <a:pt x="563" y="931"/>
                    </a:lnTo>
                    <a:lnTo>
                      <a:pt x="561" y="931"/>
                    </a:lnTo>
                    <a:lnTo>
                      <a:pt x="561" y="930"/>
                    </a:lnTo>
                    <a:lnTo>
                      <a:pt x="561" y="930"/>
                    </a:lnTo>
                    <a:lnTo>
                      <a:pt x="561" y="930"/>
                    </a:lnTo>
                    <a:lnTo>
                      <a:pt x="561" y="930"/>
                    </a:lnTo>
                    <a:lnTo>
                      <a:pt x="561" y="928"/>
                    </a:lnTo>
                    <a:lnTo>
                      <a:pt x="559" y="928"/>
                    </a:lnTo>
                    <a:lnTo>
                      <a:pt x="559" y="928"/>
                    </a:lnTo>
                    <a:lnTo>
                      <a:pt x="559" y="928"/>
                    </a:lnTo>
                    <a:lnTo>
                      <a:pt x="557" y="928"/>
                    </a:lnTo>
                    <a:lnTo>
                      <a:pt x="557" y="926"/>
                    </a:lnTo>
                    <a:lnTo>
                      <a:pt x="557" y="926"/>
                    </a:lnTo>
                    <a:lnTo>
                      <a:pt x="555" y="926"/>
                    </a:lnTo>
                    <a:lnTo>
                      <a:pt x="553" y="926"/>
                    </a:lnTo>
                    <a:lnTo>
                      <a:pt x="552" y="926"/>
                    </a:lnTo>
                    <a:lnTo>
                      <a:pt x="552" y="924"/>
                    </a:lnTo>
                    <a:lnTo>
                      <a:pt x="552" y="924"/>
                    </a:lnTo>
                    <a:lnTo>
                      <a:pt x="552" y="924"/>
                    </a:lnTo>
                    <a:lnTo>
                      <a:pt x="552" y="924"/>
                    </a:lnTo>
                    <a:lnTo>
                      <a:pt x="552" y="922"/>
                    </a:lnTo>
                    <a:lnTo>
                      <a:pt x="552" y="922"/>
                    </a:lnTo>
                    <a:lnTo>
                      <a:pt x="552" y="922"/>
                    </a:lnTo>
                    <a:lnTo>
                      <a:pt x="550" y="922"/>
                    </a:lnTo>
                    <a:lnTo>
                      <a:pt x="550" y="921"/>
                    </a:lnTo>
                    <a:lnTo>
                      <a:pt x="550" y="921"/>
                    </a:lnTo>
                    <a:lnTo>
                      <a:pt x="550" y="919"/>
                    </a:lnTo>
                    <a:lnTo>
                      <a:pt x="550" y="917"/>
                    </a:lnTo>
                    <a:lnTo>
                      <a:pt x="548" y="917"/>
                    </a:lnTo>
                    <a:lnTo>
                      <a:pt x="548" y="917"/>
                    </a:lnTo>
                    <a:lnTo>
                      <a:pt x="548" y="917"/>
                    </a:lnTo>
                    <a:lnTo>
                      <a:pt x="548" y="917"/>
                    </a:lnTo>
                    <a:lnTo>
                      <a:pt x="546" y="917"/>
                    </a:lnTo>
                    <a:lnTo>
                      <a:pt x="544" y="917"/>
                    </a:lnTo>
                    <a:lnTo>
                      <a:pt x="544" y="917"/>
                    </a:lnTo>
                    <a:lnTo>
                      <a:pt x="543" y="917"/>
                    </a:lnTo>
                    <a:lnTo>
                      <a:pt x="543" y="917"/>
                    </a:lnTo>
                    <a:lnTo>
                      <a:pt x="543" y="917"/>
                    </a:lnTo>
                    <a:lnTo>
                      <a:pt x="541" y="917"/>
                    </a:lnTo>
                    <a:lnTo>
                      <a:pt x="541" y="917"/>
                    </a:lnTo>
                    <a:lnTo>
                      <a:pt x="539" y="917"/>
                    </a:lnTo>
                    <a:lnTo>
                      <a:pt x="539" y="919"/>
                    </a:lnTo>
                    <a:lnTo>
                      <a:pt x="539" y="919"/>
                    </a:lnTo>
                    <a:lnTo>
                      <a:pt x="539" y="917"/>
                    </a:lnTo>
                    <a:lnTo>
                      <a:pt x="539" y="917"/>
                    </a:lnTo>
                    <a:lnTo>
                      <a:pt x="537" y="917"/>
                    </a:lnTo>
                    <a:lnTo>
                      <a:pt x="537" y="917"/>
                    </a:lnTo>
                    <a:lnTo>
                      <a:pt x="537" y="917"/>
                    </a:lnTo>
                    <a:lnTo>
                      <a:pt x="537" y="919"/>
                    </a:lnTo>
                    <a:lnTo>
                      <a:pt x="535" y="917"/>
                    </a:lnTo>
                    <a:lnTo>
                      <a:pt x="535" y="917"/>
                    </a:lnTo>
                    <a:lnTo>
                      <a:pt x="535" y="917"/>
                    </a:lnTo>
                    <a:lnTo>
                      <a:pt x="535" y="917"/>
                    </a:lnTo>
                    <a:lnTo>
                      <a:pt x="534" y="917"/>
                    </a:lnTo>
                    <a:lnTo>
                      <a:pt x="530" y="917"/>
                    </a:lnTo>
                    <a:lnTo>
                      <a:pt x="530" y="917"/>
                    </a:lnTo>
                    <a:lnTo>
                      <a:pt x="530" y="917"/>
                    </a:lnTo>
                    <a:lnTo>
                      <a:pt x="530" y="917"/>
                    </a:lnTo>
                    <a:lnTo>
                      <a:pt x="530" y="917"/>
                    </a:lnTo>
                    <a:lnTo>
                      <a:pt x="530" y="915"/>
                    </a:lnTo>
                    <a:lnTo>
                      <a:pt x="530" y="915"/>
                    </a:lnTo>
                    <a:lnTo>
                      <a:pt x="530" y="915"/>
                    </a:lnTo>
                    <a:lnTo>
                      <a:pt x="528" y="915"/>
                    </a:lnTo>
                    <a:lnTo>
                      <a:pt x="528" y="915"/>
                    </a:lnTo>
                    <a:lnTo>
                      <a:pt x="528" y="915"/>
                    </a:lnTo>
                    <a:lnTo>
                      <a:pt x="528" y="915"/>
                    </a:lnTo>
                    <a:lnTo>
                      <a:pt x="528" y="915"/>
                    </a:lnTo>
                    <a:lnTo>
                      <a:pt x="528" y="915"/>
                    </a:lnTo>
                    <a:lnTo>
                      <a:pt x="528" y="913"/>
                    </a:lnTo>
                    <a:lnTo>
                      <a:pt x="528" y="913"/>
                    </a:lnTo>
                    <a:lnTo>
                      <a:pt x="526" y="913"/>
                    </a:lnTo>
                    <a:lnTo>
                      <a:pt x="526" y="913"/>
                    </a:lnTo>
                    <a:lnTo>
                      <a:pt x="526" y="913"/>
                    </a:lnTo>
                    <a:lnTo>
                      <a:pt x="526" y="913"/>
                    </a:lnTo>
                    <a:lnTo>
                      <a:pt x="526" y="913"/>
                    </a:lnTo>
                    <a:lnTo>
                      <a:pt x="526" y="913"/>
                    </a:lnTo>
                    <a:lnTo>
                      <a:pt x="526" y="913"/>
                    </a:lnTo>
                    <a:lnTo>
                      <a:pt x="526" y="913"/>
                    </a:lnTo>
                    <a:lnTo>
                      <a:pt x="526" y="913"/>
                    </a:lnTo>
                    <a:lnTo>
                      <a:pt x="526" y="912"/>
                    </a:lnTo>
                    <a:lnTo>
                      <a:pt x="525" y="912"/>
                    </a:lnTo>
                    <a:lnTo>
                      <a:pt x="525" y="912"/>
                    </a:lnTo>
                    <a:lnTo>
                      <a:pt x="525" y="910"/>
                    </a:lnTo>
                    <a:lnTo>
                      <a:pt x="525" y="910"/>
                    </a:lnTo>
                    <a:lnTo>
                      <a:pt x="523" y="910"/>
                    </a:lnTo>
                    <a:lnTo>
                      <a:pt x="523" y="910"/>
                    </a:lnTo>
                    <a:lnTo>
                      <a:pt x="523" y="910"/>
                    </a:lnTo>
                    <a:lnTo>
                      <a:pt x="523" y="910"/>
                    </a:lnTo>
                    <a:lnTo>
                      <a:pt x="523" y="910"/>
                    </a:lnTo>
                    <a:lnTo>
                      <a:pt x="521" y="908"/>
                    </a:lnTo>
                    <a:lnTo>
                      <a:pt x="521" y="908"/>
                    </a:lnTo>
                    <a:lnTo>
                      <a:pt x="521" y="908"/>
                    </a:lnTo>
                    <a:lnTo>
                      <a:pt x="521" y="908"/>
                    </a:lnTo>
                    <a:lnTo>
                      <a:pt x="519" y="908"/>
                    </a:lnTo>
                    <a:lnTo>
                      <a:pt x="519" y="908"/>
                    </a:lnTo>
                    <a:lnTo>
                      <a:pt x="517" y="908"/>
                    </a:lnTo>
                    <a:lnTo>
                      <a:pt x="517" y="908"/>
                    </a:lnTo>
                    <a:lnTo>
                      <a:pt x="517" y="908"/>
                    </a:lnTo>
                    <a:lnTo>
                      <a:pt x="517" y="908"/>
                    </a:lnTo>
                    <a:lnTo>
                      <a:pt x="515" y="906"/>
                    </a:lnTo>
                    <a:lnTo>
                      <a:pt x="515" y="906"/>
                    </a:lnTo>
                    <a:lnTo>
                      <a:pt x="515" y="906"/>
                    </a:lnTo>
                    <a:lnTo>
                      <a:pt x="514" y="906"/>
                    </a:lnTo>
                    <a:lnTo>
                      <a:pt x="514" y="906"/>
                    </a:lnTo>
                    <a:lnTo>
                      <a:pt x="514" y="906"/>
                    </a:lnTo>
                    <a:lnTo>
                      <a:pt x="514" y="906"/>
                    </a:lnTo>
                    <a:lnTo>
                      <a:pt x="514" y="906"/>
                    </a:lnTo>
                    <a:lnTo>
                      <a:pt x="514" y="906"/>
                    </a:lnTo>
                    <a:lnTo>
                      <a:pt x="514" y="904"/>
                    </a:lnTo>
                    <a:lnTo>
                      <a:pt x="514" y="904"/>
                    </a:lnTo>
                    <a:lnTo>
                      <a:pt x="514" y="904"/>
                    </a:lnTo>
                    <a:lnTo>
                      <a:pt x="512" y="904"/>
                    </a:lnTo>
                    <a:lnTo>
                      <a:pt x="512" y="904"/>
                    </a:lnTo>
                    <a:lnTo>
                      <a:pt x="512" y="904"/>
                    </a:lnTo>
                    <a:lnTo>
                      <a:pt x="512" y="904"/>
                    </a:lnTo>
                    <a:lnTo>
                      <a:pt x="512" y="904"/>
                    </a:lnTo>
                    <a:lnTo>
                      <a:pt x="510" y="902"/>
                    </a:lnTo>
                    <a:lnTo>
                      <a:pt x="510" y="902"/>
                    </a:lnTo>
                    <a:lnTo>
                      <a:pt x="510" y="902"/>
                    </a:lnTo>
                    <a:lnTo>
                      <a:pt x="510" y="902"/>
                    </a:lnTo>
                    <a:lnTo>
                      <a:pt x="510" y="902"/>
                    </a:lnTo>
                    <a:lnTo>
                      <a:pt x="508" y="902"/>
                    </a:lnTo>
                    <a:lnTo>
                      <a:pt x="508" y="902"/>
                    </a:lnTo>
                    <a:lnTo>
                      <a:pt x="508" y="902"/>
                    </a:lnTo>
                    <a:lnTo>
                      <a:pt x="508" y="902"/>
                    </a:lnTo>
                    <a:lnTo>
                      <a:pt x="508" y="901"/>
                    </a:lnTo>
                    <a:lnTo>
                      <a:pt x="508" y="901"/>
                    </a:lnTo>
                    <a:lnTo>
                      <a:pt x="508" y="901"/>
                    </a:lnTo>
                    <a:lnTo>
                      <a:pt x="506" y="901"/>
                    </a:lnTo>
                    <a:lnTo>
                      <a:pt x="506" y="901"/>
                    </a:lnTo>
                    <a:lnTo>
                      <a:pt x="506" y="901"/>
                    </a:lnTo>
                    <a:lnTo>
                      <a:pt x="505" y="901"/>
                    </a:lnTo>
                    <a:lnTo>
                      <a:pt x="505" y="901"/>
                    </a:lnTo>
                    <a:lnTo>
                      <a:pt x="505" y="901"/>
                    </a:lnTo>
                    <a:lnTo>
                      <a:pt x="503" y="901"/>
                    </a:lnTo>
                    <a:lnTo>
                      <a:pt x="503" y="901"/>
                    </a:lnTo>
                    <a:lnTo>
                      <a:pt x="503" y="901"/>
                    </a:lnTo>
                    <a:lnTo>
                      <a:pt x="503" y="899"/>
                    </a:lnTo>
                    <a:lnTo>
                      <a:pt x="503" y="899"/>
                    </a:lnTo>
                    <a:lnTo>
                      <a:pt x="503" y="897"/>
                    </a:lnTo>
                    <a:lnTo>
                      <a:pt x="503" y="897"/>
                    </a:lnTo>
                    <a:lnTo>
                      <a:pt x="501" y="897"/>
                    </a:lnTo>
                    <a:lnTo>
                      <a:pt x="501" y="897"/>
                    </a:lnTo>
                    <a:lnTo>
                      <a:pt x="499" y="897"/>
                    </a:lnTo>
                    <a:lnTo>
                      <a:pt x="499" y="897"/>
                    </a:lnTo>
                    <a:lnTo>
                      <a:pt x="499" y="897"/>
                    </a:lnTo>
                    <a:lnTo>
                      <a:pt x="499" y="897"/>
                    </a:lnTo>
                    <a:lnTo>
                      <a:pt x="499" y="895"/>
                    </a:lnTo>
                    <a:lnTo>
                      <a:pt x="499" y="895"/>
                    </a:lnTo>
                    <a:lnTo>
                      <a:pt x="499" y="895"/>
                    </a:lnTo>
                    <a:lnTo>
                      <a:pt x="497" y="895"/>
                    </a:lnTo>
                    <a:lnTo>
                      <a:pt x="497" y="895"/>
                    </a:lnTo>
                    <a:lnTo>
                      <a:pt x="497" y="895"/>
                    </a:lnTo>
                    <a:lnTo>
                      <a:pt x="497" y="895"/>
                    </a:lnTo>
                    <a:lnTo>
                      <a:pt x="496" y="893"/>
                    </a:lnTo>
                    <a:lnTo>
                      <a:pt x="496" y="893"/>
                    </a:lnTo>
                    <a:lnTo>
                      <a:pt x="496" y="893"/>
                    </a:lnTo>
                    <a:lnTo>
                      <a:pt x="496" y="893"/>
                    </a:lnTo>
                    <a:lnTo>
                      <a:pt x="496" y="893"/>
                    </a:lnTo>
                    <a:lnTo>
                      <a:pt x="494" y="892"/>
                    </a:lnTo>
                    <a:lnTo>
                      <a:pt x="494" y="892"/>
                    </a:lnTo>
                    <a:lnTo>
                      <a:pt x="494" y="892"/>
                    </a:lnTo>
                    <a:lnTo>
                      <a:pt x="494" y="892"/>
                    </a:lnTo>
                    <a:lnTo>
                      <a:pt x="494" y="893"/>
                    </a:lnTo>
                    <a:lnTo>
                      <a:pt x="492" y="893"/>
                    </a:lnTo>
                    <a:lnTo>
                      <a:pt x="492" y="893"/>
                    </a:lnTo>
                    <a:lnTo>
                      <a:pt x="492" y="893"/>
                    </a:lnTo>
                    <a:lnTo>
                      <a:pt x="490" y="892"/>
                    </a:lnTo>
                    <a:lnTo>
                      <a:pt x="490" y="892"/>
                    </a:lnTo>
                    <a:lnTo>
                      <a:pt x="490" y="892"/>
                    </a:lnTo>
                    <a:lnTo>
                      <a:pt x="490" y="892"/>
                    </a:lnTo>
                    <a:lnTo>
                      <a:pt x="490" y="892"/>
                    </a:lnTo>
                    <a:lnTo>
                      <a:pt x="490" y="892"/>
                    </a:lnTo>
                    <a:lnTo>
                      <a:pt x="490" y="892"/>
                    </a:lnTo>
                    <a:lnTo>
                      <a:pt x="490" y="892"/>
                    </a:lnTo>
                    <a:lnTo>
                      <a:pt x="490" y="892"/>
                    </a:lnTo>
                    <a:lnTo>
                      <a:pt x="490" y="892"/>
                    </a:lnTo>
                    <a:lnTo>
                      <a:pt x="488" y="892"/>
                    </a:lnTo>
                    <a:lnTo>
                      <a:pt x="488" y="890"/>
                    </a:lnTo>
                    <a:lnTo>
                      <a:pt x="488" y="890"/>
                    </a:lnTo>
                    <a:lnTo>
                      <a:pt x="487" y="890"/>
                    </a:lnTo>
                    <a:lnTo>
                      <a:pt x="487" y="890"/>
                    </a:lnTo>
                    <a:lnTo>
                      <a:pt x="487" y="890"/>
                    </a:lnTo>
                    <a:lnTo>
                      <a:pt x="487" y="890"/>
                    </a:lnTo>
                    <a:lnTo>
                      <a:pt x="487" y="890"/>
                    </a:lnTo>
                    <a:lnTo>
                      <a:pt x="485" y="890"/>
                    </a:lnTo>
                    <a:lnTo>
                      <a:pt x="485" y="890"/>
                    </a:lnTo>
                    <a:lnTo>
                      <a:pt x="485" y="890"/>
                    </a:lnTo>
                    <a:lnTo>
                      <a:pt x="485" y="890"/>
                    </a:lnTo>
                    <a:lnTo>
                      <a:pt x="485" y="890"/>
                    </a:lnTo>
                    <a:lnTo>
                      <a:pt x="485" y="890"/>
                    </a:lnTo>
                    <a:lnTo>
                      <a:pt x="485" y="890"/>
                    </a:lnTo>
                    <a:lnTo>
                      <a:pt x="485" y="890"/>
                    </a:lnTo>
                    <a:lnTo>
                      <a:pt x="483" y="890"/>
                    </a:lnTo>
                    <a:lnTo>
                      <a:pt x="481" y="890"/>
                    </a:lnTo>
                    <a:lnTo>
                      <a:pt x="481" y="890"/>
                    </a:lnTo>
                    <a:lnTo>
                      <a:pt x="481" y="890"/>
                    </a:lnTo>
                    <a:lnTo>
                      <a:pt x="479" y="890"/>
                    </a:lnTo>
                    <a:lnTo>
                      <a:pt x="479" y="890"/>
                    </a:lnTo>
                    <a:lnTo>
                      <a:pt x="479" y="890"/>
                    </a:lnTo>
                    <a:lnTo>
                      <a:pt x="479" y="890"/>
                    </a:lnTo>
                    <a:lnTo>
                      <a:pt x="478" y="890"/>
                    </a:lnTo>
                    <a:lnTo>
                      <a:pt x="478" y="890"/>
                    </a:lnTo>
                    <a:lnTo>
                      <a:pt x="478" y="892"/>
                    </a:lnTo>
                    <a:lnTo>
                      <a:pt x="476" y="890"/>
                    </a:lnTo>
                    <a:lnTo>
                      <a:pt x="476" y="890"/>
                    </a:lnTo>
                    <a:lnTo>
                      <a:pt x="474" y="890"/>
                    </a:lnTo>
                    <a:lnTo>
                      <a:pt x="474" y="890"/>
                    </a:lnTo>
                    <a:lnTo>
                      <a:pt x="474" y="890"/>
                    </a:lnTo>
                    <a:lnTo>
                      <a:pt x="474" y="890"/>
                    </a:lnTo>
                    <a:lnTo>
                      <a:pt x="472" y="890"/>
                    </a:lnTo>
                    <a:lnTo>
                      <a:pt x="472" y="890"/>
                    </a:lnTo>
                    <a:lnTo>
                      <a:pt x="472" y="890"/>
                    </a:lnTo>
                    <a:lnTo>
                      <a:pt x="470" y="892"/>
                    </a:lnTo>
                    <a:lnTo>
                      <a:pt x="470" y="892"/>
                    </a:lnTo>
                    <a:lnTo>
                      <a:pt x="470" y="892"/>
                    </a:lnTo>
                    <a:lnTo>
                      <a:pt x="470" y="892"/>
                    </a:lnTo>
                    <a:lnTo>
                      <a:pt x="468" y="892"/>
                    </a:lnTo>
                    <a:lnTo>
                      <a:pt x="468" y="892"/>
                    </a:lnTo>
                    <a:lnTo>
                      <a:pt x="468" y="892"/>
                    </a:lnTo>
                    <a:lnTo>
                      <a:pt x="467" y="892"/>
                    </a:lnTo>
                    <a:lnTo>
                      <a:pt x="467" y="892"/>
                    </a:lnTo>
                    <a:lnTo>
                      <a:pt x="467" y="892"/>
                    </a:lnTo>
                    <a:lnTo>
                      <a:pt x="465" y="892"/>
                    </a:lnTo>
                    <a:lnTo>
                      <a:pt x="465" y="892"/>
                    </a:lnTo>
                    <a:lnTo>
                      <a:pt x="465" y="892"/>
                    </a:lnTo>
                    <a:lnTo>
                      <a:pt x="465" y="892"/>
                    </a:lnTo>
                    <a:lnTo>
                      <a:pt x="465" y="892"/>
                    </a:lnTo>
                    <a:lnTo>
                      <a:pt x="465" y="892"/>
                    </a:lnTo>
                    <a:lnTo>
                      <a:pt x="465" y="892"/>
                    </a:lnTo>
                    <a:lnTo>
                      <a:pt x="463" y="892"/>
                    </a:lnTo>
                    <a:lnTo>
                      <a:pt x="463" y="892"/>
                    </a:lnTo>
                    <a:lnTo>
                      <a:pt x="463" y="892"/>
                    </a:lnTo>
                    <a:lnTo>
                      <a:pt x="461" y="892"/>
                    </a:lnTo>
                    <a:lnTo>
                      <a:pt x="461" y="892"/>
                    </a:lnTo>
                    <a:lnTo>
                      <a:pt x="461" y="892"/>
                    </a:lnTo>
                    <a:lnTo>
                      <a:pt x="459" y="892"/>
                    </a:lnTo>
                    <a:lnTo>
                      <a:pt x="459" y="892"/>
                    </a:lnTo>
                    <a:lnTo>
                      <a:pt x="459" y="892"/>
                    </a:lnTo>
                    <a:lnTo>
                      <a:pt x="459" y="892"/>
                    </a:lnTo>
                    <a:lnTo>
                      <a:pt x="458" y="892"/>
                    </a:lnTo>
                    <a:lnTo>
                      <a:pt x="458" y="892"/>
                    </a:lnTo>
                    <a:lnTo>
                      <a:pt x="458" y="892"/>
                    </a:lnTo>
                    <a:lnTo>
                      <a:pt x="458" y="892"/>
                    </a:lnTo>
                    <a:lnTo>
                      <a:pt x="456" y="892"/>
                    </a:lnTo>
                    <a:lnTo>
                      <a:pt x="456" y="892"/>
                    </a:lnTo>
                    <a:lnTo>
                      <a:pt x="456" y="892"/>
                    </a:lnTo>
                    <a:lnTo>
                      <a:pt x="456" y="892"/>
                    </a:lnTo>
                    <a:lnTo>
                      <a:pt x="456" y="892"/>
                    </a:lnTo>
                    <a:lnTo>
                      <a:pt x="456" y="892"/>
                    </a:lnTo>
                    <a:lnTo>
                      <a:pt x="454" y="892"/>
                    </a:lnTo>
                    <a:lnTo>
                      <a:pt x="454" y="892"/>
                    </a:lnTo>
                    <a:lnTo>
                      <a:pt x="452" y="892"/>
                    </a:lnTo>
                    <a:lnTo>
                      <a:pt x="452" y="892"/>
                    </a:lnTo>
                    <a:lnTo>
                      <a:pt x="452" y="892"/>
                    </a:lnTo>
                    <a:lnTo>
                      <a:pt x="452" y="892"/>
                    </a:lnTo>
                    <a:lnTo>
                      <a:pt x="452" y="892"/>
                    </a:lnTo>
                    <a:lnTo>
                      <a:pt x="450" y="892"/>
                    </a:lnTo>
                    <a:lnTo>
                      <a:pt x="450" y="892"/>
                    </a:lnTo>
                    <a:lnTo>
                      <a:pt x="449" y="892"/>
                    </a:lnTo>
                    <a:lnTo>
                      <a:pt x="449" y="892"/>
                    </a:lnTo>
                    <a:lnTo>
                      <a:pt x="449" y="892"/>
                    </a:lnTo>
                    <a:lnTo>
                      <a:pt x="449" y="893"/>
                    </a:lnTo>
                    <a:lnTo>
                      <a:pt x="449" y="893"/>
                    </a:lnTo>
                    <a:lnTo>
                      <a:pt x="447" y="893"/>
                    </a:lnTo>
                    <a:lnTo>
                      <a:pt x="447" y="893"/>
                    </a:lnTo>
                    <a:lnTo>
                      <a:pt x="447" y="893"/>
                    </a:lnTo>
                    <a:lnTo>
                      <a:pt x="447" y="893"/>
                    </a:lnTo>
                    <a:lnTo>
                      <a:pt x="447" y="893"/>
                    </a:lnTo>
                    <a:lnTo>
                      <a:pt x="445" y="893"/>
                    </a:lnTo>
                    <a:lnTo>
                      <a:pt x="445" y="893"/>
                    </a:lnTo>
                    <a:lnTo>
                      <a:pt x="443" y="893"/>
                    </a:lnTo>
                    <a:lnTo>
                      <a:pt x="443" y="893"/>
                    </a:lnTo>
                    <a:lnTo>
                      <a:pt x="443" y="893"/>
                    </a:lnTo>
                    <a:lnTo>
                      <a:pt x="443" y="893"/>
                    </a:lnTo>
                    <a:lnTo>
                      <a:pt x="441" y="893"/>
                    </a:lnTo>
                    <a:lnTo>
                      <a:pt x="441" y="893"/>
                    </a:lnTo>
                    <a:lnTo>
                      <a:pt x="441" y="893"/>
                    </a:lnTo>
                    <a:lnTo>
                      <a:pt x="441" y="893"/>
                    </a:lnTo>
                    <a:lnTo>
                      <a:pt x="440" y="893"/>
                    </a:lnTo>
                    <a:lnTo>
                      <a:pt x="440" y="893"/>
                    </a:lnTo>
                    <a:lnTo>
                      <a:pt x="438" y="893"/>
                    </a:lnTo>
                    <a:lnTo>
                      <a:pt x="438" y="893"/>
                    </a:lnTo>
                    <a:lnTo>
                      <a:pt x="438" y="893"/>
                    </a:lnTo>
                    <a:lnTo>
                      <a:pt x="438" y="893"/>
                    </a:lnTo>
                    <a:lnTo>
                      <a:pt x="438" y="893"/>
                    </a:lnTo>
                    <a:lnTo>
                      <a:pt x="438" y="893"/>
                    </a:lnTo>
                    <a:lnTo>
                      <a:pt x="436" y="892"/>
                    </a:lnTo>
                    <a:lnTo>
                      <a:pt x="436" y="892"/>
                    </a:lnTo>
                    <a:lnTo>
                      <a:pt x="436" y="892"/>
                    </a:lnTo>
                    <a:lnTo>
                      <a:pt x="436" y="892"/>
                    </a:lnTo>
                    <a:lnTo>
                      <a:pt x="434" y="892"/>
                    </a:lnTo>
                    <a:lnTo>
                      <a:pt x="434" y="892"/>
                    </a:lnTo>
                    <a:lnTo>
                      <a:pt x="434" y="892"/>
                    </a:lnTo>
                    <a:lnTo>
                      <a:pt x="432" y="892"/>
                    </a:lnTo>
                    <a:lnTo>
                      <a:pt x="432" y="892"/>
                    </a:lnTo>
                    <a:lnTo>
                      <a:pt x="432" y="892"/>
                    </a:lnTo>
                    <a:lnTo>
                      <a:pt x="432" y="892"/>
                    </a:lnTo>
                    <a:lnTo>
                      <a:pt x="432" y="892"/>
                    </a:lnTo>
                    <a:lnTo>
                      <a:pt x="430" y="892"/>
                    </a:lnTo>
                    <a:lnTo>
                      <a:pt x="430" y="892"/>
                    </a:lnTo>
                    <a:lnTo>
                      <a:pt x="430" y="892"/>
                    </a:lnTo>
                    <a:lnTo>
                      <a:pt x="429" y="892"/>
                    </a:lnTo>
                    <a:lnTo>
                      <a:pt x="429" y="892"/>
                    </a:lnTo>
                    <a:lnTo>
                      <a:pt x="429" y="892"/>
                    </a:lnTo>
                    <a:lnTo>
                      <a:pt x="429" y="892"/>
                    </a:lnTo>
                    <a:lnTo>
                      <a:pt x="429" y="892"/>
                    </a:lnTo>
                    <a:lnTo>
                      <a:pt x="427" y="892"/>
                    </a:lnTo>
                    <a:lnTo>
                      <a:pt x="427" y="892"/>
                    </a:lnTo>
                    <a:lnTo>
                      <a:pt x="425" y="892"/>
                    </a:lnTo>
                    <a:lnTo>
                      <a:pt x="425" y="892"/>
                    </a:lnTo>
                    <a:lnTo>
                      <a:pt x="425" y="892"/>
                    </a:lnTo>
                    <a:lnTo>
                      <a:pt x="425" y="892"/>
                    </a:lnTo>
                    <a:lnTo>
                      <a:pt x="425" y="892"/>
                    </a:lnTo>
                    <a:lnTo>
                      <a:pt x="425" y="892"/>
                    </a:lnTo>
                    <a:lnTo>
                      <a:pt x="425" y="892"/>
                    </a:lnTo>
                    <a:lnTo>
                      <a:pt x="425" y="892"/>
                    </a:lnTo>
                    <a:lnTo>
                      <a:pt x="423" y="892"/>
                    </a:lnTo>
                    <a:lnTo>
                      <a:pt x="423" y="892"/>
                    </a:lnTo>
                    <a:lnTo>
                      <a:pt x="423" y="892"/>
                    </a:lnTo>
                    <a:lnTo>
                      <a:pt x="423" y="892"/>
                    </a:lnTo>
                    <a:lnTo>
                      <a:pt x="421" y="892"/>
                    </a:lnTo>
                    <a:lnTo>
                      <a:pt x="421" y="892"/>
                    </a:lnTo>
                    <a:lnTo>
                      <a:pt x="421" y="892"/>
                    </a:lnTo>
                    <a:lnTo>
                      <a:pt x="420" y="892"/>
                    </a:lnTo>
                    <a:lnTo>
                      <a:pt x="420" y="892"/>
                    </a:lnTo>
                    <a:lnTo>
                      <a:pt x="420" y="892"/>
                    </a:lnTo>
                    <a:lnTo>
                      <a:pt x="420" y="892"/>
                    </a:lnTo>
                    <a:lnTo>
                      <a:pt x="420" y="892"/>
                    </a:lnTo>
                    <a:lnTo>
                      <a:pt x="420" y="892"/>
                    </a:lnTo>
                    <a:lnTo>
                      <a:pt x="418" y="892"/>
                    </a:lnTo>
                    <a:lnTo>
                      <a:pt x="418" y="892"/>
                    </a:lnTo>
                    <a:lnTo>
                      <a:pt x="418" y="892"/>
                    </a:lnTo>
                    <a:lnTo>
                      <a:pt x="418" y="892"/>
                    </a:lnTo>
                    <a:lnTo>
                      <a:pt x="418" y="892"/>
                    </a:lnTo>
                    <a:lnTo>
                      <a:pt x="416" y="892"/>
                    </a:lnTo>
                    <a:lnTo>
                      <a:pt x="416" y="892"/>
                    </a:lnTo>
                    <a:lnTo>
                      <a:pt x="416" y="892"/>
                    </a:lnTo>
                    <a:lnTo>
                      <a:pt x="416" y="892"/>
                    </a:lnTo>
                    <a:lnTo>
                      <a:pt x="414" y="892"/>
                    </a:lnTo>
                    <a:lnTo>
                      <a:pt x="414" y="892"/>
                    </a:lnTo>
                    <a:lnTo>
                      <a:pt x="414" y="892"/>
                    </a:lnTo>
                    <a:lnTo>
                      <a:pt x="412" y="892"/>
                    </a:lnTo>
                    <a:lnTo>
                      <a:pt x="412" y="892"/>
                    </a:lnTo>
                    <a:lnTo>
                      <a:pt x="412" y="892"/>
                    </a:lnTo>
                    <a:lnTo>
                      <a:pt x="411" y="892"/>
                    </a:lnTo>
                    <a:lnTo>
                      <a:pt x="411" y="892"/>
                    </a:lnTo>
                    <a:lnTo>
                      <a:pt x="411" y="892"/>
                    </a:lnTo>
                    <a:lnTo>
                      <a:pt x="411" y="892"/>
                    </a:lnTo>
                    <a:lnTo>
                      <a:pt x="409" y="892"/>
                    </a:lnTo>
                    <a:lnTo>
                      <a:pt x="409" y="890"/>
                    </a:lnTo>
                    <a:lnTo>
                      <a:pt x="409" y="890"/>
                    </a:lnTo>
                    <a:lnTo>
                      <a:pt x="409" y="890"/>
                    </a:lnTo>
                    <a:lnTo>
                      <a:pt x="409" y="890"/>
                    </a:lnTo>
                    <a:lnTo>
                      <a:pt x="409" y="890"/>
                    </a:lnTo>
                    <a:lnTo>
                      <a:pt x="407" y="892"/>
                    </a:lnTo>
                    <a:lnTo>
                      <a:pt x="407" y="892"/>
                    </a:lnTo>
                    <a:lnTo>
                      <a:pt x="407" y="892"/>
                    </a:lnTo>
                    <a:lnTo>
                      <a:pt x="405" y="892"/>
                    </a:lnTo>
                    <a:lnTo>
                      <a:pt x="405" y="892"/>
                    </a:lnTo>
                    <a:lnTo>
                      <a:pt x="405" y="892"/>
                    </a:lnTo>
                    <a:lnTo>
                      <a:pt x="405" y="892"/>
                    </a:lnTo>
                    <a:lnTo>
                      <a:pt x="403" y="892"/>
                    </a:lnTo>
                    <a:lnTo>
                      <a:pt x="403" y="892"/>
                    </a:lnTo>
                    <a:lnTo>
                      <a:pt x="403" y="892"/>
                    </a:lnTo>
                    <a:lnTo>
                      <a:pt x="402" y="892"/>
                    </a:lnTo>
                    <a:lnTo>
                      <a:pt x="402" y="892"/>
                    </a:lnTo>
                    <a:lnTo>
                      <a:pt x="400" y="892"/>
                    </a:lnTo>
                    <a:lnTo>
                      <a:pt x="400" y="892"/>
                    </a:lnTo>
                    <a:lnTo>
                      <a:pt x="400" y="893"/>
                    </a:lnTo>
                    <a:lnTo>
                      <a:pt x="398" y="893"/>
                    </a:lnTo>
                    <a:lnTo>
                      <a:pt x="398" y="892"/>
                    </a:lnTo>
                    <a:lnTo>
                      <a:pt x="398" y="892"/>
                    </a:lnTo>
                    <a:lnTo>
                      <a:pt x="396" y="892"/>
                    </a:lnTo>
                    <a:lnTo>
                      <a:pt x="396" y="892"/>
                    </a:lnTo>
                    <a:lnTo>
                      <a:pt x="396" y="892"/>
                    </a:lnTo>
                    <a:lnTo>
                      <a:pt x="394" y="892"/>
                    </a:lnTo>
                    <a:lnTo>
                      <a:pt x="394" y="892"/>
                    </a:lnTo>
                    <a:lnTo>
                      <a:pt x="393" y="893"/>
                    </a:lnTo>
                    <a:lnTo>
                      <a:pt x="393" y="893"/>
                    </a:lnTo>
                    <a:lnTo>
                      <a:pt x="393" y="892"/>
                    </a:lnTo>
                    <a:lnTo>
                      <a:pt x="393" y="892"/>
                    </a:lnTo>
                    <a:lnTo>
                      <a:pt x="393" y="892"/>
                    </a:lnTo>
                    <a:lnTo>
                      <a:pt x="391" y="892"/>
                    </a:lnTo>
                    <a:lnTo>
                      <a:pt x="391" y="892"/>
                    </a:lnTo>
                    <a:lnTo>
                      <a:pt x="391" y="892"/>
                    </a:lnTo>
                    <a:lnTo>
                      <a:pt x="391" y="892"/>
                    </a:lnTo>
                    <a:lnTo>
                      <a:pt x="391" y="892"/>
                    </a:lnTo>
                    <a:lnTo>
                      <a:pt x="389" y="892"/>
                    </a:lnTo>
                    <a:lnTo>
                      <a:pt x="387" y="892"/>
                    </a:lnTo>
                    <a:lnTo>
                      <a:pt x="387" y="892"/>
                    </a:lnTo>
                    <a:lnTo>
                      <a:pt x="387" y="892"/>
                    </a:lnTo>
                    <a:lnTo>
                      <a:pt x="387" y="893"/>
                    </a:lnTo>
                    <a:lnTo>
                      <a:pt x="385" y="893"/>
                    </a:lnTo>
                    <a:lnTo>
                      <a:pt x="385" y="893"/>
                    </a:lnTo>
                    <a:lnTo>
                      <a:pt x="385" y="893"/>
                    </a:lnTo>
                    <a:lnTo>
                      <a:pt x="385" y="893"/>
                    </a:lnTo>
                    <a:lnTo>
                      <a:pt x="383" y="893"/>
                    </a:lnTo>
                    <a:lnTo>
                      <a:pt x="382" y="892"/>
                    </a:lnTo>
                    <a:lnTo>
                      <a:pt x="382" y="892"/>
                    </a:lnTo>
                    <a:lnTo>
                      <a:pt x="382" y="892"/>
                    </a:lnTo>
                    <a:lnTo>
                      <a:pt x="380" y="893"/>
                    </a:lnTo>
                    <a:lnTo>
                      <a:pt x="380" y="893"/>
                    </a:lnTo>
                    <a:lnTo>
                      <a:pt x="380" y="893"/>
                    </a:lnTo>
                    <a:lnTo>
                      <a:pt x="380" y="893"/>
                    </a:lnTo>
                    <a:lnTo>
                      <a:pt x="380" y="893"/>
                    </a:lnTo>
                    <a:lnTo>
                      <a:pt x="380" y="893"/>
                    </a:lnTo>
                    <a:lnTo>
                      <a:pt x="378" y="895"/>
                    </a:lnTo>
                    <a:lnTo>
                      <a:pt x="378" y="895"/>
                    </a:lnTo>
                    <a:lnTo>
                      <a:pt x="378" y="895"/>
                    </a:lnTo>
                    <a:lnTo>
                      <a:pt x="378" y="893"/>
                    </a:lnTo>
                    <a:lnTo>
                      <a:pt x="378" y="893"/>
                    </a:lnTo>
                    <a:lnTo>
                      <a:pt x="376" y="893"/>
                    </a:lnTo>
                    <a:lnTo>
                      <a:pt x="376" y="893"/>
                    </a:lnTo>
                    <a:lnTo>
                      <a:pt x="376" y="893"/>
                    </a:lnTo>
                    <a:lnTo>
                      <a:pt x="376" y="893"/>
                    </a:lnTo>
                    <a:lnTo>
                      <a:pt x="374" y="895"/>
                    </a:lnTo>
                    <a:lnTo>
                      <a:pt x="374" y="895"/>
                    </a:lnTo>
                    <a:lnTo>
                      <a:pt x="374" y="893"/>
                    </a:lnTo>
                    <a:lnTo>
                      <a:pt x="373" y="893"/>
                    </a:lnTo>
                    <a:lnTo>
                      <a:pt x="373" y="893"/>
                    </a:lnTo>
                    <a:lnTo>
                      <a:pt x="373" y="893"/>
                    </a:lnTo>
                    <a:lnTo>
                      <a:pt x="371" y="893"/>
                    </a:lnTo>
                    <a:lnTo>
                      <a:pt x="371" y="893"/>
                    </a:lnTo>
                    <a:lnTo>
                      <a:pt x="371" y="893"/>
                    </a:lnTo>
                    <a:lnTo>
                      <a:pt x="371" y="893"/>
                    </a:lnTo>
                    <a:lnTo>
                      <a:pt x="371" y="893"/>
                    </a:lnTo>
                    <a:lnTo>
                      <a:pt x="369" y="893"/>
                    </a:lnTo>
                    <a:lnTo>
                      <a:pt x="369" y="893"/>
                    </a:lnTo>
                    <a:lnTo>
                      <a:pt x="367" y="895"/>
                    </a:lnTo>
                    <a:lnTo>
                      <a:pt x="367" y="895"/>
                    </a:lnTo>
                    <a:lnTo>
                      <a:pt x="367" y="895"/>
                    </a:lnTo>
                    <a:lnTo>
                      <a:pt x="365" y="895"/>
                    </a:lnTo>
                    <a:lnTo>
                      <a:pt x="365" y="895"/>
                    </a:lnTo>
                    <a:lnTo>
                      <a:pt x="365" y="895"/>
                    </a:lnTo>
                    <a:lnTo>
                      <a:pt x="365" y="895"/>
                    </a:lnTo>
                    <a:lnTo>
                      <a:pt x="364" y="895"/>
                    </a:lnTo>
                    <a:lnTo>
                      <a:pt x="364" y="895"/>
                    </a:lnTo>
                    <a:lnTo>
                      <a:pt x="362" y="895"/>
                    </a:lnTo>
                    <a:lnTo>
                      <a:pt x="362" y="895"/>
                    </a:lnTo>
                    <a:lnTo>
                      <a:pt x="362" y="895"/>
                    </a:lnTo>
                    <a:lnTo>
                      <a:pt x="362" y="897"/>
                    </a:lnTo>
                    <a:lnTo>
                      <a:pt x="362" y="897"/>
                    </a:lnTo>
                    <a:lnTo>
                      <a:pt x="362" y="897"/>
                    </a:lnTo>
                    <a:lnTo>
                      <a:pt x="360" y="897"/>
                    </a:lnTo>
                    <a:lnTo>
                      <a:pt x="360" y="897"/>
                    </a:lnTo>
                    <a:lnTo>
                      <a:pt x="360" y="897"/>
                    </a:lnTo>
                    <a:lnTo>
                      <a:pt x="358" y="897"/>
                    </a:lnTo>
                    <a:lnTo>
                      <a:pt x="358" y="897"/>
                    </a:lnTo>
                    <a:lnTo>
                      <a:pt x="358" y="897"/>
                    </a:lnTo>
                    <a:lnTo>
                      <a:pt x="358" y="897"/>
                    </a:lnTo>
                    <a:lnTo>
                      <a:pt x="358" y="897"/>
                    </a:lnTo>
                    <a:lnTo>
                      <a:pt x="356" y="899"/>
                    </a:lnTo>
                    <a:lnTo>
                      <a:pt x="356" y="899"/>
                    </a:lnTo>
                    <a:lnTo>
                      <a:pt x="355" y="899"/>
                    </a:lnTo>
                    <a:lnTo>
                      <a:pt x="355" y="899"/>
                    </a:lnTo>
                    <a:lnTo>
                      <a:pt x="355" y="899"/>
                    </a:lnTo>
                    <a:lnTo>
                      <a:pt x="355" y="897"/>
                    </a:lnTo>
                    <a:lnTo>
                      <a:pt x="355" y="897"/>
                    </a:lnTo>
                    <a:lnTo>
                      <a:pt x="353" y="897"/>
                    </a:lnTo>
                    <a:lnTo>
                      <a:pt x="353" y="897"/>
                    </a:lnTo>
                    <a:lnTo>
                      <a:pt x="351" y="897"/>
                    </a:lnTo>
                    <a:lnTo>
                      <a:pt x="351" y="897"/>
                    </a:lnTo>
                    <a:lnTo>
                      <a:pt x="351" y="897"/>
                    </a:lnTo>
                    <a:lnTo>
                      <a:pt x="351" y="897"/>
                    </a:lnTo>
                    <a:lnTo>
                      <a:pt x="351" y="897"/>
                    </a:lnTo>
                    <a:lnTo>
                      <a:pt x="351" y="897"/>
                    </a:lnTo>
                    <a:lnTo>
                      <a:pt x="351" y="897"/>
                    </a:lnTo>
                    <a:lnTo>
                      <a:pt x="349" y="897"/>
                    </a:lnTo>
                    <a:lnTo>
                      <a:pt x="349" y="897"/>
                    </a:lnTo>
                    <a:lnTo>
                      <a:pt x="349" y="897"/>
                    </a:lnTo>
                    <a:lnTo>
                      <a:pt x="349" y="897"/>
                    </a:lnTo>
                    <a:lnTo>
                      <a:pt x="349" y="897"/>
                    </a:lnTo>
                    <a:lnTo>
                      <a:pt x="349" y="897"/>
                    </a:lnTo>
                    <a:lnTo>
                      <a:pt x="349" y="897"/>
                    </a:lnTo>
                    <a:lnTo>
                      <a:pt x="347" y="897"/>
                    </a:lnTo>
                    <a:lnTo>
                      <a:pt x="347" y="897"/>
                    </a:lnTo>
                    <a:lnTo>
                      <a:pt x="347" y="897"/>
                    </a:lnTo>
                    <a:lnTo>
                      <a:pt x="347" y="897"/>
                    </a:lnTo>
                    <a:lnTo>
                      <a:pt x="345" y="897"/>
                    </a:lnTo>
                    <a:lnTo>
                      <a:pt x="345" y="897"/>
                    </a:lnTo>
                    <a:lnTo>
                      <a:pt x="345" y="897"/>
                    </a:lnTo>
                    <a:lnTo>
                      <a:pt x="345" y="897"/>
                    </a:lnTo>
                    <a:lnTo>
                      <a:pt x="344" y="899"/>
                    </a:lnTo>
                    <a:lnTo>
                      <a:pt x="344" y="899"/>
                    </a:lnTo>
                    <a:lnTo>
                      <a:pt x="344" y="899"/>
                    </a:lnTo>
                    <a:lnTo>
                      <a:pt x="344" y="899"/>
                    </a:lnTo>
                    <a:lnTo>
                      <a:pt x="342" y="897"/>
                    </a:lnTo>
                    <a:lnTo>
                      <a:pt x="342" y="897"/>
                    </a:lnTo>
                    <a:lnTo>
                      <a:pt x="342" y="897"/>
                    </a:lnTo>
                    <a:lnTo>
                      <a:pt x="342" y="897"/>
                    </a:lnTo>
                    <a:lnTo>
                      <a:pt x="342" y="897"/>
                    </a:lnTo>
                    <a:lnTo>
                      <a:pt x="342" y="897"/>
                    </a:lnTo>
                    <a:lnTo>
                      <a:pt x="340" y="897"/>
                    </a:lnTo>
                    <a:lnTo>
                      <a:pt x="340" y="897"/>
                    </a:lnTo>
                    <a:lnTo>
                      <a:pt x="340" y="895"/>
                    </a:lnTo>
                    <a:lnTo>
                      <a:pt x="340" y="895"/>
                    </a:lnTo>
                    <a:lnTo>
                      <a:pt x="340" y="895"/>
                    </a:lnTo>
                    <a:lnTo>
                      <a:pt x="338" y="895"/>
                    </a:lnTo>
                    <a:lnTo>
                      <a:pt x="338" y="895"/>
                    </a:lnTo>
                    <a:lnTo>
                      <a:pt x="338" y="895"/>
                    </a:lnTo>
                    <a:lnTo>
                      <a:pt x="338" y="895"/>
                    </a:lnTo>
                    <a:lnTo>
                      <a:pt x="338" y="895"/>
                    </a:lnTo>
                    <a:lnTo>
                      <a:pt x="336" y="895"/>
                    </a:lnTo>
                    <a:lnTo>
                      <a:pt x="336" y="895"/>
                    </a:lnTo>
                    <a:lnTo>
                      <a:pt x="336" y="895"/>
                    </a:lnTo>
                    <a:lnTo>
                      <a:pt x="336" y="895"/>
                    </a:lnTo>
                    <a:lnTo>
                      <a:pt x="335" y="895"/>
                    </a:lnTo>
                    <a:lnTo>
                      <a:pt x="335" y="895"/>
                    </a:lnTo>
                    <a:lnTo>
                      <a:pt x="335" y="895"/>
                    </a:lnTo>
                    <a:lnTo>
                      <a:pt x="335" y="895"/>
                    </a:lnTo>
                    <a:lnTo>
                      <a:pt x="335" y="895"/>
                    </a:lnTo>
                    <a:lnTo>
                      <a:pt x="335" y="895"/>
                    </a:lnTo>
                    <a:lnTo>
                      <a:pt x="335" y="895"/>
                    </a:lnTo>
                    <a:lnTo>
                      <a:pt x="333" y="895"/>
                    </a:lnTo>
                    <a:lnTo>
                      <a:pt x="333" y="895"/>
                    </a:lnTo>
                    <a:lnTo>
                      <a:pt x="333" y="895"/>
                    </a:lnTo>
                    <a:lnTo>
                      <a:pt x="333" y="895"/>
                    </a:lnTo>
                    <a:lnTo>
                      <a:pt x="333" y="895"/>
                    </a:lnTo>
                    <a:lnTo>
                      <a:pt x="331" y="893"/>
                    </a:lnTo>
                    <a:lnTo>
                      <a:pt x="331" y="893"/>
                    </a:lnTo>
                    <a:lnTo>
                      <a:pt x="331" y="893"/>
                    </a:lnTo>
                    <a:lnTo>
                      <a:pt x="331" y="893"/>
                    </a:lnTo>
                    <a:lnTo>
                      <a:pt x="329" y="893"/>
                    </a:lnTo>
                    <a:lnTo>
                      <a:pt x="329" y="893"/>
                    </a:lnTo>
                    <a:lnTo>
                      <a:pt x="329" y="893"/>
                    </a:lnTo>
                    <a:lnTo>
                      <a:pt x="329" y="893"/>
                    </a:lnTo>
                    <a:lnTo>
                      <a:pt x="327" y="892"/>
                    </a:lnTo>
                    <a:lnTo>
                      <a:pt x="327" y="892"/>
                    </a:lnTo>
                    <a:lnTo>
                      <a:pt x="327" y="892"/>
                    </a:lnTo>
                    <a:lnTo>
                      <a:pt x="326" y="892"/>
                    </a:lnTo>
                    <a:lnTo>
                      <a:pt x="326" y="892"/>
                    </a:lnTo>
                    <a:lnTo>
                      <a:pt x="326" y="892"/>
                    </a:lnTo>
                    <a:lnTo>
                      <a:pt x="326" y="892"/>
                    </a:lnTo>
                    <a:lnTo>
                      <a:pt x="326" y="892"/>
                    </a:lnTo>
                    <a:lnTo>
                      <a:pt x="326" y="892"/>
                    </a:lnTo>
                    <a:lnTo>
                      <a:pt x="324" y="892"/>
                    </a:lnTo>
                    <a:lnTo>
                      <a:pt x="324" y="892"/>
                    </a:lnTo>
                    <a:lnTo>
                      <a:pt x="324" y="892"/>
                    </a:lnTo>
                    <a:lnTo>
                      <a:pt x="324" y="892"/>
                    </a:lnTo>
                    <a:lnTo>
                      <a:pt x="322" y="892"/>
                    </a:lnTo>
                    <a:lnTo>
                      <a:pt x="322" y="890"/>
                    </a:lnTo>
                    <a:lnTo>
                      <a:pt x="322" y="890"/>
                    </a:lnTo>
                    <a:lnTo>
                      <a:pt x="322" y="890"/>
                    </a:lnTo>
                    <a:lnTo>
                      <a:pt x="322" y="890"/>
                    </a:lnTo>
                    <a:lnTo>
                      <a:pt x="322" y="890"/>
                    </a:lnTo>
                    <a:lnTo>
                      <a:pt x="320" y="890"/>
                    </a:lnTo>
                    <a:lnTo>
                      <a:pt x="320" y="888"/>
                    </a:lnTo>
                    <a:lnTo>
                      <a:pt x="318" y="888"/>
                    </a:lnTo>
                    <a:lnTo>
                      <a:pt x="318" y="888"/>
                    </a:lnTo>
                    <a:lnTo>
                      <a:pt x="318" y="888"/>
                    </a:lnTo>
                    <a:lnTo>
                      <a:pt x="318" y="888"/>
                    </a:lnTo>
                    <a:lnTo>
                      <a:pt x="318" y="888"/>
                    </a:lnTo>
                    <a:lnTo>
                      <a:pt x="318" y="888"/>
                    </a:lnTo>
                    <a:lnTo>
                      <a:pt x="317" y="888"/>
                    </a:lnTo>
                    <a:lnTo>
                      <a:pt x="317" y="888"/>
                    </a:lnTo>
                    <a:lnTo>
                      <a:pt x="317" y="888"/>
                    </a:lnTo>
                    <a:lnTo>
                      <a:pt x="317" y="888"/>
                    </a:lnTo>
                    <a:lnTo>
                      <a:pt x="315" y="888"/>
                    </a:lnTo>
                    <a:lnTo>
                      <a:pt x="315" y="888"/>
                    </a:lnTo>
                    <a:lnTo>
                      <a:pt x="315" y="888"/>
                    </a:lnTo>
                    <a:lnTo>
                      <a:pt x="315" y="888"/>
                    </a:lnTo>
                    <a:lnTo>
                      <a:pt x="315" y="886"/>
                    </a:lnTo>
                    <a:lnTo>
                      <a:pt x="313" y="886"/>
                    </a:lnTo>
                    <a:lnTo>
                      <a:pt x="313" y="886"/>
                    </a:lnTo>
                    <a:lnTo>
                      <a:pt x="313" y="886"/>
                    </a:lnTo>
                    <a:lnTo>
                      <a:pt x="313" y="886"/>
                    </a:lnTo>
                    <a:lnTo>
                      <a:pt x="313" y="886"/>
                    </a:lnTo>
                    <a:lnTo>
                      <a:pt x="311" y="886"/>
                    </a:lnTo>
                    <a:lnTo>
                      <a:pt x="311" y="886"/>
                    </a:lnTo>
                    <a:lnTo>
                      <a:pt x="309" y="886"/>
                    </a:lnTo>
                    <a:lnTo>
                      <a:pt x="309" y="886"/>
                    </a:lnTo>
                    <a:lnTo>
                      <a:pt x="309" y="886"/>
                    </a:lnTo>
                    <a:lnTo>
                      <a:pt x="309" y="886"/>
                    </a:lnTo>
                    <a:lnTo>
                      <a:pt x="309" y="884"/>
                    </a:lnTo>
                    <a:lnTo>
                      <a:pt x="309" y="884"/>
                    </a:lnTo>
                    <a:lnTo>
                      <a:pt x="309" y="884"/>
                    </a:lnTo>
                    <a:lnTo>
                      <a:pt x="307" y="884"/>
                    </a:lnTo>
                    <a:lnTo>
                      <a:pt x="307" y="884"/>
                    </a:lnTo>
                    <a:lnTo>
                      <a:pt x="307" y="884"/>
                    </a:lnTo>
                    <a:lnTo>
                      <a:pt x="307" y="884"/>
                    </a:lnTo>
                    <a:lnTo>
                      <a:pt x="306" y="884"/>
                    </a:lnTo>
                    <a:lnTo>
                      <a:pt x="306" y="884"/>
                    </a:lnTo>
                    <a:lnTo>
                      <a:pt x="306" y="884"/>
                    </a:lnTo>
                    <a:lnTo>
                      <a:pt x="306" y="884"/>
                    </a:lnTo>
                    <a:lnTo>
                      <a:pt x="304" y="883"/>
                    </a:lnTo>
                    <a:lnTo>
                      <a:pt x="304" y="883"/>
                    </a:lnTo>
                    <a:lnTo>
                      <a:pt x="304" y="883"/>
                    </a:lnTo>
                    <a:lnTo>
                      <a:pt x="304" y="883"/>
                    </a:lnTo>
                    <a:lnTo>
                      <a:pt x="304" y="883"/>
                    </a:lnTo>
                    <a:lnTo>
                      <a:pt x="304" y="883"/>
                    </a:lnTo>
                    <a:lnTo>
                      <a:pt x="304" y="883"/>
                    </a:lnTo>
                    <a:lnTo>
                      <a:pt x="304" y="883"/>
                    </a:lnTo>
                    <a:lnTo>
                      <a:pt x="304" y="883"/>
                    </a:lnTo>
                    <a:lnTo>
                      <a:pt x="302" y="883"/>
                    </a:lnTo>
                    <a:lnTo>
                      <a:pt x="302" y="883"/>
                    </a:lnTo>
                    <a:lnTo>
                      <a:pt x="302" y="883"/>
                    </a:lnTo>
                    <a:lnTo>
                      <a:pt x="302" y="883"/>
                    </a:lnTo>
                    <a:lnTo>
                      <a:pt x="302" y="881"/>
                    </a:lnTo>
                    <a:lnTo>
                      <a:pt x="300" y="881"/>
                    </a:lnTo>
                    <a:lnTo>
                      <a:pt x="300" y="881"/>
                    </a:lnTo>
                    <a:lnTo>
                      <a:pt x="300" y="881"/>
                    </a:lnTo>
                    <a:lnTo>
                      <a:pt x="300" y="881"/>
                    </a:lnTo>
                    <a:lnTo>
                      <a:pt x="298" y="881"/>
                    </a:lnTo>
                    <a:lnTo>
                      <a:pt x="298" y="879"/>
                    </a:lnTo>
                    <a:lnTo>
                      <a:pt x="298" y="879"/>
                    </a:lnTo>
                    <a:lnTo>
                      <a:pt x="298" y="881"/>
                    </a:lnTo>
                    <a:lnTo>
                      <a:pt x="298" y="881"/>
                    </a:lnTo>
                    <a:lnTo>
                      <a:pt x="297" y="879"/>
                    </a:lnTo>
                    <a:lnTo>
                      <a:pt x="297" y="879"/>
                    </a:lnTo>
                    <a:lnTo>
                      <a:pt x="297" y="879"/>
                    </a:lnTo>
                    <a:lnTo>
                      <a:pt x="297" y="879"/>
                    </a:lnTo>
                    <a:lnTo>
                      <a:pt x="297" y="879"/>
                    </a:lnTo>
                    <a:lnTo>
                      <a:pt x="297" y="879"/>
                    </a:lnTo>
                    <a:lnTo>
                      <a:pt x="295" y="879"/>
                    </a:lnTo>
                    <a:lnTo>
                      <a:pt x="295" y="879"/>
                    </a:lnTo>
                    <a:lnTo>
                      <a:pt x="295" y="879"/>
                    </a:lnTo>
                    <a:lnTo>
                      <a:pt x="295" y="879"/>
                    </a:lnTo>
                    <a:lnTo>
                      <a:pt x="295" y="879"/>
                    </a:lnTo>
                    <a:lnTo>
                      <a:pt x="295" y="879"/>
                    </a:lnTo>
                    <a:lnTo>
                      <a:pt x="293" y="879"/>
                    </a:lnTo>
                    <a:lnTo>
                      <a:pt x="293" y="879"/>
                    </a:lnTo>
                    <a:lnTo>
                      <a:pt x="293" y="879"/>
                    </a:lnTo>
                    <a:lnTo>
                      <a:pt x="293" y="879"/>
                    </a:lnTo>
                    <a:lnTo>
                      <a:pt x="293" y="879"/>
                    </a:lnTo>
                    <a:lnTo>
                      <a:pt x="293" y="879"/>
                    </a:lnTo>
                    <a:lnTo>
                      <a:pt x="293" y="879"/>
                    </a:lnTo>
                    <a:lnTo>
                      <a:pt x="291" y="879"/>
                    </a:lnTo>
                    <a:lnTo>
                      <a:pt x="291" y="879"/>
                    </a:lnTo>
                    <a:lnTo>
                      <a:pt x="291" y="879"/>
                    </a:lnTo>
                    <a:lnTo>
                      <a:pt x="291" y="879"/>
                    </a:lnTo>
                    <a:lnTo>
                      <a:pt x="291" y="879"/>
                    </a:lnTo>
                    <a:lnTo>
                      <a:pt x="291" y="879"/>
                    </a:lnTo>
                    <a:lnTo>
                      <a:pt x="291" y="879"/>
                    </a:lnTo>
                    <a:lnTo>
                      <a:pt x="291" y="879"/>
                    </a:lnTo>
                    <a:lnTo>
                      <a:pt x="289" y="879"/>
                    </a:lnTo>
                    <a:lnTo>
                      <a:pt x="289" y="879"/>
                    </a:lnTo>
                    <a:lnTo>
                      <a:pt x="289" y="879"/>
                    </a:lnTo>
                    <a:lnTo>
                      <a:pt x="289" y="879"/>
                    </a:lnTo>
                    <a:lnTo>
                      <a:pt x="289" y="879"/>
                    </a:lnTo>
                    <a:lnTo>
                      <a:pt x="289" y="879"/>
                    </a:lnTo>
                    <a:lnTo>
                      <a:pt x="289" y="879"/>
                    </a:lnTo>
                    <a:lnTo>
                      <a:pt x="288" y="879"/>
                    </a:lnTo>
                    <a:lnTo>
                      <a:pt x="288" y="879"/>
                    </a:lnTo>
                    <a:lnTo>
                      <a:pt x="288" y="879"/>
                    </a:lnTo>
                    <a:lnTo>
                      <a:pt x="288" y="879"/>
                    </a:lnTo>
                    <a:lnTo>
                      <a:pt x="288" y="879"/>
                    </a:lnTo>
                    <a:lnTo>
                      <a:pt x="288" y="879"/>
                    </a:lnTo>
                    <a:lnTo>
                      <a:pt x="286" y="879"/>
                    </a:lnTo>
                    <a:lnTo>
                      <a:pt x="286" y="879"/>
                    </a:lnTo>
                    <a:lnTo>
                      <a:pt x="286" y="879"/>
                    </a:lnTo>
                    <a:lnTo>
                      <a:pt x="286" y="879"/>
                    </a:lnTo>
                    <a:lnTo>
                      <a:pt x="284" y="879"/>
                    </a:lnTo>
                    <a:lnTo>
                      <a:pt x="284" y="879"/>
                    </a:lnTo>
                    <a:lnTo>
                      <a:pt x="284" y="879"/>
                    </a:lnTo>
                    <a:lnTo>
                      <a:pt x="284" y="879"/>
                    </a:lnTo>
                    <a:lnTo>
                      <a:pt x="284" y="879"/>
                    </a:lnTo>
                    <a:lnTo>
                      <a:pt x="280" y="879"/>
                    </a:lnTo>
                    <a:lnTo>
                      <a:pt x="279" y="877"/>
                    </a:lnTo>
                    <a:lnTo>
                      <a:pt x="279" y="877"/>
                    </a:lnTo>
                    <a:lnTo>
                      <a:pt x="279" y="877"/>
                    </a:lnTo>
                    <a:lnTo>
                      <a:pt x="279" y="877"/>
                    </a:lnTo>
                    <a:lnTo>
                      <a:pt x="277" y="877"/>
                    </a:lnTo>
                    <a:lnTo>
                      <a:pt x="277" y="877"/>
                    </a:lnTo>
                    <a:lnTo>
                      <a:pt x="277" y="875"/>
                    </a:lnTo>
                    <a:lnTo>
                      <a:pt x="277" y="875"/>
                    </a:lnTo>
                    <a:lnTo>
                      <a:pt x="275" y="875"/>
                    </a:lnTo>
                    <a:lnTo>
                      <a:pt x="275" y="875"/>
                    </a:lnTo>
                    <a:lnTo>
                      <a:pt x="275" y="875"/>
                    </a:lnTo>
                    <a:lnTo>
                      <a:pt x="275" y="875"/>
                    </a:lnTo>
                    <a:lnTo>
                      <a:pt x="275" y="875"/>
                    </a:lnTo>
                    <a:lnTo>
                      <a:pt x="275" y="874"/>
                    </a:lnTo>
                    <a:lnTo>
                      <a:pt x="273" y="874"/>
                    </a:lnTo>
                    <a:lnTo>
                      <a:pt x="273" y="874"/>
                    </a:lnTo>
                    <a:lnTo>
                      <a:pt x="273" y="874"/>
                    </a:lnTo>
                    <a:lnTo>
                      <a:pt x="273" y="874"/>
                    </a:lnTo>
                    <a:lnTo>
                      <a:pt x="273" y="874"/>
                    </a:lnTo>
                    <a:lnTo>
                      <a:pt x="273" y="872"/>
                    </a:lnTo>
                    <a:lnTo>
                      <a:pt x="271" y="872"/>
                    </a:lnTo>
                    <a:lnTo>
                      <a:pt x="271" y="872"/>
                    </a:lnTo>
                    <a:lnTo>
                      <a:pt x="271" y="870"/>
                    </a:lnTo>
                    <a:lnTo>
                      <a:pt x="271" y="870"/>
                    </a:lnTo>
                    <a:lnTo>
                      <a:pt x="271" y="870"/>
                    </a:lnTo>
                    <a:lnTo>
                      <a:pt x="271" y="870"/>
                    </a:lnTo>
                    <a:lnTo>
                      <a:pt x="273" y="870"/>
                    </a:lnTo>
                    <a:lnTo>
                      <a:pt x="273" y="870"/>
                    </a:lnTo>
                    <a:lnTo>
                      <a:pt x="273" y="868"/>
                    </a:lnTo>
                    <a:lnTo>
                      <a:pt x="271" y="868"/>
                    </a:lnTo>
                    <a:lnTo>
                      <a:pt x="271" y="866"/>
                    </a:lnTo>
                    <a:lnTo>
                      <a:pt x="271" y="866"/>
                    </a:lnTo>
                    <a:lnTo>
                      <a:pt x="271" y="866"/>
                    </a:lnTo>
                    <a:lnTo>
                      <a:pt x="270" y="865"/>
                    </a:lnTo>
                    <a:lnTo>
                      <a:pt x="270" y="865"/>
                    </a:lnTo>
                    <a:lnTo>
                      <a:pt x="270" y="865"/>
                    </a:lnTo>
                    <a:lnTo>
                      <a:pt x="270" y="865"/>
                    </a:lnTo>
                    <a:lnTo>
                      <a:pt x="270" y="863"/>
                    </a:lnTo>
                    <a:lnTo>
                      <a:pt x="270" y="863"/>
                    </a:lnTo>
                    <a:lnTo>
                      <a:pt x="268" y="863"/>
                    </a:lnTo>
                    <a:lnTo>
                      <a:pt x="268" y="861"/>
                    </a:lnTo>
                    <a:lnTo>
                      <a:pt x="268" y="861"/>
                    </a:lnTo>
                    <a:lnTo>
                      <a:pt x="266" y="861"/>
                    </a:lnTo>
                    <a:lnTo>
                      <a:pt x="266" y="859"/>
                    </a:lnTo>
                    <a:lnTo>
                      <a:pt x="266" y="859"/>
                    </a:lnTo>
                    <a:lnTo>
                      <a:pt x="266" y="859"/>
                    </a:lnTo>
                    <a:lnTo>
                      <a:pt x="266" y="857"/>
                    </a:lnTo>
                    <a:lnTo>
                      <a:pt x="266" y="857"/>
                    </a:lnTo>
                    <a:lnTo>
                      <a:pt x="266" y="857"/>
                    </a:lnTo>
                    <a:lnTo>
                      <a:pt x="264" y="855"/>
                    </a:lnTo>
                    <a:lnTo>
                      <a:pt x="264" y="855"/>
                    </a:lnTo>
                    <a:lnTo>
                      <a:pt x="264" y="855"/>
                    </a:lnTo>
                    <a:lnTo>
                      <a:pt x="264" y="855"/>
                    </a:lnTo>
                    <a:lnTo>
                      <a:pt x="262" y="854"/>
                    </a:lnTo>
                    <a:lnTo>
                      <a:pt x="262" y="854"/>
                    </a:lnTo>
                    <a:lnTo>
                      <a:pt x="262" y="855"/>
                    </a:lnTo>
                    <a:lnTo>
                      <a:pt x="260" y="855"/>
                    </a:lnTo>
                    <a:lnTo>
                      <a:pt x="259" y="855"/>
                    </a:lnTo>
                    <a:lnTo>
                      <a:pt x="259" y="855"/>
                    </a:lnTo>
                    <a:lnTo>
                      <a:pt x="259" y="854"/>
                    </a:lnTo>
                    <a:lnTo>
                      <a:pt x="257" y="854"/>
                    </a:lnTo>
                    <a:lnTo>
                      <a:pt x="257" y="854"/>
                    </a:lnTo>
                    <a:lnTo>
                      <a:pt x="257" y="854"/>
                    </a:lnTo>
                    <a:lnTo>
                      <a:pt x="257" y="852"/>
                    </a:lnTo>
                    <a:lnTo>
                      <a:pt x="255" y="852"/>
                    </a:lnTo>
                    <a:lnTo>
                      <a:pt x="255" y="852"/>
                    </a:lnTo>
                    <a:lnTo>
                      <a:pt x="255" y="852"/>
                    </a:lnTo>
                    <a:lnTo>
                      <a:pt x="255" y="850"/>
                    </a:lnTo>
                    <a:lnTo>
                      <a:pt x="255" y="850"/>
                    </a:lnTo>
                    <a:lnTo>
                      <a:pt x="255" y="850"/>
                    </a:lnTo>
                    <a:lnTo>
                      <a:pt x="253" y="848"/>
                    </a:lnTo>
                    <a:lnTo>
                      <a:pt x="253" y="848"/>
                    </a:lnTo>
                    <a:lnTo>
                      <a:pt x="253" y="848"/>
                    </a:lnTo>
                    <a:lnTo>
                      <a:pt x="253" y="848"/>
                    </a:lnTo>
                    <a:lnTo>
                      <a:pt x="251" y="848"/>
                    </a:lnTo>
                    <a:lnTo>
                      <a:pt x="250" y="848"/>
                    </a:lnTo>
                    <a:lnTo>
                      <a:pt x="250" y="846"/>
                    </a:lnTo>
                    <a:lnTo>
                      <a:pt x="250" y="846"/>
                    </a:lnTo>
                    <a:lnTo>
                      <a:pt x="250" y="846"/>
                    </a:lnTo>
                    <a:lnTo>
                      <a:pt x="250" y="846"/>
                    </a:lnTo>
                    <a:lnTo>
                      <a:pt x="250" y="845"/>
                    </a:lnTo>
                    <a:lnTo>
                      <a:pt x="250" y="845"/>
                    </a:lnTo>
                    <a:lnTo>
                      <a:pt x="250" y="845"/>
                    </a:lnTo>
                    <a:lnTo>
                      <a:pt x="248" y="843"/>
                    </a:lnTo>
                    <a:lnTo>
                      <a:pt x="248" y="843"/>
                    </a:lnTo>
                    <a:lnTo>
                      <a:pt x="248" y="841"/>
                    </a:lnTo>
                    <a:lnTo>
                      <a:pt x="248" y="841"/>
                    </a:lnTo>
                    <a:lnTo>
                      <a:pt x="248" y="841"/>
                    </a:lnTo>
                    <a:lnTo>
                      <a:pt x="246" y="841"/>
                    </a:lnTo>
                    <a:lnTo>
                      <a:pt x="246" y="839"/>
                    </a:lnTo>
                    <a:lnTo>
                      <a:pt x="244" y="839"/>
                    </a:lnTo>
                    <a:lnTo>
                      <a:pt x="244" y="839"/>
                    </a:lnTo>
                    <a:lnTo>
                      <a:pt x="244" y="839"/>
                    </a:lnTo>
                    <a:lnTo>
                      <a:pt x="244" y="839"/>
                    </a:lnTo>
                    <a:lnTo>
                      <a:pt x="244" y="839"/>
                    </a:lnTo>
                    <a:lnTo>
                      <a:pt x="244" y="837"/>
                    </a:lnTo>
                    <a:lnTo>
                      <a:pt x="242" y="837"/>
                    </a:lnTo>
                    <a:lnTo>
                      <a:pt x="242" y="837"/>
                    </a:lnTo>
                    <a:lnTo>
                      <a:pt x="242" y="834"/>
                    </a:lnTo>
                    <a:lnTo>
                      <a:pt x="242" y="834"/>
                    </a:lnTo>
                    <a:lnTo>
                      <a:pt x="242" y="832"/>
                    </a:lnTo>
                    <a:lnTo>
                      <a:pt x="242" y="832"/>
                    </a:lnTo>
                    <a:lnTo>
                      <a:pt x="241" y="830"/>
                    </a:lnTo>
                    <a:lnTo>
                      <a:pt x="241" y="830"/>
                    </a:lnTo>
                    <a:lnTo>
                      <a:pt x="241" y="830"/>
                    </a:lnTo>
                    <a:lnTo>
                      <a:pt x="241" y="828"/>
                    </a:lnTo>
                    <a:lnTo>
                      <a:pt x="241" y="828"/>
                    </a:lnTo>
                    <a:lnTo>
                      <a:pt x="239" y="827"/>
                    </a:lnTo>
                    <a:lnTo>
                      <a:pt x="239" y="825"/>
                    </a:lnTo>
                    <a:lnTo>
                      <a:pt x="239" y="825"/>
                    </a:lnTo>
                    <a:lnTo>
                      <a:pt x="237" y="823"/>
                    </a:lnTo>
                    <a:lnTo>
                      <a:pt x="237" y="823"/>
                    </a:lnTo>
                    <a:lnTo>
                      <a:pt x="237" y="823"/>
                    </a:lnTo>
                    <a:lnTo>
                      <a:pt x="237" y="823"/>
                    </a:lnTo>
                    <a:lnTo>
                      <a:pt x="237" y="823"/>
                    </a:lnTo>
                    <a:lnTo>
                      <a:pt x="237" y="823"/>
                    </a:lnTo>
                    <a:lnTo>
                      <a:pt x="235" y="821"/>
                    </a:lnTo>
                    <a:lnTo>
                      <a:pt x="235" y="821"/>
                    </a:lnTo>
                    <a:lnTo>
                      <a:pt x="233" y="821"/>
                    </a:lnTo>
                    <a:lnTo>
                      <a:pt x="233" y="821"/>
                    </a:lnTo>
                    <a:lnTo>
                      <a:pt x="233" y="821"/>
                    </a:lnTo>
                    <a:lnTo>
                      <a:pt x="232" y="823"/>
                    </a:lnTo>
                    <a:lnTo>
                      <a:pt x="232" y="823"/>
                    </a:lnTo>
                    <a:lnTo>
                      <a:pt x="232" y="823"/>
                    </a:lnTo>
                    <a:lnTo>
                      <a:pt x="232" y="823"/>
                    </a:lnTo>
                    <a:lnTo>
                      <a:pt x="232" y="821"/>
                    </a:lnTo>
                    <a:lnTo>
                      <a:pt x="232" y="821"/>
                    </a:lnTo>
                    <a:lnTo>
                      <a:pt x="230" y="821"/>
                    </a:lnTo>
                    <a:lnTo>
                      <a:pt x="230" y="821"/>
                    </a:lnTo>
                    <a:lnTo>
                      <a:pt x="230" y="821"/>
                    </a:lnTo>
                    <a:lnTo>
                      <a:pt x="230" y="821"/>
                    </a:lnTo>
                    <a:lnTo>
                      <a:pt x="230" y="821"/>
                    </a:lnTo>
                    <a:lnTo>
                      <a:pt x="228" y="821"/>
                    </a:lnTo>
                    <a:lnTo>
                      <a:pt x="228" y="821"/>
                    </a:lnTo>
                    <a:lnTo>
                      <a:pt x="226" y="819"/>
                    </a:lnTo>
                    <a:lnTo>
                      <a:pt x="226" y="819"/>
                    </a:lnTo>
                    <a:lnTo>
                      <a:pt x="226" y="819"/>
                    </a:lnTo>
                    <a:lnTo>
                      <a:pt x="224" y="819"/>
                    </a:lnTo>
                    <a:lnTo>
                      <a:pt x="222" y="817"/>
                    </a:lnTo>
                    <a:lnTo>
                      <a:pt x="222" y="817"/>
                    </a:lnTo>
                    <a:lnTo>
                      <a:pt x="221" y="817"/>
                    </a:lnTo>
                    <a:lnTo>
                      <a:pt x="221" y="817"/>
                    </a:lnTo>
                    <a:lnTo>
                      <a:pt x="221" y="817"/>
                    </a:lnTo>
                    <a:lnTo>
                      <a:pt x="219" y="817"/>
                    </a:lnTo>
                    <a:lnTo>
                      <a:pt x="219" y="817"/>
                    </a:lnTo>
                    <a:lnTo>
                      <a:pt x="219" y="817"/>
                    </a:lnTo>
                    <a:lnTo>
                      <a:pt x="217" y="817"/>
                    </a:lnTo>
                    <a:lnTo>
                      <a:pt x="217" y="816"/>
                    </a:lnTo>
                    <a:lnTo>
                      <a:pt x="215" y="816"/>
                    </a:lnTo>
                    <a:lnTo>
                      <a:pt x="215" y="816"/>
                    </a:lnTo>
                    <a:lnTo>
                      <a:pt x="215" y="814"/>
                    </a:lnTo>
                    <a:lnTo>
                      <a:pt x="215" y="814"/>
                    </a:lnTo>
                    <a:lnTo>
                      <a:pt x="213" y="814"/>
                    </a:lnTo>
                    <a:lnTo>
                      <a:pt x="213" y="814"/>
                    </a:lnTo>
                    <a:lnTo>
                      <a:pt x="213" y="812"/>
                    </a:lnTo>
                    <a:lnTo>
                      <a:pt x="213" y="812"/>
                    </a:lnTo>
                    <a:lnTo>
                      <a:pt x="212" y="812"/>
                    </a:lnTo>
                    <a:lnTo>
                      <a:pt x="212" y="810"/>
                    </a:lnTo>
                    <a:lnTo>
                      <a:pt x="212" y="810"/>
                    </a:lnTo>
                    <a:lnTo>
                      <a:pt x="212" y="810"/>
                    </a:lnTo>
                    <a:lnTo>
                      <a:pt x="210" y="810"/>
                    </a:lnTo>
                    <a:lnTo>
                      <a:pt x="208" y="810"/>
                    </a:lnTo>
                    <a:lnTo>
                      <a:pt x="208" y="810"/>
                    </a:lnTo>
                    <a:lnTo>
                      <a:pt x="208" y="810"/>
                    </a:lnTo>
                    <a:lnTo>
                      <a:pt x="206" y="810"/>
                    </a:lnTo>
                    <a:lnTo>
                      <a:pt x="206" y="810"/>
                    </a:lnTo>
                    <a:lnTo>
                      <a:pt x="206" y="810"/>
                    </a:lnTo>
                    <a:lnTo>
                      <a:pt x="206" y="810"/>
                    </a:lnTo>
                    <a:lnTo>
                      <a:pt x="204" y="810"/>
                    </a:lnTo>
                    <a:lnTo>
                      <a:pt x="204" y="808"/>
                    </a:lnTo>
                    <a:lnTo>
                      <a:pt x="204" y="808"/>
                    </a:lnTo>
                    <a:lnTo>
                      <a:pt x="204" y="808"/>
                    </a:lnTo>
                    <a:lnTo>
                      <a:pt x="203" y="808"/>
                    </a:lnTo>
                    <a:lnTo>
                      <a:pt x="203" y="807"/>
                    </a:lnTo>
                    <a:lnTo>
                      <a:pt x="203" y="807"/>
                    </a:lnTo>
                    <a:lnTo>
                      <a:pt x="203" y="807"/>
                    </a:lnTo>
                    <a:lnTo>
                      <a:pt x="203" y="807"/>
                    </a:lnTo>
                    <a:lnTo>
                      <a:pt x="203" y="805"/>
                    </a:lnTo>
                    <a:lnTo>
                      <a:pt x="203" y="803"/>
                    </a:lnTo>
                    <a:lnTo>
                      <a:pt x="203" y="803"/>
                    </a:lnTo>
                    <a:lnTo>
                      <a:pt x="203" y="801"/>
                    </a:lnTo>
                    <a:lnTo>
                      <a:pt x="203" y="801"/>
                    </a:lnTo>
                    <a:lnTo>
                      <a:pt x="204" y="801"/>
                    </a:lnTo>
                    <a:lnTo>
                      <a:pt x="204" y="801"/>
                    </a:lnTo>
                    <a:lnTo>
                      <a:pt x="204" y="801"/>
                    </a:lnTo>
                    <a:lnTo>
                      <a:pt x="204" y="801"/>
                    </a:lnTo>
                    <a:lnTo>
                      <a:pt x="206" y="801"/>
                    </a:lnTo>
                    <a:lnTo>
                      <a:pt x="206" y="801"/>
                    </a:lnTo>
                    <a:lnTo>
                      <a:pt x="206" y="799"/>
                    </a:lnTo>
                    <a:lnTo>
                      <a:pt x="208" y="799"/>
                    </a:lnTo>
                    <a:lnTo>
                      <a:pt x="208" y="799"/>
                    </a:lnTo>
                    <a:lnTo>
                      <a:pt x="208" y="799"/>
                    </a:lnTo>
                    <a:lnTo>
                      <a:pt x="208" y="799"/>
                    </a:lnTo>
                    <a:lnTo>
                      <a:pt x="206" y="799"/>
                    </a:lnTo>
                    <a:lnTo>
                      <a:pt x="206" y="798"/>
                    </a:lnTo>
                    <a:lnTo>
                      <a:pt x="206" y="798"/>
                    </a:lnTo>
                    <a:lnTo>
                      <a:pt x="206" y="796"/>
                    </a:lnTo>
                    <a:lnTo>
                      <a:pt x="206" y="796"/>
                    </a:lnTo>
                    <a:lnTo>
                      <a:pt x="204" y="796"/>
                    </a:lnTo>
                    <a:lnTo>
                      <a:pt x="204" y="794"/>
                    </a:lnTo>
                    <a:lnTo>
                      <a:pt x="203" y="794"/>
                    </a:lnTo>
                    <a:lnTo>
                      <a:pt x="203" y="794"/>
                    </a:lnTo>
                    <a:lnTo>
                      <a:pt x="203" y="794"/>
                    </a:lnTo>
                    <a:lnTo>
                      <a:pt x="201" y="794"/>
                    </a:lnTo>
                    <a:lnTo>
                      <a:pt x="201" y="794"/>
                    </a:lnTo>
                    <a:lnTo>
                      <a:pt x="199" y="792"/>
                    </a:lnTo>
                    <a:lnTo>
                      <a:pt x="199" y="792"/>
                    </a:lnTo>
                    <a:lnTo>
                      <a:pt x="199" y="792"/>
                    </a:lnTo>
                    <a:lnTo>
                      <a:pt x="199" y="792"/>
                    </a:lnTo>
                    <a:lnTo>
                      <a:pt x="199" y="790"/>
                    </a:lnTo>
                    <a:lnTo>
                      <a:pt x="201" y="789"/>
                    </a:lnTo>
                    <a:lnTo>
                      <a:pt x="201" y="789"/>
                    </a:lnTo>
                    <a:lnTo>
                      <a:pt x="201" y="787"/>
                    </a:lnTo>
                    <a:lnTo>
                      <a:pt x="201" y="787"/>
                    </a:lnTo>
                    <a:lnTo>
                      <a:pt x="201" y="787"/>
                    </a:lnTo>
                    <a:lnTo>
                      <a:pt x="201" y="787"/>
                    </a:lnTo>
                    <a:lnTo>
                      <a:pt x="201" y="787"/>
                    </a:lnTo>
                    <a:lnTo>
                      <a:pt x="199" y="785"/>
                    </a:lnTo>
                    <a:lnTo>
                      <a:pt x="199" y="785"/>
                    </a:lnTo>
                    <a:lnTo>
                      <a:pt x="199" y="785"/>
                    </a:lnTo>
                    <a:lnTo>
                      <a:pt x="199" y="783"/>
                    </a:lnTo>
                    <a:lnTo>
                      <a:pt x="197" y="781"/>
                    </a:lnTo>
                    <a:lnTo>
                      <a:pt x="197" y="781"/>
                    </a:lnTo>
                    <a:lnTo>
                      <a:pt x="197" y="781"/>
                    </a:lnTo>
                    <a:lnTo>
                      <a:pt x="197" y="781"/>
                    </a:lnTo>
                    <a:lnTo>
                      <a:pt x="197" y="779"/>
                    </a:lnTo>
                    <a:lnTo>
                      <a:pt x="197" y="779"/>
                    </a:lnTo>
                    <a:lnTo>
                      <a:pt x="194" y="779"/>
                    </a:lnTo>
                    <a:lnTo>
                      <a:pt x="192" y="779"/>
                    </a:lnTo>
                    <a:lnTo>
                      <a:pt x="192" y="779"/>
                    </a:lnTo>
                    <a:lnTo>
                      <a:pt x="192" y="779"/>
                    </a:lnTo>
                    <a:lnTo>
                      <a:pt x="192" y="779"/>
                    </a:lnTo>
                    <a:lnTo>
                      <a:pt x="190" y="779"/>
                    </a:lnTo>
                    <a:lnTo>
                      <a:pt x="190" y="778"/>
                    </a:lnTo>
                    <a:lnTo>
                      <a:pt x="188" y="778"/>
                    </a:lnTo>
                    <a:lnTo>
                      <a:pt x="188" y="776"/>
                    </a:lnTo>
                    <a:lnTo>
                      <a:pt x="188" y="776"/>
                    </a:lnTo>
                    <a:lnTo>
                      <a:pt x="188" y="776"/>
                    </a:lnTo>
                    <a:lnTo>
                      <a:pt x="188" y="776"/>
                    </a:lnTo>
                    <a:lnTo>
                      <a:pt x="188" y="776"/>
                    </a:lnTo>
                    <a:lnTo>
                      <a:pt x="186" y="774"/>
                    </a:lnTo>
                    <a:lnTo>
                      <a:pt x="185" y="774"/>
                    </a:lnTo>
                    <a:lnTo>
                      <a:pt x="185" y="772"/>
                    </a:lnTo>
                    <a:lnTo>
                      <a:pt x="183" y="772"/>
                    </a:lnTo>
                    <a:lnTo>
                      <a:pt x="183" y="772"/>
                    </a:lnTo>
                    <a:lnTo>
                      <a:pt x="181" y="772"/>
                    </a:lnTo>
                    <a:lnTo>
                      <a:pt x="181" y="770"/>
                    </a:lnTo>
                    <a:lnTo>
                      <a:pt x="179" y="770"/>
                    </a:lnTo>
                    <a:lnTo>
                      <a:pt x="179" y="770"/>
                    </a:lnTo>
                    <a:lnTo>
                      <a:pt x="179" y="770"/>
                    </a:lnTo>
                    <a:lnTo>
                      <a:pt x="179" y="772"/>
                    </a:lnTo>
                    <a:lnTo>
                      <a:pt x="177" y="772"/>
                    </a:lnTo>
                    <a:lnTo>
                      <a:pt x="177" y="772"/>
                    </a:lnTo>
                    <a:lnTo>
                      <a:pt x="177" y="772"/>
                    </a:lnTo>
                    <a:lnTo>
                      <a:pt x="175" y="770"/>
                    </a:lnTo>
                    <a:lnTo>
                      <a:pt x="175" y="770"/>
                    </a:lnTo>
                    <a:lnTo>
                      <a:pt x="174" y="770"/>
                    </a:lnTo>
                    <a:lnTo>
                      <a:pt x="174" y="770"/>
                    </a:lnTo>
                    <a:lnTo>
                      <a:pt x="174" y="770"/>
                    </a:lnTo>
                    <a:lnTo>
                      <a:pt x="172" y="772"/>
                    </a:lnTo>
                    <a:lnTo>
                      <a:pt x="172" y="772"/>
                    </a:lnTo>
                    <a:lnTo>
                      <a:pt x="172" y="774"/>
                    </a:lnTo>
                    <a:lnTo>
                      <a:pt x="170" y="774"/>
                    </a:lnTo>
                    <a:lnTo>
                      <a:pt x="170" y="772"/>
                    </a:lnTo>
                    <a:lnTo>
                      <a:pt x="170" y="772"/>
                    </a:lnTo>
                    <a:lnTo>
                      <a:pt x="170" y="772"/>
                    </a:lnTo>
                    <a:lnTo>
                      <a:pt x="168" y="772"/>
                    </a:lnTo>
                    <a:lnTo>
                      <a:pt x="168" y="772"/>
                    </a:lnTo>
                    <a:lnTo>
                      <a:pt x="168" y="772"/>
                    </a:lnTo>
                    <a:lnTo>
                      <a:pt x="168" y="770"/>
                    </a:lnTo>
                    <a:lnTo>
                      <a:pt x="168" y="770"/>
                    </a:lnTo>
                    <a:lnTo>
                      <a:pt x="168" y="770"/>
                    </a:lnTo>
                    <a:lnTo>
                      <a:pt x="168" y="769"/>
                    </a:lnTo>
                    <a:lnTo>
                      <a:pt x="168" y="769"/>
                    </a:lnTo>
                    <a:lnTo>
                      <a:pt x="168" y="769"/>
                    </a:lnTo>
                    <a:lnTo>
                      <a:pt x="166" y="767"/>
                    </a:lnTo>
                    <a:lnTo>
                      <a:pt x="166" y="765"/>
                    </a:lnTo>
                    <a:lnTo>
                      <a:pt x="165" y="763"/>
                    </a:lnTo>
                    <a:lnTo>
                      <a:pt x="163" y="763"/>
                    </a:lnTo>
                    <a:lnTo>
                      <a:pt x="161" y="761"/>
                    </a:lnTo>
                    <a:lnTo>
                      <a:pt x="159" y="758"/>
                    </a:lnTo>
                    <a:lnTo>
                      <a:pt x="157" y="758"/>
                    </a:lnTo>
                    <a:lnTo>
                      <a:pt x="157" y="756"/>
                    </a:lnTo>
                    <a:lnTo>
                      <a:pt x="157" y="756"/>
                    </a:lnTo>
                    <a:lnTo>
                      <a:pt x="156" y="756"/>
                    </a:lnTo>
                    <a:lnTo>
                      <a:pt x="156" y="756"/>
                    </a:lnTo>
                    <a:lnTo>
                      <a:pt x="156" y="756"/>
                    </a:lnTo>
                    <a:lnTo>
                      <a:pt x="156" y="756"/>
                    </a:lnTo>
                    <a:lnTo>
                      <a:pt x="154" y="756"/>
                    </a:lnTo>
                    <a:lnTo>
                      <a:pt x="154" y="754"/>
                    </a:lnTo>
                    <a:lnTo>
                      <a:pt x="154" y="754"/>
                    </a:lnTo>
                    <a:lnTo>
                      <a:pt x="152" y="754"/>
                    </a:lnTo>
                    <a:lnTo>
                      <a:pt x="150" y="754"/>
                    </a:lnTo>
                    <a:lnTo>
                      <a:pt x="150" y="754"/>
                    </a:lnTo>
                    <a:lnTo>
                      <a:pt x="150" y="754"/>
                    </a:lnTo>
                    <a:lnTo>
                      <a:pt x="148" y="754"/>
                    </a:lnTo>
                    <a:lnTo>
                      <a:pt x="148" y="754"/>
                    </a:lnTo>
                    <a:lnTo>
                      <a:pt x="148" y="754"/>
                    </a:lnTo>
                    <a:lnTo>
                      <a:pt x="148" y="752"/>
                    </a:lnTo>
                    <a:lnTo>
                      <a:pt x="148" y="752"/>
                    </a:lnTo>
                    <a:lnTo>
                      <a:pt x="147" y="752"/>
                    </a:lnTo>
                    <a:lnTo>
                      <a:pt x="147" y="752"/>
                    </a:lnTo>
                    <a:lnTo>
                      <a:pt x="148" y="751"/>
                    </a:lnTo>
                    <a:lnTo>
                      <a:pt x="148" y="751"/>
                    </a:lnTo>
                    <a:lnTo>
                      <a:pt x="148" y="751"/>
                    </a:lnTo>
                    <a:lnTo>
                      <a:pt x="148" y="749"/>
                    </a:lnTo>
                    <a:lnTo>
                      <a:pt x="148" y="749"/>
                    </a:lnTo>
                    <a:lnTo>
                      <a:pt x="148" y="749"/>
                    </a:lnTo>
                    <a:lnTo>
                      <a:pt x="148" y="749"/>
                    </a:lnTo>
                    <a:lnTo>
                      <a:pt x="148" y="749"/>
                    </a:lnTo>
                    <a:lnTo>
                      <a:pt x="147" y="749"/>
                    </a:lnTo>
                    <a:lnTo>
                      <a:pt x="147" y="749"/>
                    </a:lnTo>
                    <a:lnTo>
                      <a:pt x="147" y="749"/>
                    </a:lnTo>
                    <a:lnTo>
                      <a:pt x="147" y="749"/>
                    </a:lnTo>
                    <a:lnTo>
                      <a:pt x="145" y="747"/>
                    </a:lnTo>
                    <a:lnTo>
                      <a:pt x="145" y="747"/>
                    </a:lnTo>
                    <a:lnTo>
                      <a:pt x="145" y="747"/>
                    </a:lnTo>
                    <a:lnTo>
                      <a:pt x="143" y="745"/>
                    </a:lnTo>
                    <a:lnTo>
                      <a:pt x="143" y="745"/>
                    </a:lnTo>
                    <a:lnTo>
                      <a:pt x="141" y="745"/>
                    </a:lnTo>
                    <a:lnTo>
                      <a:pt x="141" y="745"/>
                    </a:lnTo>
                    <a:lnTo>
                      <a:pt x="141" y="745"/>
                    </a:lnTo>
                    <a:lnTo>
                      <a:pt x="139" y="745"/>
                    </a:lnTo>
                    <a:lnTo>
                      <a:pt x="137" y="745"/>
                    </a:lnTo>
                    <a:lnTo>
                      <a:pt x="136" y="747"/>
                    </a:lnTo>
                    <a:lnTo>
                      <a:pt x="132" y="749"/>
                    </a:lnTo>
                    <a:lnTo>
                      <a:pt x="132" y="749"/>
                    </a:lnTo>
                    <a:lnTo>
                      <a:pt x="132" y="749"/>
                    </a:lnTo>
                    <a:lnTo>
                      <a:pt x="130" y="749"/>
                    </a:lnTo>
                    <a:lnTo>
                      <a:pt x="130" y="749"/>
                    </a:lnTo>
                    <a:lnTo>
                      <a:pt x="130" y="749"/>
                    </a:lnTo>
                    <a:lnTo>
                      <a:pt x="130" y="747"/>
                    </a:lnTo>
                    <a:lnTo>
                      <a:pt x="130" y="745"/>
                    </a:lnTo>
                    <a:lnTo>
                      <a:pt x="128" y="745"/>
                    </a:lnTo>
                    <a:lnTo>
                      <a:pt x="128" y="745"/>
                    </a:lnTo>
                    <a:lnTo>
                      <a:pt x="128" y="745"/>
                    </a:lnTo>
                    <a:lnTo>
                      <a:pt x="127" y="745"/>
                    </a:lnTo>
                    <a:lnTo>
                      <a:pt x="127" y="745"/>
                    </a:lnTo>
                    <a:lnTo>
                      <a:pt x="127" y="745"/>
                    </a:lnTo>
                    <a:lnTo>
                      <a:pt x="125" y="745"/>
                    </a:lnTo>
                    <a:lnTo>
                      <a:pt x="125" y="745"/>
                    </a:lnTo>
                    <a:lnTo>
                      <a:pt x="125" y="745"/>
                    </a:lnTo>
                    <a:lnTo>
                      <a:pt x="125" y="745"/>
                    </a:lnTo>
                    <a:lnTo>
                      <a:pt x="123" y="745"/>
                    </a:lnTo>
                    <a:lnTo>
                      <a:pt x="123" y="743"/>
                    </a:lnTo>
                    <a:lnTo>
                      <a:pt x="123" y="743"/>
                    </a:lnTo>
                    <a:lnTo>
                      <a:pt x="119" y="743"/>
                    </a:lnTo>
                    <a:lnTo>
                      <a:pt x="119" y="743"/>
                    </a:lnTo>
                    <a:lnTo>
                      <a:pt x="119" y="743"/>
                    </a:lnTo>
                    <a:lnTo>
                      <a:pt x="118" y="741"/>
                    </a:lnTo>
                    <a:lnTo>
                      <a:pt x="118" y="741"/>
                    </a:lnTo>
                    <a:lnTo>
                      <a:pt x="118" y="741"/>
                    </a:lnTo>
                    <a:lnTo>
                      <a:pt x="118" y="741"/>
                    </a:lnTo>
                    <a:lnTo>
                      <a:pt x="118" y="741"/>
                    </a:lnTo>
                    <a:lnTo>
                      <a:pt x="118" y="740"/>
                    </a:lnTo>
                    <a:lnTo>
                      <a:pt x="118" y="740"/>
                    </a:lnTo>
                    <a:lnTo>
                      <a:pt x="116" y="740"/>
                    </a:lnTo>
                    <a:lnTo>
                      <a:pt x="116" y="738"/>
                    </a:lnTo>
                    <a:lnTo>
                      <a:pt x="116" y="738"/>
                    </a:lnTo>
                    <a:lnTo>
                      <a:pt x="114" y="738"/>
                    </a:lnTo>
                    <a:lnTo>
                      <a:pt x="114" y="738"/>
                    </a:lnTo>
                    <a:lnTo>
                      <a:pt x="112" y="738"/>
                    </a:lnTo>
                    <a:lnTo>
                      <a:pt x="112" y="738"/>
                    </a:lnTo>
                    <a:lnTo>
                      <a:pt x="110" y="736"/>
                    </a:lnTo>
                    <a:lnTo>
                      <a:pt x="109" y="736"/>
                    </a:lnTo>
                    <a:lnTo>
                      <a:pt x="107" y="734"/>
                    </a:lnTo>
                    <a:lnTo>
                      <a:pt x="107" y="734"/>
                    </a:lnTo>
                    <a:lnTo>
                      <a:pt x="105" y="734"/>
                    </a:lnTo>
                    <a:lnTo>
                      <a:pt x="105" y="734"/>
                    </a:lnTo>
                    <a:lnTo>
                      <a:pt x="105" y="734"/>
                    </a:lnTo>
                    <a:lnTo>
                      <a:pt x="105" y="734"/>
                    </a:lnTo>
                    <a:lnTo>
                      <a:pt x="105" y="734"/>
                    </a:lnTo>
                    <a:lnTo>
                      <a:pt x="105" y="734"/>
                    </a:lnTo>
                    <a:lnTo>
                      <a:pt x="103" y="732"/>
                    </a:lnTo>
                    <a:lnTo>
                      <a:pt x="103" y="732"/>
                    </a:lnTo>
                    <a:lnTo>
                      <a:pt x="101" y="732"/>
                    </a:lnTo>
                    <a:lnTo>
                      <a:pt x="101" y="732"/>
                    </a:lnTo>
                    <a:lnTo>
                      <a:pt x="100" y="731"/>
                    </a:lnTo>
                    <a:lnTo>
                      <a:pt x="96" y="729"/>
                    </a:lnTo>
                    <a:lnTo>
                      <a:pt x="96" y="727"/>
                    </a:lnTo>
                    <a:lnTo>
                      <a:pt x="94" y="725"/>
                    </a:lnTo>
                    <a:lnTo>
                      <a:pt x="94" y="725"/>
                    </a:lnTo>
                    <a:lnTo>
                      <a:pt x="94" y="725"/>
                    </a:lnTo>
                    <a:lnTo>
                      <a:pt x="94" y="725"/>
                    </a:lnTo>
                    <a:lnTo>
                      <a:pt x="92" y="723"/>
                    </a:lnTo>
                    <a:lnTo>
                      <a:pt x="92" y="723"/>
                    </a:lnTo>
                    <a:lnTo>
                      <a:pt x="92" y="722"/>
                    </a:lnTo>
                    <a:lnTo>
                      <a:pt x="94" y="720"/>
                    </a:lnTo>
                    <a:lnTo>
                      <a:pt x="94" y="718"/>
                    </a:lnTo>
                    <a:lnTo>
                      <a:pt x="94" y="718"/>
                    </a:lnTo>
                    <a:lnTo>
                      <a:pt x="94" y="718"/>
                    </a:lnTo>
                    <a:lnTo>
                      <a:pt x="94" y="716"/>
                    </a:lnTo>
                    <a:lnTo>
                      <a:pt x="94" y="716"/>
                    </a:lnTo>
                    <a:lnTo>
                      <a:pt x="92" y="714"/>
                    </a:lnTo>
                    <a:lnTo>
                      <a:pt x="92" y="711"/>
                    </a:lnTo>
                    <a:lnTo>
                      <a:pt x="92" y="711"/>
                    </a:lnTo>
                    <a:lnTo>
                      <a:pt x="92" y="711"/>
                    </a:lnTo>
                    <a:lnTo>
                      <a:pt x="92" y="711"/>
                    </a:lnTo>
                    <a:lnTo>
                      <a:pt x="92" y="711"/>
                    </a:lnTo>
                    <a:lnTo>
                      <a:pt x="90" y="711"/>
                    </a:lnTo>
                    <a:lnTo>
                      <a:pt x="90" y="711"/>
                    </a:lnTo>
                    <a:lnTo>
                      <a:pt x="90" y="711"/>
                    </a:lnTo>
                    <a:lnTo>
                      <a:pt x="90" y="711"/>
                    </a:lnTo>
                    <a:lnTo>
                      <a:pt x="90" y="711"/>
                    </a:lnTo>
                    <a:lnTo>
                      <a:pt x="89" y="711"/>
                    </a:lnTo>
                    <a:lnTo>
                      <a:pt x="89" y="711"/>
                    </a:lnTo>
                    <a:lnTo>
                      <a:pt x="89" y="713"/>
                    </a:lnTo>
                    <a:lnTo>
                      <a:pt x="87" y="713"/>
                    </a:lnTo>
                    <a:lnTo>
                      <a:pt x="87" y="713"/>
                    </a:lnTo>
                    <a:lnTo>
                      <a:pt x="85" y="714"/>
                    </a:lnTo>
                    <a:lnTo>
                      <a:pt x="85" y="714"/>
                    </a:lnTo>
                    <a:lnTo>
                      <a:pt x="83" y="714"/>
                    </a:lnTo>
                    <a:lnTo>
                      <a:pt x="81" y="714"/>
                    </a:lnTo>
                    <a:lnTo>
                      <a:pt x="80" y="714"/>
                    </a:lnTo>
                    <a:lnTo>
                      <a:pt x="76" y="713"/>
                    </a:lnTo>
                    <a:lnTo>
                      <a:pt x="74" y="711"/>
                    </a:lnTo>
                    <a:lnTo>
                      <a:pt x="72" y="709"/>
                    </a:lnTo>
                    <a:lnTo>
                      <a:pt x="72" y="709"/>
                    </a:lnTo>
                    <a:lnTo>
                      <a:pt x="72" y="707"/>
                    </a:lnTo>
                    <a:lnTo>
                      <a:pt x="72" y="707"/>
                    </a:lnTo>
                    <a:lnTo>
                      <a:pt x="72" y="707"/>
                    </a:lnTo>
                    <a:lnTo>
                      <a:pt x="72" y="707"/>
                    </a:lnTo>
                    <a:lnTo>
                      <a:pt x="72" y="707"/>
                    </a:lnTo>
                    <a:lnTo>
                      <a:pt x="74" y="707"/>
                    </a:lnTo>
                    <a:lnTo>
                      <a:pt x="78" y="705"/>
                    </a:lnTo>
                    <a:lnTo>
                      <a:pt x="78" y="705"/>
                    </a:lnTo>
                    <a:lnTo>
                      <a:pt x="80" y="705"/>
                    </a:lnTo>
                    <a:lnTo>
                      <a:pt x="80" y="705"/>
                    </a:lnTo>
                    <a:lnTo>
                      <a:pt x="80" y="705"/>
                    </a:lnTo>
                    <a:lnTo>
                      <a:pt x="83" y="702"/>
                    </a:lnTo>
                    <a:lnTo>
                      <a:pt x="83" y="702"/>
                    </a:lnTo>
                    <a:lnTo>
                      <a:pt x="83" y="700"/>
                    </a:lnTo>
                    <a:lnTo>
                      <a:pt x="83" y="698"/>
                    </a:lnTo>
                    <a:lnTo>
                      <a:pt x="83" y="696"/>
                    </a:lnTo>
                    <a:lnTo>
                      <a:pt x="83" y="694"/>
                    </a:lnTo>
                    <a:lnTo>
                      <a:pt x="83" y="693"/>
                    </a:lnTo>
                    <a:lnTo>
                      <a:pt x="83" y="691"/>
                    </a:lnTo>
                    <a:lnTo>
                      <a:pt x="83" y="689"/>
                    </a:lnTo>
                    <a:lnTo>
                      <a:pt x="83" y="685"/>
                    </a:lnTo>
                    <a:lnTo>
                      <a:pt x="83" y="685"/>
                    </a:lnTo>
                    <a:lnTo>
                      <a:pt x="83" y="685"/>
                    </a:lnTo>
                    <a:lnTo>
                      <a:pt x="83" y="685"/>
                    </a:lnTo>
                    <a:lnTo>
                      <a:pt x="83" y="685"/>
                    </a:lnTo>
                    <a:lnTo>
                      <a:pt x="83" y="684"/>
                    </a:lnTo>
                    <a:lnTo>
                      <a:pt x="81" y="684"/>
                    </a:lnTo>
                    <a:lnTo>
                      <a:pt x="81" y="684"/>
                    </a:lnTo>
                    <a:lnTo>
                      <a:pt x="81" y="684"/>
                    </a:lnTo>
                    <a:lnTo>
                      <a:pt x="81" y="682"/>
                    </a:lnTo>
                    <a:lnTo>
                      <a:pt x="80" y="682"/>
                    </a:lnTo>
                    <a:lnTo>
                      <a:pt x="80" y="680"/>
                    </a:lnTo>
                    <a:lnTo>
                      <a:pt x="78" y="680"/>
                    </a:lnTo>
                    <a:lnTo>
                      <a:pt x="78" y="678"/>
                    </a:lnTo>
                    <a:lnTo>
                      <a:pt x="76" y="678"/>
                    </a:lnTo>
                    <a:lnTo>
                      <a:pt x="76" y="676"/>
                    </a:lnTo>
                    <a:lnTo>
                      <a:pt x="76" y="676"/>
                    </a:lnTo>
                    <a:lnTo>
                      <a:pt x="74" y="675"/>
                    </a:lnTo>
                    <a:lnTo>
                      <a:pt x="74" y="675"/>
                    </a:lnTo>
                    <a:lnTo>
                      <a:pt x="74" y="675"/>
                    </a:lnTo>
                    <a:lnTo>
                      <a:pt x="74" y="673"/>
                    </a:lnTo>
                    <a:lnTo>
                      <a:pt x="74" y="673"/>
                    </a:lnTo>
                    <a:lnTo>
                      <a:pt x="74" y="673"/>
                    </a:lnTo>
                    <a:lnTo>
                      <a:pt x="74" y="673"/>
                    </a:lnTo>
                    <a:lnTo>
                      <a:pt x="74" y="671"/>
                    </a:lnTo>
                    <a:lnTo>
                      <a:pt x="72" y="669"/>
                    </a:lnTo>
                    <a:lnTo>
                      <a:pt x="72" y="669"/>
                    </a:lnTo>
                    <a:lnTo>
                      <a:pt x="72" y="669"/>
                    </a:lnTo>
                    <a:lnTo>
                      <a:pt x="72" y="667"/>
                    </a:lnTo>
                    <a:lnTo>
                      <a:pt x="72" y="667"/>
                    </a:lnTo>
                    <a:lnTo>
                      <a:pt x="71" y="667"/>
                    </a:lnTo>
                    <a:lnTo>
                      <a:pt x="69" y="664"/>
                    </a:lnTo>
                    <a:lnTo>
                      <a:pt x="67" y="658"/>
                    </a:lnTo>
                    <a:lnTo>
                      <a:pt x="67" y="656"/>
                    </a:lnTo>
                    <a:lnTo>
                      <a:pt x="67" y="656"/>
                    </a:lnTo>
                    <a:lnTo>
                      <a:pt x="65" y="656"/>
                    </a:lnTo>
                    <a:lnTo>
                      <a:pt x="65" y="656"/>
                    </a:lnTo>
                    <a:lnTo>
                      <a:pt x="63" y="655"/>
                    </a:lnTo>
                    <a:lnTo>
                      <a:pt x="63" y="655"/>
                    </a:lnTo>
                    <a:lnTo>
                      <a:pt x="62" y="655"/>
                    </a:lnTo>
                    <a:lnTo>
                      <a:pt x="62" y="655"/>
                    </a:lnTo>
                    <a:lnTo>
                      <a:pt x="62" y="655"/>
                    </a:lnTo>
                    <a:lnTo>
                      <a:pt x="62" y="655"/>
                    </a:lnTo>
                    <a:lnTo>
                      <a:pt x="62" y="655"/>
                    </a:lnTo>
                    <a:lnTo>
                      <a:pt x="62" y="656"/>
                    </a:lnTo>
                    <a:lnTo>
                      <a:pt x="60" y="656"/>
                    </a:lnTo>
                    <a:lnTo>
                      <a:pt x="60" y="656"/>
                    </a:lnTo>
                    <a:lnTo>
                      <a:pt x="60" y="656"/>
                    </a:lnTo>
                    <a:lnTo>
                      <a:pt x="60" y="656"/>
                    </a:lnTo>
                    <a:lnTo>
                      <a:pt x="58" y="655"/>
                    </a:lnTo>
                    <a:lnTo>
                      <a:pt x="58" y="655"/>
                    </a:lnTo>
                    <a:lnTo>
                      <a:pt x="58" y="655"/>
                    </a:lnTo>
                    <a:lnTo>
                      <a:pt x="58" y="655"/>
                    </a:lnTo>
                    <a:lnTo>
                      <a:pt x="58" y="655"/>
                    </a:lnTo>
                    <a:lnTo>
                      <a:pt x="58" y="655"/>
                    </a:lnTo>
                    <a:lnTo>
                      <a:pt x="58" y="653"/>
                    </a:lnTo>
                    <a:lnTo>
                      <a:pt x="58" y="653"/>
                    </a:lnTo>
                    <a:lnTo>
                      <a:pt x="60" y="653"/>
                    </a:lnTo>
                    <a:lnTo>
                      <a:pt x="60" y="651"/>
                    </a:lnTo>
                    <a:lnTo>
                      <a:pt x="62" y="649"/>
                    </a:lnTo>
                    <a:lnTo>
                      <a:pt x="63" y="649"/>
                    </a:lnTo>
                    <a:lnTo>
                      <a:pt x="65" y="647"/>
                    </a:lnTo>
                    <a:lnTo>
                      <a:pt x="65" y="646"/>
                    </a:lnTo>
                    <a:lnTo>
                      <a:pt x="67" y="646"/>
                    </a:lnTo>
                    <a:lnTo>
                      <a:pt x="67" y="644"/>
                    </a:lnTo>
                    <a:lnTo>
                      <a:pt x="67" y="644"/>
                    </a:lnTo>
                    <a:lnTo>
                      <a:pt x="67" y="642"/>
                    </a:lnTo>
                    <a:lnTo>
                      <a:pt x="67" y="642"/>
                    </a:lnTo>
                    <a:lnTo>
                      <a:pt x="67" y="640"/>
                    </a:lnTo>
                    <a:lnTo>
                      <a:pt x="67" y="640"/>
                    </a:lnTo>
                    <a:lnTo>
                      <a:pt x="65" y="640"/>
                    </a:lnTo>
                    <a:lnTo>
                      <a:pt x="65" y="640"/>
                    </a:lnTo>
                    <a:lnTo>
                      <a:pt x="65" y="638"/>
                    </a:lnTo>
                    <a:lnTo>
                      <a:pt x="63" y="638"/>
                    </a:lnTo>
                    <a:lnTo>
                      <a:pt x="63" y="638"/>
                    </a:lnTo>
                    <a:lnTo>
                      <a:pt x="63" y="638"/>
                    </a:lnTo>
                    <a:lnTo>
                      <a:pt x="62" y="638"/>
                    </a:lnTo>
                    <a:lnTo>
                      <a:pt x="60" y="640"/>
                    </a:lnTo>
                    <a:lnTo>
                      <a:pt x="60" y="640"/>
                    </a:lnTo>
                    <a:lnTo>
                      <a:pt x="60" y="642"/>
                    </a:lnTo>
                    <a:lnTo>
                      <a:pt x="58" y="642"/>
                    </a:lnTo>
                    <a:lnTo>
                      <a:pt x="58" y="642"/>
                    </a:lnTo>
                    <a:lnTo>
                      <a:pt x="58" y="642"/>
                    </a:lnTo>
                    <a:lnTo>
                      <a:pt x="58" y="642"/>
                    </a:lnTo>
                    <a:lnTo>
                      <a:pt x="58" y="642"/>
                    </a:lnTo>
                    <a:lnTo>
                      <a:pt x="56" y="642"/>
                    </a:lnTo>
                    <a:lnTo>
                      <a:pt x="54" y="644"/>
                    </a:lnTo>
                    <a:lnTo>
                      <a:pt x="51" y="644"/>
                    </a:lnTo>
                    <a:lnTo>
                      <a:pt x="51" y="644"/>
                    </a:lnTo>
                    <a:lnTo>
                      <a:pt x="49" y="644"/>
                    </a:lnTo>
                    <a:lnTo>
                      <a:pt x="49" y="644"/>
                    </a:lnTo>
                    <a:lnTo>
                      <a:pt x="47" y="644"/>
                    </a:lnTo>
                    <a:lnTo>
                      <a:pt x="45" y="644"/>
                    </a:lnTo>
                    <a:lnTo>
                      <a:pt x="43" y="644"/>
                    </a:lnTo>
                    <a:lnTo>
                      <a:pt x="42" y="644"/>
                    </a:lnTo>
                    <a:lnTo>
                      <a:pt x="40" y="642"/>
                    </a:lnTo>
                    <a:lnTo>
                      <a:pt x="38" y="642"/>
                    </a:lnTo>
                    <a:lnTo>
                      <a:pt x="38" y="642"/>
                    </a:lnTo>
                    <a:lnTo>
                      <a:pt x="34" y="642"/>
                    </a:lnTo>
                    <a:lnTo>
                      <a:pt x="29" y="642"/>
                    </a:lnTo>
                    <a:lnTo>
                      <a:pt x="27" y="642"/>
                    </a:lnTo>
                    <a:lnTo>
                      <a:pt x="24" y="640"/>
                    </a:lnTo>
                    <a:lnTo>
                      <a:pt x="24" y="640"/>
                    </a:lnTo>
                    <a:lnTo>
                      <a:pt x="22" y="640"/>
                    </a:lnTo>
                    <a:lnTo>
                      <a:pt x="22" y="640"/>
                    </a:lnTo>
                    <a:lnTo>
                      <a:pt x="20" y="640"/>
                    </a:lnTo>
                    <a:lnTo>
                      <a:pt x="20" y="640"/>
                    </a:lnTo>
                    <a:lnTo>
                      <a:pt x="20" y="640"/>
                    </a:lnTo>
                    <a:lnTo>
                      <a:pt x="20" y="640"/>
                    </a:lnTo>
                    <a:lnTo>
                      <a:pt x="20" y="640"/>
                    </a:lnTo>
                    <a:lnTo>
                      <a:pt x="20" y="640"/>
                    </a:lnTo>
                    <a:lnTo>
                      <a:pt x="20" y="640"/>
                    </a:lnTo>
                    <a:lnTo>
                      <a:pt x="18" y="640"/>
                    </a:lnTo>
                    <a:lnTo>
                      <a:pt x="18" y="640"/>
                    </a:lnTo>
                    <a:lnTo>
                      <a:pt x="18" y="640"/>
                    </a:lnTo>
                    <a:lnTo>
                      <a:pt x="18" y="640"/>
                    </a:lnTo>
                    <a:lnTo>
                      <a:pt x="18" y="640"/>
                    </a:lnTo>
                    <a:lnTo>
                      <a:pt x="18" y="640"/>
                    </a:lnTo>
                    <a:lnTo>
                      <a:pt x="15" y="638"/>
                    </a:lnTo>
                    <a:lnTo>
                      <a:pt x="13" y="637"/>
                    </a:lnTo>
                    <a:lnTo>
                      <a:pt x="13" y="637"/>
                    </a:lnTo>
                    <a:lnTo>
                      <a:pt x="13" y="635"/>
                    </a:lnTo>
                    <a:lnTo>
                      <a:pt x="11" y="631"/>
                    </a:lnTo>
                    <a:lnTo>
                      <a:pt x="11" y="629"/>
                    </a:lnTo>
                    <a:lnTo>
                      <a:pt x="11" y="626"/>
                    </a:lnTo>
                    <a:lnTo>
                      <a:pt x="9" y="624"/>
                    </a:lnTo>
                    <a:lnTo>
                      <a:pt x="7" y="622"/>
                    </a:lnTo>
                    <a:lnTo>
                      <a:pt x="7" y="620"/>
                    </a:lnTo>
                    <a:lnTo>
                      <a:pt x="7" y="620"/>
                    </a:lnTo>
                    <a:lnTo>
                      <a:pt x="9" y="618"/>
                    </a:lnTo>
                    <a:lnTo>
                      <a:pt x="11" y="617"/>
                    </a:lnTo>
                    <a:lnTo>
                      <a:pt x="15" y="617"/>
                    </a:lnTo>
                    <a:lnTo>
                      <a:pt x="16" y="615"/>
                    </a:lnTo>
                    <a:lnTo>
                      <a:pt x="16" y="615"/>
                    </a:lnTo>
                    <a:lnTo>
                      <a:pt x="18" y="615"/>
                    </a:lnTo>
                    <a:lnTo>
                      <a:pt x="18" y="613"/>
                    </a:lnTo>
                    <a:lnTo>
                      <a:pt x="18" y="613"/>
                    </a:lnTo>
                    <a:lnTo>
                      <a:pt x="18" y="613"/>
                    </a:lnTo>
                    <a:lnTo>
                      <a:pt x="18" y="613"/>
                    </a:lnTo>
                    <a:lnTo>
                      <a:pt x="18" y="611"/>
                    </a:lnTo>
                    <a:lnTo>
                      <a:pt x="18" y="611"/>
                    </a:lnTo>
                    <a:lnTo>
                      <a:pt x="18" y="609"/>
                    </a:lnTo>
                    <a:lnTo>
                      <a:pt x="16" y="608"/>
                    </a:lnTo>
                    <a:lnTo>
                      <a:pt x="13" y="604"/>
                    </a:lnTo>
                    <a:lnTo>
                      <a:pt x="11" y="602"/>
                    </a:lnTo>
                    <a:lnTo>
                      <a:pt x="9" y="600"/>
                    </a:lnTo>
                    <a:lnTo>
                      <a:pt x="9" y="599"/>
                    </a:lnTo>
                    <a:lnTo>
                      <a:pt x="7" y="597"/>
                    </a:lnTo>
                    <a:lnTo>
                      <a:pt x="4" y="595"/>
                    </a:lnTo>
                    <a:lnTo>
                      <a:pt x="2" y="593"/>
                    </a:lnTo>
                    <a:lnTo>
                      <a:pt x="2" y="591"/>
                    </a:lnTo>
                    <a:lnTo>
                      <a:pt x="0" y="590"/>
                    </a:lnTo>
                    <a:lnTo>
                      <a:pt x="0" y="586"/>
                    </a:lnTo>
                    <a:lnTo>
                      <a:pt x="0" y="584"/>
                    </a:lnTo>
                    <a:lnTo>
                      <a:pt x="0" y="584"/>
                    </a:lnTo>
                    <a:lnTo>
                      <a:pt x="0" y="584"/>
                    </a:lnTo>
                    <a:lnTo>
                      <a:pt x="0" y="584"/>
                    </a:lnTo>
                    <a:lnTo>
                      <a:pt x="2" y="582"/>
                    </a:lnTo>
                    <a:lnTo>
                      <a:pt x="4" y="586"/>
                    </a:lnTo>
                    <a:lnTo>
                      <a:pt x="7" y="590"/>
                    </a:lnTo>
                    <a:lnTo>
                      <a:pt x="9" y="590"/>
                    </a:lnTo>
                    <a:lnTo>
                      <a:pt x="15" y="591"/>
                    </a:lnTo>
                    <a:lnTo>
                      <a:pt x="18" y="590"/>
                    </a:lnTo>
                    <a:lnTo>
                      <a:pt x="22" y="588"/>
                    </a:lnTo>
                    <a:lnTo>
                      <a:pt x="25" y="588"/>
                    </a:lnTo>
                    <a:lnTo>
                      <a:pt x="29" y="588"/>
                    </a:lnTo>
                    <a:lnTo>
                      <a:pt x="31" y="588"/>
                    </a:lnTo>
                    <a:lnTo>
                      <a:pt x="33" y="588"/>
                    </a:lnTo>
                    <a:lnTo>
                      <a:pt x="33" y="588"/>
                    </a:lnTo>
                    <a:lnTo>
                      <a:pt x="36" y="586"/>
                    </a:lnTo>
                    <a:lnTo>
                      <a:pt x="38" y="586"/>
                    </a:lnTo>
                    <a:lnTo>
                      <a:pt x="38" y="584"/>
                    </a:lnTo>
                    <a:lnTo>
                      <a:pt x="40" y="584"/>
                    </a:lnTo>
                    <a:lnTo>
                      <a:pt x="40" y="584"/>
                    </a:lnTo>
                    <a:lnTo>
                      <a:pt x="42" y="582"/>
                    </a:lnTo>
                    <a:lnTo>
                      <a:pt x="45" y="580"/>
                    </a:lnTo>
                    <a:lnTo>
                      <a:pt x="45" y="580"/>
                    </a:lnTo>
                    <a:lnTo>
                      <a:pt x="47" y="579"/>
                    </a:lnTo>
                    <a:lnTo>
                      <a:pt x="51" y="577"/>
                    </a:lnTo>
                    <a:lnTo>
                      <a:pt x="51" y="577"/>
                    </a:lnTo>
                    <a:lnTo>
                      <a:pt x="52" y="575"/>
                    </a:lnTo>
                    <a:lnTo>
                      <a:pt x="54" y="575"/>
                    </a:lnTo>
                    <a:lnTo>
                      <a:pt x="54" y="573"/>
                    </a:lnTo>
                    <a:lnTo>
                      <a:pt x="54" y="573"/>
                    </a:lnTo>
                    <a:lnTo>
                      <a:pt x="56" y="571"/>
                    </a:lnTo>
                    <a:lnTo>
                      <a:pt x="56" y="570"/>
                    </a:lnTo>
                    <a:lnTo>
                      <a:pt x="54" y="568"/>
                    </a:lnTo>
                    <a:lnTo>
                      <a:pt x="54" y="566"/>
                    </a:lnTo>
                    <a:lnTo>
                      <a:pt x="52" y="564"/>
                    </a:lnTo>
                    <a:lnTo>
                      <a:pt x="52" y="562"/>
                    </a:lnTo>
                    <a:lnTo>
                      <a:pt x="49" y="561"/>
                    </a:lnTo>
                    <a:lnTo>
                      <a:pt x="45" y="561"/>
                    </a:lnTo>
                    <a:lnTo>
                      <a:pt x="40" y="561"/>
                    </a:lnTo>
                    <a:lnTo>
                      <a:pt x="38" y="562"/>
                    </a:lnTo>
                    <a:lnTo>
                      <a:pt x="33" y="568"/>
                    </a:lnTo>
                    <a:lnTo>
                      <a:pt x="27" y="570"/>
                    </a:lnTo>
                    <a:lnTo>
                      <a:pt x="24" y="570"/>
                    </a:lnTo>
                    <a:lnTo>
                      <a:pt x="22" y="568"/>
                    </a:lnTo>
                    <a:lnTo>
                      <a:pt x="20" y="566"/>
                    </a:lnTo>
                    <a:lnTo>
                      <a:pt x="20" y="559"/>
                    </a:lnTo>
                    <a:lnTo>
                      <a:pt x="20" y="555"/>
                    </a:lnTo>
                    <a:lnTo>
                      <a:pt x="20" y="553"/>
                    </a:lnTo>
                    <a:lnTo>
                      <a:pt x="20" y="550"/>
                    </a:lnTo>
                    <a:lnTo>
                      <a:pt x="15" y="546"/>
                    </a:lnTo>
                    <a:lnTo>
                      <a:pt x="13" y="544"/>
                    </a:lnTo>
                    <a:lnTo>
                      <a:pt x="11" y="541"/>
                    </a:lnTo>
                    <a:lnTo>
                      <a:pt x="11" y="535"/>
                    </a:lnTo>
                    <a:lnTo>
                      <a:pt x="13" y="532"/>
                    </a:lnTo>
                    <a:lnTo>
                      <a:pt x="13" y="530"/>
                    </a:lnTo>
                    <a:lnTo>
                      <a:pt x="15" y="526"/>
                    </a:lnTo>
                    <a:lnTo>
                      <a:pt x="16" y="523"/>
                    </a:lnTo>
                    <a:lnTo>
                      <a:pt x="20" y="519"/>
                    </a:lnTo>
                    <a:lnTo>
                      <a:pt x="24" y="515"/>
                    </a:lnTo>
                    <a:lnTo>
                      <a:pt x="27" y="514"/>
                    </a:lnTo>
                    <a:lnTo>
                      <a:pt x="31" y="514"/>
                    </a:lnTo>
                    <a:lnTo>
                      <a:pt x="34" y="514"/>
                    </a:lnTo>
                    <a:lnTo>
                      <a:pt x="36" y="514"/>
                    </a:lnTo>
                    <a:lnTo>
                      <a:pt x="38" y="514"/>
                    </a:lnTo>
                    <a:lnTo>
                      <a:pt x="43" y="515"/>
                    </a:lnTo>
                    <a:lnTo>
                      <a:pt x="43" y="515"/>
                    </a:lnTo>
                    <a:lnTo>
                      <a:pt x="45" y="515"/>
                    </a:lnTo>
                    <a:lnTo>
                      <a:pt x="49" y="517"/>
                    </a:lnTo>
                    <a:lnTo>
                      <a:pt x="51" y="517"/>
                    </a:lnTo>
                    <a:lnTo>
                      <a:pt x="56" y="517"/>
                    </a:lnTo>
                    <a:lnTo>
                      <a:pt x="60" y="515"/>
                    </a:lnTo>
                    <a:lnTo>
                      <a:pt x="62" y="515"/>
                    </a:lnTo>
                    <a:lnTo>
                      <a:pt x="63" y="514"/>
                    </a:lnTo>
                    <a:lnTo>
                      <a:pt x="65" y="514"/>
                    </a:lnTo>
                    <a:lnTo>
                      <a:pt x="67" y="510"/>
                    </a:lnTo>
                    <a:lnTo>
                      <a:pt x="69" y="508"/>
                    </a:lnTo>
                    <a:lnTo>
                      <a:pt x="71" y="508"/>
                    </a:lnTo>
                    <a:lnTo>
                      <a:pt x="71" y="508"/>
                    </a:lnTo>
                    <a:lnTo>
                      <a:pt x="72" y="506"/>
                    </a:lnTo>
                    <a:lnTo>
                      <a:pt x="72" y="506"/>
                    </a:lnTo>
                    <a:lnTo>
                      <a:pt x="72" y="506"/>
                    </a:lnTo>
                    <a:lnTo>
                      <a:pt x="74" y="506"/>
                    </a:lnTo>
                    <a:lnTo>
                      <a:pt x="74" y="506"/>
                    </a:lnTo>
                    <a:lnTo>
                      <a:pt x="74" y="506"/>
                    </a:lnTo>
                    <a:lnTo>
                      <a:pt x="76" y="506"/>
                    </a:lnTo>
                    <a:lnTo>
                      <a:pt x="76" y="506"/>
                    </a:lnTo>
                    <a:lnTo>
                      <a:pt x="76" y="506"/>
                    </a:lnTo>
                    <a:lnTo>
                      <a:pt x="78" y="506"/>
                    </a:lnTo>
                    <a:lnTo>
                      <a:pt x="80" y="506"/>
                    </a:lnTo>
                    <a:lnTo>
                      <a:pt x="80" y="506"/>
                    </a:lnTo>
                    <a:lnTo>
                      <a:pt x="81" y="508"/>
                    </a:lnTo>
                    <a:lnTo>
                      <a:pt x="81" y="508"/>
                    </a:lnTo>
                    <a:lnTo>
                      <a:pt x="83" y="508"/>
                    </a:lnTo>
                    <a:lnTo>
                      <a:pt x="83" y="510"/>
                    </a:lnTo>
                    <a:lnTo>
                      <a:pt x="85" y="510"/>
                    </a:lnTo>
                    <a:lnTo>
                      <a:pt x="85" y="510"/>
                    </a:lnTo>
                    <a:lnTo>
                      <a:pt x="85" y="510"/>
                    </a:lnTo>
                    <a:lnTo>
                      <a:pt x="85" y="510"/>
                    </a:lnTo>
                    <a:lnTo>
                      <a:pt x="87" y="510"/>
                    </a:lnTo>
                    <a:lnTo>
                      <a:pt x="87" y="510"/>
                    </a:lnTo>
                    <a:lnTo>
                      <a:pt x="87" y="510"/>
                    </a:lnTo>
                    <a:lnTo>
                      <a:pt x="89" y="510"/>
                    </a:lnTo>
                    <a:lnTo>
                      <a:pt x="89" y="510"/>
                    </a:lnTo>
                    <a:lnTo>
                      <a:pt x="89" y="510"/>
                    </a:lnTo>
                    <a:lnTo>
                      <a:pt x="89" y="510"/>
                    </a:lnTo>
                    <a:lnTo>
                      <a:pt x="89" y="510"/>
                    </a:lnTo>
                    <a:lnTo>
                      <a:pt x="89" y="510"/>
                    </a:lnTo>
                    <a:lnTo>
                      <a:pt x="89" y="510"/>
                    </a:lnTo>
                    <a:lnTo>
                      <a:pt x="89" y="510"/>
                    </a:lnTo>
                    <a:lnTo>
                      <a:pt x="89" y="510"/>
                    </a:lnTo>
                    <a:lnTo>
                      <a:pt x="89" y="510"/>
                    </a:lnTo>
                    <a:lnTo>
                      <a:pt x="90" y="508"/>
                    </a:lnTo>
                    <a:lnTo>
                      <a:pt x="90" y="508"/>
                    </a:lnTo>
                    <a:lnTo>
                      <a:pt x="90" y="508"/>
                    </a:lnTo>
                    <a:lnTo>
                      <a:pt x="90" y="506"/>
                    </a:lnTo>
                    <a:lnTo>
                      <a:pt x="90" y="506"/>
                    </a:lnTo>
                    <a:lnTo>
                      <a:pt x="90" y="506"/>
                    </a:lnTo>
                    <a:lnTo>
                      <a:pt x="90" y="505"/>
                    </a:lnTo>
                    <a:lnTo>
                      <a:pt x="90" y="505"/>
                    </a:lnTo>
                    <a:lnTo>
                      <a:pt x="92" y="505"/>
                    </a:lnTo>
                    <a:lnTo>
                      <a:pt x="92" y="503"/>
                    </a:lnTo>
                    <a:lnTo>
                      <a:pt x="94" y="503"/>
                    </a:lnTo>
                    <a:lnTo>
                      <a:pt x="94" y="501"/>
                    </a:lnTo>
                    <a:lnTo>
                      <a:pt x="98" y="499"/>
                    </a:lnTo>
                    <a:lnTo>
                      <a:pt x="98" y="499"/>
                    </a:lnTo>
                    <a:lnTo>
                      <a:pt x="98" y="499"/>
                    </a:lnTo>
                    <a:lnTo>
                      <a:pt x="98" y="499"/>
                    </a:lnTo>
                    <a:lnTo>
                      <a:pt x="98" y="499"/>
                    </a:lnTo>
                    <a:lnTo>
                      <a:pt x="103" y="495"/>
                    </a:lnTo>
                    <a:lnTo>
                      <a:pt x="105" y="494"/>
                    </a:lnTo>
                    <a:lnTo>
                      <a:pt x="107" y="492"/>
                    </a:lnTo>
                    <a:lnTo>
                      <a:pt x="110" y="490"/>
                    </a:lnTo>
                    <a:lnTo>
                      <a:pt x="112" y="490"/>
                    </a:lnTo>
                    <a:lnTo>
                      <a:pt x="112" y="490"/>
                    </a:lnTo>
                    <a:lnTo>
                      <a:pt x="114" y="488"/>
                    </a:lnTo>
                    <a:lnTo>
                      <a:pt x="114" y="488"/>
                    </a:lnTo>
                    <a:lnTo>
                      <a:pt x="116" y="488"/>
                    </a:lnTo>
                    <a:lnTo>
                      <a:pt x="118" y="488"/>
                    </a:lnTo>
                    <a:lnTo>
                      <a:pt x="118" y="488"/>
                    </a:lnTo>
                    <a:lnTo>
                      <a:pt x="121" y="486"/>
                    </a:lnTo>
                    <a:lnTo>
                      <a:pt x="123" y="485"/>
                    </a:lnTo>
                    <a:lnTo>
                      <a:pt x="125" y="485"/>
                    </a:lnTo>
                    <a:lnTo>
                      <a:pt x="125" y="485"/>
                    </a:lnTo>
                    <a:lnTo>
                      <a:pt x="125" y="485"/>
                    </a:lnTo>
                    <a:lnTo>
                      <a:pt x="125" y="485"/>
                    </a:lnTo>
                    <a:lnTo>
                      <a:pt x="125" y="485"/>
                    </a:lnTo>
                    <a:lnTo>
                      <a:pt x="125" y="485"/>
                    </a:lnTo>
                    <a:lnTo>
                      <a:pt x="125" y="485"/>
                    </a:lnTo>
                    <a:lnTo>
                      <a:pt x="125" y="485"/>
                    </a:lnTo>
                    <a:lnTo>
                      <a:pt x="127" y="485"/>
                    </a:lnTo>
                    <a:lnTo>
                      <a:pt x="128" y="485"/>
                    </a:lnTo>
                    <a:lnTo>
                      <a:pt x="130" y="485"/>
                    </a:lnTo>
                    <a:lnTo>
                      <a:pt x="132" y="485"/>
                    </a:lnTo>
                    <a:lnTo>
                      <a:pt x="136" y="485"/>
                    </a:lnTo>
                    <a:lnTo>
                      <a:pt x="136" y="485"/>
                    </a:lnTo>
                    <a:lnTo>
                      <a:pt x="137" y="485"/>
                    </a:lnTo>
                    <a:lnTo>
                      <a:pt x="139" y="485"/>
                    </a:lnTo>
                    <a:lnTo>
                      <a:pt x="139" y="485"/>
                    </a:lnTo>
                    <a:lnTo>
                      <a:pt x="139" y="483"/>
                    </a:lnTo>
                    <a:lnTo>
                      <a:pt x="141" y="483"/>
                    </a:lnTo>
                    <a:lnTo>
                      <a:pt x="141" y="483"/>
                    </a:lnTo>
                    <a:lnTo>
                      <a:pt x="143" y="481"/>
                    </a:lnTo>
                    <a:lnTo>
                      <a:pt x="145" y="481"/>
                    </a:lnTo>
                    <a:lnTo>
                      <a:pt x="145" y="479"/>
                    </a:lnTo>
                    <a:lnTo>
                      <a:pt x="145" y="479"/>
                    </a:lnTo>
                    <a:lnTo>
                      <a:pt x="145" y="479"/>
                    </a:lnTo>
                    <a:lnTo>
                      <a:pt x="145" y="479"/>
                    </a:lnTo>
                    <a:lnTo>
                      <a:pt x="145" y="479"/>
                    </a:lnTo>
                    <a:lnTo>
                      <a:pt x="145" y="479"/>
                    </a:lnTo>
                    <a:lnTo>
                      <a:pt x="147" y="479"/>
                    </a:lnTo>
                    <a:lnTo>
                      <a:pt x="148" y="479"/>
                    </a:lnTo>
                    <a:lnTo>
                      <a:pt x="148" y="479"/>
                    </a:lnTo>
                    <a:lnTo>
                      <a:pt x="148" y="479"/>
                    </a:lnTo>
                    <a:lnTo>
                      <a:pt x="150" y="479"/>
                    </a:lnTo>
                    <a:lnTo>
                      <a:pt x="150" y="479"/>
                    </a:lnTo>
                    <a:lnTo>
                      <a:pt x="152" y="481"/>
                    </a:lnTo>
                    <a:lnTo>
                      <a:pt x="154" y="483"/>
                    </a:lnTo>
                    <a:lnTo>
                      <a:pt x="154" y="483"/>
                    </a:lnTo>
                    <a:lnTo>
                      <a:pt x="159" y="485"/>
                    </a:lnTo>
                    <a:lnTo>
                      <a:pt x="159" y="485"/>
                    </a:lnTo>
                    <a:lnTo>
                      <a:pt x="159" y="485"/>
                    </a:lnTo>
                    <a:lnTo>
                      <a:pt x="161" y="485"/>
                    </a:lnTo>
                    <a:lnTo>
                      <a:pt x="163" y="485"/>
                    </a:lnTo>
                    <a:lnTo>
                      <a:pt x="163" y="485"/>
                    </a:lnTo>
                    <a:lnTo>
                      <a:pt x="165" y="485"/>
                    </a:lnTo>
                    <a:lnTo>
                      <a:pt x="165" y="486"/>
                    </a:lnTo>
                    <a:lnTo>
                      <a:pt x="165" y="486"/>
                    </a:lnTo>
                    <a:lnTo>
                      <a:pt x="166" y="486"/>
                    </a:lnTo>
                    <a:lnTo>
                      <a:pt x="166" y="486"/>
                    </a:lnTo>
                    <a:lnTo>
                      <a:pt x="166" y="486"/>
                    </a:lnTo>
                    <a:lnTo>
                      <a:pt x="166" y="486"/>
                    </a:lnTo>
                    <a:lnTo>
                      <a:pt x="166" y="486"/>
                    </a:lnTo>
                    <a:lnTo>
                      <a:pt x="166" y="486"/>
                    </a:lnTo>
                    <a:lnTo>
                      <a:pt x="166" y="486"/>
                    </a:lnTo>
                    <a:lnTo>
                      <a:pt x="168" y="486"/>
                    </a:lnTo>
                    <a:lnTo>
                      <a:pt x="168" y="486"/>
                    </a:lnTo>
                    <a:lnTo>
                      <a:pt x="168" y="486"/>
                    </a:lnTo>
                    <a:lnTo>
                      <a:pt x="168" y="486"/>
                    </a:lnTo>
                    <a:lnTo>
                      <a:pt x="168" y="488"/>
                    </a:lnTo>
                    <a:lnTo>
                      <a:pt x="170" y="488"/>
                    </a:lnTo>
                    <a:lnTo>
                      <a:pt x="170" y="488"/>
                    </a:lnTo>
                    <a:lnTo>
                      <a:pt x="170" y="488"/>
                    </a:lnTo>
                    <a:lnTo>
                      <a:pt x="172" y="488"/>
                    </a:lnTo>
                    <a:lnTo>
                      <a:pt x="172" y="490"/>
                    </a:lnTo>
                    <a:lnTo>
                      <a:pt x="175" y="494"/>
                    </a:lnTo>
                    <a:lnTo>
                      <a:pt x="175" y="494"/>
                    </a:lnTo>
                    <a:lnTo>
                      <a:pt x="175" y="494"/>
                    </a:lnTo>
                    <a:lnTo>
                      <a:pt x="179" y="497"/>
                    </a:lnTo>
                    <a:lnTo>
                      <a:pt x="183" y="499"/>
                    </a:lnTo>
                    <a:lnTo>
                      <a:pt x="185" y="499"/>
                    </a:lnTo>
                    <a:lnTo>
                      <a:pt x="186" y="503"/>
                    </a:lnTo>
                    <a:lnTo>
                      <a:pt x="190" y="505"/>
                    </a:lnTo>
                    <a:lnTo>
                      <a:pt x="190" y="505"/>
                    </a:lnTo>
                    <a:lnTo>
                      <a:pt x="192" y="506"/>
                    </a:lnTo>
                    <a:lnTo>
                      <a:pt x="194" y="506"/>
                    </a:lnTo>
                    <a:lnTo>
                      <a:pt x="194" y="506"/>
                    </a:lnTo>
                    <a:lnTo>
                      <a:pt x="195" y="506"/>
                    </a:lnTo>
                    <a:lnTo>
                      <a:pt x="195" y="506"/>
                    </a:lnTo>
                    <a:lnTo>
                      <a:pt x="195" y="506"/>
                    </a:lnTo>
                    <a:lnTo>
                      <a:pt x="197" y="506"/>
                    </a:lnTo>
                    <a:lnTo>
                      <a:pt x="197" y="506"/>
                    </a:lnTo>
                    <a:lnTo>
                      <a:pt x="197" y="508"/>
                    </a:lnTo>
                    <a:lnTo>
                      <a:pt x="197" y="508"/>
                    </a:lnTo>
                    <a:lnTo>
                      <a:pt x="203" y="510"/>
                    </a:lnTo>
                    <a:lnTo>
                      <a:pt x="206" y="512"/>
                    </a:lnTo>
                    <a:lnTo>
                      <a:pt x="206" y="512"/>
                    </a:lnTo>
                    <a:lnTo>
                      <a:pt x="206" y="512"/>
                    </a:lnTo>
                    <a:lnTo>
                      <a:pt x="206" y="512"/>
                    </a:lnTo>
                    <a:lnTo>
                      <a:pt x="208" y="512"/>
                    </a:lnTo>
                    <a:lnTo>
                      <a:pt x="208" y="512"/>
                    </a:lnTo>
                    <a:lnTo>
                      <a:pt x="210" y="512"/>
                    </a:lnTo>
                    <a:lnTo>
                      <a:pt x="210" y="514"/>
                    </a:lnTo>
                    <a:lnTo>
                      <a:pt x="212" y="514"/>
                    </a:lnTo>
                    <a:lnTo>
                      <a:pt x="212" y="514"/>
                    </a:lnTo>
                    <a:lnTo>
                      <a:pt x="213" y="514"/>
                    </a:lnTo>
                    <a:lnTo>
                      <a:pt x="215" y="514"/>
                    </a:lnTo>
                    <a:lnTo>
                      <a:pt x="215" y="514"/>
                    </a:lnTo>
                    <a:lnTo>
                      <a:pt x="217" y="514"/>
                    </a:lnTo>
                    <a:lnTo>
                      <a:pt x="217" y="514"/>
                    </a:lnTo>
                    <a:lnTo>
                      <a:pt x="219" y="514"/>
                    </a:lnTo>
                    <a:lnTo>
                      <a:pt x="219" y="514"/>
                    </a:lnTo>
                    <a:lnTo>
                      <a:pt x="221" y="514"/>
                    </a:lnTo>
                    <a:lnTo>
                      <a:pt x="222" y="514"/>
                    </a:lnTo>
                    <a:lnTo>
                      <a:pt x="222" y="514"/>
                    </a:lnTo>
                    <a:lnTo>
                      <a:pt x="224" y="514"/>
                    </a:lnTo>
                    <a:lnTo>
                      <a:pt x="226" y="514"/>
                    </a:lnTo>
                    <a:lnTo>
                      <a:pt x="228" y="514"/>
                    </a:lnTo>
                    <a:lnTo>
                      <a:pt x="228" y="514"/>
                    </a:lnTo>
                    <a:lnTo>
                      <a:pt x="228" y="514"/>
                    </a:lnTo>
                    <a:lnTo>
                      <a:pt x="232" y="515"/>
                    </a:lnTo>
                    <a:lnTo>
                      <a:pt x="232" y="515"/>
                    </a:lnTo>
                    <a:lnTo>
                      <a:pt x="233" y="515"/>
                    </a:lnTo>
                    <a:lnTo>
                      <a:pt x="233" y="515"/>
                    </a:lnTo>
                    <a:lnTo>
                      <a:pt x="233" y="515"/>
                    </a:lnTo>
                    <a:lnTo>
                      <a:pt x="235" y="515"/>
                    </a:lnTo>
                    <a:lnTo>
                      <a:pt x="235" y="515"/>
                    </a:lnTo>
                    <a:lnTo>
                      <a:pt x="237" y="517"/>
                    </a:lnTo>
                    <a:lnTo>
                      <a:pt x="237" y="517"/>
                    </a:lnTo>
                    <a:lnTo>
                      <a:pt x="239" y="517"/>
                    </a:lnTo>
                    <a:lnTo>
                      <a:pt x="239" y="517"/>
                    </a:lnTo>
                    <a:lnTo>
                      <a:pt x="241" y="517"/>
                    </a:lnTo>
                    <a:lnTo>
                      <a:pt x="241" y="517"/>
                    </a:lnTo>
                    <a:lnTo>
                      <a:pt x="242" y="517"/>
                    </a:lnTo>
                    <a:lnTo>
                      <a:pt x="242" y="517"/>
                    </a:lnTo>
                    <a:lnTo>
                      <a:pt x="244" y="517"/>
                    </a:lnTo>
                    <a:lnTo>
                      <a:pt x="244" y="517"/>
                    </a:lnTo>
                    <a:lnTo>
                      <a:pt x="246" y="515"/>
                    </a:lnTo>
                    <a:lnTo>
                      <a:pt x="246" y="515"/>
                    </a:lnTo>
                    <a:lnTo>
                      <a:pt x="246" y="514"/>
                    </a:lnTo>
                    <a:lnTo>
                      <a:pt x="250" y="508"/>
                    </a:lnTo>
                    <a:lnTo>
                      <a:pt x="250" y="506"/>
                    </a:lnTo>
                    <a:lnTo>
                      <a:pt x="250" y="505"/>
                    </a:lnTo>
                    <a:lnTo>
                      <a:pt x="250" y="501"/>
                    </a:lnTo>
                    <a:lnTo>
                      <a:pt x="248" y="497"/>
                    </a:lnTo>
                    <a:lnTo>
                      <a:pt x="246" y="495"/>
                    </a:lnTo>
                    <a:lnTo>
                      <a:pt x="242" y="494"/>
                    </a:lnTo>
                    <a:lnTo>
                      <a:pt x="239" y="492"/>
                    </a:lnTo>
                    <a:lnTo>
                      <a:pt x="233" y="488"/>
                    </a:lnTo>
                    <a:lnTo>
                      <a:pt x="233" y="488"/>
                    </a:lnTo>
                    <a:lnTo>
                      <a:pt x="232" y="486"/>
                    </a:lnTo>
                    <a:lnTo>
                      <a:pt x="232" y="483"/>
                    </a:lnTo>
                    <a:lnTo>
                      <a:pt x="232" y="481"/>
                    </a:lnTo>
                    <a:lnTo>
                      <a:pt x="232" y="481"/>
                    </a:lnTo>
                    <a:lnTo>
                      <a:pt x="233" y="479"/>
                    </a:lnTo>
                    <a:lnTo>
                      <a:pt x="235" y="477"/>
                    </a:lnTo>
                    <a:lnTo>
                      <a:pt x="239" y="476"/>
                    </a:lnTo>
                    <a:lnTo>
                      <a:pt x="246" y="474"/>
                    </a:lnTo>
                    <a:lnTo>
                      <a:pt x="246" y="474"/>
                    </a:lnTo>
                    <a:lnTo>
                      <a:pt x="248" y="474"/>
                    </a:lnTo>
                    <a:lnTo>
                      <a:pt x="251" y="472"/>
                    </a:lnTo>
                    <a:lnTo>
                      <a:pt x="255" y="470"/>
                    </a:lnTo>
                    <a:lnTo>
                      <a:pt x="255" y="470"/>
                    </a:lnTo>
                    <a:lnTo>
                      <a:pt x="255" y="470"/>
                    </a:lnTo>
                    <a:lnTo>
                      <a:pt x="257" y="470"/>
                    </a:lnTo>
                    <a:lnTo>
                      <a:pt x="257" y="470"/>
                    </a:lnTo>
                    <a:lnTo>
                      <a:pt x="259" y="470"/>
                    </a:lnTo>
                    <a:lnTo>
                      <a:pt x="260" y="472"/>
                    </a:lnTo>
                    <a:lnTo>
                      <a:pt x="260" y="472"/>
                    </a:lnTo>
                    <a:lnTo>
                      <a:pt x="262" y="472"/>
                    </a:lnTo>
                    <a:lnTo>
                      <a:pt x="262" y="472"/>
                    </a:lnTo>
                    <a:lnTo>
                      <a:pt x="262" y="472"/>
                    </a:lnTo>
                    <a:lnTo>
                      <a:pt x="262" y="472"/>
                    </a:lnTo>
                    <a:lnTo>
                      <a:pt x="264" y="472"/>
                    </a:lnTo>
                    <a:lnTo>
                      <a:pt x="264" y="472"/>
                    </a:lnTo>
                    <a:lnTo>
                      <a:pt x="266" y="472"/>
                    </a:lnTo>
                    <a:lnTo>
                      <a:pt x="266" y="472"/>
                    </a:lnTo>
                    <a:lnTo>
                      <a:pt x="268" y="472"/>
                    </a:lnTo>
                    <a:lnTo>
                      <a:pt x="270" y="472"/>
                    </a:lnTo>
                    <a:lnTo>
                      <a:pt x="271" y="468"/>
                    </a:lnTo>
                    <a:lnTo>
                      <a:pt x="271" y="467"/>
                    </a:lnTo>
                    <a:lnTo>
                      <a:pt x="271" y="467"/>
                    </a:lnTo>
                    <a:lnTo>
                      <a:pt x="271" y="465"/>
                    </a:lnTo>
                    <a:lnTo>
                      <a:pt x="271" y="465"/>
                    </a:lnTo>
                    <a:lnTo>
                      <a:pt x="271" y="465"/>
                    </a:lnTo>
                    <a:lnTo>
                      <a:pt x="273" y="465"/>
                    </a:lnTo>
                    <a:lnTo>
                      <a:pt x="273" y="463"/>
                    </a:lnTo>
                    <a:lnTo>
                      <a:pt x="273" y="463"/>
                    </a:lnTo>
                    <a:lnTo>
                      <a:pt x="273" y="463"/>
                    </a:lnTo>
                    <a:lnTo>
                      <a:pt x="273" y="463"/>
                    </a:lnTo>
                    <a:lnTo>
                      <a:pt x="275" y="463"/>
                    </a:lnTo>
                    <a:lnTo>
                      <a:pt x="275" y="463"/>
                    </a:lnTo>
                    <a:lnTo>
                      <a:pt x="275" y="461"/>
                    </a:lnTo>
                    <a:lnTo>
                      <a:pt x="275" y="459"/>
                    </a:lnTo>
                    <a:lnTo>
                      <a:pt x="275" y="459"/>
                    </a:lnTo>
                    <a:lnTo>
                      <a:pt x="275" y="457"/>
                    </a:lnTo>
                    <a:lnTo>
                      <a:pt x="273" y="456"/>
                    </a:lnTo>
                    <a:lnTo>
                      <a:pt x="268" y="452"/>
                    </a:lnTo>
                    <a:lnTo>
                      <a:pt x="264" y="448"/>
                    </a:lnTo>
                    <a:lnTo>
                      <a:pt x="262" y="448"/>
                    </a:lnTo>
                    <a:lnTo>
                      <a:pt x="260" y="445"/>
                    </a:lnTo>
                    <a:lnTo>
                      <a:pt x="260" y="441"/>
                    </a:lnTo>
                    <a:lnTo>
                      <a:pt x="260" y="441"/>
                    </a:lnTo>
                    <a:lnTo>
                      <a:pt x="260" y="439"/>
                    </a:lnTo>
                    <a:lnTo>
                      <a:pt x="262" y="436"/>
                    </a:lnTo>
                    <a:lnTo>
                      <a:pt x="264" y="430"/>
                    </a:lnTo>
                    <a:lnTo>
                      <a:pt x="268" y="427"/>
                    </a:lnTo>
                    <a:lnTo>
                      <a:pt x="268" y="423"/>
                    </a:lnTo>
                    <a:lnTo>
                      <a:pt x="270" y="418"/>
                    </a:lnTo>
                    <a:lnTo>
                      <a:pt x="271" y="414"/>
                    </a:lnTo>
                    <a:lnTo>
                      <a:pt x="270" y="410"/>
                    </a:lnTo>
                    <a:lnTo>
                      <a:pt x="270" y="407"/>
                    </a:lnTo>
                    <a:lnTo>
                      <a:pt x="268" y="405"/>
                    </a:lnTo>
                    <a:lnTo>
                      <a:pt x="266" y="403"/>
                    </a:lnTo>
                    <a:lnTo>
                      <a:pt x="266" y="403"/>
                    </a:lnTo>
                    <a:lnTo>
                      <a:pt x="262" y="401"/>
                    </a:lnTo>
                    <a:lnTo>
                      <a:pt x="259" y="401"/>
                    </a:lnTo>
                    <a:lnTo>
                      <a:pt x="253" y="401"/>
                    </a:lnTo>
                    <a:lnTo>
                      <a:pt x="250" y="401"/>
                    </a:lnTo>
                    <a:lnTo>
                      <a:pt x="246" y="400"/>
                    </a:lnTo>
                    <a:lnTo>
                      <a:pt x="242" y="398"/>
                    </a:lnTo>
                    <a:lnTo>
                      <a:pt x="242" y="398"/>
                    </a:lnTo>
                    <a:lnTo>
                      <a:pt x="242" y="396"/>
                    </a:lnTo>
                    <a:lnTo>
                      <a:pt x="242" y="394"/>
                    </a:lnTo>
                    <a:lnTo>
                      <a:pt x="242" y="392"/>
                    </a:lnTo>
                    <a:lnTo>
                      <a:pt x="244" y="392"/>
                    </a:lnTo>
                    <a:lnTo>
                      <a:pt x="244" y="391"/>
                    </a:lnTo>
                    <a:lnTo>
                      <a:pt x="248" y="387"/>
                    </a:lnTo>
                    <a:lnTo>
                      <a:pt x="248" y="387"/>
                    </a:lnTo>
                    <a:lnTo>
                      <a:pt x="250" y="387"/>
                    </a:lnTo>
                    <a:lnTo>
                      <a:pt x="250" y="387"/>
                    </a:lnTo>
                    <a:lnTo>
                      <a:pt x="250" y="387"/>
                    </a:lnTo>
                    <a:lnTo>
                      <a:pt x="250" y="387"/>
                    </a:lnTo>
                    <a:lnTo>
                      <a:pt x="250" y="387"/>
                    </a:lnTo>
                    <a:lnTo>
                      <a:pt x="251" y="385"/>
                    </a:lnTo>
                    <a:lnTo>
                      <a:pt x="251" y="385"/>
                    </a:lnTo>
                    <a:lnTo>
                      <a:pt x="251" y="383"/>
                    </a:lnTo>
                    <a:lnTo>
                      <a:pt x="251" y="383"/>
                    </a:lnTo>
                    <a:lnTo>
                      <a:pt x="251" y="381"/>
                    </a:lnTo>
                    <a:lnTo>
                      <a:pt x="251" y="381"/>
                    </a:lnTo>
                    <a:lnTo>
                      <a:pt x="251" y="380"/>
                    </a:lnTo>
                    <a:lnTo>
                      <a:pt x="253" y="378"/>
                    </a:lnTo>
                    <a:lnTo>
                      <a:pt x="255" y="376"/>
                    </a:lnTo>
                    <a:lnTo>
                      <a:pt x="255" y="374"/>
                    </a:lnTo>
                    <a:lnTo>
                      <a:pt x="257" y="372"/>
                    </a:lnTo>
                    <a:lnTo>
                      <a:pt x="259" y="371"/>
                    </a:lnTo>
                    <a:lnTo>
                      <a:pt x="259" y="371"/>
                    </a:lnTo>
                    <a:lnTo>
                      <a:pt x="264" y="367"/>
                    </a:lnTo>
                    <a:lnTo>
                      <a:pt x="266" y="367"/>
                    </a:lnTo>
                    <a:lnTo>
                      <a:pt x="268" y="363"/>
                    </a:lnTo>
                    <a:lnTo>
                      <a:pt x="271" y="362"/>
                    </a:lnTo>
                    <a:lnTo>
                      <a:pt x="273" y="358"/>
                    </a:lnTo>
                    <a:lnTo>
                      <a:pt x="275" y="358"/>
                    </a:lnTo>
                    <a:lnTo>
                      <a:pt x="277" y="356"/>
                    </a:lnTo>
                    <a:lnTo>
                      <a:pt x="279" y="354"/>
                    </a:lnTo>
                    <a:lnTo>
                      <a:pt x="282" y="354"/>
                    </a:lnTo>
                    <a:lnTo>
                      <a:pt x="282" y="354"/>
                    </a:lnTo>
                    <a:lnTo>
                      <a:pt x="284" y="354"/>
                    </a:lnTo>
                    <a:lnTo>
                      <a:pt x="288" y="354"/>
                    </a:lnTo>
                    <a:lnTo>
                      <a:pt x="291" y="356"/>
                    </a:lnTo>
                    <a:lnTo>
                      <a:pt x="293" y="358"/>
                    </a:lnTo>
                    <a:lnTo>
                      <a:pt x="293" y="360"/>
                    </a:lnTo>
                    <a:lnTo>
                      <a:pt x="293" y="360"/>
                    </a:lnTo>
                    <a:lnTo>
                      <a:pt x="293" y="362"/>
                    </a:lnTo>
                    <a:lnTo>
                      <a:pt x="293" y="362"/>
                    </a:lnTo>
                    <a:lnTo>
                      <a:pt x="295" y="363"/>
                    </a:lnTo>
                    <a:lnTo>
                      <a:pt x="293" y="369"/>
                    </a:lnTo>
                    <a:lnTo>
                      <a:pt x="293" y="376"/>
                    </a:lnTo>
                    <a:lnTo>
                      <a:pt x="293" y="381"/>
                    </a:lnTo>
                    <a:lnTo>
                      <a:pt x="293" y="389"/>
                    </a:lnTo>
                    <a:lnTo>
                      <a:pt x="293" y="391"/>
                    </a:lnTo>
                    <a:lnTo>
                      <a:pt x="293" y="392"/>
                    </a:lnTo>
                    <a:lnTo>
                      <a:pt x="295" y="396"/>
                    </a:lnTo>
                    <a:lnTo>
                      <a:pt x="298" y="396"/>
                    </a:lnTo>
                    <a:lnTo>
                      <a:pt x="306" y="398"/>
                    </a:lnTo>
                    <a:lnTo>
                      <a:pt x="318" y="398"/>
                    </a:lnTo>
                    <a:lnTo>
                      <a:pt x="324" y="396"/>
                    </a:lnTo>
                    <a:lnTo>
                      <a:pt x="329" y="396"/>
                    </a:lnTo>
                    <a:lnTo>
                      <a:pt x="331" y="394"/>
                    </a:lnTo>
                    <a:lnTo>
                      <a:pt x="335" y="392"/>
                    </a:lnTo>
                    <a:lnTo>
                      <a:pt x="338" y="389"/>
                    </a:lnTo>
                    <a:lnTo>
                      <a:pt x="340" y="387"/>
                    </a:lnTo>
                    <a:lnTo>
                      <a:pt x="342" y="387"/>
                    </a:lnTo>
                    <a:lnTo>
                      <a:pt x="342" y="387"/>
                    </a:lnTo>
                    <a:lnTo>
                      <a:pt x="342" y="387"/>
                    </a:lnTo>
                    <a:lnTo>
                      <a:pt x="342" y="387"/>
                    </a:lnTo>
                    <a:lnTo>
                      <a:pt x="344" y="387"/>
                    </a:lnTo>
                    <a:lnTo>
                      <a:pt x="344" y="387"/>
                    </a:lnTo>
                    <a:lnTo>
                      <a:pt x="345" y="387"/>
                    </a:lnTo>
                    <a:lnTo>
                      <a:pt x="347" y="387"/>
                    </a:lnTo>
                    <a:lnTo>
                      <a:pt x="347" y="387"/>
                    </a:lnTo>
                    <a:lnTo>
                      <a:pt x="349" y="387"/>
                    </a:lnTo>
                    <a:lnTo>
                      <a:pt x="349" y="387"/>
                    </a:lnTo>
                    <a:lnTo>
                      <a:pt x="351" y="389"/>
                    </a:lnTo>
                    <a:lnTo>
                      <a:pt x="353" y="391"/>
                    </a:lnTo>
                    <a:lnTo>
                      <a:pt x="355" y="391"/>
                    </a:lnTo>
                    <a:lnTo>
                      <a:pt x="358" y="392"/>
                    </a:lnTo>
                    <a:lnTo>
                      <a:pt x="362" y="394"/>
                    </a:lnTo>
                    <a:lnTo>
                      <a:pt x="365" y="394"/>
                    </a:lnTo>
                    <a:lnTo>
                      <a:pt x="367" y="392"/>
                    </a:lnTo>
                    <a:lnTo>
                      <a:pt x="369" y="392"/>
                    </a:lnTo>
                    <a:lnTo>
                      <a:pt x="369" y="391"/>
                    </a:lnTo>
                    <a:lnTo>
                      <a:pt x="369" y="391"/>
                    </a:lnTo>
                    <a:lnTo>
                      <a:pt x="369" y="391"/>
                    </a:lnTo>
                    <a:lnTo>
                      <a:pt x="371" y="389"/>
                    </a:lnTo>
                    <a:lnTo>
                      <a:pt x="371" y="387"/>
                    </a:lnTo>
                    <a:lnTo>
                      <a:pt x="371" y="387"/>
                    </a:lnTo>
                    <a:lnTo>
                      <a:pt x="371" y="387"/>
                    </a:lnTo>
                    <a:lnTo>
                      <a:pt x="371" y="387"/>
                    </a:lnTo>
                    <a:lnTo>
                      <a:pt x="371" y="387"/>
                    </a:lnTo>
                    <a:lnTo>
                      <a:pt x="371" y="387"/>
                    </a:lnTo>
                    <a:lnTo>
                      <a:pt x="371" y="387"/>
                    </a:lnTo>
                    <a:lnTo>
                      <a:pt x="373" y="385"/>
                    </a:lnTo>
                    <a:lnTo>
                      <a:pt x="376" y="383"/>
                    </a:lnTo>
                    <a:lnTo>
                      <a:pt x="380" y="381"/>
                    </a:lnTo>
                    <a:lnTo>
                      <a:pt x="380" y="381"/>
                    </a:lnTo>
                    <a:lnTo>
                      <a:pt x="380" y="380"/>
                    </a:lnTo>
                    <a:lnTo>
                      <a:pt x="380" y="380"/>
                    </a:lnTo>
                    <a:lnTo>
                      <a:pt x="383" y="378"/>
                    </a:lnTo>
                    <a:lnTo>
                      <a:pt x="383" y="378"/>
                    </a:lnTo>
                    <a:lnTo>
                      <a:pt x="385" y="374"/>
                    </a:lnTo>
                    <a:lnTo>
                      <a:pt x="385" y="372"/>
                    </a:lnTo>
                    <a:lnTo>
                      <a:pt x="385" y="372"/>
                    </a:lnTo>
                    <a:lnTo>
                      <a:pt x="385" y="372"/>
                    </a:lnTo>
                    <a:lnTo>
                      <a:pt x="385" y="371"/>
                    </a:lnTo>
                    <a:lnTo>
                      <a:pt x="385" y="371"/>
                    </a:lnTo>
                    <a:lnTo>
                      <a:pt x="385" y="369"/>
                    </a:lnTo>
                    <a:lnTo>
                      <a:pt x="385" y="363"/>
                    </a:lnTo>
                    <a:lnTo>
                      <a:pt x="385" y="363"/>
                    </a:lnTo>
                    <a:lnTo>
                      <a:pt x="387" y="362"/>
                    </a:lnTo>
                    <a:lnTo>
                      <a:pt x="387" y="360"/>
                    </a:lnTo>
                    <a:lnTo>
                      <a:pt x="389" y="358"/>
                    </a:lnTo>
                    <a:lnTo>
                      <a:pt x="391" y="358"/>
                    </a:lnTo>
                    <a:lnTo>
                      <a:pt x="391" y="358"/>
                    </a:lnTo>
                    <a:lnTo>
                      <a:pt x="391" y="358"/>
                    </a:lnTo>
                    <a:lnTo>
                      <a:pt x="394" y="358"/>
                    </a:lnTo>
                    <a:lnTo>
                      <a:pt x="396" y="360"/>
                    </a:lnTo>
                    <a:lnTo>
                      <a:pt x="400" y="362"/>
                    </a:lnTo>
                    <a:lnTo>
                      <a:pt x="403" y="367"/>
                    </a:lnTo>
                    <a:lnTo>
                      <a:pt x="403" y="369"/>
                    </a:lnTo>
                    <a:lnTo>
                      <a:pt x="405" y="371"/>
                    </a:lnTo>
                    <a:lnTo>
                      <a:pt x="405" y="371"/>
                    </a:lnTo>
                    <a:lnTo>
                      <a:pt x="407" y="374"/>
                    </a:lnTo>
                    <a:lnTo>
                      <a:pt x="407" y="374"/>
                    </a:lnTo>
                    <a:lnTo>
                      <a:pt x="411" y="376"/>
                    </a:lnTo>
                    <a:lnTo>
                      <a:pt x="412" y="378"/>
                    </a:lnTo>
                    <a:lnTo>
                      <a:pt x="412" y="380"/>
                    </a:lnTo>
                    <a:lnTo>
                      <a:pt x="414" y="380"/>
                    </a:lnTo>
                    <a:lnTo>
                      <a:pt x="414" y="380"/>
                    </a:lnTo>
                    <a:lnTo>
                      <a:pt x="416" y="380"/>
                    </a:lnTo>
                    <a:lnTo>
                      <a:pt x="418" y="380"/>
                    </a:lnTo>
                    <a:lnTo>
                      <a:pt x="420" y="381"/>
                    </a:lnTo>
                    <a:lnTo>
                      <a:pt x="423" y="381"/>
                    </a:lnTo>
                    <a:lnTo>
                      <a:pt x="425" y="380"/>
                    </a:lnTo>
                    <a:lnTo>
                      <a:pt x="427" y="378"/>
                    </a:lnTo>
                    <a:lnTo>
                      <a:pt x="427" y="376"/>
                    </a:lnTo>
                    <a:lnTo>
                      <a:pt x="429" y="371"/>
                    </a:lnTo>
                    <a:lnTo>
                      <a:pt x="429" y="371"/>
                    </a:lnTo>
                    <a:lnTo>
                      <a:pt x="429" y="371"/>
                    </a:lnTo>
                    <a:lnTo>
                      <a:pt x="430" y="367"/>
                    </a:lnTo>
                    <a:lnTo>
                      <a:pt x="430" y="367"/>
                    </a:lnTo>
                    <a:lnTo>
                      <a:pt x="430" y="362"/>
                    </a:lnTo>
                    <a:lnTo>
                      <a:pt x="430" y="362"/>
                    </a:lnTo>
                    <a:lnTo>
                      <a:pt x="430" y="362"/>
                    </a:lnTo>
                    <a:lnTo>
                      <a:pt x="430" y="360"/>
                    </a:lnTo>
                    <a:lnTo>
                      <a:pt x="430" y="358"/>
                    </a:lnTo>
                    <a:lnTo>
                      <a:pt x="430" y="358"/>
                    </a:lnTo>
                    <a:lnTo>
                      <a:pt x="429" y="358"/>
                    </a:lnTo>
                    <a:lnTo>
                      <a:pt x="429" y="356"/>
                    </a:lnTo>
                    <a:lnTo>
                      <a:pt x="427" y="356"/>
                    </a:lnTo>
                    <a:lnTo>
                      <a:pt x="427" y="353"/>
                    </a:lnTo>
                    <a:lnTo>
                      <a:pt x="427" y="347"/>
                    </a:lnTo>
                    <a:lnTo>
                      <a:pt x="427" y="347"/>
                    </a:lnTo>
                    <a:lnTo>
                      <a:pt x="427" y="347"/>
                    </a:lnTo>
                    <a:lnTo>
                      <a:pt x="427" y="347"/>
                    </a:lnTo>
                    <a:lnTo>
                      <a:pt x="427" y="345"/>
                    </a:lnTo>
                    <a:lnTo>
                      <a:pt x="427" y="345"/>
                    </a:lnTo>
                    <a:lnTo>
                      <a:pt x="429" y="345"/>
                    </a:lnTo>
                    <a:lnTo>
                      <a:pt x="429" y="345"/>
                    </a:lnTo>
                    <a:lnTo>
                      <a:pt x="429" y="345"/>
                    </a:lnTo>
                    <a:lnTo>
                      <a:pt x="429" y="345"/>
                    </a:lnTo>
                    <a:lnTo>
                      <a:pt x="430" y="345"/>
                    </a:lnTo>
                    <a:lnTo>
                      <a:pt x="430" y="345"/>
                    </a:lnTo>
                    <a:lnTo>
                      <a:pt x="432" y="343"/>
                    </a:lnTo>
                    <a:lnTo>
                      <a:pt x="432" y="343"/>
                    </a:lnTo>
                    <a:lnTo>
                      <a:pt x="438" y="343"/>
                    </a:lnTo>
                    <a:lnTo>
                      <a:pt x="438" y="343"/>
                    </a:lnTo>
                    <a:lnTo>
                      <a:pt x="441" y="343"/>
                    </a:lnTo>
                    <a:lnTo>
                      <a:pt x="441" y="343"/>
                    </a:lnTo>
                    <a:lnTo>
                      <a:pt x="443" y="343"/>
                    </a:lnTo>
                    <a:lnTo>
                      <a:pt x="452" y="345"/>
                    </a:lnTo>
                    <a:lnTo>
                      <a:pt x="458" y="345"/>
                    </a:lnTo>
                    <a:lnTo>
                      <a:pt x="461" y="343"/>
                    </a:lnTo>
                    <a:lnTo>
                      <a:pt x="463" y="342"/>
                    </a:lnTo>
                    <a:lnTo>
                      <a:pt x="465" y="340"/>
                    </a:lnTo>
                    <a:lnTo>
                      <a:pt x="468" y="338"/>
                    </a:lnTo>
                    <a:lnTo>
                      <a:pt x="468" y="336"/>
                    </a:lnTo>
                    <a:lnTo>
                      <a:pt x="468" y="336"/>
                    </a:lnTo>
                    <a:lnTo>
                      <a:pt x="468" y="336"/>
                    </a:lnTo>
                    <a:lnTo>
                      <a:pt x="470" y="336"/>
                    </a:lnTo>
                    <a:lnTo>
                      <a:pt x="472" y="333"/>
                    </a:lnTo>
                    <a:lnTo>
                      <a:pt x="474" y="331"/>
                    </a:lnTo>
                    <a:lnTo>
                      <a:pt x="474" y="327"/>
                    </a:lnTo>
                    <a:lnTo>
                      <a:pt x="474" y="324"/>
                    </a:lnTo>
                    <a:lnTo>
                      <a:pt x="474" y="320"/>
                    </a:lnTo>
                    <a:lnTo>
                      <a:pt x="474" y="318"/>
                    </a:lnTo>
                    <a:lnTo>
                      <a:pt x="474" y="316"/>
                    </a:lnTo>
                    <a:lnTo>
                      <a:pt x="474" y="316"/>
                    </a:lnTo>
                    <a:lnTo>
                      <a:pt x="474" y="311"/>
                    </a:lnTo>
                    <a:lnTo>
                      <a:pt x="476" y="306"/>
                    </a:lnTo>
                    <a:lnTo>
                      <a:pt x="476" y="306"/>
                    </a:lnTo>
                    <a:lnTo>
                      <a:pt x="474" y="304"/>
                    </a:lnTo>
                    <a:lnTo>
                      <a:pt x="474" y="304"/>
                    </a:lnTo>
                    <a:lnTo>
                      <a:pt x="474" y="304"/>
                    </a:lnTo>
                    <a:lnTo>
                      <a:pt x="474" y="302"/>
                    </a:lnTo>
                    <a:lnTo>
                      <a:pt x="474" y="298"/>
                    </a:lnTo>
                    <a:lnTo>
                      <a:pt x="474" y="298"/>
                    </a:lnTo>
                    <a:lnTo>
                      <a:pt x="474" y="298"/>
                    </a:lnTo>
                    <a:lnTo>
                      <a:pt x="472" y="295"/>
                    </a:lnTo>
                    <a:lnTo>
                      <a:pt x="474" y="291"/>
                    </a:lnTo>
                    <a:lnTo>
                      <a:pt x="474" y="287"/>
                    </a:lnTo>
                    <a:lnTo>
                      <a:pt x="478" y="284"/>
                    </a:lnTo>
                    <a:lnTo>
                      <a:pt x="481" y="282"/>
                    </a:lnTo>
                    <a:lnTo>
                      <a:pt x="483" y="282"/>
                    </a:lnTo>
                    <a:lnTo>
                      <a:pt x="483" y="282"/>
                    </a:lnTo>
                    <a:lnTo>
                      <a:pt x="483" y="282"/>
                    </a:lnTo>
                    <a:lnTo>
                      <a:pt x="485" y="282"/>
                    </a:lnTo>
                    <a:lnTo>
                      <a:pt x="485" y="282"/>
                    </a:lnTo>
                    <a:lnTo>
                      <a:pt x="485" y="282"/>
                    </a:lnTo>
                    <a:lnTo>
                      <a:pt x="487" y="282"/>
                    </a:lnTo>
                    <a:lnTo>
                      <a:pt x="487" y="280"/>
                    </a:lnTo>
                    <a:lnTo>
                      <a:pt x="487" y="280"/>
                    </a:lnTo>
                    <a:lnTo>
                      <a:pt x="487" y="280"/>
                    </a:lnTo>
                    <a:lnTo>
                      <a:pt x="488" y="280"/>
                    </a:lnTo>
                    <a:lnTo>
                      <a:pt x="488" y="280"/>
                    </a:lnTo>
                    <a:lnTo>
                      <a:pt x="490" y="280"/>
                    </a:lnTo>
                    <a:lnTo>
                      <a:pt x="492" y="280"/>
                    </a:lnTo>
                    <a:lnTo>
                      <a:pt x="494" y="282"/>
                    </a:lnTo>
                    <a:lnTo>
                      <a:pt x="496" y="284"/>
                    </a:lnTo>
                    <a:lnTo>
                      <a:pt x="497" y="289"/>
                    </a:lnTo>
                    <a:lnTo>
                      <a:pt x="501" y="295"/>
                    </a:lnTo>
                    <a:lnTo>
                      <a:pt x="503" y="296"/>
                    </a:lnTo>
                    <a:lnTo>
                      <a:pt x="505" y="298"/>
                    </a:lnTo>
                    <a:lnTo>
                      <a:pt x="505" y="298"/>
                    </a:lnTo>
                    <a:lnTo>
                      <a:pt x="505" y="298"/>
                    </a:lnTo>
                    <a:lnTo>
                      <a:pt x="505" y="298"/>
                    </a:lnTo>
                    <a:lnTo>
                      <a:pt x="505" y="298"/>
                    </a:lnTo>
                    <a:lnTo>
                      <a:pt x="506" y="298"/>
                    </a:lnTo>
                    <a:lnTo>
                      <a:pt x="508" y="298"/>
                    </a:lnTo>
                    <a:lnTo>
                      <a:pt x="512" y="295"/>
                    </a:lnTo>
                    <a:lnTo>
                      <a:pt x="514" y="293"/>
                    </a:lnTo>
                    <a:lnTo>
                      <a:pt x="517" y="287"/>
                    </a:lnTo>
                    <a:lnTo>
                      <a:pt x="519" y="284"/>
                    </a:lnTo>
                    <a:lnTo>
                      <a:pt x="523" y="282"/>
                    </a:lnTo>
                    <a:lnTo>
                      <a:pt x="525" y="280"/>
                    </a:lnTo>
                    <a:lnTo>
                      <a:pt x="528" y="280"/>
                    </a:lnTo>
                    <a:lnTo>
                      <a:pt x="528" y="278"/>
                    </a:lnTo>
                    <a:lnTo>
                      <a:pt x="530" y="278"/>
                    </a:lnTo>
                    <a:lnTo>
                      <a:pt x="530" y="278"/>
                    </a:lnTo>
                    <a:lnTo>
                      <a:pt x="530" y="278"/>
                    </a:lnTo>
                    <a:lnTo>
                      <a:pt x="530" y="278"/>
                    </a:lnTo>
                    <a:lnTo>
                      <a:pt x="532" y="278"/>
                    </a:lnTo>
                    <a:lnTo>
                      <a:pt x="532" y="278"/>
                    </a:lnTo>
                    <a:lnTo>
                      <a:pt x="532" y="278"/>
                    </a:lnTo>
                    <a:lnTo>
                      <a:pt x="532" y="277"/>
                    </a:lnTo>
                    <a:lnTo>
                      <a:pt x="537" y="271"/>
                    </a:lnTo>
                    <a:lnTo>
                      <a:pt x="539" y="269"/>
                    </a:lnTo>
                    <a:lnTo>
                      <a:pt x="541" y="268"/>
                    </a:lnTo>
                    <a:lnTo>
                      <a:pt x="544" y="264"/>
                    </a:lnTo>
                    <a:lnTo>
                      <a:pt x="544" y="264"/>
                    </a:lnTo>
                    <a:lnTo>
                      <a:pt x="546" y="262"/>
                    </a:lnTo>
                    <a:lnTo>
                      <a:pt x="546" y="262"/>
                    </a:lnTo>
                    <a:lnTo>
                      <a:pt x="546" y="262"/>
                    </a:lnTo>
                    <a:lnTo>
                      <a:pt x="546" y="260"/>
                    </a:lnTo>
                    <a:lnTo>
                      <a:pt x="546" y="260"/>
                    </a:lnTo>
                    <a:lnTo>
                      <a:pt x="548" y="260"/>
                    </a:lnTo>
                    <a:lnTo>
                      <a:pt x="548" y="260"/>
                    </a:lnTo>
                    <a:lnTo>
                      <a:pt x="548" y="260"/>
                    </a:lnTo>
                    <a:lnTo>
                      <a:pt x="548" y="258"/>
                    </a:lnTo>
                    <a:lnTo>
                      <a:pt x="548" y="258"/>
                    </a:lnTo>
                    <a:lnTo>
                      <a:pt x="546" y="257"/>
                    </a:lnTo>
                    <a:lnTo>
                      <a:pt x="546" y="257"/>
                    </a:lnTo>
                    <a:lnTo>
                      <a:pt x="546" y="257"/>
                    </a:lnTo>
                    <a:lnTo>
                      <a:pt x="546" y="257"/>
                    </a:lnTo>
                    <a:lnTo>
                      <a:pt x="546" y="257"/>
                    </a:lnTo>
                    <a:lnTo>
                      <a:pt x="544" y="257"/>
                    </a:lnTo>
                    <a:lnTo>
                      <a:pt x="544" y="257"/>
                    </a:lnTo>
                    <a:lnTo>
                      <a:pt x="544" y="257"/>
                    </a:lnTo>
                    <a:lnTo>
                      <a:pt x="543" y="257"/>
                    </a:lnTo>
                    <a:lnTo>
                      <a:pt x="541" y="255"/>
                    </a:lnTo>
                    <a:lnTo>
                      <a:pt x="541" y="255"/>
                    </a:lnTo>
                    <a:lnTo>
                      <a:pt x="537" y="255"/>
                    </a:lnTo>
                    <a:lnTo>
                      <a:pt x="537" y="253"/>
                    </a:lnTo>
                    <a:lnTo>
                      <a:pt x="535" y="253"/>
                    </a:lnTo>
                    <a:lnTo>
                      <a:pt x="532" y="253"/>
                    </a:lnTo>
                    <a:lnTo>
                      <a:pt x="525" y="255"/>
                    </a:lnTo>
                    <a:lnTo>
                      <a:pt x="523" y="255"/>
                    </a:lnTo>
                    <a:lnTo>
                      <a:pt x="517" y="257"/>
                    </a:lnTo>
                    <a:lnTo>
                      <a:pt x="514" y="257"/>
                    </a:lnTo>
                    <a:lnTo>
                      <a:pt x="512" y="257"/>
                    </a:lnTo>
                    <a:lnTo>
                      <a:pt x="508" y="255"/>
                    </a:lnTo>
                    <a:lnTo>
                      <a:pt x="505" y="253"/>
                    </a:lnTo>
                    <a:lnTo>
                      <a:pt x="503" y="249"/>
                    </a:lnTo>
                    <a:lnTo>
                      <a:pt x="501" y="246"/>
                    </a:lnTo>
                    <a:lnTo>
                      <a:pt x="501" y="246"/>
                    </a:lnTo>
                    <a:lnTo>
                      <a:pt x="501" y="246"/>
                    </a:lnTo>
                    <a:lnTo>
                      <a:pt x="501" y="246"/>
                    </a:lnTo>
                    <a:lnTo>
                      <a:pt x="501" y="244"/>
                    </a:lnTo>
                    <a:lnTo>
                      <a:pt x="501" y="244"/>
                    </a:lnTo>
                    <a:lnTo>
                      <a:pt x="499" y="244"/>
                    </a:lnTo>
                    <a:lnTo>
                      <a:pt x="499" y="244"/>
                    </a:lnTo>
                    <a:lnTo>
                      <a:pt x="499" y="242"/>
                    </a:lnTo>
                    <a:lnTo>
                      <a:pt x="499" y="242"/>
                    </a:lnTo>
                    <a:lnTo>
                      <a:pt x="497" y="242"/>
                    </a:lnTo>
                    <a:lnTo>
                      <a:pt x="497" y="242"/>
                    </a:lnTo>
                    <a:lnTo>
                      <a:pt x="497" y="242"/>
                    </a:lnTo>
                    <a:lnTo>
                      <a:pt x="497" y="240"/>
                    </a:lnTo>
                    <a:lnTo>
                      <a:pt x="497" y="240"/>
                    </a:lnTo>
                    <a:lnTo>
                      <a:pt x="497" y="240"/>
                    </a:lnTo>
                    <a:lnTo>
                      <a:pt x="499" y="239"/>
                    </a:lnTo>
                    <a:lnTo>
                      <a:pt x="501" y="237"/>
                    </a:lnTo>
                    <a:lnTo>
                      <a:pt x="503" y="235"/>
                    </a:lnTo>
                    <a:lnTo>
                      <a:pt x="506" y="235"/>
                    </a:lnTo>
                    <a:lnTo>
                      <a:pt x="508" y="233"/>
                    </a:lnTo>
                    <a:lnTo>
                      <a:pt x="510" y="233"/>
                    </a:lnTo>
                    <a:lnTo>
                      <a:pt x="514" y="231"/>
                    </a:lnTo>
                    <a:lnTo>
                      <a:pt x="515" y="230"/>
                    </a:lnTo>
                    <a:lnTo>
                      <a:pt x="515" y="230"/>
                    </a:lnTo>
                    <a:lnTo>
                      <a:pt x="515" y="230"/>
                    </a:lnTo>
                    <a:lnTo>
                      <a:pt x="517" y="228"/>
                    </a:lnTo>
                    <a:lnTo>
                      <a:pt x="517" y="226"/>
                    </a:lnTo>
                    <a:lnTo>
                      <a:pt x="517" y="222"/>
                    </a:lnTo>
                    <a:lnTo>
                      <a:pt x="517" y="219"/>
                    </a:lnTo>
                    <a:lnTo>
                      <a:pt x="519" y="217"/>
                    </a:lnTo>
                    <a:lnTo>
                      <a:pt x="519" y="215"/>
                    </a:lnTo>
                    <a:lnTo>
                      <a:pt x="519" y="213"/>
                    </a:lnTo>
                    <a:lnTo>
                      <a:pt x="519" y="211"/>
                    </a:lnTo>
                    <a:lnTo>
                      <a:pt x="517" y="210"/>
                    </a:lnTo>
                    <a:lnTo>
                      <a:pt x="515" y="206"/>
                    </a:lnTo>
                    <a:lnTo>
                      <a:pt x="514" y="204"/>
                    </a:lnTo>
                    <a:lnTo>
                      <a:pt x="514" y="202"/>
                    </a:lnTo>
                    <a:lnTo>
                      <a:pt x="512" y="201"/>
                    </a:lnTo>
                    <a:lnTo>
                      <a:pt x="510" y="199"/>
                    </a:lnTo>
                    <a:lnTo>
                      <a:pt x="508" y="195"/>
                    </a:lnTo>
                    <a:lnTo>
                      <a:pt x="506" y="193"/>
                    </a:lnTo>
                    <a:lnTo>
                      <a:pt x="503" y="192"/>
                    </a:lnTo>
                    <a:lnTo>
                      <a:pt x="501" y="190"/>
                    </a:lnTo>
                    <a:lnTo>
                      <a:pt x="499" y="188"/>
                    </a:lnTo>
                    <a:lnTo>
                      <a:pt x="496" y="186"/>
                    </a:lnTo>
                    <a:lnTo>
                      <a:pt x="494" y="184"/>
                    </a:lnTo>
                    <a:lnTo>
                      <a:pt x="494" y="181"/>
                    </a:lnTo>
                    <a:lnTo>
                      <a:pt x="492" y="179"/>
                    </a:lnTo>
                    <a:lnTo>
                      <a:pt x="492" y="177"/>
                    </a:lnTo>
                    <a:lnTo>
                      <a:pt x="492" y="175"/>
                    </a:lnTo>
                    <a:lnTo>
                      <a:pt x="492" y="175"/>
                    </a:lnTo>
                    <a:lnTo>
                      <a:pt x="494" y="173"/>
                    </a:lnTo>
                    <a:lnTo>
                      <a:pt x="494" y="173"/>
                    </a:lnTo>
                    <a:lnTo>
                      <a:pt x="494" y="173"/>
                    </a:lnTo>
                    <a:lnTo>
                      <a:pt x="494" y="173"/>
                    </a:lnTo>
                    <a:lnTo>
                      <a:pt x="494" y="172"/>
                    </a:lnTo>
                    <a:lnTo>
                      <a:pt x="494" y="172"/>
                    </a:lnTo>
                    <a:lnTo>
                      <a:pt x="494" y="170"/>
                    </a:lnTo>
                    <a:lnTo>
                      <a:pt x="494" y="170"/>
                    </a:lnTo>
                    <a:lnTo>
                      <a:pt x="494" y="170"/>
                    </a:lnTo>
                    <a:lnTo>
                      <a:pt x="496" y="168"/>
                    </a:lnTo>
                    <a:lnTo>
                      <a:pt x="497" y="166"/>
                    </a:lnTo>
                    <a:lnTo>
                      <a:pt x="499" y="166"/>
                    </a:lnTo>
                    <a:lnTo>
                      <a:pt x="503" y="166"/>
                    </a:lnTo>
                    <a:lnTo>
                      <a:pt x="506" y="166"/>
                    </a:lnTo>
                    <a:lnTo>
                      <a:pt x="510" y="164"/>
                    </a:lnTo>
                    <a:lnTo>
                      <a:pt x="510" y="164"/>
                    </a:lnTo>
                    <a:lnTo>
                      <a:pt x="512" y="164"/>
                    </a:lnTo>
                    <a:lnTo>
                      <a:pt x="512" y="164"/>
                    </a:lnTo>
                    <a:lnTo>
                      <a:pt x="512" y="164"/>
                    </a:lnTo>
                    <a:lnTo>
                      <a:pt x="512" y="163"/>
                    </a:lnTo>
                    <a:lnTo>
                      <a:pt x="514" y="161"/>
                    </a:lnTo>
                    <a:lnTo>
                      <a:pt x="514" y="155"/>
                    </a:lnTo>
                    <a:lnTo>
                      <a:pt x="514" y="155"/>
                    </a:lnTo>
                    <a:lnTo>
                      <a:pt x="515" y="155"/>
                    </a:lnTo>
                    <a:lnTo>
                      <a:pt x="515" y="155"/>
                    </a:lnTo>
                    <a:lnTo>
                      <a:pt x="515" y="155"/>
                    </a:lnTo>
                    <a:lnTo>
                      <a:pt x="515" y="155"/>
                    </a:lnTo>
                    <a:lnTo>
                      <a:pt x="515" y="154"/>
                    </a:lnTo>
                    <a:lnTo>
                      <a:pt x="515" y="154"/>
                    </a:lnTo>
                    <a:lnTo>
                      <a:pt x="515" y="154"/>
                    </a:lnTo>
                    <a:lnTo>
                      <a:pt x="517" y="154"/>
                    </a:lnTo>
                    <a:lnTo>
                      <a:pt x="519" y="154"/>
                    </a:lnTo>
                    <a:lnTo>
                      <a:pt x="521" y="152"/>
                    </a:lnTo>
                    <a:lnTo>
                      <a:pt x="526" y="152"/>
                    </a:lnTo>
                    <a:lnTo>
                      <a:pt x="528" y="150"/>
                    </a:lnTo>
                    <a:lnTo>
                      <a:pt x="532" y="150"/>
                    </a:lnTo>
                    <a:lnTo>
                      <a:pt x="534" y="150"/>
                    </a:lnTo>
                    <a:lnTo>
                      <a:pt x="537" y="150"/>
                    </a:lnTo>
                    <a:lnTo>
                      <a:pt x="539" y="148"/>
                    </a:lnTo>
                    <a:lnTo>
                      <a:pt x="541" y="148"/>
                    </a:lnTo>
                    <a:lnTo>
                      <a:pt x="543" y="148"/>
                    </a:lnTo>
                    <a:lnTo>
                      <a:pt x="543" y="146"/>
                    </a:lnTo>
                    <a:lnTo>
                      <a:pt x="544" y="146"/>
                    </a:lnTo>
                    <a:lnTo>
                      <a:pt x="546" y="145"/>
                    </a:lnTo>
                    <a:lnTo>
                      <a:pt x="548" y="145"/>
                    </a:lnTo>
                    <a:lnTo>
                      <a:pt x="548" y="145"/>
                    </a:lnTo>
                    <a:lnTo>
                      <a:pt x="550" y="143"/>
                    </a:lnTo>
                    <a:lnTo>
                      <a:pt x="552" y="143"/>
                    </a:lnTo>
                    <a:lnTo>
                      <a:pt x="553" y="143"/>
                    </a:lnTo>
                    <a:lnTo>
                      <a:pt x="553" y="143"/>
                    </a:lnTo>
                    <a:lnTo>
                      <a:pt x="553" y="143"/>
                    </a:lnTo>
                    <a:lnTo>
                      <a:pt x="555" y="141"/>
                    </a:lnTo>
                    <a:lnTo>
                      <a:pt x="555" y="139"/>
                    </a:lnTo>
                    <a:lnTo>
                      <a:pt x="555" y="137"/>
                    </a:lnTo>
                    <a:lnTo>
                      <a:pt x="553" y="135"/>
                    </a:lnTo>
                    <a:lnTo>
                      <a:pt x="553" y="135"/>
                    </a:lnTo>
                    <a:lnTo>
                      <a:pt x="552" y="135"/>
                    </a:lnTo>
                    <a:lnTo>
                      <a:pt x="550" y="134"/>
                    </a:lnTo>
                    <a:lnTo>
                      <a:pt x="546" y="132"/>
                    </a:lnTo>
                    <a:lnTo>
                      <a:pt x="544" y="130"/>
                    </a:lnTo>
                    <a:lnTo>
                      <a:pt x="543" y="128"/>
                    </a:lnTo>
                    <a:lnTo>
                      <a:pt x="541" y="128"/>
                    </a:lnTo>
                    <a:lnTo>
                      <a:pt x="541" y="126"/>
                    </a:lnTo>
                    <a:lnTo>
                      <a:pt x="539" y="125"/>
                    </a:lnTo>
                    <a:lnTo>
                      <a:pt x="537" y="125"/>
                    </a:lnTo>
                    <a:lnTo>
                      <a:pt x="537" y="123"/>
                    </a:lnTo>
                    <a:lnTo>
                      <a:pt x="537" y="123"/>
                    </a:lnTo>
                    <a:lnTo>
                      <a:pt x="537" y="123"/>
                    </a:lnTo>
                    <a:lnTo>
                      <a:pt x="537" y="121"/>
                    </a:lnTo>
                    <a:lnTo>
                      <a:pt x="535" y="121"/>
                    </a:lnTo>
                    <a:lnTo>
                      <a:pt x="535" y="121"/>
                    </a:lnTo>
                    <a:lnTo>
                      <a:pt x="535" y="121"/>
                    </a:lnTo>
                    <a:lnTo>
                      <a:pt x="534" y="121"/>
                    </a:lnTo>
                    <a:lnTo>
                      <a:pt x="534" y="121"/>
                    </a:lnTo>
                    <a:lnTo>
                      <a:pt x="534" y="119"/>
                    </a:lnTo>
                    <a:lnTo>
                      <a:pt x="534" y="119"/>
                    </a:lnTo>
                    <a:lnTo>
                      <a:pt x="534" y="119"/>
                    </a:lnTo>
                    <a:lnTo>
                      <a:pt x="532" y="119"/>
                    </a:lnTo>
                    <a:lnTo>
                      <a:pt x="532" y="119"/>
                    </a:lnTo>
                    <a:lnTo>
                      <a:pt x="532" y="119"/>
                    </a:lnTo>
                    <a:lnTo>
                      <a:pt x="532" y="117"/>
                    </a:lnTo>
                    <a:lnTo>
                      <a:pt x="532" y="117"/>
                    </a:lnTo>
                    <a:lnTo>
                      <a:pt x="532" y="117"/>
                    </a:lnTo>
                    <a:lnTo>
                      <a:pt x="532" y="116"/>
                    </a:lnTo>
                    <a:lnTo>
                      <a:pt x="532" y="116"/>
                    </a:lnTo>
                    <a:lnTo>
                      <a:pt x="532" y="116"/>
                    </a:lnTo>
                    <a:lnTo>
                      <a:pt x="532" y="114"/>
                    </a:lnTo>
                    <a:lnTo>
                      <a:pt x="532" y="112"/>
                    </a:lnTo>
                    <a:lnTo>
                      <a:pt x="532" y="112"/>
                    </a:lnTo>
                    <a:lnTo>
                      <a:pt x="530" y="112"/>
                    </a:lnTo>
                    <a:lnTo>
                      <a:pt x="530" y="110"/>
                    </a:lnTo>
                    <a:lnTo>
                      <a:pt x="530" y="107"/>
                    </a:lnTo>
                    <a:lnTo>
                      <a:pt x="530" y="103"/>
                    </a:lnTo>
                    <a:lnTo>
                      <a:pt x="530" y="103"/>
                    </a:lnTo>
                    <a:lnTo>
                      <a:pt x="530" y="101"/>
                    </a:lnTo>
                    <a:lnTo>
                      <a:pt x="532" y="99"/>
                    </a:lnTo>
                    <a:lnTo>
                      <a:pt x="532" y="97"/>
                    </a:lnTo>
                    <a:lnTo>
                      <a:pt x="532" y="96"/>
                    </a:lnTo>
                    <a:lnTo>
                      <a:pt x="534" y="94"/>
                    </a:lnTo>
                    <a:lnTo>
                      <a:pt x="534" y="92"/>
                    </a:lnTo>
                    <a:lnTo>
                      <a:pt x="535" y="92"/>
                    </a:lnTo>
                    <a:lnTo>
                      <a:pt x="535" y="92"/>
                    </a:lnTo>
                    <a:lnTo>
                      <a:pt x="537" y="90"/>
                    </a:lnTo>
                    <a:lnTo>
                      <a:pt x="543" y="88"/>
                    </a:lnTo>
                    <a:lnTo>
                      <a:pt x="543" y="87"/>
                    </a:lnTo>
                    <a:lnTo>
                      <a:pt x="544" y="85"/>
                    </a:lnTo>
                    <a:lnTo>
                      <a:pt x="544" y="83"/>
                    </a:lnTo>
                    <a:lnTo>
                      <a:pt x="546" y="81"/>
                    </a:lnTo>
                    <a:lnTo>
                      <a:pt x="548" y="79"/>
                    </a:lnTo>
                    <a:lnTo>
                      <a:pt x="550" y="79"/>
                    </a:lnTo>
                    <a:lnTo>
                      <a:pt x="553" y="79"/>
                    </a:lnTo>
                    <a:lnTo>
                      <a:pt x="555" y="79"/>
                    </a:lnTo>
                    <a:lnTo>
                      <a:pt x="557" y="79"/>
                    </a:lnTo>
                    <a:lnTo>
                      <a:pt x="561" y="79"/>
                    </a:lnTo>
                    <a:lnTo>
                      <a:pt x="564" y="79"/>
                    </a:lnTo>
                    <a:lnTo>
                      <a:pt x="568" y="79"/>
                    </a:lnTo>
                    <a:lnTo>
                      <a:pt x="570" y="79"/>
                    </a:lnTo>
                    <a:lnTo>
                      <a:pt x="570" y="79"/>
                    </a:lnTo>
                    <a:lnTo>
                      <a:pt x="570" y="79"/>
                    </a:lnTo>
                    <a:lnTo>
                      <a:pt x="572" y="79"/>
                    </a:lnTo>
                    <a:lnTo>
                      <a:pt x="572" y="79"/>
                    </a:lnTo>
                    <a:lnTo>
                      <a:pt x="572" y="79"/>
                    </a:lnTo>
                    <a:lnTo>
                      <a:pt x="573" y="79"/>
                    </a:lnTo>
                    <a:lnTo>
                      <a:pt x="573" y="79"/>
                    </a:lnTo>
                    <a:lnTo>
                      <a:pt x="573" y="79"/>
                    </a:lnTo>
                    <a:lnTo>
                      <a:pt x="575" y="79"/>
                    </a:lnTo>
                    <a:lnTo>
                      <a:pt x="575" y="79"/>
                    </a:lnTo>
                    <a:lnTo>
                      <a:pt x="575" y="79"/>
                    </a:lnTo>
                    <a:lnTo>
                      <a:pt x="575" y="79"/>
                    </a:lnTo>
                    <a:lnTo>
                      <a:pt x="575" y="79"/>
                    </a:lnTo>
                    <a:lnTo>
                      <a:pt x="577" y="79"/>
                    </a:lnTo>
                    <a:lnTo>
                      <a:pt x="577" y="79"/>
                    </a:lnTo>
                    <a:lnTo>
                      <a:pt x="577" y="79"/>
                    </a:lnTo>
                    <a:lnTo>
                      <a:pt x="577" y="79"/>
                    </a:lnTo>
                    <a:lnTo>
                      <a:pt x="579" y="79"/>
                    </a:lnTo>
                    <a:lnTo>
                      <a:pt x="579" y="79"/>
                    </a:lnTo>
                    <a:lnTo>
                      <a:pt x="579" y="79"/>
                    </a:lnTo>
                    <a:lnTo>
                      <a:pt x="579" y="79"/>
                    </a:lnTo>
                    <a:lnTo>
                      <a:pt x="581" y="79"/>
                    </a:lnTo>
                    <a:lnTo>
                      <a:pt x="581" y="79"/>
                    </a:lnTo>
                    <a:lnTo>
                      <a:pt x="581" y="79"/>
                    </a:lnTo>
                    <a:lnTo>
                      <a:pt x="582" y="81"/>
                    </a:lnTo>
                    <a:lnTo>
                      <a:pt x="582" y="81"/>
                    </a:lnTo>
                    <a:lnTo>
                      <a:pt x="582" y="81"/>
                    </a:lnTo>
                    <a:lnTo>
                      <a:pt x="582" y="81"/>
                    </a:lnTo>
                    <a:lnTo>
                      <a:pt x="582" y="85"/>
                    </a:lnTo>
                    <a:lnTo>
                      <a:pt x="586" y="88"/>
                    </a:lnTo>
                    <a:lnTo>
                      <a:pt x="588" y="94"/>
                    </a:lnTo>
                    <a:lnTo>
                      <a:pt x="590" y="96"/>
                    </a:lnTo>
                    <a:lnTo>
                      <a:pt x="590" y="97"/>
                    </a:lnTo>
                    <a:lnTo>
                      <a:pt x="588" y="103"/>
                    </a:lnTo>
                    <a:lnTo>
                      <a:pt x="588" y="105"/>
                    </a:lnTo>
                    <a:lnTo>
                      <a:pt x="581" y="114"/>
                    </a:lnTo>
                    <a:lnTo>
                      <a:pt x="581" y="116"/>
                    </a:lnTo>
                    <a:lnTo>
                      <a:pt x="581" y="117"/>
                    </a:lnTo>
                    <a:lnTo>
                      <a:pt x="582" y="119"/>
                    </a:lnTo>
                    <a:lnTo>
                      <a:pt x="584" y="121"/>
                    </a:lnTo>
                    <a:lnTo>
                      <a:pt x="586" y="123"/>
                    </a:lnTo>
                    <a:lnTo>
                      <a:pt x="588" y="125"/>
                    </a:lnTo>
                    <a:lnTo>
                      <a:pt x="593" y="126"/>
                    </a:lnTo>
                    <a:lnTo>
                      <a:pt x="597" y="128"/>
                    </a:lnTo>
                    <a:lnTo>
                      <a:pt x="597" y="128"/>
                    </a:lnTo>
                    <a:lnTo>
                      <a:pt x="597" y="128"/>
                    </a:lnTo>
                    <a:lnTo>
                      <a:pt x="599" y="128"/>
                    </a:lnTo>
                    <a:lnTo>
                      <a:pt x="599" y="128"/>
                    </a:lnTo>
                    <a:lnTo>
                      <a:pt x="599" y="130"/>
                    </a:lnTo>
                    <a:lnTo>
                      <a:pt x="600" y="130"/>
                    </a:lnTo>
                    <a:lnTo>
                      <a:pt x="600" y="130"/>
                    </a:lnTo>
                    <a:lnTo>
                      <a:pt x="600" y="130"/>
                    </a:lnTo>
                    <a:lnTo>
                      <a:pt x="602" y="130"/>
                    </a:lnTo>
                    <a:lnTo>
                      <a:pt x="604" y="130"/>
                    </a:lnTo>
                    <a:lnTo>
                      <a:pt x="606" y="132"/>
                    </a:lnTo>
                    <a:lnTo>
                      <a:pt x="610" y="132"/>
                    </a:lnTo>
                    <a:lnTo>
                      <a:pt x="611" y="130"/>
                    </a:lnTo>
                    <a:lnTo>
                      <a:pt x="611" y="130"/>
                    </a:lnTo>
                    <a:lnTo>
                      <a:pt x="615" y="130"/>
                    </a:lnTo>
                    <a:lnTo>
                      <a:pt x="617" y="126"/>
                    </a:lnTo>
                    <a:lnTo>
                      <a:pt x="619" y="121"/>
                    </a:lnTo>
                    <a:lnTo>
                      <a:pt x="620" y="119"/>
                    </a:lnTo>
                    <a:lnTo>
                      <a:pt x="620" y="119"/>
                    </a:lnTo>
                    <a:lnTo>
                      <a:pt x="620" y="119"/>
                    </a:lnTo>
                    <a:lnTo>
                      <a:pt x="622" y="119"/>
                    </a:lnTo>
                    <a:lnTo>
                      <a:pt x="622" y="119"/>
                    </a:lnTo>
                    <a:lnTo>
                      <a:pt x="622" y="119"/>
                    </a:lnTo>
                    <a:lnTo>
                      <a:pt x="622" y="119"/>
                    </a:lnTo>
                    <a:lnTo>
                      <a:pt x="624" y="119"/>
                    </a:lnTo>
                    <a:lnTo>
                      <a:pt x="624" y="119"/>
                    </a:lnTo>
                    <a:lnTo>
                      <a:pt x="624" y="117"/>
                    </a:lnTo>
                    <a:lnTo>
                      <a:pt x="626" y="117"/>
                    </a:lnTo>
                    <a:lnTo>
                      <a:pt x="626" y="117"/>
                    </a:lnTo>
                    <a:lnTo>
                      <a:pt x="626" y="117"/>
                    </a:lnTo>
                    <a:lnTo>
                      <a:pt x="628" y="116"/>
                    </a:lnTo>
                    <a:lnTo>
                      <a:pt x="628" y="116"/>
                    </a:lnTo>
                    <a:lnTo>
                      <a:pt x="628" y="116"/>
                    </a:lnTo>
                    <a:lnTo>
                      <a:pt x="628" y="116"/>
                    </a:lnTo>
                    <a:lnTo>
                      <a:pt x="628" y="114"/>
                    </a:lnTo>
                    <a:lnTo>
                      <a:pt x="628" y="114"/>
                    </a:lnTo>
                    <a:lnTo>
                      <a:pt x="628" y="114"/>
                    </a:lnTo>
                    <a:lnTo>
                      <a:pt x="628" y="112"/>
                    </a:lnTo>
                    <a:lnTo>
                      <a:pt x="629" y="112"/>
                    </a:lnTo>
                    <a:lnTo>
                      <a:pt x="631" y="110"/>
                    </a:lnTo>
                    <a:lnTo>
                      <a:pt x="631" y="110"/>
                    </a:lnTo>
                    <a:lnTo>
                      <a:pt x="631" y="108"/>
                    </a:lnTo>
                    <a:lnTo>
                      <a:pt x="631" y="107"/>
                    </a:lnTo>
                    <a:lnTo>
                      <a:pt x="631" y="103"/>
                    </a:lnTo>
                    <a:lnTo>
                      <a:pt x="633" y="99"/>
                    </a:lnTo>
                    <a:lnTo>
                      <a:pt x="635" y="96"/>
                    </a:lnTo>
                    <a:lnTo>
                      <a:pt x="635" y="94"/>
                    </a:lnTo>
                    <a:lnTo>
                      <a:pt x="635" y="90"/>
                    </a:lnTo>
                    <a:lnTo>
                      <a:pt x="635" y="90"/>
                    </a:lnTo>
                    <a:lnTo>
                      <a:pt x="633" y="87"/>
                    </a:lnTo>
                    <a:lnTo>
                      <a:pt x="631" y="85"/>
                    </a:lnTo>
                    <a:lnTo>
                      <a:pt x="626" y="83"/>
                    </a:lnTo>
                    <a:lnTo>
                      <a:pt x="626" y="81"/>
                    </a:lnTo>
                    <a:lnTo>
                      <a:pt x="622" y="78"/>
                    </a:lnTo>
                    <a:lnTo>
                      <a:pt x="622" y="78"/>
                    </a:lnTo>
                    <a:lnTo>
                      <a:pt x="622" y="76"/>
                    </a:lnTo>
                    <a:lnTo>
                      <a:pt x="622" y="76"/>
                    </a:lnTo>
                    <a:lnTo>
                      <a:pt x="622" y="76"/>
                    </a:lnTo>
                    <a:lnTo>
                      <a:pt x="622" y="76"/>
                    </a:lnTo>
                    <a:lnTo>
                      <a:pt x="622" y="76"/>
                    </a:lnTo>
                    <a:lnTo>
                      <a:pt x="622" y="74"/>
                    </a:lnTo>
                    <a:lnTo>
                      <a:pt x="622" y="74"/>
                    </a:lnTo>
                    <a:lnTo>
                      <a:pt x="622" y="74"/>
                    </a:lnTo>
                    <a:lnTo>
                      <a:pt x="624" y="72"/>
                    </a:lnTo>
                    <a:lnTo>
                      <a:pt x="626" y="72"/>
                    </a:lnTo>
                    <a:lnTo>
                      <a:pt x="628" y="72"/>
                    </a:lnTo>
                    <a:lnTo>
                      <a:pt x="628" y="70"/>
                    </a:lnTo>
                    <a:lnTo>
                      <a:pt x="629" y="70"/>
                    </a:lnTo>
                    <a:lnTo>
                      <a:pt x="633" y="69"/>
                    </a:lnTo>
                    <a:lnTo>
                      <a:pt x="637" y="69"/>
                    </a:lnTo>
                    <a:lnTo>
                      <a:pt x="637" y="69"/>
                    </a:lnTo>
                    <a:lnTo>
                      <a:pt x="638" y="69"/>
                    </a:lnTo>
                    <a:lnTo>
                      <a:pt x="638" y="67"/>
                    </a:lnTo>
                    <a:lnTo>
                      <a:pt x="638" y="67"/>
                    </a:lnTo>
                    <a:lnTo>
                      <a:pt x="638" y="67"/>
                    </a:lnTo>
                    <a:lnTo>
                      <a:pt x="638" y="67"/>
                    </a:lnTo>
                    <a:lnTo>
                      <a:pt x="638" y="65"/>
                    </a:lnTo>
                    <a:lnTo>
                      <a:pt x="640" y="65"/>
                    </a:lnTo>
                    <a:lnTo>
                      <a:pt x="640" y="65"/>
                    </a:lnTo>
                    <a:lnTo>
                      <a:pt x="642" y="65"/>
                    </a:lnTo>
                    <a:lnTo>
                      <a:pt x="642" y="63"/>
                    </a:lnTo>
                    <a:lnTo>
                      <a:pt x="642" y="63"/>
                    </a:lnTo>
                    <a:lnTo>
                      <a:pt x="644" y="63"/>
                    </a:lnTo>
                    <a:lnTo>
                      <a:pt x="644" y="63"/>
                    </a:lnTo>
                    <a:lnTo>
                      <a:pt x="648" y="63"/>
                    </a:lnTo>
                    <a:lnTo>
                      <a:pt x="649" y="65"/>
                    </a:lnTo>
                    <a:lnTo>
                      <a:pt x="651" y="67"/>
                    </a:lnTo>
                    <a:lnTo>
                      <a:pt x="657" y="72"/>
                    </a:lnTo>
                    <a:lnTo>
                      <a:pt x="671" y="87"/>
                    </a:lnTo>
                    <a:lnTo>
                      <a:pt x="676" y="92"/>
                    </a:lnTo>
                    <a:lnTo>
                      <a:pt x="680" y="94"/>
                    </a:lnTo>
                    <a:lnTo>
                      <a:pt x="684" y="96"/>
                    </a:lnTo>
                    <a:lnTo>
                      <a:pt x="685" y="94"/>
                    </a:lnTo>
                    <a:lnTo>
                      <a:pt x="689" y="92"/>
                    </a:lnTo>
                    <a:lnTo>
                      <a:pt x="689" y="88"/>
                    </a:lnTo>
                    <a:lnTo>
                      <a:pt x="687" y="85"/>
                    </a:lnTo>
                    <a:lnTo>
                      <a:pt x="689" y="83"/>
                    </a:lnTo>
                    <a:lnTo>
                      <a:pt x="689" y="83"/>
                    </a:lnTo>
                    <a:lnTo>
                      <a:pt x="689" y="83"/>
                    </a:lnTo>
                    <a:lnTo>
                      <a:pt x="689" y="83"/>
                    </a:lnTo>
                    <a:lnTo>
                      <a:pt x="693" y="79"/>
                    </a:lnTo>
                    <a:lnTo>
                      <a:pt x="700" y="79"/>
                    </a:lnTo>
                    <a:lnTo>
                      <a:pt x="702" y="79"/>
                    </a:lnTo>
                    <a:lnTo>
                      <a:pt x="709" y="81"/>
                    </a:lnTo>
                    <a:lnTo>
                      <a:pt x="709" y="83"/>
                    </a:lnTo>
                    <a:lnTo>
                      <a:pt x="711" y="83"/>
                    </a:lnTo>
                    <a:lnTo>
                      <a:pt x="716" y="87"/>
                    </a:lnTo>
                    <a:lnTo>
                      <a:pt x="720" y="88"/>
                    </a:lnTo>
                    <a:lnTo>
                      <a:pt x="720" y="90"/>
                    </a:lnTo>
                    <a:lnTo>
                      <a:pt x="722" y="90"/>
                    </a:lnTo>
                    <a:lnTo>
                      <a:pt x="722" y="90"/>
                    </a:lnTo>
                    <a:lnTo>
                      <a:pt x="722" y="90"/>
                    </a:lnTo>
                    <a:lnTo>
                      <a:pt x="722" y="90"/>
                    </a:lnTo>
                    <a:lnTo>
                      <a:pt x="722" y="90"/>
                    </a:lnTo>
                    <a:lnTo>
                      <a:pt x="722" y="90"/>
                    </a:lnTo>
                    <a:lnTo>
                      <a:pt x="722" y="90"/>
                    </a:lnTo>
                    <a:lnTo>
                      <a:pt x="722" y="90"/>
                    </a:lnTo>
                    <a:lnTo>
                      <a:pt x="722" y="90"/>
                    </a:lnTo>
                    <a:lnTo>
                      <a:pt x="722" y="92"/>
                    </a:lnTo>
                    <a:lnTo>
                      <a:pt x="723" y="92"/>
                    </a:lnTo>
                    <a:lnTo>
                      <a:pt x="723" y="92"/>
                    </a:lnTo>
                    <a:lnTo>
                      <a:pt x="723" y="92"/>
                    </a:lnTo>
                    <a:lnTo>
                      <a:pt x="723" y="92"/>
                    </a:lnTo>
                    <a:lnTo>
                      <a:pt x="723" y="92"/>
                    </a:lnTo>
                    <a:lnTo>
                      <a:pt x="725" y="92"/>
                    </a:lnTo>
                    <a:lnTo>
                      <a:pt x="725" y="94"/>
                    </a:lnTo>
                    <a:lnTo>
                      <a:pt x="725" y="94"/>
                    </a:lnTo>
                    <a:lnTo>
                      <a:pt x="727" y="94"/>
                    </a:lnTo>
                    <a:lnTo>
                      <a:pt x="727" y="94"/>
                    </a:lnTo>
                    <a:lnTo>
                      <a:pt x="727" y="94"/>
                    </a:lnTo>
                    <a:lnTo>
                      <a:pt x="729" y="94"/>
                    </a:lnTo>
                    <a:lnTo>
                      <a:pt x="729" y="94"/>
                    </a:lnTo>
                    <a:lnTo>
                      <a:pt x="731" y="96"/>
                    </a:lnTo>
                    <a:lnTo>
                      <a:pt x="733" y="96"/>
                    </a:lnTo>
                    <a:lnTo>
                      <a:pt x="734" y="96"/>
                    </a:lnTo>
                    <a:lnTo>
                      <a:pt x="736" y="96"/>
                    </a:lnTo>
                    <a:lnTo>
                      <a:pt x="736" y="96"/>
                    </a:lnTo>
                    <a:lnTo>
                      <a:pt x="738" y="96"/>
                    </a:lnTo>
                    <a:lnTo>
                      <a:pt x="738" y="96"/>
                    </a:lnTo>
                    <a:lnTo>
                      <a:pt x="740" y="96"/>
                    </a:lnTo>
                    <a:lnTo>
                      <a:pt x="742" y="96"/>
                    </a:lnTo>
                    <a:lnTo>
                      <a:pt x="742" y="96"/>
                    </a:lnTo>
                    <a:lnTo>
                      <a:pt x="745" y="97"/>
                    </a:lnTo>
                    <a:lnTo>
                      <a:pt x="745" y="97"/>
                    </a:lnTo>
                    <a:lnTo>
                      <a:pt x="747" y="97"/>
                    </a:lnTo>
                    <a:lnTo>
                      <a:pt x="747" y="97"/>
                    </a:lnTo>
                    <a:lnTo>
                      <a:pt x="747" y="97"/>
                    </a:lnTo>
                    <a:lnTo>
                      <a:pt x="749" y="99"/>
                    </a:lnTo>
                    <a:lnTo>
                      <a:pt x="749" y="99"/>
                    </a:lnTo>
                    <a:lnTo>
                      <a:pt x="751" y="99"/>
                    </a:lnTo>
                    <a:lnTo>
                      <a:pt x="752" y="99"/>
                    </a:lnTo>
                    <a:lnTo>
                      <a:pt x="752" y="99"/>
                    </a:lnTo>
                    <a:lnTo>
                      <a:pt x="754" y="99"/>
                    </a:lnTo>
                    <a:lnTo>
                      <a:pt x="754" y="99"/>
                    </a:lnTo>
                    <a:lnTo>
                      <a:pt x="754" y="99"/>
                    </a:lnTo>
                    <a:lnTo>
                      <a:pt x="754" y="101"/>
                    </a:lnTo>
                    <a:lnTo>
                      <a:pt x="754" y="101"/>
                    </a:lnTo>
                    <a:lnTo>
                      <a:pt x="754" y="101"/>
                    </a:lnTo>
                    <a:lnTo>
                      <a:pt x="756" y="101"/>
                    </a:lnTo>
                    <a:lnTo>
                      <a:pt x="756" y="101"/>
                    </a:lnTo>
                    <a:lnTo>
                      <a:pt x="758" y="101"/>
                    </a:lnTo>
                    <a:lnTo>
                      <a:pt x="758" y="101"/>
                    </a:lnTo>
                    <a:lnTo>
                      <a:pt x="758" y="101"/>
                    </a:lnTo>
                    <a:lnTo>
                      <a:pt x="761" y="99"/>
                    </a:lnTo>
                    <a:lnTo>
                      <a:pt x="761" y="99"/>
                    </a:lnTo>
                    <a:lnTo>
                      <a:pt x="763" y="97"/>
                    </a:lnTo>
                    <a:lnTo>
                      <a:pt x="767" y="92"/>
                    </a:lnTo>
                    <a:lnTo>
                      <a:pt x="772" y="83"/>
                    </a:lnTo>
                    <a:lnTo>
                      <a:pt x="772" y="83"/>
                    </a:lnTo>
                    <a:lnTo>
                      <a:pt x="774" y="79"/>
                    </a:lnTo>
                    <a:lnTo>
                      <a:pt x="776" y="79"/>
                    </a:lnTo>
                    <a:lnTo>
                      <a:pt x="780" y="78"/>
                    </a:lnTo>
                    <a:lnTo>
                      <a:pt x="785" y="78"/>
                    </a:lnTo>
                    <a:lnTo>
                      <a:pt x="785" y="78"/>
                    </a:lnTo>
                    <a:lnTo>
                      <a:pt x="787" y="76"/>
                    </a:lnTo>
                    <a:lnTo>
                      <a:pt x="787" y="76"/>
                    </a:lnTo>
                    <a:lnTo>
                      <a:pt x="789" y="78"/>
                    </a:lnTo>
                    <a:lnTo>
                      <a:pt x="790" y="78"/>
                    </a:lnTo>
                    <a:lnTo>
                      <a:pt x="792" y="76"/>
                    </a:lnTo>
                    <a:lnTo>
                      <a:pt x="792" y="76"/>
                    </a:lnTo>
                    <a:lnTo>
                      <a:pt x="792" y="76"/>
                    </a:lnTo>
                    <a:lnTo>
                      <a:pt x="794" y="76"/>
                    </a:lnTo>
                    <a:lnTo>
                      <a:pt x="794" y="76"/>
                    </a:lnTo>
                    <a:lnTo>
                      <a:pt x="794" y="76"/>
                    </a:lnTo>
                    <a:lnTo>
                      <a:pt x="794" y="76"/>
                    </a:lnTo>
                    <a:lnTo>
                      <a:pt x="796" y="76"/>
                    </a:lnTo>
                    <a:lnTo>
                      <a:pt x="798" y="76"/>
                    </a:lnTo>
                    <a:lnTo>
                      <a:pt x="805" y="74"/>
                    </a:lnTo>
                    <a:lnTo>
                      <a:pt x="805" y="74"/>
                    </a:lnTo>
                    <a:lnTo>
                      <a:pt x="805" y="74"/>
                    </a:lnTo>
                    <a:lnTo>
                      <a:pt x="805" y="74"/>
                    </a:lnTo>
                    <a:lnTo>
                      <a:pt x="807" y="74"/>
                    </a:lnTo>
                    <a:lnTo>
                      <a:pt x="808" y="74"/>
                    </a:lnTo>
                    <a:lnTo>
                      <a:pt x="810" y="74"/>
                    </a:lnTo>
                    <a:lnTo>
                      <a:pt x="812" y="74"/>
                    </a:lnTo>
                    <a:lnTo>
                      <a:pt x="812" y="72"/>
                    </a:lnTo>
                    <a:lnTo>
                      <a:pt x="814" y="72"/>
                    </a:lnTo>
                    <a:lnTo>
                      <a:pt x="819" y="70"/>
                    </a:lnTo>
                    <a:lnTo>
                      <a:pt x="819" y="70"/>
                    </a:lnTo>
                    <a:lnTo>
                      <a:pt x="819" y="69"/>
                    </a:lnTo>
                    <a:lnTo>
                      <a:pt x="821" y="69"/>
                    </a:lnTo>
                    <a:lnTo>
                      <a:pt x="821" y="69"/>
                    </a:lnTo>
                    <a:lnTo>
                      <a:pt x="821" y="69"/>
                    </a:lnTo>
                    <a:lnTo>
                      <a:pt x="823" y="69"/>
                    </a:lnTo>
                    <a:lnTo>
                      <a:pt x="823" y="69"/>
                    </a:lnTo>
                    <a:lnTo>
                      <a:pt x="823" y="69"/>
                    </a:lnTo>
                    <a:lnTo>
                      <a:pt x="823" y="69"/>
                    </a:lnTo>
                    <a:lnTo>
                      <a:pt x="825" y="69"/>
                    </a:lnTo>
                    <a:lnTo>
                      <a:pt x="827" y="69"/>
                    </a:lnTo>
                    <a:lnTo>
                      <a:pt x="828" y="69"/>
                    </a:lnTo>
                    <a:lnTo>
                      <a:pt x="828" y="69"/>
                    </a:lnTo>
                    <a:lnTo>
                      <a:pt x="828" y="67"/>
                    </a:lnTo>
                    <a:lnTo>
                      <a:pt x="830" y="67"/>
                    </a:lnTo>
                    <a:lnTo>
                      <a:pt x="832" y="67"/>
                    </a:lnTo>
                    <a:lnTo>
                      <a:pt x="832" y="67"/>
                    </a:lnTo>
                    <a:lnTo>
                      <a:pt x="836" y="67"/>
                    </a:lnTo>
                    <a:lnTo>
                      <a:pt x="839" y="67"/>
                    </a:lnTo>
                    <a:lnTo>
                      <a:pt x="841" y="67"/>
                    </a:lnTo>
                    <a:lnTo>
                      <a:pt x="841" y="67"/>
                    </a:lnTo>
                    <a:lnTo>
                      <a:pt x="841" y="69"/>
                    </a:lnTo>
                    <a:lnTo>
                      <a:pt x="841" y="69"/>
                    </a:lnTo>
                    <a:lnTo>
                      <a:pt x="843" y="69"/>
                    </a:lnTo>
                    <a:lnTo>
                      <a:pt x="843" y="69"/>
                    </a:lnTo>
                    <a:lnTo>
                      <a:pt x="843" y="69"/>
                    </a:lnTo>
                    <a:lnTo>
                      <a:pt x="845" y="69"/>
                    </a:lnTo>
                    <a:lnTo>
                      <a:pt x="845" y="70"/>
                    </a:lnTo>
                    <a:lnTo>
                      <a:pt x="845" y="70"/>
                    </a:lnTo>
                    <a:lnTo>
                      <a:pt x="845" y="70"/>
                    </a:lnTo>
                    <a:lnTo>
                      <a:pt x="845" y="70"/>
                    </a:lnTo>
                    <a:lnTo>
                      <a:pt x="846" y="72"/>
                    </a:lnTo>
                    <a:lnTo>
                      <a:pt x="846" y="74"/>
                    </a:lnTo>
                    <a:lnTo>
                      <a:pt x="846" y="74"/>
                    </a:lnTo>
                    <a:lnTo>
                      <a:pt x="846" y="74"/>
                    </a:lnTo>
                    <a:lnTo>
                      <a:pt x="848" y="76"/>
                    </a:lnTo>
                    <a:lnTo>
                      <a:pt x="850" y="76"/>
                    </a:lnTo>
                    <a:lnTo>
                      <a:pt x="852" y="76"/>
                    </a:lnTo>
                    <a:lnTo>
                      <a:pt x="852" y="76"/>
                    </a:lnTo>
                    <a:lnTo>
                      <a:pt x="854" y="76"/>
                    </a:lnTo>
                    <a:lnTo>
                      <a:pt x="854" y="76"/>
                    </a:lnTo>
                    <a:lnTo>
                      <a:pt x="856" y="76"/>
                    </a:lnTo>
                    <a:lnTo>
                      <a:pt x="856" y="76"/>
                    </a:lnTo>
                    <a:lnTo>
                      <a:pt x="856" y="76"/>
                    </a:lnTo>
                    <a:lnTo>
                      <a:pt x="856" y="74"/>
                    </a:lnTo>
                    <a:lnTo>
                      <a:pt x="856" y="74"/>
                    </a:lnTo>
                    <a:lnTo>
                      <a:pt x="856" y="74"/>
                    </a:lnTo>
                    <a:lnTo>
                      <a:pt x="857" y="74"/>
                    </a:lnTo>
                    <a:lnTo>
                      <a:pt x="857" y="72"/>
                    </a:lnTo>
                    <a:lnTo>
                      <a:pt x="856" y="70"/>
                    </a:lnTo>
                    <a:lnTo>
                      <a:pt x="856" y="69"/>
                    </a:lnTo>
                    <a:lnTo>
                      <a:pt x="854" y="65"/>
                    </a:lnTo>
                    <a:lnTo>
                      <a:pt x="852" y="61"/>
                    </a:lnTo>
                    <a:lnTo>
                      <a:pt x="852" y="59"/>
                    </a:lnTo>
                    <a:lnTo>
                      <a:pt x="852" y="56"/>
                    </a:lnTo>
                    <a:lnTo>
                      <a:pt x="854" y="50"/>
                    </a:lnTo>
                    <a:lnTo>
                      <a:pt x="857" y="47"/>
                    </a:lnTo>
                    <a:lnTo>
                      <a:pt x="859" y="43"/>
                    </a:lnTo>
                    <a:lnTo>
                      <a:pt x="861" y="41"/>
                    </a:lnTo>
                    <a:lnTo>
                      <a:pt x="865" y="38"/>
                    </a:lnTo>
                    <a:lnTo>
                      <a:pt x="866" y="38"/>
                    </a:lnTo>
                    <a:lnTo>
                      <a:pt x="868" y="38"/>
                    </a:lnTo>
                    <a:lnTo>
                      <a:pt x="870" y="36"/>
                    </a:lnTo>
                    <a:lnTo>
                      <a:pt x="874" y="36"/>
                    </a:lnTo>
                    <a:lnTo>
                      <a:pt x="881" y="32"/>
                    </a:lnTo>
                    <a:lnTo>
                      <a:pt x="883" y="31"/>
                    </a:lnTo>
                    <a:lnTo>
                      <a:pt x="884" y="29"/>
                    </a:lnTo>
                    <a:lnTo>
                      <a:pt x="886" y="29"/>
                    </a:lnTo>
                    <a:lnTo>
                      <a:pt x="886" y="27"/>
                    </a:lnTo>
                    <a:lnTo>
                      <a:pt x="888" y="25"/>
                    </a:lnTo>
                    <a:lnTo>
                      <a:pt x="888" y="25"/>
                    </a:lnTo>
                    <a:lnTo>
                      <a:pt x="892" y="23"/>
                    </a:lnTo>
                    <a:lnTo>
                      <a:pt x="892" y="23"/>
                    </a:lnTo>
                    <a:lnTo>
                      <a:pt x="892" y="23"/>
                    </a:lnTo>
                    <a:lnTo>
                      <a:pt x="897" y="23"/>
                    </a:lnTo>
                    <a:lnTo>
                      <a:pt x="899" y="23"/>
                    </a:lnTo>
                    <a:lnTo>
                      <a:pt x="899" y="23"/>
                    </a:lnTo>
                    <a:lnTo>
                      <a:pt x="901" y="23"/>
                    </a:lnTo>
                    <a:lnTo>
                      <a:pt x="901" y="23"/>
                    </a:lnTo>
                    <a:lnTo>
                      <a:pt x="901" y="23"/>
                    </a:lnTo>
                    <a:lnTo>
                      <a:pt x="903" y="23"/>
                    </a:lnTo>
                    <a:lnTo>
                      <a:pt x="903" y="23"/>
                    </a:lnTo>
                    <a:lnTo>
                      <a:pt x="903" y="23"/>
                    </a:lnTo>
                    <a:lnTo>
                      <a:pt x="904" y="25"/>
                    </a:lnTo>
                    <a:lnTo>
                      <a:pt x="906" y="25"/>
                    </a:lnTo>
                    <a:lnTo>
                      <a:pt x="910" y="25"/>
                    </a:lnTo>
                    <a:lnTo>
                      <a:pt x="915" y="23"/>
                    </a:lnTo>
                    <a:lnTo>
                      <a:pt x="921" y="21"/>
                    </a:lnTo>
                    <a:lnTo>
                      <a:pt x="922" y="20"/>
                    </a:lnTo>
                    <a:lnTo>
                      <a:pt x="922" y="18"/>
                    </a:lnTo>
                    <a:lnTo>
                      <a:pt x="922" y="18"/>
                    </a:lnTo>
                    <a:lnTo>
                      <a:pt x="924" y="18"/>
                    </a:lnTo>
                    <a:lnTo>
                      <a:pt x="924" y="18"/>
                    </a:lnTo>
                    <a:lnTo>
                      <a:pt x="924" y="18"/>
                    </a:lnTo>
                    <a:lnTo>
                      <a:pt x="924" y="16"/>
                    </a:lnTo>
                    <a:lnTo>
                      <a:pt x="924" y="16"/>
                    </a:lnTo>
                    <a:lnTo>
                      <a:pt x="924" y="16"/>
                    </a:lnTo>
                    <a:lnTo>
                      <a:pt x="926" y="16"/>
                    </a:lnTo>
                    <a:lnTo>
                      <a:pt x="926" y="16"/>
                    </a:lnTo>
                    <a:lnTo>
                      <a:pt x="926" y="16"/>
                    </a:lnTo>
                    <a:lnTo>
                      <a:pt x="926" y="16"/>
                    </a:lnTo>
                    <a:lnTo>
                      <a:pt x="926" y="16"/>
                    </a:lnTo>
                    <a:lnTo>
                      <a:pt x="928" y="16"/>
                    </a:lnTo>
                    <a:lnTo>
                      <a:pt x="928" y="16"/>
                    </a:lnTo>
                    <a:lnTo>
                      <a:pt x="928" y="16"/>
                    </a:lnTo>
                    <a:lnTo>
                      <a:pt x="930" y="18"/>
                    </a:lnTo>
                    <a:lnTo>
                      <a:pt x="935" y="21"/>
                    </a:lnTo>
                    <a:lnTo>
                      <a:pt x="941" y="25"/>
                    </a:lnTo>
                    <a:lnTo>
                      <a:pt x="942" y="25"/>
                    </a:lnTo>
                    <a:lnTo>
                      <a:pt x="942" y="27"/>
                    </a:lnTo>
                    <a:lnTo>
                      <a:pt x="944" y="27"/>
                    </a:lnTo>
                    <a:lnTo>
                      <a:pt x="944" y="27"/>
                    </a:lnTo>
                    <a:lnTo>
                      <a:pt x="944" y="29"/>
                    </a:lnTo>
                    <a:lnTo>
                      <a:pt x="946" y="29"/>
                    </a:lnTo>
                    <a:lnTo>
                      <a:pt x="948" y="31"/>
                    </a:lnTo>
                    <a:lnTo>
                      <a:pt x="948" y="31"/>
                    </a:lnTo>
                    <a:lnTo>
                      <a:pt x="948" y="32"/>
                    </a:lnTo>
                    <a:lnTo>
                      <a:pt x="948" y="32"/>
                    </a:lnTo>
                    <a:lnTo>
                      <a:pt x="950" y="32"/>
                    </a:lnTo>
                    <a:lnTo>
                      <a:pt x="950" y="32"/>
                    </a:lnTo>
                    <a:lnTo>
                      <a:pt x="950" y="34"/>
                    </a:lnTo>
                    <a:lnTo>
                      <a:pt x="950" y="34"/>
                    </a:lnTo>
                    <a:lnTo>
                      <a:pt x="951" y="34"/>
                    </a:lnTo>
                    <a:lnTo>
                      <a:pt x="951" y="34"/>
                    </a:lnTo>
                    <a:lnTo>
                      <a:pt x="951" y="34"/>
                    </a:lnTo>
                    <a:lnTo>
                      <a:pt x="953" y="34"/>
                    </a:lnTo>
                    <a:lnTo>
                      <a:pt x="953" y="34"/>
                    </a:lnTo>
                    <a:lnTo>
                      <a:pt x="955" y="32"/>
                    </a:lnTo>
                    <a:lnTo>
                      <a:pt x="964" y="29"/>
                    </a:lnTo>
                    <a:lnTo>
                      <a:pt x="966" y="29"/>
                    </a:lnTo>
                    <a:lnTo>
                      <a:pt x="966" y="29"/>
                    </a:lnTo>
                    <a:lnTo>
                      <a:pt x="966" y="29"/>
                    </a:lnTo>
                    <a:lnTo>
                      <a:pt x="966" y="29"/>
                    </a:lnTo>
                    <a:lnTo>
                      <a:pt x="968" y="29"/>
                    </a:lnTo>
                    <a:lnTo>
                      <a:pt x="969" y="29"/>
                    </a:lnTo>
                    <a:lnTo>
                      <a:pt x="969" y="29"/>
                    </a:lnTo>
                    <a:lnTo>
                      <a:pt x="969" y="29"/>
                    </a:lnTo>
                    <a:lnTo>
                      <a:pt x="971" y="29"/>
                    </a:lnTo>
                    <a:lnTo>
                      <a:pt x="971" y="29"/>
                    </a:lnTo>
                    <a:lnTo>
                      <a:pt x="971" y="27"/>
                    </a:lnTo>
                    <a:lnTo>
                      <a:pt x="971" y="27"/>
                    </a:lnTo>
                    <a:lnTo>
                      <a:pt x="973" y="27"/>
                    </a:lnTo>
                    <a:lnTo>
                      <a:pt x="973" y="25"/>
                    </a:lnTo>
                    <a:lnTo>
                      <a:pt x="977" y="20"/>
                    </a:lnTo>
                    <a:lnTo>
                      <a:pt x="978" y="18"/>
                    </a:lnTo>
                    <a:lnTo>
                      <a:pt x="978" y="14"/>
                    </a:lnTo>
                    <a:lnTo>
                      <a:pt x="978" y="12"/>
                    </a:lnTo>
                    <a:lnTo>
                      <a:pt x="978" y="11"/>
                    </a:lnTo>
                    <a:lnTo>
                      <a:pt x="980" y="11"/>
                    </a:lnTo>
                    <a:lnTo>
                      <a:pt x="982" y="9"/>
                    </a:lnTo>
                    <a:lnTo>
                      <a:pt x="986" y="9"/>
                    </a:lnTo>
                    <a:lnTo>
                      <a:pt x="989" y="11"/>
                    </a:lnTo>
                    <a:lnTo>
                      <a:pt x="993" y="11"/>
                    </a:lnTo>
                    <a:lnTo>
                      <a:pt x="997" y="11"/>
                    </a:lnTo>
                    <a:lnTo>
                      <a:pt x="1000" y="11"/>
                    </a:lnTo>
                    <a:lnTo>
                      <a:pt x="1000" y="9"/>
                    </a:lnTo>
                    <a:lnTo>
                      <a:pt x="1002" y="9"/>
                    </a:lnTo>
                    <a:lnTo>
                      <a:pt x="1006" y="9"/>
                    </a:lnTo>
                    <a:lnTo>
                      <a:pt x="1007" y="7"/>
                    </a:lnTo>
                    <a:lnTo>
                      <a:pt x="1007" y="7"/>
                    </a:lnTo>
                    <a:lnTo>
                      <a:pt x="1009" y="7"/>
                    </a:lnTo>
                    <a:lnTo>
                      <a:pt x="1011" y="5"/>
                    </a:lnTo>
                    <a:lnTo>
                      <a:pt x="1013" y="5"/>
                    </a:lnTo>
                    <a:lnTo>
                      <a:pt x="1013" y="5"/>
                    </a:lnTo>
                    <a:lnTo>
                      <a:pt x="1015" y="3"/>
                    </a:lnTo>
                    <a:lnTo>
                      <a:pt x="1015" y="3"/>
                    </a:lnTo>
                    <a:lnTo>
                      <a:pt x="1016" y="3"/>
                    </a:lnTo>
                    <a:lnTo>
                      <a:pt x="1016" y="3"/>
                    </a:lnTo>
                    <a:lnTo>
                      <a:pt x="1018" y="3"/>
                    </a:lnTo>
                    <a:lnTo>
                      <a:pt x="1018" y="3"/>
                    </a:lnTo>
                    <a:lnTo>
                      <a:pt x="1022" y="5"/>
                    </a:lnTo>
                    <a:lnTo>
                      <a:pt x="1024" y="5"/>
                    </a:lnTo>
                    <a:lnTo>
                      <a:pt x="1024" y="5"/>
                    </a:lnTo>
                    <a:lnTo>
                      <a:pt x="1024" y="5"/>
                    </a:lnTo>
                    <a:lnTo>
                      <a:pt x="1024" y="5"/>
                    </a:lnTo>
                    <a:lnTo>
                      <a:pt x="1026" y="7"/>
                    </a:lnTo>
                    <a:lnTo>
                      <a:pt x="1027" y="7"/>
                    </a:lnTo>
                    <a:lnTo>
                      <a:pt x="1027" y="7"/>
                    </a:lnTo>
                    <a:lnTo>
                      <a:pt x="1029" y="7"/>
                    </a:lnTo>
                    <a:lnTo>
                      <a:pt x="1029" y="7"/>
                    </a:lnTo>
                    <a:lnTo>
                      <a:pt x="1029" y="7"/>
                    </a:lnTo>
                    <a:lnTo>
                      <a:pt x="1031" y="7"/>
                    </a:lnTo>
                    <a:lnTo>
                      <a:pt x="1033" y="7"/>
                    </a:lnTo>
                    <a:lnTo>
                      <a:pt x="1035" y="7"/>
                    </a:lnTo>
                    <a:lnTo>
                      <a:pt x="1036" y="7"/>
                    </a:lnTo>
                    <a:lnTo>
                      <a:pt x="1038" y="7"/>
                    </a:lnTo>
                    <a:lnTo>
                      <a:pt x="1040" y="5"/>
                    </a:lnTo>
                    <a:lnTo>
                      <a:pt x="1042" y="3"/>
                    </a:lnTo>
                    <a:lnTo>
                      <a:pt x="1044" y="2"/>
                    </a:lnTo>
                    <a:lnTo>
                      <a:pt x="1044" y="2"/>
                    </a:lnTo>
                    <a:lnTo>
                      <a:pt x="1044" y="2"/>
                    </a:lnTo>
                    <a:lnTo>
                      <a:pt x="1044" y="2"/>
                    </a:lnTo>
                    <a:lnTo>
                      <a:pt x="1044" y="0"/>
                    </a:lnTo>
                    <a:lnTo>
                      <a:pt x="1045" y="0"/>
                    </a:lnTo>
                    <a:lnTo>
                      <a:pt x="1047" y="0"/>
                    </a:lnTo>
                    <a:lnTo>
                      <a:pt x="1051" y="0"/>
                    </a:lnTo>
                    <a:lnTo>
                      <a:pt x="1054" y="0"/>
                    </a:lnTo>
                    <a:lnTo>
                      <a:pt x="1056" y="2"/>
                    </a:lnTo>
                    <a:lnTo>
                      <a:pt x="1060" y="2"/>
                    </a:lnTo>
                    <a:lnTo>
                      <a:pt x="1073" y="5"/>
                    </a:lnTo>
                    <a:lnTo>
                      <a:pt x="1073" y="5"/>
                    </a:lnTo>
                    <a:lnTo>
                      <a:pt x="1074" y="7"/>
                    </a:lnTo>
                    <a:lnTo>
                      <a:pt x="1078" y="7"/>
                    </a:lnTo>
                    <a:lnTo>
                      <a:pt x="1080" y="7"/>
                    </a:lnTo>
                    <a:lnTo>
                      <a:pt x="1082" y="7"/>
                    </a:lnTo>
                    <a:lnTo>
                      <a:pt x="1080" y="7"/>
                    </a:lnTo>
                    <a:lnTo>
                      <a:pt x="1080" y="7"/>
                    </a:lnTo>
                    <a:lnTo>
                      <a:pt x="1080" y="7"/>
                    </a:lnTo>
                    <a:lnTo>
                      <a:pt x="1082" y="9"/>
                    </a:lnTo>
                    <a:lnTo>
                      <a:pt x="1082" y="9"/>
                    </a:lnTo>
                    <a:lnTo>
                      <a:pt x="1080" y="9"/>
                    </a:lnTo>
                    <a:lnTo>
                      <a:pt x="1080" y="9"/>
                    </a:lnTo>
                    <a:lnTo>
                      <a:pt x="1080" y="9"/>
                    </a:lnTo>
                    <a:lnTo>
                      <a:pt x="1080" y="11"/>
                    </a:lnTo>
                    <a:lnTo>
                      <a:pt x="1082" y="12"/>
                    </a:lnTo>
                    <a:lnTo>
                      <a:pt x="1082" y="12"/>
                    </a:lnTo>
                    <a:lnTo>
                      <a:pt x="1082" y="12"/>
                    </a:lnTo>
                    <a:lnTo>
                      <a:pt x="1082" y="12"/>
                    </a:lnTo>
                    <a:lnTo>
                      <a:pt x="1082" y="14"/>
                    </a:lnTo>
                    <a:lnTo>
                      <a:pt x="1082" y="14"/>
                    </a:lnTo>
                    <a:lnTo>
                      <a:pt x="1082" y="14"/>
                    </a:lnTo>
                    <a:lnTo>
                      <a:pt x="1083" y="14"/>
                    </a:lnTo>
                    <a:lnTo>
                      <a:pt x="1083" y="14"/>
                    </a:lnTo>
                    <a:lnTo>
                      <a:pt x="1083" y="14"/>
                    </a:lnTo>
                    <a:lnTo>
                      <a:pt x="1085" y="14"/>
                    </a:lnTo>
                    <a:lnTo>
                      <a:pt x="1085" y="16"/>
                    </a:lnTo>
                    <a:lnTo>
                      <a:pt x="1085" y="16"/>
                    </a:lnTo>
                    <a:lnTo>
                      <a:pt x="1087" y="16"/>
                    </a:lnTo>
                    <a:lnTo>
                      <a:pt x="1087" y="16"/>
                    </a:lnTo>
                    <a:lnTo>
                      <a:pt x="1089" y="16"/>
                    </a:lnTo>
                    <a:lnTo>
                      <a:pt x="1089" y="16"/>
                    </a:lnTo>
                    <a:lnTo>
                      <a:pt x="1089" y="16"/>
                    </a:lnTo>
                    <a:lnTo>
                      <a:pt x="1089" y="16"/>
                    </a:lnTo>
                    <a:lnTo>
                      <a:pt x="1089" y="14"/>
                    </a:lnTo>
                    <a:lnTo>
                      <a:pt x="1091" y="14"/>
                    </a:lnTo>
                    <a:lnTo>
                      <a:pt x="1091" y="14"/>
                    </a:lnTo>
                    <a:lnTo>
                      <a:pt x="1091" y="14"/>
                    </a:lnTo>
                    <a:lnTo>
                      <a:pt x="1091" y="14"/>
                    </a:lnTo>
                    <a:lnTo>
                      <a:pt x="1092" y="14"/>
                    </a:lnTo>
                    <a:lnTo>
                      <a:pt x="1092" y="16"/>
                    </a:lnTo>
                    <a:lnTo>
                      <a:pt x="1094" y="16"/>
                    </a:lnTo>
                    <a:lnTo>
                      <a:pt x="1094" y="16"/>
                    </a:lnTo>
                    <a:lnTo>
                      <a:pt x="1096" y="16"/>
                    </a:lnTo>
                    <a:lnTo>
                      <a:pt x="1096" y="16"/>
                    </a:lnTo>
                    <a:lnTo>
                      <a:pt x="1098" y="16"/>
                    </a:lnTo>
                    <a:lnTo>
                      <a:pt x="1098" y="16"/>
                    </a:lnTo>
                    <a:lnTo>
                      <a:pt x="1100" y="16"/>
                    </a:lnTo>
                    <a:lnTo>
                      <a:pt x="1100" y="16"/>
                    </a:lnTo>
                    <a:lnTo>
                      <a:pt x="1100" y="16"/>
                    </a:lnTo>
                    <a:lnTo>
                      <a:pt x="1100" y="18"/>
                    </a:lnTo>
                    <a:lnTo>
                      <a:pt x="1101" y="18"/>
                    </a:lnTo>
                    <a:lnTo>
                      <a:pt x="1101" y="18"/>
                    </a:lnTo>
                    <a:lnTo>
                      <a:pt x="1103" y="18"/>
                    </a:lnTo>
                    <a:lnTo>
                      <a:pt x="1103" y="18"/>
                    </a:lnTo>
                    <a:lnTo>
                      <a:pt x="1105" y="18"/>
                    </a:lnTo>
                    <a:lnTo>
                      <a:pt x="1105" y="18"/>
                    </a:lnTo>
                    <a:lnTo>
                      <a:pt x="1107" y="18"/>
                    </a:lnTo>
                    <a:lnTo>
                      <a:pt x="1109" y="18"/>
                    </a:lnTo>
                    <a:lnTo>
                      <a:pt x="1109" y="18"/>
                    </a:lnTo>
                    <a:lnTo>
                      <a:pt x="1109" y="18"/>
                    </a:lnTo>
                    <a:lnTo>
                      <a:pt x="1109" y="16"/>
                    </a:lnTo>
                    <a:lnTo>
                      <a:pt x="1111" y="16"/>
                    </a:lnTo>
                    <a:lnTo>
                      <a:pt x="1111" y="16"/>
                    </a:lnTo>
                    <a:lnTo>
                      <a:pt x="1112" y="16"/>
                    </a:lnTo>
                    <a:lnTo>
                      <a:pt x="1112" y="14"/>
                    </a:lnTo>
                    <a:lnTo>
                      <a:pt x="1112" y="14"/>
                    </a:lnTo>
                    <a:lnTo>
                      <a:pt x="1112" y="14"/>
                    </a:lnTo>
                    <a:lnTo>
                      <a:pt x="1114" y="14"/>
                    </a:lnTo>
                    <a:lnTo>
                      <a:pt x="1114" y="14"/>
                    </a:lnTo>
                    <a:lnTo>
                      <a:pt x="1116" y="14"/>
                    </a:lnTo>
                    <a:lnTo>
                      <a:pt x="1116" y="14"/>
                    </a:lnTo>
                    <a:lnTo>
                      <a:pt x="1116" y="16"/>
                    </a:lnTo>
                    <a:lnTo>
                      <a:pt x="1116" y="16"/>
                    </a:lnTo>
                    <a:lnTo>
                      <a:pt x="1116" y="16"/>
                    </a:lnTo>
                    <a:lnTo>
                      <a:pt x="1116" y="16"/>
                    </a:lnTo>
                    <a:lnTo>
                      <a:pt x="1118" y="16"/>
                    </a:lnTo>
                    <a:lnTo>
                      <a:pt x="1118" y="16"/>
                    </a:lnTo>
                    <a:lnTo>
                      <a:pt x="1120" y="16"/>
                    </a:lnTo>
                    <a:lnTo>
                      <a:pt x="1120" y="16"/>
                    </a:lnTo>
                    <a:lnTo>
                      <a:pt x="1120" y="16"/>
                    </a:lnTo>
                    <a:lnTo>
                      <a:pt x="1120" y="16"/>
                    </a:lnTo>
                    <a:lnTo>
                      <a:pt x="1121" y="16"/>
                    </a:lnTo>
                    <a:lnTo>
                      <a:pt x="1121" y="16"/>
                    </a:lnTo>
                    <a:lnTo>
                      <a:pt x="1121" y="16"/>
                    </a:lnTo>
                    <a:lnTo>
                      <a:pt x="1123" y="16"/>
                    </a:lnTo>
                    <a:lnTo>
                      <a:pt x="1123" y="16"/>
                    </a:lnTo>
                    <a:lnTo>
                      <a:pt x="1123" y="16"/>
                    </a:lnTo>
                    <a:lnTo>
                      <a:pt x="1125" y="16"/>
                    </a:lnTo>
                    <a:lnTo>
                      <a:pt x="1125" y="18"/>
                    </a:lnTo>
                    <a:lnTo>
                      <a:pt x="1125" y="16"/>
                    </a:lnTo>
                    <a:lnTo>
                      <a:pt x="1125" y="18"/>
                    </a:lnTo>
                    <a:lnTo>
                      <a:pt x="1127" y="18"/>
                    </a:lnTo>
                    <a:lnTo>
                      <a:pt x="1127" y="18"/>
                    </a:lnTo>
                    <a:lnTo>
                      <a:pt x="1127" y="18"/>
                    </a:lnTo>
                    <a:lnTo>
                      <a:pt x="1127" y="18"/>
                    </a:lnTo>
                    <a:lnTo>
                      <a:pt x="1127" y="20"/>
                    </a:lnTo>
                    <a:lnTo>
                      <a:pt x="1127" y="20"/>
                    </a:lnTo>
                    <a:lnTo>
                      <a:pt x="1127" y="20"/>
                    </a:lnTo>
                    <a:lnTo>
                      <a:pt x="1127" y="20"/>
                    </a:lnTo>
                    <a:lnTo>
                      <a:pt x="1129" y="21"/>
                    </a:lnTo>
                    <a:lnTo>
                      <a:pt x="1129" y="21"/>
                    </a:lnTo>
                    <a:lnTo>
                      <a:pt x="1129" y="23"/>
                    </a:lnTo>
                    <a:lnTo>
                      <a:pt x="1130" y="23"/>
                    </a:lnTo>
                    <a:lnTo>
                      <a:pt x="1130" y="23"/>
                    </a:lnTo>
                    <a:lnTo>
                      <a:pt x="1130" y="25"/>
                    </a:lnTo>
                    <a:lnTo>
                      <a:pt x="1130" y="25"/>
                    </a:lnTo>
                    <a:lnTo>
                      <a:pt x="1130" y="25"/>
                    </a:lnTo>
                    <a:lnTo>
                      <a:pt x="1130" y="27"/>
                    </a:lnTo>
                    <a:lnTo>
                      <a:pt x="1130" y="27"/>
                    </a:lnTo>
                    <a:lnTo>
                      <a:pt x="1132" y="27"/>
                    </a:lnTo>
                    <a:lnTo>
                      <a:pt x="1132" y="27"/>
                    </a:lnTo>
                    <a:lnTo>
                      <a:pt x="1132" y="27"/>
                    </a:lnTo>
                    <a:lnTo>
                      <a:pt x="1132" y="29"/>
                    </a:lnTo>
                    <a:lnTo>
                      <a:pt x="1132" y="29"/>
                    </a:lnTo>
                    <a:lnTo>
                      <a:pt x="1132" y="29"/>
                    </a:lnTo>
                    <a:lnTo>
                      <a:pt x="1134" y="31"/>
                    </a:lnTo>
                    <a:lnTo>
                      <a:pt x="1136" y="31"/>
                    </a:lnTo>
                    <a:lnTo>
                      <a:pt x="1136" y="31"/>
                    </a:lnTo>
                    <a:lnTo>
                      <a:pt x="1136" y="31"/>
                    </a:lnTo>
                    <a:lnTo>
                      <a:pt x="1136" y="31"/>
                    </a:lnTo>
                    <a:lnTo>
                      <a:pt x="1136" y="32"/>
                    </a:lnTo>
                    <a:lnTo>
                      <a:pt x="1136" y="32"/>
                    </a:lnTo>
                    <a:lnTo>
                      <a:pt x="1136" y="32"/>
                    </a:lnTo>
                    <a:lnTo>
                      <a:pt x="1136" y="34"/>
                    </a:lnTo>
                    <a:lnTo>
                      <a:pt x="1136" y="34"/>
                    </a:lnTo>
                    <a:lnTo>
                      <a:pt x="1136" y="34"/>
                    </a:lnTo>
                    <a:lnTo>
                      <a:pt x="1136" y="34"/>
                    </a:lnTo>
                    <a:lnTo>
                      <a:pt x="1136" y="34"/>
                    </a:lnTo>
                    <a:lnTo>
                      <a:pt x="1136" y="36"/>
                    </a:lnTo>
                    <a:lnTo>
                      <a:pt x="1136" y="36"/>
                    </a:lnTo>
                    <a:lnTo>
                      <a:pt x="1136" y="36"/>
                    </a:lnTo>
                    <a:lnTo>
                      <a:pt x="1136" y="38"/>
                    </a:lnTo>
                    <a:lnTo>
                      <a:pt x="1136" y="38"/>
                    </a:lnTo>
                    <a:lnTo>
                      <a:pt x="1136" y="40"/>
                    </a:lnTo>
                    <a:lnTo>
                      <a:pt x="1136" y="40"/>
                    </a:lnTo>
                    <a:lnTo>
                      <a:pt x="1134" y="41"/>
                    </a:lnTo>
                    <a:lnTo>
                      <a:pt x="1134" y="41"/>
                    </a:lnTo>
                    <a:lnTo>
                      <a:pt x="1134" y="41"/>
                    </a:lnTo>
                    <a:lnTo>
                      <a:pt x="1134" y="41"/>
                    </a:lnTo>
                    <a:lnTo>
                      <a:pt x="1134" y="41"/>
                    </a:lnTo>
                    <a:lnTo>
                      <a:pt x="1134" y="41"/>
                    </a:lnTo>
                    <a:lnTo>
                      <a:pt x="1134" y="43"/>
                    </a:lnTo>
                    <a:lnTo>
                      <a:pt x="1134" y="43"/>
                    </a:lnTo>
                    <a:lnTo>
                      <a:pt x="1134" y="43"/>
                    </a:lnTo>
                    <a:lnTo>
                      <a:pt x="1134" y="45"/>
                    </a:lnTo>
                    <a:lnTo>
                      <a:pt x="1134" y="45"/>
                    </a:lnTo>
                    <a:lnTo>
                      <a:pt x="1134" y="45"/>
                    </a:lnTo>
                    <a:lnTo>
                      <a:pt x="1134" y="45"/>
                    </a:lnTo>
                    <a:lnTo>
                      <a:pt x="1134" y="45"/>
                    </a:lnTo>
                    <a:lnTo>
                      <a:pt x="1134" y="45"/>
                    </a:lnTo>
                    <a:lnTo>
                      <a:pt x="1136" y="47"/>
                    </a:lnTo>
                    <a:lnTo>
                      <a:pt x="1136" y="47"/>
                    </a:lnTo>
                    <a:lnTo>
                      <a:pt x="1136" y="47"/>
                    </a:lnTo>
                    <a:lnTo>
                      <a:pt x="1136" y="47"/>
                    </a:lnTo>
                    <a:lnTo>
                      <a:pt x="1136" y="47"/>
                    </a:lnTo>
                    <a:lnTo>
                      <a:pt x="1138" y="49"/>
                    </a:lnTo>
                    <a:lnTo>
                      <a:pt x="1138" y="49"/>
                    </a:lnTo>
                    <a:lnTo>
                      <a:pt x="1138" y="49"/>
                    </a:lnTo>
                    <a:lnTo>
                      <a:pt x="1138" y="50"/>
                    </a:lnTo>
                    <a:lnTo>
                      <a:pt x="1138" y="50"/>
                    </a:lnTo>
                    <a:lnTo>
                      <a:pt x="1139" y="50"/>
                    </a:lnTo>
                    <a:lnTo>
                      <a:pt x="1139" y="50"/>
                    </a:lnTo>
                    <a:lnTo>
                      <a:pt x="1139" y="52"/>
                    </a:lnTo>
                    <a:lnTo>
                      <a:pt x="1141" y="52"/>
                    </a:lnTo>
                    <a:lnTo>
                      <a:pt x="1141" y="52"/>
                    </a:lnTo>
                    <a:lnTo>
                      <a:pt x="1141" y="52"/>
                    </a:lnTo>
                    <a:lnTo>
                      <a:pt x="1141" y="52"/>
                    </a:lnTo>
                    <a:lnTo>
                      <a:pt x="1141" y="52"/>
                    </a:lnTo>
                    <a:lnTo>
                      <a:pt x="1141" y="52"/>
                    </a:lnTo>
                    <a:lnTo>
                      <a:pt x="1143" y="52"/>
                    </a:lnTo>
                    <a:lnTo>
                      <a:pt x="1143" y="54"/>
                    </a:lnTo>
                    <a:lnTo>
                      <a:pt x="1141" y="54"/>
                    </a:lnTo>
                    <a:lnTo>
                      <a:pt x="1141" y="54"/>
                    </a:lnTo>
                    <a:lnTo>
                      <a:pt x="1141" y="54"/>
                    </a:lnTo>
                    <a:lnTo>
                      <a:pt x="1141" y="56"/>
                    </a:lnTo>
                    <a:lnTo>
                      <a:pt x="1141" y="56"/>
                    </a:lnTo>
                    <a:lnTo>
                      <a:pt x="1141" y="59"/>
                    </a:lnTo>
                    <a:lnTo>
                      <a:pt x="1141" y="59"/>
                    </a:lnTo>
                    <a:lnTo>
                      <a:pt x="1141" y="59"/>
                    </a:lnTo>
                    <a:lnTo>
                      <a:pt x="1141" y="59"/>
                    </a:lnTo>
                    <a:lnTo>
                      <a:pt x="1141" y="59"/>
                    </a:lnTo>
                    <a:lnTo>
                      <a:pt x="1143" y="59"/>
                    </a:lnTo>
                    <a:lnTo>
                      <a:pt x="1145" y="61"/>
                    </a:lnTo>
                    <a:lnTo>
                      <a:pt x="1145" y="61"/>
                    </a:lnTo>
                    <a:lnTo>
                      <a:pt x="1145" y="61"/>
                    </a:lnTo>
                    <a:lnTo>
                      <a:pt x="1145" y="61"/>
                    </a:lnTo>
                    <a:lnTo>
                      <a:pt x="1145" y="63"/>
                    </a:lnTo>
                    <a:lnTo>
                      <a:pt x="1147" y="63"/>
                    </a:lnTo>
                    <a:lnTo>
                      <a:pt x="1147" y="63"/>
                    </a:lnTo>
                    <a:lnTo>
                      <a:pt x="1147" y="63"/>
                    </a:lnTo>
                    <a:lnTo>
                      <a:pt x="1147" y="63"/>
                    </a:lnTo>
                    <a:lnTo>
                      <a:pt x="1147" y="65"/>
                    </a:lnTo>
                    <a:lnTo>
                      <a:pt x="1147" y="65"/>
                    </a:lnTo>
                    <a:lnTo>
                      <a:pt x="1147" y="67"/>
                    </a:lnTo>
                    <a:lnTo>
                      <a:pt x="1149" y="67"/>
                    </a:lnTo>
                    <a:lnTo>
                      <a:pt x="1149" y="67"/>
                    </a:lnTo>
                    <a:lnTo>
                      <a:pt x="1149" y="69"/>
                    </a:lnTo>
                    <a:lnTo>
                      <a:pt x="1150" y="69"/>
                    </a:lnTo>
                    <a:lnTo>
                      <a:pt x="1150" y="69"/>
                    </a:lnTo>
                    <a:lnTo>
                      <a:pt x="1150" y="69"/>
                    </a:lnTo>
                    <a:lnTo>
                      <a:pt x="1150" y="70"/>
                    </a:lnTo>
                    <a:lnTo>
                      <a:pt x="1150" y="70"/>
                    </a:lnTo>
                    <a:lnTo>
                      <a:pt x="1150" y="70"/>
                    </a:lnTo>
                    <a:lnTo>
                      <a:pt x="1150" y="70"/>
                    </a:lnTo>
                    <a:lnTo>
                      <a:pt x="1152" y="72"/>
                    </a:lnTo>
                    <a:lnTo>
                      <a:pt x="1152" y="72"/>
                    </a:lnTo>
                    <a:lnTo>
                      <a:pt x="1152" y="72"/>
                    </a:lnTo>
                    <a:lnTo>
                      <a:pt x="1152" y="72"/>
                    </a:lnTo>
                    <a:lnTo>
                      <a:pt x="1152" y="74"/>
                    </a:lnTo>
                    <a:lnTo>
                      <a:pt x="1152" y="74"/>
                    </a:lnTo>
                    <a:lnTo>
                      <a:pt x="1154" y="74"/>
                    </a:lnTo>
                    <a:lnTo>
                      <a:pt x="1154" y="74"/>
                    </a:lnTo>
                    <a:lnTo>
                      <a:pt x="1154" y="76"/>
                    </a:lnTo>
                    <a:lnTo>
                      <a:pt x="1154" y="76"/>
                    </a:lnTo>
                    <a:lnTo>
                      <a:pt x="1152" y="76"/>
                    </a:lnTo>
                    <a:lnTo>
                      <a:pt x="1152" y="76"/>
                    </a:lnTo>
                    <a:lnTo>
                      <a:pt x="1152" y="78"/>
                    </a:lnTo>
                    <a:lnTo>
                      <a:pt x="1152" y="78"/>
                    </a:lnTo>
                    <a:lnTo>
                      <a:pt x="1152" y="78"/>
                    </a:lnTo>
                    <a:lnTo>
                      <a:pt x="1152" y="79"/>
                    </a:lnTo>
                    <a:lnTo>
                      <a:pt x="1152" y="79"/>
                    </a:lnTo>
                    <a:lnTo>
                      <a:pt x="1150" y="79"/>
                    </a:lnTo>
                    <a:lnTo>
                      <a:pt x="1150" y="79"/>
                    </a:lnTo>
                    <a:lnTo>
                      <a:pt x="1150" y="81"/>
                    </a:lnTo>
                    <a:lnTo>
                      <a:pt x="1150" y="81"/>
                    </a:lnTo>
                    <a:lnTo>
                      <a:pt x="1150" y="81"/>
                    </a:lnTo>
                    <a:lnTo>
                      <a:pt x="1150" y="81"/>
                    </a:lnTo>
                    <a:lnTo>
                      <a:pt x="1150" y="81"/>
                    </a:lnTo>
                    <a:lnTo>
                      <a:pt x="1150" y="81"/>
                    </a:lnTo>
                    <a:lnTo>
                      <a:pt x="1150" y="81"/>
                    </a:lnTo>
                    <a:lnTo>
                      <a:pt x="1150" y="81"/>
                    </a:lnTo>
                    <a:lnTo>
                      <a:pt x="1150" y="81"/>
                    </a:lnTo>
                    <a:lnTo>
                      <a:pt x="1152" y="81"/>
                    </a:lnTo>
                    <a:lnTo>
                      <a:pt x="1152" y="83"/>
                    </a:lnTo>
                    <a:lnTo>
                      <a:pt x="1152" y="83"/>
                    </a:lnTo>
                    <a:lnTo>
                      <a:pt x="1152" y="83"/>
                    </a:lnTo>
                    <a:lnTo>
                      <a:pt x="1150" y="83"/>
                    </a:lnTo>
                    <a:lnTo>
                      <a:pt x="1150" y="83"/>
                    </a:lnTo>
                    <a:lnTo>
                      <a:pt x="1150" y="83"/>
                    </a:lnTo>
                    <a:lnTo>
                      <a:pt x="1150" y="83"/>
                    </a:lnTo>
                    <a:lnTo>
                      <a:pt x="1150" y="83"/>
                    </a:lnTo>
                    <a:lnTo>
                      <a:pt x="1149" y="83"/>
                    </a:lnTo>
                    <a:lnTo>
                      <a:pt x="1149" y="83"/>
                    </a:lnTo>
                    <a:lnTo>
                      <a:pt x="1149" y="85"/>
                    </a:lnTo>
                    <a:lnTo>
                      <a:pt x="1147" y="85"/>
                    </a:lnTo>
                    <a:lnTo>
                      <a:pt x="1147" y="85"/>
                    </a:lnTo>
                    <a:lnTo>
                      <a:pt x="1147" y="85"/>
                    </a:lnTo>
                    <a:lnTo>
                      <a:pt x="1147" y="83"/>
                    </a:lnTo>
                    <a:lnTo>
                      <a:pt x="1145" y="83"/>
                    </a:lnTo>
                    <a:lnTo>
                      <a:pt x="1145" y="83"/>
                    </a:lnTo>
                    <a:lnTo>
                      <a:pt x="1145" y="83"/>
                    </a:lnTo>
                    <a:lnTo>
                      <a:pt x="1143" y="83"/>
                    </a:lnTo>
                    <a:lnTo>
                      <a:pt x="1143" y="83"/>
                    </a:lnTo>
                    <a:lnTo>
                      <a:pt x="1143" y="83"/>
                    </a:lnTo>
                    <a:lnTo>
                      <a:pt x="1141" y="83"/>
                    </a:lnTo>
                    <a:lnTo>
                      <a:pt x="1141" y="81"/>
                    </a:lnTo>
                    <a:lnTo>
                      <a:pt x="1141" y="81"/>
                    </a:lnTo>
                    <a:lnTo>
                      <a:pt x="1139" y="81"/>
                    </a:lnTo>
                    <a:lnTo>
                      <a:pt x="1139" y="81"/>
                    </a:lnTo>
                    <a:lnTo>
                      <a:pt x="1138" y="81"/>
                    </a:lnTo>
                    <a:lnTo>
                      <a:pt x="1138" y="81"/>
                    </a:lnTo>
                    <a:lnTo>
                      <a:pt x="1136" y="81"/>
                    </a:lnTo>
                    <a:lnTo>
                      <a:pt x="1136" y="79"/>
                    </a:lnTo>
                    <a:lnTo>
                      <a:pt x="1136" y="79"/>
                    </a:lnTo>
                    <a:lnTo>
                      <a:pt x="1134" y="79"/>
                    </a:lnTo>
                    <a:lnTo>
                      <a:pt x="1134" y="79"/>
                    </a:lnTo>
                    <a:lnTo>
                      <a:pt x="1134" y="79"/>
                    </a:lnTo>
                    <a:lnTo>
                      <a:pt x="1134" y="79"/>
                    </a:lnTo>
                    <a:lnTo>
                      <a:pt x="1134" y="79"/>
                    </a:lnTo>
                    <a:lnTo>
                      <a:pt x="1134" y="78"/>
                    </a:lnTo>
                    <a:lnTo>
                      <a:pt x="1134" y="78"/>
                    </a:lnTo>
                    <a:lnTo>
                      <a:pt x="1132" y="78"/>
                    </a:lnTo>
                    <a:lnTo>
                      <a:pt x="1132" y="78"/>
                    </a:lnTo>
                    <a:lnTo>
                      <a:pt x="1132" y="78"/>
                    </a:lnTo>
                    <a:lnTo>
                      <a:pt x="1132" y="78"/>
                    </a:lnTo>
                    <a:lnTo>
                      <a:pt x="1130" y="78"/>
                    </a:lnTo>
                    <a:lnTo>
                      <a:pt x="1130" y="78"/>
                    </a:lnTo>
                    <a:lnTo>
                      <a:pt x="1130" y="79"/>
                    </a:lnTo>
                    <a:lnTo>
                      <a:pt x="1130" y="79"/>
                    </a:lnTo>
                    <a:lnTo>
                      <a:pt x="1130" y="79"/>
                    </a:lnTo>
                    <a:lnTo>
                      <a:pt x="1130" y="79"/>
                    </a:lnTo>
                    <a:lnTo>
                      <a:pt x="1130" y="81"/>
                    </a:lnTo>
                    <a:lnTo>
                      <a:pt x="1130" y="81"/>
                    </a:lnTo>
                    <a:lnTo>
                      <a:pt x="1129" y="81"/>
                    </a:lnTo>
                    <a:lnTo>
                      <a:pt x="1127" y="81"/>
                    </a:lnTo>
                    <a:lnTo>
                      <a:pt x="1127" y="81"/>
                    </a:lnTo>
                    <a:lnTo>
                      <a:pt x="1127" y="81"/>
                    </a:lnTo>
                    <a:lnTo>
                      <a:pt x="1127" y="81"/>
                    </a:lnTo>
                    <a:lnTo>
                      <a:pt x="1125" y="81"/>
                    </a:lnTo>
                    <a:lnTo>
                      <a:pt x="1125" y="81"/>
                    </a:lnTo>
                    <a:lnTo>
                      <a:pt x="1123" y="81"/>
                    </a:lnTo>
                    <a:lnTo>
                      <a:pt x="1123" y="79"/>
                    </a:lnTo>
                    <a:lnTo>
                      <a:pt x="1123" y="79"/>
                    </a:lnTo>
                    <a:lnTo>
                      <a:pt x="1121" y="79"/>
                    </a:lnTo>
                    <a:lnTo>
                      <a:pt x="1121" y="79"/>
                    </a:lnTo>
                    <a:lnTo>
                      <a:pt x="1121" y="79"/>
                    </a:lnTo>
                    <a:lnTo>
                      <a:pt x="1121" y="78"/>
                    </a:lnTo>
                    <a:lnTo>
                      <a:pt x="1121" y="78"/>
                    </a:lnTo>
                    <a:lnTo>
                      <a:pt x="1121" y="78"/>
                    </a:lnTo>
                    <a:lnTo>
                      <a:pt x="1121" y="78"/>
                    </a:lnTo>
                    <a:lnTo>
                      <a:pt x="1121" y="78"/>
                    </a:lnTo>
                    <a:lnTo>
                      <a:pt x="1123" y="78"/>
                    </a:lnTo>
                    <a:lnTo>
                      <a:pt x="1123" y="76"/>
                    </a:lnTo>
                    <a:lnTo>
                      <a:pt x="1123" y="76"/>
                    </a:lnTo>
                    <a:lnTo>
                      <a:pt x="1121" y="76"/>
                    </a:lnTo>
                    <a:lnTo>
                      <a:pt x="1121" y="74"/>
                    </a:lnTo>
                    <a:lnTo>
                      <a:pt x="1121" y="74"/>
                    </a:lnTo>
                    <a:lnTo>
                      <a:pt x="1121" y="74"/>
                    </a:lnTo>
                    <a:lnTo>
                      <a:pt x="1121" y="74"/>
                    </a:lnTo>
                    <a:lnTo>
                      <a:pt x="1120" y="74"/>
                    </a:lnTo>
                    <a:lnTo>
                      <a:pt x="1120" y="74"/>
                    </a:lnTo>
                    <a:lnTo>
                      <a:pt x="1120" y="72"/>
                    </a:lnTo>
                    <a:lnTo>
                      <a:pt x="1120" y="72"/>
                    </a:lnTo>
                    <a:lnTo>
                      <a:pt x="1120" y="72"/>
                    </a:lnTo>
                    <a:lnTo>
                      <a:pt x="1120" y="72"/>
                    </a:lnTo>
                    <a:lnTo>
                      <a:pt x="1120" y="70"/>
                    </a:lnTo>
                    <a:lnTo>
                      <a:pt x="1120" y="70"/>
                    </a:lnTo>
                    <a:lnTo>
                      <a:pt x="1118" y="70"/>
                    </a:lnTo>
                    <a:lnTo>
                      <a:pt x="1118" y="70"/>
                    </a:lnTo>
                    <a:lnTo>
                      <a:pt x="1118" y="70"/>
                    </a:lnTo>
                    <a:lnTo>
                      <a:pt x="1116" y="70"/>
                    </a:lnTo>
                    <a:lnTo>
                      <a:pt x="1116" y="69"/>
                    </a:lnTo>
                    <a:lnTo>
                      <a:pt x="1116" y="69"/>
                    </a:lnTo>
                    <a:lnTo>
                      <a:pt x="1116" y="69"/>
                    </a:lnTo>
                    <a:lnTo>
                      <a:pt x="1116" y="69"/>
                    </a:lnTo>
                    <a:lnTo>
                      <a:pt x="1116" y="67"/>
                    </a:lnTo>
                    <a:lnTo>
                      <a:pt x="1114" y="67"/>
                    </a:lnTo>
                    <a:lnTo>
                      <a:pt x="1114" y="65"/>
                    </a:lnTo>
                    <a:lnTo>
                      <a:pt x="1114" y="65"/>
                    </a:lnTo>
                    <a:lnTo>
                      <a:pt x="1112" y="63"/>
                    </a:lnTo>
                    <a:lnTo>
                      <a:pt x="1112" y="63"/>
                    </a:lnTo>
                    <a:lnTo>
                      <a:pt x="1112" y="63"/>
                    </a:lnTo>
                    <a:lnTo>
                      <a:pt x="1112" y="63"/>
                    </a:lnTo>
                    <a:lnTo>
                      <a:pt x="1112" y="63"/>
                    </a:lnTo>
                    <a:lnTo>
                      <a:pt x="1111" y="63"/>
                    </a:lnTo>
                    <a:lnTo>
                      <a:pt x="1111" y="63"/>
                    </a:lnTo>
                    <a:lnTo>
                      <a:pt x="1111" y="65"/>
                    </a:lnTo>
                    <a:lnTo>
                      <a:pt x="1111" y="65"/>
                    </a:lnTo>
                    <a:lnTo>
                      <a:pt x="1111" y="65"/>
                    </a:lnTo>
                    <a:lnTo>
                      <a:pt x="1111" y="65"/>
                    </a:lnTo>
                    <a:lnTo>
                      <a:pt x="1111" y="67"/>
                    </a:lnTo>
                    <a:lnTo>
                      <a:pt x="1111" y="67"/>
                    </a:lnTo>
                    <a:lnTo>
                      <a:pt x="1111" y="69"/>
                    </a:lnTo>
                    <a:lnTo>
                      <a:pt x="1111" y="69"/>
                    </a:lnTo>
                    <a:lnTo>
                      <a:pt x="1109" y="70"/>
                    </a:lnTo>
                    <a:lnTo>
                      <a:pt x="1109" y="70"/>
                    </a:lnTo>
                    <a:lnTo>
                      <a:pt x="1109" y="72"/>
                    </a:lnTo>
                    <a:lnTo>
                      <a:pt x="1109" y="72"/>
                    </a:lnTo>
                    <a:lnTo>
                      <a:pt x="1109" y="72"/>
                    </a:lnTo>
                    <a:lnTo>
                      <a:pt x="1109" y="72"/>
                    </a:lnTo>
                    <a:lnTo>
                      <a:pt x="1107" y="72"/>
                    </a:lnTo>
                    <a:lnTo>
                      <a:pt x="1107" y="74"/>
                    </a:lnTo>
                    <a:lnTo>
                      <a:pt x="1107" y="74"/>
                    </a:lnTo>
                    <a:lnTo>
                      <a:pt x="1107" y="74"/>
                    </a:lnTo>
                    <a:lnTo>
                      <a:pt x="1107" y="74"/>
                    </a:lnTo>
                    <a:lnTo>
                      <a:pt x="1107" y="74"/>
                    </a:lnTo>
                    <a:lnTo>
                      <a:pt x="1107" y="74"/>
                    </a:lnTo>
                    <a:lnTo>
                      <a:pt x="1107" y="74"/>
                    </a:lnTo>
                    <a:lnTo>
                      <a:pt x="1107" y="74"/>
                    </a:lnTo>
                    <a:lnTo>
                      <a:pt x="1107" y="74"/>
                    </a:lnTo>
                    <a:lnTo>
                      <a:pt x="1105" y="74"/>
                    </a:lnTo>
                    <a:lnTo>
                      <a:pt x="1105" y="74"/>
                    </a:lnTo>
                    <a:lnTo>
                      <a:pt x="1105" y="74"/>
                    </a:lnTo>
                    <a:lnTo>
                      <a:pt x="1103" y="76"/>
                    </a:lnTo>
                    <a:lnTo>
                      <a:pt x="1103" y="76"/>
                    </a:lnTo>
                    <a:lnTo>
                      <a:pt x="1101" y="74"/>
                    </a:lnTo>
                    <a:lnTo>
                      <a:pt x="1101" y="74"/>
                    </a:lnTo>
                    <a:lnTo>
                      <a:pt x="1101" y="74"/>
                    </a:lnTo>
                    <a:lnTo>
                      <a:pt x="1100" y="74"/>
                    </a:lnTo>
                    <a:lnTo>
                      <a:pt x="1100" y="72"/>
                    </a:lnTo>
                    <a:lnTo>
                      <a:pt x="1100" y="72"/>
                    </a:lnTo>
                    <a:lnTo>
                      <a:pt x="1100" y="72"/>
                    </a:lnTo>
                    <a:lnTo>
                      <a:pt x="1100" y="72"/>
                    </a:lnTo>
                    <a:lnTo>
                      <a:pt x="1098" y="70"/>
                    </a:lnTo>
                    <a:lnTo>
                      <a:pt x="1098" y="70"/>
                    </a:lnTo>
                    <a:lnTo>
                      <a:pt x="1098" y="70"/>
                    </a:lnTo>
                    <a:lnTo>
                      <a:pt x="1098" y="69"/>
                    </a:lnTo>
                    <a:lnTo>
                      <a:pt x="1096" y="69"/>
                    </a:lnTo>
                    <a:lnTo>
                      <a:pt x="1096" y="67"/>
                    </a:lnTo>
                    <a:lnTo>
                      <a:pt x="1096" y="67"/>
                    </a:lnTo>
                    <a:lnTo>
                      <a:pt x="1096" y="67"/>
                    </a:lnTo>
                    <a:lnTo>
                      <a:pt x="1096" y="65"/>
                    </a:lnTo>
                    <a:lnTo>
                      <a:pt x="1094" y="65"/>
                    </a:lnTo>
                    <a:lnTo>
                      <a:pt x="1094" y="65"/>
                    </a:lnTo>
                    <a:lnTo>
                      <a:pt x="1094" y="65"/>
                    </a:lnTo>
                    <a:lnTo>
                      <a:pt x="1094" y="65"/>
                    </a:lnTo>
                    <a:lnTo>
                      <a:pt x="1094" y="65"/>
                    </a:lnTo>
                    <a:lnTo>
                      <a:pt x="1092" y="65"/>
                    </a:lnTo>
                    <a:lnTo>
                      <a:pt x="1092" y="65"/>
                    </a:lnTo>
                    <a:lnTo>
                      <a:pt x="1091" y="65"/>
                    </a:lnTo>
                    <a:lnTo>
                      <a:pt x="1091" y="65"/>
                    </a:lnTo>
                    <a:lnTo>
                      <a:pt x="1091" y="65"/>
                    </a:lnTo>
                    <a:lnTo>
                      <a:pt x="1091" y="67"/>
                    </a:lnTo>
                    <a:lnTo>
                      <a:pt x="1091" y="67"/>
                    </a:lnTo>
                    <a:lnTo>
                      <a:pt x="1091" y="67"/>
                    </a:lnTo>
                    <a:lnTo>
                      <a:pt x="1089" y="67"/>
                    </a:lnTo>
                    <a:lnTo>
                      <a:pt x="1089" y="67"/>
                    </a:lnTo>
                    <a:lnTo>
                      <a:pt x="1087" y="67"/>
                    </a:lnTo>
                    <a:lnTo>
                      <a:pt x="1087" y="67"/>
                    </a:lnTo>
                    <a:lnTo>
                      <a:pt x="1085" y="65"/>
                    </a:lnTo>
                    <a:lnTo>
                      <a:pt x="1085" y="65"/>
                    </a:lnTo>
                    <a:lnTo>
                      <a:pt x="1085" y="65"/>
                    </a:lnTo>
                    <a:lnTo>
                      <a:pt x="1083" y="65"/>
                    </a:lnTo>
                    <a:lnTo>
                      <a:pt x="1083" y="65"/>
                    </a:lnTo>
                    <a:lnTo>
                      <a:pt x="1083" y="65"/>
                    </a:lnTo>
                    <a:lnTo>
                      <a:pt x="1083" y="63"/>
                    </a:lnTo>
                    <a:lnTo>
                      <a:pt x="1082" y="63"/>
                    </a:lnTo>
                    <a:lnTo>
                      <a:pt x="1082" y="61"/>
                    </a:lnTo>
                    <a:lnTo>
                      <a:pt x="1082" y="59"/>
                    </a:lnTo>
                    <a:lnTo>
                      <a:pt x="1082" y="59"/>
                    </a:lnTo>
                    <a:lnTo>
                      <a:pt x="1082" y="58"/>
                    </a:lnTo>
                    <a:lnTo>
                      <a:pt x="1082" y="56"/>
                    </a:lnTo>
                    <a:lnTo>
                      <a:pt x="1082" y="56"/>
                    </a:lnTo>
                    <a:lnTo>
                      <a:pt x="1080" y="56"/>
                    </a:lnTo>
                    <a:lnTo>
                      <a:pt x="1080" y="56"/>
                    </a:lnTo>
                    <a:lnTo>
                      <a:pt x="1080" y="54"/>
                    </a:lnTo>
                    <a:lnTo>
                      <a:pt x="1080" y="54"/>
                    </a:lnTo>
                    <a:lnTo>
                      <a:pt x="1078" y="54"/>
                    </a:lnTo>
                    <a:lnTo>
                      <a:pt x="1078" y="54"/>
                    </a:lnTo>
                    <a:lnTo>
                      <a:pt x="1076" y="54"/>
                    </a:lnTo>
                    <a:lnTo>
                      <a:pt x="1076" y="54"/>
                    </a:lnTo>
                    <a:lnTo>
                      <a:pt x="1076" y="54"/>
                    </a:lnTo>
                    <a:lnTo>
                      <a:pt x="1076" y="54"/>
                    </a:lnTo>
                    <a:lnTo>
                      <a:pt x="1074" y="54"/>
                    </a:lnTo>
                    <a:lnTo>
                      <a:pt x="1074" y="54"/>
                    </a:lnTo>
                    <a:lnTo>
                      <a:pt x="1074" y="54"/>
                    </a:lnTo>
                    <a:lnTo>
                      <a:pt x="1074" y="54"/>
                    </a:lnTo>
                    <a:lnTo>
                      <a:pt x="1074" y="56"/>
                    </a:lnTo>
                    <a:lnTo>
                      <a:pt x="1074" y="58"/>
                    </a:lnTo>
                    <a:lnTo>
                      <a:pt x="1074" y="58"/>
                    </a:lnTo>
                    <a:lnTo>
                      <a:pt x="1074" y="58"/>
                    </a:lnTo>
                    <a:lnTo>
                      <a:pt x="1074" y="59"/>
                    </a:lnTo>
                    <a:lnTo>
                      <a:pt x="1074" y="59"/>
                    </a:lnTo>
                    <a:lnTo>
                      <a:pt x="1074" y="59"/>
                    </a:lnTo>
                    <a:lnTo>
                      <a:pt x="1074" y="59"/>
                    </a:lnTo>
                    <a:lnTo>
                      <a:pt x="1074" y="61"/>
                    </a:lnTo>
                    <a:lnTo>
                      <a:pt x="1074" y="61"/>
                    </a:lnTo>
                    <a:lnTo>
                      <a:pt x="1074" y="61"/>
                    </a:lnTo>
                    <a:lnTo>
                      <a:pt x="1076" y="61"/>
                    </a:lnTo>
                    <a:lnTo>
                      <a:pt x="1076" y="61"/>
                    </a:lnTo>
                    <a:lnTo>
                      <a:pt x="1076" y="63"/>
                    </a:lnTo>
                    <a:lnTo>
                      <a:pt x="1076" y="63"/>
                    </a:lnTo>
                    <a:lnTo>
                      <a:pt x="1076" y="63"/>
                    </a:lnTo>
                    <a:lnTo>
                      <a:pt x="1076" y="63"/>
                    </a:lnTo>
                    <a:lnTo>
                      <a:pt x="1074" y="63"/>
                    </a:lnTo>
                    <a:lnTo>
                      <a:pt x="1074" y="63"/>
                    </a:lnTo>
                    <a:lnTo>
                      <a:pt x="1074" y="63"/>
                    </a:lnTo>
                    <a:lnTo>
                      <a:pt x="1074" y="63"/>
                    </a:lnTo>
                    <a:lnTo>
                      <a:pt x="1076" y="63"/>
                    </a:lnTo>
                    <a:lnTo>
                      <a:pt x="1076" y="63"/>
                    </a:lnTo>
                    <a:lnTo>
                      <a:pt x="1076" y="65"/>
                    </a:lnTo>
                    <a:lnTo>
                      <a:pt x="1076" y="65"/>
                    </a:lnTo>
                    <a:lnTo>
                      <a:pt x="1076" y="65"/>
                    </a:lnTo>
                    <a:lnTo>
                      <a:pt x="1076" y="65"/>
                    </a:lnTo>
                    <a:lnTo>
                      <a:pt x="1074" y="65"/>
                    </a:lnTo>
                    <a:lnTo>
                      <a:pt x="1074" y="65"/>
                    </a:lnTo>
                    <a:lnTo>
                      <a:pt x="1074" y="65"/>
                    </a:lnTo>
                    <a:lnTo>
                      <a:pt x="1073" y="65"/>
                    </a:lnTo>
                    <a:lnTo>
                      <a:pt x="1073" y="67"/>
                    </a:lnTo>
                    <a:lnTo>
                      <a:pt x="1073" y="67"/>
                    </a:lnTo>
                    <a:lnTo>
                      <a:pt x="1071" y="67"/>
                    </a:lnTo>
                    <a:lnTo>
                      <a:pt x="1071" y="67"/>
                    </a:lnTo>
                    <a:lnTo>
                      <a:pt x="1071" y="69"/>
                    </a:lnTo>
                    <a:lnTo>
                      <a:pt x="1071" y="70"/>
                    </a:lnTo>
                    <a:lnTo>
                      <a:pt x="1071" y="70"/>
                    </a:lnTo>
                    <a:lnTo>
                      <a:pt x="1073" y="70"/>
                    </a:lnTo>
                    <a:lnTo>
                      <a:pt x="1073" y="70"/>
                    </a:lnTo>
                    <a:lnTo>
                      <a:pt x="1073" y="72"/>
                    </a:lnTo>
                    <a:lnTo>
                      <a:pt x="1074" y="70"/>
                    </a:lnTo>
                    <a:lnTo>
                      <a:pt x="1074" y="70"/>
                    </a:lnTo>
                    <a:lnTo>
                      <a:pt x="1076" y="70"/>
                    </a:lnTo>
                    <a:lnTo>
                      <a:pt x="1076" y="70"/>
                    </a:lnTo>
                    <a:lnTo>
                      <a:pt x="1078" y="72"/>
                    </a:lnTo>
                    <a:lnTo>
                      <a:pt x="1078" y="72"/>
                    </a:lnTo>
                    <a:lnTo>
                      <a:pt x="1078" y="72"/>
                    </a:lnTo>
                    <a:lnTo>
                      <a:pt x="1078" y="74"/>
                    </a:lnTo>
                    <a:lnTo>
                      <a:pt x="1078" y="74"/>
                    </a:lnTo>
                    <a:lnTo>
                      <a:pt x="1078" y="74"/>
                    </a:lnTo>
                    <a:lnTo>
                      <a:pt x="1078" y="76"/>
                    </a:lnTo>
                    <a:lnTo>
                      <a:pt x="1078" y="76"/>
                    </a:lnTo>
                    <a:lnTo>
                      <a:pt x="1076" y="76"/>
                    </a:lnTo>
                    <a:lnTo>
                      <a:pt x="1076" y="76"/>
                    </a:lnTo>
                    <a:lnTo>
                      <a:pt x="1076" y="76"/>
                    </a:lnTo>
                    <a:lnTo>
                      <a:pt x="1074" y="76"/>
                    </a:lnTo>
                    <a:lnTo>
                      <a:pt x="1074" y="76"/>
                    </a:lnTo>
                    <a:lnTo>
                      <a:pt x="1074" y="76"/>
                    </a:lnTo>
                    <a:lnTo>
                      <a:pt x="1074" y="76"/>
                    </a:lnTo>
                    <a:lnTo>
                      <a:pt x="1073" y="76"/>
                    </a:lnTo>
                    <a:lnTo>
                      <a:pt x="1073" y="74"/>
                    </a:lnTo>
                    <a:lnTo>
                      <a:pt x="1073" y="74"/>
                    </a:lnTo>
                    <a:lnTo>
                      <a:pt x="1073" y="74"/>
                    </a:lnTo>
                    <a:lnTo>
                      <a:pt x="1071" y="74"/>
                    </a:lnTo>
                    <a:lnTo>
                      <a:pt x="1071" y="74"/>
                    </a:lnTo>
                    <a:lnTo>
                      <a:pt x="1071" y="74"/>
                    </a:lnTo>
                    <a:lnTo>
                      <a:pt x="1069" y="72"/>
                    </a:lnTo>
                    <a:lnTo>
                      <a:pt x="1069" y="72"/>
                    </a:lnTo>
                    <a:lnTo>
                      <a:pt x="1069" y="72"/>
                    </a:lnTo>
                    <a:lnTo>
                      <a:pt x="1069" y="72"/>
                    </a:lnTo>
                    <a:lnTo>
                      <a:pt x="1069" y="72"/>
                    </a:lnTo>
                    <a:lnTo>
                      <a:pt x="1069" y="70"/>
                    </a:lnTo>
                    <a:lnTo>
                      <a:pt x="1069" y="70"/>
                    </a:lnTo>
                    <a:lnTo>
                      <a:pt x="1069" y="70"/>
                    </a:lnTo>
                    <a:lnTo>
                      <a:pt x="1067" y="70"/>
                    </a:lnTo>
                    <a:lnTo>
                      <a:pt x="1067" y="70"/>
                    </a:lnTo>
                    <a:lnTo>
                      <a:pt x="1067" y="69"/>
                    </a:lnTo>
                    <a:lnTo>
                      <a:pt x="1067" y="69"/>
                    </a:lnTo>
                    <a:lnTo>
                      <a:pt x="1067" y="67"/>
                    </a:lnTo>
                    <a:lnTo>
                      <a:pt x="1067" y="67"/>
                    </a:lnTo>
                    <a:lnTo>
                      <a:pt x="1067" y="65"/>
                    </a:lnTo>
                    <a:lnTo>
                      <a:pt x="1067" y="65"/>
                    </a:lnTo>
                    <a:lnTo>
                      <a:pt x="1065" y="63"/>
                    </a:lnTo>
                    <a:lnTo>
                      <a:pt x="1065" y="63"/>
                    </a:lnTo>
                    <a:lnTo>
                      <a:pt x="1065" y="63"/>
                    </a:lnTo>
                    <a:lnTo>
                      <a:pt x="1065" y="63"/>
                    </a:lnTo>
                    <a:lnTo>
                      <a:pt x="1063" y="63"/>
                    </a:lnTo>
                    <a:lnTo>
                      <a:pt x="1063" y="63"/>
                    </a:lnTo>
                    <a:lnTo>
                      <a:pt x="1063" y="61"/>
                    </a:lnTo>
                    <a:lnTo>
                      <a:pt x="1062" y="61"/>
                    </a:lnTo>
                    <a:lnTo>
                      <a:pt x="1062" y="61"/>
                    </a:lnTo>
                    <a:lnTo>
                      <a:pt x="1062" y="61"/>
                    </a:lnTo>
                    <a:lnTo>
                      <a:pt x="1060" y="61"/>
                    </a:lnTo>
                    <a:lnTo>
                      <a:pt x="1060" y="61"/>
                    </a:lnTo>
                    <a:lnTo>
                      <a:pt x="1060" y="61"/>
                    </a:lnTo>
                    <a:lnTo>
                      <a:pt x="1060" y="63"/>
                    </a:lnTo>
                    <a:lnTo>
                      <a:pt x="1060" y="63"/>
                    </a:lnTo>
                    <a:lnTo>
                      <a:pt x="1060" y="63"/>
                    </a:lnTo>
                    <a:lnTo>
                      <a:pt x="1060" y="63"/>
                    </a:lnTo>
                    <a:lnTo>
                      <a:pt x="1060" y="63"/>
                    </a:lnTo>
                    <a:lnTo>
                      <a:pt x="1060" y="65"/>
                    </a:lnTo>
                    <a:lnTo>
                      <a:pt x="1060" y="65"/>
                    </a:lnTo>
                    <a:lnTo>
                      <a:pt x="1060" y="67"/>
                    </a:lnTo>
                    <a:lnTo>
                      <a:pt x="1060" y="67"/>
                    </a:lnTo>
                    <a:lnTo>
                      <a:pt x="1060" y="67"/>
                    </a:lnTo>
                    <a:lnTo>
                      <a:pt x="1062" y="67"/>
                    </a:lnTo>
                    <a:lnTo>
                      <a:pt x="1062" y="69"/>
                    </a:lnTo>
                    <a:lnTo>
                      <a:pt x="1062" y="69"/>
                    </a:lnTo>
                    <a:lnTo>
                      <a:pt x="1063" y="69"/>
                    </a:lnTo>
                    <a:lnTo>
                      <a:pt x="1063" y="69"/>
                    </a:lnTo>
                    <a:lnTo>
                      <a:pt x="1063" y="69"/>
                    </a:lnTo>
                    <a:lnTo>
                      <a:pt x="1063" y="70"/>
                    </a:lnTo>
                    <a:lnTo>
                      <a:pt x="1063" y="70"/>
                    </a:lnTo>
                    <a:lnTo>
                      <a:pt x="1062" y="70"/>
                    </a:lnTo>
                    <a:lnTo>
                      <a:pt x="1062" y="70"/>
                    </a:lnTo>
                    <a:lnTo>
                      <a:pt x="1062" y="72"/>
                    </a:lnTo>
                    <a:lnTo>
                      <a:pt x="1062" y="72"/>
                    </a:lnTo>
                    <a:lnTo>
                      <a:pt x="1060" y="72"/>
                    </a:lnTo>
                    <a:lnTo>
                      <a:pt x="1060" y="72"/>
                    </a:lnTo>
                    <a:lnTo>
                      <a:pt x="1060" y="72"/>
                    </a:lnTo>
                    <a:lnTo>
                      <a:pt x="1060" y="72"/>
                    </a:lnTo>
                    <a:lnTo>
                      <a:pt x="1058" y="72"/>
                    </a:lnTo>
                    <a:lnTo>
                      <a:pt x="1058" y="72"/>
                    </a:lnTo>
                    <a:lnTo>
                      <a:pt x="1058" y="72"/>
                    </a:lnTo>
                    <a:lnTo>
                      <a:pt x="1056" y="72"/>
                    </a:lnTo>
                    <a:lnTo>
                      <a:pt x="1056" y="72"/>
                    </a:lnTo>
                    <a:lnTo>
                      <a:pt x="1056" y="72"/>
                    </a:lnTo>
                    <a:lnTo>
                      <a:pt x="1056" y="72"/>
                    </a:lnTo>
                    <a:lnTo>
                      <a:pt x="1054" y="72"/>
                    </a:lnTo>
                    <a:lnTo>
                      <a:pt x="1054" y="74"/>
                    </a:lnTo>
                    <a:lnTo>
                      <a:pt x="1054" y="74"/>
                    </a:lnTo>
                    <a:lnTo>
                      <a:pt x="1054" y="76"/>
                    </a:lnTo>
                    <a:lnTo>
                      <a:pt x="1054" y="76"/>
                    </a:lnTo>
                    <a:lnTo>
                      <a:pt x="1054" y="76"/>
                    </a:lnTo>
                    <a:lnTo>
                      <a:pt x="1054" y="76"/>
                    </a:lnTo>
                    <a:lnTo>
                      <a:pt x="1056" y="78"/>
                    </a:lnTo>
                    <a:lnTo>
                      <a:pt x="1056" y="78"/>
                    </a:lnTo>
                    <a:lnTo>
                      <a:pt x="1056" y="78"/>
                    </a:lnTo>
                    <a:lnTo>
                      <a:pt x="1058" y="79"/>
                    </a:lnTo>
                    <a:lnTo>
                      <a:pt x="1058" y="79"/>
                    </a:lnTo>
                    <a:lnTo>
                      <a:pt x="1058" y="81"/>
                    </a:lnTo>
                    <a:lnTo>
                      <a:pt x="1060" y="83"/>
                    </a:lnTo>
                    <a:lnTo>
                      <a:pt x="1060" y="83"/>
                    </a:lnTo>
                    <a:lnTo>
                      <a:pt x="1060" y="85"/>
                    </a:lnTo>
                    <a:lnTo>
                      <a:pt x="1060" y="85"/>
                    </a:lnTo>
                    <a:lnTo>
                      <a:pt x="1060" y="85"/>
                    </a:lnTo>
                    <a:lnTo>
                      <a:pt x="1060" y="85"/>
                    </a:lnTo>
                    <a:lnTo>
                      <a:pt x="1058" y="85"/>
                    </a:lnTo>
                    <a:lnTo>
                      <a:pt x="1058" y="85"/>
                    </a:lnTo>
                    <a:lnTo>
                      <a:pt x="1058" y="85"/>
                    </a:lnTo>
                    <a:lnTo>
                      <a:pt x="1058" y="85"/>
                    </a:lnTo>
                    <a:lnTo>
                      <a:pt x="1056" y="85"/>
                    </a:lnTo>
                    <a:lnTo>
                      <a:pt x="1056" y="85"/>
                    </a:lnTo>
                    <a:lnTo>
                      <a:pt x="1056" y="85"/>
                    </a:lnTo>
                    <a:lnTo>
                      <a:pt x="1056" y="83"/>
                    </a:lnTo>
                    <a:lnTo>
                      <a:pt x="1056" y="83"/>
                    </a:lnTo>
                    <a:lnTo>
                      <a:pt x="1054" y="83"/>
                    </a:lnTo>
                    <a:lnTo>
                      <a:pt x="1054" y="83"/>
                    </a:lnTo>
                    <a:lnTo>
                      <a:pt x="1054" y="81"/>
                    </a:lnTo>
                    <a:lnTo>
                      <a:pt x="1054" y="81"/>
                    </a:lnTo>
                    <a:lnTo>
                      <a:pt x="1053" y="81"/>
                    </a:lnTo>
                    <a:lnTo>
                      <a:pt x="1053" y="81"/>
                    </a:lnTo>
                    <a:lnTo>
                      <a:pt x="1053" y="81"/>
                    </a:lnTo>
                    <a:lnTo>
                      <a:pt x="1051" y="81"/>
                    </a:lnTo>
                    <a:lnTo>
                      <a:pt x="1051" y="81"/>
                    </a:lnTo>
                    <a:lnTo>
                      <a:pt x="1051" y="81"/>
                    </a:lnTo>
                    <a:lnTo>
                      <a:pt x="1049" y="81"/>
                    </a:lnTo>
                    <a:lnTo>
                      <a:pt x="1049" y="81"/>
                    </a:lnTo>
                    <a:lnTo>
                      <a:pt x="1049" y="81"/>
                    </a:lnTo>
                    <a:lnTo>
                      <a:pt x="1047" y="81"/>
                    </a:lnTo>
                    <a:lnTo>
                      <a:pt x="1047" y="81"/>
                    </a:lnTo>
                    <a:lnTo>
                      <a:pt x="1047" y="83"/>
                    </a:lnTo>
                    <a:lnTo>
                      <a:pt x="1047" y="83"/>
                    </a:lnTo>
                    <a:lnTo>
                      <a:pt x="1047" y="85"/>
                    </a:lnTo>
                    <a:lnTo>
                      <a:pt x="1047" y="85"/>
                    </a:lnTo>
                    <a:lnTo>
                      <a:pt x="1049" y="85"/>
                    </a:lnTo>
                    <a:lnTo>
                      <a:pt x="1049" y="87"/>
                    </a:lnTo>
                    <a:lnTo>
                      <a:pt x="1049" y="87"/>
                    </a:lnTo>
                    <a:lnTo>
                      <a:pt x="1051" y="87"/>
                    </a:lnTo>
                    <a:lnTo>
                      <a:pt x="1051" y="87"/>
                    </a:lnTo>
                    <a:lnTo>
                      <a:pt x="1051" y="87"/>
                    </a:lnTo>
                    <a:lnTo>
                      <a:pt x="1053" y="88"/>
                    </a:lnTo>
                    <a:lnTo>
                      <a:pt x="1053" y="88"/>
                    </a:lnTo>
                    <a:lnTo>
                      <a:pt x="1053" y="88"/>
                    </a:lnTo>
                    <a:lnTo>
                      <a:pt x="1053" y="90"/>
                    </a:lnTo>
                    <a:lnTo>
                      <a:pt x="1053" y="90"/>
                    </a:lnTo>
                    <a:lnTo>
                      <a:pt x="1053" y="90"/>
                    </a:lnTo>
                    <a:lnTo>
                      <a:pt x="1053" y="90"/>
                    </a:lnTo>
                    <a:lnTo>
                      <a:pt x="1051" y="90"/>
                    </a:lnTo>
                    <a:lnTo>
                      <a:pt x="1051" y="90"/>
                    </a:lnTo>
                    <a:lnTo>
                      <a:pt x="1049" y="90"/>
                    </a:lnTo>
                    <a:lnTo>
                      <a:pt x="1049" y="90"/>
                    </a:lnTo>
                    <a:lnTo>
                      <a:pt x="1049" y="90"/>
                    </a:lnTo>
                    <a:lnTo>
                      <a:pt x="1049" y="90"/>
                    </a:lnTo>
                    <a:lnTo>
                      <a:pt x="1049" y="90"/>
                    </a:lnTo>
                    <a:lnTo>
                      <a:pt x="1047" y="90"/>
                    </a:lnTo>
                    <a:lnTo>
                      <a:pt x="1047" y="90"/>
                    </a:lnTo>
                    <a:lnTo>
                      <a:pt x="1045" y="90"/>
                    </a:lnTo>
                    <a:lnTo>
                      <a:pt x="1045" y="88"/>
                    </a:lnTo>
                    <a:lnTo>
                      <a:pt x="1045" y="88"/>
                    </a:lnTo>
                    <a:lnTo>
                      <a:pt x="1045" y="88"/>
                    </a:lnTo>
                    <a:lnTo>
                      <a:pt x="1044" y="88"/>
                    </a:lnTo>
                    <a:lnTo>
                      <a:pt x="1044" y="87"/>
                    </a:lnTo>
                    <a:lnTo>
                      <a:pt x="1044" y="87"/>
                    </a:lnTo>
                    <a:lnTo>
                      <a:pt x="1042" y="85"/>
                    </a:lnTo>
                    <a:lnTo>
                      <a:pt x="1042" y="85"/>
                    </a:lnTo>
                    <a:lnTo>
                      <a:pt x="1042" y="85"/>
                    </a:lnTo>
                    <a:lnTo>
                      <a:pt x="1040" y="85"/>
                    </a:lnTo>
                    <a:lnTo>
                      <a:pt x="1040" y="83"/>
                    </a:lnTo>
                    <a:lnTo>
                      <a:pt x="1040" y="83"/>
                    </a:lnTo>
                    <a:lnTo>
                      <a:pt x="1040" y="83"/>
                    </a:lnTo>
                    <a:lnTo>
                      <a:pt x="1040" y="81"/>
                    </a:lnTo>
                    <a:lnTo>
                      <a:pt x="1038" y="78"/>
                    </a:lnTo>
                    <a:lnTo>
                      <a:pt x="1038" y="78"/>
                    </a:lnTo>
                    <a:lnTo>
                      <a:pt x="1038" y="78"/>
                    </a:lnTo>
                    <a:lnTo>
                      <a:pt x="1038" y="76"/>
                    </a:lnTo>
                    <a:lnTo>
                      <a:pt x="1038" y="76"/>
                    </a:lnTo>
                    <a:lnTo>
                      <a:pt x="1038" y="76"/>
                    </a:lnTo>
                    <a:lnTo>
                      <a:pt x="1038" y="76"/>
                    </a:lnTo>
                    <a:lnTo>
                      <a:pt x="1036" y="76"/>
                    </a:lnTo>
                    <a:lnTo>
                      <a:pt x="1036" y="78"/>
                    </a:lnTo>
                    <a:lnTo>
                      <a:pt x="1036" y="78"/>
                    </a:lnTo>
                    <a:lnTo>
                      <a:pt x="1036" y="78"/>
                    </a:lnTo>
                    <a:lnTo>
                      <a:pt x="1036" y="79"/>
                    </a:lnTo>
                    <a:lnTo>
                      <a:pt x="1035" y="79"/>
                    </a:lnTo>
                    <a:lnTo>
                      <a:pt x="1035" y="79"/>
                    </a:lnTo>
                    <a:lnTo>
                      <a:pt x="1035" y="81"/>
                    </a:lnTo>
                    <a:lnTo>
                      <a:pt x="1035" y="81"/>
                    </a:lnTo>
                    <a:lnTo>
                      <a:pt x="1035" y="81"/>
                    </a:lnTo>
                    <a:lnTo>
                      <a:pt x="1035" y="81"/>
                    </a:lnTo>
                    <a:lnTo>
                      <a:pt x="1035" y="81"/>
                    </a:lnTo>
                    <a:lnTo>
                      <a:pt x="1033" y="81"/>
                    </a:lnTo>
                    <a:lnTo>
                      <a:pt x="1033" y="83"/>
                    </a:lnTo>
                    <a:lnTo>
                      <a:pt x="1033" y="83"/>
                    </a:lnTo>
                    <a:lnTo>
                      <a:pt x="1033" y="83"/>
                    </a:lnTo>
                    <a:lnTo>
                      <a:pt x="1033" y="83"/>
                    </a:lnTo>
                    <a:lnTo>
                      <a:pt x="1033" y="83"/>
                    </a:lnTo>
                    <a:lnTo>
                      <a:pt x="1033" y="83"/>
                    </a:lnTo>
                    <a:lnTo>
                      <a:pt x="1033" y="83"/>
                    </a:lnTo>
                    <a:lnTo>
                      <a:pt x="1033" y="85"/>
                    </a:lnTo>
                    <a:lnTo>
                      <a:pt x="1031" y="85"/>
                    </a:lnTo>
                    <a:lnTo>
                      <a:pt x="1031" y="85"/>
                    </a:lnTo>
                    <a:lnTo>
                      <a:pt x="1031" y="85"/>
                    </a:lnTo>
                    <a:lnTo>
                      <a:pt x="1031" y="87"/>
                    </a:lnTo>
                    <a:lnTo>
                      <a:pt x="1029" y="87"/>
                    </a:lnTo>
                    <a:lnTo>
                      <a:pt x="1029" y="87"/>
                    </a:lnTo>
                    <a:lnTo>
                      <a:pt x="1029" y="87"/>
                    </a:lnTo>
                    <a:lnTo>
                      <a:pt x="1029" y="87"/>
                    </a:lnTo>
                    <a:lnTo>
                      <a:pt x="1029" y="87"/>
                    </a:lnTo>
                    <a:lnTo>
                      <a:pt x="1027" y="87"/>
                    </a:lnTo>
                    <a:lnTo>
                      <a:pt x="1027" y="87"/>
                    </a:lnTo>
                    <a:lnTo>
                      <a:pt x="1027" y="85"/>
                    </a:lnTo>
                    <a:lnTo>
                      <a:pt x="1027" y="85"/>
                    </a:lnTo>
                    <a:lnTo>
                      <a:pt x="1027" y="85"/>
                    </a:lnTo>
                    <a:lnTo>
                      <a:pt x="1027" y="83"/>
                    </a:lnTo>
                    <a:lnTo>
                      <a:pt x="1027" y="83"/>
                    </a:lnTo>
                    <a:lnTo>
                      <a:pt x="1027" y="81"/>
                    </a:lnTo>
                    <a:lnTo>
                      <a:pt x="1027" y="81"/>
                    </a:lnTo>
                    <a:lnTo>
                      <a:pt x="1027" y="81"/>
                    </a:lnTo>
                    <a:lnTo>
                      <a:pt x="1027" y="79"/>
                    </a:lnTo>
                    <a:lnTo>
                      <a:pt x="1027" y="79"/>
                    </a:lnTo>
                    <a:lnTo>
                      <a:pt x="1027" y="79"/>
                    </a:lnTo>
                    <a:lnTo>
                      <a:pt x="1027" y="79"/>
                    </a:lnTo>
                    <a:lnTo>
                      <a:pt x="1027" y="79"/>
                    </a:lnTo>
                    <a:lnTo>
                      <a:pt x="1027" y="78"/>
                    </a:lnTo>
                    <a:lnTo>
                      <a:pt x="1026" y="78"/>
                    </a:lnTo>
                    <a:lnTo>
                      <a:pt x="1026" y="78"/>
                    </a:lnTo>
                    <a:lnTo>
                      <a:pt x="1026" y="78"/>
                    </a:lnTo>
                    <a:lnTo>
                      <a:pt x="1024" y="79"/>
                    </a:lnTo>
                    <a:lnTo>
                      <a:pt x="1024" y="79"/>
                    </a:lnTo>
                    <a:lnTo>
                      <a:pt x="1024" y="79"/>
                    </a:lnTo>
                    <a:lnTo>
                      <a:pt x="1022" y="79"/>
                    </a:lnTo>
                    <a:lnTo>
                      <a:pt x="1022" y="81"/>
                    </a:lnTo>
                    <a:lnTo>
                      <a:pt x="1020" y="81"/>
                    </a:lnTo>
                    <a:lnTo>
                      <a:pt x="1020" y="81"/>
                    </a:lnTo>
                    <a:lnTo>
                      <a:pt x="1020" y="81"/>
                    </a:lnTo>
                    <a:lnTo>
                      <a:pt x="1018" y="83"/>
                    </a:lnTo>
                    <a:lnTo>
                      <a:pt x="1018" y="83"/>
                    </a:lnTo>
                    <a:lnTo>
                      <a:pt x="1018" y="83"/>
                    </a:lnTo>
                    <a:lnTo>
                      <a:pt x="1018" y="83"/>
                    </a:lnTo>
                    <a:lnTo>
                      <a:pt x="1018" y="83"/>
                    </a:lnTo>
                    <a:lnTo>
                      <a:pt x="1018" y="85"/>
                    </a:lnTo>
                    <a:lnTo>
                      <a:pt x="1016" y="85"/>
                    </a:lnTo>
                    <a:lnTo>
                      <a:pt x="1016" y="85"/>
                    </a:lnTo>
                    <a:lnTo>
                      <a:pt x="1016" y="85"/>
                    </a:lnTo>
                    <a:lnTo>
                      <a:pt x="1016" y="85"/>
                    </a:lnTo>
                    <a:lnTo>
                      <a:pt x="1015" y="87"/>
                    </a:lnTo>
                    <a:lnTo>
                      <a:pt x="1013" y="87"/>
                    </a:lnTo>
                    <a:lnTo>
                      <a:pt x="1013" y="87"/>
                    </a:lnTo>
                    <a:lnTo>
                      <a:pt x="1011" y="87"/>
                    </a:lnTo>
                    <a:lnTo>
                      <a:pt x="1011" y="87"/>
                    </a:lnTo>
                    <a:lnTo>
                      <a:pt x="1011" y="87"/>
                    </a:lnTo>
                    <a:lnTo>
                      <a:pt x="1011" y="88"/>
                    </a:lnTo>
                    <a:lnTo>
                      <a:pt x="1011" y="88"/>
                    </a:lnTo>
                    <a:lnTo>
                      <a:pt x="1011" y="88"/>
                    </a:lnTo>
                    <a:lnTo>
                      <a:pt x="1009" y="88"/>
                    </a:lnTo>
                    <a:lnTo>
                      <a:pt x="1009" y="88"/>
                    </a:lnTo>
                    <a:lnTo>
                      <a:pt x="1009" y="92"/>
                    </a:lnTo>
                    <a:lnTo>
                      <a:pt x="1009" y="92"/>
                    </a:lnTo>
                    <a:lnTo>
                      <a:pt x="1009" y="92"/>
                    </a:lnTo>
                    <a:lnTo>
                      <a:pt x="1011" y="94"/>
                    </a:lnTo>
                    <a:lnTo>
                      <a:pt x="1011" y="94"/>
                    </a:lnTo>
                    <a:lnTo>
                      <a:pt x="1011" y="94"/>
                    </a:lnTo>
                    <a:lnTo>
                      <a:pt x="1011" y="94"/>
                    </a:lnTo>
                    <a:lnTo>
                      <a:pt x="1011" y="94"/>
                    </a:lnTo>
                    <a:lnTo>
                      <a:pt x="1011" y="96"/>
                    </a:lnTo>
                    <a:lnTo>
                      <a:pt x="1011" y="96"/>
                    </a:lnTo>
                    <a:lnTo>
                      <a:pt x="1011" y="96"/>
                    </a:lnTo>
                    <a:lnTo>
                      <a:pt x="1011" y="96"/>
                    </a:lnTo>
                    <a:lnTo>
                      <a:pt x="1011" y="97"/>
                    </a:lnTo>
                    <a:lnTo>
                      <a:pt x="1009" y="97"/>
                    </a:lnTo>
                    <a:lnTo>
                      <a:pt x="1009" y="97"/>
                    </a:lnTo>
                    <a:lnTo>
                      <a:pt x="1009" y="99"/>
                    </a:lnTo>
                    <a:lnTo>
                      <a:pt x="1009" y="101"/>
                    </a:lnTo>
                    <a:lnTo>
                      <a:pt x="1009" y="103"/>
                    </a:lnTo>
                    <a:lnTo>
                      <a:pt x="1011" y="103"/>
                    </a:lnTo>
                    <a:lnTo>
                      <a:pt x="1011" y="103"/>
                    </a:lnTo>
                    <a:lnTo>
                      <a:pt x="1011" y="105"/>
                    </a:lnTo>
                    <a:lnTo>
                      <a:pt x="1011" y="105"/>
                    </a:lnTo>
                    <a:lnTo>
                      <a:pt x="1011" y="105"/>
                    </a:lnTo>
                    <a:lnTo>
                      <a:pt x="1011" y="105"/>
                    </a:lnTo>
                    <a:lnTo>
                      <a:pt x="1011" y="108"/>
                    </a:lnTo>
                    <a:lnTo>
                      <a:pt x="1011" y="108"/>
                    </a:lnTo>
                    <a:lnTo>
                      <a:pt x="1011" y="108"/>
                    </a:lnTo>
                    <a:lnTo>
                      <a:pt x="1011" y="110"/>
                    </a:lnTo>
                    <a:lnTo>
                      <a:pt x="1011" y="110"/>
                    </a:lnTo>
                    <a:lnTo>
                      <a:pt x="1011" y="110"/>
                    </a:lnTo>
                    <a:lnTo>
                      <a:pt x="1011" y="110"/>
                    </a:lnTo>
                    <a:lnTo>
                      <a:pt x="1011" y="112"/>
                    </a:lnTo>
                    <a:lnTo>
                      <a:pt x="1011" y="114"/>
                    </a:lnTo>
                    <a:lnTo>
                      <a:pt x="1011" y="114"/>
                    </a:lnTo>
                    <a:lnTo>
                      <a:pt x="1011" y="114"/>
                    </a:lnTo>
                    <a:lnTo>
                      <a:pt x="1011" y="114"/>
                    </a:lnTo>
                    <a:lnTo>
                      <a:pt x="1011" y="114"/>
                    </a:lnTo>
                    <a:lnTo>
                      <a:pt x="1011" y="114"/>
                    </a:lnTo>
                    <a:lnTo>
                      <a:pt x="1011" y="116"/>
                    </a:lnTo>
                    <a:lnTo>
                      <a:pt x="1009" y="116"/>
                    </a:lnTo>
                    <a:lnTo>
                      <a:pt x="1009" y="116"/>
                    </a:lnTo>
                    <a:lnTo>
                      <a:pt x="1009" y="116"/>
                    </a:lnTo>
                    <a:lnTo>
                      <a:pt x="1007" y="116"/>
                    </a:lnTo>
                    <a:lnTo>
                      <a:pt x="1007" y="116"/>
                    </a:lnTo>
                    <a:lnTo>
                      <a:pt x="1007" y="117"/>
                    </a:lnTo>
                    <a:lnTo>
                      <a:pt x="1007" y="117"/>
                    </a:lnTo>
                    <a:lnTo>
                      <a:pt x="1006" y="117"/>
                    </a:lnTo>
                    <a:lnTo>
                      <a:pt x="1006" y="117"/>
                    </a:lnTo>
                    <a:lnTo>
                      <a:pt x="1006" y="117"/>
                    </a:lnTo>
                    <a:lnTo>
                      <a:pt x="1006" y="119"/>
                    </a:lnTo>
                    <a:lnTo>
                      <a:pt x="1006" y="119"/>
                    </a:lnTo>
                    <a:lnTo>
                      <a:pt x="1006" y="119"/>
                    </a:lnTo>
                    <a:lnTo>
                      <a:pt x="1006" y="119"/>
                    </a:lnTo>
                    <a:lnTo>
                      <a:pt x="1004" y="119"/>
                    </a:lnTo>
                    <a:lnTo>
                      <a:pt x="1004" y="119"/>
                    </a:lnTo>
                    <a:lnTo>
                      <a:pt x="1004" y="121"/>
                    </a:lnTo>
                    <a:lnTo>
                      <a:pt x="1004" y="121"/>
                    </a:lnTo>
                    <a:lnTo>
                      <a:pt x="1004" y="121"/>
                    </a:lnTo>
                    <a:lnTo>
                      <a:pt x="1002" y="123"/>
                    </a:lnTo>
                    <a:lnTo>
                      <a:pt x="1002" y="123"/>
                    </a:lnTo>
                    <a:lnTo>
                      <a:pt x="1002" y="123"/>
                    </a:lnTo>
                    <a:lnTo>
                      <a:pt x="1002" y="123"/>
                    </a:lnTo>
                    <a:lnTo>
                      <a:pt x="1002" y="125"/>
                    </a:lnTo>
                    <a:lnTo>
                      <a:pt x="1002" y="125"/>
                    </a:lnTo>
                    <a:lnTo>
                      <a:pt x="1002" y="125"/>
                    </a:lnTo>
                    <a:lnTo>
                      <a:pt x="1002" y="126"/>
                    </a:lnTo>
                    <a:lnTo>
                      <a:pt x="1002" y="126"/>
                    </a:lnTo>
                    <a:lnTo>
                      <a:pt x="1002" y="126"/>
                    </a:lnTo>
                    <a:lnTo>
                      <a:pt x="1002" y="128"/>
                    </a:lnTo>
                    <a:lnTo>
                      <a:pt x="1002" y="128"/>
                    </a:lnTo>
                    <a:lnTo>
                      <a:pt x="1002" y="128"/>
                    </a:lnTo>
                    <a:lnTo>
                      <a:pt x="1002" y="130"/>
                    </a:lnTo>
                    <a:lnTo>
                      <a:pt x="1002" y="130"/>
                    </a:lnTo>
                    <a:lnTo>
                      <a:pt x="1002" y="130"/>
                    </a:lnTo>
                    <a:lnTo>
                      <a:pt x="1002" y="130"/>
                    </a:lnTo>
                    <a:lnTo>
                      <a:pt x="1002" y="130"/>
                    </a:lnTo>
                    <a:lnTo>
                      <a:pt x="1002" y="130"/>
                    </a:lnTo>
                    <a:lnTo>
                      <a:pt x="1002" y="132"/>
                    </a:lnTo>
                    <a:lnTo>
                      <a:pt x="1002" y="132"/>
                    </a:lnTo>
                    <a:lnTo>
                      <a:pt x="1002" y="132"/>
                    </a:lnTo>
                    <a:lnTo>
                      <a:pt x="1002" y="132"/>
                    </a:lnTo>
                    <a:lnTo>
                      <a:pt x="1002" y="132"/>
                    </a:lnTo>
                    <a:lnTo>
                      <a:pt x="1004" y="132"/>
                    </a:lnTo>
                    <a:lnTo>
                      <a:pt x="1004" y="132"/>
                    </a:lnTo>
                    <a:lnTo>
                      <a:pt x="1004" y="132"/>
                    </a:lnTo>
                    <a:lnTo>
                      <a:pt x="1004" y="134"/>
                    </a:lnTo>
                    <a:lnTo>
                      <a:pt x="1006" y="134"/>
                    </a:lnTo>
                    <a:lnTo>
                      <a:pt x="1006" y="134"/>
                    </a:lnTo>
                    <a:lnTo>
                      <a:pt x="1006" y="134"/>
                    </a:lnTo>
                    <a:lnTo>
                      <a:pt x="1006" y="134"/>
                    </a:lnTo>
                    <a:lnTo>
                      <a:pt x="1006" y="135"/>
                    </a:lnTo>
                    <a:lnTo>
                      <a:pt x="1007" y="135"/>
                    </a:lnTo>
                    <a:lnTo>
                      <a:pt x="1007" y="137"/>
                    </a:lnTo>
                    <a:lnTo>
                      <a:pt x="1007" y="137"/>
                    </a:lnTo>
                    <a:lnTo>
                      <a:pt x="1007" y="139"/>
                    </a:lnTo>
                    <a:lnTo>
                      <a:pt x="1007" y="141"/>
                    </a:lnTo>
                    <a:lnTo>
                      <a:pt x="1007" y="141"/>
                    </a:lnTo>
                    <a:lnTo>
                      <a:pt x="1007" y="141"/>
                    </a:lnTo>
                    <a:lnTo>
                      <a:pt x="1007" y="141"/>
                    </a:lnTo>
                    <a:lnTo>
                      <a:pt x="1007" y="143"/>
                    </a:lnTo>
                    <a:lnTo>
                      <a:pt x="1007" y="143"/>
                    </a:lnTo>
                    <a:lnTo>
                      <a:pt x="1007" y="143"/>
                    </a:lnTo>
                    <a:lnTo>
                      <a:pt x="1007" y="143"/>
                    </a:lnTo>
                    <a:lnTo>
                      <a:pt x="1007" y="143"/>
                    </a:lnTo>
                    <a:lnTo>
                      <a:pt x="1007" y="145"/>
                    </a:lnTo>
                    <a:lnTo>
                      <a:pt x="1007" y="145"/>
                    </a:lnTo>
                    <a:lnTo>
                      <a:pt x="1006" y="145"/>
                    </a:lnTo>
                    <a:lnTo>
                      <a:pt x="1006" y="145"/>
                    </a:lnTo>
                    <a:lnTo>
                      <a:pt x="1006" y="146"/>
                    </a:lnTo>
                    <a:lnTo>
                      <a:pt x="1006" y="146"/>
                    </a:lnTo>
                    <a:lnTo>
                      <a:pt x="1006" y="146"/>
                    </a:lnTo>
                    <a:lnTo>
                      <a:pt x="1006" y="146"/>
                    </a:lnTo>
                    <a:lnTo>
                      <a:pt x="1006" y="146"/>
                    </a:lnTo>
                    <a:lnTo>
                      <a:pt x="1006" y="148"/>
                    </a:lnTo>
                    <a:lnTo>
                      <a:pt x="1006" y="148"/>
                    </a:lnTo>
                    <a:lnTo>
                      <a:pt x="1006" y="148"/>
                    </a:lnTo>
                    <a:lnTo>
                      <a:pt x="1006" y="148"/>
                    </a:lnTo>
                    <a:lnTo>
                      <a:pt x="1006" y="148"/>
                    </a:lnTo>
                    <a:lnTo>
                      <a:pt x="1006" y="150"/>
                    </a:lnTo>
                    <a:lnTo>
                      <a:pt x="1006" y="150"/>
                    </a:lnTo>
                    <a:lnTo>
                      <a:pt x="1006" y="150"/>
                    </a:lnTo>
                    <a:lnTo>
                      <a:pt x="1006" y="150"/>
                    </a:lnTo>
                    <a:lnTo>
                      <a:pt x="1006" y="150"/>
                    </a:lnTo>
                    <a:lnTo>
                      <a:pt x="1006" y="152"/>
                    </a:lnTo>
                    <a:lnTo>
                      <a:pt x="1004" y="152"/>
                    </a:lnTo>
                    <a:lnTo>
                      <a:pt x="1004" y="152"/>
                    </a:lnTo>
                    <a:lnTo>
                      <a:pt x="1004" y="154"/>
                    </a:lnTo>
                    <a:lnTo>
                      <a:pt x="1004" y="154"/>
                    </a:lnTo>
                    <a:lnTo>
                      <a:pt x="1002" y="154"/>
                    </a:lnTo>
                    <a:lnTo>
                      <a:pt x="1002" y="155"/>
                    </a:lnTo>
                    <a:lnTo>
                      <a:pt x="1002" y="155"/>
                    </a:lnTo>
                    <a:lnTo>
                      <a:pt x="1002" y="155"/>
                    </a:lnTo>
                    <a:lnTo>
                      <a:pt x="1002" y="155"/>
                    </a:lnTo>
                    <a:lnTo>
                      <a:pt x="1002" y="157"/>
                    </a:lnTo>
                    <a:lnTo>
                      <a:pt x="1002" y="157"/>
                    </a:lnTo>
                    <a:lnTo>
                      <a:pt x="1002" y="157"/>
                    </a:lnTo>
                    <a:lnTo>
                      <a:pt x="1002" y="157"/>
                    </a:lnTo>
                    <a:lnTo>
                      <a:pt x="1002" y="157"/>
                    </a:lnTo>
                    <a:lnTo>
                      <a:pt x="1004" y="159"/>
                    </a:lnTo>
                    <a:lnTo>
                      <a:pt x="1004" y="159"/>
                    </a:lnTo>
                    <a:lnTo>
                      <a:pt x="1004" y="159"/>
                    </a:lnTo>
                    <a:lnTo>
                      <a:pt x="1004" y="159"/>
                    </a:lnTo>
                    <a:lnTo>
                      <a:pt x="1004" y="159"/>
                    </a:lnTo>
                    <a:lnTo>
                      <a:pt x="1004" y="159"/>
                    </a:lnTo>
                    <a:lnTo>
                      <a:pt x="1004" y="161"/>
                    </a:lnTo>
                    <a:lnTo>
                      <a:pt x="1006" y="161"/>
                    </a:lnTo>
                    <a:lnTo>
                      <a:pt x="1006" y="161"/>
                    </a:lnTo>
                    <a:lnTo>
                      <a:pt x="1006" y="161"/>
                    </a:lnTo>
                    <a:lnTo>
                      <a:pt x="1006" y="161"/>
                    </a:lnTo>
                    <a:lnTo>
                      <a:pt x="1006" y="161"/>
                    </a:lnTo>
                    <a:lnTo>
                      <a:pt x="1006" y="163"/>
                    </a:lnTo>
                    <a:lnTo>
                      <a:pt x="1006" y="163"/>
                    </a:lnTo>
                    <a:lnTo>
                      <a:pt x="1007" y="163"/>
                    </a:lnTo>
                    <a:lnTo>
                      <a:pt x="1007" y="163"/>
                    </a:lnTo>
                    <a:lnTo>
                      <a:pt x="1007" y="163"/>
                    </a:lnTo>
                    <a:lnTo>
                      <a:pt x="1007" y="163"/>
                    </a:lnTo>
                    <a:lnTo>
                      <a:pt x="1009" y="163"/>
                    </a:lnTo>
                    <a:lnTo>
                      <a:pt x="1011" y="164"/>
                    </a:lnTo>
                    <a:lnTo>
                      <a:pt x="1011" y="164"/>
                    </a:lnTo>
                    <a:lnTo>
                      <a:pt x="1011" y="164"/>
                    </a:lnTo>
                    <a:lnTo>
                      <a:pt x="1011" y="164"/>
                    </a:lnTo>
                    <a:lnTo>
                      <a:pt x="1013" y="164"/>
                    </a:lnTo>
                    <a:lnTo>
                      <a:pt x="1013" y="164"/>
                    </a:lnTo>
                    <a:lnTo>
                      <a:pt x="1013" y="164"/>
                    </a:lnTo>
                    <a:lnTo>
                      <a:pt x="1013" y="164"/>
                    </a:lnTo>
                    <a:lnTo>
                      <a:pt x="1013" y="166"/>
                    </a:lnTo>
                    <a:lnTo>
                      <a:pt x="1013" y="166"/>
                    </a:lnTo>
                    <a:lnTo>
                      <a:pt x="1013" y="166"/>
                    </a:lnTo>
                    <a:lnTo>
                      <a:pt x="1013" y="166"/>
                    </a:lnTo>
                    <a:lnTo>
                      <a:pt x="1013" y="166"/>
                    </a:lnTo>
                    <a:lnTo>
                      <a:pt x="1015" y="166"/>
                    </a:lnTo>
                    <a:lnTo>
                      <a:pt x="1015" y="166"/>
                    </a:lnTo>
                    <a:lnTo>
                      <a:pt x="1015" y="166"/>
                    </a:lnTo>
                    <a:lnTo>
                      <a:pt x="1015" y="166"/>
                    </a:lnTo>
                    <a:lnTo>
                      <a:pt x="1015" y="166"/>
                    </a:lnTo>
                    <a:lnTo>
                      <a:pt x="1016" y="166"/>
                    </a:lnTo>
                    <a:lnTo>
                      <a:pt x="1016" y="166"/>
                    </a:lnTo>
                    <a:lnTo>
                      <a:pt x="1016" y="166"/>
                    </a:lnTo>
                    <a:lnTo>
                      <a:pt x="1016" y="168"/>
                    </a:lnTo>
                    <a:lnTo>
                      <a:pt x="1016" y="168"/>
                    </a:lnTo>
                    <a:lnTo>
                      <a:pt x="1016" y="168"/>
                    </a:lnTo>
                    <a:lnTo>
                      <a:pt x="1018" y="170"/>
                    </a:lnTo>
                    <a:lnTo>
                      <a:pt x="1018" y="170"/>
                    </a:lnTo>
                    <a:lnTo>
                      <a:pt x="1018" y="170"/>
                    </a:lnTo>
                    <a:lnTo>
                      <a:pt x="1018" y="170"/>
                    </a:lnTo>
                    <a:lnTo>
                      <a:pt x="1018" y="170"/>
                    </a:lnTo>
                    <a:lnTo>
                      <a:pt x="1020" y="172"/>
                    </a:lnTo>
                    <a:lnTo>
                      <a:pt x="1020" y="172"/>
                    </a:lnTo>
                    <a:lnTo>
                      <a:pt x="1020" y="172"/>
                    </a:lnTo>
                    <a:lnTo>
                      <a:pt x="1020" y="172"/>
                    </a:lnTo>
                    <a:lnTo>
                      <a:pt x="1020" y="173"/>
                    </a:lnTo>
                    <a:lnTo>
                      <a:pt x="1022" y="173"/>
                    </a:lnTo>
                    <a:lnTo>
                      <a:pt x="1022" y="175"/>
                    </a:lnTo>
                    <a:lnTo>
                      <a:pt x="1022" y="175"/>
                    </a:lnTo>
                    <a:lnTo>
                      <a:pt x="1022" y="175"/>
                    </a:lnTo>
                    <a:lnTo>
                      <a:pt x="1024" y="177"/>
                    </a:lnTo>
                    <a:lnTo>
                      <a:pt x="1026" y="179"/>
                    </a:lnTo>
                    <a:lnTo>
                      <a:pt x="1026" y="179"/>
                    </a:lnTo>
                    <a:lnTo>
                      <a:pt x="1027" y="181"/>
                    </a:lnTo>
                    <a:lnTo>
                      <a:pt x="1027" y="181"/>
                    </a:lnTo>
                    <a:lnTo>
                      <a:pt x="1027" y="181"/>
                    </a:lnTo>
                    <a:lnTo>
                      <a:pt x="1027" y="181"/>
                    </a:lnTo>
                    <a:lnTo>
                      <a:pt x="1027" y="181"/>
                    </a:lnTo>
                    <a:lnTo>
                      <a:pt x="1027" y="181"/>
                    </a:lnTo>
                    <a:lnTo>
                      <a:pt x="1029" y="182"/>
                    </a:lnTo>
                    <a:lnTo>
                      <a:pt x="1029" y="182"/>
                    </a:lnTo>
                    <a:lnTo>
                      <a:pt x="1029" y="182"/>
                    </a:lnTo>
                    <a:lnTo>
                      <a:pt x="1031" y="182"/>
                    </a:lnTo>
                    <a:lnTo>
                      <a:pt x="1031" y="184"/>
                    </a:lnTo>
                    <a:lnTo>
                      <a:pt x="1035" y="184"/>
                    </a:lnTo>
                    <a:lnTo>
                      <a:pt x="1038" y="184"/>
                    </a:lnTo>
                    <a:lnTo>
                      <a:pt x="1042" y="184"/>
                    </a:lnTo>
                    <a:lnTo>
                      <a:pt x="1044" y="184"/>
                    </a:lnTo>
                    <a:lnTo>
                      <a:pt x="1045" y="184"/>
                    </a:lnTo>
                    <a:lnTo>
                      <a:pt x="1047" y="184"/>
                    </a:lnTo>
                    <a:lnTo>
                      <a:pt x="1047" y="184"/>
                    </a:lnTo>
                    <a:lnTo>
                      <a:pt x="1049" y="184"/>
                    </a:lnTo>
                    <a:lnTo>
                      <a:pt x="1049" y="184"/>
                    </a:lnTo>
                    <a:lnTo>
                      <a:pt x="1051" y="184"/>
                    </a:lnTo>
                    <a:lnTo>
                      <a:pt x="1051" y="184"/>
                    </a:lnTo>
                    <a:lnTo>
                      <a:pt x="1053" y="184"/>
                    </a:lnTo>
                    <a:lnTo>
                      <a:pt x="1053" y="184"/>
                    </a:lnTo>
                    <a:lnTo>
                      <a:pt x="1054" y="184"/>
                    </a:lnTo>
                    <a:lnTo>
                      <a:pt x="1056" y="184"/>
                    </a:lnTo>
                    <a:lnTo>
                      <a:pt x="1056" y="184"/>
                    </a:lnTo>
                    <a:lnTo>
                      <a:pt x="1056" y="184"/>
                    </a:lnTo>
                    <a:lnTo>
                      <a:pt x="1056" y="182"/>
                    </a:lnTo>
                    <a:lnTo>
                      <a:pt x="1058" y="181"/>
                    </a:lnTo>
                    <a:lnTo>
                      <a:pt x="1058" y="181"/>
                    </a:lnTo>
                    <a:lnTo>
                      <a:pt x="1058" y="181"/>
                    </a:lnTo>
                    <a:lnTo>
                      <a:pt x="1058" y="181"/>
                    </a:lnTo>
                    <a:lnTo>
                      <a:pt x="1060" y="181"/>
                    </a:lnTo>
                    <a:lnTo>
                      <a:pt x="1060" y="181"/>
                    </a:lnTo>
                    <a:lnTo>
                      <a:pt x="1062" y="181"/>
                    </a:lnTo>
                    <a:lnTo>
                      <a:pt x="1063" y="182"/>
                    </a:lnTo>
                    <a:lnTo>
                      <a:pt x="1063" y="182"/>
                    </a:lnTo>
                    <a:lnTo>
                      <a:pt x="1065" y="182"/>
                    </a:lnTo>
                    <a:lnTo>
                      <a:pt x="1065" y="181"/>
                    </a:lnTo>
                    <a:lnTo>
                      <a:pt x="1065" y="181"/>
                    </a:lnTo>
                    <a:lnTo>
                      <a:pt x="1067" y="181"/>
                    </a:lnTo>
                    <a:lnTo>
                      <a:pt x="1067" y="181"/>
                    </a:lnTo>
                    <a:lnTo>
                      <a:pt x="1067" y="181"/>
                    </a:lnTo>
                    <a:lnTo>
                      <a:pt x="1069" y="181"/>
                    </a:lnTo>
                    <a:lnTo>
                      <a:pt x="1069" y="181"/>
                    </a:lnTo>
                    <a:lnTo>
                      <a:pt x="1071" y="181"/>
                    </a:lnTo>
                    <a:lnTo>
                      <a:pt x="1071" y="181"/>
                    </a:lnTo>
                    <a:lnTo>
                      <a:pt x="1071" y="181"/>
                    </a:lnTo>
                    <a:lnTo>
                      <a:pt x="1071" y="181"/>
                    </a:lnTo>
                    <a:lnTo>
                      <a:pt x="1074" y="181"/>
                    </a:lnTo>
                    <a:lnTo>
                      <a:pt x="1076" y="181"/>
                    </a:lnTo>
                    <a:lnTo>
                      <a:pt x="1080" y="181"/>
                    </a:lnTo>
                    <a:lnTo>
                      <a:pt x="1080" y="181"/>
                    </a:lnTo>
                    <a:lnTo>
                      <a:pt x="1082" y="181"/>
                    </a:lnTo>
                    <a:lnTo>
                      <a:pt x="1082" y="181"/>
                    </a:lnTo>
                    <a:lnTo>
                      <a:pt x="1082" y="182"/>
                    </a:lnTo>
                    <a:lnTo>
                      <a:pt x="1082" y="182"/>
                    </a:lnTo>
                    <a:lnTo>
                      <a:pt x="1082" y="182"/>
                    </a:lnTo>
                    <a:lnTo>
                      <a:pt x="1082" y="182"/>
                    </a:lnTo>
                    <a:lnTo>
                      <a:pt x="1083" y="182"/>
                    </a:lnTo>
                    <a:lnTo>
                      <a:pt x="1083" y="184"/>
                    </a:lnTo>
                    <a:lnTo>
                      <a:pt x="1083" y="184"/>
                    </a:lnTo>
                    <a:lnTo>
                      <a:pt x="1085" y="184"/>
                    </a:lnTo>
                    <a:lnTo>
                      <a:pt x="1085" y="184"/>
                    </a:lnTo>
                    <a:lnTo>
                      <a:pt x="1085" y="184"/>
                    </a:lnTo>
                    <a:lnTo>
                      <a:pt x="1087" y="184"/>
                    </a:lnTo>
                    <a:lnTo>
                      <a:pt x="1087" y="184"/>
                    </a:lnTo>
                    <a:lnTo>
                      <a:pt x="1087" y="186"/>
                    </a:lnTo>
                    <a:lnTo>
                      <a:pt x="1089" y="186"/>
                    </a:lnTo>
                    <a:lnTo>
                      <a:pt x="1089" y="186"/>
                    </a:lnTo>
                    <a:lnTo>
                      <a:pt x="1089" y="186"/>
                    </a:lnTo>
                    <a:lnTo>
                      <a:pt x="1089" y="186"/>
                    </a:lnTo>
                    <a:lnTo>
                      <a:pt x="1089" y="188"/>
                    </a:lnTo>
                    <a:lnTo>
                      <a:pt x="1091" y="188"/>
                    </a:lnTo>
                    <a:lnTo>
                      <a:pt x="1091" y="188"/>
                    </a:lnTo>
                    <a:lnTo>
                      <a:pt x="1092" y="188"/>
                    </a:lnTo>
                    <a:lnTo>
                      <a:pt x="1092" y="188"/>
                    </a:lnTo>
                    <a:lnTo>
                      <a:pt x="1092" y="188"/>
                    </a:lnTo>
                    <a:lnTo>
                      <a:pt x="1092" y="188"/>
                    </a:lnTo>
                    <a:lnTo>
                      <a:pt x="1094" y="190"/>
                    </a:lnTo>
                    <a:lnTo>
                      <a:pt x="1094" y="190"/>
                    </a:lnTo>
                    <a:lnTo>
                      <a:pt x="1094" y="190"/>
                    </a:lnTo>
                    <a:lnTo>
                      <a:pt x="1094" y="190"/>
                    </a:lnTo>
                    <a:lnTo>
                      <a:pt x="1094" y="190"/>
                    </a:lnTo>
                    <a:lnTo>
                      <a:pt x="1096" y="192"/>
                    </a:lnTo>
                    <a:lnTo>
                      <a:pt x="1098" y="192"/>
                    </a:lnTo>
                    <a:lnTo>
                      <a:pt x="1100" y="192"/>
                    </a:lnTo>
                    <a:lnTo>
                      <a:pt x="1100" y="192"/>
                    </a:lnTo>
                    <a:lnTo>
                      <a:pt x="1101" y="192"/>
                    </a:lnTo>
                    <a:lnTo>
                      <a:pt x="1101" y="192"/>
                    </a:lnTo>
                    <a:lnTo>
                      <a:pt x="1103" y="192"/>
                    </a:lnTo>
                    <a:lnTo>
                      <a:pt x="1103" y="193"/>
                    </a:lnTo>
                    <a:lnTo>
                      <a:pt x="1103" y="193"/>
                    </a:lnTo>
                    <a:lnTo>
                      <a:pt x="1105" y="193"/>
                    </a:lnTo>
                    <a:lnTo>
                      <a:pt x="1105" y="193"/>
                    </a:lnTo>
                    <a:lnTo>
                      <a:pt x="1105" y="193"/>
                    </a:lnTo>
                    <a:lnTo>
                      <a:pt x="1107" y="193"/>
                    </a:lnTo>
                    <a:lnTo>
                      <a:pt x="1107" y="195"/>
                    </a:lnTo>
                    <a:lnTo>
                      <a:pt x="1107" y="195"/>
                    </a:lnTo>
                    <a:lnTo>
                      <a:pt x="1107" y="195"/>
                    </a:lnTo>
                    <a:lnTo>
                      <a:pt x="1107" y="195"/>
                    </a:lnTo>
                    <a:lnTo>
                      <a:pt x="1107" y="195"/>
                    </a:lnTo>
                    <a:lnTo>
                      <a:pt x="1109" y="197"/>
                    </a:lnTo>
                    <a:lnTo>
                      <a:pt x="1111" y="197"/>
                    </a:lnTo>
                    <a:lnTo>
                      <a:pt x="1111" y="197"/>
                    </a:lnTo>
                    <a:lnTo>
                      <a:pt x="1111" y="197"/>
                    </a:lnTo>
                    <a:lnTo>
                      <a:pt x="1114" y="197"/>
                    </a:lnTo>
                    <a:lnTo>
                      <a:pt x="1114" y="197"/>
                    </a:lnTo>
                    <a:lnTo>
                      <a:pt x="1116" y="197"/>
                    </a:lnTo>
                    <a:lnTo>
                      <a:pt x="1116" y="197"/>
                    </a:lnTo>
                    <a:lnTo>
                      <a:pt x="1118" y="197"/>
                    </a:lnTo>
                    <a:lnTo>
                      <a:pt x="1118" y="195"/>
                    </a:lnTo>
                    <a:lnTo>
                      <a:pt x="1120" y="195"/>
                    </a:lnTo>
                    <a:lnTo>
                      <a:pt x="1121" y="195"/>
                    </a:lnTo>
                    <a:lnTo>
                      <a:pt x="1121" y="195"/>
                    </a:lnTo>
                    <a:lnTo>
                      <a:pt x="1123" y="193"/>
                    </a:lnTo>
                    <a:lnTo>
                      <a:pt x="1125" y="193"/>
                    </a:lnTo>
                    <a:lnTo>
                      <a:pt x="1125" y="193"/>
                    </a:lnTo>
                    <a:lnTo>
                      <a:pt x="1127" y="193"/>
                    </a:lnTo>
                    <a:lnTo>
                      <a:pt x="1127" y="193"/>
                    </a:lnTo>
                    <a:lnTo>
                      <a:pt x="1129" y="195"/>
                    </a:lnTo>
                    <a:lnTo>
                      <a:pt x="1129" y="195"/>
                    </a:lnTo>
                    <a:lnTo>
                      <a:pt x="1129" y="195"/>
                    </a:lnTo>
                    <a:lnTo>
                      <a:pt x="1130" y="195"/>
                    </a:lnTo>
                    <a:lnTo>
                      <a:pt x="1130" y="195"/>
                    </a:lnTo>
                    <a:lnTo>
                      <a:pt x="1132" y="197"/>
                    </a:lnTo>
                    <a:lnTo>
                      <a:pt x="1134" y="197"/>
                    </a:lnTo>
                    <a:lnTo>
                      <a:pt x="1134" y="197"/>
                    </a:lnTo>
                    <a:lnTo>
                      <a:pt x="1134" y="199"/>
                    </a:lnTo>
                    <a:lnTo>
                      <a:pt x="1136" y="199"/>
                    </a:lnTo>
                    <a:lnTo>
                      <a:pt x="1136" y="199"/>
                    </a:lnTo>
                    <a:lnTo>
                      <a:pt x="1136" y="199"/>
                    </a:lnTo>
                    <a:lnTo>
                      <a:pt x="1136" y="201"/>
                    </a:lnTo>
                    <a:lnTo>
                      <a:pt x="1136" y="201"/>
                    </a:lnTo>
                    <a:lnTo>
                      <a:pt x="1138" y="201"/>
                    </a:lnTo>
                    <a:lnTo>
                      <a:pt x="1138" y="201"/>
                    </a:lnTo>
                    <a:lnTo>
                      <a:pt x="1139" y="199"/>
                    </a:lnTo>
                    <a:lnTo>
                      <a:pt x="1141" y="199"/>
                    </a:lnTo>
                    <a:lnTo>
                      <a:pt x="1141" y="201"/>
                    </a:lnTo>
                    <a:lnTo>
                      <a:pt x="1143" y="201"/>
                    </a:lnTo>
                    <a:lnTo>
                      <a:pt x="1143" y="201"/>
                    </a:lnTo>
                    <a:lnTo>
                      <a:pt x="1143" y="201"/>
                    </a:lnTo>
                    <a:lnTo>
                      <a:pt x="1143" y="201"/>
                    </a:lnTo>
                    <a:lnTo>
                      <a:pt x="1145" y="202"/>
                    </a:lnTo>
                    <a:lnTo>
                      <a:pt x="1145" y="202"/>
                    </a:lnTo>
                    <a:lnTo>
                      <a:pt x="1147" y="202"/>
                    </a:lnTo>
                    <a:lnTo>
                      <a:pt x="1147" y="202"/>
                    </a:lnTo>
                    <a:lnTo>
                      <a:pt x="1147" y="202"/>
                    </a:lnTo>
                    <a:lnTo>
                      <a:pt x="1149" y="201"/>
                    </a:lnTo>
                    <a:lnTo>
                      <a:pt x="1149" y="201"/>
                    </a:lnTo>
                    <a:lnTo>
                      <a:pt x="1149" y="201"/>
                    </a:lnTo>
                    <a:lnTo>
                      <a:pt x="1150" y="201"/>
                    </a:lnTo>
                    <a:lnTo>
                      <a:pt x="1150" y="201"/>
                    </a:lnTo>
                    <a:lnTo>
                      <a:pt x="1152" y="201"/>
                    </a:lnTo>
                    <a:lnTo>
                      <a:pt x="1152" y="202"/>
                    </a:lnTo>
                    <a:lnTo>
                      <a:pt x="1154" y="202"/>
                    </a:lnTo>
                    <a:lnTo>
                      <a:pt x="1156" y="202"/>
                    </a:lnTo>
                    <a:lnTo>
                      <a:pt x="1156" y="201"/>
                    </a:lnTo>
                    <a:lnTo>
                      <a:pt x="1158" y="201"/>
                    </a:lnTo>
                    <a:lnTo>
                      <a:pt x="1158" y="201"/>
                    </a:lnTo>
                    <a:lnTo>
                      <a:pt x="1159" y="201"/>
                    </a:lnTo>
                    <a:lnTo>
                      <a:pt x="1159" y="201"/>
                    </a:lnTo>
                    <a:lnTo>
                      <a:pt x="1161" y="201"/>
                    </a:lnTo>
                    <a:lnTo>
                      <a:pt x="1163" y="201"/>
                    </a:lnTo>
                    <a:lnTo>
                      <a:pt x="1165" y="201"/>
                    </a:lnTo>
                    <a:lnTo>
                      <a:pt x="1165" y="201"/>
                    </a:lnTo>
                    <a:lnTo>
                      <a:pt x="1168" y="201"/>
                    </a:lnTo>
                    <a:lnTo>
                      <a:pt x="1168" y="201"/>
                    </a:lnTo>
                    <a:lnTo>
                      <a:pt x="1170" y="201"/>
                    </a:lnTo>
                    <a:lnTo>
                      <a:pt x="1172" y="201"/>
                    </a:lnTo>
                    <a:lnTo>
                      <a:pt x="1172" y="199"/>
                    </a:lnTo>
                    <a:lnTo>
                      <a:pt x="1172" y="199"/>
                    </a:lnTo>
                    <a:lnTo>
                      <a:pt x="1174" y="199"/>
                    </a:lnTo>
                    <a:lnTo>
                      <a:pt x="1174" y="199"/>
                    </a:lnTo>
                    <a:lnTo>
                      <a:pt x="1176" y="199"/>
                    </a:lnTo>
                    <a:lnTo>
                      <a:pt x="1176" y="199"/>
                    </a:lnTo>
                    <a:lnTo>
                      <a:pt x="1176" y="199"/>
                    </a:lnTo>
                    <a:lnTo>
                      <a:pt x="1177" y="199"/>
                    </a:lnTo>
                    <a:lnTo>
                      <a:pt x="1177" y="199"/>
                    </a:lnTo>
                    <a:lnTo>
                      <a:pt x="1177" y="199"/>
                    </a:lnTo>
                    <a:lnTo>
                      <a:pt x="1179" y="199"/>
                    </a:lnTo>
                    <a:lnTo>
                      <a:pt x="1179" y="201"/>
                    </a:lnTo>
                    <a:lnTo>
                      <a:pt x="1181" y="201"/>
                    </a:lnTo>
                    <a:lnTo>
                      <a:pt x="1181" y="201"/>
                    </a:lnTo>
                    <a:lnTo>
                      <a:pt x="1181" y="202"/>
                    </a:lnTo>
                    <a:lnTo>
                      <a:pt x="1181" y="202"/>
                    </a:lnTo>
                    <a:lnTo>
                      <a:pt x="1181" y="202"/>
                    </a:lnTo>
                    <a:lnTo>
                      <a:pt x="1181" y="202"/>
                    </a:lnTo>
                    <a:lnTo>
                      <a:pt x="1181" y="204"/>
                    </a:lnTo>
                    <a:lnTo>
                      <a:pt x="1181" y="204"/>
                    </a:lnTo>
                    <a:lnTo>
                      <a:pt x="1181" y="204"/>
                    </a:lnTo>
                    <a:lnTo>
                      <a:pt x="1183" y="204"/>
                    </a:lnTo>
                    <a:lnTo>
                      <a:pt x="1183" y="204"/>
                    </a:lnTo>
                    <a:lnTo>
                      <a:pt x="1185" y="206"/>
                    </a:lnTo>
                    <a:lnTo>
                      <a:pt x="1185" y="206"/>
                    </a:lnTo>
                    <a:lnTo>
                      <a:pt x="1185" y="206"/>
                    </a:lnTo>
                    <a:lnTo>
                      <a:pt x="1185" y="206"/>
                    </a:lnTo>
                    <a:lnTo>
                      <a:pt x="1185" y="206"/>
                    </a:lnTo>
                    <a:lnTo>
                      <a:pt x="1186" y="206"/>
                    </a:lnTo>
                    <a:lnTo>
                      <a:pt x="1188" y="208"/>
                    </a:lnTo>
                    <a:lnTo>
                      <a:pt x="1188" y="208"/>
                    </a:lnTo>
                    <a:lnTo>
                      <a:pt x="1190" y="208"/>
                    </a:lnTo>
                    <a:lnTo>
                      <a:pt x="1190" y="208"/>
                    </a:lnTo>
                    <a:lnTo>
                      <a:pt x="1190" y="210"/>
                    </a:lnTo>
                    <a:lnTo>
                      <a:pt x="1192" y="210"/>
                    </a:lnTo>
                    <a:lnTo>
                      <a:pt x="1192" y="210"/>
                    </a:lnTo>
                    <a:lnTo>
                      <a:pt x="1194" y="210"/>
                    </a:lnTo>
                    <a:lnTo>
                      <a:pt x="1194" y="210"/>
                    </a:lnTo>
                    <a:lnTo>
                      <a:pt x="1194" y="210"/>
                    </a:lnTo>
                    <a:lnTo>
                      <a:pt x="1196" y="210"/>
                    </a:lnTo>
                    <a:lnTo>
                      <a:pt x="1197" y="210"/>
                    </a:lnTo>
                    <a:lnTo>
                      <a:pt x="1197" y="208"/>
                    </a:lnTo>
                    <a:lnTo>
                      <a:pt x="1199" y="208"/>
                    </a:lnTo>
                    <a:lnTo>
                      <a:pt x="1199" y="208"/>
                    </a:lnTo>
                    <a:lnTo>
                      <a:pt x="1199" y="208"/>
                    </a:lnTo>
                    <a:lnTo>
                      <a:pt x="1199" y="208"/>
                    </a:lnTo>
                    <a:lnTo>
                      <a:pt x="1199" y="206"/>
                    </a:lnTo>
                    <a:lnTo>
                      <a:pt x="1199" y="206"/>
                    </a:lnTo>
                    <a:lnTo>
                      <a:pt x="1199" y="204"/>
                    </a:lnTo>
                    <a:lnTo>
                      <a:pt x="1199" y="204"/>
                    </a:lnTo>
                    <a:lnTo>
                      <a:pt x="1199" y="204"/>
                    </a:lnTo>
                    <a:lnTo>
                      <a:pt x="1199" y="204"/>
                    </a:lnTo>
                    <a:lnTo>
                      <a:pt x="1201" y="204"/>
                    </a:lnTo>
                    <a:lnTo>
                      <a:pt x="1201" y="204"/>
                    </a:lnTo>
                    <a:lnTo>
                      <a:pt x="1203" y="204"/>
                    </a:lnTo>
                    <a:lnTo>
                      <a:pt x="1203" y="202"/>
                    </a:lnTo>
                    <a:lnTo>
                      <a:pt x="1205" y="202"/>
                    </a:lnTo>
                    <a:lnTo>
                      <a:pt x="1205" y="202"/>
                    </a:lnTo>
                    <a:lnTo>
                      <a:pt x="1206" y="202"/>
                    </a:lnTo>
                    <a:lnTo>
                      <a:pt x="1208" y="202"/>
                    </a:lnTo>
                    <a:lnTo>
                      <a:pt x="1208" y="202"/>
                    </a:lnTo>
                    <a:lnTo>
                      <a:pt x="1210" y="202"/>
                    </a:lnTo>
                    <a:lnTo>
                      <a:pt x="1212" y="202"/>
                    </a:lnTo>
                    <a:lnTo>
                      <a:pt x="1212" y="202"/>
                    </a:lnTo>
                    <a:lnTo>
                      <a:pt x="1212" y="204"/>
                    </a:lnTo>
                    <a:lnTo>
                      <a:pt x="1214" y="204"/>
                    </a:lnTo>
                    <a:lnTo>
                      <a:pt x="1215" y="204"/>
                    </a:lnTo>
                    <a:lnTo>
                      <a:pt x="1215" y="204"/>
                    </a:lnTo>
                    <a:lnTo>
                      <a:pt x="1217" y="204"/>
                    </a:lnTo>
                    <a:lnTo>
                      <a:pt x="1217" y="204"/>
                    </a:lnTo>
                    <a:lnTo>
                      <a:pt x="1217" y="204"/>
                    </a:lnTo>
                    <a:lnTo>
                      <a:pt x="1217" y="204"/>
                    </a:lnTo>
                    <a:lnTo>
                      <a:pt x="1217" y="204"/>
                    </a:lnTo>
                    <a:lnTo>
                      <a:pt x="1217" y="206"/>
                    </a:lnTo>
                    <a:lnTo>
                      <a:pt x="1217" y="208"/>
                    </a:lnTo>
                    <a:lnTo>
                      <a:pt x="1217" y="208"/>
                    </a:lnTo>
                    <a:lnTo>
                      <a:pt x="1217" y="208"/>
                    </a:lnTo>
                    <a:lnTo>
                      <a:pt x="1217" y="208"/>
                    </a:lnTo>
                    <a:lnTo>
                      <a:pt x="1219" y="208"/>
                    </a:lnTo>
                    <a:lnTo>
                      <a:pt x="1219" y="210"/>
                    </a:lnTo>
                    <a:lnTo>
                      <a:pt x="1219" y="210"/>
                    </a:lnTo>
                    <a:lnTo>
                      <a:pt x="1219" y="210"/>
                    </a:lnTo>
                    <a:lnTo>
                      <a:pt x="1219" y="210"/>
                    </a:lnTo>
                    <a:lnTo>
                      <a:pt x="1221" y="211"/>
                    </a:lnTo>
                    <a:lnTo>
                      <a:pt x="1221" y="213"/>
                    </a:lnTo>
                    <a:lnTo>
                      <a:pt x="1221" y="213"/>
                    </a:lnTo>
                    <a:lnTo>
                      <a:pt x="1221" y="213"/>
                    </a:lnTo>
                    <a:lnTo>
                      <a:pt x="1221" y="215"/>
                    </a:lnTo>
                    <a:lnTo>
                      <a:pt x="1221" y="215"/>
                    </a:lnTo>
                    <a:lnTo>
                      <a:pt x="1221" y="215"/>
                    </a:lnTo>
                    <a:lnTo>
                      <a:pt x="1221" y="217"/>
                    </a:lnTo>
                    <a:lnTo>
                      <a:pt x="1221" y="217"/>
                    </a:lnTo>
                    <a:lnTo>
                      <a:pt x="1221" y="217"/>
                    </a:lnTo>
                    <a:lnTo>
                      <a:pt x="1221" y="219"/>
                    </a:lnTo>
                    <a:lnTo>
                      <a:pt x="1221" y="219"/>
                    </a:lnTo>
                    <a:lnTo>
                      <a:pt x="1221" y="219"/>
                    </a:lnTo>
                    <a:lnTo>
                      <a:pt x="1219" y="219"/>
                    </a:lnTo>
                    <a:lnTo>
                      <a:pt x="1219" y="219"/>
                    </a:lnTo>
                    <a:lnTo>
                      <a:pt x="1219" y="219"/>
                    </a:lnTo>
                    <a:lnTo>
                      <a:pt x="1219" y="219"/>
                    </a:lnTo>
                    <a:lnTo>
                      <a:pt x="1219" y="220"/>
                    </a:lnTo>
                    <a:lnTo>
                      <a:pt x="1219" y="220"/>
                    </a:lnTo>
                    <a:lnTo>
                      <a:pt x="1219" y="220"/>
                    </a:lnTo>
                    <a:lnTo>
                      <a:pt x="1219" y="220"/>
                    </a:lnTo>
                    <a:lnTo>
                      <a:pt x="1219" y="220"/>
                    </a:lnTo>
                    <a:lnTo>
                      <a:pt x="1217" y="220"/>
                    </a:lnTo>
                    <a:lnTo>
                      <a:pt x="1217" y="220"/>
                    </a:lnTo>
                    <a:lnTo>
                      <a:pt x="1217" y="220"/>
                    </a:lnTo>
                    <a:lnTo>
                      <a:pt x="1215" y="220"/>
                    </a:lnTo>
                    <a:lnTo>
                      <a:pt x="1215" y="220"/>
                    </a:lnTo>
                    <a:lnTo>
                      <a:pt x="1214" y="220"/>
                    </a:lnTo>
                    <a:lnTo>
                      <a:pt x="1214" y="220"/>
                    </a:lnTo>
                    <a:lnTo>
                      <a:pt x="1214" y="220"/>
                    </a:lnTo>
                    <a:lnTo>
                      <a:pt x="1214" y="220"/>
                    </a:lnTo>
                    <a:lnTo>
                      <a:pt x="1214" y="220"/>
                    </a:lnTo>
                    <a:lnTo>
                      <a:pt x="1214" y="222"/>
                    </a:lnTo>
                    <a:lnTo>
                      <a:pt x="1212" y="222"/>
                    </a:lnTo>
                    <a:lnTo>
                      <a:pt x="1212" y="222"/>
                    </a:lnTo>
                    <a:lnTo>
                      <a:pt x="1212" y="222"/>
                    </a:lnTo>
                    <a:lnTo>
                      <a:pt x="1212" y="224"/>
                    </a:lnTo>
                    <a:lnTo>
                      <a:pt x="1212" y="224"/>
                    </a:lnTo>
                    <a:lnTo>
                      <a:pt x="1212" y="224"/>
                    </a:lnTo>
                    <a:lnTo>
                      <a:pt x="1212" y="224"/>
                    </a:lnTo>
                    <a:lnTo>
                      <a:pt x="1212" y="226"/>
                    </a:lnTo>
                    <a:lnTo>
                      <a:pt x="1210" y="226"/>
                    </a:lnTo>
                    <a:lnTo>
                      <a:pt x="1210" y="226"/>
                    </a:lnTo>
                    <a:lnTo>
                      <a:pt x="1210" y="226"/>
                    </a:lnTo>
                    <a:lnTo>
                      <a:pt x="1210" y="228"/>
                    </a:lnTo>
                    <a:lnTo>
                      <a:pt x="1210" y="228"/>
                    </a:lnTo>
                    <a:lnTo>
                      <a:pt x="1210" y="228"/>
                    </a:lnTo>
                    <a:lnTo>
                      <a:pt x="1210" y="230"/>
                    </a:lnTo>
                    <a:lnTo>
                      <a:pt x="1210" y="230"/>
                    </a:lnTo>
                    <a:lnTo>
                      <a:pt x="1210" y="230"/>
                    </a:lnTo>
                    <a:lnTo>
                      <a:pt x="1208" y="230"/>
                    </a:lnTo>
                    <a:lnTo>
                      <a:pt x="1208" y="230"/>
                    </a:lnTo>
                    <a:lnTo>
                      <a:pt x="1208" y="231"/>
                    </a:lnTo>
                    <a:lnTo>
                      <a:pt x="1208" y="231"/>
                    </a:lnTo>
                    <a:lnTo>
                      <a:pt x="1208" y="231"/>
                    </a:lnTo>
                    <a:lnTo>
                      <a:pt x="1208" y="231"/>
                    </a:lnTo>
                    <a:lnTo>
                      <a:pt x="1206" y="233"/>
                    </a:lnTo>
                    <a:lnTo>
                      <a:pt x="1206" y="233"/>
                    </a:lnTo>
                    <a:lnTo>
                      <a:pt x="1206" y="233"/>
                    </a:lnTo>
                    <a:lnTo>
                      <a:pt x="1206" y="235"/>
                    </a:lnTo>
                    <a:lnTo>
                      <a:pt x="1206" y="235"/>
                    </a:lnTo>
                    <a:lnTo>
                      <a:pt x="1206" y="237"/>
                    </a:lnTo>
                    <a:lnTo>
                      <a:pt x="1205" y="240"/>
                    </a:lnTo>
                    <a:lnTo>
                      <a:pt x="1205" y="240"/>
                    </a:lnTo>
                    <a:lnTo>
                      <a:pt x="1203" y="240"/>
                    </a:lnTo>
                    <a:lnTo>
                      <a:pt x="1203" y="240"/>
                    </a:lnTo>
                    <a:lnTo>
                      <a:pt x="1203" y="242"/>
                    </a:lnTo>
                    <a:lnTo>
                      <a:pt x="1203" y="242"/>
                    </a:lnTo>
                    <a:lnTo>
                      <a:pt x="1203" y="242"/>
                    </a:lnTo>
                    <a:lnTo>
                      <a:pt x="1203" y="242"/>
                    </a:lnTo>
                    <a:lnTo>
                      <a:pt x="1203" y="244"/>
                    </a:lnTo>
                    <a:lnTo>
                      <a:pt x="1203" y="244"/>
                    </a:lnTo>
                    <a:lnTo>
                      <a:pt x="1203" y="246"/>
                    </a:lnTo>
                    <a:lnTo>
                      <a:pt x="1203" y="246"/>
                    </a:lnTo>
                    <a:lnTo>
                      <a:pt x="1203" y="248"/>
                    </a:lnTo>
                    <a:lnTo>
                      <a:pt x="1203" y="248"/>
                    </a:lnTo>
                    <a:lnTo>
                      <a:pt x="1201" y="249"/>
                    </a:lnTo>
                    <a:lnTo>
                      <a:pt x="1201" y="249"/>
                    </a:lnTo>
                    <a:lnTo>
                      <a:pt x="1201" y="249"/>
                    </a:lnTo>
                    <a:lnTo>
                      <a:pt x="1201" y="249"/>
                    </a:lnTo>
                    <a:lnTo>
                      <a:pt x="1199" y="249"/>
                    </a:lnTo>
                    <a:lnTo>
                      <a:pt x="1199" y="251"/>
                    </a:lnTo>
                    <a:lnTo>
                      <a:pt x="1199" y="251"/>
                    </a:lnTo>
                    <a:lnTo>
                      <a:pt x="1199" y="253"/>
                    </a:lnTo>
                    <a:lnTo>
                      <a:pt x="1199" y="255"/>
                    </a:lnTo>
                    <a:lnTo>
                      <a:pt x="1199" y="255"/>
                    </a:lnTo>
                    <a:lnTo>
                      <a:pt x="1199" y="255"/>
                    </a:lnTo>
                    <a:lnTo>
                      <a:pt x="1199" y="255"/>
                    </a:lnTo>
                    <a:lnTo>
                      <a:pt x="1199" y="255"/>
                    </a:lnTo>
                    <a:lnTo>
                      <a:pt x="1201" y="257"/>
                    </a:lnTo>
                    <a:lnTo>
                      <a:pt x="1201" y="257"/>
                    </a:lnTo>
                    <a:lnTo>
                      <a:pt x="1201" y="257"/>
                    </a:lnTo>
                    <a:lnTo>
                      <a:pt x="1203" y="257"/>
                    </a:lnTo>
                    <a:lnTo>
                      <a:pt x="1203" y="258"/>
                    </a:lnTo>
                    <a:lnTo>
                      <a:pt x="1201" y="258"/>
                    </a:lnTo>
                    <a:lnTo>
                      <a:pt x="1201" y="258"/>
                    </a:lnTo>
                    <a:lnTo>
                      <a:pt x="1201" y="258"/>
                    </a:lnTo>
                    <a:lnTo>
                      <a:pt x="1201" y="258"/>
                    </a:lnTo>
                    <a:lnTo>
                      <a:pt x="1201" y="260"/>
                    </a:lnTo>
                    <a:lnTo>
                      <a:pt x="1199" y="260"/>
                    </a:lnTo>
                    <a:lnTo>
                      <a:pt x="1199" y="260"/>
                    </a:lnTo>
                    <a:lnTo>
                      <a:pt x="1199" y="260"/>
                    </a:lnTo>
                    <a:lnTo>
                      <a:pt x="1199" y="262"/>
                    </a:lnTo>
                    <a:lnTo>
                      <a:pt x="1199" y="262"/>
                    </a:lnTo>
                    <a:lnTo>
                      <a:pt x="1199" y="262"/>
                    </a:lnTo>
                    <a:lnTo>
                      <a:pt x="1197" y="262"/>
                    </a:lnTo>
                    <a:lnTo>
                      <a:pt x="1197" y="262"/>
                    </a:lnTo>
                    <a:lnTo>
                      <a:pt x="1197" y="262"/>
                    </a:lnTo>
                    <a:lnTo>
                      <a:pt x="1197" y="262"/>
                    </a:lnTo>
                    <a:lnTo>
                      <a:pt x="1197" y="264"/>
                    </a:lnTo>
                    <a:lnTo>
                      <a:pt x="1196" y="264"/>
                    </a:lnTo>
                    <a:lnTo>
                      <a:pt x="1196" y="264"/>
                    </a:lnTo>
                    <a:lnTo>
                      <a:pt x="1196" y="266"/>
                    </a:lnTo>
                    <a:lnTo>
                      <a:pt x="1194" y="266"/>
                    </a:lnTo>
                    <a:lnTo>
                      <a:pt x="1194" y="266"/>
                    </a:lnTo>
                    <a:lnTo>
                      <a:pt x="1194" y="266"/>
                    </a:lnTo>
                    <a:lnTo>
                      <a:pt x="1194" y="266"/>
                    </a:lnTo>
                    <a:lnTo>
                      <a:pt x="1194" y="266"/>
                    </a:lnTo>
                    <a:lnTo>
                      <a:pt x="1194" y="268"/>
                    </a:lnTo>
                    <a:lnTo>
                      <a:pt x="1194" y="268"/>
                    </a:lnTo>
                    <a:lnTo>
                      <a:pt x="1194" y="268"/>
                    </a:lnTo>
                    <a:lnTo>
                      <a:pt x="1194" y="269"/>
                    </a:lnTo>
                    <a:lnTo>
                      <a:pt x="1192" y="269"/>
                    </a:lnTo>
                    <a:lnTo>
                      <a:pt x="1192" y="269"/>
                    </a:lnTo>
                    <a:lnTo>
                      <a:pt x="1190" y="269"/>
                    </a:lnTo>
                    <a:lnTo>
                      <a:pt x="1190" y="271"/>
                    </a:lnTo>
                    <a:lnTo>
                      <a:pt x="1190" y="271"/>
                    </a:lnTo>
                    <a:lnTo>
                      <a:pt x="1190" y="273"/>
                    </a:lnTo>
                    <a:lnTo>
                      <a:pt x="1190" y="273"/>
                    </a:lnTo>
                    <a:lnTo>
                      <a:pt x="1190" y="273"/>
                    </a:lnTo>
                    <a:lnTo>
                      <a:pt x="1190" y="275"/>
                    </a:lnTo>
                    <a:lnTo>
                      <a:pt x="1190" y="275"/>
                    </a:lnTo>
                    <a:lnTo>
                      <a:pt x="1190" y="275"/>
                    </a:lnTo>
                    <a:lnTo>
                      <a:pt x="1190" y="275"/>
                    </a:lnTo>
                    <a:lnTo>
                      <a:pt x="1190" y="275"/>
                    </a:lnTo>
                    <a:lnTo>
                      <a:pt x="1190" y="277"/>
                    </a:lnTo>
                    <a:lnTo>
                      <a:pt x="1190" y="277"/>
                    </a:lnTo>
                    <a:lnTo>
                      <a:pt x="1190" y="278"/>
                    </a:lnTo>
                    <a:lnTo>
                      <a:pt x="1190" y="278"/>
                    </a:lnTo>
                    <a:lnTo>
                      <a:pt x="1190" y="280"/>
                    </a:lnTo>
                    <a:lnTo>
                      <a:pt x="1190" y="280"/>
                    </a:lnTo>
                    <a:lnTo>
                      <a:pt x="1190" y="282"/>
                    </a:lnTo>
                    <a:lnTo>
                      <a:pt x="1188" y="282"/>
                    </a:lnTo>
                    <a:lnTo>
                      <a:pt x="1188" y="282"/>
                    </a:lnTo>
                    <a:lnTo>
                      <a:pt x="1188" y="282"/>
                    </a:lnTo>
                    <a:lnTo>
                      <a:pt x="1188" y="282"/>
                    </a:lnTo>
                    <a:lnTo>
                      <a:pt x="1188" y="284"/>
                    </a:lnTo>
                    <a:lnTo>
                      <a:pt x="1188" y="284"/>
                    </a:lnTo>
                    <a:lnTo>
                      <a:pt x="1188" y="284"/>
                    </a:lnTo>
                    <a:lnTo>
                      <a:pt x="1186" y="284"/>
                    </a:lnTo>
                    <a:lnTo>
                      <a:pt x="1186" y="284"/>
                    </a:lnTo>
                    <a:lnTo>
                      <a:pt x="1186" y="284"/>
                    </a:lnTo>
                    <a:lnTo>
                      <a:pt x="1186" y="286"/>
                    </a:lnTo>
                    <a:lnTo>
                      <a:pt x="1186" y="286"/>
                    </a:lnTo>
                    <a:lnTo>
                      <a:pt x="1185" y="286"/>
                    </a:lnTo>
                    <a:lnTo>
                      <a:pt x="1185" y="286"/>
                    </a:lnTo>
                    <a:lnTo>
                      <a:pt x="1185" y="286"/>
                    </a:lnTo>
                    <a:lnTo>
                      <a:pt x="1185" y="287"/>
                    </a:lnTo>
                    <a:lnTo>
                      <a:pt x="1185" y="287"/>
                    </a:lnTo>
                    <a:lnTo>
                      <a:pt x="1185" y="289"/>
                    </a:lnTo>
                    <a:lnTo>
                      <a:pt x="1185" y="289"/>
                    </a:lnTo>
                    <a:lnTo>
                      <a:pt x="1185" y="291"/>
                    </a:lnTo>
                    <a:lnTo>
                      <a:pt x="1185" y="291"/>
                    </a:lnTo>
                    <a:lnTo>
                      <a:pt x="1185" y="291"/>
                    </a:lnTo>
                    <a:lnTo>
                      <a:pt x="1186" y="293"/>
                    </a:lnTo>
                    <a:lnTo>
                      <a:pt x="1186" y="293"/>
                    </a:lnTo>
                    <a:lnTo>
                      <a:pt x="1186" y="293"/>
                    </a:lnTo>
                    <a:lnTo>
                      <a:pt x="1188" y="293"/>
                    </a:lnTo>
                    <a:lnTo>
                      <a:pt x="1188" y="295"/>
                    </a:lnTo>
                    <a:lnTo>
                      <a:pt x="1188" y="295"/>
                    </a:lnTo>
                    <a:lnTo>
                      <a:pt x="1186" y="295"/>
                    </a:lnTo>
                    <a:lnTo>
                      <a:pt x="1186" y="295"/>
                    </a:lnTo>
                    <a:lnTo>
                      <a:pt x="1185" y="296"/>
                    </a:lnTo>
                    <a:lnTo>
                      <a:pt x="1185" y="296"/>
                    </a:lnTo>
                    <a:lnTo>
                      <a:pt x="1185" y="298"/>
                    </a:lnTo>
                    <a:lnTo>
                      <a:pt x="1185" y="298"/>
                    </a:lnTo>
                    <a:lnTo>
                      <a:pt x="1185" y="300"/>
                    </a:lnTo>
                    <a:lnTo>
                      <a:pt x="1185" y="300"/>
                    </a:lnTo>
                    <a:lnTo>
                      <a:pt x="1185" y="300"/>
                    </a:lnTo>
                    <a:lnTo>
                      <a:pt x="1183" y="300"/>
                    </a:lnTo>
                    <a:lnTo>
                      <a:pt x="1183" y="300"/>
                    </a:lnTo>
                    <a:lnTo>
                      <a:pt x="1183" y="300"/>
                    </a:lnTo>
                    <a:lnTo>
                      <a:pt x="1183" y="302"/>
                    </a:lnTo>
                    <a:lnTo>
                      <a:pt x="1183" y="302"/>
                    </a:lnTo>
                    <a:lnTo>
                      <a:pt x="1181" y="302"/>
                    </a:lnTo>
                    <a:lnTo>
                      <a:pt x="1181" y="304"/>
                    </a:lnTo>
                    <a:lnTo>
                      <a:pt x="1181" y="306"/>
                    </a:lnTo>
                    <a:lnTo>
                      <a:pt x="1181" y="306"/>
                    </a:lnTo>
                    <a:lnTo>
                      <a:pt x="1183" y="306"/>
                    </a:lnTo>
                    <a:lnTo>
                      <a:pt x="1185" y="307"/>
                    </a:lnTo>
                    <a:lnTo>
                      <a:pt x="1185" y="307"/>
                    </a:lnTo>
                    <a:lnTo>
                      <a:pt x="1185" y="307"/>
                    </a:lnTo>
                    <a:lnTo>
                      <a:pt x="1185" y="309"/>
                    </a:lnTo>
                    <a:lnTo>
                      <a:pt x="1186" y="309"/>
                    </a:lnTo>
                    <a:lnTo>
                      <a:pt x="1186" y="309"/>
                    </a:lnTo>
                    <a:lnTo>
                      <a:pt x="1186" y="309"/>
                    </a:lnTo>
                    <a:lnTo>
                      <a:pt x="1186" y="309"/>
                    </a:lnTo>
                    <a:lnTo>
                      <a:pt x="1186" y="309"/>
                    </a:lnTo>
                    <a:lnTo>
                      <a:pt x="1188" y="311"/>
                    </a:lnTo>
                    <a:lnTo>
                      <a:pt x="1188" y="311"/>
                    </a:lnTo>
                    <a:lnTo>
                      <a:pt x="1188" y="311"/>
                    </a:lnTo>
                    <a:lnTo>
                      <a:pt x="1188" y="313"/>
                    </a:lnTo>
                    <a:lnTo>
                      <a:pt x="1186" y="313"/>
                    </a:lnTo>
                    <a:lnTo>
                      <a:pt x="1186" y="315"/>
                    </a:lnTo>
                    <a:lnTo>
                      <a:pt x="1186" y="315"/>
                    </a:lnTo>
                    <a:lnTo>
                      <a:pt x="1186" y="315"/>
                    </a:lnTo>
                    <a:lnTo>
                      <a:pt x="1186" y="315"/>
                    </a:lnTo>
                    <a:lnTo>
                      <a:pt x="1186" y="315"/>
                    </a:lnTo>
                    <a:lnTo>
                      <a:pt x="1186" y="316"/>
                    </a:lnTo>
                    <a:lnTo>
                      <a:pt x="1185" y="316"/>
                    </a:lnTo>
                    <a:lnTo>
                      <a:pt x="1185" y="318"/>
                    </a:lnTo>
                    <a:lnTo>
                      <a:pt x="1183" y="318"/>
                    </a:lnTo>
                    <a:lnTo>
                      <a:pt x="1183" y="318"/>
                    </a:lnTo>
                    <a:lnTo>
                      <a:pt x="1181" y="318"/>
                    </a:lnTo>
                    <a:lnTo>
                      <a:pt x="1181" y="318"/>
                    </a:lnTo>
                    <a:lnTo>
                      <a:pt x="1181" y="318"/>
                    </a:lnTo>
                    <a:lnTo>
                      <a:pt x="1179" y="318"/>
                    </a:lnTo>
                    <a:lnTo>
                      <a:pt x="1179" y="318"/>
                    </a:lnTo>
                    <a:lnTo>
                      <a:pt x="1179" y="318"/>
                    </a:lnTo>
                    <a:lnTo>
                      <a:pt x="1177" y="318"/>
                    </a:lnTo>
                    <a:lnTo>
                      <a:pt x="1177" y="320"/>
                    </a:lnTo>
                    <a:lnTo>
                      <a:pt x="1177" y="320"/>
                    </a:lnTo>
                    <a:lnTo>
                      <a:pt x="1177" y="320"/>
                    </a:lnTo>
                    <a:lnTo>
                      <a:pt x="1177" y="320"/>
                    </a:lnTo>
                    <a:lnTo>
                      <a:pt x="1177" y="320"/>
                    </a:lnTo>
                    <a:lnTo>
                      <a:pt x="1177" y="320"/>
                    </a:lnTo>
                    <a:lnTo>
                      <a:pt x="1176" y="320"/>
                    </a:lnTo>
                    <a:lnTo>
                      <a:pt x="1176" y="320"/>
                    </a:lnTo>
                    <a:lnTo>
                      <a:pt x="1174" y="320"/>
                    </a:lnTo>
                    <a:lnTo>
                      <a:pt x="1174" y="320"/>
                    </a:lnTo>
                    <a:lnTo>
                      <a:pt x="1174" y="320"/>
                    </a:lnTo>
                    <a:lnTo>
                      <a:pt x="1174" y="320"/>
                    </a:lnTo>
                    <a:lnTo>
                      <a:pt x="1174" y="318"/>
                    </a:lnTo>
                    <a:lnTo>
                      <a:pt x="1172" y="318"/>
                    </a:lnTo>
                    <a:lnTo>
                      <a:pt x="1172" y="318"/>
                    </a:lnTo>
                    <a:lnTo>
                      <a:pt x="1172" y="318"/>
                    </a:lnTo>
                    <a:lnTo>
                      <a:pt x="1170" y="318"/>
                    </a:lnTo>
                    <a:lnTo>
                      <a:pt x="1170" y="318"/>
                    </a:lnTo>
                    <a:lnTo>
                      <a:pt x="1170" y="318"/>
                    </a:lnTo>
                    <a:lnTo>
                      <a:pt x="1170" y="318"/>
                    </a:lnTo>
                    <a:lnTo>
                      <a:pt x="1168" y="318"/>
                    </a:lnTo>
                    <a:lnTo>
                      <a:pt x="1168" y="318"/>
                    </a:lnTo>
                    <a:lnTo>
                      <a:pt x="1168" y="318"/>
                    </a:lnTo>
                    <a:lnTo>
                      <a:pt x="1165" y="318"/>
                    </a:lnTo>
                    <a:lnTo>
                      <a:pt x="1165" y="318"/>
                    </a:lnTo>
                    <a:lnTo>
                      <a:pt x="1165" y="318"/>
                    </a:lnTo>
                    <a:lnTo>
                      <a:pt x="1165" y="318"/>
                    </a:lnTo>
                    <a:lnTo>
                      <a:pt x="1165" y="318"/>
                    </a:lnTo>
                    <a:lnTo>
                      <a:pt x="1163" y="316"/>
                    </a:lnTo>
                    <a:lnTo>
                      <a:pt x="1163" y="316"/>
                    </a:lnTo>
                    <a:lnTo>
                      <a:pt x="1163" y="315"/>
                    </a:lnTo>
                    <a:lnTo>
                      <a:pt x="1163" y="315"/>
                    </a:lnTo>
                    <a:lnTo>
                      <a:pt x="1163" y="315"/>
                    </a:lnTo>
                    <a:lnTo>
                      <a:pt x="1163" y="315"/>
                    </a:lnTo>
                    <a:lnTo>
                      <a:pt x="1163" y="315"/>
                    </a:lnTo>
                    <a:lnTo>
                      <a:pt x="1163" y="315"/>
                    </a:lnTo>
                    <a:lnTo>
                      <a:pt x="1161" y="315"/>
                    </a:lnTo>
                    <a:lnTo>
                      <a:pt x="1161" y="316"/>
                    </a:lnTo>
                    <a:lnTo>
                      <a:pt x="1161" y="316"/>
                    </a:lnTo>
                    <a:lnTo>
                      <a:pt x="1161" y="316"/>
                    </a:lnTo>
                    <a:lnTo>
                      <a:pt x="1161" y="318"/>
                    </a:lnTo>
                    <a:lnTo>
                      <a:pt x="1161" y="318"/>
                    </a:lnTo>
                    <a:lnTo>
                      <a:pt x="1159" y="318"/>
                    </a:lnTo>
                    <a:lnTo>
                      <a:pt x="1159" y="320"/>
                    </a:lnTo>
                    <a:lnTo>
                      <a:pt x="1159" y="320"/>
                    </a:lnTo>
                    <a:lnTo>
                      <a:pt x="1159" y="320"/>
                    </a:lnTo>
                    <a:lnTo>
                      <a:pt x="1159" y="322"/>
                    </a:lnTo>
                    <a:lnTo>
                      <a:pt x="1159" y="322"/>
                    </a:lnTo>
                    <a:lnTo>
                      <a:pt x="1159" y="322"/>
                    </a:lnTo>
                    <a:lnTo>
                      <a:pt x="1158" y="322"/>
                    </a:lnTo>
                    <a:lnTo>
                      <a:pt x="1158" y="322"/>
                    </a:lnTo>
                    <a:lnTo>
                      <a:pt x="1158" y="322"/>
                    </a:lnTo>
                    <a:lnTo>
                      <a:pt x="1158" y="322"/>
                    </a:lnTo>
                    <a:lnTo>
                      <a:pt x="1156" y="324"/>
                    </a:lnTo>
                    <a:lnTo>
                      <a:pt x="1156" y="324"/>
                    </a:lnTo>
                    <a:lnTo>
                      <a:pt x="1156" y="324"/>
                    </a:lnTo>
                    <a:lnTo>
                      <a:pt x="1156" y="324"/>
                    </a:lnTo>
                    <a:lnTo>
                      <a:pt x="1154" y="324"/>
                    </a:lnTo>
                    <a:lnTo>
                      <a:pt x="1154" y="325"/>
                    </a:lnTo>
                    <a:lnTo>
                      <a:pt x="1154" y="325"/>
                    </a:lnTo>
                    <a:lnTo>
                      <a:pt x="1152" y="325"/>
                    </a:lnTo>
                    <a:lnTo>
                      <a:pt x="1152" y="325"/>
                    </a:lnTo>
                    <a:lnTo>
                      <a:pt x="1152" y="325"/>
                    </a:lnTo>
                    <a:lnTo>
                      <a:pt x="1152" y="325"/>
                    </a:lnTo>
                    <a:lnTo>
                      <a:pt x="1152" y="325"/>
                    </a:lnTo>
                    <a:lnTo>
                      <a:pt x="1150" y="325"/>
                    </a:lnTo>
                    <a:lnTo>
                      <a:pt x="1150" y="325"/>
                    </a:lnTo>
                    <a:lnTo>
                      <a:pt x="1150" y="325"/>
                    </a:lnTo>
                    <a:lnTo>
                      <a:pt x="1150" y="325"/>
                    </a:lnTo>
                    <a:lnTo>
                      <a:pt x="1150" y="325"/>
                    </a:lnTo>
                    <a:lnTo>
                      <a:pt x="1149" y="325"/>
                    </a:lnTo>
                    <a:lnTo>
                      <a:pt x="1149" y="325"/>
                    </a:lnTo>
                    <a:lnTo>
                      <a:pt x="1149" y="325"/>
                    </a:lnTo>
                    <a:lnTo>
                      <a:pt x="1149" y="325"/>
                    </a:lnTo>
                    <a:lnTo>
                      <a:pt x="1149" y="325"/>
                    </a:lnTo>
                    <a:lnTo>
                      <a:pt x="1147" y="327"/>
                    </a:lnTo>
                    <a:lnTo>
                      <a:pt x="1147" y="327"/>
                    </a:lnTo>
                    <a:lnTo>
                      <a:pt x="1147" y="327"/>
                    </a:lnTo>
                    <a:lnTo>
                      <a:pt x="1147" y="327"/>
                    </a:lnTo>
                    <a:lnTo>
                      <a:pt x="1147" y="327"/>
                    </a:lnTo>
                    <a:lnTo>
                      <a:pt x="1147" y="329"/>
                    </a:lnTo>
                    <a:lnTo>
                      <a:pt x="1147" y="329"/>
                    </a:lnTo>
                    <a:lnTo>
                      <a:pt x="1145" y="329"/>
                    </a:lnTo>
                    <a:lnTo>
                      <a:pt x="1143" y="329"/>
                    </a:lnTo>
                    <a:lnTo>
                      <a:pt x="1141" y="329"/>
                    </a:lnTo>
                    <a:lnTo>
                      <a:pt x="1139" y="329"/>
                    </a:lnTo>
                    <a:lnTo>
                      <a:pt x="1138" y="329"/>
                    </a:lnTo>
                    <a:lnTo>
                      <a:pt x="1138" y="329"/>
                    </a:lnTo>
                    <a:lnTo>
                      <a:pt x="1138" y="329"/>
                    </a:lnTo>
                    <a:lnTo>
                      <a:pt x="1136" y="331"/>
                    </a:lnTo>
                    <a:lnTo>
                      <a:pt x="1136" y="331"/>
                    </a:lnTo>
                    <a:lnTo>
                      <a:pt x="1136" y="331"/>
                    </a:lnTo>
                    <a:lnTo>
                      <a:pt x="1136" y="331"/>
                    </a:lnTo>
                    <a:lnTo>
                      <a:pt x="1134" y="331"/>
                    </a:lnTo>
                    <a:lnTo>
                      <a:pt x="1134" y="333"/>
                    </a:lnTo>
                    <a:lnTo>
                      <a:pt x="1134" y="333"/>
                    </a:lnTo>
                    <a:lnTo>
                      <a:pt x="1134" y="334"/>
                    </a:lnTo>
                    <a:lnTo>
                      <a:pt x="1132" y="334"/>
                    </a:lnTo>
                    <a:lnTo>
                      <a:pt x="1132" y="334"/>
                    </a:lnTo>
                    <a:lnTo>
                      <a:pt x="1132" y="334"/>
                    </a:lnTo>
                    <a:lnTo>
                      <a:pt x="1132" y="336"/>
                    </a:lnTo>
                    <a:lnTo>
                      <a:pt x="1132" y="336"/>
                    </a:lnTo>
                    <a:lnTo>
                      <a:pt x="1134" y="336"/>
                    </a:lnTo>
                    <a:lnTo>
                      <a:pt x="1134" y="336"/>
                    </a:lnTo>
                    <a:lnTo>
                      <a:pt x="1134" y="338"/>
                    </a:lnTo>
                    <a:lnTo>
                      <a:pt x="1134" y="338"/>
                    </a:lnTo>
                    <a:lnTo>
                      <a:pt x="1134" y="340"/>
                    </a:lnTo>
                    <a:lnTo>
                      <a:pt x="1134" y="340"/>
                    </a:lnTo>
                    <a:lnTo>
                      <a:pt x="1134" y="340"/>
                    </a:lnTo>
                    <a:lnTo>
                      <a:pt x="1132" y="340"/>
                    </a:lnTo>
                    <a:lnTo>
                      <a:pt x="1132" y="343"/>
                    </a:lnTo>
                    <a:lnTo>
                      <a:pt x="1132" y="343"/>
                    </a:lnTo>
                    <a:lnTo>
                      <a:pt x="1132" y="345"/>
                    </a:lnTo>
                    <a:lnTo>
                      <a:pt x="1130" y="345"/>
                    </a:lnTo>
                    <a:lnTo>
                      <a:pt x="1130" y="345"/>
                    </a:lnTo>
                    <a:lnTo>
                      <a:pt x="1130" y="347"/>
                    </a:lnTo>
                    <a:lnTo>
                      <a:pt x="1129" y="347"/>
                    </a:lnTo>
                    <a:lnTo>
                      <a:pt x="1129" y="347"/>
                    </a:lnTo>
                    <a:lnTo>
                      <a:pt x="1129" y="349"/>
                    </a:lnTo>
                    <a:lnTo>
                      <a:pt x="1129" y="349"/>
                    </a:lnTo>
                    <a:lnTo>
                      <a:pt x="1129" y="351"/>
                    </a:lnTo>
                    <a:lnTo>
                      <a:pt x="1127" y="351"/>
                    </a:lnTo>
                    <a:lnTo>
                      <a:pt x="1127" y="351"/>
                    </a:lnTo>
                    <a:lnTo>
                      <a:pt x="1127" y="351"/>
                    </a:lnTo>
                    <a:lnTo>
                      <a:pt x="1125" y="351"/>
                    </a:lnTo>
                    <a:lnTo>
                      <a:pt x="1125" y="351"/>
                    </a:lnTo>
                    <a:lnTo>
                      <a:pt x="1125" y="351"/>
                    </a:lnTo>
                    <a:lnTo>
                      <a:pt x="1125" y="351"/>
                    </a:lnTo>
                    <a:lnTo>
                      <a:pt x="1125" y="353"/>
                    </a:lnTo>
                    <a:lnTo>
                      <a:pt x="1123" y="353"/>
                    </a:lnTo>
                    <a:lnTo>
                      <a:pt x="1123" y="353"/>
                    </a:lnTo>
                    <a:lnTo>
                      <a:pt x="1123" y="353"/>
                    </a:lnTo>
                    <a:lnTo>
                      <a:pt x="1121" y="353"/>
                    </a:lnTo>
                    <a:lnTo>
                      <a:pt x="1121" y="353"/>
                    </a:lnTo>
                    <a:lnTo>
                      <a:pt x="1121" y="353"/>
                    </a:lnTo>
                    <a:lnTo>
                      <a:pt x="1121" y="353"/>
                    </a:lnTo>
                    <a:lnTo>
                      <a:pt x="1121" y="353"/>
                    </a:lnTo>
                    <a:lnTo>
                      <a:pt x="1120" y="353"/>
                    </a:lnTo>
                    <a:lnTo>
                      <a:pt x="1120" y="353"/>
                    </a:lnTo>
                    <a:lnTo>
                      <a:pt x="1120" y="353"/>
                    </a:lnTo>
                    <a:lnTo>
                      <a:pt x="1120" y="353"/>
                    </a:lnTo>
                    <a:lnTo>
                      <a:pt x="1118" y="353"/>
                    </a:lnTo>
                    <a:lnTo>
                      <a:pt x="1118" y="353"/>
                    </a:lnTo>
                    <a:lnTo>
                      <a:pt x="1118" y="353"/>
                    </a:lnTo>
                    <a:lnTo>
                      <a:pt x="1118" y="353"/>
                    </a:lnTo>
                    <a:lnTo>
                      <a:pt x="1118" y="353"/>
                    </a:lnTo>
                    <a:lnTo>
                      <a:pt x="1116" y="354"/>
                    </a:lnTo>
                    <a:lnTo>
                      <a:pt x="1116" y="354"/>
                    </a:lnTo>
                    <a:lnTo>
                      <a:pt x="1116" y="354"/>
                    </a:lnTo>
                    <a:lnTo>
                      <a:pt x="1116" y="354"/>
                    </a:lnTo>
                    <a:lnTo>
                      <a:pt x="1116" y="354"/>
                    </a:lnTo>
                    <a:lnTo>
                      <a:pt x="1112" y="354"/>
                    </a:lnTo>
                    <a:lnTo>
                      <a:pt x="1112" y="354"/>
                    </a:lnTo>
                    <a:lnTo>
                      <a:pt x="1112" y="354"/>
                    </a:lnTo>
                    <a:lnTo>
                      <a:pt x="1111" y="354"/>
                    </a:lnTo>
                    <a:lnTo>
                      <a:pt x="1111" y="354"/>
                    </a:lnTo>
                    <a:lnTo>
                      <a:pt x="1111" y="354"/>
                    </a:lnTo>
                    <a:lnTo>
                      <a:pt x="1111" y="354"/>
                    </a:lnTo>
                    <a:lnTo>
                      <a:pt x="1109" y="353"/>
                    </a:lnTo>
                    <a:lnTo>
                      <a:pt x="1109" y="353"/>
                    </a:lnTo>
                    <a:lnTo>
                      <a:pt x="1107" y="353"/>
                    </a:lnTo>
                    <a:lnTo>
                      <a:pt x="1107" y="353"/>
                    </a:lnTo>
                    <a:lnTo>
                      <a:pt x="1107" y="354"/>
                    </a:lnTo>
                    <a:lnTo>
                      <a:pt x="1105" y="354"/>
                    </a:lnTo>
                    <a:lnTo>
                      <a:pt x="1105" y="354"/>
                    </a:lnTo>
                    <a:lnTo>
                      <a:pt x="1105" y="354"/>
                    </a:lnTo>
                    <a:lnTo>
                      <a:pt x="1105" y="354"/>
                    </a:lnTo>
                    <a:lnTo>
                      <a:pt x="1103" y="354"/>
                    </a:lnTo>
                    <a:lnTo>
                      <a:pt x="1103" y="354"/>
                    </a:lnTo>
                    <a:lnTo>
                      <a:pt x="1103" y="354"/>
                    </a:lnTo>
                    <a:lnTo>
                      <a:pt x="1103" y="354"/>
                    </a:lnTo>
                    <a:lnTo>
                      <a:pt x="1101" y="354"/>
                    </a:lnTo>
                    <a:lnTo>
                      <a:pt x="1101" y="354"/>
                    </a:lnTo>
                    <a:lnTo>
                      <a:pt x="1101" y="354"/>
                    </a:lnTo>
                    <a:lnTo>
                      <a:pt x="1101" y="354"/>
                    </a:lnTo>
                    <a:lnTo>
                      <a:pt x="1100" y="354"/>
                    </a:lnTo>
                    <a:lnTo>
                      <a:pt x="1098" y="354"/>
                    </a:lnTo>
                    <a:lnTo>
                      <a:pt x="1098" y="354"/>
                    </a:lnTo>
                    <a:lnTo>
                      <a:pt x="1098" y="354"/>
                    </a:lnTo>
                    <a:lnTo>
                      <a:pt x="1098" y="356"/>
                    </a:lnTo>
                    <a:lnTo>
                      <a:pt x="1096" y="356"/>
                    </a:lnTo>
                    <a:lnTo>
                      <a:pt x="1096" y="354"/>
                    </a:lnTo>
                    <a:lnTo>
                      <a:pt x="1096" y="354"/>
                    </a:lnTo>
                    <a:lnTo>
                      <a:pt x="1096" y="354"/>
                    </a:lnTo>
                    <a:lnTo>
                      <a:pt x="1094" y="354"/>
                    </a:lnTo>
                    <a:lnTo>
                      <a:pt x="1094" y="354"/>
                    </a:lnTo>
                    <a:lnTo>
                      <a:pt x="1094" y="353"/>
                    </a:lnTo>
                    <a:lnTo>
                      <a:pt x="1092" y="353"/>
                    </a:lnTo>
                    <a:lnTo>
                      <a:pt x="1092" y="353"/>
                    </a:lnTo>
                    <a:lnTo>
                      <a:pt x="1091" y="353"/>
                    </a:lnTo>
                    <a:lnTo>
                      <a:pt x="1091" y="353"/>
                    </a:lnTo>
                    <a:lnTo>
                      <a:pt x="1091" y="353"/>
                    </a:lnTo>
                    <a:lnTo>
                      <a:pt x="1091" y="353"/>
                    </a:lnTo>
                    <a:lnTo>
                      <a:pt x="1091" y="353"/>
                    </a:lnTo>
                    <a:lnTo>
                      <a:pt x="1091" y="353"/>
                    </a:lnTo>
                    <a:lnTo>
                      <a:pt x="1091" y="351"/>
                    </a:lnTo>
                    <a:lnTo>
                      <a:pt x="1091" y="351"/>
                    </a:lnTo>
                    <a:lnTo>
                      <a:pt x="1089" y="351"/>
                    </a:lnTo>
                    <a:lnTo>
                      <a:pt x="1089" y="351"/>
                    </a:lnTo>
                    <a:lnTo>
                      <a:pt x="1089" y="351"/>
                    </a:lnTo>
                    <a:lnTo>
                      <a:pt x="1089" y="351"/>
                    </a:lnTo>
                    <a:lnTo>
                      <a:pt x="1087" y="351"/>
                    </a:lnTo>
                    <a:lnTo>
                      <a:pt x="1087" y="351"/>
                    </a:lnTo>
                    <a:lnTo>
                      <a:pt x="1087" y="353"/>
                    </a:lnTo>
                    <a:lnTo>
                      <a:pt x="1085" y="353"/>
                    </a:lnTo>
                    <a:lnTo>
                      <a:pt x="1085" y="353"/>
                    </a:lnTo>
                    <a:lnTo>
                      <a:pt x="1085" y="353"/>
                    </a:lnTo>
                    <a:lnTo>
                      <a:pt x="1085" y="353"/>
                    </a:lnTo>
                    <a:lnTo>
                      <a:pt x="1083" y="353"/>
                    </a:lnTo>
                    <a:lnTo>
                      <a:pt x="1082" y="353"/>
                    </a:lnTo>
                    <a:lnTo>
                      <a:pt x="1078" y="353"/>
                    </a:lnTo>
                    <a:lnTo>
                      <a:pt x="1076" y="353"/>
                    </a:lnTo>
                    <a:lnTo>
                      <a:pt x="1074" y="353"/>
                    </a:lnTo>
                    <a:lnTo>
                      <a:pt x="1074" y="351"/>
                    </a:lnTo>
                    <a:lnTo>
                      <a:pt x="1074" y="351"/>
                    </a:lnTo>
                    <a:lnTo>
                      <a:pt x="1074" y="351"/>
                    </a:lnTo>
                    <a:lnTo>
                      <a:pt x="1073" y="351"/>
                    </a:lnTo>
                    <a:lnTo>
                      <a:pt x="1073" y="351"/>
                    </a:lnTo>
                    <a:lnTo>
                      <a:pt x="1073" y="351"/>
                    </a:lnTo>
                    <a:lnTo>
                      <a:pt x="1073" y="349"/>
                    </a:lnTo>
                    <a:lnTo>
                      <a:pt x="1073" y="349"/>
                    </a:lnTo>
                    <a:lnTo>
                      <a:pt x="1073" y="349"/>
                    </a:lnTo>
                    <a:lnTo>
                      <a:pt x="1073" y="349"/>
                    </a:lnTo>
                    <a:lnTo>
                      <a:pt x="1071" y="347"/>
                    </a:lnTo>
                    <a:lnTo>
                      <a:pt x="1071" y="347"/>
                    </a:lnTo>
                    <a:lnTo>
                      <a:pt x="1071" y="347"/>
                    </a:lnTo>
                    <a:lnTo>
                      <a:pt x="1071" y="347"/>
                    </a:lnTo>
                    <a:lnTo>
                      <a:pt x="1069" y="347"/>
                    </a:lnTo>
                    <a:lnTo>
                      <a:pt x="1069" y="347"/>
                    </a:lnTo>
                    <a:lnTo>
                      <a:pt x="1069" y="347"/>
                    </a:lnTo>
                    <a:lnTo>
                      <a:pt x="1067" y="347"/>
                    </a:lnTo>
                    <a:lnTo>
                      <a:pt x="1067" y="347"/>
                    </a:lnTo>
                    <a:lnTo>
                      <a:pt x="1067" y="347"/>
                    </a:lnTo>
                    <a:lnTo>
                      <a:pt x="1067" y="345"/>
                    </a:lnTo>
                    <a:lnTo>
                      <a:pt x="1065" y="345"/>
                    </a:lnTo>
                    <a:lnTo>
                      <a:pt x="1065" y="345"/>
                    </a:lnTo>
                    <a:lnTo>
                      <a:pt x="1065" y="345"/>
                    </a:lnTo>
                    <a:lnTo>
                      <a:pt x="1063" y="345"/>
                    </a:lnTo>
                    <a:lnTo>
                      <a:pt x="1062" y="345"/>
                    </a:lnTo>
                    <a:lnTo>
                      <a:pt x="1062" y="345"/>
                    </a:lnTo>
                    <a:lnTo>
                      <a:pt x="1062" y="345"/>
                    </a:lnTo>
                    <a:lnTo>
                      <a:pt x="1062" y="347"/>
                    </a:lnTo>
                    <a:lnTo>
                      <a:pt x="1060" y="347"/>
                    </a:lnTo>
                    <a:lnTo>
                      <a:pt x="1060" y="347"/>
                    </a:lnTo>
                    <a:lnTo>
                      <a:pt x="1060" y="347"/>
                    </a:lnTo>
                    <a:lnTo>
                      <a:pt x="1058" y="347"/>
                    </a:lnTo>
                    <a:lnTo>
                      <a:pt x="1058" y="347"/>
                    </a:lnTo>
                    <a:lnTo>
                      <a:pt x="1058" y="349"/>
                    </a:lnTo>
                    <a:lnTo>
                      <a:pt x="1058" y="349"/>
                    </a:lnTo>
                    <a:lnTo>
                      <a:pt x="1056" y="349"/>
                    </a:lnTo>
                    <a:lnTo>
                      <a:pt x="1056" y="349"/>
                    </a:lnTo>
                    <a:lnTo>
                      <a:pt x="1056" y="349"/>
                    </a:lnTo>
                    <a:lnTo>
                      <a:pt x="1056" y="351"/>
                    </a:lnTo>
                    <a:lnTo>
                      <a:pt x="1056" y="351"/>
                    </a:lnTo>
                    <a:lnTo>
                      <a:pt x="1058" y="351"/>
                    </a:lnTo>
                    <a:lnTo>
                      <a:pt x="1058" y="351"/>
                    </a:lnTo>
                    <a:lnTo>
                      <a:pt x="1058" y="351"/>
                    </a:lnTo>
                    <a:lnTo>
                      <a:pt x="1058" y="351"/>
                    </a:lnTo>
                    <a:lnTo>
                      <a:pt x="1058" y="351"/>
                    </a:lnTo>
                    <a:lnTo>
                      <a:pt x="1058" y="353"/>
                    </a:lnTo>
                    <a:lnTo>
                      <a:pt x="1058" y="353"/>
                    </a:lnTo>
                    <a:lnTo>
                      <a:pt x="1056" y="353"/>
                    </a:lnTo>
                    <a:lnTo>
                      <a:pt x="1056" y="353"/>
                    </a:lnTo>
                    <a:lnTo>
                      <a:pt x="1056" y="353"/>
                    </a:lnTo>
                    <a:lnTo>
                      <a:pt x="1054" y="353"/>
                    </a:lnTo>
                    <a:lnTo>
                      <a:pt x="1054" y="353"/>
                    </a:lnTo>
                    <a:lnTo>
                      <a:pt x="1053" y="353"/>
                    </a:lnTo>
                    <a:lnTo>
                      <a:pt x="1053" y="353"/>
                    </a:lnTo>
                    <a:lnTo>
                      <a:pt x="1051" y="353"/>
                    </a:lnTo>
                    <a:lnTo>
                      <a:pt x="1051" y="353"/>
                    </a:lnTo>
                    <a:lnTo>
                      <a:pt x="1051" y="353"/>
                    </a:lnTo>
                    <a:lnTo>
                      <a:pt x="1049" y="353"/>
                    </a:lnTo>
                    <a:lnTo>
                      <a:pt x="1049" y="354"/>
                    </a:lnTo>
                    <a:lnTo>
                      <a:pt x="1049" y="354"/>
                    </a:lnTo>
                    <a:lnTo>
                      <a:pt x="1047" y="354"/>
                    </a:lnTo>
                    <a:lnTo>
                      <a:pt x="1045" y="354"/>
                    </a:lnTo>
                    <a:lnTo>
                      <a:pt x="1045" y="354"/>
                    </a:lnTo>
                    <a:lnTo>
                      <a:pt x="1044" y="354"/>
                    </a:lnTo>
                    <a:lnTo>
                      <a:pt x="1042" y="354"/>
                    </a:lnTo>
                    <a:lnTo>
                      <a:pt x="1042" y="354"/>
                    </a:lnTo>
                    <a:lnTo>
                      <a:pt x="1042" y="354"/>
                    </a:lnTo>
                    <a:lnTo>
                      <a:pt x="1040" y="354"/>
                    </a:lnTo>
                    <a:lnTo>
                      <a:pt x="1038" y="354"/>
                    </a:lnTo>
                    <a:lnTo>
                      <a:pt x="1036" y="354"/>
                    </a:lnTo>
                    <a:lnTo>
                      <a:pt x="1036" y="354"/>
                    </a:lnTo>
                    <a:lnTo>
                      <a:pt x="1035" y="354"/>
                    </a:lnTo>
                    <a:lnTo>
                      <a:pt x="1033" y="354"/>
                    </a:lnTo>
                    <a:lnTo>
                      <a:pt x="1033" y="354"/>
                    </a:lnTo>
                    <a:lnTo>
                      <a:pt x="1031" y="354"/>
                    </a:lnTo>
                    <a:lnTo>
                      <a:pt x="1031" y="356"/>
                    </a:lnTo>
                    <a:lnTo>
                      <a:pt x="1031" y="356"/>
                    </a:lnTo>
                    <a:lnTo>
                      <a:pt x="1029" y="356"/>
                    </a:lnTo>
                    <a:lnTo>
                      <a:pt x="1029" y="356"/>
                    </a:lnTo>
                    <a:lnTo>
                      <a:pt x="1029" y="356"/>
                    </a:lnTo>
                    <a:lnTo>
                      <a:pt x="1027" y="358"/>
                    </a:lnTo>
                    <a:lnTo>
                      <a:pt x="1027" y="358"/>
                    </a:lnTo>
                    <a:lnTo>
                      <a:pt x="1026" y="358"/>
                    </a:lnTo>
                    <a:lnTo>
                      <a:pt x="1026" y="358"/>
                    </a:lnTo>
                    <a:lnTo>
                      <a:pt x="1026" y="358"/>
                    </a:lnTo>
                    <a:lnTo>
                      <a:pt x="1024" y="358"/>
                    </a:lnTo>
                    <a:lnTo>
                      <a:pt x="1024" y="358"/>
                    </a:lnTo>
                    <a:lnTo>
                      <a:pt x="1020" y="358"/>
                    </a:lnTo>
                    <a:lnTo>
                      <a:pt x="1020" y="358"/>
                    </a:lnTo>
                    <a:lnTo>
                      <a:pt x="1020" y="358"/>
                    </a:lnTo>
                    <a:lnTo>
                      <a:pt x="1020" y="358"/>
                    </a:lnTo>
                    <a:lnTo>
                      <a:pt x="1020" y="358"/>
                    </a:lnTo>
                    <a:lnTo>
                      <a:pt x="1020" y="362"/>
                    </a:lnTo>
                    <a:lnTo>
                      <a:pt x="1020" y="362"/>
                    </a:lnTo>
                    <a:lnTo>
                      <a:pt x="1020" y="363"/>
                    </a:lnTo>
                    <a:lnTo>
                      <a:pt x="1020" y="363"/>
                    </a:lnTo>
                    <a:lnTo>
                      <a:pt x="1020" y="363"/>
                    </a:lnTo>
                    <a:lnTo>
                      <a:pt x="1020" y="365"/>
                    </a:lnTo>
                    <a:lnTo>
                      <a:pt x="1020" y="365"/>
                    </a:lnTo>
                    <a:lnTo>
                      <a:pt x="1020" y="365"/>
                    </a:lnTo>
                    <a:lnTo>
                      <a:pt x="1020" y="365"/>
                    </a:lnTo>
                    <a:lnTo>
                      <a:pt x="1020" y="367"/>
                    </a:lnTo>
                    <a:lnTo>
                      <a:pt x="1020" y="367"/>
                    </a:lnTo>
                    <a:lnTo>
                      <a:pt x="1022" y="369"/>
                    </a:lnTo>
                    <a:lnTo>
                      <a:pt x="1022" y="369"/>
                    </a:lnTo>
                    <a:lnTo>
                      <a:pt x="1022" y="369"/>
                    </a:lnTo>
                    <a:lnTo>
                      <a:pt x="1022" y="371"/>
                    </a:lnTo>
                    <a:lnTo>
                      <a:pt x="1022" y="371"/>
                    </a:lnTo>
                    <a:lnTo>
                      <a:pt x="1022" y="371"/>
                    </a:lnTo>
                    <a:lnTo>
                      <a:pt x="1024" y="372"/>
                    </a:lnTo>
                    <a:lnTo>
                      <a:pt x="1024" y="374"/>
                    </a:lnTo>
                    <a:lnTo>
                      <a:pt x="1018" y="378"/>
                    </a:lnTo>
                    <a:lnTo>
                      <a:pt x="1016" y="380"/>
                    </a:lnTo>
                    <a:lnTo>
                      <a:pt x="1016" y="380"/>
                    </a:lnTo>
                    <a:lnTo>
                      <a:pt x="1015" y="380"/>
                    </a:lnTo>
                    <a:lnTo>
                      <a:pt x="1015" y="380"/>
                    </a:lnTo>
                    <a:lnTo>
                      <a:pt x="1015" y="381"/>
                    </a:lnTo>
                    <a:lnTo>
                      <a:pt x="1015" y="381"/>
                    </a:lnTo>
                    <a:lnTo>
                      <a:pt x="1015" y="381"/>
                    </a:lnTo>
                    <a:lnTo>
                      <a:pt x="1013" y="381"/>
                    </a:lnTo>
                    <a:lnTo>
                      <a:pt x="1013" y="381"/>
                    </a:lnTo>
                    <a:lnTo>
                      <a:pt x="1013" y="381"/>
                    </a:lnTo>
                    <a:lnTo>
                      <a:pt x="1013" y="381"/>
                    </a:lnTo>
                    <a:lnTo>
                      <a:pt x="1013" y="381"/>
                    </a:lnTo>
                    <a:lnTo>
                      <a:pt x="1013" y="381"/>
                    </a:lnTo>
                    <a:lnTo>
                      <a:pt x="1011" y="381"/>
                    </a:lnTo>
                    <a:lnTo>
                      <a:pt x="1011" y="381"/>
                    </a:lnTo>
                    <a:lnTo>
                      <a:pt x="1011" y="381"/>
                    </a:lnTo>
                    <a:lnTo>
                      <a:pt x="1011" y="381"/>
                    </a:lnTo>
                    <a:lnTo>
                      <a:pt x="1011" y="381"/>
                    </a:lnTo>
                    <a:lnTo>
                      <a:pt x="1011" y="381"/>
                    </a:lnTo>
                    <a:lnTo>
                      <a:pt x="1011" y="383"/>
                    </a:lnTo>
                    <a:lnTo>
                      <a:pt x="1011" y="383"/>
                    </a:lnTo>
                    <a:lnTo>
                      <a:pt x="1011" y="383"/>
                    </a:lnTo>
                    <a:lnTo>
                      <a:pt x="1011" y="383"/>
                    </a:lnTo>
                    <a:lnTo>
                      <a:pt x="1011" y="383"/>
                    </a:lnTo>
                    <a:lnTo>
                      <a:pt x="1011" y="383"/>
                    </a:lnTo>
                    <a:lnTo>
                      <a:pt x="1011" y="383"/>
                    </a:lnTo>
                    <a:lnTo>
                      <a:pt x="1011" y="383"/>
                    </a:lnTo>
                    <a:lnTo>
                      <a:pt x="1011" y="383"/>
                    </a:lnTo>
                    <a:lnTo>
                      <a:pt x="1011" y="385"/>
                    </a:lnTo>
                    <a:lnTo>
                      <a:pt x="1011" y="385"/>
                    </a:lnTo>
                    <a:lnTo>
                      <a:pt x="1011" y="385"/>
                    </a:lnTo>
                    <a:lnTo>
                      <a:pt x="1011" y="385"/>
                    </a:lnTo>
                    <a:lnTo>
                      <a:pt x="1011" y="387"/>
                    </a:lnTo>
                    <a:lnTo>
                      <a:pt x="1013" y="387"/>
                    </a:lnTo>
                    <a:lnTo>
                      <a:pt x="1013" y="387"/>
                    </a:lnTo>
                    <a:lnTo>
                      <a:pt x="1013" y="387"/>
                    </a:lnTo>
                    <a:lnTo>
                      <a:pt x="1013" y="387"/>
                    </a:lnTo>
                    <a:lnTo>
                      <a:pt x="1013" y="389"/>
                    </a:lnTo>
                    <a:lnTo>
                      <a:pt x="1013" y="389"/>
                    </a:lnTo>
                    <a:lnTo>
                      <a:pt x="1011" y="389"/>
                    </a:lnTo>
                    <a:lnTo>
                      <a:pt x="1011" y="389"/>
                    </a:lnTo>
                    <a:lnTo>
                      <a:pt x="1011" y="389"/>
                    </a:lnTo>
                    <a:lnTo>
                      <a:pt x="1011" y="389"/>
                    </a:lnTo>
                    <a:lnTo>
                      <a:pt x="1011" y="389"/>
                    </a:lnTo>
                    <a:lnTo>
                      <a:pt x="1011" y="389"/>
                    </a:lnTo>
                    <a:lnTo>
                      <a:pt x="1011" y="391"/>
                    </a:lnTo>
                    <a:lnTo>
                      <a:pt x="1011" y="391"/>
                    </a:lnTo>
                    <a:lnTo>
                      <a:pt x="1011" y="391"/>
                    </a:lnTo>
                    <a:lnTo>
                      <a:pt x="1011" y="391"/>
                    </a:lnTo>
                    <a:lnTo>
                      <a:pt x="1011" y="391"/>
                    </a:lnTo>
                    <a:lnTo>
                      <a:pt x="1011" y="391"/>
                    </a:lnTo>
                    <a:lnTo>
                      <a:pt x="1011" y="391"/>
                    </a:lnTo>
                    <a:lnTo>
                      <a:pt x="1011" y="391"/>
                    </a:lnTo>
                    <a:lnTo>
                      <a:pt x="1011" y="392"/>
                    </a:lnTo>
                    <a:lnTo>
                      <a:pt x="1011" y="392"/>
                    </a:lnTo>
                    <a:lnTo>
                      <a:pt x="1011" y="392"/>
                    </a:lnTo>
                    <a:lnTo>
                      <a:pt x="1011" y="392"/>
                    </a:lnTo>
                    <a:lnTo>
                      <a:pt x="1011" y="392"/>
                    </a:lnTo>
                    <a:lnTo>
                      <a:pt x="1011" y="392"/>
                    </a:lnTo>
                    <a:lnTo>
                      <a:pt x="1011" y="392"/>
                    </a:lnTo>
                    <a:lnTo>
                      <a:pt x="1011" y="392"/>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6"/>
                    </a:lnTo>
                    <a:lnTo>
                      <a:pt x="1011" y="396"/>
                    </a:lnTo>
                    <a:lnTo>
                      <a:pt x="1011"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6" y="398"/>
                    </a:lnTo>
                    <a:lnTo>
                      <a:pt x="1006" y="398"/>
                    </a:lnTo>
                    <a:lnTo>
                      <a:pt x="1002" y="400"/>
                    </a:lnTo>
                    <a:lnTo>
                      <a:pt x="995" y="400"/>
                    </a:lnTo>
                    <a:lnTo>
                      <a:pt x="989" y="401"/>
                    </a:lnTo>
                    <a:lnTo>
                      <a:pt x="986" y="403"/>
                    </a:lnTo>
                    <a:lnTo>
                      <a:pt x="984" y="405"/>
                    </a:lnTo>
                    <a:lnTo>
                      <a:pt x="984" y="407"/>
                    </a:lnTo>
                    <a:lnTo>
                      <a:pt x="984" y="409"/>
                    </a:lnTo>
                    <a:lnTo>
                      <a:pt x="984" y="410"/>
                    </a:lnTo>
                    <a:lnTo>
                      <a:pt x="984" y="414"/>
                    </a:lnTo>
                    <a:lnTo>
                      <a:pt x="984" y="414"/>
                    </a:lnTo>
                    <a:lnTo>
                      <a:pt x="984" y="416"/>
                    </a:lnTo>
                    <a:lnTo>
                      <a:pt x="984" y="418"/>
                    </a:lnTo>
                    <a:lnTo>
                      <a:pt x="984" y="418"/>
                    </a:lnTo>
                    <a:lnTo>
                      <a:pt x="986" y="418"/>
                    </a:lnTo>
                    <a:lnTo>
                      <a:pt x="986" y="418"/>
                    </a:lnTo>
                    <a:lnTo>
                      <a:pt x="986" y="418"/>
                    </a:lnTo>
                    <a:lnTo>
                      <a:pt x="988" y="418"/>
                    </a:lnTo>
                    <a:lnTo>
                      <a:pt x="989" y="419"/>
                    </a:lnTo>
                    <a:lnTo>
                      <a:pt x="991" y="421"/>
                    </a:lnTo>
                    <a:lnTo>
                      <a:pt x="993" y="421"/>
                    </a:lnTo>
                    <a:lnTo>
                      <a:pt x="995" y="423"/>
                    </a:lnTo>
                    <a:lnTo>
                      <a:pt x="997" y="423"/>
                    </a:lnTo>
                    <a:lnTo>
                      <a:pt x="998" y="425"/>
                    </a:lnTo>
                    <a:lnTo>
                      <a:pt x="1002" y="427"/>
                    </a:lnTo>
                    <a:lnTo>
                      <a:pt x="1006" y="427"/>
                    </a:lnTo>
                    <a:lnTo>
                      <a:pt x="1007" y="429"/>
                    </a:lnTo>
                    <a:lnTo>
                      <a:pt x="1007" y="430"/>
                    </a:lnTo>
                    <a:lnTo>
                      <a:pt x="1007" y="430"/>
                    </a:lnTo>
                    <a:lnTo>
                      <a:pt x="1007" y="430"/>
                    </a:lnTo>
                    <a:lnTo>
                      <a:pt x="1007" y="430"/>
                    </a:lnTo>
                    <a:lnTo>
                      <a:pt x="1009" y="432"/>
                    </a:lnTo>
                    <a:lnTo>
                      <a:pt x="1009" y="436"/>
                    </a:lnTo>
                    <a:lnTo>
                      <a:pt x="1009" y="436"/>
                    </a:lnTo>
                    <a:lnTo>
                      <a:pt x="1009" y="436"/>
                    </a:lnTo>
                    <a:lnTo>
                      <a:pt x="1009" y="436"/>
                    </a:lnTo>
                    <a:lnTo>
                      <a:pt x="1009" y="436"/>
                    </a:lnTo>
                    <a:lnTo>
                      <a:pt x="1011" y="438"/>
                    </a:lnTo>
                    <a:lnTo>
                      <a:pt x="1011" y="438"/>
                    </a:lnTo>
                    <a:lnTo>
                      <a:pt x="1011" y="438"/>
                    </a:lnTo>
                    <a:lnTo>
                      <a:pt x="1013" y="439"/>
                    </a:lnTo>
                    <a:lnTo>
                      <a:pt x="1013" y="439"/>
                    </a:lnTo>
                    <a:lnTo>
                      <a:pt x="1013" y="441"/>
                    </a:lnTo>
                    <a:lnTo>
                      <a:pt x="1013" y="441"/>
                    </a:lnTo>
                    <a:lnTo>
                      <a:pt x="1015" y="441"/>
                    </a:lnTo>
                    <a:lnTo>
                      <a:pt x="1015" y="441"/>
                    </a:lnTo>
                    <a:lnTo>
                      <a:pt x="1015" y="441"/>
                    </a:lnTo>
                    <a:lnTo>
                      <a:pt x="1016" y="441"/>
                    </a:lnTo>
                    <a:lnTo>
                      <a:pt x="1016" y="441"/>
                    </a:lnTo>
                    <a:lnTo>
                      <a:pt x="1018" y="441"/>
                    </a:lnTo>
                    <a:lnTo>
                      <a:pt x="1018" y="441"/>
                    </a:lnTo>
                    <a:lnTo>
                      <a:pt x="1018" y="443"/>
                    </a:lnTo>
                    <a:lnTo>
                      <a:pt x="1020" y="443"/>
                    </a:lnTo>
                    <a:lnTo>
                      <a:pt x="1020" y="443"/>
                    </a:lnTo>
                    <a:lnTo>
                      <a:pt x="1022" y="443"/>
                    </a:lnTo>
                    <a:lnTo>
                      <a:pt x="1024" y="443"/>
                    </a:lnTo>
                    <a:lnTo>
                      <a:pt x="1026" y="445"/>
                    </a:lnTo>
                    <a:lnTo>
                      <a:pt x="1026" y="445"/>
                    </a:lnTo>
                    <a:lnTo>
                      <a:pt x="1027" y="445"/>
                    </a:lnTo>
                    <a:lnTo>
                      <a:pt x="1027" y="445"/>
                    </a:lnTo>
                    <a:lnTo>
                      <a:pt x="1027" y="445"/>
                    </a:lnTo>
                    <a:lnTo>
                      <a:pt x="1029" y="445"/>
                    </a:lnTo>
                    <a:lnTo>
                      <a:pt x="1029" y="445"/>
                    </a:lnTo>
                    <a:lnTo>
                      <a:pt x="1029" y="445"/>
                    </a:lnTo>
                    <a:lnTo>
                      <a:pt x="1031" y="447"/>
                    </a:lnTo>
                    <a:lnTo>
                      <a:pt x="1031" y="447"/>
                    </a:lnTo>
                    <a:lnTo>
                      <a:pt x="1031" y="448"/>
                    </a:lnTo>
                    <a:lnTo>
                      <a:pt x="1031" y="448"/>
                    </a:lnTo>
                    <a:lnTo>
                      <a:pt x="1031" y="448"/>
                    </a:lnTo>
                    <a:lnTo>
                      <a:pt x="1033" y="448"/>
                    </a:lnTo>
                    <a:lnTo>
                      <a:pt x="1033" y="450"/>
                    </a:lnTo>
                    <a:lnTo>
                      <a:pt x="1035" y="450"/>
                    </a:lnTo>
                    <a:lnTo>
                      <a:pt x="1035" y="452"/>
                    </a:lnTo>
                    <a:lnTo>
                      <a:pt x="1035" y="452"/>
                    </a:lnTo>
                    <a:lnTo>
                      <a:pt x="1035" y="452"/>
                    </a:lnTo>
                    <a:lnTo>
                      <a:pt x="1036" y="454"/>
                    </a:lnTo>
                    <a:lnTo>
                      <a:pt x="1036" y="454"/>
                    </a:lnTo>
                    <a:lnTo>
                      <a:pt x="1036" y="454"/>
                    </a:lnTo>
                    <a:lnTo>
                      <a:pt x="1036" y="454"/>
                    </a:lnTo>
                    <a:lnTo>
                      <a:pt x="1038" y="454"/>
                    </a:lnTo>
                    <a:lnTo>
                      <a:pt x="1038" y="454"/>
                    </a:lnTo>
                    <a:lnTo>
                      <a:pt x="1038" y="454"/>
                    </a:lnTo>
                    <a:lnTo>
                      <a:pt x="1038" y="454"/>
                    </a:lnTo>
                    <a:lnTo>
                      <a:pt x="1040" y="454"/>
                    </a:lnTo>
                    <a:lnTo>
                      <a:pt x="1040" y="454"/>
                    </a:lnTo>
                    <a:lnTo>
                      <a:pt x="1040" y="454"/>
                    </a:lnTo>
                    <a:lnTo>
                      <a:pt x="1042" y="454"/>
                    </a:lnTo>
                    <a:lnTo>
                      <a:pt x="1042" y="454"/>
                    </a:lnTo>
                    <a:lnTo>
                      <a:pt x="1044" y="454"/>
                    </a:lnTo>
                    <a:lnTo>
                      <a:pt x="1044" y="454"/>
                    </a:lnTo>
                    <a:lnTo>
                      <a:pt x="1044" y="454"/>
                    </a:lnTo>
                    <a:lnTo>
                      <a:pt x="1044" y="454"/>
                    </a:lnTo>
                    <a:lnTo>
                      <a:pt x="1045" y="454"/>
                    </a:lnTo>
                    <a:lnTo>
                      <a:pt x="1045" y="454"/>
                    </a:lnTo>
                    <a:lnTo>
                      <a:pt x="1045" y="454"/>
                    </a:lnTo>
                    <a:lnTo>
                      <a:pt x="1047" y="456"/>
                    </a:lnTo>
                    <a:lnTo>
                      <a:pt x="1047" y="456"/>
                    </a:lnTo>
                    <a:lnTo>
                      <a:pt x="1047" y="457"/>
                    </a:lnTo>
                    <a:lnTo>
                      <a:pt x="1045" y="457"/>
                    </a:lnTo>
                    <a:lnTo>
                      <a:pt x="1045" y="457"/>
                    </a:lnTo>
                    <a:lnTo>
                      <a:pt x="1045" y="457"/>
                    </a:lnTo>
                    <a:lnTo>
                      <a:pt x="1044" y="459"/>
                    </a:lnTo>
                    <a:lnTo>
                      <a:pt x="1044" y="459"/>
                    </a:lnTo>
                    <a:lnTo>
                      <a:pt x="1045" y="461"/>
                    </a:lnTo>
                    <a:lnTo>
                      <a:pt x="1045" y="461"/>
                    </a:lnTo>
                    <a:lnTo>
                      <a:pt x="1045" y="461"/>
                    </a:lnTo>
                    <a:lnTo>
                      <a:pt x="1045" y="461"/>
                    </a:lnTo>
                    <a:lnTo>
                      <a:pt x="1045" y="461"/>
                    </a:lnTo>
                    <a:lnTo>
                      <a:pt x="1047" y="461"/>
                    </a:lnTo>
                    <a:lnTo>
                      <a:pt x="1047" y="463"/>
                    </a:lnTo>
                    <a:lnTo>
                      <a:pt x="1047" y="463"/>
                    </a:lnTo>
                    <a:lnTo>
                      <a:pt x="1047" y="463"/>
                    </a:lnTo>
                    <a:lnTo>
                      <a:pt x="1047" y="463"/>
                    </a:lnTo>
                    <a:lnTo>
                      <a:pt x="1049" y="463"/>
                    </a:lnTo>
                    <a:lnTo>
                      <a:pt x="1049" y="465"/>
                    </a:lnTo>
                    <a:lnTo>
                      <a:pt x="1049" y="467"/>
                    </a:lnTo>
                    <a:lnTo>
                      <a:pt x="1047" y="467"/>
                    </a:lnTo>
                    <a:lnTo>
                      <a:pt x="1047" y="467"/>
                    </a:lnTo>
                    <a:lnTo>
                      <a:pt x="1047" y="468"/>
                    </a:lnTo>
                    <a:lnTo>
                      <a:pt x="1047" y="468"/>
                    </a:lnTo>
                    <a:lnTo>
                      <a:pt x="1045" y="468"/>
                    </a:lnTo>
                    <a:lnTo>
                      <a:pt x="1045" y="468"/>
                    </a:lnTo>
                    <a:lnTo>
                      <a:pt x="1045" y="468"/>
                    </a:lnTo>
                    <a:lnTo>
                      <a:pt x="1044" y="470"/>
                    </a:lnTo>
                    <a:lnTo>
                      <a:pt x="1044" y="470"/>
                    </a:lnTo>
                    <a:lnTo>
                      <a:pt x="1044" y="470"/>
                    </a:lnTo>
                    <a:lnTo>
                      <a:pt x="1044" y="474"/>
                    </a:lnTo>
                    <a:lnTo>
                      <a:pt x="1044" y="474"/>
                    </a:lnTo>
                    <a:lnTo>
                      <a:pt x="1044" y="474"/>
                    </a:lnTo>
                    <a:lnTo>
                      <a:pt x="1044" y="476"/>
                    </a:lnTo>
                    <a:lnTo>
                      <a:pt x="1044" y="476"/>
                    </a:lnTo>
                    <a:lnTo>
                      <a:pt x="1044" y="476"/>
                    </a:lnTo>
                    <a:lnTo>
                      <a:pt x="1044" y="477"/>
                    </a:lnTo>
                    <a:lnTo>
                      <a:pt x="1044" y="477"/>
                    </a:lnTo>
                    <a:lnTo>
                      <a:pt x="1044" y="479"/>
                    </a:lnTo>
                    <a:lnTo>
                      <a:pt x="1044" y="479"/>
                    </a:lnTo>
                    <a:lnTo>
                      <a:pt x="1044" y="481"/>
                    </a:lnTo>
                    <a:lnTo>
                      <a:pt x="1044" y="481"/>
                    </a:lnTo>
                    <a:lnTo>
                      <a:pt x="1044" y="481"/>
                    </a:lnTo>
                    <a:lnTo>
                      <a:pt x="1044" y="481"/>
                    </a:lnTo>
                    <a:lnTo>
                      <a:pt x="1045" y="483"/>
                    </a:lnTo>
                    <a:lnTo>
                      <a:pt x="1045" y="483"/>
                    </a:lnTo>
                    <a:lnTo>
                      <a:pt x="1045" y="483"/>
                    </a:lnTo>
                    <a:lnTo>
                      <a:pt x="1045" y="483"/>
                    </a:lnTo>
                    <a:lnTo>
                      <a:pt x="1047" y="485"/>
                    </a:lnTo>
                    <a:lnTo>
                      <a:pt x="1047" y="485"/>
                    </a:lnTo>
                    <a:lnTo>
                      <a:pt x="1047" y="485"/>
                    </a:lnTo>
                    <a:lnTo>
                      <a:pt x="1047" y="485"/>
                    </a:lnTo>
                    <a:lnTo>
                      <a:pt x="1047" y="486"/>
                    </a:lnTo>
                    <a:lnTo>
                      <a:pt x="1047" y="486"/>
                    </a:lnTo>
                    <a:lnTo>
                      <a:pt x="1049" y="486"/>
                    </a:lnTo>
                    <a:lnTo>
                      <a:pt x="1049" y="486"/>
                    </a:lnTo>
                    <a:lnTo>
                      <a:pt x="1051" y="488"/>
                    </a:lnTo>
                    <a:lnTo>
                      <a:pt x="1053" y="488"/>
                    </a:lnTo>
                    <a:lnTo>
                      <a:pt x="1053" y="488"/>
                    </a:lnTo>
                    <a:lnTo>
                      <a:pt x="1053" y="488"/>
                    </a:lnTo>
                    <a:lnTo>
                      <a:pt x="1056" y="488"/>
                    </a:lnTo>
                    <a:lnTo>
                      <a:pt x="1056" y="488"/>
                    </a:lnTo>
                    <a:lnTo>
                      <a:pt x="1058" y="488"/>
                    </a:lnTo>
                    <a:lnTo>
                      <a:pt x="1058" y="488"/>
                    </a:lnTo>
                    <a:lnTo>
                      <a:pt x="1060" y="490"/>
                    </a:lnTo>
                    <a:lnTo>
                      <a:pt x="1062" y="490"/>
                    </a:lnTo>
                    <a:lnTo>
                      <a:pt x="1062" y="490"/>
                    </a:lnTo>
                    <a:lnTo>
                      <a:pt x="1062" y="490"/>
                    </a:lnTo>
                    <a:lnTo>
                      <a:pt x="1063" y="490"/>
                    </a:lnTo>
                    <a:lnTo>
                      <a:pt x="1063" y="492"/>
                    </a:lnTo>
                    <a:lnTo>
                      <a:pt x="1065" y="492"/>
                    </a:lnTo>
                    <a:lnTo>
                      <a:pt x="1065" y="492"/>
                    </a:lnTo>
                    <a:lnTo>
                      <a:pt x="1065" y="492"/>
                    </a:lnTo>
                    <a:lnTo>
                      <a:pt x="1065" y="494"/>
                    </a:lnTo>
                    <a:lnTo>
                      <a:pt x="1067" y="495"/>
                    </a:lnTo>
                    <a:lnTo>
                      <a:pt x="1067" y="495"/>
                    </a:lnTo>
                    <a:lnTo>
                      <a:pt x="1067" y="495"/>
                    </a:lnTo>
                    <a:lnTo>
                      <a:pt x="1067" y="495"/>
                    </a:lnTo>
                    <a:lnTo>
                      <a:pt x="1067" y="495"/>
                    </a:lnTo>
                    <a:lnTo>
                      <a:pt x="1067" y="495"/>
                    </a:lnTo>
                    <a:lnTo>
                      <a:pt x="1067" y="495"/>
                    </a:lnTo>
                    <a:lnTo>
                      <a:pt x="1069" y="497"/>
                    </a:lnTo>
                    <a:lnTo>
                      <a:pt x="1069" y="497"/>
                    </a:lnTo>
                    <a:lnTo>
                      <a:pt x="1071" y="497"/>
                    </a:lnTo>
                    <a:lnTo>
                      <a:pt x="1071" y="497"/>
                    </a:lnTo>
                    <a:lnTo>
                      <a:pt x="1071" y="499"/>
                    </a:lnTo>
                    <a:lnTo>
                      <a:pt x="1071" y="499"/>
                    </a:lnTo>
                    <a:lnTo>
                      <a:pt x="1071" y="499"/>
                    </a:lnTo>
                    <a:lnTo>
                      <a:pt x="1071" y="501"/>
                    </a:lnTo>
                    <a:lnTo>
                      <a:pt x="1071" y="501"/>
                    </a:lnTo>
                    <a:lnTo>
                      <a:pt x="1071" y="501"/>
                    </a:lnTo>
                    <a:lnTo>
                      <a:pt x="1073" y="503"/>
                    </a:lnTo>
                    <a:lnTo>
                      <a:pt x="1073" y="503"/>
                    </a:lnTo>
                    <a:lnTo>
                      <a:pt x="1073" y="503"/>
                    </a:lnTo>
                    <a:lnTo>
                      <a:pt x="1073" y="503"/>
                    </a:lnTo>
                    <a:lnTo>
                      <a:pt x="1073" y="505"/>
                    </a:lnTo>
                    <a:lnTo>
                      <a:pt x="1073" y="505"/>
                    </a:lnTo>
                    <a:lnTo>
                      <a:pt x="1073" y="505"/>
                    </a:lnTo>
                    <a:lnTo>
                      <a:pt x="1073" y="506"/>
                    </a:lnTo>
                    <a:lnTo>
                      <a:pt x="1071" y="506"/>
                    </a:lnTo>
                    <a:lnTo>
                      <a:pt x="1071" y="506"/>
                    </a:lnTo>
                    <a:lnTo>
                      <a:pt x="1071" y="506"/>
                    </a:lnTo>
                    <a:lnTo>
                      <a:pt x="1069" y="506"/>
                    </a:lnTo>
                    <a:lnTo>
                      <a:pt x="1069" y="506"/>
                    </a:lnTo>
                    <a:lnTo>
                      <a:pt x="1069" y="506"/>
                    </a:lnTo>
                    <a:lnTo>
                      <a:pt x="1069" y="508"/>
                    </a:lnTo>
                    <a:lnTo>
                      <a:pt x="1069" y="508"/>
                    </a:lnTo>
                    <a:lnTo>
                      <a:pt x="1069" y="510"/>
                    </a:lnTo>
                    <a:lnTo>
                      <a:pt x="1069" y="510"/>
                    </a:lnTo>
                    <a:lnTo>
                      <a:pt x="1069" y="510"/>
                    </a:lnTo>
                    <a:lnTo>
                      <a:pt x="1069" y="510"/>
                    </a:lnTo>
                    <a:lnTo>
                      <a:pt x="1069" y="510"/>
                    </a:lnTo>
                    <a:lnTo>
                      <a:pt x="1069" y="512"/>
                    </a:lnTo>
                    <a:lnTo>
                      <a:pt x="1069" y="512"/>
                    </a:lnTo>
                    <a:lnTo>
                      <a:pt x="1069" y="514"/>
                    </a:lnTo>
                    <a:lnTo>
                      <a:pt x="1069" y="517"/>
                    </a:lnTo>
                    <a:lnTo>
                      <a:pt x="1071" y="519"/>
                    </a:lnTo>
                    <a:lnTo>
                      <a:pt x="1071" y="519"/>
                    </a:lnTo>
                    <a:lnTo>
                      <a:pt x="1071" y="519"/>
                    </a:lnTo>
                    <a:lnTo>
                      <a:pt x="1071" y="519"/>
                    </a:lnTo>
                    <a:lnTo>
                      <a:pt x="1071" y="519"/>
                    </a:lnTo>
                    <a:lnTo>
                      <a:pt x="1071" y="521"/>
                    </a:lnTo>
                    <a:lnTo>
                      <a:pt x="1071" y="521"/>
                    </a:lnTo>
                    <a:lnTo>
                      <a:pt x="1071" y="521"/>
                    </a:lnTo>
                    <a:lnTo>
                      <a:pt x="1073" y="521"/>
                    </a:lnTo>
                    <a:lnTo>
                      <a:pt x="1073" y="521"/>
                    </a:lnTo>
                    <a:lnTo>
                      <a:pt x="1073" y="523"/>
                    </a:lnTo>
                    <a:lnTo>
                      <a:pt x="1073" y="523"/>
                    </a:lnTo>
                    <a:lnTo>
                      <a:pt x="1073" y="523"/>
                    </a:lnTo>
                    <a:lnTo>
                      <a:pt x="1073" y="524"/>
                    </a:lnTo>
                    <a:lnTo>
                      <a:pt x="1073" y="526"/>
                    </a:lnTo>
                    <a:lnTo>
                      <a:pt x="1073" y="526"/>
                    </a:lnTo>
                    <a:lnTo>
                      <a:pt x="1073" y="528"/>
                    </a:lnTo>
                    <a:lnTo>
                      <a:pt x="1071" y="528"/>
                    </a:lnTo>
                    <a:lnTo>
                      <a:pt x="1071" y="528"/>
                    </a:lnTo>
                    <a:lnTo>
                      <a:pt x="1071" y="528"/>
                    </a:lnTo>
                    <a:lnTo>
                      <a:pt x="1071" y="530"/>
                    </a:lnTo>
                    <a:lnTo>
                      <a:pt x="1071" y="530"/>
                    </a:lnTo>
                    <a:lnTo>
                      <a:pt x="1069" y="530"/>
                    </a:lnTo>
                    <a:lnTo>
                      <a:pt x="1069" y="530"/>
                    </a:lnTo>
                    <a:lnTo>
                      <a:pt x="1069" y="530"/>
                    </a:lnTo>
                    <a:lnTo>
                      <a:pt x="1069" y="532"/>
                    </a:lnTo>
                    <a:lnTo>
                      <a:pt x="1069" y="532"/>
                    </a:lnTo>
                    <a:lnTo>
                      <a:pt x="1069" y="532"/>
                    </a:lnTo>
                    <a:lnTo>
                      <a:pt x="1069" y="532"/>
                    </a:lnTo>
                    <a:lnTo>
                      <a:pt x="1067" y="532"/>
                    </a:lnTo>
                    <a:lnTo>
                      <a:pt x="1067" y="532"/>
                    </a:lnTo>
                    <a:lnTo>
                      <a:pt x="1067" y="533"/>
                    </a:lnTo>
                    <a:lnTo>
                      <a:pt x="1067" y="533"/>
                    </a:lnTo>
                    <a:lnTo>
                      <a:pt x="1067" y="533"/>
                    </a:lnTo>
                    <a:lnTo>
                      <a:pt x="1067" y="533"/>
                    </a:lnTo>
                    <a:lnTo>
                      <a:pt x="1067" y="535"/>
                    </a:lnTo>
                    <a:lnTo>
                      <a:pt x="1067" y="535"/>
                    </a:lnTo>
                    <a:lnTo>
                      <a:pt x="1067" y="537"/>
                    </a:lnTo>
                    <a:lnTo>
                      <a:pt x="1067" y="541"/>
                    </a:lnTo>
                    <a:lnTo>
                      <a:pt x="1065" y="541"/>
                    </a:lnTo>
                    <a:lnTo>
                      <a:pt x="1065" y="541"/>
                    </a:lnTo>
                    <a:lnTo>
                      <a:pt x="1065" y="542"/>
                    </a:lnTo>
                    <a:lnTo>
                      <a:pt x="1065" y="542"/>
                    </a:lnTo>
                    <a:lnTo>
                      <a:pt x="1065" y="542"/>
                    </a:lnTo>
                    <a:lnTo>
                      <a:pt x="1065" y="544"/>
                    </a:lnTo>
                    <a:lnTo>
                      <a:pt x="1065" y="544"/>
                    </a:lnTo>
                    <a:lnTo>
                      <a:pt x="1065" y="546"/>
                    </a:lnTo>
                    <a:lnTo>
                      <a:pt x="1065" y="546"/>
                    </a:lnTo>
                    <a:lnTo>
                      <a:pt x="1065" y="546"/>
                    </a:lnTo>
                    <a:lnTo>
                      <a:pt x="1065" y="546"/>
                    </a:lnTo>
                    <a:lnTo>
                      <a:pt x="1063" y="548"/>
                    </a:lnTo>
                    <a:lnTo>
                      <a:pt x="1063" y="548"/>
                    </a:lnTo>
                    <a:lnTo>
                      <a:pt x="1063" y="548"/>
                    </a:lnTo>
                    <a:lnTo>
                      <a:pt x="1062" y="548"/>
                    </a:lnTo>
                    <a:lnTo>
                      <a:pt x="1062" y="550"/>
                    </a:lnTo>
                    <a:lnTo>
                      <a:pt x="1062" y="550"/>
                    </a:lnTo>
                    <a:lnTo>
                      <a:pt x="1062" y="550"/>
                    </a:lnTo>
                    <a:lnTo>
                      <a:pt x="1062" y="552"/>
                    </a:lnTo>
                    <a:lnTo>
                      <a:pt x="1062" y="552"/>
                    </a:lnTo>
                    <a:lnTo>
                      <a:pt x="1062" y="553"/>
                    </a:lnTo>
                    <a:lnTo>
                      <a:pt x="1062" y="553"/>
                    </a:lnTo>
                    <a:lnTo>
                      <a:pt x="1062" y="553"/>
                    </a:lnTo>
                    <a:lnTo>
                      <a:pt x="1062" y="555"/>
                    </a:lnTo>
                    <a:lnTo>
                      <a:pt x="1062" y="555"/>
                    </a:lnTo>
                    <a:lnTo>
                      <a:pt x="1063" y="555"/>
                    </a:lnTo>
                    <a:lnTo>
                      <a:pt x="1063" y="557"/>
                    </a:lnTo>
                    <a:lnTo>
                      <a:pt x="1062" y="557"/>
                    </a:lnTo>
                    <a:lnTo>
                      <a:pt x="1062" y="559"/>
                    </a:lnTo>
                    <a:lnTo>
                      <a:pt x="1062" y="561"/>
                    </a:lnTo>
                    <a:lnTo>
                      <a:pt x="1062" y="561"/>
                    </a:lnTo>
                    <a:lnTo>
                      <a:pt x="1062" y="561"/>
                    </a:lnTo>
                    <a:lnTo>
                      <a:pt x="1062" y="562"/>
                    </a:lnTo>
                    <a:lnTo>
                      <a:pt x="1060" y="562"/>
                    </a:lnTo>
                    <a:lnTo>
                      <a:pt x="1060" y="562"/>
                    </a:lnTo>
                    <a:lnTo>
                      <a:pt x="1060" y="562"/>
                    </a:lnTo>
                    <a:lnTo>
                      <a:pt x="1058" y="562"/>
                    </a:lnTo>
                    <a:lnTo>
                      <a:pt x="1058" y="562"/>
                    </a:lnTo>
                    <a:lnTo>
                      <a:pt x="1058" y="564"/>
                    </a:lnTo>
                    <a:lnTo>
                      <a:pt x="1056" y="564"/>
                    </a:lnTo>
                    <a:lnTo>
                      <a:pt x="1056" y="566"/>
                    </a:lnTo>
                    <a:lnTo>
                      <a:pt x="1056" y="566"/>
                    </a:lnTo>
                    <a:lnTo>
                      <a:pt x="1056" y="566"/>
                    </a:lnTo>
                    <a:lnTo>
                      <a:pt x="1056" y="568"/>
                    </a:lnTo>
                    <a:lnTo>
                      <a:pt x="1056" y="568"/>
                    </a:lnTo>
                    <a:lnTo>
                      <a:pt x="1056" y="570"/>
                    </a:lnTo>
                    <a:lnTo>
                      <a:pt x="1056" y="570"/>
                    </a:lnTo>
                    <a:lnTo>
                      <a:pt x="1056" y="571"/>
                    </a:lnTo>
                    <a:lnTo>
                      <a:pt x="1054" y="571"/>
                    </a:lnTo>
                    <a:lnTo>
                      <a:pt x="1054" y="571"/>
                    </a:lnTo>
                    <a:lnTo>
                      <a:pt x="1054" y="573"/>
                    </a:lnTo>
                    <a:lnTo>
                      <a:pt x="1054" y="573"/>
                    </a:lnTo>
                    <a:lnTo>
                      <a:pt x="1053" y="573"/>
                    </a:lnTo>
                    <a:lnTo>
                      <a:pt x="1053" y="573"/>
                    </a:lnTo>
                    <a:lnTo>
                      <a:pt x="1051" y="573"/>
                    </a:lnTo>
                    <a:lnTo>
                      <a:pt x="1051" y="573"/>
                    </a:lnTo>
                    <a:lnTo>
                      <a:pt x="1049" y="575"/>
                    </a:lnTo>
                    <a:lnTo>
                      <a:pt x="1049" y="575"/>
                    </a:lnTo>
                    <a:lnTo>
                      <a:pt x="1047" y="575"/>
                    </a:lnTo>
                    <a:lnTo>
                      <a:pt x="1047" y="575"/>
                    </a:lnTo>
                    <a:lnTo>
                      <a:pt x="1047" y="575"/>
                    </a:lnTo>
                    <a:lnTo>
                      <a:pt x="1047" y="577"/>
                    </a:lnTo>
                    <a:lnTo>
                      <a:pt x="1047" y="579"/>
                    </a:lnTo>
                    <a:lnTo>
                      <a:pt x="1047" y="580"/>
                    </a:lnTo>
                    <a:lnTo>
                      <a:pt x="1047" y="582"/>
                    </a:lnTo>
                    <a:lnTo>
                      <a:pt x="1047" y="582"/>
                    </a:lnTo>
                    <a:lnTo>
                      <a:pt x="1047" y="584"/>
                    </a:lnTo>
                    <a:lnTo>
                      <a:pt x="1047" y="584"/>
                    </a:lnTo>
                    <a:lnTo>
                      <a:pt x="1047" y="584"/>
                    </a:lnTo>
                    <a:lnTo>
                      <a:pt x="1047" y="584"/>
                    </a:lnTo>
                    <a:lnTo>
                      <a:pt x="1047" y="586"/>
                    </a:lnTo>
                    <a:lnTo>
                      <a:pt x="1047" y="586"/>
                    </a:lnTo>
                    <a:lnTo>
                      <a:pt x="1049" y="586"/>
                    </a:lnTo>
                    <a:lnTo>
                      <a:pt x="1049" y="588"/>
                    </a:lnTo>
                    <a:lnTo>
                      <a:pt x="1049" y="590"/>
                    </a:lnTo>
                    <a:lnTo>
                      <a:pt x="1049" y="590"/>
                    </a:lnTo>
                    <a:lnTo>
                      <a:pt x="1049" y="590"/>
                    </a:lnTo>
                    <a:lnTo>
                      <a:pt x="1051" y="590"/>
                    </a:lnTo>
                    <a:lnTo>
                      <a:pt x="1051" y="590"/>
                    </a:lnTo>
                    <a:lnTo>
                      <a:pt x="1051" y="591"/>
                    </a:lnTo>
                    <a:lnTo>
                      <a:pt x="1051" y="591"/>
                    </a:lnTo>
                    <a:lnTo>
                      <a:pt x="1051" y="591"/>
                    </a:lnTo>
                    <a:lnTo>
                      <a:pt x="1053" y="593"/>
                    </a:lnTo>
                    <a:lnTo>
                      <a:pt x="1053" y="593"/>
                    </a:lnTo>
                    <a:lnTo>
                      <a:pt x="1051" y="595"/>
                    </a:lnTo>
                    <a:lnTo>
                      <a:pt x="1051" y="597"/>
                    </a:lnTo>
                    <a:lnTo>
                      <a:pt x="1051" y="597"/>
                    </a:lnTo>
                    <a:lnTo>
                      <a:pt x="1051" y="597"/>
                    </a:lnTo>
                    <a:lnTo>
                      <a:pt x="1051" y="597"/>
                    </a:lnTo>
                    <a:lnTo>
                      <a:pt x="1049" y="597"/>
                    </a:lnTo>
                    <a:lnTo>
                      <a:pt x="1049" y="597"/>
                    </a:lnTo>
                    <a:lnTo>
                      <a:pt x="1049" y="597"/>
                    </a:lnTo>
                    <a:lnTo>
                      <a:pt x="1049" y="597"/>
                    </a:lnTo>
                    <a:lnTo>
                      <a:pt x="1047" y="597"/>
                    </a:lnTo>
                    <a:lnTo>
                      <a:pt x="1047" y="597"/>
                    </a:lnTo>
                    <a:lnTo>
                      <a:pt x="1047" y="597"/>
                    </a:lnTo>
                    <a:lnTo>
                      <a:pt x="1047" y="597"/>
                    </a:lnTo>
                    <a:lnTo>
                      <a:pt x="1047" y="597"/>
                    </a:lnTo>
                    <a:lnTo>
                      <a:pt x="1047" y="599"/>
                    </a:lnTo>
                    <a:lnTo>
                      <a:pt x="1045" y="599"/>
                    </a:lnTo>
                    <a:lnTo>
                      <a:pt x="1045" y="599"/>
                    </a:lnTo>
                    <a:lnTo>
                      <a:pt x="1045" y="599"/>
                    </a:lnTo>
                    <a:lnTo>
                      <a:pt x="1045" y="599"/>
                    </a:lnTo>
                    <a:lnTo>
                      <a:pt x="1044" y="599"/>
                    </a:lnTo>
                    <a:lnTo>
                      <a:pt x="1044" y="599"/>
                    </a:lnTo>
                    <a:lnTo>
                      <a:pt x="1042" y="599"/>
                    </a:lnTo>
                    <a:lnTo>
                      <a:pt x="1040" y="599"/>
                    </a:lnTo>
                    <a:lnTo>
                      <a:pt x="1040" y="599"/>
                    </a:lnTo>
                    <a:lnTo>
                      <a:pt x="1038" y="599"/>
                    </a:lnTo>
                    <a:lnTo>
                      <a:pt x="1038" y="599"/>
                    </a:lnTo>
                    <a:lnTo>
                      <a:pt x="1038" y="599"/>
                    </a:lnTo>
                    <a:lnTo>
                      <a:pt x="1038" y="599"/>
                    </a:lnTo>
                    <a:lnTo>
                      <a:pt x="1038" y="597"/>
                    </a:lnTo>
                    <a:lnTo>
                      <a:pt x="1036" y="597"/>
                    </a:lnTo>
                    <a:lnTo>
                      <a:pt x="1036" y="597"/>
                    </a:lnTo>
                    <a:lnTo>
                      <a:pt x="1036" y="597"/>
                    </a:lnTo>
                    <a:lnTo>
                      <a:pt x="1035" y="597"/>
                    </a:lnTo>
                    <a:lnTo>
                      <a:pt x="1035" y="597"/>
                    </a:lnTo>
                    <a:lnTo>
                      <a:pt x="1035" y="597"/>
                    </a:lnTo>
                    <a:lnTo>
                      <a:pt x="1035" y="595"/>
                    </a:lnTo>
                    <a:lnTo>
                      <a:pt x="1033" y="595"/>
                    </a:lnTo>
                    <a:lnTo>
                      <a:pt x="1033" y="595"/>
                    </a:lnTo>
                    <a:lnTo>
                      <a:pt x="1033" y="595"/>
                    </a:lnTo>
                    <a:lnTo>
                      <a:pt x="1033" y="595"/>
                    </a:lnTo>
                    <a:lnTo>
                      <a:pt x="1031" y="595"/>
                    </a:lnTo>
                    <a:lnTo>
                      <a:pt x="1031" y="595"/>
                    </a:lnTo>
                    <a:lnTo>
                      <a:pt x="1031" y="593"/>
                    </a:lnTo>
                    <a:lnTo>
                      <a:pt x="1031" y="593"/>
                    </a:lnTo>
                    <a:lnTo>
                      <a:pt x="1031" y="591"/>
                    </a:lnTo>
                    <a:lnTo>
                      <a:pt x="1031" y="591"/>
                    </a:lnTo>
                    <a:lnTo>
                      <a:pt x="1031" y="591"/>
                    </a:lnTo>
                    <a:lnTo>
                      <a:pt x="1031" y="591"/>
                    </a:lnTo>
                    <a:lnTo>
                      <a:pt x="1029" y="590"/>
                    </a:lnTo>
                    <a:lnTo>
                      <a:pt x="1029" y="590"/>
                    </a:lnTo>
                    <a:lnTo>
                      <a:pt x="1029" y="590"/>
                    </a:lnTo>
                    <a:lnTo>
                      <a:pt x="1027" y="590"/>
                    </a:lnTo>
                    <a:lnTo>
                      <a:pt x="1027" y="590"/>
                    </a:lnTo>
                    <a:lnTo>
                      <a:pt x="1026" y="590"/>
                    </a:lnTo>
                    <a:lnTo>
                      <a:pt x="1026" y="590"/>
                    </a:lnTo>
                    <a:lnTo>
                      <a:pt x="1026" y="590"/>
                    </a:lnTo>
                    <a:lnTo>
                      <a:pt x="1024" y="590"/>
                    </a:lnTo>
                    <a:lnTo>
                      <a:pt x="1024" y="591"/>
                    </a:lnTo>
                    <a:lnTo>
                      <a:pt x="1024" y="591"/>
                    </a:lnTo>
                    <a:lnTo>
                      <a:pt x="1024" y="591"/>
                    </a:lnTo>
                    <a:lnTo>
                      <a:pt x="1024" y="593"/>
                    </a:lnTo>
                    <a:lnTo>
                      <a:pt x="1024" y="593"/>
                    </a:lnTo>
                    <a:lnTo>
                      <a:pt x="1024" y="593"/>
                    </a:lnTo>
                    <a:lnTo>
                      <a:pt x="1024" y="595"/>
                    </a:lnTo>
                    <a:lnTo>
                      <a:pt x="1024" y="595"/>
                    </a:lnTo>
                    <a:lnTo>
                      <a:pt x="1022" y="595"/>
                    </a:lnTo>
                    <a:lnTo>
                      <a:pt x="1022" y="595"/>
                    </a:lnTo>
                    <a:lnTo>
                      <a:pt x="1022" y="595"/>
                    </a:lnTo>
                    <a:lnTo>
                      <a:pt x="1022" y="595"/>
                    </a:lnTo>
                    <a:lnTo>
                      <a:pt x="1022" y="597"/>
                    </a:lnTo>
                    <a:lnTo>
                      <a:pt x="1022" y="597"/>
                    </a:lnTo>
                    <a:lnTo>
                      <a:pt x="1020" y="597"/>
                    </a:lnTo>
                    <a:lnTo>
                      <a:pt x="1020" y="597"/>
                    </a:lnTo>
                    <a:lnTo>
                      <a:pt x="1020" y="597"/>
                    </a:lnTo>
                    <a:lnTo>
                      <a:pt x="1018" y="597"/>
                    </a:lnTo>
                    <a:lnTo>
                      <a:pt x="1018" y="597"/>
                    </a:lnTo>
                    <a:lnTo>
                      <a:pt x="1018" y="599"/>
                    </a:lnTo>
                    <a:lnTo>
                      <a:pt x="1018" y="599"/>
                    </a:lnTo>
                    <a:lnTo>
                      <a:pt x="1016" y="599"/>
                    </a:lnTo>
                    <a:lnTo>
                      <a:pt x="1016" y="599"/>
                    </a:lnTo>
                    <a:lnTo>
                      <a:pt x="1016" y="599"/>
                    </a:lnTo>
                    <a:lnTo>
                      <a:pt x="1015" y="599"/>
                    </a:lnTo>
                    <a:lnTo>
                      <a:pt x="1015" y="599"/>
                    </a:lnTo>
                    <a:lnTo>
                      <a:pt x="1015" y="600"/>
                    </a:lnTo>
                    <a:lnTo>
                      <a:pt x="1015" y="600"/>
                    </a:lnTo>
                    <a:lnTo>
                      <a:pt x="1015" y="600"/>
                    </a:lnTo>
                    <a:lnTo>
                      <a:pt x="1015" y="600"/>
                    </a:lnTo>
                    <a:lnTo>
                      <a:pt x="1015" y="600"/>
                    </a:lnTo>
                    <a:lnTo>
                      <a:pt x="1015" y="602"/>
                    </a:lnTo>
                    <a:lnTo>
                      <a:pt x="1015" y="604"/>
                    </a:lnTo>
                    <a:lnTo>
                      <a:pt x="1015" y="604"/>
                    </a:lnTo>
                    <a:lnTo>
                      <a:pt x="1013" y="604"/>
                    </a:lnTo>
                    <a:lnTo>
                      <a:pt x="1013" y="606"/>
                    </a:lnTo>
                    <a:lnTo>
                      <a:pt x="1013" y="606"/>
                    </a:lnTo>
                    <a:lnTo>
                      <a:pt x="1013" y="606"/>
                    </a:lnTo>
                    <a:lnTo>
                      <a:pt x="1013" y="606"/>
                    </a:lnTo>
                    <a:lnTo>
                      <a:pt x="1013" y="608"/>
                    </a:lnTo>
                    <a:lnTo>
                      <a:pt x="1013" y="608"/>
                    </a:lnTo>
                    <a:lnTo>
                      <a:pt x="1013" y="608"/>
                    </a:lnTo>
                    <a:lnTo>
                      <a:pt x="1011" y="608"/>
                    </a:lnTo>
                    <a:lnTo>
                      <a:pt x="1011" y="609"/>
                    </a:lnTo>
                    <a:lnTo>
                      <a:pt x="1011" y="609"/>
                    </a:lnTo>
                    <a:lnTo>
                      <a:pt x="1011" y="611"/>
                    </a:lnTo>
                    <a:lnTo>
                      <a:pt x="1011" y="611"/>
                    </a:lnTo>
                    <a:lnTo>
                      <a:pt x="1009" y="611"/>
                    </a:lnTo>
                    <a:lnTo>
                      <a:pt x="1009" y="613"/>
                    </a:lnTo>
                    <a:lnTo>
                      <a:pt x="1007" y="615"/>
                    </a:lnTo>
                    <a:lnTo>
                      <a:pt x="1007" y="615"/>
                    </a:lnTo>
                    <a:lnTo>
                      <a:pt x="1007" y="615"/>
                    </a:lnTo>
                    <a:lnTo>
                      <a:pt x="1007" y="615"/>
                    </a:lnTo>
                    <a:lnTo>
                      <a:pt x="1007" y="615"/>
                    </a:lnTo>
                    <a:lnTo>
                      <a:pt x="1007" y="615"/>
                    </a:lnTo>
                    <a:lnTo>
                      <a:pt x="1007" y="615"/>
                    </a:lnTo>
                    <a:lnTo>
                      <a:pt x="1002" y="615"/>
                    </a:lnTo>
                    <a:lnTo>
                      <a:pt x="1002" y="615"/>
                    </a:lnTo>
                    <a:lnTo>
                      <a:pt x="1000" y="615"/>
                    </a:lnTo>
                    <a:lnTo>
                      <a:pt x="1000" y="615"/>
                    </a:lnTo>
                    <a:lnTo>
                      <a:pt x="1000" y="615"/>
                    </a:lnTo>
                    <a:lnTo>
                      <a:pt x="998" y="615"/>
                    </a:lnTo>
                    <a:lnTo>
                      <a:pt x="998" y="615"/>
                    </a:lnTo>
                    <a:lnTo>
                      <a:pt x="998" y="615"/>
                    </a:lnTo>
                    <a:lnTo>
                      <a:pt x="997" y="615"/>
                    </a:lnTo>
                    <a:lnTo>
                      <a:pt x="997" y="615"/>
                    </a:lnTo>
                    <a:lnTo>
                      <a:pt x="995" y="615"/>
                    </a:lnTo>
                    <a:lnTo>
                      <a:pt x="995" y="615"/>
                    </a:lnTo>
                    <a:lnTo>
                      <a:pt x="995" y="617"/>
                    </a:lnTo>
                    <a:lnTo>
                      <a:pt x="995" y="617"/>
                    </a:lnTo>
                    <a:lnTo>
                      <a:pt x="995" y="617"/>
                    </a:lnTo>
                    <a:lnTo>
                      <a:pt x="991" y="617"/>
                    </a:lnTo>
                    <a:lnTo>
                      <a:pt x="991" y="617"/>
                    </a:lnTo>
                    <a:lnTo>
                      <a:pt x="991" y="617"/>
                    </a:lnTo>
                    <a:lnTo>
                      <a:pt x="991" y="617"/>
                    </a:lnTo>
                    <a:lnTo>
                      <a:pt x="989" y="617"/>
                    </a:lnTo>
                    <a:lnTo>
                      <a:pt x="989" y="617"/>
                    </a:lnTo>
                    <a:lnTo>
                      <a:pt x="988" y="617"/>
                    </a:lnTo>
                    <a:lnTo>
                      <a:pt x="988" y="618"/>
                    </a:lnTo>
                    <a:lnTo>
                      <a:pt x="988" y="618"/>
                    </a:lnTo>
                    <a:lnTo>
                      <a:pt x="988" y="618"/>
                    </a:lnTo>
                    <a:lnTo>
                      <a:pt x="986" y="620"/>
                    </a:lnTo>
                    <a:lnTo>
                      <a:pt x="986" y="620"/>
                    </a:lnTo>
                    <a:lnTo>
                      <a:pt x="984" y="620"/>
                    </a:lnTo>
                    <a:lnTo>
                      <a:pt x="984" y="620"/>
                    </a:lnTo>
                    <a:lnTo>
                      <a:pt x="984" y="620"/>
                    </a:lnTo>
                    <a:lnTo>
                      <a:pt x="984" y="620"/>
                    </a:lnTo>
                    <a:lnTo>
                      <a:pt x="982" y="620"/>
                    </a:lnTo>
                    <a:lnTo>
                      <a:pt x="982" y="622"/>
                    </a:lnTo>
                    <a:lnTo>
                      <a:pt x="982" y="622"/>
                    </a:lnTo>
                    <a:lnTo>
                      <a:pt x="982" y="622"/>
                    </a:lnTo>
                    <a:lnTo>
                      <a:pt x="980" y="622"/>
                    </a:lnTo>
                    <a:lnTo>
                      <a:pt x="980" y="622"/>
                    </a:lnTo>
                    <a:lnTo>
                      <a:pt x="978" y="622"/>
                    </a:lnTo>
                    <a:lnTo>
                      <a:pt x="978" y="624"/>
                    </a:lnTo>
                    <a:lnTo>
                      <a:pt x="978" y="624"/>
                    </a:lnTo>
                    <a:lnTo>
                      <a:pt x="978" y="624"/>
                    </a:lnTo>
                    <a:lnTo>
                      <a:pt x="978" y="624"/>
                    </a:lnTo>
                    <a:lnTo>
                      <a:pt x="977" y="624"/>
                    </a:lnTo>
                    <a:lnTo>
                      <a:pt x="977" y="624"/>
                    </a:lnTo>
                    <a:lnTo>
                      <a:pt x="977" y="624"/>
                    </a:lnTo>
                    <a:lnTo>
                      <a:pt x="977" y="624"/>
                    </a:lnTo>
                    <a:lnTo>
                      <a:pt x="977" y="624"/>
                    </a:lnTo>
                    <a:lnTo>
                      <a:pt x="975" y="624"/>
                    </a:lnTo>
                    <a:lnTo>
                      <a:pt x="975" y="624"/>
                    </a:lnTo>
                    <a:lnTo>
                      <a:pt x="973" y="624"/>
                    </a:lnTo>
                    <a:lnTo>
                      <a:pt x="973" y="624"/>
                    </a:lnTo>
                    <a:lnTo>
                      <a:pt x="971" y="622"/>
                    </a:lnTo>
                    <a:lnTo>
                      <a:pt x="971" y="622"/>
                    </a:lnTo>
                    <a:lnTo>
                      <a:pt x="971" y="622"/>
                    </a:lnTo>
                    <a:lnTo>
                      <a:pt x="971" y="622"/>
                    </a:lnTo>
                    <a:lnTo>
                      <a:pt x="969" y="622"/>
                    </a:lnTo>
                    <a:lnTo>
                      <a:pt x="969" y="620"/>
                    </a:lnTo>
                    <a:lnTo>
                      <a:pt x="969" y="620"/>
                    </a:lnTo>
                    <a:lnTo>
                      <a:pt x="968" y="620"/>
                    </a:lnTo>
                    <a:lnTo>
                      <a:pt x="968" y="620"/>
                    </a:lnTo>
                    <a:lnTo>
                      <a:pt x="966" y="620"/>
                    </a:lnTo>
                    <a:lnTo>
                      <a:pt x="964" y="620"/>
                    </a:lnTo>
                    <a:lnTo>
                      <a:pt x="962" y="618"/>
                    </a:lnTo>
                    <a:lnTo>
                      <a:pt x="962" y="618"/>
                    </a:lnTo>
                    <a:lnTo>
                      <a:pt x="962" y="618"/>
                    </a:lnTo>
                    <a:lnTo>
                      <a:pt x="960" y="618"/>
                    </a:lnTo>
                    <a:lnTo>
                      <a:pt x="960" y="618"/>
                    </a:lnTo>
                    <a:lnTo>
                      <a:pt x="960" y="618"/>
                    </a:lnTo>
                    <a:lnTo>
                      <a:pt x="960" y="618"/>
                    </a:lnTo>
                    <a:lnTo>
                      <a:pt x="959" y="620"/>
                    </a:lnTo>
                    <a:lnTo>
                      <a:pt x="959" y="620"/>
                    </a:lnTo>
                    <a:lnTo>
                      <a:pt x="959" y="620"/>
                    </a:lnTo>
                    <a:lnTo>
                      <a:pt x="959" y="620"/>
                    </a:lnTo>
                    <a:lnTo>
                      <a:pt x="957" y="620"/>
                    </a:lnTo>
                    <a:lnTo>
                      <a:pt x="957" y="620"/>
                    </a:lnTo>
                    <a:lnTo>
                      <a:pt x="955" y="620"/>
                    </a:lnTo>
                    <a:lnTo>
                      <a:pt x="953" y="620"/>
                    </a:lnTo>
                    <a:lnTo>
                      <a:pt x="951" y="622"/>
                    </a:lnTo>
                    <a:lnTo>
                      <a:pt x="951" y="622"/>
                    </a:lnTo>
                    <a:lnTo>
                      <a:pt x="950" y="622"/>
                    </a:lnTo>
                    <a:lnTo>
                      <a:pt x="950" y="622"/>
                    </a:lnTo>
                    <a:lnTo>
                      <a:pt x="950" y="622"/>
                    </a:lnTo>
                    <a:lnTo>
                      <a:pt x="948" y="622"/>
                    </a:lnTo>
                    <a:lnTo>
                      <a:pt x="948" y="622"/>
                    </a:lnTo>
                    <a:lnTo>
                      <a:pt x="946" y="622"/>
                    </a:lnTo>
                    <a:lnTo>
                      <a:pt x="946" y="622"/>
                    </a:lnTo>
                    <a:lnTo>
                      <a:pt x="944" y="622"/>
                    </a:lnTo>
                    <a:lnTo>
                      <a:pt x="944" y="622"/>
                    </a:lnTo>
                    <a:lnTo>
                      <a:pt x="942" y="624"/>
                    </a:lnTo>
                    <a:lnTo>
                      <a:pt x="942" y="624"/>
                    </a:lnTo>
                    <a:lnTo>
                      <a:pt x="942" y="624"/>
                    </a:lnTo>
                    <a:lnTo>
                      <a:pt x="941" y="624"/>
                    </a:lnTo>
                    <a:lnTo>
                      <a:pt x="941" y="624"/>
                    </a:lnTo>
                    <a:lnTo>
                      <a:pt x="941" y="624"/>
                    </a:lnTo>
                    <a:lnTo>
                      <a:pt x="941" y="624"/>
                    </a:lnTo>
                    <a:lnTo>
                      <a:pt x="939" y="624"/>
                    </a:lnTo>
                    <a:lnTo>
                      <a:pt x="939" y="626"/>
                    </a:lnTo>
                    <a:lnTo>
                      <a:pt x="939" y="626"/>
                    </a:lnTo>
                    <a:lnTo>
                      <a:pt x="939" y="626"/>
                    </a:lnTo>
                    <a:lnTo>
                      <a:pt x="939" y="626"/>
                    </a:lnTo>
                    <a:lnTo>
                      <a:pt x="937" y="626"/>
                    </a:lnTo>
                    <a:lnTo>
                      <a:pt x="937" y="626"/>
                    </a:lnTo>
                    <a:lnTo>
                      <a:pt x="935" y="626"/>
                    </a:lnTo>
                    <a:lnTo>
                      <a:pt x="935" y="628"/>
                    </a:lnTo>
                    <a:lnTo>
                      <a:pt x="935" y="628"/>
                    </a:lnTo>
                    <a:lnTo>
                      <a:pt x="935" y="628"/>
                    </a:lnTo>
                    <a:lnTo>
                      <a:pt x="935" y="628"/>
                    </a:lnTo>
                    <a:lnTo>
                      <a:pt x="935" y="629"/>
                    </a:lnTo>
                    <a:lnTo>
                      <a:pt x="933" y="629"/>
                    </a:lnTo>
                    <a:lnTo>
                      <a:pt x="933" y="629"/>
                    </a:lnTo>
                    <a:lnTo>
                      <a:pt x="933" y="629"/>
                    </a:lnTo>
                    <a:lnTo>
                      <a:pt x="933" y="631"/>
                    </a:lnTo>
                    <a:lnTo>
                      <a:pt x="933" y="631"/>
                    </a:lnTo>
                    <a:lnTo>
                      <a:pt x="931" y="631"/>
                    </a:lnTo>
                    <a:lnTo>
                      <a:pt x="931" y="633"/>
                    </a:lnTo>
                    <a:lnTo>
                      <a:pt x="931" y="633"/>
                    </a:lnTo>
                    <a:lnTo>
                      <a:pt x="931" y="633"/>
                    </a:lnTo>
                    <a:lnTo>
                      <a:pt x="931" y="633"/>
                    </a:lnTo>
                    <a:lnTo>
                      <a:pt x="931" y="633"/>
                    </a:lnTo>
                    <a:lnTo>
                      <a:pt x="931" y="635"/>
                    </a:lnTo>
                    <a:lnTo>
                      <a:pt x="931" y="635"/>
                    </a:lnTo>
                    <a:lnTo>
                      <a:pt x="931" y="637"/>
                    </a:lnTo>
                    <a:lnTo>
                      <a:pt x="931" y="637"/>
                    </a:lnTo>
                    <a:lnTo>
                      <a:pt x="931" y="637"/>
                    </a:lnTo>
                    <a:lnTo>
                      <a:pt x="931" y="638"/>
                    </a:lnTo>
                    <a:lnTo>
                      <a:pt x="931" y="638"/>
                    </a:lnTo>
                    <a:lnTo>
                      <a:pt x="930" y="638"/>
                    </a:lnTo>
                    <a:lnTo>
                      <a:pt x="930" y="638"/>
                    </a:lnTo>
                    <a:lnTo>
                      <a:pt x="930" y="640"/>
                    </a:lnTo>
                    <a:lnTo>
                      <a:pt x="928" y="640"/>
                    </a:lnTo>
                    <a:lnTo>
                      <a:pt x="928" y="642"/>
                    </a:lnTo>
                    <a:lnTo>
                      <a:pt x="926" y="642"/>
                    </a:lnTo>
                    <a:lnTo>
                      <a:pt x="926" y="642"/>
                    </a:lnTo>
                    <a:lnTo>
                      <a:pt x="926" y="644"/>
                    </a:lnTo>
                    <a:lnTo>
                      <a:pt x="926" y="644"/>
                    </a:lnTo>
                    <a:lnTo>
                      <a:pt x="924" y="644"/>
                    </a:lnTo>
                    <a:lnTo>
                      <a:pt x="924" y="644"/>
                    </a:lnTo>
                    <a:lnTo>
                      <a:pt x="924" y="646"/>
                    </a:lnTo>
                    <a:lnTo>
                      <a:pt x="924" y="646"/>
                    </a:lnTo>
                    <a:lnTo>
                      <a:pt x="921" y="647"/>
                    </a:lnTo>
                    <a:lnTo>
                      <a:pt x="921" y="647"/>
                    </a:lnTo>
                    <a:lnTo>
                      <a:pt x="919" y="647"/>
                    </a:lnTo>
                    <a:lnTo>
                      <a:pt x="919" y="647"/>
                    </a:lnTo>
                    <a:lnTo>
                      <a:pt x="917" y="647"/>
                    </a:lnTo>
                    <a:lnTo>
                      <a:pt x="917" y="649"/>
                    </a:lnTo>
                    <a:lnTo>
                      <a:pt x="917" y="649"/>
                    </a:lnTo>
                    <a:lnTo>
                      <a:pt x="915" y="649"/>
                    </a:lnTo>
                    <a:lnTo>
                      <a:pt x="915" y="651"/>
                    </a:lnTo>
                    <a:lnTo>
                      <a:pt x="913" y="651"/>
                    </a:lnTo>
                    <a:lnTo>
                      <a:pt x="913" y="651"/>
                    </a:lnTo>
                    <a:lnTo>
                      <a:pt x="913" y="651"/>
                    </a:lnTo>
                    <a:lnTo>
                      <a:pt x="913" y="653"/>
                    </a:lnTo>
                    <a:lnTo>
                      <a:pt x="913" y="655"/>
                    </a:lnTo>
                    <a:lnTo>
                      <a:pt x="912" y="655"/>
                    </a:lnTo>
                    <a:lnTo>
                      <a:pt x="912" y="658"/>
                    </a:lnTo>
                    <a:lnTo>
                      <a:pt x="912" y="658"/>
                    </a:lnTo>
                    <a:lnTo>
                      <a:pt x="912" y="658"/>
                    </a:lnTo>
                    <a:lnTo>
                      <a:pt x="912" y="662"/>
                    </a:lnTo>
                    <a:lnTo>
                      <a:pt x="910" y="662"/>
                    </a:lnTo>
                    <a:lnTo>
                      <a:pt x="910" y="662"/>
                    </a:lnTo>
                    <a:lnTo>
                      <a:pt x="910" y="662"/>
                    </a:lnTo>
                    <a:lnTo>
                      <a:pt x="908" y="664"/>
                    </a:lnTo>
                    <a:lnTo>
                      <a:pt x="908" y="664"/>
                    </a:lnTo>
                    <a:lnTo>
                      <a:pt x="906" y="664"/>
                    </a:lnTo>
                    <a:lnTo>
                      <a:pt x="906" y="664"/>
                    </a:lnTo>
                    <a:lnTo>
                      <a:pt x="906" y="664"/>
                    </a:lnTo>
                    <a:lnTo>
                      <a:pt x="904" y="664"/>
                    </a:lnTo>
                    <a:lnTo>
                      <a:pt x="904" y="664"/>
                    </a:lnTo>
                    <a:lnTo>
                      <a:pt x="904" y="664"/>
                    </a:lnTo>
                    <a:lnTo>
                      <a:pt x="903" y="664"/>
                    </a:lnTo>
                    <a:lnTo>
                      <a:pt x="903" y="666"/>
                    </a:lnTo>
                    <a:lnTo>
                      <a:pt x="903" y="666"/>
                    </a:lnTo>
                    <a:lnTo>
                      <a:pt x="903" y="666"/>
                    </a:lnTo>
                    <a:lnTo>
                      <a:pt x="901" y="667"/>
                    </a:lnTo>
                    <a:lnTo>
                      <a:pt x="901" y="667"/>
                    </a:lnTo>
                    <a:lnTo>
                      <a:pt x="901" y="667"/>
                    </a:lnTo>
                    <a:lnTo>
                      <a:pt x="901" y="667"/>
                    </a:lnTo>
                    <a:lnTo>
                      <a:pt x="901" y="669"/>
                    </a:lnTo>
                    <a:lnTo>
                      <a:pt x="899" y="669"/>
                    </a:lnTo>
                    <a:lnTo>
                      <a:pt x="899" y="671"/>
                    </a:lnTo>
                    <a:lnTo>
                      <a:pt x="899" y="673"/>
                    </a:lnTo>
                    <a:lnTo>
                      <a:pt x="897" y="673"/>
                    </a:lnTo>
                    <a:lnTo>
                      <a:pt x="897" y="673"/>
                    </a:lnTo>
                    <a:lnTo>
                      <a:pt x="897" y="675"/>
                    </a:lnTo>
                    <a:lnTo>
                      <a:pt x="897" y="676"/>
                    </a:lnTo>
                    <a:lnTo>
                      <a:pt x="897" y="676"/>
                    </a:lnTo>
                    <a:lnTo>
                      <a:pt x="897" y="676"/>
                    </a:lnTo>
                    <a:lnTo>
                      <a:pt x="899" y="678"/>
                    </a:lnTo>
                    <a:lnTo>
                      <a:pt x="901" y="678"/>
                    </a:lnTo>
                    <a:lnTo>
                      <a:pt x="901" y="678"/>
                    </a:lnTo>
                    <a:lnTo>
                      <a:pt x="901" y="678"/>
                    </a:lnTo>
                    <a:lnTo>
                      <a:pt x="901" y="678"/>
                    </a:lnTo>
                    <a:lnTo>
                      <a:pt x="903" y="678"/>
                    </a:lnTo>
                    <a:lnTo>
                      <a:pt x="903" y="680"/>
                    </a:lnTo>
                    <a:lnTo>
                      <a:pt x="903" y="680"/>
                    </a:lnTo>
                    <a:lnTo>
                      <a:pt x="903" y="680"/>
                    </a:lnTo>
                    <a:lnTo>
                      <a:pt x="903" y="680"/>
                    </a:lnTo>
                    <a:lnTo>
                      <a:pt x="903" y="680"/>
                    </a:lnTo>
                    <a:lnTo>
                      <a:pt x="904" y="680"/>
                    </a:lnTo>
                    <a:lnTo>
                      <a:pt x="904" y="680"/>
                    </a:lnTo>
                    <a:lnTo>
                      <a:pt x="906" y="680"/>
                    </a:lnTo>
                    <a:lnTo>
                      <a:pt x="906" y="680"/>
                    </a:lnTo>
                    <a:lnTo>
                      <a:pt x="906" y="682"/>
                    </a:lnTo>
                    <a:lnTo>
                      <a:pt x="906" y="682"/>
                    </a:lnTo>
                    <a:lnTo>
                      <a:pt x="906" y="682"/>
                    </a:lnTo>
                    <a:lnTo>
                      <a:pt x="908" y="682"/>
                    </a:lnTo>
                    <a:lnTo>
                      <a:pt x="908" y="682"/>
                    </a:lnTo>
                    <a:lnTo>
                      <a:pt x="910" y="682"/>
                    </a:lnTo>
                    <a:lnTo>
                      <a:pt x="910" y="682"/>
                    </a:lnTo>
                    <a:lnTo>
                      <a:pt x="910" y="682"/>
                    </a:lnTo>
                    <a:lnTo>
                      <a:pt x="912" y="682"/>
                    </a:lnTo>
                    <a:lnTo>
                      <a:pt x="912" y="684"/>
                    </a:lnTo>
                    <a:lnTo>
                      <a:pt x="912" y="684"/>
                    </a:lnTo>
                    <a:lnTo>
                      <a:pt x="913" y="684"/>
                    </a:lnTo>
                    <a:lnTo>
                      <a:pt x="913" y="684"/>
                    </a:lnTo>
                    <a:lnTo>
                      <a:pt x="912" y="685"/>
                    </a:lnTo>
                    <a:lnTo>
                      <a:pt x="912" y="685"/>
                    </a:lnTo>
                    <a:lnTo>
                      <a:pt x="912" y="685"/>
                    </a:lnTo>
                    <a:lnTo>
                      <a:pt x="912" y="685"/>
                    </a:lnTo>
                    <a:lnTo>
                      <a:pt x="912" y="685"/>
                    </a:lnTo>
                    <a:lnTo>
                      <a:pt x="912" y="685"/>
                    </a:lnTo>
                    <a:lnTo>
                      <a:pt x="912" y="687"/>
                    </a:lnTo>
                    <a:lnTo>
                      <a:pt x="913" y="687"/>
                    </a:lnTo>
                    <a:lnTo>
                      <a:pt x="913" y="687"/>
                    </a:lnTo>
                    <a:lnTo>
                      <a:pt x="913" y="689"/>
                    </a:lnTo>
                    <a:lnTo>
                      <a:pt x="913" y="689"/>
                    </a:lnTo>
                    <a:lnTo>
                      <a:pt x="913" y="691"/>
                    </a:lnTo>
                    <a:lnTo>
                      <a:pt x="913" y="691"/>
                    </a:lnTo>
                    <a:lnTo>
                      <a:pt x="913" y="691"/>
                    </a:lnTo>
                    <a:lnTo>
                      <a:pt x="913" y="691"/>
                    </a:lnTo>
                    <a:lnTo>
                      <a:pt x="915" y="693"/>
                    </a:lnTo>
                    <a:lnTo>
                      <a:pt x="917" y="694"/>
                    </a:lnTo>
                    <a:lnTo>
                      <a:pt x="917" y="696"/>
                    </a:lnTo>
                    <a:lnTo>
                      <a:pt x="919" y="696"/>
                    </a:lnTo>
                    <a:lnTo>
                      <a:pt x="919" y="696"/>
                    </a:lnTo>
                    <a:lnTo>
                      <a:pt x="919" y="696"/>
                    </a:lnTo>
                    <a:lnTo>
                      <a:pt x="921" y="696"/>
                    </a:lnTo>
                    <a:lnTo>
                      <a:pt x="921" y="698"/>
                    </a:lnTo>
                    <a:lnTo>
                      <a:pt x="921" y="698"/>
                    </a:lnTo>
                    <a:lnTo>
                      <a:pt x="922" y="698"/>
                    </a:lnTo>
                    <a:lnTo>
                      <a:pt x="922" y="698"/>
                    </a:lnTo>
                    <a:lnTo>
                      <a:pt x="922" y="698"/>
                    </a:lnTo>
                    <a:lnTo>
                      <a:pt x="922" y="698"/>
                    </a:lnTo>
                    <a:lnTo>
                      <a:pt x="924" y="698"/>
                    </a:lnTo>
                    <a:lnTo>
                      <a:pt x="924" y="698"/>
                    </a:lnTo>
                    <a:lnTo>
                      <a:pt x="926" y="700"/>
                    </a:lnTo>
                    <a:lnTo>
                      <a:pt x="928" y="700"/>
                    </a:lnTo>
                    <a:lnTo>
                      <a:pt x="928" y="700"/>
                    </a:lnTo>
                    <a:lnTo>
                      <a:pt x="928" y="700"/>
                    </a:lnTo>
                    <a:lnTo>
                      <a:pt x="928" y="700"/>
                    </a:lnTo>
                    <a:lnTo>
                      <a:pt x="930" y="700"/>
                    </a:lnTo>
                    <a:lnTo>
                      <a:pt x="930" y="700"/>
                    </a:lnTo>
                    <a:lnTo>
                      <a:pt x="931" y="702"/>
                    </a:lnTo>
                    <a:lnTo>
                      <a:pt x="931" y="702"/>
                    </a:lnTo>
                    <a:lnTo>
                      <a:pt x="931" y="702"/>
                    </a:lnTo>
                    <a:lnTo>
                      <a:pt x="933" y="703"/>
                    </a:lnTo>
                    <a:lnTo>
                      <a:pt x="933" y="703"/>
                    </a:lnTo>
                    <a:lnTo>
                      <a:pt x="935" y="703"/>
                    </a:lnTo>
                    <a:lnTo>
                      <a:pt x="935" y="705"/>
                    </a:lnTo>
                    <a:lnTo>
                      <a:pt x="935" y="705"/>
                    </a:lnTo>
                    <a:lnTo>
                      <a:pt x="935" y="705"/>
                    </a:lnTo>
                    <a:lnTo>
                      <a:pt x="935" y="707"/>
                    </a:lnTo>
                    <a:lnTo>
                      <a:pt x="935" y="707"/>
                    </a:lnTo>
                    <a:lnTo>
                      <a:pt x="935" y="707"/>
                    </a:lnTo>
                    <a:lnTo>
                      <a:pt x="935" y="709"/>
                    </a:lnTo>
                    <a:lnTo>
                      <a:pt x="937" y="709"/>
                    </a:lnTo>
                    <a:lnTo>
                      <a:pt x="937" y="711"/>
                    </a:lnTo>
                    <a:lnTo>
                      <a:pt x="937" y="711"/>
                    </a:lnTo>
                    <a:lnTo>
                      <a:pt x="937" y="714"/>
                    </a:lnTo>
                    <a:lnTo>
                      <a:pt x="937" y="716"/>
                    </a:lnTo>
                    <a:lnTo>
                      <a:pt x="937" y="718"/>
                    </a:lnTo>
                    <a:lnTo>
                      <a:pt x="937" y="720"/>
                    </a:lnTo>
                    <a:lnTo>
                      <a:pt x="937" y="720"/>
                    </a:lnTo>
                    <a:lnTo>
                      <a:pt x="935" y="720"/>
                    </a:lnTo>
                    <a:lnTo>
                      <a:pt x="935" y="722"/>
                    </a:lnTo>
                    <a:lnTo>
                      <a:pt x="935" y="722"/>
                    </a:lnTo>
                    <a:lnTo>
                      <a:pt x="935" y="722"/>
                    </a:lnTo>
                    <a:lnTo>
                      <a:pt x="935" y="722"/>
                    </a:lnTo>
                    <a:lnTo>
                      <a:pt x="935" y="722"/>
                    </a:lnTo>
                    <a:lnTo>
                      <a:pt x="933" y="722"/>
                    </a:lnTo>
                    <a:lnTo>
                      <a:pt x="933" y="722"/>
                    </a:lnTo>
                    <a:lnTo>
                      <a:pt x="933" y="723"/>
                    </a:lnTo>
                    <a:lnTo>
                      <a:pt x="933" y="723"/>
                    </a:lnTo>
                    <a:lnTo>
                      <a:pt x="931" y="723"/>
                    </a:lnTo>
                    <a:lnTo>
                      <a:pt x="931" y="723"/>
                    </a:lnTo>
                    <a:lnTo>
                      <a:pt x="931" y="723"/>
                    </a:lnTo>
                    <a:lnTo>
                      <a:pt x="930" y="723"/>
                    </a:lnTo>
                    <a:lnTo>
                      <a:pt x="930" y="723"/>
                    </a:lnTo>
                    <a:lnTo>
                      <a:pt x="930" y="725"/>
                    </a:lnTo>
                    <a:lnTo>
                      <a:pt x="928" y="725"/>
                    </a:lnTo>
                    <a:lnTo>
                      <a:pt x="928" y="725"/>
                    </a:lnTo>
                    <a:lnTo>
                      <a:pt x="928" y="725"/>
                    </a:lnTo>
                    <a:lnTo>
                      <a:pt x="928" y="727"/>
                    </a:lnTo>
                    <a:lnTo>
                      <a:pt x="928" y="727"/>
                    </a:lnTo>
                    <a:lnTo>
                      <a:pt x="928" y="727"/>
                    </a:lnTo>
                    <a:lnTo>
                      <a:pt x="928" y="727"/>
                    </a:lnTo>
                    <a:lnTo>
                      <a:pt x="928" y="729"/>
                    </a:lnTo>
                    <a:lnTo>
                      <a:pt x="926" y="731"/>
                    </a:lnTo>
                    <a:lnTo>
                      <a:pt x="926" y="731"/>
                    </a:lnTo>
                    <a:lnTo>
                      <a:pt x="924" y="731"/>
                    </a:lnTo>
                    <a:lnTo>
                      <a:pt x="924" y="732"/>
                    </a:lnTo>
                    <a:lnTo>
                      <a:pt x="924" y="732"/>
                    </a:lnTo>
                    <a:lnTo>
                      <a:pt x="924" y="732"/>
                    </a:lnTo>
                    <a:lnTo>
                      <a:pt x="924" y="732"/>
                    </a:lnTo>
                    <a:lnTo>
                      <a:pt x="924" y="734"/>
                    </a:lnTo>
                    <a:lnTo>
                      <a:pt x="926" y="734"/>
                    </a:lnTo>
                    <a:lnTo>
                      <a:pt x="926" y="734"/>
                    </a:lnTo>
                    <a:lnTo>
                      <a:pt x="926" y="734"/>
                    </a:lnTo>
                    <a:lnTo>
                      <a:pt x="926" y="736"/>
                    </a:lnTo>
                    <a:lnTo>
                      <a:pt x="926" y="736"/>
                    </a:lnTo>
                    <a:lnTo>
                      <a:pt x="926" y="736"/>
                    </a:lnTo>
                    <a:lnTo>
                      <a:pt x="926" y="736"/>
                    </a:lnTo>
                    <a:lnTo>
                      <a:pt x="926" y="738"/>
                    </a:lnTo>
                    <a:lnTo>
                      <a:pt x="926" y="738"/>
                    </a:lnTo>
                    <a:lnTo>
                      <a:pt x="926" y="738"/>
                    </a:lnTo>
                    <a:lnTo>
                      <a:pt x="928" y="738"/>
                    </a:lnTo>
                    <a:lnTo>
                      <a:pt x="928" y="740"/>
                    </a:lnTo>
                    <a:lnTo>
                      <a:pt x="928" y="740"/>
                    </a:lnTo>
                    <a:lnTo>
                      <a:pt x="928" y="741"/>
                    </a:lnTo>
                    <a:lnTo>
                      <a:pt x="928" y="741"/>
                    </a:lnTo>
                    <a:lnTo>
                      <a:pt x="928" y="741"/>
                    </a:lnTo>
                    <a:lnTo>
                      <a:pt x="928" y="743"/>
                    </a:lnTo>
                    <a:lnTo>
                      <a:pt x="928" y="743"/>
                    </a:lnTo>
                    <a:lnTo>
                      <a:pt x="928" y="745"/>
                    </a:lnTo>
                    <a:lnTo>
                      <a:pt x="928" y="745"/>
                    </a:lnTo>
                    <a:lnTo>
                      <a:pt x="928" y="745"/>
                    </a:lnTo>
                    <a:lnTo>
                      <a:pt x="928" y="745"/>
                    </a:lnTo>
                    <a:lnTo>
                      <a:pt x="928" y="745"/>
                    </a:lnTo>
                    <a:lnTo>
                      <a:pt x="928" y="747"/>
                    </a:lnTo>
                    <a:lnTo>
                      <a:pt x="928" y="747"/>
                    </a:lnTo>
                    <a:lnTo>
                      <a:pt x="928" y="747"/>
                    </a:lnTo>
                    <a:lnTo>
                      <a:pt x="928" y="747"/>
                    </a:lnTo>
                    <a:lnTo>
                      <a:pt x="930" y="749"/>
                    </a:lnTo>
                    <a:lnTo>
                      <a:pt x="930" y="749"/>
                    </a:lnTo>
                    <a:lnTo>
                      <a:pt x="930" y="749"/>
                    </a:lnTo>
                    <a:lnTo>
                      <a:pt x="931" y="751"/>
                    </a:lnTo>
                    <a:lnTo>
                      <a:pt x="931" y="752"/>
                    </a:lnTo>
                    <a:lnTo>
                      <a:pt x="931" y="754"/>
                    </a:lnTo>
                    <a:lnTo>
                      <a:pt x="931" y="754"/>
                    </a:lnTo>
                    <a:lnTo>
                      <a:pt x="930" y="756"/>
                    </a:lnTo>
                    <a:lnTo>
                      <a:pt x="930" y="756"/>
                    </a:lnTo>
                    <a:lnTo>
                      <a:pt x="930" y="758"/>
                    </a:lnTo>
                    <a:lnTo>
                      <a:pt x="930" y="758"/>
                    </a:lnTo>
                    <a:lnTo>
                      <a:pt x="930" y="758"/>
                    </a:lnTo>
                    <a:lnTo>
                      <a:pt x="930" y="760"/>
                    </a:lnTo>
                    <a:lnTo>
                      <a:pt x="930" y="760"/>
                    </a:lnTo>
                    <a:lnTo>
                      <a:pt x="930" y="760"/>
                    </a:lnTo>
                    <a:lnTo>
                      <a:pt x="930" y="760"/>
                    </a:lnTo>
                    <a:lnTo>
                      <a:pt x="930" y="761"/>
                    </a:lnTo>
                    <a:lnTo>
                      <a:pt x="930" y="761"/>
                    </a:lnTo>
                    <a:lnTo>
                      <a:pt x="928" y="761"/>
                    </a:lnTo>
                    <a:lnTo>
                      <a:pt x="928" y="761"/>
                    </a:lnTo>
                    <a:lnTo>
                      <a:pt x="928" y="761"/>
                    </a:lnTo>
                    <a:lnTo>
                      <a:pt x="928" y="761"/>
                    </a:lnTo>
                    <a:lnTo>
                      <a:pt x="926" y="761"/>
                    </a:lnTo>
                    <a:lnTo>
                      <a:pt x="926" y="761"/>
                    </a:lnTo>
                    <a:lnTo>
                      <a:pt x="926" y="761"/>
                    </a:lnTo>
                    <a:lnTo>
                      <a:pt x="924" y="761"/>
                    </a:lnTo>
                    <a:lnTo>
                      <a:pt x="924" y="761"/>
                    </a:lnTo>
                    <a:lnTo>
                      <a:pt x="922" y="761"/>
                    </a:lnTo>
                    <a:lnTo>
                      <a:pt x="922" y="761"/>
                    </a:lnTo>
                    <a:lnTo>
                      <a:pt x="922" y="761"/>
                    </a:lnTo>
                    <a:lnTo>
                      <a:pt x="921" y="761"/>
                    </a:lnTo>
                    <a:lnTo>
                      <a:pt x="919" y="761"/>
                    </a:lnTo>
                    <a:lnTo>
                      <a:pt x="919" y="761"/>
                    </a:lnTo>
                    <a:lnTo>
                      <a:pt x="919" y="761"/>
                    </a:lnTo>
                    <a:lnTo>
                      <a:pt x="919" y="763"/>
                    </a:lnTo>
                    <a:lnTo>
                      <a:pt x="917" y="763"/>
                    </a:lnTo>
                    <a:lnTo>
                      <a:pt x="917" y="763"/>
                    </a:lnTo>
                    <a:lnTo>
                      <a:pt x="917" y="763"/>
                    </a:lnTo>
                    <a:lnTo>
                      <a:pt x="917" y="763"/>
                    </a:lnTo>
                    <a:lnTo>
                      <a:pt x="915" y="765"/>
                    </a:lnTo>
                    <a:lnTo>
                      <a:pt x="915" y="767"/>
                    </a:lnTo>
                    <a:lnTo>
                      <a:pt x="915" y="767"/>
                    </a:lnTo>
                    <a:lnTo>
                      <a:pt x="913" y="769"/>
                    </a:lnTo>
                    <a:lnTo>
                      <a:pt x="913" y="769"/>
                    </a:lnTo>
                    <a:lnTo>
                      <a:pt x="913" y="770"/>
                    </a:lnTo>
                    <a:lnTo>
                      <a:pt x="912" y="770"/>
                    </a:lnTo>
                    <a:lnTo>
                      <a:pt x="912" y="770"/>
                    </a:lnTo>
                    <a:lnTo>
                      <a:pt x="912" y="770"/>
                    </a:lnTo>
                    <a:lnTo>
                      <a:pt x="912" y="770"/>
                    </a:lnTo>
                    <a:lnTo>
                      <a:pt x="912" y="772"/>
                    </a:lnTo>
                    <a:lnTo>
                      <a:pt x="912" y="772"/>
                    </a:lnTo>
                    <a:lnTo>
                      <a:pt x="912" y="772"/>
                    </a:lnTo>
                    <a:lnTo>
                      <a:pt x="912" y="772"/>
                    </a:lnTo>
                    <a:lnTo>
                      <a:pt x="912" y="772"/>
                    </a:lnTo>
                    <a:lnTo>
                      <a:pt x="912" y="774"/>
                    </a:lnTo>
                    <a:lnTo>
                      <a:pt x="910" y="776"/>
                    </a:lnTo>
                    <a:lnTo>
                      <a:pt x="910" y="776"/>
                    </a:lnTo>
                    <a:lnTo>
                      <a:pt x="910" y="776"/>
                    </a:lnTo>
                    <a:lnTo>
                      <a:pt x="910" y="776"/>
                    </a:lnTo>
                    <a:lnTo>
                      <a:pt x="910" y="778"/>
                    </a:lnTo>
                    <a:lnTo>
                      <a:pt x="910" y="778"/>
                    </a:lnTo>
                    <a:lnTo>
                      <a:pt x="908" y="779"/>
                    </a:lnTo>
                    <a:lnTo>
                      <a:pt x="908" y="779"/>
                    </a:lnTo>
                    <a:lnTo>
                      <a:pt x="908" y="779"/>
                    </a:lnTo>
                    <a:lnTo>
                      <a:pt x="908" y="779"/>
                    </a:lnTo>
                    <a:lnTo>
                      <a:pt x="908" y="779"/>
                    </a:lnTo>
                    <a:lnTo>
                      <a:pt x="906" y="781"/>
                    </a:lnTo>
                    <a:lnTo>
                      <a:pt x="906" y="781"/>
                    </a:lnTo>
                    <a:lnTo>
                      <a:pt x="904" y="781"/>
                    </a:lnTo>
                    <a:lnTo>
                      <a:pt x="904" y="781"/>
                    </a:lnTo>
                    <a:lnTo>
                      <a:pt x="904" y="781"/>
                    </a:lnTo>
                    <a:lnTo>
                      <a:pt x="904" y="781"/>
                    </a:lnTo>
                    <a:lnTo>
                      <a:pt x="903" y="781"/>
                    </a:lnTo>
                    <a:lnTo>
                      <a:pt x="903" y="783"/>
                    </a:lnTo>
                    <a:lnTo>
                      <a:pt x="903" y="783"/>
                    </a:lnTo>
                    <a:lnTo>
                      <a:pt x="903" y="783"/>
                    </a:lnTo>
                    <a:lnTo>
                      <a:pt x="903" y="783"/>
                    </a:lnTo>
                    <a:lnTo>
                      <a:pt x="901" y="783"/>
                    </a:lnTo>
                    <a:lnTo>
                      <a:pt x="901" y="785"/>
                    </a:lnTo>
                    <a:lnTo>
                      <a:pt x="901" y="785"/>
                    </a:lnTo>
                    <a:lnTo>
                      <a:pt x="901" y="787"/>
                    </a:lnTo>
                    <a:lnTo>
                      <a:pt x="901" y="787"/>
                    </a:lnTo>
                    <a:lnTo>
                      <a:pt x="901" y="787"/>
                    </a:lnTo>
                    <a:lnTo>
                      <a:pt x="901" y="787"/>
                    </a:lnTo>
                    <a:lnTo>
                      <a:pt x="903" y="789"/>
                    </a:lnTo>
                    <a:lnTo>
                      <a:pt x="903" y="790"/>
                    </a:lnTo>
                    <a:lnTo>
                      <a:pt x="903" y="790"/>
                    </a:lnTo>
                    <a:lnTo>
                      <a:pt x="901" y="792"/>
                    </a:lnTo>
                    <a:lnTo>
                      <a:pt x="901" y="792"/>
                    </a:lnTo>
                    <a:lnTo>
                      <a:pt x="901" y="792"/>
                    </a:lnTo>
                    <a:lnTo>
                      <a:pt x="901" y="792"/>
                    </a:lnTo>
                    <a:lnTo>
                      <a:pt x="903" y="792"/>
                    </a:lnTo>
                    <a:lnTo>
                      <a:pt x="903" y="794"/>
                    </a:lnTo>
                    <a:lnTo>
                      <a:pt x="904" y="794"/>
                    </a:lnTo>
                    <a:lnTo>
                      <a:pt x="904" y="796"/>
                    </a:lnTo>
                    <a:lnTo>
                      <a:pt x="904" y="796"/>
                    </a:lnTo>
                    <a:lnTo>
                      <a:pt x="904" y="796"/>
                    </a:lnTo>
                    <a:lnTo>
                      <a:pt x="904" y="796"/>
                    </a:lnTo>
                    <a:lnTo>
                      <a:pt x="904" y="798"/>
                    </a:lnTo>
                    <a:lnTo>
                      <a:pt x="904" y="798"/>
                    </a:lnTo>
                    <a:lnTo>
                      <a:pt x="904" y="798"/>
                    </a:lnTo>
                    <a:lnTo>
                      <a:pt x="904" y="798"/>
                    </a:lnTo>
                    <a:lnTo>
                      <a:pt x="904" y="798"/>
                    </a:lnTo>
                    <a:lnTo>
                      <a:pt x="906" y="798"/>
                    </a:lnTo>
                    <a:lnTo>
                      <a:pt x="906" y="798"/>
                    </a:lnTo>
                    <a:lnTo>
                      <a:pt x="906" y="798"/>
                    </a:lnTo>
                    <a:lnTo>
                      <a:pt x="906" y="799"/>
                    </a:lnTo>
                    <a:lnTo>
                      <a:pt x="906" y="799"/>
                    </a:lnTo>
                    <a:lnTo>
                      <a:pt x="908" y="799"/>
                    </a:lnTo>
                    <a:lnTo>
                      <a:pt x="908" y="801"/>
                    </a:lnTo>
                    <a:lnTo>
                      <a:pt x="910" y="801"/>
                    </a:lnTo>
                    <a:lnTo>
                      <a:pt x="910" y="801"/>
                    </a:lnTo>
                    <a:lnTo>
                      <a:pt x="910" y="801"/>
                    </a:lnTo>
                    <a:lnTo>
                      <a:pt x="910" y="803"/>
                    </a:lnTo>
                    <a:lnTo>
                      <a:pt x="912" y="803"/>
                    </a:lnTo>
                    <a:lnTo>
                      <a:pt x="912" y="803"/>
                    </a:lnTo>
                    <a:lnTo>
                      <a:pt x="912" y="805"/>
                    </a:lnTo>
                    <a:lnTo>
                      <a:pt x="912" y="805"/>
                    </a:lnTo>
                    <a:lnTo>
                      <a:pt x="912" y="805"/>
                    </a:lnTo>
                    <a:lnTo>
                      <a:pt x="912" y="805"/>
                    </a:lnTo>
                    <a:lnTo>
                      <a:pt x="912" y="805"/>
                    </a:lnTo>
                    <a:lnTo>
                      <a:pt x="910" y="807"/>
                    </a:lnTo>
                    <a:lnTo>
                      <a:pt x="910" y="807"/>
                    </a:lnTo>
                    <a:lnTo>
                      <a:pt x="908" y="807"/>
                    </a:lnTo>
                    <a:lnTo>
                      <a:pt x="908" y="807"/>
                    </a:lnTo>
                    <a:lnTo>
                      <a:pt x="908" y="807"/>
                    </a:lnTo>
                    <a:lnTo>
                      <a:pt x="908" y="808"/>
                    </a:lnTo>
                    <a:lnTo>
                      <a:pt x="908" y="808"/>
                    </a:lnTo>
                    <a:lnTo>
                      <a:pt x="906" y="808"/>
                    </a:lnTo>
                    <a:lnTo>
                      <a:pt x="906" y="808"/>
                    </a:lnTo>
                    <a:lnTo>
                      <a:pt x="906" y="810"/>
                    </a:lnTo>
                    <a:lnTo>
                      <a:pt x="906" y="810"/>
                    </a:lnTo>
                    <a:lnTo>
                      <a:pt x="908" y="810"/>
                    </a:lnTo>
                    <a:lnTo>
                      <a:pt x="908" y="810"/>
                    </a:lnTo>
                    <a:lnTo>
                      <a:pt x="908" y="812"/>
                    </a:lnTo>
                    <a:lnTo>
                      <a:pt x="908" y="812"/>
                    </a:lnTo>
                    <a:lnTo>
                      <a:pt x="908" y="812"/>
                    </a:lnTo>
                    <a:lnTo>
                      <a:pt x="908" y="814"/>
                    </a:lnTo>
                    <a:lnTo>
                      <a:pt x="910" y="814"/>
                    </a:lnTo>
                    <a:lnTo>
                      <a:pt x="910" y="814"/>
                    </a:lnTo>
                    <a:lnTo>
                      <a:pt x="908" y="816"/>
                    </a:lnTo>
                    <a:lnTo>
                      <a:pt x="908" y="816"/>
                    </a:lnTo>
                    <a:lnTo>
                      <a:pt x="908" y="816"/>
                    </a:lnTo>
                    <a:lnTo>
                      <a:pt x="908" y="817"/>
                    </a:lnTo>
                    <a:lnTo>
                      <a:pt x="908" y="817"/>
                    </a:lnTo>
                    <a:lnTo>
                      <a:pt x="906" y="817"/>
                    </a:lnTo>
                    <a:lnTo>
                      <a:pt x="906" y="817"/>
                    </a:lnTo>
                    <a:lnTo>
                      <a:pt x="906" y="817"/>
                    </a:lnTo>
                    <a:lnTo>
                      <a:pt x="906" y="817"/>
                    </a:lnTo>
                    <a:lnTo>
                      <a:pt x="906" y="819"/>
                    </a:lnTo>
                    <a:lnTo>
                      <a:pt x="906" y="819"/>
                    </a:lnTo>
                    <a:lnTo>
                      <a:pt x="906" y="819"/>
                    </a:lnTo>
                    <a:lnTo>
                      <a:pt x="906" y="819"/>
                    </a:lnTo>
                    <a:lnTo>
                      <a:pt x="906" y="821"/>
                    </a:lnTo>
                    <a:lnTo>
                      <a:pt x="906" y="821"/>
                    </a:lnTo>
                    <a:lnTo>
                      <a:pt x="906" y="821"/>
                    </a:lnTo>
                    <a:lnTo>
                      <a:pt x="904" y="821"/>
                    </a:lnTo>
                    <a:lnTo>
                      <a:pt x="904" y="821"/>
                    </a:lnTo>
                    <a:lnTo>
                      <a:pt x="904" y="823"/>
                    </a:lnTo>
                    <a:lnTo>
                      <a:pt x="904" y="823"/>
                    </a:lnTo>
                    <a:lnTo>
                      <a:pt x="904" y="825"/>
                    </a:lnTo>
                    <a:lnTo>
                      <a:pt x="904" y="825"/>
                    </a:lnTo>
                    <a:lnTo>
                      <a:pt x="904" y="825"/>
                    </a:lnTo>
                    <a:lnTo>
                      <a:pt x="904" y="825"/>
                    </a:lnTo>
                    <a:lnTo>
                      <a:pt x="906" y="827"/>
                    </a:lnTo>
                    <a:lnTo>
                      <a:pt x="906" y="827"/>
                    </a:lnTo>
                    <a:lnTo>
                      <a:pt x="906" y="827"/>
                    </a:lnTo>
                    <a:lnTo>
                      <a:pt x="906" y="827"/>
                    </a:lnTo>
                    <a:lnTo>
                      <a:pt x="906" y="828"/>
                    </a:lnTo>
                    <a:lnTo>
                      <a:pt x="906" y="828"/>
                    </a:lnTo>
                    <a:lnTo>
                      <a:pt x="906" y="830"/>
                    </a:lnTo>
                    <a:lnTo>
                      <a:pt x="906" y="830"/>
                    </a:lnTo>
                    <a:lnTo>
                      <a:pt x="904" y="830"/>
                    </a:lnTo>
                    <a:lnTo>
                      <a:pt x="904" y="830"/>
                    </a:lnTo>
                    <a:lnTo>
                      <a:pt x="903" y="830"/>
                    </a:lnTo>
                    <a:lnTo>
                      <a:pt x="903" y="830"/>
                    </a:lnTo>
                    <a:lnTo>
                      <a:pt x="903" y="830"/>
                    </a:lnTo>
                    <a:lnTo>
                      <a:pt x="901" y="832"/>
                    </a:lnTo>
                    <a:lnTo>
                      <a:pt x="901" y="832"/>
                    </a:lnTo>
                    <a:lnTo>
                      <a:pt x="901" y="832"/>
                    </a:lnTo>
                    <a:lnTo>
                      <a:pt x="901" y="832"/>
                    </a:lnTo>
                    <a:lnTo>
                      <a:pt x="901" y="832"/>
                    </a:lnTo>
                    <a:lnTo>
                      <a:pt x="901" y="832"/>
                    </a:lnTo>
                    <a:lnTo>
                      <a:pt x="899" y="832"/>
                    </a:lnTo>
                    <a:lnTo>
                      <a:pt x="899" y="832"/>
                    </a:lnTo>
                    <a:lnTo>
                      <a:pt x="897" y="832"/>
                    </a:lnTo>
                    <a:lnTo>
                      <a:pt x="897" y="832"/>
                    </a:lnTo>
                    <a:lnTo>
                      <a:pt x="895" y="832"/>
                    </a:lnTo>
                    <a:lnTo>
                      <a:pt x="895" y="834"/>
                    </a:lnTo>
                    <a:lnTo>
                      <a:pt x="895" y="834"/>
                    </a:lnTo>
                    <a:lnTo>
                      <a:pt x="895" y="834"/>
                    </a:lnTo>
                    <a:lnTo>
                      <a:pt x="895" y="836"/>
                    </a:lnTo>
                    <a:lnTo>
                      <a:pt x="893" y="837"/>
                    </a:lnTo>
                    <a:lnTo>
                      <a:pt x="893" y="837"/>
                    </a:lnTo>
                    <a:lnTo>
                      <a:pt x="893" y="837"/>
                    </a:lnTo>
                    <a:lnTo>
                      <a:pt x="893" y="839"/>
                    </a:lnTo>
                    <a:lnTo>
                      <a:pt x="893" y="839"/>
                    </a:lnTo>
                    <a:lnTo>
                      <a:pt x="893" y="839"/>
                    </a:lnTo>
                    <a:lnTo>
                      <a:pt x="893" y="839"/>
                    </a:lnTo>
                    <a:lnTo>
                      <a:pt x="893" y="841"/>
                    </a:lnTo>
                    <a:lnTo>
                      <a:pt x="893" y="841"/>
                    </a:lnTo>
                    <a:lnTo>
                      <a:pt x="893" y="841"/>
                    </a:lnTo>
                    <a:lnTo>
                      <a:pt x="893" y="841"/>
                    </a:lnTo>
                    <a:lnTo>
                      <a:pt x="893" y="843"/>
                    </a:lnTo>
                    <a:lnTo>
                      <a:pt x="893" y="843"/>
                    </a:lnTo>
                    <a:lnTo>
                      <a:pt x="893" y="843"/>
                    </a:lnTo>
                    <a:lnTo>
                      <a:pt x="893" y="845"/>
                    </a:lnTo>
                    <a:lnTo>
                      <a:pt x="893" y="845"/>
                    </a:lnTo>
                    <a:lnTo>
                      <a:pt x="892" y="845"/>
                    </a:lnTo>
                    <a:lnTo>
                      <a:pt x="892" y="845"/>
                    </a:lnTo>
                    <a:lnTo>
                      <a:pt x="892" y="845"/>
                    </a:lnTo>
                    <a:lnTo>
                      <a:pt x="892" y="846"/>
                    </a:lnTo>
                    <a:lnTo>
                      <a:pt x="892" y="846"/>
                    </a:lnTo>
                    <a:lnTo>
                      <a:pt x="892" y="846"/>
                    </a:lnTo>
                    <a:lnTo>
                      <a:pt x="892" y="846"/>
                    </a:lnTo>
                    <a:lnTo>
                      <a:pt x="892" y="846"/>
                    </a:lnTo>
                    <a:lnTo>
                      <a:pt x="892" y="846"/>
                    </a:lnTo>
                    <a:lnTo>
                      <a:pt x="890" y="846"/>
                    </a:lnTo>
                    <a:lnTo>
                      <a:pt x="890" y="846"/>
                    </a:lnTo>
                    <a:lnTo>
                      <a:pt x="890" y="848"/>
                    </a:lnTo>
                    <a:lnTo>
                      <a:pt x="888" y="848"/>
                    </a:lnTo>
                    <a:lnTo>
                      <a:pt x="888" y="848"/>
                    </a:lnTo>
                    <a:lnTo>
                      <a:pt x="888" y="848"/>
                    </a:lnTo>
                    <a:lnTo>
                      <a:pt x="886" y="848"/>
                    </a:lnTo>
                    <a:lnTo>
                      <a:pt x="886" y="848"/>
                    </a:lnTo>
                    <a:lnTo>
                      <a:pt x="884" y="848"/>
                    </a:lnTo>
                    <a:lnTo>
                      <a:pt x="883" y="848"/>
                    </a:lnTo>
                    <a:lnTo>
                      <a:pt x="883" y="850"/>
                    </a:lnTo>
                    <a:lnTo>
                      <a:pt x="883" y="850"/>
                    </a:lnTo>
                    <a:lnTo>
                      <a:pt x="883" y="850"/>
                    </a:lnTo>
                    <a:lnTo>
                      <a:pt x="883" y="850"/>
                    </a:lnTo>
                    <a:lnTo>
                      <a:pt x="883" y="850"/>
                    </a:lnTo>
                    <a:lnTo>
                      <a:pt x="883" y="850"/>
                    </a:lnTo>
                    <a:lnTo>
                      <a:pt x="881" y="850"/>
                    </a:lnTo>
                    <a:lnTo>
                      <a:pt x="881" y="850"/>
                    </a:lnTo>
                    <a:lnTo>
                      <a:pt x="881" y="850"/>
                    </a:lnTo>
                    <a:lnTo>
                      <a:pt x="881" y="852"/>
                    </a:lnTo>
                    <a:lnTo>
                      <a:pt x="879" y="852"/>
                    </a:lnTo>
                    <a:lnTo>
                      <a:pt x="879" y="852"/>
                    </a:lnTo>
                    <a:lnTo>
                      <a:pt x="879" y="854"/>
                    </a:lnTo>
                    <a:lnTo>
                      <a:pt x="879" y="854"/>
                    </a:lnTo>
                    <a:lnTo>
                      <a:pt x="879" y="854"/>
                    </a:lnTo>
                    <a:lnTo>
                      <a:pt x="879" y="854"/>
                    </a:lnTo>
                    <a:lnTo>
                      <a:pt x="877" y="855"/>
                    </a:lnTo>
                    <a:lnTo>
                      <a:pt x="877" y="855"/>
                    </a:lnTo>
                    <a:lnTo>
                      <a:pt x="877" y="855"/>
                    </a:lnTo>
                    <a:lnTo>
                      <a:pt x="877" y="855"/>
                    </a:lnTo>
                    <a:lnTo>
                      <a:pt x="877" y="855"/>
                    </a:lnTo>
                    <a:lnTo>
                      <a:pt x="875" y="857"/>
                    </a:lnTo>
                    <a:lnTo>
                      <a:pt x="874" y="857"/>
                    </a:lnTo>
                    <a:lnTo>
                      <a:pt x="874" y="857"/>
                    </a:lnTo>
                    <a:lnTo>
                      <a:pt x="872" y="857"/>
                    </a:lnTo>
                    <a:lnTo>
                      <a:pt x="872" y="857"/>
                    </a:lnTo>
                    <a:lnTo>
                      <a:pt x="872" y="857"/>
                    </a:lnTo>
                    <a:lnTo>
                      <a:pt x="872" y="859"/>
                    </a:lnTo>
                    <a:lnTo>
                      <a:pt x="872" y="859"/>
                    </a:lnTo>
                    <a:lnTo>
                      <a:pt x="870" y="859"/>
                    </a:lnTo>
                    <a:lnTo>
                      <a:pt x="870" y="859"/>
                    </a:lnTo>
                    <a:lnTo>
                      <a:pt x="870" y="859"/>
                    </a:lnTo>
                    <a:lnTo>
                      <a:pt x="870" y="859"/>
                    </a:lnTo>
                    <a:lnTo>
                      <a:pt x="870" y="859"/>
                    </a:lnTo>
                    <a:lnTo>
                      <a:pt x="870" y="859"/>
                    </a:lnTo>
                    <a:lnTo>
                      <a:pt x="868" y="859"/>
                    </a:lnTo>
                    <a:lnTo>
                      <a:pt x="868" y="859"/>
                    </a:lnTo>
                    <a:lnTo>
                      <a:pt x="866" y="859"/>
                    </a:lnTo>
                    <a:lnTo>
                      <a:pt x="866" y="859"/>
                    </a:lnTo>
                    <a:lnTo>
                      <a:pt x="866" y="859"/>
                    </a:lnTo>
                    <a:lnTo>
                      <a:pt x="866" y="859"/>
                    </a:lnTo>
                    <a:lnTo>
                      <a:pt x="865" y="859"/>
                    </a:lnTo>
                    <a:lnTo>
                      <a:pt x="865" y="859"/>
                    </a:lnTo>
                    <a:lnTo>
                      <a:pt x="865" y="859"/>
                    </a:lnTo>
                    <a:lnTo>
                      <a:pt x="865" y="859"/>
                    </a:lnTo>
                    <a:lnTo>
                      <a:pt x="865" y="859"/>
                    </a:lnTo>
                    <a:lnTo>
                      <a:pt x="863" y="859"/>
                    </a:lnTo>
                    <a:lnTo>
                      <a:pt x="863" y="859"/>
                    </a:lnTo>
                    <a:lnTo>
                      <a:pt x="863" y="859"/>
                    </a:lnTo>
                    <a:lnTo>
                      <a:pt x="863" y="859"/>
                    </a:lnTo>
                    <a:lnTo>
                      <a:pt x="861" y="859"/>
                    </a:lnTo>
                    <a:lnTo>
                      <a:pt x="861" y="859"/>
                    </a:lnTo>
                    <a:lnTo>
                      <a:pt x="861" y="859"/>
                    </a:lnTo>
                    <a:lnTo>
                      <a:pt x="861" y="859"/>
                    </a:lnTo>
                    <a:lnTo>
                      <a:pt x="861" y="859"/>
                    </a:lnTo>
                    <a:lnTo>
                      <a:pt x="859" y="861"/>
                    </a:lnTo>
                    <a:lnTo>
                      <a:pt x="859" y="861"/>
                    </a:lnTo>
                    <a:lnTo>
                      <a:pt x="859" y="861"/>
                    </a:lnTo>
                    <a:lnTo>
                      <a:pt x="857" y="861"/>
                    </a:lnTo>
                    <a:lnTo>
                      <a:pt x="857" y="861"/>
                    </a:lnTo>
                    <a:lnTo>
                      <a:pt x="857" y="861"/>
                    </a:lnTo>
                    <a:lnTo>
                      <a:pt x="857" y="861"/>
                    </a:lnTo>
                    <a:lnTo>
                      <a:pt x="857" y="861"/>
                    </a:lnTo>
                    <a:lnTo>
                      <a:pt x="857" y="861"/>
                    </a:lnTo>
                    <a:lnTo>
                      <a:pt x="856" y="861"/>
                    </a:lnTo>
                    <a:lnTo>
                      <a:pt x="856" y="861"/>
                    </a:lnTo>
                    <a:lnTo>
                      <a:pt x="856" y="861"/>
                    </a:lnTo>
                    <a:lnTo>
                      <a:pt x="856" y="861"/>
                    </a:lnTo>
                    <a:lnTo>
                      <a:pt x="856" y="861"/>
                    </a:lnTo>
                    <a:lnTo>
                      <a:pt x="856" y="863"/>
                    </a:lnTo>
                    <a:lnTo>
                      <a:pt x="856" y="863"/>
                    </a:lnTo>
                    <a:lnTo>
                      <a:pt x="856" y="863"/>
                    </a:lnTo>
                    <a:lnTo>
                      <a:pt x="856" y="863"/>
                    </a:lnTo>
                    <a:lnTo>
                      <a:pt x="854" y="863"/>
                    </a:lnTo>
                    <a:lnTo>
                      <a:pt x="854" y="865"/>
                    </a:lnTo>
                    <a:lnTo>
                      <a:pt x="854" y="865"/>
                    </a:lnTo>
                    <a:lnTo>
                      <a:pt x="854" y="865"/>
                    </a:lnTo>
                    <a:lnTo>
                      <a:pt x="854" y="865"/>
                    </a:lnTo>
                    <a:lnTo>
                      <a:pt x="854" y="865"/>
                    </a:lnTo>
                    <a:lnTo>
                      <a:pt x="854" y="865"/>
                    </a:lnTo>
                    <a:lnTo>
                      <a:pt x="852" y="865"/>
                    </a:lnTo>
                    <a:lnTo>
                      <a:pt x="852" y="865"/>
                    </a:lnTo>
                    <a:lnTo>
                      <a:pt x="852" y="863"/>
                    </a:lnTo>
                    <a:lnTo>
                      <a:pt x="852" y="863"/>
                    </a:lnTo>
                    <a:lnTo>
                      <a:pt x="852" y="863"/>
                    </a:lnTo>
                    <a:lnTo>
                      <a:pt x="850" y="863"/>
                    </a:lnTo>
                    <a:lnTo>
                      <a:pt x="850" y="863"/>
                    </a:lnTo>
                    <a:lnTo>
                      <a:pt x="850" y="863"/>
                    </a:lnTo>
                    <a:lnTo>
                      <a:pt x="850" y="863"/>
                    </a:lnTo>
                    <a:lnTo>
                      <a:pt x="850" y="863"/>
                    </a:lnTo>
                    <a:lnTo>
                      <a:pt x="850" y="863"/>
                    </a:lnTo>
                    <a:lnTo>
                      <a:pt x="848" y="865"/>
                    </a:lnTo>
                    <a:lnTo>
                      <a:pt x="848" y="866"/>
                    </a:lnTo>
                    <a:lnTo>
                      <a:pt x="848" y="866"/>
                    </a:lnTo>
                    <a:lnTo>
                      <a:pt x="848" y="868"/>
                    </a:lnTo>
                    <a:lnTo>
                      <a:pt x="846" y="868"/>
                    </a:lnTo>
                    <a:lnTo>
                      <a:pt x="846" y="868"/>
                    </a:lnTo>
                    <a:lnTo>
                      <a:pt x="846" y="868"/>
                    </a:lnTo>
                    <a:lnTo>
                      <a:pt x="845" y="868"/>
                    </a:lnTo>
                    <a:lnTo>
                      <a:pt x="845" y="868"/>
                    </a:lnTo>
                    <a:lnTo>
                      <a:pt x="845" y="868"/>
                    </a:lnTo>
                    <a:lnTo>
                      <a:pt x="845" y="868"/>
                    </a:lnTo>
                    <a:lnTo>
                      <a:pt x="843" y="868"/>
                    </a:lnTo>
                    <a:lnTo>
                      <a:pt x="843" y="868"/>
                    </a:lnTo>
                    <a:lnTo>
                      <a:pt x="841" y="868"/>
                    </a:lnTo>
                    <a:lnTo>
                      <a:pt x="837" y="868"/>
                    </a:lnTo>
                    <a:lnTo>
                      <a:pt x="837" y="868"/>
                    </a:lnTo>
                    <a:lnTo>
                      <a:pt x="837" y="868"/>
                    </a:lnTo>
                    <a:lnTo>
                      <a:pt x="836" y="868"/>
                    </a:lnTo>
                    <a:lnTo>
                      <a:pt x="836" y="868"/>
                    </a:lnTo>
                    <a:lnTo>
                      <a:pt x="836" y="868"/>
                    </a:lnTo>
                    <a:lnTo>
                      <a:pt x="836" y="868"/>
                    </a:lnTo>
                    <a:lnTo>
                      <a:pt x="834" y="870"/>
                    </a:lnTo>
                    <a:lnTo>
                      <a:pt x="834" y="870"/>
                    </a:lnTo>
                    <a:lnTo>
                      <a:pt x="834" y="870"/>
                    </a:lnTo>
                    <a:lnTo>
                      <a:pt x="834" y="870"/>
                    </a:lnTo>
                    <a:lnTo>
                      <a:pt x="834" y="872"/>
                    </a:lnTo>
                    <a:lnTo>
                      <a:pt x="834" y="874"/>
                    </a:lnTo>
                    <a:lnTo>
                      <a:pt x="832" y="877"/>
                    </a:lnTo>
                    <a:lnTo>
                      <a:pt x="832" y="877"/>
                    </a:lnTo>
                    <a:lnTo>
                      <a:pt x="832" y="879"/>
                    </a:lnTo>
                    <a:lnTo>
                      <a:pt x="832" y="879"/>
                    </a:lnTo>
                    <a:lnTo>
                      <a:pt x="832" y="879"/>
                    </a:lnTo>
                    <a:lnTo>
                      <a:pt x="832" y="879"/>
                    </a:lnTo>
                    <a:lnTo>
                      <a:pt x="830" y="881"/>
                    </a:lnTo>
                    <a:lnTo>
                      <a:pt x="830" y="881"/>
                    </a:lnTo>
                    <a:lnTo>
                      <a:pt x="830" y="883"/>
                    </a:lnTo>
                    <a:lnTo>
                      <a:pt x="830" y="883"/>
                    </a:lnTo>
                    <a:lnTo>
                      <a:pt x="830" y="883"/>
                    </a:lnTo>
                    <a:lnTo>
                      <a:pt x="830" y="883"/>
                    </a:lnTo>
                    <a:lnTo>
                      <a:pt x="830" y="884"/>
                    </a:lnTo>
                    <a:lnTo>
                      <a:pt x="832" y="884"/>
                    </a:lnTo>
                    <a:lnTo>
                      <a:pt x="832" y="884"/>
                    </a:lnTo>
                    <a:lnTo>
                      <a:pt x="832" y="886"/>
                    </a:lnTo>
                    <a:lnTo>
                      <a:pt x="834" y="888"/>
                    </a:lnTo>
                    <a:lnTo>
                      <a:pt x="834" y="888"/>
                    </a:lnTo>
                    <a:lnTo>
                      <a:pt x="832" y="890"/>
                    </a:lnTo>
                    <a:lnTo>
                      <a:pt x="832" y="890"/>
                    </a:lnTo>
                    <a:lnTo>
                      <a:pt x="832" y="890"/>
                    </a:lnTo>
                    <a:lnTo>
                      <a:pt x="832" y="892"/>
                    </a:lnTo>
                    <a:lnTo>
                      <a:pt x="832" y="892"/>
                    </a:lnTo>
                    <a:lnTo>
                      <a:pt x="832" y="892"/>
                    </a:lnTo>
                    <a:lnTo>
                      <a:pt x="834" y="892"/>
                    </a:lnTo>
                    <a:lnTo>
                      <a:pt x="834" y="892"/>
                    </a:lnTo>
                    <a:lnTo>
                      <a:pt x="834" y="893"/>
                    </a:lnTo>
                    <a:lnTo>
                      <a:pt x="834" y="893"/>
                    </a:lnTo>
                    <a:lnTo>
                      <a:pt x="836" y="895"/>
                    </a:lnTo>
                    <a:lnTo>
                      <a:pt x="836" y="895"/>
                    </a:lnTo>
                    <a:lnTo>
                      <a:pt x="836" y="895"/>
                    </a:lnTo>
                    <a:lnTo>
                      <a:pt x="836" y="895"/>
                    </a:lnTo>
                    <a:lnTo>
                      <a:pt x="836" y="897"/>
                    </a:lnTo>
                    <a:lnTo>
                      <a:pt x="837" y="897"/>
                    </a:lnTo>
                    <a:lnTo>
                      <a:pt x="837" y="897"/>
                    </a:lnTo>
                    <a:lnTo>
                      <a:pt x="837" y="897"/>
                    </a:lnTo>
                    <a:lnTo>
                      <a:pt x="837" y="897"/>
                    </a:lnTo>
                    <a:lnTo>
                      <a:pt x="839" y="897"/>
                    </a:lnTo>
                    <a:lnTo>
                      <a:pt x="839" y="897"/>
                    </a:lnTo>
                    <a:lnTo>
                      <a:pt x="839" y="899"/>
                    </a:lnTo>
                    <a:lnTo>
                      <a:pt x="839" y="899"/>
                    </a:lnTo>
                    <a:lnTo>
                      <a:pt x="839" y="899"/>
                    </a:lnTo>
                    <a:lnTo>
                      <a:pt x="839" y="901"/>
                    </a:lnTo>
                    <a:lnTo>
                      <a:pt x="839" y="901"/>
                    </a:lnTo>
                    <a:lnTo>
                      <a:pt x="839" y="901"/>
                    </a:lnTo>
                    <a:lnTo>
                      <a:pt x="839" y="901"/>
                    </a:lnTo>
                    <a:lnTo>
                      <a:pt x="839" y="901"/>
                    </a:lnTo>
                    <a:lnTo>
                      <a:pt x="841" y="902"/>
                    </a:lnTo>
                    <a:lnTo>
                      <a:pt x="841" y="902"/>
                    </a:lnTo>
                    <a:lnTo>
                      <a:pt x="841" y="902"/>
                    </a:lnTo>
                    <a:lnTo>
                      <a:pt x="841" y="902"/>
                    </a:lnTo>
                    <a:lnTo>
                      <a:pt x="843" y="904"/>
                    </a:lnTo>
                    <a:lnTo>
                      <a:pt x="843" y="904"/>
                    </a:lnTo>
                    <a:lnTo>
                      <a:pt x="843" y="904"/>
                    </a:lnTo>
                    <a:lnTo>
                      <a:pt x="843" y="904"/>
                    </a:lnTo>
                    <a:lnTo>
                      <a:pt x="843" y="906"/>
                    </a:lnTo>
                    <a:lnTo>
                      <a:pt x="843" y="908"/>
                    </a:lnTo>
                    <a:lnTo>
                      <a:pt x="843" y="908"/>
                    </a:lnTo>
                    <a:lnTo>
                      <a:pt x="841" y="908"/>
                    </a:lnTo>
                    <a:lnTo>
                      <a:pt x="841" y="910"/>
                    </a:lnTo>
                    <a:lnTo>
                      <a:pt x="841" y="910"/>
                    </a:lnTo>
                    <a:lnTo>
                      <a:pt x="841" y="912"/>
                    </a:lnTo>
                    <a:lnTo>
                      <a:pt x="841" y="913"/>
                    </a:lnTo>
                    <a:lnTo>
                      <a:pt x="841" y="913"/>
                    </a:lnTo>
                    <a:lnTo>
                      <a:pt x="841" y="913"/>
                    </a:lnTo>
                    <a:lnTo>
                      <a:pt x="841" y="915"/>
                    </a:lnTo>
                    <a:lnTo>
                      <a:pt x="841" y="915"/>
                    </a:lnTo>
                    <a:lnTo>
                      <a:pt x="841" y="917"/>
                    </a:lnTo>
                    <a:lnTo>
                      <a:pt x="841" y="917"/>
                    </a:lnTo>
                    <a:lnTo>
                      <a:pt x="841" y="919"/>
                    </a:lnTo>
                    <a:lnTo>
                      <a:pt x="841" y="919"/>
                    </a:lnTo>
                    <a:lnTo>
                      <a:pt x="841" y="921"/>
                    </a:lnTo>
                    <a:lnTo>
                      <a:pt x="841" y="921"/>
                    </a:lnTo>
                    <a:lnTo>
                      <a:pt x="841" y="921"/>
                    </a:lnTo>
                    <a:lnTo>
                      <a:pt x="841" y="922"/>
                    </a:lnTo>
                    <a:lnTo>
                      <a:pt x="841" y="922"/>
                    </a:lnTo>
                    <a:lnTo>
                      <a:pt x="839" y="922"/>
                    </a:lnTo>
                    <a:lnTo>
                      <a:pt x="839" y="922"/>
                    </a:lnTo>
                    <a:lnTo>
                      <a:pt x="839" y="924"/>
                    </a:lnTo>
                    <a:lnTo>
                      <a:pt x="839" y="924"/>
                    </a:lnTo>
                    <a:lnTo>
                      <a:pt x="839" y="924"/>
                    </a:lnTo>
                    <a:lnTo>
                      <a:pt x="841" y="926"/>
                    </a:lnTo>
                    <a:lnTo>
                      <a:pt x="841" y="926"/>
                    </a:lnTo>
                    <a:lnTo>
                      <a:pt x="841" y="926"/>
                    </a:lnTo>
                    <a:lnTo>
                      <a:pt x="841" y="928"/>
                    </a:lnTo>
                    <a:lnTo>
                      <a:pt x="839" y="930"/>
                    </a:lnTo>
                    <a:lnTo>
                      <a:pt x="839" y="930"/>
                    </a:lnTo>
                    <a:lnTo>
                      <a:pt x="841" y="931"/>
                    </a:lnTo>
                    <a:lnTo>
                      <a:pt x="841" y="931"/>
                    </a:lnTo>
                    <a:lnTo>
                      <a:pt x="841" y="931"/>
                    </a:lnTo>
                    <a:lnTo>
                      <a:pt x="843" y="933"/>
                    </a:lnTo>
                    <a:lnTo>
                      <a:pt x="843" y="935"/>
                    </a:lnTo>
                    <a:lnTo>
                      <a:pt x="845" y="935"/>
                    </a:lnTo>
                    <a:lnTo>
                      <a:pt x="845" y="935"/>
                    </a:lnTo>
                    <a:lnTo>
                      <a:pt x="845" y="935"/>
                    </a:lnTo>
                    <a:lnTo>
                      <a:pt x="845" y="935"/>
                    </a:lnTo>
                    <a:lnTo>
                      <a:pt x="846" y="935"/>
                    </a:lnTo>
                    <a:lnTo>
                      <a:pt x="846" y="937"/>
                    </a:lnTo>
                    <a:lnTo>
                      <a:pt x="846" y="937"/>
                    </a:lnTo>
                    <a:lnTo>
                      <a:pt x="846" y="937"/>
                    </a:lnTo>
                    <a:lnTo>
                      <a:pt x="846" y="939"/>
                    </a:lnTo>
                    <a:lnTo>
                      <a:pt x="846" y="939"/>
                    </a:lnTo>
                    <a:lnTo>
                      <a:pt x="846" y="939"/>
                    </a:lnTo>
                    <a:lnTo>
                      <a:pt x="846" y="939"/>
                    </a:lnTo>
                    <a:lnTo>
                      <a:pt x="846" y="940"/>
                    </a:lnTo>
                    <a:lnTo>
                      <a:pt x="848" y="940"/>
                    </a:lnTo>
                    <a:lnTo>
                      <a:pt x="848" y="940"/>
                    </a:lnTo>
                    <a:lnTo>
                      <a:pt x="848" y="940"/>
                    </a:lnTo>
                    <a:lnTo>
                      <a:pt x="848" y="942"/>
                    </a:lnTo>
                    <a:lnTo>
                      <a:pt x="848" y="942"/>
                    </a:lnTo>
                    <a:lnTo>
                      <a:pt x="848" y="942"/>
                    </a:lnTo>
                    <a:lnTo>
                      <a:pt x="848" y="942"/>
                    </a:lnTo>
                    <a:lnTo>
                      <a:pt x="850" y="944"/>
                    </a:lnTo>
                    <a:lnTo>
                      <a:pt x="850" y="944"/>
                    </a:lnTo>
                    <a:lnTo>
                      <a:pt x="850" y="944"/>
                    </a:lnTo>
                    <a:lnTo>
                      <a:pt x="850" y="946"/>
                    </a:lnTo>
                    <a:lnTo>
                      <a:pt x="848" y="948"/>
                    </a:lnTo>
                    <a:lnTo>
                      <a:pt x="848" y="948"/>
                    </a:lnTo>
                    <a:lnTo>
                      <a:pt x="848" y="948"/>
                    </a:lnTo>
                    <a:lnTo>
                      <a:pt x="848" y="948"/>
                    </a:lnTo>
                    <a:lnTo>
                      <a:pt x="848" y="950"/>
                    </a:lnTo>
                    <a:lnTo>
                      <a:pt x="848" y="950"/>
                    </a:lnTo>
                    <a:lnTo>
                      <a:pt x="848" y="950"/>
                    </a:lnTo>
                    <a:lnTo>
                      <a:pt x="848" y="951"/>
                    </a:lnTo>
                    <a:lnTo>
                      <a:pt x="850" y="951"/>
                    </a:lnTo>
                    <a:lnTo>
                      <a:pt x="850" y="951"/>
                    </a:lnTo>
                    <a:lnTo>
                      <a:pt x="850" y="953"/>
                    </a:lnTo>
                    <a:lnTo>
                      <a:pt x="850" y="955"/>
                    </a:lnTo>
                    <a:lnTo>
                      <a:pt x="848" y="955"/>
                    </a:lnTo>
                    <a:lnTo>
                      <a:pt x="848" y="957"/>
                    </a:lnTo>
                    <a:lnTo>
                      <a:pt x="848" y="959"/>
                    </a:lnTo>
                    <a:lnTo>
                      <a:pt x="848" y="960"/>
                    </a:lnTo>
                    <a:lnTo>
                      <a:pt x="848" y="960"/>
                    </a:lnTo>
                    <a:lnTo>
                      <a:pt x="848" y="960"/>
                    </a:lnTo>
                    <a:lnTo>
                      <a:pt x="848" y="962"/>
                    </a:lnTo>
                    <a:lnTo>
                      <a:pt x="848" y="962"/>
                    </a:lnTo>
                    <a:lnTo>
                      <a:pt x="848" y="964"/>
                    </a:lnTo>
                    <a:lnTo>
                      <a:pt x="848" y="964"/>
                    </a:lnTo>
                    <a:lnTo>
                      <a:pt x="848" y="966"/>
                    </a:lnTo>
                    <a:lnTo>
                      <a:pt x="848" y="966"/>
                    </a:lnTo>
                    <a:lnTo>
                      <a:pt x="848" y="966"/>
                    </a:lnTo>
                    <a:lnTo>
                      <a:pt x="850" y="968"/>
                    </a:lnTo>
                    <a:lnTo>
                      <a:pt x="850" y="968"/>
                    </a:lnTo>
                    <a:lnTo>
                      <a:pt x="850" y="969"/>
                    </a:lnTo>
                    <a:lnTo>
                      <a:pt x="850" y="969"/>
                    </a:lnTo>
                    <a:lnTo>
                      <a:pt x="850" y="969"/>
                    </a:lnTo>
                    <a:lnTo>
                      <a:pt x="848" y="971"/>
                    </a:lnTo>
                    <a:lnTo>
                      <a:pt x="848" y="971"/>
                    </a:lnTo>
                    <a:lnTo>
                      <a:pt x="848" y="971"/>
                    </a:lnTo>
                    <a:lnTo>
                      <a:pt x="848" y="973"/>
                    </a:lnTo>
                    <a:lnTo>
                      <a:pt x="848" y="973"/>
                    </a:lnTo>
                    <a:lnTo>
                      <a:pt x="846" y="973"/>
                    </a:lnTo>
                    <a:lnTo>
                      <a:pt x="846" y="973"/>
                    </a:lnTo>
                    <a:lnTo>
                      <a:pt x="846" y="973"/>
                    </a:lnTo>
                    <a:lnTo>
                      <a:pt x="845" y="973"/>
                    </a:lnTo>
                    <a:lnTo>
                      <a:pt x="843" y="973"/>
                    </a:lnTo>
                    <a:lnTo>
                      <a:pt x="841" y="973"/>
                    </a:lnTo>
                    <a:lnTo>
                      <a:pt x="841" y="975"/>
                    </a:lnTo>
                    <a:lnTo>
                      <a:pt x="839" y="975"/>
                    </a:lnTo>
                    <a:lnTo>
                      <a:pt x="839" y="977"/>
                    </a:lnTo>
                    <a:lnTo>
                      <a:pt x="839" y="977"/>
                    </a:lnTo>
                    <a:lnTo>
                      <a:pt x="839" y="977"/>
                    </a:lnTo>
                    <a:lnTo>
                      <a:pt x="839" y="977"/>
                    </a:lnTo>
                    <a:lnTo>
                      <a:pt x="839" y="978"/>
                    </a:lnTo>
                    <a:lnTo>
                      <a:pt x="839" y="978"/>
                    </a:lnTo>
                    <a:lnTo>
                      <a:pt x="837" y="978"/>
                    </a:lnTo>
                    <a:lnTo>
                      <a:pt x="837" y="978"/>
                    </a:lnTo>
                    <a:lnTo>
                      <a:pt x="837" y="980"/>
                    </a:lnTo>
                    <a:lnTo>
                      <a:pt x="836" y="982"/>
                    </a:lnTo>
                    <a:lnTo>
                      <a:pt x="836" y="982"/>
                    </a:lnTo>
                    <a:lnTo>
                      <a:pt x="836" y="982"/>
                    </a:lnTo>
                    <a:lnTo>
                      <a:pt x="836" y="984"/>
                    </a:lnTo>
                    <a:lnTo>
                      <a:pt x="836" y="984"/>
                    </a:lnTo>
                    <a:lnTo>
                      <a:pt x="836" y="984"/>
                    </a:lnTo>
                    <a:lnTo>
                      <a:pt x="834" y="986"/>
                    </a:lnTo>
                    <a:lnTo>
                      <a:pt x="834" y="986"/>
                    </a:lnTo>
                    <a:lnTo>
                      <a:pt x="832" y="984"/>
                    </a:lnTo>
                    <a:lnTo>
                      <a:pt x="832" y="984"/>
                    </a:lnTo>
                    <a:lnTo>
                      <a:pt x="832" y="984"/>
                    </a:lnTo>
                    <a:lnTo>
                      <a:pt x="832" y="986"/>
                    </a:lnTo>
                    <a:lnTo>
                      <a:pt x="830" y="986"/>
                    </a:lnTo>
                    <a:lnTo>
                      <a:pt x="830" y="986"/>
                    </a:lnTo>
                    <a:lnTo>
                      <a:pt x="830" y="986"/>
                    </a:lnTo>
                    <a:lnTo>
                      <a:pt x="830" y="986"/>
                    </a:lnTo>
                    <a:lnTo>
                      <a:pt x="828" y="986"/>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48">
                <a:extLst>
                  <a:ext uri="{FF2B5EF4-FFF2-40B4-BE49-F238E27FC236}">
                    <a16:creationId xmlns:a16="http://schemas.microsoft.com/office/drawing/2014/main" id="{20CC5A45-EE50-9377-2CA9-B9B57774D8F4}"/>
                  </a:ext>
                </a:extLst>
              </p:cNvPr>
              <p:cNvSpPr>
                <a:spLocks/>
              </p:cNvSpPr>
              <p:nvPr/>
            </p:nvSpPr>
            <p:spPr bwMode="auto">
              <a:xfrm>
                <a:off x="3454" y="1417"/>
                <a:ext cx="1855" cy="1161"/>
              </a:xfrm>
              <a:custGeom>
                <a:avLst/>
                <a:gdLst>
                  <a:gd name="T0" fmla="*/ 211 w 1855"/>
                  <a:gd name="T1" fmla="*/ 1071 h 1161"/>
                  <a:gd name="T2" fmla="*/ 183 w 1855"/>
                  <a:gd name="T3" fmla="*/ 980 h 1161"/>
                  <a:gd name="T4" fmla="*/ 128 w 1855"/>
                  <a:gd name="T5" fmla="*/ 917 h 1161"/>
                  <a:gd name="T6" fmla="*/ 108 w 1855"/>
                  <a:gd name="T7" fmla="*/ 828 h 1161"/>
                  <a:gd name="T8" fmla="*/ 103 w 1855"/>
                  <a:gd name="T9" fmla="*/ 734 h 1161"/>
                  <a:gd name="T10" fmla="*/ 74 w 1855"/>
                  <a:gd name="T11" fmla="*/ 609 h 1161"/>
                  <a:gd name="T12" fmla="*/ 13 w 1855"/>
                  <a:gd name="T13" fmla="*/ 557 h 1161"/>
                  <a:gd name="T14" fmla="*/ 2 w 1855"/>
                  <a:gd name="T15" fmla="*/ 488 h 1161"/>
                  <a:gd name="T16" fmla="*/ 92 w 1855"/>
                  <a:gd name="T17" fmla="*/ 410 h 1161"/>
                  <a:gd name="T18" fmla="*/ 166 w 1855"/>
                  <a:gd name="T19" fmla="*/ 351 h 1161"/>
                  <a:gd name="T20" fmla="*/ 215 w 1855"/>
                  <a:gd name="T21" fmla="*/ 275 h 1161"/>
                  <a:gd name="T22" fmla="*/ 277 w 1855"/>
                  <a:gd name="T23" fmla="*/ 229 h 1161"/>
                  <a:gd name="T24" fmla="*/ 273 w 1855"/>
                  <a:gd name="T25" fmla="*/ 173 h 1161"/>
                  <a:gd name="T26" fmla="*/ 240 w 1855"/>
                  <a:gd name="T27" fmla="*/ 114 h 1161"/>
                  <a:gd name="T28" fmla="*/ 228 w 1855"/>
                  <a:gd name="T29" fmla="*/ 48 h 1161"/>
                  <a:gd name="T30" fmla="*/ 311 w 1855"/>
                  <a:gd name="T31" fmla="*/ 7 h 1161"/>
                  <a:gd name="T32" fmla="*/ 369 w 1855"/>
                  <a:gd name="T33" fmla="*/ 43 h 1161"/>
                  <a:gd name="T34" fmla="*/ 378 w 1855"/>
                  <a:gd name="T35" fmla="*/ 119 h 1161"/>
                  <a:gd name="T36" fmla="*/ 396 w 1855"/>
                  <a:gd name="T37" fmla="*/ 177 h 1161"/>
                  <a:gd name="T38" fmla="*/ 429 w 1855"/>
                  <a:gd name="T39" fmla="*/ 255 h 1161"/>
                  <a:gd name="T40" fmla="*/ 506 w 1855"/>
                  <a:gd name="T41" fmla="*/ 302 h 1161"/>
                  <a:gd name="T42" fmla="*/ 640 w 1855"/>
                  <a:gd name="T43" fmla="*/ 349 h 1161"/>
                  <a:gd name="T44" fmla="*/ 758 w 1855"/>
                  <a:gd name="T45" fmla="*/ 361 h 1161"/>
                  <a:gd name="T46" fmla="*/ 788 w 1855"/>
                  <a:gd name="T47" fmla="*/ 336 h 1161"/>
                  <a:gd name="T48" fmla="*/ 741 w 1855"/>
                  <a:gd name="T49" fmla="*/ 305 h 1161"/>
                  <a:gd name="T50" fmla="*/ 716 w 1855"/>
                  <a:gd name="T51" fmla="*/ 255 h 1161"/>
                  <a:gd name="T52" fmla="*/ 749 w 1855"/>
                  <a:gd name="T53" fmla="*/ 220 h 1161"/>
                  <a:gd name="T54" fmla="*/ 803 w 1855"/>
                  <a:gd name="T55" fmla="*/ 199 h 1161"/>
                  <a:gd name="T56" fmla="*/ 855 w 1855"/>
                  <a:gd name="T57" fmla="*/ 170 h 1161"/>
                  <a:gd name="T58" fmla="*/ 940 w 1855"/>
                  <a:gd name="T59" fmla="*/ 141 h 1161"/>
                  <a:gd name="T60" fmla="*/ 924 w 1855"/>
                  <a:gd name="T61" fmla="*/ 206 h 1161"/>
                  <a:gd name="T62" fmla="*/ 910 w 1855"/>
                  <a:gd name="T63" fmla="*/ 249 h 1161"/>
                  <a:gd name="T64" fmla="*/ 902 w 1855"/>
                  <a:gd name="T65" fmla="*/ 282 h 1161"/>
                  <a:gd name="T66" fmla="*/ 895 w 1855"/>
                  <a:gd name="T67" fmla="*/ 322 h 1161"/>
                  <a:gd name="T68" fmla="*/ 995 w 1855"/>
                  <a:gd name="T69" fmla="*/ 352 h 1161"/>
                  <a:gd name="T70" fmla="*/ 1063 w 1855"/>
                  <a:gd name="T71" fmla="*/ 352 h 1161"/>
                  <a:gd name="T72" fmla="*/ 1078 w 1855"/>
                  <a:gd name="T73" fmla="*/ 463 h 1161"/>
                  <a:gd name="T74" fmla="*/ 1047 w 1855"/>
                  <a:gd name="T75" fmla="*/ 577 h 1161"/>
                  <a:gd name="T76" fmla="*/ 1239 w 1855"/>
                  <a:gd name="T77" fmla="*/ 588 h 1161"/>
                  <a:gd name="T78" fmla="*/ 1483 w 1855"/>
                  <a:gd name="T79" fmla="*/ 598 h 1161"/>
                  <a:gd name="T80" fmla="*/ 1629 w 1855"/>
                  <a:gd name="T81" fmla="*/ 682 h 1161"/>
                  <a:gd name="T82" fmla="*/ 1684 w 1855"/>
                  <a:gd name="T83" fmla="*/ 663 h 1161"/>
                  <a:gd name="T84" fmla="*/ 1740 w 1855"/>
                  <a:gd name="T85" fmla="*/ 656 h 1161"/>
                  <a:gd name="T86" fmla="*/ 1778 w 1855"/>
                  <a:gd name="T87" fmla="*/ 676 h 1161"/>
                  <a:gd name="T88" fmla="*/ 1845 w 1855"/>
                  <a:gd name="T89" fmla="*/ 700 h 1161"/>
                  <a:gd name="T90" fmla="*/ 1787 w 1855"/>
                  <a:gd name="T91" fmla="*/ 794 h 1161"/>
                  <a:gd name="T92" fmla="*/ 1642 w 1855"/>
                  <a:gd name="T93" fmla="*/ 828 h 1161"/>
                  <a:gd name="T94" fmla="*/ 1581 w 1855"/>
                  <a:gd name="T95" fmla="*/ 937 h 1161"/>
                  <a:gd name="T96" fmla="*/ 1391 w 1855"/>
                  <a:gd name="T97" fmla="*/ 904 h 1161"/>
                  <a:gd name="T98" fmla="*/ 1327 w 1855"/>
                  <a:gd name="T99" fmla="*/ 1013 h 1161"/>
                  <a:gd name="T100" fmla="*/ 1307 w 1855"/>
                  <a:gd name="T101" fmla="*/ 1137 h 1161"/>
                  <a:gd name="T102" fmla="*/ 1232 w 1855"/>
                  <a:gd name="T103" fmla="*/ 1096 h 1161"/>
                  <a:gd name="T104" fmla="*/ 1161 w 1855"/>
                  <a:gd name="T105" fmla="*/ 1045 h 1161"/>
                  <a:gd name="T106" fmla="*/ 1081 w 1855"/>
                  <a:gd name="T107" fmla="*/ 1034 h 1161"/>
                  <a:gd name="T108" fmla="*/ 1042 w 1855"/>
                  <a:gd name="T109" fmla="*/ 1098 h 1161"/>
                  <a:gd name="T110" fmla="*/ 922 w 1855"/>
                  <a:gd name="T111" fmla="*/ 1123 h 1161"/>
                  <a:gd name="T112" fmla="*/ 919 w 1855"/>
                  <a:gd name="T113" fmla="*/ 1054 h 1161"/>
                  <a:gd name="T114" fmla="*/ 848 w 1855"/>
                  <a:gd name="T115" fmla="*/ 1016 h 1161"/>
                  <a:gd name="T116" fmla="*/ 778 w 1855"/>
                  <a:gd name="T117" fmla="*/ 987 h 1161"/>
                  <a:gd name="T118" fmla="*/ 702 w 1855"/>
                  <a:gd name="T119" fmla="*/ 1002 h 1161"/>
                  <a:gd name="T120" fmla="*/ 582 w 1855"/>
                  <a:gd name="T121" fmla="*/ 1036 h 1161"/>
                  <a:gd name="T122" fmla="*/ 456 w 1855"/>
                  <a:gd name="T123" fmla="*/ 1107 h 1161"/>
                  <a:gd name="T124" fmla="*/ 302 w 1855"/>
                  <a:gd name="T125" fmla="*/ 1156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5" h="1161">
                    <a:moveTo>
                      <a:pt x="237" y="1112"/>
                    </a:moveTo>
                    <a:lnTo>
                      <a:pt x="237" y="1112"/>
                    </a:lnTo>
                    <a:lnTo>
                      <a:pt x="237" y="1112"/>
                    </a:lnTo>
                    <a:lnTo>
                      <a:pt x="237" y="1112"/>
                    </a:lnTo>
                    <a:lnTo>
                      <a:pt x="237" y="1110"/>
                    </a:lnTo>
                    <a:lnTo>
                      <a:pt x="237" y="1110"/>
                    </a:lnTo>
                    <a:lnTo>
                      <a:pt x="235" y="1110"/>
                    </a:lnTo>
                    <a:lnTo>
                      <a:pt x="235" y="1110"/>
                    </a:lnTo>
                    <a:lnTo>
                      <a:pt x="235" y="1110"/>
                    </a:lnTo>
                    <a:lnTo>
                      <a:pt x="233" y="1110"/>
                    </a:lnTo>
                    <a:lnTo>
                      <a:pt x="233" y="1110"/>
                    </a:lnTo>
                    <a:lnTo>
                      <a:pt x="233" y="1110"/>
                    </a:lnTo>
                    <a:lnTo>
                      <a:pt x="233" y="1112"/>
                    </a:lnTo>
                    <a:lnTo>
                      <a:pt x="231" y="1112"/>
                    </a:lnTo>
                    <a:lnTo>
                      <a:pt x="231" y="1112"/>
                    </a:lnTo>
                    <a:lnTo>
                      <a:pt x="230" y="1112"/>
                    </a:lnTo>
                    <a:lnTo>
                      <a:pt x="230" y="1112"/>
                    </a:lnTo>
                    <a:lnTo>
                      <a:pt x="230" y="1112"/>
                    </a:lnTo>
                    <a:lnTo>
                      <a:pt x="230" y="1112"/>
                    </a:lnTo>
                    <a:lnTo>
                      <a:pt x="230" y="1112"/>
                    </a:lnTo>
                    <a:lnTo>
                      <a:pt x="228" y="1112"/>
                    </a:lnTo>
                    <a:lnTo>
                      <a:pt x="228" y="1112"/>
                    </a:lnTo>
                    <a:lnTo>
                      <a:pt x="226" y="1112"/>
                    </a:lnTo>
                    <a:lnTo>
                      <a:pt x="226" y="1114"/>
                    </a:lnTo>
                    <a:lnTo>
                      <a:pt x="226" y="1114"/>
                    </a:lnTo>
                    <a:lnTo>
                      <a:pt x="226" y="1114"/>
                    </a:lnTo>
                    <a:lnTo>
                      <a:pt x="224" y="1114"/>
                    </a:lnTo>
                    <a:lnTo>
                      <a:pt x="224" y="1114"/>
                    </a:lnTo>
                    <a:lnTo>
                      <a:pt x="224" y="1114"/>
                    </a:lnTo>
                    <a:lnTo>
                      <a:pt x="224" y="1116"/>
                    </a:lnTo>
                    <a:lnTo>
                      <a:pt x="222" y="1116"/>
                    </a:lnTo>
                    <a:lnTo>
                      <a:pt x="222" y="1116"/>
                    </a:lnTo>
                    <a:lnTo>
                      <a:pt x="221" y="1116"/>
                    </a:lnTo>
                    <a:lnTo>
                      <a:pt x="221" y="1116"/>
                    </a:lnTo>
                    <a:lnTo>
                      <a:pt x="221" y="1114"/>
                    </a:lnTo>
                    <a:lnTo>
                      <a:pt x="221" y="1114"/>
                    </a:lnTo>
                    <a:lnTo>
                      <a:pt x="219" y="1114"/>
                    </a:lnTo>
                    <a:lnTo>
                      <a:pt x="219" y="1114"/>
                    </a:lnTo>
                    <a:lnTo>
                      <a:pt x="221" y="1114"/>
                    </a:lnTo>
                    <a:lnTo>
                      <a:pt x="221" y="1112"/>
                    </a:lnTo>
                    <a:lnTo>
                      <a:pt x="221" y="1112"/>
                    </a:lnTo>
                    <a:lnTo>
                      <a:pt x="221" y="1112"/>
                    </a:lnTo>
                    <a:lnTo>
                      <a:pt x="221" y="1110"/>
                    </a:lnTo>
                    <a:lnTo>
                      <a:pt x="219" y="1110"/>
                    </a:lnTo>
                    <a:lnTo>
                      <a:pt x="219" y="1110"/>
                    </a:lnTo>
                    <a:lnTo>
                      <a:pt x="219" y="1109"/>
                    </a:lnTo>
                    <a:lnTo>
                      <a:pt x="219" y="1109"/>
                    </a:lnTo>
                    <a:lnTo>
                      <a:pt x="219" y="1109"/>
                    </a:lnTo>
                    <a:lnTo>
                      <a:pt x="219" y="1107"/>
                    </a:lnTo>
                    <a:lnTo>
                      <a:pt x="219" y="1105"/>
                    </a:lnTo>
                    <a:lnTo>
                      <a:pt x="219" y="1105"/>
                    </a:lnTo>
                    <a:lnTo>
                      <a:pt x="219" y="1105"/>
                    </a:lnTo>
                    <a:lnTo>
                      <a:pt x="217" y="1103"/>
                    </a:lnTo>
                    <a:lnTo>
                      <a:pt x="217" y="1103"/>
                    </a:lnTo>
                    <a:lnTo>
                      <a:pt x="217" y="1103"/>
                    </a:lnTo>
                    <a:lnTo>
                      <a:pt x="217" y="1103"/>
                    </a:lnTo>
                    <a:lnTo>
                      <a:pt x="217" y="1101"/>
                    </a:lnTo>
                    <a:lnTo>
                      <a:pt x="217" y="1101"/>
                    </a:lnTo>
                    <a:lnTo>
                      <a:pt x="217" y="1101"/>
                    </a:lnTo>
                    <a:lnTo>
                      <a:pt x="217" y="1101"/>
                    </a:lnTo>
                    <a:lnTo>
                      <a:pt x="217" y="1099"/>
                    </a:lnTo>
                    <a:lnTo>
                      <a:pt x="217" y="1099"/>
                    </a:lnTo>
                    <a:lnTo>
                      <a:pt x="217" y="1099"/>
                    </a:lnTo>
                    <a:lnTo>
                      <a:pt x="217" y="1098"/>
                    </a:lnTo>
                    <a:lnTo>
                      <a:pt x="217" y="1098"/>
                    </a:lnTo>
                    <a:lnTo>
                      <a:pt x="217" y="1098"/>
                    </a:lnTo>
                    <a:lnTo>
                      <a:pt x="217" y="1098"/>
                    </a:lnTo>
                    <a:lnTo>
                      <a:pt x="215" y="1098"/>
                    </a:lnTo>
                    <a:lnTo>
                      <a:pt x="215" y="1096"/>
                    </a:lnTo>
                    <a:lnTo>
                      <a:pt x="215" y="1096"/>
                    </a:lnTo>
                    <a:lnTo>
                      <a:pt x="215" y="1096"/>
                    </a:lnTo>
                    <a:lnTo>
                      <a:pt x="213" y="1096"/>
                    </a:lnTo>
                    <a:lnTo>
                      <a:pt x="213" y="1094"/>
                    </a:lnTo>
                    <a:lnTo>
                      <a:pt x="213" y="1094"/>
                    </a:lnTo>
                    <a:lnTo>
                      <a:pt x="211" y="1094"/>
                    </a:lnTo>
                    <a:lnTo>
                      <a:pt x="211" y="1094"/>
                    </a:lnTo>
                    <a:lnTo>
                      <a:pt x="210" y="1094"/>
                    </a:lnTo>
                    <a:lnTo>
                      <a:pt x="210" y="1094"/>
                    </a:lnTo>
                    <a:lnTo>
                      <a:pt x="210" y="1094"/>
                    </a:lnTo>
                    <a:lnTo>
                      <a:pt x="210" y="1094"/>
                    </a:lnTo>
                    <a:lnTo>
                      <a:pt x="210" y="1094"/>
                    </a:lnTo>
                    <a:lnTo>
                      <a:pt x="208" y="1094"/>
                    </a:lnTo>
                    <a:lnTo>
                      <a:pt x="208" y="1096"/>
                    </a:lnTo>
                    <a:lnTo>
                      <a:pt x="208" y="1096"/>
                    </a:lnTo>
                    <a:lnTo>
                      <a:pt x="208" y="1096"/>
                    </a:lnTo>
                    <a:lnTo>
                      <a:pt x="208" y="1098"/>
                    </a:lnTo>
                    <a:lnTo>
                      <a:pt x="208" y="1098"/>
                    </a:lnTo>
                    <a:lnTo>
                      <a:pt x="208" y="1098"/>
                    </a:lnTo>
                    <a:lnTo>
                      <a:pt x="206" y="1099"/>
                    </a:lnTo>
                    <a:lnTo>
                      <a:pt x="208" y="1101"/>
                    </a:lnTo>
                    <a:lnTo>
                      <a:pt x="208" y="1101"/>
                    </a:lnTo>
                    <a:lnTo>
                      <a:pt x="208" y="1101"/>
                    </a:lnTo>
                    <a:lnTo>
                      <a:pt x="208" y="1101"/>
                    </a:lnTo>
                    <a:lnTo>
                      <a:pt x="208" y="1101"/>
                    </a:lnTo>
                    <a:lnTo>
                      <a:pt x="208" y="1101"/>
                    </a:lnTo>
                    <a:lnTo>
                      <a:pt x="208" y="1103"/>
                    </a:lnTo>
                    <a:lnTo>
                      <a:pt x="208" y="1105"/>
                    </a:lnTo>
                    <a:lnTo>
                      <a:pt x="210" y="1105"/>
                    </a:lnTo>
                    <a:lnTo>
                      <a:pt x="210" y="1107"/>
                    </a:lnTo>
                    <a:lnTo>
                      <a:pt x="210" y="1107"/>
                    </a:lnTo>
                    <a:lnTo>
                      <a:pt x="210" y="1107"/>
                    </a:lnTo>
                    <a:lnTo>
                      <a:pt x="210" y="1109"/>
                    </a:lnTo>
                    <a:lnTo>
                      <a:pt x="210" y="1109"/>
                    </a:lnTo>
                    <a:lnTo>
                      <a:pt x="210" y="1109"/>
                    </a:lnTo>
                    <a:lnTo>
                      <a:pt x="211" y="1110"/>
                    </a:lnTo>
                    <a:lnTo>
                      <a:pt x="211" y="1110"/>
                    </a:lnTo>
                    <a:lnTo>
                      <a:pt x="211" y="1110"/>
                    </a:lnTo>
                    <a:lnTo>
                      <a:pt x="211" y="1110"/>
                    </a:lnTo>
                    <a:lnTo>
                      <a:pt x="211" y="1112"/>
                    </a:lnTo>
                    <a:lnTo>
                      <a:pt x="211" y="1112"/>
                    </a:lnTo>
                    <a:lnTo>
                      <a:pt x="211" y="1112"/>
                    </a:lnTo>
                    <a:lnTo>
                      <a:pt x="211" y="1112"/>
                    </a:lnTo>
                    <a:lnTo>
                      <a:pt x="211" y="1112"/>
                    </a:lnTo>
                    <a:lnTo>
                      <a:pt x="211" y="1112"/>
                    </a:lnTo>
                    <a:lnTo>
                      <a:pt x="213" y="1112"/>
                    </a:lnTo>
                    <a:lnTo>
                      <a:pt x="213" y="1114"/>
                    </a:lnTo>
                    <a:lnTo>
                      <a:pt x="213" y="1114"/>
                    </a:lnTo>
                    <a:lnTo>
                      <a:pt x="213" y="1114"/>
                    </a:lnTo>
                    <a:lnTo>
                      <a:pt x="211" y="1114"/>
                    </a:lnTo>
                    <a:lnTo>
                      <a:pt x="211" y="1114"/>
                    </a:lnTo>
                    <a:lnTo>
                      <a:pt x="211" y="1116"/>
                    </a:lnTo>
                    <a:lnTo>
                      <a:pt x="210" y="1116"/>
                    </a:lnTo>
                    <a:lnTo>
                      <a:pt x="210" y="1116"/>
                    </a:lnTo>
                    <a:lnTo>
                      <a:pt x="206" y="1116"/>
                    </a:lnTo>
                    <a:lnTo>
                      <a:pt x="206" y="1114"/>
                    </a:lnTo>
                    <a:lnTo>
                      <a:pt x="204" y="1114"/>
                    </a:lnTo>
                    <a:lnTo>
                      <a:pt x="204" y="1114"/>
                    </a:lnTo>
                    <a:lnTo>
                      <a:pt x="202" y="1114"/>
                    </a:lnTo>
                    <a:lnTo>
                      <a:pt x="202" y="1114"/>
                    </a:lnTo>
                    <a:lnTo>
                      <a:pt x="201" y="1114"/>
                    </a:lnTo>
                    <a:lnTo>
                      <a:pt x="201" y="1114"/>
                    </a:lnTo>
                    <a:lnTo>
                      <a:pt x="201" y="1112"/>
                    </a:lnTo>
                    <a:lnTo>
                      <a:pt x="201" y="1112"/>
                    </a:lnTo>
                    <a:lnTo>
                      <a:pt x="199" y="1112"/>
                    </a:lnTo>
                    <a:lnTo>
                      <a:pt x="199" y="1112"/>
                    </a:lnTo>
                    <a:lnTo>
                      <a:pt x="199" y="1112"/>
                    </a:lnTo>
                    <a:lnTo>
                      <a:pt x="199" y="1112"/>
                    </a:lnTo>
                    <a:lnTo>
                      <a:pt x="197" y="1112"/>
                    </a:lnTo>
                    <a:lnTo>
                      <a:pt x="197" y="1110"/>
                    </a:lnTo>
                    <a:lnTo>
                      <a:pt x="197" y="1110"/>
                    </a:lnTo>
                    <a:lnTo>
                      <a:pt x="199" y="1109"/>
                    </a:lnTo>
                    <a:lnTo>
                      <a:pt x="199" y="1109"/>
                    </a:lnTo>
                    <a:lnTo>
                      <a:pt x="199" y="1109"/>
                    </a:lnTo>
                    <a:lnTo>
                      <a:pt x="199" y="1107"/>
                    </a:lnTo>
                    <a:lnTo>
                      <a:pt x="199" y="1107"/>
                    </a:lnTo>
                    <a:lnTo>
                      <a:pt x="199" y="1107"/>
                    </a:lnTo>
                    <a:lnTo>
                      <a:pt x="199" y="1107"/>
                    </a:lnTo>
                    <a:lnTo>
                      <a:pt x="199" y="1107"/>
                    </a:lnTo>
                    <a:lnTo>
                      <a:pt x="199" y="1107"/>
                    </a:lnTo>
                    <a:lnTo>
                      <a:pt x="199" y="1107"/>
                    </a:lnTo>
                    <a:lnTo>
                      <a:pt x="199" y="1105"/>
                    </a:lnTo>
                    <a:lnTo>
                      <a:pt x="201" y="1105"/>
                    </a:lnTo>
                    <a:lnTo>
                      <a:pt x="201" y="1105"/>
                    </a:lnTo>
                    <a:lnTo>
                      <a:pt x="201" y="1105"/>
                    </a:lnTo>
                    <a:lnTo>
                      <a:pt x="201" y="1105"/>
                    </a:lnTo>
                    <a:lnTo>
                      <a:pt x="201" y="1103"/>
                    </a:lnTo>
                    <a:lnTo>
                      <a:pt x="201" y="1103"/>
                    </a:lnTo>
                    <a:lnTo>
                      <a:pt x="201" y="1101"/>
                    </a:lnTo>
                    <a:lnTo>
                      <a:pt x="201" y="1101"/>
                    </a:lnTo>
                    <a:lnTo>
                      <a:pt x="201" y="1101"/>
                    </a:lnTo>
                    <a:lnTo>
                      <a:pt x="201" y="1101"/>
                    </a:lnTo>
                    <a:lnTo>
                      <a:pt x="199" y="1099"/>
                    </a:lnTo>
                    <a:lnTo>
                      <a:pt x="199" y="1099"/>
                    </a:lnTo>
                    <a:lnTo>
                      <a:pt x="199" y="1099"/>
                    </a:lnTo>
                    <a:lnTo>
                      <a:pt x="197" y="1099"/>
                    </a:lnTo>
                    <a:lnTo>
                      <a:pt x="197" y="1099"/>
                    </a:lnTo>
                    <a:lnTo>
                      <a:pt x="197" y="1099"/>
                    </a:lnTo>
                    <a:lnTo>
                      <a:pt x="197" y="1098"/>
                    </a:lnTo>
                    <a:lnTo>
                      <a:pt x="197" y="1098"/>
                    </a:lnTo>
                    <a:lnTo>
                      <a:pt x="197" y="1098"/>
                    </a:lnTo>
                    <a:lnTo>
                      <a:pt x="197" y="1098"/>
                    </a:lnTo>
                    <a:lnTo>
                      <a:pt x="199" y="1098"/>
                    </a:lnTo>
                    <a:lnTo>
                      <a:pt x="199" y="1098"/>
                    </a:lnTo>
                    <a:lnTo>
                      <a:pt x="199" y="1096"/>
                    </a:lnTo>
                    <a:lnTo>
                      <a:pt x="199" y="1096"/>
                    </a:lnTo>
                    <a:lnTo>
                      <a:pt x="199" y="1096"/>
                    </a:lnTo>
                    <a:lnTo>
                      <a:pt x="199" y="1094"/>
                    </a:lnTo>
                    <a:lnTo>
                      <a:pt x="201" y="1092"/>
                    </a:lnTo>
                    <a:lnTo>
                      <a:pt x="201" y="1092"/>
                    </a:lnTo>
                    <a:lnTo>
                      <a:pt x="202" y="1090"/>
                    </a:lnTo>
                    <a:lnTo>
                      <a:pt x="202" y="1090"/>
                    </a:lnTo>
                    <a:lnTo>
                      <a:pt x="202" y="1089"/>
                    </a:lnTo>
                    <a:lnTo>
                      <a:pt x="202" y="1087"/>
                    </a:lnTo>
                    <a:lnTo>
                      <a:pt x="202" y="1087"/>
                    </a:lnTo>
                    <a:lnTo>
                      <a:pt x="204" y="1085"/>
                    </a:lnTo>
                    <a:lnTo>
                      <a:pt x="204" y="1085"/>
                    </a:lnTo>
                    <a:lnTo>
                      <a:pt x="204" y="1085"/>
                    </a:lnTo>
                    <a:lnTo>
                      <a:pt x="204" y="1085"/>
                    </a:lnTo>
                    <a:lnTo>
                      <a:pt x="206" y="1085"/>
                    </a:lnTo>
                    <a:lnTo>
                      <a:pt x="206" y="1085"/>
                    </a:lnTo>
                    <a:lnTo>
                      <a:pt x="206" y="1085"/>
                    </a:lnTo>
                    <a:lnTo>
                      <a:pt x="206" y="1085"/>
                    </a:lnTo>
                    <a:lnTo>
                      <a:pt x="206" y="1085"/>
                    </a:lnTo>
                    <a:lnTo>
                      <a:pt x="206" y="1085"/>
                    </a:lnTo>
                    <a:lnTo>
                      <a:pt x="206" y="1085"/>
                    </a:lnTo>
                    <a:lnTo>
                      <a:pt x="208" y="1083"/>
                    </a:lnTo>
                    <a:lnTo>
                      <a:pt x="208" y="1083"/>
                    </a:lnTo>
                    <a:lnTo>
                      <a:pt x="208" y="1083"/>
                    </a:lnTo>
                    <a:lnTo>
                      <a:pt x="208" y="1083"/>
                    </a:lnTo>
                    <a:lnTo>
                      <a:pt x="208" y="1083"/>
                    </a:lnTo>
                    <a:lnTo>
                      <a:pt x="208" y="1083"/>
                    </a:lnTo>
                    <a:lnTo>
                      <a:pt x="208" y="1081"/>
                    </a:lnTo>
                    <a:lnTo>
                      <a:pt x="208" y="1081"/>
                    </a:lnTo>
                    <a:lnTo>
                      <a:pt x="208" y="1081"/>
                    </a:lnTo>
                    <a:lnTo>
                      <a:pt x="208" y="1081"/>
                    </a:lnTo>
                    <a:lnTo>
                      <a:pt x="208" y="1081"/>
                    </a:lnTo>
                    <a:lnTo>
                      <a:pt x="210" y="1081"/>
                    </a:lnTo>
                    <a:lnTo>
                      <a:pt x="210" y="1081"/>
                    </a:lnTo>
                    <a:lnTo>
                      <a:pt x="210" y="1080"/>
                    </a:lnTo>
                    <a:lnTo>
                      <a:pt x="210" y="1080"/>
                    </a:lnTo>
                    <a:lnTo>
                      <a:pt x="210" y="1080"/>
                    </a:lnTo>
                    <a:lnTo>
                      <a:pt x="210" y="1080"/>
                    </a:lnTo>
                    <a:lnTo>
                      <a:pt x="210" y="1080"/>
                    </a:lnTo>
                    <a:lnTo>
                      <a:pt x="210" y="1080"/>
                    </a:lnTo>
                    <a:lnTo>
                      <a:pt x="210" y="1078"/>
                    </a:lnTo>
                    <a:lnTo>
                      <a:pt x="210" y="1078"/>
                    </a:lnTo>
                    <a:lnTo>
                      <a:pt x="210" y="1078"/>
                    </a:lnTo>
                    <a:lnTo>
                      <a:pt x="210" y="1076"/>
                    </a:lnTo>
                    <a:lnTo>
                      <a:pt x="210" y="1076"/>
                    </a:lnTo>
                    <a:lnTo>
                      <a:pt x="210" y="1074"/>
                    </a:lnTo>
                    <a:lnTo>
                      <a:pt x="210" y="1074"/>
                    </a:lnTo>
                    <a:lnTo>
                      <a:pt x="211" y="1074"/>
                    </a:lnTo>
                    <a:lnTo>
                      <a:pt x="211" y="1074"/>
                    </a:lnTo>
                    <a:lnTo>
                      <a:pt x="211" y="1072"/>
                    </a:lnTo>
                    <a:lnTo>
                      <a:pt x="211" y="1072"/>
                    </a:lnTo>
                    <a:lnTo>
                      <a:pt x="211" y="1072"/>
                    </a:lnTo>
                    <a:lnTo>
                      <a:pt x="211" y="1072"/>
                    </a:lnTo>
                    <a:lnTo>
                      <a:pt x="211" y="1072"/>
                    </a:lnTo>
                    <a:lnTo>
                      <a:pt x="211" y="1071"/>
                    </a:lnTo>
                    <a:lnTo>
                      <a:pt x="211" y="1071"/>
                    </a:lnTo>
                    <a:lnTo>
                      <a:pt x="211" y="1071"/>
                    </a:lnTo>
                    <a:lnTo>
                      <a:pt x="211" y="1071"/>
                    </a:lnTo>
                    <a:lnTo>
                      <a:pt x="211" y="1071"/>
                    </a:lnTo>
                    <a:lnTo>
                      <a:pt x="211" y="1071"/>
                    </a:lnTo>
                    <a:lnTo>
                      <a:pt x="211" y="1071"/>
                    </a:lnTo>
                    <a:lnTo>
                      <a:pt x="211" y="1071"/>
                    </a:lnTo>
                    <a:lnTo>
                      <a:pt x="210" y="1071"/>
                    </a:lnTo>
                    <a:lnTo>
                      <a:pt x="210" y="1071"/>
                    </a:lnTo>
                    <a:lnTo>
                      <a:pt x="208" y="1071"/>
                    </a:lnTo>
                    <a:lnTo>
                      <a:pt x="208" y="1069"/>
                    </a:lnTo>
                    <a:lnTo>
                      <a:pt x="208" y="1069"/>
                    </a:lnTo>
                    <a:lnTo>
                      <a:pt x="206" y="1069"/>
                    </a:lnTo>
                    <a:lnTo>
                      <a:pt x="204" y="1069"/>
                    </a:lnTo>
                    <a:lnTo>
                      <a:pt x="204" y="1071"/>
                    </a:lnTo>
                    <a:lnTo>
                      <a:pt x="204" y="1071"/>
                    </a:lnTo>
                    <a:lnTo>
                      <a:pt x="202" y="1071"/>
                    </a:lnTo>
                    <a:lnTo>
                      <a:pt x="202" y="1071"/>
                    </a:lnTo>
                    <a:lnTo>
                      <a:pt x="201" y="1072"/>
                    </a:lnTo>
                    <a:lnTo>
                      <a:pt x="201" y="1072"/>
                    </a:lnTo>
                    <a:lnTo>
                      <a:pt x="201" y="1072"/>
                    </a:lnTo>
                    <a:lnTo>
                      <a:pt x="201" y="1072"/>
                    </a:lnTo>
                    <a:lnTo>
                      <a:pt x="201" y="1072"/>
                    </a:lnTo>
                    <a:lnTo>
                      <a:pt x="201" y="1072"/>
                    </a:lnTo>
                    <a:lnTo>
                      <a:pt x="199" y="1072"/>
                    </a:lnTo>
                    <a:lnTo>
                      <a:pt x="199" y="1072"/>
                    </a:lnTo>
                    <a:lnTo>
                      <a:pt x="199" y="1072"/>
                    </a:lnTo>
                    <a:lnTo>
                      <a:pt x="199" y="1072"/>
                    </a:lnTo>
                    <a:lnTo>
                      <a:pt x="199" y="1072"/>
                    </a:lnTo>
                    <a:lnTo>
                      <a:pt x="199" y="1072"/>
                    </a:lnTo>
                    <a:lnTo>
                      <a:pt x="199" y="1072"/>
                    </a:lnTo>
                    <a:lnTo>
                      <a:pt x="199" y="1072"/>
                    </a:lnTo>
                    <a:lnTo>
                      <a:pt x="199" y="1072"/>
                    </a:lnTo>
                    <a:lnTo>
                      <a:pt x="199" y="1072"/>
                    </a:lnTo>
                    <a:lnTo>
                      <a:pt x="197" y="1072"/>
                    </a:lnTo>
                    <a:lnTo>
                      <a:pt x="197" y="1072"/>
                    </a:lnTo>
                    <a:lnTo>
                      <a:pt x="197" y="1072"/>
                    </a:lnTo>
                    <a:lnTo>
                      <a:pt x="197" y="1072"/>
                    </a:lnTo>
                    <a:lnTo>
                      <a:pt x="197" y="1072"/>
                    </a:lnTo>
                    <a:lnTo>
                      <a:pt x="197" y="1072"/>
                    </a:lnTo>
                    <a:lnTo>
                      <a:pt x="195" y="1072"/>
                    </a:lnTo>
                    <a:lnTo>
                      <a:pt x="195" y="1072"/>
                    </a:lnTo>
                    <a:lnTo>
                      <a:pt x="195" y="1072"/>
                    </a:lnTo>
                    <a:lnTo>
                      <a:pt x="195" y="1072"/>
                    </a:lnTo>
                    <a:lnTo>
                      <a:pt x="195" y="1072"/>
                    </a:lnTo>
                    <a:lnTo>
                      <a:pt x="195" y="1072"/>
                    </a:lnTo>
                    <a:lnTo>
                      <a:pt x="193" y="1071"/>
                    </a:lnTo>
                    <a:lnTo>
                      <a:pt x="193" y="1071"/>
                    </a:lnTo>
                    <a:lnTo>
                      <a:pt x="193" y="1071"/>
                    </a:lnTo>
                    <a:lnTo>
                      <a:pt x="193" y="1069"/>
                    </a:lnTo>
                    <a:lnTo>
                      <a:pt x="195" y="1069"/>
                    </a:lnTo>
                    <a:lnTo>
                      <a:pt x="195" y="1069"/>
                    </a:lnTo>
                    <a:lnTo>
                      <a:pt x="195" y="1069"/>
                    </a:lnTo>
                    <a:lnTo>
                      <a:pt x="195" y="1069"/>
                    </a:lnTo>
                    <a:lnTo>
                      <a:pt x="195" y="1067"/>
                    </a:lnTo>
                    <a:lnTo>
                      <a:pt x="195" y="1067"/>
                    </a:lnTo>
                    <a:lnTo>
                      <a:pt x="195" y="1067"/>
                    </a:lnTo>
                    <a:lnTo>
                      <a:pt x="197" y="1067"/>
                    </a:lnTo>
                    <a:lnTo>
                      <a:pt x="197" y="1067"/>
                    </a:lnTo>
                    <a:lnTo>
                      <a:pt x="199" y="1067"/>
                    </a:lnTo>
                    <a:lnTo>
                      <a:pt x="199" y="1067"/>
                    </a:lnTo>
                    <a:lnTo>
                      <a:pt x="199" y="1067"/>
                    </a:lnTo>
                    <a:lnTo>
                      <a:pt x="199" y="1067"/>
                    </a:lnTo>
                    <a:lnTo>
                      <a:pt x="199" y="1067"/>
                    </a:lnTo>
                    <a:lnTo>
                      <a:pt x="201" y="1067"/>
                    </a:lnTo>
                    <a:lnTo>
                      <a:pt x="201" y="1067"/>
                    </a:lnTo>
                    <a:lnTo>
                      <a:pt x="202" y="1067"/>
                    </a:lnTo>
                    <a:lnTo>
                      <a:pt x="202" y="1067"/>
                    </a:lnTo>
                    <a:lnTo>
                      <a:pt x="202" y="1067"/>
                    </a:lnTo>
                    <a:lnTo>
                      <a:pt x="202" y="1067"/>
                    </a:lnTo>
                    <a:lnTo>
                      <a:pt x="202" y="1067"/>
                    </a:lnTo>
                    <a:lnTo>
                      <a:pt x="202" y="1067"/>
                    </a:lnTo>
                    <a:lnTo>
                      <a:pt x="204" y="1067"/>
                    </a:lnTo>
                    <a:lnTo>
                      <a:pt x="204" y="1067"/>
                    </a:lnTo>
                    <a:lnTo>
                      <a:pt x="204" y="1067"/>
                    </a:lnTo>
                    <a:lnTo>
                      <a:pt x="204" y="1067"/>
                    </a:lnTo>
                    <a:lnTo>
                      <a:pt x="204" y="1067"/>
                    </a:lnTo>
                    <a:lnTo>
                      <a:pt x="204" y="1067"/>
                    </a:lnTo>
                    <a:lnTo>
                      <a:pt x="204" y="1067"/>
                    </a:lnTo>
                    <a:lnTo>
                      <a:pt x="204" y="1065"/>
                    </a:lnTo>
                    <a:lnTo>
                      <a:pt x="204" y="1065"/>
                    </a:lnTo>
                    <a:lnTo>
                      <a:pt x="204" y="1065"/>
                    </a:lnTo>
                    <a:lnTo>
                      <a:pt x="204" y="1065"/>
                    </a:lnTo>
                    <a:lnTo>
                      <a:pt x="204" y="1065"/>
                    </a:lnTo>
                    <a:lnTo>
                      <a:pt x="204" y="1065"/>
                    </a:lnTo>
                    <a:lnTo>
                      <a:pt x="204" y="1063"/>
                    </a:lnTo>
                    <a:lnTo>
                      <a:pt x="204" y="1063"/>
                    </a:lnTo>
                    <a:lnTo>
                      <a:pt x="204" y="1063"/>
                    </a:lnTo>
                    <a:lnTo>
                      <a:pt x="204" y="1063"/>
                    </a:lnTo>
                    <a:lnTo>
                      <a:pt x="202" y="1061"/>
                    </a:lnTo>
                    <a:lnTo>
                      <a:pt x="202" y="1060"/>
                    </a:lnTo>
                    <a:lnTo>
                      <a:pt x="202" y="1060"/>
                    </a:lnTo>
                    <a:lnTo>
                      <a:pt x="202" y="1060"/>
                    </a:lnTo>
                    <a:lnTo>
                      <a:pt x="202" y="1058"/>
                    </a:lnTo>
                    <a:lnTo>
                      <a:pt x="202" y="1058"/>
                    </a:lnTo>
                    <a:lnTo>
                      <a:pt x="202" y="1058"/>
                    </a:lnTo>
                    <a:lnTo>
                      <a:pt x="202" y="1058"/>
                    </a:lnTo>
                    <a:lnTo>
                      <a:pt x="202" y="1058"/>
                    </a:lnTo>
                    <a:lnTo>
                      <a:pt x="202" y="1056"/>
                    </a:lnTo>
                    <a:lnTo>
                      <a:pt x="202" y="1056"/>
                    </a:lnTo>
                    <a:lnTo>
                      <a:pt x="202" y="1056"/>
                    </a:lnTo>
                    <a:lnTo>
                      <a:pt x="202" y="1054"/>
                    </a:lnTo>
                    <a:lnTo>
                      <a:pt x="202" y="1054"/>
                    </a:lnTo>
                    <a:lnTo>
                      <a:pt x="202" y="1054"/>
                    </a:lnTo>
                    <a:lnTo>
                      <a:pt x="202" y="1054"/>
                    </a:lnTo>
                    <a:lnTo>
                      <a:pt x="201" y="1054"/>
                    </a:lnTo>
                    <a:lnTo>
                      <a:pt x="201" y="1052"/>
                    </a:lnTo>
                    <a:lnTo>
                      <a:pt x="201" y="1052"/>
                    </a:lnTo>
                    <a:lnTo>
                      <a:pt x="199" y="1051"/>
                    </a:lnTo>
                    <a:lnTo>
                      <a:pt x="199" y="1051"/>
                    </a:lnTo>
                    <a:lnTo>
                      <a:pt x="199" y="1047"/>
                    </a:lnTo>
                    <a:lnTo>
                      <a:pt x="197" y="1045"/>
                    </a:lnTo>
                    <a:lnTo>
                      <a:pt x="197" y="1045"/>
                    </a:lnTo>
                    <a:lnTo>
                      <a:pt x="197" y="1045"/>
                    </a:lnTo>
                    <a:lnTo>
                      <a:pt x="197" y="1045"/>
                    </a:lnTo>
                    <a:lnTo>
                      <a:pt x="197" y="1045"/>
                    </a:lnTo>
                    <a:lnTo>
                      <a:pt x="197" y="1045"/>
                    </a:lnTo>
                    <a:lnTo>
                      <a:pt x="197" y="1043"/>
                    </a:lnTo>
                    <a:lnTo>
                      <a:pt x="197" y="1043"/>
                    </a:lnTo>
                    <a:lnTo>
                      <a:pt x="199" y="1042"/>
                    </a:lnTo>
                    <a:lnTo>
                      <a:pt x="199" y="1042"/>
                    </a:lnTo>
                    <a:lnTo>
                      <a:pt x="199" y="1042"/>
                    </a:lnTo>
                    <a:lnTo>
                      <a:pt x="201" y="1040"/>
                    </a:lnTo>
                    <a:lnTo>
                      <a:pt x="201" y="1040"/>
                    </a:lnTo>
                    <a:lnTo>
                      <a:pt x="201" y="1040"/>
                    </a:lnTo>
                    <a:lnTo>
                      <a:pt x="201" y="1040"/>
                    </a:lnTo>
                    <a:lnTo>
                      <a:pt x="201" y="1038"/>
                    </a:lnTo>
                    <a:lnTo>
                      <a:pt x="202" y="1038"/>
                    </a:lnTo>
                    <a:lnTo>
                      <a:pt x="202" y="1038"/>
                    </a:lnTo>
                    <a:lnTo>
                      <a:pt x="202" y="1036"/>
                    </a:lnTo>
                    <a:lnTo>
                      <a:pt x="202" y="1036"/>
                    </a:lnTo>
                    <a:lnTo>
                      <a:pt x="202" y="1036"/>
                    </a:lnTo>
                    <a:lnTo>
                      <a:pt x="202" y="1036"/>
                    </a:lnTo>
                    <a:lnTo>
                      <a:pt x="202" y="1036"/>
                    </a:lnTo>
                    <a:lnTo>
                      <a:pt x="202" y="1034"/>
                    </a:lnTo>
                    <a:lnTo>
                      <a:pt x="201" y="1034"/>
                    </a:lnTo>
                    <a:lnTo>
                      <a:pt x="201" y="1033"/>
                    </a:lnTo>
                    <a:lnTo>
                      <a:pt x="201" y="1033"/>
                    </a:lnTo>
                    <a:lnTo>
                      <a:pt x="201" y="1033"/>
                    </a:lnTo>
                    <a:lnTo>
                      <a:pt x="199" y="1033"/>
                    </a:lnTo>
                    <a:lnTo>
                      <a:pt x="199" y="1033"/>
                    </a:lnTo>
                    <a:lnTo>
                      <a:pt x="199" y="1031"/>
                    </a:lnTo>
                    <a:lnTo>
                      <a:pt x="199" y="1031"/>
                    </a:lnTo>
                    <a:lnTo>
                      <a:pt x="199" y="1031"/>
                    </a:lnTo>
                    <a:lnTo>
                      <a:pt x="199" y="1031"/>
                    </a:lnTo>
                    <a:lnTo>
                      <a:pt x="199" y="1031"/>
                    </a:lnTo>
                    <a:lnTo>
                      <a:pt x="197" y="1029"/>
                    </a:lnTo>
                    <a:lnTo>
                      <a:pt x="197" y="1029"/>
                    </a:lnTo>
                    <a:lnTo>
                      <a:pt x="197" y="1029"/>
                    </a:lnTo>
                    <a:lnTo>
                      <a:pt x="197" y="1029"/>
                    </a:lnTo>
                    <a:lnTo>
                      <a:pt x="197" y="1029"/>
                    </a:lnTo>
                    <a:lnTo>
                      <a:pt x="197" y="1027"/>
                    </a:lnTo>
                    <a:lnTo>
                      <a:pt x="195" y="1027"/>
                    </a:lnTo>
                    <a:lnTo>
                      <a:pt x="195" y="1027"/>
                    </a:lnTo>
                    <a:lnTo>
                      <a:pt x="195" y="1025"/>
                    </a:lnTo>
                    <a:lnTo>
                      <a:pt x="193" y="1025"/>
                    </a:lnTo>
                    <a:lnTo>
                      <a:pt x="193" y="1025"/>
                    </a:lnTo>
                    <a:lnTo>
                      <a:pt x="193" y="1025"/>
                    </a:lnTo>
                    <a:lnTo>
                      <a:pt x="193" y="1023"/>
                    </a:lnTo>
                    <a:lnTo>
                      <a:pt x="193" y="1023"/>
                    </a:lnTo>
                    <a:lnTo>
                      <a:pt x="192" y="1023"/>
                    </a:lnTo>
                    <a:lnTo>
                      <a:pt x="192" y="1023"/>
                    </a:lnTo>
                    <a:lnTo>
                      <a:pt x="192" y="1022"/>
                    </a:lnTo>
                    <a:lnTo>
                      <a:pt x="190" y="1022"/>
                    </a:lnTo>
                    <a:lnTo>
                      <a:pt x="190" y="1022"/>
                    </a:lnTo>
                    <a:lnTo>
                      <a:pt x="190" y="1020"/>
                    </a:lnTo>
                    <a:lnTo>
                      <a:pt x="190" y="1020"/>
                    </a:lnTo>
                    <a:lnTo>
                      <a:pt x="190" y="1020"/>
                    </a:lnTo>
                    <a:lnTo>
                      <a:pt x="190" y="1018"/>
                    </a:lnTo>
                    <a:lnTo>
                      <a:pt x="188" y="1018"/>
                    </a:lnTo>
                    <a:lnTo>
                      <a:pt x="188" y="1018"/>
                    </a:lnTo>
                    <a:lnTo>
                      <a:pt x="188" y="1018"/>
                    </a:lnTo>
                    <a:lnTo>
                      <a:pt x="188" y="1018"/>
                    </a:lnTo>
                    <a:lnTo>
                      <a:pt x="188" y="1016"/>
                    </a:lnTo>
                    <a:lnTo>
                      <a:pt x="188" y="1016"/>
                    </a:lnTo>
                    <a:lnTo>
                      <a:pt x="186" y="1016"/>
                    </a:lnTo>
                    <a:lnTo>
                      <a:pt x="184" y="1016"/>
                    </a:lnTo>
                    <a:lnTo>
                      <a:pt x="183" y="1016"/>
                    </a:lnTo>
                    <a:lnTo>
                      <a:pt x="181" y="1016"/>
                    </a:lnTo>
                    <a:lnTo>
                      <a:pt x="179" y="1016"/>
                    </a:lnTo>
                    <a:lnTo>
                      <a:pt x="177" y="1016"/>
                    </a:lnTo>
                    <a:lnTo>
                      <a:pt x="177" y="1014"/>
                    </a:lnTo>
                    <a:lnTo>
                      <a:pt x="177" y="1014"/>
                    </a:lnTo>
                    <a:lnTo>
                      <a:pt x="175" y="1014"/>
                    </a:lnTo>
                    <a:lnTo>
                      <a:pt x="175" y="1014"/>
                    </a:lnTo>
                    <a:lnTo>
                      <a:pt x="173" y="1013"/>
                    </a:lnTo>
                    <a:lnTo>
                      <a:pt x="173" y="1013"/>
                    </a:lnTo>
                    <a:lnTo>
                      <a:pt x="173" y="1013"/>
                    </a:lnTo>
                    <a:lnTo>
                      <a:pt x="173" y="1011"/>
                    </a:lnTo>
                    <a:lnTo>
                      <a:pt x="173" y="1011"/>
                    </a:lnTo>
                    <a:lnTo>
                      <a:pt x="172" y="1009"/>
                    </a:lnTo>
                    <a:lnTo>
                      <a:pt x="173" y="1009"/>
                    </a:lnTo>
                    <a:lnTo>
                      <a:pt x="173" y="1009"/>
                    </a:lnTo>
                    <a:lnTo>
                      <a:pt x="173" y="1007"/>
                    </a:lnTo>
                    <a:lnTo>
                      <a:pt x="173" y="1007"/>
                    </a:lnTo>
                    <a:lnTo>
                      <a:pt x="173" y="1007"/>
                    </a:lnTo>
                    <a:lnTo>
                      <a:pt x="175" y="1005"/>
                    </a:lnTo>
                    <a:lnTo>
                      <a:pt x="175" y="1005"/>
                    </a:lnTo>
                    <a:lnTo>
                      <a:pt x="175" y="1005"/>
                    </a:lnTo>
                    <a:lnTo>
                      <a:pt x="175" y="1004"/>
                    </a:lnTo>
                    <a:lnTo>
                      <a:pt x="177" y="1004"/>
                    </a:lnTo>
                    <a:lnTo>
                      <a:pt x="177" y="1004"/>
                    </a:lnTo>
                    <a:lnTo>
                      <a:pt x="179" y="1004"/>
                    </a:lnTo>
                    <a:lnTo>
                      <a:pt x="179" y="1002"/>
                    </a:lnTo>
                    <a:lnTo>
                      <a:pt x="179" y="1002"/>
                    </a:lnTo>
                    <a:lnTo>
                      <a:pt x="179" y="1002"/>
                    </a:lnTo>
                    <a:lnTo>
                      <a:pt x="181" y="1002"/>
                    </a:lnTo>
                    <a:lnTo>
                      <a:pt x="181" y="1002"/>
                    </a:lnTo>
                    <a:lnTo>
                      <a:pt x="181" y="1002"/>
                    </a:lnTo>
                    <a:lnTo>
                      <a:pt x="183" y="1002"/>
                    </a:lnTo>
                    <a:lnTo>
                      <a:pt x="183" y="1002"/>
                    </a:lnTo>
                    <a:lnTo>
                      <a:pt x="183" y="1000"/>
                    </a:lnTo>
                    <a:lnTo>
                      <a:pt x="183" y="1000"/>
                    </a:lnTo>
                    <a:lnTo>
                      <a:pt x="183" y="1000"/>
                    </a:lnTo>
                    <a:lnTo>
                      <a:pt x="183" y="1000"/>
                    </a:lnTo>
                    <a:lnTo>
                      <a:pt x="183" y="998"/>
                    </a:lnTo>
                    <a:lnTo>
                      <a:pt x="183" y="998"/>
                    </a:lnTo>
                    <a:lnTo>
                      <a:pt x="183" y="996"/>
                    </a:lnTo>
                    <a:lnTo>
                      <a:pt x="183" y="996"/>
                    </a:lnTo>
                    <a:lnTo>
                      <a:pt x="183" y="995"/>
                    </a:lnTo>
                    <a:lnTo>
                      <a:pt x="183" y="993"/>
                    </a:lnTo>
                    <a:lnTo>
                      <a:pt x="183" y="993"/>
                    </a:lnTo>
                    <a:lnTo>
                      <a:pt x="183" y="991"/>
                    </a:lnTo>
                    <a:lnTo>
                      <a:pt x="183" y="991"/>
                    </a:lnTo>
                    <a:lnTo>
                      <a:pt x="184" y="989"/>
                    </a:lnTo>
                    <a:lnTo>
                      <a:pt x="184" y="989"/>
                    </a:lnTo>
                    <a:lnTo>
                      <a:pt x="184" y="987"/>
                    </a:lnTo>
                    <a:lnTo>
                      <a:pt x="184" y="985"/>
                    </a:lnTo>
                    <a:lnTo>
                      <a:pt x="184" y="984"/>
                    </a:lnTo>
                    <a:lnTo>
                      <a:pt x="183" y="982"/>
                    </a:lnTo>
                    <a:lnTo>
                      <a:pt x="183" y="980"/>
                    </a:lnTo>
                    <a:lnTo>
                      <a:pt x="181" y="978"/>
                    </a:lnTo>
                    <a:lnTo>
                      <a:pt x="181" y="978"/>
                    </a:lnTo>
                    <a:lnTo>
                      <a:pt x="181" y="976"/>
                    </a:lnTo>
                    <a:lnTo>
                      <a:pt x="181" y="976"/>
                    </a:lnTo>
                    <a:lnTo>
                      <a:pt x="181" y="976"/>
                    </a:lnTo>
                    <a:lnTo>
                      <a:pt x="181" y="976"/>
                    </a:lnTo>
                    <a:lnTo>
                      <a:pt x="179" y="976"/>
                    </a:lnTo>
                    <a:lnTo>
                      <a:pt x="179" y="976"/>
                    </a:lnTo>
                    <a:lnTo>
                      <a:pt x="179" y="975"/>
                    </a:lnTo>
                    <a:lnTo>
                      <a:pt x="179" y="975"/>
                    </a:lnTo>
                    <a:lnTo>
                      <a:pt x="179" y="975"/>
                    </a:lnTo>
                    <a:lnTo>
                      <a:pt x="177" y="975"/>
                    </a:lnTo>
                    <a:lnTo>
                      <a:pt x="177" y="975"/>
                    </a:lnTo>
                    <a:lnTo>
                      <a:pt x="177" y="976"/>
                    </a:lnTo>
                    <a:lnTo>
                      <a:pt x="177" y="976"/>
                    </a:lnTo>
                    <a:lnTo>
                      <a:pt x="177" y="976"/>
                    </a:lnTo>
                    <a:lnTo>
                      <a:pt x="177" y="976"/>
                    </a:lnTo>
                    <a:lnTo>
                      <a:pt x="177" y="976"/>
                    </a:lnTo>
                    <a:lnTo>
                      <a:pt x="175" y="978"/>
                    </a:lnTo>
                    <a:lnTo>
                      <a:pt x="175" y="978"/>
                    </a:lnTo>
                    <a:lnTo>
                      <a:pt x="175" y="978"/>
                    </a:lnTo>
                    <a:lnTo>
                      <a:pt x="175" y="978"/>
                    </a:lnTo>
                    <a:lnTo>
                      <a:pt x="175" y="980"/>
                    </a:lnTo>
                    <a:lnTo>
                      <a:pt x="173" y="980"/>
                    </a:lnTo>
                    <a:lnTo>
                      <a:pt x="173" y="980"/>
                    </a:lnTo>
                    <a:lnTo>
                      <a:pt x="173" y="980"/>
                    </a:lnTo>
                    <a:lnTo>
                      <a:pt x="173" y="980"/>
                    </a:lnTo>
                    <a:lnTo>
                      <a:pt x="173" y="980"/>
                    </a:lnTo>
                    <a:lnTo>
                      <a:pt x="173" y="982"/>
                    </a:lnTo>
                    <a:lnTo>
                      <a:pt x="170" y="982"/>
                    </a:lnTo>
                    <a:lnTo>
                      <a:pt x="170" y="982"/>
                    </a:lnTo>
                    <a:lnTo>
                      <a:pt x="170" y="982"/>
                    </a:lnTo>
                    <a:lnTo>
                      <a:pt x="168" y="982"/>
                    </a:lnTo>
                    <a:lnTo>
                      <a:pt x="168" y="982"/>
                    </a:lnTo>
                    <a:lnTo>
                      <a:pt x="168" y="980"/>
                    </a:lnTo>
                    <a:lnTo>
                      <a:pt x="168" y="980"/>
                    </a:lnTo>
                    <a:lnTo>
                      <a:pt x="166" y="980"/>
                    </a:lnTo>
                    <a:lnTo>
                      <a:pt x="166" y="978"/>
                    </a:lnTo>
                    <a:lnTo>
                      <a:pt x="166" y="978"/>
                    </a:lnTo>
                    <a:lnTo>
                      <a:pt x="166" y="978"/>
                    </a:lnTo>
                    <a:lnTo>
                      <a:pt x="168" y="976"/>
                    </a:lnTo>
                    <a:lnTo>
                      <a:pt x="168" y="975"/>
                    </a:lnTo>
                    <a:lnTo>
                      <a:pt x="168" y="973"/>
                    </a:lnTo>
                    <a:lnTo>
                      <a:pt x="168" y="973"/>
                    </a:lnTo>
                    <a:lnTo>
                      <a:pt x="168" y="973"/>
                    </a:lnTo>
                    <a:lnTo>
                      <a:pt x="168" y="973"/>
                    </a:lnTo>
                    <a:lnTo>
                      <a:pt x="168" y="973"/>
                    </a:lnTo>
                    <a:lnTo>
                      <a:pt x="168" y="973"/>
                    </a:lnTo>
                    <a:lnTo>
                      <a:pt x="168" y="971"/>
                    </a:lnTo>
                    <a:lnTo>
                      <a:pt x="166" y="971"/>
                    </a:lnTo>
                    <a:lnTo>
                      <a:pt x="166" y="971"/>
                    </a:lnTo>
                    <a:lnTo>
                      <a:pt x="166" y="971"/>
                    </a:lnTo>
                    <a:lnTo>
                      <a:pt x="166" y="971"/>
                    </a:lnTo>
                    <a:lnTo>
                      <a:pt x="166" y="969"/>
                    </a:lnTo>
                    <a:lnTo>
                      <a:pt x="166" y="969"/>
                    </a:lnTo>
                    <a:lnTo>
                      <a:pt x="166" y="969"/>
                    </a:lnTo>
                    <a:lnTo>
                      <a:pt x="166" y="967"/>
                    </a:lnTo>
                    <a:lnTo>
                      <a:pt x="166" y="966"/>
                    </a:lnTo>
                    <a:lnTo>
                      <a:pt x="166" y="964"/>
                    </a:lnTo>
                    <a:lnTo>
                      <a:pt x="164" y="964"/>
                    </a:lnTo>
                    <a:lnTo>
                      <a:pt x="164" y="962"/>
                    </a:lnTo>
                    <a:lnTo>
                      <a:pt x="164" y="962"/>
                    </a:lnTo>
                    <a:lnTo>
                      <a:pt x="163" y="962"/>
                    </a:lnTo>
                    <a:lnTo>
                      <a:pt x="163" y="962"/>
                    </a:lnTo>
                    <a:lnTo>
                      <a:pt x="163" y="962"/>
                    </a:lnTo>
                    <a:lnTo>
                      <a:pt x="163" y="962"/>
                    </a:lnTo>
                    <a:lnTo>
                      <a:pt x="161" y="962"/>
                    </a:lnTo>
                    <a:lnTo>
                      <a:pt x="161" y="962"/>
                    </a:lnTo>
                    <a:lnTo>
                      <a:pt x="161" y="962"/>
                    </a:lnTo>
                    <a:lnTo>
                      <a:pt x="159" y="960"/>
                    </a:lnTo>
                    <a:lnTo>
                      <a:pt x="159" y="960"/>
                    </a:lnTo>
                    <a:lnTo>
                      <a:pt x="155" y="960"/>
                    </a:lnTo>
                    <a:lnTo>
                      <a:pt x="155" y="962"/>
                    </a:lnTo>
                    <a:lnTo>
                      <a:pt x="154" y="962"/>
                    </a:lnTo>
                    <a:lnTo>
                      <a:pt x="152" y="962"/>
                    </a:lnTo>
                    <a:lnTo>
                      <a:pt x="152" y="960"/>
                    </a:lnTo>
                    <a:lnTo>
                      <a:pt x="152" y="960"/>
                    </a:lnTo>
                    <a:lnTo>
                      <a:pt x="152" y="960"/>
                    </a:lnTo>
                    <a:lnTo>
                      <a:pt x="152" y="960"/>
                    </a:lnTo>
                    <a:lnTo>
                      <a:pt x="152" y="960"/>
                    </a:lnTo>
                    <a:lnTo>
                      <a:pt x="152" y="958"/>
                    </a:lnTo>
                    <a:lnTo>
                      <a:pt x="152" y="958"/>
                    </a:lnTo>
                    <a:lnTo>
                      <a:pt x="152" y="957"/>
                    </a:lnTo>
                    <a:lnTo>
                      <a:pt x="150" y="957"/>
                    </a:lnTo>
                    <a:lnTo>
                      <a:pt x="150" y="957"/>
                    </a:lnTo>
                    <a:lnTo>
                      <a:pt x="150" y="957"/>
                    </a:lnTo>
                    <a:lnTo>
                      <a:pt x="150" y="957"/>
                    </a:lnTo>
                    <a:lnTo>
                      <a:pt x="152" y="955"/>
                    </a:lnTo>
                    <a:lnTo>
                      <a:pt x="152" y="955"/>
                    </a:lnTo>
                    <a:lnTo>
                      <a:pt x="152" y="955"/>
                    </a:lnTo>
                    <a:lnTo>
                      <a:pt x="152" y="955"/>
                    </a:lnTo>
                    <a:lnTo>
                      <a:pt x="152" y="955"/>
                    </a:lnTo>
                    <a:lnTo>
                      <a:pt x="154" y="955"/>
                    </a:lnTo>
                    <a:lnTo>
                      <a:pt x="154" y="953"/>
                    </a:lnTo>
                    <a:lnTo>
                      <a:pt x="155" y="953"/>
                    </a:lnTo>
                    <a:lnTo>
                      <a:pt x="155" y="953"/>
                    </a:lnTo>
                    <a:lnTo>
                      <a:pt x="159" y="953"/>
                    </a:lnTo>
                    <a:lnTo>
                      <a:pt x="161" y="953"/>
                    </a:lnTo>
                    <a:lnTo>
                      <a:pt x="166" y="951"/>
                    </a:lnTo>
                    <a:lnTo>
                      <a:pt x="168" y="951"/>
                    </a:lnTo>
                    <a:lnTo>
                      <a:pt x="172" y="951"/>
                    </a:lnTo>
                    <a:lnTo>
                      <a:pt x="172" y="951"/>
                    </a:lnTo>
                    <a:lnTo>
                      <a:pt x="172" y="951"/>
                    </a:lnTo>
                    <a:lnTo>
                      <a:pt x="172" y="951"/>
                    </a:lnTo>
                    <a:lnTo>
                      <a:pt x="173" y="951"/>
                    </a:lnTo>
                    <a:lnTo>
                      <a:pt x="173" y="949"/>
                    </a:lnTo>
                    <a:lnTo>
                      <a:pt x="175" y="949"/>
                    </a:lnTo>
                    <a:lnTo>
                      <a:pt x="175" y="949"/>
                    </a:lnTo>
                    <a:lnTo>
                      <a:pt x="175" y="948"/>
                    </a:lnTo>
                    <a:lnTo>
                      <a:pt x="175" y="948"/>
                    </a:lnTo>
                    <a:lnTo>
                      <a:pt x="175" y="946"/>
                    </a:lnTo>
                    <a:lnTo>
                      <a:pt x="175" y="946"/>
                    </a:lnTo>
                    <a:lnTo>
                      <a:pt x="175" y="946"/>
                    </a:lnTo>
                    <a:lnTo>
                      <a:pt x="175" y="944"/>
                    </a:lnTo>
                    <a:lnTo>
                      <a:pt x="173" y="944"/>
                    </a:lnTo>
                    <a:lnTo>
                      <a:pt x="173" y="942"/>
                    </a:lnTo>
                    <a:lnTo>
                      <a:pt x="173" y="942"/>
                    </a:lnTo>
                    <a:lnTo>
                      <a:pt x="173" y="942"/>
                    </a:lnTo>
                    <a:lnTo>
                      <a:pt x="173" y="942"/>
                    </a:lnTo>
                    <a:lnTo>
                      <a:pt x="173" y="942"/>
                    </a:lnTo>
                    <a:lnTo>
                      <a:pt x="173" y="942"/>
                    </a:lnTo>
                    <a:lnTo>
                      <a:pt x="173" y="942"/>
                    </a:lnTo>
                    <a:lnTo>
                      <a:pt x="173" y="940"/>
                    </a:lnTo>
                    <a:lnTo>
                      <a:pt x="172" y="940"/>
                    </a:lnTo>
                    <a:lnTo>
                      <a:pt x="173" y="940"/>
                    </a:lnTo>
                    <a:lnTo>
                      <a:pt x="173" y="938"/>
                    </a:lnTo>
                    <a:lnTo>
                      <a:pt x="172" y="938"/>
                    </a:lnTo>
                    <a:lnTo>
                      <a:pt x="172" y="938"/>
                    </a:lnTo>
                    <a:lnTo>
                      <a:pt x="172" y="937"/>
                    </a:lnTo>
                    <a:lnTo>
                      <a:pt x="172" y="935"/>
                    </a:lnTo>
                    <a:lnTo>
                      <a:pt x="172" y="935"/>
                    </a:lnTo>
                    <a:lnTo>
                      <a:pt x="172" y="935"/>
                    </a:lnTo>
                    <a:lnTo>
                      <a:pt x="170" y="935"/>
                    </a:lnTo>
                    <a:lnTo>
                      <a:pt x="170" y="933"/>
                    </a:lnTo>
                    <a:lnTo>
                      <a:pt x="170" y="933"/>
                    </a:lnTo>
                    <a:lnTo>
                      <a:pt x="170" y="933"/>
                    </a:lnTo>
                    <a:lnTo>
                      <a:pt x="168" y="933"/>
                    </a:lnTo>
                    <a:lnTo>
                      <a:pt x="168" y="933"/>
                    </a:lnTo>
                    <a:lnTo>
                      <a:pt x="168" y="935"/>
                    </a:lnTo>
                    <a:lnTo>
                      <a:pt x="166" y="935"/>
                    </a:lnTo>
                    <a:lnTo>
                      <a:pt x="166" y="935"/>
                    </a:lnTo>
                    <a:lnTo>
                      <a:pt x="164" y="935"/>
                    </a:lnTo>
                    <a:lnTo>
                      <a:pt x="163" y="935"/>
                    </a:lnTo>
                    <a:lnTo>
                      <a:pt x="161" y="933"/>
                    </a:lnTo>
                    <a:lnTo>
                      <a:pt x="161" y="933"/>
                    </a:lnTo>
                    <a:lnTo>
                      <a:pt x="159" y="933"/>
                    </a:lnTo>
                    <a:lnTo>
                      <a:pt x="157" y="933"/>
                    </a:lnTo>
                    <a:lnTo>
                      <a:pt x="157" y="933"/>
                    </a:lnTo>
                    <a:lnTo>
                      <a:pt x="157" y="933"/>
                    </a:lnTo>
                    <a:lnTo>
                      <a:pt x="155" y="933"/>
                    </a:lnTo>
                    <a:lnTo>
                      <a:pt x="155" y="933"/>
                    </a:lnTo>
                    <a:lnTo>
                      <a:pt x="154" y="933"/>
                    </a:lnTo>
                    <a:lnTo>
                      <a:pt x="154" y="933"/>
                    </a:lnTo>
                    <a:lnTo>
                      <a:pt x="154" y="931"/>
                    </a:lnTo>
                    <a:lnTo>
                      <a:pt x="154" y="931"/>
                    </a:lnTo>
                    <a:lnTo>
                      <a:pt x="154" y="931"/>
                    </a:lnTo>
                    <a:lnTo>
                      <a:pt x="154" y="931"/>
                    </a:lnTo>
                    <a:lnTo>
                      <a:pt x="152" y="931"/>
                    </a:lnTo>
                    <a:lnTo>
                      <a:pt x="152" y="931"/>
                    </a:lnTo>
                    <a:lnTo>
                      <a:pt x="150" y="931"/>
                    </a:lnTo>
                    <a:lnTo>
                      <a:pt x="150" y="931"/>
                    </a:lnTo>
                    <a:lnTo>
                      <a:pt x="150" y="931"/>
                    </a:lnTo>
                    <a:lnTo>
                      <a:pt x="150" y="931"/>
                    </a:lnTo>
                    <a:lnTo>
                      <a:pt x="150" y="931"/>
                    </a:lnTo>
                    <a:lnTo>
                      <a:pt x="150" y="931"/>
                    </a:lnTo>
                    <a:lnTo>
                      <a:pt x="150" y="931"/>
                    </a:lnTo>
                    <a:lnTo>
                      <a:pt x="148" y="931"/>
                    </a:lnTo>
                    <a:lnTo>
                      <a:pt x="148" y="931"/>
                    </a:lnTo>
                    <a:lnTo>
                      <a:pt x="148" y="931"/>
                    </a:lnTo>
                    <a:lnTo>
                      <a:pt x="148" y="931"/>
                    </a:lnTo>
                    <a:lnTo>
                      <a:pt x="148" y="931"/>
                    </a:lnTo>
                    <a:lnTo>
                      <a:pt x="146" y="931"/>
                    </a:lnTo>
                    <a:lnTo>
                      <a:pt x="146" y="933"/>
                    </a:lnTo>
                    <a:lnTo>
                      <a:pt x="146" y="933"/>
                    </a:lnTo>
                    <a:lnTo>
                      <a:pt x="145" y="933"/>
                    </a:lnTo>
                    <a:lnTo>
                      <a:pt x="145" y="933"/>
                    </a:lnTo>
                    <a:lnTo>
                      <a:pt x="143" y="933"/>
                    </a:lnTo>
                    <a:lnTo>
                      <a:pt x="143" y="933"/>
                    </a:lnTo>
                    <a:lnTo>
                      <a:pt x="143" y="933"/>
                    </a:lnTo>
                    <a:lnTo>
                      <a:pt x="143" y="935"/>
                    </a:lnTo>
                    <a:lnTo>
                      <a:pt x="143" y="935"/>
                    </a:lnTo>
                    <a:lnTo>
                      <a:pt x="143" y="935"/>
                    </a:lnTo>
                    <a:lnTo>
                      <a:pt x="141" y="935"/>
                    </a:lnTo>
                    <a:lnTo>
                      <a:pt x="141" y="935"/>
                    </a:lnTo>
                    <a:lnTo>
                      <a:pt x="141" y="935"/>
                    </a:lnTo>
                    <a:lnTo>
                      <a:pt x="139" y="935"/>
                    </a:lnTo>
                    <a:lnTo>
                      <a:pt x="139" y="935"/>
                    </a:lnTo>
                    <a:lnTo>
                      <a:pt x="137" y="935"/>
                    </a:lnTo>
                    <a:lnTo>
                      <a:pt x="137" y="935"/>
                    </a:lnTo>
                    <a:lnTo>
                      <a:pt x="137" y="935"/>
                    </a:lnTo>
                    <a:lnTo>
                      <a:pt x="137" y="935"/>
                    </a:lnTo>
                    <a:lnTo>
                      <a:pt x="136" y="935"/>
                    </a:lnTo>
                    <a:lnTo>
                      <a:pt x="136" y="935"/>
                    </a:lnTo>
                    <a:lnTo>
                      <a:pt x="136" y="933"/>
                    </a:lnTo>
                    <a:lnTo>
                      <a:pt x="136" y="933"/>
                    </a:lnTo>
                    <a:lnTo>
                      <a:pt x="136" y="933"/>
                    </a:lnTo>
                    <a:lnTo>
                      <a:pt x="136" y="933"/>
                    </a:lnTo>
                    <a:lnTo>
                      <a:pt x="136" y="933"/>
                    </a:lnTo>
                    <a:lnTo>
                      <a:pt x="136" y="931"/>
                    </a:lnTo>
                    <a:lnTo>
                      <a:pt x="136" y="931"/>
                    </a:lnTo>
                    <a:lnTo>
                      <a:pt x="136" y="931"/>
                    </a:lnTo>
                    <a:lnTo>
                      <a:pt x="136" y="931"/>
                    </a:lnTo>
                    <a:lnTo>
                      <a:pt x="136" y="929"/>
                    </a:lnTo>
                    <a:lnTo>
                      <a:pt x="136" y="929"/>
                    </a:lnTo>
                    <a:lnTo>
                      <a:pt x="136" y="929"/>
                    </a:lnTo>
                    <a:lnTo>
                      <a:pt x="136" y="929"/>
                    </a:lnTo>
                    <a:lnTo>
                      <a:pt x="136" y="928"/>
                    </a:lnTo>
                    <a:lnTo>
                      <a:pt x="136" y="928"/>
                    </a:lnTo>
                    <a:lnTo>
                      <a:pt x="136" y="928"/>
                    </a:lnTo>
                    <a:lnTo>
                      <a:pt x="137" y="926"/>
                    </a:lnTo>
                    <a:lnTo>
                      <a:pt x="137" y="926"/>
                    </a:lnTo>
                    <a:lnTo>
                      <a:pt x="137" y="924"/>
                    </a:lnTo>
                    <a:lnTo>
                      <a:pt x="137" y="924"/>
                    </a:lnTo>
                    <a:lnTo>
                      <a:pt x="137" y="924"/>
                    </a:lnTo>
                    <a:lnTo>
                      <a:pt x="137" y="922"/>
                    </a:lnTo>
                    <a:lnTo>
                      <a:pt x="137" y="922"/>
                    </a:lnTo>
                    <a:lnTo>
                      <a:pt x="137" y="922"/>
                    </a:lnTo>
                    <a:lnTo>
                      <a:pt x="137" y="922"/>
                    </a:lnTo>
                    <a:lnTo>
                      <a:pt x="136" y="922"/>
                    </a:lnTo>
                    <a:lnTo>
                      <a:pt x="136" y="920"/>
                    </a:lnTo>
                    <a:lnTo>
                      <a:pt x="136" y="920"/>
                    </a:lnTo>
                    <a:lnTo>
                      <a:pt x="136" y="920"/>
                    </a:lnTo>
                    <a:lnTo>
                      <a:pt x="134" y="920"/>
                    </a:lnTo>
                    <a:lnTo>
                      <a:pt x="134" y="920"/>
                    </a:lnTo>
                    <a:lnTo>
                      <a:pt x="132" y="920"/>
                    </a:lnTo>
                    <a:lnTo>
                      <a:pt x="132" y="919"/>
                    </a:lnTo>
                    <a:lnTo>
                      <a:pt x="130" y="919"/>
                    </a:lnTo>
                    <a:lnTo>
                      <a:pt x="128" y="917"/>
                    </a:lnTo>
                    <a:lnTo>
                      <a:pt x="128" y="917"/>
                    </a:lnTo>
                    <a:lnTo>
                      <a:pt x="128" y="917"/>
                    </a:lnTo>
                    <a:lnTo>
                      <a:pt x="126" y="915"/>
                    </a:lnTo>
                    <a:lnTo>
                      <a:pt x="126" y="915"/>
                    </a:lnTo>
                    <a:lnTo>
                      <a:pt x="126" y="915"/>
                    </a:lnTo>
                    <a:lnTo>
                      <a:pt x="125" y="915"/>
                    </a:lnTo>
                    <a:lnTo>
                      <a:pt x="125" y="913"/>
                    </a:lnTo>
                    <a:lnTo>
                      <a:pt x="125" y="913"/>
                    </a:lnTo>
                    <a:lnTo>
                      <a:pt x="126" y="913"/>
                    </a:lnTo>
                    <a:lnTo>
                      <a:pt x="126" y="911"/>
                    </a:lnTo>
                    <a:lnTo>
                      <a:pt x="126" y="911"/>
                    </a:lnTo>
                    <a:lnTo>
                      <a:pt x="126" y="911"/>
                    </a:lnTo>
                    <a:lnTo>
                      <a:pt x="126" y="911"/>
                    </a:lnTo>
                    <a:lnTo>
                      <a:pt x="128" y="911"/>
                    </a:lnTo>
                    <a:lnTo>
                      <a:pt x="128" y="910"/>
                    </a:lnTo>
                    <a:lnTo>
                      <a:pt x="130" y="910"/>
                    </a:lnTo>
                    <a:lnTo>
                      <a:pt x="130" y="910"/>
                    </a:lnTo>
                    <a:lnTo>
                      <a:pt x="130" y="910"/>
                    </a:lnTo>
                    <a:lnTo>
                      <a:pt x="130" y="910"/>
                    </a:lnTo>
                    <a:lnTo>
                      <a:pt x="130" y="910"/>
                    </a:lnTo>
                    <a:lnTo>
                      <a:pt x="132" y="910"/>
                    </a:lnTo>
                    <a:lnTo>
                      <a:pt x="134" y="910"/>
                    </a:lnTo>
                    <a:lnTo>
                      <a:pt x="134" y="910"/>
                    </a:lnTo>
                    <a:lnTo>
                      <a:pt x="134" y="910"/>
                    </a:lnTo>
                    <a:lnTo>
                      <a:pt x="136" y="908"/>
                    </a:lnTo>
                    <a:lnTo>
                      <a:pt x="137" y="908"/>
                    </a:lnTo>
                    <a:lnTo>
                      <a:pt x="137" y="908"/>
                    </a:lnTo>
                    <a:lnTo>
                      <a:pt x="137" y="908"/>
                    </a:lnTo>
                    <a:lnTo>
                      <a:pt x="137" y="908"/>
                    </a:lnTo>
                    <a:lnTo>
                      <a:pt x="137" y="906"/>
                    </a:lnTo>
                    <a:lnTo>
                      <a:pt x="137" y="906"/>
                    </a:lnTo>
                    <a:lnTo>
                      <a:pt x="137" y="906"/>
                    </a:lnTo>
                    <a:lnTo>
                      <a:pt x="137" y="906"/>
                    </a:lnTo>
                    <a:lnTo>
                      <a:pt x="139" y="904"/>
                    </a:lnTo>
                    <a:lnTo>
                      <a:pt x="137" y="902"/>
                    </a:lnTo>
                    <a:lnTo>
                      <a:pt x="137" y="902"/>
                    </a:lnTo>
                    <a:lnTo>
                      <a:pt x="137" y="902"/>
                    </a:lnTo>
                    <a:lnTo>
                      <a:pt x="137" y="902"/>
                    </a:lnTo>
                    <a:lnTo>
                      <a:pt x="137" y="900"/>
                    </a:lnTo>
                    <a:lnTo>
                      <a:pt x="137" y="900"/>
                    </a:lnTo>
                    <a:lnTo>
                      <a:pt x="137" y="900"/>
                    </a:lnTo>
                    <a:lnTo>
                      <a:pt x="137" y="900"/>
                    </a:lnTo>
                    <a:lnTo>
                      <a:pt x="136" y="899"/>
                    </a:lnTo>
                    <a:lnTo>
                      <a:pt x="136" y="899"/>
                    </a:lnTo>
                    <a:lnTo>
                      <a:pt x="136" y="899"/>
                    </a:lnTo>
                    <a:lnTo>
                      <a:pt x="136" y="899"/>
                    </a:lnTo>
                    <a:lnTo>
                      <a:pt x="136" y="899"/>
                    </a:lnTo>
                    <a:lnTo>
                      <a:pt x="134" y="897"/>
                    </a:lnTo>
                    <a:lnTo>
                      <a:pt x="134" y="897"/>
                    </a:lnTo>
                    <a:lnTo>
                      <a:pt x="134" y="895"/>
                    </a:lnTo>
                    <a:lnTo>
                      <a:pt x="134" y="893"/>
                    </a:lnTo>
                    <a:lnTo>
                      <a:pt x="134" y="893"/>
                    </a:lnTo>
                    <a:lnTo>
                      <a:pt x="134" y="891"/>
                    </a:lnTo>
                    <a:lnTo>
                      <a:pt x="136" y="891"/>
                    </a:lnTo>
                    <a:lnTo>
                      <a:pt x="137" y="890"/>
                    </a:lnTo>
                    <a:lnTo>
                      <a:pt x="139" y="890"/>
                    </a:lnTo>
                    <a:lnTo>
                      <a:pt x="143" y="888"/>
                    </a:lnTo>
                    <a:lnTo>
                      <a:pt x="143" y="886"/>
                    </a:lnTo>
                    <a:lnTo>
                      <a:pt x="143" y="886"/>
                    </a:lnTo>
                    <a:lnTo>
                      <a:pt x="145" y="886"/>
                    </a:lnTo>
                    <a:lnTo>
                      <a:pt x="145" y="886"/>
                    </a:lnTo>
                    <a:lnTo>
                      <a:pt x="145" y="884"/>
                    </a:lnTo>
                    <a:lnTo>
                      <a:pt x="146" y="884"/>
                    </a:lnTo>
                    <a:lnTo>
                      <a:pt x="146" y="882"/>
                    </a:lnTo>
                    <a:lnTo>
                      <a:pt x="146" y="882"/>
                    </a:lnTo>
                    <a:lnTo>
                      <a:pt x="146" y="881"/>
                    </a:lnTo>
                    <a:lnTo>
                      <a:pt x="146" y="879"/>
                    </a:lnTo>
                    <a:lnTo>
                      <a:pt x="145" y="879"/>
                    </a:lnTo>
                    <a:lnTo>
                      <a:pt x="145" y="879"/>
                    </a:lnTo>
                    <a:lnTo>
                      <a:pt x="143" y="879"/>
                    </a:lnTo>
                    <a:lnTo>
                      <a:pt x="143" y="879"/>
                    </a:lnTo>
                    <a:lnTo>
                      <a:pt x="141" y="879"/>
                    </a:lnTo>
                    <a:lnTo>
                      <a:pt x="139" y="879"/>
                    </a:lnTo>
                    <a:lnTo>
                      <a:pt x="139" y="881"/>
                    </a:lnTo>
                    <a:lnTo>
                      <a:pt x="139" y="881"/>
                    </a:lnTo>
                    <a:lnTo>
                      <a:pt x="137" y="882"/>
                    </a:lnTo>
                    <a:lnTo>
                      <a:pt x="137" y="882"/>
                    </a:lnTo>
                    <a:lnTo>
                      <a:pt x="136" y="882"/>
                    </a:lnTo>
                    <a:lnTo>
                      <a:pt x="136" y="882"/>
                    </a:lnTo>
                    <a:lnTo>
                      <a:pt x="136" y="882"/>
                    </a:lnTo>
                    <a:lnTo>
                      <a:pt x="134" y="882"/>
                    </a:lnTo>
                    <a:lnTo>
                      <a:pt x="134" y="882"/>
                    </a:lnTo>
                    <a:lnTo>
                      <a:pt x="132" y="882"/>
                    </a:lnTo>
                    <a:lnTo>
                      <a:pt x="132" y="882"/>
                    </a:lnTo>
                    <a:lnTo>
                      <a:pt x="132" y="882"/>
                    </a:lnTo>
                    <a:lnTo>
                      <a:pt x="130" y="882"/>
                    </a:lnTo>
                    <a:lnTo>
                      <a:pt x="130" y="882"/>
                    </a:lnTo>
                    <a:lnTo>
                      <a:pt x="128" y="881"/>
                    </a:lnTo>
                    <a:lnTo>
                      <a:pt x="128" y="881"/>
                    </a:lnTo>
                    <a:lnTo>
                      <a:pt x="128" y="881"/>
                    </a:lnTo>
                    <a:lnTo>
                      <a:pt x="128" y="879"/>
                    </a:lnTo>
                    <a:lnTo>
                      <a:pt x="128" y="879"/>
                    </a:lnTo>
                    <a:lnTo>
                      <a:pt x="128" y="879"/>
                    </a:lnTo>
                    <a:lnTo>
                      <a:pt x="128" y="877"/>
                    </a:lnTo>
                    <a:lnTo>
                      <a:pt x="128" y="877"/>
                    </a:lnTo>
                    <a:lnTo>
                      <a:pt x="128" y="877"/>
                    </a:lnTo>
                    <a:lnTo>
                      <a:pt x="130" y="877"/>
                    </a:lnTo>
                    <a:lnTo>
                      <a:pt x="130" y="877"/>
                    </a:lnTo>
                    <a:lnTo>
                      <a:pt x="130" y="875"/>
                    </a:lnTo>
                    <a:lnTo>
                      <a:pt x="132" y="873"/>
                    </a:lnTo>
                    <a:lnTo>
                      <a:pt x="132" y="873"/>
                    </a:lnTo>
                    <a:lnTo>
                      <a:pt x="132" y="873"/>
                    </a:lnTo>
                    <a:lnTo>
                      <a:pt x="132" y="872"/>
                    </a:lnTo>
                    <a:lnTo>
                      <a:pt x="132" y="872"/>
                    </a:lnTo>
                    <a:lnTo>
                      <a:pt x="132" y="870"/>
                    </a:lnTo>
                    <a:lnTo>
                      <a:pt x="132" y="870"/>
                    </a:lnTo>
                    <a:lnTo>
                      <a:pt x="130" y="868"/>
                    </a:lnTo>
                    <a:lnTo>
                      <a:pt x="130" y="868"/>
                    </a:lnTo>
                    <a:lnTo>
                      <a:pt x="130" y="866"/>
                    </a:lnTo>
                    <a:lnTo>
                      <a:pt x="128" y="864"/>
                    </a:lnTo>
                    <a:lnTo>
                      <a:pt x="126" y="864"/>
                    </a:lnTo>
                    <a:lnTo>
                      <a:pt x="126" y="862"/>
                    </a:lnTo>
                    <a:lnTo>
                      <a:pt x="126" y="859"/>
                    </a:lnTo>
                    <a:lnTo>
                      <a:pt x="126" y="859"/>
                    </a:lnTo>
                    <a:lnTo>
                      <a:pt x="125" y="857"/>
                    </a:lnTo>
                    <a:lnTo>
                      <a:pt x="125" y="857"/>
                    </a:lnTo>
                    <a:lnTo>
                      <a:pt x="125" y="855"/>
                    </a:lnTo>
                    <a:lnTo>
                      <a:pt x="125" y="855"/>
                    </a:lnTo>
                    <a:lnTo>
                      <a:pt x="125" y="853"/>
                    </a:lnTo>
                    <a:lnTo>
                      <a:pt x="125" y="853"/>
                    </a:lnTo>
                    <a:lnTo>
                      <a:pt x="123" y="853"/>
                    </a:lnTo>
                    <a:lnTo>
                      <a:pt x="123" y="853"/>
                    </a:lnTo>
                    <a:lnTo>
                      <a:pt x="123" y="853"/>
                    </a:lnTo>
                    <a:lnTo>
                      <a:pt x="123" y="852"/>
                    </a:lnTo>
                    <a:lnTo>
                      <a:pt x="123" y="852"/>
                    </a:lnTo>
                    <a:lnTo>
                      <a:pt x="123" y="852"/>
                    </a:lnTo>
                    <a:lnTo>
                      <a:pt x="123" y="852"/>
                    </a:lnTo>
                    <a:lnTo>
                      <a:pt x="123" y="850"/>
                    </a:lnTo>
                    <a:lnTo>
                      <a:pt x="123" y="850"/>
                    </a:lnTo>
                    <a:lnTo>
                      <a:pt x="123" y="848"/>
                    </a:lnTo>
                    <a:lnTo>
                      <a:pt x="123" y="848"/>
                    </a:lnTo>
                    <a:lnTo>
                      <a:pt x="125" y="846"/>
                    </a:lnTo>
                    <a:lnTo>
                      <a:pt x="125" y="846"/>
                    </a:lnTo>
                    <a:lnTo>
                      <a:pt x="125" y="846"/>
                    </a:lnTo>
                    <a:lnTo>
                      <a:pt x="126" y="846"/>
                    </a:lnTo>
                    <a:lnTo>
                      <a:pt x="126" y="846"/>
                    </a:lnTo>
                    <a:lnTo>
                      <a:pt x="126" y="846"/>
                    </a:lnTo>
                    <a:lnTo>
                      <a:pt x="128" y="844"/>
                    </a:lnTo>
                    <a:lnTo>
                      <a:pt x="128" y="844"/>
                    </a:lnTo>
                    <a:lnTo>
                      <a:pt x="128" y="844"/>
                    </a:lnTo>
                    <a:lnTo>
                      <a:pt x="130" y="844"/>
                    </a:lnTo>
                    <a:lnTo>
                      <a:pt x="134" y="843"/>
                    </a:lnTo>
                    <a:lnTo>
                      <a:pt x="136" y="843"/>
                    </a:lnTo>
                    <a:lnTo>
                      <a:pt x="139" y="841"/>
                    </a:lnTo>
                    <a:lnTo>
                      <a:pt x="139" y="841"/>
                    </a:lnTo>
                    <a:lnTo>
                      <a:pt x="141" y="839"/>
                    </a:lnTo>
                    <a:lnTo>
                      <a:pt x="141" y="839"/>
                    </a:lnTo>
                    <a:lnTo>
                      <a:pt x="143" y="839"/>
                    </a:lnTo>
                    <a:lnTo>
                      <a:pt x="143" y="839"/>
                    </a:lnTo>
                    <a:lnTo>
                      <a:pt x="143" y="839"/>
                    </a:lnTo>
                    <a:lnTo>
                      <a:pt x="145" y="839"/>
                    </a:lnTo>
                    <a:lnTo>
                      <a:pt x="145" y="837"/>
                    </a:lnTo>
                    <a:lnTo>
                      <a:pt x="145" y="837"/>
                    </a:lnTo>
                    <a:lnTo>
                      <a:pt x="145" y="837"/>
                    </a:lnTo>
                    <a:lnTo>
                      <a:pt x="145" y="837"/>
                    </a:lnTo>
                    <a:lnTo>
                      <a:pt x="145" y="837"/>
                    </a:lnTo>
                    <a:lnTo>
                      <a:pt x="145" y="837"/>
                    </a:lnTo>
                    <a:lnTo>
                      <a:pt x="146" y="837"/>
                    </a:lnTo>
                    <a:lnTo>
                      <a:pt x="146" y="835"/>
                    </a:lnTo>
                    <a:lnTo>
                      <a:pt x="146" y="835"/>
                    </a:lnTo>
                    <a:lnTo>
                      <a:pt x="146" y="834"/>
                    </a:lnTo>
                    <a:lnTo>
                      <a:pt x="146" y="834"/>
                    </a:lnTo>
                    <a:lnTo>
                      <a:pt x="146" y="834"/>
                    </a:lnTo>
                    <a:lnTo>
                      <a:pt x="146" y="834"/>
                    </a:lnTo>
                    <a:lnTo>
                      <a:pt x="146" y="832"/>
                    </a:lnTo>
                    <a:lnTo>
                      <a:pt x="146" y="832"/>
                    </a:lnTo>
                    <a:lnTo>
                      <a:pt x="146" y="832"/>
                    </a:lnTo>
                    <a:lnTo>
                      <a:pt x="146" y="832"/>
                    </a:lnTo>
                    <a:lnTo>
                      <a:pt x="146" y="832"/>
                    </a:lnTo>
                    <a:lnTo>
                      <a:pt x="145" y="830"/>
                    </a:lnTo>
                    <a:lnTo>
                      <a:pt x="145" y="830"/>
                    </a:lnTo>
                    <a:lnTo>
                      <a:pt x="145" y="830"/>
                    </a:lnTo>
                    <a:lnTo>
                      <a:pt x="145" y="830"/>
                    </a:lnTo>
                    <a:lnTo>
                      <a:pt x="143" y="830"/>
                    </a:lnTo>
                    <a:lnTo>
                      <a:pt x="143" y="830"/>
                    </a:lnTo>
                    <a:lnTo>
                      <a:pt x="141" y="830"/>
                    </a:lnTo>
                    <a:lnTo>
                      <a:pt x="141" y="830"/>
                    </a:lnTo>
                    <a:lnTo>
                      <a:pt x="141" y="830"/>
                    </a:lnTo>
                    <a:lnTo>
                      <a:pt x="139" y="832"/>
                    </a:lnTo>
                    <a:lnTo>
                      <a:pt x="137" y="832"/>
                    </a:lnTo>
                    <a:lnTo>
                      <a:pt x="136" y="834"/>
                    </a:lnTo>
                    <a:lnTo>
                      <a:pt x="136" y="834"/>
                    </a:lnTo>
                    <a:lnTo>
                      <a:pt x="134" y="835"/>
                    </a:lnTo>
                    <a:lnTo>
                      <a:pt x="132" y="835"/>
                    </a:lnTo>
                    <a:lnTo>
                      <a:pt x="130" y="835"/>
                    </a:lnTo>
                    <a:lnTo>
                      <a:pt x="128" y="835"/>
                    </a:lnTo>
                    <a:lnTo>
                      <a:pt x="126" y="835"/>
                    </a:lnTo>
                    <a:lnTo>
                      <a:pt x="125" y="834"/>
                    </a:lnTo>
                    <a:lnTo>
                      <a:pt x="123" y="834"/>
                    </a:lnTo>
                    <a:lnTo>
                      <a:pt x="121" y="834"/>
                    </a:lnTo>
                    <a:lnTo>
                      <a:pt x="119" y="834"/>
                    </a:lnTo>
                    <a:lnTo>
                      <a:pt x="117" y="832"/>
                    </a:lnTo>
                    <a:lnTo>
                      <a:pt x="116" y="832"/>
                    </a:lnTo>
                    <a:lnTo>
                      <a:pt x="114" y="832"/>
                    </a:lnTo>
                    <a:lnTo>
                      <a:pt x="112" y="832"/>
                    </a:lnTo>
                    <a:lnTo>
                      <a:pt x="112" y="832"/>
                    </a:lnTo>
                    <a:lnTo>
                      <a:pt x="110" y="832"/>
                    </a:lnTo>
                    <a:lnTo>
                      <a:pt x="110" y="832"/>
                    </a:lnTo>
                    <a:lnTo>
                      <a:pt x="110" y="832"/>
                    </a:lnTo>
                    <a:lnTo>
                      <a:pt x="108" y="834"/>
                    </a:lnTo>
                    <a:lnTo>
                      <a:pt x="108" y="834"/>
                    </a:lnTo>
                    <a:lnTo>
                      <a:pt x="108" y="834"/>
                    </a:lnTo>
                    <a:lnTo>
                      <a:pt x="107" y="834"/>
                    </a:lnTo>
                    <a:lnTo>
                      <a:pt x="107" y="834"/>
                    </a:lnTo>
                    <a:lnTo>
                      <a:pt x="107" y="834"/>
                    </a:lnTo>
                    <a:lnTo>
                      <a:pt x="105" y="834"/>
                    </a:lnTo>
                    <a:lnTo>
                      <a:pt x="105" y="834"/>
                    </a:lnTo>
                    <a:lnTo>
                      <a:pt x="105" y="834"/>
                    </a:lnTo>
                    <a:lnTo>
                      <a:pt x="103" y="834"/>
                    </a:lnTo>
                    <a:lnTo>
                      <a:pt x="103" y="834"/>
                    </a:lnTo>
                    <a:lnTo>
                      <a:pt x="103" y="832"/>
                    </a:lnTo>
                    <a:lnTo>
                      <a:pt x="103" y="832"/>
                    </a:lnTo>
                    <a:lnTo>
                      <a:pt x="103" y="832"/>
                    </a:lnTo>
                    <a:lnTo>
                      <a:pt x="103" y="832"/>
                    </a:lnTo>
                    <a:lnTo>
                      <a:pt x="101" y="832"/>
                    </a:lnTo>
                    <a:lnTo>
                      <a:pt x="101" y="832"/>
                    </a:lnTo>
                    <a:lnTo>
                      <a:pt x="101" y="830"/>
                    </a:lnTo>
                    <a:lnTo>
                      <a:pt x="101" y="830"/>
                    </a:lnTo>
                    <a:lnTo>
                      <a:pt x="101" y="830"/>
                    </a:lnTo>
                    <a:lnTo>
                      <a:pt x="101" y="830"/>
                    </a:lnTo>
                    <a:lnTo>
                      <a:pt x="101" y="828"/>
                    </a:lnTo>
                    <a:lnTo>
                      <a:pt x="101" y="828"/>
                    </a:lnTo>
                    <a:lnTo>
                      <a:pt x="101" y="828"/>
                    </a:lnTo>
                    <a:lnTo>
                      <a:pt x="103" y="828"/>
                    </a:lnTo>
                    <a:lnTo>
                      <a:pt x="103" y="828"/>
                    </a:lnTo>
                    <a:lnTo>
                      <a:pt x="103" y="826"/>
                    </a:lnTo>
                    <a:lnTo>
                      <a:pt x="103" y="826"/>
                    </a:lnTo>
                    <a:lnTo>
                      <a:pt x="105" y="826"/>
                    </a:lnTo>
                    <a:lnTo>
                      <a:pt x="105" y="826"/>
                    </a:lnTo>
                    <a:lnTo>
                      <a:pt x="105" y="826"/>
                    </a:lnTo>
                    <a:lnTo>
                      <a:pt x="107" y="828"/>
                    </a:lnTo>
                    <a:lnTo>
                      <a:pt x="108" y="828"/>
                    </a:lnTo>
                    <a:lnTo>
                      <a:pt x="110" y="828"/>
                    </a:lnTo>
                    <a:lnTo>
                      <a:pt x="110" y="830"/>
                    </a:lnTo>
                    <a:lnTo>
                      <a:pt x="114" y="830"/>
                    </a:lnTo>
                    <a:lnTo>
                      <a:pt x="116" y="828"/>
                    </a:lnTo>
                    <a:lnTo>
                      <a:pt x="116" y="828"/>
                    </a:lnTo>
                    <a:lnTo>
                      <a:pt x="117" y="826"/>
                    </a:lnTo>
                    <a:lnTo>
                      <a:pt x="117" y="824"/>
                    </a:lnTo>
                    <a:lnTo>
                      <a:pt x="119" y="823"/>
                    </a:lnTo>
                    <a:lnTo>
                      <a:pt x="121" y="823"/>
                    </a:lnTo>
                    <a:lnTo>
                      <a:pt x="121" y="821"/>
                    </a:lnTo>
                    <a:lnTo>
                      <a:pt x="121" y="819"/>
                    </a:lnTo>
                    <a:lnTo>
                      <a:pt x="123" y="819"/>
                    </a:lnTo>
                    <a:lnTo>
                      <a:pt x="123" y="819"/>
                    </a:lnTo>
                    <a:lnTo>
                      <a:pt x="123" y="819"/>
                    </a:lnTo>
                    <a:lnTo>
                      <a:pt x="123" y="819"/>
                    </a:lnTo>
                    <a:lnTo>
                      <a:pt x="125" y="817"/>
                    </a:lnTo>
                    <a:lnTo>
                      <a:pt x="125" y="817"/>
                    </a:lnTo>
                    <a:lnTo>
                      <a:pt x="125" y="817"/>
                    </a:lnTo>
                    <a:lnTo>
                      <a:pt x="125" y="817"/>
                    </a:lnTo>
                    <a:lnTo>
                      <a:pt x="126" y="817"/>
                    </a:lnTo>
                    <a:lnTo>
                      <a:pt x="126" y="819"/>
                    </a:lnTo>
                    <a:lnTo>
                      <a:pt x="126" y="819"/>
                    </a:lnTo>
                    <a:lnTo>
                      <a:pt x="126" y="819"/>
                    </a:lnTo>
                    <a:lnTo>
                      <a:pt x="128" y="821"/>
                    </a:lnTo>
                    <a:lnTo>
                      <a:pt x="128" y="823"/>
                    </a:lnTo>
                    <a:lnTo>
                      <a:pt x="128" y="823"/>
                    </a:lnTo>
                    <a:lnTo>
                      <a:pt x="128" y="823"/>
                    </a:lnTo>
                    <a:lnTo>
                      <a:pt x="128" y="824"/>
                    </a:lnTo>
                    <a:lnTo>
                      <a:pt x="128" y="824"/>
                    </a:lnTo>
                    <a:lnTo>
                      <a:pt x="130" y="824"/>
                    </a:lnTo>
                    <a:lnTo>
                      <a:pt x="130" y="826"/>
                    </a:lnTo>
                    <a:lnTo>
                      <a:pt x="130" y="826"/>
                    </a:lnTo>
                    <a:lnTo>
                      <a:pt x="130" y="826"/>
                    </a:lnTo>
                    <a:lnTo>
                      <a:pt x="130" y="828"/>
                    </a:lnTo>
                    <a:lnTo>
                      <a:pt x="132" y="828"/>
                    </a:lnTo>
                    <a:lnTo>
                      <a:pt x="134" y="828"/>
                    </a:lnTo>
                    <a:lnTo>
                      <a:pt x="134" y="830"/>
                    </a:lnTo>
                    <a:lnTo>
                      <a:pt x="134" y="830"/>
                    </a:lnTo>
                    <a:lnTo>
                      <a:pt x="136" y="830"/>
                    </a:lnTo>
                    <a:lnTo>
                      <a:pt x="136" y="830"/>
                    </a:lnTo>
                    <a:lnTo>
                      <a:pt x="137" y="828"/>
                    </a:lnTo>
                    <a:lnTo>
                      <a:pt x="139" y="826"/>
                    </a:lnTo>
                    <a:lnTo>
                      <a:pt x="139" y="824"/>
                    </a:lnTo>
                    <a:lnTo>
                      <a:pt x="139" y="824"/>
                    </a:lnTo>
                    <a:lnTo>
                      <a:pt x="141" y="823"/>
                    </a:lnTo>
                    <a:lnTo>
                      <a:pt x="141" y="823"/>
                    </a:lnTo>
                    <a:lnTo>
                      <a:pt x="141" y="821"/>
                    </a:lnTo>
                    <a:lnTo>
                      <a:pt x="141" y="819"/>
                    </a:lnTo>
                    <a:lnTo>
                      <a:pt x="139" y="819"/>
                    </a:lnTo>
                    <a:lnTo>
                      <a:pt x="139" y="817"/>
                    </a:lnTo>
                    <a:lnTo>
                      <a:pt x="139" y="817"/>
                    </a:lnTo>
                    <a:lnTo>
                      <a:pt x="137" y="815"/>
                    </a:lnTo>
                    <a:lnTo>
                      <a:pt x="136" y="814"/>
                    </a:lnTo>
                    <a:lnTo>
                      <a:pt x="134" y="814"/>
                    </a:lnTo>
                    <a:lnTo>
                      <a:pt x="132" y="814"/>
                    </a:lnTo>
                    <a:lnTo>
                      <a:pt x="132" y="812"/>
                    </a:lnTo>
                    <a:lnTo>
                      <a:pt x="132" y="812"/>
                    </a:lnTo>
                    <a:lnTo>
                      <a:pt x="132" y="812"/>
                    </a:lnTo>
                    <a:lnTo>
                      <a:pt x="132" y="812"/>
                    </a:lnTo>
                    <a:lnTo>
                      <a:pt x="132" y="812"/>
                    </a:lnTo>
                    <a:lnTo>
                      <a:pt x="130" y="812"/>
                    </a:lnTo>
                    <a:lnTo>
                      <a:pt x="130" y="812"/>
                    </a:lnTo>
                    <a:lnTo>
                      <a:pt x="130" y="812"/>
                    </a:lnTo>
                    <a:lnTo>
                      <a:pt x="130" y="810"/>
                    </a:lnTo>
                    <a:lnTo>
                      <a:pt x="126" y="808"/>
                    </a:lnTo>
                    <a:lnTo>
                      <a:pt x="126" y="808"/>
                    </a:lnTo>
                    <a:lnTo>
                      <a:pt x="126" y="808"/>
                    </a:lnTo>
                    <a:lnTo>
                      <a:pt x="125" y="806"/>
                    </a:lnTo>
                    <a:lnTo>
                      <a:pt x="125" y="806"/>
                    </a:lnTo>
                    <a:lnTo>
                      <a:pt x="125" y="806"/>
                    </a:lnTo>
                    <a:lnTo>
                      <a:pt x="123" y="806"/>
                    </a:lnTo>
                    <a:lnTo>
                      <a:pt x="123" y="805"/>
                    </a:lnTo>
                    <a:lnTo>
                      <a:pt x="123" y="805"/>
                    </a:lnTo>
                    <a:lnTo>
                      <a:pt x="123" y="805"/>
                    </a:lnTo>
                    <a:lnTo>
                      <a:pt x="123" y="805"/>
                    </a:lnTo>
                    <a:lnTo>
                      <a:pt x="123" y="803"/>
                    </a:lnTo>
                    <a:lnTo>
                      <a:pt x="121" y="803"/>
                    </a:lnTo>
                    <a:lnTo>
                      <a:pt x="121" y="803"/>
                    </a:lnTo>
                    <a:lnTo>
                      <a:pt x="121" y="803"/>
                    </a:lnTo>
                    <a:lnTo>
                      <a:pt x="121" y="803"/>
                    </a:lnTo>
                    <a:lnTo>
                      <a:pt x="121" y="803"/>
                    </a:lnTo>
                    <a:lnTo>
                      <a:pt x="121" y="801"/>
                    </a:lnTo>
                    <a:lnTo>
                      <a:pt x="121" y="801"/>
                    </a:lnTo>
                    <a:lnTo>
                      <a:pt x="121" y="801"/>
                    </a:lnTo>
                    <a:lnTo>
                      <a:pt x="121" y="799"/>
                    </a:lnTo>
                    <a:lnTo>
                      <a:pt x="119" y="799"/>
                    </a:lnTo>
                    <a:lnTo>
                      <a:pt x="117" y="799"/>
                    </a:lnTo>
                    <a:lnTo>
                      <a:pt x="116" y="799"/>
                    </a:lnTo>
                    <a:lnTo>
                      <a:pt x="116" y="799"/>
                    </a:lnTo>
                    <a:lnTo>
                      <a:pt x="114" y="801"/>
                    </a:lnTo>
                    <a:lnTo>
                      <a:pt x="112" y="803"/>
                    </a:lnTo>
                    <a:lnTo>
                      <a:pt x="110" y="803"/>
                    </a:lnTo>
                    <a:lnTo>
                      <a:pt x="110" y="805"/>
                    </a:lnTo>
                    <a:lnTo>
                      <a:pt x="108" y="805"/>
                    </a:lnTo>
                    <a:lnTo>
                      <a:pt x="108" y="805"/>
                    </a:lnTo>
                    <a:lnTo>
                      <a:pt x="108" y="805"/>
                    </a:lnTo>
                    <a:lnTo>
                      <a:pt x="108" y="805"/>
                    </a:lnTo>
                    <a:lnTo>
                      <a:pt x="108" y="806"/>
                    </a:lnTo>
                    <a:lnTo>
                      <a:pt x="108" y="806"/>
                    </a:lnTo>
                    <a:lnTo>
                      <a:pt x="108" y="806"/>
                    </a:lnTo>
                    <a:lnTo>
                      <a:pt x="107" y="806"/>
                    </a:lnTo>
                    <a:lnTo>
                      <a:pt x="107" y="806"/>
                    </a:lnTo>
                    <a:lnTo>
                      <a:pt x="107" y="806"/>
                    </a:lnTo>
                    <a:lnTo>
                      <a:pt x="105" y="806"/>
                    </a:lnTo>
                    <a:lnTo>
                      <a:pt x="105" y="806"/>
                    </a:lnTo>
                    <a:lnTo>
                      <a:pt x="105" y="806"/>
                    </a:lnTo>
                    <a:lnTo>
                      <a:pt x="105" y="806"/>
                    </a:lnTo>
                    <a:lnTo>
                      <a:pt x="105" y="806"/>
                    </a:lnTo>
                    <a:lnTo>
                      <a:pt x="103" y="806"/>
                    </a:lnTo>
                    <a:lnTo>
                      <a:pt x="103" y="805"/>
                    </a:lnTo>
                    <a:lnTo>
                      <a:pt x="103" y="805"/>
                    </a:lnTo>
                    <a:lnTo>
                      <a:pt x="103" y="805"/>
                    </a:lnTo>
                    <a:lnTo>
                      <a:pt x="103" y="803"/>
                    </a:lnTo>
                    <a:lnTo>
                      <a:pt x="103" y="803"/>
                    </a:lnTo>
                    <a:lnTo>
                      <a:pt x="103" y="801"/>
                    </a:lnTo>
                    <a:lnTo>
                      <a:pt x="105" y="801"/>
                    </a:lnTo>
                    <a:lnTo>
                      <a:pt x="105" y="801"/>
                    </a:lnTo>
                    <a:lnTo>
                      <a:pt x="105" y="801"/>
                    </a:lnTo>
                    <a:lnTo>
                      <a:pt x="105" y="801"/>
                    </a:lnTo>
                    <a:lnTo>
                      <a:pt x="105" y="799"/>
                    </a:lnTo>
                    <a:lnTo>
                      <a:pt x="105" y="799"/>
                    </a:lnTo>
                    <a:lnTo>
                      <a:pt x="105" y="799"/>
                    </a:lnTo>
                    <a:lnTo>
                      <a:pt x="107" y="799"/>
                    </a:lnTo>
                    <a:lnTo>
                      <a:pt x="107" y="797"/>
                    </a:lnTo>
                    <a:lnTo>
                      <a:pt x="107" y="797"/>
                    </a:lnTo>
                    <a:lnTo>
                      <a:pt x="107" y="797"/>
                    </a:lnTo>
                    <a:lnTo>
                      <a:pt x="107" y="796"/>
                    </a:lnTo>
                    <a:lnTo>
                      <a:pt x="108" y="796"/>
                    </a:lnTo>
                    <a:lnTo>
                      <a:pt x="108" y="796"/>
                    </a:lnTo>
                    <a:lnTo>
                      <a:pt x="108" y="796"/>
                    </a:lnTo>
                    <a:lnTo>
                      <a:pt x="108" y="794"/>
                    </a:lnTo>
                    <a:lnTo>
                      <a:pt x="108" y="794"/>
                    </a:lnTo>
                    <a:lnTo>
                      <a:pt x="108" y="794"/>
                    </a:lnTo>
                    <a:lnTo>
                      <a:pt x="108" y="794"/>
                    </a:lnTo>
                    <a:lnTo>
                      <a:pt x="110" y="792"/>
                    </a:lnTo>
                    <a:lnTo>
                      <a:pt x="110" y="792"/>
                    </a:lnTo>
                    <a:lnTo>
                      <a:pt x="110" y="792"/>
                    </a:lnTo>
                    <a:lnTo>
                      <a:pt x="110" y="792"/>
                    </a:lnTo>
                    <a:lnTo>
                      <a:pt x="110" y="790"/>
                    </a:lnTo>
                    <a:lnTo>
                      <a:pt x="110" y="790"/>
                    </a:lnTo>
                    <a:lnTo>
                      <a:pt x="110" y="790"/>
                    </a:lnTo>
                    <a:lnTo>
                      <a:pt x="110" y="790"/>
                    </a:lnTo>
                    <a:lnTo>
                      <a:pt x="110" y="790"/>
                    </a:lnTo>
                    <a:lnTo>
                      <a:pt x="110" y="788"/>
                    </a:lnTo>
                    <a:lnTo>
                      <a:pt x="110" y="788"/>
                    </a:lnTo>
                    <a:lnTo>
                      <a:pt x="110" y="788"/>
                    </a:lnTo>
                    <a:lnTo>
                      <a:pt x="110" y="787"/>
                    </a:lnTo>
                    <a:lnTo>
                      <a:pt x="110" y="787"/>
                    </a:lnTo>
                    <a:lnTo>
                      <a:pt x="110" y="787"/>
                    </a:lnTo>
                    <a:lnTo>
                      <a:pt x="110" y="787"/>
                    </a:lnTo>
                    <a:lnTo>
                      <a:pt x="110" y="785"/>
                    </a:lnTo>
                    <a:lnTo>
                      <a:pt x="110" y="785"/>
                    </a:lnTo>
                    <a:lnTo>
                      <a:pt x="112" y="783"/>
                    </a:lnTo>
                    <a:lnTo>
                      <a:pt x="112" y="781"/>
                    </a:lnTo>
                    <a:lnTo>
                      <a:pt x="110" y="779"/>
                    </a:lnTo>
                    <a:lnTo>
                      <a:pt x="110" y="777"/>
                    </a:lnTo>
                    <a:lnTo>
                      <a:pt x="110" y="777"/>
                    </a:lnTo>
                    <a:lnTo>
                      <a:pt x="108" y="776"/>
                    </a:lnTo>
                    <a:lnTo>
                      <a:pt x="108" y="774"/>
                    </a:lnTo>
                    <a:lnTo>
                      <a:pt x="107" y="774"/>
                    </a:lnTo>
                    <a:lnTo>
                      <a:pt x="107" y="772"/>
                    </a:lnTo>
                    <a:lnTo>
                      <a:pt x="108" y="770"/>
                    </a:lnTo>
                    <a:lnTo>
                      <a:pt x="108" y="770"/>
                    </a:lnTo>
                    <a:lnTo>
                      <a:pt x="108" y="768"/>
                    </a:lnTo>
                    <a:lnTo>
                      <a:pt x="110" y="768"/>
                    </a:lnTo>
                    <a:lnTo>
                      <a:pt x="112" y="767"/>
                    </a:lnTo>
                    <a:lnTo>
                      <a:pt x="114" y="767"/>
                    </a:lnTo>
                    <a:lnTo>
                      <a:pt x="114" y="767"/>
                    </a:lnTo>
                    <a:lnTo>
                      <a:pt x="114" y="767"/>
                    </a:lnTo>
                    <a:lnTo>
                      <a:pt x="114" y="767"/>
                    </a:lnTo>
                    <a:lnTo>
                      <a:pt x="114" y="767"/>
                    </a:lnTo>
                    <a:lnTo>
                      <a:pt x="114" y="765"/>
                    </a:lnTo>
                    <a:lnTo>
                      <a:pt x="116" y="765"/>
                    </a:lnTo>
                    <a:lnTo>
                      <a:pt x="116" y="765"/>
                    </a:lnTo>
                    <a:lnTo>
                      <a:pt x="116" y="765"/>
                    </a:lnTo>
                    <a:lnTo>
                      <a:pt x="116" y="765"/>
                    </a:lnTo>
                    <a:lnTo>
                      <a:pt x="117" y="765"/>
                    </a:lnTo>
                    <a:lnTo>
                      <a:pt x="117" y="765"/>
                    </a:lnTo>
                    <a:lnTo>
                      <a:pt x="117" y="765"/>
                    </a:lnTo>
                    <a:lnTo>
                      <a:pt x="119" y="765"/>
                    </a:lnTo>
                    <a:lnTo>
                      <a:pt x="119" y="763"/>
                    </a:lnTo>
                    <a:lnTo>
                      <a:pt x="119" y="761"/>
                    </a:lnTo>
                    <a:lnTo>
                      <a:pt x="119" y="761"/>
                    </a:lnTo>
                    <a:lnTo>
                      <a:pt x="117" y="759"/>
                    </a:lnTo>
                    <a:lnTo>
                      <a:pt x="117" y="759"/>
                    </a:lnTo>
                    <a:lnTo>
                      <a:pt x="116" y="758"/>
                    </a:lnTo>
                    <a:lnTo>
                      <a:pt x="116" y="758"/>
                    </a:lnTo>
                    <a:lnTo>
                      <a:pt x="114" y="758"/>
                    </a:lnTo>
                    <a:lnTo>
                      <a:pt x="112" y="758"/>
                    </a:lnTo>
                    <a:lnTo>
                      <a:pt x="112" y="756"/>
                    </a:lnTo>
                    <a:lnTo>
                      <a:pt x="110" y="756"/>
                    </a:lnTo>
                    <a:lnTo>
                      <a:pt x="107" y="756"/>
                    </a:lnTo>
                    <a:lnTo>
                      <a:pt x="107" y="758"/>
                    </a:lnTo>
                    <a:lnTo>
                      <a:pt x="107" y="758"/>
                    </a:lnTo>
                    <a:lnTo>
                      <a:pt x="105" y="758"/>
                    </a:lnTo>
                    <a:lnTo>
                      <a:pt x="103" y="758"/>
                    </a:lnTo>
                    <a:lnTo>
                      <a:pt x="101" y="758"/>
                    </a:lnTo>
                    <a:lnTo>
                      <a:pt x="101" y="758"/>
                    </a:lnTo>
                    <a:lnTo>
                      <a:pt x="99" y="758"/>
                    </a:lnTo>
                    <a:lnTo>
                      <a:pt x="98" y="758"/>
                    </a:lnTo>
                    <a:lnTo>
                      <a:pt x="98" y="756"/>
                    </a:lnTo>
                    <a:lnTo>
                      <a:pt x="96" y="756"/>
                    </a:lnTo>
                    <a:lnTo>
                      <a:pt x="96" y="754"/>
                    </a:lnTo>
                    <a:lnTo>
                      <a:pt x="96" y="754"/>
                    </a:lnTo>
                    <a:lnTo>
                      <a:pt x="94" y="752"/>
                    </a:lnTo>
                    <a:lnTo>
                      <a:pt x="94" y="752"/>
                    </a:lnTo>
                    <a:lnTo>
                      <a:pt x="94" y="752"/>
                    </a:lnTo>
                    <a:lnTo>
                      <a:pt x="94" y="752"/>
                    </a:lnTo>
                    <a:lnTo>
                      <a:pt x="94" y="750"/>
                    </a:lnTo>
                    <a:lnTo>
                      <a:pt x="94" y="750"/>
                    </a:lnTo>
                    <a:lnTo>
                      <a:pt x="94" y="750"/>
                    </a:lnTo>
                    <a:lnTo>
                      <a:pt x="94" y="749"/>
                    </a:lnTo>
                    <a:lnTo>
                      <a:pt x="94" y="747"/>
                    </a:lnTo>
                    <a:lnTo>
                      <a:pt x="92" y="747"/>
                    </a:lnTo>
                    <a:lnTo>
                      <a:pt x="92" y="745"/>
                    </a:lnTo>
                    <a:lnTo>
                      <a:pt x="92" y="743"/>
                    </a:lnTo>
                    <a:lnTo>
                      <a:pt x="92" y="743"/>
                    </a:lnTo>
                    <a:lnTo>
                      <a:pt x="92" y="743"/>
                    </a:lnTo>
                    <a:lnTo>
                      <a:pt x="92" y="741"/>
                    </a:lnTo>
                    <a:lnTo>
                      <a:pt x="94" y="741"/>
                    </a:lnTo>
                    <a:lnTo>
                      <a:pt x="94" y="739"/>
                    </a:lnTo>
                    <a:lnTo>
                      <a:pt x="94" y="739"/>
                    </a:lnTo>
                    <a:lnTo>
                      <a:pt x="96" y="738"/>
                    </a:lnTo>
                    <a:lnTo>
                      <a:pt x="98" y="736"/>
                    </a:lnTo>
                    <a:lnTo>
                      <a:pt x="98" y="736"/>
                    </a:lnTo>
                    <a:lnTo>
                      <a:pt x="98" y="736"/>
                    </a:lnTo>
                    <a:lnTo>
                      <a:pt x="99" y="736"/>
                    </a:lnTo>
                    <a:lnTo>
                      <a:pt x="99" y="734"/>
                    </a:lnTo>
                    <a:lnTo>
                      <a:pt x="101" y="734"/>
                    </a:lnTo>
                    <a:lnTo>
                      <a:pt x="103" y="734"/>
                    </a:lnTo>
                    <a:lnTo>
                      <a:pt x="105" y="732"/>
                    </a:lnTo>
                    <a:lnTo>
                      <a:pt x="105" y="732"/>
                    </a:lnTo>
                    <a:lnTo>
                      <a:pt x="105" y="732"/>
                    </a:lnTo>
                    <a:lnTo>
                      <a:pt x="107" y="732"/>
                    </a:lnTo>
                    <a:lnTo>
                      <a:pt x="108" y="730"/>
                    </a:lnTo>
                    <a:lnTo>
                      <a:pt x="108" y="730"/>
                    </a:lnTo>
                    <a:lnTo>
                      <a:pt x="108" y="730"/>
                    </a:lnTo>
                    <a:lnTo>
                      <a:pt x="108" y="730"/>
                    </a:lnTo>
                    <a:lnTo>
                      <a:pt x="108" y="730"/>
                    </a:lnTo>
                    <a:lnTo>
                      <a:pt x="108" y="729"/>
                    </a:lnTo>
                    <a:lnTo>
                      <a:pt x="110" y="729"/>
                    </a:lnTo>
                    <a:lnTo>
                      <a:pt x="110" y="729"/>
                    </a:lnTo>
                    <a:lnTo>
                      <a:pt x="110" y="729"/>
                    </a:lnTo>
                    <a:lnTo>
                      <a:pt x="110" y="729"/>
                    </a:lnTo>
                    <a:lnTo>
                      <a:pt x="110" y="727"/>
                    </a:lnTo>
                    <a:lnTo>
                      <a:pt x="110" y="727"/>
                    </a:lnTo>
                    <a:lnTo>
                      <a:pt x="110" y="727"/>
                    </a:lnTo>
                    <a:lnTo>
                      <a:pt x="110" y="725"/>
                    </a:lnTo>
                    <a:lnTo>
                      <a:pt x="108" y="725"/>
                    </a:lnTo>
                    <a:lnTo>
                      <a:pt x="108" y="723"/>
                    </a:lnTo>
                    <a:lnTo>
                      <a:pt x="108" y="723"/>
                    </a:lnTo>
                    <a:lnTo>
                      <a:pt x="107" y="723"/>
                    </a:lnTo>
                    <a:lnTo>
                      <a:pt x="107" y="723"/>
                    </a:lnTo>
                    <a:lnTo>
                      <a:pt x="107" y="723"/>
                    </a:lnTo>
                    <a:lnTo>
                      <a:pt x="105" y="723"/>
                    </a:lnTo>
                    <a:lnTo>
                      <a:pt x="105" y="725"/>
                    </a:lnTo>
                    <a:lnTo>
                      <a:pt x="105" y="725"/>
                    </a:lnTo>
                    <a:lnTo>
                      <a:pt x="103" y="725"/>
                    </a:lnTo>
                    <a:lnTo>
                      <a:pt x="103" y="725"/>
                    </a:lnTo>
                    <a:lnTo>
                      <a:pt x="101" y="727"/>
                    </a:lnTo>
                    <a:lnTo>
                      <a:pt x="99" y="727"/>
                    </a:lnTo>
                    <a:lnTo>
                      <a:pt x="99" y="725"/>
                    </a:lnTo>
                    <a:lnTo>
                      <a:pt x="99" y="725"/>
                    </a:lnTo>
                    <a:lnTo>
                      <a:pt x="98" y="725"/>
                    </a:lnTo>
                    <a:lnTo>
                      <a:pt x="98" y="725"/>
                    </a:lnTo>
                    <a:lnTo>
                      <a:pt x="98" y="725"/>
                    </a:lnTo>
                    <a:lnTo>
                      <a:pt x="98" y="725"/>
                    </a:lnTo>
                    <a:lnTo>
                      <a:pt x="98" y="723"/>
                    </a:lnTo>
                    <a:lnTo>
                      <a:pt x="98" y="723"/>
                    </a:lnTo>
                    <a:lnTo>
                      <a:pt x="96" y="723"/>
                    </a:lnTo>
                    <a:lnTo>
                      <a:pt x="96" y="723"/>
                    </a:lnTo>
                    <a:lnTo>
                      <a:pt x="96" y="721"/>
                    </a:lnTo>
                    <a:lnTo>
                      <a:pt x="96" y="721"/>
                    </a:lnTo>
                    <a:lnTo>
                      <a:pt x="94" y="718"/>
                    </a:lnTo>
                    <a:lnTo>
                      <a:pt x="94" y="718"/>
                    </a:lnTo>
                    <a:lnTo>
                      <a:pt x="94" y="716"/>
                    </a:lnTo>
                    <a:lnTo>
                      <a:pt x="94" y="716"/>
                    </a:lnTo>
                    <a:lnTo>
                      <a:pt x="94" y="716"/>
                    </a:lnTo>
                    <a:lnTo>
                      <a:pt x="94" y="716"/>
                    </a:lnTo>
                    <a:lnTo>
                      <a:pt x="92" y="714"/>
                    </a:lnTo>
                    <a:lnTo>
                      <a:pt x="92" y="714"/>
                    </a:lnTo>
                    <a:lnTo>
                      <a:pt x="90" y="714"/>
                    </a:lnTo>
                    <a:lnTo>
                      <a:pt x="90" y="712"/>
                    </a:lnTo>
                    <a:lnTo>
                      <a:pt x="90" y="711"/>
                    </a:lnTo>
                    <a:lnTo>
                      <a:pt x="90" y="711"/>
                    </a:lnTo>
                    <a:lnTo>
                      <a:pt x="88" y="711"/>
                    </a:lnTo>
                    <a:lnTo>
                      <a:pt x="88" y="711"/>
                    </a:lnTo>
                    <a:lnTo>
                      <a:pt x="88" y="709"/>
                    </a:lnTo>
                    <a:lnTo>
                      <a:pt x="90" y="709"/>
                    </a:lnTo>
                    <a:lnTo>
                      <a:pt x="90" y="709"/>
                    </a:lnTo>
                    <a:lnTo>
                      <a:pt x="90" y="709"/>
                    </a:lnTo>
                    <a:lnTo>
                      <a:pt x="90" y="709"/>
                    </a:lnTo>
                    <a:lnTo>
                      <a:pt x="90" y="709"/>
                    </a:lnTo>
                    <a:lnTo>
                      <a:pt x="90" y="709"/>
                    </a:lnTo>
                    <a:lnTo>
                      <a:pt x="90" y="709"/>
                    </a:lnTo>
                    <a:lnTo>
                      <a:pt x="92" y="709"/>
                    </a:lnTo>
                    <a:lnTo>
                      <a:pt x="92" y="709"/>
                    </a:lnTo>
                    <a:lnTo>
                      <a:pt x="92" y="709"/>
                    </a:lnTo>
                    <a:lnTo>
                      <a:pt x="94" y="709"/>
                    </a:lnTo>
                    <a:lnTo>
                      <a:pt x="94" y="709"/>
                    </a:lnTo>
                    <a:lnTo>
                      <a:pt x="94" y="711"/>
                    </a:lnTo>
                    <a:lnTo>
                      <a:pt x="96" y="711"/>
                    </a:lnTo>
                    <a:lnTo>
                      <a:pt x="96" y="711"/>
                    </a:lnTo>
                    <a:lnTo>
                      <a:pt x="96" y="712"/>
                    </a:lnTo>
                    <a:lnTo>
                      <a:pt x="98" y="712"/>
                    </a:lnTo>
                    <a:lnTo>
                      <a:pt x="98" y="714"/>
                    </a:lnTo>
                    <a:lnTo>
                      <a:pt x="98" y="714"/>
                    </a:lnTo>
                    <a:lnTo>
                      <a:pt x="99" y="714"/>
                    </a:lnTo>
                    <a:lnTo>
                      <a:pt x="99" y="714"/>
                    </a:lnTo>
                    <a:lnTo>
                      <a:pt x="101" y="714"/>
                    </a:lnTo>
                    <a:lnTo>
                      <a:pt x="101" y="714"/>
                    </a:lnTo>
                    <a:lnTo>
                      <a:pt x="101" y="714"/>
                    </a:lnTo>
                    <a:lnTo>
                      <a:pt x="103" y="714"/>
                    </a:lnTo>
                    <a:lnTo>
                      <a:pt x="103" y="714"/>
                    </a:lnTo>
                    <a:lnTo>
                      <a:pt x="105" y="714"/>
                    </a:lnTo>
                    <a:lnTo>
                      <a:pt x="105" y="712"/>
                    </a:lnTo>
                    <a:lnTo>
                      <a:pt x="105" y="712"/>
                    </a:lnTo>
                    <a:lnTo>
                      <a:pt x="105" y="711"/>
                    </a:lnTo>
                    <a:lnTo>
                      <a:pt x="105" y="711"/>
                    </a:lnTo>
                    <a:lnTo>
                      <a:pt x="103" y="709"/>
                    </a:lnTo>
                    <a:lnTo>
                      <a:pt x="101" y="709"/>
                    </a:lnTo>
                    <a:lnTo>
                      <a:pt x="99" y="707"/>
                    </a:lnTo>
                    <a:lnTo>
                      <a:pt x="99" y="707"/>
                    </a:lnTo>
                    <a:lnTo>
                      <a:pt x="99" y="707"/>
                    </a:lnTo>
                    <a:lnTo>
                      <a:pt x="98" y="705"/>
                    </a:lnTo>
                    <a:lnTo>
                      <a:pt x="98" y="703"/>
                    </a:lnTo>
                    <a:lnTo>
                      <a:pt x="98" y="701"/>
                    </a:lnTo>
                    <a:lnTo>
                      <a:pt x="96" y="700"/>
                    </a:lnTo>
                    <a:lnTo>
                      <a:pt x="96" y="698"/>
                    </a:lnTo>
                    <a:lnTo>
                      <a:pt x="96" y="696"/>
                    </a:lnTo>
                    <a:lnTo>
                      <a:pt x="96" y="696"/>
                    </a:lnTo>
                    <a:lnTo>
                      <a:pt x="98" y="694"/>
                    </a:lnTo>
                    <a:lnTo>
                      <a:pt x="98" y="694"/>
                    </a:lnTo>
                    <a:lnTo>
                      <a:pt x="99" y="692"/>
                    </a:lnTo>
                    <a:lnTo>
                      <a:pt x="101" y="692"/>
                    </a:lnTo>
                    <a:lnTo>
                      <a:pt x="103" y="692"/>
                    </a:lnTo>
                    <a:lnTo>
                      <a:pt x="105" y="692"/>
                    </a:lnTo>
                    <a:lnTo>
                      <a:pt x="105" y="692"/>
                    </a:lnTo>
                    <a:lnTo>
                      <a:pt x="107" y="691"/>
                    </a:lnTo>
                    <a:lnTo>
                      <a:pt x="107" y="691"/>
                    </a:lnTo>
                    <a:lnTo>
                      <a:pt x="108" y="691"/>
                    </a:lnTo>
                    <a:lnTo>
                      <a:pt x="108" y="689"/>
                    </a:lnTo>
                    <a:lnTo>
                      <a:pt x="108" y="689"/>
                    </a:lnTo>
                    <a:lnTo>
                      <a:pt x="110" y="689"/>
                    </a:lnTo>
                    <a:lnTo>
                      <a:pt x="110" y="687"/>
                    </a:lnTo>
                    <a:lnTo>
                      <a:pt x="112" y="687"/>
                    </a:lnTo>
                    <a:lnTo>
                      <a:pt x="112" y="685"/>
                    </a:lnTo>
                    <a:lnTo>
                      <a:pt x="112" y="683"/>
                    </a:lnTo>
                    <a:lnTo>
                      <a:pt x="112" y="683"/>
                    </a:lnTo>
                    <a:lnTo>
                      <a:pt x="112" y="682"/>
                    </a:lnTo>
                    <a:lnTo>
                      <a:pt x="110" y="680"/>
                    </a:lnTo>
                    <a:lnTo>
                      <a:pt x="110" y="680"/>
                    </a:lnTo>
                    <a:lnTo>
                      <a:pt x="108" y="680"/>
                    </a:lnTo>
                    <a:lnTo>
                      <a:pt x="107" y="678"/>
                    </a:lnTo>
                    <a:lnTo>
                      <a:pt x="105" y="676"/>
                    </a:lnTo>
                    <a:lnTo>
                      <a:pt x="103" y="676"/>
                    </a:lnTo>
                    <a:lnTo>
                      <a:pt x="103" y="674"/>
                    </a:lnTo>
                    <a:lnTo>
                      <a:pt x="101" y="673"/>
                    </a:lnTo>
                    <a:lnTo>
                      <a:pt x="101" y="671"/>
                    </a:lnTo>
                    <a:lnTo>
                      <a:pt x="99" y="671"/>
                    </a:lnTo>
                    <a:lnTo>
                      <a:pt x="99" y="669"/>
                    </a:lnTo>
                    <a:lnTo>
                      <a:pt x="99" y="669"/>
                    </a:lnTo>
                    <a:lnTo>
                      <a:pt x="98" y="667"/>
                    </a:lnTo>
                    <a:lnTo>
                      <a:pt x="96" y="665"/>
                    </a:lnTo>
                    <a:lnTo>
                      <a:pt x="96" y="665"/>
                    </a:lnTo>
                    <a:lnTo>
                      <a:pt x="94" y="665"/>
                    </a:lnTo>
                    <a:lnTo>
                      <a:pt x="92" y="663"/>
                    </a:lnTo>
                    <a:lnTo>
                      <a:pt x="90" y="663"/>
                    </a:lnTo>
                    <a:lnTo>
                      <a:pt x="90" y="663"/>
                    </a:lnTo>
                    <a:lnTo>
                      <a:pt x="87" y="663"/>
                    </a:lnTo>
                    <a:lnTo>
                      <a:pt x="85" y="663"/>
                    </a:lnTo>
                    <a:lnTo>
                      <a:pt x="83" y="662"/>
                    </a:lnTo>
                    <a:lnTo>
                      <a:pt x="83" y="662"/>
                    </a:lnTo>
                    <a:lnTo>
                      <a:pt x="81" y="662"/>
                    </a:lnTo>
                    <a:lnTo>
                      <a:pt x="81" y="660"/>
                    </a:lnTo>
                    <a:lnTo>
                      <a:pt x="81" y="658"/>
                    </a:lnTo>
                    <a:lnTo>
                      <a:pt x="81" y="656"/>
                    </a:lnTo>
                    <a:lnTo>
                      <a:pt x="81" y="656"/>
                    </a:lnTo>
                    <a:lnTo>
                      <a:pt x="83" y="654"/>
                    </a:lnTo>
                    <a:lnTo>
                      <a:pt x="83" y="654"/>
                    </a:lnTo>
                    <a:lnTo>
                      <a:pt x="85" y="653"/>
                    </a:lnTo>
                    <a:lnTo>
                      <a:pt x="85" y="653"/>
                    </a:lnTo>
                    <a:lnTo>
                      <a:pt x="85" y="653"/>
                    </a:lnTo>
                    <a:lnTo>
                      <a:pt x="87" y="651"/>
                    </a:lnTo>
                    <a:lnTo>
                      <a:pt x="87" y="651"/>
                    </a:lnTo>
                    <a:lnTo>
                      <a:pt x="88" y="649"/>
                    </a:lnTo>
                    <a:lnTo>
                      <a:pt x="90" y="647"/>
                    </a:lnTo>
                    <a:lnTo>
                      <a:pt x="92" y="647"/>
                    </a:lnTo>
                    <a:lnTo>
                      <a:pt x="94" y="645"/>
                    </a:lnTo>
                    <a:lnTo>
                      <a:pt x="94" y="644"/>
                    </a:lnTo>
                    <a:lnTo>
                      <a:pt x="96" y="644"/>
                    </a:lnTo>
                    <a:lnTo>
                      <a:pt x="96" y="642"/>
                    </a:lnTo>
                    <a:lnTo>
                      <a:pt x="96" y="642"/>
                    </a:lnTo>
                    <a:lnTo>
                      <a:pt x="96" y="640"/>
                    </a:lnTo>
                    <a:lnTo>
                      <a:pt x="96" y="640"/>
                    </a:lnTo>
                    <a:lnTo>
                      <a:pt x="96" y="638"/>
                    </a:lnTo>
                    <a:lnTo>
                      <a:pt x="96" y="638"/>
                    </a:lnTo>
                    <a:lnTo>
                      <a:pt x="96" y="638"/>
                    </a:lnTo>
                    <a:lnTo>
                      <a:pt x="96" y="638"/>
                    </a:lnTo>
                    <a:lnTo>
                      <a:pt x="98" y="636"/>
                    </a:lnTo>
                    <a:lnTo>
                      <a:pt x="98" y="636"/>
                    </a:lnTo>
                    <a:lnTo>
                      <a:pt x="98" y="636"/>
                    </a:lnTo>
                    <a:lnTo>
                      <a:pt x="98" y="636"/>
                    </a:lnTo>
                    <a:lnTo>
                      <a:pt x="96" y="635"/>
                    </a:lnTo>
                    <a:lnTo>
                      <a:pt x="96" y="633"/>
                    </a:lnTo>
                    <a:lnTo>
                      <a:pt x="96" y="633"/>
                    </a:lnTo>
                    <a:lnTo>
                      <a:pt x="96" y="633"/>
                    </a:lnTo>
                    <a:lnTo>
                      <a:pt x="96" y="633"/>
                    </a:lnTo>
                    <a:lnTo>
                      <a:pt x="96" y="633"/>
                    </a:lnTo>
                    <a:lnTo>
                      <a:pt x="96" y="633"/>
                    </a:lnTo>
                    <a:lnTo>
                      <a:pt x="96" y="631"/>
                    </a:lnTo>
                    <a:lnTo>
                      <a:pt x="96" y="631"/>
                    </a:lnTo>
                    <a:lnTo>
                      <a:pt x="96" y="631"/>
                    </a:lnTo>
                    <a:lnTo>
                      <a:pt x="94" y="631"/>
                    </a:lnTo>
                    <a:lnTo>
                      <a:pt x="94" y="631"/>
                    </a:lnTo>
                    <a:lnTo>
                      <a:pt x="94" y="629"/>
                    </a:lnTo>
                    <a:lnTo>
                      <a:pt x="94" y="629"/>
                    </a:lnTo>
                    <a:lnTo>
                      <a:pt x="94" y="629"/>
                    </a:lnTo>
                    <a:lnTo>
                      <a:pt x="92" y="629"/>
                    </a:lnTo>
                    <a:lnTo>
                      <a:pt x="92" y="629"/>
                    </a:lnTo>
                    <a:lnTo>
                      <a:pt x="92" y="629"/>
                    </a:lnTo>
                    <a:lnTo>
                      <a:pt x="92" y="629"/>
                    </a:lnTo>
                    <a:lnTo>
                      <a:pt x="92" y="629"/>
                    </a:lnTo>
                    <a:lnTo>
                      <a:pt x="90" y="627"/>
                    </a:lnTo>
                    <a:lnTo>
                      <a:pt x="90" y="627"/>
                    </a:lnTo>
                    <a:lnTo>
                      <a:pt x="90" y="627"/>
                    </a:lnTo>
                    <a:lnTo>
                      <a:pt x="90" y="627"/>
                    </a:lnTo>
                    <a:lnTo>
                      <a:pt x="90" y="627"/>
                    </a:lnTo>
                    <a:lnTo>
                      <a:pt x="88" y="627"/>
                    </a:lnTo>
                    <a:lnTo>
                      <a:pt x="88" y="627"/>
                    </a:lnTo>
                    <a:lnTo>
                      <a:pt x="88" y="627"/>
                    </a:lnTo>
                    <a:lnTo>
                      <a:pt x="87" y="627"/>
                    </a:lnTo>
                    <a:lnTo>
                      <a:pt x="85" y="627"/>
                    </a:lnTo>
                    <a:lnTo>
                      <a:pt x="85" y="627"/>
                    </a:lnTo>
                    <a:lnTo>
                      <a:pt x="83" y="627"/>
                    </a:lnTo>
                    <a:lnTo>
                      <a:pt x="83" y="625"/>
                    </a:lnTo>
                    <a:lnTo>
                      <a:pt x="81" y="625"/>
                    </a:lnTo>
                    <a:lnTo>
                      <a:pt x="81" y="625"/>
                    </a:lnTo>
                    <a:lnTo>
                      <a:pt x="79" y="624"/>
                    </a:lnTo>
                    <a:lnTo>
                      <a:pt x="79" y="624"/>
                    </a:lnTo>
                    <a:lnTo>
                      <a:pt x="79" y="624"/>
                    </a:lnTo>
                    <a:lnTo>
                      <a:pt x="78" y="624"/>
                    </a:lnTo>
                    <a:lnTo>
                      <a:pt x="78" y="624"/>
                    </a:lnTo>
                    <a:lnTo>
                      <a:pt x="78" y="622"/>
                    </a:lnTo>
                    <a:lnTo>
                      <a:pt x="78" y="622"/>
                    </a:lnTo>
                    <a:lnTo>
                      <a:pt x="78" y="622"/>
                    </a:lnTo>
                    <a:lnTo>
                      <a:pt x="78" y="622"/>
                    </a:lnTo>
                    <a:lnTo>
                      <a:pt x="76" y="620"/>
                    </a:lnTo>
                    <a:lnTo>
                      <a:pt x="76" y="620"/>
                    </a:lnTo>
                    <a:lnTo>
                      <a:pt x="76" y="618"/>
                    </a:lnTo>
                    <a:lnTo>
                      <a:pt x="74" y="616"/>
                    </a:lnTo>
                    <a:lnTo>
                      <a:pt x="74" y="616"/>
                    </a:lnTo>
                    <a:lnTo>
                      <a:pt x="74" y="615"/>
                    </a:lnTo>
                    <a:lnTo>
                      <a:pt x="74" y="615"/>
                    </a:lnTo>
                    <a:lnTo>
                      <a:pt x="74" y="613"/>
                    </a:lnTo>
                    <a:lnTo>
                      <a:pt x="74" y="611"/>
                    </a:lnTo>
                    <a:lnTo>
                      <a:pt x="74" y="611"/>
                    </a:lnTo>
                    <a:lnTo>
                      <a:pt x="74" y="611"/>
                    </a:lnTo>
                    <a:lnTo>
                      <a:pt x="74" y="611"/>
                    </a:lnTo>
                    <a:lnTo>
                      <a:pt x="74" y="609"/>
                    </a:lnTo>
                    <a:lnTo>
                      <a:pt x="74" y="609"/>
                    </a:lnTo>
                    <a:lnTo>
                      <a:pt x="74" y="609"/>
                    </a:lnTo>
                    <a:lnTo>
                      <a:pt x="74" y="609"/>
                    </a:lnTo>
                    <a:lnTo>
                      <a:pt x="74" y="607"/>
                    </a:lnTo>
                    <a:lnTo>
                      <a:pt x="74" y="607"/>
                    </a:lnTo>
                    <a:lnTo>
                      <a:pt x="74" y="607"/>
                    </a:lnTo>
                    <a:lnTo>
                      <a:pt x="76" y="607"/>
                    </a:lnTo>
                    <a:lnTo>
                      <a:pt x="76" y="606"/>
                    </a:lnTo>
                    <a:lnTo>
                      <a:pt x="78" y="606"/>
                    </a:lnTo>
                    <a:lnTo>
                      <a:pt x="78" y="606"/>
                    </a:lnTo>
                    <a:lnTo>
                      <a:pt x="79" y="604"/>
                    </a:lnTo>
                    <a:lnTo>
                      <a:pt x="81" y="604"/>
                    </a:lnTo>
                    <a:lnTo>
                      <a:pt x="81" y="604"/>
                    </a:lnTo>
                    <a:lnTo>
                      <a:pt x="83" y="604"/>
                    </a:lnTo>
                    <a:lnTo>
                      <a:pt x="83" y="604"/>
                    </a:lnTo>
                    <a:lnTo>
                      <a:pt x="83" y="604"/>
                    </a:lnTo>
                    <a:lnTo>
                      <a:pt x="83" y="604"/>
                    </a:lnTo>
                    <a:lnTo>
                      <a:pt x="85" y="604"/>
                    </a:lnTo>
                    <a:lnTo>
                      <a:pt x="85" y="604"/>
                    </a:lnTo>
                    <a:lnTo>
                      <a:pt x="85" y="604"/>
                    </a:lnTo>
                    <a:lnTo>
                      <a:pt x="87" y="604"/>
                    </a:lnTo>
                    <a:lnTo>
                      <a:pt x="87" y="604"/>
                    </a:lnTo>
                    <a:lnTo>
                      <a:pt x="87" y="604"/>
                    </a:lnTo>
                    <a:lnTo>
                      <a:pt x="88" y="602"/>
                    </a:lnTo>
                    <a:lnTo>
                      <a:pt x="90" y="602"/>
                    </a:lnTo>
                    <a:lnTo>
                      <a:pt x="90" y="600"/>
                    </a:lnTo>
                    <a:lnTo>
                      <a:pt x="90" y="598"/>
                    </a:lnTo>
                    <a:lnTo>
                      <a:pt x="90" y="598"/>
                    </a:lnTo>
                    <a:lnTo>
                      <a:pt x="90" y="597"/>
                    </a:lnTo>
                    <a:lnTo>
                      <a:pt x="88" y="597"/>
                    </a:lnTo>
                    <a:lnTo>
                      <a:pt x="87" y="595"/>
                    </a:lnTo>
                    <a:lnTo>
                      <a:pt x="85" y="595"/>
                    </a:lnTo>
                    <a:lnTo>
                      <a:pt x="83" y="595"/>
                    </a:lnTo>
                    <a:lnTo>
                      <a:pt x="81" y="595"/>
                    </a:lnTo>
                    <a:lnTo>
                      <a:pt x="81" y="595"/>
                    </a:lnTo>
                    <a:lnTo>
                      <a:pt x="79" y="595"/>
                    </a:lnTo>
                    <a:lnTo>
                      <a:pt x="79" y="595"/>
                    </a:lnTo>
                    <a:lnTo>
                      <a:pt x="79" y="595"/>
                    </a:lnTo>
                    <a:lnTo>
                      <a:pt x="79" y="595"/>
                    </a:lnTo>
                    <a:lnTo>
                      <a:pt x="78" y="595"/>
                    </a:lnTo>
                    <a:lnTo>
                      <a:pt x="76" y="595"/>
                    </a:lnTo>
                    <a:lnTo>
                      <a:pt x="74" y="597"/>
                    </a:lnTo>
                    <a:lnTo>
                      <a:pt x="74" y="597"/>
                    </a:lnTo>
                    <a:lnTo>
                      <a:pt x="72" y="597"/>
                    </a:lnTo>
                    <a:lnTo>
                      <a:pt x="69" y="597"/>
                    </a:lnTo>
                    <a:lnTo>
                      <a:pt x="67" y="598"/>
                    </a:lnTo>
                    <a:lnTo>
                      <a:pt x="65" y="598"/>
                    </a:lnTo>
                    <a:lnTo>
                      <a:pt x="65" y="600"/>
                    </a:lnTo>
                    <a:lnTo>
                      <a:pt x="65" y="600"/>
                    </a:lnTo>
                    <a:lnTo>
                      <a:pt x="65" y="600"/>
                    </a:lnTo>
                    <a:lnTo>
                      <a:pt x="65" y="600"/>
                    </a:lnTo>
                    <a:lnTo>
                      <a:pt x="63" y="600"/>
                    </a:lnTo>
                    <a:lnTo>
                      <a:pt x="61" y="602"/>
                    </a:lnTo>
                    <a:lnTo>
                      <a:pt x="58" y="602"/>
                    </a:lnTo>
                    <a:lnTo>
                      <a:pt x="56" y="602"/>
                    </a:lnTo>
                    <a:lnTo>
                      <a:pt x="56" y="602"/>
                    </a:lnTo>
                    <a:lnTo>
                      <a:pt x="54" y="602"/>
                    </a:lnTo>
                    <a:lnTo>
                      <a:pt x="52" y="602"/>
                    </a:lnTo>
                    <a:lnTo>
                      <a:pt x="52" y="602"/>
                    </a:lnTo>
                    <a:lnTo>
                      <a:pt x="51" y="602"/>
                    </a:lnTo>
                    <a:lnTo>
                      <a:pt x="51" y="602"/>
                    </a:lnTo>
                    <a:lnTo>
                      <a:pt x="51" y="602"/>
                    </a:lnTo>
                    <a:lnTo>
                      <a:pt x="49" y="600"/>
                    </a:lnTo>
                    <a:lnTo>
                      <a:pt x="49" y="598"/>
                    </a:lnTo>
                    <a:lnTo>
                      <a:pt x="49" y="598"/>
                    </a:lnTo>
                    <a:lnTo>
                      <a:pt x="51" y="597"/>
                    </a:lnTo>
                    <a:lnTo>
                      <a:pt x="51" y="595"/>
                    </a:lnTo>
                    <a:lnTo>
                      <a:pt x="51" y="595"/>
                    </a:lnTo>
                    <a:lnTo>
                      <a:pt x="51" y="595"/>
                    </a:lnTo>
                    <a:lnTo>
                      <a:pt x="52" y="595"/>
                    </a:lnTo>
                    <a:lnTo>
                      <a:pt x="52" y="595"/>
                    </a:lnTo>
                    <a:lnTo>
                      <a:pt x="54" y="593"/>
                    </a:lnTo>
                    <a:lnTo>
                      <a:pt x="54" y="593"/>
                    </a:lnTo>
                    <a:lnTo>
                      <a:pt x="54" y="591"/>
                    </a:lnTo>
                    <a:lnTo>
                      <a:pt x="56" y="589"/>
                    </a:lnTo>
                    <a:lnTo>
                      <a:pt x="56" y="589"/>
                    </a:lnTo>
                    <a:lnTo>
                      <a:pt x="56" y="589"/>
                    </a:lnTo>
                    <a:lnTo>
                      <a:pt x="56" y="589"/>
                    </a:lnTo>
                    <a:lnTo>
                      <a:pt x="56" y="589"/>
                    </a:lnTo>
                    <a:lnTo>
                      <a:pt x="58" y="589"/>
                    </a:lnTo>
                    <a:lnTo>
                      <a:pt x="58" y="588"/>
                    </a:lnTo>
                    <a:lnTo>
                      <a:pt x="58" y="588"/>
                    </a:lnTo>
                    <a:lnTo>
                      <a:pt x="58" y="588"/>
                    </a:lnTo>
                    <a:lnTo>
                      <a:pt x="58" y="588"/>
                    </a:lnTo>
                    <a:lnTo>
                      <a:pt x="58" y="586"/>
                    </a:lnTo>
                    <a:lnTo>
                      <a:pt x="58" y="586"/>
                    </a:lnTo>
                    <a:lnTo>
                      <a:pt x="60" y="586"/>
                    </a:lnTo>
                    <a:lnTo>
                      <a:pt x="60" y="586"/>
                    </a:lnTo>
                    <a:lnTo>
                      <a:pt x="60" y="584"/>
                    </a:lnTo>
                    <a:lnTo>
                      <a:pt x="60" y="584"/>
                    </a:lnTo>
                    <a:lnTo>
                      <a:pt x="60" y="584"/>
                    </a:lnTo>
                    <a:lnTo>
                      <a:pt x="61" y="584"/>
                    </a:lnTo>
                    <a:lnTo>
                      <a:pt x="61" y="584"/>
                    </a:lnTo>
                    <a:lnTo>
                      <a:pt x="63" y="580"/>
                    </a:lnTo>
                    <a:lnTo>
                      <a:pt x="63" y="580"/>
                    </a:lnTo>
                    <a:lnTo>
                      <a:pt x="63" y="580"/>
                    </a:lnTo>
                    <a:lnTo>
                      <a:pt x="63" y="578"/>
                    </a:lnTo>
                    <a:lnTo>
                      <a:pt x="63" y="578"/>
                    </a:lnTo>
                    <a:lnTo>
                      <a:pt x="63" y="577"/>
                    </a:lnTo>
                    <a:lnTo>
                      <a:pt x="63" y="577"/>
                    </a:lnTo>
                    <a:lnTo>
                      <a:pt x="61" y="577"/>
                    </a:lnTo>
                    <a:lnTo>
                      <a:pt x="61" y="575"/>
                    </a:lnTo>
                    <a:lnTo>
                      <a:pt x="61" y="573"/>
                    </a:lnTo>
                    <a:lnTo>
                      <a:pt x="60" y="571"/>
                    </a:lnTo>
                    <a:lnTo>
                      <a:pt x="60" y="571"/>
                    </a:lnTo>
                    <a:lnTo>
                      <a:pt x="58" y="569"/>
                    </a:lnTo>
                    <a:lnTo>
                      <a:pt x="58" y="569"/>
                    </a:lnTo>
                    <a:lnTo>
                      <a:pt x="58" y="569"/>
                    </a:lnTo>
                    <a:lnTo>
                      <a:pt x="58" y="569"/>
                    </a:lnTo>
                    <a:lnTo>
                      <a:pt x="58" y="569"/>
                    </a:lnTo>
                    <a:lnTo>
                      <a:pt x="58" y="569"/>
                    </a:lnTo>
                    <a:lnTo>
                      <a:pt x="58" y="568"/>
                    </a:lnTo>
                    <a:lnTo>
                      <a:pt x="58" y="568"/>
                    </a:lnTo>
                    <a:lnTo>
                      <a:pt x="58" y="568"/>
                    </a:lnTo>
                    <a:lnTo>
                      <a:pt x="58" y="568"/>
                    </a:lnTo>
                    <a:lnTo>
                      <a:pt x="58" y="568"/>
                    </a:lnTo>
                    <a:lnTo>
                      <a:pt x="58" y="568"/>
                    </a:lnTo>
                    <a:lnTo>
                      <a:pt x="56" y="568"/>
                    </a:lnTo>
                    <a:lnTo>
                      <a:pt x="56" y="568"/>
                    </a:lnTo>
                    <a:lnTo>
                      <a:pt x="56" y="566"/>
                    </a:lnTo>
                    <a:lnTo>
                      <a:pt x="56" y="566"/>
                    </a:lnTo>
                    <a:lnTo>
                      <a:pt x="56" y="566"/>
                    </a:lnTo>
                    <a:lnTo>
                      <a:pt x="56" y="566"/>
                    </a:lnTo>
                    <a:lnTo>
                      <a:pt x="54" y="566"/>
                    </a:lnTo>
                    <a:lnTo>
                      <a:pt x="54" y="566"/>
                    </a:lnTo>
                    <a:lnTo>
                      <a:pt x="54" y="564"/>
                    </a:lnTo>
                    <a:lnTo>
                      <a:pt x="54" y="564"/>
                    </a:lnTo>
                    <a:lnTo>
                      <a:pt x="54" y="564"/>
                    </a:lnTo>
                    <a:lnTo>
                      <a:pt x="52" y="564"/>
                    </a:lnTo>
                    <a:lnTo>
                      <a:pt x="52" y="564"/>
                    </a:lnTo>
                    <a:lnTo>
                      <a:pt x="52" y="564"/>
                    </a:lnTo>
                    <a:lnTo>
                      <a:pt x="49" y="564"/>
                    </a:lnTo>
                    <a:lnTo>
                      <a:pt x="49" y="564"/>
                    </a:lnTo>
                    <a:lnTo>
                      <a:pt x="49" y="564"/>
                    </a:lnTo>
                    <a:lnTo>
                      <a:pt x="49" y="564"/>
                    </a:lnTo>
                    <a:lnTo>
                      <a:pt x="49" y="566"/>
                    </a:lnTo>
                    <a:lnTo>
                      <a:pt x="47" y="566"/>
                    </a:lnTo>
                    <a:lnTo>
                      <a:pt x="49" y="568"/>
                    </a:lnTo>
                    <a:lnTo>
                      <a:pt x="49" y="569"/>
                    </a:lnTo>
                    <a:lnTo>
                      <a:pt x="51" y="569"/>
                    </a:lnTo>
                    <a:lnTo>
                      <a:pt x="51" y="569"/>
                    </a:lnTo>
                    <a:lnTo>
                      <a:pt x="51" y="569"/>
                    </a:lnTo>
                    <a:lnTo>
                      <a:pt x="51" y="571"/>
                    </a:lnTo>
                    <a:lnTo>
                      <a:pt x="52" y="573"/>
                    </a:lnTo>
                    <a:lnTo>
                      <a:pt x="51" y="573"/>
                    </a:lnTo>
                    <a:lnTo>
                      <a:pt x="51" y="573"/>
                    </a:lnTo>
                    <a:lnTo>
                      <a:pt x="51" y="573"/>
                    </a:lnTo>
                    <a:lnTo>
                      <a:pt x="51" y="573"/>
                    </a:lnTo>
                    <a:lnTo>
                      <a:pt x="49" y="573"/>
                    </a:lnTo>
                    <a:lnTo>
                      <a:pt x="49" y="573"/>
                    </a:lnTo>
                    <a:lnTo>
                      <a:pt x="49" y="573"/>
                    </a:lnTo>
                    <a:lnTo>
                      <a:pt x="49" y="573"/>
                    </a:lnTo>
                    <a:lnTo>
                      <a:pt x="47" y="573"/>
                    </a:lnTo>
                    <a:lnTo>
                      <a:pt x="47" y="573"/>
                    </a:lnTo>
                    <a:lnTo>
                      <a:pt x="47" y="573"/>
                    </a:lnTo>
                    <a:lnTo>
                      <a:pt x="45" y="573"/>
                    </a:lnTo>
                    <a:lnTo>
                      <a:pt x="45" y="571"/>
                    </a:lnTo>
                    <a:lnTo>
                      <a:pt x="45" y="571"/>
                    </a:lnTo>
                    <a:lnTo>
                      <a:pt x="41" y="571"/>
                    </a:lnTo>
                    <a:lnTo>
                      <a:pt x="40" y="573"/>
                    </a:lnTo>
                    <a:lnTo>
                      <a:pt x="40" y="573"/>
                    </a:lnTo>
                    <a:lnTo>
                      <a:pt x="38" y="573"/>
                    </a:lnTo>
                    <a:lnTo>
                      <a:pt x="38" y="573"/>
                    </a:lnTo>
                    <a:lnTo>
                      <a:pt x="38" y="573"/>
                    </a:lnTo>
                    <a:lnTo>
                      <a:pt x="36" y="573"/>
                    </a:lnTo>
                    <a:lnTo>
                      <a:pt x="34" y="575"/>
                    </a:lnTo>
                    <a:lnTo>
                      <a:pt x="34" y="575"/>
                    </a:lnTo>
                    <a:lnTo>
                      <a:pt x="34" y="575"/>
                    </a:lnTo>
                    <a:lnTo>
                      <a:pt x="34" y="575"/>
                    </a:lnTo>
                    <a:lnTo>
                      <a:pt x="34" y="575"/>
                    </a:lnTo>
                    <a:lnTo>
                      <a:pt x="32" y="575"/>
                    </a:lnTo>
                    <a:lnTo>
                      <a:pt x="31" y="575"/>
                    </a:lnTo>
                    <a:lnTo>
                      <a:pt x="31" y="575"/>
                    </a:lnTo>
                    <a:lnTo>
                      <a:pt x="31" y="575"/>
                    </a:lnTo>
                    <a:lnTo>
                      <a:pt x="31" y="575"/>
                    </a:lnTo>
                    <a:lnTo>
                      <a:pt x="29" y="575"/>
                    </a:lnTo>
                    <a:lnTo>
                      <a:pt x="29" y="575"/>
                    </a:lnTo>
                    <a:lnTo>
                      <a:pt x="29" y="573"/>
                    </a:lnTo>
                    <a:lnTo>
                      <a:pt x="29" y="573"/>
                    </a:lnTo>
                    <a:lnTo>
                      <a:pt x="29" y="573"/>
                    </a:lnTo>
                    <a:lnTo>
                      <a:pt x="27" y="573"/>
                    </a:lnTo>
                    <a:lnTo>
                      <a:pt x="27" y="573"/>
                    </a:lnTo>
                    <a:lnTo>
                      <a:pt x="27" y="571"/>
                    </a:lnTo>
                    <a:lnTo>
                      <a:pt x="27" y="571"/>
                    </a:lnTo>
                    <a:lnTo>
                      <a:pt x="27" y="571"/>
                    </a:lnTo>
                    <a:lnTo>
                      <a:pt x="25" y="571"/>
                    </a:lnTo>
                    <a:lnTo>
                      <a:pt x="25" y="569"/>
                    </a:lnTo>
                    <a:lnTo>
                      <a:pt x="25" y="569"/>
                    </a:lnTo>
                    <a:lnTo>
                      <a:pt x="25" y="568"/>
                    </a:lnTo>
                    <a:lnTo>
                      <a:pt x="27" y="568"/>
                    </a:lnTo>
                    <a:lnTo>
                      <a:pt x="27" y="566"/>
                    </a:lnTo>
                    <a:lnTo>
                      <a:pt x="27" y="566"/>
                    </a:lnTo>
                    <a:lnTo>
                      <a:pt x="27" y="566"/>
                    </a:lnTo>
                    <a:lnTo>
                      <a:pt x="29" y="566"/>
                    </a:lnTo>
                    <a:lnTo>
                      <a:pt x="29" y="566"/>
                    </a:lnTo>
                    <a:lnTo>
                      <a:pt x="29" y="564"/>
                    </a:lnTo>
                    <a:lnTo>
                      <a:pt x="31" y="564"/>
                    </a:lnTo>
                    <a:lnTo>
                      <a:pt x="31" y="564"/>
                    </a:lnTo>
                    <a:lnTo>
                      <a:pt x="31" y="564"/>
                    </a:lnTo>
                    <a:lnTo>
                      <a:pt x="31" y="564"/>
                    </a:lnTo>
                    <a:lnTo>
                      <a:pt x="31" y="564"/>
                    </a:lnTo>
                    <a:lnTo>
                      <a:pt x="31" y="562"/>
                    </a:lnTo>
                    <a:lnTo>
                      <a:pt x="32" y="562"/>
                    </a:lnTo>
                    <a:lnTo>
                      <a:pt x="32" y="562"/>
                    </a:lnTo>
                    <a:lnTo>
                      <a:pt x="32" y="562"/>
                    </a:lnTo>
                    <a:lnTo>
                      <a:pt x="34" y="560"/>
                    </a:lnTo>
                    <a:lnTo>
                      <a:pt x="32" y="559"/>
                    </a:lnTo>
                    <a:lnTo>
                      <a:pt x="32" y="559"/>
                    </a:lnTo>
                    <a:lnTo>
                      <a:pt x="32" y="557"/>
                    </a:lnTo>
                    <a:lnTo>
                      <a:pt x="31" y="557"/>
                    </a:lnTo>
                    <a:lnTo>
                      <a:pt x="31" y="557"/>
                    </a:lnTo>
                    <a:lnTo>
                      <a:pt x="31" y="557"/>
                    </a:lnTo>
                    <a:lnTo>
                      <a:pt x="29" y="557"/>
                    </a:lnTo>
                    <a:lnTo>
                      <a:pt x="27" y="557"/>
                    </a:lnTo>
                    <a:lnTo>
                      <a:pt x="27" y="557"/>
                    </a:lnTo>
                    <a:lnTo>
                      <a:pt x="25" y="557"/>
                    </a:lnTo>
                    <a:lnTo>
                      <a:pt x="23" y="557"/>
                    </a:lnTo>
                    <a:lnTo>
                      <a:pt x="23" y="557"/>
                    </a:lnTo>
                    <a:lnTo>
                      <a:pt x="23" y="557"/>
                    </a:lnTo>
                    <a:lnTo>
                      <a:pt x="22" y="557"/>
                    </a:lnTo>
                    <a:lnTo>
                      <a:pt x="22" y="557"/>
                    </a:lnTo>
                    <a:lnTo>
                      <a:pt x="22" y="557"/>
                    </a:lnTo>
                    <a:lnTo>
                      <a:pt x="20" y="557"/>
                    </a:lnTo>
                    <a:lnTo>
                      <a:pt x="18" y="557"/>
                    </a:lnTo>
                    <a:lnTo>
                      <a:pt x="16" y="557"/>
                    </a:lnTo>
                    <a:lnTo>
                      <a:pt x="16" y="557"/>
                    </a:lnTo>
                    <a:lnTo>
                      <a:pt x="14" y="557"/>
                    </a:lnTo>
                    <a:lnTo>
                      <a:pt x="14" y="557"/>
                    </a:lnTo>
                    <a:lnTo>
                      <a:pt x="13" y="557"/>
                    </a:lnTo>
                    <a:lnTo>
                      <a:pt x="13" y="557"/>
                    </a:lnTo>
                    <a:lnTo>
                      <a:pt x="13" y="557"/>
                    </a:lnTo>
                    <a:lnTo>
                      <a:pt x="13" y="557"/>
                    </a:lnTo>
                    <a:lnTo>
                      <a:pt x="11" y="555"/>
                    </a:lnTo>
                    <a:lnTo>
                      <a:pt x="11" y="555"/>
                    </a:lnTo>
                    <a:lnTo>
                      <a:pt x="11" y="555"/>
                    </a:lnTo>
                    <a:lnTo>
                      <a:pt x="11" y="555"/>
                    </a:lnTo>
                    <a:lnTo>
                      <a:pt x="11" y="555"/>
                    </a:lnTo>
                    <a:lnTo>
                      <a:pt x="9" y="555"/>
                    </a:lnTo>
                    <a:lnTo>
                      <a:pt x="9" y="555"/>
                    </a:lnTo>
                    <a:lnTo>
                      <a:pt x="9" y="555"/>
                    </a:lnTo>
                    <a:lnTo>
                      <a:pt x="9" y="555"/>
                    </a:lnTo>
                    <a:lnTo>
                      <a:pt x="7" y="555"/>
                    </a:lnTo>
                    <a:lnTo>
                      <a:pt x="7" y="555"/>
                    </a:lnTo>
                    <a:lnTo>
                      <a:pt x="7" y="553"/>
                    </a:lnTo>
                    <a:lnTo>
                      <a:pt x="7" y="553"/>
                    </a:lnTo>
                    <a:lnTo>
                      <a:pt x="5" y="553"/>
                    </a:lnTo>
                    <a:lnTo>
                      <a:pt x="5" y="553"/>
                    </a:lnTo>
                    <a:lnTo>
                      <a:pt x="5" y="553"/>
                    </a:lnTo>
                    <a:lnTo>
                      <a:pt x="5" y="553"/>
                    </a:lnTo>
                    <a:lnTo>
                      <a:pt x="5" y="553"/>
                    </a:lnTo>
                    <a:lnTo>
                      <a:pt x="5" y="553"/>
                    </a:lnTo>
                    <a:lnTo>
                      <a:pt x="5" y="551"/>
                    </a:lnTo>
                    <a:lnTo>
                      <a:pt x="5" y="551"/>
                    </a:lnTo>
                    <a:lnTo>
                      <a:pt x="5" y="551"/>
                    </a:lnTo>
                    <a:lnTo>
                      <a:pt x="5" y="551"/>
                    </a:lnTo>
                    <a:lnTo>
                      <a:pt x="3" y="551"/>
                    </a:lnTo>
                    <a:lnTo>
                      <a:pt x="3" y="550"/>
                    </a:lnTo>
                    <a:lnTo>
                      <a:pt x="3" y="550"/>
                    </a:lnTo>
                    <a:lnTo>
                      <a:pt x="3" y="550"/>
                    </a:lnTo>
                    <a:lnTo>
                      <a:pt x="3" y="550"/>
                    </a:lnTo>
                    <a:lnTo>
                      <a:pt x="3" y="548"/>
                    </a:lnTo>
                    <a:lnTo>
                      <a:pt x="3" y="548"/>
                    </a:lnTo>
                    <a:lnTo>
                      <a:pt x="5" y="548"/>
                    </a:lnTo>
                    <a:lnTo>
                      <a:pt x="5" y="546"/>
                    </a:lnTo>
                    <a:lnTo>
                      <a:pt x="5" y="546"/>
                    </a:lnTo>
                    <a:lnTo>
                      <a:pt x="5" y="546"/>
                    </a:lnTo>
                    <a:lnTo>
                      <a:pt x="5" y="546"/>
                    </a:lnTo>
                    <a:lnTo>
                      <a:pt x="5" y="546"/>
                    </a:lnTo>
                    <a:lnTo>
                      <a:pt x="7" y="546"/>
                    </a:lnTo>
                    <a:lnTo>
                      <a:pt x="7" y="546"/>
                    </a:lnTo>
                    <a:lnTo>
                      <a:pt x="7" y="546"/>
                    </a:lnTo>
                    <a:lnTo>
                      <a:pt x="9" y="546"/>
                    </a:lnTo>
                    <a:lnTo>
                      <a:pt x="9" y="546"/>
                    </a:lnTo>
                    <a:lnTo>
                      <a:pt x="11" y="546"/>
                    </a:lnTo>
                    <a:lnTo>
                      <a:pt x="13" y="546"/>
                    </a:lnTo>
                    <a:lnTo>
                      <a:pt x="13" y="546"/>
                    </a:lnTo>
                    <a:lnTo>
                      <a:pt x="14" y="546"/>
                    </a:lnTo>
                    <a:lnTo>
                      <a:pt x="16" y="546"/>
                    </a:lnTo>
                    <a:lnTo>
                      <a:pt x="18" y="546"/>
                    </a:lnTo>
                    <a:lnTo>
                      <a:pt x="18" y="546"/>
                    </a:lnTo>
                    <a:lnTo>
                      <a:pt x="20" y="546"/>
                    </a:lnTo>
                    <a:lnTo>
                      <a:pt x="22" y="546"/>
                    </a:lnTo>
                    <a:lnTo>
                      <a:pt x="23" y="546"/>
                    </a:lnTo>
                    <a:lnTo>
                      <a:pt x="25" y="546"/>
                    </a:lnTo>
                    <a:lnTo>
                      <a:pt x="27" y="546"/>
                    </a:lnTo>
                    <a:lnTo>
                      <a:pt x="27" y="546"/>
                    </a:lnTo>
                    <a:lnTo>
                      <a:pt x="29" y="548"/>
                    </a:lnTo>
                    <a:lnTo>
                      <a:pt x="31" y="548"/>
                    </a:lnTo>
                    <a:lnTo>
                      <a:pt x="32" y="548"/>
                    </a:lnTo>
                    <a:lnTo>
                      <a:pt x="32" y="548"/>
                    </a:lnTo>
                    <a:lnTo>
                      <a:pt x="34" y="550"/>
                    </a:lnTo>
                    <a:lnTo>
                      <a:pt x="34" y="548"/>
                    </a:lnTo>
                    <a:lnTo>
                      <a:pt x="34" y="548"/>
                    </a:lnTo>
                    <a:lnTo>
                      <a:pt x="36" y="548"/>
                    </a:lnTo>
                    <a:lnTo>
                      <a:pt x="38" y="546"/>
                    </a:lnTo>
                    <a:lnTo>
                      <a:pt x="40" y="544"/>
                    </a:lnTo>
                    <a:lnTo>
                      <a:pt x="40" y="542"/>
                    </a:lnTo>
                    <a:lnTo>
                      <a:pt x="40" y="540"/>
                    </a:lnTo>
                    <a:lnTo>
                      <a:pt x="41" y="539"/>
                    </a:lnTo>
                    <a:lnTo>
                      <a:pt x="41" y="537"/>
                    </a:lnTo>
                    <a:lnTo>
                      <a:pt x="40" y="537"/>
                    </a:lnTo>
                    <a:lnTo>
                      <a:pt x="40" y="535"/>
                    </a:lnTo>
                    <a:lnTo>
                      <a:pt x="40" y="533"/>
                    </a:lnTo>
                    <a:lnTo>
                      <a:pt x="38" y="533"/>
                    </a:lnTo>
                    <a:lnTo>
                      <a:pt x="36" y="533"/>
                    </a:lnTo>
                    <a:lnTo>
                      <a:pt x="34" y="531"/>
                    </a:lnTo>
                    <a:lnTo>
                      <a:pt x="34" y="531"/>
                    </a:lnTo>
                    <a:lnTo>
                      <a:pt x="34" y="531"/>
                    </a:lnTo>
                    <a:lnTo>
                      <a:pt x="32" y="531"/>
                    </a:lnTo>
                    <a:lnTo>
                      <a:pt x="32" y="531"/>
                    </a:lnTo>
                    <a:lnTo>
                      <a:pt x="32" y="533"/>
                    </a:lnTo>
                    <a:lnTo>
                      <a:pt x="32" y="533"/>
                    </a:lnTo>
                    <a:lnTo>
                      <a:pt x="31" y="533"/>
                    </a:lnTo>
                    <a:lnTo>
                      <a:pt x="31" y="533"/>
                    </a:lnTo>
                    <a:lnTo>
                      <a:pt x="31" y="533"/>
                    </a:lnTo>
                    <a:lnTo>
                      <a:pt x="31" y="533"/>
                    </a:lnTo>
                    <a:lnTo>
                      <a:pt x="29" y="533"/>
                    </a:lnTo>
                    <a:lnTo>
                      <a:pt x="29" y="533"/>
                    </a:lnTo>
                    <a:lnTo>
                      <a:pt x="27" y="533"/>
                    </a:lnTo>
                    <a:lnTo>
                      <a:pt x="27" y="533"/>
                    </a:lnTo>
                    <a:lnTo>
                      <a:pt x="27" y="533"/>
                    </a:lnTo>
                    <a:lnTo>
                      <a:pt x="27" y="533"/>
                    </a:lnTo>
                    <a:lnTo>
                      <a:pt x="27" y="533"/>
                    </a:lnTo>
                    <a:lnTo>
                      <a:pt x="25" y="535"/>
                    </a:lnTo>
                    <a:lnTo>
                      <a:pt x="25" y="535"/>
                    </a:lnTo>
                    <a:lnTo>
                      <a:pt x="25" y="535"/>
                    </a:lnTo>
                    <a:lnTo>
                      <a:pt x="25" y="535"/>
                    </a:lnTo>
                    <a:lnTo>
                      <a:pt x="23" y="535"/>
                    </a:lnTo>
                    <a:lnTo>
                      <a:pt x="23" y="535"/>
                    </a:lnTo>
                    <a:lnTo>
                      <a:pt x="22" y="535"/>
                    </a:lnTo>
                    <a:lnTo>
                      <a:pt x="22" y="535"/>
                    </a:lnTo>
                    <a:lnTo>
                      <a:pt x="22" y="535"/>
                    </a:lnTo>
                    <a:lnTo>
                      <a:pt x="22" y="535"/>
                    </a:lnTo>
                    <a:lnTo>
                      <a:pt x="20" y="537"/>
                    </a:lnTo>
                    <a:lnTo>
                      <a:pt x="20" y="537"/>
                    </a:lnTo>
                    <a:lnTo>
                      <a:pt x="18" y="537"/>
                    </a:lnTo>
                    <a:lnTo>
                      <a:pt x="18" y="537"/>
                    </a:lnTo>
                    <a:lnTo>
                      <a:pt x="16" y="537"/>
                    </a:lnTo>
                    <a:lnTo>
                      <a:pt x="16" y="537"/>
                    </a:lnTo>
                    <a:lnTo>
                      <a:pt x="16" y="537"/>
                    </a:lnTo>
                    <a:lnTo>
                      <a:pt x="16" y="537"/>
                    </a:lnTo>
                    <a:lnTo>
                      <a:pt x="16" y="537"/>
                    </a:lnTo>
                    <a:lnTo>
                      <a:pt x="16" y="537"/>
                    </a:lnTo>
                    <a:lnTo>
                      <a:pt x="16" y="537"/>
                    </a:lnTo>
                    <a:lnTo>
                      <a:pt x="14" y="537"/>
                    </a:lnTo>
                    <a:lnTo>
                      <a:pt x="14" y="537"/>
                    </a:lnTo>
                    <a:lnTo>
                      <a:pt x="13" y="537"/>
                    </a:lnTo>
                    <a:lnTo>
                      <a:pt x="13" y="537"/>
                    </a:lnTo>
                    <a:lnTo>
                      <a:pt x="13" y="537"/>
                    </a:lnTo>
                    <a:lnTo>
                      <a:pt x="11" y="537"/>
                    </a:lnTo>
                    <a:lnTo>
                      <a:pt x="11" y="537"/>
                    </a:lnTo>
                    <a:lnTo>
                      <a:pt x="9" y="537"/>
                    </a:lnTo>
                    <a:lnTo>
                      <a:pt x="9" y="537"/>
                    </a:lnTo>
                    <a:lnTo>
                      <a:pt x="9" y="537"/>
                    </a:lnTo>
                    <a:lnTo>
                      <a:pt x="9" y="537"/>
                    </a:lnTo>
                    <a:lnTo>
                      <a:pt x="9" y="537"/>
                    </a:lnTo>
                    <a:lnTo>
                      <a:pt x="7" y="537"/>
                    </a:lnTo>
                    <a:lnTo>
                      <a:pt x="5" y="537"/>
                    </a:lnTo>
                    <a:lnTo>
                      <a:pt x="5" y="537"/>
                    </a:lnTo>
                    <a:lnTo>
                      <a:pt x="5" y="537"/>
                    </a:lnTo>
                    <a:lnTo>
                      <a:pt x="5" y="535"/>
                    </a:lnTo>
                    <a:lnTo>
                      <a:pt x="5" y="535"/>
                    </a:lnTo>
                    <a:lnTo>
                      <a:pt x="5" y="535"/>
                    </a:lnTo>
                    <a:lnTo>
                      <a:pt x="5" y="535"/>
                    </a:lnTo>
                    <a:lnTo>
                      <a:pt x="5" y="535"/>
                    </a:lnTo>
                    <a:lnTo>
                      <a:pt x="5" y="535"/>
                    </a:lnTo>
                    <a:lnTo>
                      <a:pt x="5" y="533"/>
                    </a:lnTo>
                    <a:lnTo>
                      <a:pt x="3" y="533"/>
                    </a:lnTo>
                    <a:lnTo>
                      <a:pt x="3" y="533"/>
                    </a:lnTo>
                    <a:lnTo>
                      <a:pt x="3" y="533"/>
                    </a:lnTo>
                    <a:lnTo>
                      <a:pt x="3" y="531"/>
                    </a:lnTo>
                    <a:lnTo>
                      <a:pt x="3" y="531"/>
                    </a:lnTo>
                    <a:lnTo>
                      <a:pt x="3" y="531"/>
                    </a:lnTo>
                    <a:lnTo>
                      <a:pt x="3" y="531"/>
                    </a:lnTo>
                    <a:lnTo>
                      <a:pt x="3" y="530"/>
                    </a:lnTo>
                    <a:lnTo>
                      <a:pt x="3" y="530"/>
                    </a:lnTo>
                    <a:lnTo>
                      <a:pt x="3" y="528"/>
                    </a:lnTo>
                    <a:lnTo>
                      <a:pt x="3" y="528"/>
                    </a:lnTo>
                    <a:lnTo>
                      <a:pt x="3" y="528"/>
                    </a:lnTo>
                    <a:lnTo>
                      <a:pt x="3" y="526"/>
                    </a:lnTo>
                    <a:lnTo>
                      <a:pt x="5" y="526"/>
                    </a:lnTo>
                    <a:lnTo>
                      <a:pt x="5" y="526"/>
                    </a:lnTo>
                    <a:lnTo>
                      <a:pt x="7" y="524"/>
                    </a:lnTo>
                    <a:lnTo>
                      <a:pt x="7" y="524"/>
                    </a:lnTo>
                    <a:lnTo>
                      <a:pt x="7" y="524"/>
                    </a:lnTo>
                    <a:lnTo>
                      <a:pt x="7" y="524"/>
                    </a:lnTo>
                    <a:lnTo>
                      <a:pt x="9" y="524"/>
                    </a:lnTo>
                    <a:lnTo>
                      <a:pt x="9" y="524"/>
                    </a:lnTo>
                    <a:lnTo>
                      <a:pt x="11" y="524"/>
                    </a:lnTo>
                    <a:lnTo>
                      <a:pt x="13" y="524"/>
                    </a:lnTo>
                    <a:lnTo>
                      <a:pt x="14" y="526"/>
                    </a:lnTo>
                    <a:lnTo>
                      <a:pt x="16" y="526"/>
                    </a:lnTo>
                    <a:lnTo>
                      <a:pt x="18" y="526"/>
                    </a:lnTo>
                    <a:lnTo>
                      <a:pt x="20" y="526"/>
                    </a:lnTo>
                    <a:lnTo>
                      <a:pt x="22" y="524"/>
                    </a:lnTo>
                    <a:lnTo>
                      <a:pt x="23" y="524"/>
                    </a:lnTo>
                    <a:lnTo>
                      <a:pt x="25" y="522"/>
                    </a:lnTo>
                    <a:lnTo>
                      <a:pt x="27" y="521"/>
                    </a:lnTo>
                    <a:lnTo>
                      <a:pt x="27" y="519"/>
                    </a:lnTo>
                    <a:lnTo>
                      <a:pt x="29" y="517"/>
                    </a:lnTo>
                    <a:lnTo>
                      <a:pt x="29" y="515"/>
                    </a:lnTo>
                    <a:lnTo>
                      <a:pt x="29" y="515"/>
                    </a:lnTo>
                    <a:lnTo>
                      <a:pt x="29" y="513"/>
                    </a:lnTo>
                    <a:lnTo>
                      <a:pt x="27" y="513"/>
                    </a:lnTo>
                    <a:lnTo>
                      <a:pt x="27" y="512"/>
                    </a:lnTo>
                    <a:lnTo>
                      <a:pt x="25" y="512"/>
                    </a:lnTo>
                    <a:lnTo>
                      <a:pt x="22" y="512"/>
                    </a:lnTo>
                    <a:lnTo>
                      <a:pt x="22" y="512"/>
                    </a:lnTo>
                    <a:lnTo>
                      <a:pt x="22" y="512"/>
                    </a:lnTo>
                    <a:lnTo>
                      <a:pt x="18" y="512"/>
                    </a:lnTo>
                    <a:lnTo>
                      <a:pt x="16" y="512"/>
                    </a:lnTo>
                    <a:lnTo>
                      <a:pt x="14" y="513"/>
                    </a:lnTo>
                    <a:lnTo>
                      <a:pt x="13" y="513"/>
                    </a:lnTo>
                    <a:lnTo>
                      <a:pt x="11" y="513"/>
                    </a:lnTo>
                    <a:lnTo>
                      <a:pt x="7" y="513"/>
                    </a:lnTo>
                    <a:lnTo>
                      <a:pt x="3" y="512"/>
                    </a:lnTo>
                    <a:lnTo>
                      <a:pt x="2" y="512"/>
                    </a:lnTo>
                    <a:lnTo>
                      <a:pt x="2" y="512"/>
                    </a:lnTo>
                    <a:lnTo>
                      <a:pt x="0" y="510"/>
                    </a:lnTo>
                    <a:lnTo>
                      <a:pt x="0" y="510"/>
                    </a:lnTo>
                    <a:lnTo>
                      <a:pt x="0" y="508"/>
                    </a:lnTo>
                    <a:lnTo>
                      <a:pt x="0" y="508"/>
                    </a:lnTo>
                    <a:lnTo>
                      <a:pt x="0" y="508"/>
                    </a:lnTo>
                    <a:lnTo>
                      <a:pt x="0" y="508"/>
                    </a:lnTo>
                    <a:lnTo>
                      <a:pt x="0" y="506"/>
                    </a:lnTo>
                    <a:lnTo>
                      <a:pt x="0" y="506"/>
                    </a:lnTo>
                    <a:lnTo>
                      <a:pt x="0" y="506"/>
                    </a:lnTo>
                    <a:lnTo>
                      <a:pt x="0" y="506"/>
                    </a:lnTo>
                    <a:lnTo>
                      <a:pt x="0" y="504"/>
                    </a:lnTo>
                    <a:lnTo>
                      <a:pt x="2" y="504"/>
                    </a:lnTo>
                    <a:lnTo>
                      <a:pt x="2" y="504"/>
                    </a:lnTo>
                    <a:lnTo>
                      <a:pt x="2" y="504"/>
                    </a:lnTo>
                    <a:lnTo>
                      <a:pt x="2" y="504"/>
                    </a:lnTo>
                    <a:lnTo>
                      <a:pt x="2" y="504"/>
                    </a:lnTo>
                    <a:lnTo>
                      <a:pt x="2" y="504"/>
                    </a:lnTo>
                    <a:lnTo>
                      <a:pt x="2" y="502"/>
                    </a:lnTo>
                    <a:lnTo>
                      <a:pt x="2" y="502"/>
                    </a:lnTo>
                    <a:lnTo>
                      <a:pt x="2" y="502"/>
                    </a:lnTo>
                    <a:lnTo>
                      <a:pt x="3" y="501"/>
                    </a:lnTo>
                    <a:lnTo>
                      <a:pt x="3" y="499"/>
                    </a:lnTo>
                    <a:lnTo>
                      <a:pt x="3" y="499"/>
                    </a:lnTo>
                    <a:lnTo>
                      <a:pt x="3" y="499"/>
                    </a:lnTo>
                    <a:lnTo>
                      <a:pt x="3" y="499"/>
                    </a:lnTo>
                    <a:lnTo>
                      <a:pt x="2" y="497"/>
                    </a:lnTo>
                    <a:lnTo>
                      <a:pt x="2" y="497"/>
                    </a:lnTo>
                    <a:lnTo>
                      <a:pt x="2" y="497"/>
                    </a:lnTo>
                    <a:lnTo>
                      <a:pt x="2" y="497"/>
                    </a:lnTo>
                    <a:lnTo>
                      <a:pt x="2" y="495"/>
                    </a:lnTo>
                    <a:lnTo>
                      <a:pt x="0" y="495"/>
                    </a:lnTo>
                    <a:lnTo>
                      <a:pt x="0" y="495"/>
                    </a:lnTo>
                    <a:lnTo>
                      <a:pt x="0" y="493"/>
                    </a:lnTo>
                    <a:lnTo>
                      <a:pt x="0" y="493"/>
                    </a:lnTo>
                    <a:lnTo>
                      <a:pt x="0" y="493"/>
                    </a:lnTo>
                    <a:lnTo>
                      <a:pt x="0" y="493"/>
                    </a:lnTo>
                    <a:lnTo>
                      <a:pt x="0" y="492"/>
                    </a:lnTo>
                    <a:lnTo>
                      <a:pt x="0" y="492"/>
                    </a:lnTo>
                    <a:lnTo>
                      <a:pt x="0" y="492"/>
                    </a:lnTo>
                    <a:lnTo>
                      <a:pt x="0" y="492"/>
                    </a:lnTo>
                    <a:lnTo>
                      <a:pt x="0" y="492"/>
                    </a:lnTo>
                    <a:lnTo>
                      <a:pt x="2" y="488"/>
                    </a:lnTo>
                    <a:lnTo>
                      <a:pt x="2" y="488"/>
                    </a:lnTo>
                    <a:lnTo>
                      <a:pt x="2" y="488"/>
                    </a:lnTo>
                    <a:lnTo>
                      <a:pt x="3" y="488"/>
                    </a:lnTo>
                    <a:lnTo>
                      <a:pt x="3" y="488"/>
                    </a:lnTo>
                    <a:lnTo>
                      <a:pt x="3" y="486"/>
                    </a:lnTo>
                    <a:lnTo>
                      <a:pt x="3" y="486"/>
                    </a:lnTo>
                    <a:lnTo>
                      <a:pt x="3" y="486"/>
                    </a:lnTo>
                    <a:lnTo>
                      <a:pt x="3" y="483"/>
                    </a:lnTo>
                    <a:lnTo>
                      <a:pt x="3" y="481"/>
                    </a:lnTo>
                    <a:lnTo>
                      <a:pt x="3" y="479"/>
                    </a:lnTo>
                    <a:lnTo>
                      <a:pt x="3" y="479"/>
                    </a:lnTo>
                    <a:lnTo>
                      <a:pt x="3" y="477"/>
                    </a:lnTo>
                    <a:lnTo>
                      <a:pt x="3" y="477"/>
                    </a:lnTo>
                    <a:lnTo>
                      <a:pt x="3" y="477"/>
                    </a:lnTo>
                    <a:lnTo>
                      <a:pt x="5" y="477"/>
                    </a:lnTo>
                    <a:lnTo>
                      <a:pt x="5" y="477"/>
                    </a:lnTo>
                    <a:lnTo>
                      <a:pt x="5" y="477"/>
                    </a:lnTo>
                    <a:lnTo>
                      <a:pt x="5" y="475"/>
                    </a:lnTo>
                    <a:lnTo>
                      <a:pt x="5" y="475"/>
                    </a:lnTo>
                    <a:lnTo>
                      <a:pt x="5" y="475"/>
                    </a:lnTo>
                    <a:lnTo>
                      <a:pt x="7" y="474"/>
                    </a:lnTo>
                    <a:lnTo>
                      <a:pt x="7" y="474"/>
                    </a:lnTo>
                    <a:lnTo>
                      <a:pt x="9" y="474"/>
                    </a:lnTo>
                    <a:lnTo>
                      <a:pt x="11" y="472"/>
                    </a:lnTo>
                    <a:lnTo>
                      <a:pt x="11" y="472"/>
                    </a:lnTo>
                    <a:lnTo>
                      <a:pt x="13" y="472"/>
                    </a:lnTo>
                    <a:lnTo>
                      <a:pt x="13" y="472"/>
                    </a:lnTo>
                    <a:lnTo>
                      <a:pt x="13" y="472"/>
                    </a:lnTo>
                    <a:lnTo>
                      <a:pt x="14" y="470"/>
                    </a:lnTo>
                    <a:lnTo>
                      <a:pt x="16" y="470"/>
                    </a:lnTo>
                    <a:lnTo>
                      <a:pt x="16" y="470"/>
                    </a:lnTo>
                    <a:lnTo>
                      <a:pt x="18" y="468"/>
                    </a:lnTo>
                    <a:lnTo>
                      <a:pt x="20" y="468"/>
                    </a:lnTo>
                    <a:lnTo>
                      <a:pt x="20" y="466"/>
                    </a:lnTo>
                    <a:lnTo>
                      <a:pt x="20" y="466"/>
                    </a:lnTo>
                    <a:lnTo>
                      <a:pt x="20" y="466"/>
                    </a:lnTo>
                    <a:lnTo>
                      <a:pt x="22" y="464"/>
                    </a:lnTo>
                    <a:lnTo>
                      <a:pt x="22" y="464"/>
                    </a:lnTo>
                    <a:lnTo>
                      <a:pt x="22" y="463"/>
                    </a:lnTo>
                    <a:lnTo>
                      <a:pt x="22" y="461"/>
                    </a:lnTo>
                    <a:lnTo>
                      <a:pt x="22" y="461"/>
                    </a:lnTo>
                    <a:lnTo>
                      <a:pt x="22" y="461"/>
                    </a:lnTo>
                    <a:lnTo>
                      <a:pt x="20" y="459"/>
                    </a:lnTo>
                    <a:lnTo>
                      <a:pt x="20" y="459"/>
                    </a:lnTo>
                    <a:lnTo>
                      <a:pt x="20" y="459"/>
                    </a:lnTo>
                    <a:lnTo>
                      <a:pt x="20" y="459"/>
                    </a:lnTo>
                    <a:lnTo>
                      <a:pt x="18" y="457"/>
                    </a:lnTo>
                    <a:lnTo>
                      <a:pt x="18" y="457"/>
                    </a:lnTo>
                    <a:lnTo>
                      <a:pt x="18" y="455"/>
                    </a:lnTo>
                    <a:lnTo>
                      <a:pt x="18" y="455"/>
                    </a:lnTo>
                    <a:lnTo>
                      <a:pt x="18" y="455"/>
                    </a:lnTo>
                    <a:lnTo>
                      <a:pt x="18" y="455"/>
                    </a:lnTo>
                    <a:lnTo>
                      <a:pt x="20" y="454"/>
                    </a:lnTo>
                    <a:lnTo>
                      <a:pt x="20" y="454"/>
                    </a:lnTo>
                    <a:lnTo>
                      <a:pt x="22" y="454"/>
                    </a:lnTo>
                    <a:lnTo>
                      <a:pt x="23" y="454"/>
                    </a:lnTo>
                    <a:lnTo>
                      <a:pt x="25" y="454"/>
                    </a:lnTo>
                    <a:lnTo>
                      <a:pt x="25" y="454"/>
                    </a:lnTo>
                    <a:lnTo>
                      <a:pt x="27" y="454"/>
                    </a:lnTo>
                    <a:lnTo>
                      <a:pt x="27" y="454"/>
                    </a:lnTo>
                    <a:lnTo>
                      <a:pt x="27" y="452"/>
                    </a:lnTo>
                    <a:lnTo>
                      <a:pt x="27" y="452"/>
                    </a:lnTo>
                    <a:lnTo>
                      <a:pt x="27" y="452"/>
                    </a:lnTo>
                    <a:lnTo>
                      <a:pt x="27" y="452"/>
                    </a:lnTo>
                    <a:lnTo>
                      <a:pt x="27" y="450"/>
                    </a:lnTo>
                    <a:lnTo>
                      <a:pt x="25" y="450"/>
                    </a:lnTo>
                    <a:lnTo>
                      <a:pt x="25" y="450"/>
                    </a:lnTo>
                    <a:lnTo>
                      <a:pt x="25" y="448"/>
                    </a:lnTo>
                    <a:lnTo>
                      <a:pt x="25" y="448"/>
                    </a:lnTo>
                    <a:lnTo>
                      <a:pt x="25" y="448"/>
                    </a:lnTo>
                    <a:lnTo>
                      <a:pt x="25" y="448"/>
                    </a:lnTo>
                    <a:lnTo>
                      <a:pt x="23" y="448"/>
                    </a:lnTo>
                    <a:lnTo>
                      <a:pt x="23" y="446"/>
                    </a:lnTo>
                    <a:lnTo>
                      <a:pt x="23" y="446"/>
                    </a:lnTo>
                    <a:lnTo>
                      <a:pt x="23" y="446"/>
                    </a:lnTo>
                    <a:lnTo>
                      <a:pt x="22" y="446"/>
                    </a:lnTo>
                    <a:lnTo>
                      <a:pt x="22" y="445"/>
                    </a:lnTo>
                    <a:lnTo>
                      <a:pt x="20" y="441"/>
                    </a:lnTo>
                    <a:lnTo>
                      <a:pt x="20" y="441"/>
                    </a:lnTo>
                    <a:lnTo>
                      <a:pt x="18" y="441"/>
                    </a:lnTo>
                    <a:lnTo>
                      <a:pt x="18" y="441"/>
                    </a:lnTo>
                    <a:lnTo>
                      <a:pt x="18" y="439"/>
                    </a:lnTo>
                    <a:lnTo>
                      <a:pt x="18" y="439"/>
                    </a:lnTo>
                    <a:lnTo>
                      <a:pt x="18" y="439"/>
                    </a:lnTo>
                    <a:lnTo>
                      <a:pt x="18" y="437"/>
                    </a:lnTo>
                    <a:lnTo>
                      <a:pt x="18" y="437"/>
                    </a:lnTo>
                    <a:lnTo>
                      <a:pt x="20" y="437"/>
                    </a:lnTo>
                    <a:lnTo>
                      <a:pt x="20" y="437"/>
                    </a:lnTo>
                    <a:lnTo>
                      <a:pt x="22" y="437"/>
                    </a:lnTo>
                    <a:lnTo>
                      <a:pt x="22" y="437"/>
                    </a:lnTo>
                    <a:lnTo>
                      <a:pt x="22" y="437"/>
                    </a:lnTo>
                    <a:lnTo>
                      <a:pt x="23" y="437"/>
                    </a:lnTo>
                    <a:lnTo>
                      <a:pt x="23" y="437"/>
                    </a:lnTo>
                    <a:lnTo>
                      <a:pt x="23" y="437"/>
                    </a:lnTo>
                    <a:lnTo>
                      <a:pt x="25" y="437"/>
                    </a:lnTo>
                    <a:lnTo>
                      <a:pt x="25" y="437"/>
                    </a:lnTo>
                    <a:lnTo>
                      <a:pt x="29" y="437"/>
                    </a:lnTo>
                    <a:lnTo>
                      <a:pt x="29" y="437"/>
                    </a:lnTo>
                    <a:lnTo>
                      <a:pt x="29" y="437"/>
                    </a:lnTo>
                    <a:lnTo>
                      <a:pt x="29" y="437"/>
                    </a:lnTo>
                    <a:lnTo>
                      <a:pt x="31" y="436"/>
                    </a:lnTo>
                    <a:lnTo>
                      <a:pt x="31" y="434"/>
                    </a:lnTo>
                    <a:lnTo>
                      <a:pt x="31" y="432"/>
                    </a:lnTo>
                    <a:lnTo>
                      <a:pt x="29" y="430"/>
                    </a:lnTo>
                    <a:lnTo>
                      <a:pt x="29" y="430"/>
                    </a:lnTo>
                    <a:lnTo>
                      <a:pt x="29" y="428"/>
                    </a:lnTo>
                    <a:lnTo>
                      <a:pt x="29" y="428"/>
                    </a:lnTo>
                    <a:lnTo>
                      <a:pt x="29" y="428"/>
                    </a:lnTo>
                    <a:lnTo>
                      <a:pt x="29" y="427"/>
                    </a:lnTo>
                    <a:lnTo>
                      <a:pt x="31" y="427"/>
                    </a:lnTo>
                    <a:lnTo>
                      <a:pt x="32" y="427"/>
                    </a:lnTo>
                    <a:lnTo>
                      <a:pt x="32" y="427"/>
                    </a:lnTo>
                    <a:lnTo>
                      <a:pt x="32" y="427"/>
                    </a:lnTo>
                    <a:lnTo>
                      <a:pt x="32" y="427"/>
                    </a:lnTo>
                    <a:lnTo>
                      <a:pt x="34" y="427"/>
                    </a:lnTo>
                    <a:lnTo>
                      <a:pt x="34" y="427"/>
                    </a:lnTo>
                    <a:lnTo>
                      <a:pt x="34" y="427"/>
                    </a:lnTo>
                    <a:lnTo>
                      <a:pt x="36" y="430"/>
                    </a:lnTo>
                    <a:lnTo>
                      <a:pt x="38" y="430"/>
                    </a:lnTo>
                    <a:lnTo>
                      <a:pt x="38" y="430"/>
                    </a:lnTo>
                    <a:lnTo>
                      <a:pt x="38" y="432"/>
                    </a:lnTo>
                    <a:lnTo>
                      <a:pt x="38" y="432"/>
                    </a:lnTo>
                    <a:lnTo>
                      <a:pt x="40" y="432"/>
                    </a:lnTo>
                    <a:lnTo>
                      <a:pt x="40" y="432"/>
                    </a:lnTo>
                    <a:lnTo>
                      <a:pt x="40" y="432"/>
                    </a:lnTo>
                    <a:lnTo>
                      <a:pt x="43" y="432"/>
                    </a:lnTo>
                    <a:lnTo>
                      <a:pt x="45" y="432"/>
                    </a:lnTo>
                    <a:lnTo>
                      <a:pt x="45" y="432"/>
                    </a:lnTo>
                    <a:lnTo>
                      <a:pt x="45" y="432"/>
                    </a:lnTo>
                    <a:lnTo>
                      <a:pt x="45" y="432"/>
                    </a:lnTo>
                    <a:lnTo>
                      <a:pt x="47" y="430"/>
                    </a:lnTo>
                    <a:lnTo>
                      <a:pt x="47" y="430"/>
                    </a:lnTo>
                    <a:lnTo>
                      <a:pt x="47" y="430"/>
                    </a:lnTo>
                    <a:lnTo>
                      <a:pt x="47" y="430"/>
                    </a:lnTo>
                    <a:lnTo>
                      <a:pt x="47" y="428"/>
                    </a:lnTo>
                    <a:lnTo>
                      <a:pt x="49" y="428"/>
                    </a:lnTo>
                    <a:lnTo>
                      <a:pt x="49" y="428"/>
                    </a:lnTo>
                    <a:lnTo>
                      <a:pt x="49" y="427"/>
                    </a:lnTo>
                    <a:lnTo>
                      <a:pt x="49" y="427"/>
                    </a:lnTo>
                    <a:lnTo>
                      <a:pt x="51" y="427"/>
                    </a:lnTo>
                    <a:lnTo>
                      <a:pt x="51" y="427"/>
                    </a:lnTo>
                    <a:lnTo>
                      <a:pt x="51" y="427"/>
                    </a:lnTo>
                    <a:lnTo>
                      <a:pt x="52" y="425"/>
                    </a:lnTo>
                    <a:lnTo>
                      <a:pt x="52" y="425"/>
                    </a:lnTo>
                    <a:lnTo>
                      <a:pt x="52" y="425"/>
                    </a:lnTo>
                    <a:lnTo>
                      <a:pt x="54" y="425"/>
                    </a:lnTo>
                    <a:lnTo>
                      <a:pt x="54" y="425"/>
                    </a:lnTo>
                    <a:lnTo>
                      <a:pt x="54" y="425"/>
                    </a:lnTo>
                    <a:lnTo>
                      <a:pt x="56" y="425"/>
                    </a:lnTo>
                    <a:lnTo>
                      <a:pt x="58" y="425"/>
                    </a:lnTo>
                    <a:lnTo>
                      <a:pt x="58" y="425"/>
                    </a:lnTo>
                    <a:lnTo>
                      <a:pt x="58" y="425"/>
                    </a:lnTo>
                    <a:lnTo>
                      <a:pt x="58" y="425"/>
                    </a:lnTo>
                    <a:lnTo>
                      <a:pt x="58" y="427"/>
                    </a:lnTo>
                    <a:lnTo>
                      <a:pt x="58" y="427"/>
                    </a:lnTo>
                    <a:lnTo>
                      <a:pt x="58" y="427"/>
                    </a:lnTo>
                    <a:lnTo>
                      <a:pt x="58" y="428"/>
                    </a:lnTo>
                    <a:lnTo>
                      <a:pt x="58" y="428"/>
                    </a:lnTo>
                    <a:lnTo>
                      <a:pt x="58" y="428"/>
                    </a:lnTo>
                    <a:lnTo>
                      <a:pt x="56" y="430"/>
                    </a:lnTo>
                    <a:lnTo>
                      <a:pt x="56" y="430"/>
                    </a:lnTo>
                    <a:lnTo>
                      <a:pt x="56" y="432"/>
                    </a:lnTo>
                    <a:lnTo>
                      <a:pt x="56" y="432"/>
                    </a:lnTo>
                    <a:lnTo>
                      <a:pt x="56" y="434"/>
                    </a:lnTo>
                    <a:lnTo>
                      <a:pt x="56" y="436"/>
                    </a:lnTo>
                    <a:lnTo>
                      <a:pt x="56" y="436"/>
                    </a:lnTo>
                    <a:lnTo>
                      <a:pt x="56" y="436"/>
                    </a:lnTo>
                    <a:lnTo>
                      <a:pt x="56" y="437"/>
                    </a:lnTo>
                    <a:lnTo>
                      <a:pt x="58" y="437"/>
                    </a:lnTo>
                    <a:lnTo>
                      <a:pt x="58" y="437"/>
                    </a:lnTo>
                    <a:lnTo>
                      <a:pt x="58" y="437"/>
                    </a:lnTo>
                    <a:lnTo>
                      <a:pt x="60" y="437"/>
                    </a:lnTo>
                    <a:lnTo>
                      <a:pt x="60" y="437"/>
                    </a:lnTo>
                    <a:lnTo>
                      <a:pt x="60" y="437"/>
                    </a:lnTo>
                    <a:lnTo>
                      <a:pt x="61" y="437"/>
                    </a:lnTo>
                    <a:lnTo>
                      <a:pt x="63" y="436"/>
                    </a:lnTo>
                    <a:lnTo>
                      <a:pt x="63" y="434"/>
                    </a:lnTo>
                    <a:lnTo>
                      <a:pt x="65" y="434"/>
                    </a:lnTo>
                    <a:lnTo>
                      <a:pt x="65" y="434"/>
                    </a:lnTo>
                    <a:lnTo>
                      <a:pt x="65" y="434"/>
                    </a:lnTo>
                    <a:lnTo>
                      <a:pt x="65" y="432"/>
                    </a:lnTo>
                    <a:lnTo>
                      <a:pt x="67" y="432"/>
                    </a:lnTo>
                    <a:lnTo>
                      <a:pt x="69" y="434"/>
                    </a:lnTo>
                    <a:lnTo>
                      <a:pt x="69" y="434"/>
                    </a:lnTo>
                    <a:lnTo>
                      <a:pt x="70" y="434"/>
                    </a:lnTo>
                    <a:lnTo>
                      <a:pt x="74" y="434"/>
                    </a:lnTo>
                    <a:lnTo>
                      <a:pt x="78" y="432"/>
                    </a:lnTo>
                    <a:lnTo>
                      <a:pt x="78" y="430"/>
                    </a:lnTo>
                    <a:lnTo>
                      <a:pt x="78" y="428"/>
                    </a:lnTo>
                    <a:lnTo>
                      <a:pt x="76" y="427"/>
                    </a:lnTo>
                    <a:lnTo>
                      <a:pt x="76" y="425"/>
                    </a:lnTo>
                    <a:lnTo>
                      <a:pt x="74" y="425"/>
                    </a:lnTo>
                    <a:lnTo>
                      <a:pt x="74" y="425"/>
                    </a:lnTo>
                    <a:lnTo>
                      <a:pt x="74" y="423"/>
                    </a:lnTo>
                    <a:lnTo>
                      <a:pt x="74" y="423"/>
                    </a:lnTo>
                    <a:lnTo>
                      <a:pt x="74" y="423"/>
                    </a:lnTo>
                    <a:lnTo>
                      <a:pt x="74" y="423"/>
                    </a:lnTo>
                    <a:lnTo>
                      <a:pt x="74" y="421"/>
                    </a:lnTo>
                    <a:lnTo>
                      <a:pt x="74" y="421"/>
                    </a:lnTo>
                    <a:lnTo>
                      <a:pt x="74" y="421"/>
                    </a:lnTo>
                    <a:lnTo>
                      <a:pt x="74" y="419"/>
                    </a:lnTo>
                    <a:lnTo>
                      <a:pt x="76" y="419"/>
                    </a:lnTo>
                    <a:lnTo>
                      <a:pt x="76" y="419"/>
                    </a:lnTo>
                    <a:lnTo>
                      <a:pt x="76" y="419"/>
                    </a:lnTo>
                    <a:lnTo>
                      <a:pt x="76" y="419"/>
                    </a:lnTo>
                    <a:lnTo>
                      <a:pt x="78" y="419"/>
                    </a:lnTo>
                    <a:lnTo>
                      <a:pt x="79" y="419"/>
                    </a:lnTo>
                    <a:lnTo>
                      <a:pt x="79" y="421"/>
                    </a:lnTo>
                    <a:lnTo>
                      <a:pt x="81" y="421"/>
                    </a:lnTo>
                    <a:lnTo>
                      <a:pt x="83" y="421"/>
                    </a:lnTo>
                    <a:lnTo>
                      <a:pt x="83" y="421"/>
                    </a:lnTo>
                    <a:lnTo>
                      <a:pt x="83" y="421"/>
                    </a:lnTo>
                    <a:lnTo>
                      <a:pt x="87" y="421"/>
                    </a:lnTo>
                    <a:lnTo>
                      <a:pt x="90" y="421"/>
                    </a:lnTo>
                    <a:lnTo>
                      <a:pt x="94" y="421"/>
                    </a:lnTo>
                    <a:lnTo>
                      <a:pt x="94" y="419"/>
                    </a:lnTo>
                    <a:lnTo>
                      <a:pt x="96" y="419"/>
                    </a:lnTo>
                    <a:lnTo>
                      <a:pt x="96" y="419"/>
                    </a:lnTo>
                    <a:lnTo>
                      <a:pt x="96" y="419"/>
                    </a:lnTo>
                    <a:lnTo>
                      <a:pt x="98" y="419"/>
                    </a:lnTo>
                    <a:lnTo>
                      <a:pt x="98" y="419"/>
                    </a:lnTo>
                    <a:lnTo>
                      <a:pt x="98" y="417"/>
                    </a:lnTo>
                    <a:lnTo>
                      <a:pt x="98" y="417"/>
                    </a:lnTo>
                    <a:lnTo>
                      <a:pt x="98" y="417"/>
                    </a:lnTo>
                    <a:lnTo>
                      <a:pt x="98" y="416"/>
                    </a:lnTo>
                    <a:lnTo>
                      <a:pt x="98" y="414"/>
                    </a:lnTo>
                    <a:lnTo>
                      <a:pt x="96" y="414"/>
                    </a:lnTo>
                    <a:lnTo>
                      <a:pt x="94" y="412"/>
                    </a:lnTo>
                    <a:lnTo>
                      <a:pt x="94" y="410"/>
                    </a:lnTo>
                    <a:lnTo>
                      <a:pt x="92" y="410"/>
                    </a:lnTo>
                    <a:lnTo>
                      <a:pt x="92" y="408"/>
                    </a:lnTo>
                    <a:lnTo>
                      <a:pt x="92" y="407"/>
                    </a:lnTo>
                    <a:lnTo>
                      <a:pt x="92" y="407"/>
                    </a:lnTo>
                    <a:lnTo>
                      <a:pt x="92" y="405"/>
                    </a:lnTo>
                    <a:lnTo>
                      <a:pt x="92" y="405"/>
                    </a:lnTo>
                    <a:lnTo>
                      <a:pt x="92" y="403"/>
                    </a:lnTo>
                    <a:lnTo>
                      <a:pt x="92" y="403"/>
                    </a:lnTo>
                    <a:lnTo>
                      <a:pt x="92" y="401"/>
                    </a:lnTo>
                    <a:lnTo>
                      <a:pt x="94" y="401"/>
                    </a:lnTo>
                    <a:lnTo>
                      <a:pt x="94" y="401"/>
                    </a:lnTo>
                    <a:lnTo>
                      <a:pt x="94" y="401"/>
                    </a:lnTo>
                    <a:lnTo>
                      <a:pt x="94" y="401"/>
                    </a:lnTo>
                    <a:lnTo>
                      <a:pt x="96" y="403"/>
                    </a:lnTo>
                    <a:lnTo>
                      <a:pt x="96" y="403"/>
                    </a:lnTo>
                    <a:lnTo>
                      <a:pt x="98" y="405"/>
                    </a:lnTo>
                    <a:lnTo>
                      <a:pt x="98" y="405"/>
                    </a:lnTo>
                    <a:lnTo>
                      <a:pt x="99" y="405"/>
                    </a:lnTo>
                    <a:lnTo>
                      <a:pt x="99" y="405"/>
                    </a:lnTo>
                    <a:lnTo>
                      <a:pt x="101" y="407"/>
                    </a:lnTo>
                    <a:lnTo>
                      <a:pt x="101" y="407"/>
                    </a:lnTo>
                    <a:lnTo>
                      <a:pt x="101" y="407"/>
                    </a:lnTo>
                    <a:lnTo>
                      <a:pt x="101" y="407"/>
                    </a:lnTo>
                    <a:lnTo>
                      <a:pt x="103" y="407"/>
                    </a:lnTo>
                    <a:lnTo>
                      <a:pt x="103" y="407"/>
                    </a:lnTo>
                    <a:lnTo>
                      <a:pt x="105" y="407"/>
                    </a:lnTo>
                    <a:lnTo>
                      <a:pt x="105" y="407"/>
                    </a:lnTo>
                    <a:lnTo>
                      <a:pt x="105" y="407"/>
                    </a:lnTo>
                    <a:lnTo>
                      <a:pt x="107" y="407"/>
                    </a:lnTo>
                    <a:lnTo>
                      <a:pt x="107" y="408"/>
                    </a:lnTo>
                    <a:lnTo>
                      <a:pt x="108" y="407"/>
                    </a:lnTo>
                    <a:lnTo>
                      <a:pt x="108" y="407"/>
                    </a:lnTo>
                    <a:lnTo>
                      <a:pt x="110" y="407"/>
                    </a:lnTo>
                    <a:lnTo>
                      <a:pt x="110" y="405"/>
                    </a:lnTo>
                    <a:lnTo>
                      <a:pt x="110" y="405"/>
                    </a:lnTo>
                    <a:lnTo>
                      <a:pt x="110" y="403"/>
                    </a:lnTo>
                    <a:lnTo>
                      <a:pt x="108" y="403"/>
                    </a:lnTo>
                    <a:lnTo>
                      <a:pt x="108" y="401"/>
                    </a:lnTo>
                    <a:lnTo>
                      <a:pt x="107" y="401"/>
                    </a:lnTo>
                    <a:lnTo>
                      <a:pt x="107" y="401"/>
                    </a:lnTo>
                    <a:lnTo>
                      <a:pt x="107" y="399"/>
                    </a:lnTo>
                    <a:lnTo>
                      <a:pt x="107" y="399"/>
                    </a:lnTo>
                    <a:lnTo>
                      <a:pt x="107" y="398"/>
                    </a:lnTo>
                    <a:lnTo>
                      <a:pt x="107" y="396"/>
                    </a:lnTo>
                    <a:lnTo>
                      <a:pt x="107" y="394"/>
                    </a:lnTo>
                    <a:lnTo>
                      <a:pt x="108" y="394"/>
                    </a:lnTo>
                    <a:lnTo>
                      <a:pt x="108" y="394"/>
                    </a:lnTo>
                    <a:lnTo>
                      <a:pt x="108" y="394"/>
                    </a:lnTo>
                    <a:lnTo>
                      <a:pt x="110" y="392"/>
                    </a:lnTo>
                    <a:lnTo>
                      <a:pt x="112" y="392"/>
                    </a:lnTo>
                    <a:lnTo>
                      <a:pt x="112" y="390"/>
                    </a:lnTo>
                    <a:lnTo>
                      <a:pt x="114" y="390"/>
                    </a:lnTo>
                    <a:lnTo>
                      <a:pt x="114" y="390"/>
                    </a:lnTo>
                    <a:lnTo>
                      <a:pt x="114" y="389"/>
                    </a:lnTo>
                    <a:lnTo>
                      <a:pt x="114" y="387"/>
                    </a:lnTo>
                    <a:lnTo>
                      <a:pt x="116" y="385"/>
                    </a:lnTo>
                    <a:lnTo>
                      <a:pt x="116" y="385"/>
                    </a:lnTo>
                    <a:lnTo>
                      <a:pt x="116" y="383"/>
                    </a:lnTo>
                    <a:lnTo>
                      <a:pt x="116" y="383"/>
                    </a:lnTo>
                    <a:lnTo>
                      <a:pt x="116" y="383"/>
                    </a:lnTo>
                    <a:lnTo>
                      <a:pt x="117" y="383"/>
                    </a:lnTo>
                    <a:lnTo>
                      <a:pt x="117" y="381"/>
                    </a:lnTo>
                    <a:lnTo>
                      <a:pt x="117" y="381"/>
                    </a:lnTo>
                    <a:lnTo>
                      <a:pt x="117" y="381"/>
                    </a:lnTo>
                    <a:lnTo>
                      <a:pt x="117" y="381"/>
                    </a:lnTo>
                    <a:lnTo>
                      <a:pt x="117" y="381"/>
                    </a:lnTo>
                    <a:lnTo>
                      <a:pt x="117" y="381"/>
                    </a:lnTo>
                    <a:lnTo>
                      <a:pt x="117" y="381"/>
                    </a:lnTo>
                    <a:lnTo>
                      <a:pt x="119" y="381"/>
                    </a:lnTo>
                    <a:lnTo>
                      <a:pt x="119" y="381"/>
                    </a:lnTo>
                    <a:lnTo>
                      <a:pt x="119" y="381"/>
                    </a:lnTo>
                    <a:lnTo>
                      <a:pt x="119" y="381"/>
                    </a:lnTo>
                    <a:lnTo>
                      <a:pt x="121" y="379"/>
                    </a:lnTo>
                    <a:lnTo>
                      <a:pt x="121" y="379"/>
                    </a:lnTo>
                    <a:lnTo>
                      <a:pt x="123" y="379"/>
                    </a:lnTo>
                    <a:lnTo>
                      <a:pt x="123" y="379"/>
                    </a:lnTo>
                    <a:lnTo>
                      <a:pt x="123" y="379"/>
                    </a:lnTo>
                    <a:lnTo>
                      <a:pt x="123" y="379"/>
                    </a:lnTo>
                    <a:lnTo>
                      <a:pt x="125" y="379"/>
                    </a:lnTo>
                    <a:lnTo>
                      <a:pt x="125" y="379"/>
                    </a:lnTo>
                    <a:lnTo>
                      <a:pt x="126" y="381"/>
                    </a:lnTo>
                    <a:lnTo>
                      <a:pt x="126" y="381"/>
                    </a:lnTo>
                    <a:lnTo>
                      <a:pt x="126" y="381"/>
                    </a:lnTo>
                    <a:lnTo>
                      <a:pt x="126" y="383"/>
                    </a:lnTo>
                    <a:lnTo>
                      <a:pt x="126" y="383"/>
                    </a:lnTo>
                    <a:lnTo>
                      <a:pt x="125" y="385"/>
                    </a:lnTo>
                    <a:lnTo>
                      <a:pt x="125" y="385"/>
                    </a:lnTo>
                    <a:lnTo>
                      <a:pt x="125" y="387"/>
                    </a:lnTo>
                    <a:lnTo>
                      <a:pt x="125" y="387"/>
                    </a:lnTo>
                    <a:lnTo>
                      <a:pt x="125" y="387"/>
                    </a:lnTo>
                    <a:lnTo>
                      <a:pt x="125" y="389"/>
                    </a:lnTo>
                    <a:lnTo>
                      <a:pt x="125" y="389"/>
                    </a:lnTo>
                    <a:lnTo>
                      <a:pt x="130" y="389"/>
                    </a:lnTo>
                    <a:lnTo>
                      <a:pt x="132" y="389"/>
                    </a:lnTo>
                    <a:lnTo>
                      <a:pt x="132" y="389"/>
                    </a:lnTo>
                    <a:lnTo>
                      <a:pt x="134" y="389"/>
                    </a:lnTo>
                    <a:lnTo>
                      <a:pt x="134" y="389"/>
                    </a:lnTo>
                    <a:lnTo>
                      <a:pt x="134" y="389"/>
                    </a:lnTo>
                    <a:lnTo>
                      <a:pt x="134" y="389"/>
                    </a:lnTo>
                    <a:lnTo>
                      <a:pt x="136" y="389"/>
                    </a:lnTo>
                    <a:lnTo>
                      <a:pt x="136" y="390"/>
                    </a:lnTo>
                    <a:lnTo>
                      <a:pt x="136" y="390"/>
                    </a:lnTo>
                    <a:lnTo>
                      <a:pt x="136" y="390"/>
                    </a:lnTo>
                    <a:lnTo>
                      <a:pt x="136" y="390"/>
                    </a:lnTo>
                    <a:lnTo>
                      <a:pt x="136" y="390"/>
                    </a:lnTo>
                    <a:lnTo>
                      <a:pt x="137" y="390"/>
                    </a:lnTo>
                    <a:lnTo>
                      <a:pt x="139" y="389"/>
                    </a:lnTo>
                    <a:lnTo>
                      <a:pt x="139" y="389"/>
                    </a:lnTo>
                    <a:lnTo>
                      <a:pt x="139" y="389"/>
                    </a:lnTo>
                    <a:lnTo>
                      <a:pt x="139" y="387"/>
                    </a:lnTo>
                    <a:lnTo>
                      <a:pt x="139" y="387"/>
                    </a:lnTo>
                    <a:lnTo>
                      <a:pt x="139" y="387"/>
                    </a:lnTo>
                    <a:lnTo>
                      <a:pt x="139" y="385"/>
                    </a:lnTo>
                    <a:lnTo>
                      <a:pt x="137" y="385"/>
                    </a:lnTo>
                    <a:lnTo>
                      <a:pt x="136" y="383"/>
                    </a:lnTo>
                    <a:lnTo>
                      <a:pt x="136" y="383"/>
                    </a:lnTo>
                    <a:lnTo>
                      <a:pt x="134" y="381"/>
                    </a:lnTo>
                    <a:lnTo>
                      <a:pt x="132" y="381"/>
                    </a:lnTo>
                    <a:lnTo>
                      <a:pt x="132" y="379"/>
                    </a:lnTo>
                    <a:lnTo>
                      <a:pt x="132" y="379"/>
                    </a:lnTo>
                    <a:lnTo>
                      <a:pt x="132" y="378"/>
                    </a:lnTo>
                    <a:lnTo>
                      <a:pt x="132" y="376"/>
                    </a:lnTo>
                    <a:lnTo>
                      <a:pt x="132" y="376"/>
                    </a:lnTo>
                    <a:lnTo>
                      <a:pt x="132" y="374"/>
                    </a:lnTo>
                    <a:lnTo>
                      <a:pt x="130" y="372"/>
                    </a:lnTo>
                    <a:lnTo>
                      <a:pt x="130" y="372"/>
                    </a:lnTo>
                    <a:lnTo>
                      <a:pt x="130" y="372"/>
                    </a:lnTo>
                    <a:lnTo>
                      <a:pt x="130" y="372"/>
                    </a:lnTo>
                    <a:lnTo>
                      <a:pt x="130" y="372"/>
                    </a:lnTo>
                    <a:lnTo>
                      <a:pt x="130" y="372"/>
                    </a:lnTo>
                    <a:lnTo>
                      <a:pt x="132" y="370"/>
                    </a:lnTo>
                    <a:lnTo>
                      <a:pt x="132" y="370"/>
                    </a:lnTo>
                    <a:lnTo>
                      <a:pt x="132" y="370"/>
                    </a:lnTo>
                    <a:lnTo>
                      <a:pt x="132" y="370"/>
                    </a:lnTo>
                    <a:lnTo>
                      <a:pt x="132" y="370"/>
                    </a:lnTo>
                    <a:lnTo>
                      <a:pt x="132" y="370"/>
                    </a:lnTo>
                    <a:lnTo>
                      <a:pt x="132" y="370"/>
                    </a:lnTo>
                    <a:lnTo>
                      <a:pt x="132" y="370"/>
                    </a:lnTo>
                    <a:lnTo>
                      <a:pt x="134" y="370"/>
                    </a:lnTo>
                    <a:lnTo>
                      <a:pt x="134" y="370"/>
                    </a:lnTo>
                    <a:lnTo>
                      <a:pt x="134" y="370"/>
                    </a:lnTo>
                    <a:lnTo>
                      <a:pt x="136" y="372"/>
                    </a:lnTo>
                    <a:lnTo>
                      <a:pt x="136" y="372"/>
                    </a:lnTo>
                    <a:lnTo>
                      <a:pt x="136" y="372"/>
                    </a:lnTo>
                    <a:lnTo>
                      <a:pt x="139" y="372"/>
                    </a:lnTo>
                    <a:lnTo>
                      <a:pt x="143" y="376"/>
                    </a:lnTo>
                    <a:lnTo>
                      <a:pt x="145" y="376"/>
                    </a:lnTo>
                    <a:lnTo>
                      <a:pt x="146" y="378"/>
                    </a:lnTo>
                    <a:lnTo>
                      <a:pt x="146" y="378"/>
                    </a:lnTo>
                    <a:lnTo>
                      <a:pt x="148" y="378"/>
                    </a:lnTo>
                    <a:lnTo>
                      <a:pt x="150" y="378"/>
                    </a:lnTo>
                    <a:lnTo>
                      <a:pt x="150" y="378"/>
                    </a:lnTo>
                    <a:lnTo>
                      <a:pt x="150" y="378"/>
                    </a:lnTo>
                    <a:lnTo>
                      <a:pt x="150" y="378"/>
                    </a:lnTo>
                    <a:lnTo>
                      <a:pt x="152" y="376"/>
                    </a:lnTo>
                    <a:lnTo>
                      <a:pt x="152" y="374"/>
                    </a:lnTo>
                    <a:lnTo>
                      <a:pt x="152" y="372"/>
                    </a:lnTo>
                    <a:lnTo>
                      <a:pt x="152" y="372"/>
                    </a:lnTo>
                    <a:lnTo>
                      <a:pt x="152" y="370"/>
                    </a:lnTo>
                    <a:lnTo>
                      <a:pt x="154" y="369"/>
                    </a:lnTo>
                    <a:lnTo>
                      <a:pt x="154" y="369"/>
                    </a:lnTo>
                    <a:lnTo>
                      <a:pt x="152" y="369"/>
                    </a:lnTo>
                    <a:lnTo>
                      <a:pt x="152" y="369"/>
                    </a:lnTo>
                    <a:lnTo>
                      <a:pt x="152" y="369"/>
                    </a:lnTo>
                    <a:lnTo>
                      <a:pt x="152" y="367"/>
                    </a:lnTo>
                    <a:lnTo>
                      <a:pt x="152" y="367"/>
                    </a:lnTo>
                    <a:lnTo>
                      <a:pt x="152" y="367"/>
                    </a:lnTo>
                    <a:lnTo>
                      <a:pt x="154" y="367"/>
                    </a:lnTo>
                    <a:lnTo>
                      <a:pt x="154" y="367"/>
                    </a:lnTo>
                    <a:lnTo>
                      <a:pt x="154" y="367"/>
                    </a:lnTo>
                    <a:lnTo>
                      <a:pt x="154" y="367"/>
                    </a:lnTo>
                    <a:lnTo>
                      <a:pt x="154" y="367"/>
                    </a:lnTo>
                    <a:lnTo>
                      <a:pt x="152" y="365"/>
                    </a:lnTo>
                    <a:lnTo>
                      <a:pt x="152" y="365"/>
                    </a:lnTo>
                    <a:lnTo>
                      <a:pt x="152" y="365"/>
                    </a:lnTo>
                    <a:lnTo>
                      <a:pt x="152" y="365"/>
                    </a:lnTo>
                    <a:lnTo>
                      <a:pt x="152" y="365"/>
                    </a:lnTo>
                    <a:lnTo>
                      <a:pt x="150" y="365"/>
                    </a:lnTo>
                    <a:lnTo>
                      <a:pt x="148" y="367"/>
                    </a:lnTo>
                    <a:lnTo>
                      <a:pt x="146" y="367"/>
                    </a:lnTo>
                    <a:lnTo>
                      <a:pt x="146" y="367"/>
                    </a:lnTo>
                    <a:lnTo>
                      <a:pt x="145" y="367"/>
                    </a:lnTo>
                    <a:lnTo>
                      <a:pt x="143" y="367"/>
                    </a:lnTo>
                    <a:lnTo>
                      <a:pt x="141" y="367"/>
                    </a:lnTo>
                    <a:lnTo>
                      <a:pt x="141" y="367"/>
                    </a:lnTo>
                    <a:lnTo>
                      <a:pt x="139" y="367"/>
                    </a:lnTo>
                    <a:lnTo>
                      <a:pt x="137" y="365"/>
                    </a:lnTo>
                    <a:lnTo>
                      <a:pt x="137" y="365"/>
                    </a:lnTo>
                    <a:lnTo>
                      <a:pt x="136" y="365"/>
                    </a:lnTo>
                    <a:lnTo>
                      <a:pt x="136" y="363"/>
                    </a:lnTo>
                    <a:lnTo>
                      <a:pt x="136" y="361"/>
                    </a:lnTo>
                    <a:lnTo>
                      <a:pt x="136" y="361"/>
                    </a:lnTo>
                    <a:lnTo>
                      <a:pt x="136" y="360"/>
                    </a:lnTo>
                    <a:lnTo>
                      <a:pt x="136" y="360"/>
                    </a:lnTo>
                    <a:lnTo>
                      <a:pt x="136" y="358"/>
                    </a:lnTo>
                    <a:lnTo>
                      <a:pt x="137" y="358"/>
                    </a:lnTo>
                    <a:lnTo>
                      <a:pt x="139" y="358"/>
                    </a:lnTo>
                    <a:lnTo>
                      <a:pt x="139" y="358"/>
                    </a:lnTo>
                    <a:lnTo>
                      <a:pt x="141" y="358"/>
                    </a:lnTo>
                    <a:lnTo>
                      <a:pt x="141" y="358"/>
                    </a:lnTo>
                    <a:lnTo>
                      <a:pt x="143" y="360"/>
                    </a:lnTo>
                    <a:lnTo>
                      <a:pt x="143" y="360"/>
                    </a:lnTo>
                    <a:lnTo>
                      <a:pt x="143" y="361"/>
                    </a:lnTo>
                    <a:lnTo>
                      <a:pt x="143" y="363"/>
                    </a:lnTo>
                    <a:lnTo>
                      <a:pt x="143" y="363"/>
                    </a:lnTo>
                    <a:lnTo>
                      <a:pt x="145" y="363"/>
                    </a:lnTo>
                    <a:lnTo>
                      <a:pt x="145" y="365"/>
                    </a:lnTo>
                    <a:lnTo>
                      <a:pt x="146" y="365"/>
                    </a:lnTo>
                    <a:lnTo>
                      <a:pt x="146" y="363"/>
                    </a:lnTo>
                    <a:lnTo>
                      <a:pt x="146" y="363"/>
                    </a:lnTo>
                    <a:lnTo>
                      <a:pt x="148" y="363"/>
                    </a:lnTo>
                    <a:lnTo>
                      <a:pt x="148" y="361"/>
                    </a:lnTo>
                    <a:lnTo>
                      <a:pt x="150" y="360"/>
                    </a:lnTo>
                    <a:lnTo>
                      <a:pt x="150" y="358"/>
                    </a:lnTo>
                    <a:lnTo>
                      <a:pt x="150" y="358"/>
                    </a:lnTo>
                    <a:lnTo>
                      <a:pt x="152" y="356"/>
                    </a:lnTo>
                    <a:lnTo>
                      <a:pt x="152" y="356"/>
                    </a:lnTo>
                    <a:lnTo>
                      <a:pt x="152" y="356"/>
                    </a:lnTo>
                    <a:lnTo>
                      <a:pt x="154" y="356"/>
                    </a:lnTo>
                    <a:lnTo>
                      <a:pt x="155" y="356"/>
                    </a:lnTo>
                    <a:lnTo>
                      <a:pt x="155" y="356"/>
                    </a:lnTo>
                    <a:lnTo>
                      <a:pt x="155" y="356"/>
                    </a:lnTo>
                    <a:lnTo>
                      <a:pt x="155" y="356"/>
                    </a:lnTo>
                    <a:lnTo>
                      <a:pt x="157" y="356"/>
                    </a:lnTo>
                    <a:lnTo>
                      <a:pt x="159" y="356"/>
                    </a:lnTo>
                    <a:lnTo>
                      <a:pt x="161" y="354"/>
                    </a:lnTo>
                    <a:lnTo>
                      <a:pt x="161" y="354"/>
                    </a:lnTo>
                    <a:lnTo>
                      <a:pt x="163" y="354"/>
                    </a:lnTo>
                    <a:lnTo>
                      <a:pt x="164" y="352"/>
                    </a:lnTo>
                    <a:lnTo>
                      <a:pt x="164" y="351"/>
                    </a:lnTo>
                    <a:lnTo>
                      <a:pt x="166" y="351"/>
                    </a:lnTo>
                    <a:lnTo>
                      <a:pt x="168" y="349"/>
                    </a:lnTo>
                    <a:lnTo>
                      <a:pt x="168" y="349"/>
                    </a:lnTo>
                    <a:lnTo>
                      <a:pt x="168" y="349"/>
                    </a:lnTo>
                    <a:lnTo>
                      <a:pt x="170" y="347"/>
                    </a:lnTo>
                    <a:lnTo>
                      <a:pt x="170" y="347"/>
                    </a:lnTo>
                    <a:lnTo>
                      <a:pt x="170" y="347"/>
                    </a:lnTo>
                    <a:lnTo>
                      <a:pt x="168" y="345"/>
                    </a:lnTo>
                    <a:lnTo>
                      <a:pt x="168" y="345"/>
                    </a:lnTo>
                    <a:lnTo>
                      <a:pt x="168" y="345"/>
                    </a:lnTo>
                    <a:lnTo>
                      <a:pt x="166" y="343"/>
                    </a:lnTo>
                    <a:lnTo>
                      <a:pt x="166" y="343"/>
                    </a:lnTo>
                    <a:lnTo>
                      <a:pt x="164" y="343"/>
                    </a:lnTo>
                    <a:lnTo>
                      <a:pt x="164" y="343"/>
                    </a:lnTo>
                    <a:lnTo>
                      <a:pt x="163" y="341"/>
                    </a:lnTo>
                    <a:lnTo>
                      <a:pt x="163" y="341"/>
                    </a:lnTo>
                    <a:lnTo>
                      <a:pt x="161" y="340"/>
                    </a:lnTo>
                    <a:lnTo>
                      <a:pt x="161" y="340"/>
                    </a:lnTo>
                    <a:lnTo>
                      <a:pt x="161" y="338"/>
                    </a:lnTo>
                    <a:lnTo>
                      <a:pt x="161" y="336"/>
                    </a:lnTo>
                    <a:lnTo>
                      <a:pt x="161" y="336"/>
                    </a:lnTo>
                    <a:lnTo>
                      <a:pt x="161" y="336"/>
                    </a:lnTo>
                    <a:lnTo>
                      <a:pt x="163" y="334"/>
                    </a:lnTo>
                    <a:lnTo>
                      <a:pt x="164" y="334"/>
                    </a:lnTo>
                    <a:lnTo>
                      <a:pt x="166" y="336"/>
                    </a:lnTo>
                    <a:lnTo>
                      <a:pt x="168" y="336"/>
                    </a:lnTo>
                    <a:lnTo>
                      <a:pt x="168" y="336"/>
                    </a:lnTo>
                    <a:lnTo>
                      <a:pt x="170" y="336"/>
                    </a:lnTo>
                    <a:lnTo>
                      <a:pt x="170" y="338"/>
                    </a:lnTo>
                    <a:lnTo>
                      <a:pt x="172" y="336"/>
                    </a:lnTo>
                    <a:lnTo>
                      <a:pt x="173" y="336"/>
                    </a:lnTo>
                    <a:lnTo>
                      <a:pt x="173" y="336"/>
                    </a:lnTo>
                    <a:lnTo>
                      <a:pt x="175" y="336"/>
                    </a:lnTo>
                    <a:lnTo>
                      <a:pt x="175" y="334"/>
                    </a:lnTo>
                    <a:lnTo>
                      <a:pt x="175" y="334"/>
                    </a:lnTo>
                    <a:lnTo>
                      <a:pt x="175" y="332"/>
                    </a:lnTo>
                    <a:lnTo>
                      <a:pt x="173" y="332"/>
                    </a:lnTo>
                    <a:lnTo>
                      <a:pt x="173" y="331"/>
                    </a:lnTo>
                    <a:lnTo>
                      <a:pt x="173" y="331"/>
                    </a:lnTo>
                    <a:lnTo>
                      <a:pt x="172" y="331"/>
                    </a:lnTo>
                    <a:lnTo>
                      <a:pt x="172" y="331"/>
                    </a:lnTo>
                    <a:lnTo>
                      <a:pt x="170" y="332"/>
                    </a:lnTo>
                    <a:lnTo>
                      <a:pt x="168" y="332"/>
                    </a:lnTo>
                    <a:lnTo>
                      <a:pt x="168" y="332"/>
                    </a:lnTo>
                    <a:lnTo>
                      <a:pt x="168" y="332"/>
                    </a:lnTo>
                    <a:lnTo>
                      <a:pt x="168" y="332"/>
                    </a:lnTo>
                    <a:lnTo>
                      <a:pt x="166" y="332"/>
                    </a:lnTo>
                    <a:lnTo>
                      <a:pt x="166" y="332"/>
                    </a:lnTo>
                    <a:lnTo>
                      <a:pt x="166" y="331"/>
                    </a:lnTo>
                    <a:lnTo>
                      <a:pt x="166" y="331"/>
                    </a:lnTo>
                    <a:lnTo>
                      <a:pt x="168" y="331"/>
                    </a:lnTo>
                    <a:lnTo>
                      <a:pt x="168" y="331"/>
                    </a:lnTo>
                    <a:lnTo>
                      <a:pt x="168" y="329"/>
                    </a:lnTo>
                    <a:lnTo>
                      <a:pt x="168" y="329"/>
                    </a:lnTo>
                    <a:lnTo>
                      <a:pt x="168" y="329"/>
                    </a:lnTo>
                    <a:lnTo>
                      <a:pt x="168" y="329"/>
                    </a:lnTo>
                    <a:lnTo>
                      <a:pt x="170" y="325"/>
                    </a:lnTo>
                    <a:lnTo>
                      <a:pt x="172" y="323"/>
                    </a:lnTo>
                    <a:lnTo>
                      <a:pt x="172" y="322"/>
                    </a:lnTo>
                    <a:lnTo>
                      <a:pt x="172" y="322"/>
                    </a:lnTo>
                    <a:lnTo>
                      <a:pt x="172" y="322"/>
                    </a:lnTo>
                    <a:lnTo>
                      <a:pt x="172" y="322"/>
                    </a:lnTo>
                    <a:lnTo>
                      <a:pt x="172" y="322"/>
                    </a:lnTo>
                    <a:lnTo>
                      <a:pt x="172" y="320"/>
                    </a:lnTo>
                    <a:lnTo>
                      <a:pt x="172" y="320"/>
                    </a:lnTo>
                    <a:lnTo>
                      <a:pt x="172" y="318"/>
                    </a:lnTo>
                    <a:lnTo>
                      <a:pt x="172" y="318"/>
                    </a:lnTo>
                    <a:lnTo>
                      <a:pt x="170" y="318"/>
                    </a:lnTo>
                    <a:lnTo>
                      <a:pt x="170" y="318"/>
                    </a:lnTo>
                    <a:lnTo>
                      <a:pt x="172" y="316"/>
                    </a:lnTo>
                    <a:lnTo>
                      <a:pt x="172" y="316"/>
                    </a:lnTo>
                    <a:lnTo>
                      <a:pt x="172" y="316"/>
                    </a:lnTo>
                    <a:lnTo>
                      <a:pt x="172" y="316"/>
                    </a:lnTo>
                    <a:lnTo>
                      <a:pt x="172" y="314"/>
                    </a:lnTo>
                    <a:lnTo>
                      <a:pt x="172" y="314"/>
                    </a:lnTo>
                    <a:lnTo>
                      <a:pt x="172" y="314"/>
                    </a:lnTo>
                    <a:lnTo>
                      <a:pt x="172" y="314"/>
                    </a:lnTo>
                    <a:lnTo>
                      <a:pt x="172" y="314"/>
                    </a:lnTo>
                    <a:lnTo>
                      <a:pt x="172" y="314"/>
                    </a:lnTo>
                    <a:lnTo>
                      <a:pt x="172" y="314"/>
                    </a:lnTo>
                    <a:lnTo>
                      <a:pt x="172" y="314"/>
                    </a:lnTo>
                    <a:lnTo>
                      <a:pt x="173" y="314"/>
                    </a:lnTo>
                    <a:lnTo>
                      <a:pt x="173" y="314"/>
                    </a:lnTo>
                    <a:lnTo>
                      <a:pt x="173" y="313"/>
                    </a:lnTo>
                    <a:lnTo>
                      <a:pt x="175" y="313"/>
                    </a:lnTo>
                    <a:lnTo>
                      <a:pt x="175" y="313"/>
                    </a:lnTo>
                    <a:lnTo>
                      <a:pt x="177" y="313"/>
                    </a:lnTo>
                    <a:lnTo>
                      <a:pt x="177" y="313"/>
                    </a:lnTo>
                    <a:lnTo>
                      <a:pt x="177" y="313"/>
                    </a:lnTo>
                    <a:lnTo>
                      <a:pt x="177" y="313"/>
                    </a:lnTo>
                    <a:lnTo>
                      <a:pt x="177" y="313"/>
                    </a:lnTo>
                    <a:lnTo>
                      <a:pt x="179" y="313"/>
                    </a:lnTo>
                    <a:lnTo>
                      <a:pt x="179" y="313"/>
                    </a:lnTo>
                    <a:lnTo>
                      <a:pt x="179" y="313"/>
                    </a:lnTo>
                    <a:lnTo>
                      <a:pt x="181" y="313"/>
                    </a:lnTo>
                    <a:lnTo>
                      <a:pt x="183" y="314"/>
                    </a:lnTo>
                    <a:lnTo>
                      <a:pt x="183" y="314"/>
                    </a:lnTo>
                    <a:lnTo>
                      <a:pt x="184" y="316"/>
                    </a:lnTo>
                    <a:lnTo>
                      <a:pt x="184" y="316"/>
                    </a:lnTo>
                    <a:lnTo>
                      <a:pt x="184" y="316"/>
                    </a:lnTo>
                    <a:lnTo>
                      <a:pt x="186" y="316"/>
                    </a:lnTo>
                    <a:lnTo>
                      <a:pt x="188" y="316"/>
                    </a:lnTo>
                    <a:lnTo>
                      <a:pt x="188" y="316"/>
                    </a:lnTo>
                    <a:lnTo>
                      <a:pt x="188" y="316"/>
                    </a:lnTo>
                    <a:lnTo>
                      <a:pt x="190" y="316"/>
                    </a:lnTo>
                    <a:lnTo>
                      <a:pt x="190" y="316"/>
                    </a:lnTo>
                    <a:lnTo>
                      <a:pt x="190" y="316"/>
                    </a:lnTo>
                    <a:lnTo>
                      <a:pt x="192" y="316"/>
                    </a:lnTo>
                    <a:lnTo>
                      <a:pt x="192" y="314"/>
                    </a:lnTo>
                    <a:lnTo>
                      <a:pt x="192" y="314"/>
                    </a:lnTo>
                    <a:lnTo>
                      <a:pt x="192" y="314"/>
                    </a:lnTo>
                    <a:lnTo>
                      <a:pt x="192" y="314"/>
                    </a:lnTo>
                    <a:lnTo>
                      <a:pt x="192" y="313"/>
                    </a:lnTo>
                    <a:lnTo>
                      <a:pt x="192" y="313"/>
                    </a:lnTo>
                    <a:lnTo>
                      <a:pt x="190" y="313"/>
                    </a:lnTo>
                    <a:lnTo>
                      <a:pt x="188" y="313"/>
                    </a:lnTo>
                    <a:lnTo>
                      <a:pt x="188" y="313"/>
                    </a:lnTo>
                    <a:lnTo>
                      <a:pt x="188" y="313"/>
                    </a:lnTo>
                    <a:lnTo>
                      <a:pt x="186" y="313"/>
                    </a:lnTo>
                    <a:lnTo>
                      <a:pt x="186" y="311"/>
                    </a:lnTo>
                    <a:lnTo>
                      <a:pt x="186" y="311"/>
                    </a:lnTo>
                    <a:lnTo>
                      <a:pt x="186" y="311"/>
                    </a:lnTo>
                    <a:lnTo>
                      <a:pt x="184" y="309"/>
                    </a:lnTo>
                    <a:lnTo>
                      <a:pt x="184" y="309"/>
                    </a:lnTo>
                    <a:lnTo>
                      <a:pt x="184" y="309"/>
                    </a:lnTo>
                    <a:lnTo>
                      <a:pt x="186" y="309"/>
                    </a:lnTo>
                    <a:lnTo>
                      <a:pt x="186" y="309"/>
                    </a:lnTo>
                    <a:lnTo>
                      <a:pt x="186" y="307"/>
                    </a:lnTo>
                    <a:lnTo>
                      <a:pt x="186" y="307"/>
                    </a:lnTo>
                    <a:lnTo>
                      <a:pt x="186" y="307"/>
                    </a:lnTo>
                    <a:lnTo>
                      <a:pt x="186" y="307"/>
                    </a:lnTo>
                    <a:lnTo>
                      <a:pt x="186" y="305"/>
                    </a:lnTo>
                    <a:lnTo>
                      <a:pt x="186" y="305"/>
                    </a:lnTo>
                    <a:lnTo>
                      <a:pt x="188" y="303"/>
                    </a:lnTo>
                    <a:lnTo>
                      <a:pt x="188" y="303"/>
                    </a:lnTo>
                    <a:lnTo>
                      <a:pt x="188" y="303"/>
                    </a:lnTo>
                    <a:lnTo>
                      <a:pt x="188" y="302"/>
                    </a:lnTo>
                    <a:lnTo>
                      <a:pt x="188" y="302"/>
                    </a:lnTo>
                    <a:lnTo>
                      <a:pt x="190" y="302"/>
                    </a:lnTo>
                    <a:lnTo>
                      <a:pt x="190" y="302"/>
                    </a:lnTo>
                    <a:lnTo>
                      <a:pt x="190" y="302"/>
                    </a:lnTo>
                    <a:lnTo>
                      <a:pt x="190" y="302"/>
                    </a:lnTo>
                    <a:lnTo>
                      <a:pt x="192" y="302"/>
                    </a:lnTo>
                    <a:lnTo>
                      <a:pt x="193" y="302"/>
                    </a:lnTo>
                    <a:lnTo>
                      <a:pt x="195" y="302"/>
                    </a:lnTo>
                    <a:lnTo>
                      <a:pt x="195" y="302"/>
                    </a:lnTo>
                    <a:lnTo>
                      <a:pt x="197" y="302"/>
                    </a:lnTo>
                    <a:lnTo>
                      <a:pt x="197" y="302"/>
                    </a:lnTo>
                    <a:lnTo>
                      <a:pt x="197" y="302"/>
                    </a:lnTo>
                    <a:lnTo>
                      <a:pt x="201" y="300"/>
                    </a:lnTo>
                    <a:lnTo>
                      <a:pt x="201" y="300"/>
                    </a:lnTo>
                    <a:lnTo>
                      <a:pt x="201" y="300"/>
                    </a:lnTo>
                    <a:lnTo>
                      <a:pt x="201" y="300"/>
                    </a:lnTo>
                    <a:lnTo>
                      <a:pt x="201" y="300"/>
                    </a:lnTo>
                    <a:lnTo>
                      <a:pt x="201" y="298"/>
                    </a:lnTo>
                    <a:lnTo>
                      <a:pt x="201" y="298"/>
                    </a:lnTo>
                    <a:lnTo>
                      <a:pt x="201" y="298"/>
                    </a:lnTo>
                    <a:lnTo>
                      <a:pt x="201" y="298"/>
                    </a:lnTo>
                    <a:lnTo>
                      <a:pt x="201" y="296"/>
                    </a:lnTo>
                    <a:lnTo>
                      <a:pt x="199" y="296"/>
                    </a:lnTo>
                    <a:lnTo>
                      <a:pt x="199" y="294"/>
                    </a:lnTo>
                    <a:lnTo>
                      <a:pt x="199" y="294"/>
                    </a:lnTo>
                    <a:lnTo>
                      <a:pt x="197" y="293"/>
                    </a:lnTo>
                    <a:lnTo>
                      <a:pt x="197" y="293"/>
                    </a:lnTo>
                    <a:lnTo>
                      <a:pt x="197" y="291"/>
                    </a:lnTo>
                    <a:lnTo>
                      <a:pt x="197" y="289"/>
                    </a:lnTo>
                    <a:lnTo>
                      <a:pt x="197" y="287"/>
                    </a:lnTo>
                    <a:lnTo>
                      <a:pt x="197" y="287"/>
                    </a:lnTo>
                    <a:lnTo>
                      <a:pt x="197" y="287"/>
                    </a:lnTo>
                    <a:lnTo>
                      <a:pt x="197" y="287"/>
                    </a:lnTo>
                    <a:lnTo>
                      <a:pt x="197" y="287"/>
                    </a:lnTo>
                    <a:lnTo>
                      <a:pt x="197" y="287"/>
                    </a:lnTo>
                    <a:lnTo>
                      <a:pt x="197" y="285"/>
                    </a:lnTo>
                    <a:lnTo>
                      <a:pt x="197" y="285"/>
                    </a:lnTo>
                    <a:lnTo>
                      <a:pt x="197" y="285"/>
                    </a:lnTo>
                    <a:lnTo>
                      <a:pt x="197" y="285"/>
                    </a:lnTo>
                    <a:lnTo>
                      <a:pt x="197" y="284"/>
                    </a:lnTo>
                    <a:lnTo>
                      <a:pt x="197" y="284"/>
                    </a:lnTo>
                    <a:lnTo>
                      <a:pt x="197" y="284"/>
                    </a:lnTo>
                    <a:lnTo>
                      <a:pt x="197" y="284"/>
                    </a:lnTo>
                    <a:lnTo>
                      <a:pt x="197" y="284"/>
                    </a:lnTo>
                    <a:lnTo>
                      <a:pt x="199" y="284"/>
                    </a:lnTo>
                    <a:lnTo>
                      <a:pt x="199" y="284"/>
                    </a:lnTo>
                    <a:lnTo>
                      <a:pt x="199" y="284"/>
                    </a:lnTo>
                    <a:lnTo>
                      <a:pt x="199" y="284"/>
                    </a:lnTo>
                    <a:lnTo>
                      <a:pt x="201" y="284"/>
                    </a:lnTo>
                    <a:lnTo>
                      <a:pt x="201" y="285"/>
                    </a:lnTo>
                    <a:lnTo>
                      <a:pt x="201" y="285"/>
                    </a:lnTo>
                    <a:lnTo>
                      <a:pt x="202" y="285"/>
                    </a:lnTo>
                    <a:lnTo>
                      <a:pt x="202" y="285"/>
                    </a:lnTo>
                    <a:lnTo>
                      <a:pt x="202" y="287"/>
                    </a:lnTo>
                    <a:lnTo>
                      <a:pt x="202" y="287"/>
                    </a:lnTo>
                    <a:lnTo>
                      <a:pt x="204" y="287"/>
                    </a:lnTo>
                    <a:lnTo>
                      <a:pt x="206" y="287"/>
                    </a:lnTo>
                    <a:lnTo>
                      <a:pt x="208" y="287"/>
                    </a:lnTo>
                    <a:lnTo>
                      <a:pt x="210" y="287"/>
                    </a:lnTo>
                    <a:lnTo>
                      <a:pt x="210" y="289"/>
                    </a:lnTo>
                    <a:lnTo>
                      <a:pt x="210" y="289"/>
                    </a:lnTo>
                    <a:lnTo>
                      <a:pt x="211" y="289"/>
                    </a:lnTo>
                    <a:lnTo>
                      <a:pt x="211" y="289"/>
                    </a:lnTo>
                    <a:lnTo>
                      <a:pt x="213" y="289"/>
                    </a:lnTo>
                    <a:lnTo>
                      <a:pt x="213" y="289"/>
                    </a:lnTo>
                    <a:lnTo>
                      <a:pt x="215" y="289"/>
                    </a:lnTo>
                    <a:lnTo>
                      <a:pt x="215" y="289"/>
                    </a:lnTo>
                    <a:lnTo>
                      <a:pt x="215" y="287"/>
                    </a:lnTo>
                    <a:lnTo>
                      <a:pt x="217" y="287"/>
                    </a:lnTo>
                    <a:lnTo>
                      <a:pt x="217" y="287"/>
                    </a:lnTo>
                    <a:lnTo>
                      <a:pt x="217" y="285"/>
                    </a:lnTo>
                    <a:lnTo>
                      <a:pt x="217" y="285"/>
                    </a:lnTo>
                    <a:lnTo>
                      <a:pt x="217" y="284"/>
                    </a:lnTo>
                    <a:lnTo>
                      <a:pt x="217" y="284"/>
                    </a:lnTo>
                    <a:lnTo>
                      <a:pt x="217" y="284"/>
                    </a:lnTo>
                    <a:lnTo>
                      <a:pt x="217" y="282"/>
                    </a:lnTo>
                    <a:lnTo>
                      <a:pt x="217" y="282"/>
                    </a:lnTo>
                    <a:lnTo>
                      <a:pt x="215" y="282"/>
                    </a:lnTo>
                    <a:lnTo>
                      <a:pt x="215" y="282"/>
                    </a:lnTo>
                    <a:lnTo>
                      <a:pt x="213" y="280"/>
                    </a:lnTo>
                    <a:lnTo>
                      <a:pt x="213" y="280"/>
                    </a:lnTo>
                    <a:lnTo>
                      <a:pt x="211" y="278"/>
                    </a:lnTo>
                    <a:lnTo>
                      <a:pt x="211" y="278"/>
                    </a:lnTo>
                    <a:lnTo>
                      <a:pt x="211" y="278"/>
                    </a:lnTo>
                    <a:lnTo>
                      <a:pt x="211" y="278"/>
                    </a:lnTo>
                    <a:lnTo>
                      <a:pt x="211" y="278"/>
                    </a:lnTo>
                    <a:lnTo>
                      <a:pt x="213" y="276"/>
                    </a:lnTo>
                    <a:lnTo>
                      <a:pt x="213" y="276"/>
                    </a:lnTo>
                    <a:lnTo>
                      <a:pt x="213" y="276"/>
                    </a:lnTo>
                    <a:lnTo>
                      <a:pt x="215" y="276"/>
                    </a:lnTo>
                    <a:lnTo>
                      <a:pt x="215" y="276"/>
                    </a:lnTo>
                    <a:lnTo>
                      <a:pt x="215" y="276"/>
                    </a:lnTo>
                    <a:lnTo>
                      <a:pt x="215" y="275"/>
                    </a:lnTo>
                    <a:lnTo>
                      <a:pt x="215" y="275"/>
                    </a:lnTo>
                    <a:lnTo>
                      <a:pt x="215" y="275"/>
                    </a:lnTo>
                    <a:lnTo>
                      <a:pt x="215" y="273"/>
                    </a:lnTo>
                    <a:lnTo>
                      <a:pt x="215" y="273"/>
                    </a:lnTo>
                    <a:lnTo>
                      <a:pt x="217" y="271"/>
                    </a:lnTo>
                    <a:lnTo>
                      <a:pt x="217" y="269"/>
                    </a:lnTo>
                    <a:lnTo>
                      <a:pt x="217" y="269"/>
                    </a:lnTo>
                    <a:lnTo>
                      <a:pt x="217" y="267"/>
                    </a:lnTo>
                    <a:lnTo>
                      <a:pt x="217" y="267"/>
                    </a:lnTo>
                    <a:lnTo>
                      <a:pt x="217" y="267"/>
                    </a:lnTo>
                    <a:lnTo>
                      <a:pt x="219" y="265"/>
                    </a:lnTo>
                    <a:lnTo>
                      <a:pt x="219" y="265"/>
                    </a:lnTo>
                    <a:lnTo>
                      <a:pt x="219" y="265"/>
                    </a:lnTo>
                    <a:lnTo>
                      <a:pt x="221" y="265"/>
                    </a:lnTo>
                    <a:lnTo>
                      <a:pt x="221" y="265"/>
                    </a:lnTo>
                    <a:lnTo>
                      <a:pt x="221" y="265"/>
                    </a:lnTo>
                    <a:lnTo>
                      <a:pt x="221" y="264"/>
                    </a:lnTo>
                    <a:lnTo>
                      <a:pt x="221" y="264"/>
                    </a:lnTo>
                    <a:lnTo>
                      <a:pt x="221" y="264"/>
                    </a:lnTo>
                    <a:lnTo>
                      <a:pt x="221" y="264"/>
                    </a:lnTo>
                    <a:lnTo>
                      <a:pt x="222" y="264"/>
                    </a:lnTo>
                    <a:lnTo>
                      <a:pt x="222" y="264"/>
                    </a:lnTo>
                    <a:lnTo>
                      <a:pt x="224" y="265"/>
                    </a:lnTo>
                    <a:lnTo>
                      <a:pt x="224" y="265"/>
                    </a:lnTo>
                    <a:lnTo>
                      <a:pt x="224" y="265"/>
                    </a:lnTo>
                    <a:lnTo>
                      <a:pt x="224" y="265"/>
                    </a:lnTo>
                    <a:lnTo>
                      <a:pt x="224" y="265"/>
                    </a:lnTo>
                    <a:lnTo>
                      <a:pt x="224" y="265"/>
                    </a:lnTo>
                    <a:lnTo>
                      <a:pt x="224" y="265"/>
                    </a:lnTo>
                    <a:lnTo>
                      <a:pt x="226" y="267"/>
                    </a:lnTo>
                    <a:lnTo>
                      <a:pt x="226" y="267"/>
                    </a:lnTo>
                    <a:lnTo>
                      <a:pt x="226" y="267"/>
                    </a:lnTo>
                    <a:lnTo>
                      <a:pt x="226" y="267"/>
                    </a:lnTo>
                    <a:lnTo>
                      <a:pt x="226" y="267"/>
                    </a:lnTo>
                    <a:lnTo>
                      <a:pt x="226" y="267"/>
                    </a:lnTo>
                    <a:lnTo>
                      <a:pt x="228" y="269"/>
                    </a:lnTo>
                    <a:lnTo>
                      <a:pt x="230" y="269"/>
                    </a:lnTo>
                    <a:lnTo>
                      <a:pt x="230" y="269"/>
                    </a:lnTo>
                    <a:lnTo>
                      <a:pt x="230" y="269"/>
                    </a:lnTo>
                    <a:lnTo>
                      <a:pt x="230" y="269"/>
                    </a:lnTo>
                    <a:lnTo>
                      <a:pt x="230" y="271"/>
                    </a:lnTo>
                    <a:lnTo>
                      <a:pt x="231" y="271"/>
                    </a:lnTo>
                    <a:lnTo>
                      <a:pt x="231" y="271"/>
                    </a:lnTo>
                    <a:lnTo>
                      <a:pt x="233" y="271"/>
                    </a:lnTo>
                    <a:lnTo>
                      <a:pt x="233" y="271"/>
                    </a:lnTo>
                    <a:lnTo>
                      <a:pt x="233" y="271"/>
                    </a:lnTo>
                    <a:lnTo>
                      <a:pt x="235" y="269"/>
                    </a:lnTo>
                    <a:lnTo>
                      <a:pt x="235" y="269"/>
                    </a:lnTo>
                    <a:lnTo>
                      <a:pt x="235" y="269"/>
                    </a:lnTo>
                    <a:lnTo>
                      <a:pt x="235" y="269"/>
                    </a:lnTo>
                    <a:lnTo>
                      <a:pt x="237" y="269"/>
                    </a:lnTo>
                    <a:lnTo>
                      <a:pt x="237" y="267"/>
                    </a:lnTo>
                    <a:lnTo>
                      <a:pt x="237" y="267"/>
                    </a:lnTo>
                    <a:lnTo>
                      <a:pt x="239" y="267"/>
                    </a:lnTo>
                    <a:lnTo>
                      <a:pt x="239" y="267"/>
                    </a:lnTo>
                    <a:lnTo>
                      <a:pt x="239" y="265"/>
                    </a:lnTo>
                    <a:lnTo>
                      <a:pt x="239" y="265"/>
                    </a:lnTo>
                    <a:lnTo>
                      <a:pt x="237" y="265"/>
                    </a:lnTo>
                    <a:lnTo>
                      <a:pt x="237" y="265"/>
                    </a:lnTo>
                    <a:lnTo>
                      <a:pt x="237" y="265"/>
                    </a:lnTo>
                    <a:lnTo>
                      <a:pt x="237" y="265"/>
                    </a:lnTo>
                    <a:lnTo>
                      <a:pt x="235" y="264"/>
                    </a:lnTo>
                    <a:lnTo>
                      <a:pt x="235" y="264"/>
                    </a:lnTo>
                    <a:lnTo>
                      <a:pt x="235" y="264"/>
                    </a:lnTo>
                    <a:lnTo>
                      <a:pt x="233" y="264"/>
                    </a:lnTo>
                    <a:lnTo>
                      <a:pt x="233" y="264"/>
                    </a:lnTo>
                    <a:lnTo>
                      <a:pt x="233" y="264"/>
                    </a:lnTo>
                    <a:lnTo>
                      <a:pt x="233" y="264"/>
                    </a:lnTo>
                    <a:lnTo>
                      <a:pt x="233" y="264"/>
                    </a:lnTo>
                    <a:lnTo>
                      <a:pt x="233" y="264"/>
                    </a:lnTo>
                    <a:lnTo>
                      <a:pt x="233" y="264"/>
                    </a:lnTo>
                    <a:lnTo>
                      <a:pt x="233" y="262"/>
                    </a:lnTo>
                    <a:lnTo>
                      <a:pt x="233" y="262"/>
                    </a:lnTo>
                    <a:lnTo>
                      <a:pt x="233" y="262"/>
                    </a:lnTo>
                    <a:lnTo>
                      <a:pt x="233" y="262"/>
                    </a:lnTo>
                    <a:lnTo>
                      <a:pt x="233" y="262"/>
                    </a:lnTo>
                    <a:lnTo>
                      <a:pt x="235" y="262"/>
                    </a:lnTo>
                    <a:lnTo>
                      <a:pt x="235" y="262"/>
                    </a:lnTo>
                    <a:lnTo>
                      <a:pt x="237" y="262"/>
                    </a:lnTo>
                    <a:lnTo>
                      <a:pt x="239" y="262"/>
                    </a:lnTo>
                    <a:lnTo>
                      <a:pt x="239" y="262"/>
                    </a:lnTo>
                    <a:lnTo>
                      <a:pt x="240" y="262"/>
                    </a:lnTo>
                    <a:lnTo>
                      <a:pt x="240" y="262"/>
                    </a:lnTo>
                    <a:lnTo>
                      <a:pt x="240" y="262"/>
                    </a:lnTo>
                    <a:lnTo>
                      <a:pt x="240" y="260"/>
                    </a:lnTo>
                    <a:lnTo>
                      <a:pt x="242" y="260"/>
                    </a:lnTo>
                    <a:lnTo>
                      <a:pt x="242" y="260"/>
                    </a:lnTo>
                    <a:lnTo>
                      <a:pt x="242" y="260"/>
                    </a:lnTo>
                    <a:lnTo>
                      <a:pt x="242" y="260"/>
                    </a:lnTo>
                    <a:lnTo>
                      <a:pt x="242" y="260"/>
                    </a:lnTo>
                    <a:lnTo>
                      <a:pt x="242" y="258"/>
                    </a:lnTo>
                    <a:lnTo>
                      <a:pt x="242" y="258"/>
                    </a:lnTo>
                    <a:lnTo>
                      <a:pt x="242" y="258"/>
                    </a:lnTo>
                    <a:lnTo>
                      <a:pt x="242" y="256"/>
                    </a:lnTo>
                    <a:lnTo>
                      <a:pt x="242" y="256"/>
                    </a:lnTo>
                    <a:lnTo>
                      <a:pt x="242" y="256"/>
                    </a:lnTo>
                    <a:lnTo>
                      <a:pt x="242" y="256"/>
                    </a:lnTo>
                    <a:lnTo>
                      <a:pt x="242" y="255"/>
                    </a:lnTo>
                    <a:lnTo>
                      <a:pt x="242" y="255"/>
                    </a:lnTo>
                    <a:lnTo>
                      <a:pt x="242" y="255"/>
                    </a:lnTo>
                    <a:lnTo>
                      <a:pt x="242" y="255"/>
                    </a:lnTo>
                    <a:lnTo>
                      <a:pt x="242" y="255"/>
                    </a:lnTo>
                    <a:lnTo>
                      <a:pt x="242" y="255"/>
                    </a:lnTo>
                    <a:lnTo>
                      <a:pt x="242" y="253"/>
                    </a:lnTo>
                    <a:lnTo>
                      <a:pt x="242" y="253"/>
                    </a:lnTo>
                    <a:lnTo>
                      <a:pt x="242" y="253"/>
                    </a:lnTo>
                    <a:lnTo>
                      <a:pt x="242" y="253"/>
                    </a:lnTo>
                    <a:lnTo>
                      <a:pt x="242" y="253"/>
                    </a:lnTo>
                    <a:lnTo>
                      <a:pt x="244" y="253"/>
                    </a:lnTo>
                    <a:lnTo>
                      <a:pt x="244" y="253"/>
                    </a:lnTo>
                    <a:lnTo>
                      <a:pt x="244" y="253"/>
                    </a:lnTo>
                    <a:lnTo>
                      <a:pt x="244" y="253"/>
                    </a:lnTo>
                    <a:lnTo>
                      <a:pt x="244" y="255"/>
                    </a:lnTo>
                    <a:lnTo>
                      <a:pt x="244" y="255"/>
                    </a:lnTo>
                    <a:lnTo>
                      <a:pt x="244" y="255"/>
                    </a:lnTo>
                    <a:lnTo>
                      <a:pt x="244" y="255"/>
                    </a:lnTo>
                    <a:lnTo>
                      <a:pt x="244" y="256"/>
                    </a:lnTo>
                    <a:lnTo>
                      <a:pt x="244" y="256"/>
                    </a:lnTo>
                    <a:lnTo>
                      <a:pt x="244" y="256"/>
                    </a:lnTo>
                    <a:lnTo>
                      <a:pt x="244" y="256"/>
                    </a:lnTo>
                    <a:lnTo>
                      <a:pt x="246" y="256"/>
                    </a:lnTo>
                    <a:lnTo>
                      <a:pt x="246" y="256"/>
                    </a:lnTo>
                    <a:lnTo>
                      <a:pt x="246" y="256"/>
                    </a:lnTo>
                    <a:lnTo>
                      <a:pt x="246" y="256"/>
                    </a:lnTo>
                    <a:lnTo>
                      <a:pt x="248" y="256"/>
                    </a:lnTo>
                    <a:lnTo>
                      <a:pt x="248" y="255"/>
                    </a:lnTo>
                    <a:lnTo>
                      <a:pt x="248" y="255"/>
                    </a:lnTo>
                    <a:lnTo>
                      <a:pt x="248" y="255"/>
                    </a:lnTo>
                    <a:lnTo>
                      <a:pt x="248" y="253"/>
                    </a:lnTo>
                    <a:lnTo>
                      <a:pt x="249" y="253"/>
                    </a:lnTo>
                    <a:lnTo>
                      <a:pt x="249" y="253"/>
                    </a:lnTo>
                    <a:lnTo>
                      <a:pt x="249" y="253"/>
                    </a:lnTo>
                    <a:lnTo>
                      <a:pt x="251" y="253"/>
                    </a:lnTo>
                    <a:lnTo>
                      <a:pt x="251" y="253"/>
                    </a:lnTo>
                    <a:lnTo>
                      <a:pt x="253" y="253"/>
                    </a:lnTo>
                    <a:lnTo>
                      <a:pt x="255" y="253"/>
                    </a:lnTo>
                    <a:lnTo>
                      <a:pt x="255" y="253"/>
                    </a:lnTo>
                    <a:lnTo>
                      <a:pt x="257" y="253"/>
                    </a:lnTo>
                    <a:lnTo>
                      <a:pt x="257" y="253"/>
                    </a:lnTo>
                    <a:lnTo>
                      <a:pt x="258" y="253"/>
                    </a:lnTo>
                    <a:lnTo>
                      <a:pt x="258" y="253"/>
                    </a:lnTo>
                    <a:lnTo>
                      <a:pt x="258" y="253"/>
                    </a:lnTo>
                    <a:lnTo>
                      <a:pt x="260" y="251"/>
                    </a:lnTo>
                    <a:lnTo>
                      <a:pt x="260" y="249"/>
                    </a:lnTo>
                    <a:lnTo>
                      <a:pt x="262" y="249"/>
                    </a:lnTo>
                    <a:lnTo>
                      <a:pt x="262" y="249"/>
                    </a:lnTo>
                    <a:lnTo>
                      <a:pt x="262" y="249"/>
                    </a:lnTo>
                    <a:lnTo>
                      <a:pt x="262" y="249"/>
                    </a:lnTo>
                    <a:lnTo>
                      <a:pt x="262" y="249"/>
                    </a:lnTo>
                    <a:lnTo>
                      <a:pt x="264" y="249"/>
                    </a:lnTo>
                    <a:lnTo>
                      <a:pt x="264" y="249"/>
                    </a:lnTo>
                    <a:lnTo>
                      <a:pt x="264" y="249"/>
                    </a:lnTo>
                    <a:lnTo>
                      <a:pt x="264" y="249"/>
                    </a:lnTo>
                    <a:lnTo>
                      <a:pt x="264" y="251"/>
                    </a:lnTo>
                    <a:lnTo>
                      <a:pt x="264" y="251"/>
                    </a:lnTo>
                    <a:lnTo>
                      <a:pt x="264" y="251"/>
                    </a:lnTo>
                    <a:lnTo>
                      <a:pt x="266" y="251"/>
                    </a:lnTo>
                    <a:lnTo>
                      <a:pt x="266" y="251"/>
                    </a:lnTo>
                    <a:lnTo>
                      <a:pt x="266" y="251"/>
                    </a:lnTo>
                    <a:lnTo>
                      <a:pt x="266" y="251"/>
                    </a:lnTo>
                    <a:lnTo>
                      <a:pt x="266" y="251"/>
                    </a:lnTo>
                    <a:lnTo>
                      <a:pt x="266" y="249"/>
                    </a:lnTo>
                    <a:lnTo>
                      <a:pt x="266" y="247"/>
                    </a:lnTo>
                    <a:lnTo>
                      <a:pt x="266" y="247"/>
                    </a:lnTo>
                    <a:lnTo>
                      <a:pt x="268" y="247"/>
                    </a:lnTo>
                    <a:lnTo>
                      <a:pt x="268" y="247"/>
                    </a:lnTo>
                    <a:lnTo>
                      <a:pt x="268" y="246"/>
                    </a:lnTo>
                    <a:lnTo>
                      <a:pt x="268" y="246"/>
                    </a:lnTo>
                    <a:lnTo>
                      <a:pt x="268" y="246"/>
                    </a:lnTo>
                    <a:lnTo>
                      <a:pt x="269" y="246"/>
                    </a:lnTo>
                    <a:lnTo>
                      <a:pt x="269" y="246"/>
                    </a:lnTo>
                    <a:lnTo>
                      <a:pt x="271" y="246"/>
                    </a:lnTo>
                    <a:lnTo>
                      <a:pt x="273" y="246"/>
                    </a:lnTo>
                    <a:lnTo>
                      <a:pt x="273" y="246"/>
                    </a:lnTo>
                    <a:lnTo>
                      <a:pt x="275" y="246"/>
                    </a:lnTo>
                    <a:lnTo>
                      <a:pt x="275" y="246"/>
                    </a:lnTo>
                    <a:lnTo>
                      <a:pt x="275" y="246"/>
                    </a:lnTo>
                    <a:lnTo>
                      <a:pt x="277" y="244"/>
                    </a:lnTo>
                    <a:lnTo>
                      <a:pt x="277" y="244"/>
                    </a:lnTo>
                    <a:lnTo>
                      <a:pt x="277" y="244"/>
                    </a:lnTo>
                    <a:lnTo>
                      <a:pt x="275" y="244"/>
                    </a:lnTo>
                    <a:lnTo>
                      <a:pt x="275" y="242"/>
                    </a:lnTo>
                    <a:lnTo>
                      <a:pt x="273" y="242"/>
                    </a:lnTo>
                    <a:lnTo>
                      <a:pt x="273" y="240"/>
                    </a:lnTo>
                    <a:lnTo>
                      <a:pt x="271" y="240"/>
                    </a:lnTo>
                    <a:lnTo>
                      <a:pt x="271" y="240"/>
                    </a:lnTo>
                    <a:lnTo>
                      <a:pt x="271" y="238"/>
                    </a:lnTo>
                    <a:lnTo>
                      <a:pt x="271" y="238"/>
                    </a:lnTo>
                    <a:lnTo>
                      <a:pt x="271" y="237"/>
                    </a:lnTo>
                    <a:lnTo>
                      <a:pt x="271" y="237"/>
                    </a:lnTo>
                    <a:lnTo>
                      <a:pt x="271" y="237"/>
                    </a:lnTo>
                    <a:lnTo>
                      <a:pt x="271" y="237"/>
                    </a:lnTo>
                    <a:lnTo>
                      <a:pt x="271" y="237"/>
                    </a:lnTo>
                    <a:lnTo>
                      <a:pt x="271" y="237"/>
                    </a:lnTo>
                    <a:lnTo>
                      <a:pt x="273" y="237"/>
                    </a:lnTo>
                    <a:lnTo>
                      <a:pt x="273" y="237"/>
                    </a:lnTo>
                    <a:lnTo>
                      <a:pt x="273" y="237"/>
                    </a:lnTo>
                    <a:lnTo>
                      <a:pt x="273" y="237"/>
                    </a:lnTo>
                    <a:lnTo>
                      <a:pt x="275" y="237"/>
                    </a:lnTo>
                    <a:lnTo>
                      <a:pt x="275" y="237"/>
                    </a:lnTo>
                    <a:lnTo>
                      <a:pt x="275" y="237"/>
                    </a:lnTo>
                    <a:lnTo>
                      <a:pt x="275" y="237"/>
                    </a:lnTo>
                    <a:lnTo>
                      <a:pt x="275" y="237"/>
                    </a:lnTo>
                    <a:lnTo>
                      <a:pt x="277" y="237"/>
                    </a:lnTo>
                    <a:lnTo>
                      <a:pt x="277" y="235"/>
                    </a:lnTo>
                    <a:lnTo>
                      <a:pt x="277" y="235"/>
                    </a:lnTo>
                    <a:lnTo>
                      <a:pt x="277" y="235"/>
                    </a:lnTo>
                    <a:lnTo>
                      <a:pt x="275" y="235"/>
                    </a:lnTo>
                    <a:lnTo>
                      <a:pt x="275" y="235"/>
                    </a:lnTo>
                    <a:lnTo>
                      <a:pt x="275" y="235"/>
                    </a:lnTo>
                    <a:lnTo>
                      <a:pt x="277" y="235"/>
                    </a:lnTo>
                    <a:lnTo>
                      <a:pt x="277" y="235"/>
                    </a:lnTo>
                    <a:lnTo>
                      <a:pt x="277" y="233"/>
                    </a:lnTo>
                    <a:lnTo>
                      <a:pt x="277" y="233"/>
                    </a:lnTo>
                    <a:lnTo>
                      <a:pt x="277" y="233"/>
                    </a:lnTo>
                    <a:lnTo>
                      <a:pt x="277" y="233"/>
                    </a:lnTo>
                    <a:lnTo>
                      <a:pt x="277" y="233"/>
                    </a:lnTo>
                    <a:lnTo>
                      <a:pt x="277" y="233"/>
                    </a:lnTo>
                    <a:lnTo>
                      <a:pt x="278" y="233"/>
                    </a:lnTo>
                    <a:lnTo>
                      <a:pt x="278" y="233"/>
                    </a:lnTo>
                    <a:lnTo>
                      <a:pt x="278" y="231"/>
                    </a:lnTo>
                    <a:lnTo>
                      <a:pt x="280" y="231"/>
                    </a:lnTo>
                    <a:lnTo>
                      <a:pt x="280" y="231"/>
                    </a:lnTo>
                    <a:lnTo>
                      <a:pt x="280" y="231"/>
                    </a:lnTo>
                    <a:lnTo>
                      <a:pt x="278" y="231"/>
                    </a:lnTo>
                    <a:lnTo>
                      <a:pt x="278" y="231"/>
                    </a:lnTo>
                    <a:lnTo>
                      <a:pt x="278" y="231"/>
                    </a:lnTo>
                    <a:lnTo>
                      <a:pt x="278" y="231"/>
                    </a:lnTo>
                    <a:lnTo>
                      <a:pt x="278" y="229"/>
                    </a:lnTo>
                    <a:lnTo>
                      <a:pt x="277" y="229"/>
                    </a:lnTo>
                    <a:lnTo>
                      <a:pt x="277" y="229"/>
                    </a:lnTo>
                    <a:lnTo>
                      <a:pt x="277" y="229"/>
                    </a:lnTo>
                    <a:lnTo>
                      <a:pt x="277" y="228"/>
                    </a:lnTo>
                    <a:lnTo>
                      <a:pt x="277" y="228"/>
                    </a:lnTo>
                    <a:lnTo>
                      <a:pt x="277" y="228"/>
                    </a:lnTo>
                    <a:lnTo>
                      <a:pt x="278" y="228"/>
                    </a:lnTo>
                    <a:lnTo>
                      <a:pt x="278" y="228"/>
                    </a:lnTo>
                    <a:lnTo>
                      <a:pt x="278" y="228"/>
                    </a:lnTo>
                    <a:lnTo>
                      <a:pt x="280" y="226"/>
                    </a:lnTo>
                    <a:lnTo>
                      <a:pt x="280" y="226"/>
                    </a:lnTo>
                    <a:lnTo>
                      <a:pt x="280" y="226"/>
                    </a:lnTo>
                    <a:lnTo>
                      <a:pt x="282" y="226"/>
                    </a:lnTo>
                    <a:lnTo>
                      <a:pt x="282" y="224"/>
                    </a:lnTo>
                    <a:lnTo>
                      <a:pt x="284" y="224"/>
                    </a:lnTo>
                    <a:lnTo>
                      <a:pt x="286" y="222"/>
                    </a:lnTo>
                    <a:lnTo>
                      <a:pt x="286" y="220"/>
                    </a:lnTo>
                    <a:lnTo>
                      <a:pt x="286" y="220"/>
                    </a:lnTo>
                    <a:lnTo>
                      <a:pt x="287" y="218"/>
                    </a:lnTo>
                    <a:lnTo>
                      <a:pt x="287" y="218"/>
                    </a:lnTo>
                    <a:lnTo>
                      <a:pt x="287" y="218"/>
                    </a:lnTo>
                    <a:lnTo>
                      <a:pt x="287" y="218"/>
                    </a:lnTo>
                    <a:lnTo>
                      <a:pt x="287" y="218"/>
                    </a:lnTo>
                    <a:lnTo>
                      <a:pt x="287" y="218"/>
                    </a:lnTo>
                    <a:lnTo>
                      <a:pt x="287" y="218"/>
                    </a:lnTo>
                    <a:lnTo>
                      <a:pt x="289" y="218"/>
                    </a:lnTo>
                    <a:lnTo>
                      <a:pt x="289" y="218"/>
                    </a:lnTo>
                    <a:lnTo>
                      <a:pt x="289" y="218"/>
                    </a:lnTo>
                    <a:lnTo>
                      <a:pt x="289" y="218"/>
                    </a:lnTo>
                    <a:lnTo>
                      <a:pt x="289" y="218"/>
                    </a:lnTo>
                    <a:lnTo>
                      <a:pt x="291" y="218"/>
                    </a:lnTo>
                    <a:lnTo>
                      <a:pt x="291" y="218"/>
                    </a:lnTo>
                    <a:lnTo>
                      <a:pt x="291" y="220"/>
                    </a:lnTo>
                    <a:lnTo>
                      <a:pt x="291" y="222"/>
                    </a:lnTo>
                    <a:lnTo>
                      <a:pt x="291" y="222"/>
                    </a:lnTo>
                    <a:lnTo>
                      <a:pt x="293" y="224"/>
                    </a:lnTo>
                    <a:lnTo>
                      <a:pt x="293" y="224"/>
                    </a:lnTo>
                    <a:lnTo>
                      <a:pt x="295" y="226"/>
                    </a:lnTo>
                    <a:lnTo>
                      <a:pt x="295" y="226"/>
                    </a:lnTo>
                    <a:lnTo>
                      <a:pt x="295" y="226"/>
                    </a:lnTo>
                    <a:lnTo>
                      <a:pt x="295" y="226"/>
                    </a:lnTo>
                    <a:lnTo>
                      <a:pt x="295" y="226"/>
                    </a:lnTo>
                    <a:lnTo>
                      <a:pt x="295" y="226"/>
                    </a:lnTo>
                    <a:lnTo>
                      <a:pt x="295" y="224"/>
                    </a:lnTo>
                    <a:lnTo>
                      <a:pt x="296" y="224"/>
                    </a:lnTo>
                    <a:lnTo>
                      <a:pt x="296" y="224"/>
                    </a:lnTo>
                    <a:lnTo>
                      <a:pt x="296" y="224"/>
                    </a:lnTo>
                    <a:lnTo>
                      <a:pt x="296" y="224"/>
                    </a:lnTo>
                    <a:lnTo>
                      <a:pt x="296" y="224"/>
                    </a:lnTo>
                    <a:lnTo>
                      <a:pt x="296" y="224"/>
                    </a:lnTo>
                    <a:lnTo>
                      <a:pt x="296" y="224"/>
                    </a:lnTo>
                    <a:lnTo>
                      <a:pt x="296" y="222"/>
                    </a:lnTo>
                    <a:lnTo>
                      <a:pt x="296" y="222"/>
                    </a:lnTo>
                    <a:lnTo>
                      <a:pt x="296" y="222"/>
                    </a:lnTo>
                    <a:lnTo>
                      <a:pt x="295" y="222"/>
                    </a:lnTo>
                    <a:lnTo>
                      <a:pt x="295" y="222"/>
                    </a:lnTo>
                    <a:lnTo>
                      <a:pt x="295" y="220"/>
                    </a:lnTo>
                    <a:lnTo>
                      <a:pt x="295" y="220"/>
                    </a:lnTo>
                    <a:lnTo>
                      <a:pt x="295" y="220"/>
                    </a:lnTo>
                    <a:lnTo>
                      <a:pt x="295" y="220"/>
                    </a:lnTo>
                    <a:lnTo>
                      <a:pt x="295" y="220"/>
                    </a:lnTo>
                    <a:lnTo>
                      <a:pt x="295" y="220"/>
                    </a:lnTo>
                    <a:lnTo>
                      <a:pt x="295" y="220"/>
                    </a:lnTo>
                    <a:lnTo>
                      <a:pt x="296" y="218"/>
                    </a:lnTo>
                    <a:lnTo>
                      <a:pt x="296" y="218"/>
                    </a:lnTo>
                    <a:lnTo>
                      <a:pt x="300" y="217"/>
                    </a:lnTo>
                    <a:lnTo>
                      <a:pt x="300" y="215"/>
                    </a:lnTo>
                    <a:lnTo>
                      <a:pt x="302" y="215"/>
                    </a:lnTo>
                    <a:lnTo>
                      <a:pt x="302" y="215"/>
                    </a:lnTo>
                    <a:lnTo>
                      <a:pt x="302" y="215"/>
                    </a:lnTo>
                    <a:lnTo>
                      <a:pt x="300" y="213"/>
                    </a:lnTo>
                    <a:lnTo>
                      <a:pt x="300" y="213"/>
                    </a:lnTo>
                    <a:lnTo>
                      <a:pt x="298" y="213"/>
                    </a:lnTo>
                    <a:lnTo>
                      <a:pt x="298" y="213"/>
                    </a:lnTo>
                    <a:lnTo>
                      <a:pt x="296" y="213"/>
                    </a:lnTo>
                    <a:lnTo>
                      <a:pt x="296" y="213"/>
                    </a:lnTo>
                    <a:lnTo>
                      <a:pt x="296" y="213"/>
                    </a:lnTo>
                    <a:lnTo>
                      <a:pt x="295" y="213"/>
                    </a:lnTo>
                    <a:lnTo>
                      <a:pt x="295" y="213"/>
                    </a:lnTo>
                    <a:lnTo>
                      <a:pt x="293" y="215"/>
                    </a:lnTo>
                    <a:lnTo>
                      <a:pt x="293" y="215"/>
                    </a:lnTo>
                    <a:lnTo>
                      <a:pt x="293" y="215"/>
                    </a:lnTo>
                    <a:lnTo>
                      <a:pt x="293" y="213"/>
                    </a:lnTo>
                    <a:lnTo>
                      <a:pt x="291" y="213"/>
                    </a:lnTo>
                    <a:lnTo>
                      <a:pt x="291" y="211"/>
                    </a:lnTo>
                    <a:lnTo>
                      <a:pt x="291" y="211"/>
                    </a:lnTo>
                    <a:lnTo>
                      <a:pt x="291" y="209"/>
                    </a:lnTo>
                    <a:lnTo>
                      <a:pt x="291" y="209"/>
                    </a:lnTo>
                    <a:lnTo>
                      <a:pt x="293" y="208"/>
                    </a:lnTo>
                    <a:lnTo>
                      <a:pt x="293" y="208"/>
                    </a:lnTo>
                    <a:lnTo>
                      <a:pt x="295" y="206"/>
                    </a:lnTo>
                    <a:lnTo>
                      <a:pt x="295" y="206"/>
                    </a:lnTo>
                    <a:lnTo>
                      <a:pt x="295" y="204"/>
                    </a:lnTo>
                    <a:lnTo>
                      <a:pt x="295" y="204"/>
                    </a:lnTo>
                    <a:lnTo>
                      <a:pt x="295" y="204"/>
                    </a:lnTo>
                    <a:lnTo>
                      <a:pt x="296" y="204"/>
                    </a:lnTo>
                    <a:lnTo>
                      <a:pt x="296" y="202"/>
                    </a:lnTo>
                    <a:lnTo>
                      <a:pt x="296" y="202"/>
                    </a:lnTo>
                    <a:lnTo>
                      <a:pt x="296" y="202"/>
                    </a:lnTo>
                    <a:lnTo>
                      <a:pt x="296" y="202"/>
                    </a:lnTo>
                    <a:lnTo>
                      <a:pt x="296" y="200"/>
                    </a:lnTo>
                    <a:lnTo>
                      <a:pt x="296" y="200"/>
                    </a:lnTo>
                    <a:lnTo>
                      <a:pt x="296" y="200"/>
                    </a:lnTo>
                    <a:lnTo>
                      <a:pt x="296" y="200"/>
                    </a:lnTo>
                    <a:lnTo>
                      <a:pt x="296" y="200"/>
                    </a:lnTo>
                    <a:lnTo>
                      <a:pt x="295" y="200"/>
                    </a:lnTo>
                    <a:lnTo>
                      <a:pt x="295" y="200"/>
                    </a:lnTo>
                    <a:lnTo>
                      <a:pt x="295" y="200"/>
                    </a:lnTo>
                    <a:lnTo>
                      <a:pt x="295" y="199"/>
                    </a:lnTo>
                    <a:lnTo>
                      <a:pt x="295" y="199"/>
                    </a:lnTo>
                    <a:lnTo>
                      <a:pt x="295" y="199"/>
                    </a:lnTo>
                    <a:lnTo>
                      <a:pt x="295" y="199"/>
                    </a:lnTo>
                    <a:lnTo>
                      <a:pt x="295" y="200"/>
                    </a:lnTo>
                    <a:lnTo>
                      <a:pt x="293" y="200"/>
                    </a:lnTo>
                    <a:lnTo>
                      <a:pt x="293" y="200"/>
                    </a:lnTo>
                    <a:lnTo>
                      <a:pt x="293" y="200"/>
                    </a:lnTo>
                    <a:lnTo>
                      <a:pt x="291" y="200"/>
                    </a:lnTo>
                    <a:lnTo>
                      <a:pt x="291" y="200"/>
                    </a:lnTo>
                    <a:lnTo>
                      <a:pt x="289" y="199"/>
                    </a:lnTo>
                    <a:lnTo>
                      <a:pt x="287" y="199"/>
                    </a:lnTo>
                    <a:lnTo>
                      <a:pt x="287" y="197"/>
                    </a:lnTo>
                    <a:lnTo>
                      <a:pt x="287" y="197"/>
                    </a:lnTo>
                    <a:lnTo>
                      <a:pt x="287" y="197"/>
                    </a:lnTo>
                    <a:lnTo>
                      <a:pt x="287" y="197"/>
                    </a:lnTo>
                    <a:lnTo>
                      <a:pt x="287" y="197"/>
                    </a:lnTo>
                    <a:lnTo>
                      <a:pt x="287" y="197"/>
                    </a:lnTo>
                    <a:lnTo>
                      <a:pt x="289" y="197"/>
                    </a:lnTo>
                    <a:lnTo>
                      <a:pt x="289" y="197"/>
                    </a:lnTo>
                    <a:lnTo>
                      <a:pt x="289" y="197"/>
                    </a:lnTo>
                    <a:lnTo>
                      <a:pt x="289" y="197"/>
                    </a:lnTo>
                    <a:lnTo>
                      <a:pt x="291" y="197"/>
                    </a:lnTo>
                    <a:lnTo>
                      <a:pt x="291" y="197"/>
                    </a:lnTo>
                    <a:lnTo>
                      <a:pt x="293" y="197"/>
                    </a:lnTo>
                    <a:lnTo>
                      <a:pt x="293" y="197"/>
                    </a:lnTo>
                    <a:lnTo>
                      <a:pt x="293" y="197"/>
                    </a:lnTo>
                    <a:lnTo>
                      <a:pt x="293" y="197"/>
                    </a:lnTo>
                    <a:lnTo>
                      <a:pt x="293" y="197"/>
                    </a:lnTo>
                    <a:lnTo>
                      <a:pt x="293" y="197"/>
                    </a:lnTo>
                    <a:lnTo>
                      <a:pt x="293" y="195"/>
                    </a:lnTo>
                    <a:lnTo>
                      <a:pt x="293" y="195"/>
                    </a:lnTo>
                    <a:lnTo>
                      <a:pt x="293" y="195"/>
                    </a:lnTo>
                    <a:lnTo>
                      <a:pt x="293" y="195"/>
                    </a:lnTo>
                    <a:lnTo>
                      <a:pt x="291" y="195"/>
                    </a:lnTo>
                    <a:lnTo>
                      <a:pt x="291" y="193"/>
                    </a:lnTo>
                    <a:lnTo>
                      <a:pt x="291" y="193"/>
                    </a:lnTo>
                    <a:lnTo>
                      <a:pt x="291" y="193"/>
                    </a:lnTo>
                    <a:lnTo>
                      <a:pt x="291" y="191"/>
                    </a:lnTo>
                    <a:lnTo>
                      <a:pt x="291" y="191"/>
                    </a:lnTo>
                    <a:lnTo>
                      <a:pt x="291" y="191"/>
                    </a:lnTo>
                    <a:lnTo>
                      <a:pt x="291" y="191"/>
                    </a:lnTo>
                    <a:lnTo>
                      <a:pt x="289" y="191"/>
                    </a:lnTo>
                    <a:lnTo>
                      <a:pt x="289" y="190"/>
                    </a:lnTo>
                    <a:lnTo>
                      <a:pt x="289" y="188"/>
                    </a:lnTo>
                    <a:lnTo>
                      <a:pt x="289" y="188"/>
                    </a:lnTo>
                    <a:lnTo>
                      <a:pt x="289" y="188"/>
                    </a:lnTo>
                    <a:lnTo>
                      <a:pt x="289" y="188"/>
                    </a:lnTo>
                    <a:lnTo>
                      <a:pt x="287" y="186"/>
                    </a:lnTo>
                    <a:lnTo>
                      <a:pt x="287" y="186"/>
                    </a:lnTo>
                    <a:lnTo>
                      <a:pt x="287" y="186"/>
                    </a:lnTo>
                    <a:lnTo>
                      <a:pt x="287" y="186"/>
                    </a:lnTo>
                    <a:lnTo>
                      <a:pt x="286" y="184"/>
                    </a:lnTo>
                    <a:lnTo>
                      <a:pt x="286" y="184"/>
                    </a:lnTo>
                    <a:lnTo>
                      <a:pt x="286" y="184"/>
                    </a:lnTo>
                    <a:lnTo>
                      <a:pt x="286" y="184"/>
                    </a:lnTo>
                    <a:lnTo>
                      <a:pt x="286" y="182"/>
                    </a:lnTo>
                    <a:lnTo>
                      <a:pt x="286" y="182"/>
                    </a:lnTo>
                    <a:lnTo>
                      <a:pt x="286" y="182"/>
                    </a:lnTo>
                    <a:lnTo>
                      <a:pt x="286" y="182"/>
                    </a:lnTo>
                    <a:lnTo>
                      <a:pt x="286" y="182"/>
                    </a:lnTo>
                    <a:lnTo>
                      <a:pt x="287" y="182"/>
                    </a:lnTo>
                    <a:lnTo>
                      <a:pt x="287" y="182"/>
                    </a:lnTo>
                    <a:lnTo>
                      <a:pt x="287" y="182"/>
                    </a:lnTo>
                    <a:lnTo>
                      <a:pt x="287" y="180"/>
                    </a:lnTo>
                    <a:lnTo>
                      <a:pt x="287" y="180"/>
                    </a:lnTo>
                    <a:lnTo>
                      <a:pt x="287" y="180"/>
                    </a:lnTo>
                    <a:lnTo>
                      <a:pt x="287" y="180"/>
                    </a:lnTo>
                    <a:lnTo>
                      <a:pt x="287" y="179"/>
                    </a:lnTo>
                    <a:lnTo>
                      <a:pt x="287" y="179"/>
                    </a:lnTo>
                    <a:lnTo>
                      <a:pt x="287" y="179"/>
                    </a:lnTo>
                    <a:lnTo>
                      <a:pt x="287" y="179"/>
                    </a:lnTo>
                    <a:lnTo>
                      <a:pt x="287" y="177"/>
                    </a:lnTo>
                    <a:lnTo>
                      <a:pt x="286" y="177"/>
                    </a:lnTo>
                    <a:lnTo>
                      <a:pt x="286" y="177"/>
                    </a:lnTo>
                    <a:lnTo>
                      <a:pt x="286" y="177"/>
                    </a:lnTo>
                    <a:lnTo>
                      <a:pt x="286" y="175"/>
                    </a:lnTo>
                    <a:lnTo>
                      <a:pt x="286" y="175"/>
                    </a:lnTo>
                    <a:lnTo>
                      <a:pt x="286" y="175"/>
                    </a:lnTo>
                    <a:lnTo>
                      <a:pt x="286" y="175"/>
                    </a:lnTo>
                    <a:lnTo>
                      <a:pt x="286" y="175"/>
                    </a:lnTo>
                    <a:lnTo>
                      <a:pt x="286" y="173"/>
                    </a:lnTo>
                    <a:lnTo>
                      <a:pt x="286" y="173"/>
                    </a:lnTo>
                    <a:lnTo>
                      <a:pt x="286" y="173"/>
                    </a:lnTo>
                    <a:lnTo>
                      <a:pt x="286" y="173"/>
                    </a:lnTo>
                    <a:lnTo>
                      <a:pt x="286" y="173"/>
                    </a:lnTo>
                    <a:lnTo>
                      <a:pt x="286" y="173"/>
                    </a:lnTo>
                    <a:lnTo>
                      <a:pt x="286" y="173"/>
                    </a:lnTo>
                    <a:lnTo>
                      <a:pt x="286" y="171"/>
                    </a:lnTo>
                    <a:lnTo>
                      <a:pt x="284" y="171"/>
                    </a:lnTo>
                    <a:lnTo>
                      <a:pt x="284" y="171"/>
                    </a:lnTo>
                    <a:lnTo>
                      <a:pt x="284" y="171"/>
                    </a:lnTo>
                    <a:lnTo>
                      <a:pt x="282" y="171"/>
                    </a:lnTo>
                    <a:lnTo>
                      <a:pt x="282" y="171"/>
                    </a:lnTo>
                    <a:lnTo>
                      <a:pt x="282" y="173"/>
                    </a:lnTo>
                    <a:lnTo>
                      <a:pt x="282" y="175"/>
                    </a:lnTo>
                    <a:lnTo>
                      <a:pt x="280" y="175"/>
                    </a:lnTo>
                    <a:lnTo>
                      <a:pt x="280" y="175"/>
                    </a:lnTo>
                    <a:lnTo>
                      <a:pt x="280" y="175"/>
                    </a:lnTo>
                    <a:lnTo>
                      <a:pt x="280" y="175"/>
                    </a:lnTo>
                    <a:lnTo>
                      <a:pt x="280" y="175"/>
                    </a:lnTo>
                    <a:lnTo>
                      <a:pt x="278" y="175"/>
                    </a:lnTo>
                    <a:lnTo>
                      <a:pt x="278" y="175"/>
                    </a:lnTo>
                    <a:lnTo>
                      <a:pt x="278" y="173"/>
                    </a:lnTo>
                    <a:lnTo>
                      <a:pt x="278" y="173"/>
                    </a:lnTo>
                    <a:lnTo>
                      <a:pt x="278" y="173"/>
                    </a:lnTo>
                    <a:lnTo>
                      <a:pt x="278" y="173"/>
                    </a:lnTo>
                    <a:lnTo>
                      <a:pt x="278" y="173"/>
                    </a:lnTo>
                    <a:lnTo>
                      <a:pt x="277" y="173"/>
                    </a:lnTo>
                    <a:lnTo>
                      <a:pt x="277" y="171"/>
                    </a:lnTo>
                    <a:lnTo>
                      <a:pt x="277" y="171"/>
                    </a:lnTo>
                    <a:lnTo>
                      <a:pt x="277" y="171"/>
                    </a:lnTo>
                    <a:lnTo>
                      <a:pt x="277" y="173"/>
                    </a:lnTo>
                    <a:lnTo>
                      <a:pt x="275" y="173"/>
                    </a:lnTo>
                    <a:lnTo>
                      <a:pt x="275" y="173"/>
                    </a:lnTo>
                    <a:lnTo>
                      <a:pt x="275" y="173"/>
                    </a:lnTo>
                    <a:lnTo>
                      <a:pt x="275" y="173"/>
                    </a:lnTo>
                    <a:lnTo>
                      <a:pt x="275" y="173"/>
                    </a:lnTo>
                    <a:lnTo>
                      <a:pt x="273" y="173"/>
                    </a:lnTo>
                    <a:lnTo>
                      <a:pt x="273" y="173"/>
                    </a:lnTo>
                    <a:lnTo>
                      <a:pt x="273" y="173"/>
                    </a:lnTo>
                    <a:lnTo>
                      <a:pt x="273" y="173"/>
                    </a:lnTo>
                    <a:lnTo>
                      <a:pt x="273" y="173"/>
                    </a:lnTo>
                    <a:lnTo>
                      <a:pt x="273" y="173"/>
                    </a:lnTo>
                    <a:lnTo>
                      <a:pt x="271" y="173"/>
                    </a:lnTo>
                    <a:lnTo>
                      <a:pt x="271" y="173"/>
                    </a:lnTo>
                    <a:lnTo>
                      <a:pt x="271" y="171"/>
                    </a:lnTo>
                    <a:lnTo>
                      <a:pt x="271" y="171"/>
                    </a:lnTo>
                    <a:lnTo>
                      <a:pt x="271" y="171"/>
                    </a:lnTo>
                    <a:lnTo>
                      <a:pt x="271" y="171"/>
                    </a:lnTo>
                    <a:lnTo>
                      <a:pt x="271" y="171"/>
                    </a:lnTo>
                    <a:lnTo>
                      <a:pt x="271" y="170"/>
                    </a:lnTo>
                    <a:lnTo>
                      <a:pt x="271" y="170"/>
                    </a:lnTo>
                    <a:lnTo>
                      <a:pt x="269" y="170"/>
                    </a:lnTo>
                    <a:lnTo>
                      <a:pt x="269" y="168"/>
                    </a:lnTo>
                    <a:lnTo>
                      <a:pt x="269" y="168"/>
                    </a:lnTo>
                    <a:lnTo>
                      <a:pt x="269" y="166"/>
                    </a:lnTo>
                    <a:lnTo>
                      <a:pt x="269" y="166"/>
                    </a:lnTo>
                    <a:lnTo>
                      <a:pt x="269" y="166"/>
                    </a:lnTo>
                    <a:lnTo>
                      <a:pt x="269" y="166"/>
                    </a:lnTo>
                    <a:lnTo>
                      <a:pt x="269" y="166"/>
                    </a:lnTo>
                    <a:lnTo>
                      <a:pt x="271" y="166"/>
                    </a:lnTo>
                    <a:lnTo>
                      <a:pt x="271" y="166"/>
                    </a:lnTo>
                    <a:lnTo>
                      <a:pt x="271" y="166"/>
                    </a:lnTo>
                    <a:lnTo>
                      <a:pt x="271" y="166"/>
                    </a:lnTo>
                    <a:lnTo>
                      <a:pt x="271" y="166"/>
                    </a:lnTo>
                    <a:lnTo>
                      <a:pt x="273" y="166"/>
                    </a:lnTo>
                    <a:lnTo>
                      <a:pt x="273" y="166"/>
                    </a:lnTo>
                    <a:lnTo>
                      <a:pt x="275" y="168"/>
                    </a:lnTo>
                    <a:lnTo>
                      <a:pt x="275" y="168"/>
                    </a:lnTo>
                    <a:lnTo>
                      <a:pt x="275" y="168"/>
                    </a:lnTo>
                    <a:lnTo>
                      <a:pt x="275" y="166"/>
                    </a:lnTo>
                    <a:lnTo>
                      <a:pt x="277" y="166"/>
                    </a:lnTo>
                    <a:lnTo>
                      <a:pt x="277" y="164"/>
                    </a:lnTo>
                    <a:lnTo>
                      <a:pt x="277" y="164"/>
                    </a:lnTo>
                    <a:lnTo>
                      <a:pt x="277" y="164"/>
                    </a:lnTo>
                    <a:lnTo>
                      <a:pt x="277" y="164"/>
                    </a:lnTo>
                    <a:lnTo>
                      <a:pt x="277" y="162"/>
                    </a:lnTo>
                    <a:lnTo>
                      <a:pt x="277" y="162"/>
                    </a:lnTo>
                    <a:lnTo>
                      <a:pt x="275" y="162"/>
                    </a:lnTo>
                    <a:lnTo>
                      <a:pt x="275" y="162"/>
                    </a:lnTo>
                    <a:lnTo>
                      <a:pt x="275" y="162"/>
                    </a:lnTo>
                    <a:lnTo>
                      <a:pt x="275" y="162"/>
                    </a:lnTo>
                    <a:lnTo>
                      <a:pt x="273" y="162"/>
                    </a:lnTo>
                    <a:lnTo>
                      <a:pt x="273" y="162"/>
                    </a:lnTo>
                    <a:lnTo>
                      <a:pt x="273" y="162"/>
                    </a:lnTo>
                    <a:lnTo>
                      <a:pt x="273" y="162"/>
                    </a:lnTo>
                    <a:lnTo>
                      <a:pt x="273" y="162"/>
                    </a:lnTo>
                    <a:lnTo>
                      <a:pt x="273" y="162"/>
                    </a:lnTo>
                    <a:lnTo>
                      <a:pt x="271" y="161"/>
                    </a:lnTo>
                    <a:lnTo>
                      <a:pt x="271" y="161"/>
                    </a:lnTo>
                    <a:lnTo>
                      <a:pt x="271" y="161"/>
                    </a:lnTo>
                    <a:lnTo>
                      <a:pt x="273" y="161"/>
                    </a:lnTo>
                    <a:lnTo>
                      <a:pt x="273" y="161"/>
                    </a:lnTo>
                    <a:lnTo>
                      <a:pt x="273" y="161"/>
                    </a:lnTo>
                    <a:lnTo>
                      <a:pt x="273" y="161"/>
                    </a:lnTo>
                    <a:lnTo>
                      <a:pt x="273" y="161"/>
                    </a:lnTo>
                    <a:lnTo>
                      <a:pt x="273" y="161"/>
                    </a:lnTo>
                    <a:lnTo>
                      <a:pt x="273" y="161"/>
                    </a:lnTo>
                    <a:lnTo>
                      <a:pt x="275" y="161"/>
                    </a:lnTo>
                    <a:lnTo>
                      <a:pt x="275" y="161"/>
                    </a:lnTo>
                    <a:lnTo>
                      <a:pt x="275" y="161"/>
                    </a:lnTo>
                    <a:lnTo>
                      <a:pt x="277" y="161"/>
                    </a:lnTo>
                    <a:lnTo>
                      <a:pt x="277" y="159"/>
                    </a:lnTo>
                    <a:lnTo>
                      <a:pt x="277" y="159"/>
                    </a:lnTo>
                    <a:lnTo>
                      <a:pt x="277" y="159"/>
                    </a:lnTo>
                    <a:lnTo>
                      <a:pt x="277" y="159"/>
                    </a:lnTo>
                    <a:lnTo>
                      <a:pt x="277" y="157"/>
                    </a:lnTo>
                    <a:lnTo>
                      <a:pt x="277" y="157"/>
                    </a:lnTo>
                    <a:lnTo>
                      <a:pt x="277" y="155"/>
                    </a:lnTo>
                    <a:lnTo>
                      <a:pt x="277" y="155"/>
                    </a:lnTo>
                    <a:lnTo>
                      <a:pt x="277" y="155"/>
                    </a:lnTo>
                    <a:lnTo>
                      <a:pt x="277" y="153"/>
                    </a:lnTo>
                    <a:lnTo>
                      <a:pt x="277" y="153"/>
                    </a:lnTo>
                    <a:lnTo>
                      <a:pt x="277" y="153"/>
                    </a:lnTo>
                    <a:lnTo>
                      <a:pt x="277" y="153"/>
                    </a:lnTo>
                    <a:lnTo>
                      <a:pt x="277" y="153"/>
                    </a:lnTo>
                    <a:lnTo>
                      <a:pt x="275" y="153"/>
                    </a:lnTo>
                    <a:lnTo>
                      <a:pt x="275" y="153"/>
                    </a:lnTo>
                    <a:lnTo>
                      <a:pt x="275" y="153"/>
                    </a:lnTo>
                    <a:lnTo>
                      <a:pt x="273" y="153"/>
                    </a:lnTo>
                    <a:lnTo>
                      <a:pt x="273" y="153"/>
                    </a:lnTo>
                    <a:lnTo>
                      <a:pt x="271" y="153"/>
                    </a:lnTo>
                    <a:lnTo>
                      <a:pt x="271" y="153"/>
                    </a:lnTo>
                    <a:lnTo>
                      <a:pt x="271" y="155"/>
                    </a:lnTo>
                    <a:lnTo>
                      <a:pt x="271" y="155"/>
                    </a:lnTo>
                    <a:lnTo>
                      <a:pt x="269" y="155"/>
                    </a:lnTo>
                    <a:lnTo>
                      <a:pt x="269" y="155"/>
                    </a:lnTo>
                    <a:lnTo>
                      <a:pt x="269" y="155"/>
                    </a:lnTo>
                    <a:lnTo>
                      <a:pt x="269" y="157"/>
                    </a:lnTo>
                    <a:lnTo>
                      <a:pt x="269" y="157"/>
                    </a:lnTo>
                    <a:lnTo>
                      <a:pt x="268" y="157"/>
                    </a:lnTo>
                    <a:lnTo>
                      <a:pt x="268" y="155"/>
                    </a:lnTo>
                    <a:lnTo>
                      <a:pt x="266" y="155"/>
                    </a:lnTo>
                    <a:lnTo>
                      <a:pt x="264" y="153"/>
                    </a:lnTo>
                    <a:lnTo>
                      <a:pt x="264" y="153"/>
                    </a:lnTo>
                    <a:lnTo>
                      <a:pt x="264" y="153"/>
                    </a:lnTo>
                    <a:lnTo>
                      <a:pt x="264" y="152"/>
                    </a:lnTo>
                    <a:lnTo>
                      <a:pt x="264" y="152"/>
                    </a:lnTo>
                    <a:lnTo>
                      <a:pt x="264" y="152"/>
                    </a:lnTo>
                    <a:lnTo>
                      <a:pt x="262" y="150"/>
                    </a:lnTo>
                    <a:lnTo>
                      <a:pt x="262" y="150"/>
                    </a:lnTo>
                    <a:lnTo>
                      <a:pt x="262" y="148"/>
                    </a:lnTo>
                    <a:lnTo>
                      <a:pt x="262" y="148"/>
                    </a:lnTo>
                    <a:lnTo>
                      <a:pt x="264" y="146"/>
                    </a:lnTo>
                    <a:lnTo>
                      <a:pt x="264" y="146"/>
                    </a:lnTo>
                    <a:lnTo>
                      <a:pt x="264" y="146"/>
                    </a:lnTo>
                    <a:lnTo>
                      <a:pt x="264" y="144"/>
                    </a:lnTo>
                    <a:lnTo>
                      <a:pt x="264" y="144"/>
                    </a:lnTo>
                    <a:lnTo>
                      <a:pt x="264" y="142"/>
                    </a:lnTo>
                    <a:lnTo>
                      <a:pt x="264" y="142"/>
                    </a:lnTo>
                    <a:lnTo>
                      <a:pt x="264" y="142"/>
                    </a:lnTo>
                    <a:lnTo>
                      <a:pt x="264" y="142"/>
                    </a:lnTo>
                    <a:lnTo>
                      <a:pt x="264" y="142"/>
                    </a:lnTo>
                    <a:lnTo>
                      <a:pt x="264" y="142"/>
                    </a:lnTo>
                    <a:lnTo>
                      <a:pt x="262" y="142"/>
                    </a:lnTo>
                    <a:lnTo>
                      <a:pt x="262" y="142"/>
                    </a:lnTo>
                    <a:lnTo>
                      <a:pt x="260" y="142"/>
                    </a:lnTo>
                    <a:lnTo>
                      <a:pt x="260" y="142"/>
                    </a:lnTo>
                    <a:lnTo>
                      <a:pt x="260" y="142"/>
                    </a:lnTo>
                    <a:lnTo>
                      <a:pt x="258" y="142"/>
                    </a:lnTo>
                    <a:lnTo>
                      <a:pt x="257" y="142"/>
                    </a:lnTo>
                    <a:lnTo>
                      <a:pt x="257" y="142"/>
                    </a:lnTo>
                    <a:lnTo>
                      <a:pt x="255" y="142"/>
                    </a:lnTo>
                    <a:lnTo>
                      <a:pt x="255" y="142"/>
                    </a:lnTo>
                    <a:lnTo>
                      <a:pt x="255" y="141"/>
                    </a:lnTo>
                    <a:lnTo>
                      <a:pt x="255" y="141"/>
                    </a:lnTo>
                    <a:lnTo>
                      <a:pt x="257" y="141"/>
                    </a:lnTo>
                    <a:lnTo>
                      <a:pt x="257" y="141"/>
                    </a:lnTo>
                    <a:lnTo>
                      <a:pt x="257" y="141"/>
                    </a:lnTo>
                    <a:lnTo>
                      <a:pt x="257" y="141"/>
                    </a:lnTo>
                    <a:lnTo>
                      <a:pt x="257" y="141"/>
                    </a:lnTo>
                    <a:lnTo>
                      <a:pt x="257" y="141"/>
                    </a:lnTo>
                    <a:lnTo>
                      <a:pt x="258" y="141"/>
                    </a:lnTo>
                    <a:lnTo>
                      <a:pt x="258" y="139"/>
                    </a:lnTo>
                    <a:lnTo>
                      <a:pt x="258" y="139"/>
                    </a:lnTo>
                    <a:lnTo>
                      <a:pt x="258" y="139"/>
                    </a:lnTo>
                    <a:lnTo>
                      <a:pt x="258" y="139"/>
                    </a:lnTo>
                    <a:lnTo>
                      <a:pt x="258" y="137"/>
                    </a:lnTo>
                    <a:lnTo>
                      <a:pt x="258" y="137"/>
                    </a:lnTo>
                    <a:lnTo>
                      <a:pt x="258" y="137"/>
                    </a:lnTo>
                    <a:lnTo>
                      <a:pt x="258" y="137"/>
                    </a:lnTo>
                    <a:lnTo>
                      <a:pt x="258" y="137"/>
                    </a:lnTo>
                    <a:lnTo>
                      <a:pt x="258" y="137"/>
                    </a:lnTo>
                    <a:lnTo>
                      <a:pt x="257" y="137"/>
                    </a:lnTo>
                    <a:lnTo>
                      <a:pt x="255" y="137"/>
                    </a:lnTo>
                    <a:lnTo>
                      <a:pt x="255" y="137"/>
                    </a:lnTo>
                    <a:lnTo>
                      <a:pt x="255" y="137"/>
                    </a:lnTo>
                    <a:lnTo>
                      <a:pt x="253" y="137"/>
                    </a:lnTo>
                    <a:lnTo>
                      <a:pt x="251" y="137"/>
                    </a:lnTo>
                    <a:lnTo>
                      <a:pt x="251" y="137"/>
                    </a:lnTo>
                    <a:lnTo>
                      <a:pt x="251" y="137"/>
                    </a:lnTo>
                    <a:lnTo>
                      <a:pt x="249" y="137"/>
                    </a:lnTo>
                    <a:lnTo>
                      <a:pt x="249" y="137"/>
                    </a:lnTo>
                    <a:lnTo>
                      <a:pt x="249" y="135"/>
                    </a:lnTo>
                    <a:lnTo>
                      <a:pt x="251" y="135"/>
                    </a:lnTo>
                    <a:lnTo>
                      <a:pt x="251" y="135"/>
                    </a:lnTo>
                    <a:lnTo>
                      <a:pt x="251" y="135"/>
                    </a:lnTo>
                    <a:lnTo>
                      <a:pt x="251" y="135"/>
                    </a:lnTo>
                    <a:lnTo>
                      <a:pt x="251" y="135"/>
                    </a:lnTo>
                    <a:lnTo>
                      <a:pt x="251" y="133"/>
                    </a:lnTo>
                    <a:lnTo>
                      <a:pt x="251" y="133"/>
                    </a:lnTo>
                    <a:lnTo>
                      <a:pt x="251" y="133"/>
                    </a:lnTo>
                    <a:lnTo>
                      <a:pt x="253" y="133"/>
                    </a:lnTo>
                    <a:lnTo>
                      <a:pt x="253" y="133"/>
                    </a:lnTo>
                    <a:lnTo>
                      <a:pt x="255" y="133"/>
                    </a:lnTo>
                    <a:lnTo>
                      <a:pt x="255" y="133"/>
                    </a:lnTo>
                    <a:lnTo>
                      <a:pt x="255" y="133"/>
                    </a:lnTo>
                    <a:lnTo>
                      <a:pt x="255" y="133"/>
                    </a:lnTo>
                    <a:lnTo>
                      <a:pt x="257" y="133"/>
                    </a:lnTo>
                    <a:lnTo>
                      <a:pt x="257" y="132"/>
                    </a:lnTo>
                    <a:lnTo>
                      <a:pt x="257" y="132"/>
                    </a:lnTo>
                    <a:lnTo>
                      <a:pt x="257" y="132"/>
                    </a:lnTo>
                    <a:lnTo>
                      <a:pt x="257" y="132"/>
                    </a:lnTo>
                    <a:lnTo>
                      <a:pt x="257" y="132"/>
                    </a:lnTo>
                    <a:lnTo>
                      <a:pt x="257" y="132"/>
                    </a:lnTo>
                    <a:lnTo>
                      <a:pt x="258" y="132"/>
                    </a:lnTo>
                    <a:lnTo>
                      <a:pt x="258" y="130"/>
                    </a:lnTo>
                    <a:lnTo>
                      <a:pt x="258" y="130"/>
                    </a:lnTo>
                    <a:lnTo>
                      <a:pt x="258" y="128"/>
                    </a:lnTo>
                    <a:lnTo>
                      <a:pt x="257" y="128"/>
                    </a:lnTo>
                    <a:lnTo>
                      <a:pt x="257" y="128"/>
                    </a:lnTo>
                    <a:lnTo>
                      <a:pt x="255" y="130"/>
                    </a:lnTo>
                    <a:lnTo>
                      <a:pt x="255" y="130"/>
                    </a:lnTo>
                    <a:lnTo>
                      <a:pt x="253" y="130"/>
                    </a:lnTo>
                    <a:lnTo>
                      <a:pt x="253" y="130"/>
                    </a:lnTo>
                    <a:lnTo>
                      <a:pt x="253" y="132"/>
                    </a:lnTo>
                    <a:lnTo>
                      <a:pt x="251" y="132"/>
                    </a:lnTo>
                    <a:lnTo>
                      <a:pt x="251" y="132"/>
                    </a:lnTo>
                    <a:lnTo>
                      <a:pt x="251" y="132"/>
                    </a:lnTo>
                    <a:lnTo>
                      <a:pt x="251" y="132"/>
                    </a:lnTo>
                    <a:lnTo>
                      <a:pt x="251" y="132"/>
                    </a:lnTo>
                    <a:lnTo>
                      <a:pt x="249" y="132"/>
                    </a:lnTo>
                    <a:lnTo>
                      <a:pt x="249" y="132"/>
                    </a:lnTo>
                    <a:lnTo>
                      <a:pt x="249" y="132"/>
                    </a:lnTo>
                    <a:lnTo>
                      <a:pt x="249" y="132"/>
                    </a:lnTo>
                    <a:lnTo>
                      <a:pt x="249" y="132"/>
                    </a:lnTo>
                    <a:lnTo>
                      <a:pt x="249" y="130"/>
                    </a:lnTo>
                    <a:lnTo>
                      <a:pt x="249" y="130"/>
                    </a:lnTo>
                    <a:lnTo>
                      <a:pt x="249" y="130"/>
                    </a:lnTo>
                    <a:lnTo>
                      <a:pt x="249" y="128"/>
                    </a:lnTo>
                    <a:lnTo>
                      <a:pt x="249" y="128"/>
                    </a:lnTo>
                    <a:lnTo>
                      <a:pt x="249" y="128"/>
                    </a:lnTo>
                    <a:lnTo>
                      <a:pt x="249" y="128"/>
                    </a:lnTo>
                    <a:lnTo>
                      <a:pt x="249" y="126"/>
                    </a:lnTo>
                    <a:lnTo>
                      <a:pt x="249" y="126"/>
                    </a:lnTo>
                    <a:lnTo>
                      <a:pt x="249" y="126"/>
                    </a:lnTo>
                    <a:lnTo>
                      <a:pt x="251" y="126"/>
                    </a:lnTo>
                    <a:lnTo>
                      <a:pt x="251" y="124"/>
                    </a:lnTo>
                    <a:lnTo>
                      <a:pt x="251" y="124"/>
                    </a:lnTo>
                    <a:lnTo>
                      <a:pt x="251" y="124"/>
                    </a:lnTo>
                    <a:lnTo>
                      <a:pt x="251" y="123"/>
                    </a:lnTo>
                    <a:lnTo>
                      <a:pt x="251" y="123"/>
                    </a:lnTo>
                    <a:lnTo>
                      <a:pt x="249" y="123"/>
                    </a:lnTo>
                    <a:lnTo>
                      <a:pt x="249" y="123"/>
                    </a:lnTo>
                    <a:lnTo>
                      <a:pt x="249" y="121"/>
                    </a:lnTo>
                    <a:lnTo>
                      <a:pt x="248" y="121"/>
                    </a:lnTo>
                    <a:lnTo>
                      <a:pt x="248" y="123"/>
                    </a:lnTo>
                    <a:lnTo>
                      <a:pt x="246" y="123"/>
                    </a:lnTo>
                    <a:lnTo>
                      <a:pt x="246" y="123"/>
                    </a:lnTo>
                    <a:lnTo>
                      <a:pt x="244" y="123"/>
                    </a:lnTo>
                    <a:lnTo>
                      <a:pt x="244" y="123"/>
                    </a:lnTo>
                    <a:lnTo>
                      <a:pt x="244" y="121"/>
                    </a:lnTo>
                    <a:lnTo>
                      <a:pt x="244" y="121"/>
                    </a:lnTo>
                    <a:lnTo>
                      <a:pt x="244" y="119"/>
                    </a:lnTo>
                    <a:lnTo>
                      <a:pt x="244" y="119"/>
                    </a:lnTo>
                    <a:lnTo>
                      <a:pt x="242" y="117"/>
                    </a:lnTo>
                    <a:lnTo>
                      <a:pt x="242" y="115"/>
                    </a:lnTo>
                    <a:lnTo>
                      <a:pt x="242" y="115"/>
                    </a:lnTo>
                    <a:lnTo>
                      <a:pt x="240" y="115"/>
                    </a:lnTo>
                    <a:lnTo>
                      <a:pt x="240" y="115"/>
                    </a:lnTo>
                    <a:lnTo>
                      <a:pt x="240" y="114"/>
                    </a:lnTo>
                    <a:lnTo>
                      <a:pt x="240" y="114"/>
                    </a:lnTo>
                    <a:lnTo>
                      <a:pt x="240" y="114"/>
                    </a:lnTo>
                    <a:lnTo>
                      <a:pt x="239" y="114"/>
                    </a:lnTo>
                    <a:lnTo>
                      <a:pt x="239" y="114"/>
                    </a:lnTo>
                    <a:lnTo>
                      <a:pt x="239" y="114"/>
                    </a:lnTo>
                    <a:lnTo>
                      <a:pt x="237" y="114"/>
                    </a:lnTo>
                    <a:lnTo>
                      <a:pt x="237" y="114"/>
                    </a:lnTo>
                    <a:lnTo>
                      <a:pt x="237" y="115"/>
                    </a:lnTo>
                    <a:lnTo>
                      <a:pt x="235" y="115"/>
                    </a:lnTo>
                    <a:lnTo>
                      <a:pt x="235" y="115"/>
                    </a:lnTo>
                    <a:lnTo>
                      <a:pt x="235" y="115"/>
                    </a:lnTo>
                    <a:lnTo>
                      <a:pt x="235" y="115"/>
                    </a:lnTo>
                    <a:lnTo>
                      <a:pt x="235" y="115"/>
                    </a:lnTo>
                    <a:lnTo>
                      <a:pt x="235" y="114"/>
                    </a:lnTo>
                    <a:lnTo>
                      <a:pt x="235" y="114"/>
                    </a:lnTo>
                    <a:lnTo>
                      <a:pt x="233" y="114"/>
                    </a:lnTo>
                    <a:lnTo>
                      <a:pt x="233" y="114"/>
                    </a:lnTo>
                    <a:lnTo>
                      <a:pt x="233" y="114"/>
                    </a:lnTo>
                    <a:lnTo>
                      <a:pt x="233" y="114"/>
                    </a:lnTo>
                    <a:lnTo>
                      <a:pt x="233" y="114"/>
                    </a:lnTo>
                    <a:lnTo>
                      <a:pt x="231" y="112"/>
                    </a:lnTo>
                    <a:lnTo>
                      <a:pt x="231" y="112"/>
                    </a:lnTo>
                    <a:lnTo>
                      <a:pt x="230" y="112"/>
                    </a:lnTo>
                    <a:lnTo>
                      <a:pt x="230" y="112"/>
                    </a:lnTo>
                    <a:lnTo>
                      <a:pt x="230" y="112"/>
                    </a:lnTo>
                    <a:lnTo>
                      <a:pt x="230" y="112"/>
                    </a:lnTo>
                    <a:lnTo>
                      <a:pt x="228" y="112"/>
                    </a:lnTo>
                    <a:lnTo>
                      <a:pt x="228" y="112"/>
                    </a:lnTo>
                    <a:lnTo>
                      <a:pt x="228" y="112"/>
                    </a:lnTo>
                    <a:lnTo>
                      <a:pt x="226" y="112"/>
                    </a:lnTo>
                    <a:lnTo>
                      <a:pt x="226" y="112"/>
                    </a:lnTo>
                    <a:lnTo>
                      <a:pt x="224" y="110"/>
                    </a:lnTo>
                    <a:lnTo>
                      <a:pt x="224" y="110"/>
                    </a:lnTo>
                    <a:lnTo>
                      <a:pt x="224" y="110"/>
                    </a:lnTo>
                    <a:lnTo>
                      <a:pt x="224" y="110"/>
                    </a:lnTo>
                    <a:lnTo>
                      <a:pt x="224" y="110"/>
                    </a:lnTo>
                    <a:lnTo>
                      <a:pt x="224" y="110"/>
                    </a:lnTo>
                    <a:lnTo>
                      <a:pt x="224" y="108"/>
                    </a:lnTo>
                    <a:lnTo>
                      <a:pt x="224" y="108"/>
                    </a:lnTo>
                    <a:lnTo>
                      <a:pt x="224" y="108"/>
                    </a:lnTo>
                    <a:lnTo>
                      <a:pt x="224" y="108"/>
                    </a:lnTo>
                    <a:lnTo>
                      <a:pt x="224" y="106"/>
                    </a:lnTo>
                    <a:lnTo>
                      <a:pt x="224" y="106"/>
                    </a:lnTo>
                    <a:lnTo>
                      <a:pt x="224" y="106"/>
                    </a:lnTo>
                    <a:lnTo>
                      <a:pt x="224" y="106"/>
                    </a:lnTo>
                    <a:lnTo>
                      <a:pt x="224" y="104"/>
                    </a:lnTo>
                    <a:lnTo>
                      <a:pt x="224" y="104"/>
                    </a:lnTo>
                    <a:lnTo>
                      <a:pt x="224" y="104"/>
                    </a:lnTo>
                    <a:lnTo>
                      <a:pt x="222" y="104"/>
                    </a:lnTo>
                    <a:lnTo>
                      <a:pt x="222" y="104"/>
                    </a:lnTo>
                    <a:lnTo>
                      <a:pt x="222" y="104"/>
                    </a:lnTo>
                    <a:lnTo>
                      <a:pt x="221" y="103"/>
                    </a:lnTo>
                    <a:lnTo>
                      <a:pt x="221" y="103"/>
                    </a:lnTo>
                    <a:lnTo>
                      <a:pt x="221" y="103"/>
                    </a:lnTo>
                    <a:lnTo>
                      <a:pt x="222" y="103"/>
                    </a:lnTo>
                    <a:lnTo>
                      <a:pt x="222" y="101"/>
                    </a:lnTo>
                    <a:lnTo>
                      <a:pt x="222" y="101"/>
                    </a:lnTo>
                    <a:lnTo>
                      <a:pt x="222" y="101"/>
                    </a:lnTo>
                    <a:lnTo>
                      <a:pt x="222" y="101"/>
                    </a:lnTo>
                    <a:lnTo>
                      <a:pt x="222" y="101"/>
                    </a:lnTo>
                    <a:lnTo>
                      <a:pt x="222" y="101"/>
                    </a:lnTo>
                    <a:lnTo>
                      <a:pt x="222" y="101"/>
                    </a:lnTo>
                    <a:lnTo>
                      <a:pt x="222" y="101"/>
                    </a:lnTo>
                    <a:lnTo>
                      <a:pt x="221" y="101"/>
                    </a:lnTo>
                    <a:lnTo>
                      <a:pt x="221" y="101"/>
                    </a:lnTo>
                    <a:lnTo>
                      <a:pt x="221" y="99"/>
                    </a:lnTo>
                    <a:lnTo>
                      <a:pt x="221" y="99"/>
                    </a:lnTo>
                    <a:lnTo>
                      <a:pt x="221" y="99"/>
                    </a:lnTo>
                    <a:lnTo>
                      <a:pt x="221" y="99"/>
                    </a:lnTo>
                    <a:lnTo>
                      <a:pt x="222" y="99"/>
                    </a:lnTo>
                    <a:lnTo>
                      <a:pt x="222" y="97"/>
                    </a:lnTo>
                    <a:lnTo>
                      <a:pt x="222" y="97"/>
                    </a:lnTo>
                    <a:lnTo>
                      <a:pt x="221" y="97"/>
                    </a:lnTo>
                    <a:lnTo>
                      <a:pt x="221" y="97"/>
                    </a:lnTo>
                    <a:lnTo>
                      <a:pt x="221" y="95"/>
                    </a:lnTo>
                    <a:lnTo>
                      <a:pt x="221" y="95"/>
                    </a:lnTo>
                    <a:lnTo>
                      <a:pt x="221" y="95"/>
                    </a:lnTo>
                    <a:lnTo>
                      <a:pt x="221" y="95"/>
                    </a:lnTo>
                    <a:lnTo>
                      <a:pt x="219" y="95"/>
                    </a:lnTo>
                    <a:lnTo>
                      <a:pt x="219" y="95"/>
                    </a:lnTo>
                    <a:lnTo>
                      <a:pt x="219" y="95"/>
                    </a:lnTo>
                    <a:lnTo>
                      <a:pt x="217" y="95"/>
                    </a:lnTo>
                    <a:lnTo>
                      <a:pt x="217" y="94"/>
                    </a:lnTo>
                    <a:lnTo>
                      <a:pt x="217" y="94"/>
                    </a:lnTo>
                    <a:lnTo>
                      <a:pt x="219" y="94"/>
                    </a:lnTo>
                    <a:lnTo>
                      <a:pt x="219" y="94"/>
                    </a:lnTo>
                    <a:lnTo>
                      <a:pt x="219" y="92"/>
                    </a:lnTo>
                    <a:lnTo>
                      <a:pt x="219" y="92"/>
                    </a:lnTo>
                    <a:lnTo>
                      <a:pt x="219" y="92"/>
                    </a:lnTo>
                    <a:lnTo>
                      <a:pt x="219" y="92"/>
                    </a:lnTo>
                    <a:lnTo>
                      <a:pt x="217" y="92"/>
                    </a:lnTo>
                    <a:lnTo>
                      <a:pt x="217" y="92"/>
                    </a:lnTo>
                    <a:lnTo>
                      <a:pt x="217" y="90"/>
                    </a:lnTo>
                    <a:lnTo>
                      <a:pt x="215" y="90"/>
                    </a:lnTo>
                    <a:lnTo>
                      <a:pt x="215" y="90"/>
                    </a:lnTo>
                    <a:lnTo>
                      <a:pt x="215" y="90"/>
                    </a:lnTo>
                    <a:lnTo>
                      <a:pt x="215" y="90"/>
                    </a:lnTo>
                    <a:lnTo>
                      <a:pt x="215" y="88"/>
                    </a:lnTo>
                    <a:lnTo>
                      <a:pt x="215" y="88"/>
                    </a:lnTo>
                    <a:lnTo>
                      <a:pt x="213" y="88"/>
                    </a:lnTo>
                    <a:lnTo>
                      <a:pt x="213" y="88"/>
                    </a:lnTo>
                    <a:lnTo>
                      <a:pt x="213" y="88"/>
                    </a:lnTo>
                    <a:lnTo>
                      <a:pt x="213" y="88"/>
                    </a:lnTo>
                    <a:lnTo>
                      <a:pt x="213" y="86"/>
                    </a:lnTo>
                    <a:lnTo>
                      <a:pt x="211" y="86"/>
                    </a:lnTo>
                    <a:lnTo>
                      <a:pt x="211" y="86"/>
                    </a:lnTo>
                    <a:lnTo>
                      <a:pt x="211" y="86"/>
                    </a:lnTo>
                    <a:lnTo>
                      <a:pt x="211" y="86"/>
                    </a:lnTo>
                    <a:lnTo>
                      <a:pt x="211" y="85"/>
                    </a:lnTo>
                    <a:lnTo>
                      <a:pt x="211" y="85"/>
                    </a:lnTo>
                    <a:lnTo>
                      <a:pt x="211" y="83"/>
                    </a:lnTo>
                    <a:lnTo>
                      <a:pt x="211" y="83"/>
                    </a:lnTo>
                    <a:lnTo>
                      <a:pt x="211" y="83"/>
                    </a:lnTo>
                    <a:lnTo>
                      <a:pt x="210" y="81"/>
                    </a:lnTo>
                    <a:lnTo>
                      <a:pt x="210" y="81"/>
                    </a:lnTo>
                    <a:lnTo>
                      <a:pt x="208" y="81"/>
                    </a:lnTo>
                    <a:lnTo>
                      <a:pt x="208" y="79"/>
                    </a:lnTo>
                    <a:lnTo>
                      <a:pt x="208" y="79"/>
                    </a:lnTo>
                    <a:lnTo>
                      <a:pt x="208" y="79"/>
                    </a:lnTo>
                    <a:lnTo>
                      <a:pt x="208" y="79"/>
                    </a:lnTo>
                    <a:lnTo>
                      <a:pt x="208" y="79"/>
                    </a:lnTo>
                    <a:lnTo>
                      <a:pt x="208" y="79"/>
                    </a:lnTo>
                    <a:lnTo>
                      <a:pt x="208" y="79"/>
                    </a:lnTo>
                    <a:lnTo>
                      <a:pt x="208" y="77"/>
                    </a:lnTo>
                    <a:lnTo>
                      <a:pt x="208" y="77"/>
                    </a:lnTo>
                    <a:lnTo>
                      <a:pt x="208" y="77"/>
                    </a:lnTo>
                    <a:lnTo>
                      <a:pt x="208" y="77"/>
                    </a:lnTo>
                    <a:lnTo>
                      <a:pt x="210" y="77"/>
                    </a:lnTo>
                    <a:lnTo>
                      <a:pt x="210" y="76"/>
                    </a:lnTo>
                    <a:lnTo>
                      <a:pt x="210" y="76"/>
                    </a:lnTo>
                    <a:lnTo>
                      <a:pt x="210" y="76"/>
                    </a:lnTo>
                    <a:lnTo>
                      <a:pt x="210" y="76"/>
                    </a:lnTo>
                    <a:lnTo>
                      <a:pt x="210" y="76"/>
                    </a:lnTo>
                    <a:lnTo>
                      <a:pt x="210" y="74"/>
                    </a:lnTo>
                    <a:lnTo>
                      <a:pt x="210" y="74"/>
                    </a:lnTo>
                    <a:lnTo>
                      <a:pt x="210" y="74"/>
                    </a:lnTo>
                    <a:lnTo>
                      <a:pt x="208" y="72"/>
                    </a:lnTo>
                    <a:lnTo>
                      <a:pt x="208" y="72"/>
                    </a:lnTo>
                    <a:lnTo>
                      <a:pt x="208" y="72"/>
                    </a:lnTo>
                    <a:lnTo>
                      <a:pt x="208" y="70"/>
                    </a:lnTo>
                    <a:lnTo>
                      <a:pt x="208" y="70"/>
                    </a:lnTo>
                    <a:lnTo>
                      <a:pt x="208" y="70"/>
                    </a:lnTo>
                    <a:lnTo>
                      <a:pt x="208" y="70"/>
                    </a:lnTo>
                    <a:lnTo>
                      <a:pt x="208" y="70"/>
                    </a:lnTo>
                    <a:lnTo>
                      <a:pt x="208" y="70"/>
                    </a:lnTo>
                    <a:lnTo>
                      <a:pt x="208" y="70"/>
                    </a:lnTo>
                    <a:lnTo>
                      <a:pt x="208" y="70"/>
                    </a:lnTo>
                    <a:lnTo>
                      <a:pt x="208" y="70"/>
                    </a:lnTo>
                    <a:lnTo>
                      <a:pt x="208" y="70"/>
                    </a:lnTo>
                    <a:lnTo>
                      <a:pt x="210" y="70"/>
                    </a:lnTo>
                    <a:lnTo>
                      <a:pt x="210" y="70"/>
                    </a:lnTo>
                    <a:lnTo>
                      <a:pt x="210" y="70"/>
                    </a:lnTo>
                    <a:lnTo>
                      <a:pt x="210" y="70"/>
                    </a:lnTo>
                    <a:lnTo>
                      <a:pt x="211" y="68"/>
                    </a:lnTo>
                    <a:lnTo>
                      <a:pt x="211" y="68"/>
                    </a:lnTo>
                    <a:lnTo>
                      <a:pt x="211" y="68"/>
                    </a:lnTo>
                    <a:lnTo>
                      <a:pt x="211" y="68"/>
                    </a:lnTo>
                    <a:lnTo>
                      <a:pt x="211" y="68"/>
                    </a:lnTo>
                    <a:lnTo>
                      <a:pt x="211" y="68"/>
                    </a:lnTo>
                    <a:lnTo>
                      <a:pt x="211" y="67"/>
                    </a:lnTo>
                    <a:lnTo>
                      <a:pt x="211" y="67"/>
                    </a:lnTo>
                    <a:lnTo>
                      <a:pt x="211" y="67"/>
                    </a:lnTo>
                    <a:lnTo>
                      <a:pt x="211" y="67"/>
                    </a:lnTo>
                    <a:lnTo>
                      <a:pt x="213" y="67"/>
                    </a:lnTo>
                    <a:lnTo>
                      <a:pt x="213" y="67"/>
                    </a:lnTo>
                    <a:lnTo>
                      <a:pt x="213" y="67"/>
                    </a:lnTo>
                    <a:lnTo>
                      <a:pt x="213" y="67"/>
                    </a:lnTo>
                    <a:lnTo>
                      <a:pt x="213" y="67"/>
                    </a:lnTo>
                    <a:lnTo>
                      <a:pt x="215" y="67"/>
                    </a:lnTo>
                    <a:lnTo>
                      <a:pt x="215" y="65"/>
                    </a:lnTo>
                    <a:lnTo>
                      <a:pt x="215" y="65"/>
                    </a:lnTo>
                    <a:lnTo>
                      <a:pt x="215" y="65"/>
                    </a:lnTo>
                    <a:lnTo>
                      <a:pt x="215" y="65"/>
                    </a:lnTo>
                    <a:lnTo>
                      <a:pt x="215" y="65"/>
                    </a:lnTo>
                    <a:lnTo>
                      <a:pt x="217" y="65"/>
                    </a:lnTo>
                    <a:lnTo>
                      <a:pt x="217" y="65"/>
                    </a:lnTo>
                    <a:lnTo>
                      <a:pt x="217" y="65"/>
                    </a:lnTo>
                    <a:lnTo>
                      <a:pt x="217" y="65"/>
                    </a:lnTo>
                    <a:lnTo>
                      <a:pt x="217" y="63"/>
                    </a:lnTo>
                    <a:lnTo>
                      <a:pt x="217" y="63"/>
                    </a:lnTo>
                    <a:lnTo>
                      <a:pt x="217" y="63"/>
                    </a:lnTo>
                    <a:lnTo>
                      <a:pt x="219" y="63"/>
                    </a:lnTo>
                    <a:lnTo>
                      <a:pt x="219" y="63"/>
                    </a:lnTo>
                    <a:lnTo>
                      <a:pt x="219" y="63"/>
                    </a:lnTo>
                    <a:lnTo>
                      <a:pt x="219" y="61"/>
                    </a:lnTo>
                    <a:lnTo>
                      <a:pt x="219" y="61"/>
                    </a:lnTo>
                    <a:lnTo>
                      <a:pt x="219" y="61"/>
                    </a:lnTo>
                    <a:lnTo>
                      <a:pt x="219" y="61"/>
                    </a:lnTo>
                    <a:lnTo>
                      <a:pt x="219" y="59"/>
                    </a:lnTo>
                    <a:lnTo>
                      <a:pt x="219" y="59"/>
                    </a:lnTo>
                    <a:lnTo>
                      <a:pt x="219" y="59"/>
                    </a:lnTo>
                    <a:lnTo>
                      <a:pt x="221" y="59"/>
                    </a:lnTo>
                    <a:lnTo>
                      <a:pt x="221" y="59"/>
                    </a:lnTo>
                    <a:lnTo>
                      <a:pt x="221" y="59"/>
                    </a:lnTo>
                    <a:lnTo>
                      <a:pt x="221" y="59"/>
                    </a:lnTo>
                    <a:lnTo>
                      <a:pt x="222" y="59"/>
                    </a:lnTo>
                    <a:lnTo>
                      <a:pt x="222" y="59"/>
                    </a:lnTo>
                    <a:lnTo>
                      <a:pt x="222" y="59"/>
                    </a:lnTo>
                    <a:lnTo>
                      <a:pt x="222" y="57"/>
                    </a:lnTo>
                    <a:lnTo>
                      <a:pt x="222" y="57"/>
                    </a:lnTo>
                    <a:lnTo>
                      <a:pt x="222" y="57"/>
                    </a:lnTo>
                    <a:lnTo>
                      <a:pt x="222" y="57"/>
                    </a:lnTo>
                    <a:lnTo>
                      <a:pt x="222" y="56"/>
                    </a:lnTo>
                    <a:lnTo>
                      <a:pt x="222" y="56"/>
                    </a:lnTo>
                    <a:lnTo>
                      <a:pt x="222" y="56"/>
                    </a:lnTo>
                    <a:lnTo>
                      <a:pt x="222" y="56"/>
                    </a:lnTo>
                    <a:lnTo>
                      <a:pt x="222" y="56"/>
                    </a:lnTo>
                    <a:lnTo>
                      <a:pt x="222" y="56"/>
                    </a:lnTo>
                    <a:lnTo>
                      <a:pt x="222" y="56"/>
                    </a:lnTo>
                    <a:lnTo>
                      <a:pt x="222" y="56"/>
                    </a:lnTo>
                    <a:lnTo>
                      <a:pt x="224" y="54"/>
                    </a:lnTo>
                    <a:lnTo>
                      <a:pt x="224" y="54"/>
                    </a:lnTo>
                    <a:lnTo>
                      <a:pt x="224" y="54"/>
                    </a:lnTo>
                    <a:lnTo>
                      <a:pt x="224" y="54"/>
                    </a:lnTo>
                    <a:lnTo>
                      <a:pt x="224" y="54"/>
                    </a:lnTo>
                    <a:lnTo>
                      <a:pt x="224" y="54"/>
                    </a:lnTo>
                    <a:lnTo>
                      <a:pt x="224" y="52"/>
                    </a:lnTo>
                    <a:lnTo>
                      <a:pt x="226" y="52"/>
                    </a:lnTo>
                    <a:lnTo>
                      <a:pt x="226" y="52"/>
                    </a:lnTo>
                    <a:lnTo>
                      <a:pt x="226" y="52"/>
                    </a:lnTo>
                    <a:lnTo>
                      <a:pt x="226" y="50"/>
                    </a:lnTo>
                    <a:lnTo>
                      <a:pt x="226" y="50"/>
                    </a:lnTo>
                    <a:lnTo>
                      <a:pt x="226" y="50"/>
                    </a:lnTo>
                    <a:lnTo>
                      <a:pt x="228" y="50"/>
                    </a:lnTo>
                    <a:lnTo>
                      <a:pt x="228" y="48"/>
                    </a:lnTo>
                    <a:lnTo>
                      <a:pt x="228" y="48"/>
                    </a:lnTo>
                    <a:lnTo>
                      <a:pt x="226" y="48"/>
                    </a:lnTo>
                    <a:lnTo>
                      <a:pt x="226" y="48"/>
                    </a:lnTo>
                    <a:lnTo>
                      <a:pt x="228" y="48"/>
                    </a:lnTo>
                    <a:lnTo>
                      <a:pt x="228" y="48"/>
                    </a:lnTo>
                    <a:lnTo>
                      <a:pt x="228" y="48"/>
                    </a:lnTo>
                    <a:lnTo>
                      <a:pt x="228" y="48"/>
                    </a:lnTo>
                    <a:lnTo>
                      <a:pt x="230" y="47"/>
                    </a:lnTo>
                    <a:lnTo>
                      <a:pt x="230" y="47"/>
                    </a:lnTo>
                    <a:lnTo>
                      <a:pt x="230" y="47"/>
                    </a:lnTo>
                    <a:lnTo>
                      <a:pt x="230" y="47"/>
                    </a:lnTo>
                    <a:lnTo>
                      <a:pt x="230" y="47"/>
                    </a:lnTo>
                    <a:lnTo>
                      <a:pt x="231" y="47"/>
                    </a:lnTo>
                    <a:lnTo>
                      <a:pt x="231" y="47"/>
                    </a:lnTo>
                    <a:lnTo>
                      <a:pt x="231" y="47"/>
                    </a:lnTo>
                    <a:lnTo>
                      <a:pt x="233" y="47"/>
                    </a:lnTo>
                    <a:lnTo>
                      <a:pt x="233" y="47"/>
                    </a:lnTo>
                    <a:lnTo>
                      <a:pt x="233" y="47"/>
                    </a:lnTo>
                    <a:lnTo>
                      <a:pt x="233" y="45"/>
                    </a:lnTo>
                    <a:lnTo>
                      <a:pt x="235" y="45"/>
                    </a:lnTo>
                    <a:lnTo>
                      <a:pt x="235" y="45"/>
                    </a:lnTo>
                    <a:lnTo>
                      <a:pt x="235" y="45"/>
                    </a:lnTo>
                    <a:lnTo>
                      <a:pt x="235" y="45"/>
                    </a:lnTo>
                    <a:lnTo>
                      <a:pt x="235" y="45"/>
                    </a:lnTo>
                    <a:lnTo>
                      <a:pt x="235" y="45"/>
                    </a:lnTo>
                    <a:lnTo>
                      <a:pt x="235" y="45"/>
                    </a:lnTo>
                    <a:lnTo>
                      <a:pt x="237" y="45"/>
                    </a:lnTo>
                    <a:lnTo>
                      <a:pt x="237" y="45"/>
                    </a:lnTo>
                    <a:lnTo>
                      <a:pt x="237" y="45"/>
                    </a:lnTo>
                    <a:lnTo>
                      <a:pt x="237" y="45"/>
                    </a:lnTo>
                    <a:lnTo>
                      <a:pt x="237" y="45"/>
                    </a:lnTo>
                    <a:lnTo>
                      <a:pt x="237" y="45"/>
                    </a:lnTo>
                    <a:lnTo>
                      <a:pt x="239" y="43"/>
                    </a:lnTo>
                    <a:lnTo>
                      <a:pt x="239" y="43"/>
                    </a:lnTo>
                    <a:lnTo>
                      <a:pt x="239" y="43"/>
                    </a:lnTo>
                    <a:lnTo>
                      <a:pt x="239" y="43"/>
                    </a:lnTo>
                    <a:lnTo>
                      <a:pt x="239" y="43"/>
                    </a:lnTo>
                    <a:lnTo>
                      <a:pt x="239" y="43"/>
                    </a:lnTo>
                    <a:lnTo>
                      <a:pt x="239" y="43"/>
                    </a:lnTo>
                    <a:lnTo>
                      <a:pt x="239" y="43"/>
                    </a:lnTo>
                    <a:lnTo>
                      <a:pt x="239" y="43"/>
                    </a:lnTo>
                    <a:lnTo>
                      <a:pt x="239" y="43"/>
                    </a:lnTo>
                    <a:lnTo>
                      <a:pt x="240" y="43"/>
                    </a:lnTo>
                    <a:lnTo>
                      <a:pt x="240" y="41"/>
                    </a:lnTo>
                    <a:lnTo>
                      <a:pt x="240" y="41"/>
                    </a:lnTo>
                    <a:lnTo>
                      <a:pt x="242" y="41"/>
                    </a:lnTo>
                    <a:lnTo>
                      <a:pt x="242" y="41"/>
                    </a:lnTo>
                    <a:lnTo>
                      <a:pt x="242" y="41"/>
                    </a:lnTo>
                    <a:lnTo>
                      <a:pt x="242" y="41"/>
                    </a:lnTo>
                    <a:lnTo>
                      <a:pt x="242" y="41"/>
                    </a:lnTo>
                    <a:lnTo>
                      <a:pt x="242" y="41"/>
                    </a:lnTo>
                    <a:lnTo>
                      <a:pt x="244" y="41"/>
                    </a:lnTo>
                    <a:lnTo>
                      <a:pt x="244" y="41"/>
                    </a:lnTo>
                    <a:lnTo>
                      <a:pt x="244" y="41"/>
                    </a:lnTo>
                    <a:lnTo>
                      <a:pt x="246" y="41"/>
                    </a:lnTo>
                    <a:lnTo>
                      <a:pt x="246" y="41"/>
                    </a:lnTo>
                    <a:lnTo>
                      <a:pt x="246" y="41"/>
                    </a:lnTo>
                    <a:lnTo>
                      <a:pt x="246" y="41"/>
                    </a:lnTo>
                    <a:lnTo>
                      <a:pt x="246" y="41"/>
                    </a:lnTo>
                    <a:lnTo>
                      <a:pt x="246" y="41"/>
                    </a:lnTo>
                    <a:lnTo>
                      <a:pt x="248" y="41"/>
                    </a:lnTo>
                    <a:lnTo>
                      <a:pt x="248" y="41"/>
                    </a:lnTo>
                    <a:lnTo>
                      <a:pt x="249" y="41"/>
                    </a:lnTo>
                    <a:lnTo>
                      <a:pt x="249" y="39"/>
                    </a:lnTo>
                    <a:lnTo>
                      <a:pt x="249" y="39"/>
                    </a:lnTo>
                    <a:lnTo>
                      <a:pt x="249" y="39"/>
                    </a:lnTo>
                    <a:lnTo>
                      <a:pt x="251" y="39"/>
                    </a:lnTo>
                    <a:lnTo>
                      <a:pt x="251" y="39"/>
                    </a:lnTo>
                    <a:lnTo>
                      <a:pt x="251" y="39"/>
                    </a:lnTo>
                    <a:lnTo>
                      <a:pt x="251" y="39"/>
                    </a:lnTo>
                    <a:lnTo>
                      <a:pt x="251" y="39"/>
                    </a:lnTo>
                    <a:lnTo>
                      <a:pt x="253" y="39"/>
                    </a:lnTo>
                    <a:lnTo>
                      <a:pt x="253" y="39"/>
                    </a:lnTo>
                    <a:lnTo>
                      <a:pt x="253" y="39"/>
                    </a:lnTo>
                    <a:lnTo>
                      <a:pt x="255" y="39"/>
                    </a:lnTo>
                    <a:lnTo>
                      <a:pt x="255" y="39"/>
                    </a:lnTo>
                    <a:lnTo>
                      <a:pt x="255" y="38"/>
                    </a:lnTo>
                    <a:lnTo>
                      <a:pt x="255" y="38"/>
                    </a:lnTo>
                    <a:lnTo>
                      <a:pt x="255" y="36"/>
                    </a:lnTo>
                    <a:lnTo>
                      <a:pt x="257" y="36"/>
                    </a:lnTo>
                    <a:lnTo>
                      <a:pt x="257" y="36"/>
                    </a:lnTo>
                    <a:lnTo>
                      <a:pt x="257" y="36"/>
                    </a:lnTo>
                    <a:lnTo>
                      <a:pt x="257" y="36"/>
                    </a:lnTo>
                    <a:lnTo>
                      <a:pt x="257" y="36"/>
                    </a:lnTo>
                    <a:lnTo>
                      <a:pt x="258" y="36"/>
                    </a:lnTo>
                    <a:lnTo>
                      <a:pt x="258" y="36"/>
                    </a:lnTo>
                    <a:lnTo>
                      <a:pt x="258" y="36"/>
                    </a:lnTo>
                    <a:lnTo>
                      <a:pt x="260" y="36"/>
                    </a:lnTo>
                    <a:lnTo>
                      <a:pt x="260" y="36"/>
                    </a:lnTo>
                    <a:lnTo>
                      <a:pt x="260" y="36"/>
                    </a:lnTo>
                    <a:lnTo>
                      <a:pt x="260" y="34"/>
                    </a:lnTo>
                    <a:lnTo>
                      <a:pt x="260" y="34"/>
                    </a:lnTo>
                    <a:lnTo>
                      <a:pt x="262" y="34"/>
                    </a:lnTo>
                    <a:lnTo>
                      <a:pt x="262" y="32"/>
                    </a:lnTo>
                    <a:lnTo>
                      <a:pt x="262" y="32"/>
                    </a:lnTo>
                    <a:lnTo>
                      <a:pt x="264" y="32"/>
                    </a:lnTo>
                    <a:lnTo>
                      <a:pt x="264" y="32"/>
                    </a:lnTo>
                    <a:lnTo>
                      <a:pt x="264" y="32"/>
                    </a:lnTo>
                    <a:lnTo>
                      <a:pt x="264" y="32"/>
                    </a:lnTo>
                    <a:lnTo>
                      <a:pt x="264" y="32"/>
                    </a:lnTo>
                    <a:lnTo>
                      <a:pt x="266" y="32"/>
                    </a:lnTo>
                    <a:lnTo>
                      <a:pt x="266" y="32"/>
                    </a:lnTo>
                    <a:lnTo>
                      <a:pt x="266" y="32"/>
                    </a:lnTo>
                    <a:lnTo>
                      <a:pt x="266" y="30"/>
                    </a:lnTo>
                    <a:lnTo>
                      <a:pt x="266" y="30"/>
                    </a:lnTo>
                    <a:lnTo>
                      <a:pt x="268" y="30"/>
                    </a:lnTo>
                    <a:lnTo>
                      <a:pt x="268" y="30"/>
                    </a:lnTo>
                    <a:lnTo>
                      <a:pt x="268" y="29"/>
                    </a:lnTo>
                    <a:lnTo>
                      <a:pt x="268" y="29"/>
                    </a:lnTo>
                    <a:lnTo>
                      <a:pt x="268" y="27"/>
                    </a:lnTo>
                    <a:lnTo>
                      <a:pt x="268" y="27"/>
                    </a:lnTo>
                    <a:lnTo>
                      <a:pt x="266" y="27"/>
                    </a:lnTo>
                    <a:lnTo>
                      <a:pt x="266" y="25"/>
                    </a:lnTo>
                    <a:lnTo>
                      <a:pt x="266" y="25"/>
                    </a:lnTo>
                    <a:lnTo>
                      <a:pt x="266" y="25"/>
                    </a:lnTo>
                    <a:lnTo>
                      <a:pt x="266" y="23"/>
                    </a:lnTo>
                    <a:lnTo>
                      <a:pt x="264" y="23"/>
                    </a:lnTo>
                    <a:lnTo>
                      <a:pt x="264" y="21"/>
                    </a:lnTo>
                    <a:lnTo>
                      <a:pt x="264" y="21"/>
                    </a:lnTo>
                    <a:lnTo>
                      <a:pt x="264" y="21"/>
                    </a:lnTo>
                    <a:lnTo>
                      <a:pt x="264" y="19"/>
                    </a:lnTo>
                    <a:lnTo>
                      <a:pt x="264" y="19"/>
                    </a:lnTo>
                    <a:lnTo>
                      <a:pt x="264" y="19"/>
                    </a:lnTo>
                    <a:lnTo>
                      <a:pt x="264" y="19"/>
                    </a:lnTo>
                    <a:lnTo>
                      <a:pt x="264" y="18"/>
                    </a:lnTo>
                    <a:lnTo>
                      <a:pt x="264" y="18"/>
                    </a:lnTo>
                    <a:lnTo>
                      <a:pt x="264" y="16"/>
                    </a:lnTo>
                    <a:lnTo>
                      <a:pt x="264" y="16"/>
                    </a:lnTo>
                    <a:lnTo>
                      <a:pt x="264" y="14"/>
                    </a:lnTo>
                    <a:lnTo>
                      <a:pt x="262" y="14"/>
                    </a:lnTo>
                    <a:lnTo>
                      <a:pt x="262" y="14"/>
                    </a:lnTo>
                    <a:lnTo>
                      <a:pt x="260" y="14"/>
                    </a:lnTo>
                    <a:lnTo>
                      <a:pt x="258" y="14"/>
                    </a:lnTo>
                    <a:lnTo>
                      <a:pt x="258" y="12"/>
                    </a:lnTo>
                    <a:lnTo>
                      <a:pt x="260" y="12"/>
                    </a:lnTo>
                    <a:lnTo>
                      <a:pt x="260" y="12"/>
                    </a:lnTo>
                    <a:lnTo>
                      <a:pt x="260" y="10"/>
                    </a:lnTo>
                    <a:lnTo>
                      <a:pt x="260" y="12"/>
                    </a:lnTo>
                    <a:lnTo>
                      <a:pt x="262" y="12"/>
                    </a:lnTo>
                    <a:lnTo>
                      <a:pt x="262" y="12"/>
                    </a:lnTo>
                    <a:lnTo>
                      <a:pt x="264" y="12"/>
                    </a:lnTo>
                    <a:lnTo>
                      <a:pt x="264" y="12"/>
                    </a:lnTo>
                    <a:lnTo>
                      <a:pt x="264" y="12"/>
                    </a:lnTo>
                    <a:lnTo>
                      <a:pt x="266" y="12"/>
                    </a:lnTo>
                    <a:lnTo>
                      <a:pt x="266" y="12"/>
                    </a:lnTo>
                    <a:lnTo>
                      <a:pt x="266" y="12"/>
                    </a:lnTo>
                    <a:lnTo>
                      <a:pt x="266" y="12"/>
                    </a:lnTo>
                    <a:lnTo>
                      <a:pt x="266" y="12"/>
                    </a:lnTo>
                    <a:lnTo>
                      <a:pt x="266" y="12"/>
                    </a:lnTo>
                    <a:lnTo>
                      <a:pt x="268" y="10"/>
                    </a:lnTo>
                    <a:lnTo>
                      <a:pt x="268" y="10"/>
                    </a:lnTo>
                    <a:lnTo>
                      <a:pt x="269" y="10"/>
                    </a:lnTo>
                    <a:lnTo>
                      <a:pt x="269" y="10"/>
                    </a:lnTo>
                    <a:lnTo>
                      <a:pt x="271" y="10"/>
                    </a:lnTo>
                    <a:lnTo>
                      <a:pt x="271" y="10"/>
                    </a:lnTo>
                    <a:lnTo>
                      <a:pt x="273" y="10"/>
                    </a:lnTo>
                    <a:lnTo>
                      <a:pt x="273" y="10"/>
                    </a:lnTo>
                    <a:lnTo>
                      <a:pt x="273" y="9"/>
                    </a:lnTo>
                    <a:lnTo>
                      <a:pt x="275" y="9"/>
                    </a:lnTo>
                    <a:lnTo>
                      <a:pt x="277" y="9"/>
                    </a:lnTo>
                    <a:lnTo>
                      <a:pt x="278" y="9"/>
                    </a:lnTo>
                    <a:lnTo>
                      <a:pt x="280" y="7"/>
                    </a:lnTo>
                    <a:lnTo>
                      <a:pt x="280" y="7"/>
                    </a:lnTo>
                    <a:lnTo>
                      <a:pt x="280" y="7"/>
                    </a:lnTo>
                    <a:lnTo>
                      <a:pt x="280" y="7"/>
                    </a:lnTo>
                    <a:lnTo>
                      <a:pt x="280" y="5"/>
                    </a:lnTo>
                    <a:lnTo>
                      <a:pt x="280" y="5"/>
                    </a:lnTo>
                    <a:lnTo>
                      <a:pt x="278" y="5"/>
                    </a:lnTo>
                    <a:lnTo>
                      <a:pt x="277" y="3"/>
                    </a:lnTo>
                    <a:lnTo>
                      <a:pt x="277" y="3"/>
                    </a:lnTo>
                    <a:lnTo>
                      <a:pt x="277" y="3"/>
                    </a:lnTo>
                    <a:lnTo>
                      <a:pt x="277" y="1"/>
                    </a:lnTo>
                    <a:lnTo>
                      <a:pt x="277" y="1"/>
                    </a:lnTo>
                    <a:lnTo>
                      <a:pt x="277" y="1"/>
                    </a:lnTo>
                    <a:lnTo>
                      <a:pt x="277" y="1"/>
                    </a:lnTo>
                    <a:lnTo>
                      <a:pt x="278" y="1"/>
                    </a:lnTo>
                    <a:lnTo>
                      <a:pt x="280" y="1"/>
                    </a:lnTo>
                    <a:lnTo>
                      <a:pt x="280" y="1"/>
                    </a:lnTo>
                    <a:lnTo>
                      <a:pt x="282" y="1"/>
                    </a:lnTo>
                    <a:lnTo>
                      <a:pt x="282" y="1"/>
                    </a:lnTo>
                    <a:lnTo>
                      <a:pt x="282" y="1"/>
                    </a:lnTo>
                    <a:lnTo>
                      <a:pt x="282" y="1"/>
                    </a:lnTo>
                    <a:lnTo>
                      <a:pt x="284" y="1"/>
                    </a:lnTo>
                    <a:lnTo>
                      <a:pt x="284" y="1"/>
                    </a:lnTo>
                    <a:lnTo>
                      <a:pt x="284" y="1"/>
                    </a:lnTo>
                    <a:lnTo>
                      <a:pt x="286" y="1"/>
                    </a:lnTo>
                    <a:lnTo>
                      <a:pt x="286" y="1"/>
                    </a:lnTo>
                    <a:lnTo>
                      <a:pt x="287" y="0"/>
                    </a:lnTo>
                    <a:lnTo>
                      <a:pt x="287" y="0"/>
                    </a:lnTo>
                    <a:lnTo>
                      <a:pt x="287" y="0"/>
                    </a:lnTo>
                    <a:lnTo>
                      <a:pt x="287" y="0"/>
                    </a:lnTo>
                    <a:lnTo>
                      <a:pt x="287" y="0"/>
                    </a:lnTo>
                    <a:lnTo>
                      <a:pt x="289" y="0"/>
                    </a:lnTo>
                    <a:lnTo>
                      <a:pt x="289" y="0"/>
                    </a:lnTo>
                    <a:lnTo>
                      <a:pt x="289" y="0"/>
                    </a:lnTo>
                    <a:lnTo>
                      <a:pt x="289" y="1"/>
                    </a:lnTo>
                    <a:lnTo>
                      <a:pt x="289" y="1"/>
                    </a:lnTo>
                    <a:lnTo>
                      <a:pt x="289" y="1"/>
                    </a:lnTo>
                    <a:lnTo>
                      <a:pt x="291" y="1"/>
                    </a:lnTo>
                    <a:lnTo>
                      <a:pt x="291" y="1"/>
                    </a:lnTo>
                    <a:lnTo>
                      <a:pt x="293" y="1"/>
                    </a:lnTo>
                    <a:lnTo>
                      <a:pt x="293" y="1"/>
                    </a:lnTo>
                    <a:lnTo>
                      <a:pt x="293" y="1"/>
                    </a:lnTo>
                    <a:lnTo>
                      <a:pt x="293" y="1"/>
                    </a:lnTo>
                    <a:lnTo>
                      <a:pt x="293" y="1"/>
                    </a:lnTo>
                    <a:lnTo>
                      <a:pt x="293" y="3"/>
                    </a:lnTo>
                    <a:lnTo>
                      <a:pt x="293" y="3"/>
                    </a:lnTo>
                    <a:lnTo>
                      <a:pt x="295" y="3"/>
                    </a:lnTo>
                    <a:lnTo>
                      <a:pt x="295" y="3"/>
                    </a:lnTo>
                    <a:lnTo>
                      <a:pt x="295" y="3"/>
                    </a:lnTo>
                    <a:lnTo>
                      <a:pt x="295" y="3"/>
                    </a:lnTo>
                    <a:lnTo>
                      <a:pt x="296" y="3"/>
                    </a:lnTo>
                    <a:lnTo>
                      <a:pt x="296" y="3"/>
                    </a:lnTo>
                    <a:lnTo>
                      <a:pt x="298" y="3"/>
                    </a:lnTo>
                    <a:lnTo>
                      <a:pt x="298" y="3"/>
                    </a:lnTo>
                    <a:lnTo>
                      <a:pt x="298" y="3"/>
                    </a:lnTo>
                    <a:lnTo>
                      <a:pt x="300" y="3"/>
                    </a:lnTo>
                    <a:lnTo>
                      <a:pt x="300" y="3"/>
                    </a:lnTo>
                    <a:lnTo>
                      <a:pt x="302" y="5"/>
                    </a:lnTo>
                    <a:lnTo>
                      <a:pt x="302" y="5"/>
                    </a:lnTo>
                    <a:lnTo>
                      <a:pt x="302" y="5"/>
                    </a:lnTo>
                    <a:lnTo>
                      <a:pt x="302" y="3"/>
                    </a:lnTo>
                    <a:lnTo>
                      <a:pt x="304" y="3"/>
                    </a:lnTo>
                    <a:lnTo>
                      <a:pt x="304" y="3"/>
                    </a:lnTo>
                    <a:lnTo>
                      <a:pt x="304" y="3"/>
                    </a:lnTo>
                    <a:lnTo>
                      <a:pt x="304" y="3"/>
                    </a:lnTo>
                    <a:lnTo>
                      <a:pt x="306" y="5"/>
                    </a:lnTo>
                    <a:lnTo>
                      <a:pt x="306" y="5"/>
                    </a:lnTo>
                    <a:lnTo>
                      <a:pt x="306" y="5"/>
                    </a:lnTo>
                    <a:lnTo>
                      <a:pt x="306" y="5"/>
                    </a:lnTo>
                    <a:lnTo>
                      <a:pt x="307" y="5"/>
                    </a:lnTo>
                    <a:lnTo>
                      <a:pt x="307" y="5"/>
                    </a:lnTo>
                    <a:lnTo>
                      <a:pt x="309" y="5"/>
                    </a:lnTo>
                    <a:lnTo>
                      <a:pt x="309" y="5"/>
                    </a:lnTo>
                    <a:lnTo>
                      <a:pt x="311" y="7"/>
                    </a:lnTo>
                    <a:lnTo>
                      <a:pt x="311" y="7"/>
                    </a:lnTo>
                    <a:lnTo>
                      <a:pt x="311" y="7"/>
                    </a:lnTo>
                    <a:lnTo>
                      <a:pt x="313" y="7"/>
                    </a:lnTo>
                    <a:lnTo>
                      <a:pt x="313" y="5"/>
                    </a:lnTo>
                    <a:lnTo>
                      <a:pt x="313" y="5"/>
                    </a:lnTo>
                    <a:lnTo>
                      <a:pt x="315" y="5"/>
                    </a:lnTo>
                    <a:lnTo>
                      <a:pt x="315" y="5"/>
                    </a:lnTo>
                    <a:lnTo>
                      <a:pt x="315" y="7"/>
                    </a:lnTo>
                    <a:lnTo>
                      <a:pt x="315" y="7"/>
                    </a:lnTo>
                    <a:lnTo>
                      <a:pt x="315" y="7"/>
                    </a:lnTo>
                    <a:lnTo>
                      <a:pt x="316" y="7"/>
                    </a:lnTo>
                    <a:lnTo>
                      <a:pt x="316" y="7"/>
                    </a:lnTo>
                    <a:lnTo>
                      <a:pt x="316" y="7"/>
                    </a:lnTo>
                    <a:lnTo>
                      <a:pt x="316" y="7"/>
                    </a:lnTo>
                    <a:lnTo>
                      <a:pt x="318" y="7"/>
                    </a:lnTo>
                    <a:lnTo>
                      <a:pt x="318" y="7"/>
                    </a:lnTo>
                    <a:lnTo>
                      <a:pt x="318" y="9"/>
                    </a:lnTo>
                    <a:lnTo>
                      <a:pt x="318" y="9"/>
                    </a:lnTo>
                    <a:lnTo>
                      <a:pt x="320" y="9"/>
                    </a:lnTo>
                    <a:lnTo>
                      <a:pt x="320" y="9"/>
                    </a:lnTo>
                    <a:lnTo>
                      <a:pt x="320" y="9"/>
                    </a:lnTo>
                    <a:lnTo>
                      <a:pt x="320" y="9"/>
                    </a:lnTo>
                    <a:lnTo>
                      <a:pt x="322" y="9"/>
                    </a:lnTo>
                    <a:lnTo>
                      <a:pt x="322" y="9"/>
                    </a:lnTo>
                    <a:lnTo>
                      <a:pt x="322" y="10"/>
                    </a:lnTo>
                    <a:lnTo>
                      <a:pt x="322" y="10"/>
                    </a:lnTo>
                    <a:lnTo>
                      <a:pt x="324" y="10"/>
                    </a:lnTo>
                    <a:lnTo>
                      <a:pt x="324" y="10"/>
                    </a:lnTo>
                    <a:lnTo>
                      <a:pt x="324" y="10"/>
                    </a:lnTo>
                    <a:lnTo>
                      <a:pt x="324" y="10"/>
                    </a:lnTo>
                    <a:lnTo>
                      <a:pt x="325" y="12"/>
                    </a:lnTo>
                    <a:lnTo>
                      <a:pt x="325" y="12"/>
                    </a:lnTo>
                    <a:lnTo>
                      <a:pt x="325" y="12"/>
                    </a:lnTo>
                    <a:lnTo>
                      <a:pt x="325" y="12"/>
                    </a:lnTo>
                    <a:lnTo>
                      <a:pt x="325" y="12"/>
                    </a:lnTo>
                    <a:lnTo>
                      <a:pt x="325" y="14"/>
                    </a:lnTo>
                    <a:lnTo>
                      <a:pt x="325" y="14"/>
                    </a:lnTo>
                    <a:lnTo>
                      <a:pt x="325" y="14"/>
                    </a:lnTo>
                    <a:lnTo>
                      <a:pt x="327" y="14"/>
                    </a:lnTo>
                    <a:lnTo>
                      <a:pt x="327" y="14"/>
                    </a:lnTo>
                    <a:lnTo>
                      <a:pt x="327" y="14"/>
                    </a:lnTo>
                    <a:lnTo>
                      <a:pt x="329" y="14"/>
                    </a:lnTo>
                    <a:lnTo>
                      <a:pt x="329" y="12"/>
                    </a:lnTo>
                    <a:lnTo>
                      <a:pt x="329" y="12"/>
                    </a:lnTo>
                    <a:lnTo>
                      <a:pt x="329" y="12"/>
                    </a:lnTo>
                    <a:lnTo>
                      <a:pt x="331" y="12"/>
                    </a:lnTo>
                    <a:lnTo>
                      <a:pt x="331" y="12"/>
                    </a:lnTo>
                    <a:lnTo>
                      <a:pt x="331" y="10"/>
                    </a:lnTo>
                    <a:lnTo>
                      <a:pt x="331" y="10"/>
                    </a:lnTo>
                    <a:lnTo>
                      <a:pt x="331" y="12"/>
                    </a:lnTo>
                    <a:lnTo>
                      <a:pt x="331" y="12"/>
                    </a:lnTo>
                    <a:lnTo>
                      <a:pt x="331" y="12"/>
                    </a:lnTo>
                    <a:lnTo>
                      <a:pt x="331" y="12"/>
                    </a:lnTo>
                    <a:lnTo>
                      <a:pt x="331" y="14"/>
                    </a:lnTo>
                    <a:lnTo>
                      <a:pt x="331" y="14"/>
                    </a:lnTo>
                    <a:lnTo>
                      <a:pt x="331" y="14"/>
                    </a:lnTo>
                    <a:lnTo>
                      <a:pt x="333" y="14"/>
                    </a:lnTo>
                    <a:lnTo>
                      <a:pt x="333" y="16"/>
                    </a:lnTo>
                    <a:lnTo>
                      <a:pt x="333" y="16"/>
                    </a:lnTo>
                    <a:lnTo>
                      <a:pt x="333" y="16"/>
                    </a:lnTo>
                    <a:lnTo>
                      <a:pt x="333" y="16"/>
                    </a:lnTo>
                    <a:lnTo>
                      <a:pt x="333" y="16"/>
                    </a:lnTo>
                    <a:lnTo>
                      <a:pt x="334" y="16"/>
                    </a:lnTo>
                    <a:lnTo>
                      <a:pt x="334" y="14"/>
                    </a:lnTo>
                    <a:lnTo>
                      <a:pt x="334" y="14"/>
                    </a:lnTo>
                    <a:lnTo>
                      <a:pt x="334" y="12"/>
                    </a:lnTo>
                    <a:lnTo>
                      <a:pt x="336" y="12"/>
                    </a:lnTo>
                    <a:lnTo>
                      <a:pt x="336" y="12"/>
                    </a:lnTo>
                    <a:lnTo>
                      <a:pt x="336" y="12"/>
                    </a:lnTo>
                    <a:lnTo>
                      <a:pt x="336" y="12"/>
                    </a:lnTo>
                    <a:lnTo>
                      <a:pt x="338" y="12"/>
                    </a:lnTo>
                    <a:lnTo>
                      <a:pt x="338" y="12"/>
                    </a:lnTo>
                    <a:lnTo>
                      <a:pt x="338" y="14"/>
                    </a:lnTo>
                    <a:lnTo>
                      <a:pt x="338" y="14"/>
                    </a:lnTo>
                    <a:lnTo>
                      <a:pt x="338" y="14"/>
                    </a:lnTo>
                    <a:lnTo>
                      <a:pt x="338" y="16"/>
                    </a:lnTo>
                    <a:lnTo>
                      <a:pt x="338" y="16"/>
                    </a:lnTo>
                    <a:lnTo>
                      <a:pt x="338" y="16"/>
                    </a:lnTo>
                    <a:lnTo>
                      <a:pt x="338" y="18"/>
                    </a:lnTo>
                    <a:lnTo>
                      <a:pt x="338" y="18"/>
                    </a:lnTo>
                    <a:lnTo>
                      <a:pt x="338" y="18"/>
                    </a:lnTo>
                    <a:lnTo>
                      <a:pt x="340" y="18"/>
                    </a:lnTo>
                    <a:lnTo>
                      <a:pt x="340" y="18"/>
                    </a:lnTo>
                    <a:lnTo>
                      <a:pt x="340" y="18"/>
                    </a:lnTo>
                    <a:lnTo>
                      <a:pt x="342" y="18"/>
                    </a:lnTo>
                    <a:lnTo>
                      <a:pt x="342" y="18"/>
                    </a:lnTo>
                    <a:lnTo>
                      <a:pt x="342" y="18"/>
                    </a:lnTo>
                    <a:lnTo>
                      <a:pt x="344" y="18"/>
                    </a:lnTo>
                    <a:lnTo>
                      <a:pt x="344" y="18"/>
                    </a:lnTo>
                    <a:lnTo>
                      <a:pt x="344" y="18"/>
                    </a:lnTo>
                    <a:lnTo>
                      <a:pt x="344" y="18"/>
                    </a:lnTo>
                    <a:lnTo>
                      <a:pt x="344" y="18"/>
                    </a:lnTo>
                    <a:lnTo>
                      <a:pt x="344" y="18"/>
                    </a:lnTo>
                    <a:lnTo>
                      <a:pt x="344" y="19"/>
                    </a:lnTo>
                    <a:lnTo>
                      <a:pt x="344" y="19"/>
                    </a:lnTo>
                    <a:lnTo>
                      <a:pt x="344" y="21"/>
                    </a:lnTo>
                    <a:lnTo>
                      <a:pt x="344" y="21"/>
                    </a:lnTo>
                    <a:lnTo>
                      <a:pt x="345" y="19"/>
                    </a:lnTo>
                    <a:lnTo>
                      <a:pt x="345" y="19"/>
                    </a:lnTo>
                    <a:lnTo>
                      <a:pt x="345" y="19"/>
                    </a:lnTo>
                    <a:lnTo>
                      <a:pt x="345" y="19"/>
                    </a:lnTo>
                    <a:lnTo>
                      <a:pt x="347" y="19"/>
                    </a:lnTo>
                    <a:lnTo>
                      <a:pt x="347" y="19"/>
                    </a:lnTo>
                    <a:lnTo>
                      <a:pt x="347" y="21"/>
                    </a:lnTo>
                    <a:lnTo>
                      <a:pt x="347" y="21"/>
                    </a:lnTo>
                    <a:lnTo>
                      <a:pt x="345" y="21"/>
                    </a:lnTo>
                    <a:lnTo>
                      <a:pt x="345" y="21"/>
                    </a:lnTo>
                    <a:lnTo>
                      <a:pt x="345" y="21"/>
                    </a:lnTo>
                    <a:lnTo>
                      <a:pt x="345" y="23"/>
                    </a:lnTo>
                    <a:lnTo>
                      <a:pt x="345" y="23"/>
                    </a:lnTo>
                    <a:lnTo>
                      <a:pt x="345" y="23"/>
                    </a:lnTo>
                    <a:lnTo>
                      <a:pt x="345" y="23"/>
                    </a:lnTo>
                    <a:lnTo>
                      <a:pt x="347" y="23"/>
                    </a:lnTo>
                    <a:lnTo>
                      <a:pt x="347" y="23"/>
                    </a:lnTo>
                    <a:lnTo>
                      <a:pt x="347" y="23"/>
                    </a:lnTo>
                    <a:lnTo>
                      <a:pt x="347" y="23"/>
                    </a:lnTo>
                    <a:lnTo>
                      <a:pt x="349" y="23"/>
                    </a:lnTo>
                    <a:lnTo>
                      <a:pt x="349" y="23"/>
                    </a:lnTo>
                    <a:lnTo>
                      <a:pt x="349" y="23"/>
                    </a:lnTo>
                    <a:lnTo>
                      <a:pt x="351" y="23"/>
                    </a:lnTo>
                    <a:lnTo>
                      <a:pt x="351" y="21"/>
                    </a:lnTo>
                    <a:lnTo>
                      <a:pt x="351" y="21"/>
                    </a:lnTo>
                    <a:lnTo>
                      <a:pt x="351" y="21"/>
                    </a:lnTo>
                    <a:lnTo>
                      <a:pt x="351" y="23"/>
                    </a:lnTo>
                    <a:lnTo>
                      <a:pt x="351" y="23"/>
                    </a:lnTo>
                    <a:lnTo>
                      <a:pt x="351" y="23"/>
                    </a:lnTo>
                    <a:lnTo>
                      <a:pt x="351" y="23"/>
                    </a:lnTo>
                    <a:lnTo>
                      <a:pt x="351" y="23"/>
                    </a:lnTo>
                    <a:lnTo>
                      <a:pt x="351" y="23"/>
                    </a:lnTo>
                    <a:lnTo>
                      <a:pt x="351" y="25"/>
                    </a:lnTo>
                    <a:lnTo>
                      <a:pt x="353" y="25"/>
                    </a:lnTo>
                    <a:lnTo>
                      <a:pt x="353" y="25"/>
                    </a:lnTo>
                    <a:lnTo>
                      <a:pt x="354" y="25"/>
                    </a:lnTo>
                    <a:lnTo>
                      <a:pt x="354" y="25"/>
                    </a:lnTo>
                    <a:lnTo>
                      <a:pt x="354" y="27"/>
                    </a:lnTo>
                    <a:lnTo>
                      <a:pt x="354" y="27"/>
                    </a:lnTo>
                    <a:lnTo>
                      <a:pt x="356" y="25"/>
                    </a:lnTo>
                    <a:lnTo>
                      <a:pt x="356" y="25"/>
                    </a:lnTo>
                    <a:lnTo>
                      <a:pt x="356" y="25"/>
                    </a:lnTo>
                    <a:lnTo>
                      <a:pt x="356" y="25"/>
                    </a:lnTo>
                    <a:lnTo>
                      <a:pt x="356" y="25"/>
                    </a:lnTo>
                    <a:lnTo>
                      <a:pt x="356" y="23"/>
                    </a:lnTo>
                    <a:lnTo>
                      <a:pt x="356" y="23"/>
                    </a:lnTo>
                    <a:lnTo>
                      <a:pt x="356" y="23"/>
                    </a:lnTo>
                    <a:lnTo>
                      <a:pt x="356" y="23"/>
                    </a:lnTo>
                    <a:lnTo>
                      <a:pt x="356" y="23"/>
                    </a:lnTo>
                    <a:lnTo>
                      <a:pt x="356" y="23"/>
                    </a:lnTo>
                    <a:lnTo>
                      <a:pt x="356" y="23"/>
                    </a:lnTo>
                    <a:lnTo>
                      <a:pt x="358" y="23"/>
                    </a:lnTo>
                    <a:lnTo>
                      <a:pt x="358" y="23"/>
                    </a:lnTo>
                    <a:lnTo>
                      <a:pt x="358" y="23"/>
                    </a:lnTo>
                    <a:lnTo>
                      <a:pt x="360" y="25"/>
                    </a:lnTo>
                    <a:lnTo>
                      <a:pt x="360" y="25"/>
                    </a:lnTo>
                    <a:lnTo>
                      <a:pt x="360" y="25"/>
                    </a:lnTo>
                    <a:lnTo>
                      <a:pt x="360" y="25"/>
                    </a:lnTo>
                    <a:lnTo>
                      <a:pt x="362" y="25"/>
                    </a:lnTo>
                    <a:lnTo>
                      <a:pt x="362" y="25"/>
                    </a:lnTo>
                    <a:lnTo>
                      <a:pt x="362" y="25"/>
                    </a:lnTo>
                    <a:lnTo>
                      <a:pt x="362" y="25"/>
                    </a:lnTo>
                    <a:lnTo>
                      <a:pt x="362" y="25"/>
                    </a:lnTo>
                    <a:lnTo>
                      <a:pt x="362" y="25"/>
                    </a:lnTo>
                    <a:lnTo>
                      <a:pt x="363" y="25"/>
                    </a:lnTo>
                    <a:lnTo>
                      <a:pt x="363" y="25"/>
                    </a:lnTo>
                    <a:lnTo>
                      <a:pt x="363" y="25"/>
                    </a:lnTo>
                    <a:lnTo>
                      <a:pt x="363" y="25"/>
                    </a:lnTo>
                    <a:lnTo>
                      <a:pt x="363" y="25"/>
                    </a:lnTo>
                    <a:lnTo>
                      <a:pt x="363" y="25"/>
                    </a:lnTo>
                    <a:lnTo>
                      <a:pt x="363" y="23"/>
                    </a:lnTo>
                    <a:lnTo>
                      <a:pt x="363" y="23"/>
                    </a:lnTo>
                    <a:lnTo>
                      <a:pt x="363" y="23"/>
                    </a:lnTo>
                    <a:lnTo>
                      <a:pt x="365" y="25"/>
                    </a:lnTo>
                    <a:lnTo>
                      <a:pt x="365" y="25"/>
                    </a:lnTo>
                    <a:lnTo>
                      <a:pt x="365" y="25"/>
                    </a:lnTo>
                    <a:lnTo>
                      <a:pt x="365" y="25"/>
                    </a:lnTo>
                    <a:lnTo>
                      <a:pt x="365" y="25"/>
                    </a:lnTo>
                    <a:lnTo>
                      <a:pt x="365" y="27"/>
                    </a:lnTo>
                    <a:lnTo>
                      <a:pt x="365" y="27"/>
                    </a:lnTo>
                    <a:lnTo>
                      <a:pt x="365" y="27"/>
                    </a:lnTo>
                    <a:lnTo>
                      <a:pt x="365" y="27"/>
                    </a:lnTo>
                    <a:lnTo>
                      <a:pt x="365" y="27"/>
                    </a:lnTo>
                    <a:lnTo>
                      <a:pt x="365" y="29"/>
                    </a:lnTo>
                    <a:lnTo>
                      <a:pt x="367" y="27"/>
                    </a:lnTo>
                    <a:lnTo>
                      <a:pt x="369" y="27"/>
                    </a:lnTo>
                    <a:lnTo>
                      <a:pt x="369" y="27"/>
                    </a:lnTo>
                    <a:lnTo>
                      <a:pt x="369" y="27"/>
                    </a:lnTo>
                    <a:lnTo>
                      <a:pt x="369" y="27"/>
                    </a:lnTo>
                    <a:lnTo>
                      <a:pt x="369" y="29"/>
                    </a:lnTo>
                    <a:lnTo>
                      <a:pt x="369" y="29"/>
                    </a:lnTo>
                    <a:lnTo>
                      <a:pt x="369" y="29"/>
                    </a:lnTo>
                    <a:lnTo>
                      <a:pt x="369" y="29"/>
                    </a:lnTo>
                    <a:lnTo>
                      <a:pt x="367" y="30"/>
                    </a:lnTo>
                    <a:lnTo>
                      <a:pt x="367" y="30"/>
                    </a:lnTo>
                    <a:lnTo>
                      <a:pt x="367" y="30"/>
                    </a:lnTo>
                    <a:lnTo>
                      <a:pt x="367" y="30"/>
                    </a:lnTo>
                    <a:lnTo>
                      <a:pt x="367" y="32"/>
                    </a:lnTo>
                    <a:lnTo>
                      <a:pt x="367" y="32"/>
                    </a:lnTo>
                    <a:lnTo>
                      <a:pt x="367" y="32"/>
                    </a:lnTo>
                    <a:lnTo>
                      <a:pt x="367" y="32"/>
                    </a:lnTo>
                    <a:lnTo>
                      <a:pt x="369" y="32"/>
                    </a:lnTo>
                    <a:lnTo>
                      <a:pt x="369" y="32"/>
                    </a:lnTo>
                    <a:lnTo>
                      <a:pt x="369" y="32"/>
                    </a:lnTo>
                    <a:lnTo>
                      <a:pt x="369" y="32"/>
                    </a:lnTo>
                    <a:lnTo>
                      <a:pt x="371" y="32"/>
                    </a:lnTo>
                    <a:lnTo>
                      <a:pt x="371" y="34"/>
                    </a:lnTo>
                    <a:lnTo>
                      <a:pt x="371" y="34"/>
                    </a:lnTo>
                    <a:lnTo>
                      <a:pt x="371" y="34"/>
                    </a:lnTo>
                    <a:lnTo>
                      <a:pt x="371" y="34"/>
                    </a:lnTo>
                    <a:lnTo>
                      <a:pt x="371" y="34"/>
                    </a:lnTo>
                    <a:lnTo>
                      <a:pt x="371" y="34"/>
                    </a:lnTo>
                    <a:lnTo>
                      <a:pt x="372" y="34"/>
                    </a:lnTo>
                    <a:lnTo>
                      <a:pt x="372" y="34"/>
                    </a:lnTo>
                    <a:lnTo>
                      <a:pt x="372" y="36"/>
                    </a:lnTo>
                    <a:lnTo>
                      <a:pt x="372" y="36"/>
                    </a:lnTo>
                    <a:lnTo>
                      <a:pt x="372" y="36"/>
                    </a:lnTo>
                    <a:lnTo>
                      <a:pt x="372" y="36"/>
                    </a:lnTo>
                    <a:lnTo>
                      <a:pt x="372" y="36"/>
                    </a:lnTo>
                    <a:lnTo>
                      <a:pt x="372" y="38"/>
                    </a:lnTo>
                    <a:lnTo>
                      <a:pt x="372" y="38"/>
                    </a:lnTo>
                    <a:lnTo>
                      <a:pt x="371" y="38"/>
                    </a:lnTo>
                    <a:lnTo>
                      <a:pt x="371" y="38"/>
                    </a:lnTo>
                    <a:lnTo>
                      <a:pt x="371" y="38"/>
                    </a:lnTo>
                    <a:lnTo>
                      <a:pt x="371" y="38"/>
                    </a:lnTo>
                    <a:lnTo>
                      <a:pt x="371" y="38"/>
                    </a:lnTo>
                    <a:lnTo>
                      <a:pt x="371" y="38"/>
                    </a:lnTo>
                    <a:lnTo>
                      <a:pt x="369" y="38"/>
                    </a:lnTo>
                    <a:lnTo>
                      <a:pt x="369" y="39"/>
                    </a:lnTo>
                    <a:lnTo>
                      <a:pt x="369" y="39"/>
                    </a:lnTo>
                    <a:lnTo>
                      <a:pt x="369" y="39"/>
                    </a:lnTo>
                    <a:lnTo>
                      <a:pt x="369" y="41"/>
                    </a:lnTo>
                    <a:lnTo>
                      <a:pt x="369" y="41"/>
                    </a:lnTo>
                    <a:lnTo>
                      <a:pt x="369" y="43"/>
                    </a:lnTo>
                    <a:lnTo>
                      <a:pt x="369" y="43"/>
                    </a:lnTo>
                    <a:lnTo>
                      <a:pt x="369" y="43"/>
                    </a:lnTo>
                    <a:lnTo>
                      <a:pt x="369" y="43"/>
                    </a:lnTo>
                    <a:lnTo>
                      <a:pt x="369" y="43"/>
                    </a:lnTo>
                    <a:lnTo>
                      <a:pt x="367" y="43"/>
                    </a:lnTo>
                    <a:lnTo>
                      <a:pt x="367" y="43"/>
                    </a:lnTo>
                    <a:lnTo>
                      <a:pt x="367" y="43"/>
                    </a:lnTo>
                    <a:lnTo>
                      <a:pt x="367" y="41"/>
                    </a:lnTo>
                    <a:lnTo>
                      <a:pt x="365" y="41"/>
                    </a:lnTo>
                    <a:lnTo>
                      <a:pt x="365" y="41"/>
                    </a:lnTo>
                    <a:lnTo>
                      <a:pt x="365" y="41"/>
                    </a:lnTo>
                    <a:lnTo>
                      <a:pt x="363" y="41"/>
                    </a:lnTo>
                    <a:lnTo>
                      <a:pt x="363" y="41"/>
                    </a:lnTo>
                    <a:lnTo>
                      <a:pt x="363" y="41"/>
                    </a:lnTo>
                    <a:lnTo>
                      <a:pt x="363" y="41"/>
                    </a:lnTo>
                    <a:lnTo>
                      <a:pt x="363" y="41"/>
                    </a:lnTo>
                    <a:lnTo>
                      <a:pt x="363" y="41"/>
                    </a:lnTo>
                    <a:lnTo>
                      <a:pt x="362" y="43"/>
                    </a:lnTo>
                    <a:lnTo>
                      <a:pt x="362" y="43"/>
                    </a:lnTo>
                    <a:lnTo>
                      <a:pt x="362" y="43"/>
                    </a:lnTo>
                    <a:lnTo>
                      <a:pt x="362" y="43"/>
                    </a:lnTo>
                    <a:lnTo>
                      <a:pt x="363" y="43"/>
                    </a:lnTo>
                    <a:lnTo>
                      <a:pt x="363" y="45"/>
                    </a:lnTo>
                    <a:lnTo>
                      <a:pt x="363" y="45"/>
                    </a:lnTo>
                    <a:lnTo>
                      <a:pt x="363" y="47"/>
                    </a:lnTo>
                    <a:lnTo>
                      <a:pt x="363" y="47"/>
                    </a:lnTo>
                    <a:lnTo>
                      <a:pt x="362" y="47"/>
                    </a:lnTo>
                    <a:lnTo>
                      <a:pt x="362" y="47"/>
                    </a:lnTo>
                    <a:lnTo>
                      <a:pt x="362" y="47"/>
                    </a:lnTo>
                    <a:lnTo>
                      <a:pt x="362" y="48"/>
                    </a:lnTo>
                    <a:lnTo>
                      <a:pt x="362" y="48"/>
                    </a:lnTo>
                    <a:lnTo>
                      <a:pt x="360" y="48"/>
                    </a:lnTo>
                    <a:lnTo>
                      <a:pt x="360" y="48"/>
                    </a:lnTo>
                    <a:lnTo>
                      <a:pt x="360" y="48"/>
                    </a:lnTo>
                    <a:lnTo>
                      <a:pt x="360" y="48"/>
                    </a:lnTo>
                    <a:lnTo>
                      <a:pt x="358" y="50"/>
                    </a:lnTo>
                    <a:lnTo>
                      <a:pt x="358" y="50"/>
                    </a:lnTo>
                    <a:lnTo>
                      <a:pt x="358" y="50"/>
                    </a:lnTo>
                    <a:lnTo>
                      <a:pt x="358" y="50"/>
                    </a:lnTo>
                    <a:lnTo>
                      <a:pt x="358" y="50"/>
                    </a:lnTo>
                    <a:lnTo>
                      <a:pt x="358" y="50"/>
                    </a:lnTo>
                    <a:lnTo>
                      <a:pt x="358" y="50"/>
                    </a:lnTo>
                    <a:lnTo>
                      <a:pt x="358" y="52"/>
                    </a:lnTo>
                    <a:lnTo>
                      <a:pt x="358" y="52"/>
                    </a:lnTo>
                    <a:lnTo>
                      <a:pt x="358" y="52"/>
                    </a:lnTo>
                    <a:lnTo>
                      <a:pt x="358" y="52"/>
                    </a:lnTo>
                    <a:lnTo>
                      <a:pt x="360" y="54"/>
                    </a:lnTo>
                    <a:lnTo>
                      <a:pt x="360" y="54"/>
                    </a:lnTo>
                    <a:lnTo>
                      <a:pt x="360" y="56"/>
                    </a:lnTo>
                    <a:lnTo>
                      <a:pt x="360" y="57"/>
                    </a:lnTo>
                    <a:lnTo>
                      <a:pt x="358" y="59"/>
                    </a:lnTo>
                    <a:lnTo>
                      <a:pt x="358" y="59"/>
                    </a:lnTo>
                    <a:lnTo>
                      <a:pt x="358" y="61"/>
                    </a:lnTo>
                    <a:lnTo>
                      <a:pt x="356" y="61"/>
                    </a:lnTo>
                    <a:lnTo>
                      <a:pt x="356" y="61"/>
                    </a:lnTo>
                    <a:lnTo>
                      <a:pt x="356" y="61"/>
                    </a:lnTo>
                    <a:lnTo>
                      <a:pt x="356" y="61"/>
                    </a:lnTo>
                    <a:lnTo>
                      <a:pt x="354" y="61"/>
                    </a:lnTo>
                    <a:lnTo>
                      <a:pt x="354" y="63"/>
                    </a:lnTo>
                    <a:lnTo>
                      <a:pt x="354" y="63"/>
                    </a:lnTo>
                    <a:lnTo>
                      <a:pt x="354" y="63"/>
                    </a:lnTo>
                    <a:lnTo>
                      <a:pt x="354" y="63"/>
                    </a:lnTo>
                    <a:lnTo>
                      <a:pt x="354" y="63"/>
                    </a:lnTo>
                    <a:lnTo>
                      <a:pt x="354" y="63"/>
                    </a:lnTo>
                    <a:lnTo>
                      <a:pt x="354" y="65"/>
                    </a:lnTo>
                    <a:lnTo>
                      <a:pt x="354" y="65"/>
                    </a:lnTo>
                    <a:lnTo>
                      <a:pt x="356" y="67"/>
                    </a:lnTo>
                    <a:lnTo>
                      <a:pt x="356" y="68"/>
                    </a:lnTo>
                    <a:lnTo>
                      <a:pt x="358" y="70"/>
                    </a:lnTo>
                    <a:lnTo>
                      <a:pt x="358" y="70"/>
                    </a:lnTo>
                    <a:lnTo>
                      <a:pt x="358" y="70"/>
                    </a:lnTo>
                    <a:lnTo>
                      <a:pt x="358" y="72"/>
                    </a:lnTo>
                    <a:lnTo>
                      <a:pt x="358" y="74"/>
                    </a:lnTo>
                    <a:lnTo>
                      <a:pt x="358" y="74"/>
                    </a:lnTo>
                    <a:lnTo>
                      <a:pt x="358" y="74"/>
                    </a:lnTo>
                    <a:lnTo>
                      <a:pt x="358" y="74"/>
                    </a:lnTo>
                    <a:lnTo>
                      <a:pt x="356" y="74"/>
                    </a:lnTo>
                    <a:lnTo>
                      <a:pt x="356" y="74"/>
                    </a:lnTo>
                    <a:lnTo>
                      <a:pt x="354" y="76"/>
                    </a:lnTo>
                    <a:lnTo>
                      <a:pt x="354" y="76"/>
                    </a:lnTo>
                    <a:lnTo>
                      <a:pt x="354" y="76"/>
                    </a:lnTo>
                    <a:lnTo>
                      <a:pt x="354" y="76"/>
                    </a:lnTo>
                    <a:lnTo>
                      <a:pt x="354" y="77"/>
                    </a:lnTo>
                    <a:lnTo>
                      <a:pt x="354" y="77"/>
                    </a:lnTo>
                    <a:lnTo>
                      <a:pt x="356" y="77"/>
                    </a:lnTo>
                    <a:lnTo>
                      <a:pt x="356" y="77"/>
                    </a:lnTo>
                    <a:lnTo>
                      <a:pt x="356" y="77"/>
                    </a:lnTo>
                    <a:lnTo>
                      <a:pt x="358" y="77"/>
                    </a:lnTo>
                    <a:lnTo>
                      <a:pt x="358" y="77"/>
                    </a:lnTo>
                    <a:lnTo>
                      <a:pt x="360" y="76"/>
                    </a:lnTo>
                    <a:lnTo>
                      <a:pt x="362" y="76"/>
                    </a:lnTo>
                    <a:lnTo>
                      <a:pt x="362" y="77"/>
                    </a:lnTo>
                    <a:lnTo>
                      <a:pt x="363" y="77"/>
                    </a:lnTo>
                    <a:lnTo>
                      <a:pt x="365" y="79"/>
                    </a:lnTo>
                    <a:lnTo>
                      <a:pt x="365" y="79"/>
                    </a:lnTo>
                    <a:lnTo>
                      <a:pt x="363" y="79"/>
                    </a:lnTo>
                    <a:lnTo>
                      <a:pt x="363" y="79"/>
                    </a:lnTo>
                    <a:lnTo>
                      <a:pt x="363" y="79"/>
                    </a:lnTo>
                    <a:lnTo>
                      <a:pt x="363" y="81"/>
                    </a:lnTo>
                    <a:lnTo>
                      <a:pt x="362" y="83"/>
                    </a:lnTo>
                    <a:lnTo>
                      <a:pt x="360" y="85"/>
                    </a:lnTo>
                    <a:lnTo>
                      <a:pt x="360" y="85"/>
                    </a:lnTo>
                    <a:lnTo>
                      <a:pt x="360" y="86"/>
                    </a:lnTo>
                    <a:lnTo>
                      <a:pt x="360" y="86"/>
                    </a:lnTo>
                    <a:lnTo>
                      <a:pt x="360" y="88"/>
                    </a:lnTo>
                    <a:lnTo>
                      <a:pt x="362" y="88"/>
                    </a:lnTo>
                    <a:lnTo>
                      <a:pt x="362" y="88"/>
                    </a:lnTo>
                    <a:lnTo>
                      <a:pt x="363" y="88"/>
                    </a:lnTo>
                    <a:lnTo>
                      <a:pt x="363" y="86"/>
                    </a:lnTo>
                    <a:lnTo>
                      <a:pt x="363" y="86"/>
                    </a:lnTo>
                    <a:lnTo>
                      <a:pt x="363" y="88"/>
                    </a:lnTo>
                    <a:lnTo>
                      <a:pt x="365" y="88"/>
                    </a:lnTo>
                    <a:lnTo>
                      <a:pt x="365" y="88"/>
                    </a:lnTo>
                    <a:lnTo>
                      <a:pt x="367" y="88"/>
                    </a:lnTo>
                    <a:lnTo>
                      <a:pt x="367" y="86"/>
                    </a:lnTo>
                    <a:lnTo>
                      <a:pt x="367" y="86"/>
                    </a:lnTo>
                    <a:lnTo>
                      <a:pt x="369" y="86"/>
                    </a:lnTo>
                    <a:lnTo>
                      <a:pt x="369" y="86"/>
                    </a:lnTo>
                    <a:lnTo>
                      <a:pt x="371" y="86"/>
                    </a:lnTo>
                    <a:lnTo>
                      <a:pt x="371" y="86"/>
                    </a:lnTo>
                    <a:lnTo>
                      <a:pt x="371" y="86"/>
                    </a:lnTo>
                    <a:lnTo>
                      <a:pt x="371" y="88"/>
                    </a:lnTo>
                    <a:lnTo>
                      <a:pt x="371" y="88"/>
                    </a:lnTo>
                    <a:lnTo>
                      <a:pt x="371" y="88"/>
                    </a:lnTo>
                    <a:lnTo>
                      <a:pt x="371" y="88"/>
                    </a:lnTo>
                    <a:lnTo>
                      <a:pt x="371" y="88"/>
                    </a:lnTo>
                    <a:lnTo>
                      <a:pt x="369" y="88"/>
                    </a:lnTo>
                    <a:lnTo>
                      <a:pt x="369" y="90"/>
                    </a:lnTo>
                    <a:lnTo>
                      <a:pt x="369" y="90"/>
                    </a:lnTo>
                    <a:lnTo>
                      <a:pt x="369" y="90"/>
                    </a:lnTo>
                    <a:lnTo>
                      <a:pt x="367" y="90"/>
                    </a:lnTo>
                    <a:lnTo>
                      <a:pt x="367" y="92"/>
                    </a:lnTo>
                    <a:lnTo>
                      <a:pt x="367" y="92"/>
                    </a:lnTo>
                    <a:lnTo>
                      <a:pt x="367" y="92"/>
                    </a:lnTo>
                    <a:lnTo>
                      <a:pt x="367" y="92"/>
                    </a:lnTo>
                    <a:lnTo>
                      <a:pt x="367" y="92"/>
                    </a:lnTo>
                    <a:lnTo>
                      <a:pt x="367" y="94"/>
                    </a:lnTo>
                    <a:lnTo>
                      <a:pt x="367" y="94"/>
                    </a:lnTo>
                    <a:lnTo>
                      <a:pt x="367" y="94"/>
                    </a:lnTo>
                    <a:lnTo>
                      <a:pt x="367" y="94"/>
                    </a:lnTo>
                    <a:lnTo>
                      <a:pt x="369" y="95"/>
                    </a:lnTo>
                    <a:lnTo>
                      <a:pt x="369" y="95"/>
                    </a:lnTo>
                    <a:lnTo>
                      <a:pt x="369" y="95"/>
                    </a:lnTo>
                    <a:lnTo>
                      <a:pt x="371" y="95"/>
                    </a:lnTo>
                    <a:lnTo>
                      <a:pt x="372" y="95"/>
                    </a:lnTo>
                    <a:lnTo>
                      <a:pt x="372" y="97"/>
                    </a:lnTo>
                    <a:lnTo>
                      <a:pt x="372" y="97"/>
                    </a:lnTo>
                    <a:lnTo>
                      <a:pt x="371" y="99"/>
                    </a:lnTo>
                    <a:lnTo>
                      <a:pt x="371" y="99"/>
                    </a:lnTo>
                    <a:lnTo>
                      <a:pt x="371" y="99"/>
                    </a:lnTo>
                    <a:lnTo>
                      <a:pt x="371" y="99"/>
                    </a:lnTo>
                    <a:lnTo>
                      <a:pt x="371" y="99"/>
                    </a:lnTo>
                    <a:lnTo>
                      <a:pt x="369" y="99"/>
                    </a:lnTo>
                    <a:lnTo>
                      <a:pt x="369" y="99"/>
                    </a:lnTo>
                    <a:lnTo>
                      <a:pt x="369" y="99"/>
                    </a:lnTo>
                    <a:lnTo>
                      <a:pt x="367" y="101"/>
                    </a:lnTo>
                    <a:lnTo>
                      <a:pt x="367" y="101"/>
                    </a:lnTo>
                    <a:lnTo>
                      <a:pt x="367" y="103"/>
                    </a:lnTo>
                    <a:lnTo>
                      <a:pt x="367" y="103"/>
                    </a:lnTo>
                    <a:lnTo>
                      <a:pt x="367" y="104"/>
                    </a:lnTo>
                    <a:lnTo>
                      <a:pt x="369" y="104"/>
                    </a:lnTo>
                    <a:lnTo>
                      <a:pt x="369" y="104"/>
                    </a:lnTo>
                    <a:lnTo>
                      <a:pt x="371" y="104"/>
                    </a:lnTo>
                    <a:lnTo>
                      <a:pt x="372" y="104"/>
                    </a:lnTo>
                    <a:lnTo>
                      <a:pt x="372" y="104"/>
                    </a:lnTo>
                    <a:lnTo>
                      <a:pt x="374" y="104"/>
                    </a:lnTo>
                    <a:lnTo>
                      <a:pt x="374" y="104"/>
                    </a:lnTo>
                    <a:lnTo>
                      <a:pt x="374" y="104"/>
                    </a:lnTo>
                    <a:lnTo>
                      <a:pt x="374" y="104"/>
                    </a:lnTo>
                    <a:lnTo>
                      <a:pt x="376" y="106"/>
                    </a:lnTo>
                    <a:lnTo>
                      <a:pt x="376" y="106"/>
                    </a:lnTo>
                    <a:lnTo>
                      <a:pt x="376" y="108"/>
                    </a:lnTo>
                    <a:lnTo>
                      <a:pt x="376" y="110"/>
                    </a:lnTo>
                    <a:lnTo>
                      <a:pt x="376" y="110"/>
                    </a:lnTo>
                    <a:lnTo>
                      <a:pt x="376" y="110"/>
                    </a:lnTo>
                    <a:lnTo>
                      <a:pt x="376" y="110"/>
                    </a:lnTo>
                    <a:lnTo>
                      <a:pt x="378" y="110"/>
                    </a:lnTo>
                    <a:lnTo>
                      <a:pt x="378" y="110"/>
                    </a:lnTo>
                    <a:lnTo>
                      <a:pt x="378" y="112"/>
                    </a:lnTo>
                    <a:lnTo>
                      <a:pt x="378" y="112"/>
                    </a:lnTo>
                    <a:lnTo>
                      <a:pt x="380" y="112"/>
                    </a:lnTo>
                    <a:lnTo>
                      <a:pt x="380" y="112"/>
                    </a:lnTo>
                    <a:lnTo>
                      <a:pt x="380" y="112"/>
                    </a:lnTo>
                    <a:lnTo>
                      <a:pt x="380" y="112"/>
                    </a:lnTo>
                    <a:lnTo>
                      <a:pt x="380" y="114"/>
                    </a:lnTo>
                    <a:lnTo>
                      <a:pt x="380" y="114"/>
                    </a:lnTo>
                    <a:lnTo>
                      <a:pt x="380" y="114"/>
                    </a:lnTo>
                    <a:lnTo>
                      <a:pt x="378" y="114"/>
                    </a:lnTo>
                    <a:lnTo>
                      <a:pt x="378" y="114"/>
                    </a:lnTo>
                    <a:lnTo>
                      <a:pt x="378" y="114"/>
                    </a:lnTo>
                    <a:lnTo>
                      <a:pt x="378" y="115"/>
                    </a:lnTo>
                    <a:lnTo>
                      <a:pt x="378" y="115"/>
                    </a:lnTo>
                    <a:lnTo>
                      <a:pt x="378" y="115"/>
                    </a:lnTo>
                    <a:lnTo>
                      <a:pt x="378" y="115"/>
                    </a:lnTo>
                    <a:lnTo>
                      <a:pt x="378" y="115"/>
                    </a:lnTo>
                    <a:lnTo>
                      <a:pt x="378" y="115"/>
                    </a:lnTo>
                    <a:lnTo>
                      <a:pt x="378" y="115"/>
                    </a:lnTo>
                    <a:lnTo>
                      <a:pt x="378" y="115"/>
                    </a:lnTo>
                    <a:lnTo>
                      <a:pt x="378" y="115"/>
                    </a:lnTo>
                    <a:lnTo>
                      <a:pt x="378" y="115"/>
                    </a:lnTo>
                    <a:lnTo>
                      <a:pt x="380" y="115"/>
                    </a:lnTo>
                    <a:lnTo>
                      <a:pt x="380" y="117"/>
                    </a:lnTo>
                    <a:lnTo>
                      <a:pt x="380" y="117"/>
                    </a:lnTo>
                    <a:lnTo>
                      <a:pt x="380" y="117"/>
                    </a:lnTo>
                    <a:lnTo>
                      <a:pt x="380" y="115"/>
                    </a:lnTo>
                    <a:lnTo>
                      <a:pt x="380" y="115"/>
                    </a:lnTo>
                    <a:lnTo>
                      <a:pt x="380" y="115"/>
                    </a:lnTo>
                    <a:lnTo>
                      <a:pt x="381" y="115"/>
                    </a:lnTo>
                    <a:lnTo>
                      <a:pt x="381" y="115"/>
                    </a:lnTo>
                    <a:lnTo>
                      <a:pt x="381" y="115"/>
                    </a:lnTo>
                    <a:lnTo>
                      <a:pt x="381" y="115"/>
                    </a:lnTo>
                    <a:lnTo>
                      <a:pt x="381" y="115"/>
                    </a:lnTo>
                    <a:lnTo>
                      <a:pt x="381" y="117"/>
                    </a:lnTo>
                    <a:lnTo>
                      <a:pt x="381" y="117"/>
                    </a:lnTo>
                    <a:lnTo>
                      <a:pt x="383" y="117"/>
                    </a:lnTo>
                    <a:lnTo>
                      <a:pt x="383" y="117"/>
                    </a:lnTo>
                    <a:lnTo>
                      <a:pt x="383" y="117"/>
                    </a:lnTo>
                    <a:lnTo>
                      <a:pt x="383" y="117"/>
                    </a:lnTo>
                    <a:lnTo>
                      <a:pt x="383" y="117"/>
                    </a:lnTo>
                    <a:lnTo>
                      <a:pt x="381" y="119"/>
                    </a:lnTo>
                    <a:lnTo>
                      <a:pt x="381" y="119"/>
                    </a:lnTo>
                    <a:lnTo>
                      <a:pt x="381" y="119"/>
                    </a:lnTo>
                    <a:lnTo>
                      <a:pt x="381" y="119"/>
                    </a:lnTo>
                    <a:lnTo>
                      <a:pt x="380" y="119"/>
                    </a:lnTo>
                    <a:lnTo>
                      <a:pt x="380" y="119"/>
                    </a:lnTo>
                    <a:lnTo>
                      <a:pt x="380" y="119"/>
                    </a:lnTo>
                    <a:lnTo>
                      <a:pt x="380" y="119"/>
                    </a:lnTo>
                    <a:lnTo>
                      <a:pt x="380" y="119"/>
                    </a:lnTo>
                    <a:lnTo>
                      <a:pt x="378" y="119"/>
                    </a:lnTo>
                    <a:lnTo>
                      <a:pt x="378" y="119"/>
                    </a:lnTo>
                    <a:lnTo>
                      <a:pt x="378" y="119"/>
                    </a:lnTo>
                    <a:lnTo>
                      <a:pt x="378" y="119"/>
                    </a:lnTo>
                    <a:lnTo>
                      <a:pt x="378" y="121"/>
                    </a:lnTo>
                    <a:lnTo>
                      <a:pt x="378" y="121"/>
                    </a:lnTo>
                    <a:lnTo>
                      <a:pt x="378" y="121"/>
                    </a:lnTo>
                    <a:lnTo>
                      <a:pt x="378" y="121"/>
                    </a:lnTo>
                    <a:lnTo>
                      <a:pt x="378" y="121"/>
                    </a:lnTo>
                    <a:lnTo>
                      <a:pt x="378" y="121"/>
                    </a:lnTo>
                    <a:lnTo>
                      <a:pt x="378" y="123"/>
                    </a:lnTo>
                    <a:lnTo>
                      <a:pt x="380" y="123"/>
                    </a:lnTo>
                    <a:lnTo>
                      <a:pt x="380" y="123"/>
                    </a:lnTo>
                    <a:lnTo>
                      <a:pt x="380" y="121"/>
                    </a:lnTo>
                    <a:lnTo>
                      <a:pt x="381" y="121"/>
                    </a:lnTo>
                    <a:lnTo>
                      <a:pt x="381" y="121"/>
                    </a:lnTo>
                    <a:lnTo>
                      <a:pt x="381" y="121"/>
                    </a:lnTo>
                    <a:lnTo>
                      <a:pt x="383" y="121"/>
                    </a:lnTo>
                    <a:lnTo>
                      <a:pt x="383" y="121"/>
                    </a:lnTo>
                    <a:lnTo>
                      <a:pt x="383" y="121"/>
                    </a:lnTo>
                    <a:lnTo>
                      <a:pt x="385" y="121"/>
                    </a:lnTo>
                    <a:lnTo>
                      <a:pt x="385" y="121"/>
                    </a:lnTo>
                    <a:lnTo>
                      <a:pt x="385" y="121"/>
                    </a:lnTo>
                    <a:lnTo>
                      <a:pt x="387" y="119"/>
                    </a:lnTo>
                    <a:lnTo>
                      <a:pt x="387" y="119"/>
                    </a:lnTo>
                    <a:lnTo>
                      <a:pt x="387" y="119"/>
                    </a:lnTo>
                    <a:lnTo>
                      <a:pt x="389" y="119"/>
                    </a:lnTo>
                    <a:lnTo>
                      <a:pt x="389" y="119"/>
                    </a:lnTo>
                    <a:lnTo>
                      <a:pt x="389" y="119"/>
                    </a:lnTo>
                    <a:lnTo>
                      <a:pt x="389" y="119"/>
                    </a:lnTo>
                    <a:lnTo>
                      <a:pt x="389" y="121"/>
                    </a:lnTo>
                    <a:lnTo>
                      <a:pt x="391" y="121"/>
                    </a:lnTo>
                    <a:lnTo>
                      <a:pt x="391" y="121"/>
                    </a:lnTo>
                    <a:lnTo>
                      <a:pt x="391" y="121"/>
                    </a:lnTo>
                    <a:lnTo>
                      <a:pt x="391" y="121"/>
                    </a:lnTo>
                    <a:lnTo>
                      <a:pt x="391" y="121"/>
                    </a:lnTo>
                    <a:lnTo>
                      <a:pt x="391" y="121"/>
                    </a:lnTo>
                    <a:lnTo>
                      <a:pt x="391" y="121"/>
                    </a:lnTo>
                    <a:lnTo>
                      <a:pt x="391" y="121"/>
                    </a:lnTo>
                    <a:lnTo>
                      <a:pt x="391" y="121"/>
                    </a:lnTo>
                    <a:lnTo>
                      <a:pt x="391" y="123"/>
                    </a:lnTo>
                    <a:lnTo>
                      <a:pt x="391" y="123"/>
                    </a:lnTo>
                    <a:lnTo>
                      <a:pt x="391" y="123"/>
                    </a:lnTo>
                    <a:lnTo>
                      <a:pt x="391" y="124"/>
                    </a:lnTo>
                    <a:lnTo>
                      <a:pt x="391" y="124"/>
                    </a:lnTo>
                    <a:lnTo>
                      <a:pt x="389" y="124"/>
                    </a:lnTo>
                    <a:lnTo>
                      <a:pt x="389" y="124"/>
                    </a:lnTo>
                    <a:lnTo>
                      <a:pt x="389" y="124"/>
                    </a:lnTo>
                    <a:lnTo>
                      <a:pt x="389" y="124"/>
                    </a:lnTo>
                    <a:lnTo>
                      <a:pt x="389" y="126"/>
                    </a:lnTo>
                    <a:lnTo>
                      <a:pt x="389" y="126"/>
                    </a:lnTo>
                    <a:lnTo>
                      <a:pt x="389" y="126"/>
                    </a:lnTo>
                    <a:lnTo>
                      <a:pt x="389" y="126"/>
                    </a:lnTo>
                    <a:lnTo>
                      <a:pt x="389" y="126"/>
                    </a:lnTo>
                    <a:lnTo>
                      <a:pt x="387" y="128"/>
                    </a:lnTo>
                    <a:lnTo>
                      <a:pt x="387" y="128"/>
                    </a:lnTo>
                    <a:lnTo>
                      <a:pt x="387" y="128"/>
                    </a:lnTo>
                    <a:lnTo>
                      <a:pt x="389" y="128"/>
                    </a:lnTo>
                    <a:lnTo>
                      <a:pt x="389" y="128"/>
                    </a:lnTo>
                    <a:lnTo>
                      <a:pt x="389" y="128"/>
                    </a:lnTo>
                    <a:lnTo>
                      <a:pt x="389" y="130"/>
                    </a:lnTo>
                    <a:lnTo>
                      <a:pt x="389" y="128"/>
                    </a:lnTo>
                    <a:lnTo>
                      <a:pt x="391" y="128"/>
                    </a:lnTo>
                    <a:lnTo>
                      <a:pt x="391" y="128"/>
                    </a:lnTo>
                    <a:lnTo>
                      <a:pt x="391" y="128"/>
                    </a:lnTo>
                    <a:lnTo>
                      <a:pt x="391" y="126"/>
                    </a:lnTo>
                    <a:lnTo>
                      <a:pt x="392" y="126"/>
                    </a:lnTo>
                    <a:lnTo>
                      <a:pt x="392" y="126"/>
                    </a:lnTo>
                    <a:lnTo>
                      <a:pt x="392" y="124"/>
                    </a:lnTo>
                    <a:lnTo>
                      <a:pt x="394" y="124"/>
                    </a:lnTo>
                    <a:lnTo>
                      <a:pt x="394" y="124"/>
                    </a:lnTo>
                    <a:lnTo>
                      <a:pt x="396" y="124"/>
                    </a:lnTo>
                    <a:lnTo>
                      <a:pt x="396" y="124"/>
                    </a:lnTo>
                    <a:lnTo>
                      <a:pt x="396" y="124"/>
                    </a:lnTo>
                    <a:lnTo>
                      <a:pt x="398" y="126"/>
                    </a:lnTo>
                    <a:lnTo>
                      <a:pt x="400" y="126"/>
                    </a:lnTo>
                    <a:lnTo>
                      <a:pt x="400" y="126"/>
                    </a:lnTo>
                    <a:lnTo>
                      <a:pt x="400" y="126"/>
                    </a:lnTo>
                    <a:lnTo>
                      <a:pt x="400" y="126"/>
                    </a:lnTo>
                    <a:lnTo>
                      <a:pt x="400" y="128"/>
                    </a:lnTo>
                    <a:lnTo>
                      <a:pt x="400" y="128"/>
                    </a:lnTo>
                    <a:lnTo>
                      <a:pt x="400" y="128"/>
                    </a:lnTo>
                    <a:lnTo>
                      <a:pt x="400" y="128"/>
                    </a:lnTo>
                    <a:lnTo>
                      <a:pt x="398" y="128"/>
                    </a:lnTo>
                    <a:lnTo>
                      <a:pt x="398" y="128"/>
                    </a:lnTo>
                    <a:lnTo>
                      <a:pt x="398" y="130"/>
                    </a:lnTo>
                    <a:lnTo>
                      <a:pt x="398" y="130"/>
                    </a:lnTo>
                    <a:lnTo>
                      <a:pt x="398" y="130"/>
                    </a:lnTo>
                    <a:lnTo>
                      <a:pt x="398" y="130"/>
                    </a:lnTo>
                    <a:lnTo>
                      <a:pt x="398" y="132"/>
                    </a:lnTo>
                    <a:lnTo>
                      <a:pt x="398" y="132"/>
                    </a:lnTo>
                    <a:lnTo>
                      <a:pt x="398" y="132"/>
                    </a:lnTo>
                    <a:lnTo>
                      <a:pt x="398" y="132"/>
                    </a:lnTo>
                    <a:lnTo>
                      <a:pt x="398" y="132"/>
                    </a:lnTo>
                    <a:lnTo>
                      <a:pt x="398" y="133"/>
                    </a:lnTo>
                    <a:lnTo>
                      <a:pt x="398" y="133"/>
                    </a:lnTo>
                    <a:lnTo>
                      <a:pt x="398" y="133"/>
                    </a:lnTo>
                    <a:lnTo>
                      <a:pt x="398" y="135"/>
                    </a:lnTo>
                    <a:lnTo>
                      <a:pt x="398" y="135"/>
                    </a:lnTo>
                    <a:lnTo>
                      <a:pt x="398" y="137"/>
                    </a:lnTo>
                    <a:lnTo>
                      <a:pt x="398" y="137"/>
                    </a:lnTo>
                    <a:lnTo>
                      <a:pt x="398" y="137"/>
                    </a:lnTo>
                    <a:lnTo>
                      <a:pt x="398" y="137"/>
                    </a:lnTo>
                    <a:lnTo>
                      <a:pt x="398" y="137"/>
                    </a:lnTo>
                    <a:lnTo>
                      <a:pt x="398" y="137"/>
                    </a:lnTo>
                    <a:lnTo>
                      <a:pt x="398" y="137"/>
                    </a:lnTo>
                    <a:lnTo>
                      <a:pt x="396" y="137"/>
                    </a:lnTo>
                    <a:lnTo>
                      <a:pt x="394" y="135"/>
                    </a:lnTo>
                    <a:lnTo>
                      <a:pt x="394" y="135"/>
                    </a:lnTo>
                    <a:lnTo>
                      <a:pt x="394" y="135"/>
                    </a:lnTo>
                    <a:lnTo>
                      <a:pt x="392" y="135"/>
                    </a:lnTo>
                    <a:lnTo>
                      <a:pt x="392" y="135"/>
                    </a:lnTo>
                    <a:lnTo>
                      <a:pt x="392" y="135"/>
                    </a:lnTo>
                    <a:lnTo>
                      <a:pt x="392" y="135"/>
                    </a:lnTo>
                    <a:lnTo>
                      <a:pt x="392" y="137"/>
                    </a:lnTo>
                    <a:lnTo>
                      <a:pt x="392" y="137"/>
                    </a:lnTo>
                    <a:lnTo>
                      <a:pt x="392" y="137"/>
                    </a:lnTo>
                    <a:lnTo>
                      <a:pt x="392" y="137"/>
                    </a:lnTo>
                    <a:lnTo>
                      <a:pt x="392" y="139"/>
                    </a:lnTo>
                    <a:lnTo>
                      <a:pt x="392" y="139"/>
                    </a:lnTo>
                    <a:lnTo>
                      <a:pt x="392" y="139"/>
                    </a:lnTo>
                    <a:lnTo>
                      <a:pt x="392" y="139"/>
                    </a:lnTo>
                    <a:lnTo>
                      <a:pt x="392" y="141"/>
                    </a:lnTo>
                    <a:lnTo>
                      <a:pt x="392" y="141"/>
                    </a:lnTo>
                    <a:lnTo>
                      <a:pt x="392" y="141"/>
                    </a:lnTo>
                    <a:lnTo>
                      <a:pt x="392" y="141"/>
                    </a:lnTo>
                    <a:lnTo>
                      <a:pt x="392" y="141"/>
                    </a:lnTo>
                    <a:lnTo>
                      <a:pt x="392" y="141"/>
                    </a:lnTo>
                    <a:lnTo>
                      <a:pt x="394" y="141"/>
                    </a:lnTo>
                    <a:lnTo>
                      <a:pt x="394" y="141"/>
                    </a:lnTo>
                    <a:lnTo>
                      <a:pt x="394" y="141"/>
                    </a:lnTo>
                    <a:lnTo>
                      <a:pt x="394" y="141"/>
                    </a:lnTo>
                    <a:lnTo>
                      <a:pt x="394" y="141"/>
                    </a:lnTo>
                    <a:lnTo>
                      <a:pt x="394" y="141"/>
                    </a:lnTo>
                    <a:lnTo>
                      <a:pt x="394" y="141"/>
                    </a:lnTo>
                    <a:lnTo>
                      <a:pt x="394" y="141"/>
                    </a:lnTo>
                    <a:lnTo>
                      <a:pt x="396" y="141"/>
                    </a:lnTo>
                    <a:lnTo>
                      <a:pt x="396" y="141"/>
                    </a:lnTo>
                    <a:lnTo>
                      <a:pt x="396" y="141"/>
                    </a:lnTo>
                    <a:lnTo>
                      <a:pt x="396" y="141"/>
                    </a:lnTo>
                    <a:lnTo>
                      <a:pt x="398" y="141"/>
                    </a:lnTo>
                    <a:lnTo>
                      <a:pt x="398" y="141"/>
                    </a:lnTo>
                    <a:lnTo>
                      <a:pt x="398" y="141"/>
                    </a:lnTo>
                    <a:lnTo>
                      <a:pt x="398" y="141"/>
                    </a:lnTo>
                    <a:lnTo>
                      <a:pt x="400" y="142"/>
                    </a:lnTo>
                    <a:lnTo>
                      <a:pt x="400" y="142"/>
                    </a:lnTo>
                    <a:lnTo>
                      <a:pt x="400" y="142"/>
                    </a:lnTo>
                    <a:lnTo>
                      <a:pt x="401" y="144"/>
                    </a:lnTo>
                    <a:lnTo>
                      <a:pt x="401" y="144"/>
                    </a:lnTo>
                    <a:lnTo>
                      <a:pt x="401" y="146"/>
                    </a:lnTo>
                    <a:lnTo>
                      <a:pt x="401" y="146"/>
                    </a:lnTo>
                    <a:lnTo>
                      <a:pt x="401" y="148"/>
                    </a:lnTo>
                    <a:lnTo>
                      <a:pt x="403" y="148"/>
                    </a:lnTo>
                    <a:lnTo>
                      <a:pt x="403" y="148"/>
                    </a:lnTo>
                    <a:lnTo>
                      <a:pt x="405" y="150"/>
                    </a:lnTo>
                    <a:lnTo>
                      <a:pt x="405" y="150"/>
                    </a:lnTo>
                    <a:lnTo>
                      <a:pt x="405" y="152"/>
                    </a:lnTo>
                    <a:lnTo>
                      <a:pt x="403" y="152"/>
                    </a:lnTo>
                    <a:lnTo>
                      <a:pt x="403" y="152"/>
                    </a:lnTo>
                    <a:lnTo>
                      <a:pt x="403" y="152"/>
                    </a:lnTo>
                    <a:lnTo>
                      <a:pt x="403" y="152"/>
                    </a:lnTo>
                    <a:lnTo>
                      <a:pt x="403" y="152"/>
                    </a:lnTo>
                    <a:lnTo>
                      <a:pt x="403" y="152"/>
                    </a:lnTo>
                    <a:lnTo>
                      <a:pt x="403" y="152"/>
                    </a:lnTo>
                    <a:lnTo>
                      <a:pt x="403" y="153"/>
                    </a:lnTo>
                    <a:lnTo>
                      <a:pt x="403" y="153"/>
                    </a:lnTo>
                    <a:lnTo>
                      <a:pt x="403" y="153"/>
                    </a:lnTo>
                    <a:lnTo>
                      <a:pt x="401" y="153"/>
                    </a:lnTo>
                    <a:lnTo>
                      <a:pt x="401" y="153"/>
                    </a:lnTo>
                    <a:lnTo>
                      <a:pt x="401" y="153"/>
                    </a:lnTo>
                    <a:lnTo>
                      <a:pt x="401" y="153"/>
                    </a:lnTo>
                    <a:lnTo>
                      <a:pt x="400" y="153"/>
                    </a:lnTo>
                    <a:lnTo>
                      <a:pt x="400" y="153"/>
                    </a:lnTo>
                    <a:lnTo>
                      <a:pt x="400" y="152"/>
                    </a:lnTo>
                    <a:lnTo>
                      <a:pt x="400" y="152"/>
                    </a:lnTo>
                    <a:lnTo>
                      <a:pt x="398" y="152"/>
                    </a:lnTo>
                    <a:lnTo>
                      <a:pt x="398" y="152"/>
                    </a:lnTo>
                    <a:lnTo>
                      <a:pt x="398" y="152"/>
                    </a:lnTo>
                    <a:lnTo>
                      <a:pt x="398" y="152"/>
                    </a:lnTo>
                    <a:lnTo>
                      <a:pt x="396" y="152"/>
                    </a:lnTo>
                    <a:lnTo>
                      <a:pt x="396" y="152"/>
                    </a:lnTo>
                    <a:lnTo>
                      <a:pt x="396" y="152"/>
                    </a:lnTo>
                    <a:lnTo>
                      <a:pt x="396" y="152"/>
                    </a:lnTo>
                    <a:lnTo>
                      <a:pt x="396" y="153"/>
                    </a:lnTo>
                    <a:lnTo>
                      <a:pt x="396" y="153"/>
                    </a:lnTo>
                    <a:lnTo>
                      <a:pt x="396" y="153"/>
                    </a:lnTo>
                    <a:lnTo>
                      <a:pt x="396" y="153"/>
                    </a:lnTo>
                    <a:lnTo>
                      <a:pt x="396" y="153"/>
                    </a:lnTo>
                    <a:lnTo>
                      <a:pt x="396" y="153"/>
                    </a:lnTo>
                    <a:lnTo>
                      <a:pt x="398" y="153"/>
                    </a:lnTo>
                    <a:lnTo>
                      <a:pt x="398" y="155"/>
                    </a:lnTo>
                    <a:lnTo>
                      <a:pt x="400" y="155"/>
                    </a:lnTo>
                    <a:lnTo>
                      <a:pt x="400" y="155"/>
                    </a:lnTo>
                    <a:lnTo>
                      <a:pt x="400" y="155"/>
                    </a:lnTo>
                    <a:lnTo>
                      <a:pt x="401" y="155"/>
                    </a:lnTo>
                    <a:lnTo>
                      <a:pt x="401" y="157"/>
                    </a:lnTo>
                    <a:lnTo>
                      <a:pt x="401" y="157"/>
                    </a:lnTo>
                    <a:lnTo>
                      <a:pt x="401" y="157"/>
                    </a:lnTo>
                    <a:lnTo>
                      <a:pt x="401" y="157"/>
                    </a:lnTo>
                    <a:lnTo>
                      <a:pt x="401" y="159"/>
                    </a:lnTo>
                    <a:lnTo>
                      <a:pt x="401" y="159"/>
                    </a:lnTo>
                    <a:lnTo>
                      <a:pt x="401" y="159"/>
                    </a:lnTo>
                    <a:lnTo>
                      <a:pt x="401" y="161"/>
                    </a:lnTo>
                    <a:lnTo>
                      <a:pt x="401" y="161"/>
                    </a:lnTo>
                    <a:lnTo>
                      <a:pt x="401" y="162"/>
                    </a:lnTo>
                    <a:lnTo>
                      <a:pt x="400" y="162"/>
                    </a:lnTo>
                    <a:lnTo>
                      <a:pt x="400" y="162"/>
                    </a:lnTo>
                    <a:lnTo>
                      <a:pt x="400" y="164"/>
                    </a:lnTo>
                    <a:lnTo>
                      <a:pt x="400" y="164"/>
                    </a:lnTo>
                    <a:lnTo>
                      <a:pt x="400" y="164"/>
                    </a:lnTo>
                    <a:lnTo>
                      <a:pt x="400" y="164"/>
                    </a:lnTo>
                    <a:lnTo>
                      <a:pt x="398" y="166"/>
                    </a:lnTo>
                    <a:lnTo>
                      <a:pt x="398" y="166"/>
                    </a:lnTo>
                    <a:lnTo>
                      <a:pt x="400" y="166"/>
                    </a:lnTo>
                    <a:lnTo>
                      <a:pt x="400" y="168"/>
                    </a:lnTo>
                    <a:lnTo>
                      <a:pt x="400" y="168"/>
                    </a:lnTo>
                    <a:lnTo>
                      <a:pt x="400" y="168"/>
                    </a:lnTo>
                    <a:lnTo>
                      <a:pt x="400" y="168"/>
                    </a:lnTo>
                    <a:lnTo>
                      <a:pt x="401" y="170"/>
                    </a:lnTo>
                    <a:lnTo>
                      <a:pt x="401" y="170"/>
                    </a:lnTo>
                    <a:lnTo>
                      <a:pt x="401" y="170"/>
                    </a:lnTo>
                    <a:lnTo>
                      <a:pt x="401" y="171"/>
                    </a:lnTo>
                    <a:lnTo>
                      <a:pt x="401" y="171"/>
                    </a:lnTo>
                    <a:lnTo>
                      <a:pt x="400" y="171"/>
                    </a:lnTo>
                    <a:lnTo>
                      <a:pt x="400" y="173"/>
                    </a:lnTo>
                    <a:lnTo>
                      <a:pt x="400" y="173"/>
                    </a:lnTo>
                    <a:lnTo>
                      <a:pt x="398" y="173"/>
                    </a:lnTo>
                    <a:lnTo>
                      <a:pt x="398" y="175"/>
                    </a:lnTo>
                    <a:lnTo>
                      <a:pt x="398" y="175"/>
                    </a:lnTo>
                    <a:lnTo>
                      <a:pt x="396" y="175"/>
                    </a:lnTo>
                    <a:lnTo>
                      <a:pt x="396" y="175"/>
                    </a:lnTo>
                    <a:lnTo>
                      <a:pt x="396" y="175"/>
                    </a:lnTo>
                    <a:lnTo>
                      <a:pt x="396" y="177"/>
                    </a:lnTo>
                    <a:lnTo>
                      <a:pt x="396" y="177"/>
                    </a:lnTo>
                    <a:lnTo>
                      <a:pt x="398" y="177"/>
                    </a:lnTo>
                    <a:lnTo>
                      <a:pt x="398" y="179"/>
                    </a:lnTo>
                    <a:lnTo>
                      <a:pt x="398" y="179"/>
                    </a:lnTo>
                    <a:lnTo>
                      <a:pt x="400" y="179"/>
                    </a:lnTo>
                    <a:lnTo>
                      <a:pt x="400" y="179"/>
                    </a:lnTo>
                    <a:lnTo>
                      <a:pt x="400" y="179"/>
                    </a:lnTo>
                    <a:lnTo>
                      <a:pt x="401" y="179"/>
                    </a:lnTo>
                    <a:lnTo>
                      <a:pt x="401" y="179"/>
                    </a:lnTo>
                    <a:lnTo>
                      <a:pt x="403" y="179"/>
                    </a:lnTo>
                    <a:lnTo>
                      <a:pt x="405" y="179"/>
                    </a:lnTo>
                    <a:lnTo>
                      <a:pt x="407" y="179"/>
                    </a:lnTo>
                    <a:lnTo>
                      <a:pt x="407" y="179"/>
                    </a:lnTo>
                    <a:lnTo>
                      <a:pt x="407" y="179"/>
                    </a:lnTo>
                    <a:lnTo>
                      <a:pt x="409" y="179"/>
                    </a:lnTo>
                    <a:lnTo>
                      <a:pt x="409" y="179"/>
                    </a:lnTo>
                    <a:lnTo>
                      <a:pt x="409" y="179"/>
                    </a:lnTo>
                    <a:lnTo>
                      <a:pt x="409" y="180"/>
                    </a:lnTo>
                    <a:lnTo>
                      <a:pt x="409" y="180"/>
                    </a:lnTo>
                    <a:lnTo>
                      <a:pt x="409" y="180"/>
                    </a:lnTo>
                    <a:lnTo>
                      <a:pt x="409" y="180"/>
                    </a:lnTo>
                    <a:lnTo>
                      <a:pt x="409" y="182"/>
                    </a:lnTo>
                    <a:lnTo>
                      <a:pt x="407" y="182"/>
                    </a:lnTo>
                    <a:lnTo>
                      <a:pt x="405" y="182"/>
                    </a:lnTo>
                    <a:lnTo>
                      <a:pt x="405" y="184"/>
                    </a:lnTo>
                    <a:lnTo>
                      <a:pt x="403" y="184"/>
                    </a:lnTo>
                    <a:lnTo>
                      <a:pt x="403" y="186"/>
                    </a:lnTo>
                    <a:lnTo>
                      <a:pt x="403" y="186"/>
                    </a:lnTo>
                    <a:lnTo>
                      <a:pt x="403" y="186"/>
                    </a:lnTo>
                    <a:lnTo>
                      <a:pt x="403" y="186"/>
                    </a:lnTo>
                    <a:lnTo>
                      <a:pt x="403" y="188"/>
                    </a:lnTo>
                    <a:lnTo>
                      <a:pt x="405" y="188"/>
                    </a:lnTo>
                    <a:lnTo>
                      <a:pt x="407" y="188"/>
                    </a:lnTo>
                    <a:lnTo>
                      <a:pt x="407" y="188"/>
                    </a:lnTo>
                    <a:lnTo>
                      <a:pt x="409" y="188"/>
                    </a:lnTo>
                    <a:lnTo>
                      <a:pt x="409" y="186"/>
                    </a:lnTo>
                    <a:lnTo>
                      <a:pt x="409" y="186"/>
                    </a:lnTo>
                    <a:lnTo>
                      <a:pt x="409" y="186"/>
                    </a:lnTo>
                    <a:lnTo>
                      <a:pt x="410" y="186"/>
                    </a:lnTo>
                    <a:lnTo>
                      <a:pt x="410" y="186"/>
                    </a:lnTo>
                    <a:lnTo>
                      <a:pt x="410" y="186"/>
                    </a:lnTo>
                    <a:lnTo>
                      <a:pt x="412" y="186"/>
                    </a:lnTo>
                    <a:lnTo>
                      <a:pt x="412" y="186"/>
                    </a:lnTo>
                    <a:lnTo>
                      <a:pt x="412" y="186"/>
                    </a:lnTo>
                    <a:lnTo>
                      <a:pt x="414" y="186"/>
                    </a:lnTo>
                    <a:lnTo>
                      <a:pt x="414" y="188"/>
                    </a:lnTo>
                    <a:lnTo>
                      <a:pt x="414" y="188"/>
                    </a:lnTo>
                    <a:lnTo>
                      <a:pt x="414" y="190"/>
                    </a:lnTo>
                    <a:lnTo>
                      <a:pt x="412" y="191"/>
                    </a:lnTo>
                    <a:lnTo>
                      <a:pt x="410" y="191"/>
                    </a:lnTo>
                    <a:lnTo>
                      <a:pt x="410" y="191"/>
                    </a:lnTo>
                    <a:lnTo>
                      <a:pt x="409" y="193"/>
                    </a:lnTo>
                    <a:lnTo>
                      <a:pt x="407" y="193"/>
                    </a:lnTo>
                    <a:lnTo>
                      <a:pt x="405" y="195"/>
                    </a:lnTo>
                    <a:lnTo>
                      <a:pt x="405" y="195"/>
                    </a:lnTo>
                    <a:lnTo>
                      <a:pt x="405" y="195"/>
                    </a:lnTo>
                    <a:lnTo>
                      <a:pt x="405" y="197"/>
                    </a:lnTo>
                    <a:lnTo>
                      <a:pt x="405" y="197"/>
                    </a:lnTo>
                    <a:lnTo>
                      <a:pt x="405" y="197"/>
                    </a:lnTo>
                    <a:lnTo>
                      <a:pt x="405" y="199"/>
                    </a:lnTo>
                    <a:lnTo>
                      <a:pt x="405" y="199"/>
                    </a:lnTo>
                    <a:lnTo>
                      <a:pt x="405" y="199"/>
                    </a:lnTo>
                    <a:lnTo>
                      <a:pt x="407" y="199"/>
                    </a:lnTo>
                    <a:lnTo>
                      <a:pt x="407" y="199"/>
                    </a:lnTo>
                    <a:lnTo>
                      <a:pt x="407" y="199"/>
                    </a:lnTo>
                    <a:lnTo>
                      <a:pt x="409" y="199"/>
                    </a:lnTo>
                    <a:lnTo>
                      <a:pt x="409" y="199"/>
                    </a:lnTo>
                    <a:lnTo>
                      <a:pt x="409" y="199"/>
                    </a:lnTo>
                    <a:lnTo>
                      <a:pt x="412" y="200"/>
                    </a:lnTo>
                    <a:lnTo>
                      <a:pt x="412" y="200"/>
                    </a:lnTo>
                    <a:lnTo>
                      <a:pt x="414" y="200"/>
                    </a:lnTo>
                    <a:lnTo>
                      <a:pt x="414" y="200"/>
                    </a:lnTo>
                    <a:lnTo>
                      <a:pt x="414" y="200"/>
                    </a:lnTo>
                    <a:lnTo>
                      <a:pt x="416" y="200"/>
                    </a:lnTo>
                    <a:lnTo>
                      <a:pt x="416" y="200"/>
                    </a:lnTo>
                    <a:lnTo>
                      <a:pt x="416" y="200"/>
                    </a:lnTo>
                    <a:lnTo>
                      <a:pt x="418" y="202"/>
                    </a:lnTo>
                    <a:lnTo>
                      <a:pt x="418" y="202"/>
                    </a:lnTo>
                    <a:lnTo>
                      <a:pt x="418" y="202"/>
                    </a:lnTo>
                    <a:lnTo>
                      <a:pt x="418" y="204"/>
                    </a:lnTo>
                    <a:lnTo>
                      <a:pt x="418" y="204"/>
                    </a:lnTo>
                    <a:lnTo>
                      <a:pt x="419" y="204"/>
                    </a:lnTo>
                    <a:lnTo>
                      <a:pt x="419" y="204"/>
                    </a:lnTo>
                    <a:lnTo>
                      <a:pt x="421" y="204"/>
                    </a:lnTo>
                    <a:lnTo>
                      <a:pt x="423" y="204"/>
                    </a:lnTo>
                    <a:lnTo>
                      <a:pt x="423" y="204"/>
                    </a:lnTo>
                    <a:lnTo>
                      <a:pt x="425" y="204"/>
                    </a:lnTo>
                    <a:lnTo>
                      <a:pt x="427" y="208"/>
                    </a:lnTo>
                    <a:lnTo>
                      <a:pt x="427" y="208"/>
                    </a:lnTo>
                    <a:lnTo>
                      <a:pt x="427" y="209"/>
                    </a:lnTo>
                    <a:lnTo>
                      <a:pt x="427" y="209"/>
                    </a:lnTo>
                    <a:lnTo>
                      <a:pt x="427" y="211"/>
                    </a:lnTo>
                    <a:lnTo>
                      <a:pt x="425" y="211"/>
                    </a:lnTo>
                    <a:lnTo>
                      <a:pt x="425" y="211"/>
                    </a:lnTo>
                    <a:lnTo>
                      <a:pt x="425" y="213"/>
                    </a:lnTo>
                    <a:lnTo>
                      <a:pt x="427" y="213"/>
                    </a:lnTo>
                    <a:lnTo>
                      <a:pt x="427" y="215"/>
                    </a:lnTo>
                    <a:lnTo>
                      <a:pt x="427" y="215"/>
                    </a:lnTo>
                    <a:lnTo>
                      <a:pt x="427" y="217"/>
                    </a:lnTo>
                    <a:lnTo>
                      <a:pt x="427" y="218"/>
                    </a:lnTo>
                    <a:lnTo>
                      <a:pt x="427" y="218"/>
                    </a:lnTo>
                    <a:lnTo>
                      <a:pt x="427" y="218"/>
                    </a:lnTo>
                    <a:lnTo>
                      <a:pt x="427" y="218"/>
                    </a:lnTo>
                    <a:lnTo>
                      <a:pt x="427" y="218"/>
                    </a:lnTo>
                    <a:lnTo>
                      <a:pt x="425" y="218"/>
                    </a:lnTo>
                    <a:lnTo>
                      <a:pt x="425" y="218"/>
                    </a:lnTo>
                    <a:lnTo>
                      <a:pt x="425" y="220"/>
                    </a:lnTo>
                    <a:lnTo>
                      <a:pt x="425" y="220"/>
                    </a:lnTo>
                    <a:lnTo>
                      <a:pt x="425" y="220"/>
                    </a:lnTo>
                    <a:lnTo>
                      <a:pt x="425" y="220"/>
                    </a:lnTo>
                    <a:lnTo>
                      <a:pt x="425" y="220"/>
                    </a:lnTo>
                    <a:lnTo>
                      <a:pt x="423" y="220"/>
                    </a:lnTo>
                    <a:lnTo>
                      <a:pt x="423" y="220"/>
                    </a:lnTo>
                    <a:lnTo>
                      <a:pt x="423" y="222"/>
                    </a:lnTo>
                    <a:lnTo>
                      <a:pt x="423" y="222"/>
                    </a:lnTo>
                    <a:lnTo>
                      <a:pt x="423" y="222"/>
                    </a:lnTo>
                    <a:lnTo>
                      <a:pt x="423" y="222"/>
                    </a:lnTo>
                    <a:lnTo>
                      <a:pt x="423" y="222"/>
                    </a:lnTo>
                    <a:lnTo>
                      <a:pt x="423" y="222"/>
                    </a:lnTo>
                    <a:lnTo>
                      <a:pt x="425" y="224"/>
                    </a:lnTo>
                    <a:lnTo>
                      <a:pt x="427" y="224"/>
                    </a:lnTo>
                    <a:lnTo>
                      <a:pt x="429" y="224"/>
                    </a:lnTo>
                    <a:lnTo>
                      <a:pt x="429" y="226"/>
                    </a:lnTo>
                    <a:lnTo>
                      <a:pt x="430" y="226"/>
                    </a:lnTo>
                    <a:lnTo>
                      <a:pt x="430" y="228"/>
                    </a:lnTo>
                    <a:lnTo>
                      <a:pt x="432" y="228"/>
                    </a:lnTo>
                    <a:lnTo>
                      <a:pt x="432" y="228"/>
                    </a:lnTo>
                    <a:lnTo>
                      <a:pt x="432" y="229"/>
                    </a:lnTo>
                    <a:lnTo>
                      <a:pt x="432" y="229"/>
                    </a:lnTo>
                    <a:lnTo>
                      <a:pt x="432" y="229"/>
                    </a:lnTo>
                    <a:lnTo>
                      <a:pt x="432" y="231"/>
                    </a:lnTo>
                    <a:lnTo>
                      <a:pt x="430" y="231"/>
                    </a:lnTo>
                    <a:lnTo>
                      <a:pt x="430" y="231"/>
                    </a:lnTo>
                    <a:lnTo>
                      <a:pt x="432" y="233"/>
                    </a:lnTo>
                    <a:lnTo>
                      <a:pt x="432" y="233"/>
                    </a:lnTo>
                    <a:lnTo>
                      <a:pt x="432" y="233"/>
                    </a:lnTo>
                    <a:lnTo>
                      <a:pt x="432" y="235"/>
                    </a:lnTo>
                    <a:lnTo>
                      <a:pt x="434" y="235"/>
                    </a:lnTo>
                    <a:lnTo>
                      <a:pt x="434" y="235"/>
                    </a:lnTo>
                    <a:lnTo>
                      <a:pt x="436" y="235"/>
                    </a:lnTo>
                    <a:lnTo>
                      <a:pt x="436" y="235"/>
                    </a:lnTo>
                    <a:lnTo>
                      <a:pt x="436" y="235"/>
                    </a:lnTo>
                    <a:lnTo>
                      <a:pt x="438" y="235"/>
                    </a:lnTo>
                    <a:lnTo>
                      <a:pt x="438" y="235"/>
                    </a:lnTo>
                    <a:lnTo>
                      <a:pt x="438" y="235"/>
                    </a:lnTo>
                    <a:lnTo>
                      <a:pt x="439" y="235"/>
                    </a:lnTo>
                    <a:lnTo>
                      <a:pt x="439" y="235"/>
                    </a:lnTo>
                    <a:lnTo>
                      <a:pt x="439" y="235"/>
                    </a:lnTo>
                    <a:lnTo>
                      <a:pt x="439" y="235"/>
                    </a:lnTo>
                    <a:lnTo>
                      <a:pt x="439" y="235"/>
                    </a:lnTo>
                    <a:lnTo>
                      <a:pt x="439" y="235"/>
                    </a:lnTo>
                    <a:lnTo>
                      <a:pt x="439" y="235"/>
                    </a:lnTo>
                    <a:lnTo>
                      <a:pt x="439" y="235"/>
                    </a:lnTo>
                    <a:lnTo>
                      <a:pt x="439" y="237"/>
                    </a:lnTo>
                    <a:lnTo>
                      <a:pt x="439" y="237"/>
                    </a:lnTo>
                    <a:lnTo>
                      <a:pt x="439" y="237"/>
                    </a:lnTo>
                    <a:lnTo>
                      <a:pt x="438" y="237"/>
                    </a:lnTo>
                    <a:lnTo>
                      <a:pt x="438" y="237"/>
                    </a:lnTo>
                    <a:lnTo>
                      <a:pt x="436" y="237"/>
                    </a:lnTo>
                    <a:lnTo>
                      <a:pt x="436" y="238"/>
                    </a:lnTo>
                    <a:lnTo>
                      <a:pt x="436" y="238"/>
                    </a:lnTo>
                    <a:lnTo>
                      <a:pt x="434" y="238"/>
                    </a:lnTo>
                    <a:lnTo>
                      <a:pt x="434" y="238"/>
                    </a:lnTo>
                    <a:lnTo>
                      <a:pt x="434" y="238"/>
                    </a:lnTo>
                    <a:lnTo>
                      <a:pt x="434" y="238"/>
                    </a:lnTo>
                    <a:lnTo>
                      <a:pt x="434" y="240"/>
                    </a:lnTo>
                    <a:lnTo>
                      <a:pt x="434" y="240"/>
                    </a:lnTo>
                    <a:lnTo>
                      <a:pt x="434" y="240"/>
                    </a:lnTo>
                    <a:lnTo>
                      <a:pt x="436" y="242"/>
                    </a:lnTo>
                    <a:lnTo>
                      <a:pt x="436" y="242"/>
                    </a:lnTo>
                    <a:lnTo>
                      <a:pt x="436" y="242"/>
                    </a:lnTo>
                    <a:lnTo>
                      <a:pt x="436" y="244"/>
                    </a:lnTo>
                    <a:lnTo>
                      <a:pt x="436" y="244"/>
                    </a:lnTo>
                    <a:lnTo>
                      <a:pt x="438" y="244"/>
                    </a:lnTo>
                    <a:lnTo>
                      <a:pt x="438" y="244"/>
                    </a:lnTo>
                    <a:lnTo>
                      <a:pt x="438" y="244"/>
                    </a:lnTo>
                    <a:lnTo>
                      <a:pt x="438" y="242"/>
                    </a:lnTo>
                    <a:lnTo>
                      <a:pt x="438" y="242"/>
                    </a:lnTo>
                    <a:lnTo>
                      <a:pt x="438" y="242"/>
                    </a:lnTo>
                    <a:lnTo>
                      <a:pt x="439" y="242"/>
                    </a:lnTo>
                    <a:lnTo>
                      <a:pt x="439" y="242"/>
                    </a:lnTo>
                    <a:lnTo>
                      <a:pt x="439" y="242"/>
                    </a:lnTo>
                    <a:lnTo>
                      <a:pt x="439" y="242"/>
                    </a:lnTo>
                    <a:lnTo>
                      <a:pt x="441" y="242"/>
                    </a:lnTo>
                    <a:lnTo>
                      <a:pt x="441" y="242"/>
                    </a:lnTo>
                    <a:lnTo>
                      <a:pt x="441" y="242"/>
                    </a:lnTo>
                    <a:lnTo>
                      <a:pt x="441" y="244"/>
                    </a:lnTo>
                    <a:lnTo>
                      <a:pt x="443" y="244"/>
                    </a:lnTo>
                    <a:lnTo>
                      <a:pt x="443" y="244"/>
                    </a:lnTo>
                    <a:lnTo>
                      <a:pt x="443" y="244"/>
                    </a:lnTo>
                    <a:lnTo>
                      <a:pt x="445" y="244"/>
                    </a:lnTo>
                    <a:lnTo>
                      <a:pt x="445" y="244"/>
                    </a:lnTo>
                    <a:lnTo>
                      <a:pt x="445" y="244"/>
                    </a:lnTo>
                    <a:lnTo>
                      <a:pt x="445" y="244"/>
                    </a:lnTo>
                    <a:lnTo>
                      <a:pt x="445" y="244"/>
                    </a:lnTo>
                    <a:lnTo>
                      <a:pt x="445" y="246"/>
                    </a:lnTo>
                    <a:lnTo>
                      <a:pt x="445" y="246"/>
                    </a:lnTo>
                    <a:lnTo>
                      <a:pt x="443" y="247"/>
                    </a:lnTo>
                    <a:lnTo>
                      <a:pt x="443" y="247"/>
                    </a:lnTo>
                    <a:lnTo>
                      <a:pt x="441" y="247"/>
                    </a:lnTo>
                    <a:lnTo>
                      <a:pt x="441" y="247"/>
                    </a:lnTo>
                    <a:lnTo>
                      <a:pt x="439" y="247"/>
                    </a:lnTo>
                    <a:lnTo>
                      <a:pt x="439" y="247"/>
                    </a:lnTo>
                    <a:lnTo>
                      <a:pt x="438" y="247"/>
                    </a:lnTo>
                    <a:lnTo>
                      <a:pt x="438" y="247"/>
                    </a:lnTo>
                    <a:lnTo>
                      <a:pt x="436" y="247"/>
                    </a:lnTo>
                    <a:lnTo>
                      <a:pt x="436" y="247"/>
                    </a:lnTo>
                    <a:lnTo>
                      <a:pt x="436" y="247"/>
                    </a:lnTo>
                    <a:lnTo>
                      <a:pt x="436" y="247"/>
                    </a:lnTo>
                    <a:lnTo>
                      <a:pt x="436" y="247"/>
                    </a:lnTo>
                    <a:lnTo>
                      <a:pt x="434" y="247"/>
                    </a:lnTo>
                    <a:lnTo>
                      <a:pt x="434" y="247"/>
                    </a:lnTo>
                    <a:lnTo>
                      <a:pt x="434" y="247"/>
                    </a:lnTo>
                    <a:lnTo>
                      <a:pt x="434" y="247"/>
                    </a:lnTo>
                    <a:lnTo>
                      <a:pt x="432" y="247"/>
                    </a:lnTo>
                    <a:lnTo>
                      <a:pt x="432" y="247"/>
                    </a:lnTo>
                    <a:lnTo>
                      <a:pt x="432" y="247"/>
                    </a:lnTo>
                    <a:lnTo>
                      <a:pt x="432" y="249"/>
                    </a:lnTo>
                    <a:lnTo>
                      <a:pt x="432" y="249"/>
                    </a:lnTo>
                    <a:lnTo>
                      <a:pt x="432" y="249"/>
                    </a:lnTo>
                    <a:lnTo>
                      <a:pt x="430" y="249"/>
                    </a:lnTo>
                    <a:lnTo>
                      <a:pt x="430" y="251"/>
                    </a:lnTo>
                    <a:lnTo>
                      <a:pt x="430" y="251"/>
                    </a:lnTo>
                    <a:lnTo>
                      <a:pt x="430" y="251"/>
                    </a:lnTo>
                    <a:lnTo>
                      <a:pt x="430" y="251"/>
                    </a:lnTo>
                    <a:lnTo>
                      <a:pt x="430" y="251"/>
                    </a:lnTo>
                    <a:lnTo>
                      <a:pt x="429" y="253"/>
                    </a:lnTo>
                    <a:lnTo>
                      <a:pt x="429" y="253"/>
                    </a:lnTo>
                    <a:lnTo>
                      <a:pt x="429" y="253"/>
                    </a:lnTo>
                    <a:lnTo>
                      <a:pt x="429" y="255"/>
                    </a:lnTo>
                    <a:lnTo>
                      <a:pt x="429" y="255"/>
                    </a:lnTo>
                    <a:lnTo>
                      <a:pt x="429" y="256"/>
                    </a:lnTo>
                    <a:lnTo>
                      <a:pt x="429" y="258"/>
                    </a:lnTo>
                    <a:lnTo>
                      <a:pt x="429" y="258"/>
                    </a:lnTo>
                    <a:lnTo>
                      <a:pt x="429" y="258"/>
                    </a:lnTo>
                    <a:lnTo>
                      <a:pt x="430" y="258"/>
                    </a:lnTo>
                    <a:lnTo>
                      <a:pt x="430" y="260"/>
                    </a:lnTo>
                    <a:lnTo>
                      <a:pt x="432" y="262"/>
                    </a:lnTo>
                    <a:lnTo>
                      <a:pt x="432" y="262"/>
                    </a:lnTo>
                    <a:lnTo>
                      <a:pt x="434" y="264"/>
                    </a:lnTo>
                    <a:lnTo>
                      <a:pt x="436" y="264"/>
                    </a:lnTo>
                    <a:lnTo>
                      <a:pt x="436" y="264"/>
                    </a:lnTo>
                    <a:lnTo>
                      <a:pt x="438" y="262"/>
                    </a:lnTo>
                    <a:lnTo>
                      <a:pt x="439" y="262"/>
                    </a:lnTo>
                    <a:lnTo>
                      <a:pt x="439" y="262"/>
                    </a:lnTo>
                    <a:lnTo>
                      <a:pt x="441" y="262"/>
                    </a:lnTo>
                    <a:lnTo>
                      <a:pt x="441" y="262"/>
                    </a:lnTo>
                    <a:lnTo>
                      <a:pt x="443" y="262"/>
                    </a:lnTo>
                    <a:lnTo>
                      <a:pt x="443" y="264"/>
                    </a:lnTo>
                    <a:lnTo>
                      <a:pt x="443" y="264"/>
                    </a:lnTo>
                    <a:lnTo>
                      <a:pt x="443" y="264"/>
                    </a:lnTo>
                    <a:lnTo>
                      <a:pt x="443" y="264"/>
                    </a:lnTo>
                    <a:lnTo>
                      <a:pt x="443" y="265"/>
                    </a:lnTo>
                    <a:lnTo>
                      <a:pt x="443" y="265"/>
                    </a:lnTo>
                    <a:lnTo>
                      <a:pt x="443" y="267"/>
                    </a:lnTo>
                    <a:lnTo>
                      <a:pt x="443" y="267"/>
                    </a:lnTo>
                    <a:lnTo>
                      <a:pt x="443" y="267"/>
                    </a:lnTo>
                    <a:lnTo>
                      <a:pt x="443" y="269"/>
                    </a:lnTo>
                    <a:lnTo>
                      <a:pt x="443" y="269"/>
                    </a:lnTo>
                    <a:lnTo>
                      <a:pt x="445" y="271"/>
                    </a:lnTo>
                    <a:lnTo>
                      <a:pt x="445" y="271"/>
                    </a:lnTo>
                    <a:lnTo>
                      <a:pt x="448" y="271"/>
                    </a:lnTo>
                    <a:lnTo>
                      <a:pt x="448" y="271"/>
                    </a:lnTo>
                    <a:lnTo>
                      <a:pt x="448" y="271"/>
                    </a:lnTo>
                    <a:lnTo>
                      <a:pt x="450" y="271"/>
                    </a:lnTo>
                    <a:lnTo>
                      <a:pt x="450" y="271"/>
                    </a:lnTo>
                    <a:lnTo>
                      <a:pt x="450" y="269"/>
                    </a:lnTo>
                    <a:lnTo>
                      <a:pt x="452" y="269"/>
                    </a:lnTo>
                    <a:lnTo>
                      <a:pt x="452" y="269"/>
                    </a:lnTo>
                    <a:lnTo>
                      <a:pt x="454" y="269"/>
                    </a:lnTo>
                    <a:lnTo>
                      <a:pt x="454" y="269"/>
                    </a:lnTo>
                    <a:lnTo>
                      <a:pt x="454" y="269"/>
                    </a:lnTo>
                    <a:lnTo>
                      <a:pt x="454" y="269"/>
                    </a:lnTo>
                    <a:lnTo>
                      <a:pt x="456" y="271"/>
                    </a:lnTo>
                    <a:lnTo>
                      <a:pt x="456" y="271"/>
                    </a:lnTo>
                    <a:lnTo>
                      <a:pt x="456" y="271"/>
                    </a:lnTo>
                    <a:lnTo>
                      <a:pt x="456" y="271"/>
                    </a:lnTo>
                    <a:lnTo>
                      <a:pt x="457" y="271"/>
                    </a:lnTo>
                    <a:lnTo>
                      <a:pt x="457" y="271"/>
                    </a:lnTo>
                    <a:lnTo>
                      <a:pt x="457" y="271"/>
                    </a:lnTo>
                    <a:lnTo>
                      <a:pt x="457" y="273"/>
                    </a:lnTo>
                    <a:lnTo>
                      <a:pt x="457" y="273"/>
                    </a:lnTo>
                    <a:lnTo>
                      <a:pt x="457" y="273"/>
                    </a:lnTo>
                    <a:lnTo>
                      <a:pt x="457" y="273"/>
                    </a:lnTo>
                    <a:lnTo>
                      <a:pt x="457" y="275"/>
                    </a:lnTo>
                    <a:lnTo>
                      <a:pt x="457" y="275"/>
                    </a:lnTo>
                    <a:lnTo>
                      <a:pt x="457" y="276"/>
                    </a:lnTo>
                    <a:lnTo>
                      <a:pt x="457" y="276"/>
                    </a:lnTo>
                    <a:lnTo>
                      <a:pt x="457" y="276"/>
                    </a:lnTo>
                    <a:lnTo>
                      <a:pt x="459" y="276"/>
                    </a:lnTo>
                    <a:lnTo>
                      <a:pt x="459" y="276"/>
                    </a:lnTo>
                    <a:lnTo>
                      <a:pt x="459" y="278"/>
                    </a:lnTo>
                    <a:lnTo>
                      <a:pt x="459" y="278"/>
                    </a:lnTo>
                    <a:lnTo>
                      <a:pt x="459" y="278"/>
                    </a:lnTo>
                    <a:lnTo>
                      <a:pt x="459" y="278"/>
                    </a:lnTo>
                    <a:lnTo>
                      <a:pt x="461" y="278"/>
                    </a:lnTo>
                    <a:lnTo>
                      <a:pt x="461" y="280"/>
                    </a:lnTo>
                    <a:lnTo>
                      <a:pt x="461" y="280"/>
                    </a:lnTo>
                    <a:lnTo>
                      <a:pt x="463" y="280"/>
                    </a:lnTo>
                    <a:lnTo>
                      <a:pt x="465" y="278"/>
                    </a:lnTo>
                    <a:lnTo>
                      <a:pt x="465" y="278"/>
                    </a:lnTo>
                    <a:lnTo>
                      <a:pt x="466" y="278"/>
                    </a:lnTo>
                    <a:lnTo>
                      <a:pt x="468" y="278"/>
                    </a:lnTo>
                    <a:lnTo>
                      <a:pt x="468" y="280"/>
                    </a:lnTo>
                    <a:lnTo>
                      <a:pt x="468" y="280"/>
                    </a:lnTo>
                    <a:lnTo>
                      <a:pt x="468" y="280"/>
                    </a:lnTo>
                    <a:lnTo>
                      <a:pt x="468" y="280"/>
                    </a:lnTo>
                    <a:lnTo>
                      <a:pt x="468" y="282"/>
                    </a:lnTo>
                    <a:lnTo>
                      <a:pt x="468" y="282"/>
                    </a:lnTo>
                    <a:lnTo>
                      <a:pt x="468" y="282"/>
                    </a:lnTo>
                    <a:lnTo>
                      <a:pt x="465" y="284"/>
                    </a:lnTo>
                    <a:lnTo>
                      <a:pt x="465" y="284"/>
                    </a:lnTo>
                    <a:lnTo>
                      <a:pt x="465" y="285"/>
                    </a:lnTo>
                    <a:lnTo>
                      <a:pt x="465" y="285"/>
                    </a:lnTo>
                    <a:lnTo>
                      <a:pt x="465" y="285"/>
                    </a:lnTo>
                    <a:lnTo>
                      <a:pt x="463" y="285"/>
                    </a:lnTo>
                    <a:lnTo>
                      <a:pt x="463" y="285"/>
                    </a:lnTo>
                    <a:lnTo>
                      <a:pt x="463" y="287"/>
                    </a:lnTo>
                    <a:lnTo>
                      <a:pt x="463" y="287"/>
                    </a:lnTo>
                    <a:lnTo>
                      <a:pt x="457" y="291"/>
                    </a:lnTo>
                    <a:lnTo>
                      <a:pt x="457" y="287"/>
                    </a:lnTo>
                    <a:lnTo>
                      <a:pt x="457" y="291"/>
                    </a:lnTo>
                    <a:lnTo>
                      <a:pt x="456" y="291"/>
                    </a:lnTo>
                    <a:lnTo>
                      <a:pt x="456" y="291"/>
                    </a:lnTo>
                    <a:lnTo>
                      <a:pt x="456" y="293"/>
                    </a:lnTo>
                    <a:lnTo>
                      <a:pt x="456" y="293"/>
                    </a:lnTo>
                    <a:lnTo>
                      <a:pt x="454" y="293"/>
                    </a:lnTo>
                    <a:lnTo>
                      <a:pt x="454" y="293"/>
                    </a:lnTo>
                    <a:lnTo>
                      <a:pt x="454" y="293"/>
                    </a:lnTo>
                    <a:lnTo>
                      <a:pt x="454" y="293"/>
                    </a:lnTo>
                    <a:lnTo>
                      <a:pt x="454" y="293"/>
                    </a:lnTo>
                    <a:lnTo>
                      <a:pt x="454" y="293"/>
                    </a:lnTo>
                    <a:lnTo>
                      <a:pt x="454" y="293"/>
                    </a:lnTo>
                    <a:lnTo>
                      <a:pt x="454" y="294"/>
                    </a:lnTo>
                    <a:lnTo>
                      <a:pt x="454" y="294"/>
                    </a:lnTo>
                    <a:lnTo>
                      <a:pt x="454" y="294"/>
                    </a:lnTo>
                    <a:lnTo>
                      <a:pt x="454" y="294"/>
                    </a:lnTo>
                    <a:lnTo>
                      <a:pt x="454" y="294"/>
                    </a:lnTo>
                    <a:lnTo>
                      <a:pt x="454" y="294"/>
                    </a:lnTo>
                    <a:lnTo>
                      <a:pt x="454" y="294"/>
                    </a:lnTo>
                    <a:lnTo>
                      <a:pt x="454" y="294"/>
                    </a:lnTo>
                    <a:lnTo>
                      <a:pt x="454" y="294"/>
                    </a:lnTo>
                    <a:lnTo>
                      <a:pt x="456" y="294"/>
                    </a:lnTo>
                    <a:lnTo>
                      <a:pt x="459" y="294"/>
                    </a:lnTo>
                    <a:lnTo>
                      <a:pt x="461" y="294"/>
                    </a:lnTo>
                    <a:lnTo>
                      <a:pt x="461" y="294"/>
                    </a:lnTo>
                    <a:lnTo>
                      <a:pt x="461" y="294"/>
                    </a:lnTo>
                    <a:lnTo>
                      <a:pt x="463" y="294"/>
                    </a:lnTo>
                    <a:lnTo>
                      <a:pt x="463" y="294"/>
                    </a:lnTo>
                    <a:lnTo>
                      <a:pt x="463" y="294"/>
                    </a:lnTo>
                    <a:lnTo>
                      <a:pt x="463" y="294"/>
                    </a:lnTo>
                    <a:lnTo>
                      <a:pt x="465" y="294"/>
                    </a:lnTo>
                    <a:lnTo>
                      <a:pt x="466" y="296"/>
                    </a:lnTo>
                    <a:lnTo>
                      <a:pt x="466" y="296"/>
                    </a:lnTo>
                    <a:lnTo>
                      <a:pt x="466" y="296"/>
                    </a:lnTo>
                    <a:lnTo>
                      <a:pt x="468" y="298"/>
                    </a:lnTo>
                    <a:lnTo>
                      <a:pt x="468" y="298"/>
                    </a:lnTo>
                    <a:lnTo>
                      <a:pt x="468" y="298"/>
                    </a:lnTo>
                    <a:lnTo>
                      <a:pt x="468" y="298"/>
                    </a:lnTo>
                    <a:lnTo>
                      <a:pt x="468" y="298"/>
                    </a:lnTo>
                    <a:lnTo>
                      <a:pt x="468" y="298"/>
                    </a:lnTo>
                    <a:lnTo>
                      <a:pt x="470" y="298"/>
                    </a:lnTo>
                    <a:lnTo>
                      <a:pt x="470" y="300"/>
                    </a:lnTo>
                    <a:lnTo>
                      <a:pt x="470" y="300"/>
                    </a:lnTo>
                    <a:lnTo>
                      <a:pt x="470" y="300"/>
                    </a:lnTo>
                    <a:lnTo>
                      <a:pt x="470" y="300"/>
                    </a:lnTo>
                    <a:lnTo>
                      <a:pt x="470" y="300"/>
                    </a:lnTo>
                    <a:lnTo>
                      <a:pt x="472" y="300"/>
                    </a:lnTo>
                    <a:lnTo>
                      <a:pt x="474" y="300"/>
                    </a:lnTo>
                    <a:lnTo>
                      <a:pt x="474" y="300"/>
                    </a:lnTo>
                    <a:lnTo>
                      <a:pt x="474" y="300"/>
                    </a:lnTo>
                    <a:lnTo>
                      <a:pt x="476" y="300"/>
                    </a:lnTo>
                    <a:lnTo>
                      <a:pt x="476" y="300"/>
                    </a:lnTo>
                    <a:lnTo>
                      <a:pt x="476" y="300"/>
                    </a:lnTo>
                    <a:lnTo>
                      <a:pt x="476" y="300"/>
                    </a:lnTo>
                    <a:lnTo>
                      <a:pt x="476" y="298"/>
                    </a:lnTo>
                    <a:lnTo>
                      <a:pt x="476" y="298"/>
                    </a:lnTo>
                    <a:lnTo>
                      <a:pt x="477" y="298"/>
                    </a:lnTo>
                    <a:lnTo>
                      <a:pt x="477" y="298"/>
                    </a:lnTo>
                    <a:lnTo>
                      <a:pt x="477" y="298"/>
                    </a:lnTo>
                    <a:lnTo>
                      <a:pt x="479" y="298"/>
                    </a:lnTo>
                    <a:lnTo>
                      <a:pt x="479" y="298"/>
                    </a:lnTo>
                    <a:lnTo>
                      <a:pt x="479" y="298"/>
                    </a:lnTo>
                    <a:lnTo>
                      <a:pt x="479" y="298"/>
                    </a:lnTo>
                    <a:lnTo>
                      <a:pt x="479" y="298"/>
                    </a:lnTo>
                    <a:lnTo>
                      <a:pt x="481" y="298"/>
                    </a:lnTo>
                    <a:lnTo>
                      <a:pt x="481" y="298"/>
                    </a:lnTo>
                    <a:lnTo>
                      <a:pt x="481" y="298"/>
                    </a:lnTo>
                    <a:lnTo>
                      <a:pt x="481" y="300"/>
                    </a:lnTo>
                    <a:lnTo>
                      <a:pt x="483" y="300"/>
                    </a:lnTo>
                    <a:lnTo>
                      <a:pt x="483" y="300"/>
                    </a:lnTo>
                    <a:lnTo>
                      <a:pt x="483" y="300"/>
                    </a:lnTo>
                    <a:lnTo>
                      <a:pt x="483" y="300"/>
                    </a:lnTo>
                    <a:lnTo>
                      <a:pt x="483" y="302"/>
                    </a:lnTo>
                    <a:lnTo>
                      <a:pt x="483" y="302"/>
                    </a:lnTo>
                    <a:lnTo>
                      <a:pt x="483" y="302"/>
                    </a:lnTo>
                    <a:lnTo>
                      <a:pt x="485" y="302"/>
                    </a:lnTo>
                    <a:lnTo>
                      <a:pt x="485" y="302"/>
                    </a:lnTo>
                    <a:lnTo>
                      <a:pt x="486" y="302"/>
                    </a:lnTo>
                    <a:lnTo>
                      <a:pt x="486" y="300"/>
                    </a:lnTo>
                    <a:lnTo>
                      <a:pt x="486" y="300"/>
                    </a:lnTo>
                    <a:lnTo>
                      <a:pt x="486" y="298"/>
                    </a:lnTo>
                    <a:lnTo>
                      <a:pt x="486" y="298"/>
                    </a:lnTo>
                    <a:lnTo>
                      <a:pt x="486" y="298"/>
                    </a:lnTo>
                    <a:lnTo>
                      <a:pt x="486" y="298"/>
                    </a:lnTo>
                    <a:lnTo>
                      <a:pt x="488" y="298"/>
                    </a:lnTo>
                    <a:lnTo>
                      <a:pt x="488" y="298"/>
                    </a:lnTo>
                    <a:lnTo>
                      <a:pt x="488" y="298"/>
                    </a:lnTo>
                    <a:lnTo>
                      <a:pt x="488" y="298"/>
                    </a:lnTo>
                    <a:lnTo>
                      <a:pt x="488" y="298"/>
                    </a:lnTo>
                    <a:lnTo>
                      <a:pt x="490" y="298"/>
                    </a:lnTo>
                    <a:lnTo>
                      <a:pt x="490" y="300"/>
                    </a:lnTo>
                    <a:lnTo>
                      <a:pt x="490" y="300"/>
                    </a:lnTo>
                    <a:lnTo>
                      <a:pt x="490" y="302"/>
                    </a:lnTo>
                    <a:lnTo>
                      <a:pt x="488" y="302"/>
                    </a:lnTo>
                    <a:lnTo>
                      <a:pt x="488" y="302"/>
                    </a:lnTo>
                    <a:lnTo>
                      <a:pt x="488" y="303"/>
                    </a:lnTo>
                    <a:lnTo>
                      <a:pt x="488" y="303"/>
                    </a:lnTo>
                    <a:lnTo>
                      <a:pt x="486" y="303"/>
                    </a:lnTo>
                    <a:lnTo>
                      <a:pt x="486" y="305"/>
                    </a:lnTo>
                    <a:lnTo>
                      <a:pt x="486" y="305"/>
                    </a:lnTo>
                    <a:lnTo>
                      <a:pt x="486" y="305"/>
                    </a:lnTo>
                    <a:lnTo>
                      <a:pt x="486" y="305"/>
                    </a:lnTo>
                    <a:lnTo>
                      <a:pt x="488" y="305"/>
                    </a:lnTo>
                    <a:lnTo>
                      <a:pt x="488" y="307"/>
                    </a:lnTo>
                    <a:lnTo>
                      <a:pt x="488" y="307"/>
                    </a:lnTo>
                    <a:lnTo>
                      <a:pt x="488" y="307"/>
                    </a:lnTo>
                    <a:lnTo>
                      <a:pt x="488" y="307"/>
                    </a:lnTo>
                    <a:lnTo>
                      <a:pt x="488" y="307"/>
                    </a:lnTo>
                    <a:lnTo>
                      <a:pt x="490" y="307"/>
                    </a:lnTo>
                    <a:lnTo>
                      <a:pt x="490" y="307"/>
                    </a:lnTo>
                    <a:lnTo>
                      <a:pt x="492" y="307"/>
                    </a:lnTo>
                    <a:lnTo>
                      <a:pt x="492" y="305"/>
                    </a:lnTo>
                    <a:lnTo>
                      <a:pt x="494" y="305"/>
                    </a:lnTo>
                    <a:lnTo>
                      <a:pt x="495" y="303"/>
                    </a:lnTo>
                    <a:lnTo>
                      <a:pt x="495" y="303"/>
                    </a:lnTo>
                    <a:lnTo>
                      <a:pt x="495" y="303"/>
                    </a:lnTo>
                    <a:lnTo>
                      <a:pt x="495" y="303"/>
                    </a:lnTo>
                    <a:lnTo>
                      <a:pt x="497" y="302"/>
                    </a:lnTo>
                    <a:lnTo>
                      <a:pt x="497" y="302"/>
                    </a:lnTo>
                    <a:lnTo>
                      <a:pt x="497" y="300"/>
                    </a:lnTo>
                    <a:lnTo>
                      <a:pt x="497" y="300"/>
                    </a:lnTo>
                    <a:lnTo>
                      <a:pt x="497" y="300"/>
                    </a:lnTo>
                    <a:lnTo>
                      <a:pt x="497" y="300"/>
                    </a:lnTo>
                    <a:lnTo>
                      <a:pt x="497" y="300"/>
                    </a:lnTo>
                    <a:lnTo>
                      <a:pt x="499" y="300"/>
                    </a:lnTo>
                    <a:lnTo>
                      <a:pt x="499" y="298"/>
                    </a:lnTo>
                    <a:lnTo>
                      <a:pt x="499" y="298"/>
                    </a:lnTo>
                    <a:lnTo>
                      <a:pt x="501" y="298"/>
                    </a:lnTo>
                    <a:lnTo>
                      <a:pt x="503" y="298"/>
                    </a:lnTo>
                    <a:lnTo>
                      <a:pt x="503" y="298"/>
                    </a:lnTo>
                    <a:lnTo>
                      <a:pt x="504" y="298"/>
                    </a:lnTo>
                    <a:lnTo>
                      <a:pt x="504" y="298"/>
                    </a:lnTo>
                    <a:lnTo>
                      <a:pt x="504" y="298"/>
                    </a:lnTo>
                    <a:lnTo>
                      <a:pt x="504" y="300"/>
                    </a:lnTo>
                    <a:lnTo>
                      <a:pt x="504" y="300"/>
                    </a:lnTo>
                    <a:lnTo>
                      <a:pt x="504" y="300"/>
                    </a:lnTo>
                    <a:lnTo>
                      <a:pt x="506" y="300"/>
                    </a:lnTo>
                    <a:lnTo>
                      <a:pt x="506" y="302"/>
                    </a:lnTo>
                    <a:lnTo>
                      <a:pt x="506" y="302"/>
                    </a:lnTo>
                    <a:lnTo>
                      <a:pt x="506" y="302"/>
                    </a:lnTo>
                    <a:lnTo>
                      <a:pt x="506" y="303"/>
                    </a:lnTo>
                    <a:lnTo>
                      <a:pt x="506" y="303"/>
                    </a:lnTo>
                    <a:lnTo>
                      <a:pt x="506" y="305"/>
                    </a:lnTo>
                    <a:lnTo>
                      <a:pt x="506" y="305"/>
                    </a:lnTo>
                    <a:lnTo>
                      <a:pt x="506" y="305"/>
                    </a:lnTo>
                    <a:lnTo>
                      <a:pt x="506" y="305"/>
                    </a:lnTo>
                    <a:lnTo>
                      <a:pt x="506" y="305"/>
                    </a:lnTo>
                    <a:lnTo>
                      <a:pt x="506" y="307"/>
                    </a:lnTo>
                    <a:lnTo>
                      <a:pt x="506" y="307"/>
                    </a:lnTo>
                    <a:lnTo>
                      <a:pt x="506" y="307"/>
                    </a:lnTo>
                    <a:lnTo>
                      <a:pt x="508" y="307"/>
                    </a:lnTo>
                    <a:lnTo>
                      <a:pt x="508" y="307"/>
                    </a:lnTo>
                    <a:lnTo>
                      <a:pt x="508" y="307"/>
                    </a:lnTo>
                    <a:lnTo>
                      <a:pt x="508" y="307"/>
                    </a:lnTo>
                    <a:lnTo>
                      <a:pt x="508" y="307"/>
                    </a:lnTo>
                    <a:lnTo>
                      <a:pt x="510" y="307"/>
                    </a:lnTo>
                    <a:lnTo>
                      <a:pt x="510" y="307"/>
                    </a:lnTo>
                    <a:lnTo>
                      <a:pt x="512" y="307"/>
                    </a:lnTo>
                    <a:lnTo>
                      <a:pt x="512" y="307"/>
                    </a:lnTo>
                    <a:lnTo>
                      <a:pt x="514" y="305"/>
                    </a:lnTo>
                    <a:lnTo>
                      <a:pt x="514" y="305"/>
                    </a:lnTo>
                    <a:lnTo>
                      <a:pt x="514" y="305"/>
                    </a:lnTo>
                    <a:lnTo>
                      <a:pt x="514" y="305"/>
                    </a:lnTo>
                    <a:lnTo>
                      <a:pt x="514" y="305"/>
                    </a:lnTo>
                    <a:lnTo>
                      <a:pt x="514" y="305"/>
                    </a:lnTo>
                    <a:lnTo>
                      <a:pt x="514" y="305"/>
                    </a:lnTo>
                    <a:lnTo>
                      <a:pt x="515" y="303"/>
                    </a:lnTo>
                    <a:lnTo>
                      <a:pt x="517" y="303"/>
                    </a:lnTo>
                    <a:lnTo>
                      <a:pt x="519" y="303"/>
                    </a:lnTo>
                    <a:lnTo>
                      <a:pt x="519" y="303"/>
                    </a:lnTo>
                    <a:lnTo>
                      <a:pt x="521" y="303"/>
                    </a:lnTo>
                    <a:lnTo>
                      <a:pt x="521" y="303"/>
                    </a:lnTo>
                    <a:lnTo>
                      <a:pt x="523" y="305"/>
                    </a:lnTo>
                    <a:lnTo>
                      <a:pt x="523" y="305"/>
                    </a:lnTo>
                    <a:lnTo>
                      <a:pt x="523" y="305"/>
                    </a:lnTo>
                    <a:lnTo>
                      <a:pt x="523" y="305"/>
                    </a:lnTo>
                    <a:lnTo>
                      <a:pt x="523" y="305"/>
                    </a:lnTo>
                    <a:lnTo>
                      <a:pt x="523" y="305"/>
                    </a:lnTo>
                    <a:lnTo>
                      <a:pt x="524" y="307"/>
                    </a:lnTo>
                    <a:lnTo>
                      <a:pt x="524" y="307"/>
                    </a:lnTo>
                    <a:lnTo>
                      <a:pt x="524" y="307"/>
                    </a:lnTo>
                    <a:lnTo>
                      <a:pt x="524" y="307"/>
                    </a:lnTo>
                    <a:lnTo>
                      <a:pt x="524" y="307"/>
                    </a:lnTo>
                    <a:lnTo>
                      <a:pt x="524" y="309"/>
                    </a:lnTo>
                    <a:lnTo>
                      <a:pt x="524" y="309"/>
                    </a:lnTo>
                    <a:lnTo>
                      <a:pt x="524" y="309"/>
                    </a:lnTo>
                    <a:lnTo>
                      <a:pt x="526" y="309"/>
                    </a:lnTo>
                    <a:lnTo>
                      <a:pt x="526" y="309"/>
                    </a:lnTo>
                    <a:lnTo>
                      <a:pt x="526" y="311"/>
                    </a:lnTo>
                    <a:lnTo>
                      <a:pt x="528" y="311"/>
                    </a:lnTo>
                    <a:lnTo>
                      <a:pt x="528" y="311"/>
                    </a:lnTo>
                    <a:lnTo>
                      <a:pt x="528" y="311"/>
                    </a:lnTo>
                    <a:lnTo>
                      <a:pt x="528" y="311"/>
                    </a:lnTo>
                    <a:lnTo>
                      <a:pt x="528" y="311"/>
                    </a:lnTo>
                    <a:lnTo>
                      <a:pt x="530" y="313"/>
                    </a:lnTo>
                    <a:lnTo>
                      <a:pt x="530" y="313"/>
                    </a:lnTo>
                    <a:lnTo>
                      <a:pt x="530" y="313"/>
                    </a:lnTo>
                    <a:lnTo>
                      <a:pt x="530" y="313"/>
                    </a:lnTo>
                    <a:lnTo>
                      <a:pt x="532" y="313"/>
                    </a:lnTo>
                    <a:lnTo>
                      <a:pt x="532" y="313"/>
                    </a:lnTo>
                    <a:lnTo>
                      <a:pt x="532" y="313"/>
                    </a:lnTo>
                    <a:lnTo>
                      <a:pt x="533" y="313"/>
                    </a:lnTo>
                    <a:lnTo>
                      <a:pt x="533" y="313"/>
                    </a:lnTo>
                    <a:lnTo>
                      <a:pt x="537" y="313"/>
                    </a:lnTo>
                    <a:lnTo>
                      <a:pt x="537" y="313"/>
                    </a:lnTo>
                    <a:lnTo>
                      <a:pt x="541" y="313"/>
                    </a:lnTo>
                    <a:lnTo>
                      <a:pt x="541" y="313"/>
                    </a:lnTo>
                    <a:lnTo>
                      <a:pt x="541" y="313"/>
                    </a:lnTo>
                    <a:lnTo>
                      <a:pt x="544" y="313"/>
                    </a:lnTo>
                    <a:lnTo>
                      <a:pt x="546" y="313"/>
                    </a:lnTo>
                    <a:lnTo>
                      <a:pt x="546" y="313"/>
                    </a:lnTo>
                    <a:lnTo>
                      <a:pt x="546" y="313"/>
                    </a:lnTo>
                    <a:lnTo>
                      <a:pt x="548" y="314"/>
                    </a:lnTo>
                    <a:lnTo>
                      <a:pt x="548" y="314"/>
                    </a:lnTo>
                    <a:lnTo>
                      <a:pt x="550" y="314"/>
                    </a:lnTo>
                    <a:lnTo>
                      <a:pt x="550" y="314"/>
                    </a:lnTo>
                    <a:lnTo>
                      <a:pt x="550" y="314"/>
                    </a:lnTo>
                    <a:lnTo>
                      <a:pt x="551" y="314"/>
                    </a:lnTo>
                    <a:lnTo>
                      <a:pt x="551" y="314"/>
                    </a:lnTo>
                    <a:lnTo>
                      <a:pt x="553" y="314"/>
                    </a:lnTo>
                    <a:lnTo>
                      <a:pt x="555" y="314"/>
                    </a:lnTo>
                    <a:lnTo>
                      <a:pt x="557" y="314"/>
                    </a:lnTo>
                    <a:lnTo>
                      <a:pt x="557" y="313"/>
                    </a:lnTo>
                    <a:lnTo>
                      <a:pt x="559" y="313"/>
                    </a:lnTo>
                    <a:lnTo>
                      <a:pt x="559" y="313"/>
                    </a:lnTo>
                    <a:lnTo>
                      <a:pt x="559" y="313"/>
                    </a:lnTo>
                    <a:lnTo>
                      <a:pt x="561" y="311"/>
                    </a:lnTo>
                    <a:lnTo>
                      <a:pt x="561" y="311"/>
                    </a:lnTo>
                    <a:lnTo>
                      <a:pt x="562" y="311"/>
                    </a:lnTo>
                    <a:lnTo>
                      <a:pt x="564" y="311"/>
                    </a:lnTo>
                    <a:lnTo>
                      <a:pt x="564" y="311"/>
                    </a:lnTo>
                    <a:lnTo>
                      <a:pt x="564" y="311"/>
                    </a:lnTo>
                    <a:lnTo>
                      <a:pt x="564" y="311"/>
                    </a:lnTo>
                    <a:lnTo>
                      <a:pt x="566" y="311"/>
                    </a:lnTo>
                    <a:lnTo>
                      <a:pt x="566" y="313"/>
                    </a:lnTo>
                    <a:lnTo>
                      <a:pt x="566" y="313"/>
                    </a:lnTo>
                    <a:lnTo>
                      <a:pt x="566" y="313"/>
                    </a:lnTo>
                    <a:lnTo>
                      <a:pt x="566" y="313"/>
                    </a:lnTo>
                    <a:lnTo>
                      <a:pt x="566" y="313"/>
                    </a:lnTo>
                    <a:lnTo>
                      <a:pt x="566" y="313"/>
                    </a:lnTo>
                    <a:lnTo>
                      <a:pt x="566" y="314"/>
                    </a:lnTo>
                    <a:lnTo>
                      <a:pt x="566" y="314"/>
                    </a:lnTo>
                    <a:lnTo>
                      <a:pt x="566" y="314"/>
                    </a:lnTo>
                    <a:lnTo>
                      <a:pt x="566" y="314"/>
                    </a:lnTo>
                    <a:lnTo>
                      <a:pt x="568" y="316"/>
                    </a:lnTo>
                    <a:lnTo>
                      <a:pt x="568" y="316"/>
                    </a:lnTo>
                    <a:lnTo>
                      <a:pt x="568" y="316"/>
                    </a:lnTo>
                    <a:lnTo>
                      <a:pt x="568" y="316"/>
                    </a:lnTo>
                    <a:lnTo>
                      <a:pt x="568" y="318"/>
                    </a:lnTo>
                    <a:lnTo>
                      <a:pt x="570" y="318"/>
                    </a:lnTo>
                    <a:lnTo>
                      <a:pt x="570" y="320"/>
                    </a:lnTo>
                    <a:lnTo>
                      <a:pt x="570" y="320"/>
                    </a:lnTo>
                    <a:lnTo>
                      <a:pt x="571" y="320"/>
                    </a:lnTo>
                    <a:lnTo>
                      <a:pt x="571" y="320"/>
                    </a:lnTo>
                    <a:lnTo>
                      <a:pt x="571" y="320"/>
                    </a:lnTo>
                    <a:lnTo>
                      <a:pt x="573" y="320"/>
                    </a:lnTo>
                    <a:lnTo>
                      <a:pt x="573" y="320"/>
                    </a:lnTo>
                    <a:lnTo>
                      <a:pt x="573" y="320"/>
                    </a:lnTo>
                    <a:lnTo>
                      <a:pt x="573" y="320"/>
                    </a:lnTo>
                    <a:lnTo>
                      <a:pt x="575" y="320"/>
                    </a:lnTo>
                    <a:lnTo>
                      <a:pt x="575" y="318"/>
                    </a:lnTo>
                    <a:lnTo>
                      <a:pt x="575" y="318"/>
                    </a:lnTo>
                    <a:lnTo>
                      <a:pt x="577" y="318"/>
                    </a:lnTo>
                    <a:lnTo>
                      <a:pt x="577" y="316"/>
                    </a:lnTo>
                    <a:lnTo>
                      <a:pt x="577" y="316"/>
                    </a:lnTo>
                    <a:lnTo>
                      <a:pt x="577" y="316"/>
                    </a:lnTo>
                    <a:lnTo>
                      <a:pt x="577" y="316"/>
                    </a:lnTo>
                    <a:lnTo>
                      <a:pt x="579" y="314"/>
                    </a:lnTo>
                    <a:lnTo>
                      <a:pt x="580" y="313"/>
                    </a:lnTo>
                    <a:lnTo>
                      <a:pt x="582" y="313"/>
                    </a:lnTo>
                    <a:lnTo>
                      <a:pt x="582" y="313"/>
                    </a:lnTo>
                    <a:lnTo>
                      <a:pt x="584" y="313"/>
                    </a:lnTo>
                    <a:lnTo>
                      <a:pt x="584" y="313"/>
                    </a:lnTo>
                    <a:lnTo>
                      <a:pt x="584" y="313"/>
                    </a:lnTo>
                    <a:lnTo>
                      <a:pt x="586" y="313"/>
                    </a:lnTo>
                    <a:lnTo>
                      <a:pt x="586" y="313"/>
                    </a:lnTo>
                    <a:lnTo>
                      <a:pt x="586" y="313"/>
                    </a:lnTo>
                    <a:lnTo>
                      <a:pt x="586" y="313"/>
                    </a:lnTo>
                    <a:lnTo>
                      <a:pt x="588" y="314"/>
                    </a:lnTo>
                    <a:lnTo>
                      <a:pt x="588" y="314"/>
                    </a:lnTo>
                    <a:lnTo>
                      <a:pt x="588" y="316"/>
                    </a:lnTo>
                    <a:lnTo>
                      <a:pt x="589" y="316"/>
                    </a:lnTo>
                    <a:lnTo>
                      <a:pt x="591" y="318"/>
                    </a:lnTo>
                    <a:lnTo>
                      <a:pt x="593" y="320"/>
                    </a:lnTo>
                    <a:lnTo>
                      <a:pt x="593" y="320"/>
                    </a:lnTo>
                    <a:lnTo>
                      <a:pt x="595" y="320"/>
                    </a:lnTo>
                    <a:lnTo>
                      <a:pt x="597" y="320"/>
                    </a:lnTo>
                    <a:lnTo>
                      <a:pt x="599" y="320"/>
                    </a:lnTo>
                    <a:lnTo>
                      <a:pt x="600" y="320"/>
                    </a:lnTo>
                    <a:lnTo>
                      <a:pt x="600" y="318"/>
                    </a:lnTo>
                    <a:lnTo>
                      <a:pt x="600" y="318"/>
                    </a:lnTo>
                    <a:lnTo>
                      <a:pt x="602" y="318"/>
                    </a:lnTo>
                    <a:lnTo>
                      <a:pt x="602" y="316"/>
                    </a:lnTo>
                    <a:lnTo>
                      <a:pt x="604" y="316"/>
                    </a:lnTo>
                    <a:lnTo>
                      <a:pt x="604" y="316"/>
                    </a:lnTo>
                    <a:lnTo>
                      <a:pt x="604" y="314"/>
                    </a:lnTo>
                    <a:lnTo>
                      <a:pt x="606" y="314"/>
                    </a:lnTo>
                    <a:lnTo>
                      <a:pt x="606" y="314"/>
                    </a:lnTo>
                    <a:lnTo>
                      <a:pt x="608" y="314"/>
                    </a:lnTo>
                    <a:lnTo>
                      <a:pt x="608" y="314"/>
                    </a:lnTo>
                    <a:lnTo>
                      <a:pt x="611" y="314"/>
                    </a:lnTo>
                    <a:lnTo>
                      <a:pt x="613" y="314"/>
                    </a:lnTo>
                    <a:lnTo>
                      <a:pt x="613" y="314"/>
                    </a:lnTo>
                    <a:lnTo>
                      <a:pt x="615" y="314"/>
                    </a:lnTo>
                    <a:lnTo>
                      <a:pt x="617" y="314"/>
                    </a:lnTo>
                    <a:lnTo>
                      <a:pt x="617" y="314"/>
                    </a:lnTo>
                    <a:lnTo>
                      <a:pt x="617" y="316"/>
                    </a:lnTo>
                    <a:lnTo>
                      <a:pt x="617" y="316"/>
                    </a:lnTo>
                    <a:lnTo>
                      <a:pt x="618" y="316"/>
                    </a:lnTo>
                    <a:lnTo>
                      <a:pt x="620" y="320"/>
                    </a:lnTo>
                    <a:lnTo>
                      <a:pt x="620" y="320"/>
                    </a:lnTo>
                    <a:lnTo>
                      <a:pt x="620" y="322"/>
                    </a:lnTo>
                    <a:lnTo>
                      <a:pt x="620" y="323"/>
                    </a:lnTo>
                    <a:lnTo>
                      <a:pt x="620" y="323"/>
                    </a:lnTo>
                    <a:lnTo>
                      <a:pt x="622" y="325"/>
                    </a:lnTo>
                    <a:lnTo>
                      <a:pt x="622" y="325"/>
                    </a:lnTo>
                    <a:lnTo>
                      <a:pt x="622" y="327"/>
                    </a:lnTo>
                    <a:lnTo>
                      <a:pt x="622" y="327"/>
                    </a:lnTo>
                    <a:lnTo>
                      <a:pt x="622" y="329"/>
                    </a:lnTo>
                    <a:lnTo>
                      <a:pt x="622" y="329"/>
                    </a:lnTo>
                    <a:lnTo>
                      <a:pt x="622" y="329"/>
                    </a:lnTo>
                    <a:lnTo>
                      <a:pt x="622" y="331"/>
                    </a:lnTo>
                    <a:lnTo>
                      <a:pt x="622" y="331"/>
                    </a:lnTo>
                    <a:lnTo>
                      <a:pt x="622" y="331"/>
                    </a:lnTo>
                    <a:lnTo>
                      <a:pt x="622" y="332"/>
                    </a:lnTo>
                    <a:lnTo>
                      <a:pt x="624" y="332"/>
                    </a:lnTo>
                    <a:lnTo>
                      <a:pt x="624" y="334"/>
                    </a:lnTo>
                    <a:lnTo>
                      <a:pt x="626" y="334"/>
                    </a:lnTo>
                    <a:lnTo>
                      <a:pt x="626" y="334"/>
                    </a:lnTo>
                    <a:lnTo>
                      <a:pt x="626" y="334"/>
                    </a:lnTo>
                    <a:lnTo>
                      <a:pt x="627" y="334"/>
                    </a:lnTo>
                    <a:lnTo>
                      <a:pt x="627" y="334"/>
                    </a:lnTo>
                    <a:lnTo>
                      <a:pt x="629" y="334"/>
                    </a:lnTo>
                    <a:lnTo>
                      <a:pt x="629" y="334"/>
                    </a:lnTo>
                    <a:lnTo>
                      <a:pt x="629" y="334"/>
                    </a:lnTo>
                    <a:lnTo>
                      <a:pt x="631" y="334"/>
                    </a:lnTo>
                    <a:lnTo>
                      <a:pt x="631" y="334"/>
                    </a:lnTo>
                    <a:lnTo>
                      <a:pt x="633" y="334"/>
                    </a:lnTo>
                    <a:lnTo>
                      <a:pt x="633" y="334"/>
                    </a:lnTo>
                    <a:lnTo>
                      <a:pt x="635" y="334"/>
                    </a:lnTo>
                    <a:lnTo>
                      <a:pt x="635" y="334"/>
                    </a:lnTo>
                    <a:lnTo>
                      <a:pt x="636" y="336"/>
                    </a:lnTo>
                    <a:lnTo>
                      <a:pt x="638" y="336"/>
                    </a:lnTo>
                    <a:lnTo>
                      <a:pt x="640" y="338"/>
                    </a:lnTo>
                    <a:lnTo>
                      <a:pt x="640" y="338"/>
                    </a:lnTo>
                    <a:lnTo>
                      <a:pt x="640" y="338"/>
                    </a:lnTo>
                    <a:lnTo>
                      <a:pt x="642" y="340"/>
                    </a:lnTo>
                    <a:lnTo>
                      <a:pt x="642" y="340"/>
                    </a:lnTo>
                    <a:lnTo>
                      <a:pt x="642" y="341"/>
                    </a:lnTo>
                    <a:lnTo>
                      <a:pt x="642" y="341"/>
                    </a:lnTo>
                    <a:lnTo>
                      <a:pt x="640" y="343"/>
                    </a:lnTo>
                    <a:lnTo>
                      <a:pt x="640" y="343"/>
                    </a:lnTo>
                    <a:lnTo>
                      <a:pt x="638" y="345"/>
                    </a:lnTo>
                    <a:lnTo>
                      <a:pt x="638" y="345"/>
                    </a:lnTo>
                    <a:lnTo>
                      <a:pt x="638" y="347"/>
                    </a:lnTo>
                    <a:lnTo>
                      <a:pt x="638" y="347"/>
                    </a:lnTo>
                    <a:lnTo>
                      <a:pt x="638" y="349"/>
                    </a:lnTo>
                    <a:lnTo>
                      <a:pt x="638" y="349"/>
                    </a:lnTo>
                    <a:lnTo>
                      <a:pt x="638" y="349"/>
                    </a:lnTo>
                    <a:lnTo>
                      <a:pt x="638" y="349"/>
                    </a:lnTo>
                    <a:lnTo>
                      <a:pt x="638" y="349"/>
                    </a:lnTo>
                    <a:lnTo>
                      <a:pt x="638" y="349"/>
                    </a:lnTo>
                    <a:lnTo>
                      <a:pt x="638" y="349"/>
                    </a:lnTo>
                    <a:lnTo>
                      <a:pt x="638" y="349"/>
                    </a:lnTo>
                    <a:lnTo>
                      <a:pt x="638" y="349"/>
                    </a:lnTo>
                    <a:lnTo>
                      <a:pt x="638" y="349"/>
                    </a:lnTo>
                    <a:lnTo>
                      <a:pt x="640" y="349"/>
                    </a:lnTo>
                    <a:lnTo>
                      <a:pt x="640" y="349"/>
                    </a:lnTo>
                    <a:lnTo>
                      <a:pt x="640" y="349"/>
                    </a:lnTo>
                    <a:lnTo>
                      <a:pt x="640" y="349"/>
                    </a:lnTo>
                    <a:lnTo>
                      <a:pt x="640" y="349"/>
                    </a:lnTo>
                    <a:lnTo>
                      <a:pt x="640" y="351"/>
                    </a:lnTo>
                    <a:lnTo>
                      <a:pt x="642" y="351"/>
                    </a:lnTo>
                    <a:lnTo>
                      <a:pt x="642" y="351"/>
                    </a:lnTo>
                    <a:lnTo>
                      <a:pt x="642" y="351"/>
                    </a:lnTo>
                    <a:lnTo>
                      <a:pt x="642" y="351"/>
                    </a:lnTo>
                    <a:lnTo>
                      <a:pt x="644" y="352"/>
                    </a:lnTo>
                    <a:lnTo>
                      <a:pt x="644" y="352"/>
                    </a:lnTo>
                    <a:lnTo>
                      <a:pt x="644" y="352"/>
                    </a:lnTo>
                    <a:lnTo>
                      <a:pt x="646" y="352"/>
                    </a:lnTo>
                    <a:lnTo>
                      <a:pt x="646" y="354"/>
                    </a:lnTo>
                    <a:lnTo>
                      <a:pt x="646" y="354"/>
                    </a:lnTo>
                    <a:lnTo>
                      <a:pt x="647" y="354"/>
                    </a:lnTo>
                    <a:lnTo>
                      <a:pt x="647" y="354"/>
                    </a:lnTo>
                    <a:lnTo>
                      <a:pt x="649" y="354"/>
                    </a:lnTo>
                    <a:lnTo>
                      <a:pt x="651" y="354"/>
                    </a:lnTo>
                    <a:lnTo>
                      <a:pt x="653" y="354"/>
                    </a:lnTo>
                    <a:lnTo>
                      <a:pt x="655" y="354"/>
                    </a:lnTo>
                    <a:lnTo>
                      <a:pt x="656" y="354"/>
                    </a:lnTo>
                    <a:lnTo>
                      <a:pt x="660" y="354"/>
                    </a:lnTo>
                    <a:lnTo>
                      <a:pt x="660" y="354"/>
                    </a:lnTo>
                    <a:lnTo>
                      <a:pt x="662" y="354"/>
                    </a:lnTo>
                    <a:lnTo>
                      <a:pt x="662" y="354"/>
                    </a:lnTo>
                    <a:lnTo>
                      <a:pt x="664" y="354"/>
                    </a:lnTo>
                    <a:lnTo>
                      <a:pt x="664" y="354"/>
                    </a:lnTo>
                    <a:lnTo>
                      <a:pt x="664" y="354"/>
                    </a:lnTo>
                    <a:lnTo>
                      <a:pt x="664" y="354"/>
                    </a:lnTo>
                    <a:lnTo>
                      <a:pt x="665" y="354"/>
                    </a:lnTo>
                    <a:lnTo>
                      <a:pt x="665" y="354"/>
                    </a:lnTo>
                    <a:lnTo>
                      <a:pt x="667" y="354"/>
                    </a:lnTo>
                    <a:lnTo>
                      <a:pt x="667" y="354"/>
                    </a:lnTo>
                    <a:lnTo>
                      <a:pt x="669" y="354"/>
                    </a:lnTo>
                    <a:lnTo>
                      <a:pt x="669" y="354"/>
                    </a:lnTo>
                    <a:lnTo>
                      <a:pt x="669" y="354"/>
                    </a:lnTo>
                    <a:lnTo>
                      <a:pt x="669" y="354"/>
                    </a:lnTo>
                    <a:lnTo>
                      <a:pt x="669" y="354"/>
                    </a:lnTo>
                    <a:lnTo>
                      <a:pt x="669" y="354"/>
                    </a:lnTo>
                    <a:lnTo>
                      <a:pt x="669" y="354"/>
                    </a:lnTo>
                    <a:lnTo>
                      <a:pt x="671" y="354"/>
                    </a:lnTo>
                    <a:lnTo>
                      <a:pt x="671" y="354"/>
                    </a:lnTo>
                    <a:lnTo>
                      <a:pt x="671" y="354"/>
                    </a:lnTo>
                    <a:lnTo>
                      <a:pt x="671" y="354"/>
                    </a:lnTo>
                    <a:lnTo>
                      <a:pt x="673" y="354"/>
                    </a:lnTo>
                    <a:lnTo>
                      <a:pt x="673" y="354"/>
                    </a:lnTo>
                    <a:lnTo>
                      <a:pt x="674" y="356"/>
                    </a:lnTo>
                    <a:lnTo>
                      <a:pt x="674" y="356"/>
                    </a:lnTo>
                    <a:lnTo>
                      <a:pt x="674" y="356"/>
                    </a:lnTo>
                    <a:lnTo>
                      <a:pt x="674" y="356"/>
                    </a:lnTo>
                    <a:lnTo>
                      <a:pt x="674" y="356"/>
                    </a:lnTo>
                    <a:lnTo>
                      <a:pt x="676" y="358"/>
                    </a:lnTo>
                    <a:lnTo>
                      <a:pt x="674" y="358"/>
                    </a:lnTo>
                    <a:lnTo>
                      <a:pt x="674" y="360"/>
                    </a:lnTo>
                    <a:lnTo>
                      <a:pt x="674" y="360"/>
                    </a:lnTo>
                    <a:lnTo>
                      <a:pt x="674" y="361"/>
                    </a:lnTo>
                    <a:lnTo>
                      <a:pt x="676" y="361"/>
                    </a:lnTo>
                    <a:lnTo>
                      <a:pt x="678" y="363"/>
                    </a:lnTo>
                    <a:lnTo>
                      <a:pt x="678" y="363"/>
                    </a:lnTo>
                    <a:lnTo>
                      <a:pt x="678" y="363"/>
                    </a:lnTo>
                    <a:lnTo>
                      <a:pt x="678" y="363"/>
                    </a:lnTo>
                    <a:lnTo>
                      <a:pt x="680" y="363"/>
                    </a:lnTo>
                    <a:lnTo>
                      <a:pt x="682" y="363"/>
                    </a:lnTo>
                    <a:lnTo>
                      <a:pt x="682" y="363"/>
                    </a:lnTo>
                    <a:lnTo>
                      <a:pt x="682" y="365"/>
                    </a:lnTo>
                    <a:lnTo>
                      <a:pt x="682" y="365"/>
                    </a:lnTo>
                    <a:lnTo>
                      <a:pt x="684" y="365"/>
                    </a:lnTo>
                    <a:lnTo>
                      <a:pt x="684" y="365"/>
                    </a:lnTo>
                    <a:lnTo>
                      <a:pt x="684" y="367"/>
                    </a:lnTo>
                    <a:lnTo>
                      <a:pt x="685" y="367"/>
                    </a:lnTo>
                    <a:lnTo>
                      <a:pt x="685" y="367"/>
                    </a:lnTo>
                    <a:lnTo>
                      <a:pt x="685" y="367"/>
                    </a:lnTo>
                    <a:lnTo>
                      <a:pt x="685" y="367"/>
                    </a:lnTo>
                    <a:lnTo>
                      <a:pt x="685" y="369"/>
                    </a:lnTo>
                    <a:lnTo>
                      <a:pt x="687" y="369"/>
                    </a:lnTo>
                    <a:lnTo>
                      <a:pt x="687" y="370"/>
                    </a:lnTo>
                    <a:lnTo>
                      <a:pt x="689" y="370"/>
                    </a:lnTo>
                    <a:lnTo>
                      <a:pt x="689" y="370"/>
                    </a:lnTo>
                    <a:lnTo>
                      <a:pt x="691" y="369"/>
                    </a:lnTo>
                    <a:lnTo>
                      <a:pt x="691" y="369"/>
                    </a:lnTo>
                    <a:lnTo>
                      <a:pt x="693" y="369"/>
                    </a:lnTo>
                    <a:lnTo>
                      <a:pt x="693" y="369"/>
                    </a:lnTo>
                    <a:lnTo>
                      <a:pt x="693" y="370"/>
                    </a:lnTo>
                    <a:lnTo>
                      <a:pt x="694" y="370"/>
                    </a:lnTo>
                    <a:lnTo>
                      <a:pt x="694" y="370"/>
                    </a:lnTo>
                    <a:lnTo>
                      <a:pt x="694" y="370"/>
                    </a:lnTo>
                    <a:lnTo>
                      <a:pt x="696" y="369"/>
                    </a:lnTo>
                    <a:lnTo>
                      <a:pt x="696" y="369"/>
                    </a:lnTo>
                    <a:lnTo>
                      <a:pt x="696" y="369"/>
                    </a:lnTo>
                    <a:lnTo>
                      <a:pt x="698" y="369"/>
                    </a:lnTo>
                    <a:lnTo>
                      <a:pt x="700" y="369"/>
                    </a:lnTo>
                    <a:lnTo>
                      <a:pt x="700" y="369"/>
                    </a:lnTo>
                    <a:lnTo>
                      <a:pt x="702" y="369"/>
                    </a:lnTo>
                    <a:lnTo>
                      <a:pt x="702" y="369"/>
                    </a:lnTo>
                    <a:lnTo>
                      <a:pt x="702" y="369"/>
                    </a:lnTo>
                    <a:lnTo>
                      <a:pt x="703" y="369"/>
                    </a:lnTo>
                    <a:lnTo>
                      <a:pt x="703" y="369"/>
                    </a:lnTo>
                    <a:lnTo>
                      <a:pt x="705" y="369"/>
                    </a:lnTo>
                    <a:lnTo>
                      <a:pt x="705" y="369"/>
                    </a:lnTo>
                    <a:lnTo>
                      <a:pt x="705" y="369"/>
                    </a:lnTo>
                    <a:lnTo>
                      <a:pt x="707" y="369"/>
                    </a:lnTo>
                    <a:lnTo>
                      <a:pt x="707" y="369"/>
                    </a:lnTo>
                    <a:lnTo>
                      <a:pt x="709" y="369"/>
                    </a:lnTo>
                    <a:lnTo>
                      <a:pt x="711" y="369"/>
                    </a:lnTo>
                    <a:lnTo>
                      <a:pt x="711" y="369"/>
                    </a:lnTo>
                    <a:lnTo>
                      <a:pt x="711" y="369"/>
                    </a:lnTo>
                    <a:lnTo>
                      <a:pt x="711" y="370"/>
                    </a:lnTo>
                    <a:lnTo>
                      <a:pt x="712" y="370"/>
                    </a:lnTo>
                    <a:lnTo>
                      <a:pt x="712" y="370"/>
                    </a:lnTo>
                    <a:lnTo>
                      <a:pt x="714" y="370"/>
                    </a:lnTo>
                    <a:lnTo>
                      <a:pt x="714" y="370"/>
                    </a:lnTo>
                    <a:lnTo>
                      <a:pt x="714" y="370"/>
                    </a:lnTo>
                    <a:lnTo>
                      <a:pt x="714" y="372"/>
                    </a:lnTo>
                    <a:lnTo>
                      <a:pt x="716" y="372"/>
                    </a:lnTo>
                    <a:lnTo>
                      <a:pt x="716" y="372"/>
                    </a:lnTo>
                    <a:lnTo>
                      <a:pt x="716" y="372"/>
                    </a:lnTo>
                    <a:lnTo>
                      <a:pt x="716" y="372"/>
                    </a:lnTo>
                    <a:lnTo>
                      <a:pt x="718" y="372"/>
                    </a:lnTo>
                    <a:lnTo>
                      <a:pt x="718" y="374"/>
                    </a:lnTo>
                    <a:lnTo>
                      <a:pt x="718" y="374"/>
                    </a:lnTo>
                    <a:lnTo>
                      <a:pt x="718" y="374"/>
                    </a:lnTo>
                    <a:lnTo>
                      <a:pt x="718" y="374"/>
                    </a:lnTo>
                    <a:lnTo>
                      <a:pt x="720" y="376"/>
                    </a:lnTo>
                    <a:lnTo>
                      <a:pt x="720" y="376"/>
                    </a:lnTo>
                    <a:lnTo>
                      <a:pt x="721" y="376"/>
                    </a:lnTo>
                    <a:lnTo>
                      <a:pt x="721" y="378"/>
                    </a:lnTo>
                    <a:lnTo>
                      <a:pt x="721" y="378"/>
                    </a:lnTo>
                    <a:lnTo>
                      <a:pt x="723" y="378"/>
                    </a:lnTo>
                    <a:lnTo>
                      <a:pt x="723" y="379"/>
                    </a:lnTo>
                    <a:lnTo>
                      <a:pt x="725" y="379"/>
                    </a:lnTo>
                    <a:lnTo>
                      <a:pt x="725" y="379"/>
                    </a:lnTo>
                    <a:lnTo>
                      <a:pt x="725" y="379"/>
                    </a:lnTo>
                    <a:lnTo>
                      <a:pt x="725" y="379"/>
                    </a:lnTo>
                    <a:lnTo>
                      <a:pt x="727" y="379"/>
                    </a:lnTo>
                    <a:lnTo>
                      <a:pt x="729" y="379"/>
                    </a:lnTo>
                    <a:lnTo>
                      <a:pt x="729" y="379"/>
                    </a:lnTo>
                    <a:lnTo>
                      <a:pt x="729" y="379"/>
                    </a:lnTo>
                    <a:lnTo>
                      <a:pt x="729" y="379"/>
                    </a:lnTo>
                    <a:lnTo>
                      <a:pt x="729" y="379"/>
                    </a:lnTo>
                    <a:lnTo>
                      <a:pt x="731" y="379"/>
                    </a:lnTo>
                    <a:lnTo>
                      <a:pt x="731" y="379"/>
                    </a:lnTo>
                    <a:lnTo>
                      <a:pt x="731" y="379"/>
                    </a:lnTo>
                    <a:lnTo>
                      <a:pt x="732" y="378"/>
                    </a:lnTo>
                    <a:lnTo>
                      <a:pt x="732" y="378"/>
                    </a:lnTo>
                    <a:lnTo>
                      <a:pt x="732" y="378"/>
                    </a:lnTo>
                    <a:lnTo>
                      <a:pt x="732" y="378"/>
                    </a:lnTo>
                    <a:lnTo>
                      <a:pt x="732" y="378"/>
                    </a:lnTo>
                    <a:lnTo>
                      <a:pt x="732" y="378"/>
                    </a:lnTo>
                    <a:lnTo>
                      <a:pt x="732" y="378"/>
                    </a:lnTo>
                    <a:lnTo>
                      <a:pt x="732" y="378"/>
                    </a:lnTo>
                    <a:lnTo>
                      <a:pt x="734" y="378"/>
                    </a:lnTo>
                    <a:lnTo>
                      <a:pt x="734" y="378"/>
                    </a:lnTo>
                    <a:lnTo>
                      <a:pt x="734" y="378"/>
                    </a:lnTo>
                    <a:lnTo>
                      <a:pt x="734" y="378"/>
                    </a:lnTo>
                    <a:lnTo>
                      <a:pt x="734" y="378"/>
                    </a:lnTo>
                    <a:lnTo>
                      <a:pt x="736" y="378"/>
                    </a:lnTo>
                    <a:lnTo>
                      <a:pt x="736" y="378"/>
                    </a:lnTo>
                    <a:lnTo>
                      <a:pt x="738" y="378"/>
                    </a:lnTo>
                    <a:lnTo>
                      <a:pt x="738" y="378"/>
                    </a:lnTo>
                    <a:lnTo>
                      <a:pt x="738" y="378"/>
                    </a:lnTo>
                    <a:lnTo>
                      <a:pt x="740" y="378"/>
                    </a:lnTo>
                    <a:lnTo>
                      <a:pt x="740" y="378"/>
                    </a:lnTo>
                    <a:lnTo>
                      <a:pt x="741" y="378"/>
                    </a:lnTo>
                    <a:lnTo>
                      <a:pt x="741" y="379"/>
                    </a:lnTo>
                    <a:lnTo>
                      <a:pt x="741" y="379"/>
                    </a:lnTo>
                    <a:lnTo>
                      <a:pt x="741" y="379"/>
                    </a:lnTo>
                    <a:lnTo>
                      <a:pt x="743" y="379"/>
                    </a:lnTo>
                    <a:lnTo>
                      <a:pt x="743" y="379"/>
                    </a:lnTo>
                    <a:lnTo>
                      <a:pt x="743" y="379"/>
                    </a:lnTo>
                    <a:lnTo>
                      <a:pt x="743" y="379"/>
                    </a:lnTo>
                    <a:lnTo>
                      <a:pt x="745" y="378"/>
                    </a:lnTo>
                    <a:lnTo>
                      <a:pt x="745" y="378"/>
                    </a:lnTo>
                    <a:lnTo>
                      <a:pt x="747" y="378"/>
                    </a:lnTo>
                    <a:lnTo>
                      <a:pt x="747" y="378"/>
                    </a:lnTo>
                    <a:lnTo>
                      <a:pt x="747" y="378"/>
                    </a:lnTo>
                    <a:lnTo>
                      <a:pt x="747" y="378"/>
                    </a:lnTo>
                    <a:lnTo>
                      <a:pt x="747" y="378"/>
                    </a:lnTo>
                    <a:lnTo>
                      <a:pt x="747" y="378"/>
                    </a:lnTo>
                    <a:lnTo>
                      <a:pt x="747" y="376"/>
                    </a:lnTo>
                    <a:lnTo>
                      <a:pt x="747" y="376"/>
                    </a:lnTo>
                    <a:lnTo>
                      <a:pt x="747" y="376"/>
                    </a:lnTo>
                    <a:lnTo>
                      <a:pt x="747" y="376"/>
                    </a:lnTo>
                    <a:lnTo>
                      <a:pt x="747" y="376"/>
                    </a:lnTo>
                    <a:lnTo>
                      <a:pt x="747" y="374"/>
                    </a:lnTo>
                    <a:lnTo>
                      <a:pt x="747" y="374"/>
                    </a:lnTo>
                    <a:lnTo>
                      <a:pt x="747" y="374"/>
                    </a:lnTo>
                    <a:lnTo>
                      <a:pt x="747" y="374"/>
                    </a:lnTo>
                    <a:lnTo>
                      <a:pt x="747" y="374"/>
                    </a:lnTo>
                    <a:lnTo>
                      <a:pt x="747" y="374"/>
                    </a:lnTo>
                    <a:lnTo>
                      <a:pt x="747" y="372"/>
                    </a:lnTo>
                    <a:lnTo>
                      <a:pt x="747" y="372"/>
                    </a:lnTo>
                    <a:lnTo>
                      <a:pt x="747" y="372"/>
                    </a:lnTo>
                    <a:lnTo>
                      <a:pt x="747" y="370"/>
                    </a:lnTo>
                    <a:lnTo>
                      <a:pt x="747" y="370"/>
                    </a:lnTo>
                    <a:lnTo>
                      <a:pt x="747" y="370"/>
                    </a:lnTo>
                    <a:lnTo>
                      <a:pt x="747" y="369"/>
                    </a:lnTo>
                    <a:lnTo>
                      <a:pt x="747" y="369"/>
                    </a:lnTo>
                    <a:lnTo>
                      <a:pt x="747" y="369"/>
                    </a:lnTo>
                    <a:lnTo>
                      <a:pt x="747" y="369"/>
                    </a:lnTo>
                    <a:lnTo>
                      <a:pt x="747" y="369"/>
                    </a:lnTo>
                    <a:lnTo>
                      <a:pt x="747" y="367"/>
                    </a:lnTo>
                    <a:lnTo>
                      <a:pt x="747" y="367"/>
                    </a:lnTo>
                    <a:lnTo>
                      <a:pt x="747" y="367"/>
                    </a:lnTo>
                    <a:lnTo>
                      <a:pt x="747" y="367"/>
                    </a:lnTo>
                    <a:lnTo>
                      <a:pt x="747" y="367"/>
                    </a:lnTo>
                    <a:lnTo>
                      <a:pt x="747" y="365"/>
                    </a:lnTo>
                    <a:lnTo>
                      <a:pt x="747" y="365"/>
                    </a:lnTo>
                    <a:lnTo>
                      <a:pt x="749" y="365"/>
                    </a:lnTo>
                    <a:lnTo>
                      <a:pt x="749" y="365"/>
                    </a:lnTo>
                    <a:lnTo>
                      <a:pt x="749" y="365"/>
                    </a:lnTo>
                    <a:lnTo>
                      <a:pt x="749" y="365"/>
                    </a:lnTo>
                    <a:lnTo>
                      <a:pt x="749" y="365"/>
                    </a:lnTo>
                    <a:lnTo>
                      <a:pt x="749" y="363"/>
                    </a:lnTo>
                    <a:lnTo>
                      <a:pt x="749" y="363"/>
                    </a:lnTo>
                    <a:lnTo>
                      <a:pt x="749" y="363"/>
                    </a:lnTo>
                    <a:lnTo>
                      <a:pt x="750" y="363"/>
                    </a:lnTo>
                    <a:lnTo>
                      <a:pt x="750" y="363"/>
                    </a:lnTo>
                    <a:lnTo>
                      <a:pt x="750" y="363"/>
                    </a:lnTo>
                    <a:lnTo>
                      <a:pt x="750" y="363"/>
                    </a:lnTo>
                    <a:lnTo>
                      <a:pt x="750" y="363"/>
                    </a:lnTo>
                    <a:lnTo>
                      <a:pt x="752" y="361"/>
                    </a:lnTo>
                    <a:lnTo>
                      <a:pt x="752" y="361"/>
                    </a:lnTo>
                    <a:lnTo>
                      <a:pt x="752" y="361"/>
                    </a:lnTo>
                    <a:lnTo>
                      <a:pt x="754" y="361"/>
                    </a:lnTo>
                    <a:lnTo>
                      <a:pt x="754" y="361"/>
                    </a:lnTo>
                    <a:lnTo>
                      <a:pt x="754" y="361"/>
                    </a:lnTo>
                    <a:lnTo>
                      <a:pt x="754" y="361"/>
                    </a:lnTo>
                    <a:lnTo>
                      <a:pt x="754" y="361"/>
                    </a:lnTo>
                    <a:lnTo>
                      <a:pt x="756" y="361"/>
                    </a:lnTo>
                    <a:lnTo>
                      <a:pt x="756" y="361"/>
                    </a:lnTo>
                    <a:lnTo>
                      <a:pt x="758" y="361"/>
                    </a:lnTo>
                    <a:lnTo>
                      <a:pt x="759" y="361"/>
                    </a:lnTo>
                    <a:lnTo>
                      <a:pt x="759" y="361"/>
                    </a:lnTo>
                    <a:lnTo>
                      <a:pt x="761" y="361"/>
                    </a:lnTo>
                    <a:lnTo>
                      <a:pt x="761" y="361"/>
                    </a:lnTo>
                    <a:lnTo>
                      <a:pt x="763" y="361"/>
                    </a:lnTo>
                    <a:lnTo>
                      <a:pt x="763" y="361"/>
                    </a:lnTo>
                    <a:lnTo>
                      <a:pt x="763" y="361"/>
                    </a:lnTo>
                    <a:lnTo>
                      <a:pt x="763" y="361"/>
                    </a:lnTo>
                    <a:lnTo>
                      <a:pt x="765" y="361"/>
                    </a:lnTo>
                    <a:lnTo>
                      <a:pt x="765" y="363"/>
                    </a:lnTo>
                    <a:lnTo>
                      <a:pt x="767" y="363"/>
                    </a:lnTo>
                    <a:lnTo>
                      <a:pt x="767" y="365"/>
                    </a:lnTo>
                    <a:lnTo>
                      <a:pt x="769" y="365"/>
                    </a:lnTo>
                    <a:lnTo>
                      <a:pt x="769" y="365"/>
                    </a:lnTo>
                    <a:lnTo>
                      <a:pt x="769" y="367"/>
                    </a:lnTo>
                    <a:lnTo>
                      <a:pt x="770" y="367"/>
                    </a:lnTo>
                    <a:lnTo>
                      <a:pt x="772" y="369"/>
                    </a:lnTo>
                    <a:lnTo>
                      <a:pt x="776" y="370"/>
                    </a:lnTo>
                    <a:lnTo>
                      <a:pt x="778" y="372"/>
                    </a:lnTo>
                    <a:lnTo>
                      <a:pt x="778" y="372"/>
                    </a:lnTo>
                    <a:lnTo>
                      <a:pt x="778" y="372"/>
                    </a:lnTo>
                    <a:lnTo>
                      <a:pt x="778" y="372"/>
                    </a:lnTo>
                    <a:lnTo>
                      <a:pt x="779" y="372"/>
                    </a:lnTo>
                    <a:lnTo>
                      <a:pt x="779" y="372"/>
                    </a:lnTo>
                    <a:lnTo>
                      <a:pt x="779" y="372"/>
                    </a:lnTo>
                    <a:lnTo>
                      <a:pt x="779" y="372"/>
                    </a:lnTo>
                    <a:lnTo>
                      <a:pt x="779" y="372"/>
                    </a:lnTo>
                    <a:lnTo>
                      <a:pt x="779" y="374"/>
                    </a:lnTo>
                    <a:lnTo>
                      <a:pt x="779" y="374"/>
                    </a:lnTo>
                    <a:lnTo>
                      <a:pt x="781" y="374"/>
                    </a:lnTo>
                    <a:lnTo>
                      <a:pt x="781" y="374"/>
                    </a:lnTo>
                    <a:lnTo>
                      <a:pt x="781" y="374"/>
                    </a:lnTo>
                    <a:lnTo>
                      <a:pt x="781" y="374"/>
                    </a:lnTo>
                    <a:lnTo>
                      <a:pt x="781" y="374"/>
                    </a:lnTo>
                    <a:lnTo>
                      <a:pt x="781" y="374"/>
                    </a:lnTo>
                    <a:lnTo>
                      <a:pt x="781" y="374"/>
                    </a:lnTo>
                    <a:lnTo>
                      <a:pt x="783" y="374"/>
                    </a:lnTo>
                    <a:lnTo>
                      <a:pt x="783" y="376"/>
                    </a:lnTo>
                    <a:lnTo>
                      <a:pt x="783" y="376"/>
                    </a:lnTo>
                    <a:lnTo>
                      <a:pt x="783" y="376"/>
                    </a:lnTo>
                    <a:lnTo>
                      <a:pt x="783" y="376"/>
                    </a:lnTo>
                    <a:lnTo>
                      <a:pt x="783" y="376"/>
                    </a:lnTo>
                    <a:lnTo>
                      <a:pt x="783" y="376"/>
                    </a:lnTo>
                    <a:lnTo>
                      <a:pt x="783" y="376"/>
                    </a:lnTo>
                    <a:lnTo>
                      <a:pt x="783" y="376"/>
                    </a:lnTo>
                    <a:lnTo>
                      <a:pt x="785" y="376"/>
                    </a:lnTo>
                    <a:lnTo>
                      <a:pt x="785" y="376"/>
                    </a:lnTo>
                    <a:lnTo>
                      <a:pt x="785" y="376"/>
                    </a:lnTo>
                    <a:lnTo>
                      <a:pt x="785" y="376"/>
                    </a:lnTo>
                    <a:lnTo>
                      <a:pt x="785" y="376"/>
                    </a:lnTo>
                    <a:lnTo>
                      <a:pt x="785" y="376"/>
                    </a:lnTo>
                    <a:lnTo>
                      <a:pt x="785" y="376"/>
                    </a:lnTo>
                    <a:lnTo>
                      <a:pt x="785" y="376"/>
                    </a:lnTo>
                    <a:lnTo>
                      <a:pt x="785" y="376"/>
                    </a:lnTo>
                    <a:lnTo>
                      <a:pt x="785" y="376"/>
                    </a:lnTo>
                    <a:lnTo>
                      <a:pt x="785" y="374"/>
                    </a:lnTo>
                    <a:lnTo>
                      <a:pt x="785" y="374"/>
                    </a:lnTo>
                    <a:lnTo>
                      <a:pt x="785" y="374"/>
                    </a:lnTo>
                    <a:lnTo>
                      <a:pt x="785" y="374"/>
                    </a:lnTo>
                    <a:lnTo>
                      <a:pt x="785" y="374"/>
                    </a:lnTo>
                    <a:lnTo>
                      <a:pt x="785" y="374"/>
                    </a:lnTo>
                    <a:lnTo>
                      <a:pt x="785" y="374"/>
                    </a:lnTo>
                    <a:lnTo>
                      <a:pt x="785" y="374"/>
                    </a:lnTo>
                    <a:lnTo>
                      <a:pt x="785" y="374"/>
                    </a:lnTo>
                    <a:lnTo>
                      <a:pt x="785" y="372"/>
                    </a:lnTo>
                    <a:lnTo>
                      <a:pt x="785" y="372"/>
                    </a:lnTo>
                    <a:lnTo>
                      <a:pt x="785" y="372"/>
                    </a:lnTo>
                    <a:lnTo>
                      <a:pt x="785" y="372"/>
                    </a:lnTo>
                    <a:lnTo>
                      <a:pt x="783" y="372"/>
                    </a:lnTo>
                    <a:lnTo>
                      <a:pt x="783" y="372"/>
                    </a:lnTo>
                    <a:lnTo>
                      <a:pt x="781" y="370"/>
                    </a:lnTo>
                    <a:lnTo>
                      <a:pt x="781" y="370"/>
                    </a:lnTo>
                    <a:lnTo>
                      <a:pt x="781" y="370"/>
                    </a:lnTo>
                    <a:lnTo>
                      <a:pt x="781" y="370"/>
                    </a:lnTo>
                    <a:lnTo>
                      <a:pt x="781" y="370"/>
                    </a:lnTo>
                    <a:lnTo>
                      <a:pt x="779" y="370"/>
                    </a:lnTo>
                    <a:lnTo>
                      <a:pt x="779" y="370"/>
                    </a:lnTo>
                    <a:lnTo>
                      <a:pt x="779" y="369"/>
                    </a:lnTo>
                    <a:lnTo>
                      <a:pt x="779" y="369"/>
                    </a:lnTo>
                    <a:lnTo>
                      <a:pt x="779" y="369"/>
                    </a:lnTo>
                    <a:lnTo>
                      <a:pt x="779" y="369"/>
                    </a:lnTo>
                    <a:lnTo>
                      <a:pt x="778" y="369"/>
                    </a:lnTo>
                    <a:lnTo>
                      <a:pt x="778" y="369"/>
                    </a:lnTo>
                    <a:lnTo>
                      <a:pt x="778" y="367"/>
                    </a:lnTo>
                    <a:lnTo>
                      <a:pt x="778" y="367"/>
                    </a:lnTo>
                    <a:lnTo>
                      <a:pt x="778" y="367"/>
                    </a:lnTo>
                    <a:lnTo>
                      <a:pt x="778" y="367"/>
                    </a:lnTo>
                    <a:lnTo>
                      <a:pt x="776" y="367"/>
                    </a:lnTo>
                    <a:lnTo>
                      <a:pt x="776" y="367"/>
                    </a:lnTo>
                    <a:lnTo>
                      <a:pt x="776" y="367"/>
                    </a:lnTo>
                    <a:lnTo>
                      <a:pt x="776" y="367"/>
                    </a:lnTo>
                    <a:lnTo>
                      <a:pt x="776" y="367"/>
                    </a:lnTo>
                    <a:lnTo>
                      <a:pt x="776" y="367"/>
                    </a:lnTo>
                    <a:lnTo>
                      <a:pt x="776" y="365"/>
                    </a:lnTo>
                    <a:lnTo>
                      <a:pt x="776" y="365"/>
                    </a:lnTo>
                    <a:lnTo>
                      <a:pt x="776" y="365"/>
                    </a:lnTo>
                    <a:lnTo>
                      <a:pt x="776" y="365"/>
                    </a:lnTo>
                    <a:lnTo>
                      <a:pt x="776" y="365"/>
                    </a:lnTo>
                    <a:lnTo>
                      <a:pt x="776" y="365"/>
                    </a:lnTo>
                    <a:lnTo>
                      <a:pt x="776" y="365"/>
                    </a:lnTo>
                    <a:lnTo>
                      <a:pt x="776" y="363"/>
                    </a:lnTo>
                    <a:lnTo>
                      <a:pt x="776" y="363"/>
                    </a:lnTo>
                    <a:lnTo>
                      <a:pt x="776" y="363"/>
                    </a:lnTo>
                    <a:lnTo>
                      <a:pt x="776" y="363"/>
                    </a:lnTo>
                    <a:lnTo>
                      <a:pt x="776" y="361"/>
                    </a:lnTo>
                    <a:lnTo>
                      <a:pt x="776" y="361"/>
                    </a:lnTo>
                    <a:lnTo>
                      <a:pt x="776" y="360"/>
                    </a:lnTo>
                    <a:lnTo>
                      <a:pt x="776" y="360"/>
                    </a:lnTo>
                    <a:lnTo>
                      <a:pt x="776" y="360"/>
                    </a:lnTo>
                    <a:lnTo>
                      <a:pt x="778" y="360"/>
                    </a:lnTo>
                    <a:lnTo>
                      <a:pt x="778" y="360"/>
                    </a:lnTo>
                    <a:lnTo>
                      <a:pt x="778" y="360"/>
                    </a:lnTo>
                    <a:lnTo>
                      <a:pt x="779" y="360"/>
                    </a:lnTo>
                    <a:lnTo>
                      <a:pt x="779" y="361"/>
                    </a:lnTo>
                    <a:lnTo>
                      <a:pt x="779" y="361"/>
                    </a:lnTo>
                    <a:lnTo>
                      <a:pt x="781" y="361"/>
                    </a:lnTo>
                    <a:lnTo>
                      <a:pt x="781" y="361"/>
                    </a:lnTo>
                    <a:lnTo>
                      <a:pt x="781" y="361"/>
                    </a:lnTo>
                    <a:lnTo>
                      <a:pt x="781" y="361"/>
                    </a:lnTo>
                    <a:lnTo>
                      <a:pt x="781" y="361"/>
                    </a:lnTo>
                    <a:lnTo>
                      <a:pt x="781" y="361"/>
                    </a:lnTo>
                    <a:lnTo>
                      <a:pt x="781" y="361"/>
                    </a:lnTo>
                    <a:lnTo>
                      <a:pt x="783" y="361"/>
                    </a:lnTo>
                    <a:lnTo>
                      <a:pt x="783" y="361"/>
                    </a:lnTo>
                    <a:lnTo>
                      <a:pt x="783" y="361"/>
                    </a:lnTo>
                    <a:lnTo>
                      <a:pt x="783" y="361"/>
                    </a:lnTo>
                    <a:lnTo>
                      <a:pt x="783" y="361"/>
                    </a:lnTo>
                    <a:lnTo>
                      <a:pt x="783" y="361"/>
                    </a:lnTo>
                    <a:lnTo>
                      <a:pt x="785" y="361"/>
                    </a:lnTo>
                    <a:lnTo>
                      <a:pt x="785" y="361"/>
                    </a:lnTo>
                    <a:lnTo>
                      <a:pt x="785" y="361"/>
                    </a:lnTo>
                    <a:lnTo>
                      <a:pt x="785" y="361"/>
                    </a:lnTo>
                    <a:lnTo>
                      <a:pt x="783" y="361"/>
                    </a:lnTo>
                    <a:lnTo>
                      <a:pt x="783" y="360"/>
                    </a:lnTo>
                    <a:lnTo>
                      <a:pt x="783" y="360"/>
                    </a:lnTo>
                    <a:lnTo>
                      <a:pt x="781" y="360"/>
                    </a:lnTo>
                    <a:lnTo>
                      <a:pt x="781" y="360"/>
                    </a:lnTo>
                    <a:lnTo>
                      <a:pt x="781" y="360"/>
                    </a:lnTo>
                    <a:lnTo>
                      <a:pt x="781" y="360"/>
                    </a:lnTo>
                    <a:lnTo>
                      <a:pt x="781" y="360"/>
                    </a:lnTo>
                    <a:lnTo>
                      <a:pt x="781" y="360"/>
                    </a:lnTo>
                    <a:lnTo>
                      <a:pt x="781" y="358"/>
                    </a:lnTo>
                    <a:lnTo>
                      <a:pt x="781" y="358"/>
                    </a:lnTo>
                    <a:lnTo>
                      <a:pt x="781" y="358"/>
                    </a:lnTo>
                    <a:lnTo>
                      <a:pt x="781" y="358"/>
                    </a:lnTo>
                    <a:lnTo>
                      <a:pt x="781" y="356"/>
                    </a:lnTo>
                    <a:lnTo>
                      <a:pt x="781" y="356"/>
                    </a:lnTo>
                    <a:lnTo>
                      <a:pt x="781" y="356"/>
                    </a:lnTo>
                    <a:lnTo>
                      <a:pt x="781" y="356"/>
                    </a:lnTo>
                    <a:lnTo>
                      <a:pt x="783" y="356"/>
                    </a:lnTo>
                    <a:lnTo>
                      <a:pt x="783" y="356"/>
                    </a:lnTo>
                    <a:lnTo>
                      <a:pt x="783" y="354"/>
                    </a:lnTo>
                    <a:lnTo>
                      <a:pt x="783" y="354"/>
                    </a:lnTo>
                    <a:lnTo>
                      <a:pt x="785" y="354"/>
                    </a:lnTo>
                    <a:lnTo>
                      <a:pt x="785" y="354"/>
                    </a:lnTo>
                    <a:lnTo>
                      <a:pt x="785" y="354"/>
                    </a:lnTo>
                    <a:lnTo>
                      <a:pt x="785" y="354"/>
                    </a:lnTo>
                    <a:lnTo>
                      <a:pt x="785" y="352"/>
                    </a:lnTo>
                    <a:lnTo>
                      <a:pt x="785" y="352"/>
                    </a:lnTo>
                    <a:lnTo>
                      <a:pt x="785" y="352"/>
                    </a:lnTo>
                    <a:lnTo>
                      <a:pt x="785" y="352"/>
                    </a:lnTo>
                    <a:lnTo>
                      <a:pt x="785" y="352"/>
                    </a:lnTo>
                    <a:lnTo>
                      <a:pt x="785" y="352"/>
                    </a:lnTo>
                    <a:lnTo>
                      <a:pt x="785" y="351"/>
                    </a:lnTo>
                    <a:lnTo>
                      <a:pt x="785" y="351"/>
                    </a:lnTo>
                    <a:lnTo>
                      <a:pt x="785" y="349"/>
                    </a:lnTo>
                    <a:lnTo>
                      <a:pt x="785" y="349"/>
                    </a:lnTo>
                    <a:lnTo>
                      <a:pt x="785" y="349"/>
                    </a:lnTo>
                    <a:lnTo>
                      <a:pt x="785" y="349"/>
                    </a:lnTo>
                    <a:lnTo>
                      <a:pt x="785" y="349"/>
                    </a:lnTo>
                    <a:lnTo>
                      <a:pt x="785" y="349"/>
                    </a:lnTo>
                    <a:lnTo>
                      <a:pt x="785" y="347"/>
                    </a:lnTo>
                    <a:lnTo>
                      <a:pt x="785" y="347"/>
                    </a:lnTo>
                    <a:lnTo>
                      <a:pt x="787" y="347"/>
                    </a:lnTo>
                    <a:lnTo>
                      <a:pt x="787" y="347"/>
                    </a:lnTo>
                    <a:lnTo>
                      <a:pt x="787" y="347"/>
                    </a:lnTo>
                    <a:lnTo>
                      <a:pt x="787" y="347"/>
                    </a:lnTo>
                    <a:lnTo>
                      <a:pt x="787" y="345"/>
                    </a:lnTo>
                    <a:lnTo>
                      <a:pt x="788" y="345"/>
                    </a:lnTo>
                    <a:lnTo>
                      <a:pt x="788" y="345"/>
                    </a:lnTo>
                    <a:lnTo>
                      <a:pt x="788" y="345"/>
                    </a:lnTo>
                    <a:lnTo>
                      <a:pt x="788" y="345"/>
                    </a:lnTo>
                    <a:lnTo>
                      <a:pt x="788" y="345"/>
                    </a:lnTo>
                    <a:lnTo>
                      <a:pt x="788" y="345"/>
                    </a:lnTo>
                    <a:lnTo>
                      <a:pt x="790" y="343"/>
                    </a:lnTo>
                    <a:lnTo>
                      <a:pt x="790" y="343"/>
                    </a:lnTo>
                    <a:lnTo>
                      <a:pt x="790" y="343"/>
                    </a:lnTo>
                    <a:lnTo>
                      <a:pt x="790" y="343"/>
                    </a:lnTo>
                    <a:lnTo>
                      <a:pt x="790" y="343"/>
                    </a:lnTo>
                    <a:lnTo>
                      <a:pt x="790" y="343"/>
                    </a:lnTo>
                    <a:lnTo>
                      <a:pt x="790" y="343"/>
                    </a:lnTo>
                    <a:lnTo>
                      <a:pt x="792" y="343"/>
                    </a:lnTo>
                    <a:lnTo>
                      <a:pt x="792" y="343"/>
                    </a:lnTo>
                    <a:lnTo>
                      <a:pt x="792" y="343"/>
                    </a:lnTo>
                    <a:lnTo>
                      <a:pt x="792" y="343"/>
                    </a:lnTo>
                    <a:lnTo>
                      <a:pt x="792" y="343"/>
                    </a:lnTo>
                    <a:lnTo>
                      <a:pt x="794" y="343"/>
                    </a:lnTo>
                    <a:lnTo>
                      <a:pt x="794" y="343"/>
                    </a:lnTo>
                    <a:lnTo>
                      <a:pt x="794" y="343"/>
                    </a:lnTo>
                    <a:lnTo>
                      <a:pt x="796" y="343"/>
                    </a:lnTo>
                    <a:lnTo>
                      <a:pt x="796" y="343"/>
                    </a:lnTo>
                    <a:lnTo>
                      <a:pt x="796" y="343"/>
                    </a:lnTo>
                    <a:lnTo>
                      <a:pt x="796" y="341"/>
                    </a:lnTo>
                    <a:lnTo>
                      <a:pt x="797" y="341"/>
                    </a:lnTo>
                    <a:lnTo>
                      <a:pt x="797" y="340"/>
                    </a:lnTo>
                    <a:lnTo>
                      <a:pt x="797" y="340"/>
                    </a:lnTo>
                    <a:lnTo>
                      <a:pt x="797" y="340"/>
                    </a:lnTo>
                    <a:lnTo>
                      <a:pt x="797" y="338"/>
                    </a:lnTo>
                    <a:lnTo>
                      <a:pt x="797" y="338"/>
                    </a:lnTo>
                    <a:lnTo>
                      <a:pt x="797" y="338"/>
                    </a:lnTo>
                    <a:lnTo>
                      <a:pt x="797" y="338"/>
                    </a:lnTo>
                    <a:lnTo>
                      <a:pt x="797" y="338"/>
                    </a:lnTo>
                    <a:lnTo>
                      <a:pt x="797" y="336"/>
                    </a:lnTo>
                    <a:lnTo>
                      <a:pt x="797" y="336"/>
                    </a:lnTo>
                    <a:lnTo>
                      <a:pt x="797" y="336"/>
                    </a:lnTo>
                    <a:lnTo>
                      <a:pt x="797" y="336"/>
                    </a:lnTo>
                    <a:lnTo>
                      <a:pt x="796" y="336"/>
                    </a:lnTo>
                    <a:lnTo>
                      <a:pt x="796" y="336"/>
                    </a:lnTo>
                    <a:lnTo>
                      <a:pt x="796" y="336"/>
                    </a:lnTo>
                    <a:lnTo>
                      <a:pt x="794" y="336"/>
                    </a:lnTo>
                    <a:lnTo>
                      <a:pt x="794" y="336"/>
                    </a:lnTo>
                    <a:lnTo>
                      <a:pt x="794" y="336"/>
                    </a:lnTo>
                    <a:lnTo>
                      <a:pt x="794" y="336"/>
                    </a:lnTo>
                    <a:lnTo>
                      <a:pt x="794" y="336"/>
                    </a:lnTo>
                    <a:lnTo>
                      <a:pt x="792" y="336"/>
                    </a:lnTo>
                    <a:lnTo>
                      <a:pt x="792" y="336"/>
                    </a:lnTo>
                    <a:lnTo>
                      <a:pt x="792" y="336"/>
                    </a:lnTo>
                    <a:lnTo>
                      <a:pt x="790" y="336"/>
                    </a:lnTo>
                    <a:lnTo>
                      <a:pt x="788" y="336"/>
                    </a:lnTo>
                    <a:lnTo>
                      <a:pt x="788" y="336"/>
                    </a:lnTo>
                    <a:lnTo>
                      <a:pt x="788" y="336"/>
                    </a:lnTo>
                    <a:lnTo>
                      <a:pt x="788" y="336"/>
                    </a:lnTo>
                    <a:lnTo>
                      <a:pt x="788" y="336"/>
                    </a:lnTo>
                    <a:lnTo>
                      <a:pt x="787" y="336"/>
                    </a:lnTo>
                    <a:lnTo>
                      <a:pt x="787" y="336"/>
                    </a:lnTo>
                    <a:lnTo>
                      <a:pt x="787" y="336"/>
                    </a:lnTo>
                    <a:lnTo>
                      <a:pt x="787" y="336"/>
                    </a:lnTo>
                    <a:lnTo>
                      <a:pt x="787" y="336"/>
                    </a:lnTo>
                    <a:lnTo>
                      <a:pt x="787" y="338"/>
                    </a:lnTo>
                    <a:lnTo>
                      <a:pt x="785" y="338"/>
                    </a:lnTo>
                    <a:lnTo>
                      <a:pt x="785" y="338"/>
                    </a:lnTo>
                    <a:lnTo>
                      <a:pt x="783" y="338"/>
                    </a:lnTo>
                    <a:lnTo>
                      <a:pt x="783" y="338"/>
                    </a:lnTo>
                    <a:lnTo>
                      <a:pt x="783" y="338"/>
                    </a:lnTo>
                    <a:lnTo>
                      <a:pt x="783" y="338"/>
                    </a:lnTo>
                    <a:lnTo>
                      <a:pt x="783" y="338"/>
                    </a:lnTo>
                    <a:lnTo>
                      <a:pt x="781" y="340"/>
                    </a:lnTo>
                    <a:lnTo>
                      <a:pt x="781" y="340"/>
                    </a:lnTo>
                    <a:lnTo>
                      <a:pt x="781" y="340"/>
                    </a:lnTo>
                    <a:lnTo>
                      <a:pt x="781" y="340"/>
                    </a:lnTo>
                    <a:lnTo>
                      <a:pt x="779" y="340"/>
                    </a:lnTo>
                    <a:lnTo>
                      <a:pt x="779" y="341"/>
                    </a:lnTo>
                    <a:lnTo>
                      <a:pt x="779" y="341"/>
                    </a:lnTo>
                    <a:lnTo>
                      <a:pt x="779" y="341"/>
                    </a:lnTo>
                    <a:lnTo>
                      <a:pt x="779" y="341"/>
                    </a:lnTo>
                    <a:lnTo>
                      <a:pt x="779" y="341"/>
                    </a:lnTo>
                    <a:lnTo>
                      <a:pt x="779" y="341"/>
                    </a:lnTo>
                    <a:lnTo>
                      <a:pt x="779" y="343"/>
                    </a:lnTo>
                    <a:lnTo>
                      <a:pt x="779" y="343"/>
                    </a:lnTo>
                    <a:lnTo>
                      <a:pt x="779" y="343"/>
                    </a:lnTo>
                    <a:lnTo>
                      <a:pt x="781" y="343"/>
                    </a:lnTo>
                    <a:lnTo>
                      <a:pt x="781" y="345"/>
                    </a:lnTo>
                    <a:lnTo>
                      <a:pt x="781" y="345"/>
                    </a:lnTo>
                    <a:lnTo>
                      <a:pt x="781" y="345"/>
                    </a:lnTo>
                    <a:lnTo>
                      <a:pt x="781" y="345"/>
                    </a:lnTo>
                    <a:lnTo>
                      <a:pt x="781" y="347"/>
                    </a:lnTo>
                    <a:lnTo>
                      <a:pt x="781" y="347"/>
                    </a:lnTo>
                    <a:lnTo>
                      <a:pt x="781" y="347"/>
                    </a:lnTo>
                    <a:lnTo>
                      <a:pt x="781" y="347"/>
                    </a:lnTo>
                    <a:lnTo>
                      <a:pt x="781" y="349"/>
                    </a:lnTo>
                    <a:lnTo>
                      <a:pt x="781" y="349"/>
                    </a:lnTo>
                    <a:lnTo>
                      <a:pt x="779" y="349"/>
                    </a:lnTo>
                    <a:lnTo>
                      <a:pt x="779" y="349"/>
                    </a:lnTo>
                    <a:lnTo>
                      <a:pt x="779" y="349"/>
                    </a:lnTo>
                    <a:lnTo>
                      <a:pt x="778" y="349"/>
                    </a:lnTo>
                    <a:lnTo>
                      <a:pt x="778" y="349"/>
                    </a:lnTo>
                    <a:lnTo>
                      <a:pt x="778" y="349"/>
                    </a:lnTo>
                    <a:lnTo>
                      <a:pt x="778" y="349"/>
                    </a:lnTo>
                    <a:lnTo>
                      <a:pt x="776" y="347"/>
                    </a:lnTo>
                    <a:lnTo>
                      <a:pt x="776" y="347"/>
                    </a:lnTo>
                    <a:lnTo>
                      <a:pt x="776" y="347"/>
                    </a:lnTo>
                    <a:lnTo>
                      <a:pt x="776" y="347"/>
                    </a:lnTo>
                    <a:lnTo>
                      <a:pt x="776" y="347"/>
                    </a:lnTo>
                    <a:lnTo>
                      <a:pt x="776" y="347"/>
                    </a:lnTo>
                    <a:lnTo>
                      <a:pt x="776" y="347"/>
                    </a:lnTo>
                    <a:lnTo>
                      <a:pt x="776" y="347"/>
                    </a:lnTo>
                    <a:lnTo>
                      <a:pt x="774" y="345"/>
                    </a:lnTo>
                    <a:lnTo>
                      <a:pt x="774" y="345"/>
                    </a:lnTo>
                    <a:lnTo>
                      <a:pt x="774" y="343"/>
                    </a:lnTo>
                    <a:lnTo>
                      <a:pt x="774" y="343"/>
                    </a:lnTo>
                    <a:lnTo>
                      <a:pt x="774" y="343"/>
                    </a:lnTo>
                    <a:lnTo>
                      <a:pt x="772" y="341"/>
                    </a:lnTo>
                    <a:lnTo>
                      <a:pt x="772" y="341"/>
                    </a:lnTo>
                    <a:lnTo>
                      <a:pt x="772" y="341"/>
                    </a:lnTo>
                    <a:lnTo>
                      <a:pt x="772" y="341"/>
                    </a:lnTo>
                    <a:lnTo>
                      <a:pt x="772" y="341"/>
                    </a:lnTo>
                    <a:lnTo>
                      <a:pt x="770" y="341"/>
                    </a:lnTo>
                    <a:lnTo>
                      <a:pt x="770" y="340"/>
                    </a:lnTo>
                    <a:lnTo>
                      <a:pt x="770" y="340"/>
                    </a:lnTo>
                    <a:lnTo>
                      <a:pt x="769" y="340"/>
                    </a:lnTo>
                    <a:lnTo>
                      <a:pt x="769" y="340"/>
                    </a:lnTo>
                    <a:lnTo>
                      <a:pt x="769" y="340"/>
                    </a:lnTo>
                    <a:lnTo>
                      <a:pt x="769" y="340"/>
                    </a:lnTo>
                    <a:lnTo>
                      <a:pt x="769" y="340"/>
                    </a:lnTo>
                    <a:lnTo>
                      <a:pt x="769" y="340"/>
                    </a:lnTo>
                    <a:lnTo>
                      <a:pt x="767" y="340"/>
                    </a:lnTo>
                    <a:lnTo>
                      <a:pt x="767" y="340"/>
                    </a:lnTo>
                    <a:lnTo>
                      <a:pt x="767" y="340"/>
                    </a:lnTo>
                    <a:lnTo>
                      <a:pt x="767" y="340"/>
                    </a:lnTo>
                    <a:lnTo>
                      <a:pt x="767" y="338"/>
                    </a:lnTo>
                    <a:lnTo>
                      <a:pt x="767" y="338"/>
                    </a:lnTo>
                    <a:lnTo>
                      <a:pt x="767" y="338"/>
                    </a:lnTo>
                    <a:lnTo>
                      <a:pt x="767" y="338"/>
                    </a:lnTo>
                    <a:lnTo>
                      <a:pt x="767" y="336"/>
                    </a:lnTo>
                    <a:lnTo>
                      <a:pt x="767" y="336"/>
                    </a:lnTo>
                    <a:lnTo>
                      <a:pt x="767" y="336"/>
                    </a:lnTo>
                    <a:lnTo>
                      <a:pt x="767" y="336"/>
                    </a:lnTo>
                    <a:lnTo>
                      <a:pt x="767" y="334"/>
                    </a:lnTo>
                    <a:lnTo>
                      <a:pt x="767" y="334"/>
                    </a:lnTo>
                    <a:lnTo>
                      <a:pt x="765" y="334"/>
                    </a:lnTo>
                    <a:lnTo>
                      <a:pt x="765" y="334"/>
                    </a:lnTo>
                    <a:lnTo>
                      <a:pt x="765" y="334"/>
                    </a:lnTo>
                    <a:lnTo>
                      <a:pt x="765" y="334"/>
                    </a:lnTo>
                    <a:lnTo>
                      <a:pt x="765" y="334"/>
                    </a:lnTo>
                    <a:lnTo>
                      <a:pt x="763" y="334"/>
                    </a:lnTo>
                    <a:lnTo>
                      <a:pt x="763" y="336"/>
                    </a:lnTo>
                    <a:lnTo>
                      <a:pt x="763" y="336"/>
                    </a:lnTo>
                    <a:lnTo>
                      <a:pt x="763" y="336"/>
                    </a:lnTo>
                    <a:lnTo>
                      <a:pt x="763" y="336"/>
                    </a:lnTo>
                    <a:lnTo>
                      <a:pt x="761" y="336"/>
                    </a:lnTo>
                    <a:lnTo>
                      <a:pt x="761" y="336"/>
                    </a:lnTo>
                    <a:lnTo>
                      <a:pt x="761" y="336"/>
                    </a:lnTo>
                    <a:lnTo>
                      <a:pt x="761" y="334"/>
                    </a:lnTo>
                    <a:lnTo>
                      <a:pt x="759" y="334"/>
                    </a:lnTo>
                    <a:lnTo>
                      <a:pt x="759" y="334"/>
                    </a:lnTo>
                    <a:lnTo>
                      <a:pt x="759" y="334"/>
                    </a:lnTo>
                    <a:lnTo>
                      <a:pt x="759" y="334"/>
                    </a:lnTo>
                    <a:lnTo>
                      <a:pt x="759" y="334"/>
                    </a:lnTo>
                    <a:lnTo>
                      <a:pt x="758" y="334"/>
                    </a:lnTo>
                    <a:lnTo>
                      <a:pt x="758" y="334"/>
                    </a:lnTo>
                    <a:lnTo>
                      <a:pt x="758" y="332"/>
                    </a:lnTo>
                    <a:lnTo>
                      <a:pt x="758" y="332"/>
                    </a:lnTo>
                    <a:lnTo>
                      <a:pt x="758" y="332"/>
                    </a:lnTo>
                    <a:lnTo>
                      <a:pt x="758" y="332"/>
                    </a:lnTo>
                    <a:lnTo>
                      <a:pt x="758" y="332"/>
                    </a:lnTo>
                    <a:lnTo>
                      <a:pt x="758" y="332"/>
                    </a:lnTo>
                    <a:lnTo>
                      <a:pt x="758" y="331"/>
                    </a:lnTo>
                    <a:lnTo>
                      <a:pt x="758" y="331"/>
                    </a:lnTo>
                    <a:lnTo>
                      <a:pt x="758" y="331"/>
                    </a:lnTo>
                    <a:lnTo>
                      <a:pt x="758" y="331"/>
                    </a:lnTo>
                    <a:lnTo>
                      <a:pt x="758" y="329"/>
                    </a:lnTo>
                    <a:lnTo>
                      <a:pt x="758" y="329"/>
                    </a:lnTo>
                    <a:lnTo>
                      <a:pt x="758" y="329"/>
                    </a:lnTo>
                    <a:lnTo>
                      <a:pt x="759" y="329"/>
                    </a:lnTo>
                    <a:lnTo>
                      <a:pt x="759" y="329"/>
                    </a:lnTo>
                    <a:lnTo>
                      <a:pt x="759" y="329"/>
                    </a:lnTo>
                    <a:lnTo>
                      <a:pt x="759" y="327"/>
                    </a:lnTo>
                    <a:lnTo>
                      <a:pt x="759" y="327"/>
                    </a:lnTo>
                    <a:lnTo>
                      <a:pt x="759" y="327"/>
                    </a:lnTo>
                    <a:lnTo>
                      <a:pt x="761" y="327"/>
                    </a:lnTo>
                    <a:lnTo>
                      <a:pt x="761" y="327"/>
                    </a:lnTo>
                    <a:lnTo>
                      <a:pt x="763" y="327"/>
                    </a:lnTo>
                    <a:lnTo>
                      <a:pt x="763" y="327"/>
                    </a:lnTo>
                    <a:lnTo>
                      <a:pt x="763" y="327"/>
                    </a:lnTo>
                    <a:lnTo>
                      <a:pt x="763" y="325"/>
                    </a:lnTo>
                    <a:lnTo>
                      <a:pt x="765" y="325"/>
                    </a:lnTo>
                    <a:lnTo>
                      <a:pt x="765" y="325"/>
                    </a:lnTo>
                    <a:lnTo>
                      <a:pt x="765" y="325"/>
                    </a:lnTo>
                    <a:lnTo>
                      <a:pt x="765" y="325"/>
                    </a:lnTo>
                    <a:lnTo>
                      <a:pt x="765" y="325"/>
                    </a:lnTo>
                    <a:lnTo>
                      <a:pt x="765" y="325"/>
                    </a:lnTo>
                    <a:lnTo>
                      <a:pt x="765" y="325"/>
                    </a:lnTo>
                    <a:lnTo>
                      <a:pt x="765" y="325"/>
                    </a:lnTo>
                    <a:lnTo>
                      <a:pt x="765" y="323"/>
                    </a:lnTo>
                    <a:lnTo>
                      <a:pt x="765" y="322"/>
                    </a:lnTo>
                    <a:lnTo>
                      <a:pt x="765" y="320"/>
                    </a:lnTo>
                    <a:lnTo>
                      <a:pt x="765" y="320"/>
                    </a:lnTo>
                    <a:lnTo>
                      <a:pt x="765" y="320"/>
                    </a:lnTo>
                    <a:lnTo>
                      <a:pt x="765" y="320"/>
                    </a:lnTo>
                    <a:lnTo>
                      <a:pt x="765" y="318"/>
                    </a:lnTo>
                    <a:lnTo>
                      <a:pt x="765" y="318"/>
                    </a:lnTo>
                    <a:lnTo>
                      <a:pt x="763" y="318"/>
                    </a:lnTo>
                    <a:lnTo>
                      <a:pt x="761" y="318"/>
                    </a:lnTo>
                    <a:lnTo>
                      <a:pt x="761" y="320"/>
                    </a:lnTo>
                    <a:lnTo>
                      <a:pt x="761" y="320"/>
                    </a:lnTo>
                    <a:lnTo>
                      <a:pt x="761" y="320"/>
                    </a:lnTo>
                    <a:lnTo>
                      <a:pt x="759" y="320"/>
                    </a:lnTo>
                    <a:lnTo>
                      <a:pt x="759" y="322"/>
                    </a:lnTo>
                    <a:lnTo>
                      <a:pt x="759" y="322"/>
                    </a:lnTo>
                    <a:lnTo>
                      <a:pt x="759" y="322"/>
                    </a:lnTo>
                    <a:lnTo>
                      <a:pt x="758" y="323"/>
                    </a:lnTo>
                    <a:lnTo>
                      <a:pt x="758" y="323"/>
                    </a:lnTo>
                    <a:lnTo>
                      <a:pt x="758" y="323"/>
                    </a:lnTo>
                    <a:lnTo>
                      <a:pt x="758" y="323"/>
                    </a:lnTo>
                    <a:lnTo>
                      <a:pt x="758" y="323"/>
                    </a:lnTo>
                    <a:lnTo>
                      <a:pt x="758" y="323"/>
                    </a:lnTo>
                    <a:lnTo>
                      <a:pt x="756" y="323"/>
                    </a:lnTo>
                    <a:lnTo>
                      <a:pt x="756" y="323"/>
                    </a:lnTo>
                    <a:lnTo>
                      <a:pt x="756" y="323"/>
                    </a:lnTo>
                    <a:lnTo>
                      <a:pt x="756" y="323"/>
                    </a:lnTo>
                    <a:lnTo>
                      <a:pt x="756" y="323"/>
                    </a:lnTo>
                    <a:lnTo>
                      <a:pt x="756" y="323"/>
                    </a:lnTo>
                    <a:lnTo>
                      <a:pt x="756" y="323"/>
                    </a:lnTo>
                    <a:lnTo>
                      <a:pt x="756" y="323"/>
                    </a:lnTo>
                    <a:lnTo>
                      <a:pt x="756" y="323"/>
                    </a:lnTo>
                    <a:lnTo>
                      <a:pt x="756" y="322"/>
                    </a:lnTo>
                    <a:lnTo>
                      <a:pt x="756" y="322"/>
                    </a:lnTo>
                    <a:lnTo>
                      <a:pt x="758" y="320"/>
                    </a:lnTo>
                    <a:lnTo>
                      <a:pt x="758" y="318"/>
                    </a:lnTo>
                    <a:lnTo>
                      <a:pt x="758" y="318"/>
                    </a:lnTo>
                    <a:lnTo>
                      <a:pt x="758" y="316"/>
                    </a:lnTo>
                    <a:lnTo>
                      <a:pt x="758" y="314"/>
                    </a:lnTo>
                    <a:lnTo>
                      <a:pt x="758" y="314"/>
                    </a:lnTo>
                    <a:lnTo>
                      <a:pt x="758" y="314"/>
                    </a:lnTo>
                    <a:lnTo>
                      <a:pt x="758" y="314"/>
                    </a:lnTo>
                    <a:lnTo>
                      <a:pt x="756" y="314"/>
                    </a:lnTo>
                    <a:lnTo>
                      <a:pt x="756" y="313"/>
                    </a:lnTo>
                    <a:lnTo>
                      <a:pt x="758" y="313"/>
                    </a:lnTo>
                    <a:lnTo>
                      <a:pt x="758" y="313"/>
                    </a:lnTo>
                    <a:lnTo>
                      <a:pt x="756" y="311"/>
                    </a:lnTo>
                    <a:lnTo>
                      <a:pt x="756" y="311"/>
                    </a:lnTo>
                    <a:lnTo>
                      <a:pt x="756" y="311"/>
                    </a:lnTo>
                    <a:lnTo>
                      <a:pt x="756" y="311"/>
                    </a:lnTo>
                    <a:lnTo>
                      <a:pt x="756" y="309"/>
                    </a:lnTo>
                    <a:lnTo>
                      <a:pt x="756" y="309"/>
                    </a:lnTo>
                    <a:lnTo>
                      <a:pt x="754" y="309"/>
                    </a:lnTo>
                    <a:lnTo>
                      <a:pt x="754" y="309"/>
                    </a:lnTo>
                    <a:lnTo>
                      <a:pt x="754" y="309"/>
                    </a:lnTo>
                    <a:lnTo>
                      <a:pt x="754" y="309"/>
                    </a:lnTo>
                    <a:lnTo>
                      <a:pt x="752" y="311"/>
                    </a:lnTo>
                    <a:lnTo>
                      <a:pt x="752" y="311"/>
                    </a:lnTo>
                    <a:lnTo>
                      <a:pt x="750" y="311"/>
                    </a:lnTo>
                    <a:lnTo>
                      <a:pt x="750" y="311"/>
                    </a:lnTo>
                    <a:lnTo>
                      <a:pt x="750" y="311"/>
                    </a:lnTo>
                    <a:lnTo>
                      <a:pt x="750" y="311"/>
                    </a:lnTo>
                    <a:lnTo>
                      <a:pt x="749" y="313"/>
                    </a:lnTo>
                    <a:lnTo>
                      <a:pt x="749" y="313"/>
                    </a:lnTo>
                    <a:lnTo>
                      <a:pt x="747" y="313"/>
                    </a:lnTo>
                    <a:lnTo>
                      <a:pt x="747" y="311"/>
                    </a:lnTo>
                    <a:lnTo>
                      <a:pt x="745" y="311"/>
                    </a:lnTo>
                    <a:lnTo>
                      <a:pt x="745" y="311"/>
                    </a:lnTo>
                    <a:lnTo>
                      <a:pt x="745" y="311"/>
                    </a:lnTo>
                    <a:lnTo>
                      <a:pt x="745" y="311"/>
                    </a:lnTo>
                    <a:lnTo>
                      <a:pt x="745" y="311"/>
                    </a:lnTo>
                    <a:lnTo>
                      <a:pt x="743" y="311"/>
                    </a:lnTo>
                    <a:lnTo>
                      <a:pt x="743" y="311"/>
                    </a:lnTo>
                    <a:lnTo>
                      <a:pt x="743" y="311"/>
                    </a:lnTo>
                    <a:lnTo>
                      <a:pt x="743" y="311"/>
                    </a:lnTo>
                    <a:lnTo>
                      <a:pt x="741" y="309"/>
                    </a:lnTo>
                    <a:lnTo>
                      <a:pt x="741" y="309"/>
                    </a:lnTo>
                    <a:lnTo>
                      <a:pt x="741" y="309"/>
                    </a:lnTo>
                    <a:lnTo>
                      <a:pt x="740" y="309"/>
                    </a:lnTo>
                    <a:lnTo>
                      <a:pt x="740" y="309"/>
                    </a:lnTo>
                    <a:lnTo>
                      <a:pt x="740" y="309"/>
                    </a:lnTo>
                    <a:lnTo>
                      <a:pt x="740" y="309"/>
                    </a:lnTo>
                    <a:lnTo>
                      <a:pt x="740" y="307"/>
                    </a:lnTo>
                    <a:lnTo>
                      <a:pt x="740" y="307"/>
                    </a:lnTo>
                    <a:lnTo>
                      <a:pt x="740" y="307"/>
                    </a:lnTo>
                    <a:lnTo>
                      <a:pt x="741" y="305"/>
                    </a:lnTo>
                    <a:lnTo>
                      <a:pt x="741" y="305"/>
                    </a:lnTo>
                    <a:lnTo>
                      <a:pt x="741" y="305"/>
                    </a:lnTo>
                    <a:lnTo>
                      <a:pt x="741" y="305"/>
                    </a:lnTo>
                    <a:lnTo>
                      <a:pt x="741" y="305"/>
                    </a:lnTo>
                    <a:lnTo>
                      <a:pt x="743" y="305"/>
                    </a:lnTo>
                    <a:lnTo>
                      <a:pt x="743" y="305"/>
                    </a:lnTo>
                    <a:lnTo>
                      <a:pt x="743" y="305"/>
                    </a:lnTo>
                    <a:lnTo>
                      <a:pt x="745" y="305"/>
                    </a:lnTo>
                    <a:lnTo>
                      <a:pt x="745" y="305"/>
                    </a:lnTo>
                    <a:lnTo>
                      <a:pt x="747" y="305"/>
                    </a:lnTo>
                    <a:lnTo>
                      <a:pt x="747" y="305"/>
                    </a:lnTo>
                    <a:lnTo>
                      <a:pt x="747" y="305"/>
                    </a:lnTo>
                    <a:lnTo>
                      <a:pt x="747" y="305"/>
                    </a:lnTo>
                    <a:lnTo>
                      <a:pt x="749" y="305"/>
                    </a:lnTo>
                    <a:lnTo>
                      <a:pt x="749" y="305"/>
                    </a:lnTo>
                    <a:lnTo>
                      <a:pt x="749" y="305"/>
                    </a:lnTo>
                    <a:lnTo>
                      <a:pt x="749" y="305"/>
                    </a:lnTo>
                    <a:lnTo>
                      <a:pt x="749" y="305"/>
                    </a:lnTo>
                    <a:lnTo>
                      <a:pt x="750" y="303"/>
                    </a:lnTo>
                    <a:lnTo>
                      <a:pt x="750" y="303"/>
                    </a:lnTo>
                    <a:lnTo>
                      <a:pt x="752" y="303"/>
                    </a:lnTo>
                    <a:lnTo>
                      <a:pt x="752" y="303"/>
                    </a:lnTo>
                    <a:lnTo>
                      <a:pt x="752" y="303"/>
                    </a:lnTo>
                    <a:lnTo>
                      <a:pt x="752" y="303"/>
                    </a:lnTo>
                    <a:lnTo>
                      <a:pt x="752" y="303"/>
                    </a:lnTo>
                    <a:lnTo>
                      <a:pt x="752" y="303"/>
                    </a:lnTo>
                    <a:lnTo>
                      <a:pt x="754" y="302"/>
                    </a:lnTo>
                    <a:lnTo>
                      <a:pt x="754" y="302"/>
                    </a:lnTo>
                    <a:lnTo>
                      <a:pt x="754" y="302"/>
                    </a:lnTo>
                    <a:lnTo>
                      <a:pt x="754" y="302"/>
                    </a:lnTo>
                    <a:lnTo>
                      <a:pt x="754" y="302"/>
                    </a:lnTo>
                    <a:lnTo>
                      <a:pt x="754" y="300"/>
                    </a:lnTo>
                    <a:lnTo>
                      <a:pt x="754" y="300"/>
                    </a:lnTo>
                    <a:lnTo>
                      <a:pt x="754" y="300"/>
                    </a:lnTo>
                    <a:lnTo>
                      <a:pt x="754" y="298"/>
                    </a:lnTo>
                    <a:lnTo>
                      <a:pt x="752" y="298"/>
                    </a:lnTo>
                    <a:lnTo>
                      <a:pt x="752" y="298"/>
                    </a:lnTo>
                    <a:lnTo>
                      <a:pt x="752" y="298"/>
                    </a:lnTo>
                    <a:lnTo>
                      <a:pt x="752" y="298"/>
                    </a:lnTo>
                    <a:lnTo>
                      <a:pt x="750" y="300"/>
                    </a:lnTo>
                    <a:lnTo>
                      <a:pt x="750" y="300"/>
                    </a:lnTo>
                    <a:lnTo>
                      <a:pt x="750" y="300"/>
                    </a:lnTo>
                    <a:lnTo>
                      <a:pt x="750" y="300"/>
                    </a:lnTo>
                    <a:lnTo>
                      <a:pt x="750" y="300"/>
                    </a:lnTo>
                    <a:lnTo>
                      <a:pt x="749" y="300"/>
                    </a:lnTo>
                    <a:lnTo>
                      <a:pt x="747" y="300"/>
                    </a:lnTo>
                    <a:lnTo>
                      <a:pt x="747" y="300"/>
                    </a:lnTo>
                    <a:lnTo>
                      <a:pt x="747" y="300"/>
                    </a:lnTo>
                    <a:lnTo>
                      <a:pt x="747" y="300"/>
                    </a:lnTo>
                    <a:lnTo>
                      <a:pt x="747" y="300"/>
                    </a:lnTo>
                    <a:lnTo>
                      <a:pt x="747" y="300"/>
                    </a:lnTo>
                    <a:lnTo>
                      <a:pt x="747" y="298"/>
                    </a:lnTo>
                    <a:lnTo>
                      <a:pt x="745" y="296"/>
                    </a:lnTo>
                    <a:lnTo>
                      <a:pt x="745" y="296"/>
                    </a:lnTo>
                    <a:lnTo>
                      <a:pt x="745" y="296"/>
                    </a:lnTo>
                    <a:lnTo>
                      <a:pt x="745" y="294"/>
                    </a:lnTo>
                    <a:lnTo>
                      <a:pt x="745" y="294"/>
                    </a:lnTo>
                    <a:lnTo>
                      <a:pt x="745" y="294"/>
                    </a:lnTo>
                    <a:lnTo>
                      <a:pt x="745" y="294"/>
                    </a:lnTo>
                    <a:lnTo>
                      <a:pt x="743" y="293"/>
                    </a:lnTo>
                    <a:lnTo>
                      <a:pt x="743" y="293"/>
                    </a:lnTo>
                    <a:lnTo>
                      <a:pt x="743" y="291"/>
                    </a:lnTo>
                    <a:lnTo>
                      <a:pt x="743" y="291"/>
                    </a:lnTo>
                    <a:lnTo>
                      <a:pt x="743" y="289"/>
                    </a:lnTo>
                    <a:lnTo>
                      <a:pt x="743" y="289"/>
                    </a:lnTo>
                    <a:lnTo>
                      <a:pt x="743" y="289"/>
                    </a:lnTo>
                    <a:lnTo>
                      <a:pt x="743" y="289"/>
                    </a:lnTo>
                    <a:lnTo>
                      <a:pt x="743" y="287"/>
                    </a:lnTo>
                    <a:lnTo>
                      <a:pt x="743" y="287"/>
                    </a:lnTo>
                    <a:lnTo>
                      <a:pt x="745" y="287"/>
                    </a:lnTo>
                    <a:lnTo>
                      <a:pt x="745" y="285"/>
                    </a:lnTo>
                    <a:lnTo>
                      <a:pt x="743" y="285"/>
                    </a:lnTo>
                    <a:lnTo>
                      <a:pt x="743" y="285"/>
                    </a:lnTo>
                    <a:lnTo>
                      <a:pt x="743" y="285"/>
                    </a:lnTo>
                    <a:lnTo>
                      <a:pt x="743" y="285"/>
                    </a:lnTo>
                    <a:lnTo>
                      <a:pt x="743" y="284"/>
                    </a:lnTo>
                    <a:lnTo>
                      <a:pt x="741" y="284"/>
                    </a:lnTo>
                    <a:lnTo>
                      <a:pt x="741" y="285"/>
                    </a:lnTo>
                    <a:lnTo>
                      <a:pt x="741" y="285"/>
                    </a:lnTo>
                    <a:lnTo>
                      <a:pt x="740" y="285"/>
                    </a:lnTo>
                    <a:lnTo>
                      <a:pt x="738" y="285"/>
                    </a:lnTo>
                    <a:lnTo>
                      <a:pt x="738" y="285"/>
                    </a:lnTo>
                    <a:lnTo>
                      <a:pt x="736" y="285"/>
                    </a:lnTo>
                    <a:lnTo>
                      <a:pt x="734" y="287"/>
                    </a:lnTo>
                    <a:lnTo>
                      <a:pt x="732" y="287"/>
                    </a:lnTo>
                    <a:lnTo>
                      <a:pt x="732" y="287"/>
                    </a:lnTo>
                    <a:lnTo>
                      <a:pt x="732" y="287"/>
                    </a:lnTo>
                    <a:lnTo>
                      <a:pt x="732" y="289"/>
                    </a:lnTo>
                    <a:lnTo>
                      <a:pt x="731" y="289"/>
                    </a:lnTo>
                    <a:lnTo>
                      <a:pt x="731" y="289"/>
                    </a:lnTo>
                    <a:lnTo>
                      <a:pt x="729" y="289"/>
                    </a:lnTo>
                    <a:lnTo>
                      <a:pt x="729" y="289"/>
                    </a:lnTo>
                    <a:lnTo>
                      <a:pt x="727" y="289"/>
                    </a:lnTo>
                    <a:lnTo>
                      <a:pt x="727" y="289"/>
                    </a:lnTo>
                    <a:lnTo>
                      <a:pt x="727" y="289"/>
                    </a:lnTo>
                    <a:lnTo>
                      <a:pt x="725" y="289"/>
                    </a:lnTo>
                    <a:lnTo>
                      <a:pt x="725" y="289"/>
                    </a:lnTo>
                    <a:lnTo>
                      <a:pt x="725" y="289"/>
                    </a:lnTo>
                    <a:lnTo>
                      <a:pt x="725" y="287"/>
                    </a:lnTo>
                    <a:lnTo>
                      <a:pt x="725" y="287"/>
                    </a:lnTo>
                    <a:lnTo>
                      <a:pt x="725" y="287"/>
                    </a:lnTo>
                    <a:lnTo>
                      <a:pt x="725" y="287"/>
                    </a:lnTo>
                    <a:lnTo>
                      <a:pt x="725" y="287"/>
                    </a:lnTo>
                    <a:lnTo>
                      <a:pt x="725" y="285"/>
                    </a:lnTo>
                    <a:lnTo>
                      <a:pt x="727" y="285"/>
                    </a:lnTo>
                    <a:lnTo>
                      <a:pt x="727" y="285"/>
                    </a:lnTo>
                    <a:lnTo>
                      <a:pt x="727" y="285"/>
                    </a:lnTo>
                    <a:lnTo>
                      <a:pt x="727" y="285"/>
                    </a:lnTo>
                    <a:lnTo>
                      <a:pt x="727" y="285"/>
                    </a:lnTo>
                    <a:lnTo>
                      <a:pt x="729" y="285"/>
                    </a:lnTo>
                    <a:lnTo>
                      <a:pt x="729" y="285"/>
                    </a:lnTo>
                    <a:lnTo>
                      <a:pt x="729" y="285"/>
                    </a:lnTo>
                    <a:lnTo>
                      <a:pt x="729" y="285"/>
                    </a:lnTo>
                    <a:lnTo>
                      <a:pt x="729" y="285"/>
                    </a:lnTo>
                    <a:lnTo>
                      <a:pt x="731" y="285"/>
                    </a:lnTo>
                    <a:lnTo>
                      <a:pt x="731" y="284"/>
                    </a:lnTo>
                    <a:lnTo>
                      <a:pt x="731" y="284"/>
                    </a:lnTo>
                    <a:lnTo>
                      <a:pt x="731" y="284"/>
                    </a:lnTo>
                    <a:lnTo>
                      <a:pt x="731" y="284"/>
                    </a:lnTo>
                    <a:lnTo>
                      <a:pt x="731" y="284"/>
                    </a:lnTo>
                    <a:lnTo>
                      <a:pt x="729" y="284"/>
                    </a:lnTo>
                    <a:lnTo>
                      <a:pt x="729" y="284"/>
                    </a:lnTo>
                    <a:lnTo>
                      <a:pt x="729" y="282"/>
                    </a:lnTo>
                    <a:lnTo>
                      <a:pt x="729" y="282"/>
                    </a:lnTo>
                    <a:lnTo>
                      <a:pt x="729" y="282"/>
                    </a:lnTo>
                    <a:lnTo>
                      <a:pt x="727" y="282"/>
                    </a:lnTo>
                    <a:lnTo>
                      <a:pt x="727" y="280"/>
                    </a:lnTo>
                    <a:lnTo>
                      <a:pt x="727" y="280"/>
                    </a:lnTo>
                    <a:lnTo>
                      <a:pt x="727" y="280"/>
                    </a:lnTo>
                    <a:lnTo>
                      <a:pt x="727" y="280"/>
                    </a:lnTo>
                    <a:lnTo>
                      <a:pt x="727" y="278"/>
                    </a:lnTo>
                    <a:lnTo>
                      <a:pt x="727" y="278"/>
                    </a:lnTo>
                    <a:lnTo>
                      <a:pt x="727" y="278"/>
                    </a:lnTo>
                    <a:lnTo>
                      <a:pt x="727" y="278"/>
                    </a:lnTo>
                    <a:lnTo>
                      <a:pt x="727" y="278"/>
                    </a:lnTo>
                    <a:lnTo>
                      <a:pt x="727" y="278"/>
                    </a:lnTo>
                    <a:lnTo>
                      <a:pt x="727" y="276"/>
                    </a:lnTo>
                    <a:lnTo>
                      <a:pt x="727" y="276"/>
                    </a:lnTo>
                    <a:lnTo>
                      <a:pt x="725" y="276"/>
                    </a:lnTo>
                    <a:lnTo>
                      <a:pt x="725" y="275"/>
                    </a:lnTo>
                    <a:lnTo>
                      <a:pt x="725" y="275"/>
                    </a:lnTo>
                    <a:lnTo>
                      <a:pt x="725" y="275"/>
                    </a:lnTo>
                    <a:lnTo>
                      <a:pt x="725" y="273"/>
                    </a:lnTo>
                    <a:lnTo>
                      <a:pt x="725" y="273"/>
                    </a:lnTo>
                    <a:lnTo>
                      <a:pt x="725" y="273"/>
                    </a:lnTo>
                    <a:lnTo>
                      <a:pt x="727" y="271"/>
                    </a:lnTo>
                    <a:lnTo>
                      <a:pt x="727" y="271"/>
                    </a:lnTo>
                    <a:lnTo>
                      <a:pt x="727" y="271"/>
                    </a:lnTo>
                    <a:lnTo>
                      <a:pt x="727" y="269"/>
                    </a:lnTo>
                    <a:lnTo>
                      <a:pt x="727" y="269"/>
                    </a:lnTo>
                    <a:lnTo>
                      <a:pt x="727" y="267"/>
                    </a:lnTo>
                    <a:lnTo>
                      <a:pt x="727" y="267"/>
                    </a:lnTo>
                    <a:lnTo>
                      <a:pt x="725" y="267"/>
                    </a:lnTo>
                    <a:lnTo>
                      <a:pt x="725" y="265"/>
                    </a:lnTo>
                    <a:lnTo>
                      <a:pt x="725" y="265"/>
                    </a:lnTo>
                    <a:lnTo>
                      <a:pt x="725" y="265"/>
                    </a:lnTo>
                    <a:lnTo>
                      <a:pt x="723" y="265"/>
                    </a:lnTo>
                    <a:lnTo>
                      <a:pt x="723" y="265"/>
                    </a:lnTo>
                    <a:lnTo>
                      <a:pt x="721" y="267"/>
                    </a:lnTo>
                    <a:lnTo>
                      <a:pt x="721" y="267"/>
                    </a:lnTo>
                    <a:lnTo>
                      <a:pt x="721" y="267"/>
                    </a:lnTo>
                    <a:lnTo>
                      <a:pt x="721" y="267"/>
                    </a:lnTo>
                    <a:lnTo>
                      <a:pt x="721" y="267"/>
                    </a:lnTo>
                    <a:lnTo>
                      <a:pt x="721" y="267"/>
                    </a:lnTo>
                    <a:lnTo>
                      <a:pt x="721" y="269"/>
                    </a:lnTo>
                    <a:lnTo>
                      <a:pt x="721" y="269"/>
                    </a:lnTo>
                    <a:lnTo>
                      <a:pt x="721" y="269"/>
                    </a:lnTo>
                    <a:lnTo>
                      <a:pt x="721" y="269"/>
                    </a:lnTo>
                    <a:lnTo>
                      <a:pt x="720" y="271"/>
                    </a:lnTo>
                    <a:lnTo>
                      <a:pt x="718" y="271"/>
                    </a:lnTo>
                    <a:lnTo>
                      <a:pt x="718" y="273"/>
                    </a:lnTo>
                    <a:lnTo>
                      <a:pt x="716" y="273"/>
                    </a:lnTo>
                    <a:lnTo>
                      <a:pt x="716" y="275"/>
                    </a:lnTo>
                    <a:lnTo>
                      <a:pt x="716" y="275"/>
                    </a:lnTo>
                    <a:lnTo>
                      <a:pt x="716" y="276"/>
                    </a:lnTo>
                    <a:lnTo>
                      <a:pt x="716" y="276"/>
                    </a:lnTo>
                    <a:lnTo>
                      <a:pt x="716" y="276"/>
                    </a:lnTo>
                    <a:lnTo>
                      <a:pt x="714" y="278"/>
                    </a:lnTo>
                    <a:lnTo>
                      <a:pt x="714" y="278"/>
                    </a:lnTo>
                    <a:lnTo>
                      <a:pt x="712" y="278"/>
                    </a:lnTo>
                    <a:lnTo>
                      <a:pt x="712" y="278"/>
                    </a:lnTo>
                    <a:lnTo>
                      <a:pt x="712" y="280"/>
                    </a:lnTo>
                    <a:lnTo>
                      <a:pt x="712" y="280"/>
                    </a:lnTo>
                    <a:lnTo>
                      <a:pt x="711" y="280"/>
                    </a:lnTo>
                    <a:lnTo>
                      <a:pt x="711" y="278"/>
                    </a:lnTo>
                    <a:lnTo>
                      <a:pt x="711" y="278"/>
                    </a:lnTo>
                    <a:lnTo>
                      <a:pt x="711" y="278"/>
                    </a:lnTo>
                    <a:lnTo>
                      <a:pt x="711" y="278"/>
                    </a:lnTo>
                    <a:lnTo>
                      <a:pt x="711" y="276"/>
                    </a:lnTo>
                    <a:lnTo>
                      <a:pt x="711" y="276"/>
                    </a:lnTo>
                    <a:lnTo>
                      <a:pt x="711" y="276"/>
                    </a:lnTo>
                    <a:lnTo>
                      <a:pt x="712" y="276"/>
                    </a:lnTo>
                    <a:lnTo>
                      <a:pt x="712" y="275"/>
                    </a:lnTo>
                    <a:lnTo>
                      <a:pt x="712" y="275"/>
                    </a:lnTo>
                    <a:lnTo>
                      <a:pt x="712" y="273"/>
                    </a:lnTo>
                    <a:lnTo>
                      <a:pt x="712" y="273"/>
                    </a:lnTo>
                    <a:lnTo>
                      <a:pt x="712" y="273"/>
                    </a:lnTo>
                    <a:lnTo>
                      <a:pt x="712" y="273"/>
                    </a:lnTo>
                    <a:lnTo>
                      <a:pt x="712" y="271"/>
                    </a:lnTo>
                    <a:lnTo>
                      <a:pt x="712" y="271"/>
                    </a:lnTo>
                    <a:lnTo>
                      <a:pt x="712" y="271"/>
                    </a:lnTo>
                    <a:lnTo>
                      <a:pt x="712" y="271"/>
                    </a:lnTo>
                    <a:lnTo>
                      <a:pt x="712" y="271"/>
                    </a:lnTo>
                    <a:lnTo>
                      <a:pt x="711" y="269"/>
                    </a:lnTo>
                    <a:lnTo>
                      <a:pt x="711" y="269"/>
                    </a:lnTo>
                    <a:lnTo>
                      <a:pt x="711" y="267"/>
                    </a:lnTo>
                    <a:lnTo>
                      <a:pt x="709" y="267"/>
                    </a:lnTo>
                    <a:lnTo>
                      <a:pt x="709" y="265"/>
                    </a:lnTo>
                    <a:lnTo>
                      <a:pt x="709" y="264"/>
                    </a:lnTo>
                    <a:lnTo>
                      <a:pt x="707" y="262"/>
                    </a:lnTo>
                    <a:lnTo>
                      <a:pt x="707" y="262"/>
                    </a:lnTo>
                    <a:lnTo>
                      <a:pt x="707" y="260"/>
                    </a:lnTo>
                    <a:lnTo>
                      <a:pt x="709" y="260"/>
                    </a:lnTo>
                    <a:lnTo>
                      <a:pt x="709" y="260"/>
                    </a:lnTo>
                    <a:lnTo>
                      <a:pt x="709" y="260"/>
                    </a:lnTo>
                    <a:lnTo>
                      <a:pt x="709" y="258"/>
                    </a:lnTo>
                    <a:lnTo>
                      <a:pt x="711" y="258"/>
                    </a:lnTo>
                    <a:lnTo>
                      <a:pt x="711" y="260"/>
                    </a:lnTo>
                    <a:lnTo>
                      <a:pt x="712" y="260"/>
                    </a:lnTo>
                    <a:lnTo>
                      <a:pt x="712" y="258"/>
                    </a:lnTo>
                    <a:lnTo>
                      <a:pt x="714" y="258"/>
                    </a:lnTo>
                    <a:lnTo>
                      <a:pt x="714" y="258"/>
                    </a:lnTo>
                    <a:lnTo>
                      <a:pt x="716" y="258"/>
                    </a:lnTo>
                    <a:lnTo>
                      <a:pt x="716" y="258"/>
                    </a:lnTo>
                    <a:lnTo>
                      <a:pt x="716" y="258"/>
                    </a:lnTo>
                    <a:lnTo>
                      <a:pt x="716" y="258"/>
                    </a:lnTo>
                    <a:lnTo>
                      <a:pt x="716" y="256"/>
                    </a:lnTo>
                    <a:lnTo>
                      <a:pt x="716" y="256"/>
                    </a:lnTo>
                    <a:lnTo>
                      <a:pt x="716" y="256"/>
                    </a:lnTo>
                    <a:lnTo>
                      <a:pt x="716" y="255"/>
                    </a:lnTo>
                    <a:lnTo>
                      <a:pt x="716" y="255"/>
                    </a:lnTo>
                    <a:lnTo>
                      <a:pt x="716" y="253"/>
                    </a:lnTo>
                    <a:lnTo>
                      <a:pt x="716" y="253"/>
                    </a:lnTo>
                    <a:lnTo>
                      <a:pt x="716" y="251"/>
                    </a:lnTo>
                    <a:lnTo>
                      <a:pt x="716" y="251"/>
                    </a:lnTo>
                    <a:lnTo>
                      <a:pt x="716" y="251"/>
                    </a:lnTo>
                    <a:lnTo>
                      <a:pt x="716" y="249"/>
                    </a:lnTo>
                    <a:lnTo>
                      <a:pt x="716" y="249"/>
                    </a:lnTo>
                    <a:lnTo>
                      <a:pt x="716" y="247"/>
                    </a:lnTo>
                    <a:lnTo>
                      <a:pt x="716" y="246"/>
                    </a:lnTo>
                    <a:lnTo>
                      <a:pt x="716" y="246"/>
                    </a:lnTo>
                    <a:lnTo>
                      <a:pt x="716" y="246"/>
                    </a:lnTo>
                    <a:lnTo>
                      <a:pt x="716" y="246"/>
                    </a:lnTo>
                    <a:lnTo>
                      <a:pt x="716" y="246"/>
                    </a:lnTo>
                    <a:lnTo>
                      <a:pt x="716" y="246"/>
                    </a:lnTo>
                    <a:lnTo>
                      <a:pt x="716" y="246"/>
                    </a:lnTo>
                    <a:lnTo>
                      <a:pt x="716" y="246"/>
                    </a:lnTo>
                    <a:lnTo>
                      <a:pt x="716" y="244"/>
                    </a:lnTo>
                    <a:lnTo>
                      <a:pt x="716" y="244"/>
                    </a:lnTo>
                    <a:lnTo>
                      <a:pt x="716" y="244"/>
                    </a:lnTo>
                    <a:lnTo>
                      <a:pt x="716" y="244"/>
                    </a:lnTo>
                    <a:lnTo>
                      <a:pt x="716" y="244"/>
                    </a:lnTo>
                    <a:lnTo>
                      <a:pt x="716" y="244"/>
                    </a:lnTo>
                    <a:lnTo>
                      <a:pt x="714" y="246"/>
                    </a:lnTo>
                    <a:lnTo>
                      <a:pt x="714" y="246"/>
                    </a:lnTo>
                    <a:lnTo>
                      <a:pt x="714" y="246"/>
                    </a:lnTo>
                    <a:lnTo>
                      <a:pt x="712" y="247"/>
                    </a:lnTo>
                    <a:lnTo>
                      <a:pt x="712" y="247"/>
                    </a:lnTo>
                    <a:lnTo>
                      <a:pt x="712" y="247"/>
                    </a:lnTo>
                    <a:lnTo>
                      <a:pt x="712" y="247"/>
                    </a:lnTo>
                    <a:lnTo>
                      <a:pt x="712" y="247"/>
                    </a:lnTo>
                    <a:lnTo>
                      <a:pt x="712" y="247"/>
                    </a:lnTo>
                    <a:lnTo>
                      <a:pt x="712" y="247"/>
                    </a:lnTo>
                    <a:lnTo>
                      <a:pt x="712" y="249"/>
                    </a:lnTo>
                    <a:lnTo>
                      <a:pt x="712" y="249"/>
                    </a:lnTo>
                    <a:lnTo>
                      <a:pt x="712" y="249"/>
                    </a:lnTo>
                    <a:lnTo>
                      <a:pt x="711" y="249"/>
                    </a:lnTo>
                    <a:lnTo>
                      <a:pt x="711" y="249"/>
                    </a:lnTo>
                    <a:lnTo>
                      <a:pt x="711" y="249"/>
                    </a:lnTo>
                    <a:lnTo>
                      <a:pt x="709" y="249"/>
                    </a:lnTo>
                    <a:lnTo>
                      <a:pt x="709" y="249"/>
                    </a:lnTo>
                    <a:lnTo>
                      <a:pt x="709" y="251"/>
                    </a:lnTo>
                    <a:lnTo>
                      <a:pt x="709" y="251"/>
                    </a:lnTo>
                    <a:lnTo>
                      <a:pt x="709" y="251"/>
                    </a:lnTo>
                    <a:lnTo>
                      <a:pt x="709" y="251"/>
                    </a:lnTo>
                    <a:lnTo>
                      <a:pt x="709" y="251"/>
                    </a:lnTo>
                    <a:lnTo>
                      <a:pt x="709" y="251"/>
                    </a:lnTo>
                    <a:lnTo>
                      <a:pt x="707" y="251"/>
                    </a:lnTo>
                    <a:lnTo>
                      <a:pt x="707" y="249"/>
                    </a:lnTo>
                    <a:lnTo>
                      <a:pt x="707" y="249"/>
                    </a:lnTo>
                    <a:lnTo>
                      <a:pt x="707" y="249"/>
                    </a:lnTo>
                    <a:lnTo>
                      <a:pt x="707" y="247"/>
                    </a:lnTo>
                    <a:lnTo>
                      <a:pt x="707" y="247"/>
                    </a:lnTo>
                    <a:lnTo>
                      <a:pt x="705" y="247"/>
                    </a:lnTo>
                    <a:lnTo>
                      <a:pt x="705" y="247"/>
                    </a:lnTo>
                    <a:lnTo>
                      <a:pt x="705" y="247"/>
                    </a:lnTo>
                    <a:lnTo>
                      <a:pt x="705" y="246"/>
                    </a:lnTo>
                    <a:lnTo>
                      <a:pt x="705" y="246"/>
                    </a:lnTo>
                    <a:lnTo>
                      <a:pt x="703" y="246"/>
                    </a:lnTo>
                    <a:lnTo>
                      <a:pt x="703" y="246"/>
                    </a:lnTo>
                    <a:lnTo>
                      <a:pt x="703" y="246"/>
                    </a:lnTo>
                    <a:lnTo>
                      <a:pt x="703" y="246"/>
                    </a:lnTo>
                    <a:lnTo>
                      <a:pt x="703" y="244"/>
                    </a:lnTo>
                    <a:lnTo>
                      <a:pt x="703" y="244"/>
                    </a:lnTo>
                    <a:lnTo>
                      <a:pt x="705" y="244"/>
                    </a:lnTo>
                    <a:lnTo>
                      <a:pt x="705" y="244"/>
                    </a:lnTo>
                    <a:lnTo>
                      <a:pt x="705" y="244"/>
                    </a:lnTo>
                    <a:lnTo>
                      <a:pt x="705" y="242"/>
                    </a:lnTo>
                    <a:lnTo>
                      <a:pt x="705" y="242"/>
                    </a:lnTo>
                    <a:lnTo>
                      <a:pt x="705" y="242"/>
                    </a:lnTo>
                    <a:lnTo>
                      <a:pt x="705" y="242"/>
                    </a:lnTo>
                    <a:lnTo>
                      <a:pt x="705" y="242"/>
                    </a:lnTo>
                    <a:lnTo>
                      <a:pt x="707" y="242"/>
                    </a:lnTo>
                    <a:lnTo>
                      <a:pt x="707" y="242"/>
                    </a:lnTo>
                    <a:lnTo>
                      <a:pt x="707" y="242"/>
                    </a:lnTo>
                    <a:lnTo>
                      <a:pt x="707" y="242"/>
                    </a:lnTo>
                    <a:lnTo>
                      <a:pt x="709" y="240"/>
                    </a:lnTo>
                    <a:lnTo>
                      <a:pt x="709" y="240"/>
                    </a:lnTo>
                    <a:lnTo>
                      <a:pt x="709" y="240"/>
                    </a:lnTo>
                    <a:lnTo>
                      <a:pt x="709" y="240"/>
                    </a:lnTo>
                    <a:lnTo>
                      <a:pt x="711" y="240"/>
                    </a:lnTo>
                    <a:lnTo>
                      <a:pt x="711" y="240"/>
                    </a:lnTo>
                    <a:lnTo>
                      <a:pt x="711" y="240"/>
                    </a:lnTo>
                    <a:lnTo>
                      <a:pt x="711" y="240"/>
                    </a:lnTo>
                    <a:lnTo>
                      <a:pt x="711" y="238"/>
                    </a:lnTo>
                    <a:lnTo>
                      <a:pt x="712" y="238"/>
                    </a:lnTo>
                    <a:lnTo>
                      <a:pt x="712" y="238"/>
                    </a:lnTo>
                    <a:lnTo>
                      <a:pt x="712" y="238"/>
                    </a:lnTo>
                    <a:lnTo>
                      <a:pt x="712" y="238"/>
                    </a:lnTo>
                    <a:lnTo>
                      <a:pt x="712" y="238"/>
                    </a:lnTo>
                    <a:lnTo>
                      <a:pt x="712" y="237"/>
                    </a:lnTo>
                    <a:lnTo>
                      <a:pt x="712" y="237"/>
                    </a:lnTo>
                    <a:lnTo>
                      <a:pt x="712" y="237"/>
                    </a:lnTo>
                    <a:lnTo>
                      <a:pt x="712" y="237"/>
                    </a:lnTo>
                    <a:lnTo>
                      <a:pt x="712" y="237"/>
                    </a:lnTo>
                    <a:lnTo>
                      <a:pt x="712" y="237"/>
                    </a:lnTo>
                    <a:lnTo>
                      <a:pt x="711" y="237"/>
                    </a:lnTo>
                    <a:lnTo>
                      <a:pt x="711" y="237"/>
                    </a:lnTo>
                    <a:lnTo>
                      <a:pt x="711" y="237"/>
                    </a:lnTo>
                    <a:lnTo>
                      <a:pt x="709" y="237"/>
                    </a:lnTo>
                    <a:lnTo>
                      <a:pt x="709" y="237"/>
                    </a:lnTo>
                    <a:lnTo>
                      <a:pt x="709" y="237"/>
                    </a:lnTo>
                    <a:lnTo>
                      <a:pt x="709" y="237"/>
                    </a:lnTo>
                    <a:lnTo>
                      <a:pt x="709" y="237"/>
                    </a:lnTo>
                    <a:lnTo>
                      <a:pt x="707" y="237"/>
                    </a:lnTo>
                    <a:lnTo>
                      <a:pt x="707" y="237"/>
                    </a:lnTo>
                    <a:lnTo>
                      <a:pt x="707" y="237"/>
                    </a:lnTo>
                    <a:lnTo>
                      <a:pt x="707" y="237"/>
                    </a:lnTo>
                    <a:lnTo>
                      <a:pt x="707" y="237"/>
                    </a:lnTo>
                    <a:lnTo>
                      <a:pt x="707" y="237"/>
                    </a:lnTo>
                    <a:lnTo>
                      <a:pt x="709" y="237"/>
                    </a:lnTo>
                    <a:lnTo>
                      <a:pt x="709" y="235"/>
                    </a:lnTo>
                    <a:lnTo>
                      <a:pt x="709" y="235"/>
                    </a:lnTo>
                    <a:lnTo>
                      <a:pt x="709" y="235"/>
                    </a:lnTo>
                    <a:lnTo>
                      <a:pt x="707" y="235"/>
                    </a:lnTo>
                    <a:lnTo>
                      <a:pt x="709" y="235"/>
                    </a:lnTo>
                    <a:lnTo>
                      <a:pt x="709" y="235"/>
                    </a:lnTo>
                    <a:lnTo>
                      <a:pt x="709" y="233"/>
                    </a:lnTo>
                    <a:lnTo>
                      <a:pt x="709" y="233"/>
                    </a:lnTo>
                    <a:lnTo>
                      <a:pt x="709" y="233"/>
                    </a:lnTo>
                    <a:lnTo>
                      <a:pt x="709" y="233"/>
                    </a:lnTo>
                    <a:lnTo>
                      <a:pt x="711" y="233"/>
                    </a:lnTo>
                    <a:lnTo>
                      <a:pt x="711" y="233"/>
                    </a:lnTo>
                    <a:lnTo>
                      <a:pt x="711" y="233"/>
                    </a:lnTo>
                    <a:lnTo>
                      <a:pt x="712" y="231"/>
                    </a:lnTo>
                    <a:lnTo>
                      <a:pt x="712" y="231"/>
                    </a:lnTo>
                    <a:lnTo>
                      <a:pt x="712" y="231"/>
                    </a:lnTo>
                    <a:lnTo>
                      <a:pt x="712" y="231"/>
                    </a:lnTo>
                    <a:lnTo>
                      <a:pt x="714" y="231"/>
                    </a:lnTo>
                    <a:lnTo>
                      <a:pt x="714" y="231"/>
                    </a:lnTo>
                    <a:lnTo>
                      <a:pt x="714" y="231"/>
                    </a:lnTo>
                    <a:lnTo>
                      <a:pt x="714" y="231"/>
                    </a:lnTo>
                    <a:lnTo>
                      <a:pt x="716" y="231"/>
                    </a:lnTo>
                    <a:lnTo>
                      <a:pt x="716" y="231"/>
                    </a:lnTo>
                    <a:lnTo>
                      <a:pt x="716" y="229"/>
                    </a:lnTo>
                    <a:lnTo>
                      <a:pt x="716" y="229"/>
                    </a:lnTo>
                    <a:lnTo>
                      <a:pt x="718" y="229"/>
                    </a:lnTo>
                    <a:lnTo>
                      <a:pt x="718" y="229"/>
                    </a:lnTo>
                    <a:lnTo>
                      <a:pt x="718" y="229"/>
                    </a:lnTo>
                    <a:lnTo>
                      <a:pt x="720" y="229"/>
                    </a:lnTo>
                    <a:lnTo>
                      <a:pt x="720" y="229"/>
                    </a:lnTo>
                    <a:lnTo>
                      <a:pt x="720" y="229"/>
                    </a:lnTo>
                    <a:lnTo>
                      <a:pt x="720" y="229"/>
                    </a:lnTo>
                    <a:lnTo>
                      <a:pt x="721" y="229"/>
                    </a:lnTo>
                    <a:lnTo>
                      <a:pt x="721" y="228"/>
                    </a:lnTo>
                    <a:lnTo>
                      <a:pt x="721" y="228"/>
                    </a:lnTo>
                    <a:lnTo>
                      <a:pt x="721" y="228"/>
                    </a:lnTo>
                    <a:lnTo>
                      <a:pt x="721" y="228"/>
                    </a:lnTo>
                    <a:lnTo>
                      <a:pt x="721" y="228"/>
                    </a:lnTo>
                    <a:lnTo>
                      <a:pt x="721" y="228"/>
                    </a:lnTo>
                    <a:lnTo>
                      <a:pt x="723" y="228"/>
                    </a:lnTo>
                    <a:lnTo>
                      <a:pt x="723" y="228"/>
                    </a:lnTo>
                    <a:lnTo>
                      <a:pt x="723" y="228"/>
                    </a:lnTo>
                    <a:lnTo>
                      <a:pt x="723" y="228"/>
                    </a:lnTo>
                    <a:lnTo>
                      <a:pt x="723" y="228"/>
                    </a:lnTo>
                    <a:lnTo>
                      <a:pt x="725" y="228"/>
                    </a:lnTo>
                    <a:lnTo>
                      <a:pt x="725" y="228"/>
                    </a:lnTo>
                    <a:lnTo>
                      <a:pt x="725" y="228"/>
                    </a:lnTo>
                    <a:lnTo>
                      <a:pt x="725" y="228"/>
                    </a:lnTo>
                    <a:lnTo>
                      <a:pt x="725" y="228"/>
                    </a:lnTo>
                    <a:lnTo>
                      <a:pt x="725" y="228"/>
                    </a:lnTo>
                    <a:lnTo>
                      <a:pt x="727" y="228"/>
                    </a:lnTo>
                    <a:lnTo>
                      <a:pt x="727" y="228"/>
                    </a:lnTo>
                    <a:lnTo>
                      <a:pt x="727" y="228"/>
                    </a:lnTo>
                    <a:lnTo>
                      <a:pt x="727" y="228"/>
                    </a:lnTo>
                    <a:lnTo>
                      <a:pt x="727" y="229"/>
                    </a:lnTo>
                    <a:lnTo>
                      <a:pt x="727" y="229"/>
                    </a:lnTo>
                    <a:lnTo>
                      <a:pt x="729" y="229"/>
                    </a:lnTo>
                    <a:lnTo>
                      <a:pt x="729" y="228"/>
                    </a:lnTo>
                    <a:lnTo>
                      <a:pt x="729" y="228"/>
                    </a:lnTo>
                    <a:lnTo>
                      <a:pt x="729" y="228"/>
                    </a:lnTo>
                    <a:lnTo>
                      <a:pt x="729" y="228"/>
                    </a:lnTo>
                    <a:lnTo>
                      <a:pt x="729" y="228"/>
                    </a:lnTo>
                    <a:lnTo>
                      <a:pt x="729" y="226"/>
                    </a:lnTo>
                    <a:lnTo>
                      <a:pt x="729" y="226"/>
                    </a:lnTo>
                    <a:lnTo>
                      <a:pt x="729" y="226"/>
                    </a:lnTo>
                    <a:lnTo>
                      <a:pt x="729" y="226"/>
                    </a:lnTo>
                    <a:lnTo>
                      <a:pt x="731" y="226"/>
                    </a:lnTo>
                    <a:lnTo>
                      <a:pt x="731" y="226"/>
                    </a:lnTo>
                    <a:lnTo>
                      <a:pt x="731" y="226"/>
                    </a:lnTo>
                    <a:lnTo>
                      <a:pt x="731" y="226"/>
                    </a:lnTo>
                    <a:lnTo>
                      <a:pt x="732" y="226"/>
                    </a:lnTo>
                    <a:lnTo>
                      <a:pt x="732" y="226"/>
                    </a:lnTo>
                    <a:lnTo>
                      <a:pt x="732" y="226"/>
                    </a:lnTo>
                    <a:lnTo>
                      <a:pt x="734" y="226"/>
                    </a:lnTo>
                    <a:lnTo>
                      <a:pt x="734" y="226"/>
                    </a:lnTo>
                    <a:lnTo>
                      <a:pt x="736" y="226"/>
                    </a:lnTo>
                    <a:lnTo>
                      <a:pt x="736" y="226"/>
                    </a:lnTo>
                    <a:lnTo>
                      <a:pt x="736" y="226"/>
                    </a:lnTo>
                    <a:lnTo>
                      <a:pt x="736" y="226"/>
                    </a:lnTo>
                    <a:lnTo>
                      <a:pt x="736" y="224"/>
                    </a:lnTo>
                    <a:lnTo>
                      <a:pt x="736" y="224"/>
                    </a:lnTo>
                    <a:lnTo>
                      <a:pt x="738" y="224"/>
                    </a:lnTo>
                    <a:lnTo>
                      <a:pt x="738" y="226"/>
                    </a:lnTo>
                    <a:lnTo>
                      <a:pt x="738" y="226"/>
                    </a:lnTo>
                    <a:lnTo>
                      <a:pt x="738" y="226"/>
                    </a:lnTo>
                    <a:lnTo>
                      <a:pt x="738" y="226"/>
                    </a:lnTo>
                    <a:lnTo>
                      <a:pt x="738" y="226"/>
                    </a:lnTo>
                    <a:lnTo>
                      <a:pt x="738" y="226"/>
                    </a:lnTo>
                    <a:lnTo>
                      <a:pt x="740" y="226"/>
                    </a:lnTo>
                    <a:lnTo>
                      <a:pt x="740" y="226"/>
                    </a:lnTo>
                    <a:lnTo>
                      <a:pt x="740" y="228"/>
                    </a:lnTo>
                    <a:lnTo>
                      <a:pt x="740" y="228"/>
                    </a:lnTo>
                    <a:lnTo>
                      <a:pt x="741" y="228"/>
                    </a:lnTo>
                    <a:lnTo>
                      <a:pt x="741" y="228"/>
                    </a:lnTo>
                    <a:lnTo>
                      <a:pt x="741" y="228"/>
                    </a:lnTo>
                    <a:lnTo>
                      <a:pt x="741" y="226"/>
                    </a:lnTo>
                    <a:lnTo>
                      <a:pt x="743" y="226"/>
                    </a:lnTo>
                    <a:lnTo>
                      <a:pt x="743" y="226"/>
                    </a:lnTo>
                    <a:lnTo>
                      <a:pt x="743" y="226"/>
                    </a:lnTo>
                    <a:lnTo>
                      <a:pt x="743" y="226"/>
                    </a:lnTo>
                    <a:lnTo>
                      <a:pt x="743" y="226"/>
                    </a:lnTo>
                    <a:lnTo>
                      <a:pt x="745" y="226"/>
                    </a:lnTo>
                    <a:lnTo>
                      <a:pt x="745" y="226"/>
                    </a:lnTo>
                    <a:lnTo>
                      <a:pt x="745" y="226"/>
                    </a:lnTo>
                    <a:lnTo>
                      <a:pt x="745" y="226"/>
                    </a:lnTo>
                    <a:lnTo>
                      <a:pt x="745" y="226"/>
                    </a:lnTo>
                    <a:lnTo>
                      <a:pt x="745" y="226"/>
                    </a:lnTo>
                    <a:lnTo>
                      <a:pt x="745" y="226"/>
                    </a:lnTo>
                    <a:lnTo>
                      <a:pt x="747" y="226"/>
                    </a:lnTo>
                    <a:lnTo>
                      <a:pt x="747" y="224"/>
                    </a:lnTo>
                    <a:lnTo>
                      <a:pt x="747" y="224"/>
                    </a:lnTo>
                    <a:lnTo>
                      <a:pt x="747" y="224"/>
                    </a:lnTo>
                    <a:lnTo>
                      <a:pt x="747" y="224"/>
                    </a:lnTo>
                    <a:lnTo>
                      <a:pt x="749" y="224"/>
                    </a:lnTo>
                    <a:lnTo>
                      <a:pt x="749" y="224"/>
                    </a:lnTo>
                    <a:lnTo>
                      <a:pt x="749" y="222"/>
                    </a:lnTo>
                    <a:lnTo>
                      <a:pt x="749" y="222"/>
                    </a:lnTo>
                    <a:lnTo>
                      <a:pt x="749" y="222"/>
                    </a:lnTo>
                    <a:lnTo>
                      <a:pt x="749" y="222"/>
                    </a:lnTo>
                    <a:lnTo>
                      <a:pt x="749" y="220"/>
                    </a:lnTo>
                    <a:lnTo>
                      <a:pt x="749" y="220"/>
                    </a:lnTo>
                    <a:lnTo>
                      <a:pt x="749" y="220"/>
                    </a:lnTo>
                    <a:lnTo>
                      <a:pt x="749" y="220"/>
                    </a:lnTo>
                    <a:lnTo>
                      <a:pt x="750" y="220"/>
                    </a:lnTo>
                    <a:lnTo>
                      <a:pt x="750" y="220"/>
                    </a:lnTo>
                    <a:lnTo>
                      <a:pt x="750" y="220"/>
                    </a:lnTo>
                    <a:lnTo>
                      <a:pt x="750" y="220"/>
                    </a:lnTo>
                    <a:lnTo>
                      <a:pt x="750" y="220"/>
                    </a:lnTo>
                    <a:lnTo>
                      <a:pt x="750" y="220"/>
                    </a:lnTo>
                    <a:lnTo>
                      <a:pt x="752" y="220"/>
                    </a:lnTo>
                    <a:lnTo>
                      <a:pt x="754" y="220"/>
                    </a:lnTo>
                    <a:lnTo>
                      <a:pt x="754" y="220"/>
                    </a:lnTo>
                    <a:lnTo>
                      <a:pt x="754" y="220"/>
                    </a:lnTo>
                    <a:lnTo>
                      <a:pt x="754" y="220"/>
                    </a:lnTo>
                    <a:lnTo>
                      <a:pt x="754" y="222"/>
                    </a:lnTo>
                    <a:lnTo>
                      <a:pt x="754" y="222"/>
                    </a:lnTo>
                    <a:lnTo>
                      <a:pt x="754" y="222"/>
                    </a:lnTo>
                    <a:lnTo>
                      <a:pt x="756" y="222"/>
                    </a:lnTo>
                    <a:lnTo>
                      <a:pt x="756" y="222"/>
                    </a:lnTo>
                    <a:lnTo>
                      <a:pt x="756" y="222"/>
                    </a:lnTo>
                    <a:lnTo>
                      <a:pt x="756" y="222"/>
                    </a:lnTo>
                    <a:lnTo>
                      <a:pt x="756" y="220"/>
                    </a:lnTo>
                    <a:lnTo>
                      <a:pt x="756" y="220"/>
                    </a:lnTo>
                    <a:lnTo>
                      <a:pt x="756" y="220"/>
                    </a:lnTo>
                    <a:lnTo>
                      <a:pt x="756" y="220"/>
                    </a:lnTo>
                    <a:lnTo>
                      <a:pt x="758" y="220"/>
                    </a:lnTo>
                    <a:lnTo>
                      <a:pt x="758" y="220"/>
                    </a:lnTo>
                    <a:lnTo>
                      <a:pt x="758" y="220"/>
                    </a:lnTo>
                    <a:lnTo>
                      <a:pt x="758" y="220"/>
                    </a:lnTo>
                    <a:lnTo>
                      <a:pt x="758" y="220"/>
                    </a:lnTo>
                    <a:lnTo>
                      <a:pt x="759" y="220"/>
                    </a:lnTo>
                    <a:lnTo>
                      <a:pt x="759" y="220"/>
                    </a:lnTo>
                    <a:lnTo>
                      <a:pt x="759" y="220"/>
                    </a:lnTo>
                    <a:lnTo>
                      <a:pt x="761" y="220"/>
                    </a:lnTo>
                    <a:lnTo>
                      <a:pt x="761" y="220"/>
                    </a:lnTo>
                    <a:lnTo>
                      <a:pt x="761" y="218"/>
                    </a:lnTo>
                    <a:lnTo>
                      <a:pt x="763" y="220"/>
                    </a:lnTo>
                    <a:lnTo>
                      <a:pt x="763" y="218"/>
                    </a:lnTo>
                    <a:lnTo>
                      <a:pt x="765" y="218"/>
                    </a:lnTo>
                    <a:lnTo>
                      <a:pt x="765" y="218"/>
                    </a:lnTo>
                    <a:lnTo>
                      <a:pt x="765" y="218"/>
                    </a:lnTo>
                    <a:lnTo>
                      <a:pt x="765" y="218"/>
                    </a:lnTo>
                    <a:lnTo>
                      <a:pt x="765" y="218"/>
                    </a:lnTo>
                    <a:lnTo>
                      <a:pt x="767" y="218"/>
                    </a:lnTo>
                    <a:lnTo>
                      <a:pt x="767" y="218"/>
                    </a:lnTo>
                    <a:lnTo>
                      <a:pt x="767" y="218"/>
                    </a:lnTo>
                    <a:lnTo>
                      <a:pt x="767" y="218"/>
                    </a:lnTo>
                    <a:lnTo>
                      <a:pt x="769" y="218"/>
                    </a:lnTo>
                    <a:lnTo>
                      <a:pt x="769" y="218"/>
                    </a:lnTo>
                    <a:lnTo>
                      <a:pt x="769" y="218"/>
                    </a:lnTo>
                    <a:lnTo>
                      <a:pt x="769" y="218"/>
                    </a:lnTo>
                    <a:lnTo>
                      <a:pt x="770" y="218"/>
                    </a:lnTo>
                    <a:lnTo>
                      <a:pt x="770" y="218"/>
                    </a:lnTo>
                    <a:lnTo>
                      <a:pt x="770" y="218"/>
                    </a:lnTo>
                    <a:lnTo>
                      <a:pt x="770" y="218"/>
                    </a:lnTo>
                    <a:lnTo>
                      <a:pt x="770" y="218"/>
                    </a:lnTo>
                    <a:lnTo>
                      <a:pt x="770" y="218"/>
                    </a:lnTo>
                    <a:lnTo>
                      <a:pt x="772" y="218"/>
                    </a:lnTo>
                    <a:lnTo>
                      <a:pt x="772" y="218"/>
                    </a:lnTo>
                    <a:lnTo>
                      <a:pt x="772" y="218"/>
                    </a:lnTo>
                    <a:lnTo>
                      <a:pt x="772" y="218"/>
                    </a:lnTo>
                    <a:lnTo>
                      <a:pt x="772" y="218"/>
                    </a:lnTo>
                    <a:lnTo>
                      <a:pt x="772" y="220"/>
                    </a:lnTo>
                    <a:lnTo>
                      <a:pt x="774" y="220"/>
                    </a:lnTo>
                    <a:lnTo>
                      <a:pt x="774" y="220"/>
                    </a:lnTo>
                    <a:lnTo>
                      <a:pt x="774" y="218"/>
                    </a:lnTo>
                    <a:lnTo>
                      <a:pt x="774" y="218"/>
                    </a:lnTo>
                    <a:lnTo>
                      <a:pt x="774" y="218"/>
                    </a:lnTo>
                    <a:lnTo>
                      <a:pt x="774" y="218"/>
                    </a:lnTo>
                    <a:lnTo>
                      <a:pt x="774" y="217"/>
                    </a:lnTo>
                    <a:lnTo>
                      <a:pt x="774" y="217"/>
                    </a:lnTo>
                    <a:lnTo>
                      <a:pt x="776" y="217"/>
                    </a:lnTo>
                    <a:lnTo>
                      <a:pt x="776" y="217"/>
                    </a:lnTo>
                    <a:lnTo>
                      <a:pt x="778" y="217"/>
                    </a:lnTo>
                    <a:lnTo>
                      <a:pt x="778" y="217"/>
                    </a:lnTo>
                    <a:lnTo>
                      <a:pt x="778" y="217"/>
                    </a:lnTo>
                    <a:lnTo>
                      <a:pt x="778" y="217"/>
                    </a:lnTo>
                    <a:lnTo>
                      <a:pt x="778" y="217"/>
                    </a:lnTo>
                    <a:lnTo>
                      <a:pt x="778" y="217"/>
                    </a:lnTo>
                    <a:lnTo>
                      <a:pt x="778" y="215"/>
                    </a:lnTo>
                    <a:lnTo>
                      <a:pt x="778" y="215"/>
                    </a:lnTo>
                    <a:lnTo>
                      <a:pt x="778" y="215"/>
                    </a:lnTo>
                    <a:lnTo>
                      <a:pt x="779" y="215"/>
                    </a:lnTo>
                    <a:lnTo>
                      <a:pt x="779" y="215"/>
                    </a:lnTo>
                    <a:lnTo>
                      <a:pt x="779" y="215"/>
                    </a:lnTo>
                    <a:lnTo>
                      <a:pt x="779" y="215"/>
                    </a:lnTo>
                    <a:lnTo>
                      <a:pt x="779" y="215"/>
                    </a:lnTo>
                    <a:lnTo>
                      <a:pt x="779" y="215"/>
                    </a:lnTo>
                    <a:lnTo>
                      <a:pt x="781" y="215"/>
                    </a:lnTo>
                    <a:lnTo>
                      <a:pt x="781" y="215"/>
                    </a:lnTo>
                    <a:lnTo>
                      <a:pt x="781" y="215"/>
                    </a:lnTo>
                    <a:lnTo>
                      <a:pt x="781" y="215"/>
                    </a:lnTo>
                    <a:lnTo>
                      <a:pt x="783" y="215"/>
                    </a:lnTo>
                    <a:lnTo>
                      <a:pt x="783" y="215"/>
                    </a:lnTo>
                    <a:lnTo>
                      <a:pt x="783" y="215"/>
                    </a:lnTo>
                    <a:lnTo>
                      <a:pt x="783" y="213"/>
                    </a:lnTo>
                    <a:lnTo>
                      <a:pt x="783" y="213"/>
                    </a:lnTo>
                    <a:lnTo>
                      <a:pt x="783" y="213"/>
                    </a:lnTo>
                    <a:lnTo>
                      <a:pt x="783" y="213"/>
                    </a:lnTo>
                    <a:lnTo>
                      <a:pt x="783" y="213"/>
                    </a:lnTo>
                    <a:lnTo>
                      <a:pt x="783" y="213"/>
                    </a:lnTo>
                    <a:lnTo>
                      <a:pt x="783" y="211"/>
                    </a:lnTo>
                    <a:lnTo>
                      <a:pt x="783" y="211"/>
                    </a:lnTo>
                    <a:lnTo>
                      <a:pt x="783" y="211"/>
                    </a:lnTo>
                    <a:lnTo>
                      <a:pt x="783" y="211"/>
                    </a:lnTo>
                    <a:lnTo>
                      <a:pt x="783" y="211"/>
                    </a:lnTo>
                    <a:lnTo>
                      <a:pt x="783" y="211"/>
                    </a:lnTo>
                    <a:lnTo>
                      <a:pt x="783" y="209"/>
                    </a:lnTo>
                    <a:lnTo>
                      <a:pt x="783" y="209"/>
                    </a:lnTo>
                    <a:lnTo>
                      <a:pt x="783" y="209"/>
                    </a:lnTo>
                    <a:lnTo>
                      <a:pt x="783" y="209"/>
                    </a:lnTo>
                    <a:lnTo>
                      <a:pt x="783" y="209"/>
                    </a:lnTo>
                    <a:lnTo>
                      <a:pt x="781" y="209"/>
                    </a:lnTo>
                    <a:lnTo>
                      <a:pt x="781" y="209"/>
                    </a:lnTo>
                    <a:lnTo>
                      <a:pt x="781" y="209"/>
                    </a:lnTo>
                    <a:lnTo>
                      <a:pt x="781" y="209"/>
                    </a:lnTo>
                    <a:lnTo>
                      <a:pt x="781" y="209"/>
                    </a:lnTo>
                    <a:lnTo>
                      <a:pt x="781" y="209"/>
                    </a:lnTo>
                    <a:lnTo>
                      <a:pt x="779" y="209"/>
                    </a:lnTo>
                    <a:lnTo>
                      <a:pt x="779" y="209"/>
                    </a:lnTo>
                    <a:lnTo>
                      <a:pt x="779" y="209"/>
                    </a:lnTo>
                    <a:lnTo>
                      <a:pt x="779" y="209"/>
                    </a:lnTo>
                    <a:lnTo>
                      <a:pt x="779" y="209"/>
                    </a:lnTo>
                    <a:lnTo>
                      <a:pt x="779" y="208"/>
                    </a:lnTo>
                    <a:lnTo>
                      <a:pt x="779" y="208"/>
                    </a:lnTo>
                    <a:lnTo>
                      <a:pt x="781" y="208"/>
                    </a:lnTo>
                    <a:lnTo>
                      <a:pt x="781" y="208"/>
                    </a:lnTo>
                    <a:lnTo>
                      <a:pt x="781" y="208"/>
                    </a:lnTo>
                    <a:lnTo>
                      <a:pt x="781" y="208"/>
                    </a:lnTo>
                    <a:lnTo>
                      <a:pt x="781" y="208"/>
                    </a:lnTo>
                    <a:lnTo>
                      <a:pt x="781" y="208"/>
                    </a:lnTo>
                    <a:lnTo>
                      <a:pt x="783" y="208"/>
                    </a:lnTo>
                    <a:lnTo>
                      <a:pt x="783" y="208"/>
                    </a:lnTo>
                    <a:lnTo>
                      <a:pt x="783" y="208"/>
                    </a:lnTo>
                    <a:lnTo>
                      <a:pt x="783" y="208"/>
                    </a:lnTo>
                    <a:lnTo>
                      <a:pt x="783" y="208"/>
                    </a:lnTo>
                    <a:lnTo>
                      <a:pt x="783" y="208"/>
                    </a:lnTo>
                    <a:lnTo>
                      <a:pt x="783" y="208"/>
                    </a:lnTo>
                    <a:lnTo>
                      <a:pt x="783" y="208"/>
                    </a:lnTo>
                    <a:lnTo>
                      <a:pt x="785" y="208"/>
                    </a:lnTo>
                    <a:lnTo>
                      <a:pt x="785" y="208"/>
                    </a:lnTo>
                    <a:lnTo>
                      <a:pt x="785" y="208"/>
                    </a:lnTo>
                    <a:lnTo>
                      <a:pt x="785" y="208"/>
                    </a:lnTo>
                    <a:lnTo>
                      <a:pt x="785" y="206"/>
                    </a:lnTo>
                    <a:lnTo>
                      <a:pt x="785" y="206"/>
                    </a:lnTo>
                    <a:lnTo>
                      <a:pt x="785" y="206"/>
                    </a:lnTo>
                    <a:lnTo>
                      <a:pt x="787" y="206"/>
                    </a:lnTo>
                    <a:lnTo>
                      <a:pt x="787" y="206"/>
                    </a:lnTo>
                    <a:lnTo>
                      <a:pt x="787" y="206"/>
                    </a:lnTo>
                    <a:lnTo>
                      <a:pt x="787" y="206"/>
                    </a:lnTo>
                    <a:lnTo>
                      <a:pt x="787" y="206"/>
                    </a:lnTo>
                    <a:lnTo>
                      <a:pt x="787" y="204"/>
                    </a:lnTo>
                    <a:lnTo>
                      <a:pt x="785" y="204"/>
                    </a:lnTo>
                    <a:lnTo>
                      <a:pt x="785" y="204"/>
                    </a:lnTo>
                    <a:lnTo>
                      <a:pt x="787" y="204"/>
                    </a:lnTo>
                    <a:lnTo>
                      <a:pt x="787" y="204"/>
                    </a:lnTo>
                    <a:lnTo>
                      <a:pt x="787" y="204"/>
                    </a:lnTo>
                    <a:lnTo>
                      <a:pt x="787" y="204"/>
                    </a:lnTo>
                    <a:lnTo>
                      <a:pt x="788" y="204"/>
                    </a:lnTo>
                    <a:lnTo>
                      <a:pt x="788" y="204"/>
                    </a:lnTo>
                    <a:lnTo>
                      <a:pt x="788" y="204"/>
                    </a:lnTo>
                    <a:lnTo>
                      <a:pt x="788" y="204"/>
                    </a:lnTo>
                    <a:lnTo>
                      <a:pt x="788" y="204"/>
                    </a:lnTo>
                    <a:lnTo>
                      <a:pt x="788" y="206"/>
                    </a:lnTo>
                    <a:lnTo>
                      <a:pt x="788" y="206"/>
                    </a:lnTo>
                    <a:lnTo>
                      <a:pt x="788" y="206"/>
                    </a:lnTo>
                    <a:lnTo>
                      <a:pt x="788" y="206"/>
                    </a:lnTo>
                    <a:lnTo>
                      <a:pt x="788" y="206"/>
                    </a:lnTo>
                    <a:lnTo>
                      <a:pt x="788" y="206"/>
                    </a:lnTo>
                    <a:lnTo>
                      <a:pt x="790" y="204"/>
                    </a:lnTo>
                    <a:lnTo>
                      <a:pt x="790" y="204"/>
                    </a:lnTo>
                    <a:lnTo>
                      <a:pt x="790" y="204"/>
                    </a:lnTo>
                    <a:lnTo>
                      <a:pt x="788" y="204"/>
                    </a:lnTo>
                    <a:lnTo>
                      <a:pt x="788" y="204"/>
                    </a:lnTo>
                    <a:lnTo>
                      <a:pt x="790" y="204"/>
                    </a:lnTo>
                    <a:lnTo>
                      <a:pt x="790" y="204"/>
                    </a:lnTo>
                    <a:lnTo>
                      <a:pt x="790" y="204"/>
                    </a:lnTo>
                    <a:lnTo>
                      <a:pt x="790" y="204"/>
                    </a:lnTo>
                    <a:lnTo>
                      <a:pt x="790" y="204"/>
                    </a:lnTo>
                    <a:lnTo>
                      <a:pt x="790" y="204"/>
                    </a:lnTo>
                    <a:lnTo>
                      <a:pt x="790" y="202"/>
                    </a:lnTo>
                    <a:lnTo>
                      <a:pt x="790" y="202"/>
                    </a:lnTo>
                    <a:lnTo>
                      <a:pt x="792" y="202"/>
                    </a:lnTo>
                    <a:lnTo>
                      <a:pt x="792" y="202"/>
                    </a:lnTo>
                    <a:lnTo>
                      <a:pt x="792" y="202"/>
                    </a:lnTo>
                    <a:lnTo>
                      <a:pt x="794" y="202"/>
                    </a:lnTo>
                    <a:lnTo>
                      <a:pt x="794" y="202"/>
                    </a:lnTo>
                    <a:lnTo>
                      <a:pt x="794" y="202"/>
                    </a:lnTo>
                    <a:lnTo>
                      <a:pt x="796" y="204"/>
                    </a:lnTo>
                    <a:lnTo>
                      <a:pt x="796" y="204"/>
                    </a:lnTo>
                    <a:lnTo>
                      <a:pt x="796" y="204"/>
                    </a:lnTo>
                    <a:lnTo>
                      <a:pt x="796" y="204"/>
                    </a:lnTo>
                    <a:lnTo>
                      <a:pt x="796" y="204"/>
                    </a:lnTo>
                    <a:lnTo>
                      <a:pt x="797" y="204"/>
                    </a:lnTo>
                    <a:lnTo>
                      <a:pt x="797" y="204"/>
                    </a:lnTo>
                    <a:lnTo>
                      <a:pt x="797" y="204"/>
                    </a:lnTo>
                    <a:lnTo>
                      <a:pt x="797" y="204"/>
                    </a:lnTo>
                    <a:lnTo>
                      <a:pt x="797" y="204"/>
                    </a:lnTo>
                    <a:lnTo>
                      <a:pt x="797" y="202"/>
                    </a:lnTo>
                    <a:lnTo>
                      <a:pt x="797" y="202"/>
                    </a:lnTo>
                    <a:lnTo>
                      <a:pt x="797" y="202"/>
                    </a:lnTo>
                    <a:lnTo>
                      <a:pt x="797" y="200"/>
                    </a:lnTo>
                    <a:lnTo>
                      <a:pt x="797" y="200"/>
                    </a:lnTo>
                    <a:lnTo>
                      <a:pt x="797" y="200"/>
                    </a:lnTo>
                    <a:lnTo>
                      <a:pt x="799" y="200"/>
                    </a:lnTo>
                    <a:lnTo>
                      <a:pt x="799" y="200"/>
                    </a:lnTo>
                    <a:lnTo>
                      <a:pt x="799" y="200"/>
                    </a:lnTo>
                    <a:lnTo>
                      <a:pt x="799" y="200"/>
                    </a:lnTo>
                    <a:lnTo>
                      <a:pt x="801" y="200"/>
                    </a:lnTo>
                    <a:lnTo>
                      <a:pt x="801" y="200"/>
                    </a:lnTo>
                    <a:lnTo>
                      <a:pt x="801" y="200"/>
                    </a:lnTo>
                    <a:lnTo>
                      <a:pt x="799" y="202"/>
                    </a:lnTo>
                    <a:lnTo>
                      <a:pt x="799" y="202"/>
                    </a:lnTo>
                    <a:lnTo>
                      <a:pt x="801" y="202"/>
                    </a:lnTo>
                    <a:lnTo>
                      <a:pt x="801" y="202"/>
                    </a:lnTo>
                    <a:lnTo>
                      <a:pt x="801" y="202"/>
                    </a:lnTo>
                    <a:lnTo>
                      <a:pt x="803" y="202"/>
                    </a:lnTo>
                    <a:lnTo>
                      <a:pt x="803" y="202"/>
                    </a:lnTo>
                    <a:lnTo>
                      <a:pt x="803" y="200"/>
                    </a:lnTo>
                    <a:lnTo>
                      <a:pt x="803" y="200"/>
                    </a:lnTo>
                    <a:lnTo>
                      <a:pt x="801" y="200"/>
                    </a:lnTo>
                    <a:lnTo>
                      <a:pt x="801" y="200"/>
                    </a:lnTo>
                    <a:lnTo>
                      <a:pt x="801" y="200"/>
                    </a:lnTo>
                    <a:lnTo>
                      <a:pt x="801" y="200"/>
                    </a:lnTo>
                    <a:lnTo>
                      <a:pt x="801" y="200"/>
                    </a:lnTo>
                    <a:lnTo>
                      <a:pt x="801" y="200"/>
                    </a:lnTo>
                    <a:lnTo>
                      <a:pt x="801" y="200"/>
                    </a:lnTo>
                    <a:lnTo>
                      <a:pt x="803" y="200"/>
                    </a:lnTo>
                    <a:lnTo>
                      <a:pt x="803" y="200"/>
                    </a:lnTo>
                    <a:lnTo>
                      <a:pt x="803" y="199"/>
                    </a:lnTo>
                    <a:lnTo>
                      <a:pt x="803" y="199"/>
                    </a:lnTo>
                    <a:lnTo>
                      <a:pt x="803" y="199"/>
                    </a:lnTo>
                    <a:lnTo>
                      <a:pt x="803" y="199"/>
                    </a:lnTo>
                    <a:lnTo>
                      <a:pt x="801" y="199"/>
                    </a:lnTo>
                    <a:lnTo>
                      <a:pt x="801" y="199"/>
                    </a:lnTo>
                    <a:lnTo>
                      <a:pt x="801" y="199"/>
                    </a:lnTo>
                    <a:lnTo>
                      <a:pt x="801" y="197"/>
                    </a:lnTo>
                    <a:lnTo>
                      <a:pt x="801" y="197"/>
                    </a:lnTo>
                    <a:lnTo>
                      <a:pt x="801" y="197"/>
                    </a:lnTo>
                    <a:lnTo>
                      <a:pt x="803" y="195"/>
                    </a:lnTo>
                    <a:lnTo>
                      <a:pt x="803" y="195"/>
                    </a:lnTo>
                    <a:lnTo>
                      <a:pt x="803" y="195"/>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5" y="197"/>
                    </a:lnTo>
                    <a:lnTo>
                      <a:pt x="805" y="197"/>
                    </a:lnTo>
                    <a:lnTo>
                      <a:pt x="805" y="197"/>
                    </a:lnTo>
                    <a:lnTo>
                      <a:pt x="805" y="199"/>
                    </a:lnTo>
                    <a:lnTo>
                      <a:pt x="805" y="199"/>
                    </a:lnTo>
                    <a:lnTo>
                      <a:pt x="805" y="199"/>
                    </a:lnTo>
                    <a:lnTo>
                      <a:pt x="805" y="199"/>
                    </a:lnTo>
                    <a:lnTo>
                      <a:pt x="805" y="199"/>
                    </a:lnTo>
                    <a:lnTo>
                      <a:pt x="805" y="199"/>
                    </a:lnTo>
                    <a:lnTo>
                      <a:pt x="807" y="199"/>
                    </a:lnTo>
                    <a:lnTo>
                      <a:pt x="807" y="199"/>
                    </a:lnTo>
                    <a:lnTo>
                      <a:pt x="807" y="199"/>
                    </a:lnTo>
                    <a:lnTo>
                      <a:pt x="808" y="199"/>
                    </a:lnTo>
                    <a:lnTo>
                      <a:pt x="808" y="199"/>
                    </a:lnTo>
                    <a:lnTo>
                      <a:pt x="807" y="199"/>
                    </a:lnTo>
                    <a:lnTo>
                      <a:pt x="807" y="199"/>
                    </a:lnTo>
                    <a:lnTo>
                      <a:pt x="807" y="197"/>
                    </a:lnTo>
                    <a:lnTo>
                      <a:pt x="807" y="197"/>
                    </a:lnTo>
                    <a:lnTo>
                      <a:pt x="807" y="197"/>
                    </a:lnTo>
                    <a:lnTo>
                      <a:pt x="807" y="197"/>
                    </a:lnTo>
                    <a:lnTo>
                      <a:pt x="807" y="197"/>
                    </a:lnTo>
                    <a:lnTo>
                      <a:pt x="807" y="197"/>
                    </a:lnTo>
                    <a:lnTo>
                      <a:pt x="807" y="197"/>
                    </a:lnTo>
                    <a:lnTo>
                      <a:pt x="807" y="197"/>
                    </a:lnTo>
                    <a:lnTo>
                      <a:pt x="807" y="197"/>
                    </a:lnTo>
                    <a:lnTo>
                      <a:pt x="807" y="197"/>
                    </a:lnTo>
                    <a:lnTo>
                      <a:pt x="807" y="195"/>
                    </a:lnTo>
                    <a:lnTo>
                      <a:pt x="807" y="195"/>
                    </a:lnTo>
                    <a:lnTo>
                      <a:pt x="807" y="195"/>
                    </a:lnTo>
                    <a:lnTo>
                      <a:pt x="807" y="195"/>
                    </a:lnTo>
                    <a:lnTo>
                      <a:pt x="807" y="195"/>
                    </a:lnTo>
                    <a:lnTo>
                      <a:pt x="807" y="195"/>
                    </a:lnTo>
                    <a:lnTo>
                      <a:pt x="807" y="195"/>
                    </a:lnTo>
                    <a:lnTo>
                      <a:pt x="807" y="193"/>
                    </a:lnTo>
                    <a:lnTo>
                      <a:pt x="807" y="193"/>
                    </a:lnTo>
                    <a:lnTo>
                      <a:pt x="807" y="193"/>
                    </a:lnTo>
                    <a:lnTo>
                      <a:pt x="807" y="193"/>
                    </a:lnTo>
                    <a:lnTo>
                      <a:pt x="807" y="193"/>
                    </a:lnTo>
                    <a:lnTo>
                      <a:pt x="808" y="193"/>
                    </a:lnTo>
                    <a:lnTo>
                      <a:pt x="808" y="193"/>
                    </a:lnTo>
                    <a:lnTo>
                      <a:pt x="808" y="193"/>
                    </a:lnTo>
                    <a:lnTo>
                      <a:pt x="810" y="193"/>
                    </a:lnTo>
                    <a:lnTo>
                      <a:pt x="810" y="193"/>
                    </a:lnTo>
                    <a:lnTo>
                      <a:pt x="810" y="193"/>
                    </a:lnTo>
                    <a:lnTo>
                      <a:pt x="812" y="193"/>
                    </a:lnTo>
                    <a:lnTo>
                      <a:pt x="812" y="191"/>
                    </a:lnTo>
                    <a:lnTo>
                      <a:pt x="812" y="191"/>
                    </a:lnTo>
                    <a:lnTo>
                      <a:pt x="812" y="191"/>
                    </a:lnTo>
                    <a:lnTo>
                      <a:pt x="812" y="191"/>
                    </a:lnTo>
                    <a:lnTo>
                      <a:pt x="812" y="191"/>
                    </a:lnTo>
                    <a:lnTo>
                      <a:pt x="812" y="190"/>
                    </a:lnTo>
                    <a:lnTo>
                      <a:pt x="814" y="190"/>
                    </a:lnTo>
                    <a:lnTo>
                      <a:pt x="814" y="190"/>
                    </a:lnTo>
                    <a:lnTo>
                      <a:pt x="814" y="190"/>
                    </a:lnTo>
                    <a:lnTo>
                      <a:pt x="814" y="190"/>
                    </a:lnTo>
                    <a:lnTo>
                      <a:pt x="814" y="191"/>
                    </a:lnTo>
                    <a:lnTo>
                      <a:pt x="814" y="191"/>
                    </a:lnTo>
                    <a:lnTo>
                      <a:pt x="814" y="191"/>
                    </a:lnTo>
                    <a:lnTo>
                      <a:pt x="816" y="191"/>
                    </a:lnTo>
                    <a:lnTo>
                      <a:pt x="816" y="191"/>
                    </a:lnTo>
                    <a:lnTo>
                      <a:pt x="816" y="190"/>
                    </a:lnTo>
                    <a:lnTo>
                      <a:pt x="817" y="190"/>
                    </a:lnTo>
                    <a:lnTo>
                      <a:pt x="817" y="190"/>
                    </a:lnTo>
                    <a:lnTo>
                      <a:pt x="817" y="190"/>
                    </a:lnTo>
                    <a:lnTo>
                      <a:pt x="817" y="190"/>
                    </a:lnTo>
                    <a:lnTo>
                      <a:pt x="819" y="190"/>
                    </a:lnTo>
                    <a:lnTo>
                      <a:pt x="819" y="190"/>
                    </a:lnTo>
                    <a:lnTo>
                      <a:pt x="819" y="190"/>
                    </a:lnTo>
                    <a:lnTo>
                      <a:pt x="819" y="190"/>
                    </a:lnTo>
                    <a:lnTo>
                      <a:pt x="821" y="190"/>
                    </a:lnTo>
                    <a:lnTo>
                      <a:pt x="821" y="190"/>
                    </a:lnTo>
                    <a:lnTo>
                      <a:pt x="821" y="190"/>
                    </a:lnTo>
                    <a:lnTo>
                      <a:pt x="821" y="190"/>
                    </a:lnTo>
                    <a:lnTo>
                      <a:pt x="821" y="190"/>
                    </a:lnTo>
                    <a:lnTo>
                      <a:pt x="821" y="190"/>
                    </a:lnTo>
                    <a:lnTo>
                      <a:pt x="821" y="190"/>
                    </a:lnTo>
                    <a:lnTo>
                      <a:pt x="823" y="190"/>
                    </a:lnTo>
                    <a:lnTo>
                      <a:pt x="823" y="190"/>
                    </a:lnTo>
                    <a:lnTo>
                      <a:pt x="823" y="190"/>
                    </a:lnTo>
                    <a:lnTo>
                      <a:pt x="823" y="190"/>
                    </a:lnTo>
                    <a:lnTo>
                      <a:pt x="823" y="190"/>
                    </a:lnTo>
                    <a:lnTo>
                      <a:pt x="823" y="190"/>
                    </a:lnTo>
                    <a:lnTo>
                      <a:pt x="823" y="188"/>
                    </a:lnTo>
                    <a:lnTo>
                      <a:pt x="823" y="188"/>
                    </a:lnTo>
                    <a:lnTo>
                      <a:pt x="823" y="190"/>
                    </a:lnTo>
                    <a:lnTo>
                      <a:pt x="823" y="190"/>
                    </a:lnTo>
                    <a:lnTo>
                      <a:pt x="823" y="190"/>
                    </a:lnTo>
                    <a:lnTo>
                      <a:pt x="825" y="190"/>
                    </a:lnTo>
                    <a:lnTo>
                      <a:pt x="825" y="190"/>
                    </a:lnTo>
                    <a:lnTo>
                      <a:pt x="825" y="190"/>
                    </a:lnTo>
                    <a:lnTo>
                      <a:pt x="826" y="190"/>
                    </a:lnTo>
                    <a:lnTo>
                      <a:pt x="826" y="190"/>
                    </a:lnTo>
                    <a:lnTo>
                      <a:pt x="826" y="188"/>
                    </a:lnTo>
                    <a:lnTo>
                      <a:pt x="826" y="188"/>
                    </a:lnTo>
                    <a:lnTo>
                      <a:pt x="826" y="188"/>
                    </a:lnTo>
                    <a:lnTo>
                      <a:pt x="826" y="188"/>
                    </a:lnTo>
                    <a:lnTo>
                      <a:pt x="826" y="188"/>
                    </a:lnTo>
                    <a:lnTo>
                      <a:pt x="828" y="188"/>
                    </a:lnTo>
                    <a:lnTo>
                      <a:pt x="828" y="188"/>
                    </a:lnTo>
                    <a:lnTo>
                      <a:pt x="828" y="188"/>
                    </a:lnTo>
                    <a:lnTo>
                      <a:pt x="828" y="188"/>
                    </a:lnTo>
                    <a:lnTo>
                      <a:pt x="828" y="188"/>
                    </a:lnTo>
                    <a:lnTo>
                      <a:pt x="828" y="188"/>
                    </a:lnTo>
                    <a:lnTo>
                      <a:pt x="828" y="186"/>
                    </a:lnTo>
                    <a:lnTo>
                      <a:pt x="828" y="186"/>
                    </a:lnTo>
                    <a:lnTo>
                      <a:pt x="828" y="186"/>
                    </a:lnTo>
                    <a:lnTo>
                      <a:pt x="830" y="186"/>
                    </a:lnTo>
                    <a:lnTo>
                      <a:pt x="830" y="186"/>
                    </a:lnTo>
                    <a:lnTo>
                      <a:pt x="830" y="186"/>
                    </a:lnTo>
                    <a:lnTo>
                      <a:pt x="830" y="186"/>
                    </a:lnTo>
                    <a:lnTo>
                      <a:pt x="830" y="186"/>
                    </a:lnTo>
                    <a:lnTo>
                      <a:pt x="830" y="186"/>
                    </a:lnTo>
                    <a:lnTo>
                      <a:pt x="830" y="184"/>
                    </a:lnTo>
                    <a:lnTo>
                      <a:pt x="830" y="184"/>
                    </a:lnTo>
                    <a:lnTo>
                      <a:pt x="830" y="184"/>
                    </a:lnTo>
                    <a:lnTo>
                      <a:pt x="830" y="184"/>
                    </a:lnTo>
                    <a:lnTo>
                      <a:pt x="830" y="184"/>
                    </a:lnTo>
                    <a:lnTo>
                      <a:pt x="830" y="184"/>
                    </a:lnTo>
                    <a:lnTo>
                      <a:pt x="830" y="184"/>
                    </a:lnTo>
                    <a:lnTo>
                      <a:pt x="830" y="184"/>
                    </a:lnTo>
                    <a:lnTo>
                      <a:pt x="830" y="184"/>
                    </a:lnTo>
                    <a:lnTo>
                      <a:pt x="830" y="182"/>
                    </a:lnTo>
                    <a:lnTo>
                      <a:pt x="832" y="182"/>
                    </a:lnTo>
                    <a:lnTo>
                      <a:pt x="832" y="182"/>
                    </a:lnTo>
                    <a:lnTo>
                      <a:pt x="832" y="182"/>
                    </a:lnTo>
                    <a:lnTo>
                      <a:pt x="832" y="182"/>
                    </a:lnTo>
                    <a:lnTo>
                      <a:pt x="832" y="182"/>
                    </a:lnTo>
                    <a:lnTo>
                      <a:pt x="832" y="182"/>
                    </a:lnTo>
                    <a:lnTo>
                      <a:pt x="834" y="182"/>
                    </a:lnTo>
                    <a:lnTo>
                      <a:pt x="834" y="182"/>
                    </a:lnTo>
                    <a:lnTo>
                      <a:pt x="834" y="182"/>
                    </a:lnTo>
                    <a:lnTo>
                      <a:pt x="834" y="182"/>
                    </a:lnTo>
                    <a:lnTo>
                      <a:pt x="834" y="182"/>
                    </a:lnTo>
                    <a:lnTo>
                      <a:pt x="834" y="180"/>
                    </a:lnTo>
                    <a:lnTo>
                      <a:pt x="834" y="180"/>
                    </a:lnTo>
                    <a:lnTo>
                      <a:pt x="835" y="180"/>
                    </a:lnTo>
                    <a:lnTo>
                      <a:pt x="835" y="180"/>
                    </a:lnTo>
                    <a:lnTo>
                      <a:pt x="835" y="180"/>
                    </a:lnTo>
                    <a:lnTo>
                      <a:pt x="835" y="180"/>
                    </a:lnTo>
                    <a:lnTo>
                      <a:pt x="835" y="182"/>
                    </a:lnTo>
                    <a:lnTo>
                      <a:pt x="835" y="180"/>
                    </a:lnTo>
                    <a:lnTo>
                      <a:pt x="837" y="180"/>
                    </a:lnTo>
                    <a:lnTo>
                      <a:pt x="837" y="180"/>
                    </a:lnTo>
                    <a:lnTo>
                      <a:pt x="837" y="180"/>
                    </a:lnTo>
                    <a:lnTo>
                      <a:pt x="837" y="180"/>
                    </a:lnTo>
                    <a:lnTo>
                      <a:pt x="837" y="180"/>
                    </a:lnTo>
                    <a:lnTo>
                      <a:pt x="837" y="180"/>
                    </a:lnTo>
                    <a:lnTo>
                      <a:pt x="837" y="179"/>
                    </a:lnTo>
                    <a:lnTo>
                      <a:pt x="837" y="179"/>
                    </a:lnTo>
                    <a:lnTo>
                      <a:pt x="837" y="179"/>
                    </a:lnTo>
                    <a:lnTo>
                      <a:pt x="837" y="179"/>
                    </a:lnTo>
                    <a:lnTo>
                      <a:pt x="839" y="179"/>
                    </a:lnTo>
                    <a:lnTo>
                      <a:pt x="839" y="179"/>
                    </a:lnTo>
                    <a:lnTo>
                      <a:pt x="839" y="179"/>
                    </a:lnTo>
                    <a:lnTo>
                      <a:pt x="839" y="179"/>
                    </a:lnTo>
                    <a:lnTo>
                      <a:pt x="839" y="179"/>
                    </a:lnTo>
                    <a:lnTo>
                      <a:pt x="841" y="179"/>
                    </a:lnTo>
                    <a:lnTo>
                      <a:pt x="841" y="179"/>
                    </a:lnTo>
                    <a:lnTo>
                      <a:pt x="841" y="179"/>
                    </a:lnTo>
                    <a:lnTo>
                      <a:pt x="843" y="177"/>
                    </a:lnTo>
                    <a:lnTo>
                      <a:pt x="843" y="177"/>
                    </a:lnTo>
                    <a:lnTo>
                      <a:pt x="843" y="177"/>
                    </a:lnTo>
                    <a:lnTo>
                      <a:pt x="843" y="177"/>
                    </a:lnTo>
                    <a:lnTo>
                      <a:pt x="844" y="177"/>
                    </a:lnTo>
                    <a:lnTo>
                      <a:pt x="844" y="177"/>
                    </a:lnTo>
                    <a:lnTo>
                      <a:pt x="844" y="177"/>
                    </a:lnTo>
                    <a:lnTo>
                      <a:pt x="844" y="177"/>
                    </a:lnTo>
                    <a:lnTo>
                      <a:pt x="844" y="175"/>
                    </a:lnTo>
                    <a:lnTo>
                      <a:pt x="844" y="175"/>
                    </a:lnTo>
                    <a:lnTo>
                      <a:pt x="844" y="175"/>
                    </a:lnTo>
                    <a:lnTo>
                      <a:pt x="844" y="175"/>
                    </a:lnTo>
                    <a:lnTo>
                      <a:pt x="844" y="175"/>
                    </a:lnTo>
                    <a:lnTo>
                      <a:pt x="846" y="175"/>
                    </a:lnTo>
                    <a:lnTo>
                      <a:pt x="846" y="175"/>
                    </a:lnTo>
                    <a:lnTo>
                      <a:pt x="846" y="175"/>
                    </a:lnTo>
                    <a:lnTo>
                      <a:pt x="846" y="175"/>
                    </a:lnTo>
                    <a:lnTo>
                      <a:pt x="846" y="173"/>
                    </a:lnTo>
                    <a:lnTo>
                      <a:pt x="848" y="173"/>
                    </a:lnTo>
                    <a:lnTo>
                      <a:pt x="848" y="173"/>
                    </a:lnTo>
                    <a:lnTo>
                      <a:pt x="848" y="173"/>
                    </a:lnTo>
                    <a:lnTo>
                      <a:pt x="848" y="173"/>
                    </a:lnTo>
                    <a:lnTo>
                      <a:pt x="848" y="173"/>
                    </a:lnTo>
                    <a:lnTo>
                      <a:pt x="848" y="173"/>
                    </a:lnTo>
                    <a:lnTo>
                      <a:pt x="850" y="173"/>
                    </a:lnTo>
                    <a:lnTo>
                      <a:pt x="850" y="173"/>
                    </a:lnTo>
                    <a:lnTo>
                      <a:pt x="850" y="173"/>
                    </a:lnTo>
                    <a:lnTo>
                      <a:pt x="850" y="173"/>
                    </a:lnTo>
                    <a:lnTo>
                      <a:pt x="852" y="173"/>
                    </a:lnTo>
                    <a:lnTo>
                      <a:pt x="852" y="171"/>
                    </a:lnTo>
                    <a:lnTo>
                      <a:pt x="852" y="171"/>
                    </a:lnTo>
                    <a:lnTo>
                      <a:pt x="852" y="171"/>
                    </a:lnTo>
                    <a:lnTo>
                      <a:pt x="852" y="171"/>
                    </a:lnTo>
                    <a:lnTo>
                      <a:pt x="852" y="171"/>
                    </a:lnTo>
                    <a:lnTo>
                      <a:pt x="852" y="170"/>
                    </a:lnTo>
                    <a:lnTo>
                      <a:pt x="852" y="170"/>
                    </a:lnTo>
                    <a:lnTo>
                      <a:pt x="852" y="170"/>
                    </a:lnTo>
                    <a:lnTo>
                      <a:pt x="854" y="171"/>
                    </a:lnTo>
                    <a:lnTo>
                      <a:pt x="854" y="171"/>
                    </a:lnTo>
                    <a:lnTo>
                      <a:pt x="854" y="171"/>
                    </a:lnTo>
                    <a:lnTo>
                      <a:pt x="854" y="171"/>
                    </a:lnTo>
                    <a:lnTo>
                      <a:pt x="855" y="171"/>
                    </a:lnTo>
                    <a:lnTo>
                      <a:pt x="855" y="171"/>
                    </a:lnTo>
                    <a:lnTo>
                      <a:pt x="855" y="170"/>
                    </a:lnTo>
                    <a:lnTo>
                      <a:pt x="855" y="170"/>
                    </a:lnTo>
                    <a:lnTo>
                      <a:pt x="855" y="170"/>
                    </a:lnTo>
                    <a:lnTo>
                      <a:pt x="855" y="170"/>
                    </a:lnTo>
                    <a:lnTo>
                      <a:pt x="855" y="170"/>
                    </a:lnTo>
                    <a:lnTo>
                      <a:pt x="855" y="170"/>
                    </a:lnTo>
                    <a:lnTo>
                      <a:pt x="855" y="170"/>
                    </a:lnTo>
                    <a:lnTo>
                      <a:pt x="855" y="170"/>
                    </a:lnTo>
                    <a:lnTo>
                      <a:pt x="855" y="168"/>
                    </a:lnTo>
                    <a:lnTo>
                      <a:pt x="857" y="168"/>
                    </a:lnTo>
                    <a:lnTo>
                      <a:pt x="857" y="168"/>
                    </a:lnTo>
                    <a:lnTo>
                      <a:pt x="857" y="168"/>
                    </a:lnTo>
                    <a:lnTo>
                      <a:pt x="857" y="168"/>
                    </a:lnTo>
                    <a:lnTo>
                      <a:pt x="857" y="168"/>
                    </a:lnTo>
                    <a:lnTo>
                      <a:pt x="857" y="168"/>
                    </a:lnTo>
                    <a:lnTo>
                      <a:pt x="859" y="168"/>
                    </a:lnTo>
                    <a:lnTo>
                      <a:pt x="859" y="166"/>
                    </a:lnTo>
                    <a:lnTo>
                      <a:pt x="859" y="166"/>
                    </a:lnTo>
                    <a:lnTo>
                      <a:pt x="859" y="166"/>
                    </a:lnTo>
                    <a:lnTo>
                      <a:pt x="859" y="166"/>
                    </a:lnTo>
                    <a:lnTo>
                      <a:pt x="859" y="166"/>
                    </a:lnTo>
                    <a:lnTo>
                      <a:pt x="859" y="166"/>
                    </a:lnTo>
                    <a:lnTo>
                      <a:pt x="861" y="166"/>
                    </a:lnTo>
                    <a:lnTo>
                      <a:pt x="861" y="166"/>
                    </a:lnTo>
                    <a:lnTo>
                      <a:pt x="861" y="166"/>
                    </a:lnTo>
                    <a:lnTo>
                      <a:pt x="861" y="166"/>
                    </a:lnTo>
                    <a:lnTo>
                      <a:pt x="863" y="166"/>
                    </a:lnTo>
                    <a:lnTo>
                      <a:pt x="863" y="166"/>
                    </a:lnTo>
                    <a:lnTo>
                      <a:pt x="863" y="166"/>
                    </a:lnTo>
                    <a:lnTo>
                      <a:pt x="863" y="166"/>
                    </a:lnTo>
                    <a:lnTo>
                      <a:pt x="863" y="164"/>
                    </a:lnTo>
                    <a:lnTo>
                      <a:pt x="863" y="164"/>
                    </a:lnTo>
                    <a:lnTo>
                      <a:pt x="863" y="164"/>
                    </a:lnTo>
                    <a:lnTo>
                      <a:pt x="863" y="164"/>
                    </a:lnTo>
                    <a:lnTo>
                      <a:pt x="863" y="164"/>
                    </a:lnTo>
                    <a:lnTo>
                      <a:pt x="864" y="164"/>
                    </a:lnTo>
                    <a:lnTo>
                      <a:pt x="864" y="164"/>
                    </a:lnTo>
                    <a:lnTo>
                      <a:pt x="864" y="164"/>
                    </a:lnTo>
                    <a:lnTo>
                      <a:pt x="864" y="164"/>
                    </a:lnTo>
                    <a:lnTo>
                      <a:pt x="866" y="164"/>
                    </a:lnTo>
                    <a:lnTo>
                      <a:pt x="866" y="164"/>
                    </a:lnTo>
                    <a:lnTo>
                      <a:pt x="866" y="162"/>
                    </a:lnTo>
                    <a:lnTo>
                      <a:pt x="866" y="162"/>
                    </a:lnTo>
                    <a:lnTo>
                      <a:pt x="864" y="162"/>
                    </a:lnTo>
                    <a:lnTo>
                      <a:pt x="864" y="162"/>
                    </a:lnTo>
                    <a:lnTo>
                      <a:pt x="866" y="162"/>
                    </a:lnTo>
                    <a:lnTo>
                      <a:pt x="866" y="162"/>
                    </a:lnTo>
                    <a:lnTo>
                      <a:pt x="866" y="162"/>
                    </a:lnTo>
                    <a:lnTo>
                      <a:pt x="866" y="162"/>
                    </a:lnTo>
                    <a:lnTo>
                      <a:pt x="866" y="162"/>
                    </a:lnTo>
                    <a:lnTo>
                      <a:pt x="866" y="162"/>
                    </a:lnTo>
                    <a:lnTo>
                      <a:pt x="866" y="162"/>
                    </a:lnTo>
                    <a:lnTo>
                      <a:pt x="866" y="161"/>
                    </a:lnTo>
                    <a:lnTo>
                      <a:pt x="866" y="161"/>
                    </a:lnTo>
                    <a:lnTo>
                      <a:pt x="866" y="161"/>
                    </a:lnTo>
                    <a:lnTo>
                      <a:pt x="866" y="161"/>
                    </a:lnTo>
                    <a:lnTo>
                      <a:pt x="866" y="161"/>
                    </a:lnTo>
                    <a:lnTo>
                      <a:pt x="868" y="161"/>
                    </a:lnTo>
                    <a:lnTo>
                      <a:pt x="868" y="161"/>
                    </a:lnTo>
                    <a:lnTo>
                      <a:pt x="868" y="161"/>
                    </a:lnTo>
                    <a:lnTo>
                      <a:pt x="868" y="161"/>
                    </a:lnTo>
                    <a:lnTo>
                      <a:pt x="868" y="161"/>
                    </a:lnTo>
                    <a:lnTo>
                      <a:pt x="868" y="161"/>
                    </a:lnTo>
                    <a:lnTo>
                      <a:pt x="868" y="161"/>
                    </a:lnTo>
                    <a:lnTo>
                      <a:pt x="868" y="159"/>
                    </a:lnTo>
                    <a:lnTo>
                      <a:pt x="868" y="159"/>
                    </a:lnTo>
                    <a:lnTo>
                      <a:pt x="868" y="159"/>
                    </a:lnTo>
                    <a:lnTo>
                      <a:pt x="868" y="159"/>
                    </a:lnTo>
                    <a:lnTo>
                      <a:pt x="868" y="159"/>
                    </a:lnTo>
                    <a:lnTo>
                      <a:pt x="870" y="159"/>
                    </a:lnTo>
                    <a:lnTo>
                      <a:pt x="870" y="159"/>
                    </a:lnTo>
                    <a:lnTo>
                      <a:pt x="870" y="159"/>
                    </a:lnTo>
                    <a:lnTo>
                      <a:pt x="870" y="159"/>
                    </a:lnTo>
                    <a:lnTo>
                      <a:pt x="870" y="159"/>
                    </a:lnTo>
                    <a:lnTo>
                      <a:pt x="870" y="159"/>
                    </a:lnTo>
                    <a:lnTo>
                      <a:pt x="870" y="157"/>
                    </a:lnTo>
                    <a:lnTo>
                      <a:pt x="870" y="157"/>
                    </a:lnTo>
                    <a:lnTo>
                      <a:pt x="872" y="157"/>
                    </a:lnTo>
                    <a:lnTo>
                      <a:pt x="872" y="157"/>
                    </a:lnTo>
                    <a:lnTo>
                      <a:pt x="870" y="157"/>
                    </a:lnTo>
                    <a:lnTo>
                      <a:pt x="870" y="157"/>
                    </a:lnTo>
                    <a:lnTo>
                      <a:pt x="870" y="157"/>
                    </a:lnTo>
                    <a:lnTo>
                      <a:pt x="872" y="157"/>
                    </a:lnTo>
                    <a:lnTo>
                      <a:pt x="872" y="155"/>
                    </a:lnTo>
                    <a:lnTo>
                      <a:pt x="870" y="155"/>
                    </a:lnTo>
                    <a:lnTo>
                      <a:pt x="870" y="155"/>
                    </a:lnTo>
                    <a:lnTo>
                      <a:pt x="872" y="155"/>
                    </a:lnTo>
                    <a:lnTo>
                      <a:pt x="872" y="155"/>
                    </a:lnTo>
                    <a:lnTo>
                      <a:pt x="872" y="155"/>
                    </a:lnTo>
                    <a:lnTo>
                      <a:pt x="872" y="155"/>
                    </a:lnTo>
                    <a:lnTo>
                      <a:pt x="872" y="155"/>
                    </a:lnTo>
                    <a:lnTo>
                      <a:pt x="872" y="153"/>
                    </a:lnTo>
                    <a:lnTo>
                      <a:pt x="872" y="153"/>
                    </a:lnTo>
                    <a:lnTo>
                      <a:pt x="872" y="153"/>
                    </a:lnTo>
                    <a:lnTo>
                      <a:pt x="872" y="153"/>
                    </a:lnTo>
                    <a:lnTo>
                      <a:pt x="872" y="153"/>
                    </a:lnTo>
                    <a:lnTo>
                      <a:pt x="872" y="153"/>
                    </a:lnTo>
                    <a:lnTo>
                      <a:pt x="872" y="153"/>
                    </a:lnTo>
                    <a:lnTo>
                      <a:pt x="872" y="153"/>
                    </a:lnTo>
                    <a:lnTo>
                      <a:pt x="872" y="153"/>
                    </a:lnTo>
                    <a:lnTo>
                      <a:pt x="872" y="153"/>
                    </a:lnTo>
                    <a:lnTo>
                      <a:pt x="872" y="152"/>
                    </a:lnTo>
                    <a:lnTo>
                      <a:pt x="873" y="152"/>
                    </a:lnTo>
                    <a:lnTo>
                      <a:pt x="873" y="152"/>
                    </a:lnTo>
                    <a:lnTo>
                      <a:pt x="873" y="152"/>
                    </a:lnTo>
                    <a:lnTo>
                      <a:pt x="873" y="150"/>
                    </a:lnTo>
                    <a:lnTo>
                      <a:pt x="873" y="150"/>
                    </a:lnTo>
                    <a:lnTo>
                      <a:pt x="873" y="150"/>
                    </a:lnTo>
                    <a:lnTo>
                      <a:pt x="873" y="150"/>
                    </a:lnTo>
                    <a:lnTo>
                      <a:pt x="873" y="150"/>
                    </a:lnTo>
                    <a:lnTo>
                      <a:pt x="873" y="150"/>
                    </a:lnTo>
                    <a:lnTo>
                      <a:pt x="873" y="150"/>
                    </a:lnTo>
                    <a:lnTo>
                      <a:pt x="873" y="150"/>
                    </a:lnTo>
                    <a:lnTo>
                      <a:pt x="873" y="150"/>
                    </a:lnTo>
                    <a:lnTo>
                      <a:pt x="873" y="150"/>
                    </a:lnTo>
                    <a:lnTo>
                      <a:pt x="875" y="150"/>
                    </a:lnTo>
                    <a:lnTo>
                      <a:pt x="875" y="150"/>
                    </a:lnTo>
                    <a:lnTo>
                      <a:pt x="875" y="148"/>
                    </a:lnTo>
                    <a:lnTo>
                      <a:pt x="875" y="148"/>
                    </a:lnTo>
                    <a:lnTo>
                      <a:pt x="875" y="148"/>
                    </a:lnTo>
                    <a:lnTo>
                      <a:pt x="873" y="148"/>
                    </a:lnTo>
                    <a:lnTo>
                      <a:pt x="875" y="148"/>
                    </a:lnTo>
                    <a:lnTo>
                      <a:pt x="875" y="148"/>
                    </a:lnTo>
                    <a:lnTo>
                      <a:pt x="875" y="148"/>
                    </a:lnTo>
                    <a:lnTo>
                      <a:pt x="875" y="146"/>
                    </a:lnTo>
                    <a:lnTo>
                      <a:pt x="875" y="146"/>
                    </a:lnTo>
                    <a:lnTo>
                      <a:pt x="875" y="146"/>
                    </a:lnTo>
                    <a:lnTo>
                      <a:pt x="875" y="146"/>
                    </a:lnTo>
                    <a:lnTo>
                      <a:pt x="875" y="144"/>
                    </a:lnTo>
                    <a:lnTo>
                      <a:pt x="875" y="144"/>
                    </a:lnTo>
                    <a:lnTo>
                      <a:pt x="877" y="144"/>
                    </a:lnTo>
                    <a:lnTo>
                      <a:pt x="877" y="144"/>
                    </a:lnTo>
                    <a:lnTo>
                      <a:pt x="877" y="144"/>
                    </a:lnTo>
                    <a:lnTo>
                      <a:pt x="879" y="142"/>
                    </a:lnTo>
                    <a:lnTo>
                      <a:pt x="879" y="142"/>
                    </a:lnTo>
                    <a:lnTo>
                      <a:pt x="881" y="141"/>
                    </a:lnTo>
                    <a:lnTo>
                      <a:pt x="881" y="141"/>
                    </a:lnTo>
                    <a:lnTo>
                      <a:pt x="881" y="141"/>
                    </a:lnTo>
                    <a:lnTo>
                      <a:pt x="882" y="141"/>
                    </a:lnTo>
                    <a:lnTo>
                      <a:pt x="882" y="141"/>
                    </a:lnTo>
                    <a:lnTo>
                      <a:pt x="882" y="139"/>
                    </a:lnTo>
                    <a:lnTo>
                      <a:pt x="884" y="137"/>
                    </a:lnTo>
                    <a:lnTo>
                      <a:pt x="886" y="137"/>
                    </a:lnTo>
                    <a:lnTo>
                      <a:pt x="886" y="137"/>
                    </a:lnTo>
                    <a:lnTo>
                      <a:pt x="888" y="137"/>
                    </a:lnTo>
                    <a:lnTo>
                      <a:pt x="888" y="137"/>
                    </a:lnTo>
                    <a:lnTo>
                      <a:pt x="888" y="135"/>
                    </a:lnTo>
                    <a:lnTo>
                      <a:pt x="890" y="135"/>
                    </a:lnTo>
                    <a:lnTo>
                      <a:pt x="890" y="135"/>
                    </a:lnTo>
                    <a:lnTo>
                      <a:pt x="890" y="135"/>
                    </a:lnTo>
                    <a:lnTo>
                      <a:pt x="892" y="133"/>
                    </a:lnTo>
                    <a:lnTo>
                      <a:pt x="892" y="133"/>
                    </a:lnTo>
                    <a:lnTo>
                      <a:pt x="892" y="133"/>
                    </a:lnTo>
                    <a:lnTo>
                      <a:pt x="893" y="133"/>
                    </a:lnTo>
                    <a:lnTo>
                      <a:pt x="895" y="132"/>
                    </a:lnTo>
                    <a:lnTo>
                      <a:pt x="897" y="132"/>
                    </a:lnTo>
                    <a:lnTo>
                      <a:pt x="897" y="130"/>
                    </a:lnTo>
                    <a:lnTo>
                      <a:pt x="899" y="128"/>
                    </a:lnTo>
                    <a:lnTo>
                      <a:pt x="901" y="128"/>
                    </a:lnTo>
                    <a:lnTo>
                      <a:pt x="901" y="128"/>
                    </a:lnTo>
                    <a:lnTo>
                      <a:pt x="901" y="128"/>
                    </a:lnTo>
                    <a:lnTo>
                      <a:pt x="902" y="128"/>
                    </a:lnTo>
                    <a:lnTo>
                      <a:pt x="902" y="126"/>
                    </a:lnTo>
                    <a:lnTo>
                      <a:pt x="902" y="126"/>
                    </a:lnTo>
                    <a:lnTo>
                      <a:pt x="904" y="126"/>
                    </a:lnTo>
                    <a:lnTo>
                      <a:pt x="904" y="126"/>
                    </a:lnTo>
                    <a:lnTo>
                      <a:pt x="904" y="124"/>
                    </a:lnTo>
                    <a:lnTo>
                      <a:pt x="906" y="124"/>
                    </a:lnTo>
                    <a:lnTo>
                      <a:pt x="906" y="124"/>
                    </a:lnTo>
                    <a:lnTo>
                      <a:pt x="908" y="123"/>
                    </a:lnTo>
                    <a:lnTo>
                      <a:pt x="908" y="123"/>
                    </a:lnTo>
                    <a:lnTo>
                      <a:pt x="908" y="123"/>
                    </a:lnTo>
                    <a:lnTo>
                      <a:pt x="910" y="121"/>
                    </a:lnTo>
                    <a:lnTo>
                      <a:pt x="910" y="121"/>
                    </a:lnTo>
                    <a:lnTo>
                      <a:pt x="911" y="121"/>
                    </a:lnTo>
                    <a:lnTo>
                      <a:pt x="911" y="121"/>
                    </a:lnTo>
                    <a:lnTo>
                      <a:pt x="911" y="121"/>
                    </a:lnTo>
                    <a:lnTo>
                      <a:pt x="913" y="121"/>
                    </a:lnTo>
                    <a:lnTo>
                      <a:pt x="915" y="121"/>
                    </a:lnTo>
                    <a:lnTo>
                      <a:pt x="915" y="121"/>
                    </a:lnTo>
                    <a:lnTo>
                      <a:pt x="915" y="121"/>
                    </a:lnTo>
                    <a:lnTo>
                      <a:pt x="917" y="123"/>
                    </a:lnTo>
                    <a:lnTo>
                      <a:pt x="917" y="123"/>
                    </a:lnTo>
                    <a:lnTo>
                      <a:pt x="917" y="123"/>
                    </a:lnTo>
                    <a:lnTo>
                      <a:pt x="917" y="123"/>
                    </a:lnTo>
                    <a:lnTo>
                      <a:pt x="919" y="124"/>
                    </a:lnTo>
                    <a:lnTo>
                      <a:pt x="919" y="124"/>
                    </a:lnTo>
                    <a:lnTo>
                      <a:pt x="919" y="126"/>
                    </a:lnTo>
                    <a:lnTo>
                      <a:pt x="919" y="126"/>
                    </a:lnTo>
                    <a:lnTo>
                      <a:pt x="920" y="126"/>
                    </a:lnTo>
                    <a:lnTo>
                      <a:pt x="920" y="128"/>
                    </a:lnTo>
                    <a:lnTo>
                      <a:pt x="920" y="130"/>
                    </a:lnTo>
                    <a:lnTo>
                      <a:pt x="920" y="132"/>
                    </a:lnTo>
                    <a:lnTo>
                      <a:pt x="920" y="132"/>
                    </a:lnTo>
                    <a:lnTo>
                      <a:pt x="920" y="133"/>
                    </a:lnTo>
                    <a:lnTo>
                      <a:pt x="920" y="135"/>
                    </a:lnTo>
                    <a:lnTo>
                      <a:pt x="920" y="137"/>
                    </a:lnTo>
                    <a:lnTo>
                      <a:pt x="920" y="137"/>
                    </a:lnTo>
                    <a:lnTo>
                      <a:pt x="920" y="139"/>
                    </a:lnTo>
                    <a:lnTo>
                      <a:pt x="920" y="139"/>
                    </a:lnTo>
                    <a:lnTo>
                      <a:pt x="920" y="142"/>
                    </a:lnTo>
                    <a:lnTo>
                      <a:pt x="920" y="142"/>
                    </a:lnTo>
                    <a:lnTo>
                      <a:pt x="920" y="144"/>
                    </a:lnTo>
                    <a:lnTo>
                      <a:pt x="920" y="146"/>
                    </a:lnTo>
                    <a:lnTo>
                      <a:pt x="920" y="146"/>
                    </a:lnTo>
                    <a:lnTo>
                      <a:pt x="920" y="146"/>
                    </a:lnTo>
                    <a:lnTo>
                      <a:pt x="920" y="148"/>
                    </a:lnTo>
                    <a:lnTo>
                      <a:pt x="920" y="148"/>
                    </a:lnTo>
                    <a:lnTo>
                      <a:pt x="922" y="148"/>
                    </a:lnTo>
                    <a:lnTo>
                      <a:pt x="922" y="148"/>
                    </a:lnTo>
                    <a:lnTo>
                      <a:pt x="922" y="148"/>
                    </a:lnTo>
                    <a:lnTo>
                      <a:pt x="924" y="150"/>
                    </a:lnTo>
                    <a:lnTo>
                      <a:pt x="924" y="150"/>
                    </a:lnTo>
                    <a:lnTo>
                      <a:pt x="924" y="150"/>
                    </a:lnTo>
                    <a:lnTo>
                      <a:pt x="926" y="150"/>
                    </a:lnTo>
                    <a:lnTo>
                      <a:pt x="926" y="150"/>
                    </a:lnTo>
                    <a:lnTo>
                      <a:pt x="926" y="150"/>
                    </a:lnTo>
                    <a:lnTo>
                      <a:pt x="928" y="152"/>
                    </a:lnTo>
                    <a:lnTo>
                      <a:pt x="928" y="152"/>
                    </a:lnTo>
                    <a:lnTo>
                      <a:pt x="929" y="152"/>
                    </a:lnTo>
                    <a:lnTo>
                      <a:pt x="929" y="152"/>
                    </a:lnTo>
                    <a:lnTo>
                      <a:pt x="931" y="150"/>
                    </a:lnTo>
                    <a:lnTo>
                      <a:pt x="931" y="150"/>
                    </a:lnTo>
                    <a:lnTo>
                      <a:pt x="931" y="150"/>
                    </a:lnTo>
                    <a:lnTo>
                      <a:pt x="933" y="148"/>
                    </a:lnTo>
                    <a:lnTo>
                      <a:pt x="935" y="148"/>
                    </a:lnTo>
                    <a:lnTo>
                      <a:pt x="935" y="146"/>
                    </a:lnTo>
                    <a:lnTo>
                      <a:pt x="937" y="146"/>
                    </a:lnTo>
                    <a:lnTo>
                      <a:pt x="937" y="146"/>
                    </a:lnTo>
                    <a:lnTo>
                      <a:pt x="937" y="144"/>
                    </a:lnTo>
                    <a:lnTo>
                      <a:pt x="937" y="144"/>
                    </a:lnTo>
                    <a:lnTo>
                      <a:pt x="939" y="144"/>
                    </a:lnTo>
                    <a:lnTo>
                      <a:pt x="939" y="142"/>
                    </a:lnTo>
                    <a:lnTo>
                      <a:pt x="939" y="142"/>
                    </a:lnTo>
                    <a:lnTo>
                      <a:pt x="939" y="141"/>
                    </a:lnTo>
                    <a:lnTo>
                      <a:pt x="940" y="141"/>
                    </a:lnTo>
                    <a:lnTo>
                      <a:pt x="940" y="139"/>
                    </a:lnTo>
                    <a:lnTo>
                      <a:pt x="940" y="139"/>
                    </a:lnTo>
                    <a:lnTo>
                      <a:pt x="942" y="139"/>
                    </a:lnTo>
                    <a:lnTo>
                      <a:pt x="944" y="139"/>
                    </a:lnTo>
                    <a:lnTo>
                      <a:pt x="944" y="141"/>
                    </a:lnTo>
                    <a:lnTo>
                      <a:pt x="944" y="141"/>
                    </a:lnTo>
                    <a:lnTo>
                      <a:pt x="944" y="142"/>
                    </a:lnTo>
                    <a:lnTo>
                      <a:pt x="944" y="144"/>
                    </a:lnTo>
                    <a:lnTo>
                      <a:pt x="946" y="144"/>
                    </a:lnTo>
                    <a:lnTo>
                      <a:pt x="946" y="146"/>
                    </a:lnTo>
                    <a:lnTo>
                      <a:pt x="946" y="146"/>
                    </a:lnTo>
                    <a:lnTo>
                      <a:pt x="946" y="146"/>
                    </a:lnTo>
                    <a:lnTo>
                      <a:pt x="946" y="148"/>
                    </a:lnTo>
                    <a:lnTo>
                      <a:pt x="948" y="148"/>
                    </a:lnTo>
                    <a:lnTo>
                      <a:pt x="948" y="148"/>
                    </a:lnTo>
                    <a:lnTo>
                      <a:pt x="948" y="148"/>
                    </a:lnTo>
                    <a:lnTo>
                      <a:pt x="948" y="148"/>
                    </a:lnTo>
                    <a:lnTo>
                      <a:pt x="949" y="150"/>
                    </a:lnTo>
                    <a:lnTo>
                      <a:pt x="949" y="150"/>
                    </a:lnTo>
                    <a:lnTo>
                      <a:pt x="949" y="150"/>
                    </a:lnTo>
                    <a:lnTo>
                      <a:pt x="949" y="150"/>
                    </a:lnTo>
                    <a:lnTo>
                      <a:pt x="949" y="150"/>
                    </a:lnTo>
                    <a:lnTo>
                      <a:pt x="949" y="150"/>
                    </a:lnTo>
                    <a:lnTo>
                      <a:pt x="949" y="150"/>
                    </a:lnTo>
                    <a:lnTo>
                      <a:pt x="949" y="150"/>
                    </a:lnTo>
                    <a:lnTo>
                      <a:pt x="949" y="152"/>
                    </a:lnTo>
                    <a:lnTo>
                      <a:pt x="949" y="152"/>
                    </a:lnTo>
                    <a:lnTo>
                      <a:pt x="949" y="153"/>
                    </a:lnTo>
                    <a:lnTo>
                      <a:pt x="948" y="153"/>
                    </a:lnTo>
                    <a:lnTo>
                      <a:pt x="948" y="153"/>
                    </a:lnTo>
                    <a:lnTo>
                      <a:pt x="948" y="153"/>
                    </a:lnTo>
                    <a:lnTo>
                      <a:pt x="948" y="155"/>
                    </a:lnTo>
                    <a:lnTo>
                      <a:pt x="948" y="155"/>
                    </a:lnTo>
                    <a:lnTo>
                      <a:pt x="948" y="155"/>
                    </a:lnTo>
                    <a:lnTo>
                      <a:pt x="948" y="157"/>
                    </a:lnTo>
                    <a:lnTo>
                      <a:pt x="948" y="157"/>
                    </a:lnTo>
                    <a:lnTo>
                      <a:pt x="948" y="157"/>
                    </a:lnTo>
                    <a:lnTo>
                      <a:pt x="948" y="157"/>
                    </a:lnTo>
                    <a:lnTo>
                      <a:pt x="948" y="157"/>
                    </a:lnTo>
                    <a:lnTo>
                      <a:pt x="946" y="159"/>
                    </a:lnTo>
                    <a:lnTo>
                      <a:pt x="946" y="159"/>
                    </a:lnTo>
                    <a:lnTo>
                      <a:pt x="946" y="159"/>
                    </a:lnTo>
                    <a:lnTo>
                      <a:pt x="946" y="161"/>
                    </a:lnTo>
                    <a:lnTo>
                      <a:pt x="946" y="162"/>
                    </a:lnTo>
                    <a:lnTo>
                      <a:pt x="946" y="164"/>
                    </a:lnTo>
                    <a:lnTo>
                      <a:pt x="946" y="166"/>
                    </a:lnTo>
                    <a:lnTo>
                      <a:pt x="946" y="166"/>
                    </a:lnTo>
                    <a:lnTo>
                      <a:pt x="946" y="166"/>
                    </a:lnTo>
                    <a:lnTo>
                      <a:pt x="946" y="166"/>
                    </a:lnTo>
                    <a:lnTo>
                      <a:pt x="946" y="168"/>
                    </a:lnTo>
                    <a:lnTo>
                      <a:pt x="946" y="168"/>
                    </a:lnTo>
                    <a:lnTo>
                      <a:pt x="946" y="168"/>
                    </a:lnTo>
                    <a:lnTo>
                      <a:pt x="946" y="168"/>
                    </a:lnTo>
                    <a:lnTo>
                      <a:pt x="944" y="170"/>
                    </a:lnTo>
                    <a:lnTo>
                      <a:pt x="944" y="170"/>
                    </a:lnTo>
                    <a:lnTo>
                      <a:pt x="944" y="170"/>
                    </a:lnTo>
                    <a:lnTo>
                      <a:pt x="946" y="170"/>
                    </a:lnTo>
                    <a:lnTo>
                      <a:pt x="946" y="170"/>
                    </a:lnTo>
                    <a:lnTo>
                      <a:pt x="944" y="170"/>
                    </a:lnTo>
                    <a:lnTo>
                      <a:pt x="946" y="170"/>
                    </a:lnTo>
                    <a:lnTo>
                      <a:pt x="946" y="171"/>
                    </a:lnTo>
                    <a:lnTo>
                      <a:pt x="946" y="171"/>
                    </a:lnTo>
                    <a:lnTo>
                      <a:pt x="944" y="171"/>
                    </a:lnTo>
                    <a:lnTo>
                      <a:pt x="944" y="171"/>
                    </a:lnTo>
                    <a:lnTo>
                      <a:pt x="944" y="171"/>
                    </a:lnTo>
                    <a:lnTo>
                      <a:pt x="944" y="171"/>
                    </a:lnTo>
                    <a:lnTo>
                      <a:pt x="944" y="171"/>
                    </a:lnTo>
                    <a:lnTo>
                      <a:pt x="944" y="173"/>
                    </a:lnTo>
                    <a:lnTo>
                      <a:pt x="944" y="173"/>
                    </a:lnTo>
                    <a:lnTo>
                      <a:pt x="944" y="173"/>
                    </a:lnTo>
                    <a:lnTo>
                      <a:pt x="944" y="173"/>
                    </a:lnTo>
                    <a:lnTo>
                      <a:pt x="944" y="173"/>
                    </a:lnTo>
                    <a:lnTo>
                      <a:pt x="944" y="173"/>
                    </a:lnTo>
                    <a:lnTo>
                      <a:pt x="942" y="173"/>
                    </a:lnTo>
                    <a:lnTo>
                      <a:pt x="942" y="173"/>
                    </a:lnTo>
                    <a:lnTo>
                      <a:pt x="942" y="173"/>
                    </a:lnTo>
                    <a:lnTo>
                      <a:pt x="942" y="173"/>
                    </a:lnTo>
                    <a:lnTo>
                      <a:pt x="942" y="173"/>
                    </a:lnTo>
                    <a:lnTo>
                      <a:pt x="942" y="175"/>
                    </a:lnTo>
                    <a:lnTo>
                      <a:pt x="942" y="175"/>
                    </a:lnTo>
                    <a:lnTo>
                      <a:pt x="942" y="175"/>
                    </a:lnTo>
                    <a:lnTo>
                      <a:pt x="942" y="175"/>
                    </a:lnTo>
                    <a:lnTo>
                      <a:pt x="942" y="175"/>
                    </a:lnTo>
                    <a:lnTo>
                      <a:pt x="942" y="175"/>
                    </a:lnTo>
                    <a:lnTo>
                      <a:pt x="942" y="175"/>
                    </a:lnTo>
                    <a:lnTo>
                      <a:pt x="942" y="175"/>
                    </a:lnTo>
                    <a:lnTo>
                      <a:pt x="942" y="177"/>
                    </a:lnTo>
                    <a:lnTo>
                      <a:pt x="942" y="177"/>
                    </a:lnTo>
                    <a:lnTo>
                      <a:pt x="942" y="177"/>
                    </a:lnTo>
                    <a:lnTo>
                      <a:pt x="942" y="177"/>
                    </a:lnTo>
                    <a:lnTo>
                      <a:pt x="942" y="177"/>
                    </a:lnTo>
                    <a:lnTo>
                      <a:pt x="942" y="179"/>
                    </a:lnTo>
                    <a:lnTo>
                      <a:pt x="942" y="179"/>
                    </a:lnTo>
                    <a:lnTo>
                      <a:pt x="942" y="179"/>
                    </a:lnTo>
                    <a:lnTo>
                      <a:pt x="942" y="179"/>
                    </a:lnTo>
                    <a:lnTo>
                      <a:pt x="940" y="179"/>
                    </a:lnTo>
                    <a:lnTo>
                      <a:pt x="940" y="179"/>
                    </a:lnTo>
                    <a:lnTo>
                      <a:pt x="940" y="179"/>
                    </a:lnTo>
                    <a:lnTo>
                      <a:pt x="942" y="179"/>
                    </a:lnTo>
                    <a:lnTo>
                      <a:pt x="942" y="179"/>
                    </a:lnTo>
                    <a:lnTo>
                      <a:pt x="942" y="180"/>
                    </a:lnTo>
                    <a:lnTo>
                      <a:pt x="942" y="180"/>
                    </a:lnTo>
                    <a:lnTo>
                      <a:pt x="942" y="180"/>
                    </a:lnTo>
                    <a:lnTo>
                      <a:pt x="942" y="180"/>
                    </a:lnTo>
                    <a:lnTo>
                      <a:pt x="940" y="180"/>
                    </a:lnTo>
                    <a:lnTo>
                      <a:pt x="940" y="180"/>
                    </a:lnTo>
                    <a:lnTo>
                      <a:pt x="940" y="180"/>
                    </a:lnTo>
                    <a:lnTo>
                      <a:pt x="940" y="180"/>
                    </a:lnTo>
                    <a:lnTo>
                      <a:pt x="940" y="180"/>
                    </a:lnTo>
                    <a:lnTo>
                      <a:pt x="940" y="180"/>
                    </a:lnTo>
                    <a:lnTo>
                      <a:pt x="939" y="180"/>
                    </a:lnTo>
                    <a:lnTo>
                      <a:pt x="939" y="182"/>
                    </a:lnTo>
                    <a:lnTo>
                      <a:pt x="939" y="182"/>
                    </a:lnTo>
                    <a:lnTo>
                      <a:pt x="939" y="182"/>
                    </a:lnTo>
                    <a:lnTo>
                      <a:pt x="940" y="182"/>
                    </a:lnTo>
                    <a:lnTo>
                      <a:pt x="940" y="182"/>
                    </a:lnTo>
                    <a:lnTo>
                      <a:pt x="940" y="184"/>
                    </a:lnTo>
                    <a:lnTo>
                      <a:pt x="940" y="184"/>
                    </a:lnTo>
                    <a:lnTo>
                      <a:pt x="940" y="184"/>
                    </a:lnTo>
                    <a:lnTo>
                      <a:pt x="940" y="184"/>
                    </a:lnTo>
                    <a:lnTo>
                      <a:pt x="940" y="184"/>
                    </a:lnTo>
                    <a:lnTo>
                      <a:pt x="940" y="184"/>
                    </a:lnTo>
                    <a:lnTo>
                      <a:pt x="939" y="184"/>
                    </a:lnTo>
                    <a:lnTo>
                      <a:pt x="939" y="184"/>
                    </a:lnTo>
                    <a:lnTo>
                      <a:pt x="939" y="184"/>
                    </a:lnTo>
                    <a:lnTo>
                      <a:pt x="939" y="184"/>
                    </a:lnTo>
                    <a:lnTo>
                      <a:pt x="939" y="184"/>
                    </a:lnTo>
                    <a:lnTo>
                      <a:pt x="939" y="184"/>
                    </a:lnTo>
                    <a:lnTo>
                      <a:pt x="939" y="186"/>
                    </a:lnTo>
                    <a:lnTo>
                      <a:pt x="937" y="186"/>
                    </a:lnTo>
                    <a:lnTo>
                      <a:pt x="937" y="186"/>
                    </a:lnTo>
                    <a:lnTo>
                      <a:pt x="937" y="188"/>
                    </a:lnTo>
                    <a:lnTo>
                      <a:pt x="937" y="188"/>
                    </a:lnTo>
                    <a:lnTo>
                      <a:pt x="937" y="188"/>
                    </a:lnTo>
                    <a:lnTo>
                      <a:pt x="937" y="188"/>
                    </a:lnTo>
                    <a:lnTo>
                      <a:pt x="937" y="188"/>
                    </a:lnTo>
                    <a:lnTo>
                      <a:pt x="937" y="188"/>
                    </a:lnTo>
                    <a:lnTo>
                      <a:pt x="937" y="188"/>
                    </a:lnTo>
                    <a:lnTo>
                      <a:pt x="937" y="190"/>
                    </a:lnTo>
                    <a:lnTo>
                      <a:pt x="939" y="190"/>
                    </a:lnTo>
                    <a:lnTo>
                      <a:pt x="939" y="190"/>
                    </a:lnTo>
                    <a:lnTo>
                      <a:pt x="939" y="190"/>
                    </a:lnTo>
                    <a:lnTo>
                      <a:pt x="937" y="190"/>
                    </a:lnTo>
                    <a:lnTo>
                      <a:pt x="937" y="190"/>
                    </a:lnTo>
                    <a:lnTo>
                      <a:pt x="937" y="190"/>
                    </a:lnTo>
                    <a:lnTo>
                      <a:pt x="937" y="190"/>
                    </a:lnTo>
                    <a:lnTo>
                      <a:pt x="937" y="190"/>
                    </a:lnTo>
                    <a:lnTo>
                      <a:pt x="937" y="191"/>
                    </a:lnTo>
                    <a:lnTo>
                      <a:pt x="937" y="191"/>
                    </a:lnTo>
                    <a:lnTo>
                      <a:pt x="937" y="191"/>
                    </a:lnTo>
                    <a:lnTo>
                      <a:pt x="937" y="191"/>
                    </a:lnTo>
                    <a:lnTo>
                      <a:pt x="935" y="191"/>
                    </a:lnTo>
                    <a:lnTo>
                      <a:pt x="935" y="191"/>
                    </a:lnTo>
                    <a:lnTo>
                      <a:pt x="935" y="191"/>
                    </a:lnTo>
                    <a:lnTo>
                      <a:pt x="933" y="191"/>
                    </a:lnTo>
                    <a:lnTo>
                      <a:pt x="933" y="191"/>
                    </a:lnTo>
                    <a:lnTo>
                      <a:pt x="933" y="191"/>
                    </a:lnTo>
                    <a:lnTo>
                      <a:pt x="933" y="191"/>
                    </a:lnTo>
                    <a:lnTo>
                      <a:pt x="933" y="191"/>
                    </a:lnTo>
                    <a:lnTo>
                      <a:pt x="933" y="191"/>
                    </a:lnTo>
                    <a:lnTo>
                      <a:pt x="933" y="191"/>
                    </a:lnTo>
                    <a:lnTo>
                      <a:pt x="933" y="191"/>
                    </a:lnTo>
                    <a:lnTo>
                      <a:pt x="931" y="191"/>
                    </a:lnTo>
                    <a:lnTo>
                      <a:pt x="931" y="191"/>
                    </a:lnTo>
                    <a:lnTo>
                      <a:pt x="931" y="193"/>
                    </a:lnTo>
                    <a:lnTo>
                      <a:pt x="931" y="193"/>
                    </a:lnTo>
                    <a:lnTo>
                      <a:pt x="931" y="193"/>
                    </a:lnTo>
                    <a:lnTo>
                      <a:pt x="931" y="193"/>
                    </a:lnTo>
                    <a:lnTo>
                      <a:pt x="931" y="195"/>
                    </a:lnTo>
                    <a:lnTo>
                      <a:pt x="931" y="195"/>
                    </a:lnTo>
                    <a:lnTo>
                      <a:pt x="929" y="195"/>
                    </a:lnTo>
                    <a:lnTo>
                      <a:pt x="929" y="195"/>
                    </a:lnTo>
                    <a:lnTo>
                      <a:pt x="929" y="195"/>
                    </a:lnTo>
                    <a:lnTo>
                      <a:pt x="929" y="195"/>
                    </a:lnTo>
                    <a:lnTo>
                      <a:pt x="929" y="195"/>
                    </a:lnTo>
                    <a:lnTo>
                      <a:pt x="929" y="195"/>
                    </a:lnTo>
                    <a:lnTo>
                      <a:pt x="929" y="195"/>
                    </a:lnTo>
                    <a:lnTo>
                      <a:pt x="929" y="195"/>
                    </a:lnTo>
                    <a:lnTo>
                      <a:pt x="929" y="195"/>
                    </a:lnTo>
                    <a:lnTo>
                      <a:pt x="929" y="195"/>
                    </a:lnTo>
                    <a:lnTo>
                      <a:pt x="929" y="197"/>
                    </a:lnTo>
                    <a:lnTo>
                      <a:pt x="929"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9"/>
                    </a:lnTo>
                    <a:lnTo>
                      <a:pt x="928" y="199"/>
                    </a:lnTo>
                    <a:lnTo>
                      <a:pt x="928" y="199"/>
                    </a:lnTo>
                    <a:lnTo>
                      <a:pt x="928" y="199"/>
                    </a:lnTo>
                    <a:lnTo>
                      <a:pt x="928" y="199"/>
                    </a:lnTo>
                    <a:lnTo>
                      <a:pt x="928" y="199"/>
                    </a:lnTo>
                    <a:lnTo>
                      <a:pt x="928" y="199"/>
                    </a:lnTo>
                    <a:lnTo>
                      <a:pt x="928" y="200"/>
                    </a:lnTo>
                    <a:lnTo>
                      <a:pt x="928" y="200"/>
                    </a:lnTo>
                    <a:lnTo>
                      <a:pt x="928" y="200"/>
                    </a:lnTo>
                    <a:lnTo>
                      <a:pt x="928" y="200"/>
                    </a:lnTo>
                    <a:lnTo>
                      <a:pt x="928" y="200"/>
                    </a:lnTo>
                    <a:lnTo>
                      <a:pt x="928" y="200"/>
                    </a:lnTo>
                    <a:lnTo>
                      <a:pt x="928" y="200"/>
                    </a:lnTo>
                    <a:lnTo>
                      <a:pt x="928" y="200"/>
                    </a:lnTo>
                    <a:lnTo>
                      <a:pt x="928" y="200"/>
                    </a:lnTo>
                    <a:lnTo>
                      <a:pt x="928" y="202"/>
                    </a:lnTo>
                    <a:lnTo>
                      <a:pt x="926" y="202"/>
                    </a:lnTo>
                    <a:lnTo>
                      <a:pt x="926" y="202"/>
                    </a:lnTo>
                    <a:lnTo>
                      <a:pt x="924" y="202"/>
                    </a:lnTo>
                    <a:lnTo>
                      <a:pt x="924" y="204"/>
                    </a:lnTo>
                    <a:lnTo>
                      <a:pt x="924" y="204"/>
                    </a:lnTo>
                    <a:lnTo>
                      <a:pt x="924" y="204"/>
                    </a:lnTo>
                    <a:lnTo>
                      <a:pt x="924" y="204"/>
                    </a:lnTo>
                    <a:lnTo>
                      <a:pt x="924" y="204"/>
                    </a:lnTo>
                    <a:lnTo>
                      <a:pt x="924" y="204"/>
                    </a:lnTo>
                    <a:lnTo>
                      <a:pt x="924" y="206"/>
                    </a:lnTo>
                    <a:lnTo>
                      <a:pt x="924" y="206"/>
                    </a:lnTo>
                    <a:lnTo>
                      <a:pt x="924" y="206"/>
                    </a:lnTo>
                    <a:lnTo>
                      <a:pt x="924" y="206"/>
                    </a:lnTo>
                    <a:lnTo>
                      <a:pt x="924" y="206"/>
                    </a:lnTo>
                    <a:lnTo>
                      <a:pt x="924" y="206"/>
                    </a:lnTo>
                    <a:lnTo>
                      <a:pt x="924" y="206"/>
                    </a:lnTo>
                    <a:lnTo>
                      <a:pt x="924" y="206"/>
                    </a:lnTo>
                    <a:lnTo>
                      <a:pt x="924" y="208"/>
                    </a:lnTo>
                    <a:lnTo>
                      <a:pt x="924" y="208"/>
                    </a:lnTo>
                    <a:lnTo>
                      <a:pt x="924" y="208"/>
                    </a:lnTo>
                    <a:lnTo>
                      <a:pt x="924" y="208"/>
                    </a:lnTo>
                    <a:lnTo>
                      <a:pt x="924" y="208"/>
                    </a:lnTo>
                    <a:lnTo>
                      <a:pt x="922" y="208"/>
                    </a:lnTo>
                    <a:lnTo>
                      <a:pt x="922" y="208"/>
                    </a:lnTo>
                    <a:lnTo>
                      <a:pt x="922" y="208"/>
                    </a:lnTo>
                    <a:lnTo>
                      <a:pt x="922" y="208"/>
                    </a:lnTo>
                    <a:lnTo>
                      <a:pt x="922" y="209"/>
                    </a:lnTo>
                    <a:lnTo>
                      <a:pt x="922" y="209"/>
                    </a:lnTo>
                    <a:lnTo>
                      <a:pt x="922" y="209"/>
                    </a:lnTo>
                    <a:lnTo>
                      <a:pt x="922" y="209"/>
                    </a:lnTo>
                    <a:lnTo>
                      <a:pt x="924" y="209"/>
                    </a:lnTo>
                    <a:lnTo>
                      <a:pt x="924" y="209"/>
                    </a:lnTo>
                    <a:lnTo>
                      <a:pt x="924" y="209"/>
                    </a:lnTo>
                    <a:lnTo>
                      <a:pt x="924" y="209"/>
                    </a:lnTo>
                    <a:lnTo>
                      <a:pt x="924" y="209"/>
                    </a:lnTo>
                    <a:lnTo>
                      <a:pt x="924" y="209"/>
                    </a:lnTo>
                    <a:lnTo>
                      <a:pt x="924" y="211"/>
                    </a:lnTo>
                    <a:lnTo>
                      <a:pt x="924" y="211"/>
                    </a:lnTo>
                    <a:lnTo>
                      <a:pt x="924" y="211"/>
                    </a:lnTo>
                    <a:lnTo>
                      <a:pt x="924" y="213"/>
                    </a:lnTo>
                    <a:lnTo>
                      <a:pt x="924" y="213"/>
                    </a:lnTo>
                    <a:lnTo>
                      <a:pt x="924" y="213"/>
                    </a:lnTo>
                    <a:lnTo>
                      <a:pt x="924" y="213"/>
                    </a:lnTo>
                    <a:lnTo>
                      <a:pt x="924" y="213"/>
                    </a:lnTo>
                    <a:lnTo>
                      <a:pt x="924" y="213"/>
                    </a:lnTo>
                    <a:lnTo>
                      <a:pt x="924" y="213"/>
                    </a:lnTo>
                    <a:lnTo>
                      <a:pt x="922" y="213"/>
                    </a:lnTo>
                    <a:lnTo>
                      <a:pt x="922" y="211"/>
                    </a:lnTo>
                    <a:lnTo>
                      <a:pt x="922" y="213"/>
                    </a:lnTo>
                    <a:lnTo>
                      <a:pt x="922" y="213"/>
                    </a:lnTo>
                    <a:lnTo>
                      <a:pt x="920" y="213"/>
                    </a:lnTo>
                    <a:lnTo>
                      <a:pt x="920" y="213"/>
                    </a:lnTo>
                    <a:lnTo>
                      <a:pt x="920" y="213"/>
                    </a:lnTo>
                    <a:lnTo>
                      <a:pt x="920" y="213"/>
                    </a:lnTo>
                    <a:lnTo>
                      <a:pt x="920" y="213"/>
                    </a:lnTo>
                    <a:lnTo>
                      <a:pt x="920" y="215"/>
                    </a:lnTo>
                    <a:lnTo>
                      <a:pt x="920" y="215"/>
                    </a:lnTo>
                    <a:lnTo>
                      <a:pt x="920" y="215"/>
                    </a:lnTo>
                    <a:lnTo>
                      <a:pt x="920" y="215"/>
                    </a:lnTo>
                    <a:lnTo>
                      <a:pt x="920" y="215"/>
                    </a:lnTo>
                    <a:lnTo>
                      <a:pt x="920" y="215"/>
                    </a:lnTo>
                    <a:lnTo>
                      <a:pt x="920" y="215"/>
                    </a:lnTo>
                    <a:lnTo>
                      <a:pt x="920" y="215"/>
                    </a:lnTo>
                    <a:lnTo>
                      <a:pt x="919" y="217"/>
                    </a:lnTo>
                    <a:lnTo>
                      <a:pt x="919" y="217"/>
                    </a:lnTo>
                    <a:lnTo>
                      <a:pt x="919" y="217"/>
                    </a:lnTo>
                    <a:lnTo>
                      <a:pt x="919" y="217"/>
                    </a:lnTo>
                    <a:lnTo>
                      <a:pt x="920" y="217"/>
                    </a:lnTo>
                    <a:lnTo>
                      <a:pt x="920" y="217"/>
                    </a:lnTo>
                    <a:lnTo>
                      <a:pt x="920" y="218"/>
                    </a:lnTo>
                    <a:lnTo>
                      <a:pt x="920" y="218"/>
                    </a:lnTo>
                    <a:lnTo>
                      <a:pt x="919" y="218"/>
                    </a:lnTo>
                    <a:lnTo>
                      <a:pt x="919" y="218"/>
                    </a:lnTo>
                    <a:lnTo>
                      <a:pt x="919" y="218"/>
                    </a:lnTo>
                    <a:lnTo>
                      <a:pt x="919" y="218"/>
                    </a:lnTo>
                    <a:lnTo>
                      <a:pt x="920" y="218"/>
                    </a:lnTo>
                    <a:lnTo>
                      <a:pt x="920" y="218"/>
                    </a:lnTo>
                    <a:lnTo>
                      <a:pt x="920" y="218"/>
                    </a:lnTo>
                    <a:lnTo>
                      <a:pt x="920" y="220"/>
                    </a:lnTo>
                    <a:lnTo>
                      <a:pt x="920" y="220"/>
                    </a:lnTo>
                    <a:lnTo>
                      <a:pt x="920" y="220"/>
                    </a:lnTo>
                    <a:lnTo>
                      <a:pt x="920" y="220"/>
                    </a:lnTo>
                    <a:lnTo>
                      <a:pt x="920" y="220"/>
                    </a:lnTo>
                    <a:lnTo>
                      <a:pt x="920" y="220"/>
                    </a:lnTo>
                    <a:lnTo>
                      <a:pt x="920" y="220"/>
                    </a:lnTo>
                    <a:lnTo>
                      <a:pt x="919" y="220"/>
                    </a:lnTo>
                    <a:lnTo>
                      <a:pt x="919" y="220"/>
                    </a:lnTo>
                    <a:lnTo>
                      <a:pt x="919" y="220"/>
                    </a:lnTo>
                    <a:lnTo>
                      <a:pt x="919"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2"/>
                    </a:lnTo>
                    <a:lnTo>
                      <a:pt x="917" y="222"/>
                    </a:lnTo>
                    <a:lnTo>
                      <a:pt x="917" y="222"/>
                    </a:lnTo>
                    <a:lnTo>
                      <a:pt x="917" y="222"/>
                    </a:lnTo>
                    <a:lnTo>
                      <a:pt x="917" y="222"/>
                    </a:lnTo>
                    <a:lnTo>
                      <a:pt x="917" y="222"/>
                    </a:lnTo>
                    <a:lnTo>
                      <a:pt x="917" y="222"/>
                    </a:lnTo>
                    <a:lnTo>
                      <a:pt x="915" y="224"/>
                    </a:lnTo>
                    <a:lnTo>
                      <a:pt x="915" y="224"/>
                    </a:lnTo>
                    <a:lnTo>
                      <a:pt x="915" y="224"/>
                    </a:lnTo>
                    <a:lnTo>
                      <a:pt x="915" y="224"/>
                    </a:lnTo>
                    <a:lnTo>
                      <a:pt x="917" y="224"/>
                    </a:lnTo>
                    <a:lnTo>
                      <a:pt x="917" y="224"/>
                    </a:lnTo>
                    <a:lnTo>
                      <a:pt x="917" y="226"/>
                    </a:lnTo>
                    <a:lnTo>
                      <a:pt x="915" y="226"/>
                    </a:lnTo>
                    <a:lnTo>
                      <a:pt x="915" y="226"/>
                    </a:lnTo>
                    <a:lnTo>
                      <a:pt x="915" y="226"/>
                    </a:lnTo>
                    <a:lnTo>
                      <a:pt x="915" y="226"/>
                    </a:lnTo>
                    <a:lnTo>
                      <a:pt x="915" y="226"/>
                    </a:lnTo>
                    <a:lnTo>
                      <a:pt x="915" y="226"/>
                    </a:lnTo>
                    <a:lnTo>
                      <a:pt x="917" y="226"/>
                    </a:lnTo>
                    <a:lnTo>
                      <a:pt x="917" y="226"/>
                    </a:lnTo>
                    <a:lnTo>
                      <a:pt x="917" y="226"/>
                    </a:lnTo>
                    <a:lnTo>
                      <a:pt x="917" y="228"/>
                    </a:lnTo>
                    <a:lnTo>
                      <a:pt x="917" y="228"/>
                    </a:lnTo>
                    <a:lnTo>
                      <a:pt x="917" y="228"/>
                    </a:lnTo>
                    <a:lnTo>
                      <a:pt x="917" y="228"/>
                    </a:lnTo>
                    <a:lnTo>
                      <a:pt x="917" y="229"/>
                    </a:lnTo>
                    <a:lnTo>
                      <a:pt x="917" y="229"/>
                    </a:lnTo>
                    <a:lnTo>
                      <a:pt x="917" y="229"/>
                    </a:lnTo>
                    <a:lnTo>
                      <a:pt x="917" y="229"/>
                    </a:lnTo>
                    <a:lnTo>
                      <a:pt x="917" y="229"/>
                    </a:lnTo>
                    <a:lnTo>
                      <a:pt x="917" y="229"/>
                    </a:lnTo>
                    <a:lnTo>
                      <a:pt x="917" y="231"/>
                    </a:lnTo>
                    <a:lnTo>
                      <a:pt x="917" y="231"/>
                    </a:lnTo>
                    <a:lnTo>
                      <a:pt x="917"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3" y="233"/>
                    </a:lnTo>
                    <a:lnTo>
                      <a:pt x="913" y="233"/>
                    </a:lnTo>
                    <a:lnTo>
                      <a:pt x="913" y="233"/>
                    </a:lnTo>
                    <a:lnTo>
                      <a:pt x="913" y="233"/>
                    </a:lnTo>
                    <a:lnTo>
                      <a:pt x="913" y="233"/>
                    </a:lnTo>
                    <a:lnTo>
                      <a:pt x="913" y="235"/>
                    </a:lnTo>
                    <a:lnTo>
                      <a:pt x="913" y="233"/>
                    </a:lnTo>
                    <a:lnTo>
                      <a:pt x="915" y="233"/>
                    </a:lnTo>
                    <a:lnTo>
                      <a:pt x="915" y="233"/>
                    </a:lnTo>
                    <a:lnTo>
                      <a:pt x="915" y="235"/>
                    </a:lnTo>
                    <a:lnTo>
                      <a:pt x="915" y="235"/>
                    </a:lnTo>
                    <a:lnTo>
                      <a:pt x="915" y="235"/>
                    </a:lnTo>
                    <a:lnTo>
                      <a:pt x="915" y="235"/>
                    </a:lnTo>
                    <a:lnTo>
                      <a:pt x="915" y="235"/>
                    </a:lnTo>
                    <a:lnTo>
                      <a:pt x="913" y="235"/>
                    </a:lnTo>
                    <a:lnTo>
                      <a:pt x="913" y="235"/>
                    </a:lnTo>
                    <a:lnTo>
                      <a:pt x="913" y="235"/>
                    </a:lnTo>
                    <a:lnTo>
                      <a:pt x="913" y="235"/>
                    </a:lnTo>
                    <a:lnTo>
                      <a:pt x="913" y="235"/>
                    </a:lnTo>
                    <a:lnTo>
                      <a:pt x="913" y="235"/>
                    </a:lnTo>
                    <a:lnTo>
                      <a:pt x="913" y="237"/>
                    </a:lnTo>
                    <a:lnTo>
                      <a:pt x="913" y="237"/>
                    </a:lnTo>
                    <a:lnTo>
                      <a:pt x="913" y="237"/>
                    </a:lnTo>
                    <a:lnTo>
                      <a:pt x="913" y="237"/>
                    </a:lnTo>
                    <a:lnTo>
                      <a:pt x="913" y="237"/>
                    </a:lnTo>
                    <a:lnTo>
                      <a:pt x="913" y="237"/>
                    </a:lnTo>
                    <a:lnTo>
                      <a:pt x="913" y="237"/>
                    </a:lnTo>
                    <a:lnTo>
                      <a:pt x="913" y="237"/>
                    </a:lnTo>
                    <a:lnTo>
                      <a:pt x="913" y="238"/>
                    </a:lnTo>
                    <a:lnTo>
                      <a:pt x="913" y="238"/>
                    </a:lnTo>
                    <a:lnTo>
                      <a:pt x="913" y="238"/>
                    </a:lnTo>
                    <a:lnTo>
                      <a:pt x="913" y="240"/>
                    </a:lnTo>
                    <a:lnTo>
                      <a:pt x="913" y="240"/>
                    </a:lnTo>
                    <a:lnTo>
                      <a:pt x="913" y="240"/>
                    </a:lnTo>
                    <a:lnTo>
                      <a:pt x="915" y="240"/>
                    </a:lnTo>
                    <a:lnTo>
                      <a:pt x="915" y="242"/>
                    </a:lnTo>
                    <a:lnTo>
                      <a:pt x="913" y="242"/>
                    </a:lnTo>
                    <a:lnTo>
                      <a:pt x="913" y="242"/>
                    </a:lnTo>
                    <a:lnTo>
                      <a:pt x="913" y="242"/>
                    </a:lnTo>
                    <a:lnTo>
                      <a:pt x="913" y="242"/>
                    </a:lnTo>
                    <a:lnTo>
                      <a:pt x="913" y="242"/>
                    </a:lnTo>
                    <a:lnTo>
                      <a:pt x="913" y="242"/>
                    </a:lnTo>
                    <a:lnTo>
                      <a:pt x="913" y="244"/>
                    </a:lnTo>
                    <a:lnTo>
                      <a:pt x="913" y="244"/>
                    </a:lnTo>
                    <a:lnTo>
                      <a:pt x="913" y="244"/>
                    </a:lnTo>
                    <a:lnTo>
                      <a:pt x="913" y="244"/>
                    </a:lnTo>
                    <a:lnTo>
                      <a:pt x="913" y="244"/>
                    </a:lnTo>
                    <a:lnTo>
                      <a:pt x="913" y="244"/>
                    </a:lnTo>
                    <a:lnTo>
                      <a:pt x="913" y="244"/>
                    </a:lnTo>
                    <a:lnTo>
                      <a:pt x="913" y="244"/>
                    </a:lnTo>
                    <a:lnTo>
                      <a:pt x="913" y="246"/>
                    </a:lnTo>
                    <a:lnTo>
                      <a:pt x="913" y="246"/>
                    </a:lnTo>
                    <a:lnTo>
                      <a:pt x="913" y="246"/>
                    </a:lnTo>
                    <a:lnTo>
                      <a:pt x="913" y="246"/>
                    </a:lnTo>
                    <a:lnTo>
                      <a:pt x="911" y="246"/>
                    </a:lnTo>
                    <a:lnTo>
                      <a:pt x="911" y="246"/>
                    </a:lnTo>
                    <a:lnTo>
                      <a:pt x="911" y="244"/>
                    </a:lnTo>
                    <a:lnTo>
                      <a:pt x="911" y="244"/>
                    </a:lnTo>
                    <a:lnTo>
                      <a:pt x="910" y="244"/>
                    </a:lnTo>
                    <a:lnTo>
                      <a:pt x="910" y="244"/>
                    </a:lnTo>
                    <a:lnTo>
                      <a:pt x="910" y="244"/>
                    </a:lnTo>
                    <a:lnTo>
                      <a:pt x="910" y="244"/>
                    </a:lnTo>
                    <a:lnTo>
                      <a:pt x="910" y="244"/>
                    </a:lnTo>
                    <a:lnTo>
                      <a:pt x="910" y="244"/>
                    </a:lnTo>
                    <a:lnTo>
                      <a:pt x="908" y="244"/>
                    </a:lnTo>
                    <a:lnTo>
                      <a:pt x="908" y="244"/>
                    </a:lnTo>
                    <a:lnTo>
                      <a:pt x="908" y="244"/>
                    </a:lnTo>
                    <a:lnTo>
                      <a:pt x="908" y="246"/>
                    </a:lnTo>
                    <a:lnTo>
                      <a:pt x="908" y="246"/>
                    </a:lnTo>
                    <a:lnTo>
                      <a:pt x="908" y="246"/>
                    </a:lnTo>
                    <a:lnTo>
                      <a:pt x="908" y="246"/>
                    </a:lnTo>
                    <a:lnTo>
                      <a:pt x="908" y="246"/>
                    </a:lnTo>
                    <a:lnTo>
                      <a:pt x="910" y="246"/>
                    </a:lnTo>
                    <a:lnTo>
                      <a:pt x="910" y="246"/>
                    </a:lnTo>
                    <a:lnTo>
                      <a:pt x="908" y="247"/>
                    </a:lnTo>
                    <a:lnTo>
                      <a:pt x="910" y="247"/>
                    </a:lnTo>
                    <a:lnTo>
                      <a:pt x="910" y="247"/>
                    </a:lnTo>
                    <a:lnTo>
                      <a:pt x="910" y="247"/>
                    </a:lnTo>
                    <a:lnTo>
                      <a:pt x="910" y="247"/>
                    </a:lnTo>
                    <a:lnTo>
                      <a:pt x="910" y="247"/>
                    </a:lnTo>
                    <a:lnTo>
                      <a:pt x="910" y="247"/>
                    </a:lnTo>
                    <a:lnTo>
                      <a:pt x="910" y="247"/>
                    </a:lnTo>
                    <a:lnTo>
                      <a:pt x="908" y="249"/>
                    </a:lnTo>
                    <a:lnTo>
                      <a:pt x="908" y="249"/>
                    </a:lnTo>
                    <a:lnTo>
                      <a:pt x="910" y="249"/>
                    </a:lnTo>
                    <a:lnTo>
                      <a:pt x="910" y="249"/>
                    </a:lnTo>
                    <a:lnTo>
                      <a:pt x="910" y="249"/>
                    </a:lnTo>
                    <a:lnTo>
                      <a:pt x="910" y="249"/>
                    </a:lnTo>
                    <a:lnTo>
                      <a:pt x="910" y="249"/>
                    </a:lnTo>
                    <a:lnTo>
                      <a:pt x="910" y="249"/>
                    </a:lnTo>
                    <a:lnTo>
                      <a:pt x="910" y="249"/>
                    </a:lnTo>
                    <a:lnTo>
                      <a:pt x="910" y="249"/>
                    </a:lnTo>
                    <a:lnTo>
                      <a:pt x="910" y="249"/>
                    </a:lnTo>
                    <a:lnTo>
                      <a:pt x="910" y="249"/>
                    </a:lnTo>
                    <a:lnTo>
                      <a:pt x="910" y="251"/>
                    </a:lnTo>
                    <a:lnTo>
                      <a:pt x="910" y="251"/>
                    </a:lnTo>
                    <a:lnTo>
                      <a:pt x="910" y="251"/>
                    </a:lnTo>
                    <a:lnTo>
                      <a:pt x="910" y="251"/>
                    </a:lnTo>
                    <a:lnTo>
                      <a:pt x="910" y="251"/>
                    </a:lnTo>
                    <a:lnTo>
                      <a:pt x="910" y="251"/>
                    </a:lnTo>
                    <a:lnTo>
                      <a:pt x="910" y="251"/>
                    </a:lnTo>
                    <a:lnTo>
                      <a:pt x="910" y="251"/>
                    </a:lnTo>
                    <a:lnTo>
                      <a:pt x="910" y="251"/>
                    </a:lnTo>
                    <a:lnTo>
                      <a:pt x="910" y="251"/>
                    </a:lnTo>
                    <a:lnTo>
                      <a:pt x="910"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6" y="251"/>
                    </a:lnTo>
                    <a:lnTo>
                      <a:pt x="906" y="253"/>
                    </a:lnTo>
                    <a:lnTo>
                      <a:pt x="906" y="253"/>
                    </a:lnTo>
                    <a:lnTo>
                      <a:pt x="908" y="253"/>
                    </a:lnTo>
                    <a:lnTo>
                      <a:pt x="908" y="253"/>
                    </a:lnTo>
                    <a:lnTo>
                      <a:pt x="908" y="253"/>
                    </a:lnTo>
                    <a:lnTo>
                      <a:pt x="908" y="253"/>
                    </a:lnTo>
                    <a:lnTo>
                      <a:pt x="910" y="253"/>
                    </a:lnTo>
                    <a:lnTo>
                      <a:pt x="910" y="253"/>
                    </a:lnTo>
                    <a:lnTo>
                      <a:pt x="910" y="253"/>
                    </a:lnTo>
                    <a:lnTo>
                      <a:pt x="910" y="253"/>
                    </a:lnTo>
                    <a:lnTo>
                      <a:pt x="911" y="253"/>
                    </a:lnTo>
                    <a:lnTo>
                      <a:pt x="911" y="253"/>
                    </a:lnTo>
                    <a:lnTo>
                      <a:pt x="911" y="255"/>
                    </a:lnTo>
                    <a:lnTo>
                      <a:pt x="911" y="255"/>
                    </a:lnTo>
                    <a:lnTo>
                      <a:pt x="911" y="255"/>
                    </a:lnTo>
                    <a:lnTo>
                      <a:pt x="911" y="255"/>
                    </a:lnTo>
                    <a:lnTo>
                      <a:pt x="910" y="255"/>
                    </a:lnTo>
                    <a:lnTo>
                      <a:pt x="910" y="256"/>
                    </a:lnTo>
                    <a:lnTo>
                      <a:pt x="910" y="256"/>
                    </a:lnTo>
                    <a:lnTo>
                      <a:pt x="910" y="256"/>
                    </a:lnTo>
                    <a:lnTo>
                      <a:pt x="910" y="256"/>
                    </a:lnTo>
                    <a:lnTo>
                      <a:pt x="910" y="255"/>
                    </a:lnTo>
                    <a:lnTo>
                      <a:pt x="910" y="255"/>
                    </a:lnTo>
                    <a:lnTo>
                      <a:pt x="910" y="255"/>
                    </a:lnTo>
                    <a:lnTo>
                      <a:pt x="910" y="255"/>
                    </a:lnTo>
                    <a:lnTo>
                      <a:pt x="908" y="256"/>
                    </a:lnTo>
                    <a:lnTo>
                      <a:pt x="908" y="256"/>
                    </a:lnTo>
                    <a:lnTo>
                      <a:pt x="908" y="256"/>
                    </a:lnTo>
                    <a:lnTo>
                      <a:pt x="908" y="256"/>
                    </a:lnTo>
                    <a:lnTo>
                      <a:pt x="908" y="256"/>
                    </a:lnTo>
                    <a:lnTo>
                      <a:pt x="908" y="256"/>
                    </a:lnTo>
                    <a:lnTo>
                      <a:pt x="908" y="256"/>
                    </a:lnTo>
                    <a:lnTo>
                      <a:pt x="908" y="258"/>
                    </a:lnTo>
                    <a:lnTo>
                      <a:pt x="908" y="258"/>
                    </a:lnTo>
                    <a:lnTo>
                      <a:pt x="908" y="258"/>
                    </a:lnTo>
                    <a:lnTo>
                      <a:pt x="908" y="258"/>
                    </a:lnTo>
                    <a:lnTo>
                      <a:pt x="908" y="258"/>
                    </a:lnTo>
                    <a:lnTo>
                      <a:pt x="908" y="258"/>
                    </a:lnTo>
                    <a:lnTo>
                      <a:pt x="908" y="258"/>
                    </a:lnTo>
                    <a:lnTo>
                      <a:pt x="908" y="258"/>
                    </a:lnTo>
                    <a:lnTo>
                      <a:pt x="908" y="258"/>
                    </a:lnTo>
                    <a:lnTo>
                      <a:pt x="910" y="258"/>
                    </a:lnTo>
                    <a:lnTo>
                      <a:pt x="910" y="258"/>
                    </a:lnTo>
                    <a:lnTo>
                      <a:pt x="910" y="258"/>
                    </a:lnTo>
                    <a:lnTo>
                      <a:pt x="910" y="258"/>
                    </a:lnTo>
                    <a:lnTo>
                      <a:pt x="910" y="258"/>
                    </a:lnTo>
                    <a:lnTo>
                      <a:pt x="910" y="260"/>
                    </a:lnTo>
                    <a:lnTo>
                      <a:pt x="910" y="260"/>
                    </a:lnTo>
                    <a:lnTo>
                      <a:pt x="910" y="260"/>
                    </a:lnTo>
                    <a:lnTo>
                      <a:pt x="910" y="260"/>
                    </a:lnTo>
                    <a:lnTo>
                      <a:pt x="910" y="260"/>
                    </a:lnTo>
                    <a:lnTo>
                      <a:pt x="910" y="260"/>
                    </a:lnTo>
                    <a:lnTo>
                      <a:pt x="910" y="260"/>
                    </a:lnTo>
                    <a:lnTo>
                      <a:pt x="910" y="260"/>
                    </a:lnTo>
                    <a:lnTo>
                      <a:pt x="908" y="260"/>
                    </a:lnTo>
                    <a:lnTo>
                      <a:pt x="908" y="260"/>
                    </a:lnTo>
                    <a:lnTo>
                      <a:pt x="908" y="260"/>
                    </a:lnTo>
                    <a:lnTo>
                      <a:pt x="908" y="262"/>
                    </a:lnTo>
                    <a:lnTo>
                      <a:pt x="908" y="262"/>
                    </a:lnTo>
                    <a:lnTo>
                      <a:pt x="908" y="262"/>
                    </a:lnTo>
                    <a:lnTo>
                      <a:pt x="908" y="262"/>
                    </a:lnTo>
                    <a:lnTo>
                      <a:pt x="908" y="262"/>
                    </a:lnTo>
                    <a:lnTo>
                      <a:pt x="908" y="262"/>
                    </a:lnTo>
                    <a:lnTo>
                      <a:pt x="908" y="262"/>
                    </a:lnTo>
                    <a:lnTo>
                      <a:pt x="908" y="262"/>
                    </a:lnTo>
                    <a:lnTo>
                      <a:pt x="910" y="262"/>
                    </a:lnTo>
                    <a:lnTo>
                      <a:pt x="910" y="262"/>
                    </a:lnTo>
                    <a:lnTo>
                      <a:pt x="910" y="262"/>
                    </a:lnTo>
                    <a:lnTo>
                      <a:pt x="910" y="262"/>
                    </a:lnTo>
                    <a:lnTo>
                      <a:pt x="911" y="262"/>
                    </a:lnTo>
                    <a:lnTo>
                      <a:pt x="911" y="262"/>
                    </a:lnTo>
                    <a:lnTo>
                      <a:pt x="910" y="262"/>
                    </a:lnTo>
                    <a:lnTo>
                      <a:pt x="910" y="262"/>
                    </a:lnTo>
                    <a:lnTo>
                      <a:pt x="910" y="262"/>
                    </a:lnTo>
                    <a:lnTo>
                      <a:pt x="910" y="262"/>
                    </a:lnTo>
                    <a:lnTo>
                      <a:pt x="911" y="262"/>
                    </a:lnTo>
                    <a:lnTo>
                      <a:pt x="911" y="264"/>
                    </a:lnTo>
                    <a:lnTo>
                      <a:pt x="910" y="264"/>
                    </a:lnTo>
                    <a:lnTo>
                      <a:pt x="910" y="264"/>
                    </a:lnTo>
                    <a:lnTo>
                      <a:pt x="910" y="264"/>
                    </a:lnTo>
                    <a:lnTo>
                      <a:pt x="908" y="264"/>
                    </a:lnTo>
                    <a:lnTo>
                      <a:pt x="908" y="264"/>
                    </a:lnTo>
                    <a:lnTo>
                      <a:pt x="908" y="264"/>
                    </a:lnTo>
                    <a:lnTo>
                      <a:pt x="908" y="264"/>
                    </a:lnTo>
                    <a:lnTo>
                      <a:pt x="906" y="264"/>
                    </a:lnTo>
                    <a:lnTo>
                      <a:pt x="906" y="264"/>
                    </a:lnTo>
                    <a:lnTo>
                      <a:pt x="906" y="264"/>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4" y="265"/>
                    </a:lnTo>
                    <a:lnTo>
                      <a:pt x="904" y="267"/>
                    </a:lnTo>
                    <a:lnTo>
                      <a:pt x="904" y="267"/>
                    </a:lnTo>
                    <a:lnTo>
                      <a:pt x="904" y="267"/>
                    </a:lnTo>
                    <a:lnTo>
                      <a:pt x="904" y="267"/>
                    </a:lnTo>
                    <a:lnTo>
                      <a:pt x="904" y="267"/>
                    </a:lnTo>
                    <a:lnTo>
                      <a:pt x="904" y="267"/>
                    </a:lnTo>
                    <a:lnTo>
                      <a:pt x="904" y="267"/>
                    </a:lnTo>
                    <a:lnTo>
                      <a:pt x="904" y="267"/>
                    </a:lnTo>
                    <a:lnTo>
                      <a:pt x="904" y="269"/>
                    </a:lnTo>
                    <a:lnTo>
                      <a:pt x="904" y="269"/>
                    </a:lnTo>
                    <a:lnTo>
                      <a:pt x="904" y="269"/>
                    </a:lnTo>
                    <a:lnTo>
                      <a:pt x="904" y="269"/>
                    </a:lnTo>
                    <a:lnTo>
                      <a:pt x="904" y="269"/>
                    </a:lnTo>
                    <a:lnTo>
                      <a:pt x="904" y="269"/>
                    </a:lnTo>
                    <a:lnTo>
                      <a:pt x="904" y="269"/>
                    </a:lnTo>
                    <a:lnTo>
                      <a:pt x="904" y="271"/>
                    </a:lnTo>
                    <a:lnTo>
                      <a:pt x="904" y="271"/>
                    </a:lnTo>
                    <a:lnTo>
                      <a:pt x="904" y="271"/>
                    </a:lnTo>
                    <a:lnTo>
                      <a:pt x="904" y="271"/>
                    </a:lnTo>
                    <a:lnTo>
                      <a:pt x="904" y="271"/>
                    </a:lnTo>
                    <a:lnTo>
                      <a:pt x="906" y="271"/>
                    </a:lnTo>
                    <a:lnTo>
                      <a:pt x="906" y="271"/>
                    </a:lnTo>
                    <a:lnTo>
                      <a:pt x="906" y="271"/>
                    </a:lnTo>
                    <a:lnTo>
                      <a:pt x="906" y="271"/>
                    </a:lnTo>
                    <a:lnTo>
                      <a:pt x="906" y="271"/>
                    </a:lnTo>
                    <a:lnTo>
                      <a:pt x="906" y="271"/>
                    </a:lnTo>
                    <a:lnTo>
                      <a:pt x="906" y="271"/>
                    </a:lnTo>
                    <a:lnTo>
                      <a:pt x="906" y="271"/>
                    </a:lnTo>
                    <a:lnTo>
                      <a:pt x="906"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6" y="273"/>
                    </a:lnTo>
                    <a:lnTo>
                      <a:pt x="906" y="273"/>
                    </a:lnTo>
                    <a:lnTo>
                      <a:pt x="906" y="273"/>
                    </a:lnTo>
                    <a:lnTo>
                      <a:pt x="906" y="273"/>
                    </a:lnTo>
                    <a:lnTo>
                      <a:pt x="906" y="273"/>
                    </a:lnTo>
                    <a:lnTo>
                      <a:pt x="906" y="273"/>
                    </a:lnTo>
                    <a:lnTo>
                      <a:pt x="906" y="273"/>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4" y="275"/>
                    </a:lnTo>
                    <a:lnTo>
                      <a:pt x="904" y="275"/>
                    </a:lnTo>
                    <a:lnTo>
                      <a:pt x="904" y="276"/>
                    </a:lnTo>
                    <a:lnTo>
                      <a:pt x="904" y="276"/>
                    </a:lnTo>
                    <a:lnTo>
                      <a:pt x="904" y="276"/>
                    </a:lnTo>
                    <a:lnTo>
                      <a:pt x="904" y="276"/>
                    </a:lnTo>
                    <a:lnTo>
                      <a:pt x="904" y="276"/>
                    </a:lnTo>
                    <a:lnTo>
                      <a:pt x="904" y="276"/>
                    </a:lnTo>
                    <a:lnTo>
                      <a:pt x="904" y="276"/>
                    </a:lnTo>
                    <a:lnTo>
                      <a:pt x="904" y="276"/>
                    </a:lnTo>
                    <a:lnTo>
                      <a:pt x="904" y="276"/>
                    </a:lnTo>
                    <a:lnTo>
                      <a:pt x="902" y="276"/>
                    </a:lnTo>
                    <a:lnTo>
                      <a:pt x="902" y="276"/>
                    </a:lnTo>
                    <a:lnTo>
                      <a:pt x="902" y="276"/>
                    </a:lnTo>
                    <a:lnTo>
                      <a:pt x="902" y="276"/>
                    </a:lnTo>
                    <a:lnTo>
                      <a:pt x="902" y="278"/>
                    </a:lnTo>
                    <a:lnTo>
                      <a:pt x="902" y="278"/>
                    </a:lnTo>
                    <a:lnTo>
                      <a:pt x="902" y="278"/>
                    </a:lnTo>
                    <a:lnTo>
                      <a:pt x="902" y="278"/>
                    </a:lnTo>
                    <a:lnTo>
                      <a:pt x="902" y="278"/>
                    </a:lnTo>
                    <a:lnTo>
                      <a:pt x="902" y="278"/>
                    </a:lnTo>
                    <a:lnTo>
                      <a:pt x="902" y="278"/>
                    </a:lnTo>
                    <a:lnTo>
                      <a:pt x="904" y="278"/>
                    </a:lnTo>
                    <a:lnTo>
                      <a:pt x="904" y="278"/>
                    </a:lnTo>
                    <a:lnTo>
                      <a:pt x="904" y="278"/>
                    </a:lnTo>
                    <a:lnTo>
                      <a:pt x="904" y="278"/>
                    </a:lnTo>
                    <a:lnTo>
                      <a:pt x="904" y="278"/>
                    </a:lnTo>
                    <a:lnTo>
                      <a:pt x="904" y="278"/>
                    </a:lnTo>
                    <a:lnTo>
                      <a:pt x="906" y="278"/>
                    </a:lnTo>
                    <a:lnTo>
                      <a:pt x="906" y="280"/>
                    </a:lnTo>
                    <a:lnTo>
                      <a:pt x="906" y="280"/>
                    </a:lnTo>
                    <a:lnTo>
                      <a:pt x="906" y="280"/>
                    </a:lnTo>
                    <a:lnTo>
                      <a:pt x="906" y="280"/>
                    </a:lnTo>
                    <a:lnTo>
                      <a:pt x="906" y="280"/>
                    </a:lnTo>
                    <a:lnTo>
                      <a:pt x="906" y="280"/>
                    </a:lnTo>
                    <a:lnTo>
                      <a:pt x="906" y="282"/>
                    </a:lnTo>
                    <a:lnTo>
                      <a:pt x="904" y="282"/>
                    </a:lnTo>
                    <a:lnTo>
                      <a:pt x="904" y="282"/>
                    </a:lnTo>
                    <a:lnTo>
                      <a:pt x="904" y="282"/>
                    </a:lnTo>
                    <a:lnTo>
                      <a:pt x="904" y="282"/>
                    </a:lnTo>
                    <a:lnTo>
                      <a:pt x="904" y="282"/>
                    </a:lnTo>
                    <a:lnTo>
                      <a:pt x="904" y="282"/>
                    </a:lnTo>
                    <a:lnTo>
                      <a:pt x="904" y="282"/>
                    </a:lnTo>
                    <a:lnTo>
                      <a:pt x="902" y="282"/>
                    </a:lnTo>
                    <a:lnTo>
                      <a:pt x="902" y="282"/>
                    </a:lnTo>
                    <a:lnTo>
                      <a:pt x="902" y="282"/>
                    </a:lnTo>
                    <a:lnTo>
                      <a:pt x="902" y="282"/>
                    </a:lnTo>
                    <a:lnTo>
                      <a:pt x="902" y="282"/>
                    </a:lnTo>
                    <a:lnTo>
                      <a:pt x="902" y="282"/>
                    </a:lnTo>
                    <a:lnTo>
                      <a:pt x="902" y="284"/>
                    </a:lnTo>
                    <a:lnTo>
                      <a:pt x="902" y="284"/>
                    </a:lnTo>
                    <a:lnTo>
                      <a:pt x="902" y="284"/>
                    </a:lnTo>
                    <a:lnTo>
                      <a:pt x="902" y="284"/>
                    </a:lnTo>
                    <a:lnTo>
                      <a:pt x="902" y="284"/>
                    </a:lnTo>
                    <a:lnTo>
                      <a:pt x="902" y="284"/>
                    </a:lnTo>
                    <a:lnTo>
                      <a:pt x="902" y="284"/>
                    </a:lnTo>
                    <a:lnTo>
                      <a:pt x="902" y="284"/>
                    </a:lnTo>
                    <a:lnTo>
                      <a:pt x="902" y="284"/>
                    </a:lnTo>
                    <a:lnTo>
                      <a:pt x="902" y="284"/>
                    </a:lnTo>
                    <a:lnTo>
                      <a:pt x="902" y="285"/>
                    </a:lnTo>
                    <a:lnTo>
                      <a:pt x="902" y="285"/>
                    </a:lnTo>
                    <a:lnTo>
                      <a:pt x="902" y="285"/>
                    </a:lnTo>
                    <a:lnTo>
                      <a:pt x="901" y="285"/>
                    </a:lnTo>
                    <a:lnTo>
                      <a:pt x="901" y="285"/>
                    </a:lnTo>
                    <a:lnTo>
                      <a:pt x="901" y="285"/>
                    </a:lnTo>
                    <a:lnTo>
                      <a:pt x="901" y="285"/>
                    </a:lnTo>
                    <a:lnTo>
                      <a:pt x="899" y="287"/>
                    </a:lnTo>
                    <a:lnTo>
                      <a:pt x="899" y="287"/>
                    </a:lnTo>
                    <a:lnTo>
                      <a:pt x="899" y="287"/>
                    </a:lnTo>
                    <a:lnTo>
                      <a:pt x="899" y="287"/>
                    </a:lnTo>
                    <a:lnTo>
                      <a:pt x="897" y="287"/>
                    </a:lnTo>
                    <a:lnTo>
                      <a:pt x="897" y="287"/>
                    </a:lnTo>
                    <a:lnTo>
                      <a:pt x="897" y="289"/>
                    </a:lnTo>
                    <a:lnTo>
                      <a:pt x="897" y="289"/>
                    </a:lnTo>
                    <a:lnTo>
                      <a:pt x="897" y="289"/>
                    </a:lnTo>
                    <a:lnTo>
                      <a:pt x="897" y="289"/>
                    </a:lnTo>
                    <a:lnTo>
                      <a:pt x="897" y="289"/>
                    </a:lnTo>
                    <a:lnTo>
                      <a:pt x="897" y="289"/>
                    </a:lnTo>
                    <a:lnTo>
                      <a:pt x="897" y="291"/>
                    </a:lnTo>
                    <a:lnTo>
                      <a:pt x="897" y="291"/>
                    </a:lnTo>
                    <a:lnTo>
                      <a:pt x="897" y="291"/>
                    </a:lnTo>
                    <a:lnTo>
                      <a:pt x="897" y="291"/>
                    </a:lnTo>
                    <a:lnTo>
                      <a:pt x="895" y="291"/>
                    </a:lnTo>
                    <a:lnTo>
                      <a:pt x="895" y="291"/>
                    </a:lnTo>
                    <a:lnTo>
                      <a:pt x="895" y="291"/>
                    </a:lnTo>
                    <a:lnTo>
                      <a:pt x="895" y="291"/>
                    </a:lnTo>
                    <a:lnTo>
                      <a:pt x="895" y="293"/>
                    </a:lnTo>
                    <a:lnTo>
                      <a:pt x="895" y="293"/>
                    </a:lnTo>
                    <a:lnTo>
                      <a:pt x="895" y="293"/>
                    </a:lnTo>
                    <a:lnTo>
                      <a:pt x="895" y="293"/>
                    </a:lnTo>
                    <a:lnTo>
                      <a:pt x="895" y="291"/>
                    </a:lnTo>
                    <a:lnTo>
                      <a:pt x="895" y="291"/>
                    </a:lnTo>
                    <a:lnTo>
                      <a:pt x="895" y="291"/>
                    </a:lnTo>
                    <a:lnTo>
                      <a:pt x="893" y="291"/>
                    </a:lnTo>
                    <a:lnTo>
                      <a:pt x="893" y="291"/>
                    </a:lnTo>
                    <a:lnTo>
                      <a:pt x="893" y="293"/>
                    </a:lnTo>
                    <a:lnTo>
                      <a:pt x="893" y="293"/>
                    </a:lnTo>
                    <a:lnTo>
                      <a:pt x="893" y="293"/>
                    </a:lnTo>
                    <a:lnTo>
                      <a:pt x="893" y="293"/>
                    </a:lnTo>
                    <a:lnTo>
                      <a:pt x="892" y="294"/>
                    </a:lnTo>
                    <a:lnTo>
                      <a:pt x="892" y="294"/>
                    </a:lnTo>
                    <a:lnTo>
                      <a:pt x="892" y="294"/>
                    </a:lnTo>
                    <a:lnTo>
                      <a:pt x="892" y="294"/>
                    </a:lnTo>
                    <a:lnTo>
                      <a:pt x="892" y="294"/>
                    </a:lnTo>
                    <a:lnTo>
                      <a:pt x="892" y="294"/>
                    </a:lnTo>
                    <a:lnTo>
                      <a:pt x="892" y="294"/>
                    </a:lnTo>
                    <a:lnTo>
                      <a:pt x="892" y="294"/>
                    </a:lnTo>
                    <a:lnTo>
                      <a:pt x="892" y="294"/>
                    </a:lnTo>
                    <a:lnTo>
                      <a:pt x="892" y="294"/>
                    </a:lnTo>
                    <a:lnTo>
                      <a:pt x="890" y="293"/>
                    </a:lnTo>
                    <a:lnTo>
                      <a:pt x="890" y="293"/>
                    </a:lnTo>
                    <a:lnTo>
                      <a:pt x="890" y="294"/>
                    </a:lnTo>
                    <a:lnTo>
                      <a:pt x="890" y="294"/>
                    </a:lnTo>
                    <a:lnTo>
                      <a:pt x="890" y="294"/>
                    </a:lnTo>
                    <a:lnTo>
                      <a:pt x="890" y="294"/>
                    </a:lnTo>
                    <a:lnTo>
                      <a:pt x="890" y="294"/>
                    </a:lnTo>
                    <a:lnTo>
                      <a:pt x="888" y="296"/>
                    </a:lnTo>
                    <a:lnTo>
                      <a:pt x="888" y="296"/>
                    </a:lnTo>
                    <a:lnTo>
                      <a:pt x="888" y="296"/>
                    </a:lnTo>
                    <a:lnTo>
                      <a:pt x="888" y="296"/>
                    </a:lnTo>
                    <a:lnTo>
                      <a:pt x="888" y="296"/>
                    </a:lnTo>
                    <a:lnTo>
                      <a:pt x="888" y="296"/>
                    </a:lnTo>
                    <a:lnTo>
                      <a:pt x="888" y="296"/>
                    </a:lnTo>
                    <a:lnTo>
                      <a:pt x="888" y="296"/>
                    </a:lnTo>
                    <a:lnTo>
                      <a:pt x="886" y="298"/>
                    </a:lnTo>
                    <a:lnTo>
                      <a:pt x="886" y="298"/>
                    </a:lnTo>
                    <a:lnTo>
                      <a:pt x="886" y="298"/>
                    </a:lnTo>
                    <a:lnTo>
                      <a:pt x="884" y="298"/>
                    </a:lnTo>
                    <a:lnTo>
                      <a:pt x="884" y="298"/>
                    </a:lnTo>
                    <a:lnTo>
                      <a:pt x="884" y="298"/>
                    </a:lnTo>
                    <a:lnTo>
                      <a:pt x="884" y="298"/>
                    </a:lnTo>
                    <a:lnTo>
                      <a:pt x="884" y="298"/>
                    </a:lnTo>
                    <a:lnTo>
                      <a:pt x="882" y="298"/>
                    </a:lnTo>
                    <a:lnTo>
                      <a:pt x="882" y="298"/>
                    </a:lnTo>
                    <a:lnTo>
                      <a:pt x="882" y="298"/>
                    </a:lnTo>
                    <a:lnTo>
                      <a:pt x="882" y="298"/>
                    </a:lnTo>
                    <a:lnTo>
                      <a:pt x="882" y="298"/>
                    </a:lnTo>
                    <a:lnTo>
                      <a:pt x="882" y="298"/>
                    </a:lnTo>
                    <a:lnTo>
                      <a:pt x="882" y="300"/>
                    </a:lnTo>
                    <a:lnTo>
                      <a:pt x="882" y="300"/>
                    </a:lnTo>
                    <a:lnTo>
                      <a:pt x="882" y="300"/>
                    </a:lnTo>
                    <a:lnTo>
                      <a:pt x="882" y="300"/>
                    </a:lnTo>
                    <a:lnTo>
                      <a:pt x="882" y="300"/>
                    </a:lnTo>
                    <a:lnTo>
                      <a:pt x="881" y="300"/>
                    </a:lnTo>
                    <a:lnTo>
                      <a:pt x="881" y="300"/>
                    </a:lnTo>
                    <a:lnTo>
                      <a:pt x="881" y="300"/>
                    </a:lnTo>
                    <a:lnTo>
                      <a:pt x="881" y="300"/>
                    </a:lnTo>
                    <a:lnTo>
                      <a:pt x="881" y="300"/>
                    </a:lnTo>
                    <a:lnTo>
                      <a:pt x="879" y="300"/>
                    </a:lnTo>
                    <a:lnTo>
                      <a:pt x="879" y="300"/>
                    </a:lnTo>
                    <a:lnTo>
                      <a:pt x="879" y="300"/>
                    </a:lnTo>
                    <a:lnTo>
                      <a:pt x="879" y="300"/>
                    </a:lnTo>
                    <a:lnTo>
                      <a:pt x="879"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2"/>
                    </a:lnTo>
                    <a:lnTo>
                      <a:pt x="877" y="302"/>
                    </a:lnTo>
                    <a:lnTo>
                      <a:pt x="877" y="302"/>
                    </a:lnTo>
                    <a:lnTo>
                      <a:pt x="877" y="302"/>
                    </a:lnTo>
                    <a:lnTo>
                      <a:pt x="877" y="303"/>
                    </a:lnTo>
                    <a:lnTo>
                      <a:pt x="877" y="303"/>
                    </a:lnTo>
                    <a:lnTo>
                      <a:pt x="875" y="303"/>
                    </a:lnTo>
                    <a:lnTo>
                      <a:pt x="877" y="305"/>
                    </a:lnTo>
                    <a:lnTo>
                      <a:pt x="877" y="305"/>
                    </a:lnTo>
                    <a:lnTo>
                      <a:pt x="877" y="305"/>
                    </a:lnTo>
                    <a:lnTo>
                      <a:pt x="877" y="305"/>
                    </a:lnTo>
                    <a:lnTo>
                      <a:pt x="877" y="305"/>
                    </a:lnTo>
                    <a:lnTo>
                      <a:pt x="877" y="305"/>
                    </a:lnTo>
                    <a:lnTo>
                      <a:pt x="877" y="305"/>
                    </a:lnTo>
                    <a:lnTo>
                      <a:pt x="877" y="305"/>
                    </a:lnTo>
                    <a:lnTo>
                      <a:pt x="875" y="307"/>
                    </a:lnTo>
                    <a:lnTo>
                      <a:pt x="875" y="307"/>
                    </a:lnTo>
                    <a:lnTo>
                      <a:pt x="875" y="307"/>
                    </a:lnTo>
                    <a:lnTo>
                      <a:pt x="875" y="307"/>
                    </a:lnTo>
                    <a:lnTo>
                      <a:pt x="875" y="307"/>
                    </a:lnTo>
                    <a:lnTo>
                      <a:pt x="875" y="307"/>
                    </a:lnTo>
                    <a:lnTo>
                      <a:pt x="875" y="307"/>
                    </a:lnTo>
                    <a:lnTo>
                      <a:pt x="875" y="307"/>
                    </a:lnTo>
                    <a:lnTo>
                      <a:pt x="873" y="307"/>
                    </a:lnTo>
                    <a:lnTo>
                      <a:pt x="873" y="307"/>
                    </a:lnTo>
                    <a:lnTo>
                      <a:pt x="873" y="309"/>
                    </a:lnTo>
                    <a:lnTo>
                      <a:pt x="873" y="309"/>
                    </a:lnTo>
                    <a:lnTo>
                      <a:pt x="873" y="309"/>
                    </a:lnTo>
                    <a:lnTo>
                      <a:pt x="872" y="309"/>
                    </a:lnTo>
                    <a:lnTo>
                      <a:pt x="872" y="309"/>
                    </a:lnTo>
                    <a:lnTo>
                      <a:pt x="872" y="309"/>
                    </a:lnTo>
                    <a:lnTo>
                      <a:pt x="872" y="309"/>
                    </a:lnTo>
                    <a:lnTo>
                      <a:pt x="872" y="309"/>
                    </a:lnTo>
                    <a:lnTo>
                      <a:pt x="872" y="309"/>
                    </a:lnTo>
                    <a:lnTo>
                      <a:pt x="872" y="311"/>
                    </a:lnTo>
                    <a:lnTo>
                      <a:pt x="872" y="311"/>
                    </a:lnTo>
                    <a:lnTo>
                      <a:pt x="872" y="311"/>
                    </a:lnTo>
                    <a:lnTo>
                      <a:pt x="872" y="311"/>
                    </a:lnTo>
                    <a:lnTo>
                      <a:pt x="872" y="313"/>
                    </a:lnTo>
                    <a:lnTo>
                      <a:pt x="872" y="313"/>
                    </a:lnTo>
                    <a:lnTo>
                      <a:pt x="872" y="313"/>
                    </a:lnTo>
                    <a:lnTo>
                      <a:pt x="872" y="313"/>
                    </a:lnTo>
                    <a:lnTo>
                      <a:pt x="872" y="313"/>
                    </a:lnTo>
                    <a:lnTo>
                      <a:pt x="872" y="313"/>
                    </a:lnTo>
                    <a:lnTo>
                      <a:pt x="873" y="314"/>
                    </a:lnTo>
                    <a:lnTo>
                      <a:pt x="873" y="314"/>
                    </a:lnTo>
                    <a:lnTo>
                      <a:pt x="873" y="314"/>
                    </a:lnTo>
                    <a:lnTo>
                      <a:pt x="873" y="316"/>
                    </a:lnTo>
                    <a:lnTo>
                      <a:pt x="873" y="316"/>
                    </a:lnTo>
                    <a:lnTo>
                      <a:pt x="873" y="316"/>
                    </a:lnTo>
                    <a:lnTo>
                      <a:pt x="873" y="316"/>
                    </a:lnTo>
                    <a:lnTo>
                      <a:pt x="873" y="316"/>
                    </a:lnTo>
                    <a:lnTo>
                      <a:pt x="873" y="316"/>
                    </a:lnTo>
                    <a:lnTo>
                      <a:pt x="875" y="316"/>
                    </a:lnTo>
                    <a:lnTo>
                      <a:pt x="875" y="316"/>
                    </a:lnTo>
                    <a:lnTo>
                      <a:pt x="875" y="316"/>
                    </a:lnTo>
                    <a:lnTo>
                      <a:pt x="875" y="316"/>
                    </a:lnTo>
                    <a:lnTo>
                      <a:pt x="875" y="316"/>
                    </a:lnTo>
                    <a:lnTo>
                      <a:pt x="875" y="316"/>
                    </a:lnTo>
                    <a:lnTo>
                      <a:pt x="877" y="316"/>
                    </a:lnTo>
                    <a:lnTo>
                      <a:pt x="877" y="316"/>
                    </a:lnTo>
                    <a:lnTo>
                      <a:pt x="877" y="316"/>
                    </a:lnTo>
                    <a:lnTo>
                      <a:pt x="877" y="316"/>
                    </a:lnTo>
                    <a:lnTo>
                      <a:pt x="877" y="316"/>
                    </a:lnTo>
                    <a:lnTo>
                      <a:pt x="877" y="318"/>
                    </a:lnTo>
                    <a:lnTo>
                      <a:pt x="877" y="318"/>
                    </a:lnTo>
                    <a:lnTo>
                      <a:pt x="879" y="318"/>
                    </a:lnTo>
                    <a:lnTo>
                      <a:pt x="879" y="318"/>
                    </a:lnTo>
                    <a:lnTo>
                      <a:pt x="879" y="318"/>
                    </a:lnTo>
                    <a:lnTo>
                      <a:pt x="879" y="318"/>
                    </a:lnTo>
                    <a:lnTo>
                      <a:pt x="879" y="318"/>
                    </a:lnTo>
                    <a:lnTo>
                      <a:pt x="879" y="318"/>
                    </a:lnTo>
                    <a:lnTo>
                      <a:pt x="879" y="320"/>
                    </a:lnTo>
                    <a:lnTo>
                      <a:pt x="879" y="320"/>
                    </a:lnTo>
                    <a:lnTo>
                      <a:pt x="879" y="320"/>
                    </a:lnTo>
                    <a:lnTo>
                      <a:pt x="881" y="320"/>
                    </a:lnTo>
                    <a:lnTo>
                      <a:pt x="881" y="320"/>
                    </a:lnTo>
                    <a:lnTo>
                      <a:pt x="881" y="320"/>
                    </a:lnTo>
                    <a:lnTo>
                      <a:pt x="881" y="320"/>
                    </a:lnTo>
                    <a:lnTo>
                      <a:pt x="881" y="320"/>
                    </a:lnTo>
                    <a:lnTo>
                      <a:pt x="882" y="320"/>
                    </a:lnTo>
                    <a:lnTo>
                      <a:pt x="882" y="320"/>
                    </a:lnTo>
                    <a:lnTo>
                      <a:pt x="882" y="320"/>
                    </a:lnTo>
                    <a:lnTo>
                      <a:pt x="884" y="322"/>
                    </a:lnTo>
                    <a:lnTo>
                      <a:pt x="884" y="322"/>
                    </a:lnTo>
                    <a:lnTo>
                      <a:pt x="884" y="322"/>
                    </a:lnTo>
                    <a:lnTo>
                      <a:pt x="884" y="322"/>
                    </a:lnTo>
                    <a:lnTo>
                      <a:pt x="884" y="322"/>
                    </a:lnTo>
                    <a:lnTo>
                      <a:pt x="886" y="322"/>
                    </a:lnTo>
                    <a:lnTo>
                      <a:pt x="886" y="322"/>
                    </a:lnTo>
                    <a:lnTo>
                      <a:pt x="886" y="322"/>
                    </a:lnTo>
                    <a:lnTo>
                      <a:pt x="886" y="322"/>
                    </a:lnTo>
                    <a:lnTo>
                      <a:pt x="888" y="322"/>
                    </a:lnTo>
                    <a:lnTo>
                      <a:pt x="888" y="322"/>
                    </a:lnTo>
                    <a:lnTo>
                      <a:pt x="890" y="322"/>
                    </a:lnTo>
                    <a:lnTo>
                      <a:pt x="890" y="322"/>
                    </a:lnTo>
                    <a:lnTo>
                      <a:pt x="890" y="322"/>
                    </a:lnTo>
                    <a:lnTo>
                      <a:pt x="890" y="322"/>
                    </a:lnTo>
                    <a:lnTo>
                      <a:pt x="890" y="322"/>
                    </a:lnTo>
                    <a:lnTo>
                      <a:pt x="890" y="322"/>
                    </a:lnTo>
                    <a:lnTo>
                      <a:pt x="890" y="322"/>
                    </a:lnTo>
                    <a:lnTo>
                      <a:pt x="892" y="322"/>
                    </a:lnTo>
                    <a:lnTo>
                      <a:pt x="892" y="322"/>
                    </a:lnTo>
                    <a:lnTo>
                      <a:pt x="892" y="322"/>
                    </a:lnTo>
                    <a:lnTo>
                      <a:pt x="892" y="322"/>
                    </a:lnTo>
                    <a:lnTo>
                      <a:pt x="893" y="322"/>
                    </a:lnTo>
                    <a:lnTo>
                      <a:pt x="893" y="322"/>
                    </a:lnTo>
                    <a:lnTo>
                      <a:pt x="893" y="322"/>
                    </a:lnTo>
                    <a:lnTo>
                      <a:pt x="893" y="322"/>
                    </a:lnTo>
                    <a:lnTo>
                      <a:pt x="895" y="322"/>
                    </a:lnTo>
                    <a:lnTo>
                      <a:pt x="895" y="322"/>
                    </a:lnTo>
                    <a:lnTo>
                      <a:pt x="895" y="322"/>
                    </a:lnTo>
                    <a:lnTo>
                      <a:pt x="895" y="322"/>
                    </a:lnTo>
                    <a:lnTo>
                      <a:pt x="895" y="322"/>
                    </a:lnTo>
                    <a:lnTo>
                      <a:pt x="897" y="322"/>
                    </a:lnTo>
                    <a:lnTo>
                      <a:pt x="897" y="322"/>
                    </a:lnTo>
                    <a:lnTo>
                      <a:pt x="897" y="322"/>
                    </a:lnTo>
                    <a:lnTo>
                      <a:pt x="897" y="322"/>
                    </a:lnTo>
                    <a:lnTo>
                      <a:pt x="897" y="323"/>
                    </a:lnTo>
                    <a:lnTo>
                      <a:pt x="897" y="323"/>
                    </a:lnTo>
                    <a:lnTo>
                      <a:pt x="899" y="323"/>
                    </a:lnTo>
                    <a:lnTo>
                      <a:pt x="899" y="323"/>
                    </a:lnTo>
                    <a:lnTo>
                      <a:pt x="899" y="323"/>
                    </a:lnTo>
                    <a:lnTo>
                      <a:pt x="899" y="323"/>
                    </a:lnTo>
                    <a:lnTo>
                      <a:pt x="899" y="323"/>
                    </a:lnTo>
                    <a:lnTo>
                      <a:pt x="899" y="323"/>
                    </a:lnTo>
                    <a:lnTo>
                      <a:pt x="899" y="323"/>
                    </a:lnTo>
                    <a:lnTo>
                      <a:pt x="901" y="323"/>
                    </a:lnTo>
                    <a:lnTo>
                      <a:pt x="901" y="323"/>
                    </a:lnTo>
                    <a:lnTo>
                      <a:pt x="901" y="323"/>
                    </a:lnTo>
                    <a:lnTo>
                      <a:pt x="901" y="323"/>
                    </a:lnTo>
                    <a:lnTo>
                      <a:pt x="901" y="322"/>
                    </a:lnTo>
                    <a:lnTo>
                      <a:pt x="901" y="322"/>
                    </a:lnTo>
                    <a:lnTo>
                      <a:pt x="901" y="323"/>
                    </a:lnTo>
                    <a:lnTo>
                      <a:pt x="902" y="323"/>
                    </a:lnTo>
                    <a:lnTo>
                      <a:pt x="902" y="322"/>
                    </a:lnTo>
                    <a:lnTo>
                      <a:pt x="902" y="322"/>
                    </a:lnTo>
                    <a:lnTo>
                      <a:pt x="902" y="322"/>
                    </a:lnTo>
                    <a:lnTo>
                      <a:pt x="902" y="322"/>
                    </a:lnTo>
                    <a:lnTo>
                      <a:pt x="904" y="322"/>
                    </a:lnTo>
                    <a:lnTo>
                      <a:pt x="904" y="322"/>
                    </a:lnTo>
                    <a:lnTo>
                      <a:pt x="904" y="322"/>
                    </a:lnTo>
                    <a:lnTo>
                      <a:pt x="906" y="322"/>
                    </a:lnTo>
                    <a:lnTo>
                      <a:pt x="906" y="322"/>
                    </a:lnTo>
                    <a:lnTo>
                      <a:pt x="906" y="322"/>
                    </a:lnTo>
                    <a:lnTo>
                      <a:pt x="906" y="322"/>
                    </a:lnTo>
                    <a:lnTo>
                      <a:pt x="908" y="322"/>
                    </a:lnTo>
                    <a:lnTo>
                      <a:pt x="908" y="323"/>
                    </a:lnTo>
                    <a:lnTo>
                      <a:pt x="908" y="323"/>
                    </a:lnTo>
                    <a:lnTo>
                      <a:pt x="908" y="323"/>
                    </a:lnTo>
                    <a:lnTo>
                      <a:pt x="910" y="323"/>
                    </a:lnTo>
                    <a:lnTo>
                      <a:pt x="910" y="323"/>
                    </a:lnTo>
                    <a:lnTo>
                      <a:pt x="910" y="323"/>
                    </a:lnTo>
                    <a:lnTo>
                      <a:pt x="910" y="323"/>
                    </a:lnTo>
                    <a:lnTo>
                      <a:pt x="911" y="323"/>
                    </a:lnTo>
                    <a:lnTo>
                      <a:pt x="911" y="323"/>
                    </a:lnTo>
                    <a:lnTo>
                      <a:pt x="911" y="323"/>
                    </a:lnTo>
                    <a:lnTo>
                      <a:pt x="911" y="323"/>
                    </a:lnTo>
                    <a:lnTo>
                      <a:pt x="913" y="323"/>
                    </a:lnTo>
                    <a:lnTo>
                      <a:pt x="913" y="323"/>
                    </a:lnTo>
                    <a:lnTo>
                      <a:pt x="913" y="323"/>
                    </a:lnTo>
                    <a:lnTo>
                      <a:pt x="913" y="323"/>
                    </a:lnTo>
                    <a:lnTo>
                      <a:pt x="913" y="323"/>
                    </a:lnTo>
                    <a:lnTo>
                      <a:pt x="913" y="325"/>
                    </a:lnTo>
                    <a:lnTo>
                      <a:pt x="913" y="325"/>
                    </a:lnTo>
                    <a:lnTo>
                      <a:pt x="913" y="325"/>
                    </a:lnTo>
                    <a:lnTo>
                      <a:pt x="913" y="325"/>
                    </a:lnTo>
                    <a:lnTo>
                      <a:pt x="915" y="325"/>
                    </a:lnTo>
                    <a:lnTo>
                      <a:pt x="915" y="325"/>
                    </a:lnTo>
                    <a:lnTo>
                      <a:pt x="915" y="325"/>
                    </a:lnTo>
                    <a:lnTo>
                      <a:pt x="915" y="325"/>
                    </a:lnTo>
                    <a:lnTo>
                      <a:pt x="915" y="325"/>
                    </a:lnTo>
                    <a:lnTo>
                      <a:pt x="917" y="327"/>
                    </a:lnTo>
                    <a:lnTo>
                      <a:pt x="917" y="327"/>
                    </a:lnTo>
                    <a:lnTo>
                      <a:pt x="917" y="327"/>
                    </a:lnTo>
                    <a:lnTo>
                      <a:pt x="917" y="327"/>
                    </a:lnTo>
                    <a:lnTo>
                      <a:pt x="917" y="327"/>
                    </a:lnTo>
                    <a:lnTo>
                      <a:pt x="919" y="327"/>
                    </a:lnTo>
                    <a:lnTo>
                      <a:pt x="919" y="329"/>
                    </a:lnTo>
                    <a:lnTo>
                      <a:pt x="919" y="329"/>
                    </a:lnTo>
                    <a:lnTo>
                      <a:pt x="919" y="329"/>
                    </a:lnTo>
                    <a:lnTo>
                      <a:pt x="919" y="329"/>
                    </a:lnTo>
                    <a:lnTo>
                      <a:pt x="919" y="329"/>
                    </a:lnTo>
                    <a:lnTo>
                      <a:pt x="919" y="329"/>
                    </a:lnTo>
                    <a:lnTo>
                      <a:pt x="920" y="331"/>
                    </a:lnTo>
                    <a:lnTo>
                      <a:pt x="920" y="331"/>
                    </a:lnTo>
                    <a:lnTo>
                      <a:pt x="920" y="331"/>
                    </a:lnTo>
                    <a:lnTo>
                      <a:pt x="920" y="331"/>
                    </a:lnTo>
                    <a:lnTo>
                      <a:pt x="920" y="332"/>
                    </a:lnTo>
                    <a:lnTo>
                      <a:pt x="922" y="332"/>
                    </a:lnTo>
                    <a:lnTo>
                      <a:pt x="922" y="332"/>
                    </a:lnTo>
                    <a:lnTo>
                      <a:pt x="922" y="332"/>
                    </a:lnTo>
                    <a:lnTo>
                      <a:pt x="922" y="334"/>
                    </a:lnTo>
                    <a:lnTo>
                      <a:pt x="924" y="334"/>
                    </a:lnTo>
                    <a:lnTo>
                      <a:pt x="924" y="334"/>
                    </a:lnTo>
                    <a:lnTo>
                      <a:pt x="924" y="334"/>
                    </a:lnTo>
                    <a:lnTo>
                      <a:pt x="924" y="334"/>
                    </a:lnTo>
                    <a:lnTo>
                      <a:pt x="924" y="336"/>
                    </a:lnTo>
                    <a:lnTo>
                      <a:pt x="926" y="336"/>
                    </a:lnTo>
                    <a:lnTo>
                      <a:pt x="926" y="336"/>
                    </a:lnTo>
                    <a:lnTo>
                      <a:pt x="928" y="336"/>
                    </a:lnTo>
                    <a:lnTo>
                      <a:pt x="928" y="338"/>
                    </a:lnTo>
                    <a:lnTo>
                      <a:pt x="928" y="338"/>
                    </a:lnTo>
                    <a:lnTo>
                      <a:pt x="928" y="338"/>
                    </a:lnTo>
                    <a:lnTo>
                      <a:pt x="928" y="338"/>
                    </a:lnTo>
                    <a:lnTo>
                      <a:pt x="928" y="338"/>
                    </a:lnTo>
                    <a:lnTo>
                      <a:pt x="929" y="338"/>
                    </a:lnTo>
                    <a:lnTo>
                      <a:pt x="929" y="338"/>
                    </a:lnTo>
                    <a:lnTo>
                      <a:pt x="929" y="338"/>
                    </a:lnTo>
                    <a:lnTo>
                      <a:pt x="929" y="338"/>
                    </a:lnTo>
                    <a:lnTo>
                      <a:pt x="929" y="338"/>
                    </a:lnTo>
                    <a:lnTo>
                      <a:pt x="931" y="338"/>
                    </a:lnTo>
                    <a:lnTo>
                      <a:pt x="931" y="340"/>
                    </a:lnTo>
                    <a:lnTo>
                      <a:pt x="931" y="340"/>
                    </a:lnTo>
                    <a:lnTo>
                      <a:pt x="931" y="340"/>
                    </a:lnTo>
                    <a:lnTo>
                      <a:pt x="933" y="340"/>
                    </a:lnTo>
                    <a:lnTo>
                      <a:pt x="933" y="340"/>
                    </a:lnTo>
                    <a:lnTo>
                      <a:pt x="933" y="340"/>
                    </a:lnTo>
                    <a:lnTo>
                      <a:pt x="933" y="341"/>
                    </a:lnTo>
                    <a:lnTo>
                      <a:pt x="933" y="341"/>
                    </a:lnTo>
                    <a:lnTo>
                      <a:pt x="933" y="341"/>
                    </a:lnTo>
                    <a:lnTo>
                      <a:pt x="933" y="341"/>
                    </a:lnTo>
                    <a:lnTo>
                      <a:pt x="935" y="341"/>
                    </a:lnTo>
                    <a:lnTo>
                      <a:pt x="935" y="343"/>
                    </a:lnTo>
                    <a:lnTo>
                      <a:pt x="935" y="343"/>
                    </a:lnTo>
                    <a:lnTo>
                      <a:pt x="935" y="343"/>
                    </a:lnTo>
                    <a:lnTo>
                      <a:pt x="935" y="343"/>
                    </a:lnTo>
                    <a:lnTo>
                      <a:pt x="935" y="343"/>
                    </a:lnTo>
                    <a:lnTo>
                      <a:pt x="935" y="345"/>
                    </a:lnTo>
                    <a:lnTo>
                      <a:pt x="935" y="345"/>
                    </a:lnTo>
                    <a:lnTo>
                      <a:pt x="937" y="345"/>
                    </a:lnTo>
                    <a:lnTo>
                      <a:pt x="935" y="347"/>
                    </a:lnTo>
                    <a:lnTo>
                      <a:pt x="935" y="347"/>
                    </a:lnTo>
                    <a:lnTo>
                      <a:pt x="937" y="347"/>
                    </a:lnTo>
                    <a:lnTo>
                      <a:pt x="937" y="347"/>
                    </a:lnTo>
                    <a:lnTo>
                      <a:pt x="937" y="349"/>
                    </a:lnTo>
                    <a:lnTo>
                      <a:pt x="937" y="349"/>
                    </a:lnTo>
                    <a:lnTo>
                      <a:pt x="939" y="349"/>
                    </a:lnTo>
                    <a:lnTo>
                      <a:pt x="940" y="351"/>
                    </a:lnTo>
                    <a:lnTo>
                      <a:pt x="942" y="351"/>
                    </a:lnTo>
                    <a:lnTo>
                      <a:pt x="942" y="352"/>
                    </a:lnTo>
                    <a:lnTo>
                      <a:pt x="944" y="354"/>
                    </a:lnTo>
                    <a:lnTo>
                      <a:pt x="944" y="354"/>
                    </a:lnTo>
                    <a:lnTo>
                      <a:pt x="944" y="354"/>
                    </a:lnTo>
                    <a:lnTo>
                      <a:pt x="944" y="356"/>
                    </a:lnTo>
                    <a:lnTo>
                      <a:pt x="944" y="356"/>
                    </a:lnTo>
                    <a:lnTo>
                      <a:pt x="944" y="358"/>
                    </a:lnTo>
                    <a:lnTo>
                      <a:pt x="946" y="358"/>
                    </a:lnTo>
                    <a:lnTo>
                      <a:pt x="946" y="358"/>
                    </a:lnTo>
                    <a:lnTo>
                      <a:pt x="946" y="360"/>
                    </a:lnTo>
                    <a:lnTo>
                      <a:pt x="948" y="360"/>
                    </a:lnTo>
                    <a:lnTo>
                      <a:pt x="949" y="360"/>
                    </a:lnTo>
                    <a:lnTo>
                      <a:pt x="951" y="360"/>
                    </a:lnTo>
                    <a:lnTo>
                      <a:pt x="951" y="361"/>
                    </a:lnTo>
                    <a:lnTo>
                      <a:pt x="953" y="361"/>
                    </a:lnTo>
                    <a:lnTo>
                      <a:pt x="953" y="363"/>
                    </a:lnTo>
                    <a:lnTo>
                      <a:pt x="953" y="363"/>
                    </a:lnTo>
                    <a:lnTo>
                      <a:pt x="953" y="363"/>
                    </a:lnTo>
                    <a:lnTo>
                      <a:pt x="953" y="363"/>
                    </a:lnTo>
                    <a:lnTo>
                      <a:pt x="955" y="365"/>
                    </a:lnTo>
                    <a:lnTo>
                      <a:pt x="955" y="365"/>
                    </a:lnTo>
                    <a:lnTo>
                      <a:pt x="957" y="367"/>
                    </a:lnTo>
                    <a:lnTo>
                      <a:pt x="958" y="367"/>
                    </a:lnTo>
                    <a:lnTo>
                      <a:pt x="958" y="367"/>
                    </a:lnTo>
                    <a:lnTo>
                      <a:pt x="960" y="367"/>
                    </a:lnTo>
                    <a:lnTo>
                      <a:pt x="960" y="369"/>
                    </a:lnTo>
                    <a:lnTo>
                      <a:pt x="960" y="369"/>
                    </a:lnTo>
                    <a:lnTo>
                      <a:pt x="962" y="369"/>
                    </a:lnTo>
                    <a:lnTo>
                      <a:pt x="962" y="369"/>
                    </a:lnTo>
                    <a:lnTo>
                      <a:pt x="964" y="369"/>
                    </a:lnTo>
                    <a:lnTo>
                      <a:pt x="964" y="369"/>
                    </a:lnTo>
                    <a:lnTo>
                      <a:pt x="966" y="367"/>
                    </a:lnTo>
                    <a:lnTo>
                      <a:pt x="966" y="367"/>
                    </a:lnTo>
                    <a:lnTo>
                      <a:pt x="966" y="369"/>
                    </a:lnTo>
                    <a:lnTo>
                      <a:pt x="966" y="369"/>
                    </a:lnTo>
                    <a:lnTo>
                      <a:pt x="967" y="369"/>
                    </a:lnTo>
                    <a:lnTo>
                      <a:pt x="967" y="369"/>
                    </a:lnTo>
                    <a:lnTo>
                      <a:pt x="967" y="369"/>
                    </a:lnTo>
                    <a:lnTo>
                      <a:pt x="969" y="370"/>
                    </a:lnTo>
                    <a:lnTo>
                      <a:pt x="969" y="370"/>
                    </a:lnTo>
                    <a:lnTo>
                      <a:pt x="969" y="370"/>
                    </a:lnTo>
                    <a:lnTo>
                      <a:pt x="969" y="370"/>
                    </a:lnTo>
                    <a:lnTo>
                      <a:pt x="969" y="370"/>
                    </a:lnTo>
                    <a:lnTo>
                      <a:pt x="971" y="370"/>
                    </a:lnTo>
                    <a:lnTo>
                      <a:pt x="971" y="370"/>
                    </a:lnTo>
                    <a:lnTo>
                      <a:pt x="973" y="370"/>
                    </a:lnTo>
                    <a:lnTo>
                      <a:pt x="973" y="370"/>
                    </a:lnTo>
                    <a:lnTo>
                      <a:pt x="975" y="370"/>
                    </a:lnTo>
                    <a:lnTo>
                      <a:pt x="975" y="370"/>
                    </a:lnTo>
                    <a:lnTo>
                      <a:pt x="975" y="370"/>
                    </a:lnTo>
                    <a:lnTo>
                      <a:pt x="975" y="370"/>
                    </a:lnTo>
                    <a:lnTo>
                      <a:pt x="977" y="369"/>
                    </a:lnTo>
                    <a:lnTo>
                      <a:pt x="977" y="369"/>
                    </a:lnTo>
                    <a:lnTo>
                      <a:pt x="978" y="369"/>
                    </a:lnTo>
                    <a:lnTo>
                      <a:pt x="978" y="369"/>
                    </a:lnTo>
                    <a:lnTo>
                      <a:pt x="978" y="369"/>
                    </a:lnTo>
                    <a:lnTo>
                      <a:pt x="980" y="370"/>
                    </a:lnTo>
                    <a:lnTo>
                      <a:pt x="982" y="369"/>
                    </a:lnTo>
                    <a:lnTo>
                      <a:pt x="982" y="369"/>
                    </a:lnTo>
                    <a:lnTo>
                      <a:pt x="982" y="369"/>
                    </a:lnTo>
                    <a:lnTo>
                      <a:pt x="984" y="367"/>
                    </a:lnTo>
                    <a:lnTo>
                      <a:pt x="984" y="367"/>
                    </a:lnTo>
                    <a:lnTo>
                      <a:pt x="984" y="367"/>
                    </a:lnTo>
                    <a:lnTo>
                      <a:pt x="984" y="367"/>
                    </a:lnTo>
                    <a:lnTo>
                      <a:pt x="984" y="367"/>
                    </a:lnTo>
                    <a:lnTo>
                      <a:pt x="984" y="367"/>
                    </a:lnTo>
                    <a:lnTo>
                      <a:pt x="984" y="367"/>
                    </a:lnTo>
                    <a:lnTo>
                      <a:pt x="984" y="367"/>
                    </a:lnTo>
                    <a:lnTo>
                      <a:pt x="984" y="365"/>
                    </a:lnTo>
                    <a:lnTo>
                      <a:pt x="984" y="363"/>
                    </a:lnTo>
                    <a:lnTo>
                      <a:pt x="984" y="363"/>
                    </a:lnTo>
                    <a:lnTo>
                      <a:pt x="984" y="363"/>
                    </a:lnTo>
                    <a:lnTo>
                      <a:pt x="984" y="361"/>
                    </a:lnTo>
                    <a:lnTo>
                      <a:pt x="984" y="361"/>
                    </a:lnTo>
                    <a:lnTo>
                      <a:pt x="984" y="361"/>
                    </a:lnTo>
                    <a:lnTo>
                      <a:pt x="986" y="360"/>
                    </a:lnTo>
                    <a:lnTo>
                      <a:pt x="986" y="360"/>
                    </a:lnTo>
                    <a:lnTo>
                      <a:pt x="986" y="358"/>
                    </a:lnTo>
                    <a:lnTo>
                      <a:pt x="986" y="356"/>
                    </a:lnTo>
                    <a:lnTo>
                      <a:pt x="987" y="356"/>
                    </a:lnTo>
                    <a:lnTo>
                      <a:pt x="987" y="356"/>
                    </a:lnTo>
                    <a:lnTo>
                      <a:pt x="987" y="354"/>
                    </a:lnTo>
                    <a:lnTo>
                      <a:pt x="987" y="354"/>
                    </a:lnTo>
                    <a:lnTo>
                      <a:pt x="989" y="354"/>
                    </a:lnTo>
                    <a:lnTo>
                      <a:pt x="989" y="354"/>
                    </a:lnTo>
                    <a:lnTo>
                      <a:pt x="989" y="352"/>
                    </a:lnTo>
                    <a:lnTo>
                      <a:pt x="989" y="352"/>
                    </a:lnTo>
                    <a:lnTo>
                      <a:pt x="991" y="352"/>
                    </a:lnTo>
                    <a:lnTo>
                      <a:pt x="991" y="352"/>
                    </a:lnTo>
                    <a:lnTo>
                      <a:pt x="991" y="352"/>
                    </a:lnTo>
                    <a:lnTo>
                      <a:pt x="991" y="352"/>
                    </a:lnTo>
                    <a:lnTo>
                      <a:pt x="991" y="351"/>
                    </a:lnTo>
                    <a:lnTo>
                      <a:pt x="991" y="351"/>
                    </a:lnTo>
                    <a:lnTo>
                      <a:pt x="993" y="351"/>
                    </a:lnTo>
                    <a:lnTo>
                      <a:pt x="993" y="351"/>
                    </a:lnTo>
                    <a:lnTo>
                      <a:pt x="993" y="352"/>
                    </a:lnTo>
                    <a:lnTo>
                      <a:pt x="993" y="352"/>
                    </a:lnTo>
                    <a:lnTo>
                      <a:pt x="993" y="352"/>
                    </a:lnTo>
                    <a:lnTo>
                      <a:pt x="995" y="352"/>
                    </a:lnTo>
                    <a:lnTo>
                      <a:pt x="995" y="352"/>
                    </a:lnTo>
                    <a:lnTo>
                      <a:pt x="995" y="352"/>
                    </a:lnTo>
                    <a:lnTo>
                      <a:pt x="995" y="352"/>
                    </a:lnTo>
                    <a:lnTo>
                      <a:pt x="996" y="352"/>
                    </a:lnTo>
                    <a:lnTo>
                      <a:pt x="996" y="352"/>
                    </a:lnTo>
                    <a:lnTo>
                      <a:pt x="996" y="352"/>
                    </a:lnTo>
                    <a:lnTo>
                      <a:pt x="996" y="352"/>
                    </a:lnTo>
                    <a:lnTo>
                      <a:pt x="996" y="352"/>
                    </a:lnTo>
                    <a:lnTo>
                      <a:pt x="998" y="352"/>
                    </a:lnTo>
                    <a:lnTo>
                      <a:pt x="998" y="352"/>
                    </a:lnTo>
                    <a:lnTo>
                      <a:pt x="998" y="352"/>
                    </a:lnTo>
                    <a:lnTo>
                      <a:pt x="998" y="352"/>
                    </a:lnTo>
                    <a:lnTo>
                      <a:pt x="1000" y="354"/>
                    </a:lnTo>
                    <a:lnTo>
                      <a:pt x="1000" y="354"/>
                    </a:lnTo>
                    <a:lnTo>
                      <a:pt x="1000" y="354"/>
                    </a:lnTo>
                    <a:lnTo>
                      <a:pt x="1000" y="354"/>
                    </a:lnTo>
                    <a:lnTo>
                      <a:pt x="1002" y="354"/>
                    </a:lnTo>
                    <a:lnTo>
                      <a:pt x="1002" y="354"/>
                    </a:lnTo>
                    <a:lnTo>
                      <a:pt x="1002" y="354"/>
                    </a:lnTo>
                    <a:lnTo>
                      <a:pt x="1002" y="354"/>
                    </a:lnTo>
                    <a:lnTo>
                      <a:pt x="1002" y="354"/>
                    </a:lnTo>
                    <a:lnTo>
                      <a:pt x="1004" y="354"/>
                    </a:lnTo>
                    <a:lnTo>
                      <a:pt x="1004" y="354"/>
                    </a:lnTo>
                    <a:lnTo>
                      <a:pt x="1004" y="354"/>
                    </a:lnTo>
                    <a:lnTo>
                      <a:pt x="1004" y="354"/>
                    </a:lnTo>
                    <a:lnTo>
                      <a:pt x="1005" y="352"/>
                    </a:lnTo>
                    <a:lnTo>
                      <a:pt x="1005" y="352"/>
                    </a:lnTo>
                    <a:lnTo>
                      <a:pt x="1005" y="352"/>
                    </a:lnTo>
                    <a:lnTo>
                      <a:pt x="1005" y="352"/>
                    </a:lnTo>
                    <a:lnTo>
                      <a:pt x="1005" y="352"/>
                    </a:lnTo>
                    <a:lnTo>
                      <a:pt x="1007" y="351"/>
                    </a:lnTo>
                    <a:lnTo>
                      <a:pt x="1007" y="351"/>
                    </a:lnTo>
                    <a:lnTo>
                      <a:pt x="1007" y="351"/>
                    </a:lnTo>
                    <a:lnTo>
                      <a:pt x="1007" y="351"/>
                    </a:lnTo>
                    <a:lnTo>
                      <a:pt x="1007" y="351"/>
                    </a:lnTo>
                    <a:lnTo>
                      <a:pt x="1007" y="351"/>
                    </a:lnTo>
                    <a:lnTo>
                      <a:pt x="1007" y="351"/>
                    </a:lnTo>
                    <a:lnTo>
                      <a:pt x="1009" y="349"/>
                    </a:lnTo>
                    <a:lnTo>
                      <a:pt x="1009" y="349"/>
                    </a:lnTo>
                    <a:lnTo>
                      <a:pt x="1009" y="349"/>
                    </a:lnTo>
                    <a:lnTo>
                      <a:pt x="1011" y="349"/>
                    </a:lnTo>
                    <a:lnTo>
                      <a:pt x="1011" y="349"/>
                    </a:lnTo>
                    <a:lnTo>
                      <a:pt x="1011" y="349"/>
                    </a:lnTo>
                    <a:lnTo>
                      <a:pt x="1011" y="349"/>
                    </a:lnTo>
                    <a:lnTo>
                      <a:pt x="1011" y="349"/>
                    </a:lnTo>
                    <a:lnTo>
                      <a:pt x="1013" y="349"/>
                    </a:lnTo>
                    <a:lnTo>
                      <a:pt x="1013" y="349"/>
                    </a:lnTo>
                    <a:lnTo>
                      <a:pt x="1013" y="349"/>
                    </a:lnTo>
                    <a:lnTo>
                      <a:pt x="1013" y="349"/>
                    </a:lnTo>
                    <a:lnTo>
                      <a:pt x="1013" y="349"/>
                    </a:lnTo>
                    <a:lnTo>
                      <a:pt x="1013" y="349"/>
                    </a:lnTo>
                    <a:lnTo>
                      <a:pt x="1014" y="349"/>
                    </a:lnTo>
                    <a:lnTo>
                      <a:pt x="1014" y="349"/>
                    </a:lnTo>
                    <a:lnTo>
                      <a:pt x="1014" y="351"/>
                    </a:lnTo>
                    <a:lnTo>
                      <a:pt x="1014" y="351"/>
                    </a:lnTo>
                    <a:lnTo>
                      <a:pt x="1014" y="351"/>
                    </a:lnTo>
                    <a:lnTo>
                      <a:pt x="1016" y="351"/>
                    </a:lnTo>
                    <a:lnTo>
                      <a:pt x="1016" y="351"/>
                    </a:lnTo>
                    <a:lnTo>
                      <a:pt x="1016" y="351"/>
                    </a:lnTo>
                    <a:lnTo>
                      <a:pt x="1016" y="349"/>
                    </a:lnTo>
                    <a:lnTo>
                      <a:pt x="1016" y="351"/>
                    </a:lnTo>
                    <a:lnTo>
                      <a:pt x="1016" y="351"/>
                    </a:lnTo>
                    <a:lnTo>
                      <a:pt x="1016" y="351"/>
                    </a:lnTo>
                    <a:lnTo>
                      <a:pt x="1016" y="351"/>
                    </a:lnTo>
                    <a:lnTo>
                      <a:pt x="1018" y="351"/>
                    </a:lnTo>
                    <a:lnTo>
                      <a:pt x="1018" y="351"/>
                    </a:lnTo>
                    <a:lnTo>
                      <a:pt x="1018" y="351"/>
                    </a:lnTo>
                    <a:lnTo>
                      <a:pt x="1018" y="351"/>
                    </a:lnTo>
                    <a:lnTo>
                      <a:pt x="1018" y="351"/>
                    </a:lnTo>
                    <a:lnTo>
                      <a:pt x="1018" y="351"/>
                    </a:lnTo>
                    <a:lnTo>
                      <a:pt x="1018" y="351"/>
                    </a:lnTo>
                    <a:lnTo>
                      <a:pt x="1018" y="351"/>
                    </a:lnTo>
                    <a:lnTo>
                      <a:pt x="1020" y="351"/>
                    </a:lnTo>
                    <a:lnTo>
                      <a:pt x="1020" y="351"/>
                    </a:lnTo>
                    <a:lnTo>
                      <a:pt x="1020" y="351"/>
                    </a:lnTo>
                    <a:lnTo>
                      <a:pt x="1020" y="351"/>
                    </a:lnTo>
                    <a:lnTo>
                      <a:pt x="1020" y="352"/>
                    </a:lnTo>
                    <a:lnTo>
                      <a:pt x="1020" y="352"/>
                    </a:lnTo>
                    <a:lnTo>
                      <a:pt x="1022" y="352"/>
                    </a:lnTo>
                    <a:lnTo>
                      <a:pt x="1022" y="352"/>
                    </a:lnTo>
                    <a:lnTo>
                      <a:pt x="1022" y="352"/>
                    </a:lnTo>
                    <a:lnTo>
                      <a:pt x="1022" y="352"/>
                    </a:lnTo>
                    <a:lnTo>
                      <a:pt x="1024" y="352"/>
                    </a:lnTo>
                    <a:lnTo>
                      <a:pt x="1024" y="352"/>
                    </a:lnTo>
                    <a:lnTo>
                      <a:pt x="1024" y="352"/>
                    </a:lnTo>
                    <a:lnTo>
                      <a:pt x="1025" y="352"/>
                    </a:lnTo>
                    <a:lnTo>
                      <a:pt x="1025" y="352"/>
                    </a:lnTo>
                    <a:lnTo>
                      <a:pt x="1025" y="352"/>
                    </a:lnTo>
                    <a:lnTo>
                      <a:pt x="1025" y="351"/>
                    </a:lnTo>
                    <a:lnTo>
                      <a:pt x="1025" y="351"/>
                    </a:lnTo>
                    <a:lnTo>
                      <a:pt x="1025" y="352"/>
                    </a:lnTo>
                    <a:lnTo>
                      <a:pt x="1027" y="352"/>
                    </a:lnTo>
                    <a:lnTo>
                      <a:pt x="1027" y="352"/>
                    </a:lnTo>
                    <a:lnTo>
                      <a:pt x="1027" y="351"/>
                    </a:lnTo>
                    <a:lnTo>
                      <a:pt x="1027" y="351"/>
                    </a:lnTo>
                    <a:lnTo>
                      <a:pt x="1027" y="351"/>
                    </a:lnTo>
                    <a:lnTo>
                      <a:pt x="1027" y="351"/>
                    </a:lnTo>
                    <a:lnTo>
                      <a:pt x="1027" y="351"/>
                    </a:lnTo>
                    <a:lnTo>
                      <a:pt x="1029" y="351"/>
                    </a:lnTo>
                    <a:lnTo>
                      <a:pt x="1029" y="351"/>
                    </a:lnTo>
                    <a:lnTo>
                      <a:pt x="1029" y="351"/>
                    </a:lnTo>
                    <a:lnTo>
                      <a:pt x="1029" y="351"/>
                    </a:lnTo>
                    <a:lnTo>
                      <a:pt x="1031" y="351"/>
                    </a:lnTo>
                    <a:lnTo>
                      <a:pt x="1031" y="351"/>
                    </a:lnTo>
                    <a:lnTo>
                      <a:pt x="1031" y="351"/>
                    </a:lnTo>
                    <a:lnTo>
                      <a:pt x="1031" y="351"/>
                    </a:lnTo>
                    <a:lnTo>
                      <a:pt x="1033" y="351"/>
                    </a:lnTo>
                    <a:lnTo>
                      <a:pt x="1033" y="351"/>
                    </a:lnTo>
                    <a:lnTo>
                      <a:pt x="1033" y="351"/>
                    </a:lnTo>
                    <a:lnTo>
                      <a:pt x="1033" y="351"/>
                    </a:lnTo>
                    <a:lnTo>
                      <a:pt x="1033" y="351"/>
                    </a:lnTo>
                    <a:lnTo>
                      <a:pt x="1033" y="351"/>
                    </a:lnTo>
                    <a:lnTo>
                      <a:pt x="1034" y="349"/>
                    </a:lnTo>
                    <a:lnTo>
                      <a:pt x="1034" y="349"/>
                    </a:lnTo>
                    <a:lnTo>
                      <a:pt x="1034" y="351"/>
                    </a:lnTo>
                    <a:lnTo>
                      <a:pt x="1034" y="351"/>
                    </a:lnTo>
                    <a:lnTo>
                      <a:pt x="1034" y="351"/>
                    </a:lnTo>
                    <a:lnTo>
                      <a:pt x="1036" y="351"/>
                    </a:lnTo>
                    <a:lnTo>
                      <a:pt x="1036" y="351"/>
                    </a:lnTo>
                    <a:lnTo>
                      <a:pt x="1036" y="351"/>
                    </a:lnTo>
                    <a:lnTo>
                      <a:pt x="1036" y="351"/>
                    </a:lnTo>
                    <a:lnTo>
                      <a:pt x="1036" y="351"/>
                    </a:lnTo>
                    <a:lnTo>
                      <a:pt x="1036" y="351"/>
                    </a:lnTo>
                    <a:lnTo>
                      <a:pt x="1038" y="351"/>
                    </a:lnTo>
                    <a:lnTo>
                      <a:pt x="1038" y="351"/>
                    </a:lnTo>
                    <a:lnTo>
                      <a:pt x="1038" y="351"/>
                    </a:lnTo>
                    <a:lnTo>
                      <a:pt x="1038" y="352"/>
                    </a:lnTo>
                    <a:lnTo>
                      <a:pt x="1038" y="352"/>
                    </a:lnTo>
                    <a:lnTo>
                      <a:pt x="1040" y="352"/>
                    </a:lnTo>
                    <a:lnTo>
                      <a:pt x="1040" y="352"/>
                    </a:lnTo>
                    <a:lnTo>
                      <a:pt x="1040" y="352"/>
                    </a:lnTo>
                    <a:lnTo>
                      <a:pt x="1040" y="352"/>
                    </a:lnTo>
                    <a:lnTo>
                      <a:pt x="1040" y="351"/>
                    </a:lnTo>
                    <a:lnTo>
                      <a:pt x="1042" y="351"/>
                    </a:lnTo>
                    <a:lnTo>
                      <a:pt x="1042" y="351"/>
                    </a:lnTo>
                    <a:lnTo>
                      <a:pt x="1042" y="351"/>
                    </a:lnTo>
                    <a:lnTo>
                      <a:pt x="1042" y="351"/>
                    </a:lnTo>
                    <a:lnTo>
                      <a:pt x="1042" y="351"/>
                    </a:lnTo>
                    <a:lnTo>
                      <a:pt x="1042" y="352"/>
                    </a:lnTo>
                    <a:lnTo>
                      <a:pt x="1042" y="352"/>
                    </a:lnTo>
                    <a:lnTo>
                      <a:pt x="1042" y="352"/>
                    </a:lnTo>
                    <a:lnTo>
                      <a:pt x="1042" y="352"/>
                    </a:lnTo>
                    <a:lnTo>
                      <a:pt x="1043" y="352"/>
                    </a:lnTo>
                    <a:lnTo>
                      <a:pt x="1043" y="352"/>
                    </a:lnTo>
                    <a:lnTo>
                      <a:pt x="1043" y="352"/>
                    </a:lnTo>
                    <a:lnTo>
                      <a:pt x="1043" y="352"/>
                    </a:lnTo>
                    <a:lnTo>
                      <a:pt x="1043" y="351"/>
                    </a:lnTo>
                    <a:lnTo>
                      <a:pt x="1043" y="351"/>
                    </a:lnTo>
                    <a:lnTo>
                      <a:pt x="1043" y="351"/>
                    </a:lnTo>
                    <a:lnTo>
                      <a:pt x="1043" y="351"/>
                    </a:lnTo>
                    <a:lnTo>
                      <a:pt x="1045" y="349"/>
                    </a:lnTo>
                    <a:lnTo>
                      <a:pt x="1045" y="349"/>
                    </a:lnTo>
                    <a:lnTo>
                      <a:pt x="1045" y="349"/>
                    </a:lnTo>
                    <a:lnTo>
                      <a:pt x="1045" y="351"/>
                    </a:lnTo>
                    <a:lnTo>
                      <a:pt x="1047" y="351"/>
                    </a:lnTo>
                    <a:lnTo>
                      <a:pt x="1047" y="351"/>
                    </a:lnTo>
                    <a:lnTo>
                      <a:pt x="1047" y="351"/>
                    </a:lnTo>
                    <a:lnTo>
                      <a:pt x="1047" y="351"/>
                    </a:lnTo>
                    <a:lnTo>
                      <a:pt x="1047" y="351"/>
                    </a:lnTo>
                    <a:lnTo>
                      <a:pt x="1049" y="351"/>
                    </a:lnTo>
                    <a:lnTo>
                      <a:pt x="1049" y="351"/>
                    </a:lnTo>
                    <a:lnTo>
                      <a:pt x="1049" y="349"/>
                    </a:lnTo>
                    <a:lnTo>
                      <a:pt x="1049" y="349"/>
                    </a:lnTo>
                    <a:lnTo>
                      <a:pt x="1049" y="349"/>
                    </a:lnTo>
                    <a:lnTo>
                      <a:pt x="1049" y="349"/>
                    </a:lnTo>
                    <a:lnTo>
                      <a:pt x="1049" y="349"/>
                    </a:lnTo>
                    <a:lnTo>
                      <a:pt x="1049" y="347"/>
                    </a:lnTo>
                    <a:lnTo>
                      <a:pt x="1049" y="347"/>
                    </a:lnTo>
                    <a:lnTo>
                      <a:pt x="1049" y="347"/>
                    </a:lnTo>
                    <a:lnTo>
                      <a:pt x="1049" y="347"/>
                    </a:lnTo>
                    <a:lnTo>
                      <a:pt x="1049" y="349"/>
                    </a:lnTo>
                    <a:lnTo>
                      <a:pt x="1049" y="349"/>
                    </a:lnTo>
                    <a:lnTo>
                      <a:pt x="1051" y="349"/>
                    </a:lnTo>
                    <a:lnTo>
                      <a:pt x="1051" y="349"/>
                    </a:lnTo>
                    <a:lnTo>
                      <a:pt x="1051" y="349"/>
                    </a:lnTo>
                    <a:lnTo>
                      <a:pt x="1051" y="349"/>
                    </a:lnTo>
                    <a:lnTo>
                      <a:pt x="1051" y="349"/>
                    </a:lnTo>
                    <a:lnTo>
                      <a:pt x="1051" y="349"/>
                    </a:lnTo>
                    <a:lnTo>
                      <a:pt x="1052" y="349"/>
                    </a:lnTo>
                    <a:lnTo>
                      <a:pt x="1052" y="349"/>
                    </a:lnTo>
                    <a:lnTo>
                      <a:pt x="1052" y="349"/>
                    </a:lnTo>
                    <a:lnTo>
                      <a:pt x="1052" y="349"/>
                    </a:lnTo>
                    <a:lnTo>
                      <a:pt x="1052" y="349"/>
                    </a:lnTo>
                    <a:lnTo>
                      <a:pt x="1052" y="349"/>
                    </a:lnTo>
                    <a:lnTo>
                      <a:pt x="1052" y="349"/>
                    </a:lnTo>
                    <a:lnTo>
                      <a:pt x="1052" y="349"/>
                    </a:lnTo>
                    <a:lnTo>
                      <a:pt x="1054" y="349"/>
                    </a:lnTo>
                    <a:lnTo>
                      <a:pt x="1054" y="349"/>
                    </a:lnTo>
                    <a:lnTo>
                      <a:pt x="1054" y="349"/>
                    </a:lnTo>
                    <a:lnTo>
                      <a:pt x="1054" y="349"/>
                    </a:lnTo>
                    <a:lnTo>
                      <a:pt x="1054" y="349"/>
                    </a:lnTo>
                    <a:lnTo>
                      <a:pt x="1054" y="347"/>
                    </a:lnTo>
                    <a:lnTo>
                      <a:pt x="1054" y="347"/>
                    </a:lnTo>
                    <a:lnTo>
                      <a:pt x="1056" y="347"/>
                    </a:lnTo>
                    <a:lnTo>
                      <a:pt x="1056" y="347"/>
                    </a:lnTo>
                    <a:lnTo>
                      <a:pt x="1056" y="347"/>
                    </a:lnTo>
                    <a:lnTo>
                      <a:pt x="1056" y="347"/>
                    </a:lnTo>
                    <a:lnTo>
                      <a:pt x="1056" y="347"/>
                    </a:lnTo>
                    <a:lnTo>
                      <a:pt x="1058" y="347"/>
                    </a:lnTo>
                    <a:lnTo>
                      <a:pt x="1058" y="347"/>
                    </a:lnTo>
                    <a:lnTo>
                      <a:pt x="1058" y="347"/>
                    </a:lnTo>
                    <a:lnTo>
                      <a:pt x="1058" y="347"/>
                    </a:lnTo>
                    <a:lnTo>
                      <a:pt x="1058" y="347"/>
                    </a:lnTo>
                    <a:lnTo>
                      <a:pt x="1058" y="347"/>
                    </a:lnTo>
                    <a:lnTo>
                      <a:pt x="1058" y="347"/>
                    </a:lnTo>
                    <a:lnTo>
                      <a:pt x="1058" y="347"/>
                    </a:lnTo>
                    <a:lnTo>
                      <a:pt x="1060" y="347"/>
                    </a:lnTo>
                    <a:lnTo>
                      <a:pt x="1060" y="347"/>
                    </a:lnTo>
                    <a:lnTo>
                      <a:pt x="1060" y="347"/>
                    </a:lnTo>
                    <a:lnTo>
                      <a:pt x="1060" y="347"/>
                    </a:lnTo>
                    <a:lnTo>
                      <a:pt x="1060" y="347"/>
                    </a:lnTo>
                    <a:lnTo>
                      <a:pt x="1060" y="347"/>
                    </a:lnTo>
                    <a:lnTo>
                      <a:pt x="1060" y="347"/>
                    </a:lnTo>
                    <a:lnTo>
                      <a:pt x="1060" y="349"/>
                    </a:lnTo>
                    <a:lnTo>
                      <a:pt x="1060" y="349"/>
                    </a:lnTo>
                    <a:lnTo>
                      <a:pt x="1060" y="349"/>
                    </a:lnTo>
                    <a:lnTo>
                      <a:pt x="1060" y="349"/>
                    </a:lnTo>
                    <a:lnTo>
                      <a:pt x="1060" y="349"/>
                    </a:lnTo>
                    <a:lnTo>
                      <a:pt x="1062" y="349"/>
                    </a:lnTo>
                    <a:lnTo>
                      <a:pt x="1062" y="351"/>
                    </a:lnTo>
                    <a:lnTo>
                      <a:pt x="1062" y="351"/>
                    </a:lnTo>
                    <a:lnTo>
                      <a:pt x="1062" y="351"/>
                    </a:lnTo>
                    <a:lnTo>
                      <a:pt x="1062" y="351"/>
                    </a:lnTo>
                    <a:lnTo>
                      <a:pt x="1062" y="351"/>
                    </a:lnTo>
                    <a:lnTo>
                      <a:pt x="1063" y="351"/>
                    </a:lnTo>
                    <a:lnTo>
                      <a:pt x="1063" y="351"/>
                    </a:lnTo>
                    <a:lnTo>
                      <a:pt x="1063" y="351"/>
                    </a:lnTo>
                    <a:lnTo>
                      <a:pt x="1063" y="351"/>
                    </a:lnTo>
                    <a:lnTo>
                      <a:pt x="1063" y="351"/>
                    </a:lnTo>
                    <a:lnTo>
                      <a:pt x="1063" y="352"/>
                    </a:lnTo>
                    <a:lnTo>
                      <a:pt x="1063" y="352"/>
                    </a:lnTo>
                    <a:lnTo>
                      <a:pt x="1063" y="352"/>
                    </a:lnTo>
                    <a:lnTo>
                      <a:pt x="1063" y="352"/>
                    </a:lnTo>
                    <a:lnTo>
                      <a:pt x="1065" y="352"/>
                    </a:lnTo>
                    <a:lnTo>
                      <a:pt x="1065" y="354"/>
                    </a:lnTo>
                    <a:lnTo>
                      <a:pt x="1065" y="354"/>
                    </a:lnTo>
                    <a:lnTo>
                      <a:pt x="1065" y="354"/>
                    </a:lnTo>
                    <a:lnTo>
                      <a:pt x="1065" y="354"/>
                    </a:lnTo>
                    <a:lnTo>
                      <a:pt x="1065" y="354"/>
                    </a:lnTo>
                    <a:lnTo>
                      <a:pt x="1065" y="354"/>
                    </a:lnTo>
                    <a:lnTo>
                      <a:pt x="1067" y="356"/>
                    </a:lnTo>
                    <a:lnTo>
                      <a:pt x="1067" y="356"/>
                    </a:lnTo>
                    <a:lnTo>
                      <a:pt x="1067" y="356"/>
                    </a:lnTo>
                    <a:lnTo>
                      <a:pt x="1067" y="356"/>
                    </a:lnTo>
                    <a:lnTo>
                      <a:pt x="1067" y="356"/>
                    </a:lnTo>
                    <a:lnTo>
                      <a:pt x="1067" y="356"/>
                    </a:lnTo>
                    <a:lnTo>
                      <a:pt x="1069" y="356"/>
                    </a:lnTo>
                    <a:lnTo>
                      <a:pt x="1069" y="354"/>
                    </a:lnTo>
                    <a:lnTo>
                      <a:pt x="1069" y="354"/>
                    </a:lnTo>
                    <a:lnTo>
                      <a:pt x="1069" y="354"/>
                    </a:lnTo>
                    <a:lnTo>
                      <a:pt x="1069" y="354"/>
                    </a:lnTo>
                    <a:lnTo>
                      <a:pt x="1069" y="354"/>
                    </a:lnTo>
                    <a:lnTo>
                      <a:pt x="1069" y="354"/>
                    </a:lnTo>
                    <a:lnTo>
                      <a:pt x="1069" y="354"/>
                    </a:lnTo>
                    <a:lnTo>
                      <a:pt x="1071" y="354"/>
                    </a:lnTo>
                    <a:lnTo>
                      <a:pt x="1071" y="354"/>
                    </a:lnTo>
                    <a:lnTo>
                      <a:pt x="1071" y="356"/>
                    </a:lnTo>
                    <a:lnTo>
                      <a:pt x="1071" y="356"/>
                    </a:lnTo>
                    <a:lnTo>
                      <a:pt x="1071" y="356"/>
                    </a:lnTo>
                    <a:lnTo>
                      <a:pt x="1071" y="356"/>
                    </a:lnTo>
                    <a:lnTo>
                      <a:pt x="1071" y="358"/>
                    </a:lnTo>
                    <a:lnTo>
                      <a:pt x="1072" y="358"/>
                    </a:lnTo>
                    <a:lnTo>
                      <a:pt x="1072" y="360"/>
                    </a:lnTo>
                    <a:lnTo>
                      <a:pt x="1072" y="360"/>
                    </a:lnTo>
                    <a:lnTo>
                      <a:pt x="1074" y="361"/>
                    </a:lnTo>
                    <a:lnTo>
                      <a:pt x="1074" y="361"/>
                    </a:lnTo>
                    <a:lnTo>
                      <a:pt x="1076" y="363"/>
                    </a:lnTo>
                    <a:lnTo>
                      <a:pt x="1078" y="363"/>
                    </a:lnTo>
                    <a:lnTo>
                      <a:pt x="1080" y="365"/>
                    </a:lnTo>
                    <a:lnTo>
                      <a:pt x="1080" y="365"/>
                    </a:lnTo>
                    <a:lnTo>
                      <a:pt x="1081" y="367"/>
                    </a:lnTo>
                    <a:lnTo>
                      <a:pt x="1083" y="369"/>
                    </a:lnTo>
                    <a:lnTo>
                      <a:pt x="1085" y="369"/>
                    </a:lnTo>
                    <a:lnTo>
                      <a:pt x="1085" y="370"/>
                    </a:lnTo>
                    <a:lnTo>
                      <a:pt x="1085" y="372"/>
                    </a:lnTo>
                    <a:lnTo>
                      <a:pt x="1085" y="374"/>
                    </a:lnTo>
                    <a:lnTo>
                      <a:pt x="1085" y="374"/>
                    </a:lnTo>
                    <a:lnTo>
                      <a:pt x="1083" y="376"/>
                    </a:lnTo>
                    <a:lnTo>
                      <a:pt x="1081" y="378"/>
                    </a:lnTo>
                    <a:lnTo>
                      <a:pt x="1081" y="379"/>
                    </a:lnTo>
                    <a:lnTo>
                      <a:pt x="1078" y="381"/>
                    </a:lnTo>
                    <a:lnTo>
                      <a:pt x="1076" y="383"/>
                    </a:lnTo>
                    <a:lnTo>
                      <a:pt x="1076" y="383"/>
                    </a:lnTo>
                    <a:lnTo>
                      <a:pt x="1076" y="383"/>
                    </a:lnTo>
                    <a:lnTo>
                      <a:pt x="1074" y="383"/>
                    </a:lnTo>
                    <a:lnTo>
                      <a:pt x="1074" y="383"/>
                    </a:lnTo>
                    <a:lnTo>
                      <a:pt x="1074" y="383"/>
                    </a:lnTo>
                    <a:lnTo>
                      <a:pt x="1074" y="383"/>
                    </a:lnTo>
                    <a:lnTo>
                      <a:pt x="1074" y="385"/>
                    </a:lnTo>
                    <a:lnTo>
                      <a:pt x="1074" y="385"/>
                    </a:lnTo>
                    <a:lnTo>
                      <a:pt x="1074" y="385"/>
                    </a:lnTo>
                    <a:lnTo>
                      <a:pt x="1074" y="385"/>
                    </a:lnTo>
                    <a:lnTo>
                      <a:pt x="1074" y="385"/>
                    </a:lnTo>
                    <a:lnTo>
                      <a:pt x="1074" y="385"/>
                    </a:lnTo>
                    <a:lnTo>
                      <a:pt x="1074" y="387"/>
                    </a:lnTo>
                    <a:lnTo>
                      <a:pt x="1074" y="387"/>
                    </a:lnTo>
                    <a:lnTo>
                      <a:pt x="1074" y="389"/>
                    </a:lnTo>
                    <a:lnTo>
                      <a:pt x="1074" y="389"/>
                    </a:lnTo>
                    <a:lnTo>
                      <a:pt x="1074" y="389"/>
                    </a:lnTo>
                    <a:lnTo>
                      <a:pt x="1076" y="390"/>
                    </a:lnTo>
                    <a:lnTo>
                      <a:pt x="1076" y="390"/>
                    </a:lnTo>
                    <a:lnTo>
                      <a:pt x="1076" y="390"/>
                    </a:lnTo>
                    <a:lnTo>
                      <a:pt x="1076" y="390"/>
                    </a:lnTo>
                    <a:lnTo>
                      <a:pt x="1078" y="390"/>
                    </a:lnTo>
                    <a:lnTo>
                      <a:pt x="1078" y="390"/>
                    </a:lnTo>
                    <a:lnTo>
                      <a:pt x="1078" y="390"/>
                    </a:lnTo>
                    <a:lnTo>
                      <a:pt x="1080" y="390"/>
                    </a:lnTo>
                    <a:lnTo>
                      <a:pt x="1080" y="389"/>
                    </a:lnTo>
                    <a:lnTo>
                      <a:pt x="1081" y="389"/>
                    </a:lnTo>
                    <a:lnTo>
                      <a:pt x="1083" y="389"/>
                    </a:lnTo>
                    <a:lnTo>
                      <a:pt x="1083" y="387"/>
                    </a:lnTo>
                    <a:lnTo>
                      <a:pt x="1085" y="387"/>
                    </a:lnTo>
                    <a:lnTo>
                      <a:pt x="1087" y="385"/>
                    </a:lnTo>
                    <a:lnTo>
                      <a:pt x="1087" y="385"/>
                    </a:lnTo>
                    <a:lnTo>
                      <a:pt x="1089" y="383"/>
                    </a:lnTo>
                    <a:lnTo>
                      <a:pt x="1090" y="383"/>
                    </a:lnTo>
                    <a:lnTo>
                      <a:pt x="1090" y="383"/>
                    </a:lnTo>
                    <a:lnTo>
                      <a:pt x="1092" y="383"/>
                    </a:lnTo>
                    <a:lnTo>
                      <a:pt x="1094" y="381"/>
                    </a:lnTo>
                    <a:lnTo>
                      <a:pt x="1096" y="381"/>
                    </a:lnTo>
                    <a:lnTo>
                      <a:pt x="1096" y="381"/>
                    </a:lnTo>
                    <a:lnTo>
                      <a:pt x="1098" y="381"/>
                    </a:lnTo>
                    <a:lnTo>
                      <a:pt x="1099" y="381"/>
                    </a:lnTo>
                    <a:lnTo>
                      <a:pt x="1099" y="381"/>
                    </a:lnTo>
                    <a:lnTo>
                      <a:pt x="1101" y="381"/>
                    </a:lnTo>
                    <a:lnTo>
                      <a:pt x="1103" y="381"/>
                    </a:lnTo>
                    <a:lnTo>
                      <a:pt x="1105" y="381"/>
                    </a:lnTo>
                    <a:lnTo>
                      <a:pt x="1105" y="383"/>
                    </a:lnTo>
                    <a:lnTo>
                      <a:pt x="1105" y="383"/>
                    </a:lnTo>
                    <a:lnTo>
                      <a:pt x="1107" y="385"/>
                    </a:lnTo>
                    <a:lnTo>
                      <a:pt x="1109" y="387"/>
                    </a:lnTo>
                    <a:lnTo>
                      <a:pt x="1109" y="389"/>
                    </a:lnTo>
                    <a:lnTo>
                      <a:pt x="1109" y="389"/>
                    </a:lnTo>
                    <a:lnTo>
                      <a:pt x="1110" y="390"/>
                    </a:lnTo>
                    <a:lnTo>
                      <a:pt x="1110" y="390"/>
                    </a:lnTo>
                    <a:lnTo>
                      <a:pt x="1110" y="390"/>
                    </a:lnTo>
                    <a:lnTo>
                      <a:pt x="1110" y="392"/>
                    </a:lnTo>
                    <a:lnTo>
                      <a:pt x="1110" y="392"/>
                    </a:lnTo>
                    <a:lnTo>
                      <a:pt x="1110" y="394"/>
                    </a:lnTo>
                    <a:lnTo>
                      <a:pt x="1110" y="396"/>
                    </a:lnTo>
                    <a:lnTo>
                      <a:pt x="1110" y="398"/>
                    </a:lnTo>
                    <a:lnTo>
                      <a:pt x="1109" y="399"/>
                    </a:lnTo>
                    <a:lnTo>
                      <a:pt x="1109" y="401"/>
                    </a:lnTo>
                    <a:lnTo>
                      <a:pt x="1107" y="403"/>
                    </a:lnTo>
                    <a:lnTo>
                      <a:pt x="1107" y="403"/>
                    </a:lnTo>
                    <a:lnTo>
                      <a:pt x="1107" y="403"/>
                    </a:lnTo>
                    <a:lnTo>
                      <a:pt x="1105" y="405"/>
                    </a:lnTo>
                    <a:lnTo>
                      <a:pt x="1105" y="407"/>
                    </a:lnTo>
                    <a:lnTo>
                      <a:pt x="1105" y="407"/>
                    </a:lnTo>
                    <a:lnTo>
                      <a:pt x="1105" y="407"/>
                    </a:lnTo>
                    <a:lnTo>
                      <a:pt x="1103" y="407"/>
                    </a:lnTo>
                    <a:lnTo>
                      <a:pt x="1101" y="408"/>
                    </a:lnTo>
                    <a:lnTo>
                      <a:pt x="1101" y="408"/>
                    </a:lnTo>
                    <a:lnTo>
                      <a:pt x="1101" y="408"/>
                    </a:lnTo>
                    <a:lnTo>
                      <a:pt x="1099" y="410"/>
                    </a:lnTo>
                    <a:lnTo>
                      <a:pt x="1099" y="410"/>
                    </a:lnTo>
                    <a:lnTo>
                      <a:pt x="1099" y="410"/>
                    </a:lnTo>
                    <a:lnTo>
                      <a:pt x="1099" y="412"/>
                    </a:lnTo>
                    <a:lnTo>
                      <a:pt x="1098" y="412"/>
                    </a:lnTo>
                    <a:lnTo>
                      <a:pt x="1098" y="412"/>
                    </a:lnTo>
                    <a:lnTo>
                      <a:pt x="1098" y="412"/>
                    </a:lnTo>
                    <a:lnTo>
                      <a:pt x="1096" y="412"/>
                    </a:lnTo>
                    <a:lnTo>
                      <a:pt x="1096" y="412"/>
                    </a:lnTo>
                    <a:lnTo>
                      <a:pt x="1096" y="412"/>
                    </a:lnTo>
                    <a:lnTo>
                      <a:pt x="1096" y="412"/>
                    </a:lnTo>
                    <a:lnTo>
                      <a:pt x="1096" y="412"/>
                    </a:lnTo>
                    <a:lnTo>
                      <a:pt x="1096" y="412"/>
                    </a:lnTo>
                    <a:lnTo>
                      <a:pt x="1094" y="410"/>
                    </a:lnTo>
                    <a:lnTo>
                      <a:pt x="1094" y="410"/>
                    </a:lnTo>
                    <a:lnTo>
                      <a:pt x="1094" y="410"/>
                    </a:lnTo>
                    <a:lnTo>
                      <a:pt x="1094" y="410"/>
                    </a:lnTo>
                    <a:lnTo>
                      <a:pt x="1094" y="410"/>
                    </a:lnTo>
                    <a:lnTo>
                      <a:pt x="1092" y="408"/>
                    </a:lnTo>
                    <a:lnTo>
                      <a:pt x="1092" y="408"/>
                    </a:lnTo>
                    <a:lnTo>
                      <a:pt x="1092" y="408"/>
                    </a:lnTo>
                    <a:lnTo>
                      <a:pt x="1089" y="407"/>
                    </a:lnTo>
                    <a:lnTo>
                      <a:pt x="1087" y="405"/>
                    </a:lnTo>
                    <a:lnTo>
                      <a:pt x="1085" y="403"/>
                    </a:lnTo>
                    <a:lnTo>
                      <a:pt x="1083" y="403"/>
                    </a:lnTo>
                    <a:lnTo>
                      <a:pt x="1080" y="403"/>
                    </a:lnTo>
                    <a:lnTo>
                      <a:pt x="1078" y="403"/>
                    </a:lnTo>
                    <a:lnTo>
                      <a:pt x="1076" y="403"/>
                    </a:lnTo>
                    <a:lnTo>
                      <a:pt x="1074" y="405"/>
                    </a:lnTo>
                    <a:lnTo>
                      <a:pt x="1074" y="405"/>
                    </a:lnTo>
                    <a:lnTo>
                      <a:pt x="1074" y="405"/>
                    </a:lnTo>
                    <a:lnTo>
                      <a:pt x="1074" y="407"/>
                    </a:lnTo>
                    <a:lnTo>
                      <a:pt x="1074" y="407"/>
                    </a:lnTo>
                    <a:lnTo>
                      <a:pt x="1074" y="407"/>
                    </a:lnTo>
                    <a:lnTo>
                      <a:pt x="1074" y="407"/>
                    </a:lnTo>
                    <a:lnTo>
                      <a:pt x="1076" y="408"/>
                    </a:lnTo>
                    <a:lnTo>
                      <a:pt x="1076" y="408"/>
                    </a:lnTo>
                    <a:lnTo>
                      <a:pt x="1078" y="410"/>
                    </a:lnTo>
                    <a:lnTo>
                      <a:pt x="1078" y="410"/>
                    </a:lnTo>
                    <a:lnTo>
                      <a:pt x="1080" y="412"/>
                    </a:lnTo>
                    <a:lnTo>
                      <a:pt x="1080" y="414"/>
                    </a:lnTo>
                    <a:lnTo>
                      <a:pt x="1081" y="414"/>
                    </a:lnTo>
                    <a:lnTo>
                      <a:pt x="1081" y="416"/>
                    </a:lnTo>
                    <a:lnTo>
                      <a:pt x="1081" y="417"/>
                    </a:lnTo>
                    <a:lnTo>
                      <a:pt x="1083" y="419"/>
                    </a:lnTo>
                    <a:lnTo>
                      <a:pt x="1083" y="421"/>
                    </a:lnTo>
                    <a:lnTo>
                      <a:pt x="1083" y="425"/>
                    </a:lnTo>
                    <a:lnTo>
                      <a:pt x="1081" y="425"/>
                    </a:lnTo>
                    <a:lnTo>
                      <a:pt x="1081" y="427"/>
                    </a:lnTo>
                    <a:lnTo>
                      <a:pt x="1080" y="427"/>
                    </a:lnTo>
                    <a:lnTo>
                      <a:pt x="1080" y="427"/>
                    </a:lnTo>
                    <a:lnTo>
                      <a:pt x="1078" y="428"/>
                    </a:lnTo>
                    <a:lnTo>
                      <a:pt x="1078" y="428"/>
                    </a:lnTo>
                    <a:lnTo>
                      <a:pt x="1076" y="428"/>
                    </a:lnTo>
                    <a:lnTo>
                      <a:pt x="1074" y="428"/>
                    </a:lnTo>
                    <a:lnTo>
                      <a:pt x="1074" y="428"/>
                    </a:lnTo>
                    <a:lnTo>
                      <a:pt x="1071" y="430"/>
                    </a:lnTo>
                    <a:lnTo>
                      <a:pt x="1069" y="430"/>
                    </a:lnTo>
                    <a:lnTo>
                      <a:pt x="1067" y="432"/>
                    </a:lnTo>
                    <a:lnTo>
                      <a:pt x="1065" y="432"/>
                    </a:lnTo>
                    <a:lnTo>
                      <a:pt x="1065" y="432"/>
                    </a:lnTo>
                    <a:lnTo>
                      <a:pt x="1063" y="432"/>
                    </a:lnTo>
                    <a:lnTo>
                      <a:pt x="1062" y="430"/>
                    </a:lnTo>
                    <a:lnTo>
                      <a:pt x="1060" y="432"/>
                    </a:lnTo>
                    <a:lnTo>
                      <a:pt x="1060" y="432"/>
                    </a:lnTo>
                    <a:lnTo>
                      <a:pt x="1060" y="434"/>
                    </a:lnTo>
                    <a:lnTo>
                      <a:pt x="1060" y="434"/>
                    </a:lnTo>
                    <a:lnTo>
                      <a:pt x="1060" y="436"/>
                    </a:lnTo>
                    <a:lnTo>
                      <a:pt x="1062" y="436"/>
                    </a:lnTo>
                    <a:lnTo>
                      <a:pt x="1062" y="437"/>
                    </a:lnTo>
                    <a:lnTo>
                      <a:pt x="1062" y="439"/>
                    </a:lnTo>
                    <a:lnTo>
                      <a:pt x="1062" y="441"/>
                    </a:lnTo>
                    <a:lnTo>
                      <a:pt x="1063" y="443"/>
                    </a:lnTo>
                    <a:lnTo>
                      <a:pt x="1063" y="445"/>
                    </a:lnTo>
                    <a:lnTo>
                      <a:pt x="1063" y="445"/>
                    </a:lnTo>
                    <a:lnTo>
                      <a:pt x="1063" y="446"/>
                    </a:lnTo>
                    <a:lnTo>
                      <a:pt x="1063" y="446"/>
                    </a:lnTo>
                    <a:lnTo>
                      <a:pt x="1063" y="448"/>
                    </a:lnTo>
                    <a:lnTo>
                      <a:pt x="1063" y="448"/>
                    </a:lnTo>
                    <a:lnTo>
                      <a:pt x="1063" y="448"/>
                    </a:lnTo>
                    <a:lnTo>
                      <a:pt x="1065" y="450"/>
                    </a:lnTo>
                    <a:lnTo>
                      <a:pt x="1065" y="450"/>
                    </a:lnTo>
                    <a:lnTo>
                      <a:pt x="1065" y="450"/>
                    </a:lnTo>
                    <a:lnTo>
                      <a:pt x="1065" y="452"/>
                    </a:lnTo>
                    <a:lnTo>
                      <a:pt x="1067" y="452"/>
                    </a:lnTo>
                    <a:lnTo>
                      <a:pt x="1067" y="454"/>
                    </a:lnTo>
                    <a:lnTo>
                      <a:pt x="1067" y="454"/>
                    </a:lnTo>
                    <a:lnTo>
                      <a:pt x="1069" y="454"/>
                    </a:lnTo>
                    <a:lnTo>
                      <a:pt x="1069" y="455"/>
                    </a:lnTo>
                    <a:lnTo>
                      <a:pt x="1069" y="455"/>
                    </a:lnTo>
                    <a:lnTo>
                      <a:pt x="1069" y="457"/>
                    </a:lnTo>
                    <a:lnTo>
                      <a:pt x="1069" y="457"/>
                    </a:lnTo>
                    <a:lnTo>
                      <a:pt x="1069" y="459"/>
                    </a:lnTo>
                    <a:lnTo>
                      <a:pt x="1069" y="461"/>
                    </a:lnTo>
                    <a:lnTo>
                      <a:pt x="1069" y="461"/>
                    </a:lnTo>
                    <a:lnTo>
                      <a:pt x="1071" y="463"/>
                    </a:lnTo>
                    <a:lnTo>
                      <a:pt x="1071" y="463"/>
                    </a:lnTo>
                    <a:lnTo>
                      <a:pt x="1071" y="463"/>
                    </a:lnTo>
                    <a:lnTo>
                      <a:pt x="1072" y="463"/>
                    </a:lnTo>
                    <a:lnTo>
                      <a:pt x="1072" y="463"/>
                    </a:lnTo>
                    <a:lnTo>
                      <a:pt x="1074" y="463"/>
                    </a:lnTo>
                    <a:lnTo>
                      <a:pt x="1074" y="463"/>
                    </a:lnTo>
                    <a:lnTo>
                      <a:pt x="1076" y="461"/>
                    </a:lnTo>
                    <a:lnTo>
                      <a:pt x="1076" y="461"/>
                    </a:lnTo>
                    <a:lnTo>
                      <a:pt x="1078" y="461"/>
                    </a:lnTo>
                    <a:lnTo>
                      <a:pt x="1078" y="463"/>
                    </a:lnTo>
                    <a:lnTo>
                      <a:pt x="1078" y="463"/>
                    </a:lnTo>
                    <a:lnTo>
                      <a:pt x="1078" y="464"/>
                    </a:lnTo>
                    <a:lnTo>
                      <a:pt x="1078" y="464"/>
                    </a:lnTo>
                    <a:lnTo>
                      <a:pt x="1078" y="466"/>
                    </a:lnTo>
                    <a:lnTo>
                      <a:pt x="1076" y="468"/>
                    </a:lnTo>
                    <a:lnTo>
                      <a:pt x="1074" y="470"/>
                    </a:lnTo>
                    <a:lnTo>
                      <a:pt x="1072" y="470"/>
                    </a:lnTo>
                    <a:lnTo>
                      <a:pt x="1071" y="472"/>
                    </a:lnTo>
                    <a:lnTo>
                      <a:pt x="1071" y="474"/>
                    </a:lnTo>
                    <a:lnTo>
                      <a:pt x="1069" y="475"/>
                    </a:lnTo>
                    <a:lnTo>
                      <a:pt x="1067" y="475"/>
                    </a:lnTo>
                    <a:lnTo>
                      <a:pt x="1065" y="477"/>
                    </a:lnTo>
                    <a:lnTo>
                      <a:pt x="1063" y="479"/>
                    </a:lnTo>
                    <a:lnTo>
                      <a:pt x="1063" y="479"/>
                    </a:lnTo>
                    <a:lnTo>
                      <a:pt x="1060" y="481"/>
                    </a:lnTo>
                    <a:lnTo>
                      <a:pt x="1060" y="481"/>
                    </a:lnTo>
                    <a:lnTo>
                      <a:pt x="1058" y="481"/>
                    </a:lnTo>
                    <a:lnTo>
                      <a:pt x="1058" y="479"/>
                    </a:lnTo>
                    <a:lnTo>
                      <a:pt x="1056" y="479"/>
                    </a:lnTo>
                    <a:lnTo>
                      <a:pt x="1056" y="479"/>
                    </a:lnTo>
                    <a:lnTo>
                      <a:pt x="1054" y="479"/>
                    </a:lnTo>
                    <a:lnTo>
                      <a:pt x="1052" y="479"/>
                    </a:lnTo>
                    <a:lnTo>
                      <a:pt x="1051" y="479"/>
                    </a:lnTo>
                    <a:lnTo>
                      <a:pt x="1049" y="479"/>
                    </a:lnTo>
                    <a:lnTo>
                      <a:pt x="1047" y="477"/>
                    </a:lnTo>
                    <a:lnTo>
                      <a:pt x="1045" y="477"/>
                    </a:lnTo>
                    <a:lnTo>
                      <a:pt x="1045" y="477"/>
                    </a:lnTo>
                    <a:lnTo>
                      <a:pt x="1043" y="477"/>
                    </a:lnTo>
                    <a:lnTo>
                      <a:pt x="1042" y="477"/>
                    </a:lnTo>
                    <a:lnTo>
                      <a:pt x="1040" y="477"/>
                    </a:lnTo>
                    <a:lnTo>
                      <a:pt x="1040" y="477"/>
                    </a:lnTo>
                    <a:lnTo>
                      <a:pt x="1040" y="477"/>
                    </a:lnTo>
                    <a:lnTo>
                      <a:pt x="1038" y="479"/>
                    </a:lnTo>
                    <a:lnTo>
                      <a:pt x="1038" y="479"/>
                    </a:lnTo>
                    <a:lnTo>
                      <a:pt x="1038" y="479"/>
                    </a:lnTo>
                    <a:lnTo>
                      <a:pt x="1038" y="479"/>
                    </a:lnTo>
                    <a:lnTo>
                      <a:pt x="1038" y="481"/>
                    </a:lnTo>
                    <a:lnTo>
                      <a:pt x="1038" y="481"/>
                    </a:lnTo>
                    <a:lnTo>
                      <a:pt x="1038" y="481"/>
                    </a:lnTo>
                    <a:lnTo>
                      <a:pt x="1038" y="481"/>
                    </a:lnTo>
                    <a:lnTo>
                      <a:pt x="1036" y="483"/>
                    </a:lnTo>
                    <a:lnTo>
                      <a:pt x="1036" y="484"/>
                    </a:lnTo>
                    <a:lnTo>
                      <a:pt x="1034" y="486"/>
                    </a:lnTo>
                    <a:lnTo>
                      <a:pt x="1034" y="486"/>
                    </a:lnTo>
                    <a:lnTo>
                      <a:pt x="1034" y="488"/>
                    </a:lnTo>
                    <a:lnTo>
                      <a:pt x="1034" y="488"/>
                    </a:lnTo>
                    <a:lnTo>
                      <a:pt x="1034" y="490"/>
                    </a:lnTo>
                    <a:lnTo>
                      <a:pt x="1034" y="490"/>
                    </a:lnTo>
                    <a:lnTo>
                      <a:pt x="1034" y="492"/>
                    </a:lnTo>
                    <a:lnTo>
                      <a:pt x="1034" y="492"/>
                    </a:lnTo>
                    <a:lnTo>
                      <a:pt x="1034" y="492"/>
                    </a:lnTo>
                    <a:lnTo>
                      <a:pt x="1034" y="492"/>
                    </a:lnTo>
                    <a:lnTo>
                      <a:pt x="1034" y="493"/>
                    </a:lnTo>
                    <a:lnTo>
                      <a:pt x="1034" y="493"/>
                    </a:lnTo>
                    <a:lnTo>
                      <a:pt x="1034" y="493"/>
                    </a:lnTo>
                    <a:lnTo>
                      <a:pt x="1036" y="493"/>
                    </a:lnTo>
                    <a:lnTo>
                      <a:pt x="1036" y="493"/>
                    </a:lnTo>
                    <a:lnTo>
                      <a:pt x="1036" y="493"/>
                    </a:lnTo>
                    <a:lnTo>
                      <a:pt x="1036" y="495"/>
                    </a:lnTo>
                    <a:lnTo>
                      <a:pt x="1036" y="497"/>
                    </a:lnTo>
                    <a:lnTo>
                      <a:pt x="1038" y="497"/>
                    </a:lnTo>
                    <a:lnTo>
                      <a:pt x="1038" y="499"/>
                    </a:lnTo>
                    <a:lnTo>
                      <a:pt x="1040" y="499"/>
                    </a:lnTo>
                    <a:lnTo>
                      <a:pt x="1040" y="499"/>
                    </a:lnTo>
                    <a:lnTo>
                      <a:pt x="1040" y="499"/>
                    </a:lnTo>
                    <a:lnTo>
                      <a:pt x="1040" y="501"/>
                    </a:lnTo>
                    <a:lnTo>
                      <a:pt x="1042" y="501"/>
                    </a:lnTo>
                    <a:lnTo>
                      <a:pt x="1042" y="501"/>
                    </a:lnTo>
                    <a:lnTo>
                      <a:pt x="1043" y="501"/>
                    </a:lnTo>
                    <a:lnTo>
                      <a:pt x="1043" y="501"/>
                    </a:lnTo>
                    <a:lnTo>
                      <a:pt x="1045" y="501"/>
                    </a:lnTo>
                    <a:lnTo>
                      <a:pt x="1045" y="501"/>
                    </a:lnTo>
                    <a:lnTo>
                      <a:pt x="1047" y="501"/>
                    </a:lnTo>
                    <a:lnTo>
                      <a:pt x="1047" y="501"/>
                    </a:lnTo>
                    <a:lnTo>
                      <a:pt x="1049" y="501"/>
                    </a:lnTo>
                    <a:lnTo>
                      <a:pt x="1049" y="501"/>
                    </a:lnTo>
                    <a:lnTo>
                      <a:pt x="1051" y="501"/>
                    </a:lnTo>
                    <a:lnTo>
                      <a:pt x="1052" y="501"/>
                    </a:lnTo>
                    <a:lnTo>
                      <a:pt x="1052" y="501"/>
                    </a:lnTo>
                    <a:lnTo>
                      <a:pt x="1052" y="501"/>
                    </a:lnTo>
                    <a:lnTo>
                      <a:pt x="1054" y="502"/>
                    </a:lnTo>
                    <a:lnTo>
                      <a:pt x="1054" y="502"/>
                    </a:lnTo>
                    <a:lnTo>
                      <a:pt x="1054" y="502"/>
                    </a:lnTo>
                    <a:lnTo>
                      <a:pt x="1056" y="504"/>
                    </a:lnTo>
                    <a:lnTo>
                      <a:pt x="1058" y="506"/>
                    </a:lnTo>
                    <a:lnTo>
                      <a:pt x="1058" y="508"/>
                    </a:lnTo>
                    <a:lnTo>
                      <a:pt x="1058" y="508"/>
                    </a:lnTo>
                    <a:lnTo>
                      <a:pt x="1058" y="510"/>
                    </a:lnTo>
                    <a:lnTo>
                      <a:pt x="1058" y="510"/>
                    </a:lnTo>
                    <a:lnTo>
                      <a:pt x="1058" y="510"/>
                    </a:lnTo>
                    <a:lnTo>
                      <a:pt x="1058" y="510"/>
                    </a:lnTo>
                    <a:lnTo>
                      <a:pt x="1058" y="512"/>
                    </a:lnTo>
                    <a:lnTo>
                      <a:pt x="1056" y="512"/>
                    </a:lnTo>
                    <a:lnTo>
                      <a:pt x="1056" y="512"/>
                    </a:lnTo>
                    <a:lnTo>
                      <a:pt x="1056" y="513"/>
                    </a:lnTo>
                    <a:lnTo>
                      <a:pt x="1056" y="515"/>
                    </a:lnTo>
                    <a:lnTo>
                      <a:pt x="1056" y="517"/>
                    </a:lnTo>
                    <a:lnTo>
                      <a:pt x="1056" y="519"/>
                    </a:lnTo>
                    <a:lnTo>
                      <a:pt x="1056" y="521"/>
                    </a:lnTo>
                    <a:lnTo>
                      <a:pt x="1058" y="522"/>
                    </a:lnTo>
                    <a:lnTo>
                      <a:pt x="1058" y="522"/>
                    </a:lnTo>
                    <a:lnTo>
                      <a:pt x="1058" y="522"/>
                    </a:lnTo>
                    <a:lnTo>
                      <a:pt x="1058" y="524"/>
                    </a:lnTo>
                    <a:lnTo>
                      <a:pt x="1058" y="524"/>
                    </a:lnTo>
                    <a:lnTo>
                      <a:pt x="1058" y="524"/>
                    </a:lnTo>
                    <a:lnTo>
                      <a:pt x="1058" y="526"/>
                    </a:lnTo>
                    <a:lnTo>
                      <a:pt x="1058" y="526"/>
                    </a:lnTo>
                    <a:lnTo>
                      <a:pt x="1056" y="528"/>
                    </a:lnTo>
                    <a:lnTo>
                      <a:pt x="1056" y="528"/>
                    </a:lnTo>
                    <a:lnTo>
                      <a:pt x="1056" y="528"/>
                    </a:lnTo>
                    <a:lnTo>
                      <a:pt x="1054" y="528"/>
                    </a:lnTo>
                    <a:lnTo>
                      <a:pt x="1054" y="528"/>
                    </a:lnTo>
                    <a:lnTo>
                      <a:pt x="1054" y="528"/>
                    </a:lnTo>
                    <a:lnTo>
                      <a:pt x="1054" y="528"/>
                    </a:lnTo>
                    <a:lnTo>
                      <a:pt x="1054" y="526"/>
                    </a:lnTo>
                    <a:lnTo>
                      <a:pt x="1054" y="526"/>
                    </a:lnTo>
                    <a:lnTo>
                      <a:pt x="1052" y="526"/>
                    </a:lnTo>
                    <a:lnTo>
                      <a:pt x="1052" y="526"/>
                    </a:lnTo>
                    <a:lnTo>
                      <a:pt x="1052" y="526"/>
                    </a:lnTo>
                    <a:lnTo>
                      <a:pt x="1051" y="524"/>
                    </a:lnTo>
                    <a:lnTo>
                      <a:pt x="1051" y="524"/>
                    </a:lnTo>
                    <a:lnTo>
                      <a:pt x="1051" y="522"/>
                    </a:lnTo>
                    <a:lnTo>
                      <a:pt x="1049" y="521"/>
                    </a:lnTo>
                    <a:lnTo>
                      <a:pt x="1049" y="521"/>
                    </a:lnTo>
                    <a:lnTo>
                      <a:pt x="1047" y="519"/>
                    </a:lnTo>
                    <a:lnTo>
                      <a:pt x="1045" y="519"/>
                    </a:lnTo>
                    <a:lnTo>
                      <a:pt x="1043" y="519"/>
                    </a:lnTo>
                    <a:lnTo>
                      <a:pt x="1042" y="521"/>
                    </a:lnTo>
                    <a:lnTo>
                      <a:pt x="1040" y="521"/>
                    </a:lnTo>
                    <a:lnTo>
                      <a:pt x="1040" y="522"/>
                    </a:lnTo>
                    <a:lnTo>
                      <a:pt x="1040" y="524"/>
                    </a:lnTo>
                    <a:lnTo>
                      <a:pt x="1040" y="524"/>
                    </a:lnTo>
                    <a:lnTo>
                      <a:pt x="1040" y="524"/>
                    </a:lnTo>
                    <a:lnTo>
                      <a:pt x="1040" y="526"/>
                    </a:lnTo>
                    <a:lnTo>
                      <a:pt x="1040" y="526"/>
                    </a:lnTo>
                    <a:lnTo>
                      <a:pt x="1040" y="526"/>
                    </a:lnTo>
                    <a:lnTo>
                      <a:pt x="1038" y="528"/>
                    </a:lnTo>
                    <a:lnTo>
                      <a:pt x="1038" y="528"/>
                    </a:lnTo>
                    <a:lnTo>
                      <a:pt x="1038" y="530"/>
                    </a:lnTo>
                    <a:lnTo>
                      <a:pt x="1036" y="531"/>
                    </a:lnTo>
                    <a:lnTo>
                      <a:pt x="1034" y="533"/>
                    </a:lnTo>
                    <a:lnTo>
                      <a:pt x="1034" y="533"/>
                    </a:lnTo>
                    <a:lnTo>
                      <a:pt x="1033" y="535"/>
                    </a:lnTo>
                    <a:lnTo>
                      <a:pt x="1033" y="535"/>
                    </a:lnTo>
                    <a:lnTo>
                      <a:pt x="1031" y="537"/>
                    </a:lnTo>
                    <a:lnTo>
                      <a:pt x="1031" y="537"/>
                    </a:lnTo>
                    <a:lnTo>
                      <a:pt x="1029" y="537"/>
                    </a:lnTo>
                    <a:lnTo>
                      <a:pt x="1029" y="537"/>
                    </a:lnTo>
                    <a:lnTo>
                      <a:pt x="1025" y="539"/>
                    </a:lnTo>
                    <a:lnTo>
                      <a:pt x="1024" y="540"/>
                    </a:lnTo>
                    <a:lnTo>
                      <a:pt x="1022" y="540"/>
                    </a:lnTo>
                    <a:lnTo>
                      <a:pt x="1020" y="542"/>
                    </a:lnTo>
                    <a:lnTo>
                      <a:pt x="1016" y="542"/>
                    </a:lnTo>
                    <a:lnTo>
                      <a:pt x="1016" y="544"/>
                    </a:lnTo>
                    <a:lnTo>
                      <a:pt x="1014" y="544"/>
                    </a:lnTo>
                    <a:lnTo>
                      <a:pt x="1014" y="544"/>
                    </a:lnTo>
                    <a:lnTo>
                      <a:pt x="1014" y="546"/>
                    </a:lnTo>
                    <a:lnTo>
                      <a:pt x="1013" y="546"/>
                    </a:lnTo>
                    <a:lnTo>
                      <a:pt x="1013" y="546"/>
                    </a:lnTo>
                    <a:lnTo>
                      <a:pt x="1013" y="546"/>
                    </a:lnTo>
                    <a:lnTo>
                      <a:pt x="1011" y="546"/>
                    </a:lnTo>
                    <a:lnTo>
                      <a:pt x="1011" y="548"/>
                    </a:lnTo>
                    <a:lnTo>
                      <a:pt x="1011" y="548"/>
                    </a:lnTo>
                    <a:lnTo>
                      <a:pt x="1011" y="548"/>
                    </a:lnTo>
                    <a:lnTo>
                      <a:pt x="1011" y="548"/>
                    </a:lnTo>
                    <a:lnTo>
                      <a:pt x="1009" y="548"/>
                    </a:lnTo>
                    <a:lnTo>
                      <a:pt x="1009" y="548"/>
                    </a:lnTo>
                    <a:lnTo>
                      <a:pt x="1009" y="550"/>
                    </a:lnTo>
                    <a:lnTo>
                      <a:pt x="1009" y="550"/>
                    </a:lnTo>
                    <a:lnTo>
                      <a:pt x="1009" y="550"/>
                    </a:lnTo>
                    <a:lnTo>
                      <a:pt x="1009" y="550"/>
                    </a:lnTo>
                    <a:lnTo>
                      <a:pt x="1011" y="550"/>
                    </a:lnTo>
                    <a:lnTo>
                      <a:pt x="1011" y="550"/>
                    </a:lnTo>
                    <a:lnTo>
                      <a:pt x="1011" y="550"/>
                    </a:lnTo>
                    <a:lnTo>
                      <a:pt x="1011" y="550"/>
                    </a:lnTo>
                    <a:lnTo>
                      <a:pt x="1013" y="550"/>
                    </a:lnTo>
                    <a:lnTo>
                      <a:pt x="1013" y="548"/>
                    </a:lnTo>
                    <a:lnTo>
                      <a:pt x="1014" y="548"/>
                    </a:lnTo>
                    <a:lnTo>
                      <a:pt x="1014" y="548"/>
                    </a:lnTo>
                    <a:lnTo>
                      <a:pt x="1014" y="548"/>
                    </a:lnTo>
                    <a:lnTo>
                      <a:pt x="1016" y="548"/>
                    </a:lnTo>
                    <a:lnTo>
                      <a:pt x="1016" y="548"/>
                    </a:lnTo>
                    <a:lnTo>
                      <a:pt x="1016" y="548"/>
                    </a:lnTo>
                    <a:lnTo>
                      <a:pt x="1016" y="546"/>
                    </a:lnTo>
                    <a:lnTo>
                      <a:pt x="1016" y="546"/>
                    </a:lnTo>
                    <a:lnTo>
                      <a:pt x="1016" y="546"/>
                    </a:lnTo>
                    <a:lnTo>
                      <a:pt x="1016" y="546"/>
                    </a:lnTo>
                    <a:lnTo>
                      <a:pt x="1018" y="546"/>
                    </a:lnTo>
                    <a:lnTo>
                      <a:pt x="1018" y="546"/>
                    </a:lnTo>
                    <a:lnTo>
                      <a:pt x="1020" y="546"/>
                    </a:lnTo>
                    <a:lnTo>
                      <a:pt x="1020" y="546"/>
                    </a:lnTo>
                    <a:lnTo>
                      <a:pt x="1020" y="546"/>
                    </a:lnTo>
                    <a:lnTo>
                      <a:pt x="1020" y="546"/>
                    </a:lnTo>
                    <a:lnTo>
                      <a:pt x="1022" y="546"/>
                    </a:lnTo>
                    <a:lnTo>
                      <a:pt x="1022" y="546"/>
                    </a:lnTo>
                    <a:lnTo>
                      <a:pt x="1024" y="546"/>
                    </a:lnTo>
                    <a:lnTo>
                      <a:pt x="1025" y="548"/>
                    </a:lnTo>
                    <a:lnTo>
                      <a:pt x="1025" y="548"/>
                    </a:lnTo>
                    <a:lnTo>
                      <a:pt x="1027" y="550"/>
                    </a:lnTo>
                    <a:lnTo>
                      <a:pt x="1029" y="550"/>
                    </a:lnTo>
                    <a:lnTo>
                      <a:pt x="1031" y="550"/>
                    </a:lnTo>
                    <a:lnTo>
                      <a:pt x="1033" y="551"/>
                    </a:lnTo>
                    <a:lnTo>
                      <a:pt x="1033" y="551"/>
                    </a:lnTo>
                    <a:lnTo>
                      <a:pt x="1034" y="551"/>
                    </a:lnTo>
                    <a:lnTo>
                      <a:pt x="1034" y="553"/>
                    </a:lnTo>
                    <a:lnTo>
                      <a:pt x="1034" y="553"/>
                    </a:lnTo>
                    <a:lnTo>
                      <a:pt x="1034" y="555"/>
                    </a:lnTo>
                    <a:lnTo>
                      <a:pt x="1034" y="555"/>
                    </a:lnTo>
                    <a:lnTo>
                      <a:pt x="1036" y="557"/>
                    </a:lnTo>
                    <a:lnTo>
                      <a:pt x="1036" y="557"/>
                    </a:lnTo>
                    <a:lnTo>
                      <a:pt x="1036" y="557"/>
                    </a:lnTo>
                    <a:lnTo>
                      <a:pt x="1038" y="557"/>
                    </a:lnTo>
                    <a:lnTo>
                      <a:pt x="1038" y="559"/>
                    </a:lnTo>
                    <a:lnTo>
                      <a:pt x="1042" y="559"/>
                    </a:lnTo>
                    <a:lnTo>
                      <a:pt x="1042" y="559"/>
                    </a:lnTo>
                    <a:lnTo>
                      <a:pt x="1043" y="560"/>
                    </a:lnTo>
                    <a:lnTo>
                      <a:pt x="1045" y="564"/>
                    </a:lnTo>
                    <a:lnTo>
                      <a:pt x="1047" y="566"/>
                    </a:lnTo>
                    <a:lnTo>
                      <a:pt x="1049" y="566"/>
                    </a:lnTo>
                    <a:lnTo>
                      <a:pt x="1049" y="566"/>
                    </a:lnTo>
                    <a:lnTo>
                      <a:pt x="1049" y="568"/>
                    </a:lnTo>
                    <a:lnTo>
                      <a:pt x="1049" y="568"/>
                    </a:lnTo>
                    <a:lnTo>
                      <a:pt x="1049" y="569"/>
                    </a:lnTo>
                    <a:lnTo>
                      <a:pt x="1049" y="571"/>
                    </a:lnTo>
                    <a:lnTo>
                      <a:pt x="1049" y="571"/>
                    </a:lnTo>
                    <a:lnTo>
                      <a:pt x="1047" y="571"/>
                    </a:lnTo>
                    <a:lnTo>
                      <a:pt x="1045" y="573"/>
                    </a:lnTo>
                    <a:lnTo>
                      <a:pt x="1045" y="573"/>
                    </a:lnTo>
                    <a:lnTo>
                      <a:pt x="1045" y="575"/>
                    </a:lnTo>
                    <a:lnTo>
                      <a:pt x="1047" y="575"/>
                    </a:lnTo>
                    <a:lnTo>
                      <a:pt x="1047" y="577"/>
                    </a:lnTo>
                    <a:lnTo>
                      <a:pt x="1047" y="577"/>
                    </a:lnTo>
                    <a:lnTo>
                      <a:pt x="1047" y="578"/>
                    </a:lnTo>
                    <a:lnTo>
                      <a:pt x="1047" y="580"/>
                    </a:lnTo>
                    <a:lnTo>
                      <a:pt x="1047" y="580"/>
                    </a:lnTo>
                    <a:lnTo>
                      <a:pt x="1049" y="582"/>
                    </a:lnTo>
                    <a:lnTo>
                      <a:pt x="1049" y="582"/>
                    </a:lnTo>
                    <a:lnTo>
                      <a:pt x="1049" y="582"/>
                    </a:lnTo>
                    <a:lnTo>
                      <a:pt x="1049" y="584"/>
                    </a:lnTo>
                    <a:lnTo>
                      <a:pt x="1049" y="584"/>
                    </a:lnTo>
                    <a:lnTo>
                      <a:pt x="1051" y="584"/>
                    </a:lnTo>
                    <a:lnTo>
                      <a:pt x="1051" y="584"/>
                    </a:lnTo>
                    <a:lnTo>
                      <a:pt x="1052" y="586"/>
                    </a:lnTo>
                    <a:lnTo>
                      <a:pt x="1056" y="586"/>
                    </a:lnTo>
                    <a:lnTo>
                      <a:pt x="1058" y="586"/>
                    </a:lnTo>
                    <a:lnTo>
                      <a:pt x="1060" y="586"/>
                    </a:lnTo>
                    <a:lnTo>
                      <a:pt x="1060" y="586"/>
                    </a:lnTo>
                    <a:lnTo>
                      <a:pt x="1060" y="586"/>
                    </a:lnTo>
                    <a:lnTo>
                      <a:pt x="1063" y="586"/>
                    </a:lnTo>
                    <a:lnTo>
                      <a:pt x="1065" y="584"/>
                    </a:lnTo>
                    <a:lnTo>
                      <a:pt x="1065" y="584"/>
                    </a:lnTo>
                    <a:lnTo>
                      <a:pt x="1065" y="584"/>
                    </a:lnTo>
                    <a:lnTo>
                      <a:pt x="1065" y="582"/>
                    </a:lnTo>
                    <a:lnTo>
                      <a:pt x="1067" y="582"/>
                    </a:lnTo>
                    <a:lnTo>
                      <a:pt x="1067" y="580"/>
                    </a:lnTo>
                    <a:lnTo>
                      <a:pt x="1069" y="580"/>
                    </a:lnTo>
                    <a:lnTo>
                      <a:pt x="1069" y="580"/>
                    </a:lnTo>
                    <a:lnTo>
                      <a:pt x="1071" y="580"/>
                    </a:lnTo>
                    <a:lnTo>
                      <a:pt x="1071" y="580"/>
                    </a:lnTo>
                    <a:lnTo>
                      <a:pt x="1071" y="580"/>
                    </a:lnTo>
                    <a:lnTo>
                      <a:pt x="1072" y="580"/>
                    </a:lnTo>
                    <a:lnTo>
                      <a:pt x="1072" y="580"/>
                    </a:lnTo>
                    <a:lnTo>
                      <a:pt x="1072" y="580"/>
                    </a:lnTo>
                    <a:lnTo>
                      <a:pt x="1074" y="578"/>
                    </a:lnTo>
                    <a:lnTo>
                      <a:pt x="1074" y="578"/>
                    </a:lnTo>
                    <a:lnTo>
                      <a:pt x="1076" y="578"/>
                    </a:lnTo>
                    <a:lnTo>
                      <a:pt x="1076" y="578"/>
                    </a:lnTo>
                    <a:lnTo>
                      <a:pt x="1076" y="578"/>
                    </a:lnTo>
                    <a:lnTo>
                      <a:pt x="1078" y="578"/>
                    </a:lnTo>
                    <a:lnTo>
                      <a:pt x="1078" y="578"/>
                    </a:lnTo>
                    <a:lnTo>
                      <a:pt x="1078" y="578"/>
                    </a:lnTo>
                    <a:lnTo>
                      <a:pt x="1083" y="578"/>
                    </a:lnTo>
                    <a:lnTo>
                      <a:pt x="1083" y="578"/>
                    </a:lnTo>
                    <a:lnTo>
                      <a:pt x="1085" y="577"/>
                    </a:lnTo>
                    <a:lnTo>
                      <a:pt x="1087" y="575"/>
                    </a:lnTo>
                    <a:lnTo>
                      <a:pt x="1087" y="575"/>
                    </a:lnTo>
                    <a:lnTo>
                      <a:pt x="1087" y="575"/>
                    </a:lnTo>
                    <a:lnTo>
                      <a:pt x="1089" y="575"/>
                    </a:lnTo>
                    <a:lnTo>
                      <a:pt x="1089" y="575"/>
                    </a:lnTo>
                    <a:lnTo>
                      <a:pt x="1089" y="575"/>
                    </a:lnTo>
                    <a:lnTo>
                      <a:pt x="1090" y="577"/>
                    </a:lnTo>
                    <a:lnTo>
                      <a:pt x="1090" y="577"/>
                    </a:lnTo>
                    <a:lnTo>
                      <a:pt x="1092" y="577"/>
                    </a:lnTo>
                    <a:lnTo>
                      <a:pt x="1092" y="577"/>
                    </a:lnTo>
                    <a:lnTo>
                      <a:pt x="1094" y="577"/>
                    </a:lnTo>
                    <a:lnTo>
                      <a:pt x="1098" y="577"/>
                    </a:lnTo>
                    <a:lnTo>
                      <a:pt x="1099" y="577"/>
                    </a:lnTo>
                    <a:lnTo>
                      <a:pt x="1099" y="577"/>
                    </a:lnTo>
                    <a:lnTo>
                      <a:pt x="1099" y="577"/>
                    </a:lnTo>
                    <a:lnTo>
                      <a:pt x="1099" y="577"/>
                    </a:lnTo>
                    <a:lnTo>
                      <a:pt x="1101" y="575"/>
                    </a:lnTo>
                    <a:lnTo>
                      <a:pt x="1101" y="573"/>
                    </a:lnTo>
                    <a:lnTo>
                      <a:pt x="1101" y="573"/>
                    </a:lnTo>
                    <a:lnTo>
                      <a:pt x="1101" y="573"/>
                    </a:lnTo>
                    <a:lnTo>
                      <a:pt x="1101" y="573"/>
                    </a:lnTo>
                    <a:lnTo>
                      <a:pt x="1101" y="573"/>
                    </a:lnTo>
                    <a:lnTo>
                      <a:pt x="1105" y="573"/>
                    </a:lnTo>
                    <a:lnTo>
                      <a:pt x="1105" y="573"/>
                    </a:lnTo>
                    <a:lnTo>
                      <a:pt x="1105" y="573"/>
                    </a:lnTo>
                    <a:lnTo>
                      <a:pt x="1107" y="571"/>
                    </a:lnTo>
                    <a:lnTo>
                      <a:pt x="1109" y="571"/>
                    </a:lnTo>
                    <a:lnTo>
                      <a:pt x="1109" y="571"/>
                    </a:lnTo>
                    <a:lnTo>
                      <a:pt x="1109" y="571"/>
                    </a:lnTo>
                    <a:lnTo>
                      <a:pt x="1109" y="571"/>
                    </a:lnTo>
                    <a:lnTo>
                      <a:pt x="1110" y="571"/>
                    </a:lnTo>
                    <a:lnTo>
                      <a:pt x="1110" y="571"/>
                    </a:lnTo>
                    <a:lnTo>
                      <a:pt x="1110" y="571"/>
                    </a:lnTo>
                    <a:lnTo>
                      <a:pt x="1110" y="571"/>
                    </a:lnTo>
                    <a:lnTo>
                      <a:pt x="1112" y="569"/>
                    </a:lnTo>
                    <a:lnTo>
                      <a:pt x="1112" y="569"/>
                    </a:lnTo>
                    <a:lnTo>
                      <a:pt x="1112" y="568"/>
                    </a:lnTo>
                    <a:lnTo>
                      <a:pt x="1112" y="568"/>
                    </a:lnTo>
                    <a:lnTo>
                      <a:pt x="1114" y="568"/>
                    </a:lnTo>
                    <a:lnTo>
                      <a:pt x="1114" y="568"/>
                    </a:lnTo>
                    <a:lnTo>
                      <a:pt x="1114" y="566"/>
                    </a:lnTo>
                    <a:lnTo>
                      <a:pt x="1114" y="564"/>
                    </a:lnTo>
                    <a:lnTo>
                      <a:pt x="1114" y="564"/>
                    </a:lnTo>
                    <a:lnTo>
                      <a:pt x="1116" y="564"/>
                    </a:lnTo>
                    <a:lnTo>
                      <a:pt x="1118" y="562"/>
                    </a:lnTo>
                    <a:lnTo>
                      <a:pt x="1118" y="560"/>
                    </a:lnTo>
                    <a:lnTo>
                      <a:pt x="1119" y="560"/>
                    </a:lnTo>
                    <a:lnTo>
                      <a:pt x="1119" y="560"/>
                    </a:lnTo>
                    <a:lnTo>
                      <a:pt x="1121" y="560"/>
                    </a:lnTo>
                    <a:lnTo>
                      <a:pt x="1123" y="560"/>
                    </a:lnTo>
                    <a:lnTo>
                      <a:pt x="1123" y="560"/>
                    </a:lnTo>
                    <a:lnTo>
                      <a:pt x="1125" y="560"/>
                    </a:lnTo>
                    <a:lnTo>
                      <a:pt x="1127" y="559"/>
                    </a:lnTo>
                    <a:lnTo>
                      <a:pt x="1127" y="559"/>
                    </a:lnTo>
                    <a:lnTo>
                      <a:pt x="1128" y="560"/>
                    </a:lnTo>
                    <a:lnTo>
                      <a:pt x="1128" y="560"/>
                    </a:lnTo>
                    <a:lnTo>
                      <a:pt x="1128" y="560"/>
                    </a:lnTo>
                    <a:lnTo>
                      <a:pt x="1130" y="560"/>
                    </a:lnTo>
                    <a:lnTo>
                      <a:pt x="1130" y="560"/>
                    </a:lnTo>
                    <a:lnTo>
                      <a:pt x="1130" y="560"/>
                    </a:lnTo>
                    <a:lnTo>
                      <a:pt x="1132" y="560"/>
                    </a:lnTo>
                    <a:lnTo>
                      <a:pt x="1132" y="560"/>
                    </a:lnTo>
                    <a:lnTo>
                      <a:pt x="1132" y="560"/>
                    </a:lnTo>
                    <a:lnTo>
                      <a:pt x="1134" y="560"/>
                    </a:lnTo>
                    <a:lnTo>
                      <a:pt x="1134" y="560"/>
                    </a:lnTo>
                    <a:lnTo>
                      <a:pt x="1136" y="560"/>
                    </a:lnTo>
                    <a:lnTo>
                      <a:pt x="1137" y="560"/>
                    </a:lnTo>
                    <a:lnTo>
                      <a:pt x="1139" y="559"/>
                    </a:lnTo>
                    <a:lnTo>
                      <a:pt x="1139" y="559"/>
                    </a:lnTo>
                    <a:lnTo>
                      <a:pt x="1141" y="559"/>
                    </a:lnTo>
                    <a:lnTo>
                      <a:pt x="1141" y="559"/>
                    </a:lnTo>
                    <a:lnTo>
                      <a:pt x="1141" y="559"/>
                    </a:lnTo>
                    <a:lnTo>
                      <a:pt x="1141" y="557"/>
                    </a:lnTo>
                    <a:lnTo>
                      <a:pt x="1141" y="557"/>
                    </a:lnTo>
                    <a:lnTo>
                      <a:pt x="1143" y="557"/>
                    </a:lnTo>
                    <a:lnTo>
                      <a:pt x="1143" y="555"/>
                    </a:lnTo>
                    <a:lnTo>
                      <a:pt x="1143" y="555"/>
                    </a:lnTo>
                    <a:lnTo>
                      <a:pt x="1143" y="553"/>
                    </a:lnTo>
                    <a:lnTo>
                      <a:pt x="1143" y="553"/>
                    </a:lnTo>
                    <a:lnTo>
                      <a:pt x="1143" y="553"/>
                    </a:lnTo>
                    <a:lnTo>
                      <a:pt x="1145" y="553"/>
                    </a:lnTo>
                    <a:lnTo>
                      <a:pt x="1145" y="553"/>
                    </a:lnTo>
                    <a:lnTo>
                      <a:pt x="1145" y="553"/>
                    </a:lnTo>
                    <a:lnTo>
                      <a:pt x="1145" y="553"/>
                    </a:lnTo>
                    <a:lnTo>
                      <a:pt x="1147" y="551"/>
                    </a:lnTo>
                    <a:lnTo>
                      <a:pt x="1147" y="551"/>
                    </a:lnTo>
                    <a:lnTo>
                      <a:pt x="1147" y="551"/>
                    </a:lnTo>
                    <a:lnTo>
                      <a:pt x="1148" y="551"/>
                    </a:lnTo>
                    <a:lnTo>
                      <a:pt x="1150" y="551"/>
                    </a:lnTo>
                    <a:lnTo>
                      <a:pt x="1152" y="551"/>
                    </a:lnTo>
                    <a:lnTo>
                      <a:pt x="1152" y="553"/>
                    </a:lnTo>
                    <a:lnTo>
                      <a:pt x="1154" y="553"/>
                    </a:lnTo>
                    <a:lnTo>
                      <a:pt x="1154" y="553"/>
                    </a:lnTo>
                    <a:lnTo>
                      <a:pt x="1156" y="555"/>
                    </a:lnTo>
                    <a:lnTo>
                      <a:pt x="1156" y="555"/>
                    </a:lnTo>
                    <a:lnTo>
                      <a:pt x="1156" y="557"/>
                    </a:lnTo>
                    <a:lnTo>
                      <a:pt x="1157" y="557"/>
                    </a:lnTo>
                    <a:lnTo>
                      <a:pt x="1157" y="557"/>
                    </a:lnTo>
                    <a:lnTo>
                      <a:pt x="1157" y="557"/>
                    </a:lnTo>
                    <a:lnTo>
                      <a:pt x="1159" y="557"/>
                    </a:lnTo>
                    <a:lnTo>
                      <a:pt x="1161" y="557"/>
                    </a:lnTo>
                    <a:lnTo>
                      <a:pt x="1161" y="557"/>
                    </a:lnTo>
                    <a:lnTo>
                      <a:pt x="1165" y="557"/>
                    </a:lnTo>
                    <a:lnTo>
                      <a:pt x="1165" y="557"/>
                    </a:lnTo>
                    <a:lnTo>
                      <a:pt x="1166" y="557"/>
                    </a:lnTo>
                    <a:lnTo>
                      <a:pt x="1166" y="559"/>
                    </a:lnTo>
                    <a:lnTo>
                      <a:pt x="1170" y="559"/>
                    </a:lnTo>
                    <a:lnTo>
                      <a:pt x="1170" y="559"/>
                    </a:lnTo>
                    <a:lnTo>
                      <a:pt x="1172" y="560"/>
                    </a:lnTo>
                    <a:lnTo>
                      <a:pt x="1172" y="562"/>
                    </a:lnTo>
                    <a:lnTo>
                      <a:pt x="1174" y="562"/>
                    </a:lnTo>
                    <a:lnTo>
                      <a:pt x="1175" y="562"/>
                    </a:lnTo>
                    <a:lnTo>
                      <a:pt x="1175" y="562"/>
                    </a:lnTo>
                    <a:lnTo>
                      <a:pt x="1175" y="564"/>
                    </a:lnTo>
                    <a:lnTo>
                      <a:pt x="1175" y="569"/>
                    </a:lnTo>
                    <a:lnTo>
                      <a:pt x="1175" y="571"/>
                    </a:lnTo>
                    <a:lnTo>
                      <a:pt x="1177" y="575"/>
                    </a:lnTo>
                    <a:lnTo>
                      <a:pt x="1177" y="575"/>
                    </a:lnTo>
                    <a:lnTo>
                      <a:pt x="1179" y="577"/>
                    </a:lnTo>
                    <a:lnTo>
                      <a:pt x="1179" y="577"/>
                    </a:lnTo>
                    <a:lnTo>
                      <a:pt x="1179" y="577"/>
                    </a:lnTo>
                    <a:lnTo>
                      <a:pt x="1179" y="578"/>
                    </a:lnTo>
                    <a:lnTo>
                      <a:pt x="1181" y="578"/>
                    </a:lnTo>
                    <a:lnTo>
                      <a:pt x="1181" y="580"/>
                    </a:lnTo>
                    <a:lnTo>
                      <a:pt x="1183" y="580"/>
                    </a:lnTo>
                    <a:lnTo>
                      <a:pt x="1183" y="580"/>
                    </a:lnTo>
                    <a:lnTo>
                      <a:pt x="1183" y="580"/>
                    </a:lnTo>
                    <a:lnTo>
                      <a:pt x="1183" y="580"/>
                    </a:lnTo>
                    <a:lnTo>
                      <a:pt x="1185" y="582"/>
                    </a:lnTo>
                    <a:lnTo>
                      <a:pt x="1185" y="582"/>
                    </a:lnTo>
                    <a:lnTo>
                      <a:pt x="1185" y="582"/>
                    </a:lnTo>
                    <a:lnTo>
                      <a:pt x="1185" y="582"/>
                    </a:lnTo>
                    <a:lnTo>
                      <a:pt x="1183" y="584"/>
                    </a:lnTo>
                    <a:lnTo>
                      <a:pt x="1183" y="584"/>
                    </a:lnTo>
                    <a:lnTo>
                      <a:pt x="1183" y="584"/>
                    </a:lnTo>
                    <a:lnTo>
                      <a:pt x="1183" y="584"/>
                    </a:lnTo>
                    <a:lnTo>
                      <a:pt x="1183" y="584"/>
                    </a:lnTo>
                    <a:lnTo>
                      <a:pt x="1185" y="584"/>
                    </a:lnTo>
                    <a:lnTo>
                      <a:pt x="1185" y="584"/>
                    </a:lnTo>
                    <a:lnTo>
                      <a:pt x="1185" y="584"/>
                    </a:lnTo>
                    <a:lnTo>
                      <a:pt x="1186" y="586"/>
                    </a:lnTo>
                    <a:lnTo>
                      <a:pt x="1186" y="586"/>
                    </a:lnTo>
                    <a:lnTo>
                      <a:pt x="1186" y="586"/>
                    </a:lnTo>
                    <a:lnTo>
                      <a:pt x="1186" y="586"/>
                    </a:lnTo>
                    <a:lnTo>
                      <a:pt x="1188" y="588"/>
                    </a:lnTo>
                    <a:lnTo>
                      <a:pt x="1188" y="588"/>
                    </a:lnTo>
                    <a:lnTo>
                      <a:pt x="1190" y="588"/>
                    </a:lnTo>
                    <a:lnTo>
                      <a:pt x="1190" y="588"/>
                    </a:lnTo>
                    <a:lnTo>
                      <a:pt x="1192" y="588"/>
                    </a:lnTo>
                    <a:lnTo>
                      <a:pt x="1192" y="588"/>
                    </a:lnTo>
                    <a:lnTo>
                      <a:pt x="1194" y="588"/>
                    </a:lnTo>
                    <a:lnTo>
                      <a:pt x="1194" y="588"/>
                    </a:lnTo>
                    <a:lnTo>
                      <a:pt x="1195" y="588"/>
                    </a:lnTo>
                    <a:lnTo>
                      <a:pt x="1195" y="588"/>
                    </a:lnTo>
                    <a:lnTo>
                      <a:pt x="1197" y="588"/>
                    </a:lnTo>
                    <a:lnTo>
                      <a:pt x="1201" y="589"/>
                    </a:lnTo>
                    <a:lnTo>
                      <a:pt x="1201" y="589"/>
                    </a:lnTo>
                    <a:lnTo>
                      <a:pt x="1203" y="589"/>
                    </a:lnTo>
                    <a:lnTo>
                      <a:pt x="1204" y="591"/>
                    </a:lnTo>
                    <a:lnTo>
                      <a:pt x="1206" y="593"/>
                    </a:lnTo>
                    <a:lnTo>
                      <a:pt x="1208" y="593"/>
                    </a:lnTo>
                    <a:lnTo>
                      <a:pt x="1210" y="593"/>
                    </a:lnTo>
                    <a:lnTo>
                      <a:pt x="1212" y="593"/>
                    </a:lnTo>
                    <a:lnTo>
                      <a:pt x="1212" y="595"/>
                    </a:lnTo>
                    <a:lnTo>
                      <a:pt x="1213" y="595"/>
                    </a:lnTo>
                    <a:lnTo>
                      <a:pt x="1215" y="595"/>
                    </a:lnTo>
                    <a:lnTo>
                      <a:pt x="1215" y="595"/>
                    </a:lnTo>
                    <a:lnTo>
                      <a:pt x="1217" y="597"/>
                    </a:lnTo>
                    <a:lnTo>
                      <a:pt x="1219" y="597"/>
                    </a:lnTo>
                    <a:lnTo>
                      <a:pt x="1219" y="597"/>
                    </a:lnTo>
                    <a:lnTo>
                      <a:pt x="1222" y="597"/>
                    </a:lnTo>
                    <a:lnTo>
                      <a:pt x="1224" y="595"/>
                    </a:lnTo>
                    <a:lnTo>
                      <a:pt x="1224" y="595"/>
                    </a:lnTo>
                    <a:lnTo>
                      <a:pt x="1224" y="595"/>
                    </a:lnTo>
                    <a:lnTo>
                      <a:pt x="1226" y="595"/>
                    </a:lnTo>
                    <a:lnTo>
                      <a:pt x="1226" y="593"/>
                    </a:lnTo>
                    <a:lnTo>
                      <a:pt x="1226" y="593"/>
                    </a:lnTo>
                    <a:lnTo>
                      <a:pt x="1226" y="593"/>
                    </a:lnTo>
                    <a:lnTo>
                      <a:pt x="1232" y="589"/>
                    </a:lnTo>
                    <a:lnTo>
                      <a:pt x="1232" y="589"/>
                    </a:lnTo>
                    <a:lnTo>
                      <a:pt x="1232" y="589"/>
                    </a:lnTo>
                    <a:lnTo>
                      <a:pt x="1233" y="589"/>
                    </a:lnTo>
                    <a:lnTo>
                      <a:pt x="1235" y="589"/>
                    </a:lnTo>
                    <a:lnTo>
                      <a:pt x="1235" y="589"/>
                    </a:lnTo>
                    <a:lnTo>
                      <a:pt x="1237" y="588"/>
                    </a:lnTo>
                    <a:lnTo>
                      <a:pt x="1237" y="588"/>
                    </a:lnTo>
                    <a:lnTo>
                      <a:pt x="1239" y="588"/>
                    </a:lnTo>
                    <a:lnTo>
                      <a:pt x="1239" y="588"/>
                    </a:lnTo>
                    <a:lnTo>
                      <a:pt x="1239" y="588"/>
                    </a:lnTo>
                    <a:lnTo>
                      <a:pt x="1241" y="588"/>
                    </a:lnTo>
                    <a:lnTo>
                      <a:pt x="1241" y="588"/>
                    </a:lnTo>
                    <a:lnTo>
                      <a:pt x="1241" y="588"/>
                    </a:lnTo>
                    <a:lnTo>
                      <a:pt x="1242" y="588"/>
                    </a:lnTo>
                    <a:lnTo>
                      <a:pt x="1242" y="588"/>
                    </a:lnTo>
                    <a:lnTo>
                      <a:pt x="1242" y="588"/>
                    </a:lnTo>
                    <a:lnTo>
                      <a:pt x="1246" y="588"/>
                    </a:lnTo>
                    <a:lnTo>
                      <a:pt x="1246" y="588"/>
                    </a:lnTo>
                    <a:lnTo>
                      <a:pt x="1248" y="588"/>
                    </a:lnTo>
                    <a:lnTo>
                      <a:pt x="1248" y="588"/>
                    </a:lnTo>
                    <a:lnTo>
                      <a:pt x="1248" y="588"/>
                    </a:lnTo>
                    <a:lnTo>
                      <a:pt x="1250" y="588"/>
                    </a:lnTo>
                    <a:lnTo>
                      <a:pt x="1250" y="588"/>
                    </a:lnTo>
                    <a:lnTo>
                      <a:pt x="1250" y="588"/>
                    </a:lnTo>
                    <a:lnTo>
                      <a:pt x="1253" y="591"/>
                    </a:lnTo>
                    <a:lnTo>
                      <a:pt x="1255" y="591"/>
                    </a:lnTo>
                    <a:lnTo>
                      <a:pt x="1255" y="593"/>
                    </a:lnTo>
                    <a:lnTo>
                      <a:pt x="1257" y="593"/>
                    </a:lnTo>
                    <a:lnTo>
                      <a:pt x="1257" y="593"/>
                    </a:lnTo>
                    <a:lnTo>
                      <a:pt x="1259" y="593"/>
                    </a:lnTo>
                    <a:lnTo>
                      <a:pt x="1259" y="593"/>
                    </a:lnTo>
                    <a:lnTo>
                      <a:pt x="1260" y="593"/>
                    </a:lnTo>
                    <a:lnTo>
                      <a:pt x="1262" y="593"/>
                    </a:lnTo>
                    <a:lnTo>
                      <a:pt x="1262" y="591"/>
                    </a:lnTo>
                    <a:lnTo>
                      <a:pt x="1262" y="591"/>
                    </a:lnTo>
                    <a:lnTo>
                      <a:pt x="1264" y="591"/>
                    </a:lnTo>
                    <a:lnTo>
                      <a:pt x="1264" y="591"/>
                    </a:lnTo>
                    <a:lnTo>
                      <a:pt x="1264" y="591"/>
                    </a:lnTo>
                    <a:lnTo>
                      <a:pt x="1264" y="591"/>
                    </a:lnTo>
                    <a:lnTo>
                      <a:pt x="1266" y="591"/>
                    </a:lnTo>
                    <a:lnTo>
                      <a:pt x="1268" y="593"/>
                    </a:lnTo>
                    <a:lnTo>
                      <a:pt x="1268" y="593"/>
                    </a:lnTo>
                    <a:lnTo>
                      <a:pt x="1270" y="593"/>
                    </a:lnTo>
                    <a:lnTo>
                      <a:pt x="1270" y="593"/>
                    </a:lnTo>
                    <a:lnTo>
                      <a:pt x="1270" y="593"/>
                    </a:lnTo>
                    <a:lnTo>
                      <a:pt x="1270" y="593"/>
                    </a:lnTo>
                    <a:lnTo>
                      <a:pt x="1271" y="593"/>
                    </a:lnTo>
                    <a:lnTo>
                      <a:pt x="1271" y="593"/>
                    </a:lnTo>
                    <a:lnTo>
                      <a:pt x="1271" y="593"/>
                    </a:lnTo>
                    <a:lnTo>
                      <a:pt x="1273" y="591"/>
                    </a:lnTo>
                    <a:lnTo>
                      <a:pt x="1273" y="591"/>
                    </a:lnTo>
                    <a:lnTo>
                      <a:pt x="1273" y="591"/>
                    </a:lnTo>
                    <a:lnTo>
                      <a:pt x="1275" y="589"/>
                    </a:lnTo>
                    <a:lnTo>
                      <a:pt x="1277" y="589"/>
                    </a:lnTo>
                    <a:lnTo>
                      <a:pt x="1277" y="591"/>
                    </a:lnTo>
                    <a:lnTo>
                      <a:pt x="1277" y="591"/>
                    </a:lnTo>
                    <a:lnTo>
                      <a:pt x="1279" y="591"/>
                    </a:lnTo>
                    <a:lnTo>
                      <a:pt x="1279" y="591"/>
                    </a:lnTo>
                    <a:lnTo>
                      <a:pt x="1280" y="591"/>
                    </a:lnTo>
                    <a:lnTo>
                      <a:pt x="1282" y="591"/>
                    </a:lnTo>
                    <a:lnTo>
                      <a:pt x="1284" y="591"/>
                    </a:lnTo>
                    <a:lnTo>
                      <a:pt x="1286" y="589"/>
                    </a:lnTo>
                    <a:lnTo>
                      <a:pt x="1286" y="589"/>
                    </a:lnTo>
                    <a:lnTo>
                      <a:pt x="1288" y="589"/>
                    </a:lnTo>
                    <a:lnTo>
                      <a:pt x="1289" y="588"/>
                    </a:lnTo>
                    <a:lnTo>
                      <a:pt x="1289" y="588"/>
                    </a:lnTo>
                    <a:lnTo>
                      <a:pt x="1291" y="588"/>
                    </a:lnTo>
                    <a:lnTo>
                      <a:pt x="1293" y="588"/>
                    </a:lnTo>
                    <a:lnTo>
                      <a:pt x="1295" y="588"/>
                    </a:lnTo>
                    <a:lnTo>
                      <a:pt x="1295" y="588"/>
                    </a:lnTo>
                    <a:lnTo>
                      <a:pt x="1297" y="586"/>
                    </a:lnTo>
                    <a:lnTo>
                      <a:pt x="1297" y="586"/>
                    </a:lnTo>
                    <a:lnTo>
                      <a:pt x="1298" y="586"/>
                    </a:lnTo>
                    <a:lnTo>
                      <a:pt x="1298" y="586"/>
                    </a:lnTo>
                    <a:lnTo>
                      <a:pt x="1298" y="584"/>
                    </a:lnTo>
                    <a:lnTo>
                      <a:pt x="1300" y="584"/>
                    </a:lnTo>
                    <a:lnTo>
                      <a:pt x="1306" y="586"/>
                    </a:lnTo>
                    <a:lnTo>
                      <a:pt x="1307" y="586"/>
                    </a:lnTo>
                    <a:lnTo>
                      <a:pt x="1309" y="586"/>
                    </a:lnTo>
                    <a:lnTo>
                      <a:pt x="1313" y="586"/>
                    </a:lnTo>
                    <a:lnTo>
                      <a:pt x="1317" y="584"/>
                    </a:lnTo>
                    <a:lnTo>
                      <a:pt x="1317" y="584"/>
                    </a:lnTo>
                    <a:lnTo>
                      <a:pt x="1318" y="582"/>
                    </a:lnTo>
                    <a:lnTo>
                      <a:pt x="1318" y="582"/>
                    </a:lnTo>
                    <a:lnTo>
                      <a:pt x="1320" y="582"/>
                    </a:lnTo>
                    <a:lnTo>
                      <a:pt x="1322" y="580"/>
                    </a:lnTo>
                    <a:lnTo>
                      <a:pt x="1324" y="580"/>
                    </a:lnTo>
                    <a:lnTo>
                      <a:pt x="1324" y="580"/>
                    </a:lnTo>
                    <a:lnTo>
                      <a:pt x="1327" y="580"/>
                    </a:lnTo>
                    <a:lnTo>
                      <a:pt x="1327" y="580"/>
                    </a:lnTo>
                    <a:lnTo>
                      <a:pt x="1327" y="580"/>
                    </a:lnTo>
                    <a:lnTo>
                      <a:pt x="1329" y="580"/>
                    </a:lnTo>
                    <a:lnTo>
                      <a:pt x="1329" y="582"/>
                    </a:lnTo>
                    <a:lnTo>
                      <a:pt x="1331" y="582"/>
                    </a:lnTo>
                    <a:lnTo>
                      <a:pt x="1331" y="582"/>
                    </a:lnTo>
                    <a:lnTo>
                      <a:pt x="1331" y="582"/>
                    </a:lnTo>
                    <a:lnTo>
                      <a:pt x="1333" y="582"/>
                    </a:lnTo>
                    <a:lnTo>
                      <a:pt x="1333" y="584"/>
                    </a:lnTo>
                    <a:lnTo>
                      <a:pt x="1335" y="584"/>
                    </a:lnTo>
                    <a:lnTo>
                      <a:pt x="1335" y="584"/>
                    </a:lnTo>
                    <a:lnTo>
                      <a:pt x="1336" y="584"/>
                    </a:lnTo>
                    <a:lnTo>
                      <a:pt x="1340" y="584"/>
                    </a:lnTo>
                    <a:lnTo>
                      <a:pt x="1340" y="584"/>
                    </a:lnTo>
                    <a:lnTo>
                      <a:pt x="1342" y="584"/>
                    </a:lnTo>
                    <a:lnTo>
                      <a:pt x="1344" y="582"/>
                    </a:lnTo>
                    <a:lnTo>
                      <a:pt x="1344" y="580"/>
                    </a:lnTo>
                    <a:lnTo>
                      <a:pt x="1345" y="580"/>
                    </a:lnTo>
                    <a:lnTo>
                      <a:pt x="1345" y="580"/>
                    </a:lnTo>
                    <a:lnTo>
                      <a:pt x="1347" y="580"/>
                    </a:lnTo>
                    <a:lnTo>
                      <a:pt x="1349" y="580"/>
                    </a:lnTo>
                    <a:lnTo>
                      <a:pt x="1351" y="582"/>
                    </a:lnTo>
                    <a:lnTo>
                      <a:pt x="1353" y="582"/>
                    </a:lnTo>
                    <a:lnTo>
                      <a:pt x="1355" y="584"/>
                    </a:lnTo>
                    <a:lnTo>
                      <a:pt x="1356" y="586"/>
                    </a:lnTo>
                    <a:lnTo>
                      <a:pt x="1356" y="586"/>
                    </a:lnTo>
                    <a:lnTo>
                      <a:pt x="1358" y="588"/>
                    </a:lnTo>
                    <a:lnTo>
                      <a:pt x="1358" y="588"/>
                    </a:lnTo>
                    <a:lnTo>
                      <a:pt x="1360" y="589"/>
                    </a:lnTo>
                    <a:lnTo>
                      <a:pt x="1362" y="589"/>
                    </a:lnTo>
                    <a:lnTo>
                      <a:pt x="1364" y="589"/>
                    </a:lnTo>
                    <a:lnTo>
                      <a:pt x="1364" y="591"/>
                    </a:lnTo>
                    <a:lnTo>
                      <a:pt x="1364" y="591"/>
                    </a:lnTo>
                    <a:lnTo>
                      <a:pt x="1365" y="591"/>
                    </a:lnTo>
                    <a:lnTo>
                      <a:pt x="1365" y="589"/>
                    </a:lnTo>
                    <a:lnTo>
                      <a:pt x="1365" y="589"/>
                    </a:lnTo>
                    <a:lnTo>
                      <a:pt x="1367" y="589"/>
                    </a:lnTo>
                    <a:lnTo>
                      <a:pt x="1367" y="589"/>
                    </a:lnTo>
                    <a:lnTo>
                      <a:pt x="1369" y="586"/>
                    </a:lnTo>
                    <a:lnTo>
                      <a:pt x="1371" y="584"/>
                    </a:lnTo>
                    <a:lnTo>
                      <a:pt x="1371" y="582"/>
                    </a:lnTo>
                    <a:lnTo>
                      <a:pt x="1371" y="582"/>
                    </a:lnTo>
                    <a:lnTo>
                      <a:pt x="1371" y="580"/>
                    </a:lnTo>
                    <a:lnTo>
                      <a:pt x="1373" y="580"/>
                    </a:lnTo>
                    <a:lnTo>
                      <a:pt x="1373" y="578"/>
                    </a:lnTo>
                    <a:lnTo>
                      <a:pt x="1374" y="577"/>
                    </a:lnTo>
                    <a:lnTo>
                      <a:pt x="1376" y="575"/>
                    </a:lnTo>
                    <a:lnTo>
                      <a:pt x="1378" y="575"/>
                    </a:lnTo>
                    <a:lnTo>
                      <a:pt x="1378" y="575"/>
                    </a:lnTo>
                    <a:lnTo>
                      <a:pt x="1380" y="575"/>
                    </a:lnTo>
                    <a:lnTo>
                      <a:pt x="1382" y="575"/>
                    </a:lnTo>
                    <a:lnTo>
                      <a:pt x="1383" y="575"/>
                    </a:lnTo>
                    <a:lnTo>
                      <a:pt x="1385" y="575"/>
                    </a:lnTo>
                    <a:lnTo>
                      <a:pt x="1385" y="575"/>
                    </a:lnTo>
                    <a:lnTo>
                      <a:pt x="1387" y="575"/>
                    </a:lnTo>
                    <a:lnTo>
                      <a:pt x="1389" y="575"/>
                    </a:lnTo>
                    <a:lnTo>
                      <a:pt x="1389" y="573"/>
                    </a:lnTo>
                    <a:lnTo>
                      <a:pt x="1389" y="573"/>
                    </a:lnTo>
                    <a:lnTo>
                      <a:pt x="1391" y="571"/>
                    </a:lnTo>
                    <a:lnTo>
                      <a:pt x="1392" y="571"/>
                    </a:lnTo>
                    <a:lnTo>
                      <a:pt x="1392" y="569"/>
                    </a:lnTo>
                    <a:lnTo>
                      <a:pt x="1392" y="569"/>
                    </a:lnTo>
                    <a:lnTo>
                      <a:pt x="1394" y="568"/>
                    </a:lnTo>
                    <a:lnTo>
                      <a:pt x="1394" y="568"/>
                    </a:lnTo>
                    <a:lnTo>
                      <a:pt x="1394" y="568"/>
                    </a:lnTo>
                    <a:lnTo>
                      <a:pt x="1396" y="568"/>
                    </a:lnTo>
                    <a:lnTo>
                      <a:pt x="1398" y="569"/>
                    </a:lnTo>
                    <a:lnTo>
                      <a:pt x="1398" y="569"/>
                    </a:lnTo>
                    <a:lnTo>
                      <a:pt x="1400" y="569"/>
                    </a:lnTo>
                    <a:lnTo>
                      <a:pt x="1402" y="571"/>
                    </a:lnTo>
                    <a:lnTo>
                      <a:pt x="1402" y="573"/>
                    </a:lnTo>
                    <a:lnTo>
                      <a:pt x="1403" y="573"/>
                    </a:lnTo>
                    <a:lnTo>
                      <a:pt x="1405" y="573"/>
                    </a:lnTo>
                    <a:lnTo>
                      <a:pt x="1405" y="573"/>
                    </a:lnTo>
                    <a:lnTo>
                      <a:pt x="1407" y="571"/>
                    </a:lnTo>
                    <a:lnTo>
                      <a:pt x="1407" y="571"/>
                    </a:lnTo>
                    <a:lnTo>
                      <a:pt x="1409" y="571"/>
                    </a:lnTo>
                    <a:lnTo>
                      <a:pt x="1411" y="569"/>
                    </a:lnTo>
                    <a:lnTo>
                      <a:pt x="1411" y="569"/>
                    </a:lnTo>
                    <a:lnTo>
                      <a:pt x="1412" y="569"/>
                    </a:lnTo>
                    <a:lnTo>
                      <a:pt x="1414" y="571"/>
                    </a:lnTo>
                    <a:lnTo>
                      <a:pt x="1414" y="571"/>
                    </a:lnTo>
                    <a:lnTo>
                      <a:pt x="1416" y="571"/>
                    </a:lnTo>
                    <a:lnTo>
                      <a:pt x="1416" y="573"/>
                    </a:lnTo>
                    <a:lnTo>
                      <a:pt x="1416" y="573"/>
                    </a:lnTo>
                    <a:lnTo>
                      <a:pt x="1418" y="573"/>
                    </a:lnTo>
                    <a:lnTo>
                      <a:pt x="1418" y="575"/>
                    </a:lnTo>
                    <a:lnTo>
                      <a:pt x="1420" y="575"/>
                    </a:lnTo>
                    <a:lnTo>
                      <a:pt x="1420" y="575"/>
                    </a:lnTo>
                    <a:lnTo>
                      <a:pt x="1421" y="573"/>
                    </a:lnTo>
                    <a:lnTo>
                      <a:pt x="1423" y="573"/>
                    </a:lnTo>
                    <a:lnTo>
                      <a:pt x="1423" y="573"/>
                    </a:lnTo>
                    <a:lnTo>
                      <a:pt x="1425" y="573"/>
                    </a:lnTo>
                    <a:lnTo>
                      <a:pt x="1427" y="573"/>
                    </a:lnTo>
                    <a:lnTo>
                      <a:pt x="1427" y="573"/>
                    </a:lnTo>
                    <a:lnTo>
                      <a:pt x="1429" y="573"/>
                    </a:lnTo>
                    <a:lnTo>
                      <a:pt x="1432" y="577"/>
                    </a:lnTo>
                    <a:lnTo>
                      <a:pt x="1432" y="577"/>
                    </a:lnTo>
                    <a:lnTo>
                      <a:pt x="1436" y="578"/>
                    </a:lnTo>
                    <a:lnTo>
                      <a:pt x="1436" y="578"/>
                    </a:lnTo>
                    <a:lnTo>
                      <a:pt x="1438" y="578"/>
                    </a:lnTo>
                    <a:lnTo>
                      <a:pt x="1438" y="580"/>
                    </a:lnTo>
                    <a:lnTo>
                      <a:pt x="1440" y="580"/>
                    </a:lnTo>
                    <a:lnTo>
                      <a:pt x="1441" y="582"/>
                    </a:lnTo>
                    <a:lnTo>
                      <a:pt x="1441" y="582"/>
                    </a:lnTo>
                    <a:lnTo>
                      <a:pt x="1440" y="582"/>
                    </a:lnTo>
                    <a:lnTo>
                      <a:pt x="1440" y="584"/>
                    </a:lnTo>
                    <a:lnTo>
                      <a:pt x="1440" y="584"/>
                    </a:lnTo>
                    <a:lnTo>
                      <a:pt x="1441" y="584"/>
                    </a:lnTo>
                    <a:lnTo>
                      <a:pt x="1441" y="586"/>
                    </a:lnTo>
                    <a:lnTo>
                      <a:pt x="1443" y="586"/>
                    </a:lnTo>
                    <a:lnTo>
                      <a:pt x="1443" y="586"/>
                    </a:lnTo>
                    <a:lnTo>
                      <a:pt x="1445" y="586"/>
                    </a:lnTo>
                    <a:lnTo>
                      <a:pt x="1445" y="586"/>
                    </a:lnTo>
                    <a:lnTo>
                      <a:pt x="1447" y="586"/>
                    </a:lnTo>
                    <a:lnTo>
                      <a:pt x="1447" y="586"/>
                    </a:lnTo>
                    <a:lnTo>
                      <a:pt x="1449" y="588"/>
                    </a:lnTo>
                    <a:lnTo>
                      <a:pt x="1449" y="588"/>
                    </a:lnTo>
                    <a:lnTo>
                      <a:pt x="1449" y="588"/>
                    </a:lnTo>
                    <a:lnTo>
                      <a:pt x="1450" y="588"/>
                    </a:lnTo>
                    <a:lnTo>
                      <a:pt x="1450" y="588"/>
                    </a:lnTo>
                    <a:lnTo>
                      <a:pt x="1452" y="588"/>
                    </a:lnTo>
                    <a:lnTo>
                      <a:pt x="1454" y="586"/>
                    </a:lnTo>
                    <a:lnTo>
                      <a:pt x="1456" y="586"/>
                    </a:lnTo>
                    <a:lnTo>
                      <a:pt x="1456" y="586"/>
                    </a:lnTo>
                    <a:lnTo>
                      <a:pt x="1458" y="586"/>
                    </a:lnTo>
                    <a:lnTo>
                      <a:pt x="1459" y="586"/>
                    </a:lnTo>
                    <a:lnTo>
                      <a:pt x="1459" y="588"/>
                    </a:lnTo>
                    <a:lnTo>
                      <a:pt x="1461" y="588"/>
                    </a:lnTo>
                    <a:lnTo>
                      <a:pt x="1463" y="588"/>
                    </a:lnTo>
                    <a:lnTo>
                      <a:pt x="1465" y="588"/>
                    </a:lnTo>
                    <a:lnTo>
                      <a:pt x="1467" y="589"/>
                    </a:lnTo>
                    <a:lnTo>
                      <a:pt x="1467" y="589"/>
                    </a:lnTo>
                    <a:lnTo>
                      <a:pt x="1467" y="589"/>
                    </a:lnTo>
                    <a:lnTo>
                      <a:pt x="1468" y="589"/>
                    </a:lnTo>
                    <a:lnTo>
                      <a:pt x="1468" y="589"/>
                    </a:lnTo>
                    <a:lnTo>
                      <a:pt x="1470" y="591"/>
                    </a:lnTo>
                    <a:lnTo>
                      <a:pt x="1470" y="591"/>
                    </a:lnTo>
                    <a:lnTo>
                      <a:pt x="1472" y="591"/>
                    </a:lnTo>
                    <a:lnTo>
                      <a:pt x="1474" y="591"/>
                    </a:lnTo>
                    <a:lnTo>
                      <a:pt x="1474" y="591"/>
                    </a:lnTo>
                    <a:lnTo>
                      <a:pt x="1474" y="591"/>
                    </a:lnTo>
                    <a:lnTo>
                      <a:pt x="1476" y="591"/>
                    </a:lnTo>
                    <a:lnTo>
                      <a:pt x="1477" y="591"/>
                    </a:lnTo>
                    <a:lnTo>
                      <a:pt x="1479" y="593"/>
                    </a:lnTo>
                    <a:lnTo>
                      <a:pt x="1479" y="595"/>
                    </a:lnTo>
                    <a:lnTo>
                      <a:pt x="1479" y="597"/>
                    </a:lnTo>
                    <a:lnTo>
                      <a:pt x="1481" y="597"/>
                    </a:lnTo>
                    <a:lnTo>
                      <a:pt x="1483" y="598"/>
                    </a:lnTo>
                    <a:lnTo>
                      <a:pt x="1485" y="598"/>
                    </a:lnTo>
                    <a:lnTo>
                      <a:pt x="1485" y="600"/>
                    </a:lnTo>
                    <a:lnTo>
                      <a:pt x="1487" y="602"/>
                    </a:lnTo>
                    <a:lnTo>
                      <a:pt x="1487" y="602"/>
                    </a:lnTo>
                    <a:lnTo>
                      <a:pt x="1487" y="604"/>
                    </a:lnTo>
                    <a:lnTo>
                      <a:pt x="1488" y="604"/>
                    </a:lnTo>
                    <a:lnTo>
                      <a:pt x="1488" y="606"/>
                    </a:lnTo>
                    <a:lnTo>
                      <a:pt x="1490" y="607"/>
                    </a:lnTo>
                    <a:lnTo>
                      <a:pt x="1492" y="609"/>
                    </a:lnTo>
                    <a:lnTo>
                      <a:pt x="1494" y="609"/>
                    </a:lnTo>
                    <a:lnTo>
                      <a:pt x="1496" y="609"/>
                    </a:lnTo>
                    <a:lnTo>
                      <a:pt x="1496" y="611"/>
                    </a:lnTo>
                    <a:lnTo>
                      <a:pt x="1497" y="611"/>
                    </a:lnTo>
                    <a:lnTo>
                      <a:pt x="1499" y="611"/>
                    </a:lnTo>
                    <a:lnTo>
                      <a:pt x="1501" y="611"/>
                    </a:lnTo>
                    <a:lnTo>
                      <a:pt x="1501" y="611"/>
                    </a:lnTo>
                    <a:lnTo>
                      <a:pt x="1503" y="611"/>
                    </a:lnTo>
                    <a:lnTo>
                      <a:pt x="1503" y="609"/>
                    </a:lnTo>
                    <a:lnTo>
                      <a:pt x="1503" y="609"/>
                    </a:lnTo>
                    <a:lnTo>
                      <a:pt x="1505" y="607"/>
                    </a:lnTo>
                    <a:lnTo>
                      <a:pt x="1505" y="606"/>
                    </a:lnTo>
                    <a:lnTo>
                      <a:pt x="1506" y="606"/>
                    </a:lnTo>
                    <a:lnTo>
                      <a:pt x="1508" y="606"/>
                    </a:lnTo>
                    <a:lnTo>
                      <a:pt x="1510" y="606"/>
                    </a:lnTo>
                    <a:lnTo>
                      <a:pt x="1510" y="606"/>
                    </a:lnTo>
                    <a:lnTo>
                      <a:pt x="1512" y="606"/>
                    </a:lnTo>
                    <a:lnTo>
                      <a:pt x="1512" y="606"/>
                    </a:lnTo>
                    <a:lnTo>
                      <a:pt x="1514" y="606"/>
                    </a:lnTo>
                    <a:lnTo>
                      <a:pt x="1517" y="607"/>
                    </a:lnTo>
                    <a:lnTo>
                      <a:pt x="1519" y="609"/>
                    </a:lnTo>
                    <a:lnTo>
                      <a:pt x="1519" y="609"/>
                    </a:lnTo>
                    <a:lnTo>
                      <a:pt x="1519" y="609"/>
                    </a:lnTo>
                    <a:lnTo>
                      <a:pt x="1521" y="611"/>
                    </a:lnTo>
                    <a:lnTo>
                      <a:pt x="1523" y="611"/>
                    </a:lnTo>
                    <a:lnTo>
                      <a:pt x="1523" y="611"/>
                    </a:lnTo>
                    <a:lnTo>
                      <a:pt x="1523" y="613"/>
                    </a:lnTo>
                    <a:lnTo>
                      <a:pt x="1525" y="613"/>
                    </a:lnTo>
                    <a:lnTo>
                      <a:pt x="1525" y="613"/>
                    </a:lnTo>
                    <a:lnTo>
                      <a:pt x="1526" y="615"/>
                    </a:lnTo>
                    <a:lnTo>
                      <a:pt x="1530" y="615"/>
                    </a:lnTo>
                    <a:lnTo>
                      <a:pt x="1530" y="616"/>
                    </a:lnTo>
                    <a:lnTo>
                      <a:pt x="1534" y="616"/>
                    </a:lnTo>
                    <a:lnTo>
                      <a:pt x="1534" y="616"/>
                    </a:lnTo>
                    <a:lnTo>
                      <a:pt x="1535" y="616"/>
                    </a:lnTo>
                    <a:lnTo>
                      <a:pt x="1535" y="616"/>
                    </a:lnTo>
                    <a:lnTo>
                      <a:pt x="1535" y="616"/>
                    </a:lnTo>
                    <a:lnTo>
                      <a:pt x="1535" y="616"/>
                    </a:lnTo>
                    <a:lnTo>
                      <a:pt x="1537" y="616"/>
                    </a:lnTo>
                    <a:lnTo>
                      <a:pt x="1539" y="616"/>
                    </a:lnTo>
                    <a:lnTo>
                      <a:pt x="1541" y="616"/>
                    </a:lnTo>
                    <a:lnTo>
                      <a:pt x="1541" y="616"/>
                    </a:lnTo>
                    <a:lnTo>
                      <a:pt x="1541" y="616"/>
                    </a:lnTo>
                    <a:lnTo>
                      <a:pt x="1541" y="616"/>
                    </a:lnTo>
                    <a:lnTo>
                      <a:pt x="1541" y="618"/>
                    </a:lnTo>
                    <a:lnTo>
                      <a:pt x="1543" y="618"/>
                    </a:lnTo>
                    <a:lnTo>
                      <a:pt x="1543" y="620"/>
                    </a:lnTo>
                    <a:lnTo>
                      <a:pt x="1543" y="622"/>
                    </a:lnTo>
                    <a:lnTo>
                      <a:pt x="1543" y="622"/>
                    </a:lnTo>
                    <a:lnTo>
                      <a:pt x="1544" y="622"/>
                    </a:lnTo>
                    <a:lnTo>
                      <a:pt x="1544" y="622"/>
                    </a:lnTo>
                    <a:lnTo>
                      <a:pt x="1544" y="624"/>
                    </a:lnTo>
                    <a:lnTo>
                      <a:pt x="1544" y="624"/>
                    </a:lnTo>
                    <a:lnTo>
                      <a:pt x="1546" y="624"/>
                    </a:lnTo>
                    <a:lnTo>
                      <a:pt x="1548" y="625"/>
                    </a:lnTo>
                    <a:lnTo>
                      <a:pt x="1548" y="627"/>
                    </a:lnTo>
                    <a:lnTo>
                      <a:pt x="1550" y="629"/>
                    </a:lnTo>
                    <a:lnTo>
                      <a:pt x="1550" y="629"/>
                    </a:lnTo>
                    <a:lnTo>
                      <a:pt x="1550" y="633"/>
                    </a:lnTo>
                    <a:lnTo>
                      <a:pt x="1550" y="635"/>
                    </a:lnTo>
                    <a:lnTo>
                      <a:pt x="1550" y="636"/>
                    </a:lnTo>
                    <a:lnTo>
                      <a:pt x="1552" y="636"/>
                    </a:lnTo>
                    <a:lnTo>
                      <a:pt x="1552" y="638"/>
                    </a:lnTo>
                    <a:lnTo>
                      <a:pt x="1552" y="638"/>
                    </a:lnTo>
                    <a:lnTo>
                      <a:pt x="1553" y="640"/>
                    </a:lnTo>
                    <a:lnTo>
                      <a:pt x="1553" y="640"/>
                    </a:lnTo>
                    <a:lnTo>
                      <a:pt x="1555" y="642"/>
                    </a:lnTo>
                    <a:lnTo>
                      <a:pt x="1557" y="642"/>
                    </a:lnTo>
                    <a:lnTo>
                      <a:pt x="1559" y="642"/>
                    </a:lnTo>
                    <a:lnTo>
                      <a:pt x="1559" y="642"/>
                    </a:lnTo>
                    <a:lnTo>
                      <a:pt x="1561" y="642"/>
                    </a:lnTo>
                    <a:lnTo>
                      <a:pt x="1561" y="645"/>
                    </a:lnTo>
                    <a:lnTo>
                      <a:pt x="1561" y="647"/>
                    </a:lnTo>
                    <a:lnTo>
                      <a:pt x="1561" y="649"/>
                    </a:lnTo>
                    <a:lnTo>
                      <a:pt x="1561" y="649"/>
                    </a:lnTo>
                    <a:lnTo>
                      <a:pt x="1559" y="651"/>
                    </a:lnTo>
                    <a:lnTo>
                      <a:pt x="1559" y="651"/>
                    </a:lnTo>
                    <a:lnTo>
                      <a:pt x="1559" y="653"/>
                    </a:lnTo>
                    <a:lnTo>
                      <a:pt x="1559" y="656"/>
                    </a:lnTo>
                    <a:lnTo>
                      <a:pt x="1559" y="658"/>
                    </a:lnTo>
                    <a:lnTo>
                      <a:pt x="1557" y="662"/>
                    </a:lnTo>
                    <a:lnTo>
                      <a:pt x="1557" y="662"/>
                    </a:lnTo>
                    <a:lnTo>
                      <a:pt x="1557" y="663"/>
                    </a:lnTo>
                    <a:lnTo>
                      <a:pt x="1557" y="665"/>
                    </a:lnTo>
                    <a:lnTo>
                      <a:pt x="1559" y="665"/>
                    </a:lnTo>
                    <a:lnTo>
                      <a:pt x="1561" y="667"/>
                    </a:lnTo>
                    <a:lnTo>
                      <a:pt x="1561" y="667"/>
                    </a:lnTo>
                    <a:lnTo>
                      <a:pt x="1561" y="669"/>
                    </a:lnTo>
                    <a:lnTo>
                      <a:pt x="1561" y="671"/>
                    </a:lnTo>
                    <a:lnTo>
                      <a:pt x="1561" y="671"/>
                    </a:lnTo>
                    <a:lnTo>
                      <a:pt x="1561" y="671"/>
                    </a:lnTo>
                    <a:lnTo>
                      <a:pt x="1561" y="673"/>
                    </a:lnTo>
                    <a:lnTo>
                      <a:pt x="1559" y="673"/>
                    </a:lnTo>
                    <a:lnTo>
                      <a:pt x="1559" y="673"/>
                    </a:lnTo>
                    <a:lnTo>
                      <a:pt x="1559" y="674"/>
                    </a:lnTo>
                    <a:lnTo>
                      <a:pt x="1559" y="674"/>
                    </a:lnTo>
                    <a:lnTo>
                      <a:pt x="1559" y="676"/>
                    </a:lnTo>
                    <a:lnTo>
                      <a:pt x="1563" y="680"/>
                    </a:lnTo>
                    <a:lnTo>
                      <a:pt x="1563" y="680"/>
                    </a:lnTo>
                    <a:lnTo>
                      <a:pt x="1564" y="682"/>
                    </a:lnTo>
                    <a:lnTo>
                      <a:pt x="1564" y="682"/>
                    </a:lnTo>
                    <a:lnTo>
                      <a:pt x="1564" y="682"/>
                    </a:lnTo>
                    <a:lnTo>
                      <a:pt x="1566" y="682"/>
                    </a:lnTo>
                    <a:lnTo>
                      <a:pt x="1570" y="682"/>
                    </a:lnTo>
                    <a:lnTo>
                      <a:pt x="1570" y="682"/>
                    </a:lnTo>
                    <a:lnTo>
                      <a:pt x="1572" y="682"/>
                    </a:lnTo>
                    <a:lnTo>
                      <a:pt x="1573" y="682"/>
                    </a:lnTo>
                    <a:lnTo>
                      <a:pt x="1575" y="682"/>
                    </a:lnTo>
                    <a:lnTo>
                      <a:pt x="1575" y="682"/>
                    </a:lnTo>
                    <a:lnTo>
                      <a:pt x="1577" y="683"/>
                    </a:lnTo>
                    <a:lnTo>
                      <a:pt x="1579" y="683"/>
                    </a:lnTo>
                    <a:lnTo>
                      <a:pt x="1579" y="683"/>
                    </a:lnTo>
                    <a:lnTo>
                      <a:pt x="1579" y="683"/>
                    </a:lnTo>
                    <a:lnTo>
                      <a:pt x="1581" y="685"/>
                    </a:lnTo>
                    <a:lnTo>
                      <a:pt x="1581" y="685"/>
                    </a:lnTo>
                    <a:lnTo>
                      <a:pt x="1581" y="685"/>
                    </a:lnTo>
                    <a:lnTo>
                      <a:pt x="1582" y="685"/>
                    </a:lnTo>
                    <a:lnTo>
                      <a:pt x="1582" y="687"/>
                    </a:lnTo>
                    <a:lnTo>
                      <a:pt x="1584" y="687"/>
                    </a:lnTo>
                    <a:lnTo>
                      <a:pt x="1584" y="687"/>
                    </a:lnTo>
                    <a:lnTo>
                      <a:pt x="1586" y="689"/>
                    </a:lnTo>
                    <a:lnTo>
                      <a:pt x="1586" y="689"/>
                    </a:lnTo>
                    <a:lnTo>
                      <a:pt x="1588" y="689"/>
                    </a:lnTo>
                    <a:lnTo>
                      <a:pt x="1590" y="689"/>
                    </a:lnTo>
                    <a:lnTo>
                      <a:pt x="1590" y="689"/>
                    </a:lnTo>
                    <a:lnTo>
                      <a:pt x="1590" y="692"/>
                    </a:lnTo>
                    <a:lnTo>
                      <a:pt x="1591" y="692"/>
                    </a:lnTo>
                    <a:lnTo>
                      <a:pt x="1593" y="692"/>
                    </a:lnTo>
                    <a:lnTo>
                      <a:pt x="1593" y="692"/>
                    </a:lnTo>
                    <a:lnTo>
                      <a:pt x="1591" y="691"/>
                    </a:lnTo>
                    <a:lnTo>
                      <a:pt x="1591" y="691"/>
                    </a:lnTo>
                    <a:lnTo>
                      <a:pt x="1591" y="691"/>
                    </a:lnTo>
                    <a:lnTo>
                      <a:pt x="1591" y="691"/>
                    </a:lnTo>
                    <a:lnTo>
                      <a:pt x="1593" y="691"/>
                    </a:lnTo>
                    <a:lnTo>
                      <a:pt x="1593" y="689"/>
                    </a:lnTo>
                    <a:lnTo>
                      <a:pt x="1593" y="689"/>
                    </a:lnTo>
                    <a:lnTo>
                      <a:pt x="1593" y="689"/>
                    </a:lnTo>
                    <a:lnTo>
                      <a:pt x="1595" y="689"/>
                    </a:lnTo>
                    <a:lnTo>
                      <a:pt x="1595" y="689"/>
                    </a:lnTo>
                    <a:lnTo>
                      <a:pt x="1595" y="689"/>
                    </a:lnTo>
                    <a:lnTo>
                      <a:pt x="1597" y="689"/>
                    </a:lnTo>
                    <a:lnTo>
                      <a:pt x="1597" y="689"/>
                    </a:lnTo>
                    <a:lnTo>
                      <a:pt x="1597" y="689"/>
                    </a:lnTo>
                    <a:lnTo>
                      <a:pt x="1599" y="691"/>
                    </a:lnTo>
                    <a:lnTo>
                      <a:pt x="1599" y="691"/>
                    </a:lnTo>
                    <a:lnTo>
                      <a:pt x="1599" y="691"/>
                    </a:lnTo>
                    <a:lnTo>
                      <a:pt x="1600" y="691"/>
                    </a:lnTo>
                    <a:lnTo>
                      <a:pt x="1604" y="692"/>
                    </a:lnTo>
                    <a:lnTo>
                      <a:pt x="1604" y="694"/>
                    </a:lnTo>
                    <a:lnTo>
                      <a:pt x="1604" y="694"/>
                    </a:lnTo>
                    <a:lnTo>
                      <a:pt x="1606" y="696"/>
                    </a:lnTo>
                    <a:lnTo>
                      <a:pt x="1606" y="696"/>
                    </a:lnTo>
                    <a:lnTo>
                      <a:pt x="1606" y="698"/>
                    </a:lnTo>
                    <a:lnTo>
                      <a:pt x="1608" y="698"/>
                    </a:lnTo>
                    <a:lnTo>
                      <a:pt x="1608" y="698"/>
                    </a:lnTo>
                    <a:lnTo>
                      <a:pt x="1608" y="696"/>
                    </a:lnTo>
                    <a:lnTo>
                      <a:pt x="1608" y="696"/>
                    </a:lnTo>
                    <a:lnTo>
                      <a:pt x="1608" y="696"/>
                    </a:lnTo>
                    <a:lnTo>
                      <a:pt x="1608" y="694"/>
                    </a:lnTo>
                    <a:lnTo>
                      <a:pt x="1608" y="694"/>
                    </a:lnTo>
                    <a:lnTo>
                      <a:pt x="1608" y="692"/>
                    </a:lnTo>
                    <a:lnTo>
                      <a:pt x="1608" y="692"/>
                    </a:lnTo>
                    <a:lnTo>
                      <a:pt x="1608" y="692"/>
                    </a:lnTo>
                    <a:lnTo>
                      <a:pt x="1608" y="692"/>
                    </a:lnTo>
                    <a:lnTo>
                      <a:pt x="1610" y="692"/>
                    </a:lnTo>
                    <a:lnTo>
                      <a:pt x="1610" y="691"/>
                    </a:lnTo>
                    <a:lnTo>
                      <a:pt x="1611" y="691"/>
                    </a:lnTo>
                    <a:lnTo>
                      <a:pt x="1611" y="689"/>
                    </a:lnTo>
                    <a:lnTo>
                      <a:pt x="1613" y="689"/>
                    </a:lnTo>
                    <a:lnTo>
                      <a:pt x="1613" y="689"/>
                    </a:lnTo>
                    <a:lnTo>
                      <a:pt x="1615" y="689"/>
                    </a:lnTo>
                    <a:lnTo>
                      <a:pt x="1619" y="691"/>
                    </a:lnTo>
                    <a:lnTo>
                      <a:pt x="1620" y="691"/>
                    </a:lnTo>
                    <a:lnTo>
                      <a:pt x="1622" y="691"/>
                    </a:lnTo>
                    <a:lnTo>
                      <a:pt x="1622" y="691"/>
                    </a:lnTo>
                    <a:lnTo>
                      <a:pt x="1622" y="689"/>
                    </a:lnTo>
                    <a:lnTo>
                      <a:pt x="1624" y="689"/>
                    </a:lnTo>
                    <a:lnTo>
                      <a:pt x="1624" y="689"/>
                    </a:lnTo>
                    <a:lnTo>
                      <a:pt x="1624" y="689"/>
                    </a:lnTo>
                    <a:lnTo>
                      <a:pt x="1624" y="687"/>
                    </a:lnTo>
                    <a:lnTo>
                      <a:pt x="1624" y="687"/>
                    </a:lnTo>
                    <a:lnTo>
                      <a:pt x="1624" y="687"/>
                    </a:lnTo>
                    <a:lnTo>
                      <a:pt x="1622" y="687"/>
                    </a:lnTo>
                    <a:lnTo>
                      <a:pt x="1622" y="687"/>
                    </a:lnTo>
                    <a:lnTo>
                      <a:pt x="1620" y="687"/>
                    </a:lnTo>
                    <a:lnTo>
                      <a:pt x="1620" y="687"/>
                    </a:lnTo>
                    <a:lnTo>
                      <a:pt x="1620" y="687"/>
                    </a:lnTo>
                    <a:lnTo>
                      <a:pt x="1619" y="687"/>
                    </a:lnTo>
                    <a:lnTo>
                      <a:pt x="1619" y="687"/>
                    </a:lnTo>
                    <a:lnTo>
                      <a:pt x="1619" y="687"/>
                    </a:lnTo>
                    <a:lnTo>
                      <a:pt x="1619" y="687"/>
                    </a:lnTo>
                    <a:lnTo>
                      <a:pt x="1619" y="685"/>
                    </a:lnTo>
                    <a:lnTo>
                      <a:pt x="1619" y="685"/>
                    </a:lnTo>
                    <a:lnTo>
                      <a:pt x="1619" y="683"/>
                    </a:lnTo>
                    <a:lnTo>
                      <a:pt x="1619" y="682"/>
                    </a:lnTo>
                    <a:lnTo>
                      <a:pt x="1619" y="682"/>
                    </a:lnTo>
                    <a:lnTo>
                      <a:pt x="1619" y="680"/>
                    </a:lnTo>
                    <a:lnTo>
                      <a:pt x="1619" y="680"/>
                    </a:lnTo>
                    <a:lnTo>
                      <a:pt x="1619" y="680"/>
                    </a:lnTo>
                    <a:lnTo>
                      <a:pt x="1619" y="680"/>
                    </a:lnTo>
                    <a:lnTo>
                      <a:pt x="1619" y="678"/>
                    </a:lnTo>
                    <a:lnTo>
                      <a:pt x="1620" y="678"/>
                    </a:lnTo>
                    <a:lnTo>
                      <a:pt x="1620" y="678"/>
                    </a:lnTo>
                    <a:lnTo>
                      <a:pt x="1620" y="678"/>
                    </a:lnTo>
                    <a:lnTo>
                      <a:pt x="1620" y="678"/>
                    </a:lnTo>
                    <a:lnTo>
                      <a:pt x="1620" y="678"/>
                    </a:lnTo>
                    <a:lnTo>
                      <a:pt x="1622" y="678"/>
                    </a:lnTo>
                    <a:lnTo>
                      <a:pt x="1622" y="680"/>
                    </a:lnTo>
                    <a:lnTo>
                      <a:pt x="1622" y="680"/>
                    </a:lnTo>
                    <a:lnTo>
                      <a:pt x="1622" y="682"/>
                    </a:lnTo>
                    <a:lnTo>
                      <a:pt x="1622" y="682"/>
                    </a:lnTo>
                    <a:lnTo>
                      <a:pt x="1622" y="682"/>
                    </a:lnTo>
                    <a:lnTo>
                      <a:pt x="1624" y="682"/>
                    </a:lnTo>
                    <a:lnTo>
                      <a:pt x="1624" y="682"/>
                    </a:lnTo>
                    <a:lnTo>
                      <a:pt x="1624" y="682"/>
                    </a:lnTo>
                    <a:lnTo>
                      <a:pt x="1626" y="682"/>
                    </a:lnTo>
                    <a:lnTo>
                      <a:pt x="1626" y="682"/>
                    </a:lnTo>
                    <a:lnTo>
                      <a:pt x="1626" y="682"/>
                    </a:lnTo>
                    <a:lnTo>
                      <a:pt x="1628" y="682"/>
                    </a:lnTo>
                    <a:lnTo>
                      <a:pt x="1628" y="682"/>
                    </a:lnTo>
                    <a:lnTo>
                      <a:pt x="1629" y="682"/>
                    </a:lnTo>
                    <a:lnTo>
                      <a:pt x="1631" y="683"/>
                    </a:lnTo>
                    <a:lnTo>
                      <a:pt x="1631" y="683"/>
                    </a:lnTo>
                    <a:lnTo>
                      <a:pt x="1631" y="683"/>
                    </a:lnTo>
                    <a:lnTo>
                      <a:pt x="1631" y="683"/>
                    </a:lnTo>
                    <a:lnTo>
                      <a:pt x="1633" y="683"/>
                    </a:lnTo>
                    <a:lnTo>
                      <a:pt x="1633" y="683"/>
                    </a:lnTo>
                    <a:lnTo>
                      <a:pt x="1635" y="685"/>
                    </a:lnTo>
                    <a:lnTo>
                      <a:pt x="1635" y="685"/>
                    </a:lnTo>
                    <a:lnTo>
                      <a:pt x="1635" y="685"/>
                    </a:lnTo>
                    <a:lnTo>
                      <a:pt x="1635" y="685"/>
                    </a:lnTo>
                    <a:lnTo>
                      <a:pt x="1635" y="685"/>
                    </a:lnTo>
                    <a:lnTo>
                      <a:pt x="1637" y="685"/>
                    </a:lnTo>
                    <a:lnTo>
                      <a:pt x="1637" y="683"/>
                    </a:lnTo>
                    <a:lnTo>
                      <a:pt x="1637" y="683"/>
                    </a:lnTo>
                    <a:lnTo>
                      <a:pt x="1637" y="683"/>
                    </a:lnTo>
                    <a:lnTo>
                      <a:pt x="1637" y="683"/>
                    </a:lnTo>
                    <a:lnTo>
                      <a:pt x="1637" y="683"/>
                    </a:lnTo>
                    <a:lnTo>
                      <a:pt x="1637" y="683"/>
                    </a:lnTo>
                    <a:lnTo>
                      <a:pt x="1635" y="683"/>
                    </a:lnTo>
                    <a:lnTo>
                      <a:pt x="1635" y="682"/>
                    </a:lnTo>
                    <a:lnTo>
                      <a:pt x="1635" y="682"/>
                    </a:lnTo>
                    <a:lnTo>
                      <a:pt x="1635" y="682"/>
                    </a:lnTo>
                    <a:lnTo>
                      <a:pt x="1633" y="680"/>
                    </a:lnTo>
                    <a:lnTo>
                      <a:pt x="1633" y="680"/>
                    </a:lnTo>
                    <a:lnTo>
                      <a:pt x="1633" y="678"/>
                    </a:lnTo>
                    <a:lnTo>
                      <a:pt x="1633" y="678"/>
                    </a:lnTo>
                    <a:lnTo>
                      <a:pt x="1631" y="676"/>
                    </a:lnTo>
                    <a:lnTo>
                      <a:pt x="1631" y="676"/>
                    </a:lnTo>
                    <a:lnTo>
                      <a:pt x="1629" y="676"/>
                    </a:lnTo>
                    <a:lnTo>
                      <a:pt x="1628" y="674"/>
                    </a:lnTo>
                    <a:lnTo>
                      <a:pt x="1628" y="674"/>
                    </a:lnTo>
                    <a:lnTo>
                      <a:pt x="1628" y="674"/>
                    </a:lnTo>
                    <a:lnTo>
                      <a:pt x="1628" y="673"/>
                    </a:lnTo>
                    <a:lnTo>
                      <a:pt x="1628" y="673"/>
                    </a:lnTo>
                    <a:lnTo>
                      <a:pt x="1628" y="671"/>
                    </a:lnTo>
                    <a:lnTo>
                      <a:pt x="1628" y="671"/>
                    </a:lnTo>
                    <a:lnTo>
                      <a:pt x="1628" y="669"/>
                    </a:lnTo>
                    <a:lnTo>
                      <a:pt x="1628" y="669"/>
                    </a:lnTo>
                    <a:lnTo>
                      <a:pt x="1628" y="667"/>
                    </a:lnTo>
                    <a:lnTo>
                      <a:pt x="1628" y="667"/>
                    </a:lnTo>
                    <a:lnTo>
                      <a:pt x="1628" y="667"/>
                    </a:lnTo>
                    <a:lnTo>
                      <a:pt x="1628" y="667"/>
                    </a:lnTo>
                    <a:lnTo>
                      <a:pt x="1629" y="667"/>
                    </a:lnTo>
                    <a:lnTo>
                      <a:pt x="1629" y="667"/>
                    </a:lnTo>
                    <a:lnTo>
                      <a:pt x="1629" y="667"/>
                    </a:lnTo>
                    <a:lnTo>
                      <a:pt x="1631" y="667"/>
                    </a:lnTo>
                    <a:lnTo>
                      <a:pt x="1631" y="667"/>
                    </a:lnTo>
                    <a:lnTo>
                      <a:pt x="1631" y="667"/>
                    </a:lnTo>
                    <a:lnTo>
                      <a:pt x="1633" y="667"/>
                    </a:lnTo>
                    <a:lnTo>
                      <a:pt x="1633" y="667"/>
                    </a:lnTo>
                    <a:lnTo>
                      <a:pt x="1635" y="669"/>
                    </a:lnTo>
                    <a:lnTo>
                      <a:pt x="1635" y="669"/>
                    </a:lnTo>
                    <a:lnTo>
                      <a:pt x="1635" y="669"/>
                    </a:lnTo>
                    <a:lnTo>
                      <a:pt x="1635" y="669"/>
                    </a:lnTo>
                    <a:lnTo>
                      <a:pt x="1637" y="669"/>
                    </a:lnTo>
                    <a:lnTo>
                      <a:pt x="1637" y="669"/>
                    </a:lnTo>
                    <a:lnTo>
                      <a:pt x="1637" y="669"/>
                    </a:lnTo>
                    <a:lnTo>
                      <a:pt x="1638" y="669"/>
                    </a:lnTo>
                    <a:lnTo>
                      <a:pt x="1638" y="669"/>
                    </a:lnTo>
                    <a:lnTo>
                      <a:pt x="1638" y="669"/>
                    </a:lnTo>
                    <a:lnTo>
                      <a:pt x="1638" y="669"/>
                    </a:lnTo>
                    <a:lnTo>
                      <a:pt x="1638" y="669"/>
                    </a:lnTo>
                    <a:lnTo>
                      <a:pt x="1638" y="667"/>
                    </a:lnTo>
                    <a:lnTo>
                      <a:pt x="1638" y="667"/>
                    </a:lnTo>
                    <a:lnTo>
                      <a:pt x="1637" y="665"/>
                    </a:lnTo>
                    <a:lnTo>
                      <a:pt x="1637" y="665"/>
                    </a:lnTo>
                    <a:lnTo>
                      <a:pt x="1638" y="665"/>
                    </a:lnTo>
                    <a:lnTo>
                      <a:pt x="1638" y="665"/>
                    </a:lnTo>
                    <a:lnTo>
                      <a:pt x="1638" y="663"/>
                    </a:lnTo>
                    <a:lnTo>
                      <a:pt x="1638" y="663"/>
                    </a:lnTo>
                    <a:lnTo>
                      <a:pt x="1638" y="663"/>
                    </a:lnTo>
                    <a:lnTo>
                      <a:pt x="1638" y="663"/>
                    </a:lnTo>
                    <a:lnTo>
                      <a:pt x="1640" y="662"/>
                    </a:lnTo>
                    <a:lnTo>
                      <a:pt x="1640" y="662"/>
                    </a:lnTo>
                    <a:lnTo>
                      <a:pt x="1640" y="662"/>
                    </a:lnTo>
                    <a:lnTo>
                      <a:pt x="1640" y="660"/>
                    </a:lnTo>
                    <a:lnTo>
                      <a:pt x="1640" y="660"/>
                    </a:lnTo>
                    <a:lnTo>
                      <a:pt x="1640" y="658"/>
                    </a:lnTo>
                    <a:lnTo>
                      <a:pt x="1640" y="658"/>
                    </a:lnTo>
                    <a:lnTo>
                      <a:pt x="1640" y="658"/>
                    </a:lnTo>
                    <a:lnTo>
                      <a:pt x="1640" y="658"/>
                    </a:lnTo>
                    <a:lnTo>
                      <a:pt x="1640" y="656"/>
                    </a:lnTo>
                    <a:lnTo>
                      <a:pt x="1640" y="656"/>
                    </a:lnTo>
                    <a:lnTo>
                      <a:pt x="1642" y="656"/>
                    </a:lnTo>
                    <a:lnTo>
                      <a:pt x="1642" y="656"/>
                    </a:lnTo>
                    <a:lnTo>
                      <a:pt x="1642" y="656"/>
                    </a:lnTo>
                    <a:lnTo>
                      <a:pt x="1644" y="656"/>
                    </a:lnTo>
                    <a:lnTo>
                      <a:pt x="1644" y="656"/>
                    </a:lnTo>
                    <a:lnTo>
                      <a:pt x="1644" y="656"/>
                    </a:lnTo>
                    <a:lnTo>
                      <a:pt x="1644" y="658"/>
                    </a:lnTo>
                    <a:lnTo>
                      <a:pt x="1644" y="658"/>
                    </a:lnTo>
                    <a:lnTo>
                      <a:pt x="1646" y="658"/>
                    </a:lnTo>
                    <a:lnTo>
                      <a:pt x="1646" y="660"/>
                    </a:lnTo>
                    <a:lnTo>
                      <a:pt x="1648" y="660"/>
                    </a:lnTo>
                    <a:lnTo>
                      <a:pt x="1648" y="660"/>
                    </a:lnTo>
                    <a:lnTo>
                      <a:pt x="1648" y="662"/>
                    </a:lnTo>
                    <a:lnTo>
                      <a:pt x="1649" y="662"/>
                    </a:lnTo>
                    <a:lnTo>
                      <a:pt x="1649" y="662"/>
                    </a:lnTo>
                    <a:lnTo>
                      <a:pt x="1649" y="662"/>
                    </a:lnTo>
                    <a:lnTo>
                      <a:pt x="1649" y="663"/>
                    </a:lnTo>
                    <a:lnTo>
                      <a:pt x="1649" y="663"/>
                    </a:lnTo>
                    <a:lnTo>
                      <a:pt x="1649" y="663"/>
                    </a:lnTo>
                    <a:lnTo>
                      <a:pt x="1648" y="665"/>
                    </a:lnTo>
                    <a:lnTo>
                      <a:pt x="1648" y="665"/>
                    </a:lnTo>
                    <a:lnTo>
                      <a:pt x="1648" y="665"/>
                    </a:lnTo>
                    <a:lnTo>
                      <a:pt x="1648" y="665"/>
                    </a:lnTo>
                    <a:lnTo>
                      <a:pt x="1648" y="665"/>
                    </a:lnTo>
                    <a:lnTo>
                      <a:pt x="1648" y="667"/>
                    </a:lnTo>
                    <a:lnTo>
                      <a:pt x="1648" y="667"/>
                    </a:lnTo>
                    <a:lnTo>
                      <a:pt x="1648" y="667"/>
                    </a:lnTo>
                    <a:lnTo>
                      <a:pt x="1649" y="669"/>
                    </a:lnTo>
                    <a:lnTo>
                      <a:pt x="1649" y="669"/>
                    </a:lnTo>
                    <a:lnTo>
                      <a:pt x="1649" y="669"/>
                    </a:lnTo>
                    <a:lnTo>
                      <a:pt x="1651" y="669"/>
                    </a:lnTo>
                    <a:lnTo>
                      <a:pt x="1651" y="669"/>
                    </a:lnTo>
                    <a:lnTo>
                      <a:pt x="1651" y="669"/>
                    </a:lnTo>
                    <a:lnTo>
                      <a:pt x="1651" y="669"/>
                    </a:lnTo>
                    <a:lnTo>
                      <a:pt x="1651" y="669"/>
                    </a:lnTo>
                    <a:lnTo>
                      <a:pt x="1653" y="669"/>
                    </a:lnTo>
                    <a:lnTo>
                      <a:pt x="1653" y="667"/>
                    </a:lnTo>
                    <a:lnTo>
                      <a:pt x="1653" y="667"/>
                    </a:lnTo>
                    <a:lnTo>
                      <a:pt x="1653" y="667"/>
                    </a:lnTo>
                    <a:lnTo>
                      <a:pt x="1653" y="665"/>
                    </a:lnTo>
                    <a:lnTo>
                      <a:pt x="1653" y="665"/>
                    </a:lnTo>
                    <a:lnTo>
                      <a:pt x="1653" y="665"/>
                    </a:lnTo>
                    <a:lnTo>
                      <a:pt x="1653" y="665"/>
                    </a:lnTo>
                    <a:lnTo>
                      <a:pt x="1655" y="663"/>
                    </a:lnTo>
                    <a:lnTo>
                      <a:pt x="1655" y="663"/>
                    </a:lnTo>
                    <a:lnTo>
                      <a:pt x="1655" y="663"/>
                    </a:lnTo>
                    <a:lnTo>
                      <a:pt x="1655" y="663"/>
                    </a:lnTo>
                    <a:lnTo>
                      <a:pt x="1657" y="663"/>
                    </a:lnTo>
                    <a:lnTo>
                      <a:pt x="1657" y="663"/>
                    </a:lnTo>
                    <a:lnTo>
                      <a:pt x="1658" y="665"/>
                    </a:lnTo>
                    <a:lnTo>
                      <a:pt x="1658" y="665"/>
                    </a:lnTo>
                    <a:lnTo>
                      <a:pt x="1658" y="665"/>
                    </a:lnTo>
                    <a:lnTo>
                      <a:pt x="1660" y="667"/>
                    </a:lnTo>
                    <a:lnTo>
                      <a:pt x="1660" y="669"/>
                    </a:lnTo>
                    <a:lnTo>
                      <a:pt x="1662" y="669"/>
                    </a:lnTo>
                    <a:lnTo>
                      <a:pt x="1662" y="671"/>
                    </a:lnTo>
                    <a:lnTo>
                      <a:pt x="1662" y="671"/>
                    </a:lnTo>
                    <a:lnTo>
                      <a:pt x="1662" y="671"/>
                    </a:lnTo>
                    <a:lnTo>
                      <a:pt x="1662" y="673"/>
                    </a:lnTo>
                    <a:lnTo>
                      <a:pt x="1662" y="673"/>
                    </a:lnTo>
                    <a:lnTo>
                      <a:pt x="1662" y="673"/>
                    </a:lnTo>
                    <a:lnTo>
                      <a:pt x="1662" y="673"/>
                    </a:lnTo>
                    <a:lnTo>
                      <a:pt x="1664" y="673"/>
                    </a:lnTo>
                    <a:lnTo>
                      <a:pt x="1664" y="673"/>
                    </a:lnTo>
                    <a:lnTo>
                      <a:pt x="1664" y="673"/>
                    </a:lnTo>
                    <a:lnTo>
                      <a:pt x="1666" y="673"/>
                    </a:lnTo>
                    <a:lnTo>
                      <a:pt x="1666" y="673"/>
                    </a:lnTo>
                    <a:lnTo>
                      <a:pt x="1666" y="673"/>
                    </a:lnTo>
                    <a:lnTo>
                      <a:pt x="1666" y="673"/>
                    </a:lnTo>
                    <a:lnTo>
                      <a:pt x="1666" y="673"/>
                    </a:lnTo>
                    <a:lnTo>
                      <a:pt x="1666" y="671"/>
                    </a:lnTo>
                    <a:lnTo>
                      <a:pt x="1667" y="671"/>
                    </a:lnTo>
                    <a:lnTo>
                      <a:pt x="1667" y="671"/>
                    </a:lnTo>
                    <a:lnTo>
                      <a:pt x="1667" y="671"/>
                    </a:lnTo>
                    <a:lnTo>
                      <a:pt x="1667" y="671"/>
                    </a:lnTo>
                    <a:lnTo>
                      <a:pt x="1669" y="671"/>
                    </a:lnTo>
                    <a:lnTo>
                      <a:pt x="1669" y="671"/>
                    </a:lnTo>
                    <a:lnTo>
                      <a:pt x="1669" y="671"/>
                    </a:lnTo>
                    <a:lnTo>
                      <a:pt x="1669" y="671"/>
                    </a:lnTo>
                    <a:lnTo>
                      <a:pt x="1671" y="671"/>
                    </a:lnTo>
                    <a:lnTo>
                      <a:pt x="1671" y="671"/>
                    </a:lnTo>
                    <a:lnTo>
                      <a:pt x="1671" y="671"/>
                    </a:lnTo>
                    <a:lnTo>
                      <a:pt x="1673" y="671"/>
                    </a:lnTo>
                    <a:lnTo>
                      <a:pt x="1673" y="671"/>
                    </a:lnTo>
                    <a:lnTo>
                      <a:pt x="1673" y="673"/>
                    </a:lnTo>
                    <a:lnTo>
                      <a:pt x="1673" y="673"/>
                    </a:lnTo>
                    <a:lnTo>
                      <a:pt x="1673" y="673"/>
                    </a:lnTo>
                    <a:lnTo>
                      <a:pt x="1673" y="674"/>
                    </a:lnTo>
                    <a:lnTo>
                      <a:pt x="1673" y="674"/>
                    </a:lnTo>
                    <a:lnTo>
                      <a:pt x="1673" y="674"/>
                    </a:lnTo>
                    <a:lnTo>
                      <a:pt x="1673" y="674"/>
                    </a:lnTo>
                    <a:lnTo>
                      <a:pt x="1675" y="674"/>
                    </a:lnTo>
                    <a:lnTo>
                      <a:pt x="1675" y="676"/>
                    </a:lnTo>
                    <a:lnTo>
                      <a:pt x="1675" y="676"/>
                    </a:lnTo>
                    <a:lnTo>
                      <a:pt x="1675" y="676"/>
                    </a:lnTo>
                    <a:lnTo>
                      <a:pt x="1676" y="676"/>
                    </a:lnTo>
                    <a:lnTo>
                      <a:pt x="1676" y="678"/>
                    </a:lnTo>
                    <a:lnTo>
                      <a:pt x="1678" y="678"/>
                    </a:lnTo>
                    <a:lnTo>
                      <a:pt x="1678" y="678"/>
                    </a:lnTo>
                    <a:lnTo>
                      <a:pt x="1678" y="680"/>
                    </a:lnTo>
                    <a:lnTo>
                      <a:pt x="1678" y="680"/>
                    </a:lnTo>
                    <a:lnTo>
                      <a:pt x="1678" y="680"/>
                    </a:lnTo>
                    <a:lnTo>
                      <a:pt x="1678" y="680"/>
                    </a:lnTo>
                    <a:lnTo>
                      <a:pt x="1680" y="680"/>
                    </a:lnTo>
                    <a:lnTo>
                      <a:pt x="1680" y="682"/>
                    </a:lnTo>
                    <a:lnTo>
                      <a:pt x="1682" y="682"/>
                    </a:lnTo>
                    <a:lnTo>
                      <a:pt x="1682" y="682"/>
                    </a:lnTo>
                    <a:lnTo>
                      <a:pt x="1684" y="682"/>
                    </a:lnTo>
                    <a:lnTo>
                      <a:pt x="1684" y="682"/>
                    </a:lnTo>
                    <a:lnTo>
                      <a:pt x="1684" y="682"/>
                    </a:lnTo>
                    <a:lnTo>
                      <a:pt x="1684" y="682"/>
                    </a:lnTo>
                    <a:lnTo>
                      <a:pt x="1684" y="682"/>
                    </a:lnTo>
                    <a:lnTo>
                      <a:pt x="1685" y="682"/>
                    </a:lnTo>
                    <a:lnTo>
                      <a:pt x="1685" y="682"/>
                    </a:lnTo>
                    <a:lnTo>
                      <a:pt x="1685" y="682"/>
                    </a:lnTo>
                    <a:lnTo>
                      <a:pt x="1687" y="682"/>
                    </a:lnTo>
                    <a:lnTo>
                      <a:pt x="1687" y="680"/>
                    </a:lnTo>
                    <a:lnTo>
                      <a:pt x="1687" y="680"/>
                    </a:lnTo>
                    <a:lnTo>
                      <a:pt x="1687" y="678"/>
                    </a:lnTo>
                    <a:lnTo>
                      <a:pt x="1687" y="678"/>
                    </a:lnTo>
                    <a:lnTo>
                      <a:pt x="1687" y="676"/>
                    </a:lnTo>
                    <a:lnTo>
                      <a:pt x="1687" y="676"/>
                    </a:lnTo>
                    <a:lnTo>
                      <a:pt x="1687" y="674"/>
                    </a:lnTo>
                    <a:lnTo>
                      <a:pt x="1687" y="673"/>
                    </a:lnTo>
                    <a:lnTo>
                      <a:pt x="1685" y="671"/>
                    </a:lnTo>
                    <a:lnTo>
                      <a:pt x="1685" y="671"/>
                    </a:lnTo>
                    <a:lnTo>
                      <a:pt x="1684" y="671"/>
                    </a:lnTo>
                    <a:lnTo>
                      <a:pt x="1682" y="671"/>
                    </a:lnTo>
                    <a:lnTo>
                      <a:pt x="1682" y="671"/>
                    </a:lnTo>
                    <a:lnTo>
                      <a:pt x="1680" y="669"/>
                    </a:lnTo>
                    <a:lnTo>
                      <a:pt x="1680" y="669"/>
                    </a:lnTo>
                    <a:lnTo>
                      <a:pt x="1680" y="669"/>
                    </a:lnTo>
                    <a:lnTo>
                      <a:pt x="1680" y="669"/>
                    </a:lnTo>
                    <a:lnTo>
                      <a:pt x="1680" y="667"/>
                    </a:lnTo>
                    <a:lnTo>
                      <a:pt x="1680" y="667"/>
                    </a:lnTo>
                    <a:lnTo>
                      <a:pt x="1682" y="667"/>
                    </a:lnTo>
                    <a:lnTo>
                      <a:pt x="1682" y="667"/>
                    </a:lnTo>
                    <a:lnTo>
                      <a:pt x="1684" y="667"/>
                    </a:lnTo>
                    <a:lnTo>
                      <a:pt x="1684" y="667"/>
                    </a:lnTo>
                    <a:lnTo>
                      <a:pt x="1684" y="667"/>
                    </a:lnTo>
                    <a:lnTo>
                      <a:pt x="1684" y="667"/>
                    </a:lnTo>
                    <a:lnTo>
                      <a:pt x="1684" y="665"/>
                    </a:lnTo>
                    <a:lnTo>
                      <a:pt x="1684" y="665"/>
                    </a:lnTo>
                    <a:lnTo>
                      <a:pt x="1684" y="665"/>
                    </a:lnTo>
                    <a:lnTo>
                      <a:pt x="1684" y="663"/>
                    </a:lnTo>
                    <a:lnTo>
                      <a:pt x="1684" y="663"/>
                    </a:lnTo>
                    <a:lnTo>
                      <a:pt x="1684" y="663"/>
                    </a:lnTo>
                    <a:lnTo>
                      <a:pt x="1684" y="663"/>
                    </a:lnTo>
                    <a:lnTo>
                      <a:pt x="1684" y="663"/>
                    </a:lnTo>
                    <a:lnTo>
                      <a:pt x="1685" y="662"/>
                    </a:lnTo>
                    <a:lnTo>
                      <a:pt x="1685" y="662"/>
                    </a:lnTo>
                    <a:lnTo>
                      <a:pt x="1685" y="662"/>
                    </a:lnTo>
                    <a:lnTo>
                      <a:pt x="1687" y="662"/>
                    </a:lnTo>
                    <a:lnTo>
                      <a:pt x="1687" y="660"/>
                    </a:lnTo>
                    <a:lnTo>
                      <a:pt x="1687" y="660"/>
                    </a:lnTo>
                    <a:lnTo>
                      <a:pt x="1687" y="660"/>
                    </a:lnTo>
                    <a:lnTo>
                      <a:pt x="1687" y="660"/>
                    </a:lnTo>
                    <a:lnTo>
                      <a:pt x="1687" y="658"/>
                    </a:lnTo>
                    <a:lnTo>
                      <a:pt x="1687" y="658"/>
                    </a:lnTo>
                    <a:lnTo>
                      <a:pt x="1687" y="658"/>
                    </a:lnTo>
                    <a:lnTo>
                      <a:pt x="1687" y="658"/>
                    </a:lnTo>
                    <a:lnTo>
                      <a:pt x="1687" y="658"/>
                    </a:lnTo>
                    <a:lnTo>
                      <a:pt x="1687" y="658"/>
                    </a:lnTo>
                    <a:lnTo>
                      <a:pt x="1691" y="658"/>
                    </a:lnTo>
                    <a:lnTo>
                      <a:pt x="1691" y="658"/>
                    </a:lnTo>
                    <a:lnTo>
                      <a:pt x="1691" y="658"/>
                    </a:lnTo>
                    <a:lnTo>
                      <a:pt x="1693" y="658"/>
                    </a:lnTo>
                    <a:lnTo>
                      <a:pt x="1693" y="658"/>
                    </a:lnTo>
                    <a:lnTo>
                      <a:pt x="1695" y="660"/>
                    </a:lnTo>
                    <a:lnTo>
                      <a:pt x="1695" y="660"/>
                    </a:lnTo>
                    <a:lnTo>
                      <a:pt x="1696" y="660"/>
                    </a:lnTo>
                    <a:lnTo>
                      <a:pt x="1696" y="662"/>
                    </a:lnTo>
                    <a:lnTo>
                      <a:pt x="1698" y="662"/>
                    </a:lnTo>
                    <a:lnTo>
                      <a:pt x="1698" y="663"/>
                    </a:lnTo>
                    <a:lnTo>
                      <a:pt x="1698" y="663"/>
                    </a:lnTo>
                    <a:lnTo>
                      <a:pt x="1698" y="663"/>
                    </a:lnTo>
                    <a:lnTo>
                      <a:pt x="1698" y="663"/>
                    </a:lnTo>
                    <a:lnTo>
                      <a:pt x="1698" y="665"/>
                    </a:lnTo>
                    <a:lnTo>
                      <a:pt x="1698" y="665"/>
                    </a:lnTo>
                    <a:lnTo>
                      <a:pt x="1700" y="665"/>
                    </a:lnTo>
                    <a:lnTo>
                      <a:pt x="1700" y="665"/>
                    </a:lnTo>
                    <a:lnTo>
                      <a:pt x="1700" y="665"/>
                    </a:lnTo>
                    <a:lnTo>
                      <a:pt x="1702" y="665"/>
                    </a:lnTo>
                    <a:lnTo>
                      <a:pt x="1702" y="665"/>
                    </a:lnTo>
                    <a:lnTo>
                      <a:pt x="1704" y="665"/>
                    </a:lnTo>
                    <a:lnTo>
                      <a:pt x="1704" y="665"/>
                    </a:lnTo>
                    <a:lnTo>
                      <a:pt x="1704" y="665"/>
                    </a:lnTo>
                    <a:lnTo>
                      <a:pt x="1705" y="665"/>
                    </a:lnTo>
                    <a:lnTo>
                      <a:pt x="1705" y="663"/>
                    </a:lnTo>
                    <a:lnTo>
                      <a:pt x="1705" y="663"/>
                    </a:lnTo>
                    <a:lnTo>
                      <a:pt x="1705" y="662"/>
                    </a:lnTo>
                    <a:lnTo>
                      <a:pt x="1705" y="662"/>
                    </a:lnTo>
                    <a:lnTo>
                      <a:pt x="1705" y="662"/>
                    </a:lnTo>
                    <a:lnTo>
                      <a:pt x="1705" y="660"/>
                    </a:lnTo>
                    <a:lnTo>
                      <a:pt x="1704" y="658"/>
                    </a:lnTo>
                    <a:lnTo>
                      <a:pt x="1704" y="658"/>
                    </a:lnTo>
                    <a:lnTo>
                      <a:pt x="1704" y="658"/>
                    </a:lnTo>
                    <a:lnTo>
                      <a:pt x="1704" y="658"/>
                    </a:lnTo>
                    <a:lnTo>
                      <a:pt x="1704" y="658"/>
                    </a:lnTo>
                    <a:lnTo>
                      <a:pt x="1704" y="656"/>
                    </a:lnTo>
                    <a:lnTo>
                      <a:pt x="1705" y="656"/>
                    </a:lnTo>
                    <a:lnTo>
                      <a:pt x="1705" y="656"/>
                    </a:lnTo>
                    <a:lnTo>
                      <a:pt x="1705" y="656"/>
                    </a:lnTo>
                    <a:lnTo>
                      <a:pt x="1705" y="656"/>
                    </a:lnTo>
                    <a:lnTo>
                      <a:pt x="1707" y="656"/>
                    </a:lnTo>
                    <a:lnTo>
                      <a:pt x="1707" y="656"/>
                    </a:lnTo>
                    <a:lnTo>
                      <a:pt x="1707" y="656"/>
                    </a:lnTo>
                    <a:lnTo>
                      <a:pt x="1709" y="656"/>
                    </a:lnTo>
                    <a:lnTo>
                      <a:pt x="1709" y="656"/>
                    </a:lnTo>
                    <a:lnTo>
                      <a:pt x="1709" y="656"/>
                    </a:lnTo>
                    <a:lnTo>
                      <a:pt x="1711" y="656"/>
                    </a:lnTo>
                    <a:lnTo>
                      <a:pt x="1711" y="656"/>
                    </a:lnTo>
                    <a:lnTo>
                      <a:pt x="1711" y="656"/>
                    </a:lnTo>
                    <a:lnTo>
                      <a:pt x="1711" y="656"/>
                    </a:lnTo>
                    <a:lnTo>
                      <a:pt x="1711" y="658"/>
                    </a:lnTo>
                    <a:lnTo>
                      <a:pt x="1713" y="658"/>
                    </a:lnTo>
                    <a:lnTo>
                      <a:pt x="1713" y="658"/>
                    </a:lnTo>
                    <a:lnTo>
                      <a:pt x="1713" y="658"/>
                    </a:lnTo>
                    <a:lnTo>
                      <a:pt x="1713" y="658"/>
                    </a:lnTo>
                    <a:lnTo>
                      <a:pt x="1713" y="660"/>
                    </a:lnTo>
                    <a:lnTo>
                      <a:pt x="1714" y="660"/>
                    </a:lnTo>
                    <a:lnTo>
                      <a:pt x="1714" y="660"/>
                    </a:lnTo>
                    <a:lnTo>
                      <a:pt x="1714" y="660"/>
                    </a:lnTo>
                    <a:lnTo>
                      <a:pt x="1714" y="660"/>
                    </a:lnTo>
                    <a:lnTo>
                      <a:pt x="1714" y="660"/>
                    </a:lnTo>
                    <a:lnTo>
                      <a:pt x="1716" y="660"/>
                    </a:lnTo>
                    <a:lnTo>
                      <a:pt x="1716" y="660"/>
                    </a:lnTo>
                    <a:lnTo>
                      <a:pt x="1716" y="660"/>
                    </a:lnTo>
                    <a:lnTo>
                      <a:pt x="1716" y="660"/>
                    </a:lnTo>
                    <a:lnTo>
                      <a:pt x="1716" y="660"/>
                    </a:lnTo>
                    <a:lnTo>
                      <a:pt x="1718" y="662"/>
                    </a:lnTo>
                    <a:lnTo>
                      <a:pt x="1718" y="660"/>
                    </a:lnTo>
                    <a:lnTo>
                      <a:pt x="1718" y="660"/>
                    </a:lnTo>
                    <a:lnTo>
                      <a:pt x="1720" y="660"/>
                    </a:lnTo>
                    <a:lnTo>
                      <a:pt x="1720" y="660"/>
                    </a:lnTo>
                    <a:lnTo>
                      <a:pt x="1720" y="660"/>
                    </a:lnTo>
                    <a:lnTo>
                      <a:pt x="1720" y="658"/>
                    </a:lnTo>
                    <a:lnTo>
                      <a:pt x="1720" y="658"/>
                    </a:lnTo>
                    <a:lnTo>
                      <a:pt x="1720" y="658"/>
                    </a:lnTo>
                    <a:lnTo>
                      <a:pt x="1720" y="658"/>
                    </a:lnTo>
                    <a:lnTo>
                      <a:pt x="1720" y="658"/>
                    </a:lnTo>
                    <a:lnTo>
                      <a:pt x="1720" y="658"/>
                    </a:lnTo>
                    <a:lnTo>
                      <a:pt x="1720" y="656"/>
                    </a:lnTo>
                    <a:lnTo>
                      <a:pt x="1720" y="656"/>
                    </a:lnTo>
                    <a:lnTo>
                      <a:pt x="1720" y="656"/>
                    </a:lnTo>
                    <a:lnTo>
                      <a:pt x="1720" y="656"/>
                    </a:lnTo>
                    <a:lnTo>
                      <a:pt x="1720" y="656"/>
                    </a:lnTo>
                    <a:lnTo>
                      <a:pt x="1720" y="656"/>
                    </a:lnTo>
                    <a:lnTo>
                      <a:pt x="1720" y="656"/>
                    </a:lnTo>
                    <a:lnTo>
                      <a:pt x="1720" y="656"/>
                    </a:lnTo>
                    <a:lnTo>
                      <a:pt x="1720" y="656"/>
                    </a:lnTo>
                    <a:lnTo>
                      <a:pt x="1720" y="654"/>
                    </a:lnTo>
                    <a:lnTo>
                      <a:pt x="1720" y="654"/>
                    </a:lnTo>
                    <a:lnTo>
                      <a:pt x="1720" y="654"/>
                    </a:lnTo>
                    <a:lnTo>
                      <a:pt x="1720" y="654"/>
                    </a:lnTo>
                    <a:lnTo>
                      <a:pt x="1720" y="654"/>
                    </a:lnTo>
                    <a:lnTo>
                      <a:pt x="1720" y="654"/>
                    </a:lnTo>
                    <a:lnTo>
                      <a:pt x="1720" y="654"/>
                    </a:lnTo>
                    <a:lnTo>
                      <a:pt x="1720" y="654"/>
                    </a:lnTo>
                    <a:lnTo>
                      <a:pt x="1720" y="654"/>
                    </a:lnTo>
                    <a:lnTo>
                      <a:pt x="1720" y="654"/>
                    </a:lnTo>
                    <a:lnTo>
                      <a:pt x="1720" y="653"/>
                    </a:lnTo>
                    <a:lnTo>
                      <a:pt x="1720" y="653"/>
                    </a:lnTo>
                    <a:lnTo>
                      <a:pt x="1722" y="653"/>
                    </a:lnTo>
                    <a:lnTo>
                      <a:pt x="1722" y="653"/>
                    </a:lnTo>
                    <a:lnTo>
                      <a:pt x="1722" y="653"/>
                    </a:lnTo>
                    <a:lnTo>
                      <a:pt x="1722" y="653"/>
                    </a:lnTo>
                    <a:lnTo>
                      <a:pt x="1722" y="653"/>
                    </a:lnTo>
                    <a:lnTo>
                      <a:pt x="1722" y="653"/>
                    </a:lnTo>
                    <a:lnTo>
                      <a:pt x="1722" y="653"/>
                    </a:lnTo>
                    <a:lnTo>
                      <a:pt x="1722" y="653"/>
                    </a:lnTo>
                    <a:lnTo>
                      <a:pt x="1722" y="653"/>
                    </a:lnTo>
                    <a:lnTo>
                      <a:pt x="1723" y="653"/>
                    </a:lnTo>
                    <a:lnTo>
                      <a:pt x="1723" y="653"/>
                    </a:lnTo>
                    <a:lnTo>
                      <a:pt x="1723" y="653"/>
                    </a:lnTo>
                    <a:lnTo>
                      <a:pt x="1723" y="653"/>
                    </a:lnTo>
                    <a:lnTo>
                      <a:pt x="1723" y="651"/>
                    </a:lnTo>
                    <a:lnTo>
                      <a:pt x="1723" y="651"/>
                    </a:lnTo>
                    <a:lnTo>
                      <a:pt x="1723"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7" y="653"/>
                    </a:lnTo>
                    <a:lnTo>
                      <a:pt x="1727" y="653"/>
                    </a:lnTo>
                    <a:lnTo>
                      <a:pt x="1727" y="653"/>
                    </a:lnTo>
                    <a:lnTo>
                      <a:pt x="1727" y="653"/>
                    </a:lnTo>
                    <a:lnTo>
                      <a:pt x="1727" y="653"/>
                    </a:lnTo>
                    <a:lnTo>
                      <a:pt x="1727" y="653"/>
                    </a:lnTo>
                    <a:lnTo>
                      <a:pt x="1727" y="653"/>
                    </a:lnTo>
                    <a:lnTo>
                      <a:pt x="1727" y="654"/>
                    </a:lnTo>
                    <a:lnTo>
                      <a:pt x="1727" y="654"/>
                    </a:lnTo>
                    <a:lnTo>
                      <a:pt x="1727" y="654"/>
                    </a:lnTo>
                    <a:lnTo>
                      <a:pt x="1727" y="654"/>
                    </a:lnTo>
                    <a:lnTo>
                      <a:pt x="1727" y="654"/>
                    </a:lnTo>
                    <a:lnTo>
                      <a:pt x="1727" y="654"/>
                    </a:lnTo>
                    <a:lnTo>
                      <a:pt x="1727" y="654"/>
                    </a:lnTo>
                    <a:lnTo>
                      <a:pt x="1729" y="654"/>
                    </a:lnTo>
                    <a:lnTo>
                      <a:pt x="1729" y="654"/>
                    </a:lnTo>
                    <a:lnTo>
                      <a:pt x="1729" y="654"/>
                    </a:lnTo>
                    <a:lnTo>
                      <a:pt x="1729" y="654"/>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8"/>
                    </a:lnTo>
                    <a:lnTo>
                      <a:pt x="1729" y="658"/>
                    </a:lnTo>
                    <a:lnTo>
                      <a:pt x="1729" y="658"/>
                    </a:lnTo>
                    <a:lnTo>
                      <a:pt x="1729" y="658"/>
                    </a:lnTo>
                    <a:lnTo>
                      <a:pt x="1729" y="658"/>
                    </a:lnTo>
                    <a:lnTo>
                      <a:pt x="1731" y="658"/>
                    </a:lnTo>
                    <a:lnTo>
                      <a:pt x="1731" y="658"/>
                    </a:lnTo>
                    <a:lnTo>
                      <a:pt x="1731" y="658"/>
                    </a:lnTo>
                    <a:lnTo>
                      <a:pt x="1731" y="658"/>
                    </a:lnTo>
                    <a:lnTo>
                      <a:pt x="1731" y="658"/>
                    </a:lnTo>
                    <a:lnTo>
                      <a:pt x="1731" y="658"/>
                    </a:lnTo>
                    <a:lnTo>
                      <a:pt x="1731" y="660"/>
                    </a:lnTo>
                    <a:lnTo>
                      <a:pt x="1731" y="660"/>
                    </a:lnTo>
                    <a:lnTo>
                      <a:pt x="1731" y="660"/>
                    </a:lnTo>
                    <a:lnTo>
                      <a:pt x="1731" y="660"/>
                    </a:lnTo>
                    <a:lnTo>
                      <a:pt x="1731" y="660"/>
                    </a:lnTo>
                    <a:lnTo>
                      <a:pt x="1731" y="660"/>
                    </a:lnTo>
                    <a:lnTo>
                      <a:pt x="1731" y="660"/>
                    </a:lnTo>
                    <a:lnTo>
                      <a:pt x="1731" y="660"/>
                    </a:lnTo>
                    <a:lnTo>
                      <a:pt x="1731" y="660"/>
                    </a:lnTo>
                    <a:lnTo>
                      <a:pt x="1731" y="660"/>
                    </a:lnTo>
                    <a:lnTo>
                      <a:pt x="1733" y="660"/>
                    </a:lnTo>
                    <a:lnTo>
                      <a:pt x="1733" y="660"/>
                    </a:lnTo>
                    <a:lnTo>
                      <a:pt x="1733" y="660"/>
                    </a:lnTo>
                    <a:lnTo>
                      <a:pt x="1733" y="662"/>
                    </a:lnTo>
                    <a:lnTo>
                      <a:pt x="1733" y="662"/>
                    </a:lnTo>
                    <a:lnTo>
                      <a:pt x="1733" y="662"/>
                    </a:lnTo>
                    <a:lnTo>
                      <a:pt x="1733" y="662"/>
                    </a:lnTo>
                    <a:lnTo>
                      <a:pt x="1734" y="662"/>
                    </a:lnTo>
                    <a:lnTo>
                      <a:pt x="1734" y="662"/>
                    </a:lnTo>
                    <a:lnTo>
                      <a:pt x="1734" y="662"/>
                    </a:lnTo>
                    <a:lnTo>
                      <a:pt x="1734" y="662"/>
                    </a:lnTo>
                    <a:lnTo>
                      <a:pt x="1734" y="662"/>
                    </a:lnTo>
                    <a:lnTo>
                      <a:pt x="1734" y="662"/>
                    </a:lnTo>
                    <a:lnTo>
                      <a:pt x="1734" y="662"/>
                    </a:lnTo>
                    <a:lnTo>
                      <a:pt x="1734" y="662"/>
                    </a:lnTo>
                    <a:lnTo>
                      <a:pt x="1736" y="662"/>
                    </a:lnTo>
                    <a:lnTo>
                      <a:pt x="1736" y="660"/>
                    </a:lnTo>
                    <a:lnTo>
                      <a:pt x="1736" y="660"/>
                    </a:lnTo>
                    <a:lnTo>
                      <a:pt x="1736" y="660"/>
                    </a:lnTo>
                    <a:lnTo>
                      <a:pt x="1736" y="660"/>
                    </a:lnTo>
                    <a:lnTo>
                      <a:pt x="1736" y="660"/>
                    </a:lnTo>
                    <a:lnTo>
                      <a:pt x="1736" y="660"/>
                    </a:lnTo>
                    <a:lnTo>
                      <a:pt x="1736" y="660"/>
                    </a:lnTo>
                    <a:lnTo>
                      <a:pt x="1738" y="660"/>
                    </a:lnTo>
                    <a:lnTo>
                      <a:pt x="1738" y="660"/>
                    </a:lnTo>
                    <a:lnTo>
                      <a:pt x="1738" y="660"/>
                    </a:lnTo>
                    <a:lnTo>
                      <a:pt x="1738" y="660"/>
                    </a:lnTo>
                    <a:lnTo>
                      <a:pt x="1738" y="658"/>
                    </a:lnTo>
                    <a:lnTo>
                      <a:pt x="1738" y="658"/>
                    </a:lnTo>
                    <a:lnTo>
                      <a:pt x="1738" y="658"/>
                    </a:lnTo>
                    <a:lnTo>
                      <a:pt x="1738" y="658"/>
                    </a:lnTo>
                    <a:lnTo>
                      <a:pt x="1738" y="658"/>
                    </a:lnTo>
                    <a:lnTo>
                      <a:pt x="1738" y="658"/>
                    </a:lnTo>
                    <a:lnTo>
                      <a:pt x="1738" y="658"/>
                    </a:lnTo>
                    <a:lnTo>
                      <a:pt x="1738"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4"/>
                    </a:lnTo>
                    <a:lnTo>
                      <a:pt x="1740" y="654"/>
                    </a:lnTo>
                    <a:lnTo>
                      <a:pt x="1740" y="654"/>
                    </a:lnTo>
                    <a:lnTo>
                      <a:pt x="1740" y="654"/>
                    </a:lnTo>
                    <a:lnTo>
                      <a:pt x="1740" y="654"/>
                    </a:lnTo>
                    <a:lnTo>
                      <a:pt x="1740" y="654"/>
                    </a:lnTo>
                    <a:lnTo>
                      <a:pt x="1740" y="654"/>
                    </a:lnTo>
                    <a:lnTo>
                      <a:pt x="1742" y="654"/>
                    </a:lnTo>
                    <a:lnTo>
                      <a:pt x="1742" y="654"/>
                    </a:lnTo>
                    <a:lnTo>
                      <a:pt x="1742" y="654"/>
                    </a:lnTo>
                    <a:lnTo>
                      <a:pt x="1742" y="654"/>
                    </a:lnTo>
                    <a:lnTo>
                      <a:pt x="1742" y="654"/>
                    </a:lnTo>
                    <a:lnTo>
                      <a:pt x="1743" y="654"/>
                    </a:lnTo>
                    <a:lnTo>
                      <a:pt x="1743" y="654"/>
                    </a:lnTo>
                    <a:lnTo>
                      <a:pt x="1743" y="654"/>
                    </a:lnTo>
                    <a:lnTo>
                      <a:pt x="1743" y="654"/>
                    </a:lnTo>
                    <a:lnTo>
                      <a:pt x="1743" y="654"/>
                    </a:lnTo>
                    <a:lnTo>
                      <a:pt x="1743" y="654"/>
                    </a:lnTo>
                    <a:lnTo>
                      <a:pt x="1743" y="656"/>
                    </a:lnTo>
                    <a:lnTo>
                      <a:pt x="1743" y="656"/>
                    </a:lnTo>
                    <a:lnTo>
                      <a:pt x="1745" y="656"/>
                    </a:lnTo>
                    <a:lnTo>
                      <a:pt x="1745" y="656"/>
                    </a:lnTo>
                    <a:lnTo>
                      <a:pt x="1745" y="656"/>
                    </a:lnTo>
                    <a:lnTo>
                      <a:pt x="1745" y="656"/>
                    </a:lnTo>
                    <a:lnTo>
                      <a:pt x="1743" y="656"/>
                    </a:lnTo>
                    <a:lnTo>
                      <a:pt x="1743" y="656"/>
                    </a:lnTo>
                    <a:lnTo>
                      <a:pt x="1743" y="656"/>
                    </a:lnTo>
                    <a:lnTo>
                      <a:pt x="1743" y="656"/>
                    </a:lnTo>
                    <a:lnTo>
                      <a:pt x="1743" y="656"/>
                    </a:lnTo>
                    <a:lnTo>
                      <a:pt x="1743" y="656"/>
                    </a:lnTo>
                    <a:lnTo>
                      <a:pt x="1743" y="656"/>
                    </a:lnTo>
                    <a:lnTo>
                      <a:pt x="1743"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7" y="658"/>
                    </a:lnTo>
                    <a:lnTo>
                      <a:pt x="1747" y="658"/>
                    </a:lnTo>
                    <a:lnTo>
                      <a:pt x="1747" y="658"/>
                    </a:lnTo>
                    <a:lnTo>
                      <a:pt x="1747" y="658"/>
                    </a:lnTo>
                    <a:lnTo>
                      <a:pt x="1747" y="658"/>
                    </a:lnTo>
                    <a:lnTo>
                      <a:pt x="1747" y="658"/>
                    </a:lnTo>
                    <a:lnTo>
                      <a:pt x="1747" y="658"/>
                    </a:lnTo>
                    <a:lnTo>
                      <a:pt x="1749" y="658"/>
                    </a:lnTo>
                    <a:lnTo>
                      <a:pt x="1749" y="658"/>
                    </a:lnTo>
                    <a:lnTo>
                      <a:pt x="1749" y="658"/>
                    </a:lnTo>
                    <a:lnTo>
                      <a:pt x="1749" y="658"/>
                    </a:lnTo>
                    <a:lnTo>
                      <a:pt x="1749" y="658"/>
                    </a:lnTo>
                    <a:lnTo>
                      <a:pt x="1749" y="658"/>
                    </a:lnTo>
                    <a:lnTo>
                      <a:pt x="1749" y="658"/>
                    </a:lnTo>
                    <a:lnTo>
                      <a:pt x="1751" y="658"/>
                    </a:lnTo>
                    <a:lnTo>
                      <a:pt x="1751" y="658"/>
                    </a:lnTo>
                    <a:lnTo>
                      <a:pt x="1751" y="658"/>
                    </a:lnTo>
                    <a:lnTo>
                      <a:pt x="1751" y="658"/>
                    </a:lnTo>
                    <a:lnTo>
                      <a:pt x="1751" y="658"/>
                    </a:lnTo>
                    <a:lnTo>
                      <a:pt x="1751" y="658"/>
                    </a:lnTo>
                    <a:lnTo>
                      <a:pt x="1751" y="658"/>
                    </a:lnTo>
                    <a:lnTo>
                      <a:pt x="1751" y="658"/>
                    </a:lnTo>
                    <a:lnTo>
                      <a:pt x="1751"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60"/>
                    </a:lnTo>
                    <a:lnTo>
                      <a:pt x="1752" y="660"/>
                    </a:lnTo>
                    <a:lnTo>
                      <a:pt x="1754" y="660"/>
                    </a:lnTo>
                    <a:lnTo>
                      <a:pt x="1754" y="660"/>
                    </a:lnTo>
                    <a:lnTo>
                      <a:pt x="1754" y="660"/>
                    </a:lnTo>
                    <a:lnTo>
                      <a:pt x="1754" y="660"/>
                    </a:lnTo>
                    <a:lnTo>
                      <a:pt x="1754" y="660"/>
                    </a:lnTo>
                    <a:lnTo>
                      <a:pt x="1754" y="660"/>
                    </a:lnTo>
                    <a:lnTo>
                      <a:pt x="1754" y="660"/>
                    </a:lnTo>
                    <a:lnTo>
                      <a:pt x="1754" y="660"/>
                    </a:lnTo>
                    <a:lnTo>
                      <a:pt x="1754" y="660"/>
                    </a:lnTo>
                    <a:lnTo>
                      <a:pt x="1754" y="660"/>
                    </a:lnTo>
                    <a:lnTo>
                      <a:pt x="1754" y="662"/>
                    </a:lnTo>
                    <a:lnTo>
                      <a:pt x="1756" y="662"/>
                    </a:lnTo>
                    <a:lnTo>
                      <a:pt x="1756" y="662"/>
                    </a:lnTo>
                    <a:lnTo>
                      <a:pt x="1756" y="662"/>
                    </a:lnTo>
                    <a:lnTo>
                      <a:pt x="1756" y="662"/>
                    </a:lnTo>
                    <a:lnTo>
                      <a:pt x="1756" y="662"/>
                    </a:lnTo>
                    <a:lnTo>
                      <a:pt x="1756" y="662"/>
                    </a:lnTo>
                    <a:lnTo>
                      <a:pt x="1756" y="662"/>
                    </a:lnTo>
                    <a:lnTo>
                      <a:pt x="1756" y="662"/>
                    </a:lnTo>
                    <a:lnTo>
                      <a:pt x="1756" y="662"/>
                    </a:lnTo>
                    <a:lnTo>
                      <a:pt x="1756" y="663"/>
                    </a:lnTo>
                    <a:lnTo>
                      <a:pt x="1756" y="663"/>
                    </a:lnTo>
                    <a:lnTo>
                      <a:pt x="1756" y="663"/>
                    </a:lnTo>
                    <a:lnTo>
                      <a:pt x="1756" y="663"/>
                    </a:lnTo>
                    <a:lnTo>
                      <a:pt x="1756" y="663"/>
                    </a:lnTo>
                    <a:lnTo>
                      <a:pt x="1758" y="663"/>
                    </a:lnTo>
                    <a:lnTo>
                      <a:pt x="1758" y="663"/>
                    </a:lnTo>
                    <a:lnTo>
                      <a:pt x="1758" y="663"/>
                    </a:lnTo>
                    <a:lnTo>
                      <a:pt x="1758" y="663"/>
                    </a:lnTo>
                    <a:lnTo>
                      <a:pt x="1758" y="665"/>
                    </a:lnTo>
                    <a:lnTo>
                      <a:pt x="1758" y="665"/>
                    </a:lnTo>
                    <a:lnTo>
                      <a:pt x="1758" y="665"/>
                    </a:lnTo>
                    <a:lnTo>
                      <a:pt x="1758" y="665"/>
                    </a:lnTo>
                    <a:lnTo>
                      <a:pt x="1758" y="665"/>
                    </a:lnTo>
                    <a:lnTo>
                      <a:pt x="1758" y="665"/>
                    </a:lnTo>
                    <a:lnTo>
                      <a:pt x="1758" y="665"/>
                    </a:lnTo>
                    <a:lnTo>
                      <a:pt x="1758" y="665"/>
                    </a:lnTo>
                    <a:lnTo>
                      <a:pt x="1760" y="665"/>
                    </a:lnTo>
                    <a:lnTo>
                      <a:pt x="1760" y="665"/>
                    </a:lnTo>
                    <a:lnTo>
                      <a:pt x="1760" y="667"/>
                    </a:lnTo>
                    <a:lnTo>
                      <a:pt x="1760" y="667"/>
                    </a:lnTo>
                    <a:lnTo>
                      <a:pt x="1760" y="667"/>
                    </a:lnTo>
                    <a:lnTo>
                      <a:pt x="1760" y="667"/>
                    </a:lnTo>
                    <a:lnTo>
                      <a:pt x="1760" y="667"/>
                    </a:lnTo>
                    <a:lnTo>
                      <a:pt x="1760" y="667"/>
                    </a:lnTo>
                    <a:lnTo>
                      <a:pt x="1760" y="667"/>
                    </a:lnTo>
                    <a:lnTo>
                      <a:pt x="1760" y="667"/>
                    </a:lnTo>
                    <a:lnTo>
                      <a:pt x="1761" y="667"/>
                    </a:lnTo>
                    <a:lnTo>
                      <a:pt x="1761" y="667"/>
                    </a:lnTo>
                    <a:lnTo>
                      <a:pt x="1761" y="667"/>
                    </a:lnTo>
                    <a:lnTo>
                      <a:pt x="1761" y="667"/>
                    </a:lnTo>
                    <a:lnTo>
                      <a:pt x="1761" y="667"/>
                    </a:lnTo>
                    <a:lnTo>
                      <a:pt x="1761" y="667"/>
                    </a:lnTo>
                    <a:lnTo>
                      <a:pt x="1761" y="667"/>
                    </a:lnTo>
                    <a:lnTo>
                      <a:pt x="1761" y="667"/>
                    </a:lnTo>
                    <a:lnTo>
                      <a:pt x="1763" y="667"/>
                    </a:lnTo>
                    <a:lnTo>
                      <a:pt x="1763" y="667"/>
                    </a:lnTo>
                    <a:lnTo>
                      <a:pt x="1763" y="667"/>
                    </a:lnTo>
                    <a:lnTo>
                      <a:pt x="1763" y="667"/>
                    </a:lnTo>
                    <a:lnTo>
                      <a:pt x="1763" y="667"/>
                    </a:lnTo>
                    <a:lnTo>
                      <a:pt x="1763" y="667"/>
                    </a:lnTo>
                    <a:lnTo>
                      <a:pt x="1763" y="667"/>
                    </a:lnTo>
                    <a:lnTo>
                      <a:pt x="1763" y="667"/>
                    </a:lnTo>
                    <a:lnTo>
                      <a:pt x="1765" y="667"/>
                    </a:lnTo>
                    <a:lnTo>
                      <a:pt x="1765" y="667"/>
                    </a:lnTo>
                    <a:lnTo>
                      <a:pt x="1765" y="667"/>
                    </a:lnTo>
                    <a:lnTo>
                      <a:pt x="1765" y="667"/>
                    </a:lnTo>
                    <a:lnTo>
                      <a:pt x="1765" y="667"/>
                    </a:lnTo>
                    <a:lnTo>
                      <a:pt x="1765" y="667"/>
                    </a:lnTo>
                    <a:lnTo>
                      <a:pt x="1765" y="667"/>
                    </a:lnTo>
                    <a:lnTo>
                      <a:pt x="1765" y="667"/>
                    </a:lnTo>
                    <a:lnTo>
                      <a:pt x="1765" y="667"/>
                    </a:lnTo>
                    <a:lnTo>
                      <a:pt x="1767" y="667"/>
                    </a:lnTo>
                    <a:lnTo>
                      <a:pt x="1767" y="667"/>
                    </a:lnTo>
                    <a:lnTo>
                      <a:pt x="1767" y="669"/>
                    </a:lnTo>
                    <a:lnTo>
                      <a:pt x="1767" y="669"/>
                    </a:lnTo>
                    <a:lnTo>
                      <a:pt x="1767" y="669"/>
                    </a:lnTo>
                    <a:lnTo>
                      <a:pt x="1767" y="669"/>
                    </a:lnTo>
                    <a:lnTo>
                      <a:pt x="1767" y="669"/>
                    </a:lnTo>
                    <a:lnTo>
                      <a:pt x="1767" y="669"/>
                    </a:lnTo>
                    <a:lnTo>
                      <a:pt x="1767" y="669"/>
                    </a:lnTo>
                    <a:lnTo>
                      <a:pt x="1769" y="669"/>
                    </a:lnTo>
                    <a:lnTo>
                      <a:pt x="1769" y="669"/>
                    </a:lnTo>
                    <a:lnTo>
                      <a:pt x="1769" y="671"/>
                    </a:lnTo>
                    <a:lnTo>
                      <a:pt x="1769" y="671"/>
                    </a:lnTo>
                    <a:lnTo>
                      <a:pt x="1770" y="671"/>
                    </a:lnTo>
                    <a:lnTo>
                      <a:pt x="1770" y="671"/>
                    </a:lnTo>
                    <a:lnTo>
                      <a:pt x="1770" y="671"/>
                    </a:lnTo>
                    <a:lnTo>
                      <a:pt x="1770" y="671"/>
                    </a:lnTo>
                    <a:lnTo>
                      <a:pt x="1770" y="671"/>
                    </a:lnTo>
                    <a:lnTo>
                      <a:pt x="1770" y="671"/>
                    </a:lnTo>
                    <a:lnTo>
                      <a:pt x="1770" y="671"/>
                    </a:lnTo>
                    <a:lnTo>
                      <a:pt x="1770" y="671"/>
                    </a:lnTo>
                    <a:lnTo>
                      <a:pt x="1770" y="671"/>
                    </a:lnTo>
                    <a:lnTo>
                      <a:pt x="1770" y="671"/>
                    </a:lnTo>
                    <a:lnTo>
                      <a:pt x="1772" y="671"/>
                    </a:lnTo>
                    <a:lnTo>
                      <a:pt x="1772" y="671"/>
                    </a:lnTo>
                    <a:lnTo>
                      <a:pt x="1772" y="671"/>
                    </a:lnTo>
                    <a:lnTo>
                      <a:pt x="1772" y="671"/>
                    </a:lnTo>
                    <a:lnTo>
                      <a:pt x="1772" y="671"/>
                    </a:lnTo>
                    <a:lnTo>
                      <a:pt x="1772" y="671"/>
                    </a:lnTo>
                    <a:lnTo>
                      <a:pt x="1774" y="671"/>
                    </a:lnTo>
                    <a:lnTo>
                      <a:pt x="1774" y="671"/>
                    </a:lnTo>
                    <a:lnTo>
                      <a:pt x="1774" y="671"/>
                    </a:lnTo>
                    <a:lnTo>
                      <a:pt x="1774" y="671"/>
                    </a:lnTo>
                    <a:lnTo>
                      <a:pt x="1774" y="671"/>
                    </a:lnTo>
                    <a:lnTo>
                      <a:pt x="1774" y="671"/>
                    </a:lnTo>
                    <a:lnTo>
                      <a:pt x="1774" y="671"/>
                    </a:lnTo>
                    <a:lnTo>
                      <a:pt x="1776" y="671"/>
                    </a:lnTo>
                    <a:lnTo>
                      <a:pt x="1776" y="671"/>
                    </a:lnTo>
                    <a:lnTo>
                      <a:pt x="1776" y="671"/>
                    </a:lnTo>
                    <a:lnTo>
                      <a:pt x="1776" y="671"/>
                    </a:lnTo>
                    <a:lnTo>
                      <a:pt x="1776" y="671"/>
                    </a:lnTo>
                    <a:lnTo>
                      <a:pt x="1776" y="671"/>
                    </a:lnTo>
                    <a:lnTo>
                      <a:pt x="1778" y="671"/>
                    </a:lnTo>
                    <a:lnTo>
                      <a:pt x="1778" y="671"/>
                    </a:lnTo>
                    <a:lnTo>
                      <a:pt x="1778" y="671"/>
                    </a:lnTo>
                    <a:lnTo>
                      <a:pt x="1778" y="671"/>
                    </a:lnTo>
                    <a:lnTo>
                      <a:pt x="1778" y="671"/>
                    </a:lnTo>
                    <a:lnTo>
                      <a:pt x="1778" y="671"/>
                    </a:lnTo>
                    <a:lnTo>
                      <a:pt x="1778" y="673"/>
                    </a:lnTo>
                    <a:lnTo>
                      <a:pt x="1778" y="673"/>
                    </a:lnTo>
                    <a:lnTo>
                      <a:pt x="1778" y="673"/>
                    </a:lnTo>
                    <a:lnTo>
                      <a:pt x="1778" y="673"/>
                    </a:lnTo>
                    <a:lnTo>
                      <a:pt x="1778" y="673"/>
                    </a:lnTo>
                    <a:lnTo>
                      <a:pt x="1778" y="674"/>
                    </a:lnTo>
                    <a:lnTo>
                      <a:pt x="1778" y="674"/>
                    </a:lnTo>
                    <a:lnTo>
                      <a:pt x="1778" y="676"/>
                    </a:lnTo>
                    <a:lnTo>
                      <a:pt x="1778" y="676"/>
                    </a:lnTo>
                    <a:lnTo>
                      <a:pt x="1778" y="676"/>
                    </a:lnTo>
                    <a:lnTo>
                      <a:pt x="1778" y="676"/>
                    </a:lnTo>
                    <a:lnTo>
                      <a:pt x="1778" y="676"/>
                    </a:lnTo>
                    <a:lnTo>
                      <a:pt x="1778" y="676"/>
                    </a:lnTo>
                    <a:lnTo>
                      <a:pt x="1778" y="676"/>
                    </a:lnTo>
                    <a:lnTo>
                      <a:pt x="1778" y="676"/>
                    </a:lnTo>
                    <a:lnTo>
                      <a:pt x="1780" y="676"/>
                    </a:lnTo>
                    <a:lnTo>
                      <a:pt x="1780" y="676"/>
                    </a:lnTo>
                    <a:lnTo>
                      <a:pt x="1780" y="676"/>
                    </a:lnTo>
                    <a:lnTo>
                      <a:pt x="1781" y="676"/>
                    </a:lnTo>
                    <a:lnTo>
                      <a:pt x="1781" y="676"/>
                    </a:lnTo>
                    <a:lnTo>
                      <a:pt x="1781" y="676"/>
                    </a:lnTo>
                    <a:lnTo>
                      <a:pt x="1781" y="676"/>
                    </a:lnTo>
                    <a:lnTo>
                      <a:pt x="1781" y="678"/>
                    </a:lnTo>
                    <a:lnTo>
                      <a:pt x="1781" y="678"/>
                    </a:lnTo>
                    <a:lnTo>
                      <a:pt x="1783" y="678"/>
                    </a:lnTo>
                    <a:lnTo>
                      <a:pt x="1783" y="678"/>
                    </a:lnTo>
                    <a:lnTo>
                      <a:pt x="1783" y="678"/>
                    </a:lnTo>
                    <a:lnTo>
                      <a:pt x="1783" y="678"/>
                    </a:lnTo>
                    <a:lnTo>
                      <a:pt x="1783" y="678"/>
                    </a:lnTo>
                    <a:lnTo>
                      <a:pt x="1783" y="678"/>
                    </a:lnTo>
                    <a:lnTo>
                      <a:pt x="1785" y="678"/>
                    </a:lnTo>
                    <a:lnTo>
                      <a:pt x="1785" y="678"/>
                    </a:lnTo>
                    <a:lnTo>
                      <a:pt x="1785" y="678"/>
                    </a:lnTo>
                    <a:lnTo>
                      <a:pt x="1785" y="678"/>
                    </a:lnTo>
                    <a:lnTo>
                      <a:pt x="1785" y="678"/>
                    </a:lnTo>
                    <a:lnTo>
                      <a:pt x="1787" y="678"/>
                    </a:lnTo>
                    <a:lnTo>
                      <a:pt x="1787" y="678"/>
                    </a:lnTo>
                    <a:lnTo>
                      <a:pt x="1787" y="678"/>
                    </a:lnTo>
                    <a:lnTo>
                      <a:pt x="1787" y="678"/>
                    </a:lnTo>
                    <a:lnTo>
                      <a:pt x="1787" y="678"/>
                    </a:lnTo>
                    <a:lnTo>
                      <a:pt x="1787" y="678"/>
                    </a:lnTo>
                    <a:lnTo>
                      <a:pt x="1787" y="678"/>
                    </a:lnTo>
                    <a:lnTo>
                      <a:pt x="1787" y="678"/>
                    </a:lnTo>
                    <a:lnTo>
                      <a:pt x="1789" y="676"/>
                    </a:lnTo>
                    <a:lnTo>
                      <a:pt x="1789" y="676"/>
                    </a:lnTo>
                    <a:lnTo>
                      <a:pt x="1790" y="678"/>
                    </a:lnTo>
                    <a:lnTo>
                      <a:pt x="1790" y="676"/>
                    </a:lnTo>
                    <a:lnTo>
                      <a:pt x="1790" y="676"/>
                    </a:lnTo>
                    <a:lnTo>
                      <a:pt x="1790" y="676"/>
                    </a:lnTo>
                    <a:lnTo>
                      <a:pt x="1790" y="676"/>
                    </a:lnTo>
                    <a:lnTo>
                      <a:pt x="1790" y="676"/>
                    </a:lnTo>
                    <a:lnTo>
                      <a:pt x="1792" y="676"/>
                    </a:lnTo>
                    <a:lnTo>
                      <a:pt x="1792" y="676"/>
                    </a:lnTo>
                    <a:lnTo>
                      <a:pt x="1792" y="678"/>
                    </a:lnTo>
                    <a:lnTo>
                      <a:pt x="1792" y="676"/>
                    </a:lnTo>
                    <a:lnTo>
                      <a:pt x="1792" y="676"/>
                    </a:lnTo>
                    <a:lnTo>
                      <a:pt x="1792" y="678"/>
                    </a:lnTo>
                    <a:lnTo>
                      <a:pt x="1794" y="678"/>
                    </a:lnTo>
                    <a:lnTo>
                      <a:pt x="1794" y="678"/>
                    </a:lnTo>
                    <a:lnTo>
                      <a:pt x="1794" y="678"/>
                    </a:lnTo>
                    <a:lnTo>
                      <a:pt x="1794" y="676"/>
                    </a:lnTo>
                    <a:lnTo>
                      <a:pt x="1794" y="676"/>
                    </a:lnTo>
                    <a:lnTo>
                      <a:pt x="1796" y="676"/>
                    </a:lnTo>
                    <a:lnTo>
                      <a:pt x="1796" y="676"/>
                    </a:lnTo>
                    <a:lnTo>
                      <a:pt x="1796" y="676"/>
                    </a:lnTo>
                    <a:lnTo>
                      <a:pt x="1796" y="676"/>
                    </a:lnTo>
                    <a:lnTo>
                      <a:pt x="1796" y="676"/>
                    </a:lnTo>
                    <a:lnTo>
                      <a:pt x="1798" y="676"/>
                    </a:lnTo>
                    <a:lnTo>
                      <a:pt x="1798" y="676"/>
                    </a:lnTo>
                    <a:lnTo>
                      <a:pt x="1798" y="676"/>
                    </a:lnTo>
                    <a:lnTo>
                      <a:pt x="1798" y="676"/>
                    </a:lnTo>
                    <a:lnTo>
                      <a:pt x="1798" y="678"/>
                    </a:lnTo>
                    <a:lnTo>
                      <a:pt x="1798" y="678"/>
                    </a:lnTo>
                    <a:lnTo>
                      <a:pt x="1799" y="678"/>
                    </a:lnTo>
                    <a:lnTo>
                      <a:pt x="1799" y="678"/>
                    </a:lnTo>
                    <a:lnTo>
                      <a:pt x="1799" y="678"/>
                    </a:lnTo>
                    <a:lnTo>
                      <a:pt x="1799" y="678"/>
                    </a:lnTo>
                    <a:lnTo>
                      <a:pt x="1799" y="678"/>
                    </a:lnTo>
                    <a:lnTo>
                      <a:pt x="1799" y="678"/>
                    </a:lnTo>
                    <a:lnTo>
                      <a:pt x="1803" y="678"/>
                    </a:lnTo>
                    <a:lnTo>
                      <a:pt x="1803" y="678"/>
                    </a:lnTo>
                    <a:lnTo>
                      <a:pt x="1803" y="678"/>
                    </a:lnTo>
                    <a:lnTo>
                      <a:pt x="1803" y="678"/>
                    </a:lnTo>
                    <a:lnTo>
                      <a:pt x="1803" y="678"/>
                    </a:lnTo>
                    <a:lnTo>
                      <a:pt x="1805" y="680"/>
                    </a:lnTo>
                    <a:lnTo>
                      <a:pt x="1805" y="680"/>
                    </a:lnTo>
                    <a:lnTo>
                      <a:pt x="1805" y="680"/>
                    </a:lnTo>
                    <a:lnTo>
                      <a:pt x="1805" y="680"/>
                    </a:lnTo>
                    <a:lnTo>
                      <a:pt x="1805" y="678"/>
                    </a:lnTo>
                    <a:lnTo>
                      <a:pt x="1807" y="678"/>
                    </a:lnTo>
                    <a:lnTo>
                      <a:pt x="1807" y="678"/>
                    </a:lnTo>
                    <a:lnTo>
                      <a:pt x="1807" y="678"/>
                    </a:lnTo>
                    <a:lnTo>
                      <a:pt x="1807" y="678"/>
                    </a:lnTo>
                    <a:lnTo>
                      <a:pt x="1807" y="678"/>
                    </a:lnTo>
                    <a:lnTo>
                      <a:pt x="1807" y="678"/>
                    </a:lnTo>
                    <a:lnTo>
                      <a:pt x="1808" y="678"/>
                    </a:lnTo>
                    <a:lnTo>
                      <a:pt x="1808" y="678"/>
                    </a:lnTo>
                    <a:lnTo>
                      <a:pt x="1808" y="678"/>
                    </a:lnTo>
                    <a:lnTo>
                      <a:pt x="1808" y="678"/>
                    </a:lnTo>
                    <a:lnTo>
                      <a:pt x="1808" y="678"/>
                    </a:lnTo>
                    <a:lnTo>
                      <a:pt x="1808" y="678"/>
                    </a:lnTo>
                    <a:lnTo>
                      <a:pt x="1808" y="678"/>
                    </a:lnTo>
                    <a:lnTo>
                      <a:pt x="1808" y="678"/>
                    </a:lnTo>
                    <a:lnTo>
                      <a:pt x="1808" y="678"/>
                    </a:lnTo>
                    <a:lnTo>
                      <a:pt x="1808" y="676"/>
                    </a:lnTo>
                    <a:lnTo>
                      <a:pt x="1808" y="676"/>
                    </a:lnTo>
                    <a:lnTo>
                      <a:pt x="1808" y="676"/>
                    </a:lnTo>
                    <a:lnTo>
                      <a:pt x="1808" y="676"/>
                    </a:lnTo>
                    <a:lnTo>
                      <a:pt x="1808" y="676"/>
                    </a:lnTo>
                    <a:lnTo>
                      <a:pt x="1808" y="676"/>
                    </a:lnTo>
                    <a:lnTo>
                      <a:pt x="1808" y="676"/>
                    </a:lnTo>
                    <a:lnTo>
                      <a:pt x="1810" y="676"/>
                    </a:lnTo>
                    <a:lnTo>
                      <a:pt x="1810" y="674"/>
                    </a:lnTo>
                    <a:lnTo>
                      <a:pt x="1810" y="674"/>
                    </a:lnTo>
                    <a:lnTo>
                      <a:pt x="1810" y="674"/>
                    </a:lnTo>
                    <a:lnTo>
                      <a:pt x="1810" y="674"/>
                    </a:lnTo>
                    <a:lnTo>
                      <a:pt x="1810" y="674"/>
                    </a:lnTo>
                    <a:lnTo>
                      <a:pt x="1810" y="674"/>
                    </a:lnTo>
                    <a:lnTo>
                      <a:pt x="1810" y="673"/>
                    </a:lnTo>
                    <a:lnTo>
                      <a:pt x="1810" y="673"/>
                    </a:lnTo>
                    <a:lnTo>
                      <a:pt x="1812" y="673"/>
                    </a:lnTo>
                    <a:lnTo>
                      <a:pt x="1812" y="673"/>
                    </a:lnTo>
                    <a:lnTo>
                      <a:pt x="1812" y="673"/>
                    </a:lnTo>
                    <a:lnTo>
                      <a:pt x="1812" y="673"/>
                    </a:lnTo>
                    <a:lnTo>
                      <a:pt x="1814" y="671"/>
                    </a:lnTo>
                    <a:lnTo>
                      <a:pt x="1816" y="671"/>
                    </a:lnTo>
                    <a:lnTo>
                      <a:pt x="1816" y="669"/>
                    </a:lnTo>
                    <a:lnTo>
                      <a:pt x="1818" y="667"/>
                    </a:lnTo>
                    <a:lnTo>
                      <a:pt x="1818" y="667"/>
                    </a:lnTo>
                    <a:lnTo>
                      <a:pt x="1818" y="665"/>
                    </a:lnTo>
                    <a:lnTo>
                      <a:pt x="1818" y="665"/>
                    </a:lnTo>
                    <a:lnTo>
                      <a:pt x="1819" y="665"/>
                    </a:lnTo>
                    <a:lnTo>
                      <a:pt x="1819" y="665"/>
                    </a:lnTo>
                    <a:lnTo>
                      <a:pt x="1819" y="663"/>
                    </a:lnTo>
                    <a:lnTo>
                      <a:pt x="1819" y="662"/>
                    </a:lnTo>
                    <a:lnTo>
                      <a:pt x="1819" y="662"/>
                    </a:lnTo>
                    <a:lnTo>
                      <a:pt x="1819" y="662"/>
                    </a:lnTo>
                    <a:lnTo>
                      <a:pt x="1821" y="660"/>
                    </a:lnTo>
                    <a:lnTo>
                      <a:pt x="1821" y="660"/>
                    </a:lnTo>
                    <a:lnTo>
                      <a:pt x="1821" y="658"/>
                    </a:lnTo>
                    <a:lnTo>
                      <a:pt x="1821" y="658"/>
                    </a:lnTo>
                    <a:lnTo>
                      <a:pt x="1821" y="656"/>
                    </a:lnTo>
                    <a:lnTo>
                      <a:pt x="1821" y="656"/>
                    </a:lnTo>
                    <a:lnTo>
                      <a:pt x="1823" y="656"/>
                    </a:lnTo>
                    <a:lnTo>
                      <a:pt x="1823" y="656"/>
                    </a:lnTo>
                    <a:lnTo>
                      <a:pt x="1823" y="656"/>
                    </a:lnTo>
                    <a:lnTo>
                      <a:pt x="1825" y="656"/>
                    </a:lnTo>
                    <a:lnTo>
                      <a:pt x="1825" y="656"/>
                    </a:lnTo>
                    <a:lnTo>
                      <a:pt x="1825" y="656"/>
                    </a:lnTo>
                    <a:lnTo>
                      <a:pt x="1827" y="656"/>
                    </a:lnTo>
                    <a:lnTo>
                      <a:pt x="1827" y="656"/>
                    </a:lnTo>
                    <a:lnTo>
                      <a:pt x="1827" y="656"/>
                    </a:lnTo>
                    <a:lnTo>
                      <a:pt x="1827" y="656"/>
                    </a:lnTo>
                    <a:lnTo>
                      <a:pt x="1827" y="656"/>
                    </a:lnTo>
                    <a:lnTo>
                      <a:pt x="1827" y="654"/>
                    </a:lnTo>
                    <a:lnTo>
                      <a:pt x="1828" y="654"/>
                    </a:lnTo>
                    <a:lnTo>
                      <a:pt x="1828" y="656"/>
                    </a:lnTo>
                    <a:lnTo>
                      <a:pt x="1830" y="656"/>
                    </a:lnTo>
                    <a:lnTo>
                      <a:pt x="1832" y="658"/>
                    </a:lnTo>
                    <a:lnTo>
                      <a:pt x="1832" y="658"/>
                    </a:lnTo>
                    <a:lnTo>
                      <a:pt x="1832" y="658"/>
                    </a:lnTo>
                    <a:lnTo>
                      <a:pt x="1834" y="658"/>
                    </a:lnTo>
                    <a:lnTo>
                      <a:pt x="1836" y="660"/>
                    </a:lnTo>
                    <a:lnTo>
                      <a:pt x="1836" y="662"/>
                    </a:lnTo>
                    <a:lnTo>
                      <a:pt x="1836" y="662"/>
                    </a:lnTo>
                    <a:lnTo>
                      <a:pt x="1837" y="662"/>
                    </a:lnTo>
                    <a:lnTo>
                      <a:pt x="1837" y="662"/>
                    </a:lnTo>
                    <a:lnTo>
                      <a:pt x="1839" y="662"/>
                    </a:lnTo>
                    <a:lnTo>
                      <a:pt x="1839" y="662"/>
                    </a:lnTo>
                    <a:lnTo>
                      <a:pt x="1841" y="663"/>
                    </a:lnTo>
                    <a:lnTo>
                      <a:pt x="1841" y="663"/>
                    </a:lnTo>
                    <a:lnTo>
                      <a:pt x="1841" y="663"/>
                    </a:lnTo>
                    <a:lnTo>
                      <a:pt x="1841" y="665"/>
                    </a:lnTo>
                    <a:lnTo>
                      <a:pt x="1841" y="665"/>
                    </a:lnTo>
                    <a:lnTo>
                      <a:pt x="1841" y="667"/>
                    </a:lnTo>
                    <a:lnTo>
                      <a:pt x="1841" y="667"/>
                    </a:lnTo>
                    <a:lnTo>
                      <a:pt x="1843" y="669"/>
                    </a:lnTo>
                    <a:lnTo>
                      <a:pt x="1843" y="669"/>
                    </a:lnTo>
                    <a:lnTo>
                      <a:pt x="1843" y="669"/>
                    </a:lnTo>
                    <a:lnTo>
                      <a:pt x="1845" y="669"/>
                    </a:lnTo>
                    <a:lnTo>
                      <a:pt x="1845" y="669"/>
                    </a:lnTo>
                    <a:lnTo>
                      <a:pt x="1846" y="669"/>
                    </a:lnTo>
                    <a:lnTo>
                      <a:pt x="1846" y="669"/>
                    </a:lnTo>
                    <a:lnTo>
                      <a:pt x="1848" y="669"/>
                    </a:lnTo>
                    <a:lnTo>
                      <a:pt x="1848" y="671"/>
                    </a:lnTo>
                    <a:lnTo>
                      <a:pt x="1848" y="671"/>
                    </a:lnTo>
                    <a:lnTo>
                      <a:pt x="1848" y="671"/>
                    </a:lnTo>
                    <a:lnTo>
                      <a:pt x="1848" y="673"/>
                    </a:lnTo>
                    <a:lnTo>
                      <a:pt x="1848" y="673"/>
                    </a:lnTo>
                    <a:lnTo>
                      <a:pt x="1848" y="673"/>
                    </a:lnTo>
                    <a:lnTo>
                      <a:pt x="1848" y="674"/>
                    </a:lnTo>
                    <a:lnTo>
                      <a:pt x="1850" y="674"/>
                    </a:lnTo>
                    <a:lnTo>
                      <a:pt x="1850" y="674"/>
                    </a:lnTo>
                    <a:lnTo>
                      <a:pt x="1852" y="674"/>
                    </a:lnTo>
                    <a:lnTo>
                      <a:pt x="1852" y="674"/>
                    </a:lnTo>
                    <a:lnTo>
                      <a:pt x="1852" y="674"/>
                    </a:lnTo>
                    <a:lnTo>
                      <a:pt x="1852" y="674"/>
                    </a:lnTo>
                    <a:lnTo>
                      <a:pt x="1854" y="674"/>
                    </a:lnTo>
                    <a:lnTo>
                      <a:pt x="1854" y="676"/>
                    </a:lnTo>
                    <a:lnTo>
                      <a:pt x="1855" y="676"/>
                    </a:lnTo>
                    <a:lnTo>
                      <a:pt x="1855" y="678"/>
                    </a:lnTo>
                    <a:lnTo>
                      <a:pt x="1855" y="678"/>
                    </a:lnTo>
                    <a:lnTo>
                      <a:pt x="1855" y="678"/>
                    </a:lnTo>
                    <a:lnTo>
                      <a:pt x="1855" y="680"/>
                    </a:lnTo>
                    <a:lnTo>
                      <a:pt x="1855" y="680"/>
                    </a:lnTo>
                    <a:lnTo>
                      <a:pt x="1855" y="680"/>
                    </a:lnTo>
                    <a:lnTo>
                      <a:pt x="1855" y="680"/>
                    </a:lnTo>
                    <a:lnTo>
                      <a:pt x="1855" y="680"/>
                    </a:lnTo>
                    <a:lnTo>
                      <a:pt x="1855" y="682"/>
                    </a:lnTo>
                    <a:lnTo>
                      <a:pt x="1855" y="682"/>
                    </a:lnTo>
                    <a:lnTo>
                      <a:pt x="1855" y="682"/>
                    </a:lnTo>
                    <a:lnTo>
                      <a:pt x="1854" y="683"/>
                    </a:lnTo>
                    <a:lnTo>
                      <a:pt x="1854" y="683"/>
                    </a:lnTo>
                    <a:lnTo>
                      <a:pt x="1854" y="683"/>
                    </a:lnTo>
                    <a:lnTo>
                      <a:pt x="1854" y="685"/>
                    </a:lnTo>
                    <a:lnTo>
                      <a:pt x="1854" y="685"/>
                    </a:lnTo>
                    <a:lnTo>
                      <a:pt x="1854" y="685"/>
                    </a:lnTo>
                    <a:lnTo>
                      <a:pt x="1854" y="687"/>
                    </a:lnTo>
                    <a:lnTo>
                      <a:pt x="1852" y="687"/>
                    </a:lnTo>
                    <a:lnTo>
                      <a:pt x="1852" y="689"/>
                    </a:lnTo>
                    <a:lnTo>
                      <a:pt x="1852" y="689"/>
                    </a:lnTo>
                    <a:lnTo>
                      <a:pt x="1852" y="689"/>
                    </a:lnTo>
                    <a:lnTo>
                      <a:pt x="1852" y="689"/>
                    </a:lnTo>
                    <a:lnTo>
                      <a:pt x="1852" y="691"/>
                    </a:lnTo>
                    <a:lnTo>
                      <a:pt x="1852" y="691"/>
                    </a:lnTo>
                    <a:lnTo>
                      <a:pt x="1850" y="692"/>
                    </a:lnTo>
                    <a:lnTo>
                      <a:pt x="1850" y="692"/>
                    </a:lnTo>
                    <a:lnTo>
                      <a:pt x="1850" y="692"/>
                    </a:lnTo>
                    <a:lnTo>
                      <a:pt x="1850" y="694"/>
                    </a:lnTo>
                    <a:lnTo>
                      <a:pt x="1850" y="694"/>
                    </a:lnTo>
                    <a:lnTo>
                      <a:pt x="1850" y="694"/>
                    </a:lnTo>
                    <a:lnTo>
                      <a:pt x="1850" y="694"/>
                    </a:lnTo>
                    <a:lnTo>
                      <a:pt x="1850" y="694"/>
                    </a:lnTo>
                    <a:lnTo>
                      <a:pt x="1850" y="696"/>
                    </a:lnTo>
                    <a:lnTo>
                      <a:pt x="1850" y="696"/>
                    </a:lnTo>
                    <a:lnTo>
                      <a:pt x="1850" y="696"/>
                    </a:lnTo>
                    <a:lnTo>
                      <a:pt x="1848" y="696"/>
                    </a:lnTo>
                    <a:lnTo>
                      <a:pt x="1848" y="698"/>
                    </a:lnTo>
                    <a:lnTo>
                      <a:pt x="1848" y="698"/>
                    </a:lnTo>
                    <a:lnTo>
                      <a:pt x="1848" y="700"/>
                    </a:lnTo>
                    <a:lnTo>
                      <a:pt x="1846" y="700"/>
                    </a:lnTo>
                    <a:lnTo>
                      <a:pt x="1846" y="700"/>
                    </a:lnTo>
                    <a:lnTo>
                      <a:pt x="1846" y="700"/>
                    </a:lnTo>
                    <a:lnTo>
                      <a:pt x="1846" y="700"/>
                    </a:lnTo>
                    <a:lnTo>
                      <a:pt x="1845" y="700"/>
                    </a:lnTo>
                    <a:lnTo>
                      <a:pt x="1845" y="700"/>
                    </a:lnTo>
                    <a:lnTo>
                      <a:pt x="1845" y="700"/>
                    </a:lnTo>
                    <a:lnTo>
                      <a:pt x="1845" y="700"/>
                    </a:lnTo>
                    <a:lnTo>
                      <a:pt x="1845" y="700"/>
                    </a:lnTo>
                    <a:lnTo>
                      <a:pt x="1845" y="700"/>
                    </a:lnTo>
                    <a:lnTo>
                      <a:pt x="1843" y="700"/>
                    </a:lnTo>
                    <a:lnTo>
                      <a:pt x="1843" y="700"/>
                    </a:lnTo>
                    <a:lnTo>
                      <a:pt x="1843" y="701"/>
                    </a:lnTo>
                    <a:lnTo>
                      <a:pt x="1843" y="701"/>
                    </a:lnTo>
                    <a:lnTo>
                      <a:pt x="1841" y="701"/>
                    </a:lnTo>
                    <a:lnTo>
                      <a:pt x="1841" y="701"/>
                    </a:lnTo>
                    <a:lnTo>
                      <a:pt x="1839" y="700"/>
                    </a:lnTo>
                    <a:lnTo>
                      <a:pt x="1839" y="700"/>
                    </a:lnTo>
                    <a:lnTo>
                      <a:pt x="1839" y="701"/>
                    </a:lnTo>
                    <a:lnTo>
                      <a:pt x="1837" y="701"/>
                    </a:lnTo>
                    <a:lnTo>
                      <a:pt x="1837" y="701"/>
                    </a:lnTo>
                    <a:lnTo>
                      <a:pt x="1837" y="701"/>
                    </a:lnTo>
                    <a:lnTo>
                      <a:pt x="1837" y="701"/>
                    </a:lnTo>
                    <a:lnTo>
                      <a:pt x="1837" y="701"/>
                    </a:lnTo>
                    <a:lnTo>
                      <a:pt x="1836" y="701"/>
                    </a:lnTo>
                    <a:lnTo>
                      <a:pt x="1836" y="701"/>
                    </a:lnTo>
                    <a:lnTo>
                      <a:pt x="1834" y="701"/>
                    </a:lnTo>
                    <a:lnTo>
                      <a:pt x="1834" y="701"/>
                    </a:lnTo>
                    <a:lnTo>
                      <a:pt x="1834" y="701"/>
                    </a:lnTo>
                    <a:lnTo>
                      <a:pt x="1834" y="701"/>
                    </a:lnTo>
                    <a:lnTo>
                      <a:pt x="1834" y="701"/>
                    </a:lnTo>
                    <a:lnTo>
                      <a:pt x="1832" y="701"/>
                    </a:lnTo>
                    <a:lnTo>
                      <a:pt x="1832" y="703"/>
                    </a:lnTo>
                    <a:lnTo>
                      <a:pt x="1832" y="703"/>
                    </a:lnTo>
                    <a:lnTo>
                      <a:pt x="1830" y="703"/>
                    </a:lnTo>
                    <a:lnTo>
                      <a:pt x="1830" y="703"/>
                    </a:lnTo>
                    <a:lnTo>
                      <a:pt x="1830" y="703"/>
                    </a:lnTo>
                    <a:lnTo>
                      <a:pt x="1830" y="701"/>
                    </a:lnTo>
                    <a:lnTo>
                      <a:pt x="1830" y="701"/>
                    </a:lnTo>
                    <a:lnTo>
                      <a:pt x="1830" y="701"/>
                    </a:lnTo>
                    <a:lnTo>
                      <a:pt x="1830" y="701"/>
                    </a:lnTo>
                    <a:lnTo>
                      <a:pt x="1830" y="701"/>
                    </a:lnTo>
                    <a:lnTo>
                      <a:pt x="1828" y="701"/>
                    </a:lnTo>
                    <a:lnTo>
                      <a:pt x="1828" y="701"/>
                    </a:lnTo>
                    <a:lnTo>
                      <a:pt x="1828" y="701"/>
                    </a:lnTo>
                    <a:lnTo>
                      <a:pt x="1827" y="703"/>
                    </a:lnTo>
                    <a:lnTo>
                      <a:pt x="1827" y="703"/>
                    </a:lnTo>
                    <a:lnTo>
                      <a:pt x="1827" y="703"/>
                    </a:lnTo>
                    <a:lnTo>
                      <a:pt x="1825" y="703"/>
                    </a:lnTo>
                    <a:lnTo>
                      <a:pt x="1825" y="703"/>
                    </a:lnTo>
                    <a:lnTo>
                      <a:pt x="1825" y="703"/>
                    </a:lnTo>
                    <a:lnTo>
                      <a:pt x="1823" y="703"/>
                    </a:lnTo>
                    <a:lnTo>
                      <a:pt x="1821" y="703"/>
                    </a:lnTo>
                    <a:lnTo>
                      <a:pt x="1819" y="703"/>
                    </a:lnTo>
                    <a:lnTo>
                      <a:pt x="1819" y="703"/>
                    </a:lnTo>
                    <a:lnTo>
                      <a:pt x="1819" y="703"/>
                    </a:lnTo>
                    <a:lnTo>
                      <a:pt x="1818" y="703"/>
                    </a:lnTo>
                    <a:lnTo>
                      <a:pt x="1818" y="703"/>
                    </a:lnTo>
                    <a:lnTo>
                      <a:pt x="1814" y="703"/>
                    </a:lnTo>
                    <a:lnTo>
                      <a:pt x="1814" y="703"/>
                    </a:lnTo>
                    <a:lnTo>
                      <a:pt x="1814" y="703"/>
                    </a:lnTo>
                    <a:lnTo>
                      <a:pt x="1812" y="703"/>
                    </a:lnTo>
                    <a:lnTo>
                      <a:pt x="1812" y="703"/>
                    </a:lnTo>
                    <a:lnTo>
                      <a:pt x="1812" y="703"/>
                    </a:lnTo>
                    <a:lnTo>
                      <a:pt x="1812" y="703"/>
                    </a:lnTo>
                    <a:lnTo>
                      <a:pt x="1812" y="703"/>
                    </a:lnTo>
                    <a:lnTo>
                      <a:pt x="1810" y="703"/>
                    </a:lnTo>
                    <a:lnTo>
                      <a:pt x="1810" y="703"/>
                    </a:lnTo>
                    <a:lnTo>
                      <a:pt x="1808" y="703"/>
                    </a:lnTo>
                    <a:lnTo>
                      <a:pt x="1808" y="703"/>
                    </a:lnTo>
                    <a:lnTo>
                      <a:pt x="1808" y="703"/>
                    </a:lnTo>
                    <a:lnTo>
                      <a:pt x="1807" y="703"/>
                    </a:lnTo>
                    <a:lnTo>
                      <a:pt x="1807" y="703"/>
                    </a:lnTo>
                    <a:lnTo>
                      <a:pt x="1807" y="703"/>
                    </a:lnTo>
                    <a:lnTo>
                      <a:pt x="1807" y="703"/>
                    </a:lnTo>
                    <a:lnTo>
                      <a:pt x="1807" y="703"/>
                    </a:lnTo>
                    <a:lnTo>
                      <a:pt x="1805" y="703"/>
                    </a:lnTo>
                    <a:lnTo>
                      <a:pt x="1805" y="703"/>
                    </a:lnTo>
                    <a:lnTo>
                      <a:pt x="1805" y="703"/>
                    </a:lnTo>
                    <a:lnTo>
                      <a:pt x="1805" y="703"/>
                    </a:lnTo>
                    <a:lnTo>
                      <a:pt x="1805" y="703"/>
                    </a:lnTo>
                    <a:lnTo>
                      <a:pt x="1803" y="703"/>
                    </a:lnTo>
                    <a:lnTo>
                      <a:pt x="1803" y="703"/>
                    </a:lnTo>
                    <a:lnTo>
                      <a:pt x="1803" y="703"/>
                    </a:lnTo>
                    <a:lnTo>
                      <a:pt x="1803" y="703"/>
                    </a:lnTo>
                    <a:lnTo>
                      <a:pt x="1801" y="703"/>
                    </a:lnTo>
                    <a:lnTo>
                      <a:pt x="1801" y="703"/>
                    </a:lnTo>
                    <a:lnTo>
                      <a:pt x="1801" y="703"/>
                    </a:lnTo>
                    <a:lnTo>
                      <a:pt x="1801" y="703"/>
                    </a:lnTo>
                    <a:lnTo>
                      <a:pt x="1799" y="701"/>
                    </a:lnTo>
                    <a:lnTo>
                      <a:pt x="1799" y="701"/>
                    </a:lnTo>
                    <a:lnTo>
                      <a:pt x="1799" y="703"/>
                    </a:lnTo>
                    <a:lnTo>
                      <a:pt x="1799" y="703"/>
                    </a:lnTo>
                    <a:lnTo>
                      <a:pt x="1799" y="703"/>
                    </a:lnTo>
                    <a:lnTo>
                      <a:pt x="1799" y="703"/>
                    </a:lnTo>
                    <a:lnTo>
                      <a:pt x="1798" y="703"/>
                    </a:lnTo>
                    <a:lnTo>
                      <a:pt x="1798" y="703"/>
                    </a:lnTo>
                    <a:lnTo>
                      <a:pt x="1798" y="703"/>
                    </a:lnTo>
                    <a:lnTo>
                      <a:pt x="1798" y="703"/>
                    </a:lnTo>
                    <a:lnTo>
                      <a:pt x="1798" y="703"/>
                    </a:lnTo>
                    <a:lnTo>
                      <a:pt x="1798" y="703"/>
                    </a:lnTo>
                    <a:lnTo>
                      <a:pt x="1798" y="703"/>
                    </a:lnTo>
                    <a:lnTo>
                      <a:pt x="1798" y="703"/>
                    </a:lnTo>
                    <a:lnTo>
                      <a:pt x="1796" y="703"/>
                    </a:lnTo>
                    <a:lnTo>
                      <a:pt x="1796" y="705"/>
                    </a:lnTo>
                    <a:lnTo>
                      <a:pt x="1794" y="705"/>
                    </a:lnTo>
                    <a:lnTo>
                      <a:pt x="1794" y="705"/>
                    </a:lnTo>
                    <a:lnTo>
                      <a:pt x="1794" y="705"/>
                    </a:lnTo>
                    <a:lnTo>
                      <a:pt x="1794" y="707"/>
                    </a:lnTo>
                    <a:lnTo>
                      <a:pt x="1794" y="707"/>
                    </a:lnTo>
                    <a:lnTo>
                      <a:pt x="1794" y="707"/>
                    </a:lnTo>
                    <a:lnTo>
                      <a:pt x="1794" y="707"/>
                    </a:lnTo>
                    <a:lnTo>
                      <a:pt x="1794" y="709"/>
                    </a:lnTo>
                    <a:lnTo>
                      <a:pt x="1794" y="709"/>
                    </a:lnTo>
                    <a:lnTo>
                      <a:pt x="1796" y="709"/>
                    </a:lnTo>
                    <a:lnTo>
                      <a:pt x="1798" y="711"/>
                    </a:lnTo>
                    <a:lnTo>
                      <a:pt x="1798" y="712"/>
                    </a:lnTo>
                    <a:lnTo>
                      <a:pt x="1799" y="712"/>
                    </a:lnTo>
                    <a:lnTo>
                      <a:pt x="1799" y="712"/>
                    </a:lnTo>
                    <a:lnTo>
                      <a:pt x="1799" y="714"/>
                    </a:lnTo>
                    <a:lnTo>
                      <a:pt x="1799" y="714"/>
                    </a:lnTo>
                    <a:lnTo>
                      <a:pt x="1801" y="716"/>
                    </a:lnTo>
                    <a:lnTo>
                      <a:pt x="1801" y="720"/>
                    </a:lnTo>
                    <a:lnTo>
                      <a:pt x="1801" y="720"/>
                    </a:lnTo>
                    <a:lnTo>
                      <a:pt x="1801" y="720"/>
                    </a:lnTo>
                    <a:lnTo>
                      <a:pt x="1801" y="721"/>
                    </a:lnTo>
                    <a:lnTo>
                      <a:pt x="1803" y="721"/>
                    </a:lnTo>
                    <a:lnTo>
                      <a:pt x="1803" y="723"/>
                    </a:lnTo>
                    <a:lnTo>
                      <a:pt x="1805" y="723"/>
                    </a:lnTo>
                    <a:lnTo>
                      <a:pt x="1805" y="723"/>
                    </a:lnTo>
                    <a:lnTo>
                      <a:pt x="1805" y="725"/>
                    </a:lnTo>
                    <a:lnTo>
                      <a:pt x="1805" y="725"/>
                    </a:lnTo>
                    <a:lnTo>
                      <a:pt x="1805" y="725"/>
                    </a:lnTo>
                    <a:lnTo>
                      <a:pt x="1807" y="727"/>
                    </a:lnTo>
                    <a:lnTo>
                      <a:pt x="1805" y="729"/>
                    </a:lnTo>
                    <a:lnTo>
                      <a:pt x="1805" y="730"/>
                    </a:lnTo>
                    <a:lnTo>
                      <a:pt x="1805" y="730"/>
                    </a:lnTo>
                    <a:lnTo>
                      <a:pt x="1807" y="730"/>
                    </a:lnTo>
                    <a:lnTo>
                      <a:pt x="1807" y="730"/>
                    </a:lnTo>
                    <a:lnTo>
                      <a:pt x="1807" y="732"/>
                    </a:lnTo>
                    <a:lnTo>
                      <a:pt x="1807" y="732"/>
                    </a:lnTo>
                    <a:lnTo>
                      <a:pt x="1807" y="734"/>
                    </a:lnTo>
                    <a:lnTo>
                      <a:pt x="1807" y="736"/>
                    </a:lnTo>
                    <a:lnTo>
                      <a:pt x="1807" y="736"/>
                    </a:lnTo>
                    <a:lnTo>
                      <a:pt x="1807" y="736"/>
                    </a:lnTo>
                    <a:lnTo>
                      <a:pt x="1807" y="738"/>
                    </a:lnTo>
                    <a:lnTo>
                      <a:pt x="1807" y="738"/>
                    </a:lnTo>
                    <a:lnTo>
                      <a:pt x="1807" y="738"/>
                    </a:lnTo>
                    <a:lnTo>
                      <a:pt x="1807" y="738"/>
                    </a:lnTo>
                    <a:lnTo>
                      <a:pt x="1807" y="738"/>
                    </a:lnTo>
                    <a:lnTo>
                      <a:pt x="1807" y="738"/>
                    </a:lnTo>
                    <a:lnTo>
                      <a:pt x="1807" y="739"/>
                    </a:lnTo>
                    <a:lnTo>
                      <a:pt x="1805" y="739"/>
                    </a:lnTo>
                    <a:lnTo>
                      <a:pt x="1805" y="739"/>
                    </a:lnTo>
                    <a:lnTo>
                      <a:pt x="1805" y="739"/>
                    </a:lnTo>
                    <a:lnTo>
                      <a:pt x="1805" y="741"/>
                    </a:lnTo>
                    <a:lnTo>
                      <a:pt x="1805" y="743"/>
                    </a:lnTo>
                    <a:lnTo>
                      <a:pt x="1805" y="743"/>
                    </a:lnTo>
                    <a:lnTo>
                      <a:pt x="1807" y="745"/>
                    </a:lnTo>
                    <a:lnTo>
                      <a:pt x="1807" y="745"/>
                    </a:lnTo>
                    <a:lnTo>
                      <a:pt x="1807" y="745"/>
                    </a:lnTo>
                    <a:lnTo>
                      <a:pt x="1807" y="747"/>
                    </a:lnTo>
                    <a:lnTo>
                      <a:pt x="1807" y="747"/>
                    </a:lnTo>
                    <a:lnTo>
                      <a:pt x="1807" y="749"/>
                    </a:lnTo>
                    <a:lnTo>
                      <a:pt x="1807" y="749"/>
                    </a:lnTo>
                    <a:lnTo>
                      <a:pt x="1807" y="749"/>
                    </a:lnTo>
                    <a:lnTo>
                      <a:pt x="1807" y="749"/>
                    </a:lnTo>
                    <a:lnTo>
                      <a:pt x="1805" y="750"/>
                    </a:lnTo>
                    <a:lnTo>
                      <a:pt x="1805" y="750"/>
                    </a:lnTo>
                    <a:lnTo>
                      <a:pt x="1803" y="750"/>
                    </a:lnTo>
                    <a:lnTo>
                      <a:pt x="1803" y="750"/>
                    </a:lnTo>
                    <a:lnTo>
                      <a:pt x="1803" y="750"/>
                    </a:lnTo>
                    <a:lnTo>
                      <a:pt x="1801" y="752"/>
                    </a:lnTo>
                    <a:lnTo>
                      <a:pt x="1799" y="752"/>
                    </a:lnTo>
                    <a:lnTo>
                      <a:pt x="1799" y="754"/>
                    </a:lnTo>
                    <a:lnTo>
                      <a:pt x="1799" y="754"/>
                    </a:lnTo>
                    <a:lnTo>
                      <a:pt x="1798" y="754"/>
                    </a:lnTo>
                    <a:lnTo>
                      <a:pt x="1798" y="754"/>
                    </a:lnTo>
                    <a:lnTo>
                      <a:pt x="1796" y="754"/>
                    </a:lnTo>
                    <a:lnTo>
                      <a:pt x="1796" y="754"/>
                    </a:lnTo>
                    <a:lnTo>
                      <a:pt x="1794" y="754"/>
                    </a:lnTo>
                    <a:lnTo>
                      <a:pt x="1794" y="756"/>
                    </a:lnTo>
                    <a:lnTo>
                      <a:pt x="1792" y="756"/>
                    </a:lnTo>
                    <a:lnTo>
                      <a:pt x="1792" y="758"/>
                    </a:lnTo>
                    <a:lnTo>
                      <a:pt x="1792" y="758"/>
                    </a:lnTo>
                    <a:lnTo>
                      <a:pt x="1792" y="758"/>
                    </a:lnTo>
                    <a:lnTo>
                      <a:pt x="1792" y="758"/>
                    </a:lnTo>
                    <a:lnTo>
                      <a:pt x="1792" y="759"/>
                    </a:lnTo>
                    <a:lnTo>
                      <a:pt x="1792" y="759"/>
                    </a:lnTo>
                    <a:lnTo>
                      <a:pt x="1792" y="759"/>
                    </a:lnTo>
                    <a:lnTo>
                      <a:pt x="1794" y="759"/>
                    </a:lnTo>
                    <a:lnTo>
                      <a:pt x="1794" y="761"/>
                    </a:lnTo>
                    <a:lnTo>
                      <a:pt x="1794" y="761"/>
                    </a:lnTo>
                    <a:lnTo>
                      <a:pt x="1796" y="761"/>
                    </a:lnTo>
                    <a:lnTo>
                      <a:pt x="1796" y="763"/>
                    </a:lnTo>
                    <a:lnTo>
                      <a:pt x="1796" y="763"/>
                    </a:lnTo>
                    <a:lnTo>
                      <a:pt x="1796" y="765"/>
                    </a:lnTo>
                    <a:lnTo>
                      <a:pt x="1798" y="765"/>
                    </a:lnTo>
                    <a:lnTo>
                      <a:pt x="1798" y="765"/>
                    </a:lnTo>
                    <a:lnTo>
                      <a:pt x="1798" y="765"/>
                    </a:lnTo>
                    <a:lnTo>
                      <a:pt x="1798" y="767"/>
                    </a:lnTo>
                    <a:lnTo>
                      <a:pt x="1798" y="768"/>
                    </a:lnTo>
                    <a:lnTo>
                      <a:pt x="1798" y="768"/>
                    </a:lnTo>
                    <a:lnTo>
                      <a:pt x="1798" y="768"/>
                    </a:lnTo>
                    <a:lnTo>
                      <a:pt x="1798" y="768"/>
                    </a:lnTo>
                    <a:lnTo>
                      <a:pt x="1798" y="768"/>
                    </a:lnTo>
                    <a:lnTo>
                      <a:pt x="1798" y="770"/>
                    </a:lnTo>
                    <a:lnTo>
                      <a:pt x="1798" y="770"/>
                    </a:lnTo>
                    <a:lnTo>
                      <a:pt x="1796" y="770"/>
                    </a:lnTo>
                    <a:lnTo>
                      <a:pt x="1796" y="772"/>
                    </a:lnTo>
                    <a:lnTo>
                      <a:pt x="1796" y="772"/>
                    </a:lnTo>
                    <a:lnTo>
                      <a:pt x="1796" y="772"/>
                    </a:lnTo>
                    <a:lnTo>
                      <a:pt x="1796" y="774"/>
                    </a:lnTo>
                    <a:lnTo>
                      <a:pt x="1796" y="774"/>
                    </a:lnTo>
                    <a:lnTo>
                      <a:pt x="1796" y="776"/>
                    </a:lnTo>
                    <a:lnTo>
                      <a:pt x="1796" y="776"/>
                    </a:lnTo>
                    <a:lnTo>
                      <a:pt x="1796" y="776"/>
                    </a:lnTo>
                    <a:lnTo>
                      <a:pt x="1796" y="776"/>
                    </a:lnTo>
                    <a:lnTo>
                      <a:pt x="1794" y="777"/>
                    </a:lnTo>
                    <a:lnTo>
                      <a:pt x="1794" y="779"/>
                    </a:lnTo>
                    <a:lnTo>
                      <a:pt x="1794" y="781"/>
                    </a:lnTo>
                    <a:lnTo>
                      <a:pt x="1794" y="781"/>
                    </a:lnTo>
                    <a:lnTo>
                      <a:pt x="1794" y="783"/>
                    </a:lnTo>
                    <a:lnTo>
                      <a:pt x="1794" y="783"/>
                    </a:lnTo>
                    <a:lnTo>
                      <a:pt x="1794" y="785"/>
                    </a:lnTo>
                    <a:lnTo>
                      <a:pt x="1792" y="790"/>
                    </a:lnTo>
                    <a:lnTo>
                      <a:pt x="1790" y="790"/>
                    </a:lnTo>
                    <a:lnTo>
                      <a:pt x="1790" y="792"/>
                    </a:lnTo>
                    <a:lnTo>
                      <a:pt x="1790" y="792"/>
                    </a:lnTo>
                    <a:lnTo>
                      <a:pt x="1790" y="792"/>
                    </a:lnTo>
                    <a:lnTo>
                      <a:pt x="1789" y="794"/>
                    </a:lnTo>
                    <a:lnTo>
                      <a:pt x="1789" y="794"/>
                    </a:lnTo>
                    <a:lnTo>
                      <a:pt x="1787" y="794"/>
                    </a:lnTo>
                    <a:lnTo>
                      <a:pt x="1787" y="794"/>
                    </a:lnTo>
                    <a:lnTo>
                      <a:pt x="1787" y="794"/>
                    </a:lnTo>
                    <a:lnTo>
                      <a:pt x="1785" y="794"/>
                    </a:lnTo>
                    <a:lnTo>
                      <a:pt x="1785" y="794"/>
                    </a:lnTo>
                    <a:lnTo>
                      <a:pt x="1783" y="794"/>
                    </a:lnTo>
                    <a:lnTo>
                      <a:pt x="1783" y="794"/>
                    </a:lnTo>
                    <a:lnTo>
                      <a:pt x="1783" y="794"/>
                    </a:lnTo>
                    <a:lnTo>
                      <a:pt x="1781" y="794"/>
                    </a:lnTo>
                    <a:lnTo>
                      <a:pt x="1781" y="794"/>
                    </a:lnTo>
                    <a:lnTo>
                      <a:pt x="1778" y="792"/>
                    </a:lnTo>
                    <a:lnTo>
                      <a:pt x="1778" y="792"/>
                    </a:lnTo>
                    <a:lnTo>
                      <a:pt x="1776" y="792"/>
                    </a:lnTo>
                    <a:lnTo>
                      <a:pt x="1776" y="792"/>
                    </a:lnTo>
                    <a:lnTo>
                      <a:pt x="1776" y="790"/>
                    </a:lnTo>
                    <a:lnTo>
                      <a:pt x="1774" y="790"/>
                    </a:lnTo>
                    <a:lnTo>
                      <a:pt x="1774" y="790"/>
                    </a:lnTo>
                    <a:lnTo>
                      <a:pt x="1774" y="790"/>
                    </a:lnTo>
                    <a:lnTo>
                      <a:pt x="1772" y="790"/>
                    </a:lnTo>
                    <a:lnTo>
                      <a:pt x="1772" y="790"/>
                    </a:lnTo>
                    <a:lnTo>
                      <a:pt x="1772" y="790"/>
                    </a:lnTo>
                    <a:lnTo>
                      <a:pt x="1770" y="790"/>
                    </a:lnTo>
                    <a:lnTo>
                      <a:pt x="1770" y="790"/>
                    </a:lnTo>
                    <a:lnTo>
                      <a:pt x="1769" y="790"/>
                    </a:lnTo>
                    <a:lnTo>
                      <a:pt x="1769" y="790"/>
                    </a:lnTo>
                    <a:lnTo>
                      <a:pt x="1769" y="790"/>
                    </a:lnTo>
                    <a:lnTo>
                      <a:pt x="1767" y="790"/>
                    </a:lnTo>
                    <a:lnTo>
                      <a:pt x="1767" y="790"/>
                    </a:lnTo>
                    <a:lnTo>
                      <a:pt x="1765" y="790"/>
                    </a:lnTo>
                    <a:lnTo>
                      <a:pt x="1765" y="790"/>
                    </a:lnTo>
                    <a:lnTo>
                      <a:pt x="1765" y="790"/>
                    </a:lnTo>
                    <a:lnTo>
                      <a:pt x="1765" y="790"/>
                    </a:lnTo>
                    <a:lnTo>
                      <a:pt x="1765" y="790"/>
                    </a:lnTo>
                    <a:lnTo>
                      <a:pt x="1765" y="790"/>
                    </a:lnTo>
                    <a:lnTo>
                      <a:pt x="1765" y="790"/>
                    </a:lnTo>
                    <a:lnTo>
                      <a:pt x="1765" y="788"/>
                    </a:lnTo>
                    <a:lnTo>
                      <a:pt x="1765" y="788"/>
                    </a:lnTo>
                    <a:lnTo>
                      <a:pt x="1765" y="788"/>
                    </a:lnTo>
                    <a:lnTo>
                      <a:pt x="1765" y="788"/>
                    </a:lnTo>
                    <a:lnTo>
                      <a:pt x="1763" y="788"/>
                    </a:lnTo>
                    <a:lnTo>
                      <a:pt x="1763" y="788"/>
                    </a:lnTo>
                    <a:lnTo>
                      <a:pt x="1763" y="788"/>
                    </a:lnTo>
                    <a:lnTo>
                      <a:pt x="1761" y="787"/>
                    </a:lnTo>
                    <a:lnTo>
                      <a:pt x="1761" y="787"/>
                    </a:lnTo>
                    <a:lnTo>
                      <a:pt x="1761" y="787"/>
                    </a:lnTo>
                    <a:lnTo>
                      <a:pt x="1761" y="787"/>
                    </a:lnTo>
                    <a:lnTo>
                      <a:pt x="1760" y="787"/>
                    </a:lnTo>
                    <a:lnTo>
                      <a:pt x="1760" y="787"/>
                    </a:lnTo>
                    <a:lnTo>
                      <a:pt x="1760" y="787"/>
                    </a:lnTo>
                    <a:lnTo>
                      <a:pt x="1758" y="787"/>
                    </a:lnTo>
                    <a:lnTo>
                      <a:pt x="1758" y="787"/>
                    </a:lnTo>
                    <a:lnTo>
                      <a:pt x="1756" y="787"/>
                    </a:lnTo>
                    <a:lnTo>
                      <a:pt x="1756" y="787"/>
                    </a:lnTo>
                    <a:lnTo>
                      <a:pt x="1756" y="787"/>
                    </a:lnTo>
                    <a:lnTo>
                      <a:pt x="1756" y="787"/>
                    </a:lnTo>
                    <a:lnTo>
                      <a:pt x="1754" y="788"/>
                    </a:lnTo>
                    <a:lnTo>
                      <a:pt x="1752" y="788"/>
                    </a:lnTo>
                    <a:lnTo>
                      <a:pt x="1751" y="788"/>
                    </a:lnTo>
                    <a:lnTo>
                      <a:pt x="1751" y="788"/>
                    </a:lnTo>
                    <a:lnTo>
                      <a:pt x="1751" y="788"/>
                    </a:lnTo>
                    <a:lnTo>
                      <a:pt x="1749" y="788"/>
                    </a:lnTo>
                    <a:lnTo>
                      <a:pt x="1749" y="788"/>
                    </a:lnTo>
                    <a:lnTo>
                      <a:pt x="1747" y="788"/>
                    </a:lnTo>
                    <a:lnTo>
                      <a:pt x="1745" y="788"/>
                    </a:lnTo>
                    <a:lnTo>
                      <a:pt x="1745" y="788"/>
                    </a:lnTo>
                    <a:lnTo>
                      <a:pt x="1745" y="790"/>
                    </a:lnTo>
                    <a:lnTo>
                      <a:pt x="1745" y="790"/>
                    </a:lnTo>
                    <a:lnTo>
                      <a:pt x="1742" y="790"/>
                    </a:lnTo>
                    <a:lnTo>
                      <a:pt x="1742" y="790"/>
                    </a:lnTo>
                    <a:lnTo>
                      <a:pt x="1742" y="790"/>
                    </a:lnTo>
                    <a:lnTo>
                      <a:pt x="1740" y="788"/>
                    </a:lnTo>
                    <a:lnTo>
                      <a:pt x="1740" y="788"/>
                    </a:lnTo>
                    <a:lnTo>
                      <a:pt x="1740" y="788"/>
                    </a:lnTo>
                    <a:lnTo>
                      <a:pt x="1738" y="788"/>
                    </a:lnTo>
                    <a:lnTo>
                      <a:pt x="1738" y="788"/>
                    </a:lnTo>
                    <a:lnTo>
                      <a:pt x="1738" y="788"/>
                    </a:lnTo>
                    <a:lnTo>
                      <a:pt x="1736" y="788"/>
                    </a:lnTo>
                    <a:lnTo>
                      <a:pt x="1736" y="788"/>
                    </a:lnTo>
                    <a:lnTo>
                      <a:pt x="1736" y="790"/>
                    </a:lnTo>
                    <a:lnTo>
                      <a:pt x="1736" y="790"/>
                    </a:lnTo>
                    <a:lnTo>
                      <a:pt x="1734" y="790"/>
                    </a:lnTo>
                    <a:lnTo>
                      <a:pt x="1734" y="790"/>
                    </a:lnTo>
                    <a:lnTo>
                      <a:pt x="1734" y="790"/>
                    </a:lnTo>
                    <a:lnTo>
                      <a:pt x="1734" y="790"/>
                    </a:lnTo>
                    <a:lnTo>
                      <a:pt x="1733" y="790"/>
                    </a:lnTo>
                    <a:lnTo>
                      <a:pt x="1733" y="790"/>
                    </a:lnTo>
                    <a:lnTo>
                      <a:pt x="1733" y="790"/>
                    </a:lnTo>
                    <a:lnTo>
                      <a:pt x="1731" y="790"/>
                    </a:lnTo>
                    <a:lnTo>
                      <a:pt x="1731" y="790"/>
                    </a:lnTo>
                    <a:lnTo>
                      <a:pt x="1731" y="790"/>
                    </a:lnTo>
                    <a:lnTo>
                      <a:pt x="1731" y="790"/>
                    </a:lnTo>
                    <a:lnTo>
                      <a:pt x="1729" y="790"/>
                    </a:lnTo>
                    <a:lnTo>
                      <a:pt x="1729" y="790"/>
                    </a:lnTo>
                    <a:lnTo>
                      <a:pt x="1729" y="790"/>
                    </a:lnTo>
                    <a:lnTo>
                      <a:pt x="1727" y="790"/>
                    </a:lnTo>
                    <a:lnTo>
                      <a:pt x="1725" y="790"/>
                    </a:lnTo>
                    <a:lnTo>
                      <a:pt x="1725" y="790"/>
                    </a:lnTo>
                    <a:lnTo>
                      <a:pt x="1725" y="790"/>
                    </a:lnTo>
                    <a:lnTo>
                      <a:pt x="1723" y="790"/>
                    </a:lnTo>
                    <a:lnTo>
                      <a:pt x="1723" y="792"/>
                    </a:lnTo>
                    <a:lnTo>
                      <a:pt x="1723" y="792"/>
                    </a:lnTo>
                    <a:lnTo>
                      <a:pt x="1723" y="792"/>
                    </a:lnTo>
                    <a:lnTo>
                      <a:pt x="1722" y="792"/>
                    </a:lnTo>
                    <a:lnTo>
                      <a:pt x="1722" y="792"/>
                    </a:lnTo>
                    <a:lnTo>
                      <a:pt x="1722" y="792"/>
                    </a:lnTo>
                    <a:lnTo>
                      <a:pt x="1720" y="792"/>
                    </a:lnTo>
                    <a:lnTo>
                      <a:pt x="1718" y="790"/>
                    </a:lnTo>
                    <a:lnTo>
                      <a:pt x="1718" y="790"/>
                    </a:lnTo>
                    <a:lnTo>
                      <a:pt x="1718" y="790"/>
                    </a:lnTo>
                    <a:lnTo>
                      <a:pt x="1716" y="792"/>
                    </a:lnTo>
                    <a:lnTo>
                      <a:pt x="1716" y="792"/>
                    </a:lnTo>
                    <a:lnTo>
                      <a:pt x="1716" y="792"/>
                    </a:lnTo>
                    <a:lnTo>
                      <a:pt x="1716" y="792"/>
                    </a:lnTo>
                    <a:lnTo>
                      <a:pt x="1716" y="794"/>
                    </a:lnTo>
                    <a:lnTo>
                      <a:pt x="1716" y="794"/>
                    </a:lnTo>
                    <a:lnTo>
                      <a:pt x="1716" y="794"/>
                    </a:lnTo>
                    <a:lnTo>
                      <a:pt x="1716" y="794"/>
                    </a:lnTo>
                    <a:lnTo>
                      <a:pt x="1716" y="796"/>
                    </a:lnTo>
                    <a:lnTo>
                      <a:pt x="1716" y="796"/>
                    </a:lnTo>
                    <a:lnTo>
                      <a:pt x="1716" y="796"/>
                    </a:lnTo>
                    <a:lnTo>
                      <a:pt x="1714" y="796"/>
                    </a:lnTo>
                    <a:lnTo>
                      <a:pt x="1713" y="796"/>
                    </a:lnTo>
                    <a:lnTo>
                      <a:pt x="1713" y="796"/>
                    </a:lnTo>
                    <a:lnTo>
                      <a:pt x="1713" y="796"/>
                    </a:lnTo>
                    <a:lnTo>
                      <a:pt x="1713" y="796"/>
                    </a:lnTo>
                    <a:lnTo>
                      <a:pt x="1713" y="796"/>
                    </a:lnTo>
                    <a:lnTo>
                      <a:pt x="1713" y="796"/>
                    </a:lnTo>
                    <a:lnTo>
                      <a:pt x="1713" y="796"/>
                    </a:lnTo>
                    <a:lnTo>
                      <a:pt x="1711" y="796"/>
                    </a:lnTo>
                    <a:lnTo>
                      <a:pt x="1711" y="796"/>
                    </a:lnTo>
                    <a:lnTo>
                      <a:pt x="1709" y="796"/>
                    </a:lnTo>
                    <a:lnTo>
                      <a:pt x="1709" y="796"/>
                    </a:lnTo>
                    <a:lnTo>
                      <a:pt x="1709" y="796"/>
                    </a:lnTo>
                    <a:lnTo>
                      <a:pt x="1709" y="794"/>
                    </a:lnTo>
                    <a:lnTo>
                      <a:pt x="1707" y="794"/>
                    </a:lnTo>
                    <a:lnTo>
                      <a:pt x="1707" y="794"/>
                    </a:lnTo>
                    <a:lnTo>
                      <a:pt x="1707" y="794"/>
                    </a:lnTo>
                    <a:lnTo>
                      <a:pt x="1705" y="794"/>
                    </a:lnTo>
                    <a:lnTo>
                      <a:pt x="1705" y="794"/>
                    </a:lnTo>
                    <a:lnTo>
                      <a:pt x="1704" y="794"/>
                    </a:lnTo>
                    <a:lnTo>
                      <a:pt x="1704" y="794"/>
                    </a:lnTo>
                    <a:lnTo>
                      <a:pt x="1704" y="796"/>
                    </a:lnTo>
                    <a:lnTo>
                      <a:pt x="1702" y="796"/>
                    </a:lnTo>
                    <a:lnTo>
                      <a:pt x="1702" y="796"/>
                    </a:lnTo>
                    <a:lnTo>
                      <a:pt x="1702" y="796"/>
                    </a:lnTo>
                    <a:lnTo>
                      <a:pt x="1700" y="796"/>
                    </a:lnTo>
                    <a:lnTo>
                      <a:pt x="1700" y="796"/>
                    </a:lnTo>
                    <a:lnTo>
                      <a:pt x="1698" y="796"/>
                    </a:lnTo>
                    <a:lnTo>
                      <a:pt x="1698" y="796"/>
                    </a:lnTo>
                    <a:lnTo>
                      <a:pt x="1698" y="796"/>
                    </a:lnTo>
                    <a:lnTo>
                      <a:pt x="1696" y="797"/>
                    </a:lnTo>
                    <a:lnTo>
                      <a:pt x="1696" y="797"/>
                    </a:lnTo>
                    <a:lnTo>
                      <a:pt x="1696" y="797"/>
                    </a:lnTo>
                    <a:lnTo>
                      <a:pt x="1695" y="797"/>
                    </a:lnTo>
                    <a:lnTo>
                      <a:pt x="1693" y="799"/>
                    </a:lnTo>
                    <a:lnTo>
                      <a:pt x="1693" y="799"/>
                    </a:lnTo>
                    <a:lnTo>
                      <a:pt x="1693" y="801"/>
                    </a:lnTo>
                    <a:lnTo>
                      <a:pt x="1691" y="805"/>
                    </a:lnTo>
                    <a:lnTo>
                      <a:pt x="1691" y="806"/>
                    </a:lnTo>
                    <a:lnTo>
                      <a:pt x="1689" y="808"/>
                    </a:lnTo>
                    <a:lnTo>
                      <a:pt x="1689" y="808"/>
                    </a:lnTo>
                    <a:lnTo>
                      <a:pt x="1687" y="810"/>
                    </a:lnTo>
                    <a:lnTo>
                      <a:pt x="1687" y="810"/>
                    </a:lnTo>
                    <a:lnTo>
                      <a:pt x="1687" y="810"/>
                    </a:lnTo>
                    <a:lnTo>
                      <a:pt x="1687" y="810"/>
                    </a:lnTo>
                    <a:lnTo>
                      <a:pt x="1685" y="812"/>
                    </a:lnTo>
                    <a:lnTo>
                      <a:pt x="1685" y="812"/>
                    </a:lnTo>
                    <a:lnTo>
                      <a:pt x="1685" y="812"/>
                    </a:lnTo>
                    <a:lnTo>
                      <a:pt x="1684" y="812"/>
                    </a:lnTo>
                    <a:lnTo>
                      <a:pt x="1684" y="812"/>
                    </a:lnTo>
                    <a:lnTo>
                      <a:pt x="1684" y="812"/>
                    </a:lnTo>
                    <a:lnTo>
                      <a:pt x="1684" y="812"/>
                    </a:lnTo>
                    <a:lnTo>
                      <a:pt x="1684" y="812"/>
                    </a:lnTo>
                    <a:lnTo>
                      <a:pt x="1682" y="812"/>
                    </a:lnTo>
                    <a:lnTo>
                      <a:pt x="1682" y="814"/>
                    </a:lnTo>
                    <a:lnTo>
                      <a:pt x="1682" y="814"/>
                    </a:lnTo>
                    <a:lnTo>
                      <a:pt x="1682" y="814"/>
                    </a:lnTo>
                    <a:lnTo>
                      <a:pt x="1680" y="815"/>
                    </a:lnTo>
                    <a:lnTo>
                      <a:pt x="1680" y="815"/>
                    </a:lnTo>
                    <a:lnTo>
                      <a:pt x="1680" y="815"/>
                    </a:lnTo>
                    <a:lnTo>
                      <a:pt x="1680" y="815"/>
                    </a:lnTo>
                    <a:lnTo>
                      <a:pt x="1680" y="815"/>
                    </a:lnTo>
                    <a:lnTo>
                      <a:pt x="1678" y="815"/>
                    </a:lnTo>
                    <a:lnTo>
                      <a:pt x="1678" y="815"/>
                    </a:lnTo>
                    <a:lnTo>
                      <a:pt x="1678" y="815"/>
                    </a:lnTo>
                    <a:lnTo>
                      <a:pt x="1676" y="815"/>
                    </a:lnTo>
                    <a:lnTo>
                      <a:pt x="1676" y="815"/>
                    </a:lnTo>
                    <a:lnTo>
                      <a:pt x="1676" y="815"/>
                    </a:lnTo>
                    <a:lnTo>
                      <a:pt x="1675" y="815"/>
                    </a:lnTo>
                    <a:lnTo>
                      <a:pt x="1675" y="815"/>
                    </a:lnTo>
                    <a:lnTo>
                      <a:pt x="1673" y="815"/>
                    </a:lnTo>
                    <a:lnTo>
                      <a:pt x="1671" y="815"/>
                    </a:lnTo>
                    <a:lnTo>
                      <a:pt x="1671" y="815"/>
                    </a:lnTo>
                    <a:lnTo>
                      <a:pt x="1671" y="814"/>
                    </a:lnTo>
                    <a:lnTo>
                      <a:pt x="1669" y="815"/>
                    </a:lnTo>
                    <a:lnTo>
                      <a:pt x="1669" y="815"/>
                    </a:lnTo>
                    <a:lnTo>
                      <a:pt x="1667" y="815"/>
                    </a:lnTo>
                    <a:lnTo>
                      <a:pt x="1667" y="815"/>
                    </a:lnTo>
                    <a:lnTo>
                      <a:pt x="1667" y="815"/>
                    </a:lnTo>
                    <a:lnTo>
                      <a:pt x="1667" y="815"/>
                    </a:lnTo>
                    <a:lnTo>
                      <a:pt x="1664" y="819"/>
                    </a:lnTo>
                    <a:lnTo>
                      <a:pt x="1662" y="821"/>
                    </a:lnTo>
                    <a:lnTo>
                      <a:pt x="1662" y="821"/>
                    </a:lnTo>
                    <a:lnTo>
                      <a:pt x="1662" y="821"/>
                    </a:lnTo>
                    <a:lnTo>
                      <a:pt x="1662" y="823"/>
                    </a:lnTo>
                    <a:lnTo>
                      <a:pt x="1662" y="823"/>
                    </a:lnTo>
                    <a:lnTo>
                      <a:pt x="1662" y="823"/>
                    </a:lnTo>
                    <a:lnTo>
                      <a:pt x="1660" y="824"/>
                    </a:lnTo>
                    <a:lnTo>
                      <a:pt x="1660" y="824"/>
                    </a:lnTo>
                    <a:lnTo>
                      <a:pt x="1660" y="824"/>
                    </a:lnTo>
                    <a:lnTo>
                      <a:pt x="1660" y="826"/>
                    </a:lnTo>
                    <a:lnTo>
                      <a:pt x="1658" y="826"/>
                    </a:lnTo>
                    <a:lnTo>
                      <a:pt x="1658" y="826"/>
                    </a:lnTo>
                    <a:lnTo>
                      <a:pt x="1657" y="828"/>
                    </a:lnTo>
                    <a:lnTo>
                      <a:pt x="1657" y="828"/>
                    </a:lnTo>
                    <a:lnTo>
                      <a:pt x="1655" y="830"/>
                    </a:lnTo>
                    <a:lnTo>
                      <a:pt x="1655" y="830"/>
                    </a:lnTo>
                    <a:lnTo>
                      <a:pt x="1653" y="832"/>
                    </a:lnTo>
                    <a:lnTo>
                      <a:pt x="1653" y="832"/>
                    </a:lnTo>
                    <a:lnTo>
                      <a:pt x="1653" y="832"/>
                    </a:lnTo>
                    <a:lnTo>
                      <a:pt x="1653" y="832"/>
                    </a:lnTo>
                    <a:lnTo>
                      <a:pt x="1651" y="832"/>
                    </a:lnTo>
                    <a:lnTo>
                      <a:pt x="1649" y="832"/>
                    </a:lnTo>
                    <a:lnTo>
                      <a:pt x="1649" y="832"/>
                    </a:lnTo>
                    <a:lnTo>
                      <a:pt x="1648" y="832"/>
                    </a:lnTo>
                    <a:lnTo>
                      <a:pt x="1648" y="832"/>
                    </a:lnTo>
                    <a:lnTo>
                      <a:pt x="1648" y="832"/>
                    </a:lnTo>
                    <a:lnTo>
                      <a:pt x="1646" y="832"/>
                    </a:lnTo>
                    <a:lnTo>
                      <a:pt x="1644" y="832"/>
                    </a:lnTo>
                    <a:lnTo>
                      <a:pt x="1644" y="830"/>
                    </a:lnTo>
                    <a:lnTo>
                      <a:pt x="1644" y="830"/>
                    </a:lnTo>
                    <a:lnTo>
                      <a:pt x="1642" y="830"/>
                    </a:lnTo>
                    <a:lnTo>
                      <a:pt x="1642" y="828"/>
                    </a:lnTo>
                    <a:lnTo>
                      <a:pt x="1642" y="828"/>
                    </a:lnTo>
                    <a:lnTo>
                      <a:pt x="1642" y="828"/>
                    </a:lnTo>
                    <a:lnTo>
                      <a:pt x="1640" y="828"/>
                    </a:lnTo>
                    <a:lnTo>
                      <a:pt x="1640" y="828"/>
                    </a:lnTo>
                    <a:lnTo>
                      <a:pt x="1640" y="828"/>
                    </a:lnTo>
                    <a:lnTo>
                      <a:pt x="1638" y="828"/>
                    </a:lnTo>
                    <a:lnTo>
                      <a:pt x="1638" y="830"/>
                    </a:lnTo>
                    <a:lnTo>
                      <a:pt x="1638" y="830"/>
                    </a:lnTo>
                    <a:lnTo>
                      <a:pt x="1638" y="832"/>
                    </a:lnTo>
                    <a:lnTo>
                      <a:pt x="1638" y="832"/>
                    </a:lnTo>
                    <a:lnTo>
                      <a:pt x="1638" y="832"/>
                    </a:lnTo>
                    <a:lnTo>
                      <a:pt x="1638" y="834"/>
                    </a:lnTo>
                    <a:lnTo>
                      <a:pt x="1637" y="835"/>
                    </a:lnTo>
                    <a:lnTo>
                      <a:pt x="1637" y="835"/>
                    </a:lnTo>
                    <a:lnTo>
                      <a:pt x="1637" y="837"/>
                    </a:lnTo>
                    <a:lnTo>
                      <a:pt x="1635" y="837"/>
                    </a:lnTo>
                    <a:lnTo>
                      <a:pt x="1635" y="837"/>
                    </a:lnTo>
                    <a:lnTo>
                      <a:pt x="1635" y="839"/>
                    </a:lnTo>
                    <a:lnTo>
                      <a:pt x="1635" y="839"/>
                    </a:lnTo>
                    <a:lnTo>
                      <a:pt x="1633" y="839"/>
                    </a:lnTo>
                    <a:lnTo>
                      <a:pt x="1633" y="839"/>
                    </a:lnTo>
                    <a:lnTo>
                      <a:pt x="1633" y="841"/>
                    </a:lnTo>
                    <a:lnTo>
                      <a:pt x="1633" y="841"/>
                    </a:lnTo>
                    <a:lnTo>
                      <a:pt x="1631" y="841"/>
                    </a:lnTo>
                    <a:lnTo>
                      <a:pt x="1631" y="841"/>
                    </a:lnTo>
                    <a:lnTo>
                      <a:pt x="1631" y="841"/>
                    </a:lnTo>
                    <a:lnTo>
                      <a:pt x="1631" y="841"/>
                    </a:lnTo>
                    <a:lnTo>
                      <a:pt x="1629" y="843"/>
                    </a:lnTo>
                    <a:lnTo>
                      <a:pt x="1629" y="843"/>
                    </a:lnTo>
                    <a:lnTo>
                      <a:pt x="1629" y="843"/>
                    </a:lnTo>
                    <a:lnTo>
                      <a:pt x="1629" y="843"/>
                    </a:lnTo>
                    <a:lnTo>
                      <a:pt x="1628" y="843"/>
                    </a:lnTo>
                    <a:lnTo>
                      <a:pt x="1626" y="843"/>
                    </a:lnTo>
                    <a:lnTo>
                      <a:pt x="1626" y="843"/>
                    </a:lnTo>
                    <a:lnTo>
                      <a:pt x="1624" y="843"/>
                    </a:lnTo>
                    <a:lnTo>
                      <a:pt x="1624" y="844"/>
                    </a:lnTo>
                    <a:lnTo>
                      <a:pt x="1624" y="844"/>
                    </a:lnTo>
                    <a:lnTo>
                      <a:pt x="1622" y="844"/>
                    </a:lnTo>
                    <a:lnTo>
                      <a:pt x="1620" y="844"/>
                    </a:lnTo>
                    <a:lnTo>
                      <a:pt x="1619" y="843"/>
                    </a:lnTo>
                    <a:lnTo>
                      <a:pt x="1619" y="843"/>
                    </a:lnTo>
                    <a:lnTo>
                      <a:pt x="1617" y="843"/>
                    </a:lnTo>
                    <a:lnTo>
                      <a:pt x="1617" y="843"/>
                    </a:lnTo>
                    <a:lnTo>
                      <a:pt x="1617" y="843"/>
                    </a:lnTo>
                    <a:lnTo>
                      <a:pt x="1617" y="843"/>
                    </a:lnTo>
                    <a:lnTo>
                      <a:pt x="1615" y="843"/>
                    </a:lnTo>
                    <a:lnTo>
                      <a:pt x="1613" y="841"/>
                    </a:lnTo>
                    <a:lnTo>
                      <a:pt x="1611" y="841"/>
                    </a:lnTo>
                    <a:lnTo>
                      <a:pt x="1610" y="841"/>
                    </a:lnTo>
                    <a:lnTo>
                      <a:pt x="1610" y="843"/>
                    </a:lnTo>
                    <a:lnTo>
                      <a:pt x="1610" y="843"/>
                    </a:lnTo>
                    <a:lnTo>
                      <a:pt x="1610" y="844"/>
                    </a:lnTo>
                    <a:lnTo>
                      <a:pt x="1610" y="844"/>
                    </a:lnTo>
                    <a:lnTo>
                      <a:pt x="1608" y="846"/>
                    </a:lnTo>
                    <a:lnTo>
                      <a:pt x="1608" y="846"/>
                    </a:lnTo>
                    <a:lnTo>
                      <a:pt x="1608" y="848"/>
                    </a:lnTo>
                    <a:lnTo>
                      <a:pt x="1606" y="848"/>
                    </a:lnTo>
                    <a:lnTo>
                      <a:pt x="1606" y="848"/>
                    </a:lnTo>
                    <a:lnTo>
                      <a:pt x="1606" y="850"/>
                    </a:lnTo>
                    <a:lnTo>
                      <a:pt x="1606" y="850"/>
                    </a:lnTo>
                    <a:lnTo>
                      <a:pt x="1606" y="850"/>
                    </a:lnTo>
                    <a:lnTo>
                      <a:pt x="1606" y="850"/>
                    </a:lnTo>
                    <a:lnTo>
                      <a:pt x="1608" y="852"/>
                    </a:lnTo>
                    <a:lnTo>
                      <a:pt x="1608" y="852"/>
                    </a:lnTo>
                    <a:lnTo>
                      <a:pt x="1610" y="853"/>
                    </a:lnTo>
                    <a:lnTo>
                      <a:pt x="1610" y="853"/>
                    </a:lnTo>
                    <a:lnTo>
                      <a:pt x="1610" y="853"/>
                    </a:lnTo>
                    <a:lnTo>
                      <a:pt x="1610" y="853"/>
                    </a:lnTo>
                    <a:lnTo>
                      <a:pt x="1610" y="855"/>
                    </a:lnTo>
                    <a:lnTo>
                      <a:pt x="1610" y="855"/>
                    </a:lnTo>
                    <a:lnTo>
                      <a:pt x="1610" y="855"/>
                    </a:lnTo>
                    <a:lnTo>
                      <a:pt x="1610" y="857"/>
                    </a:lnTo>
                    <a:lnTo>
                      <a:pt x="1610" y="857"/>
                    </a:lnTo>
                    <a:lnTo>
                      <a:pt x="1611" y="859"/>
                    </a:lnTo>
                    <a:lnTo>
                      <a:pt x="1611" y="861"/>
                    </a:lnTo>
                    <a:lnTo>
                      <a:pt x="1611" y="861"/>
                    </a:lnTo>
                    <a:lnTo>
                      <a:pt x="1611" y="861"/>
                    </a:lnTo>
                    <a:lnTo>
                      <a:pt x="1611" y="861"/>
                    </a:lnTo>
                    <a:lnTo>
                      <a:pt x="1611" y="862"/>
                    </a:lnTo>
                    <a:lnTo>
                      <a:pt x="1610" y="862"/>
                    </a:lnTo>
                    <a:lnTo>
                      <a:pt x="1610" y="862"/>
                    </a:lnTo>
                    <a:lnTo>
                      <a:pt x="1610" y="864"/>
                    </a:lnTo>
                    <a:lnTo>
                      <a:pt x="1610" y="864"/>
                    </a:lnTo>
                    <a:lnTo>
                      <a:pt x="1610" y="866"/>
                    </a:lnTo>
                    <a:lnTo>
                      <a:pt x="1610" y="868"/>
                    </a:lnTo>
                    <a:lnTo>
                      <a:pt x="1610" y="868"/>
                    </a:lnTo>
                    <a:lnTo>
                      <a:pt x="1608" y="868"/>
                    </a:lnTo>
                    <a:lnTo>
                      <a:pt x="1608" y="868"/>
                    </a:lnTo>
                    <a:lnTo>
                      <a:pt x="1608" y="868"/>
                    </a:lnTo>
                    <a:lnTo>
                      <a:pt x="1608" y="870"/>
                    </a:lnTo>
                    <a:lnTo>
                      <a:pt x="1608" y="870"/>
                    </a:lnTo>
                    <a:lnTo>
                      <a:pt x="1608" y="872"/>
                    </a:lnTo>
                    <a:lnTo>
                      <a:pt x="1608" y="872"/>
                    </a:lnTo>
                    <a:lnTo>
                      <a:pt x="1608" y="872"/>
                    </a:lnTo>
                    <a:lnTo>
                      <a:pt x="1608" y="873"/>
                    </a:lnTo>
                    <a:lnTo>
                      <a:pt x="1606" y="873"/>
                    </a:lnTo>
                    <a:lnTo>
                      <a:pt x="1606" y="875"/>
                    </a:lnTo>
                    <a:lnTo>
                      <a:pt x="1606" y="875"/>
                    </a:lnTo>
                    <a:lnTo>
                      <a:pt x="1604" y="877"/>
                    </a:lnTo>
                    <a:lnTo>
                      <a:pt x="1604" y="877"/>
                    </a:lnTo>
                    <a:lnTo>
                      <a:pt x="1604" y="879"/>
                    </a:lnTo>
                    <a:lnTo>
                      <a:pt x="1604" y="881"/>
                    </a:lnTo>
                    <a:lnTo>
                      <a:pt x="1604" y="881"/>
                    </a:lnTo>
                    <a:lnTo>
                      <a:pt x="1604" y="881"/>
                    </a:lnTo>
                    <a:lnTo>
                      <a:pt x="1606" y="881"/>
                    </a:lnTo>
                    <a:lnTo>
                      <a:pt x="1606" y="881"/>
                    </a:lnTo>
                    <a:lnTo>
                      <a:pt x="1606" y="882"/>
                    </a:lnTo>
                    <a:lnTo>
                      <a:pt x="1606" y="882"/>
                    </a:lnTo>
                    <a:lnTo>
                      <a:pt x="1606" y="882"/>
                    </a:lnTo>
                    <a:lnTo>
                      <a:pt x="1606" y="882"/>
                    </a:lnTo>
                    <a:lnTo>
                      <a:pt x="1606" y="884"/>
                    </a:lnTo>
                    <a:lnTo>
                      <a:pt x="1606" y="886"/>
                    </a:lnTo>
                    <a:lnTo>
                      <a:pt x="1606" y="886"/>
                    </a:lnTo>
                    <a:lnTo>
                      <a:pt x="1606" y="886"/>
                    </a:lnTo>
                    <a:lnTo>
                      <a:pt x="1606" y="886"/>
                    </a:lnTo>
                    <a:lnTo>
                      <a:pt x="1606" y="886"/>
                    </a:lnTo>
                    <a:lnTo>
                      <a:pt x="1604" y="888"/>
                    </a:lnTo>
                    <a:lnTo>
                      <a:pt x="1602" y="888"/>
                    </a:lnTo>
                    <a:lnTo>
                      <a:pt x="1600" y="888"/>
                    </a:lnTo>
                    <a:lnTo>
                      <a:pt x="1600" y="888"/>
                    </a:lnTo>
                    <a:lnTo>
                      <a:pt x="1600" y="888"/>
                    </a:lnTo>
                    <a:lnTo>
                      <a:pt x="1599" y="888"/>
                    </a:lnTo>
                    <a:lnTo>
                      <a:pt x="1599" y="888"/>
                    </a:lnTo>
                    <a:lnTo>
                      <a:pt x="1595" y="888"/>
                    </a:lnTo>
                    <a:lnTo>
                      <a:pt x="1595" y="888"/>
                    </a:lnTo>
                    <a:lnTo>
                      <a:pt x="1593" y="888"/>
                    </a:lnTo>
                    <a:lnTo>
                      <a:pt x="1593" y="888"/>
                    </a:lnTo>
                    <a:lnTo>
                      <a:pt x="1593" y="888"/>
                    </a:lnTo>
                    <a:lnTo>
                      <a:pt x="1593" y="888"/>
                    </a:lnTo>
                    <a:lnTo>
                      <a:pt x="1593" y="890"/>
                    </a:lnTo>
                    <a:lnTo>
                      <a:pt x="1591" y="890"/>
                    </a:lnTo>
                    <a:lnTo>
                      <a:pt x="1591" y="891"/>
                    </a:lnTo>
                    <a:lnTo>
                      <a:pt x="1591" y="893"/>
                    </a:lnTo>
                    <a:lnTo>
                      <a:pt x="1590" y="893"/>
                    </a:lnTo>
                    <a:lnTo>
                      <a:pt x="1590" y="895"/>
                    </a:lnTo>
                    <a:lnTo>
                      <a:pt x="1590" y="895"/>
                    </a:lnTo>
                    <a:lnTo>
                      <a:pt x="1588" y="895"/>
                    </a:lnTo>
                    <a:lnTo>
                      <a:pt x="1588" y="895"/>
                    </a:lnTo>
                    <a:lnTo>
                      <a:pt x="1588" y="895"/>
                    </a:lnTo>
                    <a:lnTo>
                      <a:pt x="1588" y="895"/>
                    </a:lnTo>
                    <a:lnTo>
                      <a:pt x="1586" y="895"/>
                    </a:lnTo>
                    <a:lnTo>
                      <a:pt x="1586" y="895"/>
                    </a:lnTo>
                    <a:lnTo>
                      <a:pt x="1586" y="897"/>
                    </a:lnTo>
                    <a:lnTo>
                      <a:pt x="1586" y="897"/>
                    </a:lnTo>
                    <a:lnTo>
                      <a:pt x="1584" y="899"/>
                    </a:lnTo>
                    <a:lnTo>
                      <a:pt x="1584" y="899"/>
                    </a:lnTo>
                    <a:lnTo>
                      <a:pt x="1584" y="899"/>
                    </a:lnTo>
                    <a:lnTo>
                      <a:pt x="1584" y="899"/>
                    </a:lnTo>
                    <a:lnTo>
                      <a:pt x="1582" y="900"/>
                    </a:lnTo>
                    <a:lnTo>
                      <a:pt x="1582" y="900"/>
                    </a:lnTo>
                    <a:lnTo>
                      <a:pt x="1584" y="900"/>
                    </a:lnTo>
                    <a:lnTo>
                      <a:pt x="1584" y="902"/>
                    </a:lnTo>
                    <a:lnTo>
                      <a:pt x="1584" y="902"/>
                    </a:lnTo>
                    <a:lnTo>
                      <a:pt x="1584" y="902"/>
                    </a:lnTo>
                    <a:lnTo>
                      <a:pt x="1584" y="904"/>
                    </a:lnTo>
                    <a:lnTo>
                      <a:pt x="1586" y="904"/>
                    </a:lnTo>
                    <a:lnTo>
                      <a:pt x="1586" y="904"/>
                    </a:lnTo>
                    <a:lnTo>
                      <a:pt x="1586" y="906"/>
                    </a:lnTo>
                    <a:lnTo>
                      <a:pt x="1586" y="908"/>
                    </a:lnTo>
                    <a:lnTo>
                      <a:pt x="1586" y="908"/>
                    </a:lnTo>
                    <a:lnTo>
                      <a:pt x="1586" y="908"/>
                    </a:lnTo>
                    <a:lnTo>
                      <a:pt x="1586" y="908"/>
                    </a:lnTo>
                    <a:lnTo>
                      <a:pt x="1586" y="910"/>
                    </a:lnTo>
                    <a:lnTo>
                      <a:pt x="1586" y="910"/>
                    </a:lnTo>
                    <a:lnTo>
                      <a:pt x="1588" y="911"/>
                    </a:lnTo>
                    <a:lnTo>
                      <a:pt x="1588" y="911"/>
                    </a:lnTo>
                    <a:lnTo>
                      <a:pt x="1588" y="913"/>
                    </a:lnTo>
                    <a:lnTo>
                      <a:pt x="1588" y="915"/>
                    </a:lnTo>
                    <a:lnTo>
                      <a:pt x="1588" y="915"/>
                    </a:lnTo>
                    <a:lnTo>
                      <a:pt x="1588" y="915"/>
                    </a:lnTo>
                    <a:lnTo>
                      <a:pt x="1588" y="917"/>
                    </a:lnTo>
                    <a:lnTo>
                      <a:pt x="1588" y="917"/>
                    </a:lnTo>
                    <a:lnTo>
                      <a:pt x="1590" y="917"/>
                    </a:lnTo>
                    <a:lnTo>
                      <a:pt x="1590" y="919"/>
                    </a:lnTo>
                    <a:lnTo>
                      <a:pt x="1590" y="919"/>
                    </a:lnTo>
                    <a:lnTo>
                      <a:pt x="1590" y="919"/>
                    </a:lnTo>
                    <a:lnTo>
                      <a:pt x="1590" y="919"/>
                    </a:lnTo>
                    <a:lnTo>
                      <a:pt x="1590" y="920"/>
                    </a:lnTo>
                    <a:lnTo>
                      <a:pt x="1590" y="920"/>
                    </a:lnTo>
                    <a:lnTo>
                      <a:pt x="1590" y="920"/>
                    </a:lnTo>
                    <a:lnTo>
                      <a:pt x="1590" y="920"/>
                    </a:lnTo>
                    <a:lnTo>
                      <a:pt x="1591" y="920"/>
                    </a:lnTo>
                    <a:lnTo>
                      <a:pt x="1591" y="922"/>
                    </a:lnTo>
                    <a:lnTo>
                      <a:pt x="1591" y="922"/>
                    </a:lnTo>
                    <a:lnTo>
                      <a:pt x="1591" y="922"/>
                    </a:lnTo>
                    <a:lnTo>
                      <a:pt x="1591" y="924"/>
                    </a:lnTo>
                    <a:lnTo>
                      <a:pt x="1591" y="924"/>
                    </a:lnTo>
                    <a:lnTo>
                      <a:pt x="1591" y="924"/>
                    </a:lnTo>
                    <a:lnTo>
                      <a:pt x="1593" y="926"/>
                    </a:lnTo>
                    <a:lnTo>
                      <a:pt x="1593" y="926"/>
                    </a:lnTo>
                    <a:lnTo>
                      <a:pt x="1593" y="926"/>
                    </a:lnTo>
                    <a:lnTo>
                      <a:pt x="1593" y="926"/>
                    </a:lnTo>
                    <a:lnTo>
                      <a:pt x="1593" y="926"/>
                    </a:lnTo>
                    <a:lnTo>
                      <a:pt x="1593" y="928"/>
                    </a:lnTo>
                    <a:lnTo>
                      <a:pt x="1593" y="928"/>
                    </a:lnTo>
                    <a:lnTo>
                      <a:pt x="1591" y="928"/>
                    </a:lnTo>
                    <a:lnTo>
                      <a:pt x="1591" y="928"/>
                    </a:lnTo>
                    <a:lnTo>
                      <a:pt x="1590" y="928"/>
                    </a:lnTo>
                    <a:lnTo>
                      <a:pt x="1590" y="929"/>
                    </a:lnTo>
                    <a:lnTo>
                      <a:pt x="1590" y="929"/>
                    </a:lnTo>
                    <a:lnTo>
                      <a:pt x="1590" y="929"/>
                    </a:lnTo>
                    <a:lnTo>
                      <a:pt x="1591" y="931"/>
                    </a:lnTo>
                    <a:lnTo>
                      <a:pt x="1591" y="931"/>
                    </a:lnTo>
                    <a:lnTo>
                      <a:pt x="1591" y="931"/>
                    </a:lnTo>
                    <a:lnTo>
                      <a:pt x="1591" y="931"/>
                    </a:lnTo>
                    <a:lnTo>
                      <a:pt x="1590" y="933"/>
                    </a:lnTo>
                    <a:lnTo>
                      <a:pt x="1590" y="933"/>
                    </a:lnTo>
                    <a:lnTo>
                      <a:pt x="1590" y="933"/>
                    </a:lnTo>
                    <a:lnTo>
                      <a:pt x="1590" y="933"/>
                    </a:lnTo>
                    <a:lnTo>
                      <a:pt x="1588" y="933"/>
                    </a:lnTo>
                    <a:lnTo>
                      <a:pt x="1588" y="933"/>
                    </a:lnTo>
                    <a:lnTo>
                      <a:pt x="1588" y="933"/>
                    </a:lnTo>
                    <a:lnTo>
                      <a:pt x="1588" y="933"/>
                    </a:lnTo>
                    <a:lnTo>
                      <a:pt x="1586" y="933"/>
                    </a:lnTo>
                    <a:lnTo>
                      <a:pt x="1586" y="933"/>
                    </a:lnTo>
                    <a:lnTo>
                      <a:pt x="1586" y="933"/>
                    </a:lnTo>
                    <a:lnTo>
                      <a:pt x="1586" y="935"/>
                    </a:lnTo>
                    <a:lnTo>
                      <a:pt x="1586" y="937"/>
                    </a:lnTo>
                    <a:lnTo>
                      <a:pt x="1586" y="937"/>
                    </a:lnTo>
                    <a:lnTo>
                      <a:pt x="1586" y="938"/>
                    </a:lnTo>
                    <a:lnTo>
                      <a:pt x="1586" y="938"/>
                    </a:lnTo>
                    <a:lnTo>
                      <a:pt x="1584" y="938"/>
                    </a:lnTo>
                    <a:lnTo>
                      <a:pt x="1584" y="937"/>
                    </a:lnTo>
                    <a:lnTo>
                      <a:pt x="1584" y="937"/>
                    </a:lnTo>
                    <a:lnTo>
                      <a:pt x="1584" y="937"/>
                    </a:lnTo>
                    <a:lnTo>
                      <a:pt x="1584" y="937"/>
                    </a:lnTo>
                    <a:lnTo>
                      <a:pt x="1582" y="937"/>
                    </a:lnTo>
                    <a:lnTo>
                      <a:pt x="1582" y="937"/>
                    </a:lnTo>
                    <a:lnTo>
                      <a:pt x="1581" y="937"/>
                    </a:lnTo>
                    <a:lnTo>
                      <a:pt x="1581" y="937"/>
                    </a:lnTo>
                    <a:lnTo>
                      <a:pt x="1581" y="937"/>
                    </a:lnTo>
                    <a:lnTo>
                      <a:pt x="1579" y="937"/>
                    </a:lnTo>
                    <a:lnTo>
                      <a:pt x="1579" y="935"/>
                    </a:lnTo>
                    <a:lnTo>
                      <a:pt x="1579" y="935"/>
                    </a:lnTo>
                    <a:lnTo>
                      <a:pt x="1577" y="935"/>
                    </a:lnTo>
                    <a:lnTo>
                      <a:pt x="1575" y="935"/>
                    </a:lnTo>
                    <a:lnTo>
                      <a:pt x="1575" y="935"/>
                    </a:lnTo>
                    <a:lnTo>
                      <a:pt x="1573" y="935"/>
                    </a:lnTo>
                    <a:lnTo>
                      <a:pt x="1573" y="935"/>
                    </a:lnTo>
                    <a:lnTo>
                      <a:pt x="1572" y="935"/>
                    </a:lnTo>
                    <a:lnTo>
                      <a:pt x="1570" y="935"/>
                    </a:lnTo>
                    <a:lnTo>
                      <a:pt x="1570" y="935"/>
                    </a:lnTo>
                    <a:lnTo>
                      <a:pt x="1570" y="935"/>
                    </a:lnTo>
                    <a:lnTo>
                      <a:pt x="1570" y="935"/>
                    </a:lnTo>
                    <a:lnTo>
                      <a:pt x="1570" y="935"/>
                    </a:lnTo>
                    <a:lnTo>
                      <a:pt x="1570" y="935"/>
                    </a:lnTo>
                    <a:lnTo>
                      <a:pt x="1568" y="935"/>
                    </a:lnTo>
                    <a:lnTo>
                      <a:pt x="1568" y="933"/>
                    </a:lnTo>
                    <a:lnTo>
                      <a:pt x="1568" y="933"/>
                    </a:lnTo>
                    <a:lnTo>
                      <a:pt x="1568" y="933"/>
                    </a:lnTo>
                    <a:lnTo>
                      <a:pt x="1568" y="933"/>
                    </a:lnTo>
                    <a:lnTo>
                      <a:pt x="1566" y="933"/>
                    </a:lnTo>
                    <a:lnTo>
                      <a:pt x="1564" y="933"/>
                    </a:lnTo>
                    <a:lnTo>
                      <a:pt x="1563" y="931"/>
                    </a:lnTo>
                    <a:lnTo>
                      <a:pt x="1563" y="931"/>
                    </a:lnTo>
                    <a:lnTo>
                      <a:pt x="1561" y="931"/>
                    </a:lnTo>
                    <a:lnTo>
                      <a:pt x="1561" y="931"/>
                    </a:lnTo>
                    <a:lnTo>
                      <a:pt x="1561" y="931"/>
                    </a:lnTo>
                    <a:lnTo>
                      <a:pt x="1559" y="931"/>
                    </a:lnTo>
                    <a:lnTo>
                      <a:pt x="1557" y="931"/>
                    </a:lnTo>
                    <a:lnTo>
                      <a:pt x="1557" y="931"/>
                    </a:lnTo>
                    <a:lnTo>
                      <a:pt x="1557" y="931"/>
                    </a:lnTo>
                    <a:lnTo>
                      <a:pt x="1555" y="931"/>
                    </a:lnTo>
                    <a:lnTo>
                      <a:pt x="1555" y="933"/>
                    </a:lnTo>
                    <a:lnTo>
                      <a:pt x="1555" y="933"/>
                    </a:lnTo>
                    <a:lnTo>
                      <a:pt x="1553" y="933"/>
                    </a:lnTo>
                    <a:lnTo>
                      <a:pt x="1553" y="933"/>
                    </a:lnTo>
                    <a:lnTo>
                      <a:pt x="1553" y="933"/>
                    </a:lnTo>
                    <a:lnTo>
                      <a:pt x="1552" y="935"/>
                    </a:lnTo>
                    <a:lnTo>
                      <a:pt x="1552" y="935"/>
                    </a:lnTo>
                    <a:lnTo>
                      <a:pt x="1552" y="935"/>
                    </a:lnTo>
                    <a:lnTo>
                      <a:pt x="1548" y="935"/>
                    </a:lnTo>
                    <a:lnTo>
                      <a:pt x="1546" y="933"/>
                    </a:lnTo>
                    <a:lnTo>
                      <a:pt x="1544" y="933"/>
                    </a:lnTo>
                    <a:lnTo>
                      <a:pt x="1544" y="933"/>
                    </a:lnTo>
                    <a:lnTo>
                      <a:pt x="1543" y="933"/>
                    </a:lnTo>
                    <a:lnTo>
                      <a:pt x="1543" y="931"/>
                    </a:lnTo>
                    <a:lnTo>
                      <a:pt x="1541" y="931"/>
                    </a:lnTo>
                    <a:lnTo>
                      <a:pt x="1539" y="929"/>
                    </a:lnTo>
                    <a:lnTo>
                      <a:pt x="1539" y="929"/>
                    </a:lnTo>
                    <a:lnTo>
                      <a:pt x="1537" y="928"/>
                    </a:lnTo>
                    <a:lnTo>
                      <a:pt x="1537" y="928"/>
                    </a:lnTo>
                    <a:lnTo>
                      <a:pt x="1537" y="928"/>
                    </a:lnTo>
                    <a:lnTo>
                      <a:pt x="1535" y="926"/>
                    </a:lnTo>
                    <a:lnTo>
                      <a:pt x="1535" y="926"/>
                    </a:lnTo>
                    <a:lnTo>
                      <a:pt x="1535" y="926"/>
                    </a:lnTo>
                    <a:lnTo>
                      <a:pt x="1534" y="926"/>
                    </a:lnTo>
                    <a:lnTo>
                      <a:pt x="1534" y="926"/>
                    </a:lnTo>
                    <a:lnTo>
                      <a:pt x="1534" y="924"/>
                    </a:lnTo>
                    <a:lnTo>
                      <a:pt x="1534" y="924"/>
                    </a:lnTo>
                    <a:lnTo>
                      <a:pt x="1532" y="922"/>
                    </a:lnTo>
                    <a:lnTo>
                      <a:pt x="1532" y="922"/>
                    </a:lnTo>
                    <a:lnTo>
                      <a:pt x="1532" y="922"/>
                    </a:lnTo>
                    <a:lnTo>
                      <a:pt x="1530" y="922"/>
                    </a:lnTo>
                    <a:lnTo>
                      <a:pt x="1530" y="922"/>
                    </a:lnTo>
                    <a:lnTo>
                      <a:pt x="1528" y="920"/>
                    </a:lnTo>
                    <a:lnTo>
                      <a:pt x="1526" y="922"/>
                    </a:lnTo>
                    <a:lnTo>
                      <a:pt x="1525" y="920"/>
                    </a:lnTo>
                    <a:lnTo>
                      <a:pt x="1525" y="920"/>
                    </a:lnTo>
                    <a:lnTo>
                      <a:pt x="1525" y="920"/>
                    </a:lnTo>
                    <a:lnTo>
                      <a:pt x="1523" y="919"/>
                    </a:lnTo>
                    <a:lnTo>
                      <a:pt x="1521" y="917"/>
                    </a:lnTo>
                    <a:lnTo>
                      <a:pt x="1521" y="917"/>
                    </a:lnTo>
                    <a:lnTo>
                      <a:pt x="1521" y="917"/>
                    </a:lnTo>
                    <a:lnTo>
                      <a:pt x="1521" y="917"/>
                    </a:lnTo>
                    <a:lnTo>
                      <a:pt x="1519" y="915"/>
                    </a:lnTo>
                    <a:lnTo>
                      <a:pt x="1517" y="913"/>
                    </a:lnTo>
                    <a:lnTo>
                      <a:pt x="1517" y="913"/>
                    </a:lnTo>
                    <a:lnTo>
                      <a:pt x="1515" y="911"/>
                    </a:lnTo>
                    <a:lnTo>
                      <a:pt x="1514" y="911"/>
                    </a:lnTo>
                    <a:lnTo>
                      <a:pt x="1514" y="911"/>
                    </a:lnTo>
                    <a:lnTo>
                      <a:pt x="1514" y="910"/>
                    </a:lnTo>
                    <a:lnTo>
                      <a:pt x="1514" y="910"/>
                    </a:lnTo>
                    <a:lnTo>
                      <a:pt x="1512" y="908"/>
                    </a:lnTo>
                    <a:lnTo>
                      <a:pt x="1512" y="906"/>
                    </a:lnTo>
                    <a:lnTo>
                      <a:pt x="1512" y="906"/>
                    </a:lnTo>
                    <a:lnTo>
                      <a:pt x="1510" y="904"/>
                    </a:lnTo>
                    <a:lnTo>
                      <a:pt x="1510" y="904"/>
                    </a:lnTo>
                    <a:lnTo>
                      <a:pt x="1510" y="904"/>
                    </a:lnTo>
                    <a:lnTo>
                      <a:pt x="1510" y="904"/>
                    </a:lnTo>
                    <a:lnTo>
                      <a:pt x="1510" y="904"/>
                    </a:lnTo>
                    <a:lnTo>
                      <a:pt x="1512" y="902"/>
                    </a:lnTo>
                    <a:lnTo>
                      <a:pt x="1512" y="902"/>
                    </a:lnTo>
                    <a:lnTo>
                      <a:pt x="1512" y="902"/>
                    </a:lnTo>
                    <a:lnTo>
                      <a:pt x="1512" y="902"/>
                    </a:lnTo>
                    <a:lnTo>
                      <a:pt x="1512" y="902"/>
                    </a:lnTo>
                    <a:lnTo>
                      <a:pt x="1510" y="900"/>
                    </a:lnTo>
                    <a:lnTo>
                      <a:pt x="1510" y="900"/>
                    </a:lnTo>
                    <a:lnTo>
                      <a:pt x="1510" y="900"/>
                    </a:lnTo>
                    <a:lnTo>
                      <a:pt x="1508" y="900"/>
                    </a:lnTo>
                    <a:lnTo>
                      <a:pt x="1505" y="900"/>
                    </a:lnTo>
                    <a:lnTo>
                      <a:pt x="1503" y="899"/>
                    </a:lnTo>
                    <a:lnTo>
                      <a:pt x="1501" y="899"/>
                    </a:lnTo>
                    <a:lnTo>
                      <a:pt x="1501" y="899"/>
                    </a:lnTo>
                    <a:lnTo>
                      <a:pt x="1499" y="900"/>
                    </a:lnTo>
                    <a:lnTo>
                      <a:pt x="1499" y="900"/>
                    </a:lnTo>
                    <a:lnTo>
                      <a:pt x="1497" y="900"/>
                    </a:lnTo>
                    <a:lnTo>
                      <a:pt x="1496" y="900"/>
                    </a:lnTo>
                    <a:lnTo>
                      <a:pt x="1496" y="900"/>
                    </a:lnTo>
                    <a:lnTo>
                      <a:pt x="1496" y="900"/>
                    </a:lnTo>
                    <a:lnTo>
                      <a:pt x="1494" y="900"/>
                    </a:lnTo>
                    <a:lnTo>
                      <a:pt x="1494" y="900"/>
                    </a:lnTo>
                    <a:lnTo>
                      <a:pt x="1492" y="900"/>
                    </a:lnTo>
                    <a:lnTo>
                      <a:pt x="1485" y="900"/>
                    </a:lnTo>
                    <a:lnTo>
                      <a:pt x="1483" y="900"/>
                    </a:lnTo>
                    <a:lnTo>
                      <a:pt x="1481" y="900"/>
                    </a:lnTo>
                    <a:lnTo>
                      <a:pt x="1481" y="902"/>
                    </a:lnTo>
                    <a:lnTo>
                      <a:pt x="1479" y="902"/>
                    </a:lnTo>
                    <a:lnTo>
                      <a:pt x="1479" y="902"/>
                    </a:lnTo>
                    <a:lnTo>
                      <a:pt x="1477" y="902"/>
                    </a:lnTo>
                    <a:lnTo>
                      <a:pt x="1477" y="900"/>
                    </a:lnTo>
                    <a:lnTo>
                      <a:pt x="1476" y="900"/>
                    </a:lnTo>
                    <a:lnTo>
                      <a:pt x="1476" y="900"/>
                    </a:lnTo>
                    <a:lnTo>
                      <a:pt x="1474" y="900"/>
                    </a:lnTo>
                    <a:lnTo>
                      <a:pt x="1474" y="900"/>
                    </a:lnTo>
                    <a:lnTo>
                      <a:pt x="1472" y="899"/>
                    </a:lnTo>
                    <a:lnTo>
                      <a:pt x="1470" y="899"/>
                    </a:lnTo>
                    <a:lnTo>
                      <a:pt x="1470" y="897"/>
                    </a:lnTo>
                    <a:lnTo>
                      <a:pt x="1468" y="897"/>
                    </a:lnTo>
                    <a:lnTo>
                      <a:pt x="1467" y="897"/>
                    </a:lnTo>
                    <a:lnTo>
                      <a:pt x="1467" y="897"/>
                    </a:lnTo>
                    <a:lnTo>
                      <a:pt x="1467" y="897"/>
                    </a:lnTo>
                    <a:lnTo>
                      <a:pt x="1467" y="897"/>
                    </a:lnTo>
                    <a:lnTo>
                      <a:pt x="1467" y="897"/>
                    </a:lnTo>
                    <a:lnTo>
                      <a:pt x="1463" y="897"/>
                    </a:lnTo>
                    <a:lnTo>
                      <a:pt x="1463" y="897"/>
                    </a:lnTo>
                    <a:lnTo>
                      <a:pt x="1463" y="897"/>
                    </a:lnTo>
                    <a:lnTo>
                      <a:pt x="1463" y="897"/>
                    </a:lnTo>
                    <a:lnTo>
                      <a:pt x="1461" y="895"/>
                    </a:lnTo>
                    <a:lnTo>
                      <a:pt x="1461" y="895"/>
                    </a:lnTo>
                    <a:lnTo>
                      <a:pt x="1461" y="895"/>
                    </a:lnTo>
                    <a:lnTo>
                      <a:pt x="1459" y="895"/>
                    </a:lnTo>
                    <a:lnTo>
                      <a:pt x="1458" y="895"/>
                    </a:lnTo>
                    <a:lnTo>
                      <a:pt x="1458" y="895"/>
                    </a:lnTo>
                    <a:lnTo>
                      <a:pt x="1456" y="895"/>
                    </a:lnTo>
                    <a:lnTo>
                      <a:pt x="1456" y="895"/>
                    </a:lnTo>
                    <a:lnTo>
                      <a:pt x="1454" y="895"/>
                    </a:lnTo>
                    <a:lnTo>
                      <a:pt x="1454" y="897"/>
                    </a:lnTo>
                    <a:lnTo>
                      <a:pt x="1452" y="897"/>
                    </a:lnTo>
                    <a:lnTo>
                      <a:pt x="1452" y="897"/>
                    </a:lnTo>
                    <a:lnTo>
                      <a:pt x="1452" y="897"/>
                    </a:lnTo>
                    <a:lnTo>
                      <a:pt x="1452" y="897"/>
                    </a:lnTo>
                    <a:lnTo>
                      <a:pt x="1450" y="897"/>
                    </a:lnTo>
                    <a:lnTo>
                      <a:pt x="1450" y="897"/>
                    </a:lnTo>
                    <a:lnTo>
                      <a:pt x="1447" y="897"/>
                    </a:lnTo>
                    <a:lnTo>
                      <a:pt x="1445" y="897"/>
                    </a:lnTo>
                    <a:lnTo>
                      <a:pt x="1445" y="897"/>
                    </a:lnTo>
                    <a:lnTo>
                      <a:pt x="1445" y="897"/>
                    </a:lnTo>
                    <a:lnTo>
                      <a:pt x="1445" y="897"/>
                    </a:lnTo>
                    <a:lnTo>
                      <a:pt x="1443" y="897"/>
                    </a:lnTo>
                    <a:lnTo>
                      <a:pt x="1441" y="897"/>
                    </a:lnTo>
                    <a:lnTo>
                      <a:pt x="1441" y="897"/>
                    </a:lnTo>
                    <a:lnTo>
                      <a:pt x="1440" y="897"/>
                    </a:lnTo>
                    <a:lnTo>
                      <a:pt x="1440" y="897"/>
                    </a:lnTo>
                    <a:lnTo>
                      <a:pt x="1440" y="897"/>
                    </a:lnTo>
                    <a:lnTo>
                      <a:pt x="1436" y="897"/>
                    </a:lnTo>
                    <a:lnTo>
                      <a:pt x="1436" y="895"/>
                    </a:lnTo>
                    <a:lnTo>
                      <a:pt x="1434" y="895"/>
                    </a:lnTo>
                    <a:lnTo>
                      <a:pt x="1434" y="895"/>
                    </a:lnTo>
                    <a:lnTo>
                      <a:pt x="1432" y="895"/>
                    </a:lnTo>
                    <a:lnTo>
                      <a:pt x="1432" y="893"/>
                    </a:lnTo>
                    <a:lnTo>
                      <a:pt x="1430" y="893"/>
                    </a:lnTo>
                    <a:lnTo>
                      <a:pt x="1430" y="893"/>
                    </a:lnTo>
                    <a:lnTo>
                      <a:pt x="1430" y="893"/>
                    </a:lnTo>
                    <a:lnTo>
                      <a:pt x="1430" y="893"/>
                    </a:lnTo>
                    <a:lnTo>
                      <a:pt x="1430" y="891"/>
                    </a:lnTo>
                    <a:lnTo>
                      <a:pt x="1429" y="891"/>
                    </a:lnTo>
                    <a:lnTo>
                      <a:pt x="1427" y="891"/>
                    </a:lnTo>
                    <a:lnTo>
                      <a:pt x="1427" y="891"/>
                    </a:lnTo>
                    <a:lnTo>
                      <a:pt x="1425" y="891"/>
                    </a:lnTo>
                    <a:lnTo>
                      <a:pt x="1425" y="891"/>
                    </a:lnTo>
                    <a:lnTo>
                      <a:pt x="1423" y="891"/>
                    </a:lnTo>
                    <a:lnTo>
                      <a:pt x="1423" y="891"/>
                    </a:lnTo>
                    <a:lnTo>
                      <a:pt x="1420" y="891"/>
                    </a:lnTo>
                    <a:lnTo>
                      <a:pt x="1420" y="891"/>
                    </a:lnTo>
                    <a:lnTo>
                      <a:pt x="1418" y="891"/>
                    </a:lnTo>
                    <a:lnTo>
                      <a:pt x="1418" y="891"/>
                    </a:lnTo>
                    <a:lnTo>
                      <a:pt x="1416" y="891"/>
                    </a:lnTo>
                    <a:lnTo>
                      <a:pt x="1416" y="891"/>
                    </a:lnTo>
                    <a:lnTo>
                      <a:pt x="1416" y="891"/>
                    </a:lnTo>
                    <a:lnTo>
                      <a:pt x="1416" y="891"/>
                    </a:lnTo>
                    <a:lnTo>
                      <a:pt x="1416" y="891"/>
                    </a:lnTo>
                    <a:lnTo>
                      <a:pt x="1414" y="890"/>
                    </a:lnTo>
                    <a:lnTo>
                      <a:pt x="1414" y="890"/>
                    </a:lnTo>
                    <a:lnTo>
                      <a:pt x="1412" y="890"/>
                    </a:lnTo>
                    <a:lnTo>
                      <a:pt x="1412" y="890"/>
                    </a:lnTo>
                    <a:lnTo>
                      <a:pt x="1412" y="890"/>
                    </a:lnTo>
                    <a:lnTo>
                      <a:pt x="1411" y="890"/>
                    </a:lnTo>
                    <a:lnTo>
                      <a:pt x="1411" y="890"/>
                    </a:lnTo>
                    <a:lnTo>
                      <a:pt x="1411" y="891"/>
                    </a:lnTo>
                    <a:lnTo>
                      <a:pt x="1411" y="891"/>
                    </a:lnTo>
                    <a:lnTo>
                      <a:pt x="1411" y="893"/>
                    </a:lnTo>
                    <a:lnTo>
                      <a:pt x="1411" y="893"/>
                    </a:lnTo>
                    <a:lnTo>
                      <a:pt x="1411" y="893"/>
                    </a:lnTo>
                    <a:lnTo>
                      <a:pt x="1411" y="895"/>
                    </a:lnTo>
                    <a:lnTo>
                      <a:pt x="1409" y="897"/>
                    </a:lnTo>
                    <a:lnTo>
                      <a:pt x="1409" y="897"/>
                    </a:lnTo>
                    <a:lnTo>
                      <a:pt x="1409" y="897"/>
                    </a:lnTo>
                    <a:lnTo>
                      <a:pt x="1407" y="899"/>
                    </a:lnTo>
                    <a:lnTo>
                      <a:pt x="1407" y="899"/>
                    </a:lnTo>
                    <a:lnTo>
                      <a:pt x="1407" y="899"/>
                    </a:lnTo>
                    <a:lnTo>
                      <a:pt x="1405" y="899"/>
                    </a:lnTo>
                    <a:lnTo>
                      <a:pt x="1403" y="899"/>
                    </a:lnTo>
                    <a:lnTo>
                      <a:pt x="1403" y="900"/>
                    </a:lnTo>
                    <a:lnTo>
                      <a:pt x="1403" y="900"/>
                    </a:lnTo>
                    <a:lnTo>
                      <a:pt x="1402" y="900"/>
                    </a:lnTo>
                    <a:lnTo>
                      <a:pt x="1402" y="900"/>
                    </a:lnTo>
                    <a:lnTo>
                      <a:pt x="1398" y="900"/>
                    </a:lnTo>
                    <a:lnTo>
                      <a:pt x="1398" y="900"/>
                    </a:lnTo>
                    <a:lnTo>
                      <a:pt x="1396" y="902"/>
                    </a:lnTo>
                    <a:lnTo>
                      <a:pt x="1396" y="902"/>
                    </a:lnTo>
                    <a:lnTo>
                      <a:pt x="1394" y="902"/>
                    </a:lnTo>
                    <a:lnTo>
                      <a:pt x="1394" y="902"/>
                    </a:lnTo>
                    <a:lnTo>
                      <a:pt x="1392" y="902"/>
                    </a:lnTo>
                    <a:lnTo>
                      <a:pt x="1392" y="902"/>
                    </a:lnTo>
                    <a:lnTo>
                      <a:pt x="1391" y="904"/>
                    </a:lnTo>
                    <a:lnTo>
                      <a:pt x="1391" y="904"/>
                    </a:lnTo>
                    <a:lnTo>
                      <a:pt x="1391" y="904"/>
                    </a:lnTo>
                    <a:lnTo>
                      <a:pt x="1391" y="904"/>
                    </a:lnTo>
                    <a:lnTo>
                      <a:pt x="1391" y="904"/>
                    </a:lnTo>
                    <a:lnTo>
                      <a:pt x="1391" y="906"/>
                    </a:lnTo>
                    <a:lnTo>
                      <a:pt x="1391" y="908"/>
                    </a:lnTo>
                    <a:lnTo>
                      <a:pt x="1391" y="910"/>
                    </a:lnTo>
                    <a:lnTo>
                      <a:pt x="1391" y="910"/>
                    </a:lnTo>
                    <a:lnTo>
                      <a:pt x="1391" y="910"/>
                    </a:lnTo>
                    <a:lnTo>
                      <a:pt x="1391" y="910"/>
                    </a:lnTo>
                    <a:lnTo>
                      <a:pt x="1391" y="911"/>
                    </a:lnTo>
                    <a:lnTo>
                      <a:pt x="1391" y="911"/>
                    </a:lnTo>
                    <a:lnTo>
                      <a:pt x="1391" y="911"/>
                    </a:lnTo>
                    <a:lnTo>
                      <a:pt x="1391" y="911"/>
                    </a:lnTo>
                    <a:lnTo>
                      <a:pt x="1391" y="911"/>
                    </a:lnTo>
                    <a:lnTo>
                      <a:pt x="1391" y="913"/>
                    </a:lnTo>
                    <a:lnTo>
                      <a:pt x="1391" y="913"/>
                    </a:lnTo>
                    <a:lnTo>
                      <a:pt x="1392" y="913"/>
                    </a:lnTo>
                    <a:lnTo>
                      <a:pt x="1392" y="915"/>
                    </a:lnTo>
                    <a:lnTo>
                      <a:pt x="1392" y="915"/>
                    </a:lnTo>
                    <a:lnTo>
                      <a:pt x="1391" y="915"/>
                    </a:lnTo>
                    <a:lnTo>
                      <a:pt x="1391" y="917"/>
                    </a:lnTo>
                    <a:lnTo>
                      <a:pt x="1391" y="917"/>
                    </a:lnTo>
                    <a:lnTo>
                      <a:pt x="1391" y="917"/>
                    </a:lnTo>
                    <a:lnTo>
                      <a:pt x="1391" y="917"/>
                    </a:lnTo>
                    <a:lnTo>
                      <a:pt x="1391" y="919"/>
                    </a:lnTo>
                    <a:lnTo>
                      <a:pt x="1391" y="919"/>
                    </a:lnTo>
                    <a:lnTo>
                      <a:pt x="1391" y="920"/>
                    </a:lnTo>
                    <a:lnTo>
                      <a:pt x="1389" y="920"/>
                    </a:lnTo>
                    <a:lnTo>
                      <a:pt x="1389" y="922"/>
                    </a:lnTo>
                    <a:lnTo>
                      <a:pt x="1387" y="922"/>
                    </a:lnTo>
                    <a:lnTo>
                      <a:pt x="1385" y="924"/>
                    </a:lnTo>
                    <a:lnTo>
                      <a:pt x="1385" y="924"/>
                    </a:lnTo>
                    <a:lnTo>
                      <a:pt x="1385" y="924"/>
                    </a:lnTo>
                    <a:lnTo>
                      <a:pt x="1385" y="924"/>
                    </a:lnTo>
                    <a:lnTo>
                      <a:pt x="1383" y="926"/>
                    </a:lnTo>
                    <a:lnTo>
                      <a:pt x="1383" y="926"/>
                    </a:lnTo>
                    <a:lnTo>
                      <a:pt x="1383" y="928"/>
                    </a:lnTo>
                    <a:lnTo>
                      <a:pt x="1382" y="929"/>
                    </a:lnTo>
                    <a:lnTo>
                      <a:pt x="1382" y="929"/>
                    </a:lnTo>
                    <a:lnTo>
                      <a:pt x="1380" y="929"/>
                    </a:lnTo>
                    <a:lnTo>
                      <a:pt x="1380" y="929"/>
                    </a:lnTo>
                    <a:lnTo>
                      <a:pt x="1378" y="929"/>
                    </a:lnTo>
                    <a:lnTo>
                      <a:pt x="1378" y="929"/>
                    </a:lnTo>
                    <a:lnTo>
                      <a:pt x="1378" y="929"/>
                    </a:lnTo>
                    <a:lnTo>
                      <a:pt x="1378" y="929"/>
                    </a:lnTo>
                    <a:lnTo>
                      <a:pt x="1376" y="931"/>
                    </a:lnTo>
                    <a:lnTo>
                      <a:pt x="1376" y="931"/>
                    </a:lnTo>
                    <a:lnTo>
                      <a:pt x="1374" y="931"/>
                    </a:lnTo>
                    <a:lnTo>
                      <a:pt x="1374" y="931"/>
                    </a:lnTo>
                    <a:lnTo>
                      <a:pt x="1373" y="931"/>
                    </a:lnTo>
                    <a:lnTo>
                      <a:pt x="1373" y="931"/>
                    </a:lnTo>
                    <a:lnTo>
                      <a:pt x="1373" y="931"/>
                    </a:lnTo>
                    <a:lnTo>
                      <a:pt x="1371" y="931"/>
                    </a:lnTo>
                    <a:lnTo>
                      <a:pt x="1371" y="931"/>
                    </a:lnTo>
                    <a:lnTo>
                      <a:pt x="1371" y="931"/>
                    </a:lnTo>
                    <a:lnTo>
                      <a:pt x="1371" y="933"/>
                    </a:lnTo>
                    <a:lnTo>
                      <a:pt x="1371" y="933"/>
                    </a:lnTo>
                    <a:lnTo>
                      <a:pt x="1369" y="933"/>
                    </a:lnTo>
                    <a:lnTo>
                      <a:pt x="1369" y="933"/>
                    </a:lnTo>
                    <a:lnTo>
                      <a:pt x="1369" y="935"/>
                    </a:lnTo>
                    <a:lnTo>
                      <a:pt x="1367" y="935"/>
                    </a:lnTo>
                    <a:lnTo>
                      <a:pt x="1367" y="937"/>
                    </a:lnTo>
                    <a:lnTo>
                      <a:pt x="1367" y="937"/>
                    </a:lnTo>
                    <a:lnTo>
                      <a:pt x="1367" y="937"/>
                    </a:lnTo>
                    <a:lnTo>
                      <a:pt x="1367" y="937"/>
                    </a:lnTo>
                    <a:lnTo>
                      <a:pt x="1367" y="937"/>
                    </a:lnTo>
                    <a:lnTo>
                      <a:pt x="1369" y="938"/>
                    </a:lnTo>
                    <a:lnTo>
                      <a:pt x="1369" y="940"/>
                    </a:lnTo>
                    <a:lnTo>
                      <a:pt x="1369" y="940"/>
                    </a:lnTo>
                    <a:lnTo>
                      <a:pt x="1367" y="940"/>
                    </a:lnTo>
                    <a:lnTo>
                      <a:pt x="1367" y="940"/>
                    </a:lnTo>
                    <a:lnTo>
                      <a:pt x="1367" y="940"/>
                    </a:lnTo>
                    <a:lnTo>
                      <a:pt x="1365" y="942"/>
                    </a:lnTo>
                    <a:lnTo>
                      <a:pt x="1365" y="942"/>
                    </a:lnTo>
                    <a:lnTo>
                      <a:pt x="1365" y="942"/>
                    </a:lnTo>
                    <a:lnTo>
                      <a:pt x="1367" y="944"/>
                    </a:lnTo>
                    <a:lnTo>
                      <a:pt x="1367" y="944"/>
                    </a:lnTo>
                    <a:lnTo>
                      <a:pt x="1367" y="946"/>
                    </a:lnTo>
                    <a:lnTo>
                      <a:pt x="1367" y="946"/>
                    </a:lnTo>
                    <a:lnTo>
                      <a:pt x="1367" y="946"/>
                    </a:lnTo>
                    <a:lnTo>
                      <a:pt x="1367" y="948"/>
                    </a:lnTo>
                    <a:lnTo>
                      <a:pt x="1367" y="948"/>
                    </a:lnTo>
                    <a:lnTo>
                      <a:pt x="1367" y="949"/>
                    </a:lnTo>
                    <a:lnTo>
                      <a:pt x="1365" y="949"/>
                    </a:lnTo>
                    <a:lnTo>
                      <a:pt x="1364" y="949"/>
                    </a:lnTo>
                    <a:lnTo>
                      <a:pt x="1364" y="951"/>
                    </a:lnTo>
                    <a:lnTo>
                      <a:pt x="1362" y="951"/>
                    </a:lnTo>
                    <a:lnTo>
                      <a:pt x="1362" y="951"/>
                    </a:lnTo>
                    <a:lnTo>
                      <a:pt x="1362" y="951"/>
                    </a:lnTo>
                    <a:lnTo>
                      <a:pt x="1360" y="951"/>
                    </a:lnTo>
                    <a:lnTo>
                      <a:pt x="1358" y="951"/>
                    </a:lnTo>
                    <a:lnTo>
                      <a:pt x="1358" y="951"/>
                    </a:lnTo>
                    <a:lnTo>
                      <a:pt x="1358" y="951"/>
                    </a:lnTo>
                    <a:lnTo>
                      <a:pt x="1356" y="951"/>
                    </a:lnTo>
                    <a:lnTo>
                      <a:pt x="1355" y="951"/>
                    </a:lnTo>
                    <a:lnTo>
                      <a:pt x="1355" y="951"/>
                    </a:lnTo>
                    <a:lnTo>
                      <a:pt x="1355" y="951"/>
                    </a:lnTo>
                    <a:lnTo>
                      <a:pt x="1355" y="951"/>
                    </a:lnTo>
                    <a:lnTo>
                      <a:pt x="1355" y="953"/>
                    </a:lnTo>
                    <a:lnTo>
                      <a:pt x="1355" y="953"/>
                    </a:lnTo>
                    <a:lnTo>
                      <a:pt x="1353" y="953"/>
                    </a:lnTo>
                    <a:lnTo>
                      <a:pt x="1351" y="955"/>
                    </a:lnTo>
                    <a:lnTo>
                      <a:pt x="1351" y="955"/>
                    </a:lnTo>
                    <a:lnTo>
                      <a:pt x="1351" y="955"/>
                    </a:lnTo>
                    <a:lnTo>
                      <a:pt x="1349" y="955"/>
                    </a:lnTo>
                    <a:lnTo>
                      <a:pt x="1349" y="955"/>
                    </a:lnTo>
                    <a:lnTo>
                      <a:pt x="1349" y="957"/>
                    </a:lnTo>
                    <a:lnTo>
                      <a:pt x="1349" y="957"/>
                    </a:lnTo>
                    <a:lnTo>
                      <a:pt x="1347" y="957"/>
                    </a:lnTo>
                    <a:lnTo>
                      <a:pt x="1347" y="958"/>
                    </a:lnTo>
                    <a:lnTo>
                      <a:pt x="1347" y="958"/>
                    </a:lnTo>
                    <a:lnTo>
                      <a:pt x="1347" y="958"/>
                    </a:lnTo>
                    <a:lnTo>
                      <a:pt x="1345" y="958"/>
                    </a:lnTo>
                    <a:lnTo>
                      <a:pt x="1345" y="960"/>
                    </a:lnTo>
                    <a:lnTo>
                      <a:pt x="1345" y="960"/>
                    </a:lnTo>
                    <a:lnTo>
                      <a:pt x="1345" y="960"/>
                    </a:lnTo>
                    <a:lnTo>
                      <a:pt x="1344" y="960"/>
                    </a:lnTo>
                    <a:lnTo>
                      <a:pt x="1344" y="960"/>
                    </a:lnTo>
                    <a:lnTo>
                      <a:pt x="1344" y="960"/>
                    </a:lnTo>
                    <a:lnTo>
                      <a:pt x="1344" y="960"/>
                    </a:lnTo>
                    <a:lnTo>
                      <a:pt x="1344" y="960"/>
                    </a:lnTo>
                    <a:lnTo>
                      <a:pt x="1344" y="960"/>
                    </a:lnTo>
                    <a:lnTo>
                      <a:pt x="1344" y="960"/>
                    </a:lnTo>
                    <a:lnTo>
                      <a:pt x="1344" y="960"/>
                    </a:lnTo>
                    <a:lnTo>
                      <a:pt x="1342" y="962"/>
                    </a:lnTo>
                    <a:lnTo>
                      <a:pt x="1342" y="962"/>
                    </a:lnTo>
                    <a:lnTo>
                      <a:pt x="1342" y="962"/>
                    </a:lnTo>
                    <a:lnTo>
                      <a:pt x="1342" y="964"/>
                    </a:lnTo>
                    <a:lnTo>
                      <a:pt x="1342" y="964"/>
                    </a:lnTo>
                    <a:lnTo>
                      <a:pt x="1342" y="964"/>
                    </a:lnTo>
                    <a:lnTo>
                      <a:pt x="1342" y="966"/>
                    </a:lnTo>
                    <a:lnTo>
                      <a:pt x="1342" y="967"/>
                    </a:lnTo>
                    <a:lnTo>
                      <a:pt x="1342" y="967"/>
                    </a:lnTo>
                    <a:lnTo>
                      <a:pt x="1342" y="967"/>
                    </a:lnTo>
                    <a:lnTo>
                      <a:pt x="1342" y="967"/>
                    </a:lnTo>
                    <a:lnTo>
                      <a:pt x="1344" y="969"/>
                    </a:lnTo>
                    <a:lnTo>
                      <a:pt x="1344" y="969"/>
                    </a:lnTo>
                    <a:lnTo>
                      <a:pt x="1344" y="969"/>
                    </a:lnTo>
                    <a:lnTo>
                      <a:pt x="1344" y="969"/>
                    </a:lnTo>
                    <a:lnTo>
                      <a:pt x="1344" y="971"/>
                    </a:lnTo>
                    <a:lnTo>
                      <a:pt x="1344" y="971"/>
                    </a:lnTo>
                    <a:lnTo>
                      <a:pt x="1344" y="971"/>
                    </a:lnTo>
                    <a:lnTo>
                      <a:pt x="1345" y="971"/>
                    </a:lnTo>
                    <a:lnTo>
                      <a:pt x="1345" y="971"/>
                    </a:lnTo>
                    <a:lnTo>
                      <a:pt x="1345" y="973"/>
                    </a:lnTo>
                    <a:lnTo>
                      <a:pt x="1345" y="973"/>
                    </a:lnTo>
                    <a:lnTo>
                      <a:pt x="1345" y="973"/>
                    </a:lnTo>
                    <a:lnTo>
                      <a:pt x="1345" y="975"/>
                    </a:lnTo>
                    <a:lnTo>
                      <a:pt x="1345" y="975"/>
                    </a:lnTo>
                    <a:lnTo>
                      <a:pt x="1345" y="975"/>
                    </a:lnTo>
                    <a:lnTo>
                      <a:pt x="1345" y="976"/>
                    </a:lnTo>
                    <a:lnTo>
                      <a:pt x="1345" y="976"/>
                    </a:lnTo>
                    <a:lnTo>
                      <a:pt x="1345" y="976"/>
                    </a:lnTo>
                    <a:lnTo>
                      <a:pt x="1347" y="978"/>
                    </a:lnTo>
                    <a:lnTo>
                      <a:pt x="1347" y="978"/>
                    </a:lnTo>
                    <a:lnTo>
                      <a:pt x="1347" y="978"/>
                    </a:lnTo>
                    <a:lnTo>
                      <a:pt x="1347" y="978"/>
                    </a:lnTo>
                    <a:lnTo>
                      <a:pt x="1347" y="978"/>
                    </a:lnTo>
                    <a:lnTo>
                      <a:pt x="1347" y="980"/>
                    </a:lnTo>
                    <a:lnTo>
                      <a:pt x="1347" y="980"/>
                    </a:lnTo>
                    <a:lnTo>
                      <a:pt x="1347" y="982"/>
                    </a:lnTo>
                    <a:lnTo>
                      <a:pt x="1347" y="982"/>
                    </a:lnTo>
                    <a:lnTo>
                      <a:pt x="1347" y="982"/>
                    </a:lnTo>
                    <a:lnTo>
                      <a:pt x="1347" y="982"/>
                    </a:lnTo>
                    <a:lnTo>
                      <a:pt x="1347" y="982"/>
                    </a:lnTo>
                    <a:lnTo>
                      <a:pt x="1347" y="982"/>
                    </a:lnTo>
                    <a:lnTo>
                      <a:pt x="1347" y="982"/>
                    </a:lnTo>
                    <a:lnTo>
                      <a:pt x="1347" y="982"/>
                    </a:lnTo>
                    <a:lnTo>
                      <a:pt x="1345" y="985"/>
                    </a:lnTo>
                    <a:lnTo>
                      <a:pt x="1345" y="987"/>
                    </a:lnTo>
                    <a:lnTo>
                      <a:pt x="1345" y="987"/>
                    </a:lnTo>
                    <a:lnTo>
                      <a:pt x="1344" y="989"/>
                    </a:lnTo>
                    <a:lnTo>
                      <a:pt x="1344" y="989"/>
                    </a:lnTo>
                    <a:lnTo>
                      <a:pt x="1344" y="989"/>
                    </a:lnTo>
                    <a:lnTo>
                      <a:pt x="1344" y="989"/>
                    </a:lnTo>
                    <a:lnTo>
                      <a:pt x="1344" y="989"/>
                    </a:lnTo>
                    <a:lnTo>
                      <a:pt x="1342" y="989"/>
                    </a:lnTo>
                    <a:lnTo>
                      <a:pt x="1342" y="989"/>
                    </a:lnTo>
                    <a:lnTo>
                      <a:pt x="1340" y="991"/>
                    </a:lnTo>
                    <a:lnTo>
                      <a:pt x="1340" y="991"/>
                    </a:lnTo>
                    <a:lnTo>
                      <a:pt x="1340" y="991"/>
                    </a:lnTo>
                    <a:lnTo>
                      <a:pt x="1340" y="991"/>
                    </a:lnTo>
                    <a:lnTo>
                      <a:pt x="1340" y="991"/>
                    </a:lnTo>
                    <a:lnTo>
                      <a:pt x="1340" y="991"/>
                    </a:lnTo>
                    <a:lnTo>
                      <a:pt x="1340" y="991"/>
                    </a:lnTo>
                    <a:lnTo>
                      <a:pt x="1340" y="993"/>
                    </a:lnTo>
                    <a:lnTo>
                      <a:pt x="1340" y="993"/>
                    </a:lnTo>
                    <a:lnTo>
                      <a:pt x="1340" y="993"/>
                    </a:lnTo>
                    <a:lnTo>
                      <a:pt x="1340" y="993"/>
                    </a:lnTo>
                    <a:lnTo>
                      <a:pt x="1340" y="993"/>
                    </a:lnTo>
                    <a:lnTo>
                      <a:pt x="1340" y="995"/>
                    </a:lnTo>
                    <a:lnTo>
                      <a:pt x="1342" y="995"/>
                    </a:lnTo>
                    <a:lnTo>
                      <a:pt x="1342" y="996"/>
                    </a:lnTo>
                    <a:lnTo>
                      <a:pt x="1342" y="996"/>
                    </a:lnTo>
                    <a:lnTo>
                      <a:pt x="1342" y="996"/>
                    </a:lnTo>
                    <a:lnTo>
                      <a:pt x="1342" y="996"/>
                    </a:lnTo>
                    <a:lnTo>
                      <a:pt x="1342" y="996"/>
                    </a:lnTo>
                    <a:lnTo>
                      <a:pt x="1342" y="1000"/>
                    </a:lnTo>
                    <a:lnTo>
                      <a:pt x="1342" y="1000"/>
                    </a:lnTo>
                    <a:lnTo>
                      <a:pt x="1342" y="1000"/>
                    </a:lnTo>
                    <a:lnTo>
                      <a:pt x="1342" y="1000"/>
                    </a:lnTo>
                    <a:lnTo>
                      <a:pt x="1342" y="1000"/>
                    </a:lnTo>
                    <a:lnTo>
                      <a:pt x="1340" y="1000"/>
                    </a:lnTo>
                    <a:lnTo>
                      <a:pt x="1340" y="1000"/>
                    </a:lnTo>
                    <a:lnTo>
                      <a:pt x="1340" y="1000"/>
                    </a:lnTo>
                    <a:lnTo>
                      <a:pt x="1338" y="1002"/>
                    </a:lnTo>
                    <a:lnTo>
                      <a:pt x="1336" y="1004"/>
                    </a:lnTo>
                    <a:lnTo>
                      <a:pt x="1336" y="1004"/>
                    </a:lnTo>
                    <a:lnTo>
                      <a:pt x="1336" y="1004"/>
                    </a:lnTo>
                    <a:lnTo>
                      <a:pt x="1336" y="1004"/>
                    </a:lnTo>
                    <a:lnTo>
                      <a:pt x="1336" y="1004"/>
                    </a:lnTo>
                    <a:lnTo>
                      <a:pt x="1335" y="1004"/>
                    </a:lnTo>
                    <a:lnTo>
                      <a:pt x="1335" y="1005"/>
                    </a:lnTo>
                    <a:lnTo>
                      <a:pt x="1335" y="1005"/>
                    </a:lnTo>
                    <a:lnTo>
                      <a:pt x="1333" y="1005"/>
                    </a:lnTo>
                    <a:lnTo>
                      <a:pt x="1333" y="1007"/>
                    </a:lnTo>
                    <a:lnTo>
                      <a:pt x="1333" y="1007"/>
                    </a:lnTo>
                    <a:lnTo>
                      <a:pt x="1333" y="1007"/>
                    </a:lnTo>
                    <a:lnTo>
                      <a:pt x="1333" y="1007"/>
                    </a:lnTo>
                    <a:lnTo>
                      <a:pt x="1333" y="1007"/>
                    </a:lnTo>
                    <a:lnTo>
                      <a:pt x="1331" y="1007"/>
                    </a:lnTo>
                    <a:lnTo>
                      <a:pt x="1331" y="1009"/>
                    </a:lnTo>
                    <a:lnTo>
                      <a:pt x="1331" y="1009"/>
                    </a:lnTo>
                    <a:lnTo>
                      <a:pt x="1331" y="1009"/>
                    </a:lnTo>
                    <a:lnTo>
                      <a:pt x="1329" y="1009"/>
                    </a:lnTo>
                    <a:lnTo>
                      <a:pt x="1329" y="1011"/>
                    </a:lnTo>
                    <a:lnTo>
                      <a:pt x="1329" y="1011"/>
                    </a:lnTo>
                    <a:lnTo>
                      <a:pt x="1329" y="1011"/>
                    </a:lnTo>
                    <a:lnTo>
                      <a:pt x="1329" y="1011"/>
                    </a:lnTo>
                    <a:lnTo>
                      <a:pt x="1327" y="1013"/>
                    </a:lnTo>
                    <a:lnTo>
                      <a:pt x="1327" y="1013"/>
                    </a:lnTo>
                    <a:lnTo>
                      <a:pt x="1327" y="1013"/>
                    </a:lnTo>
                    <a:lnTo>
                      <a:pt x="1327" y="1013"/>
                    </a:lnTo>
                    <a:lnTo>
                      <a:pt x="1326" y="1014"/>
                    </a:lnTo>
                    <a:lnTo>
                      <a:pt x="1326" y="1014"/>
                    </a:lnTo>
                    <a:lnTo>
                      <a:pt x="1324" y="1014"/>
                    </a:lnTo>
                    <a:lnTo>
                      <a:pt x="1322" y="1013"/>
                    </a:lnTo>
                    <a:lnTo>
                      <a:pt x="1320" y="1013"/>
                    </a:lnTo>
                    <a:lnTo>
                      <a:pt x="1320" y="1013"/>
                    </a:lnTo>
                    <a:lnTo>
                      <a:pt x="1320" y="1013"/>
                    </a:lnTo>
                    <a:lnTo>
                      <a:pt x="1320" y="1013"/>
                    </a:lnTo>
                    <a:lnTo>
                      <a:pt x="1320" y="1014"/>
                    </a:lnTo>
                    <a:lnTo>
                      <a:pt x="1320" y="1014"/>
                    </a:lnTo>
                    <a:lnTo>
                      <a:pt x="1318" y="1014"/>
                    </a:lnTo>
                    <a:lnTo>
                      <a:pt x="1318" y="1014"/>
                    </a:lnTo>
                    <a:lnTo>
                      <a:pt x="1318" y="1014"/>
                    </a:lnTo>
                    <a:lnTo>
                      <a:pt x="1318" y="1014"/>
                    </a:lnTo>
                    <a:lnTo>
                      <a:pt x="1318" y="1014"/>
                    </a:lnTo>
                    <a:lnTo>
                      <a:pt x="1317" y="1014"/>
                    </a:lnTo>
                    <a:lnTo>
                      <a:pt x="1317" y="1014"/>
                    </a:lnTo>
                    <a:lnTo>
                      <a:pt x="1317" y="1014"/>
                    </a:lnTo>
                    <a:lnTo>
                      <a:pt x="1315" y="1014"/>
                    </a:lnTo>
                    <a:lnTo>
                      <a:pt x="1315" y="1014"/>
                    </a:lnTo>
                    <a:lnTo>
                      <a:pt x="1315" y="1014"/>
                    </a:lnTo>
                    <a:lnTo>
                      <a:pt x="1315" y="1016"/>
                    </a:lnTo>
                    <a:lnTo>
                      <a:pt x="1315" y="1016"/>
                    </a:lnTo>
                    <a:lnTo>
                      <a:pt x="1315" y="1016"/>
                    </a:lnTo>
                    <a:lnTo>
                      <a:pt x="1315" y="1016"/>
                    </a:lnTo>
                    <a:lnTo>
                      <a:pt x="1313" y="1018"/>
                    </a:lnTo>
                    <a:lnTo>
                      <a:pt x="1313" y="1018"/>
                    </a:lnTo>
                    <a:lnTo>
                      <a:pt x="1313" y="1018"/>
                    </a:lnTo>
                    <a:lnTo>
                      <a:pt x="1313" y="1018"/>
                    </a:lnTo>
                    <a:lnTo>
                      <a:pt x="1313" y="1018"/>
                    </a:lnTo>
                    <a:lnTo>
                      <a:pt x="1313" y="1020"/>
                    </a:lnTo>
                    <a:lnTo>
                      <a:pt x="1313" y="1020"/>
                    </a:lnTo>
                    <a:lnTo>
                      <a:pt x="1313" y="1020"/>
                    </a:lnTo>
                    <a:lnTo>
                      <a:pt x="1313" y="1020"/>
                    </a:lnTo>
                    <a:lnTo>
                      <a:pt x="1313" y="1020"/>
                    </a:lnTo>
                    <a:lnTo>
                      <a:pt x="1313" y="1020"/>
                    </a:lnTo>
                    <a:lnTo>
                      <a:pt x="1311" y="1020"/>
                    </a:lnTo>
                    <a:lnTo>
                      <a:pt x="1311" y="1022"/>
                    </a:lnTo>
                    <a:lnTo>
                      <a:pt x="1311" y="1022"/>
                    </a:lnTo>
                    <a:lnTo>
                      <a:pt x="1309" y="1022"/>
                    </a:lnTo>
                    <a:lnTo>
                      <a:pt x="1307" y="1025"/>
                    </a:lnTo>
                    <a:lnTo>
                      <a:pt x="1306" y="1025"/>
                    </a:lnTo>
                    <a:lnTo>
                      <a:pt x="1306" y="1025"/>
                    </a:lnTo>
                    <a:lnTo>
                      <a:pt x="1304" y="1027"/>
                    </a:lnTo>
                    <a:lnTo>
                      <a:pt x="1304" y="1029"/>
                    </a:lnTo>
                    <a:lnTo>
                      <a:pt x="1304" y="1029"/>
                    </a:lnTo>
                    <a:lnTo>
                      <a:pt x="1302" y="1031"/>
                    </a:lnTo>
                    <a:lnTo>
                      <a:pt x="1302" y="1031"/>
                    </a:lnTo>
                    <a:lnTo>
                      <a:pt x="1302" y="1033"/>
                    </a:lnTo>
                    <a:lnTo>
                      <a:pt x="1302" y="1033"/>
                    </a:lnTo>
                    <a:lnTo>
                      <a:pt x="1302" y="1034"/>
                    </a:lnTo>
                    <a:lnTo>
                      <a:pt x="1302" y="1034"/>
                    </a:lnTo>
                    <a:lnTo>
                      <a:pt x="1302" y="1034"/>
                    </a:lnTo>
                    <a:lnTo>
                      <a:pt x="1302" y="1034"/>
                    </a:lnTo>
                    <a:lnTo>
                      <a:pt x="1302" y="1034"/>
                    </a:lnTo>
                    <a:lnTo>
                      <a:pt x="1300" y="1036"/>
                    </a:lnTo>
                    <a:lnTo>
                      <a:pt x="1300" y="1036"/>
                    </a:lnTo>
                    <a:lnTo>
                      <a:pt x="1300" y="1036"/>
                    </a:lnTo>
                    <a:lnTo>
                      <a:pt x="1300" y="1036"/>
                    </a:lnTo>
                    <a:lnTo>
                      <a:pt x="1300" y="1036"/>
                    </a:lnTo>
                    <a:lnTo>
                      <a:pt x="1300" y="1036"/>
                    </a:lnTo>
                    <a:lnTo>
                      <a:pt x="1298" y="1036"/>
                    </a:lnTo>
                    <a:lnTo>
                      <a:pt x="1298" y="1038"/>
                    </a:lnTo>
                    <a:lnTo>
                      <a:pt x="1298" y="1038"/>
                    </a:lnTo>
                    <a:lnTo>
                      <a:pt x="1298" y="1040"/>
                    </a:lnTo>
                    <a:lnTo>
                      <a:pt x="1297" y="1040"/>
                    </a:lnTo>
                    <a:lnTo>
                      <a:pt x="1297" y="1040"/>
                    </a:lnTo>
                    <a:lnTo>
                      <a:pt x="1297" y="1040"/>
                    </a:lnTo>
                    <a:lnTo>
                      <a:pt x="1295" y="1042"/>
                    </a:lnTo>
                    <a:lnTo>
                      <a:pt x="1295" y="1042"/>
                    </a:lnTo>
                    <a:lnTo>
                      <a:pt x="1295" y="1042"/>
                    </a:lnTo>
                    <a:lnTo>
                      <a:pt x="1295" y="1042"/>
                    </a:lnTo>
                    <a:lnTo>
                      <a:pt x="1295" y="1042"/>
                    </a:lnTo>
                    <a:lnTo>
                      <a:pt x="1295" y="1043"/>
                    </a:lnTo>
                    <a:lnTo>
                      <a:pt x="1295" y="1043"/>
                    </a:lnTo>
                    <a:lnTo>
                      <a:pt x="1295" y="1047"/>
                    </a:lnTo>
                    <a:lnTo>
                      <a:pt x="1295" y="1047"/>
                    </a:lnTo>
                    <a:lnTo>
                      <a:pt x="1293" y="1049"/>
                    </a:lnTo>
                    <a:lnTo>
                      <a:pt x="1293" y="1051"/>
                    </a:lnTo>
                    <a:lnTo>
                      <a:pt x="1293" y="1051"/>
                    </a:lnTo>
                    <a:lnTo>
                      <a:pt x="1295" y="1051"/>
                    </a:lnTo>
                    <a:lnTo>
                      <a:pt x="1295" y="1051"/>
                    </a:lnTo>
                    <a:lnTo>
                      <a:pt x="1295" y="1052"/>
                    </a:lnTo>
                    <a:lnTo>
                      <a:pt x="1295" y="1056"/>
                    </a:lnTo>
                    <a:lnTo>
                      <a:pt x="1295" y="1056"/>
                    </a:lnTo>
                    <a:lnTo>
                      <a:pt x="1295" y="1058"/>
                    </a:lnTo>
                    <a:lnTo>
                      <a:pt x="1295" y="1060"/>
                    </a:lnTo>
                    <a:lnTo>
                      <a:pt x="1297" y="1060"/>
                    </a:lnTo>
                    <a:lnTo>
                      <a:pt x="1297" y="1060"/>
                    </a:lnTo>
                    <a:lnTo>
                      <a:pt x="1298" y="1061"/>
                    </a:lnTo>
                    <a:lnTo>
                      <a:pt x="1300" y="1063"/>
                    </a:lnTo>
                    <a:lnTo>
                      <a:pt x="1302" y="1063"/>
                    </a:lnTo>
                    <a:lnTo>
                      <a:pt x="1302" y="1065"/>
                    </a:lnTo>
                    <a:lnTo>
                      <a:pt x="1302" y="1067"/>
                    </a:lnTo>
                    <a:lnTo>
                      <a:pt x="1302" y="1067"/>
                    </a:lnTo>
                    <a:lnTo>
                      <a:pt x="1302" y="1067"/>
                    </a:lnTo>
                    <a:lnTo>
                      <a:pt x="1300" y="1069"/>
                    </a:lnTo>
                    <a:lnTo>
                      <a:pt x="1298" y="1071"/>
                    </a:lnTo>
                    <a:lnTo>
                      <a:pt x="1298" y="1072"/>
                    </a:lnTo>
                    <a:lnTo>
                      <a:pt x="1298" y="1072"/>
                    </a:lnTo>
                    <a:lnTo>
                      <a:pt x="1300" y="1076"/>
                    </a:lnTo>
                    <a:lnTo>
                      <a:pt x="1302" y="1078"/>
                    </a:lnTo>
                    <a:lnTo>
                      <a:pt x="1304" y="1080"/>
                    </a:lnTo>
                    <a:lnTo>
                      <a:pt x="1304" y="1080"/>
                    </a:lnTo>
                    <a:lnTo>
                      <a:pt x="1304" y="1080"/>
                    </a:lnTo>
                    <a:lnTo>
                      <a:pt x="1306" y="1080"/>
                    </a:lnTo>
                    <a:lnTo>
                      <a:pt x="1306" y="1080"/>
                    </a:lnTo>
                    <a:lnTo>
                      <a:pt x="1307" y="1083"/>
                    </a:lnTo>
                    <a:lnTo>
                      <a:pt x="1307" y="1083"/>
                    </a:lnTo>
                    <a:lnTo>
                      <a:pt x="1307" y="1085"/>
                    </a:lnTo>
                    <a:lnTo>
                      <a:pt x="1307" y="1085"/>
                    </a:lnTo>
                    <a:lnTo>
                      <a:pt x="1309" y="1085"/>
                    </a:lnTo>
                    <a:lnTo>
                      <a:pt x="1309" y="1085"/>
                    </a:lnTo>
                    <a:lnTo>
                      <a:pt x="1311" y="1087"/>
                    </a:lnTo>
                    <a:lnTo>
                      <a:pt x="1311" y="1087"/>
                    </a:lnTo>
                    <a:lnTo>
                      <a:pt x="1311" y="1087"/>
                    </a:lnTo>
                    <a:lnTo>
                      <a:pt x="1311" y="1089"/>
                    </a:lnTo>
                    <a:lnTo>
                      <a:pt x="1313" y="1089"/>
                    </a:lnTo>
                    <a:lnTo>
                      <a:pt x="1313" y="1089"/>
                    </a:lnTo>
                    <a:lnTo>
                      <a:pt x="1313" y="1089"/>
                    </a:lnTo>
                    <a:lnTo>
                      <a:pt x="1313" y="1089"/>
                    </a:lnTo>
                    <a:lnTo>
                      <a:pt x="1313" y="1089"/>
                    </a:lnTo>
                    <a:lnTo>
                      <a:pt x="1313" y="1090"/>
                    </a:lnTo>
                    <a:lnTo>
                      <a:pt x="1313" y="1090"/>
                    </a:lnTo>
                    <a:lnTo>
                      <a:pt x="1315" y="1090"/>
                    </a:lnTo>
                    <a:lnTo>
                      <a:pt x="1315" y="1090"/>
                    </a:lnTo>
                    <a:lnTo>
                      <a:pt x="1317" y="1090"/>
                    </a:lnTo>
                    <a:lnTo>
                      <a:pt x="1317" y="1092"/>
                    </a:lnTo>
                    <a:lnTo>
                      <a:pt x="1317" y="1092"/>
                    </a:lnTo>
                    <a:lnTo>
                      <a:pt x="1318" y="1092"/>
                    </a:lnTo>
                    <a:lnTo>
                      <a:pt x="1318" y="1092"/>
                    </a:lnTo>
                    <a:lnTo>
                      <a:pt x="1318" y="1094"/>
                    </a:lnTo>
                    <a:lnTo>
                      <a:pt x="1317" y="1094"/>
                    </a:lnTo>
                    <a:lnTo>
                      <a:pt x="1317" y="1094"/>
                    </a:lnTo>
                    <a:lnTo>
                      <a:pt x="1317" y="1096"/>
                    </a:lnTo>
                    <a:lnTo>
                      <a:pt x="1315" y="1096"/>
                    </a:lnTo>
                    <a:lnTo>
                      <a:pt x="1315" y="1098"/>
                    </a:lnTo>
                    <a:lnTo>
                      <a:pt x="1315" y="1098"/>
                    </a:lnTo>
                    <a:lnTo>
                      <a:pt x="1315" y="1098"/>
                    </a:lnTo>
                    <a:lnTo>
                      <a:pt x="1313" y="1098"/>
                    </a:lnTo>
                    <a:lnTo>
                      <a:pt x="1311" y="1099"/>
                    </a:lnTo>
                    <a:lnTo>
                      <a:pt x="1311" y="1099"/>
                    </a:lnTo>
                    <a:lnTo>
                      <a:pt x="1309" y="1101"/>
                    </a:lnTo>
                    <a:lnTo>
                      <a:pt x="1309" y="1101"/>
                    </a:lnTo>
                    <a:lnTo>
                      <a:pt x="1309" y="1101"/>
                    </a:lnTo>
                    <a:lnTo>
                      <a:pt x="1309" y="1103"/>
                    </a:lnTo>
                    <a:lnTo>
                      <a:pt x="1309" y="1103"/>
                    </a:lnTo>
                    <a:lnTo>
                      <a:pt x="1309" y="1103"/>
                    </a:lnTo>
                    <a:lnTo>
                      <a:pt x="1309" y="1105"/>
                    </a:lnTo>
                    <a:lnTo>
                      <a:pt x="1309" y="1105"/>
                    </a:lnTo>
                    <a:lnTo>
                      <a:pt x="1311" y="1107"/>
                    </a:lnTo>
                    <a:lnTo>
                      <a:pt x="1311" y="1107"/>
                    </a:lnTo>
                    <a:lnTo>
                      <a:pt x="1311" y="1109"/>
                    </a:lnTo>
                    <a:lnTo>
                      <a:pt x="1311" y="1109"/>
                    </a:lnTo>
                    <a:lnTo>
                      <a:pt x="1311" y="1109"/>
                    </a:lnTo>
                    <a:lnTo>
                      <a:pt x="1313" y="1110"/>
                    </a:lnTo>
                    <a:lnTo>
                      <a:pt x="1313" y="1112"/>
                    </a:lnTo>
                    <a:lnTo>
                      <a:pt x="1313" y="1112"/>
                    </a:lnTo>
                    <a:lnTo>
                      <a:pt x="1315" y="1112"/>
                    </a:lnTo>
                    <a:lnTo>
                      <a:pt x="1315" y="1112"/>
                    </a:lnTo>
                    <a:lnTo>
                      <a:pt x="1315" y="1112"/>
                    </a:lnTo>
                    <a:lnTo>
                      <a:pt x="1315" y="1114"/>
                    </a:lnTo>
                    <a:lnTo>
                      <a:pt x="1315" y="1114"/>
                    </a:lnTo>
                    <a:lnTo>
                      <a:pt x="1315" y="1116"/>
                    </a:lnTo>
                    <a:lnTo>
                      <a:pt x="1315" y="1116"/>
                    </a:lnTo>
                    <a:lnTo>
                      <a:pt x="1315" y="1116"/>
                    </a:lnTo>
                    <a:lnTo>
                      <a:pt x="1317" y="1118"/>
                    </a:lnTo>
                    <a:lnTo>
                      <a:pt x="1317" y="1118"/>
                    </a:lnTo>
                    <a:lnTo>
                      <a:pt x="1317" y="1118"/>
                    </a:lnTo>
                    <a:lnTo>
                      <a:pt x="1317" y="1118"/>
                    </a:lnTo>
                    <a:lnTo>
                      <a:pt x="1317" y="1119"/>
                    </a:lnTo>
                    <a:lnTo>
                      <a:pt x="1318" y="1119"/>
                    </a:lnTo>
                    <a:lnTo>
                      <a:pt x="1318" y="1119"/>
                    </a:lnTo>
                    <a:lnTo>
                      <a:pt x="1318" y="1119"/>
                    </a:lnTo>
                    <a:lnTo>
                      <a:pt x="1318" y="1121"/>
                    </a:lnTo>
                    <a:lnTo>
                      <a:pt x="1318" y="1125"/>
                    </a:lnTo>
                    <a:lnTo>
                      <a:pt x="1318" y="1125"/>
                    </a:lnTo>
                    <a:lnTo>
                      <a:pt x="1318" y="1127"/>
                    </a:lnTo>
                    <a:lnTo>
                      <a:pt x="1320" y="1127"/>
                    </a:lnTo>
                    <a:lnTo>
                      <a:pt x="1320" y="1127"/>
                    </a:lnTo>
                    <a:lnTo>
                      <a:pt x="1320" y="1128"/>
                    </a:lnTo>
                    <a:lnTo>
                      <a:pt x="1320" y="1128"/>
                    </a:lnTo>
                    <a:lnTo>
                      <a:pt x="1320" y="1128"/>
                    </a:lnTo>
                    <a:lnTo>
                      <a:pt x="1320" y="1128"/>
                    </a:lnTo>
                    <a:lnTo>
                      <a:pt x="1320" y="1128"/>
                    </a:lnTo>
                    <a:lnTo>
                      <a:pt x="1322" y="1128"/>
                    </a:lnTo>
                    <a:lnTo>
                      <a:pt x="1324" y="1128"/>
                    </a:lnTo>
                    <a:lnTo>
                      <a:pt x="1324" y="1128"/>
                    </a:lnTo>
                    <a:lnTo>
                      <a:pt x="1324" y="1128"/>
                    </a:lnTo>
                    <a:lnTo>
                      <a:pt x="1326" y="1128"/>
                    </a:lnTo>
                    <a:lnTo>
                      <a:pt x="1327" y="1128"/>
                    </a:lnTo>
                    <a:lnTo>
                      <a:pt x="1327" y="1130"/>
                    </a:lnTo>
                    <a:lnTo>
                      <a:pt x="1327" y="1130"/>
                    </a:lnTo>
                    <a:lnTo>
                      <a:pt x="1329" y="1130"/>
                    </a:lnTo>
                    <a:lnTo>
                      <a:pt x="1329" y="1132"/>
                    </a:lnTo>
                    <a:lnTo>
                      <a:pt x="1329" y="1132"/>
                    </a:lnTo>
                    <a:lnTo>
                      <a:pt x="1329" y="1132"/>
                    </a:lnTo>
                    <a:lnTo>
                      <a:pt x="1329" y="1132"/>
                    </a:lnTo>
                    <a:lnTo>
                      <a:pt x="1327" y="1134"/>
                    </a:lnTo>
                    <a:lnTo>
                      <a:pt x="1327" y="1134"/>
                    </a:lnTo>
                    <a:lnTo>
                      <a:pt x="1326" y="1136"/>
                    </a:lnTo>
                    <a:lnTo>
                      <a:pt x="1326" y="1137"/>
                    </a:lnTo>
                    <a:lnTo>
                      <a:pt x="1322" y="1141"/>
                    </a:lnTo>
                    <a:lnTo>
                      <a:pt x="1322" y="1141"/>
                    </a:lnTo>
                    <a:lnTo>
                      <a:pt x="1322" y="1143"/>
                    </a:lnTo>
                    <a:lnTo>
                      <a:pt x="1322" y="1143"/>
                    </a:lnTo>
                    <a:lnTo>
                      <a:pt x="1322" y="1143"/>
                    </a:lnTo>
                    <a:lnTo>
                      <a:pt x="1322" y="1143"/>
                    </a:lnTo>
                    <a:lnTo>
                      <a:pt x="1322" y="1143"/>
                    </a:lnTo>
                    <a:lnTo>
                      <a:pt x="1320" y="1143"/>
                    </a:lnTo>
                    <a:lnTo>
                      <a:pt x="1320" y="1143"/>
                    </a:lnTo>
                    <a:lnTo>
                      <a:pt x="1320" y="1143"/>
                    </a:lnTo>
                    <a:lnTo>
                      <a:pt x="1320" y="1143"/>
                    </a:lnTo>
                    <a:lnTo>
                      <a:pt x="1320" y="1143"/>
                    </a:lnTo>
                    <a:lnTo>
                      <a:pt x="1318" y="1143"/>
                    </a:lnTo>
                    <a:lnTo>
                      <a:pt x="1318" y="1143"/>
                    </a:lnTo>
                    <a:lnTo>
                      <a:pt x="1318" y="1143"/>
                    </a:lnTo>
                    <a:lnTo>
                      <a:pt x="1318" y="1141"/>
                    </a:lnTo>
                    <a:lnTo>
                      <a:pt x="1317" y="1141"/>
                    </a:lnTo>
                    <a:lnTo>
                      <a:pt x="1317" y="1141"/>
                    </a:lnTo>
                    <a:lnTo>
                      <a:pt x="1315" y="1139"/>
                    </a:lnTo>
                    <a:lnTo>
                      <a:pt x="1315" y="1139"/>
                    </a:lnTo>
                    <a:lnTo>
                      <a:pt x="1313" y="1139"/>
                    </a:lnTo>
                    <a:lnTo>
                      <a:pt x="1313" y="1139"/>
                    </a:lnTo>
                    <a:lnTo>
                      <a:pt x="1313" y="1139"/>
                    </a:lnTo>
                    <a:lnTo>
                      <a:pt x="1311" y="1137"/>
                    </a:lnTo>
                    <a:lnTo>
                      <a:pt x="1311" y="1137"/>
                    </a:lnTo>
                    <a:lnTo>
                      <a:pt x="1309" y="1137"/>
                    </a:lnTo>
                    <a:lnTo>
                      <a:pt x="1309" y="1137"/>
                    </a:lnTo>
                    <a:lnTo>
                      <a:pt x="1307" y="1137"/>
                    </a:lnTo>
                    <a:lnTo>
                      <a:pt x="1307" y="1137"/>
                    </a:lnTo>
                    <a:lnTo>
                      <a:pt x="1307" y="1136"/>
                    </a:lnTo>
                    <a:lnTo>
                      <a:pt x="1306" y="1136"/>
                    </a:lnTo>
                    <a:lnTo>
                      <a:pt x="1306" y="1136"/>
                    </a:lnTo>
                    <a:lnTo>
                      <a:pt x="1304" y="1136"/>
                    </a:lnTo>
                    <a:lnTo>
                      <a:pt x="1304" y="1136"/>
                    </a:lnTo>
                    <a:lnTo>
                      <a:pt x="1304" y="1136"/>
                    </a:lnTo>
                    <a:lnTo>
                      <a:pt x="1304" y="1136"/>
                    </a:lnTo>
                    <a:lnTo>
                      <a:pt x="1304" y="1134"/>
                    </a:lnTo>
                    <a:lnTo>
                      <a:pt x="1302" y="1134"/>
                    </a:lnTo>
                    <a:lnTo>
                      <a:pt x="1302" y="1134"/>
                    </a:lnTo>
                    <a:lnTo>
                      <a:pt x="1302" y="1134"/>
                    </a:lnTo>
                    <a:lnTo>
                      <a:pt x="1300" y="1134"/>
                    </a:lnTo>
                    <a:lnTo>
                      <a:pt x="1300" y="1134"/>
                    </a:lnTo>
                    <a:lnTo>
                      <a:pt x="1300" y="1134"/>
                    </a:lnTo>
                    <a:lnTo>
                      <a:pt x="1300" y="1134"/>
                    </a:lnTo>
                    <a:lnTo>
                      <a:pt x="1300" y="1132"/>
                    </a:lnTo>
                    <a:lnTo>
                      <a:pt x="1298" y="1132"/>
                    </a:lnTo>
                    <a:lnTo>
                      <a:pt x="1298" y="1132"/>
                    </a:lnTo>
                    <a:lnTo>
                      <a:pt x="1298" y="1132"/>
                    </a:lnTo>
                    <a:lnTo>
                      <a:pt x="1298" y="1132"/>
                    </a:lnTo>
                    <a:lnTo>
                      <a:pt x="1297" y="1132"/>
                    </a:lnTo>
                    <a:lnTo>
                      <a:pt x="1295" y="1132"/>
                    </a:lnTo>
                    <a:lnTo>
                      <a:pt x="1295" y="1132"/>
                    </a:lnTo>
                    <a:lnTo>
                      <a:pt x="1295" y="1130"/>
                    </a:lnTo>
                    <a:lnTo>
                      <a:pt x="1295" y="1130"/>
                    </a:lnTo>
                    <a:lnTo>
                      <a:pt x="1293" y="1130"/>
                    </a:lnTo>
                    <a:lnTo>
                      <a:pt x="1293" y="1130"/>
                    </a:lnTo>
                    <a:lnTo>
                      <a:pt x="1293" y="1130"/>
                    </a:lnTo>
                    <a:lnTo>
                      <a:pt x="1293" y="1130"/>
                    </a:lnTo>
                    <a:lnTo>
                      <a:pt x="1293" y="1130"/>
                    </a:lnTo>
                    <a:lnTo>
                      <a:pt x="1291" y="1130"/>
                    </a:lnTo>
                    <a:lnTo>
                      <a:pt x="1291" y="1130"/>
                    </a:lnTo>
                    <a:lnTo>
                      <a:pt x="1289" y="1130"/>
                    </a:lnTo>
                    <a:lnTo>
                      <a:pt x="1289" y="1128"/>
                    </a:lnTo>
                    <a:lnTo>
                      <a:pt x="1289" y="1128"/>
                    </a:lnTo>
                    <a:lnTo>
                      <a:pt x="1289" y="1128"/>
                    </a:lnTo>
                    <a:lnTo>
                      <a:pt x="1289" y="1128"/>
                    </a:lnTo>
                    <a:lnTo>
                      <a:pt x="1288" y="1128"/>
                    </a:lnTo>
                    <a:lnTo>
                      <a:pt x="1288" y="1128"/>
                    </a:lnTo>
                    <a:lnTo>
                      <a:pt x="1288" y="1127"/>
                    </a:lnTo>
                    <a:lnTo>
                      <a:pt x="1288" y="1127"/>
                    </a:lnTo>
                    <a:lnTo>
                      <a:pt x="1288" y="1127"/>
                    </a:lnTo>
                    <a:lnTo>
                      <a:pt x="1288" y="1127"/>
                    </a:lnTo>
                    <a:lnTo>
                      <a:pt x="1288" y="1127"/>
                    </a:lnTo>
                    <a:lnTo>
                      <a:pt x="1288" y="1127"/>
                    </a:lnTo>
                    <a:lnTo>
                      <a:pt x="1286" y="1125"/>
                    </a:lnTo>
                    <a:lnTo>
                      <a:pt x="1286" y="1125"/>
                    </a:lnTo>
                    <a:lnTo>
                      <a:pt x="1286" y="1125"/>
                    </a:lnTo>
                    <a:lnTo>
                      <a:pt x="1286" y="1125"/>
                    </a:lnTo>
                    <a:lnTo>
                      <a:pt x="1286" y="1125"/>
                    </a:lnTo>
                    <a:lnTo>
                      <a:pt x="1284" y="1125"/>
                    </a:lnTo>
                    <a:lnTo>
                      <a:pt x="1284" y="1125"/>
                    </a:lnTo>
                    <a:lnTo>
                      <a:pt x="1284" y="1125"/>
                    </a:lnTo>
                    <a:lnTo>
                      <a:pt x="1284" y="1125"/>
                    </a:lnTo>
                    <a:lnTo>
                      <a:pt x="1284" y="1125"/>
                    </a:lnTo>
                    <a:lnTo>
                      <a:pt x="1284" y="1123"/>
                    </a:lnTo>
                    <a:lnTo>
                      <a:pt x="1284" y="1123"/>
                    </a:lnTo>
                    <a:lnTo>
                      <a:pt x="1282" y="1123"/>
                    </a:lnTo>
                    <a:lnTo>
                      <a:pt x="1280" y="1123"/>
                    </a:lnTo>
                    <a:lnTo>
                      <a:pt x="1280" y="1123"/>
                    </a:lnTo>
                    <a:lnTo>
                      <a:pt x="1280" y="1123"/>
                    </a:lnTo>
                    <a:lnTo>
                      <a:pt x="1279" y="1123"/>
                    </a:lnTo>
                    <a:lnTo>
                      <a:pt x="1279" y="1123"/>
                    </a:lnTo>
                    <a:lnTo>
                      <a:pt x="1279" y="1123"/>
                    </a:lnTo>
                    <a:lnTo>
                      <a:pt x="1279" y="1121"/>
                    </a:lnTo>
                    <a:lnTo>
                      <a:pt x="1279" y="1121"/>
                    </a:lnTo>
                    <a:lnTo>
                      <a:pt x="1279" y="1121"/>
                    </a:lnTo>
                    <a:lnTo>
                      <a:pt x="1279" y="1121"/>
                    </a:lnTo>
                    <a:lnTo>
                      <a:pt x="1277" y="1121"/>
                    </a:lnTo>
                    <a:lnTo>
                      <a:pt x="1277" y="1121"/>
                    </a:lnTo>
                    <a:lnTo>
                      <a:pt x="1277" y="1121"/>
                    </a:lnTo>
                    <a:lnTo>
                      <a:pt x="1277" y="1121"/>
                    </a:lnTo>
                    <a:lnTo>
                      <a:pt x="1277" y="1121"/>
                    </a:lnTo>
                    <a:lnTo>
                      <a:pt x="1277" y="1121"/>
                    </a:lnTo>
                    <a:lnTo>
                      <a:pt x="1277" y="1119"/>
                    </a:lnTo>
                    <a:lnTo>
                      <a:pt x="1277" y="1119"/>
                    </a:lnTo>
                    <a:lnTo>
                      <a:pt x="1277" y="1119"/>
                    </a:lnTo>
                    <a:lnTo>
                      <a:pt x="1275" y="1119"/>
                    </a:lnTo>
                    <a:lnTo>
                      <a:pt x="1275" y="1119"/>
                    </a:lnTo>
                    <a:lnTo>
                      <a:pt x="1275" y="1119"/>
                    </a:lnTo>
                    <a:lnTo>
                      <a:pt x="1275" y="1119"/>
                    </a:lnTo>
                    <a:lnTo>
                      <a:pt x="1273" y="1119"/>
                    </a:lnTo>
                    <a:lnTo>
                      <a:pt x="1273" y="1118"/>
                    </a:lnTo>
                    <a:lnTo>
                      <a:pt x="1273" y="1118"/>
                    </a:lnTo>
                    <a:lnTo>
                      <a:pt x="1273" y="1118"/>
                    </a:lnTo>
                    <a:lnTo>
                      <a:pt x="1273" y="1118"/>
                    </a:lnTo>
                    <a:lnTo>
                      <a:pt x="1273" y="1118"/>
                    </a:lnTo>
                    <a:lnTo>
                      <a:pt x="1273" y="1118"/>
                    </a:lnTo>
                    <a:lnTo>
                      <a:pt x="1273" y="1118"/>
                    </a:lnTo>
                    <a:lnTo>
                      <a:pt x="1273" y="1116"/>
                    </a:lnTo>
                    <a:lnTo>
                      <a:pt x="1273" y="1116"/>
                    </a:lnTo>
                    <a:lnTo>
                      <a:pt x="1273" y="1116"/>
                    </a:lnTo>
                    <a:lnTo>
                      <a:pt x="1273" y="1116"/>
                    </a:lnTo>
                    <a:lnTo>
                      <a:pt x="1273" y="1116"/>
                    </a:lnTo>
                    <a:lnTo>
                      <a:pt x="1271" y="1116"/>
                    </a:lnTo>
                    <a:lnTo>
                      <a:pt x="1271" y="1116"/>
                    </a:lnTo>
                    <a:lnTo>
                      <a:pt x="1271" y="1116"/>
                    </a:lnTo>
                    <a:lnTo>
                      <a:pt x="1271" y="1114"/>
                    </a:lnTo>
                    <a:lnTo>
                      <a:pt x="1271" y="1114"/>
                    </a:lnTo>
                    <a:lnTo>
                      <a:pt x="1271" y="1114"/>
                    </a:lnTo>
                    <a:lnTo>
                      <a:pt x="1271" y="1114"/>
                    </a:lnTo>
                    <a:lnTo>
                      <a:pt x="1271" y="1114"/>
                    </a:lnTo>
                    <a:lnTo>
                      <a:pt x="1271" y="1114"/>
                    </a:lnTo>
                    <a:lnTo>
                      <a:pt x="1270" y="1114"/>
                    </a:lnTo>
                    <a:lnTo>
                      <a:pt x="1270" y="1112"/>
                    </a:lnTo>
                    <a:lnTo>
                      <a:pt x="1270" y="1112"/>
                    </a:lnTo>
                    <a:lnTo>
                      <a:pt x="1270" y="1112"/>
                    </a:lnTo>
                    <a:lnTo>
                      <a:pt x="1270" y="1110"/>
                    </a:lnTo>
                    <a:lnTo>
                      <a:pt x="1268" y="1110"/>
                    </a:lnTo>
                    <a:lnTo>
                      <a:pt x="1268" y="1110"/>
                    </a:lnTo>
                    <a:lnTo>
                      <a:pt x="1268" y="1110"/>
                    </a:lnTo>
                    <a:lnTo>
                      <a:pt x="1268" y="1110"/>
                    </a:lnTo>
                    <a:lnTo>
                      <a:pt x="1268" y="1110"/>
                    </a:lnTo>
                    <a:lnTo>
                      <a:pt x="1268" y="1110"/>
                    </a:lnTo>
                    <a:lnTo>
                      <a:pt x="1268" y="1110"/>
                    </a:lnTo>
                    <a:lnTo>
                      <a:pt x="1266" y="1109"/>
                    </a:lnTo>
                    <a:lnTo>
                      <a:pt x="1266" y="1109"/>
                    </a:lnTo>
                    <a:lnTo>
                      <a:pt x="1266" y="1109"/>
                    </a:lnTo>
                    <a:lnTo>
                      <a:pt x="1266" y="1109"/>
                    </a:lnTo>
                    <a:lnTo>
                      <a:pt x="1266" y="1109"/>
                    </a:lnTo>
                    <a:lnTo>
                      <a:pt x="1266" y="1109"/>
                    </a:lnTo>
                    <a:lnTo>
                      <a:pt x="1266" y="1109"/>
                    </a:lnTo>
                    <a:lnTo>
                      <a:pt x="1266" y="1109"/>
                    </a:lnTo>
                    <a:lnTo>
                      <a:pt x="1266" y="1109"/>
                    </a:lnTo>
                    <a:lnTo>
                      <a:pt x="1264" y="1109"/>
                    </a:lnTo>
                    <a:lnTo>
                      <a:pt x="1264" y="1109"/>
                    </a:lnTo>
                    <a:lnTo>
                      <a:pt x="1264" y="1109"/>
                    </a:lnTo>
                    <a:lnTo>
                      <a:pt x="1264" y="1109"/>
                    </a:lnTo>
                    <a:lnTo>
                      <a:pt x="1264" y="1109"/>
                    </a:lnTo>
                    <a:lnTo>
                      <a:pt x="1264" y="1109"/>
                    </a:lnTo>
                    <a:lnTo>
                      <a:pt x="1264" y="1109"/>
                    </a:lnTo>
                    <a:lnTo>
                      <a:pt x="1262" y="1109"/>
                    </a:lnTo>
                    <a:lnTo>
                      <a:pt x="1262" y="1109"/>
                    </a:lnTo>
                    <a:lnTo>
                      <a:pt x="1262" y="1109"/>
                    </a:lnTo>
                    <a:lnTo>
                      <a:pt x="1262" y="1109"/>
                    </a:lnTo>
                    <a:lnTo>
                      <a:pt x="1262" y="1109"/>
                    </a:lnTo>
                    <a:lnTo>
                      <a:pt x="1262" y="1109"/>
                    </a:lnTo>
                    <a:lnTo>
                      <a:pt x="1260" y="1109"/>
                    </a:lnTo>
                    <a:lnTo>
                      <a:pt x="1260" y="1109"/>
                    </a:lnTo>
                    <a:lnTo>
                      <a:pt x="1260" y="1109"/>
                    </a:lnTo>
                    <a:lnTo>
                      <a:pt x="1259" y="1109"/>
                    </a:lnTo>
                    <a:lnTo>
                      <a:pt x="1259" y="1109"/>
                    </a:lnTo>
                    <a:lnTo>
                      <a:pt x="1259" y="1109"/>
                    </a:lnTo>
                    <a:lnTo>
                      <a:pt x="1259" y="1109"/>
                    </a:lnTo>
                    <a:lnTo>
                      <a:pt x="1257" y="1109"/>
                    </a:lnTo>
                    <a:lnTo>
                      <a:pt x="1257" y="1109"/>
                    </a:lnTo>
                    <a:lnTo>
                      <a:pt x="1255" y="1109"/>
                    </a:lnTo>
                    <a:lnTo>
                      <a:pt x="1255" y="1109"/>
                    </a:lnTo>
                    <a:lnTo>
                      <a:pt x="1255" y="1107"/>
                    </a:lnTo>
                    <a:lnTo>
                      <a:pt x="1255" y="1107"/>
                    </a:lnTo>
                    <a:lnTo>
                      <a:pt x="1255" y="1107"/>
                    </a:lnTo>
                    <a:lnTo>
                      <a:pt x="1255" y="1107"/>
                    </a:lnTo>
                    <a:lnTo>
                      <a:pt x="1255" y="1107"/>
                    </a:lnTo>
                    <a:lnTo>
                      <a:pt x="1253" y="1107"/>
                    </a:lnTo>
                    <a:lnTo>
                      <a:pt x="1253" y="1107"/>
                    </a:lnTo>
                    <a:lnTo>
                      <a:pt x="1253" y="1107"/>
                    </a:lnTo>
                    <a:lnTo>
                      <a:pt x="1253" y="1107"/>
                    </a:lnTo>
                    <a:lnTo>
                      <a:pt x="1253" y="1105"/>
                    </a:lnTo>
                    <a:lnTo>
                      <a:pt x="1251" y="1105"/>
                    </a:lnTo>
                    <a:lnTo>
                      <a:pt x="1251" y="1105"/>
                    </a:lnTo>
                    <a:lnTo>
                      <a:pt x="1251" y="1105"/>
                    </a:lnTo>
                    <a:lnTo>
                      <a:pt x="1251" y="1105"/>
                    </a:lnTo>
                    <a:lnTo>
                      <a:pt x="1251" y="1103"/>
                    </a:lnTo>
                    <a:lnTo>
                      <a:pt x="1251" y="1103"/>
                    </a:lnTo>
                    <a:lnTo>
                      <a:pt x="1251" y="1103"/>
                    </a:lnTo>
                    <a:lnTo>
                      <a:pt x="1250" y="1103"/>
                    </a:lnTo>
                    <a:lnTo>
                      <a:pt x="1250" y="1103"/>
                    </a:lnTo>
                    <a:lnTo>
                      <a:pt x="1250" y="1103"/>
                    </a:lnTo>
                    <a:lnTo>
                      <a:pt x="1250" y="1103"/>
                    </a:lnTo>
                    <a:lnTo>
                      <a:pt x="1248" y="1103"/>
                    </a:lnTo>
                    <a:lnTo>
                      <a:pt x="1248" y="1103"/>
                    </a:lnTo>
                    <a:lnTo>
                      <a:pt x="1248" y="1101"/>
                    </a:lnTo>
                    <a:lnTo>
                      <a:pt x="1248" y="1101"/>
                    </a:lnTo>
                    <a:lnTo>
                      <a:pt x="1248" y="1101"/>
                    </a:lnTo>
                    <a:lnTo>
                      <a:pt x="1248" y="1101"/>
                    </a:lnTo>
                    <a:lnTo>
                      <a:pt x="1246" y="1101"/>
                    </a:lnTo>
                    <a:lnTo>
                      <a:pt x="1246" y="1101"/>
                    </a:lnTo>
                    <a:lnTo>
                      <a:pt x="1246" y="1099"/>
                    </a:lnTo>
                    <a:lnTo>
                      <a:pt x="1246" y="1099"/>
                    </a:lnTo>
                    <a:lnTo>
                      <a:pt x="1246" y="1099"/>
                    </a:lnTo>
                    <a:lnTo>
                      <a:pt x="1246" y="1099"/>
                    </a:lnTo>
                    <a:lnTo>
                      <a:pt x="1246" y="1099"/>
                    </a:lnTo>
                    <a:lnTo>
                      <a:pt x="1246" y="1099"/>
                    </a:lnTo>
                    <a:lnTo>
                      <a:pt x="1244" y="1099"/>
                    </a:lnTo>
                    <a:lnTo>
                      <a:pt x="1244" y="1098"/>
                    </a:lnTo>
                    <a:lnTo>
                      <a:pt x="1244" y="1098"/>
                    </a:lnTo>
                    <a:lnTo>
                      <a:pt x="1244" y="1098"/>
                    </a:lnTo>
                    <a:lnTo>
                      <a:pt x="1244" y="1098"/>
                    </a:lnTo>
                    <a:lnTo>
                      <a:pt x="1244" y="1098"/>
                    </a:lnTo>
                    <a:lnTo>
                      <a:pt x="1244" y="1098"/>
                    </a:lnTo>
                    <a:lnTo>
                      <a:pt x="1242" y="1098"/>
                    </a:lnTo>
                    <a:lnTo>
                      <a:pt x="1242" y="1096"/>
                    </a:lnTo>
                    <a:lnTo>
                      <a:pt x="1242" y="1096"/>
                    </a:lnTo>
                    <a:lnTo>
                      <a:pt x="1242" y="1096"/>
                    </a:lnTo>
                    <a:lnTo>
                      <a:pt x="1242" y="1096"/>
                    </a:lnTo>
                    <a:lnTo>
                      <a:pt x="1242" y="1096"/>
                    </a:lnTo>
                    <a:lnTo>
                      <a:pt x="1242" y="1096"/>
                    </a:lnTo>
                    <a:lnTo>
                      <a:pt x="1241" y="1096"/>
                    </a:lnTo>
                    <a:lnTo>
                      <a:pt x="1241" y="1096"/>
                    </a:lnTo>
                    <a:lnTo>
                      <a:pt x="1241" y="1096"/>
                    </a:lnTo>
                    <a:lnTo>
                      <a:pt x="1241" y="1096"/>
                    </a:lnTo>
                    <a:lnTo>
                      <a:pt x="1241" y="1096"/>
                    </a:lnTo>
                    <a:lnTo>
                      <a:pt x="1239" y="1096"/>
                    </a:lnTo>
                    <a:lnTo>
                      <a:pt x="1239" y="1096"/>
                    </a:lnTo>
                    <a:lnTo>
                      <a:pt x="1239" y="1096"/>
                    </a:lnTo>
                    <a:lnTo>
                      <a:pt x="1239" y="1096"/>
                    </a:lnTo>
                    <a:lnTo>
                      <a:pt x="1239" y="1096"/>
                    </a:lnTo>
                    <a:lnTo>
                      <a:pt x="1239" y="1094"/>
                    </a:lnTo>
                    <a:lnTo>
                      <a:pt x="1239" y="1094"/>
                    </a:lnTo>
                    <a:lnTo>
                      <a:pt x="1239" y="1096"/>
                    </a:lnTo>
                    <a:lnTo>
                      <a:pt x="1237" y="1096"/>
                    </a:lnTo>
                    <a:lnTo>
                      <a:pt x="1237" y="1096"/>
                    </a:lnTo>
                    <a:lnTo>
                      <a:pt x="1237" y="1096"/>
                    </a:lnTo>
                    <a:lnTo>
                      <a:pt x="1237" y="1096"/>
                    </a:lnTo>
                    <a:lnTo>
                      <a:pt x="1235" y="1096"/>
                    </a:lnTo>
                    <a:lnTo>
                      <a:pt x="1235" y="1094"/>
                    </a:lnTo>
                    <a:lnTo>
                      <a:pt x="1235" y="1094"/>
                    </a:lnTo>
                    <a:lnTo>
                      <a:pt x="1235" y="1094"/>
                    </a:lnTo>
                    <a:lnTo>
                      <a:pt x="1235" y="1094"/>
                    </a:lnTo>
                    <a:lnTo>
                      <a:pt x="1235" y="1094"/>
                    </a:lnTo>
                    <a:lnTo>
                      <a:pt x="1233" y="1096"/>
                    </a:lnTo>
                    <a:lnTo>
                      <a:pt x="1233" y="1096"/>
                    </a:lnTo>
                    <a:lnTo>
                      <a:pt x="1233" y="1096"/>
                    </a:lnTo>
                    <a:lnTo>
                      <a:pt x="1233" y="1096"/>
                    </a:lnTo>
                    <a:lnTo>
                      <a:pt x="1233" y="1096"/>
                    </a:lnTo>
                    <a:lnTo>
                      <a:pt x="1233" y="1096"/>
                    </a:lnTo>
                    <a:lnTo>
                      <a:pt x="1233" y="1096"/>
                    </a:lnTo>
                    <a:lnTo>
                      <a:pt x="1233" y="1096"/>
                    </a:lnTo>
                    <a:lnTo>
                      <a:pt x="1232" y="1096"/>
                    </a:lnTo>
                    <a:lnTo>
                      <a:pt x="1232" y="1096"/>
                    </a:lnTo>
                    <a:lnTo>
                      <a:pt x="1232" y="1096"/>
                    </a:lnTo>
                    <a:lnTo>
                      <a:pt x="1232" y="1096"/>
                    </a:lnTo>
                    <a:lnTo>
                      <a:pt x="1232" y="1098"/>
                    </a:lnTo>
                    <a:lnTo>
                      <a:pt x="1230" y="1098"/>
                    </a:lnTo>
                    <a:lnTo>
                      <a:pt x="1230" y="1098"/>
                    </a:lnTo>
                    <a:lnTo>
                      <a:pt x="1230" y="1098"/>
                    </a:lnTo>
                    <a:lnTo>
                      <a:pt x="1230" y="1098"/>
                    </a:lnTo>
                    <a:lnTo>
                      <a:pt x="1230" y="1098"/>
                    </a:lnTo>
                    <a:lnTo>
                      <a:pt x="1228" y="1098"/>
                    </a:lnTo>
                    <a:lnTo>
                      <a:pt x="1228" y="1098"/>
                    </a:lnTo>
                    <a:lnTo>
                      <a:pt x="1228" y="1098"/>
                    </a:lnTo>
                    <a:lnTo>
                      <a:pt x="1228" y="1098"/>
                    </a:lnTo>
                    <a:lnTo>
                      <a:pt x="1228" y="1098"/>
                    </a:lnTo>
                    <a:lnTo>
                      <a:pt x="1228" y="1098"/>
                    </a:lnTo>
                    <a:lnTo>
                      <a:pt x="1228" y="1098"/>
                    </a:lnTo>
                    <a:lnTo>
                      <a:pt x="1226" y="1096"/>
                    </a:lnTo>
                    <a:lnTo>
                      <a:pt x="1226" y="1094"/>
                    </a:lnTo>
                    <a:lnTo>
                      <a:pt x="1226" y="1094"/>
                    </a:lnTo>
                    <a:lnTo>
                      <a:pt x="1226" y="1094"/>
                    </a:lnTo>
                    <a:lnTo>
                      <a:pt x="1226" y="1094"/>
                    </a:lnTo>
                    <a:lnTo>
                      <a:pt x="1226" y="1094"/>
                    </a:lnTo>
                    <a:lnTo>
                      <a:pt x="1226" y="1094"/>
                    </a:lnTo>
                    <a:lnTo>
                      <a:pt x="1226" y="1094"/>
                    </a:lnTo>
                    <a:lnTo>
                      <a:pt x="1224" y="1094"/>
                    </a:lnTo>
                    <a:lnTo>
                      <a:pt x="1224" y="1094"/>
                    </a:lnTo>
                    <a:lnTo>
                      <a:pt x="1224" y="1092"/>
                    </a:lnTo>
                    <a:lnTo>
                      <a:pt x="1224" y="1092"/>
                    </a:lnTo>
                    <a:lnTo>
                      <a:pt x="1224" y="1092"/>
                    </a:lnTo>
                    <a:lnTo>
                      <a:pt x="1222" y="1092"/>
                    </a:lnTo>
                    <a:lnTo>
                      <a:pt x="1222" y="1092"/>
                    </a:lnTo>
                    <a:lnTo>
                      <a:pt x="1222" y="1092"/>
                    </a:lnTo>
                    <a:lnTo>
                      <a:pt x="1222" y="1090"/>
                    </a:lnTo>
                    <a:lnTo>
                      <a:pt x="1222" y="1090"/>
                    </a:lnTo>
                    <a:lnTo>
                      <a:pt x="1221" y="1090"/>
                    </a:lnTo>
                    <a:lnTo>
                      <a:pt x="1221" y="1090"/>
                    </a:lnTo>
                    <a:lnTo>
                      <a:pt x="1221" y="1090"/>
                    </a:lnTo>
                    <a:lnTo>
                      <a:pt x="1221" y="1090"/>
                    </a:lnTo>
                    <a:lnTo>
                      <a:pt x="1221" y="1090"/>
                    </a:lnTo>
                    <a:lnTo>
                      <a:pt x="1221" y="1090"/>
                    </a:lnTo>
                    <a:lnTo>
                      <a:pt x="1219" y="1090"/>
                    </a:lnTo>
                    <a:lnTo>
                      <a:pt x="1219" y="1090"/>
                    </a:lnTo>
                    <a:lnTo>
                      <a:pt x="1219" y="1090"/>
                    </a:lnTo>
                    <a:lnTo>
                      <a:pt x="1219" y="1090"/>
                    </a:lnTo>
                    <a:lnTo>
                      <a:pt x="1219" y="1090"/>
                    </a:lnTo>
                    <a:lnTo>
                      <a:pt x="1219" y="1089"/>
                    </a:lnTo>
                    <a:lnTo>
                      <a:pt x="1219" y="1089"/>
                    </a:lnTo>
                    <a:lnTo>
                      <a:pt x="1217" y="1089"/>
                    </a:lnTo>
                    <a:lnTo>
                      <a:pt x="1217" y="1089"/>
                    </a:lnTo>
                    <a:lnTo>
                      <a:pt x="1217" y="1089"/>
                    </a:lnTo>
                    <a:lnTo>
                      <a:pt x="1217" y="1089"/>
                    </a:lnTo>
                    <a:lnTo>
                      <a:pt x="1217" y="1087"/>
                    </a:lnTo>
                    <a:lnTo>
                      <a:pt x="1215" y="1087"/>
                    </a:lnTo>
                    <a:lnTo>
                      <a:pt x="1215" y="1087"/>
                    </a:lnTo>
                    <a:lnTo>
                      <a:pt x="1215" y="1087"/>
                    </a:lnTo>
                    <a:lnTo>
                      <a:pt x="1215" y="1087"/>
                    </a:lnTo>
                    <a:lnTo>
                      <a:pt x="1213" y="1087"/>
                    </a:lnTo>
                    <a:lnTo>
                      <a:pt x="1213" y="1085"/>
                    </a:lnTo>
                    <a:lnTo>
                      <a:pt x="1213" y="1085"/>
                    </a:lnTo>
                    <a:lnTo>
                      <a:pt x="1213" y="1085"/>
                    </a:lnTo>
                    <a:lnTo>
                      <a:pt x="1213" y="1085"/>
                    </a:lnTo>
                    <a:lnTo>
                      <a:pt x="1213" y="1085"/>
                    </a:lnTo>
                    <a:lnTo>
                      <a:pt x="1213" y="1085"/>
                    </a:lnTo>
                    <a:lnTo>
                      <a:pt x="1212" y="1085"/>
                    </a:lnTo>
                    <a:lnTo>
                      <a:pt x="1212" y="1085"/>
                    </a:lnTo>
                    <a:lnTo>
                      <a:pt x="1212" y="1083"/>
                    </a:lnTo>
                    <a:lnTo>
                      <a:pt x="1212" y="1083"/>
                    </a:lnTo>
                    <a:lnTo>
                      <a:pt x="1212" y="1083"/>
                    </a:lnTo>
                    <a:lnTo>
                      <a:pt x="1212" y="1083"/>
                    </a:lnTo>
                    <a:lnTo>
                      <a:pt x="1212" y="1083"/>
                    </a:lnTo>
                    <a:lnTo>
                      <a:pt x="1212" y="1083"/>
                    </a:lnTo>
                    <a:lnTo>
                      <a:pt x="1212" y="1083"/>
                    </a:lnTo>
                    <a:lnTo>
                      <a:pt x="1212" y="1083"/>
                    </a:lnTo>
                    <a:lnTo>
                      <a:pt x="1210" y="1083"/>
                    </a:lnTo>
                    <a:lnTo>
                      <a:pt x="1210" y="1083"/>
                    </a:lnTo>
                    <a:lnTo>
                      <a:pt x="1210" y="1083"/>
                    </a:lnTo>
                    <a:lnTo>
                      <a:pt x="1210" y="1083"/>
                    </a:lnTo>
                    <a:lnTo>
                      <a:pt x="1208" y="1081"/>
                    </a:lnTo>
                    <a:lnTo>
                      <a:pt x="1208" y="1081"/>
                    </a:lnTo>
                    <a:lnTo>
                      <a:pt x="1208" y="1081"/>
                    </a:lnTo>
                    <a:lnTo>
                      <a:pt x="1208" y="1081"/>
                    </a:lnTo>
                    <a:lnTo>
                      <a:pt x="1208" y="1081"/>
                    </a:lnTo>
                    <a:lnTo>
                      <a:pt x="1208" y="1081"/>
                    </a:lnTo>
                    <a:lnTo>
                      <a:pt x="1206" y="1081"/>
                    </a:lnTo>
                    <a:lnTo>
                      <a:pt x="1206" y="1081"/>
                    </a:lnTo>
                    <a:lnTo>
                      <a:pt x="1206" y="1081"/>
                    </a:lnTo>
                    <a:lnTo>
                      <a:pt x="1206" y="1081"/>
                    </a:lnTo>
                    <a:lnTo>
                      <a:pt x="1204" y="1080"/>
                    </a:lnTo>
                    <a:lnTo>
                      <a:pt x="1204" y="1080"/>
                    </a:lnTo>
                    <a:lnTo>
                      <a:pt x="1204" y="1080"/>
                    </a:lnTo>
                    <a:lnTo>
                      <a:pt x="1204" y="1080"/>
                    </a:lnTo>
                    <a:lnTo>
                      <a:pt x="1204" y="1080"/>
                    </a:lnTo>
                    <a:lnTo>
                      <a:pt x="1203" y="1080"/>
                    </a:lnTo>
                    <a:lnTo>
                      <a:pt x="1203" y="1080"/>
                    </a:lnTo>
                    <a:lnTo>
                      <a:pt x="1203" y="1080"/>
                    </a:lnTo>
                    <a:lnTo>
                      <a:pt x="1203" y="1080"/>
                    </a:lnTo>
                    <a:lnTo>
                      <a:pt x="1203" y="1078"/>
                    </a:lnTo>
                    <a:lnTo>
                      <a:pt x="1203" y="1078"/>
                    </a:lnTo>
                    <a:lnTo>
                      <a:pt x="1203" y="1078"/>
                    </a:lnTo>
                    <a:lnTo>
                      <a:pt x="1201" y="1078"/>
                    </a:lnTo>
                    <a:lnTo>
                      <a:pt x="1201" y="1078"/>
                    </a:lnTo>
                    <a:lnTo>
                      <a:pt x="1201" y="1078"/>
                    </a:lnTo>
                    <a:lnTo>
                      <a:pt x="1201" y="1078"/>
                    </a:lnTo>
                    <a:lnTo>
                      <a:pt x="1201" y="1078"/>
                    </a:lnTo>
                    <a:lnTo>
                      <a:pt x="1199" y="1076"/>
                    </a:lnTo>
                    <a:lnTo>
                      <a:pt x="1199" y="1076"/>
                    </a:lnTo>
                    <a:lnTo>
                      <a:pt x="1199" y="1076"/>
                    </a:lnTo>
                    <a:lnTo>
                      <a:pt x="1199" y="1076"/>
                    </a:lnTo>
                    <a:lnTo>
                      <a:pt x="1197" y="1076"/>
                    </a:lnTo>
                    <a:lnTo>
                      <a:pt x="1197" y="1076"/>
                    </a:lnTo>
                    <a:lnTo>
                      <a:pt x="1197" y="1076"/>
                    </a:lnTo>
                    <a:lnTo>
                      <a:pt x="1197" y="1076"/>
                    </a:lnTo>
                    <a:lnTo>
                      <a:pt x="1197" y="1076"/>
                    </a:lnTo>
                    <a:lnTo>
                      <a:pt x="1195" y="1076"/>
                    </a:lnTo>
                    <a:lnTo>
                      <a:pt x="1195" y="1076"/>
                    </a:lnTo>
                    <a:lnTo>
                      <a:pt x="1195" y="1076"/>
                    </a:lnTo>
                    <a:lnTo>
                      <a:pt x="1195" y="1074"/>
                    </a:lnTo>
                    <a:lnTo>
                      <a:pt x="1195" y="1074"/>
                    </a:lnTo>
                    <a:lnTo>
                      <a:pt x="1195" y="1074"/>
                    </a:lnTo>
                    <a:lnTo>
                      <a:pt x="1195" y="1074"/>
                    </a:lnTo>
                    <a:lnTo>
                      <a:pt x="1195" y="1074"/>
                    </a:lnTo>
                    <a:lnTo>
                      <a:pt x="1195" y="1074"/>
                    </a:lnTo>
                    <a:lnTo>
                      <a:pt x="1194" y="1074"/>
                    </a:lnTo>
                    <a:lnTo>
                      <a:pt x="1194" y="1074"/>
                    </a:lnTo>
                    <a:lnTo>
                      <a:pt x="1194" y="1074"/>
                    </a:lnTo>
                    <a:lnTo>
                      <a:pt x="1194" y="1072"/>
                    </a:lnTo>
                    <a:lnTo>
                      <a:pt x="1194" y="1072"/>
                    </a:lnTo>
                    <a:lnTo>
                      <a:pt x="1194" y="1072"/>
                    </a:lnTo>
                    <a:lnTo>
                      <a:pt x="1194" y="1072"/>
                    </a:lnTo>
                    <a:lnTo>
                      <a:pt x="1192" y="1072"/>
                    </a:lnTo>
                    <a:lnTo>
                      <a:pt x="1192" y="1072"/>
                    </a:lnTo>
                    <a:lnTo>
                      <a:pt x="1192" y="1072"/>
                    </a:lnTo>
                    <a:lnTo>
                      <a:pt x="1192" y="1071"/>
                    </a:lnTo>
                    <a:lnTo>
                      <a:pt x="1192" y="1071"/>
                    </a:lnTo>
                    <a:lnTo>
                      <a:pt x="1192" y="1071"/>
                    </a:lnTo>
                    <a:lnTo>
                      <a:pt x="1192" y="1071"/>
                    </a:lnTo>
                    <a:lnTo>
                      <a:pt x="1192" y="1071"/>
                    </a:lnTo>
                    <a:lnTo>
                      <a:pt x="1190" y="1071"/>
                    </a:lnTo>
                    <a:lnTo>
                      <a:pt x="1190" y="1071"/>
                    </a:lnTo>
                    <a:lnTo>
                      <a:pt x="1190" y="1071"/>
                    </a:lnTo>
                    <a:lnTo>
                      <a:pt x="1188" y="1069"/>
                    </a:lnTo>
                    <a:lnTo>
                      <a:pt x="1188" y="1069"/>
                    </a:lnTo>
                    <a:lnTo>
                      <a:pt x="1188" y="1069"/>
                    </a:lnTo>
                    <a:lnTo>
                      <a:pt x="1188" y="1069"/>
                    </a:lnTo>
                    <a:lnTo>
                      <a:pt x="1186" y="1069"/>
                    </a:lnTo>
                    <a:lnTo>
                      <a:pt x="1186" y="1069"/>
                    </a:lnTo>
                    <a:lnTo>
                      <a:pt x="1186" y="1069"/>
                    </a:lnTo>
                    <a:lnTo>
                      <a:pt x="1186" y="1069"/>
                    </a:lnTo>
                    <a:lnTo>
                      <a:pt x="1186" y="1069"/>
                    </a:lnTo>
                    <a:lnTo>
                      <a:pt x="1185" y="1069"/>
                    </a:lnTo>
                    <a:lnTo>
                      <a:pt x="1185" y="1069"/>
                    </a:lnTo>
                    <a:lnTo>
                      <a:pt x="1185" y="1069"/>
                    </a:lnTo>
                    <a:lnTo>
                      <a:pt x="1185" y="1069"/>
                    </a:lnTo>
                    <a:lnTo>
                      <a:pt x="1185" y="1067"/>
                    </a:lnTo>
                    <a:lnTo>
                      <a:pt x="1185" y="1067"/>
                    </a:lnTo>
                    <a:lnTo>
                      <a:pt x="1185" y="1067"/>
                    </a:lnTo>
                    <a:lnTo>
                      <a:pt x="1185" y="1067"/>
                    </a:lnTo>
                    <a:lnTo>
                      <a:pt x="1185" y="1067"/>
                    </a:lnTo>
                    <a:lnTo>
                      <a:pt x="1185" y="1067"/>
                    </a:lnTo>
                    <a:lnTo>
                      <a:pt x="1183" y="1067"/>
                    </a:lnTo>
                    <a:lnTo>
                      <a:pt x="1183" y="1067"/>
                    </a:lnTo>
                    <a:lnTo>
                      <a:pt x="1183" y="1067"/>
                    </a:lnTo>
                    <a:lnTo>
                      <a:pt x="1183" y="1065"/>
                    </a:lnTo>
                    <a:lnTo>
                      <a:pt x="1183" y="1063"/>
                    </a:lnTo>
                    <a:lnTo>
                      <a:pt x="1183" y="1063"/>
                    </a:lnTo>
                    <a:lnTo>
                      <a:pt x="1181" y="1061"/>
                    </a:lnTo>
                    <a:lnTo>
                      <a:pt x="1179" y="1060"/>
                    </a:lnTo>
                    <a:lnTo>
                      <a:pt x="1179" y="1060"/>
                    </a:lnTo>
                    <a:lnTo>
                      <a:pt x="1179" y="1060"/>
                    </a:lnTo>
                    <a:lnTo>
                      <a:pt x="1179" y="1060"/>
                    </a:lnTo>
                    <a:lnTo>
                      <a:pt x="1179" y="1060"/>
                    </a:lnTo>
                    <a:lnTo>
                      <a:pt x="1177" y="1058"/>
                    </a:lnTo>
                    <a:lnTo>
                      <a:pt x="1177" y="1058"/>
                    </a:lnTo>
                    <a:lnTo>
                      <a:pt x="1177" y="1058"/>
                    </a:lnTo>
                    <a:lnTo>
                      <a:pt x="1177" y="1056"/>
                    </a:lnTo>
                    <a:lnTo>
                      <a:pt x="1177" y="1056"/>
                    </a:lnTo>
                    <a:lnTo>
                      <a:pt x="1175" y="1056"/>
                    </a:lnTo>
                    <a:lnTo>
                      <a:pt x="1175" y="1054"/>
                    </a:lnTo>
                    <a:lnTo>
                      <a:pt x="1175" y="1054"/>
                    </a:lnTo>
                    <a:lnTo>
                      <a:pt x="1175" y="1054"/>
                    </a:lnTo>
                    <a:lnTo>
                      <a:pt x="1174" y="1054"/>
                    </a:lnTo>
                    <a:lnTo>
                      <a:pt x="1174" y="1054"/>
                    </a:lnTo>
                    <a:lnTo>
                      <a:pt x="1174" y="1054"/>
                    </a:lnTo>
                    <a:lnTo>
                      <a:pt x="1174" y="1054"/>
                    </a:lnTo>
                    <a:lnTo>
                      <a:pt x="1174" y="1054"/>
                    </a:lnTo>
                    <a:lnTo>
                      <a:pt x="1174" y="1054"/>
                    </a:lnTo>
                    <a:lnTo>
                      <a:pt x="1172" y="1054"/>
                    </a:lnTo>
                    <a:lnTo>
                      <a:pt x="1172" y="1054"/>
                    </a:lnTo>
                    <a:lnTo>
                      <a:pt x="1172" y="1054"/>
                    </a:lnTo>
                    <a:lnTo>
                      <a:pt x="1172" y="1052"/>
                    </a:lnTo>
                    <a:lnTo>
                      <a:pt x="1172" y="1052"/>
                    </a:lnTo>
                    <a:lnTo>
                      <a:pt x="1172" y="1052"/>
                    </a:lnTo>
                    <a:lnTo>
                      <a:pt x="1170" y="1052"/>
                    </a:lnTo>
                    <a:lnTo>
                      <a:pt x="1170" y="1052"/>
                    </a:lnTo>
                    <a:lnTo>
                      <a:pt x="1170" y="1052"/>
                    </a:lnTo>
                    <a:lnTo>
                      <a:pt x="1170" y="1052"/>
                    </a:lnTo>
                    <a:lnTo>
                      <a:pt x="1170" y="1052"/>
                    </a:lnTo>
                    <a:lnTo>
                      <a:pt x="1170" y="1052"/>
                    </a:lnTo>
                    <a:lnTo>
                      <a:pt x="1170" y="1052"/>
                    </a:lnTo>
                    <a:lnTo>
                      <a:pt x="1170" y="1051"/>
                    </a:lnTo>
                    <a:lnTo>
                      <a:pt x="1168" y="1051"/>
                    </a:lnTo>
                    <a:lnTo>
                      <a:pt x="1168" y="1051"/>
                    </a:lnTo>
                    <a:lnTo>
                      <a:pt x="1168" y="1051"/>
                    </a:lnTo>
                    <a:lnTo>
                      <a:pt x="1168" y="1051"/>
                    </a:lnTo>
                    <a:lnTo>
                      <a:pt x="1168" y="1051"/>
                    </a:lnTo>
                    <a:lnTo>
                      <a:pt x="1170" y="1051"/>
                    </a:lnTo>
                    <a:lnTo>
                      <a:pt x="1170" y="1051"/>
                    </a:lnTo>
                    <a:lnTo>
                      <a:pt x="1170" y="1051"/>
                    </a:lnTo>
                    <a:lnTo>
                      <a:pt x="1168" y="1049"/>
                    </a:lnTo>
                    <a:lnTo>
                      <a:pt x="1168" y="1049"/>
                    </a:lnTo>
                    <a:lnTo>
                      <a:pt x="1168" y="1049"/>
                    </a:lnTo>
                    <a:lnTo>
                      <a:pt x="1166" y="1049"/>
                    </a:lnTo>
                    <a:lnTo>
                      <a:pt x="1166" y="1049"/>
                    </a:lnTo>
                    <a:lnTo>
                      <a:pt x="1166" y="1049"/>
                    </a:lnTo>
                    <a:lnTo>
                      <a:pt x="1166" y="1049"/>
                    </a:lnTo>
                    <a:lnTo>
                      <a:pt x="1166" y="1049"/>
                    </a:lnTo>
                    <a:lnTo>
                      <a:pt x="1166" y="1049"/>
                    </a:lnTo>
                    <a:lnTo>
                      <a:pt x="1166" y="1047"/>
                    </a:lnTo>
                    <a:lnTo>
                      <a:pt x="1166" y="1047"/>
                    </a:lnTo>
                    <a:lnTo>
                      <a:pt x="1166" y="1047"/>
                    </a:lnTo>
                    <a:lnTo>
                      <a:pt x="1165" y="1047"/>
                    </a:lnTo>
                    <a:lnTo>
                      <a:pt x="1165" y="1047"/>
                    </a:lnTo>
                    <a:lnTo>
                      <a:pt x="1165" y="1047"/>
                    </a:lnTo>
                    <a:lnTo>
                      <a:pt x="1165" y="1047"/>
                    </a:lnTo>
                    <a:lnTo>
                      <a:pt x="1163" y="1045"/>
                    </a:lnTo>
                    <a:lnTo>
                      <a:pt x="1163" y="1045"/>
                    </a:lnTo>
                    <a:lnTo>
                      <a:pt x="1163" y="1045"/>
                    </a:lnTo>
                    <a:lnTo>
                      <a:pt x="1161" y="1045"/>
                    </a:lnTo>
                    <a:lnTo>
                      <a:pt x="1161" y="1045"/>
                    </a:lnTo>
                    <a:lnTo>
                      <a:pt x="1161" y="1045"/>
                    </a:lnTo>
                    <a:lnTo>
                      <a:pt x="1161" y="1045"/>
                    </a:lnTo>
                    <a:lnTo>
                      <a:pt x="1159" y="1043"/>
                    </a:lnTo>
                    <a:lnTo>
                      <a:pt x="1159" y="1043"/>
                    </a:lnTo>
                    <a:lnTo>
                      <a:pt x="1159" y="1043"/>
                    </a:lnTo>
                    <a:lnTo>
                      <a:pt x="1159" y="1043"/>
                    </a:lnTo>
                    <a:lnTo>
                      <a:pt x="1157" y="1043"/>
                    </a:lnTo>
                    <a:lnTo>
                      <a:pt x="1157" y="1043"/>
                    </a:lnTo>
                    <a:lnTo>
                      <a:pt x="1157" y="1043"/>
                    </a:lnTo>
                    <a:lnTo>
                      <a:pt x="1157" y="1043"/>
                    </a:lnTo>
                    <a:lnTo>
                      <a:pt x="1157" y="1043"/>
                    </a:lnTo>
                    <a:lnTo>
                      <a:pt x="1157" y="1042"/>
                    </a:lnTo>
                    <a:lnTo>
                      <a:pt x="1157" y="1042"/>
                    </a:lnTo>
                    <a:lnTo>
                      <a:pt x="1157" y="1042"/>
                    </a:lnTo>
                    <a:lnTo>
                      <a:pt x="1156" y="1042"/>
                    </a:lnTo>
                    <a:lnTo>
                      <a:pt x="1156" y="1042"/>
                    </a:lnTo>
                    <a:lnTo>
                      <a:pt x="1156" y="1040"/>
                    </a:lnTo>
                    <a:lnTo>
                      <a:pt x="1156" y="1040"/>
                    </a:lnTo>
                    <a:lnTo>
                      <a:pt x="1156" y="1040"/>
                    </a:lnTo>
                    <a:lnTo>
                      <a:pt x="1156" y="1040"/>
                    </a:lnTo>
                    <a:lnTo>
                      <a:pt x="1156" y="1040"/>
                    </a:lnTo>
                    <a:lnTo>
                      <a:pt x="1156" y="1040"/>
                    </a:lnTo>
                    <a:lnTo>
                      <a:pt x="1154" y="1040"/>
                    </a:lnTo>
                    <a:lnTo>
                      <a:pt x="1154" y="1038"/>
                    </a:lnTo>
                    <a:lnTo>
                      <a:pt x="1154" y="1038"/>
                    </a:lnTo>
                    <a:lnTo>
                      <a:pt x="1154" y="1038"/>
                    </a:lnTo>
                    <a:lnTo>
                      <a:pt x="1154" y="1038"/>
                    </a:lnTo>
                    <a:lnTo>
                      <a:pt x="1154" y="1038"/>
                    </a:lnTo>
                    <a:lnTo>
                      <a:pt x="1154" y="1038"/>
                    </a:lnTo>
                    <a:lnTo>
                      <a:pt x="1152" y="1038"/>
                    </a:lnTo>
                    <a:lnTo>
                      <a:pt x="1152" y="1038"/>
                    </a:lnTo>
                    <a:lnTo>
                      <a:pt x="1150" y="1038"/>
                    </a:lnTo>
                    <a:lnTo>
                      <a:pt x="1150" y="1038"/>
                    </a:lnTo>
                    <a:lnTo>
                      <a:pt x="1150" y="1038"/>
                    </a:lnTo>
                    <a:lnTo>
                      <a:pt x="1150" y="1036"/>
                    </a:lnTo>
                    <a:lnTo>
                      <a:pt x="1150" y="1036"/>
                    </a:lnTo>
                    <a:lnTo>
                      <a:pt x="1148" y="1036"/>
                    </a:lnTo>
                    <a:lnTo>
                      <a:pt x="1148" y="1036"/>
                    </a:lnTo>
                    <a:lnTo>
                      <a:pt x="1148" y="1036"/>
                    </a:lnTo>
                    <a:lnTo>
                      <a:pt x="1147" y="1036"/>
                    </a:lnTo>
                    <a:lnTo>
                      <a:pt x="1147" y="1036"/>
                    </a:lnTo>
                    <a:lnTo>
                      <a:pt x="1147" y="1036"/>
                    </a:lnTo>
                    <a:lnTo>
                      <a:pt x="1147" y="1036"/>
                    </a:lnTo>
                    <a:lnTo>
                      <a:pt x="1147" y="1036"/>
                    </a:lnTo>
                    <a:lnTo>
                      <a:pt x="1147" y="1036"/>
                    </a:lnTo>
                    <a:lnTo>
                      <a:pt x="1145" y="1036"/>
                    </a:lnTo>
                    <a:lnTo>
                      <a:pt x="1145" y="1036"/>
                    </a:lnTo>
                    <a:lnTo>
                      <a:pt x="1145" y="1036"/>
                    </a:lnTo>
                    <a:lnTo>
                      <a:pt x="1145" y="1036"/>
                    </a:lnTo>
                    <a:lnTo>
                      <a:pt x="1145" y="1036"/>
                    </a:lnTo>
                    <a:lnTo>
                      <a:pt x="1145" y="1036"/>
                    </a:lnTo>
                    <a:lnTo>
                      <a:pt x="1145" y="1036"/>
                    </a:lnTo>
                    <a:lnTo>
                      <a:pt x="1145" y="1036"/>
                    </a:lnTo>
                    <a:lnTo>
                      <a:pt x="1143" y="1036"/>
                    </a:lnTo>
                    <a:lnTo>
                      <a:pt x="1143" y="1036"/>
                    </a:lnTo>
                    <a:lnTo>
                      <a:pt x="1143" y="1036"/>
                    </a:lnTo>
                    <a:lnTo>
                      <a:pt x="1143" y="1036"/>
                    </a:lnTo>
                    <a:lnTo>
                      <a:pt x="1143" y="1036"/>
                    </a:lnTo>
                    <a:lnTo>
                      <a:pt x="1143" y="1034"/>
                    </a:lnTo>
                    <a:lnTo>
                      <a:pt x="1141" y="1036"/>
                    </a:lnTo>
                    <a:lnTo>
                      <a:pt x="1141" y="1034"/>
                    </a:lnTo>
                    <a:lnTo>
                      <a:pt x="1141" y="1034"/>
                    </a:lnTo>
                    <a:lnTo>
                      <a:pt x="1141" y="1034"/>
                    </a:lnTo>
                    <a:lnTo>
                      <a:pt x="1141" y="1034"/>
                    </a:lnTo>
                    <a:lnTo>
                      <a:pt x="1141" y="1034"/>
                    </a:lnTo>
                    <a:lnTo>
                      <a:pt x="1139" y="1034"/>
                    </a:lnTo>
                    <a:lnTo>
                      <a:pt x="1139" y="1034"/>
                    </a:lnTo>
                    <a:lnTo>
                      <a:pt x="1139" y="1034"/>
                    </a:lnTo>
                    <a:lnTo>
                      <a:pt x="1139" y="1034"/>
                    </a:lnTo>
                    <a:lnTo>
                      <a:pt x="1139" y="1034"/>
                    </a:lnTo>
                    <a:lnTo>
                      <a:pt x="1139" y="1034"/>
                    </a:lnTo>
                    <a:lnTo>
                      <a:pt x="1139" y="1034"/>
                    </a:lnTo>
                    <a:lnTo>
                      <a:pt x="1137" y="1034"/>
                    </a:lnTo>
                    <a:lnTo>
                      <a:pt x="1137" y="1034"/>
                    </a:lnTo>
                    <a:lnTo>
                      <a:pt x="1137" y="1034"/>
                    </a:lnTo>
                    <a:lnTo>
                      <a:pt x="1137" y="1034"/>
                    </a:lnTo>
                    <a:lnTo>
                      <a:pt x="1137" y="1036"/>
                    </a:lnTo>
                    <a:lnTo>
                      <a:pt x="1137" y="1036"/>
                    </a:lnTo>
                    <a:lnTo>
                      <a:pt x="1137" y="1036"/>
                    </a:lnTo>
                    <a:lnTo>
                      <a:pt x="1137" y="1036"/>
                    </a:lnTo>
                    <a:lnTo>
                      <a:pt x="1136" y="1036"/>
                    </a:lnTo>
                    <a:lnTo>
                      <a:pt x="1136" y="1036"/>
                    </a:lnTo>
                    <a:lnTo>
                      <a:pt x="1136" y="1036"/>
                    </a:lnTo>
                    <a:lnTo>
                      <a:pt x="1136" y="1036"/>
                    </a:lnTo>
                    <a:lnTo>
                      <a:pt x="1134" y="1036"/>
                    </a:lnTo>
                    <a:lnTo>
                      <a:pt x="1134" y="1036"/>
                    </a:lnTo>
                    <a:lnTo>
                      <a:pt x="1134" y="1036"/>
                    </a:lnTo>
                    <a:lnTo>
                      <a:pt x="1134" y="1036"/>
                    </a:lnTo>
                    <a:lnTo>
                      <a:pt x="1134" y="1034"/>
                    </a:lnTo>
                    <a:lnTo>
                      <a:pt x="1132" y="1036"/>
                    </a:lnTo>
                    <a:lnTo>
                      <a:pt x="1132" y="1036"/>
                    </a:lnTo>
                    <a:lnTo>
                      <a:pt x="1130" y="1036"/>
                    </a:lnTo>
                    <a:lnTo>
                      <a:pt x="1130" y="1036"/>
                    </a:lnTo>
                    <a:lnTo>
                      <a:pt x="1130" y="1036"/>
                    </a:lnTo>
                    <a:lnTo>
                      <a:pt x="1130" y="1036"/>
                    </a:lnTo>
                    <a:lnTo>
                      <a:pt x="1128" y="1036"/>
                    </a:lnTo>
                    <a:lnTo>
                      <a:pt x="1128" y="1036"/>
                    </a:lnTo>
                    <a:lnTo>
                      <a:pt x="1128" y="1038"/>
                    </a:lnTo>
                    <a:lnTo>
                      <a:pt x="1127" y="1038"/>
                    </a:lnTo>
                    <a:lnTo>
                      <a:pt x="1127" y="1038"/>
                    </a:lnTo>
                    <a:lnTo>
                      <a:pt x="1127" y="1038"/>
                    </a:lnTo>
                    <a:lnTo>
                      <a:pt x="1125" y="1038"/>
                    </a:lnTo>
                    <a:lnTo>
                      <a:pt x="1125" y="1038"/>
                    </a:lnTo>
                    <a:lnTo>
                      <a:pt x="1125" y="1038"/>
                    </a:lnTo>
                    <a:lnTo>
                      <a:pt x="1125" y="1038"/>
                    </a:lnTo>
                    <a:lnTo>
                      <a:pt x="1125" y="1038"/>
                    </a:lnTo>
                    <a:lnTo>
                      <a:pt x="1125" y="1038"/>
                    </a:lnTo>
                    <a:lnTo>
                      <a:pt x="1123" y="1038"/>
                    </a:lnTo>
                    <a:lnTo>
                      <a:pt x="1123" y="1038"/>
                    </a:lnTo>
                    <a:lnTo>
                      <a:pt x="1123" y="1038"/>
                    </a:lnTo>
                    <a:lnTo>
                      <a:pt x="1123" y="1038"/>
                    </a:lnTo>
                    <a:lnTo>
                      <a:pt x="1123" y="1038"/>
                    </a:lnTo>
                    <a:lnTo>
                      <a:pt x="1123" y="1038"/>
                    </a:lnTo>
                    <a:lnTo>
                      <a:pt x="1121" y="1038"/>
                    </a:lnTo>
                    <a:lnTo>
                      <a:pt x="1121" y="1038"/>
                    </a:lnTo>
                    <a:lnTo>
                      <a:pt x="1121" y="1038"/>
                    </a:lnTo>
                    <a:lnTo>
                      <a:pt x="1121" y="1038"/>
                    </a:lnTo>
                    <a:lnTo>
                      <a:pt x="1121" y="1038"/>
                    </a:lnTo>
                    <a:lnTo>
                      <a:pt x="1121" y="1038"/>
                    </a:lnTo>
                    <a:lnTo>
                      <a:pt x="1121" y="1038"/>
                    </a:lnTo>
                    <a:lnTo>
                      <a:pt x="1119" y="1038"/>
                    </a:lnTo>
                    <a:lnTo>
                      <a:pt x="1119" y="1038"/>
                    </a:lnTo>
                    <a:lnTo>
                      <a:pt x="1119" y="1038"/>
                    </a:lnTo>
                    <a:lnTo>
                      <a:pt x="1119" y="1038"/>
                    </a:lnTo>
                    <a:lnTo>
                      <a:pt x="1119" y="1038"/>
                    </a:lnTo>
                    <a:lnTo>
                      <a:pt x="1118" y="1038"/>
                    </a:lnTo>
                    <a:lnTo>
                      <a:pt x="1118" y="1038"/>
                    </a:lnTo>
                    <a:lnTo>
                      <a:pt x="1118" y="1038"/>
                    </a:lnTo>
                    <a:lnTo>
                      <a:pt x="1118" y="1038"/>
                    </a:lnTo>
                    <a:lnTo>
                      <a:pt x="1118" y="1038"/>
                    </a:lnTo>
                    <a:lnTo>
                      <a:pt x="1118" y="1040"/>
                    </a:lnTo>
                    <a:lnTo>
                      <a:pt x="1118" y="1040"/>
                    </a:lnTo>
                    <a:lnTo>
                      <a:pt x="1118" y="1040"/>
                    </a:lnTo>
                    <a:lnTo>
                      <a:pt x="1118" y="1040"/>
                    </a:lnTo>
                    <a:lnTo>
                      <a:pt x="1118" y="1040"/>
                    </a:lnTo>
                    <a:lnTo>
                      <a:pt x="1116" y="1040"/>
                    </a:lnTo>
                    <a:lnTo>
                      <a:pt x="1116" y="1040"/>
                    </a:lnTo>
                    <a:lnTo>
                      <a:pt x="1116" y="1040"/>
                    </a:lnTo>
                    <a:lnTo>
                      <a:pt x="1116" y="1042"/>
                    </a:lnTo>
                    <a:lnTo>
                      <a:pt x="1116" y="1042"/>
                    </a:lnTo>
                    <a:lnTo>
                      <a:pt x="1116" y="1042"/>
                    </a:lnTo>
                    <a:lnTo>
                      <a:pt x="1116" y="1042"/>
                    </a:lnTo>
                    <a:lnTo>
                      <a:pt x="1114" y="1042"/>
                    </a:lnTo>
                    <a:lnTo>
                      <a:pt x="1114" y="1042"/>
                    </a:lnTo>
                    <a:lnTo>
                      <a:pt x="1114" y="1042"/>
                    </a:lnTo>
                    <a:lnTo>
                      <a:pt x="1114" y="1042"/>
                    </a:lnTo>
                    <a:lnTo>
                      <a:pt x="1114" y="1042"/>
                    </a:lnTo>
                    <a:lnTo>
                      <a:pt x="1112" y="1042"/>
                    </a:lnTo>
                    <a:lnTo>
                      <a:pt x="1112" y="1042"/>
                    </a:lnTo>
                    <a:lnTo>
                      <a:pt x="1112" y="1042"/>
                    </a:lnTo>
                    <a:lnTo>
                      <a:pt x="1110" y="1042"/>
                    </a:lnTo>
                    <a:lnTo>
                      <a:pt x="1110" y="1042"/>
                    </a:lnTo>
                    <a:lnTo>
                      <a:pt x="1110" y="1042"/>
                    </a:lnTo>
                    <a:lnTo>
                      <a:pt x="1110" y="1042"/>
                    </a:lnTo>
                    <a:lnTo>
                      <a:pt x="1109" y="1040"/>
                    </a:lnTo>
                    <a:lnTo>
                      <a:pt x="1109" y="1040"/>
                    </a:lnTo>
                    <a:lnTo>
                      <a:pt x="1109" y="1040"/>
                    </a:lnTo>
                    <a:lnTo>
                      <a:pt x="1109" y="1040"/>
                    </a:lnTo>
                    <a:lnTo>
                      <a:pt x="1109" y="1040"/>
                    </a:lnTo>
                    <a:lnTo>
                      <a:pt x="1109" y="1040"/>
                    </a:lnTo>
                    <a:lnTo>
                      <a:pt x="1109" y="1040"/>
                    </a:lnTo>
                    <a:lnTo>
                      <a:pt x="1109" y="1040"/>
                    </a:lnTo>
                    <a:lnTo>
                      <a:pt x="1107" y="1040"/>
                    </a:lnTo>
                    <a:lnTo>
                      <a:pt x="1107" y="1040"/>
                    </a:lnTo>
                    <a:lnTo>
                      <a:pt x="1107" y="1040"/>
                    </a:lnTo>
                    <a:lnTo>
                      <a:pt x="1105" y="1040"/>
                    </a:lnTo>
                    <a:lnTo>
                      <a:pt x="1105" y="1040"/>
                    </a:lnTo>
                    <a:lnTo>
                      <a:pt x="1105" y="1040"/>
                    </a:lnTo>
                    <a:lnTo>
                      <a:pt x="1105" y="1040"/>
                    </a:lnTo>
                    <a:lnTo>
                      <a:pt x="1105" y="1040"/>
                    </a:lnTo>
                    <a:lnTo>
                      <a:pt x="1105" y="1040"/>
                    </a:lnTo>
                    <a:lnTo>
                      <a:pt x="1105" y="1040"/>
                    </a:lnTo>
                    <a:lnTo>
                      <a:pt x="1105" y="1040"/>
                    </a:lnTo>
                    <a:lnTo>
                      <a:pt x="1105" y="1040"/>
                    </a:lnTo>
                    <a:lnTo>
                      <a:pt x="1103" y="1040"/>
                    </a:lnTo>
                    <a:lnTo>
                      <a:pt x="1103" y="1040"/>
                    </a:lnTo>
                    <a:lnTo>
                      <a:pt x="1103" y="1040"/>
                    </a:lnTo>
                    <a:lnTo>
                      <a:pt x="1101" y="1040"/>
                    </a:lnTo>
                    <a:lnTo>
                      <a:pt x="1101" y="1040"/>
                    </a:lnTo>
                    <a:lnTo>
                      <a:pt x="1101" y="1040"/>
                    </a:lnTo>
                    <a:lnTo>
                      <a:pt x="1099" y="1040"/>
                    </a:lnTo>
                    <a:lnTo>
                      <a:pt x="1099" y="1040"/>
                    </a:lnTo>
                    <a:lnTo>
                      <a:pt x="1099" y="1040"/>
                    </a:lnTo>
                    <a:lnTo>
                      <a:pt x="1099" y="1040"/>
                    </a:lnTo>
                    <a:lnTo>
                      <a:pt x="1098" y="1040"/>
                    </a:lnTo>
                    <a:lnTo>
                      <a:pt x="1098" y="1040"/>
                    </a:lnTo>
                    <a:lnTo>
                      <a:pt x="1098" y="1040"/>
                    </a:lnTo>
                    <a:lnTo>
                      <a:pt x="1098" y="1040"/>
                    </a:lnTo>
                    <a:lnTo>
                      <a:pt x="1098" y="1040"/>
                    </a:lnTo>
                    <a:lnTo>
                      <a:pt x="1098" y="1040"/>
                    </a:lnTo>
                    <a:lnTo>
                      <a:pt x="1096" y="1040"/>
                    </a:lnTo>
                    <a:lnTo>
                      <a:pt x="1096" y="1038"/>
                    </a:lnTo>
                    <a:lnTo>
                      <a:pt x="1096" y="1038"/>
                    </a:lnTo>
                    <a:lnTo>
                      <a:pt x="1096" y="1038"/>
                    </a:lnTo>
                    <a:lnTo>
                      <a:pt x="1096" y="1038"/>
                    </a:lnTo>
                    <a:lnTo>
                      <a:pt x="1096" y="1038"/>
                    </a:lnTo>
                    <a:lnTo>
                      <a:pt x="1094" y="1038"/>
                    </a:lnTo>
                    <a:lnTo>
                      <a:pt x="1094" y="1036"/>
                    </a:lnTo>
                    <a:lnTo>
                      <a:pt x="1094" y="1036"/>
                    </a:lnTo>
                    <a:lnTo>
                      <a:pt x="1092" y="1036"/>
                    </a:lnTo>
                    <a:lnTo>
                      <a:pt x="1092" y="1036"/>
                    </a:lnTo>
                    <a:lnTo>
                      <a:pt x="1092" y="1036"/>
                    </a:lnTo>
                    <a:lnTo>
                      <a:pt x="1092" y="1036"/>
                    </a:lnTo>
                    <a:lnTo>
                      <a:pt x="1092" y="1036"/>
                    </a:lnTo>
                    <a:lnTo>
                      <a:pt x="1090" y="1034"/>
                    </a:lnTo>
                    <a:lnTo>
                      <a:pt x="1090" y="1034"/>
                    </a:lnTo>
                    <a:lnTo>
                      <a:pt x="1090" y="1034"/>
                    </a:lnTo>
                    <a:lnTo>
                      <a:pt x="1089" y="1034"/>
                    </a:lnTo>
                    <a:lnTo>
                      <a:pt x="1089" y="1034"/>
                    </a:lnTo>
                    <a:lnTo>
                      <a:pt x="1089" y="1034"/>
                    </a:lnTo>
                    <a:lnTo>
                      <a:pt x="1089" y="1034"/>
                    </a:lnTo>
                    <a:lnTo>
                      <a:pt x="1087" y="1034"/>
                    </a:lnTo>
                    <a:lnTo>
                      <a:pt x="1087" y="1034"/>
                    </a:lnTo>
                    <a:lnTo>
                      <a:pt x="1087" y="1034"/>
                    </a:lnTo>
                    <a:lnTo>
                      <a:pt x="1087" y="1034"/>
                    </a:lnTo>
                    <a:lnTo>
                      <a:pt x="1087" y="1034"/>
                    </a:lnTo>
                    <a:lnTo>
                      <a:pt x="1087" y="1034"/>
                    </a:lnTo>
                    <a:lnTo>
                      <a:pt x="1085" y="1034"/>
                    </a:lnTo>
                    <a:lnTo>
                      <a:pt x="1085" y="1034"/>
                    </a:lnTo>
                    <a:lnTo>
                      <a:pt x="1085" y="1034"/>
                    </a:lnTo>
                    <a:lnTo>
                      <a:pt x="1085" y="1034"/>
                    </a:lnTo>
                    <a:lnTo>
                      <a:pt x="1085" y="1034"/>
                    </a:lnTo>
                    <a:lnTo>
                      <a:pt x="1083" y="1034"/>
                    </a:lnTo>
                    <a:lnTo>
                      <a:pt x="1083" y="1034"/>
                    </a:lnTo>
                    <a:lnTo>
                      <a:pt x="1083" y="1034"/>
                    </a:lnTo>
                    <a:lnTo>
                      <a:pt x="1083" y="1034"/>
                    </a:lnTo>
                    <a:lnTo>
                      <a:pt x="1083" y="1034"/>
                    </a:lnTo>
                    <a:lnTo>
                      <a:pt x="1081" y="1034"/>
                    </a:lnTo>
                    <a:lnTo>
                      <a:pt x="1081" y="1034"/>
                    </a:lnTo>
                    <a:lnTo>
                      <a:pt x="1081" y="1034"/>
                    </a:lnTo>
                    <a:lnTo>
                      <a:pt x="1081" y="1034"/>
                    </a:lnTo>
                    <a:lnTo>
                      <a:pt x="1080" y="1034"/>
                    </a:lnTo>
                    <a:lnTo>
                      <a:pt x="1080" y="1034"/>
                    </a:lnTo>
                    <a:lnTo>
                      <a:pt x="1080" y="1034"/>
                    </a:lnTo>
                    <a:lnTo>
                      <a:pt x="1080" y="1033"/>
                    </a:lnTo>
                    <a:lnTo>
                      <a:pt x="1080" y="1033"/>
                    </a:lnTo>
                    <a:lnTo>
                      <a:pt x="1080" y="1033"/>
                    </a:lnTo>
                    <a:lnTo>
                      <a:pt x="1080" y="1033"/>
                    </a:lnTo>
                    <a:lnTo>
                      <a:pt x="1080" y="1033"/>
                    </a:lnTo>
                    <a:lnTo>
                      <a:pt x="1080" y="1033"/>
                    </a:lnTo>
                    <a:lnTo>
                      <a:pt x="1078" y="1033"/>
                    </a:lnTo>
                    <a:lnTo>
                      <a:pt x="1078" y="1033"/>
                    </a:lnTo>
                    <a:lnTo>
                      <a:pt x="1078" y="1031"/>
                    </a:lnTo>
                    <a:lnTo>
                      <a:pt x="1078" y="1031"/>
                    </a:lnTo>
                    <a:lnTo>
                      <a:pt x="1078" y="1031"/>
                    </a:lnTo>
                    <a:lnTo>
                      <a:pt x="1078" y="1031"/>
                    </a:lnTo>
                    <a:lnTo>
                      <a:pt x="1078" y="1031"/>
                    </a:lnTo>
                    <a:lnTo>
                      <a:pt x="1078" y="1031"/>
                    </a:lnTo>
                    <a:lnTo>
                      <a:pt x="1078" y="1031"/>
                    </a:lnTo>
                    <a:lnTo>
                      <a:pt x="1076" y="1031"/>
                    </a:lnTo>
                    <a:lnTo>
                      <a:pt x="1076" y="1031"/>
                    </a:lnTo>
                    <a:lnTo>
                      <a:pt x="1074" y="1033"/>
                    </a:lnTo>
                    <a:lnTo>
                      <a:pt x="1074" y="1033"/>
                    </a:lnTo>
                    <a:lnTo>
                      <a:pt x="1074" y="1031"/>
                    </a:lnTo>
                    <a:lnTo>
                      <a:pt x="1074" y="1031"/>
                    </a:lnTo>
                    <a:lnTo>
                      <a:pt x="1074" y="1033"/>
                    </a:lnTo>
                    <a:lnTo>
                      <a:pt x="1074" y="1033"/>
                    </a:lnTo>
                    <a:lnTo>
                      <a:pt x="1072" y="1033"/>
                    </a:lnTo>
                    <a:lnTo>
                      <a:pt x="1072" y="1031"/>
                    </a:lnTo>
                    <a:lnTo>
                      <a:pt x="1072" y="1031"/>
                    </a:lnTo>
                    <a:lnTo>
                      <a:pt x="1072" y="1031"/>
                    </a:lnTo>
                    <a:lnTo>
                      <a:pt x="1072" y="1031"/>
                    </a:lnTo>
                    <a:lnTo>
                      <a:pt x="1072" y="1031"/>
                    </a:lnTo>
                    <a:lnTo>
                      <a:pt x="1072" y="1031"/>
                    </a:lnTo>
                    <a:lnTo>
                      <a:pt x="1072" y="1031"/>
                    </a:lnTo>
                    <a:lnTo>
                      <a:pt x="1072" y="1031"/>
                    </a:lnTo>
                    <a:lnTo>
                      <a:pt x="1072" y="1031"/>
                    </a:lnTo>
                    <a:lnTo>
                      <a:pt x="1071" y="1031"/>
                    </a:lnTo>
                    <a:lnTo>
                      <a:pt x="1071" y="1031"/>
                    </a:lnTo>
                    <a:lnTo>
                      <a:pt x="1071" y="1031"/>
                    </a:lnTo>
                    <a:lnTo>
                      <a:pt x="1071" y="1029"/>
                    </a:lnTo>
                    <a:lnTo>
                      <a:pt x="1071" y="1029"/>
                    </a:lnTo>
                    <a:lnTo>
                      <a:pt x="1069" y="1029"/>
                    </a:lnTo>
                    <a:lnTo>
                      <a:pt x="1069" y="1029"/>
                    </a:lnTo>
                    <a:lnTo>
                      <a:pt x="1067" y="1029"/>
                    </a:lnTo>
                    <a:lnTo>
                      <a:pt x="1067" y="1029"/>
                    </a:lnTo>
                    <a:lnTo>
                      <a:pt x="1067" y="1029"/>
                    </a:lnTo>
                    <a:lnTo>
                      <a:pt x="1067" y="1029"/>
                    </a:lnTo>
                    <a:lnTo>
                      <a:pt x="1067" y="1029"/>
                    </a:lnTo>
                    <a:lnTo>
                      <a:pt x="1067" y="1029"/>
                    </a:lnTo>
                    <a:lnTo>
                      <a:pt x="1067" y="1029"/>
                    </a:lnTo>
                    <a:lnTo>
                      <a:pt x="1067" y="1029"/>
                    </a:lnTo>
                    <a:lnTo>
                      <a:pt x="1065" y="1029"/>
                    </a:lnTo>
                    <a:lnTo>
                      <a:pt x="1065" y="1029"/>
                    </a:lnTo>
                    <a:lnTo>
                      <a:pt x="1065" y="1029"/>
                    </a:lnTo>
                    <a:lnTo>
                      <a:pt x="1065" y="1029"/>
                    </a:lnTo>
                    <a:lnTo>
                      <a:pt x="1065" y="1029"/>
                    </a:lnTo>
                    <a:lnTo>
                      <a:pt x="1065" y="1029"/>
                    </a:lnTo>
                    <a:lnTo>
                      <a:pt x="1065" y="1029"/>
                    </a:lnTo>
                    <a:lnTo>
                      <a:pt x="1063" y="1027"/>
                    </a:lnTo>
                    <a:lnTo>
                      <a:pt x="1063" y="1027"/>
                    </a:lnTo>
                    <a:lnTo>
                      <a:pt x="1063" y="1027"/>
                    </a:lnTo>
                    <a:lnTo>
                      <a:pt x="1063" y="1027"/>
                    </a:lnTo>
                    <a:lnTo>
                      <a:pt x="1062" y="1027"/>
                    </a:lnTo>
                    <a:lnTo>
                      <a:pt x="1062" y="1027"/>
                    </a:lnTo>
                    <a:lnTo>
                      <a:pt x="1062" y="1027"/>
                    </a:lnTo>
                    <a:lnTo>
                      <a:pt x="1062" y="1027"/>
                    </a:lnTo>
                    <a:lnTo>
                      <a:pt x="1062" y="1027"/>
                    </a:lnTo>
                    <a:lnTo>
                      <a:pt x="1062" y="1027"/>
                    </a:lnTo>
                    <a:lnTo>
                      <a:pt x="1062" y="1027"/>
                    </a:lnTo>
                    <a:lnTo>
                      <a:pt x="1060" y="1027"/>
                    </a:lnTo>
                    <a:lnTo>
                      <a:pt x="1060" y="1027"/>
                    </a:lnTo>
                    <a:lnTo>
                      <a:pt x="1060" y="1027"/>
                    </a:lnTo>
                    <a:lnTo>
                      <a:pt x="1060" y="1027"/>
                    </a:lnTo>
                    <a:lnTo>
                      <a:pt x="1060" y="1027"/>
                    </a:lnTo>
                    <a:lnTo>
                      <a:pt x="1060" y="1027"/>
                    </a:lnTo>
                    <a:lnTo>
                      <a:pt x="1060" y="1027"/>
                    </a:lnTo>
                    <a:lnTo>
                      <a:pt x="1060" y="1027"/>
                    </a:lnTo>
                    <a:lnTo>
                      <a:pt x="1060" y="1027"/>
                    </a:lnTo>
                    <a:lnTo>
                      <a:pt x="1060" y="1029"/>
                    </a:lnTo>
                    <a:lnTo>
                      <a:pt x="1060" y="1029"/>
                    </a:lnTo>
                    <a:lnTo>
                      <a:pt x="1060" y="1029"/>
                    </a:lnTo>
                    <a:lnTo>
                      <a:pt x="1060" y="1029"/>
                    </a:lnTo>
                    <a:lnTo>
                      <a:pt x="1060" y="1033"/>
                    </a:lnTo>
                    <a:lnTo>
                      <a:pt x="1060" y="1036"/>
                    </a:lnTo>
                    <a:lnTo>
                      <a:pt x="1060" y="1036"/>
                    </a:lnTo>
                    <a:lnTo>
                      <a:pt x="1058" y="1038"/>
                    </a:lnTo>
                    <a:lnTo>
                      <a:pt x="1058" y="1040"/>
                    </a:lnTo>
                    <a:lnTo>
                      <a:pt x="1058" y="1040"/>
                    </a:lnTo>
                    <a:lnTo>
                      <a:pt x="1058" y="1040"/>
                    </a:lnTo>
                    <a:lnTo>
                      <a:pt x="1056" y="1040"/>
                    </a:lnTo>
                    <a:lnTo>
                      <a:pt x="1054" y="1040"/>
                    </a:lnTo>
                    <a:lnTo>
                      <a:pt x="1054" y="1038"/>
                    </a:lnTo>
                    <a:lnTo>
                      <a:pt x="1052" y="1038"/>
                    </a:lnTo>
                    <a:lnTo>
                      <a:pt x="1052" y="1038"/>
                    </a:lnTo>
                    <a:lnTo>
                      <a:pt x="1052" y="1038"/>
                    </a:lnTo>
                    <a:lnTo>
                      <a:pt x="1052" y="1038"/>
                    </a:lnTo>
                    <a:lnTo>
                      <a:pt x="1051" y="1038"/>
                    </a:lnTo>
                    <a:lnTo>
                      <a:pt x="1051" y="1038"/>
                    </a:lnTo>
                    <a:lnTo>
                      <a:pt x="1051" y="1038"/>
                    </a:lnTo>
                    <a:lnTo>
                      <a:pt x="1049" y="1036"/>
                    </a:lnTo>
                    <a:lnTo>
                      <a:pt x="1049" y="1036"/>
                    </a:lnTo>
                    <a:lnTo>
                      <a:pt x="1049" y="1036"/>
                    </a:lnTo>
                    <a:lnTo>
                      <a:pt x="1047" y="1036"/>
                    </a:lnTo>
                    <a:lnTo>
                      <a:pt x="1045" y="1036"/>
                    </a:lnTo>
                    <a:lnTo>
                      <a:pt x="1045" y="1036"/>
                    </a:lnTo>
                    <a:lnTo>
                      <a:pt x="1043" y="1036"/>
                    </a:lnTo>
                    <a:lnTo>
                      <a:pt x="1042" y="1038"/>
                    </a:lnTo>
                    <a:lnTo>
                      <a:pt x="1042" y="1038"/>
                    </a:lnTo>
                    <a:lnTo>
                      <a:pt x="1042" y="1038"/>
                    </a:lnTo>
                    <a:lnTo>
                      <a:pt x="1040" y="1038"/>
                    </a:lnTo>
                    <a:lnTo>
                      <a:pt x="1040" y="1040"/>
                    </a:lnTo>
                    <a:lnTo>
                      <a:pt x="1038" y="1042"/>
                    </a:lnTo>
                    <a:lnTo>
                      <a:pt x="1038" y="1043"/>
                    </a:lnTo>
                    <a:lnTo>
                      <a:pt x="1038" y="1045"/>
                    </a:lnTo>
                    <a:lnTo>
                      <a:pt x="1036" y="1045"/>
                    </a:lnTo>
                    <a:lnTo>
                      <a:pt x="1036" y="1047"/>
                    </a:lnTo>
                    <a:lnTo>
                      <a:pt x="1036" y="1047"/>
                    </a:lnTo>
                    <a:lnTo>
                      <a:pt x="1034" y="1049"/>
                    </a:lnTo>
                    <a:lnTo>
                      <a:pt x="1034" y="1049"/>
                    </a:lnTo>
                    <a:lnTo>
                      <a:pt x="1034" y="1049"/>
                    </a:lnTo>
                    <a:lnTo>
                      <a:pt x="1034" y="1051"/>
                    </a:lnTo>
                    <a:lnTo>
                      <a:pt x="1034" y="1051"/>
                    </a:lnTo>
                    <a:lnTo>
                      <a:pt x="1033" y="1052"/>
                    </a:lnTo>
                    <a:lnTo>
                      <a:pt x="1033" y="1054"/>
                    </a:lnTo>
                    <a:lnTo>
                      <a:pt x="1034" y="1054"/>
                    </a:lnTo>
                    <a:lnTo>
                      <a:pt x="1034" y="1054"/>
                    </a:lnTo>
                    <a:lnTo>
                      <a:pt x="1034" y="1054"/>
                    </a:lnTo>
                    <a:lnTo>
                      <a:pt x="1034" y="1056"/>
                    </a:lnTo>
                    <a:lnTo>
                      <a:pt x="1034" y="1056"/>
                    </a:lnTo>
                    <a:lnTo>
                      <a:pt x="1034" y="1056"/>
                    </a:lnTo>
                    <a:lnTo>
                      <a:pt x="1034" y="1056"/>
                    </a:lnTo>
                    <a:lnTo>
                      <a:pt x="1034" y="1056"/>
                    </a:lnTo>
                    <a:lnTo>
                      <a:pt x="1034" y="1056"/>
                    </a:lnTo>
                    <a:lnTo>
                      <a:pt x="1036" y="1056"/>
                    </a:lnTo>
                    <a:lnTo>
                      <a:pt x="1036" y="1056"/>
                    </a:lnTo>
                    <a:lnTo>
                      <a:pt x="1038" y="1060"/>
                    </a:lnTo>
                    <a:lnTo>
                      <a:pt x="1038" y="1060"/>
                    </a:lnTo>
                    <a:lnTo>
                      <a:pt x="1040" y="1061"/>
                    </a:lnTo>
                    <a:lnTo>
                      <a:pt x="1042" y="1063"/>
                    </a:lnTo>
                    <a:lnTo>
                      <a:pt x="1042" y="1063"/>
                    </a:lnTo>
                    <a:lnTo>
                      <a:pt x="1043" y="1067"/>
                    </a:lnTo>
                    <a:lnTo>
                      <a:pt x="1045" y="1071"/>
                    </a:lnTo>
                    <a:lnTo>
                      <a:pt x="1045" y="1071"/>
                    </a:lnTo>
                    <a:lnTo>
                      <a:pt x="1045" y="1072"/>
                    </a:lnTo>
                    <a:lnTo>
                      <a:pt x="1047" y="1074"/>
                    </a:lnTo>
                    <a:lnTo>
                      <a:pt x="1047" y="1076"/>
                    </a:lnTo>
                    <a:lnTo>
                      <a:pt x="1047" y="1080"/>
                    </a:lnTo>
                    <a:lnTo>
                      <a:pt x="1047" y="1081"/>
                    </a:lnTo>
                    <a:lnTo>
                      <a:pt x="1047" y="1081"/>
                    </a:lnTo>
                    <a:lnTo>
                      <a:pt x="1049" y="1081"/>
                    </a:lnTo>
                    <a:lnTo>
                      <a:pt x="1049" y="1083"/>
                    </a:lnTo>
                    <a:lnTo>
                      <a:pt x="1051" y="1085"/>
                    </a:lnTo>
                    <a:lnTo>
                      <a:pt x="1052" y="1087"/>
                    </a:lnTo>
                    <a:lnTo>
                      <a:pt x="1052" y="1087"/>
                    </a:lnTo>
                    <a:lnTo>
                      <a:pt x="1052" y="1087"/>
                    </a:lnTo>
                    <a:lnTo>
                      <a:pt x="1054" y="1087"/>
                    </a:lnTo>
                    <a:lnTo>
                      <a:pt x="1054" y="1087"/>
                    </a:lnTo>
                    <a:lnTo>
                      <a:pt x="1056" y="1087"/>
                    </a:lnTo>
                    <a:lnTo>
                      <a:pt x="1058" y="1087"/>
                    </a:lnTo>
                    <a:lnTo>
                      <a:pt x="1058" y="1087"/>
                    </a:lnTo>
                    <a:lnTo>
                      <a:pt x="1058" y="1087"/>
                    </a:lnTo>
                    <a:lnTo>
                      <a:pt x="1060" y="1087"/>
                    </a:lnTo>
                    <a:lnTo>
                      <a:pt x="1062" y="1085"/>
                    </a:lnTo>
                    <a:lnTo>
                      <a:pt x="1063" y="1085"/>
                    </a:lnTo>
                    <a:lnTo>
                      <a:pt x="1063" y="1085"/>
                    </a:lnTo>
                    <a:lnTo>
                      <a:pt x="1063" y="1085"/>
                    </a:lnTo>
                    <a:lnTo>
                      <a:pt x="1065" y="1085"/>
                    </a:lnTo>
                    <a:lnTo>
                      <a:pt x="1067" y="1085"/>
                    </a:lnTo>
                    <a:lnTo>
                      <a:pt x="1067" y="1085"/>
                    </a:lnTo>
                    <a:lnTo>
                      <a:pt x="1067" y="1083"/>
                    </a:lnTo>
                    <a:lnTo>
                      <a:pt x="1069" y="1083"/>
                    </a:lnTo>
                    <a:lnTo>
                      <a:pt x="1069" y="1083"/>
                    </a:lnTo>
                    <a:lnTo>
                      <a:pt x="1069" y="1083"/>
                    </a:lnTo>
                    <a:lnTo>
                      <a:pt x="1071" y="1083"/>
                    </a:lnTo>
                    <a:lnTo>
                      <a:pt x="1071" y="1083"/>
                    </a:lnTo>
                    <a:lnTo>
                      <a:pt x="1071" y="1083"/>
                    </a:lnTo>
                    <a:lnTo>
                      <a:pt x="1072" y="1083"/>
                    </a:lnTo>
                    <a:lnTo>
                      <a:pt x="1072" y="1083"/>
                    </a:lnTo>
                    <a:lnTo>
                      <a:pt x="1072" y="1083"/>
                    </a:lnTo>
                    <a:lnTo>
                      <a:pt x="1072" y="1083"/>
                    </a:lnTo>
                    <a:lnTo>
                      <a:pt x="1072" y="1085"/>
                    </a:lnTo>
                    <a:lnTo>
                      <a:pt x="1072" y="1085"/>
                    </a:lnTo>
                    <a:lnTo>
                      <a:pt x="1072" y="1087"/>
                    </a:lnTo>
                    <a:lnTo>
                      <a:pt x="1072" y="1087"/>
                    </a:lnTo>
                    <a:lnTo>
                      <a:pt x="1072" y="1087"/>
                    </a:lnTo>
                    <a:lnTo>
                      <a:pt x="1071" y="1090"/>
                    </a:lnTo>
                    <a:lnTo>
                      <a:pt x="1071" y="1092"/>
                    </a:lnTo>
                    <a:lnTo>
                      <a:pt x="1071" y="1092"/>
                    </a:lnTo>
                    <a:lnTo>
                      <a:pt x="1071" y="1094"/>
                    </a:lnTo>
                    <a:lnTo>
                      <a:pt x="1071" y="1094"/>
                    </a:lnTo>
                    <a:lnTo>
                      <a:pt x="1071" y="1094"/>
                    </a:lnTo>
                    <a:lnTo>
                      <a:pt x="1071" y="1094"/>
                    </a:lnTo>
                    <a:lnTo>
                      <a:pt x="1071" y="1094"/>
                    </a:lnTo>
                    <a:lnTo>
                      <a:pt x="1069" y="1094"/>
                    </a:lnTo>
                    <a:lnTo>
                      <a:pt x="1069" y="1094"/>
                    </a:lnTo>
                    <a:lnTo>
                      <a:pt x="1069" y="1094"/>
                    </a:lnTo>
                    <a:lnTo>
                      <a:pt x="1067" y="1096"/>
                    </a:lnTo>
                    <a:lnTo>
                      <a:pt x="1067" y="1096"/>
                    </a:lnTo>
                    <a:lnTo>
                      <a:pt x="1067" y="1096"/>
                    </a:lnTo>
                    <a:lnTo>
                      <a:pt x="1065" y="1096"/>
                    </a:lnTo>
                    <a:lnTo>
                      <a:pt x="1063" y="1096"/>
                    </a:lnTo>
                    <a:lnTo>
                      <a:pt x="1062" y="1096"/>
                    </a:lnTo>
                    <a:lnTo>
                      <a:pt x="1062" y="1096"/>
                    </a:lnTo>
                    <a:lnTo>
                      <a:pt x="1060" y="1096"/>
                    </a:lnTo>
                    <a:lnTo>
                      <a:pt x="1060" y="1096"/>
                    </a:lnTo>
                    <a:lnTo>
                      <a:pt x="1060" y="1096"/>
                    </a:lnTo>
                    <a:lnTo>
                      <a:pt x="1058" y="1096"/>
                    </a:lnTo>
                    <a:lnTo>
                      <a:pt x="1058" y="1096"/>
                    </a:lnTo>
                    <a:lnTo>
                      <a:pt x="1058" y="1096"/>
                    </a:lnTo>
                    <a:lnTo>
                      <a:pt x="1056" y="1096"/>
                    </a:lnTo>
                    <a:lnTo>
                      <a:pt x="1056" y="1096"/>
                    </a:lnTo>
                    <a:lnTo>
                      <a:pt x="1056" y="1096"/>
                    </a:lnTo>
                    <a:lnTo>
                      <a:pt x="1056" y="1096"/>
                    </a:lnTo>
                    <a:lnTo>
                      <a:pt x="1054" y="1096"/>
                    </a:lnTo>
                    <a:lnTo>
                      <a:pt x="1052" y="1096"/>
                    </a:lnTo>
                    <a:lnTo>
                      <a:pt x="1052" y="1094"/>
                    </a:lnTo>
                    <a:lnTo>
                      <a:pt x="1052" y="1096"/>
                    </a:lnTo>
                    <a:lnTo>
                      <a:pt x="1051" y="1096"/>
                    </a:lnTo>
                    <a:lnTo>
                      <a:pt x="1051" y="1096"/>
                    </a:lnTo>
                    <a:lnTo>
                      <a:pt x="1051" y="1096"/>
                    </a:lnTo>
                    <a:lnTo>
                      <a:pt x="1049" y="1096"/>
                    </a:lnTo>
                    <a:lnTo>
                      <a:pt x="1049" y="1096"/>
                    </a:lnTo>
                    <a:lnTo>
                      <a:pt x="1049" y="1098"/>
                    </a:lnTo>
                    <a:lnTo>
                      <a:pt x="1047" y="1098"/>
                    </a:lnTo>
                    <a:lnTo>
                      <a:pt x="1047" y="1098"/>
                    </a:lnTo>
                    <a:lnTo>
                      <a:pt x="1045" y="1098"/>
                    </a:lnTo>
                    <a:lnTo>
                      <a:pt x="1045" y="1098"/>
                    </a:lnTo>
                    <a:lnTo>
                      <a:pt x="1045" y="1098"/>
                    </a:lnTo>
                    <a:lnTo>
                      <a:pt x="1045" y="1098"/>
                    </a:lnTo>
                    <a:lnTo>
                      <a:pt x="1042" y="1098"/>
                    </a:lnTo>
                    <a:lnTo>
                      <a:pt x="1034" y="1098"/>
                    </a:lnTo>
                    <a:lnTo>
                      <a:pt x="1029" y="1098"/>
                    </a:lnTo>
                    <a:lnTo>
                      <a:pt x="1025" y="1098"/>
                    </a:lnTo>
                    <a:lnTo>
                      <a:pt x="1024" y="1098"/>
                    </a:lnTo>
                    <a:lnTo>
                      <a:pt x="1022" y="1098"/>
                    </a:lnTo>
                    <a:lnTo>
                      <a:pt x="1020" y="1098"/>
                    </a:lnTo>
                    <a:lnTo>
                      <a:pt x="1020" y="1098"/>
                    </a:lnTo>
                    <a:lnTo>
                      <a:pt x="1020" y="1098"/>
                    </a:lnTo>
                    <a:lnTo>
                      <a:pt x="1020" y="1098"/>
                    </a:lnTo>
                    <a:lnTo>
                      <a:pt x="1018" y="1098"/>
                    </a:lnTo>
                    <a:lnTo>
                      <a:pt x="1016" y="1098"/>
                    </a:lnTo>
                    <a:lnTo>
                      <a:pt x="1016" y="1098"/>
                    </a:lnTo>
                    <a:lnTo>
                      <a:pt x="1016" y="1098"/>
                    </a:lnTo>
                    <a:lnTo>
                      <a:pt x="1014" y="1098"/>
                    </a:lnTo>
                    <a:lnTo>
                      <a:pt x="1014" y="1099"/>
                    </a:lnTo>
                    <a:lnTo>
                      <a:pt x="1014" y="1099"/>
                    </a:lnTo>
                    <a:lnTo>
                      <a:pt x="1014" y="1099"/>
                    </a:lnTo>
                    <a:lnTo>
                      <a:pt x="1013" y="1099"/>
                    </a:lnTo>
                    <a:lnTo>
                      <a:pt x="1013" y="1099"/>
                    </a:lnTo>
                    <a:lnTo>
                      <a:pt x="1013" y="1099"/>
                    </a:lnTo>
                    <a:lnTo>
                      <a:pt x="1013" y="1101"/>
                    </a:lnTo>
                    <a:lnTo>
                      <a:pt x="1013" y="1101"/>
                    </a:lnTo>
                    <a:lnTo>
                      <a:pt x="1013" y="1101"/>
                    </a:lnTo>
                    <a:lnTo>
                      <a:pt x="1013" y="1101"/>
                    </a:lnTo>
                    <a:lnTo>
                      <a:pt x="1013" y="1103"/>
                    </a:lnTo>
                    <a:lnTo>
                      <a:pt x="1013" y="1103"/>
                    </a:lnTo>
                    <a:lnTo>
                      <a:pt x="1013" y="1103"/>
                    </a:lnTo>
                    <a:lnTo>
                      <a:pt x="1013" y="1103"/>
                    </a:lnTo>
                    <a:lnTo>
                      <a:pt x="1013" y="1105"/>
                    </a:lnTo>
                    <a:lnTo>
                      <a:pt x="1013" y="1105"/>
                    </a:lnTo>
                    <a:lnTo>
                      <a:pt x="1013" y="1107"/>
                    </a:lnTo>
                    <a:lnTo>
                      <a:pt x="1013" y="1107"/>
                    </a:lnTo>
                    <a:lnTo>
                      <a:pt x="1013" y="1107"/>
                    </a:lnTo>
                    <a:lnTo>
                      <a:pt x="1013" y="1107"/>
                    </a:lnTo>
                    <a:lnTo>
                      <a:pt x="1011" y="1109"/>
                    </a:lnTo>
                    <a:lnTo>
                      <a:pt x="1011" y="1109"/>
                    </a:lnTo>
                    <a:lnTo>
                      <a:pt x="1011" y="1109"/>
                    </a:lnTo>
                    <a:lnTo>
                      <a:pt x="1009" y="1109"/>
                    </a:lnTo>
                    <a:lnTo>
                      <a:pt x="1009" y="1109"/>
                    </a:lnTo>
                    <a:lnTo>
                      <a:pt x="1009" y="1109"/>
                    </a:lnTo>
                    <a:lnTo>
                      <a:pt x="1009" y="1109"/>
                    </a:lnTo>
                    <a:lnTo>
                      <a:pt x="1009" y="1110"/>
                    </a:lnTo>
                    <a:lnTo>
                      <a:pt x="1009" y="1110"/>
                    </a:lnTo>
                    <a:lnTo>
                      <a:pt x="1007" y="1110"/>
                    </a:lnTo>
                    <a:lnTo>
                      <a:pt x="1007" y="1114"/>
                    </a:lnTo>
                    <a:lnTo>
                      <a:pt x="1005" y="1116"/>
                    </a:lnTo>
                    <a:lnTo>
                      <a:pt x="1004" y="1118"/>
                    </a:lnTo>
                    <a:lnTo>
                      <a:pt x="1002" y="1118"/>
                    </a:lnTo>
                    <a:lnTo>
                      <a:pt x="1002" y="1119"/>
                    </a:lnTo>
                    <a:lnTo>
                      <a:pt x="1002" y="1119"/>
                    </a:lnTo>
                    <a:lnTo>
                      <a:pt x="1000" y="1118"/>
                    </a:lnTo>
                    <a:lnTo>
                      <a:pt x="1000" y="1118"/>
                    </a:lnTo>
                    <a:lnTo>
                      <a:pt x="1000" y="1118"/>
                    </a:lnTo>
                    <a:lnTo>
                      <a:pt x="998" y="1118"/>
                    </a:lnTo>
                    <a:lnTo>
                      <a:pt x="998" y="1118"/>
                    </a:lnTo>
                    <a:lnTo>
                      <a:pt x="996" y="1118"/>
                    </a:lnTo>
                    <a:lnTo>
                      <a:pt x="996" y="1118"/>
                    </a:lnTo>
                    <a:lnTo>
                      <a:pt x="995" y="1119"/>
                    </a:lnTo>
                    <a:lnTo>
                      <a:pt x="995" y="1119"/>
                    </a:lnTo>
                    <a:lnTo>
                      <a:pt x="993" y="1118"/>
                    </a:lnTo>
                    <a:lnTo>
                      <a:pt x="991" y="1118"/>
                    </a:lnTo>
                    <a:lnTo>
                      <a:pt x="991" y="1118"/>
                    </a:lnTo>
                    <a:lnTo>
                      <a:pt x="987" y="1119"/>
                    </a:lnTo>
                    <a:lnTo>
                      <a:pt x="984" y="1119"/>
                    </a:lnTo>
                    <a:lnTo>
                      <a:pt x="982" y="1119"/>
                    </a:lnTo>
                    <a:lnTo>
                      <a:pt x="982" y="1119"/>
                    </a:lnTo>
                    <a:lnTo>
                      <a:pt x="982" y="1119"/>
                    </a:lnTo>
                    <a:lnTo>
                      <a:pt x="982" y="1119"/>
                    </a:lnTo>
                    <a:lnTo>
                      <a:pt x="980" y="1119"/>
                    </a:lnTo>
                    <a:lnTo>
                      <a:pt x="978" y="1121"/>
                    </a:lnTo>
                    <a:lnTo>
                      <a:pt x="978" y="1121"/>
                    </a:lnTo>
                    <a:lnTo>
                      <a:pt x="977" y="1123"/>
                    </a:lnTo>
                    <a:lnTo>
                      <a:pt x="975" y="1123"/>
                    </a:lnTo>
                    <a:lnTo>
                      <a:pt x="975" y="1125"/>
                    </a:lnTo>
                    <a:lnTo>
                      <a:pt x="971" y="1128"/>
                    </a:lnTo>
                    <a:lnTo>
                      <a:pt x="969" y="1130"/>
                    </a:lnTo>
                    <a:lnTo>
                      <a:pt x="967" y="1132"/>
                    </a:lnTo>
                    <a:lnTo>
                      <a:pt x="966" y="1132"/>
                    </a:lnTo>
                    <a:lnTo>
                      <a:pt x="962" y="1136"/>
                    </a:lnTo>
                    <a:lnTo>
                      <a:pt x="958" y="1137"/>
                    </a:lnTo>
                    <a:lnTo>
                      <a:pt x="957" y="1137"/>
                    </a:lnTo>
                    <a:lnTo>
                      <a:pt x="955" y="1139"/>
                    </a:lnTo>
                    <a:lnTo>
                      <a:pt x="955" y="1139"/>
                    </a:lnTo>
                    <a:lnTo>
                      <a:pt x="953" y="1139"/>
                    </a:lnTo>
                    <a:lnTo>
                      <a:pt x="953" y="1139"/>
                    </a:lnTo>
                    <a:lnTo>
                      <a:pt x="953" y="1139"/>
                    </a:lnTo>
                    <a:lnTo>
                      <a:pt x="953" y="1139"/>
                    </a:lnTo>
                    <a:lnTo>
                      <a:pt x="953" y="1139"/>
                    </a:lnTo>
                    <a:lnTo>
                      <a:pt x="953" y="1139"/>
                    </a:lnTo>
                    <a:lnTo>
                      <a:pt x="951" y="1139"/>
                    </a:lnTo>
                    <a:lnTo>
                      <a:pt x="951" y="1139"/>
                    </a:lnTo>
                    <a:lnTo>
                      <a:pt x="951" y="1139"/>
                    </a:lnTo>
                    <a:lnTo>
                      <a:pt x="951" y="1139"/>
                    </a:lnTo>
                    <a:lnTo>
                      <a:pt x="951" y="1139"/>
                    </a:lnTo>
                    <a:lnTo>
                      <a:pt x="949" y="1139"/>
                    </a:lnTo>
                    <a:lnTo>
                      <a:pt x="949" y="1139"/>
                    </a:lnTo>
                    <a:lnTo>
                      <a:pt x="949" y="1139"/>
                    </a:lnTo>
                    <a:lnTo>
                      <a:pt x="949" y="1139"/>
                    </a:lnTo>
                    <a:lnTo>
                      <a:pt x="949" y="1141"/>
                    </a:lnTo>
                    <a:lnTo>
                      <a:pt x="949" y="1141"/>
                    </a:lnTo>
                    <a:lnTo>
                      <a:pt x="949" y="1141"/>
                    </a:lnTo>
                    <a:lnTo>
                      <a:pt x="949" y="1141"/>
                    </a:lnTo>
                    <a:lnTo>
                      <a:pt x="949" y="1141"/>
                    </a:lnTo>
                    <a:lnTo>
                      <a:pt x="948" y="1143"/>
                    </a:lnTo>
                    <a:lnTo>
                      <a:pt x="946" y="1145"/>
                    </a:lnTo>
                    <a:lnTo>
                      <a:pt x="946" y="1145"/>
                    </a:lnTo>
                    <a:lnTo>
                      <a:pt x="946" y="1147"/>
                    </a:lnTo>
                    <a:lnTo>
                      <a:pt x="944" y="1148"/>
                    </a:lnTo>
                    <a:lnTo>
                      <a:pt x="944" y="1150"/>
                    </a:lnTo>
                    <a:lnTo>
                      <a:pt x="944" y="1152"/>
                    </a:lnTo>
                    <a:lnTo>
                      <a:pt x="942" y="1152"/>
                    </a:lnTo>
                    <a:lnTo>
                      <a:pt x="942" y="1152"/>
                    </a:lnTo>
                    <a:lnTo>
                      <a:pt x="942" y="1152"/>
                    </a:lnTo>
                    <a:lnTo>
                      <a:pt x="942" y="1152"/>
                    </a:lnTo>
                    <a:lnTo>
                      <a:pt x="942" y="1152"/>
                    </a:lnTo>
                    <a:lnTo>
                      <a:pt x="942" y="1152"/>
                    </a:lnTo>
                    <a:lnTo>
                      <a:pt x="940" y="1152"/>
                    </a:lnTo>
                    <a:lnTo>
                      <a:pt x="940" y="1152"/>
                    </a:lnTo>
                    <a:lnTo>
                      <a:pt x="940" y="1152"/>
                    </a:lnTo>
                    <a:lnTo>
                      <a:pt x="940" y="1152"/>
                    </a:lnTo>
                    <a:lnTo>
                      <a:pt x="940" y="1152"/>
                    </a:lnTo>
                    <a:lnTo>
                      <a:pt x="939" y="1152"/>
                    </a:lnTo>
                    <a:lnTo>
                      <a:pt x="939" y="1152"/>
                    </a:lnTo>
                    <a:lnTo>
                      <a:pt x="939" y="1152"/>
                    </a:lnTo>
                    <a:lnTo>
                      <a:pt x="939" y="1152"/>
                    </a:lnTo>
                    <a:lnTo>
                      <a:pt x="939" y="1152"/>
                    </a:lnTo>
                    <a:lnTo>
                      <a:pt x="939" y="1152"/>
                    </a:lnTo>
                    <a:lnTo>
                      <a:pt x="939" y="1152"/>
                    </a:lnTo>
                    <a:lnTo>
                      <a:pt x="939" y="1150"/>
                    </a:lnTo>
                    <a:lnTo>
                      <a:pt x="939" y="1150"/>
                    </a:lnTo>
                    <a:lnTo>
                      <a:pt x="939" y="1150"/>
                    </a:lnTo>
                    <a:lnTo>
                      <a:pt x="939" y="1150"/>
                    </a:lnTo>
                    <a:lnTo>
                      <a:pt x="939" y="1150"/>
                    </a:lnTo>
                    <a:lnTo>
                      <a:pt x="939" y="1150"/>
                    </a:lnTo>
                    <a:lnTo>
                      <a:pt x="937" y="1148"/>
                    </a:lnTo>
                    <a:lnTo>
                      <a:pt x="937" y="1147"/>
                    </a:lnTo>
                    <a:lnTo>
                      <a:pt x="939" y="1147"/>
                    </a:lnTo>
                    <a:lnTo>
                      <a:pt x="939" y="1145"/>
                    </a:lnTo>
                    <a:lnTo>
                      <a:pt x="939" y="1145"/>
                    </a:lnTo>
                    <a:lnTo>
                      <a:pt x="939" y="1141"/>
                    </a:lnTo>
                    <a:lnTo>
                      <a:pt x="937" y="1137"/>
                    </a:lnTo>
                    <a:lnTo>
                      <a:pt x="937" y="1136"/>
                    </a:lnTo>
                    <a:lnTo>
                      <a:pt x="937" y="1136"/>
                    </a:lnTo>
                    <a:lnTo>
                      <a:pt x="937" y="1136"/>
                    </a:lnTo>
                    <a:lnTo>
                      <a:pt x="937" y="1134"/>
                    </a:lnTo>
                    <a:lnTo>
                      <a:pt x="935" y="1134"/>
                    </a:lnTo>
                    <a:lnTo>
                      <a:pt x="935" y="1134"/>
                    </a:lnTo>
                    <a:lnTo>
                      <a:pt x="935" y="1134"/>
                    </a:lnTo>
                    <a:lnTo>
                      <a:pt x="935" y="1134"/>
                    </a:lnTo>
                    <a:lnTo>
                      <a:pt x="935" y="1134"/>
                    </a:lnTo>
                    <a:lnTo>
                      <a:pt x="933" y="1134"/>
                    </a:lnTo>
                    <a:lnTo>
                      <a:pt x="933" y="1134"/>
                    </a:lnTo>
                    <a:lnTo>
                      <a:pt x="933" y="1134"/>
                    </a:lnTo>
                    <a:lnTo>
                      <a:pt x="933" y="1134"/>
                    </a:lnTo>
                    <a:lnTo>
                      <a:pt x="931" y="1134"/>
                    </a:lnTo>
                    <a:lnTo>
                      <a:pt x="931" y="1134"/>
                    </a:lnTo>
                    <a:lnTo>
                      <a:pt x="931" y="1134"/>
                    </a:lnTo>
                    <a:lnTo>
                      <a:pt x="931" y="1132"/>
                    </a:lnTo>
                    <a:lnTo>
                      <a:pt x="931" y="1132"/>
                    </a:lnTo>
                    <a:lnTo>
                      <a:pt x="929" y="1132"/>
                    </a:lnTo>
                    <a:lnTo>
                      <a:pt x="929" y="1132"/>
                    </a:lnTo>
                    <a:lnTo>
                      <a:pt x="929" y="1134"/>
                    </a:lnTo>
                    <a:lnTo>
                      <a:pt x="928" y="1134"/>
                    </a:lnTo>
                    <a:lnTo>
                      <a:pt x="928" y="1134"/>
                    </a:lnTo>
                    <a:lnTo>
                      <a:pt x="928" y="1136"/>
                    </a:lnTo>
                    <a:lnTo>
                      <a:pt x="928" y="1136"/>
                    </a:lnTo>
                    <a:lnTo>
                      <a:pt x="928" y="1136"/>
                    </a:lnTo>
                    <a:lnTo>
                      <a:pt x="928" y="1137"/>
                    </a:lnTo>
                    <a:lnTo>
                      <a:pt x="928" y="1137"/>
                    </a:lnTo>
                    <a:lnTo>
                      <a:pt x="928" y="1137"/>
                    </a:lnTo>
                    <a:lnTo>
                      <a:pt x="926" y="1139"/>
                    </a:lnTo>
                    <a:lnTo>
                      <a:pt x="926" y="1139"/>
                    </a:lnTo>
                    <a:lnTo>
                      <a:pt x="926" y="1139"/>
                    </a:lnTo>
                    <a:lnTo>
                      <a:pt x="926" y="1139"/>
                    </a:lnTo>
                    <a:lnTo>
                      <a:pt x="926" y="1139"/>
                    </a:lnTo>
                    <a:lnTo>
                      <a:pt x="926" y="1139"/>
                    </a:lnTo>
                    <a:lnTo>
                      <a:pt x="924" y="1139"/>
                    </a:lnTo>
                    <a:lnTo>
                      <a:pt x="924" y="1139"/>
                    </a:lnTo>
                    <a:lnTo>
                      <a:pt x="924" y="1139"/>
                    </a:lnTo>
                    <a:lnTo>
                      <a:pt x="924" y="1139"/>
                    </a:lnTo>
                    <a:lnTo>
                      <a:pt x="922" y="1139"/>
                    </a:lnTo>
                    <a:lnTo>
                      <a:pt x="922" y="1139"/>
                    </a:lnTo>
                    <a:lnTo>
                      <a:pt x="922" y="1139"/>
                    </a:lnTo>
                    <a:lnTo>
                      <a:pt x="922" y="1139"/>
                    </a:lnTo>
                    <a:lnTo>
                      <a:pt x="922" y="1137"/>
                    </a:lnTo>
                    <a:lnTo>
                      <a:pt x="922" y="1137"/>
                    </a:lnTo>
                    <a:lnTo>
                      <a:pt x="922" y="1137"/>
                    </a:lnTo>
                    <a:lnTo>
                      <a:pt x="922" y="1137"/>
                    </a:lnTo>
                    <a:lnTo>
                      <a:pt x="922" y="1136"/>
                    </a:lnTo>
                    <a:lnTo>
                      <a:pt x="922" y="1136"/>
                    </a:lnTo>
                    <a:lnTo>
                      <a:pt x="922" y="1136"/>
                    </a:lnTo>
                    <a:lnTo>
                      <a:pt x="922" y="1136"/>
                    </a:lnTo>
                    <a:lnTo>
                      <a:pt x="922" y="1134"/>
                    </a:lnTo>
                    <a:lnTo>
                      <a:pt x="922" y="1134"/>
                    </a:lnTo>
                    <a:lnTo>
                      <a:pt x="922" y="1134"/>
                    </a:lnTo>
                    <a:lnTo>
                      <a:pt x="922" y="1134"/>
                    </a:lnTo>
                    <a:lnTo>
                      <a:pt x="922" y="1132"/>
                    </a:lnTo>
                    <a:lnTo>
                      <a:pt x="922" y="1132"/>
                    </a:lnTo>
                    <a:lnTo>
                      <a:pt x="922" y="1132"/>
                    </a:lnTo>
                    <a:lnTo>
                      <a:pt x="922" y="1132"/>
                    </a:lnTo>
                    <a:lnTo>
                      <a:pt x="922" y="1132"/>
                    </a:lnTo>
                    <a:lnTo>
                      <a:pt x="922" y="1130"/>
                    </a:lnTo>
                    <a:lnTo>
                      <a:pt x="922" y="1130"/>
                    </a:lnTo>
                    <a:lnTo>
                      <a:pt x="922" y="1130"/>
                    </a:lnTo>
                    <a:lnTo>
                      <a:pt x="922" y="1128"/>
                    </a:lnTo>
                    <a:lnTo>
                      <a:pt x="920" y="1128"/>
                    </a:lnTo>
                    <a:lnTo>
                      <a:pt x="920" y="1128"/>
                    </a:lnTo>
                    <a:lnTo>
                      <a:pt x="920" y="1128"/>
                    </a:lnTo>
                    <a:lnTo>
                      <a:pt x="920" y="1128"/>
                    </a:lnTo>
                    <a:lnTo>
                      <a:pt x="920" y="1128"/>
                    </a:lnTo>
                    <a:lnTo>
                      <a:pt x="920" y="1128"/>
                    </a:lnTo>
                    <a:lnTo>
                      <a:pt x="920" y="1128"/>
                    </a:lnTo>
                    <a:lnTo>
                      <a:pt x="920" y="1127"/>
                    </a:lnTo>
                    <a:lnTo>
                      <a:pt x="920" y="1127"/>
                    </a:lnTo>
                    <a:lnTo>
                      <a:pt x="920" y="1127"/>
                    </a:lnTo>
                    <a:lnTo>
                      <a:pt x="919" y="1127"/>
                    </a:lnTo>
                    <a:lnTo>
                      <a:pt x="919" y="1125"/>
                    </a:lnTo>
                    <a:lnTo>
                      <a:pt x="920" y="1125"/>
                    </a:lnTo>
                    <a:lnTo>
                      <a:pt x="920" y="1125"/>
                    </a:lnTo>
                    <a:lnTo>
                      <a:pt x="920" y="1125"/>
                    </a:lnTo>
                    <a:lnTo>
                      <a:pt x="920" y="1123"/>
                    </a:lnTo>
                    <a:lnTo>
                      <a:pt x="920" y="1123"/>
                    </a:lnTo>
                    <a:lnTo>
                      <a:pt x="920" y="1123"/>
                    </a:lnTo>
                    <a:lnTo>
                      <a:pt x="922" y="1123"/>
                    </a:lnTo>
                    <a:lnTo>
                      <a:pt x="922" y="1123"/>
                    </a:lnTo>
                    <a:lnTo>
                      <a:pt x="922" y="1123"/>
                    </a:lnTo>
                    <a:lnTo>
                      <a:pt x="922" y="1123"/>
                    </a:lnTo>
                    <a:lnTo>
                      <a:pt x="922" y="1123"/>
                    </a:lnTo>
                    <a:lnTo>
                      <a:pt x="922" y="1123"/>
                    </a:lnTo>
                    <a:lnTo>
                      <a:pt x="922" y="1123"/>
                    </a:lnTo>
                    <a:lnTo>
                      <a:pt x="922" y="1123"/>
                    </a:lnTo>
                    <a:lnTo>
                      <a:pt x="922" y="1121"/>
                    </a:lnTo>
                    <a:lnTo>
                      <a:pt x="922" y="1121"/>
                    </a:lnTo>
                    <a:lnTo>
                      <a:pt x="924" y="1121"/>
                    </a:lnTo>
                    <a:lnTo>
                      <a:pt x="924" y="1121"/>
                    </a:lnTo>
                    <a:lnTo>
                      <a:pt x="924" y="1121"/>
                    </a:lnTo>
                    <a:lnTo>
                      <a:pt x="924" y="1121"/>
                    </a:lnTo>
                    <a:lnTo>
                      <a:pt x="924" y="1121"/>
                    </a:lnTo>
                    <a:lnTo>
                      <a:pt x="924" y="1119"/>
                    </a:lnTo>
                    <a:lnTo>
                      <a:pt x="924" y="1119"/>
                    </a:lnTo>
                    <a:lnTo>
                      <a:pt x="924" y="1119"/>
                    </a:lnTo>
                    <a:lnTo>
                      <a:pt x="924" y="1119"/>
                    </a:lnTo>
                    <a:lnTo>
                      <a:pt x="924" y="1119"/>
                    </a:lnTo>
                    <a:lnTo>
                      <a:pt x="924" y="1118"/>
                    </a:lnTo>
                    <a:lnTo>
                      <a:pt x="924" y="1118"/>
                    </a:lnTo>
                    <a:lnTo>
                      <a:pt x="924" y="1118"/>
                    </a:lnTo>
                    <a:lnTo>
                      <a:pt x="924" y="1118"/>
                    </a:lnTo>
                    <a:lnTo>
                      <a:pt x="924" y="1118"/>
                    </a:lnTo>
                    <a:lnTo>
                      <a:pt x="924" y="1118"/>
                    </a:lnTo>
                    <a:lnTo>
                      <a:pt x="922" y="1118"/>
                    </a:lnTo>
                    <a:lnTo>
                      <a:pt x="922" y="1118"/>
                    </a:lnTo>
                    <a:lnTo>
                      <a:pt x="922" y="1116"/>
                    </a:lnTo>
                    <a:lnTo>
                      <a:pt x="922" y="1116"/>
                    </a:lnTo>
                    <a:lnTo>
                      <a:pt x="924" y="1116"/>
                    </a:lnTo>
                    <a:lnTo>
                      <a:pt x="922" y="1114"/>
                    </a:lnTo>
                    <a:lnTo>
                      <a:pt x="922" y="1114"/>
                    </a:lnTo>
                    <a:lnTo>
                      <a:pt x="922" y="1114"/>
                    </a:lnTo>
                    <a:lnTo>
                      <a:pt x="924" y="1114"/>
                    </a:lnTo>
                    <a:lnTo>
                      <a:pt x="924" y="1114"/>
                    </a:lnTo>
                    <a:lnTo>
                      <a:pt x="926" y="1114"/>
                    </a:lnTo>
                    <a:lnTo>
                      <a:pt x="926" y="1114"/>
                    </a:lnTo>
                    <a:lnTo>
                      <a:pt x="926" y="1114"/>
                    </a:lnTo>
                    <a:lnTo>
                      <a:pt x="926" y="1114"/>
                    </a:lnTo>
                    <a:lnTo>
                      <a:pt x="926" y="1112"/>
                    </a:lnTo>
                    <a:lnTo>
                      <a:pt x="926" y="1112"/>
                    </a:lnTo>
                    <a:lnTo>
                      <a:pt x="928" y="1110"/>
                    </a:lnTo>
                    <a:lnTo>
                      <a:pt x="928" y="1110"/>
                    </a:lnTo>
                    <a:lnTo>
                      <a:pt x="928" y="1110"/>
                    </a:lnTo>
                    <a:lnTo>
                      <a:pt x="928" y="1110"/>
                    </a:lnTo>
                    <a:lnTo>
                      <a:pt x="926" y="1110"/>
                    </a:lnTo>
                    <a:lnTo>
                      <a:pt x="926" y="1110"/>
                    </a:lnTo>
                    <a:lnTo>
                      <a:pt x="926" y="1110"/>
                    </a:lnTo>
                    <a:lnTo>
                      <a:pt x="926" y="1109"/>
                    </a:lnTo>
                    <a:lnTo>
                      <a:pt x="926" y="1109"/>
                    </a:lnTo>
                    <a:lnTo>
                      <a:pt x="926" y="1109"/>
                    </a:lnTo>
                    <a:lnTo>
                      <a:pt x="928" y="1109"/>
                    </a:lnTo>
                    <a:lnTo>
                      <a:pt x="928" y="1109"/>
                    </a:lnTo>
                    <a:lnTo>
                      <a:pt x="928" y="1107"/>
                    </a:lnTo>
                    <a:lnTo>
                      <a:pt x="928" y="1107"/>
                    </a:lnTo>
                    <a:lnTo>
                      <a:pt x="929" y="1107"/>
                    </a:lnTo>
                    <a:lnTo>
                      <a:pt x="929" y="1107"/>
                    </a:lnTo>
                    <a:lnTo>
                      <a:pt x="929" y="1105"/>
                    </a:lnTo>
                    <a:lnTo>
                      <a:pt x="929" y="1105"/>
                    </a:lnTo>
                    <a:lnTo>
                      <a:pt x="931" y="1105"/>
                    </a:lnTo>
                    <a:lnTo>
                      <a:pt x="931" y="1105"/>
                    </a:lnTo>
                    <a:lnTo>
                      <a:pt x="931" y="1105"/>
                    </a:lnTo>
                    <a:lnTo>
                      <a:pt x="931" y="1105"/>
                    </a:lnTo>
                    <a:lnTo>
                      <a:pt x="931" y="1103"/>
                    </a:lnTo>
                    <a:lnTo>
                      <a:pt x="931" y="1103"/>
                    </a:lnTo>
                    <a:lnTo>
                      <a:pt x="931" y="1103"/>
                    </a:lnTo>
                    <a:lnTo>
                      <a:pt x="931" y="1103"/>
                    </a:lnTo>
                    <a:lnTo>
                      <a:pt x="931" y="1103"/>
                    </a:lnTo>
                    <a:lnTo>
                      <a:pt x="931" y="1103"/>
                    </a:lnTo>
                    <a:lnTo>
                      <a:pt x="931" y="1103"/>
                    </a:lnTo>
                    <a:lnTo>
                      <a:pt x="933" y="1103"/>
                    </a:lnTo>
                    <a:lnTo>
                      <a:pt x="933" y="1103"/>
                    </a:lnTo>
                    <a:lnTo>
                      <a:pt x="933" y="1103"/>
                    </a:lnTo>
                    <a:lnTo>
                      <a:pt x="933" y="1101"/>
                    </a:lnTo>
                    <a:lnTo>
                      <a:pt x="933" y="1101"/>
                    </a:lnTo>
                    <a:lnTo>
                      <a:pt x="933" y="1101"/>
                    </a:lnTo>
                    <a:lnTo>
                      <a:pt x="933" y="1101"/>
                    </a:lnTo>
                    <a:lnTo>
                      <a:pt x="933" y="1101"/>
                    </a:lnTo>
                    <a:lnTo>
                      <a:pt x="933" y="1101"/>
                    </a:lnTo>
                    <a:lnTo>
                      <a:pt x="933" y="1099"/>
                    </a:lnTo>
                    <a:lnTo>
                      <a:pt x="933" y="1099"/>
                    </a:lnTo>
                    <a:lnTo>
                      <a:pt x="933" y="1099"/>
                    </a:lnTo>
                    <a:lnTo>
                      <a:pt x="931" y="1099"/>
                    </a:lnTo>
                    <a:lnTo>
                      <a:pt x="931" y="1099"/>
                    </a:lnTo>
                    <a:lnTo>
                      <a:pt x="931" y="1098"/>
                    </a:lnTo>
                    <a:lnTo>
                      <a:pt x="931" y="1098"/>
                    </a:lnTo>
                    <a:lnTo>
                      <a:pt x="931" y="1098"/>
                    </a:lnTo>
                    <a:lnTo>
                      <a:pt x="931" y="1098"/>
                    </a:lnTo>
                    <a:lnTo>
                      <a:pt x="931" y="1098"/>
                    </a:lnTo>
                    <a:lnTo>
                      <a:pt x="931" y="1096"/>
                    </a:lnTo>
                    <a:lnTo>
                      <a:pt x="931" y="1096"/>
                    </a:lnTo>
                    <a:lnTo>
                      <a:pt x="929" y="1096"/>
                    </a:lnTo>
                    <a:lnTo>
                      <a:pt x="929" y="1096"/>
                    </a:lnTo>
                    <a:lnTo>
                      <a:pt x="929" y="1096"/>
                    </a:lnTo>
                    <a:lnTo>
                      <a:pt x="929" y="1094"/>
                    </a:lnTo>
                    <a:lnTo>
                      <a:pt x="929" y="1094"/>
                    </a:lnTo>
                    <a:lnTo>
                      <a:pt x="929" y="1094"/>
                    </a:lnTo>
                    <a:lnTo>
                      <a:pt x="929" y="1094"/>
                    </a:lnTo>
                    <a:lnTo>
                      <a:pt x="929" y="1092"/>
                    </a:lnTo>
                    <a:lnTo>
                      <a:pt x="929" y="1092"/>
                    </a:lnTo>
                    <a:lnTo>
                      <a:pt x="929" y="1092"/>
                    </a:lnTo>
                    <a:lnTo>
                      <a:pt x="929" y="1092"/>
                    </a:lnTo>
                    <a:lnTo>
                      <a:pt x="929" y="1092"/>
                    </a:lnTo>
                    <a:lnTo>
                      <a:pt x="929" y="1092"/>
                    </a:lnTo>
                    <a:lnTo>
                      <a:pt x="929" y="1090"/>
                    </a:lnTo>
                    <a:lnTo>
                      <a:pt x="929" y="1090"/>
                    </a:lnTo>
                    <a:lnTo>
                      <a:pt x="929" y="1090"/>
                    </a:lnTo>
                    <a:lnTo>
                      <a:pt x="929" y="1089"/>
                    </a:lnTo>
                    <a:lnTo>
                      <a:pt x="929" y="1089"/>
                    </a:lnTo>
                    <a:lnTo>
                      <a:pt x="929" y="1089"/>
                    </a:lnTo>
                    <a:lnTo>
                      <a:pt x="929" y="1089"/>
                    </a:lnTo>
                    <a:lnTo>
                      <a:pt x="929" y="1089"/>
                    </a:lnTo>
                    <a:lnTo>
                      <a:pt x="929" y="1089"/>
                    </a:lnTo>
                    <a:lnTo>
                      <a:pt x="929" y="1089"/>
                    </a:lnTo>
                    <a:lnTo>
                      <a:pt x="929" y="1087"/>
                    </a:lnTo>
                    <a:lnTo>
                      <a:pt x="931" y="1087"/>
                    </a:lnTo>
                    <a:lnTo>
                      <a:pt x="931" y="1087"/>
                    </a:lnTo>
                    <a:lnTo>
                      <a:pt x="931" y="1087"/>
                    </a:lnTo>
                    <a:lnTo>
                      <a:pt x="933" y="1089"/>
                    </a:lnTo>
                    <a:lnTo>
                      <a:pt x="933" y="1087"/>
                    </a:lnTo>
                    <a:lnTo>
                      <a:pt x="933" y="1087"/>
                    </a:lnTo>
                    <a:lnTo>
                      <a:pt x="933" y="1087"/>
                    </a:lnTo>
                    <a:lnTo>
                      <a:pt x="933" y="1087"/>
                    </a:lnTo>
                    <a:lnTo>
                      <a:pt x="933" y="1087"/>
                    </a:lnTo>
                    <a:lnTo>
                      <a:pt x="933" y="1087"/>
                    </a:lnTo>
                    <a:lnTo>
                      <a:pt x="933" y="1087"/>
                    </a:lnTo>
                    <a:lnTo>
                      <a:pt x="933" y="1085"/>
                    </a:lnTo>
                    <a:lnTo>
                      <a:pt x="933" y="1085"/>
                    </a:lnTo>
                    <a:lnTo>
                      <a:pt x="933" y="1085"/>
                    </a:lnTo>
                    <a:lnTo>
                      <a:pt x="935" y="1085"/>
                    </a:lnTo>
                    <a:lnTo>
                      <a:pt x="935" y="1083"/>
                    </a:lnTo>
                    <a:lnTo>
                      <a:pt x="933" y="1083"/>
                    </a:lnTo>
                    <a:lnTo>
                      <a:pt x="933" y="1083"/>
                    </a:lnTo>
                    <a:lnTo>
                      <a:pt x="933" y="1081"/>
                    </a:lnTo>
                    <a:lnTo>
                      <a:pt x="933" y="1081"/>
                    </a:lnTo>
                    <a:lnTo>
                      <a:pt x="933" y="1081"/>
                    </a:lnTo>
                    <a:lnTo>
                      <a:pt x="933" y="1080"/>
                    </a:lnTo>
                    <a:lnTo>
                      <a:pt x="933" y="1080"/>
                    </a:lnTo>
                    <a:lnTo>
                      <a:pt x="935" y="1080"/>
                    </a:lnTo>
                    <a:lnTo>
                      <a:pt x="935" y="1080"/>
                    </a:lnTo>
                    <a:lnTo>
                      <a:pt x="935" y="1080"/>
                    </a:lnTo>
                    <a:lnTo>
                      <a:pt x="935" y="1078"/>
                    </a:lnTo>
                    <a:lnTo>
                      <a:pt x="935" y="1078"/>
                    </a:lnTo>
                    <a:lnTo>
                      <a:pt x="935" y="1078"/>
                    </a:lnTo>
                    <a:lnTo>
                      <a:pt x="935" y="1078"/>
                    </a:lnTo>
                    <a:lnTo>
                      <a:pt x="935" y="1078"/>
                    </a:lnTo>
                    <a:lnTo>
                      <a:pt x="935" y="1078"/>
                    </a:lnTo>
                    <a:lnTo>
                      <a:pt x="935" y="1076"/>
                    </a:lnTo>
                    <a:lnTo>
                      <a:pt x="933" y="1076"/>
                    </a:lnTo>
                    <a:lnTo>
                      <a:pt x="933" y="1076"/>
                    </a:lnTo>
                    <a:lnTo>
                      <a:pt x="933" y="1076"/>
                    </a:lnTo>
                    <a:lnTo>
                      <a:pt x="933" y="1076"/>
                    </a:lnTo>
                    <a:lnTo>
                      <a:pt x="933" y="1076"/>
                    </a:lnTo>
                    <a:lnTo>
                      <a:pt x="933" y="1074"/>
                    </a:lnTo>
                    <a:lnTo>
                      <a:pt x="933" y="1074"/>
                    </a:lnTo>
                    <a:lnTo>
                      <a:pt x="931" y="1074"/>
                    </a:lnTo>
                    <a:lnTo>
                      <a:pt x="931" y="1074"/>
                    </a:lnTo>
                    <a:lnTo>
                      <a:pt x="931" y="1074"/>
                    </a:lnTo>
                    <a:lnTo>
                      <a:pt x="931" y="1074"/>
                    </a:lnTo>
                    <a:lnTo>
                      <a:pt x="931" y="1072"/>
                    </a:lnTo>
                    <a:lnTo>
                      <a:pt x="933" y="1072"/>
                    </a:lnTo>
                    <a:lnTo>
                      <a:pt x="933" y="1072"/>
                    </a:lnTo>
                    <a:lnTo>
                      <a:pt x="933" y="1072"/>
                    </a:lnTo>
                    <a:lnTo>
                      <a:pt x="933" y="1072"/>
                    </a:lnTo>
                    <a:lnTo>
                      <a:pt x="933" y="1072"/>
                    </a:lnTo>
                    <a:lnTo>
                      <a:pt x="933" y="1072"/>
                    </a:lnTo>
                    <a:lnTo>
                      <a:pt x="933" y="1072"/>
                    </a:lnTo>
                    <a:lnTo>
                      <a:pt x="931" y="1072"/>
                    </a:lnTo>
                    <a:lnTo>
                      <a:pt x="931" y="1071"/>
                    </a:lnTo>
                    <a:lnTo>
                      <a:pt x="931" y="1071"/>
                    </a:lnTo>
                    <a:lnTo>
                      <a:pt x="931" y="1071"/>
                    </a:lnTo>
                    <a:lnTo>
                      <a:pt x="931" y="1071"/>
                    </a:lnTo>
                    <a:lnTo>
                      <a:pt x="931" y="1071"/>
                    </a:lnTo>
                    <a:lnTo>
                      <a:pt x="933" y="1071"/>
                    </a:lnTo>
                    <a:lnTo>
                      <a:pt x="933" y="1069"/>
                    </a:lnTo>
                    <a:lnTo>
                      <a:pt x="931" y="1069"/>
                    </a:lnTo>
                    <a:lnTo>
                      <a:pt x="931" y="1069"/>
                    </a:lnTo>
                    <a:lnTo>
                      <a:pt x="931" y="1069"/>
                    </a:lnTo>
                    <a:lnTo>
                      <a:pt x="931" y="1069"/>
                    </a:lnTo>
                    <a:lnTo>
                      <a:pt x="931" y="1069"/>
                    </a:lnTo>
                    <a:lnTo>
                      <a:pt x="931" y="1067"/>
                    </a:lnTo>
                    <a:lnTo>
                      <a:pt x="931" y="1067"/>
                    </a:lnTo>
                    <a:lnTo>
                      <a:pt x="929" y="1067"/>
                    </a:lnTo>
                    <a:lnTo>
                      <a:pt x="929" y="1067"/>
                    </a:lnTo>
                    <a:lnTo>
                      <a:pt x="929" y="1067"/>
                    </a:lnTo>
                    <a:lnTo>
                      <a:pt x="929" y="1065"/>
                    </a:lnTo>
                    <a:lnTo>
                      <a:pt x="929" y="1065"/>
                    </a:lnTo>
                    <a:lnTo>
                      <a:pt x="929" y="1065"/>
                    </a:lnTo>
                    <a:lnTo>
                      <a:pt x="929" y="1065"/>
                    </a:lnTo>
                    <a:lnTo>
                      <a:pt x="929" y="1065"/>
                    </a:lnTo>
                    <a:lnTo>
                      <a:pt x="929" y="1065"/>
                    </a:lnTo>
                    <a:lnTo>
                      <a:pt x="928" y="1065"/>
                    </a:lnTo>
                    <a:lnTo>
                      <a:pt x="928" y="1065"/>
                    </a:lnTo>
                    <a:lnTo>
                      <a:pt x="928" y="1065"/>
                    </a:lnTo>
                    <a:lnTo>
                      <a:pt x="928" y="1063"/>
                    </a:lnTo>
                    <a:lnTo>
                      <a:pt x="928" y="1063"/>
                    </a:lnTo>
                    <a:lnTo>
                      <a:pt x="926" y="1063"/>
                    </a:lnTo>
                    <a:lnTo>
                      <a:pt x="926" y="1063"/>
                    </a:lnTo>
                    <a:lnTo>
                      <a:pt x="928" y="1063"/>
                    </a:lnTo>
                    <a:lnTo>
                      <a:pt x="928" y="1063"/>
                    </a:lnTo>
                    <a:lnTo>
                      <a:pt x="926" y="1063"/>
                    </a:lnTo>
                    <a:lnTo>
                      <a:pt x="926" y="1063"/>
                    </a:lnTo>
                    <a:lnTo>
                      <a:pt x="926" y="1063"/>
                    </a:lnTo>
                    <a:lnTo>
                      <a:pt x="926" y="1063"/>
                    </a:lnTo>
                    <a:lnTo>
                      <a:pt x="924" y="1061"/>
                    </a:lnTo>
                    <a:lnTo>
                      <a:pt x="924" y="1061"/>
                    </a:lnTo>
                    <a:lnTo>
                      <a:pt x="924" y="1061"/>
                    </a:lnTo>
                    <a:lnTo>
                      <a:pt x="924" y="1061"/>
                    </a:lnTo>
                    <a:lnTo>
                      <a:pt x="924" y="1061"/>
                    </a:lnTo>
                    <a:lnTo>
                      <a:pt x="924" y="1061"/>
                    </a:lnTo>
                    <a:lnTo>
                      <a:pt x="922" y="1061"/>
                    </a:lnTo>
                    <a:lnTo>
                      <a:pt x="922" y="1061"/>
                    </a:lnTo>
                    <a:lnTo>
                      <a:pt x="922" y="1060"/>
                    </a:lnTo>
                    <a:lnTo>
                      <a:pt x="922" y="1060"/>
                    </a:lnTo>
                    <a:lnTo>
                      <a:pt x="922" y="1060"/>
                    </a:lnTo>
                    <a:lnTo>
                      <a:pt x="922" y="1060"/>
                    </a:lnTo>
                    <a:lnTo>
                      <a:pt x="922" y="1060"/>
                    </a:lnTo>
                    <a:lnTo>
                      <a:pt x="922" y="1060"/>
                    </a:lnTo>
                    <a:lnTo>
                      <a:pt x="922" y="1058"/>
                    </a:lnTo>
                    <a:lnTo>
                      <a:pt x="922" y="1058"/>
                    </a:lnTo>
                    <a:lnTo>
                      <a:pt x="922" y="1058"/>
                    </a:lnTo>
                    <a:lnTo>
                      <a:pt x="922" y="1058"/>
                    </a:lnTo>
                    <a:lnTo>
                      <a:pt x="922" y="1056"/>
                    </a:lnTo>
                    <a:lnTo>
                      <a:pt x="922" y="1056"/>
                    </a:lnTo>
                    <a:lnTo>
                      <a:pt x="922" y="1056"/>
                    </a:lnTo>
                    <a:lnTo>
                      <a:pt x="922" y="1056"/>
                    </a:lnTo>
                    <a:lnTo>
                      <a:pt x="922" y="1056"/>
                    </a:lnTo>
                    <a:lnTo>
                      <a:pt x="922" y="1056"/>
                    </a:lnTo>
                    <a:lnTo>
                      <a:pt x="922" y="1056"/>
                    </a:lnTo>
                    <a:lnTo>
                      <a:pt x="920" y="1056"/>
                    </a:lnTo>
                    <a:lnTo>
                      <a:pt x="920" y="1054"/>
                    </a:lnTo>
                    <a:lnTo>
                      <a:pt x="920" y="1054"/>
                    </a:lnTo>
                    <a:lnTo>
                      <a:pt x="920" y="1054"/>
                    </a:lnTo>
                    <a:lnTo>
                      <a:pt x="920" y="1054"/>
                    </a:lnTo>
                    <a:lnTo>
                      <a:pt x="920" y="1054"/>
                    </a:lnTo>
                    <a:lnTo>
                      <a:pt x="919" y="1054"/>
                    </a:lnTo>
                    <a:lnTo>
                      <a:pt x="919" y="1054"/>
                    </a:lnTo>
                    <a:lnTo>
                      <a:pt x="919" y="1054"/>
                    </a:lnTo>
                    <a:lnTo>
                      <a:pt x="919" y="1052"/>
                    </a:lnTo>
                    <a:lnTo>
                      <a:pt x="917" y="1052"/>
                    </a:lnTo>
                    <a:lnTo>
                      <a:pt x="917" y="1052"/>
                    </a:lnTo>
                    <a:lnTo>
                      <a:pt x="917" y="1052"/>
                    </a:lnTo>
                    <a:lnTo>
                      <a:pt x="917" y="1052"/>
                    </a:lnTo>
                    <a:lnTo>
                      <a:pt x="917" y="1052"/>
                    </a:lnTo>
                    <a:lnTo>
                      <a:pt x="915" y="1051"/>
                    </a:lnTo>
                    <a:lnTo>
                      <a:pt x="915" y="1051"/>
                    </a:lnTo>
                    <a:lnTo>
                      <a:pt x="913" y="1051"/>
                    </a:lnTo>
                    <a:lnTo>
                      <a:pt x="913" y="1051"/>
                    </a:lnTo>
                    <a:lnTo>
                      <a:pt x="913" y="1051"/>
                    </a:lnTo>
                    <a:lnTo>
                      <a:pt x="913" y="1051"/>
                    </a:lnTo>
                    <a:lnTo>
                      <a:pt x="911" y="1051"/>
                    </a:lnTo>
                    <a:lnTo>
                      <a:pt x="911" y="1051"/>
                    </a:lnTo>
                    <a:lnTo>
                      <a:pt x="911" y="1051"/>
                    </a:lnTo>
                    <a:lnTo>
                      <a:pt x="911" y="1051"/>
                    </a:lnTo>
                    <a:lnTo>
                      <a:pt x="911" y="1051"/>
                    </a:lnTo>
                    <a:lnTo>
                      <a:pt x="911" y="1051"/>
                    </a:lnTo>
                    <a:lnTo>
                      <a:pt x="910" y="1051"/>
                    </a:lnTo>
                    <a:lnTo>
                      <a:pt x="910" y="1051"/>
                    </a:lnTo>
                    <a:lnTo>
                      <a:pt x="910" y="1049"/>
                    </a:lnTo>
                    <a:lnTo>
                      <a:pt x="910" y="1049"/>
                    </a:lnTo>
                    <a:lnTo>
                      <a:pt x="910" y="1049"/>
                    </a:lnTo>
                    <a:lnTo>
                      <a:pt x="910" y="1049"/>
                    </a:lnTo>
                    <a:lnTo>
                      <a:pt x="910" y="1047"/>
                    </a:lnTo>
                    <a:lnTo>
                      <a:pt x="908" y="1047"/>
                    </a:lnTo>
                    <a:lnTo>
                      <a:pt x="908" y="1047"/>
                    </a:lnTo>
                    <a:lnTo>
                      <a:pt x="908" y="1047"/>
                    </a:lnTo>
                    <a:lnTo>
                      <a:pt x="908" y="1047"/>
                    </a:lnTo>
                    <a:lnTo>
                      <a:pt x="908" y="1047"/>
                    </a:lnTo>
                    <a:lnTo>
                      <a:pt x="908" y="1045"/>
                    </a:lnTo>
                    <a:lnTo>
                      <a:pt x="908" y="1045"/>
                    </a:lnTo>
                    <a:lnTo>
                      <a:pt x="906" y="1045"/>
                    </a:lnTo>
                    <a:lnTo>
                      <a:pt x="906" y="1045"/>
                    </a:lnTo>
                    <a:lnTo>
                      <a:pt x="906" y="1043"/>
                    </a:lnTo>
                    <a:lnTo>
                      <a:pt x="906" y="1043"/>
                    </a:lnTo>
                    <a:lnTo>
                      <a:pt x="906" y="1043"/>
                    </a:lnTo>
                    <a:lnTo>
                      <a:pt x="906" y="1043"/>
                    </a:lnTo>
                    <a:lnTo>
                      <a:pt x="906" y="1043"/>
                    </a:lnTo>
                    <a:lnTo>
                      <a:pt x="906" y="1043"/>
                    </a:lnTo>
                    <a:lnTo>
                      <a:pt x="906" y="1042"/>
                    </a:lnTo>
                    <a:lnTo>
                      <a:pt x="904" y="1042"/>
                    </a:lnTo>
                    <a:lnTo>
                      <a:pt x="904" y="1042"/>
                    </a:lnTo>
                    <a:lnTo>
                      <a:pt x="904" y="1042"/>
                    </a:lnTo>
                    <a:lnTo>
                      <a:pt x="904" y="1042"/>
                    </a:lnTo>
                    <a:lnTo>
                      <a:pt x="904" y="1042"/>
                    </a:lnTo>
                    <a:lnTo>
                      <a:pt x="904" y="1040"/>
                    </a:lnTo>
                    <a:lnTo>
                      <a:pt x="904" y="1040"/>
                    </a:lnTo>
                    <a:lnTo>
                      <a:pt x="904" y="1040"/>
                    </a:lnTo>
                    <a:lnTo>
                      <a:pt x="904" y="1040"/>
                    </a:lnTo>
                    <a:lnTo>
                      <a:pt x="904" y="1040"/>
                    </a:lnTo>
                    <a:lnTo>
                      <a:pt x="904" y="1040"/>
                    </a:lnTo>
                    <a:lnTo>
                      <a:pt x="902" y="1040"/>
                    </a:lnTo>
                    <a:lnTo>
                      <a:pt x="902" y="1040"/>
                    </a:lnTo>
                    <a:lnTo>
                      <a:pt x="902" y="1040"/>
                    </a:lnTo>
                    <a:lnTo>
                      <a:pt x="902" y="1038"/>
                    </a:lnTo>
                    <a:lnTo>
                      <a:pt x="902" y="1038"/>
                    </a:lnTo>
                    <a:lnTo>
                      <a:pt x="902" y="1038"/>
                    </a:lnTo>
                    <a:lnTo>
                      <a:pt x="902" y="1038"/>
                    </a:lnTo>
                    <a:lnTo>
                      <a:pt x="901" y="1038"/>
                    </a:lnTo>
                    <a:lnTo>
                      <a:pt x="901" y="1036"/>
                    </a:lnTo>
                    <a:lnTo>
                      <a:pt x="901" y="1036"/>
                    </a:lnTo>
                    <a:lnTo>
                      <a:pt x="901" y="1036"/>
                    </a:lnTo>
                    <a:lnTo>
                      <a:pt x="901" y="1036"/>
                    </a:lnTo>
                    <a:lnTo>
                      <a:pt x="901" y="1036"/>
                    </a:lnTo>
                    <a:lnTo>
                      <a:pt x="899" y="1036"/>
                    </a:lnTo>
                    <a:lnTo>
                      <a:pt x="899" y="1036"/>
                    </a:lnTo>
                    <a:lnTo>
                      <a:pt x="899" y="1036"/>
                    </a:lnTo>
                    <a:lnTo>
                      <a:pt x="899" y="1036"/>
                    </a:lnTo>
                    <a:lnTo>
                      <a:pt x="897" y="1036"/>
                    </a:lnTo>
                    <a:lnTo>
                      <a:pt x="897" y="1036"/>
                    </a:lnTo>
                    <a:lnTo>
                      <a:pt x="897" y="1036"/>
                    </a:lnTo>
                    <a:lnTo>
                      <a:pt x="897" y="1036"/>
                    </a:lnTo>
                    <a:lnTo>
                      <a:pt x="897" y="1036"/>
                    </a:lnTo>
                    <a:lnTo>
                      <a:pt x="897" y="1036"/>
                    </a:lnTo>
                    <a:lnTo>
                      <a:pt x="895" y="1036"/>
                    </a:lnTo>
                    <a:lnTo>
                      <a:pt x="895" y="1036"/>
                    </a:lnTo>
                    <a:lnTo>
                      <a:pt x="895" y="1038"/>
                    </a:lnTo>
                    <a:lnTo>
                      <a:pt x="895" y="1038"/>
                    </a:lnTo>
                    <a:lnTo>
                      <a:pt x="895" y="1038"/>
                    </a:lnTo>
                    <a:lnTo>
                      <a:pt x="895" y="1038"/>
                    </a:lnTo>
                    <a:lnTo>
                      <a:pt x="895" y="1038"/>
                    </a:lnTo>
                    <a:lnTo>
                      <a:pt x="895" y="1038"/>
                    </a:lnTo>
                    <a:lnTo>
                      <a:pt x="895" y="1038"/>
                    </a:lnTo>
                    <a:lnTo>
                      <a:pt x="893" y="1038"/>
                    </a:lnTo>
                    <a:lnTo>
                      <a:pt x="893" y="1038"/>
                    </a:lnTo>
                    <a:lnTo>
                      <a:pt x="893" y="1038"/>
                    </a:lnTo>
                    <a:lnTo>
                      <a:pt x="893" y="1038"/>
                    </a:lnTo>
                    <a:lnTo>
                      <a:pt x="893" y="1038"/>
                    </a:lnTo>
                    <a:lnTo>
                      <a:pt x="893" y="1038"/>
                    </a:lnTo>
                    <a:lnTo>
                      <a:pt x="893" y="1038"/>
                    </a:lnTo>
                    <a:lnTo>
                      <a:pt x="893" y="1038"/>
                    </a:lnTo>
                    <a:lnTo>
                      <a:pt x="893" y="1038"/>
                    </a:lnTo>
                    <a:lnTo>
                      <a:pt x="893" y="1038"/>
                    </a:lnTo>
                    <a:lnTo>
                      <a:pt x="892" y="1036"/>
                    </a:lnTo>
                    <a:lnTo>
                      <a:pt x="892" y="1036"/>
                    </a:lnTo>
                    <a:lnTo>
                      <a:pt x="890" y="1034"/>
                    </a:lnTo>
                    <a:lnTo>
                      <a:pt x="890" y="1034"/>
                    </a:lnTo>
                    <a:lnTo>
                      <a:pt x="890" y="1034"/>
                    </a:lnTo>
                    <a:lnTo>
                      <a:pt x="890" y="1033"/>
                    </a:lnTo>
                    <a:lnTo>
                      <a:pt x="890" y="1033"/>
                    </a:lnTo>
                    <a:lnTo>
                      <a:pt x="890" y="1033"/>
                    </a:lnTo>
                    <a:lnTo>
                      <a:pt x="890" y="1033"/>
                    </a:lnTo>
                    <a:lnTo>
                      <a:pt x="890" y="1033"/>
                    </a:lnTo>
                    <a:lnTo>
                      <a:pt x="890" y="1033"/>
                    </a:lnTo>
                    <a:lnTo>
                      <a:pt x="890" y="1033"/>
                    </a:lnTo>
                    <a:lnTo>
                      <a:pt x="890" y="1031"/>
                    </a:lnTo>
                    <a:lnTo>
                      <a:pt x="890" y="1031"/>
                    </a:lnTo>
                    <a:lnTo>
                      <a:pt x="890" y="1031"/>
                    </a:lnTo>
                    <a:lnTo>
                      <a:pt x="888" y="1031"/>
                    </a:lnTo>
                    <a:lnTo>
                      <a:pt x="888" y="1031"/>
                    </a:lnTo>
                    <a:lnTo>
                      <a:pt x="888" y="1031"/>
                    </a:lnTo>
                    <a:lnTo>
                      <a:pt x="888" y="1031"/>
                    </a:lnTo>
                    <a:lnTo>
                      <a:pt x="888" y="1031"/>
                    </a:lnTo>
                    <a:lnTo>
                      <a:pt x="888" y="1031"/>
                    </a:lnTo>
                    <a:lnTo>
                      <a:pt x="886" y="1031"/>
                    </a:lnTo>
                    <a:lnTo>
                      <a:pt x="886" y="1031"/>
                    </a:lnTo>
                    <a:lnTo>
                      <a:pt x="886" y="1031"/>
                    </a:lnTo>
                    <a:lnTo>
                      <a:pt x="886" y="1031"/>
                    </a:lnTo>
                    <a:lnTo>
                      <a:pt x="884" y="1031"/>
                    </a:lnTo>
                    <a:lnTo>
                      <a:pt x="884" y="1031"/>
                    </a:lnTo>
                    <a:lnTo>
                      <a:pt x="884" y="1031"/>
                    </a:lnTo>
                    <a:lnTo>
                      <a:pt x="884" y="1031"/>
                    </a:lnTo>
                    <a:lnTo>
                      <a:pt x="884" y="1031"/>
                    </a:lnTo>
                    <a:lnTo>
                      <a:pt x="882" y="1031"/>
                    </a:lnTo>
                    <a:lnTo>
                      <a:pt x="882" y="1031"/>
                    </a:lnTo>
                    <a:lnTo>
                      <a:pt x="882" y="1029"/>
                    </a:lnTo>
                    <a:lnTo>
                      <a:pt x="881" y="1029"/>
                    </a:lnTo>
                    <a:lnTo>
                      <a:pt x="881" y="1029"/>
                    </a:lnTo>
                    <a:lnTo>
                      <a:pt x="881" y="1029"/>
                    </a:lnTo>
                    <a:lnTo>
                      <a:pt x="881" y="1029"/>
                    </a:lnTo>
                    <a:lnTo>
                      <a:pt x="881" y="1029"/>
                    </a:lnTo>
                    <a:lnTo>
                      <a:pt x="881" y="1029"/>
                    </a:lnTo>
                    <a:lnTo>
                      <a:pt x="881" y="1027"/>
                    </a:lnTo>
                    <a:lnTo>
                      <a:pt x="879" y="1027"/>
                    </a:lnTo>
                    <a:lnTo>
                      <a:pt x="879" y="1027"/>
                    </a:lnTo>
                    <a:lnTo>
                      <a:pt x="879" y="1027"/>
                    </a:lnTo>
                    <a:lnTo>
                      <a:pt x="879" y="1027"/>
                    </a:lnTo>
                    <a:lnTo>
                      <a:pt x="879" y="1027"/>
                    </a:lnTo>
                    <a:lnTo>
                      <a:pt x="879" y="1027"/>
                    </a:lnTo>
                    <a:lnTo>
                      <a:pt x="879" y="1025"/>
                    </a:lnTo>
                    <a:lnTo>
                      <a:pt x="879" y="1025"/>
                    </a:lnTo>
                    <a:lnTo>
                      <a:pt x="877" y="1025"/>
                    </a:lnTo>
                    <a:lnTo>
                      <a:pt x="877" y="1025"/>
                    </a:lnTo>
                    <a:lnTo>
                      <a:pt x="877" y="1025"/>
                    </a:lnTo>
                    <a:lnTo>
                      <a:pt x="877" y="1025"/>
                    </a:lnTo>
                    <a:lnTo>
                      <a:pt x="877" y="1025"/>
                    </a:lnTo>
                    <a:lnTo>
                      <a:pt x="877" y="1025"/>
                    </a:lnTo>
                    <a:lnTo>
                      <a:pt x="875" y="1025"/>
                    </a:lnTo>
                    <a:lnTo>
                      <a:pt x="875" y="1023"/>
                    </a:lnTo>
                    <a:lnTo>
                      <a:pt x="875" y="1023"/>
                    </a:lnTo>
                    <a:lnTo>
                      <a:pt x="875" y="1023"/>
                    </a:lnTo>
                    <a:lnTo>
                      <a:pt x="875" y="1023"/>
                    </a:lnTo>
                    <a:lnTo>
                      <a:pt x="873" y="1023"/>
                    </a:lnTo>
                    <a:lnTo>
                      <a:pt x="873" y="1023"/>
                    </a:lnTo>
                    <a:lnTo>
                      <a:pt x="873" y="1023"/>
                    </a:lnTo>
                    <a:lnTo>
                      <a:pt x="873" y="1023"/>
                    </a:lnTo>
                    <a:lnTo>
                      <a:pt x="873" y="1023"/>
                    </a:lnTo>
                    <a:lnTo>
                      <a:pt x="873" y="1023"/>
                    </a:lnTo>
                    <a:lnTo>
                      <a:pt x="872" y="1023"/>
                    </a:lnTo>
                    <a:lnTo>
                      <a:pt x="872" y="1025"/>
                    </a:lnTo>
                    <a:lnTo>
                      <a:pt x="872" y="1025"/>
                    </a:lnTo>
                    <a:lnTo>
                      <a:pt x="872" y="1025"/>
                    </a:lnTo>
                    <a:lnTo>
                      <a:pt x="872" y="1025"/>
                    </a:lnTo>
                    <a:lnTo>
                      <a:pt x="872" y="1025"/>
                    </a:lnTo>
                    <a:lnTo>
                      <a:pt x="872" y="1025"/>
                    </a:lnTo>
                    <a:lnTo>
                      <a:pt x="872" y="1025"/>
                    </a:lnTo>
                    <a:lnTo>
                      <a:pt x="870" y="1025"/>
                    </a:lnTo>
                    <a:lnTo>
                      <a:pt x="870" y="1025"/>
                    </a:lnTo>
                    <a:lnTo>
                      <a:pt x="870" y="1025"/>
                    </a:lnTo>
                    <a:lnTo>
                      <a:pt x="870" y="1025"/>
                    </a:lnTo>
                    <a:lnTo>
                      <a:pt x="870" y="1025"/>
                    </a:lnTo>
                    <a:lnTo>
                      <a:pt x="870" y="1025"/>
                    </a:lnTo>
                    <a:lnTo>
                      <a:pt x="868" y="1025"/>
                    </a:lnTo>
                    <a:lnTo>
                      <a:pt x="868" y="1023"/>
                    </a:lnTo>
                    <a:lnTo>
                      <a:pt x="868" y="1023"/>
                    </a:lnTo>
                    <a:lnTo>
                      <a:pt x="868" y="1023"/>
                    </a:lnTo>
                    <a:lnTo>
                      <a:pt x="868" y="1023"/>
                    </a:lnTo>
                    <a:lnTo>
                      <a:pt x="868" y="1022"/>
                    </a:lnTo>
                    <a:lnTo>
                      <a:pt x="866" y="1022"/>
                    </a:lnTo>
                    <a:lnTo>
                      <a:pt x="866" y="1022"/>
                    </a:lnTo>
                    <a:lnTo>
                      <a:pt x="866" y="1020"/>
                    </a:lnTo>
                    <a:lnTo>
                      <a:pt x="866" y="1020"/>
                    </a:lnTo>
                    <a:lnTo>
                      <a:pt x="864" y="1020"/>
                    </a:lnTo>
                    <a:lnTo>
                      <a:pt x="864" y="1020"/>
                    </a:lnTo>
                    <a:lnTo>
                      <a:pt x="864" y="1018"/>
                    </a:lnTo>
                    <a:lnTo>
                      <a:pt x="864" y="1018"/>
                    </a:lnTo>
                    <a:lnTo>
                      <a:pt x="864" y="1018"/>
                    </a:lnTo>
                    <a:lnTo>
                      <a:pt x="863" y="1018"/>
                    </a:lnTo>
                    <a:lnTo>
                      <a:pt x="863" y="1018"/>
                    </a:lnTo>
                    <a:lnTo>
                      <a:pt x="863" y="1018"/>
                    </a:lnTo>
                    <a:lnTo>
                      <a:pt x="861" y="1018"/>
                    </a:lnTo>
                    <a:lnTo>
                      <a:pt x="861" y="1018"/>
                    </a:lnTo>
                    <a:lnTo>
                      <a:pt x="861" y="1018"/>
                    </a:lnTo>
                    <a:lnTo>
                      <a:pt x="859" y="1018"/>
                    </a:lnTo>
                    <a:lnTo>
                      <a:pt x="859" y="1018"/>
                    </a:lnTo>
                    <a:lnTo>
                      <a:pt x="859" y="1018"/>
                    </a:lnTo>
                    <a:lnTo>
                      <a:pt x="859" y="1018"/>
                    </a:lnTo>
                    <a:lnTo>
                      <a:pt x="859" y="1018"/>
                    </a:lnTo>
                    <a:lnTo>
                      <a:pt x="857" y="1018"/>
                    </a:lnTo>
                    <a:lnTo>
                      <a:pt x="857" y="1018"/>
                    </a:lnTo>
                    <a:lnTo>
                      <a:pt x="857" y="1018"/>
                    </a:lnTo>
                    <a:lnTo>
                      <a:pt x="857" y="1018"/>
                    </a:lnTo>
                    <a:lnTo>
                      <a:pt x="855" y="1018"/>
                    </a:lnTo>
                    <a:lnTo>
                      <a:pt x="855" y="1018"/>
                    </a:lnTo>
                    <a:lnTo>
                      <a:pt x="855" y="1018"/>
                    </a:lnTo>
                    <a:lnTo>
                      <a:pt x="855" y="1018"/>
                    </a:lnTo>
                    <a:lnTo>
                      <a:pt x="855" y="1018"/>
                    </a:lnTo>
                    <a:lnTo>
                      <a:pt x="855" y="1018"/>
                    </a:lnTo>
                    <a:lnTo>
                      <a:pt x="854" y="1018"/>
                    </a:lnTo>
                    <a:lnTo>
                      <a:pt x="854" y="1018"/>
                    </a:lnTo>
                    <a:lnTo>
                      <a:pt x="854" y="1018"/>
                    </a:lnTo>
                    <a:lnTo>
                      <a:pt x="854" y="1018"/>
                    </a:lnTo>
                    <a:lnTo>
                      <a:pt x="852" y="1018"/>
                    </a:lnTo>
                    <a:lnTo>
                      <a:pt x="852" y="1018"/>
                    </a:lnTo>
                    <a:lnTo>
                      <a:pt x="850" y="1016"/>
                    </a:lnTo>
                    <a:lnTo>
                      <a:pt x="850" y="1016"/>
                    </a:lnTo>
                    <a:lnTo>
                      <a:pt x="850" y="1016"/>
                    </a:lnTo>
                    <a:lnTo>
                      <a:pt x="850" y="1018"/>
                    </a:lnTo>
                    <a:lnTo>
                      <a:pt x="850" y="1018"/>
                    </a:lnTo>
                    <a:lnTo>
                      <a:pt x="850" y="1018"/>
                    </a:lnTo>
                    <a:lnTo>
                      <a:pt x="848" y="1016"/>
                    </a:lnTo>
                    <a:lnTo>
                      <a:pt x="848" y="1016"/>
                    </a:lnTo>
                    <a:lnTo>
                      <a:pt x="848" y="1016"/>
                    </a:lnTo>
                    <a:lnTo>
                      <a:pt x="848" y="1016"/>
                    </a:lnTo>
                    <a:lnTo>
                      <a:pt x="848" y="1016"/>
                    </a:lnTo>
                    <a:lnTo>
                      <a:pt x="848" y="1016"/>
                    </a:lnTo>
                    <a:lnTo>
                      <a:pt x="848" y="1016"/>
                    </a:lnTo>
                    <a:lnTo>
                      <a:pt x="846" y="1016"/>
                    </a:lnTo>
                    <a:lnTo>
                      <a:pt x="846" y="1016"/>
                    </a:lnTo>
                    <a:lnTo>
                      <a:pt x="846" y="1016"/>
                    </a:lnTo>
                    <a:lnTo>
                      <a:pt x="846" y="1016"/>
                    </a:lnTo>
                    <a:lnTo>
                      <a:pt x="846" y="1016"/>
                    </a:lnTo>
                    <a:lnTo>
                      <a:pt x="846" y="1018"/>
                    </a:lnTo>
                    <a:lnTo>
                      <a:pt x="846" y="1018"/>
                    </a:lnTo>
                    <a:lnTo>
                      <a:pt x="846" y="1018"/>
                    </a:lnTo>
                    <a:lnTo>
                      <a:pt x="846" y="1016"/>
                    </a:lnTo>
                    <a:lnTo>
                      <a:pt x="846" y="1016"/>
                    </a:lnTo>
                    <a:lnTo>
                      <a:pt x="844" y="1016"/>
                    </a:lnTo>
                    <a:lnTo>
                      <a:pt x="844" y="1016"/>
                    </a:lnTo>
                    <a:lnTo>
                      <a:pt x="844" y="1014"/>
                    </a:lnTo>
                    <a:lnTo>
                      <a:pt x="844" y="1014"/>
                    </a:lnTo>
                    <a:lnTo>
                      <a:pt x="844" y="1014"/>
                    </a:lnTo>
                    <a:lnTo>
                      <a:pt x="844" y="1014"/>
                    </a:lnTo>
                    <a:lnTo>
                      <a:pt x="844" y="1014"/>
                    </a:lnTo>
                    <a:lnTo>
                      <a:pt x="844" y="1014"/>
                    </a:lnTo>
                    <a:lnTo>
                      <a:pt x="843" y="1014"/>
                    </a:lnTo>
                    <a:lnTo>
                      <a:pt x="843" y="1013"/>
                    </a:lnTo>
                    <a:lnTo>
                      <a:pt x="843" y="1013"/>
                    </a:lnTo>
                    <a:lnTo>
                      <a:pt x="843" y="1013"/>
                    </a:lnTo>
                    <a:lnTo>
                      <a:pt x="843" y="1013"/>
                    </a:lnTo>
                    <a:lnTo>
                      <a:pt x="841" y="1013"/>
                    </a:lnTo>
                    <a:lnTo>
                      <a:pt x="841" y="1011"/>
                    </a:lnTo>
                    <a:lnTo>
                      <a:pt x="841" y="1011"/>
                    </a:lnTo>
                    <a:lnTo>
                      <a:pt x="841" y="1011"/>
                    </a:lnTo>
                    <a:lnTo>
                      <a:pt x="841" y="1011"/>
                    </a:lnTo>
                    <a:lnTo>
                      <a:pt x="839" y="1011"/>
                    </a:lnTo>
                    <a:lnTo>
                      <a:pt x="839" y="1011"/>
                    </a:lnTo>
                    <a:lnTo>
                      <a:pt x="837" y="1011"/>
                    </a:lnTo>
                    <a:lnTo>
                      <a:pt x="837" y="1011"/>
                    </a:lnTo>
                    <a:lnTo>
                      <a:pt x="837" y="1011"/>
                    </a:lnTo>
                    <a:lnTo>
                      <a:pt x="837" y="1011"/>
                    </a:lnTo>
                    <a:lnTo>
                      <a:pt x="835" y="1011"/>
                    </a:lnTo>
                    <a:lnTo>
                      <a:pt x="835" y="1011"/>
                    </a:lnTo>
                    <a:lnTo>
                      <a:pt x="835" y="1011"/>
                    </a:lnTo>
                    <a:lnTo>
                      <a:pt x="835" y="1011"/>
                    </a:lnTo>
                    <a:lnTo>
                      <a:pt x="835" y="1009"/>
                    </a:lnTo>
                    <a:lnTo>
                      <a:pt x="835" y="1009"/>
                    </a:lnTo>
                    <a:lnTo>
                      <a:pt x="835" y="1009"/>
                    </a:lnTo>
                    <a:lnTo>
                      <a:pt x="834" y="1009"/>
                    </a:lnTo>
                    <a:lnTo>
                      <a:pt x="834" y="1007"/>
                    </a:lnTo>
                    <a:lnTo>
                      <a:pt x="834" y="1007"/>
                    </a:lnTo>
                    <a:lnTo>
                      <a:pt x="834" y="1007"/>
                    </a:lnTo>
                    <a:lnTo>
                      <a:pt x="834" y="1007"/>
                    </a:lnTo>
                    <a:lnTo>
                      <a:pt x="832" y="1007"/>
                    </a:lnTo>
                    <a:lnTo>
                      <a:pt x="832" y="1005"/>
                    </a:lnTo>
                    <a:lnTo>
                      <a:pt x="832" y="1005"/>
                    </a:lnTo>
                    <a:lnTo>
                      <a:pt x="832" y="1005"/>
                    </a:lnTo>
                    <a:lnTo>
                      <a:pt x="832" y="1005"/>
                    </a:lnTo>
                    <a:lnTo>
                      <a:pt x="832" y="1005"/>
                    </a:lnTo>
                    <a:lnTo>
                      <a:pt x="832" y="1005"/>
                    </a:lnTo>
                    <a:lnTo>
                      <a:pt x="832" y="1005"/>
                    </a:lnTo>
                    <a:lnTo>
                      <a:pt x="832" y="1004"/>
                    </a:lnTo>
                    <a:lnTo>
                      <a:pt x="830" y="1004"/>
                    </a:lnTo>
                    <a:lnTo>
                      <a:pt x="830" y="1004"/>
                    </a:lnTo>
                    <a:lnTo>
                      <a:pt x="830" y="1004"/>
                    </a:lnTo>
                    <a:lnTo>
                      <a:pt x="830" y="1004"/>
                    </a:lnTo>
                    <a:lnTo>
                      <a:pt x="828" y="1004"/>
                    </a:lnTo>
                    <a:lnTo>
                      <a:pt x="828" y="1004"/>
                    </a:lnTo>
                    <a:lnTo>
                      <a:pt x="828" y="1004"/>
                    </a:lnTo>
                    <a:lnTo>
                      <a:pt x="828" y="1004"/>
                    </a:lnTo>
                    <a:lnTo>
                      <a:pt x="828" y="1004"/>
                    </a:lnTo>
                    <a:lnTo>
                      <a:pt x="828" y="1004"/>
                    </a:lnTo>
                    <a:lnTo>
                      <a:pt x="828" y="1004"/>
                    </a:lnTo>
                    <a:lnTo>
                      <a:pt x="826" y="1004"/>
                    </a:lnTo>
                    <a:lnTo>
                      <a:pt x="826" y="1004"/>
                    </a:lnTo>
                    <a:lnTo>
                      <a:pt x="826" y="1002"/>
                    </a:lnTo>
                    <a:lnTo>
                      <a:pt x="825" y="1004"/>
                    </a:lnTo>
                    <a:lnTo>
                      <a:pt x="825" y="1004"/>
                    </a:lnTo>
                    <a:lnTo>
                      <a:pt x="825" y="1004"/>
                    </a:lnTo>
                    <a:lnTo>
                      <a:pt x="825" y="1004"/>
                    </a:lnTo>
                    <a:lnTo>
                      <a:pt x="825" y="1002"/>
                    </a:lnTo>
                    <a:lnTo>
                      <a:pt x="825" y="1002"/>
                    </a:lnTo>
                    <a:lnTo>
                      <a:pt x="825" y="1002"/>
                    </a:lnTo>
                    <a:lnTo>
                      <a:pt x="823" y="1002"/>
                    </a:lnTo>
                    <a:lnTo>
                      <a:pt x="823" y="1002"/>
                    </a:lnTo>
                    <a:lnTo>
                      <a:pt x="823" y="1002"/>
                    </a:lnTo>
                    <a:lnTo>
                      <a:pt x="821" y="1002"/>
                    </a:lnTo>
                    <a:lnTo>
                      <a:pt x="821" y="1000"/>
                    </a:lnTo>
                    <a:lnTo>
                      <a:pt x="819" y="1000"/>
                    </a:lnTo>
                    <a:lnTo>
                      <a:pt x="819" y="1000"/>
                    </a:lnTo>
                    <a:lnTo>
                      <a:pt x="819" y="1000"/>
                    </a:lnTo>
                    <a:lnTo>
                      <a:pt x="819" y="1000"/>
                    </a:lnTo>
                    <a:lnTo>
                      <a:pt x="819" y="1002"/>
                    </a:lnTo>
                    <a:lnTo>
                      <a:pt x="817" y="1002"/>
                    </a:lnTo>
                    <a:lnTo>
                      <a:pt x="817" y="1002"/>
                    </a:lnTo>
                    <a:lnTo>
                      <a:pt x="817" y="1002"/>
                    </a:lnTo>
                    <a:lnTo>
                      <a:pt x="817" y="1002"/>
                    </a:lnTo>
                    <a:lnTo>
                      <a:pt x="817" y="1002"/>
                    </a:lnTo>
                    <a:lnTo>
                      <a:pt x="817" y="1000"/>
                    </a:lnTo>
                    <a:lnTo>
                      <a:pt x="817" y="1000"/>
                    </a:lnTo>
                    <a:lnTo>
                      <a:pt x="817" y="1000"/>
                    </a:lnTo>
                    <a:lnTo>
                      <a:pt x="817" y="1000"/>
                    </a:lnTo>
                    <a:lnTo>
                      <a:pt x="816" y="1000"/>
                    </a:lnTo>
                    <a:lnTo>
                      <a:pt x="816" y="1000"/>
                    </a:lnTo>
                    <a:lnTo>
                      <a:pt x="816" y="1000"/>
                    </a:lnTo>
                    <a:lnTo>
                      <a:pt x="816" y="1002"/>
                    </a:lnTo>
                    <a:lnTo>
                      <a:pt x="816" y="1002"/>
                    </a:lnTo>
                    <a:lnTo>
                      <a:pt x="816" y="1000"/>
                    </a:lnTo>
                    <a:lnTo>
                      <a:pt x="816" y="1000"/>
                    </a:lnTo>
                    <a:lnTo>
                      <a:pt x="816" y="1000"/>
                    </a:lnTo>
                    <a:lnTo>
                      <a:pt x="814" y="1000"/>
                    </a:lnTo>
                    <a:lnTo>
                      <a:pt x="814" y="1000"/>
                    </a:lnTo>
                    <a:lnTo>
                      <a:pt x="814" y="1000"/>
                    </a:lnTo>
                    <a:lnTo>
                      <a:pt x="814" y="1000"/>
                    </a:lnTo>
                    <a:lnTo>
                      <a:pt x="812" y="1000"/>
                    </a:lnTo>
                    <a:lnTo>
                      <a:pt x="812" y="1000"/>
                    </a:lnTo>
                    <a:lnTo>
                      <a:pt x="812" y="1000"/>
                    </a:lnTo>
                    <a:lnTo>
                      <a:pt x="812" y="1000"/>
                    </a:lnTo>
                    <a:lnTo>
                      <a:pt x="812" y="1000"/>
                    </a:lnTo>
                    <a:lnTo>
                      <a:pt x="810" y="1000"/>
                    </a:lnTo>
                    <a:lnTo>
                      <a:pt x="810" y="1000"/>
                    </a:lnTo>
                    <a:lnTo>
                      <a:pt x="808" y="998"/>
                    </a:lnTo>
                    <a:lnTo>
                      <a:pt x="808" y="998"/>
                    </a:lnTo>
                    <a:lnTo>
                      <a:pt x="808" y="998"/>
                    </a:lnTo>
                    <a:lnTo>
                      <a:pt x="808" y="998"/>
                    </a:lnTo>
                    <a:lnTo>
                      <a:pt x="808" y="998"/>
                    </a:lnTo>
                    <a:lnTo>
                      <a:pt x="807" y="998"/>
                    </a:lnTo>
                    <a:lnTo>
                      <a:pt x="807" y="998"/>
                    </a:lnTo>
                    <a:lnTo>
                      <a:pt x="807" y="998"/>
                    </a:lnTo>
                    <a:lnTo>
                      <a:pt x="807" y="998"/>
                    </a:lnTo>
                    <a:lnTo>
                      <a:pt x="807" y="998"/>
                    </a:lnTo>
                    <a:lnTo>
                      <a:pt x="807" y="998"/>
                    </a:lnTo>
                    <a:lnTo>
                      <a:pt x="807" y="998"/>
                    </a:lnTo>
                    <a:lnTo>
                      <a:pt x="807" y="998"/>
                    </a:lnTo>
                    <a:lnTo>
                      <a:pt x="807" y="998"/>
                    </a:lnTo>
                    <a:lnTo>
                      <a:pt x="805" y="998"/>
                    </a:lnTo>
                    <a:lnTo>
                      <a:pt x="805" y="998"/>
                    </a:lnTo>
                    <a:lnTo>
                      <a:pt x="805" y="998"/>
                    </a:lnTo>
                    <a:lnTo>
                      <a:pt x="805" y="998"/>
                    </a:lnTo>
                    <a:lnTo>
                      <a:pt x="805" y="998"/>
                    </a:lnTo>
                    <a:lnTo>
                      <a:pt x="805" y="998"/>
                    </a:lnTo>
                    <a:lnTo>
                      <a:pt x="803" y="998"/>
                    </a:lnTo>
                    <a:lnTo>
                      <a:pt x="803" y="998"/>
                    </a:lnTo>
                    <a:lnTo>
                      <a:pt x="803" y="998"/>
                    </a:lnTo>
                    <a:lnTo>
                      <a:pt x="803" y="996"/>
                    </a:lnTo>
                    <a:lnTo>
                      <a:pt x="803" y="996"/>
                    </a:lnTo>
                    <a:lnTo>
                      <a:pt x="803" y="996"/>
                    </a:lnTo>
                    <a:lnTo>
                      <a:pt x="801" y="996"/>
                    </a:lnTo>
                    <a:lnTo>
                      <a:pt x="801" y="996"/>
                    </a:lnTo>
                    <a:lnTo>
                      <a:pt x="801" y="996"/>
                    </a:lnTo>
                    <a:lnTo>
                      <a:pt x="801" y="996"/>
                    </a:lnTo>
                    <a:lnTo>
                      <a:pt x="801" y="996"/>
                    </a:lnTo>
                    <a:lnTo>
                      <a:pt x="801" y="996"/>
                    </a:lnTo>
                    <a:lnTo>
                      <a:pt x="799" y="995"/>
                    </a:lnTo>
                    <a:lnTo>
                      <a:pt x="799" y="995"/>
                    </a:lnTo>
                    <a:lnTo>
                      <a:pt x="799" y="995"/>
                    </a:lnTo>
                    <a:lnTo>
                      <a:pt x="799" y="996"/>
                    </a:lnTo>
                    <a:lnTo>
                      <a:pt x="799" y="996"/>
                    </a:lnTo>
                    <a:lnTo>
                      <a:pt x="799" y="995"/>
                    </a:lnTo>
                    <a:lnTo>
                      <a:pt x="797" y="995"/>
                    </a:lnTo>
                    <a:lnTo>
                      <a:pt x="797" y="995"/>
                    </a:lnTo>
                    <a:lnTo>
                      <a:pt x="797" y="995"/>
                    </a:lnTo>
                    <a:lnTo>
                      <a:pt x="797" y="995"/>
                    </a:lnTo>
                    <a:lnTo>
                      <a:pt x="797" y="995"/>
                    </a:lnTo>
                    <a:lnTo>
                      <a:pt x="797" y="995"/>
                    </a:lnTo>
                    <a:lnTo>
                      <a:pt x="797" y="995"/>
                    </a:lnTo>
                    <a:lnTo>
                      <a:pt x="796" y="993"/>
                    </a:lnTo>
                    <a:lnTo>
                      <a:pt x="796" y="993"/>
                    </a:lnTo>
                    <a:lnTo>
                      <a:pt x="796" y="993"/>
                    </a:lnTo>
                    <a:lnTo>
                      <a:pt x="796" y="993"/>
                    </a:lnTo>
                    <a:lnTo>
                      <a:pt x="796" y="993"/>
                    </a:lnTo>
                    <a:lnTo>
                      <a:pt x="796" y="993"/>
                    </a:lnTo>
                    <a:lnTo>
                      <a:pt x="794" y="993"/>
                    </a:lnTo>
                    <a:lnTo>
                      <a:pt x="794" y="993"/>
                    </a:lnTo>
                    <a:lnTo>
                      <a:pt x="794" y="991"/>
                    </a:lnTo>
                    <a:lnTo>
                      <a:pt x="794" y="991"/>
                    </a:lnTo>
                    <a:lnTo>
                      <a:pt x="794" y="991"/>
                    </a:lnTo>
                    <a:lnTo>
                      <a:pt x="794" y="991"/>
                    </a:lnTo>
                    <a:lnTo>
                      <a:pt x="792" y="991"/>
                    </a:lnTo>
                    <a:lnTo>
                      <a:pt x="792" y="991"/>
                    </a:lnTo>
                    <a:lnTo>
                      <a:pt x="792" y="991"/>
                    </a:lnTo>
                    <a:lnTo>
                      <a:pt x="792" y="991"/>
                    </a:lnTo>
                    <a:lnTo>
                      <a:pt x="790" y="991"/>
                    </a:lnTo>
                    <a:lnTo>
                      <a:pt x="790" y="991"/>
                    </a:lnTo>
                    <a:lnTo>
                      <a:pt x="790" y="991"/>
                    </a:lnTo>
                    <a:lnTo>
                      <a:pt x="790" y="991"/>
                    </a:lnTo>
                    <a:lnTo>
                      <a:pt x="790" y="989"/>
                    </a:lnTo>
                    <a:lnTo>
                      <a:pt x="790" y="989"/>
                    </a:lnTo>
                    <a:lnTo>
                      <a:pt x="790" y="989"/>
                    </a:lnTo>
                    <a:lnTo>
                      <a:pt x="790" y="989"/>
                    </a:lnTo>
                    <a:lnTo>
                      <a:pt x="790" y="989"/>
                    </a:lnTo>
                    <a:lnTo>
                      <a:pt x="790" y="989"/>
                    </a:lnTo>
                    <a:lnTo>
                      <a:pt x="790" y="989"/>
                    </a:lnTo>
                    <a:lnTo>
                      <a:pt x="790" y="989"/>
                    </a:lnTo>
                    <a:lnTo>
                      <a:pt x="790" y="989"/>
                    </a:lnTo>
                    <a:lnTo>
                      <a:pt x="788" y="989"/>
                    </a:lnTo>
                    <a:lnTo>
                      <a:pt x="788" y="989"/>
                    </a:lnTo>
                    <a:lnTo>
                      <a:pt x="788" y="989"/>
                    </a:lnTo>
                    <a:lnTo>
                      <a:pt x="788" y="989"/>
                    </a:lnTo>
                    <a:lnTo>
                      <a:pt x="788" y="989"/>
                    </a:lnTo>
                    <a:lnTo>
                      <a:pt x="788" y="989"/>
                    </a:lnTo>
                    <a:lnTo>
                      <a:pt x="788" y="989"/>
                    </a:lnTo>
                    <a:lnTo>
                      <a:pt x="788" y="987"/>
                    </a:lnTo>
                    <a:lnTo>
                      <a:pt x="788" y="987"/>
                    </a:lnTo>
                    <a:lnTo>
                      <a:pt x="788" y="987"/>
                    </a:lnTo>
                    <a:lnTo>
                      <a:pt x="787" y="987"/>
                    </a:lnTo>
                    <a:lnTo>
                      <a:pt x="787" y="987"/>
                    </a:lnTo>
                    <a:lnTo>
                      <a:pt x="787" y="987"/>
                    </a:lnTo>
                    <a:lnTo>
                      <a:pt x="787" y="987"/>
                    </a:lnTo>
                    <a:lnTo>
                      <a:pt x="787" y="987"/>
                    </a:lnTo>
                    <a:lnTo>
                      <a:pt x="787" y="987"/>
                    </a:lnTo>
                    <a:lnTo>
                      <a:pt x="787" y="987"/>
                    </a:lnTo>
                    <a:lnTo>
                      <a:pt x="785" y="987"/>
                    </a:lnTo>
                    <a:lnTo>
                      <a:pt x="785" y="987"/>
                    </a:lnTo>
                    <a:lnTo>
                      <a:pt x="785" y="987"/>
                    </a:lnTo>
                    <a:lnTo>
                      <a:pt x="785" y="987"/>
                    </a:lnTo>
                    <a:lnTo>
                      <a:pt x="785" y="987"/>
                    </a:lnTo>
                    <a:lnTo>
                      <a:pt x="785" y="987"/>
                    </a:lnTo>
                    <a:lnTo>
                      <a:pt x="785" y="987"/>
                    </a:lnTo>
                    <a:lnTo>
                      <a:pt x="785" y="987"/>
                    </a:lnTo>
                    <a:lnTo>
                      <a:pt x="785" y="987"/>
                    </a:lnTo>
                    <a:lnTo>
                      <a:pt x="783" y="987"/>
                    </a:lnTo>
                    <a:lnTo>
                      <a:pt x="783" y="987"/>
                    </a:lnTo>
                    <a:lnTo>
                      <a:pt x="783" y="987"/>
                    </a:lnTo>
                    <a:lnTo>
                      <a:pt x="783" y="985"/>
                    </a:lnTo>
                    <a:lnTo>
                      <a:pt x="781" y="985"/>
                    </a:lnTo>
                    <a:lnTo>
                      <a:pt x="781" y="985"/>
                    </a:lnTo>
                    <a:lnTo>
                      <a:pt x="781" y="985"/>
                    </a:lnTo>
                    <a:lnTo>
                      <a:pt x="781" y="985"/>
                    </a:lnTo>
                    <a:lnTo>
                      <a:pt x="781" y="985"/>
                    </a:lnTo>
                    <a:lnTo>
                      <a:pt x="781" y="987"/>
                    </a:lnTo>
                    <a:lnTo>
                      <a:pt x="779" y="987"/>
                    </a:lnTo>
                    <a:lnTo>
                      <a:pt x="779" y="987"/>
                    </a:lnTo>
                    <a:lnTo>
                      <a:pt x="779" y="987"/>
                    </a:lnTo>
                    <a:lnTo>
                      <a:pt x="779" y="987"/>
                    </a:lnTo>
                    <a:lnTo>
                      <a:pt x="779" y="987"/>
                    </a:lnTo>
                    <a:lnTo>
                      <a:pt x="778" y="987"/>
                    </a:lnTo>
                    <a:lnTo>
                      <a:pt x="778" y="987"/>
                    </a:lnTo>
                    <a:lnTo>
                      <a:pt x="778" y="987"/>
                    </a:lnTo>
                    <a:lnTo>
                      <a:pt x="778" y="985"/>
                    </a:lnTo>
                    <a:lnTo>
                      <a:pt x="778" y="985"/>
                    </a:lnTo>
                    <a:lnTo>
                      <a:pt x="778" y="985"/>
                    </a:lnTo>
                    <a:lnTo>
                      <a:pt x="778" y="985"/>
                    </a:lnTo>
                    <a:lnTo>
                      <a:pt x="778" y="985"/>
                    </a:lnTo>
                    <a:lnTo>
                      <a:pt x="778" y="985"/>
                    </a:lnTo>
                    <a:lnTo>
                      <a:pt x="778" y="985"/>
                    </a:lnTo>
                    <a:lnTo>
                      <a:pt x="776" y="985"/>
                    </a:lnTo>
                    <a:lnTo>
                      <a:pt x="776" y="985"/>
                    </a:lnTo>
                    <a:lnTo>
                      <a:pt x="776" y="985"/>
                    </a:lnTo>
                    <a:lnTo>
                      <a:pt x="776" y="985"/>
                    </a:lnTo>
                    <a:lnTo>
                      <a:pt x="776" y="985"/>
                    </a:lnTo>
                    <a:lnTo>
                      <a:pt x="776" y="985"/>
                    </a:lnTo>
                    <a:lnTo>
                      <a:pt x="774" y="985"/>
                    </a:lnTo>
                    <a:lnTo>
                      <a:pt x="774" y="985"/>
                    </a:lnTo>
                    <a:lnTo>
                      <a:pt x="774" y="985"/>
                    </a:lnTo>
                    <a:lnTo>
                      <a:pt x="774" y="984"/>
                    </a:lnTo>
                    <a:lnTo>
                      <a:pt x="774" y="984"/>
                    </a:lnTo>
                    <a:lnTo>
                      <a:pt x="774" y="984"/>
                    </a:lnTo>
                    <a:lnTo>
                      <a:pt x="774" y="982"/>
                    </a:lnTo>
                    <a:lnTo>
                      <a:pt x="772" y="982"/>
                    </a:lnTo>
                    <a:lnTo>
                      <a:pt x="772" y="982"/>
                    </a:lnTo>
                    <a:lnTo>
                      <a:pt x="772" y="982"/>
                    </a:lnTo>
                    <a:lnTo>
                      <a:pt x="772" y="982"/>
                    </a:lnTo>
                    <a:lnTo>
                      <a:pt x="772" y="982"/>
                    </a:lnTo>
                    <a:lnTo>
                      <a:pt x="772" y="982"/>
                    </a:lnTo>
                    <a:lnTo>
                      <a:pt x="772" y="982"/>
                    </a:lnTo>
                    <a:lnTo>
                      <a:pt x="772" y="982"/>
                    </a:lnTo>
                    <a:lnTo>
                      <a:pt x="772" y="982"/>
                    </a:lnTo>
                    <a:lnTo>
                      <a:pt x="770" y="982"/>
                    </a:lnTo>
                    <a:lnTo>
                      <a:pt x="770" y="982"/>
                    </a:lnTo>
                    <a:lnTo>
                      <a:pt x="770" y="982"/>
                    </a:lnTo>
                    <a:lnTo>
                      <a:pt x="770" y="982"/>
                    </a:lnTo>
                    <a:lnTo>
                      <a:pt x="769" y="982"/>
                    </a:lnTo>
                    <a:lnTo>
                      <a:pt x="769" y="982"/>
                    </a:lnTo>
                    <a:lnTo>
                      <a:pt x="769" y="982"/>
                    </a:lnTo>
                    <a:lnTo>
                      <a:pt x="769" y="982"/>
                    </a:lnTo>
                    <a:lnTo>
                      <a:pt x="769" y="982"/>
                    </a:lnTo>
                    <a:lnTo>
                      <a:pt x="769" y="980"/>
                    </a:lnTo>
                    <a:lnTo>
                      <a:pt x="769" y="980"/>
                    </a:lnTo>
                    <a:lnTo>
                      <a:pt x="769" y="980"/>
                    </a:lnTo>
                    <a:lnTo>
                      <a:pt x="769" y="980"/>
                    </a:lnTo>
                    <a:lnTo>
                      <a:pt x="769" y="980"/>
                    </a:lnTo>
                    <a:lnTo>
                      <a:pt x="767" y="980"/>
                    </a:lnTo>
                    <a:lnTo>
                      <a:pt x="767" y="980"/>
                    </a:lnTo>
                    <a:lnTo>
                      <a:pt x="767" y="980"/>
                    </a:lnTo>
                    <a:lnTo>
                      <a:pt x="767" y="980"/>
                    </a:lnTo>
                    <a:lnTo>
                      <a:pt x="767" y="980"/>
                    </a:lnTo>
                    <a:lnTo>
                      <a:pt x="765" y="980"/>
                    </a:lnTo>
                    <a:lnTo>
                      <a:pt x="765" y="978"/>
                    </a:lnTo>
                    <a:lnTo>
                      <a:pt x="765" y="978"/>
                    </a:lnTo>
                    <a:lnTo>
                      <a:pt x="763" y="978"/>
                    </a:lnTo>
                    <a:lnTo>
                      <a:pt x="763" y="978"/>
                    </a:lnTo>
                    <a:lnTo>
                      <a:pt x="763" y="978"/>
                    </a:lnTo>
                    <a:lnTo>
                      <a:pt x="763" y="978"/>
                    </a:lnTo>
                    <a:lnTo>
                      <a:pt x="763" y="978"/>
                    </a:lnTo>
                    <a:lnTo>
                      <a:pt x="763" y="978"/>
                    </a:lnTo>
                    <a:lnTo>
                      <a:pt x="763" y="978"/>
                    </a:lnTo>
                    <a:lnTo>
                      <a:pt x="761" y="978"/>
                    </a:lnTo>
                    <a:lnTo>
                      <a:pt x="761" y="978"/>
                    </a:lnTo>
                    <a:lnTo>
                      <a:pt x="761" y="978"/>
                    </a:lnTo>
                    <a:lnTo>
                      <a:pt x="761" y="978"/>
                    </a:lnTo>
                    <a:lnTo>
                      <a:pt x="761" y="978"/>
                    </a:lnTo>
                    <a:lnTo>
                      <a:pt x="759" y="978"/>
                    </a:lnTo>
                    <a:lnTo>
                      <a:pt x="759" y="978"/>
                    </a:lnTo>
                    <a:lnTo>
                      <a:pt x="759" y="978"/>
                    </a:lnTo>
                    <a:lnTo>
                      <a:pt x="759" y="978"/>
                    </a:lnTo>
                    <a:lnTo>
                      <a:pt x="758" y="976"/>
                    </a:lnTo>
                    <a:lnTo>
                      <a:pt x="759" y="976"/>
                    </a:lnTo>
                    <a:lnTo>
                      <a:pt x="759" y="976"/>
                    </a:lnTo>
                    <a:lnTo>
                      <a:pt x="759" y="976"/>
                    </a:lnTo>
                    <a:lnTo>
                      <a:pt x="759" y="976"/>
                    </a:lnTo>
                    <a:lnTo>
                      <a:pt x="758" y="975"/>
                    </a:lnTo>
                    <a:lnTo>
                      <a:pt x="758" y="975"/>
                    </a:lnTo>
                    <a:lnTo>
                      <a:pt x="758" y="975"/>
                    </a:lnTo>
                    <a:lnTo>
                      <a:pt x="758" y="975"/>
                    </a:lnTo>
                    <a:lnTo>
                      <a:pt x="758" y="975"/>
                    </a:lnTo>
                    <a:lnTo>
                      <a:pt x="756" y="975"/>
                    </a:lnTo>
                    <a:lnTo>
                      <a:pt x="756" y="976"/>
                    </a:lnTo>
                    <a:lnTo>
                      <a:pt x="756" y="975"/>
                    </a:lnTo>
                    <a:lnTo>
                      <a:pt x="754" y="976"/>
                    </a:lnTo>
                    <a:lnTo>
                      <a:pt x="754" y="976"/>
                    </a:lnTo>
                    <a:lnTo>
                      <a:pt x="754" y="976"/>
                    </a:lnTo>
                    <a:lnTo>
                      <a:pt x="754" y="976"/>
                    </a:lnTo>
                    <a:lnTo>
                      <a:pt x="752" y="976"/>
                    </a:lnTo>
                    <a:lnTo>
                      <a:pt x="752" y="976"/>
                    </a:lnTo>
                    <a:lnTo>
                      <a:pt x="752" y="976"/>
                    </a:lnTo>
                    <a:lnTo>
                      <a:pt x="752" y="978"/>
                    </a:lnTo>
                    <a:lnTo>
                      <a:pt x="752" y="978"/>
                    </a:lnTo>
                    <a:lnTo>
                      <a:pt x="752" y="978"/>
                    </a:lnTo>
                    <a:lnTo>
                      <a:pt x="752" y="978"/>
                    </a:lnTo>
                    <a:lnTo>
                      <a:pt x="754" y="978"/>
                    </a:lnTo>
                    <a:lnTo>
                      <a:pt x="754" y="978"/>
                    </a:lnTo>
                    <a:lnTo>
                      <a:pt x="754" y="978"/>
                    </a:lnTo>
                    <a:lnTo>
                      <a:pt x="754" y="978"/>
                    </a:lnTo>
                    <a:lnTo>
                      <a:pt x="752" y="980"/>
                    </a:lnTo>
                    <a:lnTo>
                      <a:pt x="752" y="980"/>
                    </a:lnTo>
                    <a:lnTo>
                      <a:pt x="752" y="980"/>
                    </a:lnTo>
                    <a:lnTo>
                      <a:pt x="750" y="980"/>
                    </a:lnTo>
                    <a:lnTo>
                      <a:pt x="750" y="980"/>
                    </a:lnTo>
                    <a:lnTo>
                      <a:pt x="750" y="980"/>
                    </a:lnTo>
                    <a:lnTo>
                      <a:pt x="750" y="980"/>
                    </a:lnTo>
                    <a:lnTo>
                      <a:pt x="749" y="980"/>
                    </a:lnTo>
                    <a:lnTo>
                      <a:pt x="749" y="980"/>
                    </a:lnTo>
                    <a:lnTo>
                      <a:pt x="749" y="980"/>
                    </a:lnTo>
                    <a:lnTo>
                      <a:pt x="749" y="980"/>
                    </a:lnTo>
                    <a:lnTo>
                      <a:pt x="749" y="980"/>
                    </a:lnTo>
                    <a:lnTo>
                      <a:pt x="749" y="980"/>
                    </a:lnTo>
                    <a:lnTo>
                      <a:pt x="747" y="980"/>
                    </a:lnTo>
                    <a:lnTo>
                      <a:pt x="747" y="980"/>
                    </a:lnTo>
                    <a:lnTo>
                      <a:pt x="747" y="980"/>
                    </a:lnTo>
                    <a:lnTo>
                      <a:pt x="747" y="980"/>
                    </a:lnTo>
                    <a:lnTo>
                      <a:pt x="747" y="980"/>
                    </a:lnTo>
                    <a:lnTo>
                      <a:pt x="747" y="980"/>
                    </a:lnTo>
                    <a:lnTo>
                      <a:pt x="747" y="980"/>
                    </a:lnTo>
                    <a:lnTo>
                      <a:pt x="745" y="980"/>
                    </a:lnTo>
                    <a:lnTo>
                      <a:pt x="745" y="982"/>
                    </a:lnTo>
                    <a:lnTo>
                      <a:pt x="745" y="982"/>
                    </a:lnTo>
                    <a:lnTo>
                      <a:pt x="745" y="982"/>
                    </a:lnTo>
                    <a:lnTo>
                      <a:pt x="745" y="982"/>
                    </a:lnTo>
                    <a:lnTo>
                      <a:pt x="743" y="982"/>
                    </a:lnTo>
                    <a:lnTo>
                      <a:pt x="743" y="982"/>
                    </a:lnTo>
                    <a:lnTo>
                      <a:pt x="743" y="982"/>
                    </a:lnTo>
                    <a:lnTo>
                      <a:pt x="743" y="982"/>
                    </a:lnTo>
                    <a:lnTo>
                      <a:pt x="743" y="982"/>
                    </a:lnTo>
                    <a:lnTo>
                      <a:pt x="741" y="982"/>
                    </a:lnTo>
                    <a:lnTo>
                      <a:pt x="741" y="982"/>
                    </a:lnTo>
                    <a:lnTo>
                      <a:pt x="741" y="982"/>
                    </a:lnTo>
                    <a:lnTo>
                      <a:pt x="741" y="982"/>
                    </a:lnTo>
                    <a:lnTo>
                      <a:pt x="741" y="984"/>
                    </a:lnTo>
                    <a:lnTo>
                      <a:pt x="741" y="984"/>
                    </a:lnTo>
                    <a:lnTo>
                      <a:pt x="741" y="984"/>
                    </a:lnTo>
                    <a:lnTo>
                      <a:pt x="741" y="984"/>
                    </a:lnTo>
                    <a:lnTo>
                      <a:pt x="741" y="985"/>
                    </a:lnTo>
                    <a:lnTo>
                      <a:pt x="741" y="985"/>
                    </a:lnTo>
                    <a:lnTo>
                      <a:pt x="741" y="985"/>
                    </a:lnTo>
                    <a:lnTo>
                      <a:pt x="741" y="985"/>
                    </a:lnTo>
                    <a:lnTo>
                      <a:pt x="740" y="985"/>
                    </a:lnTo>
                    <a:lnTo>
                      <a:pt x="740" y="985"/>
                    </a:lnTo>
                    <a:lnTo>
                      <a:pt x="740" y="985"/>
                    </a:lnTo>
                    <a:lnTo>
                      <a:pt x="740" y="985"/>
                    </a:lnTo>
                    <a:lnTo>
                      <a:pt x="740" y="985"/>
                    </a:lnTo>
                    <a:lnTo>
                      <a:pt x="738" y="985"/>
                    </a:lnTo>
                    <a:lnTo>
                      <a:pt x="738" y="985"/>
                    </a:lnTo>
                    <a:lnTo>
                      <a:pt x="738" y="985"/>
                    </a:lnTo>
                    <a:lnTo>
                      <a:pt x="736" y="985"/>
                    </a:lnTo>
                    <a:lnTo>
                      <a:pt x="736" y="985"/>
                    </a:lnTo>
                    <a:lnTo>
                      <a:pt x="736" y="987"/>
                    </a:lnTo>
                    <a:lnTo>
                      <a:pt x="736" y="987"/>
                    </a:lnTo>
                    <a:lnTo>
                      <a:pt x="736" y="987"/>
                    </a:lnTo>
                    <a:lnTo>
                      <a:pt x="734" y="987"/>
                    </a:lnTo>
                    <a:lnTo>
                      <a:pt x="734" y="987"/>
                    </a:lnTo>
                    <a:lnTo>
                      <a:pt x="734" y="987"/>
                    </a:lnTo>
                    <a:lnTo>
                      <a:pt x="734" y="989"/>
                    </a:lnTo>
                    <a:lnTo>
                      <a:pt x="734" y="989"/>
                    </a:lnTo>
                    <a:lnTo>
                      <a:pt x="734" y="989"/>
                    </a:lnTo>
                    <a:lnTo>
                      <a:pt x="734" y="989"/>
                    </a:lnTo>
                    <a:lnTo>
                      <a:pt x="734" y="989"/>
                    </a:lnTo>
                    <a:lnTo>
                      <a:pt x="734" y="989"/>
                    </a:lnTo>
                    <a:lnTo>
                      <a:pt x="734" y="989"/>
                    </a:lnTo>
                    <a:lnTo>
                      <a:pt x="734" y="989"/>
                    </a:lnTo>
                    <a:lnTo>
                      <a:pt x="734" y="991"/>
                    </a:lnTo>
                    <a:lnTo>
                      <a:pt x="734" y="991"/>
                    </a:lnTo>
                    <a:lnTo>
                      <a:pt x="734" y="991"/>
                    </a:lnTo>
                    <a:lnTo>
                      <a:pt x="734" y="991"/>
                    </a:lnTo>
                    <a:lnTo>
                      <a:pt x="734" y="991"/>
                    </a:lnTo>
                    <a:lnTo>
                      <a:pt x="734" y="991"/>
                    </a:lnTo>
                    <a:lnTo>
                      <a:pt x="732" y="991"/>
                    </a:lnTo>
                    <a:lnTo>
                      <a:pt x="732" y="993"/>
                    </a:lnTo>
                    <a:lnTo>
                      <a:pt x="732" y="993"/>
                    </a:lnTo>
                    <a:lnTo>
                      <a:pt x="732" y="993"/>
                    </a:lnTo>
                    <a:lnTo>
                      <a:pt x="731" y="993"/>
                    </a:lnTo>
                    <a:lnTo>
                      <a:pt x="731" y="993"/>
                    </a:lnTo>
                    <a:lnTo>
                      <a:pt x="731" y="993"/>
                    </a:lnTo>
                    <a:lnTo>
                      <a:pt x="731" y="993"/>
                    </a:lnTo>
                    <a:lnTo>
                      <a:pt x="731" y="993"/>
                    </a:lnTo>
                    <a:lnTo>
                      <a:pt x="731" y="993"/>
                    </a:lnTo>
                    <a:lnTo>
                      <a:pt x="729" y="993"/>
                    </a:lnTo>
                    <a:lnTo>
                      <a:pt x="729" y="993"/>
                    </a:lnTo>
                    <a:lnTo>
                      <a:pt x="729" y="993"/>
                    </a:lnTo>
                    <a:lnTo>
                      <a:pt x="727" y="993"/>
                    </a:lnTo>
                    <a:lnTo>
                      <a:pt x="727" y="995"/>
                    </a:lnTo>
                    <a:lnTo>
                      <a:pt x="727" y="995"/>
                    </a:lnTo>
                    <a:lnTo>
                      <a:pt x="727" y="995"/>
                    </a:lnTo>
                    <a:lnTo>
                      <a:pt x="727" y="995"/>
                    </a:lnTo>
                    <a:lnTo>
                      <a:pt x="727" y="995"/>
                    </a:lnTo>
                    <a:lnTo>
                      <a:pt x="725" y="995"/>
                    </a:lnTo>
                    <a:lnTo>
                      <a:pt x="725" y="995"/>
                    </a:lnTo>
                    <a:lnTo>
                      <a:pt x="725" y="995"/>
                    </a:lnTo>
                    <a:lnTo>
                      <a:pt x="725" y="995"/>
                    </a:lnTo>
                    <a:lnTo>
                      <a:pt x="725" y="996"/>
                    </a:lnTo>
                    <a:lnTo>
                      <a:pt x="723" y="996"/>
                    </a:lnTo>
                    <a:lnTo>
                      <a:pt x="723" y="996"/>
                    </a:lnTo>
                    <a:lnTo>
                      <a:pt x="723" y="996"/>
                    </a:lnTo>
                    <a:lnTo>
                      <a:pt x="723" y="996"/>
                    </a:lnTo>
                    <a:lnTo>
                      <a:pt x="723" y="996"/>
                    </a:lnTo>
                    <a:lnTo>
                      <a:pt x="723" y="996"/>
                    </a:lnTo>
                    <a:lnTo>
                      <a:pt x="723" y="996"/>
                    </a:lnTo>
                    <a:lnTo>
                      <a:pt x="721" y="998"/>
                    </a:lnTo>
                    <a:lnTo>
                      <a:pt x="721" y="998"/>
                    </a:lnTo>
                    <a:lnTo>
                      <a:pt x="721" y="998"/>
                    </a:lnTo>
                    <a:lnTo>
                      <a:pt x="721" y="998"/>
                    </a:lnTo>
                    <a:lnTo>
                      <a:pt x="720" y="998"/>
                    </a:lnTo>
                    <a:lnTo>
                      <a:pt x="720" y="998"/>
                    </a:lnTo>
                    <a:lnTo>
                      <a:pt x="720" y="1000"/>
                    </a:lnTo>
                    <a:lnTo>
                      <a:pt x="720" y="1000"/>
                    </a:lnTo>
                    <a:lnTo>
                      <a:pt x="718" y="1000"/>
                    </a:lnTo>
                    <a:lnTo>
                      <a:pt x="718" y="1000"/>
                    </a:lnTo>
                    <a:lnTo>
                      <a:pt x="716" y="1000"/>
                    </a:lnTo>
                    <a:lnTo>
                      <a:pt x="716" y="1002"/>
                    </a:lnTo>
                    <a:lnTo>
                      <a:pt x="714" y="1002"/>
                    </a:lnTo>
                    <a:lnTo>
                      <a:pt x="714" y="1002"/>
                    </a:lnTo>
                    <a:lnTo>
                      <a:pt x="714" y="1002"/>
                    </a:lnTo>
                    <a:lnTo>
                      <a:pt x="712" y="1002"/>
                    </a:lnTo>
                    <a:lnTo>
                      <a:pt x="712" y="1002"/>
                    </a:lnTo>
                    <a:lnTo>
                      <a:pt x="712" y="1002"/>
                    </a:lnTo>
                    <a:lnTo>
                      <a:pt x="712" y="1002"/>
                    </a:lnTo>
                    <a:lnTo>
                      <a:pt x="711" y="1002"/>
                    </a:lnTo>
                    <a:lnTo>
                      <a:pt x="707" y="1002"/>
                    </a:lnTo>
                    <a:lnTo>
                      <a:pt x="707" y="1002"/>
                    </a:lnTo>
                    <a:lnTo>
                      <a:pt x="703" y="1002"/>
                    </a:lnTo>
                    <a:lnTo>
                      <a:pt x="703" y="1002"/>
                    </a:lnTo>
                    <a:lnTo>
                      <a:pt x="703" y="1002"/>
                    </a:lnTo>
                    <a:lnTo>
                      <a:pt x="703" y="1002"/>
                    </a:lnTo>
                    <a:lnTo>
                      <a:pt x="703" y="1002"/>
                    </a:lnTo>
                    <a:lnTo>
                      <a:pt x="703" y="1002"/>
                    </a:lnTo>
                    <a:lnTo>
                      <a:pt x="702" y="1002"/>
                    </a:lnTo>
                    <a:lnTo>
                      <a:pt x="702" y="1002"/>
                    </a:lnTo>
                    <a:lnTo>
                      <a:pt x="700" y="1002"/>
                    </a:lnTo>
                    <a:lnTo>
                      <a:pt x="698" y="1002"/>
                    </a:lnTo>
                    <a:lnTo>
                      <a:pt x="698" y="1002"/>
                    </a:lnTo>
                    <a:lnTo>
                      <a:pt x="698" y="1002"/>
                    </a:lnTo>
                    <a:lnTo>
                      <a:pt x="698" y="1002"/>
                    </a:lnTo>
                    <a:lnTo>
                      <a:pt x="696" y="1002"/>
                    </a:lnTo>
                    <a:lnTo>
                      <a:pt x="696" y="1002"/>
                    </a:lnTo>
                    <a:lnTo>
                      <a:pt x="694" y="1002"/>
                    </a:lnTo>
                    <a:lnTo>
                      <a:pt x="694" y="1002"/>
                    </a:lnTo>
                    <a:lnTo>
                      <a:pt x="693" y="1002"/>
                    </a:lnTo>
                    <a:lnTo>
                      <a:pt x="693" y="1002"/>
                    </a:lnTo>
                    <a:lnTo>
                      <a:pt x="693" y="1002"/>
                    </a:lnTo>
                    <a:lnTo>
                      <a:pt x="693" y="1004"/>
                    </a:lnTo>
                    <a:lnTo>
                      <a:pt x="691" y="1004"/>
                    </a:lnTo>
                    <a:lnTo>
                      <a:pt x="691" y="1004"/>
                    </a:lnTo>
                    <a:lnTo>
                      <a:pt x="691" y="1004"/>
                    </a:lnTo>
                    <a:lnTo>
                      <a:pt x="689" y="1004"/>
                    </a:lnTo>
                    <a:lnTo>
                      <a:pt x="689" y="1004"/>
                    </a:lnTo>
                    <a:lnTo>
                      <a:pt x="689" y="1005"/>
                    </a:lnTo>
                    <a:lnTo>
                      <a:pt x="689" y="1005"/>
                    </a:lnTo>
                    <a:lnTo>
                      <a:pt x="689" y="1005"/>
                    </a:lnTo>
                    <a:lnTo>
                      <a:pt x="689" y="1005"/>
                    </a:lnTo>
                    <a:lnTo>
                      <a:pt x="687" y="1005"/>
                    </a:lnTo>
                    <a:lnTo>
                      <a:pt x="687" y="1005"/>
                    </a:lnTo>
                    <a:lnTo>
                      <a:pt x="687" y="1005"/>
                    </a:lnTo>
                    <a:lnTo>
                      <a:pt x="687" y="1005"/>
                    </a:lnTo>
                    <a:lnTo>
                      <a:pt x="685" y="1007"/>
                    </a:lnTo>
                    <a:lnTo>
                      <a:pt x="685" y="1007"/>
                    </a:lnTo>
                    <a:lnTo>
                      <a:pt x="685" y="1007"/>
                    </a:lnTo>
                    <a:lnTo>
                      <a:pt x="684" y="1007"/>
                    </a:lnTo>
                    <a:lnTo>
                      <a:pt x="684" y="1007"/>
                    </a:lnTo>
                    <a:lnTo>
                      <a:pt x="684" y="1007"/>
                    </a:lnTo>
                    <a:lnTo>
                      <a:pt x="684" y="1009"/>
                    </a:lnTo>
                    <a:lnTo>
                      <a:pt x="684" y="1009"/>
                    </a:lnTo>
                    <a:lnTo>
                      <a:pt x="684" y="1009"/>
                    </a:lnTo>
                    <a:lnTo>
                      <a:pt x="684" y="1011"/>
                    </a:lnTo>
                    <a:lnTo>
                      <a:pt x="682" y="1011"/>
                    </a:lnTo>
                    <a:lnTo>
                      <a:pt x="682" y="1009"/>
                    </a:lnTo>
                    <a:lnTo>
                      <a:pt x="682" y="1009"/>
                    </a:lnTo>
                    <a:lnTo>
                      <a:pt x="680" y="1009"/>
                    </a:lnTo>
                    <a:lnTo>
                      <a:pt x="680" y="1009"/>
                    </a:lnTo>
                    <a:lnTo>
                      <a:pt x="678" y="1009"/>
                    </a:lnTo>
                    <a:lnTo>
                      <a:pt x="678" y="1009"/>
                    </a:lnTo>
                    <a:lnTo>
                      <a:pt x="678" y="1009"/>
                    </a:lnTo>
                    <a:lnTo>
                      <a:pt x="678" y="1011"/>
                    </a:lnTo>
                    <a:lnTo>
                      <a:pt x="678" y="1011"/>
                    </a:lnTo>
                    <a:lnTo>
                      <a:pt x="676" y="1011"/>
                    </a:lnTo>
                    <a:lnTo>
                      <a:pt x="676" y="1011"/>
                    </a:lnTo>
                    <a:lnTo>
                      <a:pt x="676" y="1011"/>
                    </a:lnTo>
                    <a:lnTo>
                      <a:pt x="674" y="1011"/>
                    </a:lnTo>
                    <a:lnTo>
                      <a:pt x="674" y="1013"/>
                    </a:lnTo>
                    <a:lnTo>
                      <a:pt x="674" y="1013"/>
                    </a:lnTo>
                    <a:lnTo>
                      <a:pt x="674" y="1013"/>
                    </a:lnTo>
                    <a:lnTo>
                      <a:pt x="673" y="1013"/>
                    </a:lnTo>
                    <a:lnTo>
                      <a:pt x="673" y="1013"/>
                    </a:lnTo>
                    <a:lnTo>
                      <a:pt x="671" y="1013"/>
                    </a:lnTo>
                    <a:lnTo>
                      <a:pt x="671" y="1014"/>
                    </a:lnTo>
                    <a:lnTo>
                      <a:pt x="671" y="1014"/>
                    </a:lnTo>
                    <a:lnTo>
                      <a:pt x="671" y="1014"/>
                    </a:lnTo>
                    <a:lnTo>
                      <a:pt x="671" y="1014"/>
                    </a:lnTo>
                    <a:lnTo>
                      <a:pt x="671" y="1014"/>
                    </a:lnTo>
                    <a:lnTo>
                      <a:pt x="671" y="1014"/>
                    </a:lnTo>
                    <a:lnTo>
                      <a:pt x="671" y="1014"/>
                    </a:lnTo>
                    <a:lnTo>
                      <a:pt x="671" y="1014"/>
                    </a:lnTo>
                    <a:lnTo>
                      <a:pt x="669" y="1014"/>
                    </a:lnTo>
                    <a:lnTo>
                      <a:pt x="669" y="1016"/>
                    </a:lnTo>
                    <a:lnTo>
                      <a:pt x="669" y="1016"/>
                    </a:lnTo>
                    <a:lnTo>
                      <a:pt x="667" y="1014"/>
                    </a:lnTo>
                    <a:lnTo>
                      <a:pt x="667" y="1014"/>
                    </a:lnTo>
                    <a:lnTo>
                      <a:pt x="667" y="1014"/>
                    </a:lnTo>
                    <a:lnTo>
                      <a:pt x="665" y="1014"/>
                    </a:lnTo>
                    <a:lnTo>
                      <a:pt x="665" y="1014"/>
                    </a:lnTo>
                    <a:lnTo>
                      <a:pt x="665" y="1013"/>
                    </a:lnTo>
                    <a:lnTo>
                      <a:pt x="664" y="1011"/>
                    </a:lnTo>
                    <a:lnTo>
                      <a:pt x="664" y="1011"/>
                    </a:lnTo>
                    <a:lnTo>
                      <a:pt x="664" y="1011"/>
                    </a:lnTo>
                    <a:lnTo>
                      <a:pt x="664" y="1011"/>
                    </a:lnTo>
                    <a:lnTo>
                      <a:pt x="662" y="1009"/>
                    </a:lnTo>
                    <a:lnTo>
                      <a:pt x="662" y="1009"/>
                    </a:lnTo>
                    <a:lnTo>
                      <a:pt x="660" y="1009"/>
                    </a:lnTo>
                    <a:lnTo>
                      <a:pt x="660" y="1009"/>
                    </a:lnTo>
                    <a:lnTo>
                      <a:pt x="660" y="1009"/>
                    </a:lnTo>
                    <a:lnTo>
                      <a:pt x="658" y="1009"/>
                    </a:lnTo>
                    <a:lnTo>
                      <a:pt x="658" y="1009"/>
                    </a:lnTo>
                    <a:lnTo>
                      <a:pt x="656" y="1009"/>
                    </a:lnTo>
                    <a:lnTo>
                      <a:pt x="655" y="1009"/>
                    </a:lnTo>
                    <a:lnTo>
                      <a:pt x="655" y="1011"/>
                    </a:lnTo>
                    <a:lnTo>
                      <a:pt x="655" y="1011"/>
                    </a:lnTo>
                    <a:lnTo>
                      <a:pt x="653" y="1011"/>
                    </a:lnTo>
                    <a:lnTo>
                      <a:pt x="651" y="1011"/>
                    </a:lnTo>
                    <a:lnTo>
                      <a:pt x="651" y="1011"/>
                    </a:lnTo>
                    <a:lnTo>
                      <a:pt x="651" y="1011"/>
                    </a:lnTo>
                    <a:lnTo>
                      <a:pt x="651" y="1011"/>
                    </a:lnTo>
                    <a:lnTo>
                      <a:pt x="649" y="1011"/>
                    </a:lnTo>
                    <a:lnTo>
                      <a:pt x="651" y="1011"/>
                    </a:lnTo>
                    <a:lnTo>
                      <a:pt x="649" y="1011"/>
                    </a:lnTo>
                    <a:lnTo>
                      <a:pt x="649" y="1011"/>
                    </a:lnTo>
                    <a:lnTo>
                      <a:pt x="649" y="1011"/>
                    </a:lnTo>
                    <a:lnTo>
                      <a:pt x="649" y="1011"/>
                    </a:lnTo>
                    <a:lnTo>
                      <a:pt x="647" y="1011"/>
                    </a:lnTo>
                    <a:lnTo>
                      <a:pt x="647" y="1013"/>
                    </a:lnTo>
                    <a:lnTo>
                      <a:pt x="647" y="1013"/>
                    </a:lnTo>
                    <a:lnTo>
                      <a:pt x="647" y="1013"/>
                    </a:lnTo>
                    <a:lnTo>
                      <a:pt x="646" y="1013"/>
                    </a:lnTo>
                    <a:lnTo>
                      <a:pt x="646" y="1013"/>
                    </a:lnTo>
                    <a:lnTo>
                      <a:pt x="646" y="1013"/>
                    </a:lnTo>
                    <a:lnTo>
                      <a:pt x="646" y="1013"/>
                    </a:lnTo>
                    <a:lnTo>
                      <a:pt x="646" y="1014"/>
                    </a:lnTo>
                    <a:lnTo>
                      <a:pt x="644" y="1014"/>
                    </a:lnTo>
                    <a:lnTo>
                      <a:pt x="644" y="1014"/>
                    </a:lnTo>
                    <a:lnTo>
                      <a:pt x="644" y="1014"/>
                    </a:lnTo>
                    <a:lnTo>
                      <a:pt x="644" y="1014"/>
                    </a:lnTo>
                    <a:lnTo>
                      <a:pt x="644" y="1014"/>
                    </a:lnTo>
                    <a:lnTo>
                      <a:pt x="644" y="1014"/>
                    </a:lnTo>
                    <a:lnTo>
                      <a:pt x="642" y="1014"/>
                    </a:lnTo>
                    <a:lnTo>
                      <a:pt x="642" y="1014"/>
                    </a:lnTo>
                    <a:lnTo>
                      <a:pt x="642" y="1016"/>
                    </a:lnTo>
                    <a:lnTo>
                      <a:pt x="640" y="1016"/>
                    </a:lnTo>
                    <a:lnTo>
                      <a:pt x="640" y="1016"/>
                    </a:lnTo>
                    <a:lnTo>
                      <a:pt x="640" y="1016"/>
                    </a:lnTo>
                    <a:lnTo>
                      <a:pt x="640" y="1016"/>
                    </a:lnTo>
                    <a:lnTo>
                      <a:pt x="640" y="1016"/>
                    </a:lnTo>
                    <a:lnTo>
                      <a:pt x="640" y="1016"/>
                    </a:lnTo>
                    <a:lnTo>
                      <a:pt x="640" y="1016"/>
                    </a:lnTo>
                    <a:lnTo>
                      <a:pt x="640" y="1016"/>
                    </a:lnTo>
                    <a:lnTo>
                      <a:pt x="640" y="1018"/>
                    </a:lnTo>
                    <a:lnTo>
                      <a:pt x="640" y="1018"/>
                    </a:lnTo>
                    <a:lnTo>
                      <a:pt x="640" y="1018"/>
                    </a:lnTo>
                    <a:lnTo>
                      <a:pt x="640" y="1018"/>
                    </a:lnTo>
                    <a:lnTo>
                      <a:pt x="638" y="1018"/>
                    </a:lnTo>
                    <a:lnTo>
                      <a:pt x="638" y="1020"/>
                    </a:lnTo>
                    <a:lnTo>
                      <a:pt x="638" y="1020"/>
                    </a:lnTo>
                    <a:lnTo>
                      <a:pt x="638" y="1020"/>
                    </a:lnTo>
                    <a:lnTo>
                      <a:pt x="638" y="1020"/>
                    </a:lnTo>
                    <a:lnTo>
                      <a:pt x="638" y="1020"/>
                    </a:lnTo>
                    <a:lnTo>
                      <a:pt x="636" y="1020"/>
                    </a:lnTo>
                    <a:lnTo>
                      <a:pt x="636" y="1020"/>
                    </a:lnTo>
                    <a:lnTo>
                      <a:pt x="635" y="1022"/>
                    </a:lnTo>
                    <a:lnTo>
                      <a:pt x="635" y="1022"/>
                    </a:lnTo>
                    <a:lnTo>
                      <a:pt x="633" y="1022"/>
                    </a:lnTo>
                    <a:lnTo>
                      <a:pt x="633" y="1022"/>
                    </a:lnTo>
                    <a:lnTo>
                      <a:pt x="633" y="1022"/>
                    </a:lnTo>
                    <a:lnTo>
                      <a:pt x="633" y="1022"/>
                    </a:lnTo>
                    <a:lnTo>
                      <a:pt x="633" y="1022"/>
                    </a:lnTo>
                    <a:lnTo>
                      <a:pt x="631" y="1022"/>
                    </a:lnTo>
                    <a:lnTo>
                      <a:pt x="631" y="1022"/>
                    </a:lnTo>
                    <a:lnTo>
                      <a:pt x="631" y="1023"/>
                    </a:lnTo>
                    <a:lnTo>
                      <a:pt x="629" y="1023"/>
                    </a:lnTo>
                    <a:lnTo>
                      <a:pt x="629" y="1023"/>
                    </a:lnTo>
                    <a:lnTo>
                      <a:pt x="629" y="1023"/>
                    </a:lnTo>
                    <a:lnTo>
                      <a:pt x="629" y="1023"/>
                    </a:lnTo>
                    <a:lnTo>
                      <a:pt x="627" y="1023"/>
                    </a:lnTo>
                    <a:lnTo>
                      <a:pt x="627" y="1025"/>
                    </a:lnTo>
                    <a:lnTo>
                      <a:pt x="627" y="1025"/>
                    </a:lnTo>
                    <a:lnTo>
                      <a:pt x="627" y="1025"/>
                    </a:lnTo>
                    <a:lnTo>
                      <a:pt x="627" y="1027"/>
                    </a:lnTo>
                    <a:lnTo>
                      <a:pt x="626" y="1027"/>
                    </a:lnTo>
                    <a:lnTo>
                      <a:pt x="626" y="1027"/>
                    </a:lnTo>
                    <a:lnTo>
                      <a:pt x="626" y="1027"/>
                    </a:lnTo>
                    <a:lnTo>
                      <a:pt x="626" y="1029"/>
                    </a:lnTo>
                    <a:lnTo>
                      <a:pt x="626" y="1029"/>
                    </a:lnTo>
                    <a:lnTo>
                      <a:pt x="626" y="1029"/>
                    </a:lnTo>
                    <a:lnTo>
                      <a:pt x="624" y="1029"/>
                    </a:lnTo>
                    <a:lnTo>
                      <a:pt x="624" y="1029"/>
                    </a:lnTo>
                    <a:lnTo>
                      <a:pt x="622" y="1031"/>
                    </a:lnTo>
                    <a:lnTo>
                      <a:pt x="622" y="1031"/>
                    </a:lnTo>
                    <a:lnTo>
                      <a:pt x="622" y="1031"/>
                    </a:lnTo>
                    <a:lnTo>
                      <a:pt x="622" y="1031"/>
                    </a:lnTo>
                    <a:lnTo>
                      <a:pt x="620" y="1033"/>
                    </a:lnTo>
                    <a:lnTo>
                      <a:pt x="620" y="1033"/>
                    </a:lnTo>
                    <a:lnTo>
                      <a:pt x="620" y="1034"/>
                    </a:lnTo>
                    <a:lnTo>
                      <a:pt x="620" y="1034"/>
                    </a:lnTo>
                    <a:lnTo>
                      <a:pt x="620" y="1034"/>
                    </a:lnTo>
                    <a:lnTo>
                      <a:pt x="618" y="1036"/>
                    </a:lnTo>
                    <a:lnTo>
                      <a:pt x="618" y="1036"/>
                    </a:lnTo>
                    <a:lnTo>
                      <a:pt x="618" y="1036"/>
                    </a:lnTo>
                    <a:lnTo>
                      <a:pt x="617" y="1038"/>
                    </a:lnTo>
                    <a:lnTo>
                      <a:pt x="617" y="1038"/>
                    </a:lnTo>
                    <a:lnTo>
                      <a:pt x="617" y="1038"/>
                    </a:lnTo>
                    <a:lnTo>
                      <a:pt x="617" y="1038"/>
                    </a:lnTo>
                    <a:lnTo>
                      <a:pt x="615" y="1040"/>
                    </a:lnTo>
                    <a:lnTo>
                      <a:pt x="615" y="1040"/>
                    </a:lnTo>
                    <a:lnTo>
                      <a:pt x="613" y="1040"/>
                    </a:lnTo>
                    <a:lnTo>
                      <a:pt x="613" y="1040"/>
                    </a:lnTo>
                    <a:lnTo>
                      <a:pt x="613" y="1040"/>
                    </a:lnTo>
                    <a:lnTo>
                      <a:pt x="613" y="1040"/>
                    </a:lnTo>
                    <a:lnTo>
                      <a:pt x="611" y="1040"/>
                    </a:lnTo>
                    <a:lnTo>
                      <a:pt x="609" y="1040"/>
                    </a:lnTo>
                    <a:lnTo>
                      <a:pt x="609" y="1040"/>
                    </a:lnTo>
                    <a:lnTo>
                      <a:pt x="608" y="1038"/>
                    </a:lnTo>
                    <a:lnTo>
                      <a:pt x="608" y="1038"/>
                    </a:lnTo>
                    <a:lnTo>
                      <a:pt x="608" y="1038"/>
                    </a:lnTo>
                    <a:lnTo>
                      <a:pt x="606" y="1038"/>
                    </a:lnTo>
                    <a:lnTo>
                      <a:pt x="606" y="1038"/>
                    </a:lnTo>
                    <a:lnTo>
                      <a:pt x="604" y="1038"/>
                    </a:lnTo>
                    <a:lnTo>
                      <a:pt x="604" y="1038"/>
                    </a:lnTo>
                    <a:lnTo>
                      <a:pt x="604" y="1036"/>
                    </a:lnTo>
                    <a:lnTo>
                      <a:pt x="604" y="1036"/>
                    </a:lnTo>
                    <a:lnTo>
                      <a:pt x="602" y="1036"/>
                    </a:lnTo>
                    <a:lnTo>
                      <a:pt x="602" y="1036"/>
                    </a:lnTo>
                    <a:lnTo>
                      <a:pt x="602" y="1036"/>
                    </a:lnTo>
                    <a:lnTo>
                      <a:pt x="600" y="1036"/>
                    </a:lnTo>
                    <a:lnTo>
                      <a:pt x="600" y="1036"/>
                    </a:lnTo>
                    <a:lnTo>
                      <a:pt x="600" y="1034"/>
                    </a:lnTo>
                    <a:lnTo>
                      <a:pt x="600" y="1034"/>
                    </a:lnTo>
                    <a:lnTo>
                      <a:pt x="600" y="1034"/>
                    </a:lnTo>
                    <a:lnTo>
                      <a:pt x="600" y="1033"/>
                    </a:lnTo>
                    <a:lnTo>
                      <a:pt x="599" y="1033"/>
                    </a:lnTo>
                    <a:lnTo>
                      <a:pt x="599" y="1033"/>
                    </a:lnTo>
                    <a:lnTo>
                      <a:pt x="599" y="1033"/>
                    </a:lnTo>
                    <a:lnTo>
                      <a:pt x="595" y="1033"/>
                    </a:lnTo>
                    <a:lnTo>
                      <a:pt x="595" y="1033"/>
                    </a:lnTo>
                    <a:lnTo>
                      <a:pt x="595" y="1033"/>
                    </a:lnTo>
                    <a:lnTo>
                      <a:pt x="593" y="1033"/>
                    </a:lnTo>
                    <a:lnTo>
                      <a:pt x="593" y="1033"/>
                    </a:lnTo>
                    <a:lnTo>
                      <a:pt x="593" y="1033"/>
                    </a:lnTo>
                    <a:lnTo>
                      <a:pt x="591" y="1033"/>
                    </a:lnTo>
                    <a:lnTo>
                      <a:pt x="591" y="1033"/>
                    </a:lnTo>
                    <a:lnTo>
                      <a:pt x="589" y="1033"/>
                    </a:lnTo>
                    <a:lnTo>
                      <a:pt x="589" y="1033"/>
                    </a:lnTo>
                    <a:lnTo>
                      <a:pt x="589" y="1033"/>
                    </a:lnTo>
                    <a:lnTo>
                      <a:pt x="588" y="1034"/>
                    </a:lnTo>
                    <a:lnTo>
                      <a:pt x="588" y="1034"/>
                    </a:lnTo>
                    <a:lnTo>
                      <a:pt x="588" y="1034"/>
                    </a:lnTo>
                    <a:lnTo>
                      <a:pt x="586" y="1034"/>
                    </a:lnTo>
                    <a:lnTo>
                      <a:pt x="586" y="1036"/>
                    </a:lnTo>
                    <a:lnTo>
                      <a:pt x="586" y="1036"/>
                    </a:lnTo>
                    <a:lnTo>
                      <a:pt x="584" y="1036"/>
                    </a:lnTo>
                    <a:lnTo>
                      <a:pt x="584" y="1036"/>
                    </a:lnTo>
                    <a:lnTo>
                      <a:pt x="582" y="1036"/>
                    </a:lnTo>
                    <a:lnTo>
                      <a:pt x="582" y="1036"/>
                    </a:lnTo>
                    <a:lnTo>
                      <a:pt x="580" y="1034"/>
                    </a:lnTo>
                    <a:lnTo>
                      <a:pt x="580" y="1034"/>
                    </a:lnTo>
                    <a:lnTo>
                      <a:pt x="580" y="1034"/>
                    </a:lnTo>
                    <a:lnTo>
                      <a:pt x="580" y="1034"/>
                    </a:lnTo>
                    <a:lnTo>
                      <a:pt x="579" y="1034"/>
                    </a:lnTo>
                    <a:lnTo>
                      <a:pt x="579" y="1034"/>
                    </a:lnTo>
                    <a:lnTo>
                      <a:pt x="579" y="1034"/>
                    </a:lnTo>
                    <a:lnTo>
                      <a:pt x="577" y="1034"/>
                    </a:lnTo>
                    <a:lnTo>
                      <a:pt x="575" y="1034"/>
                    </a:lnTo>
                    <a:lnTo>
                      <a:pt x="575" y="1034"/>
                    </a:lnTo>
                    <a:lnTo>
                      <a:pt x="573" y="1034"/>
                    </a:lnTo>
                    <a:lnTo>
                      <a:pt x="573" y="1034"/>
                    </a:lnTo>
                    <a:lnTo>
                      <a:pt x="573" y="1034"/>
                    </a:lnTo>
                    <a:lnTo>
                      <a:pt x="573" y="1034"/>
                    </a:lnTo>
                    <a:lnTo>
                      <a:pt x="573" y="1034"/>
                    </a:lnTo>
                    <a:lnTo>
                      <a:pt x="571" y="1034"/>
                    </a:lnTo>
                    <a:lnTo>
                      <a:pt x="571" y="1036"/>
                    </a:lnTo>
                    <a:lnTo>
                      <a:pt x="571" y="1036"/>
                    </a:lnTo>
                    <a:lnTo>
                      <a:pt x="570" y="1036"/>
                    </a:lnTo>
                    <a:lnTo>
                      <a:pt x="570" y="1038"/>
                    </a:lnTo>
                    <a:lnTo>
                      <a:pt x="570" y="1038"/>
                    </a:lnTo>
                    <a:lnTo>
                      <a:pt x="568" y="1038"/>
                    </a:lnTo>
                    <a:lnTo>
                      <a:pt x="568" y="1038"/>
                    </a:lnTo>
                    <a:lnTo>
                      <a:pt x="566" y="1038"/>
                    </a:lnTo>
                    <a:lnTo>
                      <a:pt x="566" y="1038"/>
                    </a:lnTo>
                    <a:lnTo>
                      <a:pt x="566" y="1040"/>
                    </a:lnTo>
                    <a:lnTo>
                      <a:pt x="564" y="1040"/>
                    </a:lnTo>
                    <a:lnTo>
                      <a:pt x="564" y="1040"/>
                    </a:lnTo>
                    <a:lnTo>
                      <a:pt x="562" y="1040"/>
                    </a:lnTo>
                    <a:lnTo>
                      <a:pt x="562" y="1040"/>
                    </a:lnTo>
                    <a:lnTo>
                      <a:pt x="561" y="1040"/>
                    </a:lnTo>
                    <a:lnTo>
                      <a:pt x="561" y="1040"/>
                    </a:lnTo>
                    <a:lnTo>
                      <a:pt x="561" y="1040"/>
                    </a:lnTo>
                    <a:lnTo>
                      <a:pt x="561" y="1040"/>
                    </a:lnTo>
                    <a:lnTo>
                      <a:pt x="559" y="1040"/>
                    </a:lnTo>
                    <a:lnTo>
                      <a:pt x="559" y="1040"/>
                    </a:lnTo>
                    <a:lnTo>
                      <a:pt x="559" y="1042"/>
                    </a:lnTo>
                    <a:lnTo>
                      <a:pt x="559" y="1042"/>
                    </a:lnTo>
                    <a:lnTo>
                      <a:pt x="559" y="1042"/>
                    </a:lnTo>
                    <a:lnTo>
                      <a:pt x="557" y="1042"/>
                    </a:lnTo>
                    <a:lnTo>
                      <a:pt x="557" y="1042"/>
                    </a:lnTo>
                    <a:lnTo>
                      <a:pt x="557" y="1042"/>
                    </a:lnTo>
                    <a:lnTo>
                      <a:pt x="557" y="1042"/>
                    </a:lnTo>
                    <a:lnTo>
                      <a:pt x="557" y="1042"/>
                    </a:lnTo>
                    <a:lnTo>
                      <a:pt x="557" y="1042"/>
                    </a:lnTo>
                    <a:lnTo>
                      <a:pt x="555" y="1042"/>
                    </a:lnTo>
                    <a:lnTo>
                      <a:pt x="555" y="1042"/>
                    </a:lnTo>
                    <a:lnTo>
                      <a:pt x="555" y="1042"/>
                    </a:lnTo>
                    <a:lnTo>
                      <a:pt x="553" y="1043"/>
                    </a:lnTo>
                    <a:lnTo>
                      <a:pt x="550" y="1047"/>
                    </a:lnTo>
                    <a:lnTo>
                      <a:pt x="550" y="1047"/>
                    </a:lnTo>
                    <a:lnTo>
                      <a:pt x="548" y="1049"/>
                    </a:lnTo>
                    <a:lnTo>
                      <a:pt x="546" y="1049"/>
                    </a:lnTo>
                    <a:lnTo>
                      <a:pt x="546" y="1049"/>
                    </a:lnTo>
                    <a:lnTo>
                      <a:pt x="544" y="1049"/>
                    </a:lnTo>
                    <a:lnTo>
                      <a:pt x="544" y="1049"/>
                    </a:lnTo>
                    <a:lnTo>
                      <a:pt x="542" y="1051"/>
                    </a:lnTo>
                    <a:lnTo>
                      <a:pt x="542" y="1051"/>
                    </a:lnTo>
                    <a:lnTo>
                      <a:pt x="542" y="1051"/>
                    </a:lnTo>
                    <a:lnTo>
                      <a:pt x="541" y="1051"/>
                    </a:lnTo>
                    <a:lnTo>
                      <a:pt x="541" y="1051"/>
                    </a:lnTo>
                    <a:lnTo>
                      <a:pt x="539" y="1051"/>
                    </a:lnTo>
                    <a:lnTo>
                      <a:pt x="539" y="1051"/>
                    </a:lnTo>
                    <a:lnTo>
                      <a:pt x="539" y="1051"/>
                    </a:lnTo>
                    <a:lnTo>
                      <a:pt x="537" y="1051"/>
                    </a:lnTo>
                    <a:lnTo>
                      <a:pt x="535" y="1051"/>
                    </a:lnTo>
                    <a:lnTo>
                      <a:pt x="535" y="1052"/>
                    </a:lnTo>
                    <a:lnTo>
                      <a:pt x="535" y="1052"/>
                    </a:lnTo>
                    <a:lnTo>
                      <a:pt x="533" y="1052"/>
                    </a:lnTo>
                    <a:lnTo>
                      <a:pt x="533" y="1052"/>
                    </a:lnTo>
                    <a:lnTo>
                      <a:pt x="533" y="1052"/>
                    </a:lnTo>
                    <a:lnTo>
                      <a:pt x="533" y="1052"/>
                    </a:lnTo>
                    <a:lnTo>
                      <a:pt x="532" y="1052"/>
                    </a:lnTo>
                    <a:lnTo>
                      <a:pt x="532" y="1052"/>
                    </a:lnTo>
                    <a:lnTo>
                      <a:pt x="532" y="1054"/>
                    </a:lnTo>
                    <a:lnTo>
                      <a:pt x="532" y="1054"/>
                    </a:lnTo>
                    <a:lnTo>
                      <a:pt x="532" y="1054"/>
                    </a:lnTo>
                    <a:lnTo>
                      <a:pt x="532" y="1054"/>
                    </a:lnTo>
                    <a:lnTo>
                      <a:pt x="530" y="1054"/>
                    </a:lnTo>
                    <a:lnTo>
                      <a:pt x="528" y="1056"/>
                    </a:lnTo>
                    <a:lnTo>
                      <a:pt x="528" y="1056"/>
                    </a:lnTo>
                    <a:lnTo>
                      <a:pt x="528" y="1056"/>
                    </a:lnTo>
                    <a:lnTo>
                      <a:pt x="528" y="1058"/>
                    </a:lnTo>
                    <a:lnTo>
                      <a:pt x="526" y="1058"/>
                    </a:lnTo>
                    <a:lnTo>
                      <a:pt x="526" y="1058"/>
                    </a:lnTo>
                    <a:lnTo>
                      <a:pt x="526" y="1058"/>
                    </a:lnTo>
                    <a:lnTo>
                      <a:pt x="526" y="1060"/>
                    </a:lnTo>
                    <a:lnTo>
                      <a:pt x="524" y="1060"/>
                    </a:lnTo>
                    <a:lnTo>
                      <a:pt x="524" y="1060"/>
                    </a:lnTo>
                    <a:lnTo>
                      <a:pt x="524" y="1061"/>
                    </a:lnTo>
                    <a:lnTo>
                      <a:pt x="524" y="1061"/>
                    </a:lnTo>
                    <a:lnTo>
                      <a:pt x="524" y="1061"/>
                    </a:lnTo>
                    <a:lnTo>
                      <a:pt x="524" y="1061"/>
                    </a:lnTo>
                    <a:lnTo>
                      <a:pt x="523" y="1061"/>
                    </a:lnTo>
                    <a:lnTo>
                      <a:pt x="523" y="1063"/>
                    </a:lnTo>
                    <a:lnTo>
                      <a:pt x="523" y="1063"/>
                    </a:lnTo>
                    <a:lnTo>
                      <a:pt x="523" y="1063"/>
                    </a:lnTo>
                    <a:lnTo>
                      <a:pt x="521" y="1063"/>
                    </a:lnTo>
                    <a:lnTo>
                      <a:pt x="521" y="1063"/>
                    </a:lnTo>
                    <a:lnTo>
                      <a:pt x="521" y="1063"/>
                    </a:lnTo>
                    <a:lnTo>
                      <a:pt x="519" y="1063"/>
                    </a:lnTo>
                    <a:lnTo>
                      <a:pt x="519" y="1065"/>
                    </a:lnTo>
                    <a:lnTo>
                      <a:pt x="517" y="1065"/>
                    </a:lnTo>
                    <a:lnTo>
                      <a:pt x="517" y="1065"/>
                    </a:lnTo>
                    <a:lnTo>
                      <a:pt x="517" y="1065"/>
                    </a:lnTo>
                    <a:lnTo>
                      <a:pt x="515" y="1065"/>
                    </a:lnTo>
                    <a:lnTo>
                      <a:pt x="512" y="1065"/>
                    </a:lnTo>
                    <a:lnTo>
                      <a:pt x="510" y="1065"/>
                    </a:lnTo>
                    <a:lnTo>
                      <a:pt x="506" y="1065"/>
                    </a:lnTo>
                    <a:lnTo>
                      <a:pt x="504" y="1065"/>
                    </a:lnTo>
                    <a:lnTo>
                      <a:pt x="504" y="1065"/>
                    </a:lnTo>
                    <a:lnTo>
                      <a:pt x="503" y="1065"/>
                    </a:lnTo>
                    <a:lnTo>
                      <a:pt x="503" y="1065"/>
                    </a:lnTo>
                    <a:lnTo>
                      <a:pt x="503" y="1065"/>
                    </a:lnTo>
                    <a:lnTo>
                      <a:pt x="501" y="1065"/>
                    </a:lnTo>
                    <a:lnTo>
                      <a:pt x="501" y="1065"/>
                    </a:lnTo>
                    <a:lnTo>
                      <a:pt x="501" y="1065"/>
                    </a:lnTo>
                    <a:lnTo>
                      <a:pt x="499" y="1065"/>
                    </a:lnTo>
                    <a:lnTo>
                      <a:pt x="499" y="1065"/>
                    </a:lnTo>
                    <a:lnTo>
                      <a:pt x="497" y="1065"/>
                    </a:lnTo>
                    <a:lnTo>
                      <a:pt x="497" y="1063"/>
                    </a:lnTo>
                    <a:lnTo>
                      <a:pt x="495" y="1063"/>
                    </a:lnTo>
                    <a:lnTo>
                      <a:pt x="495" y="1063"/>
                    </a:lnTo>
                    <a:lnTo>
                      <a:pt x="495" y="1063"/>
                    </a:lnTo>
                    <a:lnTo>
                      <a:pt x="494" y="1063"/>
                    </a:lnTo>
                    <a:lnTo>
                      <a:pt x="494" y="1063"/>
                    </a:lnTo>
                    <a:lnTo>
                      <a:pt x="494" y="1063"/>
                    </a:lnTo>
                    <a:lnTo>
                      <a:pt x="494" y="1065"/>
                    </a:lnTo>
                    <a:lnTo>
                      <a:pt x="494" y="1065"/>
                    </a:lnTo>
                    <a:lnTo>
                      <a:pt x="494" y="1065"/>
                    </a:lnTo>
                    <a:lnTo>
                      <a:pt x="494" y="1065"/>
                    </a:lnTo>
                    <a:lnTo>
                      <a:pt x="494" y="1067"/>
                    </a:lnTo>
                    <a:lnTo>
                      <a:pt x="492" y="1067"/>
                    </a:lnTo>
                    <a:lnTo>
                      <a:pt x="492" y="1069"/>
                    </a:lnTo>
                    <a:lnTo>
                      <a:pt x="490" y="1071"/>
                    </a:lnTo>
                    <a:lnTo>
                      <a:pt x="490" y="1072"/>
                    </a:lnTo>
                    <a:lnTo>
                      <a:pt x="490" y="1074"/>
                    </a:lnTo>
                    <a:lnTo>
                      <a:pt x="488" y="1074"/>
                    </a:lnTo>
                    <a:lnTo>
                      <a:pt x="488" y="1074"/>
                    </a:lnTo>
                    <a:lnTo>
                      <a:pt x="488" y="1074"/>
                    </a:lnTo>
                    <a:lnTo>
                      <a:pt x="488" y="1076"/>
                    </a:lnTo>
                    <a:lnTo>
                      <a:pt x="488" y="1076"/>
                    </a:lnTo>
                    <a:lnTo>
                      <a:pt x="488" y="1076"/>
                    </a:lnTo>
                    <a:lnTo>
                      <a:pt x="486" y="1078"/>
                    </a:lnTo>
                    <a:lnTo>
                      <a:pt x="486" y="1078"/>
                    </a:lnTo>
                    <a:lnTo>
                      <a:pt x="486" y="1078"/>
                    </a:lnTo>
                    <a:lnTo>
                      <a:pt x="486" y="1078"/>
                    </a:lnTo>
                    <a:lnTo>
                      <a:pt x="485" y="1078"/>
                    </a:lnTo>
                    <a:lnTo>
                      <a:pt x="485" y="1078"/>
                    </a:lnTo>
                    <a:lnTo>
                      <a:pt x="485" y="1078"/>
                    </a:lnTo>
                    <a:lnTo>
                      <a:pt x="483" y="1078"/>
                    </a:lnTo>
                    <a:lnTo>
                      <a:pt x="483" y="1080"/>
                    </a:lnTo>
                    <a:lnTo>
                      <a:pt x="483" y="1080"/>
                    </a:lnTo>
                    <a:lnTo>
                      <a:pt x="481" y="1081"/>
                    </a:lnTo>
                    <a:lnTo>
                      <a:pt x="481" y="1081"/>
                    </a:lnTo>
                    <a:lnTo>
                      <a:pt x="481" y="1081"/>
                    </a:lnTo>
                    <a:lnTo>
                      <a:pt x="481" y="1083"/>
                    </a:lnTo>
                    <a:lnTo>
                      <a:pt x="481" y="1083"/>
                    </a:lnTo>
                    <a:lnTo>
                      <a:pt x="479" y="1087"/>
                    </a:lnTo>
                    <a:lnTo>
                      <a:pt x="479" y="1087"/>
                    </a:lnTo>
                    <a:lnTo>
                      <a:pt x="479" y="1087"/>
                    </a:lnTo>
                    <a:lnTo>
                      <a:pt x="479" y="1089"/>
                    </a:lnTo>
                    <a:lnTo>
                      <a:pt x="479" y="1089"/>
                    </a:lnTo>
                    <a:lnTo>
                      <a:pt x="479" y="1090"/>
                    </a:lnTo>
                    <a:lnTo>
                      <a:pt x="479" y="1090"/>
                    </a:lnTo>
                    <a:lnTo>
                      <a:pt x="477" y="1090"/>
                    </a:lnTo>
                    <a:lnTo>
                      <a:pt x="477" y="1090"/>
                    </a:lnTo>
                    <a:lnTo>
                      <a:pt x="477" y="1092"/>
                    </a:lnTo>
                    <a:lnTo>
                      <a:pt x="476" y="1092"/>
                    </a:lnTo>
                    <a:lnTo>
                      <a:pt x="476" y="1092"/>
                    </a:lnTo>
                    <a:lnTo>
                      <a:pt x="476" y="1092"/>
                    </a:lnTo>
                    <a:lnTo>
                      <a:pt x="476" y="1092"/>
                    </a:lnTo>
                    <a:lnTo>
                      <a:pt x="474" y="1092"/>
                    </a:lnTo>
                    <a:lnTo>
                      <a:pt x="472" y="1092"/>
                    </a:lnTo>
                    <a:lnTo>
                      <a:pt x="472" y="1092"/>
                    </a:lnTo>
                    <a:lnTo>
                      <a:pt x="472" y="1092"/>
                    </a:lnTo>
                    <a:lnTo>
                      <a:pt x="470" y="1092"/>
                    </a:lnTo>
                    <a:lnTo>
                      <a:pt x="468" y="1092"/>
                    </a:lnTo>
                    <a:lnTo>
                      <a:pt x="466" y="1092"/>
                    </a:lnTo>
                    <a:lnTo>
                      <a:pt x="466" y="1092"/>
                    </a:lnTo>
                    <a:lnTo>
                      <a:pt x="466" y="1090"/>
                    </a:lnTo>
                    <a:lnTo>
                      <a:pt x="466" y="1090"/>
                    </a:lnTo>
                    <a:lnTo>
                      <a:pt x="465" y="1090"/>
                    </a:lnTo>
                    <a:lnTo>
                      <a:pt x="465" y="1090"/>
                    </a:lnTo>
                    <a:lnTo>
                      <a:pt x="465" y="1090"/>
                    </a:lnTo>
                    <a:lnTo>
                      <a:pt x="465" y="1090"/>
                    </a:lnTo>
                    <a:lnTo>
                      <a:pt x="463" y="1090"/>
                    </a:lnTo>
                    <a:lnTo>
                      <a:pt x="463" y="1090"/>
                    </a:lnTo>
                    <a:lnTo>
                      <a:pt x="463" y="1090"/>
                    </a:lnTo>
                    <a:lnTo>
                      <a:pt x="461" y="1092"/>
                    </a:lnTo>
                    <a:lnTo>
                      <a:pt x="461" y="1092"/>
                    </a:lnTo>
                    <a:lnTo>
                      <a:pt x="461" y="1092"/>
                    </a:lnTo>
                    <a:lnTo>
                      <a:pt x="459" y="1092"/>
                    </a:lnTo>
                    <a:lnTo>
                      <a:pt x="459" y="1092"/>
                    </a:lnTo>
                    <a:lnTo>
                      <a:pt x="459" y="1092"/>
                    </a:lnTo>
                    <a:lnTo>
                      <a:pt x="459" y="1092"/>
                    </a:lnTo>
                    <a:lnTo>
                      <a:pt x="459" y="1092"/>
                    </a:lnTo>
                    <a:lnTo>
                      <a:pt x="459" y="1092"/>
                    </a:lnTo>
                    <a:lnTo>
                      <a:pt x="459" y="1092"/>
                    </a:lnTo>
                    <a:lnTo>
                      <a:pt x="459" y="1094"/>
                    </a:lnTo>
                    <a:lnTo>
                      <a:pt x="459" y="1094"/>
                    </a:lnTo>
                    <a:lnTo>
                      <a:pt x="461" y="1094"/>
                    </a:lnTo>
                    <a:lnTo>
                      <a:pt x="461" y="1096"/>
                    </a:lnTo>
                    <a:lnTo>
                      <a:pt x="461" y="1096"/>
                    </a:lnTo>
                    <a:lnTo>
                      <a:pt x="461" y="1096"/>
                    </a:lnTo>
                    <a:lnTo>
                      <a:pt x="461" y="1096"/>
                    </a:lnTo>
                    <a:lnTo>
                      <a:pt x="461" y="1098"/>
                    </a:lnTo>
                    <a:lnTo>
                      <a:pt x="461" y="1098"/>
                    </a:lnTo>
                    <a:lnTo>
                      <a:pt x="461" y="1098"/>
                    </a:lnTo>
                    <a:lnTo>
                      <a:pt x="461" y="1099"/>
                    </a:lnTo>
                    <a:lnTo>
                      <a:pt x="461" y="1101"/>
                    </a:lnTo>
                    <a:lnTo>
                      <a:pt x="461" y="1101"/>
                    </a:lnTo>
                    <a:lnTo>
                      <a:pt x="461" y="1101"/>
                    </a:lnTo>
                    <a:lnTo>
                      <a:pt x="461" y="1103"/>
                    </a:lnTo>
                    <a:lnTo>
                      <a:pt x="461" y="1103"/>
                    </a:lnTo>
                    <a:lnTo>
                      <a:pt x="461" y="1103"/>
                    </a:lnTo>
                    <a:lnTo>
                      <a:pt x="461" y="1103"/>
                    </a:lnTo>
                    <a:lnTo>
                      <a:pt x="461" y="1103"/>
                    </a:lnTo>
                    <a:lnTo>
                      <a:pt x="463" y="1105"/>
                    </a:lnTo>
                    <a:lnTo>
                      <a:pt x="463" y="1105"/>
                    </a:lnTo>
                    <a:lnTo>
                      <a:pt x="461" y="1107"/>
                    </a:lnTo>
                    <a:lnTo>
                      <a:pt x="461" y="1107"/>
                    </a:lnTo>
                    <a:lnTo>
                      <a:pt x="461" y="1107"/>
                    </a:lnTo>
                    <a:lnTo>
                      <a:pt x="461" y="1107"/>
                    </a:lnTo>
                    <a:lnTo>
                      <a:pt x="459" y="1109"/>
                    </a:lnTo>
                    <a:lnTo>
                      <a:pt x="457" y="1109"/>
                    </a:lnTo>
                    <a:lnTo>
                      <a:pt x="457" y="1109"/>
                    </a:lnTo>
                    <a:lnTo>
                      <a:pt x="457" y="1107"/>
                    </a:lnTo>
                    <a:lnTo>
                      <a:pt x="456" y="1107"/>
                    </a:lnTo>
                    <a:lnTo>
                      <a:pt x="456" y="1107"/>
                    </a:lnTo>
                    <a:lnTo>
                      <a:pt x="456" y="1107"/>
                    </a:lnTo>
                    <a:lnTo>
                      <a:pt x="454" y="1107"/>
                    </a:lnTo>
                    <a:lnTo>
                      <a:pt x="454" y="1107"/>
                    </a:lnTo>
                    <a:lnTo>
                      <a:pt x="454" y="1105"/>
                    </a:lnTo>
                    <a:lnTo>
                      <a:pt x="454" y="1105"/>
                    </a:lnTo>
                    <a:lnTo>
                      <a:pt x="452" y="1105"/>
                    </a:lnTo>
                    <a:lnTo>
                      <a:pt x="452" y="1103"/>
                    </a:lnTo>
                    <a:lnTo>
                      <a:pt x="452" y="1103"/>
                    </a:lnTo>
                    <a:lnTo>
                      <a:pt x="452" y="1103"/>
                    </a:lnTo>
                    <a:lnTo>
                      <a:pt x="450" y="1103"/>
                    </a:lnTo>
                    <a:lnTo>
                      <a:pt x="450" y="1103"/>
                    </a:lnTo>
                    <a:lnTo>
                      <a:pt x="450" y="1103"/>
                    </a:lnTo>
                    <a:lnTo>
                      <a:pt x="450" y="1103"/>
                    </a:lnTo>
                    <a:lnTo>
                      <a:pt x="448" y="1103"/>
                    </a:lnTo>
                    <a:lnTo>
                      <a:pt x="448" y="1103"/>
                    </a:lnTo>
                    <a:lnTo>
                      <a:pt x="448" y="1103"/>
                    </a:lnTo>
                    <a:lnTo>
                      <a:pt x="447" y="1103"/>
                    </a:lnTo>
                    <a:lnTo>
                      <a:pt x="447" y="1103"/>
                    </a:lnTo>
                    <a:lnTo>
                      <a:pt x="447" y="1103"/>
                    </a:lnTo>
                    <a:lnTo>
                      <a:pt x="445" y="1101"/>
                    </a:lnTo>
                    <a:lnTo>
                      <a:pt x="445" y="1101"/>
                    </a:lnTo>
                    <a:lnTo>
                      <a:pt x="445" y="1101"/>
                    </a:lnTo>
                    <a:lnTo>
                      <a:pt x="445" y="1101"/>
                    </a:lnTo>
                    <a:lnTo>
                      <a:pt x="443" y="1101"/>
                    </a:lnTo>
                    <a:lnTo>
                      <a:pt x="443" y="1101"/>
                    </a:lnTo>
                    <a:lnTo>
                      <a:pt x="441" y="1101"/>
                    </a:lnTo>
                    <a:lnTo>
                      <a:pt x="441" y="1101"/>
                    </a:lnTo>
                    <a:lnTo>
                      <a:pt x="439" y="1101"/>
                    </a:lnTo>
                    <a:lnTo>
                      <a:pt x="439" y="1101"/>
                    </a:lnTo>
                    <a:lnTo>
                      <a:pt x="439" y="1101"/>
                    </a:lnTo>
                    <a:lnTo>
                      <a:pt x="439" y="1101"/>
                    </a:lnTo>
                    <a:lnTo>
                      <a:pt x="439" y="1101"/>
                    </a:lnTo>
                    <a:lnTo>
                      <a:pt x="438" y="1103"/>
                    </a:lnTo>
                    <a:lnTo>
                      <a:pt x="438" y="1103"/>
                    </a:lnTo>
                    <a:lnTo>
                      <a:pt x="438" y="1103"/>
                    </a:lnTo>
                    <a:lnTo>
                      <a:pt x="438" y="1103"/>
                    </a:lnTo>
                    <a:lnTo>
                      <a:pt x="438" y="1103"/>
                    </a:lnTo>
                    <a:lnTo>
                      <a:pt x="436" y="1103"/>
                    </a:lnTo>
                    <a:lnTo>
                      <a:pt x="436" y="1103"/>
                    </a:lnTo>
                    <a:lnTo>
                      <a:pt x="436" y="1103"/>
                    </a:lnTo>
                    <a:lnTo>
                      <a:pt x="436" y="1105"/>
                    </a:lnTo>
                    <a:lnTo>
                      <a:pt x="436" y="1105"/>
                    </a:lnTo>
                    <a:lnTo>
                      <a:pt x="436" y="1105"/>
                    </a:lnTo>
                    <a:lnTo>
                      <a:pt x="436" y="1105"/>
                    </a:lnTo>
                    <a:lnTo>
                      <a:pt x="436" y="1105"/>
                    </a:lnTo>
                    <a:lnTo>
                      <a:pt x="436" y="1107"/>
                    </a:lnTo>
                    <a:lnTo>
                      <a:pt x="436" y="1107"/>
                    </a:lnTo>
                    <a:lnTo>
                      <a:pt x="436" y="1107"/>
                    </a:lnTo>
                    <a:lnTo>
                      <a:pt x="436" y="1109"/>
                    </a:lnTo>
                    <a:lnTo>
                      <a:pt x="436" y="1109"/>
                    </a:lnTo>
                    <a:lnTo>
                      <a:pt x="436" y="1109"/>
                    </a:lnTo>
                    <a:lnTo>
                      <a:pt x="434" y="1109"/>
                    </a:lnTo>
                    <a:lnTo>
                      <a:pt x="434" y="1110"/>
                    </a:lnTo>
                    <a:lnTo>
                      <a:pt x="434" y="1110"/>
                    </a:lnTo>
                    <a:lnTo>
                      <a:pt x="434" y="1110"/>
                    </a:lnTo>
                    <a:lnTo>
                      <a:pt x="434" y="1110"/>
                    </a:lnTo>
                    <a:lnTo>
                      <a:pt x="432" y="1112"/>
                    </a:lnTo>
                    <a:lnTo>
                      <a:pt x="432" y="1112"/>
                    </a:lnTo>
                    <a:lnTo>
                      <a:pt x="432" y="1112"/>
                    </a:lnTo>
                    <a:lnTo>
                      <a:pt x="432" y="1112"/>
                    </a:lnTo>
                    <a:lnTo>
                      <a:pt x="430" y="1114"/>
                    </a:lnTo>
                    <a:lnTo>
                      <a:pt x="430" y="1114"/>
                    </a:lnTo>
                    <a:lnTo>
                      <a:pt x="430" y="1114"/>
                    </a:lnTo>
                    <a:lnTo>
                      <a:pt x="430" y="1116"/>
                    </a:lnTo>
                    <a:lnTo>
                      <a:pt x="430" y="1116"/>
                    </a:lnTo>
                    <a:lnTo>
                      <a:pt x="430" y="1118"/>
                    </a:lnTo>
                    <a:lnTo>
                      <a:pt x="429" y="1118"/>
                    </a:lnTo>
                    <a:lnTo>
                      <a:pt x="429" y="1118"/>
                    </a:lnTo>
                    <a:lnTo>
                      <a:pt x="429" y="1118"/>
                    </a:lnTo>
                    <a:lnTo>
                      <a:pt x="429" y="1118"/>
                    </a:lnTo>
                    <a:lnTo>
                      <a:pt x="429" y="1119"/>
                    </a:lnTo>
                    <a:lnTo>
                      <a:pt x="429" y="1121"/>
                    </a:lnTo>
                    <a:lnTo>
                      <a:pt x="429" y="1121"/>
                    </a:lnTo>
                    <a:lnTo>
                      <a:pt x="429" y="1121"/>
                    </a:lnTo>
                    <a:lnTo>
                      <a:pt x="429" y="1121"/>
                    </a:lnTo>
                    <a:lnTo>
                      <a:pt x="429" y="1121"/>
                    </a:lnTo>
                    <a:lnTo>
                      <a:pt x="427" y="1123"/>
                    </a:lnTo>
                    <a:lnTo>
                      <a:pt x="427" y="1123"/>
                    </a:lnTo>
                    <a:lnTo>
                      <a:pt x="427" y="1123"/>
                    </a:lnTo>
                    <a:lnTo>
                      <a:pt x="427" y="1123"/>
                    </a:lnTo>
                    <a:lnTo>
                      <a:pt x="425" y="1125"/>
                    </a:lnTo>
                    <a:lnTo>
                      <a:pt x="423" y="1125"/>
                    </a:lnTo>
                    <a:lnTo>
                      <a:pt x="423" y="1123"/>
                    </a:lnTo>
                    <a:lnTo>
                      <a:pt x="423" y="1123"/>
                    </a:lnTo>
                    <a:lnTo>
                      <a:pt x="421" y="1123"/>
                    </a:lnTo>
                    <a:lnTo>
                      <a:pt x="421" y="1123"/>
                    </a:lnTo>
                    <a:lnTo>
                      <a:pt x="421" y="1123"/>
                    </a:lnTo>
                    <a:lnTo>
                      <a:pt x="421" y="1123"/>
                    </a:lnTo>
                    <a:lnTo>
                      <a:pt x="419" y="1123"/>
                    </a:lnTo>
                    <a:lnTo>
                      <a:pt x="418" y="1123"/>
                    </a:lnTo>
                    <a:lnTo>
                      <a:pt x="416" y="1123"/>
                    </a:lnTo>
                    <a:lnTo>
                      <a:pt x="416" y="1123"/>
                    </a:lnTo>
                    <a:lnTo>
                      <a:pt x="414" y="1123"/>
                    </a:lnTo>
                    <a:lnTo>
                      <a:pt x="412" y="1125"/>
                    </a:lnTo>
                    <a:lnTo>
                      <a:pt x="412" y="1125"/>
                    </a:lnTo>
                    <a:lnTo>
                      <a:pt x="412" y="1125"/>
                    </a:lnTo>
                    <a:lnTo>
                      <a:pt x="410" y="1125"/>
                    </a:lnTo>
                    <a:lnTo>
                      <a:pt x="410" y="1125"/>
                    </a:lnTo>
                    <a:lnTo>
                      <a:pt x="410" y="1125"/>
                    </a:lnTo>
                    <a:lnTo>
                      <a:pt x="410" y="1125"/>
                    </a:lnTo>
                    <a:lnTo>
                      <a:pt x="409" y="1125"/>
                    </a:lnTo>
                    <a:lnTo>
                      <a:pt x="409" y="1125"/>
                    </a:lnTo>
                    <a:lnTo>
                      <a:pt x="409" y="1125"/>
                    </a:lnTo>
                    <a:lnTo>
                      <a:pt x="407" y="1125"/>
                    </a:lnTo>
                    <a:lnTo>
                      <a:pt x="407" y="1127"/>
                    </a:lnTo>
                    <a:lnTo>
                      <a:pt x="405" y="1127"/>
                    </a:lnTo>
                    <a:lnTo>
                      <a:pt x="405" y="1127"/>
                    </a:lnTo>
                    <a:lnTo>
                      <a:pt x="403" y="1127"/>
                    </a:lnTo>
                    <a:lnTo>
                      <a:pt x="403" y="1127"/>
                    </a:lnTo>
                    <a:lnTo>
                      <a:pt x="403" y="1127"/>
                    </a:lnTo>
                    <a:lnTo>
                      <a:pt x="401" y="1127"/>
                    </a:lnTo>
                    <a:lnTo>
                      <a:pt x="401" y="1127"/>
                    </a:lnTo>
                    <a:lnTo>
                      <a:pt x="401" y="1128"/>
                    </a:lnTo>
                    <a:lnTo>
                      <a:pt x="401" y="1128"/>
                    </a:lnTo>
                    <a:lnTo>
                      <a:pt x="401" y="1128"/>
                    </a:lnTo>
                    <a:lnTo>
                      <a:pt x="400" y="1128"/>
                    </a:lnTo>
                    <a:lnTo>
                      <a:pt x="400" y="1128"/>
                    </a:lnTo>
                    <a:lnTo>
                      <a:pt x="400" y="1128"/>
                    </a:lnTo>
                    <a:lnTo>
                      <a:pt x="400" y="1130"/>
                    </a:lnTo>
                    <a:lnTo>
                      <a:pt x="398" y="1130"/>
                    </a:lnTo>
                    <a:lnTo>
                      <a:pt x="398" y="1132"/>
                    </a:lnTo>
                    <a:lnTo>
                      <a:pt x="398" y="1132"/>
                    </a:lnTo>
                    <a:lnTo>
                      <a:pt x="398" y="1134"/>
                    </a:lnTo>
                    <a:lnTo>
                      <a:pt x="398" y="1134"/>
                    </a:lnTo>
                    <a:lnTo>
                      <a:pt x="398" y="1134"/>
                    </a:lnTo>
                    <a:lnTo>
                      <a:pt x="398" y="1136"/>
                    </a:lnTo>
                    <a:lnTo>
                      <a:pt x="396" y="1136"/>
                    </a:lnTo>
                    <a:lnTo>
                      <a:pt x="396" y="1136"/>
                    </a:lnTo>
                    <a:lnTo>
                      <a:pt x="396" y="1136"/>
                    </a:lnTo>
                    <a:lnTo>
                      <a:pt x="396" y="1136"/>
                    </a:lnTo>
                    <a:lnTo>
                      <a:pt x="394" y="1137"/>
                    </a:lnTo>
                    <a:lnTo>
                      <a:pt x="392" y="1137"/>
                    </a:lnTo>
                    <a:lnTo>
                      <a:pt x="392" y="1137"/>
                    </a:lnTo>
                    <a:lnTo>
                      <a:pt x="391" y="1137"/>
                    </a:lnTo>
                    <a:lnTo>
                      <a:pt x="391" y="1137"/>
                    </a:lnTo>
                    <a:lnTo>
                      <a:pt x="389" y="1137"/>
                    </a:lnTo>
                    <a:lnTo>
                      <a:pt x="387" y="1139"/>
                    </a:lnTo>
                    <a:lnTo>
                      <a:pt x="385" y="1139"/>
                    </a:lnTo>
                    <a:lnTo>
                      <a:pt x="385" y="1141"/>
                    </a:lnTo>
                    <a:lnTo>
                      <a:pt x="385" y="1141"/>
                    </a:lnTo>
                    <a:lnTo>
                      <a:pt x="385" y="1141"/>
                    </a:lnTo>
                    <a:lnTo>
                      <a:pt x="383" y="1141"/>
                    </a:lnTo>
                    <a:lnTo>
                      <a:pt x="383" y="1141"/>
                    </a:lnTo>
                    <a:lnTo>
                      <a:pt x="381" y="1143"/>
                    </a:lnTo>
                    <a:lnTo>
                      <a:pt x="380" y="1141"/>
                    </a:lnTo>
                    <a:lnTo>
                      <a:pt x="380" y="1141"/>
                    </a:lnTo>
                    <a:lnTo>
                      <a:pt x="380" y="1141"/>
                    </a:lnTo>
                    <a:lnTo>
                      <a:pt x="378" y="1141"/>
                    </a:lnTo>
                    <a:lnTo>
                      <a:pt x="376" y="1141"/>
                    </a:lnTo>
                    <a:lnTo>
                      <a:pt x="376" y="1141"/>
                    </a:lnTo>
                    <a:lnTo>
                      <a:pt x="376" y="1139"/>
                    </a:lnTo>
                    <a:lnTo>
                      <a:pt x="374" y="1139"/>
                    </a:lnTo>
                    <a:lnTo>
                      <a:pt x="374" y="1141"/>
                    </a:lnTo>
                    <a:lnTo>
                      <a:pt x="372" y="1141"/>
                    </a:lnTo>
                    <a:lnTo>
                      <a:pt x="371" y="1141"/>
                    </a:lnTo>
                    <a:lnTo>
                      <a:pt x="371" y="1141"/>
                    </a:lnTo>
                    <a:lnTo>
                      <a:pt x="371" y="1141"/>
                    </a:lnTo>
                    <a:lnTo>
                      <a:pt x="369" y="1141"/>
                    </a:lnTo>
                    <a:lnTo>
                      <a:pt x="369" y="1141"/>
                    </a:lnTo>
                    <a:lnTo>
                      <a:pt x="369" y="1143"/>
                    </a:lnTo>
                    <a:lnTo>
                      <a:pt x="367" y="1143"/>
                    </a:lnTo>
                    <a:lnTo>
                      <a:pt x="367" y="1143"/>
                    </a:lnTo>
                    <a:lnTo>
                      <a:pt x="367" y="1143"/>
                    </a:lnTo>
                    <a:lnTo>
                      <a:pt x="363" y="1143"/>
                    </a:lnTo>
                    <a:lnTo>
                      <a:pt x="362" y="1143"/>
                    </a:lnTo>
                    <a:lnTo>
                      <a:pt x="362" y="1143"/>
                    </a:lnTo>
                    <a:lnTo>
                      <a:pt x="362" y="1143"/>
                    </a:lnTo>
                    <a:lnTo>
                      <a:pt x="360" y="1143"/>
                    </a:lnTo>
                    <a:lnTo>
                      <a:pt x="360" y="1143"/>
                    </a:lnTo>
                    <a:lnTo>
                      <a:pt x="358" y="1145"/>
                    </a:lnTo>
                    <a:lnTo>
                      <a:pt x="356" y="1145"/>
                    </a:lnTo>
                    <a:lnTo>
                      <a:pt x="356" y="1145"/>
                    </a:lnTo>
                    <a:lnTo>
                      <a:pt x="354" y="1145"/>
                    </a:lnTo>
                    <a:lnTo>
                      <a:pt x="354" y="1145"/>
                    </a:lnTo>
                    <a:lnTo>
                      <a:pt x="353" y="1145"/>
                    </a:lnTo>
                    <a:lnTo>
                      <a:pt x="353" y="1145"/>
                    </a:lnTo>
                    <a:lnTo>
                      <a:pt x="353" y="1145"/>
                    </a:lnTo>
                    <a:lnTo>
                      <a:pt x="353" y="1147"/>
                    </a:lnTo>
                    <a:lnTo>
                      <a:pt x="351" y="1147"/>
                    </a:lnTo>
                    <a:lnTo>
                      <a:pt x="349" y="1147"/>
                    </a:lnTo>
                    <a:lnTo>
                      <a:pt x="347" y="1147"/>
                    </a:lnTo>
                    <a:lnTo>
                      <a:pt x="345" y="1145"/>
                    </a:lnTo>
                    <a:lnTo>
                      <a:pt x="345" y="1145"/>
                    </a:lnTo>
                    <a:lnTo>
                      <a:pt x="344" y="1147"/>
                    </a:lnTo>
                    <a:lnTo>
                      <a:pt x="344" y="1147"/>
                    </a:lnTo>
                    <a:lnTo>
                      <a:pt x="344" y="1147"/>
                    </a:lnTo>
                    <a:lnTo>
                      <a:pt x="342" y="1147"/>
                    </a:lnTo>
                    <a:lnTo>
                      <a:pt x="342" y="1147"/>
                    </a:lnTo>
                    <a:lnTo>
                      <a:pt x="340" y="1148"/>
                    </a:lnTo>
                    <a:lnTo>
                      <a:pt x="340" y="1150"/>
                    </a:lnTo>
                    <a:lnTo>
                      <a:pt x="338" y="1150"/>
                    </a:lnTo>
                    <a:lnTo>
                      <a:pt x="338" y="1150"/>
                    </a:lnTo>
                    <a:lnTo>
                      <a:pt x="336" y="1150"/>
                    </a:lnTo>
                    <a:lnTo>
                      <a:pt x="334" y="1150"/>
                    </a:lnTo>
                    <a:lnTo>
                      <a:pt x="334" y="1150"/>
                    </a:lnTo>
                    <a:lnTo>
                      <a:pt x="334" y="1150"/>
                    </a:lnTo>
                    <a:lnTo>
                      <a:pt x="333" y="1150"/>
                    </a:lnTo>
                    <a:lnTo>
                      <a:pt x="333" y="1150"/>
                    </a:lnTo>
                    <a:lnTo>
                      <a:pt x="331" y="1152"/>
                    </a:lnTo>
                    <a:lnTo>
                      <a:pt x="329" y="1152"/>
                    </a:lnTo>
                    <a:lnTo>
                      <a:pt x="327" y="1152"/>
                    </a:lnTo>
                    <a:lnTo>
                      <a:pt x="325" y="1152"/>
                    </a:lnTo>
                    <a:lnTo>
                      <a:pt x="325" y="1152"/>
                    </a:lnTo>
                    <a:lnTo>
                      <a:pt x="324" y="1152"/>
                    </a:lnTo>
                    <a:lnTo>
                      <a:pt x="320" y="1152"/>
                    </a:lnTo>
                    <a:lnTo>
                      <a:pt x="318" y="1152"/>
                    </a:lnTo>
                    <a:lnTo>
                      <a:pt x="318" y="1152"/>
                    </a:lnTo>
                    <a:lnTo>
                      <a:pt x="316" y="1152"/>
                    </a:lnTo>
                    <a:lnTo>
                      <a:pt x="316" y="1152"/>
                    </a:lnTo>
                    <a:lnTo>
                      <a:pt x="315" y="1152"/>
                    </a:lnTo>
                    <a:lnTo>
                      <a:pt x="313" y="1152"/>
                    </a:lnTo>
                    <a:lnTo>
                      <a:pt x="313" y="1152"/>
                    </a:lnTo>
                    <a:lnTo>
                      <a:pt x="311" y="1152"/>
                    </a:lnTo>
                    <a:lnTo>
                      <a:pt x="311" y="1154"/>
                    </a:lnTo>
                    <a:lnTo>
                      <a:pt x="311" y="1156"/>
                    </a:lnTo>
                    <a:lnTo>
                      <a:pt x="311" y="1156"/>
                    </a:lnTo>
                    <a:lnTo>
                      <a:pt x="309" y="1156"/>
                    </a:lnTo>
                    <a:lnTo>
                      <a:pt x="309" y="1156"/>
                    </a:lnTo>
                    <a:lnTo>
                      <a:pt x="309" y="1156"/>
                    </a:lnTo>
                    <a:lnTo>
                      <a:pt x="309" y="1157"/>
                    </a:lnTo>
                    <a:lnTo>
                      <a:pt x="307" y="1157"/>
                    </a:lnTo>
                    <a:lnTo>
                      <a:pt x="307" y="1157"/>
                    </a:lnTo>
                    <a:lnTo>
                      <a:pt x="307" y="1156"/>
                    </a:lnTo>
                    <a:lnTo>
                      <a:pt x="306" y="1156"/>
                    </a:lnTo>
                    <a:lnTo>
                      <a:pt x="306" y="1156"/>
                    </a:lnTo>
                    <a:lnTo>
                      <a:pt x="304" y="1156"/>
                    </a:lnTo>
                    <a:lnTo>
                      <a:pt x="304" y="1156"/>
                    </a:lnTo>
                    <a:lnTo>
                      <a:pt x="304" y="1156"/>
                    </a:lnTo>
                    <a:lnTo>
                      <a:pt x="302" y="1156"/>
                    </a:lnTo>
                    <a:lnTo>
                      <a:pt x="302" y="1156"/>
                    </a:lnTo>
                    <a:lnTo>
                      <a:pt x="302" y="1156"/>
                    </a:lnTo>
                    <a:lnTo>
                      <a:pt x="302" y="1156"/>
                    </a:lnTo>
                    <a:lnTo>
                      <a:pt x="302" y="1156"/>
                    </a:lnTo>
                    <a:lnTo>
                      <a:pt x="300" y="1157"/>
                    </a:lnTo>
                    <a:lnTo>
                      <a:pt x="300" y="1157"/>
                    </a:lnTo>
                    <a:lnTo>
                      <a:pt x="300" y="1157"/>
                    </a:lnTo>
                    <a:lnTo>
                      <a:pt x="300" y="1157"/>
                    </a:lnTo>
                    <a:lnTo>
                      <a:pt x="298" y="1157"/>
                    </a:lnTo>
                    <a:lnTo>
                      <a:pt x="296" y="1159"/>
                    </a:lnTo>
                    <a:lnTo>
                      <a:pt x="295" y="1159"/>
                    </a:lnTo>
                    <a:lnTo>
                      <a:pt x="295" y="1159"/>
                    </a:lnTo>
                    <a:lnTo>
                      <a:pt x="295" y="1159"/>
                    </a:lnTo>
                    <a:lnTo>
                      <a:pt x="293" y="1159"/>
                    </a:lnTo>
                    <a:lnTo>
                      <a:pt x="293" y="1159"/>
                    </a:lnTo>
                    <a:lnTo>
                      <a:pt x="293" y="1161"/>
                    </a:lnTo>
                    <a:lnTo>
                      <a:pt x="291" y="1161"/>
                    </a:lnTo>
                    <a:lnTo>
                      <a:pt x="291" y="1161"/>
                    </a:lnTo>
                    <a:lnTo>
                      <a:pt x="291" y="1161"/>
                    </a:lnTo>
                    <a:lnTo>
                      <a:pt x="289" y="1159"/>
                    </a:lnTo>
                    <a:lnTo>
                      <a:pt x="287" y="1159"/>
                    </a:lnTo>
                    <a:lnTo>
                      <a:pt x="287" y="1159"/>
                    </a:lnTo>
                    <a:lnTo>
                      <a:pt x="286" y="1159"/>
                    </a:lnTo>
                    <a:lnTo>
                      <a:pt x="286" y="1159"/>
                    </a:lnTo>
                    <a:lnTo>
                      <a:pt x="286" y="1159"/>
                    </a:lnTo>
                    <a:lnTo>
                      <a:pt x="286" y="1159"/>
                    </a:lnTo>
                    <a:lnTo>
                      <a:pt x="286" y="1159"/>
                    </a:lnTo>
                    <a:lnTo>
                      <a:pt x="284" y="1159"/>
                    </a:lnTo>
                    <a:lnTo>
                      <a:pt x="284" y="1159"/>
                    </a:lnTo>
                    <a:lnTo>
                      <a:pt x="282" y="1159"/>
                    </a:lnTo>
                    <a:lnTo>
                      <a:pt x="282" y="1159"/>
                    </a:lnTo>
                    <a:lnTo>
                      <a:pt x="282" y="1159"/>
                    </a:lnTo>
                    <a:lnTo>
                      <a:pt x="282" y="1159"/>
                    </a:lnTo>
                    <a:lnTo>
                      <a:pt x="282" y="1159"/>
                    </a:lnTo>
                    <a:lnTo>
                      <a:pt x="282" y="1161"/>
                    </a:lnTo>
                    <a:lnTo>
                      <a:pt x="280" y="1161"/>
                    </a:lnTo>
                    <a:lnTo>
                      <a:pt x="280" y="1161"/>
                    </a:lnTo>
                    <a:lnTo>
                      <a:pt x="280" y="1159"/>
                    </a:lnTo>
                    <a:lnTo>
                      <a:pt x="280" y="1159"/>
                    </a:lnTo>
                    <a:lnTo>
                      <a:pt x="280" y="1159"/>
                    </a:lnTo>
                    <a:lnTo>
                      <a:pt x="278" y="1159"/>
                    </a:lnTo>
                    <a:lnTo>
                      <a:pt x="278" y="1159"/>
                    </a:lnTo>
                    <a:lnTo>
                      <a:pt x="278" y="1159"/>
                    </a:lnTo>
                    <a:lnTo>
                      <a:pt x="278" y="1159"/>
                    </a:lnTo>
                    <a:lnTo>
                      <a:pt x="278" y="1157"/>
                    </a:lnTo>
                    <a:lnTo>
                      <a:pt x="278" y="1157"/>
                    </a:lnTo>
                    <a:lnTo>
                      <a:pt x="277" y="1156"/>
                    </a:lnTo>
                    <a:lnTo>
                      <a:pt x="277" y="1156"/>
                    </a:lnTo>
                    <a:lnTo>
                      <a:pt x="277" y="1156"/>
                    </a:lnTo>
                    <a:lnTo>
                      <a:pt x="277" y="1156"/>
                    </a:lnTo>
                    <a:lnTo>
                      <a:pt x="275" y="1156"/>
                    </a:lnTo>
                    <a:lnTo>
                      <a:pt x="275" y="1156"/>
                    </a:lnTo>
                    <a:lnTo>
                      <a:pt x="273" y="1156"/>
                    </a:lnTo>
                    <a:lnTo>
                      <a:pt x="273" y="1156"/>
                    </a:lnTo>
                    <a:lnTo>
                      <a:pt x="273" y="1156"/>
                    </a:lnTo>
                    <a:lnTo>
                      <a:pt x="273" y="1154"/>
                    </a:lnTo>
                    <a:lnTo>
                      <a:pt x="271" y="1154"/>
                    </a:lnTo>
                    <a:lnTo>
                      <a:pt x="271" y="1154"/>
                    </a:lnTo>
                    <a:lnTo>
                      <a:pt x="268" y="1154"/>
                    </a:lnTo>
                    <a:lnTo>
                      <a:pt x="268" y="1154"/>
                    </a:lnTo>
                    <a:lnTo>
                      <a:pt x="268" y="1154"/>
                    </a:lnTo>
                    <a:lnTo>
                      <a:pt x="268" y="1154"/>
                    </a:lnTo>
                    <a:lnTo>
                      <a:pt x="266" y="1154"/>
                    </a:lnTo>
                    <a:lnTo>
                      <a:pt x="266" y="1154"/>
                    </a:lnTo>
                    <a:lnTo>
                      <a:pt x="266" y="1152"/>
                    </a:lnTo>
                    <a:lnTo>
                      <a:pt x="264" y="1152"/>
                    </a:lnTo>
                    <a:lnTo>
                      <a:pt x="264" y="1152"/>
                    </a:lnTo>
                    <a:lnTo>
                      <a:pt x="262" y="1152"/>
                    </a:lnTo>
                    <a:lnTo>
                      <a:pt x="262" y="1152"/>
                    </a:lnTo>
                    <a:lnTo>
                      <a:pt x="262" y="1152"/>
                    </a:lnTo>
                    <a:lnTo>
                      <a:pt x="262" y="1152"/>
                    </a:lnTo>
                    <a:lnTo>
                      <a:pt x="260" y="1152"/>
                    </a:lnTo>
                    <a:lnTo>
                      <a:pt x="260" y="1152"/>
                    </a:lnTo>
                    <a:lnTo>
                      <a:pt x="260" y="1150"/>
                    </a:lnTo>
                    <a:lnTo>
                      <a:pt x="260" y="1150"/>
                    </a:lnTo>
                    <a:lnTo>
                      <a:pt x="260" y="1150"/>
                    </a:lnTo>
                    <a:lnTo>
                      <a:pt x="260" y="1150"/>
                    </a:lnTo>
                    <a:lnTo>
                      <a:pt x="258" y="1152"/>
                    </a:lnTo>
                    <a:lnTo>
                      <a:pt x="258" y="1152"/>
                    </a:lnTo>
                    <a:lnTo>
                      <a:pt x="258" y="1152"/>
                    </a:lnTo>
                    <a:lnTo>
                      <a:pt x="258" y="1152"/>
                    </a:lnTo>
                    <a:lnTo>
                      <a:pt x="258" y="1152"/>
                    </a:lnTo>
                    <a:lnTo>
                      <a:pt x="257" y="1150"/>
                    </a:lnTo>
                    <a:lnTo>
                      <a:pt x="257" y="1150"/>
                    </a:lnTo>
                    <a:lnTo>
                      <a:pt x="257" y="1150"/>
                    </a:lnTo>
                    <a:lnTo>
                      <a:pt x="257" y="1150"/>
                    </a:lnTo>
                    <a:lnTo>
                      <a:pt x="257" y="1150"/>
                    </a:lnTo>
                    <a:lnTo>
                      <a:pt x="257" y="1150"/>
                    </a:lnTo>
                    <a:lnTo>
                      <a:pt x="257" y="1150"/>
                    </a:lnTo>
                    <a:lnTo>
                      <a:pt x="257" y="1150"/>
                    </a:lnTo>
                    <a:lnTo>
                      <a:pt x="257" y="1150"/>
                    </a:lnTo>
                    <a:lnTo>
                      <a:pt x="258" y="1150"/>
                    </a:lnTo>
                    <a:lnTo>
                      <a:pt x="258" y="1148"/>
                    </a:lnTo>
                    <a:lnTo>
                      <a:pt x="260" y="1148"/>
                    </a:lnTo>
                    <a:lnTo>
                      <a:pt x="262" y="1148"/>
                    </a:lnTo>
                    <a:lnTo>
                      <a:pt x="264" y="1147"/>
                    </a:lnTo>
                    <a:lnTo>
                      <a:pt x="268" y="1145"/>
                    </a:lnTo>
                    <a:lnTo>
                      <a:pt x="268" y="1145"/>
                    </a:lnTo>
                    <a:lnTo>
                      <a:pt x="268" y="1143"/>
                    </a:lnTo>
                    <a:lnTo>
                      <a:pt x="269" y="1143"/>
                    </a:lnTo>
                    <a:lnTo>
                      <a:pt x="269" y="1141"/>
                    </a:lnTo>
                    <a:lnTo>
                      <a:pt x="269" y="1141"/>
                    </a:lnTo>
                    <a:lnTo>
                      <a:pt x="271" y="1139"/>
                    </a:lnTo>
                    <a:lnTo>
                      <a:pt x="271" y="1137"/>
                    </a:lnTo>
                    <a:lnTo>
                      <a:pt x="271" y="1137"/>
                    </a:lnTo>
                    <a:lnTo>
                      <a:pt x="271" y="1136"/>
                    </a:lnTo>
                    <a:lnTo>
                      <a:pt x="271" y="1134"/>
                    </a:lnTo>
                    <a:lnTo>
                      <a:pt x="271" y="1134"/>
                    </a:lnTo>
                    <a:lnTo>
                      <a:pt x="271" y="1132"/>
                    </a:lnTo>
                    <a:lnTo>
                      <a:pt x="271" y="1132"/>
                    </a:lnTo>
                    <a:lnTo>
                      <a:pt x="269" y="1132"/>
                    </a:lnTo>
                    <a:lnTo>
                      <a:pt x="269" y="1132"/>
                    </a:lnTo>
                    <a:lnTo>
                      <a:pt x="268" y="1132"/>
                    </a:lnTo>
                    <a:lnTo>
                      <a:pt x="266" y="1132"/>
                    </a:lnTo>
                    <a:lnTo>
                      <a:pt x="264" y="1132"/>
                    </a:lnTo>
                    <a:lnTo>
                      <a:pt x="264" y="1132"/>
                    </a:lnTo>
                    <a:lnTo>
                      <a:pt x="264" y="1132"/>
                    </a:lnTo>
                    <a:lnTo>
                      <a:pt x="264" y="1132"/>
                    </a:lnTo>
                    <a:lnTo>
                      <a:pt x="262" y="1132"/>
                    </a:lnTo>
                    <a:lnTo>
                      <a:pt x="262" y="1132"/>
                    </a:lnTo>
                    <a:lnTo>
                      <a:pt x="262" y="1132"/>
                    </a:lnTo>
                    <a:lnTo>
                      <a:pt x="260" y="1132"/>
                    </a:lnTo>
                    <a:lnTo>
                      <a:pt x="260" y="1132"/>
                    </a:lnTo>
                    <a:lnTo>
                      <a:pt x="260" y="1132"/>
                    </a:lnTo>
                    <a:lnTo>
                      <a:pt x="258" y="1132"/>
                    </a:lnTo>
                    <a:lnTo>
                      <a:pt x="258" y="1132"/>
                    </a:lnTo>
                    <a:lnTo>
                      <a:pt x="258" y="1132"/>
                    </a:lnTo>
                    <a:lnTo>
                      <a:pt x="258" y="1132"/>
                    </a:lnTo>
                    <a:lnTo>
                      <a:pt x="258" y="1130"/>
                    </a:lnTo>
                    <a:lnTo>
                      <a:pt x="257" y="1130"/>
                    </a:lnTo>
                    <a:lnTo>
                      <a:pt x="257" y="1128"/>
                    </a:lnTo>
                    <a:lnTo>
                      <a:pt x="257" y="1128"/>
                    </a:lnTo>
                    <a:lnTo>
                      <a:pt x="255" y="1128"/>
                    </a:lnTo>
                    <a:lnTo>
                      <a:pt x="255" y="1128"/>
                    </a:lnTo>
                    <a:lnTo>
                      <a:pt x="253" y="1128"/>
                    </a:lnTo>
                    <a:lnTo>
                      <a:pt x="253" y="1128"/>
                    </a:lnTo>
                    <a:lnTo>
                      <a:pt x="251" y="1128"/>
                    </a:lnTo>
                    <a:lnTo>
                      <a:pt x="251" y="1128"/>
                    </a:lnTo>
                    <a:lnTo>
                      <a:pt x="251" y="1128"/>
                    </a:lnTo>
                    <a:lnTo>
                      <a:pt x="251" y="1128"/>
                    </a:lnTo>
                    <a:lnTo>
                      <a:pt x="251" y="1127"/>
                    </a:lnTo>
                    <a:lnTo>
                      <a:pt x="251" y="1127"/>
                    </a:lnTo>
                    <a:lnTo>
                      <a:pt x="249" y="1127"/>
                    </a:lnTo>
                    <a:lnTo>
                      <a:pt x="249" y="1127"/>
                    </a:lnTo>
                    <a:lnTo>
                      <a:pt x="249" y="1127"/>
                    </a:lnTo>
                    <a:lnTo>
                      <a:pt x="249" y="1127"/>
                    </a:lnTo>
                    <a:lnTo>
                      <a:pt x="248" y="1127"/>
                    </a:lnTo>
                    <a:lnTo>
                      <a:pt x="248" y="1127"/>
                    </a:lnTo>
                    <a:lnTo>
                      <a:pt x="246" y="1127"/>
                    </a:lnTo>
                    <a:lnTo>
                      <a:pt x="246" y="1127"/>
                    </a:lnTo>
                    <a:lnTo>
                      <a:pt x="244" y="1127"/>
                    </a:lnTo>
                    <a:lnTo>
                      <a:pt x="244" y="1127"/>
                    </a:lnTo>
                    <a:lnTo>
                      <a:pt x="244" y="1127"/>
                    </a:lnTo>
                    <a:lnTo>
                      <a:pt x="244" y="1125"/>
                    </a:lnTo>
                    <a:lnTo>
                      <a:pt x="244" y="1125"/>
                    </a:lnTo>
                    <a:lnTo>
                      <a:pt x="244" y="1125"/>
                    </a:lnTo>
                    <a:lnTo>
                      <a:pt x="244" y="1125"/>
                    </a:lnTo>
                    <a:lnTo>
                      <a:pt x="242" y="1125"/>
                    </a:lnTo>
                    <a:lnTo>
                      <a:pt x="242" y="1123"/>
                    </a:lnTo>
                    <a:lnTo>
                      <a:pt x="242" y="1123"/>
                    </a:lnTo>
                    <a:lnTo>
                      <a:pt x="240" y="1123"/>
                    </a:lnTo>
                    <a:lnTo>
                      <a:pt x="240" y="1123"/>
                    </a:lnTo>
                    <a:lnTo>
                      <a:pt x="240" y="1123"/>
                    </a:lnTo>
                    <a:lnTo>
                      <a:pt x="239" y="1123"/>
                    </a:lnTo>
                    <a:lnTo>
                      <a:pt x="239" y="1123"/>
                    </a:lnTo>
                    <a:lnTo>
                      <a:pt x="237" y="1123"/>
                    </a:lnTo>
                    <a:lnTo>
                      <a:pt x="237" y="1123"/>
                    </a:lnTo>
                    <a:lnTo>
                      <a:pt x="237" y="1123"/>
                    </a:lnTo>
                    <a:lnTo>
                      <a:pt x="237" y="1121"/>
                    </a:lnTo>
                    <a:lnTo>
                      <a:pt x="235" y="1121"/>
                    </a:lnTo>
                    <a:lnTo>
                      <a:pt x="233" y="1121"/>
                    </a:lnTo>
                    <a:lnTo>
                      <a:pt x="231" y="1121"/>
                    </a:lnTo>
                    <a:lnTo>
                      <a:pt x="231" y="1121"/>
                    </a:lnTo>
                    <a:lnTo>
                      <a:pt x="231" y="1121"/>
                    </a:lnTo>
                    <a:lnTo>
                      <a:pt x="230" y="1121"/>
                    </a:lnTo>
                    <a:lnTo>
                      <a:pt x="230" y="1121"/>
                    </a:lnTo>
                    <a:lnTo>
                      <a:pt x="230" y="1121"/>
                    </a:lnTo>
                    <a:lnTo>
                      <a:pt x="228" y="1121"/>
                    </a:lnTo>
                    <a:lnTo>
                      <a:pt x="228" y="1121"/>
                    </a:lnTo>
                    <a:lnTo>
                      <a:pt x="228" y="1121"/>
                    </a:lnTo>
                    <a:lnTo>
                      <a:pt x="228" y="1121"/>
                    </a:lnTo>
                    <a:lnTo>
                      <a:pt x="228" y="1121"/>
                    </a:lnTo>
                    <a:lnTo>
                      <a:pt x="228" y="1119"/>
                    </a:lnTo>
                    <a:lnTo>
                      <a:pt x="228" y="1119"/>
                    </a:lnTo>
                    <a:lnTo>
                      <a:pt x="228" y="1118"/>
                    </a:lnTo>
                    <a:lnTo>
                      <a:pt x="228" y="1118"/>
                    </a:lnTo>
                    <a:lnTo>
                      <a:pt x="228" y="1118"/>
                    </a:lnTo>
                    <a:lnTo>
                      <a:pt x="228" y="1118"/>
                    </a:lnTo>
                    <a:lnTo>
                      <a:pt x="228" y="1118"/>
                    </a:lnTo>
                    <a:lnTo>
                      <a:pt x="228" y="1118"/>
                    </a:lnTo>
                    <a:lnTo>
                      <a:pt x="230" y="1118"/>
                    </a:lnTo>
                    <a:lnTo>
                      <a:pt x="230" y="1118"/>
                    </a:lnTo>
                    <a:lnTo>
                      <a:pt x="230" y="1118"/>
                    </a:lnTo>
                    <a:lnTo>
                      <a:pt x="230" y="1116"/>
                    </a:lnTo>
                    <a:lnTo>
                      <a:pt x="231" y="1116"/>
                    </a:lnTo>
                    <a:lnTo>
                      <a:pt x="231" y="1116"/>
                    </a:lnTo>
                    <a:lnTo>
                      <a:pt x="231" y="1116"/>
                    </a:lnTo>
                    <a:lnTo>
                      <a:pt x="231" y="1116"/>
                    </a:lnTo>
                    <a:lnTo>
                      <a:pt x="233" y="1118"/>
                    </a:lnTo>
                    <a:lnTo>
                      <a:pt x="233" y="1118"/>
                    </a:lnTo>
                    <a:lnTo>
                      <a:pt x="233" y="1118"/>
                    </a:lnTo>
                    <a:lnTo>
                      <a:pt x="235" y="1116"/>
                    </a:lnTo>
                    <a:lnTo>
                      <a:pt x="235" y="1116"/>
                    </a:lnTo>
                    <a:lnTo>
                      <a:pt x="235" y="1116"/>
                    </a:lnTo>
                    <a:lnTo>
                      <a:pt x="235" y="1116"/>
                    </a:lnTo>
                    <a:lnTo>
                      <a:pt x="235" y="1116"/>
                    </a:lnTo>
                    <a:lnTo>
                      <a:pt x="235" y="1116"/>
                    </a:lnTo>
                    <a:lnTo>
                      <a:pt x="235" y="1116"/>
                    </a:lnTo>
                    <a:lnTo>
                      <a:pt x="235" y="1114"/>
                    </a:lnTo>
                    <a:lnTo>
                      <a:pt x="237" y="1114"/>
                    </a:lnTo>
                    <a:lnTo>
                      <a:pt x="237" y="1114"/>
                    </a:lnTo>
                    <a:lnTo>
                      <a:pt x="237" y="1114"/>
                    </a:lnTo>
                    <a:lnTo>
                      <a:pt x="237" y="1114"/>
                    </a:lnTo>
                    <a:lnTo>
                      <a:pt x="237" y="1112"/>
                    </a:lnTo>
                    <a:lnTo>
                      <a:pt x="237" y="1112"/>
                    </a:lnTo>
                    <a:lnTo>
                      <a:pt x="237" y="1112"/>
                    </a:lnTo>
                    <a:lnTo>
                      <a:pt x="237" y="1112"/>
                    </a:lnTo>
                    <a:close/>
                  </a:path>
                </a:pathLst>
              </a:custGeom>
              <a:solidFill>
                <a:schemeClr val="accent5">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49">
                <a:extLst>
                  <a:ext uri="{FF2B5EF4-FFF2-40B4-BE49-F238E27FC236}">
                    <a16:creationId xmlns:a16="http://schemas.microsoft.com/office/drawing/2014/main" id="{25CA6C28-C015-241C-B4E6-AD330CF985C5}"/>
                  </a:ext>
                </a:extLst>
              </p:cNvPr>
              <p:cNvSpPr>
                <a:spLocks/>
              </p:cNvSpPr>
              <p:nvPr/>
            </p:nvSpPr>
            <p:spPr bwMode="auto">
              <a:xfrm>
                <a:off x="3454" y="1417"/>
                <a:ext cx="1855" cy="1161"/>
              </a:xfrm>
              <a:custGeom>
                <a:avLst/>
                <a:gdLst>
                  <a:gd name="T0" fmla="*/ 211 w 1855"/>
                  <a:gd name="T1" fmla="*/ 1071 h 1161"/>
                  <a:gd name="T2" fmla="*/ 183 w 1855"/>
                  <a:gd name="T3" fmla="*/ 980 h 1161"/>
                  <a:gd name="T4" fmla="*/ 128 w 1855"/>
                  <a:gd name="T5" fmla="*/ 917 h 1161"/>
                  <a:gd name="T6" fmla="*/ 108 w 1855"/>
                  <a:gd name="T7" fmla="*/ 828 h 1161"/>
                  <a:gd name="T8" fmla="*/ 103 w 1855"/>
                  <a:gd name="T9" fmla="*/ 734 h 1161"/>
                  <a:gd name="T10" fmla="*/ 74 w 1855"/>
                  <a:gd name="T11" fmla="*/ 609 h 1161"/>
                  <a:gd name="T12" fmla="*/ 13 w 1855"/>
                  <a:gd name="T13" fmla="*/ 557 h 1161"/>
                  <a:gd name="T14" fmla="*/ 2 w 1855"/>
                  <a:gd name="T15" fmla="*/ 488 h 1161"/>
                  <a:gd name="T16" fmla="*/ 92 w 1855"/>
                  <a:gd name="T17" fmla="*/ 410 h 1161"/>
                  <a:gd name="T18" fmla="*/ 166 w 1855"/>
                  <a:gd name="T19" fmla="*/ 351 h 1161"/>
                  <a:gd name="T20" fmla="*/ 215 w 1855"/>
                  <a:gd name="T21" fmla="*/ 275 h 1161"/>
                  <a:gd name="T22" fmla="*/ 277 w 1855"/>
                  <a:gd name="T23" fmla="*/ 229 h 1161"/>
                  <a:gd name="T24" fmla="*/ 273 w 1855"/>
                  <a:gd name="T25" fmla="*/ 173 h 1161"/>
                  <a:gd name="T26" fmla="*/ 240 w 1855"/>
                  <a:gd name="T27" fmla="*/ 114 h 1161"/>
                  <a:gd name="T28" fmla="*/ 228 w 1855"/>
                  <a:gd name="T29" fmla="*/ 48 h 1161"/>
                  <a:gd name="T30" fmla="*/ 311 w 1855"/>
                  <a:gd name="T31" fmla="*/ 7 h 1161"/>
                  <a:gd name="T32" fmla="*/ 369 w 1855"/>
                  <a:gd name="T33" fmla="*/ 43 h 1161"/>
                  <a:gd name="T34" fmla="*/ 378 w 1855"/>
                  <a:gd name="T35" fmla="*/ 119 h 1161"/>
                  <a:gd name="T36" fmla="*/ 396 w 1855"/>
                  <a:gd name="T37" fmla="*/ 177 h 1161"/>
                  <a:gd name="T38" fmla="*/ 429 w 1855"/>
                  <a:gd name="T39" fmla="*/ 255 h 1161"/>
                  <a:gd name="T40" fmla="*/ 506 w 1855"/>
                  <a:gd name="T41" fmla="*/ 302 h 1161"/>
                  <a:gd name="T42" fmla="*/ 640 w 1855"/>
                  <a:gd name="T43" fmla="*/ 349 h 1161"/>
                  <a:gd name="T44" fmla="*/ 758 w 1855"/>
                  <a:gd name="T45" fmla="*/ 361 h 1161"/>
                  <a:gd name="T46" fmla="*/ 788 w 1855"/>
                  <a:gd name="T47" fmla="*/ 336 h 1161"/>
                  <a:gd name="T48" fmla="*/ 741 w 1855"/>
                  <a:gd name="T49" fmla="*/ 305 h 1161"/>
                  <a:gd name="T50" fmla="*/ 716 w 1855"/>
                  <a:gd name="T51" fmla="*/ 255 h 1161"/>
                  <a:gd name="T52" fmla="*/ 749 w 1855"/>
                  <a:gd name="T53" fmla="*/ 220 h 1161"/>
                  <a:gd name="T54" fmla="*/ 803 w 1855"/>
                  <a:gd name="T55" fmla="*/ 199 h 1161"/>
                  <a:gd name="T56" fmla="*/ 855 w 1855"/>
                  <a:gd name="T57" fmla="*/ 170 h 1161"/>
                  <a:gd name="T58" fmla="*/ 940 w 1855"/>
                  <a:gd name="T59" fmla="*/ 141 h 1161"/>
                  <a:gd name="T60" fmla="*/ 924 w 1855"/>
                  <a:gd name="T61" fmla="*/ 206 h 1161"/>
                  <a:gd name="T62" fmla="*/ 910 w 1855"/>
                  <a:gd name="T63" fmla="*/ 249 h 1161"/>
                  <a:gd name="T64" fmla="*/ 902 w 1855"/>
                  <a:gd name="T65" fmla="*/ 282 h 1161"/>
                  <a:gd name="T66" fmla="*/ 895 w 1855"/>
                  <a:gd name="T67" fmla="*/ 322 h 1161"/>
                  <a:gd name="T68" fmla="*/ 995 w 1855"/>
                  <a:gd name="T69" fmla="*/ 352 h 1161"/>
                  <a:gd name="T70" fmla="*/ 1063 w 1855"/>
                  <a:gd name="T71" fmla="*/ 352 h 1161"/>
                  <a:gd name="T72" fmla="*/ 1078 w 1855"/>
                  <a:gd name="T73" fmla="*/ 463 h 1161"/>
                  <a:gd name="T74" fmla="*/ 1047 w 1855"/>
                  <a:gd name="T75" fmla="*/ 577 h 1161"/>
                  <a:gd name="T76" fmla="*/ 1239 w 1855"/>
                  <a:gd name="T77" fmla="*/ 588 h 1161"/>
                  <a:gd name="T78" fmla="*/ 1483 w 1855"/>
                  <a:gd name="T79" fmla="*/ 598 h 1161"/>
                  <a:gd name="T80" fmla="*/ 1629 w 1855"/>
                  <a:gd name="T81" fmla="*/ 682 h 1161"/>
                  <a:gd name="T82" fmla="*/ 1684 w 1855"/>
                  <a:gd name="T83" fmla="*/ 663 h 1161"/>
                  <a:gd name="T84" fmla="*/ 1740 w 1855"/>
                  <a:gd name="T85" fmla="*/ 656 h 1161"/>
                  <a:gd name="T86" fmla="*/ 1778 w 1855"/>
                  <a:gd name="T87" fmla="*/ 676 h 1161"/>
                  <a:gd name="T88" fmla="*/ 1845 w 1855"/>
                  <a:gd name="T89" fmla="*/ 700 h 1161"/>
                  <a:gd name="T90" fmla="*/ 1787 w 1855"/>
                  <a:gd name="T91" fmla="*/ 794 h 1161"/>
                  <a:gd name="T92" fmla="*/ 1642 w 1855"/>
                  <a:gd name="T93" fmla="*/ 828 h 1161"/>
                  <a:gd name="T94" fmla="*/ 1581 w 1855"/>
                  <a:gd name="T95" fmla="*/ 937 h 1161"/>
                  <a:gd name="T96" fmla="*/ 1391 w 1855"/>
                  <a:gd name="T97" fmla="*/ 904 h 1161"/>
                  <a:gd name="T98" fmla="*/ 1327 w 1855"/>
                  <a:gd name="T99" fmla="*/ 1013 h 1161"/>
                  <a:gd name="T100" fmla="*/ 1307 w 1855"/>
                  <a:gd name="T101" fmla="*/ 1137 h 1161"/>
                  <a:gd name="T102" fmla="*/ 1232 w 1855"/>
                  <a:gd name="T103" fmla="*/ 1096 h 1161"/>
                  <a:gd name="T104" fmla="*/ 1161 w 1855"/>
                  <a:gd name="T105" fmla="*/ 1045 h 1161"/>
                  <a:gd name="T106" fmla="*/ 1081 w 1855"/>
                  <a:gd name="T107" fmla="*/ 1034 h 1161"/>
                  <a:gd name="T108" fmla="*/ 1042 w 1855"/>
                  <a:gd name="T109" fmla="*/ 1098 h 1161"/>
                  <a:gd name="T110" fmla="*/ 922 w 1855"/>
                  <a:gd name="T111" fmla="*/ 1123 h 1161"/>
                  <a:gd name="T112" fmla="*/ 919 w 1855"/>
                  <a:gd name="T113" fmla="*/ 1054 h 1161"/>
                  <a:gd name="T114" fmla="*/ 848 w 1855"/>
                  <a:gd name="T115" fmla="*/ 1016 h 1161"/>
                  <a:gd name="T116" fmla="*/ 778 w 1855"/>
                  <a:gd name="T117" fmla="*/ 987 h 1161"/>
                  <a:gd name="T118" fmla="*/ 702 w 1855"/>
                  <a:gd name="T119" fmla="*/ 1002 h 1161"/>
                  <a:gd name="T120" fmla="*/ 582 w 1855"/>
                  <a:gd name="T121" fmla="*/ 1036 h 1161"/>
                  <a:gd name="T122" fmla="*/ 456 w 1855"/>
                  <a:gd name="T123" fmla="*/ 1107 h 1161"/>
                  <a:gd name="T124" fmla="*/ 302 w 1855"/>
                  <a:gd name="T125" fmla="*/ 1156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5" h="1161">
                    <a:moveTo>
                      <a:pt x="237" y="1112"/>
                    </a:moveTo>
                    <a:lnTo>
                      <a:pt x="237" y="1112"/>
                    </a:lnTo>
                    <a:lnTo>
                      <a:pt x="237" y="1112"/>
                    </a:lnTo>
                    <a:lnTo>
                      <a:pt x="237" y="1112"/>
                    </a:lnTo>
                    <a:lnTo>
                      <a:pt x="237" y="1110"/>
                    </a:lnTo>
                    <a:lnTo>
                      <a:pt x="237" y="1110"/>
                    </a:lnTo>
                    <a:lnTo>
                      <a:pt x="235" y="1110"/>
                    </a:lnTo>
                    <a:lnTo>
                      <a:pt x="235" y="1110"/>
                    </a:lnTo>
                    <a:lnTo>
                      <a:pt x="235" y="1110"/>
                    </a:lnTo>
                    <a:lnTo>
                      <a:pt x="233" y="1110"/>
                    </a:lnTo>
                    <a:lnTo>
                      <a:pt x="233" y="1110"/>
                    </a:lnTo>
                    <a:lnTo>
                      <a:pt x="233" y="1110"/>
                    </a:lnTo>
                    <a:lnTo>
                      <a:pt x="233" y="1112"/>
                    </a:lnTo>
                    <a:lnTo>
                      <a:pt x="231" y="1112"/>
                    </a:lnTo>
                    <a:lnTo>
                      <a:pt x="231" y="1112"/>
                    </a:lnTo>
                    <a:lnTo>
                      <a:pt x="230" y="1112"/>
                    </a:lnTo>
                    <a:lnTo>
                      <a:pt x="230" y="1112"/>
                    </a:lnTo>
                    <a:lnTo>
                      <a:pt x="230" y="1112"/>
                    </a:lnTo>
                    <a:lnTo>
                      <a:pt x="230" y="1112"/>
                    </a:lnTo>
                    <a:lnTo>
                      <a:pt x="230" y="1112"/>
                    </a:lnTo>
                    <a:lnTo>
                      <a:pt x="228" y="1112"/>
                    </a:lnTo>
                    <a:lnTo>
                      <a:pt x="228" y="1112"/>
                    </a:lnTo>
                    <a:lnTo>
                      <a:pt x="226" y="1112"/>
                    </a:lnTo>
                    <a:lnTo>
                      <a:pt x="226" y="1114"/>
                    </a:lnTo>
                    <a:lnTo>
                      <a:pt x="226" y="1114"/>
                    </a:lnTo>
                    <a:lnTo>
                      <a:pt x="226" y="1114"/>
                    </a:lnTo>
                    <a:lnTo>
                      <a:pt x="224" y="1114"/>
                    </a:lnTo>
                    <a:lnTo>
                      <a:pt x="224" y="1114"/>
                    </a:lnTo>
                    <a:lnTo>
                      <a:pt x="224" y="1114"/>
                    </a:lnTo>
                    <a:lnTo>
                      <a:pt x="224" y="1116"/>
                    </a:lnTo>
                    <a:lnTo>
                      <a:pt x="222" y="1116"/>
                    </a:lnTo>
                    <a:lnTo>
                      <a:pt x="222" y="1116"/>
                    </a:lnTo>
                    <a:lnTo>
                      <a:pt x="221" y="1116"/>
                    </a:lnTo>
                    <a:lnTo>
                      <a:pt x="221" y="1116"/>
                    </a:lnTo>
                    <a:lnTo>
                      <a:pt x="221" y="1114"/>
                    </a:lnTo>
                    <a:lnTo>
                      <a:pt x="221" y="1114"/>
                    </a:lnTo>
                    <a:lnTo>
                      <a:pt x="219" y="1114"/>
                    </a:lnTo>
                    <a:lnTo>
                      <a:pt x="219" y="1114"/>
                    </a:lnTo>
                    <a:lnTo>
                      <a:pt x="221" y="1114"/>
                    </a:lnTo>
                    <a:lnTo>
                      <a:pt x="221" y="1112"/>
                    </a:lnTo>
                    <a:lnTo>
                      <a:pt x="221" y="1112"/>
                    </a:lnTo>
                    <a:lnTo>
                      <a:pt x="221" y="1112"/>
                    </a:lnTo>
                    <a:lnTo>
                      <a:pt x="221" y="1110"/>
                    </a:lnTo>
                    <a:lnTo>
                      <a:pt x="219" y="1110"/>
                    </a:lnTo>
                    <a:lnTo>
                      <a:pt x="219" y="1110"/>
                    </a:lnTo>
                    <a:lnTo>
                      <a:pt x="219" y="1109"/>
                    </a:lnTo>
                    <a:lnTo>
                      <a:pt x="219" y="1109"/>
                    </a:lnTo>
                    <a:lnTo>
                      <a:pt x="219" y="1109"/>
                    </a:lnTo>
                    <a:lnTo>
                      <a:pt x="219" y="1107"/>
                    </a:lnTo>
                    <a:lnTo>
                      <a:pt x="219" y="1105"/>
                    </a:lnTo>
                    <a:lnTo>
                      <a:pt x="219" y="1105"/>
                    </a:lnTo>
                    <a:lnTo>
                      <a:pt x="219" y="1105"/>
                    </a:lnTo>
                    <a:lnTo>
                      <a:pt x="217" y="1103"/>
                    </a:lnTo>
                    <a:lnTo>
                      <a:pt x="217" y="1103"/>
                    </a:lnTo>
                    <a:lnTo>
                      <a:pt x="217" y="1103"/>
                    </a:lnTo>
                    <a:lnTo>
                      <a:pt x="217" y="1103"/>
                    </a:lnTo>
                    <a:lnTo>
                      <a:pt x="217" y="1101"/>
                    </a:lnTo>
                    <a:lnTo>
                      <a:pt x="217" y="1101"/>
                    </a:lnTo>
                    <a:lnTo>
                      <a:pt x="217" y="1101"/>
                    </a:lnTo>
                    <a:lnTo>
                      <a:pt x="217" y="1101"/>
                    </a:lnTo>
                    <a:lnTo>
                      <a:pt x="217" y="1099"/>
                    </a:lnTo>
                    <a:lnTo>
                      <a:pt x="217" y="1099"/>
                    </a:lnTo>
                    <a:lnTo>
                      <a:pt x="217" y="1099"/>
                    </a:lnTo>
                    <a:lnTo>
                      <a:pt x="217" y="1098"/>
                    </a:lnTo>
                    <a:lnTo>
                      <a:pt x="217" y="1098"/>
                    </a:lnTo>
                    <a:lnTo>
                      <a:pt x="217" y="1098"/>
                    </a:lnTo>
                    <a:lnTo>
                      <a:pt x="217" y="1098"/>
                    </a:lnTo>
                    <a:lnTo>
                      <a:pt x="215" y="1098"/>
                    </a:lnTo>
                    <a:lnTo>
                      <a:pt x="215" y="1096"/>
                    </a:lnTo>
                    <a:lnTo>
                      <a:pt x="215" y="1096"/>
                    </a:lnTo>
                    <a:lnTo>
                      <a:pt x="215" y="1096"/>
                    </a:lnTo>
                    <a:lnTo>
                      <a:pt x="213" y="1096"/>
                    </a:lnTo>
                    <a:lnTo>
                      <a:pt x="213" y="1094"/>
                    </a:lnTo>
                    <a:lnTo>
                      <a:pt x="213" y="1094"/>
                    </a:lnTo>
                    <a:lnTo>
                      <a:pt x="211" y="1094"/>
                    </a:lnTo>
                    <a:lnTo>
                      <a:pt x="211" y="1094"/>
                    </a:lnTo>
                    <a:lnTo>
                      <a:pt x="210" y="1094"/>
                    </a:lnTo>
                    <a:lnTo>
                      <a:pt x="210" y="1094"/>
                    </a:lnTo>
                    <a:lnTo>
                      <a:pt x="210" y="1094"/>
                    </a:lnTo>
                    <a:lnTo>
                      <a:pt x="210" y="1094"/>
                    </a:lnTo>
                    <a:lnTo>
                      <a:pt x="210" y="1094"/>
                    </a:lnTo>
                    <a:lnTo>
                      <a:pt x="208" y="1094"/>
                    </a:lnTo>
                    <a:lnTo>
                      <a:pt x="208" y="1096"/>
                    </a:lnTo>
                    <a:lnTo>
                      <a:pt x="208" y="1096"/>
                    </a:lnTo>
                    <a:lnTo>
                      <a:pt x="208" y="1096"/>
                    </a:lnTo>
                    <a:lnTo>
                      <a:pt x="208" y="1098"/>
                    </a:lnTo>
                    <a:lnTo>
                      <a:pt x="208" y="1098"/>
                    </a:lnTo>
                    <a:lnTo>
                      <a:pt x="208" y="1098"/>
                    </a:lnTo>
                    <a:lnTo>
                      <a:pt x="206" y="1099"/>
                    </a:lnTo>
                    <a:lnTo>
                      <a:pt x="208" y="1101"/>
                    </a:lnTo>
                    <a:lnTo>
                      <a:pt x="208" y="1101"/>
                    </a:lnTo>
                    <a:lnTo>
                      <a:pt x="208" y="1101"/>
                    </a:lnTo>
                    <a:lnTo>
                      <a:pt x="208" y="1101"/>
                    </a:lnTo>
                    <a:lnTo>
                      <a:pt x="208" y="1101"/>
                    </a:lnTo>
                    <a:lnTo>
                      <a:pt x="208" y="1101"/>
                    </a:lnTo>
                    <a:lnTo>
                      <a:pt x="208" y="1103"/>
                    </a:lnTo>
                    <a:lnTo>
                      <a:pt x="208" y="1105"/>
                    </a:lnTo>
                    <a:lnTo>
                      <a:pt x="210" y="1105"/>
                    </a:lnTo>
                    <a:lnTo>
                      <a:pt x="210" y="1107"/>
                    </a:lnTo>
                    <a:lnTo>
                      <a:pt x="210" y="1107"/>
                    </a:lnTo>
                    <a:lnTo>
                      <a:pt x="210" y="1107"/>
                    </a:lnTo>
                    <a:lnTo>
                      <a:pt x="210" y="1109"/>
                    </a:lnTo>
                    <a:lnTo>
                      <a:pt x="210" y="1109"/>
                    </a:lnTo>
                    <a:lnTo>
                      <a:pt x="210" y="1109"/>
                    </a:lnTo>
                    <a:lnTo>
                      <a:pt x="211" y="1110"/>
                    </a:lnTo>
                    <a:lnTo>
                      <a:pt x="211" y="1110"/>
                    </a:lnTo>
                    <a:lnTo>
                      <a:pt x="211" y="1110"/>
                    </a:lnTo>
                    <a:lnTo>
                      <a:pt x="211" y="1110"/>
                    </a:lnTo>
                    <a:lnTo>
                      <a:pt x="211" y="1112"/>
                    </a:lnTo>
                    <a:lnTo>
                      <a:pt x="211" y="1112"/>
                    </a:lnTo>
                    <a:lnTo>
                      <a:pt x="211" y="1112"/>
                    </a:lnTo>
                    <a:lnTo>
                      <a:pt x="211" y="1112"/>
                    </a:lnTo>
                    <a:lnTo>
                      <a:pt x="211" y="1112"/>
                    </a:lnTo>
                    <a:lnTo>
                      <a:pt x="211" y="1112"/>
                    </a:lnTo>
                    <a:lnTo>
                      <a:pt x="213" y="1112"/>
                    </a:lnTo>
                    <a:lnTo>
                      <a:pt x="213" y="1114"/>
                    </a:lnTo>
                    <a:lnTo>
                      <a:pt x="213" y="1114"/>
                    </a:lnTo>
                    <a:lnTo>
                      <a:pt x="213" y="1114"/>
                    </a:lnTo>
                    <a:lnTo>
                      <a:pt x="211" y="1114"/>
                    </a:lnTo>
                    <a:lnTo>
                      <a:pt x="211" y="1114"/>
                    </a:lnTo>
                    <a:lnTo>
                      <a:pt x="211" y="1116"/>
                    </a:lnTo>
                    <a:lnTo>
                      <a:pt x="210" y="1116"/>
                    </a:lnTo>
                    <a:lnTo>
                      <a:pt x="210" y="1116"/>
                    </a:lnTo>
                    <a:lnTo>
                      <a:pt x="206" y="1116"/>
                    </a:lnTo>
                    <a:lnTo>
                      <a:pt x="206" y="1114"/>
                    </a:lnTo>
                    <a:lnTo>
                      <a:pt x="204" y="1114"/>
                    </a:lnTo>
                    <a:lnTo>
                      <a:pt x="204" y="1114"/>
                    </a:lnTo>
                    <a:lnTo>
                      <a:pt x="202" y="1114"/>
                    </a:lnTo>
                    <a:lnTo>
                      <a:pt x="202" y="1114"/>
                    </a:lnTo>
                    <a:lnTo>
                      <a:pt x="201" y="1114"/>
                    </a:lnTo>
                    <a:lnTo>
                      <a:pt x="201" y="1114"/>
                    </a:lnTo>
                    <a:lnTo>
                      <a:pt x="201" y="1112"/>
                    </a:lnTo>
                    <a:lnTo>
                      <a:pt x="201" y="1112"/>
                    </a:lnTo>
                    <a:lnTo>
                      <a:pt x="199" y="1112"/>
                    </a:lnTo>
                    <a:lnTo>
                      <a:pt x="199" y="1112"/>
                    </a:lnTo>
                    <a:lnTo>
                      <a:pt x="199" y="1112"/>
                    </a:lnTo>
                    <a:lnTo>
                      <a:pt x="199" y="1112"/>
                    </a:lnTo>
                    <a:lnTo>
                      <a:pt x="197" y="1112"/>
                    </a:lnTo>
                    <a:lnTo>
                      <a:pt x="197" y="1110"/>
                    </a:lnTo>
                    <a:lnTo>
                      <a:pt x="197" y="1110"/>
                    </a:lnTo>
                    <a:lnTo>
                      <a:pt x="199" y="1109"/>
                    </a:lnTo>
                    <a:lnTo>
                      <a:pt x="199" y="1109"/>
                    </a:lnTo>
                    <a:lnTo>
                      <a:pt x="199" y="1109"/>
                    </a:lnTo>
                    <a:lnTo>
                      <a:pt x="199" y="1107"/>
                    </a:lnTo>
                    <a:lnTo>
                      <a:pt x="199" y="1107"/>
                    </a:lnTo>
                    <a:lnTo>
                      <a:pt x="199" y="1107"/>
                    </a:lnTo>
                    <a:lnTo>
                      <a:pt x="199" y="1107"/>
                    </a:lnTo>
                    <a:lnTo>
                      <a:pt x="199" y="1107"/>
                    </a:lnTo>
                    <a:lnTo>
                      <a:pt x="199" y="1107"/>
                    </a:lnTo>
                    <a:lnTo>
                      <a:pt x="199" y="1107"/>
                    </a:lnTo>
                    <a:lnTo>
                      <a:pt x="199" y="1105"/>
                    </a:lnTo>
                    <a:lnTo>
                      <a:pt x="201" y="1105"/>
                    </a:lnTo>
                    <a:lnTo>
                      <a:pt x="201" y="1105"/>
                    </a:lnTo>
                    <a:lnTo>
                      <a:pt x="201" y="1105"/>
                    </a:lnTo>
                    <a:lnTo>
                      <a:pt x="201" y="1105"/>
                    </a:lnTo>
                    <a:lnTo>
                      <a:pt x="201" y="1103"/>
                    </a:lnTo>
                    <a:lnTo>
                      <a:pt x="201" y="1103"/>
                    </a:lnTo>
                    <a:lnTo>
                      <a:pt x="201" y="1101"/>
                    </a:lnTo>
                    <a:lnTo>
                      <a:pt x="201" y="1101"/>
                    </a:lnTo>
                    <a:lnTo>
                      <a:pt x="201" y="1101"/>
                    </a:lnTo>
                    <a:lnTo>
                      <a:pt x="201" y="1101"/>
                    </a:lnTo>
                    <a:lnTo>
                      <a:pt x="199" y="1099"/>
                    </a:lnTo>
                    <a:lnTo>
                      <a:pt x="199" y="1099"/>
                    </a:lnTo>
                    <a:lnTo>
                      <a:pt x="199" y="1099"/>
                    </a:lnTo>
                    <a:lnTo>
                      <a:pt x="197" y="1099"/>
                    </a:lnTo>
                    <a:lnTo>
                      <a:pt x="197" y="1099"/>
                    </a:lnTo>
                    <a:lnTo>
                      <a:pt x="197" y="1099"/>
                    </a:lnTo>
                    <a:lnTo>
                      <a:pt x="197" y="1098"/>
                    </a:lnTo>
                    <a:lnTo>
                      <a:pt x="197" y="1098"/>
                    </a:lnTo>
                    <a:lnTo>
                      <a:pt x="197" y="1098"/>
                    </a:lnTo>
                    <a:lnTo>
                      <a:pt x="197" y="1098"/>
                    </a:lnTo>
                    <a:lnTo>
                      <a:pt x="199" y="1098"/>
                    </a:lnTo>
                    <a:lnTo>
                      <a:pt x="199" y="1098"/>
                    </a:lnTo>
                    <a:lnTo>
                      <a:pt x="199" y="1096"/>
                    </a:lnTo>
                    <a:lnTo>
                      <a:pt x="199" y="1096"/>
                    </a:lnTo>
                    <a:lnTo>
                      <a:pt x="199" y="1096"/>
                    </a:lnTo>
                    <a:lnTo>
                      <a:pt x="199" y="1094"/>
                    </a:lnTo>
                    <a:lnTo>
                      <a:pt x="201" y="1092"/>
                    </a:lnTo>
                    <a:lnTo>
                      <a:pt x="201" y="1092"/>
                    </a:lnTo>
                    <a:lnTo>
                      <a:pt x="202" y="1090"/>
                    </a:lnTo>
                    <a:lnTo>
                      <a:pt x="202" y="1090"/>
                    </a:lnTo>
                    <a:lnTo>
                      <a:pt x="202" y="1089"/>
                    </a:lnTo>
                    <a:lnTo>
                      <a:pt x="202" y="1087"/>
                    </a:lnTo>
                    <a:lnTo>
                      <a:pt x="202" y="1087"/>
                    </a:lnTo>
                    <a:lnTo>
                      <a:pt x="204" y="1085"/>
                    </a:lnTo>
                    <a:lnTo>
                      <a:pt x="204" y="1085"/>
                    </a:lnTo>
                    <a:lnTo>
                      <a:pt x="204" y="1085"/>
                    </a:lnTo>
                    <a:lnTo>
                      <a:pt x="204" y="1085"/>
                    </a:lnTo>
                    <a:lnTo>
                      <a:pt x="206" y="1085"/>
                    </a:lnTo>
                    <a:lnTo>
                      <a:pt x="206" y="1085"/>
                    </a:lnTo>
                    <a:lnTo>
                      <a:pt x="206" y="1085"/>
                    </a:lnTo>
                    <a:lnTo>
                      <a:pt x="206" y="1085"/>
                    </a:lnTo>
                    <a:lnTo>
                      <a:pt x="206" y="1085"/>
                    </a:lnTo>
                    <a:lnTo>
                      <a:pt x="206" y="1085"/>
                    </a:lnTo>
                    <a:lnTo>
                      <a:pt x="206" y="1085"/>
                    </a:lnTo>
                    <a:lnTo>
                      <a:pt x="208" y="1083"/>
                    </a:lnTo>
                    <a:lnTo>
                      <a:pt x="208" y="1083"/>
                    </a:lnTo>
                    <a:lnTo>
                      <a:pt x="208" y="1083"/>
                    </a:lnTo>
                    <a:lnTo>
                      <a:pt x="208" y="1083"/>
                    </a:lnTo>
                    <a:lnTo>
                      <a:pt x="208" y="1083"/>
                    </a:lnTo>
                    <a:lnTo>
                      <a:pt x="208" y="1083"/>
                    </a:lnTo>
                    <a:lnTo>
                      <a:pt x="208" y="1081"/>
                    </a:lnTo>
                    <a:lnTo>
                      <a:pt x="208" y="1081"/>
                    </a:lnTo>
                    <a:lnTo>
                      <a:pt x="208" y="1081"/>
                    </a:lnTo>
                    <a:lnTo>
                      <a:pt x="208" y="1081"/>
                    </a:lnTo>
                    <a:lnTo>
                      <a:pt x="208" y="1081"/>
                    </a:lnTo>
                    <a:lnTo>
                      <a:pt x="210" y="1081"/>
                    </a:lnTo>
                    <a:lnTo>
                      <a:pt x="210" y="1081"/>
                    </a:lnTo>
                    <a:lnTo>
                      <a:pt x="210" y="1080"/>
                    </a:lnTo>
                    <a:lnTo>
                      <a:pt x="210" y="1080"/>
                    </a:lnTo>
                    <a:lnTo>
                      <a:pt x="210" y="1080"/>
                    </a:lnTo>
                    <a:lnTo>
                      <a:pt x="210" y="1080"/>
                    </a:lnTo>
                    <a:lnTo>
                      <a:pt x="210" y="1080"/>
                    </a:lnTo>
                    <a:lnTo>
                      <a:pt x="210" y="1080"/>
                    </a:lnTo>
                    <a:lnTo>
                      <a:pt x="210" y="1078"/>
                    </a:lnTo>
                    <a:lnTo>
                      <a:pt x="210" y="1078"/>
                    </a:lnTo>
                    <a:lnTo>
                      <a:pt x="210" y="1078"/>
                    </a:lnTo>
                    <a:lnTo>
                      <a:pt x="210" y="1076"/>
                    </a:lnTo>
                    <a:lnTo>
                      <a:pt x="210" y="1076"/>
                    </a:lnTo>
                    <a:lnTo>
                      <a:pt x="210" y="1074"/>
                    </a:lnTo>
                    <a:lnTo>
                      <a:pt x="210" y="1074"/>
                    </a:lnTo>
                    <a:lnTo>
                      <a:pt x="211" y="1074"/>
                    </a:lnTo>
                    <a:lnTo>
                      <a:pt x="211" y="1074"/>
                    </a:lnTo>
                    <a:lnTo>
                      <a:pt x="211" y="1072"/>
                    </a:lnTo>
                    <a:lnTo>
                      <a:pt x="211" y="1072"/>
                    </a:lnTo>
                    <a:lnTo>
                      <a:pt x="211" y="1072"/>
                    </a:lnTo>
                    <a:lnTo>
                      <a:pt x="211" y="1072"/>
                    </a:lnTo>
                    <a:lnTo>
                      <a:pt x="211" y="1072"/>
                    </a:lnTo>
                    <a:lnTo>
                      <a:pt x="211" y="1071"/>
                    </a:lnTo>
                    <a:lnTo>
                      <a:pt x="211" y="1071"/>
                    </a:lnTo>
                    <a:lnTo>
                      <a:pt x="211" y="1071"/>
                    </a:lnTo>
                    <a:lnTo>
                      <a:pt x="211" y="1071"/>
                    </a:lnTo>
                    <a:lnTo>
                      <a:pt x="211" y="1071"/>
                    </a:lnTo>
                    <a:lnTo>
                      <a:pt x="211" y="1071"/>
                    </a:lnTo>
                    <a:lnTo>
                      <a:pt x="211" y="1071"/>
                    </a:lnTo>
                    <a:lnTo>
                      <a:pt x="211" y="1071"/>
                    </a:lnTo>
                    <a:lnTo>
                      <a:pt x="210" y="1071"/>
                    </a:lnTo>
                    <a:lnTo>
                      <a:pt x="210" y="1071"/>
                    </a:lnTo>
                    <a:lnTo>
                      <a:pt x="208" y="1071"/>
                    </a:lnTo>
                    <a:lnTo>
                      <a:pt x="208" y="1069"/>
                    </a:lnTo>
                    <a:lnTo>
                      <a:pt x="208" y="1069"/>
                    </a:lnTo>
                    <a:lnTo>
                      <a:pt x="206" y="1069"/>
                    </a:lnTo>
                    <a:lnTo>
                      <a:pt x="204" y="1069"/>
                    </a:lnTo>
                    <a:lnTo>
                      <a:pt x="204" y="1071"/>
                    </a:lnTo>
                    <a:lnTo>
                      <a:pt x="204" y="1071"/>
                    </a:lnTo>
                    <a:lnTo>
                      <a:pt x="202" y="1071"/>
                    </a:lnTo>
                    <a:lnTo>
                      <a:pt x="202" y="1071"/>
                    </a:lnTo>
                    <a:lnTo>
                      <a:pt x="201" y="1072"/>
                    </a:lnTo>
                    <a:lnTo>
                      <a:pt x="201" y="1072"/>
                    </a:lnTo>
                    <a:lnTo>
                      <a:pt x="201" y="1072"/>
                    </a:lnTo>
                    <a:lnTo>
                      <a:pt x="201" y="1072"/>
                    </a:lnTo>
                    <a:lnTo>
                      <a:pt x="201" y="1072"/>
                    </a:lnTo>
                    <a:lnTo>
                      <a:pt x="201" y="1072"/>
                    </a:lnTo>
                    <a:lnTo>
                      <a:pt x="199" y="1072"/>
                    </a:lnTo>
                    <a:lnTo>
                      <a:pt x="199" y="1072"/>
                    </a:lnTo>
                    <a:lnTo>
                      <a:pt x="199" y="1072"/>
                    </a:lnTo>
                    <a:lnTo>
                      <a:pt x="199" y="1072"/>
                    </a:lnTo>
                    <a:lnTo>
                      <a:pt x="199" y="1072"/>
                    </a:lnTo>
                    <a:lnTo>
                      <a:pt x="199" y="1072"/>
                    </a:lnTo>
                    <a:lnTo>
                      <a:pt x="199" y="1072"/>
                    </a:lnTo>
                    <a:lnTo>
                      <a:pt x="199" y="1072"/>
                    </a:lnTo>
                    <a:lnTo>
                      <a:pt x="199" y="1072"/>
                    </a:lnTo>
                    <a:lnTo>
                      <a:pt x="199" y="1072"/>
                    </a:lnTo>
                    <a:lnTo>
                      <a:pt x="197" y="1072"/>
                    </a:lnTo>
                    <a:lnTo>
                      <a:pt x="197" y="1072"/>
                    </a:lnTo>
                    <a:lnTo>
                      <a:pt x="197" y="1072"/>
                    </a:lnTo>
                    <a:lnTo>
                      <a:pt x="197" y="1072"/>
                    </a:lnTo>
                    <a:lnTo>
                      <a:pt x="197" y="1072"/>
                    </a:lnTo>
                    <a:lnTo>
                      <a:pt x="197" y="1072"/>
                    </a:lnTo>
                    <a:lnTo>
                      <a:pt x="195" y="1072"/>
                    </a:lnTo>
                    <a:lnTo>
                      <a:pt x="195" y="1072"/>
                    </a:lnTo>
                    <a:lnTo>
                      <a:pt x="195" y="1072"/>
                    </a:lnTo>
                    <a:lnTo>
                      <a:pt x="195" y="1072"/>
                    </a:lnTo>
                    <a:lnTo>
                      <a:pt x="195" y="1072"/>
                    </a:lnTo>
                    <a:lnTo>
                      <a:pt x="195" y="1072"/>
                    </a:lnTo>
                    <a:lnTo>
                      <a:pt x="193" y="1071"/>
                    </a:lnTo>
                    <a:lnTo>
                      <a:pt x="193" y="1071"/>
                    </a:lnTo>
                    <a:lnTo>
                      <a:pt x="193" y="1071"/>
                    </a:lnTo>
                    <a:lnTo>
                      <a:pt x="193" y="1069"/>
                    </a:lnTo>
                    <a:lnTo>
                      <a:pt x="195" y="1069"/>
                    </a:lnTo>
                    <a:lnTo>
                      <a:pt x="195" y="1069"/>
                    </a:lnTo>
                    <a:lnTo>
                      <a:pt x="195" y="1069"/>
                    </a:lnTo>
                    <a:lnTo>
                      <a:pt x="195" y="1069"/>
                    </a:lnTo>
                    <a:lnTo>
                      <a:pt x="195" y="1067"/>
                    </a:lnTo>
                    <a:lnTo>
                      <a:pt x="195" y="1067"/>
                    </a:lnTo>
                    <a:lnTo>
                      <a:pt x="195" y="1067"/>
                    </a:lnTo>
                    <a:lnTo>
                      <a:pt x="197" y="1067"/>
                    </a:lnTo>
                    <a:lnTo>
                      <a:pt x="197" y="1067"/>
                    </a:lnTo>
                    <a:lnTo>
                      <a:pt x="199" y="1067"/>
                    </a:lnTo>
                    <a:lnTo>
                      <a:pt x="199" y="1067"/>
                    </a:lnTo>
                    <a:lnTo>
                      <a:pt x="199" y="1067"/>
                    </a:lnTo>
                    <a:lnTo>
                      <a:pt x="199" y="1067"/>
                    </a:lnTo>
                    <a:lnTo>
                      <a:pt x="199" y="1067"/>
                    </a:lnTo>
                    <a:lnTo>
                      <a:pt x="201" y="1067"/>
                    </a:lnTo>
                    <a:lnTo>
                      <a:pt x="201" y="1067"/>
                    </a:lnTo>
                    <a:lnTo>
                      <a:pt x="202" y="1067"/>
                    </a:lnTo>
                    <a:lnTo>
                      <a:pt x="202" y="1067"/>
                    </a:lnTo>
                    <a:lnTo>
                      <a:pt x="202" y="1067"/>
                    </a:lnTo>
                    <a:lnTo>
                      <a:pt x="202" y="1067"/>
                    </a:lnTo>
                    <a:lnTo>
                      <a:pt x="202" y="1067"/>
                    </a:lnTo>
                    <a:lnTo>
                      <a:pt x="202" y="1067"/>
                    </a:lnTo>
                    <a:lnTo>
                      <a:pt x="204" y="1067"/>
                    </a:lnTo>
                    <a:lnTo>
                      <a:pt x="204" y="1067"/>
                    </a:lnTo>
                    <a:lnTo>
                      <a:pt x="204" y="1067"/>
                    </a:lnTo>
                    <a:lnTo>
                      <a:pt x="204" y="1067"/>
                    </a:lnTo>
                    <a:lnTo>
                      <a:pt x="204" y="1067"/>
                    </a:lnTo>
                    <a:lnTo>
                      <a:pt x="204" y="1067"/>
                    </a:lnTo>
                    <a:lnTo>
                      <a:pt x="204" y="1067"/>
                    </a:lnTo>
                    <a:lnTo>
                      <a:pt x="204" y="1065"/>
                    </a:lnTo>
                    <a:lnTo>
                      <a:pt x="204" y="1065"/>
                    </a:lnTo>
                    <a:lnTo>
                      <a:pt x="204" y="1065"/>
                    </a:lnTo>
                    <a:lnTo>
                      <a:pt x="204" y="1065"/>
                    </a:lnTo>
                    <a:lnTo>
                      <a:pt x="204" y="1065"/>
                    </a:lnTo>
                    <a:lnTo>
                      <a:pt x="204" y="1065"/>
                    </a:lnTo>
                    <a:lnTo>
                      <a:pt x="204" y="1063"/>
                    </a:lnTo>
                    <a:lnTo>
                      <a:pt x="204" y="1063"/>
                    </a:lnTo>
                    <a:lnTo>
                      <a:pt x="204" y="1063"/>
                    </a:lnTo>
                    <a:lnTo>
                      <a:pt x="204" y="1063"/>
                    </a:lnTo>
                    <a:lnTo>
                      <a:pt x="202" y="1061"/>
                    </a:lnTo>
                    <a:lnTo>
                      <a:pt x="202" y="1060"/>
                    </a:lnTo>
                    <a:lnTo>
                      <a:pt x="202" y="1060"/>
                    </a:lnTo>
                    <a:lnTo>
                      <a:pt x="202" y="1060"/>
                    </a:lnTo>
                    <a:lnTo>
                      <a:pt x="202" y="1058"/>
                    </a:lnTo>
                    <a:lnTo>
                      <a:pt x="202" y="1058"/>
                    </a:lnTo>
                    <a:lnTo>
                      <a:pt x="202" y="1058"/>
                    </a:lnTo>
                    <a:lnTo>
                      <a:pt x="202" y="1058"/>
                    </a:lnTo>
                    <a:lnTo>
                      <a:pt x="202" y="1058"/>
                    </a:lnTo>
                    <a:lnTo>
                      <a:pt x="202" y="1056"/>
                    </a:lnTo>
                    <a:lnTo>
                      <a:pt x="202" y="1056"/>
                    </a:lnTo>
                    <a:lnTo>
                      <a:pt x="202" y="1056"/>
                    </a:lnTo>
                    <a:lnTo>
                      <a:pt x="202" y="1054"/>
                    </a:lnTo>
                    <a:lnTo>
                      <a:pt x="202" y="1054"/>
                    </a:lnTo>
                    <a:lnTo>
                      <a:pt x="202" y="1054"/>
                    </a:lnTo>
                    <a:lnTo>
                      <a:pt x="202" y="1054"/>
                    </a:lnTo>
                    <a:lnTo>
                      <a:pt x="201" y="1054"/>
                    </a:lnTo>
                    <a:lnTo>
                      <a:pt x="201" y="1052"/>
                    </a:lnTo>
                    <a:lnTo>
                      <a:pt x="201" y="1052"/>
                    </a:lnTo>
                    <a:lnTo>
                      <a:pt x="199" y="1051"/>
                    </a:lnTo>
                    <a:lnTo>
                      <a:pt x="199" y="1051"/>
                    </a:lnTo>
                    <a:lnTo>
                      <a:pt x="199" y="1047"/>
                    </a:lnTo>
                    <a:lnTo>
                      <a:pt x="197" y="1045"/>
                    </a:lnTo>
                    <a:lnTo>
                      <a:pt x="197" y="1045"/>
                    </a:lnTo>
                    <a:lnTo>
                      <a:pt x="197" y="1045"/>
                    </a:lnTo>
                    <a:lnTo>
                      <a:pt x="197" y="1045"/>
                    </a:lnTo>
                    <a:lnTo>
                      <a:pt x="197" y="1045"/>
                    </a:lnTo>
                    <a:lnTo>
                      <a:pt x="197" y="1045"/>
                    </a:lnTo>
                    <a:lnTo>
                      <a:pt x="197" y="1043"/>
                    </a:lnTo>
                    <a:lnTo>
                      <a:pt x="197" y="1043"/>
                    </a:lnTo>
                    <a:lnTo>
                      <a:pt x="199" y="1042"/>
                    </a:lnTo>
                    <a:lnTo>
                      <a:pt x="199" y="1042"/>
                    </a:lnTo>
                    <a:lnTo>
                      <a:pt x="199" y="1042"/>
                    </a:lnTo>
                    <a:lnTo>
                      <a:pt x="201" y="1040"/>
                    </a:lnTo>
                    <a:lnTo>
                      <a:pt x="201" y="1040"/>
                    </a:lnTo>
                    <a:lnTo>
                      <a:pt x="201" y="1040"/>
                    </a:lnTo>
                    <a:lnTo>
                      <a:pt x="201" y="1040"/>
                    </a:lnTo>
                    <a:lnTo>
                      <a:pt x="201" y="1038"/>
                    </a:lnTo>
                    <a:lnTo>
                      <a:pt x="202" y="1038"/>
                    </a:lnTo>
                    <a:lnTo>
                      <a:pt x="202" y="1038"/>
                    </a:lnTo>
                    <a:lnTo>
                      <a:pt x="202" y="1036"/>
                    </a:lnTo>
                    <a:lnTo>
                      <a:pt x="202" y="1036"/>
                    </a:lnTo>
                    <a:lnTo>
                      <a:pt x="202" y="1036"/>
                    </a:lnTo>
                    <a:lnTo>
                      <a:pt x="202" y="1036"/>
                    </a:lnTo>
                    <a:lnTo>
                      <a:pt x="202" y="1036"/>
                    </a:lnTo>
                    <a:lnTo>
                      <a:pt x="202" y="1034"/>
                    </a:lnTo>
                    <a:lnTo>
                      <a:pt x="201" y="1034"/>
                    </a:lnTo>
                    <a:lnTo>
                      <a:pt x="201" y="1033"/>
                    </a:lnTo>
                    <a:lnTo>
                      <a:pt x="201" y="1033"/>
                    </a:lnTo>
                    <a:lnTo>
                      <a:pt x="201" y="1033"/>
                    </a:lnTo>
                    <a:lnTo>
                      <a:pt x="199" y="1033"/>
                    </a:lnTo>
                    <a:lnTo>
                      <a:pt x="199" y="1033"/>
                    </a:lnTo>
                    <a:lnTo>
                      <a:pt x="199" y="1031"/>
                    </a:lnTo>
                    <a:lnTo>
                      <a:pt x="199" y="1031"/>
                    </a:lnTo>
                    <a:lnTo>
                      <a:pt x="199" y="1031"/>
                    </a:lnTo>
                    <a:lnTo>
                      <a:pt x="199" y="1031"/>
                    </a:lnTo>
                    <a:lnTo>
                      <a:pt x="199" y="1031"/>
                    </a:lnTo>
                    <a:lnTo>
                      <a:pt x="197" y="1029"/>
                    </a:lnTo>
                    <a:lnTo>
                      <a:pt x="197" y="1029"/>
                    </a:lnTo>
                    <a:lnTo>
                      <a:pt x="197" y="1029"/>
                    </a:lnTo>
                    <a:lnTo>
                      <a:pt x="197" y="1029"/>
                    </a:lnTo>
                    <a:lnTo>
                      <a:pt x="197" y="1029"/>
                    </a:lnTo>
                    <a:lnTo>
                      <a:pt x="197" y="1027"/>
                    </a:lnTo>
                    <a:lnTo>
                      <a:pt x="195" y="1027"/>
                    </a:lnTo>
                    <a:lnTo>
                      <a:pt x="195" y="1027"/>
                    </a:lnTo>
                    <a:lnTo>
                      <a:pt x="195" y="1025"/>
                    </a:lnTo>
                    <a:lnTo>
                      <a:pt x="193" y="1025"/>
                    </a:lnTo>
                    <a:lnTo>
                      <a:pt x="193" y="1025"/>
                    </a:lnTo>
                    <a:lnTo>
                      <a:pt x="193" y="1025"/>
                    </a:lnTo>
                    <a:lnTo>
                      <a:pt x="193" y="1023"/>
                    </a:lnTo>
                    <a:lnTo>
                      <a:pt x="193" y="1023"/>
                    </a:lnTo>
                    <a:lnTo>
                      <a:pt x="192" y="1023"/>
                    </a:lnTo>
                    <a:lnTo>
                      <a:pt x="192" y="1023"/>
                    </a:lnTo>
                    <a:lnTo>
                      <a:pt x="192" y="1022"/>
                    </a:lnTo>
                    <a:lnTo>
                      <a:pt x="190" y="1022"/>
                    </a:lnTo>
                    <a:lnTo>
                      <a:pt x="190" y="1022"/>
                    </a:lnTo>
                    <a:lnTo>
                      <a:pt x="190" y="1020"/>
                    </a:lnTo>
                    <a:lnTo>
                      <a:pt x="190" y="1020"/>
                    </a:lnTo>
                    <a:lnTo>
                      <a:pt x="190" y="1020"/>
                    </a:lnTo>
                    <a:lnTo>
                      <a:pt x="190" y="1018"/>
                    </a:lnTo>
                    <a:lnTo>
                      <a:pt x="188" y="1018"/>
                    </a:lnTo>
                    <a:lnTo>
                      <a:pt x="188" y="1018"/>
                    </a:lnTo>
                    <a:lnTo>
                      <a:pt x="188" y="1018"/>
                    </a:lnTo>
                    <a:lnTo>
                      <a:pt x="188" y="1018"/>
                    </a:lnTo>
                    <a:lnTo>
                      <a:pt x="188" y="1016"/>
                    </a:lnTo>
                    <a:lnTo>
                      <a:pt x="188" y="1016"/>
                    </a:lnTo>
                    <a:lnTo>
                      <a:pt x="186" y="1016"/>
                    </a:lnTo>
                    <a:lnTo>
                      <a:pt x="184" y="1016"/>
                    </a:lnTo>
                    <a:lnTo>
                      <a:pt x="183" y="1016"/>
                    </a:lnTo>
                    <a:lnTo>
                      <a:pt x="181" y="1016"/>
                    </a:lnTo>
                    <a:lnTo>
                      <a:pt x="179" y="1016"/>
                    </a:lnTo>
                    <a:lnTo>
                      <a:pt x="177" y="1016"/>
                    </a:lnTo>
                    <a:lnTo>
                      <a:pt x="177" y="1014"/>
                    </a:lnTo>
                    <a:lnTo>
                      <a:pt x="177" y="1014"/>
                    </a:lnTo>
                    <a:lnTo>
                      <a:pt x="175" y="1014"/>
                    </a:lnTo>
                    <a:lnTo>
                      <a:pt x="175" y="1014"/>
                    </a:lnTo>
                    <a:lnTo>
                      <a:pt x="173" y="1013"/>
                    </a:lnTo>
                    <a:lnTo>
                      <a:pt x="173" y="1013"/>
                    </a:lnTo>
                    <a:lnTo>
                      <a:pt x="173" y="1013"/>
                    </a:lnTo>
                    <a:lnTo>
                      <a:pt x="173" y="1011"/>
                    </a:lnTo>
                    <a:lnTo>
                      <a:pt x="173" y="1011"/>
                    </a:lnTo>
                    <a:lnTo>
                      <a:pt x="172" y="1009"/>
                    </a:lnTo>
                    <a:lnTo>
                      <a:pt x="173" y="1009"/>
                    </a:lnTo>
                    <a:lnTo>
                      <a:pt x="173" y="1009"/>
                    </a:lnTo>
                    <a:lnTo>
                      <a:pt x="173" y="1007"/>
                    </a:lnTo>
                    <a:lnTo>
                      <a:pt x="173" y="1007"/>
                    </a:lnTo>
                    <a:lnTo>
                      <a:pt x="173" y="1007"/>
                    </a:lnTo>
                    <a:lnTo>
                      <a:pt x="175" y="1005"/>
                    </a:lnTo>
                    <a:lnTo>
                      <a:pt x="175" y="1005"/>
                    </a:lnTo>
                    <a:lnTo>
                      <a:pt x="175" y="1005"/>
                    </a:lnTo>
                    <a:lnTo>
                      <a:pt x="175" y="1004"/>
                    </a:lnTo>
                    <a:lnTo>
                      <a:pt x="177" y="1004"/>
                    </a:lnTo>
                    <a:lnTo>
                      <a:pt x="177" y="1004"/>
                    </a:lnTo>
                    <a:lnTo>
                      <a:pt x="179" y="1004"/>
                    </a:lnTo>
                    <a:lnTo>
                      <a:pt x="179" y="1002"/>
                    </a:lnTo>
                    <a:lnTo>
                      <a:pt x="179" y="1002"/>
                    </a:lnTo>
                    <a:lnTo>
                      <a:pt x="179" y="1002"/>
                    </a:lnTo>
                    <a:lnTo>
                      <a:pt x="181" y="1002"/>
                    </a:lnTo>
                    <a:lnTo>
                      <a:pt x="181" y="1002"/>
                    </a:lnTo>
                    <a:lnTo>
                      <a:pt x="181" y="1002"/>
                    </a:lnTo>
                    <a:lnTo>
                      <a:pt x="183" y="1002"/>
                    </a:lnTo>
                    <a:lnTo>
                      <a:pt x="183" y="1002"/>
                    </a:lnTo>
                    <a:lnTo>
                      <a:pt x="183" y="1000"/>
                    </a:lnTo>
                    <a:lnTo>
                      <a:pt x="183" y="1000"/>
                    </a:lnTo>
                    <a:lnTo>
                      <a:pt x="183" y="1000"/>
                    </a:lnTo>
                    <a:lnTo>
                      <a:pt x="183" y="1000"/>
                    </a:lnTo>
                    <a:lnTo>
                      <a:pt x="183" y="998"/>
                    </a:lnTo>
                    <a:lnTo>
                      <a:pt x="183" y="998"/>
                    </a:lnTo>
                    <a:lnTo>
                      <a:pt x="183" y="996"/>
                    </a:lnTo>
                    <a:lnTo>
                      <a:pt x="183" y="996"/>
                    </a:lnTo>
                    <a:lnTo>
                      <a:pt x="183" y="995"/>
                    </a:lnTo>
                    <a:lnTo>
                      <a:pt x="183" y="993"/>
                    </a:lnTo>
                    <a:lnTo>
                      <a:pt x="183" y="993"/>
                    </a:lnTo>
                    <a:lnTo>
                      <a:pt x="183" y="991"/>
                    </a:lnTo>
                    <a:lnTo>
                      <a:pt x="183" y="991"/>
                    </a:lnTo>
                    <a:lnTo>
                      <a:pt x="184" y="989"/>
                    </a:lnTo>
                    <a:lnTo>
                      <a:pt x="184" y="989"/>
                    </a:lnTo>
                    <a:lnTo>
                      <a:pt x="184" y="987"/>
                    </a:lnTo>
                    <a:lnTo>
                      <a:pt x="184" y="985"/>
                    </a:lnTo>
                    <a:lnTo>
                      <a:pt x="184" y="984"/>
                    </a:lnTo>
                    <a:lnTo>
                      <a:pt x="183" y="982"/>
                    </a:lnTo>
                    <a:lnTo>
                      <a:pt x="183" y="980"/>
                    </a:lnTo>
                    <a:lnTo>
                      <a:pt x="181" y="978"/>
                    </a:lnTo>
                    <a:lnTo>
                      <a:pt x="181" y="978"/>
                    </a:lnTo>
                    <a:lnTo>
                      <a:pt x="181" y="976"/>
                    </a:lnTo>
                    <a:lnTo>
                      <a:pt x="181" y="976"/>
                    </a:lnTo>
                    <a:lnTo>
                      <a:pt x="181" y="976"/>
                    </a:lnTo>
                    <a:lnTo>
                      <a:pt x="181" y="976"/>
                    </a:lnTo>
                    <a:lnTo>
                      <a:pt x="179" y="976"/>
                    </a:lnTo>
                    <a:lnTo>
                      <a:pt x="179" y="976"/>
                    </a:lnTo>
                    <a:lnTo>
                      <a:pt x="179" y="975"/>
                    </a:lnTo>
                    <a:lnTo>
                      <a:pt x="179" y="975"/>
                    </a:lnTo>
                    <a:lnTo>
                      <a:pt x="179" y="975"/>
                    </a:lnTo>
                    <a:lnTo>
                      <a:pt x="177" y="975"/>
                    </a:lnTo>
                    <a:lnTo>
                      <a:pt x="177" y="975"/>
                    </a:lnTo>
                    <a:lnTo>
                      <a:pt x="177" y="976"/>
                    </a:lnTo>
                    <a:lnTo>
                      <a:pt x="177" y="976"/>
                    </a:lnTo>
                    <a:lnTo>
                      <a:pt x="177" y="976"/>
                    </a:lnTo>
                    <a:lnTo>
                      <a:pt x="177" y="976"/>
                    </a:lnTo>
                    <a:lnTo>
                      <a:pt x="177" y="976"/>
                    </a:lnTo>
                    <a:lnTo>
                      <a:pt x="175" y="978"/>
                    </a:lnTo>
                    <a:lnTo>
                      <a:pt x="175" y="978"/>
                    </a:lnTo>
                    <a:lnTo>
                      <a:pt x="175" y="978"/>
                    </a:lnTo>
                    <a:lnTo>
                      <a:pt x="175" y="978"/>
                    </a:lnTo>
                    <a:lnTo>
                      <a:pt x="175" y="980"/>
                    </a:lnTo>
                    <a:lnTo>
                      <a:pt x="173" y="980"/>
                    </a:lnTo>
                    <a:lnTo>
                      <a:pt x="173" y="980"/>
                    </a:lnTo>
                    <a:lnTo>
                      <a:pt x="173" y="980"/>
                    </a:lnTo>
                    <a:lnTo>
                      <a:pt x="173" y="980"/>
                    </a:lnTo>
                    <a:lnTo>
                      <a:pt x="173" y="980"/>
                    </a:lnTo>
                    <a:lnTo>
                      <a:pt x="173" y="982"/>
                    </a:lnTo>
                    <a:lnTo>
                      <a:pt x="170" y="982"/>
                    </a:lnTo>
                    <a:lnTo>
                      <a:pt x="170" y="982"/>
                    </a:lnTo>
                    <a:lnTo>
                      <a:pt x="170" y="982"/>
                    </a:lnTo>
                    <a:lnTo>
                      <a:pt x="168" y="982"/>
                    </a:lnTo>
                    <a:lnTo>
                      <a:pt x="168" y="982"/>
                    </a:lnTo>
                    <a:lnTo>
                      <a:pt x="168" y="980"/>
                    </a:lnTo>
                    <a:lnTo>
                      <a:pt x="168" y="980"/>
                    </a:lnTo>
                    <a:lnTo>
                      <a:pt x="166" y="980"/>
                    </a:lnTo>
                    <a:lnTo>
                      <a:pt x="166" y="978"/>
                    </a:lnTo>
                    <a:lnTo>
                      <a:pt x="166" y="978"/>
                    </a:lnTo>
                    <a:lnTo>
                      <a:pt x="166" y="978"/>
                    </a:lnTo>
                    <a:lnTo>
                      <a:pt x="168" y="976"/>
                    </a:lnTo>
                    <a:lnTo>
                      <a:pt x="168" y="975"/>
                    </a:lnTo>
                    <a:lnTo>
                      <a:pt x="168" y="973"/>
                    </a:lnTo>
                    <a:lnTo>
                      <a:pt x="168" y="973"/>
                    </a:lnTo>
                    <a:lnTo>
                      <a:pt x="168" y="973"/>
                    </a:lnTo>
                    <a:lnTo>
                      <a:pt x="168" y="973"/>
                    </a:lnTo>
                    <a:lnTo>
                      <a:pt x="168" y="973"/>
                    </a:lnTo>
                    <a:lnTo>
                      <a:pt x="168" y="973"/>
                    </a:lnTo>
                    <a:lnTo>
                      <a:pt x="168" y="971"/>
                    </a:lnTo>
                    <a:lnTo>
                      <a:pt x="166" y="971"/>
                    </a:lnTo>
                    <a:lnTo>
                      <a:pt x="166" y="971"/>
                    </a:lnTo>
                    <a:lnTo>
                      <a:pt x="166" y="971"/>
                    </a:lnTo>
                    <a:lnTo>
                      <a:pt x="166" y="971"/>
                    </a:lnTo>
                    <a:lnTo>
                      <a:pt x="166" y="969"/>
                    </a:lnTo>
                    <a:lnTo>
                      <a:pt x="166" y="969"/>
                    </a:lnTo>
                    <a:lnTo>
                      <a:pt x="166" y="969"/>
                    </a:lnTo>
                    <a:lnTo>
                      <a:pt x="166" y="967"/>
                    </a:lnTo>
                    <a:lnTo>
                      <a:pt x="166" y="966"/>
                    </a:lnTo>
                    <a:lnTo>
                      <a:pt x="166" y="964"/>
                    </a:lnTo>
                    <a:lnTo>
                      <a:pt x="164" y="964"/>
                    </a:lnTo>
                    <a:lnTo>
                      <a:pt x="164" y="962"/>
                    </a:lnTo>
                    <a:lnTo>
                      <a:pt x="164" y="962"/>
                    </a:lnTo>
                    <a:lnTo>
                      <a:pt x="163" y="962"/>
                    </a:lnTo>
                    <a:lnTo>
                      <a:pt x="163" y="962"/>
                    </a:lnTo>
                    <a:lnTo>
                      <a:pt x="163" y="962"/>
                    </a:lnTo>
                    <a:lnTo>
                      <a:pt x="163" y="962"/>
                    </a:lnTo>
                    <a:lnTo>
                      <a:pt x="161" y="962"/>
                    </a:lnTo>
                    <a:lnTo>
                      <a:pt x="161" y="962"/>
                    </a:lnTo>
                    <a:lnTo>
                      <a:pt x="161" y="962"/>
                    </a:lnTo>
                    <a:lnTo>
                      <a:pt x="159" y="960"/>
                    </a:lnTo>
                    <a:lnTo>
                      <a:pt x="159" y="960"/>
                    </a:lnTo>
                    <a:lnTo>
                      <a:pt x="155" y="960"/>
                    </a:lnTo>
                    <a:lnTo>
                      <a:pt x="155" y="962"/>
                    </a:lnTo>
                    <a:lnTo>
                      <a:pt x="154" y="962"/>
                    </a:lnTo>
                    <a:lnTo>
                      <a:pt x="152" y="962"/>
                    </a:lnTo>
                    <a:lnTo>
                      <a:pt x="152" y="960"/>
                    </a:lnTo>
                    <a:lnTo>
                      <a:pt x="152" y="960"/>
                    </a:lnTo>
                    <a:lnTo>
                      <a:pt x="152" y="960"/>
                    </a:lnTo>
                    <a:lnTo>
                      <a:pt x="152" y="960"/>
                    </a:lnTo>
                    <a:lnTo>
                      <a:pt x="152" y="960"/>
                    </a:lnTo>
                    <a:lnTo>
                      <a:pt x="152" y="958"/>
                    </a:lnTo>
                    <a:lnTo>
                      <a:pt x="152" y="958"/>
                    </a:lnTo>
                    <a:lnTo>
                      <a:pt x="152" y="957"/>
                    </a:lnTo>
                    <a:lnTo>
                      <a:pt x="150" y="957"/>
                    </a:lnTo>
                    <a:lnTo>
                      <a:pt x="150" y="957"/>
                    </a:lnTo>
                    <a:lnTo>
                      <a:pt x="150" y="957"/>
                    </a:lnTo>
                    <a:lnTo>
                      <a:pt x="150" y="957"/>
                    </a:lnTo>
                    <a:lnTo>
                      <a:pt x="152" y="955"/>
                    </a:lnTo>
                    <a:lnTo>
                      <a:pt x="152" y="955"/>
                    </a:lnTo>
                    <a:lnTo>
                      <a:pt x="152" y="955"/>
                    </a:lnTo>
                    <a:lnTo>
                      <a:pt x="152" y="955"/>
                    </a:lnTo>
                    <a:lnTo>
                      <a:pt x="152" y="955"/>
                    </a:lnTo>
                    <a:lnTo>
                      <a:pt x="154" y="955"/>
                    </a:lnTo>
                    <a:lnTo>
                      <a:pt x="154" y="953"/>
                    </a:lnTo>
                    <a:lnTo>
                      <a:pt x="155" y="953"/>
                    </a:lnTo>
                    <a:lnTo>
                      <a:pt x="155" y="953"/>
                    </a:lnTo>
                    <a:lnTo>
                      <a:pt x="159" y="953"/>
                    </a:lnTo>
                    <a:lnTo>
                      <a:pt x="161" y="953"/>
                    </a:lnTo>
                    <a:lnTo>
                      <a:pt x="166" y="951"/>
                    </a:lnTo>
                    <a:lnTo>
                      <a:pt x="168" y="951"/>
                    </a:lnTo>
                    <a:lnTo>
                      <a:pt x="172" y="951"/>
                    </a:lnTo>
                    <a:lnTo>
                      <a:pt x="172" y="951"/>
                    </a:lnTo>
                    <a:lnTo>
                      <a:pt x="172" y="951"/>
                    </a:lnTo>
                    <a:lnTo>
                      <a:pt x="172" y="951"/>
                    </a:lnTo>
                    <a:lnTo>
                      <a:pt x="173" y="951"/>
                    </a:lnTo>
                    <a:lnTo>
                      <a:pt x="173" y="949"/>
                    </a:lnTo>
                    <a:lnTo>
                      <a:pt x="175" y="949"/>
                    </a:lnTo>
                    <a:lnTo>
                      <a:pt x="175" y="949"/>
                    </a:lnTo>
                    <a:lnTo>
                      <a:pt x="175" y="948"/>
                    </a:lnTo>
                    <a:lnTo>
                      <a:pt x="175" y="948"/>
                    </a:lnTo>
                    <a:lnTo>
                      <a:pt x="175" y="946"/>
                    </a:lnTo>
                    <a:lnTo>
                      <a:pt x="175" y="946"/>
                    </a:lnTo>
                    <a:lnTo>
                      <a:pt x="175" y="946"/>
                    </a:lnTo>
                    <a:lnTo>
                      <a:pt x="175" y="944"/>
                    </a:lnTo>
                    <a:lnTo>
                      <a:pt x="173" y="944"/>
                    </a:lnTo>
                    <a:lnTo>
                      <a:pt x="173" y="942"/>
                    </a:lnTo>
                    <a:lnTo>
                      <a:pt x="173" y="942"/>
                    </a:lnTo>
                    <a:lnTo>
                      <a:pt x="173" y="942"/>
                    </a:lnTo>
                    <a:lnTo>
                      <a:pt x="173" y="942"/>
                    </a:lnTo>
                    <a:lnTo>
                      <a:pt x="173" y="942"/>
                    </a:lnTo>
                    <a:lnTo>
                      <a:pt x="173" y="942"/>
                    </a:lnTo>
                    <a:lnTo>
                      <a:pt x="173" y="942"/>
                    </a:lnTo>
                    <a:lnTo>
                      <a:pt x="173" y="940"/>
                    </a:lnTo>
                    <a:lnTo>
                      <a:pt x="172" y="940"/>
                    </a:lnTo>
                    <a:lnTo>
                      <a:pt x="173" y="940"/>
                    </a:lnTo>
                    <a:lnTo>
                      <a:pt x="173" y="938"/>
                    </a:lnTo>
                    <a:lnTo>
                      <a:pt x="172" y="938"/>
                    </a:lnTo>
                    <a:lnTo>
                      <a:pt x="172" y="938"/>
                    </a:lnTo>
                    <a:lnTo>
                      <a:pt x="172" y="937"/>
                    </a:lnTo>
                    <a:lnTo>
                      <a:pt x="172" y="935"/>
                    </a:lnTo>
                    <a:lnTo>
                      <a:pt x="172" y="935"/>
                    </a:lnTo>
                    <a:lnTo>
                      <a:pt x="172" y="935"/>
                    </a:lnTo>
                    <a:lnTo>
                      <a:pt x="170" y="935"/>
                    </a:lnTo>
                    <a:lnTo>
                      <a:pt x="170" y="933"/>
                    </a:lnTo>
                    <a:lnTo>
                      <a:pt x="170" y="933"/>
                    </a:lnTo>
                    <a:lnTo>
                      <a:pt x="170" y="933"/>
                    </a:lnTo>
                    <a:lnTo>
                      <a:pt x="168" y="933"/>
                    </a:lnTo>
                    <a:lnTo>
                      <a:pt x="168" y="933"/>
                    </a:lnTo>
                    <a:lnTo>
                      <a:pt x="168" y="935"/>
                    </a:lnTo>
                    <a:lnTo>
                      <a:pt x="166" y="935"/>
                    </a:lnTo>
                    <a:lnTo>
                      <a:pt x="166" y="935"/>
                    </a:lnTo>
                    <a:lnTo>
                      <a:pt x="164" y="935"/>
                    </a:lnTo>
                    <a:lnTo>
                      <a:pt x="163" y="935"/>
                    </a:lnTo>
                    <a:lnTo>
                      <a:pt x="161" y="933"/>
                    </a:lnTo>
                    <a:lnTo>
                      <a:pt x="161" y="933"/>
                    </a:lnTo>
                    <a:lnTo>
                      <a:pt x="159" y="933"/>
                    </a:lnTo>
                    <a:lnTo>
                      <a:pt x="157" y="933"/>
                    </a:lnTo>
                    <a:lnTo>
                      <a:pt x="157" y="933"/>
                    </a:lnTo>
                    <a:lnTo>
                      <a:pt x="157" y="933"/>
                    </a:lnTo>
                    <a:lnTo>
                      <a:pt x="155" y="933"/>
                    </a:lnTo>
                    <a:lnTo>
                      <a:pt x="155" y="933"/>
                    </a:lnTo>
                    <a:lnTo>
                      <a:pt x="154" y="933"/>
                    </a:lnTo>
                    <a:lnTo>
                      <a:pt x="154" y="933"/>
                    </a:lnTo>
                    <a:lnTo>
                      <a:pt x="154" y="931"/>
                    </a:lnTo>
                    <a:lnTo>
                      <a:pt x="154" y="931"/>
                    </a:lnTo>
                    <a:lnTo>
                      <a:pt x="154" y="931"/>
                    </a:lnTo>
                    <a:lnTo>
                      <a:pt x="154" y="931"/>
                    </a:lnTo>
                    <a:lnTo>
                      <a:pt x="152" y="931"/>
                    </a:lnTo>
                    <a:lnTo>
                      <a:pt x="152" y="931"/>
                    </a:lnTo>
                    <a:lnTo>
                      <a:pt x="150" y="931"/>
                    </a:lnTo>
                    <a:lnTo>
                      <a:pt x="150" y="931"/>
                    </a:lnTo>
                    <a:lnTo>
                      <a:pt x="150" y="931"/>
                    </a:lnTo>
                    <a:lnTo>
                      <a:pt x="150" y="931"/>
                    </a:lnTo>
                    <a:lnTo>
                      <a:pt x="150" y="931"/>
                    </a:lnTo>
                    <a:lnTo>
                      <a:pt x="150" y="931"/>
                    </a:lnTo>
                    <a:lnTo>
                      <a:pt x="150" y="931"/>
                    </a:lnTo>
                    <a:lnTo>
                      <a:pt x="148" y="931"/>
                    </a:lnTo>
                    <a:lnTo>
                      <a:pt x="148" y="931"/>
                    </a:lnTo>
                    <a:lnTo>
                      <a:pt x="148" y="931"/>
                    </a:lnTo>
                    <a:lnTo>
                      <a:pt x="148" y="931"/>
                    </a:lnTo>
                    <a:lnTo>
                      <a:pt x="148" y="931"/>
                    </a:lnTo>
                    <a:lnTo>
                      <a:pt x="146" y="931"/>
                    </a:lnTo>
                    <a:lnTo>
                      <a:pt x="146" y="933"/>
                    </a:lnTo>
                    <a:lnTo>
                      <a:pt x="146" y="933"/>
                    </a:lnTo>
                    <a:lnTo>
                      <a:pt x="145" y="933"/>
                    </a:lnTo>
                    <a:lnTo>
                      <a:pt x="145" y="933"/>
                    </a:lnTo>
                    <a:lnTo>
                      <a:pt x="143" y="933"/>
                    </a:lnTo>
                    <a:lnTo>
                      <a:pt x="143" y="933"/>
                    </a:lnTo>
                    <a:lnTo>
                      <a:pt x="143" y="933"/>
                    </a:lnTo>
                    <a:lnTo>
                      <a:pt x="143" y="935"/>
                    </a:lnTo>
                    <a:lnTo>
                      <a:pt x="143" y="935"/>
                    </a:lnTo>
                    <a:lnTo>
                      <a:pt x="143" y="935"/>
                    </a:lnTo>
                    <a:lnTo>
                      <a:pt x="141" y="935"/>
                    </a:lnTo>
                    <a:lnTo>
                      <a:pt x="141" y="935"/>
                    </a:lnTo>
                    <a:lnTo>
                      <a:pt x="141" y="935"/>
                    </a:lnTo>
                    <a:lnTo>
                      <a:pt x="139" y="935"/>
                    </a:lnTo>
                    <a:lnTo>
                      <a:pt x="139" y="935"/>
                    </a:lnTo>
                    <a:lnTo>
                      <a:pt x="137" y="935"/>
                    </a:lnTo>
                    <a:lnTo>
                      <a:pt x="137" y="935"/>
                    </a:lnTo>
                    <a:lnTo>
                      <a:pt x="137" y="935"/>
                    </a:lnTo>
                    <a:lnTo>
                      <a:pt x="137" y="935"/>
                    </a:lnTo>
                    <a:lnTo>
                      <a:pt x="136" y="935"/>
                    </a:lnTo>
                    <a:lnTo>
                      <a:pt x="136" y="935"/>
                    </a:lnTo>
                    <a:lnTo>
                      <a:pt x="136" y="933"/>
                    </a:lnTo>
                    <a:lnTo>
                      <a:pt x="136" y="933"/>
                    </a:lnTo>
                    <a:lnTo>
                      <a:pt x="136" y="933"/>
                    </a:lnTo>
                    <a:lnTo>
                      <a:pt x="136" y="933"/>
                    </a:lnTo>
                    <a:lnTo>
                      <a:pt x="136" y="933"/>
                    </a:lnTo>
                    <a:lnTo>
                      <a:pt x="136" y="931"/>
                    </a:lnTo>
                    <a:lnTo>
                      <a:pt x="136" y="931"/>
                    </a:lnTo>
                    <a:lnTo>
                      <a:pt x="136" y="931"/>
                    </a:lnTo>
                    <a:lnTo>
                      <a:pt x="136" y="931"/>
                    </a:lnTo>
                    <a:lnTo>
                      <a:pt x="136" y="929"/>
                    </a:lnTo>
                    <a:lnTo>
                      <a:pt x="136" y="929"/>
                    </a:lnTo>
                    <a:lnTo>
                      <a:pt x="136" y="929"/>
                    </a:lnTo>
                    <a:lnTo>
                      <a:pt x="136" y="929"/>
                    </a:lnTo>
                    <a:lnTo>
                      <a:pt x="136" y="928"/>
                    </a:lnTo>
                    <a:lnTo>
                      <a:pt x="136" y="928"/>
                    </a:lnTo>
                    <a:lnTo>
                      <a:pt x="136" y="928"/>
                    </a:lnTo>
                    <a:lnTo>
                      <a:pt x="137" y="926"/>
                    </a:lnTo>
                    <a:lnTo>
                      <a:pt x="137" y="926"/>
                    </a:lnTo>
                    <a:lnTo>
                      <a:pt x="137" y="924"/>
                    </a:lnTo>
                    <a:lnTo>
                      <a:pt x="137" y="924"/>
                    </a:lnTo>
                    <a:lnTo>
                      <a:pt x="137" y="924"/>
                    </a:lnTo>
                    <a:lnTo>
                      <a:pt x="137" y="922"/>
                    </a:lnTo>
                    <a:lnTo>
                      <a:pt x="137" y="922"/>
                    </a:lnTo>
                    <a:lnTo>
                      <a:pt x="137" y="922"/>
                    </a:lnTo>
                    <a:lnTo>
                      <a:pt x="137" y="922"/>
                    </a:lnTo>
                    <a:lnTo>
                      <a:pt x="136" y="922"/>
                    </a:lnTo>
                    <a:lnTo>
                      <a:pt x="136" y="920"/>
                    </a:lnTo>
                    <a:lnTo>
                      <a:pt x="136" y="920"/>
                    </a:lnTo>
                    <a:lnTo>
                      <a:pt x="136" y="920"/>
                    </a:lnTo>
                    <a:lnTo>
                      <a:pt x="134" y="920"/>
                    </a:lnTo>
                    <a:lnTo>
                      <a:pt x="134" y="920"/>
                    </a:lnTo>
                    <a:lnTo>
                      <a:pt x="132" y="920"/>
                    </a:lnTo>
                    <a:lnTo>
                      <a:pt x="132" y="919"/>
                    </a:lnTo>
                    <a:lnTo>
                      <a:pt x="130" y="919"/>
                    </a:lnTo>
                    <a:lnTo>
                      <a:pt x="128" y="917"/>
                    </a:lnTo>
                    <a:lnTo>
                      <a:pt x="128" y="917"/>
                    </a:lnTo>
                    <a:lnTo>
                      <a:pt x="128" y="917"/>
                    </a:lnTo>
                    <a:lnTo>
                      <a:pt x="126" y="915"/>
                    </a:lnTo>
                    <a:lnTo>
                      <a:pt x="126" y="915"/>
                    </a:lnTo>
                    <a:lnTo>
                      <a:pt x="126" y="915"/>
                    </a:lnTo>
                    <a:lnTo>
                      <a:pt x="125" y="915"/>
                    </a:lnTo>
                    <a:lnTo>
                      <a:pt x="125" y="913"/>
                    </a:lnTo>
                    <a:lnTo>
                      <a:pt x="125" y="913"/>
                    </a:lnTo>
                    <a:lnTo>
                      <a:pt x="126" y="913"/>
                    </a:lnTo>
                    <a:lnTo>
                      <a:pt x="126" y="911"/>
                    </a:lnTo>
                    <a:lnTo>
                      <a:pt x="126" y="911"/>
                    </a:lnTo>
                    <a:lnTo>
                      <a:pt x="126" y="911"/>
                    </a:lnTo>
                    <a:lnTo>
                      <a:pt x="126" y="911"/>
                    </a:lnTo>
                    <a:lnTo>
                      <a:pt x="128" y="911"/>
                    </a:lnTo>
                    <a:lnTo>
                      <a:pt x="128" y="910"/>
                    </a:lnTo>
                    <a:lnTo>
                      <a:pt x="130" y="910"/>
                    </a:lnTo>
                    <a:lnTo>
                      <a:pt x="130" y="910"/>
                    </a:lnTo>
                    <a:lnTo>
                      <a:pt x="130" y="910"/>
                    </a:lnTo>
                    <a:lnTo>
                      <a:pt x="130" y="910"/>
                    </a:lnTo>
                    <a:lnTo>
                      <a:pt x="130" y="910"/>
                    </a:lnTo>
                    <a:lnTo>
                      <a:pt x="132" y="910"/>
                    </a:lnTo>
                    <a:lnTo>
                      <a:pt x="134" y="910"/>
                    </a:lnTo>
                    <a:lnTo>
                      <a:pt x="134" y="910"/>
                    </a:lnTo>
                    <a:lnTo>
                      <a:pt x="134" y="910"/>
                    </a:lnTo>
                    <a:lnTo>
                      <a:pt x="136" y="908"/>
                    </a:lnTo>
                    <a:lnTo>
                      <a:pt x="137" y="908"/>
                    </a:lnTo>
                    <a:lnTo>
                      <a:pt x="137" y="908"/>
                    </a:lnTo>
                    <a:lnTo>
                      <a:pt x="137" y="908"/>
                    </a:lnTo>
                    <a:lnTo>
                      <a:pt x="137" y="908"/>
                    </a:lnTo>
                    <a:lnTo>
                      <a:pt x="137" y="906"/>
                    </a:lnTo>
                    <a:lnTo>
                      <a:pt x="137" y="906"/>
                    </a:lnTo>
                    <a:lnTo>
                      <a:pt x="137" y="906"/>
                    </a:lnTo>
                    <a:lnTo>
                      <a:pt x="137" y="906"/>
                    </a:lnTo>
                    <a:lnTo>
                      <a:pt x="139" y="904"/>
                    </a:lnTo>
                    <a:lnTo>
                      <a:pt x="137" y="902"/>
                    </a:lnTo>
                    <a:lnTo>
                      <a:pt x="137" y="902"/>
                    </a:lnTo>
                    <a:lnTo>
                      <a:pt x="137" y="902"/>
                    </a:lnTo>
                    <a:lnTo>
                      <a:pt x="137" y="902"/>
                    </a:lnTo>
                    <a:lnTo>
                      <a:pt x="137" y="900"/>
                    </a:lnTo>
                    <a:lnTo>
                      <a:pt x="137" y="900"/>
                    </a:lnTo>
                    <a:lnTo>
                      <a:pt x="137" y="900"/>
                    </a:lnTo>
                    <a:lnTo>
                      <a:pt x="137" y="900"/>
                    </a:lnTo>
                    <a:lnTo>
                      <a:pt x="136" y="899"/>
                    </a:lnTo>
                    <a:lnTo>
                      <a:pt x="136" y="899"/>
                    </a:lnTo>
                    <a:lnTo>
                      <a:pt x="136" y="899"/>
                    </a:lnTo>
                    <a:lnTo>
                      <a:pt x="136" y="899"/>
                    </a:lnTo>
                    <a:lnTo>
                      <a:pt x="136" y="899"/>
                    </a:lnTo>
                    <a:lnTo>
                      <a:pt x="134" y="897"/>
                    </a:lnTo>
                    <a:lnTo>
                      <a:pt x="134" y="897"/>
                    </a:lnTo>
                    <a:lnTo>
                      <a:pt x="134" y="895"/>
                    </a:lnTo>
                    <a:lnTo>
                      <a:pt x="134" y="893"/>
                    </a:lnTo>
                    <a:lnTo>
                      <a:pt x="134" y="893"/>
                    </a:lnTo>
                    <a:lnTo>
                      <a:pt x="134" y="891"/>
                    </a:lnTo>
                    <a:lnTo>
                      <a:pt x="136" y="891"/>
                    </a:lnTo>
                    <a:lnTo>
                      <a:pt x="137" y="890"/>
                    </a:lnTo>
                    <a:lnTo>
                      <a:pt x="139" y="890"/>
                    </a:lnTo>
                    <a:lnTo>
                      <a:pt x="143" y="888"/>
                    </a:lnTo>
                    <a:lnTo>
                      <a:pt x="143" y="886"/>
                    </a:lnTo>
                    <a:lnTo>
                      <a:pt x="143" y="886"/>
                    </a:lnTo>
                    <a:lnTo>
                      <a:pt x="145" y="886"/>
                    </a:lnTo>
                    <a:lnTo>
                      <a:pt x="145" y="886"/>
                    </a:lnTo>
                    <a:lnTo>
                      <a:pt x="145" y="884"/>
                    </a:lnTo>
                    <a:lnTo>
                      <a:pt x="146" y="884"/>
                    </a:lnTo>
                    <a:lnTo>
                      <a:pt x="146" y="882"/>
                    </a:lnTo>
                    <a:lnTo>
                      <a:pt x="146" y="882"/>
                    </a:lnTo>
                    <a:lnTo>
                      <a:pt x="146" y="881"/>
                    </a:lnTo>
                    <a:lnTo>
                      <a:pt x="146" y="879"/>
                    </a:lnTo>
                    <a:lnTo>
                      <a:pt x="145" y="879"/>
                    </a:lnTo>
                    <a:lnTo>
                      <a:pt x="145" y="879"/>
                    </a:lnTo>
                    <a:lnTo>
                      <a:pt x="143" y="879"/>
                    </a:lnTo>
                    <a:lnTo>
                      <a:pt x="143" y="879"/>
                    </a:lnTo>
                    <a:lnTo>
                      <a:pt x="141" y="879"/>
                    </a:lnTo>
                    <a:lnTo>
                      <a:pt x="139" y="879"/>
                    </a:lnTo>
                    <a:lnTo>
                      <a:pt x="139" y="881"/>
                    </a:lnTo>
                    <a:lnTo>
                      <a:pt x="139" y="881"/>
                    </a:lnTo>
                    <a:lnTo>
                      <a:pt x="137" y="882"/>
                    </a:lnTo>
                    <a:lnTo>
                      <a:pt x="137" y="882"/>
                    </a:lnTo>
                    <a:lnTo>
                      <a:pt x="136" y="882"/>
                    </a:lnTo>
                    <a:lnTo>
                      <a:pt x="136" y="882"/>
                    </a:lnTo>
                    <a:lnTo>
                      <a:pt x="136" y="882"/>
                    </a:lnTo>
                    <a:lnTo>
                      <a:pt x="134" y="882"/>
                    </a:lnTo>
                    <a:lnTo>
                      <a:pt x="134" y="882"/>
                    </a:lnTo>
                    <a:lnTo>
                      <a:pt x="132" y="882"/>
                    </a:lnTo>
                    <a:lnTo>
                      <a:pt x="132" y="882"/>
                    </a:lnTo>
                    <a:lnTo>
                      <a:pt x="132" y="882"/>
                    </a:lnTo>
                    <a:lnTo>
                      <a:pt x="130" y="882"/>
                    </a:lnTo>
                    <a:lnTo>
                      <a:pt x="130" y="882"/>
                    </a:lnTo>
                    <a:lnTo>
                      <a:pt x="128" y="881"/>
                    </a:lnTo>
                    <a:lnTo>
                      <a:pt x="128" y="881"/>
                    </a:lnTo>
                    <a:lnTo>
                      <a:pt x="128" y="881"/>
                    </a:lnTo>
                    <a:lnTo>
                      <a:pt x="128" y="879"/>
                    </a:lnTo>
                    <a:lnTo>
                      <a:pt x="128" y="879"/>
                    </a:lnTo>
                    <a:lnTo>
                      <a:pt x="128" y="879"/>
                    </a:lnTo>
                    <a:lnTo>
                      <a:pt x="128" y="877"/>
                    </a:lnTo>
                    <a:lnTo>
                      <a:pt x="128" y="877"/>
                    </a:lnTo>
                    <a:lnTo>
                      <a:pt x="128" y="877"/>
                    </a:lnTo>
                    <a:lnTo>
                      <a:pt x="130" y="877"/>
                    </a:lnTo>
                    <a:lnTo>
                      <a:pt x="130" y="877"/>
                    </a:lnTo>
                    <a:lnTo>
                      <a:pt x="130" y="875"/>
                    </a:lnTo>
                    <a:lnTo>
                      <a:pt x="132" y="873"/>
                    </a:lnTo>
                    <a:lnTo>
                      <a:pt x="132" y="873"/>
                    </a:lnTo>
                    <a:lnTo>
                      <a:pt x="132" y="873"/>
                    </a:lnTo>
                    <a:lnTo>
                      <a:pt x="132" y="872"/>
                    </a:lnTo>
                    <a:lnTo>
                      <a:pt x="132" y="872"/>
                    </a:lnTo>
                    <a:lnTo>
                      <a:pt x="132" y="870"/>
                    </a:lnTo>
                    <a:lnTo>
                      <a:pt x="132" y="870"/>
                    </a:lnTo>
                    <a:lnTo>
                      <a:pt x="130" y="868"/>
                    </a:lnTo>
                    <a:lnTo>
                      <a:pt x="130" y="868"/>
                    </a:lnTo>
                    <a:lnTo>
                      <a:pt x="130" y="866"/>
                    </a:lnTo>
                    <a:lnTo>
                      <a:pt x="128" y="864"/>
                    </a:lnTo>
                    <a:lnTo>
                      <a:pt x="126" y="864"/>
                    </a:lnTo>
                    <a:lnTo>
                      <a:pt x="126" y="862"/>
                    </a:lnTo>
                    <a:lnTo>
                      <a:pt x="126" y="859"/>
                    </a:lnTo>
                    <a:lnTo>
                      <a:pt x="126" y="859"/>
                    </a:lnTo>
                    <a:lnTo>
                      <a:pt x="125" y="857"/>
                    </a:lnTo>
                    <a:lnTo>
                      <a:pt x="125" y="857"/>
                    </a:lnTo>
                    <a:lnTo>
                      <a:pt x="125" y="855"/>
                    </a:lnTo>
                    <a:lnTo>
                      <a:pt x="125" y="855"/>
                    </a:lnTo>
                    <a:lnTo>
                      <a:pt x="125" y="853"/>
                    </a:lnTo>
                    <a:lnTo>
                      <a:pt x="125" y="853"/>
                    </a:lnTo>
                    <a:lnTo>
                      <a:pt x="123" y="853"/>
                    </a:lnTo>
                    <a:lnTo>
                      <a:pt x="123" y="853"/>
                    </a:lnTo>
                    <a:lnTo>
                      <a:pt x="123" y="853"/>
                    </a:lnTo>
                    <a:lnTo>
                      <a:pt x="123" y="852"/>
                    </a:lnTo>
                    <a:lnTo>
                      <a:pt x="123" y="852"/>
                    </a:lnTo>
                    <a:lnTo>
                      <a:pt x="123" y="852"/>
                    </a:lnTo>
                    <a:lnTo>
                      <a:pt x="123" y="852"/>
                    </a:lnTo>
                    <a:lnTo>
                      <a:pt x="123" y="850"/>
                    </a:lnTo>
                    <a:lnTo>
                      <a:pt x="123" y="850"/>
                    </a:lnTo>
                    <a:lnTo>
                      <a:pt x="123" y="848"/>
                    </a:lnTo>
                    <a:lnTo>
                      <a:pt x="123" y="848"/>
                    </a:lnTo>
                    <a:lnTo>
                      <a:pt x="125" y="846"/>
                    </a:lnTo>
                    <a:lnTo>
                      <a:pt x="125" y="846"/>
                    </a:lnTo>
                    <a:lnTo>
                      <a:pt x="125" y="846"/>
                    </a:lnTo>
                    <a:lnTo>
                      <a:pt x="126" y="846"/>
                    </a:lnTo>
                    <a:lnTo>
                      <a:pt x="126" y="846"/>
                    </a:lnTo>
                    <a:lnTo>
                      <a:pt x="126" y="846"/>
                    </a:lnTo>
                    <a:lnTo>
                      <a:pt x="128" y="844"/>
                    </a:lnTo>
                    <a:lnTo>
                      <a:pt x="128" y="844"/>
                    </a:lnTo>
                    <a:lnTo>
                      <a:pt x="128" y="844"/>
                    </a:lnTo>
                    <a:lnTo>
                      <a:pt x="130" y="844"/>
                    </a:lnTo>
                    <a:lnTo>
                      <a:pt x="134" y="843"/>
                    </a:lnTo>
                    <a:lnTo>
                      <a:pt x="136" y="843"/>
                    </a:lnTo>
                    <a:lnTo>
                      <a:pt x="139" y="841"/>
                    </a:lnTo>
                    <a:lnTo>
                      <a:pt x="139" y="841"/>
                    </a:lnTo>
                    <a:lnTo>
                      <a:pt x="141" y="839"/>
                    </a:lnTo>
                    <a:lnTo>
                      <a:pt x="141" y="839"/>
                    </a:lnTo>
                    <a:lnTo>
                      <a:pt x="143" y="839"/>
                    </a:lnTo>
                    <a:lnTo>
                      <a:pt x="143" y="839"/>
                    </a:lnTo>
                    <a:lnTo>
                      <a:pt x="143" y="839"/>
                    </a:lnTo>
                    <a:lnTo>
                      <a:pt x="145" y="839"/>
                    </a:lnTo>
                    <a:lnTo>
                      <a:pt x="145" y="837"/>
                    </a:lnTo>
                    <a:lnTo>
                      <a:pt x="145" y="837"/>
                    </a:lnTo>
                    <a:lnTo>
                      <a:pt x="145" y="837"/>
                    </a:lnTo>
                    <a:lnTo>
                      <a:pt x="145" y="837"/>
                    </a:lnTo>
                    <a:lnTo>
                      <a:pt x="145" y="837"/>
                    </a:lnTo>
                    <a:lnTo>
                      <a:pt x="145" y="837"/>
                    </a:lnTo>
                    <a:lnTo>
                      <a:pt x="146" y="837"/>
                    </a:lnTo>
                    <a:lnTo>
                      <a:pt x="146" y="835"/>
                    </a:lnTo>
                    <a:lnTo>
                      <a:pt x="146" y="835"/>
                    </a:lnTo>
                    <a:lnTo>
                      <a:pt x="146" y="834"/>
                    </a:lnTo>
                    <a:lnTo>
                      <a:pt x="146" y="834"/>
                    </a:lnTo>
                    <a:lnTo>
                      <a:pt x="146" y="834"/>
                    </a:lnTo>
                    <a:lnTo>
                      <a:pt x="146" y="834"/>
                    </a:lnTo>
                    <a:lnTo>
                      <a:pt x="146" y="832"/>
                    </a:lnTo>
                    <a:lnTo>
                      <a:pt x="146" y="832"/>
                    </a:lnTo>
                    <a:lnTo>
                      <a:pt x="146" y="832"/>
                    </a:lnTo>
                    <a:lnTo>
                      <a:pt x="146" y="832"/>
                    </a:lnTo>
                    <a:lnTo>
                      <a:pt x="146" y="832"/>
                    </a:lnTo>
                    <a:lnTo>
                      <a:pt x="145" y="830"/>
                    </a:lnTo>
                    <a:lnTo>
                      <a:pt x="145" y="830"/>
                    </a:lnTo>
                    <a:lnTo>
                      <a:pt x="145" y="830"/>
                    </a:lnTo>
                    <a:lnTo>
                      <a:pt x="145" y="830"/>
                    </a:lnTo>
                    <a:lnTo>
                      <a:pt x="143" y="830"/>
                    </a:lnTo>
                    <a:lnTo>
                      <a:pt x="143" y="830"/>
                    </a:lnTo>
                    <a:lnTo>
                      <a:pt x="141" y="830"/>
                    </a:lnTo>
                    <a:lnTo>
                      <a:pt x="141" y="830"/>
                    </a:lnTo>
                    <a:lnTo>
                      <a:pt x="141" y="830"/>
                    </a:lnTo>
                    <a:lnTo>
                      <a:pt x="139" y="832"/>
                    </a:lnTo>
                    <a:lnTo>
                      <a:pt x="137" y="832"/>
                    </a:lnTo>
                    <a:lnTo>
                      <a:pt x="136" y="834"/>
                    </a:lnTo>
                    <a:lnTo>
                      <a:pt x="136" y="834"/>
                    </a:lnTo>
                    <a:lnTo>
                      <a:pt x="134" y="835"/>
                    </a:lnTo>
                    <a:lnTo>
                      <a:pt x="132" y="835"/>
                    </a:lnTo>
                    <a:lnTo>
                      <a:pt x="130" y="835"/>
                    </a:lnTo>
                    <a:lnTo>
                      <a:pt x="128" y="835"/>
                    </a:lnTo>
                    <a:lnTo>
                      <a:pt x="126" y="835"/>
                    </a:lnTo>
                    <a:lnTo>
                      <a:pt x="125" y="834"/>
                    </a:lnTo>
                    <a:lnTo>
                      <a:pt x="123" y="834"/>
                    </a:lnTo>
                    <a:lnTo>
                      <a:pt x="121" y="834"/>
                    </a:lnTo>
                    <a:lnTo>
                      <a:pt x="119" y="834"/>
                    </a:lnTo>
                    <a:lnTo>
                      <a:pt x="117" y="832"/>
                    </a:lnTo>
                    <a:lnTo>
                      <a:pt x="116" y="832"/>
                    </a:lnTo>
                    <a:lnTo>
                      <a:pt x="114" y="832"/>
                    </a:lnTo>
                    <a:lnTo>
                      <a:pt x="112" y="832"/>
                    </a:lnTo>
                    <a:lnTo>
                      <a:pt x="112" y="832"/>
                    </a:lnTo>
                    <a:lnTo>
                      <a:pt x="110" y="832"/>
                    </a:lnTo>
                    <a:lnTo>
                      <a:pt x="110" y="832"/>
                    </a:lnTo>
                    <a:lnTo>
                      <a:pt x="110" y="832"/>
                    </a:lnTo>
                    <a:lnTo>
                      <a:pt x="108" y="834"/>
                    </a:lnTo>
                    <a:lnTo>
                      <a:pt x="108" y="834"/>
                    </a:lnTo>
                    <a:lnTo>
                      <a:pt x="108" y="834"/>
                    </a:lnTo>
                    <a:lnTo>
                      <a:pt x="107" y="834"/>
                    </a:lnTo>
                    <a:lnTo>
                      <a:pt x="107" y="834"/>
                    </a:lnTo>
                    <a:lnTo>
                      <a:pt x="107" y="834"/>
                    </a:lnTo>
                    <a:lnTo>
                      <a:pt x="105" y="834"/>
                    </a:lnTo>
                    <a:lnTo>
                      <a:pt x="105" y="834"/>
                    </a:lnTo>
                    <a:lnTo>
                      <a:pt x="105" y="834"/>
                    </a:lnTo>
                    <a:lnTo>
                      <a:pt x="103" y="834"/>
                    </a:lnTo>
                    <a:lnTo>
                      <a:pt x="103" y="834"/>
                    </a:lnTo>
                    <a:lnTo>
                      <a:pt x="103" y="832"/>
                    </a:lnTo>
                    <a:lnTo>
                      <a:pt x="103" y="832"/>
                    </a:lnTo>
                    <a:lnTo>
                      <a:pt x="103" y="832"/>
                    </a:lnTo>
                    <a:lnTo>
                      <a:pt x="103" y="832"/>
                    </a:lnTo>
                    <a:lnTo>
                      <a:pt x="101" y="832"/>
                    </a:lnTo>
                    <a:lnTo>
                      <a:pt x="101" y="832"/>
                    </a:lnTo>
                    <a:lnTo>
                      <a:pt x="101" y="830"/>
                    </a:lnTo>
                    <a:lnTo>
                      <a:pt x="101" y="830"/>
                    </a:lnTo>
                    <a:lnTo>
                      <a:pt x="101" y="830"/>
                    </a:lnTo>
                    <a:lnTo>
                      <a:pt x="101" y="830"/>
                    </a:lnTo>
                    <a:lnTo>
                      <a:pt x="101" y="828"/>
                    </a:lnTo>
                    <a:lnTo>
                      <a:pt x="101" y="828"/>
                    </a:lnTo>
                    <a:lnTo>
                      <a:pt x="101" y="828"/>
                    </a:lnTo>
                    <a:lnTo>
                      <a:pt x="103" y="828"/>
                    </a:lnTo>
                    <a:lnTo>
                      <a:pt x="103" y="828"/>
                    </a:lnTo>
                    <a:lnTo>
                      <a:pt x="103" y="826"/>
                    </a:lnTo>
                    <a:lnTo>
                      <a:pt x="103" y="826"/>
                    </a:lnTo>
                    <a:lnTo>
                      <a:pt x="105" y="826"/>
                    </a:lnTo>
                    <a:lnTo>
                      <a:pt x="105" y="826"/>
                    </a:lnTo>
                    <a:lnTo>
                      <a:pt x="105" y="826"/>
                    </a:lnTo>
                    <a:lnTo>
                      <a:pt x="107" y="828"/>
                    </a:lnTo>
                    <a:lnTo>
                      <a:pt x="108" y="828"/>
                    </a:lnTo>
                    <a:lnTo>
                      <a:pt x="110" y="828"/>
                    </a:lnTo>
                    <a:lnTo>
                      <a:pt x="110" y="830"/>
                    </a:lnTo>
                    <a:lnTo>
                      <a:pt x="114" y="830"/>
                    </a:lnTo>
                    <a:lnTo>
                      <a:pt x="116" y="828"/>
                    </a:lnTo>
                    <a:lnTo>
                      <a:pt x="116" y="828"/>
                    </a:lnTo>
                    <a:lnTo>
                      <a:pt x="117" y="826"/>
                    </a:lnTo>
                    <a:lnTo>
                      <a:pt x="117" y="824"/>
                    </a:lnTo>
                    <a:lnTo>
                      <a:pt x="119" y="823"/>
                    </a:lnTo>
                    <a:lnTo>
                      <a:pt x="121" y="823"/>
                    </a:lnTo>
                    <a:lnTo>
                      <a:pt x="121" y="821"/>
                    </a:lnTo>
                    <a:lnTo>
                      <a:pt x="121" y="819"/>
                    </a:lnTo>
                    <a:lnTo>
                      <a:pt x="123" y="819"/>
                    </a:lnTo>
                    <a:lnTo>
                      <a:pt x="123" y="819"/>
                    </a:lnTo>
                    <a:lnTo>
                      <a:pt x="123" y="819"/>
                    </a:lnTo>
                    <a:lnTo>
                      <a:pt x="123" y="819"/>
                    </a:lnTo>
                    <a:lnTo>
                      <a:pt x="125" y="817"/>
                    </a:lnTo>
                    <a:lnTo>
                      <a:pt x="125" y="817"/>
                    </a:lnTo>
                    <a:lnTo>
                      <a:pt x="125" y="817"/>
                    </a:lnTo>
                    <a:lnTo>
                      <a:pt x="125" y="817"/>
                    </a:lnTo>
                    <a:lnTo>
                      <a:pt x="126" y="817"/>
                    </a:lnTo>
                    <a:lnTo>
                      <a:pt x="126" y="819"/>
                    </a:lnTo>
                    <a:lnTo>
                      <a:pt x="126" y="819"/>
                    </a:lnTo>
                    <a:lnTo>
                      <a:pt x="126" y="819"/>
                    </a:lnTo>
                    <a:lnTo>
                      <a:pt x="128" y="821"/>
                    </a:lnTo>
                    <a:lnTo>
                      <a:pt x="128" y="823"/>
                    </a:lnTo>
                    <a:lnTo>
                      <a:pt x="128" y="823"/>
                    </a:lnTo>
                    <a:lnTo>
                      <a:pt x="128" y="823"/>
                    </a:lnTo>
                    <a:lnTo>
                      <a:pt x="128" y="824"/>
                    </a:lnTo>
                    <a:lnTo>
                      <a:pt x="128" y="824"/>
                    </a:lnTo>
                    <a:lnTo>
                      <a:pt x="130" y="824"/>
                    </a:lnTo>
                    <a:lnTo>
                      <a:pt x="130" y="826"/>
                    </a:lnTo>
                    <a:lnTo>
                      <a:pt x="130" y="826"/>
                    </a:lnTo>
                    <a:lnTo>
                      <a:pt x="130" y="826"/>
                    </a:lnTo>
                    <a:lnTo>
                      <a:pt x="130" y="828"/>
                    </a:lnTo>
                    <a:lnTo>
                      <a:pt x="132" y="828"/>
                    </a:lnTo>
                    <a:lnTo>
                      <a:pt x="134" y="828"/>
                    </a:lnTo>
                    <a:lnTo>
                      <a:pt x="134" y="830"/>
                    </a:lnTo>
                    <a:lnTo>
                      <a:pt x="134" y="830"/>
                    </a:lnTo>
                    <a:lnTo>
                      <a:pt x="136" y="830"/>
                    </a:lnTo>
                    <a:lnTo>
                      <a:pt x="136" y="830"/>
                    </a:lnTo>
                    <a:lnTo>
                      <a:pt x="137" y="828"/>
                    </a:lnTo>
                    <a:lnTo>
                      <a:pt x="139" y="826"/>
                    </a:lnTo>
                    <a:lnTo>
                      <a:pt x="139" y="824"/>
                    </a:lnTo>
                    <a:lnTo>
                      <a:pt x="139" y="824"/>
                    </a:lnTo>
                    <a:lnTo>
                      <a:pt x="141" y="823"/>
                    </a:lnTo>
                    <a:lnTo>
                      <a:pt x="141" y="823"/>
                    </a:lnTo>
                    <a:lnTo>
                      <a:pt x="141" y="821"/>
                    </a:lnTo>
                    <a:lnTo>
                      <a:pt x="141" y="819"/>
                    </a:lnTo>
                    <a:lnTo>
                      <a:pt x="139" y="819"/>
                    </a:lnTo>
                    <a:lnTo>
                      <a:pt x="139" y="817"/>
                    </a:lnTo>
                    <a:lnTo>
                      <a:pt x="139" y="817"/>
                    </a:lnTo>
                    <a:lnTo>
                      <a:pt x="137" y="815"/>
                    </a:lnTo>
                    <a:lnTo>
                      <a:pt x="136" y="814"/>
                    </a:lnTo>
                    <a:lnTo>
                      <a:pt x="134" y="814"/>
                    </a:lnTo>
                    <a:lnTo>
                      <a:pt x="132" y="814"/>
                    </a:lnTo>
                    <a:lnTo>
                      <a:pt x="132" y="812"/>
                    </a:lnTo>
                    <a:lnTo>
                      <a:pt x="132" y="812"/>
                    </a:lnTo>
                    <a:lnTo>
                      <a:pt x="132" y="812"/>
                    </a:lnTo>
                    <a:lnTo>
                      <a:pt x="132" y="812"/>
                    </a:lnTo>
                    <a:lnTo>
                      <a:pt x="132" y="812"/>
                    </a:lnTo>
                    <a:lnTo>
                      <a:pt x="130" y="812"/>
                    </a:lnTo>
                    <a:lnTo>
                      <a:pt x="130" y="812"/>
                    </a:lnTo>
                    <a:lnTo>
                      <a:pt x="130" y="812"/>
                    </a:lnTo>
                    <a:lnTo>
                      <a:pt x="130" y="810"/>
                    </a:lnTo>
                    <a:lnTo>
                      <a:pt x="126" y="808"/>
                    </a:lnTo>
                    <a:lnTo>
                      <a:pt x="126" y="808"/>
                    </a:lnTo>
                    <a:lnTo>
                      <a:pt x="126" y="808"/>
                    </a:lnTo>
                    <a:lnTo>
                      <a:pt x="125" y="806"/>
                    </a:lnTo>
                    <a:lnTo>
                      <a:pt x="125" y="806"/>
                    </a:lnTo>
                    <a:lnTo>
                      <a:pt x="125" y="806"/>
                    </a:lnTo>
                    <a:lnTo>
                      <a:pt x="123" y="806"/>
                    </a:lnTo>
                    <a:lnTo>
                      <a:pt x="123" y="805"/>
                    </a:lnTo>
                    <a:lnTo>
                      <a:pt x="123" y="805"/>
                    </a:lnTo>
                    <a:lnTo>
                      <a:pt x="123" y="805"/>
                    </a:lnTo>
                    <a:lnTo>
                      <a:pt x="123" y="805"/>
                    </a:lnTo>
                    <a:lnTo>
                      <a:pt x="123" y="803"/>
                    </a:lnTo>
                    <a:lnTo>
                      <a:pt x="121" y="803"/>
                    </a:lnTo>
                    <a:lnTo>
                      <a:pt x="121" y="803"/>
                    </a:lnTo>
                    <a:lnTo>
                      <a:pt x="121" y="803"/>
                    </a:lnTo>
                    <a:lnTo>
                      <a:pt x="121" y="803"/>
                    </a:lnTo>
                    <a:lnTo>
                      <a:pt x="121" y="803"/>
                    </a:lnTo>
                    <a:lnTo>
                      <a:pt x="121" y="801"/>
                    </a:lnTo>
                    <a:lnTo>
                      <a:pt x="121" y="801"/>
                    </a:lnTo>
                    <a:lnTo>
                      <a:pt x="121" y="801"/>
                    </a:lnTo>
                    <a:lnTo>
                      <a:pt x="121" y="799"/>
                    </a:lnTo>
                    <a:lnTo>
                      <a:pt x="119" y="799"/>
                    </a:lnTo>
                    <a:lnTo>
                      <a:pt x="117" y="799"/>
                    </a:lnTo>
                    <a:lnTo>
                      <a:pt x="116" y="799"/>
                    </a:lnTo>
                    <a:lnTo>
                      <a:pt x="116" y="799"/>
                    </a:lnTo>
                    <a:lnTo>
                      <a:pt x="114" y="801"/>
                    </a:lnTo>
                    <a:lnTo>
                      <a:pt x="112" y="803"/>
                    </a:lnTo>
                    <a:lnTo>
                      <a:pt x="110" y="803"/>
                    </a:lnTo>
                    <a:lnTo>
                      <a:pt x="110" y="805"/>
                    </a:lnTo>
                    <a:lnTo>
                      <a:pt x="108" y="805"/>
                    </a:lnTo>
                    <a:lnTo>
                      <a:pt x="108" y="805"/>
                    </a:lnTo>
                    <a:lnTo>
                      <a:pt x="108" y="805"/>
                    </a:lnTo>
                    <a:lnTo>
                      <a:pt x="108" y="805"/>
                    </a:lnTo>
                    <a:lnTo>
                      <a:pt x="108" y="806"/>
                    </a:lnTo>
                    <a:lnTo>
                      <a:pt x="108" y="806"/>
                    </a:lnTo>
                    <a:lnTo>
                      <a:pt x="108" y="806"/>
                    </a:lnTo>
                    <a:lnTo>
                      <a:pt x="107" y="806"/>
                    </a:lnTo>
                    <a:lnTo>
                      <a:pt x="107" y="806"/>
                    </a:lnTo>
                    <a:lnTo>
                      <a:pt x="107" y="806"/>
                    </a:lnTo>
                    <a:lnTo>
                      <a:pt x="105" y="806"/>
                    </a:lnTo>
                    <a:lnTo>
                      <a:pt x="105" y="806"/>
                    </a:lnTo>
                    <a:lnTo>
                      <a:pt x="105" y="806"/>
                    </a:lnTo>
                    <a:lnTo>
                      <a:pt x="105" y="806"/>
                    </a:lnTo>
                    <a:lnTo>
                      <a:pt x="105" y="806"/>
                    </a:lnTo>
                    <a:lnTo>
                      <a:pt x="103" y="806"/>
                    </a:lnTo>
                    <a:lnTo>
                      <a:pt x="103" y="805"/>
                    </a:lnTo>
                    <a:lnTo>
                      <a:pt x="103" y="805"/>
                    </a:lnTo>
                    <a:lnTo>
                      <a:pt x="103" y="805"/>
                    </a:lnTo>
                    <a:lnTo>
                      <a:pt x="103" y="803"/>
                    </a:lnTo>
                    <a:lnTo>
                      <a:pt x="103" y="803"/>
                    </a:lnTo>
                    <a:lnTo>
                      <a:pt x="103" y="801"/>
                    </a:lnTo>
                    <a:lnTo>
                      <a:pt x="105" y="801"/>
                    </a:lnTo>
                    <a:lnTo>
                      <a:pt x="105" y="801"/>
                    </a:lnTo>
                    <a:lnTo>
                      <a:pt x="105" y="801"/>
                    </a:lnTo>
                    <a:lnTo>
                      <a:pt x="105" y="801"/>
                    </a:lnTo>
                    <a:lnTo>
                      <a:pt x="105" y="799"/>
                    </a:lnTo>
                    <a:lnTo>
                      <a:pt x="105" y="799"/>
                    </a:lnTo>
                    <a:lnTo>
                      <a:pt x="105" y="799"/>
                    </a:lnTo>
                    <a:lnTo>
                      <a:pt x="107" y="799"/>
                    </a:lnTo>
                    <a:lnTo>
                      <a:pt x="107" y="797"/>
                    </a:lnTo>
                    <a:lnTo>
                      <a:pt x="107" y="797"/>
                    </a:lnTo>
                    <a:lnTo>
                      <a:pt x="107" y="797"/>
                    </a:lnTo>
                    <a:lnTo>
                      <a:pt x="107" y="796"/>
                    </a:lnTo>
                    <a:lnTo>
                      <a:pt x="108" y="796"/>
                    </a:lnTo>
                    <a:lnTo>
                      <a:pt x="108" y="796"/>
                    </a:lnTo>
                    <a:lnTo>
                      <a:pt x="108" y="796"/>
                    </a:lnTo>
                    <a:lnTo>
                      <a:pt x="108" y="794"/>
                    </a:lnTo>
                    <a:lnTo>
                      <a:pt x="108" y="794"/>
                    </a:lnTo>
                    <a:lnTo>
                      <a:pt x="108" y="794"/>
                    </a:lnTo>
                    <a:lnTo>
                      <a:pt x="108" y="794"/>
                    </a:lnTo>
                    <a:lnTo>
                      <a:pt x="110" y="792"/>
                    </a:lnTo>
                    <a:lnTo>
                      <a:pt x="110" y="792"/>
                    </a:lnTo>
                    <a:lnTo>
                      <a:pt x="110" y="792"/>
                    </a:lnTo>
                    <a:lnTo>
                      <a:pt x="110" y="792"/>
                    </a:lnTo>
                    <a:lnTo>
                      <a:pt x="110" y="790"/>
                    </a:lnTo>
                    <a:lnTo>
                      <a:pt x="110" y="790"/>
                    </a:lnTo>
                    <a:lnTo>
                      <a:pt x="110" y="790"/>
                    </a:lnTo>
                    <a:lnTo>
                      <a:pt x="110" y="790"/>
                    </a:lnTo>
                    <a:lnTo>
                      <a:pt x="110" y="790"/>
                    </a:lnTo>
                    <a:lnTo>
                      <a:pt x="110" y="788"/>
                    </a:lnTo>
                    <a:lnTo>
                      <a:pt x="110" y="788"/>
                    </a:lnTo>
                    <a:lnTo>
                      <a:pt x="110" y="788"/>
                    </a:lnTo>
                    <a:lnTo>
                      <a:pt x="110" y="787"/>
                    </a:lnTo>
                    <a:lnTo>
                      <a:pt x="110" y="787"/>
                    </a:lnTo>
                    <a:lnTo>
                      <a:pt x="110" y="787"/>
                    </a:lnTo>
                    <a:lnTo>
                      <a:pt x="110" y="787"/>
                    </a:lnTo>
                    <a:lnTo>
                      <a:pt x="110" y="785"/>
                    </a:lnTo>
                    <a:lnTo>
                      <a:pt x="110" y="785"/>
                    </a:lnTo>
                    <a:lnTo>
                      <a:pt x="112" y="783"/>
                    </a:lnTo>
                    <a:lnTo>
                      <a:pt x="112" y="781"/>
                    </a:lnTo>
                    <a:lnTo>
                      <a:pt x="110" y="779"/>
                    </a:lnTo>
                    <a:lnTo>
                      <a:pt x="110" y="777"/>
                    </a:lnTo>
                    <a:lnTo>
                      <a:pt x="110" y="777"/>
                    </a:lnTo>
                    <a:lnTo>
                      <a:pt x="108" y="776"/>
                    </a:lnTo>
                    <a:lnTo>
                      <a:pt x="108" y="774"/>
                    </a:lnTo>
                    <a:lnTo>
                      <a:pt x="107" y="774"/>
                    </a:lnTo>
                    <a:lnTo>
                      <a:pt x="107" y="772"/>
                    </a:lnTo>
                    <a:lnTo>
                      <a:pt x="108" y="770"/>
                    </a:lnTo>
                    <a:lnTo>
                      <a:pt x="108" y="770"/>
                    </a:lnTo>
                    <a:lnTo>
                      <a:pt x="108" y="768"/>
                    </a:lnTo>
                    <a:lnTo>
                      <a:pt x="110" y="768"/>
                    </a:lnTo>
                    <a:lnTo>
                      <a:pt x="112" y="767"/>
                    </a:lnTo>
                    <a:lnTo>
                      <a:pt x="114" y="767"/>
                    </a:lnTo>
                    <a:lnTo>
                      <a:pt x="114" y="767"/>
                    </a:lnTo>
                    <a:lnTo>
                      <a:pt x="114" y="767"/>
                    </a:lnTo>
                    <a:lnTo>
                      <a:pt x="114" y="767"/>
                    </a:lnTo>
                    <a:lnTo>
                      <a:pt x="114" y="767"/>
                    </a:lnTo>
                    <a:lnTo>
                      <a:pt x="114" y="765"/>
                    </a:lnTo>
                    <a:lnTo>
                      <a:pt x="116" y="765"/>
                    </a:lnTo>
                    <a:lnTo>
                      <a:pt x="116" y="765"/>
                    </a:lnTo>
                    <a:lnTo>
                      <a:pt x="116" y="765"/>
                    </a:lnTo>
                    <a:lnTo>
                      <a:pt x="116" y="765"/>
                    </a:lnTo>
                    <a:lnTo>
                      <a:pt x="117" y="765"/>
                    </a:lnTo>
                    <a:lnTo>
                      <a:pt x="117" y="765"/>
                    </a:lnTo>
                    <a:lnTo>
                      <a:pt x="117" y="765"/>
                    </a:lnTo>
                    <a:lnTo>
                      <a:pt x="119" y="765"/>
                    </a:lnTo>
                    <a:lnTo>
                      <a:pt x="119" y="763"/>
                    </a:lnTo>
                    <a:lnTo>
                      <a:pt x="119" y="761"/>
                    </a:lnTo>
                    <a:lnTo>
                      <a:pt x="119" y="761"/>
                    </a:lnTo>
                    <a:lnTo>
                      <a:pt x="117" y="759"/>
                    </a:lnTo>
                    <a:lnTo>
                      <a:pt x="117" y="759"/>
                    </a:lnTo>
                    <a:lnTo>
                      <a:pt x="116" y="758"/>
                    </a:lnTo>
                    <a:lnTo>
                      <a:pt x="116" y="758"/>
                    </a:lnTo>
                    <a:lnTo>
                      <a:pt x="114" y="758"/>
                    </a:lnTo>
                    <a:lnTo>
                      <a:pt x="112" y="758"/>
                    </a:lnTo>
                    <a:lnTo>
                      <a:pt x="112" y="756"/>
                    </a:lnTo>
                    <a:lnTo>
                      <a:pt x="110" y="756"/>
                    </a:lnTo>
                    <a:lnTo>
                      <a:pt x="107" y="756"/>
                    </a:lnTo>
                    <a:lnTo>
                      <a:pt x="107" y="758"/>
                    </a:lnTo>
                    <a:lnTo>
                      <a:pt x="107" y="758"/>
                    </a:lnTo>
                    <a:lnTo>
                      <a:pt x="105" y="758"/>
                    </a:lnTo>
                    <a:lnTo>
                      <a:pt x="103" y="758"/>
                    </a:lnTo>
                    <a:lnTo>
                      <a:pt x="101" y="758"/>
                    </a:lnTo>
                    <a:lnTo>
                      <a:pt x="101" y="758"/>
                    </a:lnTo>
                    <a:lnTo>
                      <a:pt x="99" y="758"/>
                    </a:lnTo>
                    <a:lnTo>
                      <a:pt x="98" y="758"/>
                    </a:lnTo>
                    <a:lnTo>
                      <a:pt x="98" y="756"/>
                    </a:lnTo>
                    <a:lnTo>
                      <a:pt x="96" y="756"/>
                    </a:lnTo>
                    <a:lnTo>
                      <a:pt x="96" y="754"/>
                    </a:lnTo>
                    <a:lnTo>
                      <a:pt x="96" y="754"/>
                    </a:lnTo>
                    <a:lnTo>
                      <a:pt x="94" y="752"/>
                    </a:lnTo>
                    <a:lnTo>
                      <a:pt x="94" y="752"/>
                    </a:lnTo>
                    <a:lnTo>
                      <a:pt x="94" y="752"/>
                    </a:lnTo>
                    <a:lnTo>
                      <a:pt x="94" y="752"/>
                    </a:lnTo>
                    <a:lnTo>
                      <a:pt x="94" y="750"/>
                    </a:lnTo>
                    <a:lnTo>
                      <a:pt x="94" y="750"/>
                    </a:lnTo>
                    <a:lnTo>
                      <a:pt x="94" y="750"/>
                    </a:lnTo>
                    <a:lnTo>
                      <a:pt x="94" y="749"/>
                    </a:lnTo>
                    <a:lnTo>
                      <a:pt x="94" y="747"/>
                    </a:lnTo>
                    <a:lnTo>
                      <a:pt x="92" y="747"/>
                    </a:lnTo>
                    <a:lnTo>
                      <a:pt x="92" y="745"/>
                    </a:lnTo>
                    <a:lnTo>
                      <a:pt x="92" y="743"/>
                    </a:lnTo>
                    <a:lnTo>
                      <a:pt x="92" y="743"/>
                    </a:lnTo>
                    <a:lnTo>
                      <a:pt x="92" y="743"/>
                    </a:lnTo>
                    <a:lnTo>
                      <a:pt x="92" y="741"/>
                    </a:lnTo>
                    <a:lnTo>
                      <a:pt x="94" y="741"/>
                    </a:lnTo>
                    <a:lnTo>
                      <a:pt x="94" y="739"/>
                    </a:lnTo>
                    <a:lnTo>
                      <a:pt x="94" y="739"/>
                    </a:lnTo>
                    <a:lnTo>
                      <a:pt x="96" y="738"/>
                    </a:lnTo>
                    <a:lnTo>
                      <a:pt x="98" y="736"/>
                    </a:lnTo>
                    <a:lnTo>
                      <a:pt x="98" y="736"/>
                    </a:lnTo>
                    <a:lnTo>
                      <a:pt x="98" y="736"/>
                    </a:lnTo>
                    <a:lnTo>
                      <a:pt x="99" y="736"/>
                    </a:lnTo>
                    <a:lnTo>
                      <a:pt x="99" y="734"/>
                    </a:lnTo>
                    <a:lnTo>
                      <a:pt x="101" y="734"/>
                    </a:lnTo>
                    <a:lnTo>
                      <a:pt x="103" y="734"/>
                    </a:lnTo>
                    <a:lnTo>
                      <a:pt x="105" y="732"/>
                    </a:lnTo>
                    <a:lnTo>
                      <a:pt x="105" y="732"/>
                    </a:lnTo>
                    <a:lnTo>
                      <a:pt x="105" y="732"/>
                    </a:lnTo>
                    <a:lnTo>
                      <a:pt x="107" y="732"/>
                    </a:lnTo>
                    <a:lnTo>
                      <a:pt x="108" y="730"/>
                    </a:lnTo>
                    <a:lnTo>
                      <a:pt x="108" y="730"/>
                    </a:lnTo>
                    <a:lnTo>
                      <a:pt x="108" y="730"/>
                    </a:lnTo>
                    <a:lnTo>
                      <a:pt x="108" y="730"/>
                    </a:lnTo>
                    <a:lnTo>
                      <a:pt x="108" y="730"/>
                    </a:lnTo>
                    <a:lnTo>
                      <a:pt x="108" y="729"/>
                    </a:lnTo>
                    <a:lnTo>
                      <a:pt x="110" y="729"/>
                    </a:lnTo>
                    <a:lnTo>
                      <a:pt x="110" y="729"/>
                    </a:lnTo>
                    <a:lnTo>
                      <a:pt x="110" y="729"/>
                    </a:lnTo>
                    <a:lnTo>
                      <a:pt x="110" y="729"/>
                    </a:lnTo>
                    <a:lnTo>
                      <a:pt x="110" y="727"/>
                    </a:lnTo>
                    <a:lnTo>
                      <a:pt x="110" y="727"/>
                    </a:lnTo>
                    <a:lnTo>
                      <a:pt x="110" y="727"/>
                    </a:lnTo>
                    <a:lnTo>
                      <a:pt x="110" y="725"/>
                    </a:lnTo>
                    <a:lnTo>
                      <a:pt x="108" y="725"/>
                    </a:lnTo>
                    <a:lnTo>
                      <a:pt x="108" y="723"/>
                    </a:lnTo>
                    <a:lnTo>
                      <a:pt x="108" y="723"/>
                    </a:lnTo>
                    <a:lnTo>
                      <a:pt x="107" y="723"/>
                    </a:lnTo>
                    <a:lnTo>
                      <a:pt x="107" y="723"/>
                    </a:lnTo>
                    <a:lnTo>
                      <a:pt x="107" y="723"/>
                    </a:lnTo>
                    <a:lnTo>
                      <a:pt x="105" y="723"/>
                    </a:lnTo>
                    <a:lnTo>
                      <a:pt x="105" y="725"/>
                    </a:lnTo>
                    <a:lnTo>
                      <a:pt x="105" y="725"/>
                    </a:lnTo>
                    <a:lnTo>
                      <a:pt x="103" y="725"/>
                    </a:lnTo>
                    <a:lnTo>
                      <a:pt x="103" y="725"/>
                    </a:lnTo>
                    <a:lnTo>
                      <a:pt x="101" y="727"/>
                    </a:lnTo>
                    <a:lnTo>
                      <a:pt x="99" y="727"/>
                    </a:lnTo>
                    <a:lnTo>
                      <a:pt x="99" y="725"/>
                    </a:lnTo>
                    <a:lnTo>
                      <a:pt x="99" y="725"/>
                    </a:lnTo>
                    <a:lnTo>
                      <a:pt x="98" y="725"/>
                    </a:lnTo>
                    <a:lnTo>
                      <a:pt x="98" y="725"/>
                    </a:lnTo>
                    <a:lnTo>
                      <a:pt x="98" y="725"/>
                    </a:lnTo>
                    <a:lnTo>
                      <a:pt x="98" y="725"/>
                    </a:lnTo>
                    <a:lnTo>
                      <a:pt x="98" y="723"/>
                    </a:lnTo>
                    <a:lnTo>
                      <a:pt x="98" y="723"/>
                    </a:lnTo>
                    <a:lnTo>
                      <a:pt x="96" y="723"/>
                    </a:lnTo>
                    <a:lnTo>
                      <a:pt x="96" y="723"/>
                    </a:lnTo>
                    <a:lnTo>
                      <a:pt x="96" y="721"/>
                    </a:lnTo>
                    <a:lnTo>
                      <a:pt x="96" y="721"/>
                    </a:lnTo>
                    <a:lnTo>
                      <a:pt x="94" y="718"/>
                    </a:lnTo>
                    <a:lnTo>
                      <a:pt x="94" y="718"/>
                    </a:lnTo>
                    <a:lnTo>
                      <a:pt x="94" y="716"/>
                    </a:lnTo>
                    <a:lnTo>
                      <a:pt x="94" y="716"/>
                    </a:lnTo>
                    <a:lnTo>
                      <a:pt x="94" y="716"/>
                    </a:lnTo>
                    <a:lnTo>
                      <a:pt x="94" y="716"/>
                    </a:lnTo>
                    <a:lnTo>
                      <a:pt x="92" y="714"/>
                    </a:lnTo>
                    <a:lnTo>
                      <a:pt x="92" y="714"/>
                    </a:lnTo>
                    <a:lnTo>
                      <a:pt x="90" y="714"/>
                    </a:lnTo>
                    <a:lnTo>
                      <a:pt x="90" y="712"/>
                    </a:lnTo>
                    <a:lnTo>
                      <a:pt x="90" y="711"/>
                    </a:lnTo>
                    <a:lnTo>
                      <a:pt x="90" y="711"/>
                    </a:lnTo>
                    <a:lnTo>
                      <a:pt x="88" y="711"/>
                    </a:lnTo>
                    <a:lnTo>
                      <a:pt x="88" y="711"/>
                    </a:lnTo>
                    <a:lnTo>
                      <a:pt x="88" y="709"/>
                    </a:lnTo>
                    <a:lnTo>
                      <a:pt x="90" y="709"/>
                    </a:lnTo>
                    <a:lnTo>
                      <a:pt x="90" y="709"/>
                    </a:lnTo>
                    <a:lnTo>
                      <a:pt x="90" y="709"/>
                    </a:lnTo>
                    <a:lnTo>
                      <a:pt x="90" y="709"/>
                    </a:lnTo>
                    <a:lnTo>
                      <a:pt x="90" y="709"/>
                    </a:lnTo>
                    <a:lnTo>
                      <a:pt x="90" y="709"/>
                    </a:lnTo>
                    <a:lnTo>
                      <a:pt x="90" y="709"/>
                    </a:lnTo>
                    <a:lnTo>
                      <a:pt x="92" y="709"/>
                    </a:lnTo>
                    <a:lnTo>
                      <a:pt x="92" y="709"/>
                    </a:lnTo>
                    <a:lnTo>
                      <a:pt x="92" y="709"/>
                    </a:lnTo>
                    <a:lnTo>
                      <a:pt x="94" y="709"/>
                    </a:lnTo>
                    <a:lnTo>
                      <a:pt x="94" y="709"/>
                    </a:lnTo>
                    <a:lnTo>
                      <a:pt x="94" y="711"/>
                    </a:lnTo>
                    <a:lnTo>
                      <a:pt x="96" y="711"/>
                    </a:lnTo>
                    <a:lnTo>
                      <a:pt x="96" y="711"/>
                    </a:lnTo>
                    <a:lnTo>
                      <a:pt x="96" y="712"/>
                    </a:lnTo>
                    <a:lnTo>
                      <a:pt x="98" y="712"/>
                    </a:lnTo>
                    <a:lnTo>
                      <a:pt x="98" y="714"/>
                    </a:lnTo>
                    <a:lnTo>
                      <a:pt x="98" y="714"/>
                    </a:lnTo>
                    <a:lnTo>
                      <a:pt x="99" y="714"/>
                    </a:lnTo>
                    <a:lnTo>
                      <a:pt x="99" y="714"/>
                    </a:lnTo>
                    <a:lnTo>
                      <a:pt x="101" y="714"/>
                    </a:lnTo>
                    <a:lnTo>
                      <a:pt x="101" y="714"/>
                    </a:lnTo>
                    <a:lnTo>
                      <a:pt x="101" y="714"/>
                    </a:lnTo>
                    <a:lnTo>
                      <a:pt x="103" y="714"/>
                    </a:lnTo>
                    <a:lnTo>
                      <a:pt x="103" y="714"/>
                    </a:lnTo>
                    <a:lnTo>
                      <a:pt x="105" y="714"/>
                    </a:lnTo>
                    <a:lnTo>
                      <a:pt x="105" y="712"/>
                    </a:lnTo>
                    <a:lnTo>
                      <a:pt x="105" y="712"/>
                    </a:lnTo>
                    <a:lnTo>
                      <a:pt x="105" y="711"/>
                    </a:lnTo>
                    <a:lnTo>
                      <a:pt x="105" y="711"/>
                    </a:lnTo>
                    <a:lnTo>
                      <a:pt x="103" y="709"/>
                    </a:lnTo>
                    <a:lnTo>
                      <a:pt x="101" y="709"/>
                    </a:lnTo>
                    <a:lnTo>
                      <a:pt x="99" y="707"/>
                    </a:lnTo>
                    <a:lnTo>
                      <a:pt x="99" y="707"/>
                    </a:lnTo>
                    <a:lnTo>
                      <a:pt x="99" y="707"/>
                    </a:lnTo>
                    <a:lnTo>
                      <a:pt x="98" y="705"/>
                    </a:lnTo>
                    <a:lnTo>
                      <a:pt x="98" y="703"/>
                    </a:lnTo>
                    <a:lnTo>
                      <a:pt x="98" y="701"/>
                    </a:lnTo>
                    <a:lnTo>
                      <a:pt x="96" y="700"/>
                    </a:lnTo>
                    <a:lnTo>
                      <a:pt x="96" y="698"/>
                    </a:lnTo>
                    <a:lnTo>
                      <a:pt x="96" y="696"/>
                    </a:lnTo>
                    <a:lnTo>
                      <a:pt x="96" y="696"/>
                    </a:lnTo>
                    <a:lnTo>
                      <a:pt x="98" y="694"/>
                    </a:lnTo>
                    <a:lnTo>
                      <a:pt x="98" y="694"/>
                    </a:lnTo>
                    <a:lnTo>
                      <a:pt x="99" y="692"/>
                    </a:lnTo>
                    <a:lnTo>
                      <a:pt x="101" y="692"/>
                    </a:lnTo>
                    <a:lnTo>
                      <a:pt x="103" y="692"/>
                    </a:lnTo>
                    <a:lnTo>
                      <a:pt x="105" y="692"/>
                    </a:lnTo>
                    <a:lnTo>
                      <a:pt x="105" y="692"/>
                    </a:lnTo>
                    <a:lnTo>
                      <a:pt x="107" y="691"/>
                    </a:lnTo>
                    <a:lnTo>
                      <a:pt x="107" y="691"/>
                    </a:lnTo>
                    <a:lnTo>
                      <a:pt x="108" y="691"/>
                    </a:lnTo>
                    <a:lnTo>
                      <a:pt x="108" y="689"/>
                    </a:lnTo>
                    <a:lnTo>
                      <a:pt x="108" y="689"/>
                    </a:lnTo>
                    <a:lnTo>
                      <a:pt x="110" y="689"/>
                    </a:lnTo>
                    <a:lnTo>
                      <a:pt x="110" y="687"/>
                    </a:lnTo>
                    <a:lnTo>
                      <a:pt x="112" y="687"/>
                    </a:lnTo>
                    <a:lnTo>
                      <a:pt x="112" y="685"/>
                    </a:lnTo>
                    <a:lnTo>
                      <a:pt x="112" y="683"/>
                    </a:lnTo>
                    <a:lnTo>
                      <a:pt x="112" y="683"/>
                    </a:lnTo>
                    <a:lnTo>
                      <a:pt x="112" y="682"/>
                    </a:lnTo>
                    <a:lnTo>
                      <a:pt x="110" y="680"/>
                    </a:lnTo>
                    <a:lnTo>
                      <a:pt x="110" y="680"/>
                    </a:lnTo>
                    <a:lnTo>
                      <a:pt x="108" y="680"/>
                    </a:lnTo>
                    <a:lnTo>
                      <a:pt x="107" y="678"/>
                    </a:lnTo>
                    <a:lnTo>
                      <a:pt x="105" y="676"/>
                    </a:lnTo>
                    <a:lnTo>
                      <a:pt x="103" y="676"/>
                    </a:lnTo>
                    <a:lnTo>
                      <a:pt x="103" y="674"/>
                    </a:lnTo>
                    <a:lnTo>
                      <a:pt x="101" y="673"/>
                    </a:lnTo>
                    <a:lnTo>
                      <a:pt x="101" y="671"/>
                    </a:lnTo>
                    <a:lnTo>
                      <a:pt x="99" y="671"/>
                    </a:lnTo>
                    <a:lnTo>
                      <a:pt x="99" y="669"/>
                    </a:lnTo>
                    <a:lnTo>
                      <a:pt x="99" y="669"/>
                    </a:lnTo>
                    <a:lnTo>
                      <a:pt x="98" y="667"/>
                    </a:lnTo>
                    <a:lnTo>
                      <a:pt x="96" y="665"/>
                    </a:lnTo>
                    <a:lnTo>
                      <a:pt x="96" y="665"/>
                    </a:lnTo>
                    <a:lnTo>
                      <a:pt x="94" y="665"/>
                    </a:lnTo>
                    <a:lnTo>
                      <a:pt x="92" y="663"/>
                    </a:lnTo>
                    <a:lnTo>
                      <a:pt x="90" y="663"/>
                    </a:lnTo>
                    <a:lnTo>
                      <a:pt x="90" y="663"/>
                    </a:lnTo>
                    <a:lnTo>
                      <a:pt x="87" y="663"/>
                    </a:lnTo>
                    <a:lnTo>
                      <a:pt x="85" y="663"/>
                    </a:lnTo>
                    <a:lnTo>
                      <a:pt x="83" y="662"/>
                    </a:lnTo>
                    <a:lnTo>
                      <a:pt x="83" y="662"/>
                    </a:lnTo>
                    <a:lnTo>
                      <a:pt x="81" y="662"/>
                    </a:lnTo>
                    <a:lnTo>
                      <a:pt x="81" y="660"/>
                    </a:lnTo>
                    <a:lnTo>
                      <a:pt x="81" y="658"/>
                    </a:lnTo>
                    <a:lnTo>
                      <a:pt x="81" y="656"/>
                    </a:lnTo>
                    <a:lnTo>
                      <a:pt x="81" y="656"/>
                    </a:lnTo>
                    <a:lnTo>
                      <a:pt x="83" y="654"/>
                    </a:lnTo>
                    <a:lnTo>
                      <a:pt x="83" y="654"/>
                    </a:lnTo>
                    <a:lnTo>
                      <a:pt x="85" y="653"/>
                    </a:lnTo>
                    <a:lnTo>
                      <a:pt x="85" y="653"/>
                    </a:lnTo>
                    <a:lnTo>
                      <a:pt x="85" y="653"/>
                    </a:lnTo>
                    <a:lnTo>
                      <a:pt x="87" y="651"/>
                    </a:lnTo>
                    <a:lnTo>
                      <a:pt x="87" y="651"/>
                    </a:lnTo>
                    <a:lnTo>
                      <a:pt x="88" y="649"/>
                    </a:lnTo>
                    <a:lnTo>
                      <a:pt x="90" y="647"/>
                    </a:lnTo>
                    <a:lnTo>
                      <a:pt x="92" y="647"/>
                    </a:lnTo>
                    <a:lnTo>
                      <a:pt x="94" y="645"/>
                    </a:lnTo>
                    <a:lnTo>
                      <a:pt x="94" y="644"/>
                    </a:lnTo>
                    <a:lnTo>
                      <a:pt x="96" y="644"/>
                    </a:lnTo>
                    <a:lnTo>
                      <a:pt x="96" y="642"/>
                    </a:lnTo>
                    <a:lnTo>
                      <a:pt x="96" y="642"/>
                    </a:lnTo>
                    <a:lnTo>
                      <a:pt x="96" y="640"/>
                    </a:lnTo>
                    <a:lnTo>
                      <a:pt x="96" y="640"/>
                    </a:lnTo>
                    <a:lnTo>
                      <a:pt x="96" y="638"/>
                    </a:lnTo>
                    <a:lnTo>
                      <a:pt x="96" y="638"/>
                    </a:lnTo>
                    <a:lnTo>
                      <a:pt x="96" y="638"/>
                    </a:lnTo>
                    <a:lnTo>
                      <a:pt x="96" y="638"/>
                    </a:lnTo>
                    <a:lnTo>
                      <a:pt x="98" y="636"/>
                    </a:lnTo>
                    <a:lnTo>
                      <a:pt x="98" y="636"/>
                    </a:lnTo>
                    <a:lnTo>
                      <a:pt x="98" y="636"/>
                    </a:lnTo>
                    <a:lnTo>
                      <a:pt x="98" y="636"/>
                    </a:lnTo>
                    <a:lnTo>
                      <a:pt x="96" y="635"/>
                    </a:lnTo>
                    <a:lnTo>
                      <a:pt x="96" y="633"/>
                    </a:lnTo>
                    <a:lnTo>
                      <a:pt x="96" y="633"/>
                    </a:lnTo>
                    <a:lnTo>
                      <a:pt x="96" y="633"/>
                    </a:lnTo>
                    <a:lnTo>
                      <a:pt x="96" y="633"/>
                    </a:lnTo>
                    <a:lnTo>
                      <a:pt x="96" y="633"/>
                    </a:lnTo>
                    <a:lnTo>
                      <a:pt x="96" y="633"/>
                    </a:lnTo>
                    <a:lnTo>
                      <a:pt x="96" y="631"/>
                    </a:lnTo>
                    <a:lnTo>
                      <a:pt x="96" y="631"/>
                    </a:lnTo>
                    <a:lnTo>
                      <a:pt x="96" y="631"/>
                    </a:lnTo>
                    <a:lnTo>
                      <a:pt x="94" y="631"/>
                    </a:lnTo>
                    <a:lnTo>
                      <a:pt x="94" y="631"/>
                    </a:lnTo>
                    <a:lnTo>
                      <a:pt x="94" y="629"/>
                    </a:lnTo>
                    <a:lnTo>
                      <a:pt x="94" y="629"/>
                    </a:lnTo>
                    <a:lnTo>
                      <a:pt x="94" y="629"/>
                    </a:lnTo>
                    <a:lnTo>
                      <a:pt x="92" y="629"/>
                    </a:lnTo>
                    <a:lnTo>
                      <a:pt x="92" y="629"/>
                    </a:lnTo>
                    <a:lnTo>
                      <a:pt x="92" y="629"/>
                    </a:lnTo>
                    <a:lnTo>
                      <a:pt x="92" y="629"/>
                    </a:lnTo>
                    <a:lnTo>
                      <a:pt x="92" y="629"/>
                    </a:lnTo>
                    <a:lnTo>
                      <a:pt x="90" y="627"/>
                    </a:lnTo>
                    <a:lnTo>
                      <a:pt x="90" y="627"/>
                    </a:lnTo>
                    <a:lnTo>
                      <a:pt x="90" y="627"/>
                    </a:lnTo>
                    <a:lnTo>
                      <a:pt x="90" y="627"/>
                    </a:lnTo>
                    <a:lnTo>
                      <a:pt x="90" y="627"/>
                    </a:lnTo>
                    <a:lnTo>
                      <a:pt x="88" y="627"/>
                    </a:lnTo>
                    <a:lnTo>
                      <a:pt x="88" y="627"/>
                    </a:lnTo>
                    <a:lnTo>
                      <a:pt x="88" y="627"/>
                    </a:lnTo>
                    <a:lnTo>
                      <a:pt x="87" y="627"/>
                    </a:lnTo>
                    <a:lnTo>
                      <a:pt x="85" y="627"/>
                    </a:lnTo>
                    <a:lnTo>
                      <a:pt x="85" y="627"/>
                    </a:lnTo>
                    <a:lnTo>
                      <a:pt x="83" y="627"/>
                    </a:lnTo>
                    <a:lnTo>
                      <a:pt x="83" y="625"/>
                    </a:lnTo>
                    <a:lnTo>
                      <a:pt x="81" y="625"/>
                    </a:lnTo>
                    <a:lnTo>
                      <a:pt x="81" y="625"/>
                    </a:lnTo>
                    <a:lnTo>
                      <a:pt x="79" y="624"/>
                    </a:lnTo>
                    <a:lnTo>
                      <a:pt x="79" y="624"/>
                    </a:lnTo>
                    <a:lnTo>
                      <a:pt x="79" y="624"/>
                    </a:lnTo>
                    <a:lnTo>
                      <a:pt x="78" y="624"/>
                    </a:lnTo>
                    <a:lnTo>
                      <a:pt x="78" y="624"/>
                    </a:lnTo>
                    <a:lnTo>
                      <a:pt x="78" y="622"/>
                    </a:lnTo>
                    <a:lnTo>
                      <a:pt x="78" y="622"/>
                    </a:lnTo>
                    <a:lnTo>
                      <a:pt x="78" y="622"/>
                    </a:lnTo>
                    <a:lnTo>
                      <a:pt x="78" y="622"/>
                    </a:lnTo>
                    <a:lnTo>
                      <a:pt x="76" y="620"/>
                    </a:lnTo>
                    <a:lnTo>
                      <a:pt x="76" y="620"/>
                    </a:lnTo>
                    <a:lnTo>
                      <a:pt x="76" y="618"/>
                    </a:lnTo>
                    <a:lnTo>
                      <a:pt x="74" y="616"/>
                    </a:lnTo>
                    <a:lnTo>
                      <a:pt x="74" y="616"/>
                    </a:lnTo>
                    <a:lnTo>
                      <a:pt x="74" y="615"/>
                    </a:lnTo>
                    <a:lnTo>
                      <a:pt x="74" y="615"/>
                    </a:lnTo>
                    <a:lnTo>
                      <a:pt x="74" y="613"/>
                    </a:lnTo>
                    <a:lnTo>
                      <a:pt x="74" y="611"/>
                    </a:lnTo>
                    <a:lnTo>
                      <a:pt x="74" y="611"/>
                    </a:lnTo>
                    <a:lnTo>
                      <a:pt x="74" y="611"/>
                    </a:lnTo>
                    <a:lnTo>
                      <a:pt x="74" y="611"/>
                    </a:lnTo>
                    <a:lnTo>
                      <a:pt x="74" y="609"/>
                    </a:lnTo>
                    <a:lnTo>
                      <a:pt x="74" y="609"/>
                    </a:lnTo>
                    <a:lnTo>
                      <a:pt x="74" y="609"/>
                    </a:lnTo>
                    <a:lnTo>
                      <a:pt x="74" y="609"/>
                    </a:lnTo>
                    <a:lnTo>
                      <a:pt x="74" y="607"/>
                    </a:lnTo>
                    <a:lnTo>
                      <a:pt x="74" y="607"/>
                    </a:lnTo>
                    <a:lnTo>
                      <a:pt x="74" y="607"/>
                    </a:lnTo>
                    <a:lnTo>
                      <a:pt x="76" y="607"/>
                    </a:lnTo>
                    <a:lnTo>
                      <a:pt x="76" y="606"/>
                    </a:lnTo>
                    <a:lnTo>
                      <a:pt x="78" y="606"/>
                    </a:lnTo>
                    <a:lnTo>
                      <a:pt x="78" y="606"/>
                    </a:lnTo>
                    <a:lnTo>
                      <a:pt x="79" y="604"/>
                    </a:lnTo>
                    <a:lnTo>
                      <a:pt x="81" y="604"/>
                    </a:lnTo>
                    <a:lnTo>
                      <a:pt x="81" y="604"/>
                    </a:lnTo>
                    <a:lnTo>
                      <a:pt x="83" y="604"/>
                    </a:lnTo>
                    <a:lnTo>
                      <a:pt x="83" y="604"/>
                    </a:lnTo>
                    <a:lnTo>
                      <a:pt x="83" y="604"/>
                    </a:lnTo>
                    <a:lnTo>
                      <a:pt x="83" y="604"/>
                    </a:lnTo>
                    <a:lnTo>
                      <a:pt x="85" y="604"/>
                    </a:lnTo>
                    <a:lnTo>
                      <a:pt x="85" y="604"/>
                    </a:lnTo>
                    <a:lnTo>
                      <a:pt x="85" y="604"/>
                    </a:lnTo>
                    <a:lnTo>
                      <a:pt x="87" y="604"/>
                    </a:lnTo>
                    <a:lnTo>
                      <a:pt x="87" y="604"/>
                    </a:lnTo>
                    <a:lnTo>
                      <a:pt x="87" y="604"/>
                    </a:lnTo>
                    <a:lnTo>
                      <a:pt x="88" y="602"/>
                    </a:lnTo>
                    <a:lnTo>
                      <a:pt x="90" y="602"/>
                    </a:lnTo>
                    <a:lnTo>
                      <a:pt x="90" y="600"/>
                    </a:lnTo>
                    <a:lnTo>
                      <a:pt x="90" y="598"/>
                    </a:lnTo>
                    <a:lnTo>
                      <a:pt x="90" y="598"/>
                    </a:lnTo>
                    <a:lnTo>
                      <a:pt x="90" y="597"/>
                    </a:lnTo>
                    <a:lnTo>
                      <a:pt x="88" y="597"/>
                    </a:lnTo>
                    <a:lnTo>
                      <a:pt x="87" y="595"/>
                    </a:lnTo>
                    <a:lnTo>
                      <a:pt x="85" y="595"/>
                    </a:lnTo>
                    <a:lnTo>
                      <a:pt x="83" y="595"/>
                    </a:lnTo>
                    <a:lnTo>
                      <a:pt x="81" y="595"/>
                    </a:lnTo>
                    <a:lnTo>
                      <a:pt x="81" y="595"/>
                    </a:lnTo>
                    <a:lnTo>
                      <a:pt x="79" y="595"/>
                    </a:lnTo>
                    <a:lnTo>
                      <a:pt x="79" y="595"/>
                    </a:lnTo>
                    <a:lnTo>
                      <a:pt x="79" y="595"/>
                    </a:lnTo>
                    <a:lnTo>
                      <a:pt x="79" y="595"/>
                    </a:lnTo>
                    <a:lnTo>
                      <a:pt x="78" y="595"/>
                    </a:lnTo>
                    <a:lnTo>
                      <a:pt x="76" y="595"/>
                    </a:lnTo>
                    <a:lnTo>
                      <a:pt x="74" y="597"/>
                    </a:lnTo>
                    <a:lnTo>
                      <a:pt x="74" y="597"/>
                    </a:lnTo>
                    <a:lnTo>
                      <a:pt x="72" y="597"/>
                    </a:lnTo>
                    <a:lnTo>
                      <a:pt x="69" y="597"/>
                    </a:lnTo>
                    <a:lnTo>
                      <a:pt x="67" y="598"/>
                    </a:lnTo>
                    <a:lnTo>
                      <a:pt x="65" y="598"/>
                    </a:lnTo>
                    <a:lnTo>
                      <a:pt x="65" y="600"/>
                    </a:lnTo>
                    <a:lnTo>
                      <a:pt x="65" y="600"/>
                    </a:lnTo>
                    <a:lnTo>
                      <a:pt x="65" y="600"/>
                    </a:lnTo>
                    <a:lnTo>
                      <a:pt x="65" y="600"/>
                    </a:lnTo>
                    <a:lnTo>
                      <a:pt x="63" y="600"/>
                    </a:lnTo>
                    <a:lnTo>
                      <a:pt x="61" y="602"/>
                    </a:lnTo>
                    <a:lnTo>
                      <a:pt x="58" y="602"/>
                    </a:lnTo>
                    <a:lnTo>
                      <a:pt x="56" y="602"/>
                    </a:lnTo>
                    <a:lnTo>
                      <a:pt x="56" y="602"/>
                    </a:lnTo>
                    <a:lnTo>
                      <a:pt x="54" y="602"/>
                    </a:lnTo>
                    <a:lnTo>
                      <a:pt x="52" y="602"/>
                    </a:lnTo>
                    <a:lnTo>
                      <a:pt x="52" y="602"/>
                    </a:lnTo>
                    <a:lnTo>
                      <a:pt x="51" y="602"/>
                    </a:lnTo>
                    <a:lnTo>
                      <a:pt x="51" y="602"/>
                    </a:lnTo>
                    <a:lnTo>
                      <a:pt x="51" y="602"/>
                    </a:lnTo>
                    <a:lnTo>
                      <a:pt x="49" y="600"/>
                    </a:lnTo>
                    <a:lnTo>
                      <a:pt x="49" y="598"/>
                    </a:lnTo>
                    <a:lnTo>
                      <a:pt x="49" y="598"/>
                    </a:lnTo>
                    <a:lnTo>
                      <a:pt x="51" y="597"/>
                    </a:lnTo>
                    <a:lnTo>
                      <a:pt x="51" y="595"/>
                    </a:lnTo>
                    <a:lnTo>
                      <a:pt x="51" y="595"/>
                    </a:lnTo>
                    <a:lnTo>
                      <a:pt x="51" y="595"/>
                    </a:lnTo>
                    <a:lnTo>
                      <a:pt x="52" y="595"/>
                    </a:lnTo>
                    <a:lnTo>
                      <a:pt x="52" y="595"/>
                    </a:lnTo>
                    <a:lnTo>
                      <a:pt x="54" y="593"/>
                    </a:lnTo>
                    <a:lnTo>
                      <a:pt x="54" y="593"/>
                    </a:lnTo>
                    <a:lnTo>
                      <a:pt x="54" y="591"/>
                    </a:lnTo>
                    <a:lnTo>
                      <a:pt x="56" y="589"/>
                    </a:lnTo>
                    <a:lnTo>
                      <a:pt x="56" y="589"/>
                    </a:lnTo>
                    <a:lnTo>
                      <a:pt x="56" y="589"/>
                    </a:lnTo>
                    <a:lnTo>
                      <a:pt x="56" y="589"/>
                    </a:lnTo>
                    <a:lnTo>
                      <a:pt x="56" y="589"/>
                    </a:lnTo>
                    <a:lnTo>
                      <a:pt x="58" y="589"/>
                    </a:lnTo>
                    <a:lnTo>
                      <a:pt x="58" y="588"/>
                    </a:lnTo>
                    <a:lnTo>
                      <a:pt x="58" y="588"/>
                    </a:lnTo>
                    <a:lnTo>
                      <a:pt x="58" y="588"/>
                    </a:lnTo>
                    <a:lnTo>
                      <a:pt x="58" y="588"/>
                    </a:lnTo>
                    <a:lnTo>
                      <a:pt x="58" y="586"/>
                    </a:lnTo>
                    <a:lnTo>
                      <a:pt x="58" y="586"/>
                    </a:lnTo>
                    <a:lnTo>
                      <a:pt x="60" y="586"/>
                    </a:lnTo>
                    <a:lnTo>
                      <a:pt x="60" y="586"/>
                    </a:lnTo>
                    <a:lnTo>
                      <a:pt x="60" y="584"/>
                    </a:lnTo>
                    <a:lnTo>
                      <a:pt x="60" y="584"/>
                    </a:lnTo>
                    <a:lnTo>
                      <a:pt x="60" y="584"/>
                    </a:lnTo>
                    <a:lnTo>
                      <a:pt x="61" y="584"/>
                    </a:lnTo>
                    <a:lnTo>
                      <a:pt x="61" y="584"/>
                    </a:lnTo>
                    <a:lnTo>
                      <a:pt x="63" y="580"/>
                    </a:lnTo>
                    <a:lnTo>
                      <a:pt x="63" y="580"/>
                    </a:lnTo>
                    <a:lnTo>
                      <a:pt x="63" y="580"/>
                    </a:lnTo>
                    <a:lnTo>
                      <a:pt x="63" y="578"/>
                    </a:lnTo>
                    <a:lnTo>
                      <a:pt x="63" y="578"/>
                    </a:lnTo>
                    <a:lnTo>
                      <a:pt x="63" y="577"/>
                    </a:lnTo>
                    <a:lnTo>
                      <a:pt x="63" y="577"/>
                    </a:lnTo>
                    <a:lnTo>
                      <a:pt x="61" y="577"/>
                    </a:lnTo>
                    <a:lnTo>
                      <a:pt x="61" y="575"/>
                    </a:lnTo>
                    <a:lnTo>
                      <a:pt x="61" y="573"/>
                    </a:lnTo>
                    <a:lnTo>
                      <a:pt x="60" y="571"/>
                    </a:lnTo>
                    <a:lnTo>
                      <a:pt x="60" y="571"/>
                    </a:lnTo>
                    <a:lnTo>
                      <a:pt x="58" y="569"/>
                    </a:lnTo>
                    <a:lnTo>
                      <a:pt x="58" y="569"/>
                    </a:lnTo>
                    <a:lnTo>
                      <a:pt x="58" y="569"/>
                    </a:lnTo>
                    <a:lnTo>
                      <a:pt x="58" y="569"/>
                    </a:lnTo>
                    <a:lnTo>
                      <a:pt x="58" y="569"/>
                    </a:lnTo>
                    <a:lnTo>
                      <a:pt x="58" y="569"/>
                    </a:lnTo>
                    <a:lnTo>
                      <a:pt x="58" y="568"/>
                    </a:lnTo>
                    <a:lnTo>
                      <a:pt x="58" y="568"/>
                    </a:lnTo>
                    <a:lnTo>
                      <a:pt x="58" y="568"/>
                    </a:lnTo>
                    <a:lnTo>
                      <a:pt x="58" y="568"/>
                    </a:lnTo>
                    <a:lnTo>
                      <a:pt x="58" y="568"/>
                    </a:lnTo>
                    <a:lnTo>
                      <a:pt x="58" y="568"/>
                    </a:lnTo>
                    <a:lnTo>
                      <a:pt x="56" y="568"/>
                    </a:lnTo>
                    <a:lnTo>
                      <a:pt x="56" y="568"/>
                    </a:lnTo>
                    <a:lnTo>
                      <a:pt x="56" y="566"/>
                    </a:lnTo>
                    <a:lnTo>
                      <a:pt x="56" y="566"/>
                    </a:lnTo>
                    <a:lnTo>
                      <a:pt x="56" y="566"/>
                    </a:lnTo>
                    <a:lnTo>
                      <a:pt x="56" y="566"/>
                    </a:lnTo>
                    <a:lnTo>
                      <a:pt x="54" y="566"/>
                    </a:lnTo>
                    <a:lnTo>
                      <a:pt x="54" y="566"/>
                    </a:lnTo>
                    <a:lnTo>
                      <a:pt x="54" y="564"/>
                    </a:lnTo>
                    <a:lnTo>
                      <a:pt x="54" y="564"/>
                    </a:lnTo>
                    <a:lnTo>
                      <a:pt x="54" y="564"/>
                    </a:lnTo>
                    <a:lnTo>
                      <a:pt x="52" y="564"/>
                    </a:lnTo>
                    <a:lnTo>
                      <a:pt x="52" y="564"/>
                    </a:lnTo>
                    <a:lnTo>
                      <a:pt x="52" y="564"/>
                    </a:lnTo>
                    <a:lnTo>
                      <a:pt x="49" y="564"/>
                    </a:lnTo>
                    <a:lnTo>
                      <a:pt x="49" y="564"/>
                    </a:lnTo>
                    <a:lnTo>
                      <a:pt x="49" y="564"/>
                    </a:lnTo>
                    <a:lnTo>
                      <a:pt x="49" y="564"/>
                    </a:lnTo>
                    <a:lnTo>
                      <a:pt x="49" y="566"/>
                    </a:lnTo>
                    <a:lnTo>
                      <a:pt x="47" y="566"/>
                    </a:lnTo>
                    <a:lnTo>
                      <a:pt x="49" y="568"/>
                    </a:lnTo>
                    <a:lnTo>
                      <a:pt x="49" y="569"/>
                    </a:lnTo>
                    <a:lnTo>
                      <a:pt x="51" y="569"/>
                    </a:lnTo>
                    <a:lnTo>
                      <a:pt x="51" y="569"/>
                    </a:lnTo>
                    <a:lnTo>
                      <a:pt x="51" y="569"/>
                    </a:lnTo>
                    <a:lnTo>
                      <a:pt x="51" y="571"/>
                    </a:lnTo>
                    <a:lnTo>
                      <a:pt x="52" y="573"/>
                    </a:lnTo>
                    <a:lnTo>
                      <a:pt x="51" y="573"/>
                    </a:lnTo>
                    <a:lnTo>
                      <a:pt x="51" y="573"/>
                    </a:lnTo>
                    <a:lnTo>
                      <a:pt x="51" y="573"/>
                    </a:lnTo>
                    <a:lnTo>
                      <a:pt x="51" y="573"/>
                    </a:lnTo>
                    <a:lnTo>
                      <a:pt x="49" y="573"/>
                    </a:lnTo>
                    <a:lnTo>
                      <a:pt x="49" y="573"/>
                    </a:lnTo>
                    <a:lnTo>
                      <a:pt x="49" y="573"/>
                    </a:lnTo>
                    <a:lnTo>
                      <a:pt x="49" y="573"/>
                    </a:lnTo>
                    <a:lnTo>
                      <a:pt x="47" y="573"/>
                    </a:lnTo>
                    <a:lnTo>
                      <a:pt x="47" y="573"/>
                    </a:lnTo>
                    <a:lnTo>
                      <a:pt x="47" y="573"/>
                    </a:lnTo>
                    <a:lnTo>
                      <a:pt x="45" y="573"/>
                    </a:lnTo>
                    <a:lnTo>
                      <a:pt x="45" y="571"/>
                    </a:lnTo>
                    <a:lnTo>
                      <a:pt x="45" y="571"/>
                    </a:lnTo>
                    <a:lnTo>
                      <a:pt x="41" y="571"/>
                    </a:lnTo>
                    <a:lnTo>
                      <a:pt x="40" y="573"/>
                    </a:lnTo>
                    <a:lnTo>
                      <a:pt x="40" y="573"/>
                    </a:lnTo>
                    <a:lnTo>
                      <a:pt x="38" y="573"/>
                    </a:lnTo>
                    <a:lnTo>
                      <a:pt x="38" y="573"/>
                    </a:lnTo>
                    <a:lnTo>
                      <a:pt x="38" y="573"/>
                    </a:lnTo>
                    <a:lnTo>
                      <a:pt x="36" y="573"/>
                    </a:lnTo>
                    <a:lnTo>
                      <a:pt x="34" y="575"/>
                    </a:lnTo>
                    <a:lnTo>
                      <a:pt x="34" y="575"/>
                    </a:lnTo>
                    <a:lnTo>
                      <a:pt x="34" y="575"/>
                    </a:lnTo>
                    <a:lnTo>
                      <a:pt x="34" y="575"/>
                    </a:lnTo>
                    <a:lnTo>
                      <a:pt x="34" y="575"/>
                    </a:lnTo>
                    <a:lnTo>
                      <a:pt x="32" y="575"/>
                    </a:lnTo>
                    <a:lnTo>
                      <a:pt x="31" y="575"/>
                    </a:lnTo>
                    <a:lnTo>
                      <a:pt x="31" y="575"/>
                    </a:lnTo>
                    <a:lnTo>
                      <a:pt x="31" y="575"/>
                    </a:lnTo>
                    <a:lnTo>
                      <a:pt x="31" y="575"/>
                    </a:lnTo>
                    <a:lnTo>
                      <a:pt x="29" y="575"/>
                    </a:lnTo>
                    <a:lnTo>
                      <a:pt x="29" y="575"/>
                    </a:lnTo>
                    <a:lnTo>
                      <a:pt x="29" y="573"/>
                    </a:lnTo>
                    <a:lnTo>
                      <a:pt x="29" y="573"/>
                    </a:lnTo>
                    <a:lnTo>
                      <a:pt x="29" y="573"/>
                    </a:lnTo>
                    <a:lnTo>
                      <a:pt x="27" y="573"/>
                    </a:lnTo>
                    <a:lnTo>
                      <a:pt x="27" y="573"/>
                    </a:lnTo>
                    <a:lnTo>
                      <a:pt x="27" y="571"/>
                    </a:lnTo>
                    <a:lnTo>
                      <a:pt x="27" y="571"/>
                    </a:lnTo>
                    <a:lnTo>
                      <a:pt x="27" y="571"/>
                    </a:lnTo>
                    <a:lnTo>
                      <a:pt x="25" y="571"/>
                    </a:lnTo>
                    <a:lnTo>
                      <a:pt x="25" y="569"/>
                    </a:lnTo>
                    <a:lnTo>
                      <a:pt x="25" y="569"/>
                    </a:lnTo>
                    <a:lnTo>
                      <a:pt x="25" y="568"/>
                    </a:lnTo>
                    <a:lnTo>
                      <a:pt x="27" y="568"/>
                    </a:lnTo>
                    <a:lnTo>
                      <a:pt x="27" y="566"/>
                    </a:lnTo>
                    <a:lnTo>
                      <a:pt x="27" y="566"/>
                    </a:lnTo>
                    <a:lnTo>
                      <a:pt x="27" y="566"/>
                    </a:lnTo>
                    <a:lnTo>
                      <a:pt x="29" y="566"/>
                    </a:lnTo>
                    <a:lnTo>
                      <a:pt x="29" y="566"/>
                    </a:lnTo>
                    <a:lnTo>
                      <a:pt x="29" y="564"/>
                    </a:lnTo>
                    <a:lnTo>
                      <a:pt x="31" y="564"/>
                    </a:lnTo>
                    <a:lnTo>
                      <a:pt x="31" y="564"/>
                    </a:lnTo>
                    <a:lnTo>
                      <a:pt x="31" y="564"/>
                    </a:lnTo>
                    <a:lnTo>
                      <a:pt x="31" y="564"/>
                    </a:lnTo>
                    <a:lnTo>
                      <a:pt x="31" y="564"/>
                    </a:lnTo>
                    <a:lnTo>
                      <a:pt x="31" y="562"/>
                    </a:lnTo>
                    <a:lnTo>
                      <a:pt x="32" y="562"/>
                    </a:lnTo>
                    <a:lnTo>
                      <a:pt x="32" y="562"/>
                    </a:lnTo>
                    <a:lnTo>
                      <a:pt x="32" y="562"/>
                    </a:lnTo>
                    <a:lnTo>
                      <a:pt x="34" y="560"/>
                    </a:lnTo>
                    <a:lnTo>
                      <a:pt x="32" y="559"/>
                    </a:lnTo>
                    <a:lnTo>
                      <a:pt x="32" y="559"/>
                    </a:lnTo>
                    <a:lnTo>
                      <a:pt x="32" y="557"/>
                    </a:lnTo>
                    <a:lnTo>
                      <a:pt x="31" y="557"/>
                    </a:lnTo>
                    <a:lnTo>
                      <a:pt x="31" y="557"/>
                    </a:lnTo>
                    <a:lnTo>
                      <a:pt x="31" y="557"/>
                    </a:lnTo>
                    <a:lnTo>
                      <a:pt x="29" y="557"/>
                    </a:lnTo>
                    <a:lnTo>
                      <a:pt x="27" y="557"/>
                    </a:lnTo>
                    <a:lnTo>
                      <a:pt x="27" y="557"/>
                    </a:lnTo>
                    <a:lnTo>
                      <a:pt x="25" y="557"/>
                    </a:lnTo>
                    <a:lnTo>
                      <a:pt x="23" y="557"/>
                    </a:lnTo>
                    <a:lnTo>
                      <a:pt x="23" y="557"/>
                    </a:lnTo>
                    <a:lnTo>
                      <a:pt x="23" y="557"/>
                    </a:lnTo>
                    <a:lnTo>
                      <a:pt x="22" y="557"/>
                    </a:lnTo>
                    <a:lnTo>
                      <a:pt x="22" y="557"/>
                    </a:lnTo>
                    <a:lnTo>
                      <a:pt x="22" y="557"/>
                    </a:lnTo>
                    <a:lnTo>
                      <a:pt x="20" y="557"/>
                    </a:lnTo>
                    <a:lnTo>
                      <a:pt x="18" y="557"/>
                    </a:lnTo>
                    <a:lnTo>
                      <a:pt x="16" y="557"/>
                    </a:lnTo>
                    <a:lnTo>
                      <a:pt x="16" y="557"/>
                    </a:lnTo>
                    <a:lnTo>
                      <a:pt x="14" y="557"/>
                    </a:lnTo>
                    <a:lnTo>
                      <a:pt x="14" y="557"/>
                    </a:lnTo>
                    <a:lnTo>
                      <a:pt x="13" y="557"/>
                    </a:lnTo>
                    <a:lnTo>
                      <a:pt x="13" y="557"/>
                    </a:lnTo>
                    <a:lnTo>
                      <a:pt x="13" y="557"/>
                    </a:lnTo>
                    <a:lnTo>
                      <a:pt x="13" y="557"/>
                    </a:lnTo>
                    <a:lnTo>
                      <a:pt x="11" y="555"/>
                    </a:lnTo>
                    <a:lnTo>
                      <a:pt x="11" y="555"/>
                    </a:lnTo>
                    <a:lnTo>
                      <a:pt x="11" y="555"/>
                    </a:lnTo>
                    <a:lnTo>
                      <a:pt x="11" y="555"/>
                    </a:lnTo>
                    <a:lnTo>
                      <a:pt x="11" y="555"/>
                    </a:lnTo>
                    <a:lnTo>
                      <a:pt x="9" y="555"/>
                    </a:lnTo>
                    <a:lnTo>
                      <a:pt x="9" y="555"/>
                    </a:lnTo>
                    <a:lnTo>
                      <a:pt x="9" y="555"/>
                    </a:lnTo>
                    <a:lnTo>
                      <a:pt x="9" y="555"/>
                    </a:lnTo>
                    <a:lnTo>
                      <a:pt x="7" y="555"/>
                    </a:lnTo>
                    <a:lnTo>
                      <a:pt x="7" y="555"/>
                    </a:lnTo>
                    <a:lnTo>
                      <a:pt x="7" y="553"/>
                    </a:lnTo>
                    <a:lnTo>
                      <a:pt x="7" y="553"/>
                    </a:lnTo>
                    <a:lnTo>
                      <a:pt x="5" y="553"/>
                    </a:lnTo>
                    <a:lnTo>
                      <a:pt x="5" y="553"/>
                    </a:lnTo>
                    <a:lnTo>
                      <a:pt x="5" y="553"/>
                    </a:lnTo>
                    <a:lnTo>
                      <a:pt x="5" y="553"/>
                    </a:lnTo>
                    <a:lnTo>
                      <a:pt x="5" y="553"/>
                    </a:lnTo>
                    <a:lnTo>
                      <a:pt x="5" y="553"/>
                    </a:lnTo>
                    <a:lnTo>
                      <a:pt x="5" y="551"/>
                    </a:lnTo>
                    <a:lnTo>
                      <a:pt x="5" y="551"/>
                    </a:lnTo>
                    <a:lnTo>
                      <a:pt x="5" y="551"/>
                    </a:lnTo>
                    <a:lnTo>
                      <a:pt x="5" y="551"/>
                    </a:lnTo>
                    <a:lnTo>
                      <a:pt x="3" y="551"/>
                    </a:lnTo>
                    <a:lnTo>
                      <a:pt x="3" y="550"/>
                    </a:lnTo>
                    <a:lnTo>
                      <a:pt x="3" y="550"/>
                    </a:lnTo>
                    <a:lnTo>
                      <a:pt x="3" y="550"/>
                    </a:lnTo>
                    <a:lnTo>
                      <a:pt x="3" y="550"/>
                    </a:lnTo>
                    <a:lnTo>
                      <a:pt x="3" y="548"/>
                    </a:lnTo>
                    <a:lnTo>
                      <a:pt x="3" y="548"/>
                    </a:lnTo>
                    <a:lnTo>
                      <a:pt x="5" y="548"/>
                    </a:lnTo>
                    <a:lnTo>
                      <a:pt x="5" y="546"/>
                    </a:lnTo>
                    <a:lnTo>
                      <a:pt x="5" y="546"/>
                    </a:lnTo>
                    <a:lnTo>
                      <a:pt x="5" y="546"/>
                    </a:lnTo>
                    <a:lnTo>
                      <a:pt x="5" y="546"/>
                    </a:lnTo>
                    <a:lnTo>
                      <a:pt x="5" y="546"/>
                    </a:lnTo>
                    <a:lnTo>
                      <a:pt x="7" y="546"/>
                    </a:lnTo>
                    <a:lnTo>
                      <a:pt x="7" y="546"/>
                    </a:lnTo>
                    <a:lnTo>
                      <a:pt x="7" y="546"/>
                    </a:lnTo>
                    <a:lnTo>
                      <a:pt x="9" y="546"/>
                    </a:lnTo>
                    <a:lnTo>
                      <a:pt x="9" y="546"/>
                    </a:lnTo>
                    <a:lnTo>
                      <a:pt x="11" y="546"/>
                    </a:lnTo>
                    <a:lnTo>
                      <a:pt x="13" y="546"/>
                    </a:lnTo>
                    <a:lnTo>
                      <a:pt x="13" y="546"/>
                    </a:lnTo>
                    <a:lnTo>
                      <a:pt x="14" y="546"/>
                    </a:lnTo>
                    <a:lnTo>
                      <a:pt x="16" y="546"/>
                    </a:lnTo>
                    <a:lnTo>
                      <a:pt x="18" y="546"/>
                    </a:lnTo>
                    <a:lnTo>
                      <a:pt x="18" y="546"/>
                    </a:lnTo>
                    <a:lnTo>
                      <a:pt x="20" y="546"/>
                    </a:lnTo>
                    <a:lnTo>
                      <a:pt x="22" y="546"/>
                    </a:lnTo>
                    <a:lnTo>
                      <a:pt x="23" y="546"/>
                    </a:lnTo>
                    <a:lnTo>
                      <a:pt x="25" y="546"/>
                    </a:lnTo>
                    <a:lnTo>
                      <a:pt x="27" y="546"/>
                    </a:lnTo>
                    <a:lnTo>
                      <a:pt x="27" y="546"/>
                    </a:lnTo>
                    <a:lnTo>
                      <a:pt x="29" y="548"/>
                    </a:lnTo>
                    <a:lnTo>
                      <a:pt x="31" y="548"/>
                    </a:lnTo>
                    <a:lnTo>
                      <a:pt x="32" y="548"/>
                    </a:lnTo>
                    <a:lnTo>
                      <a:pt x="32" y="548"/>
                    </a:lnTo>
                    <a:lnTo>
                      <a:pt x="34" y="550"/>
                    </a:lnTo>
                    <a:lnTo>
                      <a:pt x="34" y="548"/>
                    </a:lnTo>
                    <a:lnTo>
                      <a:pt x="34" y="548"/>
                    </a:lnTo>
                    <a:lnTo>
                      <a:pt x="36" y="548"/>
                    </a:lnTo>
                    <a:lnTo>
                      <a:pt x="38" y="546"/>
                    </a:lnTo>
                    <a:lnTo>
                      <a:pt x="40" y="544"/>
                    </a:lnTo>
                    <a:lnTo>
                      <a:pt x="40" y="542"/>
                    </a:lnTo>
                    <a:lnTo>
                      <a:pt x="40" y="540"/>
                    </a:lnTo>
                    <a:lnTo>
                      <a:pt x="41" y="539"/>
                    </a:lnTo>
                    <a:lnTo>
                      <a:pt x="41" y="537"/>
                    </a:lnTo>
                    <a:lnTo>
                      <a:pt x="40" y="537"/>
                    </a:lnTo>
                    <a:lnTo>
                      <a:pt x="40" y="535"/>
                    </a:lnTo>
                    <a:lnTo>
                      <a:pt x="40" y="533"/>
                    </a:lnTo>
                    <a:lnTo>
                      <a:pt x="38" y="533"/>
                    </a:lnTo>
                    <a:lnTo>
                      <a:pt x="36" y="533"/>
                    </a:lnTo>
                    <a:lnTo>
                      <a:pt x="34" y="531"/>
                    </a:lnTo>
                    <a:lnTo>
                      <a:pt x="34" y="531"/>
                    </a:lnTo>
                    <a:lnTo>
                      <a:pt x="34" y="531"/>
                    </a:lnTo>
                    <a:lnTo>
                      <a:pt x="32" y="531"/>
                    </a:lnTo>
                    <a:lnTo>
                      <a:pt x="32" y="531"/>
                    </a:lnTo>
                    <a:lnTo>
                      <a:pt x="32" y="533"/>
                    </a:lnTo>
                    <a:lnTo>
                      <a:pt x="32" y="533"/>
                    </a:lnTo>
                    <a:lnTo>
                      <a:pt x="31" y="533"/>
                    </a:lnTo>
                    <a:lnTo>
                      <a:pt x="31" y="533"/>
                    </a:lnTo>
                    <a:lnTo>
                      <a:pt x="31" y="533"/>
                    </a:lnTo>
                    <a:lnTo>
                      <a:pt x="31" y="533"/>
                    </a:lnTo>
                    <a:lnTo>
                      <a:pt x="29" y="533"/>
                    </a:lnTo>
                    <a:lnTo>
                      <a:pt x="29" y="533"/>
                    </a:lnTo>
                    <a:lnTo>
                      <a:pt x="27" y="533"/>
                    </a:lnTo>
                    <a:lnTo>
                      <a:pt x="27" y="533"/>
                    </a:lnTo>
                    <a:lnTo>
                      <a:pt x="27" y="533"/>
                    </a:lnTo>
                    <a:lnTo>
                      <a:pt x="27" y="533"/>
                    </a:lnTo>
                    <a:lnTo>
                      <a:pt x="27" y="533"/>
                    </a:lnTo>
                    <a:lnTo>
                      <a:pt x="25" y="535"/>
                    </a:lnTo>
                    <a:lnTo>
                      <a:pt x="25" y="535"/>
                    </a:lnTo>
                    <a:lnTo>
                      <a:pt x="25" y="535"/>
                    </a:lnTo>
                    <a:lnTo>
                      <a:pt x="25" y="535"/>
                    </a:lnTo>
                    <a:lnTo>
                      <a:pt x="23" y="535"/>
                    </a:lnTo>
                    <a:lnTo>
                      <a:pt x="23" y="535"/>
                    </a:lnTo>
                    <a:lnTo>
                      <a:pt x="22" y="535"/>
                    </a:lnTo>
                    <a:lnTo>
                      <a:pt x="22" y="535"/>
                    </a:lnTo>
                    <a:lnTo>
                      <a:pt x="22" y="535"/>
                    </a:lnTo>
                    <a:lnTo>
                      <a:pt x="22" y="535"/>
                    </a:lnTo>
                    <a:lnTo>
                      <a:pt x="20" y="537"/>
                    </a:lnTo>
                    <a:lnTo>
                      <a:pt x="20" y="537"/>
                    </a:lnTo>
                    <a:lnTo>
                      <a:pt x="18" y="537"/>
                    </a:lnTo>
                    <a:lnTo>
                      <a:pt x="18" y="537"/>
                    </a:lnTo>
                    <a:lnTo>
                      <a:pt x="16" y="537"/>
                    </a:lnTo>
                    <a:lnTo>
                      <a:pt x="16" y="537"/>
                    </a:lnTo>
                    <a:lnTo>
                      <a:pt x="16" y="537"/>
                    </a:lnTo>
                    <a:lnTo>
                      <a:pt x="16" y="537"/>
                    </a:lnTo>
                    <a:lnTo>
                      <a:pt x="16" y="537"/>
                    </a:lnTo>
                    <a:lnTo>
                      <a:pt x="16" y="537"/>
                    </a:lnTo>
                    <a:lnTo>
                      <a:pt x="16" y="537"/>
                    </a:lnTo>
                    <a:lnTo>
                      <a:pt x="14" y="537"/>
                    </a:lnTo>
                    <a:lnTo>
                      <a:pt x="14" y="537"/>
                    </a:lnTo>
                    <a:lnTo>
                      <a:pt x="13" y="537"/>
                    </a:lnTo>
                    <a:lnTo>
                      <a:pt x="13" y="537"/>
                    </a:lnTo>
                    <a:lnTo>
                      <a:pt x="13" y="537"/>
                    </a:lnTo>
                    <a:lnTo>
                      <a:pt x="11" y="537"/>
                    </a:lnTo>
                    <a:lnTo>
                      <a:pt x="11" y="537"/>
                    </a:lnTo>
                    <a:lnTo>
                      <a:pt x="9" y="537"/>
                    </a:lnTo>
                    <a:lnTo>
                      <a:pt x="9" y="537"/>
                    </a:lnTo>
                    <a:lnTo>
                      <a:pt x="9" y="537"/>
                    </a:lnTo>
                    <a:lnTo>
                      <a:pt x="9" y="537"/>
                    </a:lnTo>
                    <a:lnTo>
                      <a:pt x="9" y="537"/>
                    </a:lnTo>
                    <a:lnTo>
                      <a:pt x="7" y="537"/>
                    </a:lnTo>
                    <a:lnTo>
                      <a:pt x="5" y="537"/>
                    </a:lnTo>
                    <a:lnTo>
                      <a:pt x="5" y="537"/>
                    </a:lnTo>
                    <a:lnTo>
                      <a:pt x="5" y="537"/>
                    </a:lnTo>
                    <a:lnTo>
                      <a:pt x="5" y="535"/>
                    </a:lnTo>
                    <a:lnTo>
                      <a:pt x="5" y="535"/>
                    </a:lnTo>
                    <a:lnTo>
                      <a:pt x="5" y="535"/>
                    </a:lnTo>
                    <a:lnTo>
                      <a:pt x="5" y="535"/>
                    </a:lnTo>
                    <a:lnTo>
                      <a:pt x="5" y="535"/>
                    </a:lnTo>
                    <a:lnTo>
                      <a:pt x="5" y="535"/>
                    </a:lnTo>
                    <a:lnTo>
                      <a:pt x="5" y="533"/>
                    </a:lnTo>
                    <a:lnTo>
                      <a:pt x="3" y="533"/>
                    </a:lnTo>
                    <a:lnTo>
                      <a:pt x="3" y="533"/>
                    </a:lnTo>
                    <a:lnTo>
                      <a:pt x="3" y="533"/>
                    </a:lnTo>
                    <a:lnTo>
                      <a:pt x="3" y="531"/>
                    </a:lnTo>
                    <a:lnTo>
                      <a:pt x="3" y="531"/>
                    </a:lnTo>
                    <a:lnTo>
                      <a:pt x="3" y="531"/>
                    </a:lnTo>
                    <a:lnTo>
                      <a:pt x="3" y="531"/>
                    </a:lnTo>
                    <a:lnTo>
                      <a:pt x="3" y="530"/>
                    </a:lnTo>
                    <a:lnTo>
                      <a:pt x="3" y="530"/>
                    </a:lnTo>
                    <a:lnTo>
                      <a:pt x="3" y="528"/>
                    </a:lnTo>
                    <a:lnTo>
                      <a:pt x="3" y="528"/>
                    </a:lnTo>
                    <a:lnTo>
                      <a:pt x="3" y="528"/>
                    </a:lnTo>
                    <a:lnTo>
                      <a:pt x="3" y="526"/>
                    </a:lnTo>
                    <a:lnTo>
                      <a:pt x="5" y="526"/>
                    </a:lnTo>
                    <a:lnTo>
                      <a:pt x="5" y="526"/>
                    </a:lnTo>
                    <a:lnTo>
                      <a:pt x="7" y="524"/>
                    </a:lnTo>
                    <a:lnTo>
                      <a:pt x="7" y="524"/>
                    </a:lnTo>
                    <a:lnTo>
                      <a:pt x="7" y="524"/>
                    </a:lnTo>
                    <a:lnTo>
                      <a:pt x="7" y="524"/>
                    </a:lnTo>
                    <a:lnTo>
                      <a:pt x="9" y="524"/>
                    </a:lnTo>
                    <a:lnTo>
                      <a:pt x="9" y="524"/>
                    </a:lnTo>
                    <a:lnTo>
                      <a:pt x="11" y="524"/>
                    </a:lnTo>
                    <a:lnTo>
                      <a:pt x="13" y="524"/>
                    </a:lnTo>
                    <a:lnTo>
                      <a:pt x="14" y="526"/>
                    </a:lnTo>
                    <a:lnTo>
                      <a:pt x="16" y="526"/>
                    </a:lnTo>
                    <a:lnTo>
                      <a:pt x="18" y="526"/>
                    </a:lnTo>
                    <a:lnTo>
                      <a:pt x="20" y="526"/>
                    </a:lnTo>
                    <a:lnTo>
                      <a:pt x="22" y="524"/>
                    </a:lnTo>
                    <a:lnTo>
                      <a:pt x="23" y="524"/>
                    </a:lnTo>
                    <a:lnTo>
                      <a:pt x="25" y="522"/>
                    </a:lnTo>
                    <a:lnTo>
                      <a:pt x="27" y="521"/>
                    </a:lnTo>
                    <a:lnTo>
                      <a:pt x="27" y="519"/>
                    </a:lnTo>
                    <a:lnTo>
                      <a:pt x="29" y="517"/>
                    </a:lnTo>
                    <a:lnTo>
                      <a:pt x="29" y="515"/>
                    </a:lnTo>
                    <a:lnTo>
                      <a:pt x="29" y="515"/>
                    </a:lnTo>
                    <a:lnTo>
                      <a:pt x="29" y="513"/>
                    </a:lnTo>
                    <a:lnTo>
                      <a:pt x="27" y="513"/>
                    </a:lnTo>
                    <a:lnTo>
                      <a:pt x="27" y="512"/>
                    </a:lnTo>
                    <a:lnTo>
                      <a:pt x="25" y="512"/>
                    </a:lnTo>
                    <a:lnTo>
                      <a:pt x="22" y="512"/>
                    </a:lnTo>
                    <a:lnTo>
                      <a:pt x="22" y="512"/>
                    </a:lnTo>
                    <a:lnTo>
                      <a:pt x="22" y="512"/>
                    </a:lnTo>
                    <a:lnTo>
                      <a:pt x="18" y="512"/>
                    </a:lnTo>
                    <a:lnTo>
                      <a:pt x="16" y="512"/>
                    </a:lnTo>
                    <a:lnTo>
                      <a:pt x="14" y="513"/>
                    </a:lnTo>
                    <a:lnTo>
                      <a:pt x="13" y="513"/>
                    </a:lnTo>
                    <a:lnTo>
                      <a:pt x="11" y="513"/>
                    </a:lnTo>
                    <a:lnTo>
                      <a:pt x="7" y="513"/>
                    </a:lnTo>
                    <a:lnTo>
                      <a:pt x="3" y="512"/>
                    </a:lnTo>
                    <a:lnTo>
                      <a:pt x="2" y="512"/>
                    </a:lnTo>
                    <a:lnTo>
                      <a:pt x="2" y="512"/>
                    </a:lnTo>
                    <a:lnTo>
                      <a:pt x="0" y="510"/>
                    </a:lnTo>
                    <a:lnTo>
                      <a:pt x="0" y="510"/>
                    </a:lnTo>
                    <a:lnTo>
                      <a:pt x="0" y="508"/>
                    </a:lnTo>
                    <a:lnTo>
                      <a:pt x="0" y="508"/>
                    </a:lnTo>
                    <a:lnTo>
                      <a:pt x="0" y="508"/>
                    </a:lnTo>
                    <a:lnTo>
                      <a:pt x="0" y="508"/>
                    </a:lnTo>
                    <a:lnTo>
                      <a:pt x="0" y="506"/>
                    </a:lnTo>
                    <a:lnTo>
                      <a:pt x="0" y="506"/>
                    </a:lnTo>
                    <a:lnTo>
                      <a:pt x="0" y="506"/>
                    </a:lnTo>
                    <a:lnTo>
                      <a:pt x="0" y="506"/>
                    </a:lnTo>
                    <a:lnTo>
                      <a:pt x="0" y="504"/>
                    </a:lnTo>
                    <a:lnTo>
                      <a:pt x="2" y="504"/>
                    </a:lnTo>
                    <a:lnTo>
                      <a:pt x="2" y="504"/>
                    </a:lnTo>
                    <a:lnTo>
                      <a:pt x="2" y="504"/>
                    </a:lnTo>
                    <a:lnTo>
                      <a:pt x="2" y="504"/>
                    </a:lnTo>
                    <a:lnTo>
                      <a:pt x="2" y="504"/>
                    </a:lnTo>
                    <a:lnTo>
                      <a:pt x="2" y="504"/>
                    </a:lnTo>
                    <a:lnTo>
                      <a:pt x="2" y="502"/>
                    </a:lnTo>
                    <a:lnTo>
                      <a:pt x="2" y="502"/>
                    </a:lnTo>
                    <a:lnTo>
                      <a:pt x="2" y="502"/>
                    </a:lnTo>
                    <a:lnTo>
                      <a:pt x="3" y="501"/>
                    </a:lnTo>
                    <a:lnTo>
                      <a:pt x="3" y="499"/>
                    </a:lnTo>
                    <a:lnTo>
                      <a:pt x="3" y="499"/>
                    </a:lnTo>
                    <a:lnTo>
                      <a:pt x="3" y="499"/>
                    </a:lnTo>
                    <a:lnTo>
                      <a:pt x="3" y="499"/>
                    </a:lnTo>
                    <a:lnTo>
                      <a:pt x="2" y="497"/>
                    </a:lnTo>
                    <a:lnTo>
                      <a:pt x="2" y="497"/>
                    </a:lnTo>
                    <a:lnTo>
                      <a:pt x="2" y="497"/>
                    </a:lnTo>
                    <a:lnTo>
                      <a:pt x="2" y="497"/>
                    </a:lnTo>
                    <a:lnTo>
                      <a:pt x="2" y="495"/>
                    </a:lnTo>
                    <a:lnTo>
                      <a:pt x="0" y="495"/>
                    </a:lnTo>
                    <a:lnTo>
                      <a:pt x="0" y="495"/>
                    </a:lnTo>
                    <a:lnTo>
                      <a:pt x="0" y="493"/>
                    </a:lnTo>
                    <a:lnTo>
                      <a:pt x="0" y="493"/>
                    </a:lnTo>
                    <a:lnTo>
                      <a:pt x="0" y="493"/>
                    </a:lnTo>
                    <a:lnTo>
                      <a:pt x="0" y="493"/>
                    </a:lnTo>
                    <a:lnTo>
                      <a:pt x="0" y="492"/>
                    </a:lnTo>
                    <a:lnTo>
                      <a:pt x="0" y="492"/>
                    </a:lnTo>
                    <a:lnTo>
                      <a:pt x="0" y="492"/>
                    </a:lnTo>
                    <a:lnTo>
                      <a:pt x="0" y="492"/>
                    </a:lnTo>
                    <a:lnTo>
                      <a:pt x="0" y="492"/>
                    </a:lnTo>
                    <a:lnTo>
                      <a:pt x="2" y="488"/>
                    </a:lnTo>
                    <a:lnTo>
                      <a:pt x="2" y="488"/>
                    </a:lnTo>
                    <a:lnTo>
                      <a:pt x="2" y="488"/>
                    </a:lnTo>
                    <a:lnTo>
                      <a:pt x="3" y="488"/>
                    </a:lnTo>
                    <a:lnTo>
                      <a:pt x="3" y="488"/>
                    </a:lnTo>
                    <a:lnTo>
                      <a:pt x="3" y="486"/>
                    </a:lnTo>
                    <a:lnTo>
                      <a:pt x="3" y="486"/>
                    </a:lnTo>
                    <a:lnTo>
                      <a:pt x="3" y="486"/>
                    </a:lnTo>
                    <a:lnTo>
                      <a:pt x="3" y="483"/>
                    </a:lnTo>
                    <a:lnTo>
                      <a:pt x="3" y="481"/>
                    </a:lnTo>
                    <a:lnTo>
                      <a:pt x="3" y="479"/>
                    </a:lnTo>
                    <a:lnTo>
                      <a:pt x="3" y="479"/>
                    </a:lnTo>
                    <a:lnTo>
                      <a:pt x="3" y="477"/>
                    </a:lnTo>
                    <a:lnTo>
                      <a:pt x="3" y="477"/>
                    </a:lnTo>
                    <a:lnTo>
                      <a:pt x="3" y="477"/>
                    </a:lnTo>
                    <a:lnTo>
                      <a:pt x="5" y="477"/>
                    </a:lnTo>
                    <a:lnTo>
                      <a:pt x="5" y="477"/>
                    </a:lnTo>
                    <a:lnTo>
                      <a:pt x="5" y="477"/>
                    </a:lnTo>
                    <a:lnTo>
                      <a:pt x="5" y="475"/>
                    </a:lnTo>
                    <a:lnTo>
                      <a:pt x="5" y="475"/>
                    </a:lnTo>
                    <a:lnTo>
                      <a:pt x="5" y="475"/>
                    </a:lnTo>
                    <a:lnTo>
                      <a:pt x="7" y="474"/>
                    </a:lnTo>
                    <a:lnTo>
                      <a:pt x="7" y="474"/>
                    </a:lnTo>
                    <a:lnTo>
                      <a:pt x="9" y="474"/>
                    </a:lnTo>
                    <a:lnTo>
                      <a:pt x="11" y="472"/>
                    </a:lnTo>
                    <a:lnTo>
                      <a:pt x="11" y="472"/>
                    </a:lnTo>
                    <a:lnTo>
                      <a:pt x="13" y="472"/>
                    </a:lnTo>
                    <a:lnTo>
                      <a:pt x="13" y="472"/>
                    </a:lnTo>
                    <a:lnTo>
                      <a:pt x="13" y="472"/>
                    </a:lnTo>
                    <a:lnTo>
                      <a:pt x="14" y="470"/>
                    </a:lnTo>
                    <a:lnTo>
                      <a:pt x="16" y="470"/>
                    </a:lnTo>
                    <a:lnTo>
                      <a:pt x="16" y="470"/>
                    </a:lnTo>
                    <a:lnTo>
                      <a:pt x="18" y="468"/>
                    </a:lnTo>
                    <a:lnTo>
                      <a:pt x="20" y="468"/>
                    </a:lnTo>
                    <a:lnTo>
                      <a:pt x="20" y="466"/>
                    </a:lnTo>
                    <a:lnTo>
                      <a:pt x="20" y="466"/>
                    </a:lnTo>
                    <a:lnTo>
                      <a:pt x="20" y="466"/>
                    </a:lnTo>
                    <a:lnTo>
                      <a:pt x="22" y="464"/>
                    </a:lnTo>
                    <a:lnTo>
                      <a:pt x="22" y="464"/>
                    </a:lnTo>
                    <a:lnTo>
                      <a:pt x="22" y="463"/>
                    </a:lnTo>
                    <a:lnTo>
                      <a:pt x="22" y="461"/>
                    </a:lnTo>
                    <a:lnTo>
                      <a:pt x="22" y="461"/>
                    </a:lnTo>
                    <a:lnTo>
                      <a:pt x="22" y="461"/>
                    </a:lnTo>
                    <a:lnTo>
                      <a:pt x="20" y="459"/>
                    </a:lnTo>
                    <a:lnTo>
                      <a:pt x="20" y="459"/>
                    </a:lnTo>
                    <a:lnTo>
                      <a:pt x="20" y="459"/>
                    </a:lnTo>
                    <a:lnTo>
                      <a:pt x="20" y="459"/>
                    </a:lnTo>
                    <a:lnTo>
                      <a:pt x="18" y="457"/>
                    </a:lnTo>
                    <a:lnTo>
                      <a:pt x="18" y="457"/>
                    </a:lnTo>
                    <a:lnTo>
                      <a:pt x="18" y="455"/>
                    </a:lnTo>
                    <a:lnTo>
                      <a:pt x="18" y="455"/>
                    </a:lnTo>
                    <a:lnTo>
                      <a:pt x="18" y="455"/>
                    </a:lnTo>
                    <a:lnTo>
                      <a:pt x="18" y="455"/>
                    </a:lnTo>
                    <a:lnTo>
                      <a:pt x="20" y="454"/>
                    </a:lnTo>
                    <a:lnTo>
                      <a:pt x="20" y="454"/>
                    </a:lnTo>
                    <a:lnTo>
                      <a:pt x="22" y="454"/>
                    </a:lnTo>
                    <a:lnTo>
                      <a:pt x="23" y="454"/>
                    </a:lnTo>
                    <a:lnTo>
                      <a:pt x="25" y="454"/>
                    </a:lnTo>
                    <a:lnTo>
                      <a:pt x="25" y="454"/>
                    </a:lnTo>
                    <a:lnTo>
                      <a:pt x="27" y="454"/>
                    </a:lnTo>
                    <a:lnTo>
                      <a:pt x="27" y="454"/>
                    </a:lnTo>
                    <a:lnTo>
                      <a:pt x="27" y="452"/>
                    </a:lnTo>
                    <a:lnTo>
                      <a:pt x="27" y="452"/>
                    </a:lnTo>
                    <a:lnTo>
                      <a:pt x="27" y="452"/>
                    </a:lnTo>
                    <a:lnTo>
                      <a:pt x="27" y="452"/>
                    </a:lnTo>
                    <a:lnTo>
                      <a:pt x="27" y="450"/>
                    </a:lnTo>
                    <a:lnTo>
                      <a:pt x="25" y="450"/>
                    </a:lnTo>
                    <a:lnTo>
                      <a:pt x="25" y="450"/>
                    </a:lnTo>
                    <a:lnTo>
                      <a:pt x="25" y="448"/>
                    </a:lnTo>
                    <a:lnTo>
                      <a:pt x="25" y="448"/>
                    </a:lnTo>
                    <a:lnTo>
                      <a:pt x="25" y="448"/>
                    </a:lnTo>
                    <a:lnTo>
                      <a:pt x="25" y="448"/>
                    </a:lnTo>
                    <a:lnTo>
                      <a:pt x="23" y="448"/>
                    </a:lnTo>
                    <a:lnTo>
                      <a:pt x="23" y="446"/>
                    </a:lnTo>
                    <a:lnTo>
                      <a:pt x="23" y="446"/>
                    </a:lnTo>
                    <a:lnTo>
                      <a:pt x="23" y="446"/>
                    </a:lnTo>
                    <a:lnTo>
                      <a:pt x="22" y="446"/>
                    </a:lnTo>
                    <a:lnTo>
                      <a:pt x="22" y="445"/>
                    </a:lnTo>
                    <a:lnTo>
                      <a:pt x="20" y="441"/>
                    </a:lnTo>
                    <a:lnTo>
                      <a:pt x="20" y="441"/>
                    </a:lnTo>
                    <a:lnTo>
                      <a:pt x="18" y="441"/>
                    </a:lnTo>
                    <a:lnTo>
                      <a:pt x="18" y="441"/>
                    </a:lnTo>
                    <a:lnTo>
                      <a:pt x="18" y="439"/>
                    </a:lnTo>
                    <a:lnTo>
                      <a:pt x="18" y="439"/>
                    </a:lnTo>
                    <a:lnTo>
                      <a:pt x="18" y="439"/>
                    </a:lnTo>
                    <a:lnTo>
                      <a:pt x="18" y="437"/>
                    </a:lnTo>
                    <a:lnTo>
                      <a:pt x="18" y="437"/>
                    </a:lnTo>
                    <a:lnTo>
                      <a:pt x="20" y="437"/>
                    </a:lnTo>
                    <a:lnTo>
                      <a:pt x="20" y="437"/>
                    </a:lnTo>
                    <a:lnTo>
                      <a:pt x="22" y="437"/>
                    </a:lnTo>
                    <a:lnTo>
                      <a:pt x="22" y="437"/>
                    </a:lnTo>
                    <a:lnTo>
                      <a:pt x="22" y="437"/>
                    </a:lnTo>
                    <a:lnTo>
                      <a:pt x="23" y="437"/>
                    </a:lnTo>
                    <a:lnTo>
                      <a:pt x="23" y="437"/>
                    </a:lnTo>
                    <a:lnTo>
                      <a:pt x="23" y="437"/>
                    </a:lnTo>
                    <a:lnTo>
                      <a:pt x="25" y="437"/>
                    </a:lnTo>
                    <a:lnTo>
                      <a:pt x="25" y="437"/>
                    </a:lnTo>
                    <a:lnTo>
                      <a:pt x="29" y="437"/>
                    </a:lnTo>
                    <a:lnTo>
                      <a:pt x="29" y="437"/>
                    </a:lnTo>
                    <a:lnTo>
                      <a:pt x="29" y="437"/>
                    </a:lnTo>
                    <a:lnTo>
                      <a:pt x="29" y="437"/>
                    </a:lnTo>
                    <a:lnTo>
                      <a:pt x="31" y="436"/>
                    </a:lnTo>
                    <a:lnTo>
                      <a:pt x="31" y="434"/>
                    </a:lnTo>
                    <a:lnTo>
                      <a:pt x="31" y="432"/>
                    </a:lnTo>
                    <a:lnTo>
                      <a:pt x="29" y="430"/>
                    </a:lnTo>
                    <a:lnTo>
                      <a:pt x="29" y="430"/>
                    </a:lnTo>
                    <a:lnTo>
                      <a:pt x="29" y="428"/>
                    </a:lnTo>
                    <a:lnTo>
                      <a:pt x="29" y="428"/>
                    </a:lnTo>
                    <a:lnTo>
                      <a:pt x="29" y="428"/>
                    </a:lnTo>
                    <a:lnTo>
                      <a:pt x="29" y="427"/>
                    </a:lnTo>
                    <a:lnTo>
                      <a:pt x="31" y="427"/>
                    </a:lnTo>
                    <a:lnTo>
                      <a:pt x="32" y="427"/>
                    </a:lnTo>
                    <a:lnTo>
                      <a:pt x="32" y="427"/>
                    </a:lnTo>
                    <a:lnTo>
                      <a:pt x="32" y="427"/>
                    </a:lnTo>
                    <a:lnTo>
                      <a:pt x="32" y="427"/>
                    </a:lnTo>
                    <a:lnTo>
                      <a:pt x="34" y="427"/>
                    </a:lnTo>
                    <a:lnTo>
                      <a:pt x="34" y="427"/>
                    </a:lnTo>
                    <a:lnTo>
                      <a:pt x="34" y="427"/>
                    </a:lnTo>
                    <a:lnTo>
                      <a:pt x="36" y="430"/>
                    </a:lnTo>
                    <a:lnTo>
                      <a:pt x="38" y="430"/>
                    </a:lnTo>
                    <a:lnTo>
                      <a:pt x="38" y="430"/>
                    </a:lnTo>
                    <a:lnTo>
                      <a:pt x="38" y="432"/>
                    </a:lnTo>
                    <a:lnTo>
                      <a:pt x="38" y="432"/>
                    </a:lnTo>
                    <a:lnTo>
                      <a:pt x="40" y="432"/>
                    </a:lnTo>
                    <a:lnTo>
                      <a:pt x="40" y="432"/>
                    </a:lnTo>
                    <a:lnTo>
                      <a:pt x="40" y="432"/>
                    </a:lnTo>
                    <a:lnTo>
                      <a:pt x="43" y="432"/>
                    </a:lnTo>
                    <a:lnTo>
                      <a:pt x="45" y="432"/>
                    </a:lnTo>
                    <a:lnTo>
                      <a:pt x="45" y="432"/>
                    </a:lnTo>
                    <a:lnTo>
                      <a:pt x="45" y="432"/>
                    </a:lnTo>
                    <a:lnTo>
                      <a:pt x="45" y="432"/>
                    </a:lnTo>
                    <a:lnTo>
                      <a:pt x="47" y="430"/>
                    </a:lnTo>
                    <a:lnTo>
                      <a:pt x="47" y="430"/>
                    </a:lnTo>
                    <a:lnTo>
                      <a:pt x="47" y="430"/>
                    </a:lnTo>
                    <a:lnTo>
                      <a:pt x="47" y="430"/>
                    </a:lnTo>
                    <a:lnTo>
                      <a:pt x="47" y="428"/>
                    </a:lnTo>
                    <a:lnTo>
                      <a:pt x="49" y="428"/>
                    </a:lnTo>
                    <a:lnTo>
                      <a:pt x="49" y="428"/>
                    </a:lnTo>
                    <a:lnTo>
                      <a:pt x="49" y="427"/>
                    </a:lnTo>
                    <a:lnTo>
                      <a:pt x="49" y="427"/>
                    </a:lnTo>
                    <a:lnTo>
                      <a:pt x="51" y="427"/>
                    </a:lnTo>
                    <a:lnTo>
                      <a:pt x="51" y="427"/>
                    </a:lnTo>
                    <a:lnTo>
                      <a:pt x="51" y="427"/>
                    </a:lnTo>
                    <a:lnTo>
                      <a:pt x="52" y="425"/>
                    </a:lnTo>
                    <a:lnTo>
                      <a:pt x="52" y="425"/>
                    </a:lnTo>
                    <a:lnTo>
                      <a:pt x="52" y="425"/>
                    </a:lnTo>
                    <a:lnTo>
                      <a:pt x="54" y="425"/>
                    </a:lnTo>
                    <a:lnTo>
                      <a:pt x="54" y="425"/>
                    </a:lnTo>
                    <a:lnTo>
                      <a:pt x="54" y="425"/>
                    </a:lnTo>
                    <a:lnTo>
                      <a:pt x="56" y="425"/>
                    </a:lnTo>
                    <a:lnTo>
                      <a:pt x="58" y="425"/>
                    </a:lnTo>
                    <a:lnTo>
                      <a:pt x="58" y="425"/>
                    </a:lnTo>
                    <a:lnTo>
                      <a:pt x="58" y="425"/>
                    </a:lnTo>
                    <a:lnTo>
                      <a:pt x="58" y="425"/>
                    </a:lnTo>
                    <a:lnTo>
                      <a:pt x="58" y="427"/>
                    </a:lnTo>
                    <a:lnTo>
                      <a:pt x="58" y="427"/>
                    </a:lnTo>
                    <a:lnTo>
                      <a:pt x="58" y="427"/>
                    </a:lnTo>
                    <a:lnTo>
                      <a:pt x="58" y="428"/>
                    </a:lnTo>
                    <a:lnTo>
                      <a:pt x="58" y="428"/>
                    </a:lnTo>
                    <a:lnTo>
                      <a:pt x="58" y="428"/>
                    </a:lnTo>
                    <a:lnTo>
                      <a:pt x="56" y="430"/>
                    </a:lnTo>
                    <a:lnTo>
                      <a:pt x="56" y="430"/>
                    </a:lnTo>
                    <a:lnTo>
                      <a:pt x="56" y="432"/>
                    </a:lnTo>
                    <a:lnTo>
                      <a:pt x="56" y="432"/>
                    </a:lnTo>
                    <a:lnTo>
                      <a:pt x="56" y="434"/>
                    </a:lnTo>
                    <a:lnTo>
                      <a:pt x="56" y="436"/>
                    </a:lnTo>
                    <a:lnTo>
                      <a:pt x="56" y="436"/>
                    </a:lnTo>
                    <a:lnTo>
                      <a:pt x="56" y="436"/>
                    </a:lnTo>
                    <a:lnTo>
                      <a:pt x="56" y="437"/>
                    </a:lnTo>
                    <a:lnTo>
                      <a:pt x="58" y="437"/>
                    </a:lnTo>
                    <a:lnTo>
                      <a:pt x="58" y="437"/>
                    </a:lnTo>
                    <a:lnTo>
                      <a:pt x="58" y="437"/>
                    </a:lnTo>
                    <a:lnTo>
                      <a:pt x="60" y="437"/>
                    </a:lnTo>
                    <a:lnTo>
                      <a:pt x="60" y="437"/>
                    </a:lnTo>
                    <a:lnTo>
                      <a:pt x="60" y="437"/>
                    </a:lnTo>
                    <a:lnTo>
                      <a:pt x="61" y="437"/>
                    </a:lnTo>
                    <a:lnTo>
                      <a:pt x="63" y="436"/>
                    </a:lnTo>
                    <a:lnTo>
                      <a:pt x="63" y="434"/>
                    </a:lnTo>
                    <a:lnTo>
                      <a:pt x="65" y="434"/>
                    </a:lnTo>
                    <a:lnTo>
                      <a:pt x="65" y="434"/>
                    </a:lnTo>
                    <a:lnTo>
                      <a:pt x="65" y="434"/>
                    </a:lnTo>
                    <a:lnTo>
                      <a:pt x="65" y="432"/>
                    </a:lnTo>
                    <a:lnTo>
                      <a:pt x="67" y="432"/>
                    </a:lnTo>
                    <a:lnTo>
                      <a:pt x="69" y="434"/>
                    </a:lnTo>
                    <a:lnTo>
                      <a:pt x="69" y="434"/>
                    </a:lnTo>
                    <a:lnTo>
                      <a:pt x="70" y="434"/>
                    </a:lnTo>
                    <a:lnTo>
                      <a:pt x="74" y="434"/>
                    </a:lnTo>
                    <a:lnTo>
                      <a:pt x="78" y="432"/>
                    </a:lnTo>
                    <a:lnTo>
                      <a:pt x="78" y="430"/>
                    </a:lnTo>
                    <a:lnTo>
                      <a:pt x="78" y="428"/>
                    </a:lnTo>
                    <a:lnTo>
                      <a:pt x="76" y="427"/>
                    </a:lnTo>
                    <a:lnTo>
                      <a:pt x="76" y="425"/>
                    </a:lnTo>
                    <a:lnTo>
                      <a:pt x="74" y="425"/>
                    </a:lnTo>
                    <a:lnTo>
                      <a:pt x="74" y="425"/>
                    </a:lnTo>
                    <a:lnTo>
                      <a:pt x="74" y="423"/>
                    </a:lnTo>
                    <a:lnTo>
                      <a:pt x="74" y="423"/>
                    </a:lnTo>
                    <a:lnTo>
                      <a:pt x="74" y="423"/>
                    </a:lnTo>
                    <a:lnTo>
                      <a:pt x="74" y="423"/>
                    </a:lnTo>
                    <a:lnTo>
                      <a:pt x="74" y="421"/>
                    </a:lnTo>
                    <a:lnTo>
                      <a:pt x="74" y="421"/>
                    </a:lnTo>
                    <a:lnTo>
                      <a:pt x="74" y="421"/>
                    </a:lnTo>
                    <a:lnTo>
                      <a:pt x="74" y="419"/>
                    </a:lnTo>
                    <a:lnTo>
                      <a:pt x="76" y="419"/>
                    </a:lnTo>
                    <a:lnTo>
                      <a:pt x="76" y="419"/>
                    </a:lnTo>
                    <a:lnTo>
                      <a:pt x="76" y="419"/>
                    </a:lnTo>
                    <a:lnTo>
                      <a:pt x="76" y="419"/>
                    </a:lnTo>
                    <a:lnTo>
                      <a:pt x="78" y="419"/>
                    </a:lnTo>
                    <a:lnTo>
                      <a:pt x="79" y="419"/>
                    </a:lnTo>
                    <a:lnTo>
                      <a:pt x="79" y="421"/>
                    </a:lnTo>
                    <a:lnTo>
                      <a:pt x="81" y="421"/>
                    </a:lnTo>
                    <a:lnTo>
                      <a:pt x="83" y="421"/>
                    </a:lnTo>
                    <a:lnTo>
                      <a:pt x="83" y="421"/>
                    </a:lnTo>
                    <a:lnTo>
                      <a:pt x="83" y="421"/>
                    </a:lnTo>
                    <a:lnTo>
                      <a:pt x="87" y="421"/>
                    </a:lnTo>
                    <a:lnTo>
                      <a:pt x="90" y="421"/>
                    </a:lnTo>
                    <a:lnTo>
                      <a:pt x="94" y="421"/>
                    </a:lnTo>
                    <a:lnTo>
                      <a:pt x="94" y="419"/>
                    </a:lnTo>
                    <a:lnTo>
                      <a:pt x="96" y="419"/>
                    </a:lnTo>
                    <a:lnTo>
                      <a:pt x="96" y="419"/>
                    </a:lnTo>
                    <a:lnTo>
                      <a:pt x="96" y="419"/>
                    </a:lnTo>
                    <a:lnTo>
                      <a:pt x="98" y="419"/>
                    </a:lnTo>
                    <a:lnTo>
                      <a:pt x="98" y="419"/>
                    </a:lnTo>
                    <a:lnTo>
                      <a:pt x="98" y="417"/>
                    </a:lnTo>
                    <a:lnTo>
                      <a:pt x="98" y="417"/>
                    </a:lnTo>
                    <a:lnTo>
                      <a:pt x="98" y="417"/>
                    </a:lnTo>
                    <a:lnTo>
                      <a:pt x="98" y="416"/>
                    </a:lnTo>
                    <a:lnTo>
                      <a:pt x="98" y="414"/>
                    </a:lnTo>
                    <a:lnTo>
                      <a:pt x="96" y="414"/>
                    </a:lnTo>
                    <a:lnTo>
                      <a:pt x="94" y="412"/>
                    </a:lnTo>
                    <a:lnTo>
                      <a:pt x="94" y="410"/>
                    </a:lnTo>
                    <a:lnTo>
                      <a:pt x="92" y="410"/>
                    </a:lnTo>
                    <a:lnTo>
                      <a:pt x="92" y="408"/>
                    </a:lnTo>
                    <a:lnTo>
                      <a:pt x="92" y="407"/>
                    </a:lnTo>
                    <a:lnTo>
                      <a:pt x="92" y="407"/>
                    </a:lnTo>
                    <a:lnTo>
                      <a:pt x="92" y="405"/>
                    </a:lnTo>
                    <a:lnTo>
                      <a:pt x="92" y="405"/>
                    </a:lnTo>
                    <a:lnTo>
                      <a:pt x="92" y="403"/>
                    </a:lnTo>
                    <a:lnTo>
                      <a:pt x="92" y="403"/>
                    </a:lnTo>
                    <a:lnTo>
                      <a:pt x="92" y="401"/>
                    </a:lnTo>
                    <a:lnTo>
                      <a:pt x="94" y="401"/>
                    </a:lnTo>
                    <a:lnTo>
                      <a:pt x="94" y="401"/>
                    </a:lnTo>
                    <a:lnTo>
                      <a:pt x="94" y="401"/>
                    </a:lnTo>
                    <a:lnTo>
                      <a:pt x="94" y="401"/>
                    </a:lnTo>
                    <a:lnTo>
                      <a:pt x="96" y="403"/>
                    </a:lnTo>
                    <a:lnTo>
                      <a:pt x="96" y="403"/>
                    </a:lnTo>
                    <a:lnTo>
                      <a:pt x="98" y="405"/>
                    </a:lnTo>
                    <a:lnTo>
                      <a:pt x="98" y="405"/>
                    </a:lnTo>
                    <a:lnTo>
                      <a:pt x="99" y="405"/>
                    </a:lnTo>
                    <a:lnTo>
                      <a:pt x="99" y="405"/>
                    </a:lnTo>
                    <a:lnTo>
                      <a:pt x="101" y="407"/>
                    </a:lnTo>
                    <a:lnTo>
                      <a:pt x="101" y="407"/>
                    </a:lnTo>
                    <a:lnTo>
                      <a:pt x="101" y="407"/>
                    </a:lnTo>
                    <a:lnTo>
                      <a:pt x="101" y="407"/>
                    </a:lnTo>
                    <a:lnTo>
                      <a:pt x="103" y="407"/>
                    </a:lnTo>
                    <a:lnTo>
                      <a:pt x="103" y="407"/>
                    </a:lnTo>
                    <a:lnTo>
                      <a:pt x="105" y="407"/>
                    </a:lnTo>
                    <a:lnTo>
                      <a:pt x="105" y="407"/>
                    </a:lnTo>
                    <a:lnTo>
                      <a:pt x="105" y="407"/>
                    </a:lnTo>
                    <a:lnTo>
                      <a:pt x="107" y="407"/>
                    </a:lnTo>
                    <a:lnTo>
                      <a:pt x="107" y="408"/>
                    </a:lnTo>
                    <a:lnTo>
                      <a:pt x="108" y="407"/>
                    </a:lnTo>
                    <a:lnTo>
                      <a:pt x="108" y="407"/>
                    </a:lnTo>
                    <a:lnTo>
                      <a:pt x="110" y="407"/>
                    </a:lnTo>
                    <a:lnTo>
                      <a:pt x="110" y="405"/>
                    </a:lnTo>
                    <a:lnTo>
                      <a:pt x="110" y="405"/>
                    </a:lnTo>
                    <a:lnTo>
                      <a:pt x="110" y="403"/>
                    </a:lnTo>
                    <a:lnTo>
                      <a:pt x="108" y="403"/>
                    </a:lnTo>
                    <a:lnTo>
                      <a:pt x="108" y="401"/>
                    </a:lnTo>
                    <a:lnTo>
                      <a:pt x="107" y="401"/>
                    </a:lnTo>
                    <a:lnTo>
                      <a:pt x="107" y="401"/>
                    </a:lnTo>
                    <a:lnTo>
                      <a:pt x="107" y="399"/>
                    </a:lnTo>
                    <a:lnTo>
                      <a:pt x="107" y="399"/>
                    </a:lnTo>
                    <a:lnTo>
                      <a:pt x="107" y="398"/>
                    </a:lnTo>
                    <a:lnTo>
                      <a:pt x="107" y="396"/>
                    </a:lnTo>
                    <a:lnTo>
                      <a:pt x="107" y="394"/>
                    </a:lnTo>
                    <a:lnTo>
                      <a:pt x="108" y="394"/>
                    </a:lnTo>
                    <a:lnTo>
                      <a:pt x="108" y="394"/>
                    </a:lnTo>
                    <a:lnTo>
                      <a:pt x="108" y="394"/>
                    </a:lnTo>
                    <a:lnTo>
                      <a:pt x="110" y="392"/>
                    </a:lnTo>
                    <a:lnTo>
                      <a:pt x="112" y="392"/>
                    </a:lnTo>
                    <a:lnTo>
                      <a:pt x="112" y="390"/>
                    </a:lnTo>
                    <a:lnTo>
                      <a:pt x="114" y="390"/>
                    </a:lnTo>
                    <a:lnTo>
                      <a:pt x="114" y="390"/>
                    </a:lnTo>
                    <a:lnTo>
                      <a:pt x="114" y="389"/>
                    </a:lnTo>
                    <a:lnTo>
                      <a:pt x="114" y="387"/>
                    </a:lnTo>
                    <a:lnTo>
                      <a:pt x="116" y="385"/>
                    </a:lnTo>
                    <a:lnTo>
                      <a:pt x="116" y="385"/>
                    </a:lnTo>
                    <a:lnTo>
                      <a:pt x="116" y="383"/>
                    </a:lnTo>
                    <a:lnTo>
                      <a:pt x="116" y="383"/>
                    </a:lnTo>
                    <a:lnTo>
                      <a:pt x="116" y="383"/>
                    </a:lnTo>
                    <a:lnTo>
                      <a:pt x="117" y="383"/>
                    </a:lnTo>
                    <a:lnTo>
                      <a:pt x="117" y="381"/>
                    </a:lnTo>
                    <a:lnTo>
                      <a:pt x="117" y="381"/>
                    </a:lnTo>
                    <a:lnTo>
                      <a:pt x="117" y="381"/>
                    </a:lnTo>
                    <a:lnTo>
                      <a:pt x="117" y="381"/>
                    </a:lnTo>
                    <a:lnTo>
                      <a:pt x="117" y="381"/>
                    </a:lnTo>
                    <a:lnTo>
                      <a:pt x="117" y="381"/>
                    </a:lnTo>
                    <a:lnTo>
                      <a:pt x="117" y="381"/>
                    </a:lnTo>
                    <a:lnTo>
                      <a:pt x="119" y="381"/>
                    </a:lnTo>
                    <a:lnTo>
                      <a:pt x="119" y="381"/>
                    </a:lnTo>
                    <a:lnTo>
                      <a:pt x="119" y="381"/>
                    </a:lnTo>
                    <a:lnTo>
                      <a:pt x="119" y="381"/>
                    </a:lnTo>
                    <a:lnTo>
                      <a:pt x="121" y="379"/>
                    </a:lnTo>
                    <a:lnTo>
                      <a:pt x="121" y="379"/>
                    </a:lnTo>
                    <a:lnTo>
                      <a:pt x="123" y="379"/>
                    </a:lnTo>
                    <a:lnTo>
                      <a:pt x="123" y="379"/>
                    </a:lnTo>
                    <a:lnTo>
                      <a:pt x="123" y="379"/>
                    </a:lnTo>
                    <a:lnTo>
                      <a:pt x="123" y="379"/>
                    </a:lnTo>
                    <a:lnTo>
                      <a:pt x="125" y="379"/>
                    </a:lnTo>
                    <a:lnTo>
                      <a:pt x="125" y="379"/>
                    </a:lnTo>
                    <a:lnTo>
                      <a:pt x="126" y="381"/>
                    </a:lnTo>
                    <a:lnTo>
                      <a:pt x="126" y="381"/>
                    </a:lnTo>
                    <a:lnTo>
                      <a:pt x="126" y="381"/>
                    </a:lnTo>
                    <a:lnTo>
                      <a:pt x="126" y="383"/>
                    </a:lnTo>
                    <a:lnTo>
                      <a:pt x="126" y="383"/>
                    </a:lnTo>
                    <a:lnTo>
                      <a:pt x="125" y="385"/>
                    </a:lnTo>
                    <a:lnTo>
                      <a:pt x="125" y="385"/>
                    </a:lnTo>
                    <a:lnTo>
                      <a:pt x="125" y="387"/>
                    </a:lnTo>
                    <a:lnTo>
                      <a:pt x="125" y="387"/>
                    </a:lnTo>
                    <a:lnTo>
                      <a:pt x="125" y="387"/>
                    </a:lnTo>
                    <a:lnTo>
                      <a:pt x="125" y="389"/>
                    </a:lnTo>
                    <a:lnTo>
                      <a:pt x="125" y="389"/>
                    </a:lnTo>
                    <a:lnTo>
                      <a:pt x="130" y="389"/>
                    </a:lnTo>
                    <a:lnTo>
                      <a:pt x="132" y="389"/>
                    </a:lnTo>
                    <a:lnTo>
                      <a:pt x="132" y="389"/>
                    </a:lnTo>
                    <a:lnTo>
                      <a:pt x="134" y="389"/>
                    </a:lnTo>
                    <a:lnTo>
                      <a:pt x="134" y="389"/>
                    </a:lnTo>
                    <a:lnTo>
                      <a:pt x="134" y="389"/>
                    </a:lnTo>
                    <a:lnTo>
                      <a:pt x="134" y="389"/>
                    </a:lnTo>
                    <a:lnTo>
                      <a:pt x="136" y="389"/>
                    </a:lnTo>
                    <a:lnTo>
                      <a:pt x="136" y="390"/>
                    </a:lnTo>
                    <a:lnTo>
                      <a:pt x="136" y="390"/>
                    </a:lnTo>
                    <a:lnTo>
                      <a:pt x="136" y="390"/>
                    </a:lnTo>
                    <a:lnTo>
                      <a:pt x="136" y="390"/>
                    </a:lnTo>
                    <a:lnTo>
                      <a:pt x="136" y="390"/>
                    </a:lnTo>
                    <a:lnTo>
                      <a:pt x="137" y="390"/>
                    </a:lnTo>
                    <a:lnTo>
                      <a:pt x="139" y="389"/>
                    </a:lnTo>
                    <a:lnTo>
                      <a:pt x="139" y="389"/>
                    </a:lnTo>
                    <a:lnTo>
                      <a:pt x="139" y="389"/>
                    </a:lnTo>
                    <a:lnTo>
                      <a:pt x="139" y="387"/>
                    </a:lnTo>
                    <a:lnTo>
                      <a:pt x="139" y="387"/>
                    </a:lnTo>
                    <a:lnTo>
                      <a:pt x="139" y="387"/>
                    </a:lnTo>
                    <a:lnTo>
                      <a:pt x="139" y="385"/>
                    </a:lnTo>
                    <a:lnTo>
                      <a:pt x="137" y="385"/>
                    </a:lnTo>
                    <a:lnTo>
                      <a:pt x="136" y="383"/>
                    </a:lnTo>
                    <a:lnTo>
                      <a:pt x="136" y="383"/>
                    </a:lnTo>
                    <a:lnTo>
                      <a:pt x="134" y="381"/>
                    </a:lnTo>
                    <a:lnTo>
                      <a:pt x="132" y="381"/>
                    </a:lnTo>
                    <a:lnTo>
                      <a:pt x="132" y="379"/>
                    </a:lnTo>
                    <a:lnTo>
                      <a:pt x="132" y="379"/>
                    </a:lnTo>
                    <a:lnTo>
                      <a:pt x="132" y="378"/>
                    </a:lnTo>
                    <a:lnTo>
                      <a:pt x="132" y="376"/>
                    </a:lnTo>
                    <a:lnTo>
                      <a:pt x="132" y="376"/>
                    </a:lnTo>
                    <a:lnTo>
                      <a:pt x="132" y="374"/>
                    </a:lnTo>
                    <a:lnTo>
                      <a:pt x="130" y="372"/>
                    </a:lnTo>
                    <a:lnTo>
                      <a:pt x="130" y="372"/>
                    </a:lnTo>
                    <a:lnTo>
                      <a:pt x="130" y="372"/>
                    </a:lnTo>
                    <a:lnTo>
                      <a:pt x="130" y="372"/>
                    </a:lnTo>
                    <a:lnTo>
                      <a:pt x="130" y="372"/>
                    </a:lnTo>
                    <a:lnTo>
                      <a:pt x="130" y="372"/>
                    </a:lnTo>
                    <a:lnTo>
                      <a:pt x="132" y="370"/>
                    </a:lnTo>
                    <a:lnTo>
                      <a:pt x="132" y="370"/>
                    </a:lnTo>
                    <a:lnTo>
                      <a:pt x="132" y="370"/>
                    </a:lnTo>
                    <a:lnTo>
                      <a:pt x="132" y="370"/>
                    </a:lnTo>
                    <a:lnTo>
                      <a:pt x="132" y="370"/>
                    </a:lnTo>
                    <a:lnTo>
                      <a:pt x="132" y="370"/>
                    </a:lnTo>
                    <a:lnTo>
                      <a:pt x="132" y="370"/>
                    </a:lnTo>
                    <a:lnTo>
                      <a:pt x="132" y="370"/>
                    </a:lnTo>
                    <a:lnTo>
                      <a:pt x="134" y="370"/>
                    </a:lnTo>
                    <a:lnTo>
                      <a:pt x="134" y="370"/>
                    </a:lnTo>
                    <a:lnTo>
                      <a:pt x="134" y="370"/>
                    </a:lnTo>
                    <a:lnTo>
                      <a:pt x="136" y="372"/>
                    </a:lnTo>
                    <a:lnTo>
                      <a:pt x="136" y="372"/>
                    </a:lnTo>
                    <a:lnTo>
                      <a:pt x="136" y="372"/>
                    </a:lnTo>
                    <a:lnTo>
                      <a:pt x="139" y="372"/>
                    </a:lnTo>
                    <a:lnTo>
                      <a:pt x="143" y="376"/>
                    </a:lnTo>
                    <a:lnTo>
                      <a:pt x="145" y="376"/>
                    </a:lnTo>
                    <a:lnTo>
                      <a:pt x="146" y="378"/>
                    </a:lnTo>
                    <a:lnTo>
                      <a:pt x="146" y="378"/>
                    </a:lnTo>
                    <a:lnTo>
                      <a:pt x="148" y="378"/>
                    </a:lnTo>
                    <a:lnTo>
                      <a:pt x="150" y="378"/>
                    </a:lnTo>
                    <a:lnTo>
                      <a:pt x="150" y="378"/>
                    </a:lnTo>
                    <a:lnTo>
                      <a:pt x="150" y="378"/>
                    </a:lnTo>
                    <a:lnTo>
                      <a:pt x="150" y="378"/>
                    </a:lnTo>
                    <a:lnTo>
                      <a:pt x="152" y="376"/>
                    </a:lnTo>
                    <a:lnTo>
                      <a:pt x="152" y="374"/>
                    </a:lnTo>
                    <a:lnTo>
                      <a:pt x="152" y="372"/>
                    </a:lnTo>
                    <a:lnTo>
                      <a:pt x="152" y="372"/>
                    </a:lnTo>
                    <a:lnTo>
                      <a:pt x="152" y="370"/>
                    </a:lnTo>
                    <a:lnTo>
                      <a:pt x="154" y="369"/>
                    </a:lnTo>
                    <a:lnTo>
                      <a:pt x="154" y="369"/>
                    </a:lnTo>
                    <a:lnTo>
                      <a:pt x="152" y="369"/>
                    </a:lnTo>
                    <a:lnTo>
                      <a:pt x="152" y="369"/>
                    </a:lnTo>
                    <a:lnTo>
                      <a:pt x="152" y="369"/>
                    </a:lnTo>
                    <a:lnTo>
                      <a:pt x="152" y="367"/>
                    </a:lnTo>
                    <a:lnTo>
                      <a:pt x="152" y="367"/>
                    </a:lnTo>
                    <a:lnTo>
                      <a:pt x="152" y="367"/>
                    </a:lnTo>
                    <a:lnTo>
                      <a:pt x="154" y="367"/>
                    </a:lnTo>
                    <a:lnTo>
                      <a:pt x="154" y="367"/>
                    </a:lnTo>
                    <a:lnTo>
                      <a:pt x="154" y="367"/>
                    </a:lnTo>
                    <a:lnTo>
                      <a:pt x="154" y="367"/>
                    </a:lnTo>
                    <a:lnTo>
                      <a:pt x="154" y="367"/>
                    </a:lnTo>
                    <a:lnTo>
                      <a:pt x="152" y="365"/>
                    </a:lnTo>
                    <a:lnTo>
                      <a:pt x="152" y="365"/>
                    </a:lnTo>
                    <a:lnTo>
                      <a:pt x="152" y="365"/>
                    </a:lnTo>
                    <a:lnTo>
                      <a:pt x="152" y="365"/>
                    </a:lnTo>
                    <a:lnTo>
                      <a:pt x="152" y="365"/>
                    </a:lnTo>
                    <a:lnTo>
                      <a:pt x="150" y="365"/>
                    </a:lnTo>
                    <a:lnTo>
                      <a:pt x="148" y="367"/>
                    </a:lnTo>
                    <a:lnTo>
                      <a:pt x="146" y="367"/>
                    </a:lnTo>
                    <a:lnTo>
                      <a:pt x="146" y="367"/>
                    </a:lnTo>
                    <a:lnTo>
                      <a:pt x="145" y="367"/>
                    </a:lnTo>
                    <a:lnTo>
                      <a:pt x="143" y="367"/>
                    </a:lnTo>
                    <a:lnTo>
                      <a:pt x="141" y="367"/>
                    </a:lnTo>
                    <a:lnTo>
                      <a:pt x="141" y="367"/>
                    </a:lnTo>
                    <a:lnTo>
                      <a:pt x="139" y="367"/>
                    </a:lnTo>
                    <a:lnTo>
                      <a:pt x="137" y="365"/>
                    </a:lnTo>
                    <a:lnTo>
                      <a:pt x="137" y="365"/>
                    </a:lnTo>
                    <a:lnTo>
                      <a:pt x="136" y="365"/>
                    </a:lnTo>
                    <a:lnTo>
                      <a:pt x="136" y="363"/>
                    </a:lnTo>
                    <a:lnTo>
                      <a:pt x="136" y="361"/>
                    </a:lnTo>
                    <a:lnTo>
                      <a:pt x="136" y="361"/>
                    </a:lnTo>
                    <a:lnTo>
                      <a:pt x="136" y="360"/>
                    </a:lnTo>
                    <a:lnTo>
                      <a:pt x="136" y="360"/>
                    </a:lnTo>
                    <a:lnTo>
                      <a:pt x="136" y="358"/>
                    </a:lnTo>
                    <a:lnTo>
                      <a:pt x="137" y="358"/>
                    </a:lnTo>
                    <a:lnTo>
                      <a:pt x="139" y="358"/>
                    </a:lnTo>
                    <a:lnTo>
                      <a:pt x="139" y="358"/>
                    </a:lnTo>
                    <a:lnTo>
                      <a:pt x="141" y="358"/>
                    </a:lnTo>
                    <a:lnTo>
                      <a:pt x="141" y="358"/>
                    </a:lnTo>
                    <a:lnTo>
                      <a:pt x="143" y="360"/>
                    </a:lnTo>
                    <a:lnTo>
                      <a:pt x="143" y="360"/>
                    </a:lnTo>
                    <a:lnTo>
                      <a:pt x="143" y="361"/>
                    </a:lnTo>
                    <a:lnTo>
                      <a:pt x="143" y="363"/>
                    </a:lnTo>
                    <a:lnTo>
                      <a:pt x="143" y="363"/>
                    </a:lnTo>
                    <a:lnTo>
                      <a:pt x="145" y="363"/>
                    </a:lnTo>
                    <a:lnTo>
                      <a:pt x="145" y="365"/>
                    </a:lnTo>
                    <a:lnTo>
                      <a:pt x="146" y="365"/>
                    </a:lnTo>
                    <a:lnTo>
                      <a:pt x="146" y="363"/>
                    </a:lnTo>
                    <a:lnTo>
                      <a:pt x="146" y="363"/>
                    </a:lnTo>
                    <a:lnTo>
                      <a:pt x="148" y="363"/>
                    </a:lnTo>
                    <a:lnTo>
                      <a:pt x="148" y="361"/>
                    </a:lnTo>
                    <a:lnTo>
                      <a:pt x="150" y="360"/>
                    </a:lnTo>
                    <a:lnTo>
                      <a:pt x="150" y="358"/>
                    </a:lnTo>
                    <a:lnTo>
                      <a:pt x="150" y="358"/>
                    </a:lnTo>
                    <a:lnTo>
                      <a:pt x="152" y="356"/>
                    </a:lnTo>
                    <a:lnTo>
                      <a:pt x="152" y="356"/>
                    </a:lnTo>
                    <a:lnTo>
                      <a:pt x="152" y="356"/>
                    </a:lnTo>
                    <a:lnTo>
                      <a:pt x="154" y="356"/>
                    </a:lnTo>
                    <a:lnTo>
                      <a:pt x="155" y="356"/>
                    </a:lnTo>
                    <a:lnTo>
                      <a:pt x="155" y="356"/>
                    </a:lnTo>
                    <a:lnTo>
                      <a:pt x="155" y="356"/>
                    </a:lnTo>
                    <a:lnTo>
                      <a:pt x="155" y="356"/>
                    </a:lnTo>
                    <a:lnTo>
                      <a:pt x="157" y="356"/>
                    </a:lnTo>
                    <a:lnTo>
                      <a:pt x="159" y="356"/>
                    </a:lnTo>
                    <a:lnTo>
                      <a:pt x="161" y="354"/>
                    </a:lnTo>
                    <a:lnTo>
                      <a:pt x="161" y="354"/>
                    </a:lnTo>
                    <a:lnTo>
                      <a:pt x="163" y="354"/>
                    </a:lnTo>
                    <a:lnTo>
                      <a:pt x="164" y="352"/>
                    </a:lnTo>
                    <a:lnTo>
                      <a:pt x="164" y="351"/>
                    </a:lnTo>
                    <a:lnTo>
                      <a:pt x="166" y="351"/>
                    </a:lnTo>
                    <a:lnTo>
                      <a:pt x="168" y="349"/>
                    </a:lnTo>
                    <a:lnTo>
                      <a:pt x="168" y="349"/>
                    </a:lnTo>
                    <a:lnTo>
                      <a:pt x="168" y="349"/>
                    </a:lnTo>
                    <a:lnTo>
                      <a:pt x="170" y="347"/>
                    </a:lnTo>
                    <a:lnTo>
                      <a:pt x="170" y="347"/>
                    </a:lnTo>
                    <a:lnTo>
                      <a:pt x="170" y="347"/>
                    </a:lnTo>
                    <a:lnTo>
                      <a:pt x="168" y="345"/>
                    </a:lnTo>
                    <a:lnTo>
                      <a:pt x="168" y="345"/>
                    </a:lnTo>
                    <a:lnTo>
                      <a:pt x="168" y="345"/>
                    </a:lnTo>
                    <a:lnTo>
                      <a:pt x="166" y="343"/>
                    </a:lnTo>
                    <a:lnTo>
                      <a:pt x="166" y="343"/>
                    </a:lnTo>
                    <a:lnTo>
                      <a:pt x="164" y="343"/>
                    </a:lnTo>
                    <a:lnTo>
                      <a:pt x="164" y="343"/>
                    </a:lnTo>
                    <a:lnTo>
                      <a:pt x="163" y="341"/>
                    </a:lnTo>
                    <a:lnTo>
                      <a:pt x="163" y="341"/>
                    </a:lnTo>
                    <a:lnTo>
                      <a:pt x="161" y="340"/>
                    </a:lnTo>
                    <a:lnTo>
                      <a:pt x="161" y="340"/>
                    </a:lnTo>
                    <a:lnTo>
                      <a:pt x="161" y="338"/>
                    </a:lnTo>
                    <a:lnTo>
                      <a:pt x="161" y="336"/>
                    </a:lnTo>
                    <a:lnTo>
                      <a:pt x="161" y="336"/>
                    </a:lnTo>
                    <a:lnTo>
                      <a:pt x="161" y="336"/>
                    </a:lnTo>
                    <a:lnTo>
                      <a:pt x="163" y="334"/>
                    </a:lnTo>
                    <a:lnTo>
                      <a:pt x="164" y="334"/>
                    </a:lnTo>
                    <a:lnTo>
                      <a:pt x="166" y="336"/>
                    </a:lnTo>
                    <a:lnTo>
                      <a:pt x="168" y="336"/>
                    </a:lnTo>
                    <a:lnTo>
                      <a:pt x="168" y="336"/>
                    </a:lnTo>
                    <a:lnTo>
                      <a:pt x="170" y="336"/>
                    </a:lnTo>
                    <a:lnTo>
                      <a:pt x="170" y="338"/>
                    </a:lnTo>
                    <a:lnTo>
                      <a:pt x="172" y="336"/>
                    </a:lnTo>
                    <a:lnTo>
                      <a:pt x="173" y="336"/>
                    </a:lnTo>
                    <a:lnTo>
                      <a:pt x="173" y="336"/>
                    </a:lnTo>
                    <a:lnTo>
                      <a:pt x="175" y="336"/>
                    </a:lnTo>
                    <a:lnTo>
                      <a:pt x="175" y="334"/>
                    </a:lnTo>
                    <a:lnTo>
                      <a:pt x="175" y="334"/>
                    </a:lnTo>
                    <a:lnTo>
                      <a:pt x="175" y="332"/>
                    </a:lnTo>
                    <a:lnTo>
                      <a:pt x="173" y="332"/>
                    </a:lnTo>
                    <a:lnTo>
                      <a:pt x="173" y="331"/>
                    </a:lnTo>
                    <a:lnTo>
                      <a:pt x="173" y="331"/>
                    </a:lnTo>
                    <a:lnTo>
                      <a:pt x="172" y="331"/>
                    </a:lnTo>
                    <a:lnTo>
                      <a:pt x="172" y="331"/>
                    </a:lnTo>
                    <a:lnTo>
                      <a:pt x="170" y="332"/>
                    </a:lnTo>
                    <a:lnTo>
                      <a:pt x="168" y="332"/>
                    </a:lnTo>
                    <a:lnTo>
                      <a:pt x="168" y="332"/>
                    </a:lnTo>
                    <a:lnTo>
                      <a:pt x="168" y="332"/>
                    </a:lnTo>
                    <a:lnTo>
                      <a:pt x="168" y="332"/>
                    </a:lnTo>
                    <a:lnTo>
                      <a:pt x="166" y="332"/>
                    </a:lnTo>
                    <a:lnTo>
                      <a:pt x="166" y="332"/>
                    </a:lnTo>
                    <a:lnTo>
                      <a:pt x="166" y="331"/>
                    </a:lnTo>
                    <a:lnTo>
                      <a:pt x="166" y="331"/>
                    </a:lnTo>
                    <a:lnTo>
                      <a:pt x="168" y="331"/>
                    </a:lnTo>
                    <a:lnTo>
                      <a:pt x="168" y="331"/>
                    </a:lnTo>
                    <a:lnTo>
                      <a:pt x="168" y="329"/>
                    </a:lnTo>
                    <a:lnTo>
                      <a:pt x="168" y="329"/>
                    </a:lnTo>
                    <a:lnTo>
                      <a:pt x="168" y="329"/>
                    </a:lnTo>
                    <a:lnTo>
                      <a:pt x="168" y="329"/>
                    </a:lnTo>
                    <a:lnTo>
                      <a:pt x="170" y="325"/>
                    </a:lnTo>
                    <a:lnTo>
                      <a:pt x="172" y="323"/>
                    </a:lnTo>
                    <a:lnTo>
                      <a:pt x="172" y="322"/>
                    </a:lnTo>
                    <a:lnTo>
                      <a:pt x="172" y="322"/>
                    </a:lnTo>
                    <a:lnTo>
                      <a:pt x="172" y="322"/>
                    </a:lnTo>
                    <a:lnTo>
                      <a:pt x="172" y="322"/>
                    </a:lnTo>
                    <a:lnTo>
                      <a:pt x="172" y="322"/>
                    </a:lnTo>
                    <a:lnTo>
                      <a:pt x="172" y="320"/>
                    </a:lnTo>
                    <a:lnTo>
                      <a:pt x="172" y="320"/>
                    </a:lnTo>
                    <a:lnTo>
                      <a:pt x="172" y="318"/>
                    </a:lnTo>
                    <a:lnTo>
                      <a:pt x="172" y="318"/>
                    </a:lnTo>
                    <a:lnTo>
                      <a:pt x="170" y="318"/>
                    </a:lnTo>
                    <a:lnTo>
                      <a:pt x="170" y="318"/>
                    </a:lnTo>
                    <a:lnTo>
                      <a:pt x="172" y="316"/>
                    </a:lnTo>
                    <a:lnTo>
                      <a:pt x="172" y="316"/>
                    </a:lnTo>
                    <a:lnTo>
                      <a:pt x="172" y="316"/>
                    </a:lnTo>
                    <a:lnTo>
                      <a:pt x="172" y="316"/>
                    </a:lnTo>
                    <a:lnTo>
                      <a:pt x="172" y="314"/>
                    </a:lnTo>
                    <a:lnTo>
                      <a:pt x="172" y="314"/>
                    </a:lnTo>
                    <a:lnTo>
                      <a:pt x="172" y="314"/>
                    </a:lnTo>
                    <a:lnTo>
                      <a:pt x="172" y="314"/>
                    </a:lnTo>
                    <a:lnTo>
                      <a:pt x="172" y="314"/>
                    </a:lnTo>
                    <a:lnTo>
                      <a:pt x="172" y="314"/>
                    </a:lnTo>
                    <a:lnTo>
                      <a:pt x="172" y="314"/>
                    </a:lnTo>
                    <a:lnTo>
                      <a:pt x="172" y="314"/>
                    </a:lnTo>
                    <a:lnTo>
                      <a:pt x="173" y="314"/>
                    </a:lnTo>
                    <a:lnTo>
                      <a:pt x="173" y="314"/>
                    </a:lnTo>
                    <a:lnTo>
                      <a:pt x="173" y="313"/>
                    </a:lnTo>
                    <a:lnTo>
                      <a:pt x="175" y="313"/>
                    </a:lnTo>
                    <a:lnTo>
                      <a:pt x="175" y="313"/>
                    </a:lnTo>
                    <a:lnTo>
                      <a:pt x="177" y="313"/>
                    </a:lnTo>
                    <a:lnTo>
                      <a:pt x="177" y="313"/>
                    </a:lnTo>
                    <a:lnTo>
                      <a:pt x="177" y="313"/>
                    </a:lnTo>
                    <a:lnTo>
                      <a:pt x="177" y="313"/>
                    </a:lnTo>
                    <a:lnTo>
                      <a:pt x="177" y="313"/>
                    </a:lnTo>
                    <a:lnTo>
                      <a:pt x="179" y="313"/>
                    </a:lnTo>
                    <a:lnTo>
                      <a:pt x="179" y="313"/>
                    </a:lnTo>
                    <a:lnTo>
                      <a:pt x="179" y="313"/>
                    </a:lnTo>
                    <a:lnTo>
                      <a:pt x="181" y="313"/>
                    </a:lnTo>
                    <a:lnTo>
                      <a:pt x="183" y="314"/>
                    </a:lnTo>
                    <a:lnTo>
                      <a:pt x="183" y="314"/>
                    </a:lnTo>
                    <a:lnTo>
                      <a:pt x="184" y="316"/>
                    </a:lnTo>
                    <a:lnTo>
                      <a:pt x="184" y="316"/>
                    </a:lnTo>
                    <a:lnTo>
                      <a:pt x="184" y="316"/>
                    </a:lnTo>
                    <a:lnTo>
                      <a:pt x="186" y="316"/>
                    </a:lnTo>
                    <a:lnTo>
                      <a:pt x="188" y="316"/>
                    </a:lnTo>
                    <a:lnTo>
                      <a:pt x="188" y="316"/>
                    </a:lnTo>
                    <a:lnTo>
                      <a:pt x="188" y="316"/>
                    </a:lnTo>
                    <a:lnTo>
                      <a:pt x="190" y="316"/>
                    </a:lnTo>
                    <a:lnTo>
                      <a:pt x="190" y="316"/>
                    </a:lnTo>
                    <a:lnTo>
                      <a:pt x="190" y="316"/>
                    </a:lnTo>
                    <a:lnTo>
                      <a:pt x="192" y="316"/>
                    </a:lnTo>
                    <a:lnTo>
                      <a:pt x="192" y="314"/>
                    </a:lnTo>
                    <a:lnTo>
                      <a:pt x="192" y="314"/>
                    </a:lnTo>
                    <a:lnTo>
                      <a:pt x="192" y="314"/>
                    </a:lnTo>
                    <a:lnTo>
                      <a:pt x="192" y="314"/>
                    </a:lnTo>
                    <a:lnTo>
                      <a:pt x="192" y="313"/>
                    </a:lnTo>
                    <a:lnTo>
                      <a:pt x="192" y="313"/>
                    </a:lnTo>
                    <a:lnTo>
                      <a:pt x="190" y="313"/>
                    </a:lnTo>
                    <a:lnTo>
                      <a:pt x="188" y="313"/>
                    </a:lnTo>
                    <a:lnTo>
                      <a:pt x="188" y="313"/>
                    </a:lnTo>
                    <a:lnTo>
                      <a:pt x="188" y="313"/>
                    </a:lnTo>
                    <a:lnTo>
                      <a:pt x="186" y="313"/>
                    </a:lnTo>
                    <a:lnTo>
                      <a:pt x="186" y="311"/>
                    </a:lnTo>
                    <a:lnTo>
                      <a:pt x="186" y="311"/>
                    </a:lnTo>
                    <a:lnTo>
                      <a:pt x="186" y="311"/>
                    </a:lnTo>
                    <a:lnTo>
                      <a:pt x="184" y="309"/>
                    </a:lnTo>
                    <a:lnTo>
                      <a:pt x="184" y="309"/>
                    </a:lnTo>
                    <a:lnTo>
                      <a:pt x="184" y="309"/>
                    </a:lnTo>
                    <a:lnTo>
                      <a:pt x="186" y="309"/>
                    </a:lnTo>
                    <a:lnTo>
                      <a:pt x="186" y="309"/>
                    </a:lnTo>
                    <a:lnTo>
                      <a:pt x="186" y="307"/>
                    </a:lnTo>
                    <a:lnTo>
                      <a:pt x="186" y="307"/>
                    </a:lnTo>
                    <a:lnTo>
                      <a:pt x="186" y="307"/>
                    </a:lnTo>
                    <a:lnTo>
                      <a:pt x="186" y="307"/>
                    </a:lnTo>
                    <a:lnTo>
                      <a:pt x="186" y="305"/>
                    </a:lnTo>
                    <a:lnTo>
                      <a:pt x="186" y="305"/>
                    </a:lnTo>
                    <a:lnTo>
                      <a:pt x="188" y="303"/>
                    </a:lnTo>
                    <a:lnTo>
                      <a:pt x="188" y="303"/>
                    </a:lnTo>
                    <a:lnTo>
                      <a:pt x="188" y="303"/>
                    </a:lnTo>
                    <a:lnTo>
                      <a:pt x="188" y="302"/>
                    </a:lnTo>
                    <a:lnTo>
                      <a:pt x="188" y="302"/>
                    </a:lnTo>
                    <a:lnTo>
                      <a:pt x="190" y="302"/>
                    </a:lnTo>
                    <a:lnTo>
                      <a:pt x="190" y="302"/>
                    </a:lnTo>
                    <a:lnTo>
                      <a:pt x="190" y="302"/>
                    </a:lnTo>
                    <a:lnTo>
                      <a:pt x="190" y="302"/>
                    </a:lnTo>
                    <a:lnTo>
                      <a:pt x="192" y="302"/>
                    </a:lnTo>
                    <a:lnTo>
                      <a:pt x="193" y="302"/>
                    </a:lnTo>
                    <a:lnTo>
                      <a:pt x="195" y="302"/>
                    </a:lnTo>
                    <a:lnTo>
                      <a:pt x="195" y="302"/>
                    </a:lnTo>
                    <a:lnTo>
                      <a:pt x="197" y="302"/>
                    </a:lnTo>
                    <a:lnTo>
                      <a:pt x="197" y="302"/>
                    </a:lnTo>
                    <a:lnTo>
                      <a:pt x="197" y="302"/>
                    </a:lnTo>
                    <a:lnTo>
                      <a:pt x="201" y="300"/>
                    </a:lnTo>
                    <a:lnTo>
                      <a:pt x="201" y="300"/>
                    </a:lnTo>
                    <a:lnTo>
                      <a:pt x="201" y="300"/>
                    </a:lnTo>
                    <a:lnTo>
                      <a:pt x="201" y="300"/>
                    </a:lnTo>
                    <a:lnTo>
                      <a:pt x="201" y="300"/>
                    </a:lnTo>
                    <a:lnTo>
                      <a:pt x="201" y="298"/>
                    </a:lnTo>
                    <a:lnTo>
                      <a:pt x="201" y="298"/>
                    </a:lnTo>
                    <a:lnTo>
                      <a:pt x="201" y="298"/>
                    </a:lnTo>
                    <a:lnTo>
                      <a:pt x="201" y="298"/>
                    </a:lnTo>
                    <a:lnTo>
                      <a:pt x="201" y="296"/>
                    </a:lnTo>
                    <a:lnTo>
                      <a:pt x="199" y="296"/>
                    </a:lnTo>
                    <a:lnTo>
                      <a:pt x="199" y="294"/>
                    </a:lnTo>
                    <a:lnTo>
                      <a:pt x="199" y="294"/>
                    </a:lnTo>
                    <a:lnTo>
                      <a:pt x="197" y="293"/>
                    </a:lnTo>
                    <a:lnTo>
                      <a:pt x="197" y="293"/>
                    </a:lnTo>
                    <a:lnTo>
                      <a:pt x="197" y="291"/>
                    </a:lnTo>
                    <a:lnTo>
                      <a:pt x="197" y="289"/>
                    </a:lnTo>
                    <a:lnTo>
                      <a:pt x="197" y="287"/>
                    </a:lnTo>
                    <a:lnTo>
                      <a:pt x="197" y="287"/>
                    </a:lnTo>
                    <a:lnTo>
                      <a:pt x="197" y="287"/>
                    </a:lnTo>
                    <a:lnTo>
                      <a:pt x="197" y="287"/>
                    </a:lnTo>
                    <a:lnTo>
                      <a:pt x="197" y="287"/>
                    </a:lnTo>
                    <a:lnTo>
                      <a:pt x="197" y="287"/>
                    </a:lnTo>
                    <a:lnTo>
                      <a:pt x="197" y="285"/>
                    </a:lnTo>
                    <a:lnTo>
                      <a:pt x="197" y="285"/>
                    </a:lnTo>
                    <a:lnTo>
                      <a:pt x="197" y="285"/>
                    </a:lnTo>
                    <a:lnTo>
                      <a:pt x="197" y="285"/>
                    </a:lnTo>
                    <a:lnTo>
                      <a:pt x="197" y="284"/>
                    </a:lnTo>
                    <a:lnTo>
                      <a:pt x="197" y="284"/>
                    </a:lnTo>
                    <a:lnTo>
                      <a:pt x="197" y="284"/>
                    </a:lnTo>
                    <a:lnTo>
                      <a:pt x="197" y="284"/>
                    </a:lnTo>
                    <a:lnTo>
                      <a:pt x="197" y="284"/>
                    </a:lnTo>
                    <a:lnTo>
                      <a:pt x="199" y="284"/>
                    </a:lnTo>
                    <a:lnTo>
                      <a:pt x="199" y="284"/>
                    </a:lnTo>
                    <a:lnTo>
                      <a:pt x="199" y="284"/>
                    </a:lnTo>
                    <a:lnTo>
                      <a:pt x="199" y="284"/>
                    </a:lnTo>
                    <a:lnTo>
                      <a:pt x="201" y="284"/>
                    </a:lnTo>
                    <a:lnTo>
                      <a:pt x="201" y="285"/>
                    </a:lnTo>
                    <a:lnTo>
                      <a:pt x="201" y="285"/>
                    </a:lnTo>
                    <a:lnTo>
                      <a:pt x="202" y="285"/>
                    </a:lnTo>
                    <a:lnTo>
                      <a:pt x="202" y="285"/>
                    </a:lnTo>
                    <a:lnTo>
                      <a:pt x="202" y="287"/>
                    </a:lnTo>
                    <a:lnTo>
                      <a:pt x="202" y="287"/>
                    </a:lnTo>
                    <a:lnTo>
                      <a:pt x="204" y="287"/>
                    </a:lnTo>
                    <a:lnTo>
                      <a:pt x="206" y="287"/>
                    </a:lnTo>
                    <a:lnTo>
                      <a:pt x="208" y="287"/>
                    </a:lnTo>
                    <a:lnTo>
                      <a:pt x="210" y="287"/>
                    </a:lnTo>
                    <a:lnTo>
                      <a:pt x="210" y="289"/>
                    </a:lnTo>
                    <a:lnTo>
                      <a:pt x="210" y="289"/>
                    </a:lnTo>
                    <a:lnTo>
                      <a:pt x="211" y="289"/>
                    </a:lnTo>
                    <a:lnTo>
                      <a:pt x="211" y="289"/>
                    </a:lnTo>
                    <a:lnTo>
                      <a:pt x="213" y="289"/>
                    </a:lnTo>
                    <a:lnTo>
                      <a:pt x="213" y="289"/>
                    </a:lnTo>
                    <a:lnTo>
                      <a:pt x="215" y="289"/>
                    </a:lnTo>
                    <a:lnTo>
                      <a:pt x="215" y="289"/>
                    </a:lnTo>
                    <a:lnTo>
                      <a:pt x="215" y="287"/>
                    </a:lnTo>
                    <a:lnTo>
                      <a:pt x="217" y="287"/>
                    </a:lnTo>
                    <a:lnTo>
                      <a:pt x="217" y="287"/>
                    </a:lnTo>
                    <a:lnTo>
                      <a:pt x="217" y="285"/>
                    </a:lnTo>
                    <a:lnTo>
                      <a:pt x="217" y="285"/>
                    </a:lnTo>
                    <a:lnTo>
                      <a:pt x="217" y="284"/>
                    </a:lnTo>
                    <a:lnTo>
                      <a:pt x="217" y="284"/>
                    </a:lnTo>
                    <a:lnTo>
                      <a:pt x="217" y="284"/>
                    </a:lnTo>
                    <a:lnTo>
                      <a:pt x="217" y="282"/>
                    </a:lnTo>
                    <a:lnTo>
                      <a:pt x="217" y="282"/>
                    </a:lnTo>
                    <a:lnTo>
                      <a:pt x="215" y="282"/>
                    </a:lnTo>
                    <a:lnTo>
                      <a:pt x="215" y="282"/>
                    </a:lnTo>
                    <a:lnTo>
                      <a:pt x="213" y="280"/>
                    </a:lnTo>
                    <a:lnTo>
                      <a:pt x="213" y="280"/>
                    </a:lnTo>
                    <a:lnTo>
                      <a:pt x="211" y="278"/>
                    </a:lnTo>
                    <a:lnTo>
                      <a:pt x="211" y="278"/>
                    </a:lnTo>
                    <a:lnTo>
                      <a:pt x="211" y="278"/>
                    </a:lnTo>
                    <a:lnTo>
                      <a:pt x="211" y="278"/>
                    </a:lnTo>
                    <a:lnTo>
                      <a:pt x="211" y="278"/>
                    </a:lnTo>
                    <a:lnTo>
                      <a:pt x="213" y="276"/>
                    </a:lnTo>
                    <a:lnTo>
                      <a:pt x="213" y="276"/>
                    </a:lnTo>
                    <a:lnTo>
                      <a:pt x="213" y="276"/>
                    </a:lnTo>
                    <a:lnTo>
                      <a:pt x="215" y="276"/>
                    </a:lnTo>
                    <a:lnTo>
                      <a:pt x="215" y="276"/>
                    </a:lnTo>
                    <a:lnTo>
                      <a:pt x="215" y="276"/>
                    </a:lnTo>
                    <a:lnTo>
                      <a:pt x="215" y="275"/>
                    </a:lnTo>
                    <a:lnTo>
                      <a:pt x="215" y="275"/>
                    </a:lnTo>
                    <a:lnTo>
                      <a:pt x="215" y="275"/>
                    </a:lnTo>
                    <a:lnTo>
                      <a:pt x="215" y="273"/>
                    </a:lnTo>
                    <a:lnTo>
                      <a:pt x="215" y="273"/>
                    </a:lnTo>
                    <a:lnTo>
                      <a:pt x="217" y="271"/>
                    </a:lnTo>
                    <a:lnTo>
                      <a:pt x="217" y="269"/>
                    </a:lnTo>
                    <a:lnTo>
                      <a:pt x="217" y="269"/>
                    </a:lnTo>
                    <a:lnTo>
                      <a:pt x="217" y="267"/>
                    </a:lnTo>
                    <a:lnTo>
                      <a:pt x="217" y="267"/>
                    </a:lnTo>
                    <a:lnTo>
                      <a:pt x="217" y="267"/>
                    </a:lnTo>
                    <a:lnTo>
                      <a:pt x="219" y="265"/>
                    </a:lnTo>
                    <a:lnTo>
                      <a:pt x="219" y="265"/>
                    </a:lnTo>
                    <a:lnTo>
                      <a:pt x="219" y="265"/>
                    </a:lnTo>
                    <a:lnTo>
                      <a:pt x="221" y="265"/>
                    </a:lnTo>
                    <a:lnTo>
                      <a:pt x="221" y="265"/>
                    </a:lnTo>
                    <a:lnTo>
                      <a:pt x="221" y="265"/>
                    </a:lnTo>
                    <a:lnTo>
                      <a:pt x="221" y="264"/>
                    </a:lnTo>
                    <a:lnTo>
                      <a:pt x="221" y="264"/>
                    </a:lnTo>
                    <a:lnTo>
                      <a:pt x="221" y="264"/>
                    </a:lnTo>
                    <a:lnTo>
                      <a:pt x="221" y="264"/>
                    </a:lnTo>
                    <a:lnTo>
                      <a:pt x="222" y="264"/>
                    </a:lnTo>
                    <a:lnTo>
                      <a:pt x="222" y="264"/>
                    </a:lnTo>
                    <a:lnTo>
                      <a:pt x="224" y="265"/>
                    </a:lnTo>
                    <a:lnTo>
                      <a:pt x="224" y="265"/>
                    </a:lnTo>
                    <a:lnTo>
                      <a:pt x="224" y="265"/>
                    </a:lnTo>
                    <a:lnTo>
                      <a:pt x="224" y="265"/>
                    </a:lnTo>
                    <a:lnTo>
                      <a:pt x="224" y="265"/>
                    </a:lnTo>
                    <a:lnTo>
                      <a:pt x="224" y="265"/>
                    </a:lnTo>
                    <a:lnTo>
                      <a:pt x="224" y="265"/>
                    </a:lnTo>
                    <a:lnTo>
                      <a:pt x="226" y="267"/>
                    </a:lnTo>
                    <a:lnTo>
                      <a:pt x="226" y="267"/>
                    </a:lnTo>
                    <a:lnTo>
                      <a:pt x="226" y="267"/>
                    </a:lnTo>
                    <a:lnTo>
                      <a:pt x="226" y="267"/>
                    </a:lnTo>
                    <a:lnTo>
                      <a:pt x="226" y="267"/>
                    </a:lnTo>
                    <a:lnTo>
                      <a:pt x="226" y="267"/>
                    </a:lnTo>
                    <a:lnTo>
                      <a:pt x="228" y="269"/>
                    </a:lnTo>
                    <a:lnTo>
                      <a:pt x="230" y="269"/>
                    </a:lnTo>
                    <a:lnTo>
                      <a:pt x="230" y="269"/>
                    </a:lnTo>
                    <a:lnTo>
                      <a:pt x="230" y="269"/>
                    </a:lnTo>
                    <a:lnTo>
                      <a:pt x="230" y="269"/>
                    </a:lnTo>
                    <a:lnTo>
                      <a:pt x="230" y="271"/>
                    </a:lnTo>
                    <a:lnTo>
                      <a:pt x="231" y="271"/>
                    </a:lnTo>
                    <a:lnTo>
                      <a:pt x="231" y="271"/>
                    </a:lnTo>
                    <a:lnTo>
                      <a:pt x="233" y="271"/>
                    </a:lnTo>
                    <a:lnTo>
                      <a:pt x="233" y="271"/>
                    </a:lnTo>
                    <a:lnTo>
                      <a:pt x="233" y="271"/>
                    </a:lnTo>
                    <a:lnTo>
                      <a:pt x="235" y="269"/>
                    </a:lnTo>
                    <a:lnTo>
                      <a:pt x="235" y="269"/>
                    </a:lnTo>
                    <a:lnTo>
                      <a:pt x="235" y="269"/>
                    </a:lnTo>
                    <a:lnTo>
                      <a:pt x="235" y="269"/>
                    </a:lnTo>
                    <a:lnTo>
                      <a:pt x="237" y="269"/>
                    </a:lnTo>
                    <a:lnTo>
                      <a:pt x="237" y="267"/>
                    </a:lnTo>
                    <a:lnTo>
                      <a:pt x="237" y="267"/>
                    </a:lnTo>
                    <a:lnTo>
                      <a:pt x="239" y="267"/>
                    </a:lnTo>
                    <a:lnTo>
                      <a:pt x="239" y="267"/>
                    </a:lnTo>
                    <a:lnTo>
                      <a:pt x="239" y="265"/>
                    </a:lnTo>
                    <a:lnTo>
                      <a:pt x="239" y="265"/>
                    </a:lnTo>
                    <a:lnTo>
                      <a:pt x="237" y="265"/>
                    </a:lnTo>
                    <a:lnTo>
                      <a:pt x="237" y="265"/>
                    </a:lnTo>
                    <a:lnTo>
                      <a:pt x="237" y="265"/>
                    </a:lnTo>
                    <a:lnTo>
                      <a:pt x="237" y="265"/>
                    </a:lnTo>
                    <a:lnTo>
                      <a:pt x="235" y="264"/>
                    </a:lnTo>
                    <a:lnTo>
                      <a:pt x="235" y="264"/>
                    </a:lnTo>
                    <a:lnTo>
                      <a:pt x="235" y="264"/>
                    </a:lnTo>
                    <a:lnTo>
                      <a:pt x="233" y="264"/>
                    </a:lnTo>
                    <a:lnTo>
                      <a:pt x="233" y="264"/>
                    </a:lnTo>
                    <a:lnTo>
                      <a:pt x="233" y="264"/>
                    </a:lnTo>
                    <a:lnTo>
                      <a:pt x="233" y="264"/>
                    </a:lnTo>
                    <a:lnTo>
                      <a:pt x="233" y="264"/>
                    </a:lnTo>
                    <a:lnTo>
                      <a:pt x="233" y="264"/>
                    </a:lnTo>
                    <a:lnTo>
                      <a:pt x="233" y="264"/>
                    </a:lnTo>
                    <a:lnTo>
                      <a:pt x="233" y="262"/>
                    </a:lnTo>
                    <a:lnTo>
                      <a:pt x="233" y="262"/>
                    </a:lnTo>
                    <a:lnTo>
                      <a:pt x="233" y="262"/>
                    </a:lnTo>
                    <a:lnTo>
                      <a:pt x="233" y="262"/>
                    </a:lnTo>
                    <a:lnTo>
                      <a:pt x="233" y="262"/>
                    </a:lnTo>
                    <a:lnTo>
                      <a:pt x="235" y="262"/>
                    </a:lnTo>
                    <a:lnTo>
                      <a:pt x="235" y="262"/>
                    </a:lnTo>
                    <a:lnTo>
                      <a:pt x="237" y="262"/>
                    </a:lnTo>
                    <a:lnTo>
                      <a:pt x="239" y="262"/>
                    </a:lnTo>
                    <a:lnTo>
                      <a:pt x="239" y="262"/>
                    </a:lnTo>
                    <a:lnTo>
                      <a:pt x="240" y="262"/>
                    </a:lnTo>
                    <a:lnTo>
                      <a:pt x="240" y="262"/>
                    </a:lnTo>
                    <a:lnTo>
                      <a:pt x="240" y="262"/>
                    </a:lnTo>
                    <a:lnTo>
                      <a:pt x="240" y="260"/>
                    </a:lnTo>
                    <a:lnTo>
                      <a:pt x="242" y="260"/>
                    </a:lnTo>
                    <a:lnTo>
                      <a:pt x="242" y="260"/>
                    </a:lnTo>
                    <a:lnTo>
                      <a:pt x="242" y="260"/>
                    </a:lnTo>
                    <a:lnTo>
                      <a:pt x="242" y="260"/>
                    </a:lnTo>
                    <a:lnTo>
                      <a:pt x="242" y="260"/>
                    </a:lnTo>
                    <a:lnTo>
                      <a:pt x="242" y="258"/>
                    </a:lnTo>
                    <a:lnTo>
                      <a:pt x="242" y="258"/>
                    </a:lnTo>
                    <a:lnTo>
                      <a:pt x="242" y="258"/>
                    </a:lnTo>
                    <a:lnTo>
                      <a:pt x="242" y="256"/>
                    </a:lnTo>
                    <a:lnTo>
                      <a:pt x="242" y="256"/>
                    </a:lnTo>
                    <a:lnTo>
                      <a:pt x="242" y="256"/>
                    </a:lnTo>
                    <a:lnTo>
                      <a:pt x="242" y="256"/>
                    </a:lnTo>
                    <a:lnTo>
                      <a:pt x="242" y="255"/>
                    </a:lnTo>
                    <a:lnTo>
                      <a:pt x="242" y="255"/>
                    </a:lnTo>
                    <a:lnTo>
                      <a:pt x="242" y="255"/>
                    </a:lnTo>
                    <a:lnTo>
                      <a:pt x="242" y="255"/>
                    </a:lnTo>
                    <a:lnTo>
                      <a:pt x="242" y="255"/>
                    </a:lnTo>
                    <a:lnTo>
                      <a:pt x="242" y="255"/>
                    </a:lnTo>
                    <a:lnTo>
                      <a:pt x="242" y="253"/>
                    </a:lnTo>
                    <a:lnTo>
                      <a:pt x="242" y="253"/>
                    </a:lnTo>
                    <a:lnTo>
                      <a:pt x="242" y="253"/>
                    </a:lnTo>
                    <a:lnTo>
                      <a:pt x="242" y="253"/>
                    </a:lnTo>
                    <a:lnTo>
                      <a:pt x="242" y="253"/>
                    </a:lnTo>
                    <a:lnTo>
                      <a:pt x="244" y="253"/>
                    </a:lnTo>
                    <a:lnTo>
                      <a:pt x="244" y="253"/>
                    </a:lnTo>
                    <a:lnTo>
                      <a:pt x="244" y="253"/>
                    </a:lnTo>
                    <a:lnTo>
                      <a:pt x="244" y="253"/>
                    </a:lnTo>
                    <a:lnTo>
                      <a:pt x="244" y="255"/>
                    </a:lnTo>
                    <a:lnTo>
                      <a:pt x="244" y="255"/>
                    </a:lnTo>
                    <a:lnTo>
                      <a:pt x="244" y="255"/>
                    </a:lnTo>
                    <a:lnTo>
                      <a:pt x="244" y="255"/>
                    </a:lnTo>
                    <a:lnTo>
                      <a:pt x="244" y="256"/>
                    </a:lnTo>
                    <a:lnTo>
                      <a:pt x="244" y="256"/>
                    </a:lnTo>
                    <a:lnTo>
                      <a:pt x="244" y="256"/>
                    </a:lnTo>
                    <a:lnTo>
                      <a:pt x="244" y="256"/>
                    </a:lnTo>
                    <a:lnTo>
                      <a:pt x="246" y="256"/>
                    </a:lnTo>
                    <a:lnTo>
                      <a:pt x="246" y="256"/>
                    </a:lnTo>
                    <a:lnTo>
                      <a:pt x="246" y="256"/>
                    </a:lnTo>
                    <a:lnTo>
                      <a:pt x="246" y="256"/>
                    </a:lnTo>
                    <a:lnTo>
                      <a:pt x="248" y="256"/>
                    </a:lnTo>
                    <a:lnTo>
                      <a:pt x="248" y="255"/>
                    </a:lnTo>
                    <a:lnTo>
                      <a:pt x="248" y="255"/>
                    </a:lnTo>
                    <a:lnTo>
                      <a:pt x="248" y="255"/>
                    </a:lnTo>
                    <a:lnTo>
                      <a:pt x="248" y="253"/>
                    </a:lnTo>
                    <a:lnTo>
                      <a:pt x="249" y="253"/>
                    </a:lnTo>
                    <a:lnTo>
                      <a:pt x="249" y="253"/>
                    </a:lnTo>
                    <a:lnTo>
                      <a:pt x="249" y="253"/>
                    </a:lnTo>
                    <a:lnTo>
                      <a:pt x="251" y="253"/>
                    </a:lnTo>
                    <a:lnTo>
                      <a:pt x="251" y="253"/>
                    </a:lnTo>
                    <a:lnTo>
                      <a:pt x="253" y="253"/>
                    </a:lnTo>
                    <a:lnTo>
                      <a:pt x="255" y="253"/>
                    </a:lnTo>
                    <a:lnTo>
                      <a:pt x="255" y="253"/>
                    </a:lnTo>
                    <a:lnTo>
                      <a:pt x="257" y="253"/>
                    </a:lnTo>
                    <a:lnTo>
                      <a:pt x="257" y="253"/>
                    </a:lnTo>
                    <a:lnTo>
                      <a:pt x="258" y="253"/>
                    </a:lnTo>
                    <a:lnTo>
                      <a:pt x="258" y="253"/>
                    </a:lnTo>
                    <a:lnTo>
                      <a:pt x="258" y="253"/>
                    </a:lnTo>
                    <a:lnTo>
                      <a:pt x="260" y="251"/>
                    </a:lnTo>
                    <a:lnTo>
                      <a:pt x="260" y="249"/>
                    </a:lnTo>
                    <a:lnTo>
                      <a:pt x="262" y="249"/>
                    </a:lnTo>
                    <a:lnTo>
                      <a:pt x="262" y="249"/>
                    </a:lnTo>
                    <a:lnTo>
                      <a:pt x="262" y="249"/>
                    </a:lnTo>
                    <a:lnTo>
                      <a:pt x="262" y="249"/>
                    </a:lnTo>
                    <a:lnTo>
                      <a:pt x="262" y="249"/>
                    </a:lnTo>
                    <a:lnTo>
                      <a:pt x="264" y="249"/>
                    </a:lnTo>
                    <a:lnTo>
                      <a:pt x="264" y="249"/>
                    </a:lnTo>
                    <a:lnTo>
                      <a:pt x="264" y="249"/>
                    </a:lnTo>
                    <a:lnTo>
                      <a:pt x="264" y="249"/>
                    </a:lnTo>
                    <a:lnTo>
                      <a:pt x="264" y="251"/>
                    </a:lnTo>
                    <a:lnTo>
                      <a:pt x="264" y="251"/>
                    </a:lnTo>
                    <a:lnTo>
                      <a:pt x="264" y="251"/>
                    </a:lnTo>
                    <a:lnTo>
                      <a:pt x="266" y="251"/>
                    </a:lnTo>
                    <a:lnTo>
                      <a:pt x="266" y="251"/>
                    </a:lnTo>
                    <a:lnTo>
                      <a:pt x="266" y="251"/>
                    </a:lnTo>
                    <a:lnTo>
                      <a:pt x="266" y="251"/>
                    </a:lnTo>
                    <a:lnTo>
                      <a:pt x="266" y="251"/>
                    </a:lnTo>
                    <a:lnTo>
                      <a:pt x="266" y="249"/>
                    </a:lnTo>
                    <a:lnTo>
                      <a:pt x="266" y="247"/>
                    </a:lnTo>
                    <a:lnTo>
                      <a:pt x="266" y="247"/>
                    </a:lnTo>
                    <a:lnTo>
                      <a:pt x="268" y="247"/>
                    </a:lnTo>
                    <a:lnTo>
                      <a:pt x="268" y="247"/>
                    </a:lnTo>
                    <a:lnTo>
                      <a:pt x="268" y="246"/>
                    </a:lnTo>
                    <a:lnTo>
                      <a:pt x="268" y="246"/>
                    </a:lnTo>
                    <a:lnTo>
                      <a:pt x="268" y="246"/>
                    </a:lnTo>
                    <a:lnTo>
                      <a:pt x="269" y="246"/>
                    </a:lnTo>
                    <a:lnTo>
                      <a:pt x="269" y="246"/>
                    </a:lnTo>
                    <a:lnTo>
                      <a:pt x="271" y="246"/>
                    </a:lnTo>
                    <a:lnTo>
                      <a:pt x="273" y="246"/>
                    </a:lnTo>
                    <a:lnTo>
                      <a:pt x="273" y="246"/>
                    </a:lnTo>
                    <a:lnTo>
                      <a:pt x="275" y="246"/>
                    </a:lnTo>
                    <a:lnTo>
                      <a:pt x="275" y="246"/>
                    </a:lnTo>
                    <a:lnTo>
                      <a:pt x="275" y="246"/>
                    </a:lnTo>
                    <a:lnTo>
                      <a:pt x="277" y="244"/>
                    </a:lnTo>
                    <a:lnTo>
                      <a:pt x="277" y="244"/>
                    </a:lnTo>
                    <a:lnTo>
                      <a:pt x="277" y="244"/>
                    </a:lnTo>
                    <a:lnTo>
                      <a:pt x="275" y="244"/>
                    </a:lnTo>
                    <a:lnTo>
                      <a:pt x="275" y="242"/>
                    </a:lnTo>
                    <a:lnTo>
                      <a:pt x="273" y="242"/>
                    </a:lnTo>
                    <a:lnTo>
                      <a:pt x="273" y="240"/>
                    </a:lnTo>
                    <a:lnTo>
                      <a:pt x="271" y="240"/>
                    </a:lnTo>
                    <a:lnTo>
                      <a:pt x="271" y="240"/>
                    </a:lnTo>
                    <a:lnTo>
                      <a:pt x="271" y="238"/>
                    </a:lnTo>
                    <a:lnTo>
                      <a:pt x="271" y="238"/>
                    </a:lnTo>
                    <a:lnTo>
                      <a:pt x="271" y="237"/>
                    </a:lnTo>
                    <a:lnTo>
                      <a:pt x="271" y="237"/>
                    </a:lnTo>
                    <a:lnTo>
                      <a:pt x="271" y="237"/>
                    </a:lnTo>
                    <a:lnTo>
                      <a:pt x="271" y="237"/>
                    </a:lnTo>
                    <a:lnTo>
                      <a:pt x="271" y="237"/>
                    </a:lnTo>
                    <a:lnTo>
                      <a:pt x="271" y="237"/>
                    </a:lnTo>
                    <a:lnTo>
                      <a:pt x="273" y="237"/>
                    </a:lnTo>
                    <a:lnTo>
                      <a:pt x="273" y="237"/>
                    </a:lnTo>
                    <a:lnTo>
                      <a:pt x="273" y="237"/>
                    </a:lnTo>
                    <a:lnTo>
                      <a:pt x="273" y="237"/>
                    </a:lnTo>
                    <a:lnTo>
                      <a:pt x="275" y="237"/>
                    </a:lnTo>
                    <a:lnTo>
                      <a:pt x="275" y="237"/>
                    </a:lnTo>
                    <a:lnTo>
                      <a:pt x="275" y="237"/>
                    </a:lnTo>
                    <a:lnTo>
                      <a:pt x="275" y="237"/>
                    </a:lnTo>
                    <a:lnTo>
                      <a:pt x="275" y="237"/>
                    </a:lnTo>
                    <a:lnTo>
                      <a:pt x="277" y="237"/>
                    </a:lnTo>
                    <a:lnTo>
                      <a:pt x="277" y="235"/>
                    </a:lnTo>
                    <a:lnTo>
                      <a:pt x="277" y="235"/>
                    </a:lnTo>
                    <a:lnTo>
                      <a:pt x="277" y="235"/>
                    </a:lnTo>
                    <a:lnTo>
                      <a:pt x="275" y="235"/>
                    </a:lnTo>
                    <a:lnTo>
                      <a:pt x="275" y="235"/>
                    </a:lnTo>
                    <a:lnTo>
                      <a:pt x="275" y="235"/>
                    </a:lnTo>
                    <a:lnTo>
                      <a:pt x="277" y="235"/>
                    </a:lnTo>
                    <a:lnTo>
                      <a:pt x="277" y="235"/>
                    </a:lnTo>
                    <a:lnTo>
                      <a:pt x="277" y="233"/>
                    </a:lnTo>
                    <a:lnTo>
                      <a:pt x="277" y="233"/>
                    </a:lnTo>
                    <a:lnTo>
                      <a:pt x="277" y="233"/>
                    </a:lnTo>
                    <a:lnTo>
                      <a:pt x="277" y="233"/>
                    </a:lnTo>
                    <a:lnTo>
                      <a:pt x="277" y="233"/>
                    </a:lnTo>
                    <a:lnTo>
                      <a:pt x="277" y="233"/>
                    </a:lnTo>
                    <a:lnTo>
                      <a:pt x="278" y="233"/>
                    </a:lnTo>
                    <a:lnTo>
                      <a:pt x="278" y="233"/>
                    </a:lnTo>
                    <a:lnTo>
                      <a:pt x="278" y="231"/>
                    </a:lnTo>
                    <a:lnTo>
                      <a:pt x="280" y="231"/>
                    </a:lnTo>
                    <a:lnTo>
                      <a:pt x="280" y="231"/>
                    </a:lnTo>
                    <a:lnTo>
                      <a:pt x="280" y="231"/>
                    </a:lnTo>
                    <a:lnTo>
                      <a:pt x="278" y="231"/>
                    </a:lnTo>
                    <a:lnTo>
                      <a:pt x="278" y="231"/>
                    </a:lnTo>
                    <a:lnTo>
                      <a:pt x="278" y="231"/>
                    </a:lnTo>
                    <a:lnTo>
                      <a:pt x="278" y="231"/>
                    </a:lnTo>
                    <a:lnTo>
                      <a:pt x="278" y="229"/>
                    </a:lnTo>
                    <a:lnTo>
                      <a:pt x="277" y="229"/>
                    </a:lnTo>
                    <a:lnTo>
                      <a:pt x="277" y="229"/>
                    </a:lnTo>
                    <a:lnTo>
                      <a:pt x="277" y="229"/>
                    </a:lnTo>
                    <a:lnTo>
                      <a:pt x="277" y="228"/>
                    </a:lnTo>
                    <a:lnTo>
                      <a:pt x="277" y="228"/>
                    </a:lnTo>
                    <a:lnTo>
                      <a:pt x="277" y="228"/>
                    </a:lnTo>
                    <a:lnTo>
                      <a:pt x="278" y="228"/>
                    </a:lnTo>
                    <a:lnTo>
                      <a:pt x="278" y="228"/>
                    </a:lnTo>
                    <a:lnTo>
                      <a:pt x="278" y="228"/>
                    </a:lnTo>
                    <a:lnTo>
                      <a:pt x="280" y="226"/>
                    </a:lnTo>
                    <a:lnTo>
                      <a:pt x="280" y="226"/>
                    </a:lnTo>
                    <a:lnTo>
                      <a:pt x="280" y="226"/>
                    </a:lnTo>
                    <a:lnTo>
                      <a:pt x="282" y="226"/>
                    </a:lnTo>
                    <a:lnTo>
                      <a:pt x="282" y="224"/>
                    </a:lnTo>
                    <a:lnTo>
                      <a:pt x="284" y="224"/>
                    </a:lnTo>
                    <a:lnTo>
                      <a:pt x="286" y="222"/>
                    </a:lnTo>
                    <a:lnTo>
                      <a:pt x="286" y="220"/>
                    </a:lnTo>
                    <a:lnTo>
                      <a:pt x="286" y="220"/>
                    </a:lnTo>
                    <a:lnTo>
                      <a:pt x="287" y="218"/>
                    </a:lnTo>
                    <a:lnTo>
                      <a:pt x="287" y="218"/>
                    </a:lnTo>
                    <a:lnTo>
                      <a:pt x="287" y="218"/>
                    </a:lnTo>
                    <a:lnTo>
                      <a:pt x="287" y="218"/>
                    </a:lnTo>
                    <a:lnTo>
                      <a:pt x="287" y="218"/>
                    </a:lnTo>
                    <a:lnTo>
                      <a:pt x="287" y="218"/>
                    </a:lnTo>
                    <a:lnTo>
                      <a:pt x="287" y="218"/>
                    </a:lnTo>
                    <a:lnTo>
                      <a:pt x="289" y="218"/>
                    </a:lnTo>
                    <a:lnTo>
                      <a:pt x="289" y="218"/>
                    </a:lnTo>
                    <a:lnTo>
                      <a:pt x="289" y="218"/>
                    </a:lnTo>
                    <a:lnTo>
                      <a:pt x="289" y="218"/>
                    </a:lnTo>
                    <a:lnTo>
                      <a:pt x="289" y="218"/>
                    </a:lnTo>
                    <a:lnTo>
                      <a:pt x="291" y="218"/>
                    </a:lnTo>
                    <a:lnTo>
                      <a:pt x="291" y="218"/>
                    </a:lnTo>
                    <a:lnTo>
                      <a:pt x="291" y="220"/>
                    </a:lnTo>
                    <a:lnTo>
                      <a:pt x="291" y="222"/>
                    </a:lnTo>
                    <a:lnTo>
                      <a:pt x="291" y="222"/>
                    </a:lnTo>
                    <a:lnTo>
                      <a:pt x="293" y="224"/>
                    </a:lnTo>
                    <a:lnTo>
                      <a:pt x="293" y="224"/>
                    </a:lnTo>
                    <a:lnTo>
                      <a:pt x="295" y="226"/>
                    </a:lnTo>
                    <a:lnTo>
                      <a:pt x="295" y="226"/>
                    </a:lnTo>
                    <a:lnTo>
                      <a:pt x="295" y="226"/>
                    </a:lnTo>
                    <a:lnTo>
                      <a:pt x="295" y="226"/>
                    </a:lnTo>
                    <a:lnTo>
                      <a:pt x="295" y="226"/>
                    </a:lnTo>
                    <a:lnTo>
                      <a:pt x="295" y="226"/>
                    </a:lnTo>
                    <a:lnTo>
                      <a:pt x="295" y="224"/>
                    </a:lnTo>
                    <a:lnTo>
                      <a:pt x="296" y="224"/>
                    </a:lnTo>
                    <a:lnTo>
                      <a:pt x="296" y="224"/>
                    </a:lnTo>
                    <a:lnTo>
                      <a:pt x="296" y="224"/>
                    </a:lnTo>
                    <a:lnTo>
                      <a:pt x="296" y="224"/>
                    </a:lnTo>
                    <a:lnTo>
                      <a:pt x="296" y="224"/>
                    </a:lnTo>
                    <a:lnTo>
                      <a:pt x="296" y="224"/>
                    </a:lnTo>
                    <a:lnTo>
                      <a:pt x="296" y="224"/>
                    </a:lnTo>
                    <a:lnTo>
                      <a:pt x="296" y="222"/>
                    </a:lnTo>
                    <a:lnTo>
                      <a:pt x="296" y="222"/>
                    </a:lnTo>
                    <a:lnTo>
                      <a:pt x="296" y="222"/>
                    </a:lnTo>
                    <a:lnTo>
                      <a:pt x="295" y="222"/>
                    </a:lnTo>
                    <a:lnTo>
                      <a:pt x="295" y="222"/>
                    </a:lnTo>
                    <a:lnTo>
                      <a:pt x="295" y="220"/>
                    </a:lnTo>
                    <a:lnTo>
                      <a:pt x="295" y="220"/>
                    </a:lnTo>
                    <a:lnTo>
                      <a:pt x="295" y="220"/>
                    </a:lnTo>
                    <a:lnTo>
                      <a:pt x="295" y="220"/>
                    </a:lnTo>
                    <a:lnTo>
                      <a:pt x="295" y="220"/>
                    </a:lnTo>
                    <a:lnTo>
                      <a:pt x="295" y="220"/>
                    </a:lnTo>
                    <a:lnTo>
                      <a:pt x="295" y="220"/>
                    </a:lnTo>
                    <a:lnTo>
                      <a:pt x="296" y="218"/>
                    </a:lnTo>
                    <a:lnTo>
                      <a:pt x="296" y="218"/>
                    </a:lnTo>
                    <a:lnTo>
                      <a:pt x="300" y="217"/>
                    </a:lnTo>
                    <a:lnTo>
                      <a:pt x="300" y="215"/>
                    </a:lnTo>
                    <a:lnTo>
                      <a:pt x="302" y="215"/>
                    </a:lnTo>
                    <a:lnTo>
                      <a:pt x="302" y="215"/>
                    </a:lnTo>
                    <a:lnTo>
                      <a:pt x="302" y="215"/>
                    </a:lnTo>
                    <a:lnTo>
                      <a:pt x="300" y="213"/>
                    </a:lnTo>
                    <a:lnTo>
                      <a:pt x="300" y="213"/>
                    </a:lnTo>
                    <a:lnTo>
                      <a:pt x="298" y="213"/>
                    </a:lnTo>
                    <a:lnTo>
                      <a:pt x="298" y="213"/>
                    </a:lnTo>
                    <a:lnTo>
                      <a:pt x="296" y="213"/>
                    </a:lnTo>
                    <a:lnTo>
                      <a:pt x="296" y="213"/>
                    </a:lnTo>
                    <a:lnTo>
                      <a:pt x="296" y="213"/>
                    </a:lnTo>
                    <a:lnTo>
                      <a:pt x="295" y="213"/>
                    </a:lnTo>
                    <a:lnTo>
                      <a:pt x="295" y="213"/>
                    </a:lnTo>
                    <a:lnTo>
                      <a:pt x="293" y="215"/>
                    </a:lnTo>
                    <a:lnTo>
                      <a:pt x="293" y="215"/>
                    </a:lnTo>
                    <a:lnTo>
                      <a:pt x="293" y="215"/>
                    </a:lnTo>
                    <a:lnTo>
                      <a:pt x="293" y="213"/>
                    </a:lnTo>
                    <a:lnTo>
                      <a:pt x="291" y="213"/>
                    </a:lnTo>
                    <a:lnTo>
                      <a:pt x="291" y="211"/>
                    </a:lnTo>
                    <a:lnTo>
                      <a:pt x="291" y="211"/>
                    </a:lnTo>
                    <a:lnTo>
                      <a:pt x="291" y="209"/>
                    </a:lnTo>
                    <a:lnTo>
                      <a:pt x="291" y="209"/>
                    </a:lnTo>
                    <a:lnTo>
                      <a:pt x="293" y="208"/>
                    </a:lnTo>
                    <a:lnTo>
                      <a:pt x="293" y="208"/>
                    </a:lnTo>
                    <a:lnTo>
                      <a:pt x="295" y="206"/>
                    </a:lnTo>
                    <a:lnTo>
                      <a:pt x="295" y="206"/>
                    </a:lnTo>
                    <a:lnTo>
                      <a:pt x="295" y="204"/>
                    </a:lnTo>
                    <a:lnTo>
                      <a:pt x="295" y="204"/>
                    </a:lnTo>
                    <a:lnTo>
                      <a:pt x="295" y="204"/>
                    </a:lnTo>
                    <a:lnTo>
                      <a:pt x="296" y="204"/>
                    </a:lnTo>
                    <a:lnTo>
                      <a:pt x="296" y="202"/>
                    </a:lnTo>
                    <a:lnTo>
                      <a:pt x="296" y="202"/>
                    </a:lnTo>
                    <a:lnTo>
                      <a:pt x="296" y="202"/>
                    </a:lnTo>
                    <a:lnTo>
                      <a:pt x="296" y="202"/>
                    </a:lnTo>
                    <a:lnTo>
                      <a:pt x="296" y="200"/>
                    </a:lnTo>
                    <a:lnTo>
                      <a:pt x="296" y="200"/>
                    </a:lnTo>
                    <a:lnTo>
                      <a:pt x="296" y="200"/>
                    </a:lnTo>
                    <a:lnTo>
                      <a:pt x="296" y="200"/>
                    </a:lnTo>
                    <a:lnTo>
                      <a:pt x="296" y="200"/>
                    </a:lnTo>
                    <a:lnTo>
                      <a:pt x="295" y="200"/>
                    </a:lnTo>
                    <a:lnTo>
                      <a:pt x="295" y="200"/>
                    </a:lnTo>
                    <a:lnTo>
                      <a:pt x="295" y="200"/>
                    </a:lnTo>
                    <a:lnTo>
                      <a:pt x="295" y="199"/>
                    </a:lnTo>
                    <a:lnTo>
                      <a:pt x="295" y="199"/>
                    </a:lnTo>
                    <a:lnTo>
                      <a:pt x="295" y="199"/>
                    </a:lnTo>
                    <a:lnTo>
                      <a:pt x="295" y="199"/>
                    </a:lnTo>
                    <a:lnTo>
                      <a:pt x="295" y="200"/>
                    </a:lnTo>
                    <a:lnTo>
                      <a:pt x="293" y="200"/>
                    </a:lnTo>
                    <a:lnTo>
                      <a:pt x="293" y="200"/>
                    </a:lnTo>
                    <a:lnTo>
                      <a:pt x="293" y="200"/>
                    </a:lnTo>
                    <a:lnTo>
                      <a:pt x="291" y="200"/>
                    </a:lnTo>
                    <a:lnTo>
                      <a:pt x="291" y="200"/>
                    </a:lnTo>
                    <a:lnTo>
                      <a:pt x="289" y="199"/>
                    </a:lnTo>
                    <a:lnTo>
                      <a:pt x="287" y="199"/>
                    </a:lnTo>
                    <a:lnTo>
                      <a:pt x="287" y="197"/>
                    </a:lnTo>
                    <a:lnTo>
                      <a:pt x="287" y="197"/>
                    </a:lnTo>
                    <a:lnTo>
                      <a:pt x="287" y="197"/>
                    </a:lnTo>
                    <a:lnTo>
                      <a:pt x="287" y="197"/>
                    </a:lnTo>
                    <a:lnTo>
                      <a:pt x="287" y="197"/>
                    </a:lnTo>
                    <a:lnTo>
                      <a:pt x="287" y="197"/>
                    </a:lnTo>
                    <a:lnTo>
                      <a:pt x="289" y="197"/>
                    </a:lnTo>
                    <a:lnTo>
                      <a:pt x="289" y="197"/>
                    </a:lnTo>
                    <a:lnTo>
                      <a:pt x="289" y="197"/>
                    </a:lnTo>
                    <a:lnTo>
                      <a:pt x="289" y="197"/>
                    </a:lnTo>
                    <a:lnTo>
                      <a:pt x="291" y="197"/>
                    </a:lnTo>
                    <a:lnTo>
                      <a:pt x="291" y="197"/>
                    </a:lnTo>
                    <a:lnTo>
                      <a:pt x="293" y="197"/>
                    </a:lnTo>
                    <a:lnTo>
                      <a:pt x="293" y="197"/>
                    </a:lnTo>
                    <a:lnTo>
                      <a:pt x="293" y="197"/>
                    </a:lnTo>
                    <a:lnTo>
                      <a:pt x="293" y="197"/>
                    </a:lnTo>
                    <a:lnTo>
                      <a:pt x="293" y="197"/>
                    </a:lnTo>
                    <a:lnTo>
                      <a:pt x="293" y="197"/>
                    </a:lnTo>
                    <a:lnTo>
                      <a:pt x="293" y="195"/>
                    </a:lnTo>
                    <a:lnTo>
                      <a:pt x="293" y="195"/>
                    </a:lnTo>
                    <a:lnTo>
                      <a:pt x="293" y="195"/>
                    </a:lnTo>
                    <a:lnTo>
                      <a:pt x="293" y="195"/>
                    </a:lnTo>
                    <a:lnTo>
                      <a:pt x="291" y="195"/>
                    </a:lnTo>
                    <a:lnTo>
                      <a:pt x="291" y="193"/>
                    </a:lnTo>
                    <a:lnTo>
                      <a:pt x="291" y="193"/>
                    </a:lnTo>
                    <a:lnTo>
                      <a:pt x="291" y="193"/>
                    </a:lnTo>
                    <a:lnTo>
                      <a:pt x="291" y="191"/>
                    </a:lnTo>
                    <a:lnTo>
                      <a:pt x="291" y="191"/>
                    </a:lnTo>
                    <a:lnTo>
                      <a:pt x="291" y="191"/>
                    </a:lnTo>
                    <a:lnTo>
                      <a:pt x="291" y="191"/>
                    </a:lnTo>
                    <a:lnTo>
                      <a:pt x="289" y="191"/>
                    </a:lnTo>
                    <a:lnTo>
                      <a:pt x="289" y="190"/>
                    </a:lnTo>
                    <a:lnTo>
                      <a:pt x="289" y="188"/>
                    </a:lnTo>
                    <a:lnTo>
                      <a:pt x="289" y="188"/>
                    </a:lnTo>
                    <a:lnTo>
                      <a:pt x="289" y="188"/>
                    </a:lnTo>
                    <a:lnTo>
                      <a:pt x="289" y="188"/>
                    </a:lnTo>
                    <a:lnTo>
                      <a:pt x="287" y="186"/>
                    </a:lnTo>
                    <a:lnTo>
                      <a:pt x="287" y="186"/>
                    </a:lnTo>
                    <a:lnTo>
                      <a:pt x="287" y="186"/>
                    </a:lnTo>
                    <a:lnTo>
                      <a:pt x="287" y="186"/>
                    </a:lnTo>
                    <a:lnTo>
                      <a:pt x="286" y="184"/>
                    </a:lnTo>
                    <a:lnTo>
                      <a:pt x="286" y="184"/>
                    </a:lnTo>
                    <a:lnTo>
                      <a:pt x="286" y="184"/>
                    </a:lnTo>
                    <a:lnTo>
                      <a:pt x="286" y="184"/>
                    </a:lnTo>
                    <a:lnTo>
                      <a:pt x="286" y="182"/>
                    </a:lnTo>
                    <a:lnTo>
                      <a:pt x="286" y="182"/>
                    </a:lnTo>
                    <a:lnTo>
                      <a:pt x="286" y="182"/>
                    </a:lnTo>
                    <a:lnTo>
                      <a:pt x="286" y="182"/>
                    </a:lnTo>
                    <a:lnTo>
                      <a:pt x="286" y="182"/>
                    </a:lnTo>
                    <a:lnTo>
                      <a:pt x="287" y="182"/>
                    </a:lnTo>
                    <a:lnTo>
                      <a:pt x="287" y="182"/>
                    </a:lnTo>
                    <a:lnTo>
                      <a:pt x="287" y="182"/>
                    </a:lnTo>
                    <a:lnTo>
                      <a:pt x="287" y="180"/>
                    </a:lnTo>
                    <a:lnTo>
                      <a:pt x="287" y="180"/>
                    </a:lnTo>
                    <a:lnTo>
                      <a:pt x="287" y="180"/>
                    </a:lnTo>
                    <a:lnTo>
                      <a:pt x="287" y="180"/>
                    </a:lnTo>
                    <a:lnTo>
                      <a:pt x="287" y="179"/>
                    </a:lnTo>
                    <a:lnTo>
                      <a:pt x="287" y="179"/>
                    </a:lnTo>
                    <a:lnTo>
                      <a:pt x="287" y="179"/>
                    </a:lnTo>
                    <a:lnTo>
                      <a:pt x="287" y="179"/>
                    </a:lnTo>
                    <a:lnTo>
                      <a:pt x="287" y="177"/>
                    </a:lnTo>
                    <a:lnTo>
                      <a:pt x="286" y="177"/>
                    </a:lnTo>
                    <a:lnTo>
                      <a:pt x="286" y="177"/>
                    </a:lnTo>
                    <a:lnTo>
                      <a:pt x="286" y="177"/>
                    </a:lnTo>
                    <a:lnTo>
                      <a:pt x="286" y="175"/>
                    </a:lnTo>
                    <a:lnTo>
                      <a:pt x="286" y="175"/>
                    </a:lnTo>
                    <a:lnTo>
                      <a:pt x="286" y="175"/>
                    </a:lnTo>
                    <a:lnTo>
                      <a:pt x="286" y="175"/>
                    </a:lnTo>
                    <a:lnTo>
                      <a:pt x="286" y="175"/>
                    </a:lnTo>
                    <a:lnTo>
                      <a:pt x="286" y="173"/>
                    </a:lnTo>
                    <a:lnTo>
                      <a:pt x="286" y="173"/>
                    </a:lnTo>
                    <a:lnTo>
                      <a:pt x="286" y="173"/>
                    </a:lnTo>
                    <a:lnTo>
                      <a:pt x="286" y="173"/>
                    </a:lnTo>
                    <a:lnTo>
                      <a:pt x="286" y="173"/>
                    </a:lnTo>
                    <a:lnTo>
                      <a:pt x="286" y="173"/>
                    </a:lnTo>
                    <a:lnTo>
                      <a:pt x="286" y="173"/>
                    </a:lnTo>
                    <a:lnTo>
                      <a:pt x="286" y="171"/>
                    </a:lnTo>
                    <a:lnTo>
                      <a:pt x="284" y="171"/>
                    </a:lnTo>
                    <a:lnTo>
                      <a:pt x="284" y="171"/>
                    </a:lnTo>
                    <a:lnTo>
                      <a:pt x="284" y="171"/>
                    </a:lnTo>
                    <a:lnTo>
                      <a:pt x="282" y="171"/>
                    </a:lnTo>
                    <a:lnTo>
                      <a:pt x="282" y="171"/>
                    </a:lnTo>
                    <a:lnTo>
                      <a:pt x="282" y="173"/>
                    </a:lnTo>
                    <a:lnTo>
                      <a:pt x="282" y="175"/>
                    </a:lnTo>
                    <a:lnTo>
                      <a:pt x="280" y="175"/>
                    </a:lnTo>
                    <a:lnTo>
                      <a:pt x="280" y="175"/>
                    </a:lnTo>
                    <a:lnTo>
                      <a:pt x="280" y="175"/>
                    </a:lnTo>
                    <a:lnTo>
                      <a:pt x="280" y="175"/>
                    </a:lnTo>
                    <a:lnTo>
                      <a:pt x="280" y="175"/>
                    </a:lnTo>
                    <a:lnTo>
                      <a:pt x="278" y="175"/>
                    </a:lnTo>
                    <a:lnTo>
                      <a:pt x="278" y="175"/>
                    </a:lnTo>
                    <a:lnTo>
                      <a:pt x="278" y="173"/>
                    </a:lnTo>
                    <a:lnTo>
                      <a:pt x="278" y="173"/>
                    </a:lnTo>
                    <a:lnTo>
                      <a:pt x="278" y="173"/>
                    </a:lnTo>
                    <a:lnTo>
                      <a:pt x="278" y="173"/>
                    </a:lnTo>
                    <a:lnTo>
                      <a:pt x="278" y="173"/>
                    </a:lnTo>
                    <a:lnTo>
                      <a:pt x="277" y="173"/>
                    </a:lnTo>
                    <a:lnTo>
                      <a:pt x="277" y="171"/>
                    </a:lnTo>
                    <a:lnTo>
                      <a:pt x="277" y="171"/>
                    </a:lnTo>
                    <a:lnTo>
                      <a:pt x="277" y="171"/>
                    </a:lnTo>
                    <a:lnTo>
                      <a:pt x="277" y="173"/>
                    </a:lnTo>
                    <a:lnTo>
                      <a:pt x="275" y="173"/>
                    </a:lnTo>
                    <a:lnTo>
                      <a:pt x="275" y="173"/>
                    </a:lnTo>
                    <a:lnTo>
                      <a:pt x="275" y="173"/>
                    </a:lnTo>
                    <a:lnTo>
                      <a:pt x="275" y="173"/>
                    </a:lnTo>
                    <a:lnTo>
                      <a:pt x="275" y="173"/>
                    </a:lnTo>
                    <a:lnTo>
                      <a:pt x="273" y="173"/>
                    </a:lnTo>
                    <a:lnTo>
                      <a:pt x="273" y="173"/>
                    </a:lnTo>
                    <a:lnTo>
                      <a:pt x="273" y="173"/>
                    </a:lnTo>
                    <a:lnTo>
                      <a:pt x="273" y="173"/>
                    </a:lnTo>
                    <a:lnTo>
                      <a:pt x="273" y="173"/>
                    </a:lnTo>
                    <a:lnTo>
                      <a:pt x="273" y="173"/>
                    </a:lnTo>
                    <a:lnTo>
                      <a:pt x="271" y="173"/>
                    </a:lnTo>
                    <a:lnTo>
                      <a:pt x="271" y="173"/>
                    </a:lnTo>
                    <a:lnTo>
                      <a:pt x="271" y="171"/>
                    </a:lnTo>
                    <a:lnTo>
                      <a:pt x="271" y="171"/>
                    </a:lnTo>
                    <a:lnTo>
                      <a:pt x="271" y="171"/>
                    </a:lnTo>
                    <a:lnTo>
                      <a:pt x="271" y="171"/>
                    </a:lnTo>
                    <a:lnTo>
                      <a:pt x="271" y="171"/>
                    </a:lnTo>
                    <a:lnTo>
                      <a:pt x="271" y="170"/>
                    </a:lnTo>
                    <a:lnTo>
                      <a:pt x="271" y="170"/>
                    </a:lnTo>
                    <a:lnTo>
                      <a:pt x="269" y="170"/>
                    </a:lnTo>
                    <a:lnTo>
                      <a:pt x="269" y="168"/>
                    </a:lnTo>
                    <a:lnTo>
                      <a:pt x="269" y="168"/>
                    </a:lnTo>
                    <a:lnTo>
                      <a:pt x="269" y="166"/>
                    </a:lnTo>
                    <a:lnTo>
                      <a:pt x="269" y="166"/>
                    </a:lnTo>
                    <a:lnTo>
                      <a:pt x="269" y="166"/>
                    </a:lnTo>
                    <a:lnTo>
                      <a:pt x="269" y="166"/>
                    </a:lnTo>
                    <a:lnTo>
                      <a:pt x="269" y="166"/>
                    </a:lnTo>
                    <a:lnTo>
                      <a:pt x="271" y="166"/>
                    </a:lnTo>
                    <a:lnTo>
                      <a:pt x="271" y="166"/>
                    </a:lnTo>
                    <a:lnTo>
                      <a:pt x="271" y="166"/>
                    </a:lnTo>
                    <a:lnTo>
                      <a:pt x="271" y="166"/>
                    </a:lnTo>
                    <a:lnTo>
                      <a:pt x="271" y="166"/>
                    </a:lnTo>
                    <a:lnTo>
                      <a:pt x="273" y="166"/>
                    </a:lnTo>
                    <a:lnTo>
                      <a:pt x="273" y="166"/>
                    </a:lnTo>
                    <a:lnTo>
                      <a:pt x="275" y="168"/>
                    </a:lnTo>
                    <a:lnTo>
                      <a:pt x="275" y="168"/>
                    </a:lnTo>
                    <a:lnTo>
                      <a:pt x="275" y="168"/>
                    </a:lnTo>
                    <a:lnTo>
                      <a:pt x="275" y="166"/>
                    </a:lnTo>
                    <a:lnTo>
                      <a:pt x="277" y="166"/>
                    </a:lnTo>
                    <a:lnTo>
                      <a:pt x="277" y="164"/>
                    </a:lnTo>
                    <a:lnTo>
                      <a:pt x="277" y="164"/>
                    </a:lnTo>
                    <a:lnTo>
                      <a:pt x="277" y="164"/>
                    </a:lnTo>
                    <a:lnTo>
                      <a:pt x="277" y="164"/>
                    </a:lnTo>
                    <a:lnTo>
                      <a:pt x="277" y="162"/>
                    </a:lnTo>
                    <a:lnTo>
                      <a:pt x="277" y="162"/>
                    </a:lnTo>
                    <a:lnTo>
                      <a:pt x="275" y="162"/>
                    </a:lnTo>
                    <a:lnTo>
                      <a:pt x="275" y="162"/>
                    </a:lnTo>
                    <a:lnTo>
                      <a:pt x="275" y="162"/>
                    </a:lnTo>
                    <a:lnTo>
                      <a:pt x="275" y="162"/>
                    </a:lnTo>
                    <a:lnTo>
                      <a:pt x="273" y="162"/>
                    </a:lnTo>
                    <a:lnTo>
                      <a:pt x="273" y="162"/>
                    </a:lnTo>
                    <a:lnTo>
                      <a:pt x="273" y="162"/>
                    </a:lnTo>
                    <a:lnTo>
                      <a:pt x="273" y="162"/>
                    </a:lnTo>
                    <a:lnTo>
                      <a:pt x="273" y="162"/>
                    </a:lnTo>
                    <a:lnTo>
                      <a:pt x="273" y="162"/>
                    </a:lnTo>
                    <a:lnTo>
                      <a:pt x="271" y="161"/>
                    </a:lnTo>
                    <a:lnTo>
                      <a:pt x="271" y="161"/>
                    </a:lnTo>
                    <a:lnTo>
                      <a:pt x="271" y="161"/>
                    </a:lnTo>
                    <a:lnTo>
                      <a:pt x="273" y="161"/>
                    </a:lnTo>
                    <a:lnTo>
                      <a:pt x="273" y="161"/>
                    </a:lnTo>
                    <a:lnTo>
                      <a:pt x="273" y="161"/>
                    </a:lnTo>
                    <a:lnTo>
                      <a:pt x="273" y="161"/>
                    </a:lnTo>
                    <a:lnTo>
                      <a:pt x="273" y="161"/>
                    </a:lnTo>
                    <a:lnTo>
                      <a:pt x="273" y="161"/>
                    </a:lnTo>
                    <a:lnTo>
                      <a:pt x="273" y="161"/>
                    </a:lnTo>
                    <a:lnTo>
                      <a:pt x="275" y="161"/>
                    </a:lnTo>
                    <a:lnTo>
                      <a:pt x="275" y="161"/>
                    </a:lnTo>
                    <a:lnTo>
                      <a:pt x="275" y="161"/>
                    </a:lnTo>
                    <a:lnTo>
                      <a:pt x="277" y="161"/>
                    </a:lnTo>
                    <a:lnTo>
                      <a:pt x="277" y="159"/>
                    </a:lnTo>
                    <a:lnTo>
                      <a:pt x="277" y="159"/>
                    </a:lnTo>
                    <a:lnTo>
                      <a:pt x="277" y="159"/>
                    </a:lnTo>
                    <a:lnTo>
                      <a:pt x="277" y="159"/>
                    </a:lnTo>
                    <a:lnTo>
                      <a:pt x="277" y="157"/>
                    </a:lnTo>
                    <a:lnTo>
                      <a:pt x="277" y="157"/>
                    </a:lnTo>
                    <a:lnTo>
                      <a:pt x="277" y="155"/>
                    </a:lnTo>
                    <a:lnTo>
                      <a:pt x="277" y="155"/>
                    </a:lnTo>
                    <a:lnTo>
                      <a:pt x="277" y="155"/>
                    </a:lnTo>
                    <a:lnTo>
                      <a:pt x="277" y="153"/>
                    </a:lnTo>
                    <a:lnTo>
                      <a:pt x="277" y="153"/>
                    </a:lnTo>
                    <a:lnTo>
                      <a:pt x="277" y="153"/>
                    </a:lnTo>
                    <a:lnTo>
                      <a:pt x="277" y="153"/>
                    </a:lnTo>
                    <a:lnTo>
                      <a:pt x="277" y="153"/>
                    </a:lnTo>
                    <a:lnTo>
                      <a:pt x="275" y="153"/>
                    </a:lnTo>
                    <a:lnTo>
                      <a:pt x="275" y="153"/>
                    </a:lnTo>
                    <a:lnTo>
                      <a:pt x="275" y="153"/>
                    </a:lnTo>
                    <a:lnTo>
                      <a:pt x="273" y="153"/>
                    </a:lnTo>
                    <a:lnTo>
                      <a:pt x="273" y="153"/>
                    </a:lnTo>
                    <a:lnTo>
                      <a:pt x="271" y="153"/>
                    </a:lnTo>
                    <a:lnTo>
                      <a:pt x="271" y="153"/>
                    </a:lnTo>
                    <a:lnTo>
                      <a:pt x="271" y="155"/>
                    </a:lnTo>
                    <a:lnTo>
                      <a:pt x="271" y="155"/>
                    </a:lnTo>
                    <a:lnTo>
                      <a:pt x="269" y="155"/>
                    </a:lnTo>
                    <a:lnTo>
                      <a:pt x="269" y="155"/>
                    </a:lnTo>
                    <a:lnTo>
                      <a:pt x="269" y="155"/>
                    </a:lnTo>
                    <a:lnTo>
                      <a:pt x="269" y="157"/>
                    </a:lnTo>
                    <a:lnTo>
                      <a:pt x="269" y="157"/>
                    </a:lnTo>
                    <a:lnTo>
                      <a:pt x="268" y="157"/>
                    </a:lnTo>
                    <a:lnTo>
                      <a:pt x="268" y="155"/>
                    </a:lnTo>
                    <a:lnTo>
                      <a:pt x="266" y="155"/>
                    </a:lnTo>
                    <a:lnTo>
                      <a:pt x="264" y="153"/>
                    </a:lnTo>
                    <a:lnTo>
                      <a:pt x="264" y="153"/>
                    </a:lnTo>
                    <a:lnTo>
                      <a:pt x="264" y="153"/>
                    </a:lnTo>
                    <a:lnTo>
                      <a:pt x="264" y="152"/>
                    </a:lnTo>
                    <a:lnTo>
                      <a:pt x="264" y="152"/>
                    </a:lnTo>
                    <a:lnTo>
                      <a:pt x="264" y="152"/>
                    </a:lnTo>
                    <a:lnTo>
                      <a:pt x="262" y="150"/>
                    </a:lnTo>
                    <a:lnTo>
                      <a:pt x="262" y="150"/>
                    </a:lnTo>
                    <a:lnTo>
                      <a:pt x="262" y="148"/>
                    </a:lnTo>
                    <a:lnTo>
                      <a:pt x="262" y="148"/>
                    </a:lnTo>
                    <a:lnTo>
                      <a:pt x="264" y="146"/>
                    </a:lnTo>
                    <a:lnTo>
                      <a:pt x="264" y="146"/>
                    </a:lnTo>
                    <a:lnTo>
                      <a:pt x="264" y="146"/>
                    </a:lnTo>
                    <a:lnTo>
                      <a:pt x="264" y="144"/>
                    </a:lnTo>
                    <a:lnTo>
                      <a:pt x="264" y="144"/>
                    </a:lnTo>
                    <a:lnTo>
                      <a:pt x="264" y="142"/>
                    </a:lnTo>
                    <a:lnTo>
                      <a:pt x="264" y="142"/>
                    </a:lnTo>
                    <a:lnTo>
                      <a:pt x="264" y="142"/>
                    </a:lnTo>
                    <a:lnTo>
                      <a:pt x="264" y="142"/>
                    </a:lnTo>
                    <a:lnTo>
                      <a:pt x="264" y="142"/>
                    </a:lnTo>
                    <a:lnTo>
                      <a:pt x="264" y="142"/>
                    </a:lnTo>
                    <a:lnTo>
                      <a:pt x="262" y="142"/>
                    </a:lnTo>
                    <a:lnTo>
                      <a:pt x="262" y="142"/>
                    </a:lnTo>
                    <a:lnTo>
                      <a:pt x="260" y="142"/>
                    </a:lnTo>
                    <a:lnTo>
                      <a:pt x="260" y="142"/>
                    </a:lnTo>
                    <a:lnTo>
                      <a:pt x="260" y="142"/>
                    </a:lnTo>
                    <a:lnTo>
                      <a:pt x="258" y="142"/>
                    </a:lnTo>
                    <a:lnTo>
                      <a:pt x="257" y="142"/>
                    </a:lnTo>
                    <a:lnTo>
                      <a:pt x="257" y="142"/>
                    </a:lnTo>
                    <a:lnTo>
                      <a:pt x="255" y="142"/>
                    </a:lnTo>
                    <a:lnTo>
                      <a:pt x="255" y="142"/>
                    </a:lnTo>
                    <a:lnTo>
                      <a:pt x="255" y="141"/>
                    </a:lnTo>
                    <a:lnTo>
                      <a:pt x="255" y="141"/>
                    </a:lnTo>
                    <a:lnTo>
                      <a:pt x="257" y="141"/>
                    </a:lnTo>
                    <a:lnTo>
                      <a:pt x="257" y="141"/>
                    </a:lnTo>
                    <a:lnTo>
                      <a:pt x="257" y="141"/>
                    </a:lnTo>
                    <a:lnTo>
                      <a:pt x="257" y="141"/>
                    </a:lnTo>
                    <a:lnTo>
                      <a:pt x="257" y="141"/>
                    </a:lnTo>
                    <a:lnTo>
                      <a:pt x="257" y="141"/>
                    </a:lnTo>
                    <a:lnTo>
                      <a:pt x="258" y="141"/>
                    </a:lnTo>
                    <a:lnTo>
                      <a:pt x="258" y="139"/>
                    </a:lnTo>
                    <a:lnTo>
                      <a:pt x="258" y="139"/>
                    </a:lnTo>
                    <a:lnTo>
                      <a:pt x="258" y="139"/>
                    </a:lnTo>
                    <a:lnTo>
                      <a:pt x="258" y="139"/>
                    </a:lnTo>
                    <a:lnTo>
                      <a:pt x="258" y="137"/>
                    </a:lnTo>
                    <a:lnTo>
                      <a:pt x="258" y="137"/>
                    </a:lnTo>
                    <a:lnTo>
                      <a:pt x="258" y="137"/>
                    </a:lnTo>
                    <a:lnTo>
                      <a:pt x="258" y="137"/>
                    </a:lnTo>
                    <a:lnTo>
                      <a:pt x="258" y="137"/>
                    </a:lnTo>
                    <a:lnTo>
                      <a:pt x="258" y="137"/>
                    </a:lnTo>
                    <a:lnTo>
                      <a:pt x="257" y="137"/>
                    </a:lnTo>
                    <a:lnTo>
                      <a:pt x="255" y="137"/>
                    </a:lnTo>
                    <a:lnTo>
                      <a:pt x="255" y="137"/>
                    </a:lnTo>
                    <a:lnTo>
                      <a:pt x="255" y="137"/>
                    </a:lnTo>
                    <a:lnTo>
                      <a:pt x="253" y="137"/>
                    </a:lnTo>
                    <a:lnTo>
                      <a:pt x="251" y="137"/>
                    </a:lnTo>
                    <a:lnTo>
                      <a:pt x="251" y="137"/>
                    </a:lnTo>
                    <a:lnTo>
                      <a:pt x="251" y="137"/>
                    </a:lnTo>
                    <a:lnTo>
                      <a:pt x="249" y="137"/>
                    </a:lnTo>
                    <a:lnTo>
                      <a:pt x="249" y="137"/>
                    </a:lnTo>
                    <a:lnTo>
                      <a:pt x="249" y="135"/>
                    </a:lnTo>
                    <a:lnTo>
                      <a:pt x="251" y="135"/>
                    </a:lnTo>
                    <a:lnTo>
                      <a:pt x="251" y="135"/>
                    </a:lnTo>
                    <a:lnTo>
                      <a:pt x="251" y="135"/>
                    </a:lnTo>
                    <a:lnTo>
                      <a:pt x="251" y="135"/>
                    </a:lnTo>
                    <a:lnTo>
                      <a:pt x="251" y="135"/>
                    </a:lnTo>
                    <a:lnTo>
                      <a:pt x="251" y="133"/>
                    </a:lnTo>
                    <a:lnTo>
                      <a:pt x="251" y="133"/>
                    </a:lnTo>
                    <a:lnTo>
                      <a:pt x="251" y="133"/>
                    </a:lnTo>
                    <a:lnTo>
                      <a:pt x="253" y="133"/>
                    </a:lnTo>
                    <a:lnTo>
                      <a:pt x="253" y="133"/>
                    </a:lnTo>
                    <a:lnTo>
                      <a:pt x="255" y="133"/>
                    </a:lnTo>
                    <a:lnTo>
                      <a:pt x="255" y="133"/>
                    </a:lnTo>
                    <a:lnTo>
                      <a:pt x="255" y="133"/>
                    </a:lnTo>
                    <a:lnTo>
                      <a:pt x="255" y="133"/>
                    </a:lnTo>
                    <a:lnTo>
                      <a:pt x="257" y="133"/>
                    </a:lnTo>
                    <a:lnTo>
                      <a:pt x="257" y="132"/>
                    </a:lnTo>
                    <a:lnTo>
                      <a:pt x="257" y="132"/>
                    </a:lnTo>
                    <a:lnTo>
                      <a:pt x="257" y="132"/>
                    </a:lnTo>
                    <a:lnTo>
                      <a:pt x="257" y="132"/>
                    </a:lnTo>
                    <a:lnTo>
                      <a:pt x="257" y="132"/>
                    </a:lnTo>
                    <a:lnTo>
                      <a:pt x="257" y="132"/>
                    </a:lnTo>
                    <a:lnTo>
                      <a:pt x="258" y="132"/>
                    </a:lnTo>
                    <a:lnTo>
                      <a:pt x="258" y="130"/>
                    </a:lnTo>
                    <a:lnTo>
                      <a:pt x="258" y="130"/>
                    </a:lnTo>
                    <a:lnTo>
                      <a:pt x="258" y="128"/>
                    </a:lnTo>
                    <a:lnTo>
                      <a:pt x="257" y="128"/>
                    </a:lnTo>
                    <a:lnTo>
                      <a:pt x="257" y="128"/>
                    </a:lnTo>
                    <a:lnTo>
                      <a:pt x="255" y="130"/>
                    </a:lnTo>
                    <a:lnTo>
                      <a:pt x="255" y="130"/>
                    </a:lnTo>
                    <a:lnTo>
                      <a:pt x="253" y="130"/>
                    </a:lnTo>
                    <a:lnTo>
                      <a:pt x="253" y="130"/>
                    </a:lnTo>
                    <a:lnTo>
                      <a:pt x="253" y="132"/>
                    </a:lnTo>
                    <a:lnTo>
                      <a:pt x="251" y="132"/>
                    </a:lnTo>
                    <a:lnTo>
                      <a:pt x="251" y="132"/>
                    </a:lnTo>
                    <a:lnTo>
                      <a:pt x="251" y="132"/>
                    </a:lnTo>
                    <a:lnTo>
                      <a:pt x="251" y="132"/>
                    </a:lnTo>
                    <a:lnTo>
                      <a:pt x="251" y="132"/>
                    </a:lnTo>
                    <a:lnTo>
                      <a:pt x="249" y="132"/>
                    </a:lnTo>
                    <a:lnTo>
                      <a:pt x="249" y="132"/>
                    </a:lnTo>
                    <a:lnTo>
                      <a:pt x="249" y="132"/>
                    </a:lnTo>
                    <a:lnTo>
                      <a:pt x="249" y="132"/>
                    </a:lnTo>
                    <a:lnTo>
                      <a:pt x="249" y="132"/>
                    </a:lnTo>
                    <a:lnTo>
                      <a:pt x="249" y="130"/>
                    </a:lnTo>
                    <a:lnTo>
                      <a:pt x="249" y="130"/>
                    </a:lnTo>
                    <a:lnTo>
                      <a:pt x="249" y="130"/>
                    </a:lnTo>
                    <a:lnTo>
                      <a:pt x="249" y="128"/>
                    </a:lnTo>
                    <a:lnTo>
                      <a:pt x="249" y="128"/>
                    </a:lnTo>
                    <a:lnTo>
                      <a:pt x="249" y="128"/>
                    </a:lnTo>
                    <a:lnTo>
                      <a:pt x="249" y="128"/>
                    </a:lnTo>
                    <a:lnTo>
                      <a:pt x="249" y="126"/>
                    </a:lnTo>
                    <a:lnTo>
                      <a:pt x="249" y="126"/>
                    </a:lnTo>
                    <a:lnTo>
                      <a:pt x="249" y="126"/>
                    </a:lnTo>
                    <a:lnTo>
                      <a:pt x="251" y="126"/>
                    </a:lnTo>
                    <a:lnTo>
                      <a:pt x="251" y="124"/>
                    </a:lnTo>
                    <a:lnTo>
                      <a:pt x="251" y="124"/>
                    </a:lnTo>
                    <a:lnTo>
                      <a:pt x="251" y="124"/>
                    </a:lnTo>
                    <a:lnTo>
                      <a:pt x="251" y="123"/>
                    </a:lnTo>
                    <a:lnTo>
                      <a:pt x="251" y="123"/>
                    </a:lnTo>
                    <a:lnTo>
                      <a:pt x="249" y="123"/>
                    </a:lnTo>
                    <a:lnTo>
                      <a:pt x="249" y="123"/>
                    </a:lnTo>
                    <a:lnTo>
                      <a:pt x="249" y="121"/>
                    </a:lnTo>
                    <a:lnTo>
                      <a:pt x="248" y="121"/>
                    </a:lnTo>
                    <a:lnTo>
                      <a:pt x="248" y="123"/>
                    </a:lnTo>
                    <a:lnTo>
                      <a:pt x="246" y="123"/>
                    </a:lnTo>
                    <a:lnTo>
                      <a:pt x="246" y="123"/>
                    </a:lnTo>
                    <a:lnTo>
                      <a:pt x="244" y="123"/>
                    </a:lnTo>
                    <a:lnTo>
                      <a:pt x="244" y="123"/>
                    </a:lnTo>
                    <a:lnTo>
                      <a:pt x="244" y="121"/>
                    </a:lnTo>
                    <a:lnTo>
                      <a:pt x="244" y="121"/>
                    </a:lnTo>
                    <a:lnTo>
                      <a:pt x="244" y="119"/>
                    </a:lnTo>
                    <a:lnTo>
                      <a:pt x="244" y="119"/>
                    </a:lnTo>
                    <a:lnTo>
                      <a:pt x="242" y="117"/>
                    </a:lnTo>
                    <a:lnTo>
                      <a:pt x="242" y="115"/>
                    </a:lnTo>
                    <a:lnTo>
                      <a:pt x="242" y="115"/>
                    </a:lnTo>
                    <a:lnTo>
                      <a:pt x="240" y="115"/>
                    </a:lnTo>
                    <a:lnTo>
                      <a:pt x="240" y="115"/>
                    </a:lnTo>
                    <a:lnTo>
                      <a:pt x="240" y="114"/>
                    </a:lnTo>
                    <a:lnTo>
                      <a:pt x="240" y="114"/>
                    </a:lnTo>
                    <a:lnTo>
                      <a:pt x="240" y="114"/>
                    </a:lnTo>
                    <a:lnTo>
                      <a:pt x="239" y="114"/>
                    </a:lnTo>
                    <a:lnTo>
                      <a:pt x="239" y="114"/>
                    </a:lnTo>
                    <a:lnTo>
                      <a:pt x="239" y="114"/>
                    </a:lnTo>
                    <a:lnTo>
                      <a:pt x="237" y="114"/>
                    </a:lnTo>
                    <a:lnTo>
                      <a:pt x="237" y="114"/>
                    </a:lnTo>
                    <a:lnTo>
                      <a:pt x="237" y="115"/>
                    </a:lnTo>
                    <a:lnTo>
                      <a:pt x="235" y="115"/>
                    </a:lnTo>
                    <a:lnTo>
                      <a:pt x="235" y="115"/>
                    </a:lnTo>
                    <a:lnTo>
                      <a:pt x="235" y="115"/>
                    </a:lnTo>
                    <a:lnTo>
                      <a:pt x="235" y="115"/>
                    </a:lnTo>
                    <a:lnTo>
                      <a:pt x="235" y="115"/>
                    </a:lnTo>
                    <a:lnTo>
                      <a:pt x="235" y="114"/>
                    </a:lnTo>
                    <a:lnTo>
                      <a:pt x="235" y="114"/>
                    </a:lnTo>
                    <a:lnTo>
                      <a:pt x="233" y="114"/>
                    </a:lnTo>
                    <a:lnTo>
                      <a:pt x="233" y="114"/>
                    </a:lnTo>
                    <a:lnTo>
                      <a:pt x="233" y="114"/>
                    </a:lnTo>
                    <a:lnTo>
                      <a:pt x="233" y="114"/>
                    </a:lnTo>
                    <a:lnTo>
                      <a:pt x="233" y="114"/>
                    </a:lnTo>
                    <a:lnTo>
                      <a:pt x="231" y="112"/>
                    </a:lnTo>
                    <a:lnTo>
                      <a:pt x="231" y="112"/>
                    </a:lnTo>
                    <a:lnTo>
                      <a:pt x="230" y="112"/>
                    </a:lnTo>
                    <a:lnTo>
                      <a:pt x="230" y="112"/>
                    </a:lnTo>
                    <a:lnTo>
                      <a:pt x="230" y="112"/>
                    </a:lnTo>
                    <a:lnTo>
                      <a:pt x="230" y="112"/>
                    </a:lnTo>
                    <a:lnTo>
                      <a:pt x="228" y="112"/>
                    </a:lnTo>
                    <a:lnTo>
                      <a:pt x="228" y="112"/>
                    </a:lnTo>
                    <a:lnTo>
                      <a:pt x="228" y="112"/>
                    </a:lnTo>
                    <a:lnTo>
                      <a:pt x="226" y="112"/>
                    </a:lnTo>
                    <a:lnTo>
                      <a:pt x="226" y="112"/>
                    </a:lnTo>
                    <a:lnTo>
                      <a:pt x="224" y="110"/>
                    </a:lnTo>
                    <a:lnTo>
                      <a:pt x="224" y="110"/>
                    </a:lnTo>
                    <a:lnTo>
                      <a:pt x="224" y="110"/>
                    </a:lnTo>
                    <a:lnTo>
                      <a:pt x="224" y="110"/>
                    </a:lnTo>
                    <a:lnTo>
                      <a:pt x="224" y="110"/>
                    </a:lnTo>
                    <a:lnTo>
                      <a:pt x="224" y="110"/>
                    </a:lnTo>
                    <a:lnTo>
                      <a:pt x="224" y="108"/>
                    </a:lnTo>
                    <a:lnTo>
                      <a:pt x="224" y="108"/>
                    </a:lnTo>
                    <a:lnTo>
                      <a:pt x="224" y="108"/>
                    </a:lnTo>
                    <a:lnTo>
                      <a:pt x="224" y="108"/>
                    </a:lnTo>
                    <a:lnTo>
                      <a:pt x="224" y="106"/>
                    </a:lnTo>
                    <a:lnTo>
                      <a:pt x="224" y="106"/>
                    </a:lnTo>
                    <a:lnTo>
                      <a:pt x="224" y="106"/>
                    </a:lnTo>
                    <a:lnTo>
                      <a:pt x="224" y="106"/>
                    </a:lnTo>
                    <a:lnTo>
                      <a:pt x="224" y="104"/>
                    </a:lnTo>
                    <a:lnTo>
                      <a:pt x="224" y="104"/>
                    </a:lnTo>
                    <a:lnTo>
                      <a:pt x="224" y="104"/>
                    </a:lnTo>
                    <a:lnTo>
                      <a:pt x="222" y="104"/>
                    </a:lnTo>
                    <a:lnTo>
                      <a:pt x="222" y="104"/>
                    </a:lnTo>
                    <a:lnTo>
                      <a:pt x="222" y="104"/>
                    </a:lnTo>
                    <a:lnTo>
                      <a:pt x="221" y="103"/>
                    </a:lnTo>
                    <a:lnTo>
                      <a:pt x="221" y="103"/>
                    </a:lnTo>
                    <a:lnTo>
                      <a:pt x="221" y="103"/>
                    </a:lnTo>
                    <a:lnTo>
                      <a:pt x="222" y="103"/>
                    </a:lnTo>
                    <a:lnTo>
                      <a:pt x="222" y="101"/>
                    </a:lnTo>
                    <a:lnTo>
                      <a:pt x="222" y="101"/>
                    </a:lnTo>
                    <a:lnTo>
                      <a:pt x="222" y="101"/>
                    </a:lnTo>
                    <a:lnTo>
                      <a:pt x="222" y="101"/>
                    </a:lnTo>
                    <a:lnTo>
                      <a:pt x="222" y="101"/>
                    </a:lnTo>
                    <a:lnTo>
                      <a:pt x="222" y="101"/>
                    </a:lnTo>
                    <a:lnTo>
                      <a:pt x="222" y="101"/>
                    </a:lnTo>
                    <a:lnTo>
                      <a:pt x="222" y="101"/>
                    </a:lnTo>
                    <a:lnTo>
                      <a:pt x="221" y="101"/>
                    </a:lnTo>
                    <a:lnTo>
                      <a:pt x="221" y="101"/>
                    </a:lnTo>
                    <a:lnTo>
                      <a:pt x="221" y="99"/>
                    </a:lnTo>
                    <a:lnTo>
                      <a:pt x="221" y="99"/>
                    </a:lnTo>
                    <a:lnTo>
                      <a:pt x="221" y="99"/>
                    </a:lnTo>
                    <a:lnTo>
                      <a:pt x="221" y="99"/>
                    </a:lnTo>
                    <a:lnTo>
                      <a:pt x="222" y="99"/>
                    </a:lnTo>
                    <a:lnTo>
                      <a:pt x="222" y="97"/>
                    </a:lnTo>
                    <a:lnTo>
                      <a:pt x="222" y="97"/>
                    </a:lnTo>
                    <a:lnTo>
                      <a:pt x="221" y="97"/>
                    </a:lnTo>
                    <a:lnTo>
                      <a:pt x="221" y="97"/>
                    </a:lnTo>
                    <a:lnTo>
                      <a:pt x="221" y="95"/>
                    </a:lnTo>
                    <a:lnTo>
                      <a:pt x="221" y="95"/>
                    </a:lnTo>
                    <a:lnTo>
                      <a:pt x="221" y="95"/>
                    </a:lnTo>
                    <a:lnTo>
                      <a:pt x="221" y="95"/>
                    </a:lnTo>
                    <a:lnTo>
                      <a:pt x="219" y="95"/>
                    </a:lnTo>
                    <a:lnTo>
                      <a:pt x="219" y="95"/>
                    </a:lnTo>
                    <a:lnTo>
                      <a:pt x="219" y="95"/>
                    </a:lnTo>
                    <a:lnTo>
                      <a:pt x="217" y="95"/>
                    </a:lnTo>
                    <a:lnTo>
                      <a:pt x="217" y="94"/>
                    </a:lnTo>
                    <a:lnTo>
                      <a:pt x="217" y="94"/>
                    </a:lnTo>
                    <a:lnTo>
                      <a:pt x="219" y="94"/>
                    </a:lnTo>
                    <a:lnTo>
                      <a:pt x="219" y="94"/>
                    </a:lnTo>
                    <a:lnTo>
                      <a:pt x="219" y="92"/>
                    </a:lnTo>
                    <a:lnTo>
                      <a:pt x="219" y="92"/>
                    </a:lnTo>
                    <a:lnTo>
                      <a:pt x="219" y="92"/>
                    </a:lnTo>
                    <a:lnTo>
                      <a:pt x="219" y="92"/>
                    </a:lnTo>
                    <a:lnTo>
                      <a:pt x="217" y="92"/>
                    </a:lnTo>
                    <a:lnTo>
                      <a:pt x="217" y="92"/>
                    </a:lnTo>
                    <a:lnTo>
                      <a:pt x="217" y="90"/>
                    </a:lnTo>
                    <a:lnTo>
                      <a:pt x="215" y="90"/>
                    </a:lnTo>
                    <a:lnTo>
                      <a:pt x="215" y="90"/>
                    </a:lnTo>
                    <a:lnTo>
                      <a:pt x="215" y="90"/>
                    </a:lnTo>
                    <a:lnTo>
                      <a:pt x="215" y="90"/>
                    </a:lnTo>
                    <a:lnTo>
                      <a:pt x="215" y="88"/>
                    </a:lnTo>
                    <a:lnTo>
                      <a:pt x="215" y="88"/>
                    </a:lnTo>
                    <a:lnTo>
                      <a:pt x="213" y="88"/>
                    </a:lnTo>
                    <a:lnTo>
                      <a:pt x="213" y="88"/>
                    </a:lnTo>
                    <a:lnTo>
                      <a:pt x="213" y="88"/>
                    </a:lnTo>
                    <a:lnTo>
                      <a:pt x="213" y="88"/>
                    </a:lnTo>
                    <a:lnTo>
                      <a:pt x="213" y="86"/>
                    </a:lnTo>
                    <a:lnTo>
                      <a:pt x="211" y="86"/>
                    </a:lnTo>
                    <a:lnTo>
                      <a:pt x="211" y="86"/>
                    </a:lnTo>
                    <a:lnTo>
                      <a:pt x="211" y="86"/>
                    </a:lnTo>
                    <a:lnTo>
                      <a:pt x="211" y="86"/>
                    </a:lnTo>
                    <a:lnTo>
                      <a:pt x="211" y="85"/>
                    </a:lnTo>
                    <a:lnTo>
                      <a:pt x="211" y="85"/>
                    </a:lnTo>
                    <a:lnTo>
                      <a:pt x="211" y="83"/>
                    </a:lnTo>
                    <a:lnTo>
                      <a:pt x="211" y="83"/>
                    </a:lnTo>
                    <a:lnTo>
                      <a:pt x="211" y="83"/>
                    </a:lnTo>
                    <a:lnTo>
                      <a:pt x="210" y="81"/>
                    </a:lnTo>
                    <a:lnTo>
                      <a:pt x="210" y="81"/>
                    </a:lnTo>
                    <a:lnTo>
                      <a:pt x="208" y="81"/>
                    </a:lnTo>
                    <a:lnTo>
                      <a:pt x="208" y="79"/>
                    </a:lnTo>
                    <a:lnTo>
                      <a:pt x="208" y="79"/>
                    </a:lnTo>
                    <a:lnTo>
                      <a:pt x="208" y="79"/>
                    </a:lnTo>
                    <a:lnTo>
                      <a:pt x="208" y="79"/>
                    </a:lnTo>
                    <a:lnTo>
                      <a:pt x="208" y="79"/>
                    </a:lnTo>
                    <a:lnTo>
                      <a:pt x="208" y="79"/>
                    </a:lnTo>
                    <a:lnTo>
                      <a:pt x="208" y="79"/>
                    </a:lnTo>
                    <a:lnTo>
                      <a:pt x="208" y="77"/>
                    </a:lnTo>
                    <a:lnTo>
                      <a:pt x="208" y="77"/>
                    </a:lnTo>
                    <a:lnTo>
                      <a:pt x="208" y="77"/>
                    </a:lnTo>
                    <a:lnTo>
                      <a:pt x="208" y="77"/>
                    </a:lnTo>
                    <a:lnTo>
                      <a:pt x="210" y="77"/>
                    </a:lnTo>
                    <a:lnTo>
                      <a:pt x="210" y="76"/>
                    </a:lnTo>
                    <a:lnTo>
                      <a:pt x="210" y="76"/>
                    </a:lnTo>
                    <a:lnTo>
                      <a:pt x="210" y="76"/>
                    </a:lnTo>
                    <a:lnTo>
                      <a:pt x="210" y="76"/>
                    </a:lnTo>
                    <a:lnTo>
                      <a:pt x="210" y="76"/>
                    </a:lnTo>
                    <a:lnTo>
                      <a:pt x="210" y="74"/>
                    </a:lnTo>
                    <a:lnTo>
                      <a:pt x="210" y="74"/>
                    </a:lnTo>
                    <a:lnTo>
                      <a:pt x="210" y="74"/>
                    </a:lnTo>
                    <a:lnTo>
                      <a:pt x="208" y="72"/>
                    </a:lnTo>
                    <a:lnTo>
                      <a:pt x="208" y="72"/>
                    </a:lnTo>
                    <a:lnTo>
                      <a:pt x="208" y="72"/>
                    </a:lnTo>
                    <a:lnTo>
                      <a:pt x="208" y="70"/>
                    </a:lnTo>
                    <a:lnTo>
                      <a:pt x="208" y="70"/>
                    </a:lnTo>
                    <a:lnTo>
                      <a:pt x="208" y="70"/>
                    </a:lnTo>
                    <a:lnTo>
                      <a:pt x="208" y="70"/>
                    </a:lnTo>
                    <a:lnTo>
                      <a:pt x="208" y="70"/>
                    </a:lnTo>
                    <a:lnTo>
                      <a:pt x="208" y="70"/>
                    </a:lnTo>
                    <a:lnTo>
                      <a:pt x="208" y="70"/>
                    </a:lnTo>
                    <a:lnTo>
                      <a:pt x="208" y="70"/>
                    </a:lnTo>
                    <a:lnTo>
                      <a:pt x="208" y="70"/>
                    </a:lnTo>
                    <a:lnTo>
                      <a:pt x="208" y="70"/>
                    </a:lnTo>
                    <a:lnTo>
                      <a:pt x="210" y="70"/>
                    </a:lnTo>
                    <a:lnTo>
                      <a:pt x="210" y="70"/>
                    </a:lnTo>
                    <a:lnTo>
                      <a:pt x="210" y="70"/>
                    </a:lnTo>
                    <a:lnTo>
                      <a:pt x="210" y="70"/>
                    </a:lnTo>
                    <a:lnTo>
                      <a:pt x="211" y="68"/>
                    </a:lnTo>
                    <a:lnTo>
                      <a:pt x="211" y="68"/>
                    </a:lnTo>
                    <a:lnTo>
                      <a:pt x="211" y="68"/>
                    </a:lnTo>
                    <a:lnTo>
                      <a:pt x="211" y="68"/>
                    </a:lnTo>
                    <a:lnTo>
                      <a:pt x="211" y="68"/>
                    </a:lnTo>
                    <a:lnTo>
                      <a:pt x="211" y="68"/>
                    </a:lnTo>
                    <a:lnTo>
                      <a:pt x="211" y="67"/>
                    </a:lnTo>
                    <a:lnTo>
                      <a:pt x="211" y="67"/>
                    </a:lnTo>
                    <a:lnTo>
                      <a:pt x="211" y="67"/>
                    </a:lnTo>
                    <a:lnTo>
                      <a:pt x="211" y="67"/>
                    </a:lnTo>
                    <a:lnTo>
                      <a:pt x="213" y="67"/>
                    </a:lnTo>
                    <a:lnTo>
                      <a:pt x="213" y="67"/>
                    </a:lnTo>
                    <a:lnTo>
                      <a:pt x="213" y="67"/>
                    </a:lnTo>
                    <a:lnTo>
                      <a:pt x="213" y="67"/>
                    </a:lnTo>
                    <a:lnTo>
                      <a:pt x="213" y="67"/>
                    </a:lnTo>
                    <a:lnTo>
                      <a:pt x="215" y="67"/>
                    </a:lnTo>
                    <a:lnTo>
                      <a:pt x="215" y="65"/>
                    </a:lnTo>
                    <a:lnTo>
                      <a:pt x="215" y="65"/>
                    </a:lnTo>
                    <a:lnTo>
                      <a:pt x="215" y="65"/>
                    </a:lnTo>
                    <a:lnTo>
                      <a:pt x="215" y="65"/>
                    </a:lnTo>
                    <a:lnTo>
                      <a:pt x="215" y="65"/>
                    </a:lnTo>
                    <a:lnTo>
                      <a:pt x="217" y="65"/>
                    </a:lnTo>
                    <a:lnTo>
                      <a:pt x="217" y="65"/>
                    </a:lnTo>
                    <a:lnTo>
                      <a:pt x="217" y="65"/>
                    </a:lnTo>
                    <a:lnTo>
                      <a:pt x="217" y="65"/>
                    </a:lnTo>
                    <a:lnTo>
                      <a:pt x="217" y="63"/>
                    </a:lnTo>
                    <a:lnTo>
                      <a:pt x="217" y="63"/>
                    </a:lnTo>
                    <a:lnTo>
                      <a:pt x="217" y="63"/>
                    </a:lnTo>
                    <a:lnTo>
                      <a:pt x="219" y="63"/>
                    </a:lnTo>
                    <a:lnTo>
                      <a:pt x="219" y="63"/>
                    </a:lnTo>
                    <a:lnTo>
                      <a:pt x="219" y="63"/>
                    </a:lnTo>
                    <a:lnTo>
                      <a:pt x="219" y="61"/>
                    </a:lnTo>
                    <a:lnTo>
                      <a:pt x="219" y="61"/>
                    </a:lnTo>
                    <a:lnTo>
                      <a:pt x="219" y="61"/>
                    </a:lnTo>
                    <a:lnTo>
                      <a:pt x="219" y="61"/>
                    </a:lnTo>
                    <a:lnTo>
                      <a:pt x="219" y="59"/>
                    </a:lnTo>
                    <a:lnTo>
                      <a:pt x="219" y="59"/>
                    </a:lnTo>
                    <a:lnTo>
                      <a:pt x="219" y="59"/>
                    </a:lnTo>
                    <a:lnTo>
                      <a:pt x="221" y="59"/>
                    </a:lnTo>
                    <a:lnTo>
                      <a:pt x="221" y="59"/>
                    </a:lnTo>
                    <a:lnTo>
                      <a:pt x="221" y="59"/>
                    </a:lnTo>
                    <a:lnTo>
                      <a:pt x="221" y="59"/>
                    </a:lnTo>
                    <a:lnTo>
                      <a:pt x="222" y="59"/>
                    </a:lnTo>
                    <a:lnTo>
                      <a:pt x="222" y="59"/>
                    </a:lnTo>
                    <a:lnTo>
                      <a:pt x="222" y="59"/>
                    </a:lnTo>
                    <a:lnTo>
                      <a:pt x="222" y="57"/>
                    </a:lnTo>
                    <a:lnTo>
                      <a:pt x="222" y="57"/>
                    </a:lnTo>
                    <a:lnTo>
                      <a:pt x="222" y="57"/>
                    </a:lnTo>
                    <a:lnTo>
                      <a:pt x="222" y="57"/>
                    </a:lnTo>
                    <a:lnTo>
                      <a:pt x="222" y="56"/>
                    </a:lnTo>
                    <a:lnTo>
                      <a:pt x="222" y="56"/>
                    </a:lnTo>
                    <a:lnTo>
                      <a:pt x="222" y="56"/>
                    </a:lnTo>
                    <a:lnTo>
                      <a:pt x="222" y="56"/>
                    </a:lnTo>
                    <a:lnTo>
                      <a:pt x="222" y="56"/>
                    </a:lnTo>
                    <a:lnTo>
                      <a:pt x="222" y="56"/>
                    </a:lnTo>
                    <a:lnTo>
                      <a:pt x="222" y="56"/>
                    </a:lnTo>
                    <a:lnTo>
                      <a:pt x="222" y="56"/>
                    </a:lnTo>
                    <a:lnTo>
                      <a:pt x="224" y="54"/>
                    </a:lnTo>
                    <a:lnTo>
                      <a:pt x="224" y="54"/>
                    </a:lnTo>
                    <a:lnTo>
                      <a:pt x="224" y="54"/>
                    </a:lnTo>
                    <a:lnTo>
                      <a:pt x="224" y="54"/>
                    </a:lnTo>
                    <a:lnTo>
                      <a:pt x="224" y="54"/>
                    </a:lnTo>
                    <a:lnTo>
                      <a:pt x="224" y="54"/>
                    </a:lnTo>
                    <a:lnTo>
                      <a:pt x="224" y="52"/>
                    </a:lnTo>
                    <a:lnTo>
                      <a:pt x="226" y="52"/>
                    </a:lnTo>
                    <a:lnTo>
                      <a:pt x="226" y="52"/>
                    </a:lnTo>
                    <a:lnTo>
                      <a:pt x="226" y="52"/>
                    </a:lnTo>
                    <a:lnTo>
                      <a:pt x="226" y="50"/>
                    </a:lnTo>
                    <a:lnTo>
                      <a:pt x="226" y="50"/>
                    </a:lnTo>
                    <a:lnTo>
                      <a:pt x="226" y="50"/>
                    </a:lnTo>
                    <a:lnTo>
                      <a:pt x="228" y="50"/>
                    </a:lnTo>
                    <a:lnTo>
                      <a:pt x="228" y="48"/>
                    </a:lnTo>
                    <a:lnTo>
                      <a:pt x="228" y="48"/>
                    </a:lnTo>
                    <a:lnTo>
                      <a:pt x="226" y="48"/>
                    </a:lnTo>
                    <a:lnTo>
                      <a:pt x="226" y="48"/>
                    </a:lnTo>
                    <a:lnTo>
                      <a:pt x="228" y="48"/>
                    </a:lnTo>
                    <a:lnTo>
                      <a:pt x="228" y="48"/>
                    </a:lnTo>
                    <a:lnTo>
                      <a:pt x="228" y="48"/>
                    </a:lnTo>
                    <a:lnTo>
                      <a:pt x="228" y="48"/>
                    </a:lnTo>
                    <a:lnTo>
                      <a:pt x="230" y="47"/>
                    </a:lnTo>
                    <a:lnTo>
                      <a:pt x="230" y="47"/>
                    </a:lnTo>
                    <a:lnTo>
                      <a:pt x="230" y="47"/>
                    </a:lnTo>
                    <a:lnTo>
                      <a:pt x="230" y="47"/>
                    </a:lnTo>
                    <a:lnTo>
                      <a:pt x="230" y="47"/>
                    </a:lnTo>
                    <a:lnTo>
                      <a:pt x="231" y="47"/>
                    </a:lnTo>
                    <a:lnTo>
                      <a:pt x="231" y="47"/>
                    </a:lnTo>
                    <a:lnTo>
                      <a:pt x="231" y="47"/>
                    </a:lnTo>
                    <a:lnTo>
                      <a:pt x="233" y="47"/>
                    </a:lnTo>
                    <a:lnTo>
                      <a:pt x="233" y="47"/>
                    </a:lnTo>
                    <a:lnTo>
                      <a:pt x="233" y="47"/>
                    </a:lnTo>
                    <a:lnTo>
                      <a:pt x="233" y="45"/>
                    </a:lnTo>
                    <a:lnTo>
                      <a:pt x="235" y="45"/>
                    </a:lnTo>
                    <a:lnTo>
                      <a:pt x="235" y="45"/>
                    </a:lnTo>
                    <a:lnTo>
                      <a:pt x="235" y="45"/>
                    </a:lnTo>
                    <a:lnTo>
                      <a:pt x="235" y="45"/>
                    </a:lnTo>
                    <a:lnTo>
                      <a:pt x="235" y="45"/>
                    </a:lnTo>
                    <a:lnTo>
                      <a:pt x="235" y="45"/>
                    </a:lnTo>
                    <a:lnTo>
                      <a:pt x="235" y="45"/>
                    </a:lnTo>
                    <a:lnTo>
                      <a:pt x="237" y="45"/>
                    </a:lnTo>
                    <a:lnTo>
                      <a:pt x="237" y="45"/>
                    </a:lnTo>
                    <a:lnTo>
                      <a:pt x="237" y="45"/>
                    </a:lnTo>
                    <a:lnTo>
                      <a:pt x="237" y="45"/>
                    </a:lnTo>
                    <a:lnTo>
                      <a:pt x="237" y="45"/>
                    </a:lnTo>
                    <a:lnTo>
                      <a:pt x="237" y="45"/>
                    </a:lnTo>
                    <a:lnTo>
                      <a:pt x="239" y="43"/>
                    </a:lnTo>
                    <a:lnTo>
                      <a:pt x="239" y="43"/>
                    </a:lnTo>
                    <a:lnTo>
                      <a:pt x="239" y="43"/>
                    </a:lnTo>
                    <a:lnTo>
                      <a:pt x="239" y="43"/>
                    </a:lnTo>
                    <a:lnTo>
                      <a:pt x="239" y="43"/>
                    </a:lnTo>
                    <a:lnTo>
                      <a:pt x="239" y="43"/>
                    </a:lnTo>
                    <a:lnTo>
                      <a:pt x="239" y="43"/>
                    </a:lnTo>
                    <a:lnTo>
                      <a:pt x="239" y="43"/>
                    </a:lnTo>
                    <a:lnTo>
                      <a:pt x="239" y="43"/>
                    </a:lnTo>
                    <a:lnTo>
                      <a:pt x="239" y="43"/>
                    </a:lnTo>
                    <a:lnTo>
                      <a:pt x="240" y="43"/>
                    </a:lnTo>
                    <a:lnTo>
                      <a:pt x="240" y="41"/>
                    </a:lnTo>
                    <a:lnTo>
                      <a:pt x="240" y="41"/>
                    </a:lnTo>
                    <a:lnTo>
                      <a:pt x="242" y="41"/>
                    </a:lnTo>
                    <a:lnTo>
                      <a:pt x="242" y="41"/>
                    </a:lnTo>
                    <a:lnTo>
                      <a:pt x="242" y="41"/>
                    </a:lnTo>
                    <a:lnTo>
                      <a:pt x="242" y="41"/>
                    </a:lnTo>
                    <a:lnTo>
                      <a:pt x="242" y="41"/>
                    </a:lnTo>
                    <a:lnTo>
                      <a:pt x="242" y="41"/>
                    </a:lnTo>
                    <a:lnTo>
                      <a:pt x="244" y="41"/>
                    </a:lnTo>
                    <a:lnTo>
                      <a:pt x="244" y="41"/>
                    </a:lnTo>
                    <a:lnTo>
                      <a:pt x="244" y="41"/>
                    </a:lnTo>
                    <a:lnTo>
                      <a:pt x="246" y="41"/>
                    </a:lnTo>
                    <a:lnTo>
                      <a:pt x="246" y="41"/>
                    </a:lnTo>
                    <a:lnTo>
                      <a:pt x="246" y="41"/>
                    </a:lnTo>
                    <a:lnTo>
                      <a:pt x="246" y="41"/>
                    </a:lnTo>
                    <a:lnTo>
                      <a:pt x="246" y="41"/>
                    </a:lnTo>
                    <a:lnTo>
                      <a:pt x="246" y="41"/>
                    </a:lnTo>
                    <a:lnTo>
                      <a:pt x="248" y="41"/>
                    </a:lnTo>
                    <a:lnTo>
                      <a:pt x="248" y="41"/>
                    </a:lnTo>
                    <a:lnTo>
                      <a:pt x="249" y="41"/>
                    </a:lnTo>
                    <a:lnTo>
                      <a:pt x="249" y="39"/>
                    </a:lnTo>
                    <a:lnTo>
                      <a:pt x="249" y="39"/>
                    </a:lnTo>
                    <a:lnTo>
                      <a:pt x="249" y="39"/>
                    </a:lnTo>
                    <a:lnTo>
                      <a:pt x="251" y="39"/>
                    </a:lnTo>
                    <a:lnTo>
                      <a:pt x="251" y="39"/>
                    </a:lnTo>
                    <a:lnTo>
                      <a:pt x="251" y="39"/>
                    </a:lnTo>
                    <a:lnTo>
                      <a:pt x="251" y="39"/>
                    </a:lnTo>
                    <a:lnTo>
                      <a:pt x="251" y="39"/>
                    </a:lnTo>
                    <a:lnTo>
                      <a:pt x="253" y="39"/>
                    </a:lnTo>
                    <a:lnTo>
                      <a:pt x="253" y="39"/>
                    </a:lnTo>
                    <a:lnTo>
                      <a:pt x="253" y="39"/>
                    </a:lnTo>
                    <a:lnTo>
                      <a:pt x="255" y="39"/>
                    </a:lnTo>
                    <a:lnTo>
                      <a:pt x="255" y="39"/>
                    </a:lnTo>
                    <a:lnTo>
                      <a:pt x="255" y="38"/>
                    </a:lnTo>
                    <a:lnTo>
                      <a:pt x="255" y="38"/>
                    </a:lnTo>
                    <a:lnTo>
                      <a:pt x="255" y="36"/>
                    </a:lnTo>
                    <a:lnTo>
                      <a:pt x="257" y="36"/>
                    </a:lnTo>
                    <a:lnTo>
                      <a:pt x="257" y="36"/>
                    </a:lnTo>
                    <a:lnTo>
                      <a:pt x="257" y="36"/>
                    </a:lnTo>
                    <a:lnTo>
                      <a:pt x="257" y="36"/>
                    </a:lnTo>
                    <a:lnTo>
                      <a:pt x="257" y="36"/>
                    </a:lnTo>
                    <a:lnTo>
                      <a:pt x="258" y="36"/>
                    </a:lnTo>
                    <a:lnTo>
                      <a:pt x="258" y="36"/>
                    </a:lnTo>
                    <a:lnTo>
                      <a:pt x="258" y="36"/>
                    </a:lnTo>
                    <a:lnTo>
                      <a:pt x="260" y="36"/>
                    </a:lnTo>
                    <a:lnTo>
                      <a:pt x="260" y="36"/>
                    </a:lnTo>
                    <a:lnTo>
                      <a:pt x="260" y="36"/>
                    </a:lnTo>
                    <a:lnTo>
                      <a:pt x="260" y="34"/>
                    </a:lnTo>
                    <a:lnTo>
                      <a:pt x="260" y="34"/>
                    </a:lnTo>
                    <a:lnTo>
                      <a:pt x="262" y="34"/>
                    </a:lnTo>
                    <a:lnTo>
                      <a:pt x="262" y="32"/>
                    </a:lnTo>
                    <a:lnTo>
                      <a:pt x="262" y="32"/>
                    </a:lnTo>
                    <a:lnTo>
                      <a:pt x="264" y="32"/>
                    </a:lnTo>
                    <a:lnTo>
                      <a:pt x="264" y="32"/>
                    </a:lnTo>
                    <a:lnTo>
                      <a:pt x="264" y="32"/>
                    </a:lnTo>
                    <a:lnTo>
                      <a:pt x="264" y="32"/>
                    </a:lnTo>
                    <a:lnTo>
                      <a:pt x="264" y="32"/>
                    </a:lnTo>
                    <a:lnTo>
                      <a:pt x="266" y="32"/>
                    </a:lnTo>
                    <a:lnTo>
                      <a:pt x="266" y="32"/>
                    </a:lnTo>
                    <a:lnTo>
                      <a:pt x="266" y="32"/>
                    </a:lnTo>
                    <a:lnTo>
                      <a:pt x="266" y="30"/>
                    </a:lnTo>
                    <a:lnTo>
                      <a:pt x="266" y="30"/>
                    </a:lnTo>
                    <a:lnTo>
                      <a:pt x="268" y="30"/>
                    </a:lnTo>
                    <a:lnTo>
                      <a:pt x="268" y="30"/>
                    </a:lnTo>
                    <a:lnTo>
                      <a:pt x="268" y="29"/>
                    </a:lnTo>
                    <a:lnTo>
                      <a:pt x="268" y="29"/>
                    </a:lnTo>
                    <a:lnTo>
                      <a:pt x="268" y="27"/>
                    </a:lnTo>
                    <a:lnTo>
                      <a:pt x="268" y="27"/>
                    </a:lnTo>
                    <a:lnTo>
                      <a:pt x="266" y="27"/>
                    </a:lnTo>
                    <a:lnTo>
                      <a:pt x="266" y="25"/>
                    </a:lnTo>
                    <a:lnTo>
                      <a:pt x="266" y="25"/>
                    </a:lnTo>
                    <a:lnTo>
                      <a:pt x="266" y="25"/>
                    </a:lnTo>
                    <a:lnTo>
                      <a:pt x="266" y="23"/>
                    </a:lnTo>
                    <a:lnTo>
                      <a:pt x="264" y="23"/>
                    </a:lnTo>
                    <a:lnTo>
                      <a:pt x="264" y="21"/>
                    </a:lnTo>
                    <a:lnTo>
                      <a:pt x="264" y="21"/>
                    </a:lnTo>
                    <a:lnTo>
                      <a:pt x="264" y="21"/>
                    </a:lnTo>
                    <a:lnTo>
                      <a:pt x="264" y="19"/>
                    </a:lnTo>
                    <a:lnTo>
                      <a:pt x="264" y="19"/>
                    </a:lnTo>
                    <a:lnTo>
                      <a:pt x="264" y="19"/>
                    </a:lnTo>
                    <a:lnTo>
                      <a:pt x="264" y="19"/>
                    </a:lnTo>
                    <a:lnTo>
                      <a:pt x="264" y="18"/>
                    </a:lnTo>
                    <a:lnTo>
                      <a:pt x="264" y="18"/>
                    </a:lnTo>
                    <a:lnTo>
                      <a:pt x="264" y="16"/>
                    </a:lnTo>
                    <a:lnTo>
                      <a:pt x="264" y="16"/>
                    </a:lnTo>
                    <a:lnTo>
                      <a:pt x="264" y="14"/>
                    </a:lnTo>
                    <a:lnTo>
                      <a:pt x="262" y="14"/>
                    </a:lnTo>
                    <a:lnTo>
                      <a:pt x="262" y="14"/>
                    </a:lnTo>
                    <a:lnTo>
                      <a:pt x="260" y="14"/>
                    </a:lnTo>
                    <a:lnTo>
                      <a:pt x="258" y="14"/>
                    </a:lnTo>
                    <a:lnTo>
                      <a:pt x="258" y="12"/>
                    </a:lnTo>
                    <a:lnTo>
                      <a:pt x="260" y="12"/>
                    </a:lnTo>
                    <a:lnTo>
                      <a:pt x="260" y="12"/>
                    </a:lnTo>
                    <a:lnTo>
                      <a:pt x="260" y="10"/>
                    </a:lnTo>
                    <a:lnTo>
                      <a:pt x="260" y="12"/>
                    </a:lnTo>
                    <a:lnTo>
                      <a:pt x="262" y="12"/>
                    </a:lnTo>
                    <a:lnTo>
                      <a:pt x="262" y="12"/>
                    </a:lnTo>
                    <a:lnTo>
                      <a:pt x="264" y="12"/>
                    </a:lnTo>
                    <a:lnTo>
                      <a:pt x="264" y="12"/>
                    </a:lnTo>
                    <a:lnTo>
                      <a:pt x="264" y="12"/>
                    </a:lnTo>
                    <a:lnTo>
                      <a:pt x="266" y="12"/>
                    </a:lnTo>
                    <a:lnTo>
                      <a:pt x="266" y="12"/>
                    </a:lnTo>
                    <a:lnTo>
                      <a:pt x="266" y="12"/>
                    </a:lnTo>
                    <a:lnTo>
                      <a:pt x="266" y="12"/>
                    </a:lnTo>
                    <a:lnTo>
                      <a:pt x="266" y="12"/>
                    </a:lnTo>
                    <a:lnTo>
                      <a:pt x="266" y="12"/>
                    </a:lnTo>
                    <a:lnTo>
                      <a:pt x="268" y="10"/>
                    </a:lnTo>
                    <a:lnTo>
                      <a:pt x="268" y="10"/>
                    </a:lnTo>
                    <a:lnTo>
                      <a:pt x="269" y="10"/>
                    </a:lnTo>
                    <a:lnTo>
                      <a:pt x="269" y="10"/>
                    </a:lnTo>
                    <a:lnTo>
                      <a:pt x="271" y="10"/>
                    </a:lnTo>
                    <a:lnTo>
                      <a:pt x="271" y="10"/>
                    </a:lnTo>
                    <a:lnTo>
                      <a:pt x="273" y="10"/>
                    </a:lnTo>
                    <a:lnTo>
                      <a:pt x="273" y="10"/>
                    </a:lnTo>
                    <a:lnTo>
                      <a:pt x="273" y="9"/>
                    </a:lnTo>
                    <a:lnTo>
                      <a:pt x="275" y="9"/>
                    </a:lnTo>
                    <a:lnTo>
                      <a:pt x="277" y="9"/>
                    </a:lnTo>
                    <a:lnTo>
                      <a:pt x="278" y="9"/>
                    </a:lnTo>
                    <a:lnTo>
                      <a:pt x="280" y="7"/>
                    </a:lnTo>
                    <a:lnTo>
                      <a:pt x="280" y="7"/>
                    </a:lnTo>
                    <a:lnTo>
                      <a:pt x="280" y="7"/>
                    </a:lnTo>
                    <a:lnTo>
                      <a:pt x="280" y="7"/>
                    </a:lnTo>
                    <a:lnTo>
                      <a:pt x="280" y="5"/>
                    </a:lnTo>
                    <a:lnTo>
                      <a:pt x="280" y="5"/>
                    </a:lnTo>
                    <a:lnTo>
                      <a:pt x="278" y="5"/>
                    </a:lnTo>
                    <a:lnTo>
                      <a:pt x="277" y="3"/>
                    </a:lnTo>
                    <a:lnTo>
                      <a:pt x="277" y="3"/>
                    </a:lnTo>
                    <a:lnTo>
                      <a:pt x="277" y="3"/>
                    </a:lnTo>
                    <a:lnTo>
                      <a:pt x="277" y="1"/>
                    </a:lnTo>
                    <a:lnTo>
                      <a:pt x="277" y="1"/>
                    </a:lnTo>
                    <a:lnTo>
                      <a:pt x="277" y="1"/>
                    </a:lnTo>
                    <a:lnTo>
                      <a:pt x="277" y="1"/>
                    </a:lnTo>
                    <a:lnTo>
                      <a:pt x="278" y="1"/>
                    </a:lnTo>
                    <a:lnTo>
                      <a:pt x="280" y="1"/>
                    </a:lnTo>
                    <a:lnTo>
                      <a:pt x="280" y="1"/>
                    </a:lnTo>
                    <a:lnTo>
                      <a:pt x="282" y="1"/>
                    </a:lnTo>
                    <a:lnTo>
                      <a:pt x="282" y="1"/>
                    </a:lnTo>
                    <a:lnTo>
                      <a:pt x="282" y="1"/>
                    </a:lnTo>
                    <a:lnTo>
                      <a:pt x="282" y="1"/>
                    </a:lnTo>
                    <a:lnTo>
                      <a:pt x="284" y="1"/>
                    </a:lnTo>
                    <a:lnTo>
                      <a:pt x="284" y="1"/>
                    </a:lnTo>
                    <a:lnTo>
                      <a:pt x="284" y="1"/>
                    </a:lnTo>
                    <a:lnTo>
                      <a:pt x="286" y="1"/>
                    </a:lnTo>
                    <a:lnTo>
                      <a:pt x="286" y="1"/>
                    </a:lnTo>
                    <a:lnTo>
                      <a:pt x="287" y="0"/>
                    </a:lnTo>
                    <a:lnTo>
                      <a:pt x="287" y="0"/>
                    </a:lnTo>
                    <a:lnTo>
                      <a:pt x="287" y="0"/>
                    </a:lnTo>
                    <a:lnTo>
                      <a:pt x="287" y="0"/>
                    </a:lnTo>
                    <a:lnTo>
                      <a:pt x="287" y="0"/>
                    </a:lnTo>
                    <a:lnTo>
                      <a:pt x="289" y="0"/>
                    </a:lnTo>
                    <a:lnTo>
                      <a:pt x="289" y="0"/>
                    </a:lnTo>
                    <a:lnTo>
                      <a:pt x="289" y="0"/>
                    </a:lnTo>
                    <a:lnTo>
                      <a:pt x="289" y="1"/>
                    </a:lnTo>
                    <a:lnTo>
                      <a:pt x="289" y="1"/>
                    </a:lnTo>
                    <a:lnTo>
                      <a:pt x="289" y="1"/>
                    </a:lnTo>
                    <a:lnTo>
                      <a:pt x="291" y="1"/>
                    </a:lnTo>
                    <a:lnTo>
                      <a:pt x="291" y="1"/>
                    </a:lnTo>
                    <a:lnTo>
                      <a:pt x="293" y="1"/>
                    </a:lnTo>
                    <a:lnTo>
                      <a:pt x="293" y="1"/>
                    </a:lnTo>
                    <a:lnTo>
                      <a:pt x="293" y="1"/>
                    </a:lnTo>
                    <a:lnTo>
                      <a:pt x="293" y="1"/>
                    </a:lnTo>
                    <a:lnTo>
                      <a:pt x="293" y="1"/>
                    </a:lnTo>
                    <a:lnTo>
                      <a:pt x="293" y="3"/>
                    </a:lnTo>
                    <a:lnTo>
                      <a:pt x="293" y="3"/>
                    </a:lnTo>
                    <a:lnTo>
                      <a:pt x="295" y="3"/>
                    </a:lnTo>
                    <a:lnTo>
                      <a:pt x="295" y="3"/>
                    </a:lnTo>
                    <a:lnTo>
                      <a:pt x="295" y="3"/>
                    </a:lnTo>
                    <a:lnTo>
                      <a:pt x="295" y="3"/>
                    </a:lnTo>
                    <a:lnTo>
                      <a:pt x="296" y="3"/>
                    </a:lnTo>
                    <a:lnTo>
                      <a:pt x="296" y="3"/>
                    </a:lnTo>
                    <a:lnTo>
                      <a:pt x="298" y="3"/>
                    </a:lnTo>
                    <a:lnTo>
                      <a:pt x="298" y="3"/>
                    </a:lnTo>
                    <a:lnTo>
                      <a:pt x="298" y="3"/>
                    </a:lnTo>
                    <a:lnTo>
                      <a:pt x="300" y="3"/>
                    </a:lnTo>
                    <a:lnTo>
                      <a:pt x="300" y="3"/>
                    </a:lnTo>
                    <a:lnTo>
                      <a:pt x="302" y="5"/>
                    </a:lnTo>
                    <a:lnTo>
                      <a:pt x="302" y="5"/>
                    </a:lnTo>
                    <a:lnTo>
                      <a:pt x="302" y="5"/>
                    </a:lnTo>
                    <a:lnTo>
                      <a:pt x="302" y="3"/>
                    </a:lnTo>
                    <a:lnTo>
                      <a:pt x="304" y="3"/>
                    </a:lnTo>
                    <a:lnTo>
                      <a:pt x="304" y="3"/>
                    </a:lnTo>
                    <a:lnTo>
                      <a:pt x="304" y="3"/>
                    </a:lnTo>
                    <a:lnTo>
                      <a:pt x="304" y="3"/>
                    </a:lnTo>
                    <a:lnTo>
                      <a:pt x="306" y="5"/>
                    </a:lnTo>
                    <a:lnTo>
                      <a:pt x="306" y="5"/>
                    </a:lnTo>
                    <a:lnTo>
                      <a:pt x="306" y="5"/>
                    </a:lnTo>
                    <a:lnTo>
                      <a:pt x="306" y="5"/>
                    </a:lnTo>
                    <a:lnTo>
                      <a:pt x="307" y="5"/>
                    </a:lnTo>
                    <a:lnTo>
                      <a:pt x="307" y="5"/>
                    </a:lnTo>
                    <a:lnTo>
                      <a:pt x="309" y="5"/>
                    </a:lnTo>
                    <a:lnTo>
                      <a:pt x="309" y="5"/>
                    </a:lnTo>
                    <a:lnTo>
                      <a:pt x="311" y="7"/>
                    </a:lnTo>
                    <a:lnTo>
                      <a:pt x="311" y="7"/>
                    </a:lnTo>
                    <a:lnTo>
                      <a:pt x="311" y="7"/>
                    </a:lnTo>
                    <a:lnTo>
                      <a:pt x="313" y="7"/>
                    </a:lnTo>
                    <a:lnTo>
                      <a:pt x="313" y="5"/>
                    </a:lnTo>
                    <a:lnTo>
                      <a:pt x="313" y="5"/>
                    </a:lnTo>
                    <a:lnTo>
                      <a:pt x="315" y="5"/>
                    </a:lnTo>
                    <a:lnTo>
                      <a:pt x="315" y="5"/>
                    </a:lnTo>
                    <a:lnTo>
                      <a:pt x="315" y="7"/>
                    </a:lnTo>
                    <a:lnTo>
                      <a:pt x="315" y="7"/>
                    </a:lnTo>
                    <a:lnTo>
                      <a:pt x="315" y="7"/>
                    </a:lnTo>
                    <a:lnTo>
                      <a:pt x="316" y="7"/>
                    </a:lnTo>
                    <a:lnTo>
                      <a:pt x="316" y="7"/>
                    </a:lnTo>
                    <a:lnTo>
                      <a:pt x="316" y="7"/>
                    </a:lnTo>
                    <a:lnTo>
                      <a:pt x="316" y="7"/>
                    </a:lnTo>
                    <a:lnTo>
                      <a:pt x="318" y="7"/>
                    </a:lnTo>
                    <a:lnTo>
                      <a:pt x="318" y="7"/>
                    </a:lnTo>
                    <a:lnTo>
                      <a:pt x="318" y="9"/>
                    </a:lnTo>
                    <a:lnTo>
                      <a:pt x="318" y="9"/>
                    </a:lnTo>
                    <a:lnTo>
                      <a:pt x="320" y="9"/>
                    </a:lnTo>
                    <a:lnTo>
                      <a:pt x="320" y="9"/>
                    </a:lnTo>
                    <a:lnTo>
                      <a:pt x="320" y="9"/>
                    </a:lnTo>
                    <a:lnTo>
                      <a:pt x="320" y="9"/>
                    </a:lnTo>
                    <a:lnTo>
                      <a:pt x="322" y="9"/>
                    </a:lnTo>
                    <a:lnTo>
                      <a:pt x="322" y="9"/>
                    </a:lnTo>
                    <a:lnTo>
                      <a:pt x="322" y="10"/>
                    </a:lnTo>
                    <a:lnTo>
                      <a:pt x="322" y="10"/>
                    </a:lnTo>
                    <a:lnTo>
                      <a:pt x="324" y="10"/>
                    </a:lnTo>
                    <a:lnTo>
                      <a:pt x="324" y="10"/>
                    </a:lnTo>
                    <a:lnTo>
                      <a:pt x="324" y="10"/>
                    </a:lnTo>
                    <a:lnTo>
                      <a:pt x="324" y="10"/>
                    </a:lnTo>
                    <a:lnTo>
                      <a:pt x="325" y="12"/>
                    </a:lnTo>
                    <a:lnTo>
                      <a:pt x="325" y="12"/>
                    </a:lnTo>
                    <a:lnTo>
                      <a:pt x="325" y="12"/>
                    </a:lnTo>
                    <a:lnTo>
                      <a:pt x="325" y="12"/>
                    </a:lnTo>
                    <a:lnTo>
                      <a:pt x="325" y="12"/>
                    </a:lnTo>
                    <a:lnTo>
                      <a:pt x="325" y="14"/>
                    </a:lnTo>
                    <a:lnTo>
                      <a:pt x="325" y="14"/>
                    </a:lnTo>
                    <a:lnTo>
                      <a:pt x="325" y="14"/>
                    </a:lnTo>
                    <a:lnTo>
                      <a:pt x="327" y="14"/>
                    </a:lnTo>
                    <a:lnTo>
                      <a:pt x="327" y="14"/>
                    </a:lnTo>
                    <a:lnTo>
                      <a:pt x="327" y="14"/>
                    </a:lnTo>
                    <a:lnTo>
                      <a:pt x="329" y="14"/>
                    </a:lnTo>
                    <a:lnTo>
                      <a:pt x="329" y="12"/>
                    </a:lnTo>
                    <a:lnTo>
                      <a:pt x="329" y="12"/>
                    </a:lnTo>
                    <a:lnTo>
                      <a:pt x="329" y="12"/>
                    </a:lnTo>
                    <a:lnTo>
                      <a:pt x="331" y="12"/>
                    </a:lnTo>
                    <a:lnTo>
                      <a:pt x="331" y="12"/>
                    </a:lnTo>
                    <a:lnTo>
                      <a:pt x="331" y="10"/>
                    </a:lnTo>
                    <a:lnTo>
                      <a:pt x="331" y="10"/>
                    </a:lnTo>
                    <a:lnTo>
                      <a:pt x="331" y="12"/>
                    </a:lnTo>
                    <a:lnTo>
                      <a:pt x="331" y="12"/>
                    </a:lnTo>
                    <a:lnTo>
                      <a:pt x="331" y="12"/>
                    </a:lnTo>
                    <a:lnTo>
                      <a:pt x="331" y="12"/>
                    </a:lnTo>
                    <a:lnTo>
                      <a:pt x="331" y="14"/>
                    </a:lnTo>
                    <a:lnTo>
                      <a:pt x="331" y="14"/>
                    </a:lnTo>
                    <a:lnTo>
                      <a:pt x="331" y="14"/>
                    </a:lnTo>
                    <a:lnTo>
                      <a:pt x="333" y="14"/>
                    </a:lnTo>
                    <a:lnTo>
                      <a:pt x="333" y="16"/>
                    </a:lnTo>
                    <a:lnTo>
                      <a:pt x="333" y="16"/>
                    </a:lnTo>
                    <a:lnTo>
                      <a:pt x="333" y="16"/>
                    </a:lnTo>
                    <a:lnTo>
                      <a:pt x="333" y="16"/>
                    </a:lnTo>
                    <a:lnTo>
                      <a:pt x="333" y="16"/>
                    </a:lnTo>
                    <a:lnTo>
                      <a:pt x="334" y="16"/>
                    </a:lnTo>
                    <a:lnTo>
                      <a:pt x="334" y="14"/>
                    </a:lnTo>
                    <a:lnTo>
                      <a:pt x="334" y="14"/>
                    </a:lnTo>
                    <a:lnTo>
                      <a:pt x="334" y="12"/>
                    </a:lnTo>
                    <a:lnTo>
                      <a:pt x="336" y="12"/>
                    </a:lnTo>
                    <a:lnTo>
                      <a:pt x="336" y="12"/>
                    </a:lnTo>
                    <a:lnTo>
                      <a:pt x="336" y="12"/>
                    </a:lnTo>
                    <a:lnTo>
                      <a:pt x="336" y="12"/>
                    </a:lnTo>
                    <a:lnTo>
                      <a:pt x="338" y="12"/>
                    </a:lnTo>
                    <a:lnTo>
                      <a:pt x="338" y="12"/>
                    </a:lnTo>
                    <a:lnTo>
                      <a:pt x="338" y="14"/>
                    </a:lnTo>
                    <a:lnTo>
                      <a:pt x="338" y="14"/>
                    </a:lnTo>
                    <a:lnTo>
                      <a:pt x="338" y="14"/>
                    </a:lnTo>
                    <a:lnTo>
                      <a:pt x="338" y="16"/>
                    </a:lnTo>
                    <a:lnTo>
                      <a:pt x="338" y="16"/>
                    </a:lnTo>
                    <a:lnTo>
                      <a:pt x="338" y="16"/>
                    </a:lnTo>
                    <a:lnTo>
                      <a:pt x="338" y="18"/>
                    </a:lnTo>
                    <a:lnTo>
                      <a:pt x="338" y="18"/>
                    </a:lnTo>
                    <a:lnTo>
                      <a:pt x="338" y="18"/>
                    </a:lnTo>
                    <a:lnTo>
                      <a:pt x="340" y="18"/>
                    </a:lnTo>
                    <a:lnTo>
                      <a:pt x="340" y="18"/>
                    </a:lnTo>
                    <a:lnTo>
                      <a:pt x="340" y="18"/>
                    </a:lnTo>
                    <a:lnTo>
                      <a:pt x="342" y="18"/>
                    </a:lnTo>
                    <a:lnTo>
                      <a:pt x="342" y="18"/>
                    </a:lnTo>
                    <a:lnTo>
                      <a:pt x="342" y="18"/>
                    </a:lnTo>
                    <a:lnTo>
                      <a:pt x="344" y="18"/>
                    </a:lnTo>
                    <a:lnTo>
                      <a:pt x="344" y="18"/>
                    </a:lnTo>
                    <a:lnTo>
                      <a:pt x="344" y="18"/>
                    </a:lnTo>
                    <a:lnTo>
                      <a:pt x="344" y="18"/>
                    </a:lnTo>
                    <a:lnTo>
                      <a:pt x="344" y="18"/>
                    </a:lnTo>
                    <a:lnTo>
                      <a:pt x="344" y="18"/>
                    </a:lnTo>
                    <a:lnTo>
                      <a:pt x="344" y="19"/>
                    </a:lnTo>
                    <a:lnTo>
                      <a:pt x="344" y="19"/>
                    </a:lnTo>
                    <a:lnTo>
                      <a:pt x="344" y="21"/>
                    </a:lnTo>
                    <a:lnTo>
                      <a:pt x="344" y="21"/>
                    </a:lnTo>
                    <a:lnTo>
                      <a:pt x="345" y="19"/>
                    </a:lnTo>
                    <a:lnTo>
                      <a:pt x="345" y="19"/>
                    </a:lnTo>
                    <a:lnTo>
                      <a:pt x="345" y="19"/>
                    </a:lnTo>
                    <a:lnTo>
                      <a:pt x="345" y="19"/>
                    </a:lnTo>
                    <a:lnTo>
                      <a:pt x="347" y="19"/>
                    </a:lnTo>
                    <a:lnTo>
                      <a:pt x="347" y="19"/>
                    </a:lnTo>
                    <a:lnTo>
                      <a:pt x="347" y="21"/>
                    </a:lnTo>
                    <a:lnTo>
                      <a:pt x="347" y="21"/>
                    </a:lnTo>
                    <a:lnTo>
                      <a:pt x="345" y="21"/>
                    </a:lnTo>
                    <a:lnTo>
                      <a:pt x="345" y="21"/>
                    </a:lnTo>
                    <a:lnTo>
                      <a:pt x="345" y="21"/>
                    </a:lnTo>
                    <a:lnTo>
                      <a:pt x="345" y="23"/>
                    </a:lnTo>
                    <a:lnTo>
                      <a:pt x="345" y="23"/>
                    </a:lnTo>
                    <a:lnTo>
                      <a:pt x="345" y="23"/>
                    </a:lnTo>
                    <a:lnTo>
                      <a:pt x="345" y="23"/>
                    </a:lnTo>
                    <a:lnTo>
                      <a:pt x="347" y="23"/>
                    </a:lnTo>
                    <a:lnTo>
                      <a:pt x="347" y="23"/>
                    </a:lnTo>
                    <a:lnTo>
                      <a:pt x="347" y="23"/>
                    </a:lnTo>
                    <a:lnTo>
                      <a:pt x="347" y="23"/>
                    </a:lnTo>
                    <a:lnTo>
                      <a:pt x="349" y="23"/>
                    </a:lnTo>
                    <a:lnTo>
                      <a:pt x="349" y="23"/>
                    </a:lnTo>
                    <a:lnTo>
                      <a:pt x="349" y="23"/>
                    </a:lnTo>
                    <a:lnTo>
                      <a:pt x="351" y="23"/>
                    </a:lnTo>
                    <a:lnTo>
                      <a:pt x="351" y="21"/>
                    </a:lnTo>
                    <a:lnTo>
                      <a:pt x="351" y="21"/>
                    </a:lnTo>
                    <a:lnTo>
                      <a:pt x="351" y="21"/>
                    </a:lnTo>
                    <a:lnTo>
                      <a:pt x="351" y="23"/>
                    </a:lnTo>
                    <a:lnTo>
                      <a:pt x="351" y="23"/>
                    </a:lnTo>
                    <a:lnTo>
                      <a:pt x="351" y="23"/>
                    </a:lnTo>
                    <a:lnTo>
                      <a:pt x="351" y="23"/>
                    </a:lnTo>
                    <a:lnTo>
                      <a:pt x="351" y="23"/>
                    </a:lnTo>
                    <a:lnTo>
                      <a:pt x="351" y="23"/>
                    </a:lnTo>
                    <a:lnTo>
                      <a:pt x="351" y="25"/>
                    </a:lnTo>
                    <a:lnTo>
                      <a:pt x="353" y="25"/>
                    </a:lnTo>
                    <a:lnTo>
                      <a:pt x="353" y="25"/>
                    </a:lnTo>
                    <a:lnTo>
                      <a:pt x="354" y="25"/>
                    </a:lnTo>
                    <a:lnTo>
                      <a:pt x="354" y="25"/>
                    </a:lnTo>
                    <a:lnTo>
                      <a:pt x="354" y="27"/>
                    </a:lnTo>
                    <a:lnTo>
                      <a:pt x="354" y="27"/>
                    </a:lnTo>
                    <a:lnTo>
                      <a:pt x="356" y="25"/>
                    </a:lnTo>
                    <a:lnTo>
                      <a:pt x="356" y="25"/>
                    </a:lnTo>
                    <a:lnTo>
                      <a:pt x="356" y="25"/>
                    </a:lnTo>
                    <a:lnTo>
                      <a:pt x="356" y="25"/>
                    </a:lnTo>
                    <a:lnTo>
                      <a:pt x="356" y="25"/>
                    </a:lnTo>
                    <a:lnTo>
                      <a:pt x="356" y="23"/>
                    </a:lnTo>
                    <a:lnTo>
                      <a:pt x="356" y="23"/>
                    </a:lnTo>
                    <a:lnTo>
                      <a:pt x="356" y="23"/>
                    </a:lnTo>
                    <a:lnTo>
                      <a:pt x="356" y="23"/>
                    </a:lnTo>
                    <a:lnTo>
                      <a:pt x="356" y="23"/>
                    </a:lnTo>
                    <a:lnTo>
                      <a:pt x="356" y="23"/>
                    </a:lnTo>
                    <a:lnTo>
                      <a:pt x="356" y="23"/>
                    </a:lnTo>
                    <a:lnTo>
                      <a:pt x="358" y="23"/>
                    </a:lnTo>
                    <a:lnTo>
                      <a:pt x="358" y="23"/>
                    </a:lnTo>
                    <a:lnTo>
                      <a:pt x="358" y="23"/>
                    </a:lnTo>
                    <a:lnTo>
                      <a:pt x="360" y="25"/>
                    </a:lnTo>
                    <a:lnTo>
                      <a:pt x="360" y="25"/>
                    </a:lnTo>
                    <a:lnTo>
                      <a:pt x="360" y="25"/>
                    </a:lnTo>
                    <a:lnTo>
                      <a:pt x="360" y="25"/>
                    </a:lnTo>
                    <a:lnTo>
                      <a:pt x="362" y="25"/>
                    </a:lnTo>
                    <a:lnTo>
                      <a:pt x="362" y="25"/>
                    </a:lnTo>
                    <a:lnTo>
                      <a:pt x="362" y="25"/>
                    </a:lnTo>
                    <a:lnTo>
                      <a:pt x="362" y="25"/>
                    </a:lnTo>
                    <a:lnTo>
                      <a:pt x="362" y="25"/>
                    </a:lnTo>
                    <a:lnTo>
                      <a:pt x="362" y="25"/>
                    </a:lnTo>
                    <a:lnTo>
                      <a:pt x="363" y="25"/>
                    </a:lnTo>
                    <a:lnTo>
                      <a:pt x="363" y="25"/>
                    </a:lnTo>
                    <a:lnTo>
                      <a:pt x="363" y="25"/>
                    </a:lnTo>
                    <a:lnTo>
                      <a:pt x="363" y="25"/>
                    </a:lnTo>
                    <a:lnTo>
                      <a:pt x="363" y="25"/>
                    </a:lnTo>
                    <a:lnTo>
                      <a:pt x="363" y="25"/>
                    </a:lnTo>
                    <a:lnTo>
                      <a:pt x="363" y="23"/>
                    </a:lnTo>
                    <a:lnTo>
                      <a:pt x="363" y="23"/>
                    </a:lnTo>
                    <a:lnTo>
                      <a:pt x="363" y="23"/>
                    </a:lnTo>
                    <a:lnTo>
                      <a:pt x="365" y="25"/>
                    </a:lnTo>
                    <a:lnTo>
                      <a:pt x="365" y="25"/>
                    </a:lnTo>
                    <a:lnTo>
                      <a:pt x="365" y="25"/>
                    </a:lnTo>
                    <a:lnTo>
                      <a:pt x="365" y="25"/>
                    </a:lnTo>
                    <a:lnTo>
                      <a:pt x="365" y="25"/>
                    </a:lnTo>
                    <a:lnTo>
                      <a:pt x="365" y="27"/>
                    </a:lnTo>
                    <a:lnTo>
                      <a:pt x="365" y="27"/>
                    </a:lnTo>
                    <a:lnTo>
                      <a:pt x="365" y="27"/>
                    </a:lnTo>
                    <a:lnTo>
                      <a:pt x="365" y="27"/>
                    </a:lnTo>
                    <a:lnTo>
                      <a:pt x="365" y="27"/>
                    </a:lnTo>
                    <a:lnTo>
                      <a:pt x="365" y="29"/>
                    </a:lnTo>
                    <a:lnTo>
                      <a:pt x="367" y="27"/>
                    </a:lnTo>
                    <a:lnTo>
                      <a:pt x="369" y="27"/>
                    </a:lnTo>
                    <a:lnTo>
                      <a:pt x="369" y="27"/>
                    </a:lnTo>
                    <a:lnTo>
                      <a:pt x="369" y="27"/>
                    </a:lnTo>
                    <a:lnTo>
                      <a:pt x="369" y="27"/>
                    </a:lnTo>
                    <a:lnTo>
                      <a:pt x="369" y="29"/>
                    </a:lnTo>
                    <a:lnTo>
                      <a:pt x="369" y="29"/>
                    </a:lnTo>
                    <a:lnTo>
                      <a:pt x="369" y="29"/>
                    </a:lnTo>
                    <a:lnTo>
                      <a:pt x="369" y="29"/>
                    </a:lnTo>
                    <a:lnTo>
                      <a:pt x="367" y="30"/>
                    </a:lnTo>
                    <a:lnTo>
                      <a:pt x="367" y="30"/>
                    </a:lnTo>
                    <a:lnTo>
                      <a:pt x="367" y="30"/>
                    </a:lnTo>
                    <a:lnTo>
                      <a:pt x="367" y="30"/>
                    </a:lnTo>
                    <a:lnTo>
                      <a:pt x="367" y="32"/>
                    </a:lnTo>
                    <a:lnTo>
                      <a:pt x="367" y="32"/>
                    </a:lnTo>
                    <a:lnTo>
                      <a:pt x="367" y="32"/>
                    </a:lnTo>
                    <a:lnTo>
                      <a:pt x="367" y="32"/>
                    </a:lnTo>
                    <a:lnTo>
                      <a:pt x="369" y="32"/>
                    </a:lnTo>
                    <a:lnTo>
                      <a:pt x="369" y="32"/>
                    </a:lnTo>
                    <a:lnTo>
                      <a:pt x="369" y="32"/>
                    </a:lnTo>
                    <a:lnTo>
                      <a:pt x="369" y="32"/>
                    </a:lnTo>
                    <a:lnTo>
                      <a:pt x="371" y="32"/>
                    </a:lnTo>
                    <a:lnTo>
                      <a:pt x="371" y="34"/>
                    </a:lnTo>
                    <a:lnTo>
                      <a:pt x="371" y="34"/>
                    </a:lnTo>
                    <a:lnTo>
                      <a:pt x="371" y="34"/>
                    </a:lnTo>
                    <a:lnTo>
                      <a:pt x="371" y="34"/>
                    </a:lnTo>
                    <a:lnTo>
                      <a:pt x="371" y="34"/>
                    </a:lnTo>
                    <a:lnTo>
                      <a:pt x="371" y="34"/>
                    </a:lnTo>
                    <a:lnTo>
                      <a:pt x="372" y="34"/>
                    </a:lnTo>
                    <a:lnTo>
                      <a:pt x="372" y="34"/>
                    </a:lnTo>
                    <a:lnTo>
                      <a:pt x="372" y="36"/>
                    </a:lnTo>
                    <a:lnTo>
                      <a:pt x="372" y="36"/>
                    </a:lnTo>
                    <a:lnTo>
                      <a:pt x="372" y="36"/>
                    </a:lnTo>
                    <a:lnTo>
                      <a:pt x="372" y="36"/>
                    </a:lnTo>
                    <a:lnTo>
                      <a:pt x="372" y="36"/>
                    </a:lnTo>
                    <a:lnTo>
                      <a:pt x="372" y="38"/>
                    </a:lnTo>
                    <a:lnTo>
                      <a:pt x="372" y="38"/>
                    </a:lnTo>
                    <a:lnTo>
                      <a:pt x="371" y="38"/>
                    </a:lnTo>
                    <a:lnTo>
                      <a:pt x="371" y="38"/>
                    </a:lnTo>
                    <a:lnTo>
                      <a:pt x="371" y="38"/>
                    </a:lnTo>
                    <a:lnTo>
                      <a:pt x="371" y="38"/>
                    </a:lnTo>
                    <a:lnTo>
                      <a:pt x="371" y="38"/>
                    </a:lnTo>
                    <a:lnTo>
                      <a:pt x="371" y="38"/>
                    </a:lnTo>
                    <a:lnTo>
                      <a:pt x="369" y="38"/>
                    </a:lnTo>
                    <a:lnTo>
                      <a:pt x="369" y="39"/>
                    </a:lnTo>
                    <a:lnTo>
                      <a:pt x="369" y="39"/>
                    </a:lnTo>
                    <a:lnTo>
                      <a:pt x="369" y="39"/>
                    </a:lnTo>
                    <a:lnTo>
                      <a:pt x="369" y="41"/>
                    </a:lnTo>
                    <a:lnTo>
                      <a:pt x="369" y="41"/>
                    </a:lnTo>
                    <a:lnTo>
                      <a:pt x="369" y="43"/>
                    </a:lnTo>
                    <a:lnTo>
                      <a:pt x="369" y="43"/>
                    </a:lnTo>
                    <a:lnTo>
                      <a:pt x="369" y="43"/>
                    </a:lnTo>
                    <a:lnTo>
                      <a:pt x="369" y="43"/>
                    </a:lnTo>
                    <a:lnTo>
                      <a:pt x="369" y="43"/>
                    </a:lnTo>
                    <a:lnTo>
                      <a:pt x="367" y="43"/>
                    </a:lnTo>
                    <a:lnTo>
                      <a:pt x="367" y="43"/>
                    </a:lnTo>
                    <a:lnTo>
                      <a:pt x="367" y="43"/>
                    </a:lnTo>
                    <a:lnTo>
                      <a:pt x="367" y="41"/>
                    </a:lnTo>
                    <a:lnTo>
                      <a:pt x="365" y="41"/>
                    </a:lnTo>
                    <a:lnTo>
                      <a:pt x="365" y="41"/>
                    </a:lnTo>
                    <a:lnTo>
                      <a:pt x="365" y="41"/>
                    </a:lnTo>
                    <a:lnTo>
                      <a:pt x="363" y="41"/>
                    </a:lnTo>
                    <a:lnTo>
                      <a:pt x="363" y="41"/>
                    </a:lnTo>
                    <a:lnTo>
                      <a:pt x="363" y="41"/>
                    </a:lnTo>
                    <a:lnTo>
                      <a:pt x="363" y="41"/>
                    </a:lnTo>
                    <a:lnTo>
                      <a:pt x="363" y="41"/>
                    </a:lnTo>
                    <a:lnTo>
                      <a:pt x="363" y="41"/>
                    </a:lnTo>
                    <a:lnTo>
                      <a:pt x="362" y="43"/>
                    </a:lnTo>
                    <a:lnTo>
                      <a:pt x="362" y="43"/>
                    </a:lnTo>
                    <a:lnTo>
                      <a:pt x="362" y="43"/>
                    </a:lnTo>
                    <a:lnTo>
                      <a:pt x="362" y="43"/>
                    </a:lnTo>
                    <a:lnTo>
                      <a:pt x="363" y="43"/>
                    </a:lnTo>
                    <a:lnTo>
                      <a:pt x="363" y="45"/>
                    </a:lnTo>
                    <a:lnTo>
                      <a:pt x="363" y="45"/>
                    </a:lnTo>
                    <a:lnTo>
                      <a:pt x="363" y="47"/>
                    </a:lnTo>
                    <a:lnTo>
                      <a:pt x="363" y="47"/>
                    </a:lnTo>
                    <a:lnTo>
                      <a:pt x="362" y="47"/>
                    </a:lnTo>
                    <a:lnTo>
                      <a:pt x="362" y="47"/>
                    </a:lnTo>
                    <a:lnTo>
                      <a:pt x="362" y="47"/>
                    </a:lnTo>
                    <a:lnTo>
                      <a:pt x="362" y="48"/>
                    </a:lnTo>
                    <a:lnTo>
                      <a:pt x="362" y="48"/>
                    </a:lnTo>
                    <a:lnTo>
                      <a:pt x="360" y="48"/>
                    </a:lnTo>
                    <a:lnTo>
                      <a:pt x="360" y="48"/>
                    </a:lnTo>
                    <a:lnTo>
                      <a:pt x="360" y="48"/>
                    </a:lnTo>
                    <a:lnTo>
                      <a:pt x="360" y="48"/>
                    </a:lnTo>
                    <a:lnTo>
                      <a:pt x="358" y="50"/>
                    </a:lnTo>
                    <a:lnTo>
                      <a:pt x="358" y="50"/>
                    </a:lnTo>
                    <a:lnTo>
                      <a:pt x="358" y="50"/>
                    </a:lnTo>
                    <a:lnTo>
                      <a:pt x="358" y="50"/>
                    </a:lnTo>
                    <a:lnTo>
                      <a:pt x="358" y="50"/>
                    </a:lnTo>
                    <a:lnTo>
                      <a:pt x="358" y="50"/>
                    </a:lnTo>
                    <a:lnTo>
                      <a:pt x="358" y="50"/>
                    </a:lnTo>
                    <a:lnTo>
                      <a:pt x="358" y="52"/>
                    </a:lnTo>
                    <a:lnTo>
                      <a:pt x="358" y="52"/>
                    </a:lnTo>
                    <a:lnTo>
                      <a:pt x="358" y="52"/>
                    </a:lnTo>
                    <a:lnTo>
                      <a:pt x="358" y="52"/>
                    </a:lnTo>
                    <a:lnTo>
                      <a:pt x="360" y="54"/>
                    </a:lnTo>
                    <a:lnTo>
                      <a:pt x="360" y="54"/>
                    </a:lnTo>
                    <a:lnTo>
                      <a:pt x="360" y="56"/>
                    </a:lnTo>
                    <a:lnTo>
                      <a:pt x="360" y="57"/>
                    </a:lnTo>
                    <a:lnTo>
                      <a:pt x="358" y="59"/>
                    </a:lnTo>
                    <a:lnTo>
                      <a:pt x="358" y="59"/>
                    </a:lnTo>
                    <a:lnTo>
                      <a:pt x="358" y="61"/>
                    </a:lnTo>
                    <a:lnTo>
                      <a:pt x="356" y="61"/>
                    </a:lnTo>
                    <a:lnTo>
                      <a:pt x="356" y="61"/>
                    </a:lnTo>
                    <a:lnTo>
                      <a:pt x="356" y="61"/>
                    </a:lnTo>
                    <a:lnTo>
                      <a:pt x="356" y="61"/>
                    </a:lnTo>
                    <a:lnTo>
                      <a:pt x="354" y="61"/>
                    </a:lnTo>
                    <a:lnTo>
                      <a:pt x="354" y="63"/>
                    </a:lnTo>
                    <a:lnTo>
                      <a:pt x="354" y="63"/>
                    </a:lnTo>
                    <a:lnTo>
                      <a:pt x="354" y="63"/>
                    </a:lnTo>
                    <a:lnTo>
                      <a:pt x="354" y="63"/>
                    </a:lnTo>
                    <a:lnTo>
                      <a:pt x="354" y="63"/>
                    </a:lnTo>
                    <a:lnTo>
                      <a:pt x="354" y="63"/>
                    </a:lnTo>
                    <a:lnTo>
                      <a:pt x="354" y="65"/>
                    </a:lnTo>
                    <a:lnTo>
                      <a:pt x="354" y="65"/>
                    </a:lnTo>
                    <a:lnTo>
                      <a:pt x="356" y="67"/>
                    </a:lnTo>
                    <a:lnTo>
                      <a:pt x="356" y="68"/>
                    </a:lnTo>
                    <a:lnTo>
                      <a:pt x="358" y="70"/>
                    </a:lnTo>
                    <a:lnTo>
                      <a:pt x="358" y="70"/>
                    </a:lnTo>
                    <a:lnTo>
                      <a:pt x="358" y="70"/>
                    </a:lnTo>
                    <a:lnTo>
                      <a:pt x="358" y="72"/>
                    </a:lnTo>
                    <a:lnTo>
                      <a:pt x="358" y="74"/>
                    </a:lnTo>
                    <a:lnTo>
                      <a:pt x="358" y="74"/>
                    </a:lnTo>
                    <a:lnTo>
                      <a:pt x="358" y="74"/>
                    </a:lnTo>
                    <a:lnTo>
                      <a:pt x="358" y="74"/>
                    </a:lnTo>
                    <a:lnTo>
                      <a:pt x="356" y="74"/>
                    </a:lnTo>
                    <a:lnTo>
                      <a:pt x="356" y="74"/>
                    </a:lnTo>
                    <a:lnTo>
                      <a:pt x="354" y="76"/>
                    </a:lnTo>
                    <a:lnTo>
                      <a:pt x="354" y="76"/>
                    </a:lnTo>
                    <a:lnTo>
                      <a:pt x="354" y="76"/>
                    </a:lnTo>
                    <a:lnTo>
                      <a:pt x="354" y="76"/>
                    </a:lnTo>
                    <a:lnTo>
                      <a:pt x="354" y="77"/>
                    </a:lnTo>
                    <a:lnTo>
                      <a:pt x="354" y="77"/>
                    </a:lnTo>
                    <a:lnTo>
                      <a:pt x="356" y="77"/>
                    </a:lnTo>
                    <a:lnTo>
                      <a:pt x="356" y="77"/>
                    </a:lnTo>
                    <a:lnTo>
                      <a:pt x="356" y="77"/>
                    </a:lnTo>
                    <a:lnTo>
                      <a:pt x="358" y="77"/>
                    </a:lnTo>
                    <a:lnTo>
                      <a:pt x="358" y="77"/>
                    </a:lnTo>
                    <a:lnTo>
                      <a:pt x="360" y="76"/>
                    </a:lnTo>
                    <a:lnTo>
                      <a:pt x="362" y="76"/>
                    </a:lnTo>
                    <a:lnTo>
                      <a:pt x="362" y="77"/>
                    </a:lnTo>
                    <a:lnTo>
                      <a:pt x="363" y="77"/>
                    </a:lnTo>
                    <a:lnTo>
                      <a:pt x="365" y="79"/>
                    </a:lnTo>
                    <a:lnTo>
                      <a:pt x="365" y="79"/>
                    </a:lnTo>
                    <a:lnTo>
                      <a:pt x="363" y="79"/>
                    </a:lnTo>
                    <a:lnTo>
                      <a:pt x="363" y="79"/>
                    </a:lnTo>
                    <a:lnTo>
                      <a:pt x="363" y="79"/>
                    </a:lnTo>
                    <a:lnTo>
                      <a:pt x="363" y="81"/>
                    </a:lnTo>
                    <a:lnTo>
                      <a:pt x="362" y="83"/>
                    </a:lnTo>
                    <a:lnTo>
                      <a:pt x="360" y="85"/>
                    </a:lnTo>
                    <a:lnTo>
                      <a:pt x="360" y="85"/>
                    </a:lnTo>
                    <a:lnTo>
                      <a:pt x="360" y="86"/>
                    </a:lnTo>
                    <a:lnTo>
                      <a:pt x="360" y="86"/>
                    </a:lnTo>
                    <a:lnTo>
                      <a:pt x="360" y="88"/>
                    </a:lnTo>
                    <a:lnTo>
                      <a:pt x="362" y="88"/>
                    </a:lnTo>
                    <a:lnTo>
                      <a:pt x="362" y="88"/>
                    </a:lnTo>
                    <a:lnTo>
                      <a:pt x="363" y="88"/>
                    </a:lnTo>
                    <a:lnTo>
                      <a:pt x="363" y="86"/>
                    </a:lnTo>
                    <a:lnTo>
                      <a:pt x="363" y="86"/>
                    </a:lnTo>
                    <a:lnTo>
                      <a:pt x="363" y="88"/>
                    </a:lnTo>
                    <a:lnTo>
                      <a:pt x="365" y="88"/>
                    </a:lnTo>
                    <a:lnTo>
                      <a:pt x="365" y="88"/>
                    </a:lnTo>
                    <a:lnTo>
                      <a:pt x="367" y="88"/>
                    </a:lnTo>
                    <a:lnTo>
                      <a:pt x="367" y="86"/>
                    </a:lnTo>
                    <a:lnTo>
                      <a:pt x="367" y="86"/>
                    </a:lnTo>
                    <a:lnTo>
                      <a:pt x="369" y="86"/>
                    </a:lnTo>
                    <a:lnTo>
                      <a:pt x="369" y="86"/>
                    </a:lnTo>
                    <a:lnTo>
                      <a:pt x="371" y="86"/>
                    </a:lnTo>
                    <a:lnTo>
                      <a:pt x="371" y="86"/>
                    </a:lnTo>
                    <a:lnTo>
                      <a:pt x="371" y="86"/>
                    </a:lnTo>
                    <a:lnTo>
                      <a:pt x="371" y="88"/>
                    </a:lnTo>
                    <a:lnTo>
                      <a:pt x="371" y="88"/>
                    </a:lnTo>
                    <a:lnTo>
                      <a:pt x="371" y="88"/>
                    </a:lnTo>
                    <a:lnTo>
                      <a:pt x="371" y="88"/>
                    </a:lnTo>
                    <a:lnTo>
                      <a:pt x="371" y="88"/>
                    </a:lnTo>
                    <a:lnTo>
                      <a:pt x="369" y="88"/>
                    </a:lnTo>
                    <a:lnTo>
                      <a:pt x="369" y="90"/>
                    </a:lnTo>
                    <a:lnTo>
                      <a:pt x="369" y="90"/>
                    </a:lnTo>
                    <a:lnTo>
                      <a:pt x="369" y="90"/>
                    </a:lnTo>
                    <a:lnTo>
                      <a:pt x="367" y="90"/>
                    </a:lnTo>
                    <a:lnTo>
                      <a:pt x="367" y="92"/>
                    </a:lnTo>
                    <a:lnTo>
                      <a:pt x="367" y="92"/>
                    </a:lnTo>
                    <a:lnTo>
                      <a:pt x="367" y="92"/>
                    </a:lnTo>
                    <a:lnTo>
                      <a:pt x="367" y="92"/>
                    </a:lnTo>
                    <a:lnTo>
                      <a:pt x="367" y="92"/>
                    </a:lnTo>
                    <a:lnTo>
                      <a:pt x="367" y="94"/>
                    </a:lnTo>
                    <a:lnTo>
                      <a:pt x="367" y="94"/>
                    </a:lnTo>
                    <a:lnTo>
                      <a:pt x="367" y="94"/>
                    </a:lnTo>
                    <a:lnTo>
                      <a:pt x="367" y="94"/>
                    </a:lnTo>
                    <a:lnTo>
                      <a:pt x="369" y="95"/>
                    </a:lnTo>
                    <a:lnTo>
                      <a:pt x="369" y="95"/>
                    </a:lnTo>
                    <a:lnTo>
                      <a:pt x="369" y="95"/>
                    </a:lnTo>
                    <a:lnTo>
                      <a:pt x="371" y="95"/>
                    </a:lnTo>
                    <a:lnTo>
                      <a:pt x="372" y="95"/>
                    </a:lnTo>
                    <a:lnTo>
                      <a:pt x="372" y="97"/>
                    </a:lnTo>
                    <a:lnTo>
                      <a:pt x="372" y="97"/>
                    </a:lnTo>
                    <a:lnTo>
                      <a:pt x="371" y="99"/>
                    </a:lnTo>
                    <a:lnTo>
                      <a:pt x="371" y="99"/>
                    </a:lnTo>
                    <a:lnTo>
                      <a:pt x="371" y="99"/>
                    </a:lnTo>
                    <a:lnTo>
                      <a:pt x="371" y="99"/>
                    </a:lnTo>
                    <a:lnTo>
                      <a:pt x="371" y="99"/>
                    </a:lnTo>
                    <a:lnTo>
                      <a:pt x="369" y="99"/>
                    </a:lnTo>
                    <a:lnTo>
                      <a:pt x="369" y="99"/>
                    </a:lnTo>
                    <a:lnTo>
                      <a:pt x="369" y="99"/>
                    </a:lnTo>
                    <a:lnTo>
                      <a:pt x="367" y="101"/>
                    </a:lnTo>
                    <a:lnTo>
                      <a:pt x="367" y="101"/>
                    </a:lnTo>
                    <a:lnTo>
                      <a:pt x="367" y="103"/>
                    </a:lnTo>
                    <a:lnTo>
                      <a:pt x="367" y="103"/>
                    </a:lnTo>
                    <a:lnTo>
                      <a:pt x="367" y="104"/>
                    </a:lnTo>
                    <a:lnTo>
                      <a:pt x="369" y="104"/>
                    </a:lnTo>
                    <a:lnTo>
                      <a:pt x="369" y="104"/>
                    </a:lnTo>
                    <a:lnTo>
                      <a:pt x="371" y="104"/>
                    </a:lnTo>
                    <a:lnTo>
                      <a:pt x="372" y="104"/>
                    </a:lnTo>
                    <a:lnTo>
                      <a:pt x="372" y="104"/>
                    </a:lnTo>
                    <a:lnTo>
                      <a:pt x="374" y="104"/>
                    </a:lnTo>
                    <a:lnTo>
                      <a:pt x="374" y="104"/>
                    </a:lnTo>
                    <a:lnTo>
                      <a:pt x="374" y="104"/>
                    </a:lnTo>
                    <a:lnTo>
                      <a:pt x="374" y="104"/>
                    </a:lnTo>
                    <a:lnTo>
                      <a:pt x="376" y="106"/>
                    </a:lnTo>
                    <a:lnTo>
                      <a:pt x="376" y="106"/>
                    </a:lnTo>
                    <a:lnTo>
                      <a:pt x="376" y="108"/>
                    </a:lnTo>
                    <a:lnTo>
                      <a:pt x="376" y="110"/>
                    </a:lnTo>
                    <a:lnTo>
                      <a:pt x="376" y="110"/>
                    </a:lnTo>
                    <a:lnTo>
                      <a:pt x="376" y="110"/>
                    </a:lnTo>
                    <a:lnTo>
                      <a:pt x="376" y="110"/>
                    </a:lnTo>
                    <a:lnTo>
                      <a:pt x="378" y="110"/>
                    </a:lnTo>
                    <a:lnTo>
                      <a:pt x="378" y="110"/>
                    </a:lnTo>
                    <a:lnTo>
                      <a:pt x="378" y="112"/>
                    </a:lnTo>
                    <a:lnTo>
                      <a:pt x="378" y="112"/>
                    </a:lnTo>
                    <a:lnTo>
                      <a:pt x="380" y="112"/>
                    </a:lnTo>
                    <a:lnTo>
                      <a:pt x="380" y="112"/>
                    </a:lnTo>
                    <a:lnTo>
                      <a:pt x="380" y="112"/>
                    </a:lnTo>
                    <a:lnTo>
                      <a:pt x="380" y="112"/>
                    </a:lnTo>
                    <a:lnTo>
                      <a:pt x="380" y="114"/>
                    </a:lnTo>
                    <a:lnTo>
                      <a:pt x="380" y="114"/>
                    </a:lnTo>
                    <a:lnTo>
                      <a:pt x="380" y="114"/>
                    </a:lnTo>
                    <a:lnTo>
                      <a:pt x="378" y="114"/>
                    </a:lnTo>
                    <a:lnTo>
                      <a:pt x="378" y="114"/>
                    </a:lnTo>
                    <a:lnTo>
                      <a:pt x="378" y="114"/>
                    </a:lnTo>
                    <a:lnTo>
                      <a:pt x="378" y="115"/>
                    </a:lnTo>
                    <a:lnTo>
                      <a:pt x="378" y="115"/>
                    </a:lnTo>
                    <a:lnTo>
                      <a:pt x="378" y="115"/>
                    </a:lnTo>
                    <a:lnTo>
                      <a:pt x="378" y="115"/>
                    </a:lnTo>
                    <a:lnTo>
                      <a:pt x="378" y="115"/>
                    </a:lnTo>
                    <a:lnTo>
                      <a:pt x="378" y="115"/>
                    </a:lnTo>
                    <a:lnTo>
                      <a:pt x="378" y="115"/>
                    </a:lnTo>
                    <a:lnTo>
                      <a:pt x="378" y="115"/>
                    </a:lnTo>
                    <a:lnTo>
                      <a:pt x="378" y="115"/>
                    </a:lnTo>
                    <a:lnTo>
                      <a:pt x="378" y="115"/>
                    </a:lnTo>
                    <a:lnTo>
                      <a:pt x="380" y="115"/>
                    </a:lnTo>
                    <a:lnTo>
                      <a:pt x="380" y="117"/>
                    </a:lnTo>
                    <a:lnTo>
                      <a:pt x="380" y="117"/>
                    </a:lnTo>
                    <a:lnTo>
                      <a:pt x="380" y="117"/>
                    </a:lnTo>
                    <a:lnTo>
                      <a:pt x="380" y="115"/>
                    </a:lnTo>
                    <a:lnTo>
                      <a:pt x="380" y="115"/>
                    </a:lnTo>
                    <a:lnTo>
                      <a:pt x="380" y="115"/>
                    </a:lnTo>
                    <a:lnTo>
                      <a:pt x="381" y="115"/>
                    </a:lnTo>
                    <a:lnTo>
                      <a:pt x="381" y="115"/>
                    </a:lnTo>
                    <a:lnTo>
                      <a:pt x="381" y="115"/>
                    </a:lnTo>
                    <a:lnTo>
                      <a:pt x="381" y="115"/>
                    </a:lnTo>
                    <a:lnTo>
                      <a:pt x="381" y="115"/>
                    </a:lnTo>
                    <a:lnTo>
                      <a:pt x="381" y="117"/>
                    </a:lnTo>
                    <a:lnTo>
                      <a:pt x="381" y="117"/>
                    </a:lnTo>
                    <a:lnTo>
                      <a:pt x="383" y="117"/>
                    </a:lnTo>
                    <a:lnTo>
                      <a:pt x="383" y="117"/>
                    </a:lnTo>
                    <a:lnTo>
                      <a:pt x="383" y="117"/>
                    </a:lnTo>
                    <a:lnTo>
                      <a:pt x="383" y="117"/>
                    </a:lnTo>
                    <a:lnTo>
                      <a:pt x="383" y="117"/>
                    </a:lnTo>
                    <a:lnTo>
                      <a:pt x="381" y="119"/>
                    </a:lnTo>
                    <a:lnTo>
                      <a:pt x="381" y="119"/>
                    </a:lnTo>
                    <a:lnTo>
                      <a:pt x="381" y="119"/>
                    </a:lnTo>
                    <a:lnTo>
                      <a:pt x="381" y="119"/>
                    </a:lnTo>
                    <a:lnTo>
                      <a:pt x="380" y="119"/>
                    </a:lnTo>
                    <a:lnTo>
                      <a:pt x="380" y="119"/>
                    </a:lnTo>
                    <a:lnTo>
                      <a:pt x="380" y="119"/>
                    </a:lnTo>
                    <a:lnTo>
                      <a:pt x="380" y="119"/>
                    </a:lnTo>
                    <a:lnTo>
                      <a:pt x="380" y="119"/>
                    </a:lnTo>
                    <a:lnTo>
                      <a:pt x="378" y="119"/>
                    </a:lnTo>
                    <a:lnTo>
                      <a:pt x="378" y="119"/>
                    </a:lnTo>
                    <a:lnTo>
                      <a:pt x="378" y="119"/>
                    </a:lnTo>
                    <a:lnTo>
                      <a:pt x="378" y="119"/>
                    </a:lnTo>
                    <a:lnTo>
                      <a:pt x="378" y="121"/>
                    </a:lnTo>
                    <a:lnTo>
                      <a:pt x="378" y="121"/>
                    </a:lnTo>
                    <a:lnTo>
                      <a:pt x="378" y="121"/>
                    </a:lnTo>
                    <a:lnTo>
                      <a:pt x="378" y="121"/>
                    </a:lnTo>
                    <a:lnTo>
                      <a:pt x="378" y="121"/>
                    </a:lnTo>
                    <a:lnTo>
                      <a:pt x="378" y="121"/>
                    </a:lnTo>
                    <a:lnTo>
                      <a:pt x="378" y="123"/>
                    </a:lnTo>
                    <a:lnTo>
                      <a:pt x="380" y="123"/>
                    </a:lnTo>
                    <a:lnTo>
                      <a:pt x="380" y="123"/>
                    </a:lnTo>
                    <a:lnTo>
                      <a:pt x="380" y="121"/>
                    </a:lnTo>
                    <a:lnTo>
                      <a:pt x="381" y="121"/>
                    </a:lnTo>
                    <a:lnTo>
                      <a:pt x="381" y="121"/>
                    </a:lnTo>
                    <a:lnTo>
                      <a:pt x="381" y="121"/>
                    </a:lnTo>
                    <a:lnTo>
                      <a:pt x="383" y="121"/>
                    </a:lnTo>
                    <a:lnTo>
                      <a:pt x="383" y="121"/>
                    </a:lnTo>
                    <a:lnTo>
                      <a:pt x="383" y="121"/>
                    </a:lnTo>
                    <a:lnTo>
                      <a:pt x="385" y="121"/>
                    </a:lnTo>
                    <a:lnTo>
                      <a:pt x="385" y="121"/>
                    </a:lnTo>
                    <a:lnTo>
                      <a:pt x="385" y="121"/>
                    </a:lnTo>
                    <a:lnTo>
                      <a:pt x="387" y="119"/>
                    </a:lnTo>
                    <a:lnTo>
                      <a:pt x="387" y="119"/>
                    </a:lnTo>
                    <a:lnTo>
                      <a:pt x="387" y="119"/>
                    </a:lnTo>
                    <a:lnTo>
                      <a:pt x="389" y="119"/>
                    </a:lnTo>
                    <a:lnTo>
                      <a:pt x="389" y="119"/>
                    </a:lnTo>
                    <a:lnTo>
                      <a:pt x="389" y="119"/>
                    </a:lnTo>
                    <a:lnTo>
                      <a:pt x="389" y="119"/>
                    </a:lnTo>
                    <a:lnTo>
                      <a:pt x="389" y="121"/>
                    </a:lnTo>
                    <a:lnTo>
                      <a:pt x="391" y="121"/>
                    </a:lnTo>
                    <a:lnTo>
                      <a:pt x="391" y="121"/>
                    </a:lnTo>
                    <a:lnTo>
                      <a:pt x="391" y="121"/>
                    </a:lnTo>
                    <a:lnTo>
                      <a:pt x="391" y="121"/>
                    </a:lnTo>
                    <a:lnTo>
                      <a:pt x="391" y="121"/>
                    </a:lnTo>
                    <a:lnTo>
                      <a:pt x="391" y="121"/>
                    </a:lnTo>
                    <a:lnTo>
                      <a:pt x="391" y="121"/>
                    </a:lnTo>
                    <a:lnTo>
                      <a:pt x="391" y="121"/>
                    </a:lnTo>
                    <a:lnTo>
                      <a:pt x="391" y="121"/>
                    </a:lnTo>
                    <a:lnTo>
                      <a:pt x="391" y="123"/>
                    </a:lnTo>
                    <a:lnTo>
                      <a:pt x="391" y="123"/>
                    </a:lnTo>
                    <a:lnTo>
                      <a:pt x="391" y="123"/>
                    </a:lnTo>
                    <a:lnTo>
                      <a:pt x="391" y="124"/>
                    </a:lnTo>
                    <a:lnTo>
                      <a:pt x="391" y="124"/>
                    </a:lnTo>
                    <a:lnTo>
                      <a:pt x="389" y="124"/>
                    </a:lnTo>
                    <a:lnTo>
                      <a:pt x="389" y="124"/>
                    </a:lnTo>
                    <a:lnTo>
                      <a:pt x="389" y="124"/>
                    </a:lnTo>
                    <a:lnTo>
                      <a:pt x="389" y="124"/>
                    </a:lnTo>
                    <a:lnTo>
                      <a:pt x="389" y="126"/>
                    </a:lnTo>
                    <a:lnTo>
                      <a:pt x="389" y="126"/>
                    </a:lnTo>
                    <a:lnTo>
                      <a:pt x="389" y="126"/>
                    </a:lnTo>
                    <a:lnTo>
                      <a:pt x="389" y="126"/>
                    </a:lnTo>
                    <a:lnTo>
                      <a:pt x="389" y="126"/>
                    </a:lnTo>
                    <a:lnTo>
                      <a:pt x="387" y="128"/>
                    </a:lnTo>
                    <a:lnTo>
                      <a:pt x="387" y="128"/>
                    </a:lnTo>
                    <a:lnTo>
                      <a:pt x="387" y="128"/>
                    </a:lnTo>
                    <a:lnTo>
                      <a:pt x="389" y="128"/>
                    </a:lnTo>
                    <a:lnTo>
                      <a:pt x="389" y="128"/>
                    </a:lnTo>
                    <a:lnTo>
                      <a:pt x="389" y="128"/>
                    </a:lnTo>
                    <a:lnTo>
                      <a:pt x="389" y="130"/>
                    </a:lnTo>
                    <a:lnTo>
                      <a:pt x="389" y="128"/>
                    </a:lnTo>
                    <a:lnTo>
                      <a:pt x="391" y="128"/>
                    </a:lnTo>
                    <a:lnTo>
                      <a:pt x="391" y="128"/>
                    </a:lnTo>
                    <a:lnTo>
                      <a:pt x="391" y="128"/>
                    </a:lnTo>
                    <a:lnTo>
                      <a:pt x="391" y="126"/>
                    </a:lnTo>
                    <a:lnTo>
                      <a:pt x="392" y="126"/>
                    </a:lnTo>
                    <a:lnTo>
                      <a:pt x="392" y="126"/>
                    </a:lnTo>
                    <a:lnTo>
                      <a:pt x="392" y="124"/>
                    </a:lnTo>
                    <a:lnTo>
                      <a:pt x="394" y="124"/>
                    </a:lnTo>
                    <a:lnTo>
                      <a:pt x="394" y="124"/>
                    </a:lnTo>
                    <a:lnTo>
                      <a:pt x="396" y="124"/>
                    </a:lnTo>
                    <a:lnTo>
                      <a:pt x="396" y="124"/>
                    </a:lnTo>
                    <a:lnTo>
                      <a:pt x="396" y="124"/>
                    </a:lnTo>
                    <a:lnTo>
                      <a:pt x="398" y="126"/>
                    </a:lnTo>
                    <a:lnTo>
                      <a:pt x="400" y="126"/>
                    </a:lnTo>
                    <a:lnTo>
                      <a:pt x="400" y="126"/>
                    </a:lnTo>
                    <a:lnTo>
                      <a:pt x="400" y="126"/>
                    </a:lnTo>
                    <a:lnTo>
                      <a:pt x="400" y="126"/>
                    </a:lnTo>
                    <a:lnTo>
                      <a:pt x="400" y="128"/>
                    </a:lnTo>
                    <a:lnTo>
                      <a:pt x="400" y="128"/>
                    </a:lnTo>
                    <a:lnTo>
                      <a:pt x="400" y="128"/>
                    </a:lnTo>
                    <a:lnTo>
                      <a:pt x="400" y="128"/>
                    </a:lnTo>
                    <a:lnTo>
                      <a:pt x="398" y="128"/>
                    </a:lnTo>
                    <a:lnTo>
                      <a:pt x="398" y="128"/>
                    </a:lnTo>
                    <a:lnTo>
                      <a:pt x="398" y="130"/>
                    </a:lnTo>
                    <a:lnTo>
                      <a:pt x="398" y="130"/>
                    </a:lnTo>
                    <a:lnTo>
                      <a:pt x="398" y="130"/>
                    </a:lnTo>
                    <a:lnTo>
                      <a:pt x="398" y="130"/>
                    </a:lnTo>
                    <a:lnTo>
                      <a:pt x="398" y="132"/>
                    </a:lnTo>
                    <a:lnTo>
                      <a:pt x="398" y="132"/>
                    </a:lnTo>
                    <a:lnTo>
                      <a:pt x="398" y="132"/>
                    </a:lnTo>
                    <a:lnTo>
                      <a:pt x="398" y="132"/>
                    </a:lnTo>
                    <a:lnTo>
                      <a:pt x="398" y="132"/>
                    </a:lnTo>
                    <a:lnTo>
                      <a:pt x="398" y="133"/>
                    </a:lnTo>
                    <a:lnTo>
                      <a:pt x="398" y="133"/>
                    </a:lnTo>
                    <a:lnTo>
                      <a:pt x="398" y="133"/>
                    </a:lnTo>
                    <a:lnTo>
                      <a:pt x="398" y="135"/>
                    </a:lnTo>
                    <a:lnTo>
                      <a:pt x="398" y="135"/>
                    </a:lnTo>
                    <a:lnTo>
                      <a:pt x="398" y="137"/>
                    </a:lnTo>
                    <a:lnTo>
                      <a:pt x="398" y="137"/>
                    </a:lnTo>
                    <a:lnTo>
                      <a:pt x="398" y="137"/>
                    </a:lnTo>
                    <a:lnTo>
                      <a:pt x="398" y="137"/>
                    </a:lnTo>
                    <a:lnTo>
                      <a:pt x="398" y="137"/>
                    </a:lnTo>
                    <a:lnTo>
                      <a:pt x="398" y="137"/>
                    </a:lnTo>
                    <a:lnTo>
                      <a:pt x="398" y="137"/>
                    </a:lnTo>
                    <a:lnTo>
                      <a:pt x="396" y="137"/>
                    </a:lnTo>
                    <a:lnTo>
                      <a:pt x="394" y="135"/>
                    </a:lnTo>
                    <a:lnTo>
                      <a:pt x="394" y="135"/>
                    </a:lnTo>
                    <a:lnTo>
                      <a:pt x="394" y="135"/>
                    </a:lnTo>
                    <a:lnTo>
                      <a:pt x="392" y="135"/>
                    </a:lnTo>
                    <a:lnTo>
                      <a:pt x="392" y="135"/>
                    </a:lnTo>
                    <a:lnTo>
                      <a:pt x="392" y="135"/>
                    </a:lnTo>
                    <a:lnTo>
                      <a:pt x="392" y="135"/>
                    </a:lnTo>
                    <a:lnTo>
                      <a:pt x="392" y="137"/>
                    </a:lnTo>
                    <a:lnTo>
                      <a:pt x="392" y="137"/>
                    </a:lnTo>
                    <a:lnTo>
                      <a:pt x="392" y="137"/>
                    </a:lnTo>
                    <a:lnTo>
                      <a:pt x="392" y="137"/>
                    </a:lnTo>
                    <a:lnTo>
                      <a:pt x="392" y="139"/>
                    </a:lnTo>
                    <a:lnTo>
                      <a:pt x="392" y="139"/>
                    </a:lnTo>
                    <a:lnTo>
                      <a:pt x="392" y="139"/>
                    </a:lnTo>
                    <a:lnTo>
                      <a:pt x="392" y="139"/>
                    </a:lnTo>
                    <a:lnTo>
                      <a:pt x="392" y="141"/>
                    </a:lnTo>
                    <a:lnTo>
                      <a:pt x="392" y="141"/>
                    </a:lnTo>
                    <a:lnTo>
                      <a:pt x="392" y="141"/>
                    </a:lnTo>
                    <a:lnTo>
                      <a:pt x="392" y="141"/>
                    </a:lnTo>
                    <a:lnTo>
                      <a:pt x="392" y="141"/>
                    </a:lnTo>
                    <a:lnTo>
                      <a:pt x="392" y="141"/>
                    </a:lnTo>
                    <a:lnTo>
                      <a:pt x="394" y="141"/>
                    </a:lnTo>
                    <a:lnTo>
                      <a:pt x="394" y="141"/>
                    </a:lnTo>
                    <a:lnTo>
                      <a:pt x="394" y="141"/>
                    </a:lnTo>
                    <a:lnTo>
                      <a:pt x="394" y="141"/>
                    </a:lnTo>
                    <a:lnTo>
                      <a:pt x="394" y="141"/>
                    </a:lnTo>
                    <a:lnTo>
                      <a:pt x="394" y="141"/>
                    </a:lnTo>
                    <a:lnTo>
                      <a:pt x="394" y="141"/>
                    </a:lnTo>
                    <a:lnTo>
                      <a:pt x="394" y="141"/>
                    </a:lnTo>
                    <a:lnTo>
                      <a:pt x="396" y="141"/>
                    </a:lnTo>
                    <a:lnTo>
                      <a:pt x="396" y="141"/>
                    </a:lnTo>
                    <a:lnTo>
                      <a:pt x="396" y="141"/>
                    </a:lnTo>
                    <a:lnTo>
                      <a:pt x="396" y="141"/>
                    </a:lnTo>
                    <a:lnTo>
                      <a:pt x="398" y="141"/>
                    </a:lnTo>
                    <a:lnTo>
                      <a:pt x="398" y="141"/>
                    </a:lnTo>
                    <a:lnTo>
                      <a:pt x="398" y="141"/>
                    </a:lnTo>
                    <a:lnTo>
                      <a:pt x="398" y="141"/>
                    </a:lnTo>
                    <a:lnTo>
                      <a:pt x="400" y="142"/>
                    </a:lnTo>
                    <a:lnTo>
                      <a:pt x="400" y="142"/>
                    </a:lnTo>
                    <a:lnTo>
                      <a:pt x="400" y="142"/>
                    </a:lnTo>
                    <a:lnTo>
                      <a:pt x="401" y="144"/>
                    </a:lnTo>
                    <a:lnTo>
                      <a:pt x="401" y="144"/>
                    </a:lnTo>
                    <a:lnTo>
                      <a:pt x="401" y="146"/>
                    </a:lnTo>
                    <a:lnTo>
                      <a:pt x="401" y="146"/>
                    </a:lnTo>
                    <a:lnTo>
                      <a:pt x="401" y="148"/>
                    </a:lnTo>
                    <a:lnTo>
                      <a:pt x="403" y="148"/>
                    </a:lnTo>
                    <a:lnTo>
                      <a:pt x="403" y="148"/>
                    </a:lnTo>
                    <a:lnTo>
                      <a:pt x="405" y="150"/>
                    </a:lnTo>
                    <a:lnTo>
                      <a:pt x="405" y="150"/>
                    </a:lnTo>
                    <a:lnTo>
                      <a:pt x="405" y="152"/>
                    </a:lnTo>
                    <a:lnTo>
                      <a:pt x="403" y="152"/>
                    </a:lnTo>
                    <a:lnTo>
                      <a:pt x="403" y="152"/>
                    </a:lnTo>
                    <a:lnTo>
                      <a:pt x="403" y="152"/>
                    </a:lnTo>
                    <a:lnTo>
                      <a:pt x="403" y="152"/>
                    </a:lnTo>
                    <a:lnTo>
                      <a:pt x="403" y="152"/>
                    </a:lnTo>
                    <a:lnTo>
                      <a:pt x="403" y="152"/>
                    </a:lnTo>
                    <a:lnTo>
                      <a:pt x="403" y="152"/>
                    </a:lnTo>
                    <a:lnTo>
                      <a:pt x="403" y="153"/>
                    </a:lnTo>
                    <a:lnTo>
                      <a:pt x="403" y="153"/>
                    </a:lnTo>
                    <a:lnTo>
                      <a:pt x="403" y="153"/>
                    </a:lnTo>
                    <a:lnTo>
                      <a:pt x="401" y="153"/>
                    </a:lnTo>
                    <a:lnTo>
                      <a:pt x="401" y="153"/>
                    </a:lnTo>
                    <a:lnTo>
                      <a:pt x="401" y="153"/>
                    </a:lnTo>
                    <a:lnTo>
                      <a:pt x="401" y="153"/>
                    </a:lnTo>
                    <a:lnTo>
                      <a:pt x="400" y="153"/>
                    </a:lnTo>
                    <a:lnTo>
                      <a:pt x="400" y="153"/>
                    </a:lnTo>
                    <a:lnTo>
                      <a:pt x="400" y="152"/>
                    </a:lnTo>
                    <a:lnTo>
                      <a:pt x="400" y="152"/>
                    </a:lnTo>
                    <a:lnTo>
                      <a:pt x="398" y="152"/>
                    </a:lnTo>
                    <a:lnTo>
                      <a:pt x="398" y="152"/>
                    </a:lnTo>
                    <a:lnTo>
                      <a:pt x="398" y="152"/>
                    </a:lnTo>
                    <a:lnTo>
                      <a:pt x="398" y="152"/>
                    </a:lnTo>
                    <a:lnTo>
                      <a:pt x="396" y="152"/>
                    </a:lnTo>
                    <a:lnTo>
                      <a:pt x="396" y="152"/>
                    </a:lnTo>
                    <a:lnTo>
                      <a:pt x="396" y="152"/>
                    </a:lnTo>
                    <a:lnTo>
                      <a:pt x="396" y="152"/>
                    </a:lnTo>
                    <a:lnTo>
                      <a:pt x="396" y="153"/>
                    </a:lnTo>
                    <a:lnTo>
                      <a:pt x="396" y="153"/>
                    </a:lnTo>
                    <a:lnTo>
                      <a:pt x="396" y="153"/>
                    </a:lnTo>
                    <a:lnTo>
                      <a:pt x="396" y="153"/>
                    </a:lnTo>
                    <a:lnTo>
                      <a:pt x="396" y="153"/>
                    </a:lnTo>
                    <a:lnTo>
                      <a:pt x="396" y="153"/>
                    </a:lnTo>
                    <a:lnTo>
                      <a:pt x="398" y="153"/>
                    </a:lnTo>
                    <a:lnTo>
                      <a:pt x="398" y="155"/>
                    </a:lnTo>
                    <a:lnTo>
                      <a:pt x="400" y="155"/>
                    </a:lnTo>
                    <a:lnTo>
                      <a:pt x="400" y="155"/>
                    </a:lnTo>
                    <a:lnTo>
                      <a:pt x="400" y="155"/>
                    </a:lnTo>
                    <a:lnTo>
                      <a:pt x="401" y="155"/>
                    </a:lnTo>
                    <a:lnTo>
                      <a:pt x="401" y="157"/>
                    </a:lnTo>
                    <a:lnTo>
                      <a:pt x="401" y="157"/>
                    </a:lnTo>
                    <a:lnTo>
                      <a:pt x="401" y="157"/>
                    </a:lnTo>
                    <a:lnTo>
                      <a:pt x="401" y="157"/>
                    </a:lnTo>
                    <a:lnTo>
                      <a:pt x="401" y="159"/>
                    </a:lnTo>
                    <a:lnTo>
                      <a:pt x="401" y="159"/>
                    </a:lnTo>
                    <a:lnTo>
                      <a:pt x="401" y="159"/>
                    </a:lnTo>
                    <a:lnTo>
                      <a:pt x="401" y="161"/>
                    </a:lnTo>
                    <a:lnTo>
                      <a:pt x="401" y="161"/>
                    </a:lnTo>
                    <a:lnTo>
                      <a:pt x="401" y="162"/>
                    </a:lnTo>
                    <a:lnTo>
                      <a:pt x="400" y="162"/>
                    </a:lnTo>
                    <a:lnTo>
                      <a:pt x="400" y="162"/>
                    </a:lnTo>
                    <a:lnTo>
                      <a:pt x="400" y="164"/>
                    </a:lnTo>
                    <a:lnTo>
                      <a:pt x="400" y="164"/>
                    </a:lnTo>
                    <a:lnTo>
                      <a:pt x="400" y="164"/>
                    </a:lnTo>
                    <a:lnTo>
                      <a:pt x="400" y="164"/>
                    </a:lnTo>
                    <a:lnTo>
                      <a:pt x="398" y="166"/>
                    </a:lnTo>
                    <a:lnTo>
                      <a:pt x="398" y="166"/>
                    </a:lnTo>
                    <a:lnTo>
                      <a:pt x="400" y="166"/>
                    </a:lnTo>
                    <a:lnTo>
                      <a:pt x="400" y="168"/>
                    </a:lnTo>
                    <a:lnTo>
                      <a:pt x="400" y="168"/>
                    </a:lnTo>
                    <a:lnTo>
                      <a:pt x="400" y="168"/>
                    </a:lnTo>
                    <a:lnTo>
                      <a:pt x="400" y="168"/>
                    </a:lnTo>
                    <a:lnTo>
                      <a:pt x="401" y="170"/>
                    </a:lnTo>
                    <a:lnTo>
                      <a:pt x="401" y="170"/>
                    </a:lnTo>
                    <a:lnTo>
                      <a:pt x="401" y="170"/>
                    </a:lnTo>
                    <a:lnTo>
                      <a:pt x="401" y="171"/>
                    </a:lnTo>
                    <a:lnTo>
                      <a:pt x="401" y="171"/>
                    </a:lnTo>
                    <a:lnTo>
                      <a:pt x="400" y="171"/>
                    </a:lnTo>
                    <a:lnTo>
                      <a:pt x="400" y="173"/>
                    </a:lnTo>
                    <a:lnTo>
                      <a:pt x="400" y="173"/>
                    </a:lnTo>
                    <a:lnTo>
                      <a:pt x="398" y="173"/>
                    </a:lnTo>
                    <a:lnTo>
                      <a:pt x="398" y="175"/>
                    </a:lnTo>
                    <a:lnTo>
                      <a:pt x="398" y="175"/>
                    </a:lnTo>
                    <a:lnTo>
                      <a:pt x="396" y="175"/>
                    </a:lnTo>
                    <a:lnTo>
                      <a:pt x="396" y="175"/>
                    </a:lnTo>
                    <a:lnTo>
                      <a:pt x="396" y="175"/>
                    </a:lnTo>
                    <a:lnTo>
                      <a:pt x="396" y="177"/>
                    </a:lnTo>
                    <a:lnTo>
                      <a:pt x="396" y="177"/>
                    </a:lnTo>
                    <a:lnTo>
                      <a:pt x="398" y="177"/>
                    </a:lnTo>
                    <a:lnTo>
                      <a:pt x="398" y="179"/>
                    </a:lnTo>
                    <a:lnTo>
                      <a:pt x="398" y="179"/>
                    </a:lnTo>
                    <a:lnTo>
                      <a:pt x="400" y="179"/>
                    </a:lnTo>
                    <a:lnTo>
                      <a:pt x="400" y="179"/>
                    </a:lnTo>
                    <a:lnTo>
                      <a:pt x="400" y="179"/>
                    </a:lnTo>
                    <a:lnTo>
                      <a:pt x="401" y="179"/>
                    </a:lnTo>
                    <a:lnTo>
                      <a:pt x="401" y="179"/>
                    </a:lnTo>
                    <a:lnTo>
                      <a:pt x="403" y="179"/>
                    </a:lnTo>
                    <a:lnTo>
                      <a:pt x="405" y="179"/>
                    </a:lnTo>
                    <a:lnTo>
                      <a:pt x="407" y="179"/>
                    </a:lnTo>
                    <a:lnTo>
                      <a:pt x="407" y="179"/>
                    </a:lnTo>
                    <a:lnTo>
                      <a:pt x="407" y="179"/>
                    </a:lnTo>
                    <a:lnTo>
                      <a:pt x="409" y="179"/>
                    </a:lnTo>
                    <a:lnTo>
                      <a:pt x="409" y="179"/>
                    </a:lnTo>
                    <a:lnTo>
                      <a:pt x="409" y="179"/>
                    </a:lnTo>
                    <a:lnTo>
                      <a:pt x="409" y="180"/>
                    </a:lnTo>
                    <a:lnTo>
                      <a:pt x="409" y="180"/>
                    </a:lnTo>
                    <a:lnTo>
                      <a:pt x="409" y="180"/>
                    </a:lnTo>
                    <a:lnTo>
                      <a:pt x="409" y="180"/>
                    </a:lnTo>
                    <a:lnTo>
                      <a:pt x="409" y="182"/>
                    </a:lnTo>
                    <a:lnTo>
                      <a:pt x="407" y="182"/>
                    </a:lnTo>
                    <a:lnTo>
                      <a:pt x="405" y="182"/>
                    </a:lnTo>
                    <a:lnTo>
                      <a:pt x="405" y="184"/>
                    </a:lnTo>
                    <a:lnTo>
                      <a:pt x="403" y="184"/>
                    </a:lnTo>
                    <a:lnTo>
                      <a:pt x="403" y="186"/>
                    </a:lnTo>
                    <a:lnTo>
                      <a:pt x="403" y="186"/>
                    </a:lnTo>
                    <a:lnTo>
                      <a:pt x="403" y="186"/>
                    </a:lnTo>
                    <a:lnTo>
                      <a:pt x="403" y="186"/>
                    </a:lnTo>
                    <a:lnTo>
                      <a:pt x="403" y="188"/>
                    </a:lnTo>
                    <a:lnTo>
                      <a:pt x="405" y="188"/>
                    </a:lnTo>
                    <a:lnTo>
                      <a:pt x="407" y="188"/>
                    </a:lnTo>
                    <a:lnTo>
                      <a:pt x="407" y="188"/>
                    </a:lnTo>
                    <a:lnTo>
                      <a:pt x="409" y="188"/>
                    </a:lnTo>
                    <a:lnTo>
                      <a:pt x="409" y="186"/>
                    </a:lnTo>
                    <a:lnTo>
                      <a:pt x="409" y="186"/>
                    </a:lnTo>
                    <a:lnTo>
                      <a:pt x="409" y="186"/>
                    </a:lnTo>
                    <a:lnTo>
                      <a:pt x="410" y="186"/>
                    </a:lnTo>
                    <a:lnTo>
                      <a:pt x="410" y="186"/>
                    </a:lnTo>
                    <a:lnTo>
                      <a:pt x="410" y="186"/>
                    </a:lnTo>
                    <a:lnTo>
                      <a:pt x="412" y="186"/>
                    </a:lnTo>
                    <a:lnTo>
                      <a:pt x="412" y="186"/>
                    </a:lnTo>
                    <a:lnTo>
                      <a:pt x="412" y="186"/>
                    </a:lnTo>
                    <a:lnTo>
                      <a:pt x="414" y="186"/>
                    </a:lnTo>
                    <a:lnTo>
                      <a:pt x="414" y="188"/>
                    </a:lnTo>
                    <a:lnTo>
                      <a:pt x="414" y="188"/>
                    </a:lnTo>
                    <a:lnTo>
                      <a:pt x="414" y="190"/>
                    </a:lnTo>
                    <a:lnTo>
                      <a:pt x="412" y="191"/>
                    </a:lnTo>
                    <a:lnTo>
                      <a:pt x="410" y="191"/>
                    </a:lnTo>
                    <a:lnTo>
                      <a:pt x="410" y="191"/>
                    </a:lnTo>
                    <a:lnTo>
                      <a:pt x="409" y="193"/>
                    </a:lnTo>
                    <a:lnTo>
                      <a:pt x="407" y="193"/>
                    </a:lnTo>
                    <a:lnTo>
                      <a:pt x="405" y="195"/>
                    </a:lnTo>
                    <a:lnTo>
                      <a:pt x="405" y="195"/>
                    </a:lnTo>
                    <a:lnTo>
                      <a:pt x="405" y="195"/>
                    </a:lnTo>
                    <a:lnTo>
                      <a:pt x="405" y="197"/>
                    </a:lnTo>
                    <a:lnTo>
                      <a:pt x="405" y="197"/>
                    </a:lnTo>
                    <a:lnTo>
                      <a:pt x="405" y="197"/>
                    </a:lnTo>
                    <a:lnTo>
                      <a:pt x="405" y="199"/>
                    </a:lnTo>
                    <a:lnTo>
                      <a:pt x="405" y="199"/>
                    </a:lnTo>
                    <a:lnTo>
                      <a:pt x="405" y="199"/>
                    </a:lnTo>
                    <a:lnTo>
                      <a:pt x="407" y="199"/>
                    </a:lnTo>
                    <a:lnTo>
                      <a:pt x="407" y="199"/>
                    </a:lnTo>
                    <a:lnTo>
                      <a:pt x="407" y="199"/>
                    </a:lnTo>
                    <a:lnTo>
                      <a:pt x="409" y="199"/>
                    </a:lnTo>
                    <a:lnTo>
                      <a:pt x="409" y="199"/>
                    </a:lnTo>
                    <a:lnTo>
                      <a:pt x="409" y="199"/>
                    </a:lnTo>
                    <a:lnTo>
                      <a:pt x="412" y="200"/>
                    </a:lnTo>
                    <a:lnTo>
                      <a:pt x="412" y="200"/>
                    </a:lnTo>
                    <a:lnTo>
                      <a:pt x="414" y="200"/>
                    </a:lnTo>
                    <a:lnTo>
                      <a:pt x="414" y="200"/>
                    </a:lnTo>
                    <a:lnTo>
                      <a:pt x="414" y="200"/>
                    </a:lnTo>
                    <a:lnTo>
                      <a:pt x="416" y="200"/>
                    </a:lnTo>
                    <a:lnTo>
                      <a:pt x="416" y="200"/>
                    </a:lnTo>
                    <a:lnTo>
                      <a:pt x="416" y="200"/>
                    </a:lnTo>
                    <a:lnTo>
                      <a:pt x="418" y="202"/>
                    </a:lnTo>
                    <a:lnTo>
                      <a:pt x="418" y="202"/>
                    </a:lnTo>
                    <a:lnTo>
                      <a:pt x="418" y="202"/>
                    </a:lnTo>
                    <a:lnTo>
                      <a:pt x="418" y="204"/>
                    </a:lnTo>
                    <a:lnTo>
                      <a:pt x="418" y="204"/>
                    </a:lnTo>
                    <a:lnTo>
                      <a:pt x="419" y="204"/>
                    </a:lnTo>
                    <a:lnTo>
                      <a:pt x="419" y="204"/>
                    </a:lnTo>
                    <a:lnTo>
                      <a:pt x="421" y="204"/>
                    </a:lnTo>
                    <a:lnTo>
                      <a:pt x="423" y="204"/>
                    </a:lnTo>
                    <a:lnTo>
                      <a:pt x="423" y="204"/>
                    </a:lnTo>
                    <a:lnTo>
                      <a:pt x="425" y="204"/>
                    </a:lnTo>
                    <a:lnTo>
                      <a:pt x="427" y="208"/>
                    </a:lnTo>
                    <a:lnTo>
                      <a:pt x="427" y="208"/>
                    </a:lnTo>
                    <a:lnTo>
                      <a:pt x="427" y="209"/>
                    </a:lnTo>
                    <a:lnTo>
                      <a:pt x="427" y="209"/>
                    </a:lnTo>
                    <a:lnTo>
                      <a:pt x="427" y="211"/>
                    </a:lnTo>
                    <a:lnTo>
                      <a:pt x="425" y="211"/>
                    </a:lnTo>
                    <a:lnTo>
                      <a:pt x="425" y="211"/>
                    </a:lnTo>
                    <a:lnTo>
                      <a:pt x="425" y="213"/>
                    </a:lnTo>
                    <a:lnTo>
                      <a:pt x="427" y="213"/>
                    </a:lnTo>
                    <a:lnTo>
                      <a:pt x="427" y="215"/>
                    </a:lnTo>
                    <a:lnTo>
                      <a:pt x="427" y="215"/>
                    </a:lnTo>
                    <a:lnTo>
                      <a:pt x="427" y="217"/>
                    </a:lnTo>
                    <a:lnTo>
                      <a:pt x="427" y="218"/>
                    </a:lnTo>
                    <a:lnTo>
                      <a:pt x="427" y="218"/>
                    </a:lnTo>
                    <a:lnTo>
                      <a:pt x="427" y="218"/>
                    </a:lnTo>
                    <a:lnTo>
                      <a:pt x="427" y="218"/>
                    </a:lnTo>
                    <a:lnTo>
                      <a:pt x="427" y="218"/>
                    </a:lnTo>
                    <a:lnTo>
                      <a:pt x="425" y="218"/>
                    </a:lnTo>
                    <a:lnTo>
                      <a:pt x="425" y="218"/>
                    </a:lnTo>
                    <a:lnTo>
                      <a:pt x="425" y="220"/>
                    </a:lnTo>
                    <a:lnTo>
                      <a:pt x="425" y="220"/>
                    </a:lnTo>
                    <a:lnTo>
                      <a:pt x="425" y="220"/>
                    </a:lnTo>
                    <a:lnTo>
                      <a:pt x="425" y="220"/>
                    </a:lnTo>
                    <a:lnTo>
                      <a:pt x="425" y="220"/>
                    </a:lnTo>
                    <a:lnTo>
                      <a:pt x="423" y="220"/>
                    </a:lnTo>
                    <a:lnTo>
                      <a:pt x="423" y="220"/>
                    </a:lnTo>
                    <a:lnTo>
                      <a:pt x="423" y="222"/>
                    </a:lnTo>
                    <a:lnTo>
                      <a:pt x="423" y="222"/>
                    </a:lnTo>
                    <a:lnTo>
                      <a:pt x="423" y="222"/>
                    </a:lnTo>
                    <a:lnTo>
                      <a:pt x="423" y="222"/>
                    </a:lnTo>
                    <a:lnTo>
                      <a:pt x="423" y="222"/>
                    </a:lnTo>
                    <a:lnTo>
                      <a:pt x="423" y="222"/>
                    </a:lnTo>
                    <a:lnTo>
                      <a:pt x="425" y="224"/>
                    </a:lnTo>
                    <a:lnTo>
                      <a:pt x="427" y="224"/>
                    </a:lnTo>
                    <a:lnTo>
                      <a:pt x="429" y="224"/>
                    </a:lnTo>
                    <a:lnTo>
                      <a:pt x="429" y="226"/>
                    </a:lnTo>
                    <a:lnTo>
                      <a:pt x="430" y="226"/>
                    </a:lnTo>
                    <a:lnTo>
                      <a:pt x="430" y="228"/>
                    </a:lnTo>
                    <a:lnTo>
                      <a:pt x="432" y="228"/>
                    </a:lnTo>
                    <a:lnTo>
                      <a:pt x="432" y="228"/>
                    </a:lnTo>
                    <a:lnTo>
                      <a:pt x="432" y="229"/>
                    </a:lnTo>
                    <a:lnTo>
                      <a:pt x="432" y="229"/>
                    </a:lnTo>
                    <a:lnTo>
                      <a:pt x="432" y="229"/>
                    </a:lnTo>
                    <a:lnTo>
                      <a:pt x="432" y="231"/>
                    </a:lnTo>
                    <a:lnTo>
                      <a:pt x="430" y="231"/>
                    </a:lnTo>
                    <a:lnTo>
                      <a:pt x="430" y="231"/>
                    </a:lnTo>
                    <a:lnTo>
                      <a:pt x="432" y="233"/>
                    </a:lnTo>
                    <a:lnTo>
                      <a:pt x="432" y="233"/>
                    </a:lnTo>
                    <a:lnTo>
                      <a:pt x="432" y="233"/>
                    </a:lnTo>
                    <a:lnTo>
                      <a:pt x="432" y="235"/>
                    </a:lnTo>
                    <a:lnTo>
                      <a:pt x="434" y="235"/>
                    </a:lnTo>
                    <a:lnTo>
                      <a:pt x="434" y="235"/>
                    </a:lnTo>
                    <a:lnTo>
                      <a:pt x="436" y="235"/>
                    </a:lnTo>
                    <a:lnTo>
                      <a:pt x="436" y="235"/>
                    </a:lnTo>
                    <a:lnTo>
                      <a:pt x="436" y="235"/>
                    </a:lnTo>
                    <a:lnTo>
                      <a:pt x="438" y="235"/>
                    </a:lnTo>
                    <a:lnTo>
                      <a:pt x="438" y="235"/>
                    </a:lnTo>
                    <a:lnTo>
                      <a:pt x="438" y="235"/>
                    </a:lnTo>
                    <a:lnTo>
                      <a:pt x="439" y="235"/>
                    </a:lnTo>
                    <a:lnTo>
                      <a:pt x="439" y="235"/>
                    </a:lnTo>
                    <a:lnTo>
                      <a:pt x="439" y="235"/>
                    </a:lnTo>
                    <a:lnTo>
                      <a:pt x="439" y="235"/>
                    </a:lnTo>
                    <a:lnTo>
                      <a:pt x="439" y="235"/>
                    </a:lnTo>
                    <a:lnTo>
                      <a:pt x="439" y="235"/>
                    </a:lnTo>
                    <a:lnTo>
                      <a:pt x="439" y="235"/>
                    </a:lnTo>
                    <a:lnTo>
                      <a:pt x="439" y="235"/>
                    </a:lnTo>
                    <a:lnTo>
                      <a:pt x="439" y="237"/>
                    </a:lnTo>
                    <a:lnTo>
                      <a:pt x="439" y="237"/>
                    </a:lnTo>
                    <a:lnTo>
                      <a:pt x="439" y="237"/>
                    </a:lnTo>
                    <a:lnTo>
                      <a:pt x="438" y="237"/>
                    </a:lnTo>
                    <a:lnTo>
                      <a:pt x="438" y="237"/>
                    </a:lnTo>
                    <a:lnTo>
                      <a:pt x="436" y="237"/>
                    </a:lnTo>
                    <a:lnTo>
                      <a:pt x="436" y="238"/>
                    </a:lnTo>
                    <a:lnTo>
                      <a:pt x="436" y="238"/>
                    </a:lnTo>
                    <a:lnTo>
                      <a:pt x="434" y="238"/>
                    </a:lnTo>
                    <a:lnTo>
                      <a:pt x="434" y="238"/>
                    </a:lnTo>
                    <a:lnTo>
                      <a:pt x="434" y="238"/>
                    </a:lnTo>
                    <a:lnTo>
                      <a:pt x="434" y="238"/>
                    </a:lnTo>
                    <a:lnTo>
                      <a:pt x="434" y="240"/>
                    </a:lnTo>
                    <a:lnTo>
                      <a:pt x="434" y="240"/>
                    </a:lnTo>
                    <a:lnTo>
                      <a:pt x="434" y="240"/>
                    </a:lnTo>
                    <a:lnTo>
                      <a:pt x="436" y="242"/>
                    </a:lnTo>
                    <a:lnTo>
                      <a:pt x="436" y="242"/>
                    </a:lnTo>
                    <a:lnTo>
                      <a:pt x="436" y="242"/>
                    </a:lnTo>
                    <a:lnTo>
                      <a:pt x="436" y="244"/>
                    </a:lnTo>
                    <a:lnTo>
                      <a:pt x="436" y="244"/>
                    </a:lnTo>
                    <a:lnTo>
                      <a:pt x="438" y="244"/>
                    </a:lnTo>
                    <a:lnTo>
                      <a:pt x="438" y="244"/>
                    </a:lnTo>
                    <a:lnTo>
                      <a:pt x="438" y="244"/>
                    </a:lnTo>
                    <a:lnTo>
                      <a:pt x="438" y="242"/>
                    </a:lnTo>
                    <a:lnTo>
                      <a:pt x="438" y="242"/>
                    </a:lnTo>
                    <a:lnTo>
                      <a:pt x="438" y="242"/>
                    </a:lnTo>
                    <a:lnTo>
                      <a:pt x="439" y="242"/>
                    </a:lnTo>
                    <a:lnTo>
                      <a:pt x="439" y="242"/>
                    </a:lnTo>
                    <a:lnTo>
                      <a:pt x="439" y="242"/>
                    </a:lnTo>
                    <a:lnTo>
                      <a:pt x="439" y="242"/>
                    </a:lnTo>
                    <a:lnTo>
                      <a:pt x="441" y="242"/>
                    </a:lnTo>
                    <a:lnTo>
                      <a:pt x="441" y="242"/>
                    </a:lnTo>
                    <a:lnTo>
                      <a:pt x="441" y="242"/>
                    </a:lnTo>
                    <a:lnTo>
                      <a:pt x="441" y="244"/>
                    </a:lnTo>
                    <a:lnTo>
                      <a:pt x="443" y="244"/>
                    </a:lnTo>
                    <a:lnTo>
                      <a:pt x="443" y="244"/>
                    </a:lnTo>
                    <a:lnTo>
                      <a:pt x="443" y="244"/>
                    </a:lnTo>
                    <a:lnTo>
                      <a:pt x="445" y="244"/>
                    </a:lnTo>
                    <a:lnTo>
                      <a:pt x="445" y="244"/>
                    </a:lnTo>
                    <a:lnTo>
                      <a:pt x="445" y="244"/>
                    </a:lnTo>
                    <a:lnTo>
                      <a:pt x="445" y="244"/>
                    </a:lnTo>
                    <a:lnTo>
                      <a:pt x="445" y="244"/>
                    </a:lnTo>
                    <a:lnTo>
                      <a:pt x="445" y="246"/>
                    </a:lnTo>
                    <a:lnTo>
                      <a:pt x="445" y="246"/>
                    </a:lnTo>
                    <a:lnTo>
                      <a:pt x="443" y="247"/>
                    </a:lnTo>
                    <a:lnTo>
                      <a:pt x="443" y="247"/>
                    </a:lnTo>
                    <a:lnTo>
                      <a:pt x="441" y="247"/>
                    </a:lnTo>
                    <a:lnTo>
                      <a:pt x="441" y="247"/>
                    </a:lnTo>
                    <a:lnTo>
                      <a:pt x="439" y="247"/>
                    </a:lnTo>
                    <a:lnTo>
                      <a:pt x="439" y="247"/>
                    </a:lnTo>
                    <a:lnTo>
                      <a:pt x="438" y="247"/>
                    </a:lnTo>
                    <a:lnTo>
                      <a:pt x="438" y="247"/>
                    </a:lnTo>
                    <a:lnTo>
                      <a:pt x="436" y="247"/>
                    </a:lnTo>
                    <a:lnTo>
                      <a:pt x="436" y="247"/>
                    </a:lnTo>
                    <a:lnTo>
                      <a:pt x="436" y="247"/>
                    </a:lnTo>
                    <a:lnTo>
                      <a:pt x="436" y="247"/>
                    </a:lnTo>
                    <a:lnTo>
                      <a:pt x="436" y="247"/>
                    </a:lnTo>
                    <a:lnTo>
                      <a:pt x="434" y="247"/>
                    </a:lnTo>
                    <a:lnTo>
                      <a:pt x="434" y="247"/>
                    </a:lnTo>
                    <a:lnTo>
                      <a:pt x="434" y="247"/>
                    </a:lnTo>
                    <a:lnTo>
                      <a:pt x="434" y="247"/>
                    </a:lnTo>
                    <a:lnTo>
                      <a:pt x="432" y="247"/>
                    </a:lnTo>
                    <a:lnTo>
                      <a:pt x="432" y="247"/>
                    </a:lnTo>
                    <a:lnTo>
                      <a:pt x="432" y="247"/>
                    </a:lnTo>
                    <a:lnTo>
                      <a:pt x="432" y="249"/>
                    </a:lnTo>
                    <a:lnTo>
                      <a:pt x="432" y="249"/>
                    </a:lnTo>
                    <a:lnTo>
                      <a:pt x="432" y="249"/>
                    </a:lnTo>
                    <a:lnTo>
                      <a:pt x="430" y="249"/>
                    </a:lnTo>
                    <a:lnTo>
                      <a:pt x="430" y="251"/>
                    </a:lnTo>
                    <a:lnTo>
                      <a:pt x="430" y="251"/>
                    </a:lnTo>
                    <a:lnTo>
                      <a:pt x="430" y="251"/>
                    </a:lnTo>
                    <a:lnTo>
                      <a:pt x="430" y="251"/>
                    </a:lnTo>
                    <a:lnTo>
                      <a:pt x="430" y="251"/>
                    </a:lnTo>
                    <a:lnTo>
                      <a:pt x="429" y="253"/>
                    </a:lnTo>
                    <a:lnTo>
                      <a:pt x="429" y="253"/>
                    </a:lnTo>
                    <a:lnTo>
                      <a:pt x="429" y="253"/>
                    </a:lnTo>
                    <a:lnTo>
                      <a:pt x="429" y="255"/>
                    </a:lnTo>
                    <a:lnTo>
                      <a:pt x="429" y="255"/>
                    </a:lnTo>
                    <a:lnTo>
                      <a:pt x="429" y="256"/>
                    </a:lnTo>
                    <a:lnTo>
                      <a:pt x="429" y="258"/>
                    </a:lnTo>
                    <a:lnTo>
                      <a:pt x="429" y="258"/>
                    </a:lnTo>
                    <a:lnTo>
                      <a:pt x="429" y="258"/>
                    </a:lnTo>
                    <a:lnTo>
                      <a:pt x="430" y="258"/>
                    </a:lnTo>
                    <a:lnTo>
                      <a:pt x="430" y="260"/>
                    </a:lnTo>
                    <a:lnTo>
                      <a:pt x="432" y="262"/>
                    </a:lnTo>
                    <a:lnTo>
                      <a:pt x="432" y="262"/>
                    </a:lnTo>
                    <a:lnTo>
                      <a:pt x="434" y="264"/>
                    </a:lnTo>
                    <a:lnTo>
                      <a:pt x="436" y="264"/>
                    </a:lnTo>
                    <a:lnTo>
                      <a:pt x="436" y="264"/>
                    </a:lnTo>
                    <a:lnTo>
                      <a:pt x="438" y="262"/>
                    </a:lnTo>
                    <a:lnTo>
                      <a:pt x="439" y="262"/>
                    </a:lnTo>
                    <a:lnTo>
                      <a:pt x="439" y="262"/>
                    </a:lnTo>
                    <a:lnTo>
                      <a:pt x="441" y="262"/>
                    </a:lnTo>
                    <a:lnTo>
                      <a:pt x="441" y="262"/>
                    </a:lnTo>
                    <a:lnTo>
                      <a:pt x="443" y="262"/>
                    </a:lnTo>
                    <a:lnTo>
                      <a:pt x="443" y="264"/>
                    </a:lnTo>
                    <a:lnTo>
                      <a:pt x="443" y="264"/>
                    </a:lnTo>
                    <a:lnTo>
                      <a:pt x="443" y="264"/>
                    </a:lnTo>
                    <a:lnTo>
                      <a:pt x="443" y="264"/>
                    </a:lnTo>
                    <a:lnTo>
                      <a:pt x="443" y="265"/>
                    </a:lnTo>
                    <a:lnTo>
                      <a:pt x="443" y="265"/>
                    </a:lnTo>
                    <a:lnTo>
                      <a:pt x="443" y="267"/>
                    </a:lnTo>
                    <a:lnTo>
                      <a:pt x="443" y="267"/>
                    </a:lnTo>
                    <a:lnTo>
                      <a:pt x="443" y="267"/>
                    </a:lnTo>
                    <a:lnTo>
                      <a:pt x="443" y="269"/>
                    </a:lnTo>
                    <a:lnTo>
                      <a:pt x="443" y="269"/>
                    </a:lnTo>
                    <a:lnTo>
                      <a:pt x="445" y="271"/>
                    </a:lnTo>
                    <a:lnTo>
                      <a:pt x="445" y="271"/>
                    </a:lnTo>
                    <a:lnTo>
                      <a:pt x="448" y="271"/>
                    </a:lnTo>
                    <a:lnTo>
                      <a:pt x="448" y="271"/>
                    </a:lnTo>
                    <a:lnTo>
                      <a:pt x="448" y="271"/>
                    </a:lnTo>
                    <a:lnTo>
                      <a:pt x="450" y="271"/>
                    </a:lnTo>
                    <a:lnTo>
                      <a:pt x="450" y="271"/>
                    </a:lnTo>
                    <a:lnTo>
                      <a:pt x="450" y="269"/>
                    </a:lnTo>
                    <a:lnTo>
                      <a:pt x="452" y="269"/>
                    </a:lnTo>
                    <a:lnTo>
                      <a:pt x="452" y="269"/>
                    </a:lnTo>
                    <a:lnTo>
                      <a:pt x="454" y="269"/>
                    </a:lnTo>
                    <a:lnTo>
                      <a:pt x="454" y="269"/>
                    </a:lnTo>
                    <a:lnTo>
                      <a:pt x="454" y="269"/>
                    </a:lnTo>
                    <a:lnTo>
                      <a:pt x="454" y="269"/>
                    </a:lnTo>
                    <a:lnTo>
                      <a:pt x="456" y="271"/>
                    </a:lnTo>
                    <a:lnTo>
                      <a:pt x="456" y="271"/>
                    </a:lnTo>
                    <a:lnTo>
                      <a:pt x="456" y="271"/>
                    </a:lnTo>
                    <a:lnTo>
                      <a:pt x="456" y="271"/>
                    </a:lnTo>
                    <a:lnTo>
                      <a:pt x="457" y="271"/>
                    </a:lnTo>
                    <a:lnTo>
                      <a:pt x="457" y="271"/>
                    </a:lnTo>
                    <a:lnTo>
                      <a:pt x="457" y="271"/>
                    </a:lnTo>
                    <a:lnTo>
                      <a:pt x="457" y="273"/>
                    </a:lnTo>
                    <a:lnTo>
                      <a:pt x="457" y="273"/>
                    </a:lnTo>
                    <a:lnTo>
                      <a:pt x="457" y="273"/>
                    </a:lnTo>
                    <a:lnTo>
                      <a:pt x="457" y="273"/>
                    </a:lnTo>
                    <a:lnTo>
                      <a:pt x="457" y="275"/>
                    </a:lnTo>
                    <a:lnTo>
                      <a:pt x="457" y="275"/>
                    </a:lnTo>
                    <a:lnTo>
                      <a:pt x="457" y="276"/>
                    </a:lnTo>
                    <a:lnTo>
                      <a:pt x="457" y="276"/>
                    </a:lnTo>
                    <a:lnTo>
                      <a:pt x="457" y="276"/>
                    </a:lnTo>
                    <a:lnTo>
                      <a:pt x="459" y="276"/>
                    </a:lnTo>
                    <a:lnTo>
                      <a:pt x="459" y="276"/>
                    </a:lnTo>
                    <a:lnTo>
                      <a:pt x="459" y="278"/>
                    </a:lnTo>
                    <a:lnTo>
                      <a:pt x="459" y="278"/>
                    </a:lnTo>
                    <a:lnTo>
                      <a:pt x="459" y="278"/>
                    </a:lnTo>
                    <a:lnTo>
                      <a:pt x="459" y="278"/>
                    </a:lnTo>
                    <a:lnTo>
                      <a:pt x="461" y="278"/>
                    </a:lnTo>
                    <a:lnTo>
                      <a:pt x="461" y="280"/>
                    </a:lnTo>
                    <a:lnTo>
                      <a:pt x="461" y="280"/>
                    </a:lnTo>
                    <a:lnTo>
                      <a:pt x="463" y="280"/>
                    </a:lnTo>
                    <a:lnTo>
                      <a:pt x="465" y="278"/>
                    </a:lnTo>
                    <a:lnTo>
                      <a:pt x="465" y="278"/>
                    </a:lnTo>
                    <a:lnTo>
                      <a:pt x="466" y="278"/>
                    </a:lnTo>
                    <a:lnTo>
                      <a:pt x="468" y="278"/>
                    </a:lnTo>
                    <a:lnTo>
                      <a:pt x="468" y="280"/>
                    </a:lnTo>
                    <a:lnTo>
                      <a:pt x="468" y="280"/>
                    </a:lnTo>
                    <a:lnTo>
                      <a:pt x="468" y="280"/>
                    </a:lnTo>
                    <a:lnTo>
                      <a:pt x="468" y="280"/>
                    </a:lnTo>
                    <a:lnTo>
                      <a:pt x="468" y="282"/>
                    </a:lnTo>
                    <a:lnTo>
                      <a:pt x="468" y="282"/>
                    </a:lnTo>
                    <a:lnTo>
                      <a:pt x="468" y="282"/>
                    </a:lnTo>
                    <a:lnTo>
                      <a:pt x="465" y="284"/>
                    </a:lnTo>
                    <a:lnTo>
                      <a:pt x="465" y="284"/>
                    </a:lnTo>
                    <a:lnTo>
                      <a:pt x="465" y="285"/>
                    </a:lnTo>
                    <a:lnTo>
                      <a:pt x="465" y="285"/>
                    </a:lnTo>
                    <a:lnTo>
                      <a:pt x="465" y="285"/>
                    </a:lnTo>
                    <a:lnTo>
                      <a:pt x="463" y="285"/>
                    </a:lnTo>
                    <a:lnTo>
                      <a:pt x="463" y="285"/>
                    </a:lnTo>
                    <a:lnTo>
                      <a:pt x="463" y="287"/>
                    </a:lnTo>
                    <a:lnTo>
                      <a:pt x="463" y="287"/>
                    </a:lnTo>
                    <a:lnTo>
                      <a:pt x="457" y="291"/>
                    </a:lnTo>
                    <a:lnTo>
                      <a:pt x="457" y="287"/>
                    </a:lnTo>
                    <a:lnTo>
                      <a:pt x="457" y="291"/>
                    </a:lnTo>
                    <a:lnTo>
                      <a:pt x="456" y="291"/>
                    </a:lnTo>
                    <a:lnTo>
                      <a:pt x="456" y="291"/>
                    </a:lnTo>
                    <a:lnTo>
                      <a:pt x="456" y="293"/>
                    </a:lnTo>
                    <a:lnTo>
                      <a:pt x="456" y="293"/>
                    </a:lnTo>
                    <a:lnTo>
                      <a:pt x="454" y="293"/>
                    </a:lnTo>
                    <a:lnTo>
                      <a:pt x="454" y="293"/>
                    </a:lnTo>
                    <a:lnTo>
                      <a:pt x="454" y="293"/>
                    </a:lnTo>
                    <a:lnTo>
                      <a:pt x="454" y="293"/>
                    </a:lnTo>
                    <a:lnTo>
                      <a:pt x="454" y="293"/>
                    </a:lnTo>
                    <a:lnTo>
                      <a:pt x="454" y="293"/>
                    </a:lnTo>
                    <a:lnTo>
                      <a:pt x="454" y="293"/>
                    </a:lnTo>
                    <a:lnTo>
                      <a:pt x="454" y="294"/>
                    </a:lnTo>
                    <a:lnTo>
                      <a:pt x="454" y="294"/>
                    </a:lnTo>
                    <a:lnTo>
                      <a:pt x="454" y="294"/>
                    </a:lnTo>
                    <a:lnTo>
                      <a:pt x="454" y="294"/>
                    </a:lnTo>
                    <a:lnTo>
                      <a:pt x="454" y="294"/>
                    </a:lnTo>
                    <a:lnTo>
                      <a:pt x="454" y="294"/>
                    </a:lnTo>
                    <a:lnTo>
                      <a:pt x="454" y="294"/>
                    </a:lnTo>
                    <a:lnTo>
                      <a:pt x="454" y="294"/>
                    </a:lnTo>
                    <a:lnTo>
                      <a:pt x="454" y="294"/>
                    </a:lnTo>
                    <a:lnTo>
                      <a:pt x="456" y="294"/>
                    </a:lnTo>
                    <a:lnTo>
                      <a:pt x="459" y="294"/>
                    </a:lnTo>
                    <a:lnTo>
                      <a:pt x="461" y="294"/>
                    </a:lnTo>
                    <a:lnTo>
                      <a:pt x="461" y="294"/>
                    </a:lnTo>
                    <a:lnTo>
                      <a:pt x="461" y="294"/>
                    </a:lnTo>
                    <a:lnTo>
                      <a:pt x="463" y="294"/>
                    </a:lnTo>
                    <a:lnTo>
                      <a:pt x="463" y="294"/>
                    </a:lnTo>
                    <a:lnTo>
                      <a:pt x="463" y="294"/>
                    </a:lnTo>
                    <a:lnTo>
                      <a:pt x="463" y="294"/>
                    </a:lnTo>
                    <a:lnTo>
                      <a:pt x="465" y="294"/>
                    </a:lnTo>
                    <a:lnTo>
                      <a:pt x="466" y="296"/>
                    </a:lnTo>
                    <a:lnTo>
                      <a:pt x="466" y="296"/>
                    </a:lnTo>
                    <a:lnTo>
                      <a:pt x="466" y="296"/>
                    </a:lnTo>
                    <a:lnTo>
                      <a:pt x="468" y="298"/>
                    </a:lnTo>
                    <a:lnTo>
                      <a:pt x="468" y="298"/>
                    </a:lnTo>
                    <a:lnTo>
                      <a:pt x="468" y="298"/>
                    </a:lnTo>
                    <a:lnTo>
                      <a:pt x="468" y="298"/>
                    </a:lnTo>
                    <a:lnTo>
                      <a:pt x="468" y="298"/>
                    </a:lnTo>
                    <a:lnTo>
                      <a:pt x="468" y="298"/>
                    </a:lnTo>
                    <a:lnTo>
                      <a:pt x="470" y="298"/>
                    </a:lnTo>
                    <a:lnTo>
                      <a:pt x="470" y="300"/>
                    </a:lnTo>
                    <a:lnTo>
                      <a:pt x="470" y="300"/>
                    </a:lnTo>
                    <a:lnTo>
                      <a:pt x="470" y="300"/>
                    </a:lnTo>
                    <a:lnTo>
                      <a:pt x="470" y="300"/>
                    </a:lnTo>
                    <a:lnTo>
                      <a:pt x="470" y="300"/>
                    </a:lnTo>
                    <a:lnTo>
                      <a:pt x="472" y="300"/>
                    </a:lnTo>
                    <a:lnTo>
                      <a:pt x="474" y="300"/>
                    </a:lnTo>
                    <a:lnTo>
                      <a:pt x="474" y="300"/>
                    </a:lnTo>
                    <a:lnTo>
                      <a:pt x="474" y="300"/>
                    </a:lnTo>
                    <a:lnTo>
                      <a:pt x="476" y="300"/>
                    </a:lnTo>
                    <a:lnTo>
                      <a:pt x="476" y="300"/>
                    </a:lnTo>
                    <a:lnTo>
                      <a:pt x="476" y="300"/>
                    </a:lnTo>
                    <a:lnTo>
                      <a:pt x="476" y="300"/>
                    </a:lnTo>
                    <a:lnTo>
                      <a:pt x="476" y="298"/>
                    </a:lnTo>
                    <a:lnTo>
                      <a:pt x="476" y="298"/>
                    </a:lnTo>
                    <a:lnTo>
                      <a:pt x="477" y="298"/>
                    </a:lnTo>
                    <a:lnTo>
                      <a:pt x="477" y="298"/>
                    </a:lnTo>
                    <a:lnTo>
                      <a:pt x="477" y="298"/>
                    </a:lnTo>
                    <a:lnTo>
                      <a:pt x="479" y="298"/>
                    </a:lnTo>
                    <a:lnTo>
                      <a:pt x="479" y="298"/>
                    </a:lnTo>
                    <a:lnTo>
                      <a:pt x="479" y="298"/>
                    </a:lnTo>
                    <a:lnTo>
                      <a:pt x="479" y="298"/>
                    </a:lnTo>
                    <a:lnTo>
                      <a:pt x="479" y="298"/>
                    </a:lnTo>
                    <a:lnTo>
                      <a:pt x="481" y="298"/>
                    </a:lnTo>
                    <a:lnTo>
                      <a:pt x="481" y="298"/>
                    </a:lnTo>
                    <a:lnTo>
                      <a:pt x="481" y="298"/>
                    </a:lnTo>
                    <a:lnTo>
                      <a:pt x="481" y="300"/>
                    </a:lnTo>
                    <a:lnTo>
                      <a:pt x="483" y="300"/>
                    </a:lnTo>
                    <a:lnTo>
                      <a:pt x="483" y="300"/>
                    </a:lnTo>
                    <a:lnTo>
                      <a:pt x="483" y="300"/>
                    </a:lnTo>
                    <a:lnTo>
                      <a:pt x="483" y="300"/>
                    </a:lnTo>
                    <a:lnTo>
                      <a:pt x="483" y="302"/>
                    </a:lnTo>
                    <a:lnTo>
                      <a:pt x="483" y="302"/>
                    </a:lnTo>
                    <a:lnTo>
                      <a:pt x="483" y="302"/>
                    </a:lnTo>
                    <a:lnTo>
                      <a:pt x="485" y="302"/>
                    </a:lnTo>
                    <a:lnTo>
                      <a:pt x="485" y="302"/>
                    </a:lnTo>
                    <a:lnTo>
                      <a:pt x="486" y="302"/>
                    </a:lnTo>
                    <a:lnTo>
                      <a:pt x="486" y="300"/>
                    </a:lnTo>
                    <a:lnTo>
                      <a:pt x="486" y="300"/>
                    </a:lnTo>
                    <a:lnTo>
                      <a:pt x="486" y="298"/>
                    </a:lnTo>
                    <a:lnTo>
                      <a:pt x="486" y="298"/>
                    </a:lnTo>
                    <a:lnTo>
                      <a:pt x="486" y="298"/>
                    </a:lnTo>
                    <a:lnTo>
                      <a:pt x="486" y="298"/>
                    </a:lnTo>
                    <a:lnTo>
                      <a:pt x="488" y="298"/>
                    </a:lnTo>
                    <a:lnTo>
                      <a:pt x="488" y="298"/>
                    </a:lnTo>
                    <a:lnTo>
                      <a:pt x="488" y="298"/>
                    </a:lnTo>
                    <a:lnTo>
                      <a:pt x="488" y="298"/>
                    </a:lnTo>
                    <a:lnTo>
                      <a:pt x="488" y="298"/>
                    </a:lnTo>
                    <a:lnTo>
                      <a:pt x="490" y="298"/>
                    </a:lnTo>
                    <a:lnTo>
                      <a:pt x="490" y="300"/>
                    </a:lnTo>
                    <a:lnTo>
                      <a:pt x="490" y="300"/>
                    </a:lnTo>
                    <a:lnTo>
                      <a:pt x="490" y="302"/>
                    </a:lnTo>
                    <a:lnTo>
                      <a:pt x="488" y="302"/>
                    </a:lnTo>
                    <a:lnTo>
                      <a:pt x="488" y="302"/>
                    </a:lnTo>
                    <a:lnTo>
                      <a:pt x="488" y="303"/>
                    </a:lnTo>
                    <a:lnTo>
                      <a:pt x="488" y="303"/>
                    </a:lnTo>
                    <a:lnTo>
                      <a:pt x="486" y="303"/>
                    </a:lnTo>
                    <a:lnTo>
                      <a:pt x="486" y="305"/>
                    </a:lnTo>
                    <a:lnTo>
                      <a:pt x="486" y="305"/>
                    </a:lnTo>
                    <a:lnTo>
                      <a:pt x="486" y="305"/>
                    </a:lnTo>
                    <a:lnTo>
                      <a:pt x="486" y="305"/>
                    </a:lnTo>
                    <a:lnTo>
                      <a:pt x="488" y="305"/>
                    </a:lnTo>
                    <a:lnTo>
                      <a:pt x="488" y="307"/>
                    </a:lnTo>
                    <a:lnTo>
                      <a:pt x="488" y="307"/>
                    </a:lnTo>
                    <a:lnTo>
                      <a:pt x="488" y="307"/>
                    </a:lnTo>
                    <a:lnTo>
                      <a:pt x="488" y="307"/>
                    </a:lnTo>
                    <a:lnTo>
                      <a:pt x="488" y="307"/>
                    </a:lnTo>
                    <a:lnTo>
                      <a:pt x="490" y="307"/>
                    </a:lnTo>
                    <a:lnTo>
                      <a:pt x="490" y="307"/>
                    </a:lnTo>
                    <a:lnTo>
                      <a:pt x="492" y="307"/>
                    </a:lnTo>
                    <a:lnTo>
                      <a:pt x="492" y="305"/>
                    </a:lnTo>
                    <a:lnTo>
                      <a:pt x="494" y="305"/>
                    </a:lnTo>
                    <a:lnTo>
                      <a:pt x="495" y="303"/>
                    </a:lnTo>
                    <a:lnTo>
                      <a:pt x="495" y="303"/>
                    </a:lnTo>
                    <a:lnTo>
                      <a:pt x="495" y="303"/>
                    </a:lnTo>
                    <a:lnTo>
                      <a:pt x="495" y="303"/>
                    </a:lnTo>
                    <a:lnTo>
                      <a:pt x="497" y="302"/>
                    </a:lnTo>
                    <a:lnTo>
                      <a:pt x="497" y="302"/>
                    </a:lnTo>
                    <a:lnTo>
                      <a:pt x="497" y="300"/>
                    </a:lnTo>
                    <a:lnTo>
                      <a:pt x="497" y="300"/>
                    </a:lnTo>
                    <a:lnTo>
                      <a:pt x="497" y="300"/>
                    </a:lnTo>
                    <a:lnTo>
                      <a:pt x="497" y="300"/>
                    </a:lnTo>
                    <a:lnTo>
                      <a:pt x="497" y="300"/>
                    </a:lnTo>
                    <a:lnTo>
                      <a:pt x="499" y="300"/>
                    </a:lnTo>
                    <a:lnTo>
                      <a:pt x="499" y="298"/>
                    </a:lnTo>
                    <a:lnTo>
                      <a:pt x="499" y="298"/>
                    </a:lnTo>
                    <a:lnTo>
                      <a:pt x="501" y="298"/>
                    </a:lnTo>
                    <a:lnTo>
                      <a:pt x="503" y="298"/>
                    </a:lnTo>
                    <a:lnTo>
                      <a:pt x="503" y="298"/>
                    </a:lnTo>
                    <a:lnTo>
                      <a:pt x="504" y="298"/>
                    </a:lnTo>
                    <a:lnTo>
                      <a:pt x="504" y="298"/>
                    </a:lnTo>
                    <a:lnTo>
                      <a:pt x="504" y="298"/>
                    </a:lnTo>
                    <a:lnTo>
                      <a:pt x="504" y="300"/>
                    </a:lnTo>
                    <a:lnTo>
                      <a:pt x="504" y="300"/>
                    </a:lnTo>
                    <a:lnTo>
                      <a:pt x="504" y="300"/>
                    </a:lnTo>
                    <a:lnTo>
                      <a:pt x="506" y="300"/>
                    </a:lnTo>
                    <a:lnTo>
                      <a:pt x="506" y="302"/>
                    </a:lnTo>
                    <a:lnTo>
                      <a:pt x="506" y="302"/>
                    </a:lnTo>
                    <a:lnTo>
                      <a:pt x="506" y="302"/>
                    </a:lnTo>
                    <a:lnTo>
                      <a:pt x="506" y="303"/>
                    </a:lnTo>
                    <a:lnTo>
                      <a:pt x="506" y="303"/>
                    </a:lnTo>
                    <a:lnTo>
                      <a:pt x="506" y="305"/>
                    </a:lnTo>
                    <a:lnTo>
                      <a:pt x="506" y="305"/>
                    </a:lnTo>
                    <a:lnTo>
                      <a:pt x="506" y="305"/>
                    </a:lnTo>
                    <a:lnTo>
                      <a:pt x="506" y="305"/>
                    </a:lnTo>
                    <a:lnTo>
                      <a:pt x="506" y="305"/>
                    </a:lnTo>
                    <a:lnTo>
                      <a:pt x="506" y="307"/>
                    </a:lnTo>
                    <a:lnTo>
                      <a:pt x="506" y="307"/>
                    </a:lnTo>
                    <a:lnTo>
                      <a:pt x="506" y="307"/>
                    </a:lnTo>
                    <a:lnTo>
                      <a:pt x="508" y="307"/>
                    </a:lnTo>
                    <a:lnTo>
                      <a:pt x="508" y="307"/>
                    </a:lnTo>
                    <a:lnTo>
                      <a:pt x="508" y="307"/>
                    </a:lnTo>
                    <a:lnTo>
                      <a:pt x="508" y="307"/>
                    </a:lnTo>
                    <a:lnTo>
                      <a:pt x="508" y="307"/>
                    </a:lnTo>
                    <a:lnTo>
                      <a:pt x="510" y="307"/>
                    </a:lnTo>
                    <a:lnTo>
                      <a:pt x="510" y="307"/>
                    </a:lnTo>
                    <a:lnTo>
                      <a:pt x="512" y="307"/>
                    </a:lnTo>
                    <a:lnTo>
                      <a:pt x="512" y="307"/>
                    </a:lnTo>
                    <a:lnTo>
                      <a:pt x="514" y="305"/>
                    </a:lnTo>
                    <a:lnTo>
                      <a:pt x="514" y="305"/>
                    </a:lnTo>
                    <a:lnTo>
                      <a:pt x="514" y="305"/>
                    </a:lnTo>
                    <a:lnTo>
                      <a:pt x="514" y="305"/>
                    </a:lnTo>
                    <a:lnTo>
                      <a:pt x="514" y="305"/>
                    </a:lnTo>
                    <a:lnTo>
                      <a:pt x="514" y="305"/>
                    </a:lnTo>
                    <a:lnTo>
                      <a:pt x="514" y="305"/>
                    </a:lnTo>
                    <a:lnTo>
                      <a:pt x="515" y="303"/>
                    </a:lnTo>
                    <a:lnTo>
                      <a:pt x="517" y="303"/>
                    </a:lnTo>
                    <a:lnTo>
                      <a:pt x="519" y="303"/>
                    </a:lnTo>
                    <a:lnTo>
                      <a:pt x="519" y="303"/>
                    </a:lnTo>
                    <a:lnTo>
                      <a:pt x="521" y="303"/>
                    </a:lnTo>
                    <a:lnTo>
                      <a:pt x="521" y="303"/>
                    </a:lnTo>
                    <a:lnTo>
                      <a:pt x="523" y="305"/>
                    </a:lnTo>
                    <a:lnTo>
                      <a:pt x="523" y="305"/>
                    </a:lnTo>
                    <a:lnTo>
                      <a:pt x="523" y="305"/>
                    </a:lnTo>
                    <a:lnTo>
                      <a:pt x="523" y="305"/>
                    </a:lnTo>
                    <a:lnTo>
                      <a:pt x="523" y="305"/>
                    </a:lnTo>
                    <a:lnTo>
                      <a:pt x="523" y="305"/>
                    </a:lnTo>
                    <a:lnTo>
                      <a:pt x="524" y="307"/>
                    </a:lnTo>
                    <a:lnTo>
                      <a:pt x="524" y="307"/>
                    </a:lnTo>
                    <a:lnTo>
                      <a:pt x="524" y="307"/>
                    </a:lnTo>
                    <a:lnTo>
                      <a:pt x="524" y="307"/>
                    </a:lnTo>
                    <a:lnTo>
                      <a:pt x="524" y="307"/>
                    </a:lnTo>
                    <a:lnTo>
                      <a:pt x="524" y="309"/>
                    </a:lnTo>
                    <a:lnTo>
                      <a:pt x="524" y="309"/>
                    </a:lnTo>
                    <a:lnTo>
                      <a:pt x="524" y="309"/>
                    </a:lnTo>
                    <a:lnTo>
                      <a:pt x="526" y="309"/>
                    </a:lnTo>
                    <a:lnTo>
                      <a:pt x="526" y="309"/>
                    </a:lnTo>
                    <a:lnTo>
                      <a:pt x="526" y="311"/>
                    </a:lnTo>
                    <a:lnTo>
                      <a:pt x="528" y="311"/>
                    </a:lnTo>
                    <a:lnTo>
                      <a:pt x="528" y="311"/>
                    </a:lnTo>
                    <a:lnTo>
                      <a:pt x="528" y="311"/>
                    </a:lnTo>
                    <a:lnTo>
                      <a:pt x="528" y="311"/>
                    </a:lnTo>
                    <a:lnTo>
                      <a:pt x="528" y="311"/>
                    </a:lnTo>
                    <a:lnTo>
                      <a:pt x="530" y="313"/>
                    </a:lnTo>
                    <a:lnTo>
                      <a:pt x="530" y="313"/>
                    </a:lnTo>
                    <a:lnTo>
                      <a:pt x="530" y="313"/>
                    </a:lnTo>
                    <a:lnTo>
                      <a:pt x="530" y="313"/>
                    </a:lnTo>
                    <a:lnTo>
                      <a:pt x="532" y="313"/>
                    </a:lnTo>
                    <a:lnTo>
                      <a:pt x="532" y="313"/>
                    </a:lnTo>
                    <a:lnTo>
                      <a:pt x="532" y="313"/>
                    </a:lnTo>
                    <a:lnTo>
                      <a:pt x="533" y="313"/>
                    </a:lnTo>
                    <a:lnTo>
                      <a:pt x="533" y="313"/>
                    </a:lnTo>
                    <a:lnTo>
                      <a:pt x="537" y="313"/>
                    </a:lnTo>
                    <a:lnTo>
                      <a:pt x="537" y="313"/>
                    </a:lnTo>
                    <a:lnTo>
                      <a:pt x="541" y="313"/>
                    </a:lnTo>
                    <a:lnTo>
                      <a:pt x="541" y="313"/>
                    </a:lnTo>
                    <a:lnTo>
                      <a:pt x="541" y="313"/>
                    </a:lnTo>
                    <a:lnTo>
                      <a:pt x="544" y="313"/>
                    </a:lnTo>
                    <a:lnTo>
                      <a:pt x="546" y="313"/>
                    </a:lnTo>
                    <a:lnTo>
                      <a:pt x="546" y="313"/>
                    </a:lnTo>
                    <a:lnTo>
                      <a:pt x="546" y="313"/>
                    </a:lnTo>
                    <a:lnTo>
                      <a:pt x="548" y="314"/>
                    </a:lnTo>
                    <a:lnTo>
                      <a:pt x="548" y="314"/>
                    </a:lnTo>
                    <a:lnTo>
                      <a:pt x="550" y="314"/>
                    </a:lnTo>
                    <a:lnTo>
                      <a:pt x="550" y="314"/>
                    </a:lnTo>
                    <a:lnTo>
                      <a:pt x="550" y="314"/>
                    </a:lnTo>
                    <a:lnTo>
                      <a:pt x="551" y="314"/>
                    </a:lnTo>
                    <a:lnTo>
                      <a:pt x="551" y="314"/>
                    </a:lnTo>
                    <a:lnTo>
                      <a:pt x="553" y="314"/>
                    </a:lnTo>
                    <a:lnTo>
                      <a:pt x="555" y="314"/>
                    </a:lnTo>
                    <a:lnTo>
                      <a:pt x="557" y="314"/>
                    </a:lnTo>
                    <a:lnTo>
                      <a:pt x="557" y="313"/>
                    </a:lnTo>
                    <a:lnTo>
                      <a:pt x="559" y="313"/>
                    </a:lnTo>
                    <a:lnTo>
                      <a:pt x="559" y="313"/>
                    </a:lnTo>
                    <a:lnTo>
                      <a:pt x="559" y="313"/>
                    </a:lnTo>
                    <a:lnTo>
                      <a:pt x="561" y="311"/>
                    </a:lnTo>
                    <a:lnTo>
                      <a:pt x="561" y="311"/>
                    </a:lnTo>
                    <a:lnTo>
                      <a:pt x="562" y="311"/>
                    </a:lnTo>
                    <a:lnTo>
                      <a:pt x="564" y="311"/>
                    </a:lnTo>
                    <a:lnTo>
                      <a:pt x="564" y="311"/>
                    </a:lnTo>
                    <a:lnTo>
                      <a:pt x="564" y="311"/>
                    </a:lnTo>
                    <a:lnTo>
                      <a:pt x="564" y="311"/>
                    </a:lnTo>
                    <a:lnTo>
                      <a:pt x="566" y="311"/>
                    </a:lnTo>
                    <a:lnTo>
                      <a:pt x="566" y="313"/>
                    </a:lnTo>
                    <a:lnTo>
                      <a:pt x="566" y="313"/>
                    </a:lnTo>
                    <a:lnTo>
                      <a:pt x="566" y="313"/>
                    </a:lnTo>
                    <a:lnTo>
                      <a:pt x="566" y="313"/>
                    </a:lnTo>
                    <a:lnTo>
                      <a:pt x="566" y="313"/>
                    </a:lnTo>
                    <a:lnTo>
                      <a:pt x="566" y="313"/>
                    </a:lnTo>
                    <a:lnTo>
                      <a:pt x="566" y="314"/>
                    </a:lnTo>
                    <a:lnTo>
                      <a:pt x="566" y="314"/>
                    </a:lnTo>
                    <a:lnTo>
                      <a:pt x="566" y="314"/>
                    </a:lnTo>
                    <a:lnTo>
                      <a:pt x="566" y="314"/>
                    </a:lnTo>
                    <a:lnTo>
                      <a:pt x="568" y="316"/>
                    </a:lnTo>
                    <a:lnTo>
                      <a:pt x="568" y="316"/>
                    </a:lnTo>
                    <a:lnTo>
                      <a:pt x="568" y="316"/>
                    </a:lnTo>
                    <a:lnTo>
                      <a:pt x="568" y="316"/>
                    </a:lnTo>
                    <a:lnTo>
                      <a:pt x="568" y="318"/>
                    </a:lnTo>
                    <a:lnTo>
                      <a:pt x="570" y="318"/>
                    </a:lnTo>
                    <a:lnTo>
                      <a:pt x="570" y="320"/>
                    </a:lnTo>
                    <a:lnTo>
                      <a:pt x="570" y="320"/>
                    </a:lnTo>
                    <a:lnTo>
                      <a:pt x="571" y="320"/>
                    </a:lnTo>
                    <a:lnTo>
                      <a:pt x="571" y="320"/>
                    </a:lnTo>
                    <a:lnTo>
                      <a:pt x="571" y="320"/>
                    </a:lnTo>
                    <a:lnTo>
                      <a:pt x="573" y="320"/>
                    </a:lnTo>
                    <a:lnTo>
                      <a:pt x="573" y="320"/>
                    </a:lnTo>
                    <a:lnTo>
                      <a:pt x="573" y="320"/>
                    </a:lnTo>
                    <a:lnTo>
                      <a:pt x="573" y="320"/>
                    </a:lnTo>
                    <a:lnTo>
                      <a:pt x="575" y="320"/>
                    </a:lnTo>
                    <a:lnTo>
                      <a:pt x="575" y="318"/>
                    </a:lnTo>
                    <a:lnTo>
                      <a:pt x="575" y="318"/>
                    </a:lnTo>
                    <a:lnTo>
                      <a:pt x="577" y="318"/>
                    </a:lnTo>
                    <a:lnTo>
                      <a:pt x="577" y="316"/>
                    </a:lnTo>
                    <a:lnTo>
                      <a:pt x="577" y="316"/>
                    </a:lnTo>
                    <a:lnTo>
                      <a:pt x="577" y="316"/>
                    </a:lnTo>
                    <a:lnTo>
                      <a:pt x="577" y="316"/>
                    </a:lnTo>
                    <a:lnTo>
                      <a:pt x="579" y="314"/>
                    </a:lnTo>
                    <a:lnTo>
                      <a:pt x="580" y="313"/>
                    </a:lnTo>
                    <a:lnTo>
                      <a:pt x="582" y="313"/>
                    </a:lnTo>
                    <a:lnTo>
                      <a:pt x="582" y="313"/>
                    </a:lnTo>
                    <a:lnTo>
                      <a:pt x="584" y="313"/>
                    </a:lnTo>
                    <a:lnTo>
                      <a:pt x="584" y="313"/>
                    </a:lnTo>
                    <a:lnTo>
                      <a:pt x="584" y="313"/>
                    </a:lnTo>
                    <a:lnTo>
                      <a:pt x="586" y="313"/>
                    </a:lnTo>
                    <a:lnTo>
                      <a:pt x="586" y="313"/>
                    </a:lnTo>
                    <a:lnTo>
                      <a:pt x="586" y="313"/>
                    </a:lnTo>
                    <a:lnTo>
                      <a:pt x="586" y="313"/>
                    </a:lnTo>
                    <a:lnTo>
                      <a:pt x="588" y="314"/>
                    </a:lnTo>
                    <a:lnTo>
                      <a:pt x="588" y="314"/>
                    </a:lnTo>
                    <a:lnTo>
                      <a:pt x="588" y="316"/>
                    </a:lnTo>
                    <a:lnTo>
                      <a:pt x="589" y="316"/>
                    </a:lnTo>
                    <a:lnTo>
                      <a:pt x="591" y="318"/>
                    </a:lnTo>
                    <a:lnTo>
                      <a:pt x="593" y="320"/>
                    </a:lnTo>
                    <a:lnTo>
                      <a:pt x="593" y="320"/>
                    </a:lnTo>
                    <a:lnTo>
                      <a:pt x="595" y="320"/>
                    </a:lnTo>
                    <a:lnTo>
                      <a:pt x="597" y="320"/>
                    </a:lnTo>
                    <a:lnTo>
                      <a:pt x="599" y="320"/>
                    </a:lnTo>
                    <a:lnTo>
                      <a:pt x="600" y="320"/>
                    </a:lnTo>
                    <a:lnTo>
                      <a:pt x="600" y="318"/>
                    </a:lnTo>
                    <a:lnTo>
                      <a:pt x="600" y="318"/>
                    </a:lnTo>
                    <a:lnTo>
                      <a:pt x="602" y="318"/>
                    </a:lnTo>
                    <a:lnTo>
                      <a:pt x="602" y="316"/>
                    </a:lnTo>
                    <a:lnTo>
                      <a:pt x="604" y="316"/>
                    </a:lnTo>
                    <a:lnTo>
                      <a:pt x="604" y="316"/>
                    </a:lnTo>
                    <a:lnTo>
                      <a:pt x="604" y="314"/>
                    </a:lnTo>
                    <a:lnTo>
                      <a:pt x="606" y="314"/>
                    </a:lnTo>
                    <a:lnTo>
                      <a:pt x="606" y="314"/>
                    </a:lnTo>
                    <a:lnTo>
                      <a:pt x="608" y="314"/>
                    </a:lnTo>
                    <a:lnTo>
                      <a:pt x="608" y="314"/>
                    </a:lnTo>
                    <a:lnTo>
                      <a:pt x="611" y="314"/>
                    </a:lnTo>
                    <a:lnTo>
                      <a:pt x="613" y="314"/>
                    </a:lnTo>
                    <a:lnTo>
                      <a:pt x="613" y="314"/>
                    </a:lnTo>
                    <a:lnTo>
                      <a:pt x="615" y="314"/>
                    </a:lnTo>
                    <a:lnTo>
                      <a:pt x="617" y="314"/>
                    </a:lnTo>
                    <a:lnTo>
                      <a:pt x="617" y="314"/>
                    </a:lnTo>
                    <a:lnTo>
                      <a:pt x="617" y="316"/>
                    </a:lnTo>
                    <a:lnTo>
                      <a:pt x="617" y="316"/>
                    </a:lnTo>
                    <a:lnTo>
                      <a:pt x="618" y="316"/>
                    </a:lnTo>
                    <a:lnTo>
                      <a:pt x="620" y="320"/>
                    </a:lnTo>
                    <a:lnTo>
                      <a:pt x="620" y="320"/>
                    </a:lnTo>
                    <a:lnTo>
                      <a:pt x="620" y="322"/>
                    </a:lnTo>
                    <a:lnTo>
                      <a:pt x="620" y="323"/>
                    </a:lnTo>
                    <a:lnTo>
                      <a:pt x="620" y="323"/>
                    </a:lnTo>
                    <a:lnTo>
                      <a:pt x="622" y="325"/>
                    </a:lnTo>
                    <a:lnTo>
                      <a:pt x="622" y="325"/>
                    </a:lnTo>
                    <a:lnTo>
                      <a:pt x="622" y="327"/>
                    </a:lnTo>
                    <a:lnTo>
                      <a:pt x="622" y="327"/>
                    </a:lnTo>
                    <a:lnTo>
                      <a:pt x="622" y="329"/>
                    </a:lnTo>
                    <a:lnTo>
                      <a:pt x="622" y="329"/>
                    </a:lnTo>
                    <a:lnTo>
                      <a:pt x="622" y="329"/>
                    </a:lnTo>
                    <a:lnTo>
                      <a:pt x="622" y="331"/>
                    </a:lnTo>
                    <a:lnTo>
                      <a:pt x="622" y="331"/>
                    </a:lnTo>
                    <a:lnTo>
                      <a:pt x="622" y="331"/>
                    </a:lnTo>
                    <a:lnTo>
                      <a:pt x="622" y="332"/>
                    </a:lnTo>
                    <a:lnTo>
                      <a:pt x="624" y="332"/>
                    </a:lnTo>
                    <a:lnTo>
                      <a:pt x="624" y="334"/>
                    </a:lnTo>
                    <a:lnTo>
                      <a:pt x="626" y="334"/>
                    </a:lnTo>
                    <a:lnTo>
                      <a:pt x="626" y="334"/>
                    </a:lnTo>
                    <a:lnTo>
                      <a:pt x="626" y="334"/>
                    </a:lnTo>
                    <a:lnTo>
                      <a:pt x="627" y="334"/>
                    </a:lnTo>
                    <a:lnTo>
                      <a:pt x="627" y="334"/>
                    </a:lnTo>
                    <a:lnTo>
                      <a:pt x="629" y="334"/>
                    </a:lnTo>
                    <a:lnTo>
                      <a:pt x="629" y="334"/>
                    </a:lnTo>
                    <a:lnTo>
                      <a:pt x="629" y="334"/>
                    </a:lnTo>
                    <a:lnTo>
                      <a:pt x="631" y="334"/>
                    </a:lnTo>
                    <a:lnTo>
                      <a:pt x="631" y="334"/>
                    </a:lnTo>
                    <a:lnTo>
                      <a:pt x="633" y="334"/>
                    </a:lnTo>
                    <a:lnTo>
                      <a:pt x="633" y="334"/>
                    </a:lnTo>
                    <a:lnTo>
                      <a:pt x="635" y="334"/>
                    </a:lnTo>
                    <a:lnTo>
                      <a:pt x="635" y="334"/>
                    </a:lnTo>
                    <a:lnTo>
                      <a:pt x="636" y="336"/>
                    </a:lnTo>
                    <a:lnTo>
                      <a:pt x="638" y="336"/>
                    </a:lnTo>
                    <a:lnTo>
                      <a:pt x="640" y="338"/>
                    </a:lnTo>
                    <a:lnTo>
                      <a:pt x="640" y="338"/>
                    </a:lnTo>
                    <a:lnTo>
                      <a:pt x="640" y="338"/>
                    </a:lnTo>
                    <a:lnTo>
                      <a:pt x="642" y="340"/>
                    </a:lnTo>
                    <a:lnTo>
                      <a:pt x="642" y="340"/>
                    </a:lnTo>
                    <a:lnTo>
                      <a:pt x="642" y="341"/>
                    </a:lnTo>
                    <a:lnTo>
                      <a:pt x="642" y="341"/>
                    </a:lnTo>
                    <a:lnTo>
                      <a:pt x="640" y="343"/>
                    </a:lnTo>
                    <a:lnTo>
                      <a:pt x="640" y="343"/>
                    </a:lnTo>
                    <a:lnTo>
                      <a:pt x="638" y="345"/>
                    </a:lnTo>
                    <a:lnTo>
                      <a:pt x="638" y="345"/>
                    </a:lnTo>
                    <a:lnTo>
                      <a:pt x="638" y="347"/>
                    </a:lnTo>
                    <a:lnTo>
                      <a:pt x="638" y="347"/>
                    </a:lnTo>
                    <a:lnTo>
                      <a:pt x="638" y="349"/>
                    </a:lnTo>
                    <a:lnTo>
                      <a:pt x="638" y="349"/>
                    </a:lnTo>
                    <a:lnTo>
                      <a:pt x="638" y="349"/>
                    </a:lnTo>
                    <a:lnTo>
                      <a:pt x="638" y="349"/>
                    </a:lnTo>
                    <a:lnTo>
                      <a:pt x="638" y="349"/>
                    </a:lnTo>
                    <a:lnTo>
                      <a:pt x="638" y="349"/>
                    </a:lnTo>
                    <a:lnTo>
                      <a:pt x="638" y="349"/>
                    </a:lnTo>
                    <a:lnTo>
                      <a:pt x="638" y="349"/>
                    </a:lnTo>
                    <a:lnTo>
                      <a:pt x="638" y="349"/>
                    </a:lnTo>
                    <a:lnTo>
                      <a:pt x="638" y="349"/>
                    </a:lnTo>
                    <a:lnTo>
                      <a:pt x="640" y="349"/>
                    </a:lnTo>
                    <a:lnTo>
                      <a:pt x="640" y="349"/>
                    </a:lnTo>
                    <a:lnTo>
                      <a:pt x="640" y="349"/>
                    </a:lnTo>
                    <a:lnTo>
                      <a:pt x="640" y="349"/>
                    </a:lnTo>
                    <a:lnTo>
                      <a:pt x="640" y="349"/>
                    </a:lnTo>
                    <a:lnTo>
                      <a:pt x="640" y="351"/>
                    </a:lnTo>
                    <a:lnTo>
                      <a:pt x="642" y="351"/>
                    </a:lnTo>
                    <a:lnTo>
                      <a:pt x="642" y="351"/>
                    </a:lnTo>
                    <a:lnTo>
                      <a:pt x="642" y="351"/>
                    </a:lnTo>
                    <a:lnTo>
                      <a:pt x="642" y="351"/>
                    </a:lnTo>
                    <a:lnTo>
                      <a:pt x="644" y="352"/>
                    </a:lnTo>
                    <a:lnTo>
                      <a:pt x="644" y="352"/>
                    </a:lnTo>
                    <a:lnTo>
                      <a:pt x="644" y="352"/>
                    </a:lnTo>
                    <a:lnTo>
                      <a:pt x="646" y="352"/>
                    </a:lnTo>
                    <a:lnTo>
                      <a:pt x="646" y="354"/>
                    </a:lnTo>
                    <a:lnTo>
                      <a:pt x="646" y="354"/>
                    </a:lnTo>
                    <a:lnTo>
                      <a:pt x="647" y="354"/>
                    </a:lnTo>
                    <a:lnTo>
                      <a:pt x="647" y="354"/>
                    </a:lnTo>
                    <a:lnTo>
                      <a:pt x="649" y="354"/>
                    </a:lnTo>
                    <a:lnTo>
                      <a:pt x="651" y="354"/>
                    </a:lnTo>
                    <a:lnTo>
                      <a:pt x="653" y="354"/>
                    </a:lnTo>
                    <a:lnTo>
                      <a:pt x="655" y="354"/>
                    </a:lnTo>
                    <a:lnTo>
                      <a:pt x="656" y="354"/>
                    </a:lnTo>
                    <a:lnTo>
                      <a:pt x="660" y="354"/>
                    </a:lnTo>
                    <a:lnTo>
                      <a:pt x="660" y="354"/>
                    </a:lnTo>
                    <a:lnTo>
                      <a:pt x="662" y="354"/>
                    </a:lnTo>
                    <a:lnTo>
                      <a:pt x="662" y="354"/>
                    </a:lnTo>
                    <a:lnTo>
                      <a:pt x="664" y="354"/>
                    </a:lnTo>
                    <a:lnTo>
                      <a:pt x="664" y="354"/>
                    </a:lnTo>
                    <a:lnTo>
                      <a:pt x="664" y="354"/>
                    </a:lnTo>
                    <a:lnTo>
                      <a:pt x="664" y="354"/>
                    </a:lnTo>
                    <a:lnTo>
                      <a:pt x="665" y="354"/>
                    </a:lnTo>
                    <a:lnTo>
                      <a:pt x="665" y="354"/>
                    </a:lnTo>
                    <a:lnTo>
                      <a:pt x="667" y="354"/>
                    </a:lnTo>
                    <a:lnTo>
                      <a:pt x="667" y="354"/>
                    </a:lnTo>
                    <a:lnTo>
                      <a:pt x="669" y="354"/>
                    </a:lnTo>
                    <a:lnTo>
                      <a:pt x="669" y="354"/>
                    </a:lnTo>
                    <a:lnTo>
                      <a:pt x="669" y="354"/>
                    </a:lnTo>
                    <a:lnTo>
                      <a:pt x="669" y="354"/>
                    </a:lnTo>
                    <a:lnTo>
                      <a:pt x="669" y="354"/>
                    </a:lnTo>
                    <a:lnTo>
                      <a:pt x="669" y="354"/>
                    </a:lnTo>
                    <a:lnTo>
                      <a:pt x="669" y="354"/>
                    </a:lnTo>
                    <a:lnTo>
                      <a:pt x="671" y="354"/>
                    </a:lnTo>
                    <a:lnTo>
                      <a:pt x="671" y="354"/>
                    </a:lnTo>
                    <a:lnTo>
                      <a:pt x="671" y="354"/>
                    </a:lnTo>
                    <a:lnTo>
                      <a:pt x="671" y="354"/>
                    </a:lnTo>
                    <a:lnTo>
                      <a:pt x="673" y="354"/>
                    </a:lnTo>
                    <a:lnTo>
                      <a:pt x="673" y="354"/>
                    </a:lnTo>
                    <a:lnTo>
                      <a:pt x="674" y="356"/>
                    </a:lnTo>
                    <a:lnTo>
                      <a:pt x="674" y="356"/>
                    </a:lnTo>
                    <a:lnTo>
                      <a:pt x="674" y="356"/>
                    </a:lnTo>
                    <a:lnTo>
                      <a:pt x="674" y="356"/>
                    </a:lnTo>
                    <a:lnTo>
                      <a:pt x="674" y="356"/>
                    </a:lnTo>
                    <a:lnTo>
                      <a:pt x="676" y="358"/>
                    </a:lnTo>
                    <a:lnTo>
                      <a:pt x="674" y="358"/>
                    </a:lnTo>
                    <a:lnTo>
                      <a:pt x="674" y="360"/>
                    </a:lnTo>
                    <a:lnTo>
                      <a:pt x="674" y="360"/>
                    </a:lnTo>
                    <a:lnTo>
                      <a:pt x="674" y="361"/>
                    </a:lnTo>
                    <a:lnTo>
                      <a:pt x="676" y="361"/>
                    </a:lnTo>
                    <a:lnTo>
                      <a:pt x="678" y="363"/>
                    </a:lnTo>
                    <a:lnTo>
                      <a:pt x="678" y="363"/>
                    </a:lnTo>
                    <a:lnTo>
                      <a:pt x="678" y="363"/>
                    </a:lnTo>
                    <a:lnTo>
                      <a:pt x="678" y="363"/>
                    </a:lnTo>
                    <a:lnTo>
                      <a:pt x="680" y="363"/>
                    </a:lnTo>
                    <a:lnTo>
                      <a:pt x="682" y="363"/>
                    </a:lnTo>
                    <a:lnTo>
                      <a:pt x="682" y="363"/>
                    </a:lnTo>
                    <a:lnTo>
                      <a:pt x="682" y="365"/>
                    </a:lnTo>
                    <a:lnTo>
                      <a:pt x="682" y="365"/>
                    </a:lnTo>
                    <a:lnTo>
                      <a:pt x="684" y="365"/>
                    </a:lnTo>
                    <a:lnTo>
                      <a:pt x="684" y="365"/>
                    </a:lnTo>
                    <a:lnTo>
                      <a:pt x="684" y="367"/>
                    </a:lnTo>
                    <a:lnTo>
                      <a:pt x="685" y="367"/>
                    </a:lnTo>
                    <a:lnTo>
                      <a:pt x="685" y="367"/>
                    </a:lnTo>
                    <a:lnTo>
                      <a:pt x="685" y="367"/>
                    </a:lnTo>
                    <a:lnTo>
                      <a:pt x="685" y="367"/>
                    </a:lnTo>
                    <a:lnTo>
                      <a:pt x="685" y="369"/>
                    </a:lnTo>
                    <a:lnTo>
                      <a:pt x="687" y="369"/>
                    </a:lnTo>
                    <a:lnTo>
                      <a:pt x="687" y="370"/>
                    </a:lnTo>
                    <a:lnTo>
                      <a:pt x="689" y="370"/>
                    </a:lnTo>
                    <a:lnTo>
                      <a:pt x="689" y="370"/>
                    </a:lnTo>
                    <a:lnTo>
                      <a:pt x="691" y="369"/>
                    </a:lnTo>
                    <a:lnTo>
                      <a:pt x="691" y="369"/>
                    </a:lnTo>
                    <a:lnTo>
                      <a:pt x="693" y="369"/>
                    </a:lnTo>
                    <a:lnTo>
                      <a:pt x="693" y="369"/>
                    </a:lnTo>
                    <a:lnTo>
                      <a:pt x="693" y="370"/>
                    </a:lnTo>
                    <a:lnTo>
                      <a:pt x="694" y="370"/>
                    </a:lnTo>
                    <a:lnTo>
                      <a:pt x="694" y="370"/>
                    </a:lnTo>
                    <a:lnTo>
                      <a:pt x="694" y="370"/>
                    </a:lnTo>
                    <a:lnTo>
                      <a:pt x="696" y="369"/>
                    </a:lnTo>
                    <a:lnTo>
                      <a:pt x="696" y="369"/>
                    </a:lnTo>
                    <a:lnTo>
                      <a:pt x="696" y="369"/>
                    </a:lnTo>
                    <a:lnTo>
                      <a:pt x="698" y="369"/>
                    </a:lnTo>
                    <a:lnTo>
                      <a:pt x="700" y="369"/>
                    </a:lnTo>
                    <a:lnTo>
                      <a:pt x="700" y="369"/>
                    </a:lnTo>
                    <a:lnTo>
                      <a:pt x="702" y="369"/>
                    </a:lnTo>
                    <a:lnTo>
                      <a:pt x="702" y="369"/>
                    </a:lnTo>
                    <a:lnTo>
                      <a:pt x="702" y="369"/>
                    </a:lnTo>
                    <a:lnTo>
                      <a:pt x="703" y="369"/>
                    </a:lnTo>
                    <a:lnTo>
                      <a:pt x="703" y="369"/>
                    </a:lnTo>
                    <a:lnTo>
                      <a:pt x="705" y="369"/>
                    </a:lnTo>
                    <a:lnTo>
                      <a:pt x="705" y="369"/>
                    </a:lnTo>
                    <a:lnTo>
                      <a:pt x="705" y="369"/>
                    </a:lnTo>
                    <a:lnTo>
                      <a:pt x="707" y="369"/>
                    </a:lnTo>
                    <a:lnTo>
                      <a:pt x="707" y="369"/>
                    </a:lnTo>
                    <a:lnTo>
                      <a:pt x="709" y="369"/>
                    </a:lnTo>
                    <a:lnTo>
                      <a:pt x="711" y="369"/>
                    </a:lnTo>
                    <a:lnTo>
                      <a:pt x="711" y="369"/>
                    </a:lnTo>
                    <a:lnTo>
                      <a:pt x="711" y="369"/>
                    </a:lnTo>
                    <a:lnTo>
                      <a:pt x="711" y="370"/>
                    </a:lnTo>
                    <a:lnTo>
                      <a:pt x="712" y="370"/>
                    </a:lnTo>
                    <a:lnTo>
                      <a:pt x="712" y="370"/>
                    </a:lnTo>
                    <a:lnTo>
                      <a:pt x="714" y="370"/>
                    </a:lnTo>
                    <a:lnTo>
                      <a:pt x="714" y="370"/>
                    </a:lnTo>
                    <a:lnTo>
                      <a:pt x="714" y="370"/>
                    </a:lnTo>
                    <a:lnTo>
                      <a:pt x="714" y="372"/>
                    </a:lnTo>
                    <a:lnTo>
                      <a:pt x="716" y="372"/>
                    </a:lnTo>
                    <a:lnTo>
                      <a:pt x="716" y="372"/>
                    </a:lnTo>
                    <a:lnTo>
                      <a:pt x="716" y="372"/>
                    </a:lnTo>
                    <a:lnTo>
                      <a:pt x="716" y="372"/>
                    </a:lnTo>
                    <a:lnTo>
                      <a:pt x="718" y="372"/>
                    </a:lnTo>
                    <a:lnTo>
                      <a:pt x="718" y="374"/>
                    </a:lnTo>
                    <a:lnTo>
                      <a:pt x="718" y="374"/>
                    </a:lnTo>
                    <a:lnTo>
                      <a:pt x="718" y="374"/>
                    </a:lnTo>
                    <a:lnTo>
                      <a:pt x="718" y="374"/>
                    </a:lnTo>
                    <a:lnTo>
                      <a:pt x="720" y="376"/>
                    </a:lnTo>
                    <a:lnTo>
                      <a:pt x="720" y="376"/>
                    </a:lnTo>
                    <a:lnTo>
                      <a:pt x="721" y="376"/>
                    </a:lnTo>
                    <a:lnTo>
                      <a:pt x="721" y="378"/>
                    </a:lnTo>
                    <a:lnTo>
                      <a:pt x="721" y="378"/>
                    </a:lnTo>
                    <a:lnTo>
                      <a:pt x="723" y="378"/>
                    </a:lnTo>
                    <a:lnTo>
                      <a:pt x="723" y="379"/>
                    </a:lnTo>
                    <a:lnTo>
                      <a:pt x="725" y="379"/>
                    </a:lnTo>
                    <a:lnTo>
                      <a:pt x="725" y="379"/>
                    </a:lnTo>
                    <a:lnTo>
                      <a:pt x="725" y="379"/>
                    </a:lnTo>
                    <a:lnTo>
                      <a:pt x="725" y="379"/>
                    </a:lnTo>
                    <a:lnTo>
                      <a:pt x="727" y="379"/>
                    </a:lnTo>
                    <a:lnTo>
                      <a:pt x="729" y="379"/>
                    </a:lnTo>
                    <a:lnTo>
                      <a:pt x="729" y="379"/>
                    </a:lnTo>
                    <a:lnTo>
                      <a:pt x="729" y="379"/>
                    </a:lnTo>
                    <a:lnTo>
                      <a:pt x="729" y="379"/>
                    </a:lnTo>
                    <a:lnTo>
                      <a:pt x="729" y="379"/>
                    </a:lnTo>
                    <a:lnTo>
                      <a:pt x="731" y="379"/>
                    </a:lnTo>
                    <a:lnTo>
                      <a:pt x="731" y="379"/>
                    </a:lnTo>
                    <a:lnTo>
                      <a:pt x="731" y="379"/>
                    </a:lnTo>
                    <a:lnTo>
                      <a:pt x="732" y="378"/>
                    </a:lnTo>
                    <a:lnTo>
                      <a:pt x="732" y="378"/>
                    </a:lnTo>
                    <a:lnTo>
                      <a:pt x="732" y="378"/>
                    </a:lnTo>
                    <a:lnTo>
                      <a:pt x="732" y="378"/>
                    </a:lnTo>
                    <a:lnTo>
                      <a:pt x="732" y="378"/>
                    </a:lnTo>
                    <a:lnTo>
                      <a:pt x="732" y="378"/>
                    </a:lnTo>
                    <a:lnTo>
                      <a:pt x="732" y="378"/>
                    </a:lnTo>
                    <a:lnTo>
                      <a:pt x="732" y="378"/>
                    </a:lnTo>
                    <a:lnTo>
                      <a:pt x="734" y="378"/>
                    </a:lnTo>
                    <a:lnTo>
                      <a:pt x="734" y="378"/>
                    </a:lnTo>
                    <a:lnTo>
                      <a:pt x="734" y="378"/>
                    </a:lnTo>
                    <a:lnTo>
                      <a:pt x="734" y="378"/>
                    </a:lnTo>
                    <a:lnTo>
                      <a:pt x="734" y="378"/>
                    </a:lnTo>
                    <a:lnTo>
                      <a:pt x="736" y="378"/>
                    </a:lnTo>
                    <a:lnTo>
                      <a:pt x="736" y="378"/>
                    </a:lnTo>
                    <a:lnTo>
                      <a:pt x="738" y="378"/>
                    </a:lnTo>
                    <a:lnTo>
                      <a:pt x="738" y="378"/>
                    </a:lnTo>
                    <a:lnTo>
                      <a:pt x="738" y="378"/>
                    </a:lnTo>
                    <a:lnTo>
                      <a:pt x="740" y="378"/>
                    </a:lnTo>
                    <a:lnTo>
                      <a:pt x="740" y="378"/>
                    </a:lnTo>
                    <a:lnTo>
                      <a:pt x="741" y="378"/>
                    </a:lnTo>
                    <a:lnTo>
                      <a:pt x="741" y="379"/>
                    </a:lnTo>
                    <a:lnTo>
                      <a:pt x="741" y="379"/>
                    </a:lnTo>
                    <a:lnTo>
                      <a:pt x="741" y="379"/>
                    </a:lnTo>
                    <a:lnTo>
                      <a:pt x="743" y="379"/>
                    </a:lnTo>
                    <a:lnTo>
                      <a:pt x="743" y="379"/>
                    </a:lnTo>
                    <a:lnTo>
                      <a:pt x="743" y="379"/>
                    </a:lnTo>
                    <a:lnTo>
                      <a:pt x="743" y="379"/>
                    </a:lnTo>
                    <a:lnTo>
                      <a:pt x="745" y="378"/>
                    </a:lnTo>
                    <a:lnTo>
                      <a:pt x="745" y="378"/>
                    </a:lnTo>
                    <a:lnTo>
                      <a:pt x="747" y="378"/>
                    </a:lnTo>
                    <a:lnTo>
                      <a:pt x="747" y="378"/>
                    </a:lnTo>
                    <a:lnTo>
                      <a:pt x="747" y="378"/>
                    </a:lnTo>
                    <a:lnTo>
                      <a:pt x="747" y="378"/>
                    </a:lnTo>
                    <a:lnTo>
                      <a:pt x="747" y="378"/>
                    </a:lnTo>
                    <a:lnTo>
                      <a:pt x="747" y="378"/>
                    </a:lnTo>
                    <a:lnTo>
                      <a:pt x="747" y="376"/>
                    </a:lnTo>
                    <a:lnTo>
                      <a:pt x="747" y="376"/>
                    </a:lnTo>
                    <a:lnTo>
                      <a:pt x="747" y="376"/>
                    </a:lnTo>
                    <a:lnTo>
                      <a:pt x="747" y="376"/>
                    </a:lnTo>
                    <a:lnTo>
                      <a:pt x="747" y="376"/>
                    </a:lnTo>
                    <a:lnTo>
                      <a:pt x="747" y="374"/>
                    </a:lnTo>
                    <a:lnTo>
                      <a:pt x="747" y="374"/>
                    </a:lnTo>
                    <a:lnTo>
                      <a:pt x="747" y="374"/>
                    </a:lnTo>
                    <a:lnTo>
                      <a:pt x="747" y="374"/>
                    </a:lnTo>
                    <a:lnTo>
                      <a:pt x="747" y="374"/>
                    </a:lnTo>
                    <a:lnTo>
                      <a:pt x="747" y="374"/>
                    </a:lnTo>
                    <a:lnTo>
                      <a:pt x="747" y="372"/>
                    </a:lnTo>
                    <a:lnTo>
                      <a:pt x="747" y="372"/>
                    </a:lnTo>
                    <a:lnTo>
                      <a:pt x="747" y="372"/>
                    </a:lnTo>
                    <a:lnTo>
                      <a:pt x="747" y="370"/>
                    </a:lnTo>
                    <a:lnTo>
                      <a:pt x="747" y="370"/>
                    </a:lnTo>
                    <a:lnTo>
                      <a:pt x="747" y="370"/>
                    </a:lnTo>
                    <a:lnTo>
                      <a:pt x="747" y="369"/>
                    </a:lnTo>
                    <a:lnTo>
                      <a:pt x="747" y="369"/>
                    </a:lnTo>
                    <a:lnTo>
                      <a:pt x="747" y="369"/>
                    </a:lnTo>
                    <a:lnTo>
                      <a:pt x="747" y="369"/>
                    </a:lnTo>
                    <a:lnTo>
                      <a:pt x="747" y="369"/>
                    </a:lnTo>
                    <a:lnTo>
                      <a:pt x="747" y="367"/>
                    </a:lnTo>
                    <a:lnTo>
                      <a:pt x="747" y="367"/>
                    </a:lnTo>
                    <a:lnTo>
                      <a:pt x="747" y="367"/>
                    </a:lnTo>
                    <a:lnTo>
                      <a:pt x="747" y="367"/>
                    </a:lnTo>
                    <a:lnTo>
                      <a:pt x="747" y="367"/>
                    </a:lnTo>
                    <a:lnTo>
                      <a:pt x="747" y="365"/>
                    </a:lnTo>
                    <a:lnTo>
                      <a:pt x="747" y="365"/>
                    </a:lnTo>
                    <a:lnTo>
                      <a:pt x="749" y="365"/>
                    </a:lnTo>
                    <a:lnTo>
                      <a:pt x="749" y="365"/>
                    </a:lnTo>
                    <a:lnTo>
                      <a:pt x="749" y="365"/>
                    </a:lnTo>
                    <a:lnTo>
                      <a:pt x="749" y="365"/>
                    </a:lnTo>
                    <a:lnTo>
                      <a:pt x="749" y="365"/>
                    </a:lnTo>
                    <a:lnTo>
                      <a:pt x="749" y="363"/>
                    </a:lnTo>
                    <a:lnTo>
                      <a:pt x="749" y="363"/>
                    </a:lnTo>
                    <a:lnTo>
                      <a:pt x="749" y="363"/>
                    </a:lnTo>
                    <a:lnTo>
                      <a:pt x="750" y="363"/>
                    </a:lnTo>
                    <a:lnTo>
                      <a:pt x="750" y="363"/>
                    </a:lnTo>
                    <a:lnTo>
                      <a:pt x="750" y="363"/>
                    </a:lnTo>
                    <a:lnTo>
                      <a:pt x="750" y="363"/>
                    </a:lnTo>
                    <a:lnTo>
                      <a:pt x="750" y="363"/>
                    </a:lnTo>
                    <a:lnTo>
                      <a:pt x="752" y="361"/>
                    </a:lnTo>
                    <a:lnTo>
                      <a:pt x="752" y="361"/>
                    </a:lnTo>
                    <a:lnTo>
                      <a:pt x="752" y="361"/>
                    </a:lnTo>
                    <a:lnTo>
                      <a:pt x="754" y="361"/>
                    </a:lnTo>
                    <a:lnTo>
                      <a:pt x="754" y="361"/>
                    </a:lnTo>
                    <a:lnTo>
                      <a:pt x="754" y="361"/>
                    </a:lnTo>
                    <a:lnTo>
                      <a:pt x="754" y="361"/>
                    </a:lnTo>
                    <a:lnTo>
                      <a:pt x="754" y="361"/>
                    </a:lnTo>
                    <a:lnTo>
                      <a:pt x="756" y="361"/>
                    </a:lnTo>
                    <a:lnTo>
                      <a:pt x="756" y="361"/>
                    </a:lnTo>
                    <a:lnTo>
                      <a:pt x="758" y="361"/>
                    </a:lnTo>
                    <a:lnTo>
                      <a:pt x="759" y="361"/>
                    </a:lnTo>
                    <a:lnTo>
                      <a:pt x="759" y="361"/>
                    </a:lnTo>
                    <a:lnTo>
                      <a:pt x="761" y="361"/>
                    </a:lnTo>
                    <a:lnTo>
                      <a:pt x="761" y="361"/>
                    </a:lnTo>
                    <a:lnTo>
                      <a:pt x="763" y="361"/>
                    </a:lnTo>
                    <a:lnTo>
                      <a:pt x="763" y="361"/>
                    </a:lnTo>
                    <a:lnTo>
                      <a:pt x="763" y="361"/>
                    </a:lnTo>
                    <a:lnTo>
                      <a:pt x="763" y="361"/>
                    </a:lnTo>
                    <a:lnTo>
                      <a:pt x="765" y="361"/>
                    </a:lnTo>
                    <a:lnTo>
                      <a:pt x="765" y="363"/>
                    </a:lnTo>
                    <a:lnTo>
                      <a:pt x="767" y="363"/>
                    </a:lnTo>
                    <a:lnTo>
                      <a:pt x="767" y="365"/>
                    </a:lnTo>
                    <a:lnTo>
                      <a:pt x="769" y="365"/>
                    </a:lnTo>
                    <a:lnTo>
                      <a:pt x="769" y="365"/>
                    </a:lnTo>
                    <a:lnTo>
                      <a:pt x="769" y="367"/>
                    </a:lnTo>
                    <a:lnTo>
                      <a:pt x="770" y="367"/>
                    </a:lnTo>
                    <a:lnTo>
                      <a:pt x="772" y="369"/>
                    </a:lnTo>
                    <a:lnTo>
                      <a:pt x="776" y="370"/>
                    </a:lnTo>
                    <a:lnTo>
                      <a:pt x="778" y="372"/>
                    </a:lnTo>
                    <a:lnTo>
                      <a:pt x="778" y="372"/>
                    </a:lnTo>
                    <a:lnTo>
                      <a:pt x="778" y="372"/>
                    </a:lnTo>
                    <a:lnTo>
                      <a:pt x="778" y="372"/>
                    </a:lnTo>
                    <a:lnTo>
                      <a:pt x="779" y="372"/>
                    </a:lnTo>
                    <a:lnTo>
                      <a:pt x="779" y="372"/>
                    </a:lnTo>
                    <a:lnTo>
                      <a:pt x="779" y="372"/>
                    </a:lnTo>
                    <a:lnTo>
                      <a:pt x="779" y="372"/>
                    </a:lnTo>
                    <a:lnTo>
                      <a:pt x="779" y="372"/>
                    </a:lnTo>
                    <a:lnTo>
                      <a:pt x="779" y="374"/>
                    </a:lnTo>
                    <a:lnTo>
                      <a:pt x="779" y="374"/>
                    </a:lnTo>
                    <a:lnTo>
                      <a:pt x="781" y="374"/>
                    </a:lnTo>
                    <a:lnTo>
                      <a:pt x="781" y="374"/>
                    </a:lnTo>
                    <a:lnTo>
                      <a:pt x="781" y="374"/>
                    </a:lnTo>
                    <a:lnTo>
                      <a:pt x="781" y="374"/>
                    </a:lnTo>
                    <a:lnTo>
                      <a:pt x="781" y="374"/>
                    </a:lnTo>
                    <a:lnTo>
                      <a:pt x="781" y="374"/>
                    </a:lnTo>
                    <a:lnTo>
                      <a:pt x="781" y="374"/>
                    </a:lnTo>
                    <a:lnTo>
                      <a:pt x="783" y="374"/>
                    </a:lnTo>
                    <a:lnTo>
                      <a:pt x="783" y="376"/>
                    </a:lnTo>
                    <a:lnTo>
                      <a:pt x="783" y="376"/>
                    </a:lnTo>
                    <a:lnTo>
                      <a:pt x="783" y="376"/>
                    </a:lnTo>
                    <a:lnTo>
                      <a:pt x="783" y="376"/>
                    </a:lnTo>
                    <a:lnTo>
                      <a:pt x="783" y="376"/>
                    </a:lnTo>
                    <a:lnTo>
                      <a:pt x="783" y="376"/>
                    </a:lnTo>
                    <a:lnTo>
                      <a:pt x="783" y="376"/>
                    </a:lnTo>
                    <a:lnTo>
                      <a:pt x="783" y="376"/>
                    </a:lnTo>
                    <a:lnTo>
                      <a:pt x="785" y="376"/>
                    </a:lnTo>
                    <a:lnTo>
                      <a:pt x="785" y="376"/>
                    </a:lnTo>
                    <a:lnTo>
                      <a:pt x="785" y="376"/>
                    </a:lnTo>
                    <a:lnTo>
                      <a:pt x="785" y="376"/>
                    </a:lnTo>
                    <a:lnTo>
                      <a:pt x="785" y="376"/>
                    </a:lnTo>
                    <a:lnTo>
                      <a:pt x="785" y="376"/>
                    </a:lnTo>
                    <a:lnTo>
                      <a:pt x="785" y="376"/>
                    </a:lnTo>
                    <a:lnTo>
                      <a:pt x="785" y="376"/>
                    </a:lnTo>
                    <a:lnTo>
                      <a:pt x="785" y="376"/>
                    </a:lnTo>
                    <a:lnTo>
                      <a:pt x="785" y="376"/>
                    </a:lnTo>
                    <a:lnTo>
                      <a:pt x="785" y="374"/>
                    </a:lnTo>
                    <a:lnTo>
                      <a:pt x="785" y="374"/>
                    </a:lnTo>
                    <a:lnTo>
                      <a:pt x="785" y="374"/>
                    </a:lnTo>
                    <a:lnTo>
                      <a:pt x="785" y="374"/>
                    </a:lnTo>
                    <a:lnTo>
                      <a:pt x="785" y="374"/>
                    </a:lnTo>
                    <a:lnTo>
                      <a:pt x="785" y="374"/>
                    </a:lnTo>
                    <a:lnTo>
                      <a:pt x="785" y="374"/>
                    </a:lnTo>
                    <a:lnTo>
                      <a:pt x="785" y="374"/>
                    </a:lnTo>
                    <a:lnTo>
                      <a:pt x="785" y="374"/>
                    </a:lnTo>
                    <a:lnTo>
                      <a:pt x="785" y="372"/>
                    </a:lnTo>
                    <a:lnTo>
                      <a:pt x="785" y="372"/>
                    </a:lnTo>
                    <a:lnTo>
                      <a:pt x="785" y="372"/>
                    </a:lnTo>
                    <a:lnTo>
                      <a:pt x="785" y="372"/>
                    </a:lnTo>
                    <a:lnTo>
                      <a:pt x="783" y="372"/>
                    </a:lnTo>
                    <a:lnTo>
                      <a:pt x="783" y="372"/>
                    </a:lnTo>
                    <a:lnTo>
                      <a:pt x="781" y="370"/>
                    </a:lnTo>
                    <a:lnTo>
                      <a:pt x="781" y="370"/>
                    </a:lnTo>
                    <a:lnTo>
                      <a:pt x="781" y="370"/>
                    </a:lnTo>
                    <a:lnTo>
                      <a:pt x="781" y="370"/>
                    </a:lnTo>
                    <a:lnTo>
                      <a:pt x="781" y="370"/>
                    </a:lnTo>
                    <a:lnTo>
                      <a:pt x="779" y="370"/>
                    </a:lnTo>
                    <a:lnTo>
                      <a:pt x="779" y="370"/>
                    </a:lnTo>
                    <a:lnTo>
                      <a:pt x="779" y="369"/>
                    </a:lnTo>
                    <a:lnTo>
                      <a:pt x="779" y="369"/>
                    </a:lnTo>
                    <a:lnTo>
                      <a:pt x="779" y="369"/>
                    </a:lnTo>
                    <a:lnTo>
                      <a:pt x="779" y="369"/>
                    </a:lnTo>
                    <a:lnTo>
                      <a:pt x="778" y="369"/>
                    </a:lnTo>
                    <a:lnTo>
                      <a:pt x="778" y="369"/>
                    </a:lnTo>
                    <a:lnTo>
                      <a:pt x="778" y="367"/>
                    </a:lnTo>
                    <a:lnTo>
                      <a:pt x="778" y="367"/>
                    </a:lnTo>
                    <a:lnTo>
                      <a:pt x="778" y="367"/>
                    </a:lnTo>
                    <a:lnTo>
                      <a:pt x="778" y="367"/>
                    </a:lnTo>
                    <a:lnTo>
                      <a:pt x="776" y="367"/>
                    </a:lnTo>
                    <a:lnTo>
                      <a:pt x="776" y="367"/>
                    </a:lnTo>
                    <a:lnTo>
                      <a:pt x="776" y="367"/>
                    </a:lnTo>
                    <a:lnTo>
                      <a:pt x="776" y="367"/>
                    </a:lnTo>
                    <a:lnTo>
                      <a:pt x="776" y="367"/>
                    </a:lnTo>
                    <a:lnTo>
                      <a:pt x="776" y="367"/>
                    </a:lnTo>
                    <a:lnTo>
                      <a:pt x="776" y="365"/>
                    </a:lnTo>
                    <a:lnTo>
                      <a:pt x="776" y="365"/>
                    </a:lnTo>
                    <a:lnTo>
                      <a:pt x="776" y="365"/>
                    </a:lnTo>
                    <a:lnTo>
                      <a:pt x="776" y="365"/>
                    </a:lnTo>
                    <a:lnTo>
                      <a:pt x="776" y="365"/>
                    </a:lnTo>
                    <a:lnTo>
                      <a:pt x="776" y="365"/>
                    </a:lnTo>
                    <a:lnTo>
                      <a:pt x="776" y="365"/>
                    </a:lnTo>
                    <a:lnTo>
                      <a:pt x="776" y="363"/>
                    </a:lnTo>
                    <a:lnTo>
                      <a:pt x="776" y="363"/>
                    </a:lnTo>
                    <a:lnTo>
                      <a:pt x="776" y="363"/>
                    </a:lnTo>
                    <a:lnTo>
                      <a:pt x="776" y="363"/>
                    </a:lnTo>
                    <a:lnTo>
                      <a:pt x="776" y="361"/>
                    </a:lnTo>
                    <a:lnTo>
                      <a:pt x="776" y="361"/>
                    </a:lnTo>
                    <a:lnTo>
                      <a:pt x="776" y="360"/>
                    </a:lnTo>
                    <a:lnTo>
                      <a:pt x="776" y="360"/>
                    </a:lnTo>
                    <a:lnTo>
                      <a:pt x="776" y="360"/>
                    </a:lnTo>
                    <a:lnTo>
                      <a:pt x="778" y="360"/>
                    </a:lnTo>
                    <a:lnTo>
                      <a:pt x="778" y="360"/>
                    </a:lnTo>
                    <a:lnTo>
                      <a:pt x="778" y="360"/>
                    </a:lnTo>
                    <a:lnTo>
                      <a:pt x="779" y="360"/>
                    </a:lnTo>
                    <a:lnTo>
                      <a:pt x="779" y="361"/>
                    </a:lnTo>
                    <a:lnTo>
                      <a:pt x="779" y="361"/>
                    </a:lnTo>
                    <a:lnTo>
                      <a:pt x="781" y="361"/>
                    </a:lnTo>
                    <a:lnTo>
                      <a:pt x="781" y="361"/>
                    </a:lnTo>
                    <a:lnTo>
                      <a:pt x="781" y="361"/>
                    </a:lnTo>
                    <a:lnTo>
                      <a:pt x="781" y="361"/>
                    </a:lnTo>
                    <a:lnTo>
                      <a:pt x="781" y="361"/>
                    </a:lnTo>
                    <a:lnTo>
                      <a:pt x="781" y="361"/>
                    </a:lnTo>
                    <a:lnTo>
                      <a:pt x="781" y="361"/>
                    </a:lnTo>
                    <a:lnTo>
                      <a:pt x="783" y="361"/>
                    </a:lnTo>
                    <a:lnTo>
                      <a:pt x="783" y="361"/>
                    </a:lnTo>
                    <a:lnTo>
                      <a:pt x="783" y="361"/>
                    </a:lnTo>
                    <a:lnTo>
                      <a:pt x="783" y="361"/>
                    </a:lnTo>
                    <a:lnTo>
                      <a:pt x="783" y="361"/>
                    </a:lnTo>
                    <a:lnTo>
                      <a:pt x="783" y="361"/>
                    </a:lnTo>
                    <a:lnTo>
                      <a:pt x="785" y="361"/>
                    </a:lnTo>
                    <a:lnTo>
                      <a:pt x="785" y="361"/>
                    </a:lnTo>
                    <a:lnTo>
                      <a:pt x="785" y="361"/>
                    </a:lnTo>
                    <a:lnTo>
                      <a:pt x="785" y="361"/>
                    </a:lnTo>
                    <a:lnTo>
                      <a:pt x="783" y="361"/>
                    </a:lnTo>
                    <a:lnTo>
                      <a:pt x="783" y="360"/>
                    </a:lnTo>
                    <a:lnTo>
                      <a:pt x="783" y="360"/>
                    </a:lnTo>
                    <a:lnTo>
                      <a:pt x="781" y="360"/>
                    </a:lnTo>
                    <a:lnTo>
                      <a:pt x="781" y="360"/>
                    </a:lnTo>
                    <a:lnTo>
                      <a:pt x="781" y="360"/>
                    </a:lnTo>
                    <a:lnTo>
                      <a:pt x="781" y="360"/>
                    </a:lnTo>
                    <a:lnTo>
                      <a:pt x="781" y="360"/>
                    </a:lnTo>
                    <a:lnTo>
                      <a:pt x="781" y="360"/>
                    </a:lnTo>
                    <a:lnTo>
                      <a:pt x="781" y="358"/>
                    </a:lnTo>
                    <a:lnTo>
                      <a:pt x="781" y="358"/>
                    </a:lnTo>
                    <a:lnTo>
                      <a:pt x="781" y="358"/>
                    </a:lnTo>
                    <a:lnTo>
                      <a:pt x="781" y="358"/>
                    </a:lnTo>
                    <a:lnTo>
                      <a:pt x="781" y="356"/>
                    </a:lnTo>
                    <a:lnTo>
                      <a:pt x="781" y="356"/>
                    </a:lnTo>
                    <a:lnTo>
                      <a:pt x="781" y="356"/>
                    </a:lnTo>
                    <a:lnTo>
                      <a:pt x="781" y="356"/>
                    </a:lnTo>
                    <a:lnTo>
                      <a:pt x="783" y="356"/>
                    </a:lnTo>
                    <a:lnTo>
                      <a:pt x="783" y="356"/>
                    </a:lnTo>
                    <a:lnTo>
                      <a:pt x="783" y="354"/>
                    </a:lnTo>
                    <a:lnTo>
                      <a:pt x="783" y="354"/>
                    </a:lnTo>
                    <a:lnTo>
                      <a:pt x="785" y="354"/>
                    </a:lnTo>
                    <a:lnTo>
                      <a:pt x="785" y="354"/>
                    </a:lnTo>
                    <a:lnTo>
                      <a:pt x="785" y="354"/>
                    </a:lnTo>
                    <a:lnTo>
                      <a:pt x="785" y="354"/>
                    </a:lnTo>
                    <a:lnTo>
                      <a:pt x="785" y="352"/>
                    </a:lnTo>
                    <a:lnTo>
                      <a:pt x="785" y="352"/>
                    </a:lnTo>
                    <a:lnTo>
                      <a:pt x="785" y="352"/>
                    </a:lnTo>
                    <a:lnTo>
                      <a:pt x="785" y="352"/>
                    </a:lnTo>
                    <a:lnTo>
                      <a:pt x="785" y="352"/>
                    </a:lnTo>
                    <a:lnTo>
                      <a:pt x="785" y="352"/>
                    </a:lnTo>
                    <a:lnTo>
                      <a:pt x="785" y="351"/>
                    </a:lnTo>
                    <a:lnTo>
                      <a:pt x="785" y="351"/>
                    </a:lnTo>
                    <a:lnTo>
                      <a:pt x="785" y="349"/>
                    </a:lnTo>
                    <a:lnTo>
                      <a:pt x="785" y="349"/>
                    </a:lnTo>
                    <a:lnTo>
                      <a:pt x="785" y="349"/>
                    </a:lnTo>
                    <a:lnTo>
                      <a:pt x="785" y="349"/>
                    </a:lnTo>
                    <a:lnTo>
                      <a:pt x="785" y="349"/>
                    </a:lnTo>
                    <a:lnTo>
                      <a:pt x="785" y="349"/>
                    </a:lnTo>
                    <a:lnTo>
                      <a:pt x="785" y="347"/>
                    </a:lnTo>
                    <a:lnTo>
                      <a:pt x="785" y="347"/>
                    </a:lnTo>
                    <a:lnTo>
                      <a:pt x="787" y="347"/>
                    </a:lnTo>
                    <a:lnTo>
                      <a:pt x="787" y="347"/>
                    </a:lnTo>
                    <a:lnTo>
                      <a:pt x="787" y="347"/>
                    </a:lnTo>
                    <a:lnTo>
                      <a:pt x="787" y="347"/>
                    </a:lnTo>
                    <a:lnTo>
                      <a:pt x="787" y="345"/>
                    </a:lnTo>
                    <a:lnTo>
                      <a:pt x="788" y="345"/>
                    </a:lnTo>
                    <a:lnTo>
                      <a:pt x="788" y="345"/>
                    </a:lnTo>
                    <a:lnTo>
                      <a:pt x="788" y="345"/>
                    </a:lnTo>
                    <a:lnTo>
                      <a:pt x="788" y="345"/>
                    </a:lnTo>
                    <a:lnTo>
                      <a:pt x="788" y="345"/>
                    </a:lnTo>
                    <a:lnTo>
                      <a:pt x="788" y="345"/>
                    </a:lnTo>
                    <a:lnTo>
                      <a:pt x="790" y="343"/>
                    </a:lnTo>
                    <a:lnTo>
                      <a:pt x="790" y="343"/>
                    </a:lnTo>
                    <a:lnTo>
                      <a:pt x="790" y="343"/>
                    </a:lnTo>
                    <a:lnTo>
                      <a:pt x="790" y="343"/>
                    </a:lnTo>
                    <a:lnTo>
                      <a:pt x="790" y="343"/>
                    </a:lnTo>
                    <a:lnTo>
                      <a:pt x="790" y="343"/>
                    </a:lnTo>
                    <a:lnTo>
                      <a:pt x="790" y="343"/>
                    </a:lnTo>
                    <a:lnTo>
                      <a:pt x="792" y="343"/>
                    </a:lnTo>
                    <a:lnTo>
                      <a:pt x="792" y="343"/>
                    </a:lnTo>
                    <a:lnTo>
                      <a:pt x="792" y="343"/>
                    </a:lnTo>
                    <a:lnTo>
                      <a:pt x="792" y="343"/>
                    </a:lnTo>
                    <a:lnTo>
                      <a:pt x="792" y="343"/>
                    </a:lnTo>
                    <a:lnTo>
                      <a:pt x="794" y="343"/>
                    </a:lnTo>
                    <a:lnTo>
                      <a:pt x="794" y="343"/>
                    </a:lnTo>
                    <a:lnTo>
                      <a:pt x="794" y="343"/>
                    </a:lnTo>
                    <a:lnTo>
                      <a:pt x="796" y="343"/>
                    </a:lnTo>
                    <a:lnTo>
                      <a:pt x="796" y="343"/>
                    </a:lnTo>
                    <a:lnTo>
                      <a:pt x="796" y="343"/>
                    </a:lnTo>
                    <a:lnTo>
                      <a:pt x="796" y="341"/>
                    </a:lnTo>
                    <a:lnTo>
                      <a:pt x="797" y="341"/>
                    </a:lnTo>
                    <a:lnTo>
                      <a:pt x="797" y="340"/>
                    </a:lnTo>
                    <a:lnTo>
                      <a:pt x="797" y="340"/>
                    </a:lnTo>
                    <a:lnTo>
                      <a:pt x="797" y="340"/>
                    </a:lnTo>
                    <a:lnTo>
                      <a:pt x="797" y="338"/>
                    </a:lnTo>
                    <a:lnTo>
                      <a:pt x="797" y="338"/>
                    </a:lnTo>
                    <a:lnTo>
                      <a:pt x="797" y="338"/>
                    </a:lnTo>
                    <a:lnTo>
                      <a:pt x="797" y="338"/>
                    </a:lnTo>
                    <a:lnTo>
                      <a:pt x="797" y="338"/>
                    </a:lnTo>
                    <a:lnTo>
                      <a:pt x="797" y="336"/>
                    </a:lnTo>
                    <a:lnTo>
                      <a:pt x="797" y="336"/>
                    </a:lnTo>
                    <a:lnTo>
                      <a:pt x="797" y="336"/>
                    </a:lnTo>
                    <a:lnTo>
                      <a:pt x="797" y="336"/>
                    </a:lnTo>
                    <a:lnTo>
                      <a:pt x="796" y="336"/>
                    </a:lnTo>
                    <a:lnTo>
                      <a:pt x="796" y="336"/>
                    </a:lnTo>
                    <a:lnTo>
                      <a:pt x="796" y="336"/>
                    </a:lnTo>
                    <a:lnTo>
                      <a:pt x="794" y="336"/>
                    </a:lnTo>
                    <a:lnTo>
                      <a:pt x="794" y="336"/>
                    </a:lnTo>
                    <a:lnTo>
                      <a:pt x="794" y="336"/>
                    </a:lnTo>
                    <a:lnTo>
                      <a:pt x="794" y="336"/>
                    </a:lnTo>
                    <a:lnTo>
                      <a:pt x="794" y="336"/>
                    </a:lnTo>
                    <a:lnTo>
                      <a:pt x="792" y="336"/>
                    </a:lnTo>
                    <a:lnTo>
                      <a:pt x="792" y="336"/>
                    </a:lnTo>
                    <a:lnTo>
                      <a:pt x="792" y="336"/>
                    </a:lnTo>
                    <a:lnTo>
                      <a:pt x="790" y="336"/>
                    </a:lnTo>
                    <a:lnTo>
                      <a:pt x="788" y="336"/>
                    </a:lnTo>
                    <a:lnTo>
                      <a:pt x="788" y="336"/>
                    </a:lnTo>
                    <a:lnTo>
                      <a:pt x="788" y="336"/>
                    </a:lnTo>
                    <a:lnTo>
                      <a:pt x="788" y="336"/>
                    </a:lnTo>
                    <a:lnTo>
                      <a:pt x="788" y="336"/>
                    </a:lnTo>
                    <a:lnTo>
                      <a:pt x="787" y="336"/>
                    </a:lnTo>
                    <a:lnTo>
                      <a:pt x="787" y="336"/>
                    </a:lnTo>
                    <a:lnTo>
                      <a:pt x="787" y="336"/>
                    </a:lnTo>
                    <a:lnTo>
                      <a:pt x="787" y="336"/>
                    </a:lnTo>
                    <a:lnTo>
                      <a:pt x="787" y="336"/>
                    </a:lnTo>
                    <a:lnTo>
                      <a:pt x="787" y="338"/>
                    </a:lnTo>
                    <a:lnTo>
                      <a:pt x="785" y="338"/>
                    </a:lnTo>
                    <a:lnTo>
                      <a:pt x="785" y="338"/>
                    </a:lnTo>
                    <a:lnTo>
                      <a:pt x="783" y="338"/>
                    </a:lnTo>
                    <a:lnTo>
                      <a:pt x="783" y="338"/>
                    </a:lnTo>
                    <a:lnTo>
                      <a:pt x="783" y="338"/>
                    </a:lnTo>
                    <a:lnTo>
                      <a:pt x="783" y="338"/>
                    </a:lnTo>
                    <a:lnTo>
                      <a:pt x="783" y="338"/>
                    </a:lnTo>
                    <a:lnTo>
                      <a:pt x="781" y="340"/>
                    </a:lnTo>
                    <a:lnTo>
                      <a:pt x="781" y="340"/>
                    </a:lnTo>
                    <a:lnTo>
                      <a:pt x="781" y="340"/>
                    </a:lnTo>
                    <a:lnTo>
                      <a:pt x="781" y="340"/>
                    </a:lnTo>
                    <a:lnTo>
                      <a:pt x="779" y="340"/>
                    </a:lnTo>
                    <a:lnTo>
                      <a:pt x="779" y="341"/>
                    </a:lnTo>
                    <a:lnTo>
                      <a:pt x="779" y="341"/>
                    </a:lnTo>
                    <a:lnTo>
                      <a:pt x="779" y="341"/>
                    </a:lnTo>
                    <a:lnTo>
                      <a:pt x="779" y="341"/>
                    </a:lnTo>
                    <a:lnTo>
                      <a:pt x="779" y="341"/>
                    </a:lnTo>
                    <a:lnTo>
                      <a:pt x="779" y="341"/>
                    </a:lnTo>
                    <a:lnTo>
                      <a:pt x="779" y="343"/>
                    </a:lnTo>
                    <a:lnTo>
                      <a:pt x="779" y="343"/>
                    </a:lnTo>
                    <a:lnTo>
                      <a:pt x="779" y="343"/>
                    </a:lnTo>
                    <a:lnTo>
                      <a:pt x="781" y="343"/>
                    </a:lnTo>
                    <a:lnTo>
                      <a:pt x="781" y="345"/>
                    </a:lnTo>
                    <a:lnTo>
                      <a:pt x="781" y="345"/>
                    </a:lnTo>
                    <a:lnTo>
                      <a:pt x="781" y="345"/>
                    </a:lnTo>
                    <a:lnTo>
                      <a:pt x="781" y="345"/>
                    </a:lnTo>
                    <a:lnTo>
                      <a:pt x="781" y="347"/>
                    </a:lnTo>
                    <a:lnTo>
                      <a:pt x="781" y="347"/>
                    </a:lnTo>
                    <a:lnTo>
                      <a:pt x="781" y="347"/>
                    </a:lnTo>
                    <a:lnTo>
                      <a:pt x="781" y="347"/>
                    </a:lnTo>
                    <a:lnTo>
                      <a:pt x="781" y="349"/>
                    </a:lnTo>
                    <a:lnTo>
                      <a:pt x="781" y="349"/>
                    </a:lnTo>
                    <a:lnTo>
                      <a:pt x="779" y="349"/>
                    </a:lnTo>
                    <a:lnTo>
                      <a:pt x="779" y="349"/>
                    </a:lnTo>
                    <a:lnTo>
                      <a:pt x="779" y="349"/>
                    </a:lnTo>
                    <a:lnTo>
                      <a:pt x="778" y="349"/>
                    </a:lnTo>
                    <a:lnTo>
                      <a:pt x="778" y="349"/>
                    </a:lnTo>
                    <a:lnTo>
                      <a:pt x="778" y="349"/>
                    </a:lnTo>
                    <a:lnTo>
                      <a:pt x="778" y="349"/>
                    </a:lnTo>
                    <a:lnTo>
                      <a:pt x="776" y="347"/>
                    </a:lnTo>
                    <a:lnTo>
                      <a:pt x="776" y="347"/>
                    </a:lnTo>
                    <a:lnTo>
                      <a:pt x="776" y="347"/>
                    </a:lnTo>
                    <a:lnTo>
                      <a:pt x="776" y="347"/>
                    </a:lnTo>
                    <a:lnTo>
                      <a:pt x="776" y="347"/>
                    </a:lnTo>
                    <a:lnTo>
                      <a:pt x="776" y="347"/>
                    </a:lnTo>
                    <a:lnTo>
                      <a:pt x="776" y="347"/>
                    </a:lnTo>
                    <a:lnTo>
                      <a:pt x="776" y="347"/>
                    </a:lnTo>
                    <a:lnTo>
                      <a:pt x="774" y="345"/>
                    </a:lnTo>
                    <a:lnTo>
                      <a:pt x="774" y="345"/>
                    </a:lnTo>
                    <a:lnTo>
                      <a:pt x="774" y="343"/>
                    </a:lnTo>
                    <a:lnTo>
                      <a:pt x="774" y="343"/>
                    </a:lnTo>
                    <a:lnTo>
                      <a:pt x="774" y="343"/>
                    </a:lnTo>
                    <a:lnTo>
                      <a:pt x="772" y="341"/>
                    </a:lnTo>
                    <a:lnTo>
                      <a:pt x="772" y="341"/>
                    </a:lnTo>
                    <a:lnTo>
                      <a:pt x="772" y="341"/>
                    </a:lnTo>
                    <a:lnTo>
                      <a:pt x="772" y="341"/>
                    </a:lnTo>
                    <a:lnTo>
                      <a:pt x="772" y="341"/>
                    </a:lnTo>
                    <a:lnTo>
                      <a:pt x="770" y="341"/>
                    </a:lnTo>
                    <a:lnTo>
                      <a:pt x="770" y="340"/>
                    </a:lnTo>
                    <a:lnTo>
                      <a:pt x="770" y="340"/>
                    </a:lnTo>
                    <a:lnTo>
                      <a:pt x="769" y="340"/>
                    </a:lnTo>
                    <a:lnTo>
                      <a:pt x="769" y="340"/>
                    </a:lnTo>
                    <a:lnTo>
                      <a:pt x="769" y="340"/>
                    </a:lnTo>
                    <a:lnTo>
                      <a:pt x="769" y="340"/>
                    </a:lnTo>
                    <a:lnTo>
                      <a:pt x="769" y="340"/>
                    </a:lnTo>
                    <a:lnTo>
                      <a:pt x="769" y="340"/>
                    </a:lnTo>
                    <a:lnTo>
                      <a:pt x="767" y="340"/>
                    </a:lnTo>
                    <a:lnTo>
                      <a:pt x="767" y="340"/>
                    </a:lnTo>
                    <a:lnTo>
                      <a:pt x="767" y="340"/>
                    </a:lnTo>
                    <a:lnTo>
                      <a:pt x="767" y="340"/>
                    </a:lnTo>
                    <a:lnTo>
                      <a:pt x="767" y="338"/>
                    </a:lnTo>
                    <a:lnTo>
                      <a:pt x="767" y="338"/>
                    </a:lnTo>
                    <a:lnTo>
                      <a:pt x="767" y="338"/>
                    </a:lnTo>
                    <a:lnTo>
                      <a:pt x="767" y="338"/>
                    </a:lnTo>
                    <a:lnTo>
                      <a:pt x="767" y="336"/>
                    </a:lnTo>
                    <a:lnTo>
                      <a:pt x="767" y="336"/>
                    </a:lnTo>
                    <a:lnTo>
                      <a:pt x="767" y="336"/>
                    </a:lnTo>
                    <a:lnTo>
                      <a:pt x="767" y="336"/>
                    </a:lnTo>
                    <a:lnTo>
                      <a:pt x="767" y="334"/>
                    </a:lnTo>
                    <a:lnTo>
                      <a:pt x="767" y="334"/>
                    </a:lnTo>
                    <a:lnTo>
                      <a:pt x="765" y="334"/>
                    </a:lnTo>
                    <a:lnTo>
                      <a:pt x="765" y="334"/>
                    </a:lnTo>
                    <a:lnTo>
                      <a:pt x="765" y="334"/>
                    </a:lnTo>
                    <a:lnTo>
                      <a:pt x="765" y="334"/>
                    </a:lnTo>
                    <a:lnTo>
                      <a:pt x="765" y="334"/>
                    </a:lnTo>
                    <a:lnTo>
                      <a:pt x="763" y="334"/>
                    </a:lnTo>
                    <a:lnTo>
                      <a:pt x="763" y="336"/>
                    </a:lnTo>
                    <a:lnTo>
                      <a:pt x="763" y="336"/>
                    </a:lnTo>
                    <a:lnTo>
                      <a:pt x="763" y="336"/>
                    </a:lnTo>
                    <a:lnTo>
                      <a:pt x="763" y="336"/>
                    </a:lnTo>
                    <a:lnTo>
                      <a:pt x="761" y="336"/>
                    </a:lnTo>
                    <a:lnTo>
                      <a:pt x="761" y="336"/>
                    </a:lnTo>
                    <a:lnTo>
                      <a:pt x="761" y="336"/>
                    </a:lnTo>
                    <a:lnTo>
                      <a:pt x="761" y="334"/>
                    </a:lnTo>
                    <a:lnTo>
                      <a:pt x="759" y="334"/>
                    </a:lnTo>
                    <a:lnTo>
                      <a:pt x="759" y="334"/>
                    </a:lnTo>
                    <a:lnTo>
                      <a:pt x="759" y="334"/>
                    </a:lnTo>
                    <a:lnTo>
                      <a:pt x="759" y="334"/>
                    </a:lnTo>
                    <a:lnTo>
                      <a:pt x="759" y="334"/>
                    </a:lnTo>
                    <a:lnTo>
                      <a:pt x="758" y="334"/>
                    </a:lnTo>
                    <a:lnTo>
                      <a:pt x="758" y="334"/>
                    </a:lnTo>
                    <a:lnTo>
                      <a:pt x="758" y="332"/>
                    </a:lnTo>
                    <a:lnTo>
                      <a:pt x="758" y="332"/>
                    </a:lnTo>
                    <a:lnTo>
                      <a:pt x="758" y="332"/>
                    </a:lnTo>
                    <a:lnTo>
                      <a:pt x="758" y="332"/>
                    </a:lnTo>
                    <a:lnTo>
                      <a:pt x="758" y="332"/>
                    </a:lnTo>
                    <a:lnTo>
                      <a:pt x="758" y="332"/>
                    </a:lnTo>
                    <a:lnTo>
                      <a:pt x="758" y="331"/>
                    </a:lnTo>
                    <a:lnTo>
                      <a:pt x="758" y="331"/>
                    </a:lnTo>
                    <a:lnTo>
                      <a:pt x="758" y="331"/>
                    </a:lnTo>
                    <a:lnTo>
                      <a:pt x="758" y="331"/>
                    </a:lnTo>
                    <a:lnTo>
                      <a:pt x="758" y="329"/>
                    </a:lnTo>
                    <a:lnTo>
                      <a:pt x="758" y="329"/>
                    </a:lnTo>
                    <a:lnTo>
                      <a:pt x="758" y="329"/>
                    </a:lnTo>
                    <a:lnTo>
                      <a:pt x="759" y="329"/>
                    </a:lnTo>
                    <a:lnTo>
                      <a:pt x="759" y="329"/>
                    </a:lnTo>
                    <a:lnTo>
                      <a:pt x="759" y="329"/>
                    </a:lnTo>
                    <a:lnTo>
                      <a:pt x="759" y="327"/>
                    </a:lnTo>
                    <a:lnTo>
                      <a:pt x="759" y="327"/>
                    </a:lnTo>
                    <a:lnTo>
                      <a:pt x="759" y="327"/>
                    </a:lnTo>
                    <a:lnTo>
                      <a:pt x="761" y="327"/>
                    </a:lnTo>
                    <a:lnTo>
                      <a:pt x="761" y="327"/>
                    </a:lnTo>
                    <a:lnTo>
                      <a:pt x="763" y="327"/>
                    </a:lnTo>
                    <a:lnTo>
                      <a:pt x="763" y="327"/>
                    </a:lnTo>
                    <a:lnTo>
                      <a:pt x="763" y="327"/>
                    </a:lnTo>
                    <a:lnTo>
                      <a:pt x="763" y="325"/>
                    </a:lnTo>
                    <a:lnTo>
                      <a:pt x="765" y="325"/>
                    </a:lnTo>
                    <a:lnTo>
                      <a:pt x="765" y="325"/>
                    </a:lnTo>
                    <a:lnTo>
                      <a:pt x="765" y="325"/>
                    </a:lnTo>
                    <a:lnTo>
                      <a:pt x="765" y="325"/>
                    </a:lnTo>
                    <a:lnTo>
                      <a:pt x="765" y="325"/>
                    </a:lnTo>
                    <a:lnTo>
                      <a:pt x="765" y="325"/>
                    </a:lnTo>
                    <a:lnTo>
                      <a:pt x="765" y="325"/>
                    </a:lnTo>
                    <a:lnTo>
                      <a:pt x="765" y="325"/>
                    </a:lnTo>
                    <a:lnTo>
                      <a:pt x="765" y="323"/>
                    </a:lnTo>
                    <a:lnTo>
                      <a:pt x="765" y="322"/>
                    </a:lnTo>
                    <a:lnTo>
                      <a:pt x="765" y="320"/>
                    </a:lnTo>
                    <a:lnTo>
                      <a:pt x="765" y="320"/>
                    </a:lnTo>
                    <a:lnTo>
                      <a:pt x="765" y="320"/>
                    </a:lnTo>
                    <a:lnTo>
                      <a:pt x="765" y="320"/>
                    </a:lnTo>
                    <a:lnTo>
                      <a:pt x="765" y="318"/>
                    </a:lnTo>
                    <a:lnTo>
                      <a:pt x="765" y="318"/>
                    </a:lnTo>
                    <a:lnTo>
                      <a:pt x="763" y="318"/>
                    </a:lnTo>
                    <a:lnTo>
                      <a:pt x="761" y="318"/>
                    </a:lnTo>
                    <a:lnTo>
                      <a:pt x="761" y="320"/>
                    </a:lnTo>
                    <a:lnTo>
                      <a:pt x="761" y="320"/>
                    </a:lnTo>
                    <a:lnTo>
                      <a:pt x="761" y="320"/>
                    </a:lnTo>
                    <a:lnTo>
                      <a:pt x="759" y="320"/>
                    </a:lnTo>
                    <a:lnTo>
                      <a:pt x="759" y="322"/>
                    </a:lnTo>
                    <a:lnTo>
                      <a:pt x="759" y="322"/>
                    </a:lnTo>
                    <a:lnTo>
                      <a:pt x="759" y="322"/>
                    </a:lnTo>
                    <a:lnTo>
                      <a:pt x="758" y="323"/>
                    </a:lnTo>
                    <a:lnTo>
                      <a:pt x="758" y="323"/>
                    </a:lnTo>
                    <a:lnTo>
                      <a:pt x="758" y="323"/>
                    </a:lnTo>
                    <a:lnTo>
                      <a:pt x="758" y="323"/>
                    </a:lnTo>
                    <a:lnTo>
                      <a:pt x="758" y="323"/>
                    </a:lnTo>
                    <a:lnTo>
                      <a:pt x="758" y="323"/>
                    </a:lnTo>
                    <a:lnTo>
                      <a:pt x="756" y="323"/>
                    </a:lnTo>
                    <a:lnTo>
                      <a:pt x="756" y="323"/>
                    </a:lnTo>
                    <a:lnTo>
                      <a:pt x="756" y="323"/>
                    </a:lnTo>
                    <a:lnTo>
                      <a:pt x="756" y="323"/>
                    </a:lnTo>
                    <a:lnTo>
                      <a:pt x="756" y="323"/>
                    </a:lnTo>
                    <a:lnTo>
                      <a:pt x="756" y="323"/>
                    </a:lnTo>
                    <a:lnTo>
                      <a:pt x="756" y="323"/>
                    </a:lnTo>
                    <a:lnTo>
                      <a:pt x="756" y="323"/>
                    </a:lnTo>
                    <a:lnTo>
                      <a:pt x="756" y="323"/>
                    </a:lnTo>
                    <a:lnTo>
                      <a:pt x="756" y="322"/>
                    </a:lnTo>
                    <a:lnTo>
                      <a:pt x="756" y="322"/>
                    </a:lnTo>
                    <a:lnTo>
                      <a:pt x="758" y="320"/>
                    </a:lnTo>
                    <a:lnTo>
                      <a:pt x="758" y="318"/>
                    </a:lnTo>
                    <a:lnTo>
                      <a:pt x="758" y="318"/>
                    </a:lnTo>
                    <a:lnTo>
                      <a:pt x="758" y="316"/>
                    </a:lnTo>
                    <a:lnTo>
                      <a:pt x="758" y="314"/>
                    </a:lnTo>
                    <a:lnTo>
                      <a:pt x="758" y="314"/>
                    </a:lnTo>
                    <a:lnTo>
                      <a:pt x="758" y="314"/>
                    </a:lnTo>
                    <a:lnTo>
                      <a:pt x="758" y="314"/>
                    </a:lnTo>
                    <a:lnTo>
                      <a:pt x="756" y="314"/>
                    </a:lnTo>
                    <a:lnTo>
                      <a:pt x="756" y="313"/>
                    </a:lnTo>
                    <a:lnTo>
                      <a:pt x="758" y="313"/>
                    </a:lnTo>
                    <a:lnTo>
                      <a:pt x="758" y="313"/>
                    </a:lnTo>
                    <a:lnTo>
                      <a:pt x="756" y="311"/>
                    </a:lnTo>
                    <a:lnTo>
                      <a:pt x="756" y="311"/>
                    </a:lnTo>
                    <a:lnTo>
                      <a:pt x="756" y="311"/>
                    </a:lnTo>
                    <a:lnTo>
                      <a:pt x="756" y="311"/>
                    </a:lnTo>
                    <a:lnTo>
                      <a:pt x="756" y="309"/>
                    </a:lnTo>
                    <a:lnTo>
                      <a:pt x="756" y="309"/>
                    </a:lnTo>
                    <a:lnTo>
                      <a:pt x="754" y="309"/>
                    </a:lnTo>
                    <a:lnTo>
                      <a:pt x="754" y="309"/>
                    </a:lnTo>
                    <a:lnTo>
                      <a:pt x="754" y="309"/>
                    </a:lnTo>
                    <a:lnTo>
                      <a:pt x="754" y="309"/>
                    </a:lnTo>
                    <a:lnTo>
                      <a:pt x="752" y="311"/>
                    </a:lnTo>
                    <a:lnTo>
                      <a:pt x="752" y="311"/>
                    </a:lnTo>
                    <a:lnTo>
                      <a:pt x="750" y="311"/>
                    </a:lnTo>
                    <a:lnTo>
                      <a:pt x="750" y="311"/>
                    </a:lnTo>
                    <a:lnTo>
                      <a:pt x="750" y="311"/>
                    </a:lnTo>
                    <a:lnTo>
                      <a:pt x="750" y="311"/>
                    </a:lnTo>
                    <a:lnTo>
                      <a:pt x="749" y="313"/>
                    </a:lnTo>
                    <a:lnTo>
                      <a:pt x="749" y="313"/>
                    </a:lnTo>
                    <a:lnTo>
                      <a:pt x="747" y="313"/>
                    </a:lnTo>
                    <a:lnTo>
                      <a:pt x="747" y="311"/>
                    </a:lnTo>
                    <a:lnTo>
                      <a:pt x="745" y="311"/>
                    </a:lnTo>
                    <a:lnTo>
                      <a:pt x="745" y="311"/>
                    </a:lnTo>
                    <a:lnTo>
                      <a:pt x="745" y="311"/>
                    </a:lnTo>
                    <a:lnTo>
                      <a:pt x="745" y="311"/>
                    </a:lnTo>
                    <a:lnTo>
                      <a:pt x="745" y="311"/>
                    </a:lnTo>
                    <a:lnTo>
                      <a:pt x="743" y="311"/>
                    </a:lnTo>
                    <a:lnTo>
                      <a:pt x="743" y="311"/>
                    </a:lnTo>
                    <a:lnTo>
                      <a:pt x="743" y="311"/>
                    </a:lnTo>
                    <a:lnTo>
                      <a:pt x="743" y="311"/>
                    </a:lnTo>
                    <a:lnTo>
                      <a:pt x="741" y="309"/>
                    </a:lnTo>
                    <a:lnTo>
                      <a:pt x="741" y="309"/>
                    </a:lnTo>
                    <a:lnTo>
                      <a:pt x="741" y="309"/>
                    </a:lnTo>
                    <a:lnTo>
                      <a:pt x="740" y="309"/>
                    </a:lnTo>
                    <a:lnTo>
                      <a:pt x="740" y="309"/>
                    </a:lnTo>
                    <a:lnTo>
                      <a:pt x="740" y="309"/>
                    </a:lnTo>
                    <a:lnTo>
                      <a:pt x="740" y="309"/>
                    </a:lnTo>
                    <a:lnTo>
                      <a:pt x="740" y="307"/>
                    </a:lnTo>
                    <a:lnTo>
                      <a:pt x="740" y="307"/>
                    </a:lnTo>
                    <a:lnTo>
                      <a:pt x="740" y="307"/>
                    </a:lnTo>
                    <a:lnTo>
                      <a:pt x="741" y="305"/>
                    </a:lnTo>
                    <a:lnTo>
                      <a:pt x="741" y="305"/>
                    </a:lnTo>
                    <a:lnTo>
                      <a:pt x="741" y="305"/>
                    </a:lnTo>
                    <a:lnTo>
                      <a:pt x="741" y="305"/>
                    </a:lnTo>
                    <a:lnTo>
                      <a:pt x="741" y="305"/>
                    </a:lnTo>
                    <a:lnTo>
                      <a:pt x="743" y="305"/>
                    </a:lnTo>
                    <a:lnTo>
                      <a:pt x="743" y="305"/>
                    </a:lnTo>
                    <a:lnTo>
                      <a:pt x="743" y="305"/>
                    </a:lnTo>
                    <a:lnTo>
                      <a:pt x="745" y="305"/>
                    </a:lnTo>
                    <a:lnTo>
                      <a:pt x="745" y="305"/>
                    </a:lnTo>
                    <a:lnTo>
                      <a:pt x="747" y="305"/>
                    </a:lnTo>
                    <a:lnTo>
                      <a:pt x="747" y="305"/>
                    </a:lnTo>
                    <a:lnTo>
                      <a:pt x="747" y="305"/>
                    </a:lnTo>
                    <a:lnTo>
                      <a:pt x="747" y="305"/>
                    </a:lnTo>
                    <a:lnTo>
                      <a:pt x="749" y="305"/>
                    </a:lnTo>
                    <a:lnTo>
                      <a:pt x="749" y="305"/>
                    </a:lnTo>
                    <a:lnTo>
                      <a:pt x="749" y="305"/>
                    </a:lnTo>
                    <a:lnTo>
                      <a:pt x="749" y="305"/>
                    </a:lnTo>
                    <a:lnTo>
                      <a:pt x="749" y="305"/>
                    </a:lnTo>
                    <a:lnTo>
                      <a:pt x="750" y="303"/>
                    </a:lnTo>
                    <a:lnTo>
                      <a:pt x="750" y="303"/>
                    </a:lnTo>
                    <a:lnTo>
                      <a:pt x="752" y="303"/>
                    </a:lnTo>
                    <a:lnTo>
                      <a:pt x="752" y="303"/>
                    </a:lnTo>
                    <a:lnTo>
                      <a:pt x="752" y="303"/>
                    </a:lnTo>
                    <a:lnTo>
                      <a:pt x="752" y="303"/>
                    </a:lnTo>
                    <a:lnTo>
                      <a:pt x="752" y="303"/>
                    </a:lnTo>
                    <a:lnTo>
                      <a:pt x="752" y="303"/>
                    </a:lnTo>
                    <a:lnTo>
                      <a:pt x="754" y="302"/>
                    </a:lnTo>
                    <a:lnTo>
                      <a:pt x="754" y="302"/>
                    </a:lnTo>
                    <a:lnTo>
                      <a:pt x="754" y="302"/>
                    </a:lnTo>
                    <a:lnTo>
                      <a:pt x="754" y="302"/>
                    </a:lnTo>
                    <a:lnTo>
                      <a:pt x="754" y="302"/>
                    </a:lnTo>
                    <a:lnTo>
                      <a:pt x="754" y="300"/>
                    </a:lnTo>
                    <a:lnTo>
                      <a:pt x="754" y="300"/>
                    </a:lnTo>
                    <a:lnTo>
                      <a:pt x="754" y="300"/>
                    </a:lnTo>
                    <a:lnTo>
                      <a:pt x="754" y="298"/>
                    </a:lnTo>
                    <a:lnTo>
                      <a:pt x="752" y="298"/>
                    </a:lnTo>
                    <a:lnTo>
                      <a:pt x="752" y="298"/>
                    </a:lnTo>
                    <a:lnTo>
                      <a:pt x="752" y="298"/>
                    </a:lnTo>
                    <a:lnTo>
                      <a:pt x="752" y="298"/>
                    </a:lnTo>
                    <a:lnTo>
                      <a:pt x="750" y="300"/>
                    </a:lnTo>
                    <a:lnTo>
                      <a:pt x="750" y="300"/>
                    </a:lnTo>
                    <a:lnTo>
                      <a:pt x="750" y="300"/>
                    </a:lnTo>
                    <a:lnTo>
                      <a:pt x="750" y="300"/>
                    </a:lnTo>
                    <a:lnTo>
                      <a:pt x="750" y="300"/>
                    </a:lnTo>
                    <a:lnTo>
                      <a:pt x="749" y="300"/>
                    </a:lnTo>
                    <a:lnTo>
                      <a:pt x="747" y="300"/>
                    </a:lnTo>
                    <a:lnTo>
                      <a:pt x="747" y="300"/>
                    </a:lnTo>
                    <a:lnTo>
                      <a:pt x="747" y="300"/>
                    </a:lnTo>
                    <a:lnTo>
                      <a:pt x="747" y="300"/>
                    </a:lnTo>
                    <a:lnTo>
                      <a:pt x="747" y="300"/>
                    </a:lnTo>
                    <a:lnTo>
                      <a:pt x="747" y="300"/>
                    </a:lnTo>
                    <a:lnTo>
                      <a:pt x="747" y="298"/>
                    </a:lnTo>
                    <a:lnTo>
                      <a:pt x="745" y="296"/>
                    </a:lnTo>
                    <a:lnTo>
                      <a:pt x="745" y="296"/>
                    </a:lnTo>
                    <a:lnTo>
                      <a:pt x="745" y="296"/>
                    </a:lnTo>
                    <a:lnTo>
                      <a:pt x="745" y="294"/>
                    </a:lnTo>
                    <a:lnTo>
                      <a:pt x="745" y="294"/>
                    </a:lnTo>
                    <a:lnTo>
                      <a:pt x="745" y="294"/>
                    </a:lnTo>
                    <a:lnTo>
                      <a:pt x="745" y="294"/>
                    </a:lnTo>
                    <a:lnTo>
                      <a:pt x="743" y="293"/>
                    </a:lnTo>
                    <a:lnTo>
                      <a:pt x="743" y="293"/>
                    </a:lnTo>
                    <a:lnTo>
                      <a:pt x="743" y="291"/>
                    </a:lnTo>
                    <a:lnTo>
                      <a:pt x="743" y="291"/>
                    </a:lnTo>
                    <a:lnTo>
                      <a:pt x="743" y="289"/>
                    </a:lnTo>
                    <a:lnTo>
                      <a:pt x="743" y="289"/>
                    </a:lnTo>
                    <a:lnTo>
                      <a:pt x="743" y="289"/>
                    </a:lnTo>
                    <a:lnTo>
                      <a:pt x="743" y="289"/>
                    </a:lnTo>
                    <a:lnTo>
                      <a:pt x="743" y="287"/>
                    </a:lnTo>
                    <a:lnTo>
                      <a:pt x="743" y="287"/>
                    </a:lnTo>
                    <a:lnTo>
                      <a:pt x="745" y="287"/>
                    </a:lnTo>
                    <a:lnTo>
                      <a:pt x="745" y="285"/>
                    </a:lnTo>
                    <a:lnTo>
                      <a:pt x="743" y="285"/>
                    </a:lnTo>
                    <a:lnTo>
                      <a:pt x="743" y="285"/>
                    </a:lnTo>
                    <a:lnTo>
                      <a:pt x="743" y="285"/>
                    </a:lnTo>
                    <a:lnTo>
                      <a:pt x="743" y="285"/>
                    </a:lnTo>
                    <a:lnTo>
                      <a:pt x="743" y="284"/>
                    </a:lnTo>
                    <a:lnTo>
                      <a:pt x="741" y="284"/>
                    </a:lnTo>
                    <a:lnTo>
                      <a:pt x="741" y="285"/>
                    </a:lnTo>
                    <a:lnTo>
                      <a:pt x="741" y="285"/>
                    </a:lnTo>
                    <a:lnTo>
                      <a:pt x="740" y="285"/>
                    </a:lnTo>
                    <a:lnTo>
                      <a:pt x="738" y="285"/>
                    </a:lnTo>
                    <a:lnTo>
                      <a:pt x="738" y="285"/>
                    </a:lnTo>
                    <a:lnTo>
                      <a:pt x="736" y="285"/>
                    </a:lnTo>
                    <a:lnTo>
                      <a:pt x="734" y="287"/>
                    </a:lnTo>
                    <a:lnTo>
                      <a:pt x="732" y="287"/>
                    </a:lnTo>
                    <a:lnTo>
                      <a:pt x="732" y="287"/>
                    </a:lnTo>
                    <a:lnTo>
                      <a:pt x="732" y="287"/>
                    </a:lnTo>
                    <a:lnTo>
                      <a:pt x="732" y="289"/>
                    </a:lnTo>
                    <a:lnTo>
                      <a:pt x="731" y="289"/>
                    </a:lnTo>
                    <a:lnTo>
                      <a:pt x="731" y="289"/>
                    </a:lnTo>
                    <a:lnTo>
                      <a:pt x="729" y="289"/>
                    </a:lnTo>
                    <a:lnTo>
                      <a:pt x="729" y="289"/>
                    </a:lnTo>
                    <a:lnTo>
                      <a:pt x="727" y="289"/>
                    </a:lnTo>
                    <a:lnTo>
                      <a:pt x="727" y="289"/>
                    </a:lnTo>
                    <a:lnTo>
                      <a:pt x="727" y="289"/>
                    </a:lnTo>
                    <a:lnTo>
                      <a:pt x="725" y="289"/>
                    </a:lnTo>
                    <a:lnTo>
                      <a:pt x="725" y="289"/>
                    </a:lnTo>
                    <a:lnTo>
                      <a:pt x="725" y="289"/>
                    </a:lnTo>
                    <a:lnTo>
                      <a:pt x="725" y="287"/>
                    </a:lnTo>
                    <a:lnTo>
                      <a:pt x="725" y="287"/>
                    </a:lnTo>
                    <a:lnTo>
                      <a:pt x="725" y="287"/>
                    </a:lnTo>
                    <a:lnTo>
                      <a:pt x="725" y="287"/>
                    </a:lnTo>
                    <a:lnTo>
                      <a:pt x="725" y="287"/>
                    </a:lnTo>
                    <a:lnTo>
                      <a:pt x="725" y="285"/>
                    </a:lnTo>
                    <a:lnTo>
                      <a:pt x="727" y="285"/>
                    </a:lnTo>
                    <a:lnTo>
                      <a:pt x="727" y="285"/>
                    </a:lnTo>
                    <a:lnTo>
                      <a:pt x="727" y="285"/>
                    </a:lnTo>
                    <a:lnTo>
                      <a:pt x="727" y="285"/>
                    </a:lnTo>
                    <a:lnTo>
                      <a:pt x="727" y="285"/>
                    </a:lnTo>
                    <a:lnTo>
                      <a:pt x="729" y="285"/>
                    </a:lnTo>
                    <a:lnTo>
                      <a:pt x="729" y="285"/>
                    </a:lnTo>
                    <a:lnTo>
                      <a:pt x="729" y="285"/>
                    </a:lnTo>
                    <a:lnTo>
                      <a:pt x="729" y="285"/>
                    </a:lnTo>
                    <a:lnTo>
                      <a:pt x="729" y="285"/>
                    </a:lnTo>
                    <a:lnTo>
                      <a:pt x="731" y="285"/>
                    </a:lnTo>
                    <a:lnTo>
                      <a:pt x="731" y="284"/>
                    </a:lnTo>
                    <a:lnTo>
                      <a:pt x="731" y="284"/>
                    </a:lnTo>
                    <a:lnTo>
                      <a:pt x="731" y="284"/>
                    </a:lnTo>
                    <a:lnTo>
                      <a:pt x="731" y="284"/>
                    </a:lnTo>
                    <a:lnTo>
                      <a:pt x="731" y="284"/>
                    </a:lnTo>
                    <a:lnTo>
                      <a:pt x="729" y="284"/>
                    </a:lnTo>
                    <a:lnTo>
                      <a:pt x="729" y="284"/>
                    </a:lnTo>
                    <a:lnTo>
                      <a:pt x="729" y="282"/>
                    </a:lnTo>
                    <a:lnTo>
                      <a:pt x="729" y="282"/>
                    </a:lnTo>
                    <a:lnTo>
                      <a:pt x="729" y="282"/>
                    </a:lnTo>
                    <a:lnTo>
                      <a:pt x="727" y="282"/>
                    </a:lnTo>
                    <a:lnTo>
                      <a:pt x="727" y="280"/>
                    </a:lnTo>
                    <a:lnTo>
                      <a:pt x="727" y="280"/>
                    </a:lnTo>
                    <a:lnTo>
                      <a:pt x="727" y="280"/>
                    </a:lnTo>
                    <a:lnTo>
                      <a:pt x="727" y="280"/>
                    </a:lnTo>
                    <a:lnTo>
                      <a:pt x="727" y="278"/>
                    </a:lnTo>
                    <a:lnTo>
                      <a:pt x="727" y="278"/>
                    </a:lnTo>
                    <a:lnTo>
                      <a:pt x="727" y="278"/>
                    </a:lnTo>
                    <a:lnTo>
                      <a:pt x="727" y="278"/>
                    </a:lnTo>
                    <a:lnTo>
                      <a:pt x="727" y="278"/>
                    </a:lnTo>
                    <a:lnTo>
                      <a:pt x="727" y="278"/>
                    </a:lnTo>
                    <a:lnTo>
                      <a:pt x="727" y="276"/>
                    </a:lnTo>
                    <a:lnTo>
                      <a:pt x="727" y="276"/>
                    </a:lnTo>
                    <a:lnTo>
                      <a:pt x="725" y="276"/>
                    </a:lnTo>
                    <a:lnTo>
                      <a:pt x="725" y="275"/>
                    </a:lnTo>
                    <a:lnTo>
                      <a:pt x="725" y="275"/>
                    </a:lnTo>
                    <a:lnTo>
                      <a:pt x="725" y="275"/>
                    </a:lnTo>
                    <a:lnTo>
                      <a:pt x="725" y="273"/>
                    </a:lnTo>
                    <a:lnTo>
                      <a:pt x="725" y="273"/>
                    </a:lnTo>
                    <a:lnTo>
                      <a:pt x="725" y="273"/>
                    </a:lnTo>
                    <a:lnTo>
                      <a:pt x="727" y="271"/>
                    </a:lnTo>
                    <a:lnTo>
                      <a:pt x="727" y="271"/>
                    </a:lnTo>
                    <a:lnTo>
                      <a:pt x="727" y="271"/>
                    </a:lnTo>
                    <a:lnTo>
                      <a:pt x="727" y="269"/>
                    </a:lnTo>
                    <a:lnTo>
                      <a:pt x="727" y="269"/>
                    </a:lnTo>
                    <a:lnTo>
                      <a:pt x="727" y="267"/>
                    </a:lnTo>
                    <a:lnTo>
                      <a:pt x="727" y="267"/>
                    </a:lnTo>
                    <a:lnTo>
                      <a:pt x="725" y="267"/>
                    </a:lnTo>
                    <a:lnTo>
                      <a:pt x="725" y="265"/>
                    </a:lnTo>
                    <a:lnTo>
                      <a:pt x="725" y="265"/>
                    </a:lnTo>
                    <a:lnTo>
                      <a:pt x="725" y="265"/>
                    </a:lnTo>
                    <a:lnTo>
                      <a:pt x="723" y="265"/>
                    </a:lnTo>
                    <a:lnTo>
                      <a:pt x="723" y="265"/>
                    </a:lnTo>
                    <a:lnTo>
                      <a:pt x="721" y="267"/>
                    </a:lnTo>
                    <a:lnTo>
                      <a:pt x="721" y="267"/>
                    </a:lnTo>
                    <a:lnTo>
                      <a:pt x="721" y="267"/>
                    </a:lnTo>
                    <a:lnTo>
                      <a:pt x="721" y="267"/>
                    </a:lnTo>
                    <a:lnTo>
                      <a:pt x="721" y="267"/>
                    </a:lnTo>
                    <a:lnTo>
                      <a:pt x="721" y="267"/>
                    </a:lnTo>
                    <a:lnTo>
                      <a:pt x="721" y="269"/>
                    </a:lnTo>
                    <a:lnTo>
                      <a:pt x="721" y="269"/>
                    </a:lnTo>
                    <a:lnTo>
                      <a:pt x="721" y="269"/>
                    </a:lnTo>
                    <a:lnTo>
                      <a:pt x="721" y="269"/>
                    </a:lnTo>
                    <a:lnTo>
                      <a:pt x="720" y="271"/>
                    </a:lnTo>
                    <a:lnTo>
                      <a:pt x="718" y="271"/>
                    </a:lnTo>
                    <a:lnTo>
                      <a:pt x="718" y="273"/>
                    </a:lnTo>
                    <a:lnTo>
                      <a:pt x="716" y="273"/>
                    </a:lnTo>
                    <a:lnTo>
                      <a:pt x="716" y="275"/>
                    </a:lnTo>
                    <a:lnTo>
                      <a:pt x="716" y="275"/>
                    </a:lnTo>
                    <a:lnTo>
                      <a:pt x="716" y="276"/>
                    </a:lnTo>
                    <a:lnTo>
                      <a:pt x="716" y="276"/>
                    </a:lnTo>
                    <a:lnTo>
                      <a:pt x="716" y="276"/>
                    </a:lnTo>
                    <a:lnTo>
                      <a:pt x="714" y="278"/>
                    </a:lnTo>
                    <a:lnTo>
                      <a:pt x="714" y="278"/>
                    </a:lnTo>
                    <a:lnTo>
                      <a:pt x="712" y="278"/>
                    </a:lnTo>
                    <a:lnTo>
                      <a:pt x="712" y="278"/>
                    </a:lnTo>
                    <a:lnTo>
                      <a:pt x="712" y="280"/>
                    </a:lnTo>
                    <a:lnTo>
                      <a:pt x="712" y="280"/>
                    </a:lnTo>
                    <a:lnTo>
                      <a:pt x="711" y="280"/>
                    </a:lnTo>
                    <a:lnTo>
                      <a:pt x="711" y="278"/>
                    </a:lnTo>
                    <a:lnTo>
                      <a:pt x="711" y="278"/>
                    </a:lnTo>
                    <a:lnTo>
                      <a:pt x="711" y="278"/>
                    </a:lnTo>
                    <a:lnTo>
                      <a:pt x="711" y="278"/>
                    </a:lnTo>
                    <a:lnTo>
                      <a:pt x="711" y="276"/>
                    </a:lnTo>
                    <a:lnTo>
                      <a:pt x="711" y="276"/>
                    </a:lnTo>
                    <a:lnTo>
                      <a:pt x="711" y="276"/>
                    </a:lnTo>
                    <a:lnTo>
                      <a:pt x="712" y="276"/>
                    </a:lnTo>
                    <a:lnTo>
                      <a:pt x="712" y="275"/>
                    </a:lnTo>
                    <a:lnTo>
                      <a:pt x="712" y="275"/>
                    </a:lnTo>
                    <a:lnTo>
                      <a:pt x="712" y="273"/>
                    </a:lnTo>
                    <a:lnTo>
                      <a:pt x="712" y="273"/>
                    </a:lnTo>
                    <a:lnTo>
                      <a:pt x="712" y="273"/>
                    </a:lnTo>
                    <a:lnTo>
                      <a:pt x="712" y="273"/>
                    </a:lnTo>
                    <a:lnTo>
                      <a:pt x="712" y="271"/>
                    </a:lnTo>
                    <a:lnTo>
                      <a:pt x="712" y="271"/>
                    </a:lnTo>
                    <a:lnTo>
                      <a:pt x="712" y="271"/>
                    </a:lnTo>
                    <a:lnTo>
                      <a:pt x="712" y="271"/>
                    </a:lnTo>
                    <a:lnTo>
                      <a:pt x="712" y="271"/>
                    </a:lnTo>
                    <a:lnTo>
                      <a:pt x="711" y="269"/>
                    </a:lnTo>
                    <a:lnTo>
                      <a:pt x="711" y="269"/>
                    </a:lnTo>
                    <a:lnTo>
                      <a:pt x="711" y="267"/>
                    </a:lnTo>
                    <a:lnTo>
                      <a:pt x="709" y="267"/>
                    </a:lnTo>
                    <a:lnTo>
                      <a:pt x="709" y="265"/>
                    </a:lnTo>
                    <a:lnTo>
                      <a:pt x="709" y="264"/>
                    </a:lnTo>
                    <a:lnTo>
                      <a:pt x="707" y="262"/>
                    </a:lnTo>
                    <a:lnTo>
                      <a:pt x="707" y="262"/>
                    </a:lnTo>
                    <a:lnTo>
                      <a:pt x="707" y="260"/>
                    </a:lnTo>
                    <a:lnTo>
                      <a:pt x="709" y="260"/>
                    </a:lnTo>
                    <a:lnTo>
                      <a:pt x="709" y="260"/>
                    </a:lnTo>
                    <a:lnTo>
                      <a:pt x="709" y="260"/>
                    </a:lnTo>
                    <a:lnTo>
                      <a:pt x="709" y="258"/>
                    </a:lnTo>
                    <a:lnTo>
                      <a:pt x="711" y="258"/>
                    </a:lnTo>
                    <a:lnTo>
                      <a:pt x="711" y="260"/>
                    </a:lnTo>
                    <a:lnTo>
                      <a:pt x="712" y="260"/>
                    </a:lnTo>
                    <a:lnTo>
                      <a:pt x="712" y="258"/>
                    </a:lnTo>
                    <a:lnTo>
                      <a:pt x="714" y="258"/>
                    </a:lnTo>
                    <a:lnTo>
                      <a:pt x="714" y="258"/>
                    </a:lnTo>
                    <a:lnTo>
                      <a:pt x="716" y="258"/>
                    </a:lnTo>
                    <a:lnTo>
                      <a:pt x="716" y="258"/>
                    </a:lnTo>
                    <a:lnTo>
                      <a:pt x="716" y="258"/>
                    </a:lnTo>
                    <a:lnTo>
                      <a:pt x="716" y="258"/>
                    </a:lnTo>
                    <a:lnTo>
                      <a:pt x="716" y="256"/>
                    </a:lnTo>
                    <a:lnTo>
                      <a:pt x="716" y="256"/>
                    </a:lnTo>
                    <a:lnTo>
                      <a:pt x="716" y="256"/>
                    </a:lnTo>
                    <a:lnTo>
                      <a:pt x="716" y="255"/>
                    </a:lnTo>
                    <a:lnTo>
                      <a:pt x="716" y="255"/>
                    </a:lnTo>
                    <a:lnTo>
                      <a:pt x="716" y="253"/>
                    </a:lnTo>
                    <a:lnTo>
                      <a:pt x="716" y="253"/>
                    </a:lnTo>
                    <a:lnTo>
                      <a:pt x="716" y="251"/>
                    </a:lnTo>
                    <a:lnTo>
                      <a:pt x="716" y="251"/>
                    </a:lnTo>
                    <a:lnTo>
                      <a:pt x="716" y="251"/>
                    </a:lnTo>
                    <a:lnTo>
                      <a:pt x="716" y="249"/>
                    </a:lnTo>
                    <a:lnTo>
                      <a:pt x="716" y="249"/>
                    </a:lnTo>
                    <a:lnTo>
                      <a:pt x="716" y="247"/>
                    </a:lnTo>
                    <a:lnTo>
                      <a:pt x="716" y="246"/>
                    </a:lnTo>
                    <a:lnTo>
                      <a:pt x="716" y="246"/>
                    </a:lnTo>
                    <a:lnTo>
                      <a:pt x="716" y="246"/>
                    </a:lnTo>
                    <a:lnTo>
                      <a:pt x="716" y="246"/>
                    </a:lnTo>
                    <a:lnTo>
                      <a:pt x="716" y="246"/>
                    </a:lnTo>
                    <a:lnTo>
                      <a:pt x="716" y="246"/>
                    </a:lnTo>
                    <a:lnTo>
                      <a:pt x="716" y="246"/>
                    </a:lnTo>
                    <a:lnTo>
                      <a:pt x="716" y="246"/>
                    </a:lnTo>
                    <a:lnTo>
                      <a:pt x="716" y="244"/>
                    </a:lnTo>
                    <a:lnTo>
                      <a:pt x="716" y="244"/>
                    </a:lnTo>
                    <a:lnTo>
                      <a:pt x="716" y="244"/>
                    </a:lnTo>
                    <a:lnTo>
                      <a:pt x="716" y="244"/>
                    </a:lnTo>
                    <a:lnTo>
                      <a:pt x="716" y="244"/>
                    </a:lnTo>
                    <a:lnTo>
                      <a:pt x="716" y="244"/>
                    </a:lnTo>
                    <a:lnTo>
                      <a:pt x="714" y="246"/>
                    </a:lnTo>
                    <a:lnTo>
                      <a:pt x="714" y="246"/>
                    </a:lnTo>
                    <a:lnTo>
                      <a:pt x="714" y="246"/>
                    </a:lnTo>
                    <a:lnTo>
                      <a:pt x="712" y="247"/>
                    </a:lnTo>
                    <a:lnTo>
                      <a:pt x="712" y="247"/>
                    </a:lnTo>
                    <a:lnTo>
                      <a:pt x="712" y="247"/>
                    </a:lnTo>
                    <a:lnTo>
                      <a:pt x="712" y="247"/>
                    </a:lnTo>
                    <a:lnTo>
                      <a:pt x="712" y="247"/>
                    </a:lnTo>
                    <a:lnTo>
                      <a:pt x="712" y="247"/>
                    </a:lnTo>
                    <a:lnTo>
                      <a:pt x="712" y="247"/>
                    </a:lnTo>
                    <a:lnTo>
                      <a:pt x="712" y="249"/>
                    </a:lnTo>
                    <a:lnTo>
                      <a:pt x="712" y="249"/>
                    </a:lnTo>
                    <a:lnTo>
                      <a:pt x="712" y="249"/>
                    </a:lnTo>
                    <a:lnTo>
                      <a:pt x="711" y="249"/>
                    </a:lnTo>
                    <a:lnTo>
                      <a:pt x="711" y="249"/>
                    </a:lnTo>
                    <a:lnTo>
                      <a:pt x="711" y="249"/>
                    </a:lnTo>
                    <a:lnTo>
                      <a:pt x="709" y="249"/>
                    </a:lnTo>
                    <a:lnTo>
                      <a:pt x="709" y="249"/>
                    </a:lnTo>
                    <a:lnTo>
                      <a:pt x="709" y="251"/>
                    </a:lnTo>
                    <a:lnTo>
                      <a:pt x="709" y="251"/>
                    </a:lnTo>
                    <a:lnTo>
                      <a:pt x="709" y="251"/>
                    </a:lnTo>
                    <a:lnTo>
                      <a:pt x="709" y="251"/>
                    </a:lnTo>
                    <a:lnTo>
                      <a:pt x="709" y="251"/>
                    </a:lnTo>
                    <a:lnTo>
                      <a:pt x="709" y="251"/>
                    </a:lnTo>
                    <a:lnTo>
                      <a:pt x="707" y="251"/>
                    </a:lnTo>
                    <a:lnTo>
                      <a:pt x="707" y="249"/>
                    </a:lnTo>
                    <a:lnTo>
                      <a:pt x="707" y="249"/>
                    </a:lnTo>
                    <a:lnTo>
                      <a:pt x="707" y="249"/>
                    </a:lnTo>
                    <a:lnTo>
                      <a:pt x="707" y="247"/>
                    </a:lnTo>
                    <a:lnTo>
                      <a:pt x="707" y="247"/>
                    </a:lnTo>
                    <a:lnTo>
                      <a:pt x="705" y="247"/>
                    </a:lnTo>
                    <a:lnTo>
                      <a:pt x="705" y="247"/>
                    </a:lnTo>
                    <a:lnTo>
                      <a:pt x="705" y="247"/>
                    </a:lnTo>
                    <a:lnTo>
                      <a:pt x="705" y="246"/>
                    </a:lnTo>
                    <a:lnTo>
                      <a:pt x="705" y="246"/>
                    </a:lnTo>
                    <a:lnTo>
                      <a:pt x="703" y="246"/>
                    </a:lnTo>
                    <a:lnTo>
                      <a:pt x="703" y="246"/>
                    </a:lnTo>
                    <a:lnTo>
                      <a:pt x="703" y="246"/>
                    </a:lnTo>
                    <a:lnTo>
                      <a:pt x="703" y="246"/>
                    </a:lnTo>
                    <a:lnTo>
                      <a:pt x="703" y="244"/>
                    </a:lnTo>
                    <a:lnTo>
                      <a:pt x="703" y="244"/>
                    </a:lnTo>
                    <a:lnTo>
                      <a:pt x="705" y="244"/>
                    </a:lnTo>
                    <a:lnTo>
                      <a:pt x="705" y="244"/>
                    </a:lnTo>
                    <a:lnTo>
                      <a:pt x="705" y="244"/>
                    </a:lnTo>
                    <a:lnTo>
                      <a:pt x="705" y="242"/>
                    </a:lnTo>
                    <a:lnTo>
                      <a:pt x="705" y="242"/>
                    </a:lnTo>
                    <a:lnTo>
                      <a:pt x="705" y="242"/>
                    </a:lnTo>
                    <a:lnTo>
                      <a:pt x="705" y="242"/>
                    </a:lnTo>
                    <a:lnTo>
                      <a:pt x="705" y="242"/>
                    </a:lnTo>
                    <a:lnTo>
                      <a:pt x="707" y="242"/>
                    </a:lnTo>
                    <a:lnTo>
                      <a:pt x="707" y="242"/>
                    </a:lnTo>
                    <a:lnTo>
                      <a:pt x="707" y="242"/>
                    </a:lnTo>
                    <a:lnTo>
                      <a:pt x="707" y="242"/>
                    </a:lnTo>
                    <a:lnTo>
                      <a:pt x="709" y="240"/>
                    </a:lnTo>
                    <a:lnTo>
                      <a:pt x="709" y="240"/>
                    </a:lnTo>
                    <a:lnTo>
                      <a:pt x="709" y="240"/>
                    </a:lnTo>
                    <a:lnTo>
                      <a:pt x="709" y="240"/>
                    </a:lnTo>
                    <a:lnTo>
                      <a:pt x="711" y="240"/>
                    </a:lnTo>
                    <a:lnTo>
                      <a:pt x="711" y="240"/>
                    </a:lnTo>
                    <a:lnTo>
                      <a:pt x="711" y="240"/>
                    </a:lnTo>
                    <a:lnTo>
                      <a:pt x="711" y="240"/>
                    </a:lnTo>
                    <a:lnTo>
                      <a:pt x="711" y="238"/>
                    </a:lnTo>
                    <a:lnTo>
                      <a:pt x="712" y="238"/>
                    </a:lnTo>
                    <a:lnTo>
                      <a:pt x="712" y="238"/>
                    </a:lnTo>
                    <a:lnTo>
                      <a:pt x="712" y="238"/>
                    </a:lnTo>
                    <a:lnTo>
                      <a:pt x="712" y="238"/>
                    </a:lnTo>
                    <a:lnTo>
                      <a:pt x="712" y="238"/>
                    </a:lnTo>
                    <a:lnTo>
                      <a:pt x="712" y="237"/>
                    </a:lnTo>
                    <a:lnTo>
                      <a:pt x="712" y="237"/>
                    </a:lnTo>
                    <a:lnTo>
                      <a:pt x="712" y="237"/>
                    </a:lnTo>
                    <a:lnTo>
                      <a:pt x="712" y="237"/>
                    </a:lnTo>
                    <a:lnTo>
                      <a:pt x="712" y="237"/>
                    </a:lnTo>
                    <a:lnTo>
                      <a:pt x="712" y="237"/>
                    </a:lnTo>
                    <a:lnTo>
                      <a:pt x="711" y="237"/>
                    </a:lnTo>
                    <a:lnTo>
                      <a:pt x="711" y="237"/>
                    </a:lnTo>
                    <a:lnTo>
                      <a:pt x="711" y="237"/>
                    </a:lnTo>
                    <a:lnTo>
                      <a:pt x="709" y="237"/>
                    </a:lnTo>
                    <a:lnTo>
                      <a:pt x="709" y="237"/>
                    </a:lnTo>
                    <a:lnTo>
                      <a:pt x="709" y="237"/>
                    </a:lnTo>
                    <a:lnTo>
                      <a:pt x="709" y="237"/>
                    </a:lnTo>
                    <a:lnTo>
                      <a:pt x="709" y="237"/>
                    </a:lnTo>
                    <a:lnTo>
                      <a:pt x="707" y="237"/>
                    </a:lnTo>
                    <a:lnTo>
                      <a:pt x="707" y="237"/>
                    </a:lnTo>
                    <a:lnTo>
                      <a:pt x="707" y="237"/>
                    </a:lnTo>
                    <a:lnTo>
                      <a:pt x="707" y="237"/>
                    </a:lnTo>
                    <a:lnTo>
                      <a:pt x="707" y="237"/>
                    </a:lnTo>
                    <a:lnTo>
                      <a:pt x="707" y="237"/>
                    </a:lnTo>
                    <a:lnTo>
                      <a:pt x="709" y="237"/>
                    </a:lnTo>
                    <a:lnTo>
                      <a:pt x="709" y="235"/>
                    </a:lnTo>
                    <a:lnTo>
                      <a:pt x="709" y="235"/>
                    </a:lnTo>
                    <a:lnTo>
                      <a:pt x="709" y="235"/>
                    </a:lnTo>
                    <a:lnTo>
                      <a:pt x="707" y="235"/>
                    </a:lnTo>
                    <a:lnTo>
                      <a:pt x="709" y="235"/>
                    </a:lnTo>
                    <a:lnTo>
                      <a:pt x="709" y="235"/>
                    </a:lnTo>
                    <a:lnTo>
                      <a:pt x="709" y="233"/>
                    </a:lnTo>
                    <a:lnTo>
                      <a:pt x="709" y="233"/>
                    </a:lnTo>
                    <a:lnTo>
                      <a:pt x="709" y="233"/>
                    </a:lnTo>
                    <a:lnTo>
                      <a:pt x="709" y="233"/>
                    </a:lnTo>
                    <a:lnTo>
                      <a:pt x="711" y="233"/>
                    </a:lnTo>
                    <a:lnTo>
                      <a:pt x="711" y="233"/>
                    </a:lnTo>
                    <a:lnTo>
                      <a:pt x="711" y="233"/>
                    </a:lnTo>
                    <a:lnTo>
                      <a:pt x="712" y="231"/>
                    </a:lnTo>
                    <a:lnTo>
                      <a:pt x="712" y="231"/>
                    </a:lnTo>
                    <a:lnTo>
                      <a:pt x="712" y="231"/>
                    </a:lnTo>
                    <a:lnTo>
                      <a:pt x="712" y="231"/>
                    </a:lnTo>
                    <a:lnTo>
                      <a:pt x="714" y="231"/>
                    </a:lnTo>
                    <a:lnTo>
                      <a:pt x="714" y="231"/>
                    </a:lnTo>
                    <a:lnTo>
                      <a:pt x="714" y="231"/>
                    </a:lnTo>
                    <a:lnTo>
                      <a:pt x="714" y="231"/>
                    </a:lnTo>
                    <a:lnTo>
                      <a:pt x="716" y="231"/>
                    </a:lnTo>
                    <a:lnTo>
                      <a:pt x="716" y="231"/>
                    </a:lnTo>
                    <a:lnTo>
                      <a:pt x="716" y="229"/>
                    </a:lnTo>
                    <a:lnTo>
                      <a:pt x="716" y="229"/>
                    </a:lnTo>
                    <a:lnTo>
                      <a:pt x="718" y="229"/>
                    </a:lnTo>
                    <a:lnTo>
                      <a:pt x="718" y="229"/>
                    </a:lnTo>
                    <a:lnTo>
                      <a:pt x="718" y="229"/>
                    </a:lnTo>
                    <a:lnTo>
                      <a:pt x="720" y="229"/>
                    </a:lnTo>
                    <a:lnTo>
                      <a:pt x="720" y="229"/>
                    </a:lnTo>
                    <a:lnTo>
                      <a:pt x="720" y="229"/>
                    </a:lnTo>
                    <a:lnTo>
                      <a:pt x="720" y="229"/>
                    </a:lnTo>
                    <a:lnTo>
                      <a:pt x="721" y="229"/>
                    </a:lnTo>
                    <a:lnTo>
                      <a:pt x="721" y="228"/>
                    </a:lnTo>
                    <a:lnTo>
                      <a:pt x="721" y="228"/>
                    </a:lnTo>
                    <a:lnTo>
                      <a:pt x="721" y="228"/>
                    </a:lnTo>
                    <a:lnTo>
                      <a:pt x="721" y="228"/>
                    </a:lnTo>
                    <a:lnTo>
                      <a:pt x="721" y="228"/>
                    </a:lnTo>
                    <a:lnTo>
                      <a:pt x="721" y="228"/>
                    </a:lnTo>
                    <a:lnTo>
                      <a:pt x="723" y="228"/>
                    </a:lnTo>
                    <a:lnTo>
                      <a:pt x="723" y="228"/>
                    </a:lnTo>
                    <a:lnTo>
                      <a:pt x="723" y="228"/>
                    </a:lnTo>
                    <a:lnTo>
                      <a:pt x="723" y="228"/>
                    </a:lnTo>
                    <a:lnTo>
                      <a:pt x="723" y="228"/>
                    </a:lnTo>
                    <a:lnTo>
                      <a:pt x="725" y="228"/>
                    </a:lnTo>
                    <a:lnTo>
                      <a:pt x="725" y="228"/>
                    </a:lnTo>
                    <a:lnTo>
                      <a:pt x="725" y="228"/>
                    </a:lnTo>
                    <a:lnTo>
                      <a:pt x="725" y="228"/>
                    </a:lnTo>
                    <a:lnTo>
                      <a:pt x="725" y="228"/>
                    </a:lnTo>
                    <a:lnTo>
                      <a:pt x="725" y="228"/>
                    </a:lnTo>
                    <a:lnTo>
                      <a:pt x="727" y="228"/>
                    </a:lnTo>
                    <a:lnTo>
                      <a:pt x="727" y="228"/>
                    </a:lnTo>
                    <a:lnTo>
                      <a:pt x="727" y="228"/>
                    </a:lnTo>
                    <a:lnTo>
                      <a:pt x="727" y="228"/>
                    </a:lnTo>
                    <a:lnTo>
                      <a:pt x="727" y="229"/>
                    </a:lnTo>
                    <a:lnTo>
                      <a:pt x="727" y="229"/>
                    </a:lnTo>
                    <a:lnTo>
                      <a:pt x="729" y="229"/>
                    </a:lnTo>
                    <a:lnTo>
                      <a:pt x="729" y="228"/>
                    </a:lnTo>
                    <a:lnTo>
                      <a:pt x="729" y="228"/>
                    </a:lnTo>
                    <a:lnTo>
                      <a:pt x="729" y="228"/>
                    </a:lnTo>
                    <a:lnTo>
                      <a:pt x="729" y="228"/>
                    </a:lnTo>
                    <a:lnTo>
                      <a:pt x="729" y="228"/>
                    </a:lnTo>
                    <a:lnTo>
                      <a:pt x="729" y="226"/>
                    </a:lnTo>
                    <a:lnTo>
                      <a:pt x="729" y="226"/>
                    </a:lnTo>
                    <a:lnTo>
                      <a:pt x="729" y="226"/>
                    </a:lnTo>
                    <a:lnTo>
                      <a:pt x="729" y="226"/>
                    </a:lnTo>
                    <a:lnTo>
                      <a:pt x="731" y="226"/>
                    </a:lnTo>
                    <a:lnTo>
                      <a:pt x="731" y="226"/>
                    </a:lnTo>
                    <a:lnTo>
                      <a:pt x="731" y="226"/>
                    </a:lnTo>
                    <a:lnTo>
                      <a:pt x="731" y="226"/>
                    </a:lnTo>
                    <a:lnTo>
                      <a:pt x="732" y="226"/>
                    </a:lnTo>
                    <a:lnTo>
                      <a:pt x="732" y="226"/>
                    </a:lnTo>
                    <a:lnTo>
                      <a:pt x="732" y="226"/>
                    </a:lnTo>
                    <a:lnTo>
                      <a:pt x="734" y="226"/>
                    </a:lnTo>
                    <a:lnTo>
                      <a:pt x="734" y="226"/>
                    </a:lnTo>
                    <a:lnTo>
                      <a:pt x="736" y="226"/>
                    </a:lnTo>
                    <a:lnTo>
                      <a:pt x="736" y="226"/>
                    </a:lnTo>
                    <a:lnTo>
                      <a:pt x="736" y="226"/>
                    </a:lnTo>
                    <a:lnTo>
                      <a:pt x="736" y="226"/>
                    </a:lnTo>
                    <a:lnTo>
                      <a:pt x="736" y="224"/>
                    </a:lnTo>
                    <a:lnTo>
                      <a:pt x="736" y="224"/>
                    </a:lnTo>
                    <a:lnTo>
                      <a:pt x="738" y="224"/>
                    </a:lnTo>
                    <a:lnTo>
                      <a:pt x="738" y="226"/>
                    </a:lnTo>
                    <a:lnTo>
                      <a:pt x="738" y="226"/>
                    </a:lnTo>
                    <a:lnTo>
                      <a:pt x="738" y="226"/>
                    </a:lnTo>
                    <a:lnTo>
                      <a:pt x="738" y="226"/>
                    </a:lnTo>
                    <a:lnTo>
                      <a:pt x="738" y="226"/>
                    </a:lnTo>
                    <a:lnTo>
                      <a:pt x="738" y="226"/>
                    </a:lnTo>
                    <a:lnTo>
                      <a:pt x="740" y="226"/>
                    </a:lnTo>
                    <a:lnTo>
                      <a:pt x="740" y="226"/>
                    </a:lnTo>
                    <a:lnTo>
                      <a:pt x="740" y="228"/>
                    </a:lnTo>
                    <a:lnTo>
                      <a:pt x="740" y="228"/>
                    </a:lnTo>
                    <a:lnTo>
                      <a:pt x="741" y="228"/>
                    </a:lnTo>
                    <a:lnTo>
                      <a:pt x="741" y="228"/>
                    </a:lnTo>
                    <a:lnTo>
                      <a:pt x="741" y="228"/>
                    </a:lnTo>
                    <a:lnTo>
                      <a:pt x="741" y="226"/>
                    </a:lnTo>
                    <a:lnTo>
                      <a:pt x="743" y="226"/>
                    </a:lnTo>
                    <a:lnTo>
                      <a:pt x="743" y="226"/>
                    </a:lnTo>
                    <a:lnTo>
                      <a:pt x="743" y="226"/>
                    </a:lnTo>
                    <a:lnTo>
                      <a:pt x="743" y="226"/>
                    </a:lnTo>
                    <a:lnTo>
                      <a:pt x="743" y="226"/>
                    </a:lnTo>
                    <a:lnTo>
                      <a:pt x="745" y="226"/>
                    </a:lnTo>
                    <a:lnTo>
                      <a:pt x="745" y="226"/>
                    </a:lnTo>
                    <a:lnTo>
                      <a:pt x="745" y="226"/>
                    </a:lnTo>
                    <a:lnTo>
                      <a:pt x="745" y="226"/>
                    </a:lnTo>
                    <a:lnTo>
                      <a:pt x="745" y="226"/>
                    </a:lnTo>
                    <a:lnTo>
                      <a:pt x="745" y="226"/>
                    </a:lnTo>
                    <a:lnTo>
                      <a:pt x="745" y="226"/>
                    </a:lnTo>
                    <a:lnTo>
                      <a:pt x="747" y="226"/>
                    </a:lnTo>
                    <a:lnTo>
                      <a:pt x="747" y="224"/>
                    </a:lnTo>
                    <a:lnTo>
                      <a:pt x="747" y="224"/>
                    </a:lnTo>
                    <a:lnTo>
                      <a:pt x="747" y="224"/>
                    </a:lnTo>
                    <a:lnTo>
                      <a:pt x="747" y="224"/>
                    </a:lnTo>
                    <a:lnTo>
                      <a:pt x="749" y="224"/>
                    </a:lnTo>
                    <a:lnTo>
                      <a:pt x="749" y="224"/>
                    </a:lnTo>
                    <a:lnTo>
                      <a:pt x="749" y="222"/>
                    </a:lnTo>
                    <a:lnTo>
                      <a:pt x="749" y="222"/>
                    </a:lnTo>
                    <a:lnTo>
                      <a:pt x="749" y="222"/>
                    </a:lnTo>
                    <a:lnTo>
                      <a:pt x="749" y="222"/>
                    </a:lnTo>
                    <a:lnTo>
                      <a:pt x="749" y="220"/>
                    </a:lnTo>
                    <a:lnTo>
                      <a:pt x="749" y="220"/>
                    </a:lnTo>
                    <a:lnTo>
                      <a:pt x="749" y="220"/>
                    </a:lnTo>
                    <a:lnTo>
                      <a:pt x="749" y="220"/>
                    </a:lnTo>
                    <a:lnTo>
                      <a:pt x="750" y="220"/>
                    </a:lnTo>
                    <a:lnTo>
                      <a:pt x="750" y="220"/>
                    </a:lnTo>
                    <a:lnTo>
                      <a:pt x="750" y="220"/>
                    </a:lnTo>
                    <a:lnTo>
                      <a:pt x="750" y="220"/>
                    </a:lnTo>
                    <a:lnTo>
                      <a:pt x="750" y="220"/>
                    </a:lnTo>
                    <a:lnTo>
                      <a:pt x="750" y="220"/>
                    </a:lnTo>
                    <a:lnTo>
                      <a:pt x="752" y="220"/>
                    </a:lnTo>
                    <a:lnTo>
                      <a:pt x="754" y="220"/>
                    </a:lnTo>
                    <a:lnTo>
                      <a:pt x="754" y="220"/>
                    </a:lnTo>
                    <a:lnTo>
                      <a:pt x="754" y="220"/>
                    </a:lnTo>
                    <a:lnTo>
                      <a:pt x="754" y="220"/>
                    </a:lnTo>
                    <a:lnTo>
                      <a:pt x="754" y="222"/>
                    </a:lnTo>
                    <a:lnTo>
                      <a:pt x="754" y="222"/>
                    </a:lnTo>
                    <a:lnTo>
                      <a:pt x="754" y="222"/>
                    </a:lnTo>
                    <a:lnTo>
                      <a:pt x="756" y="222"/>
                    </a:lnTo>
                    <a:lnTo>
                      <a:pt x="756" y="222"/>
                    </a:lnTo>
                    <a:lnTo>
                      <a:pt x="756" y="222"/>
                    </a:lnTo>
                    <a:lnTo>
                      <a:pt x="756" y="222"/>
                    </a:lnTo>
                    <a:lnTo>
                      <a:pt x="756" y="220"/>
                    </a:lnTo>
                    <a:lnTo>
                      <a:pt x="756" y="220"/>
                    </a:lnTo>
                    <a:lnTo>
                      <a:pt x="756" y="220"/>
                    </a:lnTo>
                    <a:lnTo>
                      <a:pt x="756" y="220"/>
                    </a:lnTo>
                    <a:lnTo>
                      <a:pt x="758" y="220"/>
                    </a:lnTo>
                    <a:lnTo>
                      <a:pt x="758" y="220"/>
                    </a:lnTo>
                    <a:lnTo>
                      <a:pt x="758" y="220"/>
                    </a:lnTo>
                    <a:lnTo>
                      <a:pt x="758" y="220"/>
                    </a:lnTo>
                    <a:lnTo>
                      <a:pt x="758" y="220"/>
                    </a:lnTo>
                    <a:lnTo>
                      <a:pt x="759" y="220"/>
                    </a:lnTo>
                    <a:lnTo>
                      <a:pt x="759" y="220"/>
                    </a:lnTo>
                    <a:lnTo>
                      <a:pt x="759" y="220"/>
                    </a:lnTo>
                    <a:lnTo>
                      <a:pt x="761" y="220"/>
                    </a:lnTo>
                    <a:lnTo>
                      <a:pt x="761" y="220"/>
                    </a:lnTo>
                    <a:lnTo>
                      <a:pt x="761" y="218"/>
                    </a:lnTo>
                    <a:lnTo>
                      <a:pt x="763" y="220"/>
                    </a:lnTo>
                    <a:lnTo>
                      <a:pt x="763" y="218"/>
                    </a:lnTo>
                    <a:lnTo>
                      <a:pt x="765" y="218"/>
                    </a:lnTo>
                    <a:lnTo>
                      <a:pt x="765" y="218"/>
                    </a:lnTo>
                    <a:lnTo>
                      <a:pt x="765" y="218"/>
                    </a:lnTo>
                    <a:lnTo>
                      <a:pt x="765" y="218"/>
                    </a:lnTo>
                    <a:lnTo>
                      <a:pt x="765" y="218"/>
                    </a:lnTo>
                    <a:lnTo>
                      <a:pt x="767" y="218"/>
                    </a:lnTo>
                    <a:lnTo>
                      <a:pt x="767" y="218"/>
                    </a:lnTo>
                    <a:lnTo>
                      <a:pt x="767" y="218"/>
                    </a:lnTo>
                    <a:lnTo>
                      <a:pt x="767" y="218"/>
                    </a:lnTo>
                    <a:lnTo>
                      <a:pt x="769" y="218"/>
                    </a:lnTo>
                    <a:lnTo>
                      <a:pt x="769" y="218"/>
                    </a:lnTo>
                    <a:lnTo>
                      <a:pt x="769" y="218"/>
                    </a:lnTo>
                    <a:lnTo>
                      <a:pt x="769" y="218"/>
                    </a:lnTo>
                    <a:lnTo>
                      <a:pt x="770" y="218"/>
                    </a:lnTo>
                    <a:lnTo>
                      <a:pt x="770" y="218"/>
                    </a:lnTo>
                    <a:lnTo>
                      <a:pt x="770" y="218"/>
                    </a:lnTo>
                    <a:lnTo>
                      <a:pt x="770" y="218"/>
                    </a:lnTo>
                    <a:lnTo>
                      <a:pt x="770" y="218"/>
                    </a:lnTo>
                    <a:lnTo>
                      <a:pt x="770" y="218"/>
                    </a:lnTo>
                    <a:lnTo>
                      <a:pt x="772" y="218"/>
                    </a:lnTo>
                    <a:lnTo>
                      <a:pt x="772" y="218"/>
                    </a:lnTo>
                    <a:lnTo>
                      <a:pt x="772" y="218"/>
                    </a:lnTo>
                    <a:lnTo>
                      <a:pt x="772" y="218"/>
                    </a:lnTo>
                    <a:lnTo>
                      <a:pt x="772" y="218"/>
                    </a:lnTo>
                    <a:lnTo>
                      <a:pt x="772" y="220"/>
                    </a:lnTo>
                    <a:lnTo>
                      <a:pt x="774" y="220"/>
                    </a:lnTo>
                    <a:lnTo>
                      <a:pt x="774" y="220"/>
                    </a:lnTo>
                    <a:lnTo>
                      <a:pt x="774" y="218"/>
                    </a:lnTo>
                    <a:lnTo>
                      <a:pt x="774" y="218"/>
                    </a:lnTo>
                    <a:lnTo>
                      <a:pt x="774" y="218"/>
                    </a:lnTo>
                    <a:lnTo>
                      <a:pt x="774" y="218"/>
                    </a:lnTo>
                    <a:lnTo>
                      <a:pt x="774" y="217"/>
                    </a:lnTo>
                    <a:lnTo>
                      <a:pt x="774" y="217"/>
                    </a:lnTo>
                    <a:lnTo>
                      <a:pt x="776" y="217"/>
                    </a:lnTo>
                    <a:lnTo>
                      <a:pt x="776" y="217"/>
                    </a:lnTo>
                    <a:lnTo>
                      <a:pt x="778" y="217"/>
                    </a:lnTo>
                    <a:lnTo>
                      <a:pt x="778" y="217"/>
                    </a:lnTo>
                    <a:lnTo>
                      <a:pt x="778" y="217"/>
                    </a:lnTo>
                    <a:lnTo>
                      <a:pt x="778" y="217"/>
                    </a:lnTo>
                    <a:lnTo>
                      <a:pt x="778" y="217"/>
                    </a:lnTo>
                    <a:lnTo>
                      <a:pt x="778" y="217"/>
                    </a:lnTo>
                    <a:lnTo>
                      <a:pt x="778" y="215"/>
                    </a:lnTo>
                    <a:lnTo>
                      <a:pt x="778" y="215"/>
                    </a:lnTo>
                    <a:lnTo>
                      <a:pt x="778" y="215"/>
                    </a:lnTo>
                    <a:lnTo>
                      <a:pt x="779" y="215"/>
                    </a:lnTo>
                    <a:lnTo>
                      <a:pt x="779" y="215"/>
                    </a:lnTo>
                    <a:lnTo>
                      <a:pt x="779" y="215"/>
                    </a:lnTo>
                    <a:lnTo>
                      <a:pt x="779" y="215"/>
                    </a:lnTo>
                    <a:lnTo>
                      <a:pt x="779" y="215"/>
                    </a:lnTo>
                    <a:lnTo>
                      <a:pt x="779" y="215"/>
                    </a:lnTo>
                    <a:lnTo>
                      <a:pt x="781" y="215"/>
                    </a:lnTo>
                    <a:lnTo>
                      <a:pt x="781" y="215"/>
                    </a:lnTo>
                    <a:lnTo>
                      <a:pt x="781" y="215"/>
                    </a:lnTo>
                    <a:lnTo>
                      <a:pt x="781" y="215"/>
                    </a:lnTo>
                    <a:lnTo>
                      <a:pt x="783" y="215"/>
                    </a:lnTo>
                    <a:lnTo>
                      <a:pt x="783" y="215"/>
                    </a:lnTo>
                    <a:lnTo>
                      <a:pt x="783" y="215"/>
                    </a:lnTo>
                    <a:lnTo>
                      <a:pt x="783" y="213"/>
                    </a:lnTo>
                    <a:lnTo>
                      <a:pt x="783" y="213"/>
                    </a:lnTo>
                    <a:lnTo>
                      <a:pt x="783" y="213"/>
                    </a:lnTo>
                    <a:lnTo>
                      <a:pt x="783" y="213"/>
                    </a:lnTo>
                    <a:lnTo>
                      <a:pt x="783" y="213"/>
                    </a:lnTo>
                    <a:lnTo>
                      <a:pt x="783" y="213"/>
                    </a:lnTo>
                    <a:lnTo>
                      <a:pt x="783" y="211"/>
                    </a:lnTo>
                    <a:lnTo>
                      <a:pt x="783" y="211"/>
                    </a:lnTo>
                    <a:lnTo>
                      <a:pt x="783" y="211"/>
                    </a:lnTo>
                    <a:lnTo>
                      <a:pt x="783" y="211"/>
                    </a:lnTo>
                    <a:lnTo>
                      <a:pt x="783" y="211"/>
                    </a:lnTo>
                    <a:lnTo>
                      <a:pt x="783" y="211"/>
                    </a:lnTo>
                    <a:lnTo>
                      <a:pt x="783" y="209"/>
                    </a:lnTo>
                    <a:lnTo>
                      <a:pt x="783" y="209"/>
                    </a:lnTo>
                    <a:lnTo>
                      <a:pt x="783" y="209"/>
                    </a:lnTo>
                    <a:lnTo>
                      <a:pt x="783" y="209"/>
                    </a:lnTo>
                    <a:lnTo>
                      <a:pt x="783" y="209"/>
                    </a:lnTo>
                    <a:lnTo>
                      <a:pt x="781" y="209"/>
                    </a:lnTo>
                    <a:lnTo>
                      <a:pt x="781" y="209"/>
                    </a:lnTo>
                    <a:lnTo>
                      <a:pt x="781" y="209"/>
                    </a:lnTo>
                    <a:lnTo>
                      <a:pt x="781" y="209"/>
                    </a:lnTo>
                    <a:lnTo>
                      <a:pt x="781" y="209"/>
                    </a:lnTo>
                    <a:lnTo>
                      <a:pt x="781" y="209"/>
                    </a:lnTo>
                    <a:lnTo>
                      <a:pt x="779" y="209"/>
                    </a:lnTo>
                    <a:lnTo>
                      <a:pt x="779" y="209"/>
                    </a:lnTo>
                    <a:lnTo>
                      <a:pt x="779" y="209"/>
                    </a:lnTo>
                    <a:lnTo>
                      <a:pt x="779" y="209"/>
                    </a:lnTo>
                    <a:lnTo>
                      <a:pt x="779" y="209"/>
                    </a:lnTo>
                    <a:lnTo>
                      <a:pt x="779" y="208"/>
                    </a:lnTo>
                    <a:lnTo>
                      <a:pt x="779" y="208"/>
                    </a:lnTo>
                    <a:lnTo>
                      <a:pt x="781" y="208"/>
                    </a:lnTo>
                    <a:lnTo>
                      <a:pt x="781" y="208"/>
                    </a:lnTo>
                    <a:lnTo>
                      <a:pt x="781" y="208"/>
                    </a:lnTo>
                    <a:lnTo>
                      <a:pt x="781" y="208"/>
                    </a:lnTo>
                    <a:lnTo>
                      <a:pt x="781" y="208"/>
                    </a:lnTo>
                    <a:lnTo>
                      <a:pt x="781" y="208"/>
                    </a:lnTo>
                    <a:lnTo>
                      <a:pt x="783" y="208"/>
                    </a:lnTo>
                    <a:lnTo>
                      <a:pt x="783" y="208"/>
                    </a:lnTo>
                    <a:lnTo>
                      <a:pt x="783" y="208"/>
                    </a:lnTo>
                    <a:lnTo>
                      <a:pt x="783" y="208"/>
                    </a:lnTo>
                    <a:lnTo>
                      <a:pt x="783" y="208"/>
                    </a:lnTo>
                    <a:lnTo>
                      <a:pt x="783" y="208"/>
                    </a:lnTo>
                    <a:lnTo>
                      <a:pt x="783" y="208"/>
                    </a:lnTo>
                    <a:lnTo>
                      <a:pt x="783" y="208"/>
                    </a:lnTo>
                    <a:lnTo>
                      <a:pt x="785" y="208"/>
                    </a:lnTo>
                    <a:lnTo>
                      <a:pt x="785" y="208"/>
                    </a:lnTo>
                    <a:lnTo>
                      <a:pt x="785" y="208"/>
                    </a:lnTo>
                    <a:lnTo>
                      <a:pt x="785" y="208"/>
                    </a:lnTo>
                    <a:lnTo>
                      <a:pt x="785" y="206"/>
                    </a:lnTo>
                    <a:lnTo>
                      <a:pt x="785" y="206"/>
                    </a:lnTo>
                    <a:lnTo>
                      <a:pt x="785" y="206"/>
                    </a:lnTo>
                    <a:lnTo>
                      <a:pt x="787" y="206"/>
                    </a:lnTo>
                    <a:lnTo>
                      <a:pt x="787" y="206"/>
                    </a:lnTo>
                    <a:lnTo>
                      <a:pt x="787" y="206"/>
                    </a:lnTo>
                    <a:lnTo>
                      <a:pt x="787" y="206"/>
                    </a:lnTo>
                    <a:lnTo>
                      <a:pt x="787" y="206"/>
                    </a:lnTo>
                    <a:lnTo>
                      <a:pt x="787" y="204"/>
                    </a:lnTo>
                    <a:lnTo>
                      <a:pt x="785" y="204"/>
                    </a:lnTo>
                    <a:lnTo>
                      <a:pt x="785" y="204"/>
                    </a:lnTo>
                    <a:lnTo>
                      <a:pt x="787" y="204"/>
                    </a:lnTo>
                    <a:lnTo>
                      <a:pt x="787" y="204"/>
                    </a:lnTo>
                    <a:lnTo>
                      <a:pt x="787" y="204"/>
                    </a:lnTo>
                    <a:lnTo>
                      <a:pt x="787" y="204"/>
                    </a:lnTo>
                    <a:lnTo>
                      <a:pt x="788" y="204"/>
                    </a:lnTo>
                    <a:lnTo>
                      <a:pt x="788" y="204"/>
                    </a:lnTo>
                    <a:lnTo>
                      <a:pt x="788" y="204"/>
                    </a:lnTo>
                    <a:lnTo>
                      <a:pt x="788" y="204"/>
                    </a:lnTo>
                    <a:lnTo>
                      <a:pt x="788" y="204"/>
                    </a:lnTo>
                    <a:lnTo>
                      <a:pt x="788" y="206"/>
                    </a:lnTo>
                    <a:lnTo>
                      <a:pt x="788" y="206"/>
                    </a:lnTo>
                    <a:lnTo>
                      <a:pt x="788" y="206"/>
                    </a:lnTo>
                    <a:lnTo>
                      <a:pt x="788" y="206"/>
                    </a:lnTo>
                    <a:lnTo>
                      <a:pt x="788" y="206"/>
                    </a:lnTo>
                    <a:lnTo>
                      <a:pt x="788" y="206"/>
                    </a:lnTo>
                    <a:lnTo>
                      <a:pt x="790" y="204"/>
                    </a:lnTo>
                    <a:lnTo>
                      <a:pt x="790" y="204"/>
                    </a:lnTo>
                    <a:lnTo>
                      <a:pt x="790" y="204"/>
                    </a:lnTo>
                    <a:lnTo>
                      <a:pt x="788" y="204"/>
                    </a:lnTo>
                    <a:lnTo>
                      <a:pt x="788" y="204"/>
                    </a:lnTo>
                    <a:lnTo>
                      <a:pt x="790" y="204"/>
                    </a:lnTo>
                    <a:lnTo>
                      <a:pt x="790" y="204"/>
                    </a:lnTo>
                    <a:lnTo>
                      <a:pt x="790" y="204"/>
                    </a:lnTo>
                    <a:lnTo>
                      <a:pt x="790" y="204"/>
                    </a:lnTo>
                    <a:lnTo>
                      <a:pt x="790" y="204"/>
                    </a:lnTo>
                    <a:lnTo>
                      <a:pt x="790" y="204"/>
                    </a:lnTo>
                    <a:lnTo>
                      <a:pt x="790" y="202"/>
                    </a:lnTo>
                    <a:lnTo>
                      <a:pt x="790" y="202"/>
                    </a:lnTo>
                    <a:lnTo>
                      <a:pt x="792" y="202"/>
                    </a:lnTo>
                    <a:lnTo>
                      <a:pt x="792" y="202"/>
                    </a:lnTo>
                    <a:lnTo>
                      <a:pt x="792" y="202"/>
                    </a:lnTo>
                    <a:lnTo>
                      <a:pt x="794" y="202"/>
                    </a:lnTo>
                    <a:lnTo>
                      <a:pt x="794" y="202"/>
                    </a:lnTo>
                    <a:lnTo>
                      <a:pt x="794" y="202"/>
                    </a:lnTo>
                    <a:lnTo>
                      <a:pt x="796" y="204"/>
                    </a:lnTo>
                    <a:lnTo>
                      <a:pt x="796" y="204"/>
                    </a:lnTo>
                    <a:lnTo>
                      <a:pt x="796" y="204"/>
                    </a:lnTo>
                    <a:lnTo>
                      <a:pt x="796" y="204"/>
                    </a:lnTo>
                    <a:lnTo>
                      <a:pt x="796" y="204"/>
                    </a:lnTo>
                    <a:lnTo>
                      <a:pt x="797" y="204"/>
                    </a:lnTo>
                    <a:lnTo>
                      <a:pt x="797" y="204"/>
                    </a:lnTo>
                    <a:lnTo>
                      <a:pt x="797" y="204"/>
                    </a:lnTo>
                    <a:lnTo>
                      <a:pt x="797" y="204"/>
                    </a:lnTo>
                    <a:lnTo>
                      <a:pt x="797" y="204"/>
                    </a:lnTo>
                    <a:lnTo>
                      <a:pt x="797" y="202"/>
                    </a:lnTo>
                    <a:lnTo>
                      <a:pt x="797" y="202"/>
                    </a:lnTo>
                    <a:lnTo>
                      <a:pt x="797" y="202"/>
                    </a:lnTo>
                    <a:lnTo>
                      <a:pt x="797" y="200"/>
                    </a:lnTo>
                    <a:lnTo>
                      <a:pt x="797" y="200"/>
                    </a:lnTo>
                    <a:lnTo>
                      <a:pt x="797" y="200"/>
                    </a:lnTo>
                    <a:lnTo>
                      <a:pt x="799" y="200"/>
                    </a:lnTo>
                    <a:lnTo>
                      <a:pt x="799" y="200"/>
                    </a:lnTo>
                    <a:lnTo>
                      <a:pt x="799" y="200"/>
                    </a:lnTo>
                    <a:lnTo>
                      <a:pt x="799" y="200"/>
                    </a:lnTo>
                    <a:lnTo>
                      <a:pt x="801" y="200"/>
                    </a:lnTo>
                    <a:lnTo>
                      <a:pt x="801" y="200"/>
                    </a:lnTo>
                    <a:lnTo>
                      <a:pt x="801" y="200"/>
                    </a:lnTo>
                    <a:lnTo>
                      <a:pt x="799" y="202"/>
                    </a:lnTo>
                    <a:lnTo>
                      <a:pt x="799" y="202"/>
                    </a:lnTo>
                    <a:lnTo>
                      <a:pt x="801" y="202"/>
                    </a:lnTo>
                    <a:lnTo>
                      <a:pt x="801" y="202"/>
                    </a:lnTo>
                    <a:lnTo>
                      <a:pt x="801" y="202"/>
                    </a:lnTo>
                    <a:lnTo>
                      <a:pt x="803" y="202"/>
                    </a:lnTo>
                    <a:lnTo>
                      <a:pt x="803" y="202"/>
                    </a:lnTo>
                    <a:lnTo>
                      <a:pt x="803" y="200"/>
                    </a:lnTo>
                    <a:lnTo>
                      <a:pt x="803" y="200"/>
                    </a:lnTo>
                    <a:lnTo>
                      <a:pt x="801" y="200"/>
                    </a:lnTo>
                    <a:lnTo>
                      <a:pt x="801" y="200"/>
                    </a:lnTo>
                    <a:lnTo>
                      <a:pt x="801" y="200"/>
                    </a:lnTo>
                    <a:lnTo>
                      <a:pt x="801" y="200"/>
                    </a:lnTo>
                    <a:lnTo>
                      <a:pt x="801" y="200"/>
                    </a:lnTo>
                    <a:lnTo>
                      <a:pt x="801" y="200"/>
                    </a:lnTo>
                    <a:lnTo>
                      <a:pt x="801" y="200"/>
                    </a:lnTo>
                    <a:lnTo>
                      <a:pt x="803" y="200"/>
                    </a:lnTo>
                    <a:lnTo>
                      <a:pt x="803" y="200"/>
                    </a:lnTo>
                    <a:lnTo>
                      <a:pt x="803" y="199"/>
                    </a:lnTo>
                    <a:lnTo>
                      <a:pt x="803" y="199"/>
                    </a:lnTo>
                    <a:lnTo>
                      <a:pt x="803" y="199"/>
                    </a:lnTo>
                    <a:lnTo>
                      <a:pt x="803" y="199"/>
                    </a:lnTo>
                    <a:lnTo>
                      <a:pt x="801" y="199"/>
                    </a:lnTo>
                    <a:lnTo>
                      <a:pt x="801" y="199"/>
                    </a:lnTo>
                    <a:lnTo>
                      <a:pt x="801" y="199"/>
                    </a:lnTo>
                    <a:lnTo>
                      <a:pt x="801" y="197"/>
                    </a:lnTo>
                    <a:lnTo>
                      <a:pt x="801" y="197"/>
                    </a:lnTo>
                    <a:lnTo>
                      <a:pt x="801" y="197"/>
                    </a:lnTo>
                    <a:lnTo>
                      <a:pt x="803" y="195"/>
                    </a:lnTo>
                    <a:lnTo>
                      <a:pt x="803" y="195"/>
                    </a:lnTo>
                    <a:lnTo>
                      <a:pt x="803" y="195"/>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5" y="197"/>
                    </a:lnTo>
                    <a:lnTo>
                      <a:pt x="805" y="197"/>
                    </a:lnTo>
                    <a:lnTo>
                      <a:pt x="805" y="197"/>
                    </a:lnTo>
                    <a:lnTo>
                      <a:pt x="805" y="199"/>
                    </a:lnTo>
                    <a:lnTo>
                      <a:pt x="805" y="199"/>
                    </a:lnTo>
                    <a:lnTo>
                      <a:pt x="805" y="199"/>
                    </a:lnTo>
                    <a:lnTo>
                      <a:pt x="805" y="199"/>
                    </a:lnTo>
                    <a:lnTo>
                      <a:pt x="805" y="199"/>
                    </a:lnTo>
                    <a:lnTo>
                      <a:pt x="805" y="199"/>
                    </a:lnTo>
                    <a:lnTo>
                      <a:pt x="807" y="199"/>
                    </a:lnTo>
                    <a:lnTo>
                      <a:pt x="807" y="199"/>
                    </a:lnTo>
                    <a:lnTo>
                      <a:pt x="807" y="199"/>
                    </a:lnTo>
                    <a:lnTo>
                      <a:pt x="808" y="199"/>
                    </a:lnTo>
                    <a:lnTo>
                      <a:pt x="808" y="199"/>
                    </a:lnTo>
                    <a:lnTo>
                      <a:pt x="807" y="199"/>
                    </a:lnTo>
                    <a:lnTo>
                      <a:pt x="807" y="199"/>
                    </a:lnTo>
                    <a:lnTo>
                      <a:pt x="807" y="197"/>
                    </a:lnTo>
                    <a:lnTo>
                      <a:pt x="807" y="197"/>
                    </a:lnTo>
                    <a:lnTo>
                      <a:pt x="807" y="197"/>
                    </a:lnTo>
                    <a:lnTo>
                      <a:pt x="807" y="197"/>
                    </a:lnTo>
                    <a:lnTo>
                      <a:pt x="807" y="197"/>
                    </a:lnTo>
                    <a:lnTo>
                      <a:pt x="807" y="197"/>
                    </a:lnTo>
                    <a:lnTo>
                      <a:pt x="807" y="197"/>
                    </a:lnTo>
                    <a:lnTo>
                      <a:pt x="807" y="197"/>
                    </a:lnTo>
                    <a:lnTo>
                      <a:pt x="807" y="197"/>
                    </a:lnTo>
                    <a:lnTo>
                      <a:pt x="807" y="197"/>
                    </a:lnTo>
                    <a:lnTo>
                      <a:pt x="807" y="195"/>
                    </a:lnTo>
                    <a:lnTo>
                      <a:pt x="807" y="195"/>
                    </a:lnTo>
                    <a:lnTo>
                      <a:pt x="807" y="195"/>
                    </a:lnTo>
                    <a:lnTo>
                      <a:pt x="807" y="195"/>
                    </a:lnTo>
                    <a:lnTo>
                      <a:pt x="807" y="195"/>
                    </a:lnTo>
                    <a:lnTo>
                      <a:pt x="807" y="195"/>
                    </a:lnTo>
                    <a:lnTo>
                      <a:pt x="807" y="195"/>
                    </a:lnTo>
                    <a:lnTo>
                      <a:pt x="807" y="193"/>
                    </a:lnTo>
                    <a:lnTo>
                      <a:pt x="807" y="193"/>
                    </a:lnTo>
                    <a:lnTo>
                      <a:pt x="807" y="193"/>
                    </a:lnTo>
                    <a:lnTo>
                      <a:pt x="807" y="193"/>
                    </a:lnTo>
                    <a:lnTo>
                      <a:pt x="807" y="193"/>
                    </a:lnTo>
                    <a:lnTo>
                      <a:pt x="808" y="193"/>
                    </a:lnTo>
                    <a:lnTo>
                      <a:pt x="808" y="193"/>
                    </a:lnTo>
                    <a:lnTo>
                      <a:pt x="808" y="193"/>
                    </a:lnTo>
                    <a:lnTo>
                      <a:pt x="810" y="193"/>
                    </a:lnTo>
                    <a:lnTo>
                      <a:pt x="810" y="193"/>
                    </a:lnTo>
                    <a:lnTo>
                      <a:pt x="810" y="193"/>
                    </a:lnTo>
                    <a:lnTo>
                      <a:pt x="812" y="193"/>
                    </a:lnTo>
                    <a:lnTo>
                      <a:pt x="812" y="191"/>
                    </a:lnTo>
                    <a:lnTo>
                      <a:pt x="812" y="191"/>
                    </a:lnTo>
                    <a:lnTo>
                      <a:pt x="812" y="191"/>
                    </a:lnTo>
                    <a:lnTo>
                      <a:pt x="812" y="191"/>
                    </a:lnTo>
                    <a:lnTo>
                      <a:pt x="812" y="191"/>
                    </a:lnTo>
                    <a:lnTo>
                      <a:pt x="812" y="190"/>
                    </a:lnTo>
                    <a:lnTo>
                      <a:pt x="814" y="190"/>
                    </a:lnTo>
                    <a:lnTo>
                      <a:pt x="814" y="190"/>
                    </a:lnTo>
                    <a:lnTo>
                      <a:pt x="814" y="190"/>
                    </a:lnTo>
                    <a:lnTo>
                      <a:pt x="814" y="190"/>
                    </a:lnTo>
                    <a:lnTo>
                      <a:pt x="814" y="191"/>
                    </a:lnTo>
                    <a:lnTo>
                      <a:pt x="814" y="191"/>
                    </a:lnTo>
                    <a:lnTo>
                      <a:pt x="814" y="191"/>
                    </a:lnTo>
                    <a:lnTo>
                      <a:pt x="816" y="191"/>
                    </a:lnTo>
                    <a:lnTo>
                      <a:pt x="816" y="191"/>
                    </a:lnTo>
                    <a:lnTo>
                      <a:pt x="816" y="190"/>
                    </a:lnTo>
                    <a:lnTo>
                      <a:pt x="817" y="190"/>
                    </a:lnTo>
                    <a:lnTo>
                      <a:pt x="817" y="190"/>
                    </a:lnTo>
                    <a:lnTo>
                      <a:pt x="817" y="190"/>
                    </a:lnTo>
                    <a:lnTo>
                      <a:pt x="817" y="190"/>
                    </a:lnTo>
                    <a:lnTo>
                      <a:pt x="819" y="190"/>
                    </a:lnTo>
                    <a:lnTo>
                      <a:pt x="819" y="190"/>
                    </a:lnTo>
                    <a:lnTo>
                      <a:pt x="819" y="190"/>
                    </a:lnTo>
                    <a:lnTo>
                      <a:pt x="819" y="190"/>
                    </a:lnTo>
                    <a:lnTo>
                      <a:pt x="821" y="190"/>
                    </a:lnTo>
                    <a:lnTo>
                      <a:pt x="821" y="190"/>
                    </a:lnTo>
                    <a:lnTo>
                      <a:pt x="821" y="190"/>
                    </a:lnTo>
                    <a:lnTo>
                      <a:pt x="821" y="190"/>
                    </a:lnTo>
                    <a:lnTo>
                      <a:pt x="821" y="190"/>
                    </a:lnTo>
                    <a:lnTo>
                      <a:pt x="821" y="190"/>
                    </a:lnTo>
                    <a:lnTo>
                      <a:pt x="821" y="190"/>
                    </a:lnTo>
                    <a:lnTo>
                      <a:pt x="823" y="190"/>
                    </a:lnTo>
                    <a:lnTo>
                      <a:pt x="823" y="190"/>
                    </a:lnTo>
                    <a:lnTo>
                      <a:pt x="823" y="190"/>
                    </a:lnTo>
                    <a:lnTo>
                      <a:pt x="823" y="190"/>
                    </a:lnTo>
                    <a:lnTo>
                      <a:pt x="823" y="190"/>
                    </a:lnTo>
                    <a:lnTo>
                      <a:pt x="823" y="190"/>
                    </a:lnTo>
                    <a:lnTo>
                      <a:pt x="823" y="188"/>
                    </a:lnTo>
                    <a:lnTo>
                      <a:pt x="823" y="188"/>
                    </a:lnTo>
                    <a:lnTo>
                      <a:pt x="823" y="190"/>
                    </a:lnTo>
                    <a:lnTo>
                      <a:pt x="823" y="190"/>
                    </a:lnTo>
                    <a:lnTo>
                      <a:pt x="823" y="190"/>
                    </a:lnTo>
                    <a:lnTo>
                      <a:pt x="825" y="190"/>
                    </a:lnTo>
                    <a:lnTo>
                      <a:pt x="825" y="190"/>
                    </a:lnTo>
                    <a:lnTo>
                      <a:pt x="825" y="190"/>
                    </a:lnTo>
                    <a:lnTo>
                      <a:pt x="826" y="190"/>
                    </a:lnTo>
                    <a:lnTo>
                      <a:pt x="826" y="190"/>
                    </a:lnTo>
                    <a:lnTo>
                      <a:pt x="826" y="188"/>
                    </a:lnTo>
                    <a:lnTo>
                      <a:pt x="826" y="188"/>
                    </a:lnTo>
                    <a:lnTo>
                      <a:pt x="826" y="188"/>
                    </a:lnTo>
                    <a:lnTo>
                      <a:pt x="826" y="188"/>
                    </a:lnTo>
                    <a:lnTo>
                      <a:pt x="826" y="188"/>
                    </a:lnTo>
                    <a:lnTo>
                      <a:pt x="828" y="188"/>
                    </a:lnTo>
                    <a:lnTo>
                      <a:pt x="828" y="188"/>
                    </a:lnTo>
                    <a:lnTo>
                      <a:pt x="828" y="188"/>
                    </a:lnTo>
                    <a:lnTo>
                      <a:pt x="828" y="188"/>
                    </a:lnTo>
                    <a:lnTo>
                      <a:pt x="828" y="188"/>
                    </a:lnTo>
                    <a:lnTo>
                      <a:pt x="828" y="188"/>
                    </a:lnTo>
                    <a:lnTo>
                      <a:pt x="828" y="186"/>
                    </a:lnTo>
                    <a:lnTo>
                      <a:pt x="828" y="186"/>
                    </a:lnTo>
                    <a:lnTo>
                      <a:pt x="828" y="186"/>
                    </a:lnTo>
                    <a:lnTo>
                      <a:pt x="830" y="186"/>
                    </a:lnTo>
                    <a:lnTo>
                      <a:pt x="830" y="186"/>
                    </a:lnTo>
                    <a:lnTo>
                      <a:pt x="830" y="186"/>
                    </a:lnTo>
                    <a:lnTo>
                      <a:pt x="830" y="186"/>
                    </a:lnTo>
                    <a:lnTo>
                      <a:pt x="830" y="186"/>
                    </a:lnTo>
                    <a:lnTo>
                      <a:pt x="830" y="186"/>
                    </a:lnTo>
                    <a:lnTo>
                      <a:pt x="830" y="184"/>
                    </a:lnTo>
                    <a:lnTo>
                      <a:pt x="830" y="184"/>
                    </a:lnTo>
                    <a:lnTo>
                      <a:pt x="830" y="184"/>
                    </a:lnTo>
                    <a:lnTo>
                      <a:pt x="830" y="184"/>
                    </a:lnTo>
                    <a:lnTo>
                      <a:pt x="830" y="184"/>
                    </a:lnTo>
                    <a:lnTo>
                      <a:pt x="830" y="184"/>
                    </a:lnTo>
                    <a:lnTo>
                      <a:pt x="830" y="184"/>
                    </a:lnTo>
                    <a:lnTo>
                      <a:pt x="830" y="184"/>
                    </a:lnTo>
                    <a:lnTo>
                      <a:pt x="830" y="184"/>
                    </a:lnTo>
                    <a:lnTo>
                      <a:pt x="830" y="182"/>
                    </a:lnTo>
                    <a:lnTo>
                      <a:pt x="832" y="182"/>
                    </a:lnTo>
                    <a:lnTo>
                      <a:pt x="832" y="182"/>
                    </a:lnTo>
                    <a:lnTo>
                      <a:pt x="832" y="182"/>
                    </a:lnTo>
                    <a:lnTo>
                      <a:pt x="832" y="182"/>
                    </a:lnTo>
                    <a:lnTo>
                      <a:pt x="832" y="182"/>
                    </a:lnTo>
                    <a:lnTo>
                      <a:pt x="832" y="182"/>
                    </a:lnTo>
                    <a:lnTo>
                      <a:pt x="834" y="182"/>
                    </a:lnTo>
                    <a:lnTo>
                      <a:pt x="834" y="182"/>
                    </a:lnTo>
                    <a:lnTo>
                      <a:pt x="834" y="182"/>
                    </a:lnTo>
                    <a:lnTo>
                      <a:pt x="834" y="182"/>
                    </a:lnTo>
                    <a:lnTo>
                      <a:pt x="834" y="182"/>
                    </a:lnTo>
                    <a:lnTo>
                      <a:pt x="834" y="180"/>
                    </a:lnTo>
                    <a:lnTo>
                      <a:pt x="834" y="180"/>
                    </a:lnTo>
                    <a:lnTo>
                      <a:pt x="835" y="180"/>
                    </a:lnTo>
                    <a:lnTo>
                      <a:pt x="835" y="180"/>
                    </a:lnTo>
                    <a:lnTo>
                      <a:pt x="835" y="180"/>
                    </a:lnTo>
                    <a:lnTo>
                      <a:pt x="835" y="180"/>
                    </a:lnTo>
                    <a:lnTo>
                      <a:pt x="835" y="182"/>
                    </a:lnTo>
                    <a:lnTo>
                      <a:pt x="835" y="180"/>
                    </a:lnTo>
                    <a:lnTo>
                      <a:pt x="837" y="180"/>
                    </a:lnTo>
                    <a:lnTo>
                      <a:pt x="837" y="180"/>
                    </a:lnTo>
                    <a:lnTo>
                      <a:pt x="837" y="180"/>
                    </a:lnTo>
                    <a:lnTo>
                      <a:pt x="837" y="180"/>
                    </a:lnTo>
                    <a:lnTo>
                      <a:pt x="837" y="180"/>
                    </a:lnTo>
                    <a:lnTo>
                      <a:pt x="837" y="180"/>
                    </a:lnTo>
                    <a:lnTo>
                      <a:pt x="837" y="179"/>
                    </a:lnTo>
                    <a:lnTo>
                      <a:pt x="837" y="179"/>
                    </a:lnTo>
                    <a:lnTo>
                      <a:pt x="837" y="179"/>
                    </a:lnTo>
                    <a:lnTo>
                      <a:pt x="837" y="179"/>
                    </a:lnTo>
                    <a:lnTo>
                      <a:pt x="839" y="179"/>
                    </a:lnTo>
                    <a:lnTo>
                      <a:pt x="839" y="179"/>
                    </a:lnTo>
                    <a:lnTo>
                      <a:pt x="839" y="179"/>
                    </a:lnTo>
                    <a:lnTo>
                      <a:pt x="839" y="179"/>
                    </a:lnTo>
                    <a:lnTo>
                      <a:pt x="839" y="179"/>
                    </a:lnTo>
                    <a:lnTo>
                      <a:pt x="841" y="179"/>
                    </a:lnTo>
                    <a:lnTo>
                      <a:pt x="841" y="179"/>
                    </a:lnTo>
                    <a:lnTo>
                      <a:pt x="841" y="179"/>
                    </a:lnTo>
                    <a:lnTo>
                      <a:pt x="843" y="177"/>
                    </a:lnTo>
                    <a:lnTo>
                      <a:pt x="843" y="177"/>
                    </a:lnTo>
                    <a:lnTo>
                      <a:pt x="843" y="177"/>
                    </a:lnTo>
                    <a:lnTo>
                      <a:pt x="843" y="177"/>
                    </a:lnTo>
                    <a:lnTo>
                      <a:pt x="844" y="177"/>
                    </a:lnTo>
                    <a:lnTo>
                      <a:pt x="844" y="177"/>
                    </a:lnTo>
                    <a:lnTo>
                      <a:pt x="844" y="177"/>
                    </a:lnTo>
                    <a:lnTo>
                      <a:pt x="844" y="177"/>
                    </a:lnTo>
                    <a:lnTo>
                      <a:pt x="844" y="175"/>
                    </a:lnTo>
                    <a:lnTo>
                      <a:pt x="844" y="175"/>
                    </a:lnTo>
                    <a:lnTo>
                      <a:pt x="844" y="175"/>
                    </a:lnTo>
                    <a:lnTo>
                      <a:pt x="844" y="175"/>
                    </a:lnTo>
                    <a:lnTo>
                      <a:pt x="844" y="175"/>
                    </a:lnTo>
                    <a:lnTo>
                      <a:pt x="846" y="175"/>
                    </a:lnTo>
                    <a:lnTo>
                      <a:pt x="846" y="175"/>
                    </a:lnTo>
                    <a:lnTo>
                      <a:pt x="846" y="175"/>
                    </a:lnTo>
                    <a:lnTo>
                      <a:pt x="846" y="175"/>
                    </a:lnTo>
                    <a:lnTo>
                      <a:pt x="846" y="173"/>
                    </a:lnTo>
                    <a:lnTo>
                      <a:pt x="848" y="173"/>
                    </a:lnTo>
                    <a:lnTo>
                      <a:pt x="848" y="173"/>
                    </a:lnTo>
                    <a:lnTo>
                      <a:pt x="848" y="173"/>
                    </a:lnTo>
                    <a:lnTo>
                      <a:pt x="848" y="173"/>
                    </a:lnTo>
                    <a:lnTo>
                      <a:pt x="848" y="173"/>
                    </a:lnTo>
                    <a:lnTo>
                      <a:pt x="848" y="173"/>
                    </a:lnTo>
                    <a:lnTo>
                      <a:pt x="850" y="173"/>
                    </a:lnTo>
                    <a:lnTo>
                      <a:pt x="850" y="173"/>
                    </a:lnTo>
                    <a:lnTo>
                      <a:pt x="850" y="173"/>
                    </a:lnTo>
                    <a:lnTo>
                      <a:pt x="850" y="173"/>
                    </a:lnTo>
                    <a:lnTo>
                      <a:pt x="852" y="173"/>
                    </a:lnTo>
                    <a:lnTo>
                      <a:pt x="852" y="171"/>
                    </a:lnTo>
                    <a:lnTo>
                      <a:pt x="852" y="171"/>
                    </a:lnTo>
                    <a:lnTo>
                      <a:pt x="852" y="171"/>
                    </a:lnTo>
                    <a:lnTo>
                      <a:pt x="852" y="171"/>
                    </a:lnTo>
                    <a:lnTo>
                      <a:pt x="852" y="171"/>
                    </a:lnTo>
                    <a:lnTo>
                      <a:pt x="852" y="170"/>
                    </a:lnTo>
                    <a:lnTo>
                      <a:pt x="852" y="170"/>
                    </a:lnTo>
                    <a:lnTo>
                      <a:pt x="852" y="170"/>
                    </a:lnTo>
                    <a:lnTo>
                      <a:pt x="854" y="171"/>
                    </a:lnTo>
                    <a:lnTo>
                      <a:pt x="854" y="171"/>
                    </a:lnTo>
                    <a:lnTo>
                      <a:pt x="854" y="171"/>
                    </a:lnTo>
                    <a:lnTo>
                      <a:pt x="854" y="171"/>
                    </a:lnTo>
                    <a:lnTo>
                      <a:pt x="855" y="171"/>
                    </a:lnTo>
                    <a:lnTo>
                      <a:pt x="855" y="171"/>
                    </a:lnTo>
                    <a:lnTo>
                      <a:pt x="855" y="170"/>
                    </a:lnTo>
                    <a:lnTo>
                      <a:pt x="855" y="170"/>
                    </a:lnTo>
                    <a:lnTo>
                      <a:pt x="855" y="170"/>
                    </a:lnTo>
                    <a:lnTo>
                      <a:pt x="855" y="170"/>
                    </a:lnTo>
                    <a:lnTo>
                      <a:pt x="855" y="170"/>
                    </a:lnTo>
                    <a:lnTo>
                      <a:pt x="855" y="170"/>
                    </a:lnTo>
                    <a:lnTo>
                      <a:pt x="855" y="170"/>
                    </a:lnTo>
                    <a:lnTo>
                      <a:pt x="855" y="170"/>
                    </a:lnTo>
                    <a:lnTo>
                      <a:pt x="855" y="168"/>
                    </a:lnTo>
                    <a:lnTo>
                      <a:pt x="857" y="168"/>
                    </a:lnTo>
                    <a:lnTo>
                      <a:pt x="857" y="168"/>
                    </a:lnTo>
                    <a:lnTo>
                      <a:pt x="857" y="168"/>
                    </a:lnTo>
                    <a:lnTo>
                      <a:pt x="857" y="168"/>
                    </a:lnTo>
                    <a:lnTo>
                      <a:pt x="857" y="168"/>
                    </a:lnTo>
                    <a:lnTo>
                      <a:pt x="857" y="168"/>
                    </a:lnTo>
                    <a:lnTo>
                      <a:pt x="859" y="168"/>
                    </a:lnTo>
                    <a:lnTo>
                      <a:pt x="859" y="166"/>
                    </a:lnTo>
                    <a:lnTo>
                      <a:pt x="859" y="166"/>
                    </a:lnTo>
                    <a:lnTo>
                      <a:pt x="859" y="166"/>
                    </a:lnTo>
                    <a:lnTo>
                      <a:pt x="859" y="166"/>
                    </a:lnTo>
                    <a:lnTo>
                      <a:pt x="859" y="166"/>
                    </a:lnTo>
                    <a:lnTo>
                      <a:pt x="859" y="166"/>
                    </a:lnTo>
                    <a:lnTo>
                      <a:pt x="861" y="166"/>
                    </a:lnTo>
                    <a:lnTo>
                      <a:pt x="861" y="166"/>
                    </a:lnTo>
                    <a:lnTo>
                      <a:pt x="861" y="166"/>
                    </a:lnTo>
                    <a:lnTo>
                      <a:pt x="861" y="166"/>
                    </a:lnTo>
                    <a:lnTo>
                      <a:pt x="863" y="166"/>
                    </a:lnTo>
                    <a:lnTo>
                      <a:pt x="863" y="166"/>
                    </a:lnTo>
                    <a:lnTo>
                      <a:pt x="863" y="166"/>
                    </a:lnTo>
                    <a:lnTo>
                      <a:pt x="863" y="166"/>
                    </a:lnTo>
                    <a:lnTo>
                      <a:pt x="863" y="164"/>
                    </a:lnTo>
                    <a:lnTo>
                      <a:pt x="863" y="164"/>
                    </a:lnTo>
                    <a:lnTo>
                      <a:pt x="863" y="164"/>
                    </a:lnTo>
                    <a:lnTo>
                      <a:pt x="863" y="164"/>
                    </a:lnTo>
                    <a:lnTo>
                      <a:pt x="863" y="164"/>
                    </a:lnTo>
                    <a:lnTo>
                      <a:pt x="864" y="164"/>
                    </a:lnTo>
                    <a:lnTo>
                      <a:pt x="864" y="164"/>
                    </a:lnTo>
                    <a:lnTo>
                      <a:pt x="864" y="164"/>
                    </a:lnTo>
                    <a:lnTo>
                      <a:pt x="864" y="164"/>
                    </a:lnTo>
                    <a:lnTo>
                      <a:pt x="866" y="164"/>
                    </a:lnTo>
                    <a:lnTo>
                      <a:pt x="866" y="164"/>
                    </a:lnTo>
                    <a:lnTo>
                      <a:pt x="866" y="162"/>
                    </a:lnTo>
                    <a:lnTo>
                      <a:pt x="866" y="162"/>
                    </a:lnTo>
                    <a:lnTo>
                      <a:pt x="864" y="162"/>
                    </a:lnTo>
                    <a:lnTo>
                      <a:pt x="864" y="162"/>
                    </a:lnTo>
                    <a:lnTo>
                      <a:pt x="866" y="162"/>
                    </a:lnTo>
                    <a:lnTo>
                      <a:pt x="866" y="162"/>
                    </a:lnTo>
                    <a:lnTo>
                      <a:pt x="866" y="162"/>
                    </a:lnTo>
                    <a:lnTo>
                      <a:pt x="866" y="162"/>
                    </a:lnTo>
                    <a:lnTo>
                      <a:pt x="866" y="162"/>
                    </a:lnTo>
                    <a:lnTo>
                      <a:pt x="866" y="162"/>
                    </a:lnTo>
                    <a:lnTo>
                      <a:pt x="866" y="162"/>
                    </a:lnTo>
                    <a:lnTo>
                      <a:pt x="866" y="161"/>
                    </a:lnTo>
                    <a:lnTo>
                      <a:pt x="866" y="161"/>
                    </a:lnTo>
                    <a:lnTo>
                      <a:pt x="866" y="161"/>
                    </a:lnTo>
                    <a:lnTo>
                      <a:pt x="866" y="161"/>
                    </a:lnTo>
                    <a:lnTo>
                      <a:pt x="866" y="161"/>
                    </a:lnTo>
                    <a:lnTo>
                      <a:pt x="868" y="161"/>
                    </a:lnTo>
                    <a:lnTo>
                      <a:pt x="868" y="161"/>
                    </a:lnTo>
                    <a:lnTo>
                      <a:pt x="868" y="161"/>
                    </a:lnTo>
                    <a:lnTo>
                      <a:pt x="868" y="161"/>
                    </a:lnTo>
                    <a:lnTo>
                      <a:pt x="868" y="161"/>
                    </a:lnTo>
                    <a:lnTo>
                      <a:pt x="868" y="161"/>
                    </a:lnTo>
                    <a:lnTo>
                      <a:pt x="868" y="161"/>
                    </a:lnTo>
                    <a:lnTo>
                      <a:pt x="868" y="159"/>
                    </a:lnTo>
                    <a:lnTo>
                      <a:pt x="868" y="159"/>
                    </a:lnTo>
                    <a:lnTo>
                      <a:pt x="868" y="159"/>
                    </a:lnTo>
                    <a:lnTo>
                      <a:pt x="868" y="159"/>
                    </a:lnTo>
                    <a:lnTo>
                      <a:pt x="868" y="159"/>
                    </a:lnTo>
                    <a:lnTo>
                      <a:pt x="870" y="159"/>
                    </a:lnTo>
                    <a:lnTo>
                      <a:pt x="870" y="159"/>
                    </a:lnTo>
                    <a:lnTo>
                      <a:pt x="870" y="159"/>
                    </a:lnTo>
                    <a:lnTo>
                      <a:pt x="870" y="159"/>
                    </a:lnTo>
                    <a:lnTo>
                      <a:pt x="870" y="159"/>
                    </a:lnTo>
                    <a:lnTo>
                      <a:pt x="870" y="159"/>
                    </a:lnTo>
                    <a:lnTo>
                      <a:pt x="870" y="157"/>
                    </a:lnTo>
                    <a:lnTo>
                      <a:pt x="870" y="157"/>
                    </a:lnTo>
                    <a:lnTo>
                      <a:pt x="872" y="157"/>
                    </a:lnTo>
                    <a:lnTo>
                      <a:pt x="872" y="157"/>
                    </a:lnTo>
                    <a:lnTo>
                      <a:pt x="870" y="157"/>
                    </a:lnTo>
                    <a:lnTo>
                      <a:pt x="870" y="157"/>
                    </a:lnTo>
                    <a:lnTo>
                      <a:pt x="870" y="157"/>
                    </a:lnTo>
                    <a:lnTo>
                      <a:pt x="872" y="157"/>
                    </a:lnTo>
                    <a:lnTo>
                      <a:pt x="872" y="155"/>
                    </a:lnTo>
                    <a:lnTo>
                      <a:pt x="870" y="155"/>
                    </a:lnTo>
                    <a:lnTo>
                      <a:pt x="870" y="155"/>
                    </a:lnTo>
                    <a:lnTo>
                      <a:pt x="872" y="155"/>
                    </a:lnTo>
                    <a:lnTo>
                      <a:pt x="872" y="155"/>
                    </a:lnTo>
                    <a:lnTo>
                      <a:pt x="872" y="155"/>
                    </a:lnTo>
                    <a:lnTo>
                      <a:pt x="872" y="155"/>
                    </a:lnTo>
                    <a:lnTo>
                      <a:pt x="872" y="155"/>
                    </a:lnTo>
                    <a:lnTo>
                      <a:pt x="872" y="153"/>
                    </a:lnTo>
                    <a:lnTo>
                      <a:pt x="872" y="153"/>
                    </a:lnTo>
                    <a:lnTo>
                      <a:pt x="872" y="153"/>
                    </a:lnTo>
                    <a:lnTo>
                      <a:pt x="872" y="153"/>
                    </a:lnTo>
                    <a:lnTo>
                      <a:pt x="872" y="153"/>
                    </a:lnTo>
                    <a:lnTo>
                      <a:pt x="872" y="153"/>
                    </a:lnTo>
                    <a:lnTo>
                      <a:pt x="872" y="153"/>
                    </a:lnTo>
                    <a:lnTo>
                      <a:pt x="872" y="153"/>
                    </a:lnTo>
                    <a:lnTo>
                      <a:pt x="872" y="153"/>
                    </a:lnTo>
                    <a:lnTo>
                      <a:pt x="872" y="153"/>
                    </a:lnTo>
                    <a:lnTo>
                      <a:pt x="872" y="152"/>
                    </a:lnTo>
                    <a:lnTo>
                      <a:pt x="873" y="152"/>
                    </a:lnTo>
                    <a:lnTo>
                      <a:pt x="873" y="152"/>
                    </a:lnTo>
                    <a:lnTo>
                      <a:pt x="873" y="152"/>
                    </a:lnTo>
                    <a:lnTo>
                      <a:pt x="873" y="150"/>
                    </a:lnTo>
                    <a:lnTo>
                      <a:pt x="873" y="150"/>
                    </a:lnTo>
                    <a:lnTo>
                      <a:pt x="873" y="150"/>
                    </a:lnTo>
                    <a:lnTo>
                      <a:pt x="873" y="150"/>
                    </a:lnTo>
                    <a:lnTo>
                      <a:pt x="873" y="150"/>
                    </a:lnTo>
                    <a:lnTo>
                      <a:pt x="873" y="150"/>
                    </a:lnTo>
                    <a:lnTo>
                      <a:pt x="873" y="150"/>
                    </a:lnTo>
                    <a:lnTo>
                      <a:pt x="873" y="150"/>
                    </a:lnTo>
                    <a:lnTo>
                      <a:pt x="873" y="150"/>
                    </a:lnTo>
                    <a:lnTo>
                      <a:pt x="873" y="150"/>
                    </a:lnTo>
                    <a:lnTo>
                      <a:pt x="875" y="150"/>
                    </a:lnTo>
                    <a:lnTo>
                      <a:pt x="875" y="150"/>
                    </a:lnTo>
                    <a:lnTo>
                      <a:pt x="875" y="148"/>
                    </a:lnTo>
                    <a:lnTo>
                      <a:pt x="875" y="148"/>
                    </a:lnTo>
                    <a:lnTo>
                      <a:pt x="875" y="148"/>
                    </a:lnTo>
                    <a:lnTo>
                      <a:pt x="873" y="148"/>
                    </a:lnTo>
                    <a:lnTo>
                      <a:pt x="875" y="148"/>
                    </a:lnTo>
                    <a:lnTo>
                      <a:pt x="875" y="148"/>
                    </a:lnTo>
                    <a:lnTo>
                      <a:pt x="875" y="148"/>
                    </a:lnTo>
                    <a:lnTo>
                      <a:pt x="875" y="146"/>
                    </a:lnTo>
                    <a:lnTo>
                      <a:pt x="875" y="146"/>
                    </a:lnTo>
                    <a:lnTo>
                      <a:pt x="875" y="146"/>
                    </a:lnTo>
                    <a:lnTo>
                      <a:pt x="875" y="146"/>
                    </a:lnTo>
                    <a:lnTo>
                      <a:pt x="875" y="144"/>
                    </a:lnTo>
                    <a:lnTo>
                      <a:pt x="875" y="144"/>
                    </a:lnTo>
                    <a:lnTo>
                      <a:pt x="877" y="144"/>
                    </a:lnTo>
                    <a:lnTo>
                      <a:pt x="877" y="144"/>
                    </a:lnTo>
                    <a:lnTo>
                      <a:pt x="877" y="144"/>
                    </a:lnTo>
                    <a:lnTo>
                      <a:pt x="879" y="142"/>
                    </a:lnTo>
                    <a:lnTo>
                      <a:pt x="879" y="142"/>
                    </a:lnTo>
                    <a:lnTo>
                      <a:pt x="881" y="141"/>
                    </a:lnTo>
                    <a:lnTo>
                      <a:pt x="881" y="141"/>
                    </a:lnTo>
                    <a:lnTo>
                      <a:pt x="881" y="141"/>
                    </a:lnTo>
                    <a:lnTo>
                      <a:pt x="882" y="141"/>
                    </a:lnTo>
                    <a:lnTo>
                      <a:pt x="882" y="141"/>
                    </a:lnTo>
                    <a:lnTo>
                      <a:pt x="882" y="139"/>
                    </a:lnTo>
                    <a:lnTo>
                      <a:pt x="884" y="137"/>
                    </a:lnTo>
                    <a:lnTo>
                      <a:pt x="886" y="137"/>
                    </a:lnTo>
                    <a:lnTo>
                      <a:pt x="886" y="137"/>
                    </a:lnTo>
                    <a:lnTo>
                      <a:pt x="888" y="137"/>
                    </a:lnTo>
                    <a:lnTo>
                      <a:pt x="888" y="137"/>
                    </a:lnTo>
                    <a:lnTo>
                      <a:pt x="888" y="135"/>
                    </a:lnTo>
                    <a:lnTo>
                      <a:pt x="890" y="135"/>
                    </a:lnTo>
                    <a:lnTo>
                      <a:pt x="890" y="135"/>
                    </a:lnTo>
                    <a:lnTo>
                      <a:pt x="890" y="135"/>
                    </a:lnTo>
                    <a:lnTo>
                      <a:pt x="892" y="133"/>
                    </a:lnTo>
                    <a:lnTo>
                      <a:pt x="892" y="133"/>
                    </a:lnTo>
                    <a:lnTo>
                      <a:pt x="892" y="133"/>
                    </a:lnTo>
                    <a:lnTo>
                      <a:pt x="893" y="133"/>
                    </a:lnTo>
                    <a:lnTo>
                      <a:pt x="895" y="132"/>
                    </a:lnTo>
                    <a:lnTo>
                      <a:pt x="897" y="132"/>
                    </a:lnTo>
                    <a:lnTo>
                      <a:pt x="897" y="130"/>
                    </a:lnTo>
                    <a:lnTo>
                      <a:pt x="899" y="128"/>
                    </a:lnTo>
                    <a:lnTo>
                      <a:pt x="901" y="128"/>
                    </a:lnTo>
                    <a:lnTo>
                      <a:pt x="901" y="128"/>
                    </a:lnTo>
                    <a:lnTo>
                      <a:pt x="901" y="128"/>
                    </a:lnTo>
                    <a:lnTo>
                      <a:pt x="902" y="128"/>
                    </a:lnTo>
                    <a:lnTo>
                      <a:pt x="902" y="126"/>
                    </a:lnTo>
                    <a:lnTo>
                      <a:pt x="902" y="126"/>
                    </a:lnTo>
                    <a:lnTo>
                      <a:pt x="904" y="126"/>
                    </a:lnTo>
                    <a:lnTo>
                      <a:pt x="904" y="126"/>
                    </a:lnTo>
                    <a:lnTo>
                      <a:pt x="904" y="124"/>
                    </a:lnTo>
                    <a:lnTo>
                      <a:pt x="906" y="124"/>
                    </a:lnTo>
                    <a:lnTo>
                      <a:pt x="906" y="124"/>
                    </a:lnTo>
                    <a:lnTo>
                      <a:pt x="908" y="123"/>
                    </a:lnTo>
                    <a:lnTo>
                      <a:pt x="908" y="123"/>
                    </a:lnTo>
                    <a:lnTo>
                      <a:pt x="908" y="123"/>
                    </a:lnTo>
                    <a:lnTo>
                      <a:pt x="910" y="121"/>
                    </a:lnTo>
                    <a:lnTo>
                      <a:pt x="910" y="121"/>
                    </a:lnTo>
                    <a:lnTo>
                      <a:pt x="911" y="121"/>
                    </a:lnTo>
                    <a:lnTo>
                      <a:pt x="911" y="121"/>
                    </a:lnTo>
                    <a:lnTo>
                      <a:pt x="911" y="121"/>
                    </a:lnTo>
                    <a:lnTo>
                      <a:pt x="913" y="121"/>
                    </a:lnTo>
                    <a:lnTo>
                      <a:pt x="915" y="121"/>
                    </a:lnTo>
                    <a:lnTo>
                      <a:pt x="915" y="121"/>
                    </a:lnTo>
                    <a:lnTo>
                      <a:pt x="915" y="121"/>
                    </a:lnTo>
                    <a:lnTo>
                      <a:pt x="917" y="123"/>
                    </a:lnTo>
                    <a:lnTo>
                      <a:pt x="917" y="123"/>
                    </a:lnTo>
                    <a:lnTo>
                      <a:pt x="917" y="123"/>
                    </a:lnTo>
                    <a:lnTo>
                      <a:pt x="917" y="123"/>
                    </a:lnTo>
                    <a:lnTo>
                      <a:pt x="919" y="124"/>
                    </a:lnTo>
                    <a:lnTo>
                      <a:pt x="919" y="124"/>
                    </a:lnTo>
                    <a:lnTo>
                      <a:pt x="919" y="126"/>
                    </a:lnTo>
                    <a:lnTo>
                      <a:pt x="919" y="126"/>
                    </a:lnTo>
                    <a:lnTo>
                      <a:pt x="920" y="126"/>
                    </a:lnTo>
                    <a:lnTo>
                      <a:pt x="920" y="128"/>
                    </a:lnTo>
                    <a:lnTo>
                      <a:pt x="920" y="130"/>
                    </a:lnTo>
                    <a:lnTo>
                      <a:pt x="920" y="132"/>
                    </a:lnTo>
                    <a:lnTo>
                      <a:pt x="920" y="132"/>
                    </a:lnTo>
                    <a:lnTo>
                      <a:pt x="920" y="133"/>
                    </a:lnTo>
                    <a:lnTo>
                      <a:pt x="920" y="135"/>
                    </a:lnTo>
                    <a:lnTo>
                      <a:pt x="920" y="137"/>
                    </a:lnTo>
                    <a:lnTo>
                      <a:pt x="920" y="137"/>
                    </a:lnTo>
                    <a:lnTo>
                      <a:pt x="920" y="139"/>
                    </a:lnTo>
                    <a:lnTo>
                      <a:pt x="920" y="139"/>
                    </a:lnTo>
                    <a:lnTo>
                      <a:pt x="920" y="142"/>
                    </a:lnTo>
                    <a:lnTo>
                      <a:pt x="920" y="142"/>
                    </a:lnTo>
                    <a:lnTo>
                      <a:pt x="920" y="144"/>
                    </a:lnTo>
                    <a:lnTo>
                      <a:pt x="920" y="146"/>
                    </a:lnTo>
                    <a:lnTo>
                      <a:pt x="920" y="146"/>
                    </a:lnTo>
                    <a:lnTo>
                      <a:pt x="920" y="146"/>
                    </a:lnTo>
                    <a:lnTo>
                      <a:pt x="920" y="148"/>
                    </a:lnTo>
                    <a:lnTo>
                      <a:pt x="920" y="148"/>
                    </a:lnTo>
                    <a:lnTo>
                      <a:pt x="922" y="148"/>
                    </a:lnTo>
                    <a:lnTo>
                      <a:pt x="922" y="148"/>
                    </a:lnTo>
                    <a:lnTo>
                      <a:pt x="922" y="148"/>
                    </a:lnTo>
                    <a:lnTo>
                      <a:pt x="924" y="150"/>
                    </a:lnTo>
                    <a:lnTo>
                      <a:pt x="924" y="150"/>
                    </a:lnTo>
                    <a:lnTo>
                      <a:pt x="924" y="150"/>
                    </a:lnTo>
                    <a:lnTo>
                      <a:pt x="926" y="150"/>
                    </a:lnTo>
                    <a:lnTo>
                      <a:pt x="926" y="150"/>
                    </a:lnTo>
                    <a:lnTo>
                      <a:pt x="926" y="150"/>
                    </a:lnTo>
                    <a:lnTo>
                      <a:pt x="928" y="152"/>
                    </a:lnTo>
                    <a:lnTo>
                      <a:pt x="928" y="152"/>
                    </a:lnTo>
                    <a:lnTo>
                      <a:pt x="929" y="152"/>
                    </a:lnTo>
                    <a:lnTo>
                      <a:pt x="929" y="152"/>
                    </a:lnTo>
                    <a:lnTo>
                      <a:pt x="931" y="150"/>
                    </a:lnTo>
                    <a:lnTo>
                      <a:pt x="931" y="150"/>
                    </a:lnTo>
                    <a:lnTo>
                      <a:pt x="931" y="150"/>
                    </a:lnTo>
                    <a:lnTo>
                      <a:pt x="933" y="148"/>
                    </a:lnTo>
                    <a:lnTo>
                      <a:pt x="935" y="148"/>
                    </a:lnTo>
                    <a:lnTo>
                      <a:pt x="935" y="146"/>
                    </a:lnTo>
                    <a:lnTo>
                      <a:pt x="937" y="146"/>
                    </a:lnTo>
                    <a:lnTo>
                      <a:pt x="937" y="146"/>
                    </a:lnTo>
                    <a:lnTo>
                      <a:pt x="937" y="144"/>
                    </a:lnTo>
                    <a:lnTo>
                      <a:pt x="937" y="144"/>
                    </a:lnTo>
                    <a:lnTo>
                      <a:pt x="939" y="144"/>
                    </a:lnTo>
                    <a:lnTo>
                      <a:pt x="939" y="142"/>
                    </a:lnTo>
                    <a:lnTo>
                      <a:pt x="939" y="142"/>
                    </a:lnTo>
                    <a:lnTo>
                      <a:pt x="939" y="141"/>
                    </a:lnTo>
                    <a:lnTo>
                      <a:pt x="940" y="141"/>
                    </a:lnTo>
                    <a:lnTo>
                      <a:pt x="940" y="139"/>
                    </a:lnTo>
                    <a:lnTo>
                      <a:pt x="940" y="139"/>
                    </a:lnTo>
                    <a:lnTo>
                      <a:pt x="942" y="139"/>
                    </a:lnTo>
                    <a:lnTo>
                      <a:pt x="944" y="139"/>
                    </a:lnTo>
                    <a:lnTo>
                      <a:pt x="944" y="141"/>
                    </a:lnTo>
                    <a:lnTo>
                      <a:pt x="944" y="141"/>
                    </a:lnTo>
                    <a:lnTo>
                      <a:pt x="944" y="142"/>
                    </a:lnTo>
                    <a:lnTo>
                      <a:pt x="944" y="144"/>
                    </a:lnTo>
                    <a:lnTo>
                      <a:pt x="946" y="144"/>
                    </a:lnTo>
                    <a:lnTo>
                      <a:pt x="946" y="146"/>
                    </a:lnTo>
                    <a:lnTo>
                      <a:pt x="946" y="146"/>
                    </a:lnTo>
                    <a:lnTo>
                      <a:pt x="946" y="146"/>
                    </a:lnTo>
                    <a:lnTo>
                      <a:pt x="946" y="148"/>
                    </a:lnTo>
                    <a:lnTo>
                      <a:pt x="948" y="148"/>
                    </a:lnTo>
                    <a:lnTo>
                      <a:pt x="948" y="148"/>
                    </a:lnTo>
                    <a:lnTo>
                      <a:pt x="948" y="148"/>
                    </a:lnTo>
                    <a:lnTo>
                      <a:pt x="948" y="148"/>
                    </a:lnTo>
                    <a:lnTo>
                      <a:pt x="949" y="150"/>
                    </a:lnTo>
                    <a:lnTo>
                      <a:pt x="949" y="150"/>
                    </a:lnTo>
                    <a:lnTo>
                      <a:pt x="949" y="150"/>
                    </a:lnTo>
                    <a:lnTo>
                      <a:pt x="949" y="150"/>
                    </a:lnTo>
                    <a:lnTo>
                      <a:pt x="949" y="150"/>
                    </a:lnTo>
                    <a:lnTo>
                      <a:pt x="949" y="150"/>
                    </a:lnTo>
                    <a:lnTo>
                      <a:pt x="949" y="150"/>
                    </a:lnTo>
                    <a:lnTo>
                      <a:pt x="949" y="150"/>
                    </a:lnTo>
                    <a:lnTo>
                      <a:pt x="949" y="152"/>
                    </a:lnTo>
                    <a:lnTo>
                      <a:pt x="949" y="152"/>
                    </a:lnTo>
                    <a:lnTo>
                      <a:pt x="949" y="153"/>
                    </a:lnTo>
                    <a:lnTo>
                      <a:pt x="948" y="153"/>
                    </a:lnTo>
                    <a:lnTo>
                      <a:pt x="948" y="153"/>
                    </a:lnTo>
                    <a:lnTo>
                      <a:pt x="948" y="153"/>
                    </a:lnTo>
                    <a:lnTo>
                      <a:pt x="948" y="155"/>
                    </a:lnTo>
                    <a:lnTo>
                      <a:pt x="948" y="155"/>
                    </a:lnTo>
                    <a:lnTo>
                      <a:pt x="948" y="155"/>
                    </a:lnTo>
                    <a:lnTo>
                      <a:pt x="948" y="157"/>
                    </a:lnTo>
                    <a:lnTo>
                      <a:pt x="948" y="157"/>
                    </a:lnTo>
                    <a:lnTo>
                      <a:pt x="948" y="157"/>
                    </a:lnTo>
                    <a:lnTo>
                      <a:pt x="948" y="157"/>
                    </a:lnTo>
                    <a:lnTo>
                      <a:pt x="948" y="157"/>
                    </a:lnTo>
                    <a:lnTo>
                      <a:pt x="946" y="159"/>
                    </a:lnTo>
                    <a:lnTo>
                      <a:pt x="946" y="159"/>
                    </a:lnTo>
                    <a:lnTo>
                      <a:pt x="946" y="159"/>
                    </a:lnTo>
                    <a:lnTo>
                      <a:pt x="946" y="161"/>
                    </a:lnTo>
                    <a:lnTo>
                      <a:pt x="946" y="162"/>
                    </a:lnTo>
                    <a:lnTo>
                      <a:pt x="946" y="164"/>
                    </a:lnTo>
                    <a:lnTo>
                      <a:pt x="946" y="166"/>
                    </a:lnTo>
                    <a:lnTo>
                      <a:pt x="946" y="166"/>
                    </a:lnTo>
                    <a:lnTo>
                      <a:pt x="946" y="166"/>
                    </a:lnTo>
                    <a:lnTo>
                      <a:pt x="946" y="166"/>
                    </a:lnTo>
                    <a:lnTo>
                      <a:pt x="946" y="168"/>
                    </a:lnTo>
                    <a:lnTo>
                      <a:pt x="946" y="168"/>
                    </a:lnTo>
                    <a:lnTo>
                      <a:pt x="946" y="168"/>
                    </a:lnTo>
                    <a:lnTo>
                      <a:pt x="946" y="168"/>
                    </a:lnTo>
                    <a:lnTo>
                      <a:pt x="944" y="170"/>
                    </a:lnTo>
                    <a:lnTo>
                      <a:pt x="944" y="170"/>
                    </a:lnTo>
                    <a:lnTo>
                      <a:pt x="944" y="170"/>
                    </a:lnTo>
                    <a:lnTo>
                      <a:pt x="946" y="170"/>
                    </a:lnTo>
                    <a:lnTo>
                      <a:pt x="946" y="170"/>
                    </a:lnTo>
                    <a:lnTo>
                      <a:pt x="944" y="170"/>
                    </a:lnTo>
                    <a:lnTo>
                      <a:pt x="946" y="170"/>
                    </a:lnTo>
                    <a:lnTo>
                      <a:pt x="946" y="171"/>
                    </a:lnTo>
                    <a:lnTo>
                      <a:pt x="946" y="171"/>
                    </a:lnTo>
                    <a:lnTo>
                      <a:pt x="944" y="171"/>
                    </a:lnTo>
                    <a:lnTo>
                      <a:pt x="944" y="171"/>
                    </a:lnTo>
                    <a:lnTo>
                      <a:pt x="944" y="171"/>
                    </a:lnTo>
                    <a:lnTo>
                      <a:pt x="944" y="171"/>
                    </a:lnTo>
                    <a:lnTo>
                      <a:pt x="944" y="171"/>
                    </a:lnTo>
                    <a:lnTo>
                      <a:pt x="944" y="173"/>
                    </a:lnTo>
                    <a:lnTo>
                      <a:pt x="944" y="173"/>
                    </a:lnTo>
                    <a:lnTo>
                      <a:pt x="944" y="173"/>
                    </a:lnTo>
                    <a:lnTo>
                      <a:pt x="944" y="173"/>
                    </a:lnTo>
                    <a:lnTo>
                      <a:pt x="944" y="173"/>
                    </a:lnTo>
                    <a:lnTo>
                      <a:pt x="944" y="173"/>
                    </a:lnTo>
                    <a:lnTo>
                      <a:pt x="942" y="173"/>
                    </a:lnTo>
                    <a:lnTo>
                      <a:pt x="942" y="173"/>
                    </a:lnTo>
                    <a:lnTo>
                      <a:pt x="942" y="173"/>
                    </a:lnTo>
                    <a:lnTo>
                      <a:pt x="942" y="173"/>
                    </a:lnTo>
                    <a:lnTo>
                      <a:pt x="942" y="173"/>
                    </a:lnTo>
                    <a:lnTo>
                      <a:pt x="942" y="175"/>
                    </a:lnTo>
                    <a:lnTo>
                      <a:pt x="942" y="175"/>
                    </a:lnTo>
                    <a:lnTo>
                      <a:pt x="942" y="175"/>
                    </a:lnTo>
                    <a:lnTo>
                      <a:pt x="942" y="175"/>
                    </a:lnTo>
                    <a:lnTo>
                      <a:pt x="942" y="175"/>
                    </a:lnTo>
                    <a:lnTo>
                      <a:pt x="942" y="175"/>
                    </a:lnTo>
                    <a:lnTo>
                      <a:pt x="942" y="175"/>
                    </a:lnTo>
                    <a:lnTo>
                      <a:pt x="942" y="175"/>
                    </a:lnTo>
                    <a:lnTo>
                      <a:pt x="942" y="177"/>
                    </a:lnTo>
                    <a:lnTo>
                      <a:pt x="942" y="177"/>
                    </a:lnTo>
                    <a:lnTo>
                      <a:pt x="942" y="177"/>
                    </a:lnTo>
                    <a:lnTo>
                      <a:pt x="942" y="177"/>
                    </a:lnTo>
                    <a:lnTo>
                      <a:pt x="942" y="177"/>
                    </a:lnTo>
                    <a:lnTo>
                      <a:pt x="942" y="179"/>
                    </a:lnTo>
                    <a:lnTo>
                      <a:pt x="942" y="179"/>
                    </a:lnTo>
                    <a:lnTo>
                      <a:pt x="942" y="179"/>
                    </a:lnTo>
                    <a:lnTo>
                      <a:pt x="942" y="179"/>
                    </a:lnTo>
                    <a:lnTo>
                      <a:pt x="940" y="179"/>
                    </a:lnTo>
                    <a:lnTo>
                      <a:pt x="940" y="179"/>
                    </a:lnTo>
                    <a:lnTo>
                      <a:pt x="940" y="179"/>
                    </a:lnTo>
                    <a:lnTo>
                      <a:pt x="942" y="179"/>
                    </a:lnTo>
                    <a:lnTo>
                      <a:pt x="942" y="179"/>
                    </a:lnTo>
                    <a:lnTo>
                      <a:pt x="942" y="180"/>
                    </a:lnTo>
                    <a:lnTo>
                      <a:pt x="942" y="180"/>
                    </a:lnTo>
                    <a:lnTo>
                      <a:pt x="942" y="180"/>
                    </a:lnTo>
                    <a:lnTo>
                      <a:pt x="942" y="180"/>
                    </a:lnTo>
                    <a:lnTo>
                      <a:pt x="940" y="180"/>
                    </a:lnTo>
                    <a:lnTo>
                      <a:pt x="940" y="180"/>
                    </a:lnTo>
                    <a:lnTo>
                      <a:pt x="940" y="180"/>
                    </a:lnTo>
                    <a:lnTo>
                      <a:pt x="940" y="180"/>
                    </a:lnTo>
                    <a:lnTo>
                      <a:pt x="940" y="180"/>
                    </a:lnTo>
                    <a:lnTo>
                      <a:pt x="940" y="180"/>
                    </a:lnTo>
                    <a:lnTo>
                      <a:pt x="939" y="180"/>
                    </a:lnTo>
                    <a:lnTo>
                      <a:pt x="939" y="182"/>
                    </a:lnTo>
                    <a:lnTo>
                      <a:pt x="939" y="182"/>
                    </a:lnTo>
                    <a:lnTo>
                      <a:pt x="939" y="182"/>
                    </a:lnTo>
                    <a:lnTo>
                      <a:pt x="940" y="182"/>
                    </a:lnTo>
                    <a:lnTo>
                      <a:pt x="940" y="182"/>
                    </a:lnTo>
                    <a:lnTo>
                      <a:pt x="940" y="184"/>
                    </a:lnTo>
                    <a:lnTo>
                      <a:pt x="940" y="184"/>
                    </a:lnTo>
                    <a:lnTo>
                      <a:pt x="940" y="184"/>
                    </a:lnTo>
                    <a:lnTo>
                      <a:pt x="940" y="184"/>
                    </a:lnTo>
                    <a:lnTo>
                      <a:pt x="940" y="184"/>
                    </a:lnTo>
                    <a:lnTo>
                      <a:pt x="940" y="184"/>
                    </a:lnTo>
                    <a:lnTo>
                      <a:pt x="939" y="184"/>
                    </a:lnTo>
                    <a:lnTo>
                      <a:pt x="939" y="184"/>
                    </a:lnTo>
                    <a:lnTo>
                      <a:pt x="939" y="184"/>
                    </a:lnTo>
                    <a:lnTo>
                      <a:pt x="939" y="184"/>
                    </a:lnTo>
                    <a:lnTo>
                      <a:pt x="939" y="184"/>
                    </a:lnTo>
                    <a:lnTo>
                      <a:pt x="939" y="184"/>
                    </a:lnTo>
                    <a:lnTo>
                      <a:pt x="939" y="186"/>
                    </a:lnTo>
                    <a:lnTo>
                      <a:pt x="937" y="186"/>
                    </a:lnTo>
                    <a:lnTo>
                      <a:pt x="937" y="186"/>
                    </a:lnTo>
                    <a:lnTo>
                      <a:pt x="937" y="188"/>
                    </a:lnTo>
                    <a:lnTo>
                      <a:pt x="937" y="188"/>
                    </a:lnTo>
                    <a:lnTo>
                      <a:pt x="937" y="188"/>
                    </a:lnTo>
                    <a:lnTo>
                      <a:pt x="937" y="188"/>
                    </a:lnTo>
                    <a:lnTo>
                      <a:pt x="937" y="188"/>
                    </a:lnTo>
                    <a:lnTo>
                      <a:pt x="937" y="188"/>
                    </a:lnTo>
                    <a:lnTo>
                      <a:pt x="937" y="188"/>
                    </a:lnTo>
                    <a:lnTo>
                      <a:pt x="937" y="190"/>
                    </a:lnTo>
                    <a:lnTo>
                      <a:pt x="939" y="190"/>
                    </a:lnTo>
                    <a:lnTo>
                      <a:pt x="939" y="190"/>
                    </a:lnTo>
                    <a:lnTo>
                      <a:pt x="939" y="190"/>
                    </a:lnTo>
                    <a:lnTo>
                      <a:pt x="937" y="190"/>
                    </a:lnTo>
                    <a:lnTo>
                      <a:pt x="937" y="190"/>
                    </a:lnTo>
                    <a:lnTo>
                      <a:pt x="937" y="190"/>
                    </a:lnTo>
                    <a:lnTo>
                      <a:pt x="937" y="190"/>
                    </a:lnTo>
                    <a:lnTo>
                      <a:pt x="937" y="190"/>
                    </a:lnTo>
                    <a:lnTo>
                      <a:pt x="937" y="191"/>
                    </a:lnTo>
                    <a:lnTo>
                      <a:pt x="937" y="191"/>
                    </a:lnTo>
                    <a:lnTo>
                      <a:pt x="937" y="191"/>
                    </a:lnTo>
                    <a:lnTo>
                      <a:pt x="937" y="191"/>
                    </a:lnTo>
                    <a:lnTo>
                      <a:pt x="935" y="191"/>
                    </a:lnTo>
                    <a:lnTo>
                      <a:pt x="935" y="191"/>
                    </a:lnTo>
                    <a:lnTo>
                      <a:pt x="935" y="191"/>
                    </a:lnTo>
                    <a:lnTo>
                      <a:pt x="933" y="191"/>
                    </a:lnTo>
                    <a:lnTo>
                      <a:pt x="933" y="191"/>
                    </a:lnTo>
                    <a:lnTo>
                      <a:pt x="933" y="191"/>
                    </a:lnTo>
                    <a:lnTo>
                      <a:pt x="933" y="191"/>
                    </a:lnTo>
                    <a:lnTo>
                      <a:pt x="933" y="191"/>
                    </a:lnTo>
                    <a:lnTo>
                      <a:pt x="933" y="191"/>
                    </a:lnTo>
                    <a:lnTo>
                      <a:pt x="933" y="191"/>
                    </a:lnTo>
                    <a:lnTo>
                      <a:pt x="933" y="191"/>
                    </a:lnTo>
                    <a:lnTo>
                      <a:pt x="931" y="191"/>
                    </a:lnTo>
                    <a:lnTo>
                      <a:pt x="931" y="191"/>
                    </a:lnTo>
                    <a:lnTo>
                      <a:pt x="931" y="193"/>
                    </a:lnTo>
                    <a:lnTo>
                      <a:pt x="931" y="193"/>
                    </a:lnTo>
                    <a:lnTo>
                      <a:pt x="931" y="193"/>
                    </a:lnTo>
                    <a:lnTo>
                      <a:pt x="931" y="193"/>
                    </a:lnTo>
                    <a:lnTo>
                      <a:pt x="931" y="195"/>
                    </a:lnTo>
                    <a:lnTo>
                      <a:pt x="931" y="195"/>
                    </a:lnTo>
                    <a:lnTo>
                      <a:pt x="929" y="195"/>
                    </a:lnTo>
                    <a:lnTo>
                      <a:pt x="929" y="195"/>
                    </a:lnTo>
                    <a:lnTo>
                      <a:pt x="929" y="195"/>
                    </a:lnTo>
                    <a:lnTo>
                      <a:pt x="929" y="195"/>
                    </a:lnTo>
                    <a:lnTo>
                      <a:pt x="929" y="195"/>
                    </a:lnTo>
                    <a:lnTo>
                      <a:pt x="929" y="195"/>
                    </a:lnTo>
                    <a:lnTo>
                      <a:pt x="929" y="195"/>
                    </a:lnTo>
                    <a:lnTo>
                      <a:pt x="929" y="195"/>
                    </a:lnTo>
                    <a:lnTo>
                      <a:pt x="929" y="195"/>
                    </a:lnTo>
                    <a:lnTo>
                      <a:pt x="929" y="195"/>
                    </a:lnTo>
                    <a:lnTo>
                      <a:pt x="929" y="197"/>
                    </a:lnTo>
                    <a:lnTo>
                      <a:pt x="929"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9"/>
                    </a:lnTo>
                    <a:lnTo>
                      <a:pt x="928" y="199"/>
                    </a:lnTo>
                    <a:lnTo>
                      <a:pt x="928" y="199"/>
                    </a:lnTo>
                    <a:lnTo>
                      <a:pt x="928" y="199"/>
                    </a:lnTo>
                    <a:lnTo>
                      <a:pt x="928" y="199"/>
                    </a:lnTo>
                    <a:lnTo>
                      <a:pt x="928" y="199"/>
                    </a:lnTo>
                    <a:lnTo>
                      <a:pt x="928" y="199"/>
                    </a:lnTo>
                    <a:lnTo>
                      <a:pt x="928" y="200"/>
                    </a:lnTo>
                    <a:lnTo>
                      <a:pt x="928" y="200"/>
                    </a:lnTo>
                    <a:lnTo>
                      <a:pt x="928" y="200"/>
                    </a:lnTo>
                    <a:lnTo>
                      <a:pt x="928" y="200"/>
                    </a:lnTo>
                    <a:lnTo>
                      <a:pt x="928" y="200"/>
                    </a:lnTo>
                    <a:lnTo>
                      <a:pt x="928" y="200"/>
                    </a:lnTo>
                    <a:lnTo>
                      <a:pt x="928" y="200"/>
                    </a:lnTo>
                    <a:lnTo>
                      <a:pt x="928" y="200"/>
                    </a:lnTo>
                    <a:lnTo>
                      <a:pt x="928" y="200"/>
                    </a:lnTo>
                    <a:lnTo>
                      <a:pt x="928" y="202"/>
                    </a:lnTo>
                    <a:lnTo>
                      <a:pt x="926" y="202"/>
                    </a:lnTo>
                    <a:lnTo>
                      <a:pt x="926" y="202"/>
                    </a:lnTo>
                    <a:lnTo>
                      <a:pt x="924" y="202"/>
                    </a:lnTo>
                    <a:lnTo>
                      <a:pt x="924" y="204"/>
                    </a:lnTo>
                    <a:lnTo>
                      <a:pt x="924" y="204"/>
                    </a:lnTo>
                    <a:lnTo>
                      <a:pt x="924" y="204"/>
                    </a:lnTo>
                    <a:lnTo>
                      <a:pt x="924" y="204"/>
                    </a:lnTo>
                    <a:lnTo>
                      <a:pt x="924" y="204"/>
                    </a:lnTo>
                    <a:lnTo>
                      <a:pt x="924" y="204"/>
                    </a:lnTo>
                    <a:lnTo>
                      <a:pt x="924" y="206"/>
                    </a:lnTo>
                    <a:lnTo>
                      <a:pt x="924" y="206"/>
                    </a:lnTo>
                    <a:lnTo>
                      <a:pt x="924" y="206"/>
                    </a:lnTo>
                    <a:lnTo>
                      <a:pt x="924" y="206"/>
                    </a:lnTo>
                    <a:lnTo>
                      <a:pt x="924" y="206"/>
                    </a:lnTo>
                    <a:lnTo>
                      <a:pt x="924" y="206"/>
                    </a:lnTo>
                    <a:lnTo>
                      <a:pt x="924" y="206"/>
                    </a:lnTo>
                    <a:lnTo>
                      <a:pt x="924" y="206"/>
                    </a:lnTo>
                    <a:lnTo>
                      <a:pt x="924" y="208"/>
                    </a:lnTo>
                    <a:lnTo>
                      <a:pt x="924" y="208"/>
                    </a:lnTo>
                    <a:lnTo>
                      <a:pt x="924" y="208"/>
                    </a:lnTo>
                    <a:lnTo>
                      <a:pt x="924" y="208"/>
                    </a:lnTo>
                    <a:lnTo>
                      <a:pt x="924" y="208"/>
                    </a:lnTo>
                    <a:lnTo>
                      <a:pt x="922" y="208"/>
                    </a:lnTo>
                    <a:lnTo>
                      <a:pt x="922" y="208"/>
                    </a:lnTo>
                    <a:lnTo>
                      <a:pt x="922" y="208"/>
                    </a:lnTo>
                    <a:lnTo>
                      <a:pt x="922" y="208"/>
                    </a:lnTo>
                    <a:lnTo>
                      <a:pt x="922" y="209"/>
                    </a:lnTo>
                    <a:lnTo>
                      <a:pt x="922" y="209"/>
                    </a:lnTo>
                    <a:lnTo>
                      <a:pt x="922" y="209"/>
                    </a:lnTo>
                    <a:lnTo>
                      <a:pt x="922" y="209"/>
                    </a:lnTo>
                    <a:lnTo>
                      <a:pt x="924" y="209"/>
                    </a:lnTo>
                    <a:lnTo>
                      <a:pt x="924" y="209"/>
                    </a:lnTo>
                    <a:lnTo>
                      <a:pt x="924" y="209"/>
                    </a:lnTo>
                    <a:lnTo>
                      <a:pt x="924" y="209"/>
                    </a:lnTo>
                    <a:lnTo>
                      <a:pt x="924" y="209"/>
                    </a:lnTo>
                    <a:lnTo>
                      <a:pt x="924" y="209"/>
                    </a:lnTo>
                    <a:lnTo>
                      <a:pt x="924" y="211"/>
                    </a:lnTo>
                    <a:lnTo>
                      <a:pt x="924" y="211"/>
                    </a:lnTo>
                    <a:lnTo>
                      <a:pt x="924" y="211"/>
                    </a:lnTo>
                    <a:lnTo>
                      <a:pt x="924" y="213"/>
                    </a:lnTo>
                    <a:lnTo>
                      <a:pt x="924" y="213"/>
                    </a:lnTo>
                    <a:lnTo>
                      <a:pt x="924" y="213"/>
                    </a:lnTo>
                    <a:lnTo>
                      <a:pt x="924" y="213"/>
                    </a:lnTo>
                    <a:lnTo>
                      <a:pt x="924" y="213"/>
                    </a:lnTo>
                    <a:lnTo>
                      <a:pt x="924" y="213"/>
                    </a:lnTo>
                    <a:lnTo>
                      <a:pt x="924" y="213"/>
                    </a:lnTo>
                    <a:lnTo>
                      <a:pt x="922" y="213"/>
                    </a:lnTo>
                    <a:lnTo>
                      <a:pt x="922" y="211"/>
                    </a:lnTo>
                    <a:lnTo>
                      <a:pt x="922" y="213"/>
                    </a:lnTo>
                    <a:lnTo>
                      <a:pt x="922" y="213"/>
                    </a:lnTo>
                    <a:lnTo>
                      <a:pt x="920" y="213"/>
                    </a:lnTo>
                    <a:lnTo>
                      <a:pt x="920" y="213"/>
                    </a:lnTo>
                    <a:lnTo>
                      <a:pt x="920" y="213"/>
                    </a:lnTo>
                    <a:lnTo>
                      <a:pt x="920" y="213"/>
                    </a:lnTo>
                    <a:lnTo>
                      <a:pt x="920" y="213"/>
                    </a:lnTo>
                    <a:lnTo>
                      <a:pt x="920" y="215"/>
                    </a:lnTo>
                    <a:lnTo>
                      <a:pt x="920" y="215"/>
                    </a:lnTo>
                    <a:lnTo>
                      <a:pt x="920" y="215"/>
                    </a:lnTo>
                    <a:lnTo>
                      <a:pt x="920" y="215"/>
                    </a:lnTo>
                    <a:lnTo>
                      <a:pt x="920" y="215"/>
                    </a:lnTo>
                    <a:lnTo>
                      <a:pt x="920" y="215"/>
                    </a:lnTo>
                    <a:lnTo>
                      <a:pt x="920" y="215"/>
                    </a:lnTo>
                    <a:lnTo>
                      <a:pt x="920" y="215"/>
                    </a:lnTo>
                    <a:lnTo>
                      <a:pt x="919" y="217"/>
                    </a:lnTo>
                    <a:lnTo>
                      <a:pt x="919" y="217"/>
                    </a:lnTo>
                    <a:lnTo>
                      <a:pt x="919" y="217"/>
                    </a:lnTo>
                    <a:lnTo>
                      <a:pt x="919" y="217"/>
                    </a:lnTo>
                    <a:lnTo>
                      <a:pt x="920" y="217"/>
                    </a:lnTo>
                    <a:lnTo>
                      <a:pt x="920" y="217"/>
                    </a:lnTo>
                    <a:lnTo>
                      <a:pt x="920" y="218"/>
                    </a:lnTo>
                    <a:lnTo>
                      <a:pt x="920" y="218"/>
                    </a:lnTo>
                    <a:lnTo>
                      <a:pt x="919" y="218"/>
                    </a:lnTo>
                    <a:lnTo>
                      <a:pt x="919" y="218"/>
                    </a:lnTo>
                    <a:lnTo>
                      <a:pt x="919" y="218"/>
                    </a:lnTo>
                    <a:lnTo>
                      <a:pt x="919" y="218"/>
                    </a:lnTo>
                    <a:lnTo>
                      <a:pt x="920" y="218"/>
                    </a:lnTo>
                    <a:lnTo>
                      <a:pt x="920" y="218"/>
                    </a:lnTo>
                    <a:lnTo>
                      <a:pt x="920" y="218"/>
                    </a:lnTo>
                    <a:lnTo>
                      <a:pt x="920" y="220"/>
                    </a:lnTo>
                    <a:lnTo>
                      <a:pt x="920" y="220"/>
                    </a:lnTo>
                    <a:lnTo>
                      <a:pt x="920" y="220"/>
                    </a:lnTo>
                    <a:lnTo>
                      <a:pt x="920" y="220"/>
                    </a:lnTo>
                    <a:lnTo>
                      <a:pt x="920" y="220"/>
                    </a:lnTo>
                    <a:lnTo>
                      <a:pt x="920" y="220"/>
                    </a:lnTo>
                    <a:lnTo>
                      <a:pt x="920" y="220"/>
                    </a:lnTo>
                    <a:lnTo>
                      <a:pt x="919" y="220"/>
                    </a:lnTo>
                    <a:lnTo>
                      <a:pt x="919" y="220"/>
                    </a:lnTo>
                    <a:lnTo>
                      <a:pt x="919" y="220"/>
                    </a:lnTo>
                    <a:lnTo>
                      <a:pt x="919"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2"/>
                    </a:lnTo>
                    <a:lnTo>
                      <a:pt x="917" y="222"/>
                    </a:lnTo>
                    <a:lnTo>
                      <a:pt x="917" y="222"/>
                    </a:lnTo>
                    <a:lnTo>
                      <a:pt x="917" y="222"/>
                    </a:lnTo>
                    <a:lnTo>
                      <a:pt x="917" y="222"/>
                    </a:lnTo>
                    <a:lnTo>
                      <a:pt x="917" y="222"/>
                    </a:lnTo>
                    <a:lnTo>
                      <a:pt x="917" y="222"/>
                    </a:lnTo>
                    <a:lnTo>
                      <a:pt x="915" y="224"/>
                    </a:lnTo>
                    <a:lnTo>
                      <a:pt x="915" y="224"/>
                    </a:lnTo>
                    <a:lnTo>
                      <a:pt x="915" y="224"/>
                    </a:lnTo>
                    <a:lnTo>
                      <a:pt x="915" y="224"/>
                    </a:lnTo>
                    <a:lnTo>
                      <a:pt x="917" y="224"/>
                    </a:lnTo>
                    <a:lnTo>
                      <a:pt x="917" y="224"/>
                    </a:lnTo>
                    <a:lnTo>
                      <a:pt x="917" y="226"/>
                    </a:lnTo>
                    <a:lnTo>
                      <a:pt x="915" y="226"/>
                    </a:lnTo>
                    <a:lnTo>
                      <a:pt x="915" y="226"/>
                    </a:lnTo>
                    <a:lnTo>
                      <a:pt x="915" y="226"/>
                    </a:lnTo>
                    <a:lnTo>
                      <a:pt x="915" y="226"/>
                    </a:lnTo>
                    <a:lnTo>
                      <a:pt x="915" y="226"/>
                    </a:lnTo>
                    <a:lnTo>
                      <a:pt x="915" y="226"/>
                    </a:lnTo>
                    <a:lnTo>
                      <a:pt x="917" y="226"/>
                    </a:lnTo>
                    <a:lnTo>
                      <a:pt x="917" y="226"/>
                    </a:lnTo>
                    <a:lnTo>
                      <a:pt x="917" y="226"/>
                    </a:lnTo>
                    <a:lnTo>
                      <a:pt x="917" y="228"/>
                    </a:lnTo>
                    <a:lnTo>
                      <a:pt x="917" y="228"/>
                    </a:lnTo>
                    <a:lnTo>
                      <a:pt x="917" y="228"/>
                    </a:lnTo>
                    <a:lnTo>
                      <a:pt x="917" y="228"/>
                    </a:lnTo>
                    <a:lnTo>
                      <a:pt x="917" y="229"/>
                    </a:lnTo>
                    <a:lnTo>
                      <a:pt x="917" y="229"/>
                    </a:lnTo>
                    <a:lnTo>
                      <a:pt x="917" y="229"/>
                    </a:lnTo>
                    <a:lnTo>
                      <a:pt x="917" y="229"/>
                    </a:lnTo>
                    <a:lnTo>
                      <a:pt x="917" y="229"/>
                    </a:lnTo>
                    <a:lnTo>
                      <a:pt x="917" y="229"/>
                    </a:lnTo>
                    <a:lnTo>
                      <a:pt x="917" y="231"/>
                    </a:lnTo>
                    <a:lnTo>
                      <a:pt x="917" y="231"/>
                    </a:lnTo>
                    <a:lnTo>
                      <a:pt x="917"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3" y="233"/>
                    </a:lnTo>
                    <a:lnTo>
                      <a:pt x="913" y="233"/>
                    </a:lnTo>
                    <a:lnTo>
                      <a:pt x="913" y="233"/>
                    </a:lnTo>
                    <a:lnTo>
                      <a:pt x="913" y="233"/>
                    </a:lnTo>
                    <a:lnTo>
                      <a:pt x="913" y="233"/>
                    </a:lnTo>
                    <a:lnTo>
                      <a:pt x="913" y="235"/>
                    </a:lnTo>
                    <a:lnTo>
                      <a:pt x="913" y="233"/>
                    </a:lnTo>
                    <a:lnTo>
                      <a:pt x="915" y="233"/>
                    </a:lnTo>
                    <a:lnTo>
                      <a:pt x="915" y="233"/>
                    </a:lnTo>
                    <a:lnTo>
                      <a:pt x="915" y="235"/>
                    </a:lnTo>
                    <a:lnTo>
                      <a:pt x="915" y="235"/>
                    </a:lnTo>
                    <a:lnTo>
                      <a:pt x="915" y="235"/>
                    </a:lnTo>
                    <a:lnTo>
                      <a:pt x="915" y="235"/>
                    </a:lnTo>
                    <a:lnTo>
                      <a:pt x="915" y="235"/>
                    </a:lnTo>
                    <a:lnTo>
                      <a:pt x="913" y="235"/>
                    </a:lnTo>
                    <a:lnTo>
                      <a:pt x="913" y="235"/>
                    </a:lnTo>
                    <a:lnTo>
                      <a:pt x="913" y="235"/>
                    </a:lnTo>
                    <a:lnTo>
                      <a:pt x="913" y="235"/>
                    </a:lnTo>
                    <a:lnTo>
                      <a:pt x="913" y="235"/>
                    </a:lnTo>
                    <a:lnTo>
                      <a:pt x="913" y="235"/>
                    </a:lnTo>
                    <a:lnTo>
                      <a:pt x="913" y="237"/>
                    </a:lnTo>
                    <a:lnTo>
                      <a:pt x="913" y="237"/>
                    </a:lnTo>
                    <a:lnTo>
                      <a:pt x="913" y="237"/>
                    </a:lnTo>
                    <a:lnTo>
                      <a:pt x="913" y="237"/>
                    </a:lnTo>
                    <a:lnTo>
                      <a:pt x="913" y="237"/>
                    </a:lnTo>
                    <a:lnTo>
                      <a:pt x="913" y="237"/>
                    </a:lnTo>
                    <a:lnTo>
                      <a:pt x="913" y="237"/>
                    </a:lnTo>
                    <a:lnTo>
                      <a:pt x="913" y="237"/>
                    </a:lnTo>
                    <a:lnTo>
                      <a:pt x="913" y="238"/>
                    </a:lnTo>
                    <a:lnTo>
                      <a:pt x="913" y="238"/>
                    </a:lnTo>
                    <a:lnTo>
                      <a:pt x="913" y="238"/>
                    </a:lnTo>
                    <a:lnTo>
                      <a:pt x="913" y="240"/>
                    </a:lnTo>
                    <a:lnTo>
                      <a:pt x="913" y="240"/>
                    </a:lnTo>
                    <a:lnTo>
                      <a:pt x="913" y="240"/>
                    </a:lnTo>
                    <a:lnTo>
                      <a:pt x="915" y="240"/>
                    </a:lnTo>
                    <a:lnTo>
                      <a:pt x="915" y="242"/>
                    </a:lnTo>
                    <a:lnTo>
                      <a:pt x="913" y="242"/>
                    </a:lnTo>
                    <a:lnTo>
                      <a:pt x="913" y="242"/>
                    </a:lnTo>
                    <a:lnTo>
                      <a:pt x="913" y="242"/>
                    </a:lnTo>
                    <a:lnTo>
                      <a:pt x="913" y="242"/>
                    </a:lnTo>
                    <a:lnTo>
                      <a:pt x="913" y="242"/>
                    </a:lnTo>
                    <a:lnTo>
                      <a:pt x="913" y="242"/>
                    </a:lnTo>
                    <a:lnTo>
                      <a:pt x="913" y="244"/>
                    </a:lnTo>
                    <a:lnTo>
                      <a:pt x="913" y="244"/>
                    </a:lnTo>
                    <a:lnTo>
                      <a:pt x="913" y="244"/>
                    </a:lnTo>
                    <a:lnTo>
                      <a:pt x="913" y="244"/>
                    </a:lnTo>
                    <a:lnTo>
                      <a:pt x="913" y="244"/>
                    </a:lnTo>
                    <a:lnTo>
                      <a:pt x="913" y="244"/>
                    </a:lnTo>
                    <a:lnTo>
                      <a:pt x="913" y="244"/>
                    </a:lnTo>
                    <a:lnTo>
                      <a:pt x="913" y="244"/>
                    </a:lnTo>
                    <a:lnTo>
                      <a:pt x="913" y="246"/>
                    </a:lnTo>
                    <a:lnTo>
                      <a:pt x="913" y="246"/>
                    </a:lnTo>
                    <a:lnTo>
                      <a:pt x="913" y="246"/>
                    </a:lnTo>
                    <a:lnTo>
                      <a:pt x="913" y="246"/>
                    </a:lnTo>
                    <a:lnTo>
                      <a:pt x="911" y="246"/>
                    </a:lnTo>
                    <a:lnTo>
                      <a:pt x="911" y="246"/>
                    </a:lnTo>
                    <a:lnTo>
                      <a:pt x="911" y="244"/>
                    </a:lnTo>
                    <a:lnTo>
                      <a:pt x="911" y="244"/>
                    </a:lnTo>
                    <a:lnTo>
                      <a:pt x="910" y="244"/>
                    </a:lnTo>
                    <a:lnTo>
                      <a:pt x="910" y="244"/>
                    </a:lnTo>
                    <a:lnTo>
                      <a:pt x="910" y="244"/>
                    </a:lnTo>
                    <a:lnTo>
                      <a:pt x="910" y="244"/>
                    </a:lnTo>
                    <a:lnTo>
                      <a:pt x="910" y="244"/>
                    </a:lnTo>
                    <a:lnTo>
                      <a:pt x="910" y="244"/>
                    </a:lnTo>
                    <a:lnTo>
                      <a:pt x="908" y="244"/>
                    </a:lnTo>
                    <a:lnTo>
                      <a:pt x="908" y="244"/>
                    </a:lnTo>
                    <a:lnTo>
                      <a:pt x="908" y="244"/>
                    </a:lnTo>
                    <a:lnTo>
                      <a:pt x="908" y="246"/>
                    </a:lnTo>
                    <a:lnTo>
                      <a:pt x="908" y="246"/>
                    </a:lnTo>
                    <a:lnTo>
                      <a:pt x="908" y="246"/>
                    </a:lnTo>
                    <a:lnTo>
                      <a:pt x="908" y="246"/>
                    </a:lnTo>
                    <a:lnTo>
                      <a:pt x="908" y="246"/>
                    </a:lnTo>
                    <a:lnTo>
                      <a:pt x="910" y="246"/>
                    </a:lnTo>
                    <a:lnTo>
                      <a:pt x="910" y="246"/>
                    </a:lnTo>
                    <a:lnTo>
                      <a:pt x="908" y="247"/>
                    </a:lnTo>
                    <a:lnTo>
                      <a:pt x="910" y="247"/>
                    </a:lnTo>
                    <a:lnTo>
                      <a:pt x="910" y="247"/>
                    </a:lnTo>
                    <a:lnTo>
                      <a:pt x="910" y="247"/>
                    </a:lnTo>
                    <a:lnTo>
                      <a:pt x="910" y="247"/>
                    </a:lnTo>
                    <a:lnTo>
                      <a:pt x="910" y="247"/>
                    </a:lnTo>
                    <a:lnTo>
                      <a:pt x="910" y="247"/>
                    </a:lnTo>
                    <a:lnTo>
                      <a:pt x="910" y="247"/>
                    </a:lnTo>
                    <a:lnTo>
                      <a:pt x="908" y="249"/>
                    </a:lnTo>
                    <a:lnTo>
                      <a:pt x="908" y="249"/>
                    </a:lnTo>
                    <a:lnTo>
                      <a:pt x="910" y="249"/>
                    </a:lnTo>
                    <a:lnTo>
                      <a:pt x="910" y="249"/>
                    </a:lnTo>
                    <a:lnTo>
                      <a:pt x="910" y="249"/>
                    </a:lnTo>
                    <a:lnTo>
                      <a:pt x="910" y="249"/>
                    </a:lnTo>
                    <a:lnTo>
                      <a:pt x="910" y="249"/>
                    </a:lnTo>
                    <a:lnTo>
                      <a:pt x="910" y="249"/>
                    </a:lnTo>
                    <a:lnTo>
                      <a:pt x="910" y="249"/>
                    </a:lnTo>
                    <a:lnTo>
                      <a:pt x="910" y="249"/>
                    </a:lnTo>
                    <a:lnTo>
                      <a:pt x="910" y="249"/>
                    </a:lnTo>
                    <a:lnTo>
                      <a:pt x="910" y="249"/>
                    </a:lnTo>
                    <a:lnTo>
                      <a:pt x="910" y="251"/>
                    </a:lnTo>
                    <a:lnTo>
                      <a:pt x="910" y="251"/>
                    </a:lnTo>
                    <a:lnTo>
                      <a:pt x="910" y="251"/>
                    </a:lnTo>
                    <a:lnTo>
                      <a:pt x="910" y="251"/>
                    </a:lnTo>
                    <a:lnTo>
                      <a:pt x="910" y="251"/>
                    </a:lnTo>
                    <a:lnTo>
                      <a:pt x="910" y="251"/>
                    </a:lnTo>
                    <a:lnTo>
                      <a:pt x="910" y="251"/>
                    </a:lnTo>
                    <a:lnTo>
                      <a:pt x="910" y="251"/>
                    </a:lnTo>
                    <a:lnTo>
                      <a:pt x="910" y="251"/>
                    </a:lnTo>
                    <a:lnTo>
                      <a:pt x="910" y="251"/>
                    </a:lnTo>
                    <a:lnTo>
                      <a:pt x="910"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6" y="251"/>
                    </a:lnTo>
                    <a:lnTo>
                      <a:pt x="906" y="253"/>
                    </a:lnTo>
                    <a:lnTo>
                      <a:pt x="906" y="253"/>
                    </a:lnTo>
                    <a:lnTo>
                      <a:pt x="908" y="253"/>
                    </a:lnTo>
                    <a:lnTo>
                      <a:pt x="908" y="253"/>
                    </a:lnTo>
                    <a:lnTo>
                      <a:pt x="908" y="253"/>
                    </a:lnTo>
                    <a:lnTo>
                      <a:pt x="908" y="253"/>
                    </a:lnTo>
                    <a:lnTo>
                      <a:pt x="910" y="253"/>
                    </a:lnTo>
                    <a:lnTo>
                      <a:pt x="910" y="253"/>
                    </a:lnTo>
                    <a:lnTo>
                      <a:pt x="910" y="253"/>
                    </a:lnTo>
                    <a:lnTo>
                      <a:pt x="910" y="253"/>
                    </a:lnTo>
                    <a:lnTo>
                      <a:pt x="911" y="253"/>
                    </a:lnTo>
                    <a:lnTo>
                      <a:pt x="911" y="253"/>
                    </a:lnTo>
                    <a:lnTo>
                      <a:pt x="911" y="255"/>
                    </a:lnTo>
                    <a:lnTo>
                      <a:pt x="911" y="255"/>
                    </a:lnTo>
                    <a:lnTo>
                      <a:pt x="911" y="255"/>
                    </a:lnTo>
                    <a:lnTo>
                      <a:pt x="911" y="255"/>
                    </a:lnTo>
                    <a:lnTo>
                      <a:pt x="910" y="255"/>
                    </a:lnTo>
                    <a:lnTo>
                      <a:pt x="910" y="256"/>
                    </a:lnTo>
                    <a:lnTo>
                      <a:pt x="910" y="256"/>
                    </a:lnTo>
                    <a:lnTo>
                      <a:pt x="910" y="256"/>
                    </a:lnTo>
                    <a:lnTo>
                      <a:pt x="910" y="256"/>
                    </a:lnTo>
                    <a:lnTo>
                      <a:pt x="910" y="255"/>
                    </a:lnTo>
                    <a:lnTo>
                      <a:pt x="910" y="255"/>
                    </a:lnTo>
                    <a:lnTo>
                      <a:pt x="910" y="255"/>
                    </a:lnTo>
                    <a:lnTo>
                      <a:pt x="910" y="255"/>
                    </a:lnTo>
                    <a:lnTo>
                      <a:pt x="908" y="256"/>
                    </a:lnTo>
                    <a:lnTo>
                      <a:pt x="908" y="256"/>
                    </a:lnTo>
                    <a:lnTo>
                      <a:pt x="908" y="256"/>
                    </a:lnTo>
                    <a:lnTo>
                      <a:pt x="908" y="256"/>
                    </a:lnTo>
                    <a:lnTo>
                      <a:pt x="908" y="256"/>
                    </a:lnTo>
                    <a:lnTo>
                      <a:pt x="908" y="256"/>
                    </a:lnTo>
                    <a:lnTo>
                      <a:pt x="908" y="256"/>
                    </a:lnTo>
                    <a:lnTo>
                      <a:pt x="908" y="258"/>
                    </a:lnTo>
                    <a:lnTo>
                      <a:pt x="908" y="258"/>
                    </a:lnTo>
                    <a:lnTo>
                      <a:pt x="908" y="258"/>
                    </a:lnTo>
                    <a:lnTo>
                      <a:pt x="908" y="258"/>
                    </a:lnTo>
                    <a:lnTo>
                      <a:pt x="908" y="258"/>
                    </a:lnTo>
                    <a:lnTo>
                      <a:pt x="908" y="258"/>
                    </a:lnTo>
                    <a:lnTo>
                      <a:pt x="908" y="258"/>
                    </a:lnTo>
                    <a:lnTo>
                      <a:pt x="908" y="258"/>
                    </a:lnTo>
                    <a:lnTo>
                      <a:pt x="908" y="258"/>
                    </a:lnTo>
                    <a:lnTo>
                      <a:pt x="910" y="258"/>
                    </a:lnTo>
                    <a:lnTo>
                      <a:pt x="910" y="258"/>
                    </a:lnTo>
                    <a:lnTo>
                      <a:pt x="910" y="258"/>
                    </a:lnTo>
                    <a:lnTo>
                      <a:pt x="910" y="258"/>
                    </a:lnTo>
                    <a:lnTo>
                      <a:pt x="910" y="258"/>
                    </a:lnTo>
                    <a:lnTo>
                      <a:pt x="910" y="260"/>
                    </a:lnTo>
                    <a:lnTo>
                      <a:pt x="910" y="260"/>
                    </a:lnTo>
                    <a:lnTo>
                      <a:pt x="910" y="260"/>
                    </a:lnTo>
                    <a:lnTo>
                      <a:pt x="910" y="260"/>
                    </a:lnTo>
                    <a:lnTo>
                      <a:pt x="910" y="260"/>
                    </a:lnTo>
                    <a:lnTo>
                      <a:pt x="910" y="260"/>
                    </a:lnTo>
                    <a:lnTo>
                      <a:pt x="910" y="260"/>
                    </a:lnTo>
                    <a:lnTo>
                      <a:pt x="910" y="260"/>
                    </a:lnTo>
                    <a:lnTo>
                      <a:pt x="908" y="260"/>
                    </a:lnTo>
                    <a:lnTo>
                      <a:pt x="908" y="260"/>
                    </a:lnTo>
                    <a:lnTo>
                      <a:pt x="908" y="260"/>
                    </a:lnTo>
                    <a:lnTo>
                      <a:pt x="908" y="262"/>
                    </a:lnTo>
                    <a:lnTo>
                      <a:pt x="908" y="262"/>
                    </a:lnTo>
                    <a:lnTo>
                      <a:pt x="908" y="262"/>
                    </a:lnTo>
                    <a:lnTo>
                      <a:pt x="908" y="262"/>
                    </a:lnTo>
                    <a:lnTo>
                      <a:pt x="908" y="262"/>
                    </a:lnTo>
                    <a:lnTo>
                      <a:pt x="908" y="262"/>
                    </a:lnTo>
                    <a:lnTo>
                      <a:pt x="908" y="262"/>
                    </a:lnTo>
                    <a:lnTo>
                      <a:pt x="908" y="262"/>
                    </a:lnTo>
                    <a:lnTo>
                      <a:pt x="910" y="262"/>
                    </a:lnTo>
                    <a:lnTo>
                      <a:pt x="910" y="262"/>
                    </a:lnTo>
                    <a:lnTo>
                      <a:pt x="910" y="262"/>
                    </a:lnTo>
                    <a:lnTo>
                      <a:pt x="910" y="262"/>
                    </a:lnTo>
                    <a:lnTo>
                      <a:pt x="911" y="262"/>
                    </a:lnTo>
                    <a:lnTo>
                      <a:pt x="911" y="262"/>
                    </a:lnTo>
                    <a:lnTo>
                      <a:pt x="910" y="262"/>
                    </a:lnTo>
                    <a:lnTo>
                      <a:pt x="910" y="262"/>
                    </a:lnTo>
                    <a:lnTo>
                      <a:pt x="910" y="262"/>
                    </a:lnTo>
                    <a:lnTo>
                      <a:pt x="910" y="262"/>
                    </a:lnTo>
                    <a:lnTo>
                      <a:pt x="911" y="262"/>
                    </a:lnTo>
                    <a:lnTo>
                      <a:pt x="911" y="264"/>
                    </a:lnTo>
                    <a:lnTo>
                      <a:pt x="910" y="264"/>
                    </a:lnTo>
                    <a:lnTo>
                      <a:pt x="910" y="264"/>
                    </a:lnTo>
                    <a:lnTo>
                      <a:pt x="910" y="264"/>
                    </a:lnTo>
                    <a:lnTo>
                      <a:pt x="908" y="264"/>
                    </a:lnTo>
                    <a:lnTo>
                      <a:pt x="908" y="264"/>
                    </a:lnTo>
                    <a:lnTo>
                      <a:pt x="908" y="264"/>
                    </a:lnTo>
                    <a:lnTo>
                      <a:pt x="908" y="264"/>
                    </a:lnTo>
                    <a:lnTo>
                      <a:pt x="906" y="264"/>
                    </a:lnTo>
                    <a:lnTo>
                      <a:pt x="906" y="264"/>
                    </a:lnTo>
                    <a:lnTo>
                      <a:pt x="906" y="264"/>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4" y="265"/>
                    </a:lnTo>
                    <a:lnTo>
                      <a:pt x="904" y="267"/>
                    </a:lnTo>
                    <a:lnTo>
                      <a:pt x="904" y="267"/>
                    </a:lnTo>
                    <a:lnTo>
                      <a:pt x="904" y="267"/>
                    </a:lnTo>
                    <a:lnTo>
                      <a:pt x="904" y="267"/>
                    </a:lnTo>
                    <a:lnTo>
                      <a:pt x="904" y="267"/>
                    </a:lnTo>
                    <a:lnTo>
                      <a:pt x="904" y="267"/>
                    </a:lnTo>
                    <a:lnTo>
                      <a:pt x="904" y="267"/>
                    </a:lnTo>
                    <a:lnTo>
                      <a:pt x="904" y="267"/>
                    </a:lnTo>
                    <a:lnTo>
                      <a:pt x="904" y="269"/>
                    </a:lnTo>
                    <a:lnTo>
                      <a:pt x="904" y="269"/>
                    </a:lnTo>
                    <a:lnTo>
                      <a:pt x="904" y="269"/>
                    </a:lnTo>
                    <a:lnTo>
                      <a:pt x="904" y="269"/>
                    </a:lnTo>
                    <a:lnTo>
                      <a:pt x="904" y="269"/>
                    </a:lnTo>
                    <a:lnTo>
                      <a:pt x="904" y="269"/>
                    </a:lnTo>
                    <a:lnTo>
                      <a:pt x="904" y="269"/>
                    </a:lnTo>
                    <a:lnTo>
                      <a:pt x="904" y="271"/>
                    </a:lnTo>
                    <a:lnTo>
                      <a:pt x="904" y="271"/>
                    </a:lnTo>
                    <a:lnTo>
                      <a:pt x="904" y="271"/>
                    </a:lnTo>
                    <a:lnTo>
                      <a:pt x="904" y="271"/>
                    </a:lnTo>
                    <a:lnTo>
                      <a:pt x="904" y="271"/>
                    </a:lnTo>
                    <a:lnTo>
                      <a:pt x="906" y="271"/>
                    </a:lnTo>
                    <a:lnTo>
                      <a:pt x="906" y="271"/>
                    </a:lnTo>
                    <a:lnTo>
                      <a:pt x="906" y="271"/>
                    </a:lnTo>
                    <a:lnTo>
                      <a:pt x="906" y="271"/>
                    </a:lnTo>
                    <a:lnTo>
                      <a:pt x="906" y="271"/>
                    </a:lnTo>
                    <a:lnTo>
                      <a:pt x="906" y="271"/>
                    </a:lnTo>
                    <a:lnTo>
                      <a:pt x="906" y="271"/>
                    </a:lnTo>
                    <a:lnTo>
                      <a:pt x="906" y="271"/>
                    </a:lnTo>
                    <a:lnTo>
                      <a:pt x="906"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6" y="273"/>
                    </a:lnTo>
                    <a:lnTo>
                      <a:pt x="906" y="273"/>
                    </a:lnTo>
                    <a:lnTo>
                      <a:pt x="906" y="273"/>
                    </a:lnTo>
                    <a:lnTo>
                      <a:pt x="906" y="273"/>
                    </a:lnTo>
                    <a:lnTo>
                      <a:pt x="906" y="273"/>
                    </a:lnTo>
                    <a:lnTo>
                      <a:pt x="906" y="273"/>
                    </a:lnTo>
                    <a:lnTo>
                      <a:pt x="906" y="273"/>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4" y="275"/>
                    </a:lnTo>
                    <a:lnTo>
                      <a:pt x="904" y="275"/>
                    </a:lnTo>
                    <a:lnTo>
                      <a:pt x="904" y="276"/>
                    </a:lnTo>
                    <a:lnTo>
                      <a:pt x="904" y="276"/>
                    </a:lnTo>
                    <a:lnTo>
                      <a:pt x="904" y="276"/>
                    </a:lnTo>
                    <a:lnTo>
                      <a:pt x="904" y="276"/>
                    </a:lnTo>
                    <a:lnTo>
                      <a:pt x="904" y="276"/>
                    </a:lnTo>
                    <a:lnTo>
                      <a:pt x="904" y="276"/>
                    </a:lnTo>
                    <a:lnTo>
                      <a:pt x="904" y="276"/>
                    </a:lnTo>
                    <a:lnTo>
                      <a:pt x="904" y="276"/>
                    </a:lnTo>
                    <a:lnTo>
                      <a:pt x="904" y="276"/>
                    </a:lnTo>
                    <a:lnTo>
                      <a:pt x="902" y="276"/>
                    </a:lnTo>
                    <a:lnTo>
                      <a:pt x="902" y="276"/>
                    </a:lnTo>
                    <a:lnTo>
                      <a:pt x="902" y="276"/>
                    </a:lnTo>
                    <a:lnTo>
                      <a:pt x="902" y="276"/>
                    </a:lnTo>
                    <a:lnTo>
                      <a:pt x="902" y="278"/>
                    </a:lnTo>
                    <a:lnTo>
                      <a:pt x="902" y="278"/>
                    </a:lnTo>
                    <a:lnTo>
                      <a:pt x="902" y="278"/>
                    </a:lnTo>
                    <a:lnTo>
                      <a:pt x="902" y="278"/>
                    </a:lnTo>
                    <a:lnTo>
                      <a:pt x="902" y="278"/>
                    </a:lnTo>
                    <a:lnTo>
                      <a:pt x="902" y="278"/>
                    </a:lnTo>
                    <a:lnTo>
                      <a:pt x="902" y="278"/>
                    </a:lnTo>
                    <a:lnTo>
                      <a:pt x="904" y="278"/>
                    </a:lnTo>
                    <a:lnTo>
                      <a:pt x="904" y="278"/>
                    </a:lnTo>
                    <a:lnTo>
                      <a:pt x="904" y="278"/>
                    </a:lnTo>
                    <a:lnTo>
                      <a:pt x="904" y="278"/>
                    </a:lnTo>
                    <a:lnTo>
                      <a:pt x="904" y="278"/>
                    </a:lnTo>
                    <a:lnTo>
                      <a:pt x="904" y="278"/>
                    </a:lnTo>
                    <a:lnTo>
                      <a:pt x="906" y="278"/>
                    </a:lnTo>
                    <a:lnTo>
                      <a:pt x="906" y="280"/>
                    </a:lnTo>
                    <a:lnTo>
                      <a:pt x="906" y="280"/>
                    </a:lnTo>
                    <a:lnTo>
                      <a:pt x="906" y="280"/>
                    </a:lnTo>
                    <a:lnTo>
                      <a:pt x="906" y="280"/>
                    </a:lnTo>
                    <a:lnTo>
                      <a:pt x="906" y="280"/>
                    </a:lnTo>
                    <a:lnTo>
                      <a:pt x="906" y="280"/>
                    </a:lnTo>
                    <a:lnTo>
                      <a:pt x="906" y="282"/>
                    </a:lnTo>
                    <a:lnTo>
                      <a:pt x="904" y="282"/>
                    </a:lnTo>
                    <a:lnTo>
                      <a:pt x="904" y="282"/>
                    </a:lnTo>
                    <a:lnTo>
                      <a:pt x="904" y="282"/>
                    </a:lnTo>
                    <a:lnTo>
                      <a:pt x="904" y="282"/>
                    </a:lnTo>
                    <a:lnTo>
                      <a:pt x="904" y="282"/>
                    </a:lnTo>
                    <a:lnTo>
                      <a:pt x="904" y="282"/>
                    </a:lnTo>
                    <a:lnTo>
                      <a:pt x="904" y="282"/>
                    </a:lnTo>
                    <a:lnTo>
                      <a:pt x="902" y="282"/>
                    </a:lnTo>
                    <a:lnTo>
                      <a:pt x="902" y="282"/>
                    </a:lnTo>
                    <a:lnTo>
                      <a:pt x="902" y="282"/>
                    </a:lnTo>
                    <a:lnTo>
                      <a:pt x="902" y="282"/>
                    </a:lnTo>
                    <a:lnTo>
                      <a:pt x="902" y="282"/>
                    </a:lnTo>
                    <a:lnTo>
                      <a:pt x="902" y="282"/>
                    </a:lnTo>
                    <a:lnTo>
                      <a:pt x="902" y="284"/>
                    </a:lnTo>
                    <a:lnTo>
                      <a:pt x="902" y="284"/>
                    </a:lnTo>
                    <a:lnTo>
                      <a:pt x="902" y="284"/>
                    </a:lnTo>
                    <a:lnTo>
                      <a:pt x="902" y="284"/>
                    </a:lnTo>
                    <a:lnTo>
                      <a:pt x="902" y="284"/>
                    </a:lnTo>
                    <a:lnTo>
                      <a:pt x="902" y="284"/>
                    </a:lnTo>
                    <a:lnTo>
                      <a:pt x="902" y="284"/>
                    </a:lnTo>
                    <a:lnTo>
                      <a:pt x="902" y="284"/>
                    </a:lnTo>
                    <a:lnTo>
                      <a:pt x="902" y="284"/>
                    </a:lnTo>
                    <a:lnTo>
                      <a:pt x="902" y="284"/>
                    </a:lnTo>
                    <a:lnTo>
                      <a:pt x="902" y="285"/>
                    </a:lnTo>
                    <a:lnTo>
                      <a:pt x="902" y="285"/>
                    </a:lnTo>
                    <a:lnTo>
                      <a:pt x="902" y="285"/>
                    </a:lnTo>
                    <a:lnTo>
                      <a:pt x="901" y="285"/>
                    </a:lnTo>
                    <a:lnTo>
                      <a:pt x="901" y="285"/>
                    </a:lnTo>
                    <a:lnTo>
                      <a:pt x="901" y="285"/>
                    </a:lnTo>
                    <a:lnTo>
                      <a:pt x="901" y="285"/>
                    </a:lnTo>
                    <a:lnTo>
                      <a:pt x="899" y="287"/>
                    </a:lnTo>
                    <a:lnTo>
                      <a:pt x="899" y="287"/>
                    </a:lnTo>
                    <a:lnTo>
                      <a:pt x="899" y="287"/>
                    </a:lnTo>
                    <a:lnTo>
                      <a:pt x="899" y="287"/>
                    </a:lnTo>
                    <a:lnTo>
                      <a:pt x="897" y="287"/>
                    </a:lnTo>
                    <a:lnTo>
                      <a:pt x="897" y="287"/>
                    </a:lnTo>
                    <a:lnTo>
                      <a:pt x="897" y="289"/>
                    </a:lnTo>
                    <a:lnTo>
                      <a:pt x="897" y="289"/>
                    </a:lnTo>
                    <a:lnTo>
                      <a:pt x="897" y="289"/>
                    </a:lnTo>
                    <a:lnTo>
                      <a:pt x="897" y="289"/>
                    </a:lnTo>
                    <a:lnTo>
                      <a:pt x="897" y="289"/>
                    </a:lnTo>
                    <a:lnTo>
                      <a:pt x="897" y="289"/>
                    </a:lnTo>
                    <a:lnTo>
                      <a:pt x="897" y="291"/>
                    </a:lnTo>
                    <a:lnTo>
                      <a:pt x="897" y="291"/>
                    </a:lnTo>
                    <a:lnTo>
                      <a:pt x="897" y="291"/>
                    </a:lnTo>
                    <a:lnTo>
                      <a:pt x="897" y="291"/>
                    </a:lnTo>
                    <a:lnTo>
                      <a:pt x="895" y="291"/>
                    </a:lnTo>
                    <a:lnTo>
                      <a:pt x="895" y="291"/>
                    </a:lnTo>
                    <a:lnTo>
                      <a:pt x="895" y="291"/>
                    </a:lnTo>
                    <a:lnTo>
                      <a:pt x="895" y="291"/>
                    </a:lnTo>
                    <a:lnTo>
                      <a:pt x="895" y="293"/>
                    </a:lnTo>
                    <a:lnTo>
                      <a:pt x="895" y="293"/>
                    </a:lnTo>
                    <a:lnTo>
                      <a:pt x="895" y="293"/>
                    </a:lnTo>
                    <a:lnTo>
                      <a:pt x="895" y="293"/>
                    </a:lnTo>
                    <a:lnTo>
                      <a:pt x="895" y="291"/>
                    </a:lnTo>
                    <a:lnTo>
                      <a:pt x="895" y="291"/>
                    </a:lnTo>
                    <a:lnTo>
                      <a:pt x="895" y="291"/>
                    </a:lnTo>
                    <a:lnTo>
                      <a:pt x="893" y="291"/>
                    </a:lnTo>
                    <a:lnTo>
                      <a:pt x="893" y="291"/>
                    </a:lnTo>
                    <a:lnTo>
                      <a:pt x="893" y="293"/>
                    </a:lnTo>
                    <a:lnTo>
                      <a:pt x="893" y="293"/>
                    </a:lnTo>
                    <a:lnTo>
                      <a:pt x="893" y="293"/>
                    </a:lnTo>
                    <a:lnTo>
                      <a:pt x="893" y="293"/>
                    </a:lnTo>
                    <a:lnTo>
                      <a:pt x="892" y="294"/>
                    </a:lnTo>
                    <a:lnTo>
                      <a:pt x="892" y="294"/>
                    </a:lnTo>
                    <a:lnTo>
                      <a:pt x="892" y="294"/>
                    </a:lnTo>
                    <a:lnTo>
                      <a:pt x="892" y="294"/>
                    </a:lnTo>
                    <a:lnTo>
                      <a:pt x="892" y="294"/>
                    </a:lnTo>
                    <a:lnTo>
                      <a:pt x="892" y="294"/>
                    </a:lnTo>
                    <a:lnTo>
                      <a:pt x="892" y="294"/>
                    </a:lnTo>
                    <a:lnTo>
                      <a:pt x="892" y="294"/>
                    </a:lnTo>
                    <a:lnTo>
                      <a:pt x="892" y="294"/>
                    </a:lnTo>
                    <a:lnTo>
                      <a:pt x="892" y="294"/>
                    </a:lnTo>
                    <a:lnTo>
                      <a:pt x="890" y="293"/>
                    </a:lnTo>
                    <a:lnTo>
                      <a:pt x="890" y="293"/>
                    </a:lnTo>
                    <a:lnTo>
                      <a:pt x="890" y="294"/>
                    </a:lnTo>
                    <a:lnTo>
                      <a:pt x="890" y="294"/>
                    </a:lnTo>
                    <a:lnTo>
                      <a:pt x="890" y="294"/>
                    </a:lnTo>
                    <a:lnTo>
                      <a:pt x="890" y="294"/>
                    </a:lnTo>
                    <a:lnTo>
                      <a:pt x="890" y="294"/>
                    </a:lnTo>
                    <a:lnTo>
                      <a:pt x="888" y="296"/>
                    </a:lnTo>
                    <a:lnTo>
                      <a:pt x="888" y="296"/>
                    </a:lnTo>
                    <a:lnTo>
                      <a:pt x="888" y="296"/>
                    </a:lnTo>
                    <a:lnTo>
                      <a:pt x="888" y="296"/>
                    </a:lnTo>
                    <a:lnTo>
                      <a:pt x="888" y="296"/>
                    </a:lnTo>
                    <a:lnTo>
                      <a:pt x="888" y="296"/>
                    </a:lnTo>
                    <a:lnTo>
                      <a:pt x="888" y="296"/>
                    </a:lnTo>
                    <a:lnTo>
                      <a:pt x="888" y="296"/>
                    </a:lnTo>
                    <a:lnTo>
                      <a:pt x="886" y="298"/>
                    </a:lnTo>
                    <a:lnTo>
                      <a:pt x="886" y="298"/>
                    </a:lnTo>
                    <a:lnTo>
                      <a:pt x="886" y="298"/>
                    </a:lnTo>
                    <a:lnTo>
                      <a:pt x="884" y="298"/>
                    </a:lnTo>
                    <a:lnTo>
                      <a:pt x="884" y="298"/>
                    </a:lnTo>
                    <a:lnTo>
                      <a:pt x="884" y="298"/>
                    </a:lnTo>
                    <a:lnTo>
                      <a:pt x="884" y="298"/>
                    </a:lnTo>
                    <a:lnTo>
                      <a:pt x="884" y="298"/>
                    </a:lnTo>
                    <a:lnTo>
                      <a:pt x="882" y="298"/>
                    </a:lnTo>
                    <a:lnTo>
                      <a:pt x="882" y="298"/>
                    </a:lnTo>
                    <a:lnTo>
                      <a:pt x="882" y="298"/>
                    </a:lnTo>
                    <a:lnTo>
                      <a:pt x="882" y="298"/>
                    </a:lnTo>
                    <a:lnTo>
                      <a:pt x="882" y="298"/>
                    </a:lnTo>
                    <a:lnTo>
                      <a:pt x="882" y="298"/>
                    </a:lnTo>
                    <a:lnTo>
                      <a:pt x="882" y="300"/>
                    </a:lnTo>
                    <a:lnTo>
                      <a:pt x="882" y="300"/>
                    </a:lnTo>
                    <a:lnTo>
                      <a:pt x="882" y="300"/>
                    </a:lnTo>
                    <a:lnTo>
                      <a:pt x="882" y="300"/>
                    </a:lnTo>
                    <a:lnTo>
                      <a:pt x="882" y="300"/>
                    </a:lnTo>
                    <a:lnTo>
                      <a:pt x="881" y="300"/>
                    </a:lnTo>
                    <a:lnTo>
                      <a:pt x="881" y="300"/>
                    </a:lnTo>
                    <a:lnTo>
                      <a:pt x="881" y="300"/>
                    </a:lnTo>
                    <a:lnTo>
                      <a:pt x="881" y="300"/>
                    </a:lnTo>
                    <a:lnTo>
                      <a:pt x="881" y="300"/>
                    </a:lnTo>
                    <a:lnTo>
                      <a:pt x="879" y="300"/>
                    </a:lnTo>
                    <a:lnTo>
                      <a:pt x="879" y="300"/>
                    </a:lnTo>
                    <a:lnTo>
                      <a:pt x="879" y="300"/>
                    </a:lnTo>
                    <a:lnTo>
                      <a:pt x="879" y="300"/>
                    </a:lnTo>
                    <a:lnTo>
                      <a:pt x="879"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2"/>
                    </a:lnTo>
                    <a:lnTo>
                      <a:pt x="877" y="302"/>
                    </a:lnTo>
                    <a:lnTo>
                      <a:pt x="877" y="302"/>
                    </a:lnTo>
                    <a:lnTo>
                      <a:pt x="877" y="302"/>
                    </a:lnTo>
                    <a:lnTo>
                      <a:pt x="877" y="303"/>
                    </a:lnTo>
                    <a:lnTo>
                      <a:pt x="877" y="303"/>
                    </a:lnTo>
                    <a:lnTo>
                      <a:pt x="875" y="303"/>
                    </a:lnTo>
                    <a:lnTo>
                      <a:pt x="877" y="305"/>
                    </a:lnTo>
                    <a:lnTo>
                      <a:pt x="877" y="305"/>
                    </a:lnTo>
                    <a:lnTo>
                      <a:pt x="877" y="305"/>
                    </a:lnTo>
                    <a:lnTo>
                      <a:pt x="877" y="305"/>
                    </a:lnTo>
                    <a:lnTo>
                      <a:pt x="877" y="305"/>
                    </a:lnTo>
                    <a:lnTo>
                      <a:pt x="877" y="305"/>
                    </a:lnTo>
                    <a:lnTo>
                      <a:pt x="877" y="305"/>
                    </a:lnTo>
                    <a:lnTo>
                      <a:pt x="877" y="305"/>
                    </a:lnTo>
                    <a:lnTo>
                      <a:pt x="875" y="307"/>
                    </a:lnTo>
                    <a:lnTo>
                      <a:pt x="875" y="307"/>
                    </a:lnTo>
                    <a:lnTo>
                      <a:pt x="875" y="307"/>
                    </a:lnTo>
                    <a:lnTo>
                      <a:pt x="875" y="307"/>
                    </a:lnTo>
                    <a:lnTo>
                      <a:pt x="875" y="307"/>
                    </a:lnTo>
                    <a:lnTo>
                      <a:pt x="875" y="307"/>
                    </a:lnTo>
                    <a:lnTo>
                      <a:pt x="875" y="307"/>
                    </a:lnTo>
                    <a:lnTo>
                      <a:pt x="875" y="307"/>
                    </a:lnTo>
                    <a:lnTo>
                      <a:pt x="873" y="307"/>
                    </a:lnTo>
                    <a:lnTo>
                      <a:pt x="873" y="307"/>
                    </a:lnTo>
                    <a:lnTo>
                      <a:pt x="873" y="309"/>
                    </a:lnTo>
                    <a:lnTo>
                      <a:pt x="873" y="309"/>
                    </a:lnTo>
                    <a:lnTo>
                      <a:pt x="873" y="309"/>
                    </a:lnTo>
                    <a:lnTo>
                      <a:pt x="872" y="309"/>
                    </a:lnTo>
                    <a:lnTo>
                      <a:pt x="872" y="309"/>
                    </a:lnTo>
                    <a:lnTo>
                      <a:pt x="872" y="309"/>
                    </a:lnTo>
                    <a:lnTo>
                      <a:pt x="872" y="309"/>
                    </a:lnTo>
                    <a:lnTo>
                      <a:pt x="872" y="309"/>
                    </a:lnTo>
                    <a:lnTo>
                      <a:pt x="872" y="309"/>
                    </a:lnTo>
                    <a:lnTo>
                      <a:pt x="872" y="311"/>
                    </a:lnTo>
                    <a:lnTo>
                      <a:pt x="872" y="311"/>
                    </a:lnTo>
                    <a:lnTo>
                      <a:pt x="872" y="311"/>
                    </a:lnTo>
                    <a:lnTo>
                      <a:pt x="872" y="311"/>
                    </a:lnTo>
                    <a:lnTo>
                      <a:pt x="872" y="313"/>
                    </a:lnTo>
                    <a:lnTo>
                      <a:pt x="872" y="313"/>
                    </a:lnTo>
                    <a:lnTo>
                      <a:pt x="872" y="313"/>
                    </a:lnTo>
                    <a:lnTo>
                      <a:pt x="872" y="313"/>
                    </a:lnTo>
                    <a:lnTo>
                      <a:pt x="872" y="313"/>
                    </a:lnTo>
                    <a:lnTo>
                      <a:pt x="872" y="313"/>
                    </a:lnTo>
                    <a:lnTo>
                      <a:pt x="873" y="314"/>
                    </a:lnTo>
                    <a:lnTo>
                      <a:pt x="873" y="314"/>
                    </a:lnTo>
                    <a:lnTo>
                      <a:pt x="873" y="314"/>
                    </a:lnTo>
                    <a:lnTo>
                      <a:pt x="873" y="316"/>
                    </a:lnTo>
                    <a:lnTo>
                      <a:pt x="873" y="316"/>
                    </a:lnTo>
                    <a:lnTo>
                      <a:pt x="873" y="316"/>
                    </a:lnTo>
                    <a:lnTo>
                      <a:pt x="873" y="316"/>
                    </a:lnTo>
                    <a:lnTo>
                      <a:pt x="873" y="316"/>
                    </a:lnTo>
                    <a:lnTo>
                      <a:pt x="873" y="316"/>
                    </a:lnTo>
                    <a:lnTo>
                      <a:pt x="875" y="316"/>
                    </a:lnTo>
                    <a:lnTo>
                      <a:pt x="875" y="316"/>
                    </a:lnTo>
                    <a:lnTo>
                      <a:pt x="875" y="316"/>
                    </a:lnTo>
                    <a:lnTo>
                      <a:pt x="875" y="316"/>
                    </a:lnTo>
                    <a:lnTo>
                      <a:pt x="875" y="316"/>
                    </a:lnTo>
                    <a:lnTo>
                      <a:pt x="875" y="316"/>
                    </a:lnTo>
                    <a:lnTo>
                      <a:pt x="877" y="316"/>
                    </a:lnTo>
                    <a:lnTo>
                      <a:pt x="877" y="316"/>
                    </a:lnTo>
                    <a:lnTo>
                      <a:pt x="877" y="316"/>
                    </a:lnTo>
                    <a:lnTo>
                      <a:pt x="877" y="316"/>
                    </a:lnTo>
                    <a:lnTo>
                      <a:pt x="877" y="316"/>
                    </a:lnTo>
                    <a:lnTo>
                      <a:pt x="877" y="318"/>
                    </a:lnTo>
                    <a:lnTo>
                      <a:pt x="877" y="318"/>
                    </a:lnTo>
                    <a:lnTo>
                      <a:pt x="879" y="318"/>
                    </a:lnTo>
                    <a:lnTo>
                      <a:pt x="879" y="318"/>
                    </a:lnTo>
                    <a:lnTo>
                      <a:pt x="879" y="318"/>
                    </a:lnTo>
                    <a:lnTo>
                      <a:pt x="879" y="318"/>
                    </a:lnTo>
                    <a:lnTo>
                      <a:pt x="879" y="318"/>
                    </a:lnTo>
                    <a:lnTo>
                      <a:pt x="879" y="318"/>
                    </a:lnTo>
                    <a:lnTo>
                      <a:pt x="879" y="320"/>
                    </a:lnTo>
                    <a:lnTo>
                      <a:pt x="879" y="320"/>
                    </a:lnTo>
                    <a:lnTo>
                      <a:pt x="879" y="320"/>
                    </a:lnTo>
                    <a:lnTo>
                      <a:pt x="881" y="320"/>
                    </a:lnTo>
                    <a:lnTo>
                      <a:pt x="881" y="320"/>
                    </a:lnTo>
                    <a:lnTo>
                      <a:pt x="881" y="320"/>
                    </a:lnTo>
                    <a:lnTo>
                      <a:pt x="881" y="320"/>
                    </a:lnTo>
                    <a:lnTo>
                      <a:pt x="881" y="320"/>
                    </a:lnTo>
                    <a:lnTo>
                      <a:pt x="882" y="320"/>
                    </a:lnTo>
                    <a:lnTo>
                      <a:pt x="882" y="320"/>
                    </a:lnTo>
                    <a:lnTo>
                      <a:pt x="882" y="320"/>
                    </a:lnTo>
                    <a:lnTo>
                      <a:pt x="884" y="322"/>
                    </a:lnTo>
                    <a:lnTo>
                      <a:pt x="884" y="322"/>
                    </a:lnTo>
                    <a:lnTo>
                      <a:pt x="884" y="322"/>
                    </a:lnTo>
                    <a:lnTo>
                      <a:pt x="884" y="322"/>
                    </a:lnTo>
                    <a:lnTo>
                      <a:pt x="884" y="322"/>
                    </a:lnTo>
                    <a:lnTo>
                      <a:pt x="886" y="322"/>
                    </a:lnTo>
                    <a:lnTo>
                      <a:pt x="886" y="322"/>
                    </a:lnTo>
                    <a:lnTo>
                      <a:pt x="886" y="322"/>
                    </a:lnTo>
                    <a:lnTo>
                      <a:pt x="886" y="322"/>
                    </a:lnTo>
                    <a:lnTo>
                      <a:pt x="888" y="322"/>
                    </a:lnTo>
                    <a:lnTo>
                      <a:pt x="888" y="322"/>
                    </a:lnTo>
                    <a:lnTo>
                      <a:pt x="890" y="322"/>
                    </a:lnTo>
                    <a:lnTo>
                      <a:pt x="890" y="322"/>
                    </a:lnTo>
                    <a:lnTo>
                      <a:pt x="890" y="322"/>
                    </a:lnTo>
                    <a:lnTo>
                      <a:pt x="890" y="322"/>
                    </a:lnTo>
                    <a:lnTo>
                      <a:pt x="890" y="322"/>
                    </a:lnTo>
                    <a:lnTo>
                      <a:pt x="890" y="322"/>
                    </a:lnTo>
                    <a:lnTo>
                      <a:pt x="890" y="322"/>
                    </a:lnTo>
                    <a:lnTo>
                      <a:pt x="892" y="322"/>
                    </a:lnTo>
                    <a:lnTo>
                      <a:pt x="892" y="322"/>
                    </a:lnTo>
                    <a:lnTo>
                      <a:pt x="892" y="322"/>
                    </a:lnTo>
                    <a:lnTo>
                      <a:pt x="892" y="322"/>
                    </a:lnTo>
                    <a:lnTo>
                      <a:pt x="893" y="322"/>
                    </a:lnTo>
                    <a:lnTo>
                      <a:pt x="893" y="322"/>
                    </a:lnTo>
                    <a:lnTo>
                      <a:pt x="893" y="322"/>
                    </a:lnTo>
                    <a:lnTo>
                      <a:pt x="893" y="322"/>
                    </a:lnTo>
                    <a:lnTo>
                      <a:pt x="895" y="322"/>
                    </a:lnTo>
                    <a:lnTo>
                      <a:pt x="895" y="322"/>
                    </a:lnTo>
                    <a:lnTo>
                      <a:pt x="895" y="322"/>
                    </a:lnTo>
                    <a:lnTo>
                      <a:pt x="895" y="322"/>
                    </a:lnTo>
                    <a:lnTo>
                      <a:pt x="895" y="322"/>
                    </a:lnTo>
                    <a:lnTo>
                      <a:pt x="897" y="322"/>
                    </a:lnTo>
                    <a:lnTo>
                      <a:pt x="897" y="322"/>
                    </a:lnTo>
                    <a:lnTo>
                      <a:pt x="897" y="322"/>
                    </a:lnTo>
                    <a:lnTo>
                      <a:pt x="897" y="322"/>
                    </a:lnTo>
                    <a:lnTo>
                      <a:pt x="897" y="323"/>
                    </a:lnTo>
                    <a:lnTo>
                      <a:pt x="897" y="323"/>
                    </a:lnTo>
                    <a:lnTo>
                      <a:pt x="899" y="323"/>
                    </a:lnTo>
                    <a:lnTo>
                      <a:pt x="899" y="323"/>
                    </a:lnTo>
                    <a:lnTo>
                      <a:pt x="899" y="323"/>
                    </a:lnTo>
                    <a:lnTo>
                      <a:pt x="899" y="323"/>
                    </a:lnTo>
                    <a:lnTo>
                      <a:pt x="899" y="323"/>
                    </a:lnTo>
                    <a:lnTo>
                      <a:pt x="899" y="323"/>
                    </a:lnTo>
                    <a:lnTo>
                      <a:pt x="899" y="323"/>
                    </a:lnTo>
                    <a:lnTo>
                      <a:pt x="901" y="323"/>
                    </a:lnTo>
                    <a:lnTo>
                      <a:pt x="901" y="323"/>
                    </a:lnTo>
                    <a:lnTo>
                      <a:pt x="901" y="323"/>
                    </a:lnTo>
                    <a:lnTo>
                      <a:pt x="901" y="323"/>
                    </a:lnTo>
                    <a:lnTo>
                      <a:pt x="901" y="322"/>
                    </a:lnTo>
                    <a:lnTo>
                      <a:pt x="901" y="322"/>
                    </a:lnTo>
                    <a:lnTo>
                      <a:pt x="901" y="323"/>
                    </a:lnTo>
                    <a:lnTo>
                      <a:pt x="902" y="323"/>
                    </a:lnTo>
                    <a:lnTo>
                      <a:pt x="902" y="322"/>
                    </a:lnTo>
                    <a:lnTo>
                      <a:pt x="902" y="322"/>
                    </a:lnTo>
                    <a:lnTo>
                      <a:pt x="902" y="322"/>
                    </a:lnTo>
                    <a:lnTo>
                      <a:pt x="902" y="322"/>
                    </a:lnTo>
                    <a:lnTo>
                      <a:pt x="904" y="322"/>
                    </a:lnTo>
                    <a:lnTo>
                      <a:pt x="904" y="322"/>
                    </a:lnTo>
                    <a:lnTo>
                      <a:pt x="904" y="322"/>
                    </a:lnTo>
                    <a:lnTo>
                      <a:pt x="906" y="322"/>
                    </a:lnTo>
                    <a:lnTo>
                      <a:pt x="906" y="322"/>
                    </a:lnTo>
                    <a:lnTo>
                      <a:pt x="906" y="322"/>
                    </a:lnTo>
                    <a:lnTo>
                      <a:pt x="906" y="322"/>
                    </a:lnTo>
                    <a:lnTo>
                      <a:pt x="908" y="322"/>
                    </a:lnTo>
                    <a:lnTo>
                      <a:pt x="908" y="323"/>
                    </a:lnTo>
                    <a:lnTo>
                      <a:pt x="908" y="323"/>
                    </a:lnTo>
                    <a:lnTo>
                      <a:pt x="908" y="323"/>
                    </a:lnTo>
                    <a:lnTo>
                      <a:pt x="910" y="323"/>
                    </a:lnTo>
                    <a:lnTo>
                      <a:pt x="910" y="323"/>
                    </a:lnTo>
                    <a:lnTo>
                      <a:pt x="910" y="323"/>
                    </a:lnTo>
                    <a:lnTo>
                      <a:pt x="910" y="323"/>
                    </a:lnTo>
                    <a:lnTo>
                      <a:pt x="911" y="323"/>
                    </a:lnTo>
                    <a:lnTo>
                      <a:pt x="911" y="323"/>
                    </a:lnTo>
                    <a:lnTo>
                      <a:pt x="911" y="323"/>
                    </a:lnTo>
                    <a:lnTo>
                      <a:pt x="911" y="323"/>
                    </a:lnTo>
                    <a:lnTo>
                      <a:pt x="913" y="323"/>
                    </a:lnTo>
                    <a:lnTo>
                      <a:pt x="913" y="323"/>
                    </a:lnTo>
                    <a:lnTo>
                      <a:pt x="913" y="323"/>
                    </a:lnTo>
                    <a:lnTo>
                      <a:pt x="913" y="323"/>
                    </a:lnTo>
                    <a:lnTo>
                      <a:pt x="913" y="323"/>
                    </a:lnTo>
                    <a:lnTo>
                      <a:pt x="913" y="325"/>
                    </a:lnTo>
                    <a:lnTo>
                      <a:pt x="913" y="325"/>
                    </a:lnTo>
                    <a:lnTo>
                      <a:pt x="913" y="325"/>
                    </a:lnTo>
                    <a:lnTo>
                      <a:pt x="913" y="325"/>
                    </a:lnTo>
                    <a:lnTo>
                      <a:pt x="915" y="325"/>
                    </a:lnTo>
                    <a:lnTo>
                      <a:pt x="915" y="325"/>
                    </a:lnTo>
                    <a:lnTo>
                      <a:pt x="915" y="325"/>
                    </a:lnTo>
                    <a:lnTo>
                      <a:pt x="915" y="325"/>
                    </a:lnTo>
                    <a:lnTo>
                      <a:pt x="915" y="325"/>
                    </a:lnTo>
                    <a:lnTo>
                      <a:pt x="917" y="327"/>
                    </a:lnTo>
                    <a:lnTo>
                      <a:pt x="917" y="327"/>
                    </a:lnTo>
                    <a:lnTo>
                      <a:pt x="917" y="327"/>
                    </a:lnTo>
                    <a:lnTo>
                      <a:pt x="917" y="327"/>
                    </a:lnTo>
                    <a:lnTo>
                      <a:pt x="917" y="327"/>
                    </a:lnTo>
                    <a:lnTo>
                      <a:pt x="919" y="327"/>
                    </a:lnTo>
                    <a:lnTo>
                      <a:pt x="919" y="329"/>
                    </a:lnTo>
                    <a:lnTo>
                      <a:pt x="919" y="329"/>
                    </a:lnTo>
                    <a:lnTo>
                      <a:pt x="919" y="329"/>
                    </a:lnTo>
                    <a:lnTo>
                      <a:pt x="919" y="329"/>
                    </a:lnTo>
                    <a:lnTo>
                      <a:pt x="919" y="329"/>
                    </a:lnTo>
                    <a:lnTo>
                      <a:pt x="919" y="329"/>
                    </a:lnTo>
                    <a:lnTo>
                      <a:pt x="920" y="331"/>
                    </a:lnTo>
                    <a:lnTo>
                      <a:pt x="920" y="331"/>
                    </a:lnTo>
                    <a:lnTo>
                      <a:pt x="920" y="331"/>
                    </a:lnTo>
                    <a:lnTo>
                      <a:pt x="920" y="331"/>
                    </a:lnTo>
                    <a:lnTo>
                      <a:pt x="920" y="332"/>
                    </a:lnTo>
                    <a:lnTo>
                      <a:pt x="922" y="332"/>
                    </a:lnTo>
                    <a:lnTo>
                      <a:pt x="922" y="332"/>
                    </a:lnTo>
                    <a:lnTo>
                      <a:pt x="922" y="332"/>
                    </a:lnTo>
                    <a:lnTo>
                      <a:pt x="922" y="334"/>
                    </a:lnTo>
                    <a:lnTo>
                      <a:pt x="924" y="334"/>
                    </a:lnTo>
                    <a:lnTo>
                      <a:pt x="924" y="334"/>
                    </a:lnTo>
                    <a:lnTo>
                      <a:pt x="924" y="334"/>
                    </a:lnTo>
                    <a:lnTo>
                      <a:pt x="924" y="334"/>
                    </a:lnTo>
                    <a:lnTo>
                      <a:pt x="924" y="336"/>
                    </a:lnTo>
                    <a:lnTo>
                      <a:pt x="926" y="336"/>
                    </a:lnTo>
                    <a:lnTo>
                      <a:pt x="926" y="336"/>
                    </a:lnTo>
                    <a:lnTo>
                      <a:pt x="928" y="336"/>
                    </a:lnTo>
                    <a:lnTo>
                      <a:pt x="928" y="338"/>
                    </a:lnTo>
                    <a:lnTo>
                      <a:pt x="928" y="338"/>
                    </a:lnTo>
                    <a:lnTo>
                      <a:pt x="928" y="338"/>
                    </a:lnTo>
                    <a:lnTo>
                      <a:pt x="928" y="338"/>
                    </a:lnTo>
                    <a:lnTo>
                      <a:pt x="928" y="338"/>
                    </a:lnTo>
                    <a:lnTo>
                      <a:pt x="929" y="338"/>
                    </a:lnTo>
                    <a:lnTo>
                      <a:pt x="929" y="338"/>
                    </a:lnTo>
                    <a:lnTo>
                      <a:pt x="929" y="338"/>
                    </a:lnTo>
                    <a:lnTo>
                      <a:pt x="929" y="338"/>
                    </a:lnTo>
                    <a:lnTo>
                      <a:pt x="929" y="338"/>
                    </a:lnTo>
                    <a:lnTo>
                      <a:pt x="931" y="338"/>
                    </a:lnTo>
                    <a:lnTo>
                      <a:pt x="931" y="340"/>
                    </a:lnTo>
                    <a:lnTo>
                      <a:pt x="931" y="340"/>
                    </a:lnTo>
                    <a:lnTo>
                      <a:pt x="931" y="340"/>
                    </a:lnTo>
                    <a:lnTo>
                      <a:pt x="933" y="340"/>
                    </a:lnTo>
                    <a:lnTo>
                      <a:pt x="933" y="340"/>
                    </a:lnTo>
                    <a:lnTo>
                      <a:pt x="933" y="340"/>
                    </a:lnTo>
                    <a:lnTo>
                      <a:pt x="933" y="341"/>
                    </a:lnTo>
                    <a:lnTo>
                      <a:pt x="933" y="341"/>
                    </a:lnTo>
                    <a:lnTo>
                      <a:pt x="933" y="341"/>
                    </a:lnTo>
                    <a:lnTo>
                      <a:pt x="933" y="341"/>
                    </a:lnTo>
                    <a:lnTo>
                      <a:pt x="935" y="341"/>
                    </a:lnTo>
                    <a:lnTo>
                      <a:pt x="935" y="343"/>
                    </a:lnTo>
                    <a:lnTo>
                      <a:pt x="935" y="343"/>
                    </a:lnTo>
                    <a:lnTo>
                      <a:pt x="935" y="343"/>
                    </a:lnTo>
                    <a:lnTo>
                      <a:pt x="935" y="343"/>
                    </a:lnTo>
                    <a:lnTo>
                      <a:pt x="935" y="343"/>
                    </a:lnTo>
                    <a:lnTo>
                      <a:pt x="935" y="345"/>
                    </a:lnTo>
                    <a:lnTo>
                      <a:pt x="935" y="345"/>
                    </a:lnTo>
                    <a:lnTo>
                      <a:pt x="937" y="345"/>
                    </a:lnTo>
                    <a:lnTo>
                      <a:pt x="935" y="347"/>
                    </a:lnTo>
                    <a:lnTo>
                      <a:pt x="935" y="347"/>
                    </a:lnTo>
                    <a:lnTo>
                      <a:pt x="937" y="347"/>
                    </a:lnTo>
                    <a:lnTo>
                      <a:pt x="937" y="347"/>
                    </a:lnTo>
                    <a:lnTo>
                      <a:pt x="937" y="349"/>
                    </a:lnTo>
                    <a:lnTo>
                      <a:pt x="937" y="349"/>
                    </a:lnTo>
                    <a:lnTo>
                      <a:pt x="939" y="349"/>
                    </a:lnTo>
                    <a:lnTo>
                      <a:pt x="940" y="351"/>
                    </a:lnTo>
                    <a:lnTo>
                      <a:pt x="942" y="351"/>
                    </a:lnTo>
                    <a:lnTo>
                      <a:pt x="942" y="352"/>
                    </a:lnTo>
                    <a:lnTo>
                      <a:pt x="944" y="354"/>
                    </a:lnTo>
                    <a:lnTo>
                      <a:pt x="944" y="354"/>
                    </a:lnTo>
                    <a:lnTo>
                      <a:pt x="944" y="354"/>
                    </a:lnTo>
                    <a:lnTo>
                      <a:pt x="944" y="356"/>
                    </a:lnTo>
                    <a:lnTo>
                      <a:pt x="944" y="356"/>
                    </a:lnTo>
                    <a:lnTo>
                      <a:pt x="944" y="358"/>
                    </a:lnTo>
                    <a:lnTo>
                      <a:pt x="946" y="358"/>
                    </a:lnTo>
                    <a:lnTo>
                      <a:pt x="946" y="358"/>
                    </a:lnTo>
                    <a:lnTo>
                      <a:pt x="946" y="360"/>
                    </a:lnTo>
                    <a:lnTo>
                      <a:pt x="948" y="360"/>
                    </a:lnTo>
                    <a:lnTo>
                      <a:pt x="949" y="360"/>
                    </a:lnTo>
                    <a:lnTo>
                      <a:pt x="951" y="360"/>
                    </a:lnTo>
                    <a:lnTo>
                      <a:pt x="951" y="361"/>
                    </a:lnTo>
                    <a:lnTo>
                      <a:pt x="953" y="361"/>
                    </a:lnTo>
                    <a:lnTo>
                      <a:pt x="953" y="363"/>
                    </a:lnTo>
                    <a:lnTo>
                      <a:pt x="953" y="363"/>
                    </a:lnTo>
                    <a:lnTo>
                      <a:pt x="953" y="363"/>
                    </a:lnTo>
                    <a:lnTo>
                      <a:pt x="953" y="363"/>
                    </a:lnTo>
                    <a:lnTo>
                      <a:pt x="955" y="365"/>
                    </a:lnTo>
                    <a:lnTo>
                      <a:pt x="955" y="365"/>
                    </a:lnTo>
                    <a:lnTo>
                      <a:pt x="957" y="367"/>
                    </a:lnTo>
                    <a:lnTo>
                      <a:pt x="958" y="367"/>
                    </a:lnTo>
                    <a:lnTo>
                      <a:pt x="958" y="367"/>
                    </a:lnTo>
                    <a:lnTo>
                      <a:pt x="960" y="367"/>
                    </a:lnTo>
                    <a:lnTo>
                      <a:pt x="960" y="369"/>
                    </a:lnTo>
                    <a:lnTo>
                      <a:pt x="960" y="369"/>
                    </a:lnTo>
                    <a:lnTo>
                      <a:pt x="962" y="369"/>
                    </a:lnTo>
                    <a:lnTo>
                      <a:pt x="962" y="369"/>
                    </a:lnTo>
                    <a:lnTo>
                      <a:pt x="964" y="369"/>
                    </a:lnTo>
                    <a:lnTo>
                      <a:pt x="964" y="369"/>
                    </a:lnTo>
                    <a:lnTo>
                      <a:pt x="966" y="367"/>
                    </a:lnTo>
                    <a:lnTo>
                      <a:pt x="966" y="367"/>
                    </a:lnTo>
                    <a:lnTo>
                      <a:pt x="966" y="369"/>
                    </a:lnTo>
                    <a:lnTo>
                      <a:pt x="966" y="369"/>
                    </a:lnTo>
                    <a:lnTo>
                      <a:pt x="967" y="369"/>
                    </a:lnTo>
                    <a:lnTo>
                      <a:pt x="967" y="369"/>
                    </a:lnTo>
                    <a:lnTo>
                      <a:pt x="967" y="369"/>
                    </a:lnTo>
                    <a:lnTo>
                      <a:pt x="969" y="370"/>
                    </a:lnTo>
                    <a:lnTo>
                      <a:pt x="969" y="370"/>
                    </a:lnTo>
                    <a:lnTo>
                      <a:pt x="969" y="370"/>
                    </a:lnTo>
                    <a:lnTo>
                      <a:pt x="969" y="370"/>
                    </a:lnTo>
                    <a:lnTo>
                      <a:pt x="969" y="370"/>
                    </a:lnTo>
                    <a:lnTo>
                      <a:pt x="971" y="370"/>
                    </a:lnTo>
                    <a:lnTo>
                      <a:pt x="971" y="370"/>
                    </a:lnTo>
                    <a:lnTo>
                      <a:pt x="973" y="370"/>
                    </a:lnTo>
                    <a:lnTo>
                      <a:pt x="973" y="370"/>
                    </a:lnTo>
                    <a:lnTo>
                      <a:pt x="975" y="370"/>
                    </a:lnTo>
                    <a:lnTo>
                      <a:pt x="975" y="370"/>
                    </a:lnTo>
                    <a:lnTo>
                      <a:pt x="975" y="370"/>
                    </a:lnTo>
                    <a:lnTo>
                      <a:pt x="975" y="370"/>
                    </a:lnTo>
                    <a:lnTo>
                      <a:pt x="977" y="369"/>
                    </a:lnTo>
                    <a:lnTo>
                      <a:pt x="977" y="369"/>
                    </a:lnTo>
                    <a:lnTo>
                      <a:pt x="978" y="369"/>
                    </a:lnTo>
                    <a:lnTo>
                      <a:pt x="978" y="369"/>
                    </a:lnTo>
                    <a:lnTo>
                      <a:pt x="978" y="369"/>
                    </a:lnTo>
                    <a:lnTo>
                      <a:pt x="980" y="370"/>
                    </a:lnTo>
                    <a:lnTo>
                      <a:pt x="982" y="369"/>
                    </a:lnTo>
                    <a:lnTo>
                      <a:pt x="982" y="369"/>
                    </a:lnTo>
                    <a:lnTo>
                      <a:pt x="982" y="369"/>
                    </a:lnTo>
                    <a:lnTo>
                      <a:pt x="984" y="367"/>
                    </a:lnTo>
                    <a:lnTo>
                      <a:pt x="984" y="367"/>
                    </a:lnTo>
                    <a:lnTo>
                      <a:pt x="984" y="367"/>
                    </a:lnTo>
                    <a:lnTo>
                      <a:pt x="984" y="367"/>
                    </a:lnTo>
                    <a:lnTo>
                      <a:pt x="984" y="367"/>
                    </a:lnTo>
                    <a:lnTo>
                      <a:pt x="984" y="367"/>
                    </a:lnTo>
                    <a:lnTo>
                      <a:pt x="984" y="367"/>
                    </a:lnTo>
                    <a:lnTo>
                      <a:pt x="984" y="367"/>
                    </a:lnTo>
                    <a:lnTo>
                      <a:pt x="984" y="365"/>
                    </a:lnTo>
                    <a:lnTo>
                      <a:pt x="984" y="363"/>
                    </a:lnTo>
                    <a:lnTo>
                      <a:pt x="984" y="363"/>
                    </a:lnTo>
                    <a:lnTo>
                      <a:pt x="984" y="363"/>
                    </a:lnTo>
                    <a:lnTo>
                      <a:pt x="984" y="361"/>
                    </a:lnTo>
                    <a:lnTo>
                      <a:pt x="984" y="361"/>
                    </a:lnTo>
                    <a:lnTo>
                      <a:pt x="984" y="361"/>
                    </a:lnTo>
                    <a:lnTo>
                      <a:pt x="986" y="360"/>
                    </a:lnTo>
                    <a:lnTo>
                      <a:pt x="986" y="360"/>
                    </a:lnTo>
                    <a:lnTo>
                      <a:pt x="986" y="358"/>
                    </a:lnTo>
                    <a:lnTo>
                      <a:pt x="986" y="356"/>
                    </a:lnTo>
                    <a:lnTo>
                      <a:pt x="987" y="356"/>
                    </a:lnTo>
                    <a:lnTo>
                      <a:pt x="987" y="356"/>
                    </a:lnTo>
                    <a:lnTo>
                      <a:pt x="987" y="354"/>
                    </a:lnTo>
                    <a:lnTo>
                      <a:pt x="987" y="354"/>
                    </a:lnTo>
                    <a:lnTo>
                      <a:pt x="989" y="354"/>
                    </a:lnTo>
                    <a:lnTo>
                      <a:pt x="989" y="354"/>
                    </a:lnTo>
                    <a:lnTo>
                      <a:pt x="989" y="352"/>
                    </a:lnTo>
                    <a:lnTo>
                      <a:pt x="989" y="352"/>
                    </a:lnTo>
                    <a:lnTo>
                      <a:pt x="991" y="352"/>
                    </a:lnTo>
                    <a:lnTo>
                      <a:pt x="991" y="352"/>
                    </a:lnTo>
                    <a:lnTo>
                      <a:pt x="991" y="352"/>
                    </a:lnTo>
                    <a:lnTo>
                      <a:pt x="991" y="352"/>
                    </a:lnTo>
                    <a:lnTo>
                      <a:pt x="991" y="351"/>
                    </a:lnTo>
                    <a:lnTo>
                      <a:pt x="991" y="351"/>
                    </a:lnTo>
                    <a:lnTo>
                      <a:pt x="993" y="351"/>
                    </a:lnTo>
                    <a:lnTo>
                      <a:pt x="993" y="351"/>
                    </a:lnTo>
                    <a:lnTo>
                      <a:pt x="993" y="352"/>
                    </a:lnTo>
                    <a:lnTo>
                      <a:pt x="993" y="352"/>
                    </a:lnTo>
                    <a:lnTo>
                      <a:pt x="993" y="352"/>
                    </a:lnTo>
                    <a:lnTo>
                      <a:pt x="995" y="352"/>
                    </a:lnTo>
                    <a:lnTo>
                      <a:pt x="995" y="352"/>
                    </a:lnTo>
                    <a:lnTo>
                      <a:pt x="995" y="352"/>
                    </a:lnTo>
                    <a:lnTo>
                      <a:pt x="995" y="352"/>
                    </a:lnTo>
                    <a:lnTo>
                      <a:pt x="996" y="352"/>
                    </a:lnTo>
                    <a:lnTo>
                      <a:pt x="996" y="352"/>
                    </a:lnTo>
                    <a:lnTo>
                      <a:pt x="996" y="352"/>
                    </a:lnTo>
                    <a:lnTo>
                      <a:pt x="996" y="352"/>
                    </a:lnTo>
                    <a:lnTo>
                      <a:pt x="996" y="352"/>
                    </a:lnTo>
                    <a:lnTo>
                      <a:pt x="998" y="352"/>
                    </a:lnTo>
                    <a:lnTo>
                      <a:pt x="998" y="352"/>
                    </a:lnTo>
                    <a:lnTo>
                      <a:pt x="998" y="352"/>
                    </a:lnTo>
                    <a:lnTo>
                      <a:pt x="998" y="352"/>
                    </a:lnTo>
                    <a:lnTo>
                      <a:pt x="1000" y="354"/>
                    </a:lnTo>
                    <a:lnTo>
                      <a:pt x="1000" y="354"/>
                    </a:lnTo>
                    <a:lnTo>
                      <a:pt x="1000" y="354"/>
                    </a:lnTo>
                    <a:lnTo>
                      <a:pt x="1000" y="354"/>
                    </a:lnTo>
                    <a:lnTo>
                      <a:pt x="1002" y="354"/>
                    </a:lnTo>
                    <a:lnTo>
                      <a:pt x="1002" y="354"/>
                    </a:lnTo>
                    <a:lnTo>
                      <a:pt x="1002" y="354"/>
                    </a:lnTo>
                    <a:lnTo>
                      <a:pt x="1002" y="354"/>
                    </a:lnTo>
                    <a:lnTo>
                      <a:pt x="1002" y="354"/>
                    </a:lnTo>
                    <a:lnTo>
                      <a:pt x="1004" y="354"/>
                    </a:lnTo>
                    <a:lnTo>
                      <a:pt x="1004" y="354"/>
                    </a:lnTo>
                    <a:lnTo>
                      <a:pt x="1004" y="354"/>
                    </a:lnTo>
                    <a:lnTo>
                      <a:pt x="1004" y="354"/>
                    </a:lnTo>
                    <a:lnTo>
                      <a:pt x="1005" y="352"/>
                    </a:lnTo>
                    <a:lnTo>
                      <a:pt x="1005" y="352"/>
                    </a:lnTo>
                    <a:lnTo>
                      <a:pt x="1005" y="352"/>
                    </a:lnTo>
                    <a:lnTo>
                      <a:pt x="1005" y="352"/>
                    </a:lnTo>
                    <a:lnTo>
                      <a:pt x="1005" y="352"/>
                    </a:lnTo>
                    <a:lnTo>
                      <a:pt x="1007" y="351"/>
                    </a:lnTo>
                    <a:lnTo>
                      <a:pt x="1007" y="351"/>
                    </a:lnTo>
                    <a:lnTo>
                      <a:pt x="1007" y="351"/>
                    </a:lnTo>
                    <a:lnTo>
                      <a:pt x="1007" y="351"/>
                    </a:lnTo>
                    <a:lnTo>
                      <a:pt x="1007" y="351"/>
                    </a:lnTo>
                    <a:lnTo>
                      <a:pt x="1007" y="351"/>
                    </a:lnTo>
                    <a:lnTo>
                      <a:pt x="1007" y="351"/>
                    </a:lnTo>
                    <a:lnTo>
                      <a:pt x="1009" y="349"/>
                    </a:lnTo>
                    <a:lnTo>
                      <a:pt x="1009" y="349"/>
                    </a:lnTo>
                    <a:lnTo>
                      <a:pt x="1009" y="349"/>
                    </a:lnTo>
                    <a:lnTo>
                      <a:pt x="1011" y="349"/>
                    </a:lnTo>
                    <a:lnTo>
                      <a:pt x="1011" y="349"/>
                    </a:lnTo>
                    <a:lnTo>
                      <a:pt x="1011" y="349"/>
                    </a:lnTo>
                    <a:lnTo>
                      <a:pt x="1011" y="349"/>
                    </a:lnTo>
                    <a:lnTo>
                      <a:pt x="1011" y="349"/>
                    </a:lnTo>
                    <a:lnTo>
                      <a:pt x="1013" y="349"/>
                    </a:lnTo>
                    <a:lnTo>
                      <a:pt x="1013" y="349"/>
                    </a:lnTo>
                    <a:lnTo>
                      <a:pt x="1013" y="349"/>
                    </a:lnTo>
                    <a:lnTo>
                      <a:pt x="1013" y="349"/>
                    </a:lnTo>
                    <a:lnTo>
                      <a:pt x="1013" y="349"/>
                    </a:lnTo>
                    <a:lnTo>
                      <a:pt x="1013" y="349"/>
                    </a:lnTo>
                    <a:lnTo>
                      <a:pt x="1014" y="349"/>
                    </a:lnTo>
                    <a:lnTo>
                      <a:pt x="1014" y="349"/>
                    </a:lnTo>
                    <a:lnTo>
                      <a:pt x="1014" y="351"/>
                    </a:lnTo>
                    <a:lnTo>
                      <a:pt x="1014" y="351"/>
                    </a:lnTo>
                    <a:lnTo>
                      <a:pt x="1014" y="351"/>
                    </a:lnTo>
                    <a:lnTo>
                      <a:pt x="1016" y="351"/>
                    </a:lnTo>
                    <a:lnTo>
                      <a:pt x="1016" y="351"/>
                    </a:lnTo>
                    <a:lnTo>
                      <a:pt x="1016" y="351"/>
                    </a:lnTo>
                    <a:lnTo>
                      <a:pt x="1016" y="349"/>
                    </a:lnTo>
                    <a:lnTo>
                      <a:pt x="1016" y="351"/>
                    </a:lnTo>
                    <a:lnTo>
                      <a:pt x="1016" y="351"/>
                    </a:lnTo>
                    <a:lnTo>
                      <a:pt x="1016" y="351"/>
                    </a:lnTo>
                    <a:lnTo>
                      <a:pt x="1016" y="351"/>
                    </a:lnTo>
                    <a:lnTo>
                      <a:pt x="1018" y="351"/>
                    </a:lnTo>
                    <a:lnTo>
                      <a:pt x="1018" y="351"/>
                    </a:lnTo>
                    <a:lnTo>
                      <a:pt x="1018" y="351"/>
                    </a:lnTo>
                    <a:lnTo>
                      <a:pt x="1018" y="351"/>
                    </a:lnTo>
                    <a:lnTo>
                      <a:pt x="1018" y="351"/>
                    </a:lnTo>
                    <a:lnTo>
                      <a:pt x="1018" y="351"/>
                    </a:lnTo>
                    <a:lnTo>
                      <a:pt x="1018" y="351"/>
                    </a:lnTo>
                    <a:lnTo>
                      <a:pt x="1018" y="351"/>
                    </a:lnTo>
                    <a:lnTo>
                      <a:pt x="1020" y="351"/>
                    </a:lnTo>
                    <a:lnTo>
                      <a:pt x="1020" y="351"/>
                    </a:lnTo>
                    <a:lnTo>
                      <a:pt x="1020" y="351"/>
                    </a:lnTo>
                    <a:lnTo>
                      <a:pt x="1020" y="351"/>
                    </a:lnTo>
                    <a:lnTo>
                      <a:pt x="1020" y="352"/>
                    </a:lnTo>
                    <a:lnTo>
                      <a:pt x="1020" y="352"/>
                    </a:lnTo>
                    <a:lnTo>
                      <a:pt x="1022" y="352"/>
                    </a:lnTo>
                    <a:lnTo>
                      <a:pt x="1022" y="352"/>
                    </a:lnTo>
                    <a:lnTo>
                      <a:pt x="1022" y="352"/>
                    </a:lnTo>
                    <a:lnTo>
                      <a:pt x="1022" y="352"/>
                    </a:lnTo>
                    <a:lnTo>
                      <a:pt x="1024" y="352"/>
                    </a:lnTo>
                    <a:lnTo>
                      <a:pt x="1024" y="352"/>
                    </a:lnTo>
                    <a:lnTo>
                      <a:pt x="1024" y="352"/>
                    </a:lnTo>
                    <a:lnTo>
                      <a:pt x="1025" y="352"/>
                    </a:lnTo>
                    <a:lnTo>
                      <a:pt x="1025" y="352"/>
                    </a:lnTo>
                    <a:lnTo>
                      <a:pt x="1025" y="352"/>
                    </a:lnTo>
                    <a:lnTo>
                      <a:pt x="1025" y="351"/>
                    </a:lnTo>
                    <a:lnTo>
                      <a:pt x="1025" y="351"/>
                    </a:lnTo>
                    <a:lnTo>
                      <a:pt x="1025" y="352"/>
                    </a:lnTo>
                    <a:lnTo>
                      <a:pt x="1027" y="352"/>
                    </a:lnTo>
                    <a:lnTo>
                      <a:pt x="1027" y="352"/>
                    </a:lnTo>
                    <a:lnTo>
                      <a:pt x="1027" y="351"/>
                    </a:lnTo>
                    <a:lnTo>
                      <a:pt x="1027" y="351"/>
                    </a:lnTo>
                    <a:lnTo>
                      <a:pt x="1027" y="351"/>
                    </a:lnTo>
                    <a:lnTo>
                      <a:pt x="1027" y="351"/>
                    </a:lnTo>
                    <a:lnTo>
                      <a:pt x="1027" y="351"/>
                    </a:lnTo>
                    <a:lnTo>
                      <a:pt x="1029" y="351"/>
                    </a:lnTo>
                    <a:lnTo>
                      <a:pt x="1029" y="351"/>
                    </a:lnTo>
                    <a:lnTo>
                      <a:pt x="1029" y="351"/>
                    </a:lnTo>
                    <a:lnTo>
                      <a:pt x="1029" y="351"/>
                    </a:lnTo>
                    <a:lnTo>
                      <a:pt x="1031" y="351"/>
                    </a:lnTo>
                    <a:lnTo>
                      <a:pt x="1031" y="351"/>
                    </a:lnTo>
                    <a:lnTo>
                      <a:pt x="1031" y="351"/>
                    </a:lnTo>
                    <a:lnTo>
                      <a:pt x="1031" y="351"/>
                    </a:lnTo>
                    <a:lnTo>
                      <a:pt x="1033" y="351"/>
                    </a:lnTo>
                    <a:lnTo>
                      <a:pt x="1033" y="351"/>
                    </a:lnTo>
                    <a:lnTo>
                      <a:pt x="1033" y="351"/>
                    </a:lnTo>
                    <a:lnTo>
                      <a:pt x="1033" y="351"/>
                    </a:lnTo>
                    <a:lnTo>
                      <a:pt x="1033" y="351"/>
                    </a:lnTo>
                    <a:lnTo>
                      <a:pt x="1033" y="351"/>
                    </a:lnTo>
                    <a:lnTo>
                      <a:pt x="1034" y="349"/>
                    </a:lnTo>
                    <a:lnTo>
                      <a:pt x="1034" y="349"/>
                    </a:lnTo>
                    <a:lnTo>
                      <a:pt x="1034" y="351"/>
                    </a:lnTo>
                    <a:lnTo>
                      <a:pt x="1034" y="351"/>
                    </a:lnTo>
                    <a:lnTo>
                      <a:pt x="1034" y="351"/>
                    </a:lnTo>
                    <a:lnTo>
                      <a:pt x="1036" y="351"/>
                    </a:lnTo>
                    <a:lnTo>
                      <a:pt x="1036" y="351"/>
                    </a:lnTo>
                    <a:lnTo>
                      <a:pt x="1036" y="351"/>
                    </a:lnTo>
                    <a:lnTo>
                      <a:pt x="1036" y="351"/>
                    </a:lnTo>
                    <a:lnTo>
                      <a:pt x="1036" y="351"/>
                    </a:lnTo>
                    <a:lnTo>
                      <a:pt x="1036" y="351"/>
                    </a:lnTo>
                    <a:lnTo>
                      <a:pt x="1038" y="351"/>
                    </a:lnTo>
                    <a:lnTo>
                      <a:pt x="1038" y="351"/>
                    </a:lnTo>
                    <a:lnTo>
                      <a:pt x="1038" y="351"/>
                    </a:lnTo>
                    <a:lnTo>
                      <a:pt x="1038" y="352"/>
                    </a:lnTo>
                    <a:lnTo>
                      <a:pt x="1038" y="352"/>
                    </a:lnTo>
                    <a:lnTo>
                      <a:pt x="1040" y="352"/>
                    </a:lnTo>
                    <a:lnTo>
                      <a:pt x="1040" y="352"/>
                    </a:lnTo>
                    <a:lnTo>
                      <a:pt x="1040" y="352"/>
                    </a:lnTo>
                    <a:lnTo>
                      <a:pt x="1040" y="352"/>
                    </a:lnTo>
                    <a:lnTo>
                      <a:pt x="1040" y="351"/>
                    </a:lnTo>
                    <a:lnTo>
                      <a:pt x="1042" y="351"/>
                    </a:lnTo>
                    <a:lnTo>
                      <a:pt x="1042" y="351"/>
                    </a:lnTo>
                    <a:lnTo>
                      <a:pt x="1042" y="351"/>
                    </a:lnTo>
                    <a:lnTo>
                      <a:pt x="1042" y="351"/>
                    </a:lnTo>
                    <a:lnTo>
                      <a:pt x="1042" y="351"/>
                    </a:lnTo>
                    <a:lnTo>
                      <a:pt x="1042" y="352"/>
                    </a:lnTo>
                    <a:lnTo>
                      <a:pt x="1042" y="352"/>
                    </a:lnTo>
                    <a:lnTo>
                      <a:pt x="1042" y="352"/>
                    </a:lnTo>
                    <a:lnTo>
                      <a:pt x="1042" y="352"/>
                    </a:lnTo>
                    <a:lnTo>
                      <a:pt x="1043" y="352"/>
                    </a:lnTo>
                    <a:lnTo>
                      <a:pt x="1043" y="352"/>
                    </a:lnTo>
                    <a:lnTo>
                      <a:pt x="1043" y="352"/>
                    </a:lnTo>
                    <a:lnTo>
                      <a:pt x="1043" y="352"/>
                    </a:lnTo>
                    <a:lnTo>
                      <a:pt x="1043" y="351"/>
                    </a:lnTo>
                    <a:lnTo>
                      <a:pt x="1043" y="351"/>
                    </a:lnTo>
                    <a:lnTo>
                      <a:pt x="1043" y="351"/>
                    </a:lnTo>
                    <a:lnTo>
                      <a:pt x="1043" y="351"/>
                    </a:lnTo>
                    <a:lnTo>
                      <a:pt x="1045" y="349"/>
                    </a:lnTo>
                    <a:lnTo>
                      <a:pt x="1045" y="349"/>
                    </a:lnTo>
                    <a:lnTo>
                      <a:pt x="1045" y="349"/>
                    </a:lnTo>
                    <a:lnTo>
                      <a:pt x="1045" y="351"/>
                    </a:lnTo>
                    <a:lnTo>
                      <a:pt x="1047" y="351"/>
                    </a:lnTo>
                    <a:lnTo>
                      <a:pt x="1047" y="351"/>
                    </a:lnTo>
                    <a:lnTo>
                      <a:pt x="1047" y="351"/>
                    </a:lnTo>
                    <a:lnTo>
                      <a:pt x="1047" y="351"/>
                    </a:lnTo>
                    <a:lnTo>
                      <a:pt x="1047" y="351"/>
                    </a:lnTo>
                    <a:lnTo>
                      <a:pt x="1049" y="351"/>
                    </a:lnTo>
                    <a:lnTo>
                      <a:pt x="1049" y="351"/>
                    </a:lnTo>
                    <a:lnTo>
                      <a:pt x="1049" y="349"/>
                    </a:lnTo>
                    <a:lnTo>
                      <a:pt x="1049" y="349"/>
                    </a:lnTo>
                    <a:lnTo>
                      <a:pt x="1049" y="349"/>
                    </a:lnTo>
                    <a:lnTo>
                      <a:pt x="1049" y="349"/>
                    </a:lnTo>
                    <a:lnTo>
                      <a:pt x="1049" y="349"/>
                    </a:lnTo>
                    <a:lnTo>
                      <a:pt x="1049" y="347"/>
                    </a:lnTo>
                    <a:lnTo>
                      <a:pt x="1049" y="347"/>
                    </a:lnTo>
                    <a:lnTo>
                      <a:pt x="1049" y="347"/>
                    </a:lnTo>
                    <a:lnTo>
                      <a:pt x="1049" y="347"/>
                    </a:lnTo>
                    <a:lnTo>
                      <a:pt x="1049" y="349"/>
                    </a:lnTo>
                    <a:lnTo>
                      <a:pt x="1049" y="349"/>
                    </a:lnTo>
                    <a:lnTo>
                      <a:pt x="1051" y="349"/>
                    </a:lnTo>
                    <a:lnTo>
                      <a:pt x="1051" y="349"/>
                    </a:lnTo>
                    <a:lnTo>
                      <a:pt x="1051" y="349"/>
                    </a:lnTo>
                    <a:lnTo>
                      <a:pt x="1051" y="349"/>
                    </a:lnTo>
                    <a:lnTo>
                      <a:pt x="1051" y="349"/>
                    </a:lnTo>
                    <a:lnTo>
                      <a:pt x="1051" y="349"/>
                    </a:lnTo>
                    <a:lnTo>
                      <a:pt x="1052" y="349"/>
                    </a:lnTo>
                    <a:lnTo>
                      <a:pt x="1052" y="349"/>
                    </a:lnTo>
                    <a:lnTo>
                      <a:pt x="1052" y="349"/>
                    </a:lnTo>
                    <a:lnTo>
                      <a:pt x="1052" y="349"/>
                    </a:lnTo>
                    <a:lnTo>
                      <a:pt x="1052" y="349"/>
                    </a:lnTo>
                    <a:lnTo>
                      <a:pt x="1052" y="349"/>
                    </a:lnTo>
                    <a:lnTo>
                      <a:pt x="1052" y="349"/>
                    </a:lnTo>
                    <a:lnTo>
                      <a:pt x="1052" y="349"/>
                    </a:lnTo>
                    <a:lnTo>
                      <a:pt x="1054" y="349"/>
                    </a:lnTo>
                    <a:lnTo>
                      <a:pt x="1054" y="349"/>
                    </a:lnTo>
                    <a:lnTo>
                      <a:pt x="1054" y="349"/>
                    </a:lnTo>
                    <a:lnTo>
                      <a:pt x="1054" y="349"/>
                    </a:lnTo>
                    <a:lnTo>
                      <a:pt x="1054" y="349"/>
                    </a:lnTo>
                    <a:lnTo>
                      <a:pt x="1054" y="347"/>
                    </a:lnTo>
                    <a:lnTo>
                      <a:pt x="1054" y="347"/>
                    </a:lnTo>
                    <a:lnTo>
                      <a:pt x="1056" y="347"/>
                    </a:lnTo>
                    <a:lnTo>
                      <a:pt x="1056" y="347"/>
                    </a:lnTo>
                    <a:lnTo>
                      <a:pt x="1056" y="347"/>
                    </a:lnTo>
                    <a:lnTo>
                      <a:pt x="1056" y="347"/>
                    </a:lnTo>
                    <a:lnTo>
                      <a:pt x="1056" y="347"/>
                    </a:lnTo>
                    <a:lnTo>
                      <a:pt x="1058" y="347"/>
                    </a:lnTo>
                    <a:lnTo>
                      <a:pt x="1058" y="347"/>
                    </a:lnTo>
                    <a:lnTo>
                      <a:pt x="1058" y="347"/>
                    </a:lnTo>
                    <a:lnTo>
                      <a:pt x="1058" y="347"/>
                    </a:lnTo>
                    <a:lnTo>
                      <a:pt x="1058" y="347"/>
                    </a:lnTo>
                    <a:lnTo>
                      <a:pt x="1058" y="347"/>
                    </a:lnTo>
                    <a:lnTo>
                      <a:pt x="1058" y="347"/>
                    </a:lnTo>
                    <a:lnTo>
                      <a:pt x="1058" y="347"/>
                    </a:lnTo>
                    <a:lnTo>
                      <a:pt x="1060" y="347"/>
                    </a:lnTo>
                    <a:lnTo>
                      <a:pt x="1060" y="347"/>
                    </a:lnTo>
                    <a:lnTo>
                      <a:pt x="1060" y="347"/>
                    </a:lnTo>
                    <a:lnTo>
                      <a:pt x="1060" y="347"/>
                    </a:lnTo>
                    <a:lnTo>
                      <a:pt x="1060" y="347"/>
                    </a:lnTo>
                    <a:lnTo>
                      <a:pt x="1060" y="347"/>
                    </a:lnTo>
                    <a:lnTo>
                      <a:pt x="1060" y="347"/>
                    </a:lnTo>
                    <a:lnTo>
                      <a:pt x="1060" y="349"/>
                    </a:lnTo>
                    <a:lnTo>
                      <a:pt x="1060" y="349"/>
                    </a:lnTo>
                    <a:lnTo>
                      <a:pt x="1060" y="349"/>
                    </a:lnTo>
                    <a:lnTo>
                      <a:pt x="1060" y="349"/>
                    </a:lnTo>
                    <a:lnTo>
                      <a:pt x="1060" y="349"/>
                    </a:lnTo>
                    <a:lnTo>
                      <a:pt x="1062" y="349"/>
                    </a:lnTo>
                    <a:lnTo>
                      <a:pt x="1062" y="351"/>
                    </a:lnTo>
                    <a:lnTo>
                      <a:pt x="1062" y="351"/>
                    </a:lnTo>
                    <a:lnTo>
                      <a:pt x="1062" y="351"/>
                    </a:lnTo>
                    <a:lnTo>
                      <a:pt x="1062" y="351"/>
                    </a:lnTo>
                    <a:lnTo>
                      <a:pt x="1062" y="351"/>
                    </a:lnTo>
                    <a:lnTo>
                      <a:pt x="1063" y="351"/>
                    </a:lnTo>
                    <a:lnTo>
                      <a:pt x="1063" y="351"/>
                    </a:lnTo>
                    <a:lnTo>
                      <a:pt x="1063" y="351"/>
                    </a:lnTo>
                    <a:lnTo>
                      <a:pt x="1063" y="351"/>
                    </a:lnTo>
                    <a:lnTo>
                      <a:pt x="1063" y="351"/>
                    </a:lnTo>
                    <a:lnTo>
                      <a:pt x="1063" y="352"/>
                    </a:lnTo>
                    <a:lnTo>
                      <a:pt x="1063" y="352"/>
                    </a:lnTo>
                    <a:lnTo>
                      <a:pt x="1063" y="352"/>
                    </a:lnTo>
                    <a:lnTo>
                      <a:pt x="1063" y="352"/>
                    </a:lnTo>
                    <a:lnTo>
                      <a:pt x="1065" y="352"/>
                    </a:lnTo>
                    <a:lnTo>
                      <a:pt x="1065" y="354"/>
                    </a:lnTo>
                    <a:lnTo>
                      <a:pt x="1065" y="354"/>
                    </a:lnTo>
                    <a:lnTo>
                      <a:pt x="1065" y="354"/>
                    </a:lnTo>
                    <a:lnTo>
                      <a:pt x="1065" y="354"/>
                    </a:lnTo>
                    <a:lnTo>
                      <a:pt x="1065" y="354"/>
                    </a:lnTo>
                    <a:lnTo>
                      <a:pt x="1065" y="354"/>
                    </a:lnTo>
                    <a:lnTo>
                      <a:pt x="1067" y="356"/>
                    </a:lnTo>
                    <a:lnTo>
                      <a:pt x="1067" y="356"/>
                    </a:lnTo>
                    <a:lnTo>
                      <a:pt x="1067" y="356"/>
                    </a:lnTo>
                    <a:lnTo>
                      <a:pt x="1067" y="356"/>
                    </a:lnTo>
                    <a:lnTo>
                      <a:pt x="1067" y="356"/>
                    </a:lnTo>
                    <a:lnTo>
                      <a:pt x="1067" y="356"/>
                    </a:lnTo>
                    <a:lnTo>
                      <a:pt x="1069" y="356"/>
                    </a:lnTo>
                    <a:lnTo>
                      <a:pt x="1069" y="354"/>
                    </a:lnTo>
                    <a:lnTo>
                      <a:pt x="1069" y="354"/>
                    </a:lnTo>
                    <a:lnTo>
                      <a:pt x="1069" y="354"/>
                    </a:lnTo>
                    <a:lnTo>
                      <a:pt x="1069" y="354"/>
                    </a:lnTo>
                    <a:lnTo>
                      <a:pt x="1069" y="354"/>
                    </a:lnTo>
                    <a:lnTo>
                      <a:pt x="1069" y="354"/>
                    </a:lnTo>
                    <a:lnTo>
                      <a:pt x="1069" y="354"/>
                    </a:lnTo>
                    <a:lnTo>
                      <a:pt x="1071" y="354"/>
                    </a:lnTo>
                    <a:lnTo>
                      <a:pt x="1071" y="354"/>
                    </a:lnTo>
                    <a:lnTo>
                      <a:pt x="1071" y="356"/>
                    </a:lnTo>
                    <a:lnTo>
                      <a:pt x="1071" y="356"/>
                    </a:lnTo>
                    <a:lnTo>
                      <a:pt x="1071" y="356"/>
                    </a:lnTo>
                    <a:lnTo>
                      <a:pt x="1071" y="356"/>
                    </a:lnTo>
                    <a:lnTo>
                      <a:pt x="1071" y="358"/>
                    </a:lnTo>
                    <a:lnTo>
                      <a:pt x="1072" y="358"/>
                    </a:lnTo>
                    <a:lnTo>
                      <a:pt x="1072" y="360"/>
                    </a:lnTo>
                    <a:lnTo>
                      <a:pt x="1072" y="360"/>
                    </a:lnTo>
                    <a:lnTo>
                      <a:pt x="1074" y="361"/>
                    </a:lnTo>
                    <a:lnTo>
                      <a:pt x="1074" y="361"/>
                    </a:lnTo>
                    <a:lnTo>
                      <a:pt x="1076" y="363"/>
                    </a:lnTo>
                    <a:lnTo>
                      <a:pt x="1078" y="363"/>
                    </a:lnTo>
                    <a:lnTo>
                      <a:pt x="1080" y="365"/>
                    </a:lnTo>
                    <a:lnTo>
                      <a:pt x="1080" y="365"/>
                    </a:lnTo>
                    <a:lnTo>
                      <a:pt x="1081" y="367"/>
                    </a:lnTo>
                    <a:lnTo>
                      <a:pt x="1083" y="369"/>
                    </a:lnTo>
                    <a:lnTo>
                      <a:pt x="1085" y="369"/>
                    </a:lnTo>
                    <a:lnTo>
                      <a:pt x="1085" y="370"/>
                    </a:lnTo>
                    <a:lnTo>
                      <a:pt x="1085" y="372"/>
                    </a:lnTo>
                    <a:lnTo>
                      <a:pt x="1085" y="374"/>
                    </a:lnTo>
                    <a:lnTo>
                      <a:pt x="1085" y="374"/>
                    </a:lnTo>
                    <a:lnTo>
                      <a:pt x="1083" y="376"/>
                    </a:lnTo>
                    <a:lnTo>
                      <a:pt x="1081" y="378"/>
                    </a:lnTo>
                    <a:lnTo>
                      <a:pt x="1081" y="379"/>
                    </a:lnTo>
                    <a:lnTo>
                      <a:pt x="1078" y="381"/>
                    </a:lnTo>
                    <a:lnTo>
                      <a:pt x="1076" y="383"/>
                    </a:lnTo>
                    <a:lnTo>
                      <a:pt x="1076" y="383"/>
                    </a:lnTo>
                    <a:lnTo>
                      <a:pt x="1076" y="383"/>
                    </a:lnTo>
                    <a:lnTo>
                      <a:pt x="1074" y="383"/>
                    </a:lnTo>
                    <a:lnTo>
                      <a:pt x="1074" y="383"/>
                    </a:lnTo>
                    <a:lnTo>
                      <a:pt x="1074" y="383"/>
                    </a:lnTo>
                    <a:lnTo>
                      <a:pt x="1074" y="383"/>
                    </a:lnTo>
                    <a:lnTo>
                      <a:pt x="1074" y="385"/>
                    </a:lnTo>
                    <a:lnTo>
                      <a:pt x="1074" y="385"/>
                    </a:lnTo>
                    <a:lnTo>
                      <a:pt x="1074" y="385"/>
                    </a:lnTo>
                    <a:lnTo>
                      <a:pt x="1074" y="385"/>
                    </a:lnTo>
                    <a:lnTo>
                      <a:pt x="1074" y="385"/>
                    </a:lnTo>
                    <a:lnTo>
                      <a:pt x="1074" y="385"/>
                    </a:lnTo>
                    <a:lnTo>
                      <a:pt x="1074" y="387"/>
                    </a:lnTo>
                    <a:lnTo>
                      <a:pt x="1074" y="387"/>
                    </a:lnTo>
                    <a:lnTo>
                      <a:pt x="1074" y="389"/>
                    </a:lnTo>
                    <a:lnTo>
                      <a:pt x="1074" y="389"/>
                    </a:lnTo>
                    <a:lnTo>
                      <a:pt x="1074" y="389"/>
                    </a:lnTo>
                    <a:lnTo>
                      <a:pt x="1076" y="390"/>
                    </a:lnTo>
                    <a:lnTo>
                      <a:pt x="1076" y="390"/>
                    </a:lnTo>
                    <a:lnTo>
                      <a:pt x="1076" y="390"/>
                    </a:lnTo>
                    <a:lnTo>
                      <a:pt x="1076" y="390"/>
                    </a:lnTo>
                    <a:lnTo>
                      <a:pt x="1078" y="390"/>
                    </a:lnTo>
                    <a:lnTo>
                      <a:pt x="1078" y="390"/>
                    </a:lnTo>
                    <a:lnTo>
                      <a:pt x="1078" y="390"/>
                    </a:lnTo>
                    <a:lnTo>
                      <a:pt x="1080" y="390"/>
                    </a:lnTo>
                    <a:lnTo>
                      <a:pt x="1080" y="389"/>
                    </a:lnTo>
                    <a:lnTo>
                      <a:pt x="1081" y="389"/>
                    </a:lnTo>
                    <a:lnTo>
                      <a:pt x="1083" y="389"/>
                    </a:lnTo>
                    <a:lnTo>
                      <a:pt x="1083" y="387"/>
                    </a:lnTo>
                    <a:lnTo>
                      <a:pt x="1085" y="387"/>
                    </a:lnTo>
                    <a:lnTo>
                      <a:pt x="1087" y="385"/>
                    </a:lnTo>
                    <a:lnTo>
                      <a:pt x="1087" y="385"/>
                    </a:lnTo>
                    <a:lnTo>
                      <a:pt x="1089" y="383"/>
                    </a:lnTo>
                    <a:lnTo>
                      <a:pt x="1090" y="383"/>
                    </a:lnTo>
                    <a:lnTo>
                      <a:pt x="1090" y="383"/>
                    </a:lnTo>
                    <a:lnTo>
                      <a:pt x="1092" y="383"/>
                    </a:lnTo>
                    <a:lnTo>
                      <a:pt x="1094" y="381"/>
                    </a:lnTo>
                    <a:lnTo>
                      <a:pt x="1096" y="381"/>
                    </a:lnTo>
                    <a:lnTo>
                      <a:pt x="1096" y="381"/>
                    </a:lnTo>
                    <a:lnTo>
                      <a:pt x="1098" y="381"/>
                    </a:lnTo>
                    <a:lnTo>
                      <a:pt x="1099" y="381"/>
                    </a:lnTo>
                    <a:lnTo>
                      <a:pt x="1099" y="381"/>
                    </a:lnTo>
                    <a:lnTo>
                      <a:pt x="1101" y="381"/>
                    </a:lnTo>
                    <a:lnTo>
                      <a:pt x="1103" y="381"/>
                    </a:lnTo>
                    <a:lnTo>
                      <a:pt x="1105" y="381"/>
                    </a:lnTo>
                    <a:lnTo>
                      <a:pt x="1105" y="383"/>
                    </a:lnTo>
                    <a:lnTo>
                      <a:pt x="1105" y="383"/>
                    </a:lnTo>
                    <a:lnTo>
                      <a:pt x="1107" y="385"/>
                    </a:lnTo>
                    <a:lnTo>
                      <a:pt x="1109" y="387"/>
                    </a:lnTo>
                    <a:lnTo>
                      <a:pt x="1109" y="389"/>
                    </a:lnTo>
                    <a:lnTo>
                      <a:pt x="1109" y="389"/>
                    </a:lnTo>
                    <a:lnTo>
                      <a:pt x="1110" y="390"/>
                    </a:lnTo>
                    <a:lnTo>
                      <a:pt x="1110" y="390"/>
                    </a:lnTo>
                    <a:lnTo>
                      <a:pt x="1110" y="390"/>
                    </a:lnTo>
                    <a:lnTo>
                      <a:pt x="1110" y="392"/>
                    </a:lnTo>
                    <a:lnTo>
                      <a:pt x="1110" y="392"/>
                    </a:lnTo>
                    <a:lnTo>
                      <a:pt x="1110" y="394"/>
                    </a:lnTo>
                    <a:lnTo>
                      <a:pt x="1110" y="396"/>
                    </a:lnTo>
                    <a:lnTo>
                      <a:pt x="1110" y="398"/>
                    </a:lnTo>
                    <a:lnTo>
                      <a:pt x="1109" y="399"/>
                    </a:lnTo>
                    <a:lnTo>
                      <a:pt x="1109" y="401"/>
                    </a:lnTo>
                    <a:lnTo>
                      <a:pt x="1107" y="403"/>
                    </a:lnTo>
                    <a:lnTo>
                      <a:pt x="1107" y="403"/>
                    </a:lnTo>
                    <a:lnTo>
                      <a:pt x="1107" y="403"/>
                    </a:lnTo>
                    <a:lnTo>
                      <a:pt x="1105" y="405"/>
                    </a:lnTo>
                    <a:lnTo>
                      <a:pt x="1105" y="407"/>
                    </a:lnTo>
                    <a:lnTo>
                      <a:pt x="1105" y="407"/>
                    </a:lnTo>
                    <a:lnTo>
                      <a:pt x="1105" y="407"/>
                    </a:lnTo>
                    <a:lnTo>
                      <a:pt x="1103" y="407"/>
                    </a:lnTo>
                    <a:lnTo>
                      <a:pt x="1101" y="408"/>
                    </a:lnTo>
                    <a:lnTo>
                      <a:pt x="1101" y="408"/>
                    </a:lnTo>
                    <a:lnTo>
                      <a:pt x="1101" y="408"/>
                    </a:lnTo>
                    <a:lnTo>
                      <a:pt x="1099" y="410"/>
                    </a:lnTo>
                    <a:lnTo>
                      <a:pt x="1099" y="410"/>
                    </a:lnTo>
                    <a:lnTo>
                      <a:pt x="1099" y="410"/>
                    </a:lnTo>
                    <a:lnTo>
                      <a:pt x="1099" y="412"/>
                    </a:lnTo>
                    <a:lnTo>
                      <a:pt x="1098" y="412"/>
                    </a:lnTo>
                    <a:lnTo>
                      <a:pt x="1098" y="412"/>
                    </a:lnTo>
                    <a:lnTo>
                      <a:pt x="1098" y="412"/>
                    </a:lnTo>
                    <a:lnTo>
                      <a:pt x="1096" y="412"/>
                    </a:lnTo>
                    <a:lnTo>
                      <a:pt x="1096" y="412"/>
                    </a:lnTo>
                    <a:lnTo>
                      <a:pt x="1096" y="412"/>
                    </a:lnTo>
                    <a:lnTo>
                      <a:pt x="1096" y="412"/>
                    </a:lnTo>
                    <a:lnTo>
                      <a:pt x="1096" y="412"/>
                    </a:lnTo>
                    <a:lnTo>
                      <a:pt x="1096" y="412"/>
                    </a:lnTo>
                    <a:lnTo>
                      <a:pt x="1094" y="410"/>
                    </a:lnTo>
                    <a:lnTo>
                      <a:pt x="1094" y="410"/>
                    </a:lnTo>
                    <a:lnTo>
                      <a:pt x="1094" y="410"/>
                    </a:lnTo>
                    <a:lnTo>
                      <a:pt x="1094" y="410"/>
                    </a:lnTo>
                    <a:lnTo>
                      <a:pt x="1094" y="410"/>
                    </a:lnTo>
                    <a:lnTo>
                      <a:pt x="1092" y="408"/>
                    </a:lnTo>
                    <a:lnTo>
                      <a:pt x="1092" y="408"/>
                    </a:lnTo>
                    <a:lnTo>
                      <a:pt x="1092" y="408"/>
                    </a:lnTo>
                    <a:lnTo>
                      <a:pt x="1089" y="407"/>
                    </a:lnTo>
                    <a:lnTo>
                      <a:pt x="1087" y="405"/>
                    </a:lnTo>
                    <a:lnTo>
                      <a:pt x="1085" y="403"/>
                    </a:lnTo>
                    <a:lnTo>
                      <a:pt x="1083" y="403"/>
                    </a:lnTo>
                    <a:lnTo>
                      <a:pt x="1080" y="403"/>
                    </a:lnTo>
                    <a:lnTo>
                      <a:pt x="1078" y="403"/>
                    </a:lnTo>
                    <a:lnTo>
                      <a:pt x="1076" y="403"/>
                    </a:lnTo>
                    <a:lnTo>
                      <a:pt x="1074" y="405"/>
                    </a:lnTo>
                    <a:lnTo>
                      <a:pt x="1074" y="405"/>
                    </a:lnTo>
                    <a:lnTo>
                      <a:pt x="1074" y="405"/>
                    </a:lnTo>
                    <a:lnTo>
                      <a:pt x="1074" y="407"/>
                    </a:lnTo>
                    <a:lnTo>
                      <a:pt x="1074" y="407"/>
                    </a:lnTo>
                    <a:lnTo>
                      <a:pt x="1074" y="407"/>
                    </a:lnTo>
                    <a:lnTo>
                      <a:pt x="1074" y="407"/>
                    </a:lnTo>
                    <a:lnTo>
                      <a:pt x="1076" y="408"/>
                    </a:lnTo>
                    <a:lnTo>
                      <a:pt x="1076" y="408"/>
                    </a:lnTo>
                    <a:lnTo>
                      <a:pt x="1078" y="410"/>
                    </a:lnTo>
                    <a:lnTo>
                      <a:pt x="1078" y="410"/>
                    </a:lnTo>
                    <a:lnTo>
                      <a:pt x="1080" y="412"/>
                    </a:lnTo>
                    <a:lnTo>
                      <a:pt x="1080" y="414"/>
                    </a:lnTo>
                    <a:lnTo>
                      <a:pt x="1081" y="414"/>
                    </a:lnTo>
                    <a:lnTo>
                      <a:pt x="1081" y="416"/>
                    </a:lnTo>
                    <a:lnTo>
                      <a:pt x="1081" y="417"/>
                    </a:lnTo>
                    <a:lnTo>
                      <a:pt x="1083" y="419"/>
                    </a:lnTo>
                    <a:lnTo>
                      <a:pt x="1083" y="421"/>
                    </a:lnTo>
                    <a:lnTo>
                      <a:pt x="1083" y="425"/>
                    </a:lnTo>
                    <a:lnTo>
                      <a:pt x="1081" y="425"/>
                    </a:lnTo>
                    <a:lnTo>
                      <a:pt x="1081" y="427"/>
                    </a:lnTo>
                    <a:lnTo>
                      <a:pt x="1080" y="427"/>
                    </a:lnTo>
                    <a:lnTo>
                      <a:pt x="1080" y="427"/>
                    </a:lnTo>
                    <a:lnTo>
                      <a:pt x="1078" y="428"/>
                    </a:lnTo>
                    <a:lnTo>
                      <a:pt x="1078" y="428"/>
                    </a:lnTo>
                    <a:lnTo>
                      <a:pt x="1076" y="428"/>
                    </a:lnTo>
                    <a:lnTo>
                      <a:pt x="1074" y="428"/>
                    </a:lnTo>
                    <a:lnTo>
                      <a:pt x="1074" y="428"/>
                    </a:lnTo>
                    <a:lnTo>
                      <a:pt x="1071" y="430"/>
                    </a:lnTo>
                    <a:lnTo>
                      <a:pt x="1069" y="430"/>
                    </a:lnTo>
                    <a:lnTo>
                      <a:pt x="1067" y="432"/>
                    </a:lnTo>
                    <a:lnTo>
                      <a:pt x="1065" y="432"/>
                    </a:lnTo>
                    <a:lnTo>
                      <a:pt x="1065" y="432"/>
                    </a:lnTo>
                    <a:lnTo>
                      <a:pt x="1063" y="432"/>
                    </a:lnTo>
                    <a:lnTo>
                      <a:pt x="1062" y="430"/>
                    </a:lnTo>
                    <a:lnTo>
                      <a:pt x="1060" y="432"/>
                    </a:lnTo>
                    <a:lnTo>
                      <a:pt x="1060" y="432"/>
                    </a:lnTo>
                    <a:lnTo>
                      <a:pt x="1060" y="434"/>
                    </a:lnTo>
                    <a:lnTo>
                      <a:pt x="1060" y="434"/>
                    </a:lnTo>
                    <a:lnTo>
                      <a:pt x="1060" y="436"/>
                    </a:lnTo>
                    <a:lnTo>
                      <a:pt x="1062" y="436"/>
                    </a:lnTo>
                    <a:lnTo>
                      <a:pt x="1062" y="437"/>
                    </a:lnTo>
                    <a:lnTo>
                      <a:pt x="1062" y="439"/>
                    </a:lnTo>
                    <a:lnTo>
                      <a:pt x="1062" y="441"/>
                    </a:lnTo>
                    <a:lnTo>
                      <a:pt x="1063" y="443"/>
                    </a:lnTo>
                    <a:lnTo>
                      <a:pt x="1063" y="445"/>
                    </a:lnTo>
                    <a:lnTo>
                      <a:pt x="1063" y="445"/>
                    </a:lnTo>
                    <a:lnTo>
                      <a:pt x="1063" y="446"/>
                    </a:lnTo>
                    <a:lnTo>
                      <a:pt x="1063" y="446"/>
                    </a:lnTo>
                    <a:lnTo>
                      <a:pt x="1063" y="448"/>
                    </a:lnTo>
                    <a:lnTo>
                      <a:pt x="1063" y="448"/>
                    </a:lnTo>
                    <a:lnTo>
                      <a:pt x="1063" y="448"/>
                    </a:lnTo>
                    <a:lnTo>
                      <a:pt x="1065" y="450"/>
                    </a:lnTo>
                    <a:lnTo>
                      <a:pt x="1065" y="450"/>
                    </a:lnTo>
                    <a:lnTo>
                      <a:pt x="1065" y="450"/>
                    </a:lnTo>
                    <a:lnTo>
                      <a:pt x="1065" y="452"/>
                    </a:lnTo>
                    <a:lnTo>
                      <a:pt x="1067" y="452"/>
                    </a:lnTo>
                    <a:lnTo>
                      <a:pt x="1067" y="454"/>
                    </a:lnTo>
                    <a:lnTo>
                      <a:pt x="1067" y="454"/>
                    </a:lnTo>
                    <a:lnTo>
                      <a:pt x="1069" y="454"/>
                    </a:lnTo>
                    <a:lnTo>
                      <a:pt x="1069" y="455"/>
                    </a:lnTo>
                    <a:lnTo>
                      <a:pt x="1069" y="455"/>
                    </a:lnTo>
                    <a:lnTo>
                      <a:pt x="1069" y="457"/>
                    </a:lnTo>
                    <a:lnTo>
                      <a:pt x="1069" y="457"/>
                    </a:lnTo>
                    <a:lnTo>
                      <a:pt x="1069" y="459"/>
                    </a:lnTo>
                    <a:lnTo>
                      <a:pt x="1069" y="461"/>
                    </a:lnTo>
                    <a:lnTo>
                      <a:pt x="1069" y="461"/>
                    </a:lnTo>
                    <a:lnTo>
                      <a:pt x="1071" y="463"/>
                    </a:lnTo>
                    <a:lnTo>
                      <a:pt x="1071" y="463"/>
                    </a:lnTo>
                    <a:lnTo>
                      <a:pt x="1071" y="463"/>
                    </a:lnTo>
                    <a:lnTo>
                      <a:pt x="1072" y="463"/>
                    </a:lnTo>
                    <a:lnTo>
                      <a:pt x="1072" y="463"/>
                    </a:lnTo>
                    <a:lnTo>
                      <a:pt x="1074" y="463"/>
                    </a:lnTo>
                    <a:lnTo>
                      <a:pt x="1074" y="463"/>
                    </a:lnTo>
                    <a:lnTo>
                      <a:pt x="1076" y="461"/>
                    </a:lnTo>
                    <a:lnTo>
                      <a:pt x="1076" y="461"/>
                    </a:lnTo>
                    <a:lnTo>
                      <a:pt x="1078" y="461"/>
                    </a:lnTo>
                    <a:lnTo>
                      <a:pt x="1078" y="463"/>
                    </a:lnTo>
                    <a:lnTo>
                      <a:pt x="1078" y="463"/>
                    </a:lnTo>
                    <a:lnTo>
                      <a:pt x="1078" y="464"/>
                    </a:lnTo>
                    <a:lnTo>
                      <a:pt x="1078" y="464"/>
                    </a:lnTo>
                    <a:lnTo>
                      <a:pt x="1078" y="466"/>
                    </a:lnTo>
                    <a:lnTo>
                      <a:pt x="1076" y="468"/>
                    </a:lnTo>
                    <a:lnTo>
                      <a:pt x="1074" y="470"/>
                    </a:lnTo>
                    <a:lnTo>
                      <a:pt x="1072" y="470"/>
                    </a:lnTo>
                    <a:lnTo>
                      <a:pt x="1071" y="472"/>
                    </a:lnTo>
                    <a:lnTo>
                      <a:pt x="1071" y="474"/>
                    </a:lnTo>
                    <a:lnTo>
                      <a:pt x="1069" y="475"/>
                    </a:lnTo>
                    <a:lnTo>
                      <a:pt x="1067" y="475"/>
                    </a:lnTo>
                    <a:lnTo>
                      <a:pt x="1065" y="477"/>
                    </a:lnTo>
                    <a:lnTo>
                      <a:pt x="1063" y="479"/>
                    </a:lnTo>
                    <a:lnTo>
                      <a:pt x="1063" y="479"/>
                    </a:lnTo>
                    <a:lnTo>
                      <a:pt x="1060" y="481"/>
                    </a:lnTo>
                    <a:lnTo>
                      <a:pt x="1060" y="481"/>
                    </a:lnTo>
                    <a:lnTo>
                      <a:pt x="1058" y="481"/>
                    </a:lnTo>
                    <a:lnTo>
                      <a:pt x="1058" y="479"/>
                    </a:lnTo>
                    <a:lnTo>
                      <a:pt x="1056" y="479"/>
                    </a:lnTo>
                    <a:lnTo>
                      <a:pt x="1056" y="479"/>
                    </a:lnTo>
                    <a:lnTo>
                      <a:pt x="1054" y="479"/>
                    </a:lnTo>
                    <a:lnTo>
                      <a:pt x="1052" y="479"/>
                    </a:lnTo>
                    <a:lnTo>
                      <a:pt x="1051" y="479"/>
                    </a:lnTo>
                    <a:lnTo>
                      <a:pt x="1049" y="479"/>
                    </a:lnTo>
                    <a:lnTo>
                      <a:pt x="1047" y="477"/>
                    </a:lnTo>
                    <a:lnTo>
                      <a:pt x="1045" y="477"/>
                    </a:lnTo>
                    <a:lnTo>
                      <a:pt x="1045" y="477"/>
                    </a:lnTo>
                    <a:lnTo>
                      <a:pt x="1043" y="477"/>
                    </a:lnTo>
                    <a:lnTo>
                      <a:pt x="1042" y="477"/>
                    </a:lnTo>
                    <a:lnTo>
                      <a:pt x="1040" y="477"/>
                    </a:lnTo>
                    <a:lnTo>
                      <a:pt x="1040" y="477"/>
                    </a:lnTo>
                    <a:lnTo>
                      <a:pt x="1040" y="477"/>
                    </a:lnTo>
                    <a:lnTo>
                      <a:pt x="1038" y="479"/>
                    </a:lnTo>
                    <a:lnTo>
                      <a:pt x="1038" y="479"/>
                    </a:lnTo>
                    <a:lnTo>
                      <a:pt x="1038" y="479"/>
                    </a:lnTo>
                    <a:lnTo>
                      <a:pt x="1038" y="479"/>
                    </a:lnTo>
                    <a:lnTo>
                      <a:pt x="1038" y="481"/>
                    </a:lnTo>
                    <a:lnTo>
                      <a:pt x="1038" y="481"/>
                    </a:lnTo>
                    <a:lnTo>
                      <a:pt x="1038" y="481"/>
                    </a:lnTo>
                    <a:lnTo>
                      <a:pt x="1038" y="481"/>
                    </a:lnTo>
                    <a:lnTo>
                      <a:pt x="1036" y="483"/>
                    </a:lnTo>
                    <a:lnTo>
                      <a:pt x="1036" y="484"/>
                    </a:lnTo>
                    <a:lnTo>
                      <a:pt x="1034" y="486"/>
                    </a:lnTo>
                    <a:lnTo>
                      <a:pt x="1034" y="486"/>
                    </a:lnTo>
                    <a:lnTo>
                      <a:pt x="1034" y="488"/>
                    </a:lnTo>
                    <a:lnTo>
                      <a:pt x="1034" y="488"/>
                    </a:lnTo>
                    <a:lnTo>
                      <a:pt x="1034" y="490"/>
                    </a:lnTo>
                    <a:lnTo>
                      <a:pt x="1034" y="490"/>
                    </a:lnTo>
                    <a:lnTo>
                      <a:pt x="1034" y="492"/>
                    </a:lnTo>
                    <a:lnTo>
                      <a:pt x="1034" y="492"/>
                    </a:lnTo>
                    <a:lnTo>
                      <a:pt x="1034" y="492"/>
                    </a:lnTo>
                    <a:lnTo>
                      <a:pt x="1034" y="492"/>
                    </a:lnTo>
                    <a:lnTo>
                      <a:pt x="1034" y="493"/>
                    </a:lnTo>
                    <a:lnTo>
                      <a:pt x="1034" y="493"/>
                    </a:lnTo>
                    <a:lnTo>
                      <a:pt x="1034" y="493"/>
                    </a:lnTo>
                    <a:lnTo>
                      <a:pt x="1036" y="493"/>
                    </a:lnTo>
                    <a:lnTo>
                      <a:pt x="1036" y="493"/>
                    </a:lnTo>
                    <a:lnTo>
                      <a:pt x="1036" y="493"/>
                    </a:lnTo>
                    <a:lnTo>
                      <a:pt x="1036" y="495"/>
                    </a:lnTo>
                    <a:lnTo>
                      <a:pt x="1036" y="497"/>
                    </a:lnTo>
                    <a:lnTo>
                      <a:pt x="1038" y="497"/>
                    </a:lnTo>
                    <a:lnTo>
                      <a:pt x="1038" y="499"/>
                    </a:lnTo>
                    <a:lnTo>
                      <a:pt x="1040" y="499"/>
                    </a:lnTo>
                    <a:lnTo>
                      <a:pt x="1040" y="499"/>
                    </a:lnTo>
                    <a:lnTo>
                      <a:pt x="1040" y="499"/>
                    </a:lnTo>
                    <a:lnTo>
                      <a:pt x="1040" y="501"/>
                    </a:lnTo>
                    <a:lnTo>
                      <a:pt x="1042" y="501"/>
                    </a:lnTo>
                    <a:lnTo>
                      <a:pt x="1042" y="501"/>
                    </a:lnTo>
                    <a:lnTo>
                      <a:pt x="1043" y="501"/>
                    </a:lnTo>
                    <a:lnTo>
                      <a:pt x="1043" y="501"/>
                    </a:lnTo>
                    <a:lnTo>
                      <a:pt x="1045" y="501"/>
                    </a:lnTo>
                    <a:lnTo>
                      <a:pt x="1045" y="501"/>
                    </a:lnTo>
                    <a:lnTo>
                      <a:pt x="1047" y="501"/>
                    </a:lnTo>
                    <a:lnTo>
                      <a:pt x="1047" y="501"/>
                    </a:lnTo>
                    <a:lnTo>
                      <a:pt x="1049" y="501"/>
                    </a:lnTo>
                    <a:lnTo>
                      <a:pt x="1049" y="501"/>
                    </a:lnTo>
                    <a:lnTo>
                      <a:pt x="1051" y="501"/>
                    </a:lnTo>
                    <a:lnTo>
                      <a:pt x="1052" y="501"/>
                    </a:lnTo>
                    <a:lnTo>
                      <a:pt x="1052" y="501"/>
                    </a:lnTo>
                    <a:lnTo>
                      <a:pt x="1052" y="501"/>
                    </a:lnTo>
                    <a:lnTo>
                      <a:pt x="1054" y="502"/>
                    </a:lnTo>
                    <a:lnTo>
                      <a:pt x="1054" y="502"/>
                    </a:lnTo>
                    <a:lnTo>
                      <a:pt x="1054" y="502"/>
                    </a:lnTo>
                    <a:lnTo>
                      <a:pt x="1056" y="504"/>
                    </a:lnTo>
                    <a:lnTo>
                      <a:pt x="1058" y="506"/>
                    </a:lnTo>
                    <a:lnTo>
                      <a:pt x="1058" y="508"/>
                    </a:lnTo>
                    <a:lnTo>
                      <a:pt x="1058" y="508"/>
                    </a:lnTo>
                    <a:lnTo>
                      <a:pt x="1058" y="510"/>
                    </a:lnTo>
                    <a:lnTo>
                      <a:pt x="1058" y="510"/>
                    </a:lnTo>
                    <a:lnTo>
                      <a:pt x="1058" y="510"/>
                    </a:lnTo>
                    <a:lnTo>
                      <a:pt x="1058" y="510"/>
                    </a:lnTo>
                    <a:lnTo>
                      <a:pt x="1058" y="512"/>
                    </a:lnTo>
                    <a:lnTo>
                      <a:pt x="1056" y="512"/>
                    </a:lnTo>
                    <a:lnTo>
                      <a:pt x="1056" y="512"/>
                    </a:lnTo>
                    <a:lnTo>
                      <a:pt x="1056" y="513"/>
                    </a:lnTo>
                    <a:lnTo>
                      <a:pt x="1056" y="515"/>
                    </a:lnTo>
                    <a:lnTo>
                      <a:pt x="1056" y="517"/>
                    </a:lnTo>
                    <a:lnTo>
                      <a:pt x="1056" y="519"/>
                    </a:lnTo>
                    <a:lnTo>
                      <a:pt x="1056" y="521"/>
                    </a:lnTo>
                    <a:lnTo>
                      <a:pt x="1058" y="522"/>
                    </a:lnTo>
                    <a:lnTo>
                      <a:pt x="1058" y="522"/>
                    </a:lnTo>
                    <a:lnTo>
                      <a:pt x="1058" y="522"/>
                    </a:lnTo>
                    <a:lnTo>
                      <a:pt x="1058" y="524"/>
                    </a:lnTo>
                    <a:lnTo>
                      <a:pt x="1058" y="524"/>
                    </a:lnTo>
                    <a:lnTo>
                      <a:pt x="1058" y="524"/>
                    </a:lnTo>
                    <a:lnTo>
                      <a:pt x="1058" y="526"/>
                    </a:lnTo>
                    <a:lnTo>
                      <a:pt x="1058" y="526"/>
                    </a:lnTo>
                    <a:lnTo>
                      <a:pt x="1056" y="528"/>
                    </a:lnTo>
                    <a:lnTo>
                      <a:pt x="1056" y="528"/>
                    </a:lnTo>
                    <a:lnTo>
                      <a:pt x="1056" y="528"/>
                    </a:lnTo>
                    <a:lnTo>
                      <a:pt x="1054" y="528"/>
                    </a:lnTo>
                    <a:lnTo>
                      <a:pt x="1054" y="528"/>
                    </a:lnTo>
                    <a:lnTo>
                      <a:pt x="1054" y="528"/>
                    </a:lnTo>
                    <a:lnTo>
                      <a:pt x="1054" y="528"/>
                    </a:lnTo>
                    <a:lnTo>
                      <a:pt x="1054" y="526"/>
                    </a:lnTo>
                    <a:lnTo>
                      <a:pt x="1054" y="526"/>
                    </a:lnTo>
                    <a:lnTo>
                      <a:pt x="1052" y="526"/>
                    </a:lnTo>
                    <a:lnTo>
                      <a:pt x="1052" y="526"/>
                    </a:lnTo>
                    <a:lnTo>
                      <a:pt x="1052" y="526"/>
                    </a:lnTo>
                    <a:lnTo>
                      <a:pt x="1051" y="524"/>
                    </a:lnTo>
                    <a:lnTo>
                      <a:pt x="1051" y="524"/>
                    </a:lnTo>
                    <a:lnTo>
                      <a:pt x="1051" y="522"/>
                    </a:lnTo>
                    <a:lnTo>
                      <a:pt x="1049" y="521"/>
                    </a:lnTo>
                    <a:lnTo>
                      <a:pt x="1049" y="521"/>
                    </a:lnTo>
                    <a:lnTo>
                      <a:pt x="1047" y="519"/>
                    </a:lnTo>
                    <a:lnTo>
                      <a:pt x="1045" y="519"/>
                    </a:lnTo>
                    <a:lnTo>
                      <a:pt x="1043" y="519"/>
                    </a:lnTo>
                    <a:lnTo>
                      <a:pt x="1042" y="521"/>
                    </a:lnTo>
                    <a:lnTo>
                      <a:pt x="1040" y="521"/>
                    </a:lnTo>
                    <a:lnTo>
                      <a:pt x="1040" y="522"/>
                    </a:lnTo>
                    <a:lnTo>
                      <a:pt x="1040" y="524"/>
                    </a:lnTo>
                    <a:lnTo>
                      <a:pt x="1040" y="524"/>
                    </a:lnTo>
                    <a:lnTo>
                      <a:pt x="1040" y="524"/>
                    </a:lnTo>
                    <a:lnTo>
                      <a:pt x="1040" y="526"/>
                    </a:lnTo>
                    <a:lnTo>
                      <a:pt x="1040" y="526"/>
                    </a:lnTo>
                    <a:lnTo>
                      <a:pt x="1040" y="526"/>
                    </a:lnTo>
                    <a:lnTo>
                      <a:pt x="1038" y="528"/>
                    </a:lnTo>
                    <a:lnTo>
                      <a:pt x="1038" y="528"/>
                    </a:lnTo>
                    <a:lnTo>
                      <a:pt x="1038" y="530"/>
                    </a:lnTo>
                    <a:lnTo>
                      <a:pt x="1036" y="531"/>
                    </a:lnTo>
                    <a:lnTo>
                      <a:pt x="1034" y="533"/>
                    </a:lnTo>
                    <a:lnTo>
                      <a:pt x="1034" y="533"/>
                    </a:lnTo>
                    <a:lnTo>
                      <a:pt x="1033" y="535"/>
                    </a:lnTo>
                    <a:lnTo>
                      <a:pt x="1033" y="535"/>
                    </a:lnTo>
                    <a:lnTo>
                      <a:pt x="1031" y="537"/>
                    </a:lnTo>
                    <a:lnTo>
                      <a:pt x="1031" y="537"/>
                    </a:lnTo>
                    <a:lnTo>
                      <a:pt x="1029" y="537"/>
                    </a:lnTo>
                    <a:lnTo>
                      <a:pt x="1029" y="537"/>
                    </a:lnTo>
                    <a:lnTo>
                      <a:pt x="1025" y="539"/>
                    </a:lnTo>
                    <a:lnTo>
                      <a:pt x="1024" y="540"/>
                    </a:lnTo>
                    <a:lnTo>
                      <a:pt x="1022" y="540"/>
                    </a:lnTo>
                    <a:lnTo>
                      <a:pt x="1020" y="542"/>
                    </a:lnTo>
                    <a:lnTo>
                      <a:pt x="1016" y="542"/>
                    </a:lnTo>
                    <a:lnTo>
                      <a:pt x="1016" y="544"/>
                    </a:lnTo>
                    <a:lnTo>
                      <a:pt x="1014" y="544"/>
                    </a:lnTo>
                    <a:lnTo>
                      <a:pt x="1014" y="544"/>
                    </a:lnTo>
                    <a:lnTo>
                      <a:pt x="1014" y="546"/>
                    </a:lnTo>
                    <a:lnTo>
                      <a:pt x="1013" y="546"/>
                    </a:lnTo>
                    <a:lnTo>
                      <a:pt x="1013" y="546"/>
                    </a:lnTo>
                    <a:lnTo>
                      <a:pt x="1013" y="546"/>
                    </a:lnTo>
                    <a:lnTo>
                      <a:pt x="1011" y="546"/>
                    </a:lnTo>
                    <a:lnTo>
                      <a:pt x="1011" y="548"/>
                    </a:lnTo>
                    <a:lnTo>
                      <a:pt x="1011" y="548"/>
                    </a:lnTo>
                    <a:lnTo>
                      <a:pt x="1011" y="548"/>
                    </a:lnTo>
                    <a:lnTo>
                      <a:pt x="1011" y="548"/>
                    </a:lnTo>
                    <a:lnTo>
                      <a:pt x="1009" y="548"/>
                    </a:lnTo>
                    <a:lnTo>
                      <a:pt x="1009" y="548"/>
                    </a:lnTo>
                    <a:lnTo>
                      <a:pt x="1009" y="550"/>
                    </a:lnTo>
                    <a:lnTo>
                      <a:pt x="1009" y="550"/>
                    </a:lnTo>
                    <a:lnTo>
                      <a:pt x="1009" y="550"/>
                    </a:lnTo>
                    <a:lnTo>
                      <a:pt x="1009" y="550"/>
                    </a:lnTo>
                    <a:lnTo>
                      <a:pt x="1011" y="550"/>
                    </a:lnTo>
                    <a:lnTo>
                      <a:pt x="1011" y="550"/>
                    </a:lnTo>
                    <a:lnTo>
                      <a:pt x="1011" y="550"/>
                    </a:lnTo>
                    <a:lnTo>
                      <a:pt x="1011" y="550"/>
                    </a:lnTo>
                    <a:lnTo>
                      <a:pt x="1013" y="550"/>
                    </a:lnTo>
                    <a:lnTo>
                      <a:pt x="1013" y="548"/>
                    </a:lnTo>
                    <a:lnTo>
                      <a:pt x="1014" y="548"/>
                    </a:lnTo>
                    <a:lnTo>
                      <a:pt x="1014" y="548"/>
                    </a:lnTo>
                    <a:lnTo>
                      <a:pt x="1014" y="548"/>
                    </a:lnTo>
                    <a:lnTo>
                      <a:pt x="1016" y="548"/>
                    </a:lnTo>
                    <a:lnTo>
                      <a:pt x="1016" y="548"/>
                    </a:lnTo>
                    <a:lnTo>
                      <a:pt x="1016" y="548"/>
                    </a:lnTo>
                    <a:lnTo>
                      <a:pt x="1016" y="546"/>
                    </a:lnTo>
                    <a:lnTo>
                      <a:pt x="1016" y="546"/>
                    </a:lnTo>
                    <a:lnTo>
                      <a:pt x="1016" y="546"/>
                    </a:lnTo>
                    <a:lnTo>
                      <a:pt x="1016" y="546"/>
                    </a:lnTo>
                    <a:lnTo>
                      <a:pt x="1018" y="546"/>
                    </a:lnTo>
                    <a:lnTo>
                      <a:pt x="1018" y="546"/>
                    </a:lnTo>
                    <a:lnTo>
                      <a:pt x="1020" y="546"/>
                    </a:lnTo>
                    <a:lnTo>
                      <a:pt x="1020" y="546"/>
                    </a:lnTo>
                    <a:lnTo>
                      <a:pt x="1020" y="546"/>
                    </a:lnTo>
                    <a:lnTo>
                      <a:pt x="1020" y="546"/>
                    </a:lnTo>
                    <a:lnTo>
                      <a:pt x="1022" y="546"/>
                    </a:lnTo>
                    <a:lnTo>
                      <a:pt x="1022" y="546"/>
                    </a:lnTo>
                    <a:lnTo>
                      <a:pt x="1024" y="546"/>
                    </a:lnTo>
                    <a:lnTo>
                      <a:pt x="1025" y="548"/>
                    </a:lnTo>
                    <a:lnTo>
                      <a:pt x="1025" y="548"/>
                    </a:lnTo>
                    <a:lnTo>
                      <a:pt x="1027" y="550"/>
                    </a:lnTo>
                    <a:lnTo>
                      <a:pt x="1029" y="550"/>
                    </a:lnTo>
                    <a:lnTo>
                      <a:pt x="1031" y="550"/>
                    </a:lnTo>
                    <a:lnTo>
                      <a:pt x="1033" y="551"/>
                    </a:lnTo>
                    <a:lnTo>
                      <a:pt x="1033" y="551"/>
                    </a:lnTo>
                    <a:lnTo>
                      <a:pt x="1034" y="551"/>
                    </a:lnTo>
                    <a:lnTo>
                      <a:pt x="1034" y="553"/>
                    </a:lnTo>
                    <a:lnTo>
                      <a:pt x="1034" y="553"/>
                    </a:lnTo>
                    <a:lnTo>
                      <a:pt x="1034" y="555"/>
                    </a:lnTo>
                    <a:lnTo>
                      <a:pt x="1034" y="555"/>
                    </a:lnTo>
                    <a:lnTo>
                      <a:pt x="1036" y="557"/>
                    </a:lnTo>
                    <a:lnTo>
                      <a:pt x="1036" y="557"/>
                    </a:lnTo>
                    <a:lnTo>
                      <a:pt x="1036" y="557"/>
                    </a:lnTo>
                    <a:lnTo>
                      <a:pt x="1038" y="557"/>
                    </a:lnTo>
                    <a:lnTo>
                      <a:pt x="1038" y="559"/>
                    </a:lnTo>
                    <a:lnTo>
                      <a:pt x="1042" y="559"/>
                    </a:lnTo>
                    <a:lnTo>
                      <a:pt x="1042" y="559"/>
                    </a:lnTo>
                    <a:lnTo>
                      <a:pt x="1043" y="560"/>
                    </a:lnTo>
                    <a:lnTo>
                      <a:pt x="1045" y="564"/>
                    </a:lnTo>
                    <a:lnTo>
                      <a:pt x="1047" y="566"/>
                    </a:lnTo>
                    <a:lnTo>
                      <a:pt x="1049" y="566"/>
                    </a:lnTo>
                    <a:lnTo>
                      <a:pt x="1049" y="566"/>
                    </a:lnTo>
                    <a:lnTo>
                      <a:pt x="1049" y="568"/>
                    </a:lnTo>
                    <a:lnTo>
                      <a:pt x="1049" y="568"/>
                    </a:lnTo>
                    <a:lnTo>
                      <a:pt x="1049" y="569"/>
                    </a:lnTo>
                    <a:lnTo>
                      <a:pt x="1049" y="571"/>
                    </a:lnTo>
                    <a:lnTo>
                      <a:pt x="1049" y="571"/>
                    </a:lnTo>
                    <a:lnTo>
                      <a:pt x="1047" y="571"/>
                    </a:lnTo>
                    <a:lnTo>
                      <a:pt x="1045" y="573"/>
                    </a:lnTo>
                    <a:lnTo>
                      <a:pt x="1045" y="573"/>
                    </a:lnTo>
                    <a:lnTo>
                      <a:pt x="1045" y="575"/>
                    </a:lnTo>
                    <a:lnTo>
                      <a:pt x="1047" y="575"/>
                    </a:lnTo>
                    <a:lnTo>
                      <a:pt x="1047" y="577"/>
                    </a:lnTo>
                    <a:lnTo>
                      <a:pt x="1047" y="577"/>
                    </a:lnTo>
                    <a:lnTo>
                      <a:pt x="1047" y="578"/>
                    </a:lnTo>
                    <a:lnTo>
                      <a:pt x="1047" y="580"/>
                    </a:lnTo>
                    <a:lnTo>
                      <a:pt x="1047" y="580"/>
                    </a:lnTo>
                    <a:lnTo>
                      <a:pt x="1049" y="582"/>
                    </a:lnTo>
                    <a:lnTo>
                      <a:pt x="1049" y="582"/>
                    </a:lnTo>
                    <a:lnTo>
                      <a:pt x="1049" y="582"/>
                    </a:lnTo>
                    <a:lnTo>
                      <a:pt x="1049" y="584"/>
                    </a:lnTo>
                    <a:lnTo>
                      <a:pt x="1049" y="584"/>
                    </a:lnTo>
                    <a:lnTo>
                      <a:pt x="1051" y="584"/>
                    </a:lnTo>
                    <a:lnTo>
                      <a:pt x="1051" y="584"/>
                    </a:lnTo>
                    <a:lnTo>
                      <a:pt x="1052" y="586"/>
                    </a:lnTo>
                    <a:lnTo>
                      <a:pt x="1056" y="586"/>
                    </a:lnTo>
                    <a:lnTo>
                      <a:pt x="1058" y="586"/>
                    </a:lnTo>
                    <a:lnTo>
                      <a:pt x="1060" y="586"/>
                    </a:lnTo>
                    <a:lnTo>
                      <a:pt x="1060" y="586"/>
                    </a:lnTo>
                    <a:lnTo>
                      <a:pt x="1060" y="586"/>
                    </a:lnTo>
                    <a:lnTo>
                      <a:pt x="1063" y="586"/>
                    </a:lnTo>
                    <a:lnTo>
                      <a:pt x="1065" y="584"/>
                    </a:lnTo>
                    <a:lnTo>
                      <a:pt x="1065" y="584"/>
                    </a:lnTo>
                    <a:lnTo>
                      <a:pt x="1065" y="584"/>
                    </a:lnTo>
                    <a:lnTo>
                      <a:pt x="1065" y="582"/>
                    </a:lnTo>
                    <a:lnTo>
                      <a:pt x="1067" y="582"/>
                    </a:lnTo>
                    <a:lnTo>
                      <a:pt x="1067" y="580"/>
                    </a:lnTo>
                    <a:lnTo>
                      <a:pt x="1069" y="580"/>
                    </a:lnTo>
                    <a:lnTo>
                      <a:pt x="1069" y="580"/>
                    </a:lnTo>
                    <a:lnTo>
                      <a:pt x="1071" y="580"/>
                    </a:lnTo>
                    <a:lnTo>
                      <a:pt x="1071" y="580"/>
                    </a:lnTo>
                    <a:lnTo>
                      <a:pt x="1071" y="580"/>
                    </a:lnTo>
                    <a:lnTo>
                      <a:pt x="1072" y="580"/>
                    </a:lnTo>
                    <a:lnTo>
                      <a:pt x="1072" y="580"/>
                    </a:lnTo>
                    <a:lnTo>
                      <a:pt x="1072" y="580"/>
                    </a:lnTo>
                    <a:lnTo>
                      <a:pt x="1074" y="578"/>
                    </a:lnTo>
                    <a:lnTo>
                      <a:pt x="1074" y="578"/>
                    </a:lnTo>
                    <a:lnTo>
                      <a:pt x="1076" y="578"/>
                    </a:lnTo>
                    <a:lnTo>
                      <a:pt x="1076" y="578"/>
                    </a:lnTo>
                    <a:lnTo>
                      <a:pt x="1076" y="578"/>
                    </a:lnTo>
                    <a:lnTo>
                      <a:pt x="1078" y="578"/>
                    </a:lnTo>
                    <a:lnTo>
                      <a:pt x="1078" y="578"/>
                    </a:lnTo>
                    <a:lnTo>
                      <a:pt x="1078" y="578"/>
                    </a:lnTo>
                    <a:lnTo>
                      <a:pt x="1083" y="578"/>
                    </a:lnTo>
                    <a:lnTo>
                      <a:pt x="1083" y="578"/>
                    </a:lnTo>
                    <a:lnTo>
                      <a:pt x="1085" y="577"/>
                    </a:lnTo>
                    <a:lnTo>
                      <a:pt x="1087" y="575"/>
                    </a:lnTo>
                    <a:lnTo>
                      <a:pt x="1087" y="575"/>
                    </a:lnTo>
                    <a:lnTo>
                      <a:pt x="1087" y="575"/>
                    </a:lnTo>
                    <a:lnTo>
                      <a:pt x="1089" y="575"/>
                    </a:lnTo>
                    <a:lnTo>
                      <a:pt x="1089" y="575"/>
                    </a:lnTo>
                    <a:lnTo>
                      <a:pt x="1089" y="575"/>
                    </a:lnTo>
                    <a:lnTo>
                      <a:pt x="1090" y="577"/>
                    </a:lnTo>
                    <a:lnTo>
                      <a:pt x="1090" y="577"/>
                    </a:lnTo>
                    <a:lnTo>
                      <a:pt x="1092" y="577"/>
                    </a:lnTo>
                    <a:lnTo>
                      <a:pt x="1092" y="577"/>
                    </a:lnTo>
                    <a:lnTo>
                      <a:pt x="1094" y="577"/>
                    </a:lnTo>
                    <a:lnTo>
                      <a:pt x="1098" y="577"/>
                    </a:lnTo>
                    <a:lnTo>
                      <a:pt x="1099" y="577"/>
                    </a:lnTo>
                    <a:lnTo>
                      <a:pt x="1099" y="577"/>
                    </a:lnTo>
                    <a:lnTo>
                      <a:pt x="1099" y="577"/>
                    </a:lnTo>
                    <a:lnTo>
                      <a:pt x="1099" y="577"/>
                    </a:lnTo>
                    <a:lnTo>
                      <a:pt x="1101" y="575"/>
                    </a:lnTo>
                    <a:lnTo>
                      <a:pt x="1101" y="573"/>
                    </a:lnTo>
                    <a:lnTo>
                      <a:pt x="1101" y="573"/>
                    </a:lnTo>
                    <a:lnTo>
                      <a:pt x="1101" y="573"/>
                    </a:lnTo>
                    <a:lnTo>
                      <a:pt x="1101" y="573"/>
                    </a:lnTo>
                    <a:lnTo>
                      <a:pt x="1101" y="573"/>
                    </a:lnTo>
                    <a:lnTo>
                      <a:pt x="1105" y="573"/>
                    </a:lnTo>
                    <a:lnTo>
                      <a:pt x="1105" y="573"/>
                    </a:lnTo>
                    <a:lnTo>
                      <a:pt x="1105" y="573"/>
                    </a:lnTo>
                    <a:lnTo>
                      <a:pt x="1107" y="571"/>
                    </a:lnTo>
                    <a:lnTo>
                      <a:pt x="1109" y="571"/>
                    </a:lnTo>
                    <a:lnTo>
                      <a:pt x="1109" y="571"/>
                    </a:lnTo>
                    <a:lnTo>
                      <a:pt x="1109" y="571"/>
                    </a:lnTo>
                    <a:lnTo>
                      <a:pt x="1109" y="571"/>
                    </a:lnTo>
                    <a:lnTo>
                      <a:pt x="1110" y="571"/>
                    </a:lnTo>
                    <a:lnTo>
                      <a:pt x="1110" y="571"/>
                    </a:lnTo>
                    <a:lnTo>
                      <a:pt x="1110" y="571"/>
                    </a:lnTo>
                    <a:lnTo>
                      <a:pt x="1110" y="571"/>
                    </a:lnTo>
                    <a:lnTo>
                      <a:pt x="1112" y="569"/>
                    </a:lnTo>
                    <a:lnTo>
                      <a:pt x="1112" y="569"/>
                    </a:lnTo>
                    <a:lnTo>
                      <a:pt x="1112" y="568"/>
                    </a:lnTo>
                    <a:lnTo>
                      <a:pt x="1112" y="568"/>
                    </a:lnTo>
                    <a:lnTo>
                      <a:pt x="1114" y="568"/>
                    </a:lnTo>
                    <a:lnTo>
                      <a:pt x="1114" y="568"/>
                    </a:lnTo>
                    <a:lnTo>
                      <a:pt x="1114" y="566"/>
                    </a:lnTo>
                    <a:lnTo>
                      <a:pt x="1114" y="564"/>
                    </a:lnTo>
                    <a:lnTo>
                      <a:pt x="1114" y="564"/>
                    </a:lnTo>
                    <a:lnTo>
                      <a:pt x="1116" y="564"/>
                    </a:lnTo>
                    <a:lnTo>
                      <a:pt x="1118" y="562"/>
                    </a:lnTo>
                    <a:lnTo>
                      <a:pt x="1118" y="560"/>
                    </a:lnTo>
                    <a:lnTo>
                      <a:pt x="1119" y="560"/>
                    </a:lnTo>
                    <a:lnTo>
                      <a:pt x="1119" y="560"/>
                    </a:lnTo>
                    <a:lnTo>
                      <a:pt x="1121" y="560"/>
                    </a:lnTo>
                    <a:lnTo>
                      <a:pt x="1123" y="560"/>
                    </a:lnTo>
                    <a:lnTo>
                      <a:pt x="1123" y="560"/>
                    </a:lnTo>
                    <a:lnTo>
                      <a:pt x="1125" y="560"/>
                    </a:lnTo>
                    <a:lnTo>
                      <a:pt x="1127" y="559"/>
                    </a:lnTo>
                    <a:lnTo>
                      <a:pt x="1127" y="559"/>
                    </a:lnTo>
                    <a:lnTo>
                      <a:pt x="1128" y="560"/>
                    </a:lnTo>
                    <a:lnTo>
                      <a:pt x="1128" y="560"/>
                    </a:lnTo>
                    <a:lnTo>
                      <a:pt x="1128" y="560"/>
                    </a:lnTo>
                    <a:lnTo>
                      <a:pt x="1130" y="560"/>
                    </a:lnTo>
                    <a:lnTo>
                      <a:pt x="1130" y="560"/>
                    </a:lnTo>
                    <a:lnTo>
                      <a:pt x="1130" y="560"/>
                    </a:lnTo>
                    <a:lnTo>
                      <a:pt x="1132" y="560"/>
                    </a:lnTo>
                    <a:lnTo>
                      <a:pt x="1132" y="560"/>
                    </a:lnTo>
                    <a:lnTo>
                      <a:pt x="1132" y="560"/>
                    </a:lnTo>
                    <a:lnTo>
                      <a:pt x="1134" y="560"/>
                    </a:lnTo>
                    <a:lnTo>
                      <a:pt x="1134" y="560"/>
                    </a:lnTo>
                    <a:lnTo>
                      <a:pt x="1136" y="560"/>
                    </a:lnTo>
                    <a:lnTo>
                      <a:pt x="1137" y="560"/>
                    </a:lnTo>
                    <a:lnTo>
                      <a:pt x="1139" y="559"/>
                    </a:lnTo>
                    <a:lnTo>
                      <a:pt x="1139" y="559"/>
                    </a:lnTo>
                    <a:lnTo>
                      <a:pt x="1141" y="559"/>
                    </a:lnTo>
                    <a:lnTo>
                      <a:pt x="1141" y="559"/>
                    </a:lnTo>
                    <a:lnTo>
                      <a:pt x="1141" y="559"/>
                    </a:lnTo>
                    <a:lnTo>
                      <a:pt x="1141" y="557"/>
                    </a:lnTo>
                    <a:lnTo>
                      <a:pt x="1141" y="557"/>
                    </a:lnTo>
                    <a:lnTo>
                      <a:pt x="1143" y="557"/>
                    </a:lnTo>
                    <a:lnTo>
                      <a:pt x="1143" y="555"/>
                    </a:lnTo>
                    <a:lnTo>
                      <a:pt x="1143" y="555"/>
                    </a:lnTo>
                    <a:lnTo>
                      <a:pt x="1143" y="553"/>
                    </a:lnTo>
                    <a:lnTo>
                      <a:pt x="1143" y="553"/>
                    </a:lnTo>
                    <a:lnTo>
                      <a:pt x="1143" y="553"/>
                    </a:lnTo>
                    <a:lnTo>
                      <a:pt x="1145" y="553"/>
                    </a:lnTo>
                    <a:lnTo>
                      <a:pt x="1145" y="553"/>
                    </a:lnTo>
                    <a:lnTo>
                      <a:pt x="1145" y="553"/>
                    </a:lnTo>
                    <a:lnTo>
                      <a:pt x="1145" y="553"/>
                    </a:lnTo>
                    <a:lnTo>
                      <a:pt x="1147" y="551"/>
                    </a:lnTo>
                    <a:lnTo>
                      <a:pt x="1147" y="551"/>
                    </a:lnTo>
                    <a:lnTo>
                      <a:pt x="1147" y="551"/>
                    </a:lnTo>
                    <a:lnTo>
                      <a:pt x="1148" y="551"/>
                    </a:lnTo>
                    <a:lnTo>
                      <a:pt x="1150" y="551"/>
                    </a:lnTo>
                    <a:lnTo>
                      <a:pt x="1152" y="551"/>
                    </a:lnTo>
                    <a:lnTo>
                      <a:pt x="1152" y="553"/>
                    </a:lnTo>
                    <a:lnTo>
                      <a:pt x="1154" y="553"/>
                    </a:lnTo>
                    <a:lnTo>
                      <a:pt x="1154" y="553"/>
                    </a:lnTo>
                    <a:lnTo>
                      <a:pt x="1156" y="555"/>
                    </a:lnTo>
                    <a:lnTo>
                      <a:pt x="1156" y="555"/>
                    </a:lnTo>
                    <a:lnTo>
                      <a:pt x="1156" y="557"/>
                    </a:lnTo>
                    <a:lnTo>
                      <a:pt x="1157" y="557"/>
                    </a:lnTo>
                    <a:lnTo>
                      <a:pt x="1157" y="557"/>
                    </a:lnTo>
                    <a:lnTo>
                      <a:pt x="1157" y="557"/>
                    </a:lnTo>
                    <a:lnTo>
                      <a:pt x="1159" y="557"/>
                    </a:lnTo>
                    <a:lnTo>
                      <a:pt x="1161" y="557"/>
                    </a:lnTo>
                    <a:lnTo>
                      <a:pt x="1161" y="557"/>
                    </a:lnTo>
                    <a:lnTo>
                      <a:pt x="1165" y="557"/>
                    </a:lnTo>
                    <a:lnTo>
                      <a:pt x="1165" y="557"/>
                    </a:lnTo>
                    <a:lnTo>
                      <a:pt x="1166" y="557"/>
                    </a:lnTo>
                    <a:lnTo>
                      <a:pt x="1166" y="559"/>
                    </a:lnTo>
                    <a:lnTo>
                      <a:pt x="1170" y="559"/>
                    </a:lnTo>
                    <a:lnTo>
                      <a:pt x="1170" y="559"/>
                    </a:lnTo>
                    <a:lnTo>
                      <a:pt x="1172" y="560"/>
                    </a:lnTo>
                    <a:lnTo>
                      <a:pt x="1172" y="562"/>
                    </a:lnTo>
                    <a:lnTo>
                      <a:pt x="1174" y="562"/>
                    </a:lnTo>
                    <a:lnTo>
                      <a:pt x="1175" y="562"/>
                    </a:lnTo>
                    <a:lnTo>
                      <a:pt x="1175" y="562"/>
                    </a:lnTo>
                    <a:lnTo>
                      <a:pt x="1175" y="564"/>
                    </a:lnTo>
                    <a:lnTo>
                      <a:pt x="1175" y="569"/>
                    </a:lnTo>
                    <a:lnTo>
                      <a:pt x="1175" y="571"/>
                    </a:lnTo>
                    <a:lnTo>
                      <a:pt x="1177" y="575"/>
                    </a:lnTo>
                    <a:lnTo>
                      <a:pt x="1177" y="575"/>
                    </a:lnTo>
                    <a:lnTo>
                      <a:pt x="1179" y="577"/>
                    </a:lnTo>
                    <a:lnTo>
                      <a:pt x="1179" y="577"/>
                    </a:lnTo>
                    <a:lnTo>
                      <a:pt x="1179" y="577"/>
                    </a:lnTo>
                    <a:lnTo>
                      <a:pt x="1179" y="578"/>
                    </a:lnTo>
                    <a:lnTo>
                      <a:pt x="1181" y="578"/>
                    </a:lnTo>
                    <a:lnTo>
                      <a:pt x="1181" y="580"/>
                    </a:lnTo>
                    <a:lnTo>
                      <a:pt x="1183" y="580"/>
                    </a:lnTo>
                    <a:lnTo>
                      <a:pt x="1183" y="580"/>
                    </a:lnTo>
                    <a:lnTo>
                      <a:pt x="1183" y="580"/>
                    </a:lnTo>
                    <a:lnTo>
                      <a:pt x="1183" y="580"/>
                    </a:lnTo>
                    <a:lnTo>
                      <a:pt x="1185" y="582"/>
                    </a:lnTo>
                    <a:lnTo>
                      <a:pt x="1185" y="582"/>
                    </a:lnTo>
                    <a:lnTo>
                      <a:pt x="1185" y="582"/>
                    </a:lnTo>
                    <a:lnTo>
                      <a:pt x="1185" y="582"/>
                    </a:lnTo>
                    <a:lnTo>
                      <a:pt x="1183" y="584"/>
                    </a:lnTo>
                    <a:lnTo>
                      <a:pt x="1183" y="584"/>
                    </a:lnTo>
                    <a:lnTo>
                      <a:pt x="1183" y="584"/>
                    </a:lnTo>
                    <a:lnTo>
                      <a:pt x="1183" y="584"/>
                    </a:lnTo>
                    <a:lnTo>
                      <a:pt x="1183" y="584"/>
                    </a:lnTo>
                    <a:lnTo>
                      <a:pt x="1185" y="584"/>
                    </a:lnTo>
                    <a:lnTo>
                      <a:pt x="1185" y="584"/>
                    </a:lnTo>
                    <a:lnTo>
                      <a:pt x="1185" y="584"/>
                    </a:lnTo>
                    <a:lnTo>
                      <a:pt x="1186" y="586"/>
                    </a:lnTo>
                    <a:lnTo>
                      <a:pt x="1186" y="586"/>
                    </a:lnTo>
                    <a:lnTo>
                      <a:pt x="1186" y="586"/>
                    </a:lnTo>
                    <a:lnTo>
                      <a:pt x="1186" y="586"/>
                    </a:lnTo>
                    <a:lnTo>
                      <a:pt x="1188" y="588"/>
                    </a:lnTo>
                    <a:lnTo>
                      <a:pt x="1188" y="588"/>
                    </a:lnTo>
                    <a:lnTo>
                      <a:pt x="1190" y="588"/>
                    </a:lnTo>
                    <a:lnTo>
                      <a:pt x="1190" y="588"/>
                    </a:lnTo>
                    <a:lnTo>
                      <a:pt x="1192" y="588"/>
                    </a:lnTo>
                    <a:lnTo>
                      <a:pt x="1192" y="588"/>
                    </a:lnTo>
                    <a:lnTo>
                      <a:pt x="1194" y="588"/>
                    </a:lnTo>
                    <a:lnTo>
                      <a:pt x="1194" y="588"/>
                    </a:lnTo>
                    <a:lnTo>
                      <a:pt x="1195" y="588"/>
                    </a:lnTo>
                    <a:lnTo>
                      <a:pt x="1195" y="588"/>
                    </a:lnTo>
                    <a:lnTo>
                      <a:pt x="1197" y="588"/>
                    </a:lnTo>
                    <a:lnTo>
                      <a:pt x="1201" y="589"/>
                    </a:lnTo>
                    <a:lnTo>
                      <a:pt x="1201" y="589"/>
                    </a:lnTo>
                    <a:lnTo>
                      <a:pt x="1203" y="589"/>
                    </a:lnTo>
                    <a:lnTo>
                      <a:pt x="1204" y="591"/>
                    </a:lnTo>
                    <a:lnTo>
                      <a:pt x="1206" y="593"/>
                    </a:lnTo>
                    <a:lnTo>
                      <a:pt x="1208" y="593"/>
                    </a:lnTo>
                    <a:lnTo>
                      <a:pt x="1210" y="593"/>
                    </a:lnTo>
                    <a:lnTo>
                      <a:pt x="1212" y="593"/>
                    </a:lnTo>
                    <a:lnTo>
                      <a:pt x="1212" y="595"/>
                    </a:lnTo>
                    <a:lnTo>
                      <a:pt x="1213" y="595"/>
                    </a:lnTo>
                    <a:lnTo>
                      <a:pt x="1215" y="595"/>
                    </a:lnTo>
                    <a:lnTo>
                      <a:pt x="1215" y="595"/>
                    </a:lnTo>
                    <a:lnTo>
                      <a:pt x="1217" y="597"/>
                    </a:lnTo>
                    <a:lnTo>
                      <a:pt x="1219" y="597"/>
                    </a:lnTo>
                    <a:lnTo>
                      <a:pt x="1219" y="597"/>
                    </a:lnTo>
                    <a:lnTo>
                      <a:pt x="1222" y="597"/>
                    </a:lnTo>
                    <a:lnTo>
                      <a:pt x="1224" y="595"/>
                    </a:lnTo>
                    <a:lnTo>
                      <a:pt x="1224" y="595"/>
                    </a:lnTo>
                    <a:lnTo>
                      <a:pt x="1224" y="595"/>
                    </a:lnTo>
                    <a:lnTo>
                      <a:pt x="1226" y="595"/>
                    </a:lnTo>
                    <a:lnTo>
                      <a:pt x="1226" y="593"/>
                    </a:lnTo>
                    <a:lnTo>
                      <a:pt x="1226" y="593"/>
                    </a:lnTo>
                    <a:lnTo>
                      <a:pt x="1226" y="593"/>
                    </a:lnTo>
                    <a:lnTo>
                      <a:pt x="1232" y="589"/>
                    </a:lnTo>
                    <a:lnTo>
                      <a:pt x="1232" y="589"/>
                    </a:lnTo>
                    <a:lnTo>
                      <a:pt x="1232" y="589"/>
                    </a:lnTo>
                    <a:lnTo>
                      <a:pt x="1233" y="589"/>
                    </a:lnTo>
                    <a:lnTo>
                      <a:pt x="1235" y="589"/>
                    </a:lnTo>
                    <a:lnTo>
                      <a:pt x="1235" y="589"/>
                    </a:lnTo>
                    <a:lnTo>
                      <a:pt x="1237" y="588"/>
                    </a:lnTo>
                    <a:lnTo>
                      <a:pt x="1237" y="588"/>
                    </a:lnTo>
                    <a:lnTo>
                      <a:pt x="1239" y="588"/>
                    </a:lnTo>
                    <a:lnTo>
                      <a:pt x="1239" y="588"/>
                    </a:lnTo>
                    <a:lnTo>
                      <a:pt x="1239" y="588"/>
                    </a:lnTo>
                    <a:lnTo>
                      <a:pt x="1241" y="588"/>
                    </a:lnTo>
                    <a:lnTo>
                      <a:pt x="1241" y="588"/>
                    </a:lnTo>
                    <a:lnTo>
                      <a:pt x="1241" y="588"/>
                    </a:lnTo>
                    <a:lnTo>
                      <a:pt x="1242" y="588"/>
                    </a:lnTo>
                    <a:lnTo>
                      <a:pt x="1242" y="588"/>
                    </a:lnTo>
                    <a:lnTo>
                      <a:pt x="1242" y="588"/>
                    </a:lnTo>
                    <a:lnTo>
                      <a:pt x="1246" y="588"/>
                    </a:lnTo>
                    <a:lnTo>
                      <a:pt x="1246" y="588"/>
                    </a:lnTo>
                    <a:lnTo>
                      <a:pt x="1248" y="588"/>
                    </a:lnTo>
                    <a:lnTo>
                      <a:pt x="1248" y="588"/>
                    </a:lnTo>
                    <a:lnTo>
                      <a:pt x="1248" y="588"/>
                    </a:lnTo>
                    <a:lnTo>
                      <a:pt x="1250" y="588"/>
                    </a:lnTo>
                    <a:lnTo>
                      <a:pt x="1250" y="588"/>
                    </a:lnTo>
                    <a:lnTo>
                      <a:pt x="1250" y="588"/>
                    </a:lnTo>
                    <a:lnTo>
                      <a:pt x="1253" y="591"/>
                    </a:lnTo>
                    <a:lnTo>
                      <a:pt x="1255" y="591"/>
                    </a:lnTo>
                    <a:lnTo>
                      <a:pt x="1255" y="593"/>
                    </a:lnTo>
                    <a:lnTo>
                      <a:pt x="1257" y="593"/>
                    </a:lnTo>
                    <a:lnTo>
                      <a:pt x="1257" y="593"/>
                    </a:lnTo>
                    <a:lnTo>
                      <a:pt x="1259" y="593"/>
                    </a:lnTo>
                    <a:lnTo>
                      <a:pt x="1259" y="593"/>
                    </a:lnTo>
                    <a:lnTo>
                      <a:pt x="1260" y="593"/>
                    </a:lnTo>
                    <a:lnTo>
                      <a:pt x="1262" y="593"/>
                    </a:lnTo>
                    <a:lnTo>
                      <a:pt x="1262" y="591"/>
                    </a:lnTo>
                    <a:lnTo>
                      <a:pt x="1262" y="591"/>
                    </a:lnTo>
                    <a:lnTo>
                      <a:pt x="1264" y="591"/>
                    </a:lnTo>
                    <a:lnTo>
                      <a:pt x="1264" y="591"/>
                    </a:lnTo>
                    <a:lnTo>
                      <a:pt x="1264" y="591"/>
                    </a:lnTo>
                    <a:lnTo>
                      <a:pt x="1264" y="591"/>
                    </a:lnTo>
                    <a:lnTo>
                      <a:pt x="1266" y="591"/>
                    </a:lnTo>
                    <a:lnTo>
                      <a:pt x="1268" y="593"/>
                    </a:lnTo>
                    <a:lnTo>
                      <a:pt x="1268" y="593"/>
                    </a:lnTo>
                    <a:lnTo>
                      <a:pt x="1270" y="593"/>
                    </a:lnTo>
                    <a:lnTo>
                      <a:pt x="1270" y="593"/>
                    </a:lnTo>
                    <a:lnTo>
                      <a:pt x="1270" y="593"/>
                    </a:lnTo>
                    <a:lnTo>
                      <a:pt x="1270" y="593"/>
                    </a:lnTo>
                    <a:lnTo>
                      <a:pt x="1271" y="593"/>
                    </a:lnTo>
                    <a:lnTo>
                      <a:pt x="1271" y="593"/>
                    </a:lnTo>
                    <a:lnTo>
                      <a:pt x="1271" y="593"/>
                    </a:lnTo>
                    <a:lnTo>
                      <a:pt x="1273" y="591"/>
                    </a:lnTo>
                    <a:lnTo>
                      <a:pt x="1273" y="591"/>
                    </a:lnTo>
                    <a:lnTo>
                      <a:pt x="1273" y="591"/>
                    </a:lnTo>
                    <a:lnTo>
                      <a:pt x="1275" y="589"/>
                    </a:lnTo>
                    <a:lnTo>
                      <a:pt x="1277" y="589"/>
                    </a:lnTo>
                    <a:lnTo>
                      <a:pt x="1277" y="591"/>
                    </a:lnTo>
                    <a:lnTo>
                      <a:pt x="1277" y="591"/>
                    </a:lnTo>
                    <a:lnTo>
                      <a:pt x="1279" y="591"/>
                    </a:lnTo>
                    <a:lnTo>
                      <a:pt x="1279" y="591"/>
                    </a:lnTo>
                    <a:lnTo>
                      <a:pt x="1280" y="591"/>
                    </a:lnTo>
                    <a:lnTo>
                      <a:pt x="1282" y="591"/>
                    </a:lnTo>
                    <a:lnTo>
                      <a:pt x="1284" y="591"/>
                    </a:lnTo>
                    <a:lnTo>
                      <a:pt x="1286" y="589"/>
                    </a:lnTo>
                    <a:lnTo>
                      <a:pt x="1286" y="589"/>
                    </a:lnTo>
                    <a:lnTo>
                      <a:pt x="1288" y="589"/>
                    </a:lnTo>
                    <a:lnTo>
                      <a:pt x="1289" y="588"/>
                    </a:lnTo>
                    <a:lnTo>
                      <a:pt x="1289" y="588"/>
                    </a:lnTo>
                    <a:lnTo>
                      <a:pt x="1291" y="588"/>
                    </a:lnTo>
                    <a:lnTo>
                      <a:pt x="1293" y="588"/>
                    </a:lnTo>
                    <a:lnTo>
                      <a:pt x="1295" y="588"/>
                    </a:lnTo>
                    <a:lnTo>
                      <a:pt x="1295" y="588"/>
                    </a:lnTo>
                    <a:lnTo>
                      <a:pt x="1297" y="586"/>
                    </a:lnTo>
                    <a:lnTo>
                      <a:pt x="1297" y="586"/>
                    </a:lnTo>
                    <a:lnTo>
                      <a:pt x="1298" y="586"/>
                    </a:lnTo>
                    <a:lnTo>
                      <a:pt x="1298" y="586"/>
                    </a:lnTo>
                    <a:lnTo>
                      <a:pt x="1298" y="584"/>
                    </a:lnTo>
                    <a:lnTo>
                      <a:pt x="1300" y="584"/>
                    </a:lnTo>
                    <a:lnTo>
                      <a:pt x="1306" y="586"/>
                    </a:lnTo>
                    <a:lnTo>
                      <a:pt x="1307" y="586"/>
                    </a:lnTo>
                    <a:lnTo>
                      <a:pt x="1309" y="586"/>
                    </a:lnTo>
                    <a:lnTo>
                      <a:pt x="1313" y="586"/>
                    </a:lnTo>
                    <a:lnTo>
                      <a:pt x="1317" y="584"/>
                    </a:lnTo>
                    <a:lnTo>
                      <a:pt x="1317" y="584"/>
                    </a:lnTo>
                    <a:lnTo>
                      <a:pt x="1318" y="582"/>
                    </a:lnTo>
                    <a:lnTo>
                      <a:pt x="1318" y="582"/>
                    </a:lnTo>
                    <a:lnTo>
                      <a:pt x="1320" y="582"/>
                    </a:lnTo>
                    <a:lnTo>
                      <a:pt x="1322" y="580"/>
                    </a:lnTo>
                    <a:lnTo>
                      <a:pt x="1324" y="580"/>
                    </a:lnTo>
                    <a:lnTo>
                      <a:pt x="1324" y="580"/>
                    </a:lnTo>
                    <a:lnTo>
                      <a:pt x="1327" y="580"/>
                    </a:lnTo>
                    <a:lnTo>
                      <a:pt x="1327" y="580"/>
                    </a:lnTo>
                    <a:lnTo>
                      <a:pt x="1327" y="580"/>
                    </a:lnTo>
                    <a:lnTo>
                      <a:pt x="1329" y="580"/>
                    </a:lnTo>
                    <a:lnTo>
                      <a:pt x="1329" y="582"/>
                    </a:lnTo>
                    <a:lnTo>
                      <a:pt x="1331" y="582"/>
                    </a:lnTo>
                    <a:lnTo>
                      <a:pt x="1331" y="582"/>
                    </a:lnTo>
                    <a:lnTo>
                      <a:pt x="1331" y="582"/>
                    </a:lnTo>
                    <a:lnTo>
                      <a:pt x="1333" y="582"/>
                    </a:lnTo>
                    <a:lnTo>
                      <a:pt x="1333" y="584"/>
                    </a:lnTo>
                    <a:lnTo>
                      <a:pt x="1335" y="584"/>
                    </a:lnTo>
                    <a:lnTo>
                      <a:pt x="1335" y="584"/>
                    </a:lnTo>
                    <a:lnTo>
                      <a:pt x="1336" y="584"/>
                    </a:lnTo>
                    <a:lnTo>
                      <a:pt x="1340" y="584"/>
                    </a:lnTo>
                    <a:lnTo>
                      <a:pt x="1340" y="584"/>
                    </a:lnTo>
                    <a:lnTo>
                      <a:pt x="1342" y="584"/>
                    </a:lnTo>
                    <a:lnTo>
                      <a:pt x="1344" y="582"/>
                    </a:lnTo>
                    <a:lnTo>
                      <a:pt x="1344" y="580"/>
                    </a:lnTo>
                    <a:lnTo>
                      <a:pt x="1345" y="580"/>
                    </a:lnTo>
                    <a:lnTo>
                      <a:pt x="1345" y="580"/>
                    </a:lnTo>
                    <a:lnTo>
                      <a:pt x="1347" y="580"/>
                    </a:lnTo>
                    <a:lnTo>
                      <a:pt x="1349" y="580"/>
                    </a:lnTo>
                    <a:lnTo>
                      <a:pt x="1351" y="582"/>
                    </a:lnTo>
                    <a:lnTo>
                      <a:pt x="1353" y="582"/>
                    </a:lnTo>
                    <a:lnTo>
                      <a:pt x="1355" y="584"/>
                    </a:lnTo>
                    <a:lnTo>
                      <a:pt x="1356" y="586"/>
                    </a:lnTo>
                    <a:lnTo>
                      <a:pt x="1356" y="586"/>
                    </a:lnTo>
                    <a:lnTo>
                      <a:pt x="1358" y="588"/>
                    </a:lnTo>
                    <a:lnTo>
                      <a:pt x="1358" y="588"/>
                    </a:lnTo>
                    <a:lnTo>
                      <a:pt x="1360" y="589"/>
                    </a:lnTo>
                    <a:lnTo>
                      <a:pt x="1362" y="589"/>
                    </a:lnTo>
                    <a:lnTo>
                      <a:pt x="1364" y="589"/>
                    </a:lnTo>
                    <a:lnTo>
                      <a:pt x="1364" y="591"/>
                    </a:lnTo>
                    <a:lnTo>
                      <a:pt x="1364" y="591"/>
                    </a:lnTo>
                    <a:lnTo>
                      <a:pt x="1365" y="591"/>
                    </a:lnTo>
                    <a:lnTo>
                      <a:pt x="1365" y="589"/>
                    </a:lnTo>
                    <a:lnTo>
                      <a:pt x="1365" y="589"/>
                    </a:lnTo>
                    <a:lnTo>
                      <a:pt x="1367" y="589"/>
                    </a:lnTo>
                    <a:lnTo>
                      <a:pt x="1367" y="589"/>
                    </a:lnTo>
                    <a:lnTo>
                      <a:pt x="1369" y="586"/>
                    </a:lnTo>
                    <a:lnTo>
                      <a:pt x="1371" y="584"/>
                    </a:lnTo>
                    <a:lnTo>
                      <a:pt x="1371" y="582"/>
                    </a:lnTo>
                    <a:lnTo>
                      <a:pt x="1371" y="582"/>
                    </a:lnTo>
                    <a:lnTo>
                      <a:pt x="1371" y="580"/>
                    </a:lnTo>
                    <a:lnTo>
                      <a:pt x="1373" y="580"/>
                    </a:lnTo>
                    <a:lnTo>
                      <a:pt x="1373" y="578"/>
                    </a:lnTo>
                    <a:lnTo>
                      <a:pt x="1374" y="577"/>
                    </a:lnTo>
                    <a:lnTo>
                      <a:pt x="1376" y="575"/>
                    </a:lnTo>
                    <a:lnTo>
                      <a:pt x="1378" y="575"/>
                    </a:lnTo>
                    <a:lnTo>
                      <a:pt x="1378" y="575"/>
                    </a:lnTo>
                    <a:lnTo>
                      <a:pt x="1380" y="575"/>
                    </a:lnTo>
                    <a:lnTo>
                      <a:pt x="1382" y="575"/>
                    </a:lnTo>
                    <a:lnTo>
                      <a:pt x="1383" y="575"/>
                    </a:lnTo>
                    <a:lnTo>
                      <a:pt x="1385" y="575"/>
                    </a:lnTo>
                    <a:lnTo>
                      <a:pt x="1385" y="575"/>
                    </a:lnTo>
                    <a:lnTo>
                      <a:pt x="1387" y="575"/>
                    </a:lnTo>
                    <a:lnTo>
                      <a:pt x="1389" y="575"/>
                    </a:lnTo>
                    <a:lnTo>
                      <a:pt x="1389" y="573"/>
                    </a:lnTo>
                    <a:lnTo>
                      <a:pt x="1389" y="573"/>
                    </a:lnTo>
                    <a:lnTo>
                      <a:pt x="1391" y="571"/>
                    </a:lnTo>
                    <a:lnTo>
                      <a:pt x="1392" y="571"/>
                    </a:lnTo>
                    <a:lnTo>
                      <a:pt x="1392" y="569"/>
                    </a:lnTo>
                    <a:lnTo>
                      <a:pt x="1392" y="569"/>
                    </a:lnTo>
                    <a:lnTo>
                      <a:pt x="1394" y="568"/>
                    </a:lnTo>
                    <a:lnTo>
                      <a:pt x="1394" y="568"/>
                    </a:lnTo>
                    <a:lnTo>
                      <a:pt x="1394" y="568"/>
                    </a:lnTo>
                    <a:lnTo>
                      <a:pt x="1396" y="568"/>
                    </a:lnTo>
                    <a:lnTo>
                      <a:pt x="1398" y="569"/>
                    </a:lnTo>
                    <a:lnTo>
                      <a:pt x="1398" y="569"/>
                    </a:lnTo>
                    <a:lnTo>
                      <a:pt x="1400" y="569"/>
                    </a:lnTo>
                    <a:lnTo>
                      <a:pt x="1402" y="571"/>
                    </a:lnTo>
                    <a:lnTo>
                      <a:pt x="1402" y="573"/>
                    </a:lnTo>
                    <a:lnTo>
                      <a:pt x="1403" y="573"/>
                    </a:lnTo>
                    <a:lnTo>
                      <a:pt x="1405" y="573"/>
                    </a:lnTo>
                    <a:lnTo>
                      <a:pt x="1405" y="573"/>
                    </a:lnTo>
                    <a:lnTo>
                      <a:pt x="1407" y="571"/>
                    </a:lnTo>
                    <a:lnTo>
                      <a:pt x="1407" y="571"/>
                    </a:lnTo>
                    <a:lnTo>
                      <a:pt x="1409" y="571"/>
                    </a:lnTo>
                    <a:lnTo>
                      <a:pt x="1411" y="569"/>
                    </a:lnTo>
                    <a:lnTo>
                      <a:pt x="1411" y="569"/>
                    </a:lnTo>
                    <a:lnTo>
                      <a:pt x="1412" y="569"/>
                    </a:lnTo>
                    <a:lnTo>
                      <a:pt x="1414" y="571"/>
                    </a:lnTo>
                    <a:lnTo>
                      <a:pt x="1414" y="571"/>
                    </a:lnTo>
                    <a:lnTo>
                      <a:pt x="1416" y="571"/>
                    </a:lnTo>
                    <a:lnTo>
                      <a:pt x="1416" y="573"/>
                    </a:lnTo>
                    <a:lnTo>
                      <a:pt x="1416" y="573"/>
                    </a:lnTo>
                    <a:lnTo>
                      <a:pt x="1418" y="573"/>
                    </a:lnTo>
                    <a:lnTo>
                      <a:pt x="1418" y="575"/>
                    </a:lnTo>
                    <a:lnTo>
                      <a:pt x="1420" y="575"/>
                    </a:lnTo>
                    <a:lnTo>
                      <a:pt x="1420" y="575"/>
                    </a:lnTo>
                    <a:lnTo>
                      <a:pt x="1421" y="573"/>
                    </a:lnTo>
                    <a:lnTo>
                      <a:pt x="1423" y="573"/>
                    </a:lnTo>
                    <a:lnTo>
                      <a:pt x="1423" y="573"/>
                    </a:lnTo>
                    <a:lnTo>
                      <a:pt x="1425" y="573"/>
                    </a:lnTo>
                    <a:lnTo>
                      <a:pt x="1427" y="573"/>
                    </a:lnTo>
                    <a:lnTo>
                      <a:pt x="1427" y="573"/>
                    </a:lnTo>
                    <a:lnTo>
                      <a:pt x="1429" y="573"/>
                    </a:lnTo>
                    <a:lnTo>
                      <a:pt x="1432" y="577"/>
                    </a:lnTo>
                    <a:lnTo>
                      <a:pt x="1432" y="577"/>
                    </a:lnTo>
                    <a:lnTo>
                      <a:pt x="1436" y="578"/>
                    </a:lnTo>
                    <a:lnTo>
                      <a:pt x="1436" y="578"/>
                    </a:lnTo>
                    <a:lnTo>
                      <a:pt x="1438" y="578"/>
                    </a:lnTo>
                    <a:lnTo>
                      <a:pt x="1438" y="580"/>
                    </a:lnTo>
                    <a:lnTo>
                      <a:pt x="1440" y="580"/>
                    </a:lnTo>
                    <a:lnTo>
                      <a:pt x="1441" y="582"/>
                    </a:lnTo>
                    <a:lnTo>
                      <a:pt x="1441" y="582"/>
                    </a:lnTo>
                    <a:lnTo>
                      <a:pt x="1440" y="582"/>
                    </a:lnTo>
                    <a:lnTo>
                      <a:pt x="1440" y="584"/>
                    </a:lnTo>
                    <a:lnTo>
                      <a:pt x="1440" y="584"/>
                    </a:lnTo>
                    <a:lnTo>
                      <a:pt x="1441" y="584"/>
                    </a:lnTo>
                    <a:lnTo>
                      <a:pt x="1441" y="586"/>
                    </a:lnTo>
                    <a:lnTo>
                      <a:pt x="1443" y="586"/>
                    </a:lnTo>
                    <a:lnTo>
                      <a:pt x="1443" y="586"/>
                    </a:lnTo>
                    <a:lnTo>
                      <a:pt x="1445" y="586"/>
                    </a:lnTo>
                    <a:lnTo>
                      <a:pt x="1445" y="586"/>
                    </a:lnTo>
                    <a:lnTo>
                      <a:pt x="1447" y="586"/>
                    </a:lnTo>
                    <a:lnTo>
                      <a:pt x="1447" y="586"/>
                    </a:lnTo>
                    <a:lnTo>
                      <a:pt x="1449" y="588"/>
                    </a:lnTo>
                    <a:lnTo>
                      <a:pt x="1449" y="588"/>
                    </a:lnTo>
                    <a:lnTo>
                      <a:pt x="1449" y="588"/>
                    </a:lnTo>
                    <a:lnTo>
                      <a:pt x="1450" y="588"/>
                    </a:lnTo>
                    <a:lnTo>
                      <a:pt x="1450" y="588"/>
                    </a:lnTo>
                    <a:lnTo>
                      <a:pt x="1452" y="588"/>
                    </a:lnTo>
                    <a:lnTo>
                      <a:pt x="1454" y="586"/>
                    </a:lnTo>
                    <a:lnTo>
                      <a:pt x="1456" y="586"/>
                    </a:lnTo>
                    <a:lnTo>
                      <a:pt x="1456" y="586"/>
                    </a:lnTo>
                    <a:lnTo>
                      <a:pt x="1458" y="586"/>
                    </a:lnTo>
                    <a:lnTo>
                      <a:pt x="1459" y="586"/>
                    </a:lnTo>
                    <a:lnTo>
                      <a:pt x="1459" y="588"/>
                    </a:lnTo>
                    <a:lnTo>
                      <a:pt x="1461" y="588"/>
                    </a:lnTo>
                    <a:lnTo>
                      <a:pt x="1463" y="588"/>
                    </a:lnTo>
                    <a:lnTo>
                      <a:pt x="1465" y="588"/>
                    </a:lnTo>
                    <a:lnTo>
                      <a:pt x="1467" y="589"/>
                    </a:lnTo>
                    <a:lnTo>
                      <a:pt x="1467" y="589"/>
                    </a:lnTo>
                    <a:lnTo>
                      <a:pt x="1467" y="589"/>
                    </a:lnTo>
                    <a:lnTo>
                      <a:pt x="1468" y="589"/>
                    </a:lnTo>
                    <a:lnTo>
                      <a:pt x="1468" y="589"/>
                    </a:lnTo>
                    <a:lnTo>
                      <a:pt x="1470" y="591"/>
                    </a:lnTo>
                    <a:lnTo>
                      <a:pt x="1470" y="591"/>
                    </a:lnTo>
                    <a:lnTo>
                      <a:pt x="1472" y="591"/>
                    </a:lnTo>
                    <a:lnTo>
                      <a:pt x="1474" y="591"/>
                    </a:lnTo>
                    <a:lnTo>
                      <a:pt x="1474" y="591"/>
                    </a:lnTo>
                    <a:lnTo>
                      <a:pt x="1474" y="591"/>
                    </a:lnTo>
                    <a:lnTo>
                      <a:pt x="1476" y="591"/>
                    </a:lnTo>
                    <a:lnTo>
                      <a:pt x="1477" y="591"/>
                    </a:lnTo>
                    <a:lnTo>
                      <a:pt x="1479" y="593"/>
                    </a:lnTo>
                    <a:lnTo>
                      <a:pt x="1479" y="595"/>
                    </a:lnTo>
                    <a:lnTo>
                      <a:pt x="1479" y="597"/>
                    </a:lnTo>
                    <a:lnTo>
                      <a:pt x="1481" y="597"/>
                    </a:lnTo>
                    <a:lnTo>
                      <a:pt x="1483" y="598"/>
                    </a:lnTo>
                    <a:lnTo>
                      <a:pt x="1485" y="598"/>
                    </a:lnTo>
                    <a:lnTo>
                      <a:pt x="1485" y="600"/>
                    </a:lnTo>
                    <a:lnTo>
                      <a:pt x="1487" y="602"/>
                    </a:lnTo>
                    <a:lnTo>
                      <a:pt x="1487" y="602"/>
                    </a:lnTo>
                    <a:lnTo>
                      <a:pt x="1487" y="604"/>
                    </a:lnTo>
                    <a:lnTo>
                      <a:pt x="1488" y="604"/>
                    </a:lnTo>
                    <a:lnTo>
                      <a:pt x="1488" y="606"/>
                    </a:lnTo>
                    <a:lnTo>
                      <a:pt x="1490" y="607"/>
                    </a:lnTo>
                    <a:lnTo>
                      <a:pt x="1492" y="609"/>
                    </a:lnTo>
                    <a:lnTo>
                      <a:pt x="1494" y="609"/>
                    </a:lnTo>
                    <a:lnTo>
                      <a:pt x="1496" y="609"/>
                    </a:lnTo>
                    <a:lnTo>
                      <a:pt x="1496" y="611"/>
                    </a:lnTo>
                    <a:lnTo>
                      <a:pt x="1497" y="611"/>
                    </a:lnTo>
                    <a:lnTo>
                      <a:pt x="1499" y="611"/>
                    </a:lnTo>
                    <a:lnTo>
                      <a:pt x="1501" y="611"/>
                    </a:lnTo>
                    <a:lnTo>
                      <a:pt x="1501" y="611"/>
                    </a:lnTo>
                    <a:lnTo>
                      <a:pt x="1503" y="611"/>
                    </a:lnTo>
                    <a:lnTo>
                      <a:pt x="1503" y="609"/>
                    </a:lnTo>
                    <a:lnTo>
                      <a:pt x="1503" y="609"/>
                    </a:lnTo>
                    <a:lnTo>
                      <a:pt x="1505" y="607"/>
                    </a:lnTo>
                    <a:lnTo>
                      <a:pt x="1505" y="606"/>
                    </a:lnTo>
                    <a:lnTo>
                      <a:pt x="1506" y="606"/>
                    </a:lnTo>
                    <a:lnTo>
                      <a:pt x="1508" y="606"/>
                    </a:lnTo>
                    <a:lnTo>
                      <a:pt x="1510" y="606"/>
                    </a:lnTo>
                    <a:lnTo>
                      <a:pt x="1510" y="606"/>
                    </a:lnTo>
                    <a:lnTo>
                      <a:pt x="1512" y="606"/>
                    </a:lnTo>
                    <a:lnTo>
                      <a:pt x="1512" y="606"/>
                    </a:lnTo>
                    <a:lnTo>
                      <a:pt x="1514" y="606"/>
                    </a:lnTo>
                    <a:lnTo>
                      <a:pt x="1517" y="607"/>
                    </a:lnTo>
                    <a:lnTo>
                      <a:pt x="1519" y="609"/>
                    </a:lnTo>
                    <a:lnTo>
                      <a:pt x="1519" y="609"/>
                    </a:lnTo>
                    <a:lnTo>
                      <a:pt x="1519" y="609"/>
                    </a:lnTo>
                    <a:lnTo>
                      <a:pt x="1521" y="611"/>
                    </a:lnTo>
                    <a:lnTo>
                      <a:pt x="1523" y="611"/>
                    </a:lnTo>
                    <a:lnTo>
                      <a:pt x="1523" y="611"/>
                    </a:lnTo>
                    <a:lnTo>
                      <a:pt x="1523" y="613"/>
                    </a:lnTo>
                    <a:lnTo>
                      <a:pt x="1525" y="613"/>
                    </a:lnTo>
                    <a:lnTo>
                      <a:pt x="1525" y="613"/>
                    </a:lnTo>
                    <a:lnTo>
                      <a:pt x="1526" y="615"/>
                    </a:lnTo>
                    <a:lnTo>
                      <a:pt x="1530" y="615"/>
                    </a:lnTo>
                    <a:lnTo>
                      <a:pt x="1530" y="616"/>
                    </a:lnTo>
                    <a:lnTo>
                      <a:pt x="1534" y="616"/>
                    </a:lnTo>
                    <a:lnTo>
                      <a:pt x="1534" y="616"/>
                    </a:lnTo>
                    <a:lnTo>
                      <a:pt x="1535" y="616"/>
                    </a:lnTo>
                    <a:lnTo>
                      <a:pt x="1535" y="616"/>
                    </a:lnTo>
                    <a:lnTo>
                      <a:pt x="1535" y="616"/>
                    </a:lnTo>
                    <a:lnTo>
                      <a:pt x="1535" y="616"/>
                    </a:lnTo>
                    <a:lnTo>
                      <a:pt x="1537" y="616"/>
                    </a:lnTo>
                    <a:lnTo>
                      <a:pt x="1539" y="616"/>
                    </a:lnTo>
                    <a:lnTo>
                      <a:pt x="1541" y="616"/>
                    </a:lnTo>
                    <a:lnTo>
                      <a:pt x="1541" y="616"/>
                    </a:lnTo>
                    <a:lnTo>
                      <a:pt x="1541" y="616"/>
                    </a:lnTo>
                    <a:lnTo>
                      <a:pt x="1541" y="616"/>
                    </a:lnTo>
                    <a:lnTo>
                      <a:pt x="1541" y="618"/>
                    </a:lnTo>
                    <a:lnTo>
                      <a:pt x="1543" y="618"/>
                    </a:lnTo>
                    <a:lnTo>
                      <a:pt x="1543" y="620"/>
                    </a:lnTo>
                    <a:lnTo>
                      <a:pt x="1543" y="622"/>
                    </a:lnTo>
                    <a:lnTo>
                      <a:pt x="1543" y="622"/>
                    </a:lnTo>
                    <a:lnTo>
                      <a:pt x="1544" y="622"/>
                    </a:lnTo>
                    <a:lnTo>
                      <a:pt x="1544" y="622"/>
                    </a:lnTo>
                    <a:lnTo>
                      <a:pt x="1544" y="624"/>
                    </a:lnTo>
                    <a:lnTo>
                      <a:pt x="1544" y="624"/>
                    </a:lnTo>
                    <a:lnTo>
                      <a:pt x="1546" y="624"/>
                    </a:lnTo>
                    <a:lnTo>
                      <a:pt x="1548" y="625"/>
                    </a:lnTo>
                    <a:lnTo>
                      <a:pt x="1548" y="627"/>
                    </a:lnTo>
                    <a:lnTo>
                      <a:pt x="1550" y="629"/>
                    </a:lnTo>
                    <a:lnTo>
                      <a:pt x="1550" y="629"/>
                    </a:lnTo>
                    <a:lnTo>
                      <a:pt x="1550" y="633"/>
                    </a:lnTo>
                    <a:lnTo>
                      <a:pt x="1550" y="635"/>
                    </a:lnTo>
                    <a:lnTo>
                      <a:pt x="1550" y="636"/>
                    </a:lnTo>
                    <a:lnTo>
                      <a:pt x="1552" y="636"/>
                    </a:lnTo>
                    <a:lnTo>
                      <a:pt x="1552" y="638"/>
                    </a:lnTo>
                    <a:lnTo>
                      <a:pt x="1552" y="638"/>
                    </a:lnTo>
                    <a:lnTo>
                      <a:pt x="1553" y="640"/>
                    </a:lnTo>
                    <a:lnTo>
                      <a:pt x="1553" y="640"/>
                    </a:lnTo>
                    <a:lnTo>
                      <a:pt x="1555" y="642"/>
                    </a:lnTo>
                    <a:lnTo>
                      <a:pt x="1557" y="642"/>
                    </a:lnTo>
                    <a:lnTo>
                      <a:pt x="1559" y="642"/>
                    </a:lnTo>
                    <a:lnTo>
                      <a:pt x="1559" y="642"/>
                    </a:lnTo>
                    <a:lnTo>
                      <a:pt x="1561" y="642"/>
                    </a:lnTo>
                    <a:lnTo>
                      <a:pt x="1561" y="645"/>
                    </a:lnTo>
                    <a:lnTo>
                      <a:pt x="1561" y="647"/>
                    </a:lnTo>
                    <a:lnTo>
                      <a:pt x="1561" y="649"/>
                    </a:lnTo>
                    <a:lnTo>
                      <a:pt x="1561" y="649"/>
                    </a:lnTo>
                    <a:lnTo>
                      <a:pt x="1559" y="651"/>
                    </a:lnTo>
                    <a:lnTo>
                      <a:pt x="1559" y="651"/>
                    </a:lnTo>
                    <a:lnTo>
                      <a:pt x="1559" y="653"/>
                    </a:lnTo>
                    <a:lnTo>
                      <a:pt x="1559" y="656"/>
                    </a:lnTo>
                    <a:lnTo>
                      <a:pt x="1559" y="658"/>
                    </a:lnTo>
                    <a:lnTo>
                      <a:pt x="1557" y="662"/>
                    </a:lnTo>
                    <a:lnTo>
                      <a:pt x="1557" y="662"/>
                    </a:lnTo>
                    <a:lnTo>
                      <a:pt x="1557" y="663"/>
                    </a:lnTo>
                    <a:lnTo>
                      <a:pt x="1557" y="665"/>
                    </a:lnTo>
                    <a:lnTo>
                      <a:pt x="1559" y="665"/>
                    </a:lnTo>
                    <a:lnTo>
                      <a:pt x="1561" y="667"/>
                    </a:lnTo>
                    <a:lnTo>
                      <a:pt x="1561" y="667"/>
                    </a:lnTo>
                    <a:lnTo>
                      <a:pt x="1561" y="669"/>
                    </a:lnTo>
                    <a:lnTo>
                      <a:pt x="1561" y="671"/>
                    </a:lnTo>
                    <a:lnTo>
                      <a:pt x="1561" y="671"/>
                    </a:lnTo>
                    <a:lnTo>
                      <a:pt x="1561" y="671"/>
                    </a:lnTo>
                    <a:lnTo>
                      <a:pt x="1561" y="673"/>
                    </a:lnTo>
                    <a:lnTo>
                      <a:pt x="1559" y="673"/>
                    </a:lnTo>
                    <a:lnTo>
                      <a:pt x="1559" y="673"/>
                    </a:lnTo>
                    <a:lnTo>
                      <a:pt x="1559" y="674"/>
                    </a:lnTo>
                    <a:lnTo>
                      <a:pt x="1559" y="674"/>
                    </a:lnTo>
                    <a:lnTo>
                      <a:pt x="1559" y="676"/>
                    </a:lnTo>
                    <a:lnTo>
                      <a:pt x="1563" y="680"/>
                    </a:lnTo>
                    <a:lnTo>
                      <a:pt x="1563" y="680"/>
                    </a:lnTo>
                    <a:lnTo>
                      <a:pt x="1564" y="682"/>
                    </a:lnTo>
                    <a:lnTo>
                      <a:pt x="1564" y="682"/>
                    </a:lnTo>
                    <a:lnTo>
                      <a:pt x="1564" y="682"/>
                    </a:lnTo>
                    <a:lnTo>
                      <a:pt x="1566" y="682"/>
                    </a:lnTo>
                    <a:lnTo>
                      <a:pt x="1570" y="682"/>
                    </a:lnTo>
                    <a:lnTo>
                      <a:pt x="1570" y="682"/>
                    </a:lnTo>
                    <a:lnTo>
                      <a:pt x="1572" y="682"/>
                    </a:lnTo>
                    <a:lnTo>
                      <a:pt x="1573" y="682"/>
                    </a:lnTo>
                    <a:lnTo>
                      <a:pt x="1575" y="682"/>
                    </a:lnTo>
                    <a:lnTo>
                      <a:pt x="1575" y="682"/>
                    </a:lnTo>
                    <a:lnTo>
                      <a:pt x="1577" y="683"/>
                    </a:lnTo>
                    <a:lnTo>
                      <a:pt x="1579" y="683"/>
                    </a:lnTo>
                    <a:lnTo>
                      <a:pt x="1579" y="683"/>
                    </a:lnTo>
                    <a:lnTo>
                      <a:pt x="1579" y="683"/>
                    </a:lnTo>
                    <a:lnTo>
                      <a:pt x="1581" y="685"/>
                    </a:lnTo>
                    <a:lnTo>
                      <a:pt x="1581" y="685"/>
                    </a:lnTo>
                    <a:lnTo>
                      <a:pt x="1581" y="685"/>
                    </a:lnTo>
                    <a:lnTo>
                      <a:pt x="1582" y="685"/>
                    </a:lnTo>
                    <a:lnTo>
                      <a:pt x="1582" y="687"/>
                    </a:lnTo>
                    <a:lnTo>
                      <a:pt x="1584" y="687"/>
                    </a:lnTo>
                    <a:lnTo>
                      <a:pt x="1584" y="687"/>
                    </a:lnTo>
                    <a:lnTo>
                      <a:pt x="1586" y="689"/>
                    </a:lnTo>
                    <a:lnTo>
                      <a:pt x="1586" y="689"/>
                    </a:lnTo>
                    <a:lnTo>
                      <a:pt x="1588" y="689"/>
                    </a:lnTo>
                    <a:lnTo>
                      <a:pt x="1590" y="689"/>
                    </a:lnTo>
                    <a:lnTo>
                      <a:pt x="1590" y="689"/>
                    </a:lnTo>
                    <a:lnTo>
                      <a:pt x="1590" y="692"/>
                    </a:lnTo>
                    <a:lnTo>
                      <a:pt x="1591" y="692"/>
                    </a:lnTo>
                    <a:lnTo>
                      <a:pt x="1593" y="692"/>
                    </a:lnTo>
                    <a:lnTo>
                      <a:pt x="1593" y="692"/>
                    </a:lnTo>
                    <a:lnTo>
                      <a:pt x="1591" y="691"/>
                    </a:lnTo>
                    <a:lnTo>
                      <a:pt x="1591" y="691"/>
                    </a:lnTo>
                    <a:lnTo>
                      <a:pt x="1591" y="691"/>
                    </a:lnTo>
                    <a:lnTo>
                      <a:pt x="1591" y="691"/>
                    </a:lnTo>
                    <a:lnTo>
                      <a:pt x="1593" y="691"/>
                    </a:lnTo>
                    <a:lnTo>
                      <a:pt x="1593" y="689"/>
                    </a:lnTo>
                    <a:lnTo>
                      <a:pt x="1593" y="689"/>
                    </a:lnTo>
                    <a:lnTo>
                      <a:pt x="1593" y="689"/>
                    </a:lnTo>
                    <a:lnTo>
                      <a:pt x="1595" y="689"/>
                    </a:lnTo>
                    <a:lnTo>
                      <a:pt x="1595" y="689"/>
                    </a:lnTo>
                    <a:lnTo>
                      <a:pt x="1595" y="689"/>
                    </a:lnTo>
                    <a:lnTo>
                      <a:pt x="1597" y="689"/>
                    </a:lnTo>
                    <a:lnTo>
                      <a:pt x="1597" y="689"/>
                    </a:lnTo>
                    <a:lnTo>
                      <a:pt x="1597" y="689"/>
                    </a:lnTo>
                    <a:lnTo>
                      <a:pt x="1599" y="691"/>
                    </a:lnTo>
                    <a:lnTo>
                      <a:pt x="1599" y="691"/>
                    </a:lnTo>
                    <a:lnTo>
                      <a:pt x="1599" y="691"/>
                    </a:lnTo>
                    <a:lnTo>
                      <a:pt x="1600" y="691"/>
                    </a:lnTo>
                    <a:lnTo>
                      <a:pt x="1604" y="692"/>
                    </a:lnTo>
                    <a:lnTo>
                      <a:pt x="1604" y="694"/>
                    </a:lnTo>
                    <a:lnTo>
                      <a:pt x="1604" y="694"/>
                    </a:lnTo>
                    <a:lnTo>
                      <a:pt x="1606" y="696"/>
                    </a:lnTo>
                    <a:lnTo>
                      <a:pt x="1606" y="696"/>
                    </a:lnTo>
                    <a:lnTo>
                      <a:pt x="1606" y="698"/>
                    </a:lnTo>
                    <a:lnTo>
                      <a:pt x="1608" y="698"/>
                    </a:lnTo>
                    <a:lnTo>
                      <a:pt x="1608" y="698"/>
                    </a:lnTo>
                    <a:lnTo>
                      <a:pt x="1608" y="696"/>
                    </a:lnTo>
                    <a:lnTo>
                      <a:pt x="1608" y="696"/>
                    </a:lnTo>
                    <a:lnTo>
                      <a:pt x="1608" y="696"/>
                    </a:lnTo>
                    <a:lnTo>
                      <a:pt x="1608" y="694"/>
                    </a:lnTo>
                    <a:lnTo>
                      <a:pt x="1608" y="694"/>
                    </a:lnTo>
                    <a:lnTo>
                      <a:pt x="1608" y="692"/>
                    </a:lnTo>
                    <a:lnTo>
                      <a:pt x="1608" y="692"/>
                    </a:lnTo>
                    <a:lnTo>
                      <a:pt x="1608" y="692"/>
                    </a:lnTo>
                    <a:lnTo>
                      <a:pt x="1608" y="692"/>
                    </a:lnTo>
                    <a:lnTo>
                      <a:pt x="1610" y="692"/>
                    </a:lnTo>
                    <a:lnTo>
                      <a:pt x="1610" y="691"/>
                    </a:lnTo>
                    <a:lnTo>
                      <a:pt x="1611" y="691"/>
                    </a:lnTo>
                    <a:lnTo>
                      <a:pt x="1611" y="689"/>
                    </a:lnTo>
                    <a:lnTo>
                      <a:pt x="1613" y="689"/>
                    </a:lnTo>
                    <a:lnTo>
                      <a:pt x="1613" y="689"/>
                    </a:lnTo>
                    <a:lnTo>
                      <a:pt x="1615" y="689"/>
                    </a:lnTo>
                    <a:lnTo>
                      <a:pt x="1619" y="691"/>
                    </a:lnTo>
                    <a:lnTo>
                      <a:pt x="1620" y="691"/>
                    </a:lnTo>
                    <a:lnTo>
                      <a:pt x="1622" y="691"/>
                    </a:lnTo>
                    <a:lnTo>
                      <a:pt x="1622" y="691"/>
                    </a:lnTo>
                    <a:lnTo>
                      <a:pt x="1622" y="689"/>
                    </a:lnTo>
                    <a:lnTo>
                      <a:pt x="1624" y="689"/>
                    </a:lnTo>
                    <a:lnTo>
                      <a:pt x="1624" y="689"/>
                    </a:lnTo>
                    <a:lnTo>
                      <a:pt x="1624" y="689"/>
                    </a:lnTo>
                    <a:lnTo>
                      <a:pt x="1624" y="687"/>
                    </a:lnTo>
                    <a:lnTo>
                      <a:pt x="1624" y="687"/>
                    </a:lnTo>
                    <a:lnTo>
                      <a:pt x="1624" y="687"/>
                    </a:lnTo>
                    <a:lnTo>
                      <a:pt x="1622" y="687"/>
                    </a:lnTo>
                    <a:lnTo>
                      <a:pt x="1622" y="687"/>
                    </a:lnTo>
                    <a:lnTo>
                      <a:pt x="1620" y="687"/>
                    </a:lnTo>
                    <a:lnTo>
                      <a:pt x="1620" y="687"/>
                    </a:lnTo>
                    <a:lnTo>
                      <a:pt x="1620" y="687"/>
                    </a:lnTo>
                    <a:lnTo>
                      <a:pt x="1619" y="687"/>
                    </a:lnTo>
                    <a:lnTo>
                      <a:pt x="1619" y="687"/>
                    </a:lnTo>
                    <a:lnTo>
                      <a:pt x="1619" y="687"/>
                    </a:lnTo>
                    <a:lnTo>
                      <a:pt x="1619" y="687"/>
                    </a:lnTo>
                    <a:lnTo>
                      <a:pt x="1619" y="685"/>
                    </a:lnTo>
                    <a:lnTo>
                      <a:pt x="1619" y="685"/>
                    </a:lnTo>
                    <a:lnTo>
                      <a:pt x="1619" y="683"/>
                    </a:lnTo>
                    <a:lnTo>
                      <a:pt x="1619" y="682"/>
                    </a:lnTo>
                    <a:lnTo>
                      <a:pt x="1619" y="682"/>
                    </a:lnTo>
                    <a:lnTo>
                      <a:pt x="1619" y="680"/>
                    </a:lnTo>
                    <a:lnTo>
                      <a:pt x="1619" y="680"/>
                    </a:lnTo>
                    <a:lnTo>
                      <a:pt x="1619" y="680"/>
                    </a:lnTo>
                    <a:lnTo>
                      <a:pt x="1619" y="680"/>
                    </a:lnTo>
                    <a:lnTo>
                      <a:pt x="1619" y="678"/>
                    </a:lnTo>
                    <a:lnTo>
                      <a:pt x="1620" y="678"/>
                    </a:lnTo>
                    <a:lnTo>
                      <a:pt x="1620" y="678"/>
                    </a:lnTo>
                    <a:lnTo>
                      <a:pt x="1620" y="678"/>
                    </a:lnTo>
                    <a:lnTo>
                      <a:pt x="1620" y="678"/>
                    </a:lnTo>
                    <a:lnTo>
                      <a:pt x="1620" y="678"/>
                    </a:lnTo>
                    <a:lnTo>
                      <a:pt x="1622" y="678"/>
                    </a:lnTo>
                    <a:lnTo>
                      <a:pt x="1622" y="680"/>
                    </a:lnTo>
                    <a:lnTo>
                      <a:pt x="1622" y="680"/>
                    </a:lnTo>
                    <a:lnTo>
                      <a:pt x="1622" y="682"/>
                    </a:lnTo>
                    <a:lnTo>
                      <a:pt x="1622" y="682"/>
                    </a:lnTo>
                    <a:lnTo>
                      <a:pt x="1622" y="682"/>
                    </a:lnTo>
                    <a:lnTo>
                      <a:pt x="1624" y="682"/>
                    </a:lnTo>
                    <a:lnTo>
                      <a:pt x="1624" y="682"/>
                    </a:lnTo>
                    <a:lnTo>
                      <a:pt x="1624" y="682"/>
                    </a:lnTo>
                    <a:lnTo>
                      <a:pt x="1626" y="682"/>
                    </a:lnTo>
                    <a:lnTo>
                      <a:pt x="1626" y="682"/>
                    </a:lnTo>
                    <a:lnTo>
                      <a:pt x="1626" y="682"/>
                    </a:lnTo>
                    <a:lnTo>
                      <a:pt x="1628" y="682"/>
                    </a:lnTo>
                    <a:lnTo>
                      <a:pt x="1628" y="682"/>
                    </a:lnTo>
                    <a:lnTo>
                      <a:pt x="1629" y="682"/>
                    </a:lnTo>
                    <a:lnTo>
                      <a:pt x="1631" y="683"/>
                    </a:lnTo>
                    <a:lnTo>
                      <a:pt x="1631" y="683"/>
                    </a:lnTo>
                    <a:lnTo>
                      <a:pt x="1631" y="683"/>
                    </a:lnTo>
                    <a:lnTo>
                      <a:pt x="1631" y="683"/>
                    </a:lnTo>
                    <a:lnTo>
                      <a:pt x="1633" y="683"/>
                    </a:lnTo>
                    <a:lnTo>
                      <a:pt x="1633" y="683"/>
                    </a:lnTo>
                    <a:lnTo>
                      <a:pt x="1635" y="685"/>
                    </a:lnTo>
                    <a:lnTo>
                      <a:pt x="1635" y="685"/>
                    </a:lnTo>
                    <a:lnTo>
                      <a:pt x="1635" y="685"/>
                    </a:lnTo>
                    <a:lnTo>
                      <a:pt x="1635" y="685"/>
                    </a:lnTo>
                    <a:lnTo>
                      <a:pt x="1635" y="685"/>
                    </a:lnTo>
                    <a:lnTo>
                      <a:pt x="1637" y="685"/>
                    </a:lnTo>
                    <a:lnTo>
                      <a:pt x="1637" y="683"/>
                    </a:lnTo>
                    <a:lnTo>
                      <a:pt x="1637" y="683"/>
                    </a:lnTo>
                    <a:lnTo>
                      <a:pt x="1637" y="683"/>
                    </a:lnTo>
                    <a:lnTo>
                      <a:pt x="1637" y="683"/>
                    </a:lnTo>
                    <a:lnTo>
                      <a:pt x="1637" y="683"/>
                    </a:lnTo>
                    <a:lnTo>
                      <a:pt x="1637" y="683"/>
                    </a:lnTo>
                    <a:lnTo>
                      <a:pt x="1635" y="683"/>
                    </a:lnTo>
                    <a:lnTo>
                      <a:pt x="1635" y="682"/>
                    </a:lnTo>
                    <a:lnTo>
                      <a:pt x="1635" y="682"/>
                    </a:lnTo>
                    <a:lnTo>
                      <a:pt x="1635" y="682"/>
                    </a:lnTo>
                    <a:lnTo>
                      <a:pt x="1633" y="680"/>
                    </a:lnTo>
                    <a:lnTo>
                      <a:pt x="1633" y="680"/>
                    </a:lnTo>
                    <a:lnTo>
                      <a:pt x="1633" y="678"/>
                    </a:lnTo>
                    <a:lnTo>
                      <a:pt x="1633" y="678"/>
                    </a:lnTo>
                    <a:lnTo>
                      <a:pt x="1631" y="676"/>
                    </a:lnTo>
                    <a:lnTo>
                      <a:pt x="1631" y="676"/>
                    </a:lnTo>
                    <a:lnTo>
                      <a:pt x="1629" y="676"/>
                    </a:lnTo>
                    <a:lnTo>
                      <a:pt x="1628" y="674"/>
                    </a:lnTo>
                    <a:lnTo>
                      <a:pt x="1628" y="674"/>
                    </a:lnTo>
                    <a:lnTo>
                      <a:pt x="1628" y="674"/>
                    </a:lnTo>
                    <a:lnTo>
                      <a:pt x="1628" y="673"/>
                    </a:lnTo>
                    <a:lnTo>
                      <a:pt x="1628" y="673"/>
                    </a:lnTo>
                    <a:lnTo>
                      <a:pt x="1628" y="671"/>
                    </a:lnTo>
                    <a:lnTo>
                      <a:pt x="1628" y="671"/>
                    </a:lnTo>
                    <a:lnTo>
                      <a:pt x="1628" y="669"/>
                    </a:lnTo>
                    <a:lnTo>
                      <a:pt x="1628" y="669"/>
                    </a:lnTo>
                    <a:lnTo>
                      <a:pt x="1628" y="667"/>
                    </a:lnTo>
                    <a:lnTo>
                      <a:pt x="1628" y="667"/>
                    </a:lnTo>
                    <a:lnTo>
                      <a:pt x="1628" y="667"/>
                    </a:lnTo>
                    <a:lnTo>
                      <a:pt x="1628" y="667"/>
                    </a:lnTo>
                    <a:lnTo>
                      <a:pt x="1629" y="667"/>
                    </a:lnTo>
                    <a:lnTo>
                      <a:pt x="1629" y="667"/>
                    </a:lnTo>
                    <a:lnTo>
                      <a:pt x="1629" y="667"/>
                    </a:lnTo>
                    <a:lnTo>
                      <a:pt x="1631" y="667"/>
                    </a:lnTo>
                    <a:lnTo>
                      <a:pt x="1631" y="667"/>
                    </a:lnTo>
                    <a:lnTo>
                      <a:pt x="1631" y="667"/>
                    </a:lnTo>
                    <a:lnTo>
                      <a:pt x="1633" y="667"/>
                    </a:lnTo>
                    <a:lnTo>
                      <a:pt x="1633" y="667"/>
                    </a:lnTo>
                    <a:lnTo>
                      <a:pt x="1635" y="669"/>
                    </a:lnTo>
                    <a:lnTo>
                      <a:pt x="1635" y="669"/>
                    </a:lnTo>
                    <a:lnTo>
                      <a:pt x="1635" y="669"/>
                    </a:lnTo>
                    <a:lnTo>
                      <a:pt x="1635" y="669"/>
                    </a:lnTo>
                    <a:lnTo>
                      <a:pt x="1637" y="669"/>
                    </a:lnTo>
                    <a:lnTo>
                      <a:pt x="1637" y="669"/>
                    </a:lnTo>
                    <a:lnTo>
                      <a:pt x="1637" y="669"/>
                    </a:lnTo>
                    <a:lnTo>
                      <a:pt x="1638" y="669"/>
                    </a:lnTo>
                    <a:lnTo>
                      <a:pt x="1638" y="669"/>
                    </a:lnTo>
                    <a:lnTo>
                      <a:pt x="1638" y="669"/>
                    </a:lnTo>
                    <a:lnTo>
                      <a:pt x="1638" y="669"/>
                    </a:lnTo>
                    <a:lnTo>
                      <a:pt x="1638" y="669"/>
                    </a:lnTo>
                    <a:lnTo>
                      <a:pt x="1638" y="667"/>
                    </a:lnTo>
                    <a:lnTo>
                      <a:pt x="1638" y="667"/>
                    </a:lnTo>
                    <a:lnTo>
                      <a:pt x="1637" y="665"/>
                    </a:lnTo>
                    <a:lnTo>
                      <a:pt x="1637" y="665"/>
                    </a:lnTo>
                    <a:lnTo>
                      <a:pt x="1638" y="665"/>
                    </a:lnTo>
                    <a:lnTo>
                      <a:pt x="1638" y="665"/>
                    </a:lnTo>
                    <a:lnTo>
                      <a:pt x="1638" y="663"/>
                    </a:lnTo>
                    <a:lnTo>
                      <a:pt x="1638" y="663"/>
                    </a:lnTo>
                    <a:lnTo>
                      <a:pt x="1638" y="663"/>
                    </a:lnTo>
                    <a:lnTo>
                      <a:pt x="1638" y="663"/>
                    </a:lnTo>
                    <a:lnTo>
                      <a:pt x="1640" y="662"/>
                    </a:lnTo>
                    <a:lnTo>
                      <a:pt x="1640" y="662"/>
                    </a:lnTo>
                    <a:lnTo>
                      <a:pt x="1640" y="662"/>
                    </a:lnTo>
                    <a:lnTo>
                      <a:pt x="1640" y="660"/>
                    </a:lnTo>
                    <a:lnTo>
                      <a:pt x="1640" y="660"/>
                    </a:lnTo>
                    <a:lnTo>
                      <a:pt x="1640" y="658"/>
                    </a:lnTo>
                    <a:lnTo>
                      <a:pt x="1640" y="658"/>
                    </a:lnTo>
                    <a:lnTo>
                      <a:pt x="1640" y="658"/>
                    </a:lnTo>
                    <a:lnTo>
                      <a:pt x="1640" y="658"/>
                    </a:lnTo>
                    <a:lnTo>
                      <a:pt x="1640" y="656"/>
                    </a:lnTo>
                    <a:lnTo>
                      <a:pt x="1640" y="656"/>
                    </a:lnTo>
                    <a:lnTo>
                      <a:pt x="1642" y="656"/>
                    </a:lnTo>
                    <a:lnTo>
                      <a:pt x="1642" y="656"/>
                    </a:lnTo>
                    <a:lnTo>
                      <a:pt x="1642" y="656"/>
                    </a:lnTo>
                    <a:lnTo>
                      <a:pt x="1644" y="656"/>
                    </a:lnTo>
                    <a:lnTo>
                      <a:pt x="1644" y="656"/>
                    </a:lnTo>
                    <a:lnTo>
                      <a:pt x="1644" y="656"/>
                    </a:lnTo>
                    <a:lnTo>
                      <a:pt x="1644" y="658"/>
                    </a:lnTo>
                    <a:lnTo>
                      <a:pt x="1644" y="658"/>
                    </a:lnTo>
                    <a:lnTo>
                      <a:pt x="1646" y="658"/>
                    </a:lnTo>
                    <a:lnTo>
                      <a:pt x="1646" y="660"/>
                    </a:lnTo>
                    <a:lnTo>
                      <a:pt x="1648" y="660"/>
                    </a:lnTo>
                    <a:lnTo>
                      <a:pt x="1648" y="660"/>
                    </a:lnTo>
                    <a:lnTo>
                      <a:pt x="1648" y="662"/>
                    </a:lnTo>
                    <a:lnTo>
                      <a:pt x="1649" y="662"/>
                    </a:lnTo>
                    <a:lnTo>
                      <a:pt x="1649" y="662"/>
                    </a:lnTo>
                    <a:lnTo>
                      <a:pt x="1649" y="662"/>
                    </a:lnTo>
                    <a:lnTo>
                      <a:pt x="1649" y="663"/>
                    </a:lnTo>
                    <a:lnTo>
                      <a:pt x="1649" y="663"/>
                    </a:lnTo>
                    <a:lnTo>
                      <a:pt x="1649" y="663"/>
                    </a:lnTo>
                    <a:lnTo>
                      <a:pt x="1648" y="665"/>
                    </a:lnTo>
                    <a:lnTo>
                      <a:pt x="1648" y="665"/>
                    </a:lnTo>
                    <a:lnTo>
                      <a:pt x="1648" y="665"/>
                    </a:lnTo>
                    <a:lnTo>
                      <a:pt x="1648" y="665"/>
                    </a:lnTo>
                    <a:lnTo>
                      <a:pt x="1648" y="665"/>
                    </a:lnTo>
                    <a:lnTo>
                      <a:pt x="1648" y="667"/>
                    </a:lnTo>
                    <a:lnTo>
                      <a:pt x="1648" y="667"/>
                    </a:lnTo>
                    <a:lnTo>
                      <a:pt x="1648" y="667"/>
                    </a:lnTo>
                    <a:lnTo>
                      <a:pt x="1649" y="669"/>
                    </a:lnTo>
                    <a:lnTo>
                      <a:pt x="1649" y="669"/>
                    </a:lnTo>
                    <a:lnTo>
                      <a:pt x="1649" y="669"/>
                    </a:lnTo>
                    <a:lnTo>
                      <a:pt x="1651" y="669"/>
                    </a:lnTo>
                    <a:lnTo>
                      <a:pt x="1651" y="669"/>
                    </a:lnTo>
                    <a:lnTo>
                      <a:pt x="1651" y="669"/>
                    </a:lnTo>
                    <a:lnTo>
                      <a:pt x="1651" y="669"/>
                    </a:lnTo>
                    <a:lnTo>
                      <a:pt x="1651" y="669"/>
                    </a:lnTo>
                    <a:lnTo>
                      <a:pt x="1653" y="669"/>
                    </a:lnTo>
                    <a:lnTo>
                      <a:pt x="1653" y="667"/>
                    </a:lnTo>
                    <a:lnTo>
                      <a:pt x="1653" y="667"/>
                    </a:lnTo>
                    <a:lnTo>
                      <a:pt x="1653" y="667"/>
                    </a:lnTo>
                    <a:lnTo>
                      <a:pt x="1653" y="665"/>
                    </a:lnTo>
                    <a:lnTo>
                      <a:pt x="1653" y="665"/>
                    </a:lnTo>
                    <a:lnTo>
                      <a:pt x="1653" y="665"/>
                    </a:lnTo>
                    <a:lnTo>
                      <a:pt x="1653" y="665"/>
                    </a:lnTo>
                    <a:lnTo>
                      <a:pt x="1655" y="663"/>
                    </a:lnTo>
                    <a:lnTo>
                      <a:pt x="1655" y="663"/>
                    </a:lnTo>
                    <a:lnTo>
                      <a:pt x="1655" y="663"/>
                    </a:lnTo>
                    <a:lnTo>
                      <a:pt x="1655" y="663"/>
                    </a:lnTo>
                    <a:lnTo>
                      <a:pt x="1657" y="663"/>
                    </a:lnTo>
                    <a:lnTo>
                      <a:pt x="1657" y="663"/>
                    </a:lnTo>
                    <a:lnTo>
                      <a:pt x="1658" y="665"/>
                    </a:lnTo>
                    <a:lnTo>
                      <a:pt x="1658" y="665"/>
                    </a:lnTo>
                    <a:lnTo>
                      <a:pt x="1658" y="665"/>
                    </a:lnTo>
                    <a:lnTo>
                      <a:pt x="1660" y="667"/>
                    </a:lnTo>
                    <a:lnTo>
                      <a:pt x="1660" y="669"/>
                    </a:lnTo>
                    <a:lnTo>
                      <a:pt x="1662" y="669"/>
                    </a:lnTo>
                    <a:lnTo>
                      <a:pt x="1662" y="671"/>
                    </a:lnTo>
                    <a:lnTo>
                      <a:pt x="1662" y="671"/>
                    </a:lnTo>
                    <a:lnTo>
                      <a:pt x="1662" y="671"/>
                    </a:lnTo>
                    <a:lnTo>
                      <a:pt x="1662" y="673"/>
                    </a:lnTo>
                    <a:lnTo>
                      <a:pt x="1662" y="673"/>
                    </a:lnTo>
                    <a:lnTo>
                      <a:pt x="1662" y="673"/>
                    </a:lnTo>
                    <a:lnTo>
                      <a:pt x="1662" y="673"/>
                    </a:lnTo>
                    <a:lnTo>
                      <a:pt x="1664" y="673"/>
                    </a:lnTo>
                    <a:lnTo>
                      <a:pt x="1664" y="673"/>
                    </a:lnTo>
                    <a:lnTo>
                      <a:pt x="1664" y="673"/>
                    </a:lnTo>
                    <a:lnTo>
                      <a:pt x="1666" y="673"/>
                    </a:lnTo>
                    <a:lnTo>
                      <a:pt x="1666" y="673"/>
                    </a:lnTo>
                    <a:lnTo>
                      <a:pt x="1666" y="673"/>
                    </a:lnTo>
                    <a:lnTo>
                      <a:pt x="1666" y="673"/>
                    </a:lnTo>
                    <a:lnTo>
                      <a:pt x="1666" y="673"/>
                    </a:lnTo>
                    <a:lnTo>
                      <a:pt x="1666" y="671"/>
                    </a:lnTo>
                    <a:lnTo>
                      <a:pt x="1667" y="671"/>
                    </a:lnTo>
                    <a:lnTo>
                      <a:pt x="1667" y="671"/>
                    </a:lnTo>
                    <a:lnTo>
                      <a:pt x="1667" y="671"/>
                    </a:lnTo>
                    <a:lnTo>
                      <a:pt x="1667" y="671"/>
                    </a:lnTo>
                    <a:lnTo>
                      <a:pt x="1669" y="671"/>
                    </a:lnTo>
                    <a:lnTo>
                      <a:pt x="1669" y="671"/>
                    </a:lnTo>
                    <a:lnTo>
                      <a:pt x="1669" y="671"/>
                    </a:lnTo>
                    <a:lnTo>
                      <a:pt x="1669" y="671"/>
                    </a:lnTo>
                    <a:lnTo>
                      <a:pt x="1671" y="671"/>
                    </a:lnTo>
                    <a:lnTo>
                      <a:pt x="1671" y="671"/>
                    </a:lnTo>
                    <a:lnTo>
                      <a:pt x="1671" y="671"/>
                    </a:lnTo>
                    <a:lnTo>
                      <a:pt x="1673" y="671"/>
                    </a:lnTo>
                    <a:lnTo>
                      <a:pt x="1673" y="671"/>
                    </a:lnTo>
                    <a:lnTo>
                      <a:pt x="1673" y="673"/>
                    </a:lnTo>
                    <a:lnTo>
                      <a:pt x="1673" y="673"/>
                    </a:lnTo>
                    <a:lnTo>
                      <a:pt x="1673" y="673"/>
                    </a:lnTo>
                    <a:lnTo>
                      <a:pt x="1673" y="674"/>
                    </a:lnTo>
                    <a:lnTo>
                      <a:pt x="1673" y="674"/>
                    </a:lnTo>
                    <a:lnTo>
                      <a:pt x="1673" y="674"/>
                    </a:lnTo>
                    <a:lnTo>
                      <a:pt x="1673" y="674"/>
                    </a:lnTo>
                    <a:lnTo>
                      <a:pt x="1675" y="674"/>
                    </a:lnTo>
                    <a:lnTo>
                      <a:pt x="1675" y="676"/>
                    </a:lnTo>
                    <a:lnTo>
                      <a:pt x="1675" y="676"/>
                    </a:lnTo>
                    <a:lnTo>
                      <a:pt x="1675" y="676"/>
                    </a:lnTo>
                    <a:lnTo>
                      <a:pt x="1676" y="676"/>
                    </a:lnTo>
                    <a:lnTo>
                      <a:pt x="1676" y="678"/>
                    </a:lnTo>
                    <a:lnTo>
                      <a:pt x="1678" y="678"/>
                    </a:lnTo>
                    <a:lnTo>
                      <a:pt x="1678" y="678"/>
                    </a:lnTo>
                    <a:lnTo>
                      <a:pt x="1678" y="680"/>
                    </a:lnTo>
                    <a:lnTo>
                      <a:pt x="1678" y="680"/>
                    </a:lnTo>
                    <a:lnTo>
                      <a:pt x="1678" y="680"/>
                    </a:lnTo>
                    <a:lnTo>
                      <a:pt x="1678" y="680"/>
                    </a:lnTo>
                    <a:lnTo>
                      <a:pt x="1680" y="680"/>
                    </a:lnTo>
                    <a:lnTo>
                      <a:pt x="1680" y="682"/>
                    </a:lnTo>
                    <a:lnTo>
                      <a:pt x="1682" y="682"/>
                    </a:lnTo>
                    <a:lnTo>
                      <a:pt x="1682" y="682"/>
                    </a:lnTo>
                    <a:lnTo>
                      <a:pt x="1684" y="682"/>
                    </a:lnTo>
                    <a:lnTo>
                      <a:pt x="1684" y="682"/>
                    </a:lnTo>
                    <a:lnTo>
                      <a:pt x="1684" y="682"/>
                    </a:lnTo>
                    <a:lnTo>
                      <a:pt x="1684" y="682"/>
                    </a:lnTo>
                    <a:lnTo>
                      <a:pt x="1684" y="682"/>
                    </a:lnTo>
                    <a:lnTo>
                      <a:pt x="1685" y="682"/>
                    </a:lnTo>
                    <a:lnTo>
                      <a:pt x="1685" y="682"/>
                    </a:lnTo>
                    <a:lnTo>
                      <a:pt x="1685" y="682"/>
                    </a:lnTo>
                    <a:lnTo>
                      <a:pt x="1687" y="682"/>
                    </a:lnTo>
                    <a:lnTo>
                      <a:pt x="1687" y="680"/>
                    </a:lnTo>
                    <a:lnTo>
                      <a:pt x="1687" y="680"/>
                    </a:lnTo>
                    <a:lnTo>
                      <a:pt x="1687" y="678"/>
                    </a:lnTo>
                    <a:lnTo>
                      <a:pt x="1687" y="678"/>
                    </a:lnTo>
                    <a:lnTo>
                      <a:pt x="1687" y="676"/>
                    </a:lnTo>
                    <a:lnTo>
                      <a:pt x="1687" y="676"/>
                    </a:lnTo>
                    <a:lnTo>
                      <a:pt x="1687" y="674"/>
                    </a:lnTo>
                    <a:lnTo>
                      <a:pt x="1687" y="673"/>
                    </a:lnTo>
                    <a:lnTo>
                      <a:pt x="1685" y="671"/>
                    </a:lnTo>
                    <a:lnTo>
                      <a:pt x="1685" y="671"/>
                    </a:lnTo>
                    <a:lnTo>
                      <a:pt x="1684" y="671"/>
                    </a:lnTo>
                    <a:lnTo>
                      <a:pt x="1682" y="671"/>
                    </a:lnTo>
                    <a:lnTo>
                      <a:pt x="1682" y="671"/>
                    </a:lnTo>
                    <a:lnTo>
                      <a:pt x="1680" y="669"/>
                    </a:lnTo>
                    <a:lnTo>
                      <a:pt x="1680" y="669"/>
                    </a:lnTo>
                    <a:lnTo>
                      <a:pt x="1680" y="669"/>
                    </a:lnTo>
                    <a:lnTo>
                      <a:pt x="1680" y="669"/>
                    </a:lnTo>
                    <a:lnTo>
                      <a:pt x="1680" y="667"/>
                    </a:lnTo>
                    <a:lnTo>
                      <a:pt x="1680" y="667"/>
                    </a:lnTo>
                    <a:lnTo>
                      <a:pt x="1682" y="667"/>
                    </a:lnTo>
                    <a:lnTo>
                      <a:pt x="1682" y="667"/>
                    </a:lnTo>
                    <a:lnTo>
                      <a:pt x="1684" y="667"/>
                    </a:lnTo>
                    <a:lnTo>
                      <a:pt x="1684" y="667"/>
                    </a:lnTo>
                    <a:lnTo>
                      <a:pt x="1684" y="667"/>
                    </a:lnTo>
                    <a:lnTo>
                      <a:pt x="1684" y="667"/>
                    </a:lnTo>
                    <a:lnTo>
                      <a:pt x="1684" y="665"/>
                    </a:lnTo>
                    <a:lnTo>
                      <a:pt x="1684" y="665"/>
                    </a:lnTo>
                    <a:lnTo>
                      <a:pt x="1684" y="665"/>
                    </a:lnTo>
                    <a:lnTo>
                      <a:pt x="1684" y="663"/>
                    </a:lnTo>
                    <a:lnTo>
                      <a:pt x="1684" y="663"/>
                    </a:lnTo>
                    <a:lnTo>
                      <a:pt x="1684" y="663"/>
                    </a:lnTo>
                    <a:lnTo>
                      <a:pt x="1684" y="663"/>
                    </a:lnTo>
                    <a:lnTo>
                      <a:pt x="1684" y="663"/>
                    </a:lnTo>
                    <a:lnTo>
                      <a:pt x="1685" y="662"/>
                    </a:lnTo>
                    <a:lnTo>
                      <a:pt x="1685" y="662"/>
                    </a:lnTo>
                    <a:lnTo>
                      <a:pt x="1685" y="662"/>
                    </a:lnTo>
                    <a:lnTo>
                      <a:pt x="1687" y="662"/>
                    </a:lnTo>
                    <a:lnTo>
                      <a:pt x="1687" y="660"/>
                    </a:lnTo>
                    <a:lnTo>
                      <a:pt x="1687" y="660"/>
                    </a:lnTo>
                    <a:lnTo>
                      <a:pt x="1687" y="660"/>
                    </a:lnTo>
                    <a:lnTo>
                      <a:pt x="1687" y="660"/>
                    </a:lnTo>
                    <a:lnTo>
                      <a:pt x="1687" y="658"/>
                    </a:lnTo>
                    <a:lnTo>
                      <a:pt x="1687" y="658"/>
                    </a:lnTo>
                    <a:lnTo>
                      <a:pt x="1687" y="658"/>
                    </a:lnTo>
                    <a:lnTo>
                      <a:pt x="1687" y="658"/>
                    </a:lnTo>
                    <a:lnTo>
                      <a:pt x="1687" y="658"/>
                    </a:lnTo>
                    <a:lnTo>
                      <a:pt x="1687" y="658"/>
                    </a:lnTo>
                    <a:lnTo>
                      <a:pt x="1691" y="658"/>
                    </a:lnTo>
                    <a:lnTo>
                      <a:pt x="1691" y="658"/>
                    </a:lnTo>
                    <a:lnTo>
                      <a:pt x="1691" y="658"/>
                    </a:lnTo>
                    <a:lnTo>
                      <a:pt x="1693" y="658"/>
                    </a:lnTo>
                    <a:lnTo>
                      <a:pt x="1693" y="658"/>
                    </a:lnTo>
                    <a:lnTo>
                      <a:pt x="1695" y="660"/>
                    </a:lnTo>
                    <a:lnTo>
                      <a:pt x="1695" y="660"/>
                    </a:lnTo>
                    <a:lnTo>
                      <a:pt x="1696" y="660"/>
                    </a:lnTo>
                    <a:lnTo>
                      <a:pt x="1696" y="662"/>
                    </a:lnTo>
                    <a:lnTo>
                      <a:pt x="1698" y="662"/>
                    </a:lnTo>
                    <a:lnTo>
                      <a:pt x="1698" y="663"/>
                    </a:lnTo>
                    <a:lnTo>
                      <a:pt x="1698" y="663"/>
                    </a:lnTo>
                    <a:lnTo>
                      <a:pt x="1698" y="663"/>
                    </a:lnTo>
                    <a:lnTo>
                      <a:pt x="1698" y="663"/>
                    </a:lnTo>
                    <a:lnTo>
                      <a:pt x="1698" y="665"/>
                    </a:lnTo>
                    <a:lnTo>
                      <a:pt x="1698" y="665"/>
                    </a:lnTo>
                    <a:lnTo>
                      <a:pt x="1700" y="665"/>
                    </a:lnTo>
                    <a:lnTo>
                      <a:pt x="1700" y="665"/>
                    </a:lnTo>
                    <a:lnTo>
                      <a:pt x="1700" y="665"/>
                    </a:lnTo>
                    <a:lnTo>
                      <a:pt x="1702" y="665"/>
                    </a:lnTo>
                    <a:lnTo>
                      <a:pt x="1702" y="665"/>
                    </a:lnTo>
                    <a:lnTo>
                      <a:pt x="1704" y="665"/>
                    </a:lnTo>
                    <a:lnTo>
                      <a:pt x="1704" y="665"/>
                    </a:lnTo>
                    <a:lnTo>
                      <a:pt x="1704" y="665"/>
                    </a:lnTo>
                    <a:lnTo>
                      <a:pt x="1705" y="665"/>
                    </a:lnTo>
                    <a:lnTo>
                      <a:pt x="1705" y="663"/>
                    </a:lnTo>
                    <a:lnTo>
                      <a:pt x="1705" y="663"/>
                    </a:lnTo>
                    <a:lnTo>
                      <a:pt x="1705" y="662"/>
                    </a:lnTo>
                    <a:lnTo>
                      <a:pt x="1705" y="662"/>
                    </a:lnTo>
                    <a:lnTo>
                      <a:pt x="1705" y="662"/>
                    </a:lnTo>
                    <a:lnTo>
                      <a:pt x="1705" y="660"/>
                    </a:lnTo>
                    <a:lnTo>
                      <a:pt x="1704" y="658"/>
                    </a:lnTo>
                    <a:lnTo>
                      <a:pt x="1704" y="658"/>
                    </a:lnTo>
                    <a:lnTo>
                      <a:pt x="1704" y="658"/>
                    </a:lnTo>
                    <a:lnTo>
                      <a:pt x="1704" y="658"/>
                    </a:lnTo>
                    <a:lnTo>
                      <a:pt x="1704" y="658"/>
                    </a:lnTo>
                    <a:lnTo>
                      <a:pt x="1704" y="656"/>
                    </a:lnTo>
                    <a:lnTo>
                      <a:pt x="1705" y="656"/>
                    </a:lnTo>
                    <a:lnTo>
                      <a:pt x="1705" y="656"/>
                    </a:lnTo>
                    <a:lnTo>
                      <a:pt x="1705" y="656"/>
                    </a:lnTo>
                    <a:lnTo>
                      <a:pt x="1705" y="656"/>
                    </a:lnTo>
                    <a:lnTo>
                      <a:pt x="1707" y="656"/>
                    </a:lnTo>
                    <a:lnTo>
                      <a:pt x="1707" y="656"/>
                    </a:lnTo>
                    <a:lnTo>
                      <a:pt x="1707" y="656"/>
                    </a:lnTo>
                    <a:lnTo>
                      <a:pt x="1709" y="656"/>
                    </a:lnTo>
                    <a:lnTo>
                      <a:pt x="1709" y="656"/>
                    </a:lnTo>
                    <a:lnTo>
                      <a:pt x="1709" y="656"/>
                    </a:lnTo>
                    <a:lnTo>
                      <a:pt x="1711" y="656"/>
                    </a:lnTo>
                    <a:lnTo>
                      <a:pt x="1711" y="656"/>
                    </a:lnTo>
                    <a:lnTo>
                      <a:pt x="1711" y="656"/>
                    </a:lnTo>
                    <a:lnTo>
                      <a:pt x="1711" y="656"/>
                    </a:lnTo>
                    <a:lnTo>
                      <a:pt x="1711" y="658"/>
                    </a:lnTo>
                    <a:lnTo>
                      <a:pt x="1713" y="658"/>
                    </a:lnTo>
                    <a:lnTo>
                      <a:pt x="1713" y="658"/>
                    </a:lnTo>
                    <a:lnTo>
                      <a:pt x="1713" y="658"/>
                    </a:lnTo>
                    <a:lnTo>
                      <a:pt x="1713" y="658"/>
                    </a:lnTo>
                    <a:lnTo>
                      <a:pt x="1713" y="660"/>
                    </a:lnTo>
                    <a:lnTo>
                      <a:pt x="1714" y="660"/>
                    </a:lnTo>
                    <a:lnTo>
                      <a:pt x="1714" y="660"/>
                    </a:lnTo>
                    <a:lnTo>
                      <a:pt x="1714" y="660"/>
                    </a:lnTo>
                    <a:lnTo>
                      <a:pt x="1714" y="660"/>
                    </a:lnTo>
                    <a:lnTo>
                      <a:pt x="1714" y="660"/>
                    </a:lnTo>
                    <a:lnTo>
                      <a:pt x="1716" y="660"/>
                    </a:lnTo>
                    <a:lnTo>
                      <a:pt x="1716" y="660"/>
                    </a:lnTo>
                    <a:lnTo>
                      <a:pt x="1716" y="660"/>
                    </a:lnTo>
                    <a:lnTo>
                      <a:pt x="1716" y="660"/>
                    </a:lnTo>
                    <a:lnTo>
                      <a:pt x="1716" y="660"/>
                    </a:lnTo>
                    <a:lnTo>
                      <a:pt x="1718" y="662"/>
                    </a:lnTo>
                    <a:lnTo>
                      <a:pt x="1718" y="660"/>
                    </a:lnTo>
                    <a:lnTo>
                      <a:pt x="1718" y="660"/>
                    </a:lnTo>
                    <a:lnTo>
                      <a:pt x="1720" y="660"/>
                    </a:lnTo>
                    <a:lnTo>
                      <a:pt x="1720" y="660"/>
                    </a:lnTo>
                    <a:lnTo>
                      <a:pt x="1720" y="660"/>
                    </a:lnTo>
                    <a:lnTo>
                      <a:pt x="1720" y="658"/>
                    </a:lnTo>
                    <a:lnTo>
                      <a:pt x="1720" y="658"/>
                    </a:lnTo>
                    <a:lnTo>
                      <a:pt x="1720" y="658"/>
                    </a:lnTo>
                    <a:lnTo>
                      <a:pt x="1720" y="658"/>
                    </a:lnTo>
                    <a:lnTo>
                      <a:pt x="1720" y="658"/>
                    </a:lnTo>
                    <a:lnTo>
                      <a:pt x="1720" y="658"/>
                    </a:lnTo>
                    <a:lnTo>
                      <a:pt x="1720" y="656"/>
                    </a:lnTo>
                    <a:lnTo>
                      <a:pt x="1720" y="656"/>
                    </a:lnTo>
                    <a:lnTo>
                      <a:pt x="1720" y="656"/>
                    </a:lnTo>
                    <a:lnTo>
                      <a:pt x="1720" y="656"/>
                    </a:lnTo>
                    <a:lnTo>
                      <a:pt x="1720" y="656"/>
                    </a:lnTo>
                    <a:lnTo>
                      <a:pt x="1720" y="656"/>
                    </a:lnTo>
                    <a:lnTo>
                      <a:pt x="1720" y="656"/>
                    </a:lnTo>
                    <a:lnTo>
                      <a:pt x="1720" y="656"/>
                    </a:lnTo>
                    <a:lnTo>
                      <a:pt x="1720" y="656"/>
                    </a:lnTo>
                    <a:lnTo>
                      <a:pt x="1720" y="654"/>
                    </a:lnTo>
                    <a:lnTo>
                      <a:pt x="1720" y="654"/>
                    </a:lnTo>
                    <a:lnTo>
                      <a:pt x="1720" y="654"/>
                    </a:lnTo>
                    <a:lnTo>
                      <a:pt x="1720" y="654"/>
                    </a:lnTo>
                    <a:lnTo>
                      <a:pt x="1720" y="654"/>
                    </a:lnTo>
                    <a:lnTo>
                      <a:pt x="1720" y="654"/>
                    </a:lnTo>
                    <a:lnTo>
                      <a:pt x="1720" y="654"/>
                    </a:lnTo>
                    <a:lnTo>
                      <a:pt x="1720" y="654"/>
                    </a:lnTo>
                    <a:lnTo>
                      <a:pt x="1720" y="654"/>
                    </a:lnTo>
                    <a:lnTo>
                      <a:pt x="1720" y="654"/>
                    </a:lnTo>
                    <a:lnTo>
                      <a:pt x="1720" y="653"/>
                    </a:lnTo>
                    <a:lnTo>
                      <a:pt x="1720" y="653"/>
                    </a:lnTo>
                    <a:lnTo>
                      <a:pt x="1722" y="653"/>
                    </a:lnTo>
                    <a:lnTo>
                      <a:pt x="1722" y="653"/>
                    </a:lnTo>
                    <a:lnTo>
                      <a:pt x="1722" y="653"/>
                    </a:lnTo>
                    <a:lnTo>
                      <a:pt x="1722" y="653"/>
                    </a:lnTo>
                    <a:lnTo>
                      <a:pt x="1722" y="653"/>
                    </a:lnTo>
                    <a:lnTo>
                      <a:pt x="1722" y="653"/>
                    </a:lnTo>
                    <a:lnTo>
                      <a:pt x="1722" y="653"/>
                    </a:lnTo>
                    <a:lnTo>
                      <a:pt x="1722" y="653"/>
                    </a:lnTo>
                    <a:lnTo>
                      <a:pt x="1722" y="653"/>
                    </a:lnTo>
                    <a:lnTo>
                      <a:pt x="1723" y="653"/>
                    </a:lnTo>
                    <a:lnTo>
                      <a:pt x="1723" y="653"/>
                    </a:lnTo>
                    <a:lnTo>
                      <a:pt x="1723" y="653"/>
                    </a:lnTo>
                    <a:lnTo>
                      <a:pt x="1723" y="653"/>
                    </a:lnTo>
                    <a:lnTo>
                      <a:pt x="1723" y="651"/>
                    </a:lnTo>
                    <a:lnTo>
                      <a:pt x="1723" y="651"/>
                    </a:lnTo>
                    <a:lnTo>
                      <a:pt x="1723"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7" y="653"/>
                    </a:lnTo>
                    <a:lnTo>
                      <a:pt x="1727" y="653"/>
                    </a:lnTo>
                    <a:lnTo>
                      <a:pt x="1727" y="653"/>
                    </a:lnTo>
                    <a:lnTo>
                      <a:pt x="1727" y="653"/>
                    </a:lnTo>
                    <a:lnTo>
                      <a:pt x="1727" y="653"/>
                    </a:lnTo>
                    <a:lnTo>
                      <a:pt x="1727" y="653"/>
                    </a:lnTo>
                    <a:lnTo>
                      <a:pt x="1727" y="653"/>
                    </a:lnTo>
                    <a:lnTo>
                      <a:pt x="1727" y="654"/>
                    </a:lnTo>
                    <a:lnTo>
                      <a:pt x="1727" y="654"/>
                    </a:lnTo>
                    <a:lnTo>
                      <a:pt x="1727" y="654"/>
                    </a:lnTo>
                    <a:lnTo>
                      <a:pt x="1727" y="654"/>
                    </a:lnTo>
                    <a:lnTo>
                      <a:pt x="1727" y="654"/>
                    </a:lnTo>
                    <a:lnTo>
                      <a:pt x="1727" y="654"/>
                    </a:lnTo>
                    <a:lnTo>
                      <a:pt x="1727" y="654"/>
                    </a:lnTo>
                    <a:lnTo>
                      <a:pt x="1729" y="654"/>
                    </a:lnTo>
                    <a:lnTo>
                      <a:pt x="1729" y="654"/>
                    </a:lnTo>
                    <a:lnTo>
                      <a:pt x="1729" y="654"/>
                    </a:lnTo>
                    <a:lnTo>
                      <a:pt x="1729" y="654"/>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8"/>
                    </a:lnTo>
                    <a:lnTo>
                      <a:pt x="1729" y="658"/>
                    </a:lnTo>
                    <a:lnTo>
                      <a:pt x="1729" y="658"/>
                    </a:lnTo>
                    <a:lnTo>
                      <a:pt x="1729" y="658"/>
                    </a:lnTo>
                    <a:lnTo>
                      <a:pt x="1729" y="658"/>
                    </a:lnTo>
                    <a:lnTo>
                      <a:pt x="1731" y="658"/>
                    </a:lnTo>
                    <a:lnTo>
                      <a:pt x="1731" y="658"/>
                    </a:lnTo>
                    <a:lnTo>
                      <a:pt x="1731" y="658"/>
                    </a:lnTo>
                    <a:lnTo>
                      <a:pt x="1731" y="658"/>
                    </a:lnTo>
                    <a:lnTo>
                      <a:pt x="1731" y="658"/>
                    </a:lnTo>
                    <a:lnTo>
                      <a:pt x="1731" y="658"/>
                    </a:lnTo>
                    <a:lnTo>
                      <a:pt x="1731" y="660"/>
                    </a:lnTo>
                    <a:lnTo>
                      <a:pt x="1731" y="660"/>
                    </a:lnTo>
                    <a:lnTo>
                      <a:pt x="1731" y="660"/>
                    </a:lnTo>
                    <a:lnTo>
                      <a:pt x="1731" y="660"/>
                    </a:lnTo>
                    <a:lnTo>
                      <a:pt x="1731" y="660"/>
                    </a:lnTo>
                    <a:lnTo>
                      <a:pt x="1731" y="660"/>
                    </a:lnTo>
                    <a:lnTo>
                      <a:pt x="1731" y="660"/>
                    </a:lnTo>
                    <a:lnTo>
                      <a:pt x="1731" y="660"/>
                    </a:lnTo>
                    <a:lnTo>
                      <a:pt x="1731" y="660"/>
                    </a:lnTo>
                    <a:lnTo>
                      <a:pt x="1731" y="660"/>
                    </a:lnTo>
                    <a:lnTo>
                      <a:pt x="1733" y="660"/>
                    </a:lnTo>
                    <a:lnTo>
                      <a:pt x="1733" y="660"/>
                    </a:lnTo>
                    <a:lnTo>
                      <a:pt x="1733" y="660"/>
                    </a:lnTo>
                    <a:lnTo>
                      <a:pt x="1733" y="662"/>
                    </a:lnTo>
                    <a:lnTo>
                      <a:pt x="1733" y="662"/>
                    </a:lnTo>
                    <a:lnTo>
                      <a:pt x="1733" y="662"/>
                    </a:lnTo>
                    <a:lnTo>
                      <a:pt x="1733" y="662"/>
                    </a:lnTo>
                    <a:lnTo>
                      <a:pt x="1734" y="662"/>
                    </a:lnTo>
                    <a:lnTo>
                      <a:pt x="1734" y="662"/>
                    </a:lnTo>
                    <a:lnTo>
                      <a:pt x="1734" y="662"/>
                    </a:lnTo>
                    <a:lnTo>
                      <a:pt x="1734" y="662"/>
                    </a:lnTo>
                    <a:lnTo>
                      <a:pt x="1734" y="662"/>
                    </a:lnTo>
                    <a:lnTo>
                      <a:pt x="1734" y="662"/>
                    </a:lnTo>
                    <a:lnTo>
                      <a:pt x="1734" y="662"/>
                    </a:lnTo>
                    <a:lnTo>
                      <a:pt x="1734" y="662"/>
                    </a:lnTo>
                    <a:lnTo>
                      <a:pt x="1736" y="662"/>
                    </a:lnTo>
                    <a:lnTo>
                      <a:pt x="1736" y="660"/>
                    </a:lnTo>
                    <a:lnTo>
                      <a:pt x="1736" y="660"/>
                    </a:lnTo>
                    <a:lnTo>
                      <a:pt x="1736" y="660"/>
                    </a:lnTo>
                    <a:lnTo>
                      <a:pt x="1736" y="660"/>
                    </a:lnTo>
                    <a:lnTo>
                      <a:pt x="1736" y="660"/>
                    </a:lnTo>
                    <a:lnTo>
                      <a:pt x="1736" y="660"/>
                    </a:lnTo>
                    <a:lnTo>
                      <a:pt x="1736" y="660"/>
                    </a:lnTo>
                    <a:lnTo>
                      <a:pt x="1738" y="660"/>
                    </a:lnTo>
                    <a:lnTo>
                      <a:pt x="1738" y="660"/>
                    </a:lnTo>
                    <a:lnTo>
                      <a:pt x="1738" y="660"/>
                    </a:lnTo>
                    <a:lnTo>
                      <a:pt x="1738" y="660"/>
                    </a:lnTo>
                    <a:lnTo>
                      <a:pt x="1738" y="658"/>
                    </a:lnTo>
                    <a:lnTo>
                      <a:pt x="1738" y="658"/>
                    </a:lnTo>
                    <a:lnTo>
                      <a:pt x="1738" y="658"/>
                    </a:lnTo>
                    <a:lnTo>
                      <a:pt x="1738" y="658"/>
                    </a:lnTo>
                    <a:lnTo>
                      <a:pt x="1738" y="658"/>
                    </a:lnTo>
                    <a:lnTo>
                      <a:pt x="1738" y="658"/>
                    </a:lnTo>
                    <a:lnTo>
                      <a:pt x="1738" y="658"/>
                    </a:lnTo>
                    <a:lnTo>
                      <a:pt x="1738"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4"/>
                    </a:lnTo>
                    <a:lnTo>
                      <a:pt x="1740" y="654"/>
                    </a:lnTo>
                    <a:lnTo>
                      <a:pt x="1740" y="654"/>
                    </a:lnTo>
                    <a:lnTo>
                      <a:pt x="1740" y="654"/>
                    </a:lnTo>
                    <a:lnTo>
                      <a:pt x="1740" y="654"/>
                    </a:lnTo>
                    <a:lnTo>
                      <a:pt x="1740" y="654"/>
                    </a:lnTo>
                    <a:lnTo>
                      <a:pt x="1740" y="654"/>
                    </a:lnTo>
                    <a:lnTo>
                      <a:pt x="1742" y="654"/>
                    </a:lnTo>
                    <a:lnTo>
                      <a:pt x="1742" y="654"/>
                    </a:lnTo>
                    <a:lnTo>
                      <a:pt x="1742" y="654"/>
                    </a:lnTo>
                    <a:lnTo>
                      <a:pt x="1742" y="654"/>
                    </a:lnTo>
                    <a:lnTo>
                      <a:pt x="1742" y="654"/>
                    </a:lnTo>
                    <a:lnTo>
                      <a:pt x="1743" y="654"/>
                    </a:lnTo>
                    <a:lnTo>
                      <a:pt x="1743" y="654"/>
                    </a:lnTo>
                    <a:lnTo>
                      <a:pt x="1743" y="654"/>
                    </a:lnTo>
                    <a:lnTo>
                      <a:pt x="1743" y="654"/>
                    </a:lnTo>
                    <a:lnTo>
                      <a:pt x="1743" y="654"/>
                    </a:lnTo>
                    <a:lnTo>
                      <a:pt x="1743" y="654"/>
                    </a:lnTo>
                    <a:lnTo>
                      <a:pt x="1743" y="656"/>
                    </a:lnTo>
                    <a:lnTo>
                      <a:pt x="1743" y="656"/>
                    </a:lnTo>
                    <a:lnTo>
                      <a:pt x="1745" y="656"/>
                    </a:lnTo>
                    <a:lnTo>
                      <a:pt x="1745" y="656"/>
                    </a:lnTo>
                    <a:lnTo>
                      <a:pt x="1745" y="656"/>
                    </a:lnTo>
                    <a:lnTo>
                      <a:pt x="1745" y="656"/>
                    </a:lnTo>
                    <a:lnTo>
                      <a:pt x="1743" y="656"/>
                    </a:lnTo>
                    <a:lnTo>
                      <a:pt x="1743" y="656"/>
                    </a:lnTo>
                    <a:lnTo>
                      <a:pt x="1743" y="656"/>
                    </a:lnTo>
                    <a:lnTo>
                      <a:pt x="1743" y="656"/>
                    </a:lnTo>
                    <a:lnTo>
                      <a:pt x="1743" y="656"/>
                    </a:lnTo>
                    <a:lnTo>
                      <a:pt x="1743" y="656"/>
                    </a:lnTo>
                    <a:lnTo>
                      <a:pt x="1743" y="656"/>
                    </a:lnTo>
                    <a:lnTo>
                      <a:pt x="1743"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7" y="658"/>
                    </a:lnTo>
                    <a:lnTo>
                      <a:pt x="1747" y="658"/>
                    </a:lnTo>
                    <a:lnTo>
                      <a:pt x="1747" y="658"/>
                    </a:lnTo>
                    <a:lnTo>
                      <a:pt x="1747" y="658"/>
                    </a:lnTo>
                    <a:lnTo>
                      <a:pt x="1747" y="658"/>
                    </a:lnTo>
                    <a:lnTo>
                      <a:pt x="1747" y="658"/>
                    </a:lnTo>
                    <a:lnTo>
                      <a:pt x="1747" y="658"/>
                    </a:lnTo>
                    <a:lnTo>
                      <a:pt x="1749" y="658"/>
                    </a:lnTo>
                    <a:lnTo>
                      <a:pt x="1749" y="658"/>
                    </a:lnTo>
                    <a:lnTo>
                      <a:pt x="1749" y="658"/>
                    </a:lnTo>
                    <a:lnTo>
                      <a:pt x="1749" y="658"/>
                    </a:lnTo>
                    <a:lnTo>
                      <a:pt x="1749" y="658"/>
                    </a:lnTo>
                    <a:lnTo>
                      <a:pt x="1749" y="658"/>
                    </a:lnTo>
                    <a:lnTo>
                      <a:pt x="1749" y="658"/>
                    </a:lnTo>
                    <a:lnTo>
                      <a:pt x="1751" y="658"/>
                    </a:lnTo>
                    <a:lnTo>
                      <a:pt x="1751" y="658"/>
                    </a:lnTo>
                    <a:lnTo>
                      <a:pt x="1751" y="658"/>
                    </a:lnTo>
                    <a:lnTo>
                      <a:pt x="1751" y="658"/>
                    </a:lnTo>
                    <a:lnTo>
                      <a:pt x="1751" y="658"/>
                    </a:lnTo>
                    <a:lnTo>
                      <a:pt x="1751" y="658"/>
                    </a:lnTo>
                    <a:lnTo>
                      <a:pt x="1751" y="658"/>
                    </a:lnTo>
                    <a:lnTo>
                      <a:pt x="1751" y="658"/>
                    </a:lnTo>
                    <a:lnTo>
                      <a:pt x="1751"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60"/>
                    </a:lnTo>
                    <a:lnTo>
                      <a:pt x="1752" y="660"/>
                    </a:lnTo>
                    <a:lnTo>
                      <a:pt x="1754" y="660"/>
                    </a:lnTo>
                    <a:lnTo>
                      <a:pt x="1754" y="660"/>
                    </a:lnTo>
                    <a:lnTo>
                      <a:pt x="1754" y="660"/>
                    </a:lnTo>
                    <a:lnTo>
                      <a:pt x="1754" y="660"/>
                    </a:lnTo>
                    <a:lnTo>
                      <a:pt x="1754" y="660"/>
                    </a:lnTo>
                    <a:lnTo>
                      <a:pt x="1754" y="660"/>
                    </a:lnTo>
                    <a:lnTo>
                      <a:pt x="1754" y="660"/>
                    </a:lnTo>
                    <a:lnTo>
                      <a:pt x="1754" y="660"/>
                    </a:lnTo>
                    <a:lnTo>
                      <a:pt x="1754" y="660"/>
                    </a:lnTo>
                    <a:lnTo>
                      <a:pt x="1754" y="660"/>
                    </a:lnTo>
                    <a:lnTo>
                      <a:pt x="1754" y="662"/>
                    </a:lnTo>
                    <a:lnTo>
                      <a:pt x="1756" y="662"/>
                    </a:lnTo>
                    <a:lnTo>
                      <a:pt x="1756" y="662"/>
                    </a:lnTo>
                    <a:lnTo>
                      <a:pt x="1756" y="662"/>
                    </a:lnTo>
                    <a:lnTo>
                      <a:pt x="1756" y="662"/>
                    </a:lnTo>
                    <a:lnTo>
                      <a:pt x="1756" y="662"/>
                    </a:lnTo>
                    <a:lnTo>
                      <a:pt x="1756" y="662"/>
                    </a:lnTo>
                    <a:lnTo>
                      <a:pt x="1756" y="662"/>
                    </a:lnTo>
                    <a:lnTo>
                      <a:pt x="1756" y="662"/>
                    </a:lnTo>
                    <a:lnTo>
                      <a:pt x="1756" y="662"/>
                    </a:lnTo>
                    <a:lnTo>
                      <a:pt x="1756" y="663"/>
                    </a:lnTo>
                    <a:lnTo>
                      <a:pt x="1756" y="663"/>
                    </a:lnTo>
                    <a:lnTo>
                      <a:pt x="1756" y="663"/>
                    </a:lnTo>
                    <a:lnTo>
                      <a:pt x="1756" y="663"/>
                    </a:lnTo>
                    <a:lnTo>
                      <a:pt x="1756" y="663"/>
                    </a:lnTo>
                    <a:lnTo>
                      <a:pt x="1758" y="663"/>
                    </a:lnTo>
                    <a:lnTo>
                      <a:pt x="1758" y="663"/>
                    </a:lnTo>
                    <a:lnTo>
                      <a:pt x="1758" y="663"/>
                    </a:lnTo>
                    <a:lnTo>
                      <a:pt x="1758" y="663"/>
                    </a:lnTo>
                    <a:lnTo>
                      <a:pt x="1758" y="665"/>
                    </a:lnTo>
                    <a:lnTo>
                      <a:pt x="1758" y="665"/>
                    </a:lnTo>
                    <a:lnTo>
                      <a:pt x="1758" y="665"/>
                    </a:lnTo>
                    <a:lnTo>
                      <a:pt x="1758" y="665"/>
                    </a:lnTo>
                    <a:lnTo>
                      <a:pt x="1758" y="665"/>
                    </a:lnTo>
                    <a:lnTo>
                      <a:pt x="1758" y="665"/>
                    </a:lnTo>
                    <a:lnTo>
                      <a:pt x="1758" y="665"/>
                    </a:lnTo>
                    <a:lnTo>
                      <a:pt x="1758" y="665"/>
                    </a:lnTo>
                    <a:lnTo>
                      <a:pt x="1760" y="665"/>
                    </a:lnTo>
                    <a:lnTo>
                      <a:pt x="1760" y="665"/>
                    </a:lnTo>
                    <a:lnTo>
                      <a:pt x="1760" y="667"/>
                    </a:lnTo>
                    <a:lnTo>
                      <a:pt x="1760" y="667"/>
                    </a:lnTo>
                    <a:lnTo>
                      <a:pt x="1760" y="667"/>
                    </a:lnTo>
                    <a:lnTo>
                      <a:pt x="1760" y="667"/>
                    </a:lnTo>
                    <a:lnTo>
                      <a:pt x="1760" y="667"/>
                    </a:lnTo>
                    <a:lnTo>
                      <a:pt x="1760" y="667"/>
                    </a:lnTo>
                    <a:lnTo>
                      <a:pt x="1760" y="667"/>
                    </a:lnTo>
                    <a:lnTo>
                      <a:pt x="1760" y="667"/>
                    </a:lnTo>
                    <a:lnTo>
                      <a:pt x="1761" y="667"/>
                    </a:lnTo>
                    <a:lnTo>
                      <a:pt x="1761" y="667"/>
                    </a:lnTo>
                    <a:lnTo>
                      <a:pt x="1761" y="667"/>
                    </a:lnTo>
                    <a:lnTo>
                      <a:pt x="1761" y="667"/>
                    </a:lnTo>
                    <a:lnTo>
                      <a:pt x="1761" y="667"/>
                    </a:lnTo>
                    <a:lnTo>
                      <a:pt x="1761" y="667"/>
                    </a:lnTo>
                    <a:lnTo>
                      <a:pt x="1761" y="667"/>
                    </a:lnTo>
                    <a:lnTo>
                      <a:pt x="1761" y="667"/>
                    </a:lnTo>
                    <a:lnTo>
                      <a:pt x="1763" y="667"/>
                    </a:lnTo>
                    <a:lnTo>
                      <a:pt x="1763" y="667"/>
                    </a:lnTo>
                    <a:lnTo>
                      <a:pt x="1763" y="667"/>
                    </a:lnTo>
                    <a:lnTo>
                      <a:pt x="1763" y="667"/>
                    </a:lnTo>
                    <a:lnTo>
                      <a:pt x="1763" y="667"/>
                    </a:lnTo>
                    <a:lnTo>
                      <a:pt x="1763" y="667"/>
                    </a:lnTo>
                    <a:lnTo>
                      <a:pt x="1763" y="667"/>
                    </a:lnTo>
                    <a:lnTo>
                      <a:pt x="1763" y="667"/>
                    </a:lnTo>
                    <a:lnTo>
                      <a:pt x="1765" y="667"/>
                    </a:lnTo>
                    <a:lnTo>
                      <a:pt x="1765" y="667"/>
                    </a:lnTo>
                    <a:lnTo>
                      <a:pt x="1765" y="667"/>
                    </a:lnTo>
                    <a:lnTo>
                      <a:pt x="1765" y="667"/>
                    </a:lnTo>
                    <a:lnTo>
                      <a:pt x="1765" y="667"/>
                    </a:lnTo>
                    <a:lnTo>
                      <a:pt x="1765" y="667"/>
                    </a:lnTo>
                    <a:lnTo>
                      <a:pt x="1765" y="667"/>
                    </a:lnTo>
                    <a:lnTo>
                      <a:pt x="1765" y="667"/>
                    </a:lnTo>
                    <a:lnTo>
                      <a:pt x="1765" y="667"/>
                    </a:lnTo>
                    <a:lnTo>
                      <a:pt x="1767" y="667"/>
                    </a:lnTo>
                    <a:lnTo>
                      <a:pt x="1767" y="667"/>
                    </a:lnTo>
                    <a:lnTo>
                      <a:pt x="1767" y="669"/>
                    </a:lnTo>
                    <a:lnTo>
                      <a:pt x="1767" y="669"/>
                    </a:lnTo>
                    <a:lnTo>
                      <a:pt x="1767" y="669"/>
                    </a:lnTo>
                    <a:lnTo>
                      <a:pt x="1767" y="669"/>
                    </a:lnTo>
                    <a:lnTo>
                      <a:pt x="1767" y="669"/>
                    </a:lnTo>
                    <a:lnTo>
                      <a:pt x="1767" y="669"/>
                    </a:lnTo>
                    <a:lnTo>
                      <a:pt x="1767" y="669"/>
                    </a:lnTo>
                    <a:lnTo>
                      <a:pt x="1769" y="669"/>
                    </a:lnTo>
                    <a:lnTo>
                      <a:pt x="1769" y="669"/>
                    </a:lnTo>
                    <a:lnTo>
                      <a:pt x="1769" y="671"/>
                    </a:lnTo>
                    <a:lnTo>
                      <a:pt x="1769" y="671"/>
                    </a:lnTo>
                    <a:lnTo>
                      <a:pt x="1770" y="671"/>
                    </a:lnTo>
                    <a:lnTo>
                      <a:pt x="1770" y="671"/>
                    </a:lnTo>
                    <a:lnTo>
                      <a:pt x="1770" y="671"/>
                    </a:lnTo>
                    <a:lnTo>
                      <a:pt x="1770" y="671"/>
                    </a:lnTo>
                    <a:lnTo>
                      <a:pt x="1770" y="671"/>
                    </a:lnTo>
                    <a:lnTo>
                      <a:pt x="1770" y="671"/>
                    </a:lnTo>
                    <a:lnTo>
                      <a:pt x="1770" y="671"/>
                    </a:lnTo>
                    <a:lnTo>
                      <a:pt x="1770" y="671"/>
                    </a:lnTo>
                    <a:lnTo>
                      <a:pt x="1770" y="671"/>
                    </a:lnTo>
                    <a:lnTo>
                      <a:pt x="1770" y="671"/>
                    </a:lnTo>
                    <a:lnTo>
                      <a:pt x="1772" y="671"/>
                    </a:lnTo>
                    <a:lnTo>
                      <a:pt x="1772" y="671"/>
                    </a:lnTo>
                    <a:lnTo>
                      <a:pt x="1772" y="671"/>
                    </a:lnTo>
                    <a:lnTo>
                      <a:pt x="1772" y="671"/>
                    </a:lnTo>
                    <a:lnTo>
                      <a:pt x="1772" y="671"/>
                    </a:lnTo>
                    <a:lnTo>
                      <a:pt x="1772" y="671"/>
                    </a:lnTo>
                    <a:lnTo>
                      <a:pt x="1774" y="671"/>
                    </a:lnTo>
                    <a:lnTo>
                      <a:pt x="1774" y="671"/>
                    </a:lnTo>
                    <a:lnTo>
                      <a:pt x="1774" y="671"/>
                    </a:lnTo>
                    <a:lnTo>
                      <a:pt x="1774" y="671"/>
                    </a:lnTo>
                    <a:lnTo>
                      <a:pt x="1774" y="671"/>
                    </a:lnTo>
                    <a:lnTo>
                      <a:pt x="1774" y="671"/>
                    </a:lnTo>
                    <a:lnTo>
                      <a:pt x="1774" y="671"/>
                    </a:lnTo>
                    <a:lnTo>
                      <a:pt x="1776" y="671"/>
                    </a:lnTo>
                    <a:lnTo>
                      <a:pt x="1776" y="671"/>
                    </a:lnTo>
                    <a:lnTo>
                      <a:pt x="1776" y="671"/>
                    </a:lnTo>
                    <a:lnTo>
                      <a:pt x="1776" y="671"/>
                    </a:lnTo>
                    <a:lnTo>
                      <a:pt x="1776" y="671"/>
                    </a:lnTo>
                    <a:lnTo>
                      <a:pt x="1776" y="671"/>
                    </a:lnTo>
                    <a:lnTo>
                      <a:pt x="1778" y="671"/>
                    </a:lnTo>
                    <a:lnTo>
                      <a:pt x="1778" y="671"/>
                    </a:lnTo>
                    <a:lnTo>
                      <a:pt x="1778" y="671"/>
                    </a:lnTo>
                    <a:lnTo>
                      <a:pt x="1778" y="671"/>
                    </a:lnTo>
                    <a:lnTo>
                      <a:pt x="1778" y="671"/>
                    </a:lnTo>
                    <a:lnTo>
                      <a:pt x="1778" y="671"/>
                    </a:lnTo>
                    <a:lnTo>
                      <a:pt x="1778" y="673"/>
                    </a:lnTo>
                    <a:lnTo>
                      <a:pt x="1778" y="673"/>
                    </a:lnTo>
                    <a:lnTo>
                      <a:pt x="1778" y="673"/>
                    </a:lnTo>
                    <a:lnTo>
                      <a:pt x="1778" y="673"/>
                    </a:lnTo>
                    <a:lnTo>
                      <a:pt x="1778" y="673"/>
                    </a:lnTo>
                    <a:lnTo>
                      <a:pt x="1778" y="674"/>
                    </a:lnTo>
                    <a:lnTo>
                      <a:pt x="1778" y="674"/>
                    </a:lnTo>
                    <a:lnTo>
                      <a:pt x="1778" y="676"/>
                    </a:lnTo>
                    <a:lnTo>
                      <a:pt x="1778" y="676"/>
                    </a:lnTo>
                    <a:lnTo>
                      <a:pt x="1778" y="676"/>
                    </a:lnTo>
                    <a:lnTo>
                      <a:pt x="1778" y="676"/>
                    </a:lnTo>
                    <a:lnTo>
                      <a:pt x="1778" y="676"/>
                    </a:lnTo>
                    <a:lnTo>
                      <a:pt x="1778" y="676"/>
                    </a:lnTo>
                    <a:lnTo>
                      <a:pt x="1778" y="676"/>
                    </a:lnTo>
                    <a:lnTo>
                      <a:pt x="1778" y="676"/>
                    </a:lnTo>
                    <a:lnTo>
                      <a:pt x="1780" y="676"/>
                    </a:lnTo>
                    <a:lnTo>
                      <a:pt x="1780" y="676"/>
                    </a:lnTo>
                    <a:lnTo>
                      <a:pt x="1780" y="676"/>
                    </a:lnTo>
                    <a:lnTo>
                      <a:pt x="1781" y="676"/>
                    </a:lnTo>
                    <a:lnTo>
                      <a:pt x="1781" y="676"/>
                    </a:lnTo>
                    <a:lnTo>
                      <a:pt x="1781" y="676"/>
                    </a:lnTo>
                    <a:lnTo>
                      <a:pt x="1781" y="676"/>
                    </a:lnTo>
                    <a:lnTo>
                      <a:pt x="1781" y="678"/>
                    </a:lnTo>
                    <a:lnTo>
                      <a:pt x="1781" y="678"/>
                    </a:lnTo>
                    <a:lnTo>
                      <a:pt x="1783" y="678"/>
                    </a:lnTo>
                    <a:lnTo>
                      <a:pt x="1783" y="678"/>
                    </a:lnTo>
                    <a:lnTo>
                      <a:pt x="1783" y="678"/>
                    </a:lnTo>
                    <a:lnTo>
                      <a:pt x="1783" y="678"/>
                    </a:lnTo>
                    <a:lnTo>
                      <a:pt x="1783" y="678"/>
                    </a:lnTo>
                    <a:lnTo>
                      <a:pt x="1783" y="678"/>
                    </a:lnTo>
                    <a:lnTo>
                      <a:pt x="1785" y="678"/>
                    </a:lnTo>
                    <a:lnTo>
                      <a:pt x="1785" y="678"/>
                    </a:lnTo>
                    <a:lnTo>
                      <a:pt x="1785" y="678"/>
                    </a:lnTo>
                    <a:lnTo>
                      <a:pt x="1785" y="678"/>
                    </a:lnTo>
                    <a:lnTo>
                      <a:pt x="1785" y="678"/>
                    </a:lnTo>
                    <a:lnTo>
                      <a:pt x="1787" y="678"/>
                    </a:lnTo>
                    <a:lnTo>
                      <a:pt x="1787" y="678"/>
                    </a:lnTo>
                    <a:lnTo>
                      <a:pt x="1787" y="678"/>
                    </a:lnTo>
                    <a:lnTo>
                      <a:pt x="1787" y="678"/>
                    </a:lnTo>
                    <a:lnTo>
                      <a:pt x="1787" y="678"/>
                    </a:lnTo>
                    <a:lnTo>
                      <a:pt x="1787" y="678"/>
                    </a:lnTo>
                    <a:lnTo>
                      <a:pt x="1787" y="678"/>
                    </a:lnTo>
                    <a:lnTo>
                      <a:pt x="1787" y="678"/>
                    </a:lnTo>
                    <a:lnTo>
                      <a:pt x="1789" y="676"/>
                    </a:lnTo>
                    <a:lnTo>
                      <a:pt x="1789" y="676"/>
                    </a:lnTo>
                    <a:lnTo>
                      <a:pt x="1790" y="678"/>
                    </a:lnTo>
                    <a:lnTo>
                      <a:pt x="1790" y="676"/>
                    </a:lnTo>
                    <a:lnTo>
                      <a:pt x="1790" y="676"/>
                    </a:lnTo>
                    <a:lnTo>
                      <a:pt x="1790" y="676"/>
                    </a:lnTo>
                    <a:lnTo>
                      <a:pt x="1790" y="676"/>
                    </a:lnTo>
                    <a:lnTo>
                      <a:pt x="1790" y="676"/>
                    </a:lnTo>
                    <a:lnTo>
                      <a:pt x="1792" y="676"/>
                    </a:lnTo>
                    <a:lnTo>
                      <a:pt x="1792" y="676"/>
                    </a:lnTo>
                    <a:lnTo>
                      <a:pt x="1792" y="678"/>
                    </a:lnTo>
                    <a:lnTo>
                      <a:pt x="1792" y="676"/>
                    </a:lnTo>
                    <a:lnTo>
                      <a:pt x="1792" y="676"/>
                    </a:lnTo>
                    <a:lnTo>
                      <a:pt x="1792" y="678"/>
                    </a:lnTo>
                    <a:lnTo>
                      <a:pt x="1794" y="678"/>
                    </a:lnTo>
                    <a:lnTo>
                      <a:pt x="1794" y="678"/>
                    </a:lnTo>
                    <a:lnTo>
                      <a:pt x="1794" y="678"/>
                    </a:lnTo>
                    <a:lnTo>
                      <a:pt x="1794" y="676"/>
                    </a:lnTo>
                    <a:lnTo>
                      <a:pt x="1794" y="676"/>
                    </a:lnTo>
                    <a:lnTo>
                      <a:pt x="1796" y="676"/>
                    </a:lnTo>
                    <a:lnTo>
                      <a:pt x="1796" y="676"/>
                    </a:lnTo>
                    <a:lnTo>
                      <a:pt x="1796" y="676"/>
                    </a:lnTo>
                    <a:lnTo>
                      <a:pt x="1796" y="676"/>
                    </a:lnTo>
                    <a:lnTo>
                      <a:pt x="1796" y="676"/>
                    </a:lnTo>
                    <a:lnTo>
                      <a:pt x="1798" y="676"/>
                    </a:lnTo>
                    <a:lnTo>
                      <a:pt x="1798" y="676"/>
                    </a:lnTo>
                    <a:lnTo>
                      <a:pt x="1798" y="676"/>
                    </a:lnTo>
                    <a:lnTo>
                      <a:pt x="1798" y="676"/>
                    </a:lnTo>
                    <a:lnTo>
                      <a:pt x="1798" y="678"/>
                    </a:lnTo>
                    <a:lnTo>
                      <a:pt x="1798" y="678"/>
                    </a:lnTo>
                    <a:lnTo>
                      <a:pt x="1799" y="678"/>
                    </a:lnTo>
                    <a:lnTo>
                      <a:pt x="1799" y="678"/>
                    </a:lnTo>
                    <a:lnTo>
                      <a:pt x="1799" y="678"/>
                    </a:lnTo>
                    <a:lnTo>
                      <a:pt x="1799" y="678"/>
                    </a:lnTo>
                    <a:lnTo>
                      <a:pt x="1799" y="678"/>
                    </a:lnTo>
                    <a:lnTo>
                      <a:pt x="1799" y="678"/>
                    </a:lnTo>
                    <a:lnTo>
                      <a:pt x="1803" y="678"/>
                    </a:lnTo>
                    <a:lnTo>
                      <a:pt x="1803" y="678"/>
                    </a:lnTo>
                    <a:lnTo>
                      <a:pt x="1803" y="678"/>
                    </a:lnTo>
                    <a:lnTo>
                      <a:pt x="1803" y="678"/>
                    </a:lnTo>
                    <a:lnTo>
                      <a:pt x="1803" y="678"/>
                    </a:lnTo>
                    <a:lnTo>
                      <a:pt x="1805" y="680"/>
                    </a:lnTo>
                    <a:lnTo>
                      <a:pt x="1805" y="680"/>
                    </a:lnTo>
                    <a:lnTo>
                      <a:pt x="1805" y="680"/>
                    </a:lnTo>
                    <a:lnTo>
                      <a:pt x="1805" y="680"/>
                    </a:lnTo>
                    <a:lnTo>
                      <a:pt x="1805" y="678"/>
                    </a:lnTo>
                    <a:lnTo>
                      <a:pt x="1807" y="678"/>
                    </a:lnTo>
                    <a:lnTo>
                      <a:pt x="1807" y="678"/>
                    </a:lnTo>
                    <a:lnTo>
                      <a:pt x="1807" y="678"/>
                    </a:lnTo>
                    <a:lnTo>
                      <a:pt x="1807" y="678"/>
                    </a:lnTo>
                    <a:lnTo>
                      <a:pt x="1807" y="678"/>
                    </a:lnTo>
                    <a:lnTo>
                      <a:pt x="1807" y="678"/>
                    </a:lnTo>
                    <a:lnTo>
                      <a:pt x="1808" y="678"/>
                    </a:lnTo>
                    <a:lnTo>
                      <a:pt x="1808" y="678"/>
                    </a:lnTo>
                    <a:lnTo>
                      <a:pt x="1808" y="678"/>
                    </a:lnTo>
                    <a:lnTo>
                      <a:pt x="1808" y="678"/>
                    </a:lnTo>
                    <a:lnTo>
                      <a:pt x="1808" y="678"/>
                    </a:lnTo>
                    <a:lnTo>
                      <a:pt x="1808" y="678"/>
                    </a:lnTo>
                    <a:lnTo>
                      <a:pt x="1808" y="678"/>
                    </a:lnTo>
                    <a:lnTo>
                      <a:pt x="1808" y="678"/>
                    </a:lnTo>
                    <a:lnTo>
                      <a:pt x="1808" y="678"/>
                    </a:lnTo>
                    <a:lnTo>
                      <a:pt x="1808" y="676"/>
                    </a:lnTo>
                    <a:lnTo>
                      <a:pt x="1808" y="676"/>
                    </a:lnTo>
                    <a:lnTo>
                      <a:pt x="1808" y="676"/>
                    </a:lnTo>
                    <a:lnTo>
                      <a:pt x="1808" y="676"/>
                    </a:lnTo>
                    <a:lnTo>
                      <a:pt x="1808" y="676"/>
                    </a:lnTo>
                    <a:lnTo>
                      <a:pt x="1808" y="676"/>
                    </a:lnTo>
                    <a:lnTo>
                      <a:pt x="1808" y="676"/>
                    </a:lnTo>
                    <a:lnTo>
                      <a:pt x="1810" y="676"/>
                    </a:lnTo>
                    <a:lnTo>
                      <a:pt x="1810" y="674"/>
                    </a:lnTo>
                    <a:lnTo>
                      <a:pt x="1810" y="674"/>
                    </a:lnTo>
                    <a:lnTo>
                      <a:pt x="1810" y="674"/>
                    </a:lnTo>
                    <a:lnTo>
                      <a:pt x="1810" y="674"/>
                    </a:lnTo>
                    <a:lnTo>
                      <a:pt x="1810" y="674"/>
                    </a:lnTo>
                    <a:lnTo>
                      <a:pt x="1810" y="674"/>
                    </a:lnTo>
                    <a:lnTo>
                      <a:pt x="1810" y="673"/>
                    </a:lnTo>
                    <a:lnTo>
                      <a:pt x="1810" y="673"/>
                    </a:lnTo>
                    <a:lnTo>
                      <a:pt x="1812" y="673"/>
                    </a:lnTo>
                    <a:lnTo>
                      <a:pt x="1812" y="673"/>
                    </a:lnTo>
                    <a:lnTo>
                      <a:pt x="1812" y="673"/>
                    </a:lnTo>
                    <a:lnTo>
                      <a:pt x="1812" y="673"/>
                    </a:lnTo>
                    <a:lnTo>
                      <a:pt x="1814" y="671"/>
                    </a:lnTo>
                    <a:lnTo>
                      <a:pt x="1816" y="671"/>
                    </a:lnTo>
                    <a:lnTo>
                      <a:pt x="1816" y="669"/>
                    </a:lnTo>
                    <a:lnTo>
                      <a:pt x="1818" y="667"/>
                    </a:lnTo>
                    <a:lnTo>
                      <a:pt x="1818" y="667"/>
                    </a:lnTo>
                    <a:lnTo>
                      <a:pt x="1818" y="665"/>
                    </a:lnTo>
                    <a:lnTo>
                      <a:pt x="1818" y="665"/>
                    </a:lnTo>
                    <a:lnTo>
                      <a:pt x="1819" y="665"/>
                    </a:lnTo>
                    <a:lnTo>
                      <a:pt x="1819" y="665"/>
                    </a:lnTo>
                    <a:lnTo>
                      <a:pt x="1819" y="663"/>
                    </a:lnTo>
                    <a:lnTo>
                      <a:pt x="1819" y="662"/>
                    </a:lnTo>
                    <a:lnTo>
                      <a:pt x="1819" y="662"/>
                    </a:lnTo>
                    <a:lnTo>
                      <a:pt x="1819" y="662"/>
                    </a:lnTo>
                    <a:lnTo>
                      <a:pt x="1821" y="660"/>
                    </a:lnTo>
                    <a:lnTo>
                      <a:pt x="1821" y="660"/>
                    </a:lnTo>
                    <a:lnTo>
                      <a:pt x="1821" y="658"/>
                    </a:lnTo>
                    <a:lnTo>
                      <a:pt x="1821" y="658"/>
                    </a:lnTo>
                    <a:lnTo>
                      <a:pt x="1821" y="656"/>
                    </a:lnTo>
                    <a:lnTo>
                      <a:pt x="1821" y="656"/>
                    </a:lnTo>
                    <a:lnTo>
                      <a:pt x="1823" y="656"/>
                    </a:lnTo>
                    <a:lnTo>
                      <a:pt x="1823" y="656"/>
                    </a:lnTo>
                    <a:lnTo>
                      <a:pt x="1823" y="656"/>
                    </a:lnTo>
                    <a:lnTo>
                      <a:pt x="1825" y="656"/>
                    </a:lnTo>
                    <a:lnTo>
                      <a:pt x="1825" y="656"/>
                    </a:lnTo>
                    <a:lnTo>
                      <a:pt x="1825" y="656"/>
                    </a:lnTo>
                    <a:lnTo>
                      <a:pt x="1827" y="656"/>
                    </a:lnTo>
                    <a:lnTo>
                      <a:pt x="1827" y="656"/>
                    </a:lnTo>
                    <a:lnTo>
                      <a:pt x="1827" y="656"/>
                    </a:lnTo>
                    <a:lnTo>
                      <a:pt x="1827" y="656"/>
                    </a:lnTo>
                    <a:lnTo>
                      <a:pt x="1827" y="656"/>
                    </a:lnTo>
                    <a:lnTo>
                      <a:pt x="1827" y="654"/>
                    </a:lnTo>
                    <a:lnTo>
                      <a:pt x="1828" y="654"/>
                    </a:lnTo>
                    <a:lnTo>
                      <a:pt x="1828" y="656"/>
                    </a:lnTo>
                    <a:lnTo>
                      <a:pt x="1830" y="656"/>
                    </a:lnTo>
                    <a:lnTo>
                      <a:pt x="1832" y="658"/>
                    </a:lnTo>
                    <a:lnTo>
                      <a:pt x="1832" y="658"/>
                    </a:lnTo>
                    <a:lnTo>
                      <a:pt x="1832" y="658"/>
                    </a:lnTo>
                    <a:lnTo>
                      <a:pt x="1834" y="658"/>
                    </a:lnTo>
                    <a:lnTo>
                      <a:pt x="1836" y="660"/>
                    </a:lnTo>
                    <a:lnTo>
                      <a:pt x="1836" y="662"/>
                    </a:lnTo>
                    <a:lnTo>
                      <a:pt x="1836" y="662"/>
                    </a:lnTo>
                    <a:lnTo>
                      <a:pt x="1837" y="662"/>
                    </a:lnTo>
                    <a:lnTo>
                      <a:pt x="1837" y="662"/>
                    </a:lnTo>
                    <a:lnTo>
                      <a:pt x="1839" y="662"/>
                    </a:lnTo>
                    <a:lnTo>
                      <a:pt x="1839" y="662"/>
                    </a:lnTo>
                    <a:lnTo>
                      <a:pt x="1841" y="663"/>
                    </a:lnTo>
                    <a:lnTo>
                      <a:pt x="1841" y="663"/>
                    </a:lnTo>
                    <a:lnTo>
                      <a:pt x="1841" y="663"/>
                    </a:lnTo>
                    <a:lnTo>
                      <a:pt x="1841" y="665"/>
                    </a:lnTo>
                    <a:lnTo>
                      <a:pt x="1841" y="665"/>
                    </a:lnTo>
                    <a:lnTo>
                      <a:pt x="1841" y="667"/>
                    </a:lnTo>
                    <a:lnTo>
                      <a:pt x="1841" y="667"/>
                    </a:lnTo>
                    <a:lnTo>
                      <a:pt x="1843" y="669"/>
                    </a:lnTo>
                    <a:lnTo>
                      <a:pt x="1843" y="669"/>
                    </a:lnTo>
                    <a:lnTo>
                      <a:pt x="1843" y="669"/>
                    </a:lnTo>
                    <a:lnTo>
                      <a:pt x="1845" y="669"/>
                    </a:lnTo>
                    <a:lnTo>
                      <a:pt x="1845" y="669"/>
                    </a:lnTo>
                    <a:lnTo>
                      <a:pt x="1846" y="669"/>
                    </a:lnTo>
                    <a:lnTo>
                      <a:pt x="1846" y="669"/>
                    </a:lnTo>
                    <a:lnTo>
                      <a:pt x="1848" y="669"/>
                    </a:lnTo>
                    <a:lnTo>
                      <a:pt x="1848" y="671"/>
                    </a:lnTo>
                    <a:lnTo>
                      <a:pt x="1848" y="671"/>
                    </a:lnTo>
                    <a:lnTo>
                      <a:pt x="1848" y="671"/>
                    </a:lnTo>
                    <a:lnTo>
                      <a:pt x="1848" y="673"/>
                    </a:lnTo>
                    <a:lnTo>
                      <a:pt x="1848" y="673"/>
                    </a:lnTo>
                    <a:lnTo>
                      <a:pt x="1848" y="673"/>
                    </a:lnTo>
                    <a:lnTo>
                      <a:pt x="1848" y="674"/>
                    </a:lnTo>
                    <a:lnTo>
                      <a:pt x="1850" y="674"/>
                    </a:lnTo>
                    <a:lnTo>
                      <a:pt x="1850" y="674"/>
                    </a:lnTo>
                    <a:lnTo>
                      <a:pt x="1852" y="674"/>
                    </a:lnTo>
                    <a:lnTo>
                      <a:pt x="1852" y="674"/>
                    </a:lnTo>
                    <a:lnTo>
                      <a:pt x="1852" y="674"/>
                    </a:lnTo>
                    <a:lnTo>
                      <a:pt x="1852" y="674"/>
                    </a:lnTo>
                    <a:lnTo>
                      <a:pt x="1854" y="674"/>
                    </a:lnTo>
                    <a:lnTo>
                      <a:pt x="1854" y="676"/>
                    </a:lnTo>
                    <a:lnTo>
                      <a:pt x="1855" y="676"/>
                    </a:lnTo>
                    <a:lnTo>
                      <a:pt x="1855" y="678"/>
                    </a:lnTo>
                    <a:lnTo>
                      <a:pt x="1855" y="678"/>
                    </a:lnTo>
                    <a:lnTo>
                      <a:pt x="1855" y="678"/>
                    </a:lnTo>
                    <a:lnTo>
                      <a:pt x="1855" y="680"/>
                    </a:lnTo>
                    <a:lnTo>
                      <a:pt x="1855" y="680"/>
                    </a:lnTo>
                    <a:lnTo>
                      <a:pt x="1855" y="680"/>
                    </a:lnTo>
                    <a:lnTo>
                      <a:pt x="1855" y="680"/>
                    </a:lnTo>
                    <a:lnTo>
                      <a:pt x="1855" y="680"/>
                    </a:lnTo>
                    <a:lnTo>
                      <a:pt x="1855" y="682"/>
                    </a:lnTo>
                    <a:lnTo>
                      <a:pt x="1855" y="682"/>
                    </a:lnTo>
                    <a:lnTo>
                      <a:pt x="1855" y="682"/>
                    </a:lnTo>
                    <a:lnTo>
                      <a:pt x="1854" y="683"/>
                    </a:lnTo>
                    <a:lnTo>
                      <a:pt x="1854" y="683"/>
                    </a:lnTo>
                    <a:lnTo>
                      <a:pt x="1854" y="683"/>
                    </a:lnTo>
                    <a:lnTo>
                      <a:pt x="1854" y="685"/>
                    </a:lnTo>
                    <a:lnTo>
                      <a:pt x="1854" y="685"/>
                    </a:lnTo>
                    <a:lnTo>
                      <a:pt x="1854" y="685"/>
                    </a:lnTo>
                    <a:lnTo>
                      <a:pt x="1854" y="687"/>
                    </a:lnTo>
                    <a:lnTo>
                      <a:pt x="1852" y="687"/>
                    </a:lnTo>
                    <a:lnTo>
                      <a:pt x="1852" y="689"/>
                    </a:lnTo>
                    <a:lnTo>
                      <a:pt x="1852" y="689"/>
                    </a:lnTo>
                    <a:lnTo>
                      <a:pt x="1852" y="689"/>
                    </a:lnTo>
                    <a:lnTo>
                      <a:pt x="1852" y="689"/>
                    </a:lnTo>
                    <a:lnTo>
                      <a:pt x="1852" y="691"/>
                    </a:lnTo>
                    <a:lnTo>
                      <a:pt x="1852" y="691"/>
                    </a:lnTo>
                    <a:lnTo>
                      <a:pt x="1850" y="692"/>
                    </a:lnTo>
                    <a:lnTo>
                      <a:pt x="1850" y="692"/>
                    </a:lnTo>
                    <a:lnTo>
                      <a:pt x="1850" y="692"/>
                    </a:lnTo>
                    <a:lnTo>
                      <a:pt x="1850" y="694"/>
                    </a:lnTo>
                    <a:lnTo>
                      <a:pt x="1850" y="694"/>
                    </a:lnTo>
                    <a:lnTo>
                      <a:pt x="1850" y="694"/>
                    </a:lnTo>
                    <a:lnTo>
                      <a:pt x="1850" y="694"/>
                    </a:lnTo>
                    <a:lnTo>
                      <a:pt x="1850" y="694"/>
                    </a:lnTo>
                    <a:lnTo>
                      <a:pt x="1850" y="696"/>
                    </a:lnTo>
                    <a:lnTo>
                      <a:pt x="1850" y="696"/>
                    </a:lnTo>
                    <a:lnTo>
                      <a:pt x="1850" y="696"/>
                    </a:lnTo>
                    <a:lnTo>
                      <a:pt x="1848" y="696"/>
                    </a:lnTo>
                    <a:lnTo>
                      <a:pt x="1848" y="698"/>
                    </a:lnTo>
                    <a:lnTo>
                      <a:pt x="1848" y="698"/>
                    </a:lnTo>
                    <a:lnTo>
                      <a:pt x="1848" y="700"/>
                    </a:lnTo>
                    <a:lnTo>
                      <a:pt x="1846" y="700"/>
                    </a:lnTo>
                    <a:lnTo>
                      <a:pt x="1846" y="700"/>
                    </a:lnTo>
                    <a:lnTo>
                      <a:pt x="1846" y="700"/>
                    </a:lnTo>
                    <a:lnTo>
                      <a:pt x="1846" y="700"/>
                    </a:lnTo>
                    <a:lnTo>
                      <a:pt x="1845" y="700"/>
                    </a:lnTo>
                    <a:lnTo>
                      <a:pt x="1845" y="700"/>
                    </a:lnTo>
                    <a:lnTo>
                      <a:pt x="1845" y="700"/>
                    </a:lnTo>
                    <a:lnTo>
                      <a:pt x="1845" y="700"/>
                    </a:lnTo>
                    <a:lnTo>
                      <a:pt x="1845" y="700"/>
                    </a:lnTo>
                    <a:lnTo>
                      <a:pt x="1845" y="700"/>
                    </a:lnTo>
                    <a:lnTo>
                      <a:pt x="1843" y="700"/>
                    </a:lnTo>
                    <a:lnTo>
                      <a:pt x="1843" y="700"/>
                    </a:lnTo>
                    <a:lnTo>
                      <a:pt x="1843" y="701"/>
                    </a:lnTo>
                    <a:lnTo>
                      <a:pt x="1843" y="701"/>
                    </a:lnTo>
                    <a:lnTo>
                      <a:pt x="1841" y="701"/>
                    </a:lnTo>
                    <a:lnTo>
                      <a:pt x="1841" y="701"/>
                    </a:lnTo>
                    <a:lnTo>
                      <a:pt x="1839" y="700"/>
                    </a:lnTo>
                    <a:lnTo>
                      <a:pt x="1839" y="700"/>
                    </a:lnTo>
                    <a:lnTo>
                      <a:pt x="1839" y="701"/>
                    </a:lnTo>
                    <a:lnTo>
                      <a:pt x="1837" y="701"/>
                    </a:lnTo>
                    <a:lnTo>
                      <a:pt x="1837" y="701"/>
                    </a:lnTo>
                    <a:lnTo>
                      <a:pt x="1837" y="701"/>
                    </a:lnTo>
                    <a:lnTo>
                      <a:pt x="1837" y="701"/>
                    </a:lnTo>
                    <a:lnTo>
                      <a:pt x="1837" y="701"/>
                    </a:lnTo>
                    <a:lnTo>
                      <a:pt x="1836" y="701"/>
                    </a:lnTo>
                    <a:lnTo>
                      <a:pt x="1836" y="701"/>
                    </a:lnTo>
                    <a:lnTo>
                      <a:pt x="1834" y="701"/>
                    </a:lnTo>
                    <a:lnTo>
                      <a:pt x="1834" y="701"/>
                    </a:lnTo>
                    <a:lnTo>
                      <a:pt x="1834" y="701"/>
                    </a:lnTo>
                    <a:lnTo>
                      <a:pt x="1834" y="701"/>
                    </a:lnTo>
                    <a:lnTo>
                      <a:pt x="1834" y="701"/>
                    </a:lnTo>
                    <a:lnTo>
                      <a:pt x="1832" y="701"/>
                    </a:lnTo>
                    <a:lnTo>
                      <a:pt x="1832" y="703"/>
                    </a:lnTo>
                    <a:lnTo>
                      <a:pt x="1832" y="703"/>
                    </a:lnTo>
                    <a:lnTo>
                      <a:pt x="1830" y="703"/>
                    </a:lnTo>
                    <a:lnTo>
                      <a:pt x="1830" y="703"/>
                    </a:lnTo>
                    <a:lnTo>
                      <a:pt x="1830" y="703"/>
                    </a:lnTo>
                    <a:lnTo>
                      <a:pt x="1830" y="701"/>
                    </a:lnTo>
                    <a:lnTo>
                      <a:pt x="1830" y="701"/>
                    </a:lnTo>
                    <a:lnTo>
                      <a:pt x="1830" y="701"/>
                    </a:lnTo>
                    <a:lnTo>
                      <a:pt x="1830" y="701"/>
                    </a:lnTo>
                    <a:lnTo>
                      <a:pt x="1830" y="701"/>
                    </a:lnTo>
                    <a:lnTo>
                      <a:pt x="1828" y="701"/>
                    </a:lnTo>
                    <a:lnTo>
                      <a:pt x="1828" y="701"/>
                    </a:lnTo>
                    <a:lnTo>
                      <a:pt x="1828" y="701"/>
                    </a:lnTo>
                    <a:lnTo>
                      <a:pt x="1827" y="703"/>
                    </a:lnTo>
                    <a:lnTo>
                      <a:pt x="1827" y="703"/>
                    </a:lnTo>
                    <a:lnTo>
                      <a:pt x="1827" y="703"/>
                    </a:lnTo>
                    <a:lnTo>
                      <a:pt x="1825" y="703"/>
                    </a:lnTo>
                    <a:lnTo>
                      <a:pt x="1825" y="703"/>
                    </a:lnTo>
                    <a:lnTo>
                      <a:pt x="1825" y="703"/>
                    </a:lnTo>
                    <a:lnTo>
                      <a:pt x="1823" y="703"/>
                    </a:lnTo>
                    <a:lnTo>
                      <a:pt x="1821" y="703"/>
                    </a:lnTo>
                    <a:lnTo>
                      <a:pt x="1819" y="703"/>
                    </a:lnTo>
                    <a:lnTo>
                      <a:pt x="1819" y="703"/>
                    </a:lnTo>
                    <a:lnTo>
                      <a:pt x="1819" y="703"/>
                    </a:lnTo>
                    <a:lnTo>
                      <a:pt x="1818" y="703"/>
                    </a:lnTo>
                    <a:lnTo>
                      <a:pt x="1818" y="703"/>
                    </a:lnTo>
                    <a:lnTo>
                      <a:pt x="1814" y="703"/>
                    </a:lnTo>
                    <a:lnTo>
                      <a:pt x="1814" y="703"/>
                    </a:lnTo>
                    <a:lnTo>
                      <a:pt x="1814" y="703"/>
                    </a:lnTo>
                    <a:lnTo>
                      <a:pt x="1812" y="703"/>
                    </a:lnTo>
                    <a:lnTo>
                      <a:pt x="1812" y="703"/>
                    </a:lnTo>
                    <a:lnTo>
                      <a:pt x="1812" y="703"/>
                    </a:lnTo>
                    <a:lnTo>
                      <a:pt x="1812" y="703"/>
                    </a:lnTo>
                    <a:lnTo>
                      <a:pt x="1812" y="703"/>
                    </a:lnTo>
                    <a:lnTo>
                      <a:pt x="1810" y="703"/>
                    </a:lnTo>
                    <a:lnTo>
                      <a:pt x="1810" y="703"/>
                    </a:lnTo>
                    <a:lnTo>
                      <a:pt x="1808" y="703"/>
                    </a:lnTo>
                    <a:lnTo>
                      <a:pt x="1808" y="703"/>
                    </a:lnTo>
                    <a:lnTo>
                      <a:pt x="1808" y="703"/>
                    </a:lnTo>
                    <a:lnTo>
                      <a:pt x="1807" y="703"/>
                    </a:lnTo>
                    <a:lnTo>
                      <a:pt x="1807" y="703"/>
                    </a:lnTo>
                    <a:lnTo>
                      <a:pt x="1807" y="703"/>
                    </a:lnTo>
                    <a:lnTo>
                      <a:pt x="1807" y="703"/>
                    </a:lnTo>
                    <a:lnTo>
                      <a:pt x="1807" y="703"/>
                    </a:lnTo>
                    <a:lnTo>
                      <a:pt x="1805" y="703"/>
                    </a:lnTo>
                    <a:lnTo>
                      <a:pt x="1805" y="703"/>
                    </a:lnTo>
                    <a:lnTo>
                      <a:pt x="1805" y="703"/>
                    </a:lnTo>
                    <a:lnTo>
                      <a:pt x="1805" y="703"/>
                    </a:lnTo>
                    <a:lnTo>
                      <a:pt x="1805" y="703"/>
                    </a:lnTo>
                    <a:lnTo>
                      <a:pt x="1803" y="703"/>
                    </a:lnTo>
                    <a:lnTo>
                      <a:pt x="1803" y="703"/>
                    </a:lnTo>
                    <a:lnTo>
                      <a:pt x="1803" y="703"/>
                    </a:lnTo>
                    <a:lnTo>
                      <a:pt x="1803" y="703"/>
                    </a:lnTo>
                    <a:lnTo>
                      <a:pt x="1801" y="703"/>
                    </a:lnTo>
                    <a:lnTo>
                      <a:pt x="1801" y="703"/>
                    </a:lnTo>
                    <a:lnTo>
                      <a:pt x="1801" y="703"/>
                    </a:lnTo>
                    <a:lnTo>
                      <a:pt x="1801" y="703"/>
                    </a:lnTo>
                    <a:lnTo>
                      <a:pt x="1799" y="701"/>
                    </a:lnTo>
                    <a:lnTo>
                      <a:pt x="1799" y="701"/>
                    </a:lnTo>
                    <a:lnTo>
                      <a:pt x="1799" y="703"/>
                    </a:lnTo>
                    <a:lnTo>
                      <a:pt x="1799" y="703"/>
                    </a:lnTo>
                    <a:lnTo>
                      <a:pt x="1799" y="703"/>
                    </a:lnTo>
                    <a:lnTo>
                      <a:pt x="1799" y="703"/>
                    </a:lnTo>
                    <a:lnTo>
                      <a:pt x="1798" y="703"/>
                    </a:lnTo>
                    <a:lnTo>
                      <a:pt x="1798" y="703"/>
                    </a:lnTo>
                    <a:lnTo>
                      <a:pt x="1798" y="703"/>
                    </a:lnTo>
                    <a:lnTo>
                      <a:pt x="1798" y="703"/>
                    </a:lnTo>
                    <a:lnTo>
                      <a:pt x="1798" y="703"/>
                    </a:lnTo>
                    <a:lnTo>
                      <a:pt x="1798" y="703"/>
                    </a:lnTo>
                    <a:lnTo>
                      <a:pt x="1798" y="703"/>
                    </a:lnTo>
                    <a:lnTo>
                      <a:pt x="1798" y="703"/>
                    </a:lnTo>
                    <a:lnTo>
                      <a:pt x="1796" y="703"/>
                    </a:lnTo>
                    <a:lnTo>
                      <a:pt x="1796" y="705"/>
                    </a:lnTo>
                    <a:lnTo>
                      <a:pt x="1794" y="705"/>
                    </a:lnTo>
                    <a:lnTo>
                      <a:pt x="1794" y="705"/>
                    </a:lnTo>
                    <a:lnTo>
                      <a:pt x="1794" y="705"/>
                    </a:lnTo>
                    <a:lnTo>
                      <a:pt x="1794" y="707"/>
                    </a:lnTo>
                    <a:lnTo>
                      <a:pt x="1794" y="707"/>
                    </a:lnTo>
                    <a:lnTo>
                      <a:pt x="1794" y="707"/>
                    </a:lnTo>
                    <a:lnTo>
                      <a:pt x="1794" y="707"/>
                    </a:lnTo>
                    <a:lnTo>
                      <a:pt x="1794" y="709"/>
                    </a:lnTo>
                    <a:lnTo>
                      <a:pt x="1794" y="709"/>
                    </a:lnTo>
                    <a:lnTo>
                      <a:pt x="1796" y="709"/>
                    </a:lnTo>
                    <a:lnTo>
                      <a:pt x="1798" y="711"/>
                    </a:lnTo>
                    <a:lnTo>
                      <a:pt x="1798" y="712"/>
                    </a:lnTo>
                    <a:lnTo>
                      <a:pt x="1799" y="712"/>
                    </a:lnTo>
                    <a:lnTo>
                      <a:pt x="1799" y="712"/>
                    </a:lnTo>
                    <a:lnTo>
                      <a:pt x="1799" y="714"/>
                    </a:lnTo>
                    <a:lnTo>
                      <a:pt x="1799" y="714"/>
                    </a:lnTo>
                    <a:lnTo>
                      <a:pt x="1801" y="716"/>
                    </a:lnTo>
                    <a:lnTo>
                      <a:pt x="1801" y="720"/>
                    </a:lnTo>
                    <a:lnTo>
                      <a:pt x="1801" y="720"/>
                    </a:lnTo>
                    <a:lnTo>
                      <a:pt x="1801" y="720"/>
                    </a:lnTo>
                    <a:lnTo>
                      <a:pt x="1801" y="721"/>
                    </a:lnTo>
                    <a:lnTo>
                      <a:pt x="1803" y="721"/>
                    </a:lnTo>
                    <a:lnTo>
                      <a:pt x="1803" y="723"/>
                    </a:lnTo>
                    <a:lnTo>
                      <a:pt x="1805" y="723"/>
                    </a:lnTo>
                    <a:lnTo>
                      <a:pt x="1805" y="723"/>
                    </a:lnTo>
                    <a:lnTo>
                      <a:pt x="1805" y="725"/>
                    </a:lnTo>
                    <a:lnTo>
                      <a:pt x="1805" y="725"/>
                    </a:lnTo>
                    <a:lnTo>
                      <a:pt x="1805" y="725"/>
                    </a:lnTo>
                    <a:lnTo>
                      <a:pt x="1807" y="727"/>
                    </a:lnTo>
                    <a:lnTo>
                      <a:pt x="1805" y="729"/>
                    </a:lnTo>
                    <a:lnTo>
                      <a:pt x="1805" y="730"/>
                    </a:lnTo>
                    <a:lnTo>
                      <a:pt x="1805" y="730"/>
                    </a:lnTo>
                    <a:lnTo>
                      <a:pt x="1807" y="730"/>
                    </a:lnTo>
                    <a:lnTo>
                      <a:pt x="1807" y="730"/>
                    </a:lnTo>
                    <a:lnTo>
                      <a:pt x="1807" y="732"/>
                    </a:lnTo>
                    <a:lnTo>
                      <a:pt x="1807" y="732"/>
                    </a:lnTo>
                    <a:lnTo>
                      <a:pt x="1807" y="734"/>
                    </a:lnTo>
                    <a:lnTo>
                      <a:pt x="1807" y="736"/>
                    </a:lnTo>
                    <a:lnTo>
                      <a:pt x="1807" y="736"/>
                    </a:lnTo>
                    <a:lnTo>
                      <a:pt x="1807" y="736"/>
                    </a:lnTo>
                    <a:lnTo>
                      <a:pt x="1807" y="738"/>
                    </a:lnTo>
                    <a:lnTo>
                      <a:pt x="1807" y="738"/>
                    </a:lnTo>
                    <a:lnTo>
                      <a:pt x="1807" y="738"/>
                    </a:lnTo>
                    <a:lnTo>
                      <a:pt x="1807" y="738"/>
                    </a:lnTo>
                    <a:lnTo>
                      <a:pt x="1807" y="738"/>
                    </a:lnTo>
                    <a:lnTo>
                      <a:pt x="1807" y="738"/>
                    </a:lnTo>
                    <a:lnTo>
                      <a:pt x="1807" y="739"/>
                    </a:lnTo>
                    <a:lnTo>
                      <a:pt x="1805" y="739"/>
                    </a:lnTo>
                    <a:lnTo>
                      <a:pt x="1805" y="739"/>
                    </a:lnTo>
                    <a:lnTo>
                      <a:pt x="1805" y="739"/>
                    </a:lnTo>
                    <a:lnTo>
                      <a:pt x="1805" y="741"/>
                    </a:lnTo>
                    <a:lnTo>
                      <a:pt x="1805" y="743"/>
                    </a:lnTo>
                    <a:lnTo>
                      <a:pt x="1805" y="743"/>
                    </a:lnTo>
                    <a:lnTo>
                      <a:pt x="1807" y="745"/>
                    </a:lnTo>
                    <a:lnTo>
                      <a:pt x="1807" y="745"/>
                    </a:lnTo>
                    <a:lnTo>
                      <a:pt x="1807" y="745"/>
                    </a:lnTo>
                    <a:lnTo>
                      <a:pt x="1807" y="747"/>
                    </a:lnTo>
                    <a:lnTo>
                      <a:pt x="1807" y="747"/>
                    </a:lnTo>
                    <a:lnTo>
                      <a:pt x="1807" y="749"/>
                    </a:lnTo>
                    <a:lnTo>
                      <a:pt x="1807" y="749"/>
                    </a:lnTo>
                    <a:lnTo>
                      <a:pt x="1807" y="749"/>
                    </a:lnTo>
                    <a:lnTo>
                      <a:pt x="1807" y="749"/>
                    </a:lnTo>
                    <a:lnTo>
                      <a:pt x="1805" y="750"/>
                    </a:lnTo>
                    <a:lnTo>
                      <a:pt x="1805" y="750"/>
                    </a:lnTo>
                    <a:lnTo>
                      <a:pt x="1803" y="750"/>
                    </a:lnTo>
                    <a:lnTo>
                      <a:pt x="1803" y="750"/>
                    </a:lnTo>
                    <a:lnTo>
                      <a:pt x="1803" y="750"/>
                    </a:lnTo>
                    <a:lnTo>
                      <a:pt x="1801" y="752"/>
                    </a:lnTo>
                    <a:lnTo>
                      <a:pt x="1799" y="752"/>
                    </a:lnTo>
                    <a:lnTo>
                      <a:pt x="1799" y="754"/>
                    </a:lnTo>
                    <a:lnTo>
                      <a:pt x="1799" y="754"/>
                    </a:lnTo>
                    <a:lnTo>
                      <a:pt x="1798" y="754"/>
                    </a:lnTo>
                    <a:lnTo>
                      <a:pt x="1798" y="754"/>
                    </a:lnTo>
                    <a:lnTo>
                      <a:pt x="1796" y="754"/>
                    </a:lnTo>
                    <a:lnTo>
                      <a:pt x="1796" y="754"/>
                    </a:lnTo>
                    <a:lnTo>
                      <a:pt x="1794" y="754"/>
                    </a:lnTo>
                    <a:lnTo>
                      <a:pt x="1794" y="756"/>
                    </a:lnTo>
                    <a:lnTo>
                      <a:pt x="1792" y="756"/>
                    </a:lnTo>
                    <a:lnTo>
                      <a:pt x="1792" y="758"/>
                    </a:lnTo>
                    <a:lnTo>
                      <a:pt x="1792" y="758"/>
                    </a:lnTo>
                    <a:lnTo>
                      <a:pt x="1792" y="758"/>
                    </a:lnTo>
                    <a:lnTo>
                      <a:pt x="1792" y="758"/>
                    </a:lnTo>
                    <a:lnTo>
                      <a:pt x="1792" y="759"/>
                    </a:lnTo>
                    <a:lnTo>
                      <a:pt x="1792" y="759"/>
                    </a:lnTo>
                    <a:lnTo>
                      <a:pt x="1792" y="759"/>
                    </a:lnTo>
                    <a:lnTo>
                      <a:pt x="1794" y="759"/>
                    </a:lnTo>
                    <a:lnTo>
                      <a:pt x="1794" y="761"/>
                    </a:lnTo>
                    <a:lnTo>
                      <a:pt x="1794" y="761"/>
                    </a:lnTo>
                    <a:lnTo>
                      <a:pt x="1796" y="761"/>
                    </a:lnTo>
                    <a:lnTo>
                      <a:pt x="1796" y="763"/>
                    </a:lnTo>
                    <a:lnTo>
                      <a:pt x="1796" y="763"/>
                    </a:lnTo>
                    <a:lnTo>
                      <a:pt x="1796" y="765"/>
                    </a:lnTo>
                    <a:lnTo>
                      <a:pt x="1798" y="765"/>
                    </a:lnTo>
                    <a:lnTo>
                      <a:pt x="1798" y="765"/>
                    </a:lnTo>
                    <a:lnTo>
                      <a:pt x="1798" y="765"/>
                    </a:lnTo>
                    <a:lnTo>
                      <a:pt x="1798" y="767"/>
                    </a:lnTo>
                    <a:lnTo>
                      <a:pt x="1798" y="768"/>
                    </a:lnTo>
                    <a:lnTo>
                      <a:pt x="1798" y="768"/>
                    </a:lnTo>
                    <a:lnTo>
                      <a:pt x="1798" y="768"/>
                    </a:lnTo>
                    <a:lnTo>
                      <a:pt x="1798" y="768"/>
                    </a:lnTo>
                    <a:lnTo>
                      <a:pt x="1798" y="768"/>
                    </a:lnTo>
                    <a:lnTo>
                      <a:pt x="1798" y="770"/>
                    </a:lnTo>
                    <a:lnTo>
                      <a:pt x="1798" y="770"/>
                    </a:lnTo>
                    <a:lnTo>
                      <a:pt x="1796" y="770"/>
                    </a:lnTo>
                    <a:lnTo>
                      <a:pt x="1796" y="772"/>
                    </a:lnTo>
                    <a:lnTo>
                      <a:pt x="1796" y="772"/>
                    </a:lnTo>
                    <a:lnTo>
                      <a:pt x="1796" y="772"/>
                    </a:lnTo>
                    <a:lnTo>
                      <a:pt x="1796" y="774"/>
                    </a:lnTo>
                    <a:lnTo>
                      <a:pt x="1796" y="774"/>
                    </a:lnTo>
                    <a:lnTo>
                      <a:pt x="1796" y="776"/>
                    </a:lnTo>
                    <a:lnTo>
                      <a:pt x="1796" y="776"/>
                    </a:lnTo>
                    <a:lnTo>
                      <a:pt x="1796" y="776"/>
                    </a:lnTo>
                    <a:lnTo>
                      <a:pt x="1796" y="776"/>
                    </a:lnTo>
                    <a:lnTo>
                      <a:pt x="1794" y="777"/>
                    </a:lnTo>
                    <a:lnTo>
                      <a:pt x="1794" y="779"/>
                    </a:lnTo>
                    <a:lnTo>
                      <a:pt x="1794" y="781"/>
                    </a:lnTo>
                    <a:lnTo>
                      <a:pt x="1794" y="781"/>
                    </a:lnTo>
                    <a:lnTo>
                      <a:pt x="1794" y="783"/>
                    </a:lnTo>
                    <a:lnTo>
                      <a:pt x="1794" y="783"/>
                    </a:lnTo>
                    <a:lnTo>
                      <a:pt x="1794" y="785"/>
                    </a:lnTo>
                    <a:lnTo>
                      <a:pt x="1792" y="790"/>
                    </a:lnTo>
                    <a:lnTo>
                      <a:pt x="1790" y="790"/>
                    </a:lnTo>
                    <a:lnTo>
                      <a:pt x="1790" y="792"/>
                    </a:lnTo>
                    <a:lnTo>
                      <a:pt x="1790" y="792"/>
                    </a:lnTo>
                    <a:lnTo>
                      <a:pt x="1790" y="792"/>
                    </a:lnTo>
                    <a:lnTo>
                      <a:pt x="1789" y="794"/>
                    </a:lnTo>
                    <a:lnTo>
                      <a:pt x="1789" y="794"/>
                    </a:lnTo>
                    <a:lnTo>
                      <a:pt x="1787" y="794"/>
                    </a:lnTo>
                    <a:lnTo>
                      <a:pt x="1787" y="794"/>
                    </a:lnTo>
                    <a:lnTo>
                      <a:pt x="1787" y="794"/>
                    </a:lnTo>
                    <a:lnTo>
                      <a:pt x="1785" y="794"/>
                    </a:lnTo>
                    <a:lnTo>
                      <a:pt x="1785" y="794"/>
                    </a:lnTo>
                    <a:lnTo>
                      <a:pt x="1783" y="794"/>
                    </a:lnTo>
                    <a:lnTo>
                      <a:pt x="1783" y="794"/>
                    </a:lnTo>
                    <a:lnTo>
                      <a:pt x="1783" y="794"/>
                    </a:lnTo>
                    <a:lnTo>
                      <a:pt x="1781" y="794"/>
                    </a:lnTo>
                    <a:lnTo>
                      <a:pt x="1781" y="794"/>
                    </a:lnTo>
                    <a:lnTo>
                      <a:pt x="1778" y="792"/>
                    </a:lnTo>
                    <a:lnTo>
                      <a:pt x="1778" y="792"/>
                    </a:lnTo>
                    <a:lnTo>
                      <a:pt x="1776" y="792"/>
                    </a:lnTo>
                    <a:lnTo>
                      <a:pt x="1776" y="792"/>
                    </a:lnTo>
                    <a:lnTo>
                      <a:pt x="1776" y="790"/>
                    </a:lnTo>
                    <a:lnTo>
                      <a:pt x="1774" y="790"/>
                    </a:lnTo>
                    <a:lnTo>
                      <a:pt x="1774" y="790"/>
                    </a:lnTo>
                    <a:lnTo>
                      <a:pt x="1774" y="790"/>
                    </a:lnTo>
                    <a:lnTo>
                      <a:pt x="1772" y="790"/>
                    </a:lnTo>
                    <a:lnTo>
                      <a:pt x="1772" y="790"/>
                    </a:lnTo>
                    <a:lnTo>
                      <a:pt x="1772" y="790"/>
                    </a:lnTo>
                    <a:lnTo>
                      <a:pt x="1770" y="790"/>
                    </a:lnTo>
                    <a:lnTo>
                      <a:pt x="1770" y="790"/>
                    </a:lnTo>
                    <a:lnTo>
                      <a:pt x="1769" y="790"/>
                    </a:lnTo>
                    <a:lnTo>
                      <a:pt x="1769" y="790"/>
                    </a:lnTo>
                    <a:lnTo>
                      <a:pt x="1769" y="790"/>
                    </a:lnTo>
                    <a:lnTo>
                      <a:pt x="1767" y="790"/>
                    </a:lnTo>
                    <a:lnTo>
                      <a:pt x="1767" y="790"/>
                    </a:lnTo>
                    <a:lnTo>
                      <a:pt x="1765" y="790"/>
                    </a:lnTo>
                    <a:lnTo>
                      <a:pt x="1765" y="790"/>
                    </a:lnTo>
                    <a:lnTo>
                      <a:pt x="1765" y="790"/>
                    </a:lnTo>
                    <a:lnTo>
                      <a:pt x="1765" y="790"/>
                    </a:lnTo>
                    <a:lnTo>
                      <a:pt x="1765" y="790"/>
                    </a:lnTo>
                    <a:lnTo>
                      <a:pt x="1765" y="790"/>
                    </a:lnTo>
                    <a:lnTo>
                      <a:pt x="1765" y="790"/>
                    </a:lnTo>
                    <a:lnTo>
                      <a:pt x="1765" y="788"/>
                    </a:lnTo>
                    <a:lnTo>
                      <a:pt x="1765" y="788"/>
                    </a:lnTo>
                    <a:lnTo>
                      <a:pt x="1765" y="788"/>
                    </a:lnTo>
                    <a:lnTo>
                      <a:pt x="1765" y="788"/>
                    </a:lnTo>
                    <a:lnTo>
                      <a:pt x="1763" y="788"/>
                    </a:lnTo>
                    <a:lnTo>
                      <a:pt x="1763" y="788"/>
                    </a:lnTo>
                    <a:lnTo>
                      <a:pt x="1763" y="788"/>
                    </a:lnTo>
                    <a:lnTo>
                      <a:pt x="1761" y="787"/>
                    </a:lnTo>
                    <a:lnTo>
                      <a:pt x="1761" y="787"/>
                    </a:lnTo>
                    <a:lnTo>
                      <a:pt x="1761" y="787"/>
                    </a:lnTo>
                    <a:lnTo>
                      <a:pt x="1761" y="787"/>
                    </a:lnTo>
                    <a:lnTo>
                      <a:pt x="1760" y="787"/>
                    </a:lnTo>
                    <a:lnTo>
                      <a:pt x="1760" y="787"/>
                    </a:lnTo>
                    <a:lnTo>
                      <a:pt x="1760" y="787"/>
                    </a:lnTo>
                    <a:lnTo>
                      <a:pt x="1758" y="787"/>
                    </a:lnTo>
                    <a:lnTo>
                      <a:pt x="1758" y="787"/>
                    </a:lnTo>
                    <a:lnTo>
                      <a:pt x="1756" y="787"/>
                    </a:lnTo>
                    <a:lnTo>
                      <a:pt x="1756" y="787"/>
                    </a:lnTo>
                    <a:lnTo>
                      <a:pt x="1756" y="787"/>
                    </a:lnTo>
                    <a:lnTo>
                      <a:pt x="1756" y="787"/>
                    </a:lnTo>
                    <a:lnTo>
                      <a:pt x="1754" y="788"/>
                    </a:lnTo>
                    <a:lnTo>
                      <a:pt x="1752" y="788"/>
                    </a:lnTo>
                    <a:lnTo>
                      <a:pt x="1751" y="788"/>
                    </a:lnTo>
                    <a:lnTo>
                      <a:pt x="1751" y="788"/>
                    </a:lnTo>
                    <a:lnTo>
                      <a:pt x="1751" y="788"/>
                    </a:lnTo>
                    <a:lnTo>
                      <a:pt x="1749" y="788"/>
                    </a:lnTo>
                    <a:lnTo>
                      <a:pt x="1749" y="788"/>
                    </a:lnTo>
                    <a:lnTo>
                      <a:pt x="1747" y="788"/>
                    </a:lnTo>
                    <a:lnTo>
                      <a:pt x="1745" y="788"/>
                    </a:lnTo>
                    <a:lnTo>
                      <a:pt x="1745" y="788"/>
                    </a:lnTo>
                    <a:lnTo>
                      <a:pt x="1745" y="790"/>
                    </a:lnTo>
                    <a:lnTo>
                      <a:pt x="1745" y="790"/>
                    </a:lnTo>
                    <a:lnTo>
                      <a:pt x="1742" y="790"/>
                    </a:lnTo>
                    <a:lnTo>
                      <a:pt x="1742" y="790"/>
                    </a:lnTo>
                    <a:lnTo>
                      <a:pt x="1742" y="790"/>
                    </a:lnTo>
                    <a:lnTo>
                      <a:pt x="1740" y="788"/>
                    </a:lnTo>
                    <a:lnTo>
                      <a:pt x="1740" y="788"/>
                    </a:lnTo>
                    <a:lnTo>
                      <a:pt x="1740" y="788"/>
                    </a:lnTo>
                    <a:lnTo>
                      <a:pt x="1738" y="788"/>
                    </a:lnTo>
                    <a:lnTo>
                      <a:pt x="1738" y="788"/>
                    </a:lnTo>
                    <a:lnTo>
                      <a:pt x="1738" y="788"/>
                    </a:lnTo>
                    <a:lnTo>
                      <a:pt x="1736" y="788"/>
                    </a:lnTo>
                    <a:lnTo>
                      <a:pt x="1736" y="788"/>
                    </a:lnTo>
                    <a:lnTo>
                      <a:pt x="1736" y="790"/>
                    </a:lnTo>
                    <a:lnTo>
                      <a:pt x="1736" y="790"/>
                    </a:lnTo>
                    <a:lnTo>
                      <a:pt x="1734" y="790"/>
                    </a:lnTo>
                    <a:lnTo>
                      <a:pt x="1734" y="790"/>
                    </a:lnTo>
                    <a:lnTo>
                      <a:pt x="1734" y="790"/>
                    </a:lnTo>
                    <a:lnTo>
                      <a:pt x="1734" y="790"/>
                    </a:lnTo>
                    <a:lnTo>
                      <a:pt x="1733" y="790"/>
                    </a:lnTo>
                    <a:lnTo>
                      <a:pt x="1733" y="790"/>
                    </a:lnTo>
                    <a:lnTo>
                      <a:pt x="1733" y="790"/>
                    </a:lnTo>
                    <a:lnTo>
                      <a:pt x="1731" y="790"/>
                    </a:lnTo>
                    <a:lnTo>
                      <a:pt x="1731" y="790"/>
                    </a:lnTo>
                    <a:lnTo>
                      <a:pt x="1731" y="790"/>
                    </a:lnTo>
                    <a:lnTo>
                      <a:pt x="1731" y="790"/>
                    </a:lnTo>
                    <a:lnTo>
                      <a:pt x="1729" y="790"/>
                    </a:lnTo>
                    <a:lnTo>
                      <a:pt x="1729" y="790"/>
                    </a:lnTo>
                    <a:lnTo>
                      <a:pt x="1729" y="790"/>
                    </a:lnTo>
                    <a:lnTo>
                      <a:pt x="1727" y="790"/>
                    </a:lnTo>
                    <a:lnTo>
                      <a:pt x="1725" y="790"/>
                    </a:lnTo>
                    <a:lnTo>
                      <a:pt x="1725" y="790"/>
                    </a:lnTo>
                    <a:lnTo>
                      <a:pt x="1725" y="790"/>
                    </a:lnTo>
                    <a:lnTo>
                      <a:pt x="1723" y="790"/>
                    </a:lnTo>
                    <a:lnTo>
                      <a:pt x="1723" y="792"/>
                    </a:lnTo>
                    <a:lnTo>
                      <a:pt x="1723" y="792"/>
                    </a:lnTo>
                    <a:lnTo>
                      <a:pt x="1723" y="792"/>
                    </a:lnTo>
                    <a:lnTo>
                      <a:pt x="1722" y="792"/>
                    </a:lnTo>
                    <a:lnTo>
                      <a:pt x="1722" y="792"/>
                    </a:lnTo>
                    <a:lnTo>
                      <a:pt x="1722" y="792"/>
                    </a:lnTo>
                    <a:lnTo>
                      <a:pt x="1720" y="792"/>
                    </a:lnTo>
                    <a:lnTo>
                      <a:pt x="1718" y="790"/>
                    </a:lnTo>
                    <a:lnTo>
                      <a:pt x="1718" y="790"/>
                    </a:lnTo>
                    <a:lnTo>
                      <a:pt x="1718" y="790"/>
                    </a:lnTo>
                    <a:lnTo>
                      <a:pt x="1716" y="792"/>
                    </a:lnTo>
                    <a:lnTo>
                      <a:pt x="1716" y="792"/>
                    </a:lnTo>
                    <a:lnTo>
                      <a:pt x="1716" y="792"/>
                    </a:lnTo>
                    <a:lnTo>
                      <a:pt x="1716" y="792"/>
                    </a:lnTo>
                    <a:lnTo>
                      <a:pt x="1716" y="794"/>
                    </a:lnTo>
                    <a:lnTo>
                      <a:pt x="1716" y="794"/>
                    </a:lnTo>
                    <a:lnTo>
                      <a:pt x="1716" y="794"/>
                    </a:lnTo>
                    <a:lnTo>
                      <a:pt x="1716" y="794"/>
                    </a:lnTo>
                    <a:lnTo>
                      <a:pt x="1716" y="796"/>
                    </a:lnTo>
                    <a:lnTo>
                      <a:pt x="1716" y="796"/>
                    </a:lnTo>
                    <a:lnTo>
                      <a:pt x="1716" y="796"/>
                    </a:lnTo>
                    <a:lnTo>
                      <a:pt x="1714" y="796"/>
                    </a:lnTo>
                    <a:lnTo>
                      <a:pt x="1713" y="796"/>
                    </a:lnTo>
                    <a:lnTo>
                      <a:pt x="1713" y="796"/>
                    </a:lnTo>
                    <a:lnTo>
                      <a:pt x="1713" y="796"/>
                    </a:lnTo>
                    <a:lnTo>
                      <a:pt x="1713" y="796"/>
                    </a:lnTo>
                    <a:lnTo>
                      <a:pt x="1713" y="796"/>
                    </a:lnTo>
                    <a:lnTo>
                      <a:pt x="1713" y="796"/>
                    </a:lnTo>
                    <a:lnTo>
                      <a:pt x="1713" y="796"/>
                    </a:lnTo>
                    <a:lnTo>
                      <a:pt x="1711" y="796"/>
                    </a:lnTo>
                    <a:lnTo>
                      <a:pt x="1711" y="796"/>
                    </a:lnTo>
                    <a:lnTo>
                      <a:pt x="1709" y="796"/>
                    </a:lnTo>
                    <a:lnTo>
                      <a:pt x="1709" y="796"/>
                    </a:lnTo>
                    <a:lnTo>
                      <a:pt x="1709" y="796"/>
                    </a:lnTo>
                    <a:lnTo>
                      <a:pt x="1709" y="794"/>
                    </a:lnTo>
                    <a:lnTo>
                      <a:pt x="1707" y="794"/>
                    </a:lnTo>
                    <a:lnTo>
                      <a:pt x="1707" y="794"/>
                    </a:lnTo>
                    <a:lnTo>
                      <a:pt x="1707" y="794"/>
                    </a:lnTo>
                    <a:lnTo>
                      <a:pt x="1705" y="794"/>
                    </a:lnTo>
                    <a:lnTo>
                      <a:pt x="1705" y="794"/>
                    </a:lnTo>
                    <a:lnTo>
                      <a:pt x="1704" y="794"/>
                    </a:lnTo>
                    <a:lnTo>
                      <a:pt x="1704" y="794"/>
                    </a:lnTo>
                    <a:lnTo>
                      <a:pt x="1704" y="796"/>
                    </a:lnTo>
                    <a:lnTo>
                      <a:pt x="1702" y="796"/>
                    </a:lnTo>
                    <a:lnTo>
                      <a:pt x="1702" y="796"/>
                    </a:lnTo>
                    <a:lnTo>
                      <a:pt x="1702" y="796"/>
                    </a:lnTo>
                    <a:lnTo>
                      <a:pt x="1700" y="796"/>
                    </a:lnTo>
                    <a:lnTo>
                      <a:pt x="1700" y="796"/>
                    </a:lnTo>
                    <a:lnTo>
                      <a:pt x="1698" y="796"/>
                    </a:lnTo>
                    <a:lnTo>
                      <a:pt x="1698" y="796"/>
                    </a:lnTo>
                    <a:lnTo>
                      <a:pt x="1698" y="796"/>
                    </a:lnTo>
                    <a:lnTo>
                      <a:pt x="1696" y="797"/>
                    </a:lnTo>
                    <a:lnTo>
                      <a:pt x="1696" y="797"/>
                    </a:lnTo>
                    <a:lnTo>
                      <a:pt x="1696" y="797"/>
                    </a:lnTo>
                    <a:lnTo>
                      <a:pt x="1695" y="797"/>
                    </a:lnTo>
                    <a:lnTo>
                      <a:pt x="1693" y="799"/>
                    </a:lnTo>
                    <a:lnTo>
                      <a:pt x="1693" y="799"/>
                    </a:lnTo>
                    <a:lnTo>
                      <a:pt x="1693" y="801"/>
                    </a:lnTo>
                    <a:lnTo>
                      <a:pt x="1691" y="805"/>
                    </a:lnTo>
                    <a:lnTo>
                      <a:pt x="1691" y="806"/>
                    </a:lnTo>
                    <a:lnTo>
                      <a:pt x="1689" y="808"/>
                    </a:lnTo>
                    <a:lnTo>
                      <a:pt x="1689" y="808"/>
                    </a:lnTo>
                    <a:lnTo>
                      <a:pt x="1687" y="810"/>
                    </a:lnTo>
                    <a:lnTo>
                      <a:pt x="1687" y="810"/>
                    </a:lnTo>
                    <a:lnTo>
                      <a:pt x="1687" y="810"/>
                    </a:lnTo>
                    <a:lnTo>
                      <a:pt x="1687" y="810"/>
                    </a:lnTo>
                    <a:lnTo>
                      <a:pt x="1685" y="812"/>
                    </a:lnTo>
                    <a:lnTo>
                      <a:pt x="1685" y="812"/>
                    </a:lnTo>
                    <a:lnTo>
                      <a:pt x="1685" y="812"/>
                    </a:lnTo>
                    <a:lnTo>
                      <a:pt x="1684" y="812"/>
                    </a:lnTo>
                    <a:lnTo>
                      <a:pt x="1684" y="812"/>
                    </a:lnTo>
                    <a:lnTo>
                      <a:pt x="1684" y="812"/>
                    </a:lnTo>
                    <a:lnTo>
                      <a:pt x="1684" y="812"/>
                    </a:lnTo>
                    <a:lnTo>
                      <a:pt x="1684" y="812"/>
                    </a:lnTo>
                    <a:lnTo>
                      <a:pt x="1682" y="812"/>
                    </a:lnTo>
                    <a:lnTo>
                      <a:pt x="1682" y="814"/>
                    </a:lnTo>
                    <a:lnTo>
                      <a:pt x="1682" y="814"/>
                    </a:lnTo>
                    <a:lnTo>
                      <a:pt x="1682" y="814"/>
                    </a:lnTo>
                    <a:lnTo>
                      <a:pt x="1680" y="815"/>
                    </a:lnTo>
                    <a:lnTo>
                      <a:pt x="1680" y="815"/>
                    </a:lnTo>
                    <a:lnTo>
                      <a:pt x="1680" y="815"/>
                    </a:lnTo>
                    <a:lnTo>
                      <a:pt x="1680" y="815"/>
                    </a:lnTo>
                    <a:lnTo>
                      <a:pt x="1680" y="815"/>
                    </a:lnTo>
                    <a:lnTo>
                      <a:pt x="1678" y="815"/>
                    </a:lnTo>
                    <a:lnTo>
                      <a:pt x="1678" y="815"/>
                    </a:lnTo>
                    <a:lnTo>
                      <a:pt x="1678" y="815"/>
                    </a:lnTo>
                    <a:lnTo>
                      <a:pt x="1676" y="815"/>
                    </a:lnTo>
                    <a:lnTo>
                      <a:pt x="1676" y="815"/>
                    </a:lnTo>
                    <a:lnTo>
                      <a:pt x="1676" y="815"/>
                    </a:lnTo>
                    <a:lnTo>
                      <a:pt x="1675" y="815"/>
                    </a:lnTo>
                    <a:lnTo>
                      <a:pt x="1675" y="815"/>
                    </a:lnTo>
                    <a:lnTo>
                      <a:pt x="1673" y="815"/>
                    </a:lnTo>
                    <a:lnTo>
                      <a:pt x="1671" y="815"/>
                    </a:lnTo>
                    <a:lnTo>
                      <a:pt x="1671" y="815"/>
                    </a:lnTo>
                    <a:lnTo>
                      <a:pt x="1671" y="814"/>
                    </a:lnTo>
                    <a:lnTo>
                      <a:pt x="1669" y="815"/>
                    </a:lnTo>
                    <a:lnTo>
                      <a:pt x="1669" y="815"/>
                    </a:lnTo>
                    <a:lnTo>
                      <a:pt x="1667" y="815"/>
                    </a:lnTo>
                    <a:lnTo>
                      <a:pt x="1667" y="815"/>
                    </a:lnTo>
                    <a:lnTo>
                      <a:pt x="1667" y="815"/>
                    </a:lnTo>
                    <a:lnTo>
                      <a:pt x="1667" y="815"/>
                    </a:lnTo>
                    <a:lnTo>
                      <a:pt x="1664" y="819"/>
                    </a:lnTo>
                    <a:lnTo>
                      <a:pt x="1662" y="821"/>
                    </a:lnTo>
                    <a:lnTo>
                      <a:pt x="1662" y="821"/>
                    </a:lnTo>
                    <a:lnTo>
                      <a:pt x="1662" y="821"/>
                    </a:lnTo>
                    <a:lnTo>
                      <a:pt x="1662" y="823"/>
                    </a:lnTo>
                    <a:lnTo>
                      <a:pt x="1662" y="823"/>
                    </a:lnTo>
                    <a:lnTo>
                      <a:pt x="1662" y="823"/>
                    </a:lnTo>
                    <a:lnTo>
                      <a:pt x="1660" y="824"/>
                    </a:lnTo>
                    <a:lnTo>
                      <a:pt x="1660" y="824"/>
                    </a:lnTo>
                    <a:lnTo>
                      <a:pt x="1660" y="824"/>
                    </a:lnTo>
                    <a:lnTo>
                      <a:pt x="1660" y="826"/>
                    </a:lnTo>
                    <a:lnTo>
                      <a:pt x="1658" y="826"/>
                    </a:lnTo>
                    <a:lnTo>
                      <a:pt x="1658" y="826"/>
                    </a:lnTo>
                    <a:lnTo>
                      <a:pt x="1657" y="828"/>
                    </a:lnTo>
                    <a:lnTo>
                      <a:pt x="1657" y="828"/>
                    </a:lnTo>
                    <a:lnTo>
                      <a:pt x="1655" y="830"/>
                    </a:lnTo>
                    <a:lnTo>
                      <a:pt x="1655" y="830"/>
                    </a:lnTo>
                    <a:lnTo>
                      <a:pt x="1653" y="832"/>
                    </a:lnTo>
                    <a:lnTo>
                      <a:pt x="1653" y="832"/>
                    </a:lnTo>
                    <a:lnTo>
                      <a:pt x="1653" y="832"/>
                    </a:lnTo>
                    <a:lnTo>
                      <a:pt x="1653" y="832"/>
                    </a:lnTo>
                    <a:lnTo>
                      <a:pt x="1651" y="832"/>
                    </a:lnTo>
                    <a:lnTo>
                      <a:pt x="1649" y="832"/>
                    </a:lnTo>
                    <a:lnTo>
                      <a:pt x="1649" y="832"/>
                    </a:lnTo>
                    <a:lnTo>
                      <a:pt x="1648" y="832"/>
                    </a:lnTo>
                    <a:lnTo>
                      <a:pt x="1648" y="832"/>
                    </a:lnTo>
                    <a:lnTo>
                      <a:pt x="1648" y="832"/>
                    </a:lnTo>
                    <a:lnTo>
                      <a:pt x="1646" y="832"/>
                    </a:lnTo>
                    <a:lnTo>
                      <a:pt x="1644" y="832"/>
                    </a:lnTo>
                    <a:lnTo>
                      <a:pt x="1644" y="830"/>
                    </a:lnTo>
                    <a:lnTo>
                      <a:pt x="1644" y="830"/>
                    </a:lnTo>
                    <a:lnTo>
                      <a:pt x="1642" y="830"/>
                    </a:lnTo>
                    <a:lnTo>
                      <a:pt x="1642" y="828"/>
                    </a:lnTo>
                    <a:lnTo>
                      <a:pt x="1642" y="828"/>
                    </a:lnTo>
                    <a:lnTo>
                      <a:pt x="1642" y="828"/>
                    </a:lnTo>
                    <a:lnTo>
                      <a:pt x="1640" y="828"/>
                    </a:lnTo>
                    <a:lnTo>
                      <a:pt x="1640" y="828"/>
                    </a:lnTo>
                    <a:lnTo>
                      <a:pt x="1640" y="828"/>
                    </a:lnTo>
                    <a:lnTo>
                      <a:pt x="1638" y="828"/>
                    </a:lnTo>
                    <a:lnTo>
                      <a:pt x="1638" y="830"/>
                    </a:lnTo>
                    <a:lnTo>
                      <a:pt x="1638" y="830"/>
                    </a:lnTo>
                    <a:lnTo>
                      <a:pt x="1638" y="832"/>
                    </a:lnTo>
                    <a:lnTo>
                      <a:pt x="1638" y="832"/>
                    </a:lnTo>
                    <a:lnTo>
                      <a:pt x="1638" y="832"/>
                    </a:lnTo>
                    <a:lnTo>
                      <a:pt x="1638" y="834"/>
                    </a:lnTo>
                    <a:lnTo>
                      <a:pt x="1637" y="835"/>
                    </a:lnTo>
                    <a:lnTo>
                      <a:pt x="1637" y="835"/>
                    </a:lnTo>
                    <a:lnTo>
                      <a:pt x="1637" y="837"/>
                    </a:lnTo>
                    <a:lnTo>
                      <a:pt x="1635" y="837"/>
                    </a:lnTo>
                    <a:lnTo>
                      <a:pt x="1635" y="837"/>
                    </a:lnTo>
                    <a:lnTo>
                      <a:pt x="1635" y="839"/>
                    </a:lnTo>
                    <a:lnTo>
                      <a:pt x="1635" y="839"/>
                    </a:lnTo>
                    <a:lnTo>
                      <a:pt x="1633" y="839"/>
                    </a:lnTo>
                    <a:lnTo>
                      <a:pt x="1633" y="839"/>
                    </a:lnTo>
                    <a:lnTo>
                      <a:pt x="1633" y="841"/>
                    </a:lnTo>
                    <a:lnTo>
                      <a:pt x="1633" y="841"/>
                    </a:lnTo>
                    <a:lnTo>
                      <a:pt x="1631" y="841"/>
                    </a:lnTo>
                    <a:lnTo>
                      <a:pt x="1631" y="841"/>
                    </a:lnTo>
                    <a:lnTo>
                      <a:pt x="1631" y="841"/>
                    </a:lnTo>
                    <a:lnTo>
                      <a:pt x="1631" y="841"/>
                    </a:lnTo>
                    <a:lnTo>
                      <a:pt x="1629" y="843"/>
                    </a:lnTo>
                    <a:lnTo>
                      <a:pt x="1629" y="843"/>
                    </a:lnTo>
                    <a:lnTo>
                      <a:pt x="1629" y="843"/>
                    </a:lnTo>
                    <a:lnTo>
                      <a:pt x="1629" y="843"/>
                    </a:lnTo>
                    <a:lnTo>
                      <a:pt x="1628" y="843"/>
                    </a:lnTo>
                    <a:lnTo>
                      <a:pt x="1626" y="843"/>
                    </a:lnTo>
                    <a:lnTo>
                      <a:pt x="1626" y="843"/>
                    </a:lnTo>
                    <a:lnTo>
                      <a:pt x="1624" y="843"/>
                    </a:lnTo>
                    <a:lnTo>
                      <a:pt x="1624" y="844"/>
                    </a:lnTo>
                    <a:lnTo>
                      <a:pt x="1624" y="844"/>
                    </a:lnTo>
                    <a:lnTo>
                      <a:pt x="1622" y="844"/>
                    </a:lnTo>
                    <a:lnTo>
                      <a:pt x="1620" y="844"/>
                    </a:lnTo>
                    <a:lnTo>
                      <a:pt x="1619" y="843"/>
                    </a:lnTo>
                    <a:lnTo>
                      <a:pt x="1619" y="843"/>
                    </a:lnTo>
                    <a:lnTo>
                      <a:pt x="1617" y="843"/>
                    </a:lnTo>
                    <a:lnTo>
                      <a:pt x="1617" y="843"/>
                    </a:lnTo>
                    <a:lnTo>
                      <a:pt x="1617" y="843"/>
                    </a:lnTo>
                    <a:lnTo>
                      <a:pt x="1617" y="843"/>
                    </a:lnTo>
                    <a:lnTo>
                      <a:pt x="1615" y="843"/>
                    </a:lnTo>
                    <a:lnTo>
                      <a:pt x="1613" y="841"/>
                    </a:lnTo>
                    <a:lnTo>
                      <a:pt x="1611" y="841"/>
                    </a:lnTo>
                    <a:lnTo>
                      <a:pt x="1610" y="841"/>
                    </a:lnTo>
                    <a:lnTo>
                      <a:pt x="1610" y="843"/>
                    </a:lnTo>
                    <a:lnTo>
                      <a:pt x="1610" y="843"/>
                    </a:lnTo>
                    <a:lnTo>
                      <a:pt x="1610" y="844"/>
                    </a:lnTo>
                    <a:lnTo>
                      <a:pt x="1610" y="844"/>
                    </a:lnTo>
                    <a:lnTo>
                      <a:pt x="1608" y="846"/>
                    </a:lnTo>
                    <a:lnTo>
                      <a:pt x="1608" y="846"/>
                    </a:lnTo>
                    <a:lnTo>
                      <a:pt x="1608" y="848"/>
                    </a:lnTo>
                    <a:lnTo>
                      <a:pt x="1606" y="848"/>
                    </a:lnTo>
                    <a:lnTo>
                      <a:pt x="1606" y="848"/>
                    </a:lnTo>
                    <a:lnTo>
                      <a:pt x="1606" y="850"/>
                    </a:lnTo>
                    <a:lnTo>
                      <a:pt x="1606" y="850"/>
                    </a:lnTo>
                    <a:lnTo>
                      <a:pt x="1606" y="850"/>
                    </a:lnTo>
                    <a:lnTo>
                      <a:pt x="1606" y="850"/>
                    </a:lnTo>
                    <a:lnTo>
                      <a:pt x="1608" y="852"/>
                    </a:lnTo>
                    <a:lnTo>
                      <a:pt x="1608" y="852"/>
                    </a:lnTo>
                    <a:lnTo>
                      <a:pt x="1610" y="853"/>
                    </a:lnTo>
                    <a:lnTo>
                      <a:pt x="1610" y="853"/>
                    </a:lnTo>
                    <a:lnTo>
                      <a:pt x="1610" y="853"/>
                    </a:lnTo>
                    <a:lnTo>
                      <a:pt x="1610" y="853"/>
                    </a:lnTo>
                    <a:lnTo>
                      <a:pt x="1610" y="855"/>
                    </a:lnTo>
                    <a:lnTo>
                      <a:pt x="1610" y="855"/>
                    </a:lnTo>
                    <a:lnTo>
                      <a:pt x="1610" y="855"/>
                    </a:lnTo>
                    <a:lnTo>
                      <a:pt x="1610" y="857"/>
                    </a:lnTo>
                    <a:lnTo>
                      <a:pt x="1610" y="857"/>
                    </a:lnTo>
                    <a:lnTo>
                      <a:pt x="1611" y="859"/>
                    </a:lnTo>
                    <a:lnTo>
                      <a:pt x="1611" y="861"/>
                    </a:lnTo>
                    <a:lnTo>
                      <a:pt x="1611" y="861"/>
                    </a:lnTo>
                    <a:lnTo>
                      <a:pt x="1611" y="861"/>
                    </a:lnTo>
                    <a:lnTo>
                      <a:pt x="1611" y="861"/>
                    </a:lnTo>
                    <a:lnTo>
                      <a:pt x="1611" y="862"/>
                    </a:lnTo>
                    <a:lnTo>
                      <a:pt x="1610" y="862"/>
                    </a:lnTo>
                    <a:lnTo>
                      <a:pt x="1610" y="862"/>
                    </a:lnTo>
                    <a:lnTo>
                      <a:pt x="1610" y="864"/>
                    </a:lnTo>
                    <a:lnTo>
                      <a:pt x="1610" y="864"/>
                    </a:lnTo>
                    <a:lnTo>
                      <a:pt x="1610" y="866"/>
                    </a:lnTo>
                    <a:lnTo>
                      <a:pt x="1610" y="868"/>
                    </a:lnTo>
                    <a:lnTo>
                      <a:pt x="1610" y="868"/>
                    </a:lnTo>
                    <a:lnTo>
                      <a:pt x="1608" y="868"/>
                    </a:lnTo>
                    <a:lnTo>
                      <a:pt x="1608" y="868"/>
                    </a:lnTo>
                    <a:lnTo>
                      <a:pt x="1608" y="868"/>
                    </a:lnTo>
                    <a:lnTo>
                      <a:pt x="1608" y="870"/>
                    </a:lnTo>
                    <a:lnTo>
                      <a:pt x="1608" y="870"/>
                    </a:lnTo>
                    <a:lnTo>
                      <a:pt x="1608" y="872"/>
                    </a:lnTo>
                    <a:lnTo>
                      <a:pt x="1608" y="872"/>
                    </a:lnTo>
                    <a:lnTo>
                      <a:pt x="1608" y="872"/>
                    </a:lnTo>
                    <a:lnTo>
                      <a:pt x="1608" y="873"/>
                    </a:lnTo>
                    <a:lnTo>
                      <a:pt x="1606" y="873"/>
                    </a:lnTo>
                    <a:lnTo>
                      <a:pt x="1606" y="875"/>
                    </a:lnTo>
                    <a:lnTo>
                      <a:pt x="1606" y="875"/>
                    </a:lnTo>
                    <a:lnTo>
                      <a:pt x="1604" y="877"/>
                    </a:lnTo>
                    <a:lnTo>
                      <a:pt x="1604" y="877"/>
                    </a:lnTo>
                    <a:lnTo>
                      <a:pt x="1604" y="879"/>
                    </a:lnTo>
                    <a:lnTo>
                      <a:pt x="1604" y="881"/>
                    </a:lnTo>
                    <a:lnTo>
                      <a:pt x="1604" y="881"/>
                    </a:lnTo>
                    <a:lnTo>
                      <a:pt x="1604" y="881"/>
                    </a:lnTo>
                    <a:lnTo>
                      <a:pt x="1606" y="881"/>
                    </a:lnTo>
                    <a:lnTo>
                      <a:pt x="1606" y="881"/>
                    </a:lnTo>
                    <a:lnTo>
                      <a:pt x="1606" y="882"/>
                    </a:lnTo>
                    <a:lnTo>
                      <a:pt x="1606" y="882"/>
                    </a:lnTo>
                    <a:lnTo>
                      <a:pt x="1606" y="882"/>
                    </a:lnTo>
                    <a:lnTo>
                      <a:pt x="1606" y="882"/>
                    </a:lnTo>
                    <a:lnTo>
                      <a:pt x="1606" y="884"/>
                    </a:lnTo>
                    <a:lnTo>
                      <a:pt x="1606" y="886"/>
                    </a:lnTo>
                    <a:lnTo>
                      <a:pt x="1606" y="886"/>
                    </a:lnTo>
                    <a:lnTo>
                      <a:pt x="1606" y="886"/>
                    </a:lnTo>
                    <a:lnTo>
                      <a:pt x="1606" y="886"/>
                    </a:lnTo>
                    <a:lnTo>
                      <a:pt x="1606" y="886"/>
                    </a:lnTo>
                    <a:lnTo>
                      <a:pt x="1604" y="888"/>
                    </a:lnTo>
                    <a:lnTo>
                      <a:pt x="1602" y="888"/>
                    </a:lnTo>
                    <a:lnTo>
                      <a:pt x="1600" y="888"/>
                    </a:lnTo>
                    <a:lnTo>
                      <a:pt x="1600" y="888"/>
                    </a:lnTo>
                    <a:lnTo>
                      <a:pt x="1600" y="888"/>
                    </a:lnTo>
                    <a:lnTo>
                      <a:pt x="1599" y="888"/>
                    </a:lnTo>
                    <a:lnTo>
                      <a:pt x="1599" y="888"/>
                    </a:lnTo>
                    <a:lnTo>
                      <a:pt x="1595" y="888"/>
                    </a:lnTo>
                    <a:lnTo>
                      <a:pt x="1595" y="888"/>
                    </a:lnTo>
                    <a:lnTo>
                      <a:pt x="1593" y="888"/>
                    </a:lnTo>
                    <a:lnTo>
                      <a:pt x="1593" y="888"/>
                    </a:lnTo>
                    <a:lnTo>
                      <a:pt x="1593" y="888"/>
                    </a:lnTo>
                    <a:lnTo>
                      <a:pt x="1593" y="888"/>
                    </a:lnTo>
                    <a:lnTo>
                      <a:pt x="1593" y="890"/>
                    </a:lnTo>
                    <a:lnTo>
                      <a:pt x="1591" y="890"/>
                    </a:lnTo>
                    <a:lnTo>
                      <a:pt x="1591" y="891"/>
                    </a:lnTo>
                    <a:lnTo>
                      <a:pt x="1591" y="893"/>
                    </a:lnTo>
                    <a:lnTo>
                      <a:pt x="1590" y="893"/>
                    </a:lnTo>
                    <a:lnTo>
                      <a:pt x="1590" y="895"/>
                    </a:lnTo>
                    <a:lnTo>
                      <a:pt x="1590" y="895"/>
                    </a:lnTo>
                    <a:lnTo>
                      <a:pt x="1588" y="895"/>
                    </a:lnTo>
                    <a:lnTo>
                      <a:pt x="1588" y="895"/>
                    </a:lnTo>
                    <a:lnTo>
                      <a:pt x="1588" y="895"/>
                    </a:lnTo>
                    <a:lnTo>
                      <a:pt x="1588" y="895"/>
                    </a:lnTo>
                    <a:lnTo>
                      <a:pt x="1586" y="895"/>
                    </a:lnTo>
                    <a:lnTo>
                      <a:pt x="1586" y="895"/>
                    </a:lnTo>
                    <a:lnTo>
                      <a:pt x="1586" y="897"/>
                    </a:lnTo>
                    <a:lnTo>
                      <a:pt x="1586" y="897"/>
                    </a:lnTo>
                    <a:lnTo>
                      <a:pt x="1584" y="899"/>
                    </a:lnTo>
                    <a:lnTo>
                      <a:pt x="1584" y="899"/>
                    </a:lnTo>
                    <a:lnTo>
                      <a:pt x="1584" y="899"/>
                    </a:lnTo>
                    <a:lnTo>
                      <a:pt x="1584" y="899"/>
                    </a:lnTo>
                    <a:lnTo>
                      <a:pt x="1582" y="900"/>
                    </a:lnTo>
                    <a:lnTo>
                      <a:pt x="1582" y="900"/>
                    </a:lnTo>
                    <a:lnTo>
                      <a:pt x="1584" y="900"/>
                    </a:lnTo>
                    <a:lnTo>
                      <a:pt x="1584" y="902"/>
                    </a:lnTo>
                    <a:lnTo>
                      <a:pt x="1584" y="902"/>
                    </a:lnTo>
                    <a:lnTo>
                      <a:pt x="1584" y="902"/>
                    </a:lnTo>
                    <a:lnTo>
                      <a:pt x="1584" y="904"/>
                    </a:lnTo>
                    <a:lnTo>
                      <a:pt x="1586" y="904"/>
                    </a:lnTo>
                    <a:lnTo>
                      <a:pt x="1586" y="904"/>
                    </a:lnTo>
                    <a:lnTo>
                      <a:pt x="1586" y="906"/>
                    </a:lnTo>
                    <a:lnTo>
                      <a:pt x="1586" y="908"/>
                    </a:lnTo>
                    <a:lnTo>
                      <a:pt x="1586" y="908"/>
                    </a:lnTo>
                    <a:lnTo>
                      <a:pt x="1586" y="908"/>
                    </a:lnTo>
                    <a:lnTo>
                      <a:pt x="1586" y="908"/>
                    </a:lnTo>
                    <a:lnTo>
                      <a:pt x="1586" y="910"/>
                    </a:lnTo>
                    <a:lnTo>
                      <a:pt x="1586" y="910"/>
                    </a:lnTo>
                    <a:lnTo>
                      <a:pt x="1588" y="911"/>
                    </a:lnTo>
                    <a:lnTo>
                      <a:pt x="1588" y="911"/>
                    </a:lnTo>
                    <a:lnTo>
                      <a:pt x="1588" y="913"/>
                    </a:lnTo>
                    <a:lnTo>
                      <a:pt x="1588" y="915"/>
                    </a:lnTo>
                    <a:lnTo>
                      <a:pt x="1588" y="915"/>
                    </a:lnTo>
                    <a:lnTo>
                      <a:pt x="1588" y="915"/>
                    </a:lnTo>
                    <a:lnTo>
                      <a:pt x="1588" y="917"/>
                    </a:lnTo>
                    <a:lnTo>
                      <a:pt x="1588" y="917"/>
                    </a:lnTo>
                    <a:lnTo>
                      <a:pt x="1590" y="917"/>
                    </a:lnTo>
                    <a:lnTo>
                      <a:pt x="1590" y="919"/>
                    </a:lnTo>
                    <a:lnTo>
                      <a:pt x="1590" y="919"/>
                    </a:lnTo>
                    <a:lnTo>
                      <a:pt x="1590" y="919"/>
                    </a:lnTo>
                    <a:lnTo>
                      <a:pt x="1590" y="919"/>
                    </a:lnTo>
                    <a:lnTo>
                      <a:pt x="1590" y="920"/>
                    </a:lnTo>
                    <a:lnTo>
                      <a:pt x="1590" y="920"/>
                    </a:lnTo>
                    <a:lnTo>
                      <a:pt x="1590" y="920"/>
                    </a:lnTo>
                    <a:lnTo>
                      <a:pt x="1590" y="920"/>
                    </a:lnTo>
                    <a:lnTo>
                      <a:pt x="1591" y="920"/>
                    </a:lnTo>
                    <a:lnTo>
                      <a:pt x="1591" y="922"/>
                    </a:lnTo>
                    <a:lnTo>
                      <a:pt x="1591" y="922"/>
                    </a:lnTo>
                    <a:lnTo>
                      <a:pt x="1591" y="922"/>
                    </a:lnTo>
                    <a:lnTo>
                      <a:pt x="1591" y="924"/>
                    </a:lnTo>
                    <a:lnTo>
                      <a:pt x="1591" y="924"/>
                    </a:lnTo>
                    <a:lnTo>
                      <a:pt x="1591" y="924"/>
                    </a:lnTo>
                    <a:lnTo>
                      <a:pt x="1593" y="926"/>
                    </a:lnTo>
                    <a:lnTo>
                      <a:pt x="1593" y="926"/>
                    </a:lnTo>
                    <a:lnTo>
                      <a:pt x="1593" y="926"/>
                    </a:lnTo>
                    <a:lnTo>
                      <a:pt x="1593" y="926"/>
                    </a:lnTo>
                    <a:lnTo>
                      <a:pt x="1593" y="926"/>
                    </a:lnTo>
                    <a:lnTo>
                      <a:pt x="1593" y="928"/>
                    </a:lnTo>
                    <a:lnTo>
                      <a:pt x="1593" y="928"/>
                    </a:lnTo>
                    <a:lnTo>
                      <a:pt x="1591" y="928"/>
                    </a:lnTo>
                    <a:lnTo>
                      <a:pt x="1591" y="928"/>
                    </a:lnTo>
                    <a:lnTo>
                      <a:pt x="1590" y="928"/>
                    </a:lnTo>
                    <a:lnTo>
                      <a:pt x="1590" y="929"/>
                    </a:lnTo>
                    <a:lnTo>
                      <a:pt x="1590" y="929"/>
                    </a:lnTo>
                    <a:lnTo>
                      <a:pt x="1590" y="929"/>
                    </a:lnTo>
                    <a:lnTo>
                      <a:pt x="1591" y="931"/>
                    </a:lnTo>
                    <a:lnTo>
                      <a:pt x="1591" y="931"/>
                    </a:lnTo>
                    <a:lnTo>
                      <a:pt x="1591" y="931"/>
                    </a:lnTo>
                    <a:lnTo>
                      <a:pt x="1591" y="931"/>
                    </a:lnTo>
                    <a:lnTo>
                      <a:pt x="1590" y="933"/>
                    </a:lnTo>
                    <a:lnTo>
                      <a:pt x="1590" y="933"/>
                    </a:lnTo>
                    <a:lnTo>
                      <a:pt x="1590" y="933"/>
                    </a:lnTo>
                    <a:lnTo>
                      <a:pt x="1590" y="933"/>
                    </a:lnTo>
                    <a:lnTo>
                      <a:pt x="1588" y="933"/>
                    </a:lnTo>
                    <a:lnTo>
                      <a:pt x="1588" y="933"/>
                    </a:lnTo>
                    <a:lnTo>
                      <a:pt x="1588" y="933"/>
                    </a:lnTo>
                    <a:lnTo>
                      <a:pt x="1588" y="933"/>
                    </a:lnTo>
                    <a:lnTo>
                      <a:pt x="1586" y="933"/>
                    </a:lnTo>
                    <a:lnTo>
                      <a:pt x="1586" y="933"/>
                    </a:lnTo>
                    <a:lnTo>
                      <a:pt x="1586" y="933"/>
                    </a:lnTo>
                    <a:lnTo>
                      <a:pt x="1586" y="935"/>
                    </a:lnTo>
                    <a:lnTo>
                      <a:pt x="1586" y="937"/>
                    </a:lnTo>
                    <a:lnTo>
                      <a:pt x="1586" y="937"/>
                    </a:lnTo>
                    <a:lnTo>
                      <a:pt x="1586" y="938"/>
                    </a:lnTo>
                    <a:lnTo>
                      <a:pt x="1586" y="938"/>
                    </a:lnTo>
                    <a:lnTo>
                      <a:pt x="1584" y="938"/>
                    </a:lnTo>
                    <a:lnTo>
                      <a:pt x="1584" y="937"/>
                    </a:lnTo>
                    <a:lnTo>
                      <a:pt x="1584" y="937"/>
                    </a:lnTo>
                    <a:lnTo>
                      <a:pt x="1584" y="937"/>
                    </a:lnTo>
                    <a:lnTo>
                      <a:pt x="1584" y="937"/>
                    </a:lnTo>
                    <a:lnTo>
                      <a:pt x="1582" y="937"/>
                    </a:lnTo>
                    <a:lnTo>
                      <a:pt x="1582" y="937"/>
                    </a:lnTo>
                    <a:lnTo>
                      <a:pt x="1581" y="937"/>
                    </a:lnTo>
                    <a:lnTo>
                      <a:pt x="1581" y="937"/>
                    </a:lnTo>
                    <a:lnTo>
                      <a:pt x="1581" y="937"/>
                    </a:lnTo>
                    <a:lnTo>
                      <a:pt x="1579" y="937"/>
                    </a:lnTo>
                    <a:lnTo>
                      <a:pt x="1579" y="935"/>
                    </a:lnTo>
                    <a:lnTo>
                      <a:pt x="1579" y="935"/>
                    </a:lnTo>
                    <a:lnTo>
                      <a:pt x="1577" y="935"/>
                    </a:lnTo>
                    <a:lnTo>
                      <a:pt x="1575" y="935"/>
                    </a:lnTo>
                    <a:lnTo>
                      <a:pt x="1575" y="935"/>
                    </a:lnTo>
                    <a:lnTo>
                      <a:pt x="1573" y="935"/>
                    </a:lnTo>
                    <a:lnTo>
                      <a:pt x="1573" y="935"/>
                    </a:lnTo>
                    <a:lnTo>
                      <a:pt x="1572" y="935"/>
                    </a:lnTo>
                    <a:lnTo>
                      <a:pt x="1570" y="935"/>
                    </a:lnTo>
                    <a:lnTo>
                      <a:pt x="1570" y="935"/>
                    </a:lnTo>
                    <a:lnTo>
                      <a:pt x="1570" y="935"/>
                    </a:lnTo>
                    <a:lnTo>
                      <a:pt x="1570" y="935"/>
                    </a:lnTo>
                    <a:lnTo>
                      <a:pt x="1570" y="935"/>
                    </a:lnTo>
                    <a:lnTo>
                      <a:pt x="1570" y="935"/>
                    </a:lnTo>
                    <a:lnTo>
                      <a:pt x="1568" y="935"/>
                    </a:lnTo>
                    <a:lnTo>
                      <a:pt x="1568" y="933"/>
                    </a:lnTo>
                    <a:lnTo>
                      <a:pt x="1568" y="933"/>
                    </a:lnTo>
                    <a:lnTo>
                      <a:pt x="1568" y="933"/>
                    </a:lnTo>
                    <a:lnTo>
                      <a:pt x="1568" y="933"/>
                    </a:lnTo>
                    <a:lnTo>
                      <a:pt x="1566" y="933"/>
                    </a:lnTo>
                    <a:lnTo>
                      <a:pt x="1564" y="933"/>
                    </a:lnTo>
                    <a:lnTo>
                      <a:pt x="1563" y="931"/>
                    </a:lnTo>
                    <a:lnTo>
                      <a:pt x="1563" y="931"/>
                    </a:lnTo>
                    <a:lnTo>
                      <a:pt x="1561" y="931"/>
                    </a:lnTo>
                    <a:lnTo>
                      <a:pt x="1561" y="931"/>
                    </a:lnTo>
                    <a:lnTo>
                      <a:pt x="1561" y="931"/>
                    </a:lnTo>
                    <a:lnTo>
                      <a:pt x="1559" y="931"/>
                    </a:lnTo>
                    <a:lnTo>
                      <a:pt x="1557" y="931"/>
                    </a:lnTo>
                    <a:lnTo>
                      <a:pt x="1557" y="931"/>
                    </a:lnTo>
                    <a:lnTo>
                      <a:pt x="1557" y="931"/>
                    </a:lnTo>
                    <a:lnTo>
                      <a:pt x="1555" y="931"/>
                    </a:lnTo>
                    <a:lnTo>
                      <a:pt x="1555" y="933"/>
                    </a:lnTo>
                    <a:lnTo>
                      <a:pt x="1555" y="933"/>
                    </a:lnTo>
                    <a:lnTo>
                      <a:pt x="1553" y="933"/>
                    </a:lnTo>
                    <a:lnTo>
                      <a:pt x="1553" y="933"/>
                    </a:lnTo>
                    <a:lnTo>
                      <a:pt x="1553" y="933"/>
                    </a:lnTo>
                    <a:lnTo>
                      <a:pt x="1552" y="935"/>
                    </a:lnTo>
                    <a:lnTo>
                      <a:pt x="1552" y="935"/>
                    </a:lnTo>
                    <a:lnTo>
                      <a:pt x="1552" y="935"/>
                    </a:lnTo>
                    <a:lnTo>
                      <a:pt x="1548" y="935"/>
                    </a:lnTo>
                    <a:lnTo>
                      <a:pt x="1546" y="933"/>
                    </a:lnTo>
                    <a:lnTo>
                      <a:pt x="1544" y="933"/>
                    </a:lnTo>
                    <a:lnTo>
                      <a:pt x="1544" y="933"/>
                    </a:lnTo>
                    <a:lnTo>
                      <a:pt x="1543" y="933"/>
                    </a:lnTo>
                    <a:lnTo>
                      <a:pt x="1543" y="931"/>
                    </a:lnTo>
                    <a:lnTo>
                      <a:pt x="1541" y="931"/>
                    </a:lnTo>
                    <a:lnTo>
                      <a:pt x="1539" y="929"/>
                    </a:lnTo>
                    <a:lnTo>
                      <a:pt x="1539" y="929"/>
                    </a:lnTo>
                    <a:lnTo>
                      <a:pt x="1537" y="928"/>
                    </a:lnTo>
                    <a:lnTo>
                      <a:pt x="1537" y="928"/>
                    </a:lnTo>
                    <a:lnTo>
                      <a:pt x="1537" y="928"/>
                    </a:lnTo>
                    <a:lnTo>
                      <a:pt x="1535" y="926"/>
                    </a:lnTo>
                    <a:lnTo>
                      <a:pt x="1535" y="926"/>
                    </a:lnTo>
                    <a:lnTo>
                      <a:pt x="1535" y="926"/>
                    </a:lnTo>
                    <a:lnTo>
                      <a:pt x="1534" y="926"/>
                    </a:lnTo>
                    <a:lnTo>
                      <a:pt x="1534" y="926"/>
                    </a:lnTo>
                    <a:lnTo>
                      <a:pt x="1534" y="924"/>
                    </a:lnTo>
                    <a:lnTo>
                      <a:pt x="1534" y="924"/>
                    </a:lnTo>
                    <a:lnTo>
                      <a:pt x="1532" y="922"/>
                    </a:lnTo>
                    <a:lnTo>
                      <a:pt x="1532" y="922"/>
                    </a:lnTo>
                    <a:lnTo>
                      <a:pt x="1532" y="922"/>
                    </a:lnTo>
                    <a:lnTo>
                      <a:pt x="1530" y="922"/>
                    </a:lnTo>
                    <a:lnTo>
                      <a:pt x="1530" y="922"/>
                    </a:lnTo>
                    <a:lnTo>
                      <a:pt x="1528" y="920"/>
                    </a:lnTo>
                    <a:lnTo>
                      <a:pt x="1526" y="922"/>
                    </a:lnTo>
                    <a:lnTo>
                      <a:pt x="1525" y="920"/>
                    </a:lnTo>
                    <a:lnTo>
                      <a:pt x="1525" y="920"/>
                    </a:lnTo>
                    <a:lnTo>
                      <a:pt x="1525" y="920"/>
                    </a:lnTo>
                    <a:lnTo>
                      <a:pt x="1523" y="919"/>
                    </a:lnTo>
                    <a:lnTo>
                      <a:pt x="1521" y="917"/>
                    </a:lnTo>
                    <a:lnTo>
                      <a:pt x="1521" y="917"/>
                    </a:lnTo>
                    <a:lnTo>
                      <a:pt x="1521" y="917"/>
                    </a:lnTo>
                    <a:lnTo>
                      <a:pt x="1521" y="917"/>
                    </a:lnTo>
                    <a:lnTo>
                      <a:pt x="1519" y="915"/>
                    </a:lnTo>
                    <a:lnTo>
                      <a:pt x="1517" y="913"/>
                    </a:lnTo>
                    <a:lnTo>
                      <a:pt x="1517" y="913"/>
                    </a:lnTo>
                    <a:lnTo>
                      <a:pt x="1515" y="911"/>
                    </a:lnTo>
                    <a:lnTo>
                      <a:pt x="1514" y="911"/>
                    </a:lnTo>
                    <a:lnTo>
                      <a:pt x="1514" y="911"/>
                    </a:lnTo>
                    <a:lnTo>
                      <a:pt x="1514" y="910"/>
                    </a:lnTo>
                    <a:lnTo>
                      <a:pt x="1514" y="910"/>
                    </a:lnTo>
                    <a:lnTo>
                      <a:pt x="1512" y="908"/>
                    </a:lnTo>
                    <a:lnTo>
                      <a:pt x="1512" y="906"/>
                    </a:lnTo>
                    <a:lnTo>
                      <a:pt x="1512" y="906"/>
                    </a:lnTo>
                    <a:lnTo>
                      <a:pt x="1510" y="904"/>
                    </a:lnTo>
                    <a:lnTo>
                      <a:pt x="1510" y="904"/>
                    </a:lnTo>
                    <a:lnTo>
                      <a:pt x="1510" y="904"/>
                    </a:lnTo>
                    <a:lnTo>
                      <a:pt x="1510" y="904"/>
                    </a:lnTo>
                    <a:lnTo>
                      <a:pt x="1510" y="904"/>
                    </a:lnTo>
                    <a:lnTo>
                      <a:pt x="1512" y="902"/>
                    </a:lnTo>
                    <a:lnTo>
                      <a:pt x="1512" y="902"/>
                    </a:lnTo>
                    <a:lnTo>
                      <a:pt x="1512" y="902"/>
                    </a:lnTo>
                    <a:lnTo>
                      <a:pt x="1512" y="902"/>
                    </a:lnTo>
                    <a:lnTo>
                      <a:pt x="1512" y="902"/>
                    </a:lnTo>
                    <a:lnTo>
                      <a:pt x="1510" y="900"/>
                    </a:lnTo>
                    <a:lnTo>
                      <a:pt x="1510" y="900"/>
                    </a:lnTo>
                    <a:lnTo>
                      <a:pt x="1510" y="900"/>
                    </a:lnTo>
                    <a:lnTo>
                      <a:pt x="1508" y="900"/>
                    </a:lnTo>
                    <a:lnTo>
                      <a:pt x="1505" y="900"/>
                    </a:lnTo>
                    <a:lnTo>
                      <a:pt x="1503" y="899"/>
                    </a:lnTo>
                    <a:lnTo>
                      <a:pt x="1501" y="899"/>
                    </a:lnTo>
                    <a:lnTo>
                      <a:pt x="1501" y="899"/>
                    </a:lnTo>
                    <a:lnTo>
                      <a:pt x="1499" y="900"/>
                    </a:lnTo>
                    <a:lnTo>
                      <a:pt x="1499" y="900"/>
                    </a:lnTo>
                    <a:lnTo>
                      <a:pt x="1497" y="900"/>
                    </a:lnTo>
                    <a:lnTo>
                      <a:pt x="1496" y="900"/>
                    </a:lnTo>
                    <a:lnTo>
                      <a:pt x="1496" y="900"/>
                    </a:lnTo>
                    <a:lnTo>
                      <a:pt x="1496" y="900"/>
                    </a:lnTo>
                    <a:lnTo>
                      <a:pt x="1494" y="900"/>
                    </a:lnTo>
                    <a:lnTo>
                      <a:pt x="1494" y="900"/>
                    </a:lnTo>
                    <a:lnTo>
                      <a:pt x="1492" y="900"/>
                    </a:lnTo>
                    <a:lnTo>
                      <a:pt x="1485" y="900"/>
                    </a:lnTo>
                    <a:lnTo>
                      <a:pt x="1483" y="900"/>
                    </a:lnTo>
                    <a:lnTo>
                      <a:pt x="1481" y="900"/>
                    </a:lnTo>
                    <a:lnTo>
                      <a:pt x="1481" y="902"/>
                    </a:lnTo>
                    <a:lnTo>
                      <a:pt x="1479" y="902"/>
                    </a:lnTo>
                    <a:lnTo>
                      <a:pt x="1479" y="902"/>
                    </a:lnTo>
                    <a:lnTo>
                      <a:pt x="1477" y="902"/>
                    </a:lnTo>
                    <a:lnTo>
                      <a:pt x="1477" y="900"/>
                    </a:lnTo>
                    <a:lnTo>
                      <a:pt x="1476" y="900"/>
                    </a:lnTo>
                    <a:lnTo>
                      <a:pt x="1476" y="900"/>
                    </a:lnTo>
                    <a:lnTo>
                      <a:pt x="1474" y="900"/>
                    </a:lnTo>
                    <a:lnTo>
                      <a:pt x="1474" y="900"/>
                    </a:lnTo>
                    <a:lnTo>
                      <a:pt x="1472" y="899"/>
                    </a:lnTo>
                    <a:lnTo>
                      <a:pt x="1470" y="899"/>
                    </a:lnTo>
                    <a:lnTo>
                      <a:pt x="1470" y="897"/>
                    </a:lnTo>
                    <a:lnTo>
                      <a:pt x="1468" y="897"/>
                    </a:lnTo>
                    <a:lnTo>
                      <a:pt x="1467" y="897"/>
                    </a:lnTo>
                    <a:lnTo>
                      <a:pt x="1467" y="897"/>
                    </a:lnTo>
                    <a:lnTo>
                      <a:pt x="1467" y="897"/>
                    </a:lnTo>
                    <a:lnTo>
                      <a:pt x="1467" y="897"/>
                    </a:lnTo>
                    <a:lnTo>
                      <a:pt x="1467" y="897"/>
                    </a:lnTo>
                    <a:lnTo>
                      <a:pt x="1463" y="897"/>
                    </a:lnTo>
                    <a:lnTo>
                      <a:pt x="1463" y="897"/>
                    </a:lnTo>
                    <a:lnTo>
                      <a:pt x="1463" y="897"/>
                    </a:lnTo>
                    <a:lnTo>
                      <a:pt x="1463" y="897"/>
                    </a:lnTo>
                    <a:lnTo>
                      <a:pt x="1461" y="895"/>
                    </a:lnTo>
                    <a:lnTo>
                      <a:pt x="1461" y="895"/>
                    </a:lnTo>
                    <a:lnTo>
                      <a:pt x="1461" y="895"/>
                    </a:lnTo>
                    <a:lnTo>
                      <a:pt x="1459" y="895"/>
                    </a:lnTo>
                    <a:lnTo>
                      <a:pt x="1458" y="895"/>
                    </a:lnTo>
                    <a:lnTo>
                      <a:pt x="1458" y="895"/>
                    </a:lnTo>
                    <a:lnTo>
                      <a:pt x="1456" y="895"/>
                    </a:lnTo>
                    <a:lnTo>
                      <a:pt x="1456" y="895"/>
                    </a:lnTo>
                    <a:lnTo>
                      <a:pt x="1454" y="895"/>
                    </a:lnTo>
                    <a:lnTo>
                      <a:pt x="1454" y="897"/>
                    </a:lnTo>
                    <a:lnTo>
                      <a:pt x="1452" y="897"/>
                    </a:lnTo>
                    <a:lnTo>
                      <a:pt x="1452" y="897"/>
                    </a:lnTo>
                    <a:lnTo>
                      <a:pt x="1452" y="897"/>
                    </a:lnTo>
                    <a:lnTo>
                      <a:pt x="1452" y="897"/>
                    </a:lnTo>
                    <a:lnTo>
                      <a:pt x="1450" y="897"/>
                    </a:lnTo>
                    <a:lnTo>
                      <a:pt x="1450" y="897"/>
                    </a:lnTo>
                    <a:lnTo>
                      <a:pt x="1447" y="897"/>
                    </a:lnTo>
                    <a:lnTo>
                      <a:pt x="1445" y="897"/>
                    </a:lnTo>
                    <a:lnTo>
                      <a:pt x="1445" y="897"/>
                    </a:lnTo>
                    <a:lnTo>
                      <a:pt x="1445" y="897"/>
                    </a:lnTo>
                    <a:lnTo>
                      <a:pt x="1445" y="897"/>
                    </a:lnTo>
                    <a:lnTo>
                      <a:pt x="1443" y="897"/>
                    </a:lnTo>
                    <a:lnTo>
                      <a:pt x="1441" y="897"/>
                    </a:lnTo>
                    <a:lnTo>
                      <a:pt x="1441" y="897"/>
                    </a:lnTo>
                    <a:lnTo>
                      <a:pt x="1440" y="897"/>
                    </a:lnTo>
                    <a:lnTo>
                      <a:pt x="1440" y="897"/>
                    </a:lnTo>
                    <a:lnTo>
                      <a:pt x="1440" y="897"/>
                    </a:lnTo>
                    <a:lnTo>
                      <a:pt x="1436" y="897"/>
                    </a:lnTo>
                    <a:lnTo>
                      <a:pt x="1436" y="895"/>
                    </a:lnTo>
                    <a:lnTo>
                      <a:pt x="1434" y="895"/>
                    </a:lnTo>
                    <a:lnTo>
                      <a:pt x="1434" y="895"/>
                    </a:lnTo>
                    <a:lnTo>
                      <a:pt x="1432" y="895"/>
                    </a:lnTo>
                    <a:lnTo>
                      <a:pt x="1432" y="893"/>
                    </a:lnTo>
                    <a:lnTo>
                      <a:pt x="1430" y="893"/>
                    </a:lnTo>
                    <a:lnTo>
                      <a:pt x="1430" y="893"/>
                    </a:lnTo>
                    <a:lnTo>
                      <a:pt x="1430" y="893"/>
                    </a:lnTo>
                    <a:lnTo>
                      <a:pt x="1430" y="893"/>
                    </a:lnTo>
                    <a:lnTo>
                      <a:pt x="1430" y="891"/>
                    </a:lnTo>
                    <a:lnTo>
                      <a:pt x="1429" y="891"/>
                    </a:lnTo>
                    <a:lnTo>
                      <a:pt x="1427" y="891"/>
                    </a:lnTo>
                    <a:lnTo>
                      <a:pt x="1427" y="891"/>
                    </a:lnTo>
                    <a:lnTo>
                      <a:pt x="1425" y="891"/>
                    </a:lnTo>
                    <a:lnTo>
                      <a:pt x="1425" y="891"/>
                    </a:lnTo>
                    <a:lnTo>
                      <a:pt x="1423" y="891"/>
                    </a:lnTo>
                    <a:lnTo>
                      <a:pt x="1423" y="891"/>
                    </a:lnTo>
                    <a:lnTo>
                      <a:pt x="1420" y="891"/>
                    </a:lnTo>
                    <a:lnTo>
                      <a:pt x="1420" y="891"/>
                    </a:lnTo>
                    <a:lnTo>
                      <a:pt x="1418" y="891"/>
                    </a:lnTo>
                    <a:lnTo>
                      <a:pt x="1418" y="891"/>
                    </a:lnTo>
                    <a:lnTo>
                      <a:pt x="1416" y="891"/>
                    </a:lnTo>
                    <a:lnTo>
                      <a:pt x="1416" y="891"/>
                    </a:lnTo>
                    <a:lnTo>
                      <a:pt x="1416" y="891"/>
                    </a:lnTo>
                    <a:lnTo>
                      <a:pt x="1416" y="891"/>
                    </a:lnTo>
                    <a:lnTo>
                      <a:pt x="1416" y="891"/>
                    </a:lnTo>
                    <a:lnTo>
                      <a:pt x="1414" y="890"/>
                    </a:lnTo>
                    <a:lnTo>
                      <a:pt x="1414" y="890"/>
                    </a:lnTo>
                    <a:lnTo>
                      <a:pt x="1412" y="890"/>
                    </a:lnTo>
                    <a:lnTo>
                      <a:pt x="1412" y="890"/>
                    </a:lnTo>
                    <a:lnTo>
                      <a:pt x="1412" y="890"/>
                    </a:lnTo>
                    <a:lnTo>
                      <a:pt x="1411" y="890"/>
                    </a:lnTo>
                    <a:lnTo>
                      <a:pt x="1411" y="890"/>
                    </a:lnTo>
                    <a:lnTo>
                      <a:pt x="1411" y="891"/>
                    </a:lnTo>
                    <a:lnTo>
                      <a:pt x="1411" y="891"/>
                    </a:lnTo>
                    <a:lnTo>
                      <a:pt x="1411" y="893"/>
                    </a:lnTo>
                    <a:lnTo>
                      <a:pt x="1411" y="893"/>
                    </a:lnTo>
                    <a:lnTo>
                      <a:pt x="1411" y="893"/>
                    </a:lnTo>
                    <a:lnTo>
                      <a:pt x="1411" y="895"/>
                    </a:lnTo>
                    <a:lnTo>
                      <a:pt x="1409" y="897"/>
                    </a:lnTo>
                    <a:lnTo>
                      <a:pt x="1409" y="897"/>
                    </a:lnTo>
                    <a:lnTo>
                      <a:pt x="1409" y="897"/>
                    </a:lnTo>
                    <a:lnTo>
                      <a:pt x="1407" y="899"/>
                    </a:lnTo>
                    <a:lnTo>
                      <a:pt x="1407" y="899"/>
                    </a:lnTo>
                    <a:lnTo>
                      <a:pt x="1407" y="899"/>
                    </a:lnTo>
                    <a:lnTo>
                      <a:pt x="1405" y="899"/>
                    </a:lnTo>
                    <a:lnTo>
                      <a:pt x="1403" y="899"/>
                    </a:lnTo>
                    <a:lnTo>
                      <a:pt x="1403" y="900"/>
                    </a:lnTo>
                    <a:lnTo>
                      <a:pt x="1403" y="900"/>
                    </a:lnTo>
                    <a:lnTo>
                      <a:pt x="1402" y="900"/>
                    </a:lnTo>
                    <a:lnTo>
                      <a:pt x="1402" y="900"/>
                    </a:lnTo>
                    <a:lnTo>
                      <a:pt x="1398" y="900"/>
                    </a:lnTo>
                    <a:lnTo>
                      <a:pt x="1398" y="900"/>
                    </a:lnTo>
                    <a:lnTo>
                      <a:pt x="1396" y="902"/>
                    </a:lnTo>
                    <a:lnTo>
                      <a:pt x="1396" y="902"/>
                    </a:lnTo>
                    <a:lnTo>
                      <a:pt x="1394" y="902"/>
                    </a:lnTo>
                    <a:lnTo>
                      <a:pt x="1394" y="902"/>
                    </a:lnTo>
                    <a:lnTo>
                      <a:pt x="1392" y="902"/>
                    </a:lnTo>
                    <a:lnTo>
                      <a:pt x="1392" y="902"/>
                    </a:lnTo>
                    <a:lnTo>
                      <a:pt x="1391" y="904"/>
                    </a:lnTo>
                    <a:lnTo>
                      <a:pt x="1391" y="904"/>
                    </a:lnTo>
                    <a:lnTo>
                      <a:pt x="1391" y="904"/>
                    </a:lnTo>
                    <a:lnTo>
                      <a:pt x="1391" y="904"/>
                    </a:lnTo>
                    <a:lnTo>
                      <a:pt x="1391" y="904"/>
                    </a:lnTo>
                    <a:lnTo>
                      <a:pt x="1391" y="906"/>
                    </a:lnTo>
                    <a:lnTo>
                      <a:pt x="1391" y="908"/>
                    </a:lnTo>
                    <a:lnTo>
                      <a:pt x="1391" y="910"/>
                    </a:lnTo>
                    <a:lnTo>
                      <a:pt x="1391" y="910"/>
                    </a:lnTo>
                    <a:lnTo>
                      <a:pt x="1391" y="910"/>
                    </a:lnTo>
                    <a:lnTo>
                      <a:pt x="1391" y="910"/>
                    </a:lnTo>
                    <a:lnTo>
                      <a:pt x="1391" y="911"/>
                    </a:lnTo>
                    <a:lnTo>
                      <a:pt x="1391" y="911"/>
                    </a:lnTo>
                    <a:lnTo>
                      <a:pt x="1391" y="911"/>
                    </a:lnTo>
                    <a:lnTo>
                      <a:pt x="1391" y="911"/>
                    </a:lnTo>
                    <a:lnTo>
                      <a:pt x="1391" y="911"/>
                    </a:lnTo>
                    <a:lnTo>
                      <a:pt x="1391" y="913"/>
                    </a:lnTo>
                    <a:lnTo>
                      <a:pt x="1391" y="913"/>
                    </a:lnTo>
                    <a:lnTo>
                      <a:pt x="1392" y="913"/>
                    </a:lnTo>
                    <a:lnTo>
                      <a:pt x="1392" y="915"/>
                    </a:lnTo>
                    <a:lnTo>
                      <a:pt x="1392" y="915"/>
                    </a:lnTo>
                    <a:lnTo>
                      <a:pt x="1391" y="915"/>
                    </a:lnTo>
                    <a:lnTo>
                      <a:pt x="1391" y="917"/>
                    </a:lnTo>
                    <a:lnTo>
                      <a:pt x="1391" y="917"/>
                    </a:lnTo>
                    <a:lnTo>
                      <a:pt x="1391" y="917"/>
                    </a:lnTo>
                    <a:lnTo>
                      <a:pt x="1391" y="917"/>
                    </a:lnTo>
                    <a:lnTo>
                      <a:pt x="1391" y="919"/>
                    </a:lnTo>
                    <a:lnTo>
                      <a:pt x="1391" y="919"/>
                    </a:lnTo>
                    <a:lnTo>
                      <a:pt x="1391" y="920"/>
                    </a:lnTo>
                    <a:lnTo>
                      <a:pt x="1389" y="920"/>
                    </a:lnTo>
                    <a:lnTo>
                      <a:pt x="1389" y="922"/>
                    </a:lnTo>
                    <a:lnTo>
                      <a:pt x="1387" y="922"/>
                    </a:lnTo>
                    <a:lnTo>
                      <a:pt x="1385" y="924"/>
                    </a:lnTo>
                    <a:lnTo>
                      <a:pt x="1385" y="924"/>
                    </a:lnTo>
                    <a:lnTo>
                      <a:pt x="1385" y="924"/>
                    </a:lnTo>
                    <a:lnTo>
                      <a:pt x="1385" y="924"/>
                    </a:lnTo>
                    <a:lnTo>
                      <a:pt x="1383" y="926"/>
                    </a:lnTo>
                    <a:lnTo>
                      <a:pt x="1383" y="926"/>
                    </a:lnTo>
                    <a:lnTo>
                      <a:pt x="1383" y="928"/>
                    </a:lnTo>
                    <a:lnTo>
                      <a:pt x="1382" y="929"/>
                    </a:lnTo>
                    <a:lnTo>
                      <a:pt x="1382" y="929"/>
                    </a:lnTo>
                    <a:lnTo>
                      <a:pt x="1380" y="929"/>
                    </a:lnTo>
                    <a:lnTo>
                      <a:pt x="1380" y="929"/>
                    </a:lnTo>
                    <a:lnTo>
                      <a:pt x="1378" y="929"/>
                    </a:lnTo>
                    <a:lnTo>
                      <a:pt x="1378" y="929"/>
                    </a:lnTo>
                    <a:lnTo>
                      <a:pt x="1378" y="929"/>
                    </a:lnTo>
                    <a:lnTo>
                      <a:pt x="1378" y="929"/>
                    </a:lnTo>
                    <a:lnTo>
                      <a:pt x="1376" y="931"/>
                    </a:lnTo>
                    <a:lnTo>
                      <a:pt x="1376" y="931"/>
                    </a:lnTo>
                    <a:lnTo>
                      <a:pt x="1374" y="931"/>
                    </a:lnTo>
                    <a:lnTo>
                      <a:pt x="1374" y="931"/>
                    </a:lnTo>
                    <a:lnTo>
                      <a:pt x="1373" y="931"/>
                    </a:lnTo>
                    <a:lnTo>
                      <a:pt x="1373" y="931"/>
                    </a:lnTo>
                    <a:lnTo>
                      <a:pt x="1373" y="931"/>
                    </a:lnTo>
                    <a:lnTo>
                      <a:pt x="1371" y="931"/>
                    </a:lnTo>
                    <a:lnTo>
                      <a:pt x="1371" y="931"/>
                    </a:lnTo>
                    <a:lnTo>
                      <a:pt x="1371" y="931"/>
                    </a:lnTo>
                    <a:lnTo>
                      <a:pt x="1371" y="933"/>
                    </a:lnTo>
                    <a:lnTo>
                      <a:pt x="1371" y="933"/>
                    </a:lnTo>
                    <a:lnTo>
                      <a:pt x="1369" y="933"/>
                    </a:lnTo>
                    <a:lnTo>
                      <a:pt x="1369" y="933"/>
                    </a:lnTo>
                    <a:lnTo>
                      <a:pt x="1369" y="935"/>
                    </a:lnTo>
                    <a:lnTo>
                      <a:pt x="1367" y="935"/>
                    </a:lnTo>
                    <a:lnTo>
                      <a:pt x="1367" y="937"/>
                    </a:lnTo>
                    <a:lnTo>
                      <a:pt x="1367" y="937"/>
                    </a:lnTo>
                    <a:lnTo>
                      <a:pt x="1367" y="937"/>
                    </a:lnTo>
                    <a:lnTo>
                      <a:pt x="1367" y="937"/>
                    </a:lnTo>
                    <a:lnTo>
                      <a:pt x="1367" y="937"/>
                    </a:lnTo>
                    <a:lnTo>
                      <a:pt x="1369" y="938"/>
                    </a:lnTo>
                    <a:lnTo>
                      <a:pt x="1369" y="940"/>
                    </a:lnTo>
                    <a:lnTo>
                      <a:pt x="1369" y="940"/>
                    </a:lnTo>
                    <a:lnTo>
                      <a:pt x="1367" y="940"/>
                    </a:lnTo>
                    <a:lnTo>
                      <a:pt x="1367" y="940"/>
                    </a:lnTo>
                    <a:lnTo>
                      <a:pt x="1367" y="940"/>
                    </a:lnTo>
                    <a:lnTo>
                      <a:pt x="1365" y="942"/>
                    </a:lnTo>
                    <a:lnTo>
                      <a:pt x="1365" y="942"/>
                    </a:lnTo>
                    <a:lnTo>
                      <a:pt x="1365" y="942"/>
                    </a:lnTo>
                    <a:lnTo>
                      <a:pt x="1367" y="944"/>
                    </a:lnTo>
                    <a:lnTo>
                      <a:pt x="1367" y="944"/>
                    </a:lnTo>
                    <a:lnTo>
                      <a:pt x="1367" y="946"/>
                    </a:lnTo>
                    <a:lnTo>
                      <a:pt x="1367" y="946"/>
                    </a:lnTo>
                    <a:lnTo>
                      <a:pt x="1367" y="946"/>
                    </a:lnTo>
                    <a:lnTo>
                      <a:pt x="1367" y="948"/>
                    </a:lnTo>
                    <a:lnTo>
                      <a:pt x="1367" y="948"/>
                    </a:lnTo>
                    <a:lnTo>
                      <a:pt x="1367" y="949"/>
                    </a:lnTo>
                    <a:lnTo>
                      <a:pt x="1365" y="949"/>
                    </a:lnTo>
                    <a:lnTo>
                      <a:pt x="1364" y="949"/>
                    </a:lnTo>
                    <a:lnTo>
                      <a:pt x="1364" y="951"/>
                    </a:lnTo>
                    <a:lnTo>
                      <a:pt x="1362" y="951"/>
                    </a:lnTo>
                    <a:lnTo>
                      <a:pt x="1362" y="951"/>
                    </a:lnTo>
                    <a:lnTo>
                      <a:pt x="1362" y="951"/>
                    </a:lnTo>
                    <a:lnTo>
                      <a:pt x="1360" y="951"/>
                    </a:lnTo>
                    <a:lnTo>
                      <a:pt x="1358" y="951"/>
                    </a:lnTo>
                    <a:lnTo>
                      <a:pt x="1358" y="951"/>
                    </a:lnTo>
                    <a:lnTo>
                      <a:pt x="1358" y="951"/>
                    </a:lnTo>
                    <a:lnTo>
                      <a:pt x="1356" y="951"/>
                    </a:lnTo>
                    <a:lnTo>
                      <a:pt x="1355" y="951"/>
                    </a:lnTo>
                    <a:lnTo>
                      <a:pt x="1355" y="951"/>
                    </a:lnTo>
                    <a:lnTo>
                      <a:pt x="1355" y="951"/>
                    </a:lnTo>
                    <a:lnTo>
                      <a:pt x="1355" y="951"/>
                    </a:lnTo>
                    <a:lnTo>
                      <a:pt x="1355" y="953"/>
                    </a:lnTo>
                    <a:lnTo>
                      <a:pt x="1355" y="953"/>
                    </a:lnTo>
                    <a:lnTo>
                      <a:pt x="1353" y="953"/>
                    </a:lnTo>
                    <a:lnTo>
                      <a:pt x="1351" y="955"/>
                    </a:lnTo>
                    <a:lnTo>
                      <a:pt x="1351" y="955"/>
                    </a:lnTo>
                    <a:lnTo>
                      <a:pt x="1351" y="955"/>
                    </a:lnTo>
                    <a:lnTo>
                      <a:pt x="1349" y="955"/>
                    </a:lnTo>
                    <a:lnTo>
                      <a:pt x="1349" y="955"/>
                    </a:lnTo>
                    <a:lnTo>
                      <a:pt x="1349" y="957"/>
                    </a:lnTo>
                    <a:lnTo>
                      <a:pt x="1349" y="957"/>
                    </a:lnTo>
                    <a:lnTo>
                      <a:pt x="1347" y="957"/>
                    </a:lnTo>
                    <a:lnTo>
                      <a:pt x="1347" y="958"/>
                    </a:lnTo>
                    <a:lnTo>
                      <a:pt x="1347" y="958"/>
                    </a:lnTo>
                    <a:lnTo>
                      <a:pt x="1347" y="958"/>
                    </a:lnTo>
                    <a:lnTo>
                      <a:pt x="1345" y="958"/>
                    </a:lnTo>
                    <a:lnTo>
                      <a:pt x="1345" y="960"/>
                    </a:lnTo>
                    <a:lnTo>
                      <a:pt x="1345" y="960"/>
                    </a:lnTo>
                    <a:lnTo>
                      <a:pt x="1345" y="960"/>
                    </a:lnTo>
                    <a:lnTo>
                      <a:pt x="1344" y="960"/>
                    </a:lnTo>
                    <a:lnTo>
                      <a:pt x="1344" y="960"/>
                    </a:lnTo>
                    <a:lnTo>
                      <a:pt x="1344" y="960"/>
                    </a:lnTo>
                    <a:lnTo>
                      <a:pt x="1344" y="960"/>
                    </a:lnTo>
                    <a:lnTo>
                      <a:pt x="1344" y="960"/>
                    </a:lnTo>
                    <a:lnTo>
                      <a:pt x="1344" y="960"/>
                    </a:lnTo>
                    <a:lnTo>
                      <a:pt x="1344" y="960"/>
                    </a:lnTo>
                    <a:lnTo>
                      <a:pt x="1344" y="960"/>
                    </a:lnTo>
                    <a:lnTo>
                      <a:pt x="1342" y="962"/>
                    </a:lnTo>
                    <a:lnTo>
                      <a:pt x="1342" y="962"/>
                    </a:lnTo>
                    <a:lnTo>
                      <a:pt x="1342" y="962"/>
                    </a:lnTo>
                    <a:lnTo>
                      <a:pt x="1342" y="964"/>
                    </a:lnTo>
                    <a:lnTo>
                      <a:pt x="1342" y="964"/>
                    </a:lnTo>
                    <a:lnTo>
                      <a:pt x="1342" y="964"/>
                    </a:lnTo>
                    <a:lnTo>
                      <a:pt x="1342" y="966"/>
                    </a:lnTo>
                    <a:lnTo>
                      <a:pt x="1342" y="967"/>
                    </a:lnTo>
                    <a:lnTo>
                      <a:pt x="1342" y="967"/>
                    </a:lnTo>
                    <a:lnTo>
                      <a:pt x="1342" y="967"/>
                    </a:lnTo>
                    <a:lnTo>
                      <a:pt x="1342" y="967"/>
                    </a:lnTo>
                    <a:lnTo>
                      <a:pt x="1344" y="969"/>
                    </a:lnTo>
                    <a:lnTo>
                      <a:pt x="1344" y="969"/>
                    </a:lnTo>
                    <a:lnTo>
                      <a:pt x="1344" y="969"/>
                    </a:lnTo>
                    <a:lnTo>
                      <a:pt x="1344" y="969"/>
                    </a:lnTo>
                    <a:lnTo>
                      <a:pt x="1344" y="971"/>
                    </a:lnTo>
                    <a:lnTo>
                      <a:pt x="1344" y="971"/>
                    </a:lnTo>
                    <a:lnTo>
                      <a:pt x="1344" y="971"/>
                    </a:lnTo>
                    <a:lnTo>
                      <a:pt x="1345" y="971"/>
                    </a:lnTo>
                    <a:lnTo>
                      <a:pt x="1345" y="971"/>
                    </a:lnTo>
                    <a:lnTo>
                      <a:pt x="1345" y="973"/>
                    </a:lnTo>
                    <a:lnTo>
                      <a:pt x="1345" y="973"/>
                    </a:lnTo>
                    <a:lnTo>
                      <a:pt x="1345" y="973"/>
                    </a:lnTo>
                    <a:lnTo>
                      <a:pt x="1345" y="975"/>
                    </a:lnTo>
                    <a:lnTo>
                      <a:pt x="1345" y="975"/>
                    </a:lnTo>
                    <a:lnTo>
                      <a:pt x="1345" y="975"/>
                    </a:lnTo>
                    <a:lnTo>
                      <a:pt x="1345" y="976"/>
                    </a:lnTo>
                    <a:lnTo>
                      <a:pt x="1345" y="976"/>
                    </a:lnTo>
                    <a:lnTo>
                      <a:pt x="1345" y="976"/>
                    </a:lnTo>
                    <a:lnTo>
                      <a:pt x="1347" y="978"/>
                    </a:lnTo>
                    <a:lnTo>
                      <a:pt x="1347" y="978"/>
                    </a:lnTo>
                    <a:lnTo>
                      <a:pt x="1347" y="978"/>
                    </a:lnTo>
                    <a:lnTo>
                      <a:pt x="1347" y="978"/>
                    </a:lnTo>
                    <a:lnTo>
                      <a:pt x="1347" y="978"/>
                    </a:lnTo>
                    <a:lnTo>
                      <a:pt x="1347" y="980"/>
                    </a:lnTo>
                    <a:lnTo>
                      <a:pt x="1347" y="980"/>
                    </a:lnTo>
                    <a:lnTo>
                      <a:pt x="1347" y="982"/>
                    </a:lnTo>
                    <a:lnTo>
                      <a:pt x="1347" y="982"/>
                    </a:lnTo>
                    <a:lnTo>
                      <a:pt x="1347" y="982"/>
                    </a:lnTo>
                    <a:lnTo>
                      <a:pt x="1347" y="982"/>
                    </a:lnTo>
                    <a:lnTo>
                      <a:pt x="1347" y="982"/>
                    </a:lnTo>
                    <a:lnTo>
                      <a:pt x="1347" y="982"/>
                    </a:lnTo>
                    <a:lnTo>
                      <a:pt x="1347" y="982"/>
                    </a:lnTo>
                    <a:lnTo>
                      <a:pt x="1347" y="982"/>
                    </a:lnTo>
                    <a:lnTo>
                      <a:pt x="1345" y="985"/>
                    </a:lnTo>
                    <a:lnTo>
                      <a:pt x="1345" y="987"/>
                    </a:lnTo>
                    <a:lnTo>
                      <a:pt x="1345" y="987"/>
                    </a:lnTo>
                    <a:lnTo>
                      <a:pt x="1344" y="989"/>
                    </a:lnTo>
                    <a:lnTo>
                      <a:pt x="1344" y="989"/>
                    </a:lnTo>
                    <a:lnTo>
                      <a:pt x="1344" y="989"/>
                    </a:lnTo>
                    <a:lnTo>
                      <a:pt x="1344" y="989"/>
                    </a:lnTo>
                    <a:lnTo>
                      <a:pt x="1344" y="989"/>
                    </a:lnTo>
                    <a:lnTo>
                      <a:pt x="1342" y="989"/>
                    </a:lnTo>
                    <a:lnTo>
                      <a:pt x="1342" y="989"/>
                    </a:lnTo>
                    <a:lnTo>
                      <a:pt x="1340" y="991"/>
                    </a:lnTo>
                    <a:lnTo>
                      <a:pt x="1340" y="991"/>
                    </a:lnTo>
                    <a:lnTo>
                      <a:pt x="1340" y="991"/>
                    </a:lnTo>
                    <a:lnTo>
                      <a:pt x="1340" y="991"/>
                    </a:lnTo>
                    <a:lnTo>
                      <a:pt x="1340" y="991"/>
                    </a:lnTo>
                    <a:lnTo>
                      <a:pt x="1340" y="991"/>
                    </a:lnTo>
                    <a:lnTo>
                      <a:pt x="1340" y="991"/>
                    </a:lnTo>
                    <a:lnTo>
                      <a:pt x="1340" y="993"/>
                    </a:lnTo>
                    <a:lnTo>
                      <a:pt x="1340" y="993"/>
                    </a:lnTo>
                    <a:lnTo>
                      <a:pt x="1340" y="993"/>
                    </a:lnTo>
                    <a:lnTo>
                      <a:pt x="1340" y="993"/>
                    </a:lnTo>
                    <a:lnTo>
                      <a:pt x="1340" y="993"/>
                    </a:lnTo>
                    <a:lnTo>
                      <a:pt x="1340" y="995"/>
                    </a:lnTo>
                    <a:lnTo>
                      <a:pt x="1342" y="995"/>
                    </a:lnTo>
                    <a:lnTo>
                      <a:pt x="1342" y="996"/>
                    </a:lnTo>
                    <a:lnTo>
                      <a:pt x="1342" y="996"/>
                    </a:lnTo>
                    <a:lnTo>
                      <a:pt x="1342" y="996"/>
                    </a:lnTo>
                    <a:lnTo>
                      <a:pt x="1342" y="996"/>
                    </a:lnTo>
                    <a:lnTo>
                      <a:pt x="1342" y="996"/>
                    </a:lnTo>
                    <a:lnTo>
                      <a:pt x="1342" y="1000"/>
                    </a:lnTo>
                    <a:lnTo>
                      <a:pt x="1342" y="1000"/>
                    </a:lnTo>
                    <a:lnTo>
                      <a:pt x="1342" y="1000"/>
                    </a:lnTo>
                    <a:lnTo>
                      <a:pt x="1342" y="1000"/>
                    </a:lnTo>
                    <a:lnTo>
                      <a:pt x="1342" y="1000"/>
                    </a:lnTo>
                    <a:lnTo>
                      <a:pt x="1340" y="1000"/>
                    </a:lnTo>
                    <a:lnTo>
                      <a:pt x="1340" y="1000"/>
                    </a:lnTo>
                    <a:lnTo>
                      <a:pt x="1340" y="1000"/>
                    </a:lnTo>
                    <a:lnTo>
                      <a:pt x="1338" y="1002"/>
                    </a:lnTo>
                    <a:lnTo>
                      <a:pt x="1336" y="1004"/>
                    </a:lnTo>
                    <a:lnTo>
                      <a:pt x="1336" y="1004"/>
                    </a:lnTo>
                    <a:lnTo>
                      <a:pt x="1336" y="1004"/>
                    </a:lnTo>
                    <a:lnTo>
                      <a:pt x="1336" y="1004"/>
                    </a:lnTo>
                    <a:lnTo>
                      <a:pt x="1336" y="1004"/>
                    </a:lnTo>
                    <a:lnTo>
                      <a:pt x="1335" y="1004"/>
                    </a:lnTo>
                    <a:lnTo>
                      <a:pt x="1335" y="1005"/>
                    </a:lnTo>
                    <a:lnTo>
                      <a:pt x="1335" y="1005"/>
                    </a:lnTo>
                    <a:lnTo>
                      <a:pt x="1333" y="1005"/>
                    </a:lnTo>
                    <a:lnTo>
                      <a:pt x="1333" y="1007"/>
                    </a:lnTo>
                    <a:lnTo>
                      <a:pt x="1333" y="1007"/>
                    </a:lnTo>
                    <a:lnTo>
                      <a:pt x="1333" y="1007"/>
                    </a:lnTo>
                    <a:lnTo>
                      <a:pt x="1333" y="1007"/>
                    </a:lnTo>
                    <a:lnTo>
                      <a:pt x="1333" y="1007"/>
                    </a:lnTo>
                    <a:lnTo>
                      <a:pt x="1331" y="1007"/>
                    </a:lnTo>
                    <a:lnTo>
                      <a:pt x="1331" y="1009"/>
                    </a:lnTo>
                    <a:lnTo>
                      <a:pt x="1331" y="1009"/>
                    </a:lnTo>
                    <a:lnTo>
                      <a:pt x="1331" y="1009"/>
                    </a:lnTo>
                    <a:lnTo>
                      <a:pt x="1329" y="1009"/>
                    </a:lnTo>
                    <a:lnTo>
                      <a:pt x="1329" y="1011"/>
                    </a:lnTo>
                    <a:lnTo>
                      <a:pt x="1329" y="1011"/>
                    </a:lnTo>
                    <a:lnTo>
                      <a:pt x="1329" y="1011"/>
                    </a:lnTo>
                    <a:lnTo>
                      <a:pt x="1329" y="1011"/>
                    </a:lnTo>
                    <a:lnTo>
                      <a:pt x="1327" y="1013"/>
                    </a:lnTo>
                    <a:lnTo>
                      <a:pt x="1327" y="1013"/>
                    </a:lnTo>
                    <a:lnTo>
                      <a:pt x="1327" y="1013"/>
                    </a:lnTo>
                    <a:lnTo>
                      <a:pt x="1327" y="1013"/>
                    </a:lnTo>
                    <a:lnTo>
                      <a:pt x="1326" y="1014"/>
                    </a:lnTo>
                    <a:lnTo>
                      <a:pt x="1326" y="1014"/>
                    </a:lnTo>
                    <a:lnTo>
                      <a:pt x="1324" y="1014"/>
                    </a:lnTo>
                    <a:lnTo>
                      <a:pt x="1322" y="1013"/>
                    </a:lnTo>
                    <a:lnTo>
                      <a:pt x="1320" y="1013"/>
                    </a:lnTo>
                    <a:lnTo>
                      <a:pt x="1320" y="1013"/>
                    </a:lnTo>
                    <a:lnTo>
                      <a:pt x="1320" y="1013"/>
                    </a:lnTo>
                    <a:lnTo>
                      <a:pt x="1320" y="1013"/>
                    </a:lnTo>
                    <a:lnTo>
                      <a:pt x="1320" y="1014"/>
                    </a:lnTo>
                    <a:lnTo>
                      <a:pt x="1320" y="1014"/>
                    </a:lnTo>
                    <a:lnTo>
                      <a:pt x="1318" y="1014"/>
                    </a:lnTo>
                    <a:lnTo>
                      <a:pt x="1318" y="1014"/>
                    </a:lnTo>
                    <a:lnTo>
                      <a:pt x="1318" y="1014"/>
                    </a:lnTo>
                    <a:lnTo>
                      <a:pt x="1318" y="1014"/>
                    </a:lnTo>
                    <a:lnTo>
                      <a:pt x="1318" y="1014"/>
                    </a:lnTo>
                    <a:lnTo>
                      <a:pt x="1317" y="1014"/>
                    </a:lnTo>
                    <a:lnTo>
                      <a:pt x="1317" y="1014"/>
                    </a:lnTo>
                    <a:lnTo>
                      <a:pt x="1317" y="1014"/>
                    </a:lnTo>
                    <a:lnTo>
                      <a:pt x="1315" y="1014"/>
                    </a:lnTo>
                    <a:lnTo>
                      <a:pt x="1315" y="1014"/>
                    </a:lnTo>
                    <a:lnTo>
                      <a:pt x="1315" y="1014"/>
                    </a:lnTo>
                    <a:lnTo>
                      <a:pt x="1315" y="1016"/>
                    </a:lnTo>
                    <a:lnTo>
                      <a:pt x="1315" y="1016"/>
                    </a:lnTo>
                    <a:lnTo>
                      <a:pt x="1315" y="1016"/>
                    </a:lnTo>
                    <a:lnTo>
                      <a:pt x="1315" y="1016"/>
                    </a:lnTo>
                    <a:lnTo>
                      <a:pt x="1313" y="1018"/>
                    </a:lnTo>
                    <a:lnTo>
                      <a:pt x="1313" y="1018"/>
                    </a:lnTo>
                    <a:lnTo>
                      <a:pt x="1313" y="1018"/>
                    </a:lnTo>
                    <a:lnTo>
                      <a:pt x="1313" y="1018"/>
                    </a:lnTo>
                    <a:lnTo>
                      <a:pt x="1313" y="1018"/>
                    </a:lnTo>
                    <a:lnTo>
                      <a:pt x="1313" y="1020"/>
                    </a:lnTo>
                    <a:lnTo>
                      <a:pt x="1313" y="1020"/>
                    </a:lnTo>
                    <a:lnTo>
                      <a:pt x="1313" y="1020"/>
                    </a:lnTo>
                    <a:lnTo>
                      <a:pt x="1313" y="1020"/>
                    </a:lnTo>
                    <a:lnTo>
                      <a:pt x="1313" y="1020"/>
                    </a:lnTo>
                    <a:lnTo>
                      <a:pt x="1313" y="1020"/>
                    </a:lnTo>
                    <a:lnTo>
                      <a:pt x="1311" y="1020"/>
                    </a:lnTo>
                    <a:lnTo>
                      <a:pt x="1311" y="1022"/>
                    </a:lnTo>
                    <a:lnTo>
                      <a:pt x="1311" y="1022"/>
                    </a:lnTo>
                    <a:lnTo>
                      <a:pt x="1309" y="1022"/>
                    </a:lnTo>
                    <a:lnTo>
                      <a:pt x="1307" y="1025"/>
                    </a:lnTo>
                    <a:lnTo>
                      <a:pt x="1306" y="1025"/>
                    </a:lnTo>
                    <a:lnTo>
                      <a:pt x="1306" y="1025"/>
                    </a:lnTo>
                    <a:lnTo>
                      <a:pt x="1304" y="1027"/>
                    </a:lnTo>
                    <a:lnTo>
                      <a:pt x="1304" y="1029"/>
                    </a:lnTo>
                    <a:lnTo>
                      <a:pt x="1304" y="1029"/>
                    </a:lnTo>
                    <a:lnTo>
                      <a:pt x="1302" y="1031"/>
                    </a:lnTo>
                    <a:lnTo>
                      <a:pt x="1302" y="1031"/>
                    </a:lnTo>
                    <a:lnTo>
                      <a:pt x="1302" y="1033"/>
                    </a:lnTo>
                    <a:lnTo>
                      <a:pt x="1302" y="1033"/>
                    </a:lnTo>
                    <a:lnTo>
                      <a:pt x="1302" y="1034"/>
                    </a:lnTo>
                    <a:lnTo>
                      <a:pt x="1302" y="1034"/>
                    </a:lnTo>
                    <a:lnTo>
                      <a:pt x="1302" y="1034"/>
                    </a:lnTo>
                    <a:lnTo>
                      <a:pt x="1302" y="1034"/>
                    </a:lnTo>
                    <a:lnTo>
                      <a:pt x="1302" y="1034"/>
                    </a:lnTo>
                    <a:lnTo>
                      <a:pt x="1300" y="1036"/>
                    </a:lnTo>
                    <a:lnTo>
                      <a:pt x="1300" y="1036"/>
                    </a:lnTo>
                    <a:lnTo>
                      <a:pt x="1300" y="1036"/>
                    </a:lnTo>
                    <a:lnTo>
                      <a:pt x="1300" y="1036"/>
                    </a:lnTo>
                    <a:lnTo>
                      <a:pt x="1300" y="1036"/>
                    </a:lnTo>
                    <a:lnTo>
                      <a:pt x="1300" y="1036"/>
                    </a:lnTo>
                    <a:lnTo>
                      <a:pt x="1298" y="1036"/>
                    </a:lnTo>
                    <a:lnTo>
                      <a:pt x="1298" y="1038"/>
                    </a:lnTo>
                    <a:lnTo>
                      <a:pt x="1298" y="1038"/>
                    </a:lnTo>
                    <a:lnTo>
                      <a:pt x="1298" y="1040"/>
                    </a:lnTo>
                    <a:lnTo>
                      <a:pt x="1297" y="1040"/>
                    </a:lnTo>
                    <a:lnTo>
                      <a:pt x="1297" y="1040"/>
                    </a:lnTo>
                    <a:lnTo>
                      <a:pt x="1297" y="1040"/>
                    </a:lnTo>
                    <a:lnTo>
                      <a:pt x="1295" y="1042"/>
                    </a:lnTo>
                    <a:lnTo>
                      <a:pt x="1295" y="1042"/>
                    </a:lnTo>
                    <a:lnTo>
                      <a:pt x="1295" y="1042"/>
                    </a:lnTo>
                    <a:lnTo>
                      <a:pt x="1295" y="1042"/>
                    </a:lnTo>
                    <a:lnTo>
                      <a:pt x="1295" y="1042"/>
                    </a:lnTo>
                    <a:lnTo>
                      <a:pt x="1295" y="1043"/>
                    </a:lnTo>
                    <a:lnTo>
                      <a:pt x="1295" y="1043"/>
                    </a:lnTo>
                    <a:lnTo>
                      <a:pt x="1295" y="1047"/>
                    </a:lnTo>
                    <a:lnTo>
                      <a:pt x="1295" y="1047"/>
                    </a:lnTo>
                    <a:lnTo>
                      <a:pt x="1293" y="1049"/>
                    </a:lnTo>
                    <a:lnTo>
                      <a:pt x="1293" y="1051"/>
                    </a:lnTo>
                    <a:lnTo>
                      <a:pt x="1293" y="1051"/>
                    </a:lnTo>
                    <a:lnTo>
                      <a:pt x="1295" y="1051"/>
                    </a:lnTo>
                    <a:lnTo>
                      <a:pt x="1295" y="1051"/>
                    </a:lnTo>
                    <a:lnTo>
                      <a:pt x="1295" y="1052"/>
                    </a:lnTo>
                    <a:lnTo>
                      <a:pt x="1295" y="1056"/>
                    </a:lnTo>
                    <a:lnTo>
                      <a:pt x="1295" y="1056"/>
                    </a:lnTo>
                    <a:lnTo>
                      <a:pt x="1295" y="1058"/>
                    </a:lnTo>
                    <a:lnTo>
                      <a:pt x="1295" y="1060"/>
                    </a:lnTo>
                    <a:lnTo>
                      <a:pt x="1297" y="1060"/>
                    </a:lnTo>
                    <a:lnTo>
                      <a:pt x="1297" y="1060"/>
                    </a:lnTo>
                    <a:lnTo>
                      <a:pt x="1298" y="1061"/>
                    </a:lnTo>
                    <a:lnTo>
                      <a:pt x="1300" y="1063"/>
                    </a:lnTo>
                    <a:lnTo>
                      <a:pt x="1302" y="1063"/>
                    </a:lnTo>
                    <a:lnTo>
                      <a:pt x="1302" y="1065"/>
                    </a:lnTo>
                    <a:lnTo>
                      <a:pt x="1302" y="1067"/>
                    </a:lnTo>
                    <a:lnTo>
                      <a:pt x="1302" y="1067"/>
                    </a:lnTo>
                    <a:lnTo>
                      <a:pt x="1302" y="1067"/>
                    </a:lnTo>
                    <a:lnTo>
                      <a:pt x="1300" y="1069"/>
                    </a:lnTo>
                    <a:lnTo>
                      <a:pt x="1298" y="1071"/>
                    </a:lnTo>
                    <a:lnTo>
                      <a:pt x="1298" y="1072"/>
                    </a:lnTo>
                    <a:lnTo>
                      <a:pt x="1298" y="1072"/>
                    </a:lnTo>
                    <a:lnTo>
                      <a:pt x="1300" y="1076"/>
                    </a:lnTo>
                    <a:lnTo>
                      <a:pt x="1302" y="1078"/>
                    </a:lnTo>
                    <a:lnTo>
                      <a:pt x="1304" y="1080"/>
                    </a:lnTo>
                    <a:lnTo>
                      <a:pt x="1304" y="1080"/>
                    </a:lnTo>
                    <a:lnTo>
                      <a:pt x="1304" y="1080"/>
                    </a:lnTo>
                    <a:lnTo>
                      <a:pt x="1306" y="1080"/>
                    </a:lnTo>
                    <a:lnTo>
                      <a:pt x="1306" y="1080"/>
                    </a:lnTo>
                    <a:lnTo>
                      <a:pt x="1307" y="1083"/>
                    </a:lnTo>
                    <a:lnTo>
                      <a:pt x="1307" y="1083"/>
                    </a:lnTo>
                    <a:lnTo>
                      <a:pt x="1307" y="1085"/>
                    </a:lnTo>
                    <a:lnTo>
                      <a:pt x="1307" y="1085"/>
                    </a:lnTo>
                    <a:lnTo>
                      <a:pt x="1309" y="1085"/>
                    </a:lnTo>
                    <a:lnTo>
                      <a:pt x="1309" y="1085"/>
                    </a:lnTo>
                    <a:lnTo>
                      <a:pt x="1311" y="1087"/>
                    </a:lnTo>
                    <a:lnTo>
                      <a:pt x="1311" y="1087"/>
                    </a:lnTo>
                    <a:lnTo>
                      <a:pt x="1311" y="1087"/>
                    </a:lnTo>
                    <a:lnTo>
                      <a:pt x="1311" y="1089"/>
                    </a:lnTo>
                    <a:lnTo>
                      <a:pt x="1313" y="1089"/>
                    </a:lnTo>
                    <a:lnTo>
                      <a:pt x="1313" y="1089"/>
                    </a:lnTo>
                    <a:lnTo>
                      <a:pt x="1313" y="1089"/>
                    </a:lnTo>
                    <a:lnTo>
                      <a:pt x="1313" y="1089"/>
                    </a:lnTo>
                    <a:lnTo>
                      <a:pt x="1313" y="1089"/>
                    </a:lnTo>
                    <a:lnTo>
                      <a:pt x="1313" y="1090"/>
                    </a:lnTo>
                    <a:lnTo>
                      <a:pt x="1313" y="1090"/>
                    </a:lnTo>
                    <a:lnTo>
                      <a:pt x="1315" y="1090"/>
                    </a:lnTo>
                    <a:lnTo>
                      <a:pt x="1315" y="1090"/>
                    </a:lnTo>
                    <a:lnTo>
                      <a:pt x="1317" y="1090"/>
                    </a:lnTo>
                    <a:lnTo>
                      <a:pt x="1317" y="1092"/>
                    </a:lnTo>
                    <a:lnTo>
                      <a:pt x="1317" y="1092"/>
                    </a:lnTo>
                    <a:lnTo>
                      <a:pt x="1318" y="1092"/>
                    </a:lnTo>
                    <a:lnTo>
                      <a:pt x="1318" y="1092"/>
                    </a:lnTo>
                    <a:lnTo>
                      <a:pt x="1318" y="1094"/>
                    </a:lnTo>
                    <a:lnTo>
                      <a:pt x="1317" y="1094"/>
                    </a:lnTo>
                    <a:lnTo>
                      <a:pt x="1317" y="1094"/>
                    </a:lnTo>
                    <a:lnTo>
                      <a:pt x="1317" y="1096"/>
                    </a:lnTo>
                    <a:lnTo>
                      <a:pt x="1315" y="1096"/>
                    </a:lnTo>
                    <a:lnTo>
                      <a:pt x="1315" y="1098"/>
                    </a:lnTo>
                    <a:lnTo>
                      <a:pt x="1315" y="1098"/>
                    </a:lnTo>
                    <a:lnTo>
                      <a:pt x="1315" y="1098"/>
                    </a:lnTo>
                    <a:lnTo>
                      <a:pt x="1313" y="1098"/>
                    </a:lnTo>
                    <a:lnTo>
                      <a:pt x="1311" y="1099"/>
                    </a:lnTo>
                    <a:lnTo>
                      <a:pt x="1311" y="1099"/>
                    </a:lnTo>
                    <a:lnTo>
                      <a:pt x="1309" y="1101"/>
                    </a:lnTo>
                    <a:lnTo>
                      <a:pt x="1309" y="1101"/>
                    </a:lnTo>
                    <a:lnTo>
                      <a:pt x="1309" y="1101"/>
                    </a:lnTo>
                    <a:lnTo>
                      <a:pt x="1309" y="1103"/>
                    </a:lnTo>
                    <a:lnTo>
                      <a:pt x="1309" y="1103"/>
                    </a:lnTo>
                    <a:lnTo>
                      <a:pt x="1309" y="1103"/>
                    </a:lnTo>
                    <a:lnTo>
                      <a:pt x="1309" y="1105"/>
                    </a:lnTo>
                    <a:lnTo>
                      <a:pt x="1309" y="1105"/>
                    </a:lnTo>
                    <a:lnTo>
                      <a:pt x="1311" y="1107"/>
                    </a:lnTo>
                    <a:lnTo>
                      <a:pt x="1311" y="1107"/>
                    </a:lnTo>
                    <a:lnTo>
                      <a:pt x="1311" y="1109"/>
                    </a:lnTo>
                    <a:lnTo>
                      <a:pt x="1311" y="1109"/>
                    </a:lnTo>
                    <a:lnTo>
                      <a:pt x="1311" y="1109"/>
                    </a:lnTo>
                    <a:lnTo>
                      <a:pt x="1313" y="1110"/>
                    </a:lnTo>
                    <a:lnTo>
                      <a:pt x="1313" y="1112"/>
                    </a:lnTo>
                    <a:lnTo>
                      <a:pt x="1313" y="1112"/>
                    </a:lnTo>
                    <a:lnTo>
                      <a:pt x="1315" y="1112"/>
                    </a:lnTo>
                    <a:lnTo>
                      <a:pt x="1315" y="1112"/>
                    </a:lnTo>
                    <a:lnTo>
                      <a:pt x="1315" y="1112"/>
                    </a:lnTo>
                    <a:lnTo>
                      <a:pt x="1315" y="1114"/>
                    </a:lnTo>
                    <a:lnTo>
                      <a:pt x="1315" y="1114"/>
                    </a:lnTo>
                    <a:lnTo>
                      <a:pt x="1315" y="1116"/>
                    </a:lnTo>
                    <a:lnTo>
                      <a:pt x="1315" y="1116"/>
                    </a:lnTo>
                    <a:lnTo>
                      <a:pt x="1315" y="1116"/>
                    </a:lnTo>
                    <a:lnTo>
                      <a:pt x="1317" y="1118"/>
                    </a:lnTo>
                    <a:lnTo>
                      <a:pt x="1317" y="1118"/>
                    </a:lnTo>
                    <a:lnTo>
                      <a:pt x="1317" y="1118"/>
                    </a:lnTo>
                    <a:lnTo>
                      <a:pt x="1317" y="1118"/>
                    </a:lnTo>
                    <a:lnTo>
                      <a:pt x="1317" y="1119"/>
                    </a:lnTo>
                    <a:lnTo>
                      <a:pt x="1318" y="1119"/>
                    </a:lnTo>
                    <a:lnTo>
                      <a:pt x="1318" y="1119"/>
                    </a:lnTo>
                    <a:lnTo>
                      <a:pt x="1318" y="1119"/>
                    </a:lnTo>
                    <a:lnTo>
                      <a:pt x="1318" y="1121"/>
                    </a:lnTo>
                    <a:lnTo>
                      <a:pt x="1318" y="1125"/>
                    </a:lnTo>
                    <a:lnTo>
                      <a:pt x="1318" y="1125"/>
                    </a:lnTo>
                    <a:lnTo>
                      <a:pt x="1318" y="1127"/>
                    </a:lnTo>
                    <a:lnTo>
                      <a:pt x="1320" y="1127"/>
                    </a:lnTo>
                    <a:lnTo>
                      <a:pt x="1320" y="1127"/>
                    </a:lnTo>
                    <a:lnTo>
                      <a:pt x="1320" y="1128"/>
                    </a:lnTo>
                    <a:lnTo>
                      <a:pt x="1320" y="1128"/>
                    </a:lnTo>
                    <a:lnTo>
                      <a:pt x="1320" y="1128"/>
                    </a:lnTo>
                    <a:lnTo>
                      <a:pt x="1320" y="1128"/>
                    </a:lnTo>
                    <a:lnTo>
                      <a:pt x="1320" y="1128"/>
                    </a:lnTo>
                    <a:lnTo>
                      <a:pt x="1322" y="1128"/>
                    </a:lnTo>
                    <a:lnTo>
                      <a:pt x="1324" y="1128"/>
                    </a:lnTo>
                    <a:lnTo>
                      <a:pt x="1324" y="1128"/>
                    </a:lnTo>
                    <a:lnTo>
                      <a:pt x="1324" y="1128"/>
                    </a:lnTo>
                    <a:lnTo>
                      <a:pt x="1326" y="1128"/>
                    </a:lnTo>
                    <a:lnTo>
                      <a:pt x="1327" y="1128"/>
                    </a:lnTo>
                    <a:lnTo>
                      <a:pt x="1327" y="1130"/>
                    </a:lnTo>
                    <a:lnTo>
                      <a:pt x="1327" y="1130"/>
                    </a:lnTo>
                    <a:lnTo>
                      <a:pt x="1329" y="1130"/>
                    </a:lnTo>
                    <a:lnTo>
                      <a:pt x="1329" y="1132"/>
                    </a:lnTo>
                    <a:lnTo>
                      <a:pt x="1329" y="1132"/>
                    </a:lnTo>
                    <a:lnTo>
                      <a:pt x="1329" y="1132"/>
                    </a:lnTo>
                    <a:lnTo>
                      <a:pt x="1329" y="1132"/>
                    </a:lnTo>
                    <a:lnTo>
                      <a:pt x="1327" y="1134"/>
                    </a:lnTo>
                    <a:lnTo>
                      <a:pt x="1327" y="1134"/>
                    </a:lnTo>
                    <a:lnTo>
                      <a:pt x="1326" y="1136"/>
                    </a:lnTo>
                    <a:lnTo>
                      <a:pt x="1326" y="1137"/>
                    </a:lnTo>
                    <a:lnTo>
                      <a:pt x="1322" y="1141"/>
                    </a:lnTo>
                    <a:lnTo>
                      <a:pt x="1322" y="1141"/>
                    </a:lnTo>
                    <a:lnTo>
                      <a:pt x="1322" y="1143"/>
                    </a:lnTo>
                    <a:lnTo>
                      <a:pt x="1322" y="1143"/>
                    </a:lnTo>
                    <a:lnTo>
                      <a:pt x="1322" y="1143"/>
                    </a:lnTo>
                    <a:lnTo>
                      <a:pt x="1322" y="1143"/>
                    </a:lnTo>
                    <a:lnTo>
                      <a:pt x="1322" y="1143"/>
                    </a:lnTo>
                    <a:lnTo>
                      <a:pt x="1320" y="1143"/>
                    </a:lnTo>
                    <a:lnTo>
                      <a:pt x="1320" y="1143"/>
                    </a:lnTo>
                    <a:lnTo>
                      <a:pt x="1320" y="1143"/>
                    </a:lnTo>
                    <a:lnTo>
                      <a:pt x="1320" y="1143"/>
                    </a:lnTo>
                    <a:lnTo>
                      <a:pt x="1320" y="1143"/>
                    </a:lnTo>
                    <a:lnTo>
                      <a:pt x="1318" y="1143"/>
                    </a:lnTo>
                    <a:lnTo>
                      <a:pt x="1318" y="1143"/>
                    </a:lnTo>
                    <a:lnTo>
                      <a:pt x="1318" y="1143"/>
                    </a:lnTo>
                    <a:lnTo>
                      <a:pt x="1318" y="1141"/>
                    </a:lnTo>
                    <a:lnTo>
                      <a:pt x="1317" y="1141"/>
                    </a:lnTo>
                    <a:lnTo>
                      <a:pt x="1317" y="1141"/>
                    </a:lnTo>
                    <a:lnTo>
                      <a:pt x="1315" y="1139"/>
                    </a:lnTo>
                    <a:lnTo>
                      <a:pt x="1315" y="1139"/>
                    </a:lnTo>
                    <a:lnTo>
                      <a:pt x="1313" y="1139"/>
                    </a:lnTo>
                    <a:lnTo>
                      <a:pt x="1313" y="1139"/>
                    </a:lnTo>
                    <a:lnTo>
                      <a:pt x="1313" y="1139"/>
                    </a:lnTo>
                    <a:lnTo>
                      <a:pt x="1311" y="1137"/>
                    </a:lnTo>
                    <a:lnTo>
                      <a:pt x="1311" y="1137"/>
                    </a:lnTo>
                    <a:lnTo>
                      <a:pt x="1309" y="1137"/>
                    </a:lnTo>
                    <a:lnTo>
                      <a:pt x="1309" y="1137"/>
                    </a:lnTo>
                    <a:lnTo>
                      <a:pt x="1307" y="1137"/>
                    </a:lnTo>
                    <a:lnTo>
                      <a:pt x="1307" y="1137"/>
                    </a:lnTo>
                    <a:lnTo>
                      <a:pt x="1307" y="1136"/>
                    </a:lnTo>
                    <a:lnTo>
                      <a:pt x="1306" y="1136"/>
                    </a:lnTo>
                    <a:lnTo>
                      <a:pt x="1306" y="1136"/>
                    </a:lnTo>
                    <a:lnTo>
                      <a:pt x="1304" y="1136"/>
                    </a:lnTo>
                    <a:lnTo>
                      <a:pt x="1304" y="1136"/>
                    </a:lnTo>
                    <a:lnTo>
                      <a:pt x="1304" y="1136"/>
                    </a:lnTo>
                    <a:lnTo>
                      <a:pt x="1304" y="1136"/>
                    </a:lnTo>
                    <a:lnTo>
                      <a:pt x="1304" y="1134"/>
                    </a:lnTo>
                    <a:lnTo>
                      <a:pt x="1302" y="1134"/>
                    </a:lnTo>
                    <a:lnTo>
                      <a:pt x="1302" y="1134"/>
                    </a:lnTo>
                    <a:lnTo>
                      <a:pt x="1302" y="1134"/>
                    </a:lnTo>
                    <a:lnTo>
                      <a:pt x="1300" y="1134"/>
                    </a:lnTo>
                    <a:lnTo>
                      <a:pt x="1300" y="1134"/>
                    </a:lnTo>
                    <a:lnTo>
                      <a:pt x="1300" y="1134"/>
                    </a:lnTo>
                    <a:lnTo>
                      <a:pt x="1300" y="1134"/>
                    </a:lnTo>
                    <a:lnTo>
                      <a:pt x="1300" y="1132"/>
                    </a:lnTo>
                    <a:lnTo>
                      <a:pt x="1298" y="1132"/>
                    </a:lnTo>
                    <a:lnTo>
                      <a:pt x="1298" y="1132"/>
                    </a:lnTo>
                    <a:lnTo>
                      <a:pt x="1298" y="1132"/>
                    </a:lnTo>
                    <a:lnTo>
                      <a:pt x="1298" y="1132"/>
                    </a:lnTo>
                    <a:lnTo>
                      <a:pt x="1297" y="1132"/>
                    </a:lnTo>
                    <a:lnTo>
                      <a:pt x="1295" y="1132"/>
                    </a:lnTo>
                    <a:lnTo>
                      <a:pt x="1295" y="1132"/>
                    </a:lnTo>
                    <a:lnTo>
                      <a:pt x="1295" y="1130"/>
                    </a:lnTo>
                    <a:lnTo>
                      <a:pt x="1295" y="1130"/>
                    </a:lnTo>
                    <a:lnTo>
                      <a:pt x="1293" y="1130"/>
                    </a:lnTo>
                    <a:lnTo>
                      <a:pt x="1293" y="1130"/>
                    </a:lnTo>
                    <a:lnTo>
                      <a:pt x="1293" y="1130"/>
                    </a:lnTo>
                    <a:lnTo>
                      <a:pt x="1293" y="1130"/>
                    </a:lnTo>
                    <a:lnTo>
                      <a:pt x="1293" y="1130"/>
                    </a:lnTo>
                    <a:lnTo>
                      <a:pt x="1291" y="1130"/>
                    </a:lnTo>
                    <a:lnTo>
                      <a:pt x="1291" y="1130"/>
                    </a:lnTo>
                    <a:lnTo>
                      <a:pt x="1289" y="1130"/>
                    </a:lnTo>
                    <a:lnTo>
                      <a:pt x="1289" y="1128"/>
                    </a:lnTo>
                    <a:lnTo>
                      <a:pt x="1289" y="1128"/>
                    </a:lnTo>
                    <a:lnTo>
                      <a:pt x="1289" y="1128"/>
                    </a:lnTo>
                    <a:lnTo>
                      <a:pt x="1289" y="1128"/>
                    </a:lnTo>
                    <a:lnTo>
                      <a:pt x="1288" y="1128"/>
                    </a:lnTo>
                    <a:lnTo>
                      <a:pt x="1288" y="1128"/>
                    </a:lnTo>
                    <a:lnTo>
                      <a:pt x="1288" y="1127"/>
                    </a:lnTo>
                    <a:lnTo>
                      <a:pt x="1288" y="1127"/>
                    </a:lnTo>
                    <a:lnTo>
                      <a:pt x="1288" y="1127"/>
                    </a:lnTo>
                    <a:lnTo>
                      <a:pt x="1288" y="1127"/>
                    </a:lnTo>
                    <a:lnTo>
                      <a:pt x="1288" y="1127"/>
                    </a:lnTo>
                    <a:lnTo>
                      <a:pt x="1288" y="1127"/>
                    </a:lnTo>
                    <a:lnTo>
                      <a:pt x="1286" y="1125"/>
                    </a:lnTo>
                    <a:lnTo>
                      <a:pt x="1286" y="1125"/>
                    </a:lnTo>
                    <a:lnTo>
                      <a:pt x="1286" y="1125"/>
                    </a:lnTo>
                    <a:lnTo>
                      <a:pt x="1286" y="1125"/>
                    </a:lnTo>
                    <a:lnTo>
                      <a:pt x="1286" y="1125"/>
                    </a:lnTo>
                    <a:lnTo>
                      <a:pt x="1284" y="1125"/>
                    </a:lnTo>
                    <a:lnTo>
                      <a:pt x="1284" y="1125"/>
                    </a:lnTo>
                    <a:lnTo>
                      <a:pt x="1284" y="1125"/>
                    </a:lnTo>
                    <a:lnTo>
                      <a:pt x="1284" y="1125"/>
                    </a:lnTo>
                    <a:lnTo>
                      <a:pt x="1284" y="1125"/>
                    </a:lnTo>
                    <a:lnTo>
                      <a:pt x="1284" y="1123"/>
                    </a:lnTo>
                    <a:lnTo>
                      <a:pt x="1284" y="1123"/>
                    </a:lnTo>
                    <a:lnTo>
                      <a:pt x="1282" y="1123"/>
                    </a:lnTo>
                    <a:lnTo>
                      <a:pt x="1280" y="1123"/>
                    </a:lnTo>
                    <a:lnTo>
                      <a:pt x="1280" y="1123"/>
                    </a:lnTo>
                    <a:lnTo>
                      <a:pt x="1280" y="1123"/>
                    </a:lnTo>
                    <a:lnTo>
                      <a:pt x="1279" y="1123"/>
                    </a:lnTo>
                    <a:lnTo>
                      <a:pt x="1279" y="1123"/>
                    </a:lnTo>
                    <a:lnTo>
                      <a:pt x="1279" y="1123"/>
                    </a:lnTo>
                    <a:lnTo>
                      <a:pt x="1279" y="1121"/>
                    </a:lnTo>
                    <a:lnTo>
                      <a:pt x="1279" y="1121"/>
                    </a:lnTo>
                    <a:lnTo>
                      <a:pt x="1279" y="1121"/>
                    </a:lnTo>
                    <a:lnTo>
                      <a:pt x="1279" y="1121"/>
                    </a:lnTo>
                    <a:lnTo>
                      <a:pt x="1277" y="1121"/>
                    </a:lnTo>
                    <a:lnTo>
                      <a:pt x="1277" y="1121"/>
                    </a:lnTo>
                    <a:lnTo>
                      <a:pt x="1277" y="1121"/>
                    </a:lnTo>
                    <a:lnTo>
                      <a:pt x="1277" y="1121"/>
                    </a:lnTo>
                    <a:lnTo>
                      <a:pt x="1277" y="1121"/>
                    </a:lnTo>
                    <a:lnTo>
                      <a:pt x="1277" y="1121"/>
                    </a:lnTo>
                    <a:lnTo>
                      <a:pt x="1277" y="1119"/>
                    </a:lnTo>
                    <a:lnTo>
                      <a:pt x="1277" y="1119"/>
                    </a:lnTo>
                    <a:lnTo>
                      <a:pt x="1277" y="1119"/>
                    </a:lnTo>
                    <a:lnTo>
                      <a:pt x="1275" y="1119"/>
                    </a:lnTo>
                    <a:lnTo>
                      <a:pt x="1275" y="1119"/>
                    </a:lnTo>
                    <a:lnTo>
                      <a:pt x="1275" y="1119"/>
                    </a:lnTo>
                    <a:lnTo>
                      <a:pt x="1275" y="1119"/>
                    </a:lnTo>
                    <a:lnTo>
                      <a:pt x="1273" y="1119"/>
                    </a:lnTo>
                    <a:lnTo>
                      <a:pt x="1273" y="1118"/>
                    </a:lnTo>
                    <a:lnTo>
                      <a:pt x="1273" y="1118"/>
                    </a:lnTo>
                    <a:lnTo>
                      <a:pt x="1273" y="1118"/>
                    </a:lnTo>
                    <a:lnTo>
                      <a:pt x="1273" y="1118"/>
                    </a:lnTo>
                    <a:lnTo>
                      <a:pt x="1273" y="1118"/>
                    </a:lnTo>
                    <a:lnTo>
                      <a:pt x="1273" y="1118"/>
                    </a:lnTo>
                    <a:lnTo>
                      <a:pt x="1273" y="1118"/>
                    </a:lnTo>
                    <a:lnTo>
                      <a:pt x="1273" y="1116"/>
                    </a:lnTo>
                    <a:lnTo>
                      <a:pt x="1273" y="1116"/>
                    </a:lnTo>
                    <a:lnTo>
                      <a:pt x="1273" y="1116"/>
                    </a:lnTo>
                    <a:lnTo>
                      <a:pt x="1273" y="1116"/>
                    </a:lnTo>
                    <a:lnTo>
                      <a:pt x="1273" y="1116"/>
                    </a:lnTo>
                    <a:lnTo>
                      <a:pt x="1271" y="1116"/>
                    </a:lnTo>
                    <a:lnTo>
                      <a:pt x="1271" y="1116"/>
                    </a:lnTo>
                    <a:lnTo>
                      <a:pt x="1271" y="1116"/>
                    </a:lnTo>
                    <a:lnTo>
                      <a:pt x="1271" y="1114"/>
                    </a:lnTo>
                    <a:lnTo>
                      <a:pt x="1271" y="1114"/>
                    </a:lnTo>
                    <a:lnTo>
                      <a:pt x="1271" y="1114"/>
                    </a:lnTo>
                    <a:lnTo>
                      <a:pt x="1271" y="1114"/>
                    </a:lnTo>
                    <a:lnTo>
                      <a:pt x="1271" y="1114"/>
                    </a:lnTo>
                    <a:lnTo>
                      <a:pt x="1271" y="1114"/>
                    </a:lnTo>
                    <a:lnTo>
                      <a:pt x="1270" y="1114"/>
                    </a:lnTo>
                    <a:lnTo>
                      <a:pt x="1270" y="1112"/>
                    </a:lnTo>
                    <a:lnTo>
                      <a:pt x="1270" y="1112"/>
                    </a:lnTo>
                    <a:lnTo>
                      <a:pt x="1270" y="1112"/>
                    </a:lnTo>
                    <a:lnTo>
                      <a:pt x="1270" y="1110"/>
                    </a:lnTo>
                    <a:lnTo>
                      <a:pt x="1268" y="1110"/>
                    </a:lnTo>
                    <a:lnTo>
                      <a:pt x="1268" y="1110"/>
                    </a:lnTo>
                    <a:lnTo>
                      <a:pt x="1268" y="1110"/>
                    </a:lnTo>
                    <a:lnTo>
                      <a:pt x="1268" y="1110"/>
                    </a:lnTo>
                    <a:lnTo>
                      <a:pt x="1268" y="1110"/>
                    </a:lnTo>
                    <a:lnTo>
                      <a:pt x="1268" y="1110"/>
                    </a:lnTo>
                    <a:lnTo>
                      <a:pt x="1268" y="1110"/>
                    </a:lnTo>
                    <a:lnTo>
                      <a:pt x="1266" y="1109"/>
                    </a:lnTo>
                    <a:lnTo>
                      <a:pt x="1266" y="1109"/>
                    </a:lnTo>
                    <a:lnTo>
                      <a:pt x="1266" y="1109"/>
                    </a:lnTo>
                    <a:lnTo>
                      <a:pt x="1266" y="1109"/>
                    </a:lnTo>
                    <a:lnTo>
                      <a:pt x="1266" y="1109"/>
                    </a:lnTo>
                    <a:lnTo>
                      <a:pt x="1266" y="1109"/>
                    </a:lnTo>
                    <a:lnTo>
                      <a:pt x="1266" y="1109"/>
                    </a:lnTo>
                    <a:lnTo>
                      <a:pt x="1266" y="1109"/>
                    </a:lnTo>
                    <a:lnTo>
                      <a:pt x="1266" y="1109"/>
                    </a:lnTo>
                    <a:lnTo>
                      <a:pt x="1264" y="1109"/>
                    </a:lnTo>
                    <a:lnTo>
                      <a:pt x="1264" y="1109"/>
                    </a:lnTo>
                    <a:lnTo>
                      <a:pt x="1264" y="1109"/>
                    </a:lnTo>
                    <a:lnTo>
                      <a:pt x="1264" y="1109"/>
                    </a:lnTo>
                    <a:lnTo>
                      <a:pt x="1264" y="1109"/>
                    </a:lnTo>
                    <a:lnTo>
                      <a:pt x="1264" y="1109"/>
                    </a:lnTo>
                    <a:lnTo>
                      <a:pt x="1264" y="1109"/>
                    </a:lnTo>
                    <a:lnTo>
                      <a:pt x="1262" y="1109"/>
                    </a:lnTo>
                    <a:lnTo>
                      <a:pt x="1262" y="1109"/>
                    </a:lnTo>
                    <a:lnTo>
                      <a:pt x="1262" y="1109"/>
                    </a:lnTo>
                    <a:lnTo>
                      <a:pt x="1262" y="1109"/>
                    </a:lnTo>
                    <a:lnTo>
                      <a:pt x="1262" y="1109"/>
                    </a:lnTo>
                    <a:lnTo>
                      <a:pt x="1262" y="1109"/>
                    </a:lnTo>
                    <a:lnTo>
                      <a:pt x="1260" y="1109"/>
                    </a:lnTo>
                    <a:lnTo>
                      <a:pt x="1260" y="1109"/>
                    </a:lnTo>
                    <a:lnTo>
                      <a:pt x="1260" y="1109"/>
                    </a:lnTo>
                    <a:lnTo>
                      <a:pt x="1259" y="1109"/>
                    </a:lnTo>
                    <a:lnTo>
                      <a:pt x="1259" y="1109"/>
                    </a:lnTo>
                    <a:lnTo>
                      <a:pt x="1259" y="1109"/>
                    </a:lnTo>
                    <a:lnTo>
                      <a:pt x="1259" y="1109"/>
                    </a:lnTo>
                    <a:lnTo>
                      <a:pt x="1257" y="1109"/>
                    </a:lnTo>
                    <a:lnTo>
                      <a:pt x="1257" y="1109"/>
                    </a:lnTo>
                    <a:lnTo>
                      <a:pt x="1255" y="1109"/>
                    </a:lnTo>
                    <a:lnTo>
                      <a:pt x="1255" y="1109"/>
                    </a:lnTo>
                    <a:lnTo>
                      <a:pt x="1255" y="1107"/>
                    </a:lnTo>
                    <a:lnTo>
                      <a:pt x="1255" y="1107"/>
                    </a:lnTo>
                    <a:lnTo>
                      <a:pt x="1255" y="1107"/>
                    </a:lnTo>
                    <a:lnTo>
                      <a:pt x="1255" y="1107"/>
                    </a:lnTo>
                    <a:lnTo>
                      <a:pt x="1255" y="1107"/>
                    </a:lnTo>
                    <a:lnTo>
                      <a:pt x="1253" y="1107"/>
                    </a:lnTo>
                    <a:lnTo>
                      <a:pt x="1253" y="1107"/>
                    </a:lnTo>
                    <a:lnTo>
                      <a:pt x="1253" y="1107"/>
                    </a:lnTo>
                    <a:lnTo>
                      <a:pt x="1253" y="1107"/>
                    </a:lnTo>
                    <a:lnTo>
                      <a:pt x="1253" y="1105"/>
                    </a:lnTo>
                    <a:lnTo>
                      <a:pt x="1251" y="1105"/>
                    </a:lnTo>
                    <a:lnTo>
                      <a:pt x="1251" y="1105"/>
                    </a:lnTo>
                    <a:lnTo>
                      <a:pt x="1251" y="1105"/>
                    </a:lnTo>
                    <a:lnTo>
                      <a:pt x="1251" y="1105"/>
                    </a:lnTo>
                    <a:lnTo>
                      <a:pt x="1251" y="1103"/>
                    </a:lnTo>
                    <a:lnTo>
                      <a:pt x="1251" y="1103"/>
                    </a:lnTo>
                    <a:lnTo>
                      <a:pt x="1251" y="1103"/>
                    </a:lnTo>
                    <a:lnTo>
                      <a:pt x="1250" y="1103"/>
                    </a:lnTo>
                    <a:lnTo>
                      <a:pt x="1250" y="1103"/>
                    </a:lnTo>
                    <a:lnTo>
                      <a:pt x="1250" y="1103"/>
                    </a:lnTo>
                    <a:lnTo>
                      <a:pt x="1250" y="1103"/>
                    </a:lnTo>
                    <a:lnTo>
                      <a:pt x="1248" y="1103"/>
                    </a:lnTo>
                    <a:lnTo>
                      <a:pt x="1248" y="1103"/>
                    </a:lnTo>
                    <a:lnTo>
                      <a:pt x="1248" y="1101"/>
                    </a:lnTo>
                    <a:lnTo>
                      <a:pt x="1248" y="1101"/>
                    </a:lnTo>
                    <a:lnTo>
                      <a:pt x="1248" y="1101"/>
                    </a:lnTo>
                    <a:lnTo>
                      <a:pt x="1248" y="1101"/>
                    </a:lnTo>
                    <a:lnTo>
                      <a:pt x="1246" y="1101"/>
                    </a:lnTo>
                    <a:lnTo>
                      <a:pt x="1246" y="1101"/>
                    </a:lnTo>
                    <a:lnTo>
                      <a:pt x="1246" y="1099"/>
                    </a:lnTo>
                    <a:lnTo>
                      <a:pt x="1246" y="1099"/>
                    </a:lnTo>
                    <a:lnTo>
                      <a:pt x="1246" y="1099"/>
                    </a:lnTo>
                    <a:lnTo>
                      <a:pt x="1246" y="1099"/>
                    </a:lnTo>
                    <a:lnTo>
                      <a:pt x="1246" y="1099"/>
                    </a:lnTo>
                    <a:lnTo>
                      <a:pt x="1246" y="1099"/>
                    </a:lnTo>
                    <a:lnTo>
                      <a:pt x="1244" y="1099"/>
                    </a:lnTo>
                    <a:lnTo>
                      <a:pt x="1244" y="1098"/>
                    </a:lnTo>
                    <a:lnTo>
                      <a:pt x="1244" y="1098"/>
                    </a:lnTo>
                    <a:lnTo>
                      <a:pt x="1244" y="1098"/>
                    </a:lnTo>
                    <a:lnTo>
                      <a:pt x="1244" y="1098"/>
                    </a:lnTo>
                    <a:lnTo>
                      <a:pt x="1244" y="1098"/>
                    </a:lnTo>
                    <a:lnTo>
                      <a:pt x="1244" y="1098"/>
                    </a:lnTo>
                    <a:lnTo>
                      <a:pt x="1242" y="1098"/>
                    </a:lnTo>
                    <a:lnTo>
                      <a:pt x="1242" y="1096"/>
                    </a:lnTo>
                    <a:lnTo>
                      <a:pt x="1242" y="1096"/>
                    </a:lnTo>
                    <a:lnTo>
                      <a:pt x="1242" y="1096"/>
                    </a:lnTo>
                    <a:lnTo>
                      <a:pt x="1242" y="1096"/>
                    </a:lnTo>
                    <a:lnTo>
                      <a:pt x="1242" y="1096"/>
                    </a:lnTo>
                    <a:lnTo>
                      <a:pt x="1242" y="1096"/>
                    </a:lnTo>
                    <a:lnTo>
                      <a:pt x="1241" y="1096"/>
                    </a:lnTo>
                    <a:lnTo>
                      <a:pt x="1241" y="1096"/>
                    </a:lnTo>
                    <a:lnTo>
                      <a:pt x="1241" y="1096"/>
                    </a:lnTo>
                    <a:lnTo>
                      <a:pt x="1241" y="1096"/>
                    </a:lnTo>
                    <a:lnTo>
                      <a:pt x="1241" y="1096"/>
                    </a:lnTo>
                    <a:lnTo>
                      <a:pt x="1239" y="1096"/>
                    </a:lnTo>
                    <a:lnTo>
                      <a:pt x="1239" y="1096"/>
                    </a:lnTo>
                    <a:lnTo>
                      <a:pt x="1239" y="1096"/>
                    </a:lnTo>
                    <a:lnTo>
                      <a:pt x="1239" y="1096"/>
                    </a:lnTo>
                    <a:lnTo>
                      <a:pt x="1239" y="1096"/>
                    </a:lnTo>
                    <a:lnTo>
                      <a:pt x="1239" y="1094"/>
                    </a:lnTo>
                    <a:lnTo>
                      <a:pt x="1239" y="1094"/>
                    </a:lnTo>
                    <a:lnTo>
                      <a:pt x="1239" y="1096"/>
                    </a:lnTo>
                    <a:lnTo>
                      <a:pt x="1237" y="1096"/>
                    </a:lnTo>
                    <a:lnTo>
                      <a:pt x="1237" y="1096"/>
                    </a:lnTo>
                    <a:lnTo>
                      <a:pt x="1237" y="1096"/>
                    </a:lnTo>
                    <a:lnTo>
                      <a:pt x="1237" y="1096"/>
                    </a:lnTo>
                    <a:lnTo>
                      <a:pt x="1235" y="1096"/>
                    </a:lnTo>
                    <a:lnTo>
                      <a:pt x="1235" y="1094"/>
                    </a:lnTo>
                    <a:lnTo>
                      <a:pt x="1235" y="1094"/>
                    </a:lnTo>
                    <a:lnTo>
                      <a:pt x="1235" y="1094"/>
                    </a:lnTo>
                    <a:lnTo>
                      <a:pt x="1235" y="1094"/>
                    </a:lnTo>
                    <a:lnTo>
                      <a:pt x="1235" y="1094"/>
                    </a:lnTo>
                    <a:lnTo>
                      <a:pt x="1233" y="1096"/>
                    </a:lnTo>
                    <a:lnTo>
                      <a:pt x="1233" y="1096"/>
                    </a:lnTo>
                    <a:lnTo>
                      <a:pt x="1233" y="1096"/>
                    </a:lnTo>
                    <a:lnTo>
                      <a:pt x="1233" y="1096"/>
                    </a:lnTo>
                    <a:lnTo>
                      <a:pt x="1233" y="1096"/>
                    </a:lnTo>
                    <a:lnTo>
                      <a:pt x="1233" y="1096"/>
                    </a:lnTo>
                    <a:lnTo>
                      <a:pt x="1233" y="1096"/>
                    </a:lnTo>
                    <a:lnTo>
                      <a:pt x="1233" y="1096"/>
                    </a:lnTo>
                    <a:lnTo>
                      <a:pt x="1232" y="1096"/>
                    </a:lnTo>
                    <a:lnTo>
                      <a:pt x="1232" y="1096"/>
                    </a:lnTo>
                    <a:lnTo>
                      <a:pt x="1232" y="1096"/>
                    </a:lnTo>
                    <a:lnTo>
                      <a:pt x="1232" y="1096"/>
                    </a:lnTo>
                    <a:lnTo>
                      <a:pt x="1232" y="1098"/>
                    </a:lnTo>
                    <a:lnTo>
                      <a:pt x="1230" y="1098"/>
                    </a:lnTo>
                    <a:lnTo>
                      <a:pt x="1230" y="1098"/>
                    </a:lnTo>
                    <a:lnTo>
                      <a:pt x="1230" y="1098"/>
                    </a:lnTo>
                    <a:lnTo>
                      <a:pt x="1230" y="1098"/>
                    </a:lnTo>
                    <a:lnTo>
                      <a:pt x="1230" y="1098"/>
                    </a:lnTo>
                    <a:lnTo>
                      <a:pt x="1228" y="1098"/>
                    </a:lnTo>
                    <a:lnTo>
                      <a:pt x="1228" y="1098"/>
                    </a:lnTo>
                    <a:lnTo>
                      <a:pt x="1228" y="1098"/>
                    </a:lnTo>
                    <a:lnTo>
                      <a:pt x="1228" y="1098"/>
                    </a:lnTo>
                    <a:lnTo>
                      <a:pt x="1228" y="1098"/>
                    </a:lnTo>
                    <a:lnTo>
                      <a:pt x="1228" y="1098"/>
                    </a:lnTo>
                    <a:lnTo>
                      <a:pt x="1228" y="1098"/>
                    </a:lnTo>
                    <a:lnTo>
                      <a:pt x="1226" y="1096"/>
                    </a:lnTo>
                    <a:lnTo>
                      <a:pt x="1226" y="1094"/>
                    </a:lnTo>
                    <a:lnTo>
                      <a:pt x="1226" y="1094"/>
                    </a:lnTo>
                    <a:lnTo>
                      <a:pt x="1226" y="1094"/>
                    </a:lnTo>
                    <a:lnTo>
                      <a:pt x="1226" y="1094"/>
                    </a:lnTo>
                    <a:lnTo>
                      <a:pt x="1226" y="1094"/>
                    </a:lnTo>
                    <a:lnTo>
                      <a:pt x="1226" y="1094"/>
                    </a:lnTo>
                    <a:lnTo>
                      <a:pt x="1226" y="1094"/>
                    </a:lnTo>
                    <a:lnTo>
                      <a:pt x="1224" y="1094"/>
                    </a:lnTo>
                    <a:lnTo>
                      <a:pt x="1224" y="1094"/>
                    </a:lnTo>
                    <a:lnTo>
                      <a:pt x="1224" y="1092"/>
                    </a:lnTo>
                    <a:lnTo>
                      <a:pt x="1224" y="1092"/>
                    </a:lnTo>
                    <a:lnTo>
                      <a:pt x="1224" y="1092"/>
                    </a:lnTo>
                    <a:lnTo>
                      <a:pt x="1222" y="1092"/>
                    </a:lnTo>
                    <a:lnTo>
                      <a:pt x="1222" y="1092"/>
                    </a:lnTo>
                    <a:lnTo>
                      <a:pt x="1222" y="1092"/>
                    </a:lnTo>
                    <a:lnTo>
                      <a:pt x="1222" y="1090"/>
                    </a:lnTo>
                    <a:lnTo>
                      <a:pt x="1222" y="1090"/>
                    </a:lnTo>
                    <a:lnTo>
                      <a:pt x="1221" y="1090"/>
                    </a:lnTo>
                    <a:lnTo>
                      <a:pt x="1221" y="1090"/>
                    </a:lnTo>
                    <a:lnTo>
                      <a:pt x="1221" y="1090"/>
                    </a:lnTo>
                    <a:lnTo>
                      <a:pt x="1221" y="1090"/>
                    </a:lnTo>
                    <a:lnTo>
                      <a:pt x="1221" y="1090"/>
                    </a:lnTo>
                    <a:lnTo>
                      <a:pt x="1221" y="1090"/>
                    </a:lnTo>
                    <a:lnTo>
                      <a:pt x="1219" y="1090"/>
                    </a:lnTo>
                    <a:lnTo>
                      <a:pt x="1219" y="1090"/>
                    </a:lnTo>
                    <a:lnTo>
                      <a:pt x="1219" y="1090"/>
                    </a:lnTo>
                    <a:lnTo>
                      <a:pt x="1219" y="1090"/>
                    </a:lnTo>
                    <a:lnTo>
                      <a:pt x="1219" y="1090"/>
                    </a:lnTo>
                    <a:lnTo>
                      <a:pt x="1219" y="1089"/>
                    </a:lnTo>
                    <a:lnTo>
                      <a:pt x="1219" y="1089"/>
                    </a:lnTo>
                    <a:lnTo>
                      <a:pt x="1217" y="1089"/>
                    </a:lnTo>
                    <a:lnTo>
                      <a:pt x="1217" y="1089"/>
                    </a:lnTo>
                    <a:lnTo>
                      <a:pt x="1217" y="1089"/>
                    </a:lnTo>
                    <a:lnTo>
                      <a:pt x="1217" y="1089"/>
                    </a:lnTo>
                    <a:lnTo>
                      <a:pt x="1217" y="1087"/>
                    </a:lnTo>
                    <a:lnTo>
                      <a:pt x="1215" y="1087"/>
                    </a:lnTo>
                    <a:lnTo>
                      <a:pt x="1215" y="1087"/>
                    </a:lnTo>
                    <a:lnTo>
                      <a:pt x="1215" y="1087"/>
                    </a:lnTo>
                    <a:lnTo>
                      <a:pt x="1215" y="1087"/>
                    </a:lnTo>
                    <a:lnTo>
                      <a:pt x="1213" y="1087"/>
                    </a:lnTo>
                    <a:lnTo>
                      <a:pt x="1213" y="1085"/>
                    </a:lnTo>
                    <a:lnTo>
                      <a:pt x="1213" y="1085"/>
                    </a:lnTo>
                    <a:lnTo>
                      <a:pt x="1213" y="1085"/>
                    </a:lnTo>
                    <a:lnTo>
                      <a:pt x="1213" y="1085"/>
                    </a:lnTo>
                    <a:lnTo>
                      <a:pt x="1213" y="1085"/>
                    </a:lnTo>
                    <a:lnTo>
                      <a:pt x="1213" y="1085"/>
                    </a:lnTo>
                    <a:lnTo>
                      <a:pt x="1212" y="1085"/>
                    </a:lnTo>
                    <a:lnTo>
                      <a:pt x="1212" y="1085"/>
                    </a:lnTo>
                    <a:lnTo>
                      <a:pt x="1212" y="1083"/>
                    </a:lnTo>
                    <a:lnTo>
                      <a:pt x="1212" y="1083"/>
                    </a:lnTo>
                    <a:lnTo>
                      <a:pt x="1212" y="1083"/>
                    </a:lnTo>
                    <a:lnTo>
                      <a:pt x="1212" y="1083"/>
                    </a:lnTo>
                    <a:lnTo>
                      <a:pt x="1212" y="1083"/>
                    </a:lnTo>
                    <a:lnTo>
                      <a:pt x="1212" y="1083"/>
                    </a:lnTo>
                    <a:lnTo>
                      <a:pt x="1212" y="1083"/>
                    </a:lnTo>
                    <a:lnTo>
                      <a:pt x="1212" y="1083"/>
                    </a:lnTo>
                    <a:lnTo>
                      <a:pt x="1210" y="1083"/>
                    </a:lnTo>
                    <a:lnTo>
                      <a:pt x="1210" y="1083"/>
                    </a:lnTo>
                    <a:lnTo>
                      <a:pt x="1210" y="1083"/>
                    </a:lnTo>
                    <a:lnTo>
                      <a:pt x="1210" y="1083"/>
                    </a:lnTo>
                    <a:lnTo>
                      <a:pt x="1208" y="1081"/>
                    </a:lnTo>
                    <a:lnTo>
                      <a:pt x="1208" y="1081"/>
                    </a:lnTo>
                    <a:lnTo>
                      <a:pt x="1208" y="1081"/>
                    </a:lnTo>
                    <a:lnTo>
                      <a:pt x="1208" y="1081"/>
                    </a:lnTo>
                    <a:lnTo>
                      <a:pt x="1208" y="1081"/>
                    </a:lnTo>
                    <a:lnTo>
                      <a:pt x="1208" y="1081"/>
                    </a:lnTo>
                    <a:lnTo>
                      <a:pt x="1206" y="1081"/>
                    </a:lnTo>
                    <a:lnTo>
                      <a:pt x="1206" y="1081"/>
                    </a:lnTo>
                    <a:lnTo>
                      <a:pt x="1206" y="1081"/>
                    </a:lnTo>
                    <a:lnTo>
                      <a:pt x="1206" y="1081"/>
                    </a:lnTo>
                    <a:lnTo>
                      <a:pt x="1204" y="1080"/>
                    </a:lnTo>
                    <a:lnTo>
                      <a:pt x="1204" y="1080"/>
                    </a:lnTo>
                    <a:lnTo>
                      <a:pt x="1204" y="1080"/>
                    </a:lnTo>
                    <a:lnTo>
                      <a:pt x="1204" y="1080"/>
                    </a:lnTo>
                    <a:lnTo>
                      <a:pt x="1204" y="1080"/>
                    </a:lnTo>
                    <a:lnTo>
                      <a:pt x="1203" y="1080"/>
                    </a:lnTo>
                    <a:lnTo>
                      <a:pt x="1203" y="1080"/>
                    </a:lnTo>
                    <a:lnTo>
                      <a:pt x="1203" y="1080"/>
                    </a:lnTo>
                    <a:lnTo>
                      <a:pt x="1203" y="1080"/>
                    </a:lnTo>
                    <a:lnTo>
                      <a:pt x="1203" y="1078"/>
                    </a:lnTo>
                    <a:lnTo>
                      <a:pt x="1203" y="1078"/>
                    </a:lnTo>
                    <a:lnTo>
                      <a:pt x="1203" y="1078"/>
                    </a:lnTo>
                    <a:lnTo>
                      <a:pt x="1201" y="1078"/>
                    </a:lnTo>
                    <a:lnTo>
                      <a:pt x="1201" y="1078"/>
                    </a:lnTo>
                    <a:lnTo>
                      <a:pt x="1201" y="1078"/>
                    </a:lnTo>
                    <a:lnTo>
                      <a:pt x="1201" y="1078"/>
                    </a:lnTo>
                    <a:lnTo>
                      <a:pt x="1201" y="1078"/>
                    </a:lnTo>
                    <a:lnTo>
                      <a:pt x="1199" y="1076"/>
                    </a:lnTo>
                    <a:lnTo>
                      <a:pt x="1199" y="1076"/>
                    </a:lnTo>
                    <a:lnTo>
                      <a:pt x="1199" y="1076"/>
                    </a:lnTo>
                    <a:lnTo>
                      <a:pt x="1199" y="1076"/>
                    </a:lnTo>
                    <a:lnTo>
                      <a:pt x="1197" y="1076"/>
                    </a:lnTo>
                    <a:lnTo>
                      <a:pt x="1197" y="1076"/>
                    </a:lnTo>
                    <a:lnTo>
                      <a:pt x="1197" y="1076"/>
                    </a:lnTo>
                    <a:lnTo>
                      <a:pt x="1197" y="1076"/>
                    </a:lnTo>
                    <a:lnTo>
                      <a:pt x="1197" y="1076"/>
                    </a:lnTo>
                    <a:lnTo>
                      <a:pt x="1195" y="1076"/>
                    </a:lnTo>
                    <a:lnTo>
                      <a:pt x="1195" y="1076"/>
                    </a:lnTo>
                    <a:lnTo>
                      <a:pt x="1195" y="1076"/>
                    </a:lnTo>
                    <a:lnTo>
                      <a:pt x="1195" y="1074"/>
                    </a:lnTo>
                    <a:lnTo>
                      <a:pt x="1195" y="1074"/>
                    </a:lnTo>
                    <a:lnTo>
                      <a:pt x="1195" y="1074"/>
                    </a:lnTo>
                    <a:lnTo>
                      <a:pt x="1195" y="1074"/>
                    </a:lnTo>
                    <a:lnTo>
                      <a:pt x="1195" y="1074"/>
                    </a:lnTo>
                    <a:lnTo>
                      <a:pt x="1195" y="1074"/>
                    </a:lnTo>
                    <a:lnTo>
                      <a:pt x="1194" y="1074"/>
                    </a:lnTo>
                    <a:lnTo>
                      <a:pt x="1194" y="1074"/>
                    </a:lnTo>
                    <a:lnTo>
                      <a:pt x="1194" y="1074"/>
                    </a:lnTo>
                    <a:lnTo>
                      <a:pt x="1194" y="1072"/>
                    </a:lnTo>
                    <a:lnTo>
                      <a:pt x="1194" y="1072"/>
                    </a:lnTo>
                    <a:lnTo>
                      <a:pt x="1194" y="1072"/>
                    </a:lnTo>
                    <a:lnTo>
                      <a:pt x="1194" y="1072"/>
                    </a:lnTo>
                    <a:lnTo>
                      <a:pt x="1192" y="1072"/>
                    </a:lnTo>
                    <a:lnTo>
                      <a:pt x="1192" y="1072"/>
                    </a:lnTo>
                    <a:lnTo>
                      <a:pt x="1192" y="1072"/>
                    </a:lnTo>
                    <a:lnTo>
                      <a:pt x="1192" y="1071"/>
                    </a:lnTo>
                    <a:lnTo>
                      <a:pt x="1192" y="1071"/>
                    </a:lnTo>
                    <a:lnTo>
                      <a:pt x="1192" y="1071"/>
                    </a:lnTo>
                    <a:lnTo>
                      <a:pt x="1192" y="1071"/>
                    </a:lnTo>
                    <a:lnTo>
                      <a:pt x="1192" y="1071"/>
                    </a:lnTo>
                    <a:lnTo>
                      <a:pt x="1190" y="1071"/>
                    </a:lnTo>
                    <a:lnTo>
                      <a:pt x="1190" y="1071"/>
                    </a:lnTo>
                    <a:lnTo>
                      <a:pt x="1190" y="1071"/>
                    </a:lnTo>
                    <a:lnTo>
                      <a:pt x="1188" y="1069"/>
                    </a:lnTo>
                    <a:lnTo>
                      <a:pt x="1188" y="1069"/>
                    </a:lnTo>
                    <a:lnTo>
                      <a:pt x="1188" y="1069"/>
                    </a:lnTo>
                    <a:lnTo>
                      <a:pt x="1188" y="1069"/>
                    </a:lnTo>
                    <a:lnTo>
                      <a:pt x="1186" y="1069"/>
                    </a:lnTo>
                    <a:lnTo>
                      <a:pt x="1186" y="1069"/>
                    </a:lnTo>
                    <a:lnTo>
                      <a:pt x="1186" y="1069"/>
                    </a:lnTo>
                    <a:lnTo>
                      <a:pt x="1186" y="1069"/>
                    </a:lnTo>
                    <a:lnTo>
                      <a:pt x="1186" y="1069"/>
                    </a:lnTo>
                    <a:lnTo>
                      <a:pt x="1185" y="1069"/>
                    </a:lnTo>
                    <a:lnTo>
                      <a:pt x="1185" y="1069"/>
                    </a:lnTo>
                    <a:lnTo>
                      <a:pt x="1185" y="1069"/>
                    </a:lnTo>
                    <a:lnTo>
                      <a:pt x="1185" y="1069"/>
                    </a:lnTo>
                    <a:lnTo>
                      <a:pt x="1185" y="1067"/>
                    </a:lnTo>
                    <a:lnTo>
                      <a:pt x="1185" y="1067"/>
                    </a:lnTo>
                    <a:lnTo>
                      <a:pt x="1185" y="1067"/>
                    </a:lnTo>
                    <a:lnTo>
                      <a:pt x="1185" y="1067"/>
                    </a:lnTo>
                    <a:lnTo>
                      <a:pt x="1185" y="1067"/>
                    </a:lnTo>
                    <a:lnTo>
                      <a:pt x="1185" y="1067"/>
                    </a:lnTo>
                    <a:lnTo>
                      <a:pt x="1183" y="1067"/>
                    </a:lnTo>
                    <a:lnTo>
                      <a:pt x="1183" y="1067"/>
                    </a:lnTo>
                    <a:lnTo>
                      <a:pt x="1183" y="1067"/>
                    </a:lnTo>
                    <a:lnTo>
                      <a:pt x="1183" y="1065"/>
                    </a:lnTo>
                    <a:lnTo>
                      <a:pt x="1183" y="1063"/>
                    </a:lnTo>
                    <a:lnTo>
                      <a:pt x="1183" y="1063"/>
                    </a:lnTo>
                    <a:lnTo>
                      <a:pt x="1181" y="1061"/>
                    </a:lnTo>
                    <a:lnTo>
                      <a:pt x="1179" y="1060"/>
                    </a:lnTo>
                    <a:lnTo>
                      <a:pt x="1179" y="1060"/>
                    </a:lnTo>
                    <a:lnTo>
                      <a:pt x="1179" y="1060"/>
                    </a:lnTo>
                    <a:lnTo>
                      <a:pt x="1179" y="1060"/>
                    </a:lnTo>
                    <a:lnTo>
                      <a:pt x="1179" y="1060"/>
                    </a:lnTo>
                    <a:lnTo>
                      <a:pt x="1177" y="1058"/>
                    </a:lnTo>
                    <a:lnTo>
                      <a:pt x="1177" y="1058"/>
                    </a:lnTo>
                    <a:lnTo>
                      <a:pt x="1177" y="1058"/>
                    </a:lnTo>
                    <a:lnTo>
                      <a:pt x="1177" y="1056"/>
                    </a:lnTo>
                    <a:lnTo>
                      <a:pt x="1177" y="1056"/>
                    </a:lnTo>
                    <a:lnTo>
                      <a:pt x="1175" y="1056"/>
                    </a:lnTo>
                    <a:lnTo>
                      <a:pt x="1175" y="1054"/>
                    </a:lnTo>
                    <a:lnTo>
                      <a:pt x="1175" y="1054"/>
                    </a:lnTo>
                    <a:lnTo>
                      <a:pt x="1175" y="1054"/>
                    </a:lnTo>
                    <a:lnTo>
                      <a:pt x="1174" y="1054"/>
                    </a:lnTo>
                    <a:lnTo>
                      <a:pt x="1174" y="1054"/>
                    </a:lnTo>
                    <a:lnTo>
                      <a:pt x="1174" y="1054"/>
                    </a:lnTo>
                    <a:lnTo>
                      <a:pt x="1174" y="1054"/>
                    </a:lnTo>
                    <a:lnTo>
                      <a:pt x="1174" y="1054"/>
                    </a:lnTo>
                    <a:lnTo>
                      <a:pt x="1174" y="1054"/>
                    </a:lnTo>
                    <a:lnTo>
                      <a:pt x="1172" y="1054"/>
                    </a:lnTo>
                    <a:lnTo>
                      <a:pt x="1172" y="1054"/>
                    </a:lnTo>
                    <a:lnTo>
                      <a:pt x="1172" y="1054"/>
                    </a:lnTo>
                    <a:lnTo>
                      <a:pt x="1172" y="1052"/>
                    </a:lnTo>
                    <a:lnTo>
                      <a:pt x="1172" y="1052"/>
                    </a:lnTo>
                    <a:lnTo>
                      <a:pt x="1172" y="1052"/>
                    </a:lnTo>
                    <a:lnTo>
                      <a:pt x="1170" y="1052"/>
                    </a:lnTo>
                    <a:lnTo>
                      <a:pt x="1170" y="1052"/>
                    </a:lnTo>
                    <a:lnTo>
                      <a:pt x="1170" y="1052"/>
                    </a:lnTo>
                    <a:lnTo>
                      <a:pt x="1170" y="1052"/>
                    </a:lnTo>
                    <a:lnTo>
                      <a:pt x="1170" y="1052"/>
                    </a:lnTo>
                    <a:lnTo>
                      <a:pt x="1170" y="1052"/>
                    </a:lnTo>
                    <a:lnTo>
                      <a:pt x="1170" y="1052"/>
                    </a:lnTo>
                    <a:lnTo>
                      <a:pt x="1170" y="1051"/>
                    </a:lnTo>
                    <a:lnTo>
                      <a:pt x="1168" y="1051"/>
                    </a:lnTo>
                    <a:lnTo>
                      <a:pt x="1168" y="1051"/>
                    </a:lnTo>
                    <a:lnTo>
                      <a:pt x="1168" y="1051"/>
                    </a:lnTo>
                    <a:lnTo>
                      <a:pt x="1168" y="1051"/>
                    </a:lnTo>
                    <a:lnTo>
                      <a:pt x="1168" y="1051"/>
                    </a:lnTo>
                    <a:lnTo>
                      <a:pt x="1170" y="1051"/>
                    </a:lnTo>
                    <a:lnTo>
                      <a:pt x="1170" y="1051"/>
                    </a:lnTo>
                    <a:lnTo>
                      <a:pt x="1170" y="1051"/>
                    </a:lnTo>
                    <a:lnTo>
                      <a:pt x="1168" y="1049"/>
                    </a:lnTo>
                    <a:lnTo>
                      <a:pt x="1168" y="1049"/>
                    </a:lnTo>
                    <a:lnTo>
                      <a:pt x="1168" y="1049"/>
                    </a:lnTo>
                    <a:lnTo>
                      <a:pt x="1166" y="1049"/>
                    </a:lnTo>
                    <a:lnTo>
                      <a:pt x="1166" y="1049"/>
                    </a:lnTo>
                    <a:lnTo>
                      <a:pt x="1166" y="1049"/>
                    </a:lnTo>
                    <a:lnTo>
                      <a:pt x="1166" y="1049"/>
                    </a:lnTo>
                    <a:lnTo>
                      <a:pt x="1166" y="1049"/>
                    </a:lnTo>
                    <a:lnTo>
                      <a:pt x="1166" y="1049"/>
                    </a:lnTo>
                    <a:lnTo>
                      <a:pt x="1166" y="1047"/>
                    </a:lnTo>
                    <a:lnTo>
                      <a:pt x="1166" y="1047"/>
                    </a:lnTo>
                    <a:lnTo>
                      <a:pt x="1166" y="1047"/>
                    </a:lnTo>
                    <a:lnTo>
                      <a:pt x="1165" y="1047"/>
                    </a:lnTo>
                    <a:lnTo>
                      <a:pt x="1165" y="1047"/>
                    </a:lnTo>
                    <a:lnTo>
                      <a:pt x="1165" y="1047"/>
                    </a:lnTo>
                    <a:lnTo>
                      <a:pt x="1165" y="1047"/>
                    </a:lnTo>
                    <a:lnTo>
                      <a:pt x="1163" y="1045"/>
                    </a:lnTo>
                    <a:lnTo>
                      <a:pt x="1163" y="1045"/>
                    </a:lnTo>
                    <a:lnTo>
                      <a:pt x="1163" y="1045"/>
                    </a:lnTo>
                    <a:lnTo>
                      <a:pt x="1161" y="1045"/>
                    </a:lnTo>
                    <a:lnTo>
                      <a:pt x="1161" y="1045"/>
                    </a:lnTo>
                    <a:lnTo>
                      <a:pt x="1161" y="1045"/>
                    </a:lnTo>
                    <a:lnTo>
                      <a:pt x="1161" y="1045"/>
                    </a:lnTo>
                    <a:lnTo>
                      <a:pt x="1159" y="1043"/>
                    </a:lnTo>
                    <a:lnTo>
                      <a:pt x="1159" y="1043"/>
                    </a:lnTo>
                    <a:lnTo>
                      <a:pt x="1159" y="1043"/>
                    </a:lnTo>
                    <a:lnTo>
                      <a:pt x="1159" y="1043"/>
                    </a:lnTo>
                    <a:lnTo>
                      <a:pt x="1157" y="1043"/>
                    </a:lnTo>
                    <a:lnTo>
                      <a:pt x="1157" y="1043"/>
                    </a:lnTo>
                    <a:lnTo>
                      <a:pt x="1157" y="1043"/>
                    </a:lnTo>
                    <a:lnTo>
                      <a:pt x="1157" y="1043"/>
                    </a:lnTo>
                    <a:lnTo>
                      <a:pt x="1157" y="1043"/>
                    </a:lnTo>
                    <a:lnTo>
                      <a:pt x="1157" y="1042"/>
                    </a:lnTo>
                    <a:lnTo>
                      <a:pt x="1157" y="1042"/>
                    </a:lnTo>
                    <a:lnTo>
                      <a:pt x="1157" y="1042"/>
                    </a:lnTo>
                    <a:lnTo>
                      <a:pt x="1156" y="1042"/>
                    </a:lnTo>
                    <a:lnTo>
                      <a:pt x="1156" y="1042"/>
                    </a:lnTo>
                    <a:lnTo>
                      <a:pt x="1156" y="1040"/>
                    </a:lnTo>
                    <a:lnTo>
                      <a:pt x="1156" y="1040"/>
                    </a:lnTo>
                    <a:lnTo>
                      <a:pt x="1156" y="1040"/>
                    </a:lnTo>
                    <a:lnTo>
                      <a:pt x="1156" y="1040"/>
                    </a:lnTo>
                    <a:lnTo>
                      <a:pt x="1156" y="1040"/>
                    </a:lnTo>
                    <a:lnTo>
                      <a:pt x="1156" y="1040"/>
                    </a:lnTo>
                    <a:lnTo>
                      <a:pt x="1154" y="1040"/>
                    </a:lnTo>
                    <a:lnTo>
                      <a:pt x="1154" y="1038"/>
                    </a:lnTo>
                    <a:lnTo>
                      <a:pt x="1154" y="1038"/>
                    </a:lnTo>
                    <a:lnTo>
                      <a:pt x="1154" y="1038"/>
                    </a:lnTo>
                    <a:lnTo>
                      <a:pt x="1154" y="1038"/>
                    </a:lnTo>
                    <a:lnTo>
                      <a:pt x="1154" y="1038"/>
                    </a:lnTo>
                    <a:lnTo>
                      <a:pt x="1154" y="1038"/>
                    </a:lnTo>
                    <a:lnTo>
                      <a:pt x="1152" y="1038"/>
                    </a:lnTo>
                    <a:lnTo>
                      <a:pt x="1152" y="1038"/>
                    </a:lnTo>
                    <a:lnTo>
                      <a:pt x="1150" y="1038"/>
                    </a:lnTo>
                    <a:lnTo>
                      <a:pt x="1150" y="1038"/>
                    </a:lnTo>
                    <a:lnTo>
                      <a:pt x="1150" y="1038"/>
                    </a:lnTo>
                    <a:lnTo>
                      <a:pt x="1150" y="1036"/>
                    </a:lnTo>
                    <a:lnTo>
                      <a:pt x="1150" y="1036"/>
                    </a:lnTo>
                    <a:lnTo>
                      <a:pt x="1148" y="1036"/>
                    </a:lnTo>
                    <a:lnTo>
                      <a:pt x="1148" y="1036"/>
                    </a:lnTo>
                    <a:lnTo>
                      <a:pt x="1148" y="1036"/>
                    </a:lnTo>
                    <a:lnTo>
                      <a:pt x="1147" y="1036"/>
                    </a:lnTo>
                    <a:lnTo>
                      <a:pt x="1147" y="1036"/>
                    </a:lnTo>
                    <a:lnTo>
                      <a:pt x="1147" y="1036"/>
                    </a:lnTo>
                    <a:lnTo>
                      <a:pt x="1147" y="1036"/>
                    </a:lnTo>
                    <a:lnTo>
                      <a:pt x="1147" y="1036"/>
                    </a:lnTo>
                    <a:lnTo>
                      <a:pt x="1147" y="1036"/>
                    </a:lnTo>
                    <a:lnTo>
                      <a:pt x="1145" y="1036"/>
                    </a:lnTo>
                    <a:lnTo>
                      <a:pt x="1145" y="1036"/>
                    </a:lnTo>
                    <a:lnTo>
                      <a:pt x="1145" y="1036"/>
                    </a:lnTo>
                    <a:lnTo>
                      <a:pt x="1145" y="1036"/>
                    </a:lnTo>
                    <a:lnTo>
                      <a:pt x="1145" y="1036"/>
                    </a:lnTo>
                    <a:lnTo>
                      <a:pt x="1145" y="1036"/>
                    </a:lnTo>
                    <a:lnTo>
                      <a:pt x="1145" y="1036"/>
                    </a:lnTo>
                    <a:lnTo>
                      <a:pt x="1145" y="1036"/>
                    </a:lnTo>
                    <a:lnTo>
                      <a:pt x="1143" y="1036"/>
                    </a:lnTo>
                    <a:lnTo>
                      <a:pt x="1143" y="1036"/>
                    </a:lnTo>
                    <a:lnTo>
                      <a:pt x="1143" y="1036"/>
                    </a:lnTo>
                    <a:lnTo>
                      <a:pt x="1143" y="1036"/>
                    </a:lnTo>
                    <a:lnTo>
                      <a:pt x="1143" y="1036"/>
                    </a:lnTo>
                    <a:lnTo>
                      <a:pt x="1143" y="1034"/>
                    </a:lnTo>
                    <a:lnTo>
                      <a:pt x="1141" y="1036"/>
                    </a:lnTo>
                    <a:lnTo>
                      <a:pt x="1141" y="1034"/>
                    </a:lnTo>
                    <a:lnTo>
                      <a:pt x="1141" y="1034"/>
                    </a:lnTo>
                    <a:lnTo>
                      <a:pt x="1141" y="1034"/>
                    </a:lnTo>
                    <a:lnTo>
                      <a:pt x="1141" y="1034"/>
                    </a:lnTo>
                    <a:lnTo>
                      <a:pt x="1141" y="1034"/>
                    </a:lnTo>
                    <a:lnTo>
                      <a:pt x="1139" y="1034"/>
                    </a:lnTo>
                    <a:lnTo>
                      <a:pt x="1139" y="1034"/>
                    </a:lnTo>
                    <a:lnTo>
                      <a:pt x="1139" y="1034"/>
                    </a:lnTo>
                    <a:lnTo>
                      <a:pt x="1139" y="1034"/>
                    </a:lnTo>
                    <a:lnTo>
                      <a:pt x="1139" y="1034"/>
                    </a:lnTo>
                    <a:lnTo>
                      <a:pt x="1139" y="1034"/>
                    </a:lnTo>
                    <a:lnTo>
                      <a:pt x="1139" y="1034"/>
                    </a:lnTo>
                    <a:lnTo>
                      <a:pt x="1137" y="1034"/>
                    </a:lnTo>
                    <a:lnTo>
                      <a:pt x="1137" y="1034"/>
                    </a:lnTo>
                    <a:lnTo>
                      <a:pt x="1137" y="1034"/>
                    </a:lnTo>
                    <a:lnTo>
                      <a:pt x="1137" y="1034"/>
                    </a:lnTo>
                    <a:lnTo>
                      <a:pt x="1137" y="1036"/>
                    </a:lnTo>
                    <a:lnTo>
                      <a:pt x="1137" y="1036"/>
                    </a:lnTo>
                    <a:lnTo>
                      <a:pt x="1137" y="1036"/>
                    </a:lnTo>
                    <a:lnTo>
                      <a:pt x="1137" y="1036"/>
                    </a:lnTo>
                    <a:lnTo>
                      <a:pt x="1136" y="1036"/>
                    </a:lnTo>
                    <a:lnTo>
                      <a:pt x="1136" y="1036"/>
                    </a:lnTo>
                    <a:lnTo>
                      <a:pt x="1136" y="1036"/>
                    </a:lnTo>
                    <a:lnTo>
                      <a:pt x="1136" y="1036"/>
                    </a:lnTo>
                    <a:lnTo>
                      <a:pt x="1134" y="1036"/>
                    </a:lnTo>
                    <a:lnTo>
                      <a:pt x="1134" y="1036"/>
                    </a:lnTo>
                    <a:lnTo>
                      <a:pt x="1134" y="1036"/>
                    </a:lnTo>
                    <a:lnTo>
                      <a:pt x="1134" y="1036"/>
                    </a:lnTo>
                    <a:lnTo>
                      <a:pt x="1134" y="1034"/>
                    </a:lnTo>
                    <a:lnTo>
                      <a:pt x="1132" y="1036"/>
                    </a:lnTo>
                    <a:lnTo>
                      <a:pt x="1132" y="1036"/>
                    </a:lnTo>
                    <a:lnTo>
                      <a:pt x="1130" y="1036"/>
                    </a:lnTo>
                    <a:lnTo>
                      <a:pt x="1130" y="1036"/>
                    </a:lnTo>
                    <a:lnTo>
                      <a:pt x="1130" y="1036"/>
                    </a:lnTo>
                    <a:lnTo>
                      <a:pt x="1130" y="1036"/>
                    </a:lnTo>
                    <a:lnTo>
                      <a:pt x="1128" y="1036"/>
                    </a:lnTo>
                    <a:lnTo>
                      <a:pt x="1128" y="1036"/>
                    </a:lnTo>
                    <a:lnTo>
                      <a:pt x="1128" y="1038"/>
                    </a:lnTo>
                    <a:lnTo>
                      <a:pt x="1127" y="1038"/>
                    </a:lnTo>
                    <a:lnTo>
                      <a:pt x="1127" y="1038"/>
                    </a:lnTo>
                    <a:lnTo>
                      <a:pt x="1127" y="1038"/>
                    </a:lnTo>
                    <a:lnTo>
                      <a:pt x="1125" y="1038"/>
                    </a:lnTo>
                    <a:lnTo>
                      <a:pt x="1125" y="1038"/>
                    </a:lnTo>
                    <a:lnTo>
                      <a:pt x="1125" y="1038"/>
                    </a:lnTo>
                    <a:lnTo>
                      <a:pt x="1125" y="1038"/>
                    </a:lnTo>
                    <a:lnTo>
                      <a:pt x="1125" y="1038"/>
                    </a:lnTo>
                    <a:lnTo>
                      <a:pt x="1125" y="1038"/>
                    </a:lnTo>
                    <a:lnTo>
                      <a:pt x="1123" y="1038"/>
                    </a:lnTo>
                    <a:lnTo>
                      <a:pt x="1123" y="1038"/>
                    </a:lnTo>
                    <a:lnTo>
                      <a:pt x="1123" y="1038"/>
                    </a:lnTo>
                    <a:lnTo>
                      <a:pt x="1123" y="1038"/>
                    </a:lnTo>
                    <a:lnTo>
                      <a:pt x="1123" y="1038"/>
                    </a:lnTo>
                    <a:lnTo>
                      <a:pt x="1123" y="1038"/>
                    </a:lnTo>
                    <a:lnTo>
                      <a:pt x="1121" y="1038"/>
                    </a:lnTo>
                    <a:lnTo>
                      <a:pt x="1121" y="1038"/>
                    </a:lnTo>
                    <a:lnTo>
                      <a:pt x="1121" y="1038"/>
                    </a:lnTo>
                    <a:lnTo>
                      <a:pt x="1121" y="1038"/>
                    </a:lnTo>
                    <a:lnTo>
                      <a:pt x="1121" y="1038"/>
                    </a:lnTo>
                    <a:lnTo>
                      <a:pt x="1121" y="1038"/>
                    </a:lnTo>
                    <a:lnTo>
                      <a:pt x="1121" y="1038"/>
                    </a:lnTo>
                    <a:lnTo>
                      <a:pt x="1119" y="1038"/>
                    </a:lnTo>
                    <a:lnTo>
                      <a:pt x="1119" y="1038"/>
                    </a:lnTo>
                    <a:lnTo>
                      <a:pt x="1119" y="1038"/>
                    </a:lnTo>
                    <a:lnTo>
                      <a:pt x="1119" y="1038"/>
                    </a:lnTo>
                    <a:lnTo>
                      <a:pt x="1119" y="1038"/>
                    </a:lnTo>
                    <a:lnTo>
                      <a:pt x="1118" y="1038"/>
                    </a:lnTo>
                    <a:lnTo>
                      <a:pt x="1118" y="1038"/>
                    </a:lnTo>
                    <a:lnTo>
                      <a:pt x="1118" y="1038"/>
                    </a:lnTo>
                    <a:lnTo>
                      <a:pt x="1118" y="1038"/>
                    </a:lnTo>
                    <a:lnTo>
                      <a:pt x="1118" y="1038"/>
                    </a:lnTo>
                    <a:lnTo>
                      <a:pt x="1118" y="1040"/>
                    </a:lnTo>
                    <a:lnTo>
                      <a:pt x="1118" y="1040"/>
                    </a:lnTo>
                    <a:lnTo>
                      <a:pt x="1118" y="1040"/>
                    </a:lnTo>
                    <a:lnTo>
                      <a:pt x="1118" y="1040"/>
                    </a:lnTo>
                    <a:lnTo>
                      <a:pt x="1118" y="1040"/>
                    </a:lnTo>
                    <a:lnTo>
                      <a:pt x="1116" y="1040"/>
                    </a:lnTo>
                    <a:lnTo>
                      <a:pt x="1116" y="1040"/>
                    </a:lnTo>
                    <a:lnTo>
                      <a:pt x="1116" y="1040"/>
                    </a:lnTo>
                    <a:lnTo>
                      <a:pt x="1116" y="1042"/>
                    </a:lnTo>
                    <a:lnTo>
                      <a:pt x="1116" y="1042"/>
                    </a:lnTo>
                    <a:lnTo>
                      <a:pt x="1116" y="1042"/>
                    </a:lnTo>
                    <a:lnTo>
                      <a:pt x="1116" y="1042"/>
                    </a:lnTo>
                    <a:lnTo>
                      <a:pt x="1114" y="1042"/>
                    </a:lnTo>
                    <a:lnTo>
                      <a:pt x="1114" y="1042"/>
                    </a:lnTo>
                    <a:lnTo>
                      <a:pt x="1114" y="1042"/>
                    </a:lnTo>
                    <a:lnTo>
                      <a:pt x="1114" y="1042"/>
                    </a:lnTo>
                    <a:lnTo>
                      <a:pt x="1114" y="1042"/>
                    </a:lnTo>
                    <a:lnTo>
                      <a:pt x="1112" y="1042"/>
                    </a:lnTo>
                    <a:lnTo>
                      <a:pt x="1112" y="1042"/>
                    </a:lnTo>
                    <a:lnTo>
                      <a:pt x="1112" y="1042"/>
                    </a:lnTo>
                    <a:lnTo>
                      <a:pt x="1110" y="1042"/>
                    </a:lnTo>
                    <a:lnTo>
                      <a:pt x="1110" y="1042"/>
                    </a:lnTo>
                    <a:lnTo>
                      <a:pt x="1110" y="1042"/>
                    </a:lnTo>
                    <a:lnTo>
                      <a:pt x="1110" y="1042"/>
                    </a:lnTo>
                    <a:lnTo>
                      <a:pt x="1109" y="1040"/>
                    </a:lnTo>
                    <a:lnTo>
                      <a:pt x="1109" y="1040"/>
                    </a:lnTo>
                    <a:lnTo>
                      <a:pt x="1109" y="1040"/>
                    </a:lnTo>
                    <a:lnTo>
                      <a:pt x="1109" y="1040"/>
                    </a:lnTo>
                    <a:lnTo>
                      <a:pt x="1109" y="1040"/>
                    </a:lnTo>
                    <a:lnTo>
                      <a:pt x="1109" y="1040"/>
                    </a:lnTo>
                    <a:lnTo>
                      <a:pt x="1109" y="1040"/>
                    </a:lnTo>
                    <a:lnTo>
                      <a:pt x="1109" y="1040"/>
                    </a:lnTo>
                    <a:lnTo>
                      <a:pt x="1107" y="1040"/>
                    </a:lnTo>
                    <a:lnTo>
                      <a:pt x="1107" y="1040"/>
                    </a:lnTo>
                    <a:lnTo>
                      <a:pt x="1107" y="1040"/>
                    </a:lnTo>
                    <a:lnTo>
                      <a:pt x="1105" y="1040"/>
                    </a:lnTo>
                    <a:lnTo>
                      <a:pt x="1105" y="1040"/>
                    </a:lnTo>
                    <a:lnTo>
                      <a:pt x="1105" y="1040"/>
                    </a:lnTo>
                    <a:lnTo>
                      <a:pt x="1105" y="1040"/>
                    </a:lnTo>
                    <a:lnTo>
                      <a:pt x="1105" y="1040"/>
                    </a:lnTo>
                    <a:lnTo>
                      <a:pt x="1105" y="1040"/>
                    </a:lnTo>
                    <a:lnTo>
                      <a:pt x="1105" y="1040"/>
                    </a:lnTo>
                    <a:lnTo>
                      <a:pt x="1105" y="1040"/>
                    </a:lnTo>
                    <a:lnTo>
                      <a:pt x="1105" y="1040"/>
                    </a:lnTo>
                    <a:lnTo>
                      <a:pt x="1103" y="1040"/>
                    </a:lnTo>
                    <a:lnTo>
                      <a:pt x="1103" y="1040"/>
                    </a:lnTo>
                    <a:lnTo>
                      <a:pt x="1103" y="1040"/>
                    </a:lnTo>
                    <a:lnTo>
                      <a:pt x="1101" y="1040"/>
                    </a:lnTo>
                    <a:lnTo>
                      <a:pt x="1101" y="1040"/>
                    </a:lnTo>
                    <a:lnTo>
                      <a:pt x="1101" y="1040"/>
                    </a:lnTo>
                    <a:lnTo>
                      <a:pt x="1099" y="1040"/>
                    </a:lnTo>
                    <a:lnTo>
                      <a:pt x="1099" y="1040"/>
                    </a:lnTo>
                    <a:lnTo>
                      <a:pt x="1099" y="1040"/>
                    </a:lnTo>
                    <a:lnTo>
                      <a:pt x="1099" y="1040"/>
                    </a:lnTo>
                    <a:lnTo>
                      <a:pt x="1098" y="1040"/>
                    </a:lnTo>
                    <a:lnTo>
                      <a:pt x="1098" y="1040"/>
                    </a:lnTo>
                    <a:lnTo>
                      <a:pt x="1098" y="1040"/>
                    </a:lnTo>
                    <a:lnTo>
                      <a:pt x="1098" y="1040"/>
                    </a:lnTo>
                    <a:lnTo>
                      <a:pt x="1098" y="1040"/>
                    </a:lnTo>
                    <a:lnTo>
                      <a:pt x="1098" y="1040"/>
                    </a:lnTo>
                    <a:lnTo>
                      <a:pt x="1096" y="1040"/>
                    </a:lnTo>
                    <a:lnTo>
                      <a:pt x="1096" y="1038"/>
                    </a:lnTo>
                    <a:lnTo>
                      <a:pt x="1096" y="1038"/>
                    </a:lnTo>
                    <a:lnTo>
                      <a:pt x="1096" y="1038"/>
                    </a:lnTo>
                    <a:lnTo>
                      <a:pt x="1096" y="1038"/>
                    </a:lnTo>
                    <a:lnTo>
                      <a:pt x="1096" y="1038"/>
                    </a:lnTo>
                    <a:lnTo>
                      <a:pt x="1094" y="1038"/>
                    </a:lnTo>
                    <a:lnTo>
                      <a:pt x="1094" y="1036"/>
                    </a:lnTo>
                    <a:lnTo>
                      <a:pt x="1094" y="1036"/>
                    </a:lnTo>
                    <a:lnTo>
                      <a:pt x="1092" y="1036"/>
                    </a:lnTo>
                    <a:lnTo>
                      <a:pt x="1092" y="1036"/>
                    </a:lnTo>
                    <a:lnTo>
                      <a:pt x="1092" y="1036"/>
                    </a:lnTo>
                    <a:lnTo>
                      <a:pt x="1092" y="1036"/>
                    </a:lnTo>
                    <a:lnTo>
                      <a:pt x="1092" y="1036"/>
                    </a:lnTo>
                    <a:lnTo>
                      <a:pt x="1090" y="1034"/>
                    </a:lnTo>
                    <a:lnTo>
                      <a:pt x="1090" y="1034"/>
                    </a:lnTo>
                    <a:lnTo>
                      <a:pt x="1090" y="1034"/>
                    </a:lnTo>
                    <a:lnTo>
                      <a:pt x="1089" y="1034"/>
                    </a:lnTo>
                    <a:lnTo>
                      <a:pt x="1089" y="1034"/>
                    </a:lnTo>
                    <a:lnTo>
                      <a:pt x="1089" y="1034"/>
                    </a:lnTo>
                    <a:lnTo>
                      <a:pt x="1089" y="1034"/>
                    </a:lnTo>
                    <a:lnTo>
                      <a:pt x="1087" y="1034"/>
                    </a:lnTo>
                    <a:lnTo>
                      <a:pt x="1087" y="1034"/>
                    </a:lnTo>
                    <a:lnTo>
                      <a:pt x="1087" y="1034"/>
                    </a:lnTo>
                    <a:lnTo>
                      <a:pt x="1087" y="1034"/>
                    </a:lnTo>
                    <a:lnTo>
                      <a:pt x="1087" y="1034"/>
                    </a:lnTo>
                    <a:lnTo>
                      <a:pt x="1087" y="1034"/>
                    </a:lnTo>
                    <a:lnTo>
                      <a:pt x="1085" y="1034"/>
                    </a:lnTo>
                    <a:lnTo>
                      <a:pt x="1085" y="1034"/>
                    </a:lnTo>
                    <a:lnTo>
                      <a:pt x="1085" y="1034"/>
                    </a:lnTo>
                    <a:lnTo>
                      <a:pt x="1085" y="1034"/>
                    </a:lnTo>
                    <a:lnTo>
                      <a:pt x="1085" y="1034"/>
                    </a:lnTo>
                    <a:lnTo>
                      <a:pt x="1083" y="1034"/>
                    </a:lnTo>
                    <a:lnTo>
                      <a:pt x="1083" y="1034"/>
                    </a:lnTo>
                    <a:lnTo>
                      <a:pt x="1083" y="1034"/>
                    </a:lnTo>
                    <a:lnTo>
                      <a:pt x="1083" y="1034"/>
                    </a:lnTo>
                    <a:lnTo>
                      <a:pt x="1083" y="1034"/>
                    </a:lnTo>
                    <a:lnTo>
                      <a:pt x="1081" y="1034"/>
                    </a:lnTo>
                    <a:lnTo>
                      <a:pt x="1081" y="1034"/>
                    </a:lnTo>
                    <a:lnTo>
                      <a:pt x="1081" y="1034"/>
                    </a:lnTo>
                    <a:lnTo>
                      <a:pt x="1081" y="1034"/>
                    </a:lnTo>
                    <a:lnTo>
                      <a:pt x="1080" y="1034"/>
                    </a:lnTo>
                    <a:lnTo>
                      <a:pt x="1080" y="1034"/>
                    </a:lnTo>
                    <a:lnTo>
                      <a:pt x="1080" y="1034"/>
                    </a:lnTo>
                    <a:lnTo>
                      <a:pt x="1080" y="1033"/>
                    </a:lnTo>
                    <a:lnTo>
                      <a:pt x="1080" y="1033"/>
                    </a:lnTo>
                    <a:lnTo>
                      <a:pt x="1080" y="1033"/>
                    </a:lnTo>
                    <a:lnTo>
                      <a:pt x="1080" y="1033"/>
                    </a:lnTo>
                    <a:lnTo>
                      <a:pt x="1080" y="1033"/>
                    </a:lnTo>
                    <a:lnTo>
                      <a:pt x="1080" y="1033"/>
                    </a:lnTo>
                    <a:lnTo>
                      <a:pt x="1078" y="1033"/>
                    </a:lnTo>
                    <a:lnTo>
                      <a:pt x="1078" y="1033"/>
                    </a:lnTo>
                    <a:lnTo>
                      <a:pt x="1078" y="1031"/>
                    </a:lnTo>
                    <a:lnTo>
                      <a:pt x="1078" y="1031"/>
                    </a:lnTo>
                    <a:lnTo>
                      <a:pt x="1078" y="1031"/>
                    </a:lnTo>
                    <a:lnTo>
                      <a:pt x="1078" y="1031"/>
                    </a:lnTo>
                    <a:lnTo>
                      <a:pt x="1078" y="1031"/>
                    </a:lnTo>
                    <a:lnTo>
                      <a:pt x="1078" y="1031"/>
                    </a:lnTo>
                    <a:lnTo>
                      <a:pt x="1078" y="1031"/>
                    </a:lnTo>
                    <a:lnTo>
                      <a:pt x="1076" y="1031"/>
                    </a:lnTo>
                    <a:lnTo>
                      <a:pt x="1076" y="1031"/>
                    </a:lnTo>
                    <a:lnTo>
                      <a:pt x="1074" y="1033"/>
                    </a:lnTo>
                    <a:lnTo>
                      <a:pt x="1074" y="1033"/>
                    </a:lnTo>
                    <a:lnTo>
                      <a:pt x="1074" y="1031"/>
                    </a:lnTo>
                    <a:lnTo>
                      <a:pt x="1074" y="1031"/>
                    </a:lnTo>
                    <a:lnTo>
                      <a:pt x="1074" y="1033"/>
                    </a:lnTo>
                    <a:lnTo>
                      <a:pt x="1074" y="1033"/>
                    </a:lnTo>
                    <a:lnTo>
                      <a:pt x="1072" y="1033"/>
                    </a:lnTo>
                    <a:lnTo>
                      <a:pt x="1072" y="1031"/>
                    </a:lnTo>
                    <a:lnTo>
                      <a:pt x="1072" y="1031"/>
                    </a:lnTo>
                    <a:lnTo>
                      <a:pt x="1072" y="1031"/>
                    </a:lnTo>
                    <a:lnTo>
                      <a:pt x="1072" y="1031"/>
                    </a:lnTo>
                    <a:lnTo>
                      <a:pt x="1072" y="1031"/>
                    </a:lnTo>
                    <a:lnTo>
                      <a:pt x="1072" y="1031"/>
                    </a:lnTo>
                    <a:lnTo>
                      <a:pt x="1072" y="1031"/>
                    </a:lnTo>
                    <a:lnTo>
                      <a:pt x="1072" y="1031"/>
                    </a:lnTo>
                    <a:lnTo>
                      <a:pt x="1072" y="1031"/>
                    </a:lnTo>
                    <a:lnTo>
                      <a:pt x="1071" y="1031"/>
                    </a:lnTo>
                    <a:lnTo>
                      <a:pt x="1071" y="1031"/>
                    </a:lnTo>
                    <a:lnTo>
                      <a:pt x="1071" y="1031"/>
                    </a:lnTo>
                    <a:lnTo>
                      <a:pt x="1071" y="1029"/>
                    </a:lnTo>
                    <a:lnTo>
                      <a:pt x="1071" y="1029"/>
                    </a:lnTo>
                    <a:lnTo>
                      <a:pt x="1069" y="1029"/>
                    </a:lnTo>
                    <a:lnTo>
                      <a:pt x="1069" y="1029"/>
                    </a:lnTo>
                    <a:lnTo>
                      <a:pt x="1067" y="1029"/>
                    </a:lnTo>
                    <a:lnTo>
                      <a:pt x="1067" y="1029"/>
                    </a:lnTo>
                    <a:lnTo>
                      <a:pt x="1067" y="1029"/>
                    </a:lnTo>
                    <a:lnTo>
                      <a:pt x="1067" y="1029"/>
                    </a:lnTo>
                    <a:lnTo>
                      <a:pt x="1067" y="1029"/>
                    </a:lnTo>
                    <a:lnTo>
                      <a:pt x="1067" y="1029"/>
                    </a:lnTo>
                    <a:lnTo>
                      <a:pt x="1067" y="1029"/>
                    </a:lnTo>
                    <a:lnTo>
                      <a:pt x="1067" y="1029"/>
                    </a:lnTo>
                    <a:lnTo>
                      <a:pt x="1065" y="1029"/>
                    </a:lnTo>
                    <a:lnTo>
                      <a:pt x="1065" y="1029"/>
                    </a:lnTo>
                    <a:lnTo>
                      <a:pt x="1065" y="1029"/>
                    </a:lnTo>
                    <a:lnTo>
                      <a:pt x="1065" y="1029"/>
                    </a:lnTo>
                    <a:lnTo>
                      <a:pt x="1065" y="1029"/>
                    </a:lnTo>
                    <a:lnTo>
                      <a:pt x="1065" y="1029"/>
                    </a:lnTo>
                    <a:lnTo>
                      <a:pt x="1065" y="1029"/>
                    </a:lnTo>
                    <a:lnTo>
                      <a:pt x="1063" y="1027"/>
                    </a:lnTo>
                    <a:lnTo>
                      <a:pt x="1063" y="1027"/>
                    </a:lnTo>
                    <a:lnTo>
                      <a:pt x="1063" y="1027"/>
                    </a:lnTo>
                    <a:lnTo>
                      <a:pt x="1063" y="1027"/>
                    </a:lnTo>
                    <a:lnTo>
                      <a:pt x="1062" y="1027"/>
                    </a:lnTo>
                    <a:lnTo>
                      <a:pt x="1062" y="1027"/>
                    </a:lnTo>
                    <a:lnTo>
                      <a:pt x="1062" y="1027"/>
                    </a:lnTo>
                    <a:lnTo>
                      <a:pt x="1062" y="1027"/>
                    </a:lnTo>
                    <a:lnTo>
                      <a:pt x="1062" y="1027"/>
                    </a:lnTo>
                    <a:lnTo>
                      <a:pt x="1062" y="1027"/>
                    </a:lnTo>
                    <a:lnTo>
                      <a:pt x="1062" y="1027"/>
                    </a:lnTo>
                    <a:lnTo>
                      <a:pt x="1060" y="1027"/>
                    </a:lnTo>
                    <a:lnTo>
                      <a:pt x="1060" y="1027"/>
                    </a:lnTo>
                    <a:lnTo>
                      <a:pt x="1060" y="1027"/>
                    </a:lnTo>
                    <a:lnTo>
                      <a:pt x="1060" y="1027"/>
                    </a:lnTo>
                    <a:lnTo>
                      <a:pt x="1060" y="1027"/>
                    </a:lnTo>
                    <a:lnTo>
                      <a:pt x="1060" y="1027"/>
                    </a:lnTo>
                    <a:lnTo>
                      <a:pt x="1060" y="1027"/>
                    </a:lnTo>
                    <a:lnTo>
                      <a:pt x="1060" y="1027"/>
                    </a:lnTo>
                    <a:lnTo>
                      <a:pt x="1060" y="1027"/>
                    </a:lnTo>
                    <a:lnTo>
                      <a:pt x="1060" y="1029"/>
                    </a:lnTo>
                    <a:lnTo>
                      <a:pt x="1060" y="1029"/>
                    </a:lnTo>
                    <a:lnTo>
                      <a:pt x="1060" y="1029"/>
                    </a:lnTo>
                    <a:lnTo>
                      <a:pt x="1060" y="1029"/>
                    </a:lnTo>
                    <a:lnTo>
                      <a:pt x="1060" y="1033"/>
                    </a:lnTo>
                    <a:lnTo>
                      <a:pt x="1060" y="1036"/>
                    </a:lnTo>
                    <a:lnTo>
                      <a:pt x="1060" y="1036"/>
                    </a:lnTo>
                    <a:lnTo>
                      <a:pt x="1058" y="1038"/>
                    </a:lnTo>
                    <a:lnTo>
                      <a:pt x="1058" y="1040"/>
                    </a:lnTo>
                    <a:lnTo>
                      <a:pt x="1058" y="1040"/>
                    </a:lnTo>
                    <a:lnTo>
                      <a:pt x="1058" y="1040"/>
                    </a:lnTo>
                    <a:lnTo>
                      <a:pt x="1056" y="1040"/>
                    </a:lnTo>
                    <a:lnTo>
                      <a:pt x="1054" y="1040"/>
                    </a:lnTo>
                    <a:lnTo>
                      <a:pt x="1054" y="1038"/>
                    </a:lnTo>
                    <a:lnTo>
                      <a:pt x="1052" y="1038"/>
                    </a:lnTo>
                    <a:lnTo>
                      <a:pt x="1052" y="1038"/>
                    </a:lnTo>
                    <a:lnTo>
                      <a:pt x="1052" y="1038"/>
                    </a:lnTo>
                    <a:lnTo>
                      <a:pt x="1052" y="1038"/>
                    </a:lnTo>
                    <a:lnTo>
                      <a:pt x="1051" y="1038"/>
                    </a:lnTo>
                    <a:lnTo>
                      <a:pt x="1051" y="1038"/>
                    </a:lnTo>
                    <a:lnTo>
                      <a:pt x="1051" y="1038"/>
                    </a:lnTo>
                    <a:lnTo>
                      <a:pt x="1049" y="1036"/>
                    </a:lnTo>
                    <a:lnTo>
                      <a:pt x="1049" y="1036"/>
                    </a:lnTo>
                    <a:lnTo>
                      <a:pt x="1049" y="1036"/>
                    </a:lnTo>
                    <a:lnTo>
                      <a:pt x="1047" y="1036"/>
                    </a:lnTo>
                    <a:lnTo>
                      <a:pt x="1045" y="1036"/>
                    </a:lnTo>
                    <a:lnTo>
                      <a:pt x="1045" y="1036"/>
                    </a:lnTo>
                    <a:lnTo>
                      <a:pt x="1043" y="1036"/>
                    </a:lnTo>
                    <a:lnTo>
                      <a:pt x="1042" y="1038"/>
                    </a:lnTo>
                    <a:lnTo>
                      <a:pt x="1042" y="1038"/>
                    </a:lnTo>
                    <a:lnTo>
                      <a:pt x="1042" y="1038"/>
                    </a:lnTo>
                    <a:lnTo>
                      <a:pt x="1040" y="1038"/>
                    </a:lnTo>
                    <a:lnTo>
                      <a:pt x="1040" y="1040"/>
                    </a:lnTo>
                    <a:lnTo>
                      <a:pt x="1038" y="1042"/>
                    </a:lnTo>
                    <a:lnTo>
                      <a:pt x="1038" y="1043"/>
                    </a:lnTo>
                    <a:lnTo>
                      <a:pt x="1038" y="1045"/>
                    </a:lnTo>
                    <a:lnTo>
                      <a:pt x="1036" y="1045"/>
                    </a:lnTo>
                    <a:lnTo>
                      <a:pt x="1036" y="1047"/>
                    </a:lnTo>
                    <a:lnTo>
                      <a:pt x="1036" y="1047"/>
                    </a:lnTo>
                    <a:lnTo>
                      <a:pt x="1034" y="1049"/>
                    </a:lnTo>
                    <a:lnTo>
                      <a:pt x="1034" y="1049"/>
                    </a:lnTo>
                    <a:lnTo>
                      <a:pt x="1034" y="1049"/>
                    </a:lnTo>
                    <a:lnTo>
                      <a:pt x="1034" y="1051"/>
                    </a:lnTo>
                    <a:lnTo>
                      <a:pt x="1034" y="1051"/>
                    </a:lnTo>
                    <a:lnTo>
                      <a:pt x="1033" y="1052"/>
                    </a:lnTo>
                    <a:lnTo>
                      <a:pt x="1033" y="1054"/>
                    </a:lnTo>
                    <a:lnTo>
                      <a:pt x="1034" y="1054"/>
                    </a:lnTo>
                    <a:lnTo>
                      <a:pt x="1034" y="1054"/>
                    </a:lnTo>
                    <a:lnTo>
                      <a:pt x="1034" y="1054"/>
                    </a:lnTo>
                    <a:lnTo>
                      <a:pt x="1034" y="1056"/>
                    </a:lnTo>
                    <a:lnTo>
                      <a:pt x="1034" y="1056"/>
                    </a:lnTo>
                    <a:lnTo>
                      <a:pt x="1034" y="1056"/>
                    </a:lnTo>
                    <a:lnTo>
                      <a:pt x="1034" y="1056"/>
                    </a:lnTo>
                    <a:lnTo>
                      <a:pt x="1034" y="1056"/>
                    </a:lnTo>
                    <a:lnTo>
                      <a:pt x="1034" y="1056"/>
                    </a:lnTo>
                    <a:lnTo>
                      <a:pt x="1036" y="1056"/>
                    </a:lnTo>
                    <a:lnTo>
                      <a:pt x="1036" y="1056"/>
                    </a:lnTo>
                    <a:lnTo>
                      <a:pt x="1038" y="1060"/>
                    </a:lnTo>
                    <a:lnTo>
                      <a:pt x="1038" y="1060"/>
                    </a:lnTo>
                    <a:lnTo>
                      <a:pt x="1040" y="1061"/>
                    </a:lnTo>
                    <a:lnTo>
                      <a:pt x="1042" y="1063"/>
                    </a:lnTo>
                    <a:lnTo>
                      <a:pt x="1042" y="1063"/>
                    </a:lnTo>
                    <a:lnTo>
                      <a:pt x="1043" y="1067"/>
                    </a:lnTo>
                    <a:lnTo>
                      <a:pt x="1045" y="1071"/>
                    </a:lnTo>
                    <a:lnTo>
                      <a:pt x="1045" y="1071"/>
                    </a:lnTo>
                    <a:lnTo>
                      <a:pt x="1045" y="1072"/>
                    </a:lnTo>
                    <a:lnTo>
                      <a:pt x="1047" y="1074"/>
                    </a:lnTo>
                    <a:lnTo>
                      <a:pt x="1047" y="1076"/>
                    </a:lnTo>
                    <a:lnTo>
                      <a:pt x="1047" y="1080"/>
                    </a:lnTo>
                    <a:lnTo>
                      <a:pt x="1047" y="1081"/>
                    </a:lnTo>
                    <a:lnTo>
                      <a:pt x="1047" y="1081"/>
                    </a:lnTo>
                    <a:lnTo>
                      <a:pt x="1049" y="1081"/>
                    </a:lnTo>
                    <a:lnTo>
                      <a:pt x="1049" y="1083"/>
                    </a:lnTo>
                    <a:lnTo>
                      <a:pt x="1051" y="1085"/>
                    </a:lnTo>
                    <a:lnTo>
                      <a:pt x="1052" y="1087"/>
                    </a:lnTo>
                    <a:lnTo>
                      <a:pt x="1052" y="1087"/>
                    </a:lnTo>
                    <a:lnTo>
                      <a:pt x="1052" y="1087"/>
                    </a:lnTo>
                    <a:lnTo>
                      <a:pt x="1054" y="1087"/>
                    </a:lnTo>
                    <a:lnTo>
                      <a:pt x="1054" y="1087"/>
                    </a:lnTo>
                    <a:lnTo>
                      <a:pt x="1056" y="1087"/>
                    </a:lnTo>
                    <a:lnTo>
                      <a:pt x="1058" y="1087"/>
                    </a:lnTo>
                    <a:lnTo>
                      <a:pt x="1058" y="1087"/>
                    </a:lnTo>
                    <a:lnTo>
                      <a:pt x="1058" y="1087"/>
                    </a:lnTo>
                    <a:lnTo>
                      <a:pt x="1060" y="1087"/>
                    </a:lnTo>
                    <a:lnTo>
                      <a:pt x="1062" y="1085"/>
                    </a:lnTo>
                    <a:lnTo>
                      <a:pt x="1063" y="1085"/>
                    </a:lnTo>
                    <a:lnTo>
                      <a:pt x="1063" y="1085"/>
                    </a:lnTo>
                    <a:lnTo>
                      <a:pt x="1063" y="1085"/>
                    </a:lnTo>
                    <a:lnTo>
                      <a:pt x="1065" y="1085"/>
                    </a:lnTo>
                    <a:lnTo>
                      <a:pt x="1067" y="1085"/>
                    </a:lnTo>
                    <a:lnTo>
                      <a:pt x="1067" y="1085"/>
                    </a:lnTo>
                    <a:lnTo>
                      <a:pt x="1067" y="1083"/>
                    </a:lnTo>
                    <a:lnTo>
                      <a:pt x="1069" y="1083"/>
                    </a:lnTo>
                    <a:lnTo>
                      <a:pt x="1069" y="1083"/>
                    </a:lnTo>
                    <a:lnTo>
                      <a:pt x="1069" y="1083"/>
                    </a:lnTo>
                    <a:lnTo>
                      <a:pt x="1071" y="1083"/>
                    </a:lnTo>
                    <a:lnTo>
                      <a:pt x="1071" y="1083"/>
                    </a:lnTo>
                    <a:lnTo>
                      <a:pt x="1071" y="1083"/>
                    </a:lnTo>
                    <a:lnTo>
                      <a:pt x="1072" y="1083"/>
                    </a:lnTo>
                    <a:lnTo>
                      <a:pt x="1072" y="1083"/>
                    </a:lnTo>
                    <a:lnTo>
                      <a:pt x="1072" y="1083"/>
                    </a:lnTo>
                    <a:lnTo>
                      <a:pt x="1072" y="1083"/>
                    </a:lnTo>
                    <a:lnTo>
                      <a:pt x="1072" y="1085"/>
                    </a:lnTo>
                    <a:lnTo>
                      <a:pt x="1072" y="1085"/>
                    </a:lnTo>
                    <a:lnTo>
                      <a:pt x="1072" y="1087"/>
                    </a:lnTo>
                    <a:lnTo>
                      <a:pt x="1072" y="1087"/>
                    </a:lnTo>
                    <a:lnTo>
                      <a:pt x="1072" y="1087"/>
                    </a:lnTo>
                    <a:lnTo>
                      <a:pt x="1071" y="1090"/>
                    </a:lnTo>
                    <a:lnTo>
                      <a:pt x="1071" y="1092"/>
                    </a:lnTo>
                    <a:lnTo>
                      <a:pt x="1071" y="1092"/>
                    </a:lnTo>
                    <a:lnTo>
                      <a:pt x="1071" y="1094"/>
                    </a:lnTo>
                    <a:lnTo>
                      <a:pt x="1071" y="1094"/>
                    </a:lnTo>
                    <a:lnTo>
                      <a:pt x="1071" y="1094"/>
                    </a:lnTo>
                    <a:lnTo>
                      <a:pt x="1071" y="1094"/>
                    </a:lnTo>
                    <a:lnTo>
                      <a:pt x="1071" y="1094"/>
                    </a:lnTo>
                    <a:lnTo>
                      <a:pt x="1069" y="1094"/>
                    </a:lnTo>
                    <a:lnTo>
                      <a:pt x="1069" y="1094"/>
                    </a:lnTo>
                    <a:lnTo>
                      <a:pt x="1069" y="1094"/>
                    </a:lnTo>
                    <a:lnTo>
                      <a:pt x="1067" y="1096"/>
                    </a:lnTo>
                    <a:lnTo>
                      <a:pt x="1067" y="1096"/>
                    </a:lnTo>
                    <a:lnTo>
                      <a:pt x="1067" y="1096"/>
                    </a:lnTo>
                    <a:lnTo>
                      <a:pt x="1065" y="1096"/>
                    </a:lnTo>
                    <a:lnTo>
                      <a:pt x="1063" y="1096"/>
                    </a:lnTo>
                    <a:lnTo>
                      <a:pt x="1062" y="1096"/>
                    </a:lnTo>
                    <a:lnTo>
                      <a:pt x="1062" y="1096"/>
                    </a:lnTo>
                    <a:lnTo>
                      <a:pt x="1060" y="1096"/>
                    </a:lnTo>
                    <a:lnTo>
                      <a:pt x="1060" y="1096"/>
                    </a:lnTo>
                    <a:lnTo>
                      <a:pt x="1060" y="1096"/>
                    </a:lnTo>
                    <a:lnTo>
                      <a:pt x="1058" y="1096"/>
                    </a:lnTo>
                    <a:lnTo>
                      <a:pt x="1058" y="1096"/>
                    </a:lnTo>
                    <a:lnTo>
                      <a:pt x="1058" y="1096"/>
                    </a:lnTo>
                    <a:lnTo>
                      <a:pt x="1056" y="1096"/>
                    </a:lnTo>
                    <a:lnTo>
                      <a:pt x="1056" y="1096"/>
                    </a:lnTo>
                    <a:lnTo>
                      <a:pt x="1056" y="1096"/>
                    </a:lnTo>
                    <a:lnTo>
                      <a:pt x="1056" y="1096"/>
                    </a:lnTo>
                    <a:lnTo>
                      <a:pt x="1054" y="1096"/>
                    </a:lnTo>
                    <a:lnTo>
                      <a:pt x="1052" y="1096"/>
                    </a:lnTo>
                    <a:lnTo>
                      <a:pt x="1052" y="1094"/>
                    </a:lnTo>
                    <a:lnTo>
                      <a:pt x="1052" y="1096"/>
                    </a:lnTo>
                    <a:lnTo>
                      <a:pt x="1051" y="1096"/>
                    </a:lnTo>
                    <a:lnTo>
                      <a:pt x="1051" y="1096"/>
                    </a:lnTo>
                    <a:lnTo>
                      <a:pt x="1051" y="1096"/>
                    </a:lnTo>
                    <a:lnTo>
                      <a:pt x="1049" y="1096"/>
                    </a:lnTo>
                    <a:lnTo>
                      <a:pt x="1049" y="1096"/>
                    </a:lnTo>
                    <a:lnTo>
                      <a:pt x="1049" y="1098"/>
                    </a:lnTo>
                    <a:lnTo>
                      <a:pt x="1047" y="1098"/>
                    </a:lnTo>
                    <a:lnTo>
                      <a:pt x="1047" y="1098"/>
                    </a:lnTo>
                    <a:lnTo>
                      <a:pt x="1045" y="1098"/>
                    </a:lnTo>
                    <a:lnTo>
                      <a:pt x="1045" y="1098"/>
                    </a:lnTo>
                    <a:lnTo>
                      <a:pt x="1045" y="1098"/>
                    </a:lnTo>
                    <a:lnTo>
                      <a:pt x="1045" y="1098"/>
                    </a:lnTo>
                    <a:lnTo>
                      <a:pt x="1042" y="1098"/>
                    </a:lnTo>
                    <a:lnTo>
                      <a:pt x="1034" y="1098"/>
                    </a:lnTo>
                    <a:lnTo>
                      <a:pt x="1029" y="1098"/>
                    </a:lnTo>
                    <a:lnTo>
                      <a:pt x="1025" y="1098"/>
                    </a:lnTo>
                    <a:lnTo>
                      <a:pt x="1024" y="1098"/>
                    </a:lnTo>
                    <a:lnTo>
                      <a:pt x="1022" y="1098"/>
                    </a:lnTo>
                    <a:lnTo>
                      <a:pt x="1020" y="1098"/>
                    </a:lnTo>
                    <a:lnTo>
                      <a:pt x="1020" y="1098"/>
                    </a:lnTo>
                    <a:lnTo>
                      <a:pt x="1020" y="1098"/>
                    </a:lnTo>
                    <a:lnTo>
                      <a:pt x="1020" y="1098"/>
                    </a:lnTo>
                    <a:lnTo>
                      <a:pt x="1018" y="1098"/>
                    </a:lnTo>
                    <a:lnTo>
                      <a:pt x="1016" y="1098"/>
                    </a:lnTo>
                    <a:lnTo>
                      <a:pt x="1016" y="1098"/>
                    </a:lnTo>
                    <a:lnTo>
                      <a:pt x="1016" y="1098"/>
                    </a:lnTo>
                    <a:lnTo>
                      <a:pt x="1014" y="1098"/>
                    </a:lnTo>
                    <a:lnTo>
                      <a:pt x="1014" y="1099"/>
                    </a:lnTo>
                    <a:lnTo>
                      <a:pt x="1014" y="1099"/>
                    </a:lnTo>
                    <a:lnTo>
                      <a:pt x="1014" y="1099"/>
                    </a:lnTo>
                    <a:lnTo>
                      <a:pt x="1013" y="1099"/>
                    </a:lnTo>
                    <a:lnTo>
                      <a:pt x="1013" y="1099"/>
                    </a:lnTo>
                    <a:lnTo>
                      <a:pt x="1013" y="1099"/>
                    </a:lnTo>
                    <a:lnTo>
                      <a:pt x="1013" y="1101"/>
                    </a:lnTo>
                    <a:lnTo>
                      <a:pt x="1013" y="1101"/>
                    </a:lnTo>
                    <a:lnTo>
                      <a:pt x="1013" y="1101"/>
                    </a:lnTo>
                    <a:lnTo>
                      <a:pt x="1013" y="1101"/>
                    </a:lnTo>
                    <a:lnTo>
                      <a:pt x="1013" y="1103"/>
                    </a:lnTo>
                    <a:lnTo>
                      <a:pt x="1013" y="1103"/>
                    </a:lnTo>
                    <a:lnTo>
                      <a:pt x="1013" y="1103"/>
                    </a:lnTo>
                    <a:lnTo>
                      <a:pt x="1013" y="1103"/>
                    </a:lnTo>
                    <a:lnTo>
                      <a:pt x="1013" y="1105"/>
                    </a:lnTo>
                    <a:lnTo>
                      <a:pt x="1013" y="1105"/>
                    </a:lnTo>
                    <a:lnTo>
                      <a:pt x="1013" y="1107"/>
                    </a:lnTo>
                    <a:lnTo>
                      <a:pt x="1013" y="1107"/>
                    </a:lnTo>
                    <a:lnTo>
                      <a:pt x="1013" y="1107"/>
                    </a:lnTo>
                    <a:lnTo>
                      <a:pt x="1013" y="1107"/>
                    </a:lnTo>
                    <a:lnTo>
                      <a:pt x="1011" y="1109"/>
                    </a:lnTo>
                    <a:lnTo>
                      <a:pt x="1011" y="1109"/>
                    </a:lnTo>
                    <a:lnTo>
                      <a:pt x="1011" y="1109"/>
                    </a:lnTo>
                    <a:lnTo>
                      <a:pt x="1009" y="1109"/>
                    </a:lnTo>
                    <a:lnTo>
                      <a:pt x="1009" y="1109"/>
                    </a:lnTo>
                    <a:lnTo>
                      <a:pt x="1009" y="1109"/>
                    </a:lnTo>
                    <a:lnTo>
                      <a:pt x="1009" y="1109"/>
                    </a:lnTo>
                    <a:lnTo>
                      <a:pt x="1009" y="1110"/>
                    </a:lnTo>
                    <a:lnTo>
                      <a:pt x="1009" y="1110"/>
                    </a:lnTo>
                    <a:lnTo>
                      <a:pt x="1007" y="1110"/>
                    </a:lnTo>
                    <a:lnTo>
                      <a:pt x="1007" y="1114"/>
                    </a:lnTo>
                    <a:lnTo>
                      <a:pt x="1005" y="1116"/>
                    </a:lnTo>
                    <a:lnTo>
                      <a:pt x="1004" y="1118"/>
                    </a:lnTo>
                    <a:lnTo>
                      <a:pt x="1002" y="1118"/>
                    </a:lnTo>
                    <a:lnTo>
                      <a:pt x="1002" y="1119"/>
                    </a:lnTo>
                    <a:lnTo>
                      <a:pt x="1002" y="1119"/>
                    </a:lnTo>
                    <a:lnTo>
                      <a:pt x="1000" y="1118"/>
                    </a:lnTo>
                    <a:lnTo>
                      <a:pt x="1000" y="1118"/>
                    </a:lnTo>
                    <a:lnTo>
                      <a:pt x="1000" y="1118"/>
                    </a:lnTo>
                    <a:lnTo>
                      <a:pt x="998" y="1118"/>
                    </a:lnTo>
                    <a:lnTo>
                      <a:pt x="998" y="1118"/>
                    </a:lnTo>
                    <a:lnTo>
                      <a:pt x="996" y="1118"/>
                    </a:lnTo>
                    <a:lnTo>
                      <a:pt x="996" y="1118"/>
                    </a:lnTo>
                    <a:lnTo>
                      <a:pt x="995" y="1119"/>
                    </a:lnTo>
                    <a:lnTo>
                      <a:pt x="995" y="1119"/>
                    </a:lnTo>
                    <a:lnTo>
                      <a:pt x="993" y="1118"/>
                    </a:lnTo>
                    <a:lnTo>
                      <a:pt x="991" y="1118"/>
                    </a:lnTo>
                    <a:lnTo>
                      <a:pt x="991" y="1118"/>
                    </a:lnTo>
                    <a:lnTo>
                      <a:pt x="987" y="1119"/>
                    </a:lnTo>
                    <a:lnTo>
                      <a:pt x="984" y="1119"/>
                    </a:lnTo>
                    <a:lnTo>
                      <a:pt x="982" y="1119"/>
                    </a:lnTo>
                    <a:lnTo>
                      <a:pt x="982" y="1119"/>
                    </a:lnTo>
                    <a:lnTo>
                      <a:pt x="982" y="1119"/>
                    </a:lnTo>
                    <a:lnTo>
                      <a:pt x="982" y="1119"/>
                    </a:lnTo>
                    <a:lnTo>
                      <a:pt x="980" y="1119"/>
                    </a:lnTo>
                    <a:lnTo>
                      <a:pt x="978" y="1121"/>
                    </a:lnTo>
                    <a:lnTo>
                      <a:pt x="978" y="1121"/>
                    </a:lnTo>
                    <a:lnTo>
                      <a:pt x="977" y="1123"/>
                    </a:lnTo>
                    <a:lnTo>
                      <a:pt x="975" y="1123"/>
                    </a:lnTo>
                    <a:lnTo>
                      <a:pt x="975" y="1125"/>
                    </a:lnTo>
                    <a:lnTo>
                      <a:pt x="971" y="1128"/>
                    </a:lnTo>
                    <a:lnTo>
                      <a:pt x="969" y="1130"/>
                    </a:lnTo>
                    <a:lnTo>
                      <a:pt x="967" y="1132"/>
                    </a:lnTo>
                    <a:lnTo>
                      <a:pt x="966" y="1132"/>
                    </a:lnTo>
                    <a:lnTo>
                      <a:pt x="962" y="1136"/>
                    </a:lnTo>
                    <a:lnTo>
                      <a:pt x="958" y="1137"/>
                    </a:lnTo>
                    <a:lnTo>
                      <a:pt x="957" y="1137"/>
                    </a:lnTo>
                    <a:lnTo>
                      <a:pt x="955" y="1139"/>
                    </a:lnTo>
                    <a:lnTo>
                      <a:pt x="955" y="1139"/>
                    </a:lnTo>
                    <a:lnTo>
                      <a:pt x="953" y="1139"/>
                    </a:lnTo>
                    <a:lnTo>
                      <a:pt x="953" y="1139"/>
                    </a:lnTo>
                    <a:lnTo>
                      <a:pt x="953" y="1139"/>
                    </a:lnTo>
                    <a:lnTo>
                      <a:pt x="953" y="1139"/>
                    </a:lnTo>
                    <a:lnTo>
                      <a:pt x="953" y="1139"/>
                    </a:lnTo>
                    <a:lnTo>
                      <a:pt x="953" y="1139"/>
                    </a:lnTo>
                    <a:lnTo>
                      <a:pt x="951" y="1139"/>
                    </a:lnTo>
                    <a:lnTo>
                      <a:pt x="951" y="1139"/>
                    </a:lnTo>
                    <a:lnTo>
                      <a:pt x="951" y="1139"/>
                    </a:lnTo>
                    <a:lnTo>
                      <a:pt x="951" y="1139"/>
                    </a:lnTo>
                    <a:lnTo>
                      <a:pt x="951" y="1139"/>
                    </a:lnTo>
                    <a:lnTo>
                      <a:pt x="949" y="1139"/>
                    </a:lnTo>
                    <a:lnTo>
                      <a:pt x="949" y="1139"/>
                    </a:lnTo>
                    <a:lnTo>
                      <a:pt x="949" y="1139"/>
                    </a:lnTo>
                    <a:lnTo>
                      <a:pt x="949" y="1139"/>
                    </a:lnTo>
                    <a:lnTo>
                      <a:pt x="949" y="1141"/>
                    </a:lnTo>
                    <a:lnTo>
                      <a:pt x="949" y="1141"/>
                    </a:lnTo>
                    <a:lnTo>
                      <a:pt x="949" y="1141"/>
                    </a:lnTo>
                    <a:lnTo>
                      <a:pt x="949" y="1141"/>
                    </a:lnTo>
                    <a:lnTo>
                      <a:pt x="949" y="1141"/>
                    </a:lnTo>
                    <a:lnTo>
                      <a:pt x="948" y="1143"/>
                    </a:lnTo>
                    <a:lnTo>
                      <a:pt x="946" y="1145"/>
                    </a:lnTo>
                    <a:lnTo>
                      <a:pt x="946" y="1145"/>
                    </a:lnTo>
                    <a:lnTo>
                      <a:pt x="946" y="1147"/>
                    </a:lnTo>
                    <a:lnTo>
                      <a:pt x="944" y="1148"/>
                    </a:lnTo>
                    <a:lnTo>
                      <a:pt x="944" y="1150"/>
                    </a:lnTo>
                    <a:lnTo>
                      <a:pt x="944" y="1152"/>
                    </a:lnTo>
                    <a:lnTo>
                      <a:pt x="942" y="1152"/>
                    </a:lnTo>
                    <a:lnTo>
                      <a:pt x="942" y="1152"/>
                    </a:lnTo>
                    <a:lnTo>
                      <a:pt x="942" y="1152"/>
                    </a:lnTo>
                    <a:lnTo>
                      <a:pt x="942" y="1152"/>
                    </a:lnTo>
                    <a:lnTo>
                      <a:pt x="942" y="1152"/>
                    </a:lnTo>
                    <a:lnTo>
                      <a:pt x="942" y="1152"/>
                    </a:lnTo>
                    <a:lnTo>
                      <a:pt x="940" y="1152"/>
                    </a:lnTo>
                    <a:lnTo>
                      <a:pt x="940" y="1152"/>
                    </a:lnTo>
                    <a:lnTo>
                      <a:pt x="940" y="1152"/>
                    </a:lnTo>
                    <a:lnTo>
                      <a:pt x="940" y="1152"/>
                    </a:lnTo>
                    <a:lnTo>
                      <a:pt x="940" y="1152"/>
                    </a:lnTo>
                    <a:lnTo>
                      <a:pt x="939" y="1152"/>
                    </a:lnTo>
                    <a:lnTo>
                      <a:pt x="939" y="1152"/>
                    </a:lnTo>
                    <a:lnTo>
                      <a:pt x="939" y="1152"/>
                    </a:lnTo>
                    <a:lnTo>
                      <a:pt x="939" y="1152"/>
                    </a:lnTo>
                    <a:lnTo>
                      <a:pt x="939" y="1152"/>
                    </a:lnTo>
                    <a:lnTo>
                      <a:pt x="939" y="1152"/>
                    </a:lnTo>
                    <a:lnTo>
                      <a:pt x="939" y="1152"/>
                    </a:lnTo>
                    <a:lnTo>
                      <a:pt x="939" y="1150"/>
                    </a:lnTo>
                    <a:lnTo>
                      <a:pt x="939" y="1150"/>
                    </a:lnTo>
                    <a:lnTo>
                      <a:pt x="939" y="1150"/>
                    </a:lnTo>
                    <a:lnTo>
                      <a:pt x="939" y="1150"/>
                    </a:lnTo>
                    <a:lnTo>
                      <a:pt x="939" y="1150"/>
                    </a:lnTo>
                    <a:lnTo>
                      <a:pt x="939" y="1150"/>
                    </a:lnTo>
                    <a:lnTo>
                      <a:pt x="937" y="1148"/>
                    </a:lnTo>
                    <a:lnTo>
                      <a:pt x="937" y="1147"/>
                    </a:lnTo>
                    <a:lnTo>
                      <a:pt x="939" y="1147"/>
                    </a:lnTo>
                    <a:lnTo>
                      <a:pt x="939" y="1145"/>
                    </a:lnTo>
                    <a:lnTo>
                      <a:pt x="939" y="1145"/>
                    </a:lnTo>
                    <a:lnTo>
                      <a:pt x="939" y="1141"/>
                    </a:lnTo>
                    <a:lnTo>
                      <a:pt x="937" y="1137"/>
                    </a:lnTo>
                    <a:lnTo>
                      <a:pt x="937" y="1136"/>
                    </a:lnTo>
                    <a:lnTo>
                      <a:pt x="937" y="1136"/>
                    </a:lnTo>
                    <a:lnTo>
                      <a:pt x="937" y="1136"/>
                    </a:lnTo>
                    <a:lnTo>
                      <a:pt x="937" y="1134"/>
                    </a:lnTo>
                    <a:lnTo>
                      <a:pt x="935" y="1134"/>
                    </a:lnTo>
                    <a:lnTo>
                      <a:pt x="935" y="1134"/>
                    </a:lnTo>
                    <a:lnTo>
                      <a:pt x="935" y="1134"/>
                    </a:lnTo>
                    <a:lnTo>
                      <a:pt x="935" y="1134"/>
                    </a:lnTo>
                    <a:lnTo>
                      <a:pt x="935" y="1134"/>
                    </a:lnTo>
                    <a:lnTo>
                      <a:pt x="933" y="1134"/>
                    </a:lnTo>
                    <a:lnTo>
                      <a:pt x="933" y="1134"/>
                    </a:lnTo>
                    <a:lnTo>
                      <a:pt x="933" y="1134"/>
                    </a:lnTo>
                    <a:lnTo>
                      <a:pt x="933" y="1134"/>
                    </a:lnTo>
                    <a:lnTo>
                      <a:pt x="931" y="1134"/>
                    </a:lnTo>
                    <a:lnTo>
                      <a:pt x="931" y="1134"/>
                    </a:lnTo>
                    <a:lnTo>
                      <a:pt x="931" y="1134"/>
                    </a:lnTo>
                    <a:lnTo>
                      <a:pt x="931" y="1132"/>
                    </a:lnTo>
                    <a:lnTo>
                      <a:pt x="931" y="1132"/>
                    </a:lnTo>
                    <a:lnTo>
                      <a:pt x="929" y="1132"/>
                    </a:lnTo>
                    <a:lnTo>
                      <a:pt x="929" y="1132"/>
                    </a:lnTo>
                    <a:lnTo>
                      <a:pt x="929" y="1134"/>
                    </a:lnTo>
                    <a:lnTo>
                      <a:pt x="928" y="1134"/>
                    </a:lnTo>
                    <a:lnTo>
                      <a:pt x="928" y="1134"/>
                    </a:lnTo>
                    <a:lnTo>
                      <a:pt x="928" y="1136"/>
                    </a:lnTo>
                    <a:lnTo>
                      <a:pt x="928" y="1136"/>
                    </a:lnTo>
                    <a:lnTo>
                      <a:pt x="928" y="1136"/>
                    </a:lnTo>
                    <a:lnTo>
                      <a:pt x="928" y="1137"/>
                    </a:lnTo>
                    <a:lnTo>
                      <a:pt x="928" y="1137"/>
                    </a:lnTo>
                    <a:lnTo>
                      <a:pt x="928" y="1137"/>
                    </a:lnTo>
                    <a:lnTo>
                      <a:pt x="926" y="1139"/>
                    </a:lnTo>
                    <a:lnTo>
                      <a:pt x="926" y="1139"/>
                    </a:lnTo>
                    <a:lnTo>
                      <a:pt x="926" y="1139"/>
                    </a:lnTo>
                    <a:lnTo>
                      <a:pt x="926" y="1139"/>
                    </a:lnTo>
                    <a:lnTo>
                      <a:pt x="926" y="1139"/>
                    </a:lnTo>
                    <a:lnTo>
                      <a:pt x="926" y="1139"/>
                    </a:lnTo>
                    <a:lnTo>
                      <a:pt x="924" y="1139"/>
                    </a:lnTo>
                    <a:lnTo>
                      <a:pt x="924" y="1139"/>
                    </a:lnTo>
                    <a:lnTo>
                      <a:pt x="924" y="1139"/>
                    </a:lnTo>
                    <a:lnTo>
                      <a:pt x="924" y="1139"/>
                    </a:lnTo>
                    <a:lnTo>
                      <a:pt x="922" y="1139"/>
                    </a:lnTo>
                    <a:lnTo>
                      <a:pt x="922" y="1139"/>
                    </a:lnTo>
                    <a:lnTo>
                      <a:pt x="922" y="1139"/>
                    </a:lnTo>
                    <a:lnTo>
                      <a:pt x="922" y="1139"/>
                    </a:lnTo>
                    <a:lnTo>
                      <a:pt x="922" y="1137"/>
                    </a:lnTo>
                    <a:lnTo>
                      <a:pt x="922" y="1137"/>
                    </a:lnTo>
                    <a:lnTo>
                      <a:pt x="922" y="1137"/>
                    </a:lnTo>
                    <a:lnTo>
                      <a:pt x="922" y="1137"/>
                    </a:lnTo>
                    <a:lnTo>
                      <a:pt x="922" y="1136"/>
                    </a:lnTo>
                    <a:lnTo>
                      <a:pt x="922" y="1136"/>
                    </a:lnTo>
                    <a:lnTo>
                      <a:pt x="922" y="1136"/>
                    </a:lnTo>
                    <a:lnTo>
                      <a:pt x="922" y="1136"/>
                    </a:lnTo>
                    <a:lnTo>
                      <a:pt x="922" y="1134"/>
                    </a:lnTo>
                    <a:lnTo>
                      <a:pt x="922" y="1134"/>
                    </a:lnTo>
                    <a:lnTo>
                      <a:pt x="922" y="1134"/>
                    </a:lnTo>
                    <a:lnTo>
                      <a:pt x="922" y="1134"/>
                    </a:lnTo>
                    <a:lnTo>
                      <a:pt x="922" y="1132"/>
                    </a:lnTo>
                    <a:lnTo>
                      <a:pt x="922" y="1132"/>
                    </a:lnTo>
                    <a:lnTo>
                      <a:pt x="922" y="1132"/>
                    </a:lnTo>
                    <a:lnTo>
                      <a:pt x="922" y="1132"/>
                    </a:lnTo>
                    <a:lnTo>
                      <a:pt x="922" y="1132"/>
                    </a:lnTo>
                    <a:lnTo>
                      <a:pt x="922" y="1130"/>
                    </a:lnTo>
                    <a:lnTo>
                      <a:pt x="922" y="1130"/>
                    </a:lnTo>
                    <a:lnTo>
                      <a:pt x="922" y="1130"/>
                    </a:lnTo>
                    <a:lnTo>
                      <a:pt x="922" y="1128"/>
                    </a:lnTo>
                    <a:lnTo>
                      <a:pt x="920" y="1128"/>
                    </a:lnTo>
                    <a:lnTo>
                      <a:pt x="920" y="1128"/>
                    </a:lnTo>
                    <a:lnTo>
                      <a:pt x="920" y="1128"/>
                    </a:lnTo>
                    <a:lnTo>
                      <a:pt x="920" y="1128"/>
                    </a:lnTo>
                    <a:lnTo>
                      <a:pt x="920" y="1128"/>
                    </a:lnTo>
                    <a:lnTo>
                      <a:pt x="920" y="1128"/>
                    </a:lnTo>
                    <a:lnTo>
                      <a:pt x="920" y="1128"/>
                    </a:lnTo>
                    <a:lnTo>
                      <a:pt x="920" y="1127"/>
                    </a:lnTo>
                    <a:lnTo>
                      <a:pt x="920" y="1127"/>
                    </a:lnTo>
                    <a:lnTo>
                      <a:pt x="920" y="1127"/>
                    </a:lnTo>
                    <a:lnTo>
                      <a:pt x="919" y="1127"/>
                    </a:lnTo>
                    <a:lnTo>
                      <a:pt x="919" y="1125"/>
                    </a:lnTo>
                    <a:lnTo>
                      <a:pt x="920" y="1125"/>
                    </a:lnTo>
                    <a:lnTo>
                      <a:pt x="920" y="1125"/>
                    </a:lnTo>
                    <a:lnTo>
                      <a:pt x="920" y="1125"/>
                    </a:lnTo>
                    <a:lnTo>
                      <a:pt x="920" y="1123"/>
                    </a:lnTo>
                    <a:lnTo>
                      <a:pt x="920" y="1123"/>
                    </a:lnTo>
                    <a:lnTo>
                      <a:pt x="920" y="1123"/>
                    </a:lnTo>
                    <a:lnTo>
                      <a:pt x="922" y="1123"/>
                    </a:lnTo>
                    <a:lnTo>
                      <a:pt x="922" y="1123"/>
                    </a:lnTo>
                    <a:lnTo>
                      <a:pt x="922" y="1123"/>
                    </a:lnTo>
                    <a:lnTo>
                      <a:pt x="922" y="1123"/>
                    </a:lnTo>
                    <a:lnTo>
                      <a:pt x="922" y="1123"/>
                    </a:lnTo>
                    <a:lnTo>
                      <a:pt x="922" y="1123"/>
                    </a:lnTo>
                    <a:lnTo>
                      <a:pt x="922" y="1123"/>
                    </a:lnTo>
                    <a:lnTo>
                      <a:pt x="922" y="1123"/>
                    </a:lnTo>
                    <a:lnTo>
                      <a:pt x="922" y="1121"/>
                    </a:lnTo>
                    <a:lnTo>
                      <a:pt x="922" y="1121"/>
                    </a:lnTo>
                    <a:lnTo>
                      <a:pt x="924" y="1121"/>
                    </a:lnTo>
                    <a:lnTo>
                      <a:pt x="924" y="1121"/>
                    </a:lnTo>
                    <a:lnTo>
                      <a:pt x="924" y="1121"/>
                    </a:lnTo>
                    <a:lnTo>
                      <a:pt x="924" y="1121"/>
                    </a:lnTo>
                    <a:lnTo>
                      <a:pt x="924" y="1121"/>
                    </a:lnTo>
                    <a:lnTo>
                      <a:pt x="924" y="1119"/>
                    </a:lnTo>
                    <a:lnTo>
                      <a:pt x="924" y="1119"/>
                    </a:lnTo>
                    <a:lnTo>
                      <a:pt x="924" y="1119"/>
                    </a:lnTo>
                    <a:lnTo>
                      <a:pt x="924" y="1119"/>
                    </a:lnTo>
                    <a:lnTo>
                      <a:pt x="924" y="1119"/>
                    </a:lnTo>
                    <a:lnTo>
                      <a:pt x="924" y="1118"/>
                    </a:lnTo>
                    <a:lnTo>
                      <a:pt x="924" y="1118"/>
                    </a:lnTo>
                    <a:lnTo>
                      <a:pt x="924" y="1118"/>
                    </a:lnTo>
                    <a:lnTo>
                      <a:pt x="924" y="1118"/>
                    </a:lnTo>
                    <a:lnTo>
                      <a:pt x="924" y="1118"/>
                    </a:lnTo>
                    <a:lnTo>
                      <a:pt x="924" y="1118"/>
                    </a:lnTo>
                    <a:lnTo>
                      <a:pt x="922" y="1118"/>
                    </a:lnTo>
                    <a:lnTo>
                      <a:pt x="922" y="1118"/>
                    </a:lnTo>
                    <a:lnTo>
                      <a:pt x="922" y="1116"/>
                    </a:lnTo>
                    <a:lnTo>
                      <a:pt x="922" y="1116"/>
                    </a:lnTo>
                    <a:lnTo>
                      <a:pt x="924" y="1116"/>
                    </a:lnTo>
                    <a:lnTo>
                      <a:pt x="922" y="1114"/>
                    </a:lnTo>
                    <a:lnTo>
                      <a:pt x="922" y="1114"/>
                    </a:lnTo>
                    <a:lnTo>
                      <a:pt x="922" y="1114"/>
                    </a:lnTo>
                    <a:lnTo>
                      <a:pt x="924" y="1114"/>
                    </a:lnTo>
                    <a:lnTo>
                      <a:pt x="924" y="1114"/>
                    </a:lnTo>
                    <a:lnTo>
                      <a:pt x="926" y="1114"/>
                    </a:lnTo>
                    <a:lnTo>
                      <a:pt x="926" y="1114"/>
                    </a:lnTo>
                    <a:lnTo>
                      <a:pt x="926" y="1114"/>
                    </a:lnTo>
                    <a:lnTo>
                      <a:pt x="926" y="1114"/>
                    </a:lnTo>
                    <a:lnTo>
                      <a:pt x="926" y="1112"/>
                    </a:lnTo>
                    <a:lnTo>
                      <a:pt x="926" y="1112"/>
                    </a:lnTo>
                    <a:lnTo>
                      <a:pt x="928" y="1110"/>
                    </a:lnTo>
                    <a:lnTo>
                      <a:pt x="928" y="1110"/>
                    </a:lnTo>
                    <a:lnTo>
                      <a:pt x="928" y="1110"/>
                    </a:lnTo>
                    <a:lnTo>
                      <a:pt x="928" y="1110"/>
                    </a:lnTo>
                    <a:lnTo>
                      <a:pt x="926" y="1110"/>
                    </a:lnTo>
                    <a:lnTo>
                      <a:pt x="926" y="1110"/>
                    </a:lnTo>
                    <a:lnTo>
                      <a:pt x="926" y="1110"/>
                    </a:lnTo>
                    <a:lnTo>
                      <a:pt x="926" y="1109"/>
                    </a:lnTo>
                    <a:lnTo>
                      <a:pt x="926" y="1109"/>
                    </a:lnTo>
                    <a:lnTo>
                      <a:pt x="926" y="1109"/>
                    </a:lnTo>
                    <a:lnTo>
                      <a:pt x="928" y="1109"/>
                    </a:lnTo>
                    <a:lnTo>
                      <a:pt x="928" y="1109"/>
                    </a:lnTo>
                    <a:lnTo>
                      <a:pt x="928" y="1107"/>
                    </a:lnTo>
                    <a:lnTo>
                      <a:pt x="928" y="1107"/>
                    </a:lnTo>
                    <a:lnTo>
                      <a:pt x="929" y="1107"/>
                    </a:lnTo>
                    <a:lnTo>
                      <a:pt x="929" y="1107"/>
                    </a:lnTo>
                    <a:lnTo>
                      <a:pt x="929" y="1105"/>
                    </a:lnTo>
                    <a:lnTo>
                      <a:pt x="929" y="1105"/>
                    </a:lnTo>
                    <a:lnTo>
                      <a:pt x="931" y="1105"/>
                    </a:lnTo>
                    <a:lnTo>
                      <a:pt x="931" y="1105"/>
                    </a:lnTo>
                    <a:lnTo>
                      <a:pt x="931" y="1105"/>
                    </a:lnTo>
                    <a:lnTo>
                      <a:pt x="931" y="1105"/>
                    </a:lnTo>
                    <a:lnTo>
                      <a:pt x="931" y="1103"/>
                    </a:lnTo>
                    <a:lnTo>
                      <a:pt x="931" y="1103"/>
                    </a:lnTo>
                    <a:lnTo>
                      <a:pt x="931" y="1103"/>
                    </a:lnTo>
                    <a:lnTo>
                      <a:pt x="931" y="1103"/>
                    </a:lnTo>
                    <a:lnTo>
                      <a:pt x="931" y="1103"/>
                    </a:lnTo>
                    <a:lnTo>
                      <a:pt x="931" y="1103"/>
                    </a:lnTo>
                    <a:lnTo>
                      <a:pt x="931" y="1103"/>
                    </a:lnTo>
                    <a:lnTo>
                      <a:pt x="933" y="1103"/>
                    </a:lnTo>
                    <a:lnTo>
                      <a:pt x="933" y="1103"/>
                    </a:lnTo>
                    <a:lnTo>
                      <a:pt x="933" y="1103"/>
                    </a:lnTo>
                    <a:lnTo>
                      <a:pt x="933" y="1101"/>
                    </a:lnTo>
                    <a:lnTo>
                      <a:pt x="933" y="1101"/>
                    </a:lnTo>
                    <a:lnTo>
                      <a:pt x="933" y="1101"/>
                    </a:lnTo>
                    <a:lnTo>
                      <a:pt x="933" y="1101"/>
                    </a:lnTo>
                    <a:lnTo>
                      <a:pt x="933" y="1101"/>
                    </a:lnTo>
                    <a:lnTo>
                      <a:pt x="933" y="1101"/>
                    </a:lnTo>
                    <a:lnTo>
                      <a:pt x="933" y="1099"/>
                    </a:lnTo>
                    <a:lnTo>
                      <a:pt x="933" y="1099"/>
                    </a:lnTo>
                    <a:lnTo>
                      <a:pt x="933" y="1099"/>
                    </a:lnTo>
                    <a:lnTo>
                      <a:pt x="931" y="1099"/>
                    </a:lnTo>
                    <a:lnTo>
                      <a:pt x="931" y="1099"/>
                    </a:lnTo>
                    <a:lnTo>
                      <a:pt x="931" y="1098"/>
                    </a:lnTo>
                    <a:lnTo>
                      <a:pt x="931" y="1098"/>
                    </a:lnTo>
                    <a:lnTo>
                      <a:pt x="931" y="1098"/>
                    </a:lnTo>
                    <a:lnTo>
                      <a:pt x="931" y="1098"/>
                    </a:lnTo>
                    <a:lnTo>
                      <a:pt x="931" y="1098"/>
                    </a:lnTo>
                    <a:lnTo>
                      <a:pt x="931" y="1096"/>
                    </a:lnTo>
                    <a:lnTo>
                      <a:pt x="931" y="1096"/>
                    </a:lnTo>
                    <a:lnTo>
                      <a:pt x="929" y="1096"/>
                    </a:lnTo>
                    <a:lnTo>
                      <a:pt x="929" y="1096"/>
                    </a:lnTo>
                    <a:lnTo>
                      <a:pt x="929" y="1096"/>
                    </a:lnTo>
                    <a:lnTo>
                      <a:pt x="929" y="1094"/>
                    </a:lnTo>
                    <a:lnTo>
                      <a:pt x="929" y="1094"/>
                    </a:lnTo>
                    <a:lnTo>
                      <a:pt x="929" y="1094"/>
                    </a:lnTo>
                    <a:lnTo>
                      <a:pt x="929" y="1094"/>
                    </a:lnTo>
                    <a:lnTo>
                      <a:pt x="929" y="1092"/>
                    </a:lnTo>
                    <a:lnTo>
                      <a:pt x="929" y="1092"/>
                    </a:lnTo>
                    <a:lnTo>
                      <a:pt x="929" y="1092"/>
                    </a:lnTo>
                    <a:lnTo>
                      <a:pt x="929" y="1092"/>
                    </a:lnTo>
                    <a:lnTo>
                      <a:pt x="929" y="1092"/>
                    </a:lnTo>
                    <a:lnTo>
                      <a:pt x="929" y="1092"/>
                    </a:lnTo>
                    <a:lnTo>
                      <a:pt x="929" y="1090"/>
                    </a:lnTo>
                    <a:lnTo>
                      <a:pt x="929" y="1090"/>
                    </a:lnTo>
                    <a:lnTo>
                      <a:pt x="929" y="1090"/>
                    </a:lnTo>
                    <a:lnTo>
                      <a:pt x="929" y="1089"/>
                    </a:lnTo>
                    <a:lnTo>
                      <a:pt x="929" y="1089"/>
                    </a:lnTo>
                    <a:lnTo>
                      <a:pt x="929" y="1089"/>
                    </a:lnTo>
                    <a:lnTo>
                      <a:pt x="929" y="1089"/>
                    </a:lnTo>
                    <a:lnTo>
                      <a:pt x="929" y="1089"/>
                    </a:lnTo>
                    <a:lnTo>
                      <a:pt x="929" y="1089"/>
                    </a:lnTo>
                    <a:lnTo>
                      <a:pt x="929" y="1089"/>
                    </a:lnTo>
                    <a:lnTo>
                      <a:pt x="929" y="1087"/>
                    </a:lnTo>
                    <a:lnTo>
                      <a:pt x="931" y="1087"/>
                    </a:lnTo>
                    <a:lnTo>
                      <a:pt x="931" y="1087"/>
                    </a:lnTo>
                    <a:lnTo>
                      <a:pt x="931" y="1087"/>
                    </a:lnTo>
                    <a:lnTo>
                      <a:pt x="933" y="1089"/>
                    </a:lnTo>
                    <a:lnTo>
                      <a:pt x="933" y="1087"/>
                    </a:lnTo>
                    <a:lnTo>
                      <a:pt x="933" y="1087"/>
                    </a:lnTo>
                    <a:lnTo>
                      <a:pt x="933" y="1087"/>
                    </a:lnTo>
                    <a:lnTo>
                      <a:pt x="933" y="1087"/>
                    </a:lnTo>
                    <a:lnTo>
                      <a:pt x="933" y="1087"/>
                    </a:lnTo>
                    <a:lnTo>
                      <a:pt x="933" y="1087"/>
                    </a:lnTo>
                    <a:lnTo>
                      <a:pt x="933" y="1087"/>
                    </a:lnTo>
                    <a:lnTo>
                      <a:pt x="933" y="1085"/>
                    </a:lnTo>
                    <a:lnTo>
                      <a:pt x="933" y="1085"/>
                    </a:lnTo>
                    <a:lnTo>
                      <a:pt x="933" y="1085"/>
                    </a:lnTo>
                    <a:lnTo>
                      <a:pt x="935" y="1085"/>
                    </a:lnTo>
                    <a:lnTo>
                      <a:pt x="935" y="1083"/>
                    </a:lnTo>
                    <a:lnTo>
                      <a:pt x="933" y="1083"/>
                    </a:lnTo>
                    <a:lnTo>
                      <a:pt x="933" y="1083"/>
                    </a:lnTo>
                    <a:lnTo>
                      <a:pt x="933" y="1081"/>
                    </a:lnTo>
                    <a:lnTo>
                      <a:pt x="933" y="1081"/>
                    </a:lnTo>
                    <a:lnTo>
                      <a:pt x="933" y="1081"/>
                    </a:lnTo>
                    <a:lnTo>
                      <a:pt x="933" y="1080"/>
                    </a:lnTo>
                    <a:lnTo>
                      <a:pt x="933" y="1080"/>
                    </a:lnTo>
                    <a:lnTo>
                      <a:pt x="935" y="1080"/>
                    </a:lnTo>
                    <a:lnTo>
                      <a:pt x="935" y="1080"/>
                    </a:lnTo>
                    <a:lnTo>
                      <a:pt x="935" y="1080"/>
                    </a:lnTo>
                    <a:lnTo>
                      <a:pt x="935" y="1078"/>
                    </a:lnTo>
                    <a:lnTo>
                      <a:pt x="935" y="1078"/>
                    </a:lnTo>
                    <a:lnTo>
                      <a:pt x="935" y="1078"/>
                    </a:lnTo>
                    <a:lnTo>
                      <a:pt x="935" y="1078"/>
                    </a:lnTo>
                    <a:lnTo>
                      <a:pt x="935" y="1078"/>
                    </a:lnTo>
                    <a:lnTo>
                      <a:pt x="935" y="1078"/>
                    </a:lnTo>
                    <a:lnTo>
                      <a:pt x="935" y="1076"/>
                    </a:lnTo>
                    <a:lnTo>
                      <a:pt x="933" y="1076"/>
                    </a:lnTo>
                    <a:lnTo>
                      <a:pt x="933" y="1076"/>
                    </a:lnTo>
                    <a:lnTo>
                      <a:pt x="933" y="1076"/>
                    </a:lnTo>
                    <a:lnTo>
                      <a:pt x="933" y="1076"/>
                    </a:lnTo>
                    <a:lnTo>
                      <a:pt x="933" y="1076"/>
                    </a:lnTo>
                    <a:lnTo>
                      <a:pt x="933" y="1074"/>
                    </a:lnTo>
                    <a:lnTo>
                      <a:pt x="933" y="1074"/>
                    </a:lnTo>
                    <a:lnTo>
                      <a:pt x="931" y="1074"/>
                    </a:lnTo>
                    <a:lnTo>
                      <a:pt x="931" y="1074"/>
                    </a:lnTo>
                    <a:lnTo>
                      <a:pt x="931" y="1074"/>
                    </a:lnTo>
                    <a:lnTo>
                      <a:pt x="931" y="1074"/>
                    </a:lnTo>
                    <a:lnTo>
                      <a:pt x="931" y="1072"/>
                    </a:lnTo>
                    <a:lnTo>
                      <a:pt x="933" y="1072"/>
                    </a:lnTo>
                    <a:lnTo>
                      <a:pt x="933" y="1072"/>
                    </a:lnTo>
                    <a:lnTo>
                      <a:pt x="933" y="1072"/>
                    </a:lnTo>
                    <a:lnTo>
                      <a:pt x="933" y="1072"/>
                    </a:lnTo>
                    <a:lnTo>
                      <a:pt x="933" y="1072"/>
                    </a:lnTo>
                    <a:lnTo>
                      <a:pt x="933" y="1072"/>
                    </a:lnTo>
                    <a:lnTo>
                      <a:pt x="933" y="1072"/>
                    </a:lnTo>
                    <a:lnTo>
                      <a:pt x="931" y="1072"/>
                    </a:lnTo>
                    <a:lnTo>
                      <a:pt x="931" y="1071"/>
                    </a:lnTo>
                    <a:lnTo>
                      <a:pt x="931" y="1071"/>
                    </a:lnTo>
                    <a:lnTo>
                      <a:pt x="931" y="1071"/>
                    </a:lnTo>
                    <a:lnTo>
                      <a:pt x="931" y="1071"/>
                    </a:lnTo>
                    <a:lnTo>
                      <a:pt x="931" y="1071"/>
                    </a:lnTo>
                    <a:lnTo>
                      <a:pt x="933" y="1071"/>
                    </a:lnTo>
                    <a:lnTo>
                      <a:pt x="933" y="1069"/>
                    </a:lnTo>
                    <a:lnTo>
                      <a:pt x="931" y="1069"/>
                    </a:lnTo>
                    <a:lnTo>
                      <a:pt x="931" y="1069"/>
                    </a:lnTo>
                    <a:lnTo>
                      <a:pt x="931" y="1069"/>
                    </a:lnTo>
                    <a:lnTo>
                      <a:pt x="931" y="1069"/>
                    </a:lnTo>
                    <a:lnTo>
                      <a:pt x="931" y="1069"/>
                    </a:lnTo>
                    <a:lnTo>
                      <a:pt x="931" y="1067"/>
                    </a:lnTo>
                    <a:lnTo>
                      <a:pt x="931" y="1067"/>
                    </a:lnTo>
                    <a:lnTo>
                      <a:pt x="929" y="1067"/>
                    </a:lnTo>
                    <a:lnTo>
                      <a:pt x="929" y="1067"/>
                    </a:lnTo>
                    <a:lnTo>
                      <a:pt x="929" y="1067"/>
                    </a:lnTo>
                    <a:lnTo>
                      <a:pt x="929" y="1065"/>
                    </a:lnTo>
                    <a:lnTo>
                      <a:pt x="929" y="1065"/>
                    </a:lnTo>
                    <a:lnTo>
                      <a:pt x="929" y="1065"/>
                    </a:lnTo>
                    <a:lnTo>
                      <a:pt x="929" y="1065"/>
                    </a:lnTo>
                    <a:lnTo>
                      <a:pt x="929" y="1065"/>
                    </a:lnTo>
                    <a:lnTo>
                      <a:pt x="929" y="1065"/>
                    </a:lnTo>
                    <a:lnTo>
                      <a:pt x="928" y="1065"/>
                    </a:lnTo>
                    <a:lnTo>
                      <a:pt x="928" y="1065"/>
                    </a:lnTo>
                    <a:lnTo>
                      <a:pt x="928" y="1065"/>
                    </a:lnTo>
                    <a:lnTo>
                      <a:pt x="928" y="1063"/>
                    </a:lnTo>
                    <a:lnTo>
                      <a:pt x="928" y="1063"/>
                    </a:lnTo>
                    <a:lnTo>
                      <a:pt x="926" y="1063"/>
                    </a:lnTo>
                    <a:lnTo>
                      <a:pt x="926" y="1063"/>
                    </a:lnTo>
                    <a:lnTo>
                      <a:pt x="928" y="1063"/>
                    </a:lnTo>
                    <a:lnTo>
                      <a:pt x="928" y="1063"/>
                    </a:lnTo>
                    <a:lnTo>
                      <a:pt x="926" y="1063"/>
                    </a:lnTo>
                    <a:lnTo>
                      <a:pt x="926" y="1063"/>
                    </a:lnTo>
                    <a:lnTo>
                      <a:pt x="926" y="1063"/>
                    </a:lnTo>
                    <a:lnTo>
                      <a:pt x="926" y="1063"/>
                    </a:lnTo>
                    <a:lnTo>
                      <a:pt x="924" y="1061"/>
                    </a:lnTo>
                    <a:lnTo>
                      <a:pt x="924" y="1061"/>
                    </a:lnTo>
                    <a:lnTo>
                      <a:pt x="924" y="1061"/>
                    </a:lnTo>
                    <a:lnTo>
                      <a:pt x="924" y="1061"/>
                    </a:lnTo>
                    <a:lnTo>
                      <a:pt x="924" y="1061"/>
                    </a:lnTo>
                    <a:lnTo>
                      <a:pt x="924" y="1061"/>
                    </a:lnTo>
                    <a:lnTo>
                      <a:pt x="922" y="1061"/>
                    </a:lnTo>
                    <a:lnTo>
                      <a:pt x="922" y="1061"/>
                    </a:lnTo>
                    <a:lnTo>
                      <a:pt x="922" y="1060"/>
                    </a:lnTo>
                    <a:lnTo>
                      <a:pt x="922" y="1060"/>
                    </a:lnTo>
                    <a:lnTo>
                      <a:pt x="922" y="1060"/>
                    </a:lnTo>
                    <a:lnTo>
                      <a:pt x="922" y="1060"/>
                    </a:lnTo>
                    <a:lnTo>
                      <a:pt x="922" y="1060"/>
                    </a:lnTo>
                    <a:lnTo>
                      <a:pt x="922" y="1060"/>
                    </a:lnTo>
                    <a:lnTo>
                      <a:pt x="922" y="1058"/>
                    </a:lnTo>
                    <a:lnTo>
                      <a:pt x="922" y="1058"/>
                    </a:lnTo>
                    <a:lnTo>
                      <a:pt x="922" y="1058"/>
                    </a:lnTo>
                    <a:lnTo>
                      <a:pt x="922" y="1058"/>
                    </a:lnTo>
                    <a:lnTo>
                      <a:pt x="922" y="1056"/>
                    </a:lnTo>
                    <a:lnTo>
                      <a:pt x="922" y="1056"/>
                    </a:lnTo>
                    <a:lnTo>
                      <a:pt x="922" y="1056"/>
                    </a:lnTo>
                    <a:lnTo>
                      <a:pt x="922" y="1056"/>
                    </a:lnTo>
                    <a:lnTo>
                      <a:pt x="922" y="1056"/>
                    </a:lnTo>
                    <a:lnTo>
                      <a:pt x="922" y="1056"/>
                    </a:lnTo>
                    <a:lnTo>
                      <a:pt x="922" y="1056"/>
                    </a:lnTo>
                    <a:lnTo>
                      <a:pt x="920" y="1056"/>
                    </a:lnTo>
                    <a:lnTo>
                      <a:pt x="920" y="1054"/>
                    </a:lnTo>
                    <a:lnTo>
                      <a:pt x="920" y="1054"/>
                    </a:lnTo>
                    <a:lnTo>
                      <a:pt x="920" y="1054"/>
                    </a:lnTo>
                    <a:lnTo>
                      <a:pt x="920" y="1054"/>
                    </a:lnTo>
                    <a:lnTo>
                      <a:pt x="920" y="1054"/>
                    </a:lnTo>
                    <a:lnTo>
                      <a:pt x="919" y="1054"/>
                    </a:lnTo>
                    <a:lnTo>
                      <a:pt x="919" y="1054"/>
                    </a:lnTo>
                    <a:lnTo>
                      <a:pt x="919" y="1054"/>
                    </a:lnTo>
                    <a:lnTo>
                      <a:pt x="919" y="1052"/>
                    </a:lnTo>
                    <a:lnTo>
                      <a:pt x="917" y="1052"/>
                    </a:lnTo>
                    <a:lnTo>
                      <a:pt x="917" y="1052"/>
                    </a:lnTo>
                    <a:lnTo>
                      <a:pt x="917" y="1052"/>
                    </a:lnTo>
                    <a:lnTo>
                      <a:pt x="917" y="1052"/>
                    </a:lnTo>
                    <a:lnTo>
                      <a:pt x="917" y="1052"/>
                    </a:lnTo>
                    <a:lnTo>
                      <a:pt x="915" y="1051"/>
                    </a:lnTo>
                    <a:lnTo>
                      <a:pt x="915" y="1051"/>
                    </a:lnTo>
                    <a:lnTo>
                      <a:pt x="913" y="1051"/>
                    </a:lnTo>
                    <a:lnTo>
                      <a:pt x="913" y="1051"/>
                    </a:lnTo>
                    <a:lnTo>
                      <a:pt x="913" y="1051"/>
                    </a:lnTo>
                    <a:lnTo>
                      <a:pt x="913" y="1051"/>
                    </a:lnTo>
                    <a:lnTo>
                      <a:pt x="911" y="1051"/>
                    </a:lnTo>
                    <a:lnTo>
                      <a:pt x="911" y="1051"/>
                    </a:lnTo>
                    <a:lnTo>
                      <a:pt x="911" y="1051"/>
                    </a:lnTo>
                    <a:lnTo>
                      <a:pt x="911" y="1051"/>
                    </a:lnTo>
                    <a:lnTo>
                      <a:pt x="911" y="1051"/>
                    </a:lnTo>
                    <a:lnTo>
                      <a:pt x="911" y="1051"/>
                    </a:lnTo>
                    <a:lnTo>
                      <a:pt x="910" y="1051"/>
                    </a:lnTo>
                    <a:lnTo>
                      <a:pt x="910" y="1051"/>
                    </a:lnTo>
                    <a:lnTo>
                      <a:pt x="910" y="1049"/>
                    </a:lnTo>
                    <a:lnTo>
                      <a:pt x="910" y="1049"/>
                    </a:lnTo>
                    <a:lnTo>
                      <a:pt x="910" y="1049"/>
                    </a:lnTo>
                    <a:lnTo>
                      <a:pt x="910" y="1049"/>
                    </a:lnTo>
                    <a:lnTo>
                      <a:pt x="910" y="1047"/>
                    </a:lnTo>
                    <a:lnTo>
                      <a:pt x="908" y="1047"/>
                    </a:lnTo>
                    <a:lnTo>
                      <a:pt x="908" y="1047"/>
                    </a:lnTo>
                    <a:lnTo>
                      <a:pt x="908" y="1047"/>
                    </a:lnTo>
                    <a:lnTo>
                      <a:pt x="908" y="1047"/>
                    </a:lnTo>
                    <a:lnTo>
                      <a:pt x="908" y="1047"/>
                    </a:lnTo>
                    <a:lnTo>
                      <a:pt x="908" y="1045"/>
                    </a:lnTo>
                    <a:lnTo>
                      <a:pt x="908" y="1045"/>
                    </a:lnTo>
                    <a:lnTo>
                      <a:pt x="906" y="1045"/>
                    </a:lnTo>
                    <a:lnTo>
                      <a:pt x="906" y="1045"/>
                    </a:lnTo>
                    <a:lnTo>
                      <a:pt x="906" y="1043"/>
                    </a:lnTo>
                    <a:lnTo>
                      <a:pt x="906" y="1043"/>
                    </a:lnTo>
                    <a:lnTo>
                      <a:pt x="906" y="1043"/>
                    </a:lnTo>
                    <a:lnTo>
                      <a:pt x="906" y="1043"/>
                    </a:lnTo>
                    <a:lnTo>
                      <a:pt x="906" y="1043"/>
                    </a:lnTo>
                    <a:lnTo>
                      <a:pt x="906" y="1043"/>
                    </a:lnTo>
                    <a:lnTo>
                      <a:pt x="906" y="1042"/>
                    </a:lnTo>
                    <a:lnTo>
                      <a:pt x="904" y="1042"/>
                    </a:lnTo>
                    <a:lnTo>
                      <a:pt x="904" y="1042"/>
                    </a:lnTo>
                    <a:lnTo>
                      <a:pt x="904" y="1042"/>
                    </a:lnTo>
                    <a:lnTo>
                      <a:pt x="904" y="1042"/>
                    </a:lnTo>
                    <a:lnTo>
                      <a:pt x="904" y="1042"/>
                    </a:lnTo>
                    <a:lnTo>
                      <a:pt x="904" y="1040"/>
                    </a:lnTo>
                    <a:lnTo>
                      <a:pt x="904" y="1040"/>
                    </a:lnTo>
                    <a:lnTo>
                      <a:pt x="904" y="1040"/>
                    </a:lnTo>
                    <a:lnTo>
                      <a:pt x="904" y="1040"/>
                    </a:lnTo>
                    <a:lnTo>
                      <a:pt x="904" y="1040"/>
                    </a:lnTo>
                    <a:lnTo>
                      <a:pt x="904" y="1040"/>
                    </a:lnTo>
                    <a:lnTo>
                      <a:pt x="902" y="1040"/>
                    </a:lnTo>
                    <a:lnTo>
                      <a:pt x="902" y="1040"/>
                    </a:lnTo>
                    <a:lnTo>
                      <a:pt x="902" y="1040"/>
                    </a:lnTo>
                    <a:lnTo>
                      <a:pt x="902" y="1038"/>
                    </a:lnTo>
                    <a:lnTo>
                      <a:pt x="902" y="1038"/>
                    </a:lnTo>
                    <a:lnTo>
                      <a:pt x="902" y="1038"/>
                    </a:lnTo>
                    <a:lnTo>
                      <a:pt x="902" y="1038"/>
                    </a:lnTo>
                    <a:lnTo>
                      <a:pt x="901" y="1038"/>
                    </a:lnTo>
                    <a:lnTo>
                      <a:pt x="901" y="1036"/>
                    </a:lnTo>
                    <a:lnTo>
                      <a:pt x="901" y="1036"/>
                    </a:lnTo>
                    <a:lnTo>
                      <a:pt x="901" y="1036"/>
                    </a:lnTo>
                    <a:lnTo>
                      <a:pt x="901" y="1036"/>
                    </a:lnTo>
                    <a:lnTo>
                      <a:pt x="901" y="1036"/>
                    </a:lnTo>
                    <a:lnTo>
                      <a:pt x="899" y="1036"/>
                    </a:lnTo>
                    <a:lnTo>
                      <a:pt x="899" y="1036"/>
                    </a:lnTo>
                    <a:lnTo>
                      <a:pt x="899" y="1036"/>
                    </a:lnTo>
                    <a:lnTo>
                      <a:pt x="899" y="1036"/>
                    </a:lnTo>
                    <a:lnTo>
                      <a:pt x="897" y="1036"/>
                    </a:lnTo>
                    <a:lnTo>
                      <a:pt x="897" y="1036"/>
                    </a:lnTo>
                    <a:lnTo>
                      <a:pt x="897" y="1036"/>
                    </a:lnTo>
                    <a:lnTo>
                      <a:pt x="897" y="1036"/>
                    </a:lnTo>
                    <a:lnTo>
                      <a:pt x="897" y="1036"/>
                    </a:lnTo>
                    <a:lnTo>
                      <a:pt x="897" y="1036"/>
                    </a:lnTo>
                    <a:lnTo>
                      <a:pt x="895" y="1036"/>
                    </a:lnTo>
                    <a:lnTo>
                      <a:pt x="895" y="1036"/>
                    </a:lnTo>
                    <a:lnTo>
                      <a:pt x="895" y="1038"/>
                    </a:lnTo>
                    <a:lnTo>
                      <a:pt x="895" y="1038"/>
                    </a:lnTo>
                    <a:lnTo>
                      <a:pt x="895" y="1038"/>
                    </a:lnTo>
                    <a:lnTo>
                      <a:pt x="895" y="1038"/>
                    </a:lnTo>
                    <a:lnTo>
                      <a:pt x="895" y="1038"/>
                    </a:lnTo>
                    <a:lnTo>
                      <a:pt x="895" y="1038"/>
                    </a:lnTo>
                    <a:lnTo>
                      <a:pt x="895" y="1038"/>
                    </a:lnTo>
                    <a:lnTo>
                      <a:pt x="893" y="1038"/>
                    </a:lnTo>
                    <a:lnTo>
                      <a:pt x="893" y="1038"/>
                    </a:lnTo>
                    <a:lnTo>
                      <a:pt x="893" y="1038"/>
                    </a:lnTo>
                    <a:lnTo>
                      <a:pt x="893" y="1038"/>
                    </a:lnTo>
                    <a:lnTo>
                      <a:pt x="893" y="1038"/>
                    </a:lnTo>
                    <a:lnTo>
                      <a:pt x="893" y="1038"/>
                    </a:lnTo>
                    <a:lnTo>
                      <a:pt x="893" y="1038"/>
                    </a:lnTo>
                    <a:lnTo>
                      <a:pt x="893" y="1038"/>
                    </a:lnTo>
                    <a:lnTo>
                      <a:pt x="893" y="1038"/>
                    </a:lnTo>
                    <a:lnTo>
                      <a:pt x="893" y="1038"/>
                    </a:lnTo>
                    <a:lnTo>
                      <a:pt x="892" y="1036"/>
                    </a:lnTo>
                    <a:lnTo>
                      <a:pt x="892" y="1036"/>
                    </a:lnTo>
                    <a:lnTo>
                      <a:pt x="890" y="1034"/>
                    </a:lnTo>
                    <a:lnTo>
                      <a:pt x="890" y="1034"/>
                    </a:lnTo>
                    <a:lnTo>
                      <a:pt x="890" y="1034"/>
                    </a:lnTo>
                    <a:lnTo>
                      <a:pt x="890" y="1033"/>
                    </a:lnTo>
                    <a:lnTo>
                      <a:pt x="890" y="1033"/>
                    </a:lnTo>
                    <a:lnTo>
                      <a:pt x="890" y="1033"/>
                    </a:lnTo>
                    <a:lnTo>
                      <a:pt x="890" y="1033"/>
                    </a:lnTo>
                    <a:lnTo>
                      <a:pt x="890" y="1033"/>
                    </a:lnTo>
                    <a:lnTo>
                      <a:pt x="890" y="1033"/>
                    </a:lnTo>
                    <a:lnTo>
                      <a:pt x="890" y="1033"/>
                    </a:lnTo>
                    <a:lnTo>
                      <a:pt x="890" y="1031"/>
                    </a:lnTo>
                    <a:lnTo>
                      <a:pt x="890" y="1031"/>
                    </a:lnTo>
                    <a:lnTo>
                      <a:pt x="890" y="1031"/>
                    </a:lnTo>
                    <a:lnTo>
                      <a:pt x="888" y="1031"/>
                    </a:lnTo>
                    <a:lnTo>
                      <a:pt x="888" y="1031"/>
                    </a:lnTo>
                    <a:lnTo>
                      <a:pt x="888" y="1031"/>
                    </a:lnTo>
                    <a:lnTo>
                      <a:pt x="888" y="1031"/>
                    </a:lnTo>
                    <a:lnTo>
                      <a:pt x="888" y="1031"/>
                    </a:lnTo>
                    <a:lnTo>
                      <a:pt x="888" y="1031"/>
                    </a:lnTo>
                    <a:lnTo>
                      <a:pt x="886" y="1031"/>
                    </a:lnTo>
                    <a:lnTo>
                      <a:pt x="886" y="1031"/>
                    </a:lnTo>
                    <a:lnTo>
                      <a:pt x="886" y="1031"/>
                    </a:lnTo>
                    <a:lnTo>
                      <a:pt x="886" y="1031"/>
                    </a:lnTo>
                    <a:lnTo>
                      <a:pt x="884" y="1031"/>
                    </a:lnTo>
                    <a:lnTo>
                      <a:pt x="884" y="1031"/>
                    </a:lnTo>
                    <a:lnTo>
                      <a:pt x="884" y="1031"/>
                    </a:lnTo>
                    <a:lnTo>
                      <a:pt x="884" y="1031"/>
                    </a:lnTo>
                    <a:lnTo>
                      <a:pt x="884" y="1031"/>
                    </a:lnTo>
                    <a:lnTo>
                      <a:pt x="882" y="1031"/>
                    </a:lnTo>
                    <a:lnTo>
                      <a:pt x="882" y="1031"/>
                    </a:lnTo>
                    <a:lnTo>
                      <a:pt x="882" y="1029"/>
                    </a:lnTo>
                    <a:lnTo>
                      <a:pt x="881" y="1029"/>
                    </a:lnTo>
                    <a:lnTo>
                      <a:pt x="881" y="1029"/>
                    </a:lnTo>
                    <a:lnTo>
                      <a:pt x="881" y="1029"/>
                    </a:lnTo>
                    <a:lnTo>
                      <a:pt x="881" y="1029"/>
                    </a:lnTo>
                    <a:lnTo>
                      <a:pt x="881" y="1029"/>
                    </a:lnTo>
                    <a:lnTo>
                      <a:pt x="881" y="1029"/>
                    </a:lnTo>
                    <a:lnTo>
                      <a:pt x="881" y="1027"/>
                    </a:lnTo>
                    <a:lnTo>
                      <a:pt x="879" y="1027"/>
                    </a:lnTo>
                    <a:lnTo>
                      <a:pt x="879" y="1027"/>
                    </a:lnTo>
                    <a:lnTo>
                      <a:pt x="879" y="1027"/>
                    </a:lnTo>
                    <a:lnTo>
                      <a:pt x="879" y="1027"/>
                    </a:lnTo>
                    <a:lnTo>
                      <a:pt x="879" y="1027"/>
                    </a:lnTo>
                    <a:lnTo>
                      <a:pt x="879" y="1027"/>
                    </a:lnTo>
                    <a:lnTo>
                      <a:pt x="879" y="1025"/>
                    </a:lnTo>
                    <a:lnTo>
                      <a:pt x="879" y="1025"/>
                    </a:lnTo>
                    <a:lnTo>
                      <a:pt x="877" y="1025"/>
                    </a:lnTo>
                    <a:lnTo>
                      <a:pt x="877" y="1025"/>
                    </a:lnTo>
                    <a:lnTo>
                      <a:pt x="877" y="1025"/>
                    </a:lnTo>
                    <a:lnTo>
                      <a:pt x="877" y="1025"/>
                    </a:lnTo>
                    <a:lnTo>
                      <a:pt x="877" y="1025"/>
                    </a:lnTo>
                    <a:lnTo>
                      <a:pt x="877" y="1025"/>
                    </a:lnTo>
                    <a:lnTo>
                      <a:pt x="875" y="1025"/>
                    </a:lnTo>
                    <a:lnTo>
                      <a:pt x="875" y="1023"/>
                    </a:lnTo>
                    <a:lnTo>
                      <a:pt x="875" y="1023"/>
                    </a:lnTo>
                    <a:lnTo>
                      <a:pt x="875" y="1023"/>
                    </a:lnTo>
                    <a:lnTo>
                      <a:pt x="875" y="1023"/>
                    </a:lnTo>
                    <a:lnTo>
                      <a:pt x="873" y="1023"/>
                    </a:lnTo>
                    <a:lnTo>
                      <a:pt x="873" y="1023"/>
                    </a:lnTo>
                    <a:lnTo>
                      <a:pt x="873" y="1023"/>
                    </a:lnTo>
                    <a:lnTo>
                      <a:pt x="873" y="1023"/>
                    </a:lnTo>
                    <a:lnTo>
                      <a:pt x="873" y="1023"/>
                    </a:lnTo>
                    <a:lnTo>
                      <a:pt x="873" y="1023"/>
                    </a:lnTo>
                    <a:lnTo>
                      <a:pt x="872" y="1023"/>
                    </a:lnTo>
                    <a:lnTo>
                      <a:pt x="872" y="1025"/>
                    </a:lnTo>
                    <a:lnTo>
                      <a:pt x="872" y="1025"/>
                    </a:lnTo>
                    <a:lnTo>
                      <a:pt x="872" y="1025"/>
                    </a:lnTo>
                    <a:lnTo>
                      <a:pt x="872" y="1025"/>
                    </a:lnTo>
                    <a:lnTo>
                      <a:pt x="872" y="1025"/>
                    </a:lnTo>
                    <a:lnTo>
                      <a:pt x="872" y="1025"/>
                    </a:lnTo>
                    <a:lnTo>
                      <a:pt x="872" y="1025"/>
                    </a:lnTo>
                    <a:lnTo>
                      <a:pt x="870" y="1025"/>
                    </a:lnTo>
                    <a:lnTo>
                      <a:pt x="870" y="1025"/>
                    </a:lnTo>
                    <a:lnTo>
                      <a:pt x="870" y="1025"/>
                    </a:lnTo>
                    <a:lnTo>
                      <a:pt x="870" y="1025"/>
                    </a:lnTo>
                    <a:lnTo>
                      <a:pt x="870" y="1025"/>
                    </a:lnTo>
                    <a:lnTo>
                      <a:pt x="870" y="1025"/>
                    </a:lnTo>
                    <a:lnTo>
                      <a:pt x="868" y="1025"/>
                    </a:lnTo>
                    <a:lnTo>
                      <a:pt x="868" y="1023"/>
                    </a:lnTo>
                    <a:lnTo>
                      <a:pt x="868" y="1023"/>
                    </a:lnTo>
                    <a:lnTo>
                      <a:pt x="868" y="1023"/>
                    </a:lnTo>
                    <a:lnTo>
                      <a:pt x="868" y="1023"/>
                    </a:lnTo>
                    <a:lnTo>
                      <a:pt x="868" y="1022"/>
                    </a:lnTo>
                    <a:lnTo>
                      <a:pt x="866" y="1022"/>
                    </a:lnTo>
                    <a:lnTo>
                      <a:pt x="866" y="1022"/>
                    </a:lnTo>
                    <a:lnTo>
                      <a:pt x="866" y="1020"/>
                    </a:lnTo>
                    <a:lnTo>
                      <a:pt x="866" y="1020"/>
                    </a:lnTo>
                    <a:lnTo>
                      <a:pt x="864" y="1020"/>
                    </a:lnTo>
                    <a:lnTo>
                      <a:pt x="864" y="1020"/>
                    </a:lnTo>
                    <a:lnTo>
                      <a:pt x="864" y="1018"/>
                    </a:lnTo>
                    <a:lnTo>
                      <a:pt x="864" y="1018"/>
                    </a:lnTo>
                    <a:lnTo>
                      <a:pt x="864" y="1018"/>
                    </a:lnTo>
                    <a:lnTo>
                      <a:pt x="863" y="1018"/>
                    </a:lnTo>
                    <a:lnTo>
                      <a:pt x="863" y="1018"/>
                    </a:lnTo>
                    <a:lnTo>
                      <a:pt x="863" y="1018"/>
                    </a:lnTo>
                    <a:lnTo>
                      <a:pt x="861" y="1018"/>
                    </a:lnTo>
                    <a:lnTo>
                      <a:pt x="861" y="1018"/>
                    </a:lnTo>
                    <a:lnTo>
                      <a:pt x="861" y="1018"/>
                    </a:lnTo>
                    <a:lnTo>
                      <a:pt x="859" y="1018"/>
                    </a:lnTo>
                    <a:lnTo>
                      <a:pt x="859" y="1018"/>
                    </a:lnTo>
                    <a:lnTo>
                      <a:pt x="859" y="1018"/>
                    </a:lnTo>
                    <a:lnTo>
                      <a:pt x="859" y="1018"/>
                    </a:lnTo>
                    <a:lnTo>
                      <a:pt x="859" y="1018"/>
                    </a:lnTo>
                    <a:lnTo>
                      <a:pt x="857" y="1018"/>
                    </a:lnTo>
                    <a:lnTo>
                      <a:pt x="857" y="1018"/>
                    </a:lnTo>
                    <a:lnTo>
                      <a:pt x="857" y="1018"/>
                    </a:lnTo>
                    <a:lnTo>
                      <a:pt x="857" y="1018"/>
                    </a:lnTo>
                    <a:lnTo>
                      <a:pt x="855" y="1018"/>
                    </a:lnTo>
                    <a:lnTo>
                      <a:pt x="855" y="1018"/>
                    </a:lnTo>
                    <a:lnTo>
                      <a:pt x="855" y="1018"/>
                    </a:lnTo>
                    <a:lnTo>
                      <a:pt x="855" y="1018"/>
                    </a:lnTo>
                    <a:lnTo>
                      <a:pt x="855" y="1018"/>
                    </a:lnTo>
                    <a:lnTo>
                      <a:pt x="855" y="1018"/>
                    </a:lnTo>
                    <a:lnTo>
                      <a:pt x="854" y="1018"/>
                    </a:lnTo>
                    <a:lnTo>
                      <a:pt x="854" y="1018"/>
                    </a:lnTo>
                    <a:lnTo>
                      <a:pt x="854" y="1018"/>
                    </a:lnTo>
                    <a:lnTo>
                      <a:pt x="854" y="1018"/>
                    </a:lnTo>
                    <a:lnTo>
                      <a:pt x="852" y="1018"/>
                    </a:lnTo>
                    <a:lnTo>
                      <a:pt x="852" y="1018"/>
                    </a:lnTo>
                    <a:lnTo>
                      <a:pt x="850" y="1016"/>
                    </a:lnTo>
                    <a:lnTo>
                      <a:pt x="850" y="1016"/>
                    </a:lnTo>
                    <a:lnTo>
                      <a:pt x="850" y="1016"/>
                    </a:lnTo>
                    <a:lnTo>
                      <a:pt x="850" y="1018"/>
                    </a:lnTo>
                    <a:lnTo>
                      <a:pt x="850" y="1018"/>
                    </a:lnTo>
                    <a:lnTo>
                      <a:pt x="850" y="1018"/>
                    </a:lnTo>
                    <a:lnTo>
                      <a:pt x="848" y="1016"/>
                    </a:lnTo>
                    <a:lnTo>
                      <a:pt x="848" y="1016"/>
                    </a:lnTo>
                    <a:lnTo>
                      <a:pt x="848" y="1016"/>
                    </a:lnTo>
                    <a:lnTo>
                      <a:pt x="848" y="1016"/>
                    </a:lnTo>
                    <a:lnTo>
                      <a:pt x="848" y="1016"/>
                    </a:lnTo>
                    <a:lnTo>
                      <a:pt x="848" y="1016"/>
                    </a:lnTo>
                    <a:lnTo>
                      <a:pt x="848" y="1016"/>
                    </a:lnTo>
                    <a:lnTo>
                      <a:pt x="846" y="1016"/>
                    </a:lnTo>
                    <a:lnTo>
                      <a:pt x="846" y="1016"/>
                    </a:lnTo>
                    <a:lnTo>
                      <a:pt x="846" y="1016"/>
                    </a:lnTo>
                    <a:lnTo>
                      <a:pt x="846" y="1016"/>
                    </a:lnTo>
                    <a:lnTo>
                      <a:pt x="846" y="1016"/>
                    </a:lnTo>
                    <a:lnTo>
                      <a:pt x="846" y="1018"/>
                    </a:lnTo>
                    <a:lnTo>
                      <a:pt x="846" y="1018"/>
                    </a:lnTo>
                    <a:lnTo>
                      <a:pt x="846" y="1018"/>
                    </a:lnTo>
                    <a:lnTo>
                      <a:pt x="846" y="1016"/>
                    </a:lnTo>
                    <a:lnTo>
                      <a:pt x="846" y="1016"/>
                    </a:lnTo>
                    <a:lnTo>
                      <a:pt x="844" y="1016"/>
                    </a:lnTo>
                    <a:lnTo>
                      <a:pt x="844" y="1016"/>
                    </a:lnTo>
                    <a:lnTo>
                      <a:pt x="844" y="1014"/>
                    </a:lnTo>
                    <a:lnTo>
                      <a:pt x="844" y="1014"/>
                    </a:lnTo>
                    <a:lnTo>
                      <a:pt x="844" y="1014"/>
                    </a:lnTo>
                    <a:lnTo>
                      <a:pt x="844" y="1014"/>
                    </a:lnTo>
                    <a:lnTo>
                      <a:pt x="844" y="1014"/>
                    </a:lnTo>
                    <a:lnTo>
                      <a:pt x="844" y="1014"/>
                    </a:lnTo>
                    <a:lnTo>
                      <a:pt x="843" y="1014"/>
                    </a:lnTo>
                    <a:lnTo>
                      <a:pt x="843" y="1013"/>
                    </a:lnTo>
                    <a:lnTo>
                      <a:pt x="843" y="1013"/>
                    </a:lnTo>
                    <a:lnTo>
                      <a:pt x="843" y="1013"/>
                    </a:lnTo>
                    <a:lnTo>
                      <a:pt x="843" y="1013"/>
                    </a:lnTo>
                    <a:lnTo>
                      <a:pt x="841" y="1013"/>
                    </a:lnTo>
                    <a:lnTo>
                      <a:pt x="841" y="1011"/>
                    </a:lnTo>
                    <a:lnTo>
                      <a:pt x="841" y="1011"/>
                    </a:lnTo>
                    <a:lnTo>
                      <a:pt x="841" y="1011"/>
                    </a:lnTo>
                    <a:lnTo>
                      <a:pt x="841" y="1011"/>
                    </a:lnTo>
                    <a:lnTo>
                      <a:pt x="839" y="1011"/>
                    </a:lnTo>
                    <a:lnTo>
                      <a:pt x="839" y="1011"/>
                    </a:lnTo>
                    <a:lnTo>
                      <a:pt x="837" y="1011"/>
                    </a:lnTo>
                    <a:lnTo>
                      <a:pt x="837" y="1011"/>
                    </a:lnTo>
                    <a:lnTo>
                      <a:pt x="837" y="1011"/>
                    </a:lnTo>
                    <a:lnTo>
                      <a:pt x="837" y="1011"/>
                    </a:lnTo>
                    <a:lnTo>
                      <a:pt x="835" y="1011"/>
                    </a:lnTo>
                    <a:lnTo>
                      <a:pt x="835" y="1011"/>
                    </a:lnTo>
                    <a:lnTo>
                      <a:pt x="835" y="1011"/>
                    </a:lnTo>
                    <a:lnTo>
                      <a:pt x="835" y="1011"/>
                    </a:lnTo>
                    <a:lnTo>
                      <a:pt x="835" y="1009"/>
                    </a:lnTo>
                    <a:lnTo>
                      <a:pt x="835" y="1009"/>
                    </a:lnTo>
                    <a:lnTo>
                      <a:pt x="835" y="1009"/>
                    </a:lnTo>
                    <a:lnTo>
                      <a:pt x="834" y="1009"/>
                    </a:lnTo>
                    <a:lnTo>
                      <a:pt x="834" y="1007"/>
                    </a:lnTo>
                    <a:lnTo>
                      <a:pt x="834" y="1007"/>
                    </a:lnTo>
                    <a:lnTo>
                      <a:pt x="834" y="1007"/>
                    </a:lnTo>
                    <a:lnTo>
                      <a:pt x="834" y="1007"/>
                    </a:lnTo>
                    <a:lnTo>
                      <a:pt x="832" y="1007"/>
                    </a:lnTo>
                    <a:lnTo>
                      <a:pt x="832" y="1005"/>
                    </a:lnTo>
                    <a:lnTo>
                      <a:pt x="832" y="1005"/>
                    </a:lnTo>
                    <a:lnTo>
                      <a:pt x="832" y="1005"/>
                    </a:lnTo>
                    <a:lnTo>
                      <a:pt x="832" y="1005"/>
                    </a:lnTo>
                    <a:lnTo>
                      <a:pt x="832" y="1005"/>
                    </a:lnTo>
                    <a:lnTo>
                      <a:pt x="832" y="1005"/>
                    </a:lnTo>
                    <a:lnTo>
                      <a:pt x="832" y="1005"/>
                    </a:lnTo>
                    <a:lnTo>
                      <a:pt x="832" y="1004"/>
                    </a:lnTo>
                    <a:lnTo>
                      <a:pt x="830" y="1004"/>
                    </a:lnTo>
                    <a:lnTo>
                      <a:pt x="830" y="1004"/>
                    </a:lnTo>
                    <a:lnTo>
                      <a:pt x="830" y="1004"/>
                    </a:lnTo>
                    <a:lnTo>
                      <a:pt x="830" y="1004"/>
                    </a:lnTo>
                    <a:lnTo>
                      <a:pt x="828" y="1004"/>
                    </a:lnTo>
                    <a:lnTo>
                      <a:pt x="828" y="1004"/>
                    </a:lnTo>
                    <a:lnTo>
                      <a:pt x="828" y="1004"/>
                    </a:lnTo>
                    <a:lnTo>
                      <a:pt x="828" y="1004"/>
                    </a:lnTo>
                    <a:lnTo>
                      <a:pt x="828" y="1004"/>
                    </a:lnTo>
                    <a:lnTo>
                      <a:pt x="828" y="1004"/>
                    </a:lnTo>
                    <a:lnTo>
                      <a:pt x="828" y="1004"/>
                    </a:lnTo>
                    <a:lnTo>
                      <a:pt x="826" y="1004"/>
                    </a:lnTo>
                    <a:lnTo>
                      <a:pt x="826" y="1004"/>
                    </a:lnTo>
                    <a:lnTo>
                      <a:pt x="826" y="1002"/>
                    </a:lnTo>
                    <a:lnTo>
                      <a:pt x="825" y="1004"/>
                    </a:lnTo>
                    <a:lnTo>
                      <a:pt x="825" y="1004"/>
                    </a:lnTo>
                    <a:lnTo>
                      <a:pt x="825" y="1004"/>
                    </a:lnTo>
                    <a:lnTo>
                      <a:pt x="825" y="1004"/>
                    </a:lnTo>
                    <a:lnTo>
                      <a:pt x="825" y="1002"/>
                    </a:lnTo>
                    <a:lnTo>
                      <a:pt x="825" y="1002"/>
                    </a:lnTo>
                    <a:lnTo>
                      <a:pt x="825" y="1002"/>
                    </a:lnTo>
                    <a:lnTo>
                      <a:pt x="823" y="1002"/>
                    </a:lnTo>
                    <a:lnTo>
                      <a:pt x="823" y="1002"/>
                    </a:lnTo>
                    <a:lnTo>
                      <a:pt x="823" y="1002"/>
                    </a:lnTo>
                    <a:lnTo>
                      <a:pt x="821" y="1002"/>
                    </a:lnTo>
                    <a:lnTo>
                      <a:pt x="821" y="1000"/>
                    </a:lnTo>
                    <a:lnTo>
                      <a:pt x="819" y="1000"/>
                    </a:lnTo>
                    <a:lnTo>
                      <a:pt x="819" y="1000"/>
                    </a:lnTo>
                    <a:lnTo>
                      <a:pt x="819" y="1000"/>
                    </a:lnTo>
                    <a:lnTo>
                      <a:pt x="819" y="1000"/>
                    </a:lnTo>
                    <a:lnTo>
                      <a:pt x="819" y="1002"/>
                    </a:lnTo>
                    <a:lnTo>
                      <a:pt x="817" y="1002"/>
                    </a:lnTo>
                    <a:lnTo>
                      <a:pt x="817" y="1002"/>
                    </a:lnTo>
                    <a:lnTo>
                      <a:pt x="817" y="1002"/>
                    </a:lnTo>
                    <a:lnTo>
                      <a:pt x="817" y="1002"/>
                    </a:lnTo>
                    <a:lnTo>
                      <a:pt x="817" y="1002"/>
                    </a:lnTo>
                    <a:lnTo>
                      <a:pt x="817" y="1000"/>
                    </a:lnTo>
                    <a:lnTo>
                      <a:pt x="817" y="1000"/>
                    </a:lnTo>
                    <a:lnTo>
                      <a:pt x="817" y="1000"/>
                    </a:lnTo>
                    <a:lnTo>
                      <a:pt x="817" y="1000"/>
                    </a:lnTo>
                    <a:lnTo>
                      <a:pt x="816" y="1000"/>
                    </a:lnTo>
                    <a:lnTo>
                      <a:pt x="816" y="1000"/>
                    </a:lnTo>
                    <a:lnTo>
                      <a:pt x="816" y="1000"/>
                    </a:lnTo>
                    <a:lnTo>
                      <a:pt x="816" y="1002"/>
                    </a:lnTo>
                    <a:lnTo>
                      <a:pt x="816" y="1002"/>
                    </a:lnTo>
                    <a:lnTo>
                      <a:pt x="816" y="1000"/>
                    </a:lnTo>
                    <a:lnTo>
                      <a:pt x="816" y="1000"/>
                    </a:lnTo>
                    <a:lnTo>
                      <a:pt x="816" y="1000"/>
                    </a:lnTo>
                    <a:lnTo>
                      <a:pt x="814" y="1000"/>
                    </a:lnTo>
                    <a:lnTo>
                      <a:pt x="814" y="1000"/>
                    </a:lnTo>
                    <a:lnTo>
                      <a:pt x="814" y="1000"/>
                    </a:lnTo>
                    <a:lnTo>
                      <a:pt x="814" y="1000"/>
                    </a:lnTo>
                    <a:lnTo>
                      <a:pt x="812" y="1000"/>
                    </a:lnTo>
                    <a:lnTo>
                      <a:pt x="812" y="1000"/>
                    </a:lnTo>
                    <a:lnTo>
                      <a:pt x="812" y="1000"/>
                    </a:lnTo>
                    <a:lnTo>
                      <a:pt x="812" y="1000"/>
                    </a:lnTo>
                    <a:lnTo>
                      <a:pt x="812" y="1000"/>
                    </a:lnTo>
                    <a:lnTo>
                      <a:pt x="810" y="1000"/>
                    </a:lnTo>
                    <a:lnTo>
                      <a:pt x="810" y="1000"/>
                    </a:lnTo>
                    <a:lnTo>
                      <a:pt x="808" y="998"/>
                    </a:lnTo>
                    <a:lnTo>
                      <a:pt x="808" y="998"/>
                    </a:lnTo>
                    <a:lnTo>
                      <a:pt x="808" y="998"/>
                    </a:lnTo>
                    <a:lnTo>
                      <a:pt x="808" y="998"/>
                    </a:lnTo>
                    <a:lnTo>
                      <a:pt x="808" y="998"/>
                    </a:lnTo>
                    <a:lnTo>
                      <a:pt x="807" y="998"/>
                    </a:lnTo>
                    <a:lnTo>
                      <a:pt x="807" y="998"/>
                    </a:lnTo>
                    <a:lnTo>
                      <a:pt x="807" y="998"/>
                    </a:lnTo>
                    <a:lnTo>
                      <a:pt x="807" y="998"/>
                    </a:lnTo>
                    <a:lnTo>
                      <a:pt x="807" y="998"/>
                    </a:lnTo>
                    <a:lnTo>
                      <a:pt x="807" y="998"/>
                    </a:lnTo>
                    <a:lnTo>
                      <a:pt x="807" y="998"/>
                    </a:lnTo>
                    <a:lnTo>
                      <a:pt x="807" y="998"/>
                    </a:lnTo>
                    <a:lnTo>
                      <a:pt x="807" y="998"/>
                    </a:lnTo>
                    <a:lnTo>
                      <a:pt x="805" y="998"/>
                    </a:lnTo>
                    <a:lnTo>
                      <a:pt x="805" y="998"/>
                    </a:lnTo>
                    <a:lnTo>
                      <a:pt x="805" y="998"/>
                    </a:lnTo>
                    <a:lnTo>
                      <a:pt x="805" y="998"/>
                    </a:lnTo>
                    <a:lnTo>
                      <a:pt x="805" y="998"/>
                    </a:lnTo>
                    <a:lnTo>
                      <a:pt x="805" y="998"/>
                    </a:lnTo>
                    <a:lnTo>
                      <a:pt x="803" y="998"/>
                    </a:lnTo>
                    <a:lnTo>
                      <a:pt x="803" y="998"/>
                    </a:lnTo>
                    <a:lnTo>
                      <a:pt x="803" y="998"/>
                    </a:lnTo>
                    <a:lnTo>
                      <a:pt x="803" y="996"/>
                    </a:lnTo>
                    <a:lnTo>
                      <a:pt x="803" y="996"/>
                    </a:lnTo>
                    <a:lnTo>
                      <a:pt x="803" y="996"/>
                    </a:lnTo>
                    <a:lnTo>
                      <a:pt x="801" y="996"/>
                    </a:lnTo>
                    <a:lnTo>
                      <a:pt x="801" y="996"/>
                    </a:lnTo>
                    <a:lnTo>
                      <a:pt x="801" y="996"/>
                    </a:lnTo>
                    <a:lnTo>
                      <a:pt x="801" y="996"/>
                    </a:lnTo>
                    <a:lnTo>
                      <a:pt x="801" y="996"/>
                    </a:lnTo>
                    <a:lnTo>
                      <a:pt x="801" y="996"/>
                    </a:lnTo>
                    <a:lnTo>
                      <a:pt x="799" y="995"/>
                    </a:lnTo>
                    <a:lnTo>
                      <a:pt x="799" y="995"/>
                    </a:lnTo>
                    <a:lnTo>
                      <a:pt x="799" y="995"/>
                    </a:lnTo>
                    <a:lnTo>
                      <a:pt x="799" y="996"/>
                    </a:lnTo>
                    <a:lnTo>
                      <a:pt x="799" y="996"/>
                    </a:lnTo>
                    <a:lnTo>
                      <a:pt x="799" y="995"/>
                    </a:lnTo>
                    <a:lnTo>
                      <a:pt x="797" y="995"/>
                    </a:lnTo>
                    <a:lnTo>
                      <a:pt x="797" y="995"/>
                    </a:lnTo>
                    <a:lnTo>
                      <a:pt x="797" y="995"/>
                    </a:lnTo>
                    <a:lnTo>
                      <a:pt x="797" y="995"/>
                    </a:lnTo>
                    <a:lnTo>
                      <a:pt x="797" y="995"/>
                    </a:lnTo>
                    <a:lnTo>
                      <a:pt x="797" y="995"/>
                    </a:lnTo>
                    <a:lnTo>
                      <a:pt x="797" y="995"/>
                    </a:lnTo>
                    <a:lnTo>
                      <a:pt x="796" y="993"/>
                    </a:lnTo>
                    <a:lnTo>
                      <a:pt x="796" y="993"/>
                    </a:lnTo>
                    <a:lnTo>
                      <a:pt x="796" y="993"/>
                    </a:lnTo>
                    <a:lnTo>
                      <a:pt x="796" y="993"/>
                    </a:lnTo>
                    <a:lnTo>
                      <a:pt x="796" y="993"/>
                    </a:lnTo>
                    <a:lnTo>
                      <a:pt x="796" y="993"/>
                    </a:lnTo>
                    <a:lnTo>
                      <a:pt x="794" y="993"/>
                    </a:lnTo>
                    <a:lnTo>
                      <a:pt x="794" y="993"/>
                    </a:lnTo>
                    <a:lnTo>
                      <a:pt x="794" y="991"/>
                    </a:lnTo>
                    <a:lnTo>
                      <a:pt x="794" y="991"/>
                    </a:lnTo>
                    <a:lnTo>
                      <a:pt x="794" y="991"/>
                    </a:lnTo>
                    <a:lnTo>
                      <a:pt x="794" y="991"/>
                    </a:lnTo>
                    <a:lnTo>
                      <a:pt x="792" y="991"/>
                    </a:lnTo>
                    <a:lnTo>
                      <a:pt x="792" y="991"/>
                    </a:lnTo>
                    <a:lnTo>
                      <a:pt x="792" y="991"/>
                    </a:lnTo>
                    <a:lnTo>
                      <a:pt x="792" y="991"/>
                    </a:lnTo>
                    <a:lnTo>
                      <a:pt x="790" y="991"/>
                    </a:lnTo>
                    <a:lnTo>
                      <a:pt x="790" y="991"/>
                    </a:lnTo>
                    <a:lnTo>
                      <a:pt x="790" y="991"/>
                    </a:lnTo>
                    <a:lnTo>
                      <a:pt x="790" y="991"/>
                    </a:lnTo>
                    <a:lnTo>
                      <a:pt x="790" y="989"/>
                    </a:lnTo>
                    <a:lnTo>
                      <a:pt x="790" y="989"/>
                    </a:lnTo>
                    <a:lnTo>
                      <a:pt x="790" y="989"/>
                    </a:lnTo>
                    <a:lnTo>
                      <a:pt x="790" y="989"/>
                    </a:lnTo>
                    <a:lnTo>
                      <a:pt x="790" y="989"/>
                    </a:lnTo>
                    <a:lnTo>
                      <a:pt x="790" y="989"/>
                    </a:lnTo>
                    <a:lnTo>
                      <a:pt x="790" y="989"/>
                    </a:lnTo>
                    <a:lnTo>
                      <a:pt x="790" y="989"/>
                    </a:lnTo>
                    <a:lnTo>
                      <a:pt x="790" y="989"/>
                    </a:lnTo>
                    <a:lnTo>
                      <a:pt x="788" y="989"/>
                    </a:lnTo>
                    <a:lnTo>
                      <a:pt x="788" y="989"/>
                    </a:lnTo>
                    <a:lnTo>
                      <a:pt x="788" y="989"/>
                    </a:lnTo>
                    <a:lnTo>
                      <a:pt x="788" y="989"/>
                    </a:lnTo>
                    <a:lnTo>
                      <a:pt x="788" y="989"/>
                    </a:lnTo>
                    <a:lnTo>
                      <a:pt x="788" y="989"/>
                    </a:lnTo>
                    <a:lnTo>
                      <a:pt x="788" y="989"/>
                    </a:lnTo>
                    <a:lnTo>
                      <a:pt x="788" y="987"/>
                    </a:lnTo>
                    <a:lnTo>
                      <a:pt x="788" y="987"/>
                    </a:lnTo>
                    <a:lnTo>
                      <a:pt x="788" y="987"/>
                    </a:lnTo>
                    <a:lnTo>
                      <a:pt x="787" y="987"/>
                    </a:lnTo>
                    <a:lnTo>
                      <a:pt x="787" y="987"/>
                    </a:lnTo>
                    <a:lnTo>
                      <a:pt x="787" y="987"/>
                    </a:lnTo>
                    <a:lnTo>
                      <a:pt x="787" y="987"/>
                    </a:lnTo>
                    <a:lnTo>
                      <a:pt x="787" y="987"/>
                    </a:lnTo>
                    <a:lnTo>
                      <a:pt x="787" y="987"/>
                    </a:lnTo>
                    <a:lnTo>
                      <a:pt x="787" y="987"/>
                    </a:lnTo>
                    <a:lnTo>
                      <a:pt x="785" y="987"/>
                    </a:lnTo>
                    <a:lnTo>
                      <a:pt x="785" y="987"/>
                    </a:lnTo>
                    <a:lnTo>
                      <a:pt x="785" y="987"/>
                    </a:lnTo>
                    <a:lnTo>
                      <a:pt x="785" y="987"/>
                    </a:lnTo>
                    <a:lnTo>
                      <a:pt x="785" y="987"/>
                    </a:lnTo>
                    <a:lnTo>
                      <a:pt x="785" y="987"/>
                    </a:lnTo>
                    <a:lnTo>
                      <a:pt x="785" y="987"/>
                    </a:lnTo>
                    <a:lnTo>
                      <a:pt x="785" y="987"/>
                    </a:lnTo>
                    <a:lnTo>
                      <a:pt x="785" y="987"/>
                    </a:lnTo>
                    <a:lnTo>
                      <a:pt x="783" y="987"/>
                    </a:lnTo>
                    <a:lnTo>
                      <a:pt x="783" y="987"/>
                    </a:lnTo>
                    <a:lnTo>
                      <a:pt x="783" y="987"/>
                    </a:lnTo>
                    <a:lnTo>
                      <a:pt x="783" y="985"/>
                    </a:lnTo>
                    <a:lnTo>
                      <a:pt x="781" y="985"/>
                    </a:lnTo>
                    <a:lnTo>
                      <a:pt x="781" y="985"/>
                    </a:lnTo>
                    <a:lnTo>
                      <a:pt x="781" y="985"/>
                    </a:lnTo>
                    <a:lnTo>
                      <a:pt x="781" y="985"/>
                    </a:lnTo>
                    <a:lnTo>
                      <a:pt x="781" y="985"/>
                    </a:lnTo>
                    <a:lnTo>
                      <a:pt x="781" y="987"/>
                    </a:lnTo>
                    <a:lnTo>
                      <a:pt x="779" y="987"/>
                    </a:lnTo>
                    <a:lnTo>
                      <a:pt x="779" y="987"/>
                    </a:lnTo>
                    <a:lnTo>
                      <a:pt x="779" y="987"/>
                    </a:lnTo>
                    <a:lnTo>
                      <a:pt x="779" y="987"/>
                    </a:lnTo>
                    <a:lnTo>
                      <a:pt x="779" y="987"/>
                    </a:lnTo>
                    <a:lnTo>
                      <a:pt x="778" y="987"/>
                    </a:lnTo>
                    <a:lnTo>
                      <a:pt x="778" y="987"/>
                    </a:lnTo>
                    <a:lnTo>
                      <a:pt x="778" y="987"/>
                    </a:lnTo>
                    <a:lnTo>
                      <a:pt x="778" y="985"/>
                    </a:lnTo>
                    <a:lnTo>
                      <a:pt x="778" y="985"/>
                    </a:lnTo>
                    <a:lnTo>
                      <a:pt x="778" y="985"/>
                    </a:lnTo>
                    <a:lnTo>
                      <a:pt x="778" y="985"/>
                    </a:lnTo>
                    <a:lnTo>
                      <a:pt x="778" y="985"/>
                    </a:lnTo>
                    <a:lnTo>
                      <a:pt x="778" y="985"/>
                    </a:lnTo>
                    <a:lnTo>
                      <a:pt x="778" y="985"/>
                    </a:lnTo>
                    <a:lnTo>
                      <a:pt x="776" y="985"/>
                    </a:lnTo>
                    <a:lnTo>
                      <a:pt x="776" y="985"/>
                    </a:lnTo>
                    <a:lnTo>
                      <a:pt x="776" y="985"/>
                    </a:lnTo>
                    <a:lnTo>
                      <a:pt x="776" y="985"/>
                    </a:lnTo>
                    <a:lnTo>
                      <a:pt x="776" y="985"/>
                    </a:lnTo>
                    <a:lnTo>
                      <a:pt x="776" y="985"/>
                    </a:lnTo>
                    <a:lnTo>
                      <a:pt x="774" y="985"/>
                    </a:lnTo>
                    <a:lnTo>
                      <a:pt x="774" y="985"/>
                    </a:lnTo>
                    <a:lnTo>
                      <a:pt x="774" y="985"/>
                    </a:lnTo>
                    <a:lnTo>
                      <a:pt x="774" y="984"/>
                    </a:lnTo>
                    <a:lnTo>
                      <a:pt x="774" y="984"/>
                    </a:lnTo>
                    <a:lnTo>
                      <a:pt x="774" y="984"/>
                    </a:lnTo>
                    <a:lnTo>
                      <a:pt x="774" y="982"/>
                    </a:lnTo>
                    <a:lnTo>
                      <a:pt x="772" y="982"/>
                    </a:lnTo>
                    <a:lnTo>
                      <a:pt x="772" y="982"/>
                    </a:lnTo>
                    <a:lnTo>
                      <a:pt x="772" y="982"/>
                    </a:lnTo>
                    <a:lnTo>
                      <a:pt x="772" y="982"/>
                    </a:lnTo>
                    <a:lnTo>
                      <a:pt x="772" y="982"/>
                    </a:lnTo>
                    <a:lnTo>
                      <a:pt x="772" y="982"/>
                    </a:lnTo>
                    <a:lnTo>
                      <a:pt x="772" y="982"/>
                    </a:lnTo>
                    <a:lnTo>
                      <a:pt x="772" y="982"/>
                    </a:lnTo>
                    <a:lnTo>
                      <a:pt x="772" y="982"/>
                    </a:lnTo>
                    <a:lnTo>
                      <a:pt x="770" y="982"/>
                    </a:lnTo>
                    <a:lnTo>
                      <a:pt x="770" y="982"/>
                    </a:lnTo>
                    <a:lnTo>
                      <a:pt x="770" y="982"/>
                    </a:lnTo>
                    <a:lnTo>
                      <a:pt x="770" y="982"/>
                    </a:lnTo>
                    <a:lnTo>
                      <a:pt x="769" y="982"/>
                    </a:lnTo>
                    <a:lnTo>
                      <a:pt x="769" y="982"/>
                    </a:lnTo>
                    <a:lnTo>
                      <a:pt x="769" y="982"/>
                    </a:lnTo>
                    <a:lnTo>
                      <a:pt x="769" y="982"/>
                    </a:lnTo>
                    <a:lnTo>
                      <a:pt x="769" y="982"/>
                    </a:lnTo>
                    <a:lnTo>
                      <a:pt x="769" y="980"/>
                    </a:lnTo>
                    <a:lnTo>
                      <a:pt x="769" y="980"/>
                    </a:lnTo>
                    <a:lnTo>
                      <a:pt x="769" y="980"/>
                    </a:lnTo>
                    <a:lnTo>
                      <a:pt x="769" y="980"/>
                    </a:lnTo>
                    <a:lnTo>
                      <a:pt x="769" y="980"/>
                    </a:lnTo>
                    <a:lnTo>
                      <a:pt x="767" y="980"/>
                    </a:lnTo>
                    <a:lnTo>
                      <a:pt x="767" y="980"/>
                    </a:lnTo>
                    <a:lnTo>
                      <a:pt x="767" y="980"/>
                    </a:lnTo>
                    <a:lnTo>
                      <a:pt x="767" y="980"/>
                    </a:lnTo>
                    <a:lnTo>
                      <a:pt x="767" y="980"/>
                    </a:lnTo>
                    <a:lnTo>
                      <a:pt x="765" y="980"/>
                    </a:lnTo>
                    <a:lnTo>
                      <a:pt x="765" y="978"/>
                    </a:lnTo>
                    <a:lnTo>
                      <a:pt x="765" y="978"/>
                    </a:lnTo>
                    <a:lnTo>
                      <a:pt x="763" y="978"/>
                    </a:lnTo>
                    <a:lnTo>
                      <a:pt x="763" y="978"/>
                    </a:lnTo>
                    <a:lnTo>
                      <a:pt x="763" y="978"/>
                    </a:lnTo>
                    <a:lnTo>
                      <a:pt x="763" y="978"/>
                    </a:lnTo>
                    <a:lnTo>
                      <a:pt x="763" y="978"/>
                    </a:lnTo>
                    <a:lnTo>
                      <a:pt x="763" y="978"/>
                    </a:lnTo>
                    <a:lnTo>
                      <a:pt x="763" y="978"/>
                    </a:lnTo>
                    <a:lnTo>
                      <a:pt x="761" y="978"/>
                    </a:lnTo>
                    <a:lnTo>
                      <a:pt x="761" y="978"/>
                    </a:lnTo>
                    <a:lnTo>
                      <a:pt x="761" y="978"/>
                    </a:lnTo>
                    <a:lnTo>
                      <a:pt x="761" y="978"/>
                    </a:lnTo>
                    <a:lnTo>
                      <a:pt x="761" y="978"/>
                    </a:lnTo>
                    <a:lnTo>
                      <a:pt x="759" y="978"/>
                    </a:lnTo>
                    <a:lnTo>
                      <a:pt x="759" y="978"/>
                    </a:lnTo>
                    <a:lnTo>
                      <a:pt x="759" y="978"/>
                    </a:lnTo>
                    <a:lnTo>
                      <a:pt x="759" y="978"/>
                    </a:lnTo>
                    <a:lnTo>
                      <a:pt x="758" y="976"/>
                    </a:lnTo>
                    <a:lnTo>
                      <a:pt x="759" y="976"/>
                    </a:lnTo>
                    <a:lnTo>
                      <a:pt x="759" y="976"/>
                    </a:lnTo>
                    <a:lnTo>
                      <a:pt x="759" y="976"/>
                    </a:lnTo>
                    <a:lnTo>
                      <a:pt x="759" y="976"/>
                    </a:lnTo>
                    <a:lnTo>
                      <a:pt x="758" y="975"/>
                    </a:lnTo>
                    <a:lnTo>
                      <a:pt x="758" y="975"/>
                    </a:lnTo>
                    <a:lnTo>
                      <a:pt x="758" y="975"/>
                    </a:lnTo>
                    <a:lnTo>
                      <a:pt x="758" y="975"/>
                    </a:lnTo>
                    <a:lnTo>
                      <a:pt x="758" y="975"/>
                    </a:lnTo>
                    <a:lnTo>
                      <a:pt x="756" y="975"/>
                    </a:lnTo>
                    <a:lnTo>
                      <a:pt x="756" y="976"/>
                    </a:lnTo>
                    <a:lnTo>
                      <a:pt x="756" y="975"/>
                    </a:lnTo>
                    <a:lnTo>
                      <a:pt x="754" y="976"/>
                    </a:lnTo>
                    <a:lnTo>
                      <a:pt x="754" y="976"/>
                    </a:lnTo>
                    <a:lnTo>
                      <a:pt x="754" y="976"/>
                    </a:lnTo>
                    <a:lnTo>
                      <a:pt x="754" y="976"/>
                    </a:lnTo>
                    <a:lnTo>
                      <a:pt x="752" y="976"/>
                    </a:lnTo>
                    <a:lnTo>
                      <a:pt x="752" y="976"/>
                    </a:lnTo>
                    <a:lnTo>
                      <a:pt x="752" y="976"/>
                    </a:lnTo>
                    <a:lnTo>
                      <a:pt x="752" y="978"/>
                    </a:lnTo>
                    <a:lnTo>
                      <a:pt x="752" y="978"/>
                    </a:lnTo>
                    <a:lnTo>
                      <a:pt x="752" y="978"/>
                    </a:lnTo>
                    <a:lnTo>
                      <a:pt x="752" y="978"/>
                    </a:lnTo>
                    <a:lnTo>
                      <a:pt x="754" y="978"/>
                    </a:lnTo>
                    <a:lnTo>
                      <a:pt x="754" y="978"/>
                    </a:lnTo>
                    <a:lnTo>
                      <a:pt x="754" y="978"/>
                    </a:lnTo>
                    <a:lnTo>
                      <a:pt x="754" y="978"/>
                    </a:lnTo>
                    <a:lnTo>
                      <a:pt x="752" y="980"/>
                    </a:lnTo>
                    <a:lnTo>
                      <a:pt x="752" y="980"/>
                    </a:lnTo>
                    <a:lnTo>
                      <a:pt x="752" y="980"/>
                    </a:lnTo>
                    <a:lnTo>
                      <a:pt x="750" y="980"/>
                    </a:lnTo>
                    <a:lnTo>
                      <a:pt x="750" y="980"/>
                    </a:lnTo>
                    <a:lnTo>
                      <a:pt x="750" y="980"/>
                    </a:lnTo>
                    <a:lnTo>
                      <a:pt x="750" y="980"/>
                    </a:lnTo>
                    <a:lnTo>
                      <a:pt x="749" y="980"/>
                    </a:lnTo>
                    <a:lnTo>
                      <a:pt x="749" y="980"/>
                    </a:lnTo>
                    <a:lnTo>
                      <a:pt x="749" y="980"/>
                    </a:lnTo>
                    <a:lnTo>
                      <a:pt x="749" y="980"/>
                    </a:lnTo>
                    <a:lnTo>
                      <a:pt x="749" y="980"/>
                    </a:lnTo>
                    <a:lnTo>
                      <a:pt x="749" y="980"/>
                    </a:lnTo>
                    <a:lnTo>
                      <a:pt x="747" y="980"/>
                    </a:lnTo>
                    <a:lnTo>
                      <a:pt x="747" y="980"/>
                    </a:lnTo>
                    <a:lnTo>
                      <a:pt x="747" y="980"/>
                    </a:lnTo>
                    <a:lnTo>
                      <a:pt x="747" y="980"/>
                    </a:lnTo>
                    <a:lnTo>
                      <a:pt x="747" y="980"/>
                    </a:lnTo>
                    <a:lnTo>
                      <a:pt x="747" y="980"/>
                    </a:lnTo>
                    <a:lnTo>
                      <a:pt x="747" y="980"/>
                    </a:lnTo>
                    <a:lnTo>
                      <a:pt x="745" y="980"/>
                    </a:lnTo>
                    <a:lnTo>
                      <a:pt x="745" y="982"/>
                    </a:lnTo>
                    <a:lnTo>
                      <a:pt x="745" y="982"/>
                    </a:lnTo>
                    <a:lnTo>
                      <a:pt x="745" y="982"/>
                    </a:lnTo>
                    <a:lnTo>
                      <a:pt x="745" y="982"/>
                    </a:lnTo>
                    <a:lnTo>
                      <a:pt x="743" y="982"/>
                    </a:lnTo>
                    <a:lnTo>
                      <a:pt x="743" y="982"/>
                    </a:lnTo>
                    <a:lnTo>
                      <a:pt x="743" y="982"/>
                    </a:lnTo>
                    <a:lnTo>
                      <a:pt x="743" y="982"/>
                    </a:lnTo>
                    <a:lnTo>
                      <a:pt x="743" y="982"/>
                    </a:lnTo>
                    <a:lnTo>
                      <a:pt x="741" y="982"/>
                    </a:lnTo>
                    <a:lnTo>
                      <a:pt x="741" y="982"/>
                    </a:lnTo>
                    <a:lnTo>
                      <a:pt x="741" y="982"/>
                    </a:lnTo>
                    <a:lnTo>
                      <a:pt x="741" y="982"/>
                    </a:lnTo>
                    <a:lnTo>
                      <a:pt x="741" y="984"/>
                    </a:lnTo>
                    <a:lnTo>
                      <a:pt x="741" y="984"/>
                    </a:lnTo>
                    <a:lnTo>
                      <a:pt x="741" y="984"/>
                    </a:lnTo>
                    <a:lnTo>
                      <a:pt x="741" y="984"/>
                    </a:lnTo>
                    <a:lnTo>
                      <a:pt x="741" y="985"/>
                    </a:lnTo>
                    <a:lnTo>
                      <a:pt x="741" y="985"/>
                    </a:lnTo>
                    <a:lnTo>
                      <a:pt x="741" y="985"/>
                    </a:lnTo>
                    <a:lnTo>
                      <a:pt x="741" y="985"/>
                    </a:lnTo>
                    <a:lnTo>
                      <a:pt x="740" y="985"/>
                    </a:lnTo>
                    <a:lnTo>
                      <a:pt x="740" y="985"/>
                    </a:lnTo>
                    <a:lnTo>
                      <a:pt x="740" y="985"/>
                    </a:lnTo>
                    <a:lnTo>
                      <a:pt x="740" y="985"/>
                    </a:lnTo>
                    <a:lnTo>
                      <a:pt x="740" y="985"/>
                    </a:lnTo>
                    <a:lnTo>
                      <a:pt x="738" y="985"/>
                    </a:lnTo>
                    <a:lnTo>
                      <a:pt x="738" y="985"/>
                    </a:lnTo>
                    <a:lnTo>
                      <a:pt x="738" y="985"/>
                    </a:lnTo>
                    <a:lnTo>
                      <a:pt x="736" y="985"/>
                    </a:lnTo>
                    <a:lnTo>
                      <a:pt x="736" y="985"/>
                    </a:lnTo>
                    <a:lnTo>
                      <a:pt x="736" y="987"/>
                    </a:lnTo>
                    <a:lnTo>
                      <a:pt x="736" y="987"/>
                    </a:lnTo>
                    <a:lnTo>
                      <a:pt x="736" y="987"/>
                    </a:lnTo>
                    <a:lnTo>
                      <a:pt x="734" y="987"/>
                    </a:lnTo>
                    <a:lnTo>
                      <a:pt x="734" y="987"/>
                    </a:lnTo>
                    <a:lnTo>
                      <a:pt x="734" y="987"/>
                    </a:lnTo>
                    <a:lnTo>
                      <a:pt x="734" y="989"/>
                    </a:lnTo>
                    <a:lnTo>
                      <a:pt x="734" y="989"/>
                    </a:lnTo>
                    <a:lnTo>
                      <a:pt x="734" y="989"/>
                    </a:lnTo>
                    <a:lnTo>
                      <a:pt x="734" y="989"/>
                    </a:lnTo>
                    <a:lnTo>
                      <a:pt x="734" y="989"/>
                    </a:lnTo>
                    <a:lnTo>
                      <a:pt x="734" y="989"/>
                    </a:lnTo>
                    <a:lnTo>
                      <a:pt x="734" y="989"/>
                    </a:lnTo>
                    <a:lnTo>
                      <a:pt x="734" y="989"/>
                    </a:lnTo>
                    <a:lnTo>
                      <a:pt x="734" y="991"/>
                    </a:lnTo>
                    <a:lnTo>
                      <a:pt x="734" y="991"/>
                    </a:lnTo>
                    <a:lnTo>
                      <a:pt x="734" y="991"/>
                    </a:lnTo>
                    <a:lnTo>
                      <a:pt x="734" y="991"/>
                    </a:lnTo>
                    <a:lnTo>
                      <a:pt x="734" y="991"/>
                    </a:lnTo>
                    <a:lnTo>
                      <a:pt x="734" y="991"/>
                    </a:lnTo>
                    <a:lnTo>
                      <a:pt x="732" y="991"/>
                    </a:lnTo>
                    <a:lnTo>
                      <a:pt x="732" y="993"/>
                    </a:lnTo>
                    <a:lnTo>
                      <a:pt x="732" y="993"/>
                    </a:lnTo>
                    <a:lnTo>
                      <a:pt x="732" y="993"/>
                    </a:lnTo>
                    <a:lnTo>
                      <a:pt x="731" y="993"/>
                    </a:lnTo>
                    <a:lnTo>
                      <a:pt x="731" y="993"/>
                    </a:lnTo>
                    <a:lnTo>
                      <a:pt x="731" y="993"/>
                    </a:lnTo>
                    <a:lnTo>
                      <a:pt x="731" y="993"/>
                    </a:lnTo>
                    <a:lnTo>
                      <a:pt x="731" y="993"/>
                    </a:lnTo>
                    <a:lnTo>
                      <a:pt x="731" y="993"/>
                    </a:lnTo>
                    <a:lnTo>
                      <a:pt x="729" y="993"/>
                    </a:lnTo>
                    <a:lnTo>
                      <a:pt x="729" y="993"/>
                    </a:lnTo>
                    <a:lnTo>
                      <a:pt x="729" y="993"/>
                    </a:lnTo>
                    <a:lnTo>
                      <a:pt x="727" y="993"/>
                    </a:lnTo>
                    <a:lnTo>
                      <a:pt x="727" y="995"/>
                    </a:lnTo>
                    <a:lnTo>
                      <a:pt x="727" y="995"/>
                    </a:lnTo>
                    <a:lnTo>
                      <a:pt x="727" y="995"/>
                    </a:lnTo>
                    <a:lnTo>
                      <a:pt x="727" y="995"/>
                    </a:lnTo>
                    <a:lnTo>
                      <a:pt x="727" y="995"/>
                    </a:lnTo>
                    <a:lnTo>
                      <a:pt x="725" y="995"/>
                    </a:lnTo>
                    <a:lnTo>
                      <a:pt x="725" y="995"/>
                    </a:lnTo>
                    <a:lnTo>
                      <a:pt x="725" y="995"/>
                    </a:lnTo>
                    <a:lnTo>
                      <a:pt x="725" y="995"/>
                    </a:lnTo>
                    <a:lnTo>
                      <a:pt x="725" y="996"/>
                    </a:lnTo>
                    <a:lnTo>
                      <a:pt x="723" y="996"/>
                    </a:lnTo>
                    <a:lnTo>
                      <a:pt x="723" y="996"/>
                    </a:lnTo>
                    <a:lnTo>
                      <a:pt x="723" y="996"/>
                    </a:lnTo>
                    <a:lnTo>
                      <a:pt x="723" y="996"/>
                    </a:lnTo>
                    <a:lnTo>
                      <a:pt x="723" y="996"/>
                    </a:lnTo>
                    <a:lnTo>
                      <a:pt x="723" y="996"/>
                    </a:lnTo>
                    <a:lnTo>
                      <a:pt x="723" y="996"/>
                    </a:lnTo>
                    <a:lnTo>
                      <a:pt x="721" y="998"/>
                    </a:lnTo>
                    <a:lnTo>
                      <a:pt x="721" y="998"/>
                    </a:lnTo>
                    <a:lnTo>
                      <a:pt x="721" y="998"/>
                    </a:lnTo>
                    <a:lnTo>
                      <a:pt x="721" y="998"/>
                    </a:lnTo>
                    <a:lnTo>
                      <a:pt x="720" y="998"/>
                    </a:lnTo>
                    <a:lnTo>
                      <a:pt x="720" y="998"/>
                    </a:lnTo>
                    <a:lnTo>
                      <a:pt x="720" y="1000"/>
                    </a:lnTo>
                    <a:lnTo>
                      <a:pt x="720" y="1000"/>
                    </a:lnTo>
                    <a:lnTo>
                      <a:pt x="718" y="1000"/>
                    </a:lnTo>
                    <a:lnTo>
                      <a:pt x="718" y="1000"/>
                    </a:lnTo>
                    <a:lnTo>
                      <a:pt x="716" y="1000"/>
                    </a:lnTo>
                    <a:lnTo>
                      <a:pt x="716" y="1002"/>
                    </a:lnTo>
                    <a:lnTo>
                      <a:pt x="714" y="1002"/>
                    </a:lnTo>
                    <a:lnTo>
                      <a:pt x="714" y="1002"/>
                    </a:lnTo>
                    <a:lnTo>
                      <a:pt x="714" y="1002"/>
                    </a:lnTo>
                    <a:lnTo>
                      <a:pt x="712" y="1002"/>
                    </a:lnTo>
                    <a:lnTo>
                      <a:pt x="712" y="1002"/>
                    </a:lnTo>
                    <a:lnTo>
                      <a:pt x="712" y="1002"/>
                    </a:lnTo>
                    <a:lnTo>
                      <a:pt x="712" y="1002"/>
                    </a:lnTo>
                    <a:lnTo>
                      <a:pt x="711" y="1002"/>
                    </a:lnTo>
                    <a:lnTo>
                      <a:pt x="707" y="1002"/>
                    </a:lnTo>
                    <a:lnTo>
                      <a:pt x="707" y="1002"/>
                    </a:lnTo>
                    <a:lnTo>
                      <a:pt x="703" y="1002"/>
                    </a:lnTo>
                    <a:lnTo>
                      <a:pt x="703" y="1002"/>
                    </a:lnTo>
                    <a:lnTo>
                      <a:pt x="703" y="1002"/>
                    </a:lnTo>
                    <a:lnTo>
                      <a:pt x="703" y="1002"/>
                    </a:lnTo>
                    <a:lnTo>
                      <a:pt x="703" y="1002"/>
                    </a:lnTo>
                    <a:lnTo>
                      <a:pt x="703" y="1002"/>
                    </a:lnTo>
                    <a:lnTo>
                      <a:pt x="702" y="1002"/>
                    </a:lnTo>
                    <a:lnTo>
                      <a:pt x="702" y="1002"/>
                    </a:lnTo>
                    <a:lnTo>
                      <a:pt x="700" y="1002"/>
                    </a:lnTo>
                    <a:lnTo>
                      <a:pt x="698" y="1002"/>
                    </a:lnTo>
                    <a:lnTo>
                      <a:pt x="698" y="1002"/>
                    </a:lnTo>
                    <a:lnTo>
                      <a:pt x="698" y="1002"/>
                    </a:lnTo>
                    <a:lnTo>
                      <a:pt x="698" y="1002"/>
                    </a:lnTo>
                    <a:lnTo>
                      <a:pt x="696" y="1002"/>
                    </a:lnTo>
                    <a:lnTo>
                      <a:pt x="696" y="1002"/>
                    </a:lnTo>
                    <a:lnTo>
                      <a:pt x="694" y="1002"/>
                    </a:lnTo>
                    <a:lnTo>
                      <a:pt x="694" y="1002"/>
                    </a:lnTo>
                    <a:lnTo>
                      <a:pt x="693" y="1002"/>
                    </a:lnTo>
                    <a:lnTo>
                      <a:pt x="693" y="1002"/>
                    </a:lnTo>
                    <a:lnTo>
                      <a:pt x="693" y="1002"/>
                    </a:lnTo>
                    <a:lnTo>
                      <a:pt x="693" y="1004"/>
                    </a:lnTo>
                    <a:lnTo>
                      <a:pt x="691" y="1004"/>
                    </a:lnTo>
                    <a:lnTo>
                      <a:pt x="691" y="1004"/>
                    </a:lnTo>
                    <a:lnTo>
                      <a:pt x="691" y="1004"/>
                    </a:lnTo>
                    <a:lnTo>
                      <a:pt x="689" y="1004"/>
                    </a:lnTo>
                    <a:lnTo>
                      <a:pt x="689" y="1004"/>
                    </a:lnTo>
                    <a:lnTo>
                      <a:pt x="689" y="1005"/>
                    </a:lnTo>
                    <a:lnTo>
                      <a:pt x="689" y="1005"/>
                    </a:lnTo>
                    <a:lnTo>
                      <a:pt x="689" y="1005"/>
                    </a:lnTo>
                    <a:lnTo>
                      <a:pt x="689" y="1005"/>
                    </a:lnTo>
                    <a:lnTo>
                      <a:pt x="687" y="1005"/>
                    </a:lnTo>
                    <a:lnTo>
                      <a:pt x="687" y="1005"/>
                    </a:lnTo>
                    <a:lnTo>
                      <a:pt x="687" y="1005"/>
                    </a:lnTo>
                    <a:lnTo>
                      <a:pt x="687" y="1005"/>
                    </a:lnTo>
                    <a:lnTo>
                      <a:pt x="685" y="1007"/>
                    </a:lnTo>
                    <a:lnTo>
                      <a:pt x="685" y="1007"/>
                    </a:lnTo>
                    <a:lnTo>
                      <a:pt x="685" y="1007"/>
                    </a:lnTo>
                    <a:lnTo>
                      <a:pt x="684" y="1007"/>
                    </a:lnTo>
                    <a:lnTo>
                      <a:pt x="684" y="1007"/>
                    </a:lnTo>
                    <a:lnTo>
                      <a:pt x="684" y="1007"/>
                    </a:lnTo>
                    <a:lnTo>
                      <a:pt x="684" y="1009"/>
                    </a:lnTo>
                    <a:lnTo>
                      <a:pt x="684" y="1009"/>
                    </a:lnTo>
                    <a:lnTo>
                      <a:pt x="684" y="1009"/>
                    </a:lnTo>
                    <a:lnTo>
                      <a:pt x="684" y="1011"/>
                    </a:lnTo>
                    <a:lnTo>
                      <a:pt x="682" y="1011"/>
                    </a:lnTo>
                    <a:lnTo>
                      <a:pt x="682" y="1009"/>
                    </a:lnTo>
                    <a:lnTo>
                      <a:pt x="682" y="1009"/>
                    </a:lnTo>
                    <a:lnTo>
                      <a:pt x="680" y="1009"/>
                    </a:lnTo>
                    <a:lnTo>
                      <a:pt x="680" y="1009"/>
                    </a:lnTo>
                    <a:lnTo>
                      <a:pt x="678" y="1009"/>
                    </a:lnTo>
                    <a:lnTo>
                      <a:pt x="678" y="1009"/>
                    </a:lnTo>
                    <a:lnTo>
                      <a:pt x="678" y="1009"/>
                    </a:lnTo>
                    <a:lnTo>
                      <a:pt x="678" y="1011"/>
                    </a:lnTo>
                    <a:lnTo>
                      <a:pt x="678" y="1011"/>
                    </a:lnTo>
                    <a:lnTo>
                      <a:pt x="676" y="1011"/>
                    </a:lnTo>
                    <a:lnTo>
                      <a:pt x="676" y="1011"/>
                    </a:lnTo>
                    <a:lnTo>
                      <a:pt x="676" y="1011"/>
                    </a:lnTo>
                    <a:lnTo>
                      <a:pt x="674" y="1011"/>
                    </a:lnTo>
                    <a:lnTo>
                      <a:pt x="674" y="1013"/>
                    </a:lnTo>
                    <a:lnTo>
                      <a:pt x="674" y="1013"/>
                    </a:lnTo>
                    <a:lnTo>
                      <a:pt x="674" y="1013"/>
                    </a:lnTo>
                    <a:lnTo>
                      <a:pt x="673" y="1013"/>
                    </a:lnTo>
                    <a:lnTo>
                      <a:pt x="673" y="1013"/>
                    </a:lnTo>
                    <a:lnTo>
                      <a:pt x="671" y="1013"/>
                    </a:lnTo>
                    <a:lnTo>
                      <a:pt x="671" y="1014"/>
                    </a:lnTo>
                    <a:lnTo>
                      <a:pt x="671" y="1014"/>
                    </a:lnTo>
                    <a:lnTo>
                      <a:pt x="671" y="1014"/>
                    </a:lnTo>
                    <a:lnTo>
                      <a:pt x="671" y="1014"/>
                    </a:lnTo>
                    <a:lnTo>
                      <a:pt x="671" y="1014"/>
                    </a:lnTo>
                    <a:lnTo>
                      <a:pt x="671" y="1014"/>
                    </a:lnTo>
                    <a:lnTo>
                      <a:pt x="671" y="1014"/>
                    </a:lnTo>
                    <a:lnTo>
                      <a:pt x="671" y="1014"/>
                    </a:lnTo>
                    <a:lnTo>
                      <a:pt x="669" y="1014"/>
                    </a:lnTo>
                    <a:lnTo>
                      <a:pt x="669" y="1016"/>
                    </a:lnTo>
                    <a:lnTo>
                      <a:pt x="669" y="1016"/>
                    </a:lnTo>
                    <a:lnTo>
                      <a:pt x="667" y="1014"/>
                    </a:lnTo>
                    <a:lnTo>
                      <a:pt x="667" y="1014"/>
                    </a:lnTo>
                    <a:lnTo>
                      <a:pt x="667" y="1014"/>
                    </a:lnTo>
                    <a:lnTo>
                      <a:pt x="665" y="1014"/>
                    </a:lnTo>
                    <a:lnTo>
                      <a:pt x="665" y="1014"/>
                    </a:lnTo>
                    <a:lnTo>
                      <a:pt x="665" y="1013"/>
                    </a:lnTo>
                    <a:lnTo>
                      <a:pt x="664" y="1011"/>
                    </a:lnTo>
                    <a:lnTo>
                      <a:pt x="664" y="1011"/>
                    </a:lnTo>
                    <a:lnTo>
                      <a:pt x="664" y="1011"/>
                    </a:lnTo>
                    <a:lnTo>
                      <a:pt x="664" y="1011"/>
                    </a:lnTo>
                    <a:lnTo>
                      <a:pt x="662" y="1009"/>
                    </a:lnTo>
                    <a:lnTo>
                      <a:pt x="662" y="1009"/>
                    </a:lnTo>
                    <a:lnTo>
                      <a:pt x="660" y="1009"/>
                    </a:lnTo>
                    <a:lnTo>
                      <a:pt x="660" y="1009"/>
                    </a:lnTo>
                    <a:lnTo>
                      <a:pt x="660" y="1009"/>
                    </a:lnTo>
                    <a:lnTo>
                      <a:pt x="658" y="1009"/>
                    </a:lnTo>
                    <a:lnTo>
                      <a:pt x="658" y="1009"/>
                    </a:lnTo>
                    <a:lnTo>
                      <a:pt x="656" y="1009"/>
                    </a:lnTo>
                    <a:lnTo>
                      <a:pt x="655" y="1009"/>
                    </a:lnTo>
                    <a:lnTo>
                      <a:pt x="655" y="1011"/>
                    </a:lnTo>
                    <a:lnTo>
                      <a:pt x="655" y="1011"/>
                    </a:lnTo>
                    <a:lnTo>
                      <a:pt x="653" y="1011"/>
                    </a:lnTo>
                    <a:lnTo>
                      <a:pt x="651" y="1011"/>
                    </a:lnTo>
                    <a:lnTo>
                      <a:pt x="651" y="1011"/>
                    </a:lnTo>
                    <a:lnTo>
                      <a:pt x="651" y="1011"/>
                    </a:lnTo>
                    <a:lnTo>
                      <a:pt x="651" y="1011"/>
                    </a:lnTo>
                    <a:lnTo>
                      <a:pt x="649" y="1011"/>
                    </a:lnTo>
                    <a:lnTo>
                      <a:pt x="651" y="1011"/>
                    </a:lnTo>
                    <a:lnTo>
                      <a:pt x="649" y="1011"/>
                    </a:lnTo>
                    <a:lnTo>
                      <a:pt x="649" y="1011"/>
                    </a:lnTo>
                    <a:lnTo>
                      <a:pt x="649" y="1011"/>
                    </a:lnTo>
                    <a:lnTo>
                      <a:pt x="649" y="1011"/>
                    </a:lnTo>
                    <a:lnTo>
                      <a:pt x="647" y="1011"/>
                    </a:lnTo>
                    <a:lnTo>
                      <a:pt x="647" y="1013"/>
                    </a:lnTo>
                    <a:lnTo>
                      <a:pt x="647" y="1013"/>
                    </a:lnTo>
                    <a:lnTo>
                      <a:pt x="647" y="1013"/>
                    </a:lnTo>
                    <a:lnTo>
                      <a:pt x="646" y="1013"/>
                    </a:lnTo>
                    <a:lnTo>
                      <a:pt x="646" y="1013"/>
                    </a:lnTo>
                    <a:lnTo>
                      <a:pt x="646" y="1013"/>
                    </a:lnTo>
                    <a:lnTo>
                      <a:pt x="646" y="1013"/>
                    </a:lnTo>
                    <a:lnTo>
                      <a:pt x="646" y="1014"/>
                    </a:lnTo>
                    <a:lnTo>
                      <a:pt x="644" y="1014"/>
                    </a:lnTo>
                    <a:lnTo>
                      <a:pt x="644" y="1014"/>
                    </a:lnTo>
                    <a:lnTo>
                      <a:pt x="644" y="1014"/>
                    </a:lnTo>
                    <a:lnTo>
                      <a:pt x="644" y="1014"/>
                    </a:lnTo>
                    <a:lnTo>
                      <a:pt x="644" y="1014"/>
                    </a:lnTo>
                    <a:lnTo>
                      <a:pt x="644" y="1014"/>
                    </a:lnTo>
                    <a:lnTo>
                      <a:pt x="642" y="1014"/>
                    </a:lnTo>
                    <a:lnTo>
                      <a:pt x="642" y="1014"/>
                    </a:lnTo>
                    <a:lnTo>
                      <a:pt x="642" y="1016"/>
                    </a:lnTo>
                    <a:lnTo>
                      <a:pt x="640" y="1016"/>
                    </a:lnTo>
                    <a:lnTo>
                      <a:pt x="640" y="1016"/>
                    </a:lnTo>
                    <a:lnTo>
                      <a:pt x="640" y="1016"/>
                    </a:lnTo>
                    <a:lnTo>
                      <a:pt x="640" y="1016"/>
                    </a:lnTo>
                    <a:lnTo>
                      <a:pt x="640" y="1016"/>
                    </a:lnTo>
                    <a:lnTo>
                      <a:pt x="640" y="1016"/>
                    </a:lnTo>
                    <a:lnTo>
                      <a:pt x="640" y="1016"/>
                    </a:lnTo>
                    <a:lnTo>
                      <a:pt x="640" y="1016"/>
                    </a:lnTo>
                    <a:lnTo>
                      <a:pt x="640" y="1018"/>
                    </a:lnTo>
                    <a:lnTo>
                      <a:pt x="640" y="1018"/>
                    </a:lnTo>
                    <a:lnTo>
                      <a:pt x="640" y="1018"/>
                    </a:lnTo>
                    <a:lnTo>
                      <a:pt x="640" y="1018"/>
                    </a:lnTo>
                    <a:lnTo>
                      <a:pt x="638" y="1018"/>
                    </a:lnTo>
                    <a:lnTo>
                      <a:pt x="638" y="1020"/>
                    </a:lnTo>
                    <a:lnTo>
                      <a:pt x="638" y="1020"/>
                    </a:lnTo>
                    <a:lnTo>
                      <a:pt x="638" y="1020"/>
                    </a:lnTo>
                    <a:lnTo>
                      <a:pt x="638" y="1020"/>
                    </a:lnTo>
                    <a:lnTo>
                      <a:pt x="638" y="1020"/>
                    </a:lnTo>
                    <a:lnTo>
                      <a:pt x="636" y="1020"/>
                    </a:lnTo>
                    <a:lnTo>
                      <a:pt x="636" y="1020"/>
                    </a:lnTo>
                    <a:lnTo>
                      <a:pt x="635" y="1022"/>
                    </a:lnTo>
                    <a:lnTo>
                      <a:pt x="635" y="1022"/>
                    </a:lnTo>
                    <a:lnTo>
                      <a:pt x="633" y="1022"/>
                    </a:lnTo>
                    <a:lnTo>
                      <a:pt x="633" y="1022"/>
                    </a:lnTo>
                    <a:lnTo>
                      <a:pt x="633" y="1022"/>
                    </a:lnTo>
                    <a:lnTo>
                      <a:pt x="633" y="1022"/>
                    </a:lnTo>
                    <a:lnTo>
                      <a:pt x="633" y="1022"/>
                    </a:lnTo>
                    <a:lnTo>
                      <a:pt x="631" y="1022"/>
                    </a:lnTo>
                    <a:lnTo>
                      <a:pt x="631" y="1022"/>
                    </a:lnTo>
                    <a:lnTo>
                      <a:pt x="631" y="1023"/>
                    </a:lnTo>
                    <a:lnTo>
                      <a:pt x="629" y="1023"/>
                    </a:lnTo>
                    <a:lnTo>
                      <a:pt x="629" y="1023"/>
                    </a:lnTo>
                    <a:lnTo>
                      <a:pt x="629" y="1023"/>
                    </a:lnTo>
                    <a:lnTo>
                      <a:pt x="629" y="1023"/>
                    </a:lnTo>
                    <a:lnTo>
                      <a:pt x="627" y="1023"/>
                    </a:lnTo>
                    <a:lnTo>
                      <a:pt x="627" y="1025"/>
                    </a:lnTo>
                    <a:lnTo>
                      <a:pt x="627" y="1025"/>
                    </a:lnTo>
                    <a:lnTo>
                      <a:pt x="627" y="1025"/>
                    </a:lnTo>
                    <a:lnTo>
                      <a:pt x="627" y="1027"/>
                    </a:lnTo>
                    <a:lnTo>
                      <a:pt x="626" y="1027"/>
                    </a:lnTo>
                    <a:lnTo>
                      <a:pt x="626" y="1027"/>
                    </a:lnTo>
                    <a:lnTo>
                      <a:pt x="626" y="1027"/>
                    </a:lnTo>
                    <a:lnTo>
                      <a:pt x="626" y="1029"/>
                    </a:lnTo>
                    <a:lnTo>
                      <a:pt x="626" y="1029"/>
                    </a:lnTo>
                    <a:lnTo>
                      <a:pt x="626" y="1029"/>
                    </a:lnTo>
                    <a:lnTo>
                      <a:pt x="624" y="1029"/>
                    </a:lnTo>
                    <a:lnTo>
                      <a:pt x="624" y="1029"/>
                    </a:lnTo>
                    <a:lnTo>
                      <a:pt x="622" y="1031"/>
                    </a:lnTo>
                    <a:lnTo>
                      <a:pt x="622" y="1031"/>
                    </a:lnTo>
                    <a:lnTo>
                      <a:pt x="622" y="1031"/>
                    </a:lnTo>
                    <a:lnTo>
                      <a:pt x="622" y="1031"/>
                    </a:lnTo>
                    <a:lnTo>
                      <a:pt x="620" y="1033"/>
                    </a:lnTo>
                    <a:lnTo>
                      <a:pt x="620" y="1033"/>
                    </a:lnTo>
                    <a:lnTo>
                      <a:pt x="620" y="1034"/>
                    </a:lnTo>
                    <a:lnTo>
                      <a:pt x="620" y="1034"/>
                    </a:lnTo>
                    <a:lnTo>
                      <a:pt x="620" y="1034"/>
                    </a:lnTo>
                    <a:lnTo>
                      <a:pt x="618" y="1036"/>
                    </a:lnTo>
                    <a:lnTo>
                      <a:pt x="618" y="1036"/>
                    </a:lnTo>
                    <a:lnTo>
                      <a:pt x="618" y="1036"/>
                    </a:lnTo>
                    <a:lnTo>
                      <a:pt x="617" y="1038"/>
                    </a:lnTo>
                    <a:lnTo>
                      <a:pt x="617" y="1038"/>
                    </a:lnTo>
                    <a:lnTo>
                      <a:pt x="617" y="1038"/>
                    </a:lnTo>
                    <a:lnTo>
                      <a:pt x="617" y="1038"/>
                    </a:lnTo>
                    <a:lnTo>
                      <a:pt x="615" y="1040"/>
                    </a:lnTo>
                    <a:lnTo>
                      <a:pt x="615" y="1040"/>
                    </a:lnTo>
                    <a:lnTo>
                      <a:pt x="613" y="1040"/>
                    </a:lnTo>
                    <a:lnTo>
                      <a:pt x="613" y="1040"/>
                    </a:lnTo>
                    <a:lnTo>
                      <a:pt x="613" y="1040"/>
                    </a:lnTo>
                    <a:lnTo>
                      <a:pt x="613" y="1040"/>
                    </a:lnTo>
                    <a:lnTo>
                      <a:pt x="611" y="1040"/>
                    </a:lnTo>
                    <a:lnTo>
                      <a:pt x="609" y="1040"/>
                    </a:lnTo>
                    <a:lnTo>
                      <a:pt x="609" y="1040"/>
                    </a:lnTo>
                    <a:lnTo>
                      <a:pt x="608" y="1038"/>
                    </a:lnTo>
                    <a:lnTo>
                      <a:pt x="608" y="1038"/>
                    </a:lnTo>
                    <a:lnTo>
                      <a:pt x="608" y="1038"/>
                    </a:lnTo>
                    <a:lnTo>
                      <a:pt x="606" y="1038"/>
                    </a:lnTo>
                    <a:lnTo>
                      <a:pt x="606" y="1038"/>
                    </a:lnTo>
                    <a:lnTo>
                      <a:pt x="604" y="1038"/>
                    </a:lnTo>
                    <a:lnTo>
                      <a:pt x="604" y="1038"/>
                    </a:lnTo>
                    <a:lnTo>
                      <a:pt x="604" y="1036"/>
                    </a:lnTo>
                    <a:lnTo>
                      <a:pt x="604" y="1036"/>
                    </a:lnTo>
                    <a:lnTo>
                      <a:pt x="602" y="1036"/>
                    </a:lnTo>
                    <a:lnTo>
                      <a:pt x="602" y="1036"/>
                    </a:lnTo>
                    <a:lnTo>
                      <a:pt x="602" y="1036"/>
                    </a:lnTo>
                    <a:lnTo>
                      <a:pt x="600" y="1036"/>
                    </a:lnTo>
                    <a:lnTo>
                      <a:pt x="600" y="1036"/>
                    </a:lnTo>
                    <a:lnTo>
                      <a:pt x="600" y="1034"/>
                    </a:lnTo>
                    <a:lnTo>
                      <a:pt x="600" y="1034"/>
                    </a:lnTo>
                    <a:lnTo>
                      <a:pt x="600" y="1034"/>
                    </a:lnTo>
                    <a:lnTo>
                      <a:pt x="600" y="1033"/>
                    </a:lnTo>
                    <a:lnTo>
                      <a:pt x="599" y="1033"/>
                    </a:lnTo>
                    <a:lnTo>
                      <a:pt x="599" y="1033"/>
                    </a:lnTo>
                    <a:lnTo>
                      <a:pt x="599" y="1033"/>
                    </a:lnTo>
                    <a:lnTo>
                      <a:pt x="595" y="1033"/>
                    </a:lnTo>
                    <a:lnTo>
                      <a:pt x="595" y="1033"/>
                    </a:lnTo>
                    <a:lnTo>
                      <a:pt x="595" y="1033"/>
                    </a:lnTo>
                    <a:lnTo>
                      <a:pt x="593" y="1033"/>
                    </a:lnTo>
                    <a:lnTo>
                      <a:pt x="593" y="1033"/>
                    </a:lnTo>
                    <a:lnTo>
                      <a:pt x="593" y="1033"/>
                    </a:lnTo>
                    <a:lnTo>
                      <a:pt x="591" y="1033"/>
                    </a:lnTo>
                    <a:lnTo>
                      <a:pt x="591" y="1033"/>
                    </a:lnTo>
                    <a:lnTo>
                      <a:pt x="589" y="1033"/>
                    </a:lnTo>
                    <a:lnTo>
                      <a:pt x="589" y="1033"/>
                    </a:lnTo>
                    <a:lnTo>
                      <a:pt x="589" y="1033"/>
                    </a:lnTo>
                    <a:lnTo>
                      <a:pt x="588" y="1034"/>
                    </a:lnTo>
                    <a:lnTo>
                      <a:pt x="588" y="1034"/>
                    </a:lnTo>
                    <a:lnTo>
                      <a:pt x="588" y="1034"/>
                    </a:lnTo>
                    <a:lnTo>
                      <a:pt x="586" y="1034"/>
                    </a:lnTo>
                    <a:lnTo>
                      <a:pt x="586" y="1036"/>
                    </a:lnTo>
                    <a:lnTo>
                      <a:pt x="586" y="1036"/>
                    </a:lnTo>
                    <a:lnTo>
                      <a:pt x="584" y="1036"/>
                    </a:lnTo>
                    <a:lnTo>
                      <a:pt x="584" y="1036"/>
                    </a:lnTo>
                    <a:lnTo>
                      <a:pt x="582" y="1036"/>
                    </a:lnTo>
                    <a:lnTo>
                      <a:pt x="582" y="1036"/>
                    </a:lnTo>
                    <a:lnTo>
                      <a:pt x="580" y="1034"/>
                    </a:lnTo>
                    <a:lnTo>
                      <a:pt x="580" y="1034"/>
                    </a:lnTo>
                    <a:lnTo>
                      <a:pt x="580" y="1034"/>
                    </a:lnTo>
                    <a:lnTo>
                      <a:pt x="580" y="1034"/>
                    </a:lnTo>
                    <a:lnTo>
                      <a:pt x="579" y="1034"/>
                    </a:lnTo>
                    <a:lnTo>
                      <a:pt x="579" y="1034"/>
                    </a:lnTo>
                    <a:lnTo>
                      <a:pt x="579" y="1034"/>
                    </a:lnTo>
                    <a:lnTo>
                      <a:pt x="577" y="1034"/>
                    </a:lnTo>
                    <a:lnTo>
                      <a:pt x="575" y="1034"/>
                    </a:lnTo>
                    <a:lnTo>
                      <a:pt x="575" y="1034"/>
                    </a:lnTo>
                    <a:lnTo>
                      <a:pt x="573" y="1034"/>
                    </a:lnTo>
                    <a:lnTo>
                      <a:pt x="573" y="1034"/>
                    </a:lnTo>
                    <a:lnTo>
                      <a:pt x="573" y="1034"/>
                    </a:lnTo>
                    <a:lnTo>
                      <a:pt x="573" y="1034"/>
                    </a:lnTo>
                    <a:lnTo>
                      <a:pt x="573" y="1034"/>
                    </a:lnTo>
                    <a:lnTo>
                      <a:pt x="571" y="1034"/>
                    </a:lnTo>
                    <a:lnTo>
                      <a:pt x="571" y="1036"/>
                    </a:lnTo>
                    <a:lnTo>
                      <a:pt x="571" y="1036"/>
                    </a:lnTo>
                    <a:lnTo>
                      <a:pt x="570" y="1036"/>
                    </a:lnTo>
                    <a:lnTo>
                      <a:pt x="570" y="1038"/>
                    </a:lnTo>
                    <a:lnTo>
                      <a:pt x="570" y="1038"/>
                    </a:lnTo>
                    <a:lnTo>
                      <a:pt x="568" y="1038"/>
                    </a:lnTo>
                    <a:lnTo>
                      <a:pt x="568" y="1038"/>
                    </a:lnTo>
                    <a:lnTo>
                      <a:pt x="566" y="1038"/>
                    </a:lnTo>
                    <a:lnTo>
                      <a:pt x="566" y="1038"/>
                    </a:lnTo>
                    <a:lnTo>
                      <a:pt x="566" y="1040"/>
                    </a:lnTo>
                    <a:lnTo>
                      <a:pt x="564" y="1040"/>
                    </a:lnTo>
                    <a:lnTo>
                      <a:pt x="564" y="1040"/>
                    </a:lnTo>
                    <a:lnTo>
                      <a:pt x="562" y="1040"/>
                    </a:lnTo>
                    <a:lnTo>
                      <a:pt x="562" y="1040"/>
                    </a:lnTo>
                    <a:lnTo>
                      <a:pt x="561" y="1040"/>
                    </a:lnTo>
                    <a:lnTo>
                      <a:pt x="561" y="1040"/>
                    </a:lnTo>
                    <a:lnTo>
                      <a:pt x="561" y="1040"/>
                    </a:lnTo>
                    <a:lnTo>
                      <a:pt x="561" y="1040"/>
                    </a:lnTo>
                    <a:lnTo>
                      <a:pt x="559" y="1040"/>
                    </a:lnTo>
                    <a:lnTo>
                      <a:pt x="559" y="1040"/>
                    </a:lnTo>
                    <a:lnTo>
                      <a:pt x="559" y="1042"/>
                    </a:lnTo>
                    <a:lnTo>
                      <a:pt x="559" y="1042"/>
                    </a:lnTo>
                    <a:lnTo>
                      <a:pt x="559" y="1042"/>
                    </a:lnTo>
                    <a:lnTo>
                      <a:pt x="557" y="1042"/>
                    </a:lnTo>
                    <a:lnTo>
                      <a:pt x="557" y="1042"/>
                    </a:lnTo>
                    <a:lnTo>
                      <a:pt x="557" y="1042"/>
                    </a:lnTo>
                    <a:lnTo>
                      <a:pt x="557" y="1042"/>
                    </a:lnTo>
                    <a:lnTo>
                      <a:pt x="557" y="1042"/>
                    </a:lnTo>
                    <a:lnTo>
                      <a:pt x="557" y="1042"/>
                    </a:lnTo>
                    <a:lnTo>
                      <a:pt x="555" y="1042"/>
                    </a:lnTo>
                    <a:lnTo>
                      <a:pt x="555" y="1042"/>
                    </a:lnTo>
                    <a:lnTo>
                      <a:pt x="555" y="1042"/>
                    </a:lnTo>
                    <a:lnTo>
                      <a:pt x="553" y="1043"/>
                    </a:lnTo>
                    <a:lnTo>
                      <a:pt x="550" y="1047"/>
                    </a:lnTo>
                    <a:lnTo>
                      <a:pt x="550" y="1047"/>
                    </a:lnTo>
                    <a:lnTo>
                      <a:pt x="548" y="1049"/>
                    </a:lnTo>
                    <a:lnTo>
                      <a:pt x="546" y="1049"/>
                    </a:lnTo>
                    <a:lnTo>
                      <a:pt x="546" y="1049"/>
                    </a:lnTo>
                    <a:lnTo>
                      <a:pt x="544" y="1049"/>
                    </a:lnTo>
                    <a:lnTo>
                      <a:pt x="544" y="1049"/>
                    </a:lnTo>
                    <a:lnTo>
                      <a:pt x="542" y="1051"/>
                    </a:lnTo>
                    <a:lnTo>
                      <a:pt x="542" y="1051"/>
                    </a:lnTo>
                    <a:lnTo>
                      <a:pt x="542" y="1051"/>
                    </a:lnTo>
                    <a:lnTo>
                      <a:pt x="541" y="1051"/>
                    </a:lnTo>
                    <a:lnTo>
                      <a:pt x="541" y="1051"/>
                    </a:lnTo>
                    <a:lnTo>
                      <a:pt x="539" y="1051"/>
                    </a:lnTo>
                    <a:lnTo>
                      <a:pt x="539" y="1051"/>
                    </a:lnTo>
                    <a:lnTo>
                      <a:pt x="539" y="1051"/>
                    </a:lnTo>
                    <a:lnTo>
                      <a:pt x="537" y="1051"/>
                    </a:lnTo>
                    <a:lnTo>
                      <a:pt x="535" y="1051"/>
                    </a:lnTo>
                    <a:lnTo>
                      <a:pt x="535" y="1052"/>
                    </a:lnTo>
                    <a:lnTo>
                      <a:pt x="535" y="1052"/>
                    </a:lnTo>
                    <a:lnTo>
                      <a:pt x="533" y="1052"/>
                    </a:lnTo>
                    <a:lnTo>
                      <a:pt x="533" y="1052"/>
                    </a:lnTo>
                    <a:lnTo>
                      <a:pt x="533" y="1052"/>
                    </a:lnTo>
                    <a:lnTo>
                      <a:pt x="533" y="1052"/>
                    </a:lnTo>
                    <a:lnTo>
                      <a:pt x="532" y="1052"/>
                    </a:lnTo>
                    <a:lnTo>
                      <a:pt x="532" y="1052"/>
                    </a:lnTo>
                    <a:lnTo>
                      <a:pt x="532" y="1054"/>
                    </a:lnTo>
                    <a:lnTo>
                      <a:pt x="532" y="1054"/>
                    </a:lnTo>
                    <a:lnTo>
                      <a:pt x="532" y="1054"/>
                    </a:lnTo>
                    <a:lnTo>
                      <a:pt x="532" y="1054"/>
                    </a:lnTo>
                    <a:lnTo>
                      <a:pt x="530" y="1054"/>
                    </a:lnTo>
                    <a:lnTo>
                      <a:pt x="528" y="1056"/>
                    </a:lnTo>
                    <a:lnTo>
                      <a:pt x="528" y="1056"/>
                    </a:lnTo>
                    <a:lnTo>
                      <a:pt x="528" y="1056"/>
                    </a:lnTo>
                    <a:lnTo>
                      <a:pt x="528" y="1058"/>
                    </a:lnTo>
                    <a:lnTo>
                      <a:pt x="526" y="1058"/>
                    </a:lnTo>
                    <a:lnTo>
                      <a:pt x="526" y="1058"/>
                    </a:lnTo>
                    <a:lnTo>
                      <a:pt x="526" y="1058"/>
                    </a:lnTo>
                    <a:lnTo>
                      <a:pt x="526" y="1060"/>
                    </a:lnTo>
                    <a:lnTo>
                      <a:pt x="524" y="1060"/>
                    </a:lnTo>
                    <a:lnTo>
                      <a:pt x="524" y="1060"/>
                    </a:lnTo>
                    <a:lnTo>
                      <a:pt x="524" y="1061"/>
                    </a:lnTo>
                    <a:lnTo>
                      <a:pt x="524" y="1061"/>
                    </a:lnTo>
                    <a:lnTo>
                      <a:pt x="524" y="1061"/>
                    </a:lnTo>
                    <a:lnTo>
                      <a:pt x="524" y="1061"/>
                    </a:lnTo>
                    <a:lnTo>
                      <a:pt x="523" y="1061"/>
                    </a:lnTo>
                    <a:lnTo>
                      <a:pt x="523" y="1063"/>
                    </a:lnTo>
                    <a:lnTo>
                      <a:pt x="523" y="1063"/>
                    </a:lnTo>
                    <a:lnTo>
                      <a:pt x="523" y="1063"/>
                    </a:lnTo>
                    <a:lnTo>
                      <a:pt x="521" y="1063"/>
                    </a:lnTo>
                    <a:lnTo>
                      <a:pt x="521" y="1063"/>
                    </a:lnTo>
                    <a:lnTo>
                      <a:pt x="521" y="1063"/>
                    </a:lnTo>
                    <a:lnTo>
                      <a:pt x="519" y="1063"/>
                    </a:lnTo>
                    <a:lnTo>
                      <a:pt x="519" y="1065"/>
                    </a:lnTo>
                    <a:lnTo>
                      <a:pt x="517" y="1065"/>
                    </a:lnTo>
                    <a:lnTo>
                      <a:pt x="517" y="1065"/>
                    </a:lnTo>
                    <a:lnTo>
                      <a:pt x="517" y="1065"/>
                    </a:lnTo>
                    <a:lnTo>
                      <a:pt x="515" y="1065"/>
                    </a:lnTo>
                    <a:lnTo>
                      <a:pt x="512" y="1065"/>
                    </a:lnTo>
                    <a:lnTo>
                      <a:pt x="510" y="1065"/>
                    </a:lnTo>
                    <a:lnTo>
                      <a:pt x="506" y="1065"/>
                    </a:lnTo>
                    <a:lnTo>
                      <a:pt x="504" y="1065"/>
                    </a:lnTo>
                    <a:lnTo>
                      <a:pt x="504" y="1065"/>
                    </a:lnTo>
                    <a:lnTo>
                      <a:pt x="503" y="1065"/>
                    </a:lnTo>
                    <a:lnTo>
                      <a:pt x="503" y="1065"/>
                    </a:lnTo>
                    <a:lnTo>
                      <a:pt x="503" y="1065"/>
                    </a:lnTo>
                    <a:lnTo>
                      <a:pt x="501" y="1065"/>
                    </a:lnTo>
                    <a:lnTo>
                      <a:pt x="501" y="1065"/>
                    </a:lnTo>
                    <a:lnTo>
                      <a:pt x="501" y="1065"/>
                    </a:lnTo>
                    <a:lnTo>
                      <a:pt x="499" y="1065"/>
                    </a:lnTo>
                    <a:lnTo>
                      <a:pt x="499" y="1065"/>
                    </a:lnTo>
                    <a:lnTo>
                      <a:pt x="497" y="1065"/>
                    </a:lnTo>
                    <a:lnTo>
                      <a:pt x="497" y="1063"/>
                    </a:lnTo>
                    <a:lnTo>
                      <a:pt x="495" y="1063"/>
                    </a:lnTo>
                    <a:lnTo>
                      <a:pt x="495" y="1063"/>
                    </a:lnTo>
                    <a:lnTo>
                      <a:pt x="495" y="1063"/>
                    </a:lnTo>
                    <a:lnTo>
                      <a:pt x="494" y="1063"/>
                    </a:lnTo>
                    <a:lnTo>
                      <a:pt x="494" y="1063"/>
                    </a:lnTo>
                    <a:lnTo>
                      <a:pt x="494" y="1063"/>
                    </a:lnTo>
                    <a:lnTo>
                      <a:pt x="494" y="1065"/>
                    </a:lnTo>
                    <a:lnTo>
                      <a:pt x="494" y="1065"/>
                    </a:lnTo>
                    <a:lnTo>
                      <a:pt x="494" y="1065"/>
                    </a:lnTo>
                    <a:lnTo>
                      <a:pt x="494" y="1065"/>
                    </a:lnTo>
                    <a:lnTo>
                      <a:pt x="494" y="1067"/>
                    </a:lnTo>
                    <a:lnTo>
                      <a:pt x="492" y="1067"/>
                    </a:lnTo>
                    <a:lnTo>
                      <a:pt x="492" y="1069"/>
                    </a:lnTo>
                    <a:lnTo>
                      <a:pt x="490" y="1071"/>
                    </a:lnTo>
                    <a:lnTo>
                      <a:pt x="490" y="1072"/>
                    </a:lnTo>
                    <a:lnTo>
                      <a:pt x="490" y="1074"/>
                    </a:lnTo>
                    <a:lnTo>
                      <a:pt x="488" y="1074"/>
                    </a:lnTo>
                    <a:lnTo>
                      <a:pt x="488" y="1074"/>
                    </a:lnTo>
                    <a:lnTo>
                      <a:pt x="488" y="1074"/>
                    </a:lnTo>
                    <a:lnTo>
                      <a:pt x="488" y="1076"/>
                    </a:lnTo>
                    <a:lnTo>
                      <a:pt x="488" y="1076"/>
                    </a:lnTo>
                    <a:lnTo>
                      <a:pt x="488" y="1076"/>
                    </a:lnTo>
                    <a:lnTo>
                      <a:pt x="486" y="1078"/>
                    </a:lnTo>
                    <a:lnTo>
                      <a:pt x="486" y="1078"/>
                    </a:lnTo>
                    <a:lnTo>
                      <a:pt x="486" y="1078"/>
                    </a:lnTo>
                    <a:lnTo>
                      <a:pt x="486" y="1078"/>
                    </a:lnTo>
                    <a:lnTo>
                      <a:pt x="485" y="1078"/>
                    </a:lnTo>
                    <a:lnTo>
                      <a:pt x="485" y="1078"/>
                    </a:lnTo>
                    <a:lnTo>
                      <a:pt x="485" y="1078"/>
                    </a:lnTo>
                    <a:lnTo>
                      <a:pt x="483" y="1078"/>
                    </a:lnTo>
                    <a:lnTo>
                      <a:pt x="483" y="1080"/>
                    </a:lnTo>
                    <a:lnTo>
                      <a:pt x="483" y="1080"/>
                    </a:lnTo>
                    <a:lnTo>
                      <a:pt x="481" y="1081"/>
                    </a:lnTo>
                    <a:lnTo>
                      <a:pt x="481" y="1081"/>
                    </a:lnTo>
                    <a:lnTo>
                      <a:pt x="481" y="1081"/>
                    </a:lnTo>
                    <a:lnTo>
                      <a:pt x="481" y="1083"/>
                    </a:lnTo>
                    <a:lnTo>
                      <a:pt x="481" y="1083"/>
                    </a:lnTo>
                    <a:lnTo>
                      <a:pt x="479" y="1087"/>
                    </a:lnTo>
                    <a:lnTo>
                      <a:pt x="479" y="1087"/>
                    </a:lnTo>
                    <a:lnTo>
                      <a:pt x="479" y="1087"/>
                    </a:lnTo>
                    <a:lnTo>
                      <a:pt x="479" y="1089"/>
                    </a:lnTo>
                    <a:lnTo>
                      <a:pt x="479" y="1089"/>
                    </a:lnTo>
                    <a:lnTo>
                      <a:pt x="479" y="1090"/>
                    </a:lnTo>
                    <a:lnTo>
                      <a:pt x="479" y="1090"/>
                    </a:lnTo>
                    <a:lnTo>
                      <a:pt x="477" y="1090"/>
                    </a:lnTo>
                    <a:lnTo>
                      <a:pt x="477" y="1090"/>
                    </a:lnTo>
                    <a:lnTo>
                      <a:pt x="477" y="1092"/>
                    </a:lnTo>
                    <a:lnTo>
                      <a:pt x="476" y="1092"/>
                    </a:lnTo>
                    <a:lnTo>
                      <a:pt x="476" y="1092"/>
                    </a:lnTo>
                    <a:lnTo>
                      <a:pt x="476" y="1092"/>
                    </a:lnTo>
                    <a:lnTo>
                      <a:pt x="476" y="1092"/>
                    </a:lnTo>
                    <a:lnTo>
                      <a:pt x="474" y="1092"/>
                    </a:lnTo>
                    <a:lnTo>
                      <a:pt x="472" y="1092"/>
                    </a:lnTo>
                    <a:lnTo>
                      <a:pt x="472" y="1092"/>
                    </a:lnTo>
                    <a:lnTo>
                      <a:pt x="472" y="1092"/>
                    </a:lnTo>
                    <a:lnTo>
                      <a:pt x="470" y="1092"/>
                    </a:lnTo>
                    <a:lnTo>
                      <a:pt x="468" y="1092"/>
                    </a:lnTo>
                    <a:lnTo>
                      <a:pt x="466" y="1092"/>
                    </a:lnTo>
                    <a:lnTo>
                      <a:pt x="466" y="1092"/>
                    </a:lnTo>
                    <a:lnTo>
                      <a:pt x="466" y="1090"/>
                    </a:lnTo>
                    <a:lnTo>
                      <a:pt x="466" y="1090"/>
                    </a:lnTo>
                    <a:lnTo>
                      <a:pt x="465" y="1090"/>
                    </a:lnTo>
                    <a:lnTo>
                      <a:pt x="465" y="1090"/>
                    </a:lnTo>
                    <a:lnTo>
                      <a:pt x="465" y="1090"/>
                    </a:lnTo>
                    <a:lnTo>
                      <a:pt x="465" y="1090"/>
                    </a:lnTo>
                    <a:lnTo>
                      <a:pt x="463" y="1090"/>
                    </a:lnTo>
                    <a:lnTo>
                      <a:pt x="463" y="1090"/>
                    </a:lnTo>
                    <a:lnTo>
                      <a:pt x="463" y="1090"/>
                    </a:lnTo>
                    <a:lnTo>
                      <a:pt x="461" y="1092"/>
                    </a:lnTo>
                    <a:lnTo>
                      <a:pt x="461" y="1092"/>
                    </a:lnTo>
                    <a:lnTo>
                      <a:pt x="461" y="1092"/>
                    </a:lnTo>
                    <a:lnTo>
                      <a:pt x="459" y="1092"/>
                    </a:lnTo>
                    <a:lnTo>
                      <a:pt x="459" y="1092"/>
                    </a:lnTo>
                    <a:lnTo>
                      <a:pt x="459" y="1092"/>
                    </a:lnTo>
                    <a:lnTo>
                      <a:pt x="459" y="1092"/>
                    </a:lnTo>
                    <a:lnTo>
                      <a:pt x="459" y="1092"/>
                    </a:lnTo>
                    <a:lnTo>
                      <a:pt x="459" y="1092"/>
                    </a:lnTo>
                    <a:lnTo>
                      <a:pt x="459" y="1092"/>
                    </a:lnTo>
                    <a:lnTo>
                      <a:pt x="459" y="1094"/>
                    </a:lnTo>
                    <a:lnTo>
                      <a:pt x="459" y="1094"/>
                    </a:lnTo>
                    <a:lnTo>
                      <a:pt x="461" y="1094"/>
                    </a:lnTo>
                    <a:lnTo>
                      <a:pt x="461" y="1096"/>
                    </a:lnTo>
                    <a:lnTo>
                      <a:pt x="461" y="1096"/>
                    </a:lnTo>
                    <a:lnTo>
                      <a:pt x="461" y="1096"/>
                    </a:lnTo>
                    <a:lnTo>
                      <a:pt x="461" y="1096"/>
                    </a:lnTo>
                    <a:lnTo>
                      <a:pt x="461" y="1098"/>
                    </a:lnTo>
                    <a:lnTo>
                      <a:pt x="461" y="1098"/>
                    </a:lnTo>
                    <a:lnTo>
                      <a:pt x="461" y="1098"/>
                    </a:lnTo>
                    <a:lnTo>
                      <a:pt x="461" y="1099"/>
                    </a:lnTo>
                    <a:lnTo>
                      <a:pt x="461" y="1101"/>
                    </a:lnTo>
                    <a:lnTo>
                      <a:pt x="461" y="1101"/>
                    </a:lnTo>
                    <a:lnTo>
                      <a:pt x="461" y="1101"/>
                    </a:lnTo>
                    <a:lnTo>
                      <a:pt x="461" y="1103"/>
                    </a:lnTo>
                    <a:lnTo>
                      <a:pt x="461" y="1103"/>
                    </a:lnTo>
                    <a:lnTo>
                      <a:pt x="461" y="1103"/>
                    </a:lnTo>
                    <a:lnTo>
                      <a:pt x="461" y="1103"/>
                    </a:lnTo>
                    <a:lnTo>
                      <a:pt x="461" y="1103"/>
                    </a:lnTo>
                    <a:lnTo>
                      <a:pt x="463" y="1105"/>
                    </a:lnTo>
                    <a:lnTo>
                      <a:pt x="463" y="1105"/>
                    </a:lnTo>
                    <a:lnTo>
                      <a:pt x="461" y="1107"/>
                    </a:lnTo>
                    <a:lnTo>
                      <a:pt x="461" y="1107"/>
                    </a:lnTo>
                    <a:lnTo>
                      <a:pt x="461" y="1107"/>
                    </a:lnTo>
                    <a:lnTo>
                      <a:pt x="461" y="1107"/>
                    </a:lnTo>
                    <a:lnTo>
                      <a:pt x="459" y="1109"/>
                    </a:lnTo>
                    <a:lnTo>
                      <a:pt x="457" y="1109"/>
                    </a:lnTo>
                    <a:lnTo>
                      <a:pt x="457" y="1109"/>
                    </a:lnTo>
                    <a:lnTo>
                      <a:pt x="457" y="1107"/>
                    </a:lnTo>
                    <a:lnTo>
                      <a:pt x="456" y="1107"/>
                    </a:lnTo>
                    <a:lnTo>
                      <a:pt x="456" y="1107"/>
                    </a:lnTo>
                    <a:lnTo>
                      <a:pt x="456" y="1107"/>
                    </a:lnTo>
                    <a:lnTo>
                      <a:pt x="454" y="1107"/>
                    </a:lnTo>
                    <a:lnTo>
                      <a:pt x="454" y="1107"/>
                    </a:lnTo>
                    <a:lnTo>
                      <a:pt x="454" y="1105"/>
                    </a:lnTo>
                    <a:lnTo>
                      <a:pt x="454" y="1105"/>
                    </a:lnTo>
                    <a:lnTo>
                      <a:pt x="452" y="1105"/>
                    </a:lnTo>
                    <a:lnTo>
                      <a:pt x="452" y="1103"/>
                    </a:lnTo>
                    <a:lnTo>
                      <a:pt x="452" y="1103"/>
                    </a:lnTo>
                    <a:lnTo>
                      <a:pt x="452" y="1103"/>
                    </a:lnTo>
                    <a:lnTo>
                      <a:pt x="450" y="1103"/>
                    </a:lnTo>
                    <a:lnTo>
                      <a:pt x="450" y="1103"/>
                    </a:lnTo>
                    <a:lnTo>
                      <a:pt x="450" y="1103"/>
                    </a:lnTo>
                    <a:lnTo>
                      <a:pt x="450" y="1103"/>
                    </a:lnTo>
                    <a:lnTo>
                      <a:pt x="448" y="1103"/>
                    </a:lnTo>
                    <a:lnTo>
                      <a:pt x="448" y="1103"/>
                    </a:lnTo>
                    <a:lnTo>
                      <a:pt x="448" y="1103"/>
                    </a:lnTo>
                    <a:lnTo>
                      <a:pt x="447" y="1103"/>
                    </a:lnTo>
                    <a:lnTo>
                      <a:pt x="447" y="1103"/>
                    </a:lnTo>
                    <a:lnTo>
                      <a:pt x="447" y="1103"/>
                    </a:lnTo>
                    <a:lnTo>
                      <a:pt x="445" y="1101"/>
                    </a:lnTo>
                    <a:lnTo>
                      <a:pt x="445" y="1101"/>
                    </a:lnTo>
                    <a:lnTo>
                      <a:pt x="445" y="1101"/>
                    </a:lnTo>
                    <a:lnTo>
                      <a:pt x="445" y="1101"/>
                    </a:lnTo>
                    <a:lnTo>
                      <a:pt x="443" y="1101"/>
                    </a:lnTo>
                    <a:lnTo>
                      <a:pt x="443" y="1101"/>
                    </a:lnTo>
                    <a:lnTo>
                      <a:pt x="441" y="1101"/>
                    </a:lnTo>
                    <a:lnTo>
                      <a:pt x="441" y="1101"/>
                    </a:lnTo>
                    <a:lnTo>
                      <a:pt x="439" y="1101"/>
                    </a:lnTo>
                    <a:lnTo>
                      <a:pt x="439" y="1101"/>
                    </a:lnTo>
                    <a:lnTo>
                      <a:pt x="439" y="1101"/>
                    </a:lnTo>
                    <a:lnTo>
                      <a:pt x="439" y="1101"/>
                    </a:lnTo>
                    <a:lnTo>
                      <a:pt x="439" y="1101"/>
                    </a:lnTo>
                    <a:lnTo>
                      <a:pt x="438" y="1103"/>
                    </a:lnTo>
                    <a:lnTo>
                      <a:pt x="438" y="1103"/>
                    </a:lnTo>
                    <a:lnTo>
                      <a:pt x="438" y="1103"/>
                    </a:lnTo>
                    <a:lnTo>
                      <a:pt x="438" y="1103"/>
                    </a:lnTo>
                    <a:lnTo>
                      <a:pt x="438" y="1103"/>
                    </a:lnTo>
                    <a:lnTo>
                      <a:pt x="436" y="1103"/>
                    </a:lnTo>
                    <a:lnTo>
                      <a:pt x="436" y="1103"/>
                    </a:lnTo>
                    <a:lnTo>
                      <a:pt x="436" y="1103"/>
                    </a:lnTo>
                    <a:lnTo>
                      <a:pt x="436" y="1105"/>
                    </a:lnTo>
                    <a:lnTo>
                      <a:pt x="436" y="1105"/>
                    </a:lnTo>
                    <a:lnTo>
                      <a:pt x="436" y="1105"/>
                    </a:lnTo>
                    <a:lnTo>
                      <a:pt x="436" y="1105"/>
                    </a:lnTo>
                    <a:lnTo>
                      <a:pt x="436" y="1105"/>
                    </a:lnTo>
                    <a:lnTo>
                      <a:pt x="436" y="1107"/>
                    </a:lnTo>
                    <a:lnTo>
                      <a:pt x="436" y="1107"/>
                    </a:lnTo>
                    <a:lnTo>
                      <a:pt x="436" y="1107"/>
                    </a:lnTo>
                    <a:lnTo>
                      <a:pt x="436" y="1109"/>
                    </a:lnTo>
                    <a:lnTo>
                      <a:pt x="436" y="1109"/>
                    </a:lnTo>
                    <a:lnTo>
                      <a:pt x="436" y="1109"/>
                    </a:lnTo>
                    <a:lnTo>
                      <a:pt x="434" y="1109"/>
                    </a:lnTo>
                    <a:lnTo>
                      <a:pt x="434" y="1110"/>
                    </a:lnTo>
                    <a:lnTo>
                      <a:pt x="434" y="1110"/>
                    </a:lnTo>
                    <a:lnTo>
                      <a:pt x="434" y="1110"/>
                    </a:lnTo>
                    <a:lnTo>
                      <a:pt x="434" y="1110"/>
                    </a:lnTo>
                    <a:lnTo>
                      <a:pt x="432" y="1112"/>
                    </a:lnTo>
                    <a:lnTo>
                      <a:pt x="432" y="1112"/>
                    </a:lnTo>
                    <a:lnTo>
                      <a:pt x="432" y="1112"/>
                    </a:lnTo>
                    <a:lnTo>
                      <a:pt x="432" y="1112"/>
                    </a:lnTo>
                    <a:lnTo>
                      <a:pt x="430" y="1114"/>
                    </a:lnTo>
                    <a:lnTo>
                      <a:pt x="430" y="1114"/>
                    </a:lnTo>
                    <a:lnTo>
                      <a:pt x="430" y="1114"/>
                    </a:lnTo>
                    <a:lnTo>
                      <a:pt x="430" y="1116"/>
                    </a:lnTo>
                    <a:lnTo>
                      <a:pt x="430" y="1116"/>
                    </a:lnTo>
                    <a:lnTo>
                      <a:pt x="430" y="1118"/>
                    </a:lnTo>
                    <a:lnTo>
                      <a:pt x="429" y="1118"/>
                    </a:lnTo>
                    <a:lnTo>
                      <a:pt x="429" y="1118"/>
                    </a:lnTo>
                    <a:lnTo>
                      <a:pt x="429" y="1118"/>
                    </a:lnTo>
                    <a:lnTo>
                      <a:pt x="429" y="1118"/>
                    </a:lnTo>
                    <a:lnTo>
                      <a:pt x="429" y="1119"/>
                    </a:lnTo>
                    <a:lnTo>
                      <a:pt x="429" y="1121"/>
                    </a:lnTo>
                    <a:lnTo>
                      <a:pt x="429" y="1121"/>
                    </a:lnTo>
                    <a:lnTo>
                      <a:pt x="429" y="1121"/>
                    </a:lnTo>
                    <a:lnTo>
                      <a:pt x="429" y="1121"/>
                    </a:lnTo>
                    <a:lnTo>
                      <a:pt x="429" y="1121"/>
                    </a:lnTo>
                    <a:lnTo>
                      <a:pt x="427" y="1123"/>
                    </a:lnTo>
                    <a:lnTo>
                      <a:pt x="427" y="1123"/>
                    </a:lnTo>
                    <a:lnTo>
                      <a:pt x="427" y="1123"/>
                    </a:lnTo>
                    <a:lnTo>
                      <a:pt x="427" y="1123"/>
                    </a:lnTo>
                    <a:lnTo>
                      <a:pt x="425" y="1125"/>
                    </a:lnTo>
                    <a:lnTo>
                      <a:pt x="423" y="1125"/>
                    </a:lnTo>
                    <a:lnTo>
                      <a:pt x="423" y="1123"/>
                    </a:lnTo>
                    <a:lnTo>
                      <a:pt x="423" y="1123"/>
                    </a:lnTo>
                    <a:lnTo>
                      <a:pt x="421" y="1123"/>
                    </a:lnTo>
                    <a:lnTo>
                      <a:pt x="421" y="1123"/>
                    </a:lnTo>
                    <a:lnTo>
                      <a:pt x="421" y="1123"/>
                    </a:lnTo>
                    <a:lnTo>
                      <a:pt x="421" y="1123"/>
                    </a:lnTo>
                    <a:lnTo>
                      <a:pt x="419" y="1123"/>
                    </a:lnTo>
                    <a:lnTo>
                      <a:pt x="418" y="1123"/>
                    </a:lnTo>
                    <a:lnTo>
                      <a:pt x="416" y="1123"/>
                    </a:lnTo>
                    <a:lnTo>
                      <a:pt x="416" y="1123"/>
                    </a:lnTo>
                    <a:lnTo>
                      <a:pt x="414" y="1123"/>
                    </a:lnTo>
                    <a:lnTo>
                      <a:pt x="412" y="1125"/>
                    </a:lnTo>
                    <a:lnTo>
                      <a:pt x="412" y="1125"/>
                    </a:lnTo>
                    <a:lnTo>
                      <a:pt x="412" y="1125"/>
                    </a:lnTo>
                    <a:lnTo>
                      <a:pt x="410" y="1125"/>
                    </a:lnTo>
                    <a:lnTo>
                      <a:pt x="410" y="1125"/>
                    </a:lnTo>
                    <a:lnTo>
                      <a:pt x="410" y="1125"/>
                    </a:lnTo>
                    <a:lnTo>
                      <a:pt x="410" y="1125"/>
                    </a:lnTo>
                    <a:lnTo>
                      <a:pt x="409" y="1125"/>
                    </a:lnTo>
                    <a:lnTo>
                      <a:pt x="409" y="1125"/>
                    </a:lnTo>
                    <a:lnTo>
                      <a:pt x="409" y="1125"/>
                    </a:lnTo>
                    <a:lnTo>
                      <a:pt x="407" y="1125"/>
                    </a:lnTo>
                    <a:lnTo>
                      <a:pt x="407" y="1127"/>
                    </a:lnTo>
                    <a:lnTo>
                      <a:pt x="405" y="1127"/>
                    </a:lnTo>
                    <a:lnTo>
                      <a:pt x="405" y="1127"/>
                    </a:lnTo>
                    <a:lnTo>
                      <a:pt x="403" y="1127"/>
                    </a:lnTo>
                    <a:lnTo>
                      <a:pt x="403" y="1127"/>
                    </a:lnTo>
                    <a:lnTo>
                      <a:pt x="403" y="1127"/>
                    </a:lnTo>
                    <a:lnTo>
                      <a:pt x="401" y="1127"/>
                    </a:lnTo>
                    <a:lnTo>
                      <a:pt x="401" y="1127"/>
                    </a:lnTo>
                    <a:lnTo>
                      <a:pt x="401" y="1128"/>
                    </a:lnTo>
                    <a:lnTo>
                      <a:pt x="401" y="1128"/>
                    </a:lnTo>
                    <a:lnTo>
                      <a:pt x="401" y="1128"/>
                    </a:lnTo>
                    <a:lnTo>
                      <a:pt x="400" y="1128"/>
                    </a:lnTo>
                    <a:lnTo>
                      <a:pt x="400" y="1128"/>
                    </a:lnTo>
                    <a:lnTo>
                      <a:pt x="400" y="1128"/>
                    </a:lnTo>
                    <a:lnTo>
                      <a:pt x="400" y="1130"/>
                    </a:lnTo>
                    <a:lnTo>
                      <a:pt x="398" y="1130"/>
                    </a:lnTo>
                    <a:lnTo>
                      <a:pt x="398" y="1132"/>
                    </a:lnTo>
                    <a:lnTo>
                      <a:pt x="398" y="1132"/>
                    </a:lnTo>
                    <a:lnTo>
                      <a:pt x="398" y="1134"/>
                    </a:lnTo>
                    <a:lnTo>
                      <a:pt x="398" y="1134"/>
                    </a:lnTo>
                    <a:lnTo>
                      <a:pt x="398" y="1134"/>
                    </a:lnTo>
                    <a:lnTo>
                      <a:pt x="398" y="1136"/>
                    </a:lnTo>
                    <a:lnTo>
                      <a:pt x="396" y="1136"/>
                    </a:lnTo>
                    <a:lnTo>
                      <a:pt x="396" y="1136"/>
                    </a:lnTo>
                    <a:lnTo>
                      <a:pt x="396" y="1136"/>
                    </a:lnTo>
                    <a:lnTo>
                      <a:pt x="396" y="1136"/>
                    </a:lnTo>
                    <a:lnTo>
                      <a:pt x="394" y="1137"/>
                    </a:lnTo>
                    <a:lnTo>
                      <a:pt x="392" y="1137"/>
                    </a:lnTo>
                    <a:lnTo>
                      <a:pt x="392" y="1137"/>
                    </a:lnTo>
                    <a:lnTo>
                      <a:pt x="391" y="1137"/>
                    </a:lnTo>
                    <a:lnTo>
                      <a:pt x="391" y="1137"/>
                    </a:lnTo>
                    <a:lnTo>
                      <a:pt x="389" y="1137"/>
                    </a:lnTo>
                    <a:lnTo>
                      <a:pt x="387" y="1139"/>
                    </a:lnTo>
                    <a:lnTo>
                      <a:pt x="385" y="1139"/>
                    </a:lnTo>
                    <a:lnTo>
                      <a:pt x="385" y="1141"/>
                    </a:lnTo>
                    <a:lnTo>
                      <a:pt x="385" y="1141"/>
                    </a:lnTo>
                    <a:lnTo>
                      <a:pt x="385" y="1141"/>
                    </a:lnTo>
                    <a:lnTo>
                      <a:pt x="383" y="1141"/>
                    </a:lnTo>
                    <a:lnTo>
                      <a:pt x="383" y="1141"/>
                    </a:lnTo>
                    <a:lnTo>
                      <a:pt x="381" y="1143"/>
                    </a:lnTo>
                    <a:lnTo>
                      <a:pt x="380" y="1141"/>
                    </a:lnTo>
                    <a:lnTo>
                      <a:pt x="380" y="1141"/>
                    </a:lnTo>
                    <a:lnTo>
                      <a:pt x="380" y="1141"/>
                    </a:lnTo>
                    <a:lnTo>
                      <a:pt x="378" y="1141"/>
                    </a:lnTo>
                    <a:lnTo>
                      <a:pt x="376" y="1141"/>
                    </a:lnTo>
                    <a:lnTo>
                      <a:pt x="376" y="1141"/>
                    </a:lnTo>
                    <a:lnTo>
                      <a:pt x="376" y="1139"/>
                    </a:lnTo>
                    <a:lnTo>
                      <a:pt x="374" y="1139"/>
                    </a:lnTo>
                    <a:lnTo>
                      <a:pt x="374" y="1141"/>
                    </a:lnTo>
                    <a:lnTo>
                      <a:pt x="372" y="1141"/>
                    </a:lnTo>
                    <a:lnTo>
                      <a:pt x="371" y="1141"/>
                    </a:lnTo>
                    <a:lnTo>
                      <a:pt x="371" y="1141"/>
                    </a:lnTo>
                    <a:lnTo>
                      <a:pt x="371" y="1141"/>
                    </a:lnTo>
                    <a:lnTo>
                      <a:pt x="369" y="1141"/>
                    </a:lnTo>
                    <a:lnTo>
                      <a:pt x="369" y="1141"/>
                    </a:lnTo>
                    <a:lnTo>
                      <a:pt x="369" y="1143"/>
                    </a:lnTo>
                    <a:lnTo>
                      <a:pt x="367" y="1143"/>
                    </a:lnTo>
                    <a:lnTo>
                      <a:pt x="367" y="1143"/>
                    </a:lnTo>
                    <a:lnTo>
                      <a:pt x="367" y="1143"/>
                    </a:lnTo>
                    <a:lnTo>
                      <a:pt x="363" y="1143"/>
                    </a:lnTo>
                    <a:lnTo>
                      <a:pt x="362" y="1143"/>
                    </a:lnTo>
                    <a:lnTo>
                      <a:pt x="362" y="1143"/>
                    </a:lnTo>
                    <a:lnTo>
                      <a:pt x="362" y="1143"/>
                    </a:lnTo>
                    <a:lnTo>
                      <a:pt x="360" y="1143"/>
                    </a:lnTo>
                    <a:lnTo>
                      <a:pt x="360" y="1143"/>
                    </a:lnTo>
                    <a:lnTo>
                      <a:pt x="358" y="1145"/>
                    </a:lnTo>
                    <a:lnTo>
                      <a:pt x="356" y="1145"/>
                    </a:lnTo>
                    <a:lnTo>
                      <a:pt x="356" y="1145"/>
                    </a:lnTo>
                    <a:lnTo>
                      <a:pt x="354" y="1145"/>
                    </a:lnTo>
                    <a:lnTo>
                      <a:pt x="354" y="1145"/>
                    </a:lnTo>
                    <a:lnTo>
                      <a:pt x="353" y="1145"/>
                    </a:lnTo>
                    <a:lnTo>
                      <a:pt x="353" y="1145"/>
                    </a:lnTo>
                    <a:lnTo>
                      <a:pt x="353" y="1145"/>
                    </a:lnTo>
                    <a:lnTo>
                      <a:pt x="353" y="1147"/>
                    </a:lnTo>
                    <a:lnTo>
                      <a:pt x="351" y="1147"/>
                    </a:lnTo>
                    <a:lnTo>
                      <a:pt x="349" y="1147"/>
                    </a:lnTo>
                    <a:lnTo>
                      <a:pt x="347" y="1147"/>
                    </a:lnTo>
                    <a:lnTo>
                      <a:pt x="345" y="1145"/>
                    </a:lnTo>
                    <a:lnTo>
                      <a:pt x="345" y="1145"/>
                    </a:lnTo>
                    <a:lnTo>
                      <a:pt x="344" y="1147"/>
                    </a:lnTo>
                    <a:lnTo>
                      <a:pt x="344" y="1147"/>
                    </a:lnTo>
                    <a:lnTo>
                      <a:pt x="344" y="1147"/>
                    </a:lnTo>
                    <a:lnTo>
                      <a:pt x="342" y="1147"/>
                    </a:lnTo>
                    <a:lnTo>
                      <a:pt x="342" y="1147"/>
                    </a:lnTo>
                    <a:lnTo>
                      <a:pt x="340" y="1148"/>
                    </a:lnTo>
                    <a:lnTo>
                      <a:pt x="340" y="1150"/>
                    </a:lnTo>
                    <a:lnTo>
                      <a:pt x="338" y="1150"/>
                    </a:lnTo>
                    <a:lnTo>
                      <a:pt x="338" y="1150"/>
                    </a:lnTo>
                    <a:lnTo>
                      <a:pt x="336" y="1150"/>
                    </a:lnTo>
                    <a:lnTo>
                      <a:pt x="334" y="1150"/>
                    </a:lnTo>
                    <a:lnTo>
                      <a:pt x="334" y="1150"/>
                    </a:lnTo>
                    <a:lnTo>
                      <a:pt x="334" y="1150"/>
                    </a:lnTo>
                    <a:lnTo>
                      <a:pt x="333" y="1150"/>
                    </a:lnTo>
                    <a:lnTo>
                      <a:pt x="333" y="1150"/>
                    </a:lnTo>
                    <a:lnTo>
                      <a:pt x="331" y="1152"/>
                    </a:lnTo>
                    <a:lnTo>
                      <a:pt x="329" y="1152"/>
                    </a:lnTo>
                    <a:lnTo>
                      <a:pt x="327" y="1152"/>
                    </a:lnTo>
                    <a:lnTo>
                      <a:pt x="325" y="1152"/>
                    </a:lnTo>
                    <a:lnTo>
                      <a:pt x="325" y="1152"/>
                    </a:lnTo>
                    <a:lnTo>
                      <a:pt x="324" y="1152"/>
                    </a:lnTo>
                    <a:lnTo>
                      <a:pt x="320" y="1152"/>
                    </a:lnTo>
                    <a:lnTo>
                      <a:pt x="318" y="1152"/>
                    </a:lnTo>
                    <a:lnTo>
                      <a:pt x="318" y="1152"/>
                    </a:lnTo>
                    <a:lnTo>
                      <a:pt x="316" y="1152"/>
                    </a:lnTo>
                    <a:lnTo>
                      <a:pt x="316" y="1152"/>
                    </a:lnTo>
                    <a:lnTo>
                      <a:pt x="315" y="1152"/>
                    </a:lnTo>
                    <a:lnTo>
                      <a:pt x="313" y="1152"/>
                    </a:lnTo>
                    <a:lnTo>
                      <a:pt x="313" y="1152"/>
                    </a:lnTo>
                    <a:lnTo>
                      <a:pt x="311" y="1152"/>
                    </a:lnTo>
                    <a:lnTo>
                      <a:pt x="311" y="1154"/>
                    </a:lnTo>
                    <a:lnTo>
                      <a:pt x="311" y="1156"/>
                    </a:lnTo>
                    <a:lnTo>
                      <a:pt x="311" y="1156"/>
                    </a:lnTo>
                    <a:lnTo>
                      <a:pt x="309" y="1156"/>
                    </a:lnTo>
                    <a:lnTo>
                      <a:pt x="309" y="1156"/>
                    </a:lnTo>
                    <a:lnTo>
                      <a:pt x="309" y="1156"/>
                    </a:lnTo>
                    <a:lnTo>
                      <a:pt x="309" y="1157"/>
                    </a:lnTo>
                    <a:lnTo>
                      <a:pt x="307" y="1157"/>
                    </a:lnTo>
                    <a:lnTo>
                      <a:pt x="307" y="1157"/>
                    </a:lnTo>
                    <a:lnTo>
                      <a:pt x="307" y="1156"/>
                    </a:lnTo>
                    <a:lnTo>
                      <a:pt x="306" y="1156"/>
                    </a:lnTo>
                    <a:lnTo>
                      <a:pt x="306" y="1156"/>
                    </a:lnTo>
                    <a:lnTo>
                      <a:pt x="304" y="1156"/>
                    </a:lnTo>
                    <a:lnTo>
                      <a:pt x="304" y="1156"/>
                    </a:lnTo>
                    <a:lnTo>
                      <a:pt x="304" y="1156"/>
                    </a:lnTo>
                    <a:lnTo>
                      <a:pt x="302" y="1156"/>
                    </a:lnTo>
                    <a:lnTo>
                      <a:pt x="302" y="1156"/>
                    </a:lnTo>
                    <a:lnTo>
                      <a:pt x="302" y="1156"/>
                    </a:lnTo>
                    <a:lnTo>
                      <a:pt x="302" y="1156"/>
                    </a:lnTo>
                    <a:lnTo>
                      <a:pt x="302" y="1156"/>
                    </a:lnTo>
                    <a:lnTo>
                      <a:pt x="300" y="1157"/>
                    </a:lnTo>
                    <a:lnTo>
                      <a:pt x="300" y="1157"/>
                    </a:lnTo>
                    <a:lnTo>
                      <a:pt x="300" y="1157"/>
                    </a:lnTo>
                    <a:lnTo>
                      <a:pt x="300" y="1157"/>
                    </a:lnTo>
                    <a:lnTo>
                      <a:pt x="298" y="1157"/>
                    </a:lnTo>
                    <a:lnTo>
                      <a:pt x="296" y="1159"/>
                    </a:lnTo>
                    <a:lnTo>
                      <a:pt x="295" y="1159"/>
                    </a:lnTo>
                    <a:lnTo>
                      <a:pt x="295" y="1159"/>
                    </a:lnTo>
                    <a:lnTo>
                      <a:pt x="295" y="1159"/>
                    </a:lnTo>
                    <a:lnTo>
                      <a:pt x="293" y="1159"/>
                    </a:lnTo>
                    <a:lnTo>
                      <a:pt x="293" y="1159"/>
                    </a:lnTo>
                    <a:lnTo>
                      <a:pt x="293" y="1161"/>
                    </a:lnTo>
                    <a:lnTo>
                      <a:pt x="291" y="1161"/>
                    </a:lnTo>
                    <a:lnTo>
                      <a:pt x="291" y="1161"/>
                    </a:lnTo>
                    <a:lnTo>
                      <a:pt x="291" y="1161"/>
                    </a:lnTo>
                    <a:lnTo>
                      <a:pt x="289" y="1159"/>
                    </a:lnTo>
                    <a:lnTo>
                      <a:pt x="287" y="1159"/>
                    </a:lnTo>
                    <a:lnTo>
                      <a:pt x="287" y="1159"/>
                    </a:lnTo>
                    <a:lnTo>
                      <a:pt x="286" y="1159"/>
                    </a:lnTo>
                    <a:lnTo>
                      <a:pt x="286" y="1159"/>
                    </a:lnTo>
                    <a:lnTo>
                      <a:pt x="286" y="1159"/>
                    </a:lnTo>
                    <a:lnTo>
                      <a:pt x="286" y="1159"/>
                    </a:lnTo>
                    <a:lnTo>
                      <a:pt x="286" y="1159"/>
                    </a:lnTo>
                    <a:lnTo>
                      <a:pt x="284" y="1159"/>
                    </a:lnTo>
                    <a:lnTo>
                      <a:pt x="284" y="1159"/>
                    </a:lnTo>
                    <a:lnTo>
                      <a:pt x="282" y="1159"/>
                    </a:lnTo>
                    <a:lnTo>
                      <a:pt x="282" y="1159"/>
                    </a:lnTo>
                    <a:lnTo>
                      <a:pt x="282" y="1159"/>
                    </a:lnTo>
                    <a:lnTo>
                      <a:pt x="282" y="1159"/>
                    </a:lnTo>
                    <a:lnTo>
                      <a:pt x="282" y="1159"/>
                    </a:lnTo>
                    <a:lnTo>
                      <a:pt x="282" y="1161"/>
                    </a:lnTo>
                    <a:lnTo>
                      <a:pt x="280" y="1161"/>
                    </a:lnTo>
                    <a:lnTo>
                      <a:pt x="280" y="1161"/>
                    </a:lnTo>
                    <a:lnTo>
                      <a:pt x="280" y="1159"/>
                    </a:lnTo>
                    <a:lnTo>
                      <a:pt x="280" y="1159"/>
                    </a:lnTo>
                    <a:lnTo>
                      <a:pt x="280" y="1159"/>
                    </a:lnTo>
                    <a:lnTo>
                      <a:pt x="278" y="1159"/>
                    </a:lnTo>
                    <a:lnTo>
                      <a:pt x="278" y="1159"/>
                    </a:lnTo>
                    <a:lnTo>
                      <a:pt x="278" y="1159"/>
                    </a:lnTo>
                    <a:lnTo>
                      <a:pt x="278" y="1159"/>
                    </a:lnTo>
                    <a:lnTo>
                      <a:pt x="278" y="1157"/>
                    </a:lnTo>
                    <a:lnTo>
                      <a:pt x="278" y="1157"/>
                    </a:lnTo>
                    <a:lnTo>
                      <a:pt x="277" y="1156"/>
                    </a:lnTo>
                    <a:lnTo>
                      <a:pt x="277" y="1156"/>
                    </a:lnTo>
                    <a:lnTo>
                      <a:pt x="277" y="1156"/>
                    </a:lnTo>
                    <a:lnTo>
                      <a:pt x="277" y="1156"/>
                    </a:lnTo>
                    <a:lnTo>
                      <a:pt x="275" y="1156"/>
                    </a:lnTo>
                    <a:lnTo>
                      <a:pt x="275" y="1156"/>
                    </a:lnTo>
                    <a:lnTo>
                      <a:pt x="273" y="1156"/>
                    </a:lnTo>
                    <a:lnTo>
                      <a:pt x="273" y="1156"/>
                    </a:lnTo>
                    <a:lnTo>
                      <a:pt x="273" y="1156"/>
                    </a:lnTo>
                    <a:lnTo>
                      <a:pt x="273" y="1154"/>
                    </a:lnTo>
                    <a:lnTo>
                      <a:pt x="271" y="1154"/>
                    </a:lnTo>
                    <a:lnTo>
                      <a:pt x="271" y="1154"/>
                    </a:lnTo>
                    <a:lnTo>
                      <a:pt x="268" y="1154"/>
                    </a:lnTo>
                    <a:lnTo>
                      <a:pt x="268" y="1154"/>
                    </a:lnTo>
                    <a:lnTo>
                      <a:pt x="268" y="1154"/>
                    </a:lnTo>
                    <a:lnTo>
                      <a:pt x="268" y="1154"/>
                    </a:lnTo>
                    <a:lnTo>
                      <a:pt x="266" y="1154"/>
                    </a:lnTo>
                    <a:lnTo>
                      <a:pt x="266" y="1154"/>
                    </a:lnTo>
                    <a:lnTo>
                      <a:pt x="266" y="1152"/>
                    </a:lnTo>
                    <a:lnTo>
                      <a:pt x="264" y="1152"/>
                    </a:lnTo>
                    <a:lnTo>
                      <a:pt x="264" y="1152"/>
                    </a:lnTo>
                    <a:lnTo>
                      <a:pt x="262" y="1152"/>
                    </a:lnTo>
                    <a:lnTo>
                      <a:pt x="262" y="1152"/>
                    </a:lnTo>
                    <a:lnTo>
                      <a:pt x="262" y="1152"/>
                    </a:lnTo>
                    <a:lnTo>
                      <a:pt x="262" y="1152"/>
                    </a:lnTo>
                    <a:lnTo>
                      <a:pt x="260" y="1152"/>
                    </a:lnTo>
                    <a:lnTo>
                      <a:pt x="260" y="1152"/>
                    </a:lnTo>
                    <a:lnTo>
                      <a:pt x="260" y="1150"/>
                    </a:lnTo>
                    <a:lnTo>
                      <a:pt x="260" y="1150"/>
                    </a:lnTo>
                    <a:lnTo>
                      <a:pt x="260" y="1150"/>
                    </a:lnTo>
                    <a:lnTo>
                      <a:pt x="260" y="1150"/>
                    </a:lnTo>
                    <a:lnTo>
                      <a:pt x="258" y="1152"/>
                    </a:lnTo>
                    <a:lnTo>
                      <a:pt x="258" y="1152"/>
                    </a:lnTo>
                    <a:lnTo>
                      <a:pt x="258" y="1152"/>
                    </a:lnTo>
                    <a:lnTo>
                      <a:pt x="258" y="1152"/>
                    </a:lnTo>
                    <a:lnTo>
                      <a:pt x="258" y="1152"/>
                    </a:lnTo>
                    <a:lnTo>
                      <a:pt x="257" y="1150"/>
                    </a:lnTo>
                    <a:lnTo>
                      <a:pt x="257" y="1150"/>
                    </a:lnTo>
                    <a:lnTo>
                      <a:pt x="257" y="1150"/>
                    </a:lnTo>
                    <a:lnTo>
                      <a:pt x="257" y="1150"/>
                    </a:lnTo>
                    <a:lnTo>
                      <a:pt x="257" y="1150"/>
                    </a:lnTo>
                    <a:lnTo>
                      <a:pt x="257" y="1150"/>
                    </a:lnTo>
                    <a:lnTo>
                      <a:pt x="257" y="1150"/>
                    </a:lnTo>
                    <a:lnTo>
                      <a:pt x="257" y="1150"/>
                    </a:lnTo>
                    <a:lnTo>
                      <a:pt x="257" y="1150"/>
                    </a:lnTo>
                    <a:lnTo>
                      <a:pt x="258" y="1150"/>
                    </a:lnTo>
                    <a:lnTo>
                      <a:pt x="258" y="1148"/>
                    </a:lnTo>
                    <a:lnTo>
                      <a:pt x="260" y="1148"/>
                    </a:lnTo>
                    <a:lnTo>
                      <a:pt x="262" y="1148"/>
                    </a:lnTo>
                    <a:lnTo>
                      <a:pt x="264" y="1147"/>
                    </a:lnTo>
                    <a:lnTo>
                      <a:pt x="268" y="1145"/>
                    </a:lnTo>
                    <a:lnTo>
                      <a:pt x="268" y="1145"/>
                    </a:lnTo>
                    <a:lnTo>
                      <a:pt x="268" y="1143"/>
                    </a:lnTo>
                    <a:lnTo>
                      <a:pt x="269" y="1143"/>
                    </a:lnTo>
                    <a:lnTo>
                      <a:pt x="269" y="1141"/>
                    </a:lnTo>
                    <a:lnTo>
                      <a:pt x="269" y="1141"/>
                    </a:lnTo>
                    <a:lnTo>
                      <a:pt x="271" y="1139"/>
                    </a:lnTo>
                    <a:lnTo>
                      <a:pt x="271" y="1137"/>
                    </a:lnTo>
                    <a:lnTo>
                      <a:pt x="271" y="1137"/>
                    </a:lnTo>
                    <a:lnTo>
                      <a:pt x="271" y="1136"/>
                    </a:lnTo>
                    <a:lnTo>
                      <a:pt x="271" y="1134"/>
                    </a:lnTo>
                    <a:lnTo>
                      <a:pt x="271" y="1134"/>
                    </a:lnTo>
                    <a:lnTo>
                      <a:pt x="271" y="1132"/>
                    </a:lnTo>
                    <a:lnTo>
                      <a:pt x="271" y="1132"/>
                    </a:lnTo>
                    <a:lnTo>
                      <a:pt x="269" y="1132"/>
                    </a:lnTo>
                    <a:lnTo>
                      <a:pt x="269" y="1132"/>
                    </a:lnTo>
                    <a:lnTo>
                      <a:pt x="268" y="1132"/>
                    </a:lnTo>
                    <a:lnTo>
                      <a:pt x="266" y="1132"/>
                    </a:lnTo>
                    <a:lnTo>
                      <a:pt x="264" y="1132"/>
                    </a:lnTo>
                    <a:lnTo>
                      <a:pt x="264" y="1132"/>
                    </a:lnTo>
                    <a:lnTo>
                      <a:pt x="264" y="1132"/>
                    </a:lnTo>
                    <a:lnTo>
                      <a:pt x="264" y="1132"/>
                    </a:lnTo>
                    <a:lnTo>
                      <a:pt x="262" y="1132"/>
                    </a:lnTo>
                    <a:lnTo>
                      <a:pt x="262" y="1132"/>
                    </a:lnTo>
                    <a:lnTo>
                      <a:pt x="262" y="1132"/>
                    </a:lnTo>
                    <a:lnTo>
                      <a:pt x="260" y="1132"/>
                    </a:lnTo>
                    <a:lnTo>
                      <a:pt x="260" y="1132"/>
                    </a:lnTo>
                    <a:lnTo>
                      <a:pt x="260" y="1132"/>
                    </a:lnTo>
                    <a:lnTo>
                      <a:pt x="258" y="1132"/>
                    </a:lnTo>
                    <a:lnTo>
                      <a:pt x="258" y="1132"/>
                    </a:lnTo>
                    <a:lnTo>
                      <a:pt x="258" y="1132"/>
                    </a:lnTo>
                    <a:lnTo>
                      <a:pt x="258" y="1132"/>
                    </a:lnTo>
                    <a:lnTo>
                      <a:pt x="258" y="1130"/>
                    </a:lnTo>
                    <a:lnTo>
                      <a:pt x="257" y="1130"/>
                    </a:lnTo>
                    <a:lnTo>
                      <a:pt x="257" y="1128"/>
                    </a:lnTo>
                    <a:lnTo>
                      <a:pt x="257" y="1128"/>
                    </a:lnTo>
                    <a:lnTo>
                      <a:pt x="255" y="1128"/>
                    </a:lnTo>
                    <a:lnTo>
                      <a:pt x="255" y="1128"/>
                    </a:lnTo>
                    <a:lnTo>
                      <a:pt x="253" y="1128"/>
                    </a:lnTo>
                    <a:lnTo>
                      <a:pt x="253" y="1128"/>
                    </a:lnTo>
                    <a:lnTo>
                      <a:pt x="251" y="1128"/>
                    </a:lnTo>
                    <a:lnTo>
                      <a:pt x="251" y="1128"/>
                    </a:lnTo>
                    <a:lnTo>
                      <a:pt x="251" y="1128"/>
                    </a:lnTo>
                    <a:lnTo>
                      <a:pt x="251" y="1128"/>
                    </a:lnTo>
                    <a:lnTo>
                      <a:pt x="251" y="1127"/>
                    </a:lnTo>
                    <a:lnTo>
                      <a:pt x="251" y="1127"/>
                    </a:lnTo>
                    <a:lnTo>
                      <a:pt x="249" y="1127"/>
                    </a:lnTo>
                    <a:lnTo>
                      <a:pt x="249" y="1127"/>
                    </a:lnTo>
                    <a:lnTo>
                      <a:pt x="249" y="1127"/>
                    </a:lnTo>
                    <a:lnTo>
                      <a:pt x="249" y="1127"/>
                    </a:lnTo>
                    <a:lnTo>
                      <a:pt x="248" y="1127"/>
                    </a:lnTo>
                    <a:lnTo>
                      <a:pt x="248" y="1127"/>
                    </a:lnTo>
                    <a:lnTo>
                      <a:pt x="246" y="1127"/>
                    </a:lnTo>
                    <a:lnTo>
                      <a:pt x="246" y="1127"/>
                    </a:lnTo>
                    <a:lnTo>
                      <a:pt x="244" y="1127"/>
                    </a:lnTo>
                    <a:lnTo>
                      <a:pt x="244" y="1127"/>
                    </a:lnTo>
                    <a:lnTo>
                      <a:pt x="244" y="1127"/>
                    </a:lnTo>
                    <a:lnTo>
                      <a:pt x="244" y="1125"/>
                    </a:lnTo>
                    <a:lnTo>
                      <a:pt x="244" y="1125"/>
                    </a:lnTo>
                    <a:lnTo>
                      <a:pt x="244" y="1125"/>
                    </a:lnTo>
                    <a:lnTo>
                      <a:pt x="244" y="1125"/>
                    </a:lnTo>
                    <a:lnTo>
                      <a:pt x="242" y="1125"/>
                    </a:lnTo>
                    <a:lnTo>
                      <a:pt x="242" y="1123"/>
                    </a:lnTo>
                    <a:lnTo>
                      <a:pt x="242" y="1123"/>
                    </a:lnTo>
                    <a:lnTo>
                      <a:pt x="240" y="1123"/>
                    </a:lnTo>
                    <a:lnTo>
                      <a:pt x="240" y="1123"/>
                    </a:lnTo>
                    <a:lnTo>
                      <a:pt x="240" y="1123"/>
                    </a:lnTo>
                    <a:lnTo>
                      <a:pt x="239" y="1123"/>
                    </a:lnTo>
                    <a:lnTo>
                      <a:pt x="239" y="1123"/>
                    </a:lnTo>
                    <a:lnTo>
                      <a:pt x="237" y="1123"/>
                    </a:lnTo>
                    <a:lnTo>
                      <a:pt x="237" y="1123"/>
                    </a:lnTo>
                    <a:lnTo>
                      <a:pt x="237" y="1123"/>
                    </a:lnTo>
                    <a:lnTo>
                      <a:pt x="237" y="1121"/>
                    </a:lnTo>
                    <a:lnTo>
                      <a:pt x="235" y="1121"/>
                    </a:lnTo>
                    <a:lnTo>
                      <a:pt x="233" y="1121"/>
                    </a:lnTo>
                    <a:lnTo>
                      <a:pt x="231" y="1121"/>
                    </a:lnTo>
                    <a:lnTo>
                      <a:pt x="231" y="1121"/>
                    </a:lnTo>
                    <a:lnTo>
                      <a:pt x="231" y="1121"/>
                    </a:lnTo>
                    <a:lnTo>
                      <a:pt x="230" y="1121"/>
                    </a:lnTo>
                    <a:lnTo>
                      <a:pt x="230" y="1121"/>
                    </a:lnTo>
                    <a:lnTo>
                      <a:pt x="230" y="1121"/>
                    </a:lnTo>
                    <a:lnTo>
                      <a:pt x="228" y="1121"/>
                    </a:lnTo>
                    <a:lnTo>
                      <a:pt x="228" y="1121"/>
                    </a:lnTo>
                    <a:lnTo>
                      <a:pt x="228" y="1121"/>
                    </a:lnTo>
                    <a:lnTo>
                      <a:pt x="228" y="1121"/>
                    </a:lnTo>
                    <a:lnTo>
                      <a:pt x="228" y="1121"/>
                    </a:lnTo>
                    <a:lnTo>
                      <a:pt x="228" y="1119"/>
                    </a:lnTo>
                    <a:lnTo>
                      <a:pt x="228" y="1119"/>
                    </a:lnTo>
                    <a:lnTo>
                      <a:pt x="228" y="1118"/>
                    </a:lnTo>
                    <a:lnTo>
                      <a:pt x="228" y="1118"/>
                    </a:lnTo>
                    <a:lnTo>
                      <a:pt x="228" y="1118"/>
                    </a:lnTo>
                    <a:lnTo>
                      <a:pt x="228" y="1118"/>
                    </a:lnTo>
                    <a:lnTo>
                      <a:pt x="228" y="1118"/>
                    </a:lnTo>
                    <a:lnTo>
                      <a:pt x="228" y="1118"/>
                    </a:lnTo>
                    <a:lnTo>
                      <a:pt x="230" y="1118"/>
                    </a:lnTo>
                    <a:lnTo>
                      <a:pt x="230" y="1118"/>
                    </a:lnTo>
                    <a:lnTo>
                      <a:pt x="230" y="1118"/>
                    </a:lnTo>
                    <a:lnTo>
                      <a:pt x="230" y="1116"/>
                    </a:lnTo>
                    <a:lnTo>
                      <a:pt x="231" y="1116"/>
                    </a:lnTo>
                    <a:lnTo>
                      <a:pt x="231" y="1116"/>
                    </a:lnTo>
                    <a:lnTo>
                      <a:pt x="231" y="1116"/>
                    </a:lnTo>
                    <a:lnTo>
                      <a:pt x="231" y="1116"/>
                    </a:lnTo>
                    <a:lnTo>
                      <a:pt x="233" y="1118"/>
                    </a:lnTo>
                    <a:lnTo>
                      <a:pt x="233" y="1118"/>
                    </a:lnTo>
                    <a:lnTo>
                      <a:pt x="233" y="1118"/>
                    </a:lnTo>
                    <a:lnTo>
                      <a:pt x="235" y="1116"/>
                    </a:lnTo>
                    <a:lnTo>
                      <a:pt x="235" y="1116"/>
                    </a:lnTo>
                    <a:lnTo>
                      <a:pt x="235" y="1116"/>
                    </a:lnTo>
                    <a:lnTo>
                      <a:pt x="235" y="1116"/>
                    </a:lnTo>
                    <a:lnTo>
                      <a:pt x="235" y="1116"/>
                    </a:lnTo>
                    <a:lnTo>
                      <a:pt x="235" y="1116"/>
                    </a:lnTo>
                    <a:lnTo>
                      <a:pt x="235" y="1116"/>
                    </a:lnTo>
                    <a:lnTo>
                      <a:pt x="235" y="1114"/>
                    </a:lnTo>
                    <a:lnTo>
                      <a:pt x="237" y="1114"/>
                    </a:lnTo>
                    <a:lnTo>
                      <a:pt x="237" y="1114"/>
                    </a:lnTo>
                    <a:lnTo>
                      <a:pt x="237" y="1114"/>
                    </a:lnTo>
                    <a:lnTo>
                      <a:pt x="237" y="1114"/>
                    </a:lnTo>
                    <a:lnTo>
                      <a:pt x="237" y="1112"/>
                    </a:lnTo>
                    <a:lnTo>
                      <a:pt x="237" y="1112"/>
                    </a:lnTo>
                    <a:lnTo>
                      <a:pt x="237" y="1112"/>
                    </a:lnTo>
                    <a:lnTo>
                      <a:pt x="237" y="1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6" name="Freeform 50">
                <a:extLst>
                  <a:ext uri="{FF2B5EF4-FFF2-40B4-BE49-F238E27FC236}">
                    <a16:creationId xmlns:a16="http://schemas.microsoft.com/office/drawing/2014/main" id="{E5E8C5CE-315C-A82B-4B3D-0DBC93C45CBF}"/>
                  </a:ext>
                </a:extLst>
              </p:cNvPr>
              <p:cNvSpPr>
                <a:spLocks/>
              </p:cNvSpPr>
              <p:nvPr/>
            </p:nvSpPr>
            <p:spPr bwMode="auto">
              <a:xfrm>
                <a:off x="3454" y="1417"/>
                <a:ext cx="1855" cy="1161"/>
              </a:xfrm>
              <a:custGeom>
                <a:avLst/>
                <a:gdLst>
                  <a:gd name="T0" fmla="*/ 211 w 1855"/>
                  <a:gd name="T1" fmla="*/ 1071 h 1161"/>
                  <a:gd name="T2" fmla="*/ 183 w 1855"/>
                  <a:gd name="T3" fmla="*/ 980 h 1161"/>
                  <a:gd name="T4" fmla="*/ 128 w 1855"/>
                  <a:gd name="T5" fmla="*/ 917 h 1161"/>
                  <a:gd name="T6" fmla="*/ 108 w 1855"/>
                  <a:gd name="T7" fmla="*/ 828 h 1161"/>
                  <a:gd name="T8" fmla="*/ 103 w 1855"/>
                  <a:gd name="T9" fmla="*/ 734 h 1161"/>
                  <a:gd name="T10" fmla="*/ 74 w 1855"/>
                  <a:gd name="T11" fmla="*/ 609 h 1161"/>
                  <a:gd name="T12" fmla="*/ 13 w 1855"/>
                  <a:gd name="T13" fmla="*/ 557 h 1161"/>
                  <a:gd name="T14" fmla="*/ 2 w 1855"/>
                  <a:gd name="T15" fmla="*/ 488 h 1161"/>
                  <a:gd name="T16" fmla="*/ 92 w 1855"/>
                  <a:gd name="T17" fmla="*/ 410 h 1161"/>
                  <a:gd name="T18" fmla="*/ 166 w 1855"/>
                  <a:gd name="T19" fmla="*/ 351 h 1161"/>
                  <a:gd name="T20" fmla="*/ 215 w 1855"/>
                  <a:gd name="T21" fmla="*/ 275 h 1161"/>
                  <a:gd name="T22" fmla="*/ 277 w 1855"/>
                  <a:gd name="T23" fmla="*/ 229 h 1161"/>
                  <a:gd name="T24" fmla="*/ 273 w 1855"/>
                  <a:gd name="T25" fmla="*/ 173 h 1161"/>
                  <a:gd name="T26" fmla="*/ 240 w 1855"/>
                  <a:gd name="T27" fmla="*/ 114 h 1161"/>
                  <a:gd name="T28" fmla="*/ 228 w 1855"/>
                  <a:gd name="T29" fmla="*/ 48 h 1161"/>
                  <a:gd name="T30" fmla="*/ 311 w 1855"/>
                  <a:gd name="T31" fmla="*/ 7 h 1161"/>
                  <a:gd name="T32" fmla="*/ 369 w 1855"/>
                  <a:gd name="T33" fmla="*/ 43 h 1161"/>
                  <a:gd name="T34" fmla="*/ 378 w 1855"/>
                  <a:gd name="T35" fmla="*/ 119 h 1161"/>
                  <a:gd name="T36" fmla="*/ 396 w 1855"/>
                  <a:gd name="T37" fmla="*/ 177 h 1161"/>
                  <a:gd name="T38" fmla="*/ 429 w 1855"/>
                  <a:gd name="T39" fmla="*/ 255 h 1161"/>
                  <a:gd name="T40" fmla="*/ 506 w 1855"/>
                  <a:gd name="T41" fmla="*/ 302 h 1161"/>
                  <a:gd name="T42" fmla="*/ 640 w 1855"/>
                  <a:gd name="T43" fmla="*/ 349 h 1161"/>
                  <a:gd name="T44" fmla="*/ 758 w 1855"/>
                  <a:gd name="T45" fmla="*/ 361 h 1161"/>
                  <a:gd name="T46" fmla="*/ 788 w 1855"/>
                  <a:gd name="T47" fmla="*/ 336 h 1161"/>
                  <a:gd name="T48" fmla="*/ 741 w 1855"/>
                  <a:gd name="T49" fmla="*/ 305 h 1161"/>
                  <a:gd name="T50" fmla="*/ 716 w 1855"/>
                  <a:gd name="T51" fmla="*/ 255 h 1161"/>
                  <a:gd name="T52" fmla="*/ 749 w 1855"/>
                  <a:gd name="T53" fmla="*/ 220 h 1161"/>
                  <a:gd name="T54" fmla="*/ 803 w 1855"/>
                  <a:gd name="T55" fmla="*/ 199 h 1161"/>
                  <a:gd name="T56" fmla="*/ 855 w 1855"/>
                  <a:gd name="T57" fmla="*/ 170 h 1161"/>
                  <a:gd name="T58" fmla="*/ 940 w 1855"/>
                  <a:gd name="T59" fmla="*/ 141 h 1161"/>
                  <a:gd name="T60" fmla="*/ 924 w 1855"/>
                  <a:gd name="T61" fmla="*/ 206 h 1161"/>
                  <a:gd name="T62" fmla="*/ 910 w 1855"/>
                  <a:gd name="T63" fmla="*/ 249 h 1161"/>
                  <a:gd name="T64" fmla="*/ 902 w 1855"/>
                  <a:gd name="T65" fmla="*/ 282 h 1161"/>
                  <a:gd name="T66" fmla="*/ 895 w 1855"/>
                  <a:gd name="T67" fmla="*/ 322 h 1161"/>
                  <a:gd name="T68" fmla="*/ 995 w 1855"/>
                  <a:gd name="T69" fmla="*/ 352 h 1161"/>
                  <a:gd name="T70" fmla="*/ 1063 w 1855"/>
                  <a:gd name="T71" fmla="*/ 352 h 1161"/>
                  <a:gd name="T72" fmla="*/ 1078 w 1855"/>
                  <a:gd name="T73" fmla="*/ 463 h 1161"/>
                  <a:gd name="T74" fmla="*/ 1047 w 1855"/>
                  <a:gd name="T75" fmla="*/ 577 h 1161"/>
                  <a:gd name="T76" fmla="*/ 1239 w 1855"/>
                  <a:gd name="T77" fmla="*/ 588 h 1161"/>
                  <a:gd name="T78" fmla="*/ 1483 w 1855"/>
                  <a:gd name="T79" fmla="*/ 598 h 1161"/>
                  <a:gd name="T80" fmla="*/ 1629 w 1855"/>
                  <a:gd name="T81" fmla="*/ 682 h 1161"/>
                  <a:gd name="T82" fmla="*/ 1684 w 1855"/>
                  <a:gd name="T83" fmla="*/ 663 h 1161"/>
                  <a:gd name="T84" fmla="*/ 1740 w 1855"/>
                  <a:gd name="T85" fmla="*/ 656 h 1161"/>
                  <a:gd name="T86" fmla="*/ 1778 w 1855"/>
                  <a:gd name="T87" fmla="*/ 676 h 1161"/>
                  <a:gd name="T88" fmla="*/ 1845 w 1855"/>
                  <a:gd name="T89" fmla="*/ 700 h 1161"/>
                  <a:gd name="T90" fmla="*/ 1787 w 1855"/>
                  <a:gd name="T91" fmla="*/ 794 h 1161"/>
                  <a:gd name="T92" fmla="*/ 1642 w 1855"/>
                  <a:gd name="T93" fmla="*/ 828 h 1161"/>
                  <a:gd name="T94" fmla="*/ 1581 w 1855"/>
                  <a:gd name="T95" fmla="*/ 937 h 1161"/>
                  <a:gd name="T96" fmla="*/ 1391 w 1855"/>
                  <a:gd name="T97" fmla="*/ 904 h 1161"/>
                  <a:gd name="T98" fmla="*/ 1327 w 1855"/>
                  <a:gd name="T99" fmla="*/ 1013 h 1161"/>
                  <a:gd name="T100" fmla="*/ 1307 w 1855"/>
                  <a:gd name="T101" fmla="*/ 1137 h 1161"/>
                  <a:gd name="T102" fmla="*/ 1232 w 1855"/>
                  <a:gd name="T103" fmla="*/ 1096 h 1161"/>
                  <a:gd name="T104" fmla="*/ 1161 w 1855"/>
                  <a:gd name="T105" fmla="*/ 1045 h 1161"/>
                  <a:gd name="T106" fmla="*/ 1081 w 1855"/>
                  <a:gd name="T107" fmla="*/ 1034 h 1161"/>
                  <a:gd name="T108" fmla="*/ 1042 w 1855"/>
                  <a:gd name="T109" fmla="*/ 1098 h 1161"/>
                  <a:gd name="T110" fmla="*/ 922 w 1855"/>
                  <a:gd name="T111" fmla="*/ 1123 h 1161"/>
                  <a:gd name="T112" fmla="*/ 919 w 1855"/>
                  <a:gd name="T113" fmla="*/ 1054 h 1161"/>
                  <a:gd name="T114" fmla="*/ 848 w 1855"/>
                  <a:gd name="T115" fmla="*/ 1016 h 1161"/>
                  <a:gd name="T116" fmla="*/ 778 w 1855"/>
                  <a:gd name="T117" fmla="*/ 987 h 1161"/>
                  <a:gd name="T118" fmla="*/ 702 w 1855"/>
                  <a:gd name="T119" fmla="*/ 1002 h 1161"/>
                  <a:gd name="T120" fmla="*/ 582 w 1855"/>
                  <a:gd name="T121" fmla="*/ 1036 h 1161"/>
                  <a:gd name="T122" fmla="*/ 456 w 1855"/>
                  <a:gd name="T123" fmla="*/ 1107 h 1161"/>
                  <a:gd name="T124" fmla="*/ 302 w 1855"/>
                  <a:gd name="T125" fmla="*/ 1156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5" h="1161">
                    <a:moveTo>
                      <a:pt x="237" y="1112"/>
                    </a:moveTo>
                    <a:lnTo>
                      <a:pt x="237" y="1112"/>
                    </a:lnTo>
                    <a:lnTo>
                      <a:pt x="237" y="1112"/>
                    </a:lnTo>
                    <a:lnTo>
                      <a:pt x="237" y="1112"/>
                    </a:lnTo>
                    <a:lnTo>
                      <a:pt x="237" y="1110"/>
                    </a:lnTo>
                    <a:lnTo>
                      <a:pt x="237" y="1110"/>
                    </a:lnTo>
                    <a:lnTo>
                      <a:pt x="235" y="1110"/>
                    </a:lnTo>
                    <a:lnTo>
                      <a:pt x="235" y="1110"/>
                    </a:lnTo>
                    <a:lnTo>
                      <a:pt x="235" y="1110"/>
                    </a:lnTo>
                    <a:lnTo>
                      <a:pt x="233" y="1110"/>
                    </a:lnTo>
                    <a:lnTo>
                      <a:pt x="233" y="1110"/>
                    </a:lnTo>
                    <a:lnTo>
                      <a:pt x="233" y="1110"/>
                    </a:lnTo>
                    <a:lnTo>
                      <a:pt x="233" y="1112"/>
                    </a:lnTo>
                    <a:lnTo>
                      <a:pt x="231" y="1112"/>
                    </a:lnTo>
                    <a:lnTo>
                      <a:pt x="231" y="1112"/>
                    </a:lnTo>
                    <a:lnTo>
                      <a:pt x="230" y="1112"/>
                    </a:lnTo>
                    <a:lnTo>
                      <a:pt x="230" y="1112"/>
                    </a:lnTo>
                    <a:lnTo>
                      <a:pt x="230" y="1112"/>
                    </a:lnTo>
                    <a:lnTo>
                      <a:pt x="230" y="1112"/>
                    </a:lnTo>
                    <a:lnTo>
                      <a:pt x="230" y="1112"/>
                    </a:lnTo>
                    <a:lnTo>
                      <a:pt x="228" y="1112"/>
                    </a:lnTo>
                    <a:lnTo>
                      <a:pt x="228" y="1112"/>
                    </a:lnTo>
                    <a:lnTo>
                      <a:pt x="226" y="1112"/>
                    </a:lnTo>
                    <a:lnTo>
                      <a:pt x="226" y="1114"/>
                    </a:lnTo>
                    <a:lnTo>
                      <a:pt x="226" y="1114"/>
                    </a:lnTo>
                    <a:lnTo>
                      <a:pt x="226" y="1114"/>
                    </a:lnTo>
                    <a:lnTo>
                      <a:pt x="224" y="1114"/>
                    </a:lnTo>
                    <a:lnTo>
                      <a:pt x="224" y="1114"/>
                    </a:lnTo>
                    <a:lnTo>
                      <a:pt x="224" y="1114"/>
                    </a:lnTo>
                    <a:lnTo>
                      <a:pt x="224" y="1116"/>
                    </a:lnTo>
                    <a:lnTo>
                      <a:pt x="222" y="1116"/>
                    </a:lnTo>
                    <a:lnTo>
                      <a:pt x="222" y="1116"/>
                    </a:lnTo>
                    <a:lnTo>
                      <a:pt x="221" y="1116"/>
                    </a:lnTo>
                    <a:lnTo>
                      <a:pt x="221" y="1116"/>
                    </a:lnTo>
                    <a:lnTo>
                      <a:pt x="221" y="1114"/>
                    </a:lnTo>
                    <a:lnTo>
                      <a:pt x="221" y="1114"/>
                    </a:lnTo>
                    <a:lnTo>
                      <a:pt x="219" y="1114"/>
                    </a:lnTo>
                    <a:lnTo>
                      <a:pt x="219" y="1114"/>
                    </a:lnTo>
                    <a:lnTo>
                      <a:pt x="221" y="1114"/>
                    </a:lnTo>
                    <a:lnTo>
                      <a:pt x="221" y="1112"/>
                    </a:lnTo>
                    <a:lnTo>
                      <a:pt x="221" y="1112"/>
                    </a:lnTo>
                    <a:lnTo>
                      <a:pt x="221" y="1112"/>
                    </a:lnTo>
                    <a:lnTo>
                      <a:pt x="221" y="1110"/>
                    </a:lnTo>
                    <a:lnTo>
                      <a:pt x="219" y="1110"/>
                    </a:lnTo>
                    <a:lnTo>
                      <a:pt x="219" y="1110"/>
                    </a:lnTo>
                    <a:lnTo>
                      <a:pt x="219" y="1109"/>
                    </a:lnTo>
                    <a:lnTo>
                      <a:pt x="219" y="1109"/>
                    </a:lnTo>
                    <a:lnTo>
                      <a:pt x="219" y="1109"/>
                    </a:lnTo>
                    <a:lnTo>
                      <a:pt x="219" y="1107"/>
                    </a:lnTo>
                    <a:lnTo>
                      <a:pt x="219" y="1105"/>
                    </a:lnTo>
                    <a:lnTo>
                      <a:pt x="219" y="1105"/>
                    </a:lnTo>
                    <a:lnTo>
                      <a:pt x="219" y="1105"/>
                    </a:lnTo>
                    <a:lnTo>
                      <a:pt x="217" y="1103"/>
                    </a:lnTo>
                    <a:lnTo>
                      <a:pt x="217" y="1103"/>
                    </a:lnTo>
                    <a:lnTo>
                      <a:pt x="217" y="1103"/>
                    </a:lnTo>
                    <a:lnTo>
                      <a:pt x="217" y="1103"/>
                    </a:lnTo>
                    <a:lnTo>
                      <a:pt x="217" y="1101"/>
                    </a:lnTo>
                    <a:lnTo>
                      <a:pt x="217" y="1101"/>
                    </a:lnTo>
                    <a:lnTo>
                      <a:pt x="217" y="1101"/>
                    </a:lnTo>
                    <a:lnTo>
                      <a:pt x="217" y="1101"/>
                    </a:lnTo>
                    <a:lnTo>
                      <a:pt x="217" y="1099"/>
                    </a:lnTo>
                    <a:lnTo>
                      <a:pt x="217" y="1099"/>
                    </a:lnTo>
                    <a:lnTo>
                      <a:pt x="217" y="1099"/>
                    </a:lnTo>
                    <a:lnTo>
                      <a:pt x="217" y="1098"/>
                    </a:lnTo>
                    <a:lnTo>
                      <a:pt x="217" y="1098"/>
                    </a:lnTo>
                    <a:lnTo>
                      <a:pt x="217" y="1098"/>
                    </a:lnTo>
                    <a:lnTo>
                      <a:pt x="217" y="1098"/>
                    </a:lnTo>
                    <a:lnTo>
                      <a:pt x="215" y="1098"/>
                    </a:lnTo>
                    <a:lnTo>
                      <a:pt x="215" y="1096"/>
                    </a:lnTo>
                    <a:lnTo>
                      <a:pt x="215" y="1096"/>
                    </a:lnTo>
                    <a:lnTo>
                      <a:pt x="215" y="1096"/>
                    </a:lnTo>
                    <a:lnTo>
                      <a:pt x="213" y="1096"/>
                    </a:lnTo>
                    <a:lnTo>
                      <a:pt x="213" y="1094"/>
                    </a:lnTo>
                    <a:lnTo>
                      <a:pt x="213" y="1094"/>
                    </a:lnTo>
                    <a:lnTo>
                      <a:pt x="211" y="1094"/>
                    </a:lnTo>
                    <a:lnTo>
                      <a:pt x="211" y="1094"/>
                    </a:lnTo>
                    <a:lnTo>
                      <a:pt x="210" y="1094"/>
                    </a:lnTo>
                    <a:lnTo>
                      <a:pt x="210" y="1094"/>
                    </a:lnTo>
                    <a:lnTo>
                      <a:pt x="210" y="1094"/>
                    </a:lnTo>
                    <a:lnTo>
                      <a:pt x="210" y="1094"/>
                    </a:lnTo>
                    <a:lnTo>
                      <a:pt x="210" y="1094"/>
                    </a:lnTo>
                    <a:lnTo>
                      <a:pt x="208" y="1094"/>
                    </a:lnTo>
                    <a:lnTo>
                      <a:pt x="208" y="1096"/>
                    </a:lnTo>
                    <a:lnTo>
                      <a:pt x="208" y="1096"/>
                    </a:lnTo>
                    <a:lnTo>
                      <a:pt x="208" y="1096"/>
                    </a:lnTo>
                    <a:lnTo>
                      <a:pt x="208" y="1098"/>
                    </a:lnTo>
                    <a:lnTo>
                      <a:pt x="208" y="1098"/>
                    </a:lnTo>
                    <a:lnTo>
                      <a:pt x="208" y="1098"/>
                    </a:lnTo>
                    <a:lnTo>
                      <a:pt x="206" y="1099"/>
                    </a:lnTo>
                    <a:lnTo>
                      <a:pt x="208" y="1101"/>
                    </a:lnTo>
                    <a:lnTo>
                      <a:pt x="208" y="1101"/>
                    </a:lnTo>
                    <a:lnTo>
                      <a:pt x="208" y="1101"/>
                    </a:lnTo>
                    <a:lnTo>
                      <a:pt x="208" y="1101"/>
                    </a:lnTo>
                    <a:lnTo>
                      <a:pt x="208" y="1101"/>
                    </a:lnTo>
                    <a:lnTo>
                      <a:pt x="208" y="1101"/>
                    </a:lnTo>
                    <a:lnTo>
                      <a:pt x="208" y="1103"/>
                    </a:lnTo>
                    <a:lnTo>
                      <a:pt x="208" y="1105"/>
                    </a:lnTo>
                    <a:lnTo>
                      <a:pt x="210" y="1105"/>
                    </a:lnTo>
                    <a:lnTo>
                      <a:pt x="210" y="1107"/>
                    </a:lnTo>
                    <a:lnTo>
                      <a:pt x="210" y="1107"/>
                    </a:lnTo>
                    <a:lnTo>
                      <a:pt x="210" y="1107"/>
                    </a:lnTo>
                    <a:lnTo>
                      <a:pt x="210" y="1109"/>
                    </a:lnTo>
                    <a:lnTo>
                      <a:pt x="210" y="1109"/>
                    </a:lnTo>
                    <a:lnTo>
                      <a:pt x="210" y="1109"/>
                    </a:lnTo>
                    <a:lnTo>
                      <a:pt x="211" y="1110"/>
                    </a:lnTo>
                    <a:lnTo>
                      <a:pt x="211" y="1110"/>
                    </a:lnTo>
                    <a:lnTo>
                      <a:pt x="211" y="1110"/>
                    </a:lnTo>
                    <a:lnTo>
                      <a:pt x="211" y="1110"/>
                    </a:lnTo>
                    <a:lnTo>
                      <a:pt x="211" y="1112"/>
                    </a:lnTo>
                    <a:lnTo>
                      <a:pt x="211" y="1112"/>
                    </a:lnTo>
                    <a:lnTo>
                      <a:pt x="211" y="1112"/>
                    </a:lnTo>
                    <a:lnTo>
                      <a:pt x="211" y="1112"/>
                    </a:lnTo>
                    <a:lnTo>
                      <a:pt x="211" y="1112"/>
                    </a:lnTo>
                    <a:lnTo>
                      <a:pt x="211" y="1112"/>
                    </a:lnTo>
                    <a:lnTo>
                      <a:pt x="213" y="1112"/>
                    </a:lnTo>
                    <a:lnTo>
                      <a:pt x="213" y="1114"/>
                    </a:lnTo>
                    <a:lnTo>
                      <a:pt x="213" y="1114"/>
                    </a:lnTo>
                    <a:lnTo>
                      <a:pt x="213" y="1114"/>
                    </a:lnTo>
                    <a:lnTo>
                      <a:pt x="211" y="1114"/>
                    </a:lnTo>
                    <a:lnTo>
                      <a:pt x="211" y="1114"/>
                    </a:lnTo>
                    <a:lnTo>
                      <a:pt x="211" y="1116"/>
                    </a:lnTo>
                    <a:lnTo>
                      <a:pt x="210" y="1116"/>
                    </a:lnTo>
                    <a:lnTo>
                      <a:pt x="210" y="1116"/>
                    </a:lnTo>
                    <a:lnTo>
                      <a:pt x="206" y="1116"/>
                    </a:lnTo>
                    <a:lnTo>
                      <a:pt x="206" y="1114"/>
                    </a:lnTo>
                    <a:lnTo>
                      <a:pt x="204" y="1114"/>
                    </a:lnTo>
                    <a:lnTo>
                      <a:pt x="204" y="1114"/>
                    </a:lnTo>
                    <a:lnTo>
                      <a:pt x="202" y="1114"/>
                    </a:lnTo>
                    <a:lnTo>
                      <a:pt x="202" y="1114"/>
                    </a:lnTo>
                    <a:lnTo>
                      <a:pt x="201" y="1114"/>
                    </a:lnTo>
                    <a:lnTo>
                      <a:pt x="201" y="1114"/>
                    </a:lnTo>
                    <a:lnTo>
                      <a:pt x="201" y="1112"/>
                    </a:lnTo>
                    <a:lnTo>
                      <a:pt x="201" y="1112"/>
                    </a:lnTo>
                    <a:lnTo>
                      <a:pt x="199" y="1112"/>
                    </a:lnTo>
                    <a:lnTo>
                      <a:pt x="199" y="1112"/>
                    </a:lnTo>
                    <a:lnTo>
                      <a:pt x="199" y="1112"/>
                    </a:lnTo>
                    <a:lnTo>
                      <a:pt x="199" y="1112"/>
                    </a:lnTo>
                    <a:lnTo>
                      <a:pt x="197" y="1112"/>
                    </a:lnTo>
                    <a:lnTo>
                      <a:pt x="197" y="1110"/>
                    </a:lnTo>
                    <a:lnTo>
                      <a:pt x="197" y="1110"/>
                    </a:lnTo>
                    <a:lnTo>
                      <a:pt x="199" y="1109"/>
                    </a:lnTo>
                    <a:lnTo>
                      <a:pt x="199" y="1109"/>
                    </a:lnTo>
                    <a:lnTo>
                      <a:pt x="199" y="1109"/>
                    </a:lnTo>
                    <a:lnTo>
                      <a:pt x="199" y="1107"/>
                    </a:lnTo>
                    <a:lnTo>
                      <a:pt x="199" y="1107"/>
                    </a:lnTo>
                    <a:lnTo>
                      <a:pt x="199" y="1107"/>
                    </a:lnTo>
                    <a:lnTo>
                      <a:pt x="199" y="1107"/>
                    </a:lnTo>
                    <a:lnTo>
                      <a:pt x="199" y="1107"/>
                    </a:lnTo>
                    <a:lnTo>
                      <a:pt x="199" y="1107"/>
                    </a:lnTo>
                    <a:lnTo>
                      <a:pt x="199" y="1107"/>
                    </a:lnTo>
                    <a:lnTo>
                      <a:pt x="199" y="1105"/>
                    </a:lnTo>
                    <a:lnTo>
                      <a:pt x="201" y="1105"/>
                    </a:lnTo>
                    <a:lnTo>
                      <a:pt x="201" y="1105"/>
                    </a:lnTo>
                    <a:lnTo>
                      <a:pt x="201" y="1105"/>
                    </a:lnTo>
                    <a:lnTo>
                      <a:pt x="201" y="1105"/>
                    </a:lnTo>
                    <a:lnTo>
                      <a:pt x="201" y="1103"/>
                    </a:lnTo>
                    <a:lnTo>
                      <a:pt x="201" y="1103"/>
                    </a:lnTo>
                    <a:lnTo>
                      <a:pt x="201" y="1101"/>
                    </a:lnTo>
                    <a:lnTo>
                      <a:pt x="201" y="1101"/>
                    </a:lnTo>
                    <a:lnTo>
                      <a:pt x="201" y="1101"/>
                    </a:lnTo>
                    <a:lnTo>
                      <a:pt x="201" y="1101"/>
                    </a:lnTo>
                    <a:lnTo>
                      <a:pt x="199" y="1099"/>
                    </a:lnTo>
                    <a:lnTo>
                      <a:pt x="199" y="1099"/>
                    </a:lnTo>
                    <a:lnTo>
                      <a:pt x="199" y="1099"/>
                    </a:lnTo>
                    <a:lnTo>
                      <a:pt x="197" y="1099"/>
                    </a:lnTo>
                    <a:lnTo>
                      <a:pt x="197" y="1099"/>
                    </a:lnTo>
                    <a:lnTo>
                      <a:pt x="197" y="1099"/>
                    </a:lnTo>
                    <a:lnTo>
                      <a:pt x="197" y="1098"/>
                    </a:lnTo>
                    <a:lnTo>
                      <a:pt x="197" y="1098"/>
                    </a:lnTo>
                    <a:lnTo>
                      <a:pt x="197" y="1098"/>
                    </a:lnTo>
                    <a:lnTo>
                      <a:pt x="197" y="1098"/>
                    </a:lnTo>
                    <a:lnTo>
                      <a:pt x="199" y="1098"/>
                    </a:lnTo>
                    <a:lnTo>
                      <a:pt x="199" y="1098"/>
                    </a:lnTo>
                    <a:lnTo>
                      <a:pt x="199" y="1096"/>
                    </a:lnTo>
                    <a:lnTo>
                      <a:pt x="199" y="1096"/>
                    </a:lnTo>
                    <a:lnTo>
                      <a:pt x="199" y="1096"/>
                    </a:lnTo>
                    <a:lnTo>
                      <a:pt x="199" y="1094"/>
                    </a:lnTo>
                    <a:lnTo>
                      <a:pt x="201" y="1092"/>
                    </a:lnTo>
                    <a:lnTo>
                      <a:pt x="201" y="1092"/>
                    </a:lnTo>
                    <a:lnTo>
                      <a:pt x="202" y="1090"/>
                    </a:lnTo>
                    <a:lnTo>
                      <a:pt x="202" y="1090"/>
                    </a:lnTo>
                    <a:lnTo>
                      <a:pt x="202" y="1089"/>
                    </a:lnTo>
                    <a:lnTo>
                      <a:pt x="202" y="1087"/>
                    </a:lnTo>
                    <a:lnTo>
                      <a:pt x="202" y="1087"/>
                    </a:lnTo>
                    <a:lnTo>
                      <a:pt x="204" y="1085"/>
                    </a:lnTo>
                    <a:lnTo>
                      <a:pt x="204" y="1085"/>
                    </a:lnTo>
                    <a:lnTo>
                      <a:pt x="204" y="1085"/>
                    </a:lnTo>
                    <a:lnTo>
                      <a:pt x="204" y="1085"/>
                    </a:lnTo>
                    <a:lnTo>
                      <a:pt x="206" y="1085"/>
                    </a:lnTo>
                    <a:lnTo>
                      <a:pt x="206" y="1085"/>
                    </a:lnTo>
                    <a:lnTo>
                      <a:pt x="206" y="1085"/>
                    </a:lnTo>
                    <a:lnTo>
                      <a:pt x="206" y="1085"/>
                    </a:lnTo>
                    <a:lnTo>
                      <a:pt x="206" y="1085"/>
                    </a:lnTo>
                    <a:lnTo>
                      <a:pt x="206" y="1085"/>
                    </a:lnTo>
                    <a:lnTo>
                      <a:pt x="206" y="1085"/>
                    </a:lnTo>
                    <a:lnTo>
                      <a:pt x="208" y="1083"/>
                    </a:lnTo>
                    <a:lnTo>
                      <a:pt x="208" y="1083"/>
                    </a:lnTo>
                    <a:lnTo>
                      <a:pt x="208" y="1083"/>
                    </a:lnTo>
                    <a:lnTo>
                      <a:pt x="208" y="1083"/>
                    </a:lnTo>
                    <a:lnTo>
                      <a:pt x="208" y="1083"/>
                    </a:lnTo>
                    <a:lnTo>
                      <a:pt x="208" y="1083"/>
                    </a:lnTo>
                    <a:lnTo>
                      <a:pt x="208" y="1081"/>
                    </a:lnTo>
                    <a:lnTo>
                      <a:pt x="208" y="1081"/>
                    </a:lnTo>
                    <a:lnTo>
                      <a:pt x="208" y="1081"/>
                    </a:lnTo>
                    <a:lnTo>
                      <a:pt x="208" y="1081"/>
                    </a:lnTo>
                    <a:lnTo>
                      <a:pt x="208" y="1081"/>
                    </a:lnTo>
                    <a:lnTo>
                      <a:pt x="210" y="1081"/>
                    </a:lnTo>
                    <a:lnTo>
                      <a:pt x="210" y="1081"/>
                    </a:lnTo>
                    <a:lnTo>
                      <a:pt x="210" y="1080"/>
                    </a:lnTo>
                    <a:lnTo>
                      <a:pt x="210" y="1080"/>
                    </a:lnTo>
                    <a:lnTo>
                      <a:pt x="210" y="1080"/>
                    </a:lnTo>
                    <a:lnTo>
                      <a:pt x="210" y="1080"/>
                    </a:lnTo>
                    <a:lnTo>
                      <a:pt x="210" y="1080"/>
                    </a:lnTo>
                    <a:lnTo>
                      <a:pt x="210" y="1080"/>
                    </a:lnTo>
                    <a:lnTo>
                      <a:pt x="210" y="1078"/>
                    </a:lnTo>
                    <a:lnTo>
                      <a:pt x="210" y="1078"/>
                    </a:lnTo>
                    <a:lnTo>
                      <a:pt x="210" y="1078"/>
                    </a:lnTo>
                    <a:lnTo>
                      <a:pt x="210" y="1076"/>
                    </a:lnTo>
                    <a:lnTo>
                      <a:pt x="210" y="1076"/>
                    </a:lnTo>
                    <a:lnTo>
                      <a:pt x="210" y="1074"/>
                    </a:lnTo>
                    <a:lnTo>
                      <a:pt x="210" y="1074"/>
                    </a:lnTo>
                    <a:lnTo>
                      <a:pt x="211" y="1074"/>
                    </a:lnTo>
                    <a:lnTo>
                      <a:pt x="211" y="1074"/>
                    </a:lnTo>
                    <a:lnTo>
                      <a:pt x="211" y="1072"/>
                    </a:lnTo>
                    <a:lnTo>
                      <a:pt x="211" y="1072"/>
                    </a:lnTo>
                    <a:lnTo>
                      <a:pt x="211" y="1072"/>
                    </a:lnTo>
                    <a:lnTo>
                      <a:pt x="211" y="1072"/>
                    </a:lnTo>
                    <a:lnTo>
                      <a:pt x="211" y="1072"/>
                    </a:lnTo>
                    <a:lnTo>
                      <a:pt x="211" y="1071"/>
                    </a:lnTo>
                    <a:lnTo>
                      <a:pt x="211" y="1071"/>
                    </a:lnTo>
                    <a:lnTo>
                      <a:pt x="211" y="1071"/>
                    </a:lnTo>
                    <a:lnTo>
                      <a:pt x="211" y="1071"/>
                    </a:lnTo>
                    <a:lnTo>
                      <a:pt x="211" y="1071"/>
                    </a:lnTo>
                    <a:lnTo>
                      <a:pt x="211" y="1071"/>
                    </a:lnTo>
                    <a:lnTo>
                      <a:pt x="211" y="1071"/>
                    </a:lnTo>
                    <a:lnTo>
                      <a:pt x="211" y="1071"/>
                    </a:lnTo>
                    <a:lnTo>
                      <a:pt x="210" y="1071"/>
                    </a:lnTo>
                    <a:lnTo>
                      <a:pt x="210" y="1071"/>
                    </a:lnTo>
                    <a:lnTo>
                      <a:pt x="208" y="1071"/>
                    </a:lnTo>
                    <a:lnTo>
                      <a:pt x="208" y="1069"/>
                    </a:lnTo>
                    <a:lnTo>
                      <a:pt x="208" y="1069"/>
                    </a:lnTo>
                    <a:lnTo>
                      <a:pt x="206" y="1069"/>
                    </a:lnTo>
                    <a:lnTo>
                      <a:pt x="204" y="1069"/>
                    </a:lnTo>
                    <a:lnTo>
                      <a:pt x="204" y="1071"/>
                    </a:lnTo>
                    <a:lnTo>
                      <a:pt x="204" y="1071"/>
                    </a:lnTo>
                    <a:lnTo>
                      <a:pt x="202" y="1071"/>
                    </a:lnTo>
                    <a:lnTo>
                      <a:pt x="202" y="1071"/>
                    </a:lnTo>
                    <a:lnTo>
                      <a:pt x="201" y="1072"/>
                    </a:lnTo>
                    <a:lnTo>
                      <a:pt x="201" y="1072"/>
                    </a:lnTo>
                    <a:lnTo>
                      <a:pt x="201" y="1072"/>
                    </a:lnTo>
                    <a:lnTo>
                      <a:pt x="201" y="1072"/>
                    </a:lnTo>
                    <a:lnTo>
                      <a:pt x="201" y="1072"/>
                    </a:lnTo>
                    <a:lnTo>
                      <a:pt x="201" y="1072"/>
                    </a:lnTo>
                    <a:lnTo>
                      <a:pt x="199" y="1072"/>
                    </a:lnTo>
                    <a:lnTo>
                      <a:pt x="199" y="1072"/>
                    </a:lnTo>
                    <a:lnTo>
                      <a:pt x="199" y="1072"/>
                    </a:lnTo>
                    <a:lnTo>
                      <a:pt x="199" y="1072"/>
                    </a:lnTo>
                    <a:lnTo>
                      <a:pt x="199" y="1072"/>
                    </a:lnTo>
                    <a:lnTo>
                      <a:pt x="199" y="1072"/>
                    </a:lnTo>
                    <a:lnTo>
                      <a:pt x="199" y="1072"/>
                    </a:lnTo>
                    <a:lnTo>
                      <a:pt x="199" y="1072"/>
                    </a:lnTo>
                    <a:lnTo>
                      <a:pt x="199" y="1072"/>
                    </a:lnTo>
                    <a:lnTo>
                      <a:pt x="199" y="1072"/>
                    </a:lnTo>
                    <a:lnTo>
                      <a:pt x="197" y="1072"/>
                    </a:lnTo>
                    <a:lnTo>
                      <a:pt x="197" y="1072"/>
                    </a:lnTo>
                    <a:lnTo>
                      <a:pt x="197" y="1072"/>
                    </a:lnTo>
                    <a:lnTo>
                      <a:pt x="197" y="1072"/>
                    </a:lnTo>
                    <a:lnTo>
                      <a:pt x="197" y="1072"/>
                    </a:lnTo>
                    <a:lnTo>
                      <a:pt x="197" y="1072"/>
                    </a:lnTo>
                    <a:lnTo>
                      <a:pt x="195" y="1072"/>
                    </a:lnTo>
                    <a:lnTo>
                      <a:pt x="195" y="1072"/>
                    </a:lnTo>
                    <a:lnTo>
                      <a:pt x="195" y="1072"/>
                    </a:lnTo>
                    <a:lnTo>
                      <a:pt x="195" y="1072"/>
                    </a:lnTo>
                    <a:lnTo>
                      <a:pt x="195" y="1072"/>
                    </a:lnTo>
                    <a:lnTo>
                      <a:pt x="195" y="1072"/>
                    </a:lnTo>
                    <a:lnTo>
                      <a:pt x="193" y="1071"/>
                    </a:lnTo>
                    <a:lnTo>
                      <a:pt x="193" y="1071"/>
                    </a:lnTo>
                    <a:lnTo>
                      <a:pt x="193" y="1071"/>
                    </a:lnTo>
                    <a:lnTo>
                      <a:pt x="193" y="1069"/>
                    </a:lnTo>
                    <a:lnTo>
                      <a:pt x="195" y="1069"/>
                    </a:lnTo>
                    <a:lnTo>
                      <a:pt x="195" y="1069"/>
                    </a:lnTo>
                    <a:lnTo>
                      <a:pt x="195" y="1069"/>
                    </a:lnTo>
                    <a:lnTo>
                      <a:pt x="195" y="1069"/>
                    </a:lnTo>
                    <a:lnTo>
                      <a:pt x="195" y="1067"/>
                    </a:lnTo>
                    <a:lnTo>
                      <a:pt x="195" y="1067"/>
                    </a:lnTo>
                    <a:lnTo>
                      <a:pt x="195" y="1067"/>
                    </a:lnTo>
                    <a:lnTo>
                      <a:pt x="197" y="1067"/>
                    </a:lnTo>
                    <a:lnTo>
                      <a:pt x="197" y="1067"/>
                    </a:lnTo>
                    <a:lnTo>
                      <a:pt x="199" y="1067"/>
                    </a:lnTo>
                    <a:lnTo>
                      <a:pt x="199" y="1067"/>
                    </a:lnTo>
                    <a:lnTo>
                      <a:pt x="199" y="1067"/>
                    </a:lnTo>
                    <a:lnTo>
                      <a:pt x="199" y="1067"/>
                    </a:lnTo>
                    <a:lnTo>
                      <a:pt x="199" y="1067"/>
                    </a:lnTo>
                    <a:lnTo>
                      <a:pt x="201" y="1067"/>
                    </a:lnTo>
                    <a:lnTo>
                      <a:pt x="201" y="1067"/>
                    </a:lnTo>
                    <a:lnTo>
                      <a:pt x="202" y="1067"/>
                    </a:lnTo>
                    <a:lnTo>
                      <a:pt x="202" y="1067"/>
                    </a:lnTo>
                    <a:lnTo>
                      <a:pt x="202" y="1067"/>
                    </a:lnTo>
                    <a:lnTo>
                      <a:pt x="202" y="1067"/>
                    </a:lnTo>
                    <a:lnTo>
                      <a:pt x="202" y="1067"/>
                    </a:lnTo>
                    <a:lnTo>
                      <a:pt x="202" y="1067"/>
                    </a:lnTo>
                    <a:lnTo>
                      <a:pt x="204" y="1067"/>
                    </a:lnTo>
                    <a:lnTo>
                      <a:pt x="204" y="1067"/>
                    </a:lnTo>
                    <a:lnTo>
                      <a:pt x="204" y="1067"/>
                    </a:lnTo>
                    <a:lnTo>
                      <a:pt x="204" y="1067"/>
                    </a:lnTo>
                    <a:lnTo>
                      <a:pt x="204" y="1067"/>
                    </a:lnTo>
                    <a:lnTo>
                      <a:pt x="204" y="1067"/>
                    </a:lnTo>
                    <a:lnTo>
                      <a:pt x="204" y="1067"/>
                    </a:lnTo>
                    <a:lnTo>
                      <a:pt x="204" y="1065"/>
                    </a:lnTo>
                    <a:lnTo>
                      <a:pt x="204" y="1065"/>
                    </a:lnTo>
                    <a:lnTo>
                      <a:pt x="204" y="1065"/>
                    </a:lnTo>
                    <a:lnTo>
                      <a:pt x="204" y="1065"/>
                    </a:lnTo>
                    <a:lnTo>
                      <a:pt x="204" y="1065"/>
                    </a:lnTo>
                    <a:lnTo>
                      <a:pt x="204" y="1065"/>
                    </a:lnTo>
                    <a:lnTo>
                      <a:pt x="204" y="1063"/>
                    </a:lnTo>
                    <a:lnTo>
                      <a:pt x="204" y="1063"/>
                    </a:lnTo>
                    <a:lnTo>
                      <a:pt x="204" y="1063"/>
                    </a:lnTo>
                    <a:lnTo>
                      <a:pt x="204" y="1063"/>
                    </a:lnTo>
                    <a:lnTo>
                      <a:pt x="202" y="1061"/>
                    </a:lnTo>
                    <a:lnTo>
                      <a:pt x="202" y="1060"/>
                    </a:lnTo>
                    <a:lnTo>
                      <a:pt x="202" y="1060"/>
                    </a:lnTo>
                    <a:lnTo>
                      <a:pt x="202" y="1060"/>
                    </a:lnTo>
                    <a:lnTo>
                      <a:pt x="202" y="1058"/>
                    </a:lnTo>
                    <a:lnTo>
                      <a:pt x="202" y="1058"/>
                    </a:lnTo>
                    <a:lnTo>
                      <a:pt x="202" y="1058"/>
                    </a:lnTo>
                    <a:lnTo>
                      <a:pt x="202" y="1058"/>
                    </a:lnTo>
                    <a:lnTo>
                      <a:pt x="202" y="1058"/>
                    </a:lnTo>
                    <a:lnTo>
                      <a:pt x="202" y="1056"/>
                    </a:lnTo>
                    <a:lnTo>
                      <a:pt x="202" y="1056"/>
                    </a:lnTo>
                    <a:lnTo>
                      <a:pt x="202" y="1056"/>
                    </a:lnTo>
                    <a:lnTo>
                      <a:pt x="202" y="1054"/>
                    </a:lnTo>
                    <a:lnTo>
                      <a:pt x="202" y="1054"/>
                    </a:lnTo>
                    <a:lnTo>
                      <a:pt x="202" y="1054"/>
                    </a:lnTo>
                    <a:lnTo>
                      <a:pt x="202" y="1054"/>
                    </a:lnTo>
                    <a:lnTo>
                      <a:pt x="201" y="1054"/>
                    </a:lnTo>
                    <a:lnTo>
                      <a:pt x="201" y="1052"/>
                    </a:lnTo>
                    <a:lnTo>
                      <a:pt x="201" y="1052"/>
                    </a:lnTo>
                    <a:lnTo>
                      <a:pt x="199" y="1051"/>
                    </a:lnTo>
                    <a:lnTo>
                      <a:pt x="199" y="1051"/>
                    </a:lnTo>
                    <a:lnTo>
                      <a:pt x="199" y="1047"/>
                    </a:lnTo>
                    <a:lnTo>
                      <a:pt x="197" y="1045"/>
                    </a:lnTo>
                    <a:lnTo>
                      <a:pt x="197" y="1045"/>
                    </a:lnTo>
                    <a:lnTo>
                      <a:pt x="197" y="1045"/>
                    </a:lnTo>
                    <a:lnTo>
                      <a:pt x="197" y="1045"/>
                    </a:lnTo>
                    <a:lnTo>
                      <a:pt x="197" y="1045"/>
                    </a:lnTo>
                    <a:lnTo>
                      <a:pt x="197" y="1045"/>
                    </a:lnTo>
                    <a:lnTo>
                      <a:pt x="197" y="1043"/>
                    </a:lnTo>
                    <a:lnTo>
                      <a:pt x="197" y="1043"/>
                    </a:lnTo>
                    <a:lnTo>
                      <a:pt x="199" y="1042"/>
                    </a:lnTo>
                    <a:lnTo>
                      <a:pt x="199" y="1042"/>
                    </a:lnTo>
                    <a:lnTo>
                      <a:pt x="199" y="1042"/>
                    </a:lnTo>
                    <a:lnTo>
                      <a:pt x="201" y="1040"/>
                    </a:lnTo>
                    <a:lnTo>
                      <a:pt x="201" y="1040"/>
                    </a:lnTo>
                    <a:lnTo>
                      <a:pt x="201" y="1040"/>
                    </a:lnTo>
                    <a:lnTo>
                      <a:pt x="201" y="1040"/>
                    </a:lnTo>
                    <a:lnTo>
                      <a:pt x="201" y="1038"/>
                    </a:lnTo>
                    <a:lnTo>
                      <a:pt x="202" y="1038"/>
                    </a:lnTo>
                    <a:lnTo>
                      <a:pt x="202" y="1038"/>
                    </a:lnTo>
                    <a:lnTo>
                      <a:pt x="202" y="1036"/>
                    </a:lnTo>
                    <a:lnTo>
                      <a:pt x="202" y="1036"/>
                    </a:lnTo>
                    <a:lnTo>
                      <a:pt x="202" y="1036"/>
                    </a:lnTo>
                    <a:lnTo>
                      <a:pt x="202" y="1036"/>
                    </a:lnTo>
                    <a:lnTo>
                      <a:pt x="202" y="1036"/>
                    </a:lnTo>
                    <a:lnTo>
                      <a:pt x="202" y="1034"/>
                    </a:lnTo>
                    <a:lnTo>
                      <a:pt x="201" y="1034"/>
                    </a:lnTo>
                    <a:lnTo>
                      <a:pt x="201" y="1033"/>
                    </a:lnTo>
                    <a:lnTo>
                      <a:pt x="201" y="1033"/>
                    </a:lnTo>
                    <a:lnTo>
                      <a:pt x="201" y="1033"/>
                    </a:lnTo>
                    <a:lnTo>
                      <a:pt x="199" y="1033"/>
                    </a:lnTo>
                    <a:lnTo>
                      <a:pt x="199" y="1033"/>
                    </a:lnTo>
                    <a:lnTo>
                      <a:pt x="199" y="1031"/>
                    </a:lnTo>
                    <a:lnTo>
                      <a:pt x="199" y="1031"/>
                    </a:lnTo>
                    <a:lnTo>
                      <a:pt x="199" y="1031"/>
                    </a:lnTo>
                    <a:lnTo>
                      <a:pt x="199" y="1031"/>
                    </a:lnTo>
                    <a:lnTo>
                      <a:pt x="199" y="1031"/>
                    </a:lnTo>
                    <a:lnTo>
                      <a:pt x="197" y="1029"/>
                    </a:lnTo>
                    <a:lnTo>
                      <a:pt x="197" y="1029"/>
                    </a:lnTo>
                    <a:lnTo>
                      <a:pt x="197" y="1029"/>
                    </a:lnTo>
                    <a:lnTo>
                      <a:pt x="197" y="1029"/>
                    </a:lnTo>
                    <a:lnTo>
                      <a:pt x="197" y="1029"/>
                    </a:lnTo>
                    <a:lnTo>
                      <a:pt x="197" y="1027"/>
                    </a:lnTo>
                    <a:lnTo>
                      <a:pt x="195" y="1027"/>
                    </a:lnTo>
                    <a:lnTo>
                      <a:pt x="195" y="1027"/>
                    </a:lnTo>
                    <a:lnTo>
                      <a:pt x="195" y="1025"/>
                    </a:lnTo>
                    <a:lnTo>
                      <a:pt x="193" y="1025"/>
                    </a:lnTo>
                    <a:lnTo>
                      <a:pt x="193" y="1025"/>
                    </a:lnTo>
                    <a:lnTo>
                      <a:pt x="193" y="1025"/>
                    </a:lnTo>
                    <a:lnTo>
                      <a:pt x="193" y="1023"/>
                    </a:lnTo>
                    <a:lnTo>
                      <a:pt x="193" y="1023"/>
                    </a:lnTo>
                    <a:lnTo>
                      <a:pt x="192" y="1023"/>
                    </a:lnTo>
                    <a:lnTo>
                      <a:pt x="192" y="1023"/>
                    </a:lnTo>
                    <a:lnTo>
                      <a:pt x="192" y="1022"/>
                    </a:lnTo>
                    <a:lnTo>
                      <a:pt x="190" y="1022"/>
                    </a:lnTo>
                    <a:lnTo>
                      <a:pt x="190" y="1022"/>
                    </a:lnTo>
                    <a:lnTo>
                      <a:pt x="190" y="1020"/>
                    </a:lnTo>
                    <a:lnTo>
                      <a:pt x="190" y="1020"/>
                    </a:lnTo>
                    <a:lnTo>
                      <a:pt x="190" y="1020"/>
                    </a:lnTo>
                    <a:lnTo>
                      <a:pt x="190" y="1018"/>
                    </a:lnTo>
                    <a:lnTo>
                      <a:pt x="188" y="1018"/>
                    </a:lnTo>
                    <a:lnTo>
                      <a:pt x="188" y="1018"/>
                    </a:lnTo>
                    <a:lnTo>
                      <a:pt x="188" y="1018"/>
                    </a:lnTo>
                    <a:lnTo>
                      <a:pt x="188" y="1018"/>
                    </a:lnTo>
                    <a:lnTo>
                      <a:pt x="188" y="1016"/>
                    </a:lnTo>
                    <a:lnTo>
                      <a:pt x="188" y="1016"/>
                    </a:lnTo>
                    <a:lnTo>
                      <a:pt x="186" y="1016"/>
                    </a:lnTo>
                    <a:lnTo>
                      <a:pt x="184" y="1016"/>
                    </a:lnTo>
                    <a:lnTo>
                      <a:pt x="183" y="1016"/>
                    </a:lnTo>
                    <a:lnTo>
                      <a:pt x="181" y="1016"/>
                    </a:lnTo>
                    <a:lnTo>
                      <a:pt x="179" y="1016"/>
                    </a:lnTo>
                    <a:lnTo>
                      <a:pt x="177" y="1016"/>
                    </a:lnTo>
                    <a:lnTo>
                      <a:pt x="177" y="1014"/>
                    </a:lnTo>
                    <a:lnTo>
                      <a:pt x="177" y="1014"/>
                    </a:lnTo>
                    <a:lnTo>
                      <a:pt x="175" y="1014"/>
                    </a:lnTo>
                    <a:lnTo>
                      <a:pt x="175" y="1014"/>
                    </a:lnTo>
                    <a:lnTo>
                      <a:pt x="173" y="1013"/>
                    </a:lnTo>
                    <a:lnTo>
                      <a:pt x="173" y="1013"/>
                    </a:lnTo>
                    <a:lnTo>
                      <a:pt x="173" y="1013"/>
                    </a:lnTo>
                    <a:lnTo>
                      <a:pt x="173" y="1011"/>
                    </a:lnTo>
                    <a:lnTo>
                      <a:pt x="173" y="1011"/>
                    </a:lnTo>
                    <a:lnTo>
                      <a:pt x="172" y="1009"/>
                    </a:lnTo>
                    <a:lnTo>
                      <a:pt x="173" y="1009"/>
                    </a:lnTo>
                    <a:lnTo>
                      <a:pt x="173" y="1009"/>
                    </a:lnTo>
                    <a:lnTo>
                      <a:pt x="173" y="1007"/>
                    </a:lnTo>
                    <a:lnTo>
                      <a:pt x="173" y="1007"/>
                    </a:lnTo>
                    <a:lnTo>
                      <a:pt x="173" y="1007"/>
                    </a:lnTo>
                    <a:lnTo>
                      <a:pt x="175" y="1005"/>
                    </a:lnTo>
                    <a:lnTo>
                      <a:pt x="175" y="1005"/>
                    </a:lnTo>
                    <a:lnTo>
                      <a:pt x="175" y="1005"/>
                    </a:lnTo>
                    <a:lnTo>
                      <a:pt x="175" y="1004"/>
                    </a:lnTo>
                    <a:lnTo>
                      <a:pt x="177" y="1004"/>
                    </a:lnTo>
                    <a:lnTo>
                      <a:pt x="177" y="1004"/>
                    </a:lnTo>
                    <a:lnTo>
                      <a:pt x="179" y="1004"/>
                    </a:lnTo>
                    <a:lnTo>
                      <a:pt x="179" y="1002"/>
                    </a:lnTo>
                    <a:lnTo>
                      <a:pt x="179" y="1002"/>
                    </a:lnTo>
                    <a:lnTo>
                      <a:pt x="179" y="1002"/>
                    </a:lnTo>
                    <a:lnTo>
                      <a:pt x="181" y="1002"/>
                    </a:lnTo>
                    <a:lnTo>
                      <a:pt x="181" y="1002"/>
                    </a:lnTo>
                    <a:lnTo>
                      <a:pt x="181" y="1002"/>
                    </a:lnTo>
                    <a:lnTo>
                      <a:pt x="183" y="1002"/>
                    </a:lnTo>
                    <a:lnTo>
                      <a:pt x="183" y="1002"/>
                    </a:lnTo>
                    <a:lnTo>
                      <a:pt x="183" y="1000"/>
                    </a:lnTo>
                    <a:lnTo>
                      <a:pt x="183" y="1000"/>
                    </a:lnTo>
                    <a:lnTo>
                      <a:pt x="183" y="1000"/>
                    </a:lnTo>
                    <a:lnTo>
                      <a:pt x="183" y="1000"/>
                    </a:lnTo>
                    <a:lnTo>
                      <a:pt x="183" y="998"/>
                    </a:lnTo>
                    <a:lnTo>
                      <a:pt x="183" y="998"/>
                    </a:lnTo>
                    <a:lnTo>
                      <a:pt x="183" y="996"/>
                    </a:lnTo>
                    <a:lnTo>
                      <a:pt x="183" y="996"/>
                    </a:lnTo>
                    <a:lnTo>
                      <a:pt x="183" y="995"/>
                    </a:lnTo>
                    <a:lnTo>
                      <a:pt x="183" y="993"/>
                    </a:lnTo>
                    <a:lnTo>
                      <a:pt x="183" y="993"/>
                    </a:lnTo>
                    <a:lnTo>
                      <a:pt x="183" y="991"/>
                    </a:lnTo>
                    <a:lnTo>
                      <a:pt x="183" y="991"/>
                    </a:lnTo>
                    <a:lnTo>
                      <a:pt x="184" y="989"/>
                    </a:lnTo>
                    <a:lnTo>
                      <a:pt x="184" y="989"/>
                    </a:lnTo>
                    <a:lnTo>
                      <a:pt x="184" y="987"/>
                    </a:lnTo>
                    <a:lnTo>
                      <a:pt x="184" y="985"/>
                    </a:lnTo>
                    <a:lnTo>
                      <a:pt x="184" y="984"/>
                    </a:lnTo>
                    <a:lnTo>
                      <a:pt x="183" y="982"/>
                    </a:lnTo>
                    <a:lnTo>
                      <a:pt x="183" y="980"/>
                    </a:lnTo>
                    <a:lnTo>
                      <a:pt x="181" y="978"/>
                    </a:lnTo>
                    <a:lnTo>
                      <a:pt x="181" y="978"/>
                    </a:lnTo>
                    <a:lnTo>
                      <a:pt x="181" y="976"/>
                    </a:lnTo>
                    <a:lnTo>
                      <a:pt x="181" y="976"/>
                    </a:lnTo>
                    <a:lnTo>
                      <a:pt x="181" y="976"/>
                    </a:lnTo>
                    <a:lnTo>
                      <a:pt x="181" y="976"/>
                    </a:lnTo>
                    <a:lnTo>
                      <a:pt x="179" y="976"/>
                    </a:lnTo>
                    <a:lnTo>
                      <a:pt x="179" y="976"/>
                    </a:lnTo>
                    <a:lnTo>
                      <a:pt x="179" y="975"/>
                    </a:lnTo>
                    <a:lnTo>
                      <a:pt x="179" y="975"/>
                    </a:lnTo>
                    <a:lnTo>
                      <a:pt x="179" y="975"/>
                    </a:lnTo>
                    <a:lnTo>
                      <a:pt x="177" y="975"/>
                    </a:lnTo>
                    <a:lnTo>
                      <a:pt x="177" y="975"/>
                    </a:lnTo>
                    <a:lnTo>
                      <a:pt x="177" y="976"/>
                    </a:lnTo>
                    <a:lnTo>
                      <a:pt x="177" y="976"/>
                    </a:lnTo>
                    <a:lnTo>
                      <a:pt x="177" y="976"/>
                    </a:lnTo>
                    <a:lnTo>
                      <a:pt x="177" y="976"/>
                    </a:lnTo>
                    <a:lnTo>
                      <a:pt x="177" y="976"/>
                    </a:lnTo>
                    <a:lnTo>
                      <a:pt x="175" y="978"/>
                    </a:lnTo>
                    <a:lnTo>
                      <a:pt x="175" y="978"/>
                    </a:lnTo>
                    <a:lnTo>
                      <a:pt x="175" y="978"/>
                    </a:lnTo>
                    <a:lnTo>
                      <a:pt x="175" y="978"/>
                    </a:lnTo>
                    <a:lnTo>
                      <a:pt x="175" y="980"/>
                    </a:lnTo>
                    <a:lnTo>
                      <a:pt x="173" y="980"/>
                    </a:lnTo>
                    <a:lnTo>
                      <a:pt x="173" y="980"/>
                    </a:lnTo>
                    <a:lnTo>
                      <a:pt x="173" y="980"/>
                    </a:lnTo>
                    <a:lnTo>
                      <a:pt x="173" y="980"/>
                    </a:lnTo>
                    <a:lnTo>
                      <a:pt x="173" y="980"/>
                    </a:lnTo>
                    <a:lnTo>
                      <a:pt x="173" y="982"/>
                    </a:lnTo>
                    <a:lnTo>
                      <a:pt x="170" y="982"/>
                    </a:lnTo>
                    <a:lnTo>
                      <a:pt x="170" y="982"/>
                    </a:lnTo>
                    <a:lnTo>
                      <a:pt x="170" y="982"/>
                    </a:lnTo>
                    <a:lnTo>
                      <a:pt x="168" y="982"/>
                    </a:lnTo>
                    <a:lnTo>
                      <a:pt x="168" y="982"/>
                    </a:lnTo>
                    <a:lnTo>
                      <a:pt x="168" y="980"/>
                    </a:lnTo>
                    <a:lnTo>
                      <a:pt x="168" y="980"/>
                    </a:lnTo>
                    <a:lnTo>
                      <a:pt x="166" y="980"/>
                    </a:lnTo>
                    <a:lnTo>
                      <a:pt x="166" y="978"/>
                    </a:lnTo>
                    <a:lnTo>
                      <a:pt x="166" y="978"/>
                    </a:lnTo>
                    <a:lnTo>
                      <a:pt x="166" y="978"/>
                    </a:lnTo>
                    <a:lnTo>
                      <a:pt x="168" y="976"/>
                    </a:lnTo>
                    <a:lnTo>
                      <a:pt x="168" y="975"/>
                    </a:lnTo>
                    <a:lnTo>
                      <a:pt x="168" y="973"/>
                    </a:lnTo>
                    <a:lnTo>
                      <a:pt x="168" y="973"/>
                    </a:lnTo>
                    <a:lnTo>
                      <a:pt x="168" y="973"/>
                    </a:lnTo>
                    <a:lnTo>
                      <a:pt x="168" y="973"/>
                    </a:lnTo>
                    <a:lnTo>
                      <a:pt x="168" y="973"/>
                    </a:lnTo>
                    <a:lnTo>
                      <a:pt x="168" y="973"/>
                    </a:lnTo>
                    <a:lnTo>
                      <a:pt x="168" y="971"/>
                    </a:lnTo>
                    <a:lnTo>
                      <a:pt x="166" y="971"/>
                    </a:lnTo>
                    <a:lnTo>
                      <a:pt x="166" y="971"/>
                    </a:lnTo>
                    <a:lnTo>
                      <a:pt x="166" y="971"/>
                    </a:lnTo>
                    <a:lnTo>
                      <a:pt x="166" y="971"/>
                    </a:lnTo>
                    <a:lnTo>
                      <a:pt x="166" y="969"/>
                    </a:lnTo>
                    <a:lnTo>
                      <a:pt x="166" y="969"/>
                    </a:lnTo>
                    <a:lnTo>
                      <a:pt x="166" y="969"/>
                    </a:lnTo>
                    <a:lnTo>
                      <a:pt x="166" y="967"/>
                    </a:lnTo>
                    <a:lnTo>
                      <a:pt x="166" y="966"/>
                    </a:lnTo>
                    <a:lnTo>
                      <a:pt x="166" y="964"/>
                    </a:lnTo>
                    <a:lnTo>
                      <a:pt x="164" y="964"/>
                    </a:lnTo>
                    <a:lnTo>
                      <a:pt x="164" y="962"/>
                    </a:lnTo>
                    <a:lnTo>
                      <a:pt x="164" y="962"/>
                    </a:lnTo>
                    <a:lnTo>
                      <a:pt x="163" y="962"/>
                    </a:lnTo>
                    <a:lnTo>
                      <a:pt x="163" y="962"/>
                    </a:lnTo>
                    <a:lnTo>
                      <a:pt x="163" y="962"/>
                    </a:lnTo>
                    <a:lnTo>
                      <a:pt x="163" y="962"/>
                    </a:lnTo>
                    <a:lnTo>
                      <a:pt x="161" y="962"/>
                    </a:lnTo>
                    <a:lnTo>
                      <a:pt x="161" y="962"/>
                    </a:lnTo>
                    <a:lnTo>
                      <a:pt x="161" y="962"/>
                    </a:lnTo>
                    <a:lnTo>
                      <a:pt x="159" y="960"/>
                    </a:lnTo>
                    <a:lnTo>
                      <a:pt x="159" y="960"/>
                    </a:lnTo>
                    <a:lnTo>
                      <a:pt x="155" y="960"/>
                    </a:lnTo>
                    <a:lnTo>
                      <a:pt x="155" y="962"/>
                    </a:lnTo>
                    <a:lnTo>
                      <a:pt x="154" y="962"/>
                    </a:lnTo>
                    <a:lnTo>
                      <a:pt x="152" y="962"/>
                    </a:lnTo>
                    <a:lnTo>
                      <a:pt x="152" y="960"/>
                    </a:lnTo>
                    <a:lnTo>
                      <a:pt x="152" y="960"/>
                    </a:lnTo>
                    <a:lnTo>
                      <a:pt x="152" y="960"/>
                    </a:lnTo>
                    <a:lnTo>
                      <a:pt x="152" y="960"/>
                    </a:lnTo>
                    <a:lnTo>
                      <a:pt x="152" y="960"/>
                    </a:lnTo>
                    <a:lnTo>
                      <a:pt x="152" y="958"/>
                    </a:lnTo>
                    <a:lnTo>
                      <a:pt x="152" y="958"/>
                    </a:lnTo>
                    <a:lnTo>
                      <a:pt x="152" y="957"/>
                    </a:lnTo>
                    <a:lnTo>
                      <a:pt x="150" y="957"/>
                    </a:lnTo>
                    <a:lnTo>
                      <a:pt x="150" y="957"/>
                    </a:lnTo>
                    <a:lnTo>
                      <a:pt x="150" y="957"/>
                    </a:lnTo>
                    <a:lnTo>
                      <a:pt x="150" y="957"/>
                    </a:lnTo>
                    <a:lnTo>
                      <a:pt x="152" y="955"/>
                    </a:lnTo>
                    <a:lnTo>
                      <a:pt x="152" y="955"/>
                    </a:lnTo>
                    <a:lnTo>
                      <a:pt x="152" y="955"/>
                    </a:lnTo>
                    <a:lnTo>
                      <a:pt x="152" y="955"/>
                    </a:lnTo>
                    <a:lnTo>
                      <a:pt x="152" y="955"/>
                    </a:lnTo>
                    <a:lnTo>
                      <a:pt x="154" y="955"/>
                    </a:lnTo>
                    <a:lnTo>
                      <a:pt x="154" y="953"/>
                    </a:lnTo>
                    <a:lnTo>
                      <a:pt x="155" y="953"/>
                    </a:lnTo>
                    <a:lnTo>
                      <a:pt x="155" y="953"/>
                    </a:lnTo>
                    <a:lnTo>
                      <a:pt x="159" y="953"/>
                    </a:lnTo>
                    <a:lnTo>
                      <a:pt x="161" y="953"/>
                    </a:lnTo>
                    <a:lnTo>
                      <a:pt x="166" y="951"/>
                    </a:lnTo>
                    <a:lnTo>
                      <a:pt x="168" y="951"/>
                    </a:lnTo>
                    <a:lnTo>
                      <a:pt x="172" y="951"/>
                    </a:lnTo>
                    <a:lnTo>
                      <a:pt x="172" y="951"/>
                    </a:lnTo>
                    <a:lnTo>
                      <a:pt x="172" y="951"/>
                    </a:lnTo>
                    <a:lnTo>
                      <a:pt x="172" y="951"/>
                    </a:lnTo>
                    <a:lnTo>
                      <a:pt x="173" y="951"/>
                    </a:lnTo>
                    <a:lnTo>
                      <a:pt x="173" y="949"/>
                    </a:lnTo>
                    <a:lnTo>
                      <a:pt x="175" y="949"/>
                    </a:lnTo>
                    <a:lnTo>
                      <a:pt x="175" y="949"/>
                    </a:lnTo>
                    <a:lnTo>
                      <a:pt x="175" y="948"/>
                    </a:lnTo>
                    <a:lnTo>
                      <a:pt x="175" y="948"/>
                    </a:lnTo>
                    <a:lnTo>
                      <a:pt x="175" y="946"/>
                    </a:lnTo>
                    <a:lnTo>
                      <a:pt x="175" y="946"/>
                    </a:lnTo>
                    <a:lnTo>
                      <a:pt x="175" y="946"/>
                    </a:lnTo>
                    <a:lnTo>
                      <a:pt x="175" y="944"/>
                    </a:lnTo>
                    <a:lnTo>
                      <a:pt x="173" y="944"/>
                    </a:lnTo>
                    <a:lnTo>
                      <a:pt x="173" y="942"/>
                    </a:lnTo>
                    <a:lnTo>
                      <a:pt x="173" y="942"/>
                    </a:lnTo>
                    <a:lnTo>
                      <a:pt x="173" y="942"/>
                    </a:lnTo>
                    <a:lnTo>
                      <a:pt x="173" y="942"/>
                    </a:lnTo>
                    <a:lnTo>
                      <a:pt x="173" y="942"/>
                    </a:lnTo>
                    <a:lnTo>
                      <a:pt x="173" y="942"/>
                    </a:lnTo>
                    <a:lnTo>
                      <a:pt x="173" y="942"/>
                    </a:lnTo>
                    <a:lnTo>
                      <a:pt x="173" y="940"/>
                    </a:lnTo>
                    <a:lnTo>
                      <a:pt x="172" y="940"/>
                    </a:lnTo>
                    <a:lnTo>
                      <a:pt x="173" y="940"/>
                    </a:lnTo>
                    <a:lnTo>
                      <a:pt x="173" y="938"/>
                    </a:lnTo>
                    <a:lnTo>
                      <a:pt x="172" y="938"/>
                    </a:lnTo>
                    <a:lnTo>
                      <a:pt x="172" y="938"/>
                    </a:lnTo>
                    <a:lnTo>
                      <a:pt x="172" y="937"/>
                    </a:lnTo>
                    <a:lnTo>
                      <a:pt x="172" y="935"/>
                    </a:lnTo>
                    <a:lnTo>
                      <a:pt x="172" y="935"/>
                    </a:lnTo>
                    <a:lnTo>
                      <a:pt x="172" y="935"/>
                    </a:lnTo>
                    <a:lnTo>
                      <a:pt x="170" y="935"/>
                    </a:lnTo>
                    <a:lnTo>
                      <a:pt x="170" y="933"/>
                    </a:lnTo>
                    <a:lnTo>
                      <a:pt x="170" y="933"/>
                    </a:lnTo>
                    <a:lnTo>
                      <a:pt x="170" y="933"/>
                    </a:lnTo>
                    <a:lnTo>
                      <a:pt x="168" y="933"/>
                    </a:lnTo>
                    <a:lnTo>
                      <a:pt x="168" y="933"/>
                    </a:lnTo>
                    <a:lnTo>
                      <a:pt x="168" y="935"/>
                    </a:lnTo>
                    <a:lnTo>
                      <a:pt x="166" y="935"/>
                    </a:lnTo>
                    <a:lnTo>
                      <a:pt x="166" y="935"/>
                    </a:lnTo>
                    <a:lnTo>
                      <a:pt x="164" y="935"/>
                    </a:lnTo>
                    <a:lnTo>
                      <a:pt x="163" y="935"/>
                    </a:lnTo>
                    <a:lnTo>
                      <a:pt x="161" y="933"/>
                    </a:lnTo>
                    <a:lnTo>
                      <a:pt x="161" y="933"/>
                    </a:lnTo>
                    <a:lnTo>
                      <a:pt x="159" y="933"/>
                    </a:lnTo>
                    <a:lnTo>
                      <a:pt x="157" y="933"/>
                    </a:lnTo>
                    <a:lnTo>
                      <a:pt x="157" y="933"/>
                    </a:lnTo>
                    <a:lnTo>
                      <a:pt x="157" y="933"/>
                    </a:lnTo>
                    <a:lnTo>
                      <a:pt x="155" y="933"/>
                    </a:lnTo>
                    <a:lnTo>
                      <a:pt x="155" y="933"/>
                    </a:lnTo>
                    <a:lnTo>
                      <a:pt x="154" y="933"/>
                    </a:lnTo>
                    <a:lnTo>
                      <a:pt x="154" y="933"/>
                    </a:lnTo>
                    <a:lnTo>
                      <a:pt x="154" y="931"/>
                    </a:lnTo>
                    <a:lnTo>
                      <a:pt x="154" y="931"/>
                    </a:lnTo>
                    <a:lnTo>
                      <a:pt x="154" y="931"/>
                    </a:lnTo>
                    <a:lnTo>
                      <a:pt x="154" y="931"/>
                    </a:lnTo>
                    <a:lnTo>
                      <a:pt x="152" y="931"/>
                    </a:lnTo>
                    <a:lnTo>
                      <a:pt x="152" y="931"/>
                    </a:lnTo>
                    <a:lnTo>
                      <a:pt x="150" y="931"/>
                    </a:lnTo>
                    <a:lnTo>
                      <a:pt x="150" y="931"/>
                    </a:lnTo>
                    <a:lnTo>
                      <a:pt x="150" y="931"/>
                    </a:lnTo>
                    <a:lnTo>
                      <a:pt x="150" y="931"/>
                    </a:lnTo>
                    <a:lnTo>
                      <a:pt x="150" y="931"/>
                    </a:lnTo>
                    <a:lnTo>
                      <a:pt x="150" y="931"/>
                    </a:lnTo>
                    <a:lnTo>
                      <a:pt x="150" y="931"/>
                    </a:lnTo>
                    <a:lnTo>
                      <a:pt x="148" y="931"/>
                    </a:lnTo>
                    <a:lnTo>
                      <a:pt x="148" y="931"/>
                    </a:lnTo>
                    <a:lnTo>
                      <a:pt x="148" y="931"/>
                    </a:lnTo>
                    <a:lnTo>
                      <a:pt x="148" y="931"/>
                    </a:lnTo>
                    <a:lnTo>
                      <a:pt x="148" y="931"/>
                    </a:lnTo>
                    <a:lnTo>
                      <a:pt x="146" y="931"/>
                    </a:lnTo>
                    <a:lnTo>
                      <a:pt x="146" y="933"/>
                    </a:lnTo>
                    <a:lnTo>
                      <a:pt x="146" y="933"/>
                    </a:lnTo>
                    <a:lnTo>
                      <a:pt x="145" y="933"/>
                    </a:lnTo>
                    <a:lnTo>
                      <a:pt x="145" y="933"/>
                    </a:lnTo>
                    <a:lnTo>
                      <a:pt x="143" y="933"/>
                    </a:lnTo>
                    <a:lnTo>
                      <a:pt x="143" y="933"/>
                    </a:lnTo>
                    <a:lnTo>
                      <a:pt x="143" y="933"/>
                    </a:lnTo>
                    <a:lnTo>
                      <a:pt x="143" y="935"/>
                    </a:lnTo>
                    <a:lnTo>
                      <a:pt x="143" y="935"/>
                    </a:lnTo>
                    <a:lnTo>
                      <a:pt x="143" y="935"/>
                    </a:lnTo>
                    <a:lnTo>
                      <a:pt x="141" y="935"/>
                    </a:lnTo>
                    <a:lnTo>
                      <a:pt x="141" y="935"/>
                    </a:lnTo>
                    <a:lnTo>
                      <a:pt x="141" y="935"/>
                    </a:lnTo>
                    <a:lnTo>
                      <a:pt x="139" y="935"/>
                    </a:lnTo>
                    <a:lnTo>
                      <a:pt x="139" y="935"/>
                    </a:lnTo>
                    <a:lnTo>
                      <a:pt x="137" y="935"/>
                    </a:lnTo>
                    <a:lnTo>
                      <a:pt x="137" y="935"/>
                    </a:lnTo>
                    <a:lnTo>
                      <a:pt x="137" y="935"/>
                    </a:lnTo>
                    <a:lnTo>
                      <a:pt x="137" y="935"/>
                    </a:lnTo>
                    <a:lnTo>
                      <a:pt x="136" y="935"/>
                    </a:lnTo>
                    <a:lnTo>
                      <a:pt x="136" y="935"/>
                    </a:lnTo>
                    <a:lnTo>
                      <a:pt x="136" y="933"/>
                    </a:lnTo>
                    <a:lnTo>
                      <a:pt x="136" y="933"/>
                    </a:lnTo>
                    <a:lnTo>
                      <a:pt x="136" y="933"/>
                    </a:lnTo>
                    <a:lnTo>
                      <a:pt x="136" y="933"/>
                    </a:lnTo>
                    <a:lnTo>
                      <a:pt x="136" y="933"/>
                    </a:lnTo>
                    <a:lnTo>
                      <a:pt x="136" y="931"/>
                    </a:lnTo>
                    <a:lnTo>
                      <a:pt x="136" y="931"/>
                    </a:lnTo>
                    <a:lnTo>
                      <a:pt x="136" y="931"/>
                    </a:lnTo>
                    <a:lnTo>
                      <a:pt x="136" y="931"/>
                    </a:lnTo>
                    <a:lnTo>
                      <a:pt x="136" y="929"/>
                    </a:lnTo>
                    <a:lnTo>
                      <a:pt x="136" y="929"/>
                    </a:lnTo>
                    <a:lnTo>
                      <a:pt x="136" y="929"/>
                    </a:lnTo>
                    <a:lnTo>
                      <a:pt x="136" y="929"/>
                    </a:lnTo>
                    <a:lnTo>
                      <a:pt x="136" y="928"/>
                    </a:lnTo>
                    <a:lnTo>
                      <a:pt x="136" y="928"/>
                    </a:lnTo>
                    <a:lnTo>
                      <a:pt x="136" y="928"/>
                    </a:lnTo>
                    <a:lnTo>
                      <a:pt x="137" y="926"/>
                    </a:lnTo>
                    <a:lnTo>
                      <a:pt x="137" y="926"/>
                    </a:lnTo>
                    <a:lnTo>
                      <a:pt x="137" y="924"/>
                    </a:lnTo>
                    <a:lnTo>
                      <a:pt x="137" y="924"/>
                    </a:lnTo>
                    <a:lnTo>
                      <a:pt x="137" y="924"/>
                    </a:lnTo>
                    <a:lnTo>
                      <a:pt x="137" y="922"/>
                    </a:lnTo>
                    <a:lnTo>
                      <a:pt x="137" y="922"/>
                    </a:lnTo>
                    <a:lnTo>
                      <a:pt x="137" y="922"/>
                    </a:lnTo>
                    <a:lnTo>
                      <a:pt x="137" y="922"/>
                    </a:lnTo>
                    <a:lnTo>
                      <a:pt x="136" y="922"/>
                    </a:lnTo>
                    <a:lnTo>
                      <a:pt x="136" y="920"/>
                    </a:lnTo>
                    <a:lnTo>
                      <a:pt x="136" y="920"/>
                    </a:lnTo>
                    <a:lnTo>
                      <a:pt x="136" y="920"/>
                    </a:lnTo>
                    <a:lnTo>
                      <a:pt x="134" y="920"/>
                    </a:lnTo>
                    <a:lnTo>
                      <a:pt x="134" y="920"/>
                    </a:lnTo>
                    <a:lnTo>
                      <a:pt x="132" y="920"/>
                    </a:lnTo>
                    <a:lnTo>
                      <a:pt x="132" y="919"/>
                    </a:lnTo>
                    <a:lnTo>
                      <a:pt x="130" y="919"/>
                    </a:lnTo>
                    <a:lnTo>
                      <a:pt x="128" y="917"/>
                    </a:lnTo>
                    <a:lnTo>
                      <a:pt x="128" y="917"/>
                    </a:lnTo>
                    <a:lnTo>
                      <a:pt x="128" y="917"/>
                    </a:lnTo>
                    <a:lnTo>
                      <a:pt x="126" y="915"/>
                    </a:lnTo>
                    <a:lnTo>
                      <a:pt x="126" y="915"/>
                    </a:lnTo>
                    <a:lnTo>
                      <a:pt x="126" y="915"/>
                    </a:lnTo>
                    <a:lnTo>
                      <a:pt x="125" y="915"/>
                    </a:lnTo>
                    <a:lnTo>
                      <a:pt x="125" y="913"/>
                    </a:lnTo>
                    <a:lnTo>
                      <a:pt x="125" y="913"/>
                    </a:lnTo>
                    <a:lnTo>
                      <a:pt x="126" y="913"/>
                    </a:lnTo>
                    <a:lnTo>
                      <a:pt x="126" y="911"/>
                    </a:lnTo>
                    <a:lnTo>
                      <a:pt x="126" y="911"/>
                    </a:lnTo>
                    <a:lnTo>
                      <a:pt x="126" y="911"/>
                    </a:lnTo>
                    <a:lnTo>
                      <a:pt x="126" y="911"/>
                    </a:lnTo>
                    <a:lnTo>
                      <a:pt x="128" y="911"/>
                    </a:lnTo>
                    <a:lnTo>
                      <a:pt x="128" y="910"/>
                    </a:lnTo>
                    <a:lnTo>
                      <a:pt x="130" y="910"/>
                    </a:lnTo>
                    <a:lnTo>
                      <a:pt x="130" y="910"/>
                    </a:lnTo>
                    <a:lnTo>
                      <a:pt x="130" y="910"/>
                    </a:lnTo>
                    <a:lnTo>
                      <a:pt x="130" y="910"/>
                    </a:lnTo>
                    <a:lnTo>
                      <a:pt x="130" y="910"/>
                    </a:lnTo>
                    <a:lnTo>
                      <a:pt x="132" y="910"/>
                    </a:lnTo>
                    <a:lnTo>
                      <a:pt x="134" y="910"/>
                    </a:lnTo>
                    <a:lnTo>
                      <a:pt x="134" y="910"/>
                    </a:lnTo>
                    <a:lnTo>
                      <a:pt x="134" y="910"/>
                    </a:lnTo>
                    <a:lnTo>
                      <a:pt x="136" y="908"/>
                    </a:lnTo>
                    <a:lnTo>
                      <a:pt x="137" y="908"/>
                    </a:lnTo>
                    <a:lnTo>
                      <a:pt x="137" y="908"/>
                    </a:lnTo>
                    <a:lnTo>
                      <a:pt x="137" y="908"/>
                    </a:lnTo>
                    <a:lnTo>
                      <a:pt x="137" y="908"/>
                    </a:lnTo>
                    <a:lnTo>
                      <a:pt x="137" y="906"/>
                    </a:lnTo>
                    <a:lnTo>
                      <a:pt x="137" y="906"/>
                    </a:lnTo>
                    <a:lnTo>
                      <a:pt x="137" y="906"/>
                    </a:lnTo>
                    <a:lnTo>
                      <a:pt x="137" y="906"/>
                    </a:lnTo>
                    <a:lnTo>
                      <a:pt x="139" y="904"/>
                    </a:lnTo>
                    <a:lnTo>
                      <a:pt x="137" y="902"/>
                    </a:lnTo>
                    <a:lnTo>
                      <a:pt x="137" y="902"/>
                    </a:lnTo>
                    <a:lnTo>
                      <a:pt x="137" y="902"/>
                    </a:lnTo>
                    <a:lnTo>
                      <a:pt x="137" y="902"/>
                    </a:lnTo>
                    <a:lnTo>
                      <a:pt x="137" y="900"/>
                    </a:lnTo>
                    <a:lnTo>
                      <a:pt x="137" y="900"/>
                    </a:lnTo>
                    <a:lnTo>
                      <a:pt x="137" y="900"/>
                    </a:lnTo>
                    <a:lnTo>
                      <a:pt x="137" y="900"/>
                    </a:lnTo>
                    <a:lnTo>
                      <a:pt x="136" y="899"/>
                    </a:lnTo>
                    <a:lnTo>
                      <a:pt x="136" y="899"/>
                    </a:lnTo>
                    <a:lnTo>
                      <a:pt x="136" y="899"/>
                    </a:lnTo>
                    <a:lnTo>
                      <a:pt x="136" y="899"/>
                    </a:lnTo>
                    <a:lnTo>
                      <a:pt x="136" y="899"/>
                    </a:lnTo>
                    <a:lnTo>
                      <a:pt x="134" y="897"/>
                    </a:lnTo>
                    <a:lnTo>
                      <a:pt x="134" y="897"/>
                    </a:lnTo>
                    <a:lnTo>
                      <a:pt x="134" y="895"/>
                    </a:lnTo>
                    <a:lnTo>
                      <a:pt x="134" y="893"/>
                    </a:lnTo>
                    <a:lnTo>
                      <a:pt x="134" y="893"/>
                    </a:lnTo>
                    <a:lnTo>
                      <a:pt x="134" y="891"/>
                    </a:lnTo>
                    <a:lnTo>
                      <a:pt x="136" y="891"/>
                    </a:lnTo>
                    <a:lnTo>
                      <a:pt x="137" y="890"/>
                    </a:lnTo>
                    <a:lnTo>
                      <a:pt x="139" y="890"/>
                    </a:lnTo>
                    <a:lnTo>
                      <a:pt x="143" y="888"/>
                    </a:lnTo>
                    <a:lnTo>
                      <a:pt x="143" y="886"/>
                    </a:lnTo>
                    <a:lnTo>
                      <a:pt x="143" y="886"/>
                    </a:lnTo>
                    <a:lnTo>
                      <a:pt x="145" y="886"/>
                    </a:lnTo>
                    <a:lnTo>
                      <a:pt x="145" y="886"/>
                    </a:lnTo>
                    <a:lnTo>
                      <a:pt x="145" y="884"/>
                    </a:lnTo>
                    <a:lnTo>
                      <a:pt x="146" y="884"/>
                    </a:lnTo>
                    <a:lnTo>
                      <a:pt x="146" y="882"/>
                    </a:lnTo>
                    <a:lnTo>
                      <a:pt x="146" y="882"/>
                    </a:lnTo>
                    <a:lnTo>
                      <a:pt x="146" y="881"/>
                    </a:lnTo>
                    <a:lnTo>
                      <a:pt x="146" y="879"/>
                    </a:lnTo>
                    <a:lnTo>
                      <a:pt x="145" y="879"/>
                    </a:lnTo>
                    <a:lnTo>
                      <a:pt x="145" y="879"/>
                    </a:lnTo>
                    <a:lnTo>
                      <a:pt x="143" y="879"/>
                    </a:lnTo>
                    <a:lnTo>
                      <a:pt x="143" y="879"/>
                    </a:lnTo>
                    <a:lnTo>
                      <a:pt x="141" y="879"/>
                    </a:lnTo>
                    <a:lnTo>
                      <a:pt x="139" y="879"/>
                    </a:lnTo>
                    <a:lnTo>
                      <a:pt x="139" y="881"/>
                    </a:lnTo>
                    <a:lnTo>
                      <a:pt x="139" y="881"/>
                    </a:lnTo>
                    <a:lnTo>
                      <a:pt x="137" y="882"/>
                    </a:lnTo>
                    <a:lnTo>
                      <a:pt x="137" y="882"/>
                    </a:lnTo>
                    <a:lnTo>
                      <a:pt x="136" y="882"/>
                    </a:lnTo>
                    <a:lnTo>
                      <a:pt x="136" y="882"/>
                    </a:lnTo>
                    <a:lnTo>
                      <a:pt x="136" y="882"/>
                    </a:lnTo>
                    <a:lnTo>
                      <a:pt x="134" y="882"/>
                    </a:lnTo>
                    <a:lnTo>
                      <a:pt x="134" y="882"/>
                    </a:lnTo>
                    <a:lnTo>
                      <a:pt x="132" y="882"/>
                    </a:lnTo>
                    <a:lnTo>
                      <a:pt x="132" y="882"/>
                    </a:lnTo>
                    <a:lnTo>
                      <a:pt x="132" y="882"/>
                    </a:lnTo>
                    <a:lnTo>
                      <a:pt x="130" y="882"/>
                    </a:lnTo>
                    <a:lnTo>
                      <a:pt x="130" y="882"/>
                    </a:lnTo>
                    <a:lnTo>
                      <a:pt x="128" y="881"/>
                    </a:lnTo>
                    <a:lnTo>
                      <a:pt x="128" y="881"/>
                    </a:lnTo>
                    <a:lnTo>
                      <a:pt x="128" y="881"/>
                    </a:lnTo>
                    <a:lnTo>
                      <a:pt x="128" y="879"/>
                    </a:lnTo>
                    <a:lnTo>
                      <a:pt x="128" y="879"/>
                    </a:lnTo>
                    <a:lnTo>
                      <a:pt x="128" y="879"/>
                    </a:lnTo>
                    <a:lnTo>
                      <a:pt x="128" y="877"/>
                    </a:lnTo>
                    <a:lnTo>
                      <a:pt x="128" y="877"/>
                    </a:lnTo>
                    <a:lnTo>
                      <a:pt x="128" y="877"/>
                    </a:lnTo>
                    <a:lnTo>
                      <a:pt x="130" y="877"/>
                    </a:lnTo>
                    <a:lnTo>
                      <a:pt x="130" y="877"/>
                    </a:lnTo>
                    <a:lnTo>
                      <a:pt x="130" y="875"/>
                    </a:lnTo>
                    <a:lnTo>
                      <a:pt x="132" y="873"/>
                    </a:lnTo>
                    <a:lnTo>
                      <a:pt x="132" y="873"/>
                    </a:lnTo>
                    <a:lnTo>
                      <a:pt x="132" y="873"/>
                    </a:lnTo>
                    <a:lnTo>
                      <a:pt x="132" y="872"/>
                    </a:lnTo>
                    <a:lnTo>
                      <a:pt x="132" y="872"/>
                    </a:lnTo>
                    <a:lnTo>
                      <a:pt x="132" y="870"/>
                    </a:lnTo>
                    <a:lnTo>
                      <a:pt x="132" y="870"/>
                    </a:lnTo>
                    <a:lnTo>
                      <a:pt x="130" y="868"/>
                    </a:lnTo>
                    <a:lnTo>
                      <a:pt x="130" y="868"/>
                    </a:lnTo>
                    <a:lnTo>
                      <a:pt x="130" y="866"/>
                    </a:lnTo>
                    <a:lnTo>
                      <a:pt x="128" y="864"/>
                    </a:lnTo>
                    <a:lnTo>
                      <a:pt x="126" y="864"/>
                    </a:lnTo>
                    <a:lnTo>
                      <a:pt x="126" y="862"/>
                    </a:lnTo>
                    <a:lnTo>
                      <a:pt x="126" y="859"/>
                    </a:lnTo>
                    <a:lnTo>
                      <a:pt x="126" y="859"/>
                    </a:lnTo>
                    <a:lnTo>
                      <a:pt x="125" y="857"/>
                    </a:lnTo>
                    <a:lnTo>
                      <a:pt x="125" y="857"/>
                    </a:lnTo>
                    <a:lnTo>
                      <a:pt x="125" y="855"/>
                    </a:lnTo>
                    <a:lnTo>
                      <a:pt x="125" y="855"/>
                    </a:lnTo>
                    <a:lnTo>
                      <a:pt x="125" y="853"/>
                    </a:lnTo>
                    <a:lnTo>
                      <a:pt x="125" y="853"/>
                    </a:lnTo>
                    <a:lnTo>
                      <a:pt x="123" y="853"/>
                    </a:lnTo>
                    <a:lnTo>
                      <a:pt x="123" y="853"/>
                    </a:lnTo>
                    <a:lnTo>
                      <a:pt x="123" y="853"/>
                    </a:lnTo>
                    <a:lnTo>
                      <a:pt x="123" y="852"/>
                    </a:lnTo>
                    <a:lnTo>
                      <a:pt x="123" y="852"/>
                    </a:lnTo>
                    <a:lnTo>
                      <a:pt x="123" y="852"/>
                    </a:lnTo>
                    <a:lnTo>
                      <a:pt x="123" y="852"/>
                    </a:lnTo>
                    <a:lnTo>
                      <a:pt x="123" y="850"/>
                    </a:lnTo>
                    <a:lnTo>
                      <a:pt x="123" y="850"/>
                    </a:lnTo>
                    <a:lnTo>
                      <a:pt x="123" y="848"/>
                    </a:lnTo>
                    <a:lnTo>
                      <a:pt x="123" y="848"/>
                    </a:lnTo>
                    <a:lnTo>
                      <a:pt x="125" y="846"/>
                    </a:lnTo>
                    <a:lnTo>
                      <a:pt x="125" y="846"/>
                    </a:lnTo>
                    <a:lnTo>
                      <a:pt x="125" y="846"/>
                    </a:lnTo>
                    <a:lnTo>
                      <a:pt x="126" y="846"/>
                    </a:lnTo>
                    <a:lnTo>
                      <a:pt x="126" y="846"/>
                    </a:lnTo>
                    <a:lnTo>
                      <a:pt x="126" y="846"/>
                    </a:lnTo>
                    <a:lnTo>
                      <a:pt x="128" y="844"/>
                    </a:lnTo>
                    <a:lnTo>
                      <a:pt x="128" y="844"/>
                    </a:lnTo>
                    <a:lnTo>
                      <a:pt x="128" y="844"/>
                    </a:lnTo>
                    <a:lnTo>
                      <a:pt x="130" y="844"/>
                    </a:lnTo>
                    <a:lnTo>
                      <a:pt x="134" y="843"/>
                    </a:lnTo>
                    <a:lnTo>
                      <a:pt x="136" y="843"/>
                    </a:lnTo>
                    <a:lnTo>
                      <a:pt x="139" y="841"/>
                    </a:lnTo>
                    <a:lnTo>
                      <a:pt x="139" y="841"/>
                    </a:lnTo>
                    <a:lnTo>
                      <a:pt x="141" y="839"/>
                    </a:lnTo>
                    <a:lnTo>
                      <a:pt x="141" y="839"/>
                    </a:lnTo>
                    <a:lnTo>
                      <a:pt x="143" y="839"/>
                    </a:lnTo>
                    <a:lnTo>
                      <a:pt x="143" y="839"/>
                    </a:lnTo>
                    <a:lnTo>
                      <a:pt x="143" y="839"/>
                    </a:lnTo>
                    <a:lnTo>
                      <a:pt x="145" y="839"/>
                    </a:lnTo>
                    <a:lnTo>
                      <a:pt x="145" y="837"/>
                    </a:lnTo>
                    <a:lnTo>
                      <a:pt x="145" y="837"/>
                    </a:lnTo>
                    <a:lnTo>
                      <a:pt x="145" y="837"/>
                    </a:lnTo>
                    <a:lnTo>
                      <a:pt x="145" y="837"/>
                    </a:lnTo>
                    <a:lnTo>
                      <a:pt x="145" y="837"/>
                    </a:lnTo>
                    <a:lnTo>
                      <a:pt x="145" y="837"/>
                    </a:lnTo>
                    <a:lnTo>
                      <a:pt x="146" y="837"/>
                    </a:lnTo>
                    <a:lnTo>
                      <a:pt x="146" y="835"/>
                    </a:lnTo>
                    <a:lnTo>
                      <a:pt x="146" y="835"/>
                    </a:lnTo>
                    <a:lnTo>
                      <a:pt x="146" y="834"/>
                    </a:lnTo>
                    <a:lnTo>
                      <a:pt x="146" y="834"/>
                    </a:lnTo>
                    <a:lnTo>
                      <a:pt x="146" y="834"/>
                    </a:lnTo>
                    <a:lnTo>
                      <a:pt x="146" y="834"/>
                    </a:lnTo>
                    <a:lnTo>
                      <a:pt x="146" y="832"/>
                    </a:lnTo>
                    <a:lnTo>
                      <a:pt x="146" y="832"/>
                    </a:lnTo>
                    <a:lnTo>
                      <a:pt x="146" y="832"/>
                    </a:lnTo>
                    <a:lnTo>
                      <a:pt x="146" y="832"/>
                    </a:lnTo>
                    <a:lnTo>
                      <a:pt x="146" y="832"/>
                    </a:lnTo>
                    <a:lnTo>
                      <a:pt x="145" y="830"/>
                    </a:lnTo>
                    <a:lnTo>
                      <a:pt x="145" y="830"/>
                    </a:lnTo>
                    <a:lnTo>
                      <a:pt x="145" y="830"/>
                    </a:lnTo>
                    <a:lnTo>
                      <a:pt x="145" y="830"/>
                    </a:lnTo>
                    <a:lnTo>
                      <a:pt x="143" y="830"/>
                    </a:lnTo>
                    <a:lnTo>
                      <a:pt x="143" y="830"/>
                    </a:lnTo>
                    <a:lnTo>
                      <a:pt x="141" y="830"/>
                    </a:lnTo>
                    <a:lnTo>
                      <a:pt x="141" y="830"/>
                    </a:lnTo>
                    <a:lnTo>
                      <a:pt x="141" y="830"/>
                    </a:lnTo>
                    <a:lnTo>
                      <a:pt x="139" y="832"/>
                    </a:lnTo>
                    <a:lnTo>
                      <a:pt x="137" y="832"/>
                    </a:lnTo>
                    <a:lnTo>
                      <a:pt x="136" y="834"/>
                    </a:lnTo>
                    <a:lnTo>
                      <a:pt x="136" y="834"/>
                    </a:lnTo>
                    <a:lnTo>
                      <a:pt x="134" y="835"/>
                    </a:lnTo>
                    <a:lnTo>
                      <a:pt x="132" y="835"/>
                    </a:lnTo>
                    <a:lnTo>
                      <a:pt x="130" y="835"/>
                    </a:lnTo>
                    <a:lnTo>
                      <a:pt x="128" y="835"/>
                    </a:lnTo>
                    <a:lnTo>
                      <a:pt x="126" y="835"/>
                    </a:lnTo>
                    <a:lnTo>
                      <a:pt x="125" y="834"/>
                    </a:lnTo>
                    <a:lnTo>
                      <a:pt x="123" y="834"/>
                    </a:lnTo>
                    <a:lnTo>
                      <a:pt x="121" y="834"/>
                    </a:lnTo>
                    <a:lnTo>
                      <a:pt x="119" y="834"/>
                    </a:lnTo>
                    <a:lnTo>
                      <a:pt x="117" y="832"/>
                    </a:lnTo>
                    <a:lnTo>
                      <a:pt x="116" y="832"/>
                    </a:lnTo>
                    <a:lnTo>
                      <a:pt x="114" y="832"/>
                    </a:lnTo>
                    <a:lnTo>
                      <a:pt x="112" y="832"/>
                    </a:lnTo>
                    <a:lnTo>
                      <a:pt x="112" y="832"/>
                    </a:lnTo>
                    <a:lnTo>
                      <a:pt x="110" y="832"/>
                    </a:lnTo>
                    <a:lnTo>
                      <a:pt x="110" y="832"/>
                    </a:lnTo>
                    <a:lnTo>
                      <a:pt x="110" y="832"/>
                    </a:lnTo>
                    <a:lnTo>
                      <a:pt x="108" y="834"/>
                    </a:lnTo>
                    <a:lnTo>
                      <a:pt x="108" y="834"/>
                    </a:lnTo>
                    <a:lnTo>
                      <a:pt x="108" y="834"/>
                    </a:lnTo>
                    <a:lnTo>
                      <a:pt x="107" y="834"/>
                    </a:lnTo>
                    <a:lnTo>
                      <a:pt x="107" y="834"/>
                    </a:lnTo>
                    <a:lnTo>
                      <a:pt x="107" y="834"/>
                    </a:lnTo>
                    <a:lnTo>
                      <a:pt x="105" y="834"/>
                    </a:lnTo>
                    <a:lnTo>
                      <a:pt x="105" y="834"/>
                    </a:lnTo>
                    <a:lnTo>
                      <a:pt x="105" y="834"/>
                    </a:lnTo>
                    <a:lnTo>
                      <a:pt x="103" y="834"/>
                    </a:lnTo>
                    <a:lnTo>
                      <a:pt x="103" y="834"/>
                    </a:lnTo>
                    <a:lnTo>
                      <a:pt x="103" y="832"/>
                    </a:lnTo>
                    <a:lnTo>
                      <a:pt x="103" y="832"/>
                    </a:lnTo>
                    <a:lnTo>
                      <a:pt x="103" y="832"/>
                    </a:lnTo>
                    <a:lnTo>
                      <a:pt x="103" y="832"/>
                    </a:lnTo>
                    <a:lnTo>
                      <a:pt x="101" y="832"/>
                    </a:lnTo>
                    <a:lnTo>
                      <a:pt x="101" y="832"/>
                    </a:lnTo>
                    <a:lnTo>
                      <a:pt x="101" y="830"/>
                    </a:lnTo>
                    <a:lnTo>
                      <a:pt x="101" y="830"/>
                    </a:lnTo>
                    <a:lnTo>
                      <a:pt x="101" y="830"/>
                    </a:lnTo>
                    <a:lnTo>
                      <a:pt x="101" y="830"/>
                    </a:lnTo>
                    <a:lnTo>
                      <a:pt x="101" y="828"/>
                    </a:lnTo>
                    <a:lnTo>
                      <a:pt x="101" y="828"/>
                    </a:lnTo>
                    <a:lnTo>
                      <a:pt x="101" y="828"/>
                    </a:lnTo>
                    <a:lnTo>
                      <a:pt x="103" y="828"/>
                    </a:lnTo>
                    <a:lnTo>
                      <a:pt x="103" y="828"/>
                    </a:lnTo>
                    <a:lnTo>
                      <a:pt x="103" y="826"/>
                    </a:lnTo>
                    <a:lnTo>
                      <a:pt x="103" y="826"/>
                    </a:lnTo>
                    <a:lnTo>
                      <a:pt x="105" y="826"/>
                    </a:lnTo>
                    <a:lnTo>
                      <a:pt x="105" y="826"/>
                    </a:lnTo>
                    <a:lnTo>
                      <a:pt x="105" y="826"/>
                    </a:lnTo>
                    <a:lnTo>
                      <a:pt x="107" y="828"/>
                    </a:lnTo>
                    <a:lnTo>
                      <a:pt x="108" y="828"/>
                    </a:lnTo>
                    <a:lnTo>
                      <a:pt x="110" y="828"/>
                    </a:lnTo>
                    <a:lnTo>
                      <a:pt x="110" y="830"/>
                    </a:lnTo>
                    <a:lnTo>
                      <a:pt x="114" y="830"/>
                    </a:lnTo>
                    <a:lnTo>
                      <a:pt x="116" y="828"/>
                    </a:lnTo>
                    <a:lnTo>
                      <a:pt x="116" y="828"/>
                    </a:lnTo>
                    <a:lnTo>
                      <a:pt x="117" y="826"/>
                    </a:lnTo>
                    <a:lnTo>
                      <a:pt x="117" y="824"/>
                    </a:lnTo>
                    <a:lnTo>
                      <a:pt x="119" y="823"/>
                    </a:lnTo>
                    <a:lnTo>
                      <a:pt x="121" y="823"/>
                    </a:lnTo>
                    <a:lnTo>
                      <a:pt x="121" y="821"/>
                    </a:lnTo>
                    <a:lnTo>
                      <a:pt x="121" y="819"/>
                    </a:lnTo>
                    <a:lnTo>
                      <a:pt x="123" y="819"/>
                    </a:lnTo>
                    <a:lnTo>
                      <a:pt x="123" y="819"/>
                    </a:lnTo>
                    <a:lnTo>
                      <a:pt x="123" y="819"/>
                    </a:lnTo>
                    <a:lnTo>
                      <a:pt x="123" y="819"/>
                    </a:lnTo>
                    <a:lnTo>
                      <a:pt x="125" y="817"/>
                    </a:lnTo>
                    <a:lnTo>
                      <a:pt x="125" y="817"/>
                    </a:lnTo>
                    <a:lnTo>
                      <a:pt x="125" y="817"/>
                    </a:lnTo>
                    <a:lnTo>
                      <a:pt x="125" y="817"/>
                    </a:lnTo>
                    <a:lnTo>
                      <a:pt x="126" y="817"/>
                    </a:lnTo>
                    <a:lnTo>
                      <a:pt x="126" y="819"/>
                    </a:lnTo>
                    <a:lnTo>
                      <a:pt x="126" y="819"/>
                    </a:lnTo>
                    <a:lnTo>
                      <a:pt x="126" y="819"/>
                    </a:lnTo>
                    <a:lnTo>
                      <a:pt x="128" y="821"/>
                    </a:lnTo>
                    <a:lnTo>
                      <a:pt x="128" y="823"/>
                    </a:lnTo>
                    <a:lnTo>
                      <a:pt x="128" y="823"/>
                    </a:lnTo>
                    <a:lnTo>
                      <a:pt x="128" y="823"/>
                    </a:lnTo>
                    <a:lnTo>
                      <a:pt x="128" y="824"/>
                    </a:lnTo>
                    <a:lnTo>
                      <a:pt x="128" y="824"/>
                    </a:lnTo>
                    <a:lnTo>
                      <a:pt x="130" y="824"/>
                    </a:lnTo>
                    <a:lnTo>
                      <a:pt x="130" y="826"/>
                    </a:lnTo>
                    <a:lnTo>
                      <a:pt x="130" y="826"/>
                    </a:lnTo>
                    <a:lnTo>
                      <a:pt x="130" y="826"/>
                    </a:lnTo>
                    <a:lnTo>
                      <a:pt x="130" y="828"/>
                    </a:lnTo>
                    <a:lnTo>
                      <a:pt x="132" y="828"/>
                    </a:lnTo>
                    <a:lnTo>
                      <a:pt x="134" y="828"/>
                    </a:lnTo>
                    <a:lnTo>
                      <a:pt x="134" y="830"/>
                    </a:lnTo>
                    <a:lnTo>
                      <a:pt x="134" y="830"/>
                    </a:lnTo>
                    <a:lnTo>
                      <a:pt x="136" y="830"/>
                    </a:lnTo>
                    <a:lnTo>
                      <a:pt x="136" y="830"/>
                    </a:lnTo>
                    <a:lnTo>
                      <a:pt x="137" y="828"/>
                    </a:lnTo>
                    <a:lnTo>
                      <a:pt x="139" y="826"/>
                    </a:lnTo>
                    <a:lnTo>
                      <a:pt x="139" y="824"/>
                    </a:lnTo>
                    <a:lnTo>
                      <a:pt x="139" y="824"/>
                    </a:lnTo>
                    <a:lnTo>
                      <a:pt x="141" y="823"/>
                    </a:lnTo>
                    <a:lnTo>
                      <a:pt x="141" y="823"/>
                    </a:lnTo>
                    <a:lnTo>
                      <a:pt x="141" y="821"/>
                    </a:lnTo>
                    <a:lnTo>
                      <a:pt x="141" y="819"/>
                    </a:lnTo>
                    <a:lnTo>
                      <a:pt x="139" y="819"/>
                    </a:lnTo>
                    <a:lnTo>
                      <a:pt x="139" y="817"/>
                    </a:lnTo>
                    <a:lnTo>
                      <a:pt x="139" y="817"/>
                    </a:lnTo>
                    <a:lnTo>
                      <a:pt x="137" y="815"/>
                    </a:lnTo>
                    <a:lnTo>
                      <a:pt x="136" y="814"/>
                    </a:lnTo>
                    <a:lnTo>
                      <a:pt x="134" y="814"/>
                    </a:lnTo>
                    <a:lnTo>
                      <a:pt x="132" y="814"/>
                    </a:lnTo>
                    <a:lnTo>
                      <a:pt x="132" y="812"/>
                    </a:lnTo>
                    <a:lnTo>
                      <a:pt x="132" y="812"/>
                    </a:lnTo>
                    <a:lnTo>
                      <a:pt x="132" y="812"/>
                    </a:lnTo>
                    <a:lnTo>
                      <a:pt x="132" y="812"/>
                    </a:lnTo>
                    <a:lnTo>
                      <a:pt x="132" y="812"/>
                    </a:lnTo>
                    <a:lnTo>
                      <a:pt x="130" y="812"/>
                    </a:lnTo>
                    <a:lnTo>
                      <a:pt x="130" y="812"/>
                    </a:lnTo>
                    <a:lnTo>
                      <a:pt x="130" y="812"/>
                    </a:lnTo>
                    <a:lnTo>
                      <a:pt x="130" y="810"/>
                    </a:lnTo>
                    <a:lnTo>
                      <a:pt x="126" y="808"/>
                    </a:lnTo>
                    <a:lnTo>
                      <a:pt x="126" y="808"/>
                    </a:lnTo>
                    <a:lnTo>
                      <a:pt x="126" y="808"/>
                    </a:lnTo>
                    <a:lnTo>
                      <a:pt x="125" y="806"/>
                    </a:lnTo>
                    <a:lnTo>
                      <a:pt x="125" y="806"/>
                    </a:lnTo>
                    <a:lnTo>
                      <a:pt x="125" y="806"/>
                    </a:lnTo>
                    <a:lnTo>
                      <a:pt x="123" y="806"/>
                    </a:lnTo>
                    <a:lnTo>
                      <a:pt x="123" y="805"/>
                    </a:lnTo>
                    <a:lnTo>
                      <a:pt x="123" y="805"/>
                    </a:lnTo>
                    <a:lnTo>
                      <a:pt x="123" y="805"/>
                    </a:lnTo>
                    <a:lnTo>
                      <a:pt x="123" y="805"/>
                    </a:lnTo>
                    <a:lnTo>
                      <a:pt x="123" y="803"/>
                    </a:lnTo>
                    <a:lnTo>
                      <a:pt x="121" y="803"/>
                    </a:lnTo>
                    <a:lnTo>
                      <a:pt x="121" y="803"/>
                    </a:lnTo>
                    <a:lnTo>
                      <a:pt x="121" y="803"/>
                    </a:lnTo>
                    <a:lnTo>
                      <a:pt x="121" y="803"/>
                    </a:lnTo>
                    <a:lnTo>
                      <a:pt x="121" y="803"/>
                    </a:lnTo>
                    <a:lnTo>
                      <a:pt x="121" y="801"/>
                    </a:lnTo>
                    <a:lnTo>
                      <a:pt x="121" y="801"/>
                    </a:lnTo>
                    <a:lnTo>
                      <a:pt x="121" y="801"/>
                    </a:lnTo>
                    <a:lnTo>
                      <a:pt x="121" y="799"/>
                    </a:lnTo>
                    <a:lnTo>
                      <a:pt x="119" y="799"/>
                    </a:lnTo>
                    <a:lnTo>
                      <a:pt x="117" y="799"/>
                    </a:lnTo>
                    <a:lnTo>
                      <a:pt x="116" y="799"/>
                    </a:lnTo>
                    <a:lnTo>
                      <a:pt x="116" y="799"/>
                    </a:lnTo>
                    <a:lnTo>
                      <a:pt x="114" y="801"/>
                    </a:lnTo>
                    <a:lnTo>
                      <a:pt x="112" y="803"/>
                    </a:lnTo>
                    <a:lnTo>
                      <a:pt x="110" y="803"/>
                    </a:lnTo>
                    <a:lnTo>
                      <a:pt x="110" y="805"/>
                    </a:lnTo>
                    <a:lnTo>
                      <a:pt x="108" y="805"/>
                    </a:lnTo>
                    <a:lnTo>
                      <a:pt x="108" y="805"/>
                    </a:lnTo>
                    <a:lnTo>
                      <a:pt x="108" y="805"/>
                    </a:lnTo>
                    <a:lnTo>
                      <a:pt x="108" y="805"/>
                    </a:lnTo>
                    <a:lnTo>
                      <a:pt x="108" y="806"/>
                    </a:lnTo>
                    <a:lnTo>
                      <a:pt x="108" y="806"/>
                    </a:lnTo>
                    <a:lnTo>
                      <a:pt x="108" y="806"/>
                    </a:lnTo>
                    <a:lnTo>
                      <a:pt x="107" y="806"/>
                    </a:lnTo>
                    <a:lnTo>
                      <a:pt x="107" y="806"/>
                    </a:lnTo>
                    <a:lnTo>
                      <a:pt x="107" y="806"/>
                    </a:lnTo>
                    <a:lnTo>
                      <a:pt x="105" y="806"/>
                    </a:lnTo>
                    <a:lnTo>
                      <a:pt x="105" y="806"/>
                    </a:lnTo>
                    <a:lnTo>
                      <a:pt x="105" y="806"/>
                    </a:lnTo>
                    <a:lnTo>
                      <a:pt x="105" y="806"/>
                    </a:lnTo>
                    <a:lnTo>
                      <a:pt x="105" y="806"/>
                    </a:lnTo>
                    <a:lnTo>
                      <a:pt x="103" y="806"/>
                    </a:lnTo>
                    <a:lnTo>
                      <a:pt x="103" y="805"/>
                    </a:lnTo>
                    <a:lnTo>
                      <a:pt x="103" y="805"/>
                    </a:lnTo>
                    <a:lnTo>
                      <a:pt x="103" y="805"/>
                    </a:lnTo>
                    <a:lnTo>
                      <a:pt x="103" y="803"/>
                    </a:lnTo>
                    <a:lnTo>
                      <a:pt x="103" y="803"/>
                    </a:lnTo>
                    <a:lnTo>
                      <a:pt x="103" y="801"/>
                    </a:lnTo>
                    <a:lnTo>
                      <a:pt x="105" y="801"/>
                    </a:lnTo>
                    <a:lnTo>
                      <a:pt x="105" y="801"/>
                    </a:lnTo>
                    <a:lnTo>
                      <a:pt x="105" y="801"/>
                    </a:lnTo>
                    <a:lnTo>
                      <a:pt x="105" y="801"/>
                    </a:lnTo>
                    <a:lnTo>
                      <a:pt x="105" y="799"/>
                    </a:lnTo>
                    <a:lnTo>
                      <a:pt x="105" y="799"/>
                    </a:lnTo>
                    <a:lnTo>
                      <a:pt x="105" y="799"/>
                    </a:lnTo>
                    <a:lnTo>
                      <a:pt x="107" y="799"/>
                    </a:lnTo>
                    <a:lnTo>
                      <a:pt x="107" y="797"/>
                    </a:lnTo>
                    <a:lnTo>
                      <a:pt x="107" y="797"/>
                    </a:lnTo>
                    <a:lnTo>
                      <a:pt x="107" y="797"/>
                    </a:lnTo>
                    <a:lnTo>
                      <a:pt x="107" y="796"/>
                    </a:lnTo>
                    <a:lnTo>
                      <a:pt x="108" y="796"/>
                    </a:lnTo>
                    <a:lnTo>
                      <a:pt x="108" y="796"/>
                    </a:lnTo>
                    <a:lnTo>
                      <a:pt x="108" y="796"/>
                    </a:lnTo>
                    <a:lnTo>
                      <a:pt x="108" y="794"/>
                    </a:lnTo>
                    <a:lnTo>
                      <a:pt x="108" y="794"/>
                    </a:lnTo>
                    <a:lnTo>
                      <a:pt x="108" y="794"/>
                    </a:lnTo>
                    <a:lnTo>
                      <a:pt x="108" y="794"/>
                    </a:lnTo>
                    <a:lnTo>
                      <a:pt x="110" y="792"/>
                    </a:lnTo>
                    <a:lnTo>
                      <a:pt x="110" y="792"/>
                    </a:lnTo>
                    <a:lnTo>
                      <a:pt x="110" y="792"/>
                    </a:lnTo>
                    <a:lnTo>
                      <a:pt x="110" y="792"/>
                    </a:lnTo>
                    <a:lnTo>
                      <a:pt x="110" y="790"/>
                    </a:lnTo>
                    <a:lnTo>
                      <a:pt x="110" y="790"/>
                    </a:lnTo>
                    <a:lnTo>
                      <a:pt x="110" y="790"/>
                    </a:lnTo>
                    <a:lnTo>
                      <a:pt x="110" y="790"/>
                    </a:lnTo>
                    <a:lnTo>
                      <a:pt x="110" y="790"/>
                    </a:lnTo>
                    <a:lnTo>
                      <a:pt x="110" y="788"/>
                    </a:lnTo>
                    <a:lnTo>
                      <a:pt x="110" y="788"/>
                    </a:lnTo>
                    <a:lnTo>
                      <a:pt x="110" y="788"/>
                    </a:lnTo>
                    <a:lnTo>
                      <a:pt x="110" y="787"/>
                    </a:lnTo>
                    <a:lnTo>
                      <a:pt x="110" y="787"/>
                    </a:lnTo>
                    <a:lnTo>
                      <a:pt x="110" y="787"/>
                    </a:lnTo>
                    <a:lnTo>
                      <a:pt x="110" y="787"/>
                    </a:lnTo>
                    <a:lnTo>
                      <a:pt x="110" y="785"/>
                    </a:lnTo>
                    <a:lnTo>
                      <a:pt x="110" y="785"/>
                    </a:lnTo>
                    <a:lnTo>
                      <a:pt x="112" y="783"/>
                    </a:lnTo>
                    <a:lnTo>
                      <a:pt x="112" y="781"/>
                    </a:lnTo>
                    <a:lnTo>
                      <a:pt x="110" y="779"/>
                    </a:lnTo>
                    <a:lnTo>
                      <a:pt x="110" y="777"/>
                    </a:lnTo>
                    <a:lnTo>
                      <a:pt x="110" y="777"/>
                    </a:lnTo>
                    <a:lnTo>
                      <a:pt x="108" y="776"/>
                    </a:lnTo>
                    <a:lnTo>
                      <a:pt x="108" y="774"/>
                    </a:lnTo>
                    <a:lnTo>
                      <a:pt x="107" y="774"/>
                    </a:lnTo>
                    <a:lnTo>
                      <a:pt x="107" y="772"/>
                    </a:lnTo>
                    <a:lnTo>
                      <a:pt x="108" y="770"/>
                    </a:lnTo>
                    <a:lnTo>
                      <a:pt x="108" y="770"/>
                    </a:lnTo>
                    <a:lnTo>
                      <a:pt x="108" y="768"/>
                    </a:lnTo>
                    <a:lnTo>
                      <a:pt x="110" y="768"/>
                    </a:lnTo>
                    <a:lnTo>
                      <a:pt x="112" y="767"/>
                    </a:lnTo>
                    <a:lnTo>
                      <a:pt x="114" y="767"/>
                    </a:lnTo>
                    <a:lnTo>
                      <a:pt x="114" y="767"/>
                    </a:lnTo>
                    <a:lnTo>
                      <a:pt x="114" y="767"/>
                    </a:lnTo>
                    <a:lnTo>
                      <a:pt x="114" y="767"/>
                    </a:lnTo>
                    <a:lnTo>
                      <a:pt x="114" y="767"/>
                    </a:lnTo>
                    <a:lnTo>
                      <a:pt x="114" y="765"/>
                    </a:lnTo>
                    <a:lnTo>
                      <a:pt x="116" y="765"/>
                    </a:lnTo>
                    <a:lnTo>
                      <a:pt x="116" y="765"/>
                    </a:lnTo>
                    <a:lnTo>
                      <a:pt x="116" y="765"/>
                    </a:lnTo>
                    <a:lnTo>
                      <a:pt x="116" y="765"/>
                    </a:lnTo>
                    <a:lnTo>
                      <a:pt x="117" y="765"/>
                    </a:lnTo>
                    <a:lnTo>
                      <a:pt x="117" y="765"/>
                    </a:lnTo>
                    <a:lnTo>
                      <a:pt x="117" y="765"/>
                    </a:lnTo>
                    <a:lnTo>
                      <a:pt x="119" y="765"/>
                    </a:lnTo>
                    <a:lnTo>
                      <a:pt x="119" y="763"/>
                    </a:lnTo>
                    <a:lnTo>
                      <a:pt x="119" y="761"/>
                    </a:lnTo>
                    <a:lnTo>
                      <a:pt x="119" y="761"/>
                    </a:lnTo>
                    <a:lnTo>
                      <a:pt x="117" y="759"/>
                    </a:lnTo>
                    <a:lnTo>
                      <a:pt x="117" y="759"/>
                    </a:lnTo>
                    <a:lnTo>
                      <a:pt x="116" y="758"/>
                    </a:lnTo>
                    <a:lnTo>
                      <a:pt x="116" y="758"/>
                    </a:lnTo>
                    <a:lnTo>
                      <a:pt x="114" y="758"/>
                    </a:lnTo>
                    <a:lnTo>
                      <a:pt x="112" y="758"/>
                    </a:lnTo>
                    <a:lnTo>
                      <a:pt x="112" y="756"/>
                    </a:lnTo>
                    <a:lnTo>
                      <a:pt x="110" y="756"/>
                    </a:lnTo>
                    <a:lnTo>
                      <a:pt x="107" y="756"/>
                    </a:lnTo>
                    <a:lnTo>
                      <a:pt x="107" y="758"/>
                    </a:lnTo>
                    <a:lnTo>
                      <a:pt x="107" y="758"/>
                    </a:lnTo>
                    <a:lnTo>
                      <a:pt x="105" y="758"/>
                    </a:lnTo>
                    <a:lnTo>
                      <a:pt x="103" y="758"/>
                    </a:lnTo>
                    <a:lnTo>
                      <a:pt x="101" y="758"/>
                    </a:lnTo>
                    <a:lnTo>
                      <a:pt x="101" y="758"/>
                    </a:lnTo>
                    <a:lnTo>
                      <a:pt x="99" y="758"/>
                    </a:lnTo>
                    <a:lnTo>
                      <a:pt x="98" y="758"/>
                    </a:lnTo>
                    <a:lnTo>
                      <a:pt x="98" y="756"/>
                    </a:lnTo>
                    <a:lnTo>
                      <a:pt x="96" y="756"/>
                    </a:lnTo>
                    <a:lnTo>
                      <a:pt x="96" y="754"/>
                    </a:lnTo>
                    <a:lnTo>
                      <a:pt x="96" y="754"/>
                    </a:lnTo>
                    <a:lnTo>
                      <a:pt x="94" y="752"/>
                    </a:lnTo>
                    <a:lnTo>
                      <a:pt x="94" y="752"/>
                    </a:lnTo>
                    <a:lnTo>
                      <a:pt x="94" y="752"/>
                    </a:lnTo>
                    <a:lnTo>
                      <a:pt x="94" y="752"/>
                    </a:lnTo>
                    <a:lnTo>
                      <a:pt x="94" y="750"/>
                    </a:lnTo>
                    <a:lnTo>
                      <a:pt x="94" y="750"/>
                    </a:lnTo>
                    <a:lnTo>
                      <a:pt x="94" y="750"/>
                    </a:lnTo>
                    <a:lnTo>
                      <a:pt x="94" y="749"/>
                    </a:lnTo>
                    <a:lnTo>
                      <a:pt x="94" y="747"/>
                    </a:lnTo>
                    <a:lnTo>
                      <a:pt x="92" y="747"/>
                    </a:lnTo>
                    <a:lnTo>
                      <a:pt x="92" y="745"/>
                    </a:lnTo>
                    <a:lnTo>
                      <a:pt x="92" y="743"/>
                    </a:lnTo>
                    <a:lnTo>
                      <a:pt x="92" y="743"/>
                    </a:lnTo>
                    <a:lnTo>
                      <a:pt x="92" y="743"/>
                    </a:lnTo>
                    <a:lnTo>
                      <a:pt x="92" y="741"/>
                    </a:lnTo>
                    <a:lnTo>
                      <a:pt x="94" y="741"/>
                    </a:lnTo>
                    <a:lnTo>
                      <a:pt x="94" y="739"/>
                    </a:lnTo>
                    <a:lnTo>
                      <a:pt x="94" y="739"/>
                    </a:lnTo>
                    <a:lnTo>
                      <a:pt x="96" y="738"/>
                    </a:lnTo>
                    <a:lnTo>
                      <a:pt x="98" y="736"/>
                    </a:lnTo>
                    <a:lnTo>
                      <a:pt x="98" y="736"/>
                    </a:lnTo>
                    <a:lnTo>
                      <a:pt x="98" y="736"/>
                    </a:lnTo>
                    <a:lnTo>
                      <a:pt x="99" y="736"/>
                    </a:lnTo>
                    <a:lnTo>
                      <a:pt x="99" y="734"/>
                    </a:lnTo>
                    <a:lnTo>
                      <a:pt x="101" y="734"/>
                    </a:lnTo>
                    <a:lnTo>
                      <a:pt x="103" y="734"/>
                    </a:lnTo>
                    <a:lnTo>
                      <a:pt x="105" y="732"/>
                    </a:lnTo>
                    <a:lnTo>
                      <a:pt x="105" y="732"/>
                    </a:lnTo>
                    <a:lnTo>
                      <a:pt x="105" y="732"/>
                    </a:lnTo>
                    <a:lnTo>
                      <a:pt x="107" y="732"/>
                    </a:lnTo>
                    <a:lnTo>
                      <a:pt x="108" y="730"/>
                    </a:lnTo>
                    <a:lnTo>
                      <a:pt x="108" y="730"/>
                    </a:lnTo>
                    <a:lnTo>
                      <a:pt x="108" y="730"/>
                    </a:lnTo>
                    <a:lnTo>
                      <a:pt x="108" y="730"/>
                    </a:lnTo>
                    <a:lnTo>
                      <a:pt x="108" y="730"/>
                    </a:lnTo>
                    <a:lnTo>
                      <a:pt x="108" y="729"/>
                    </a:lnTo>
                    <a:lnTo>
                      <a:pt x="110" y="729"/>
                    </a:lnTo>
                    <a:lnTo>
                      <a:pt x="110" y="729"/>
                    </a:lnTo>
                    <a:lnTo>
                      <a:pt x="110" y="729"/>
                    </a:lnTo>
                    <a:lnTo>
                      <a:pt x="110" y="729"/>
                    </a:lnTo>
                    <a:lnTo>
                      <a:pt x="110" y="727"/>
                    </a:lnTo>
                    <a:lnTo>
                      <a:pt x="110" y="727"/>
                    </a:lnTo>
                    <a:lnTo>
                      <a:pt x="110" y="727"/>
                    </a:lnTo>
                    <a:lnTo>
                      <a:pt x="110" y="725"/>
                    </a:lnTo>
                    <a:lnTo>
                      <a:pt x="108" y="725"/>
                    </a:lnTo>
                    <a:lnTo>
                      <a:pt x="108" y="723"/>
                    </a:lnTo>
                    <a:lnTo>
                      <a:pt x="108" y="723"/>
                    </a:lnTo>
                    <a:lnTo>
                      <a:pt x="107" y="723"/>
                    </a:lnTo>
                    <a:lnTo>
                      <a:pt x="107" y="723"/>
                    </a:lnTo>
                    <a:lnTo>
                      <a:pt x="107" y="723"/>
                    </a:lnTo>
                    <a:lnTo>
                      <a:pt x="105" y="723"/>
                    </a:lnTo>
                    <a:lnTo>
                      <a:pt x="105" y="725"/>
                    </a:lnTo>
                    <a:lnTo>
                      <a:pt x="105" y="725"/>
                    </a:lnTo>
                    <a:lnTo>
                      <a:pt x="103" y="725"/>
                    </a:lnTo>
                    <a:lnTo>
                      <a:pt x="103" y="725"/>
                    </a:lnTo>
                    <a:lnTo>
                      <a:pt x="101" y="727"/>
                    </a:lnTo>
                    <a:lnTo>
                      <a:pt x="99" y="727"/>
                    </a:lnTo>
                    <a:lnTo>
                      <a:pt x="99" y="725"/>
                    </a:lnTo>
                    <a:lnTo>
                      <a:pt x="99" y="725"/>
                    </a:lnTo>
                    <a:lnTo>
                      <a:pt x="98" y="725"/>
                    </a:lnTo>
                    <a:lnTo>
                      <a:pt x="98" y="725"/>
                    </a:lnTo>
                    <a:lnTo>
                      <a:pt x="98" y="725"/>
                    </a:lnTo>
                    <a:lnTo>
                      <a:pt x="98" y="725"/>
                    </a:lnTo>
                    <a:lnTo>
                      <a:pt x="98" y="723"/>
                    </a:lnTo>
                    <a:lnTo>
                      <a:pt x="98" y="723"/>
                    </a:lnTo>
                    <a:lnTo>
                      <a:pt x="96" y="723"/>
                    </a:lnTo>
                    <a:lnTo>
                      <a:pt x="96" y="723"/>
                    </a:lnTo>
                    <a:lnTo>
                      <a:pt x="96" y="721"/>
                    </a:lnTo>
                    <a:lnTo>
                      <a:pt x="96" y="721"/>
                    </a:lnTo>
                    <a:lnTo>
                      <a:pt x="94" y="718"/>
                    </a:lnTo>
                    <a:lnTo>
                      <a:pt x="94" y="718"/>
                    </a:lnTo>
                    <a:lnTo>
                      <a:pt x="94" y="716"/>
                    </a:lnTo>
                    <a:lnTo>
                      <a:pt x="94" y="716"/>
                    </a:lnTo>
                    <a:lnTo>
                      <a:pt x="94" y="716"/>
                    </a:lnTo>
                    <a:lnTo>
                      <a:pt x="94" y="716"/>
                    </a:lnTo>
                    <a:lnTo>
                      <a:pt x="92" y="714"/>
                    </a:lnTo>
                    <a:lnTo>
                      <a:pt x="92" y="714"/>
                    </a:lnTo>
                    <a:lnTo>
                      <a:pt x="90" y="714"/>
                    </a:lnTo>
                    <a:lnTo>
                      <a:pt x="90" y="712"/>
                    </a:lnTo>
                    <a:lnTo>
                      <a:pt x="90" y="711"/>
                    </a:lnTo>
                    <a:lnTo>
                      <a:pt x="90" y="711"/>
                    </a:lnTo>
                    <a:lnTo>
                      <a:pt x="88" y="711"/>
                    </a:lnTo>
                    <a:lnTo>
                      <a:pt x="88" y="711"/>
                    </a:lnTo>
                    <a:lnTo>
                      <a:pt x="88" y="709"/>
                    </a:lnTo>
                    <a:lnTo>
                      <a:pt x="90" y="709"/>
                    </a:lnTo>
                    <a:lnTo>
                      <a:pt x="90" y="709"/>
                    </a:lnTo>
                    <a:lnTo>
                      <a:pt x="90" y="709"/>
                    </a:lnTo>
                    <a:lnTo>
                      <a:pt x="90" y="709"/>
                    </a:lnTo>
                    <a:lnTo>
                      <a:pt x="90" y="709"/>
                    </a:lnTo>
                    <a:lnTo>
                      <a:pt x="90" y="709"/>
                    </a:lnTo>
                    <a:lnTo>
                      <a:pt x="90" y="709"/>
                    </a:lnTo>
                    <a:lnTo>
                      <a:pt x="92" y="709"/>
                    </a:lnTo>
                    <a:lnTo>
                      <a:pt x="92" y="709"/>
                    </a:lnTo>
                    <a:lnTo>
                      <a:pt x="92" y="709"/>
                    </a:lnTo>
                    <a:lnTo>
                      <a:pt x="94" y="709"/>
                    </a:lnTo>
                    <a:lnTo>
                      <a:pt x="94" y="709"/>
                    </a:lnTo>
                    <a:lnTo>
                      <a:pt x="94" y="711"/>
                    </a:lnTo>
                    <a:lnTo>
                      <a:pt x="96" y="711"/>
                    </a:lnTo>
                    <a:lnTo>
                      <a:pt x="96" y="711"/>
                    </a:lnTo>
                    <a:lnTo>
                      <a:pt x="96" y="712"/>
                    </a:lnTo>
                    <a:lnTo>
                      <a:pt x="98" y="712"/>
                    </a:lnTo>
                    <a:lnTo>
                      <a:pt x="98" y="714"/>
                    </a:lnTo>
                    <a:lnTo>
                      <a:pt x="98" y="714"/>
                    </a:lnTo>
                    <a:lnTo>
                      <a:pt x="99" y="714"/>
                    </a:lnTo>
                    <a:lnTo>
                      <a:pt x="99" y="714"/>
                    </a:lnTo>
                    <a:lnTo>
                      <a:pt x="101" y="714"/>
                    </a:lnTo>
                    <a:lnTo>
                      <a:pt x="101" y="714"/>
                    </a:lnTo>
                    <a:lnTo>
                      <a:pt x="101" y="714"/>
                    </a:lnTo>
                    <a:lnTo>
                      <a:pt x="103" y="714"/>
                    </a:lnTo>
                    <a:lnTo>
                      <a:pt x="103" y="714"/>
                    </a:lnTo>
                    <a:lnTo>
                      <a:pt x="105" y="714"/>
                    </a:lnTo>
                    <a:lnTo>
                      <a:pt x="105" y="712"/>
                    </a:lnTo>
                    <a:lnTo>
                      <a:pt x="105" y="712"/>
                    </a:lnTo>
                    <a:lnTo>
                      <a:pt x="105" y="711"/>
                    </a:lnTo>
                    <a:lnTo>
                      <a:pt x="105" y="711"/>
                    </a:lnTo>
                    <a:lnTo>
                      <a:pt x="103" y="709"/>
                    </a:lnTo>
                    <a:lnTo>
                      <a:pt x="101" y="709"/>
                    </a:lnTo>
                    <a:lnTo>
                      <a:pt x="99" y="707"/>
                    </a:lnTo>
                    <a:lnTo>
                      <a:pt x="99" y="707"/>
                    </a:lnTo>
                    <a:lnTo>
                      <a:pt x="99" y="707"/>
                    </a:lnTo>
                    <a:lnTo>
                      <a:pt x="98" y="705"/>
                    </a:lnTo>
                    <a:lnTo>
                      <a:pt x="98" y="703"/>
                    </a:lnTo>
                    <a:lnTo>
                      <a:pt x="98" y="701"/>
                    </a:lnTo>
                    <a:lnTo>
                      <a:pt x="96" y="700"/>
                    </a:lnTo>
                    <a:lnTo>
                      <a:pt x="96" y="698"/>
                    </a:lnTo>
                    <a:lnTo>
                      <a:pt x="96" y="696"/>
                    </a:lnTo>
                    <a:lnTo>
                      <a:pt x="96" y="696"/>
                    </a:lnTo>
                    <a:lnTo>
                      <a:pt x="98" y="694"/>
                    </a:lnTo>
                    <a:lnTo>
                      <a:pt x="98" y="694"/>
                    </a:lnTo>
                    <a:lnTo>
                      <a:pt x="99" y="692"/>
                    </a:lnTo>
                    <a:lnTo>
                      <a:pt x="101" y="692"/>
                    </a:lnTo>
                    <a:lnTo>
                      <a:pt x="103" y="692"/>
                    </a:lnTo>
                    <a:lnTo>
                      <a:pt x="105" y="692"/>
                    </a:lnTo>
                    <a:lnTo>
                      <a:pt x="105" y="692"/>
                    </a:lnTo>
                    <a:lnTo>
                      <a:pt x="107" y="691"/>
                    </a:lnTo>
                    <a:lnTo>
                      <a:pt x="107" y="691"/>
                    </a:lnTo>
                    <a:lnTo>
                      <a:pt x="108" y="691"/>
                    </a:lnTo>
                    <a:lnTo>
                      <a:pt x="108" y="689"/>
                    </a:lnTo>
                    <a:lnTo>
                      <a:pt x="108" y="689"/>
                    </a:lnTo>
                    <a:lnTo>
                      <a:pt x="110" y="689"/>
                    </a:lnTo>
                    <a:lnTo>
                      <a:pt x="110" y="687"/>
                    </a:lnTo>
                    <a:lnTo>
                      <a:pt x="112" y="687"/>
                    </a:lnTo>
                    <a:lnTo>
                      <a:pt x="112" y="685"/>
                    </a:lnTo>
                    <a:lnTo>
                      <a:pt x="112" y="683"/>
                    </a:lnTo>
                    <a:lnTo>
                      <a:pt x="112" y="683"/>
                    </a:lnTo>
                    <a:lnTo>
                      <a:pt x="112" y="682"/>
                    </a:lnTo>
                    <a:lnTo>
                      <a:pt x="110" y="680"/>
                    </a:lnTo>
                    <a:lnTo>
                      <a:pt x="110" y="680"/>
                    </a:lnTo>
                    <a:lnTo>
                      <a:pt x="108" y="680"/>
                    </a:lnTo>
                    <a:lnTo>
                      <a:pt x="107" y="678"/>
                    </a:lnTo>
                    <a:lnTo>
                      <a:pt x="105" y="676"/>
                    </a:lnTo>
                    <a:lnTo>
                      <a:pt x="103" y="676"/>
                    </a:lnTo>
                    <a:lnTo>
                      <a:pt x="103" y="674"/>
                    </a:lnTo>
                    <a:lnTo>
                      <a:pt x="101" y="673"/>
                    </a:lnTo>
                    <a:lnTo>
                      <a:pt x="101" y="671"/>
                    </a:lnTo>
                    <a:lnTo>
                      <a:pt x="99" y="671"/>
                    </a:lnTo>
                    <a:lnTo>
                      <a:pt x="99" y="669"/>
                    </a:lnTo>
                    <a:lnTo>
                      <a:pt x="99" y="669"/>
                    </a:lnTo>
                    <a:lnTo>
                      <a:pt x="98" y="667"/>
                    </a:lnTo>
                    <a:lnTo>
                      <a:pt x="96" y="665"/>
                    </a:lnTo>
                    <a:lnTo>
                      <a:pt x="96" y="665"/>
                    </a:lnTo>
                    <a:lnTo>
                      <a:pt x="94" y="665"/>
                    </a:lnTo>
                    <a:lnTo>
                      <a:pt x="92" y="663"/>
                    </a:lnTo>
                    <a:lnTo>
                      <a:pt x="90" y="663"/>
                    </a:lnTo>
                    <a:lnTo>
                      <a:pt x="90" y="663"/>
                    </a:lnTo>
                    <a:lnTo>
                      <a:pt x="87" y="663"/>
                    </a:lnTo>
                    <a:lnTo>
                      <a:pt x="85" y="663"/>
                    </a:lnTo>
                    <a:lnTo>
                      <a:pt x="83" y="662"/>
                    </a:lnTo>
                    <a:lnTo>
                      <a:pt x="83" y="662"/>
                    </a:lnTo>
                    <a:lnTo>
                      <a:pt x="81" y="662"/>
                    </a:lnTo>
                    <a:lnTo>
                      <a:pt x="81" y="660"/>
                    </a:lnTo>
                    <a:lnTo>
                      <a:pt x="81" y="658"/>
                    </a:lnTo>
                    <a:lnTo>
                      <a:pt x="81" y="656"/>
                    </a:lnTo>
                    <a:lnTo>
                      <a:pt x="81" y="656"/>
                    </a:lnTo>
                    <a:lnTo>
                      <a:pt x="83" y="654"/>
                    </a:lnTo>
                    <a:lnTo>
                      <a:pt x="83" y="654"/>
                    </a:lnTo>
                    <a:lnTo>
                      <a:pt x="85" y="653"/>
                    </a:lnTo>
                    <a:lnTo>
                      <a:pt x="85" y="653"/>
                    </a:lnTo>
                    <a:lnTo>
                      <a:pt x="85" y="653"/>
                    </a:lnTo>
                    <a:lnTo>
                      <a:pt x="87" y="651"/>
                    </a:lnTo>
                    <a:lnTo>
                      <a:pt x="87" y="651"/>
                    </a:lnTo>
                    <a:lnTo>
                      <a:pt x="88" y="649"/>
                    </a:lnTo>
                    <a:lnTo>
                      <a:pt x="90" y="647"/>
                    </a:lnTo>
                    <a:lnTo>
                      <a:pt x="92" y="647"/>
                    </a:lnTo>
                    <a:lnTo>
                      <a:pt x="94" y="645"/>
                    </a:lnTo>
                    <a:lnTo>
                      <a:pt x="94" y="644"/>
                    </a:lnTo>
                    <a:lnTo>
                      <a:pt x="96" y="644"/>
                    </a:lnTo>
                    <a:lnTo>
                      <a:pt x="96" y="642"/>
                    </a:lnTo>
                    <a:lnTo>
                      <a:pt x="96" y="642"/>
                    </a:lnTo>
                    <a:lnTo>
                      <a:pt x="96" y="640"/>
                    </a:lnTo>
                    <a:lnTo>
                      <a:pt x="96" y="640"/>
                    </a:lnTo>
                    <a:lnTo>
                      <a:pt x="96" y="638"/>
                    </a:lnTo>
                    <a:lnTo>
                      <a:pt x="96" y="638"/>
                    </a:lnTo>
                    <a:lnTo>
                      <a:pt x="96" y="638"/>
                    </a:lnTo>
                    <a:lnTo>
                      <a:pt x="96" y="638"/>
                    </a:lnTo>
                    <a:lnTo>
                      <a:pt x="98" y="636"/>
                    </a:lnTo>
                    <a:lnTo>
                      <a:pt x="98" y="636"/>
                    </a:lnTo>
                    <a:lnTo>
                      <a:pt x="98" y="636"/>
                    </a:lnTo>
                    <a:lnTo>
                      <a:pt x="98" y="636"/>
                    </a:lnTo>
                    <a:lnTo>
                      <a:pt x="96" y="635"/>
                    </a:lnTo>
                    <a:lnTo>
                      <a:pt x="96" y="633"/>
                    </a:lnTo>
                    <a:lnTo>
                      <a:pt x="96" y="633"/>
                    </a:lnTo>
                    <a:lnTo>
                      <a:pt x="96" y="633"/>
                    </a:lnTo>
                    <a:lnTo>
                      <a:pt x="96" y="633"/>
                    </a:lnTo>
                    <a:lnTo>
                      <a:pt x="96" y="633"/>
                    </a:lnTo>
                    <a:lnTo>
                      <a:pt x="96" y="633"/>
                    </a:lnTo>
                    <a:lnTo>
                      <a:pt x="96" y="631"/>
                    </a:lnTo>
                    <a:lnTo>
                      <a:pt x="96" y="631"/>
                    </a:lnTo>
                    <a:lnTo>
                      <a:pt x="96" y="631"/>
                    </a:lnTo>
                    <a:lnTo>
                      <a:pt x="94" y="631"/>
                    </a:lnTo>
                    <a:lnTo>
                      <a:pt x="94" y="631"/>
                    </a:lnTo>
                    <a:lnTo>
                      <a:pt x="94" y="629"/>
                    </a:lnTo>
                    <a:lnTo>
                      <a:pt x="94" y="629"/>
                    </a:lnTo>
                    <a:lnTo>
                      <a:pt x="94" y="629"/>
                    </a:lnTo>
                    <a:lnTo>
                      <a:pt x="92" y="629"/>
                    </a:lnTo>
                    <a:lnTo>
                      <a:pt x="92" y="629"/>
                    </a:lnTo>
                    <a:lnTo>
                      <a:pt x="92" y="629"/>
                    </a:lnTo>
                    <a:lnTo>
                      <a:pt x="92" y="629"/>
                    </a:lnTo>
                    <a:lnTo>
                      <a:pt x="92" y="629"/>
                    </a:lnTo>
                    <a:lnTo>
                      <a:pt x="90" y="627"/>
                    </a:lnTo>
                    <a:lnTo>
                      <a:pt x="90" y="627"/>
                    </a:lnTo>
                    <a:lnTo>
                      <a:pt x="90" y="627"/>
                    </a:lnTo>
                    <a:lnTo>
                      <a:pt x="90" y="627"/>
                    </a:lnTo>
                    <a:lnTo>
                      <a:pt x="90" y="627"/>
                    </a:lnTo>
                    <a:lnTo>
                      <a:pt x="88" y="627"/>
                    </a:lnTo>
                    <a:lnTo>
                      <a:pt x="88" y="627"/>
                    </a:lnTo>
                    <a:lnTo>
                      <a:pt x="88" y="627"/>
                    </a:lnTo>
                    <a:lnTo>
                      <a:pt x="87" y="627"/>
                    </a:lnTo>
                    <a:lnTo>
                      <a:pt x="85" y="627"/>
                    </a:lnTo>
                    <a:lnTo>
                      <a:pt x="85" y="627"/>
                    </a:lnTo>
                    <a:lnTo>
                      <a:pt x="83" y="627"/>
                    </a:lnTo>
                    <a:lnTo>
                      <a:pt x="83" y="625"/>
                    </a:lnTo>
                    <a:lnTo>
                      <a:pt x="81" y="625"/>
                    </a:lnTo>
                    <a:lnTo>
                      <a:pt x="81" y="625"/>
                    </a:lnTo>
                    <a:lnTo>
                      <a:pt x="79" y="624"/>
                    </a:lnTo>
                    <a:lnTo>
                      <a:pt x="79" y="624"/>
                    </a:lnTo>
                    <a:lnTo>
                      <a:pt x="79" y="624"/>
                    </a:lnTo>
                    <a:lnTo>
                      <a:pt x="78" y="624"/>
                    </a:lnTo>
                    <a:lnTo>
                      <a:pt x="78" y="624"/>
                    </a:lnTo>
                    <a:lnTo>
                      <a:pt x="78" y="622"/>
                    </a:lnTo>
                    <a:lnTo>
                      <a:pt x="78" y="622"/>
                    </a:lnTo>
                    <a:lnTo>
                      <a:pt x="78" y="622"/>
                    </a:lnTo>
                    <a:lnTo>
                      <a:pt x="78" y="622"/>
                    </a:lnTo>
                    <a:lnTo>
                      <a:pt x="76" y="620"/>
                    </a:lnTo>
                    <a:lnTo>
                      <a:pt x="76" y="620"/>
                    </a:lnTo>
                    <a:lnTo>
                      <a:pt x="76" y="618"/>
                    </a:lnTo>
                    <a:lnTo>
                      <a:pt x="74" y="616"/>
                    </a:lnTo>
                    <a:lnTo>
                      <a:pt x="74" y="616"/>
                    </a:lnTo>
                    <a:lnTo>
                      <a:pt x="74" y="615"/>
                    </a:lnTo>
                    <a:lnTo>
                      <a:pt x="74" y="615"/>
                    </a:lnTo>
                    <a:lnTo>
                      <a:pt x="74" y="613"/>
                    </a:lnTo>
                    <a:lnTo>
                      <a:pt x="74" y="611"/>
                    </a:lnTo>
                    <a:lnTo>
                      <a:pt x="74" y="611"/>
                    </a:lnTo>
                    <a:lnTo>
                      <a:pt x="74" y="611"/>
                    </a:lnTo>
                    <a:lnTo>
                      <a:pt x="74" y="611"/>
                    </a:lnTo>
                    <a:lnTo>
                      <a:pt x="74" y="609"/>
                    </a:lnTo>
                    <a:lnTo>
                      <a:pt x="74" y="609"/>
                    </a:lnTo>
                    <a:lnTo>
                      <a:pt x="74" y="609"/>
                    </a:lnTo>
                    <a:lnTo>
                      <a:pt x="74" y="609"/>
                    </a:lnTo>
                    <a:lnTo>
                      <a:pt x="74" y="607"/>
                    </a:lnTo>
                    <a:lnTo>
                      <a:pt x="74" y="607"/>
                    </a:lnTo>
                    <a:lnTo>
                      <a:pt x="74" y="607"/>
                    </a:lnTo>
                    <a:lnTo>
                      <a:pt x="76" y="607"/>
                    </a:lnTo>
                    <a:lnTo>
                      <a:pt x="76" y="606"/>
                    </a:lnTo>
                    <a:lnTo>
                      <a:pt x="78" y="606"/>
                    </a:lnTo>
                    <a:lnTo>
                      <a:pt x="78" y="606"/>
                    </a:lnTo>
                    <a:lnTo>
                      <a:pt x="79" y="604"/>
                    </a:lnTo>
                    <a:lnTo>
                      <a:pt x="81" y="604"/>
                    </a:lnTo>
                    <a:lnTo>
                      <a:pt x="81" y="604"/>
                    </a:lnTo>
                    <a:lnTo>
                      <a:pt x="83" y="604"/>
                    </a:lnTo>
                    <a:lnTo>
                      <a:pt x="83" y="604"/>
                    </a:lnTo>
                    <a:lnTo>
                      <a:pt x="83" y="604"/>
                    </a:lnTo>
                    <a:lnTo>
                      <a:pt x="83" y="604"/>
                    </a:lnTo>
                    <a:lnTo>
                      <a:pt x="85" y="604"/>
                    </a:lnTo>
                    <a:lnTo>
                      <a:pt x="85" y="604"/>
                    </a:lnTo>
                    <a:lnTo>
                      <a:pt x="85" y="604"/>
                    </a:lnTo>
                    <a:lnTo>
                      <a:pt x="87" y="604"/>
                    </a:lnTo>
                    <a:lnTo>
                      <a:pt x="87" y="604"/>
                    </a:lnTo>
                    <a:lnTo>
                      <a:pt x="87" y="604"/>
                    </a:lnTo>
                    <a:lnTo>
                      <a:pt x="88" y="602"/>
                    </a:lnTo>
                    <a:lnTo>
                      <a:pt x="90" y="602"/>
                    </a:lnTo>
                    <a:lnTo>
                      <a:pt x="90" y="600"/>
                    </a:lnTo>
                    <a:lnTo>
                      <a:pt x="90" y="598"/>
                    </a:lnTo>
                    <a:lnTo>
                      <a:pt x="90" y="598"/>
                    </a:lnTo>
                    <a:lnTo>
                      <a:pt x="90" y="597"/>
                    </a:lnTo>
                    <a:lnTo>
                      <a:pt x="88" y="597"/>
                    </a:lnTo>
                    <a:lnTo>
                      <a:pt x="87" y="595"/>
                    </a:lnTo>
                    <a:lnTo>
                      <a:pt x="85" y="595"/>
                    </a:lnTo>
                    <a:lnTo>
                      <a:pt x="83" y="595"/>
                    </a:lnTo>
                    <a:lnTo>
                      <a:pt x="81" y="595"/>
                    </a:lnTo>
                    <a:lnTo>
                      <a:pt x="81" y="595"/>
                    </a:lnTo>
                    <a:lnTo>
                      <a:pt x="79" y="595"/>
                    </a:lnTo>
                    <a:lnTo>
                      <a:pt x="79" y="595"/>
                    </a:lnTo>
                    <a:lnTo>
                      <a:pt x="79" y="595"/>
                    </a:lnTo>
                    <a:lnTo>
                      <a:pt x="79" y="595"/>
                    </a:lnTo>
                    <a:lnTo>
                      <a:pt x="78" y="595"/>
                    </a:lnTo>
                    <a:lnTo>
                      <a:pt x="76" y="595"/>
                    </a:lnTo>
                    <a:lnTo>
                      <a:pt x="74" y="597"/>
                    </a:lnTo>
                    <a:lnTo>
                      <a:pt x="74" y="597"/>
                    </a:lnTo>
                    <a:lnTo>
                      <a:pt x="72" y="597"/>
                    </a:lnTo>
                    <a:lnTo>
                      <a:pt x="69" y="597"/>
                    </a:lnTo>
                    <a:lnTo>
                      <a:pt x="67" y="598"/>
                    </a:lnTo>
                    <a:lnTo>
                      <a:pt x="65" y="598"/>
                    </a:lnTo>
                    <a:lnTo>
                      <a:pt x="65" y="600"/>
                    </a:lnTo>
                    <a:lnTo>
                      <a:pt x="65" y="600"/>
                    </a:lnTo>
                    <a:lnTo>
                      <a:pt x="65" y="600"/>
                    </a:lnTo>
                    <a:lnTo>
                      <a:pt x="65" y="600"/>
                    </a:lnTo>
                    <a:lnTo>
                      <a:pt x="63" y="600"/>
                    </a:lnTo>
                    <a:lnTo>
                      <a:pt x="61" y="602"/>
                    </a:lnTo>
                    <a:lnTo>
                      <a:pt x="58" y="602"/>
                    </a:lnTo>
                    <a:lnTo>
                      <a:pt x="56" y="602"/>
                    </a:lnTo>
                    <a:lnTo>
                      <a:pt x="56" y="602"/>
                    </a:lnTo>
                    <a:lnTo>
                      <a:pt x="54" y="602"/>
                    </a:lnTo>
                    <a:lnTo>
                      <a:pt x="52" y="602"/>
                    </a:lnTo>
                    <a:lnTo>
                      <a:pt x="52" y="602"/>
                    </a:lnTo>
                    <a:lnTo>
                      <a:pt x="51" y="602"/>
                    </a:lnTo>
                    <a:lnTo>
                      <a:pt x="51" y="602"/>
                    </a:lnTo>
                    <a:lnTo>
                      <a:pt x="51" y="602"/>
                    </a:lnTo>
                    <a:lnTo>
                      <a:pt x="49" y="600"/>
                    </a:lnTo>
                    <a:lnTo>
                      <a:pt x="49" y="598"/>
                    </a:lnTo>
                    <a:lnTo>
                      <a:pt x="49" y="598"/>
                    </a:lnTo>
                    <a:lnTo>
                      <a:pt x="51" y="597"/>
                    </a:lnTo>
                    <a:lnTo>
                      <a:pt x="51" y="595"/>
                    </a:lnTo>
                    <a:lnTo>
                      <a:pt x="51" y="595"/>
                    </a:lnTo>
                    <a:lnTo>
                      <a:pt x="51" y="595"/>
                    </a:lnTo>
                    <a:lnTo>
                      <a:pt x="52" y="595"/>
                    </a:lnTo>
                    <a:lnTo>
                      <a:pt x="52" y="595"/>
                    </a:lnTo>
                    <a:lnTo>
                      <a:pt x="54" y="593"/>
                    </a:lnTo>
                    <a:lnTo>
                      <a:pt x="54" y="593"/>
                    </a:lnTo>
                    <a:lnTo>
                      <a:pt x="54" y="591"/>
                    </a:lnTo>
                    <a:lnTo>
                      <a:pt x="56" y="589"/>
                    </a:lnTo>
                    <a:lnTo>
                      <a:pt x="56" y="589"/>
                    </a:lnTo>
                    <a:lnTo>
                      <a:pt x="56" y="589"/>
                    </a:lnTo>
                    <a:lnTo>
                      <a:pt x="56" y="589"/>
                    </a:lnTo>
                    <a:lnTo>
                      <a:pt x="56" y="589"/>
                    </a:lnTo>
                    <a:lnTo>
                      <a:pt x="58" y="589"/>
                    </a:lnTo>
                    <a:lnTo>
                      <a:pt x="58" y="588"/>
                    </a:lnTo>
                    <a:lnTo>
                      <a:pt x="58" y="588"/>
                    </a:lnTo>
                    <a:lnTo>
                      <a:pt x="58" y="588"/>
                    </a:lnTo>
                    <a:lnTo>
                      <a:pt x="58" y="588"/>
                    </a:lnTo>
                    <a:lnTo>
                      <a:pt x="58" y="586"/>
                    </a:lnTo>
                    <a:lnTo>
                      <a:pt x="58" y="586"/>
                    </a:lnTo>
                    <a:lnTo>
                      <a:pt x="60" y="586"/>
                    </a:lnTo>
                    <a:lnTo>
                      <a:pt x="60" y="586"/>
                    </a:lnTo>
                    <a:lnTo>
                      <a:pt x="60" y="584"/>
                    </a:lnTo>
                    <a:lnTo>
                      <a:pt x="60" y="584"/>
                    </a:lnTo>
                    <a:lnTo>
                      <a:pt x="60" y="584"/>
                    </a:lnTo>
                    <a:lnTo>
                      <a:pt x="61" y="584"/>
                    </a:lnTo>
                    <a:lnTo>
                      <a:pt x="61" y="584"/>
                    </a:lnTo>
                    <a:lnTo>
                      <a:pt x="63" y="580"/>
                    </a:lnTo>
                    <a:lnTo>
                      <a:pt x="63" y="580"/>
                    </a:lnTo>
                    <a:lnTo>
                      <a:pt x="63" y="580"/>
                    </a:lnTo>
                    <a:lnTo>
                      <a:pt x="63" y="578"/>
                    </a:lnTo>
                    <a:lnTo>
                      <a:pt x="63" y="578"/>
                    </a:lnTo>
                    <a:lnTo>
                      <a:pt x="63" y="577"/>
                    </a:lnTo>
                    <a:lnTo>
                      <a:pt x="63" y="577"/>
                    </a:lnTo>
                    <a:lnTo>
                      <a:pt x="61" y="577"/>
                    </a:lnTo>
                    <a:lnTo>
                      <a:pt x="61" y="575"/>
                    </a:lnTo>
                    <a:lnTo>
                      <a:pt x="61" y="573"/>
                    </a:lnTo>
                    <a:lnTo>
                      <a:pt x="60" y="571"/>
                    </a:lnTo>
                    <a:lnTo>
                      <a:pt x="60" y="571"/>
                    </a:lnTo>
                    <a:lnTo>
                      <a:pt x="58" y="569"/>
                    </a:lnTo>
                    <a:lnTo>
                      <a:pt x="58" y="569"/>
                    </a:lnTo>
                    <a:lnTo>
                      <a:pt x="58" y="569"/>
                    </a:lnTo>
                    <a:lnTo>
                      <a:pt x="58" y="569"/>
                    </a:lnTo>
                    <a:lnTo>
                      <a:pt x="58" y="569"/>
                    </a:lnTo>
                    <a:lnTo>
                      <a:pt x="58" y="569"/>
                    </a:lnTo>
                    <a:lnTo>
                      <a:pt x="58" y="568"/>
                    </a:lnTo>
                    <a:lnTo>
                      <a:pt x="58" y="568"/>
                    </a:lnTo>
                    <a:lnTo>
                      <a:pt x="58" y="568"/>
                    </a:lnTo>
                    <a:lnTo>
                      <a:pt x="58" y="568"/>
                    </a:lnTo>
                    <a:lnTo>
                      <a:pt x="58" y="568"/>
                    </a:lnTo>
                    <a:lnTo>
                      <a:pt x="58" y="568"/>
                    </a:lnTo>
                    <a:lnTo>
                      <a:pt x="56" y="568"/>
                    </a:lnTo>
                    <a:lnTo>
                      <a:pt x="56" y="568"/>
                    </a:lnTo>
                    <a:lnTo>
                      <a:pt x="56" y="566"/>
                    </a:lnTo>
                    <a:lnTo>
                      <a:pt x="56" y="566"/>
                    </a:lnTo>
                    <a:lnTo>
                      <a:pt x="56" y="566"/>
                    </a:lnTo>
                    <a:lnTo>
                      <a:pt x="56" y="566"/>
                    </a:lnTo>
                    <a:lnTo>
                      <a:pt x="54" y="566"/>
                    </a:lnTo>
                    <a:lnTo>
                      <a:pt x="54" y="566"/>
                    </a:lnTo>
                    <a:lnTo>
                      <a:pt x="54" y="564"/>
                    </a:lnTo>
                    <a:lnTo>
                      <a:pt x="54" y="564"/>
                    </a:lnTo>
                    <a:lnTo>
                      <a:pt x="54" y="564"/>
                    </a:lnTo>
                    <a:lnTo>
                      <a:pt x="52" y="564"/>
                    </a:lnTo>
                    <a:lnTo>
                      <a:pt x="52" y="564"/>
                    </a:lnTo>
                    <a:lnTo>
                      <a:pt x="52" y="564"/>
                    </a:lnTo>
                    <a:lnTo>
                      <a:pt x="49" y="564"/>
                    </a:lnTo>
                    <a:lnTo>
                      <a:pt x="49" y="564"/>
                    </a:lnTo>
                    <a:lnTo>
                      <a:pt x="49" y="564"/>
                    </a:lnTo>
                    <a:lnTo>
                      <a:pt x="49" y="564"/>
                    </a:lnTo>
                    <a:lnTo>
                      <a:pt x="49" y="566"/>
                    </a:lnTo>
                    <a:lnTo>
                      <a:pt x="47" y="566"/>
                    </a:lnTo>
                    <a:lnTo>
                      <a:pt x="49" y="568"/>
                    </a:lnTo>
                    <a:lnTo>
                      <a:pt x="49" y="569"/>
                    </a:lnTo>
                    <a:lnTo>
                      <a:pt x="51" y="569"/>
                    </a:lnTo>
                    <a:lnTo>
                      <a:pt x="51" y="569"/>
                    </a:lnTo>
                    <a:lnTo>
                      <a:pt x="51" y="569"/>
                    </a:lnTo>
                    <a:lnTo>
                      <a:pt x="51" y="571"/>
                    </a:lnTo>
                    <a:lnTo>
                      <a:pt x="52" y="573"/>
                    </a:lnTo>
                    <a:lnTo>
                      <a:pt x="51" y="573"/>
                    </a:lnTo>
                    <a:lnTo>
                      <a:pt x="51" y="573"/>
                    </a:lnTo>
                    <a:lnTo>
                      <a:pt x="51" y="573"/>
                    </a:lnTo>
                    <a:lnTo>
                      <a:pt x="51" y="573"/>
                    </a:lnTo>
                    <a:lnTo>
                      <a:pt x="49" y="573"/>
                    </a:lnTo>
                    <a:lnTo>
                      <a:pt x="49" y="573"/>
                    </a:lnTo>
                    <a:lnTo>
                      <a:pt x="49" y="573"/>
                    </a:lnTo>
                    <a:lnTo>
                      <a:pt x="49" y="573"/>
                    </a:lnTo>
                    <a:lnTo>
                      <a:pt x="47" y="573"/>
                    </a:lnTo>
                    <a:lnTo>
                      <a:pt x="47" y="573"/>
                    </a:lnTo>
                    <a:lnTo>
                      <a:pt x="47" y="573"/>
                    </a:lnTo>
                    <a:lnTo>
                      <a:pt x="45" y="573"/>
                    </a:lnTo>
                    <a:lnTo>
                      <a:pt x="45" y="571"/>
                    </a:lnTo>
                    <a:lnTo>
                      <a:pt x="45" y="571"/>
                    </a:lnTo>
                    <a:lnTo>
                      <a:pt x="41" y="571"/>
                    </a:lnTo>
                    <a:lnTo>
                      <a:pt x="40" y="573"/>
                    </a:lnTo>
                    <a:lnTo>
                      <a:pt x="40" y="573"/>
                    </a:lnTo>
                    <a:lnTo>
                      <a:pt x="38" y="573"/>
                    </a:lnTo>
                    <a:lnTo>
                      <a:pt x="38" y="573"/>
                    </a:lnTo>
                    <a:lnTo>
                      <a:pt x="38" y="573"/>
                    </a:lnTo>
                    <a:lnTo>
                      <a:pt x="36" y="573"/>
                    </a:lnTo>
                    <a:lnTo>
                      <a:pt x="34" y="575"/>
                    </a:lnTo>
                    <a:lnTo>
                      <a:pt x="34" y="575"/>
                    </a:lnTo>
                    <a:lnTo>
                      <a:pt x="34" y="575"/>
                    </a:lnTo>
                    <a:lnTo>
                      <a:pt x="34" y="575"/>
                    </a:lnTo>
                    <a:lnTo>
                      <a:pt x="34" y="575"/>
                    </a:lnTo>
                    <a:lnTo>
                      <a:pt x="32" y="575"/>
                    </a:lnTo>
                    <a:lnTo>
                      <a:pt x="31" y="575"/>
                    </a:lnTo>
                    <a:lnTo>
                      <a:pt x="31" y="575"/>
                    </a:lnTo>
                    <a:lnTo>
                      <a:pt x="31" y="575"/>
                    </a:lnTo>
                    <a:lnTo>
                      <a:pt x="31" y="575"/>
                    </a:lnTo>
                    <a:lnTo>
                      <a:pt x="29" y="575"/>
                    </a:lnTo>
                    <a:lnTo>
                      <a:pt x="29" y="575"/>
                    </a:lnTo>
                    <a:lnTo>
                      <a:pt x="29" y="573"/>
                    </a:lnTo>
                    <a:lnTo>
                      <a:pt x="29" y="573"/>
                    </a:lnTo>
                    <a:lnTo>
                      <a:pt x="29" y="573"/>
                    </a:lnTo>
                    <a:lnTo>
                      <a:pt x="27" y="573"/>
                    </a:lnTo>
                    <a:lnTo>
                      <a:pt x="27" y="573"/>
                    </a:lnTo>
                    <a:lnTo>
                      <a:pt x="27" y="571"/>
                    </a:lnTo>
                    <a:lnTo>
                      <a:pt x="27" y="571"/>
                    </a:lnTo>
                    <a:lnTo>
                      <a:pt x="27" y="571"/>
                    </a:lnTo>
                    <a:lnTo>
                      <a:pt x="25" y="571"/>
                    </a:lnTo>
                    <a:lnTo>
                      <a:pt x="25" y="569"/>
                    </a:lnTo>
                    <a:lnTo>
                      <a:pt x="25" y="569"/>
                    </a:lnTo>
                    <a:lnTo>
                      <a:pt x="25" y="568"/>
                    </a:lnTo>
                    <a:lnTo>
                      <a:pt x="27" y="568"/>
                    </a:lnTo>
                    <a:lnTo>
                      <a:pt x="27" y="566"/>
                    </a:lnTo>
                    <a:lnTo>
                      <a:pt x="27" y="566"/>
                    </a:lnTo>
                    <a:lnTo>
                      <a:pt x="27" y="566"/>
                    </a:lnTo>
                    <a:lnTo>
                      <a:pt x="29" y="566"/>
                    </a:lnTo>
                    <a:lnTo>
                      <a:pt x="29" y="566"/>
                    </a:lnTo>
                    <a:lnTo>
                      <a:pt x="29" y="564"/>
                    </a:lnTo>
                    <a:lnTo>
                      <a:pt x="31" y="564"/>
                    </a:lnTo>
                    <a:lnTo>
                      <a:pt x="31" y="564"/>
                    </a:lnTo>
                    <a:lnTo>
                      <a:pt x="31" y="564"/>
                    </a:lnTo>
                    <a:lnTo>
                      <a:pt x="31" y="564"/>
                    </a:lnTo>
                    <a:lnTo>
                      <a:pt x="31" y="564"/>
                    </a:lnTo>
                    <a:lnTo>
                      <a:pt x="31" y="562"/>
                    </a:lnTo>
                    <a:lnTo>
                      <a:pt x="32" y="562"/>
                    </a:lnTo>
                    <a:lnTo>
                      <a:pt x="32" y="562"/>
                    </a:lnTo>
                    <a:lnTo>
                      <a:pt x="32" y="562"/>
                    </a:lnTo>
                    <a:lnTo>
                      <a:pt x="34" y="560"/>
                    </a:lnTo>
                    <a:lnTo>
                      <a:pt x="32" y="559"/>
                    </a:lnTo>
                    <a:lnTo>
                      <a:pt x="32" y="559"/>
                    </a:lnTo>
                    <a:lnTo>
                      <a:pt x="32" y="557"/>
                    </a:lnTo>
                    <a:lnTo>
                      <a:pt x="31" y="557"/>
                    </a:lnTo>
                    <a:lnTo>
                      <a:pt x="31" y="557"/>
                    </a:lnTo>
                    <a:lnTo>
                      <a:pt x="31" y="557"/>
                    </a:lnTo>
                    <a:lnTo>
                      <a:pt x="29" y="557"/>
                    </a:lnTo>
                    <a:lnTo>
                      <a:pt x="27" y="557"/>
                    </a:lnTo>
                    <a:lnTo>
                      <a:pt x="27" y="557"/>
                    </a:lnTo>
                    <a:lnTo>
                      <a:pt x="25" y="557"/>
                    </a:lnTo>
                    <a:lnTo>
                      <a:pt x="23" y="557"/>
                    </a:lnTo>
                    <a:lnTo>
                      <a:pt x="23" y="557"/>
                    </a:lnTo>
                    <a:lnTo>
                      <a:pt x="23" y="557"/>
                    </a:lnTo>
                    <a:lnTo>
                      <a:pt x="22" y="557"/>
                    </a:lnTo>
                    <a:lnTo>
                      <a:pt x="22" y="557"/>
                    </a:lnTo>
                    <a:lnTo>
                      <a:pt x="22" y="557"/>
                    </a:lnTo>
                    <a:lnTo>
                      <a:pt x="20" y="557"/>
                    </a:lnTo>
                    <a:lnTo>
                      <a:pt x="18" y="557"/>
                    </a:lnTo>
                    <a:lnTo>
                      <a:pt x="16" y="557"/>
                    </a:lnTo>
                    <a:lnTo>
                      <a:pt x="16" y="557"/>
                    </a:lnTo>
                    <a:lnTo>
                      <a:pt x="14" y="557"/>
                    </a:lnTo>
                    <a:lnTo>
                      <a:pt x="14" y="557"/>
                    </a:lnTo>
                    <a:lnTo>
                      <a:pt x="13" y="557"/>
                    </a:lnTo>
                    <a:lnTo>
                      <a:pt x="13" y="557"/>
                    </a:lnTo>
                    <a:lnTo>
                      <a:pt x="13" y="557"/>
                    </a:lnTo>
                    <a:lnTo>
                      <a:pt x="13" y="557"/>
                    </a:lnTo>
                    <a:lnTo>
                      <a:pt x="11" y="555"/>
                    </a:lnTo>
                    <a:lnTo>
                      <a:pt x="11" y="555"/>
                    </a:lnTo>
                    <a:lnTo>
                      <a:pt x="11" y="555"/>
                    </a:lnTo>
                    <a:lnTo>
                      <a:pt x="11" y="555"/>
                    </a:lnTo>
                    <a:lnTo>
                      <a:pt x="11" y="555"/>
                    </a:lnTo>
                    <a:lnTo>
                      <a:pt x="9" y="555"/>
                    </a:lnTo>
                    <a:lnTo>
                      <a:pt x="9" y="555"/>
                    </a:lnTo>
                    <a:lnTo>
                      <a:pt x="9" y="555"/>
                    </a:lnTo>
                    <a:lnTo>
                      <a:pt x="9" y="555"/>
                    </a:lnTo>
                    <a:lnTo>
                      <a:pt x="7" y="555"/>
                    </a:lnTo>
                    <a:lnTo>
                      <a:pt x="7" y="555"/>
                    </a:lnTo>
                    <a:lnTo>
                      <a:pt x="7" y="553"/>
                    </a:lnTo>
                    <a:lnTo>
                      <a:pt x="7" y="553"/>
                    </a:lnTo>
                    <a:lnTo>
                      <a:pt x="5" y="553"/>
                    </a:lnTo>
                    <a:lnTo>
                      <a:pt x="5" y="553"/>
                    </a:lnTo>
                    <a:lnTo>
                      <a:pt x="5" y="553"/>
                    </a:lnTo>
                    <a:lnTo>
                      <a:pt x="5" y="553"/>
                    </a:lnTo>
                    <a:lnTo>
                      <a:pt x="5" y="553"/>
                    </a:lnTo>
                    <a:lnTo>
                      <a:pt x="5" y="553"/>
                    </a:lnTo>
                    <a:lnTo>
                      <a:pt x="5" y="551"/>
                    </a:lnTo>
                    <a:lnTo>
                      <a:pt x="5" y="551"/>
                    </a:lnTo>
                    <a:lnTo>
                      <a:pt x="5" y="551"/>
                    </a:lnTo>
                    <a:lnTo>
                      <a:pt x="5" y="551"/>
                    </a:lnTo>
                    <a:lnTo>
                      <a:pt x="3" y="551"/>
                    </a:lnTo>
                    <a:lnTo>
                      <a:pt x="3" y="550"/>
                    </a:lnTo>
                    <a:lnTo>
                      <a:pt x="3" y="550"/>
                    </a:lnTo>
                    <a:lnTo>
                      <a:pt x="3" y="550"/>
                    </a:lnTo>
                    <a:lnTo>
                      <a:pt x="3" y="550"/>
                    </a:lnTo>
                    <a:lnTo>
                      <a:pt x="3" y="548"/>
                    </a:lnTo>
                    <a:lnTo>
                      <a:pt x="3" y="548"/>
                    </a:lnTo>
                    <a:lnTo>
                      <a:pt x="5" y="548"/>
                    </a:lnTo>
                    <a:lnTo>
                      <a:pt x="5" y="546"/>
                    </a:lnTo>
                    <a:lnTo>
                      <a:pt x="5" y="546"/>
                    </a:lnTo>
                    <a:lnTo>
                      <a:pt x="5" y="546"/>
                    </a:lnTo>
                    <a:lnTo>
                      <a:pt x="5" y="546"/>
                    </a:lnTo>
                    <a:lnTo>
                      <a:pt x="5" y="546"/>
                    </a:lnTo>
                    <a:lnTo>
                      <a:pt x="7" y="546"/>
                    </a:lnTo>
                    <a:lnTo>
                      <a:pt x="7" y="546"/>
                    </a:lnTo>
                    <a:lnTo>
                      <a:pt x="7" y="546"/>
                    </a:lnTo>
                    <a:lnTo>
                      <a:pt x="9" y="546"/>
                    </a:lnTo>
                    <a:lnTo>
                      <a:pt x="9" y="546"/>
                    </a:lnTo>
                    <a:lnTo>
                      <a:pt x="11" y="546"/>
                    </a:lnTo>
                    <a:lnTo>
                      <a:pt x="13" y="546"/>
                    </a:lnTo>
                    <a:lnTo>
                      <a:pt x="13" y="546"/>
                    </a:lnTo>
                    <a:lnTo>
                      <a:pt x="14" y="546"/>
                    </a:lnTo>
                    <a:lnTo>
                      <a:pt x="16" y="546"/>
                    </a:lnTo>
                    <a:lnTo>
                      <a:pt x="18" y="546"/>
                    </a:lnTo>
                    <a:lnTo>
                      <a:pt x="18" y="546"/>
                    </a:lnTo>
                    <a:lnTo>
                      <a:pt x="20" y="546"/>
                    </a:lnTo>
                    <a:lnTo>
                      <a:pt x="22" y="546"/>
                    </a:lnTo>
                    <a:lnTo>
                      <a:pt x="23" y="546"/>
                    </a:lnTo>
                    <a:lnTo>
                      <a:pt x="25" y="546"/>
                    </a:lnTo>
                    <a:lnTo>
                      <a:pt x="27" y="546"/>
                    </a:lnTo>
                    <a:lnTo>
                      <a:pt x="27" y="546"/>
                    </a:lnTo>
                    <a:lnTo>
                      <a:pt x="29" y="548"/>
                    </a:lnTo>
                    <a:lnTo>
                      <a:pt x="31" y="548"/>
                    </a:lnTo>
                    <a:lnTo>
                      <a:pt x="32" y="548"/>
                    </a:lnTo>
                    <a:lnTo>
                      <a:pt x="32" y="548"/>
                    </a:lnTo>
                    <a:lnTo>
                      <a:pt x="34" y="550"/>
                    </a:lnTo>
                    <a:lnTo>
                      <a:pt x="34" y="548"/>
                    </a:lnTo>
                    <a:lnTo>
                      <a:pt x="34" y="548"/>
                    </a:lnTo>
                    <a:lnTo>
                      <a:pt x="36" y="548"/>
                    </a:lnTo>
                    <a:lnTo>
                      <a:pt x="38" y="546"/>
                    </a:lnTo>
                    <a:lnTo>
                      <a:pt x="40" y="544"/>
                    </a:lnTo>
                    <a:lnTo>
                      <a:pt x="40" y="542"/>
                    </a:lnTo>
                    <a:lnTo>
                      <a:pt x="40" y="540"/>
                    </a:lnTo>
                    <a:lnTo>
                      <a:pt x="41" y="539"/>
                    </a:lnTo>
                    <a:lnTo>
                      <a:pt x="41" y="537"/>
                    </a:lnTo>
                    <a:lnTo>
                      <a:pt x="40" y="537"/>
                    </a:lnTo>
                    <a:lnTo>
                      <a:pt x="40" y="535"/>
                    </a:lnTo>
                    <a:lnTo>
                      <a:pt x="40" y="533"/>
                    </a:lnTo>
                    <a:lnTo>
                      <a:pt x="38" y="533"/>
                    </a:lnTo>
                    <a:lnTo>
                      <a:pt x="36" y="533"/>
                    </a:lnTo>
                    <a:lnTo>
                      <a:pt x="34" y="531"/>
                    </a:lnTo>
                    <a:lnTo>
                      <a:pt x="34" y="531"/>
                    </a:lnTo>
                    <a:lnTo>
                      <a:pt x="34" y="531"/>
                    </a:lnTo>
                    <a:lnTo>
                      <a:pt x="32" y="531"/>
                    </a:lnTo>
                    <a:lnTo>
                      <a:pt x="32" y="531"/>
                    </a:lnTo>
                    <a:lnTo>
                      <a:pt x="32" y="533"/>
                    </a:lnTo>
                    <a:lnTo>
                      <a:pt x="32" y="533"/>
                    </a:lnTo>
                    <a:lnTo>
                      <a:pt x="31" y="533"/>
                    </a:lnTo>
                    <a:lnTo>
                      <a:pt x="31" y="533"/>
                    </a:lnTo>
                    <a:lnTo>
                      <a:pt x="31" y="533"/>
                    </a:lnTo>
                    <a:lnTo>
                      <a:pt x="31" y="533"/>
                    </a:lnTo>
                    <a:lnTo>
                      <a:pt x="29" y="533"/>
                    </a:lnTo>
                    <a:lnTo>
                      <a:pt x="29" y="533"/>
                    </a:lnTo>
                    <a:lnTo>
                      <a:pt x="27" y="533"/>
                    </a:lnTo>
                    <a:lnTo>
                      <a:pt x="27" y="533"/>
                    </a:lnTo>
                    <a:lnTo>
                      <a:pt x="27" y="533"/>
                    </a:lnTo>
                    <a:lnTo>
                      <a:pt x="27" y="533"/>
                    </a:lnTo>
                    <a:lnTo>
                      <a:pt x="27" y="533"/>
                    </a:lnTo>
                    <a:lnTo>
                      <a:pt x="25" y="535"/>
                    </a:lnTo>
                    <a:lnTo>
                      <a:pt x="25" y="535"/>
                    </a:lnTo>
                    <a:lnTo>
                      <a:pt x="25" y="535"/>
                    </a:lnTo>
                    <a:lnTo>
                      <a:pt x="25" y="535"/>
                    </a:lnTo>
                    <a:lnTo>
                      <a:pt x="23" y="535"/>
                    </a:lnTo>
                    <a:lnTo>
                      <a:pt x="23" y="535"/>
                    </a:lnTo>
                    <a:lnTo>
                      <a:pt x="22" y="535"/>
                    </a:lnTo>
                    <a:lnTo>
                      <a:pt x="22" y="535"/>
                    </a:lnTo>
                    <a:lnTo>
                      <a:pt x="22" y="535"/>
                    </a:lnTo>
                    <a:lnTo>
                      <a:pt x="22" y="535"/>
                    </a:lnTo>
                    <a:lnTo>
                      <a:pt x="20" y="537"/>
                    </a:lnTo>
                    <a:lnTo>
                      <a:pt x="20" y="537"/>
                    </a:lnTo>
                    <a:lnTo>
                      <a:pt x="18" y="537"/>
                    </a:lnTo>
                    <a:lnTo>
                      <a:pt x="18" y="537"/>
                    </a:lnTo>
                    <a:lnTo>
                      <a:pt x="16" y="537"/>
                    </a:lnTo>
                    <a:lnTo>
                      <a:pt x="16" y="537"/>
                    </a:lnTo>
                    <a:lnTo>
                      <a:pt x="16" y="537"/>
                    </a:lnTo>
                    <a:lnTo>
                      <a:pt x="16" y="537"/>
                    </a:lnTo>
                    <a:lnTo>
                      <a:pt x="16" y="537"/>
                    </a:lnTo>
                    <a:lnTo>
                      <a:pt x="16" y="537"/>
                    </a:lnTo>
                    <a:lnTo>
                      <a:pt x="16" y="537"/>
                    </a:lnTo>
                    <a:lnTo>
                      <a:pt x="14" y="537"/>
                    </a:lnTo>
                    <a:lnTo>
                      <a:pt x="14" y="537"/>
                    </a:lnTo>
                    <a:lnTo>
                      <a:pt x="13" y="537"/>
                    </a:lnTo>
                    <a:lnTo>
                      <a:pt x="13" y="537"/>
                    </a:lnTo>
                    <a:lnTo>
                      <a:pt x="13" y="537"/>
                    </a:lnTo>
                    <a:lnTo>
                      <a:pt x="11" y="537"/>
                    </a:lnTo>
                    <a:lnTo>
                      <a:pt x="11" y="537"/>
                    </a:lnTo>
                    <a:lnTo>
                      <a:pt x="9" y="537"/>
                    </a:lnTo>
                    <a:lnTo>
                      <a:pt x="9" y="537"/>
                    </a:lnTo>
                    <a:lnTo>
                      <a:pt x="9" y="537"/>
                    </a:lnTo>
                    <a:lnTo>
                      <a:pt x="9" y="537"/>
                    </a:lnTo>
                    <a:lnTo>
                      <a:pt x="9" y="537"/>
                    </a:lnTo>
                    <a:lnTo>
                      <a:pt x="7" y="537"/>
                    </a:lnTo>
                    <a:lnTo>
                      <a:pt x="5" y="537"/>
                    </a:lnTo>
                    <a:lnTo>
                      <a:pt x="5" y="537"/>
                    </a:lnTo>
                    <a:lnTo>
                      <a:pt x="5" y="537"/>
                    </a:lnTo>
                    <a:lnTo>
                      <a:pt x="5" y="535"/>
                    </a:lnTo>
                    <a:lnTo>
                      <a:pt x="5" y="535"/>
                    </a:lnTo>
                    <a:lnTo>
                      <a:pt x="5" y="535"/>
                    </a:lnTo>
                    <a:lnTo>
                      <a:pt x="5" y="535"/>
                    </a:lnTo>
                    <a:lnTo>
                      <a:pt x="5" y="535"/>
                    </a:lnTo>
                    <a:lnTo>
                      <a:pt x="5" y="535"/>
                    </a:lnTo>
                    <a:lnTo>
                      <a:pt x="5" y="533"/>
                    </a:lnTo>
                    <a:lnTo>
                      <a:pt x="3" y="533"/>
                    </a:lnTo>
                    <a:lnTo>
                      <a:pt x="3" y="533"/>
                    </a:lnTo>
                    <a:lnTo>
                      <a:pt x="3" y="533"/>
                    </a:lnTo>
                    <a:lnTo>
                      <a:pt x="3" y="531"/>
                    </a:lnTo>
                    <a:lnTo>
                      <a:pt x="3" y="531"/>
                    </a:lnTo>
                    <a:lnTo>
                      <a:pt x="3" y="531"/>
                    </a:lnTo>
                    <a:lnTo>
                      <a:pt x="3" y="531"/>
                    </a:lnTo>
                    <a:lnTo>
                      <a:pt x="3" y="530"/>
                    </a:lnTo>
                    <a:lnTo>
                      <a:pt x="3" y="530"/>
                    </a:lnTo>
                    <a:lnTo>
                      <a:pt x="3" y="528"/>
                    </a:lnTo>
                    <a:lnTo>
                      <a:pt x="3" y="528"/>
                    </a:lnTo>
                    <a:lnTo>
                      <a:pt x="3" y="528"/>
                    </a:lnTo>
                    <a:lnTo>
                      <a:pt x="3" y="526"/>
                    </a:lnTo>
                    <a:lnTo>
                      <a:pt x="5" y="526"/>
                    </a:lnTo>
                    <a:lnTo>
                      <a:pt x="5" y="526"/>
                    </a:lnTo>
                    <a:lnTo>
                      <a:pt x="7" y="524"/>
                    </a:lnTo>
                    <a:lnTo>
                      <a:pt x="7" y="524"/>
                    </a:lnTo>
                    <a:lnTo>
                      <a:pt x="7" y="524"/>
                    </a:lnTo>
                    <a:lnTo>
                      <a:pt x="7" y="524"/>
                    </a:lnTo>
                    <a:lnTo>
                      <a:pt x="9" y="524"/>
                    </a:lnTo>
                    <a:lnTo>
                      <a:pt x="9" y="524"/>
                    </a:lnTo>
                    <a:lnTo>
                      <a:pt x="11" y="524"/>
                    </a:lnTo>
                    <a:lnTo>
                      <a:pt x="13" y="524"/>
                    </a:lnTo>
                    <a:lnTo>
                      <a:pt x="14" y="526"/>
                    </a:lnTo>
                    <a:lnTo>
                      <a:pt x="16" y="526"/>
                    </a:lnTo>
                    <a:lnTo>
                      <a:pt x="18" y="526"/>
                    </a:lnTo>
                    <a:lnTo>
                      <a:pt x="20" y="526"/>
                    </a:lnTo>
                    <a:lnTo>
                      <a:pt x="22" y="524"/>
                    </a:lnTo>
                    <a:lnTo>
                      <a:pt x="23" y="524"/>
                    </a:lnTo>
                    <a:lnTo>
                      <a:pt x="25" y="522"/>
                    </a:lnTo>
                    <a:lnTo>
                      <a:pt x="27" y="521"/>
                    </a:lnTo>
                    <a:lnTo>
                      <a:pt x="27" y="519"/>
                    </a:lnTo>
                    <a:lnTo>
                      <a:pt x="29" y="517"/>
                    </a:lnTo>
                    <a:lnTo>
                      <a:pt x="29" y="515"/>
                    </a:lnTo>
                    <a:lnTo>
                      <a:pt x="29" y="515"/>
                    </a:lnTo>
                    <a:lnTo>
                      <a:pt x="29" y="513"/>
                    </a:lnTo>
                    <a:lnTo>
                      <a:pt x="27" y="513"/>
                    </a:lnTo>
                    <a:lnTo>
                      <a:pt x="27" y="512"/>
                    </a:lnTo>
                    <a:lnTo>
                      <a:pt x="25" y="512"/>
                    </a:lnTo>
                    <a:lnTo>
                      <a:pt x="22" y="512"/>
                    </a:lnTo>
                    <a:lnTo>
                      <a:pt x="22" y="512"/>
                    </a:lnTo>
                    <a:lnTo>
                      <a:pt x="22" y="512"/>
                    </a:lnTo>
                    <a:lnTo>
                      <a:pt x="18" y="512"/>
                    </a:lnTo>
                    <a:lnTo>
                      <a:pt x="16" y="512"/>
                    </a:lnTo>
                    <a:lnTo>
                      <a:pt x="14" y="513"/>
                    </a:lnTo>
                    <a:lnTo>
                      <a:pt x="13" y="513"/>
                    </a:lnTo>
                    <a:lnTo>
                      <a:pt x="11" y="513"/>
                    </a:lnTo>
                    <a:lnTo>
                      <a:pt x="7" y="513"/>
                    </a:lnTo>
                    <a:lnTo>
                      <a:pt x="3" y="512"/>
                    </a:lnTo>
                    <a:lnTo>
                      <a:pt x="2" y="512"/>
                    </a:lnTo>
                    <a:lnTo>
                      <a:pt x="2" y="512"/>
                    </a:lnTo>
                    <a:lnTo>
                      <a:pt x="0" y="510"/>
                    </a:lnTo>
                    <a:lnTo>
                      <a:pt x="0" y="510"/>
                    </a:lnTo>
                    <a:lnTo>
                      <a:pt x="0" y="508"/>
                    </a:lnTo>
                    <a:lnTo>
                      <a:pt x="0" y="508"/>
                    </a:lnTo>
                    <a:lnTo>
                      <a:pt x="0" y="508"/>
                    </a:lnTo>
                    <a:lnTo>
                      <a:pt x="0" y="508"/>
                    </a:lnTo>
                    <a:lnTo>
                      <a:pt x="0" y="506"/>
                    </a:lnTo>
                    <a:lnTo>
                      <a:pt x="0" y="506"/>
                    </a:lnTo>
                    <a:lnTo>
                      <a:pt x="0" y="506"/>
                    </a:lnTo>
                    <a:lnTo>
                      <a:pt x="0" y="506"/>
                    </a:lnTo>
                    <a:lnTo>
                      <a:pt x="0" y="504"/>
                    </a:lnTo>
                    <a:lnTo>
                      <a:pt x="2" y="504"/>
                    </a:lnTo>
                    <a:lnTo>
                      <a:pt x="2" y="504"/>
                    </a:lnTo>
                    <a:lnTo>
                      <a:pt x="2" y="504"/>
                    </a:lnTo>
                    <a:lnTo>
                      <a:pt x="2" y="504"/>
                    </a:lnTo>
                    <a:lnTo>
                      <a:pt x="2" y="504"/>
                    </a:lnTo>
                    <a:lnTo>
                      <a:pt x="2" y="504"/>
                    </a:lnTo>
                    <a:lnTo>
                      <a:pt x="2" y="502"/>
                    </a:lnTo>
                    <a:lnTo>
                      <a:pt x="2" y="502"/>
                    </a:lnTo>
                    <a:lnTo>
                      <a:pt x="2" y="502"/>
                    </a:lnTo>
                    <a:lnTo>
                      <a:pt x="3" y="501"/>
                    </a:lnTo>
                    <a:lnTo>
                      <a:pt x="3" y="499"/>
                    </a:lnTo>
                    <a:lnTo>
                      <a:pt x="3" y="499"/>
                    </a:lnTo>
                    <a:lnTo>
                      <a:pt x="3" y="499"/>
                    </a:lnTo>
                    <a:lnTo>
                      <a:pt x="3" y="499"/>
                    </a:lnTo>
                    <a:lnTo>
                      <a:pt x="2" y="497"/>
                    </a:lnTo>
                    <a:lnTo>
                      <a:pt x="2" y="497"/>
                    </a:lnTo>
                    <a:lnTo>
                      <a:pt x="2" y="497"/>
                    </a:lnTo>
                    <a:lnTo>
                      <a:pt x="2" y="497"/>
                    </a:lnTo>
                    <a:lnTo>
                      <a:pt x="2" y="495"/>
                    </a:lnTo>
                    <a:lnTo>
                      <a:pt x="0" y="495"/>
                    </a:lnTo>
                    <a:lnTo>
                      <a:pt x="0" y="495"/>
                    </a:lnTo>
                    <a:lnTo>
                      <a:pt x="0" y="493"/>
                    </a:lnTo>
                    <a:lnTo>
                      <a:pt x="0" y="493"/>
                    </a:lnTo>
                    <a:lnTo>
                      <a:pt x="0" y="493"/>
                    </a:lnTo>
                    <a:lnTo>
                      <a:pt x="0" y="493"/>
                    </a:lnTo>
                    <a:lnTo>
                      <a:pt x="0" y="492"/>
                    </a:lnTo>
                    <a:lnTo>
                      <a:pt x="0" y="492"/>
                    </a:lnTo>
                    <a:lnTo>
                      <a:pt x="0" y="492"/>
                    </a:lnTo>
                    <a:lnTo>
                      <a:pt x="0" y="492"/>
                    </a:lnTo>
                    <a:lnTo>
                      <a:pt x="0" y="492"/>
                    </a:lnTo>
                    <a:lnTo>
                      <a:pt x="2" y="488"/>
                    </a:lnTo>
                    <a:lnTo>
                      <a:pt x="2" y="488"/>
                    </a:lnTo>
                    <a:lnTo>
                      <a:pt x="2" y="488"/>
                    </a:lnTo>
                    <a:lnTo>
                      <a:pt x="3" y="488"/>
                    </a:lnTo>
                    <a:lnTo>
                      <a:pt x="3" y="488"/>
                    </a:lnTo>
                    <a:lnTo>
                      <a:pt x="3" y="486"/>
                    </a:lnTo>
                    <a:lnTo>
                      <a:pt x="3" y="486"/>
                    </a:lnTo>
                    <a:lnTo>
                      <a:pt x="3" y="486"/>
                    </a:lnTo>
                    <a:lnTo>
                      <a:pt x="3" y="483"/>
                    </a:lnTo>
                    <a:lnTo>
                      <a:pt x="3" y="481"/>
                    </a:lnTo>
                    <a:lnTo>
                      <a:pt x="3" y="479"/>
                    </a:lnTo>
                    <a:lnTo>
                      <a:pt x="3" y="479"/>
                    </a:lnTo>
                    <a:lnTo>
                      <a:pt x="3" y="477"/>
                    </a:lnTo>
                    <a:lnTo>
                      <a:pt x="3" y="477"/>
                    </a:lnTo>
                    <a:lnTo>
                      <a:pt x="3" y="477"/>
                    </a:lnTo>
                    <a:lnTo>
                      <a:pt x="5" y="477"/>
                    </a:lnTo>
                    <a:lnTo>
                      <a:pt x="5" y="477"/>
                    </a:lnTo>
                    <a:lnTo>
                      <a:pt x="5" y="477"/>
                    </a:lnTo>
                    <a:lnTo>
                      <a:pt x="5" y="475"/>
                    </a:lnTo>
                    <a:lnTo>
                      <a:pt x="5" y="475"/>
                    </a:lnTo>
                    <a:lnTo>
                      <a:pt x="5" y="475"/>
                    </a:lnTo>
                    <a:lnTo>
                      <a:pt x="7" y="474"/>
                    </a:lnTo>
                    <a:lnTo>
                      <a:pt x="7" y="474"/>
                    </a:lnTo>
                    <a:lnTo>
                      <a:pt x="9" y="474"/>
                    </a:lnTo>
                    <a:lnTo>
                      <a:pt x="11" y="472"/>
                    </a:lnTo>
                    <a:lnTo>
                      <a:pt x="11" y="472"/>
                    </a:lnTo>
                    <a:lnTo>
                      <a:pt x="13" y="472"/>
                    </a:lnTo>
                    <a:lnTo>
                      <a:pt x="13" y="472"/>
                    </a:lnTo>
                    <a:lnTo>
                      <a:pt x="13" y="472"/>
                    </a:lnTo>
                    <a:lnTo>
                      <a:pt x="14" y="470"/>
                    </a:lnTo>
                    <a:lnTo>
                      <a:pt x="16" y="470"/>
                    </a:lnTo>
                    <a:lnTo>
                      <a:pt x="16" y="470"/>
                    </a:lnTo>
                    <a:lnTo>
                      <a:pt x="18" y="468"/>
                    </a:lnTo>
                    <a:lnTo>
                      <a:pt x="20" y="468"/>
                    </a:lnTo>
                    <a:lnTo>
                      <a:pt x="20" y="466"/>
                    </a:lnTo>
                    <a:lnTo>
                      <a:pt x="20" y="466"/>
                    </a:lnTo>
                    <a:lnTo>
                      <a:pt x="20" y="466"/>
                    </a:lnTo>
                    <a:lnTo>
                      <a:pt x="22" y="464"/>
                    </a:lnTo>
                    <a:lnTo>
                      <a:pt x="22" y="464"/>
                    </a:lnTo>
                    <a:lnTo>
                      <a:pt x="22" y="463"/>
                    </a:lnTo>
                    <a:lnTo>
                      <a:pt x="22" y="461"/>
                    </a:lnTo>
                    <a:lnTo>
                      <a:pt x="22" y="461"/>
                    </a:lnTo>
                    <a:lnTo>
                      <a:pt x="22" y="461"/>
                    </a:lnTo>
                    <a:lnTo>
                      <a:pt x="20" y="459"/>
                    </a:lnTo>
                    <a:lnTo>
                      <a:pt x="20" y="459"/>
                    </a:lnTo>
                    <a:lnTo>
                      <a:pt x="20" y="459"/>
                    </a:lnTo>
                    <a:lnTo>
                      <a:pt x="20" y="459"/>
                    </a:lnTo>
                    <a:lnTo>
                      <a:pt x="18" y="457"/>
                    </a:lnTo>
                    <a:lnTo>
                      <a:pt x="18" y="457"/>
                    </a:lnTo>
                    <a:lnTo>
                      <a:pt x="18" y="455"/>
                    </a:lnTo>
                    <a:lnTo>
                      <a:pt x="18" y="455"/>
                    </a:lnTo>
                    <a:lnTo>
                      <a:pt x="18" y="455"/>
                    </a:lnTo>
                    <a:lnTo>
                      <a:pt x="18" y="455"/>
                    </a:lnTo>
                    <a:lnTo>
                      <a:pt x="20" y="454"/>
                    </a:lnTo>
                    <a:lnTo>
                      <a:pt x="20" y="454"/>
                    </a:lnTo>
                    <a:lnTo>
                      <a:pt x="22" y="454"/>
                    </a:lnTo>
                    <a:lnTo>
                      <a:pt x="23" y="454"/>
                    </a:lnTo>
                    <a:lnTo>
                      <a:pt x="25" y="454"/>
                    </a:lnTo>
                    <a:lnTo>
                      <a:pt x="25" y="454"/>
                    </a:lnTo>
                    <a:lnTo>
                      <a:pt x="27" y="454"/>
                    </a:lnTo>
                    <a:lnTo>
                      <a:pt x="27" y="454"/>
                    </a:lnTo>
                    <a:lnTo>
                      <a:pt x="27" y="452"/>
                    </a:lnTo>
                    <a:lnTo>
                      <a:pt x="27" y="452"/>
                    </a:lnTo>
                    <a:lnTo>
                      <a:pt x="27" y="452"/>
                    </a:lnTo>
                    <a:lnTo>
                      <a:pt x="27" y="452"/>
                    </a:lnTo>
                    <a:lnTo>
                      <a:pt x="27" y="450"/>
                    </a:lnTo>
                    <a:lnTo>
                      <a:pt x="25" y="450"/>
                    </a:lnTo>
                    <a:lnTo>
                      <a:pt x="25" y="450"/>
                    </a:lnTo>
                    <a:lnTo>
                      <a:pt x="25" y="448"/>
                    </a:lnTo>
                    <a:lnTo>
                      <a:pt x="25" y="448"/>
                    </a:lnTo>
                    <a:lnTo>
                      <a:pt x="25" y="448"/>
                    </a:lnTo>
                    <a:lnTo>
                      <a:pt x="25" y="448"/>
                    </a:lnTo>
                    <a:lnTo>
                      <a:pt x="23" y="448"/>
                    </a:lnTo>
                    <a:lnTo>
                      <a:pt x="23" y="446"/>
                    </a:lnTo>
                    <a:lnTo>
                      <a:pt x="23" y="446"/>
                    </a:lnTo>
                    <a:lnTo>
                      <a:pt x="23" y="446"/>
                    </a:lnTo>
                    <a:lnTo>
                      <a:pt x="22" y="446"/>
                    </a:lnTo>
                    <a:lnTo>
                      <a:pt x="22" y="445"/>
                    </a:lnTo>
                    <a:lnTo>
                      <a:pt x="20" y="441"/>
                    </a:lnTo>
                    <a:lnTo>
                      <a:pt x="20" y="441"/>
                    </a:lnTo>
                    <a:lnTo>
                      <a:pt x="18" y="441"/>
                    </a:lnTo>
                    <a:lnTo>
                      <a:pt x="18" y="441"/>
                    </a:lnTo>
                    <a:lnTo>
                      <a:pt x="18" y="439"/>
                    </a:lnTo>
                    <a:lnTo>
                      <a:pt x="18" y="439"/>
                    </a:lnTo>
                    <a:lnTo>
                      <a:pt x="18" y="439"/>
                    </a:lnTo>
                    <a:lnTo>
                      <a:pt x="18" y="437"/>
                    </a:lnTo>
                    <a:lnTo>
                      <a:pt x="18" y="437"/>
                    </a:lnTo>
                    <a:lnTo>
                      <a:pt x="20" y="437"/>
                    </a:lnTo>
                    <a:lnTo>
                      <a:pt x="20" y="437"/>
                    </a:lnTo>
                    <a:lnTo>
                      <a:pt x="22" y="437"/>
                    </a:lnTo>
                    <a:lnTo>
                      <a:pt x="22" y="437"/>
                    </a:lnTo>
                    <a:lnTo>
                      <a:pt x="22" y="437"/>
                    </a:lnTo>
                    <a:lnTo>
                      <a:pt x="23" y="437"/>
                    </a:lnTo>
                    <a:lnTo>
                      <a:pt x="23" y="437"/>
                    </a:lnTo>
                    <a:lnTo>
                      <a:pt x="23" y="437"/>
                    </a:lnTo>
                    <a:lnTo>
                      <a:pt x="25" y="437"/>
                    </a:lnTo>
                    <a:lnTo>
                      <a:pt x="25" y="437"/>
                    </a:lnTo>
                    <a:lnTo>
                      <a:pt x="29" y="437"/>
                    </a:lnTo>
                    <a:lnTo>
                      <a:pt x="29" y="437"/>
                    </a:lnTo>
                    <a:lnTo>
                      <a:pt x="29" y="437"/>
                    </a:lnTo>
                    <a:lnTo>
                      <a:pt x="29" y="437"/>
                    </a:lnTo>
                    <a:lnTo>
                      <a:pt x="31" y="436"/>
                    </a:lnTo>
                    <a:lnTo>
                      <a:pt x="31" y="434"/>
                    </a:lnTo>
                    <a:lnTo>
                      <a:pt x="31" y="432"/>
                    </a:lnTo>
                    <a:lnTo>
                      <a:pt x="29" y="430"/>
                    </a:lnTo>
                    <a:lnTo>
                      <a:pt x="29" y="430"/>
                    </a:lnTo>
                    <a:lnTo>
                      <a:pt x="29" y="428"/>
                    </a:lnTo>
                    <a:lnTo>
                      <a:pt x="29" y="428"/>
                    </a:lnTo>
                    <a:lnTo>
                      <a:pt x="29" y="428"/>
                    </a:lnTo>
                    <a:lnTo>
                      <a:pt x="29" y="427"/>
                    </a:lnTo>
                    <a:lnTo>
                      <a:pt x="31" y="427"/>
                    </a:lnTo>
                    <a:lnTo>
                      <a:pt x="32" y="427"/>
                    </a:lnTo>
                    <a:lnTo>
                      <a:pt x="32" y="427"/>
                    </a:lnTo>
                    <a:lnTo>
                      <a:pt x="32" y="427"/>
                    </a:lnTo>
                    <a:lnTo>
                      <a:pt x="32" y="427"/>
                    </a:lnTo>
                    <a:lnTo>
                      <a:pt x="34" y="427"/>
                    </a:lnTo>
                    <a:lnTo>
                      <a:pt x="34" y="427"/>
                    </a:lnTo>
                    <a:lnTo>
                      <a:pt x="34" y="427"/>
                    </a:lnTo>
                    <a:lnTo>
                      <a:pt x="36" y="430"/>
                    </a:lnTo>
                    <a:lnTo>
                      <a:pt x="38" y="430"/>
                    </a:lnTo>
                    <a:lnTo>
                      <a:pt x="38" y="430"/>
                    </a:lnTo>
                    <a:lnTo>
                      <a:pt x="38" y="432"/>
                    </a:lnTo>
                    <a:lnTo>
                      <a:pt x="38" y="432"/>
                    </a:lnTo>
                    <a:lnTo>
                      <a:pt x="40" y="432"/>
                    </a:lnTo>
                    <a:lnTo>
                      <a:pt x="40" y="432"/>
                    </a:lnTo>
                    <a:lnTo>
                      <a:pt x="40" y="432"/>
                    </a:lnTo>
                    <a:lnTo>
                      <a:pt x="43" y="432"/>
                    </a:lnTo>
                    <a:lnTo>
                      <a:pt x="45" y="432"/>
                    </a:lnTo>
                    <a:lnTo>
                      <a:pt x="45" y="432"/>
                    </a:lnTo>
                    <a:lnTo>
                      <a:pt x="45" y="432"/>
                    </a:lnTo>
                    <a:lnTo>
                      <a:pt x="45" y="432"/>
                    </a:lnTo>
                    <a:lnTo>
                      <a:pt x="47" y="430"/>
                    </a:lnTo>
                    <a:lnTo>
                      <a:pt x="47" y="430"/>
                    </a:lnTo>
                    <a:lnTo>
                      <a:pt x="47" y="430"/>
                    </a:lnTo>
                    <a:lnTo>
                      <a:pt x="47" y="430"/>
                    </a:lnTo>
                    <a:lnTo>
                      <a:pt x="47" y="428"/>
                    </a:lnTo>
                    <a:lnTo>
                      <a:pt x="49" y="428"/>
                    </a:lnTo>
                    <a:lnTo>
                      <a:pt x="49" y="428"/>
                    </a:lnTo>
                    <a:lnTo>
                      <a:pt x="49" y="427"/>
                    </a:lnTo>
                    <a:lnTo>
                      <a:pt x="49" y="427"/>
                    </a:lnTo>
                    <a:lnTo>
                      <a:pt x="51" y="427"/>
                    </a:lnTo>
                    <a:lnTo>
                      <a:pt x="51" y="427"/>
                    </a:lnTo>
                    <a:lnTo>
                      <a:pt x="51" y="427"/>
                    </a:lnTo>
                    <a:lnTo>
                      <a:pt x="52" y="425"/>
                    </a:lnTo>
                    <a:lnTo>
                      <a:pt x="52" y="425"/>
                    </a:lnTo>
                    <a:lnTo>
                      <a:pt x="52" y="425"/>
                    </a:lnTo>
                    <a:lnTo>
                      <a:pt x="54" y="425"/>
                    </a:lnTo>
                    <a:lnTo>
                      <a:pt x="54" y="425"/>
                    </a:lnTo>
                    <a:lnTo>
                      <a:pt x="54" y="425"/>
                    </a:lnTo>
                    <a:lnTo>
                      <a:pt x="56" y="425"/>
                    </a:lnTo>
                    <a:lnTo>
                      <a:pt x="58" y="425"/>
                    </a:lnTo>
                    <a:lnTo>
                      <a:pt x="58" y="425"/>
                    </a:lnTo>
                    <a:lnTo>
                      <a:pt x="58" y="425"/>
                    </a:lnTo>
                    <a:lnTo>
                      <a:pt x="58" y="425"/>
                    </a:lnTo>
                    <a:lnTo>
                      <a:pt x="58" y="427"/>
                    </a:lnTo>
                    <a:lnTo>
                      <a:pt x="58" y="427"/>
                    </a:lnTo>
                    <a:lnTo>
                      <a:pt x="58" y="427"/>
                    </a:lnTo>
                    <a:lnTo>
                      <a:pt x="58" y="428"/>
                    </a:lnTo>
                    <a:lnTo>
                      <a:pt x="58" y="428"/>
                    </a:lnTo>
                    <a:lnTo>
                      <a:pt x="58" y="428"/>
                    </a:lnTo>
                    <a:lnTo>
                      <a:pt x="56" y="430"/>
                    </a:lnTo>
                    <a:lnTo>
                      <a:pt x="56" y="430"/>
                    </a:lnTo>
                    <a:lnTo>
                      <a:pt x="56" y="432"/>
                    </a:lnTo>
                    <a:lnTo>
                      <a:pt x="56" y="432"/>
                    </a:lnTo>
                    <a:lnTo>
                      <a:pt x="56" y="434"/>
                    </a:lnTo>
                    <a:lnTo>
                      <a:pt x="56" y="436"/>
                    </a:lnTo>
                    <a:lnTo>
                      <a:pt x="56" y="436"/>
                    </a:lnTo>
                    <a:lnTo>
                      <a:pt x="56" y="436"/>
                    </a:lnTo>
                    <a:lnTo>
                      <a:pt x="56" y="437"/>
                    </a:lnTo>
                    <a:lnTo>
                      <a:pt x="58" y="437"/>
                    </a:lnTo>
                    <a:lnTo>
                      <a:pt x="58" y="437"/>
                    </a:lnTo>
                    <a:lnTo>
                      <a:pt x="58" y="437"/>
                    </a:lnTo>
                    <a:lnTo>
                      <a:pt x="60" y="437"/>
                    </a:lnTo>
                    <a:lnTo>
                      <a:pt x="60" y="437"/>
                    </a:lnTo>
                    <a:lnTo>
                      <a:pt x="60" y="437"/>
                    </a:lnTo>
                    <a:lnTo>
                      <a:pt x="61" y="437"/>
                    </a:lnTo>
                    <a:lnTo>
                      <a:pt x="63" y="436"/>
                    </a:lnTo>
                    <a:lnTo>
                      <a:pt x="63" y="434"/>
                    </a:lnTo>
                    <a:lnTo>
                      <a:pt x="65" y="434"/>
                    </a:lnTo>
                    <a:lnTo>
                      <a:pt x="65" y="434"/>
                    </a:lnTo>
                    <a:lnTo>
                      <a:pt x="65" y="434"/>
                    </a:lnTo>
                    <a:lnTo>
                      <a:pt x="65" y="432"/>
                    </a:lnTo>
                    <a:lnTo>
                      <a:pt x="67" y="432"/>
                    </a:lnTo>
                    <a:lnTo>
                      <a:pt x="69" y="434"/>
                    </a:lnTo>
                    <a:lnTo>
                      <a:pt x="69" y="434"/>
                    </a:lnTo>
                    <a:lnTo>
                      <a:pt x="70" y="434"/>
                    </a:lnTo>
                    <a:lnTo>
                      <a:pt x="74" y="434"/>
                    </a:lnTo>
                    <a:lnTo>
                      <a:pt x="78" y="432"/>
                    </a:lnTo>
                    <a:lnTo>
                      <a:pt x="78" y="430"/>
                    </a:lnTo>
                    <a:lnTo>
                      <a:pt x="78" y="428"/>
                    </a:lnTo>
                    <a:lnTo>
                      <a:pt x="76" y="427"/>
                    </a:lnTo>
                    <a:lnTo>
                      <a:pt x="76" y="425"/>
                    </a:lnTo>
                    <a:lnTo>
                      <a:pt x="74" y="425"/>
                    </a:lnTo>
                    <a:lnTo>
                      <a:pt x="74" y="425"/>
                    </a:lnTo>
                    <a:lnTo>
                      <a:pt x="74" y="423"/>
                    </a:lnTo>
                    <a:lnTo>
                      <a:pt x="74" y="423"/>
                    </a:lnTo>
                    <a:lnTo>
                      <a:pt x="74" y="423"/>
                    </a:lnTo>
                    <a:lnTo>
                      <a:pt x="74" y="423"/>
                    </a:lnTo>
                    <a:lnTo>
                      <a:pt x="74" y="421"/>
                    </a:lnTo>
                    <a:lnTo>
                      <a:pt x="74" y="421"/>
                    </a:lnTo>
                    <a:lnTo>
                      <a:pt x="74" y="421"/>
                    </a:lnTo>
                    <a:lnTo>
                      <a:pt x="74" y="419"/>
                    </a:lnTo>
                    <a:lnTo>
                      <a:pt x="76" y="419"/>
                    </a:lnTo>
                    <a:lnTo>
                      <a:pt x="76" y="419"/>
                    </a:lnTo>
                    <a:lnTo>
                      <a:pt x="76" y="419"/>
                    </a:lnTo>
                    <a:lnTo>
                      <a:pt x="76" y="419"/>
                    </a:lnTo>
                    <a:lnTo>
                      <a:pt x="78" y="419"/>
                    </a:lnTo>
                    <a:lnTo>
                      <a:pt x="79" y="419"/>
                    </a:lnTo>
                    <a:lnTo>
                      <a:pt x="79" y="421"/>
                    </a:lnTo>
                    <a:lnTo>
                      <a:pt x="81" y="421"/>
                    </a:lnTo>
                    <a:lnTo>
                      <a:pt x="83" y="421"/>
                    </a:lnTo>
                    <a:lnTo>
                      <a:pt x="83" y="421"/>
                    </a:lnTo>
                    <a:lnTo>
                      <a:pt x="83" y="421"/>
                    </a:lnTo>
                    <a:lnTo>
                      <a:pt x="87" y="421"/>
                    </a:lnTo>
                    <a:lnTo>
                      <a:pt x="90" y="421"/>
                    </a:lnTo>
                    <a:lnTo>
                      <a:pt x="94" y="421"/>
                    </a:lnTo>
                    <a:lnTo>
                      <a:pt x="94" y="419"/>
                    </a:lnTo>
                    <a:lnTo>
                      <a:pt x="96" y="419"/>
                    </a:lnTo>
                    <a:lnTo>
                      <a:pt x="96" y="419"/>
                    </a:lnTo>
                    <a:lnTo>
                      <a:pt x="96" y="419"/>
                    </a:lnTo>
                    <a:lnTo>
                      <a:pt x="98" y="419"/>
                    </a:lnTo>
                    <a:lnTo>
                      <a:pt x="98" y="419"/>
                    </a:lnTo>
                    <a:lnTo>
                      <a:pt x="98" y="417"/>
                    </a:lnTo>
                    <a:lnTo>
                      <a:pt x="98" y="417"/>
                    </a:lnTo>
                    <a:lnTo>
                      <a:pt x="98" y="417"/>
                    </a:lnTo>
                    <a:lnTo>
                      <a:pt x="98" y="416"/>
                    </a:lnTo>
                    <a:lnTo>
                      <a:pt x="98" y="414"/>
                    </a:lnTo>
                    <a:lnTo>
                      <a:pt x="96" y="414"/>
                    </a:lnTo>
                    <a:lnTo>
                      <a:pt x="94" y="412"/>
                    </a:lnTo>
                    <a:lnTo>
                      <a:pt x="94" y="410"/>
                    </a:lnTo>
                    <a:lnTo>
                      <a:pt x="92" y="410"/>
                    </a:lnTo>
                    <a:lnTo>
                      <a:pt x="92" y="408"/>
                    </a:lnTo>
                    <a:lnTo>
                      <a:pt x="92" y="407"/>
                    </a:lnTo>
                    <a:lnTo>
                      <a:pt x="92" y="407"/>
                    </a:lnTo>
                    <a:lnTo>
                      <a:pt x="92" y="405"/>
                    </a:lnTo>
                    <a:lnTo>
                      <a:pt x="92" y="405"/>
                    </a:lnTo>
                    <a:lnTo>
                      <a:pt x="92" y="403"/>
                    </a:lnTo>
                    <a:lnTo>
                      <a:pt x="92" y="403"/>
                    </a:lnTo>
                    <a:lnTo>
                      <a:pt x="92" y="401"/>
                    </a:lnTo>
                    <a:lnTo>
                      <a:pt x="94" y="401"/>
                    </a:lnTo>
                    <a:lnTo>
                      <a:pt x="94" y="401"/>
                    </a:lnTo>
                    <a:lnTo>
                      <a:pt x="94" y="401"/>
                    </a:lnTo>
                    <a:lnTo>
                      <a:pt x="94" y="401"/>
                    </a:lnTo>
                    <a:lnTo>
                      <a:pt x="96" y="403"/>
                    </a:lnTo>
                    <a:lnTo>
                      <a:pt x="96" y="403"/>
                    </a:lnTo>
                    <a:lnTo>
                      <a:pt x="98" y="405"/>
                    </a:lnTo>
                    <a:lnTo>
                      <a:pt x="98" y="405"/>
                    </a:lnTo>
                    <a:lnTo>
                      <a:pt x="99" y="405"/>
                    </a:lnTo>
                    <a:lnTo>
                      <a:pt x="99" y="405"/>
                    </a:lnTo>
                    <a:lnTo>
                      <a:pt x="101" y="407"/>
                    </a:lnTo>
                    <a:lnTo>
                      <a:pt x="101" y="407"/>
                    </a:lnTo>
                    <a:lnTo>
                      <a:pt x="101" y="407"/>
                    </a:lnTo>
                    <a:lnTo>
                      <a:pt x="101" y="407"/>
                    </a:lnTo>
                    <a:lnTo>
                      <a:pt x="103" y="407"/>
                    </a:lnTo>
                    <a:lnTo>
                      <a:pt x="103" y="407"/>
                    </a:lnTo>
                    <a:lnTo>
                      <a:pt x="105" y="407"/>
                    </a:lnTo>
                    <a:lnTo>
                      <a:pt x="105" y="407"/>
                    </a:lnTo>
                    <a:lnTo>
                      <a:pt x="105" y="407"/>
                    </a:lnTo>
                    <a:lnTo>
                      <a:pt x="107" y="407"/>
                    </a:lnTo>
                    <a:lnTo>
                      <a:pt x="107" y="408"/>
                    </a:lnTo>
                    <a:lnTo>
                      <a:pt x="108" y="407"/>
                    </a:lnTo>
                    <a:lnTo>
                      <a:pt x="108" y="407"/>
                    </a:lnTo>
                    <a:lnTo>
                      <a:pt x="110" y="407"/>
                    </a:lnTo>
                    <a:lnTo>
                      <a:pt x="110" y="405"/>
                    </a:lnTo>
                    <a:lnTo>
                      <a:pt x="110" y="405"/>
                    </a:lnTo>
                    <a:lnTo>
                      <a:pt x="110" y="403"/>
                    </a:lnTo>
                    <a:lnTo>
                      <a:pt x="108" y="403"/>
                    </a:lnTo>
                    <a:lnTo>
                      <a:pt x="108" y="401"/>
                    </a:lnTo>
                    <a:lnTo>
                      <a:pt x="107" y="401"/>
                    </a:lnTo>
                    <a:lnTo>
                      <a:pt x="107" y="401"/>
                    </a:lnTo>
                    <a:lnTo>
                      <a:pt x="107" y="399"/>
                    </a:lnTo>
                    <a:lnTo>
                      <a:pt x="107" y="399"/>
                    </a:lnTo>
                    <a:lnTo>
                      <a:pt x="107" y="398"/>
                    </a:lnTo>
                    <a:lnTo>
                      <a:pt x="107" y="396"/>
                    </a:lnTo>
                    <a:lnTo>
                      <a:pt x="107" y="394"/>
                    </a:lnTo>
                    <a:lnTo>
                      <a:pt x="108" y="394"/>
                    </a:lnTo>
                    <a:lnTo>
                      <a:pt x="108" y="394"/>
                    </a:lnTo>
                    <a:lnTo>
                      <a:pt x="108" y="394"/>
                    </a:lnTo>
                    <a:lnTo>
                      <a:pt x="110" y="392"/>
                    </a:lnTo>
                    <a:lnTo>
                      <a:pt x="112" y="392"/>
                    </a:lnTo>
                    <a:lnTo>
                      <a:pt x="112" y="390"/>
                    </a:lnTo>
                    <a:lnTo>
                      <a:pt x="114" y="390"/>
                    </a:lnTo>
                    <a:lnTo>
                      <a:pt x="114" y="390"/>
                    </a:lnTo>
                    <a:lnTo>
                      <a:pt x="114" y="389"/>
                    </a:lnTo>
                    <a:lnTo>
                      <a:pt x="114" y="387"/>
                    </a:lnTo>
                    <a:lnTo>
                      <a:pt x="116" y="385"/>
                    </a:lnTo>
                    <a:lnTo>
                      <a:pt x="116" y="385"/>
                    </a:lnTo>
                    <a:lnTo>
                      <a:pt x="116" y="383"/>
                    </a:lnTo>
                    <a:lnTo>
                      <a:pt x="116" y="383"/>
                    </a:lnTo>
                    <a:lnTo>
                      <a:pt x="116" y="383"/>
                    </a:lnTo>
                    <a:lnTo>
                      <a:pt x="117" y="383"/>
                    </a:lnTo>
                    <a:lnTo>
                      <a:pt x="117" y="381"/>
                    </a:lnTo>
                    <a:lnTo>
                      <a:pt x="117" y="381"/>
                    </a:lnTo>
                    <a:lnTo>
                      <a:pt x="117" y="381"/>
                    </a:lnTo>
                    <a:lnTo>
                      <a:pt x="117" y="381"/>
                    </a:lnTo>
                    <a:lnTo>
                      <a:pt x="117" y="381"/>
                    </a:lnTo>
                    <a:lnTo>
                      <a:pt x="117" y="381"/>
                    </a:lnTo>
                    <a:lnTo>
                      <a:pt x="117" y="381"/>
                    </a:lnTo>
                    <a:lnTo>
                      <a:pt x="119" y="381"/>
                    </a:lnTo>
                    <a:lnTo>
                      <a:pt x="119" y="381"/>
                    </a:lnTo>
                    <a:lnTo>
                      <a:pt x="119" y="381"/>
                    </a:lnTo>
                    <a:lnTo>
                      <a:pt x="119" y="381"/>
                    </a:lnTo>
                    <a:lnTo>
                      <a:pt x="121" y="379"/>
                    </a:lnTo>
                    <a:lnTo>
                      <a:pt x="121" y="379"/>
                    </a:lnTo>
                    <a:lnTo>
                      <a:pt x="123" y="379"/>
                    </a:lnTo>
                    <a:lnTo>
                      <a:pt x="123" y="379"/>
                    </a:lnTo>
                    <a:lnTo>
                      <a:pt x="123" y="379"/>
                    </a:lnTo>
                    <a:lnTo>
                      <a:pt x="123" y="379"/>
                    </a:lnTo>
                    <a:lnTo>
                      <a:pt x="125" y="379"/>
                    </a:lnTo>
                    <a:lnTo>
                      <a:pt x="125" y="379"/>
                    </a:lnTo>
                    <a:lnTo>
                      <a:pt x="126" y="381"/>
                    </a:lnTo>
                    <a:lnTo>
                      <a:pt x="126" y="381"/>
                    </a:lnTo>
                    <a:lnTo>
                      <a:pt x="126" y="381"/>
                    </a:lnTo>
                    <a:lnTo>
                      <a:pt x="126" y="383"/>
                    </a:lnTo>
                    <a:lnTo>
                      <a:pt x="126" y="383"/>
                    </a:lnTo>
                    <a:lnTo>
                      <a:pt x="125" y="385"/>
                    </a:lnTo>
                    <a:lnTo>
                      <a:pt x="125" y="385"/>
                    </a:lnTo>
                    <a:lnTo>
                      <a:pt x="125" y="387"/>
                    </a:lnTo>
                    <a:lnTo>
                      <a:pt x="125" y="387"/>
                    </a:lnTo>
                    <a:lnTo>
                      <a:pt x="125" y="387"/>
                    </a:lnTo>
                    <a:lnTo>
                      <a:pt x="125" y="389"/>
                    </a:lnTo>
                    <a:lnTo>
                      <a:pt x="125" y="389"/>
                    </a:lnTo>
                    <a:lnTo>
                      <a:pt x="130" y="389"/>
                    </a:lnTo>
                    <a:lnTo>
                      <a:pt x="132" y="389"/>
                    </a:lnTo>
                    <a:lnTo>
                      <a:pt x="132" y="389"/>
                    </a:lnTo>
                    <a:lnTo>
                      <a:pt x="134" y="389"/>
                    </a:lnTo>
                    <a:lnTo>
                      <a:pt x="134" y="389"/>
                    </a:lnTo>
                    <a:lnTo>
                      <a:pt x="134" y="389"/>
                    </a:lnTo>
                    <a:lnTo>
                      <a:pt x="134" y="389"/>
                    </a:lnTo>
                    <a:lnTo>
                      <a:pt x="136" y="389"/>
                    </a:lnTo>
                    <a:lnTo>
                      <a:pt x="136" y="390"/>
                    </a:lnTo>
                    <a:lnTo>
                      <a:pt x="136" y="390"/>
                    </a:lnTo>
                    <a:lnTo>
                      <a:pt x="136" y="390"/>
                    </a:lnTo>
                    <a:lnTo>
                      <a:pt x="136" y="390"/>
                    </a:lnTo>
                    <a:lnTo>
                      <a:pt x="136" y="390"/>
                    </a:lnTo>
                    <a:lnTo>
                      <a:pt x="137" y="390"/>
                    </a:lnTo>
                    <a:lnTo>
                      <a:pt x="139" y="389"/>
                    </a:lnTo>
                    <a:lnTo>
                      <a:pt x="139" y="389"/>
                    </a:lnTo>
                    <a:lnTo>
                      <a:pt x="139" y="389"/>
                    </a:lnTo>
                    <a:lnTo>
                      <a:pt x="139" y="387"/>
                    </a:lnTo>
                    <a:lnTo>
                      <a:pt x="139" y="387"/>
                    </a:lnTo>
                    <a:lnTo>
                      <a:pt x="139" y="387"/>
                    </a:lnTo>
                    <a:lnTo>
                      <a:pt x="139" y="385"/>
                    </a:lnTo>
                    <a:lnTo>
                      <a:pt x="137" y="385"/>
                    </a:lnTo>
                    <a:lnTo>
                      <a:pt x="136" y="383"/>
                    </a:lnTo>
                    <a:lnTo>
                      <a:pt x="136" y="383"/>
                    </a:lnTo>
                    <a:lnTo>
                      <a:pt x="134" y="381"/>
                    </a:lnTo>
                    <a:lnTo>
                      <a:pt x="132" y="381"/>
                    </a:lnTo>
                    <a:lnTo>
                      <a:pt x="132" y="379"/>
                    </a:lnTo>
                    <a:lnTo>
                      <a:pt x="132" y="379"/>
                    </a:lnTo>
                    <a:lnTo>
                      <a:pt x="132" y="378"/>
                    </a:lnTo>
                    <a:lnTo>
                      <a:pt x="132" y="376"/>
                    </a:lnTo>
                    <a:lnTo>
                      <a:pt x="132" y="376"/>
                    </a:lnTo>
                    <a:lnTo>
                      <a:pt x="132" y="374"/>
                    </a:lnTo>
                    <a:lnTo>
                      <a:pt x="130" y="372"/>
                    </a:lnTo>
                    <a:lnTo>
                      <a:pt x="130" y="372"/>
                    </a:lnTo>
                    <a:lnTo>
                      <a:pt x="130" y="372"/>
                    </a:lnTo>
                    <a:lnTo>
                      <a:pt x="130" y="372"/>
                    </a:lnTo>
                    <a:lnTo>
                      <a:pt x="130" y="372"/>
                    </a:lnTo>
                    <a:lnTo>
                      <a:pt x="130" y="372"/>
                    </a:lnTo>
                    <a:lnTo>
                      <a:pt x="132" y="370"/>
                    </a:lnTo>
                    <a:lnTo>
                      <a:pt x="132" y="370"/>
                    </a:lnTo>
                    <a:lnTo>
                      <a:pt x="132" y="370"/>
                    </a:lnTo>
                    <a:lnTo>
                      <a:pt x="132" y="370"/>
                    </a:lnTo>
                    <a:lnTo>
                      <a:pt x="132" y="370"/>
                    </a:lnTo>
                    <a:lnTo>
                      <a:pt x="132" y="370"/>
                    </a:lnTo>
                    <a:lnTo>
                      <a:pt x="132" y="370"/>
                    </a:lnTo>
                    <a:lnTo>
                      <a:pt x="132" y="370"/>
                    </a:lnTo>
                    <a:lnTo>
                      <a:pt x="134" y="370"/>
                    </a:lnTo>
                    <a:lnTo>
                      <a:pt x="134" y="370"/>
                    </a:lnTo>
                    <a:lnTo>
                      <a:pt x="134" y="370"/>
                    </a:lnTo>
                    <a:lnTo>
                      <a:pt x="136" y="372"/>
                    </a:lnTo>
                    <a:lnTo>
                      <a:pt x="136" y="372"/>
                    </a:lnTo>
                    <a:lnTo>
                      <a:pt x="136" y="372"/>
                    </a:lnTo>
                    <a:lnTo>
                      <a:pt x="139" y="372"/>
                    </a:lnTo>
                    <a:lnTo>
                      <a:pt x="143" y="376"/>
                    </a:lnTo>
                    <a:lnTo>
                      <a:pt x="145" y="376"/>
                    </a:lnTo>
                    <a:lnTo>
                      <a:pt x="146" y="378"/>
                    </a:lnTo>
                    <a:lnTo>
                      <a:pt x="146" y="378"/>
                    </a:lnTo>
                    <a:lnTo>
                      <a:pt x="148" y="378"/>
                    </a:lnTo>
                    <a:lnTo>
                      <a:pt x="150" y="378"/>
                    </a:lnTo>
                    <a:lnTo>
                      <a:pt x="150" y="378"/>
                    </a:lnTo>
                    <a:lnTo>
                      <a:pt x="150" y="378"/>
                    </a:lnTo>
                    <a:lnTo>
                      <a:pt x="150" y="378"/>
                    </a:lnTo>
                    <a:lnTo>
                      <a:pt x="152" y="376"/>
                    </a:lnTo>
                    <a:lnTo>
                      <a:pt x="152" y="374"/>
                    </a:lnTo>
                    <a:lnTo>
                      <a:pt x="152" y="372"/>
                    </a:lnTo>
                    <a:lnTo>
                      <a:pt x="152" y="372"/>
                    </a:lnTo>
                    <a:lnTo>
                      <a:pt x="152" y="370"/>
                    </a:lnTo>
                    <a:lnTo>
                      <a:pt x="154" y="369"/>
                    </a:lnTo>
                    <a:lnTo>
                      <a:pt x="154" y="369"/>
                    </a:lnTo>
                    <a:lnTo>
                      <a:pt x="152" y="369"/>
                    </a:lnTo>
                    <a:lnTo>
                      <a:pt x="152" y="369"/>
                    </a:lnTo>
                    <a:lnTo>
                      <a:pt x="152" y="369"/>
                    </a:lnTo>
                    <a:lnTo>
                      <a:pt x="152" y="367"/>
                    </a:lnTo>
                    <a:lnTo>
                      <a:pt x="152" y="367"/>
                    </a:lnTo>
                    <a:lnTo>
                      <a:pt x="152" y="367"/>
                    </a:lnTo>
                    <a:lnTo>
                      <a:pt x="154" y="367"/>
                    </a:lnTo>
                    <a:lnTo>
                      <a:pt x="154" y="367"/>
                    </a:lnTo>
                    <a:lnTo>
                      <a:pt x="154" y="367"/>
                    </a:lnTo>
                    <a:lnTo>
                      <a:pt x="154" y="367"/>
                    </a:lnTo>
                    <a:lnTo>
                      <a:pt x="154" y="367"/>
                    </a:lnTo>
                    <a:lnTo>
                      <a:pt x="152" y="365"/>
                    </a:lnTo>
                    <a:lnTo>
                      <a:pt x="152" y="365"/>
                    </a:lnTo>
                    <a:lnTo>
                      <a:pt x="152" y="365"/>
                    </a:lnTo>
                    <a:lnTo>
                      <a:pt x="152" y="365"/>
                    </a:lnTo>
                    <a:lnTo>
                      <a:pt x="152" y="365"/>
                    </a:lnTo>
                    <a:lnTo>
                      <a:pt x="150" y="365"/>
                    </a:lnTo>
                    <a:lnTo>
                      <a:pt x="148" y="367"/>
                    </a:lnTo>
                    <a:lnTo>
                      <a:pt x="146" y="367"/>
                    </a:lnTo>
                    <a:lnTo>
                      <a:pt x="146" y="367"/>
                    </a:lnTo>
                    <a:lnTo>
                      <a:pt x="145" y="367"/>
                    </a:lnTo>
                    <a:lnTo>
                      <a:pt x="143" y="367"/>
                    </a:lnTo>
                    <a:lnTo>
                      <a:pt x="141" y="367"/>
                    </a:lnTo>
                    <a:lnTo>
                      <a:pt x="141" y="367"/>
                    </a:lnTo>
                    <a:lnTo>
                      <a:pt x="139" y="367"/>
                    </a:lnTo>
                    <a:lnTo>
                      <a:pt x="137" y="365"/>
                    </a:lnTo>
                    <a:lnTo>
                      <a:pt x="137" y="365"/>
                    </a:lnTo>
                    <a:lnTo>
                      <a:pt x="136" y="365"/>
                    </a:lnTo>
                    <a:lnTo>
                      <a:pt x="136" y="363"/>
                    </a:lnTo>
                    <a:lnTo>
                      <a:pt x="136" y="361"/>
                    </a:lnTo>
                    <a:lnTo>
                      <a:pt x="136" y="361"/>
                    </a:lnTo>
                    <a:lnTo>
                      <a:pt x="136" y="360"/>
                    </a:lnTo>
                    <a:lnTo>
                      <a:pt x="136" y="360"/>
                    </a:lnTo>
                    <a:lnTo>
                      <a:pt x="136" y="358"/>
                    </a:lnTo>
                    <a:lnTo>
                      <a:pt x="137" y="358"/>
                    </a:lnTo>
                    <a:lnTo>
                      <a:pt x="139" y="358"/>
                    </a:lnTo>
                    <a:lnTo>
                      <a:pt x="139" y="358"/>
                    </a:lnTo>
                    <a:lnTo>
                      <a:pt x="141" y="358"/>
                    </a:lnTo>
                    <a:lnTo>
                      <a:pt x="141" y="358"/>
                    </a:lnTo>
                    <a:lnTo>
                      <a:pt x="143" y="360"/>
                    </a:lnTo>
                    <a:lnTo>
                      <a:pt x="143" y="360"/>
                    </a:lnTo>
                    <a:lnTo>
                      <a:pt x="143" y="361"/>
                    </a:lnTo>
                    <a:lnTo>
                      <a:pt x="143" y="363"/>
                    </a:lnTo>
                    <a:lnTo>
                      <a:pt x="143" y="363"/>
                    </a:lnTo>
                    <a:lnTo>
                      <a:pt x="145" y="363"/>
                    </a:lnTo>
                    <a:lnTo>
                      <a:pt x="145" y="365"/>
                    </a:lnTo>
                    <a:lnTo>
                      <a:pt x="146" y="365"/>
                    </a:lnTo>
                    <a:lnTo>
                      <a:pt x="146" y="363"/>
                    </a:lnTo>
                    <a:lnTo>
                      <a:pt x="146" y="363"/>
                    </a:lnTo>
                    <a:lnTo>
                      <a:pt x="148" y="363"/>
                    </a:lnTo>
                    <a:lnTo>
                      <a:pt x="148" y="361"/>
                    </a:lnTo>
                    <a:lnTo>
                      <a:pt x="150" y="360"/>
                    </a:lnTo>
                    <a:lnTo>
                      <a:pt x="150" y="358"/>
                    </a:lnTo>
                    <a:lnTo>
                      <a:pt x="150" y="358"/>
                    </a:lnTo>
                    <a:lnTo>
                      <a:pt x="152" y="356"/>
                    </a:lnTo>
                    <a:lnTo>
                      <a:pt x="152" y="356"/>
                    </a:lnTo>
                    <a:lnTo>
                      <a:pt x="152" y="356"/>
                    </a:lnTo>
                    <a:lnTo>
                      <a:pt x="154" y="356"/>
                    </a:lnTo>
                    <a:lnTo>
                      <a:pt x="155" y="356"/>
                    </a:lnTo>
                    <a:lnTo>
                      <a:pt x="155" y="356"/>
                    </a:lnTo>
                    <a:lnTo>
                      <a:pt x="155" y="356"/>
                    </a:lnTo>
                    <a:lnTo>
                      <a:pt x="155" y="356"/>
                    </a:lnTo>
                    <a:lnTo>
                      <a:pt x="157" y="356"/>
                    </a:lnTo>
                    <a:lnTo>
                      <a:pt x="159" y="356"/>
                    </a:lnTo>
                    <a:lnTo>
                      <a:pt x="161" y="354"/>
                    </a:lnTo>
                    <a:lnTo>
                      <a:pt x="161" y="354"/>
                    </a:lnTo>
                    <a:lnTo>
                      <a:pt x="163" y="354"/>
                    </a:lnTo>
                    <a:lnTo>
                      <a:pt x="164" y="352"/>
                    </a:lnTo>
                    <a:lnTo>
                      <a:pt x="164" y="351"/>
                    </a:lnTo>
                    <a:lnTo>
                      <a:pt x="166" y="351"/>
                    </a:lnTo>
                    <a:lnTo>
                      <a:pt x="168" y="349"/>
                    </a:lnTo>
                    <a:lnTo>
                      <a:pt x="168" y="349"/>
                    </a:lnTo>
                    <a:lnTo>
                      <a:pt x="168" y="349"/>
                    </a:lnTo>
                    <a:lnTo>
                      <a:pt x="170" y="347"/>
                    </a:lnTo>
                    <a:lnTo>
                      <a:pt x="170" y="347"/>
                    </a:lnTo>
                    <a:lnTo>
                      <a:pt x="170" y="347"/>
                    </a:lnTo>
                    <a:lnTo>
                      <a:pt x="168" y="345"/>
                    </a:lnTo>
                    <a:lnTo>
                      <a:pt x="168" y="345"/>
                    </a:lnTo>
                    <a:lnTo>
                      <a:pt x="168" y="345"/>
                    </a:lnTo>
                    <a:lnTo>
                      <a:pt x="166" y="343"/>
                    </a:lnTo>
                    <a:lnTo>
                      <a:pt x="166" y="343"/>
                    </a:lnTo>
                    <a:lnTo>
                      <a:pt x="164" y="343"/>
                    </a:lnTo>
                    <a:lnTo>
                      <a:pt x="164" y="343"/>
                    </a:lnTo>
                    <a:lnTo>
                      <a:pt x="163" y="341"/>
                    </a:lnTo>
                    <a:lnTo>
                      <a:pt x="163" y="341"/>
                    </a:lnTo>
                    <a:lnTo>
                      <a:pt x="161" y="340"/>
                    </a:lnTo>
                    <a:lnTo>
                      <a:pt x="161" y="340"/>
                    </a:lnTo>
                    <a:lnTo>
                      <a:pt x="161" y="338"/>
                    </a:lnTo>
                    <a:lnTo>
                      <a:pt x="161" y="336"/>
                    </a:lnTo>
                    <a:lnTo>
                      <a:pt x="161" y="336"/>
                    </a:lnTo>
                    <a:lnTo>
                      <a:pt x="161" y="336"/>
                    </a:lnTo>
                    <a:lnTo>
                      <a:pt x="163" y="334"/>
                    </a:lnTo>
                    <a:lnTo>
                      <a:pt x="164" y="334"/>
                    </a:lnTo>
                    <a:lnTo>
                      <a:pt x="166" y="336"/>
                    </a:lnTo>
                    <a:lnTo>
                      <a:pt x="168" y="336"/>
                    </a:lnTo>
                    <a:lnTo>
                      <a:pt x="168" y="336"/>
                    </a:lnTo>
                    <a:lnTo>
                      <a:pt x="170" y="336"/>
                    </a:lnTo>
                    <a:lnTo>
                      <a:pt x="170" y="338"/>
                    </a:lnTo>
                    <a:lnTo>
                      <a:pt x="172" y="336"/>
                    </a:lnTo>
                    <a:lnTo>
                      <a:pt x="173" y="336"/>
                    </a:lnTo>
                    <a:lnTo>
                      <a:pt x="173" y="336"/>
                    </a:lnTo>
                    <a:lnTo>
                      <a:pt x="175" y="336"/>
                    </a:lnTo>
                    <a:lnTo>
                      <a:pt x="175" y="334"/>
                    </a:lnTo>
                    <a:lnTo>
                      <a:pt x="175" y="334"/>
                    </a:lnTo>
                    <a:lnTo>
                      <a:pt x="175" y="332"/>
                    </a:lnTo>
                    <a:lnTo>
                      <a:pt x="173" y="332"/>
                    </a:lnTo>
                    <a:lnTo>
                      <a:pt x="173" y="331"/>
                    </a:lnTo>
                    <a:lnTo>
                      <a:pt x="173" y="331"/>
                    </a:lnTo>
                    <a:lnTo>
                      <a:pt x="172" y="331"/>
                    </a:lnTo>
                    <a:lnTo>
                      <a:pt x="172" y="331"/>
                    </a:lnTo>
                    <a:lnTo>
                      <a:pt x="170" y="332"/>
                    </a:lnTo>
                    <a:lnTo>
                      <a:pt x="168" y="332"/>
                    </a:lnTo>
                    <a:lnTo>
                      <a:pt x="168" y="332"/>
                    </a:lnTo>
                    <a:lnTo>
                      <a:pt x="168" y="332"/>
                    </a:lnTo>
                    <a:lnTo>
                      <a:pt x="168" y="332"/>
                    </a:lnTo>
                    <a:lnTo>
                      <a:pt x="166" y="332"/>
                    </a:lnTo>
                    <a:lnTo>
                      <a:pt x="166" y="332"/>
                    </a:lnTo>
                    <a:lnTo>
                      <a:pt x="166" y="331"/>
                    </a:lnTo>
                    <a:lnTo>
                      <a:pt x="166" y="331"/>
                    </a:lnTo>
                    <a:lnTo>
                      <a:pt x="168" y="331"/>
                    </a:lnTo>
                    <a:lnTo>
                      <a:pt x="168" y="331"/>
                    </a:lnTo>
                    <a:lnTo>
                      <a:pt x="168" y="329"/>
                    </a:lnTo>
                    <a:lnTo>
                      <a:pt x="168" y="329"/>
                    </a:lnTo>
                    <a:lnTo>
                      <a:pt x="168" y="329"/>
                    </a:lnTo>
                    <a:lnTo>
                      <a:pt x="168" y="329"/>
                    </a:lnTo>
                    <a:lnTo>
                      <a:pt x="170" y="325"/>
                    </a:lnTo>
                    <a:lnTo>
                      <a:pt x="172" y="323"/>
                    </a:lnTo>
                    <a:lnTo>
                      <a:pt x="172" y="322"/>
                    </a:lnTo>
                    <a:lnTo>
                      <a:pt x="172" y="322"/>
                    </a:lnTo>
                    <a:lnTo>
                      <a:pt x="172" y="322"/>
                    </a:lnTo>
                    <a:lnTo>
                      <a:pt x="172" y="322"/>
                    </a:lnTo>
                    <a:lnTo>
                      <a:pt x="172" y="322"/>
                    </a:lnTo>
                    <a:lnTo>
                      <a:pt x="172" y="320"/>
                    </a:lnTo>
                    <a:lnTo>
                      <a:pt x="172" y="320"/>
                    </a:lnTo>
                    <a:lnTo>
                      <a:pt x="172" y="318"/>
                    </a:lnTo>
                    <a:lnTo>
                      <a:pt x="172" y="318"/>
                    </a:lnTo>
                    <a:lnTo>
                      <a:pt x="170" y="318"/>
                    </a:lnTo>
                    <a:lnTo>
                      <a:pt x="170" y="318"/>
                    </a:lnTo>
                    <a:lnTo>
                      <a:pt x="172" y="316"/>
                    </a:lnTo>
                    <a:lnTo>
                      <a:pt x="172" y="316"/>
                    </a:lnTo>
                    <a:lnTo>
                      <a:pt x="172" y="316"/>
                    </a:lnTo>
                    <a:lnTo>
                      <a:pt x="172" y="316"/>
                    </a:lnTo>
                    <a:lnTo>
                      <a:pt x="172" y="314"/>
                    </a:lnTo>
                    <a:lnTo>
                      <a:pt x="172" y="314"/>
                    </a:lnTo>
                    <a:lnTo>
                      <a:pt x="172" y="314"/>
                    </a:lnTo>
                    <a:lnTo>
                      <a:pt x="172" y="314"/>
                    </a:lnTo>
                    <a:lnTo>
                      <a:pt x="172" y="314"/>
                    </a:lnTo>
                    <a:lnTo>
                      <a:pt x="172" y="314"/>
                    </a:lnTo>
                    <a:lnTo>
                      <a:pt x="172" y="314"/>
                    </a:lnTo>
                    <a:lnTo>
                      <a:pt x="172" y="314"/>
                    </a:lnTo>
                    <a:lnTo>
                      <a:pt x="173" y="314"/>
                    </a:lnTo>
                    <a:lnTo>
                      <a:pt x="173" y="314"/>
                    </a:lnTo>
                    <a:lnTo>
                      <a:pt x="173" y="313"/>
                    </a:lnTo>
                    <a:lnTo>
                      <a:pt x="175" y="313"/>
                    </a:lnTo>
                    <a:lnTo>
                      <a:pt x="175" y="313"/>
                    </a:lnTo>
                    <a:lnTo>
                      <a:pt x="177" y="313"/>
                    </a:lnTo>
                    <a:lnTo>
                      <a:pt x="177" y="313"/>
                    </a:lnTo>
                    <a:lnTo>
                      <a:pt x="177" y="313"/>
                    </a:lnTo>
                    <a:lnTo>
                      <a:pt x="177" y="313"/>
                    </a:lnTo>
                    <a:lnTo>
                      <a:pt x="177" y="313"/>
                    </a:lnTo>
                    <a:lnTo>
                      <a:pt x="179" y="313"/>
                    </a:lnTo>
                    <a:lnTo>
                      <a:pt x="179" y="313"/>
                    </a:lnTo>
                    <a:lnTo>
                      <a:pt x="179" y="313"/>
                    </a:lnTo>
                    <a:lnTo>
                      <a:pt x="181" y="313"/>
                    </a:lnTo>
                    <a:lnTo>
                      <a:pt x="183" y="314"/>
                    </a:lnTo>
                    <a:lnTo>
                      <a:pt x="183" y="314"/>
                    </a:lnTo>
                    <a:lnTo>
                      <a:pt x="184" y="316"/>
                    </a:lnTo>
                    <a:lnTo>
                      <a:pt x="184" y="316"/>
                    </a:lnTo>
                    <a:lnTo>
                      <a:pt x="184" y="316"/>
                    </a:lnTo>
                    <a:lnTo>
                      <a:pt x="186" y="316"/>
                    </a:lnTo>
                    <a:lnTo>
                      <a:pt x="188" y="316"/>
                    </a:lnTo>
                    <a:lnTo>
                      <a:pt x="188" y="316"/>
                    </a:lnTo>
                    <a:lnTo>
                      <a:pt x="188" y="316"/>
                    </a:lnTo>
                    <a:lnTo>
                      <a:pt x="190" y="316"/>
                    </a:lnTo>
                    <a:lnTo>
                      <a:pt x="190" y="316"/>
                    </a:lnTo>
                    <a:lnTo>
                      <a:pt x="190" y="316"/>
                    </a:lnTo>
                    <a:lnTo>
                      <a:pt x="192" y="316"/>
                    </a:lnTo>
                    <a:lnTo>
                      <a:pt x="192" y="314"/>
                    </a:lnTo>
                    <a:lnTo>
                      <a:pt x="192" y="314"/>
                    </a:lnTo>
                    <a:lnTo>
                      <a:pt x="192" y="314"/>
                    </a:lnTo>
                    <a:lnTo>
                      <a:pt x="192" y="314"/>
                    </a:lnTo>
                    <a:lnTo>
                      <a:pt x="192" y="313"/>
                    </a:lnTo>
                    <a:lnTo>
                      <a:pt x="192" y="313"/>
                    </a:lnTo>
                    <a:lnTo>
                      <a:pt x="190" y="313"/>
                    </a:lnTo>
                    <a:lnTo>
                      <a:pt x="188" y="313"/>
                    </a:lnTo>
                    <a:lnTo>
                      <a:pt x="188" y="313"/>
                    </a:lnTo>
                    <a:lnTo>
                      <a:pt x="188" y="313"/>
                    </a:lnTo>
                    <a:lnTo>
                      <a:pt x="186" y="313"/>
                    </a:lnTo>
                    <a:lnTo>
                      <a:pt x="186" y="311"/>
                    </a:lnTo>
                    <a:lnTo>
                      <a:pt x="186" y="311"/>
                    </a:lnTo>
                    <a:lnTo>
                      <a:pt x="186" y="311"/>
                    </a:lnTo>
                    <a:lnTo>
                      <a:pt x="184" y="309"/>
                    </a:lnTo>
                    <a:lnTo>
                      <a:pt x="184" y="309"/>
                    </a:lnTo>
                    <a:lnTo>
                      <a:pt x="184" y="309"/>
                    </a:lnTo>
                    <a:lnTo>
                      <a:pt x="186" y="309"/>
                    </a:lnTo>
                    <a:lnTo>
                      <a:pt x="186" y="309"/>
                    </a:lnTo>
                    <a:lnTo>
                      <a:pt x="186" y="307"/>
                    </a:lnTo>
                    <a:lnTo>
                      <a:pt x="186" y="307"/>
                    </a:lnTo>
                    <a:lnTo>
                      <a:pt x="186" y="307"/>
                    </a:lnTo>
                    <a:lnTo>
                      <a:pt x="186" y="307"/>
                    </a:lnTo>
                    <a:lnTo>
                      <a:pt x="186" y="305"/>
                    </a:lnTo>
                    <a:lnTo>
                      <a:pt x="186" y="305"/>
                    </a:lnTo>
                    <a:lnTo>
                      <a:pt x="188" y="303"/>
                    </a:lnTo>
                    <a:lnTo>
                      <a:pt x="188" y="303"/>
                    </a:lnTo>
                    <a:lnTo>
                      <a:pt x="188" y="303"/>
                    </a:lnTo>
                    <a:lnTo>
                      <a:pt x="188" y="302"/>
                    </a:lnTo>
                    <a:lnTo>
                      <a:pt x="188" y="302"/>
                    </a:lnTo>
                    <a:lnTo>
                      <a:pt x="190" y="302"/>
                    </a:lnTo>
                    <a:lnTo>
                      <a:pt x="190" y="302"/>
                    </a:lnTo>
                    <a:lnTo>
                      <a:pt x="190" y="302"/>
                    </a:lnTo>
                    <a:lnTo>
                      <a:pt x="190" y="302"/>
                    </a:lnTo>
                    <a:lnTo>
                      <a:pt x="192" y="302"/>
                    </a:lnTo>
                    <a:lnTo>
                      <a:pt x="193" y="302"/>
                    </a:lnTo>
                    <a:lnTo>
                      <a:pt x="195" y="302"/>
                    </a:lnTo>
                    <a:lnTo>
                      <a:pt x="195" y="302"/>
                    </a:lnTo>
                    <a:lnTo>
                      <a:pt x="197" y="302"/>
                    </a:lnTo>
                    <a:lnTo>
                      <a:pt x="197" y="302"/>
                    </a:lnTo>
                    <a:lnTo>
                      <a:pt x="197" y="302"/>
                    </a:lnTo>
                    <a:lnTo>
                      <a:pt x="201" y="300"/>
                    </a:lnTo>
                    <a:lnTo>
                      <a:pt x="201" y="300"/>
                    </a:lnTo>
                    <a:lnTo>
                      <a:pt x="201" y="300"/>
                    </a:lnTo>
                    <a:lnTo>
                      <a:pt x="201" y="300"/>
                    </a:lnTo>
                    <a:lnTo>
                      <a:pt x="201" y="300"/>
                    </a:lnTo>
                    <a:lnTo>
                      <a:pt x="201" y="298"/>
                    </a:lnTo>
                    <a:lnTo>
                      <a:pt x="201" y="298"/>
                    </a:lnTo>
                    <a:lnTo>
                      <a:pt x="201" y="298"/>
                    </a:lnTo>
                    <a:lnTo>
                      <a:pt x="201" y="298"/>
                    </a:lnTo>
                    <a:lnTo>
                      <a:pt x="201" y="296"/>
                    </a:lnTo>
                    <a:lnTo>
                      <a:pt x="199" y="296"/>
                    </a:lnTo>
                    <a:lnTo>
                      <a:pt x="199" y="294"/>
                    </a:lnTo>
                    <a:lnTo>
                      <a:pt x="199" y="294"/>
                    </a:lnTo>
                    <a:lnTo>
                      <a:pt x="197" y="293"/>
                    </a:lnTo>
                    <a:lnTo>
                      <a:pt x="197" y="293"/>
                    </a:lnTo>
                    <a:lnTo>
                      <a:pt x="197" y="291"/>
                    </a:lnTo>
                    <a:lnTo>
                      <a:pt x="197" y="289"/>
                    </a:lnTo>
                    <a:lnTo>
                      <a:pt x="197" y="287"/>
                    </a:lnTo>
                    <a:lnTo>
                      <a:pt x="197" y="287"/>
                    </a:lnTo>
                    <a:lnTo>
                      <a:pt x="197" y="287"/>
                    </a:lnTo>
                    <a:lnTo>
                      <a:pt x="197" y="287"/>
                    </a:lnTo>
                    <a:lnTo>
                      <a:pt x="197" y="287"/>
                    </a:lnTo>
                    <a:lnTo>
                      <a:pt x="197" y="287"/>
                    </a:lnTo>
                    <a:lnTo>
                      <a:pt x="197" y="285"/>
                    </a:lnTo>
                    <a:lnTo>
                      <a:pt x="197" y="285"/>
                    </a:lnTo>
                    <a:lnTo>
                      <a:pt x="197" y="285"/>
                    </a:lnTo>
                    <a:lnTo>
                      <a:pt x="197" y="285"/>
                    </a:lnTo>
                    <a:lnTo>
                      <a:pt x="197" y="284"/>
                    </a:lnTo>
                    <a:lnTo>
                      <a:pt x="197" y="284"/>
                    </a:lnTo>
                    <a:lnTo>
                      <a:pt x="197" y="284"/>
                    </a:lnTo>
                    <a:lnTo>
                      <a:pt x="197" y="284"/>
                    </a:lnTo>
                    <a:lnTo>
                      <a:pt x="197" y="284"/>
                    </a:lnTo>
                    <a:lnTo>
                      <a:pt x="199" y="284"/>
                    </a:lnTo>
                    <a:lnTo>
                      <a:pt x="199" y="284"/>
                    </a:lnTo>
                    <a:lnTo>
                      <a:pt x="199" y="284"/>
                    </a:lnTo>
                    <a:lnTo>
                      <a:pt x="199" y="284"/>
                    </a:lnTo>
                    <a:lnTo>
                      <a:pt x="201" y="284"/>
                    </a:lnTo>
                    <a:lnTo>
                      <a:pt x="201" y="285"/>
                    </a:lnTo>
                    <a:lnTo>
                      <a:pt x="201" y="285"/>
                    </a:lnTo>
                    <a:lnTo>
                      <a:pt x="202" y="285"/>
                    </a:lnTo>
                    <a:lnTo>
                      <a:pt x="202" y="285"/>
                    </a:lnTo>
                    <a:lnTo>
                      <a:pt x="202" y="287"/>
                    </a:lnTo>
                    <a:lnTo>
                      <a:pt x="202" y="287"/>
                    </a:lnTo>
                    <a:lnTo>
                      <a:pt x="204" y="287"/>
                    </a:lnTo>
                    <a:lnTo>
                      <a:pt x="206" y="287"/>
                    </a:lnTo>
                    <a:lnTo>
                      <a:pt x="208" y="287"/>
                    </a:lnTo>
                    <a:lnTo>
                      <a:pt x="210" y="287"/>
                    </a:lnTo>
                    <a:lnTo>
                      <a:pt x="210" y="289"/>
                    </a:lnTo>
                    <a:lnTo>
                      <a:pt x="210" y="289"/>
                    </a:lnTo>
                    <a:lnTo>
                      <a:pt x="211" y="289"/>
                    </a:lnTo>
                    <a:lnTo>
                      <a:pt x="211" y="289"/>
                    </a:lnTo>
                    <a:lnTo>
                      <a:pt x="213" y="289"/>
                    </a:lnTo>
                    <a:lnTo>
                      <a:pt x="213" y="289"/>
                    </a:lnTo>
                    <a:lnTo>
                      <a:pt x="215" y="289"/>
                    </a:lnTo>
                    <a:lnTo>
                      <a:pt x="215" y="289"/>
                    </a:lnTo>
                    <a:lnTo>
                      <a:pt x="215" y="287"/>
                    </a:lnTo>
                    <a:lnTo>
                      <a:pt x="217" y="287"/>
                    </a:lnTo>
                    <a:lnTo>
                      <a:pt x="217" y="287"/>
                    </a:lnTo>
                    <a:lnTo>
                      <a:pt x="217" y="285"/>
                    </a:lnTo>
                    <a:lnTo>
                      <a:pt x="217" y="285"/>
                    </a:lnTo>
                    <a:lnTo>
                      <a:pt x="217" y="284"/>
                    </a:lnTo>
                    <a:lnTo>
                      <a:pt x="217" y="284"/>
                    </a:lnTo>
                    <a:lnTo>
                      <a:pt x="217" y="284"/>
                    </a:lnTo>
                    <a:lnTo>
                      <a:pt x="217" y="282"/>
                    </a:lnTo>
                    <a:lnTo>
                      <a:pt x="217" y="282"/>
                    </a:lnTo>
                    <a:lnTo>
                      <a:pt x="215" y="282"/>
                    </a:lnTo>
                    <a:lnTo>
                      <a:pt x="215" y="282"/>
                    </a:lnTo>
                    <a:lnTo>
                      <a:pt x="213" y="280"/>
                    </a:lnTo>
                    <a:lnTo>
                      <a:pt x="213" y="280"/>
                    </a:lnTo>
                    <a:lnTo>
                      <a:pt x="211" y="278"/>
                    </a:lnTo>
                    <a:lnTo>
                      <a:pt x="211" y="278"/>
                    </a:lnTo>
                    <a:lnTo>
                      <a:pt x="211" y="278"/>
                    </a:lnTo>
                    <a:lnTo>
                      <a:pt x="211" y="278"/>
                    </a:lnTo>
                    <a:lnTo>
                      <a:pt x="211" y="278"/>
                    </a:lnTo>
                    <a:lnTo>
                      <a:pt x="213" y="276"/>
                    </a:lnTo>
                    <a:lnTo>
                      <a:pt x="213" y="276"/>
                    </a:lnTo>
                    <a:lnTo>
                      <a:pt x="213" y="276"/>
                    </a:lnTo>
                    <a:lnTo>
                      <a:pt x="215" y="276"/>
                    </a:lnTo>
                    <a:lnTo>
                      <a:pt x="215" y="276"/>
                    </a:lnTo>
                    <a:lnTo>
                      <a:pt x="215" y="276"/>
                    </a:lnTo>
                    <a:lnTo>
                      <a:pt x="215" y="275"/>
                    </a:lnTo>
                    <a:lnTo>
                      <a:pt x="215" y="275"/>
                    </a:lnTo>
                    <a:lnTo>
                      <a:pt x="215" y="275"/>
                    </a:lnTo>
                    <a:lnTo>
                      <a:pt x="215" y="273"/>
                    </a:lnTo>
                    <a:lnTo>
                      <a:pt x="215" y="273"/>
                    </a:lnTo>
                    <a:lnTo>
                      <a:pt x="217" y="271"/>
                    </a:lnTo>
                    <a:lnTo>
                      <a:pt x="217" y="269"/>
                    </a:lnTo>
                    <a:lnTo>
                      <a:pt x="217" y="269"/>
                    </a:lnTo>
                    <a:lnTo>
                      <a:pt x="217" y="267"/>
                    </a:lnTo>
                    <a:lnTo>
                      <a:pt x="217" y="267"/>
                    </a:lnTo>
                    <a:lnTo>
                      <a:pt x="217" y="267"/>
                    </a:lnTo>
                    <a:lnTo>
                      <a:pt x="219" y="265"/>
                    </a:lnTo>
                    <a:lnTo>
                      <a:pt x="219" y="265"/>
                    </a:lnTo>
                    <a:lnTo>
                      <a:pt x="219" y="265"/>
                    </a:lnTo>
                    <a:lnTo>
                      <a:pt x="221" y="265"/>
                    </a:lnTo>
                    <a:lnTo>
                      <a:pt x="221" y="265"/>
                    </a:lnTo>
                    <a:lnTo>
                      <a:pt x="221" y="265"/>
                    </a:lnTo>
                    <a:lnTo>
                      <a:pt x="221" y="264"/>
                    </a:lnTo>
                    <a:lnTo>
                      <a:pt x="221" y="264"/>
                    </a:lnTo>
                    <a:lnTo>
                      <a:pt x="221" y="264"/>
                    </a:lnTo>
                    <a:lnTo>
                      <a:pt x="221" y="264"/>
                    </a:lnTo>
                    <a:lnTo>
                      <a:pt x="222" y="264"/>
                    </a:lnTo>
                    <a:lnTo>
                      <a:pt x="222" y="264"/>
                    </a:lnTo>
                    <a:lnTo>
                      <a:pt x="224" y="265"/>
                    </a:lnTo>
                    <a:lnTo>
                      <a:pt x="224" y="265"/>
                    </a:lnTo>
                    <a:lnTo>
                      <a:pt x="224" y="265"/>
                    </a:lnTo>
                    <a:lnTo>
                      <a:pt x="224" y="265"/>
                    </a:lnTo>
                    <a:lnTo>
                      <a:pt x="224" y="265"/>
                    </a:lnTo>
                    <a:lnTo>
                      <a:pt x="224" y="265"/>
                    </a:lnTo>
                    <a:lnTo>
                      <a:pt x="224" y="265"/>
                    </a:lnTo>
                    <a:lnTo>
                      <a:pt x="226" y="267"/>
                    </a:lnTo>
                    <a:lnTo>
                      <a:pt x="226" y="267"/>
                    </a:lnTo>
                    <a:lnTo>
                      <a:pt x="226" y="267"/>
                    </a:lnTo>
                    <a:lnTo>
                      <a:pt x="226" y="267"/>
                    </a:lnTo>
                    <a:lnTo>
                      <a:pt x="226" y="267"/>
                    </a:lnTo>
                    <a:lnTo>
                      <a:pt x="226" y="267"/>
                    </a:lnTo>
                    <a:lnTo>
                      <a:pt x="228" y="269"/>
                    </a:lnTo>
                    <a:lnTo>
                      <a:pt x="230" y="269"/>
                    </a:lnTo>
                    <a:lnTo>
                      <a:pt x="230" y="269"/>
                    </a:lnTo>
                    <a:lnTo>
                      <a:pt x="230" y="269"/>
                    </a:lnTo>
                    <a:lnTo>
                      <a:pt x="230" y="269"/>
                    </a:lnTo>
                    <a:lnTo>
                      <a:pt x="230" y="271"/>
                    </a:lnTo>
                    <a:lnTo>
                      <a:pt x="231" y="271"/>
                    </a:lnTo>
                    <a:lnTo>
                      <a:pt x="231" y="271"/>
                    </a:lnTo>
                    <a:lnTo>
                      <a:pt x="233" y="271"/>
                    </a:lnTo>
                    <a:lnTo>
                      <a:pt x="233" y="271"/>
                    </a:lnTo>
                    <a:lnTo>
                      <a:pt x="233" y="271"/>
                    </a:lnTo>
                    <a:lnTo>
                      <a:pt x="235" y="269"/>
                    </a:lnTo>
                    <a:lnTo>
                      <a:pt x="235" y="269"/>
                    </a:lnTo>
                    <a:lnTo>
                      <a:pt x="235" y="269"/>
                    </a:lnTo>
                    <a:lnTo>
                      <a:pt x="235" y="269"/>
                    </a:lnTo>
                    <a:lnTo>
                      <a:pt x="237" y="269"/>
                    </a:lnTo>
                    <a:lnTo>
                      <a:pt x="237" y="267"/>
                    </a:lnTo>
                    <a:lnTo>
                      <a:pt x="237" y="267"/>
                    </a:lnTo>
                    <a:lnTo>
                      <a:pt x="239" y="267"/>
                    </a:lnTo>
                    <a:lnTo>
                      <a:pt x="239" y="267"/>
                    </a:lnTo>
                    <a:lnTo>
                      <a:pt x="239" y="265"/>
                    </a:lnTo>
                    <a:lnTo>
                      <a:pt x="239" y="265"/>
                    </a:lnTo>
                    <a:lnTo>
                      <a:pt x="237" y="265"/>
                    </a:lnTo>
                    <a:lnTo>
                      <a:pt x="237" y="265"/>
                    </a:lnTo>
                    <a:lnTo>
                      <a:pt x="237" y="265"/>
                    </a:lnTo>
                    <a:lnTo>
                      <a:pt x="237" y="265"/>
                    </a:lnTo>
                    <a:lnTo>
                      <a:pt x="235" y="264"/>
                    </a:lnTo>
                    <a:lnTo>
                      <a:pt x="235" y="264"/>
                    </a:lnTo>
                    <a:lnTo>
                      <a:pt x="235" y="264"/>
                    </a:lnTo>
                    <a:lnTo>
                      <a:pt x="233" y="264"/>
                    </a:lnTo>
                    <a:lnTo>
                      <a:pt x="233" y="264"/>
                    </a:lnTo>
                    <a:lnTo>
                      <a:pt x="233" y="264"/>
                    </a:lnTo>
                    <a:lnTo>
                      <a:pt x="233" y="264"/>
                    </a:lnTo>
                    <a:lnTo>
                      <a:pt x="233" y="264"/>
                    </a:lnTo>
                    <a:lnTo>
                      <a:pt x="233" y="264"/>
                    </a:lnTo>
                    <a:lnTo>
                      <a:pt x="233" y="264"/>
                    </a:lnTo>
                    <a:lnTo>
                      <a:pt x="233" y="262"/>
                    </a:lnTo>
                    <a:lnTo>
                      <a:pt x="233" y="262"/>
                    </a:lnTo>
                    <a:lnTo>
                      <a:pt x="233" y="262"/>
                    </a:lnTo>
                    <a:lnTo>
                      <a:pt x="233" y="262"/>
                    </a:lnTo>
                    <a:lnTo>
                      <a:pt x="233" y="262"/>
                    </a:lnTo>
                    <a:lnTo>
                      <a:pt x="235" y="262"/>
                    </a:lnTo>
                    <a:lnTo>
                      <a:pt x="235" y="262"/>
                    </a:lnTo>
                    <a:lnTo>
                      <a:pt x="237" y="262"/>
                    </a:lnTo>
                    <a:lnTo>
                      <a:pt x="239" y="262"/>
                    </a:lnTo>
                    <a:lnTo>
                      <a:pt x="239" y="262"/>
                    </a:lnTo>
                    <a:lnTo>
                      <a:pt x="240" y="262"/>
                    </a:lnTo>
                    <a:lnTo>
                      <a:pt x="240" y="262"/>
                    </a:lnTo>
                    <a:lnTo>
                      <a:pt x="240" y="262"/>
                    </a:lnTo>
                    <a:lnTo>
                      <a:pt x="240" y="260"/>
                    </a:lnTo>
                    <a:lnTo>
                      <a:pt x="242" y="260"/>
                    </a:lnTo>
                    <a:lnTo>
                      <a:pt x="242" y="260"/>
                    </a:lnTo>
                    <a:lnTo>
                      <a:pt x="242" y="260"/>
                    </a:lnTo>
                    <a:lnTo>
                      <a:pt x="242" y="260"/>
                    </a:lnTo>
                    <a:lnTo>
                      <a:pt x="242" y="260"/>
                    </a:lnTo>
                    <a:lnTo>
                      <a:pt x="242" y="258"/>
                    </a:lnTo>
                    <a:lnTo>
                      <a:pt x="242" y="258"/>
                    </a:lnTo>
                    <a:lnTo>
                      <a:pt x="242" y="258"/>
                    </a:lnTo>
                    <a:lnTo>
                      <a:pt x="242" y="256"/>
                    </a:lnTo>
                    <a:lnTo>
                      <a:pt x="242" y="256"/>
                    </a:lnTo>
                    <a:lnTo>
                      <a:pt x="242" y="256"/>
                    </a:lnTo>
                    <a:lnTo>
                      <a:pt x="242" y="256"/>
                    </a:lnTo>
                    <a:lnTo>
                      <a:pt x="242" y="255"/>
                    </a:lnTo>
                    <a:lnTo>
                      <a:pt x="242" y="255"/>
                    </a:lnTo>
                    <a:lnTo>
                      <a:pt x="242" y="255"/>
                    </a:lnTo>
                    <a:lnTo>
                      <a:pt x="242" y="255"/>
                    </a:lnTo>
                    <a:lnTo>
                      <a:pt x="242" y="255"/>
                    </a:lnTo>
                    <a:lnTo>
                      <a:pt x="242" y="255"/>
                    </a:lnTo>
                    <a:lnTo>
                      <a:pt x="242" y="253"/>
                    </a:lnTo>
                    <a:lnTo>
                      <a:pt x="242" y="253"/>
                    </a:lnTo>
                    <a:lnTo>
                      <a:pt x="242" y="253"/>
                    </a:lnTo>
                    <a:lnTo>
                      <a:pt x="242" y="253"/>
                    </a:lnTo>
                    <a:lnTo>
                      <a:pt x="242" y="253"/>
                    </a:lnTo>
                    <a:lnTo>
                      <a:pt x="244" y="253"/>
                    </a:lnTo>
                    <a:lnTo>
                      <a:pt x="244" y="253"/>
                    </a:lnTo>
                    <a:lnTo>
                      <a:pt x="244" y="253"/>
                    </a:lnTo>
                    <a:lnTo>
                      <a:pt x="244" y="253"/>
                    </a:lnTo>
                    <a:lnTo>
                      <a:pt x="244" y="255"/>
                    </a:lnTo>
                    <a:lnTo>
                      <a:pt x="244" y="255"/>
                    </a:lnTo>
                    <a:lnTo>
                      <a:pt x="244" y="255"/>
                    </a:lnTo>
                    <a:lnTo>
                      <a:pt x="244" y="255"/>
                    </a:lnTo>
                    <a:lnTo>
                      <a:pt x="244" y="256"/>
                    </a:lnTo>
                    <a:lnTo>
                      <a:pt x="244" y="256"/>
                    </a:lnTo>
                    <a:lnTo>
                      <a:pt x="244" y="256"/>
                    </a:lnTo>
                    <a:lnTo>
                      <a:pt x="244" y="256"/>
                    </a:lnTo>
                    <a:lnTo>
                      <a:pt x="246" y="256"/>
                    </a:lnTo>
                    <a:lnTo>
                      <a:pt x="246" y="256"/>
                    </a:lnTo>
                    <a:lnTo>
                      <a:pt x="246" y="256"/>
                    </a:lnTo>
                    <a:lnTo>
                      <a:pt x="246" y="256"/>
                    </a:lnTo>
                    <a:lnTo>
                      <a:pt x="248" y="256"/>
                    </a:lnTo>
                    <a:lnTo>
                      <a:pt x="248" y="255"/>
                    </a:lnTo>
                    <a:lnTo>
                      <a:pt x="248" y="255"/>
                    </a:lnTo>
                    <a:lnTo>
                      <a:pt x="248" y="255"/>
                    </a:lnTo>
                    <a:lnTo>
                      <a:pt x="248" y="253"/>
                    </a:lnTo>
                    <a:lnTo>
                      <a:pt x="249" y="253"/>
                    </a:lnTo>
                    <a:lnTo>
                      <a:pt x="249" y="253"/>
                    </a:lnTo>
                    <a:lnTo>
                      <a:pt x="249" y="253"/>
                    </a:lnTo>
                    <a:lnTo>
                      <a:pt x="251" y="253"/>
                    </a:lnTo>
                    <a:lnTo>
                      <a:pt x="251" y="253"/>
                    </a:lnTo>
                    <a:lnTo>
                      <a:pt x="253" y="253"/>
                    </a:lnTo>
                    <a:lnTo>
                      <a:pt x="255" y="253"/>
                    </a:lnTo>
                    <a:lnTo>
                      <a:pt x="255" y="253"/>
                    </a:lnTo>
                    <a:lnTo>
                      <a:pt x="257" y="253"/>
                    </a:lnTo>
                    <a:lnTo>
                      <a:pt x="257" y="253"/>
                    </a:lnTo>
                    <a:lnTo>
                      <a:pt x="258" y="253"/>
                    </a:lnTo>
                    <a:lnTo>
                      <a:pt x="258" y="253"/>
                    </a:lnTo>
                    <a:lnTo>
                      <a:pt x="258" y="253"/>
                    </a:lnTo>
                    <a:lnTo>
                      <a:pt x="260" y="251"/>
                    </a:lnTo>
                    <a:lnTo>
                      <a:pt x="260" y="249"/>
                    </a:lnTo>
                    <a:lnTo>
                      <a:pt x="262" y="249"/>
                    </a:lnTo>
                    <a:lnTo>
                      <a:pt x="262" y="249"/>
                    </a:lnTo>
                    <a:lnTo>
                      <a:pt x="262" y="249"/>
                    </a:lnTo>
                    <a:lnTo>
                      <a:pt x="262" y="249"/>
                    </a:lnTo>
                    <a:lnTo>
                      <a:pt x="262" y="249"/>
                    </a:lnTo>
                    <a:lnTo>
                      <a:pt x="264" y="249"/>
                    </a:lnTo>
                    <a:lnTo>
                      <a:pt x="264" y="249"/>
                    </a:lnTo>
                    <a:lnTo>
                      <a:pt x="264" y="249"/>
                    </a:lnTo>
                    <a:lnTo>
                      <a:pt x="264" y="249"/>
                    </a:lnTo>
                    <a:lnTo>
                      <a:pt x="264" y="251"/>
                    </a:lnTo>
                    <a:lnTo>
                      <a:pt x="264" y="251"/>
                    </a:lnTo>
                    <a:lnTo>
                      <a:pt x="264" y="251"/>
                    </a:lnTo>
                    <a:lnTo>
                      <a:pt x="266" y="251"/>
                    </a:lnTo>
                    <a:lnTo>
                      <a:pt x="266" y="251"/>
                    </a:lnTo>
                    <a:lnTo>
                      <a:pt x="266" y="251"/>
                    </a:lnTo>
                    <a:lnTo>
                      <a:pt x="266" y="251"/>
                    </a:lnTo>
                    <a:lnTo>
                      <a:pt x="266" y="251"/>
                    </a:lnTo>
                    <a:lnTo>
                      <a:pt x="266" y="249"/>
                    </a:lnTo>
                    <a:lnTo>
                      <a:pt x="266" y="247"/>
                    </a:lnTo>
                    <a:lnTo>
                      <a:pt x="266" y="247"/>
                    </a:lnTo>
                    <a:lnTo>
                      <a:pt x="268" y="247"/>
                    </a:lnTo>
                    <a:lnTo>
                      <a:pt x="268" y="247"/>
                    </a:lnTo>
                    <a:lnTo>
                      <a:pt x="268" y="246"/>
                    </a:lnTo>
                    <a:lnTo>
                      <a:pt x="268" y="246"/>
                    </a:lnTo>
                    <a:lnTo>
                      <a:pt x="268" y="246"/>
                    </a:lnTo>
                    <a:lnTo>
                      <a:pt x="269" y="246"/>
                    </a:lnTo>
                    <a:lnTo>
                      <a:pt x="269" y="246"/>
                    </a:lnTo>
                    <a:lnTo>
                      <a:pt x="271" y="246"/>
                    </a:lnTo>
                    <a:lnTo>
                      <a:pt x="273" y="246"/>
                    </a:lnTo>
                    <a:lnTo>
                      <a:pt x="273" y="246"/>
                    </a:lnTo>
                    <a:lnTo>
                      <a:pt x="275" y="246"/>
                    </a:lnTo>
                    <a:lnTo>
                      <a:pt x="275" y="246"/>
                    </a:lnTo>
                    <a:lnTo>
                      <a:pt x="275" y="246"/>
                    </a:lnTo>
                    <a:lnTo>
                      <a:pt x="277" y="244"/>
                    </a:lnTo>
                    <a:lnTo>
                      <a:pt x="277" y="244"/>
                    </a:lnTo>
                    <a:lnTo>
                      <a:pt x="277" y="244"/>
                    </a:lnTo>
                    <a:lnTo>
                      <a:pt x="275" y="244"/>
                    </a:lnTo>
                    <a:lnTo>
                      <a:pt x="275" y="242"/>
                    </a:lnTo>
                    <a:lnTo>
                      <a:pt x="273" y="242"/>
                    </a:lnTo>
                    <a:lnTo>
                      <a:pt x="273" y="240"/>
                    </a:lnTo>
                    <a:lnTo>
                      <a:pt x="271" y="240"/>
                    </a:lnTo>
                    <a:lnTo>
                      <a:pt x="271" y="240"/>
                    </a:lnTo>
                    <a:lnTo>
                      <a:pt x="271" y="238"/>
                    </a:lnTo>
                    <a:lnTo>
                      <a:pt x="271" y="238"/>
                    </a:lnTo>
                    <a:lnTo>
                      <a:pt x="271" y="237"/>
                    </a:lnTo>
                    <a:lnTo>
                      <a:pt x="271" y="237"/>
                    </a:lnTo>
                    <a:lnTo>
                      <a:pt x="271" y="237"/>
                    </a:lnTo>
                    <a:lnTo>
                      <a:pt x="271" y="237"/>
                    </a:lnTo>
                    <a:lnTo>
                      <a:pt x="271" y="237"/>
                    </a:lnTo>
                    <a:lnTo>
                      <a:pt x="271" y="237"/>
                    </a:lnTo>
                    <a:lnTo>
                      <a:pt x="273" y="237"/>
                    </a:lnTo>
                    <a:lnTo>
                      <a:pt x="273" y="237"/>
                    </a:lnTo>
                    <a:lnTo>
                      <a:pt x="273" y="237"/>
                    </a:lnTo>
                    <a:lnTo>
                      <a:pt x="273" y="237"/>
                    </a:lnTo>
                    <a:lnTo>
                      <a:pt x="275" y="237"/>
                    </a:lnTo>
                    <a:lnTo>
                      <a:pt x="275" y="237"/>
                    </a:lnTo>
                    <a:lnTo>
                      <a:pt x="275" y="237"/>
                    </a:lnTo>
                    <a:lnTo>
                      <a:pt x="275" y="237"/>
                    </a:lnTo>
                    <a:lnTo>
                      <a:pt x="275" y="237"/>
                    </a:lnTo>
                    <a:lnTo>
                      <a:pt x="277" y="237"/>
                    </a:lnTo>
                    <a:lnTo>
                      <a:pt x="277" y="235"/>
                    </a:lnTo>
                    <a:lnTo>
                      <a:pt x="277" y="235"/>
                    </a:lnTo>
                    <a:lnTo>
                      <a:pt x="277" y="235"/>
                    </a:lnTo>
                    <a:lnTo>
                      <a:pt x="275" y="235"/>
                    </a:lnTo>
                    <a:lnTo>
                      <a:pt x="275" y="235"/>
                    </a:lnTo>
                    <a:lnTo>
                      <a:pt x="275" y="235"/>
                    </a:lnTo>
                    <a:lnTo>
                      <a:pt x="277" y="235"/>
                    </a:lnTo>
                    <a:lnTo>
                      <a:pt x="277" y="235"/>
                    </a:lnTo>
                    <a:lnTo>
                      <a:pt x="277" y="233"/>
                    </a:lnTo>
                    <a:lnTo>
                      <a:pt x="277" y="233"/>
                    </a:lnTo>
                    <a:lnTo>
                      <a:pt x="277" y="233"/>
                    </a:lnTo>
                    <a:lnTo>
                      <a:pt x="277" y="233"/>
                    </a:lnTo>
                    <a:lnTo>
                      <a:pt x="277" y="233"/>
                    </a:lnTo>
                    <a:lnTo>
                      <a:pt x="277" y="233"/>
                    </a:lnTo>
                    <a:lnTo>
                      <a:pt x="278" y="233"/>
                    </a:lnTo>
                    <a:lnTo>
                      <a:pt x="278" y="233"/>
                    </a:lnTo>
                    <a:lnTo>
                      <a:pt x="278" y="231"/>
                    </a:lnTo>
                    <a:lnTo>
                      <a:pt x="280" y="231"/>
                    </a:lnTo>
                    <a:lnTo>
                      <a:pt x="280" y="231"/>
                    </a:lnTo>
                    <a:lnTo>
                      <a:pt x="280" y="231"/>
                    </a:lnTo>
                    <a:lnTo>
                      <a:pt x="278" y="231"/>
                    </a:lnTo>
                    <a:lnTo>
                      <a:pt x="278" y="231"/>
                    </a:lnTo>
                    <a:lnTo>
                      <a:pt x="278" y="231"/>
                    </a:lnTo>
                    <a:lnTo>
                      <a:pt x="278" y="231"/>
                    </a:lnTo>
                    <a:lnTo>
                      <a:pt x="278" y="229"/>
                    </a:lnTo>
                    <a:lnTo>
                      <a:pt x="277" y="229"/>
                    </a:lnTo>
                    <a:lnTo>
                      <a:pt x="277" y="229"/>
                    </a:lnTo>
                    <a:lnTo>
                      <a:pt x="277" y="229"/>
                    </a:lnTo>
                    <a:lnTo>
                      <a:pt x="277" y="228"/>
                    </a:lnTo>
                    <a:lnTo>
                      <a:pt x="277" y="228"/>
                    </a:lnTo>
                    <a:lnTo>
                      <a:pt x="277" y="228"/>
                    </a:lnTo>
                    <a:lnTo>
                      <a:pt x="278" y="228"/>
                    </a:lnTo>
                    <a:lnTo>
                      <a:pt x="278" y="228"/>
                    </a:lnTo>
                    <a:lnTo>
                      <a:pt x="278" y="228"/>
                    </a:lnTo>
                    <a:lnTo>
                      <a:pt x="280" y="226"/>
                    </a:lnTo>
                    <a:lnTo>
                      <a:pt x="280" y="226"/>
                    </a:lnTo>
                    <a:lnTo>
                      <a:pt x="280" y="226"/>
                    </a:lnTo>
                    <a:lnTo>
                      <a:pt x="282" y="226"/>
                    </a:lnTo>
                    <a:lnTo>
                      <a:pt x="282" y="224"/>
                    </a:lnTo>
                    <a:lnTo>
                      <a:pt x="284" y="224"/>
                    </a:lnTo>
                    <a:lnTo>
                      <a:pt x="286" y="222"/>
                    </a:lnTo>
                    <a:lnTo>
                      <a:pt x="286" y="220"/>
                    </a:lnTo>
                    <a:lnTo>
                      <a:pt x="286" y="220"/>
                    </a:lnTo>
                    <a:lnTo>
                      <a:pt x="287" y="218"/>
                    </a:lnTo>
                    <a:lnTo>
                      <a:pt x="287" y="218"/>
                    </a:lnTo>
                    <a:lnTo>
                      <a:pt x="287" y="218"/>
                    </a:lnTo>
                    <a:lnTo>
                      <a:pt x="287" y="218"/>
                    </a:lnTo>
                    <a:lnTo>
                      <a:pt x="287" y="218"/>
                    </a:lnTo>
                    <a:lnTo>
                      <a:pt x="287" y="218"/>
                    </a:lnTo>
                    <a:lnTo>
                      <a:pt x="287" y="218"/>
                    </a:lnTo>
                    <a:lnTo>
                      <a:pt x="289" y="218"/>
                    </a:lnTo>
                    <a:lnTo>
                      <a:pt x="289" y="218"/>
                    </a:lnTo>
                    <a:lnTo>
                      <a:pt x="289" y="218"/>
                    </a:lnTo>
                    <a:lnTo>
                      <a:pt x="289" y="218"/>
                    </a:lnTo>
                    <a:lnTo>
                      <a:pt x="289" y="218"/>
                    </a:lnTo>
                    <a:lnTo>
                      <a:pt x="291" y="218"/>
                    </a:lnTo>
                    <a:lnTo>
                      <a:pt x="291" y="218"/>
                    </a:lnTo>
                    <a:lnTo>
                      <a:pt x="291" y="220"/>
                    </a:lnTo>
                    <a:lnTo>
                      <a:pt x="291" y="222"/>
                    </a:lnTo>
                    <a:lnTo>
                      <a:pt x="291" y="222"/>
                    </a:lnTo>
                    <a:lnTo>
                      <a:pt x="293" y="224"/>
                    </a:lnTo>
                    <a:lnTo>
                      <a:pt x="293" y="224"/>
                    </a:lnTo>
                    <a:lnTo>
                      <a:pt x="295" y="226"/>
                    </a:lnTo>
                    <a:lnTo>
                      <a:pt x="295" y="226"/>
                    </a:lnTo>
                    <a:lnTo>
                      <a:pt x="295" y="226"/>
                    </a:lnTo>
                    <a:lnTo>
                      <a:pt x="295" y="226"/>
                    </a:lnTo>
                    <a:lnTo>
                      <a:pt x="295" y="226"/>
                    </a:lnTo>
                    <a:lnTo>
                      <a:pt x="295" y="226"/>
                    </a:lnTo>
                    <a:lnTo>
                      <a:pt x="295" y="224"/>
                    </a:lnTo>
                    <a:lnTo>
                      <a:pt x="296" y="224"/>
                    </a:lnTo>
                    <a:lnTo>
                      <a:pt x="296" y="224"/>
                    </a:lnTo>
                    <a:lnTo>
                      <a:pt x="296" y="224"/>
                    </a:lnTo>
                    <a:lnTo>
                      <a:pt x="296" y="224"/>
                    </a:lnTo>
                    <a:lnTo>
                      <a:pt x="296" y="224"/>
                    </a:lnTo>
                    <a:lnTo>
                      <a:pt x="296" y="224"/>
                    </a:lnTo>
                    <a:lnTo>
                      <a:pt x="296" y="224"/>
                    </a:lnTo>
                    <a:lnTo>
                      <a:pt x="296" y="222"/>
                    </a:lnTo>
                    <a:lnTo>
                      <a:pt x="296" y="222"/>
                    </a:lnTo>
                    <a:lnTo>
                      <a:pt x="296" y="222"/>
                    </a:lnTo>
                    <a:lnTo>
                      <a:pt x="295" y="222"/>
                    </a:lnTo>
                    <a:lnTo>
                      <a:pt x="295" y="222"/>
                    </a:lnTo>
                    <a:lnTo>
                      <a:pt x="295" y="220"/>
                    </a:lnTo>
                    <a:lnTo>
                      <a:pt x="295" y="220"/>
                    </a:lnTo>
                    <a:lnTo>
                      <a:pt x="295" y="220"/>
                    </a:lnTo>
                    <a:lnTo>
                      <a:pt x="295" y="220"/>
                    </a:lnTo>
                    <a:lnTo>
                      <a:pt x="295" y="220"/>
                    </a:lnTo>
                    <a:lnTo>
                      <a:pt x="295" y="220"/>
                    </a:lnTo>
                    <a:lnTo>
                      <a:pt x="295" y="220"/>
                    </a:lnTo>
                    <a:lnTo>
                      <a:pt x="296" y="218"/>
                    </a:lnTo>
                    <a:lnTo>
                      <a:pt x="296" y="218"/>
                    </a:lnTo>
                    <a:lnTo>
                      <a:pt x="300" y="217"/>
                    </a:lnTo>
                    <a:lnTo>
                      <a:pt x="300" y="215"/>
                    </a:lnTo>
                    <a:lnTo>
                      <a:pt x="302" y="215"/>
                    </a:lnTo>
                    <a:lnTo>
                      <a:pt x="302" y="215"/>
                    </a:lnTo>
                    <a:lnTo>
                      <a:pt x="302" y="215"/>
                    </a:lnTo>
                    <a:lnTo>
                      <a:pt x="300" y="213"/>
                    </a:lnTo>
                    <a:lnTo>
                      <a:pt x="300" y="213"/>
                    </a:lnTo>
                    <a:lnTo>
                      <a:pt x="298" y="213"/>
                    </a:lnTo>
                    <a:lnTo>
                      <a:pt x="298" y="213"/>
                    </a:lnTo>
                    <a:lnTo>
                      <a:pt x="296" y="213"/>
                    </a:lnTo>
                    <a:lnTo>
                      <a:pt x="296" y="213"/>
                    </a:lnTo>
                    <a:lnTo>
                      <a:pt x="296" y="213"/>
                    </a:lnTo>
                    <a:lnTo>
                      <a:pt x="295" y="213"/>
                    </a:lnTo>
                    <a:lnTo>
                      <a:pt x="295" y="213"/>
                    </a:lnTo>
                    <a:lnTo>
                      <a:pt x="293" y="215"/>
                    </a:lnTo>
                    <a:lnTo>
                      <a:pt x="293" y="215"/>
                    </a:lnTo>
                    <a:lnTo>
                      <a:pt x="293" y="215"/>
                    </a:lnTo>
                    <a:lnTo>
                      <a:pt x="293" y="213"/>
                    </a:lnTo>
                    <a:lnTo>
                      <a:pt x="291" y="213"/>
                    </a:lnTo>
                    <a:lnTo>
                      <a:pt x="291" y="211"/>
                    </a:lnTo>
                    <a:lnTo>
                      <a:pt x="291" y="211"/>
                    </a:lnTo>
                    <a:lnTo>
                      <a:pt x="291" y="209"/>
                    </a:lnTo>
                    <a:lnTo>
                      <a:pt x="291" y="209"/>
                    </a:lnTo>
                    <a:lnTo>
                      <a:pt x="293" y="208"/>
                    </a:lnTo>
                    <a:lnTo>
                      <a:pt x="293" y="208"/>
                    </a:lnTo>
                    <a:lnTo>
                      <a:pt x="295" y="206"/>
                    </a:lnTo>
                    <a:lnTo>
                      <a:pt x="295" y="206"/>
                    </a:lnTo>
                    <a:lnTo>
                      <a:pt x="295" y="204"/>
                    </a:lnTo>
                    <a:lnTo>
                      <a:pt x="295" y="204"/>
                    </a:lnTo>
                    <a:lnTo>
                      <a:pt x="295" y="204"/>
                    </a:lnTo>
                    <a:lnTo>
                      <a:pt x="296" y="204"/>
                    </a:lnTo>
                    <a:lnTo>
                      <a:pt x="296" y="202"/>
                    </a:lnTo>
                    <a:lnTo>
                      <a:pt x="296" y="202"/>
                    </a:lnTo>
                    <a:lnTo>
                      <a:pt x="296" y="202"/>
                    </a:lnTo>
                    <a:lnTo>
                      <a:pt x="296" y="202"/>
                    </a:lnTo>
                    <a:lnTo>
                      <a:pt x="296" y="200"/>
                    </a:lnTo>
                    <a:lnTo>
                      <a:pt x="296" y="200"/>
                    </a:lnTo>
                    <a:lnTo>
                      <a:pt x="296" y="200"/>
                    </a:lnTo>
                    <a:lnTo>
                      <a:pt x="296" y="200"/>
                    </a:lnTo>
                    <a:lnTo>
                      <a:pt x="296" y="200"/>
                    </a:lnTo>
                    <a:lnTo>
                      <a:pt x="295" y="200"/>
                    </a:lnTo>
                    <a:lnTo>
                      <a:pt x="295" y="200"/>
                    </a:lnTo>
                    <a:lnTo>
                      <a:pt x="295" y="200"/>
                    </a:lnTo>
                    <a:lnTo>
                      <a:pt x="295" y="199"/>
                    </a:lnTo>
                    <a:lnTo>
                      <a:pt x="295" y="199"/>
                    </a:lnTo>
                    <a:lnTo>
                      <a:pt x="295" y="199"/>
                    </a:lnTo>
                    <a:lnTo>
                      <a:pt x="295" y="199"/>
                    </a:lnTo>
                    <a:lnTo>
                      <a:pt x="295" y="200"/>
                    </a:lnTo>
                    <a:lnTo>
                      <a:pt x="293" y="200"/>
                    </a:lnTo>
                    <a:lnTo>
                      <a:pt x="293" y="200"/>
                    </a:lnTo>
                    <a:lnTo>
                      <a:pt x="293" y="200"/>
                    </a:lnTo>
                    <a:lnTo>
                      <a:pt x="291" y="200"/>
                    </a:lnTo>
                    <a:lnTo>
                      <a:pt x="291" y="200"/>
                    </a:lnTo>
                    <a:lnTo>
                      <a:pt x="289" y="199"/>
                    </a:lnTo>
                    <a:lnTo>
                      <a:pt x="287" y="199"/>
                    </a:lnTo>
                    <a:lnTo>
                      <a:pt x="287" y="197"/>
                    </a:lnTo>
                    <a:lnTo>
                      <a:pt x="287" y="197"/>
                    </a:lnTo>
                    <a:lnTo>
                      <a:pt x="287" y="197"/>
                    </a:lnTo>
                    <a:lnTo>
                      <a:pt x="287" y="197"/>
                    </a:lnTo>
                    <a:lnTo>
                      <a:pt x="287" y="197"/>
                    </a:lnTo>
                    <a:lnTo>
                      <a:pt x="287" y="197"/>
                    </a:lnTo>
                    <a:lnTo>
                      <a:pt x="289" y="197"/>
                    </a:lnTo>
                    <a:lnTo>
                      <a:pt x="289" y="197"/>
                    </a:lnTo>
                    <a:lnTo>
                      <a:pt x="289" y="197"/>
                    </a:lnTo>
                    <a:lnTo>
                      <a:pt x="289" y="197"/>
                    </a:lnTo>
                    <a:lnTo>
                      <a:pt x="291" y="197"/>
                    </a:lnTo>
                    <a:lnTo>
                      <a:pt x="291" y="197"/>
                    </a:lnTo>
                    <a:lnTo>
                      <a:pt x="293" y="197"/>
                    </a:lnTo>
                    <a:lnTo>
                      <a:pt x="293" y="197"/>
                    </a:lnTo>
                    <a:lnTo>
                      <a:pt x="293" y="197"/>
                    </a:lnTo>
                    <a:lnTo>
                      <a:pt x="293" y="197"/>
                    </a:lnTo>
                    <a:lnTo>
                      <a:pt x="293" y="197"/>
                    </a:lnTo>
                    <a:lnTo>
                      <a:pt x="293" y="197"/>
                    </a:lnTo>
                    <a:lnTo>
                      <a:pt x="293" y="195"/>
                    </a:lnTo>
                    <a:lnTo>
                      <a:pt x="293" y="195"/>
                    </a:lnTo>
                    <a:lnTo>
                      <a:pt x="293" y="195"/>
                    </a:lnTo>
                    <a:lnTo>
                      <a:pt x="293" y="195"/>
                    </a:lnTo>
                    <a:lnTo>
                      <a:pt x="291" y="195"/>
                    </a:lnTo>
                    <a:lnTo>
                      <a:pt x="291" y="193"/>
                    </a:lnTo>
                    <a:lnTo>
                      <a:pt x="291" y="193"/>
                    </a:lnTo>
                    <a:lnTo>
                      <a:pt x="291" y="193"/>
                    </a:lnTo>
                    <a:lnTo>
                      <a:pt x="291" y="191"/>
                    </a:lnTo>
                    <a:lnTo>
                      <a:pt x="291" y="191"/>
                    </a:lnTo>
                    <a:lnTo>
                      <a:pt x="291" y="191"/>
                    </a:lnTo>
                    <a:lnTo>
                      <a:pt x="291" y="191"/>
                    </a:lnTo>
                    <a:lnTo>
                      <a:pt x="289" y="191"/>
                    </a:lnTo>
                    <a:lnTo>
                      <a:pt x="289" y="190"/>
                    </a:lnTo>
                    <a:lnTo>
                      <a:pt x="289" y="188"/>
                    </a:lnTo>
                    <a:lnTo>
                      <a:pt x="289" y="188"/>
                    </a:lnTo>
                    <a:lnTo>
                      <a:pt x="289" y="188"/>
                    </a:lnTo>
                    <a:lnTo>
                      <a:pt x="289" y="188"/>
                    </a:lnTo>
                    <a:lnTo>
                      <a:pt x="287" y="186"/>
                    </a:lnTo>
                    <a:lnTo>
                      <a:pt x="287" y="186"/>
                    </a:lnTo>
                    <a:lnTo>
                      <a:pt x="287" y="186"/>
                    </a:lnTo>
                    <a:lnTo>
                      <a:pt x="287" y="186"/>
                    </a:lnTo>
                    <a:lnTo>
                      <a:pt x="286" y="184"/>
                    </a:lnTo>
                    <a:lnTo>
                      <a:pt x="286" y="184"/>
                    </a:lnTo>
                    <a:lnTo>
                      <a:pt x="286" y="184"/>
                    </a:lnTo>
                    <a:lnTo>
                      <a:pt x="286" y="184"/>
                    </a:lnTo>
                    <a:lnTo>
                      <a:pt x="286" y="182"/>
                    </a:lnTo>
                    <a:lnTo>
                      <a:pt x="286" y="182"/>
                    </a:lnTo>
                    <a:lnTo>
                      <a:pt x="286" y="182"/>
                    </a:lnTo>
                    <a:lnTo>
                      <a:pt x="286" y="182"/>
                    </a:lnTo>
                    <a:lnTo>
                      <a:pt x="286" y="182"/>
                    </a:lnTo>
                    <a:lnTo>
                      <a:pt x="287" y="182"/>
                    </a:lnTo>
                    <a:lnTo>
                      <a:pt x="287" y="182"/>
                    </a:lnTo>
                    <a:lnTo>
                      <a:pt x="287" y="182"/>
                    </a:lnTo>
                    <a:lnTo>
                      <a:pt x="287" y="180"/>
                    </a:lnTo>
                    <a:lnTo>
                      <a:pt x="287" y="180"/>
                    </a:lnTo>
                    <a:lnTo>
                      <a:pt x="287" y="180"/>
                    </a:lnTo>
                    <a:lnTo>
                      <a:pt x="287" y="180"/>
                    </a:lnTo>
                    <a:lnTo>
                      <a:pt x="287" y="179"/>
                    </a:lnTo>
                    <a:lnTo>
                      <a:pt x="287" y="179"/>
                    </a:lnTo>
                    <a:lnTo>
                      <a:pt x="287" y="179"/>
                    </a:lnTo>
                    <a:lnTo>
                      <a:pt x="287" y="179"/>
                    </a:lnTo>
                    <a:lnTo>
                      <a:pt x="287" y="177"/>
                    </a:lnTo>
                    <a:lnTo>
                      <a:pt x="286" y="177"/>
                    </a:lnTo>
                    <a:lnTo>
                      <a:pt x="286" y="177"/>
                    </a:lnTo>
                    <a:lnTo>
                      <a:pt x="286" y="177"/>
                    </a:lnTo>
                    <a:lnTo>
                      <a:pt x="286" y="175"/>
                    </a:lnTo>
                    <a:lnTo>
                      <a:pt x="286" y="175"/>
                    </a:lnTo>
                    <a:lnTo>
                      <a:pt x="286" y="175"/>
                    </a:lnTo>
                    <a:lnTo>
                      <a:pt x="286" y="175"/>
                    </a:lnTo>
                    <a:lnTo>
                      <a:pt x="286" y="175"/>
                    </a:lnTo>
                    <a:lnTo>
                      <a:pt x="286" y="173"/>
                    </a:lnTo>
                    <a:lnTo>
                      <a:pt x="286" y="173"/>
                    </a:lnTo>
                    <a:lnTo>
                      <a:pt x="286" y="173"/>
                    </a:lnTo>
                    <a:lnTo>
                      <a:pt x="286" y="173"/>
                    </a:lnTo>
                    <a:lnTo>
                      <a:pt x="286" y="173"/>
                    </a:lnTo>
                    <a:lnTo>
                      <a:pt x="286" y="173"/>
                    </a:lnTo>
                    <a:lnTo>
                      <a:pt x="286" y="173"/>
                    </a:lnTo>
                    <a:lnTo>
                      <a:pt x="286" y="171"/>
                    </a:lnTo>
                    <a:lnTo>
                      <a:pt x="284" y="171"/>
                    </a:lnTo>
                    <a:lnTo>
                      <a:pt x="284" y="171"/>
                    </a:lnTo>
                    <a:lnTo>
                      <a:pt x="284" y="171"/>
                    </a:lnTo>
                    <a:lnTo>
                      <a:pt x="282" y="171"/>
                    </a:lnTo>
                    <a:lnTo>
                      <a:pt x="282" y="171"/>
                    </a:lnTo>
                    <a:lnTo>
                      <a:pt x="282" y="173"/>
                    </a:lnTo>
                    <a:lnTo>
                      <a:pt x="282" y="175"/>
                    </a:lnTo>
                    <a:lnTo>
                      <a:pt x="280" y="175"/>
                    </a:lnTo>
                    <a:lnTo>
                      <a:pt x="280" y="175"/>
                    </a:lnTo>
                    <a:lnTo>
                      <a:pt x="280" y="175"/>
                    </a:lnTo>
                    <a:lnTo>
                      <a:pt x="280" y="175"/>
                    </a:lnTo>
                    <a:lnTo>
                      <a:pt x="280" y="175"/>
                    </a:lnTo>
                    <a:lnTo>
                      <a:pt x="278" y="175"/>
                    </a:lnTo>
                    <a:lnTo>
                      <a:pt x="278" y="175"/>
                    </a:lnTo>
                    <a:lnTo>
                      <a:pt x="278" y="173"/>
                    </a:lnTo>
                    <a:lnTo>
                      <a:pt x="278" y="173"/>
                    </a:lnTo>
                    <a:lnTo>
                      <a:pt x="278" y="173"/>
                    </a:lnTo>
                    <a:lnTo>
                      <a:pt x="278" y="173"/>
                    </a:lnTo>
                    <a:lnTo>
                      <a:pt x="278" y="173"/>
                    </a:lnTo>
                    <a:lnTo>
                      <a:pt x="277" y="173"/>
                    </a:lnTo>
                    <a:lnTo>
                      <a:pt x="277" y="171"/>
                    </a:lnTo>
                    <a:lnTo>
                      <a:pt x="277" y="171"/>
                    </a:lnTo>
                    <a:lnTo>
                      <a:pt x="277" y="171"/>
                    </a:lnTo>
                    <a:lnTo>
                      <a:pt x="277" y="173"/>
                    </a:lnTo>
                    <a:lnTo>
                      <a:pt x="275" y="173"/>
                    </a:lnTo>
                    <a:lnTo>
                      <a:pt x="275" y="173"/>
                    </a:lnTo>
                    <a:lnTo>
                      <a:pt x="275" y="173"/>
                    </a:lnTo>
                    <a:lnTo>
                      <a:pt x="275" y="173"/>
                    </a:lnTo>
                    <a:lnTo>
                      <a:pt x="275" y="173"/>
                    </a:lnTo>
                    <a:lnTo>
                      <a:pt x="273" y="173"/>
                    </a:lnTo>
                    <a:lnTo>
                      <a:pt x="273" y="173"/>
                    </a:lnTo>
                    <a:lnTo>
                      <a:pt x="273" y="173"/>
                    </a:lnTo>
                    <a:lnTo>
                      <a:pt x="273" y="173"/>
                    </a:lnTo>
                    <a:lnTo>
                      <a:pt x="273" y="173"/>
                    </a:lnTo>
                    <a:lnTo>
                      <a:pt x="273" y="173"/>
                    </a:lnTo>
                    <a:lnTo>
                      <a:pt x="271" y="173"/>
                    </a:lnTo>
                    <a:lnTo>
                      <a:pt x="271" y="173"/>
                    </a:lnTo>
                    <a:lnTo>
                      <a:pt x="271" y="171"/>
                    </a:lnTo>
                    <a:lnTo>
                      <a:pt x="271" y="171"/>
                    </a:lnTo>
                    <a:lnTo>
                      <a:pt x="271" y="171"/>
                    </a:lnTo>
                    <a:lnTo>
                      <a:pt x="271" y="171"/>
                    </a:lnTo>
                    <a:lnTo>
                      <a:pt x="271" y="171"/>
                    </a:lnTo>
                    <a:lnTo>
                      <a:pt x="271" y="170"/>
                    </a:lnTo>
                    <a:lnTo>
                      <a:pt x="271" y="170"/>
                    </a:lnTo>
                    <a:lnTo>
                      <a:pt x="269" y="170"/>
                    </a:lnTo>
                    <a:lnTo>
                      <a:pt x="269" y="168"/>
                    </a:lnTo>
                    <a:lnTo>
                      <a:pt x="269" y="168"/>
                    </a:lnTo>
                    <a:lnTo>
                      <a:pt x="269" y="166"/>
                    </a:lnTo>
                    <a:lnTo>
                      <a:pt x="269" y="166"/>
                    </a:lnTo>
                    <a:lnTo>
                      <a:pt x="269" y="166"/>
                    </a:lnTo>
                    <a:lnTo>
                      <a:pt x="269" y="166"/>
                    </a:lnTo>
                    <a:lnTo>
                      <a:pt x="269" y="166"/>
                    </a:lnTo>
                    <a:lnTo>
                      <a:pt x="271" y="166"/>
                    </a:lnTo>
                    <a:lnTo>
                      <a:pt x="271" y="166"/>
                    </a:lnTo>
                    <a:lnTo>
                      <a:pt x="271" y="166"/>
                    </a:lnTo>
                    <a:lnTo>
                      <a:pt x="271" y="166"/>
                    </a:lnTo>
                    <a:lnTo>
                      <a:pt x="271" y="166"/>
                    </a:lnTo>
                    <a:lnTo>
                      <a:pt x="273" y="166"/>
                    </a:lnTo>
                    <a:lnTo>
                      <a:pt x="273" y="166"/>
                    </a:lnTo>
                    <a:lnTo>
                      <a:pt x="275" y="168"/>
                    </a:lnTo>
                    <a:lnTo>
                      <a:pt x="275" y="168"/>
                    </a:lnTo>
                    <a:lnTo>
                      <a:pt x="275" y="168"/>
                    </a:lnTo>
                    <a:lnTo>
                      <a:pt x="275" y="166"/>
                    </a:lnTo>
                    <a:lnTo>
                      <a:pt x="277" y="166"/>
                    </a:lnTo>
                    <a:lnTo>
                      <a:pt x="277" y="164"/>
                    </a:lnTo>
                    <a:lnTo>
                      <a:pt x="277" y="164"/>
                    </a:lnTo>
                    <a:lnTo>
                      <a:pt x="277" y="164"/>
                    </a:lnTo>
                    <a:lnTo>
                      <a:pt x="277" y="164"/>
                    </a:lnTo>
                    <a:lnTo>
                      <a:pt x="277" y="162"/>
                    </a:lnTo>
                    <a:lnTo>
                      <a:pt x="277" y="162"/>
                    </a:lnTo>
                    <a:lnTo>
                      <a:pt x="275" y="162"/>
                    </a:lnTo>
                    <a:lnTo>
                      <a:pt x="275" y="162"/>
                    </a:lnTo>
                    <a:lnTo>
                      <a:pt x="275" y="162"/>
                    </a:lnTo>
                    <a:lnTo>
                      <a:pt x="275" y="162"/>
                    </a:lnTo>
                    <a:lnTo>
                      <a:pt x="273" y="162"/>
                    </a:lnTo>
                    <a:lnTo>
                      <a:pt x="273" y="162"/>
                    </a:lnTo>
                    <a:lnTo>
                      <a:pt x="273" y="162"/>
                    </a:lnTo>
                    <a:lnTo>
                      <a:pt x="273" y="162"/>
                    </a:lnTo>
                    <a:lnTo>
                      <a:pt x="273" y="162"/>
                    </a:lnTo>
                    <a:lnTo>
                      <a:pt x="273" y="162"/>
                    </a:lnTo>
                    <a:lnTo>
                      <a:pt x="271" y="161"/>
                    </a:lnTo>
                    <a:lnTo>
                      <a:pt x="271" y="161"/>
                    </a:lnTo>
                    <a:lnTo>
                      <a:pt x="271" y="161"/>
                    </a:lnTo>
                    <a:lnTo>
                      <a:pt x="273" y="161"/>
                    </a:lnTo>
                    <a:lnTo>
                      <a:pt x="273" y="161"/>
                    </a:lnTo>
                    <a:lnTo>
                      <a:pt x="273" y="161"/>
                    </a:lnTo>
                    <a:lnTo>
                      <a:pt x="273" y="161"/>
                    </a:lnTo>
                    <a:lnTo>
                      <a:pt x="273" y="161"/>
                    </a:lnTo>
                    <a:lnTo>
                      <a:pt x="273" y="161"/>
                    </a:lnTo>
                    <a:lnTo>
                      <a:pt x="273" y="161"/>
                    </a:lnTo>
                    <a:lnTo>
                      <a:pt x="275" y="161"/>
                    </a:lnTo>
                    <a:lnTo>
                      <a:pt x="275" y="161"/>
                    </a:lnTo>
                    <a:lnTo>
                      <a:pt x="275" y="161"/>
                    </a:lnTo>
                    <a:lnTo>
                      <a:pt x="277" y="161"/>
                    </a:lnTo>
                    <a:lnTo>
                      <a:pt x="277" y="159"/>
                    </a:lnTo>
                    <a:lnTo>
                      <a:pt x="277" y="159"/>
                    </a:lnTo>
                    <a:lnTo>
                      <a:pt x="277" y="159"/>
                    </a:lnTo>
                    <a:lnTo>
                      <a:pt x="277" y="159"/>
                    </a:lnTo>
                    <a:lnTo>
                      <a:pt x="277" y="157"/>
                    </a:lnTo>
                    <a:lnTo>
                      <a:pt x="277" y="157"/>
                    </a:lnTo>
                    <a:lnTo>
                      <a:pt x="277" y="155"/>
                    </a:lnTo>
                    <a:lnTo>
                      <a:pt x="277" y="155"/>
                    </a:lnTo>
                    <a:lnTo>
                      <a:pt x="277" y="155"/>
                    </a:lnTo>
                    <a:lnTo>
                      <a:pt x="277" y="153"/>
                    </a:lnTo>
                    <a:lnTo>
                      <a:pt x="277" y="153"/>
                    </a:lnTo>
                    <a:lnTo>
                      <a:pt x="277" y="153"/>
                    </a:lnTo>
                    <a:lnTo>
                      <a:pt x="277" y="153"/>
                    </a:lnTo>
                    <a:lnTo>
                      <a:pt x="277" y="153"/>
                    </a:lnTo>
                    <a:lnTo>
                      <a:pt x="275" y="153"/>
                    </a:lnTo>
                    <a:lnTo>
                      <a:pt x="275" y="153"/>
                    </a:lnTo>
                    <a:lnTo>
                      <a:pt x="275" y="153"/>
                    </a:lnTo>
                    <a:lnTo>
                      <a:pt x="273" y="153"/>
                    </a:lnTo>
                    <a:lnTo>
                      <a:pt x="273" y="153"/>
                    </a:lnTo>
                    <a:lnTo>
                      <a:pt x="271" y="153"/>
                    </a:lnTo>
                    <a:lnTo>
                      <a:pt x="271" y="153"/>
                    </a:lnTo>
                    <a:lnTo>
                      <a:pt x="271" y="155"/>
                    </a:lnTo>
                    <a:lnTo>
                      <a:pt x="271" y="155"/>
                    </a:lnTo>
                    <a:lnTo>
                      <a:pt x="269" y="155"/>
                    </a:lnTo>
                    <a:lnTo>
                      <a:pt x="269" y="155"/>
                    </a:lnTo>
                    <a:lnTo>
                      <a:pt x="269" y="155"/>
                    </a:lnTo>
                    <a:lnTo>
                      <a:pt x="269" y="157"/>
                    </a:lnTo>
                    <a:lnTo>
                      <a:pt x="269" y="157"/>
                    </a:lnTo>
                    <a:lnTo>
                      <a:pt x="268" y="157"/>
                    </a:lnTo>
                    <a:lnTo>
                      <a:pt x="268" y="155"/>
                    </a:lnTo>
                    <a:lnTo>
                      <a:pt x="266" y="155"/>
                    </a:lnTo>
                    <a:lnTo>
                      <a:pt x="264" y="153"/>
                    </a:lnTo>
                    <a:lnTo>
                      <a:pt x="264" y="153"/>
                    </a:lnTo>
                    <a:lnTo>
                      <a:pt x="264" y="153"/>
                    </a:lnTo>
                    <a:lnTo>
                      <a:pt x="264" y="152"/>
                    </a:lnTo>
                    <a:lnTo>
                      <a:pt x="264" y="152"/>
                    </a:lnTo>
                    <a:lnTo>
                      <a:pt x="264" y="152"/>
                    </a:lnTo>
                    <a:lnTo>
                      <a:pt x="262" y="150"/>
                    </a:lnTo>
                    <a:lnTo>
                      <a:pt x="262" y="150"/>
                    </a:lnTo>
                    <a:lnTo>
                      <a:pt x="262" y="148"/>
                    </a:lnTo>
                    <a:lnTo>
                      <a:pt x="262" y="148"/>
                    </a:lnTo>
                    <a:lnTo>
                      <a:pt x="264" y="146"/>
                    </a:lnTo>
                    <a:lnTo>
                      <a:pt x="264" y="146"/>
                    </a:lnTo>
                    <a:lnTo>
                      <a:pt x="264" y="146"/>
                    </a:lnTo>
                    <a:lnTo>
                      <a:pt x="264" y="144"/>
                    </a:lnTo>
                    <a:lnTo>
                      <a:pt x="264" y="144"/>
                    </a:lnTo>
                    <a:lnTo>
                      <a:pt x="264" y="142"/>
                    </a:lnTo>
                    <a:lnTo>
                      <a:pt x="264" y="142"/>
                    </a:lnTo>
                    <a:lnTo>
                      <a:pt x="264" y="142"/>
                    </a:lnTo>
                    <a:lnTo>
                      <a:pt x="264" y="142"/>
                    </a:lnTo>
                    <a:lnTo>
                      <a:pt x="264" y="142"/>
                    </a:lnTo>
                    <a:lnTo>
                      <a:pt x="264" y="142"/>
                    </a:lnTo>
                    <a:lnTo>
                      <a:pt x="262" y="142"/>
                    </a:lnTo>
                    <a:lnTo>
                      <a:pt x="262" y="142"/>
                    </a:lnTo>
                    <a:lnTo>
                      <a:pt x="260" y="142"/>
                    </a:lnTo>
                    <a:lnTo>
                      <a:pt x="260" y="142"/>
                    </a:lnTo>
                    <a:lnTo>
                      <a:pt x="260" y="142"/>
                    </a:lnTo>
                    <a:lnTo>
                      <a:pt x="258" y="142"/>
                    </a:lnTo>
                    <a:lnTo>
                      <a:pt x="257" y="142"/>
                    </a:lnTo>
                    <a:lnTo>
                      <a:pt x="257" y="142"/>
                    </a:lnTo>
                    <a:lnTo>
                      <a:pt x="255" y="142"/>
                    </a:lnTo>
                    <a:lnTo>
                      <a:pt x="255" y="142"/>
                    </a:lnTo>
                    <a:lnTo>
                      <a:pt x="255" y="141"/>
                    </a:lnTo>
                    <a:lnTo>
                      <a:pt x="255" y="141"/>
                    </a:lnTo>
                    <a:lnTo>
                      <a:pt x="257" y="141"/>
                    </a:lnTo>
                    <a:lnTo>
                      <a:pt x="257" y="141"/>
                    </a:lnTo>
                    <a:lnTo>
                      <a:pt x="257" y="141"/>
                    </a:lnTo>
                    <a:lnTo>
                      <a:pt x="257" y="141"/>
                    </a:lnTo>
                    <a:lnTo>
                      <a:pt x="257" y="141"/>
                    </a:lnTo>
                    <a:lnTo>
                      <a:pt x="257" y="141"/>
                    </a:lnTo>
                    <a:lnTo>
                      <a:pt x="258" y="141"/>
                    </a:lnTo>
                    <a:lnTo>
                      <a:pt x="258" y="139"/>
                    </a:lnTo>
                    <a:lnTo>
                      <a:pt x="258" y="139"/>
                    </a:lnTo>
                    <a:lnTo>
                      <a:pt x="258" y="139"/>
                    </a:lnTo>
                    <a:lnTo>
                      <a:pt x="258" y="139"/>
                    </a:lnTo>
                    <a:lnTo>
                      <a:pt x="258" y="137"/>
                    </a:lnTo>
                    <a:lnTo>
                      <a:pt x="258" y="137"/>
                    </a:lnTo>
                    <a:lnTo>
                      <a:pt x="258" y="137"/>
                    </a:lnTo>
                    <a:lnTo>
                      <a:pt x="258" y="137"/>
                    </a:lnTo>
                    <a:lnTo>
                      <a:pt x="258" y="137"/>
                    </a:lnTo>
                    <a:lnTo>
                      <a:pt x="258" y="137"/>
                    </a:lnTo>
                    <a:lnTo>
                      <a:pt x="257" y="137"/>
                    </a:lnTo>
                    <a:lnTo>
                      <a:pt x="255" y="137"/>
                    </a:lnTo>
                    <a:lnTo>
                      <a:pt x="255" y="137"/>
                    </a:lnTo>
                    <a:lnTo>
                      <a:pt x="255" y="137"/>
                    </a:lnTo>
                    <a:lnTo>
                      <a:pt x="253" y="137"/>
                    </a:lnTo>
                    <a:lnTo>
                      <a:pt x="251" y="137"/>
                    </a:lnTo>
                    <a:lnTo>
                      <a:pt x="251" y="137"/>
                    </a:lnTo>
                    <a:lnTo>
                      <a:pt x="251" y="137"/>
                    </a:lnTo>
                    <a:lnTo>
                      <a:pt x="249" y="137"/>
                    </a:lnTo>
                    <a:lnTo>
                      <a:pt x="249" y="137"/>
                    </a:lnTo>
                    <a:lnTo>
                      <a:pt x="249" y="135"/>
                    </a:lnTo>
                    <a:lnTo>
                      <a:pt x="251" y="135"/>
                    </a:lnTo>
                    <a:lnTo>
                      <a:pt x="251" y="135"/>
                    </a:lnTo>
                    <a:lnTo>
                      <a:pt x="251" y="135"/>
                    </a:lnTo>
                    <a:lnTo>
                      <a:pt x="251" y="135"/>
                    </a:lnTo>
                    <a:lnTo>
                      <a:pt x="251" y="135"/>
                    </a:lnTo>
                    <a:lnTo>
                      <a:pt x="251" y="133"/>
                    </a:lnTo>
                    <a:lnTo>
                      <a:pt x="251" y="133"/>
                    </a:lnTo>
                    <a:lnTo>
                      <a:pt x="251" y="133"/>
                    </a:lnTo>
                    <a:lnTo>
                      <a:pt x="253" y="133"/>
                    </a:lnTo>
                    <a:lnTo>
                      <a:pt x="253" y="133"/>
                    </a:lnTo>
                    <a:lnTo>
                      <a:pt x="255" y="133"/>
                    </a:lnTo>
                    <a:lnTo>
                      <a:pt x="255" y="133"/>
                    </a:lnTo>
                    <a:lnTo>
                      <a:pt x="255" y="133"/>
                    </a:lnTo>
                    <a:lnTo>
                      <a:pt x="255" y="133"/>
                    </a:lnTo>
                    <a:lnTo>
                      <a:pt x="257" y="133"/>
                    </a:lnTo>
                    <a:lnTo>
                      <a:pt x="257" y="132"/>
                    </a:lnTo>
                    <a:lnTo>
                      <a:pt x="257" y="132"/>
                    </a:lnTo>
                    <a:lnTo>
                      <a:pt x="257" y="132"/>
                    </a:lnTo>
                    <a:lnTo>
                      <a:pt x="257" y="132"/>
                    </a:lnTo>
                    <a:lnTo>
                      <a:pt x="257" y="132"/>
                    </a:lnTo>
                    <a:lnTo>
                      <a:pt x="257" y="132"/>
                    </a:lnTo>
                    <a:lnTo>
                      <a:pt x="258" y="132"/>
                    </a:lnTo>
                    <a:lnTo>
                      <a:pt x="258" y="130"/>
                    </a:lnTo>
                    <a:lnTo>
                      <a:pt x="258" y="130"/>
                    </a:lnTo>
                    <a:lnTo>
                      <a:pt x="258" y="128"/>
                    </a:lnTo>
                    <a:lnTo>
                      <a:pt x="257" y="128"/>
                    </a:lnTo>
                    <a:lnTo>
                      <a:pt x="257" y="128"/>
                    </a:lnTo>
                    <a:lnTo>
                      <a:pt x="255" y="130"/>
                    </a:lnTo>
                    <a:lnTo>
                      <a:pt x="255" y="130"/>
                    </a:lnTo>
                    <a:lnTo>
                      <a:pt x="253" y="130"/>
                    </a:lnTo>
                    <a:lnTo>
                      <a:pt x="253" y="130"/>
                    </a:lnTo>
                    <a:lnTo>
                      <a:pt x="253" y="132"/>
                    </a:lnTo>
                    <a:lnTo>
                      <a:pt x="251" y="132"/>
                    </a:lnTo>
                    <a:lnTo>
                      <a:pt x="251" y="132"/>
                    </a:lnTo>
                    <a:lnTo>
                      <a:pt x="251" y="132"/>
                    </a:lnTo>
                    <a:lnTo>
                      <a:pt x="251" y="132"/>
                    </a:lnTo>
                    <a:lnTo>
                      <a:pt x="251" y="132"/>
                    </a:lnTo>
                    <a:lnTo>
                      <a:pt x="249" y="132"/>
                    </a:lnTo>
                    <a:lnTo>
                      <a:pt x="249" y="132"/>
                    </a:lnTo>
                    <a:lnTo>
                      <a:pt x="249" y="132"/>
                    </a:lnTo>
                    <a:lnTo>
                      <a:pt x="249" y="132"/>
                    </a:lnTo>
                    <a:lnTo>
                      <a:pt x="249" y="132"/>
                    </a:lnTo>
                    <a:lnTo>
                      <a:pt x="249" y="130"/>
                    </a:lnTo>
                    <a:lnTo>
                      <a:pt x="249" y="130"/>
                    </a:lnTo>
                    <a:lnTo>
                      <a:pt x="249" y="130"/>
                    </a:lnTo>
                    <a:lnTo>
                      <a:pt x="249" y="128"/>
                    </a:lnTo>
                    <a:lnTo>
                      <a:pt x="249" y="128"/>
                    </a:lnTo>
                    <a:lnTo>
                      <a:pt x="249" y="128"/>
                    </a:lnTo>
                    <a:lnTo>
                      <a:pt x="249" y="128"/>
                    </a:lnTo>
                    <a:lnTo>
                      <a:pt x="249" y="126"/>
                    </a:lnTo>
                    <a:lnTo>
                      <a:pt x="249" y="126"/>
                    </a:lnTo>
                    <a:lnTo>
                      <a:pt x="249" y="126"/>
                    </a:lnTo>
                    <a:lnTo>
                      <a:pt x="251" y="126"/>
                    </a:lnTo>
                    <a:lnTo>
                      <a:pt x="251" y="124"/>
                    </a:lnTo>
                    <a:lnTo>
                      <a:pt x="251" y="124"/>
                    </a:lnTo>
                    <a:lnTo>
                      <a:pt x="251" y="124"/>
                    </a:lnTo>
                    <a:lnTo>
                      <a:pt x="251" y="123"/>
                    </a:lnTo>
                    <a:lnTo>
                      <a:pt x="251" y="123"/>
                    </a:lnTo>
                    <a:lnTo>
                      <a:pt x="249" y="123"/>
                    </a:lnTo>
                    <a:lnTo>
                      <a:pt x="249" y="123"/>
                    </a:lnTo>
                    <a:lnTo>
                      <a:pt x="249" y="121"/>
                    </a:lnTo>
                    <a:lnTo>
                      <a:pt x="248" y="121"/>
                    </a:lnTo>
                    <a:lnTo>
                      <a:pt x="248" y="123"/>
                    </a:lnTo>
                    <a:lnTo>
                      <a:pt x="246" y="123"/>
                    </a:lnTo>
                    <a:lnTo>
                      <a:pt x="246" y="123"/>
                    </a:lnTo>
                    <a:lnTo>
                      <a:pt x="244" y="123"/>
                    </a:lnTo>
                    <a:lnTo>
                      <a:pt x="244" y="123"/>
                    </a:lnTo>
                    <a:lnTo>
                      <a:pt x="244" y="121"/>
                    </a:lnTo>
                    <a:lnTo>
                      <a:pt x="244" y="121"/>
                    </a:lnTo>
                    <a:lnTo>
                      <a:pt x="244" y="119"/>
                    </a:lnTo>
                    <a:lnTo>
                      <a:pt x="244" y="119"/>
                    </a:lnTo>
                    <a:lnTo>
                      <a:pt x="242" y="117"/>
                    </a:lnTo>
                    <a:lnTo>
                      <a:pt x="242" y="115"/>
                    </a:lnTo>
                    <a:lnTo>
                      <a:pt x="242" y="115"/>
                    </a:lnTo>
                    <a:lnTo>
                      <a:pt x="240" y="115"/>
                    </a:lnTo>
                    <a:lnTo>
                      <a:pt x="240" y="115"/>
                    </a:lnTo>
                    <a:lnTo>
                      <a:pt x="240" y="114"/>
                    </a:lnTo>
                    <a:lnTo>
                      <a:pt x="240" y="114"/>
                    </a:lnTo>
                    <a:lnTo>
                      <a:pt x="240" y="114"/>
                    </a:lnTo>
                    <a:lnTo>
                      <a:pt x="239" y="114"/>
                    </a:lnTo>
                    <a:lnTo>
                      <a:pt x="239" y="114"/>
                    </a:lnTo>
                    <a:lnTo>
                      <a:pt x="239" y="114"/>
                    </a:lnTo>
                    <a:lnTo>
                      <a:pt x="237" y="114"/>
                    </a:lnTo>
                    <a:lnTo>
                      <a:pt x="237" y="114"/>
                    </a:lnTo>
                    <a:lnTo>
                      <a:pt x="237" y="115"/>
                    </a:lnTo>
                    <a:lnTo>
                      <a:pt x="235" y="115"/>
                    </a:lnTo>
                    <a:lnTo>
                      <a:pt x="235" y="115"/>
                    </a:lnTo>
                    <a:lnTo>
                      <a:pt x="235" y="115"/>
                    </a:lnTo>
                    <a:lnTo>
                      <a:pt x="235" y="115"/>
                    </a:lnTo>
                    <a:lnTo>
                      <a:pt x="235" y="115"/>
                    </a:lnTo>
                    <a:lnTo>
                      <a:pt x="235" y="114"/>
                    </a:lnTo>
                    <a:lnTo>
                      <a:pt x="235" y="114"/>
                    </a:lnTo>
                    <a:lnTo>
                      <a:pt x="233" y="114"/>
                    </a:lnTo>
                    <a:lnTo>
                      <a:pt x="233" y="114"/>
                    </a:lnTo>
                    <a:lnTo>
                      <a:pt x="233" y="114"/>
                    </a:lnTo>
                    <a:lnTo>
                      <a:pt x="233" y="114"/>
                    </a:lnTo>
                    <a:lnTo>
                      <a:pt x="233" y="114"/>
                    </a:lnTo>
                    <a:lnTo>
                      <a:pt x="231" y="112"/>
                    </a:lnTo>
                    <a:lnTo>
                      <a:pt x="231" y="112"/>
                    </a:lnTo>
                    <a:lnTo>
                      <a:pt x="230" y="112"/>
                    </a:lnTo>
                    <a:lnTo>
                      <a:pt x="230" y="112"/>
                    </a:lnTo>
                    <a:lnTo>
                      <a:pt x="230" y="112"/>
                    </a:lnTo>
                    <a:lnTo>
                      <a:pt x="230" y="112"/>
                    </a:lnTo>
                    <a:lnTo>
                      <a:pt x="228" y="112"/>
                    </a:lnTo>
                    <a:lnTo>
                      <a:pt x="228" y="112"/>
                    </a:lnTo>
                    <a:lnTo>
                      <a:pt x="228" y="112"/>
                    </a:lnTo>
                    <a:lnTo>
                      <a:pt x="226" y="112"/>
                    </a:lnTo>
                    <a:lnTo>
                      <a:pt x="226" y="112"/>
                    </a:lnTo>
                    <a:lnTo>
                      <a:pt x="224" y="110"/>
                    </a:lnTo>
                    <a:lnTo>
                      <a:pt x="224" y="110"/>
                    </a:lnTo>
                    <a:lnTo>
                      <a:pt x="224" y="110"/>
                    </a:lnTo>
                    <a:lnTo>
                      <a:pt x="224" y="110"/>
                    </a:lnTo>
                    <a:lnTo>
                      <a:pt x="224" y="110"/>
                    </a:lnTo>
                    <a:lnTo>
                      <a:pt x="224" y="110"/>
                    </a:lnTo>
                    <a:lnTo>
                      <a:pt x="224" y="108"/>
                    </a:lnTo>
                    <a:lnTo>
                      <a:pt x="224" y="108"/>
                    </a:lnTo>
                    <a:lnTo>
                      <a:pt x="224" y="108"/>
                    </a:lnTo>
                    <a:lnTo>
                      <a:pt x="224" y="108"/>
                    </a:lnTo>
                    <a:lnTo>
                      <a:pt x="224" y="106"/>
                    </a:lnTo>
                    <a:lnTo>
                      <a:pt x="224" y="106"/>
                    </a:lnTo>
                    <a:lnTo>
                      <a:pt x="224" y="106"/>
                    </a:lnTo>
                    <a:lnTo>
                      <a:pt x="224" y="106"/>
                    </a:lnTo>
                    <a:lnTo>
                      <a:pt x="224" y="104"/>
                    </a:lnTo>
                    <a:lnTo>
                      <a:pt x="224" y="104"/>
                    </a:lnTo>
                    <a:lnTo>
                      <a:pt x="224" y="104"/>
                    </a:lnTo>
                    <a:lnTo>
                      <a:pt x="222" y="104"/>
                    </a:lnTo>
                    <a:lnTo>
                      <a:pt x="222" y="104"/>
                    </a:lnTo>
                    <a:lnTo>
                      <a:pt x="222" y="104"/>
                    </a:lnTo>
                    <a:lnTo>
                      <a:pt x="221" y="103"/>
                    </a:lnTo>
                    <a:lnTo>
                      <a:pt x="221" y="103"/>
                    </a:lnTo>
                    <a:lnTo>
                      <a:pt x="221" y="103"/>
                    </a:lnTo>
                    <a:lnTo>
                      <a:pt x="222" y="103"/>
                    </a:lnTo>
                    <a:lnTo>
                      <a:pt x="222" y="101"/>
                    </a:lnTo>
                    <a:lnTo>
                      <a:pt x="222" y="101"/>
                    </a:lnTo>
                    <a:lnTo>
                      <a:pt x="222" y="101"/>
                    </a:lnTo>
                    <a:lnTo>
                      <a:pt x="222" y="101"/>
                    </a:lnTo>
                    <a:lnTo>
                      <a:pt x="222" y="101"/>
                    </a:lnTo>
                    <a:lnTo>
                      <a:pt x="222" y="101"/>
                    </a:lnTo>
                    <a:lnTo>
                      <a:pt x="222" y="101"/>
                    </a:lnTo>
                    <a:lnTo>
                      <a:pt x="222" y="101"/>
                    </a:lnTo>
                    <a:lnTo>
                      <a:pt x="221" y="101"/>
                    </a:lnTo>
                    <a:lnTo>
                      <a:pt x="221" y="101"/>
                    </a:lnTo>
                    <a:lnTo>
                      <a:pt x="221" y="99"/>
                    </a:lnTo>
                    <a:lnTo>
                      <a:pt x="221" y="99"/>
                    </a:lnTo>
                    <a:lnTo>
                      <a:pt x="221" y="99"/>
                    </a:lnTo>
                    <a:lnTo>
                      <a:pt x="221" y="99"/>
                    </a:lnTo>
                    <a:lnTo>
                      <a:pt x="222" y="99"/>
                    </a:lnTo>
                    <a:lnTo>
                      <a:pt x="222" y="97"/>
                    </a:lnTo>
                    <a:lnTo>
                      <a:pt x="222" y="97"/>
                    </a:lnTo>
                    <a:lnTo>
                      <a:pt x="221" y="97"/>
                    </a:lnTo>
                    <a:lnTo>
                      <a:pt x="221" y="97"/>
                    </a:lnTo>
                    <a:lnTo>
                      <a:pt x="221" y="95"/>
                    </a:lnTo>
                    <a:lnTo>
                      <a:pt x="221" y="95"/>
                    </a:lnTo>
                    <a:lnTo>
                      <a:pt x="221" y="95"/>
                    </a:lnTo>
                    <a:lnTo>
                      <a:pt x="221" y="95"/>
                    </a:lnTo>
                    <a:lnTo>
                      <a:pt x="219" y="95"/>
                    </a:lnTo>
                    <a:lnTo>
                      <a:pt x="219" y="95"/>
                    </a:lnTo>
                    <a:lnTo>
                      <a:pt x="219" y="95"/>
                    </a:lnTo>
                    <a:lnTo>
                      <a:pt x="217" y="95"/>
                    </a:lnTo>
                    <a:lnTo>
                      <a:pt x="217" y="94"/>
                    </a:lnTo>
                    <a:lnTo>
                      <a:pt x="217" y="94"/>
                    </a:lnTo>
                    <a:lnTo>
                      <a:pt x="219" y="94"/>
                    </a:lnTo>
                    <a:lnTo>
                      <a:pt x="219" y="94"/>
                    </a:lnTo>
                    <a:lnTo>
                      <a:pt x="219" y="92"/>
                    </a:lnTo>
                    <a:lnTo>
                      <a:pt x="219" y="92"/>
                    </a:lnTo>
                    <a:lnTo>
                      <a:pt x="219" y="92"/>
                    </a:lnTo>
                    <a:lnTo>
                      <a:pt x="219" y="92"/>
                    </a:lnTo>
                    <a:lnTo>
                      <a:pt x="217" y="92"/>
                    </a:lnTo>
                    <a:lnTo>
                      <a:pt x="217" y="92"/>
                    </a:lnTo>
                    <a:lnTo>
                      <a:pt x="217" y="90"/>
                    </a:lnTo>
                    <a:lnTo>
                      <a:pt x="215" y="90"/>
                    </a:lnTo>
                    <a:lnTo>
                      <a:pt x="215" y="90"/>
                    </a:lnTo>
                    <a:lnTo>
                      <a:pt x="215" y="90"/>
                    </a:lnTo>
                    <a:lnTo>
                      <a:pt x="215" y="90"/>
                    </a:lnTo>
                    <a:lnTo>
                      <a:pt x="215" y="88"/>
                    </a:lnTo>
                    <a:lnTo>
                      <a:pt x="215" y="88"/>
                    </a:lnTo>
                    <a:lnTo>
                      <a:pt x="213" y="88"/>
                    </a:lnTo>
                    <a:lnTo>
                      <a:pt x="213" y="88"/>
                    </a:lnTo>
                    <a:lnTo>
                      <a:pt x="213" y="88"/>
                    </a:lnTo>
                    <a:lnTo>
                      <a:pt x="213" y="88"/>
                    </a:lnTo>
                    <a:lnTo>
                      <a:pt x="213" y="86"/>
                    </a:lnTo>
                    <a:lnTo>
                      <a:pt x="211" y="86"/>
                    </a:lnTo>
                    <a:lnTo>
                      <a:pt x="211" y="86"/>
                    </a:lnTo>
                    <a:lnTo>
                      <a:pt x="211" y="86"/>
                    </a:lnTo>
                    <a:lnTo>
                      <a:pt x="211" y="86"/>
                    </a:lnTo>
                    <a:lnTo>
                      <a:pt x="211" y="85"/>
                    </a:lnTo>
                    <a:lnTo>
                      <a:pt x="211" y="85"/>
                    </a:lnTo>
                    <a:lnTo>
                      <a:pt x="211" y="83"/>
                    </a:lnTo>
                    <a:lnTo>
                      <a:pt x="211" y="83"/>
                    </a:lnTo>
                    <a:lnTo>
                      <a:pt x="211" y="83"/>
                    </a:lnTo>
                    <a:lnTo>
                      <a:pt x="210" y="81"/>
                    </a:lnTo>
                    <a:lnTo>
                      <a:pt x="210" y="81"/>
                    </a:lnTo>
                    <a:lnTo>
                      <a:pt x="208" y="81"/>
                    </a:lnTo>
                    <a:lnTo>
                      <a:pt x="208" y="79"/>
                    </a:lnTo>
                    <a:lnTo>
                      <a:pt x="208" y="79"/>
                    </a:lnTo>
                    <a:lnTo>
                      <a:pt x="208" y="79"/>
                    </a:lnTo>
                    <a:lnTo>
                      <a:pt x="208" y="79"/>
                    </a:lnTo>
                    <a:lnTo>
                      <a:pt x="208" y="79"/>
                    </a:lnTo>
                    <a:lnTo>
                      <a:pt x="208" y="79"/>
                    </a:lnTo>
                    <a:lnTo>
                      <a:pt x="208" y="79"/>
                    </a:lnTo>
                    <a:lnTo>
                      <a:pt x="208" y="77"/>
                    </a:lnTo>
                    <a:lnTo>
                      <a:pt x="208" y="77"/>
                    </a:lnTo>
                    <a:lnTo>
                      <a:pt x="208" y="77"/>
                    </a:lnTo>
                    <a:lnTo>
                      <a:pt x="208" y="77"/>
                    </a:lnTo>
                    <a:lnTo>
                      <a:pt x="210" y="77"/>
                    </a:lnTo>
                    <a:lnTo>
                      <a:pt x="210" y="76"/>
                    </a:lnTo>
                    <a:lnTo>
                      <a:pt x="210" y="76"/>
                    </a:lnTo>
                    <a:lnTo>
                      <a:pt x="210" y="76"/>
                    </a:lnTo>
                    <a:lnTo>
                      <a:pt x="210" y="76"/>
                    </a:lnTo>
                    <a:lnTo>
                      <a:pt x="210" y="76"/>
                    </a:lnTo>
                    <a:lnTo>
                      <a:pt x="210" y="74"/>
                    </a:lnTo>
                    <a:lnTo>
                      <a:pt x="210" y="74"/>
                    </a:lnTo>
                    <a:lnTo>
                      <a:pt x="210" y="74"/>
                    </a:lnTo>
                    <a:lnTo>
                      <a:pt x="208" y="72"/>
                    </a:lnTo>
                    <a:lnTo>
                      <a:pt x="208" y="72"/>
                    </a:lnTo>
                    <a:lnTo>
                      <a:pt x="208" y="72"/>
                    </a:lnTo>
                    <a:lnTo>
                      <a:pt x="208" y="70"/>
                    </a:lnTo>
                    <a:lnTo>
                      <a:pt x="208" y="70"/>
                    </a:lnTo>
                    <a:lnTo>
                      <a:pt x="208" y="70"/>
                    </a:lnTo>
                    <a:lnTo>
                      <a:pt x="208" y="70"/>
                    </a:lnTo>
                    <a:lnTo>
                      <a:pt x="208" y="70"/>
                    </a:lnTo>
                    <a:lnTo>
                      <a:pt x="208" y="70"/>
                    </a:lnTo>
                    <a:lnTo>
                      <a:pt x="208" y="70"/>
                    </a:lnTo>
                    <a:lnTo>
                      <a:pt x="208" y="70"/>
                    </a:lnTo>
                    <a:lnTo>
                      <a:pt x="208" y="70"/>
                    </a:lnTo>
                    <a:lnTo>
                      <a:pt x="208" y="70"/>
                    </a:lnTo>
                    <a:lnTo>
                      <a:pt x="210" y="70"/>
                    </a:lnTo>
                    <a:lnTo>
                      <a:pt x="210" y="70"/>
                    </a:lnTo>
                    <a:lnTo>
                      <a:pt x="210" y="70"/>
                    </a:lnTo>
                    <a:lnTo>
                      <a:pt x="210" y="70"/>
                    </a:lnTo>
                    <a:lnTo>
                      <a:pt x="211" y="68"/>
                    </a:lnTo>
                    <a:lnTo>
                      <a:pt x="211" y="68"/>
                    </a:lnTo>
                    <a:lnTo>
                      <a:pt x="211" y="68"/>
                    </a:lnTo>
                    <a:lnTo>
                      <a:pt x="211" y="68"/>
                    </a:lnTo>
                    <a:lnTo>
                      <a:pt x="211" y="68"/>
                    </a:lnTo>
                    <a:lnTo>
                      <a:pt x="211" y="68"/>
                    </a:lnTo>
                    <a:lnTo>
                      <a:pt x="211" y="67"/>
                    </a:lnTo>
                    <a:lnTo>
                      <a:pt x="211" y="67"/>
                    </a:lnTo>
                    <a:lnTo>
                      <a:pt x="211" y="67"/>
                    </a:lnTo>
                    <a:lnTo>
                      <a:pt x="211" y="67"/>
                    </a:lnTo>
                    <a:lnTo>
                      <a:pt x="213" y="67"/>
                    </a:lnTo>
                    <a:lnTo>
                      <a:pt x="213" y="67"/>
                    </a:lnTo>
                    <a:lnTo>
                      <a:pt x="213" y="67"/>
                    </a:lnTo>
                    <a:lnTo>
                      <a:pt x="213" y="67"/>
                    </a:lnTo>
                    <a:lnTo>
                      <a:pt x="213" y="67"/>
                    </a:lnTo>
                    <a:lnTo>
                      <a:pt x="215" y="67"/>
                    </a:lnTo>
                    <a:lnTo>
                      <a:pt x="215" y="65"/>
                    </a:lnTo>
                    <a:lnTo>
                      <a:pt x="215" y="65"/>
                    </a:lnTo>
                    <a:lnTo>
                      <a:pt x="215" y="65"/>
                    </a:lnTo>
                    <a:lnTo>
                      <a:pt x="215" y="65"/>
                    </a:lnTo>
                    <a:lnTo>
                      <a:pt x="215" y="65"/>
                    </a:lnTo>
                    <a:lnTo>
                      <a:pt x="217" y="65"/>
                    </a:lnTo>
                    <a:lnTo>
                      <a:pt x="217" y="65"/>
                    </a:lnTo>
                    <a:lnTo>
                      <a:pt x="217" y="65"/>
                    </a:lnTo>
                    <a:lnTo>
                      <a:pt x="217" y="65"/>
                    </a:lnTo>
                    <a:lnTo>
                      <a:pt x="217" y="63"/>
                    </a:lnTo>
                    <a:lnTo>
                      <a:pt x="217" y="63"/>
                    </a:lnTo>
                    <a:lnTo>
                      <a:pt x="217" y="63"/>
                    </a:lnTo>
                    <a:lnTo>
                      <a:pt x="219" y="63"/>
                    </a:lnTo>
                    <a:lnTo>
                      <a:pt x="219" y="63"/>
                    </a:lnTo>
                    <a:lnTo>
                      <a:pt x="219" y="63"/>
                    </a:lnTo>
                    <a:lnTo>
                      <a:pt x="219" y="61"/>
                    </a:lnTo>
                    <a:lnTo>
                      <a:pt x="219" y="61"/>
                    </a:lnTo>
                    <a:lnTo>
                      <a:pt x="219" y="61"/>
                    </a:lnTo>
                    <a:lnTo>
                      <a:pt x="219" y="61"/>
                    </a:lnTo>
                    <a:lnTo>
                      <a:pt x="219" y="59"/>
                    </a:lnTo>
                    <a:lnTo>
                      <a:pt x="219" y="59"/>
                    </a:lnTo>
                    <a:lnTo>
                      <a:pt x="219" y="59"/>
                    </a:lnTo>
                    <a:lnTo>
                      <a:pt x="221" y="59"/>
                    </a:lnTo>
                    <a:lnTo>
                      <a:pt x="221" y="59"/>
                    </a:lnTo>
                    <a:lnTo>
                      <a:pt x="221" y="59"/>
                    </a:lnTo>
                    <a:lnTo>
                      <a:pt x="221" y="59"/>
                    </a:lnTo>
                    <a:lnTo>
                      <a:pt x="222" y="59"/>
                    </a:lnTo>
                    <a:lnTo>
                      <a:pt x="222" y="59"/>
                    </a:lnTo>
                    <a:lnTo>
                      <a:pt x="222" y="59"/>
                    </a:lnTo>
                    <a:lnTo>
                      <a:pt x="222" y="57"/>
                    </a:lnTo>
                    <a:lnTo>
                      <a:pt x="222" y="57"/>
                    </a:lnTo>
                    <a:lnTo>
                      <a:pt x="222" y="57"/>
                    </a:lnTo>
                    <a:lnTo>
                      <a:pt x="222" y="57"/>
                    </a:lnTo>
                    <a:lnTo>
                      <a:pt x="222" y="56"/>
                    </a:lnTo>
                    <a:lnTo>
                      <a:pt x="222" y="56"/>
                    </a:lnTo>
                    <a:lnTo>
                      <a:pt x="222" y="56"/>
                    </a:lnTo>
                    <a:lnTo>
                      <a:pt x="222" y="56"/>
                    </a:lnTo>
                    <a:lnTo>
                      <a:pt x="222" y="56"/>
                    </a:lnTo>
                    <a:lnTo>
                      <a:pt x="222" y="56"/>
                    </a:lnTo>
                    <a:lnTo>
                      <a:pt x="222" y="56"/>
                    </a:lnTo>
                    <a:lnTo>
                      <a:pt x="222" y="56"/>
                    </a:lnTo>
                    <a:lnTo>
                      <a:pt x="224" y="54"/>
                    </a:lnTo>
                    <a:lnTo>
                      <a:pt x="224" y="54"/>
                    </a:lnTo>
                    <a:lnTo>
                      <a:pt x="224" y="54"/>
                    </a:lnTo>
                    <a:lnTo>
                      <a:pt x="224" y="54"/>
                    </a:lnTo>
                    <a:lnTo>
                      <a:pt x="224" y="54"/>
                    </a:lnTo>
                    <a:lnTo>
                      <a:pt x="224" y="54"/>
                    </a:lnTo>
                    <a:lnTo>
                      <a:pt x="224" y="52"/>
                    </a:lnTo>
                    <a:lnTo>
                      <a:pt x="226" y="52"/>
                    </a:lnTo>
                    <a:lnTo>
                      <a:pt x="226" y="52"/>
                    </a:lnTo>
                    <a:lnTo>
                      <a:pt x="226" y="52"/>
                    </a:lnTo>
                    <a:lnTo>
                      <a:pt x="226" y="50"/>
                    </a:lnTo>
                    <a:lnTo>
                      <a:pt x="226" y="50"/>
                    </a:lnTo>
                    <a:lnTo>
                      <a:pt x="226" y="50"/>
                    </a:lnTo>
                    <a:lnTo>
                      <a:pt x="228" y="50"/>
                    </a:lnTo>
                    <a:lnTo>
                      <a:pt x="228" y="48"/>
                    </a:lnTo>
                    <a:lnTo>
                      <a:pt x="228" y="48"/>
                    </a:lnTo>
                    <a:lnTo>
                      <a:pt x="226" y="48"/>
                    </a:lnTo>
                    <a:lnTo>
                      <a:pt x="226" y="48"/>
                    </a:lnTo>
                    <a:lnTo>
                      <a:pt x="228" y="48"/>
                    </a:lnTo>
                    <a:lnTo>
                      <a:pt x="228" y="48"/>
                    </a:lnTo>
                    <a:lnTo>
                      <a:pt x="228" y="48"/>
                    </a:lnTo>
                    <a:lnTo>
                      <a:pt x="228" y="48"/>
                    </a:lnTo>
                    <a:lnTo>
                      <a:pt x="230" y="47"/>
                    </a:lnTo>
                    <a:lnTo>
                      <a:pt x="230" y="47"/>
                    </a:lnTo>
                    <a:lnTo>
                      <a:pt x="230" y="47"/>
                    </a:lnTo>
                    <a:lnTo>
                      <a:pt x="230" y="47"/>
                    </a:lnTo>
                    <a:lnTo>
                      <a:pt x="230" y="47"/>
                    </a:lnTo>
                    <a:lnTo>
                      <a:pt x="231" y="47"/>
                    </a:lnTo>
                    <a:lnTo>
                      <a:pt x="231" y="47"/>
                    </a:lnTo>
                    <a:lnTo>
                      <a:pt x="231" y="47"/>
                    </a:lnTo>
                    <a:lnTo>
                      <a:pt x="233" y="47"/>
                    </a:lnTo>
                    <a:lnTo>
                      <a:pt x="233" y="47"/>
                    </a:lnTo>
                    <a:lnTo>
                      <a:pt x="233" y="47"/>
                    </a:lnTo>
                    <a:lnTo>
                      <a:pt x="233" y="45"/>
                    </a:lnTo>
                    <a:lnTo>
                      <a:pt x="235" y="45"/>
                    </a:lnTo>
                    <a:lnTo>
                      <a:pt x="235" y="45"/>
                    </a:lnTo>
                    <a:lnTo>
                      <a:pt x="235" y="45"/>
                    </a:lnTo>
                    <a:lnTo>
                      <a:pt x="235" y="45"/>
                    </a:lnTo>
                    <a:lnTo>
                      <a:pt x="235" y="45"/>
                    </a:lnTo>
                    <a:lnTo>
                      <a:pt x="235" y="45"/>
                    </a:lnTo>
                    <a:lnTo>
                      <a:pt x="235" y="45"/>
                    </a:lnTo>
                    <a:lnTo>
                      <a:pt x="237" y="45"/>
                    </a:lnTo>
                    <a:lnTo>
                      <a:pt x="237" y="45"/>
                    </a:lnTo>
                    <a:lnTo>
                      <a:pt x="237" y="45"/>
                    </a:lnTo>
                    <a:lnTo>
                      <a:pt x="237" y="45"/>
                    </a:lnTo>
                    <a:lnTo>
                      <a:pt x="237" y="45"/>
                    </a:lnTo>
                    <a:lnTo>
                      <a:pt x="237" y="45"/>
                    </a:lnTo>
                    <a:lnTo>
                      <a:pt x="239" y="43"/>
                    </a:lnTo>
                    <a:lnTo>
                      <a:pt x="239" y="43"/>
                    </a:lnTo>
                    <a:lnTo>
                      <a:pt x="239" y="43"/>
                    </a:lnTo>
                    <a:lnTo>
                      <a:pt x="239" y="43"/>
                    </a:lnTo>
                    <a:lnTo>
                      <a:pt x="239" y="43"/>
                    </a:lnTo>
                    <a:lnTo>
                      <a:pt x="239" y="43"/>
                    </a:lnTo>
                    <a:lnTo>
                      <a:pt x="239" y="43"/>
                    </a:lnTo>
                    <a:lnTo>
                      <a:pt x="239" y="43"/>
                    </a:lnTo>
                    <a:lnTo>
                      <a:pt x="239" y="43"/>
                    </a:lnTo>
                    <a:lnTo>
                      <a:pt x="239" y="43"/>
                    </a:lnTo>
                    <a:lnTo>
                      <a:pt x="240" y="43"/>
                    </a:lnTo>
                    <a:lnTo>
                      <a:pt x="240" y="41"/>
                    </a:lnTo>
                    <a:lnTo>
                      <a:pt x="240" y="41"/>
                    </a:lnTo>
                    <a:lnTo>
                      <a:pt x="242" y="41"/>
                    </a:lnTo>
                    <a:lnTo>
                      <a:pt x="242" y="41"/>
                    </a:lnTo>
                    <a:lnTo>
                      <a:pt x="242" y="41"/>
                    </a:lnTo>
                    <a:lnTo>
                      <a:pt x="242" y="41"/>
                    </a:lnTo>
                    <a:lnTo>
                      <a:pt x="242" y="41"/>
                    </a:lnTo>
                    <a:lnTo>
                      <a:pt x="242" y="41"/>
                    </a:lnTo>
                    <a:lnTo>
                      <a:pt x="244" y="41"/>
                    </a:lnTo>
                    <a:lnTo>
                      <a:pt x="244" y="41"/>
                    </a:lnTo>
                    <a:lnTo>
                      <a:pt x="244" y="41"/>
                    </a:lnTo>
                    <a:lnTo>
                      <a:pt x="246" y="41"/>
                    </a:lnTo>
                    <a:lnTo>
                      <a:pt x="246" y="41"/>
                    </a:lnTo>
                    <a:lnTo>
                      <a:pt x="246" y="41"/>
                    </a:lnTo>
                    <a:lnTo>
                      <a:pt x="246" y="41"/>
                    </a:lnTo>
                    <a:lnTo>
                      <a:pt x="246" y="41"/>
                    </a:lnTo>
                    <a:lnTo>
                      <a:pt x="246" y="41"/>
                    </a:lnTo>
                    <a:lnTo>
                      <a:pt x="248" y="41"/>
                    </a:lnTo>
                    <a:lnTo>
                      <a:pt x="248" y="41"/>
                    </a:lnTo>
                    <a:lnTo>
                      <a:pt x="249" y="41"/>
                    </a:lnTo>
                    <a:lnTo>
                      <a:pt x="249" y="39"/>
                    </a:lnTo>
                    <a:lnTo>
                      <a:pt x="249" y="39"/>
                    </a:lnTo>
                    <a:lnTo>
                      <a:pt x="249" y="39"/>
                    </a:lnTo>
                    <a:lnTo>
                      <a:pt x="251" y="39"/>
                    </a:lnTo>
                    <a:lnTo>
                      <a:pt x="251" y="39"/>
                    </a:lnTo>
                    <a:lnTo>
                      <a:pt x="251" y="39"/>
                    </a:lnTo>
                    <a:lnTo>
                      <a:pt x="251" y="39"/>
                    </a:lnTo>
                    <a:lnTo>
                      <a:pt x="251" y="39"/>
                    </a:lnTo>
                    <a:lnTo>
                      <a:pt x="253" y="39"/>
                    </a:lnTo>
                    <a:lnTo>
                      <a:pt x="253" y="39"/>
                    </a:lnTo>
                    <a:lnTo>
                      <a:pt x="253" y="39"/>
                    </a:lnTo>
                    <a:lnTo>
                      <a:pt x="255" y="39"/>
                    </a:lnTo>
                    <a:lnTo>
                      <a:pt x="255" y="39"/>
                    </a:lnTo>
                    <a:lnTo>
                      <a:pt x="255" y="38"/>
                    </a:lnTo>
                    <a:lnTo>
                      <a:pt x="255" y="38"/>
                    </a:lnTo>
                    <a:lnTo>
                      <a:pt x="255" y="36"/>
                    </a:lnTo>
                    <a:lnTo>
                      <a:pt x="257" y="36"/>
                    </a:lnTo>
                    <a:lnTo>
                      <a:pt x="257" y="36"/>
                    </a:lnTo>
                    <a:lnTo>
                      <a:pt x="257" y="36"/>
                    </a:lnTo>
                    <a:lnTo>
                      <a:pt x="257" y="36"/>
                    </a:lnTo>
                    <a:lnTo>
                      <a:pt x="257" y="36"/>
                    </a:lnTo>
                    <a:lnTo>
                      <a:pt x="258" y="36"/>
                    </a:lnTo>
                    <a:lnTo>
                      <a:pt x="258" y="36"/>
                    </a:lnTo>
                    <a:lnTo>
                      <a:pt x="258" y="36"/>
                    </a:lnTo>
                    <a:lnTo>
                      <a:pt x="260" y="36"/>
                    </a:lnTo>
                    <a:lnTo>
                      <a:pt x="260" y="36"/>
                    </a:lnTo>
                    <a:lnTo>
                      <a:pt x="260" y="36"/>
                    </a:lnTo>
                    <a:lnTo>
                      <a:pt x="260" y="34"/>
                    </a:lnTo>
                    <a:lnTo>
                      <a:pt x="260" y="34"/>
                    </a:lnTo>
                    <a:lnTo>
                      <a:pt x="262" y="34"/>
                    </a:lnTo>
                    <a:lnTo>
                      <a:pt x="262" y="32"/>
                    </a:lnTo>
                    <a:lnTo>
                      <a:pt x="262" y="32"/>
                    </a:lnTo>
                    <a:lnTo>
                      <a:pt x="264" y="32"/>
                    </a:lnTo>
                    <a:lnTo>
                      <a:pt x="264" y="32"/>
                    </a:lnTo>
                    <a:lnTo>
                      <a:pt x="264" y="32"/>
                    </a:lnTo>
                    <a:lnTo>
                      <a:pt x="264" y="32"/>
                    </a:lnTo>
                    <a:lnTo>
                      <a:pt x="264" y="32"/>
                    </a:lnTo>
                    <a:lnTo>
                      <a:pt x="266" y="32"/>
                    </a:lnTo>
                    <a:lnTo>
                      <a:pt x="266" y="32"/>
                    </a:lnTo>
                    <a:lnTo>
                      <a:pt x="266" y="32"/>
                    </a:lnTo>
                    <a:lnTo>
                      <a:pt x="266" y="30"/>
                    </a:lnTo>
                    <a:lnTo>
                      <a:pt x="266" y="30"/>
                    </a:lnTo>
                    <a:lnTo>
                      <a:pt x="268" y="30"/>
                    </a:lnTo>
                    <a:lnTo>
                      <a:pt x="268" y="30"/>
                    </a:lnTo>
                    <a:lnTo>
                      <a:pt x="268" y="29"/>
                    </a:lnTo>
                    <a:lnTo>
                      <a:pt x="268" y="29"/>
                    </a:lnTo>
                    <a:lnTo>
                      <a:pt x="268" y="27"/>
                    </a:lnTo>
                    <a:lnTo>
                      <a:pt x="268" y="27"/>
                    </a:lnTo>
                    <a:lnTo>
                      <a:pt x="266" y="27"/>
                    </a:lnTo>
                    <a:lnTo>
                      <a:pt x="266" y="25"/>
                    </a:lnTo>
                    <a:lnTo>
                      <a:pt x="266" y="25"/>
                    </a:lnTo>
                    <a:lnTo>
                      <a:pt x="266" y="25"/>
                    </a:lnTo>
                    <a:lnTo>
                      <a:pt x="266" y="23"/>
                    </a:lnTo>
                    <a:lnTo>
                      <a:pt x="264" y="23"/>
                    </a:lnTo>
                    <a:lnTo>
                      <a:pt x="264" y="21"/>
                    </a:lnTo>
                    <a:lnTo>
                      <a:pt x="264" y="21"/>
                    </a:lnTo>
                    <a:lnTo>
                      <a:pt x="264" y="21"/>
                    </a:lnTo>
                    <a:lnTo>
                      <a:pt x="264" y="19"/>
                    </a:lnTo>
                    <a:lnTo>
                      <a:pt x="264" y="19"/>
                    </a:lnTo>
                    <a:lnTo>
                      <a:pt x="264" y="19"/>
                    </a:lnTo>
                    <a:lnTo>
                      <a:pt x="264" y="19"/>
                    </a:lnTo>
                    <a:lnTo>
                      <a:pt x="264" y="18"/>
                    </a:lnTo>
                    <a:lnTo>
                      <a:pt x="264" y="18"/>
                    </a:lnTo>
                    <a:lnTo>
                      <a:pt x="264" y="16"/>
                    </a:lnTo>
                    <a:lnTo>
                      <a:pt x="264" y="16"/>
                    </a:lnTo>
                    <a:lnTo>
                      <a:pt x="264" y="14"/>
                    </a:lnTo>
                    <a:lnTo>
                      <a:pt x="262" y="14"/>
                    </a:lnTo>
                    <a:lnTo>
                      <a:pt x="262" y="14"/>
                    </a:lnTo>
                    <a:lnTo>
                      <a:pt x="260" y="14"/>
                    </a:lnTo>
                    <a:lnTo>
                      <a:pt x="258" y="14"/>
                    </a:lnTo>
                    <a:lnTo>
                      <a:pt x="258" y="12"/>
                    </a:lnTo>
                    <a:lnTo>
                      <a:pt x="260" y="12"/>
                    </a:lnTo>
                    <a:lnTo>
                      <a:pt x="260" y="12"/>
                    </a:lnTo>
                    <a:lnTo>
                      <a:pt x="260" y="10"/>
                    </a:lnTo>
                    <a:lnTo>
                      <a:pt x="260" y="12"/>
                    </a:lnTo>
                    <a:lnTo>
                      <a:pt x="262" y="12"/>
                    </a:lnTo>
                    <a:lnTo>
                      <a:pt x="262" y="12"/>
                    </a:lnTo>
                    <a:lnTo>
                      <a:pt x="264" y="12"/>
                    </a:lnTo>
                    <a:lnTo>
                      <a:pt x="264" y="12"/>
                    </a:lnTo>
                    <a:lnTo>
                      <a:pt x="264" y="12"/>
                    </a:lnTo>
                    <a:lnTo>
                      <a:pt x="266" y="12"/>
                    </a:lnTo>
                    <a:lnTo>
                      <a:pt x="266" y="12"/>
                    </a:lnTo>
                    <a:lnTo>
                      <a:pt x="266" y="12"/>
                    </a:lnTo>
                    <a:lnTo>
                      <a:pt x="266" y="12"/>
                    </a:lnTo>
                    <a:lnTo>
                      <a:pt x="266" y="12"/>
                    </a:lnTo>
                    <a:lnTo>
                      <a:pt x="266" y="12"/>
                    </a:lnTo>
                    <a:lnTo>
                      <a:pt x="268" y="10"/>
                    </a:lnTo>
                    <a:lnTo>
                      <a:pt x="268" y="10"/>
                    </a:lnTo>
                    <a:lnTo>
                      <a:pt x="269" y="10"/>
                    </a:lnTo>
                    <a:lnTo>
                      <a:pt x="269" y="10"/>
                    </a:lnTo>
                    <a:lnTo>
                      <a:pt x="271" y="10"/>
                    </a:lnTo>
                    <a:lnTo>
                      <a:pt x="271" y="10"/>
                    </a:lnTo>
                    <a:lnTo>
                      <a:pt x="273" y="10"/>
                    </a:lnTo>
                    <a:lnTo>
                      <a:pt x="273" y="10"/>
                    </a:lnTo>
                    <a:lnTo>
                      <a:pt x="273" y="9"/>
                    </a:lnTo>
                    <a:lnTo>
                      <a:pt x="275" y="9"/>
                    </a:lnTo>
                    <a:lnTo>
                      <a:pt x="277" y="9"/>
                    </a:lnTo>
                    <a:lnTo>
                      <a:pt x="278" y="9"/>
                    </a:lnTo>
                    <a:lnTo>
                      <a:pt x="280" y="7"/>
                    </a:lnTo>
                    <a:lnTo>
                      <a:pt x="280" y="7"/>
                    </a:lnTo>
                    <a:lnTo>
                      <a:pt x="280" y="7"/>
                    </a:lnTo>
                    <a:lnTo>
                      <a:pt x="280" y="7"/>
                    </a:lnTo>
                    <a:lnTo>
                      <a:pt x="280" y="5"/>
                    </a:lnTo>
                    <a:lnTo>
                      <a:pt x="280" y="5"/>
                    </a:lnTo>
                    <a:lnTo>
                      <a:pt x="278" y="5"/>
                    </a:lnTo>
                    <a:lnTo>
                      <a:pt x="277" y="3"/>
                    </a:lnTo>
                    <a:lnTo>
                      <a:pt x="277" y="3"/>
                    </a:lnTo>
                    <a:lnTo>
                      <a:pt x="277" y="3"/>
                    </a:lnTo>
                    <a:lnTo>
                      <a:pt x="277" y="1"/>
                    </a:lnTo>
                    <a:lnTo>
                      <a:pt x="277" y="1"/>
                    </a:lnTo>
                    <a:lnTo>
                      <a:pt x="277" y="1"/>
                    </a:lnTo>
                    <a:lnTo>
                      <a:pt x="277" y="1"/>
                    </a:lnTo>
                    <a:lnTo>
                      <a:pt x="278" y="1"/>
                    </a:lnTo>
                    <a:lnTo>
                      <a:pt x="280" y="1"/>
                    </a:lnTo>
                    <a:lnTo>
                      <a:pt x="280" y="1"/>
                    </a:lnTo>
                    <a:lnTo>
                      <a:pt x="282" y="1"/>
                    </a:lnTo>
                    <a:lnTo>
                      <a:pt x="282" y="1"/>
                    </a:lnTo>
                    <a:lnTo>
                      <a:pt x="282" y="1"/>
                    </a:lnTo>
                    <a:lnTo>
                      <a:pt x="282" y="1"/>
                    </a:lnTo>
                    <a:lnTo>
                      <a:pt x="284" y="1"/>
                    </a:lnTo>
                    <a:lnTo>
                      <a:pt x="284" y="1"/>
                    </a:lnTo>
                    <a:lnTo>
                      <a:pt x="284" y="1"/>
                    </a:lnTo>
                    <a:lnTo>
                      <a:pt x="286" y="1"/>
                    </a:lnTo>
                    <a:lnTo>
                      <a:pt x="286" y="1"/>
                    </a:lnTo>
                    <a:lnTo>
                      <a:pt x="287" y="0"/>
                    </a:lnTo>
                    <a:lnTo>
                      <a:pt x="287" y="0"/>
                    </a:lnTo>
                    <a:lnTo>
                      <a:pt x="287" y="0"/>
                    </a:lnTo>
                    <a:lnTo>
                      <a:pt x="287" y="0"/>
                    </a:lnTo>
                    <a:lnTo>
                      <a:pt x="287" y="0"/>
                    </a:lnTo>
                    <a:lnTo>
                      <a:pt x="289" y="0"/>
                    </a:lnTo>
                    <a:lnTo>
                      <a:pt x="289" y="0"/>
                    </a:lnTo>
                    <a:lnTo>
                      <a:pt x="289" y="0"/>
                    </a:lnTo>
                    <a:lnTo>
                      <a:pt x="289" y="1"/>
                    </a:lnTo>
                    <a:lnTo>
                      <a:pt x="289" y="1"/>
                    </a:lnTo>
                    <a:lnTo>
                      <a:pt x="289" y="1"/>
                    </a:lnTo>
                    <a:lnTo>
                      <a:pt x="291" y="1"/>
                    </a:lnTo>
                    <a:lnTo>
                      <a:pt x="291" y="1"/>
                    </a:lnTo>
                    <a:lnTo>
                      <a:pt x="293" y="1"/>
                    </a:lnTo>
                    <a:lnTo>
                      <a:pt x="293" y="1"/>
                    </a:lnTo>
                    <a:lnTo>
                      <a:pt x="293" y="1"/>
                    </a:lnTo>
                    <a:lnTo>
                      <a:pt x="293" y="1"/>
                    </a:lnTo>
                    <a:lnTo>
                      <a:pt x="293" y="1"/>
                    </a:lnTo>
                    <a:lnTo>
                      <a:pt x="293" y="3"/>
                    </a:lnTo>
                    <a:lnTo>
                      <a:pt x="293" y="3"/>
                    </a:lnTo>
                    <a:lnTo>
                      <a:pt x="295" y="3"/>
                    </a:lnTo>
                    <a:lnTo>
                      <a:pt x="295" y="3"/>
                    </a:lnTo>
                    <a:lnTo>
                      <a:pt x="295" y="3"/>
                    </a:lnTo>
                    <a:lnTo>
                      <a:pt x="295" y="3"/>
                    </a:lnTo>
                    <a:lnTo>
                      <a:pt x="296" y="3"/>
                    </a:lnTo>
                    <a:lnTo>
                      <a:pt x="296" y="3"/>
                    </a:lnTo>
                    <a:lnTo>
                      <a:pt x="298" y="3"/>
                    </a:lnTo>
                    <a:lnTo>
                      <a:pt x="298" y="3"/>
                    </a:lnTo>
                    <a:lnTo>
                      <a:pt x="298" y="3"/>
                    </a:lnTo>
                    <a:lnTo>
                      <a:pt x="300" y="3"/>
                    </a:lnTo>
                    <a:lnTo>
                      <a:pt x="300" y="3"/>
                    </a:lnTo>
                    <a:lnTo>
                      <a:pt x="302" y="5"/>
                    </a:lnTo>
                    <a:lnTo>
                      <a:pt x="302" y="5"/>
                    </a:lnTo>
                    <a:lnTo>
                      <a:pt x="302" y="5"/>
                    </a:lnTo>
                    <a:lnTo>
                      <a:pt x="302" y="3"/>
                    </a:lnTo>
                    <a:lnTo>
                      <a:pt x="304" y="3"/>
                    </a:lnTo>
                    <a:lnTo>
                      <a:pt x="304" y="3"/>
                    </a:lnTo>
                    <a:lnTo>
                      <a:pt x="304" y="3"/>
                    </a:lnTo>
                    <a:lnTo>
                      <a:pt x="304" y="3"/>
                    </a:lnTo>
                    <a:lnTo>
                      <a:pt x="306" y="5"/>
                    </a:lnTo>
                    <a:lnTo>
                      <a:pt x="306" y="5"/>
                    </a:lnTo>
                    <a:lnTo>
                      <a:pt x="306" y="5"/>
                    </a:lnTo>
                    <a:lnTo>
                      <a:pt x="306" y="5"/>
                    </a:lnTo>
                    <a:lnTo>
                      <a:pt x="307" y="5"/>
                    </a:lnTo>
                    <a:lnTo>
                      <a:pt x="307" y="5"/>
                    </a:lnTo>
                    <a:lnTo>
                      <a:pt x="309" y="5"/>
                    </a:lnTo>
                    <a:lnTo>
                      <a:pt x="309" y="5"/>
                    </a:lnTo>
                    <a:lnTo>
                      <a:pt x="311" y="7"/>
                    </a:lnTo>
                    <a:lnTo>
                      <a:pt x="311" y="7"/>
                    </a:lnTo>
                    <a:lnTo>
                      <a:pt x="311" y="7"/>
                    </a:lnTo>
                    <a:lnTo>
                      <a:pt x="313" y="7"/>
                    </a:lnTo>
                    <a:lnTo>
                      <a:pt x="313" y="5"/>
                    </a:lnTo>
                    <a:lnTo>
                      <a:pt x="313" y="5"/>
                    </a:lnTo>
                    <a:lnTo>
                      <a:pt x="315" y="5"/>
                    </a:lnTo>
                    <a:lnTo>
                      <a:pt x="315" y="5"/>
                    </a:lnTo>
                    <a:lnTo>
                      <a:pt x="315" y="7"/>
                    </a:lnTo>
                    <a:lnTo>
                      <a:pt x="315" y="7"/>
                    </a:lnTo>
                    <a:lnTo>
                      <a:pt x="315" y="7"/>
                    </a:lnTo>
                    <a:lnTo>
                      <a:pt x="316" y="7"/>
                    </a:lnTo>
                    <a:lnTo>
                      <a:pt x="316" y="7"/>
                    </a:lnTo>
                    <a:lnTo>
                      <a:pt x="316" y="7"/>
                    </a:lnTo>
                    <a:lnTo>
                      <a:pt x="316" y="7"/>
                    </a:lnTo>
                    <a:lnTo>
                      <a:pt x="318" y="7"/>
                    </a:lnTo>
                    <a:lnTo>
                      <a:pt x="318" y="7"/>
                    </a:lnTo>
                    <a:lnTo>
                      <a:pt x="318" y="9"/>
                    </a:lnTo>
                    <a:lnTo>
                      <a:pt x="318" y="9"/>
                    </a:lnTo>
                    <a:lnTo>
                      <a:pt x="320" y="9"/>
                    </a:lnTo>
                    <a:lnTo>
                      <a:pt x="320" y="9"/>
                    </a:lnTo>
                    <a:lnTo>
                      <a:pt x="320" y="9"/>
                    </a:lnTo>
                    <a:lnTo>
                      <a:pt x="320" y="9"/>
                    </a:lnTo>
                    <a:lnTo>
                      <a:pt x="322" y="9"/>
                    </a:lnTo>
                    <a:lnTo>
                      <a:pt x="322" y="9"/>
                    </a:lnTo>
                    <a:lnTo>
                      <a:pt x="322" y="10"/>
                    </a:lnTo>
                    <a:lnTo>
                      <a:pt x="322" y="10"/>
                    </a:lnTo>
                    <a:lnTo>
                      <a:pt x="324" y="10"/>
                    </a:lnTo>
                    <a:lnTo>
                      <a:pt x="324" y="10"/>
                    </a:lnTo>
                    <a:lnTo>
                      <a:pt x="324" y="10"/>
                    </a:lnTo>
                    <a:lnTo>
                      <a:pt x="324" y="10"/>
                    </a:lnTo>
                    <a:lnTo>
                      <a:pt x="325" y="12"/>
                    </a:lnTo>
                    <a:lnTo>
                      <a:pt x="325" y="12"/>
                    </a:lnTo>
                    <a:lnTo>
                      <a:pt x="325" y="12"/>
                    </a:lnTo>
                    <a:lnTo>
                      <a:pt x="325" y="12"/>
                    </a:lnTo>
                    <a:lnTo>
                      <a:pt x="325" y="12"/>
                    </a:lnTo>
                    <a:lnTo>
                      <a:pt x="325" y="14"/>
                    </a:lnTo>
                    <a:lnTo>
                      <a:pt x="325" y="14"/>
                    </a:lnTo>
                    <a:lnTo>
                      <a:pt x="325" y="14"/>
                    </a:lnTo>
                    <a:lnTo>
                      <a:pt x="327" y="14"/>
                    </a:lnTo>
                    <a:lnTo>
                      <a:pt x="327" y="14"/>
                    </a:lnTo>
                    <a:lnTo>
                      <a:pt x="327" y="14"/>
                    </a:lnTo>
                    <a:lnTo>
                      <a:pt x="329" y="14"/>
                    </a:lnTo>
                    <a:lnTo>
                      <a:pt x="329" y="12"/>
                    </a:lnTo>
                    <a:lnTo>
                      <a:pt x="329" y="12"/>
                    </a:lnTo>
                    <a:lnTo>
                      <a:pt x="329" y="12"/>
                    </a:lnTo>
                    <a:lnTo>
                      <a:pt x="331" y="12"/>
                    </a:lnTo>
                    <a:lnTo>
                      <a:pt x="331" y="12"/>
                    </a:lnTo>
                    <a:lnTo>
                      <a:pt x="331" y="10"/>
                    </a:lnTo>
                    <a:lnTo>
                      <a:pt x="331" y="10"/>
                    </a:lnTo>
                    <a:lnTo>
                      <a:pt x="331" y="12"/>
                    </a:lnTo>
                    <a:lnTo>
                      <a:pt x="331" y="12"/>
                    </a:lnTo>
                    <a:lnTo>
                      <a:pt x="331" y="12"/>
                    </a:lnTo>
                    <a:lnTo>
                      <a:pt x="331" y="12"/>
                    </a:lnTo>
                    <a:lnTo>
                      <a:pt x="331" y="14"/>
                    </a:lnTo>
                    <a:lnTo>
                      <a:pt x="331" y="14"/>
                    </a:lnTo>
                    <a:lnTo>
                      <a:pt x="331" y="14"/>
                    </a:lnTo>
                    <a:lnTo>
                      <a:pt x="333" y="14"/>
                    </a:lnTo>
                    <a:lnTo>
                      <a:pt x="333" y="16"/>
                    </a:lnTo>
                    <a:lnTo>
                      <a:pt x="333" y="16"/>
                    </a:lnTo>
                    <a:lnTo>
                      <a:pt x="333" y="16"/>
                    </a:lnTo>
                    <a:lnTo>
                      <a:pt x="333" y="16"/>
                    </a:lnTo>
                    <a:lnTo>
                      <a:pt x="333" y="16"/>
                    </a:lnTo>
                    <a:lnTo>
                      <a:pt x="334" y="16"/>
                    </a:lnTo>
                    <a:lnTo>
                      <a:pt x="334" y="14"/>
                    </a:lnTo>
                    <a:lnTo>
                      <a:pt x="334" y="14"/>
                    </a:lnTo>
                    <a:lnTo>
                      <a:pt x="334" y="12"/>
                    </a:lnTo>
                    <a:lnTo>
                      <a:pt x="336" y="12"/>
                    </a:lnTo>
                    <a:lnTo>
                      <a:pt x="336" y="12"/>
                    </a:lnTo>
                    <a:lnTo>
                      <a:pt x="336" y="12"/>
                    </a:lnTo>
                    <a:lnTo>
                      <a:pt x="336" y="12"/>
                    </a:lnTo>
                    <a:lnTo>
                      <a:pt x="338" y="12"/>
                    </a:lnTo>
                    <a:lnTo>
                      <a:pt x="338" y="12"/>
                    </a:lnTo>
                    <a:lnTo>
                      <a:pt x="338" y="14"/>
                    </a:lnTo>
                    <a:lnTo>
                      <a:pt x="338" y="14"/>
                    </a:lnTo>
                    <a:lnTo>
                      <a:pt x="338" y="14"/>
                    </a:lnTo>
                    <a:lnTo>
                      <a:pt x="338" y="16"/>
                    </a:lnTo>
                    <a:lnTo>
                      <a:pt x="338" y="16"/>
                    </a:lnTo>
                    <a:lnTo>
                      <a:pt x="338" y="16"/>
                    </a:lnTo>
                    <a:lnTo>
                      <a:pt x="338" y="18"/>
                    </a:lnTo>
                    <a:lnTo>
                      <a:pt x="338" y="18"/>
                    </a:lnTo>
                    <a:lnTo>
                      <a:pt x="338" y="18"/>
                    </a:lnTo>
                    <a:lnTo>
                      <a:pt x="340" y="18"/>
                    </a:lnTo>
                    <a:lnTo>
                      <a:pt x="340" y="18"/>
                    </a:lnTo>
                    <a:lnTo>
                      <a:pt x="340" y="18"/>
                    </a:lnTo>
                    <a:lnTo>
                      <a:pt x="342" y="18"/>
                    </a:lnTo>
                    <a:lnTo>
                      <a:pt x="342" y="18"/>
                    </a:lnTo>
                    <a:lnTo>
                      <a:pt x="342" y="18"/>
                    </a:lnTo>
                    <a:lnTo>
                      <a:pt x="344" y="18"/>
                    </a:lnTo>
                    <a:lnTo>
                      <a:pt x="344" y="18"/>
                    </a:lnTo>
                    <a:lnTo>
                      <a:pt x="344" y="18"/>
                    </a:lnTo>
                    <a:lnTo>
                      <a:pt x="344" y="18"/>
                    </a:lnTo>
                    <a:lnTo>
                      <a:pt x="344" y="18"/>
                    </a:lnTo>
                    <a:lnTo>
                      <a:pt x="344" y="18"/>
                    </a:lnTo>
                    <a:lnTo>
                      <a:pt x="344" y="19"/>
                    </a:lnTo>
                    <a:lnTo>
                      <a:pt x="344" y="19"/>
                    </a:lnTo>
                    <a:lnTo>
                      <a:pt x="344" y="21"/>
                    </a:lnTo>
                    <a:lnTo>
                      <a:pt x="344" y="21"/>
                    </a:lnTo>
                    <a:lnTo>
                      <a:pt x="345" y="19"/>
                    </a:lnTo>
                    <a:lnTo>
                      <a:pt x="345" y="19"/>
                    </a:lnTo>
                    <a:lnTo>
                      <a:pt x="345" y="19"/>
                    </a:lnTo>
                    <a:lnTo>
                      <a:pt x="345" y="19"/>
                    </a:lnTo>
                    <a:lnTo>
                      <a:pt x="347" y="19"/>
                    </a:lnTo>
                    <a:lnTo>
                      <a:pt x="347" y="19"/>
                    </a:lnTo>
                    <a:lnTo>
                      <a:pt x="347" y="21"/>
                    </a:lnTo>
                    <a:lnTo>
                      <a:pt x="347" y="21"/>
                    </a:lnTo>
                    <a:lnTo>
                      <a:pt x="345" y="21"/>
                    </a:lnTo>
                    <a:lnTo>
                      <a:pt x="345" y="21"/>
                    </a:lnTo>
                    <a:lnTo>
                      <a:pt x="345" y="21"/>
                    </a:lnTo>
                    <a:lnTo>
                      <a:pt x="345" y="23"/>
                    </a:lnTo>
                    <a:lnTo>
                      <a:pt x="345" y="23"/>
                    </a:lnTo>
                    <a:lnTo>
                      <a:pt x="345" y="23"/>
                    </a:lnTo>
                    <a:lnTo>
                      <a:pt x="345" y="23"/>
                    </a:lnTo>
                    <a:lnTo>
                      <a:pt x="347" y="23"/>
                    </a:lnTo>
                    <a:lnTo>
                      <a:pt x="347" y="23"/>
                    </a:lnTo>
                    <a:lnTo>
                      <a:pt x="347" y="23"/>
                    </a:lnTo>
                    <a:lnTo>
                      <a:pt x="347" y="23"/>
                    </a:lnTo>
                    <a:lnTo>
                      <a:pt x="349" y="23"/>
                    </a:lnTo>
                    <a:lnTo>
                      <a:pt x="349" y="23"/>
                    </a:lnTo>
                    <a:lnTo>
                      <a:pt x="349" y="23"/>
                    </a:lnTo>
                    <a:lnTo>
                      <a:pt x="351" y="23"/>
                    </a:lnTo>
                    <a:lnTo>
                      <a:pt x="351" y="21"/>
                    </a:lnTo>
                    <a:lnTo>
                      <a:pt x="351" y="21"/>
                    </a:lnTo>
                    <a:lnTo>
                      <a:pt x="351" y="21"/>
                    </a:lnTo>
                    <a:lnTo>
                      <a:pt x="351" y="23"/>
                    </a:lnTo>
                    <a:lnTo>
                      <a:pt x="351" y="23"/>
                    </a:lnTo>
                    <a:lnTo>
                      <a:pt x="351" y="23"/>
                    </a:lnTo>
                    <a:lnTo>
                      <a:pt x="351" y="23"/>
                    </a:lnTo>
                    <a:lnTo>
                      <a:pt x="351" y="23"/>
                    </a:lnTo>
                    <a:lnTo>
                      <a:pt x="351" y="23"/>
                    </a:lnTo>
                    <a:lnTo>
                      <a:pt x="351" y="25"/>
                    </a:lnTo>
                    <a:lnTo>
                      <a:pt x="353" y="25"/>
                    </a:lnTo>
                    <a:lnTo>
                      <a:pt x="353" y="25"/>
                    </a:lnTo>
                    <a:lnTo>
                      <a:pt x="354" y="25"/>
                    </a:lnTo>
                    <a:lnTo>
                      <a:pt x="354" y="25"/>
                    </a:lnTo>
                    <a:lnTo>
                      <a:pt x="354" y="27"/>
                    </a:lnTo>
                    <a:lnTo>
                      <a:pt x="354" y="27"/>
                    </a:lnTo>
                    <a:lnTo>
                      <a:pt x="356" y="25"/>
                    </a:lnTo>
                    <a:lnTo>
                      <a:pt x="356" y="25"/>
                    </a:lnTo>
                    <a:lnTo>
                      <a:pt x="356" y="25"/>
                    </a:lnTo>
                    <a:lnTo>
                      <a:pt x="356" y="25"/>
                    </a:lnTo>
                    <a:lnTo>
                      <a:pt x="356" y="25"/>
                    </a:lnTo>
                    <a:lnTo>
                      <a:pt x="356" y="23"/>
                    </a:lnTo>
                    <a:lnTo>
                      <a:pt x="356" y="23"/>
                    </a:lnTo>
                    <a:lnTo>
                      <a:pt x="356" y="23"/>
                    </a:lnTo>
                    <a:lnTo>
                      <a:pt x="356" y="23"/>
                    </a:lnTo>
                    <a:lnTo>
                      <a:pt x="356" y="23"/>
                    </a:lnTo>
                    <a:lnTo>
                      <a:pt x="356" y="23"/>
                    </a:lnTo>
                    <a:lnTo>
                      <a:pt x="356" y="23"/>
                    </a:lnTo>
                    <a:lnTo>
                      <a:pt x="358" y="23"/>
                    </a:lnTo>
                    <a:lnTo>
                      <a:pt x="358" y="23"/>
                    </a:lnTo>
                    <a:lnTo>
                      <a:pt x="358" y="23"/>
                    </a:lnTo>
                    <a:lnTo>
                      <a:pt x="360" y="25"/>
                    </a:lnTo>
                    <a:lnTo>
                      <a:pt x="360" y="25"/>
                    </a:lnTo>
                    <a:lnTo>
                      <a:pt x="360" y="25"/>
                    </a:lnTo>
                    <a:lnTo>
                      <a:pt x="360" y="25"/>
                    </a:lnTo>
                    <a:lnTo>
                      <a:pt x="362" y="25"/>
                    </a:lnTo>
                    <a:lnTo>
                      <a:pt x="362" y="25"/>
                    </a:lnTo>
                    <a:lnTo>
                      <a:pt x="362" y="25"/>
                    </a:lnTo>
                    <a:lnTo>
                      <a:pt x="362" y="25"/>
                    </a:lnTo>
                    <a:lnTo>
                      <a:pt x="362" y="25"/>
                    </a:lnTo>
                    <a:lnTo>
                      <a:pt x="362" y="25"/>
                    </a:lnTo>
                    <a:lnTo>
                      <a:pt x="363" y="25"/>
                    </a:lnTo>
                    <a:lnTo>
                      <a:pt x="363" y="25"/>
                    </a:lnTo>
                    <a:lnTo>
                      <a:pt x="363" y="25"/>
                    </a:lnTo>
                    <a:lnTo>
                      <a:pt x="363" y="25"/>
                    </a:lnTo>
                    <a:lnTo>
                      <a:pt x="363" y="25"/>
                    </a:lnTo>
                    <a:lnTo>
                      <a:pt x="363" y="25"/>
                    </a:lnTo>
                    <a:lnTo>
                      <a:pt x="363" y="23"/>
                    </a:lnTo>
                    <a:lnTo>
                      <a:pt x="363" y="23"/>
                    </a:lnTo>
                    <a:lnTo>
                      <a:pt x="363" y="23"/>
                    </a:lnTo>
                    <a:lnTo>
                      <a:pt x="365" y="25"/>
                    </a:lnTo>
                    <a:lnTo>
                      <a:pt x="365" y="25"/>
                    </a:lnTo>
                    <a:lnTo>
                      <a:pt x="365" y="25"/>
                    </a:lnTo>
                    <a:lnTo>
                      <a:pt x="365" y="25"/>
                    </a:lnTo>
                    <a:lnTo>
                      <a:pt x="365" y="25"/>
                    </a:lnTo>
                    <a:lnTo>
                      <a:pt x="365" y="27"/>
                    </a:lnTo>
                    <a:lnTo>
                      <a:pt x="365" y="27"/>
                    </a:lnTo>
                    <a:lnTo>
                      <a:pt x="365" y="27"/>
                    </a:lnTo>
                    <a:lnTo>
                      <a:pt x="365" y="27"/>
                    </a:lnTo>
                    <a:lnTo>
                      <a:pt x="365" y="27"/>
                    </a:lnTo>
                    <a:lnTo>
                      <a:pt x="365" y="29"/>
                    </a:lnTo>
                    <a:lnTo>
                      <a:pt x="367" y="27"/>
                    </a:lnTo>
                    <a:lnTo>
                      <a:pt x="369" y="27"/>
                    </a:lnTo>
                    <a:lnTo>
                      <a:pt x="369" y="27"/>
                    </a:lnTo>
                    <a:lnTo>
                      <a:pt x="369" y="27"/>
                    </a:lnTo>
                    <a:lnTo>
                      <a:pt x="369" y="27"/>
                    </a:lnTo>
                    <a:lnTo>
                      <a:pt x="369" y="29"/>
                    </a:lnTo>
                    <a:lnTo>
                      <a:pt x="369" y="29"/>
                    </a:lnTo>
                    <a:lnTo>
                      <a:pt x="369" y="29"/>
                    </a:lnTo>
                    <a:lnTo>
                      <a:pt x="369" y="29"/>
                    </a:lnTo>
                    <a:lnTo>
                      <a:pt x="367" y="30"/>
                    </a:lnTo>
                    <a:lnTo>
                      <a:pt x="367" y="30"/>
                    </a:lnTo>
                    <a:lnTo>
                      <a:pt x="367" y="30"/>
                    </a:lnTo>
                    <a:lnTo>
                      <a:pt x="367" y="30"/>
                    </a:lnTo>
                    <a:lnTo>
                      <a:pt x="367" y="32"/>
                    </a:lnTo>
                    <a:lnTo>
                      <a:pt x="367" y="32"/>
                    </a:lnTo>
                    <a:lnTo>
                      <a:pt x="367" y="32"/>
                    </a:lnTo>
                    <a:lnTo>
                      <a:pt x="367" y="32"/>
                    </a:lnTo>
                    <a:lnTo>
                      <a:pt x="369" y="32"/>
                    </a:lnTo>
                    <a:lnTo>
                      <a:pt x="369" y="32"/>
                    </a:lnTo>
                    <a:lnTo>
                      <a:pt x="369" y="32"/>
                    </a:lnTo>
                    <a:lnTo>
                      <a:pt x="369" y="32"/>
                    </a:lnTo>
                    <a:lnTo>
                      <a:pt x="371" y="32"/>
                    </a:lnTo>
                    <a:lnTo>
                      <a:pt x="371" y="34"/>
                    </a:lnTo>
                    <a:lnTo>
                      <a:pt x="371" y="34"/>
                    </a:lnTo>
                    <a:lnTo>
                      <a:pt x="371" y="34"/>
                    </a:lnTo>
                    <a:lnTo>
                      <a:pt x="371" y="34"/>
                    </a:lnTo>
                    <a:lnTo>
                      <a:pt x="371" y="34"/>
                    </a:lnTo>
                    <a:lnTo>
                      <a:pt x="371" y="34"/>
                    </a:lnTo>
                    <a:lnTo>
                      <a:pt x="372" y="34"/>
                    </a:lnTo>
                    <a:lnTo>
                      <a:pt x="372" y="34"/>
                    </a:lnTo>
                    <a:lnTo>
                      <a:pt x="372" y="36"/>
                    </a:lnTo>
                    <a:lnTo>
                      <a:pt x="372" y="36"/>
                    </a:lnTo>
                    <a:lnTo>
                      <a:pt x="372" y="36"/>
                    </a:lnTo>
                    <a:lnTo>
                      <a:pt x="372" y="36"/>
                    </a:lnTo>
                    <a:lnTo>
                      <a:pt x="372" y="36"/>
                    </a:lnTo>
                    <a:lnTo>
                      <a:pt x="372" y="38"/>
                    </a:lnTo>
                    <a:lnTo>
                      <a:pt x="372" y="38"/>
                    </a:lnTo>
                    <a:lnTo>
                      <a:pt x="371" y="38"/>
                    </a:lnTo>
                    <a:lnTo>
                      <a:pt x="371" y="38"/>
                    </a:lnTo>
                    <a:lnTo>
                      <a:pt x="371" y="38"/>
                    </a:lnTo>
                    <a:lnTo>
                      <a:pt x="371" y="38"/>
                    </a:lnTo>
                    <a:lnTo>
                      <a:pt x="371" y="38"/>
                    </a:lnTo>
                    <a:lnTo>
                      <a:pt x="371" y="38"/>
                    </a:lnTo>
                    <a:lnTo>
                      <a:pt x="369" y="38"/>
                    </a:lnTo>
                    <a:lnTo>
                      <a:pt x="369" y="39"/>
                    </a:lnTo>
                    <a:lnTo>
                      <a:pt x="369" y="39"/>
                    </a:lnTo>
                    <a:lnTo>
                      <a:pt x="369" y="39"/>
                    </a:lnTo>
                    <a:lnTo>
                      <a:pt x="369" y="41"/>
                    </a:lnTo>
                    <a:lnTo>
                      <a:pt x="369" y="41"/>
                    </a:lnTo>
                    <a:lnTo>
                      <a:pt x="369" y="43"/>
                    </a:lnTo>
                    <a:lnTo>
                      <a:pt x="369" y="43"/>
                    </a:lnTo>
                    <a:lnTo>
                      <a:pt x="369" y="43"/>
                    </a:lnTo>
                    <a:lnTo>
                      <a:pt x="369" y="43"/>
                    </a:lnTo>
                    <a:lnTo>
                      <a:pt x="369" y="43"/>
                    </a:lnTo>
                    <a:lnTo>
                      <a:pt x="367" y="43"/>
                    </a:lnTo>
                    <a:lnTo>
                      <a:pt x="367" y="43"/>
                    </a:lnTo>
                    <a:lnTo>
                      <a:pt x="367" y="43"/>
                    </a:lnTo>
                    <a:lnTo>
                      <a:pt x="367" y="41"/>
                    </a:lnTo>
                    <a:lnTo>
                      <a:pt x="365" y="41"/>
                    </a:lnTo>
                    <a:lnTo>
                      <a:pt x="365" y="41"/>
                    </a:lnTo>
                    <a:lnTo>
                      <a:pt x="365" y="41"/>
                    </a:lnTo>
                    <a:lnTo>
                      <a:pt x="363" y="41"/>
                    </a:lnTo>
                    <a:lnTo>
                      <a:pt x="363" y="41"/>
                    </a:lnTo>
                    <a:lnTo>
                      <a:pt x="363" y="41"/>
                    </a:lnTo>
                    <a:lnTo>
                      <a:pt x="363" y="41"/>
                    </a:lnTo>
                    <a:lnTo>
                      <a:pt x="363" y="41"/>
                    </a:lnTo>
                    <a:lnTo>
                      <a:pt x="363" y="41"/>
                    </a:lnTo>
                    <a:lnTo>
                      <a:pt x="362" y="43"/>
                    </a:lnTo>
                    <a:lnTo>
                      <a:pt x="362" y="43"/>
                    </a:lnTo>
                    <a:lnTo>
                      <a:pt x="362" y="43"/>
                    </a:lnTo>
                    <a:lnTo>
                      <a:pt x="362" y="43"/>
                    </a:lnTo>
                    <a:lnTo>
                      <a:pt x="363" y="43"/>
                    </a:lnTo>
                    <a:lnTo>
                      <a:pt x="363" y="45"/>
                    </a:lnTo>
                    <a:lnTo>
                      <a:pt x="363" y="45"/>
                    </a:lnTo>
                    <a:lnTo>
                      <a:pt x="363" y="47"/>
                    </a:lnTo>
                    <a:lnTo>
                      <a:pt x="363" y="47"/>
                    </a:lnTo>
                    <a:lnTo>
                      <a:pt x="362" y="47"/>
                    </a:lnTo>
                    <a:lnTo>
                      <a:pt x="362" y="47"/>
                    </a:lnTo>
                    <a:lnTo>
                      <a:pt x="362" y="47"/>
                    </a:lnTo>
                    <a:lnTo>
                      <a:pt x="362" y="48"/>
                    </a:lnTo>
                    <a:lnTo>
                      <a:pt x="362" y="48"/>
                    </a:lnTo>
                    <a:lnTo>
                      <a:pt x="360" y="48"/>
                    </a:lnTo>
                    <a:lnTo>
                      <a:pt x="360" y="48"/>
                    </a:lnTo>
                    <a:lnTo>
                      <a:pt x="360" y="48"/>
                    </a:lnTo>
                    <a:lnTo>
                      <a:pt x="360" y="48"/>
                    </a:lnTo>
                    <a:lnTo>
                      <a:pt x="358" y="50"/>
                    </a:lnTo>
                    <a:lnTo>
                      <a:pt x="358" y="50"/>
                    </a:lnTo>
                    <a:lnTo>
                      <a:pt x="358" y="50"/>
                    </a:lnTo>
                    <a:lnTo>
                      <a:pt x="358" y="50"/>
                    </a:lnTo>
                    <a:lnTo>
                      <a:pt x="358" y="50"/>
                    </a:lnTo>
                    <a:lnTo>
                      <a:pt x="358" y="50"/>
                    </a:lnTo>
                    <a:lnTo>
                      <a:pt x="358" y="50"/>
                    </a:lnTo>
                    <a:lnTo>
                      <a:pt x="358" y="52"/>
                    </a:lnTo>
                    <a:lnTo>
                      <a:pt x="358" y="52"/>
                    </a:lnTo>
                    <a:lnTo>
                      <a:pt x="358" y="52"/>
                    </a:lnTo>
                    <a:lnTo>
                      <a:pt x="358" y="52"/>
                    </a:lnTo>
                    <a:lnTo>
                      <a:pt x="360" y="54"/>
                    </a:lnTo>
                    <a:lnTo>
                      <a:pt x="360" y="54"/>
                    </a:lnTo>
                    <a:lnTo>
                      <a:pt x="360" y="56"/>
                    </a:lnTo>
                    <a:lnTo>
                      <a:pt x="360" y="57"/>
                    </a:lnTo>
                    <a:lnTo>
                      <a:pt x="358" y="59"/>
                    </a:lnTo>
                    <a:lnTo>
                      <a:pt x="358" y="59"/>
                    </a:lnTo>
                    <a:lnTo>
                      <a:pt x="358" y="61"/>
                    </a:lnTo>
                    <a:lnTo>
                      <a:pt x="356" y="61"/>
                    </a:lnTo>
                    <a:lnTo>
                      <a:pt x="356" y="61"/>
                    </a:lnTo>
                    <a:lnTo>
                      <a:pt x="356" y="61"/>
                    </a:lnTo>
                    <a:lnTo>
                      <a:pt x="356" y="61"/>
                    </a:lnTo>
                    <a:lnTo>
                      <a:pt x="354" y="61"/>
                    </a:lnTo>
                    <a:lnTo>
                      <a:pt x="354" y="63"/>
                    </a:lnTo>
                    <a:lnTo>
                      <a:pt x="354" y="63"/>
                    </a:lnTo>
                    <a:lnTo>
                      <a:pt x="354" y="63"/>
                    </a:lnTo>
                    <a:lnTo>
                      <a:pt x="354" y="63"/>
                    </a:lnTo>
                    <a:lnTo>
                      <a:pt x="354" y="63"/>
                    </a:lnTo>
                    <a:lnTo>
                      <a:pt x="354" y="63"/>
                    </a:lnTo>
                    <a:lnTo>
                      <a:pt x="354" y="65"/>
                    </a:lnTo>
                    <a:lnTo>
                      <a:pt x="354" y="65"/>
                    </a:lnTo>
                    <a:lnTo>
                      <a:pt x="356" y="67"/>
                    </a:lnTo>
                    <a:lnTo>
                      <a:pt x="356" y="68"/>
                    </a:lnTo>
                    <a:lnTo>
                      <a:pt x="358" y="70"/>
                    </a:lnTo>
                    <a:lnTo>
                      <a:pt x="358" y="70"/>
                    </a:lnTo>
                    <a:lnTo>
                      <a:pt x="358" y="70"/>
                    </a:lnTo>
                    <a:lnTo>
                      <a:pt x="358" y="72"/>
                    </a:lnTo>
                    <a:lnTo>
                      <a:pt x="358" y="74"/>
                    </a:lnTo>
                    <a:lnTo>
                      <a:pt x="358" y="74"/>
                    </a:lnTo>
                    <a:lnTo>
                      <a:pt x="358" y="74"/>
                    </a:lnTo>
                    <a:lnTo>
                      <a:pt x="358" y="74"/>
                    </a:lnTo>
                    <a:lnTo>
                      <a:pt x="356" y="74"/>
                    </a:lnTo>
                    <a:lnTo>
                      <a:pt x="356" y="74"/>
                    </a:lnTo>
                    <a:lnTo>
                      <a:pt x="354" y="76"/>
                    </a:lnTo>
                    <a:lnTo>
                      <a:pt x="354" y="76"/>
                    </a:lnTo>
                    <a:lnTo>
                      <a:pt x="354" y="76"/>
                    </a:lnTo>
                    <a:lnTo>
                      <a:pt x="354" y="76"/>
                    </a:lnTo>
                    <a:lnTo>
                      <a:pt x="354" y="77"/>
                    </a:lnTo>
                    <a:lnTo>
                      <a:pt x="354" y="77"/>
                    </a:lnTo>
                    <a:lnTo>
                      <a:pt x="356" y="77"/>
                    </a:lnTo>
                    <a:lnTo>
                      <a:pt x="356" y="77"/>
                    </a:lnTo>
                    <a:lnTo>
                      <a:pt x="356" y="77"/>
                    </a:lnTo>
                    <a:lnTo>
                      <a:pt x="358" y="77"/>
                    </a:lnTo>
                    <a:lnTo>
                      <a:pt x="358" y="77"/>
                    </a:lnTo>
                    <a:lnTo>
                      <a:pt x="360" y="76"/>
                    </a:lnTo>
                    <a:lnTo>
                      <a:pt x="362" y="76"/>
                    </a:lnTo>
                    <a:lnTo>
                      <a:pt x="362" y="77"/>
                    </a:lnTo>
                    <a:lnTo>
                      <a:pt x="363" y="77"/>
                    </a:lnTo>
                    <a:lnTo>
                      <a:pt x="365" y="79"/>
                    </a:lnTo>
                    <a:lnTo>
                      <a:pt x="365" y="79"/>
                    </a:lnTo>
                    <a:lnTo>
                      <a:pt x="363" y="79"/>
                    </a:lnTo>
                    <a:lnTo>
                      <a:pt x="363" y="79"/>
                    </a:lnTo>
                    <a:lnTo>
                      <a:pt x="363" y="79"/>
                    </a:lnTo>
                    <a:lnTo>
                      <a:pt x="363" y="81"/>
                    </a:lnTo>
                    <a:lnTo>
                      <a:pt x="362" y="83"/>
                    </a:lnTo>
                    <a:lnTo>
                      <a:pt x="360" y="85"/>
                    </a:lnTo>
                    <a:lnTo>
                      <a:pt x="360" y="85"/>
                    </a:lnTo>
                    <a:lnTo>
                      <a:pt x="360" y="86"/>
                    </a:lnTo>
                    <a:lnTo>
                      <a:pt x="360" y="86"/>
                    </a:lnTo>
                    <a:lnTo>
                      <a:pt x="360" y="88"/>
                    </a:lnTo>
                    <a:lnTo>
                      <a:pt x="362" y="88"/>
                    </a:lnTo>
                    <a:lnTo>
                      <a:pt x="362" y="88"/>
                    </a:lnTo>
                    <a:lnTo>
                      <a:pt x="363" y="88"/>
                    </a:lnTo>
                    <a:lnTo>
                      <a:pt x="363" y="86"/>
                    </a:lnTo>
                    <a:lnTo>
                      <a:pt x="363" y="86"/>
                    </a:lnTo>
                    <a:lnTo>
                      <a:pt x="363" y="88"/>
                    </a:lnTo>
                    <a:lnTo>
                      <a:pt x="365" y="88"/>
                    </a:lnTo>
                    <a:lnTo>
                      <a:pt x="365" y="88"/>
                    </a:lnTo>
                    <a:lnTo>
                      <a:pt x="367" y="88"/>
                    </a:lnTo>
                    <a:lnTo>
                      <a:pt x="367" y="86"/>
                    </a:lnTo>
                    <a:lnTo>
                      <a:pt x="367" y="86"/>
                    </a:lnTo>
                    <a:lnTo>
                      <a:pt x="369" y="86"/>
                    </a:lnTo>
                    <a:lnTo>
                      <a:pt x="369" y="86"/>
                    </a:lnTo>
                    <a:lnTo>
                      <a:pt x="371" y="86"/>
                    </a:lnTo>
                    <a:lnTo>
                      <a:pt x="371" y="86"/>
                    </a:lnTo>
                    <a:lnTo>
                      <a:pt x="371" y="86"/>
                    </a:lnTo>
                    <a:lnTo>
                      <a:pt x="371" y="88"/>
                    </a:lnTo>
                    <a:lnTo>
                      <a:pt x="371" y="88"/>
                    </a:lnTo>
                    <a:lnTo>
                      <a:pt x="371" y="88"/>
                    </a:lnTo>
                    <a:lnTo>
                      <a:pt x="371" y="88"/>
                    </a:lnTo>
                    <a:lnTo>
                      <a:pt x="371" y="88"/>
                    </a:lnTo>
                    <a:lnTo>
                      <a:pt x="369" y="88"/>
                    </a:lnTo>
                    <a:lnTo>
                      <a:pt x="369" y="90"/>
                    </a:lnTo>
                    <a:lnTo>
                      <a:pt x="369" y="90"/>
                    </a:lnTo>
                    <a:lnTo>
                      <a:pt x="369" y="90"/>
                    </a:lnTo>
                    <a:lnTo>
                      <a:pt x="367" y="90"/>
                    </a:lnTo>
                    <a:lnTo>
                      <a:pt x="367" y="92"/>
                    </a:lnTo>
                    <a:lnTo>
                      <a:pt x="367" y="92"/>
                    </a:lnTo>
                    <a:lnTo>
                      <a:pt x="367" y="92"/>
                    </a:lnTo>
                    <a:lnTo>
                      <a:pt x="367" y="92"/>
                    </a:lnTo>
                    <a:lnTo>
                      <a:pt x="367" y="92"/>
                    </a:lnTo>
                    <a:lnTo>
                      <a:pt x="367" y="94"/>
                    </a:lnTo>
                    <a:lnTo>
                      <a:pt x="367" y="94"/>
                    </a:lnTo>
                    <a:lnTo>
                      <a:pt x="367" y="94"/>
                    </a:lnTo>
                    <a:lnTo>
                      <a:pt x="367" y="94"/>
                    </a:lnTo>
                    <a:lnTo>
                      <a:pt x="369" y="95"/>
                    </a:lnTo>
                    <a:lnTo>
                      <a:pt x="369" y="95"/>
                    </a:lnTo>
                    <a:lnTo>
                      <a:pt x="369" y="95"/>
                    </a:lnTo>
                    <a:lnTo>
                      <a:pt x="371" y="95"/>
                    </a:lnTo>
                    <a:lnTo>
                      <a:pt x="372" y="95"/>
                    </a:lnTo>
                    <a:lnTo>
                      <a:pt x="372" y="97"/>
                    </a:lnTo>
                    <a:lnTo>
                      <a:pt x="372" y="97"/>
                    </a:lnTo>
                    <a:lnTo>
                      <a:pt x="371" y="99"/>
                    </a:lnTo>
                    <a:lnTo>
                      <a:pt x="371" y="99"/>
                    </a:lnTo>
                    <a:lnTo>
                      <a:pt x="371" y="99"/>
                    </a:lnTo>
                    <a:lnTo>
                      <a:pt x="371" y="99"/>
                    </a:lnTo>
                    <a:lnTo>
                      <a:pt x="371" y="99"/>
                    </a:lnTo>
                    <a:lnTo>
                      <a:pt x="369" y="99"/>
                    </a:lnTo>
                    <a:lnTo>
                      <a:pt x="369" y="99"/>
                    </a:lnTo>
                    <a:lnTo>
                      <a:pt x="369" y="99"/>
                    </a:lnTo>
                    <a:lnTo>
                      <a:pt x="367" y="101"/>
                    </a:lnTo>
                    <a:lnTo>
                      <a:pt x="367" y="101"/>
                    </a:lnTo>
                    <a:lnTo>
                      <a:pt x="367" y="103"/>
                    </a:lnTo>
                    <a:lnTo>
                      <a:pt x="367" y="103"/>
                    </a:lnTo>
                    <a:lnTo>
                      <a:pt x="367" y="104"/>
                    </a:lnTo>
                    <a:lnTo>
                      <a:pt x="369" y="104"/>
                    </a:lnTo>
                    <a:lnTo>
                      <a:pt x="369" y="104"/>
                    </a:lnTo>
                    <a:lnTo>
                      <a:pt x="371" y="104"/>
                    </a:lnTo>
                    <a:lnTo>
                      <a:pt x="372" y="104"/>
                    </a:lnTo>
                    <a:lnTo>
                      <a:pt x="372" y="104"/>
                    </a:lnTo>
                    <a:lnTo>
                      <a:pt x="374" y="104"/>
                    </a:lnTo>
                    <a:lnTo>
                      <a:pt x="374" y="104"/>
                    </a:lnTo>
                    <a:lnTo>
                      <a:pt x="374" y="104"/>
                    </a:lnTo>
                    <a:lnTo>
                      <a:pt x="374" y="104"/>
                    </a:lnTo>
                    <a:lnTo>
                      <a:pt x="376" y="106"/>
                    </a:lnTo>
                    <a:lnTo>
                      <a:pt x="376" y="106"/>
                    </a:lnTo>
                    <a:lnTo>
                      <a:pt x="376" y="108"/>
                    </a:lnTo>
                    <a:lnTo>
                      <a:pt x="376" y="110"/>
                    </a:lnTo>
                    <a:lnTo>
                      <a:pt x="376" y="110"/>
                    </a:lnTo>
                    <a:lnTo>
                      <a:pt x="376" y="110"/>
                    </a:lnTo>
                    <a:lnTo>
                      <a:pt x="376" y="110"/>
                    </a:lnTo>
                    <a:lnTo>
                      <a:pt x="378" y="110"/>
                    </a:lnTo>
                    <a:lnTo>
                      <a:pt x="378" y="110"/>
                    </a:lnTo>
                    <a:lnTo>
                      <a:pt x="378" y="112"/>
                    </a:lnTo>
                    <a:lnTo>
                      <a:pt x="378" y="112"/>
                    </a:lnTo>
                    <a:lnTo>
                      <a:pt x="380" y="112"/>
                    </a:lnTo>
                    <a:lnTo>
                      <a:pt x="380" y="112"/>
                    </a:lnTo>
                    <a:lnTo>
                      <a:pt x="380" y="112"/>
                    </a:lnTo>
                    <a:lnTo>
                      <a:pt x="380" y="112"/>
                    </a:lnTo>
                    <a:lnTo>
                      <a:pt x="380" y="114"/>
                    </a:lnTo>
                    <a:lnTo>
                      <a:pt x="380" y="114"/>
                    </a:lnTo>
                    <a:lnTo>
                      <a:pt x="380" y="114"/>
                    </a:lnTo>
                    <a:lnTo>
                      <a:pt x="378" y="114"/>
                    </a:lnTo>
                    <a:lnTo>
                      <a:pt x="378" y="114"/>
                    </a:lnTo>
                    <a:lnTo>
                      <a:pt x="378" y="114"/>
                    </a:lnTo>
                    <a:lnTo>
                      <a:pt x="378" y="115"/>
                    </a:lnTo>
                    <a:lnTo>
                      <a:pt x="378" y="115"/>
                    </a:lnTo>
                    <a:lnTo>
                      <a:pt x="378" y="115"/>
                    </a:lnTo>
                    <a:lnTo>
                      <a:pt x="378" y="115"/>
                    </a:lnTo>
                    <a:lnTo>
                      <a:pt x="378" y="115"/>
                    </a:lnTo>
                    <a:lnTo>
                      <a:pt x="378" y="115"/>
                    </a:lnTo>
                    <a:lnTo>
                      <a:pt x="378" y="115"/>
                    </a:lnTo>
                    <a:lnTo>
                      <a:pt x="378" y="115"/>
                    </a:lnTo>
                    <a:lnTo>
                      <a:pt x="378" y="115"/>
                    </a:lnTo>
                    <a:lnTo>
                      <a:pt x="378" y="115"/>
                    </a:lnTo>
                    <a:lnTo>
                      <a:pt x="380" y="115"/>
                    </a:lnTo>
                    <a:lnTo>
                      <a:pt x="380" y="117"/>
                    </a:lnTo>
                    <a:lnTo>
                      <a:pt x="380" y="117"/>
                    </a:lnTo>
                    <a:lnTo>
                      <a:pt x="380" y="117"/>
                    </a:lnTo>
                    <a:lnTo>
                      <a:pt x="380" y="115"/>
                    </a:lnTo>
                    <a:lnTo>
                      <a:pt x="380" y="115"/>
                    </a:lnTo>
                    <a:lnTo>
                      <a:pt x="380" y="115"/>
                    </a:lnTo>
                    <a:lnTo>
                      <a:pt x="381" y="115"/>
                    </a:lnTo>
                    <a:lnTo>
                      <a:pt x="381" y="115"/>
                    </a:lnTo>
                    <a:lnTo>
                      <a:pt x="381" y="115"/>
                    </a:lnTo>
                    <a:lnTo>
                      <a:pt x="381" y="115"/>
                    </a:lnTo>
                    <a:lnTo>
                      <a:pt x="381" y="115"/>
                    </a:lnTo>
                    <a:lnTo>
                      <a:pt x="381" y="117"/>
                    </a:lnTo>
                    <a:lnTo>
                      <a:pt x="381" y="117"/>
                    </a:lnTo>
                    <a:lnTo>
                      <a:pt x="383" y="117"/>
                    </a:lnTo>
                    <a:lnTo>
                      <a:pt x="383" y="117"/>
                    </a:lnTo>
                    <a:lnTo>
                      <a:pt x="383" y="117"/>
                    </a:lnTo>
                    <a:lnTo>
                      <a:pt x="383" y="117"/>
                    </a:lnTo>
                    <a:lnTo>
                      <a:pt x="383" y="117"/>
                    </a:lnTo>
                    <a:lnTo>
                      <a:pt x="381" y="119"/>
                    </a:lnTo>
                    <a:lnTo>
                      <a:pt x="381" y="119"/>
                    </a:lnTo>
                    <a:lnTo>
                      <a:pt x="381" y="119"/>
                    </a:lnTo>
                    <a:lnTo>
                      <a:pt x="381" y="119"/>
                    </a:lnTo>
                    <a:lnTo>
                      <a:pt x="380" y="119"/>
                    </a:lnTo>
                    <a:lnTo>
                      <a:pt x="380" y="119"/>
                    </a:lnTo>
                    <a:lnTo>
                      <a:pt x="380" y="119"/>
                    </a:lnTo>
                    <a:lnTo>
                      <a:pt x="380" y="119"/>
                    </a:lnTo>
                    <a:lnTo>
                      <a:pt x="380" y="119"/>
                    </a:lnTo>
                    <a:lnTo>
                      <a:pt x="378" y="119"/>
                    </a:lnTo>
                    <a:lnTo>
                      <a:pt x="378" y="119"/>
                    </a:lnTo>
                    <a:lnTo>
                      <a:pt x="378" y="119"/>
                    </a:lnTo>
                    <a:lnTo>
                      <a:pt x="378" y="119"/>
                    </a:lnTo>
                    <a:lnTo>
                      <a:pt x="378" y="121"/>
                    </a:lnTo>
                    <a:lnTo>
                      <a:pt x="378" y="121"/>
                    </a:lnTo>
                    <a:lnTo>
                      <a:pt x="378" y="121"/>
                    </a:lnTo>
                    <a:lnTo>
                      <a:pt x="378" y="121"/>
                    </a:lnTo>
                    <a:lnTo>
                      <a:pt x="378" y="121"/>
                    </a:lnTo>
                    <a:lnTo>
                      <a:pt x="378" y="121"/>
                    </a:lnTo>
                    <a:lnTo>
                      <a:pt x="378" y="123"/>
                    </a:lnTo>
                    <a:lnTo>
                      <a:pt x="380" y="123"/>
                    </a:lnTo>
                    <a:lnTo>
                      <a:pt x="380" y="123"/>
                    </a:lnTo>
                    <a:lnTo>
                      <a:pt x="380" y="121"/>
                    </a:lnTo>
                    <a:lnTo>
                      <a:pt x="381" y="121"/>
                    </a:lnTo>
                    <a:lnTo>
                      <a:pt x="381" y="121"/>
                    </a:lnTo>
                    <a:lnTo>
                      <a:pt x="381" y="121"/>
                    </a:lnTo>
                    <a:lnTo>
                      <a:pt x="383" y="121"/>
                    </a:lnTo>
                    <a:lnTo>
                      <a:pt x="383" y="121"/>
                    </a:lnTo>
                    <a:lnTo>
                      <a:pt x="383" y="121"/>
                    </a:lnTo>
                    <a:lnTo>
                      <a:pt x="385" y="121"/>
                    </a:lnTo>
                    <a:lnTo>
                      <a:pt x="385" y="121"/>
                    </a:lnTo>
                    <a:lnTo>
                      <a:pt x="385" y="121"/>
                    </a:lnTo>
                    <a:lnTo>
                      <a:pt x="387" y="119"/>
                    </a:lnTo>
                    <a:lnTo>
                      <a:pt x="387" y="119"/>
                    </a:lnTo>
                    <a:lnTo>
                      <a:pt x="387" y="119"/>
                    </a:lnTo>
                    <a:lnTo>
                      <a:pt x="389" y="119"/>
                    </a:lnTo>
                    <a:lnTo>
                      <a:pt x="389" y="119"/>
                    </a:lnTo>
                    <a:lnTo>
                      <a:pt x="389" y="119"/>
                    </a:lnTo>
                    <a:lnTo>
                      <a:pt x="389" y="119"/>
                    </a:lnTo>
                    <a:lnTo>
                      <a:pt x="389" y="121"/>
                    </a:lnTo>
                    <a:lnTo>
                      <a:pt x="391" y="121"/>
                    </a:lnTo>
                    <a:lnTo>
                      <a:pt x="391" y="121"/>
                    </a:lnTo>
                    <a:lnTo>
                      <a:pt x="391" y="121"/>
                    </a:lnTo>
                    <a:lnTo>
                      <a:pt x="391" y="121"/>
                    </a:lnTo>
                    <a:lnTo>
                      <a:pt x="391" y="121"/>
                    </a:lnTo>
                    <a:lnTo>
                      <a:pt x="391" y="121"/>
                    </a:lnTo>
                    <a:lnTo>
                      <a:pt x="391" y="121"/>
                    </a:lnTo>
                    <a:lnTo>
                      <a:pt x="391" y="121"/>
                    </a:lnTo>
                    <a:lnTo>
                      <a:pt x="391" y="121"/>
                    </a:lnTo>
                    <a:lnTo>
                      <a:pt x="391" y="123"/>
                    </a:lnTo>
                    <a:lnTo>
                      <a:pt x="391" y="123"/>
                    </a:lnTo>
                    <a:lnTo>
                      <a:pt x="391" y="123"/>
                    </a:lnTo>
                    <a:lnTo>
                      <a:pt x="391" y="124"/>
                    </a:lnTo>
                    <a:lnTo>
                      <a:pt x="391" y="124"/>
                    </a:lnTo>
                    <a:lnTo>
                      <a:pt x="389" y="124"/>
                    </a:lnTo>
                    <a:lnTo>
                      <a:pt x="389" y="124"/>
                    </a:lnTo>
                    <a:lnTo>
                      <a:pt x="389" y="124"/>
                    </a:lnTo>
                    <a:lnTo>
                      <a:pt x="389" y="124"/>
                    </a:lnTo>
                    <a:lnTo>
                      <a:pt x="389" y="126"/>
                    </a:lnTo>
                    <a:lnTo>
                      <a:pt x="389" y="126"/>
                    </a:lnTo>
                    <a:lnTo>
                      <a:pt x="389" y="126"/>
                    </a:lnTo>
                    <a:lnTo>
                      <a:pt x="389" y="126"/>
                    </a:lnTo>
                    <a:lnTo>
                      <a:pt x="389" y="126"/>
                    </a:lnTo>
                    <a:lnTo>
                      <a:pt x="387" y="128"/>
                    </a:lnTo>
                    <a:lnTo>
                      <a:pt x="387" y="128"/>
                    </a:lnTo>
                    <a:lnTo>
                      <a:pt x="387" y="128"/>
                    </a:lnTo>
                    <a:lnTo>
                      <a:pt x="389" y="128"/>
                    </a:lnTo>
                    <a:lnTo>
                      <a:pt x="389" y="128"/>
                    </a:lnTo>
                    <a:lnTo>
                      <a:pt x="389" y="128"/>
                    </a:lnTo>
                    <a:lnTo>
                      <a:pt x="389" y="130"/>
                    </a:lnTo>
                    <a:lnTo>
                      <a:pt x="389" y="128"/>
                    </a:lnTo>
                    <a:lnTo>
                      <a:pt x="391" y="128"/>
                    </a:lnTo>
                    <a:lnTo>
                      <a:pt x="391" y="128"/>
                    </a:lnTo>
                    <a:lnTo>
                      <a:pt x="391" y="128"/>
                    </a:lnTo>
                    <a:lnTo>
                      <a:pt x="391" y="126"/>
                    </a:lnTo>
                    <a:lnTo>
                      <a:pt x="392" y="126"/>
                    </a:lnTo>
                    <a:lnTo>
                      <a:pt x="392" y="126"/>
                    </a:lnTo>
                    <a:lnTo>
                      <a:pt x="392" y="124"/>
                    </a:lnTo>
                    <a:lnTo>
                      <a:pt x="394" y="124"/>
                    </a:lnTo>
                    <a:lnTo>
                      <a:pt x="394" y="124"/>
                    </a:lnTo>
                    <a:lnTo>
                      <a:pt x="396" y="124"/>
                    </a:lnTo>
                    <a:lnTo>
                      <a:pt x="396" y="124"/>
                    </a:lnTo>
                    <a:lnTo>
                      <a:pt x="396" y="124"/>
                    </a:lnTo>
                    <a:lnTo>
                      <a:pt x="398" y="126"/>
                    </a:lnTo>
                    <a:lnTo>
                      <a:pt x="400" y="126"/>
                    </a:lnTo>
                    <a:lnTo>
                      <a:pt x="400" y="126"/>
                    </a:lnTo>
                    <a:lnTo>
                      <a:pt x="400" y="126"/>
                    </a:lnTo>
                    <a:lnTo>
                      <a:pt x="400" y="126"/>
                    </a:lnTo>
                    <a:lnTo>
                      <a:pt x="400" y="128"/>
                    </a:lnTo>
                    <a:lnTo>
                      <a:pt x="400" y="128"/>
                    </a:lnTo>
                    <a:lnTo>
                      <a:pt x="400" y="128"/>
                    </a:lnTo>
                    <a:lnTo>
                      <a:pt x="400" y="128"/>
                    </a:lnTo>
                    <a:lnTo>
                      <a:pt x="398" y="128"/>
                    </a:lnTo>
                    <a:lnTo>
                      <a:pt x="398" y="128"/>
                    </a:lnTo>
                    <a:lnTo>
                      <a:pt x="398" y="130"/>
                    </a:lnTo>
                    <a:lnTo>
                      <a:pt x="398" y="130"/>
                    </a:lnTo>
                    <a:lnTo>
                      <a:pt x="398" y="130"/>
                    </a:lnTo>
                    <a:lnTo>
                      <a:pt x="398" y="130"/>
                    </a:lnTo>
                    <a:lnTo>
                      <a:pt x="398" y="132"/>
                    </a:lnTo>
                    <a:lnTo>
                      <a:pt x="398" y="132"/>
                    </a:lnTo>
                    <a:lnTo>
                      <a:pt x="398" y="132"/>
                    </a:lnTo>
                    <a:lnTo>
                      <a:pt x="398" y="132"/>
                    </a:lnTo>
                    <a:lnTo>
                      <a:pt x="398" y="132"/>
                    </a:lnTo>
                    <a:lnTo>
                      <a:pt x="398" y="133"/>
                    </a:lnTo>
                    <a:lnTo>
                      <a:pt x="398" y="133"/>
                    </a:lnTo>
                    <a:lnTo>
                      <a:pt x="398" y="133"/>
                    </a:lnTo>
                    <a:lnTo>
                      <a:pt x="398" y="135"/>
                    </a:lnTo>
                    <a:lnTo>
                      <a:pt x="398" y="135"/>
                    </a:lnTo>
                    <a:lnTo>
                      <a:pt x="398" y="137"/>
                    </a:lnTo>
                    <a:lnTo>
                      <a:pt x="398" y="137"/>
                    </a:lnTo>
                    <a:lnTo>
                      <a:pt x="398" y="137"/>
                    </a:lnTo>
                    <a:lnTo>
                      <a:pt x="398" y="137"/>
                    </a:lnTo>
                    <a:lnTo>
                      <a:pt x="398" y="137"/>
                    </a:lnTo>
                    <a:lnTo>
                      <a:pt x="398" y="137"/>
                    </a:lnTo>
                    <a:lnTo>
                      <a:pt x="398" y="137"/>
                    </a:lnTo>
                    <a:lnTo>
                      <a:pt x="396" y="137"/>
                    </a:lnTo>
                    <a:lnTo>
                      <a:pt x="394" y="135"/>
                    </a:lnTo>
                    <a:lnTo>
                      <a:pt x="394" y="135"/>
                    </a:lnTo>
                    <a:lnTo>
                      <a:pt x="394" y="135"/>
                    </a:lnTo>
                    <a:lnTo>
                      <a:pt x="392" y="135"/>
                    </a:lnTo>
                    <a:lnTo>
                      <a:pt x="392" y="135"/>
                    </a:lnTo>
                    <a:lnTo>
                      <a:pt x="392" y="135"/>
                    </a:lnTo>
                    <a:lnTo>
                      <a:pt x="392" y="135"/>
                    </a:lnTo>
                    <a:lnTo>
                      <a:pt x="392" y="137"/>
                    </a:lnTo>
                    <a:lnTo>
                      <a:pt x="392" y="137"/>
                    </a:lnTo>
                    <a:lnTo>
                      <a:pt x="392" y="137"/>
                    </a:lnTo>
                    <a:lnTo>
                      <a:pt x="392" y="137"/>
                    </a:lnTo>
                    <a:lnTo>
                      <a:pt x="392" y="139"/>
                    </a:lnTo>
                    <a:lnTo>
                      <a:pt x="392" y="139"/>
                    </a:lnTo>
                    <a:lnTo>
                      <a:pt x="392" y="139"/>
                    </a:lnTo>
                    <a:lnTo>
                      <a:pt x="392" y="139"/>
                    </a:lnTo>
                    <a:lnTo>
                      <a:pt x="392" y="141"/>
                    </a:lnTo>
                    <a:lnTo>
                      <a:pt x="392" y="141"/>
                    </a:lnTo>
                    <a:lnTo>
                      <a:pt x="392" y="141"/>
                    </a:lnTo>
                    <a:lnTo>
                      <a:pt x="392" y="141"/>
                    </a:lnTo>
                    <a:lnTo>
                      <a:pt x="392" y="141"/>
                    </a:lnTo>
                    <a:lnTo>
                      <a:pt x="392" y="141"/>
                    </a:lnTo>
                    <a:lnTo>
                      <a:pt x="394" y="141"/>
                    </a:lnTo>
                    <a:lnTo>
                      <a:pt x="394" y="141"/>
                    </a:lnTo>
                    <a:lnTo>
                      <a:pt x="394" y="141"/>
                    </a:lnTo>
                    <a:lnTo>
                      <a:pt x="394" y="141"/>
                    </a:lnTo>
                    <a:lnTo>
                      <a:pt x="394" y="141"/>
                    </a:lnTo>
                    <a:lnTo>
                      <a:pt x="394" y="141"/>
                    </a:lnTo>
                    <a:lnTo>
                      <a:pt x="394" y="141"/>
                    </a:lnTo>
                    <a:lnTo>
                      <a:pt x="394" y="141"/>
                    </a:lnTo>
                    <a:lnTo>
                      <a:pt x="396" y="141"/>
                    </a:lnTo>
                    <a:lnTo>
                      <a:pt x="396" y="141"/>
                    </a:lnTo>
                    <a:lnTo>
                      <a:pt x="396" y="141"/>
                    </a:lnTo>
                    <a:lnTo>
                      <a:pt x="396" y="141"/>
                    </a:lnTo>
                    <a:lnTo>
                      <a:pt x="398" y="141"/>
                    </a:lnTo>
                    <a:lnTo>
                      <a:pt x="398" y="141"/>
                    </a:lnTo>
                    <a:lnTo>
                      <a:pt x="398" y="141"/>
                    </a:lnTo>
                    <a:lnTo>
                      <a:pt x="398" y="141"/>
                    </a:lnTo>
                    <a:lnTo>
                      <a:pt x="400" y="142"/>
                    </a:lnTo>
                    <a:lnTo>
                      <a:pt x="400" y="142"/>
                    </a:lnTo>
                    <a:lnTo>
                      <a:pt x="400" y="142"/>
                    </a:lnTo>
                    <a:lnTo>
                      <a:pt x="401" y="144"/>
                    </a:lnTo>
                    <a:lnTo>
                      <a:pt x="401" y="144"/>
                    </a:lnTo>
                    <a:lnTo>
                      <a:pt x="401" y="146"/>
                    </a:lnTo>
                    <a:lnTo>
                      <a:pt x="401" y="146"/>
                    </a:lnTo>
                    <a:lnTo>
                      <a:pt x="401" y="148"/>
                    </a:lnTo>
                    <a:lnTo>
                      <a:pt x="403" y="148"/>
                    </a:lnTo>
                    <a:lnTo>
                      <a:pt x="403" y="148"/>
                    </a:lnTo>
                    <a:lnTo>
                      <a:pt x="405" y="150"/>
                    </a:lnTo>
                    <a:lnTo>
                      <a:pt x="405" y="150"/>
                    </a:lnTo>
                    <a:lnTo>
                      <a:pt x="405" y="152"/>
                    </a:lnTo>
                    <a:lnTo>
                      <a:pt x="403" y="152"/>
                    </a:lnTo>
                    <a:lnTo>
                      <a:pt x="403" y="152"/>
                    </a:lnTo>
                    <a:lnTo>
                      <a:pt x="403" y="152"/>
                    </a:lnTo>
                    <a:lnTo>
                      <a:pt x="403" y="152"/>
                    </a:lnTo>
                    <a:lnTo>
                      <a:pt x="403" y="152"/>
                    </a:lnTo>
                    <a:lnTo>
                      <a:pt x="403" y="152"/>
                    </a:lnTo>
                    <a:lnTo>
                      <a:pt x="403" y="152"/>
                    </a:lnTo>
                    <a:lnTo>
                      <a:pt x="403" y="153"/>
                    </a:lnTo>
                    <a:lnTo>
                      <a:pt x="403" y="153"/>
                    </a:lnTo>
                    <a:lnTo>
                      <a:pt x="403" y="153"/>
                    </a:lnTo>
                    <a:lnTo>
                      <a:pt x="401" y="153"/>
                    </a:lnTo>
                    <a:lnTo>
                      <a:pt x="401" y="153"/>
                    </a:lnTo>
                    <a:lnTo>
                      <a:pt x="401" y="153"/>
                    </a:lnTo>
                    <a:lnTo>
                      <a:pt x="401" y="153"/>
                    </a:lnTo>
                    <a:lnTo>
                      <a:pt x="400" y="153"/>
                    </a:lnTo>
                    <a:lnTo>
                      <a:pt x="400" y="153"/>
                    </a:lnTo>
                    <a:lnTo>
                      <a:pt x="400" y="152"/>
                    </a:lnTo>
                    <a:lnTo>
                      <a:pt x="400" y="152"/>
                    </a:lnTo>
                    <a:lnTo>
                      <a:pt x="398" y="152"/>
                    </a:lnTo>
                    <a:lnTo>
                      <a:pt x="398" y="152"/>
                    </a:lnTo>
                    <a:lnTo>
                      <a:pt x="398" y="152"/>
                    </a:lnTo>
                    <a:lnTo>
                      <a:pt x="398" y="152"/>
                    </a:lnTo>
                    <a:lnTo>
                      <a:pt x="396" y="152"/>
                    </a:lnTo>
                    <a:lnTo>
                      <a:pt x="396" y="152"/>
                    </a:lnTo>
                    <a:lnTo>
                      <a:pt x="396" y="152"/>
                    </a:lnTo>
                    <a:lnTo>
                      <a:pt x="396" y="152"/>
                    </a:lnTo>
                    <a:lnTo>
                      <a:pt x="396" y="153"/>
                    </a:lnTo>
                    <a:lnTo>
                      <a:pt x="396" y="153"/>
                    </a:lnTo>
                    <a:lnTo>
                      <a:pt x="396" y="153"/>
                    </a:lnTo>
                    <a:lnTo>
                      <a:pt x="396" y="153"/>
                    </a:lnTo>
                    <a:lnTo>
                      <a:pt x="396" y="153"/>
                    </a:lnTo>
                    <a:lnTo>
                      <a:pt x="396" y="153"/>
                    </a:lnTo>
                    <a:lnTo>
                      <a:pt x="398" y="153"/>
                    </a:lnTo>
                    <a:lnTo>
                      <a:pt x="398" y="155"/>
                    </a:lnTo>
                    <a:lnTo>
                      <a:pt x="400" y="155"/>
                    </a:lnTo>
                    <a:lnTo>
                      <a:pt x="400" y="155"/>
                    </a:lnTo>
                    <a:lnTo>
                      <a:pt x="400" y="155"/>
                    </a:lnTo>
                    <a:lnTo>
                      <a:pt x="401" y="155"/>
                    </a:lnTo>
                    <a:lnTo>
                      <a:pt x="401" y="157"/>
                    </a:lnTo>
                    <a:lnTo>
                      <a:pt x="401" y="157"/>
                    </a:lnTo>
                    <a:lnTo>
                      <a:pt x="401" y="157"/>
                    </a:lnTo>
                    <a:lnTo>
                      <a:pt x="401" y="157"/>
                    </a:lnTo>
                    <a:lnTo>
                      <a:pt x="401" y="159"/>
                    </a:lnTo>
                    <a:lnTo>
                      <a:pt x="401" y="159"/>
                    </a:lnTo>
                    <a:lnTo>
                      <a:pt x="401" y="159"/>
                    </a:lnTo>
                    <a:lnTo>
                      <a:pt x="401" y="161"/>
                    </a:lnTo>
                    <a:lnTo>
                      <a:pt x="401" y="161"/>
                    </a:lnTo>
                    <a:lnTo>
                      <a:pt x="401" y="162"/>
                    </a:lnTo>
                    <a:lnTo>
                      <a:pt x="400" y="162"/>
                    </a:lnTo>
                    <a:lnTo>
                      <a:pt x="400" y="162"/>
                    </a:lnTo>
                    <a:lnTo>
                      <a:pt x="400" y="164"/>
                    </a:lnTo>
                    <a:lnTo>
                      <a:pt x="400" y="164"/>
                    </a:lnTo>
                    <a:lnTo>
                      <a:pt x="400" y="164"/>
                    </a:lnTo>
                    <a:lnTo>
                      <a:pt x="400" y="164"/>
                    </a:lnTo>
                    <a:lnTo>
                      <a:pt x="398" y="166"/>
                    </a:lnTo>
                    <a:lnTo>
                      <a:pt x="398" y="166"/>
                    </a:lnTo>
                    <a:lnTo>
                      <a:pt x="400" y="166"/>
                    </a:lnTo>
                    <a:lnTo>
                      <a:pt x="400" y="168"/>
                    </a:lnTo>
                    <a:lnTo>
                      <a:pt x="400" y="168"/>
                    </a:lnTo>
                    <a:lnTo>
                      <a:pt x="400" y="168"/>
                    </a:lnTo>
                    <a:lnTo>
                      <a:pt x="400" y="168"/>
                    </a:lnTo>
                    <a:lnTo>
                      <a:pt x="401" y="170"/>
                    </a:lnTo>
                    <a:lnTo>
                      <a:pt x="401" y="170"/>
                    </a:lnTo>
                    <a:lnTo>
                      <a:pt x="401" y="170"/>
                    </a:lnTo>
                    <a:lnTo>
                      <a:pt x="401" y="171"/>
                    </a:lnTo>
                    <a:lnTo>
                      <a:pt x="401" y="171"/>
                    </a:lnTo>
                    <a:lnTo>
                      <a:pt x="400" y="171"/>
                    </a:lnTo>
                    <a:lnTo>
                      <a:pt x="400" y="173"/>
                    </a:lnTo>
                    <a:lnTo>
                      <a:pt x="400" y="173"/>
                    </a:lnTo>
                    <a:lnTo>
                      <a:pt x="398" y="173"/>
                    </a:lnTo>
                    <a:lnTo>
                      <a:pt x="398" y="175"/>
                    </a:lnTo>
                    <a:lnTo>
                      <a:pt x="398" y="175"/>
                    </a:lnTo>
                    <a:lnTo>
                      <a:pt x="396" y="175"/>
                    </a:lnTo>
                    <a:lnTo>
                      <a:pt x="396" y="175"/>
                    </a:lnTo>
                    <a:lnTo>
                      <a:pt x="396" y="175"/>
                    </a:lnTo>
                    <a:lnTo>
                      <a:pt x="396" y="177"/>
                    </a:lnTo>
                    <a:lnTo>
                      <a:pt x="396" y="177"/>
                    </a:lnTo>
                    <a:lnTo>
                      <a:pt x="398" y="177"/>
                    </a:lnTo>
                    <a:lnTo>
                      <a:pt x="398" y="179"/>
                    </a:lnTo>
                    <a:lnTo>
                      <a:pt x="398" y="179"/>
                    </a:lnTo>
                    <a:lnTo>
                      <a:pt x="400" y="179"/>
                    </a:lnTo>
                    <a:lnTo>
                      <a:pt x="400" y="179"/>
                    </a:lnTo>
                    <a:lnTo>
                      <a:pt x="400" y="179"/>
                    </a:lnTo>
                    <a:lnTo>
                      <a:pt x="401" y="179"/>
                    </a:lnTo>
                    <a:lnTo>
                      <a:pt x="401" y="179"/>
                    </a:lnTo>
                    <a:lnTo>
                      <a:pt x="403" y="179"/>
                    </a:lnTo>
                    <a:lnTo>
                      <a:pt x="405" y="179"/>
                    </a:lnTo>
                    <a:lnTo>
                      <a:pt x="407" y="179"/>
                    </a:lnTo>
                    <a:lnTo>
                      <a:pt x="407" y="179"/>
                    </a:lnTo>
                    <a:lnTo>
                      <a:pt x="407" y="179"/>
                    </a:lnTo>
                    <a:lnTo>
                      <a:pt x="409" y="179"/>
                    </a:lnTo>
                    <a:lnTo>
                      <a:pt x="409" y="179"/>
                    </a:lnTo>
                    <a:lnTo>
                      <a:pt x="409" y="179"/>
                    </a:lnTo>
                    <a:lnTo>
                      <a:pt x="409" y="180"/>
                    </a:lnTo>
                    <a:lnTo>
                      <a:pt x="409" y="180"/>
                    </a:lnTo>
                    <a:lnTo>
                      <a:pt x="409" y="180"/>
                    </a:lnTo>
                    <a:lnTo>
                      <a:pt x="409" y="180"/>
                    </a:lnTo>
                    <a:lnTo>
                      <a:pt x="409" y="182"/>
                    </a:lnTo>
                    <a:lnTo>
                      <a:pt x="407" y="182"/>
                    </a:lnTo>
                    <a:lnTo>
                      <a:pt x="405" y="182"/>
                    </a:lnTo>
                    <a:lnTo>
                      <a:pt x="405" y="184"/>
                    </a:lnTo>
                    <a:lnTo>
                      <a:pt x="403" y="184"/>
                    </a:lnTo>
                    <a:lnTo>
                      <a:pt x="403" y="186"/>
                    </a:lnTo>
                    <a:lnTo>
                      <a:pt x="403" y="186"/>
                    </a:lnTo>
                    <a:lnTo>
                      <a:pt x="403" y="186"/>
                    </a:lnTo>
                    <a:lnTo>
                      <a:pt x="403" y="186"/>
                    </a:lnTo>
                    <a:lnTo>
                      <a:pt x="403" y="188"/>
                    </a:lnTo>
                    <a:lnTo>
                      <a:pt x="405" y="188"/>
                    </a:lnTo>
                    <a:lnTo>
                      <a:pt x="407" y="188"/>
                    </a:lnTo>
                    <a:lnTo>
                      <a:pt x="407" y="188"/>
                    </a:lnTo>
                    <a:lnTo>
                      <a:pt x="409" y="188"/>
                    </a:lnTo>
                    <a:lnTo>
                      <a:pt x="409" y="186"/>
                    </a:lnTo>
                    <a:lnTo>
                      <a:pt x="409" y="186"/>
                    </a:lnTo>
                    <a:lnTo>
                      <a:pt x="409" y="186"/>
                    </a:lnTo>
                    <a:lnTo>
                      <a:pt x="410" y="186"/>
                    </a:lnTo>
                    <a:lnTo>
                      <a:pt x="410" y="186"/>
                    </a:lnTo>
                    <a:lnTo>
                      <a:pt x="410" y="186"/>
                    </a:lnTo>
                    <a:lnTo>
                      <a:pt x="412" y="186"/>
                    </a:lnTo>
                    <a:lnTo>
                      <a:pt x="412" y="186"/>
                    </a:lnTo>
                    <a:lnTo>
                      <a:pt x="412" y="186"/>
                    </a:lnTo>
                    <a:lnTo>
                      <a:pt x="414" y="186"/>
                    </a:lnTo>
                    <a:lnTo>
                      <a:pt x="414" y="188"/>
                    </a:lnTo>
                    <a:lnTo>
                      <a:pt x="414" y="188"/>
                    </a:lnTo>
                    <a:lnTo>
                      <a:pt x="414" y="190"/>
                    </a:lnTo>
                    <a:lnTo>
                      <a:pt x="412" y="191"/>
                    </a:lnTo>
                    <a:lnTo>
                      <a:pt x="410" y="191"/>
                    </a:lnTo>
                    <a:lnTo>
                      <a:pt x="410" y="191"/>
                    </a:lnTo>
                    <a:lnTo>
                      <a:pt x="409" y="193"/>
                    </a:lnTo>
                    <a:lnTo>
                      <a:pt x="407" y="193"/>
                    </a:lnTo>
                    <a:lnTo>
                      <a:pt x="405" y="195"/>
                    </a:lnTo>
                    <a:lnTo>
                      <a:pt x="405" y="195"/>
                    </a:lnTo>
                    <a:lnTo>
                      <a:pt x="405" y="195"/>
                    </a:lnTo>
                    <a:lnTo>
                      <a:pt x="405" y="197"/>
                    </a:lnTo>
                    <a:lnTo>
                      <a:pt x="405" y="197"/>
                    </a:lnTo>
                    <a:lnTo>
                      <a:pt x="405" y="197"/>
                    </a:lnTo>
                    <a:lnTo>
                      <a:pt x="405" y="199"/>
                    </a:lnTo>
                    <a:lnTo>
                      <a:pt x="405" y="199"/>
                    </a:lnTo>
                    <a:lnTo>
                      <a:pt x="405" y="199"/>
                    </a:lnTo>
                    <a:lnTo>
                      <a:pt x="407" y="199"/>
                    </a:lnTo>
                    <a:lnTo>
                      <a:pt x="407" y="199"/>
                    </a:lnTo>
                    <a:lnTo>
                      <a:pt x="407" y="199"/>
                    </a:lnTo>
                    <a:lnTo>
                      <a:pt x="409" y="199"/>
                    </a:lnTo>
                    <a:lnTo>
                      <a:pt x="409" y="199"/>
                    </a:lnTo>
                    <a:lnTo>
                      <a:pt x="409" y="199"/>
                    </a:lnTo>
                    <a:lnTo>
                      <a:pt x="412" y="200"/>
                    </a:lnTo>
                    <a:lnTo>
                      <a:pt x="412" y="200"/>
                    </a:lnTo>
                    <a:lnTo>
                      <a:pt x="414" y="200"/>
                    </a:lnTo>
                    <a:lnTo>
                      <a:pt x="414" y="200"/>
                    </a:lnTo>
                    <a:lnTo>
                      <a:pt x="414" y="200"/>
                    </a:lnTo>
                    <a:lnTo>
                      <a:pt x="416" y="200"/>
                    </a:lnTo>
                    <a:lnTo>
                      <a:pt x="416" y="200"/>
                    </a:lnTo>
                    <a:lnTo>
                      <a:pt x="416" y="200"/>
                    </a:lnTo>
                    <a:lnTo>
                      <a:pt x="418" y="202"/>
                    </a:lnTo>
                    <a:lnTo>
                      <a:pt x="418" y="202"/>
                    </a:lnTo>
                    <a:lnTo>
                      <a:pt x="418" y="202"/>
                    </a:lnTo>
                    <a:lnTo>
                      <a:pt x="418" y="204"/>
                    </a:lnTo>
                    <a:lnTo>
                      <a:pt x="418" y="204"/>
                    </a:lnTo>
                    <a:lnTo>
                      <a:pt x="419" y="204"/>
                    </a:lnTo>
                    <a:lnTo>
                      <a:pt x="419" y="204"/>
                    </a:lnTo>
                    <a:lnTo>
                      <a:pt x="421" y="204"/>
                    </a:lnTo>
                    <a:lnTo>
                      <a:pt x="423" y="204"/>
                    </a:lnTo>
                    <a:lnTo>
                      <a:pt x="423" y="204"/>
                    </a:lnTo>
                    <a:lnTo>
                      <a:pt x="425" y="204"/>
                    </a:lnTo>
                    <a:lnTo>
                      <a:pt x="427" y="208"/>
                    </a:lnTo>
                    <a:lnTo>
                      <a:pt x="427" y="208"/>
                    </a:lnTo>
                    <a:lnTo>
                      <a:pt x="427" y="209"/>
                    </a:lnTo>
                    <a:lnTo>
                      <a:pt x="427" y="209"/>
                    </a:lnTo>
                    <a:lnTo>
                      <a:pt x="427" y="211"/>
                    </a:lnTo>
                    <a:lnTo>
                      <a:pt x="425" y="211"/>
                    </a:lnTo>
                    <a:lnTo>
                      <a:pt x="425" y="211"/>
                    </a:lnTo>
                    <a:lnTo>
                      <a:pt x="425" y="213"/>
                    </a:lnTo>
                    <a:lnTo>
                      <a:pt x="427" y="213"/>
                    </a:lnTo>
                    <a:lnTo>
                      <a:pt x="427" y="215"/>
                    </a:lnTo>
                    <a:lnTo>
                      <a:pt x="427" y="215"/>
                    </a:lnTo>
                    <a:lnTo>
                      <a:pt x="427" y="217"/>
                    </a:lnTo>
                    <a:lnTo>
                      <a:pt x="427" y="218"/>
                    </a:lnTo>
                    <a:lnTo>
                      <a:pt x="427" y="218"/>
                    </a:lnTo>
                    <a:lnTo>
                      <a:pt x="427" y="218"/>
                    </a:lnTo>
                    <a:lnTo>
                      <a:pt x="427" y="218"/>
                    </a:lnTo>
                    <a:lnTo>
                      <a:pt x="427" y="218"/>
                    </a:lnTo>
                    <a:lnTo>
                      <a:pt x="425" y="218"/>
                    </a:lnTo>
                    <a:lnTo>
                      <a:pt x="425" y="218"/>
                    </a:lnTo>
                    <a:lnTo>
                      <a:pt x="425" y="220"/>
                    </a:lnTo>
                    <a:lnTo>
                      <a:pt x="425" y="220"/>
                    </a:lnTo>
                    <a:lnTo>
                      <a:pt x="425" y="220"/>
                    </a:lnTo>
                    <a:lnTo>
                      <a:pt x="425" y="220"/>
                    </a:lnTo>
                    <a:lnTo>
                      <a:pt x="425" y="220"/>
                    </a:lnTo>
                    <a:lnTo>
                      <a:pt x="423" y="220"/>
                    </a:lnTo>
                    <a:lnTo>
                      <a:pt x="423" y="220"/>
                    </a:lnTo>
                    <a:lnTo>
                      <a:pt x="423" y="222"/>
                    </a:lnTo>
                    <a:lnTo>
                      <a:pt x="423" y="222"/>
                    </a:lnTo>
                    <a:lnTo>
                      <a:pt x="423" y="222"/>
                    </a:lnTo>
                    <a:lnTo>
                      <a:pt x="423" y="222"/>
                    </a:lnTo>
                    <a:lnTo>
                      <a:pt x="423" y="222"/>
                    </a:lnTo>
                    <a:lnTo>
                      <a:pt x="423" y="222"/>
                    </a:lnTo>
                    <a:lnTo>
                      <a:pt x="425" y="224"/>
                    </a:lnTo>
                    <a:lnTo>
                      <a:pt x="427" y="224"/>
                    </a:lnTo>
                    <a:lnTo>
                      <a:pt x="429" y="224"/>
                    </a:lnTo>
                    <a:lnTo>
                      <a:pt x="429" y="226"/>
                    </a:lnTo>
                    <a:lnTo>
                      <a:pt x="430" y="226"/>
                    </a:lnTo>
                    <a:lnTo>
                      <a:pt x="430" y="228"/>
                    </a:lnTo>
                    <a:lnTo>
                      <a:pt x="432" y="228"/>
                    </a:lnTo>
                    <a:lnTo>
                      <a:pt x="432" y="228"/>
                    </a:lnTo>
                    <a:lnTo>
                      <a:pt x="432" y="229"/>
                    </a:lnTo>
                    <a:lnTo>
                      <a:pt x="432" y="229"/>
                    </a:lnTo>
                    <a:lnTo>
                      <a:pt x="432" y="229"/>
                    </a:lnTo>
                    <a:lnTo>
                      <a:pt x="432" y="231"/>
                    </a:lnTo>
                    <a:lnTo>
                      <a:pt x="430" y="231"/>
                    </a:lnTo>
                    <a:lnTo>
                      <a:pt x="430" y="231"/>
                    </a:lnTo>
                    <a:lnTo>
                      <a:pt x="432" y="233"/>
                    </a:lnTo>
                    <a:lnTo>
                      <a:pt x="432" y="233"/>
                    </a:lnTo>
                    <a:lnTo>
                      <a:pt x="432" y="233"/>
                    </a:lnTo>
                    <a:lnTo>
                      <a:pt x="432" y="235"/>
                    </a:lnTo>
                    <a:lnTo>
                      <a:pt x="434" y="235"/>
                    </a:lnTo>
                    <a:lnTo>
                      <a:pt x="434" y="235"/>
                    </a:lnTo>
                    <a:lnTo>
                      <a:pt x="436" y="235"/>
                    </a:lnTo>
                    <a:lnTo>
                      <a:pt x="436" y="235"/>
                    </a:lnTo>
                    <a:lnTo>
                      <a:pt x="436" y="235"/>
                    </a:lnTo>
                    <a:lnTo>
                      <a:pt x="438" y="235"/>
                    </a:lnTo>
                    <a:lnTo>
                      <a:pt x="438" y="235"/>
                    </a:lnTo>
                    <a:lnTo>
                      <a:pt x="438" y="235"/>
                    </a:lnTo>
                    <a:lnTo>
                      <a:pt x="439" y="235"/>
                    </a:lnTo>
                    <a:lnTo>
                      <a:pt x="439" y="235"/>
                    </a:lnTo>
                    <a:lnTo>
                      <a:pt x="439" y="235"/>
                    </a:lnTo>
                    <a:lnTo>
                      <a:pt x="439" y="235"/>
                    </a:lnTo>
                    <a:lnTo>
                      <a:pt x="439" y="235"/>
                    </a:lnTo>
                    <a:lnTo>
                      <a:pt x="439" y="235"/>
                    </a:lnTo>
                    <a:lnTo>
                      <a:pt x="439" y="235"/>
                    </a:lnTo>
                    <a:lnTo>
                      <a:pt x="439" y="235"/>
                    </a:lnTo>
                    <a:lnTo>
                      <a:pt x="439" y="237"/>
                    </a:lnTo>
                    <a:lnTo>
                      <a:pt x="439" y="237"/>
                    </a:lnTo>
                    <a:lnTo>
                      <a:pt x="439" y="237"/>
                    </a:lnTo>
                    <a:lnTo>
                      <a:pt x="438" y="237"/>
                    </a:lnTo>
                    <a:lnTo>
                      <a:pt x="438" y="237"/>
                    </a:lnTo>
                    <a:lnTo>
                      <a:pt x="436" y="237"/>
                    </a:lnTo>
                    <a:lnTo>
                      <a:pt x="436" y="238"/>
                    </a:lnTo>
                    <a:lnTo>
                      <a:pt x="436" y="238"/>
                    </a:lnTo>
                    <a:lnTo>
                      <a:pt x="434" y="238"/>
                    </a:lnTo>
                    <a:lnTo>
                      <a:pt x="434" y="238"/>
                    </a:lnTo>
                    <a:lnTo>
                      <a:pt x="434" y="238"/>
                    </a:lnTo>
                    <a:lnTo>
                      <a:pt x="434" y="238"/>
                    </a:lnTo>
                    <a:lnTo>
                      <a:pt x="434" y="240"/>
                    </a:lnTo>
                    <a:lnTo>
                      <a:pt x="434" y="240"/>
                    </a:lnTo>
                    <a:lnTo>
                      <a:pt x="434" y="240"/>
                    </a:lnTo>
                    <a:lnTo>
                      <a:pt x="436" y="242"/>
                    </a:lnTo>
                    <a:lnTo>
                      <a:pt x="436" y="242"/>
                    </a:lnTo>
                    <a:lnTo>
                      <a:pt x="436" y="242"/>
                    </a:lnTo>
                    <a:lnTo>
                      <a:pt x="436" y="244"/>
                    </a:lnTo>
                    <a:lnTo>
                      <a:pt x="436" y="244"/>
                    </a:lnTo>
                    <a:lnTo>
                      <a:pt x="438" y="244"/>
                    </a:lnTo>
                    <a:lnTo>
                      <a:pt x="438" y="244"/>
                    </a:lnTo>
                    <a:lnTo>
                      <a:pt x="438" y="244"/>
                    </a:lnTo>
                    <a:lnTo>
                      <a:pt x="438" y="242"/>
                    </a:lnTo>
                    <a:lnTo>
                      <a:pt x="438" y="242"/>
                    </a:lnTo>
                    <a:lnTo>
                      <a:pt x="438" y="242"/>
                    </a:lnTo>
                    <a:lnTo>
                      <a:pt x="439" y="242"/>
                    </a:lnTo>
                    <a:lnTo>
                      <a:pt x="439" y="242"/>
                    </a:lnTo>
                    <a:lnTo>
                      <a:pt x="439" y="242"/>
                    </a:lnTo>
                    <a:lnTo>
                      <a:pt x="439" y="242"/>
                    </a:lnTo>
                    <a:lnTo>
                      <a:pt x="441" y="242"/>
                    </a:lnTo>
                    <a:lnTo>
                      <a:pt x="441" y="242"/>
                    </a:lnTo>
                    <a:lnTo>
                      <a:pt x="441" y="242"/>
                    </a:lnTo>
                    <a:lnTo>
                      <a:pt x="441" y="244"/>
                    </a:lnTo>
                    <a:lnTo>
                      <a:pt x="443" y="244"/>
                    </a:lnTo>
                    <a:lnTo>
                      <a:pt x="443" y="244"/>
                    </a:lnTo>
                    <a:lnTo>
                      <a:pt x="443" y="244"/>
                    </a:lnTo>
                    <a:lnTo>
                      <a:pt x="445" y="244"/>
                    </a:lnTo>
                    <a:lnTo>
                      <a:pt x="445" y="244"/>
                    </a:lnTo>
                    <a:lnTo>
                      <a:pt x="445" y="244"/>
                    </a:lnTo>
                    <a:lnTo>
                      <a:pt x="445" y="244"/>
                    </a:lnTo>
                    <a:lnTo>
                      <a:pt x="445" y="244"/>
                    </a:lnTo>
                    <a:lnTo>
                      <a:pt x="445" y="246"/>
                    </a:lnTo>
                    <a:lnTo>
                      <a:pt x="445" y="246"/>
                    </a:lnTo>
                    <a:lnTo>
                      <a:pt x="443" y="247"/>
                    </a:lnTo>
                    <a:lnTo>
                      <a:pt x="443" y="247"/>
                    </a:lnTo>
                    <a:lnTo>
                      <a:pt x="441" y="247"/>
                    </a:lnTo>
                    <a:lnTo>
                      <a:pt x="441" y="247"/>
                    </a:lnTo>
                    <a:lnTo>
                      <a:pt x="439" y="247"/>
                    </a:lnTo>
                    <a:lnTo>
                      <a:pt x="439" y="247"/>
                    </a:lnTo>
                    <a:lnTo>
                      <a:pt x="438" y="247"/>
                    </a:lnTo>
                    <a:lnTo>
                      <a:pt x="438" y="247"/>
                    </a:lnTo>
                    <a:lnTo>
                      <a:pt x="436" y="247"/>
                    </a:lnTo>
                    <a:lnTo>
                      <a:pt x="436" y="247"/>
                    </a:lnTo>
                    <a:lnTo>
                      <a:pt x="436" y="247"/>
                    </a:lnTo>
                    <a:lnTo>
                      <a:pt x="436" y="247"/>
                    </a:lnTo>
                    <a:lnTo>
                      <a:pt x="436" y="247"/>
                    </a:lnTo>
                    <a:lnTo>
                      <a:pt x="434" y="247"/>
                    </a:lnTo>
                    <a:lnTo>
                      <a:pt x="434" y="247"/>
                    </a:lnTo>
                    <a:lnTo>
                      <a:pt x="434" y="247"/>
                    </a:lnTo>
                    <a:lnTo>
                      <a:pt x="434" y="247"/>
                    </a:lnTo>
                    <a:lnTo>
                      <a:pt x="432" y="247"/>
                    </a:lnTo>
                    <a:lnTo>
                      <a:pt x="432" y="247"/>
                    </a:lnTo>
                    <a:lnTo>
                      <a:pt x="432" y="247"/>
                    </a:lnTo>
                    <a:lnTo>
                      <a:pt x="432" y="249"/>
                    </a:lnTo>
                    <a:lnTo>
                      <a:pt x="432" y="249"/>
                    </a:lnTo>
                    <a:lnTo>
                      <a:pt x="432" y="249"/>
                    </a:lnTo>
                    <a:lnTo>
                      <a:pt x="430" y="249"/>
                    </a:lnTo>
                    <a:lnTo>
                      <a:pt x="430" y="251"/>
                    </a:lnTo>
                    <a:lnTo>
                      <a:pt x="430" y="251"/>
                    </a:lnTo>
                    <a:lnTo>
                      <a:pt x="430" y="251"/>
                    </a:lnTo>
                    <a:lnTo>
                      <a:pt x="430" y="251"/>
                    </a:lnTo>
                    <a:lnTo>
                      <a:pt x="430" y="251"/>
                    </a:lnTo>
                    <a:lnTo>
                      <a:pt x="429" y="253"/>
                    </a:lnTo>
                    <a:lnTo>
                      <a:pt x="429" y="253"/>
                    </a:lnTo>
                    <a:lnTo>
                      <a:pt x="429" y="253"/>
                    </a:lnTo>
                    <a:lnTo>
                      <a:pt x="429" y="255"/>
                    </a:lnTo>
                    <a:lnTo>
                      <a:pt x="429" y="255"/>
                    </a:lnTo>
                    <a:lnTo>
                      <a:pt x="429" y="256"/>
                    </a:lnTo>
                    <a:lnTo>
                      <a:pt x="429" y="258"/>
                    </a:lnTo>
                    <a:lnTo>
                      <a:pt x="429" y="258"/>
                    </a:lnTo>
                    <a:lnTo>
                      <a:pt x="429" y="258"/>
                    </a:lnTo>
                    <a:lnTo>
                      <a:pt x="430" y="258"/>
                    </a:lnTo>
                    <a:lnTo>
                      <a:pt x="430" y="260"/>
                    </a:lnTo>
                    <a:lnTo>
                      <a:pt x="432" y="262"/>
                    </a:lnTo>
                    <a:lnTo>
                      <a:pt x="432" y="262"/>
                    </a:lnTo>
                    <a:lnTo>
                      <a:pt x="434" y="264"/>
                    </a:lnTo>
                    <a:lnTo>
                      <a:pt x="436" y="264"/>
                    </a:lnTo>
                    <a:lnTo>
                      <a:pt x="436" y="264"/>
                    </a:lnTo>
                    <a:lnTo>
                      <a:pt x="438" y="262"/>
                    </a:lnTo>
                    <a:lnTo>
                      <a:pt x="439" y="262"/>
                    </a:lnTo>
                    <a:lnTo>
                      <a:pt x="439" y="262"/>
                    </a:lnTo>
                    <a:lnTo>
                      <a:pt x="441" y="262"/>
                    </a:lnTo>
                    <a:lnTo>
                      <a:pt x="441" y="262"/>
                    </a:lnTo>
                    <a:lnTo>
                      <a:pt x="443" y="262"/>
                    </a:lnTo>
                    <a:lnTo>
                      <a:pt x="443" y="264"/>
                    </a:lnTo>
                    <a:lnTo>
                      <a:pt x="443" y="264"/>
                    </a:lnTo>
                    <a:lnTo>
                      <a:pt x="443" y="264"/>
                    </a:lnTo>
                    <a:lnTo>
                      <a:pt x="443" y="264"/>
                    </a:lnTo>
                    <a:lnTo>
                      <a:pt x="443" y="265"/>
                    </a:lnTo>
                    <a:lnTo>
                      <a:pt x="443" y="265"/>
                    </a:lnTo>
                    <a:lnTo>
                      <a:pt x="443" y="267"/>
                    </a:lnTo>
                    <a:lnTo>
                      <a:pt x="443" y="267"/>
                    </a:lnTo>
                    <a:lnTo>
                      <a:pt x="443" y="267"/>
                    </a:lnTo>
                    <a:lnTo>
                      <a:pt x="443" y="269"/>
                    </a:lnTo>
                    <a:lnTo>
                      <a:pt x="443" y="269"/>
                    </a:lnTo>
                    <a:lnTo>
                      <a:pt x="445" y="271"/>
                    </a:lnTo>
                    <a:lnTo>
                      <a:pt x="445" y="271"/>
                    </a:lnTo>
                    <a:lnTo>
                      <a:pt x="448" y="271"/>
                    </a:lnTo>
                    <a:lnTo>
                      <a:pt x="448" y="271"/>
                    </a:lnTo>
                    <a:lnTo>
                      <a:pt x="448" y="271"/>
                    </a:lnTo>
                    <a:lnTo>
                      <a:pt x="450" y="271"/>
                    </a:lnTo>
                    <a:lnTo>
                      <a:pt x="450" y="271"/>
                    </a:lnTo>
                    <a:lnTo>
                      <a:pt x="450" y="269"/>
                    </a:lnTo>
                    <a:lnTo>
                      <a:pt x="452" y="269"/>
                    </a:lnTo>
                    <a:lnTo>
                      <a:pt x="452" y="269"/>
                    </a:lnTo>
                    <a:lnTo>
                      <a:pt x="454" y="269"/>
                    </a:lnTo>
                    <a:lnTo>
                      <a:pt x="454" y="269"/>
                    </a:lnTo>
                    <a:lnTo>
                      <a:pt x="454" y="269"/>
                    </a:lnTo>
                    <a:lnTo>
                      <a:pt x="454" y="269"/>
                    </a:lnTo>
                    <a:lnTo>
                      <a:pt x="456" y="271"/>
                    </a:lnTo>
                    <a:lnTo>
                      <a:pt x="456" y="271"/>
                    </a:lnTo>
                    <a:lnTo>
                      <a:pt x="456" y="271"/>
                    </a:lnTo>
                    <a:lnTo>
                      <a:pt x="456" y="271"/>
                    </a:lnTo>
                    <a:lnTo>
                      <a:pt x="457" y="271"/>
                    </a:lnTo>
                    <a:lnTo>
                      <a:pt x="457" y="271"/>
                    </a:lnTo>
                    <a:lnTo>
                      <a:pt x="457" y="271"/>
                    </a:lnTo>
                    <a:lnTo>
                      <a:pt x="457" y="273"/>
                    </a:lnTo>
                    <a:lnTo>
                      <a:pt x="457" y="273"/>
                    </a:lnTo>
                    <a:lnTo>
                      <a:pt x="457" y="273"/>
                    </a:lnTo>
                    <a:lnTo>
                      <a:pt x="457" y="273"/>
                    </a:lnTo>
                    <a:lnTo>
                      <a:pt x="457" y="275"/>
                    </a:lnTo>
                    <a:lnTo>
                      <a:pt x="457" y="275"/>
                    </a:lnTo>
                    <a:lnTo>
                      <a:pt x="457" y="276"/>
                    </a:lnTo>
                    <a:lnTo>
                      <a:pt x="457" y="276"/>
                    </a:lnTo>
                    <a:lnTo>
                      <a:pt x="457" y="276"/>
                    </a:lnTo>
                    <a:lnTo>
                      <a:pt x="459" y="276"/>
                    </a:lnTo>
                    <a:lnTo>
                      <a:pt x="459" y="276"/>
                    </a:lnTo>
                    <a:lnTo>
                      <a:pt x="459" y="278"/>
                    </a:lnTo>
                    <a:lnTo>
                      <a:pt x="459" y="278"/>
                    </a:lnTo>
                    <a:lnTo>
                      <a:pt x="459" y="278"/>
                    </a:lnTo>
                    <a:lnTo>
                      <a:pt x="459" y="278"/>
                    </a:lnTo>
                    <a:lnTo>
                      <a:pt x="461" y="278"/>
                    </a:lnTo>
                    <a:lnTo>
                      <a:pt x="461" y="280"/>
                    </a:lnTo>
                    <a:lnTo>
                      <a:pt x="461" y="280"/>
                    </a:lnTo>
                    <a:lnTo>
                      <a:pt x="463" y="280"/>
                    </a:lnTo>
                    <a:lnTo>
                      <a:pt x="465" y="278"/>
                    </a:lnTo>
                    <a:lnTo>
                      <a:pt x="465" y="278"/>
                    </a:lnTo>
                    <a:lnTo>
                      <a:pt x="466" y="278"/>
                    </a:lnTo>
                    <a:lnTo>
                      <a:pt x="468" y="278"/>
                    </a:lnTo>
                    <a:lnTo>
                      <a:pt x="468" y="280"/>
                    </a:lnTo>
                    <a:lnTo>
                      <a:pt x="468" y="280"/>
                    </a:lnTo>
                    <a:lnTo>
                      <a:pt x="468" y="280"/>
                    </a:lnTo>
                    <a:lnTo>
                      <a:pt x="468" y="280"/>
                    </a:lnTo>
                    <a:lnTo>
                      <a:pt x="468" y="282"/>
                    </a:lnTo>
                    <a:lnTo>
                      <a:pt x="468" y="282"/>
                    </a:lnTo>
                    <a:lnTo>
                      <a:pt x="468" y="282"/>
                    </a:lnTo>
                    <a:lnTo>
                      <a:pt x="465" y="284"/>
                    </a:lnTo>
                    <a:lnTo>
                      <a:pt x="465" y="284"/>
                    </a:lnTo>
                    <a:lnTo>
                      <a:pt x="465" y="285"/>
                    </a:lnTo>
                    <a:lnTo>
                      <a:pt x="465" y="285"/>
                    </a:lnTo>
                    <a:lnTo>
                      <a:pt x="465" y="285"/>
                    </a:lnTo>
                    <a:lnTo>
                      <a:pt x="463" y="285"/>
                    </a:lnTo>
                    <a:lnTo>
                      <a:pt x="463" y="285"/>
                    </a:lnTo>
                    <a:lnTo>
                      <a:pt x="463" y="287"/>
                    </a:lnTo>
                    <a:lnTo>
                      <a:pt x="463" y="287"/>
                    </a:lnTo>
                    <a:lnTo>
                      <a:pt x="457" y="291"/>
                    </a:lnTo>
                    <a:lnTo>
                      <a:pt x="457" y="287"/>
                    </a:lnTo>
                    <a:lnTo>
                      <a:pt x="457" y="291"/>
                    </a:lnTo>
                    <a:lnTo>
                      <a:pt x="456" y="291"/>
                    </a:lnTo>
                    <a:lnTo>
                      <a:pt x="456" y="291"/>
                    </a:lnTo>
                    <a:lnTo>
                      <a:pt x="456" y="293"/>
                    </a:lnTo>
                    <a:lnTo>
                      <a:pt x="456" y="293"/>
                    </a:lnTo>
                    <a:lnTo>
                      <a:pt x="454" y="293"/>
                    </a:lnTo>
                    <a:lnTo>
                      <a:pt x="454" y="293"/>
                    </a:lnTo>
                    <a:lnTo>
                      <a:pt x="454" y="293"/>
                    </a:lnTo>
                    <a:lnTo>
                      <a:pt x="454" y="293"/>
                    </a:lnTo>
                    <a:lnTo>
                      <a:pt x="454" y="293"/>
                    </a:lnTo>
                    <a:lnTo>
                      <a:pt x="454" y="293"/>
                    </a:lnTo>
                    <a:lnTo>
                      <a:pt x="454" y="293"/>
                    </a:lnTo>
                    <a:lnTo>
                      <a:pt x="454" y="294"/>
                    </a:lnTo>
                    <a:lnTo>
                      <a:pt x="454" y="294"/>
                    </a:lnTo>
                    <a:lnTo>
                      <a:pt x="454" y="294"/>
                    </a:lnTo>
                    <a:lnTo>
                      <a:pt x="454" y="294"/>
                    </a:lnTo>
                    <a:lnTo>
                      <a:pt x="454" y="294"/>
                    </a:lnTo>
                    <a:lnTo>
                      <a:pt x="454" y="294"/>
                    </a:lnTo>
                    <a:lnTo>
                      <a:pt x="454" y="294"/>
                    </a:lnTo>
                    <a:lnTo>
                      <a:pt x="454" y="294"/>
                    </a:lnTo>
                    <a:lnTo>
                      <a:pt x="454" y="294"/>
                    </a:lnTo>
                    <a:lnTo>
                      <a:pt x="456" y="294"/>
                    </a:lnTo>
                    <a:lnTo>
                      <a:pt x="459" y="294"/>
                    </a:lnTo>
                    <a:lnTo>
                      <a:pt x="461" y="294"/>
                    </a:lnTo>
                    <a:lnTo>
                      <a:pt x="461" y="294"/>
                    </a:lnTo>
                    <a:lnTo>
                      <a:pt x="461" y="294"/>
                    </a:lnTo>
                    <a:lnTo>
                      <a:pt x="463" y="294"/>
                    </a:lnTo>
                    <a:lnTo>
                      <a:pt x="463" y="294"/>
                    </a:lnTo>
                    <a:lnTo>
                      <a:pt x="463" y="294"/>
                    </a:lnTo>
                    <a:lnTo>
                      <a:pt x="463" y="294"/>
                    </a:lnTo>
                    <a:lnTo>
                      <a:pt x="465" y="294"/>
                    </a:lnTo>
                    <a:lnTo>
                      <a:pt x="466" y="296"/>
                    </a:lnTo>
                    <a:lnTo>
                      <a:pt x="466" y="296"/>
                    </a:lnTo>
                    <a:lnTo>
                      <a:pt x="466" y="296"/>
                    </a:lnTo>
                    <a:lnTo>
                      <a:pt x="468" y="298"/>
                    </a:lnTo>
                    <a:lnTo>
                      <a:pt x="468" y="298"/>
                    </a:lnTo>
                    <a:lnTo>
                      <a:pt x="468" y="298"/>
                    </a:lnTo>
                    <a:lnTo>
                      <a:pt x="468" y="298"/>
                    </a:lnTo>
                    <a:lnTo>
                      <a:pt x="468" y="298"/>
                    </a:lnTo>
                    <a:lnTo>
                      <a:pt x="468" y="298"/>
                    </a:lnTo>
                    <a:lnTo>
                      <a:pt x="470" y="298"/>
                    </a:lnTo>
                    <a:lnTo>
                      <a:pt x="470" y="300"/>
                    </a:lnTo>
                    <a:lnTo>
                      <a:pt x="470" y="300"/>
                    </a:lnTo>
                    <a:lnTo>
                      <a:pt x="470" y="300"/>
                    </a:lnTo>
                    <a:lnTo>
                      <a:pt x="470" y="300"/>
                    </a:lnTo>
                    <a:lnTo>
                      <a:pt x="470" y="300"/>
                    </a:lnTo>
                    <a:lnTo>
                      <a:pt x="472" y="300"/>
                    </a:lnTo>
                    <a:lnTo>
                      <a:pt x="474" y="300"/>
                    </a:lnTo>
                    <a:lnTo>
                      <a:pt x="474" y="300"/>
                    </a:lnTo>
                    <a:lnTo>
                      <a:pt x="474" y="300"/>
                    </a:lnTo>
                    <a:lnTo>
                      <a:pt x="476" y="300"/>
                    </a:lnTo>
                    <a:lnTo>
                      <a:pt x="476" y="300"/>
                    </a:lnTo>
                    <a:lnTo>
                      <a:pt x="476" y="300"/>
                    </a:lnTo>
                    <a:lnTo>
                      <a:pt x="476" y="300"/>
                    </a:lnTo>
                    <a:lnTo>
                      <a:pt x="476" y="298"/>
                    </a:lnTo>
                    <a:lnTo>
                      <a:pt x="476" y="298"/>
                    </a:lnTo>
                    <a:lnTo>
                      <a:pt x="477" y="298"/>
                    </a:lnTo>
                    <a:lnTo>
                      <a:pt x="477" y="298"/>
                    </a:lnTo>
                    <a:lnTo>
                      <a:pt x="477" y="298"/>
                    </a:lnTo>
                    <a:lnTo>
                      <a:pt x="479" y="298"/>
                    </a:lnTo>
                    <a:lnTo>
                      <a:pt x="479" y="298"/>
                    </a:lnTo>
                    <a:lnTo>
                      <a:pt x="479" y="298"/>
                    </a:lnTo>
                    <a:lnTo>
                      <a:pt x="479" y="298"/>
                    </a:lnTo>
                    <a:lnTo>
                      <a:pt x="479" y="298"/>
                    </a:lnTo>
                    <a:lnTo>
                      <a:pt x="481" y="298"/>
                    </a:lnTo>
                    <a:lnTo>
                      <a:pt x="481" y="298"/>
                    </a:lnTo>
                    <a:lnTo>
                      <a:pt x="481" y="298"/>
                    </a:lnTo>
                    <a:lnTo>
                      <a:pt x="481" y="300"/>
                    </a:lnTo>
                    <a:lnTo>
                      <a:pt x="483" y="300"/>
                    </a:lnTo>
                    <a:lnTo>
                      <a:pt x="483" y="300"/>
                    </a:lnTo>
                    <a:lnTo>
                      <a:pt x="483" y="300"/>
                    </a:lnTo>
                    <a:lnTo>
                      <a:pt x="483" y="300"/>
                    </a:lnTo>
                    <a:lnTo>
                      <a:pt x="483" y="302"/>
                    </a:lnTo>
                    <a:lnTo>
                      <a:pt x="483" y="302"/>
                    </a:lnTo>
                    <a:lnTo>
                      <a:pt x="483" y="302"/>
                    </a:lnTo>
                    <a:lnTo>
                      <a:pt x="485" y="302"/>
                    </a:lnTo>
                    <a:lnTo>
                      <a:pt x="485" y="302"/>
                    </a:lnTo>
                    <a:lnTo>
                      <a:pt x="486" y="302"/>
                    </a:lnTo>
                    <a:lnTo>
                      <a:pt x="486" y="300"/>
                    </a:lnTo>
                    <a:lnTo>
                      <a:pt x="486" y="300"/>
                    </a:lnTo>
                    <a:lnTo>
                      <a:pt x="486" y="298"/>
                    </a:lnTo>
                    <a:lnTo>
                      <a:pt x="486" y="298"/>
                    </a:lnTo>
                    <a:lnTo>
                      <a:pt x="486" y="298"/>
                    </a:lnTo>
                    <a:lnTo>
                      <a:pt x="486" y="298"/>
                    </a:lnTo>
                    <a:lnTo>
                      <a:pt x="488" y="298"/>
                    </a:lnTo>
                    <a:lnTo>
                      <a:pt x="488" y="298"/>
                    </a:lnTo>
                    <a:lnTo>
                      <a:pt x="488" y="298"/>
                    </a:lnTo>
                    <a:lnTo>
                      <a:pt x="488" y="298"/>
                    </a:lnTo>
                    <a:lnTo>
                      <a:pt x="488" y="298"/>
                    </a:lnTo>
                    <a:lnTo>
                      <a:pt x="490" y="298"/>
                    </a:lnTo>
                    <a:lnTo>
                      <a:pt x="490" y="300"/>
                    </a:lnTo>
                    <a:lnTo>
                      <a:pt x="490" y="300"/>
                    </a:lnTo>
                    <a:lnTo>
                      <a:pt x="490" y="302"/>
                    </a:lnTo>
                    <a:lnTo>
                      <a:pt x="488" y="302"/>
                    </a:lnTo>
                    <a:lnTo>
                      <a:pt x="488" y="302"/>
                    </a:lnTo>
                    <a:lnTo>
                      <a:pt x="488" y="303"/>
                    </a:lnTo>
                    <a:lnTo>
                      <a:pt x="488" y="303"/>
                    </a:lnTo>
                    <a:lnTo>
                      <a:pt x="486" y="303"/>
                    </a:lnTo>
                    <a:lnTo>
                      <a:pt x="486" y="305"/>
                    </a:lnTo>
                    <a:lnTo>
                      <a:pt x="486" y="305"/>
                    </a:lnTo>
                    <a:lnTo>
                      <a:pt x="486" y="305"/>
                    </a:lnTo>
                    <a:lnTo>
                      <a:pt x="486" y="305"/>
                    </a:lnTo>
                    <a:lnTo>
                      <a:pt x="488" y="305"/>
                    </a:lnTo>
                    <a:lnTo>
                      <a:pt x="488" y="307"/>
                    </a:lnTo>
                    <a:lnTo>
                      <a:pt x="488" y="307"/>
                    </a:lnTo>
                    <a:lnTo>
                      <a:pt x="488" y="307"/>
                    </a:lnTo>
                    <a:lnTo>
                      <a:pt x="488" y="307"/>
                    </a:lnTo>
                    <a:lnTo>
                      <a:pt x="488" y="307"/>
                    </a:lnTo>
                    <a:lnTo>
                      <a:pt x="490" y="307"/>
                    </a:lnTo>
                    <a:lnTo>
                      <a:pt x="490" y="307"/>
                    </a:lnTo>
                    <a:lnTo>
                      <a:pt x="492" y="307"/>
                    </a:lnTo>
                    <a:lnTo>
                      <a:pt x="492" y="305"/>
                    </a:lnTo>
                    <a:lnTo>
                      <a:pt x="494" y="305"/>
                    </a:lnTo>
                    <a:lnTo>
                      <a:pt x="495" y="303"/>
                    </a:lnTo>
                    <a:lnTo>
                      <a:pt x="495" y="303"/>
                    </a:lnTo>
                    <a:lnTo>
                      <a:pt x="495" y="303"/>
                    </a:lnTo>
                    <a:lnTo>
                      <a:pt x="495" y="303"/>
                    </a:lnTo>
                    <a:lnTo>
                      <a:pt x="497" y="302"/>
                    </a:lnTo>
                    <a:lnTo>
                      <a:pt x="497" y="302"/>
                    </a:lnTo>
                    <a:lnTo>
                      <a:pt x="497" y="300"/>
                    </a:lnTo>
                    <a:lnTo>
                      <a:pt x="497" y="300"/>
                    </a:lnTo>
                    <a:lnTo>
                      <a:pt x="497" y="300"/>
                    </a:lnTo>
                    <a:lnTo>
                      <a:pt x="497" y="300"/>
                    </a:lnTo>
                    <a:lnTo>
                      <a:pt x="497" y="300"/>
                    </a:lnTo>
                    <a:lnTo>
                      <a:pt x="499" y="300"/>
                    </a:lnTo>
                    <a:lnTo>
                      <a:pt x="499" y="298"/>
                    </a:lnTo>
                    <a:lnTo>
                      <a:pt x="499" y="298"/>
                    </a:lnTo>
                    <a:lnTo>
                      <a:pt x="501" y="298"/>
                    </a:lnTo>
                    <a:lnTo>
                      <a:pt x="503" y="298"/>
                    </a:lnTo>
                    <a:lnTo>
                      <a:pt x="503" y="298"/>
                    </a:lnTo>
                    <a:lnTo>
                      <a:pt x="504" y="298"/>
                    </a:lnTo>
                    <a:lnTo>
                      <a:pt x="504" y="298"/>
                    </a:lnTo>
                    <a:lnTo>
                      <a:pt x="504" y="298"/>
                    </a:lnTo>
                    <a:lnTo>
                      <a:pt x="504" y="300"/>
                    </a:lnTo>
                    <a:lnTo>
                      <a:pt x="504" y="300"/>
                    </a:lnTo>
                    <a:lnTo>
                      <a:pt x="504" y="300"/>
                    </a:lnTo>
                    <a:lnTo>
                      <a:pt x="506" y="300"/>
                    </a:lnTo>
                    <a:lnTo>
                      <a:pt x="506" y="302"/>
                    </a:lnTo>
                    <a:lnTo>
                      <a:pt x="506" y="302"/>
                    </a:lnTo>
                    <a:lnTo>
                      <a:pt x="506" y="302"/>
                    </a:lnTo>
                    <a:lnTo>
                      <a:pt x="506" y="303"/>
                    </a:lnTo>
                    <a:lnTo>
                      <a:pt x="506" y="303"/>
                    </a:lnTo>
                    <a:lnTo>
                      <a:pt x="506" y="305"/>
                    </a:lnTo>
                    <a:lnTo>
                      <a:pt x="506" y="305"/>
                    </a:lnTo>
                    <a:lnTo>
                      <a:pt x="506" y="305"/>
                    </a:lnTo>
                    <a:lnTo>
                      <a:pt x="506" y="305"/>
                    </a:lnTo>
                    <a:lnTo>
                      <a:pt x="506" y="305"/>
                    </a:lnTo>
                    <a:lnTo>
                      <a:pt x="506" y="307"/>
                    </a:lnTo>
                    <a:lnTo>
                      <a:pt x="506" y="307"/>
                    </a:lnTo>
                    <a:lnTo>
                      <a:pt x="506" y="307"/>
                    </a:lnTo>
                    <a:lnTo>
                      <a:pt x="508" y="307"/>
                    </a:lnTo>
                    <a:lnTo>
                      <a:pt x="508" y="307"/>
                    </a:lnTo>
                    <a:lnTo>
                      <a:pt x="508" y="307"/>
                    </a:lnTo>
                    <a:lnTo>
                      <a:pt x="508" y="307"/>
                    </a:lnTo>
                    <a:lnTo>
                      <a:pt x="508" y="307"/>
                    </a:lnTo>
                    <a:lnTo>
                      <a:pt x="510" y="307"/>
                    </a:lnTo>
                    <a:lnTo>
                      <a:pt x="510" y="307"/>
                    </a:lnTo>
                    <a:lnTo>
                      <a:pt x="512" y="307"/>
                    </a:lnTo>
                    <a:lnTo>
                      <a:pt x="512" y="307"/>
                    </a:lnTo>
                    <a:lnTo>
                      <a:pt x="514" y="305"/>
                    </a:lnTo>
                    <a:lnTo>
                      <a:pt x="514" y="305"/>
                    </a:lnTo>
                    <a:lnTo>
                      <a:pt x="514" y="305"/>
                    </a:lnTo>
                    <a:lnTo>
                      <a:pt x="514" y="305"/>
                    </a:lnTo>
                    <a:lnTo>
                      <a:pt x="514" y="305"/>
                    </a:lnTo>
                    <a:lnTo>
                      <a:pt x="514" y="305"/>
                    </a:lnTo>
                    <a:lnTo>
                      <a:pt x="514" y="305"/>
                    </a:lnTo>
                    <a:lnTo>
                      <a:pt x="515" y="303"/>
                    </a:lnTo>
                    <a:lnTo>
                      <a:pt x="517" y="303"/>
                    </a:lnTo>
                    <a:lnTo>
                      <a:pt x="519" y="303"/>
                    </a:lnTo>
                    <a:lnTo>
                      <a:pt x="519" y="303"/>
                    </a:lnTo>
                    <a:lnTo>
                      <a:pt x="521" y="303"/>
                    </a:lnTo>
                    <a:lnTo>
                      <a:pt x="521" y="303"/>
                    </a:lnTo>
                    <a:lnTo>
                      <a:pt x="523" y="305"/>
                    </a:lnTo>
                    <a:lnTo>
                      <a:pt x="523" y="305"/>
                    </a:lnTo>
                    <a:lnTo>
                      <a:pt x="523" y="305"/>
                    </a:lnTo>
                    <a:lnTo>
                      <a:pt x="523" y="305"/>
                    </a:lnTo>
                    <a:lnTo>
                      <a:pt x="523" y="305"/>
                    </a:lnTo>
                    <a:lnTo>
                      <a:pt x="523" y="305"/>
                    </a:lnTo>
                    <a:lnTo>
                      <a:pt x="524" y="307"/>
                    </a:lnTo>
                    <a:lnTo>
                      <a:pt x="524" y="307"/>
                    </a:lnTo>
                    <a:lnTo>
                      <a:pt x="524" y="307"/>
                    </a:lnTo>
                    <a:lnTo>
                      <a:pt x="524" y="307"/>
                    </a:lnTo>
                    <a:lnTo>
                      <a:pt x="524" y="307"/>
                    </a:lnTo>
                    <a:lnTo>
                      <a:pt x="524" y="309"/>
                    </a:lnTo>
                    <a:lnTo>
                      <a:pt x="524" y="309"/>
                    </a:lnTo>
                    <a:lnTo>
                      <a:pt x="524" y="309"/>
                    </a:lnTo>
                    <a:lnTo>
                      <a:pt x="526" y="309"/>
                    </a:lnTo>
                    <a:lnTo>
                      <a:pt x="526" y="309"/>
                    </a:lnTo>
                    <a:lnTo>
                      <a:pt x="526" y="311"/>
                    </a:lnTo>
                    <a:lnTo>
                      <a:pt x="528" y="311"/>
                    </a:lnTo>
                    <a:lnTo>
                      <a:pt x="528" y="311"/>
                    </a:lnTo>
                    <a:lnTo>
                      <a:pt x="528" y="311"/>
                    </a:lnTo>
                    <a:lnTo>
                      <a:pt x="528" y="311"/>
                    </a:lnTo>
                    <a:lnTo>
                      <a:pt x="528" y="311"/>
                    </a:lnTo>
                    <a:lnTo>
                      <a:pt x="530" y="313"/>
                    </a:lnTo>
                    <a:lnTo>
                      <a:pt x="530" y="313"/>
                    </a:lnTo>
                    <a:lnTo>
                      <a:pt x="530" y="313"/>
                    </a:lnTo>
                    <a:lnTo>
                      <a:pt x="530" y="313"/>
                    </a:lnTo>
                    <a:lnTo>
                      <a:pt x="532" y="313"/>
                    </a:lnTo>
                    <a:lnTo>
                      <a:pt x="532" y="313"/>
                    </a:lnTo>
                    <a:lnTo>
                      <a:pt x="532" y="313"/>
                    </a:lnTo>
                    <a:lnTo>
                      <a:pt x="533" y="313"/>
                    </a:lnTo>
                    <a:lnTo>
                      <a:pt x="533" y="313"/>
                    </a:lnTo>
                    <a:lnTo>
                      <a:pt x="537" y="313"/>
                    </a:lnTo>
                    <a:lnTo>
                      <a:pt x="537" y="313"/>
                    </a:lnTo>
                    <a:lnTo>
                      <a:pt x="541" y="313"/>
                    </a:lnTo>
                    <a:lnTo>
                      <a:pt x="541" y="313"/>
                    </a:lnTo>
                    <a:lnTo>
                      <a:pt x="541" y="313"/>
                    </a:lnTo>
                    <a:lnTo>
                      <a:pt x="544" y="313"/>
                    </a:lnTo>
                    <a:lnTo>
                      <a:pt x="546" y="313"/>
                    </a:lnTo>
                    <a:lnTo>
                      <a:pt x="546" y="313"/>
                    </a:lnTo>
                    <a:lnTo>
                      <a:pt x="546" y="313"/>
                    </a:lnTo>
                    <a:lnTo>
                      <a:pt x="548" y="314"/>
                    </a:lnTo>
                    <a:lnTo>
                      <a:pt x="548" y="314"/>
                    </a:lnTo>
                    <a:lnTo>
                      <a:pt x="550" y="314"/>
                    </a:lnTo>
                    <a:lnTo>
                      <a:pt x="550" y="314"/>
                    </a:lnTo>
                    <a:lnTo>
                      <a:pt x="550" y="314"/>
                    </a:lnTo>
                    <a:lnTo>
                      <a:pt x="551" y="314"/>
                    </a:lnTo>
                    <a:lnTo>
                      <a:pt x="551" y="314"/>
                    </a:lnTo>
                    <a:lnTo>
                      <a:pt x="553" y="314"/>
                    </a:lnTo>
                    <a:lnTo>
                      <a:pt x="555" y="314"/>
                    </a:lnTo>
                    <a:lnTo>
                      <a:pt x="557" y="314"/>
                    </a:lnTo>
                    <a:lnTo>
                      <a:pt x="557" y="313"/>
                    </a:lnTo>
                    <a:lnTo>
                      <a:pt x="559" y="313"/>
                    </a:lnTo>
                    <a:lnTo>
                      <a:pt x="559" y="313"/>
                    </a:lnTo>
                    <a:lnTo>
                      <a:pt x="559" y="313"/>
                    </a:lnTo>
                    <a:lnTo>
                      <a:pt x="561" y="311"/>
                    </a:lnTo>
                    <a:lnTo>
                      <a:pt x="561" y="311"/>
                    </a:lnTo>
                    <a:lnTo>
                      <a:pt x="562" y="311"/>
                    </a:lnTo>
                    <a:lnTo>
                      <a:pt x="564" y="311"/>
                    </a:lnTo>
                    <a:lnTo>
                      <a:pt x="564" y="311"/>
                    </a:lnTo>
                    <a:lnTo>
                      <a:pt x="564" y="311"/>
                    </a:lnTo>
                    <a:lnTo>
                      <a:pt x="564" y="311"/>
                    </a:lnTo>
                    <a:lnTo>
                      <a:pt x="566" y="311"/>
                    </a:lnTo>
                    <a:lnTo>
                      <a:pt x="566" y="313"/>
                    </a:lnTo>
                    <a:lnTo>
                      <a:pt x="566" y="313"/>
                    </a:lnTo>
                    <a:lnTo>
                      <a:pt x="566" y="313"/>
                    </a:lnTo>
                    <a:lnTo>
                      <a:pt x="566" y="313"/>
                    </a:lnTo>
                    <a:lnTo>
                      <a:pt x="566" y="313"/>
                    </a:lnTo>
                    <a:lnTo>
                      <a:pt x="566" y="313"/>
                    </a:lnTo>
                    <a:lnTo>
                      <a:pt x="566" y="314"/>
                    </a:lnTo>
                    <a:lnTo>
                      <a:pt x="566" y="314"/>
                    </a:lnTo>
                    <a:lnTo>
                      <a:pt x="566" y="314"/>
                    </a:lnTo>
                    <a:lnTo>
                      <a:pt x="566" y="314"/>
                    </a:lnTo>
                    <a:lnTo>
                      <a:pt x="568" y="316"/>
                    </a:lnTo>
                    <a:lnTo>
                      <a:pt x="568" y="316"/>
                    </a:lnTo>
                    <a:lnTo>
                      <a:pt x="568" y="316"/>
                    </a:lnTo>
                    <a:lnTo>
                      <a:pt x="568" y="316"/>
                    </a:lnTo>
                    <a:lnTo>
                      <a:pt x="568" y="318"/>
                    </a:lnTo>
                    <a:lnTo>
                      <a:pt x="570" y="318"/>
                    </a:lnTo>
                    <a:lnTo>
                      <a:pt x="570" y="320"/>
                    </a:lnTo>
                    <a:lnTo>
                      <a:pt x="570" y="320"/>
                    </a:lnTo>
                    <a:lnTo>
                      <a:pt x="571" y="320"/>
                    </a:lnTo>
                    <a:lnTo>
                      <a:pt x="571" y="320"/>
                    </a:lnTo>
                    <a:lnTo>
                      <a:pt x="571" y="320"/>
                    </a:lnTo>
                    <a:lnTo>
                      <a:pt x="573" y="320"/>
                    </a:lnTo>
                    <a:lnTo>
                      <a:pt x="573" y="320"/>
                    </a:lnTo>
                    <a:lnTo>
                      <a:pt x="573" y="320"/>
                    </a:lnTo>
                    <a:lnTo>
                      <a:pt x="573" y="320"/>
                    </a:lnTo>
                    <a:lnTo>
                      <a:pt x="575" y="320"/>
                    </a:lnTo>
                    <a:lnTo>
                      <a:pt x="575" y="318"/>
                    </a:lnTo>
                    <a:lnTo>
                      <a:pt x="575" y="318"/>
                    </a:lnTo>
                    <a:lnTo>
                      <a:pt x="577" y="318"/>
                    </a:lnTo>
                    <a:lnTo>
                      <a:pt x="577" y="316"/>
                    </a:lnTo>
                    <a:lnTo>
                      <a:pt x="577" y="316"/>
                    </a:lnTo>
                    <a:lnTo>
                      <a:pt x="577" y="316"/>
                    </a:lnTo>
                    <a:lnTo>
                      <a:pt x="577" y="316"/>
                    </a:lnTo>
                    <a:lnTo>
                      <a:pt x="579" y="314"/>
                    </a:lnTo>
                    <a:lnTo>
                      <a:pt x="580" y="313"/>
                    </a:lnTo>
                    <a:lnTo>
                      <a:pt x="582" y="313"/>
                    </a:lnTo>
                    <a:lnTo>
                      <a:pt x="582" y="313"/>
                    </a:lnTo>
                    <a:lnTo>
                      <a:pt x="584" y="313"/>
                    </a:lnTo>
                    <a:lnTo>
                      <a:pt x="584" y="313"/>
                    </a:lnTo>
                    <a:lnTo>
                      <a:pt x="584" y="313"/>
                    </a:lnTo>
                    <a:lnTo>
                      <a:pt x="586" y="313"/>
                    </a:lnTo>
                    <a:lnTo>
                      <a:pt x="586" y="313"/>
                    </a:lnTo>
                    <a:lnTo>
                      <a:pt x="586" y="313"/>
                    </a:lnTo>
                    <a:lnTo>
                      <a:pt x="586" y="313"/>
                    </a:lnTo>
                    <a:lnTo>
                      <a:pt x="588" y="314"/>
                    </a:lnTo>
                    <a:lnTo>
                      <a:pt x="588" y="314"/>
                    </a:lnTo>
                    <a:lnTo>
                      <a:pt x="588" y="316"/>
                    </a:lnTo>
                    <a:lnTo>
                      <a:pt x="589" y="316"/>
                    </a:lnTo>
                    <a:lnTo>
                      <a:pt x="591" y="318"/>
                    </a:lnTo>
                    <a:lnTo>
                      <a:pt x="593" y="320"/>
                    </a:lnTo>
                    <a:lnTo>
                      <a:pt x="593" y="320"/>
                    </a:lnTo>
                    <a:lnTo>
                      <a:pt x="595" y="320"/>
                    </a:lnTo>
                    <a:lnTo>
                      <a:pt x="597" y="320"/>
                    </a:lnTo>
                    <a:lnTo>
                      <a:pt x="599" y="320"/>
                    </a:lnTo>
                    <a:lnTo>
                      <a:pt x="600" y="320"/>
                    </a:lnTo>
                    <a:lnTo>
                      <a:pt x="600" y="318"/>
                    </a:lnTo>
                    <a:lnTo>
                      <a:pt x="600" y="318"/>
                    </a:lnTo>
                    <a:lnTo>
                      <a:pt x="602" y="318"/>
                    </a:lnTo>
                    <a:lnTo>
                      <a:pt x="602" y="316"/>
                    </a:lnTo>
                    <a:lnTo>
                      <a:pt x="604" y="316"/>
                    </a:lnTo>
                    <a:lnTo>
                      <a:pt x="604" y="316"/>
                    </a:lnTo>
                    <a:lnTo>
                      <a:pt x="604" y="314"/>
                    </a:lnTo>
                    <a:lnTo>
                      <a:pt x="606" y="314"/>
                    </a:lnTo>
                    <a:lnTo>
                      <a:pt x="606" y="314"/>
                    </a:lnTo>
                    <a:lnTo>
                      <a:pt x="608" y="314"/>
                    </a:lnTo>
                    <a:lnTo>
                      <a:pt x="608" y="314"/>
                    </a:lnTo>
                    <a:lnTo>
                      <a:pt x="611" y="314"/>
                    </a:lnTo>
                    <a:lnTo>
                      <a:pt x="613" y="314"/>
                    </a:lnTo>
                    <a:lnTo>
                      <a:pt x="613" y="314"/>
                    </a:lnTo>
                    <a:lnTo>
                      <a:pt x="615" y="314"/>
                    </a:lnTo>
                    <a:lnTo>
                      <a:pt x="617" y="314"/>
                    </a:lnTo>
                    <a:lnTo>
                      <a:pt x="617" y="314"/>
                    </a:lnTo>
                    <a:lnTo>
                      <a:pt x="617" y="316"/>
                    </a:lnTo>
                    <a:lnTo>
                      <a:pt x="617" y="316"/>
                    </a:lnTo>
                    <a:lnTo>
                      <a:pt x="618" y="316"/>
                    </a:lnTo>
                    <a:lnTo>
                      <a:pt x="620" y="320"/>
                    </a:lnTo>
                    <a:lnTo>
                      <a:pt x="620" y="320"/>
                    </a:lnTo>
                    <a:lnTo>
                      <a:pt x="620" y="322"/>
                    </a:lnTo>
                    <a:lnTo>
                      <a:pt x="620" y="323"/>
                    </a:lnTo>
                    <a:lnTo>
                      <a:pt x="620" y="323"/>
                    </a:lnTo>
                    <a:lnTo>
                      <a:pt x="622" y="325"/>
                    </a:lnTo>
                    <a:lnTo>
                      <a:pt x="622" y="325"/>
                    </a:lnTo>
                    <a:lnTo>
                      <a:pt x="622" y="327"/>
                    </a:lnTo>
                    <a:lnTo>
                      <a:pt x="622" y="327"/>
                    </a:lnTo>
                    <a:lnTo>
                      <a:pt x="622" y="329"/>
                    </a:lnTo>
                    <a:lnTo>
                      <a:pt x="622" y="329"/>
                    </a:lnTo>
                    <a:lnTo>
                      <a:pt x="622" y="329"/>
                    </a:lnTo>
                    <a:lnTo>
                      <a:pt x="622" y="331"/>
                    </a:lnTo>
                    <a:lnTo>
                      <a:pt x="622" y="331"/>
                    </a:lnTo>
                    <a:lnTo>
                      <a:pt x="622" y="331"/>
                    </a:lnTo>
                    <a:lnTo>
                      <a:pt x="622" y="332"/>
                    </a:lnTo>
                    <a:lnTo>
                      <a:pt x="624" y="332"/>
                    </a:lnTo>
                    <a:lnTo>
                      <a:pt x="624" y="334"/>
                    </a:lnTo>
                    <a:lnTo>
                      <a:pt x="626" y="334"/>
                    </a:lnTo>
                    <a:lnTo>
                      <a:pt x="626" y="334"/>
                    </a:lnTo>
                    <a:lnTo>
                      <a:pt x="626" y="334"/>
                    </a:lnTo>
                    <a:lnTo>
                      <a:pt x="627" y="334"/>
                    </a:lnTo>
                    <a:lnTo>
                      <a:pt x="627" y="334"/>
                    </a:lnTo>
                    <a:lnTo>
                      <a:pt x="629" y="334"/>
                    </a:lnTo>
                    <a:lnTo>
                      <a:pt x="629" y="334"/>
                    </a:lnTo>
                    <a:lnTo>
                      <a:pt x="629" y="334"/>
                    </a:lnTo>
                    <a:lnTo>
                      <a:pt x="631" y="334"/>
                    </a:lnTo>
                    <a:lnTo>
                      <a:pt x="631" y="334"/>
                    </a:lnTo>
                    <a:lnTo>
                      <a:pt x="633" y="334"/>
                    </a:lnTo>
                    <a:lnTo>
                      <a:pt x="633" y="334"/>
                    </a:lnTo>
                    <a:lnTo>
                      <a:pt x="635" y="334"/>
                    </a:lnTo>
                    <a:lnTo>
                      <a:pt x="635" y="334"/>
                    </a:lnTo>
                    <a:lnTo>
                      <a:pt x="636" y="336"/>
                    </a:lnTo>
                    <a:lnTo>
                      <a:pt x="638" y="336"/>
                    </a:lnTo>
                    <a:lnTo>
                      <a:pt x="640" y="338"/>
                    </a:lnTo>
                    <a:lnTo>
                      <a:pt x="640" y="338"/>
                    </a:lnTo>
                    <a:lnTo>
                      <a:pt x="640" y="338"/>
                    </a:lnTo>
                    <a:lnTo>
                      <a:pt x="642" y="340"/>
                    </a:lnTo>
                    <a:lnTo>
                      <a:pt x="642" y="340"/>
                    </a:lnTo>
                    <a:lnTo>
                      <a:pt x="642" y="341"/>
                    </a:lnTo>
                    <a:lnTo>
                      <a:pt x="642" y="341"/>
                    </a:lnTo>
                    <a:lnTo>
                      <a:pt x="640" y="343"/>
                    </a:lnTo>
                    <a:lnTo>
                      <a:pt x="640" y="343"/>
                    </a:lnTo>
                    <a:lnTo>
                      <a:pt x="638" y="345"/>
                    </a:lnTo>
                    <a:lnTo>
                      <a:pt x="638" y="345"/>
                    </a:lnTo>
                    <a:lnTo>
                      <a:pt x="638" y="347"/>
                    </a:lnTo>
                    <a:lnTo>
                      <a:pt x="638" y="347"/>
                    </a:lnTo>
                    <a:lnTo>
                      <a:pt x="638" y="349"/>
                    </a:lnTo>
                    <a:lnTo>
                      <a:pt x="638" y="349"/>
                    </a:lnTo>
                    <a:lnTo>
                      <a:pt x="638" y="349"/>
                    </a:lnTo>
                    <a:lnTo>
                      <a:pt x="638" y="349"/>
                    </a:lnTo>
                    <a:lnTo>
                      <a:pt x="638" y="349"/>
                    </a:lnTo>
                    <a:lnTo>
                      <a:pt x="638" y="349"/>
                    </a:lnTo>
                    <a:lnTo>
                      <a:pt x="638" y="349"/>
                    </a:lnTo>
                    <a:lnTo>
                      <a:pt x="638" y="349"/>
                    </a:lnTo>
                    <a:lnTo>
                      <a:pt x="638" y="349"/>
                    </a:lnTo>
                    <a:lnTo>
                      <a:pt x="638" y="349"/>
                    </a:lnTo>
                    <a:lnTo>
                      <a:pt x="640" y="349"/>
                    </a:lnTo>
                    <a:lnTo>
                      <a:pt x="640" y="349"/>
                    </a:lnTo>
                    <a:lnTo>
                      <a:pt x="640" y="349"/>
                    </a:lnTo>
                    <a:lnTo>
                      <a:pt x="640" y="349"/>
                    </a:lnTo>
                    <a:lnTo>
                      <a:pt x="640" y="349"/>
                    </a:lnTo>
                    <a:lnTo>
                      <a:pt x="640" y="351"/>
                    </a:lnTo>
                    <a:lnTo>
                      <a:pt x="642" y="351"/>
                    </a:lnTo>
                    <a:lnTo>
                      <a:pt x="642" y="351"/>
                    </a:lnTo>
                    <a:lnTo>
                      <a:pt x="642" y="351"/>
                    </a:lnTo>
                    <a:lnTo>
                      <a:pt x="642" y="351"/>
                    </a:lnTo>
                    <a:lnTo>
                      <a:pt x="644" y="352"/>
                    </a:lnTo>
                    <a:lnTo>
                      <a:pt x="644" y="352"/>
                    </a:lnTo>
                    <a:lnTo>
                      <a:pt x="644" y="352"/>
                    </a:lnTo>
                    <a:lnTo>
                      <a:pt x="646" y="352"/>
                    </a:lnTo>
                    <a:lnTo>
                      <a:pt x="646" y="354"/>
                    </a:lnTo>
                    <a:lnTo>
                      <a:pt x="646" y="354"/>
                    </a:lnTo>
                    <a:lnTo>
                      <a:pt x="647" y="354"/>
                    </a:lnTo>
                    <a:lnTo>
                      <a:pt x="647" y="354"/>
                    </a:lnTo>
                    <a:lnTo>
                      <a:pt x="649" y="354"/>
                    </a:lnTo>
                    <a:lnTo>
                      <a:pt x="651" y="354"/>
                    </a:lnTo>
                    <a:lnTo>
                      <a:pt x="653" y="354"/>
                    </a:lnTo>
                    <a:lnTo>
                      <a:pt x="655" y="354"/>
                    </a:lnTo>
                    <a:lnTo>
                      <a:pt x="656" y="354"/>
                    </a:lnTo>
                    <a:lnTo>
                      <a:pt x="660" y="354"/>
                    </a:lnTo>
                    <a:lnTo>
                      <a:pt x="660" y="354"/>
                    </a:lnTo>
                    <a:lnTo>
                      <a:pt x="662" y="354"/>
                    </a:lnTo>
                    <a:lnTo>
                      <a:pt x="662" y="354"/>
                    </a:lnTo>
                    <a:lnTo>
                      <a:pt x="664" y="354"/>
                    </a:lnTo>
                    <a:lnTo>
                      <a:pt x="664" y="354"/>
                    </a:lnTo>
                    <a:lnTo>
                      <a:pt x="664" y="354"/>
                    </a:lnTo>
                    <a:lnTo>
                      <a:pt x="664" y="354"/>
                    </a:lnTo>
                    <a:lnTo>
                      <a:pt x="665" y="354"/>
                    </a:lnTo>
                    <a:lnTo>
                      <a:pt x="665" y="354"/>
                    </a:lnTo>
                    <a:lnTo>
                      <a:pt x="667" y="354"/>
                    </a:lnTo>
                    <a:lnTo>
                      <a:pt x="667" y="354"/>
                    </a:lnTo>
                    <a:lnTo>
                      <a:pt x="669" y="354"/>
                    </a:lnTo>
                    <a:lnTo>
                      <a:pt x="669" y="354"/>
                    </a:lnTo>
                    <a:lnTo>
                      <a:pt x="669" y="354"/>
                    </a:lnTo>
                    <a:lnTo>
                      <a:pt x="669" y="354"/>
                    </a:lnTo>
                    <a:lnTo>
                      <a:pt x="669" y="354"/>
                    </a:lnTo>
                    <a:lnTo>
                      <a:pt x="669" y="354"/>
                    </a:lnTo>
                    <a:lnTo>
                      <a:pt x="669" y="354"/>
                    </a:lnTo>
                    <a:lnTo>
                      <a:pt x="671" y="354"/>
                    </a:lnTo>
                    <a:lnTo>
                      <a:pt x="671" y="354"/>
                    </a:lnTo>
                    <a:lnTo>
                      <a:pt x="671" y="354"/>
                    </a:lnTo>
                    <a:lnTo>
                      <a:pt x="671" y="354"/>
                    </a:lnTo>
                    <a:lnTo>
                      <a:pt x="673" y="354"/>
                    </a:lnTo>
                    <a:lnTo>
                      <a:pt x="673" y="354"/>
                    </a:lnTo>
                    <a:lnTo>
                      <a:pt x="674" y="356"/>
                    </a:lnTo>
                    <a:lnTo>
                      <a:pt x="674" y="356"/>
                    </a:lnTo>
                    <a:lnTo>
                      <a:pt x="674" y="356"/>
                    </a:lnTo>
                    <a:lnTo>
                      <a:pt x="674" y="356"/>
                    </a:lnTo>
                    <a:lnTo>
                      <a:pt x="674" y="356"/>
                    </a:lnTo>
                    <a:lnTo>
                      <a:pt x="676" y="358"/>
                    </a:lnTo>
                    <a:lnTo>
                      <a:pt x="674" y="358"/>
                    </a:lnTo>
                    <a:lnTo>
                      <a:pt x="674" y="360"/>
                    </a:lnTo>
                    <a:lnTo>
                      <a:pt x="674" y="360"/>
                    </a:lnTo>
                    <a:lnTo>
                      <a:pt x="674" y="361"/>
                    </a:lnTo>
                    <a:lnTo>
                      <a:pt x="676" y="361"/>
                    </a:lnTo>
                    <a:lnTo>
                      <a:pt x="678" y="363"/>
                    </a:lnTo>
                    <a:lnTo>
                      <a:pt x="678" y="363"/>
                    </a:lnTo>
                    <a:lnTo>
                      <a:pt x="678" y="363"/>
                    </a:lnTo>
                    <a:lnTo>
                      <a:pt x="678" y="363"/>
                    </a:lnTo>
                    <a:lnTo>
                      <a:pt x="680" y="363"/>
                    </a:lnTo>
                    <a:lnTo>
                      <a:pt x="682" y="363"/>
                    </a:lnTo>
                    <a:lnTo>
                      <a:pt x="682" y="363"/>
                    </a:lnTo>
                    <a:lnTo>
                      <a:pt x="682" y="365"/>
                    </a:lnTo>
                    <a:lnTo>
                      <a:pt x="682" y="365"/>
                    </a:lnTo>
                    <a:lnTo>
                      <a:pt x="684" y="365"/>
                    </a:lnTo>
                    <a:lnTo>
                      <a:pt x="684" y="365"/>
                    </a:lnTo>
                    <a:lnTo>
                      <a:pt x="684" y="367"/>
                    </a:lnTo>
                    <a:lnTo>
                      <a:pt x="685" y="367"/>
                    </a:lnTo>
                    <a:lnTo>
                      <a:pt x="685" y="367"/>
                    </a:lnTo>
                    <a:lnTo>
                      <a:pt x="685" y="367"/>
                    </a:lnTo>
                    <a:lnTo>
                      <a:pt x="685" y="367"/>
                    </a:lnTo>
                    <a:lnTo>
                      <a:pt x="685" y="369"/>
                    </a:lnTo>
                    <a:lnTo>
                      <a:pt x="687" y="369"/>
                    </a:lnTo>
                    <a:lnTo>
                      <a:pt x="687" y="370"/>
                    </a:lnTo>
                    <a:lnTo>
                      <a:pt x="689" y="370"/>
                    </a:lnTo>
                    <a:lnTo>
                      <a:pt x="689" y="370"/>
                    </a:lnTo>
                    <a:lnTo>
                      <a:pt x="691" y="369"/>
                    </a:lnTo>
                    <a:lnTo>
                      <a:pt x="691" y="369"/>
                    </a:lnTo>
                    <a:lnTo>
                      <a:pt x="693" y="369"/>
                    </a:lnTo>
                    <a:lnTo>
                      <a:pt x="693" y="369"/>
                    </a:lnTo>
                    <a:lnTo>
                      <a:pt x="693" y="370"/>
                    </a:lnTo>
                    <a:lnTo>
                      <a:pt x="694" y="370"/>
                    </a:lnTo>
                    <a:lnTo>
                      <a:pt x="694" y="370"/>
                    </a:lnTo>
                    <a:lnTo>
                      <a:pt x="694" y="370"/>
                    </a:lnTo>
                    <a:lnTo>
                      <a:pt x="696" y="369"/>
                    </a:lnTo>
                    <a:lnTo>
                      <a:pt x="696" y="369"/>
                    </a:lnTo>
                    <a:lnTo>
                      <a:pt x="696" y="369"/>
                    </a:lnTo>
                    <a:lnTo>
                      <a:pt x="698" y="369"/>
                    </a:lnTo>
                    <a:lnTo>
                      <a:pt x="700" y="369"/>
                    </a:lnTo>
                    <a:lnTo>
                      <a:pt x="700" y="369"/>
                    </a:lnTo>
                    <a:lnTo>
                      <a:pt x="702" y="369"/>
                    </a:lnTo>
                    <a:lnTo>
                      <a:pt x="702" y="369"/>
                    </a:lnTo>
                    <a:lnTo>
                      <a:pt x="702" y="369"/>
                    </a:lnTo>
                    <a:lnTo>
                      <a:pt x="703" y="369"/>
                    </a:lnTo>
                    <a:lnTo>
                      <a:pt x="703" y="369"/>
                    </a:lnTo>
                    <a:lnTo>
                      <a:pt x="705" y="369"/>
                    </a:lnTo>
                    <a:lnTo>
                      <a:pt x="705" y="369"/>
                    </a:lnTo>
                    <a:lnTo>
                      <a:pt x="705" y="369"/>
                    </a:lnTo>
                    <a:lnTo>
                      <a:pt x="707" y="369"/>
                    </a:lnTo>
                    <a:lnTo>
                      <a:pt x="707" y="369"/>
                    </a:lnTo>
                    <a:lnTo>
                      <a:pt x="709" y="369"/>
                    </a:lnTo>
                    <a:lnTo>
                      <a:pt x="711" y="369"/>
                    </a:lnTo>
                    <a:lnTo>
                      <a:pt x="711" y="369"/>
                    </a:lnTo>
                    <a:lnTo>
                      <a:pt x="711" y="369"/>
                    </a:lnTo>
                    <a:lnTo>
                      <a:pt x="711" y="370"/>
                    </a:lnTo>
                    <a:lnTo>
                      <a:pt x="712" y="370"/>
                    </a:lnTo>
                    <a:lnTo>
                      <a:pt x="712" y="370"/>
                    </a:lnTo>
                    <a:lnTo>
                      <a:pt x="714" y="370"/>
                    </a:lnTo>
                    <a:lnTo>
                      <a:pt x="714" y="370"/>
                    </a:lnTo>
                    <a:lnTo>
                      <a:pt x="714" y="370"/>
                    </a:lnTo>
                    <a:lnTo>
                      <a:pt x="714" y="372"/>
                    </a:lnTo>
                    <a:lnTo>
                      <a:pt x="716" y="372"/>
                    </a:lnTo>
                    <a:lnTo>
                      <a:pt x="716" y="372"/>
                    </a:lnTo>
                    <a:lnTo>
                      <a:pt x="716" y="372"/>
                    </a:lnTo>
                    <a:lnTo>
                      <a:pt x="716" y="372"/>
                    </a:lnTo>
                    <a:lnTo>
                      <a:pt x="718" y="372"/>
                    </a:lnTo>
                    <a:lnTo>
                      <a:pt x="718" y="374"/>
                    </a:lnTo>
                    <a:lnTo>
                      <a:pt x="718" y="374"/>
                    </a:lnTo>
                    <a:lnTo>
                      <a:pt x="718" y="374"/>
                    </a:lnTo>
                    <a:lnTo>
                      <a:pt x="718" y="374"/>
                    </a:lnTo>
                    <a:lnTo>
                      <a:pt x="720" y="376"/>
                    </a:lnTo>
                    <a:lnTo>
                      <a:pt x="720" y="376"/>
                    </a:lnTo>
                    <a:lnTo>
                      <a:pt x="721" y="376"/>
                    </a:lnTo>
                    <a:lnTo>
                      <a:pt x="721" y="378"/>
                    </a:lnTo>
                    <a:lnTo>
                      <a:pt x="721" y="378"/>
                    </a:lnTo>
                    <a:lnTo>
                      <a:pt x="723" y="378"/>
                    </a:lnTo>
                    <a:lnTo>
                      <a:pt x="723" y="379"/>
                    </a:lnTo>
                    <a:lnTo>
                      <a:pt x="725" y="379"/>
                    </a:lnTo>
                    <a:lnTo>
                      <a:pt x="725" y="379"/>
                    </a:lnTo>
                    <a:lnTo>
                      <a:pt x="725" y="379"/>
                    </a:lnTo>
                    <a:lnTo>
                      <a:pt x="725" y="379"/>
                    </a:lnTo>
                    <a:lnTo>
                      <a:pt x="727" y="379"/>
                    </a:lnTo>
                    <a:lnTo>
                      <a:pt x="729" y="379"/>
                    </a:lnTo>
                    <a:lnTo>
                      <a:pt x="729" y="379"/>
                    </a:lnTo>
                    <a:lnTo>
                      <a:pt x="729" y="379"/>
                    </a:lnTo>
                    <a:lnTo>
                      <a:pt x="729" y="379"/>
                    </a:lnTo>
                    <a:lnTo>
                      <a:pt x="729" y="379"/>
                    </a:lnTo>
                    <a:lnTo>
                      <a:pt x="731" y="379"/>
                    </a:lnTo>
                    <a:lnTo>
                      <a:pt x="731" y="379"/>
                    </a:lnTo>
                    <a:lnTo>
                      <a:pt x="731" y="379"/>
                    </a:lnTo>
                    <a:lnTo>
                      <a:pt x="732" y="378"/>
                    </a:lnTo>
                    <a:lnTo>
                      <a:pt x="732" y="378"/>
                    </a:lnTo>
                    <a:lnTo>
                      <a:pt x="732" y="378"/>
                    </a:lnTo>
                    <a:lnTo>
                      <a:pt x="732" y="378"/>
                    </a:lnTo>
                    <a:lnTo>
                      <a:pt x="732" y="378"/>
                    </a:lnTo>
                    <a:lnTo>
                      <a:pt x="732" y="378"/>
                    </a:lnTo>
                    <a:lnTo>
                      <a:pt x="732" y="378"/>
                    </a:lnTo>
                    <a:lnTo>
                      <a:pt x="732" y="378"/>
                    </a:lnTo>
                    <a:lnTo>
                      <a:pt x="734" y="378"/>
                    </a:lnTo>
                    <a:lnTo>
                      <a:pt x="734" y="378"/>
                    </a:lnTo>
                    <a:lnTo>
                      <a:pt x="734" y="378"/>
                    </a:lnTo>
                    <a:lnTo>
                      <a:pt x="734" y="378"/>
                    </a:lnTo>
                    <a:lnTo>
                      <a:pt x="734" y="378"/>
                    </a:lnTo>
                    <a:lnTo>
                      <a:pt x="736" y="378"/>
                    </a:lnTo>
                    <a:lnTo>
                      <a:pt x="736" y="378"/>
                    </a:lnTo>
                    <a:lnTo>
                      <a:pt x="738" y="378"/>
                    </a:lnTo>
                    <a:lnTo>
                      <a:pt x="738" y="378"/>
                    </a:lnTo>
                    <a:lnTo>
                      <a:pt x="738" y="378"/>
                    </a:lnTo>
                    <a:lnTo>
                      <a:pt x="740" y="378"/>
                    </a:lnTo>
                    <a:lnTo>
                      <a:pt x="740" y="378"/>
                    </a:lnTo>
                    <a:lnTo>
                      <a:pt x="741" y="378"/>
                    </a:lnTo>
                    <a:lnTo>
                      <a:pt x="741" y="379"/>
                    </a:lnTo>
                    <a:lnTo>
                      <a:pt x="741" y="379"/>
                    </a:lnTo>
                    <a:lnTo>
                      <a:pt x="741" y="379"/>
                    </a:lnTo>
                    <a:lnTo>
                      <a:pt x="743" y="379"/>
                    </a:lnTo>
                    <a:lnTo>
                      <a:pt x="743" y="379"/>
                    </a:lnTo>
                    <a:lnTo>
                      <a:pt x="743" y="379"/>
                    </a:lnTo>
                    <a:lnTo>
                      <a:pt x="743" y="379"/>
                    </a:lnTo>
                    <a:lnTo>
                      <a:pt x="745" y="378"/>
                    </a:lnTo>
                    <a:lnTo>
                      <a:pt x="745" y="378"/>
                    </a:lnTo>
                    <a:lnTo>
                      <a:pt x="747" y="378"/>
                    </a:lnTo>
                    <a:lnTo>
                      <a:pt x="747" y="378"/>
                    </a:lnTo>
                    <a:lnTo>
                      <a:pt x="747" y="378"/>
                    </a:lnTo>
                    <a:lnTo>
                      <a:pt x="747" y="378"/>
                    </a:lnTo>
                    <a:lnTo>
                      <a:pt x="747" y="378"/>
                    </a:lnTo>
                    <a:lnTo>
                      <a:pt x="747" y="378"/>
                    </a:lnTo>
                    <a:lnTo>
                      <a:pt x="747" y="376"/>
                    </a:lnTo>
                    <a:lnTo>
                      <a:pt x="747" y="376"/>
                    </a:lnTo>
                    <a:lnTo>
                      <a:pt x="747" y="376"/>
                    </a:lnTo>
                    <a:lnTo>
                      <a:pt x="747" y="376"/>
                    </a:lnTo>
                    <a:lnTo>
                      <a:pt x="747" y="376"/>
                    </a:lnTo>
                    <a:lnTo>
                      <a:pt x="747" y="374"/>
                    </a:lnTo>
                    <a:lnTo>
                      <a:pt x="747" y="374"/>
                    </a:lnTo>
                    <a:lnTo>
                      <a:pt x="747" y="374"/>
                    </a:lnTo>
                    <a:lnTo>
                      <a:pt x="747" y="374"/>
                    </a:lnTo>
                    <a:lnTo>
                      <a:pt x="747" y="374"/>
                    </a:lnTo>
                    <a:lnTo>
                      <a:pt x="747" y="374"/>
                    </a:lnTo>
                    <a:lnTo>
                      <a:pt x="747" y="372"/>
                    </a:lnTo>
                    <a:lnTo>
                      <a:pt x="747" y="372"/>
                    </a:lnTo>
                    <a:lnTo>
                      <a:pt x="747" y="372"/>
                    </a:lnTo>
                    <a:lnTo>
                      <a:pt x="747" y="370"/>
                    </a:lnTo>
                    <a:lnTo>
                      <a:pt x="747" y="370"/>
                    </a:lnTo>
                    <a:lnTo>
                      <a:pt x="747" y="370"/>
                    </a:lnTo>
                    <a:lnTo>
                      <a:pt x="747" y="369"/>
                    </a:lnTo>
                    <a:lnTo>
                      <a:pt x="747" y="369"/>
                    </a:lnTo>
                    <a:lnTo>
                      <a:pt x="747" y="369"/>
                    </a:lnTo>
                    <a:lnTo>
                      <a:pt x="747" y="369"/>
                    </a:lnTo>
                    <a:lnTo>
                      <a:pt x="747" y="369"/>
                    </a:lnTo>
                    <a:lnTo>
                      <a:pt x="747" y="367"/>
                    </a:lnTo>
                    <a:lnTo>
                      <a:pt x="747" y="367"/>
                    </a:lnTo>
                    <a:lnTo>
                      <a:pt x="747" y="367"/>
                    </a:lnTo>
                    <a:lnTo>
                      <a:pt x="747" y="367"/>
                    </a:lnTo>
                    <a:lnTo>
                      <a:pt x="747" y="367"/>
                    </a:lnTo>
                    <a:lnTo>
                      <a:pt x="747" y="365"/>
                    </a:lnTo>
                    <a:lnTo>
                      <a:pt x="747" y="365"/>
                    </a:lnTo>
                    <a:lnTo>
                      <a:pt x="749" y="365"/>
                    </a:lnTo>
                    <a:lnTo>
                      <a:pt x="749" y="365"/>
                    </a:lnTo>
                    <a:lnTo>
                      <a:pt x="749" y="365"/>
                    </a:lnTo>
                    <a:lnTo>
                      <a:pt x="749" y="365"/>
                    </a:lnTo>
                    <a:lnTo>
                      <a:pt x="749" y="365"/>
                    </a:lnTo>
                    <a:lnTo>
                      <a:pt x="749" y="363"/>
                    </a:lnTo>
                    <a:lnTo>
                      <a:pt x="749" y="363"/>
                    </a:lnTo>
                    <a:lnTo>
                      <a:pt x="749" y="363"/>
                    </a:lnTo>
                    <a:lnTo>
                      <a:pt x="750" y="363"/>
                    </a:lnTo>
                    <a:lnTo>
                      <a:pt x="750" y="363"/>
                    </a:lnTo>
                    <a:lnTo>
                      <a:pt x="750" y="363"/>
                    </a:lnTo>
                    <a:lnTo>
                      <a:pt x="750" y="363"/>
                    </a:lnTo>
                    <a:lnTo>
                      <a:pt x="750" y="363"/>
                    </a:lnTo>
                    <a:lnTo>
                      <a:pt x="752" y="361"/>
                    </a:lnTo>
                    <a:lnTo>
                      <a:pt x="752" y="361"/>
                    </a:lnTo>
                    <a:lnTo>
                      <a:pt x="752" y="361"/>
                    </a:lnTo>
                    <a:lnTo>
                      <a:pt x="754" y="361"/>
                    </a:lnTo>
                    <a:lnTo>
                      <a:pt x="754" y="361"/>
                    </a:lnTo>
                    <a:lnTo>
                      <a:pt x="754" y="361"/>
                    </a:lnTo>
                    <a:lnTo>
                      <a:pt x="754" y="361"/>
                    </a:lnTo>
                    <a:lnTo>
                      <a:pt x="754" y="361"/>
                    </a:lnTo>
                    <a:lnTo>
                      <a:pt x="756" y="361"/>
                    </a:lnTo>
                    <a:lnTo>
                      <a:pt x="756" y="361"/>
                    </a:lnTo>
                    <a:lnTo>
                      <a:pt x="758" y="361"/>
                    </a:lnTo>
                    <a:lnTo>
                      <a:pt x="759" y="361"/>
                    </a:lnTo>
                    <a:lnTo>
                      <a:pt x="759" y="361"/>
                    </a:lnTo>
                    <a:lnTo>
                      <a:pt x="761" y="361"/>
                    </a:lnTo>
                    <a:lnTo>
                      <a:pt x="761" y="361"/>
                    </a:lnTo>
                    <a:lnTo>
                      <a:pt x="763" y="361"/>
                    </a:lnTo>
                    <a:lnTo>
                      <a:pt x="763" y="361"/>
                    </a:lnTo>
                    <a:lnTo>
                      <a:pt x="763" y="361"/>
                    </a:lnTo>
                    <a:lnTo>
                      <a:pt x="763" y="361"/>
                    </a:lnTo>
                    <a:lnTo>
                      <a:pt x="765" y="361"/>
                    </a:lnTo>
                    <a:lnTo>
                      <a:pt x="765" y="363"/>
                    </a:lnTo>
                    <a:lnTo>
                      <a:pt x="767" y="363"/>
                    </a:lnTo>
                    <a:lnTo>
                      <a:pt x="767" y="365"/>
                    </a:lnTo>
                    <a:lnTo>
                      <a:pt x="769" y="365"/>
                    </a:lnTo>
                    <a:lnTo>
                      <a:pt x="769" y="365"/>
                    </a:lnTo>
                    <a:lnTo>
                      <a:pt x="769" y="367"/>
                    </a:lnTo>
                    <a:lnTo>
                      <a:pt x="770" y="367"/>
                    </a:lnTo>
                    <a:lnTo>
                      <a:pt x="772" y="369"/>
                    </a:lnTo>
                    <a:lnTo>
                      <a:pt x="776" y="370"/>
                    </a:lnTo>
                    <a:lnTo>
                      <a:pt x="778" y="372"/>
                    </a:lnTo>
                    <a:lnTo>
                      <a:pt x="778" y="372"/>
                    </a:lnTo>
                    <a:lnTo>
                      <a:pt x="778" y="372"/>
                    </a:lnTo>
                    <a:lnTo>
                      <a:pt x="778" y="372"/>
                    </a:lnTo>
                    <a:lnTo>
                      <a:pt x="779" y="372"/>
                    </a:lnTo>
                    <a:lnTo>
                      <a:pt x="779" y="372"/>
                    </a:lnTo>
                    <a:lnTo>
                      <a:pt x="779" y="372"/>
                    </a:lnTo>
                    <a:lnTo>
                      <a:pt x="779" y="372"/>
                    </a:lnTo>
                    <a:lnTo>
                      <a:pt x="779" y="372"/>
                    </a:lnTo>
                    <a:lnTo>
                      <a:pt x="779" y="374"/>
                    </a:lnTo>
                    <a:lnTo>
                      <a:pt x="779" y="374"/>
                    </a:lnTo>
                    <a:lnTo>
                      <a:pt x="781" y="374"/>
                    </a:lnTo>
                    <a:lnTo>
                      <a:pt x="781" y="374"/>
                    </a:lnTo>
                    <a:lnTo>
                      <a:pt x="781" y="374"/>
                    </a:lnTo>
                    <a:lnTo>
                      <a:pt x="781" y="374"/>
                    </a:lnTo>
                    <a:lnTo>
                      <a:pt x="781" y="374"/>
                    </a:lnTo>
                    <a:lnTo>
                      <a:pt x="781" y="374"/>
                    </a:lnTo>
                    <a:lnTo>
                      <a:pt x="781" y="374"/>
                    </a:lnTo>
                    <a:lnTo>
                      <a:pt x="783" y="374"/>
                    </a:lnTo>
                    <a:lnTo>
                      <a:pt x="783" y="376"/>
                    </a:lnTo>
                    <a:lnTo>
                      <a:pt x="783" y="376"/>
                    </a:lnTo>
                    <a:lnTo>
                      <a:pt x="783" y="376"/>
                    </a:lnTo>
                    <a:lnTo>
                      <a:pt x="783" y="376"/>
                    </a:lnTo>
                    <a:lnTo>
                      <a:pt x="783" y="376"/>
                    </a:lnTo>
                    <a:lnTo>
                      <a:pt x="783" y="376"/>
                    </a:lnTo>
                    <a:lnTo>
                      <a:pt x="783" y="376"/>
                    </a:lnTo>
                    <a:lnTo>
                      <a:pt x="783" y="376"/>
                    </a:lnTo>
                    <a:lnTo>
                      <a:pt x="785" y="376"/>
                    </a:lnTo>
                    <a:lnTo>
                      <a:pt x="785" y="376"/>
                    </a:lnTo>
                    <a:lnTo>
                      <a:pt x="785" y="376"/>
                    </a:lnTo>
                    <a:lnTo>
                      <a:pt x="785" y="376"/>
                    </a:lnTo>
                    <a:lnTo>
                      <a:pt x="785" y="376"/>
                    </a:lnTo>
                    <a:lnTo>
                      <a:pt x="785" y="376"/>
                    </a:lnTo>
                    <a:lnTo>
                      <a:pt x="785" y="376"/>
                    </a:lnTo>
                    <a:lnTo>
                      <a:pt x="785" y="376"/>
                    </a:lnTo>
                    <a:lnTo>
                      <a:pt x="785" y="376"/>
                    </a:lnTo>
                    <a:lnTo>
                      <a:pt x="785" y="376"/>
                    </a:lnTo>
                    <a:lnTo>
                      <a:pt x="785" y="374"/>
                    </a:lnTo>
                    <a:lnTo>
                      <a:pt x="785" y="374"/>
                    </a:lnTo>
                    <a:lnTo>
                      <a:pt x="785" y="374"/>
                    </a:lnTo>
                    <a:lnTo>
                      <a:pt x="785" y="374"/>
                    </a:lnTo>
                    <a:lnTo>
                      <a:pt x="785" y="374"/>
                    </a:lnTo>
                    <a:lnTo>
                      <a:pt x="785" y="374"/>
                    </a:lnTo>
                    <a:lnTo>
                      <a:pt x="785" y="374"/>
                    </a:lnTo>
                    <a:lnTo>
                      <a:pt x="785" y="374"/>
                    </a:lnTo>
                    <a:lnTo>
                      <a:pt x="785" y="374"/>
                    </a:lnTo>
                    <a:lnTo>
                      <a:pt x="785" y="372"/>
                    </a:lnTo>
                    <a:lnTo>
                      <a:pt x="785" y="372"/>
                    </a:lnTo>
                    <a:lnTo>
                      <a:pt x="785" y="372"/>
                    </a:lnTo>
                    <a:lnTo>
                      <a:pt x="785" y="372"/>
                    </a:lnTo>
                    <a:lnTo>
                      <a:pt x="783" y="372"/>
                    </a:lnTo>
                    <a:lnTo>
                      <a:pt x="783" y="372"/>
                    </a:lnTo>
                    <a:lnTo>
                      <a:pt x="781" y="370"/>
                    </a:lnTo>
                    <a:lnTo>
                      <a:pt x="781" y="370"/>
                    </a:lnTo>
                    <a:lnTo>
                      <a:pt x="781" y="370"/>
                    </a:lnTo>
                    <a:lnTo>
                      <a:pt x="781" y="370"/>
                    </a:lnTo>
                    <a:lnTo>
                      <a:pt x="781" y="370"/>
                    </a:lnTo>
                    <a:lnTo>
                      <a:pt x="779" y="370"/>
                    </a:lnTo>
                    <a:lnTo>
                      <a:pt x="779" y="370"/>
                    </a:lnTo>
                    <a:lnTo>
                      <a:pt x="779" y="369"/>
                    </a:lnTo>
                    <a:lnTo>
                      <a:pt x="779" y="369"/>
                    </a:lnTo>
                    <a:lnTo>
                      <a:pt x="779" y="369"/>
                    </a:lnTo>
                    <a:lnTo>
                      <a:pt x="779" y="369"/>
                    </a:lnTo>
                    <a:lnTo>
                      <a:pt x="778" y="369"/>
                    </a:lnTo>
                    <a:lnTo>
                      <a:pt x="778" y="369"/>
                    </a:lnTo>
                    <a:lnTo>
                      <a:pt x="778" y="367"/>
                    </a:lnTo>
                    <a:lnTo>
                      <a:pt x="778" y="367"/>
                    </a:lnTo>
                    <a:lnTo>
                      <a:pt x="778" y="367"/>
                    </a:lnTo>
                    <a:lnTo>
                      <a:pt x="778" y="367"/>
                    </a:lnTo>
                    <a:lnTo>
                      <a:pt x="776" y="367"/>
                    </a:lnTo>
                    <a:lnTo>
                      <a:pt x="776" y="367"/>
                    </a:lnTo>
                    <a:lnTo>
                      <a:pt x="776" y="367"/>
                    </a:lnTo>
                    <a:lnTo>
                      <a:pt x="776" y="367"/>
                    </a:lnTo>
                    <a:lnTo>
                      <a:pt x="776" y="367"/>
                    </a:lnTo>
                    <a:lnTo>
                      <a:pt x="776" y="367"/>
                    </a:lnTo>
                    <a:lnTo>
                      <a:pt x="776" y="365"/>
                    </a:lnTo>
                    <a:lnTo>
                      <a:pt x="776" y="365"/>
                    </a:lnTo>
                    <a:lnTo>
                      <a:pt x="776" y="365"/>
                    </a:lnTo>
                    <a:lnTo>
                      <a:pt x="776" y="365"/>
                    </a:lnTo>
                    <a:lnTo>
                      <a:pt x="776" y="365"/>
                    </a:lnTo>
                    <a:lnTo>
                      <a:pt x="776" y="365"/>
                    </a:lnTo>
                    <a:lnTo>
                      <a:pt x="776" y="365"/>
                    </a:lnTo>
                    <a:lnTo>
                      <a:pt x="776" y="363"/>
                    </a:lnTo>
                    <a:lnTo>
                      <a:pt x="776" y="363"/>
                    </a:lnTo>
                    <a:lnTo>
                      <a:pt x="776" y="363"/>
                    </a:lnTo>
                    <a:lnTo>
                      <a:pt x="776" y="363"/>
                    </a:lnTo>
                    <a:lnTo>
                      <a:pt x="776" y="361"/>
                    </a:lnTo>
                    <a:lnTo>
                      <a:pt x="776" y="361"/>
                    </a:lnTo>
                    <a:lnTo>
                      <a:pt x="776" y="360"/>
                    </a:lnTo>
                    <a:lnTo>
                      <a:pt x="776" y="360"/>
                    </a:lnTo>
                    <a:lnTo>
                      <a:pt x="776" y="360"/>
                    </a:lnTo>
                    <a:lnTo>
                      <a:pt x="778" y="360"/>
                    </a:lnTo>
                    <a:lnTo>
                      <a:pt x="778" y="360"/>
                    </a:lnTo>
                    <a:lnTo>
                      <a:pt x="778" y="360"/>
                    </a:lnTo>
                    <a:lnTo>
                      <a:pt x="779" y="360"/>
                    </a:lnTo>
                    <a:lnTo>
                      <a:pt x="779" y="361"/>
                    </a:lnTo>
                    <a:lnTo>
                      <a:pt x="779" y="361"/>
                    </a:lnTo>
                    <a:lnTo>
                      <a:pt x="781" y="361"/>
                    </a:lnTo>
                    <a:lnTo>
                      <a:pt x="781" y="361"/>
                    </a:lnTo>
                    <a:lnTo>
                      <a:pt x="781" y="361"/>
                    </a:lnTo>
                    <a:lnTo>
                      <a:pt x="781" y="361"/>
                    </a:lnTo>
                    <a:lnTo>
                      <a:pt x="781" y="361"/>
                    </a:lnTo>
                    <a:lnTo>
                      <a:pt x="781" y="361"/>
                    </a:lnTo>
                    <a:lnTo>
                      <a:pt x="781" y="361"/>
                    </a:lnTo>
                    <a:lnTo>
                      <a:pt x="783" y="361"/>
                    </a:lnTo>
                    <a:lnTo>
                      <a:pt x="783" y="361"/>
                    </a:lnTo>
                    <a:lnTo>
                      <a:pt x="783" y="361"/>
                    </a:lnTo>
                    <a:lnTo>
                      <a:pt x="783" y="361"/>
                    </a:lnTo>
                    <a:lnTo>
                      <a:pt x="783" y="361"/>
                    </a:lnTo>
                    <a:lnTo>
                      <a:pt x="783" y="361"/>
                    </a:lnTo>
                    <a:lnTo>
                      <a:pt x="785" y="361"/>
                    </a:lnTo>
                    <a:lnTo>
                      <a:pt x="785" y="361"/>
                    </a:lnTo>
                    <a:lnTo>
                      <a:pt x="785" y="361"/>
                    </a:lnTo>
                    <a:lnTo>
                      <a:pt x="785" y="361"/>
                    </a:lnTo>
                    <a:lnTo>
                      <a:pt x="783" y="361"/>
                    </a:lnTo>
                    <a:lnTo>
                      <a:pt x="783" y="360"/>
                    </a:lnTo>
                    <a:lnTo>
                      <a:pt x="783" y="360"/>
                    </a:lnTo>
                    <a:lnTo>
                      <a:pt x="781" y="360"/>
                    </a:lnTo>
                    <a:lnTo>
                      <a:pt x="781" y="360"/>
                    </a:lnTo>
                    <a:lnTo>
                      <a:pt x="781" y="360"/>
                    </a:lnTo>
                    <a:lnTo>
                      <a:pt x="781" y="360"/>
                    </a:lnTo>
                    <a:lnTo>
                      <a:pt x="781" y="360"/>
                    </a:lnTo>
                    <a:lnTo>
                      <a:pt x="781" y="360"/>
                    </a:lnTo>
                    <a:lnTo>
                      <a:pt x="781" y="358"/>
                    </a:lnTo>
                    <a:lnTo>
                      <a:pt x="781" y="358"/>
                    </a:lnTo>
                    <a:lnTo>
                      <a:pt x="781" y="358"/>
                    </a:lnTo>
                    <a:lnTo>
                      <a:pt x="781" y="358"/>
                    </a:lnTo>
                    <a:lnTo>
                      <a:pt x="781" y="356"/>
                    </a:lnTo>
                    <a:lnTo>
                      <a:pt x="781" y="356"/>
                    </a:lnTo>
                    <a:lnTo>
                      <a:pt x="781" y="356"/>
                    </a:lnTo>
                    <a:lnTo>
                      <a:pt x="781" y="356"/>
                    </a:lnTo>
                    <a:lnTo>
                      <a:pt x="783" y="356"/>
                    </a:lnTo>
                    <a:lnTo>
                      <a:pt x="783" y="356"/>
                    </a:lnTo>
                    <a:lnTo>
                      <a:pt x="783" y="354"/>
                    </a:lnTo>
                    <a:lnTo>
                      <a:pt x="783" y="354"/>
                    </a:lnTo>
                    <a:lnTo>
                      <a:pt x="785" y="354"/>
                    </a:lnTo>
                    <a:lnTo>
                      <a:pt x="785" y="354"/>
                    </a:lnTo>
                    <a:lnTo>
                      <a:pt x="785" y="354"/>
                    </a:lnTo>
                    <a:lnTo>
                      <a:pt x="785" y="354"/>
                    </a:lnTo>
                    <a:lnTo>
                      <a:pt x="785" y="352"/>
                    </a:lnTo>
                    <a:lnTo>
                      <a:pt x="785" y="352"/>
                    </a:lnTo>
                    <a:lnTo>
                      <a:pt x="785" y="352"/>
                    </a:lnTo>
                    <a:lnTo>
                      <a:pt x="785" y="352"/>
                    </a:lnTo>
                    <a:lnTo>
                      <a:pt x="785" y="352"/>
                    </a:lnTo>
                    <a:lnTo>
                      <a:pt x="785" y="352"/>
                    </a:lnTo>
                    <a:lnTo>
                      <a:pt x="785" y="351"/>
                    </a:lnTo>
                    <a:lnTo>
                      <a:pt x="785" y="351"/>
                    </a:lnTo>
                    <a:lnTo>
                      <a:pt x="785" y="349"/>
                    </a:lnTo>
                    <a:lnTo>
                      <a:pt x="785" y="349"/>
                    </a:lnTo>
                    <a:lnTo>
                      <a:pt x="785" y="349"/>
                    </a:lnTo>
                    <a:lnTo>
                      <a:pt x="785" y="349"/>
                    </a:lnTo>
                    <a:lnTo>
                      <a:pt x="785" y="349"/>
                    </a:lnTo>
                    <a:lnTo>
                      <a:pt x="785" y="349"/>
                    </a:lnTo>
                    <a:lnTo>
                      <a:pt x="785" y="347"/>
                    </a:lnTo>
                    <a:lnTo>
                      <a:pt x="785" y="347"/>
                    </a:lnTo>
                    <a:lnTo>
                      <a:pt x="787" y="347"/>
                    </a:lnTo>
                    <a:lnTo>
                      <a:pt x="787" y="347"/>
                    </a:lnTo>
                    <a:lnTo>
                      <a:pt x="787" y="347"/>
                    </a:lnTo>
                    <a:lnTo>
                      <a:pt x="787" y="347"/>
                    </a:lnTo>
                    <a:lnTo>
                      <a:pt x="787" y="345"/>
                    </a:lnTo>
                    <a:lnTo>
                      <a:pt x="788" y="345"/>
                    </a:lnTo>
                    <a:lnTo>
                      <a:pt x="788" y="345"/>
                    </a:lnTo>
                    <a:lnTo>
                      <a:pt x="788" y="345"/>
                    </a:lnTo>
                    <a:lnTo>
                      <a:pt x="788" y="345"/>
                    </a:lnTo>
                    <a:lnTo>
                      <a:pt x="788" y="345"/>
                    </a:lnTo>
                    <a:lnTo>
                      <a:pt x="788" y="345"/>
                    </a:lnTo>
                    <a:lnTo>
                      <a:pt x="790" y="343"/>
                    </a:lnTo>
                    <a:lnTo>
                      <a:pt x="790" y="343"/>
                    </a:lnTo>
                    <a:lnTo>
                      <a:pt x="790" y="343"/>
                    </a:lnTo>
                    <a:lnTo>
                      <a:pt x="790" y="343"/>
                    </a:lnTo>
                    <a:lnTo>
                      <a:pt x="790" y="343"/>
                    </a:lnTo>
                    <a:lnTo>
                      <a:pt x="790" y="343"/>
                    </a:lnTo>
                    <a:lnTo>
                      <a:pt x="790" y="343"/>
                    </a:lnTo>
                    <a:lnTo>
                      <a:pt x="792" y="343"/>
                    </a:lnTo>
                    <a:lnTo>
                      <a:pt x="792" y="343"/>
                    </a:lnTo>
                    <a:lnTo>
                      <a:pt x="792" y="343"/>
                    </a:lnTo>
                    <a:lnTo>
                      <a:pt x="792" y="343"/>
                    </a:lnTo>
                    <a:lnTo>
                      <a:pt x="792" y="343"/>
                    </a:lnTo>
                    <a:lnTo>
                      <a:pt x="794" y="343"/>
                    </a:lnTo>
                    <a:lnTo>
                      <a:pt x="794" y="343"/>
                    </a:lnTo>
                    <a:lnTo>
                      <a:pt x="794" y="343"/>
                    </a:lnTo>
                    <a:lnTo>
                      <a:pt x="796" y="343"/>
                    </a:lnTo>
                    <a:lnTo>
                      <a:pt x="796" y="343"/>
                    </a:lnTo>
                    <a:lnTo>
                      <a:pt x="796" y="343"/>
                    </a:lnTo>
                    <a:lnTo>
                      <a:pt x="796" y="341"/>
                    </a:lnTo>
                    <a:lnTo>
                      <a:pt x="797" y="341"/>
                    </a:lnTo>
                    <a:lnTo>
                      <a:pt x="797" y="340"/>
                    </a:lnTo>
                    <a:lnTo>
                      <a:pt x="797" y="340"/>
                    </a:lnTo>
                    <a:lnTo>
                      <a:pt x="797" y="340"/>
                    </a:lnTo>
                    <a:lnTo>
                      <a:pt x="797" y="338"/>
                    </a:lnTo>
                    <a:lnTo>
                      <a:pt x="797" y="338"/>
                    </a:lnTo>
                    <a:lnTo>
                      <a:pt x="797" y="338"/>
                    </a:lnTo>
                    <a:lnTo>
                      <a:pt x="797" y="338"/>
                    </a:lnTo>
                    <a:lnTo>
                      <a:pt x="797" y="338"/>
                    </a:lnTo>
                    <a:lnTo>
                      <a:pt x="797" y="336"/>
                    </a:lnTo>
                    <a:lnTo>
                      <a:pt x="797" y="336"/>
                    </a:lnTo>
                    <a:lnTo>
                      <a:pt x="797" y="336"/>
                    </a:lnTo>
                    <a:lnTo>
                      <a:pt x="797" y="336"/>
                    </a:lnTo>
                    <a:lnTo>
                      <a:pt x="796" y="336"/>
                    </a:lnTo>
                    <a:lnTo>
                      <a:pt x="796" y="336"/>
                    </a:lnTo>
                    <a:lnTo>
                      <a:pt x="796" y="336"/>
                    </a:lnTo>
                    <a:lnTo>
                      <a:pt x="794" y="336"/>
                    </a:lnTo>
                    <a:lnTo>
                      <a:pt x="794" y="336"/>
                    </a:lnTo>
                    <a:lnTo>
                      <a:pt x="794" y="336"/>
                    </a:lnTo>
                    <a:lnTo>
                      <a:pt x="794" y="336"/>
                    </a:lnTo>
                    <a:lnTo>
                      <a:pt x="794" y="336"/>
                    </a:lnTo>
                    <a:lnTo>
                      <a:pt x="792" y="336"/>
                    </a:lnTo>
                    <a:lnTo>
                      <a:pt x="792" y="336"/>
                    </a:lnTo>
                    <a:lnTo>
                      <a:pt x="792" y="336"/>
                    </a:lnTo>
                    <a:lnTo>
                      <a:pt x="790" y="336"/>
                    </a:lnTo>
                    <a:lnTo>
                      <a:pt x="788" y="336"/>
                    </a:lnTo>
                    <a:lnTo>
                      <a:pt x="788" y="336"/>
                    </a:lnTo>
                    <a:lnTo>
                      <a:pt x="788" y="336"/>
                    </a:lnTo>
                    <a:lnTo>
                      <a:pt x="788" y="336"/>
                    </a:lnTo>
                    <a:lnTo>
                      <a:pt x="788" y="336"/>
                    </a:lnTo>
                    <a:lnTo>
                      <a:pt x="787" y="336"/>
                    </a:lnTo>
                    <a:lnTo>
                      <a:pt x="787" y="336"/>
                    </a:lnTo>
                    <a:lnTo>
                      <a:pt x="787" y="336"/>
                    </a:lnTo>
                    <a:lnTo>
                      <a:pt x="787" y="336"/>
                    </a:lnTo>
                    <a:lnTo>
                      <a:pt x="787" y="336"/>
                    </a:lnTo>
                    <a:lnTo>
                      <a:pt x="787" y="338"/>
                    </a:lnTo>
                    <a:lnTo>
                      <a:pt x="785" y="338"/>
                    </a:lnTo>
                    <a:lnTo>
                      <a:pt x="785" y="338"/>
                    </a:lnTo>
                    <a:lnTo>
                      <a:pt x="783" y="338"/>
                    </a:lnTo>
                    <a:lnTo>
                      <a:pt x="783" y="338"/>
                    </a:lnTo>
                    <a:lnTo>
                      <a:pt x="783" y="338"/>
                    </a:lnTo>
                    <a:lnTo>
                      <a:pt x="783" y="338"/>
                    </a:lnTo>
                    <a:lnTo>
                      <a:pt x="783" y="338"/>
                    </a:lnTo>
                    <a:lnTo>
                      <a:pt x="781" y="340"/>
                    </a:lnTo>
                    <a:lnTo>
                      <a:pt x="781" y="340"/>
                    </a:lnTo>
                    <a:lnTo>
                      <a:pt x="781" y="340"/>
                    </a:lnTo>
                    <a:lnTo>
                      <a:pt x="781" y="340"/>
                    </a:lnTo>
                    <a:lnTo>
                      <a:pt x="779" y="340"/>
                    </a:lnTo>
                    <a:lnTo>
                      <a:pt x="779" y="341"/>
                    </a:lnTo>
                    <a:lnTo>
                      <a:pt x="779" y="341"/>
                    </a:lnTo>
                    <a:lnTo>
                      <a:pt x="779" y="341"/>
                    </a:lnTo>
                    <a:lnTo>
                      <a:pt x="779" y="341"/>
                    </a:lnTo>
                    <a:lnTo>
                      <a:pt x="779" y="341"/>
                    </a:lnTo>
                    <a:lnTo>
                      <a:pt x="779" y="341"/>
                    </a:lnTo>
                    <a:lnTo>
                      <a:pt x="779" y="343"/>
                    </a:lnTo>
                    <a:lnTo>
                      <a:pt x="779" y="343"/>
                    </a:lnTo>
                    <a:lnTo>
                      <a:pt x="779" y="343"/>
                    </a:lnTo>
                    <a:lnTo>
                      <a:pt x="781" y="343"/>
                    </a:lnTo>
                    <a:lnTo>
                      <a:pt x="781" y="345"/>
                    </a:lnTo>
                    <a:lnTo>
                      <a:pt x="781" y="345"/>
                    </a:lnTo>
                    <a:lnTo>
                      <a:pt x="781" y="345"/>
                    </a:lnTo>
                    <a:lnTo>
                      <a:pt x="781" y="345"/>
                    </a:lnTo>
                    <a:lnTo>
                      <a:pt x="781" y="347"/>
                    </a:lnTo>
                    <a:lnTo>
                      <a:pt x="781" y="347"/>
                    </a:lnTo>
                    <a:lnTo>
                      <a:pt x="781" y="347"/>
                    </a:lnTo>
                    <a:lnTo>
                      <a:pt x="781" y="347"/>
                    </a:lnTo>
                    <a:lnTo>
                      <a:pt x="781" y="349"/>
                    </a:lnTo>
                    <a:lnTo>
                      <a:pt x="781" y="349"/>
                    </a:lnTo>
                    <a:lnTo>
                      <a:pt x="779" y="349"/>
                    </a:lnTo>
                    <a:lnTo>
                      <a:pt x="779" y="349"/>
                    </a:lnTo>
                    <a:lnTo>
                      <a:pt x="779" y="349"/>
                    </a:lnTo>
                    <a:lnTo>
                      <a:pt x="778" y="349"/>
                    </a:lnTo>
                    <a:lnTo>
                      <a:pt x="778" y="349"/>
                    </a:lnTo>
                    <a:lnTo>
                      <a:pt x="778" y="349"/>
                    </a:lnTo>
                    <a:lnTo>
                      <a:pt x="778" y="349"/>
                    </a:lnTo>
                    <a:lnTo>
                      <a:pt x="776" y="347"/>
                    </a:lnTo>
                    <a:lnTo>
                      <a:pt x="776" y="347"/>
                    </a:lnTo>
                    <a:lnTo>
                      <a:pt x="776" y="347"/>
                    </a:lnTo>
                    <a:lnTo>
                      <a:pt x="776" y="347"/>
                    </a:lnTo>
                    <a:lnTo>
                      <a:pt x="776" y="347"/>
                    </a:lnTo>
                    <a:lnTo>
                      <a:pt x="776" y="347"/>
                    </a:lnTo>
                    <a:lnTo>
                      <a:pt x="776" y="347"/>
                    </a:lnTo>
                    <a:lnTo>
                      <a:pt x="776" y="347"/>
                    </a:lnTo>
                    <a:lnTo>
                      <a:pt x="774" y="345"/>
                    </a:lnTo>
                    <a:lnTo>
                      <a:pt x="774" y="345"/>
                    </a:lnTo>
                    <a:lnTo>
                      <a:pt x="774" y="343"/>
                    </a:lnTo>
                    <a:lnTo>
                      <a:pt x="774" y="343"/>
                    </a:lnTo>
                    <a:lnTo>
                      <a:pt x="774" y="343"/>
                    </a:lnTo>
                    <a:lnTo>
                      <a:pt x="772" y="341"/>
                    </a:lnTo>
                    <a:lnTo>
                      <a:pt x="772" y="341"/>
                    </a:lnTo>
                    <a:lnTo>
                      <a:pt x="772" y="341"/>
                    </a:lnTo>
                    <a:lnTo>
                      <a:pt x="772" y="341"/>
                    </a:lnTo>
                    <a:lnTo>
                      <a:pt x="772" y="341"/>
                    </a:lnTo>
                    <a:lnTo>
                      <a:pt x="770" y="341"/>
                    </a:lnTo>
                    <a:lnTo>
                      <a:pt x="770" y="340"/>
                    </a:lnTo>
                    <a:lnTo>
                      <a:pt x="770" y="340"/>
                    </a:lnTo>
                    <a:lnTo>
                      <a:pt x="769" y="340"/>
                    </a:lnTo>
                    <a:lnTo>
                      <a:pt x="769" y="340"/>
                    </a:lnTo>
                    <a:lnTo>
                      <a:pt x="769" y="340"/>
                    </a:lnTo>
                    <a:lnTo>
                      <a:pt x="769" y="340"/>
                    </a:lnTo>
                    <a:lnTo>
                      <a:pt x="769" y="340"/>
                    </a:lnTo>
                    <a:lnTo>
                      <a:pt x="769" y="340"/>
                    </a:lnTo>
                    <a:lnTo>
                      <a:pt x="767" y="340"/>
                    </a:lnTo>
                    <a:lnTo>
                      <a:pt x="767" y="340"/>
                    </a:lnTo>
                    <a:lnTo>
                      <a:pt x="767" y="340"/>
                    </a:lnTo>
                    <a:lnTo>
                      <a:pt x="767" y="340"/>
                    </a:lnTo>
                    <a:lnTo>
                      <a:pt x="767" y="338"/>
                    </a:lnTo>
                    <a:lnTo>
                      <a:pt x="767" y="338"/>
                    </a:lnTo>
                    <a:lnTo>
                      <a:pt x="767" y="338"/>
                    </a:lnTo>
                    <a:lnTo>
                      <a:pt x="767" y="338"/>
                    </a:lnTo>
                    <a:lnTo>
                      <a:pt x="767" y="336"/>
                    </a:lnTo>
                    <a:lnTo>
                      <a:pt x="767" y="336"/>
                    </a:lnTo>
                    <a:lnTo>
                      <a:pt x="767" y="336"/>
                    </a:lnTo>
                    <a:lnTo>
                      <a:pt x="767" y="336"/>
                    </a:lnTo>
                    <a:lnTo>
                      <a:pt x="767" y="334"/>
                    </a:lnTo>
                    <a:lnTo>
                      <a:pt x="767" y="334"/>
                    </a:lnTo>
                    <a:lnTo>
                      <a:pt x="765" y="334"/>
                    </a:lnTo>
                    <a:lnTo>
                      <a:pt x="765" y="334"/>
                    </a:lnTo>
                    <a:lnTo>
                      <a:pt x="765" y="334"/>
                    </a:lnTo>
                    <a:lnTo>
                      <a:pt x="765" y="334"/>
                    </a:lnTo>
                    <a:lnTo>
                      <a:pt x="765" y="334"/>
                    </a:lnTo>
                    <a:lnTo>
                      <a:pt x="763" y="334"/>
                    </a:lnTo>
                    <a:lnTo>
                      <a:pt x="763" y="336"/>
                    </a:lnTo>
                    <a:lnTo>
                      <a:pt x="763" y="336"/>
                    </a:lnTo>
                    <a:lnTo>
                      <a:pt x="763" y="336"/>
                    </a:lnTo>
                    <a:lnTo>
                      <a:pt x="763" y="336"/>
                    </a:lnTo>
                    <a:lnTo>
                      <a:pt x="761" y="336"/>
                    </a:lnTo>
                    <a:lnTo>
                      <a:pt x="761" y="336"/>
                    </a:lnTo>
                    <a:lnTo>
                      <a:pt x="761" y="336"/>
                    </a:lnTo>
                    <a:lnTo>
                      <a:pt x="761" y="334"/>
                    </a:lnTo>
                    <a:lnTo>
                      <a:pt x="759" y="334"/>
                    </a:lnTo>
                    <a:lnTo>
                      <a:pt x="759" y="334"/>
                    </a:lnTo>
                    <a:lnTo>
                      <a:pt x="759" y="334"/>
                    </a:lnTo>
                    <a:lnTo>
                      <a:pt x="759" y="334"/>
                    </a:lnTo>
                    <a:lnTo>
                      <a:pt x="759" y="334"/>
                    </a:lnTo>
                    <a:lnTo>
                      <a:pt x="758" y="334"/>
                    </a:lnTo>
                    <a:lnTo>
                      <a:pt x="758" y="334"/>
                    </a:lnTo>
                    <a:lnTo>
                      <a:pt x="758" y="332"/>
                    </a:lnTo>
                    <a:lnTo>
                      <a:pt x="758" y="332"/>
                    </a:lnTo>
                    <a:lnTo>
                      <a:pt x="758" y="332"/>
                    </a:lnTo>
                    <a:lnTo>
                      <a:pt x="758" y="332"/>
                    </a:lnTo>
                    <a:lnTo>
                      <a:pt x="758" y="332"/>
                    </a:lnTo>
                    <a:lnTo>
                      <a:pt x="758" y="332"/>
                    </a:lnTo>
                    <a:lnTo>
                      <a:pt x="758" y="331"/>
                    </a:lnTo>
                    <a:lnTo>
                      <a:pt x="758" y="331"/>
                    </a:lnTo>
                    <a:lnTo>
                      <a:pt x="758" y="331"/>
                    </a:lnTo>
                    <a:lnTo>
                      <a:pt x="758" y="331"/>
                    </a:lnTo>
                    <a:lnTo>
                      <a:pt x="758" y="329"/>
                    </a:lnTo>
                    <a:lnTo>
                      <a:pt x="758" y="329"/>
                    </a:lnTo>
                    <a:lnTo>
                      <a:pt x="758" y="329"/>
                    </a:lnTo>
                    <a:lnTo>
                      <a:pt x="759" y="329"/>
                    </a:lnTo>
                    <a:lnTo>
                      <a:pt x="759" y="329"/>
                    </a:lnTo>
                    <a:lnTo>
                      <a:pt x="759" y="329"/>
                    </a:lnTo>
                    <a:lnTo>
                      <a:pt x="759" y="327"/>
                    </a:lnTo>
                    <a:lnTo>
                      <a:pt x="759" y="327"/>
                    </a:lnTo>
                    <a:lnTo>
                      <a:pt x="759" y="327"/>
                    </a:lnTo>
                    <a:lnTo>
                      <a:pt x="761" y="327"/>
                    </a:lnTo>
                    <a:lnTo>
                      <a:pt x="761" y="327"/>
                    </a:lnTo>
                    <a:lnTo>
                      <a:pt x="763" y="327"/>
                    </a:lnTo>
                    <a:lnTo>
                      <a:pt x="763" y="327"/>
                    </a:lnTo>
                    <a:lnTo>
                      <a:pt x="763" y="327"/>
                    </a:lnTo>
                    <a:lnTo>
                      <a:pt x="763" y="325"/>
                    </a:lnTo>
                    <a:lnTo>
                      <a:pt x="765" y="325"/>
                    </a:lnTo>
                    <a:lnTo>
                      <a:pt x="765" y="325"/>
                    </a:lnTo>
                    <a:lnTo>
                      <a:pt x="765" y="325"/>
                    </a:lnTo>
                    <a:lnTo>
                      <a:pt x="765" y="325"/>
                    </a:lnTo>
                    <a:lnTo>
                      <a:pt x="765" y="325"/>
                    </a:lnTo>
                    <a:lnTo>
                      <a:pt x="765" y="325"/>
                    </a:lnTo>
                    <a:lnTo>
                      <a:pt x="765" y="325"/>
                    </a:lnTo>
                    <a:lnTo>
                      <a:pt x="765" y="325"/>
                    </a:lnTo>
                    <a:lnTo>
                      <a:pt x="765" y="323"/>
                    </a:lnTo>
                    <a:lnTo>
                      <a:pt x="765" y="322"/>
                    </a:lnTo>
                    <a:lnTo>
                      <a:pt x="765" y="320"/>
                    </a:lnTo>
                    <a:lnTo>
                      <a:pt x="765" y="320"/>
                    </a:lnTo>
                    <a:lnTo>
                      <a:pt x="765" y="320"/>
                    </a:lnTo>
                    <a:lnTo>
                      <a:pt x="765" y="320"/>
                    </a:lnTo>
                    <a:lnTo>
                      <a:pt x="765" y="318"/>
                    </a:lnTo>
                    <a:lnTo>
                      <a:pt x="765" y="318"/>
                    </a:lnTo>
                    <a:lnTo>
                      <a:pt x="763" y="318"/>
                    </a:lnTo>
                    <a:lnTo>
                      <a:pt x="761" y="318"/>
                    </a:lnTo>
                    <a:lnTo>
                      <a:pt x="761" y="320"/>
                    </a:lnTo>
                    <a:lnTo>
                      <a:pt x="761" y="320"/>
                    </a:lnTo>
                    <a:lnTo>
                      <a:pt x="761" y="320"/>
                    </a:lnTo>
                    <a:lnTo>
                      <a:pt x="759" y="320"/>
                    </a:lnTo>
                    <a:lnTo>
                      <a:pt x="759" y="322"/>
                    </a:lnTo>
                    <a:lnTo>
                      <a:pt x="759" y="322"/>
                    </a:lnTo>
                    <a:lnTo>
                      <a:pt x="759" y="322"/>
                    </a:lnTo>
                    <a:lnTo>
                      <a:pt x="758" y="323"/>
                    </a:lnTo>
                    <a:lnTo>
                      <a:pt x="758" y="323"/>
                    </a:lnTo>
                    <a:lnTo>
                      <a:pt x="758" y="323"/>
                    </a:lnTo>
                    <a:lnTo>
                      <a:pt x="758" y="323"/>
                    </a:lnTo>
                    <a:lnTo>
                      <a:pt x="758" y="323"/>
                    </a:lnTo>
                    <a:lnTo>
                      <a:pt x="758" y="323"/>
                    </a:lnTo>
                    <a:lnTo>
                      <a:pt x="756" y="323"/>
                    </a:lnTo>
                    <a:lnTo>
                      <a:pt x="756" y="323"/>
                    </a:lnTo>
                    <a:lnTo>
                      <a:pt x="756" y="323"/>
                    </a:lnTo>
                    <a:lnTo>
                      <a:pt x="756" y="323"/>
                    </a:lnTo>
                    <a:lnTo>
                      <a:pt x="756" y="323"/>
                    </a:lnTo>
                    <a:lnTo>
                      <a:pt x="756" y="323"/>
                    </a:lnTo>
                    <a:lnTo>
                      <a:pt x="756" y="323"/>
                    </a:lnTo>
                    <a:lnTo>
                      <a:pt x="756" y="323"/>
                    </a:lnTo>
                    <a:lnTo>
                      <a:pt x="756" y="323"/>
                    </a:lnTo>
                    <a:lnTo>
                      <a:pt x="756" y="322"/>
                    </a:lnTo>
                    <a:lnTo>
                      <a:pt x="756" y="322"/>
                    </a:lnTo>
                    <a:lnTo>
                      <a:pt x="758" y="320"/>
                    </a:lnTo>
                    <a:lnTo>
                      <a:pt x="758" y="318"/>
                    </a:lnTo>
                    <a:lnTo>
                      <a:pt x="758" y="318"/>
                    </a:lnTo>
                    <a:lnTo>
                      <a:pt x="758" y="316"/>
                    </a:lnTo>
                    <a:lnTo>
                      <a:pt x="758" y="314"/>
                    </a:lnTo>
                    <a:lnTo>
                      <a:pt x="758" y="314"/>
                    </a:lnTo>
                    <a:lnTo>
                      <a:pt x="758" y="314"/>
                    </a:lnTo>
                    <a:lnTo>
                      <a:pt x="758" y="314"/>
                    </a:lnTo>
                    <a:lnTo>
                      <a:pt x="756" y="314"/>
                    </a:lnTo>
                    <a:lnTo>
                      <a:pt x="756" y="313"/>
                    </a:lnTo>
                    <a:lnTo>
                      <a:pt x="758" y="313"/>
                    </a:lnTo>
                    <a:lnTo>
                      <a:pt x="758" y="313"/>
                    </a:lnTo>
                    <a:lnTo>
                      <a:pt x="756" y="311"/>
                    </a:lnTo>
                    <a:lnTo>
                      <a:pt x="756" y="311"/>
                    </a:lnTo>
                    <a:lnTo>
                      <a:pt x="756" y="311"/>
                    </a:lnTo>
                    <a:lnTo>
                      <a:pt x="756" y="311"/>
                    </a:lnTo>
                    <a:lnTo>
                      <a:pt x="756" y="309"/>
                    </a:lnTo>
                    <a:lnTo>
                      <a:pt x="756" y="309"/>
                    </a:lnTo>
                    <a:lnTo>
                      <a:pt x="754" y="309"/>
                    </a:lnTo>
                    <a:lnTo>
                      <a:pt x="754" y="309"/>
                    </a:lnTo>
                    <a:lnTo>
                      <a:pt x="754" y="309"/>
                    </a:lnTo>
                    <a:lnTo>
                      <a:pt x="754" y="309"/>
                    </a:lnTo>
                    <a:lnTo>
                      <a:pt x="752" y="311"/>
                    </a:lnTo>
                    <a:lnTo>
                      <a:pt x="752" y="311"/>
                    </a:lnTo>
                    <a:lnTo>
                      <a:pt x="750" y="311"/>
                    </a:lnTo>
                    <a:lnTo>
                      <a:pt x="750" y="311"/>
                    </a:lnTo>
                    <a:lnTo>
                      <a:pt x="750" y="311"/>
                    </a:lnTo>
                    <a:lnTo>
                      <a:pt x="750" y="311"/>
                    </a:lnTo>
                    <a:lnTo>
                      <a:pt x="749" y="313"/>
                    </a:lnTo>
                    <a:lnTo>
                      <a:pt x="749" y="313"/>
                    </a:lnTo>
                    <a:lnTo>
                      <a:pt x="747" y="313"/>
                    </a:lnTo>
                    <a:lnTo>
                      <a:pt x="747" y="311"/>
                    </a:lnTo>
                    <a:lnTo>
                      <a:pt x="745" y="311"/>
                    </a:lnTo>
                    <a:lnTo>
                      <a:pt x="745" y="311"/>
                    </a:lnTo>
                    <a:lnTo>
                      <a:pt x="745" y="311"/>
                    </a:lnTo>
                    <a:lnTo>
                      <a:pt x="745" y="311"/>
                    </a:lnTo>
                    <a:lnTo>
                      <a:pt x="745" y="311"/>
                    </a:lnTo>
                    <a:lnTo>
                      <a:pt x="743" y="311"/>
                    </a:lnTo>
                    <a:lnTo>
                      <a:pt x="743" y="311"/>
                    </a:lnTo>
                    <a:lnTo>
                      <a:pt x="743" y="311"/>
                    </a:lnTo>
                    <a:lnTo>
                      <a:pt x="743" y="311"/>
                    </a:lnTo>
                    <a:lnTo>
                      <a:pt x="741" y="309"/>
                    </a:lnTo>
                    <a:lnTo>
                      <a:pt x="741" y="309"/>
                    </a:lnTo>
                    <a:lnTo>
                      <a:pt x="741" y="309"/>
                    </a:lnTo>
                    <a:lnTo>
                      <a:pt x="740" y="309"/>
                    </a:lnTo>
                    <a:lnTo>
                      <a:pt x="740" y="309"/>
                    </a:lnTo>
                    <a:lnTo>
                      <a:pt x="740" y="309"/>
                    </a:lnTo>
                    <a:lnTo>
                      <a:pt x="740" y="309"/>
                    </a:lnTo>
                    <a:lnTo>
                      <a:pt x="740" y="307"/>
                    </a:lnTo>
                    <a:lnTo>
                      <a:pt x="740" y="307"/>
                    </a:lnTo>
                    <a:lnTo>
                      <a:pt x="740" y="307"/>
                    </a:lnTo>
                    <a:lnTo>
                      <a:pt x="741" y="305"/>
                    </a:lnTo>
                    <a:lnTo>
                      <a:pt x="741" y="305"/>
                    </a:lnTo>
                    <a:lnTo>
                      <a:pt x="741" y="305"/>
                    </a:lnTo>
                    <a:lnTo>
                      <a:pt x="741" y="305"/>
                    </a:lnTo>
                    <a:lnTo>
                      <a:pt x="741" y="305"/>
                    </a:lnTo>
                    <a:lnTo>
                      <a:pt x="743" y="305"/>
                    </a:lnTo>
                    <a:lnTo>
                      <a:pt x="743" y="305"/>
                    </a:lnTo>
                    <a:lnTo>
                      <a:pt x="743" y="305"/>
                    </a:lnTo>
                    <a:lnTo>
                      <a:pt x="745" y="305"/>
                    </a:lnTo>
                    <a:lnTo>
                      <a:pt x="745" y="305"/>
                    </a:lnTo>
                    <a:lnTo>
                      <a:pt x="747" y="305"/>
                    </a:lnTo>
                    <a:lnTo>
                      <a:pt x="747" y="305"/>
                    </a:lnTo>
                    <a:lnTo>
                      <a:pt x="747" y="305"/>
                    </a:lnTo>
                    <a:lnTo>
                      <a:pt x="747" y="305"/>
                    </a:lnTo>
                    <a:lnTo>
                      <a:pt x="749" y="305"/>
                    </a:lnTo>
                    <a:lnTo>
                      <a:pt x="749" y="305"/>
                    </a:lnTo>
                    <a:lnTo>
                      <a:pt x="749" y="305"/>
                    </a:lnTo>
                    <a:lnTo>
                      <a:pt x="749" y="305"/>
                    </a:lnTo>
                    <a:lnTo>
                      <a:pt x="749" y="305"/>
                    </a:lnTo>
                    <a:lnTo>
                      <a:pt x="750" y="303"/>
                    </a:lnTo>
                    <a:lnTo>
                      <a:pt x="750" y="303"/>
                    </a:lnTo>
                    <a:lnTo>
                      <a:pt x="752" y="303"/>
                    </a:lnTo>
                    <a:lnTo>
                      <a:pt x="752" y="303"/>
                    </a:lnTo>
                    <a:lnTo>
                      <a:pt x="752" y="303"/>
                    </a:lnTo>
                    <a:lnTo>
                      <a:pt x="752" y="303"/>
                    </a:lnTo>
                    <a:lnTo>
                      <a:pt x="752" y="303"/>
                    </a:lnTo>
                    <a:lnTo>
                      <a:pt x="752" y="303"/>
                    </a:lnTo>
                    <a:lnTo>
                      <a:pt x="754" y="302"/>
                    </a:lnTo>
                    <a:lnTo>
                      <a:pt x="754" y="302"/>
                    </a:lnTo>
                    <a:lnTo>
                      <a:pt x="754" y="302"/>
                    </a:lnTo>
                    <a:lnTo>
                      <a:pt x="754" y="302"/>
                    </a:lnTo>
                    <a:lnTo>
                      <a:pt x="754" y="302"/>
                    </a:lnTo>
                    <a:lnTo>
                      <a:pt x="754" y="300"/>
                    </a:lnTo>
                    <a:lnTo>
                      <a:pt x="754" y="300"/>
                    </a:lnTo>
                    <a:lnTo>
                      <a:pt x="754" y="300"/>
                    </a:lnTo>
                    <a:lnTo>
                      <a:pt x="754" y="298"/>
                    </a:lnTo>
                    <a:lnTo>
                      <a:pt x="752" y="298"/>
                    </a:lnTo>
                    <a:lnTo>
                      <a:pt x="752" y="298"/>
                    </a:lnTo>
                    <a:lnTo>
                      <a:pt x="752" y="298"/>
                    </a:lnTo>
                    <a:lnTo>
                      <a:pt x="752" y="298"/>
                    </a:lnTo>
                    <a:lnTo>
                      <a:pt x="750" y="300"/>
                    </a:lnTo>
                    <a:lnTo>
                      <a:pt x="750" y="300"/>
                    </a:lnTo>
                    <a:lnTo>
                      <a:pt x="750" y="300"/>
                    </a:lnTo>
                    <a:lnTo>
                      <a:pt x="750" y="300"/>
                    </a:lnTo>
                    <a:lnTo>
                      <a:pt x="750" y="300"/>
                    </a:lnTo>
                    <a:lnTo>
                      <a:pt x="749" y="300"/>
                    </a:lnTo>
                    <a:lnTo>
                      <a:pt x="747" y="300"/>
                    </a:lnTo>
                    <a:lnTo>
                      <a:pt x="747" y="300"/>
                    </a:lnTo>
                    <a:lnTo>
                      <a:pt x="747" y="300"/>
                    </a:lnTo>
                    <a:lnTo>
                      <a:pt x="747" y="300"/>
                    </a:lnTo>
                    <a:lnTo>
                      <a:pt x="747" y="300"/>
                    </a:lnTo>
                    <a:lnTo>
                      <a:pt x="747" y="300"/>
                    </a:lnTo>
                    <a:lnTo>
                      <a:pt x="747" y="298"/>
                    </a:lnTo>
                    <a:lnTo>
                      <a:pt x="745" y="296"/>
                    </a:lnTo>
                    <a:lnTo>
                      <a:pt x="745" y="296"/>
                    </a:lnTo>
                    <a:lnTo>
                      <a:pt x="745" y="296"/>
                    </a:lnTo>
                    <a:lnTo>
                      <a:pt x="745" y="294"/>
                    </a:lnTo>
                    <a:lnTo>
                      <a:pt x="745" y="294"/>
                    </a:lnTo>
                    <a:lnTo>
                      <a:pt x="745" y="294"/>
                    </a:lnTo>
                    <a:lnTo>
                      <a:pt x="745" y="294"/>
                    </a:lnTo>
                    <a:lnTo>
                      <a:pt x="743" y="293"/>
                    </a:lnTo>
                    <a:lnTo>
                      <a:pt x="743" y="293"/>
                    </a:lnTo>
                    <a:lnTo>
                      <a:pt x="743" y="291"/>
                    </a:lnTo>
                    <a:lnTo>
                      <a:pt x="743" y="291"/>
                    </a:lnTo>
                    <a:lnTo>
                      <a:pt x="743" y="289"/>
                    </a:lnTo>
                    <a:lnTo>
                      <a:pt x="743" y="289"/>
                    </a:lnTo>
                    <a:lnTo>
                      <a:pt x="743" y="289"/>
                    </a:lnTo>
                    <a:lnTo>
                      <a:pt x="743" y="289"/>
                    </a:lnTo>
                    <a:lnTo>
                      <a:pt x="743" y="287"/>
                    </a:lnTo>
                    <a:lnTo>
                      <a:pt x="743" y="287"/>
                    </a:lnTo>
                    <a:lnTo>
                      <a:pt x="745" y="287"/>
                    </a:lnTo>
                    <a:lnTo>
                      <a:pt x="745" y="285"/>
                    </a:lnTo>
                    <a:lnTo>
                      <a:pt x="743" y="285"/>
                    </a:lnTo>
                    <a:lnTo>
                      <a:pt x="743" y="285"/>
                    </a:lnTo>
                    <a:lnTo>
                      <a:pt x="743" y="285"/>
                    </a:lnTo>
                    <a:lnTo>
                      <a:pt x="743" y="285"/>
                    </a:lnTo>
                    <a:lnTo>
                      <a:pt x="743" y="284"/>
                    </a:lnTo>
                    <a:lnTo>
                      <a:pt x="741" y="284"/>
                    </a:lnTo>
                    <a:lnTo>
                      <a:pt x="741" y="285"/>
                    </a:lnTo>
                    <a:lnTo>
                      <a:pt x="741" y="285"/>
                    </a:lnTo>
                    <a:lnTo>
                      <a:pt x="740" y="285"/>
                    </a:lnTo>
                    <a:lnTo>
                      <a:pt x="738" y="285"/>
                    </a:lnTo>
                    <a:lnTo>
                      <a:pt x="738" y="285"/>
                    </a:lnTo>
                    <a:lnTo>
                      <a:pt x="736" y="285"/>
                    </a:lnTo>
                    <a:lnTo>
                      <a:pt x="734" y="287"/>
                    </a:lnTo>
                    <a:lnTo>
                      <a:pt x="732" y="287"/>
                    </a:lnTo>
                    <a:lnTo>
                      <a:pt x="732" y="287"/>
                    </a:lnTo>
                    <a:lnTo>
                      <a:pt x="732" y="287"/>
                    </a:lnTo>
                    <a:lnTo>
                      <a:pt x="732" y="289"/>
                    </a:lnTo>
                    <a:lnTo>
                      <a:pt x="731" y="289"/>
                    </a:lnTo>
                    <a:lnTo>
                      <a:pt x="731" y="289"/>
                    </a:lnTo>
                    <a:lnTo>
                      <a:pt x="729" y="289"/>
                    </a:lnTo>
                    <a:lnTo>
                      <a:pt x="729" y="289"/>
                    </a:lnTo>
                    <a:lnTo>
                      <a:pt x="727" y="289"/>
                    </a:lnTo>
                    <a:lnTo>
                      <a:pt x="727" y="289"/>
                    </a:lnTo>
                    <a:lnTo>
                      <a:pt x="727" y="289"/>
                    </a:lnTo>
                    <a:lnTo>
                      <a:pt x="725" y="289"/>
                    </a:lnTo>
                    <a:lnTo>
                      <a:pt x="725" y="289"/>
                    </a:lnTo>
                    <a:lnTo>
                      <a:pt x="725" y="289"/>
                    </a:lnTo>
                    <a:lnTo>
                      <a:pt x="725" y="287"/>
                    </a:lnTo>
                    <a:lnTo>
                      <a:pt x="725" y="287"/>
                    </a:lnTo>
                    <a:lnTo>
                      <a:pt x="725" y="287"/>
                    </a:lnTo>
                    <a:lnTo>
                      <a:pt x="725" y="287"/>
                    </a:lnTo>
                    <a:lnTo>
                      <a:pt x="725" y="287"/>
                    </a:lnTo>
                    <a:lnTo>
                      <a:pt x="725" y="285"/>
                    </a:lnTo>
                    <a:lnTo>
                      <a:pt x="727" y="285"/>
                    </a:lnTo>
                    <a:lnTo>
                      <a:pt x="727" y="285"/>
                    </a:lnTo>
                    <a:lnTo>
                      <a:pt x="727" y="285"/>
                    </a:lnTo>
                    <a:lnTo>
                      <a:pt x="727" y="285"/>
                    </a:lnTo>
                    <a:lnTo>
                      <a:pt x="727" y="285"/>
                    </a:lnTo>
                    <a:lnTo>
                      <a:pt x="729" y="285"/>
                    </a:lnTo>
                    <a:lnTo>
                      <a:pt x="729" y="285"/>
                    </a:lnTo>
                    <a:lnTo>
                      <a:pt x="729" y="285"/>
                    </a:lnTo>
                    <a:lnTo>
                      <a:pt x="729" y="285"/>
                    </a:lnTo>
                    <a:lnTo>
                      <a:pt x="729" y="285"/>
                    </a:lnTo>
                    <a:lnTo>
                      <a:pt x="731" y="285"/>
                    </a:lnTo>
                    <a:lnTo>
                      <a:pt x="731" y="284"/>
                    </a:lnTo>
                    <a:lnTo>
                      <a:pt x="731" y="284"/>
                    </a:lnTo>
                    <a:lnTo>
                      <a:pt x="731" y="284"/>
                    </a:lnTo>
                    <a:lnTo>
                      <a:pt x="731" y="284"/>
                    </a:lnTo>
                    <a:lnTo>
                      <a:pt x="731" y="284"/>
                    </a:lnTo>
                    <a:lnTo>
                      <a:pt x="729" y="284"/>
                    </a:lnTo>
                    <a:lnTo>
                      <a:pt x="729" y="284"/>
                    </a:lnTo>
                    <a:lnTo>
                      <a:pt x="729" y="282"/>
                    </a:lnTo>
                    <a:lnTo>
                      <a:pt x="729" y="282"/>
                    </a:lnTo>
                    <a:lnTo>
                      <a:pt x="729" y="282"/>
                    </a:lnTo>
                    <a:lnTo>
                      <a:pt x="727" y="282"/>
                    </a:lnTo>
                    <a:lnTo>
                      <a:pt x="727" y="280"/>
                    </a:lnTo>
                    <a:lnTo>
                      <a:pt x="727" y="280"/>
                    </a:lnTo>
                    <a:lnTo>
                      <a:pt x="727" y="280"/>
                    </a:lnTo>
                    <a:lnTo>
                      <a:pt x="727" y="280"/>
                    </a:lnTo>
                    <a:lnTo>
                      <a:pt x="727" y="278"/>
                    </a:lnTo>
                    <a:lnTo>
                      <a:pt x="727" y="278"/>
                    </a:lnTo>
                    <a:lnTo>
                      <a:pt x="727" y="278"/>
                    </a:lnTo>
                    <a:lnTo>
                      <a:pt x="727" y="278"/>
                    </a:lnTo>
                    <a:lnTo>
                      <a:pt x="727" y="278"/>
                    </a:lnTo>
                    <a:lnTo>
                      <a:pt x="727" y="278"/>
                    </a:lnTo>
                    <a:lnTo>
                      <a:pt x="727" y="276"/>
                    </a:lnTo>
                    <a:lnTo>
                      <a:pt x="727" y="276"/>
                    </a:lnTo>
                    <a:lnTo>
                      <a:pt x="725" y="276"/>
                    </a:lnTo>
                    <a:lnTo>
                      <a:pt x="725" y="275"/>
                    </a:lnTo>
                    <a:lnTo>
                      <a:pt x="725" y="275"/>
                    </a:lnTo>
                    <a:lnTo>
                      <a:pt x="725" y="275"/>
                    </a:lnTo>
                    <a:lnTo>
                      <a:pt x="725" y="273"/>
                    </a:lnTo>
                    <a:lnTo>
                      <a:pt x="725" y="273"/>
                    </a:lnTo>
                    <a:lnTo>
                      <a:pt x="725" y="273"/>
                    </a:lnTo>
                    <a:lnTo>
                      <a:pt x="727" y="271"/>
                    </a:lnTo>
                    <a:lnTo>
                      <a:pt x="727" y="271"/>
                    </a:lnTo>
                    <a:lnTo>
                      <a:pt x="727" y="271"/>
                    </a:lnTo>
                    <a:lnTo>
                      <a:pt x="727" y="269"/>
                    </a:lnTo>
                    <a:lnTo>
                      <a:pt x="727" y="269"/>
                    </a:lnTo>
                    <a:lnTo>
                      <a:pt x="727" y="267"/>
                    </a:lnTo>
                    <a:lnTo>
                      <a:pt x="727" y="267"/>
                    </a:lnTo>
                    <a:lnTo>
                      <a:pt x="725" y="267"/>
                    </a:lnTo>
                    <a:lnTo>
                      <a:pt x="725" y="265"/>
                    </a:lnTo>
                    <a:lnTo>
                      <a:pt x="725" y="265"/>
                    </a:lnTo>
                    <a:lnTo>
                      <a:pt x="725" y="265"/>
                    </a:lnTo>
                    <a:lnTo>
                      <a:pt x="723" y="265"/>
                    </a:lnTo>
                    <a:lnTo>
                      <a:pt x="723" y="265"/>
                    </a:lnTo>
                    <a:lnTo>
                      <a:pt x="721" y="267"/>
                    </a:lnTo>
                    <a:lnTo>
                      <a:pt x="721" y="267"/>
                    </a:lnTo>
                    <a:lnTo>
                      <a:pt x="721" y="267"/>
                    </a:lnTo>
                    <a:lnTo>
                      <a:pt x="721" y="267"/>
                    </a:lnTo>
                    <a:lnTo>
                      <a:pt x="721" y="267"/>
                    </a:lnTo>
                    <a:lnTo>
                      <a:pt x="721" y="267"/>
                    </a:lnTo>
                    <a:lnTo>
                      <a:pt x="721" y="269"/>
                    </a:lnTo>
                    <a:lnTo>
                      <a:pt x="721" y="269"/>
                    </a:lnTo>
                    <a:lnTo>
                      <a:pt x="721" y="269"/>
                    </a:lnTo>
                    <a:lnTo>
                      <a:pt x="721" y="269"/>
                    </a:lnTo>
                    <a:lnTo>
                      <a:pt x="720" y="271"/>
                    </a:lnTo>
                    <a:lnTo>
                      <a:pt x="718" y="271"/>
                    </a:lnTo>
                    <a:lnTo>
                      <a:pt x="718" y="273"/>
                    </a:lnTo>
                    <a:lnTo>
                      <a:pt x="716" y="273"/>
                    </a:lnTo>
                    <a:lnTo>
                      <a:pt x="716" y="275"/>
                    </a:lnTo>
                    <a:lnTo>
                      <a:pt x="716" y="275"/>
                    </a:lnTo>
                    <a:lnTo>
                      <a:pt x="716" y="276"/>
                    </a:lnTo>
                    <a:lnTo>
                      <a:pt x="716" y="276"/>
                    </a:lnTo>
                    <a:lnTo>
                      <a:pt x="716" y="276"/>
                    </a:lnTo>
                    <a:lnTo>
                      <a:pt x="714" y="278"/>
                    </a:lnTo>
                    <a:lnTo>
                      <a:pt x="714" y="278"/>
                    </a:lnTo>
                    <a:lnTo>
                      <a:pt x="712" y="278"/>
                    </a:lnTo>
                    <a:lnTo>
                      <a:pt x="712" y="278"/>
                    </a:lnTo>
                    <a:lnTo>
                      <a:pt x="712" y="280"/>
                    </a:lnTo>
                    <a:lnTo>
                      <a:pt x="712" y="280"/>
                    </a:lnTo>
                    <a:lnTo>
                      <a:pt x="711" y="280"/>
                    </a:lnTo>
                    <a:lnTo>
                      <a:pt x="711" y="278"/>
                    </a:lnTo>
                    <a:lnTo>
                      <a:pt x="711" y="278"/>
                    </a:lnTo>
                    <a:lnTo>
                      <a:pt x="711" y="278"/>
                    </a:lnTo>
                    <a:lnTo>
                      <a:pt x="711" y="278"/>
                    </a:lnTo>
                    <a:lnTo>
                      <a:pt x="711" y="276"/>
                    </a:lnTo>
                    <a:lnTo>
                      <a:pt x="711" y="276"/>
                    </a:lnTo>
                    <a:lnTo>
                      <a:pt x="711" y="276"/>
                    </a:lnTo>
                    <a:lnTo>
                      <a:pt x="712" y="276"/>
                    </a:lnTo>
                    <a:lnTo>
                      <a:pt x="712" y="275"/>
                    </a:lnTo>
                    <a:lnTo>
                      <a:pt x="712" y="275"/>
                    </a:lnTo>
                    <a:lnTo>
                      <a:pt x="712" y="273"/>
                    </a:lnTo>
                    <a:lnTo>
                      <a:pt x="712" y="273"/>
                    </a:lnTo>
                    <a:lnTo>
                      <a:pt x="712" y="273"/>
                    </a:lnTo>
                    <a:lnTo>
                      <a:pt x="712" y="273"/>
                    </a:lnTo>
                    <a:lnTo>
                      <a:pt x="712" y="271"/>
                    </a:lnTo>
                    <a:lnTo>
                      <a:pt x="712" y="271"/>
                    </a:lnTo>
                    <a:lnTo>
                      <a:pt x="712" y="271"/>
                    </a:lnTo>
                    <a:lnTo>
                      <a:pt x="712" y="271"/>
                    </a:lnTo>
                    <a:lnTo>
                      <a:pt x="712" y="271"/>
                    </a:lnTo>
                    <a:lnTo>
                      <a:pt x="711" y="269"/>
                    </a:lnTo>
                    <a:lnTo>
                      <a:pt x="711" y="269"/>
                    </a:lnTo>
                    <a:lnTo>
                      <a:pt x="711" y="267"/>
                    </a:lnTo>
                    <a:lnTo>
                      <a:pt x="709" y="267"/>
                    </a:lnTo>
                    <a:lnTo>
                      <a:pt x="709" y="265"/>
                    </a:lnTo>
                    <a:lnTo>
                      <a:pt x="709" y="264"/>
                    </a:lnTo>
                    <a:lnTo>
                      <a:pt x="707" y="262"/>
                    </a:lnTo>
                    <a:lnTo>
                      <a:pt x="707" y="262"/>
                    </a:lnTo>
                    <a:lnTo>
                      <a:pt x="707" y="260"/>
                    </a:lnTo>
                    <a:lnTo>
                      <a:pt x="709" y="260"/>
                    </a:lnTo>
                    <a:lnTo>
                      <a:pt x="709" y="260"/>
                    </a:lnTo>
                    <a:lnTo>
                      <a:pt x="709" y="260"/>
                    </a:lnTo>
                    <a:lnTo>
                      <a:pt x="709" y="258"/>
                    </a:lnTo>
                    <a:lnTo>
                      <a:pt x="711" y="258"/>
                    </a:lnTo>
                    <a:lnTo>
                      <a:pt x="711" y="260"/>
                    </a:lnTo>
                    <a:lnTo>
                      <a:pt x="712" y="260"/>
                    </a:lnTo>
                    <a:lnTo>
                      <a:pt x="712" y="258"/>
                    </a:lnTo>
                    <a:lnTo>
                      <a:pt x="714" y="258"/>
                    </a:lnTo>
                    <a:lnTo>
                      <a:pt x="714" y="258"/>
                    </a:lnTo>
                    <a:lnTo>
                      <a:pt x="716" y="258"/>
                    </a:lnTo>
                    <a:lnTo>
                      <a:pt x="716" y="258"/>
                    </a:lnTo>
                    <a:lnTo>
                      <a:pt x="716" y="258"/>
                    </a:lnTo>
                    <a:lnTo>
                      <a:pt x="716" y="258"/>
                    </a:lnTo>
                    <a:lnTo>
                      <a:pt x="716" y="256"/>
                    </a:lnTo>
                    <a:lnTo>
                      <a:pt x="716" y="256"/>
                    </a:lnTo>
                    <a:lnTo>
                      <a:pt x="716" y="256"/>
                    </a:lnTo>
                    <a:lnTo>
                      <a:pt x="716" y="255"/>
                    </a:lnTo>
                    <a:lnTo>
                      <a:pt x="716" y="255"/>
                    </a:lnTo>
                    <a:lnTo>
                      <a:pt x="716" y="253"/>
                    </a:lnTo>
                    <a:lnTo>
                      <a:pt x="716" y="253"/>
                    </a:lnTo>
                    <a:lnTo>
                      <a:pt x="716" y="251"/>
                    </a:lnTo>
                    <a:lnTo>
                      <a:pt x="716" y="251"/>
                    </a:lnTo>
                    <a:lnTo>
                      <a:pt x="716" y="251"/>
                    </a:lnTo>
                    <a:lnTo>
                      <a:pt x="716" y="249"/>
                    </a:lnTo>
                    <a:lnTo>
                      <a:pt x="716" y="249"/>
                    </a:lnTo>
                    <a:lnTo>
                      <a:pt x="716" y="247"/>
                    </a:lnTo>
                    <a:lnTo>
                      <a:pt x="716" y="246"/>
                    </a:lnTo>
                    <a:lnTo>
                      <a:pt x="716" y="246"/>
                    </a:lnTo>
                    <a:lnTo>
                      <a:pt x="716" y="246"/>
                    </a:lnTo>
                    <a:lnTo>
                      <a:pt x="716" y="246"/>
                    </a:lnTo>
                    <a:lnTo>
                      <a:pt x="716" y="246"/>
                    </a:lnTo>
                    <a:lnTo>
                      <a:pt x="716" y="246"/>
                    </a:lnTo>
                    <a:lnTo>
                      <a:pt x="716" y="246"/>
                    </a:lnTo>
                    <a:lnTo>
                      <a:pt x="716" y="246"/>
                    </a:lnTo>
                    <a:lnTo>
                      <a:pt x="716" y="244"/>
                    </a:lnTo>
                    <a:lnTo>
                      <a:pt x="716" y="244"/>
                    </a:lnTo>
                    <a:lnTo>
                      <a:pt x="716" y="244"/>
                    </a:lnTo>
                    <a:lnTo>
                      <a:pt x="716" y="244"/>
                    </a:lnTo>
                    <a:lnTo>
                      <a:pt x="716" y="244"/>
                    </a:lnTo>
                    <a:lnTo>
                      <a:pt x="716" y="244"/>
                    </a:lnTo>
                    <a:lnTo>
                      <a:pt x="714" y="246"/>
                    </a:lnTo>
                    <a:lnTo>
                      <a:pt x="714" y="246"/>
                    </a:lnTo>
                    <a:lnTo>
                      <a:pt x="714" y="246"/>
                    </a:lnTo>
                    <a:lnTo>
                      <a:pt x="712" y="247"/>
                    </a:lnTo>
                    <a:lnTo>
                      <a:pt x="712" y="247"/>
                    </a:lnTo>
                    <a:lnTo>
                      <a:pt x="712" y="247"/>
                    </a:lnTo>
                    <a:lnTo>
                      <a:pt x="712" y="247"/>
                    </a:lnTo>
                    <a:lnTo>
                      <a:pt x="712" y="247"/>
                    </a:lnTo>
                    <a:lnTo>
                      <a:pt x="712" y="247"/>
                    </a:lnTo>
                    <a:lnTo>
                      <a:pt x="712" y="247"/>
                    </a:lnTo>
                    <a:lnTo>
                      <a:pt x="712" y="249"/>
                    </a:lnTo>
                    <a:lnTo>
                      <a:pt x="712" y="249"/>
                    </a:lnTo>
                    <a:lnTo>
                      <a:pt x="712" y="249"/>
                    </a:lnTo>
                    <a:lnTo>
                      <a:pt x="711" y="249"/>
                    </a:lnTo>
                    <a:lnTo>
                      <a:pt x="711" y="249"/>
                    </a:lnTo>
                    <a:lnTo>
                      <a:pt x="711" y="249"/>
                    </a:lnTo>
                    <a:lnTo>
                      <a:pt x="709" y="249"/>
                    </a:lnTo>
                    <a:lnTo>
                      <a:pt x="709" y="249"/>
                    </a:lnTo>
                    <a:lnTo>
                      <a:pt x="709" y="251"/>
                    </a:lnTo>
                    <a:lnTo>
                      <a:pt x="709" y="251"/>
                    </a:lnTo>
                    <a:lnTo>
                      <a:pt x="709" y="251"/>
                    </a:lnTo>
                    <a:lnTo>
                      <a:pt x="709" y="251"/>
                    </a:lnTo>
                    <a:lnTo>
                      <a:pt x="709" y="251"/>
                    </a:lnTo>
                    <a:lnTo>
                      <a:pt x="709" y="251"/>
                    </a:lnTo>
                    <a:lnTo>
                      <a:pt x="707" y="251"/>
                    </a:lnTo>
                    <a:lnTo>
                      <a:pt x="707" y="249"/>
                    </a:lnTo>
                    <a:lnTo>
                      <a:pt x="707" y="249"/>
                    </a:lnTo>
                    <a:lnTo>
                      <a:pt x="707" y="249"/>
                    </a:lnTo>
                    <a:lnTo>
                      <a:pt x="707" y="247"/>
                    </a:lnTo>
                    <a:lnTo>
                      <a:pt x="707" y="247"/>
                    </a:lnTo>
                    <a:lnTo>
                      <a:pt x="705" y="247"/>
                    </a:lnTo>
                    <a:lnTo>
                      <a:pt x="705" y="247"/>
                    </a:lnTo>
                    <a:lnTo>
                      <a:pt x="705" y="247"/>
                    </a:lnTo>
                    <a:lnTo>
                      <a:pt x="705" y="246"/>
                    </a:lnTo>
                    <a:lnTo>
                      <a:pt x="705" y="246"/>
                    </a:lnTo>
                    <a:lnTo>
                      <a:pt x="703" y="246"/>
                    </a:lnTo>
                    <a:lnTo>
                      <a:pt x="703" y="246"/>
                    </a:lnTo>
                    <a:lnTo>
                      <a:pt x="703" y="246"/>
                    </a:lnTo>
                    <a:lnTo>
                      <a:pt x="703" y="246"/>
                    </a:lnTo>
                    <a:lnTo>
                      <a:pt x="703" y="244"/>
                    </a:lnTo>
                    <a:lnTo>
                      <a:pt x="703" y="244"/>
                    </a:lnTo>
                    <a:lnTo>
                      <a:pt x="705" y="244"/>
                    </a:lnTo>
                    <a:lnTo>
                      <a:pt x="705" y="244"/>
                    </a:lnTo>
                    <a:lnTo>
                      <a:pt x="705" y="244"/>
                    </a:lnTo>
                    <a:lnTo>
                      <a:pt x="705" y="242"/>
                    </a:lnTo>
                    <a:lnTo>
                      <a:pt x="705" y="242"/>
                    </a:lnTo>
                    <a:lnTo>
                      <a:pt x="705" y="242"/>
                    </a:lnTo>
                    <a:lnTo>
                      <a:pt x="705" y="242"/>
                    </a:lnTo>
                    <a:lnTo>
                      <a:pt x="705" y="242"/>
                    </a:lnTo>
                    <a:lnTo>
                      <a:pt x="707" y="242"/>
                    </a:lnTo>
                    <a:lnTo>
                      <a:pt x="707" y="242"/>
                    </a:lnTo>
                    <a:lnTo>
                      <a:pt x="707" y="242"/>
                    </a:lnTo>
                    <a:lnTo>
                      <a:pt x="707" y="242"/>
                    </a:lnTo>
                    <a:lnTo>
                      <a:pt x="709" y="240"/>
                    </a:lnTo>
                    <a:lnTo>
                      <a:pt x="709" y="240"/>
                    </a:lnTo>
                    <a:lnTo>
                      <a:pt x="709" y="240"/>
                    </a:lnTo>
                    <a:lnTo>
                      <a:pt x="709" y="240"/>
                    </a:lnTo>
                    <a:lnTo>
                      <a:pt x="711" y="240"/>
                    </a:lnTo>
                    <a:lnTo>
                      <a:pt x="711" y="240"/>
                    </a:lnTo>
                    <a:lnTo>
                      <a:pt x="711" y="240"/>
                    </a:lnTo>
                    <a:lnTo>
                      <a:pt x="711" y="240"/>
                    </a:lnTo>
                    <a:lnTo>
                      <a:pt x="711" y="238"/>
                    </a:lnTo>
                    <a:lnTo>
                      <a:pt x="712" y="238"/>
                    </a:lnTo>
                    <a:lnTo>
                      <a:pt x="712" y="238"/>
                    </a:lnTo>
                    <a:lnTo>
                      <a:pt x="712" y="238"/>
                    </a:lnTo>
                    <a:lnTo>
                      <a:pt x="712" y="238"/>
                    </a:lnTo>
                    <a:lnTo>
                      <a:pt x="712" y="238"/>
                    </a:lnTo>
                    <a:lnTo>
                      <a:pt x="712" y="237"/>
                    </a:lnTo>
                    <a:lnTo>
                      <a:pt x="712" y="237"/>
                    </a:lnTo>
                    <a:lnTo>
                      <a:pt x="712" y="237"/>
                    </a:lnTo>
                    <a:lnTo>
                      <a:pt x="712" y="237"/>
                    </a:lnTo>
                    <a:lnTo>
                      <a:pt x="712" y="237"/>
                    </a:lnTo>
                    <a:lnTo>
                      <a:pt x="712" y="237"/>
                    </a:lnTo>
                    <a:lnTo>
                      <a:pt x="711" y="237"/>
                    </a:lnTo>
                    <a:lnTo>
                      <a:pt x="711" y="237"/>
                    </a:lnTo>
                    <a:lnTo>
                      <a:pt x="711" y="237"/>
                    </a:lnTo>
                    <a:lnTo>
                      <a:pt x="709" y="237"/>
                    </a:lnTo>
                    <a:lnTo>
                      <a:pt x="709" y="237"/>
                    </a:lnTo>
                    <a:lnTo>
                      <a:pt x="709" y="237"/>
                    </a:lnTo>
                    <a:lnTo>
                      <a:pt x="709" y="237"/>
                    </a:lnTo>
                    <a:lnTo>
                      <a:pt x="709" y="237"/>
                    </a:lnTo>
                    <a:lnTo>
                      <a:pt x="707" y="237"/>
                    </a:lnTo>
                    <a:lnTo>
                      <a:pt x="707" y="237"/>
                    </a:lnTo>
                    <a:lnTo>
                      <a:pt x="707" y="237"/>
                    </a:lnTo>
                    <a:lnTo>
                      <a:pt x="707" y="237"/>
                    </a:lnTo>
                    <a:lnTo>
                      <a:pt x="707" y="237"/>
                    </a:lnTo>
                    <a:lnTo>
                      <a:pt x="707" y="237"/>
                    </a:lnTo>
                    <a:lnTo>
                      <a:pt x="709" y="237"/>
                    </a:lnTo>
                    <a:lnTo>
                      <a:pt x="709" y="235"/>
                    </a:lnTo>
                    <a:lnTo>
                      <a:pt x="709" y="235"/>
                    </a:lnTo>
                    <a:lnTo>
                      <a:pt x="709" y="235"/>
                    </a:lnTo>
                    <a:lnTo>
                      <a:pt x="707" y="235"/>
                    </a:lnTo>
                    <a:lnTo>
                      <a:pt x="709" y="235"/>
                    </a:lnTo>
                    <a:lnTo>
                      <a:pt x="709" y="235"/>
                    </a:lnTo>
                    <a:lnTo>
                      <a:pt x="709" y="233"/>
                    </a:lnTo>
                    <a:lnTo>
                      <a:pt x="709" y="233"/>
                    </a:lnTo>
                    <a:lnTo>
                      <a:pt x="709" y="233"/>
                    </a:lnTo>
                    <a:lnTo>
                      <a:pt x="709" y="233"/>
                    </a:lnTo>
                    <a:lnTo>
                      <a:pt x="711" y="233"/>
                    </a:lnTo>
                    <a:lnTo>
                      <a:pt x="711" y="233"/>
                    </a:lnTo>
                    <a:lnTo>
                      <a:pt x="711" y="233"/>
                    </a:lnTo>
                    <a:lnTo>
                      <a:pt x="712" y="231"/>
                    </a:lnTo>
                    <a:lnTo>
                      <a:pt x="712" y="231"/>
                    </a:lnTo>
                    <a:lnTo>
                      <a:pt x="712" y="231"/>
                    </a:lnTo>
                    <a:lnTo>
                      <a:pt x="712" y="231"/>
                    </a:lnTo>
                    <a:lnTo>
                      <a:pt x="714" y="231"/>
                    </a:lnTo>
                    <a:lnTo>
                      <a:pt x="714" y="231"/>
                    </a:lnTo>
                    <a:lnTo>
                      <a:pt x="714" y="231"/>
                    </a:lnTo>
                    <a:lnTo>
                      <a:pt x="714" y="231"/>
                    </a:lnTo>
                    <a:lnTo>
                      <a:pt x="716" y="231"/>
                    </a:lnTo>
                    <a:lnTo>
                      <a:pt x="716" y="231"/>
                    </a:lnTo>
                    <a:lnTo>
                      <a:pt x="716" y="229"/>
                    </a:lnTo>
                    <a:lnTo>
                      <a:pt x="716" y="229"/>
                    </a:lnTo>
                    <a:lnTo>
                      <a:pt x="718" y="229"/>
                    </a:lnTo>
                    <a:lnTo>
                      <a:pt x="718" y="229"/>
                    </a:lnTo>
                    <a:lnTo>
                      <a:pt x="718" y="229"/>
                    </a:lnTo>
                    <a:lnTo>
                      <a:pt x="720" y="229"/>
                    </a:lnTo>
                    <a:lnTo>
                      <a:pt x="720" y="229"/>
                    </a:lnTo>
                    <a:lnTo>
                      <a:pt x="720" y="229"/>
                    </a:lnTo>
                    <a:lnTo>
                      <a:pt x="720" y="229"/>
                    </a:lnTo>
                    <a:lnTo>
                      <a:pt x="721" y="229"/>
                    </a:lnTo>
                    <a:lnTo>
                      <a:pt x="721" y="228"/>
                    </a:lnTo>
                    <a:lnTo>
                      <a:pt x="721" y="228"/>
                    </a:lnTo>
                    <a:lnTo>
                      <a:pt x="721" y="228"/>
                    </a:lnTo>
                    <a:lnTo>
                      <a:pt x="721" y="228"/>
                    </a:lnTo>
                    <a:lnTo>
                      <a:pt x="721" y="228"/>
                    </a:lnTo>
                    <a:lnTo>
                      <a:pt x="721" y="228"/>
                    </a:lnTo>
                    <a:lnTo>
                      <a:pt x="723" y="228"/>
                    </a:lnTo>
                    <a:lnTo>
                      <a:pt x="723" y="228"/>
                    </a:lnTo>
                    <a:lnTo>
                      <a:pt x="723" y="228"/>
                    </a:lnTo>
                    <a:lnTo>
                      <a:pt x="723" y="228"/>
                    </a:lnTo>
                    <a:lnTo>
                      <a:pt x="723" y="228"/>
                    </a:lnTo>
                    <a:lnTo>
                      <a:pt x="725" y="228"/>
                    </a:lnTo>
                    <a:lnTo>
                      <a:pt x="725" y="228"/>
                    </a:lnTo>
                    <a:lnTo>
                      <a:pt x="725" y="228"/>
                    </a:lnTo>
                    <a:lnTo>
                      <a:pt x="725" y="228"/>
                    </a:lnTo>
                    <a:lnTo>
                      <a:pt x="725" y="228"/>
                    </a:lnTo>
                    <a:lnTo>
                      <a:pt x="725" y="228"/>
                    </a:lnTo>
                    <a:lnTo>
                      <a:pt x="727" y="228"/>
                    </a:lnTo>
                    <a:lnTo>
                      <a:pt x="727" y="228"/>
                    </a:lnTo>
                    <a:lnTo>
                      <a:pt x="727" y="228"/>
                    </a:lnTo>
                    <a:lnTo>
                      <a:pt x="727" y="228"/>
                    </a:lnTo>
                    <a:lnTo>
                      <a:pt x="727" y="229"/>
                    </a:lnTo>
                    <a:lnTo>
                      <a:pt x="727" y="229"/>
                    </a:lnTo>
                    <a:lnTo>
                      <a:pt x="729" y="229"/>
                    </a:lnTo>
                    <a:lnTo>
                      <a:pt x="729" y="228"/>
                    </a:lnTo>
                    <a:lnTo>
                      <a:pt x="729" y="228"/>
                    </a:lnTo>
                    <a:lnTo>
                      <a:pt x="729" y="228"/>
                    </a:lnTo>
                    <a:lnTo>
                      <a:pt x="729" y="228"/>
                    </a:lnTo>
                    <a:lnTo>
                      <a:pt x="729" y="228"/>
                    </a:lnTo>
                    <a:lnTo>
                      <a:pt x="729" y="226"/>
                    </a:lnTo>
                    <a:lnTo>
                      <a:pt x="729" y="226"/>
                    </a:lnTo>
                    <a:lnTo>
                      <a:pt x="729" y="226"/>
                    </a:lnTo>
                    <a:lnTo>
                      <a:pt x="729" y="226"/>
                    </a:lnTo>
                    <a:lnTo>
                      <a:pt x="731" y="226"/>
                    </a:lnTo>
                    <a:lnTo>
                      <a:pt x="731" y="226"/>
                    </a:lnTo>
                    <a:lnTo>
                      <a:pt x="731" y="226"/>
                    </a:lnTo>
                    <a:lnTo>
                      <a:pt x="731" y="226"/>
                    </a:lnTo>
                    <a:lnTo>
                      <a:pt x="732" y="226"/>
                    </a:lnTo>
                    <a:lnTo>
                      <a:pt x="732" y="226"/>
                    </a:lnTo>
                    <a:lnTo>
                      <a:pt x="732" y="226"/>
                    </a:lnTo>
                    <a:lnTo>
                      <a:pt x="734" y="226"/>
                    </a:lnTo>
                    <a:lnTo>
                      <a:pt x="734" y="226"/>
                    </a:lnTo>
                    <a:lnTo>
                      <a:pt x="736" y="226"/>
                    </a:lnTo>
                    <a:lnTo>
                      <a:pt x="736" y="226"/>
                    </a:lnTo>
                    <a:lnTo>
                      <a:pt x="736" y="226"/>
                    </a:lnTo>
                    <a:lnTo>
                      <a:pt x="736" y="226"/>
                    </a:lnTo>
                    <a:lnTo>
                      <a:pt x="736" y="224"/>
                    </a:lnTo>
                    <a:lnTo>
                      <a:pt x="736" y="224"/>
                    </a:lnTo>
                    <a:lnTo>
                      <a:pt x="738" y="224"/>
                    </a:lnTo>
                    <a:lnTo>
                      <a:pt x="738" y="226"/>
                    </a:lnTo>
                    <a:lnTo>
                      <a:pt x="738" y="226"/>
                    </a:lnTo>
                    <a:lnTo>
                      <a:pt x="738" y="226"/>
                    </a:lnTo>
                    <a:lnTo>
                      <a:pt x="738" y="226"/>
                    </a:lnTo>
                    <a:lnTo>
                      <a:pt x="738" y="226"/>
                    </a:lnTo>
                    <a:lnTo>
                      <a:pt x="738" y="226"/>
                    </a:lnTo>
                    <a:lnTo>
                      <a:pt x="740" y="226"/>
                    </a:lnTo>
                    <a:lnTo>
                      <a:pt x="740" y="226"/>
                    </a:lnTo>
                    <a:lnTo>
                      <a:pt x="740" y="228"/>
                    </a:lnTo>
                    <a:lnTo>
                      <a:pt x="740" y="228"/>
                    </a:lnTo>
                    <a:lnTo>
                      <a:pt x="741" y="228"/>
                    </a:lnTo>
                    <a:lnTo>
                      <a:pt x="741" y="228"/>
                    </a:lnTo>
                    <a:lnTo>
                      <a:pt x="741" y="228"/>
                    </a:lnTo>
                    <a:lnTo>
                      <a:pt x="741" y="226"/>
                    </a:lnTo>
                    <a:lnTo>
                      <a:pt x="743" y="226"/>
                    </a:lnTo>
                    <a:lnTo>
                      <a:pt x="743" y="226"/>
                    </a:lnTo>
                    <a:lnTo>
                      <a:pt x="743" y="226"/>
                    </a:lnTo>
                    <a:lnTo>
                      <a:pt x="743" y="226"/>
                    </a:lnTo>
                    <a:lnTo>
                      <a:pt x="743" y="226"/>
                    </a:lnTo>
                    <a:lnTo>
                      <a:pt x="745" y="226"/>
                    </a:lnTo>
                    <a:lnTo>
                      <a:pt x="745" y="226"/>
                    </a:lnTo>
                    <a:lnTo>
                      <a:pt x="745" y="226"/>
                    </a:lnTo>
                    <a:lnTo>
                      <a:pt x="745" y="226"/>
                    </a:lnTo>
                    <a:lnTo>
                      <a:pt x="745" y="226"/>
                    </a:lnTo>
                    <a:lnTo>
                      <a:pt x="745" y="226"/>
                    </a:lnTo>
                    <a:lnTo>
                      <a:pt x="745" y="226"/>
                    </a:lnTo>
                    <a:lnTo>
                      <a:pt x="747" y="226"/>
                    </a:lnTo>
                    <a:lnTo>
                      <a:pt x="747" y="224"/>
                    </a:lnTo>
                    <a:lnTo>
                      <a:pt x="747" y="224"/>
                    </a:lnTo>
                    <a:lnTo>
                      <a:pt x="747" y="224"/>
                    </a:lnTo>
                    <a:lnTo>
                      <a:pt x="747" y="224"/>
                    </a:lnTo>
                    <a:lnTo>
                      <a:pt x="749" y="224"/>
                    </a:lnTo>
                    <a:lnTo>
                      <a:pt x="749" y="224"/>
                    </a:lnTo>
                    <a:lnTo>
                      <a:pt x="749" y="222"/>
                    </a:lnTo>
                    <a:lnTo>
                      <a:pt x="749" y="222"/>
                    </a:lnTo>
                    <a:lnTo>
                      <a:pt x="749" y="222"/>
                    </a:lnTo>
                    <a:lnTo>
                      <a:pt x="749" y="222"/>
                    </a:lnTo>
                    <a:lnTo>
                      <a:pt x="749" y="220"/>
                    </a:lnTo>
                    <a:lnTo>
                      <a:pt x="749" y="220"/>
                    </a:lnTo>
                    <a:lnTo>
                      <a:pt x="749" y="220"/>
                    </a:lnTo>
                    <a:lnTo>
                      <a:pt x="749" y="220"/>
                    </a:lnTo>
                    <a:lnTo>
                      <a:pt x="750" y="220"/>
                    </a:lnTo>
                    <a:lnTo>
                      <a:pt x="750" y="220"/>
                    </a:lnTo>
                    <a:lnTo>
                      <a:pt x="750" y="220"/>
                    </a:lnTo>
                    <a:lnTo>
                      <a:pt x="750" y="220"/>
                    </a:lnTo>
                    <a:lnTo>
                      <a:pt x="750" y="220"/>
                    </a:lnTo>
                    <a:lnTo>
                      <a:pt x="750" y="220"/>
                    </a:lnTo>
                    <a:lnTo>
                      <a:pt x="752" y="220"/>
                    </a:lnTo>
                    <a:lnTo>
                      <a:pt x="754" y="220"/>
                    </a:lnTo>
                    <a:lnTo>
                      <a:pt x="754" y="220"/>
                    </a:lnTo>
                    <a:lnTo>
                      <a:pt x="754" y="220"/>
                    </a:lnTo>
                    <a:lnTo>
                      <a:pt x="754" y="220"/>
                    </a:lnTo>
                    <a:lnTo>
                      <a:pt x="754" y="222"/>
                    </a:lnTo>
                    <a:lnTo>
                      <a:pt x="754" y="222"/>
                    </a:lnTo>
                    <a:lnTo>
                      <a:pt x="754" y="222"/>
                    </a:lnTo>
                    <a:lnTo>
                      <a:pt x="756" y="222"/>
                    </a:lnTo>
                    <a:lnTo>
                      <a:pt x="756" y="222"/>
                    </a:lnTo>
                    <a:lnTo>
                      <a:pt x="756" y="222"/>
                    </a:lnTo>
                    <a:lnTo>
                      <a:pt x="756" y="222"/>
                    </a:lnTo>
                    <a:lnTo>
                      <a:pt x="756" y="220"/>
                    </a:lnTo>
                    <a:lnTo>
                      <a:pt x="756" y="220"/>
                    </a:lnTo>
                    <a:lnTo>
                      <a:pt x="756" y="220"/>
                    </a:lnTo>
                    <a:lnTo>
                      <a:pt x="756" y="220"/>
                    </a:lnTo>
                    <a:lnTo>
                      <a:pt x="758" y="220"/>
                    </a:lnTo>
                    <a:lnTo>
                      <a:pt x="758" y="220"/>
                    </a:lnTo>
                    <a:lnTo>
                      <a:pt x="758" y="220"/>
                    </a:lnTo>
                    <a:lnTo>
                      <a:pt x="758" y="220"/>
                    </a:lnTo>
                    <a:lnTo>
                      <a:pt x="758" y="220"/>
                    </a:lnTo>
                    <a:lnTo>
                      <a:pt x="759" y="220"/>
                    </a:lnTo>
                    <a:lnTo>
                      <a:pt x="759" y="220"/>
                    </a:lnTo>
                    <a:lnTo>
                      <a:pt x="759" y="220"/>
                    </a:lnTo>
                    <a:lnTo>
                      <a:pt x="761" y="220"/>
                    </a:lnTo>
                    <a:lnTo>
                      <a:pt x="761" y="220"/>
                    </a:lnTo>
                    <a:lnTo>
                      <a:pt x="761" y="218"/>
                    </a:lnTo>
                    <a:lnTo>
                      <a:pt x="763" y="220"/>
                    </a:lnTo>
                    <a:lnTo>
                      <a:pt x="763" y="218"/>
                    </a:lnTo>
                    <a:lnTo>
                      <a:pt x="765" y="218"/>
                    </a:lnTo>
                    <a:lnTo>
                      <a:pt x="765" y="218"/>
                    </a:lnTo>
                    <a:lnTo>
                      <a:pt x="765" y="218"/>
                    </a:lnTo>
                    <a:lnTo>
                      <a:pt x="765" y="218"/>
                    </a:lnTo>
                    <a:lnTo>
                      <a:pt x="765" y="218"/>
                    </a:lnTo>
                    <a:lnTo>
                      <a:pt x="767" y="218"/>
                    </a:lnTo>
                    <a:lnTo>
                      <a:pt x="767" y="218"/>
                    </a:lnTo>
                    <a:lnTo>
                      <a:pt x="767" y="218"/>
                    </a:lnTo>
                    <a:lnTo>
                      <a:pt x="767" y="218"/>
                    </a:lnTo>
                    <a:lnTo>
                      <a:pt x="769" y="218"/>
                    </a:lnTo>
                    <a:lnTo>
                      <a:pt x="769" y="218"/>
                    </a:lnTo>
                    <a:lnTo>
                      <a:pt x="769" y="218"/>
                    </a:lnTo>
                    <a:lnTo>
                      <a:pt x="769" y="218"/>
                    </a:lnTo>
                    <a:lnTo>
                      <a:pt x="770" y="218"/>
                    </a:lnTo>
                    <a:lnTo>
                      <a:pt x="770" y="218"/>
                    </a:lnTo>
                    <a:lnTo>
                      <a:pt x="770" y="218"/>
                    </a:lnTo>
                    <a:lnTo>
                      <a:pt x="770" y="218"/>
                    </a:lnTo>
                    <a:lnTo>
                      <a:pt x="770" y="218"/>
                    </a:lnTo>
                    <a:lnTo>
                      <a:pt x="770" y="218"/>
                    </a:lnTo>
                    <a:lnTo>
                      <a:pt x="772" y="218"/>
                    </a:lnTo>
                    <a:lnTo>
                      <a:pt x="772" y="218"/>
                    </a:lnTo>
                    <a:lnTo>
                      <a:pt x="772" y="218"/>
                    </a:lnTo>
                    <a:lnTo>
                      <a:pt x="772" y="218"/>
                    </a:lnTo>
                    <a:lnTo>
                      <a:pt x="772" y="218"/>
                    </a:lnTo>
                    <a:lnTo>
                      <a:pt x="772" y="220"/>
                    </a:lnTo>
                    <a:lnTo>
                      <a:pt x="774" y="220"/>
                    </a:lnTo>
                    <a:lnTo>
                      <a:pt x="774" y="220"/>
                    </a:lnTo>
                    <a:lnTo>
                      <a:pt x="774" y="218"/>
                    </a:lnTo>
                    <a:lnTo>
                      <a:pt x="774" y="218"/>
                    </a:lnTo>
                    <a:lnTo>
                      <a:pt x="774" y="218"/>
                    </a:lnTo>
                    <a:lnTo>
                      <a:pt x="774" y="218"/>
                    </a:lnTo>
                    <a:lnTo>
                      <a:pt x="774" y="217"/>
                    </a:lnTo>
                    <a:lnTo>
                      <a:pt x="774" y="217"/>
                    </a:lnTo>
                    <a:lnTo>
                      <a:pt x="776" y="217"/>
                    </a:lnTo>
                    <a:lnTo>
                      <a:pt x="776" y="217"/>
                    </a:lnTo>
                    <a:lnTo>
                      <a:pt x="778" y="217"/>
                    </a:lnTo>
                    <a:lnTo>
                      <a:pt x="778" y="217"/>
                    </a:lnTo>
                    <a:lnTo>
                      <a:pt x="778" y="217"/>
                    </a:lnTo>
                    <a:lnTo>
                      <a:pt x="778" y="217"/>
                    </a:lnTo>
                    <a:lnTo>
                      <a:pt x="778" y="217"/>
                    </a:lnTo>
                    <a:lnTo>
                      <a:pt x="778" y="217"/>
                    </a:lnTo>
                    <a:lnTo>
                      <a:pt x="778" y="215"/>
                    </a:lnTo>
                    <a:lnTo>
                      <a:pt x="778" y="215"/>
                    </a:lnTo>
                    <a:lnTo>
                      <a:pt x="778" y="215"/>
                    </a:lnTo>
                    <a:lnTo>
                      <a:pt x="779" y="215"/>
                    </a:lnTo>
                    <a:lnTo>
                      <a:pt x="779" y="215"/>
                    </a:lnTo>
                    <a:lnTo>
                      <a:pt x="779" y="215"/>
                    </a:lnTo>
                    <a:lnTo>
                      <a:pt x="779" y="215"/>
                    </a:lnTo>
                    <a:lnTo>
                      <a:pt x="779" y="215"/>
                    </a:lnTo>
                    <a:lnTo>
                      <a:pt x="779" y="215"/>
                    </a:lnTo>
                    <a:lnTo>
                      <a:pt x="781" y="215"/>
                    </a:lnTo>
                    <a:lnTo>
                      <a:pt x="781" y="215"/>
                    </a:lnTo>
                    <a:lnTo>
                      <a:pt x="781" y="215"/>
                    </a:lnTo>
                    <a:lnTo>
                      <a:pt x="781" y="215"/>
                    </a:lnTo>
                    <a:lnTo>
                      <a:pt x="783" y="215"/>
                    </a:lnTo>
                    <a:lnTo>
                      <a:pt x="783" y="215"/>
                    </a:lnTo>
                    <a:lnTo>
                      <a:pt x="783" y="215"/>
                    </a:lnTo>
                    <a:lnTo>
                      <a:pt x="783" y="213"/>
                    </a:lnTo>
                    <a:lnTo>
                      <a:pt x="783" y="213"/>
                    </a:lnTo>
                    <a:lnTo>
                      <a:pt x="783" y="213"/>
                    </a:lnTo>
                    <a:lnTo>
                      <a:pt x="783" y="213"/>
                    </a:lnTo>
                    <a:lnTo>
                      <a:pt x="783" y="213"/>
                    </a:lnTo>
                    <a:lnTo>
                      <a:pt x="783" y="213"/>
                    </a:lnTo>
                    <a:lnTo>
                      <a:pt x="783" y="211"/>
                    </a:lnTo>
                    <a:lnTo>
                      <a:pt x="783" y="211"/>
                    </a:lnTo>
                    <a:lnTo>
                      <a:pt x="783" y="211"/>
                    </a:lnTo>
                    <a:lnTo>
                      <a:pt x="783" y="211"/>
                    </a:lnTo>
                    <a:lnTo>
                      <a:pt x="783" y="211"/>
                    </a:lnTo>
                    <a:lnTo>
                      <a:pt x="783" y="211"/>
                    </a:lnTo>
                    <a:lnTo>
                      <a:pt x="783" y="209"/>
                    </a:lnTo>
                    <a:lnTo>
                      <a:pt x="783" y="209"/>
                    </a:lnTo>
                    <a:lnTo>
                      <a:pt x="783" y="209"/>
                    </a:lnTo>
                    <a:lnTo>
                      <a:pt x="783" y="209"/>
                    </a:lnTo>
                    <a:lnTo>
                      <a:pt x="783" y="209"/>
                    </a:lnTo>
                    <a:lnTo>
                      <a:pt x="781" y="209"/>
                    </a:lnTo>
                    <a:lnTo>
                      <a:pt x="781" y="209"/>
                    </a:lnTo>
                    <a:lnTo>
                      <a:pt x="781" y="209"/>
                    </a:lnTo>
                    <a:lnTo>
                      <a:pt x="781" y="209"/>
                    </a:lnTo>
                    <a:lnTo>
                      <a:pt x="781" y="209"/>
                    </a:lnTo>
                    <a:lnTo>
                      <a:pt x="781" y="209"/>
                    </a:lnTo>
                    <a:lnTo>
                      <a:pt x="779" y="209"/>
                    </a:lnTo>
                    <a:lnTo>
                      <a:pt x="779" y="209"/>
                    </a:lnTo>
                    <a:lnTo>
                      <a:pt x="779" y="209"/>
                    </a:lnTo>
                    <a:lnTo>
                      <a:pt x="779" y="209"/>
                    </a:lnTo>
                    <a:lnTo>
                      <a:pt x="779" y="209"/>
                    </a:lnTo>
                    <a:lnTo>
                      <a:pt x="779" y="208"/>
                    </a:lnTo>
                    <a:lnTo>
                      <a:pt x="779" y="208"/>
                    </a:lnTo>
                    <a:lnTo>
                      <a:pt x="781" y="208"/>
                    </a:lnTo>
                    <a:lnTo>
                      <a:pt x="781" y="208"/>
                    </a:lnTo>
                    <a:lnTo>
                      <a:pt x="781" y="208"/>
                    </a:lnTo>
                    <a:lnTo>
                      <a:pt x="781" y="208"/>
                    </a:lnTo>
                    <a:lnTo>
                      <a:pt x="781" y="208"/>
                    </a:lnTo>
                    <a:lnTo>
                      <a:pt x="781" y="208"/>
                    </a:lnTo>
                    <a:lnTo>
                      <a:pt x="783" y="208"/>
                    </a:lnTo>
                    <a:lnTo>
                      <a:pt x="783" y="208"/>
                    </a:lnTo>
                    <a:lnTo>
                      <a:pt x="783" y="208"/>
                    </a:lnTo>
                    <a:lnTo>
                      <a:pt x="783" y="208"/>
                    </a:lnTo>
                    <a:lnTo>
                      <a:pt x="783" y="208"/>
                    </a:lnTo>
                    <a:lnTo>
                      <a:pt x="783" y="208"/>
                    </a:lnTo>
                    <a:lnTo>
                      <a:pt x="783" y="208"/>
                    </a:lnTo>
                    <a:lnTo>
                      <a:pt x="783" y="208"/>
                    </a:lnTo>
                    <a:lnTo>
                      <a:pt x="785" y="208"/>
                    </a:lnTo>
                    <a:lnTo>
                      <a:pt x="785" y="208"/>
                    </a:lnTo>
                    <a:lnTo>
                      <a:pt x="785" y="208"/>
                    </a:lnTo>
                    <a:lnTo>
                      <a:pt x="785" y="208"/>
                    </a:lnTo>
                    <a:lnTo>
                      <a:pt x="785" y="206"/>
                    </a:lnTo>
                    <a:lnTo>
                      <a:pt x="785" y="206"/>
                    </a:lnTo>
                    <a:lnTo>
                      <a:pt x="785" y="206"/>
                    </a:lnTo>
                    <a:lnTo>
                      <a:pt x="787" y="206"/>
                    </a:lnTo>
                    <a:lnTo>
                      <a:pt x="787" y="206"/>
                    </a:lnTo>
                    <a:lnTo>
                      <a:pt x="787" y="206"/>
                    </a:lnTo>
                    <a:lnTo>
                      <a:pt x="787" y="206"/>
                    </a:lnTo>
                    <a:lnTo>
                      <a:pt x="787" y="206"/>
                    </a:lnTo>
                    <a:lnTo>
                      <a:pt x="787" y="204"/>
                    </a:lnTo>
                    <a:lnTo>
                      <a:pt x="785" y="204"/>
                    </a:lnTo>
                    <a:lnTo>
                      <a:pt x="785" y="204"/>
                    </a:lnTo>
                    <a:lnTo>
                      <a:pt x="787" y="204"/>
                    </a:lnTo>
                    <a:lnTo>
                      <a:pt x="787" y="204"/>
                    </a:lnTo>
                    <a:lnTo>
                      <a:pt x="787" y="204"/>
                    </a:lnTo>
                    <a:lnTo>
                      <a:pt x="787" y="204"/>
                    </a:lnTo>
                    <a:lnTo>
                      <a:pt x="788" y="204"/>
                    </a:lnTo>
                    <a:lnTo>
                      <a:pt x="788" y="204"/>
                    </a:lnTo>
                    <a:lnTo>
                      <a:pt x="788" y="204"/>
                    </a:lnTo>
                    <a:lnTo>
                      <a:pt x="788" y="204"/>
                    </a:lnTo>
                    <a:lnTo>
                      <a:pt x="788" y="204"/>
                    </a:lnTo>
                    <a:lnTo>
                      <a:pt x="788" y="206"/>
                    </a:lnTo>
                    <a:lnTo>
                      <a:pt x="788" y="206"/>
                    </a:lnTo>
                    <a:lnTo>
                      <a:pt x="788" y="206"/>
                    </a:lnTo>
                    <a:lnTo>
                      <a:pt x="788" y="206"/>
                    </a:lnTo>
                    <a:lnTo>
                      <a:pt x="788" y="206"/>
                    </a:lnTo>
                    <a:lnTo>
                      <a:pt x="788" y="206"/>
                    </a:lnTo>
                    <a:lnTo>
                      <a:pt x="790" y="204"/>
                    </a:lnTo>
                    <a:lnTo>
                      <a:pt x="790" y="204"/>
                    </a:lnTo>
                    <a:lnTo>
                      <a:pt x="790" y="204"/>
                    </a:lnTo>
                    <a:lnTo>
                      <a:pt x="788" y="204"/>
                    </a:lnTo>
                    <a:lnTo>
                      <a:pt x="788" y="204"/>
                    </a:lnTo>
                    <a:lnTo>
                      <a:pt x="790" y="204"/>
                    </a:lnTo>
                    <a:lnTo>
                      <a:pt x="790" y="204"/>
                    </a:lnTo>
                    <a:lnTo>
                      <a:pt x="790" y="204"/>
                    </a:lnTo>
                    <a:lnTo>
                      <a:pt x="790" y="204"/>
                    </a:lnTo>
                    <a:lnTo>
                      <a:pt x="790" y="204"/>
                    </a:lnTo>
                    <a:lnTo>
                      <a:pt x="790" y="204"/>
                    </a:lnTo>
                    <a:lnTo>
                      <a:pt x="790" y="202"/>
                    </a:lnTo>
                    <a:lnTo>
                      <a:pt x="790" y="202"/>
                    </a:lnTo>
                    <a:lnTo>
                      <a:pt x="792" y="202"/>
                    </a:lnTo>
                    <a:lnTo>
                      <a:pt x="792" y="202"/>
                    </a:lnTo>
                    <a:lnTo>
                      <a:pt x="792" y="202"/>
                    </a:lnTo>
                    <a:lnTo>
                      <a:pt x="794" y="202"/>
                    </a:lnTo>
                    <a:lnTo>
                      <a:pt x="794" y="202"/>
                    </a:lnTo>
                    <a:lnTo>
                      <a:pt x="794" y="202"/>
                    </a:lnTo>
                    <a:lnTo>
                      <a:pt x="796" y="204"/>
                    </a:lnTo>
                    <a:lnTo>
                      <a:pt x="796" y="204"/>
                    </a:lnTo>
                    <a:lnTo>
                      <a:pt x="796" y="204"/>
                    </a:lnTo>
                    <a:lnTo>
                      <a:pt x="796" y="204"/>
                    </a:lnTo>
                    <a:lnTo>
                      <a:pt x="796" y="204"/>
                    </a:lnTo>
                    <a:lnTo>
                      <a:pt x="797" y="204"/>
                    </a:lnTo>
                    <a:lnTo>
                      <a:pt x="797" y="204"/>
                    </a:lnTo>
                    <a:lnTo>
                      <a:pt x="797" y="204"/>
                    </a:lnTo>
                    <a:lnTo>
                      <a:pt x="797" y="204"/>
                    </a:lnTo>
                    <a:lnTo>
                      <a:pt x="797" y="204"/>
                    </a:lnTo>
                    <a:lnTo>
                      <a:pt x="797" y="202"/>
                    </a:lnTo>
                    <a:lnTo>
                      <a:pt x="797" y="202"/>
                    </a:lnTo>
                    <a:lnTo>
                      <a:pt x="797" y="202"/>
                    </a:lnTo>
                    <a:lnTo>
                      <a:pt x="797" y="200"/>
                    </a:lnTo>
                    <a:lnTo>
                      <a:pt x="797" y="200"/>
                    </a:lnTo>
                    <a:lnTo>
                      <a:pt x="797" y="200"/>
                    </a:lnTo>
                    <a:lnTo>
                      <a:pt x="799" y="200"/>
                    </a:lnTo>
                    <a:lnTo>
                      <a:pt x="799" y="200"/>
                    </a:lnTo>
                    <a:lnTo>
                      <a:pt x="799" y="200"/>
                    </a:lnTo>
                    <a:lnTo>
                      <a:pt x="799" y="200"/>
                    </a:lnTo>
                    <a:lnTo>
                      <a:pt x="801" y="200"/>
                    </a:lnTo>
                    <a:lnTo>
                      <a:pt x="801" y="200"/>
                    </a:lnTo>
                    <a:lnTo>
                      <a:pt x="801" y="200"/>
                    </a:lnTo>
                    <a:lnTo>
                      <a:pt x="799" y="202"/>
                    </a:lnTo>
                    <a:lnTo>
                      <a:pt x="799" y="202"/>
                    </a:lnTo>
                    <a:lnTo>
                      <a:pt x="801" y="202"/>
                    </a:lnTo>
                    <a:lnTo>
                      <a:pt x="801" y="202"/>
                    </a:lnTo>
                    <a:lnTo>
                      <a:pt x="801" y="202"/>
                    </a:lnTo>
                    <a:lnTo>
                      <a:pt x="803" y="202"/>
                    </a:lnTo>
                    <a:lnTo>
                      <a:pt x="803" y="202"/>
                    </a:lnTo>
                    <a:lnTo>
                      <a:pt x="803" y="200"/>
                    </a:lnTo>
                    <a:lnTo>
                      <a:pt x="803" y="200"/>
                    </a:lnTo>
                    <a:lnTo>
                      <a:pt x="801" y="200"/>
                    </a:lnTo>
                    <a:lnTo>
                      <a:pt x="801" y="200"/>
                    </a:lnTo>
                    <a:lnTo>
                      <a:pt x="801" y="200"/>
                    </a:lnTo>
                    <a:lnTo>
                      <a:pt x="801" y="200"/>
                    </a:lnTo>
                    <a:lnTo>
                      <a:pt x="801" y="200"/>
                    </a:lnTo>
                    <a:lnTo>
                      <a:pt x="801" y="200"/>
                    </a:lnTo>
                    <a:lnTo>
                      <a:pt x="801" y="200"/>
                    </a:lnTo>
                    <a:lnTo>
                      <a:pt x="803" y="200"/>
                    </a:lnTo>
                    <a:lnTo>
                      <a:pt x="803" y="200"/>
                    </a:lnTo>
                    <a:lnTo>
                      <a:pt x="803" y="199"/>
                    </a:lnTo>
                    <a:lnTo>
                      <a:pt x="803" y="199"/>
                    </a:lnTo>
                    <a:lnTo>
                      <a:pt x="803" y="199"/>
                    </a:lnTo>
                    <a:lnTo>
                      <a:pt x="803" y="199"/>
                    </a:lnTo>
                    <a:lnTo>
                      <a:pt x="801" y="199"/>
                    </a:lnTo>
                    <a:lnTo>
                      <a:pt x="801" y="199"/>
                    </a:lnTo>
                    <a:lnTo>
                      <a:pt x="801" y="199"/>
                    </a:lnTo>
                    <a:lnTo>
                      <a:pt x="801" y="197"/>
                    </a:lnTo>
                    <a:lnTo>
                      <a:pt x="801" y="197"/>
                    </a:lnTo>
                    <a:lnTo>
                      <a:pt x="801" y="197"/>
                    </a:lnTo>
                    <a:lnTo>
                      <a:pt x="803" y="195"/>
                    </a:lnTo>
                    <a:lnTo>
                      <a:pt x="803" y="195"/>
                    </a:lnTo>
                    <a:lnTo>
                      <a:pt x="803" y="195"/>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5" y="197"/>
                    </a:lnTo>
                    <a:lnTo>
                      <a:pt x="805" y="197"/>
                    </a:lnTo>
                    <a:lnTo>
                      <a:pt x="805" y="197"/>
                    </a:lnTo>
                    <a:lnTo>
                      <a:pt x="805" y="199"/>
                    </a:lnTo>
                    <a:lnTo>
                      <a:pt x="805" y="199"/>
                    </a:lnTo>
                    <a:lnTo>
                      <a:pt x="805" y="199"/>
                    </a:lnTo>
                    <a:lnTo>
                      <a:pt x="805" y="199"/>
                    </a:lnTo>
                    <a:lnTo>
                      <a:pt x="805" y="199"/>
                    </a:lnTo>
                    <a:lnTo>
                      <a:pt x="805" y="199"/>
                    </a:lnTo>
                    <a:lnTo>
                      <a:pt x="807" y="199"/>
                    </a:lnTo>
                    <a:lnTo>
                      <a:pt x="807" y="199"/>
                    </a:lnTo>
                    <a:lnTo>
                      <a:pt x="807" y="199"/>
                    </a:lnTo>
                    <a:lnTo>
                      <a:pt x="808" y="199"/>
                    </a:lnTo>
                    <a:lnTo>
                      <a:pt x="808" y="199"/>
                    </a:lnTo>
                    <a:lnTo>
                      <a:pt x="807" y="199"/>
                    </a:lnTo>
                    <a:lnTo>
                      <a:pt x="807" y="199"/>
                    </a:lnTo>
                    <a:lnTo>
                      <a:pt x="807" y="197"/>
                    </a:lnTo>
                    <a:lnTo>
                      <a:pt x="807" y="197"/>
                    </a:lnTo>
                    <a:lnTo>
                      <a:pt x="807" y="197"/>
                    </a:lnTo>
                    <a:lnTo>
                      <a:pt x="807" y="197"/>
                    </a:lnTo>
                    <a:lnTo>
                      <a:pt x="807" y="197"/>
                    </a:lnTo>
                    <a:lnTo>
                      <a:pt x="807" y="197"/>
                    </a:lnTo>
                    <a:lnTo>
                      <a:pt x="807" y="197"/>
                    </a:lnTo>
                    <a:lnTo>
                      <a:pt x="807" y="197"/>
                    </a:lnTo>
                    <a:lnTo>
                      <a:pt x="807" y="197"/>
                    </a:lnTo>
                    <a:lnTo>
                      <a:pt x="807" y="197"/>
                    </a:lnTo>
                    <a:lnTo>
                      <a:pt x="807" y="195"/>
                    </a:lnTo>
                    <a:lnTo>
                      <a:pt x="807" y="195"/>
                    </a:lnTo>
                    <a:lnTo>
                      <a:pt x="807" y="195"/>
                    </a:lnTo>
                    <a:lnTo>
                      <a:pt x="807" y="195"/>
                    </a:lnTo>
                    <a:lnTo>
                      <a:pt x="807" y="195"/>
                    </a:lnTo>
                    <a:lnTo>
                      <a:pt x="807" y="195"/>
                    </a:lnTo>
                    <a:lnTo>
                      <a:pt x="807" y="195"/>
                    </a:lnTo>
                    <a:lnTo>
                      <a:pt x="807" y="193"/>
                    </a:lnTo>
                    <a:lnTo>
                      <a:pt x="807" y="193"/>
                    </a:lnTo>
                    <a:lnTo>
                      <a:pt x="807" y="193"/>
                    </a:lnTo>
                    <a:lnTo>
                      <a:pt x="807" y="193"/>
                    </a:lnTo>
                    <a:lnTo>
                      <a:pt x="807" y="193"/>
                    </a:lnTo>
                    <a:lnTo>
                      <a:pt x="808" y="193"/>
                    </a:lnTo>
                    <a:lnTo>
                      <a:pt x="808" y="193"/>
                    </a:lnTo>
                    <a:lnTo>
                      <a:pt x="808" y="193"/>
                    </a:lnTo>
                    <a:lnTo>
                      <a:pt x="810" y="193"/>
                    </a:lnTo>
                    <a:lnTo>
                      <a:pt x="810" y="193"/>
                    </a:lnTo>
                    <a:lnTo>
                      <a:pt x="810" y="193"/>
                    </a:lnTo>
                    <a:lnTo>
                      <a:pt x="812" y="193"/>
                    </a:lnTo>
                    <a:lnTo>
                      <a:pt x="812" y="191"/>
                    </a:lnTo>
                    <a:lnTo>
                      <a:pt x="812" y="191"/>
                    </a:lnTo>
                    <a:lnTo>
                      <a:pt x="812" y="191"/>
                    </a:lnTo>
                    <a:lnTo>
                      <a:pt x="812" y="191"/>
                    </a:lnTo>
                    <a:lnTo>
                      <a:pt x="812" y="191"/>
                    </a:lnTo>
                    <a:lnTo>
                      <a:pt x="812" y="190"/>
                    </a:lnTo>
                    <a:lnTo>
                      <a:pt x="814" y="190"/>
                    </a:lnTo>
                    <a:lnTo>
                      <a:pt x="814" y="190"/>
                    </a:lnTo>
                    <a:lnTo>
                      <a:pt x="814" y="190"/>
                    </a:lnTo>
                    <a:lnTo>
                      <a:pt x="814" y="190"/>
                    </a:lnTo>
                    <a:lnTo>
                      <a:pt x="814" y="191"/>
                    </a:lnTo>
                    <a:lnTo>
                      <a:pt x="814" y="191"/>
                    </a:lnTo>
                    <a:lnTo>
                      <a:pt x="814" y="191"/>
                    </a:lnTo>
                    <a:lnTo>
                      <a:pt x="816" y="191"/>
                    </a:lnTo>
                    <a:lnTo>
                      <a:pt x="816" y="191"/>
                    </a:lnTo>
                    <a:lnTo>
                      <a:pt x="816" y="190"/>
                    </a:lnTo>
                    <a:lnTo>
                      <a:pt x="817" y="190"/>
                    </a:lnTo>
                    <a:lnTo>
                      <a:pt x="817" y="190"/>
                    </a:lnTo>
                    <a:lnTo>
                      <a:pt x="817" y="190"/>
                    </a:lnTo>
                    <a:lnTo>
                      <a:pt x="817" y="190"/>
                    </a:lnTo>
                    <a:lnTo>
                      <a:pt x="819" y="190"/>
                    </a:lnTo>
                    <a:lnTo>
                      <a:pt x="819" y="190"/>
                    </a:lnTo>
                    <a:lnTo>
                      <a:pt x="819" y="190"/>
                    </a:lnTo>
                    <a:lnTo>
                      <a:pt x="819" y="190"/>
                    </a:lnTo>
                    <a:lnTo>
                      <a:pt x="821" y="190"/>
                    </a:lnTo>
                    <a:lnTo>
                      <a:pt x="821" y="190"/>
                    </a:lnTo>
                    <a:lnTo>
                      <a:pt x="821" y="190"/>
                    </a:lnTo>
                    <a:lnTo>
                      <a:pt x="821" y="190"/>
                    </a:lnTo>
                    <a:lnTo>
                      <a:pt x="821" y="190"/>
                    </a:lnTo>
                    <a:lnTo>
                      <a:pt x="821" y="190"/>
                    </a:lnTo>
                    <a:lnTo>
                      <a:pt x="821" y="190"/>
                    </a:lnTo>
                    <a:lnTo>
                      <a:pt x="823" y="190"/>
                    </a:lnTo>
                    <a:lnTo>
                      <a:pt x="823" y="190"/>
                    </a:lnTo>
                    <a:lnTo>
                      <a:pt x="823" y="190"/>
                    </a:lnTo>
                    <a:lnTo>
                      <a:pt x="823" y="190"/>
                    </a:lnTo>
                    <a:lnTo>
                      <a:pt x="823" y="190"/>
                    </a:lnTo>
                    <a:lnTo>
                      <a:pt x="823" y="190"/>
                    </a:lnTo>
                    <a:lnTo>
                      <a:pt x="823" y="188"/>
                    </a:lnTo>
                    <a:lnTo>
                      <a:pt x="823" y="188"/>
                    </a:lnTo>
                    <a:lnTo>
                      <a:pt x="823" y="190"/>
                    </a:lnTo>
                    <a:lnTo>
                      <a:pt x="823" y="190"/>
                    </a:lnTo>
                    <a:lnTo>
                      <a:pt x="823" y="190"/>
                    </a:lnTo>
                    <a:lnTo>
                      <a:pt x="825" y="190"/>
                    </a:lnTo>
                    <a:lnTo>
                      <a:pt x="825" y="190"/>
                    </a:lnTo>
                    <a:lnTo>
                      <a:pt x="825" y="190"/>
                    </a:lnTo>
                    <a:lnTo>
                      <a:pt x="826" y="190"/>
                    </a:lnTo>
                    <a:lnTo>
                      <a:pt x="826" y="190"/>
                    </a:lnTo>
                    <a:lnTo>
                      <a:pt x="826" y="188"/>
                    </a:lnTo>
                    <a:lnTo>
                      <a:pt x="826" y="188"/>
                    </a:lnTo>
                    <a:lnTo>
                      <a:pt x="826" y="188"/>
                    </a:lnTo>
                    <a:lnTo>
                      <a:pt x="826" y="188"/>
                    </a:lnTo>
                    <a:lnTo>
                      <a:pt x="826" y="188"/>
                    </a:lnTo>
                    <a:lnTo>
                      <a:pt x="828" y="188"/>
                    </a:lnTo>
                    <a:lnTo>
                      <a:pt x="828" y="188"/>
                    </a:lnTo>
                    <a:lnTo>
                      <a:pt x="828" y="188"/>
                    </a:lnTo>
                    <a:lnTo>
                      <a:pt x="828" y="188"/>
                    </a:lnTo>
                    <a:lnTo>
                      <a:pt x="828" y="188"/>
                    </a:lnTo>
                    <a:lnTo>
                      <a:pt x="828" y="188"/>
                    </a:lnTo>
                    <a:lnTo>
                      <a:pt x="828" y="186"/>
                    </a:lnTo>
                    <a:lnTo>
                      <a:pt x="828" y="186"/>
                    </a:lnTo>
                    <a:lnTo>
                      <a:pt x="828" y="186"/>
                    </a:lnTo>
                    <a:lnTo>
                      <a:pt x="830" y="186"/>
                    </a:lnTo>
                    <a:lnTo>
                      <a:pt x="830" y="186"/>
                    </a:lnTo>
                    <a:lnTo>
                      <a:pt x="830" y="186"/>
                    </a:lnTo>
                    <a:lnTo>
                      <a:pt x="830" y="186"/>
                    </a:lnTo>
                    <a:lnTo>
                      <a:pt x="830" y="186"/>
                    </a:lnTo>
                    <a:lnTo>
                      <a:pt x="830" y="186"/>
                    </a:lnTo>
                    <a:lnTo>
                      <a:pt x="830" y="184"/>
                    </a:lnTo>
                    <a:lnTo>
                      <a:pt x="830" y="184"/>
                    </a:lnTo>
                    <a:lnTo>
                      <a:pt x="830" y="184"/>
                    </a:lnTo>
                    <a:lnTo>
                      <a:pt x="830" y="184"/>
                    </a:lnTo>
                    <a:lnTo>
                      <a:pt x="830" y="184"/>
                    </a:lnTo>
                    <a:lnTo>
                      <a:pt x="830" y="184"/>
                    </a:lnTo>
                    <a:lnTo>
                      <a:pt x="830" y="184"/>
                    </a:lnTo>
                    <a:lnTo>
                      <a:pt x="830" y="184"/>
                    </a:lnTo>
                    <a:lnTo>
                      <a:pt x="830" y="184"/>
                    </a:lnTo>
                    <a:lnTo>
                      <a:pt x="830" y="182"/>
                    </a:lnTo>
                    <a:lnTo>
                      <a:pt x="832" y="182"/>
                    </a:lnTo>
                    <a:lnTo>
                      <a:pt x="832" y="182"/>
                    </a:lnTo>
                    <a:lnTo>
                      <a:pt x="832" y="182"/>
                    </a:lnTo>
                    <a:lnTo>
                      <a:pt x="832" y="182"/>
                    </a:lnTo>
                    <a:lnTo>
                      <a:pt x="832" y="182"/>
                    </a:lnTo>
                    <a:lnTo>
                      <a:pt x="832" y="182"/>
                    </a:lnTo>
                    <a:lnTo>
                      <a:pt x="834" y="182"/>
                    </a:lnTo>
                    <a:lnTo>
                      <a:pt x="834" y="182"/>
                    </a:lnTo>
                    <a:lnTo>
                      <a:pt x="834" y="182"/>
                    </a:lnTo>
                    <a:lnTo>
                      <a:pt x="834" y="182"/>
                    </a:lnTo>
                    <a:lnTo>
                      <a:pt x="834" y="182"/>
                    </a:lnTo>
                    <a:lnTo>
                      <a:pt x="834" y="180"/>
                    </a:lnTo>
                    <a:lnTo>
                      <a:pt x="834" y="180"/>
                    </a:lnTo>
                    <a:lnTo>
                      <a:pt x="835" y="180"/>
                    </a:lnTo>
                    <a:lnTo>
                      <a:pt x="835" y="180"/>
                    </a:lnTo>
                    <a:lnTo>
                      <a:pt x="835" y="180"/>
                    </a:lnTo>
                    <a:lnTo>
                      <a:pt x="835" y="180"/>
                    </a:lnTo>
                    <a:lnTo>
                      <a:pt x="835" y="182"/>
                    </a:lnTo>
                    <a:lnTo>
                      <a:pt x="835" y="180"/>
                    </a:lnTo>
                    <a:lnTo>
                      <a:pt x="837" y="180"/>
                    </a:lnTo>
                    <a:lnTo>
                      <a:pt x="837" y="180"/>
                    </a:lnTo>
                    <a:lnTo>
                      <a:pt x="837" y="180"/>
                    </a:lnTo>
                    <a:lnTo>
                      <a:pt x="837" y="180"/>
                    </a:lnTo>
                    <a:lnTo>
                      <a:pt x="837" y="180"/>
                    </a:lnTo>
                    <a:lnTo>
                      <a:pt x="837" y="180"/>
                    </a:lnTo>
                    <a:lnTo>
                      <a:pt x="837" y="179"/>
                    </a:lnTo>
                    <a:lnTo>
                      <a:pt x="837" y="179"/>
                    </a:lnTo>
                    <a:lnTo>
                      <a:pt x="837" y="179"/>
                    </a:lnTo>
                    <a:lnTo>
                      <a:pt x="837" y="179"/>
                    </a:lnTo>
                    <a:lnTo>
                      <a:pt x="839" y="179"/>
                    </a:lnTo>
                    <a:lnTo>
                      <a:pt x="839" y="179"/>
                    </a:lnTo>
                    <a:lnTo>
                      <a:pt x="839" y="179"/>
                    </a:lnTo>
                    <a:lnTo>
                      <a:pt x="839" y="179"/>
                    </a:lnTo>
                    <a:lnTo>
                      <a:pt x="839" y="179"/>
                    </a:lnTo>
                    <a:lnTo>
                      <a:pt x="841" y="179"/>
                    </a:lnTo>
                    <a:lnTo>
                      <a:pt x="841" y="179"/>
                    </a:lnTo>
                    <a:lnTo>
                      <a:pt x="841" y="179"/>
                    </a:lnTo>
                    <a:lnTo>
                      <a:pt x="843" y="177"/>
                    </a:lnTo>
                    <a:lnTo>
                      <a:pt x="843" y="177"/>
                    </a:lnTo>
                    <a:lnTo>
                      <a:pt x="843" y="177"/>
                    </a:lnTo>
                    <a:lnTo>
                      <a:pt x="843" y="177"/>
                    </a:lnTo>
                    <a:lnTo>
                      <a:pt x="844" y="177"/>
                    </a:lnTo>
                    <a:lnTo>
                      <a:pt x="844" y="177"/>
                    </a:lnTo>
                    <a:lnTo>
                      <a:pt x="844" y="177"/>
                    </a:lnTo>
                    <a:lnTo>
                      <a:pt x="844" y="177"/>
                    </a:lnTo>
                    <a:lnTo>
                      <a:pt x="844" y="175"/>
                    </a:lnTo>
                    <a:lnTo>
                      <a:pt x="844" y="175"/>
                    </a:lnTo>
                    <a:lnTo>
                      <a:pt x="844" y="175"/>
                    </a:lnTo>
                    <a:lnTo>
                      <a:pt x="844" y="175"/>
                    </a:lnTo>
                    <a:lnTo>
                      <a:pt x="844" y="175"/>
                    </a:lnTo>
                    <a:lnTo>
                      <a:pt x="846" y="175"/>
                    </a:lnTo>
                    <a:lnTo>
                      <a:pt x="846" y="175"/>
                    </a:lnTo>
                    <a:lnTo>
                      <a:pt x="846" y="175"/>
                    </a:lnTo>
                    <a:lnTo>
                      <a:pt x="846" y="175"/>
                    </a:lnTo>
                    <a:lnTo>
                      <a:pt x="846" y="173"/>
                    </a:lnTo>
                    <a:lnTo>
                      <a:pt x="848" y="173"/>
                    </a:lnTo>
                    <a:lnTo>
                      <a:pt x="848" y="173"/>
                    </a:lnTo>
                    <a:lnTo>
                      <a:pt x="848" y="173"/>
                    </a:lnTo>
                    <a:lnTo>
                      <a:pt x="848" y="173"/>
                    </a:lnTo>
                    <a:lnTo>
                      <a:pt x="848" y="173"/>
                    </a:lnTo>
                    <a:lnTo>
                      <a:pt x="848" y="173"/>
                    </a:lnTo>
                    <a:lnTo>
                      <a:pt x="850" y="173"/>
                    </a:lnTo>
                    <a:lnTo>
                      <a:pt x="850" y="173"/>
                    </a:lnTo>
                    <a:lnTo>
                      <a:pt x="850" y="173"/>
                    </a:lnTo>
                    <a:lnTo>
                      <a:pt x="850" y="173"/>
                    </a:lnTo>
                    <a:lnTo>
                      <a:pt x="852" y="173"/>
                    </a:lnTo>
                    <a:lnTo>
                      <a:pt x="852" y="171"/>
                    </a:lnTo>
                    <a:lnTo>
                      <a:pt x="852" y="171"/>
                    </a:lnTo>
                    <a:lnTo>
                      <a:pt x="852" y="171"/>
                    </a:lnTo>
                    <a:lnTo>
                      <a:pt x="852" y="171"/>
                    </a:lnTo>
                    <a:lnTo>
                      <a:pt x="852" y="171"/>
                    </a:lnTo>
                    <a:lnTo>
                      <a:pt x="852" y="170"/>
                    </a:lnTo>
                    <a:lnTo>
                      <a:pt x="852" y="170"/>
                    </a:lnTo>
                    <a:lnTo>
                      <a:pt x="852" y="170"/>
                    </a:lnTo>
                    <a:lnTo>
                      <a:pt x="854" y="171"/>
                    </a:lnTo>
                    <a:lnTo>
                      <a:pt x="854" y="171"/>
                    </a:lnTo>
                    <a:lnTo>
                      <a:pt x="854" y="171"/>
                    </a:lnTo>
                    <a:lnTo>
                      <a:pt x="854" y="171"/>
                    </a:lnTo>
                    <a:lnTo>
                      <a:pt x="855" y="171"/>
                    </a:lnTo>
                    <a:lnTo>
                      <a:pt x="855" y="171"/>
                    </a:lnTo>
                    <a:lnTo>
                      <a:pt x="855" y="170"/>
                    </a:lnTo>
                    <a:lnTo>
                      <a:pt x="855" y="170"/>
                    </a:lnTo>
                    <a:lnTo>
                      <a:pt x="855" y="170"/>
                    </a:lnTo>
                    <a:lnTo>
                      <a:pt x="855" y="170"/>
                    </a:lnTo>
                    <a:lnTo>
                      <a:pt x="855" y="170"/>
                    </a:lnTo>
                    <a:lnTo>
                      <a:pt x="855" y="170"/>
                    </a:lnTo>
                    <a:lnTo>
                      <a:pt x="855" y="170"/>
                    </a:lnTo>
                    <a:lnTo>
                      <a:pt x="855" y="170"/>
                    </a:lnTo>
                    <a:lnTo>
                      <a:pt x="855" y="168"/>
                    </a:lnTo>
                    <a:lnTo>
                      <a:pt x="857" y="168"/>
                    </a:lnTo>
                    <a:lnTo>
                      <a:pt x="857" y="168"/>
                    </a:lnTo>
                    <a:lnTo>
                      <a:pt x="857" y="168"/>
                    </a:lnTo>
                    <a:lnTo>
                      <a:pt x="857" y="168"/>
                    </a:lnTo>
                    <a:lnTo>
                      <a:pt x="857" y="168"/>
                    </a:lnTo>
                    <a:lnTo>
                      <a:pt x="857" y="168"/>
                    </a:lnTo>
                    <a:lnTo>
                      <a:pt x="859" y="168"/>
                    </a:lnTo>
                    <a:lnTo>
                      <a:pt x="859" y="166"/>
                    </a:lnTo>
                    <a:lnTo>
                      <a:pt x="859" y="166"/>
                    </a:lnTo>
                    <a:lnTo>
                      <a:pt x="859" y="166"/>
                    </a:lnTo>
                    <a:lnTo>
                      <a:pt x="859" y="166"/>
                    </a:lnTo>
                    <a:lnTo>
                      <a:pt x="859" y="166"/>
                    </a:lnTo>
                    <a:lnTo>
                      <a:pt x="859" y="166"/>
                    </a:lnTo>
                    <a:lnTo>
                      <a:pt x="861" y="166"/>
                    </a:lnTo>
                    <a:lnTo>
                      <a:pt x="861" y="166"/>
                    </a:lnTo>
                    <a:lnTo>
                      <a:pt x="861" y="166"/>
                    </a:lnTo>
                    <a:lnTo>
                      <a:pt x="861" y="166"/>
                    </a:lnTo>
                    <a:lnTo>
                      <a:pt x="863" y="166"/>
                    </a:lnTo>
                    <a:lnTo>
                      <a:pt x="863" y="166"/>
                    </a:lnTo>
                    <a:lnTo>
                      <a:pt x="863" y="166"/>
                    </a:lnTo>
                    <a:lnTo>
                      <a:pt x="863" y="166"/>
                    </a:lnTo>
                    <a:lnTo>
                      <a:pt x="863" y="164"/>
                    </a:lnTo>
                    <a:lnTo>
                      <a:pt x="863" y="164"/>
                    </a:lnTo>
                    <a:lnTo>
                      <a:pt x="863" y="164"/>
                    </a:lnTo>
                    <a:lnTo>
                      <a:pt x="863" y="164"/>
                    </a:lnTo>
                    <a:lnTo>
                      <a:pt x="863" y="164"/>
                    </a:lnTo>
                    <a:lnTo>
                      <a:pt x="864" y="164"/>
                    </a:lnTo>
                    <a:lnTo>
                      <a:pt x="864" y="164"/>
                    </a:lnTo>
                    <a:lnTo>
                      <a:pt x="864" y="164"/>
                    </a:lnTo>
                    <a:lnTo>
                      <a:pt x="864" y="164"/>
                    </a:lnTo>
                    <a:lnTo>
                      <a:pt x="866" y="164"/>
                    </a:lnTo>
                    <a:lnTo>
                      <a:pt x="866" y="164"/>
                    </a:lnTo>
                    <a:lnTo>
                      <a:pt x="866" y="162"/>
                    </a:lnTo>
                    <a:lnTo>
                      <a:pt x="866" y="162"/>
                    </a:lnTo>
                    <a:lnTo>
                      <a:pt x="864" y="162"/>
                    </a:lnTo>
                    <a:lnTo>
                      <a:pt x="864" y="162"/>
                    </a:lnTo>
                    <a:lnTo>
                      <a:pt x="866" y="162"/>
                    </a:lnTo>
                    <a:lnTo>
                      <a:pt x="866" y="162"/>
                    </a:lnTo>
                    <a:lnTo>
                      <a:pt x="866" y="162"/>
                    </a:lnTo>
                    <a:lnTo>
                      <a:pt x="866" y="162"/>
                    </a:lnTo>
                    <a:lnTo>
                      <a:pt x="866" y="162"/>
                    </a:lnTo>
                    <a:lnTo>
                      <a:pt x="866" y="162"/>
                    </a:lnTo>
                    <a:lnTo>
                      <a:pt x="866" y="162"/>
                    </a:lnTo>
                    <a:lnTo>
                      <a:pt x="866" y="161"/>
                    </a:lnTo>
                    <a:lnTo>
                      <a:pt x="866" y="161"/>
                    </a:lnTo>
                    <a:lnTo>
                      <a:pt x="866" y="161"/>
                    </a:lnTo>
                    <a:lnTo>
                      <a:pt x="866" y="161"/>
                    </a:lnTo>
                    <a:lnTo>
                      <a:pt x="866" y="161"/>
                    </a:lnTo>
                    <a:lnTo>
                      <a:pt x="868" y="161"/>
                    </a:lnTo>
                    <a:lnTo>
                      <a:pt x="868" y="161"/>
                    </a:lnTo>
                    <a:lnTo>
                      <a:pt x="868" y="161"/>
                    </a:lnTo>
                    <a:lnTo>
                      <a:pt x="868" y="161"/>
                    </a:lnTo>
                    <a:lnTo>
                      <a:pt x="868" y="161"/>
                    </a:lnTo>
                    <a:lnTo>
                      <a:pt x="868" y="161"/>
                    </a:lnTo>
                    <a:lnTo>
                      <a:pt x="868" y="161"/>
                    </a:lnTo>
                    <a:lnTo>
                      <a:pt x="868" y="159"/>
                    </a:lnTo>
                    <a:lnTo>
                      <a:pt x="868" y="159"/>
                    </a:lnTo>
                    <a:lnTo>
                      <a:pt x="868" y="159"/>
                    </a:lnTo>
                    <a:lnTo>
                      <a:pt x="868" y="159"/>
                    </a:lnTo>
                    <a:lnTo>
                      <a:pt x="868" y="159"/>
                    </a:lnTo>
                    <a:lnTo>
                      <a:pt x="870" y="159"/>
                    </a:lnTo>
                    <a:lnTo>
                      <a:pt x="870" y="159"/>
                    </a:lnTo>
                    <a:lnTo>
                      <a:pt x="870" y="159"/>
                    </a:lnTo>
                    <a:lnTo>
                      <a:pt x="870" y="159"/>
                    </a:lnTo>
                    <a:lnTo>
                      <a:pt x="870" y="159"/>
                    </a:lnTo>
                    <a:lnTo>
                      <a:pt x="870" y="159"/>
                    </a:lnTo>
                    <a:lnTo>
                      <a:pt x="870" y="157"/>
                    </a:lnTo>
                    <a:lnTo>
                      <a:pt x="870" y="157"/>
                    </a:lnTo>
                    <a:lnTo>
                      <a:pt x="872" y="157"/>
                    </a:lnTo>
                    <a:lnTo>
                      <a:pt x="872" y="157"/>
                    </a:lnTo>
                    <a:lnTo>
                      <a:pt x="870" y="157"/>
                    </a:lnTo>
                    <a:lnTo>
                      <a:pt x="870" y="157"/>
                    </a:lnTo>
                    <a:lnTo>
                      <a:pt x="870" y="157"/>
                    </a:lnTo>
                    <a:lnTo>
                      <a:pt x="872" y="157"/>
                    </a:lnTo>
                    <a:lnTo>
                      <a:pt x="872" y="155"/>
                    </a:lnTo>
                    <a:lnTo>
                      <a:pt x="870" y="155"/>
                    </a:lnTo>
                    <a:lnTo>
                      <a:pt x="870" y="155"/>
                    </a:lnTo>
                    <a:lnTo>
                      <a:pt x="872" y="155"/>
                    </a:lnTo>
                    <a:lnTo>
                      <a:pt x="872" y="155"/>
                    </a:lnTo>
                    <a:lnTo>
                      <a:pt x="872" y="155"/>
                    </a:lnTo>
                    <a:lnTo>
                      <a:pt x="872" y="155"/>
                    </a:lnTo>
                    <a:lnTo>
                      <a:pt x="872" y="155"/>
                    </a:lnTo>
                    <a:lnTo>
                      <a:pt x="872" y="153"/>
                    </a:lnTo>
                    <a:lnTo>
                      <a:pt x="872" y="153"/>
                    </a:lnTo>
                    <a:lnTo>
                      <a:pt x="872" y="153"/>
                    </a:lnTo>
                    <a:lnTo>
                      <a:pt x="872" y="153"/>
                    </a:lnTo>
                    <a:lnTo>
                      <a:pt x="872" y="153"/>
                    </a:lnTo>
                    <a:lnTo>
                      <a:pt x="872" y="153"/>
                    </a:lnTo>
                    <a:lnTo>
                      <a:pt x="872" y="153"/>
                    </a:lnTo>
                    <a:lnTo>
                      <a:pt x="872" y="153"/>
                    </a:lnTo>
                    <a:lnTo>
                      <a:pt x="872" y="153"/>
                    </a:lnTo>
                    <a:lnTo>
                      <a:pt x="872" y="153"/>
                    </a:lnTo>
                    <a:lnTo>
                      <a:pt x="872" y="152"/>
                    </a:lnTo>
                    <a:lnTo>
                      <a:pt x="873" y="152"/>
                    </a:lnTo>
                    <a:lnTo>
                      <a:pt x="873" y="152"/>
                    </a:lnTo>
                    <a:lnTo>
                      <a:pt x="873" y="152"/>
                    </a:lnTo>
                    <a:lnTo>
                      <a:pt x="873" y="150"/>
                    </a:lnTo>
                    <a:lnTo>
                      <a:pt x="873" y="150"/>
                    </a:lnTo>
                    <a:lnTo>
                      <a:pt x="873" y="150"/>
                    </a:lnTo>
                    <a:lnTo>
                      <a:pt x="873" y="150"/>
                    </a:lnTo>
                    <a:lnTo>
                      <a:pt x="873" y="150"/>
                    </a:lnTo>
                    <a:lnTo>
                      <a:pt x="873" y="150"/>
                    </a:lnTo>
                    <a:lnTo>
                      <a:pt x="873" y="150"/>
                    </a:lnTo>
                    <a:lnTo>
                      <a:pt x="873" y="150"/>
                    </a:lnTo>
                    <a:lnTo>
                      <a:pt x="873" y="150"/>
                    </a:lnTo>
                    <a:lnTo>
                      <a:pt x="873" y="150"/>
                    </a:lnTo>
                    <a:lnTo>
                      <a:pt x="875" y="150"/>
                    </a:lnTo>
                    <a:lnTo>
                      <a:pt x="875" y="150"/>
                    </a:lnTo>
                    <a:lnTo>
                      <a:pt x="875" y="148"/>
                    </a:lnTo>
                    <a:lnTo>
                      <a:pt x="875" y="148"/>
                    </a:lnTo>
                    <a:lnTo>
                      <a:pt x="875" y="148"/>
                    </a:lnTo>
                    <a:lnTo>
                      <a:pt x="873" y="148"/>
                    </a:lnTo>
                    <a:lnTo>
                      <a:pt x="875" y="148"/>
                    </a:lnTo>
                    <a:lnTo>
                      <a:pt x="875" y="148"/>
                    </a:lnTo>
                    <a:lnTo>
                      <a:pt x="875" y="148"/>
                    </a:lnTo>
                    <a:lnTo>
                      <a:pt x="875" y="146"/>
                    </a:lnTo>
                    <a:lnTo>
                      <a:pt x="875" y="146"/>
                    </a:lnTo>
                    <a:lnTo>
                      <a:pt x="875" y="146"/>
                    </a:lnTo>
                    <a:lnTo>
                      <a:pt x="875" y="146"/>
                    </a:lnTo>
                    <a:lnTo>
                      <a:pt x="875" y="144"/>
                    </a:lnTo>
                    <a:lnTo>
                      <a:pt x="875" y="144"/>
                    </a:lnTo>
                    <a:lnTo>
                      <a:pt x="877" y="144"/>
                    </a:lnTo>
                    <a:lnTo>
                      <a:pt x="877" y="144"/>
                    </a:lnTo>
                    <a:lnTo>
                      <a:pt x="877" y="144"/>
                    </a:lnTo>
                    <a:lnTo>
                      <a:pt x="879" y="142"/>
                    </a:lnTo>
                    <a:lnTo>
                      <a:pt x="879" y="142"/>
                    </a:lnTo>
                    <a:lnTo>
                      <a:pt x="881" y="141"/>
                    </a:lnTo>
                    <a:lnTo>
                      <a:pt x="881" y="141"/>
                    </a:lnTo>
                    <a:lnTo>
                      <a:pt x="881" y="141"/>
                    </a:lnTo>
                    <a:lnTo>
                      <a:pt x="882" y="141"/>
                    </a:lnTo>
                    <a:lnTo>
                      <a:pt x="882" y="141"/>
                    </a:lnTo>
                    <a:lnTo>
                      <a:pt x="882" y="139"/>
                    </a:lnTo>
                    <a:lnTo>
                      <a:pt x="884" y="137"/>
                    </a:lnTo>
                    <a:lnTo>
                      <a:pt x="886" y="137"/>
                    </a:lnTo>
                    <a:lnTo>
                      <a:pt x="886" y="137"/>
                    </a:lnTo>
                    <a:lnTo>
                      <a:pt x="888" y="137"/>
                    </a:lnTo>
                    <a:lnTo>
                      <a:pt x="888" y="137"/>
                    </a:lnTo>
                    <a:lnTo>
                      <a:pt x="888" y="135"/>
                    </a:lnTo>
                    <a:lnTo>
                      <a:pt x="890" y="135"/>
                    </a:lnTo>
                    <a:lnTo>
                      <a:pt x="890" y="135"/>
                    </a:lnTo>
                    <a:lnTo>
                      <a:pt x="890" y="135"/>
                    </a:lnTo>
                    <a:lnTo>
                      <a:pt x="892" y="133"/>
                    </a:lnTo>
                    <a:lnTo>
                      <a:pt x="892" y="133"/>
                    </a:lnTo>
                    <a:lnTo>
                      <a:pt x="892" y="133"/>
                    </a:lnTo>
                    <a:lnTo>
                      <a:pt x="893" y="133"/>
                    </a:lnTo>
                    <a:lnTo>
                      <a:pt x="895" y="132"/>
                    </a:lnTo>
                    <a:lnTo>
                      <a:pt x="897" y="132"/>
                    </a:lnTo>
                    <a:lnTo>
                      <a:pt x="897" y="130"/>
                    </a:lnTo>
                    <a:lnTo>
                      <a:pt x="899" y="128"/>
                    </a:lnTo>
                    <a:lnTo>
                      <a:pt x="901" y="128"/>
                    </a:lnTo>
                    <a:lnTo>
                      <a:pt x="901" y="128"/>
                    </a:lnTo>
                    <a:lnTo>
                      <a:pt x="901" y="128"/>
                    </a:lnTo>
                    <a:lnTo>
                      <a:pt x="902" y="128"/>
                    </a:lnTo>
                    <a:lnTo>
                      <a:pt x="902" y="126"/>
                    </a:lnTo>
                    <a:lnTo>
                      <a:pt x="902" y="126"/>
                    </a:lnTo>
                    <a:lnTo>
                      <a:pt x="904" y="126"/>
                    </a:lnTo>
                    <a:lnTo>
                      <a:pt x="904" y="126"/>
                    </a:lnTo>
                    <a:lnTo>
                      <a:pt x="904" y="124"/>
                    </a:lnTo>
                    <a:lnTo>
                      <a:pt x="906" y="124"/>
                    </a:lnTo>
                    <a:lnTo>
                      <a:pt x="906" y="124"/>
                    </a:lnTo>
                    <a:lnTo>
                      <a:pt x="908" y="123"/>
                    </a:lnTo>
                    <a:lnTo>
                      <a:pt x="908" y="123"/>
                    </a:lnTo>
                    <a:lnTo>
                      <a:pt x="908" y="123"/>
                    </a:lnTo>
                    <a:lnTo>
                      <a:pt x="910" y="121"/>
                    </a:lnTo>
                    <a:lnTo>
                      <a:pt x="910" y="121"/>
                    </a:lnTo>
                    <a:lnTo>
                      <a:pt x="911" y="121"/>
                    </a:lnTo>
                    <a:lnTo>
                      <a:pt x="911" y="121"/>
                    </a:lnTo>
                    <a:lnTo>
                      <a:pt x="911" y="121"/>
                    </a:lnTo>
                    <a:lnTo>
                      <a:pt x="913" y="121"/>
                    </a:lnTo>
                    <a:lnTo>
                      <a:pt x="915" y="121"/>
                    </a:lnTo>
                    <a:lnTo>
                      <a:pt x="915" y="121"/>
                    </a:lnTo>
                    <a:lnTo>
                      <a:pt x="915" y="121"/>
                    </a:lnTo>
                    <a:lnTo>
                      <a:pt x="917" y="123"/>
                    </a:lnTo>
                    <a:lnTo>
                      <a:pt x="917" y="123"/>
                    </a:lnTo>
                    <a:lnTo>
                      <a:pt x="917" y="123"/>
                    </a:lnTo>
                    <a:lnTo>
                      <a:pt x="917" y="123"/>
                    </a:lnTo>
                    <a:lnTo>
                      <a:pt x="919" y="124"/>
                    </a:lnTo>
                    <a:lnTo>
                      <a:pt x="919" y="124"/>
                    </a:lnTo>
                    <a:lnTo>
                      <a:pt x="919" y="126"/>
                    </a:lnTo>
                    <a:lnTo>
                      <a:pt x="919" y="126"/>
                    </a:lnTo>
                    <a:lnTo>
                      <a:pt x="920" y="126"/>
                    </a:lnTo>
                    <a:lnTo>
                      <a:pt x="920" y="128"/>
                    </a:lnTo>
                    <a:lnTo>
                      <a:pt x="920" y="130"/>
                    </a:lnTo>
                    <a:lnTo>
                      <a:pt x="920" y="132"/>
                    </a:lnTo>
                    <a:lnTo>
                      <a:pt x="920" y="132"/>
                    </a:lnTo>
                    <a:lnTo>
                      <a:pt x="920" y="133"/>
                    </a:lnTo>
                    <a:lnTo>
                      <a:pt x="920" y="135"/>
                    </a:lnTo>
                    <a:lnTo>
                      <a:pt x="920" y="137"/>
                    </a:lnTo>
                    <a:lnTo>
                      <a:pt x="920" y="137"/>
                    </a:lnTo>
                    <a:lnTo>
                      <a:pt x="920" y="139"/>
                    </a:lnTo>
                    <a:lnTo>
                      <a:pt x="920" y="139"/>
                    </a:lnTo>
                    <a:lnTo>
                      <a:pt x="920" y="142"/>
                    </a:lnTo>
                    <a:lnTo>
                      <a:pt x="920" y="142"/>
                    </a:lnTo>
                    <a:lnTo>
                      <a:pt x="920" y="144"/>
                    </a:lnTo>
                    <a:lnTo>
                      <a:pt x="920" y="146"/>
                    </a:lnTo>
                    <a:lnTo>
                      <a:pt x="920" y="146"/>
                    </a:lnTo>
                    <a:lnTo>
                      <a:pt x="920" y="146"/>
                    </a:lnTo>
                    <a:lnTo>
                      <a:pt x="920" y="148"/>
                    </a:lnTo>
                    <a:lnTo>
                      <a:pt x="920" y="148"/>
                    </a:lnTo>
                    <a:lnTo>
                      <a:pt x="922" y="148"/>
                    </a:lnTo>
                    <a:lnTo>
                      <a:pt x="922" y="148"/>
                    </a:lnTo>
                    <a:lnTo>
                      <a:pt x="922" y="148"/>
                    </a:lnTo>
                    <a:lnTo>
                      <a:pt x="924" y="150"/>
                    </a:lnTo>
                    <a:lnTo>
                      <a:pt x="924" y="150"/>
                    </a:lnTo>
                    <a:lnTo>
                      <a:pt x="924" y="150"/>
                    </a:lnTo>
                    <a:lnTo>
                      <a:pt x="926" y="150"/>
                    </a:lnTo>
                    <a:lnTo>
                      <a:pt x="926" y="150"/>
                    </a:lnTo>
                    <a:lnTo>
                      <a:pt x="926" y="150"/>
                    </a:lnTo>
                    <a:lnTo>
                      <a:pt x="928" y="152"/>
                    </a:lnTo>
                    <a:lnTo>
                      <a:pt x="928" y="152"/>
                    </a:lnTo>
                    <a:lnTo>
                      <a:pt x="929" y="152"/>
                    </a:lnTo>
                    <a:lnTo>
                      <a:pt x="929" y="152"/>
                    </a:lnTo>
                    <a:lnTo>
                      <a:pt x="931" y="150"/>
                    </a:lnTo>
                    <a:lnTo>
                      <a:pt x="931" y="150"/>
                    </a:lnTo>
                    <a:lnTo>
                      <a:pt x="931" y="150"/>
                    </a:lnTo>
                    <a:lnTo>
                      <a:pt x="933" y="148"/>
                    </a:lnTo>
                    <a:lnTo>
                      <a:pt x="935" y="148"/>
                    </a:lnTo>
                    <a:lnTo>
                      <a:pt x="935" y="146"/>
                    </a:lnTo>
                    <a:lnTo>
                      <a:pt x="937" y="146"/>
                    </a:lnTo>
                    <a:lnTo>
                      <a:pt x="937" y="146"/>
                    </a:lnTo>
                    <a:lnTo>
                      <a:pt x="937" y="144"/>
                    </a:lnTo>
                    <a:lnTo>
                      <a:pt x="937" y="144"/>
                    </a:lnTo>
                    <a:lnTo>
                      <a:pt x="939" y="144"/>
                    </a:lnTo>
                    <a:lnTo>
                      <a:pt x="939" y="142"/>
                    </a:lnTo>
                    <a:lnTo>
                      <a:pt x="939" y="142"/>
                    </a:lnTo>
                    <a:lnTo>
                      <a:pt x="939" y="141"/>
                    </a:lnTo>
                    <a:lnTo>
                      <a:pt x="940" y="141"/>
                    </a:lnTo>
                    <a:lnTo>
                      <a:pt x="940" y="139"/>
                    </a:lnTo>
                    <a:lnTo>
                      <a:pt x="940" y="139"/>
                    </a:lnTo>
                    <a:lnTo>
                      <a:pt x="942" y="139"/>
                    </a:lnTo>
                    <a:lnTo>
                      <a:pt x="944" y="139"/>
                    </a:lnTo>
                    <a:lnTo>
                      <a:pt x="944" y="141"/>
                    </a:lnTo>
                    <a:lnTo>
                      <a:pt x="944" y="141"/>
                    </a:lnTo>
                    <a:lnTo>
                      <a:pt x="944" y="142"/>
                    </a:lnTo>
                    <a:lnTo>
                      <a:pt x="944" y="144"/>
                    </a:lnTo>
                    <a:lnTo>
                      <a:pt x="946" y="144"/>
                    </a:lnTo>
                    <a:lnTo>
                      <a:pt x="946" y="146"/>
                    </a:lnTo>
                    <a:lnTo>
                      <a:pt x="946" y="146"/>
                    </a:lnTo>
                    <a:lnTo>
                      <a:pt x="946" y="146"/>
                    </a:lnTo>
                    <a:lnTo>
                      <a:pt x="946" y="148"/>
                    </a:lnTo>
                    <a:lnTo>
                      <a:pt x="948" y="148"/>
                    </a:lnTo>
                    <a:lnTo>
                      <a:pt x="948" y="148"/>
                    </a:lnTo>
                    <a:lnTo>
                      <a:pt x="948" y="148"/>
                    </a:lnTo>
                    <a:lnTo>
                      <a:pt x="948" y="148"/>
                    </a:lnTo>
                    <a:lnTo>
                      <a:pt x="949" y="150"/>
                    </a:lnTo>
                    <a:lnTo>
                      <a:pt x="949" y="150"/>
                    </a:lnTo>
                    <a:lnTo>
                      <a:pt x="949" y="150"/>
                    </a:lnTo>
                    <a:lnTo>
                      <a:pt x="949" y="150"/>
                    </a:lnTo>
                    <a:lnTo>
                      <a:pt x="949" y="150"/>
                    </a:lnTo>
                    <a:lnTo>
                      <a:pt x="949" y="150"/>
                    </a:lnTo>
                    <a:lnTo>
                      <a:pt x="949" y="150"/>
                    </a:lnTo>
                    <a:lnTo>
                      <a:pt x="949" y="150"/>
                    </a:lnTo>
                    <a:lnTo>
                      <a:pt x="949" y="152"/>
                    </a:lnTo>
                    <a:lnTo>
                      <a:pt x="949" y="152"/>
                    </a:lnTo>
                    <a:lnTo>
                      <a:pt x="949" y="153"/>
                    </a:lnTo>
                    <a:lnTo>
                      <a:pt x="948" y="153"/>
                    </a:lnTo>
                    <a:lnTo>
                      <a:pt x="948" y="153"/>
                    </a:lnTo>
                    <a:lnTo>
                      <a:pt x="948" y="153"/>
                    </a:lnTo>
                    <a:lnTo>
                      <a:pt x="948" y="155"/>
                    </a:lnTo>
                    <a:lnTo>
                      <a:pt x="948" y="155"/>
                    </a:lnTo>
                    <a:lnTo>
                      <a:pt x="948" y="155"/>
                    </a:lnTo>
                    <a:lnTo>
                      <a:pt x="948" y="157"/>
                    </a:lnTo>
                    <a:lnTo>
                      <a:pt x="948" y="157"/>
                    </a:lnTo>
                    <a:lnTo>
                      <a:pt x="948" y="157"/>
                    </a:lnTo>
                    <a:lnTo>
                      <a:pt x="948" y="157"/>
                    </a:lnTo>
                    <a:lnTo>
                      <a:pt x="948" y="157"/>
                    </a:lnTo>
                    <a:lnTo>
                      <a:pt x="946" y="159"/>
                    </a:lnTo>
                    <a:lnTo>
                      <a:pt x="946" y="159"/>
                    </a:lnTo>
                    <a:lnTo>
                      <a:pt x="946" y="159"/>
                    </a:lnTo>
                    <a:lnTo>
                      <a:pt x="946" y="161"/>
                    </a:lnTo>
                    <a:lnTo>
                      <a:pt x="946" y="162"/>
                    </a:lnTo>
                    <a:lnTo>
                      <a:pt x="946" y="164"/>
                    </a:lnTo>
                    <a:lnTo>
                      <a:pt x="946" y="166"/>
                    </a:lnTo>
                    <a:lnTo>
                      <a:pt x="946" y="166"/>
                    </a:lnTo>
                    <a:lnTo>
                      <a:pt x="946" y="166"/>
                    </a:lnTo>
                    <a:lnTo>
                      <a:pt x="946" y="166"/>
                    </a:lnTo>
                    <a:lnTo>
                      <a:pt x="946" y="168"/>
                    </a:lnTo>
                    <a:lnTo>
                      <a:pt x="946" y="168"/>
                    </a:lnTo>
                    <a:lnTo>
                      <a:pt x="946" y="168"/>
                    </a:lnTo>
                    <a:lnTo>
                      <a:pt x="946" y="168"/>
                    </a:lnTo>
                    <a:lnTo>
                      <a:pt x="944" y="170"/>
                    </a:lnTo>
                    <a:lnTo>
                      <a:pt x="944" y="170"/>
                    </a:lnTo>
                    <a:lnTo>
                      <a:pt x="944" y="170"/>
                    </a:lnTo>
                    <a:lnTo>
                      <a:pt x="946" y="170"/>
                    </a:lnTo>
                    <a:lnTo>
                      <a:pt x="946" y="170"/>
                    </a:lnTo>
                    <a:lnTo>
                      <a:pt x="944" y="170"/>
                    </a:lnTo>
                    <a:lnTo>
                      <a:pt x="946" y="170"/>
                    </a:lnTo>
                    <a:lnTo>
                      <a:pt x="946" y="171"/>
                    </a:lnTo>
                    <a:lnTo>
                      <a:pt x="946" y="171"/>
                    </a:lnTo>
                    <a:lnTo>
                      <a:pt x="944" y="171"/>
                    </a:lnTo>
                    <a:lnTo>
                      <a:pt x="944" y="171"/>
                    </a:lnTo>
                    <a:lnTo>
                      <a:pt x="944" y="171"/>
                    </a:lnTo>
                    <a:lnTo>
                      <a:pt x="944" y="171"/>
                    </a:lnTo>
                    <a:lnTo>
                      <a:pt x="944" y="171"/>
                    </a:lnTo>
                    <a:lnTo>
                      <a:pt x="944" y="173"/>
                    </a:lnTo>
                    <a:lnTo>
                      <a:pt x="944" y="173"/>
                    </a:lnTo>
                    <a:lnTo>
                      <a:pt x="944" y="173"/>
                    </a:lnTo>
                    <a:lnTo>
                      <a:pt x="944" y="173"/>
                    </a:lnTo>
                    <a:lnTo>
                      <a:pt x="944" y="173"/>
                    </a:lnTo>
                    <a:lnTo>
                      <a:pt x="944" y="173"/>
                    </a:lnTo>
                    <a:lnTo>
                      <a:pt x="942" y="173"/>
                    </a:lnTo>
                    <a:lnTo>
                      <a:pt x="942" y="173"/>
                    </a:lnTo>
                    <a:lnTo>
                      <a:pt x="942" y="173"/>
                    </a:lnTo>
                    <a:lnTo>
                      <a:pt x="942" y="173"/>
                    </a:lnTo>
                    <a:lnTo>
                      <a:pt x="942" y="173"/>
                    </a:lnTo>
                    <a:lnTo>
                      <a:pt x="942" y="175"/>
                    </a:lnTo>
                    <a:lnTo>
                      <a:pt x="942" y="175"/>
                    </a:lnTo>
                    <a:lnTo>
                      <a:pt x="942" y="175"/>
                    </a:lnTo>
                    <a:lnTo>
                      <a:pt x="942" y="175"/>
                    </a:lnTo>
                    <a:lnTo>
                      <a:pt x="942" y="175"/>
                    </a:lnTo>
                    <a:lnTo>
                      <a:pt x="942" y="175"/>
                    </a:lnTo>
                    <a:lnTo>
                      <a:pt x="942" y="175"/>
                    </a:lnTo>
                    <a:lnTo>
                      <a:pt x="942" y="175"/>
                    </a:lnTo>
                    <a:lnTo>
                      <a:pt x="942" y="177"/>
                    </a:lnTo>
                    <a:lnTo>
                      <a:pt x="942" y="177"/>
                    </a:lnTo>
                    <a:lnTo>
                      <a:pt x="942" y="177"/>
                    </a:lnTo>
                    <a:lnTo>
                      <a:pt x="942" y="177"/>
                    </a:lnTo>
                    <a:lnTo>
                      <a:pt x="942" y="177"/>
                    </a:lnTo>
                    <a:lnTo>
                      <a:pt x="942" y="179"/>
                    </a:lnTo>
                    <a:lnTo>
                      <a:pt x="942" y="179"/>
                    </a:lnTo>
                    <a:lnTo>
                      <a:pt x="942" y="179"/>
                    </a:lnTo>
                    <a:lnTo>
                      <a:pt x="942" y="179"/>
                    </a:lnTo>
                    <a:lnTo>
                      <a:pt x="940" y="179"/>
                    </a:lnTo>
                    <a:lnTo>
                      <a:pt x="940" y="179"/>
                    </a:lnTo>
                    <a:lnTo>
                      <a:pt x="940" y="179"/>
                    </a:lnTo>
                    <a:lnTo>
                      <a:pt x="942" y="179"/>
                    </a:lnTo>
                    <a:lnTo>
                      <a:pt x="942" y="179"/>
                    </a:lnTo>
                    <a:lnTo>
                      <a:pt x="942" y="180"/>
                    </a:lnTo>
                    <a:lnTo>
                      <a:pt x="942" y="180"/>
                    </a:lnTo>
                    <a:lnTo>
                      <a:pt x="942" y="180"/>
                    </a:lnTo>
                    <a:lnTo>
                      <a:pt x="942" y="180"/>
                    </a:lnTo>
                    <a:lnTo>
                      <a:pt x="940" y="180"/>
                    </a:lnTo>
                    <a:lnTo>
                      <a:pt x="940" y="180"/>
                    </a:lnTo>
                    <a:lnTo>
                      <a:pt x="940" y="180"/>
                    </a:lnTo>
                    <a:lnTo>
                      <a:pt x="940" y="180"/>
                    </a:lnTo>
                    <a:lnTo>
                      <a:pt x="940" y="180"/>
                    </a:lnTo>
                    <a:lnTo>
                      <a:pt x="940" y="180"/>
                    </a:lnTo>
                    <a:lnTo>
                      <a:pt x="939" y="180"/>
                    </a:lnTo>
                    <a:lnTo>
                      <a:pt x="939" y="182"/>
                    </a:lnTo>
                    <a:lnTo>
                      <a:pt x="939" y="182"/>
                    </a:lnTo>
                    <a:lnTo>
                      <a:pt x="939" y="182"/>
                    </a:lnTo>
                    <a:lnTo>
                      <a:pt x="940" y="182"/>
                    </a:lnTo>
                    <a:lnTo>
                      <a:pt x="940" y="182"/>
                    </a:lnTo>
                    <a:lnTo>
                      <a:pt x="940" y="184"/>
                    </a:lnTo>
                    <a:lnTo>
                      <a:pt x="940" y="184"/>
                    </a:lnTo>
                    <a:lnTo>
                      <a:pt x="940" y="184"/>
                    </a:lnTo>
                    <a:lnTo>
                      <a:pt x="940" y="184"/>
                    </a:lnTo>
                    <a:lnTo>
                      <a:pt x="940" y="184"/>
                    </a:lnTo>
                    <a:lnTo>
                      <a:pt x="940" y="184"/>
                    </a:lnTo>
                    <a:lnTo>
                      <a:pt x="939" y="184"/>
                    </a:lnTo>
                    <a:lnTo>
                      <a:pt x="939" y="184"/>
                    </a:lnTo>
                    <a:lnTo>
                      <a:pt x="939" y="184"/>
                    </a:lnTo>
                    <a:lnTo>
                      <a:pt x="939" y="184"/>
                    </a:lnTo>
                    <a:lnTo>
                      <a:pt x="939" y="184"/>
                    </a:lnTo>
                    <a:lnTo>
                      <a:pt x="939" y="184"/>
                    </a:lnTo>
                    <a:lnTo>
                      <a:pt x="939" y="186"/>
                    </a:lnTo>
                    <a:lnTo>
                      <a:pt x="937" y="186"/>
                    </a:lnTo>
                    <a:lnTo>
                      <a:pt x="937" y="186"/>
                    </a:lnTo>
                    <a:lnTo>
                      <a:pt x="937" y="188"/>
                    </a:lnTo>
                    <a:lnTo>
                      <a:pt x="937" y="188"/>
                    </a:lnTo>
                    <a:lnTo>
                      <a:pt x="937" y="188"/>
                    </a:lnTo>
                    <a:lnTo>
                      <a:pt x="937" y="188"/>
                    </a:lnTo>
                    <a:lnTo>
                      <a:pt x="937" y="188"/>
                    </a:lnTo>
                    <a:lnTo>
                      <a:pt x="937" y="188"/>
                    </a:lnTo>
                    <a:lnTo>
                      <a:pt x="937" y="188"/>
                    </a:lnTo>
                    <a:lnTo>
                      <a:pt x="937" y="190"/>
                    </a:lnTo>
                    <a:lnTo>
                      <a:pt x="939" y="190"/>
                    </a:lnTo>
                    <a:lnTo>
                      <a:pt x="939" y="190"/>
                    </a:lnTo>
                    <a:lnTo>
                      <a:pt x="939" y="190"/>
                    </a:lnTo>
                    <a:lnTo>
                      <a:pt x="937" y="190"/>
                    </a:lnTo>
                    <a:lnTo>
                      <a:pt x="937" y="190"/>
                    </a:lnTo>
                    <a:lnTo>
                      <a:pt x="937" y="190"/>
                    </a:lnTo>
                    <a:lnTo>
                      <a:pt x="937" y="190"/>
                    </a:lnTo>
                    <a:lnTo>
                      <a:pt x="937" y="190"/>
                    </a:lnTo>
                    <a:lnTo>
                      <a:pt x="937" y="191"/>
                    </a:lnTo>
                    <a:lnTo>
                      <a:pt x="937" y="191"/>
                    </a:lnTo>
                    <a:lnTo>
                      <a:pt x="937" y="191"/>
                    </a:lnTo>
                    <a:lnTo>
                      <a:pt x="937" y="191"/>
                    </a:lnTo>
                    <a:lnTo>
                      <a:pt x="935" y="191"/>
                    </a:lnTo>
                    <a:lnTo>
                      <a:pt x="935" y="191"/>
                    </a:lnTo>
                    <a:lnTo>
                      <a:pt x="935" y="191"/>
                    </a:lnTo>
                    <a:lnTo>
                      <a:pt x="933" y="191"/>
                    </a:lnTo>
                    <a:lnTo>
                      <a:pt x="933" y="191"/>
                    </a:lnTo>
                    <a:lnTo>
                      <a:pt x="933" y="191"/>
                    </a:lnTo>
                    <a:lnTo>
                      <a:pt x="933" y="191"/>
                    </a:lnTo>
                    <a:lnTo>
                      <a:pt x="933" y="191"/>
                    </a:lnTo>
                    <a:lnTo>
                      <a:pt x="933" y="191"/>
                    </a:lnTo>
                    <a:lnTo>
                      <a:pt x="933" y="191"/>
                    </a:lnTo>
                    <a:lnTo>
                      <a:pt x="933" y="191"/>
                    </a:lnTo>
                    <a:lnTo>
                      <a:pt x="931" y="191"/>
                    </a:lnTo>
                    <a:lnTo>
                      <a:pt x="931" y="191"/>
                    </a:lnTo>
                    <a:lnTo>
                      <a:pt x="931" y="193"/>
                    </a:lnTo>
                    <a:lnTo>
                      <a:pt x="931" y="193"/>
                    </a:lnTo>
                    <a:lnTo>
                      <a:pt x="931" y="193"/>
                    </a:lnTo>
                    <a:lnTo>
                      <a:pt x="931" y="193"/>
                    </a:lnTo>
                    <a:lnTo>
                      <a:pt x="931" y="195"/>
                    </a:lnTo>
                    <a:lnTo>
                      <a:pt x="931" y="195"/>
                    </a:lnTo>
                    <a:lnTo>
                      <a:pt x="929" y="195"/>
                    </a:lnTo>
                    <a:lnTo>
                      <a:pt x="929" y="195"/>
                    </a:lnTo>
                    <a:lnTo>
                      <a:pt x="929" y="195"/>
                    </a:lnTo>
                    <a:lnTo>
                      <a:pt x="929" y="195"/>
                    </a:lnTo>
                    <a:lnTo>
                      <a:pt x="929" y="195"/>
                    </a:lnTo>
                    <a:lnTo>
                      <a:pt x="929" y="195"/>
                    </a:lnTo>
                    <a:lnTo>
                      <a:pt x="929" y="195"/>
                    </a:lnTo>
                    <a:lnTo>
                      <a:pt x="929" y="195"/>
                    </a:lnTo>
                    <a:lnTo>
                      <a:pt x="929" y="195"/>
                    </a:lnTo>
                    <a:lnTo>
                      <a:pt x="929" y="195"/>
                    </a:lnTo>
                    <a:lnTo>
                      <a:pt x="929" y="197"/>
                    </a:lnTo>
                    <a:lnTo>
                      <a:pt x="929"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9"/>
                    </a:lnTo>
                    <a:lnTo>
                      <a:pt x="928" y="199"/>
                    </a:lnTo>
                    <a:lnTo>
                      <a:pt x="928" y="199"/>
                    </a:lnTo>
                    <a:lnTo>
                      <a:pt x="928" y="199"/>
                    </a:lnTo>
                    <a:lnTo>
                      <a:pt x="928" y="199"/>
                    </a:lnTo>
                    <a:lnTo>
                      <a:pt x="928" y="199"/>
                    </a:lnTo>
                    <a:lnTo>
                      <a:pt x="928" y="199"/>
                    </a:lnTo>
                    <a:lnTo>
                      <a:pt x="928" y="200"/>
                    </a:lnTo>
                    <a:lnTo>
                      <a:pt x="928" y="200"/>
                    </a:lnTo>
                    <a:lnTo>
                      <a:pt x="928" y="200"/>
                    </a:lnTo>
                    <a:lnTo>
                      <a:pt x="928" y="200"/>
                    </a:lnTo>
                    <a:lnTo>
                      <a:pt x="928" y="200"/>
                    </a:lnTo>
                    <a:lnTo>
                      <a:pt x="928" y="200"/>
                    </a:lnTo>
                    <a:lnTo>
                      <a:pt x="928" y="200"/>
                    </a:lnTo>
                    <a:lnTo>
                      <a:pt x="928" y="200"/>
                    </a:lnTo>
                    <a:lnTo>
                      <a:pt x="928" y="200"/>
                    </a:lnTo>
                    <a:lnTo>
                      <a:pt x="928" y="202"/>
                    </a:lnTo>
                    <a:lnTo>
                      <a:pt x="926" y="202"/>
                    </a:lnTo>
                    <a:lnTo>
                      <a:pt x="926" y="202"/>
                    </a:lnTo>
                    <a:lnTo>
                      <a:pt x="924" y="202"/>
                    </a:lnTo>
                    <a:lnTo>
                      <a:pt x="924" y="204"/>
                    </a:lnTo>
                    <a:lnTo>
                      <a:pt x="924" y="204"/>
                    </a:lnTo>
                    <a:lnTo>
                      <a:pt x="924" y="204"/>
                    </a:lnTo>
                    <a:lnTo>
                      <a:pt x="924" y="204"/>
                    </a:lnTo>
                    <a:lnTo>
                      <a:pt x="924" y="204"/>
                    </a:lnTo>
                    <a:lnTo>
                      <a:pt x="924" y="204"/>
                    </a:lnTo>
                    <a:lnTo>
                      <a:pt x="924" y="206"/>
                    </a:lnTo>
                    <a:lnTo>
                      <a:pt x="924" y="206"/>
                    </a:lnTo>
                    <a:lnTo>
                      <a:pt x="924" y="206"/>
                    </a:lnTo>
                    <a:lnTo>
                      <a:pt x="924" y="206"/>
                    </a:lnTo>
                    <a:lnTo>
                      <a:pt x="924" y="206"/>
                    </a:lnTo>
                    <a:lnTo>
                      <a:pt x="924" y="206"/>
                    </a:lnTo>
                    <a:lnTo>
                      <a:pt x="924" y="206"/>
                    </a:lnTo>
                    <a:lnTo>
                      <a:pt x="924" y="206"/>
                    </a:lnTo>
                    <a:lnTo>
                      <a:pt x="924" y="208"/>
                    </a:lnTo>
                    <a:lnTo>
                      <a:pt x="924" y="208"/>
                    </a:lnTo>
                    <a:lnTo>
                      <a:pt x="924" y="208"/>
                    </a:lnTo>
                    <a:lnTo>
                      <a:pt x="924" y="208"/>
                    </a:lnTo>
                    <a:lnTo>
                      <a:pt x="924" y="208"/>
                    </a:lnTo>
                    <a:lnTo>
                      <a:pt x="922" y="208"/>
                    </a:lnTo>
                    <a:lnTo>
                      <a:pt x="922" y="208"/>
                    </a:lnTo>
                    <a:lnTo>
                      <a:pt x="922" y="208"/>
                    </a:lnTo>
                    <a:lnTo>
                      <a:pt x="922" y="208"/>
                    </a:lnTo>
                    <a:lnTo>
                      <a:pt x="922" y="209"/>
                    </a:lnTo>
                    <a:lnTo>
                      <a:pt x="922" y="209"/>
                    </a:lnTo>
                    <a:lnTo>
                      <a:pt x="922" y="209"/>
                    </a:lnTo>
                    <a:lnTo>
                      <a:pt x="922" y="209"/>
                    </a:lnTo>
                    <a:lnTo>
                      <a:pt x="924" y="209"/>
                    </a:lnTo>
                    <a:lnTo>
                      <a:pt x="924" y="209"/>
                    </a:lnTo>
                    <a:lnTo>
                      <a:pt x="924" y="209"/>
                    </a:lnTo>
                    <a:lnTo>
                      <a:pt x="924" y="209"/>
                    </a:lnTo>
                    <a:lnTo>
                      <a:pt x="924" y="209"/>
                    </a:lnTo>
                    <a:lnTo>
                      <a:pt x="924" y="209"/>
                    </a:lnTo>
                    <a:lnTo>
                      <a:pt x="924" y="211"/>
                    </a:lnTo>
                    <a:lnTo>
                      <a:pt x="924" y="211"/>
                    </a:lnTo>
                    <a:lnTo>
                      <a:pt x="924" y="211"/>
                    </a:lnTo>
                    <a:lnTo>
                      <a:pt x="924" y="213"/>
                    </a:lnTo>
                    <a:lnTo>
                      <a:pt x="924" y="213"/>
                    </a:lnTo>
                    <a:lnTo>
                      <a:pt x="924" y="213"/>
                    </a:lnTo>
                    <a:lnTo>
                      <a:pt x="924" y="213"/>
                    </a:lnTo>
                    <a:lnTo>
                      <a:pt x="924" y="213"/>
                    </a:lnTo>
                    <a:lnTo>
                      <a:pt x="924" y="213"/>
                    </a:lnTo>
                    <a:lnTo>
                      <a:pt x="924" y="213"/>
                    </a:lnTo>
                    <a:lnTo>
                      <a:pt x="922" y="213"/>
                    </a:lnTo>
                    <a:lnTo>
                      <a:pt x="922" y="211"/>
                    </a:lnTo>
                    <a:lnTo>
                      <a:pt x="922" y="213"/>
                    </a:lnTo>
                    <a:lnTo>
                      <a:pt x="922" y="213"/>
                    </a:lnTo>
                    <a:lnTo>
                      <a:pt x="920" y="213"/>
                    </a:lnTo>
                    <a:lnTo>
                      <a:pt x="920" y="213"/>
                    </a:lnTo>
                    <a:lnTo>
                      <a:pt x="920" y="213"/>
                    </a:lnTo>
                    <a:lnTo>
                      <a:pt x="920" y="213"/>
                    </a:lnTo>
                    <a:lnTo>
                      <a:pt x="920" y="213"/>
                    </a:lnTo>
                    <a:lnTo>
                      <a:pt x="920" y="215"/>
                    </a:lnTo>
                    <a:lnTo>
                      <a:pt x="920" y="215"/>
                    </a:lnTo>
                    <a:lnTo>
                      <a:pt x="920" y="215"/>
                    </a:lnTo>
                    <a:lnTo>
                      <a:pt x="920" y="215"/>
                    </a:lnTo>
                    <a:lnTo>
                      <a:pt x="920" y="215"/>
                    </a:lnTo>
                    <a:lnTo>
                      <a:pt x="920" y="215"/>
                    </a:lnTo>
                    <a:lnTo>
                      <a:pt x="920" y="215"/>
                    </a:lnTo>
                    <a:lnTo>
                      <a:pt x="920" y="215"/>
                    </a:lnTo>
                    <a:lnTo>
                      <a:pt x="919" y="217"/>
                    </a:lnTo>
                    <a:lnTo>
                      <a:pt x="919" y="217"/>
                    </a:lnTo>
                    <a:lnTo>
                      <a:pt x="919" y="217"/>
                    </a:lnTo>
                    <a:lnTo>
                      <a:pt x="919" y="217"/>
                    </a:lnTo>
                    <a:lnTo>
                      <a:pt x="920" y="217"/>
                    </a:lnTo>
                    <a:lnTo>
                      <a:pt x="920" y="217"/>
                    </a:lnTo>
                    <a:lnTo>
                      <a:pt x="920" y="218"/>
                    </a:lnTo>
                    <a:lnTo>
                      <a:pt x="920" y="218"/>
                    </a:lnTo>
                    <a:lnTo>
                      <a:pt x="919" y="218"/>
                    </a:lnTo>
                    <a:lnTo>
                      <a:pt x="919" y="218"/>
                    </a:lnTo>
                    <a:lnTo>
                      <a:pt x="919" y="218"/>
                    </a:lnTo>
                    <a:lnTo>
                      <a:pt x="919" y="218"/>
                    </a:lnTo>
                    <a:lnTo>
                      <a:pt x="920" y="218"/>
                    </a:lnTo>
                    <a:lnTo>
                      <a:pt x="920" y="218"/>
                    </a:lnTo>
                    <a:lnTo>
                      <a:pt x="920" y="218"/>
                    </a:lnTo>
                    <a:lnTo>
                      <a:pt x="920" y="220"/>
                    </a:lnTo>
                    <a:lnTo>
                      <a:pt x="920" y="220"/>
                    </a:lnTo>
                    <a:lnTo>
                      <a:pt x="920" y="220"/>
                    </a:lnTo>
                    <a:lnTo>
                      <a:pt x="920" y="220"/>
                    </a:lnTo>
                    <a:lnTo>
                      <a:pt x="920" y="220"/>
                    </a:lnTo>
                    <a:lnTo>
                      <a:pt x="920" y="220"/>
                    </a:lnTo>
                    <a:lnTo>
                      <a:pt x="920" y="220"/>
                    </a:lnTo>
                    <a:lnTo>
                      <a:pt x="919" y="220"/>
                    </a:lnTo>
                    <a:lnTo>
                      <a:pt x="919" y="220"/>
                    </a:lnTo>
                    <a:lnTo>
                      <a:pt x="919" y="220"/>
                    </a:lnTo>
                    <a:lnTo>
                      <a:pt x="919"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2"/>
                    </a:lnTo>
                    <a:lnTo>
                      <a:pt x="917" y="222"/>
                    </a:lnTo>
                    <a:lnTo>
                      <a:pt x="917" y="222"/>
                    </a:lnTo>
                    <a:lnTo>
                      <a:pt x="917" y="222"/>
                    </a:lnTo>
                    <a:lnTo>
                      <a:pt x="917" y="222"/>
                    </a:lnTo>
                    <a:lnTo>
                      <a:pt x="917" y="222"/>
                    </a:lnTo>
                    <a:lnTo>
                      <a:pt x="917" y="222"/>
                    </a:lnTo>
                    <a:lnTo>
                      <a:pt x="915" y="224"/>
                    </a:lnTo>
                    <a:lnTo>
                      <a:pt x="915" y="224"/>
                    </a:lnTo>
                    <a:lnTo>
                      <a:pt x="915" y="224"/>
                    </a:lnTo>
                    <a:lnTo>
                      <a:pt x="915" y="224"/>
                    </a:lnTo>
                    <a:lnTo>
                      <a:pt x="917" y="224"/>
                    </a:lnTo>
                    <a:lnTo>
                      <a:pt x="917" y="224"/>
                    </a:lnTo>
                    <a:lnTo>
                      <a:pt x="917" y="226"/>
                    </a:lnTo>
                    <a:lnTo>
                      <a:pt x="915" y="226"/>
                    </a:lnTo>
                    <a:lnTo>
                      <a:pt x="915" y="226"/>
                    </a:lnTo>
                    <a:lnTo>
                      <a:pt x="915" y="226"/>
                    </a:lnTo>
                    <a:lnTo>
                      <a:pt x="915" y="226"/>
                    </a:lnTo>
                    <a:lnTo>
                      <a:pt x="915" y="226"/>
                    </a:lnTo>
                    <a:lnTo>
                      <a:pt x="915" y="226"/>
                    </a:lnTo>
                    <a:lnTo>
                      <a:pt x="917" y="226"/>
                    </a:lnTo>
                    <a:lnTo>
                      <a:pt x="917" y="226"/>
                    </a:lnTo>
                    <a:lnTo>
                      <a:pt x="917" y="226"/>
                    </a:lnTo>
                    <a:lnTo>
                      <a:pt x="917" y="228"/>
                    </a:lnTo>
                    <a:lnTo>
                      <a:pt x="917" y="228"/>
                    </a:lnTo>
                    <a:lnTo>
                      <a:pt x="917" y="228"/>
                    </a:lnTo>
                    <a:lnTo>
                      <a:pt x="917" y="228"/>
                    </a:lnTo>
                    <a:lnTo>
                      <a:pt x="917" y="229"/>
                    </a:lnTo>
                    <a:lnTo>
                      <a:pt x="917" y="229"/>
                    </a:lnTo>
                    <a:lnTo>
                      <a:pt x="917" y="229"/>
                    </a:lnTo>
                    <a:lnTo>
                      <a:pt x="917" y="229"/>
                    </a:lnTo>
                    <a:lnTo>
                      <a:pt x="917" y="229"/>
                    </a:lnTo>
                    <a:lnTo>
                      <a:pt x="917" y="229"/>
                    </a:lnTo>
                    <a:lnTo>
                      <a:pt x="917" y="231"/>
                    </a:lnTo>
                    <a:lnTo>
                      <a:pt x="917" y="231"/>
                    </a:lnTo>
                    <a:lnTo>
                      <a:pt x="917"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3" y="233"/>
                    </a:lnTo>
                    <a:lnTo>
                      <a:pt x="913" y="233"/>
                    </a:lnTo>
                    <a:lnTo>
                      <a:pt x="913" y="233"/>
                    </a:lnTo>
                    <a:lnTo>
                      <a:pt x="913" y="233"/>
                    </a:lnTo>
                    <a:lnTo>
                      <a:pt x="913" y="233"/>
                    </a:lnTo>
                    <a:lnTo>
                      <a:pt x="913" y="235"/>
                    </a:lnTo>
                    <a:lnTo>
                      <a:pt x="913" y="233"/>
                    </a:lnTo>
                    <a:lnTo>
                      <a:pt x="915" y="233"/>
                    </a:lnTo>
                    <a:lnTo>
                      <a:pt x="915" y="233"/>
                    </a:lnTo>
                    <a:lnTo>
                      <a:pt x="915" y="235"/>
                    </a:lnTo>
                    <a:lnTo>
                      <a:pt x="915" y="235"/>
                    </a:lnTo>
                    <a:lnTo>
                      <a:pt x="915" y="235"/>
                    </a:lnTo>
                    <a:lnTo>
                      <a:pt x="915" y="235"/>
                    </a:lnTo>
                    <a:lnTo>
                      <a:pt x="915" y="235"/>
                    </a:lnTo>
                    <a:lnTo>
                      <a:pt x="913" y="235"/>
                    </a:lnTo>
                    <a:lnTo>
                      <a:pt x="913" y="235"/>
                    </a:lnTo>
                    <a:lnTo>
                      <a:pt x="913" y="235"/>
                    </a:lnTo>
                    <a:lnTo>
                      <a:pt x="913" y="235"/>
                    </a:lnTo>
                    <a:lnTo>
                      <a:pt x="913" y="235"/>
                    </a:lnTo>
                    <a:lnTo>
                      <a:pt x="913" y="235"/>
                    </a:lnTo>
                    <a:lnTo>
                      <a:pt x="913" y="237"/>
                    </a:lnTo>
                    <a:lnTo>
                      <a:pt x="913" y="237"/>
                    </a:lnTo>
                    <a:lnTo>
                      <a:pt x="913" y="237"/>
                    </a:lnTo>
                    <a:lnTo>
                      <a:pt x="913" y="237"/>
                    </a:lnTo>
                    <a:lnTo>
                      <a:pt x="913" y="237"/>
                    </a:lnTo>
                    <a:lnTo>
                      <a:pt x="913" y="237"/>
                    </a:lnTo>
                    <a:lnTo>
                      <a:pt x="913" y="237"/>
                    </a:lnTo>
                    <a:lnTo>
                      <a:pt x="913" y="237"/>
                    </a:lnTo>
                    <a:lnTo>
                      <a:pt x="913" y="238"/>
                    </a:lnTo>
                    <a:lnTo>
                      <a:pt x="913" y="238"/>
                    </a:lnTo>
                    <a:lnTo>
                      <a:pt x="913" y="238"/>
                    </a:lnTo>
                    <a:lnTo>
                      <a:pt x="913" y="240"/>
                    </a:lnTo>
                    <a:lnTo>
                      <a:pt x="913" y="240"/>
                    </a:lnTo>
                    <a:lnTo>
                      <a:pt x="913" y="240"/>
                    </a:lnTo>
                    <a:lnTo>
                      <a:pt x="915" y="240"/>
                    </a:lnTo>
                    <a:lnTo>
                      <a:pt x="915" y="242"/>
                    </a:lnTo>
                    <a:lnTo>
                      <a:pt x="913" y="242"/>
                    </a:lnTo>
                    <a:lnTo>
                      <a:pt x="913" y="242"/>
                    </a:lnTo>
                    <a:lnTo>
                      <a:pt x="913" y="242"/>
                    </a:lnTo>
                    <a:lnTo>
                      <a:pt x="913" y="242"/>
                    </a:lnTo>
                    <a:lnTo>
                      <a:pt x="913" y="242"/>
                    </a:lnTo>
                    <a:lnTo>
                      <a:pt x="913" y="242"/>
                    </a:lnTo>
                    <a:lnTo>
                      <a:pt x="913" y="244"/>
                    </a:lnTo>
                    <a:lnTo>
                      <a:pt x="913" y="244"/>
                    </a:lnTo>
                    <a:lnTo>
                      <a:pt x="913" y="244"/>
                    </a:lnTo>
                    <a:lnTo>
                      <a:pt x="913" y="244"/>
                    </a:lnTo>
                    <a:lnTo>
                      <a:pt x="913" y="244"/>
                    </a:lnTo>
                    <a:lnTo>
                      <a:pt x="913" y="244"/>
                    </a:lnTo>
                    <a:lnTo>
                      <a:pt x="913" y="244"/>
                    </a:lnTo>
                    <a:lnTo>
                      <a:pt x="913" y="244"/>
                    </a:lnTo>
                    <a:lnTo>
                      <a:pt x="913" y="246"/>
                    </a:lnTo>
                    <a:lnTo>
                      <a:pt x="913" y="246"/>
                    </a:lnTo>
                    <a:lnTo>
                      <a:pt x="913" y="246"/>
                    </a:lnTo>
                    <a:lnTo>
                      <a:pt x="913" y="246"/>
                    </a:lnTo>
                    <a:lnTo>
                      <a:pt x="911" y="246"/>
                    </a:lnTo>
                    <a:lnTo>
                      <a:pt x="911" y="246"/>
                    </a:lnTo>
                    <a:lnTo>
                      <a:pt x="911" y="244"/>
                    </a:lnTo>
                    <a:lnTo>
                      <a:pt x="911" y="244"/>
                    </a:lnTo>
                    <a:lnTo>
                      <a:pt x="910" y="244"/>
                    </a:lnTo>
                    <a:lnTo>
                      <a:pt x="910" y="244"/>
                    </a:lnTo>
                    <a:lnTo>
                      <a:pt x="910" y="244"/>
                    </a:lnTo>
                    <a:lnTo>
                      <a:pt x="910" y="244"/>
                    </a:lnTo>
                    <a:lnTo>
                      <a:pt x="910" y="244"/>
                    </a:lnTo>
                    <a:lnTo>
                      <a:pt x="910" y="244"/>
                    </a:lnTo>
                    <a:lnTo>
                      <a:pt x="908" y="244"/>
                    </a:lnTo>
                    <a:lnTo>
                      <a:pt x="908" y="244"/>
                    </a:lnTo>
                    <a:lnTo>
                      <a:pt x="908" y="244"/>
                    </a:lnTo>
                    <a:lnTo>
                      <a:pt x="908" y="246"/>
                    </a:lnTo>
                    <a:lnTo>
                      <a:pt x="908" y="246"/>
                    </a:lnTo>
                    <a:lnTo>
                      <a:pt x="908" y="246"/>
                    </a:lnTo>
                    <a:lnTo>
                      <a:pt x="908" y="246"/>
                    </a:lnTo>
                    <a:lnTo>
                      <a:pt x="908" y="246"/>
                    </a:lnTo>
                    <a:lnTo>
                      <a:pt x="910" y="246"/>
                    </a:lnTo>
                    <a:lnTo>
                      <a:pt x="910" y="246"/>
                    </a:lnTo>
                    <a:lnTo>
                      <a:pt x="908" y="247"/>
                    </a:lnTo>
                    <a:lnTo>
                      <a:pt x="910" y="247"/>
                    </a:lnTo>
                    <a:lnTo>
                      <a:pt x="910" y="247"/>
                    </a:lnTo>
                    <a:lnTo>
                      <a:pt x="910" y="247"/>
                    </a:lnTo>
                    <a:lnTo>
                      <a:pt x="910" y="247"/>
                    </a:lnTo>
                    <a:lnTo>
                      <a:pt x="910" y="247"/>
                    </a:lnTo>
                    <a:lnTo>
                      <a:pt x="910" y="247"/>
                    </a:lnTo>
                    <a:lnTo>
                      <a:pt x="910" y="247"/>
                    </a:lnTo>
                    <a:lnTo>
                      <a:pt x="908" y="249"/>
                    </a:lnTo>
                    <a:lnTo>
                      <a:pt x="908" y="249"/>
                    </a:lnTo>
                    <a:lnTo>
                      <a:pt x="910" y="249"/>
                    </a:lnTo>
                    <a:lnTo>
                      <a:pt x="910" y="249"/>
                    </a:lnTo>
                    <a:lnTo>
                      <a:pt x="910" y="249"/>
                    </a:lnTo>
                    <a:lnTo>
                      <a:pt x="910" y="249"/>
                    </a:lnTo>
                    <a:lnTo>
                      <a:pt x="910" y="249"/>
                    </a:lnTo>
                    <a:lnTo>
                      <a:pt x="910" y="249"/>
                    </a:lnTo>
                    <a:lnTo>
                      <a:pt x="910" y="249"/>
                    </a:lnTo>
                    <a:lnTo>
                      <a:pt x="910" y="249"/>
                    </a:lnTo>
                    <a:lnTo>
                      <a:pt x="910" y="249"/>
                    </a:lnTo>
                    <a:lnTo>
                      <a:pt x="910" y="249"/>
                    </a:lnTo>
                    <a:lnTo>
                      <a:pt x="910" y="251"/>
                    </a:lnTo>
                    <a:lnTo>
                      <a:pt x="910" y="251"/>
                    </a:lnTo>
                    <a:lnTo>
                      <a:pt x="910" y="251"/>
                    </a:lnTo>
                    <a:lnTo>
                      <a:pt x="910" y="251"/>
                    </a:lnTo>
                    <a:lnTo>
                      <a:pt x="910" y="251"/>
                    </a:lnTo>
                    <a:lnTo>
                      <a:pt x="910" y="251"/>
                    </a:lnTo>
                    <a:lnTo>
                      <a:pt x="910" y="251"/>
                    </a:lnTo>
                    <a:lnTo>
                      <a:pt x="910" y="251"/>
                    </a:lnTo>
                    <a:lnTo>
                      <a:pt x="910" y="251"/>
                    </a:lnTo>
                    <a:lnTo>
                      <a:pt x="910" y="251"/>
                    </a:lnTo>
                    <a:lnTo>
                      <a:pt x="910"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6" y="251"/>
                    </a:lnTo>
                    <a:lnTo>
                      <a:pt x="906" y="253"/>
                    </a:lnTo>
                    <a:lnTo>
                      <a:pt x="906" y="253"/>
                    </a:lnTo>
                    <a:lnTo>
                      <a:pt x="908" y="253"/>
                    </a:lnTo>
                    <a:lnTo>
                      <a:pt x="908" y="253"/>
                    </a:lnTo>
                    <a:lnTo>
                      <a:pt x="908" y="253"/>
                    </a:lnTo>
                    <a:lnTo>
                      <a:pt x="908" y="253"/>
                    </a:lnTo>
                    <a:lnTo>
                      <a:pt x="910" y="253"/>
                    </a:lnTo>
                    <a:lnTo>
                      <a:pt x="910" y="253"/>
                    </a:lnTo>
                    <a:lnTo>
                      <a:pt x="910" y="253"/>
                    </a:lnTo>
                    <a:lnTo>
                      <a:pt x="910" y="253"/>
                    </a:lnTo>
                    <a:lnTo>
                      <a:pt x="911" y="253"/>
                    </a:lnTo>
                    <a:lnTo>
                      <a:pt x="911" y="253"/>
                    </a:lnTo>
                    <a:lnTo>
                      <a:pt x="911" y="255"/>
                    </a:lnTo>
                    <a:lnTo>
                      <a:pt x="911" y="255"/>
                    </a:lnTo>
                    <a:lnTo>
                      <a:pt x="911" y="255"/>
                    </a:lnTo>
                    <a:lnTo>
                      <a:pt x="911" y="255"/>
                    </a:lnTo>
                    <a:lnTo>
                      <a:pt x="910" y="255"/>
                    </a:lnTo>
                    <a:lnTo>
                      <a:pt x="910" y="256"/>
                    </a:lnTo>
                    <a:lnTo>
                      <a:pt x="910" y="256"/>
                    </a:lnTo>
                    <a:lnTo>
                      <a:pt x="910" y="256"/>
                    </a:lnTo>
                    <a:lnTo>
                      <a:pt x="910" y="256"/>
                    </a:lnTo>
                    <a:lnTo>
                      <a:pt x="910" y="255"/>
                    </a:lnTo>
                    <a:lnTo>
                      <a:pt x="910" y="255"/>
                    </a:lnTo>
                    <a:lnTo>
                      <a:pt x="910" y="255"/>
                    </a:lnTo>
                    <a:lnTo>
                      <a:pt x="910" y="255"/>
                    </a:lnTo>
                    <a:lnTo>
                      <a:pt x="908" y="256"/>
                    </a:lnTo>
                    <a:lnTo>
                      <a:pt x="908" y="256"/>
                    </a:lnTo>
                    <a:lnTo>
                      <a:pt x="908" y="256"/>
                    </a:lnTo>
                    <a:lnTo>
                      <a:pt x="908" y="256"/>
                    </a:lnTo>
                    <a:lnTo>
                      <a:pt x="908" y="256"/>
                    </a:lnTo>
                    <a:lnTo>
                      <a:pt x="908" y="256"/>
                    </a:lnTo>
                    <a:lnTo>
                      <a:pt x="908" y="256"/>
                    </a:lnTo>
                    <a:lnTo>
                      <a:pt x="908" y="258"/>
                    </a:lnTo>
                    <a:lnTo>
                      <a:pt x="908" y="258"/>
                    </a:lnTo>
                    <a:lnTo>
                      <a:pt x="908" y="258"/>
                    </a:lnTo>
                    <a:lnTo>
                      <a:pt x="908" y="258"/>
                    </a:lnTo>
                    <a:lnTo>
                      <a:pt x="908" y="258"/>
                    </a:lnTo>
                    <a:lnTo>
                      <a:pt x="908" y="258"/>
                    </a:lnTo>
                    <a:lnTo>
                      <a:pt x="908" y="258"/>
                    </a:lnTo>
                    <a:lnTo>
                      <a:pt x="908" y="258"/>
                    </a:lnTo>
                    <a:lnTo>
                      <a:pt x="908" y="258"/>
                    </a:lnTo>
                    <a:lnTo>
                      <a:pt x="910" y="258"/>
                    </a:lnTo>
                    <a:lnTo>
                      <a:pt x="910" y="258"/>
                    </a:lnTo>
                    <a:lnTo>
                      <a:pt x="910" y="258"/>
                    </a:lnTo>
                    <a:lnTo>
                      <a:pt x="910" y="258"/>
                    </a:lnTo>
                    <a:lnTo>
                      <a:pt x="910" y="258"/>
                    </a:lnTo>
                    <a:lnTo>
                      <a:pt x="910" y="260"/>
                    </a:lnTo>
                    <a:lnTo>
                      <a:pt x="910" y="260"/>
                    </a:lnTo>
                    <a:lnTo>
                      <a:pt x="910" y="260"/>
                    </a:lnTo>
                    <a:lnTo>
                      <a:pt x="910" y="260"/>
                    </a:lnTo>
                    <a:lnTo>
                      <a:pt x="910" y="260"/>
                    </a:lnTo>
                    <a:lnTo>
                      <a:pt x="910" y="260"/>
                    </a:lnTo>
                    <a:lnTo>
                      <a:pt x="910" y="260"/>
                    </a:lnTo>
                    <a:lnTo>
                      <a:pt x="910" y="260"/>
                    </a:lnTo>
                    <a:lnTo>
                      <a:pt x="908" y="260"/>
                    </a:lnTo>
                    <a:lnTo>
                      <a:pt x="908" y="260"/>
                    </a:lnTo>
                    <a:lnTo>
                      <a:pt x="908" y="260"/>
                    </a:lnTo>
                    <a:lnTo>
                      <a:pt x="908" y="262"/>
                    </a:lnTo>
                    <a:lnTo>
                      <a:pt x="908" y="262"/>
                    </a:lnTo>
                    <a:lnTo>
                      <a:pt x="908" y="262"/>
                    </a:lnTo>
                    <a:lnTo>
                      <a:pt x="908" y="262"/>
                    </a:lnTo>
                    <a:lnTo>
                      <a:pt x="908" y="262"/>
                    </a:lnTo>
                    <a:lnTo>
                      <a:pt x="908" y="262"/>
                    </a:lnTo>
                    <a:lnTo>
                      <a:pt x="908" y="262"/>
                    </a:lnTo>
                    <a:lnTo>
                      <a:pt x="908" y="262"/>
                    </a:lnTo>
                    <a:lnTo>
                      <a:pt x="910" y="262"/>
                    </a:lnTo>
                    <a:lnTo>
                      <a:pt x="910" y="262"/>
                    </a:lnTo>
                    <a:lnTo>
                      <a:pt x="910" y="262"/>
                    </a:lnTo>
                    <a:lnTo>
                      <a:pt x="910" y="262"/>
                    </a:lnTo>
                    <a:lnTo>
                      <a:pt x="911" y="262"/>
                    </a:lnTo>
                    <a:lnTo>
                      <a:pt x="911" y="262"/>
                    </a:lnTo>
                    <a:lnTo>
                      <a:pt x="910" y="262"/>
                    </a:lnTo>
                    <a:lnTo>
                      <a:pt x="910" y="262"/>
                    </a:lnTo>
                    <a:lnTo>
                      <a:pt x="910" y="262"/>
                    </a:lnTo>
                    <a:lnTo>
                      <a:pt x="910" y="262"/>
                    </a:lnTo>
                    <a:lnTo>
                      <a:pt x="911" y="262"/>
                    </a:lnTo>
                    <a:lnTo>
                      <a:pt x="911" y="264"/>
                    </a:lnTo>
                    <a:lnTo>
                      <a:pt x="910" y="264"/>
                    </a:lnTo>
                    <a:lnTo>
                      <a:pt x="910" y="264"/>
                    </a:lnTo>
                    <a:lnTo>
                      <a:pt x="910" y="264"/>
                    </a:lnTo>
                    <a:lnTo>
                      <a:pt x="908" y="264"/>
                    </a:lnTo>
                    <a:lnTo>
                      <a:pt x="908" y="264"/>
                    </a:lnTo>
                    <a:lnTo>
                      <a:pt x="908" y="264"/>
                    </a:lnTo>
                    <a:lnTo>
                      <a:pt x="908" y="264"/>
                    </a:lnTo>
                    <a:lnTo>
                      <a:pt x="906" y="264"/>
                    </a:lnTo>
                    <a:lnTo>
                      <a:pt x="906" y="264"/>
                    </a:lnTo>
                    <a:lnTo>
                      <a:pt x="906" y="264"/>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4" y="265"/>
                    </a:lnTo>
                    <a:lnTo>
                      <a:pt x="904" y="267"/>
                    </a:lnTo>
                    <a:lnTo>
                      <a:pt x="904" y="267"/>
                    </a:lnTo>
                    <a:lnTo>
                      <a:pt x="904" y="267"/>
                    </a:lnTo>
                    <a:lnTo>
                      <a:pt x="904" y="267"/>
                    </a:lnTo>
                    <a:lnTo>
                      <a:pt x="904" y="267"/>
                    </a:lnTo>
                    <a:lnTo>
                      <a:pt x="904" y="267"/>
                    </a:lnTo>
                    <a:lnTo>
                      <a:pt x="904" y="267"/>
                    </a:lnTo>
                    <a:lnTo>
                      <a:pt x="904" y="267"/>
                    </a:lnTo>
                    <a:lnTo>
                      <a:pt x="904" y="269"/>
                    </a:lnTo>
                    <a:lnTo>
                      <a:pt x="904" y="269"/>
                    </a:lnTo>
                    <a:lnTo>
                      <a:pt x="904" y="269"/>
                    </a:lnTo>
                    <a:lnTo>
                      <a:pt x="904" y="269"/>
                    </a:lnTo>
                    <a:lnTo>
                      <a:pt x="904" y="269"/>
                    </a:lnTo>
                    <a:lnTo>
                      <a:pt x="904" y="269"/>
                    </a:lnTo>
                    <a:lnTo>
                      <a:pt x="904" y="269"/>
                    </a:lnTo>
                    <a:lnTo>
                      <a:pt x="904" y="271"/>
                    </a:lnTo>
                    <a:lnTo>
                      <a:pt x="904" y="271"/>
                    </a:lnTo>
                    <a:lnTo>
                      <a:pt x="904" y="271"/>
                    </a:lnTo>
                    <a:lnTo>
                      <a:pt x="904" y="271"/>
                    </a:lnTo>
                    <a:lnTo>
                      <a:pt x="904" y="271"/>
                    </a:lnTo>
                    <a:lnTo>
                      <a:pt x="906" y="271"/>
                    </a:lnTo>
                    <a:lnTo>
                      <a:pt x="906" y="271"/>
                    </a:lnTo>
                    <a:lnTo>
                      <a:pt x="906" y="271"/>
                    </a:lnTo>
                    <a:lnTo>
                      <a:pt x="906" y="271"/>
                    </a:lnTo>
                    <a:lnTo>
                      <a:pt x="906" y="271"/>
                    </a:lnTo>
                    <a:lnTo>
                      <a:pt x="906" y="271"/>
                    </a:lnTo>
                    <a:lnTo>
                      <a:pt x="906" y="271"/>
                    </a:lnTo>
                    <a:lnTo>
                      <a:pt x="906" y="271"/>
                    </a:lnTo>
                    <a:lnTo>
                      <a:pt x="906"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6" y="273"/>
                    </a:lnTo>
                    <a:lnTo>
                      <a:pt x="906" y="273"/>
                    </a:lnTo>
                    <a:lnTo>
                      <a:pt x="906" y="273"/>
                    </a:lnTo>
                    <a:lnTo>
                      <a:pt x="906" y="273"/>
                    </a:lnTo>
                    <a:lnTo>
                      <a:pt x="906" y="273"/>
                    </a:lnTo>
                    <a:lnTo>
                      <a:pt x="906" y="273"/>
                    </a:lnTo>
                    <a:lnTo>
                      <a:pt x="906" y="273"/>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4" y="275"/>
                    </a:lnTo>
                    <a:lnTo>
                      <a:pt x="904" y="275"/>
                    </a:lnTo>
                    <a:lnTo>
                      <a:pt x="904" y="276"/>
                    </a:lnTo>
                    <a:lnTo>
                      <a:pt x="904" y="276"/>
                    </a:lnTo>
                    <a:lnTo>
                      <a:pt x="904" y="276"/>
                    </a:lnTo>
                    <a:lnTo>
                      <a:pt x="904" y="276"/>
                    </a:lnTo>
                    <a:lnTo>
                      <a:pt x="904" y="276"/>
                    </a:lnTo>
                    <a:lnTo>
                      <a:pt x="904" y="276"/>
                    </a:lnTo>
                    <a:lnTo>
                      <a:pt x="904" y="276"/>
                    </a:lnTo>
                    <a:lnTo>
                      <a:pt x="904" y="276"/>
                    </a:lnTo>
                    <a:lnTo>
                      <a:pt x="904" y="276"/>
                    </a:lnTo>
                    <a:lnTo>
                      <a:pt x="902" y="276"/>
                    </a:lnTo>
                    <a:lnTo>
                      <a:pt x="902" y="276"/>
                    </a:lnTo>
                    <a:lnTo>
                      <a:pt x="902" y="276"/>
                    </a:lnTo>
                    <a:lnTo>
                      <a:pt x="902" y="276"/>
                    </a:lnTo>
                    <a:lnTo>
                      <a:pt x="902" y="278"/>
                    </a:lnTo>
                    <a:lnTo>
                      <a:pt x="902" y="278"/>
                    </a:lnTo>
                    <a:lnTo>
                      <a:pt x="902" y="278"/>
                    </a:lnTo>
                    <a:lnTo>
                      <a:pt x="902" y="278"/>
                    </a:lnTo>
                    <a:lnTo>
                      <a:pt x="902" y="278"/>
                    </a:lnTo>
                    <a:lnTo>
                      <a:pt x="902" y="278"/>
                    </a:lnTo>
                    <a:lnTo>
                      <a:pt x="902" y="278"/>
                    </a:lnTo>
                    <a:lnTo>
                      <a:pt x="904" y="278"/>
                    </a:lnTo>
                    <a:lnTo>
                      <a:pt x="904" y="278"/>
                    </a:lnTo>
                    <a:lnTo>
                      <a:pt x="904" y="278"/>
                    </a:lnTo>
                    <a:lnTo>
                      <a:pt x="904" y="278"/>
                    </a:lnTo>
                    <a:lnTo>
                      <a:pt x="904" y="278"/>
                    </a:lnTo>
                    <a:lnTo>
                      <a:pt x="904" y="278"/>
                    </a:lnTo>
                    <a:lnTo>
                      <a:pt x="906" y="278"/>
                    </a:lnTo>
                    <a:lnTo>
                      <a:pt x="906" y="280"/>
                    </a:lnTo>
                    <a:lnTo>
                      <a:pt x="906" y="280"/>
                    </a:lnTo>
                    <a:lnTo>
                      <a:pt x="906" y="280"/>
                    </a:lnTo>
                    <a:lnTo>
                      <a:pt x="906" y="280"/>
                    </a:lnTo>
                    <a:lnTo>
                      <a:pt x="906" y="280"/>
                    </a:lnTo>
                    <a:lnTo>
                      <a:pt x="906" y="280"/>
                    </a:lnTo>
                    <a:lnTo>
                      <a:pt x="906" y="282"/>
                    </a:lnTo>
                    <a:lnTo>
                      <a:pt x="904" y="282"/>
                    </a:lnTo>
                    <a:lnTo>
                      <a:pt x="904" y="282"/>
                    </a:lnTo>
                    <a:lnTo>
                      <a:pt x="904" y="282"/>
                    </a:lnTo>
                    <a:lnTo>
                      <a:pt x="904" y="282"/>
                    </a:lnTo>
                    <a:lnTo>
                      <a:pt x="904" y="282"/>
                    </a:lnTo>
                    <a:lnTo>
                      <a:pt x="904" y="282"/>
                    </a:lnTo>
                    <a:lnTo>
                      <a:pt x="904" y="282"/>
                    </a:lnTo>
                    <a:lnTo>
                      <a:pt x="902" y="282"/>
                    </a:lnTo>
                    <a:lnTo>
                      <a:pt x="902" y="282"/>
                    </a:lnTo>
                    <a:lnTo>
                      <a:pt x="902" y="282"/>
                    </a:lnTo>
                    <a:lnTo>
                      <a:pt x="902" y="282"/>
                    </a:lnTo>
                    <a:lnTo>
                      <a:pt x="902" y="282"/>
                    </a:lnTo>
                    <a:lnTo>
                      <a:pt x="902" y="282"/>
                    </a:lnTo>
                    <a:lnTo>
                      <a:pt x="902" y="284"/>
                    </a:lnTo>
                    <a:lnTo>
                      <a:pt x="902" y="284"/>
                    </a:lnTo>
                    <a:lnTo>
                      <a:pt x="902" y="284"/>
                    </a:lnTo>
                    <a:lnTo>
                      <a:pt x="902" y="284"/>
                    </a:lnTo>
                    <a:lnTo>
                      <a:pt x="902" y="284"/>
                    </a:lnTo>
                    <a:lnTo>
                      <a:pt x="902" y="284"/>
                    </a:lnTo>
                    <a:lnTo>
                      <a:pt x="902" y="284"/>
                    </a:lnTo>
                    <a:lnTo>
                      <a:pt x="902" y="284"/>
                    </a:lnTo>
                    <a:lnTo>
                      <a:pt x="902" y="284"/>
                    </a:lnTo>
                    <a:lnTo>
                      <a:pt x="902" y="284"/>
                    </a:lnTo>
                    <a:lnTo>
                      <a:pt x="902" y="285"/>
                    </a:lnTo>
                    <a:lnTo>
                      <a:pt x="902" y="285"/>
                    </a:lnTo>
                    <a:lnTo>
                      <a:pt x="902" y="285"/>
                    </a:lnTo>
                    <a:lnTo>
                      <a:pt x="901" y="285"/>
                    </a:lnTo>
                    <a:lnTo>
                      <a:pt x="901" y="285"/>
                    </a:lnTo>
                    <a:lnTo>
                      <a:pt x="901" y="285"/>
                    </a:lnTo>
                    <a:lnTo>
                      <a:pt x="901" y="285"/>
                    </a:lnTo>
                    <a:lnTo>
                      <a:pt x="899" y="287"/>
                    </a:lnTo>
                    <a:lnTo>
                      <a:pt x="899" y="287"/>
                    </a:lnTo>
                    <a:lnTo>
                      <a:pt x="899" y="287"/>
                    </a:lnTo>
                    <a:lnTo>
                      <a:pt x="899" y="287"/>
                    </a:lnTo>
                    <a:lnTo>
                      <a:pt x="897" y="287"/>
                    </a:lnTo>
                    <a:lnTo>
                      <a:pt x="897" y="287"/>
                    </a:lnTo>
                    <a:lnTo>
                      <a:pt x="897" y="289"/>
                    </a:lnTo>
                    <a:lnTo>
                      <a:pt x="897" y="289"/>
                    </a:lnTo>
                    <a:lnTo>
                      <a:pt x="897" y="289"/>
                    </a:lnTo>
                    <a:lnTo>
                      <a:pt x="897" y="289"/>
                    </a:lnTo>
                    <a:lnTo>
                      <a:pt x="897" y="289"/>
                    </a:lnTo>
                    <a:lnTo>
                      <a:pt x="897" y="289"/>
                    </a:lnTo>
                    <a:lnTo>
                      <a:pt x="897" y="291"/>
                    </a:lnTo>
                    <a:lnTo>
                      <a:pt x="897" y="291"/>
                    </a:lnTo>
                    <a:lnTo>
                      <a:pt x="897" y="291"/>
                    </a:lnTo>
                    <a:lnTo>
                      <a:pt x="897" y="291"/>
                    </a:lnTo>
                    <a:lnTo>
                      <a:pt x="895" y="291"/>
                    </a:lnTo>
                    <a:lnTo>
                      <a:pt x="895" y="291"/>
                    </a:lnTo>
                    <a:lnTo>
                      <a:pt x="895" y="291"/>
                    </a:lnTo>
                    <a:lnTo>
                      <a:pt x="895" y="291"/>
                    </a:lnTo>
                    <a:lnTo>
                      <a:pt x="895" y="293"/>
                    </a:lnTo>
                    <a:lnTo>
                      <a:pt x="895" y="293"/>
                    </a:lnTo>
                    <a:lnTo>
                      <a:pt x="895" y="293"/>
                    </a:lnTo>
                    <a:lnTo>
                      <a:pt x="895" y="293"/>
                    </a:lnTo>
                    <a:lnTo>
                      <a:pt x="895" y="291"/>
                    </a:lnTo>
                    <a:lnTo>
                      <a:pt x="895" y="291"/>
                    </a:lnTo>
                    <a:lnTo>
                      <a:pt x="895" y="291"/>
                    </a:lnTo>
                    <a:lnTo>
                      <a:pt x="893" y="291"/>
                    </a:lnTo>
                    <a:lnTo>
                      <a:pt x="893" y="291"/>
                    </a:lnTo>
                    <a:lnTo>
                      <a:pt x="893" y="293"/>
                    </a:lnTo>
                    <a:lnTo>
                      <a:pt x="893" y="293"/>
                    </a:lnTo>
                    <a:lnTo>
                      <a:pt x="893" y="293"/>
                    </a:lnTo>
                    <a:lnTo>
                      <a:pt x="893" y="293"/>
                    </a:lnTo>
                    <a:lnTo>
                      <a:pt x="892" y="294"/>
                    </a:lnTo>
                    <a:lnTo>
                      <a:pt x="892" y="294"/>
                    </a:lnTo>
                    <a:lnTo>
                      <a:pt x="892" y="294"/>
                    </a:lnTo>
                    <a:lnTo>
                      <a:pt x="892" y="294"/>
                    </a:lnTo>
                    <a:lnTo>
                      <a:pt x="892" y="294"/>
                    </a:lnTo>
                    <a:lnTo>
                      <a:pt x="892" y="294"/>
                    </a:lnTo>
                    <a:lnTo>
                      <a:pt x="892" y="294"/>
                    </a:lnTo>
                    <a:lnTo>
                      <a:pt x="892" y="294"/>
                    </a:lnTo>
                    <a:lnTo>
                      <a:pt x="892" y="294"/>
                    </a:lnTo>
                    <a:lnTo>
                      <a:pt x="892" y="294"/>
                    </a:lnTo>
                    <a:lnTo>
                      <a:pt x="890" y="293"/>
                    </a:lnTo>
                    <a:lnTo>
                      <a:pt x="890" y="293"/>
                    </a:lnTo>
                    <a:lnTo>
                      <a:pt x="890" y="294"/>
                    </a:lnTo>
                    <a:lnTo>
                      <a:pt x="890" y="294"/>
                    </a:lnTo>
                    <a:lnTo>
                      <a:pt x="890" y="294"/>
                    </a:lnTo>
                    <a:lnTo>
                      <a:pt x="890" y="294"/>
                    </a:lnTo>
                    <a:lnTo>
                      <a:pt x="890" y="294"/>
                    </a:lnTo>
                    <a:lnTo>
                      <a:pt x="888" y="296"/>
                    </a:lnTo>
                    <a:lnTo>
                      <a:pt x="888" y="296"/>
                    </a:lnTo>
                    <a:lnTo>
                      <a:pt x="888" y="296"/>
                    </a:lnTo>
                    <a:lnTo>
                      <a:pt x="888" y="296"/>
                    </a:lnTo>
                    <a:lnTo>
                      <a:pt x="888" y="296"/>
                    </a:lnTo>
                    <a:lnTo>
                      <a:pt x="888" y="296"/>
                    </a:lnTo>
                    <a:lnTo>
                      <a:pt x="888" y="296"/>
                    </a:lnTo>
                    <a:lnTo>
                      <a:pt x="888" y="296"/>
                    </a:lnTo>
                    <a:lnTo>
                      <a:pt x="886" y="298"/>
                    </a:lnTo>
                    <a:lnTo>
                      <a:pt x="886" y="298"/>
                    </a:lnTo>
                    <a:lnTo>
                      <a:pt x="886" y="298"/>
                    </a:lnTo>
                    <a:lnTo>
                      <a:pt x="884" y="298"/>
                    </a:lnTo>
                    <a:lnTo>
                      <a:pt x="884" y="298"/>
                    </a:lnTo>
                    <a:lnTo>
                      <a:pt x="884" y="298"/>
                    </a:lnTo>
                    <a:lnTo>
                      <a:pt x="884" y="298"/>
                    </a:lnTo>
                    <a:lnTo>
                      <a:pt x="884" y="298"/>
                    </a:lnTo>
                    <a:lnTo>
                      <a:pt x="882" y="298"/>
                    </a:lnTo>
                    <a:lnTo>
                      <a:pt x="882" y="298"/>
                    </a:lnTo>
                    <a:lnTo>
                      <a:pt x="882" y="298"/>
                    </a:lnTo>
                    <a:lnTo>
                      <a:pt x="882" y="298"/>
                    </a:lnTo>
                    <a:lnTo>
                      <a:pt x="882" y="298"/>
                    </a:lnTo>
                    <a:lnTo>
                      <a:pt x="882" y="298"/>
                    </a:lnTo>
                    <a:lnTo>
                      <a:pt x="882" y="300"/>
                    </a:lnTo>
                    <a:lnTo>
                      <a:pt x="882" y="300"/>
                    </a:lnTo>
                    <a:lnTo>
                      <a:pt x="882" y="300"/>
                    </a:lnTo>
                    <a:lnTo>
                      <a:pt x="882" y="300"/>
                    </a:lnTo>
                    <a:lnTo>
                      <a:pt x="882" y="300"/>
                    </a:lnTo>
                    <a:lnTo>
                      <a:pt x="881" y="300"/>
                    </a:lnTo>
                    <a:lnTo>
                      <a:pt x="881" y="300"/>
                    </a:lnTo>
                    <a:lnTo>
                      <a:pt x="881" y="300"/>
                    </a:lnTo>
                    <a:lnTo>
                      <a:pt x="881" y="300"/>
                    </a:lnTo>
                    <a:lnTo>
                      <a:pt x="881" y="300"/>
                    </a:lnTo>
                    <a:lnTo>
                      <a:pt x="879" y="300"/>
                    </a:lnTo>
                    <a:lnTo>
                      <a:pt x="879" y="300"/>
                    </a:lnTo>
                    <a:lnTo>
                      <a:pt x="879" y="300"/>
                    </a:lnTo>
                    <a:lnTo>
                      <a:pt x="879" y="300"/>
                    </a:lnTo>
                    <a:lnTo>
                      <a:pt x="879"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2"/>
                    </a:lnTo>
                    <a:lnTo>
                      <a:pt x="877" y="302"/>
                    </a:lnTo>
                    <a:lnTo>
                      <a:pt x="877" y="302"/>
                    </a:lnTo>
                    <a:lnTo>
                      <a:pt x="877" y="302"/>
                    </a:lnTo>
                    <a:lnTo>
                      <a:pt x="877" y="303"/>
                    </a:lnTo>
                    <a:lnTo>
                      <a:pt x="877" y="303"/>
                    </a:lnTo>
                    <a:lnTo>
                      <a:pt x="875" y="303"/>
                    </a:lnTo>
                    <a:lnTo>
                      <a:pt x="877" y="305"/>
                    </a:lnTo>
                    <a:lnTo>
                      <a:pt x="877" y="305"/>
                    </a:lnTo>
                    <a:lnTo>
                      <a:pt x="877" y="305"/>
                    </a:lnTo>
                    <a:lnTo>
                      <a:pt x="877" y="305"/>
                    </a:lnTo>
                    <a:lnTo>
                      <a:pt x="877" y="305"/>
                    </a:lnTo>
                    <a:lnTo>
                      <a:pt x="877" y="305"/>
                    </a:lnTo>
                    <a:lnTo>
                      <a:pt x="877" y="305"/>
                    </a:lnTo>
                    <a:lnTo>
                      <a:pt x="877" y="305"/>
                    </a:lnTo>
                    <a:lnTo>
                      <a:pt x="875" y="307"/>
                    </a:lnTo>
                    <a:lnTo>
                      <a:pt x="875" y="307"/>
                    </a:lnTo>
                    <a:lnTo>
                      <a:pt x="875" y="307"/>
                    </a:lnTo>
                    <a:lnTo>
                      <a:pt x="875" y="307"/>
                    </a:lnTo>
                    <a:lnTo>
                      <a:pt x="875" y="307"/>
                    </a:lnTo>
                    <a:lnTo>
                      <a:pt x="875" y="307"/>
                    </a:lnTo>
                    <a:lnTo>
                      <a:pt x="875" y="307"/>
                    </a:lnTo>
                    <a:lnTo>
                      <a:pt x="875" y="307"/>
                    </a:lnTo>
                    <a:lnTo>
                      <a:pt x="873" y="307"/>
                    </a:lnTo>
                    <a:lnTo>
                      <a:pt x="873" y="307"/>
                    </a:lnTo>
                    <a:lnTo>
                      <a:pt x="873" y="309"/>
                    </a:lnTo>
                    <a:lnTo>
                      <a:pt x="873" y="309"/>
                    </a:lnTo>
                    <a:lnTo>
                      <a:pt x="873" y="309"/>
                    </a:lnTo>
                    <a:lnTo>
                      <a:pt x="872" y="309"/>
                    </a:lnTo>
                    <a:lnTo>
                      <a:pt x="872" y="309"/>
                    </a:lnTo>
                    <a:lnTo>
                      <a:pt x="872" y="309"/>
                    </a:lnTo>
                    <a:lnTo>
                      <a:pt x="872" y="309"/>
                    </a:lnTo>
                    <a:lnTo>
                      <a:pt x="872" y="309"/>
                    </a:lnTo>
                    <a:lnTo>
                      <a:pt x="872" y="309"/>
                    </a:lnTo>
                    <a:lnTo>
                      <a:pt x="872" y="311"/>
                    </a:lnTo>
                    <a:lnTo>
                      <a:pt x="872" y="311"/>
                    </a:lnTo>
                    <a:lnTo>
                      <a:pt x="872" y="311"/>
                    </a:lnTo>
                    <a:lnTo>
                      <a:pt x="872" y="311"/>
                    </a:lnTo>
                    <a:lnTo>
                      <a:pt x="872" y="313"/>
                    </a:lnTo>
                    <a:lnTo>
                      <a:pt x="872" y="313"/>
                    </a:lnTo>
                    <a:lnTo>
                      <a:pt x="872" y="313"/>
                    </a:lnTo>
                    <a:lnTo>
                      <a:pt x="872" y="313"/>
                    </a:lnTo>
                    <a:lnTo>
                      <a:pt x="872" y="313"/>
                    </a:lnTo>
                    <a:lnTo>
                      <a:pt x="872" y="313"/>
                    </a:lnTo>
                    <a:lnTo>
                      <a:pt x="873" y="314"/>
                    </a:lnTo>
                    <a:lnTo>
                      <a:pt x="873" y="314"/>
                    </a:lnTo>
                    <a:lnTo>
                      <a:pt x="873" y="314"/>
                    </a:lnTo>
                    <a:lnTo>
                      <a:pt x="873" y="316"/>
                    </a:lnTo>
                    <a:lnTo>
                      <a:pt x="873" y="316"/>
                    </a:lnTo>
                    <a:lnTo>
                      <a:pt x="873" y="316"/>
                    </a:lnTo>
                    <a:lnTo>
                      <a:pt x="873" y="316"/>
                    </a:lnTo>
                    <a:lnTo>
                      <a:pt x="873" y="316"/>
                    </a:lnTo>
                    <a:lnTo>
                      <a:pt x="873" y="316"/>
                    </a:lnTo>
                    <a:lnTo>
                      <a:pt x="875" y="316"/>
                    </a:lnTo>
                    <a:lnTo>
                      <a:pt x="875" y="316"/>
                    </a:lnTo>
                    <a:lnTo>
                      <a:pt x="875" y="316"/>
                    </a:lnTo>
                    <a:lnTo>
                      <a:pt x="875" y="316"/>
                    </a:lnTo>
                    <a:lnTo>
                      <a:pt x="875" y="316"/>
                    </a:lnTo>
                    <a:lnTo>
                      <a:pt x="875" y="316"/>
                    </a:lnTo>
                    <a:lnTo>
                      <a:pt x="877" y="316"/>
                    </a:lnTo>
                    <a:lnTo>
                      <a:pt x="877" y="316"/>
                    </a:lnTo>
                    <a:lnTo>
                      <a:pt x="877" y="316"/>
                    </a:lnTo>
                    <a:lnTo>
                      <a:pt x="877" y="316"/>
                    </a:lnTo>
                    <a:lnTo>
                      <a:pt x="877" y="316"/>
                    </a:lnTo>
                    <a:lnTo>
                      <a:pt x="877" y="318"/>
                    </a:lnTo>
                    <a:lnTo>
                      <a:pt x="877" y="318"/>
                    </a:lnTo>
                    <a:lnTo>
                      <a:pt x="879" y="318"/>
                    </a:lnTo>
                    <a:lnTo>
                      <a:pt x="879" y="318"/>
                    </a:lnTo>
                    <a:lnTo>
                      <a:pt x="879" y="318"/>
                    </a:lnTo>
                    <a:lnTo>
                      <a:pt x="879" y="318"/>
                    </a:lnTo>
                    <a:lnTo>
                      <a:pt x="879" y="318"/>
                    </a:lnTo>
                    <a:lnTo>
                      <a:pt x="879" y="318"/>
                    </a:lnTo>
                    <a:lnTo>
                      <a:pt x="879" y="320"/>
                    </a:lnTo>
                    <a:lnTo>
                      <a:pt x="879" y="320"/>
                    </a:lnTo>
                    <a:lnTo>
                      <a:pt x="879" y="320"/>
                    </a:lnTo>
                    <a:lnTo>
                      <a:pt x="881" y="320"/>
                    </a:lnTo>
                    <a:lnTo>
                      <a:pt x="881" y="320"/>
                    </a:lnTo>
                    <a:lnTo>
                      <a:pt x="881" y="320"/>
                    </a:lnTo>
                    <a:lnTo>
                      <a:pt x="881" y="320"/>
                    </a:lnTo>
                    <a:lnTo>
                      <a:pt x="881" y="320"/>
                    </a:lnTo>
                    <a:lnTo>
                      <a:pt x="882" y="320"/>
                    </a:lnTo>
                    <a:lnTo>
                      <a:pt x="882" y="320"/>
                    </a:lnTo>
                    <a:lnTo>
                      <a:pt x="882" y="320"/>
                    </a:lnTo>
                    <a:lnTo>
                      <a:pt x="884" y="322"/>
                    </a:lnTo>
                    <a:lnTo>
                      <a:pt x="884" y="322"/>
                    </a:lnTo>
                    <a:lnTo>
                      <a:pt x="884" y="322"/>
                    </a:lnTo>
                    <a:lnTo>
                      <a:pt x="884" y="322"/>
                    </a:lnTo>
                    <a:lnTo>
                      <a:pt x="884" y="322"/>
                    </a:lnTo>
                    <a:lnTo>
                      <a:pt x="886" y="322"/>
                    </a:lnTo>
                    <a:lnTo>
                      <a:pt x="886" y="322"/>
                    </a:lnTo>
                    <a:lnTo>
                      <a:pt x="886" y="322"/>
                    </a:lnTo>
                    <a:lnTo>
                      <a:pt x="886" y="322"/>
                    </a:lnTo>
                    <a:lnTo>
                      <a:pt x="888" y="322"/>
                    </a:lnTo>
                    <a:lnTo>
                      <a:pt x="888" y="322"/>
                    </a:lnTo>
                    <a:lnTo>
                      <a:pt x="890" y="322"/>
                    </a:lnTo>
                    <a:lnTo>
                      <a:pt x="890" y="322"/>
                    </a:lnTo>
                    <a:lnTo>
                      <a:pt x="890" y="322"/>
                    </a:lnTo>
                    <a:lnTo>
                      <a:pt x="890" y="322"/>
                    </a:lnTo>
                    <a:lnTo>
                      <a:pt x="890" y="322"/>
                    </a:lnTo>
                    <a:lnTo>
                      <a:pt x="890" y="322"/>
                    </a:lnTo>
                    <a:lnTo>
                      <a:pt x="890" y="322"/>
                    </a:lnTo>
                    <a:lnTo>
                      <a:pt x="892" y="322"/>
                    </a:lnTo>
                    <a:lnTo>
                      <a:pt x="892" y="322"/>
                    </a:lnTo>
                    <a:lnTo>
                      <a:pt x="892" y="322"/>
                    </a:lnTo>
                    <a:lnTo>
                      <a:pt x="892" y="322"/>
                    </a:lnTo>
                    <a:lnTo>
                      <a:pt x="893" y="322"/>
                    </a:lnTo>
                    <a:lnTo>
                      <a:pt x="893" y="322"/>
                    </a:lnTo>
                    <a:lnTo>
                      <a:pt x="893" y="322"/>
                    </a:lnTo>
                    <a:lnTo>
                      <a:pt x="893" y="322"/>
                    </a:lnTo>
                    <a:lnTo>
                      <a:pt x="895" y="322"/>
                    </a:lnTo>
                    <a:lnTo>
                      <a:pt x="895" y="322"/>
                    </a:lnTo>
                    <a:lnTo>
                      <a:pt x="895" y="322"/>
                    </a:lnTo>
                    <a:lnTo>
                      <a:pt x="895" y="322"/>
                    </a:lnTo>
                    <a:lnTo>
                      <a:pt x="895" y="322"/>
                    </a:lnTo>
                    <a:lnTo>
                      <a:pt x="897" y="322"/>
                    </a:lnTo>
                    <a:lnTo>
                      <a:pt x="897" y="322"/>
                    </a:lnTo>
                    <a:lnTo>
                      <a:pt x="897" y="322"/>
                    </a:lnTo>
                    <a:lnTo>
                      <a:pt x="897" y="322"/>
                    </a:lnTo>
                    <a:lnTo>
                      <a:pt x="897" y="323"/>
                    </a:lnTo>
                    <a:lnTo>
                      <a:pt x="897" y="323"/>
                    </a:lnTo>
                    <a:lnTo>
                      <a:pt x="899" y="323"/>
                    </a:lnTo>
                    <a:lnTo>
                      <a:pt x="899" y="323"/>
                    </a:lnTo>
                    <a:lnTo>
                      <a:pt x="899" y="323"/>
                    </a:lnTo>
                    <a:lnTo>
                      <a:pt x="899" y="323"/>
                    </a:lnTo>
                    <a:lnTo>
                      <a:pt x="899" y="323"/>
                    </a:lnTo>
                    <a:lnTo>
                      <a:pt x="899" y="323"/>
                    </a:lnTo>
                    <a:lnTo>
                      <a:pt x="899" y="323"/>
                    </a:lnTo>
                    <a:lnTo>
                      <a:pt x="901" y="323"/>
                    </a:lnTo>
                    <a:lnTo>
                      <a:pt x="901" y="323"/>
                    </a:lnTo>
                    <a:lnTo>
                      <a:pt x="901" y="323"/>
                    </a:lnTo>
                    <a:lnTo>
                      <a:pt x="901" y="323"/>
                    </a:lnTo>
                    <a:lnTo>
                      <a:pt x="901" y="322"/>
                    </a:lnTo>
                    <a:lnTo>
                      <a:pt x="901" y="322"/>
                    </a:lnTo>
                    <a:lnTo>
                      <a:pt x="901" y="323"/>
                    </a:lnTo>
                    <a:lnTo>
                      <a:pt x="902" y="323"/>
                    </a:lnTo>
                    <a:lnTo>
                      <a:pt x="902" y="322"/>
                    </a:lnTo>
                    <a:lnTo>
                      <a:pt x="902" y="322"/>
                    </a:lnTo>
                    <a:lnTo>
                      <a:pt x="902" y="322"/>
                    </a:lnTo>
                    <a:lnTo>
                      <a:pt x="902" y="322"/>
                    </a:lnTo>
                    <a:lnTo>
                      <a:pt x="904" y="322"/>
                    </a:lnTo>
                    <a:lnTo>
                      <a:pt x="904" y="322"/>
                    </a:lnTo>
                    <a:lnTo>
                      <a:pt x="904" y="322"/>
                    </a:lnTo>
                    <a:lnTo>
                      <a:pt x="906" y="322"/>
                    </a:lnTo>
                    <a:lnTo>
                      <a:pt x="906" y="322"/>
                    </a:lnTo>
                    <a:lnTo>
                      <a:pt x="906" y="322"/>
                    </a:lnTo>
                    <a:lnTo>
                      <a:pt x="906" y="322"/>
                    </a:lnTo>
                    <a:lnTo>
                      <a:pt x="908" y="322"/>
                    </a:lnTo>
                    <a:lnTo>
                      <a:pt x="908" y="323"/>
                    </a:lnTo>
                    <a:lnTo>
                      <a:pt x="908" y="323"/>
                    </a:lnTo>
                    <a:lnTo>
                      <a:pt x="908" y="323"/>
                    </a:lnTo>
                    <a:lnTo>
                      <a:pt x="910" y="323"/>
                    </a:lnTo>
                    <a:lnTo>
                      <a:pt x="910" y="323"/>
                    </a:lnTo>
                    <a:lnTo>
                      <a:pt x="910" y="323"/>
                    </a:lnTo>
                    <a:lnTo>
                      <a:pt x="910" y="323"/>
                    </a:lnTo>
                    <a:lnTo>
                      <a:pt x="911" y="323"/>
                    </a:lnTo>
                    <a:lnTo>
                      <a:pt x="911" y="323"/>
                    </a:lnTo>
                    <a:lnTo>
                      <a:pt x="911" y="323"/>
                    </a:lnTo>
                    <a:lnTo>
                      <a:pt x="911" y="323"/>
                    </a:lnTo>
                    <a:lnTo>
                      <a:pt x="913" y="323"/>
                    </a:lnTo>
                    <a:lnTo>
                      <a:pt x="913" y="323"/>
                    </a:lnTo>
                    <a:lnTo>
                      <a:pt x="913" y="323"/>
                    </a:lnTo>
                    <a:lnTo>
                      <a:pt x="913" y="323"/>
                    </a:lnTo>
                    <a:lnTo>
                      <a:pt x="913" y="323"/>
                    </a:lnTo>
                    <a:lnTo>
                      <a:pt x="913" y="325"/>
                    </a:lnTo>
                    <a:lnTo>
                      <a:pt x="913" y="325"/>
                    </a:lnTo>
                    <a:lnTo>
                      <a:pt x="913" y="325"/>
                    </a:lnTo>
                    <a:lnTo>
                      <a:pt x="913" y="325"/>
                    </a:lnTo>
                    <a:lnTo>
                      <a:pt x="915" y="325"/>
                    </a:lnTo>
                    <a:lnTo>
                      <a:pt x="915" y="325"/>
                    </a:lnTo>
                    <a:lnTo>
                      <a:pt x="915" y="325"/>
                    </a:lnTo>
                    <a:lnTo>
                      <a:pt x="915" y="325"/>
                    </a:lnTo>
                    <a:lnTo>
                      <a:pt x="915" y="325"/>
                    </a:lnTo>
                    <a:lnTo>
                      <a:pt x="917" y="327"/>
                    </a:lnTo>
                    <a:lnTo>
                      <a:pt x="917" y="327"/>
                    </a:lnTo>
                    <a:lnTo>
                      <a:pt x="917" y="327"/>
                    </a:lnTo>
                    <a:lnTo>
                      <a:pt x="917" y="327"/>
                    </a:lnTo>
                    <a:lnTo>
                      <a:pt x="917" y="327"/>
                    </a:lnTo>
                    <a:lnTo>
                      <a:pt x="919" y="327"/>
                    </a:lnTo>
                    <a:lnTo>
                      <a:pt x="919" y="329"/>
                    </a:lnTo>
                    <a:lnTo>
                      <a:pt x="919" y="329"/>
                    </a:lnTo>
                    <a:lnTo>
                      <a:pt x="919" y="329"/>
                    </a:lnTo>
                    <a:lnTo>
                      <a:pt x="919" y="329"/>
                    </a:lnTo>
                    <a:lnTo>
                      <a:pt x="919" y="329"/>
                    </a:lnTo>
                    <a:lnTo>
                      <a:pt x="919" y="329"/>
                    </a:lnTo>
                    <a:lnTo>
                      <a:pt x="920" y="331"/>
                    </a:lnTo>
                    <a:lnTo>
                      <a:pt x="920" y="331"/>
                    </a:lnTo>
                    <a:lnTo>
                      <a:pt x="920" y="331"/>
                    </a:lnTo>
                    <a:lnTo>
                      <a:pt x="920" y="331"/>
                    </a:lnTo>
                    <a:lnTo>
                      <a:pt x="920" y="332"/>
                    </a:lnTo>
                    <a:lnTo>
                      <a:pt x="922" y="332"/>
                    </a:lnTo>
                    <a:lnTo>
                      <a:pt x="922" y="332"/>
                    </a:lnTo>
                    <a:lnTo>
                      <a:pt x="922" y="332"/>
                    </a:lnTo>
                    <a:lnTo>
                      <a:pt x="922" y="334"/>
                    </a:lnTo>
                    <a:lnTo>
                      <a:pt x="924" y="334"/>
                    </a:lnTo>
                    <a:lnTo>
                      <a:pt x="924" y="334"/>
                    </a:lnTo>
                    <a:lnTo>
                      <a:pt x="924" y="334"/>
                    </a:lnTo>
                    <a:lnTo>
                      <a:pt x="924" y="334"/>
                    </a:lnTo>
                    <a:lnTo>
                      <a:pt x="924" y="336"/>
                    </a:lnTo>
                    <a:lnTo>
                      <a:pt x="926" y="336"/>
                    </a:lnTo>
                    <a:lnTo>
                      <a:pt x="926" y="336"/>
                    </a:lnTo>
                    <a:lnTo>
                      <a:pt x="928" y="336"/>
                    </a:lnTo>
                    <a:lnTo>
                      <a:pt x="928" y="338"/>
                    </a:lnTo>
                    <a:lnTo>
                      <a:pt x="928" y="338"/>
                    </a:lnTo>
                    <a:lnTo>
                      <a:pt x="928" y="338"/>
                    </a:lnTo>
                    <a:lnTo>
                      <a:pt x="928" y="338"/>
                    </a:lnTo>
                    <a:lnTo>
                      <a:pt x="928" y="338"/>
                    </a:lnTo>
                    <a:lnTo>
                      <a:pt x="929" y="338"/>
                    </a:lnTo>
                    <a:lnTo>
                      <a:pt x="929" y="338"/>
                    </a:lnTo>
                    <a:lnTo>
                      <a:pt x="929" y="338"/>
                    </a:lnTo>
                    <a:lnTo>
                      <a:pt x="929" y="338"/>
                    </a:lnTo>
                    <a:lnTo>
                      <a:pt x="929" y="338"/>
                    </a:lnTo>
                    <a:lnTo>
                      <a:pt x="931" y="338"/>
                    </a:lnTo>
                    <a:lnTo>
                      <a:pt x="931" y="340"/>
                    </a:lnTo>
                    <a:lnTo>
                      <a:pt x="931" y="340"/>
                    </a:lnTo>
                    <a:lnTo>
                      <a:pt x="931" y="340"/>
                    </a:lnTo>
                    <a:lnTo>
                      <a:pt x="933" y="340"/>
                    </a:lnTo>
                    <a:lnTo>
                      <a:pt x="933" y="340"/>
                    </a:lnTo>
                    <a:lnTo>
                      <a:pt x="933" y="340"/>
                    </a:lnTo>
                    <a:lnTo>
                      <a:pt x="933" y="341"/>
                    </a:lnTo>
                    <a:lnTo>
                      <a:pt x="933" y="341"/>
                    </a:lnTo>
                    <a:lnTo>
                      <a:pt x="933" y="341"/>
                    </a:lnTo>
                    <a:lnTo>
                      <a:pt x="933" y="341"/>
                    </a:lnTo>
                    <a:lnTo>
                      <a:pt x="935" y="341"/>
                    </a:lnTo>
                    <a:lnTo>
                      <a:pt x="935" y="343"/>
                    </a:lnTo>
                    <a:lnTo>
                      <a:pt x="935" y="343"/>
                    </a:lnTo>
                    <a:lnTo>
                      <a:pt x="935" y="343"/>
                    </a:lnTo>
                    <a:lnTo>
                      <a:pt x="935" y="343"/>
                    </a:lnTo>
                    <a:lnTo>
                      <a:pt x="935" y="343"/>
                    </a:lnTo>
                    <a:lnTo>
                      <a:pt x="935" y="345"/>
                    </a:lnTo>
                    <a:lnTo>
                      <a:pt x="935" y="345"/>
                    </a:lnTo>
                    <a:lnTo>
                      <a:pt x="937" y="345"/>
                    </a:lnTo>
                    <a:lnTo>
                      <a:pt x="935" y="347"/>
                    </a:lnTo>
                    <a:lnTo>
                      <a:pt x="935" y="347"/>
                    </a:lnTo>
                    <a:lnTo>
                      <a:pt x="937" y="347"/>
                    </a:lnTo>
                    <a:lnTo>
                      <a:pt x="937" y="347"/>
                    </a:lnTo>
                    <a:lnTo>
                      <a:pt x="937" y="349"/>
                    </a:lnTo>
                    <a:lnTo>
                      <a:pt x="937" y="349"/>
                    </a:lnTo>
                    <a:lnTo>
                      <a:pt x="939" y="349"/>
                    </a:lnTo>
                    <a:lnTo>
                      <a:pt x="940" y="351"/>
                    </a:lnTo>
                    <a:lnTo>
                      <a:pt x="942" y="351"/>
                    </a:lnTo>
                    <a:lnTo>
                      <a:pt x="942" y="352"/>
                    </a:lnTo>
                    <a:lnTo>
                      <a:pt x="944" y="354"/>
                    </a:lnTo>
                    <a:lnTo>
                      <a:pt x="944" y="354"/>
                    </a:lnTo>
                    <a:lnTo>
                      <a:pt x="944" y="354"/>
                    </a:lnTo>
                    <a:lnTo>
                      <a:pt x="944" y="356"/>
                    </a:lnTo>
                    <a:lnTo>
                      <a:pt x="944" y="356"/>
                    </a:lnTo>
                    <a:lnTo>
                      <a:pt x="944" y="358"/>
                    </a:lnTo>
                    <a:lnTo>
                      <a:pt x="946" y="358"/>
                    </a:lnTo>
                    <a:lnTo>
                      <a:pt x="946" y="358"/>
                    </a:lnTo>
                    <a:lnTo>
                      <a:pt x="946" y="360"/>
                    </a:lnTo>
                    <a:lnTo>
                      <a:pt x="948" y="360"/>
                    </a:lnTo>
                    <a:lnTo>
                      <a:pt x="949" y="360"/>
                    </a:lnTo>
                    <a:lnTo>
                      <a:pt x="951" y="360"/>
                    </a:lnTo>
                    <a:lnTo>
                      <a:pt x="951" y="361"/>
                    </a:lnTo>
                    <a:lnTo>
                      <a:pt x="953" y="361"/>
                    </a:lnTo>
                    <a:lnTo>
                      <a:pt x="953" y="363"/>
                    </a:lnTo>
                    <a:lnTo>
                      <a:pt x="953" y="363"/>
                    </a:lnTo>
                    <a:lnTo>
                      <a:pt x="953" y="363"/>
                    </a:lnTo>
                    <a:lnTo>
                      <a:pt x="953" y="363"/>
                    </a:lnTo>
                    <a:lnTo>
                      <a:pt x="955" y="365"/>
                    </a:lnTo>
                    <a:lnTo>
                      <a:pt x="955" y="365"/>
                    </a:lnTo>
                    <a:lnTo>
                      <a:pt x="957" y="367"/>
                    </a:lnTo>
                    <a:lnTo>
                      <a:pt x="958" y="367"/>
                    </a:lnTo>
                    <a:lnTo>
                      <a:pt x="958" y="367"/>
                    </a:lnTo>
                    <a:lnTo>
                      <a:pt x="960" y="367"/>
                    </a:lnTo>
                    <a:lnTo>
                      <a:pt x="960" y="369"/>
                    </a:lnTo>
                    <a:lnTo>
                      <a:pt x="960" y="369"/>
                    </a:lnTo>
                    <a:lnTo>
                      <a:pt x="962" y="369"/>
                    </a:lnTo>
                    <a:lnTo>
                      <a:pt x="962" y="369"/>
                    </a:lnTo>
                    <a:lnTo>
                      <a:pt x="964" y="369"/>
                    </a:lnTo>
                    <a:lnTo>
                      <a:pt x="964" y="369"/>
                    </a:lnTo>
                    <a:lnTo>
                      <a:pt x="966" y="367"/>
                    </a:lnTo>
                    <a:lnTo>
                      <a:pt x="966" y="367"/>
                    </a:lnTo>
                    <a:lnTo>
                      <a:pt x="966" y="369"/>
                    </a:lnTo>
                    <a:lnTo>
                      <a:pt x="966" y="369"/>
                    </a:lnTo>
                    <a:lnTo>
                      <a:pt x="967" y="369"/>
                    </a:lnTo>
                    <a:lnTo>
                      <a:pt x="967" y="369"/>
                    </a:lnTo>
                    <a:lnTo>
                      <a:pt x="967" y="369"/>
                    </a:lnTo>
                    <a:lnTo>
                      <a:pt x="969" y="370"/>
                    </a:lnTo>
                    <a:lnTo>
                      <a:pt x="969" y="370"/>
                    </a:lnTo>
                    <a:lnTo>
                      <a:pt x="969" y="370"/>
                    </a:lnTo>
                    <a:lnTo>
                      <a:pt x="969" y="370"/>
                    </a:lnTo>
                    <a:lnTo>
                      <a:pt x="969" y="370"/>
                    </a:lnTo>
                    <a:lnTo>
                      <a:pt x="971" y="370"/>
                    </a:lnTo>
                    <a:lnTo>
                      <a:pt x="971" y="370"/>
                    </a:lnTo>
                    <a:lnTo>
                      <a:pt x="973" y="370"/>
                    </a:lnTo>
                    <a:lnTo>
                      <a:pt x="973" y="370"/>
                    </a:lnTo>
                    <a:lnTo>
                      <a:pt x="975" y="370"/>
                    </a:lnTo>
                    <a:lnTo>
                      <a:pt x="975" y="370"/>
                    </a:lnTo>
                    <a:lnTo>
                      <a:pt x="975" y="370"/>
                    </a:lnTo>
                    <a:lnTo>
                      <a:pt x="975" y="370"/>
                    </a:lnTo>
                    <a:lnTo>
                      <a:pt x="977" y="369"/>
                    </a:lnTo>
                    <a:lnTo>
                      <a:pt x="977" y="369"/>
                    </a:lnTo>
                    <a:lnTo>
                      <a:pt x="978" y="369"/>
                    </a:lnTo>
                    <a:lnTo>
                      <a:pt x="978" y="369"/>
                    </a:lnTo>
                    <a:lnTo>
                      <a:pt x="978" y="369"/>
                    </a:lnTo>
                    <a:lnTo>
                      <a:pt x="980" y="370"/>
                    </a:lnTo>
                    <a:lnTo>
                      <a:pt x="982" y="369"/>
                    </a:lnTo>
                    <a:lnTo>
                      <a:pt x="982" y="369"/>
                    </a:lnTo>
                    <a:lnTo>
                      <a:pt x="982" y="369"/>
                    </a:lnTo>
                    <a:lnTo>
                      <a:pt x="984" y="367"/>
                    </a:lnTo>
                    <a:lnTo>
                      <a:pt x="984" y="367"/>
                    </a:lnTo>
                    <a:lnTo>
                      <a:pt x="984" y="367"/>
                    </a:lnTo>
                    <a:lnTo>
                      <a:pt x="984" y="367"/>
                    </a:lnTo>
                    <a:lnTo>
                      <a:pt x="984" y="367"/>
                    </a:lnTo>
                    <a:lnTo>
                      <a:pt x="984" y="367"/>
                    </a:lnTo>
                    <a:lnTo>
                      <a:pt x="984" y="367"/>
                    </a:lnTo>
                    <a:lnTo>
                      <a:pt x="984" y="367"/>
                    </a:lnTo>
                    <a:lnTo>
                      <a:pt x="984" y="365"/>
                    </a:lnTo>
                    <a:lnTo>
                      <a:pt x="984" y="363"/>
                    </a:lnTo>
                    <a:lnTo>
                      <a:pt x="984" y="363"/>
                    </a:lnTo>
                    <a:lnTo>
                      <a:pt x="984" y="363"/>
                    </a:lnTo>
                    <a:lnTo>
                      <a:pt x="984" y="361"/>
                    </a:lnTo>
                    <a:lnTo>
                      <a:pt x="984" y="361"/>
                    </a:lnTo>
                    <a:lnTo>
                      <a:pt x="984" y="361"/>
                    </a:lnTo>
                    <a:lnTo>
                      <a:pt x="986" y="360"/>
                    </a:lnTo>
                    <a:lnTo>
                      <a:pt x="986" y="360"/>
                    </a:lnTo>
                    <a:lnTo>
                      <a:pt x="986" y="358"/>
                    </a:lnTo>
                    <a:lnTo>
                      <a:pt x="986" y="356"/>
                    </a:lnTo>
                    <a:lnTo>
                      <a:pt x="987" y="356"/>
                    </a:lnTo>
                    <a:lnTo>
                      <a:pt x="987" y="356"/>
                    </a:lnTo>
                    <a:lnTo>
                      <a:pt x="987" y="354"/>
                    </a:lnTo>
                    <a:lnTo>
                      <a:pt x="987" y="354"/>
                    </a:lnTo>
                    <a:lnTo>
                      <a:pt x="989" y="354"/>
                    </a:lnTo>
                    <a:lnTo>
                      <a:pt x="989" y="354"/>
                    </a:lnTo>
                    <a:lnTo>
                      <a:pt x="989" y="352"/>
                    </a:lnTo>
                    <a:lnTo>
                      <a:pt x="989" y="352"/>
                    </a:lnTo>
                    <a:lnTo>
                      <a:pt x="991" y="352"/>
                    </a:lnTo>
                    <a:lnTo>
                      <a:pt x="991" y="352"/>
                    </a:lnTo>
                    <a:lnTo>
                      <a:pt x="991" y="352"/>
                    </a:lnTo>
                    <a:lnTo>
                      <a:pt x="991" y="352"/>
                    </a:lnTo>
                    <a:lnTo>
                      <a:pt x="991" y="351"/>
                    </a:lnTo>
                    <a:lnTo>
                      <a:pt x="991" y="351"/>
                    </a:lnTo>
                    <a:lnTo>
                      <a:pt x="993" y="351"/>
                    </a:lnTo>
                    <a:lnTo>
                      <a:pt x="993" y="351"/>
                    </a:lnTo>
                    <a:lnTo>
                      <a:pt x="993" y="352"/>
                    </a:lnTo>
                    <a:lnTo>
                      <a:pt x="993" y="352"/>
                    </a:lnTo>
                    <a:lnTo>
                      <a:pt x="993" y="352"/>
                    </a:lnTo>
                    <a:lnTo>
                      <a:pt x="995" y="352"/>
                    </a:lnTo>
                    <a:lnTo>
                      <a:pt x="995" y="352"/>
                    </a:lnTo>
                    <a:lnTo>
                      <a:pt x="995" y="352"/>
                    </a:lnTo>
                    <a:lnTo>
                      <a:pt x="995" y="352"/>
                    </a:lnTo>
                    <a:lnTo>
                      <a:pt x="996" y="352"/>
                    </a:lnTo>
                    <a:lnTo>
                      <a:pt x="996" y="352"/>
                    </a:lnTo>
                    <a:lnTo>
                      <a:pt x="996" y="352"/>
                    </a:lnTo>
                    <a:lnTo>
                      <a:pt x="996" y="352"/>
                    </a:lnTo>
                    <a:lnTo>
                      <a:pt x="996" y="352"/>
                    </a:lnTo>
                    <a:lnTo>
                      <a:pt x="998" y="352"/>
                    </a:lnTo>
                    <a:lnTo>
                      <a:pt x="998" y="352"/>
                    </a:lnTo>
                    <a:lnTo>
                      <a:pt x="998" y="352"/>
                    </a:lnTo>
                    <a:lnTo>
                      <a:pt x="998" y="352"/>
                    </a:lnTo>
                    <a:lnTo>
                      <a:pt x="1000" y="354"/>
                    </a:lnTo>
                    <a:lnTo>
                      <a:pt x="1000" y="354"/>
                    </a:lnTo>
                    <a:lnTo>
                      <a:pt x="1000" y="354"/>
                    </a:lnTo>
                    <a:lnTo>
                      <a:pt x="1000" y="354"/>
                    </a:lnTo>
                    <a:lnTo>
                      <a:pt x="1002" y="354"/>
                    </a:lnTo>
                    <a:lnTo>
                      <a:pt x="1002" y="354"/>
                    </a:lnTo>
                    <a:lnTo>
                      <a:pt x="1002" y="354"/>
                    </a:lnTo>
                    <a:lnTo>
                      <a:pt x="1002" y="354"/>
                    </a:lnTo>
                    <a:lnTo>
                      <a:pt x="1002" y="354"/>
                    </a:lnTo>
                    <a:lnTo>
                      <a:pt x="1004" y="354"/>
                    </a:lnTo>
                    <a:lnTo>
                      <a:pt x="1004" y="354"/>
                    </a:lnTo>
                    <a:lnTo>
                      <a:pt x="1004" y="354"/>
                    </a:lnTo>
                    <a:lnTo>
                      <a:pt x="1004" y="354"/>
                    </a:lnTo>
                    <a:lnTo>
                      <a:pt x="1005" y="352"/>
                    </a:lnTo>
                    <a:lnTo>
                      <a:pt x="1005" y="352"/>
                    </a:lnTo>
                    <a:lnTo>
                      <a:pt x="1005" y="352"/>
                    </a:lnTo>
                    <a:lnTo>
                      <a:pt x="1005" y="352"/>
                    </a:lnTo>
                    <a:lnTo>
                      <a:pt x="1005" y="352"/>
                    </a:lnTo>
                    <a:lnTo>
                      <a:pt x="1007" y="351"/>
                    </a:lnTo>
                    <a:lnTo>
                      <a:pt x="1007" y="351"/>
                    </a:lnTo>
                    <a:lnTo>
                      <a:pt x="1007" y="351"/>
                    </a:lnTo>
                    <a:lnTo>
                      <a:pt x="1007" y="351"/>
                    </a:lnTo>
                    <a:lnTo>
                      <a:pt x="1007" y="351"/>
                    </a:lnTo>
                    <a:lnTo>
                      <a:pt x="1007" y="351"/>
                    </a:lnTo>
                    <a:lnTo>
                      <a:pt x="1007" y="351"/>
                    </a:lnTo>
                    <a:lnTo>
                      <a:pt x="1009" y="349"/>
                    </a:lnTo>
                    <a:lnTo>
                      <a:pt x="1009" y="349"/>
                    </a:lnTo>
                    <a:lnTo>
                      <a:pt x="1009" y="349"/>
                    </a:lnTo>
                    <a:lnTo>
                      <a:pt x="1011" y="349"/>
                    </a:lnTo>
                    <a:lnTo>
                      <a:pt x="1011" y="349"/>
                    </a:lnTo>
                    <a:lnTo>
                      <a:pt x="1011" y="349"/>
                    </a:lnTo>
                    <a:lnTo>
                      <a:pt x="1011" y="349"/>
                    </a:lnTo>
                    <a:lnTo>
                      <a:pt x="1011" y="349"/>
                    </a:lnTo>
                    <a:lnTo>
                      <a:pt x="1013" y="349"/>
                    </a:lnTo>
                    <a:lnTo>
                      <a:pt x="1013" y="349"/>
                    </a:lnTo>
                    <a:lnTo>
                      <a:pt x="1013" y="349"/>
                    </a:lnTo>
                    <a:lnTo>
                      <a:pt x="1013" y="349"/>
                    </a:lnTo>
                    <a:lnTo>
                      <a:pt x="1013" y="349"/>
                    </a:lnTo>
                    <a:lnTo>
                      <a:pt x="1013" y="349"/>
                    </a:lnTo>
                    <a:lnTo>
                      <a:pt x="1014" y="349"/>
                    </a:lnTo>
                    <a:lnTo>
                      <a:pt x="1014" y="349"/>
                    </a:lnTo>
                    <a:lnTo>
                      <a:pt x="1014" y="351"/>
                    </a:lnTo>
                    <a:lnTo>
                      <a:pt x="1014" y="351"/>
                    </a:lnTo>
                    <a:lnTo>
                      <a:pt x="1014" y="351"/>
                    </a:lnTo>
                    <a:lnTo>
                      <a:pt x="1016" y="351"/>
                    </a:lnTo>
                    <a:lnTo>
                      <a:pt x="1016" y="351"/>
                    </a:lnTo>
                    <a:lnTo>
                      <a:pt x="1016" y="351"/>
                    </a:lnTo>
                    <a:lnTo>
                      <a:pt x="1016" y="349"/>
                    </a:lnTo>
                    <a:lnTo>
                      <a:pt x="1016" y="351"/>
                    </a:lnTo>
                    <a:lnTo>
                      <a:pt x="1016" y="351"/>
                    </a:lnTo>
                    <a:lnTo>
                      <a:pt x="1016" y="351"/>
                    </a:lnTo>
                    <a:lnTo>
                      <a:pt x="1016" y="351"/>
                    </a:lnTo>
                    <a:lnTo>
                      <a:pt x="1018" y="351"/>
                    </a:lnTo>
                    <a:lnTo>
                      <a:pt x="1018" y="351"/>
                    </a:lnTo>
                    <a:lnTo>
                      <a:pt x="1018" y="351"/>
                    </a:lnTo>
                    <a:lnTo>
                      <a:pt x="1018" y="351"/>
                    </a:lnTo>
                    <a:lnTo>
                      <a:pt x="1018" y="351"/>
                    </a:lnTo>
                    <a:lnTo>
                      <a:pt x="1018" y="351"/>
                    </a:lnTo>
                    <a:lnTo>
                      <a:pt x="1018" y="351"/>
                    </a:lnTo>
                    <a:lnTo>
                      <a:pt x="1018" y="351"/>
                    </a:lnTo>
                    <a:lnTo>
                      <a:pt x="1020" y="351"/>
                    </a:lnTo>
                    <a:lnTo>
                      <a:pt x="1020" y="351"/>
                    </a:lnTo>
                    <a:lnTo>
                      <a:pt x="1020" y="351"/>
                    </a:lnTo>
                    <a:lnTo>
                      <a:pt x="1020" y="351"/>
                    </a:lnTo>
                    <a:lnTo>
                      <a:pt x="1020" y="352"/>
                    </a:lnTo>
                    <a:lnTo>
                      <a:pt x="1020" y="352"/>
                    </a:lnTo>
                    <a:lnTo>
                      <a:pt x="1022" y="352"/>
                    </a:lnTo>
                    <a:lnTo>
                      <a:pt x="1022" y="352"/>
                    </a:lnTo>
                    <a:lnTo>
                      <a:pt x="1022" y="352"/>
                    </a:lnTo>
                    <a:lnTo>
                      <a:pt x="1022" y="352"/>
                    </a:lnTo>
                    <a:lnTo>
                      <a:pt x="1024" y="352"/>
                    </a:lnTo>
                    <a:lnTo>
                      <a:pt x="1024" y="352"/>
                    </a:lnTo>
                    <a:lnTo>
                      <a:pt x="1024" y="352"/>
                    </a:lnTo>
                    <a:lnTo>
                      <a:pt x="1025" y="352"/>
                    </a:lnTo>
                    <a:lnTo>
                      <a:pt x="1025" y="352"/>
                    </a:lnTo>
                    <a:lnTo>
                      <a:pt x="1025" y="352"/>
                    </a:lnTo>
                    <a:lnTo>
                      <a:pt x="1025" y="351"/>
                    </a:lnTo>
                    <a:lnTo>
                      <a:pt x="1025" y="351"/>
                    </a:lnTo>
                    <a:lnTo>
                      <a:pt x="1025" y="352"/>
                    </a:lnTo>
                    <a:lnTo>
                      <a:pt x="1027" y="352"/>
                    </a:lnTo>
                    <a:lnTo>
                      <a:pt x="1027" y="352"/>
                    </a:lnTo>
                    <a:lnTo>
                      <a:pt x="1027" y="351"/>
                    </a:lnTo>
                    <a:lnTo>
                      <a:pt x="1027" y="351"/>
                    </a:lnTo>
                    <a:lnTo>
                      <a:pt x="1027" y="351"/>
                    </a:lnTo>
                    <a:lnTo>
                      <a:pt x="1027" y="351"/>
                    </a:lnTo>
                    <a:lnTo>
                      <a:pt x="1027" y="351"/>
                    </a:lnTo>
                    <a:lnTo>
                      <a:pt x="1029" y="351"/>
                    </a:lnTo>
                    <a:lnTo>
                      <a:pt x="1029" y="351"/>
                    </a:lnTo>
                    <a:lnTo>
                      <a:pt x="1029" y="351"/>
                    </a:lnTo>
                    <a:lnTo>
                      <a:pt x="1029" y="351"/>
                    </a:lnTo>
                    <a:lnTo>
                      <a:pt x="1031" y="351"/>
                    </a:lnTo>
                    <a:lnTo>
                      <a:pt x="1031" y="351"/>
                    </a:lnTo>
                    <a:lnTo>
                      <a:pt x="1031" y="351"/>
                    </a:lnTo>
                    <a:lnTo>
                      <a:pt x="1031" y="351"/>
                    </a:lnTo>
                    <a:lnTo>
                      <a:pt x="1033" y="351"/>
                    </a:lnTo>
                    <a:lnTo>
                      <a:pt x="1033" y="351"/>
                    </a:lnTo>
                    <a:lnTo>
                      <a:pt x="1033" y="351"/>
                    </a:lnTo>
                    <a:lnTo>
                      <a:pt x="1033" y="351"/>
                    </a:lnTo>
                    <a:lnTo>
                      <a:pt x="1033" y="351"/>
                    </a:lnTo>
                    <a:lnTo>
                      <a:pt x="1033" y="351"/>
                    </a:lnTo>
                    <a:lnTo>
                      <a:pt x="1034" y="349"/>
                    </a:lnTo>
                    <a:lnTo>
                      <a:pt x="1034" y="349"/>
                    </a:lnTo>
                    <a:lnTo>
                      <a:pt x="1034" y="351"/>
                    </a:lnTo>
                    <a:lnTo>
                      <a:pt x="1034" y="351"/>
                    </a:lnTo>
                    <a:lnTo>
                      <a:pt x="1034" y="351"/>
                    </a:lnTo>
                    <a:lnTo>
                      <a:pt x="1036" y="351"/>
                    </a:lnTo>
                    <a:lnTo>
                      <a:pt x="1036" y="351"/>
                    </a:lnTo>
                    <a:lnTo>
                      <a:pt x="1036" y="351"/>
                    </a:lnTo>
                    <a:lnTo>
                      <a:pt x="1036" y="351"/>
                    </a:lnTo>
                    <a:lnTo>
                      <a:pt x="1036" y="351"/>
                    </a:lnTo>
                    <a:lnTo>
                      <a:pt x="1036" y="351"/>
                    </a:lnTo>
                    <a:lnTo>
                      <a:pt x="1038" y="351"/>
                    </a:lnTo>
                    <a:lnTo>
                      <a:pt x="1038" y="351"/>
                    </a:lnTo>
                    <a:lnTo>
                      <a:pt x="1038" y="351"/>
                    </a:lnTo>
                    <a:lnTo>
                      <a:pt x="1038" y="352"/>
                    </a:lnTo>
                    <a:lnTo>
                      <a:pt x="1038" y="352"/>
                    </a:lnTo>
                    <a:lnTo>
                      <a:pt x="1040" y="352"/>
                    </a:lnTo>
                    <a:lnTo>
                      <a:pt x="1040" y="352"/>
                    </a:lnTo>
                    <a:lnTo>
                      <a:pt x="1040" y="352"/>
                    </a:lnTo>
                    <a:lnTo>
                      <a:pt x="1040" y="352"/>
                    </a:lnTo>
                    <a:lnTo>
                      <a:pt x="1040" y="351"/>
                    </a:lnTo>
                    <a:lnTo>
                      <a:pt x="1042" y="351"/>
                    </a:lnTo>
                    <a:lnTo>
                      <a:pt x="1042" y="351"/>
                    </a:lnTo>
                    <a:lnTo>
                      <a:pt x="1042" y="351"/>
                    </a:lnTo>
                    <a:lnTo>
                      <a:pt x="1042" y="351"/>
                    </a:lnTo>
                    <a:lnTo>
                      <a:pt x="1042" y="351"/>
                    </a:lnTo>
                    <a:lnTo>
                      <a:pt x="1042" y="352"/>
                    </a:lnTo>
                    <a:lnTo>
                      <a:pt x="1042" y="352"/>
                    </a:lnTo>
                    <a:lnTo>
                      <a:pt x="1042" y="352"/>
                    </a:lnTo>
                    <a:lnTo>
                      <a:pt x="1042" y="352"/>
                    </a:lnTo>
                    <a:lnTo>
                      <a:pt x="1043" y="352"/>
                    </a:lnTo>
                    <a:lnTo>
                      <a:pt x="1043" y="352"/>
                    </a:lnTo>
                    <a:lnTo>
                      <a:pt x="1043" y="352"/>
                    </a:lnTo>
                    <a:lnTo>
                      <a:pt x="1043" y="352"/>
                    </a:lnTo>
                    <a:lnTo>
                      <a:pt x="1043" y="351"/>
                    </a:lnTo>
                    <a:lnTo>
                      <a:pt x="1043" y="351"/>
                    </a:lnTo>
                    <a:lnTo>
                      <a:pt x="1043" y="351"/>
                    </a:lnTo>
                    <a:lnTo>
                      <a:pt x="1043" y="351"/>
                    </a:lnTo>
                    <a:lnTo>
                      <a:pt x="1045" y="349"/>
                    </a:lnTo>
                    <a:lnTo>
                      <a:pt x="1045" y="349"/>
                    </a:lnTo>
                    <a:lnTo>
                      <a:pt x="1045" y="349"/>
                    </a:lnTo>
                    <a:lnTo>
                      <a:pt x="1045" y="351"/>
                    </a:lnTo>
                    <a:lnTo>
                      <a:pt x="1047" y="351"/>
                    </a:lnTo>
                    <a:lnTo>
                      <a:pt x="1047" y="351"/>
                    </a:lnTo>
                    <a:lnTo>
                      <a:pt x="1047" y="351"/>
                    </a:lnTo>
                    <a:lnTo>
                      <a:pt x="1047" y="351"/>
                    </a:lnTo>
                    <a:lnTo>
                      <a:pt x="1047" y="351"/>
                    </a:lnTo>
                    <a:lnTo>
                      <a:pt x="1049" y="351"/>
                    </a:lnTo>
                    <a:lnTo>
                      <a:pt x="1049" y="351"/>
                    </a:lnTo>
                    <a:lnTo>
                      <a:pt x="1049" y="349"/>
                    </a:lnTo>
                    <a:lnTo>
                      <a:pt x="1049" y="349"/>
                    </a:lnTo>
                    <a:lnTo>
                      <a:pt x="1049" y="349"/>
                    </a:lnTo>
                    <a:lnTo>
                      <a:pt x="1049" y="349"/>
                    </a:lnTo>
                    <a:lnTo>
                      <a:pt x="1049" y="349"/>
                    </a:lnTo>
                    <a:lnTo>
                      <a:pt x="1049" y="347"/>
                    </a:lnTo>
                    <a:lnTo>
                      <a:pt x="1049" y="347"/>
                    </a:lnTo>
                    <a:lnTo>
                      <a:pt x="1049" y="347"/>
                    </a:lnTo>
                    <a:lnTo>
                      <a:pt x="1049" y="347"/>
                    </a:lnTo>
                    <a:lnTo>
                      <a:pt x="1049" y="349"/>
                    </a:lnTo>
                    <a:lnTo>
                      <a:pt x="1049" y="349"/>
                    </a:lnTo>
                    <a:lnTo>
                      <a:pt x="1051" y="349"/>
                    </a:lnTo>
                    <a:lnTo>
                      <a:pt x="1051" y="349"/>
                    </a:lnTo>
                    <a:lnTo>
                      <a:pt x="1051" y="349"/>
                    </a:lnTo>
                    <a:lnTo>
                      <a:pt x="1051" y="349"/>
                    </a:lnTo>
                    <a:lnTo>
                      <a:pt x="1051" y="349"/>
                    </a:lnTo>
                    <a:lnTo>
                      <a:pt x="1051" y="349"/>
                    </a:lnTo>
                    <a:lnTo>
                      <a:pt x="1052" y="349"/>
                    </a:lnTo>
                    <a:lnTo>
                      <a:pt x="1052" y="349"/>
                    </a:lnTo>
                    <a:lnTo>
                      <a:pt x="1052" y="349"/>
                    </a:lnTo>
                    <a:lnTo>
                      <a:pt x="1052" y="349"/>
                    </a:lnTo>
                    <a:lnTo>
                      <a:pt x="1052" y="349"/>
                    </a:lnTo>
                    <a:lnTo>
                      <a:pt x="1052" y="349"/>
                    </a:lnTo>
                    <a:lnTo>
                      <a:pt x="1052" y="349"/>
                    </a:lnTo>
                    <a:lnTo>
                      <a:pt x="1052" y="349"/>
                    </a:lnTo>
                    <a:lnTo>
                      <a:pt x="1054" y="349"/>
                    </a:lnTo>
                    <a:lnTo>
                      <a:pt x="1054" y="349"/>
                    </a:lnTo>
                    <a:lnTo>
                      <a:pt x="1054" y="349"/>
                    </a:lnTo>
                    <a:lnTo>
                      <a:pt x="1054" y="349"/>
                    </a:lnTo>
                    <a:lnTo>
                      <a:pt x="1054" y="349"/>
                    </a:lnTo>
                    <a:lnTo>
                      <a:pt x="1054" y="347"/>
                    </a:lnTo>
                    <a:lnTo>
                      <a:pt x="1054" y="347"/>
                    </a:lnTo>
                    <a:lnTo>
                      <a:pt x="1056" y="347"/>
                    </a:lnTo>
                    <a:lnTo>
                      <a:pt x="1056" y="347"/>
                    </a:lnTo>
                    <a:lnTo>
                      <a:pt x="1056" y="347"/>
                    </a:lnTo>
                    <a:lnTo>
                      <a:pt x="1056" y="347"/>
                    </a:lnTo>
                    <a:lnTo>
                      <a:pt x="1056" y="347"/>
                    </a:lnTo>
                    <a:lnTo>
                      <a:pt x="1058" y="347"/>
                    </a:lnTo>
                    <a:lnTo>
                      <a:pt x="1058" y="347"/>
                    </a:lnTo>
                    <a:lnTo>
                      <a:pt x="1058" y="347"/>
                    </a:lnTo>
                    <a:lnTo>
                      <a:pt x="1058" y="347"/>
                    </a:lnTo>
                    <a:lnTo>
                      <a:pt x="1058" y="347"/>
                    </a:lnTo>
                    <a:lnTo>
                      <a:pt x="1058" y="347"/>
                    </a:lnTo>
                    <a:lnTo>
                      <a:pt x="1058" y="347"/>
                    </a:lnTo>
                    <a:lnTo>
                      <a:pt x="1058" y="347"/>
                    </a:lnTo>
                    <a:lnTo>
                      <a:pt x="1060" y="347"/>
                    </a:lnTo>
                    <a:lnTo>
                      <a:pt x="1060" y="347"/>
                    </a:lnTo>
                    <a:lnTo>
                      <a:pt x="1060" y="347"/>
                    </a:lnTo>
                    <a:lnTo>
                      <a:pt x="1060" y="347"/>
                    </a:lnTo>
                    <a:lnTo>
                      <a:pt x="1060" y="347"/>
                    </a:lnTo>
                    <a:lnTo>
                      <a:pt x="1060" y="347"/>
                    </a:lnTo>
                    <a:lnTo>
                      <a:pt x="1060" y="347"/>
                    </a:lnTo>
                    <a:lnTo>
                      <a:pt x="1060" y="349"/>
                    </a:lnTo>
                    <a:lnTo>
                      <a:pt x="1060" y="349"/>
                    </a:lnTo>
                    <a:lnTo>
                      <a:pt x="1060" y="349"/>
                    </a:lnTo>
                    <a:lnTo>
                      <a:pt x="1060" y="349"/>
                    </a:lnTo>
                    <a:lnTo>
                      <a:pt x="1060" y="349"/>
                    </a:lnTo>
                    <a:lnTo>
                      <a:pt x="1062" y="349"/>
                    </a:lnTo>
                    <a:lnTo>
                      <a:pt x="1062" y="351"/>
                    </a:lnTo>
                    <a:lnTo>
                      <a:pt x="1062" y="351"/>
                    </a:lnTo>
                    <a:lnTo>
                      <a:pt x="1062" y="351"/>
                    </a:lnTo>
                    <a:lnTo>
                      <a:pt x="1062" y="351"/>
                    </a:lnTo>
                    <a:lnTo>
                      <a:pt x="1062" y="351"/>
                    </a:lnTo>
                    <a:lnTo>
                      <a:pt x="1063" y="351"/>
                    </a:lnTo>
                    <a:lnTo>
                      <a:pt x="1063" y="351"/>
                    </a:lnTo>
                    <a:lnTo>
                      <a:pt x="1063" y="351"/>
                    </a:lnTo>
                    <a:lnTo>
                      <a:pt x="1063" y="351"/>
                    </a:lnTo>
                    <a:lnTo>
                      <a:pt x="1063" y="351"/>
                    </a:lnTo>
                    <a:lnTo>
                      <a:pt x="1063" y="352"/>
                    </a:lnTo>
                    <a:lnTo>
                      <a:pt x="1063" y="352"/>
                    </a:lnTo>
                    <a:lnTo>
                      <a:pt x="1063" y="352"/>
                    </a:lnTo>
                    <a:lnTo>
                      <a:pt x="1063" y="352"/>
                    </a:lnTo>
                    <a:lnTo>
                      <a:pt x="1065" y="352"/>
                    </a:lnTo>
                    <a:lnTo>
                      <a:pt x="1065" y="354"/>
                    </a:lnTo>
                    <a:lnTo>
                      <a:pt x="1065" y="354"/>
                    </a:lnTo>
                    <a:lnTo>
                      <a:pt x="1065" y="354"/>
                    </a:lnTo>
                    <a:lnTo>
                      <a:pt x="1065" y="354"/>
                    </a:lnTo>
                    <a:lnTo>
                      <a:pt x="1065" y="354"/>
                    </a:lnTo>
                    <a:lnTo>
                      <a:pt x="1065" y="354"/>
                    </a:lnTo>
                    <a:lnTo>
                      <a:pt x="1067" y="356"/>
                    </a:lnTo>
                    <a:lnTo>
                      <a:pt x="1067" y="356"/>
                    </a:lnTo>
                    <a:lnTo>
                      <a:pt x="1067" y="356"/>
                    </a:lnTo>
                    <a:lnTo>
                      <a:pt x="1067" y="356"/>
                    </a:lnTo>
                    <a:lnTo>
                      <a:pt x="1067" y="356"/>
                    </a:lnTo>
                    <a:lnTo>
                      <a:pt x="1067" y="356"/>
                    </a:lnTo>
                    <a:lnTo>
                      <a:pt x="1069" y="356"/>
                    </a:lnTo>
                    <a:lnTo>
                      <a:pt x="1069" y="354"/>
                    </a:lnTo>
                    <a:lnTo>
                      <a:pt x="1069" y="354"/>
                    </a:lnTo>
                    <a:lnTo>
                      <a:pt x="1069" y="354"/>
                    </a:lnTo>
                    <a:lnTo>
                      <a:pt x="1069" y="354"/>
                    </a:lnTo>
                    <a:lnTo>
                      <a:pt x="1069" y="354"/>
                    </a:lnTo>
                    <a:lnTo>
                      <a:pt x="1069" y="354"/>
                    </a:lnTo>
                    <a:lnTo>
                      <a:pt x="1069" y="354"/>
                    </a:lnTo>
                    <a:lnTo>
                      <a:pt x="1071" y="354"/>
                    </a:lnTo>
                    <a:lnTo>
                      <a:pt x="1071" y="354"/>
                    </a:lnTo>
                    <a:lnTo>
                      <a:pt x="1071" y="356"/>
                    </a:lnTo>
                    <a:lnTo>
                      <a:pt x="1071" y="356"/>
                    </a:lnTo>
                    <a:lnTo>
                      <a:pt x="1071" y="356"/>
                    </a:lnTo>
                    <a:lnTo>
                      <a:pt x="1071" y="356"/>
                    </a:lnTo>
                    <a:lnTo>
                      <a:pt x="1071" y="358"/>
                    </a:lnTo>
                    <a:lnTo>
                      <a:pt x="1072" y="358"/>
                    </a:lnTo>
                    <a:lnTo>
                      <a:pt x="1072" y="360"/>
                    </a:lnTo>
                    <a:lnTo>
                      <a:pt x="1072" y="360"/>
                    </a:lnTo>
                    <a:lnTo>
                      <a:pt x="1074" y="361"/>
                    </a:lnTo>
                    <a:lnTo>
                      <a:pt x="1074" y="361"/>
                    </a:lnTo>
                    <a:lnTo>
                      <a:pt x="1076" y="363"/>
                    </a:lnTo>
                    <a:lnTo>
                      <a:pt x="1078" y="363"/>
                    </a:lnTo>
                    <a:lnTo>
                      <a:pt x="1080" y="365"/>
                    </a:lnTo>
                    <a:lnTo>
                      <a:pt x="1080" y="365"/>
                    </a:lnTo>
                    <a:lnTo>
                      <a:pt x="1081" y="367"/>
                    </a:lnTo>
                    <a:lnTo>
                      <a:pt x="1083" y="369"/>
                    </a:lnTo>
                    <a:lnTo>
                      <a:pt x="1085" y="369"/>
                    </a:lnTo>
                    <a:lnTo>
                      <a:pt x="1085" y="370"/>
                    </a:lnTo>
                    <a:lnTo>
                      <a:pt x="1085" y="372"/>
                    </a:lnTo>
                    <a:lnTo>
                      <a:pt x="1085" y="374"/>
                    </a:lnTo>
                    <a:lnTo>
                      <a:pt x="1085" y="374"/>
                    </a:lnTo>
                    <a:lnTo>
                      <a:pt x="1083" y="376"/>
                    </a:lnTo>
                    <a:lnTo>
                      <a:pt x="1081" y="378"/>
                    </a:lnTo>
                    <a:lnTo>
                      <a:pt x="1081" y="379"/>
                    </a:lnTo>
                    <a:lnTo>
                      <a:pt x="1078" y="381"/>
                    </a:lnTo>
                    <a:lnTo>
                      <a:pt x="1076" y="383"/>
                    </a:lnTo>
                    <a:lnTo>
                      <a:pt x="1076" y="383"/>
                    </a:lnTo>
                    <a:lnTo>
                      <a:pt x="1076" y="383"/>
                    </a:lnTo>
                    <a:lnTo>
                      <a:pt x="1074" y="383"/>
                    </a:lnTo>
                    <a:lnTo>
                      <a:pt x="1074" y="383"/>
                    </a:lnTo>
                    <a:lnTo>
                      <a:pt x="1074" y="383"/>
                    </a:lnTo>
                    <a:lnTo>
                      <a:pt x="1074" y="383"/>
                    </a:lnTo>
                    <a:lnTo>
                      <a:pt x="1074" y="385"/>
                    </a:lnTo>
                    <a:lnTo>
                      <a:pt x="1074" y="385"/>
                    </a:lnTo>
                    <a:lnTo>
                      <a:pt x="1074" y="385"/>
                    </a:lnTo>
                    <a:lnTo>
                      <a:pt x="1074" y="385"/>
                    </a:lnTo>
                    <a:lnTo>
                      <a:pt x="1074" y="385"/>
                    </a:lnTo>
                    <a:lnTo>
                      <a:pt x="1074" y="385"/>
                    </a:lnTo>
                    <a:lnTo>
                      <a:pt x="1074" y="387"/>
                    </a:lnTo>
                    <a:lnTo>
                      <a:pt x="1074" y="387"/>
                    </a:lnTo>
                    <a:lnTo>
                      <a:pt x="1074" y="389"/>
                    </a:lnTo>
                    <a:lnTo>
                      <a:pt x="1074" y="389"/>
                    </a:lnTo>
                    <a:lnTo>
                      <a:pt x="1074" y="389"/>
                    </a:lnTo>
                    <a:lnTo>
                      <a:pt x="1076" y="390"/>
                    </a:lnTo>
                    <a:lnTo>
                      <a:pt x="1076" y="390"/>
                    </a:lnTo>
                    <a:lnTo>
                      <a:pt x="1076" y="390"/>
                    </a:lnTo>
                    <a:lnTo>
                      <a:pt x="1076" y="390"/>
                    </a:lnTo>
                    <a:lnTo>
                      <a:pt x="1078" y="390"/>
                    </a:lnTo>
                    <a:lnTo>
                      <a:pt x="1078" y="390"/>
                    </a:lnTo>
                    <a:lnTo>
                      <a:pt x="1078" y="390"/>
                    </a:lnTo>
                    <a:lnTo>
                      <a:pt x="1080" y="390"/>
                    </a:lnTo>
                    <a:lnTo>
                      <a:pt x="1080" y="389"/>
                    </a:lnTo>
                    <a:lnTo>
                      <a:pt x="1081" y="389"/>
                    </a:lnTo>
                    <a:lnTo>
                      <a:pt x="1083" y="389"/>
                    </a:lnTo>
                    <a:lnTo>
                      <a:pt x="1083" y="387"/>
                    </a:lnTo>
                    <a:lnTo>
                      <a:pt x="1085" y="387"/>
                    </a:lnTo>
                    <a:lnTo>
                      <a:pt x="1087" y="385"/>
                    </a:lnTo>
                    <a:lnTo>
                      <a:pt x="1087" y="385"/>
                    </a:lnTo>
                    <a:lnTo>
                      <a:pt x="1089" y="383"/>
                    </a:lnTo>
                    <a:lnTo>
                      <a:pt x="1090" y="383"/>
                    </a:lnTo>
                    <a:lnTo>
                      <a:pt x="1090" y="383"/>
                    </a:lnTo>
                    <a:lnTo>
                      <a:pt x="1092" y="383"/>
                    </a:lnTo>
                    <a:lnTo>
                      <a:pt x="1094" y="381"/>
                    </a:lnTo>
                    <a:lnTo>
                      <a:pt x="1096" y="381"/>
                    </a:lnTo>
                    <a:lnTo>
                      <a:pt x="1096" y="381"/>
                    </a:lnTo>
                    <a:lnTo>
                      <a:pt x="1098" y="381"/>
                    </a:lnTo>
                    <a:lnTo>
                      <a:pt x="1099" y="381"/>
                    </a:lnTo>
                    <a:lnTo>
                      <a:pt x="1099" y="381"/>
                    </a:lnTo>
                    <a:lnTo>
                      <a:pt x="1101" y="381"/>
                    </a:lnTo>
                    <a:lnTo>
                      <a:pt x="1103" y="381"/>
                    </a:lnTo>
                    <a:lnTo>
                      <a:pt x="1105" y="381"/>
                    </a:lnTo>
                    <a:lnTo>
                      <a:pt x="1105" y="383"/>
                    </a:lnTo>
                    <a:lnTo>
                      <a:pt x="1105" y="383"/>
                    </a:lnTo>
                    <a:lnTo>
                      <a:pt x="1107" y="385"/>
                    </a:lnTo>
                    <a:lnTo>
                      <a:pt x="1109" y="387"/>
                    </a:lnTo>
                    <a:lnTo>
                      <a:pt x="1109" y="389"/>
                    </a:lnTo>
                    <a:lnTo>
                      <a:pt x="1109" y="389"/>
                    </a:lnTo>
                    <a:lnTo>
                      <a:pt x="1110" y="390"/>
                    </a:lnTo>
                    <a:lnTo>
                      <a:pt x="1110" y="390"/>
                    </a:lnTo>
                    <a:lnTo>
                      <a:pt x="1110" y="390"/>
                    </a:lnTo>
                    <a:lnTo>
                      <a:pt x="1110" y="392"/>
                    </a:lnTo>
                    <a:lnTo>
                      <a:pt x="1110" y="392"/>
                    </a:lnTo>
                    <a:lnTo>
                      <a:pt x="1110" y="394"/>
                    </a:lnTo>
                    <a:lnTo>
                      <a:pt x="1110" y="396"/>
                    </a:lnTo>
                    <a:lnTo>
                      <a:pt x="1110" y="398"/>
                    </a:lnTo>
                    <a:lnTo>
                      <a:pt x="1109" y="399"/>
                    </a:lnTo>
                    <a:lnTo>
                      <a:pt x="1109" y="401"/>
                    </a:lnTo>
                    <a:lnTo>
                      <a:pt x="1107" y="403"/>
                    </a:lnTo>
                    <a:lnTo>
                      <a:pt x="1107" y="403"/>
                    </a:lnTo>
                    <a:lnTo>
                      <a:pt x="1107" y="403"/>
                    </a:lnTo>
                    <a:lnTo>
                      <a:pt x="1105" y="405"/>
                    </a:lnTo>
                    <a:lnTo>
                      <a:pt x="1105" y="407"/>
                    </a:lnTo>
                    <a:lnTo>
                      <a:pt x="1105" y="407"/>
                    </a:lnTo>
                    <a:lnTo>
                      <a:pt x="1105" y="407"/>
                    </a:lnTo>
                    <a:lnTo>
                      <a:pt x="1103" y="407"/>
                    </a:lnTo>
                    <a:lnTo>
                      <a:pt x="1101" y="408"/>
                    </a:lnTo>
                    <a:lnTo>
                      <a:pt x="1101" y="408"/>
                    </a:lnTo>
                    <a:lnTo>
                      <a:pt x="1101" y="408"/>
                    </a:lnTo>
                    <a:lnTo>
                      <a:pt x="1099" y="410"/>
                    </a:lnTo>
                    <a:lnTo>
                      <a:pt x="1099" y="410"/>
                    </a:lnTo>
                    <a:lnTo>
                      <a:pt x="1099" y="410"/>
                    </a:lnTo>
                    <a:lnTo>
                      <a:pt x="1099" y="412"/>
                    </a:lnTo>
                    <a:lnTo>
                      <a:pt x="1098" y="412"/>
                    </a:lnTo>
                    <a:lnTo>
                      <a:pt x="1098" y="412"/>
                    </a:lnTo>
                    <a:lnTo>
                      <a:pt x="1098" y="412"/>
                    </a:lnTo>
                    <a:lnTo>
                      <a:pt x="1096" y="412"/>
                    </a:lnTo>
                    <a:lnTo>
                      <a:pt x="1096" y="412"/>
                    </a:lnTo>
                    <a:lnTo>
                      <a:pt x="1096" y="412"/>
                    </a:lnTo>
                    <a:lnTo>
                      <a:pt x="1096" y="412"/>
                    </a:lnTo>
                    <a:lnTo>
                      <a:pt x="1096" y="412"/>
                    </a:lnTo>
                    <a:lnTo>
                      <a:pt x="1096" y="412"/>
                    </a:lnTo>
                    <a:lnTo>
                      <a:pt x="1094" y="410"/>
                    </a:lnTo>
                    <a:lnTo>
                      <a:pt x="1094" y="410"/>
                    </a:lnTo>
                    <a:lnTo>
                      <a:pt x="1094" y="410"/>
                    </a:lnTo>
                    <a:lnTo>
                      <a:pt x="1094" y="410"/>
                    </a:lnTo>
                    <a:lnTo>
                      <a:pt x="1094" y="410"/>
                    </a:lnTo>
                    <a:lnTo>
                      <a:pt x="1092" y="408"/>
                    </a:lnTo>
                    <a:lnTo>
                      <a:pt x="1092" y="408"/>
                    </a:lnTo>
                    <a:lnTo>
                      <a:pt x="1092" y="408"/>
                    </a:lnTo>
                    <a:lnTo>
                      <a:pt x="1089" y="407"/>
                    </a:lnTo>
                    <a:lnTo>
                      <a:pt x="1087" y="405"/>
                    </a:lnTo>
                    <a:lnTo>
                      <a:pt x="1085" y="403"/>
                    </a:lnTo>
                    <a:lnTo>
                      <a:pt x="1083" y="403"/>
                    </a:lnTo>
                    <a:lnTo>
                      <a:pt x="1080" y="403"/>
                    </a:lnTo>
                    <a:lnTo>
                      <a:pt x="1078" y="403"/>
                    </a:lnTo>
                    <a:lnTo>
                      <a:pt x="1076" y="403"/>
                    </a:lnTo>
                    <a:lnTo>
                      <a:pt x="1074" y="405"/>
                    </a:lnTo>
                    <a:lnTo>
                      <a:pt x="1074" y="405"/>
                    </a:lnTo>
                    <a:lnTo>
                      <a:pt x="1074" y="405"/>
                    </a:lnTo>
                    <a:lnTo>
                      <a:pt x="1074" y="407"/>
                    </a:lnTo>
                    <a:lnTo>
                      <a:pt x="1074" y="407"/>
                    </a:lnTo>
                    <a:lnTo>
                      <a:pt x="1074" y="407"/>
                    </a:lnTo>
                    <a:lnTo>
                      <a:pt x="1074" y="407"/>
                    </a:lnTo>
                    <a:lnTo>
                      <a:pt x="1076" y="408"/>
                    </a:lnTo>
                    <a:lnTo>
                      <a:pt x="1076" y="408"/>
                    </a:lnTo>
                    <a:lnTo>
                      <a:pt x="1078" y="410"/>
                    </a:lnTo>
                    <a:lnTo>
                      <a:pt x="1078" y="410"/>
                    </a:lnTo>
                    <a:lnTo>
                      <a:pt x="1080" y="412"/>
                    </a:lnTo>
                    <a:lnTo>
                      <a:pt x="1080" y="414"/>
                    </a:lnTo>
                    <a:lnTo>
                      <a:pt x="1081" y="414"/>
                    </a:lnTo>
                    <a:lnTo>
                      <a:pt x="1081" y="416"/>
                    </a:lnTo>
                    <a:lnTo>
                      <a:pt x="1081" y="417"/>
                    </a:lnTo>
                    <a:lnTo>
                      <a:pt x="1083" y="419"/>
                    </a:lnTo>
                    <a:lnTo>
                      <a:pt x="1083" y="421"/>
                    </a:lnTo>
                    <a:lnTo>
                      <a:pt x="1083" y="425"/>
                    </a:lnTo>
                    <a:lnTo>
                      <a:pt x="1081" y="425"/>
                    </a:lnTo>
                    <a:lnTo>
                      <a:pt x="1081" y="427"/>
                    </a:lnTo>
                    <a:lnTo>
                      <a:pt x="1080" y="427"/>
                    </a:lnTo>
                    <a:lnTo>
                      <a:pt x="1080" y="427"/>
                    </a:lnTo>
                    <a:lnTo>
                      <a:pt x="1078" y="428"/>
                    </a:lnTo>
                    <a:lnTo>
                      <a:pt x="1078" y="428"/>
                    </a:lnTo>
                    <a:lnTo>
                      <a:pt x="1076" y="428"/>
                    </a:lnTo>
                    <a:lnTo>
                      <a:pt x="1074" y="428"/>
                    </a:lnTo>
                    <a:lnTo>
                      <a:pt x="1074" y="428"/>
                    </a:lnTo>
                    <a:lnTo>
                      <a:pt x="1071" y="430"/>
                    </a:lnTo>
                    <a:lnTo>
                      <a:pt x="1069" y="430"/>
                    </a:lnTo>
                    <a:lnTo>
                      <a:pt x="1067" y="432"/>
                    </a:lnTo>
                    <a:lnTo>
                      <a:pt x="1065" y="432"/>
                    </a:lnTo>
                    <a:lnTo>
                      <a:pt x="1065" y="432"/>
                    </a:lnTo>
                    <a:lnTo>
                      <a:pt x="1063" y="432"/>
                    </a:lnTo>
                    <a:lnTo>
                      <a:pt x="1062" y="430"/>
                    </a:lnTo>
                    <a:lnTo>
                      <a:pt x="1060" y="432"/>
                    </a:lnTo>
                    <a:lnTo>
                      <a:pt x="1060" y="432"/>
                    </a:lnTo>
                    <a:lnTo>
                      <a:pt x="1060" y="434"/>
                    </a:lnTo>
                    <a:lnTo>
                      <a:pt x="1060" y="434"/>
                    </a:lnTo>
                    <a:lnTo>
                      <a:pt x="1060" y="436"/>
                    </a:lnTo>
                    <a:lnTo>
                      <a:pt x="1062" y="436"/>
                    </a:lnTo>
                    <a:lnTo>
                      <a:pt x="1062" y="437"/>
                    </a:lnTo>
                    <a:lnTo>
                      <a:pt x="1062" y="439"/>
                    </a:lnTo>
                    <a:lnTo>
                      <a:pt x="1062" y="441"/>
                    </a:lnTo>
                    <a:lnTo>
                      <a:pt x="1063" y="443"/>
                    </a:lnTo>
                    <a:lnTo>
                      <a:pt x="1063" y="445"/>
                    </a:lnTo>
                    <a:lnTo>
                      <a:pt x="1063" y="445"/>
                    </a:lnTo>
                    <a:lnTo>
                      <a:pt x="1063" y="446"/>
                    </a:lnTo>
                    <a:lnTo>
                      <a:pt x="1063" y="446"/>
                    </a:lnTo>
                    <a:lnTo>
                      <a:pt x="1063" y="448"/>
                    </a:lnTo>
                    <a:lnTo>
                      <a:pt x="1063" y="448"/>
                    </a:lnTo>
                    <a:lnTo>
                      <a:pt x="1063" y="448"/>
                    </a:lnTo>
                    <a:lnTo>
                      <a:pt x="1065" y="450"/>
                    </a:lnTo>
                    <a:lnTo>
                      <a:pt x="1065" y="450"/>
                    </a:lnTo>
                    <a:lnTo>
                      <a:pt x="1065" y="450"/>
                    </a:lnTo>
                    <a:lnTo>
                      <a:pt x="1065" y="452"/>
                    </a:lnTo>
                    <a:lnTo>
                      <a:pt x="1067" y="452"/>
                    </a:lnTo>
                    <a:lnTo>
                      <a:pt x="1067" y="454"/>
                    </a:lnTo>
                    <a:lnTo>
                      <a:pt x="1067" y="454"/>
                    </a:lnTo>
                    <a:lnTo>
                      <a:pt x="1069" y="454"/>
                    </a:lnTo>
                    <a:lnTo>
                      <a:pt x="1069" y="455"/>
                    </a:lnTo>
                    <a:lnTo>
                      <a:pt x="1069" y="455"/>
                    </a:lnTo>
                    <a:lnTo>
                      <a:pt x="1069" y="457"/>
                    </a:lnTo>
                    <a:lnTo>
                      <a:pt x="1069" y="457"/>
                    </a:lnTo>
                    <a:lnTo>
                      <a:pt x="1069" y="459"/>
                    </a:lnTo>
                    <a:lnTo>
                      <a:pt x="1069" y="461"/>
                    </a:lnTo>
                    <a:lnTo>
                      <a:pt x="1069" y="461"/>
                    </a:lnTo>
                    <a:lnTo>
                      <a:pt x="1071" y="463"/>
                    </a:lnTo>
                    <a:lnTo>
                      <a:pt x="1071" y="463"/>
                    </a:lnTo>
                    <a:lnTo>
                      <a:pt x="1071" y="463"/>
                    </a:lnTo>
                    <a:lnTo>
                      <a:pt x="1072" y="463"/>
                    </a:lnTo>
                    <a:lnTo>
                      <a:pt x="1072" y="463"/>
                    </a:lnTo>
                    <a:lnTo>
                      <a:pt x="1074" y="463"/>
                    </a:lnTo>
                    <a:lnTo>
                      <a:pt x="1074" y="463"/>
                    </a:lnTo>
                    <a:lnTo>
                      <a:pt x="1076" y="461"/>
                    </a:lnTo>
                    <a:lnTo>
                      <a:pt x="1076" y="461"/>
                    </a:lnTo>
                    <a:lnTo>
                      <a:pt x="1078" y="461"/>
                    </a:lnTo>
                    <a:lnTo>
                      <a:pt x="1078" y="463"/>
                    </a:lnTo>
                    <a:lnTo>
                      <a:pt x="1078" y="463"/>
                    </a:lnTo>
                    <a:lnTo>
                      <a:pt x="1078" y="464"/>
                    </a:lnTo>
                    <a:lnTo>
                      <a:pt x="1078" y="464"/>
                    </a:lnTo>
                    <a:lnTo>
                      <a:pt x="1078" y="466"/>
                    </a:lnTo>
                    <a:lnTo>
                      <a:pt x="1076" y="468"/>
                    </a:lnTo>
                    <a:lnTo>
                      <a:pt x="1074" y="470"/>
                    </a:lnTo>
                    <a:lnTo>
                      <a:pt x="1072" y="470"/>
                    </a:lnTo>
                    <a:lnTo>
                      <a:pt x="1071" y="472"/>
                    </a:lnTo>
                    <a:lnTo>
                      <a:pt x="1071" y="474"/>
                    </a:lnTo>
                    <a:lnTo>
                      <a:pt x="1069" y="475"/>
                    </a:lnTo>
                    <a:lnTo>
                      <a:pt x="1067" y="475"/>
                    </a:lnTo>
                    <a:lnTo>
                      <a:pt x="1065" y="477"/>
                    </a:lnTo>
                    <a:lnTo>
                      <a:pt x="1063" y="479"/>
                    </a:lnTo>
                    <a:lnTo>
                      <a:pt x="1063" y="479"/>
                    </a:lnTo>
                    <a:lnTo>
                      <a:pt x="1060" y="481"/>
                    </a:lnTo>
                    <a:lnTo>
                      <a:pt x="1060" y="481"/>
                    </a:lnTo>
                    <a:lnTo>
                      <a:pt x="1058" y="481"/>
                    </a:lnTo>
                    <a:lnTo>
                      <a:pt x="1058" y="479"/>
                    </a:lnTo>
                    <a:lnTo>
                      <a:pt x="1056" y="479"/>
                    </a:lnTo>
                    <a:lnTo>
                      <a:pt x="1056" y="479"/>
                    </a:lnTo>
                    <a:lnTo>
                      <a:pt x="1054" y="479"/>
                    </a:lnTo>
                    <a:lnTo>
                      <a:pt x="1052" y="479"/>
                    </a:lnTo>
                    <a:lnTo>
                      <a:pt x="1051" y="479"/>
                    </a:lnTo>
                    <a:lnTo>
                      <a:pt x="1049" y="479"/>
                    </a:lnTo>
                    <a:lnTo>
                      <a:pt x="1047" y="477"/>
                    </a:lnTo>
                    <a:lnTo>
                      <a:pt x="1045" y="477"/>
                    </a:lnTo>
                    <a:lnTo>
                      <a:pt x="1045" y="477"/>
                    </a:lnTo>
                    <a:lnTo>
                      <a:pt x="1043" y="477"/>
                    </a:lnTo>
                    <a:lnTo>
                      <a:pt x="1042" y="477"/>
                    </a:lnTo>
                    <a:lnTo>
                      <a:pt x="1040" y="477"/>
                    </a:lnTo>
                    <a:lnTo>
                      <a:pt x="1040" y="477"/>
                    </a:lnTo>
                    <a:lnTo>
                      <a:pt x="1040" y="477"/>
                    </a:lnTo>
                    <a:lnTo>
                      <a:pt x="1038" y="479"/>
                    </a:lnTo>
                    <a:lnTo>
                      <a:pt x="1038" y="479"/>
                    </a:lnTo>
                    <a:lnTo>
                      <a:pt x="1038" y="479"/>
                    </a:lnTo>
                    <a:lnTo>
                      <a:pt x="1038" y="479"/>
                    </a:lnTo>
                    <a:lnTo>
                      <a:pt x="1038" y="481"/>
                    </a:lnTo>
                    <a:lnTo>
                      <a:pt x="1038" y="481"/>
                    </a:lnTo>
                    <a:lnTo>
                      <a:pt x="1038" y="481"/>
                    </a:lnTo>
                    <a:lnTo>
                      <a:pt x="1038" y="481"/>
                    </a:lnTo>
                    <a:lnTo>
                      <a:pt x="1036" y="483"/>
                    </a:lnTo>
                    <a:lnTo>
                      <a:pt x="1036" y="484"/>
                    </a:lnTo>
                    <a:lnTo>
                      <a:pt x="1034" y="486"/>
                    </a:lnTo>
                    <a:lnTo>
                      <a:pt x="1034" y="486"/>
                    </a:lnTo>
                    <a:lnTo>
                      <a:pt x="1034" y="488"/>
                    </a:lnTo>
                    <a:lnTo>
                      <a:pt x="1034" y="488"/>
                    </a:lnTo>
                    <a:lnTo>
                      <a:pt x="1034" y="490"/>
                    </a:lnTo>
                    <a:lnTo>
                      <a:pt x="1034" y="490"/>
                    </a:lnTo>
                    <a:lnTo>
                      <a:pt x="1034" y="492"/>
                    </a:lnTo>
                    <a:lnTo>
                      <a:pt x="1034" y="492"/>
                    </a:lnTo>
                    <a:lnTo>
                      <a:pt x="1034" y="492"/>
                    </a:lnTo>
                    <a:lnTo>
                      <a:pt x="1034" y="492"/>
                    </a:lnTo>
                    <a:lnTo>
                      <a:pt x="1034" y="493"/>
                    </a:lnTo>
                    <a:lnTo>
                      <a:pt x="1034" y="493"/>
                    </a:lnTo>
                    <a:lnTo>
                      <a:pt x="1034" y="493"/>
                    </a:lnTo>
                    <a:lnTo>
                      <a:pt x="1036" y="493"/>
                    </a:lnTo>
                    <a:lnTo>
                      <a:pt x="1036" y="493"/>
                    </a:lnTo>
                    <a:lnTo>
                      <a:pt x="1036" y="493"/>
                    </a:lnTo>
                    <a:lnTo>
                      <a:pt x="1036" y="495"/>
                    </a:lnTo>
                    <a:lnTo>
                      <a:pt x="1036" y="497"/>
                    </a:lnTo>
                    <a:lnTo>
                      <a:pt x="1038" y="497"/>
                    </a:lnTo>
                    <a:lnTo>
                      <a:pt x="1038" y="499"/>
                    </a:lnTo>
                    <a:lnTo>
                      <a:pt x="1040" y="499"/>
                    </a:lnTo>
                    <a:lnTo>
                      <a:pt x="1040" y="499"/>
                    </a:lnTo>
                    <a:lnTo>
                      <a:pt x="1040" y="499"/>
                    </a:lnTo>
                    <a:lnTo>
                      <a:pt x="1040" y="501"/>
                    </a:lnTo>
                    <a:lnTo>
                      <a:pt x="1042" y="501"/>
                    </a:lnTo>
                    <a:lnTo>
                      <a:pt x="1042" y="501"/>
                    </a:lnTo>
                    <a:lnTo>
                      <a:pt x="1043" y="501"/>
                    </a:lnTo>
                    <a:lnTo>
                      <a:pt x="1043" y="501"/>
                    </a:lnTo>
                    <a:lnTo>
                      <a:pt x="1045" y="501"/>
                    </a:lnTo>
                    <a:lnTo>
                      <a:pt x="1045" y="501"/>
                    </a:lnTo>
                    <a:lnTo>
                      <a:pt x="1047" y="501"/>
                    </a:lnTo>
                    <a:lnTo>
                      <a:pt x="1047" y="501"/>
                    </a:lnTo>
                    <a:lnTo>
                      <a:pt x="1049" y="501"/>
                    </a:lnTo>
                    <a:lnTo>
                      <a:pt x="1049" y="501"/>
                    </a:lnTo>
                    <a:lnTo>
                      <a:pt x="1051" y="501"/>
                    </a:lnTo>
                    <a:lnTo>
                      <a:pt x="1052" y="501"/>
                    </a:lnTo>
                    <a:lnTo>
                      <a:pt x="1052" y="501"/>
                    </a:lnTo>
                    <a:lnTo>
                      <a:pt x="1052" y="501"/>
                    </a:lnTo>
                    <a:lnTo>
                      <a:pt x="1054" y="502"/>
                    </a:lnTo>
                    <a:lnTo>
                      <a:pt x="1054" y="502"/>
                    </a:lnTo>
                    <a:lnTo>
                      <a:pt x="1054" y="502"/>
                    </a:lnTo>
                    <a:lnTo>
                      <a:pt x="1056" y="504"/>
                    </a:lnTo>
                    <a:lnTo>
                      <a:pt x="1058" y="506"/>
                    </a:lnTo>
                    <a:lnTo>
                      <a:pt x="1058" y="508"/>
                    </a:lnTo>
                    <a:lnTo>
                      <a:pt x="1058" y="508"/>
                    </a:lnTo>
                    <a:lnTo>
                      <a:pt x="1058" y="510"/>
                    </a:lnTo>
                    <a:lnTo>
                      <a:pt x="1058" y="510"/>
                    </a:lnTo>
                    <a:lnTo>
                      <a:pt x="1058" y="510"/>
                    </a:lnTo>
                    <a:lnTo>
                      <a:pt x="1058" y="510"/>
                    </a:lnTo>
                    <a:lnTo>
                      <a:pt x="1058" y="512"/>
                    </a:lnTo>
                    <a:lnTo>
                      <a:pt x="1056" y="512"/>
                    </a:lnTo>
                    <a:lnTo>
                      <a:pt x="1056" y="512"/>
                    </a:lnTo>
                    <a:lnTo>
                      <a:pt x="1056" y="513"/>
                    </a:lnTo>
                    <a:lnTo>
                      <a:pt x="1056" y="515"/>
                    </a:lnTo>
                    <a:lnTo>
                      <a:pt x="1056" y="517"/>
                    </a:lnTo>
                    <a:lnTo>
                      <a:pt x="1056" y="519"/>
                    </a:lnTo>
                    <a:lnTo>
                      <a:pt x="1056" y="521"/>
                    </a:lnTo>
                    <a:lnTo>
                      <a:pt x="1058" y="522"/>
                    </a:lnTo>
                    <a:lnTo>
                      <a:pt x="1058" y="522"/>
                    </a:lnTo>
                    <a:lnTo>
                      <a:pt x="1058" y="522"/>
                    </a:lnTo>
                    <a:lnTo>
                      <a:pt x="1058" y="524"/>
                    </a:lnTo>
                    <a:lnTo>
                      <a:pt x="1058" y="524"/>
                    </a:lnTo>
                    <a:lnTo>
                      <a:pt x="1058" y="524"/>
                    </a:lnTo>
                    <a:lnTo>
                      <a:pt x="1058" y="526"/>
                    </a:lnTo>
                    <a:lnTo>
                      <a:pt x="1058" y="526"/>
                    </a:lnTo>
                    <a:lnTo>
                      <a:pt x="1056" y="528"/>
                    </a:lnTo>
                    <a:lnTo>
                      <a:pt x="1056" y="528"/>
                    </a:lnTo>
                    <a:lnTo>
                      <a:pt x="1056" y="528"/>
                    </a:lnTo>
                    <a:lnTo>
                      <a:pt x="1054" y="528"/>
                    </a:lnTo>
                    <a:lnTo>
                      <a:pt x="1054" y="528"/>
                    </a:lnTo>
                    <a:lnTo>
                      <a:pt x="1054" y="528"/>
                    </a:lnTo>
                    <a:lnTo>
                      <a:pt x="1054" y="528"/>
                    </a:lnTo>
                    <a:lnTo>
                      <a:pt x="1054" y="526"/>
                    </a:lnTo>
                    <a:lnTo>
                      <a:pt x="1054" y="526"/>
                    </a:lnTo>
                    <a:lnTo>
                      <a:pt x="1052" y="526"/>
                    </a:lnTo>
                    <a:lnTo>
                      <a:pt x="1052" y="526"/>
                    </a:lnTo>
                    <a:lnTo>
                      <a:pt x="1052" y="526"/>
                    </a:lnTo>
                    <a:lnTo>
                      <a:pt x="1051" y="524"/>
                    </a:lnTo>
                    <a:lnTo>
                      <a:pt x="1051" y="524"/>
                    </a:lnTo>
                    <a:lnTo>
                      <a:pt x="1051" y="522"/>
                    </a:lnTo>
                    <a:lnTo>
                      <a:pt x="1049" y="521"/>
                    </a:lnTo>
                    <a:lnTo>
                      <a:pt x="1049" y="521"/>
                    </a:lnTo>
                    <a:lnTo>
                      <a:pt x="1047" y="519"/>
                    </a:lnTo>
                    <a:lnTo>
                      <a:pt x="1045" y="519"/>
                    </a:lnTo>
                    <a:lnTo>
                      <a:pt x="1043" y="519"/>
                    </a:lnTo>
                    <a:lnTo>
                      <a:pt x="1042" y="521"/>
                    </a:lnTo>
                    <a:lnTo>
                      <a:pt x="1040" y="521"/>
                    </a:lnTo>
                    <a:lnTo>
                      <a:pt x="1040" y="522"/>
                    </a:lnTo>
                    <a:lnTo>
                      <a:pt x="1040" y="524"/>
                    </a:lnTo>
                    <a:lnTo>
                      <a:pt x="1040" y="524"/>
                    </a:lnTo>
                    <a:lnTo>
                      <a:pt x="1040" y="524"/>
                    </a:lnTo>
                    <a:lnTo>
                      <a:pt x="1040" y="526"/>
                    </a:lnTo>
                    <a:lnTo>
                      <a:pt x="1040" y="526"/>
                    </a:lnTo>
                    <a:lnTo>
                      <a:pt x="1040" y="526"/>
                    </a:lnTo>
                    <a:lnTo>
                      <a:pt x="1038" y="528"/>
                    </a:lnTo>
                    <a:lnTo>
                      <a:pt x="1038" y="528"/>
                    </a:lnTo>
                    <a:lnTo>
                      <a:pt x="1038" y="530"/>
                    </a:lnTo>
                    <a:lnTo>
                      <a:pt x="1036" y="531"/>
                    </a:lnTo>
                    <a:lnTo>
                      <a:pt x="1034" y="533"/>
                    </a:lnTo>
                    <a:lnTo>
                      <a:pt x="1034" y="533"/>
                    </a:lnTo>
                    <a:lnTo>
                      <a:pt x="1033" y="535"/>
                    </a:lnTo>
                    <a:lnTo>
                      <a:pt x="1033" y="535"/>
                    </a:lnTo>
                    <a:lnTo>
                      <a:pt x="1031" y="537"/>
                    </a:lnTo>
                    <a:lnTo>
                      <a:pt x="1031" y="537"/>
                    </a:lnTo>
                    <a:lnTo>
                      <a:pt x="1029" y="537"/>
                    </a:lnTo>
                    <a:lnTo>
                      <a:pt x="1029" y="537"/>
                    </a:lnTo>
                    <a:lnTo>
                      <a:pt x="1025" y="539"/>
                    </a:lnTo>
                    <a:lnTo>
                      <a:pt x="1024" y="540"/>
                    </a:lnTo>
                    <a:lnTo>
                      <a:pt x="1022" y="540"/>
                    </a:lnTo>
                    <a:lnTo>
                      <a:pt x="1020" y="542"/>
                    </a:lnTo>
                    <a:lnTo>
                      <a:pt x="1016" y="542"/>
                    </a:lnTo>
                    <a:lnTo>
                      <a:pt x="1016" y="544"/>
                    </a:lnTo>
                    <a:lnTo>
                      <a:pt x="1014" y="544"/>
                    </a:lnTo>
                    <a:lnTo>
                      <a:pt x="1014" y="544"/>
                    </a:lnTo>
                    <a:lnTo>
                      <a:pt x="1014" y="546"/>
                    </a:lnTo>
                    <a:lnTo>
                      <a:pt x="1013" y="546"/>
                    </a:lnTo>
                    <a:lnTo>
                      <a:pt x="1013" y="546"/>
                    </a:lnTo>
                    <a:lnTo>
                      <a:pt x="1013" y="546"/>
                    </a:lnTo>
                    <a:lnTo>
                      <a:pt x="1011" y="546"/>
                    </a:lnTo>
                    <a:lnTo>
                      <a:pt x="1011" y="548"/>
                    </a:lnTo>
                    <a:lnTo>
                      <a:pt x="1011" y="548"/>
                    </a:lnTo>
                    <a:lnTo>
                      <a:pt x="1011" y="548"/>
                    </a:lnTo>
                    <a:lnTo>
                      <a:pt x="1011" y="548"/>
                    </a:lnTo>
                    <a:lnTo>
                      <a:pt x="1009" y="548"/>
                    </a:lnTo>
                    <a:lnTo>
                      <a:pt x="1009" y="548"/>
                    </a:lnTo>
                    <a:lnTo>
                      <a:pt x="1009" y="550"/>
                    </a:lnTo>
                    <a:lnTo>
                      <a:pt x="1009" y="550"/>
                    </a:lnTo>
                    <a:lnTo>
                      <a:pt x="1009" y="550"/>
                    </a:lnTo>
                    <a:lnTo>
                      <a:pt x="1009" y="550"/>
                    </a:lnTo>
                    <a:lnTo>
                      <a:pt x="1011" y="550"/>
                    </a:lnTo>
                    <a:lnTo>
                      <a:pt x="1011" y="550"/>
                    </a:lnTo>
                    <a:lnTo>
                      <a:pt x="1011" y="550"/>
                    </a:lnTo>
                    <a:lnTo>
                      <a:pt x="1011" y="550"/>
                    </a:lnTo>
                    <a:lnTo>
                      <a:pt x="1013" y="550"/>
                    </a:lnTo>
                    <a:lnTo>
                      <a:pt x="1013" y="548"/>
                    </a:lnTo>
                    <a:lnTo>
                      <a:pt x="1014" y="548"/>
                    </a:lnTo>
                    <a:lnTo>
                      <a:pt x="1014" y="548"/>
                    </a:lnTo>
                    <a:lnTo>
                      <a:pt x="1014" y="548"/>
                    </a:lnTo>
                    <a:lnTo>
                      <a:pt x="1016" y="548"/>
                    </a:lnTo>
                    <a:lnTo>
                      <a:pt x="1016" y="548"/>
                    </a:lnTo>
                    <a:lnTo>
                      <a:pt x="1016" y="548"/>
                    </a:lnTo>
                    <a:lnTo>
                      <a:pt x="1016" y="546"/>
                    </a:lnTo>
                    <a:lnTo>
                      <a:pt x="1016" y="546"/>
                    </a:lnTo>
                    <a:lnTo>
                      <a:pt x="1016" y="546"/>
                    </a:lnTo>
                    <a:lnTo>
                      <a:pt x="1016" y="546"/>
                    </a:lnTo>
                    <a:lnTo>
                      <a:pt x="1018" y="546"/>
                    </a:lnTo>
                    <a:lnTo>
                      <a:pt x="1018" y="546"/>
                    </a:lnTo>
                    <a:lnTo>
                      <a:pt x="1020" y="546"/>
                    </a:lnTo>
                    <a:lnTo>
                      <a:pt x="1020" y="546"/>
                    </a:lnTo>
                    <a:lnTo>
                      <a:pt x="1020" y="546"/>
                    </a:lnTo>
                    <a:lnTo>
                      <a:pt x="1020" y="546"/>
                    </a:lnTo>
                    <a:lnTo>
                      <a:pt x="1022" y="546"/>
                    </a:lnTo>
                    <a:lnTo>
                      <a:pt x="1022" y="546"/>
                    </a:lnTo>
                    <a:lnTo>
                      <a:pt x="1024" y="546"/>
                    </a:lnTo>
                    <a:lnTo>
                      <a:pt x="1025" y="548"/>
                    </a:lnTo>
                    <a:lnTo>
                      <a:pt x="1025" y="548"/>
                    </a:lnTo>
                    <a:lnTo>
                      <a:pt x="1027" y="550"/>
                    </a:lnTo>
                    <a:lnTo>
                      <a:pt x="1029" y="550"/>
                    </a:lnTo>
                    <a:lnTo>
                      <a:pt x="1031" y="550"/>
                    </a:lnTo>
                    <a:lnTo>
                      <a:pt x="1033" y="551"/>
                    </a:lnTo>
                    <a:lnTo>
                      <a:pt x="1033" y="551"/>
                    </a:lnTo>
                    <a:lnTo>
                      <a:pt x="1034" y="551"/>
                    </a:lnTo>
                    <a:lnTo>
                      <a:pt x="1034" y="553"/>
                    </a:lnTo>
                    <a:lnTo>
                      <a:pt x="1034" y="553"/>
                    </a:lnTo>
                    <a:lnTo>
                      <a:pt x="1034" y="555"/>
                    </a:lnTo>
                    <a:lnTo>
                      <a:pt x="1034" y="555"/>
                    </a:lnTo>
                    <a:lnTo>
                      <a:pt x="1036" y="557"/>
                    </a:lnTo>
                    <a:lnTo>
                      <a:pt x="1036" y="557"/>
                    </a:lnTo>
                    <a:lnTo>
                      <a:pt x="1036" y="557"/>
                    </a:lnTo>
                    <a:lnTo>
                      <a:pt x="1038" y="557"/>
                    </a:lnTo>
                    <a:lnTo>
                      <a:pt x="1038" y="559"/>
                    </a:lnTo>
                    <a:lnTo>
                      <a:pt x="1042" y="559"/>
                    </a:lnTo>
                    <a:lnTo>
                      <a:pt x="1042" y="559"/>
                    </a:lnTo>
                    <a:lnTo>
                      <a:pt x="1043" y="560"/>
                    </a:lnTo>
                    <a:lnTo>
                      <a:pt x="1045" y="564"/>
                    </a:lnTo>
                    <a:lnTo>
                      <a:pt x="1047" y="566"/>
                    </a:lnTo>
                    <a:lnTo>
                      <a:pt x="1049" y="566"/>
                    </a:lnTo>
                    <a:lnTo>
                      <a:pt x="1049" y="566"/>
                    </a:lnTo>
                    <a:lnTo>
                      <a:pt x="1049" y="568"/>
                    </a:lnTo>
                    <a:lnTo>
                      <a:pt x="1049" y="568"/>
                    </a:lnTo>
                    <a:lnTo>
                      <a:pt x="1049" y="569"/>
                    </a:lnTo>
                    <a:lnTo>
                      <a:pt x="1049" y="571"/>
                    </a:lnTo>
                    <a:lnTo>
                      <a:pt x="1049" y="571"/>
                    </a:lnTo>
                    <a:lnTo>
                      <a:pt x="1047" y="571"/>
                    </a:lnTo>
                    <a:lnTo>
                      <a:pt x="1045" y="573"/>
                    </a:lnTo>
                    <a:lnTo>
                      <a:pt x="1045" y="573"/>
                    </a:lnTo>
                    <a:lnTo>
                      <a:pt x="1045" y="575"/>
                    </a:lnTo>
                    <a:lnTo>
                      <a:pt x="1047" y="575"/>
                    </a:lnTo>
                    <a:lnTo>
                      <a:pt x="1047" y="577"/>
                    </a:lnTo>
                    <a:lnTo>
                      <a:pt x="1047" y="577"/>
                    </a:lnTo>
                    <a:lnTo>
                      <a:pt x="1047" y="578"/>
                    </a:lnTo>
                    <a:lnTo>
                      <a:pt x="1047" y="580"/>
                    </a:lnTo>
                    <a:lnTo>
                      <a:pt x="1047" y="580"/>
                    </a:lnTo>
                    <a:lnTo>
                      <a:pt x="1049" y="582"/>
                    </a:lnTo>
                    <a:lnTo>
                      <a:pt x="1049" y="582"/>
                    </a:lnTo>
                    <a:lnTo>
                      <a:pt x="1049" y="582"/>
                    </a:lnTo>
                    <a:lnTo>
                      <a:pt x="1049" y="584"/>
                    </a:lnTo>
                    <a:lnTo>
                      <a:pt x="1049" y="584"/>
                    </a:lnTo>
                    <a:lnTo>
                      <a:pt x="1051" y="584"/>
                    </a:lnTo>
                    <a:lnTo>
                      <a:pt x="1051" y="584"/>
                    </a:lnTo>
                    <a:lnTo>
                      <a:pt x="1052" y="586"/>
                    </a:lnTo>
                    <a:lnTo>
                      <a:pt x="1056" y="586"/>
                    </a:lnTo>
                    <a:lnTo>
                      <a:pt x="1058" y="586"/>
                    </a:lnTo>
                    <a:lnTo>
                      <a:pt x="1060" y="586"/>
                    </a:lnTo>
                    <a:lnTo>
                      <a:pt x="1060" y="586"/>
                    </a:lnTo>
                    <a:lnTo>
                      <a:pt x="1060" y="586"/>
                    </a:lnTo>
                    <a:lnTo>
                      <a:pt x="1063" y="586"/>
                    </a:lnTo>
                    <a:lnTo>
                      <a:pt x="1065" y="584"/>
                    </a:lnTo>
                    <a:lnTo>
                      <a:pt x="1065" y="584"/>
                    </a:lnTo>
                    <a:lnTo>
                      <a:pt x="1065" y="584"/>
                    </a:lnTo>
                    <a:lnTo>
                      <a:pt x="1065" y="582"/>
                    </a:lnTo>
                    <a:lnTo>
                      <a:pt x="1067" y="582"/>
                    </a:lnTo>
                    <a:lnTo>
                      <a:pt x="1067" y="580"/>
                    </a:lnTo>
                    <a:lnTo>
                      <a:pt x="1069" y="580"/>
                    </a:lnTo>
                    <a:lnTo>
                      <a:pt x="1069" y="580"/>
                    </a:lnTo>
                    <a:lnTo>
                      <a:pt x="1071" y="580"/>
                    </a:lnTo>
                    <a:lnTo>
                      <a:pt x="1071" y="580"/>
                    </a:lnTo>
                    <a:lnTo>
                      <a:pt x="1071" y="580"/>
                    </a:lnTo>
                    <a:lnTo>
                      <a:pt x="1072" y="580"/>
                    </a:lnTo>
                    <a:lnTo>
                      <a:pt x="1072" y="580"/>
                    </a:lnTo>
                    <a:lnTo>
                      <a:pt x="1072" y="580"/>
                    </a:lnTo>
                    <a:lnTo>
                      <a:pt x="1074" y="578"/>
                    </a:lnTo>
                    <a:lnTo>
                      <a:pt x="1074" y="578"/>
                    </a:lnTo>
                    <a:lnTo>
                      <a:pt x="1076" y="578"/>
                    </a:lnTo>
                    <a:lnTo>
                      <a:pt x="1076" y="578"/>
                    </a:lnTo>
                    <a:lnTo>
                      <a:pt x="1076" y="578"/>
                    </a:lnTo>
                    <a:lnTo>
                      <a:pt x="1078" y="578"/>
                    </a:lnTo>
                    <a:lnTo>
                      <a:pt x="1078" y="578"/>
                    </a:lnTo>
                    <a:lnTo>
                      <a:pt x="1078" y="578"/>
                    </a:lnTo>
                    <a:lnTo>
                      <a:pt x="1083" y="578"/>
                    </a:lnTo>
                    <a:lnTo>
                      <a:pt x="1083" y="578"/>
                    </a:lnTo>
                    <a:lnTo>
                      <a:pt x="1085" y="577"/>
                    </a:lnTo>
                    <a:lnTo>
                      <a:pt x="1087" y="575"/>
                    </a:lnTo>
                    <a:lnTo>
                      <a:pt x="1087" y="575"/>
                    </a:lnTo>
                    <a:lnTo>
                      <a:pt x="1087" y="575"/>
                    </a:lnTo>
                    <a:lnTo>
                      <a:pt x="1089" y="575"/>
                    </a:lnTo>
                    <a:lnTo>
                      <a:pt x="1089" y="575"/>
                    </a:lnTo>
                    <a:lnTo>
                      <a:pt x="1089" y="575"/>
                    </a:lnTo>
                    <a:lnTo>
                      <a:pt x="1090" y="577"/>
                    </a:lnTo>
                    <a:lnTo>
                      <a:pt x="1090" y="577"/>
                    </a:lnTo>
                    <a:lnTo>
                      <a:pt x="1092" y="577"/>
                    </a:lnTo>
                    <a:lnTo>
                      <a:pt x="1092" y="577"/>
                    </a:lnTo>
                    <a:lnTo>
                      <a:pt x="1094" y="577"/>
                    </a:lnTo>
                    <a:lnTo>
                      <a:pt x="1098" y="577"/>
                    </a:lnTo>
                    <a:lnTo>
                      <a:pt x="1099" y="577"/>
                    </a:lnTo>
                    <a:lnTo>
                      <a:pt x="1099" y="577"/>
                    </a:lnTo>
                    <a:lnTo>
                      <a:pt x="1099" y="577"/>
                    </a:lnTo>
                    <a:lnTo>
                      <a:pt x="1099" y="577"/>
                    </a:lnTo>
                    <a:lnTo>
                      <a:pt x="1101" y="575"/>
                    </a:lnTo>
                    <a:lnTo>
                      <a:pt x="1101" y="573"/>
                    </a:lnTo>
                    <a:lnTo>
                      <a:pt x="1101" y="573"/>
                    </a:lnTo>
                    <a:lnTo>
                      <a:pt x="1101" y="573"/>
                    </a:lnTo>
                    <a:lnTo>
                      <a:pt x="1101" y="573"/>
                    </a:lnTo>
                    <a:lnTo>
                      <a:pt x="1101" y="573"/>
                    </a:lnTo>
                    <a:lnTo>
                      <a:pt x="1105" y="573"/>
                    </a:lnTo>
                    <a:lnTo>
                      <a:pt x="1105" y="573"/>
                    </a:lnTo>
                    <a:lnTo>
                      <a:pt x="1105" y="573"/>
                    </a:lnTo>
                    <a:lnTo>
                      <a:pt x="1107" y="571"/>
                    </a:lnTo>
                    <a:lnTo>
                      <a:pt x="1109" y="571"/>
                    </a:lnTo>
                    <a:lnTo>
                      <a:pt x="1109" y="571"/>
                    </a:lnTo>
                    <a:lnTo>
                      <a:pt x="1109" y="571"/>
                    </a:lnTo>
                    <a:lnTo>
                      <a:pt x="1109" y="571"/>
                    </a:lnTo>
                    <a:lnTo>
                      <a:pt x="1110" y="571"/>
                    </a:lnTo>
                    <a:lnTo>
                      <a:pt x="1110" y="571"/>
                    </a:lnTo>
                    <a:lnTo>
                      <a:pt x="1110" y="571"/>
                    </a:lnTo>
                    <a:lnTo>
                      <a:pt x="1110" y="571"/>
                    </a:lnTo>
                    <a:lnTo>
                      <a:pt x="1112" y="569"/>
                    </a:lnTo>
                    <a:lnTo>
                      <a:pt x="1112" y="569"/>
                    </a:lnTo>
                    <a:lnTo>
                      <a:pt x="1112" y="568"/>
                    </a:lnTo>
                    <a:lnTo>
                      <a:pt x="1112" y="568"/>
                    </a:lnTo>
                    <a:lnTo>
                      <a:pt x="1114" y="568"/>
                    </a:lnTo>
                    <a:lnTo>
                      <a:pt x="1114" y="568"/>
                    </a:lnTo>
                    <a:lnTo>
                      <a:pt x="1114" y="566"/>
                    </a:lnTo>
                    <a:lnTo>
                      <a:pt x="1114" y="564"/>
                    </a:lnTo>
                    <a:lnTo>
                      <a:pt x="1114" y="564"/>
                    </a:lnTo>
                    <a:lnTo>
                      <a:pt x="1116" y="564"/>
                    </a:lnTo>
                    <a:lnTo>
                      <a:pt x="1118" y="562"/>
                    </a:lnTo>
                    <a:lnTo>
                      <a:pt x="1118" y="560"/>
                    </a:lnTo>
                    <a:lnTo>
                      <a:pt x="1119" y="560"/>
                    </a:lnTo>
                    <a:lnTo>
                      <a:pt x="1119" y="560"/>
                    </a:lnTo>
                    <a:lnTo>
                      <a:pt x="1121" y="560"/>
                    </a:lnTo>
                    <a:lnTo>
                      <a:pt x="1123" y="560"/>
                    </a:lnTo>
                    <a:lnTo>
                      <a:pt x="1123" y="560"/>
                    </a:lnTo>
                    <a:lnTo>
                      <a:pt x="1125" y="560"/>
                    </a:lnTo>
                    <a:lnTo>
                      <a:pt x="1127" y="559"/>
                    </a:lnTo>
                    <a:lnTo>
                      <a:pt x="1127" y="559"/>
                    </a:lnTo>
                    <a:lnTo>
                      <a:pt x="1128" y="560"/>
                    </a:lnTo>
                    <a:lnTo>
                      <a:pt x="1128" y="560"/>
                    </a:lnTo>
                    <a:lnTo>
                      <a:pt x="1128" y="560"/>
                    </a:lnTo>
                    <a:lnTo>
                      <a:pt x="1130" y="560"/>
                    </a:lnTo>
                    <a:lnTo>
                      <a:pt x="1130" y="560"/>
                    </a:lnTo>
                    <a:lnTo>
                      <a:pt x="1130" y="560"/>
                    </a:lnTo>
                    <a:lnTo>
                      <a:pt x="1132" y="560"/>
                    </a:lnTo>
                    <a:lnTo>
                      <a:pt x="1132" y="560"/>
                    </a:lnTo>
                    <a:lnTo>
                      <a:pt x="1132" y="560"/>
                    </a:lnTo>
                    <a:lnTo>
                      <a:pt x="1134" y="560"/>
                    </a:lnTo>
                    <a:lnTo>
                      <a:pt x="1134" y="560"/>
                    </a:lnTo>
                    <a:lnTo>
                      <a:pt x="1136" y="560"/>
                    </a:lnTo>
                    <a:lnTo>
                      <a:pt x="1137" y="560"/>
                    </a:lnTo>
                    <a:lnTo>
                      <a:pt x="1139" y="559"/>
                    </a:lnTo>
                    <a:lnTo>
                      <a:pt x="1139" y="559"/>
                    </a:lnTo>
                    <a:lnTo>
                      <a:pt x="1141" y="559"/>
                    </a:lnTo>
                    <a:lnTo>
                      <a:pt x="1141" y="559"/>
                    </a:lnTo>
                    <a:lnTo>
                      <a:pt x="1141" y="559"/>
                    </a:lnTo>
                    <a:lnTo>
                      <a:pt x="1141" y="557"/>
                    </a:lnTo>
                    <a:lnTo>
                      <a:pt x="1141" y="557"/>
                    </a:lnTo>
                    <a:lnTo>
                      <a:pt x="1143" y="557"/>
                    </a:lnTo>
                    <a:lnTo>
                      <a:pt x="1143" y="555"/>
                    </a:lnTo>
                    <a:lnTo>
                      <a:pt x="1143" y="555"/>
                    </a:lnTo>
                    <a:lnTo>
                      <a:pt x="1143" y="553"/>
                    </a:lnTo>
                    <a:lnTo>
                      <a:pt x="1143" y="553"/>
                    </a:lnTo>
                    <a:lnTo>
                      <a:pt x="1143" y="553"/>
                    </a:lnTo>
                    <a:lnTo>
                      <a:pt x="1145" y="553"/>
                    </a:lnTo>
                    <a:lnTo>
                      <a:pt x="1145" y="553"/>
                    </a:lnTo>
                    <a:lnTo>
                      <a:pt x="1145" y="553"/>
                    </a:lnTo>
                    <a:lnTo>
                      <a:pt x="1145" y="553"/>
                    </a:lnTo>
                    <a:lnTo>
                      <a:pt x="1147" y="551"/>
                    </a:lnTo>
                    <a:lnTo>
                      <a:pt x="1147" y="551"/>
                    </a:lnTo>
                    <a:lnTo>
                      <a:pt x="1147" y="551"/>
                    </a:lnTo>
                    <a:lnTo>
                      <a:pt x="1148" y="551"/>
                    </a:lnTo>
                    <a:lnTo>
                      <a:pt x="1150" y="551"/>
                    </a:lnTo>
                    <a:lnTo>
                      <a:pt x="1152" y="551"/>
                    </a:lnTo>
                    <a:lnTo>
                      <a:pt x="1152" y="553"/>
                    </a:lnTo>
                    <a:lnTo>
                      <a:pt x="1154" y="553"/>
                    </a:lnTo>
                    <a:lnTo>
                      <a:pt x="1154" y="553"/>
                    </a:lnTo>
                    <a:lnTo>
                      <a:pt x="1156" y="555"/>
                    </a:lnTo>
                    <a:lnTo>
                      <a:pt x="1156" y="555"/>
                    </a:lnTo>
                    <a:lnTo>
                      <a:pt x="1156" y="557"/>
                    </a:lnTo>
                    <a:lnTo>
                      <a:pt x="1157" y="557"/>
                    </a:lnTo>
                    <a:lnTo>
                      <a:pt x="1157" y="557"/>
                    </a:lnTo>
                    <a:lnTo>
                      <a:pt x="1157" y="557"/>
                    </a:lnTo>
                    <a:lnTo>
                      <a:pt x="1159" y="557"/>
                    </a:lnTo>
                    <a:lnTo>
                      <a:pt x="1161" y="557"/>
                    </a:lnTo>
                    <a:lnTo>
                      <a:pt x="1161" y="557"/>
                    </a:lnTo>
                    <a:lnTo>
                      <a:pt x="1165" y="557"/>
                    </a:lnTo>
                    <a:lnTo>
                      <a:pt x="1165" y="557"/>
                    </a:lnTo>
                    <a:lnTo>
                      <a:pt x="1166" y="557"/>
                    </a:lnTo>
                    <a:lnTo>
                      <a:pt x="1166" y="559"/>
                    </a:lnTo>
                    <a:lnTo>
                      <a:pt x="1170" y="559"/>
                    </a:lnTo>
                    <a:lnTo>
                      <a:pt x="1170" y="559"/>
                    </a:lnTo>
                    <a:lnTo>
                      <a:pt x="1172" y="560"/>
                    </a:lnTo>
                    <a:lnTo>
                      <a:pt x="1172" y="562"/>
                    </a:lnTo>
                    <a:lnTo>
                      <a:pt x="1174" y="562"/>
                    </a:lnTo>
                    <a:lnTo>
                      <a:pt x="1175" y="562"/>
                    </a:lnTo>
                    <a:lnTo>
                      <a:pt x="1175" y="562"/>
                    </a:lnTo>
                    <a:lnTo>
                      <a:pt x="1175" y="564"/>
                    </a:lnTo>
                    <a:lnTo>
                      <a:pt x="1175" y="569"/>
                    </a:lnTo>
                    <a:lnTo>
                      <a:pt x="1175" y="571"/>
                    </a:lnTo>
                    <a:lnTo>
                      <a:pt x="1177" y="575"/>
                    </a:lnTo>
                    <a:lnTo>
                      <a:pt x="1177" y="575"/>
                    </a:lnTo>
                    <a:lnTo>
                      <a:pt x="1179" y="577"/>
                    </a:lnTo>
                    <a:lnTo>
                      <a:pt x="1179" y="577"/>
                    </a:lnTo>
                    <a:lnTo>
                      <a:pt x="1179" y="577"/>
                    </a:lnTo>
                    <a:lnTo>
                      <a:pt x="1179" y="578"/>
                    </a:lnTo>
                    <a:lnTo>
                      <a:pt x="1181" y="578"/>
                    </a:lnTo>
                    <a:lnTo>
                      <a:pt x="1181" y="580"/>
                    </a:lnTo>
                    <a:lnTo>
                      <a:pt x="1183" y="580"/>
                    </a:lnTo>
                    <a:lnTo>
                      <a:pt x="1183" y="580"/>
                    </a:lnTo>
                    <a:lnTo>
                      <a:pt x="1183" y="580"/>
                    </a:lnTo>
                    <a:lnTo>
                      <a:pt x="1183" y="580"/>
                    </a:lnTo>
                    <a:lnTo>
                      <a:pt x="1185" y="582"/>
                    </a:lnTo>
                    <a:lnTo>
                      <a:pt x="1185" y="582"/>
                    </a:lnTo>
                    <a:lnTo>
                      <a:pt x="1185" y="582"/>
                    </a:lnTo>
                    <a:lnTo>
                      <a:pt x="1185" y="582"/>
                    </a:lnTo>
                    <a:lnTo>
                      <a:pt x="1183" y="584"/>
                    </a:lnTo>
                    <a:lnTo>
                      <a:pt x="1183" y="584"/>
                    </a:lnTo>
                    <a:lnTo>
                      <a:pt x="1183" y="584"/>
                    </a:lnTo>
                    <a:lnTo>
                      <a:pt x="1183" y="584"/>
                    </a:lnTo>
                    <a:lnTo>
                      <a:pt x="1183" y="584"/>
                    </a:lnTo>
                    <a:lnTo>
                      <a:pt x="1185" y="584"/>
                    </a:lnTo>
                    <a:lnTo>
                      <a:pt x="1185" y="584"/>
                    </a:lnTo>
                    <a:lnTo>
                      <a:pt x="1185" y="584"/>
                    </a:lnTo>
                    <a:lnTo>
                      <a:pt x="1186" y="586"/>
                    </a:lnTo>
                    <a:lnTo>
                      <a:pt x="1186" y="586"/>
                    </a:lnTo>
                    <a:lnTo>
                      <a:pt x="1186" y="586"/>
                    </a:lnTo>
                    <a:lnTo>
                      <a:pt x="1186" y="586"/>
                    </a:lnTo>
                    <a:lnTo>
                      <a:pt x="1188" y="588"/>
                    </a:lnTo>
                    <a:lnTo>
                      <a:pt x="1188" y="588"/>
                    </a:lnTo>
                    <a:lnTo>
                      <a:pt x="1190" y="588"/>
                    </a:lnTo>
                    <a:lnTo>
                      <a:pt x="1190" y="588"/>
                    </a:lnTo>
                    <a:lnTo>
                      <a:pt x="1192" y="588"/>
                    </a:lnTo>
                    <a:lnTo>
                      <a:pt x="1192" y="588"/>
                    </a:lnTo>
                    <a:lnTo>
                      <a:pt x="1194" y="588"/>
                    </a:lnTo>
                    <a:lnTo>
                      <a:pt x="1194" y="588"/>
                    </a:lnTo>
                    <a:lnTo>
                      <a:pt x="1195" y="588"/>
                    </a:lnTo>
                    <a:lnTo>
                      <a:pt x="1195" y="588"/>
                    </a:lnTo>
                    <a:lnTo>
                      <a:pt x="1197" y="588"/>
                    </a:lnTo>
                    <a:lnTo>
                      <a:pt x="1201" y="589"/>
                    </a:lnTo>
                    <a:lnTo>
                      <a:pt x="1201" y="589"/>
                    </a:lnTo>
                    <a:lnTo>
                      <a:pt x="1203" y="589"/>
                    </a:lnTo>
                    <a:lnTo>
                      <a:pt x="1204" y="591"/>
                    </a:lnTo>
                    <a:lnTo>
                      <a:pt x="1206" y="593"/>
                    </a:lnTo>
                    <a:lnTo>
                      <a:pt x="1208" y="593"/>
                    </a:lnTo>
                    <a:lnTo>
                      <a:pt x="1210" y="593"/>
                    </a:lnTo>
                    <a:lnTo>
                      <a:pt x="1212" y="593"/>
                    </a:lnTo>
                    <a:lnTo>
                      <a:pt x="1212" y="595"/>
                    </a:lnTo>
                    <a:lnTo>
                      <a:pt x="1213" y="595"/>
                    </a:lnTo>
                    <a:lnTo>
                      <a:pt x="1215" y="595"/>
                    </a:lnTo>
                    <a:lnTo>
                      <a:pt x="1215" y="595"/>
                    </a:lnTo>
                    <a:lnTo>
                      <a:pt x="1217" y="597"/>
                    </a:lnTo>
                    <a:lnTo>
                      <a:pt x="1219" y="597"/>
                    </a:lnTo>
                    <a:lnTo>
                      <a:pt x="1219" y="597"/>
                    </a:lnTo>
                    <a:lnTo>
                      <a:pt x="1222" y="597"/>
                    </a:lnTo>
                    <a:lnTo>
                      <a:pt x="1224" y="595"/>
                    </a:lnTo>
                    <a:lnTo>
                      <a:pt x="1224" y="595"/>
                    </a:lnTo>
                    <a:lnTo>
                      <a:pt x="1224" y="595"/>
                    </a:lnTo>
                    <a:lnTo>
                      <a:pt x="1226" y="595"/>
                    </a:lnTo>
                    <a:lnTo>
                      <a:pt x="1226" y="593"/>
                    </a:lnTo>
                    <a:lnTo>
                      <a:pt x="1226" y="593"/>
                    </a:lnTo>
                    <a:lnTo>
                      <a:pt x="1226" y="593"/>
                    </a:lnTo>
                    <a:lnTo>
                      <a:pt x="1232" y="589"/>
                    </a:lnTo>
                    <a:lnTo>
                      <a:pt x="1232" y="589"/>
                    </a:lnTo>
                    <a:lnTo>
                      <a:pt x="1232" y="589"/>
                    </a:lnTo>
                    <a:lnTo>
                      <a:pt x="1233" y="589"/>
                    </a:lnTo>
                    <a:lnTo>
                      <a:pt x="1235" y="589"/>
                    </a:lnTo>
                    <a:lnTo>
                      <a:pt x="1235" y="589"/>
                    </a:lnTo>
                    <a:lnTo>
                      <a:pt x="1237" y="588"/>
                    </a:lnTo>
                    <a:lnTo>
                      <a:pt x="1237" y="588"/>
                    </a:lnTo>
                    <a:lnTo>
                      <a:pt x="1239" y="588"/>
                    </a:lnTo>
                    <a:lnTo>
                      <a:pt x="1239" y="588"/>
                    </a:lnTo>
                    <a:lnTo>
                      <a:pt x="1239" y="588"/>
                    </a:lnTo>
                    <a:lnTo>
                      <a:pt x="1241" y="588"/>
                    </a:lnTo>
                    <a:lnTo>
                      <a:pt x="1241" y="588"/>
                    </a:lnTo>
                    <a:lnTo>
                      <a:pt x="1241" y="588"/>
                    </a:lnTo>
                    <a:lnTo>
                      <a:pt x="1242" y="588"/>
                    </a:lnTo>
                    <a:lnTo>
                      <a:pt x="1242" y="588"/>
                    </a:lnTo>
                    <a:lnTo>
                      <a:pt x="1242" y="588"/>
                    </a:lnTo>
                    <a:lnTo>
                      <a:pt x="1246" y="588"/>
                    </a:lnTo>
                    <a:lnTo>
                      <a:pt x="1246" y="588"/>
                    </a:lnTo>
                    <a:lnTo>
                      <a:pt x="1248" y="588"/>
                    </a:lnTo>
                    <a:lnTo>
                      <a:pt x="1248" y="588"/>
                    </a:lnTo>
                    <a:lnTo>
                      <a:pt x="1248" y="588"/>
                    </a:lnTo>
                    <a:lnTo>
                      <a:pt x="1250" y="588"/>
                    </a:lnTo>
                    <a:lnTo>
                      <a:pt x="1250" y="588"/>
                    </a:lnTo>
                    <a:lnTo>
                      <a:pt x="1250" y="588"/>
                    </a:lnTo>
                    <a:lnTo>
                      <a:pt x="1253" y="591"/>
                    </a:lnTo>
                    <a:lnTo>
                      <a:pt x="1255" y="591"/>
                    </a:lnTo>
                    <a:lnTo>
                      <a:pt x="1255" y="593"/>
                    </a:lnTo>
                    <a:lnTo>
                      <a:pt x="1257" y="593"/>
                    </a:lnTo>
                    <a:lnTo>
                      <a:pt x="1257" y="593"/>
                    </a:lnTo>
                    <a:lnTo>
                      <a:pt x="1259" y="593"/>
                    </a:lnTo>
                    <a:lnTo>
                      <a:pt x="1259" y="593"/>
                    </a:lnTo>
                    <a:lnTo>
                      <a:pt x="1260" y="593"/>
                    </a:lnTo>
                    <a:lnTo>
                      <a:pt x="1262" y="593"/>
                    </a:lnTo>
                    <a:lnTo>
                      <a:pt x="1262" y="591"/>
                    </a:lnTo>
                    <a:lnTo>
                      <a:pt x="1262" y="591"/>
                    </a:lnTo>
                    <a:lnTo>
                      <a:pt x="1264" y="591"/>
                    </a:lnTo>
                    <a:lnTo>
                      <a:pt x="1264" y="591"/>
                    </a:lnTo>
                    <a:lnTo>
                      <a:pt x="1264" y="591"/>
                    </a:lnTo>
                    <a:lnTo>
                      <a:pt x="1264" y="591"/>
                    </a:lnTo>
                    <a:lnTo>
                      <a:pt x="1266" y="591"/>
                    </a:lnTo>
                    <a:lnTo>
                      <a:pt x="1268" y="593"/>
                    </a:lnTo>
                    <a:lnTo>
                      <a:pt x="1268" y="593"/>
                    </a:lnTo>
                    <a:lnTo>
                      <a:pt x="1270" y="593"/>
                    </a:lnTo>
                    <a:lnTo>
                      <a:pt x="1270" y="593"/>
                    </a:lnTo>
                    <a:lnTo>
                      <a:pt x="1270" y="593"/>
                    </a:lnTo>
                    <a:lnTo>
                      <a:pt x="1270" y="593"/>
                    </a:lnTo>
                    <a:lnTo>
                      <a:pt x="1271" y="593"/>
                    </a:lnTo>
                    <a:lnTo>
                      <a:pt x="1271" y="593"/>
                    </a:lnTo>
                    <a:lnTo>
                      <a:pt x="1271" y="593"/>
                    </a:lnTo>
                    <a:lnTo>
                      <a:pt x="1273" y="591"/>
                    </a:lnTo>
                    <a:lnTo>
                      <a:pt x="1273" y="591"/>
                    </a:lnTo>
                    <a:lnTo>
                      <a:pt x="1273" y="591"/>
                    </a:lnTo>
                    <a:lnTo>
                      <a:pt x="1275" y="589"/>
                    </a:lnTo>
                    <a:lnTo>
                      <a:pt x="1277" y="589"/>
                    </a:lnTo>
                    <a:lnTo>
                      <a:pt x="1277" y="591"/>
                    </a:lnTo>
                    <a:lnTo>
                      <a:pt x="1277" y="591"/>
                    </a:lnTo>
                    <a:lnTo>
                      <a:pt x="1279" y="591"/>
                    </a:lnTo>
                    <a:lnTo>
                      <a:pt x="1279" y="591"/>
                    </a:lnTo>
                    <a:lnTo>
                      <a:pt x="1280" y="591"/>
                    </a:lnTo>
                    <a:lnTo>
                      <a:pt x="1282" y="591"/>
                    </a:lnTo>
                    <a:lnTo>
                      <a:pt x="1284" y="591"/>
                    </a:lnTo>
                    <a:lnTo>
                      <a:pt x="1286" y="589"/>
                    </a:lnTo>
                    <a:lnTo>
                      <a:pt x="1286" y="589"/>
                    </a:lnTo>
                    <a:lnTo>
                      <a:pt x="1288" y="589"/>
                    </a:lnTo>
                    <a:lnTo>
                      <a:pt x="1289" y="588"/>
                    </a:lnTo>
                    <a:lnTo>
                      <a:pt x="1289" y="588"/>
                    </a:lnTo>
                    <a:lnTo>
                      <a:pt x="1291" y="588"/>
                    </a:lnTo>
                    <a:lnTo>
                      <a:pt x="1293" y="588"/>
                    </a:lnTo>
                    <a:lnTo>
                      <a:pt x="1295" y="588"/>
                    </a:lnTo>
                    <a:lnTo>
                      <a:pt x="1295" y="588"/>
                    </a:lnTo>
                    <a:lnTo>
                      <a:pt x="1297" y="586"/>
                    </a:lnTo>
                    <a:lnTo>
                      <a:pt x="1297" y="586"/>
                    </a:lnTo>
                    <a:lnTo>
                      <a:pt x="1298" y="586"/>
                    </a:lnTo>
                    <a:lnTo>
                      <a:pt x="1298" y="586"/>
                    </a:lnTo>
                    <a:lnTo>
                      <a:pt x="1298" y="584"/>
                    </a:lnTo>
                    <a:lnTo>
                      <a:pt x="1300" y="584"/>
                    </a:lnTo>
                    <a:lnTo>
                      <a:pt x="1306" y="586"/>
                    </a:lnTo>
                    <a:lnTo>
                      <a:pt x="1307" y="586"/>
                    </a:lnTo>
                    <a:lnTo>
                      <a:pt x="1309" y="586"/>
                    </a:lnTo>
                    <a:lnTo>
                      <a:pt x="1313" y="586"/>
                    </a:lnTo>
                    <a:lnTo>
                      <a:pt x="1317" y="584"/>
                    </a:lnTo>
                    <a:lnTo>
                      <a:pt x="1317" y="584"/>
                    </a:lnTo>
                    <a:lnTo>
                      <a:pt x="1318" y="582"/>
                    </a:lnTo>
                    <a:lnTo>
                      <a:pt x="1318" y="582"/>
                    </a:lnTo>
                    <a:lnTo>
                      <a:pt x="1320" y="582"/>
                    </a:lnTo>
                    <a:lnTo>
                      <a:pt x="1322" y="580"/>
                    </a:lnTo>
                    <a:lnTo>
                      <a:pt x="1324" y="580"/>
                    </a:lnTo>
                    <a:lnTo>
                      <a:pt x="1324" y="580"/>
                    </a:lnTo>
                    <a:lnTo>
                      <a:pt x="1327" y="580"/>
                    </a:lnTo>
                    <a:lnTo>
                      <a:pt x="1327" y="580"/>
                    </a:lnTo>
                    <a:lnTo>
                      <a:pt x="1327" y="580"/>
                    </a:lnTo>
                    <a:lnTo>
                      <a:pt x="1329" y="580"/>
                    </a:lnTo>
                    <a:lnTo>
                      <a:pt x="1329" y="582"/>
                    </a:lnTo>
                    <a:lnTo>
                      <a:pt x="1331" y="582"/>
                    </a:lnTo>
                    <a:lnTo>
                      <a:pt x="1331" y="582"/>
                    </a:lnTo>
                    <a:lnTo>
                      <a:pt x="1331" y="582"/>
                    </a:lnTo>
                    <a:lnTo>
                      <a:pt x="1333" y="582"/>
                    </a:lnTo>
                    <a:lnTo>
                      <a:pt x="1333" y="584"/>
                    </a:lnTo>
                    <a:lnTo>
                      <a:pt x="1335" y="584"/>
                    </a:lnTo>
                    <a:lnTo>
                      <a:pt x="1335" y="584"/>
                    </a:lnTo>
                    <a:lnTo>
                      <a:pt x="1336" y="584"/>
                    </a:lnTo>
                    <a:lnTo>
                      <a:pt x="1340" y="584"/>
                    </a:lnTo>
                    <a:lnTo>
                      <a:pt x="1340" y="584"/>
                    </a:lnTo>
                    <a:lnTo>
                      <a:pt x="1342" y="584"/>
                    </a:lnTo>
                    <a:lnTo>
                      <a:pt x="1344" y="582"/>
                    </a:lnTo>
                    <a:lnTo>
                      <a:pt x="1344" y="580"/>
                    </a:lnTo>
                    <a:lnTo>
                      <a:pt x="1345" y="580"/>
                    </a:lnTo>
                    <a:lnTo>
                      <a:pt x="1345" y="580"/>
                    </a:lnTo>
                    <a:lnTo>
                      <a:pt x="1347" y="580"/>
                    </a:lnTo>
                    <a:lnTo>
                      <a:pt x="1349" y="580"/>
                    </a:lnTo>
                    <a:lnTo>
                      <a:pt x="1351" y="582"/>
                    </a:lnTo>
                    <a:lnTo>
                      <a:pt x="1353" y="582"/>
                    </a:lnTo>
                    <a:lnTo>
                      <a:pt x="1355" y="584"/>
                    </a:lnTo>
                    <a:lnTo>
                      <a:pt x="1356" y="586"/>
                    </a:lnTo>
                    <a:lnTo>
                      <a:pt x="1356" y="586"/>
                    </a:lnTo>
                    <a:lnTo>
                      <a:pt x="1358" y="588"/>
                    </a:lnTo>
                    <a:lnTo>
                      <a:pt x="1358" y="588"/>
                    </a:lnTo>
                    <a:lnTo>
                      <a:pt x="1360" y="589"/>
                    </a:lnTo>
                    <a:lnTo>
                      <a:pt x="1362" y="589"/>
                    </a:lnTo>
                    <a:lnTo>
                      <a:pt x="1364" y="589"/>
                    </a:lnTo>
                    <a:lnTo>
                      <a:pt x="1364" y="591"/>
                    </a:lnTo>
                    <a:lnTo>
                      <a:pt x="1364" y="591"/>
                    </a:lnTo>
                    <a:lnTo>
                      <a:pt x="1365" y="591"/>
                    </a:lnTo>
                    <a:lnTo>
                      <a:pt x="1365" y="589"/>
                    </a:lnTo>
                    <a:lnTo>
                      <a:pt x="1365" y="589"/>
                    </a:lnTo>
                    <a:lnTo>
                      <a:pt x="1367" y="589"/>
                    </a:lnTo>
                    <a:lnTo>
                      <a:pt x="1367" y="589"/>
                    </a:lnTo>
                    <a:lnTo>
                      <a:pt x="1369" y="586"/>
                    </a:lnTo>
                    <a:lnTo>
                      <a:pt x="1371" y="584"/>
                    </a:lnTo>
                    <a:lnTo>
                      <a:pt x="1371" y="582"/>
                    </a:lnTo>
                    <a:lnTo>
                      <a:pt x="1371" y="582"/>
                    </a:lnTo>
                    <a:lnTo>
                      <a:pt x="1371" y="580"/>
                    </a:lnTo>
                    <a:lnTo>
                      <a:pt x="1373" y="580"/>
                    </a:lnTo>
                    <a:lnTo>
                      <a:pt x="1373" y="578"/>
                    </a:lnTo>
                    <a:lnTo>
                      <a:pt x="1374" y="577"/>
                    </a:lnTo>
                    <a:lnTo>
                      <a:pt x="1376" y="575"/>
                    </a:lnTo>
                    <a:lnTo>
                      <a:pt x="1378" y="575"/>
                    </a:lnTo>
                    <a:lnTo>
                      <a:pt x="1378" y="575"/>
                    </a:lnTo>
                    <a:lnTo>
                      <a:pt x="1380" y="575"/>
                    </a:lnTo>
                    <a:lnTo>
                      <a:pt x="1382" y="575"/>
                    </a:lnTo>
                    <a:lnTo>
                      <a:pt x="1383" y="575"/>
                    </a:lnTo>
                    <a:lnTo>
                      <a:pt x="1385" y="575"/>
                    </a:lnTo>
                    <a:lnTo>
                      <a:pt x="1385" y="575"/>
                    </a:lnTo>
                    <a:lnTo>
                      <a:pt x="1387" y="575"/>
                    </a:lnTo>
                    <a:lnTo>
                      <a:pt x="1389" y="575"/>
                    </a:lnTo>
                    <a:lnTo>
                      <a:pt x="1389" y="573"/>
                    </a:lnTo>
                    <a:lnTo>
                      <a:pt x="1389" y="573"/>
                    </a:lnTo>
                    <a:lnTo>
                      <a:pt x="1391" y="571"/>
                    </a:lnTo>
                    <a:lnTo>
                      <a:pt x="1392" y="571"/>
                    </a:lnTo>
                    <a:lnTo>
                      <a:pt x="1392" y="569"/>
                    </a:lnTo>
                    <a:lnTo>
                      <a:pt x="1392" y="569"/>
                    </a:lnTo>
                    <a:lnTo>
                      <a:pt x="1394" y="568"/>
                    </a:lnTo>
                    <a:lnTo>
                      <a:pt x="1394" y="568"/>
                    </a:lnTo>
                    <a:lnTo>
                      <a:pt x="1394" y="568"/>
                    </a:lnTo>
                    <a:lnTo>
                      <a:pt x="1396" y="568"/>
                    </a:lnTo>
                    <a:lnTo>
                      <a:pt x="1398" y="569"/>
                    </a:lnTo>
                    <a:lnTo>
                      <a:pt x="1398" y="569"/>
                    </a:lnTo>
                    <a:lnTo>
                      <a:pt x="1400" y="569"/>
                    </a:lnTo>
                    <a:lnTo>
                      <a:pt x="1402" y="571"/>
                    </a:lnTo>
                    <a:lnTo>
                      <a:pt x="1402" y="573"/>
                    </a:lnTo>
                    <a:lnTo>
                      <a:pt x="1403" y="573"/>
                    </a:lnTo>
                    <a:lnTo>
                      <a:pt x="1405" y="573"/>
                    </a:lnTo>
                    <a:lnTo>
                      <a:pt x="1405" y="573"/>
                    </a:lnTo>
                    <a:lnTo>
                      <a:pt x="1407" y="571"/>
                    </a:lnTo>
                    <a:lnTo>
                      <a:pt x="1407" y="571"/>
                    </a:lnTo>
                    <a:lnTo>
                      <a:pt x="1409" y="571"/>
                    </a:lnTo>
                    <a:lnTo>
                      <a:pt x="1411" y="569"/>
                    </a:lnTo>
                    <a:lnTo>
                      <a:pt x="1411" y="569"/>
                    </a:lnTo>
                    <a:lnTo>
                      <a:pt x="1412" y="569"/>
                    </a:lnTo>
                    <a:lnTo>
                      <a:pt x="1414" y="571"/>
                    </a:lnTo>
                    <a:lnTo>
                      <a:pt x="1414" y="571"/>
                    </a:lnTo>
                    <a:lnTo>
                      <a:pt x="1416" y="571"/>
                    </a:lnTo>
                    <a:lnTo>
                      <a:pt x="1416" y="573"/>
                    </a:lnTo>
                    <a:lnTo>
                      <a:pt x="1416" y="573"/>
                    </a:lnTo>
                    <a:lnTo>
                      <a:pt x="1418" y="573"/>
                    </a:lnTo>
                    <a:lnTo>
                      <a:pt x="1418" y="575"/>
                    </a:lnTo>
                    <a:lnTo>
                      <a:pt x="1420" y="575"/>
                    </a:lnTo>
                    <a:lnTo>
                      <a:pt x="1420" y="575"/>
                    </a:lnTo>
                    <a:lnTo>
                      <a:pt x="1421" y="573"/>
                    </a:lnTo>
                    <a:lnTo>
                      <a:pt x="1423" y="573"/>
                    </a:lnTo>
                    <a:lnTo>
                      <a:pt x="1423" y="573"/>
                    </a:lnTo>
                    <a:lnTo>
                      <a:pt x="1425" y="573"/>
                    </a:lnTo>
                    <a:lnTo>
                      <a:pt x="1427" y="573"/>
                    </a:lnTo>
                    <a:lnTo>
                      <a:pt x="1427" y="573"/>
                    </a:lnTo>
                    <a:lnTo>
                      <a:pt x="1429" y="573"/>
                    </a:lnTo>
                    <a:lnTo>
                      <a:pt x="1432" y="577"/>
                    </a:lnTo>
                    <a:lnTo>
                      <a:pt x="1432" y="577"/>
                    </a:lnTo>
                    <a:lnTo>
                      <a:pt x="1436" y="578"/>
                    </a:lnTo>
                    <a:lnTo>
                      <a:pt x="1436" y="578"/>
                    </a:lnTo>
                    <a:lnTo>
                      <a:pt x="1438" y="578"/>
                    </a:lnTo>
                    <a:lnTo>
                      <a:pt x="1438" y="580"/>
                    </a:lnTo>
                    <a:lnTo>
                      <a:pt x="1440" y="580"/>
                    </a:lnTo>
                    <a:lnTo>
                      <a:pt x="1441" y="582"/>
                    </a:lnTo>
                    <a:lnTo>
                      <a:pt x="1441" y="582"/>
                    </a:lnTo>
                    <a:lnTo>
                      <a:pt x="1440" y="582"/>
                    </a:lnTo>
                    <a:lnTo>
                      <a:pt x="1440" y="584"/>
                    </a:lnTo>
                    <a:lnTo>
                      <a:pt x="1440" y="584"/>
                    </a:lnTo>
                    <a:lnTo>
                      <a:pt x="1441" y="584"/>
                    </a:lnTo>
                    <a:lnTo>
                      <a:pt x="1441" y="586"/>
                    </a:lnTo>
                    <a:lnTo>
                      <a:pt x="1443" y="586"/>
                    </a:lnTo>
                    <a:lnTo>
                      <a:pt x="1443" y="586"/>
                    </a:lnTo>
                    <a:lnTo>
                      <a:pt x="1445" y="586"/>
                    </a:lnTo>
                    <a:lnTo>
                      <a:pt x="1445" y="586"/>
                    </a:lnTo>
                    <a:lnTo>
                      <a:pt x="1447" y="586"/>
                    </a:lnTo>
                    <a:lnTo>
                      <a:pt x="1447" y="586"/>
                    </a:lnTo>
                    <a:lnTo>
                      <a:pt x="1449" y="588"/>
                    </a:lnTo>
                    <a:lnTo>
                      <a:pt x="1449" y="588"/>
                    </a:lnTo>
                    <a:lnTo>
                      <a:pt x="1449" y="588"/>
                    </a:lnTo>
                    <a:lnTo>
                      <a:pt x="1450" y="588"/>
                    </a:lnTo>
                    <a:lnTo>
                      <a:pt x="1450" y="588"/>
                    </a:lnTo>
                    <a:lnTo>
                      <a:pt x="1452" y="588"/>
                    </a:lnTo>
                    <a:lnTo>
                      <a:pt x="1454" y="586"/>
                    </a:lnTo>
                    <a:lnTo>
                      <a:pt x="1456" y="586"/>
                    </a:lnTo>
                    <a:lnTo>
                      <a:pt x="1456" y="586"/>
                    </a:lnTo>
                    <a:lnTo>
                      <a:pt x="1458" y="586"/>
                    </a:lnTo>
                    <a:lnTo>
                      <a:pt x="1459" y="586"/>
                    </a:lnTo>
                    <a:lnTo>
                      <a:pt x="1459" y="588"/>
                    </a:lnTo>
                    <a:lnTo>
                      <a:pt x="1461" y="588"/>
                    </a:lnTo>
                    <a:lnTo>
                      <a:pt x="1463" y="588"/>
                    </a:lnTo>
                    <a:lnTo>
                      <a:pt x="1465" y="588"/>
                    </a:lnTo>
                    <a:lnTo>
                      <a:pt x="1467" y="589"/>
                    </a:lnTo>
                    <a:lnTo>
                      <a:pt x="1467" y="589"/>
                    </a:lnTo>
                    <a:lnTo>
                      <a:pt x="1467" y="589"/>
                    </a:lnTo>
                    <a:lnTo>
                      <a:pt x="1468" y="589"/>
                    </a:lnTo>
                    <a:lnTo>
                      <a:pt x="1468" y="589"/>
                    </a:lnTo>
                    <a:lnTo>
                      <a:pt x="1470" y="591"/>
                    </a:lnTo>
                    <a:lnTo>
                      <a:pt x="1470" y="591"/>
                    </a:lnTo>
                    <a:lnTo>
                      <a:pt x="1472" y="591"/>
                    </a:lnTo>
                    <a:lnTo>
                      <a:pt x="1474" y="591"/>
                    </a:lnTo>
                    <a:lnTo>
                      <a:pt x="1474" y="591"/>
                    </a:lnTo>
                    <a:lnTo>
                      <a:pt x="1474" y="591"/>
                    </a:lnTo>
                    <a:lnTo>
                      <a:pt x="1476" y="591"/>
                    </a:lnTo>
                    <a:lnTo>
                      <a:pt x="1477" y="591"/>
                    </a:lnTo>
                    <a:lnTo>
                      <a:pt x="1479" y="593"/>
                    </a:lnTo>
                    <a:lnTo>
                      <a:pt x="1479" y="595"/>
                    </a:lnTo>
                    <a:lnTo>
                      <a:pt x="1479" y="597"/>
                    </a:lnTo>
                    <a:lnTo>
                      <a:pt x="1481" y="597"/>
                    </a:lnTo>
                    <a:lnTo>
                      <a:pt x="1483" y="598"/>
                    </a:lnTo>
                    <a:lnTo>
                      <a:pt x="1485" y="598"/>
                    </a:lnTo>
                    <a:lnTo>
                      <a:pt x="1485" y="600"/>
                    </a:lnTo>
                    <a:lnTo>
                      <a:pt x="1487" y="602"/>
                    </a:lnTo>
                    <a:lnTo>
                      <a:pt x="1487" y="602"/>
                    </a:lnTo>
                    <a:lnTo>
                      <a:pt x="1487" y="604"/>
                    </a:lnTo>
                    <a:lnTo>
                      <a:pt x="1488" y="604"/>
                    </a:lnTo>
                    <a:lnTo>
                      <a:pt x="1488" y="606"/>
                    </a:lnTo>
                    <a:lnTo>
                      <a:pt x="1490" y="607"/>
                    </a:lnTo>
                    <a:lnTo>
                      <a:pt x="1492" y="609"/>
                    </a:lnTo>
                    <a:lnTo>
                      <a:pt x="1494" y="609"/>
                    </a:lnTo>
                    <a:lnTo>
                      <a:pt x="1496" y="609"/>
                    </a:lnTo>
                    <a:lnTo>
                      <a:pt x="1496" y="611"/>
                    </a:lnTo>
                    <a:lnTo>
                      <a:pt x="1497" y="611"/>
                    </a:lnTo>
                    <a:lnTo>
                      <a:pt x="1499" y="611"/>
                    </a:lnTo>
                    <a:lnTo>
                      <a:pt x="1501" y="611"/>
                    </a:lnTo>
                    <a:lnTo>
                      <a:pt x="1501" y="611"/>
                    </a:lnTo>
                    <a:lnTo>
                      <a:pt x="1503" y="611"/>
                    </a:lnTo>
                    <a:lnTo>
                      <a:pt x="1503" y="609"/>
                    </a:lnTo>
                    <a:lnTo>
                      <a:pt x="1503" y="609"/>
                    </a:lnTo>
                    <a:lnTo>
                      <a:pt x="1505" y="607"/>
                    </a:lnTo>
                    <a:lnTo>
                      <a:pt x="1505" y="606"/>
                    </a:lnTo>
                    <a:lnTo>
                      <a:pt x="1506" y="606"/>
                    </a:lnTo>
                    <a:lnTo>
                      <a:pt x="1508" y="606"/>
                    </a:lnTo>
                    <a:lnTo>
                      <a:pt x="1510" y="606"/>
                    </a:lnTo>
                    <a:lnTo>
                      <a:pt x="1510" y="606"/>
                    </a:lnTo>
                    <a:lnTo>
                      <a:pt x="1512" y="606"/>
                    </a:lnTo>
                    <a:lnTo>
                      <a:pt x="1512" y="606"/>
                    </a:lnTo>
                    <a:lnTo>
                      <a:pt x="1514" y="606"/>
                    </a:lnTo>
                    <a:lnTo>
                      <a:pt x="1517" y="607"/>
                    </a:lnTo>
                    <a:lnTo>
                      <a:pt x="1519" y="609"/>
                    </a:lnTo>
                    <a:lnTo>
                      <a:pt x="1519" y="609"/>
                    </a:lnTo>
                    <a:lnTo>
                      <a:pt x="1519" y="609"/>
                    </a:lnTo>
                    <a:lnTo>
                      <a:pt x="1521" y="611"/>
                    </a:lnTo>
                    <a:lnTo>
                      <a:pt x="1523" y="611"/>
                    </a:lnTo>
                    <a:lnTo>
                      <a:pt x="1523" y="611"/>
                    </a:lnTo>
                    <a:lnTo>
                      <a:pt x="1523" y="613"/>
                    </a:lnTo>
                    <a:lnTo>
                      <a:pt x="1525" y="613"/>
                    </a:lnTo>
                    <a:lnTo>
                      <a:pt x="1525" y="613"/>
                    </a:lnTo>
                    <a:lnTo>
                      <a:pt x="1526" y="615"/>
                    </a:lnTo>
                    <a:lnTo>
                      <a:pt x="1530" y="615"/>
                    </a:lnTo>
                    <a:lnTo>
                      <a:pt x="1530" y="616"/>
                    </a:lnTo>
                    <a:lnTo>
                      <a:pt x="1534" y="616"/>
                    </a:lnTo>
                    <a:lnTo>
                      <a:pt x="1534" y="616"/>
                    </a:lnTo>
                    <a:lnTo>
                      <a:pt x="1535" y="616"/>
                    </a:lnTo>
                    <a:lnTo>
                      <a:pt x="1535" y="616"/>
                    </a:lnTo>
                    <a:lnTo>
                      <a:pt x="1535" y="616"/>
                    </a:lnTo>
                    <a:lnTo>
                      <a:pt x="1535" y="616"/>
                    </a:lnTo>
                    <a:lnTo>
                      <a:pt x="1537" y="616"/>
                    </a:lnTo>
                    <a:lnTo>
                      <a:pt x="1539" y="616"/>
                    </a:lnTo>
                    <a:lnTo>
                      <a:pt x="1541" y="616"/>
                    </a:lnTo>
                    <a:lnTo>
                      <a:pt x="1541" y="616"/>
                    </a:lnTo>
                    <a:lnTo>
                      <a:pt x="1541" y="616"/>
                    </a:lnTo>
                    <a:lnTo>
                      <a:pt x="1541" y="616"/>
                    </a:lnTo>
                    <a:lnTo>
                      <a:pt x="1541" y="618"/>
                    </a:lnTo>
                    <a:lnTo>
                      <a:pt x="1543" y="618"/>
                    </a:lnTo>
                    <a:lnTo>
                      <a:pt x="1543" y="620"/>
                    </a:lnTo>
                    <a:lnTo>
                      <a:pt x="1543" y="622"/>
                    </a:lnTo>
                    <a:lnTo>
                      <a:pt x="1543" y="622"/>
                    </a:lnTo>
                    <a:lnTo>
                      <a:pt x="1544" y="622"/>
                    </a:lnTo>
                    <a:lnTo>
                      <a:pt x="1544" y="622"/>
                    </a:lnTo>
                    <a:lnTo>
                      <a:pt x="1544" y="624"/>
                    </a:lnTo>
                    <a:lnTo>
                      <a:pt x="1544" y="624"/>
                    </a:lnTo>
                    <a:lnTo>
                      <a:pt x="1546" y="624"/>
                    </a:lnTo>
                    <a:lnTo>
                      <a:pt x="1548" y="625"/>
                    </a:lnTo>
                    <a:lnTo>
                      <a:pt x="1548" y="627"/>
                    </a:lnTo>
                    <a:lnTo>
                      <a:pt x="1550" y="629"/>
                    </a:lnTo>
                    <a:lnTo>
                      <a:pt x="1550" y="629"/>
                    </a:lnTo>
                    <a:lnTo>
                      <a:pt x="1550" y="633"/>
                    </a:lnTo>
                    <a:lnTo>
                      <a:pt x="1550" y="635"/>
                    </a:lnTo>
                    <a:lnTo>
                      <a:pt x="1550" y="636"/>
                    </a:lnTo>
                    <a:lnTo>
                      <a:pt x="1552" y="636"/>
                    </a:lnTo>
                    <a:lnTo>
                      <a:pt x="1552" y="638"/>
                    </a:lnTo>
                    <a:lnTo>
                      <a:pt x="1552" y="638"/>
                    </a:lnTo>
                    <a:lnTo>
                      <a:pt x="1553" y="640"/>
                    </a:lnTo>
                    <a:lnTo>
                      <a:pt x="1553" y="640"/>
                    </a:lnTo>
                    <a:lnTo>
                      <a:pt x="1555" y="642"/>
                    </a:lnTo>
                    <a:lnTo>
                      <a:pt x="1557" y="642"/>
                    </a:lnTo>
                    <a:lnTo>
                      <a:pt x="1559" y="642"/>
                    </a:lnTo>
                    <a:lnTo>
                      <a:pt x="1559" y="642"/>
                    </a:lnTo>
                    <a:lnTo>
                      <a:pt x="1561" y="642"/>
                    </a:lnTo>
                    <a:lnTo>
                      <a:pt x="1561" y="645"/>
                    </a:lnTo>
                    <a:lnTo>
                      <a:pt x="1561" y="647"/>
                    </a:lnTo>
                    <a:lnTo>
                      <a:pt x="1561" y="649"/>
                    </a:lnTo>
                    <a:lnTo>
                      <a:pt x="1561" y="649"/>
                    </a:lnTo>
                    <a:lnTo>
                      <a:pt x="1559" y="651"/>
                    </a:lnTo>
                    <a:lnTo>
                      <a:pt x="1559" y="651"/>
                    </a:lnTo>
                    <a:lnTo>
                      <a:pt x="1559" y="653"/>
                    </a:lnTo>
                    <a:lnTo>
                      <a:pt x="1559" y="656"/>
                    </a:lnTo>
                    <a:lnTo>
                      <a:pt x="1559" y="658"/>
                    </a:lnTo>
                    <a:lnTo>
                      <a:pt x="1557" y="662"/>
                    </a:lnTo>
                    <a:lnTo>
                      <a:pt x="1557" y="662"/>
                    </a:lnTo>
                    <a:lnTo>
                      <a:pt x="1557" y="663"/>
                    </a:lnTo>
                    <a:lnTo>
                      <a:pt x="1557" y="665"/>
                    </a:lnTo>
                    <a:lnTo>
                      <a:pt x="1559" y="665"/>
                    </a:lnTo>
                    <a:lnTo>
                      <a:pt x="1561" y="667"/>
                    </a:lnTo>
                    <a:lnTo>
                      <a:pt x="1561" y="667"/>
                    </a:lnTo>
                    <a:lnTo>
                      <a:pt x="1561" y="669"/>
                    </a:lnTo>
                    <a:lnTo>
                      <a:pt x="1561" y="671"/>
                    </a:lnTo>
                    <a:lnTo>
                      <a:pt x="1561" y="671"/>
                    </a:lnTo>
                    <a:lnTo>
                      <a:pt x="1561" y="671"/>
                    </a:lnTo>
                    <a:lnTo>
                      <a:pt x="1561" y="673"/>
                    </a:lnTo>
                    <a:lnTo>
                      <a:pt x="1559" y="673"/>
                    </a:lnTo>
                    <a:lnTo>
                      <a:pt x="1559" y="673"/>
                    </a:lnTo>
                    <a:lnTo>
                      <a:pt x="1559" y="674"/>
                    </a:lnTo>
                    <a:lnTo>
                      <a:pt x="1559" y="674"/>
                    </a:lnTo>
                    <a:lnTo>
                      <a:pt x="1559" y="676"/>
                    </a:lnTo>
                    <a:lnTo>
                      <a:pt x="1563" y="680"/>
                    </a:lnTo>
                    <a:lnTo>
                      <a:pt x="1563" y="680"/>
                    </a:lnTo>
                    <a:lnTo>
                      <a:pt x="1564" y="682"/>
                    </a:lnTo>
                    <a:lnTo>
                      <a:pt x="1564" y="682"/>
                    </a:lnTo>
                    <a:lnTo>
                      <a:pt x="1564" y="682"/>
                    </a:lnTo>
                    <a:lnTo>
                      <a:pt x="1566" y="682"/>
                    </a:lnTo>
                    <a:lnTo>
                      <a:pt x="1570" y="682"/>
                    </a:lnTo>
                    <a:lnTo>
                      <a:pt x="1570" y="682"/>
                    </a:lnTo>
                    <a:lnTo>
                      <a:pt x="1572" y="682"/>
                    </a:lnTo>
                    <a:lnTo>
                      <a:pt x="1573" y="682"/>
                    </a:lnTo>
                    <a:lnTo>
                      <a:pt x="1575" y="682"/>
                    </a:lnTo>
                    <a:lnTo>
                      <a:pt x="1575" y="682"/>
                    </a:lnTo>
                    <a:lnTo>
                      <a:pt x="1577" y="683"/>
                    </a:lnTo>
                    <a:lnTo>
                      <a:pt x="1579" y="683"/>
                    </a:lnTo>
                    <a:lnTo>
                      <a:pt x="1579" y="683"/>
                    </a:lnTo>
                    <a:lnTo>
                      <a:pt x="1579" y="683"/>
                    </a:lnTo>
                    <a:lnTo>
                      <a:pt x="1581" y="685"/>
                    </a:lnTo>
                    <a:lnTo>
                      <a:pt x="1581" y="685"/>
                    </a:lnTo>
                    <a:lnTo>
                      <a:pt x="1581" y="685"/>
                    </a:lnTo>
                    <a:lnTo>
                      <a:pt x="1582" y="685"/>
                    </a:lnTo>
                    <a:lnTo>
                      <a:pt x="1582" y="687"/>
                    </a:lnTo>
                    <a:lnTo>
                      <a:pt x="1584" y="687"/>
                    </a:lnTo>
                    <a:lnTo>
                      <a:pt x="1584" y="687"/>
                    </a:lnTo>
                    <a:lnTo>
                      <a:pt x="1586" y="689"/>
                    </a:lnTo>
                    <a:lnTo>
                      <a:pt x="1586" y="689"/>
                    </a:lnTo>
                    <a:lnTo>
                      <a:pt x="1588" y="689"/>
                    </a:lnTo>
                    <a:lnTo>
                      <a:pt x="1590" y="689"/>
                    </a:lnTo>
                    <a:lnTo>
                      <a:pt x="1590" y="689"/>
                    </a:lnTo>
                    <a:lnTo>
                      <a:pt x="1590" y="692"/>
                    </a:lnTo>
                    <a:lnTo>
                      <a:pt x="1591" y="692"/>
                    </a:lnTo>
                    <a:lnTo>
                      <a:pt x="1593" y="692"/>
                    </a:lnTo>
                    <a:lnTo>
                      <a:pt x="1593" y="692"/>
                    </a:lnTo>
                    <a:lnTo>
                      <a:pt x="1591" y="691"/>
                    </a:lnTo>
                    <a:lnTo>
                      <a:pt x="1591" y="691"/>
                    </a:lnTo>
                    <a:lnTo>
                      <a:pt x="1591" y="691"/>
                    </a:lnTo>
                    <a:lnTo>
                      <a:pt x="1591" y="691"/>
                    </a:lnTo>
                    <a:lnTo>
                      <a:pt x="1593" y="691"/>
                    </a:lnTo>
                    <a:lnTo>
                      <a:pt x="1593" y="689"/>
                    </a:lnTo>
                    <a:lnTo>
                      <a:pt x="1593" y="689"/>
                    </a:lnTo>
                    <a:lnTo>
                      <a:pt x="1593" y="689"/>
                    </a:lnTo>
                    <a:lnTo>
                      <a:pt x="1595" y="689"/>
                    </a:lnTo>
                    <a:lnTo>
                      <a:pt x="1595" y="689"/>
                    </a:lnTo>
                    <a:lnTo>
                      <a:pt x="1595" y="689"/>
                    </a:lnTo>
                    <a:lnTo>
                      <a:pt x="1597" y="689"/>
                    </a:lnTo>
                    <a:lnTo>
                      <a:pt x="1597" y="689"/>
                    </a:lnTo>
                    <a:lnTo>
                      <a:pt x="1597" y="689"/>
                    </a:lnTo>
                    <a:lnTo>
                      <a:pt x="1599" y="691"/>
                    </a:lnTo>
                    <a:lnTo>
                      <a:pt x="1599" y="691"/>
                    </a:lnTo>
                    <a:lnTo>
                      <a:pt x="1599" y="691"/>
                    </a:lnTo>
                    <a:lnTo>
                      <a:pt x="1600" y="691"/>
                    </a:lnTo>
                    <a:lnTo>
                      <a:pt x="1604" y="692"/>
                    </a:lnTo>
                    <a:lnTo>
                      <a:pt x="1604" y="694"/>
                    </a:lnTo>
                    <a:lnTo>
                      <a:pt x="1604" y="694"/>
                    </a:lnTo>
                    <a:lnTo>
                      <a:pt x="1606" y="696"/>
                    </a:lnTo>
                    <a:lnTo>
                      <a:pt x="1606" y="696"/>
                    </a:lnTo>
                    <a:lnTo>
                      <a:pt x="1606" y="698"/>
                    </a:lnTo>
                    <a:lnTo>
                      <a:pt x="1608" y="698"/>
                    </a:lnTo>
                    <a:lnTo>
                      <a:pt x="1608" y="698"/>
                    </a:lnTo>
                    <a:lnTo>
                      <a:pt x="1608" y="696"/>
                    </a:lnTo>
                    <a:lnTo>
                      <a:pt x="1608" y="696"/>
                    </a:lnTo>
                    <a:lnTo>
                      <a:pt x="1608" y="696"/>
                    </a:lnTo>
                    <a:lnTo>
                      <a:pt x="1608" y="694"/>
                    </a:lnTo>
                    <a:lnTo>
                      <a:pt x="1608" y="694"/>
                    </a:lnTo>
                    <a:lnTo>
                      <a:pt x="1608" y="692"/>
                    </a:lnTo>
                    <a:lnTo>
                      <a:pt x="1608" y="692"/>
                    </a:lnTo>
                    <a:lnTo>
                      <a:pt x="1608" y="692"/>
                    </a:lnTo>
                    <a:lnTo>
                      <a:pt x="1608" y="692"/>
                    </a:lnTo>
                    <a:lnTo>
                      <a:pt x="1610" y="692"/>
                    </a:lnTo>
                    <a:lnTo>
                      <a:pt x="1610" y="691"/>
                    </a:lnTo>
                    <a:lnTo>
                      <a:pt x="1611" y="691"/>
                    </a:lnTo>
                    <a:lnTo>
                      <a:pt x="1611" y="689"/>
                    </a:lnTo>
                    <a:lnTo>
                      <a:pt x="1613" y="689"/>
                    </a:lnTo>
                    <a:lnTo>
                      <a:pt x="1613" y="689"/>
                    </a:lnTo>
                    <a:lnTo>
                      <a:pt x="1615" y="689"/>
                    </a:lnTo>
                    <a:lnTo>
                      <a:pt x="1619" y="691"/>
                    </a:lnTo>
                    <a:lnTo>
                      <a:pt x="1620" y="691"/>
                    </a:lnTo>
                    <a:lnTo>
                      <a:pt x="1622" y="691"/>
                    </a:lnTo>
                    <a:lnTo>
                      <a:pt x="1622" y="691"/>
                    </a:lnTo>
                    <a:lnTo>
                      <a:pt x="1622" y="689"/>
                    </a:lnTo>
                    <a:lnTo>
                      <a:pt x="1624" y="689"/>
                    </a:lnTo>
                    <a:lnTo>
                      <a:pt x="1624" y="689"/>
                    </a:lnTo>
                    <a:lnTo>
                      <a:pt x="1624" y="689"/>
                    </a:lnTo>
                    <a:lnTo>
                      <a:pt x="1624" y="687"/>
                    </a:lnTo>
                    <a:lnTo>
                      <a:pt x="1624" y="687"/>
                    </a:lnTo>
                    <a:lnTo>
                      <a:pt x="1624" y="687"/>
                    </a:lnTo>
                    <a:lnTo>
                      <a:pt x="1622" y="687"/>
                    </a:lnTo>
                    <a:lnTo>
                      <a:pt x="1622" y="687"/>
                    </a:lnTo>
                    <a:lnTo>
                      <a:pt x="1620" y="687"/>
                    </a:lnTo>
                    <a:lnTo>
                      <a:pt x="1620" y="687"/>
                    </a:lnTo>
                    <a:lnTo>
                      <a:pt x="1620" y="687"/>
                    </a:lnTo>
                    <a:lnTo>
                      <a:pt x="1619" y="687"/>
                    </a:lnTo>
                    <a:lnTo>
                      <a:pt x="1619" y="687"/>
                    </a:lnTo>
                    <a:lnTo>
                      <a:pt x="1619" y="687"/>
                    </a:lnTo>
                    <a:lnTo>
                      <a:pt x="1619" y="687"/>
                    </a:lnTo>
                    <a:lnTo>
                      <a:pt x="1619" y="685"/>
                    </a:lnTo>
                    <a:lnTo>
                      <a:pt x="1619" y="685"/>
                    </a:lnTo>
                    <a:lnTo>
                      <a:pt x="1619" y="683"/>
                    </a:lnTo>
                    <a:lnTo>
                      <a:pt x="1619" y="682"/>
                    </a:lnTo>
                    <a:lnTo>
                      <a:pt x="1619" y="682"/>
                    </a:lnTo>
                    <a:lnTo>
                      <a:pt x="1619" y="680"/>
                    </a:lnTo>
                    <a:lnTo>
                      <a:pt x="1619" y="680"/>
                    </a:lnTo>
                    <a:lnTo>
                      <a:pt x="1619" y="680"/>
                    </a:lnTo>
                    <a:lnTo>
                      <a:pt x="1619" y="680"/>
                    </a:lnTo>
                    <a:lnTo>
                      <a:pt x="1619" y="678"/>
                    </a:lnTo>
                    <a:lnTo>
                      <a:pt x="1620" y="678"/>
                    </a:lnTo>
                    <a:lnTo>
                      <a:pt x="1620" y="678"/>
                    </a:lnTo>
                    <a:lnTo>
                      <a:pt x="1620" y="678"/>
                    </a:lnTo>
                    <a:lnTo>
                      <a:pt x="1620" y="678"/>
                    </a:lnTo>
                    <a:lnTo>
                      <a:pt x="1620" y="678"/>
                    </a:lnTo>
                    <a:lnTo>
                      <a:pt x="1622" y="678"/>
                    </a:lnTo>
                    <a:lnTo>
                      <a:pt x="1622" y="680"/>
                    </a:lnTo>
                    <a:lnTo>
                      <a:pt x="1622" y="680"/>
                    </a:lnTo>
                    <a:lnTo>
                      <a:pt x="1622" y="682"/>
                    </a:lnTo>
                    <a:lnTo>
                      <a:pt x="1622" y="682"/>
                    </a:lnTo>
                    <a:lnTo>
                      <a:pt x="1622" y="682"/>
                    </a:lnTo>
                    <a:lnTo>
                      <a:pt x="1624" y="682"/>
                    </a:lnTo>
                    <a:lnTo>
                      <a:pt x="1624" y="682"/>
                    </a:lnTo>
                    <a:lnTo>
                      <a:pt x="1624" y="682"/>
                    </a:lnTo>
                    <a:lnTo>
                      <a:pt x="1626" y="682"/>
                    </a:lnTo>
                    <a:lnTo>
                      <a:pt x="1626" y="682"/>
                    </a:lnTo>
                    <a:lnTo>
                      <a:pt x="1626" y="682"/>
                    </a:lnTo>
                    <a:lnTo>
                      <a:pt x="1628" y="682"/>
                    </a:lnTo>
                    <a:lnTo>
                      <a:pt x="1628" y="682"/>
                    </a:lnTo>
                    <a:lnTo>
                      <a:pt x="1629" y="682"/>
                    </a:lnTo>
                    <a:lnTo>
                      <a:pt x="1631" y="683"/>
                    </a:lnTo>
                    <a:lnTo>
                      <a:pt x="1631" y="683"/>
                    </a:lnTo>
                    <a:lnTo>
                      <a:pt x="1631" y="683"/>
                    </a:lnTo>
                    <a:lnTo>
                      <a:pt x="1631" y="683"/>
                    </a:lnTo>
                    <a:lnTo>
                      <a:pt x="1633" y="683"/>
                    </a:lnTo>
                    <a:lnTo>
                      <a:pt x="1633" y="683"/>
                    </a:lnTo>
                    <a:lnTo>
                      <a:pt x="1635" y="685"/>
                    </a:lnTo>
                    <a:lnTo>
                      <a:pt x="1635" y="685"/>
                    </a:lnTo>
                    <a:lnTo>
                      <a:pt x="1635" y="685"/>
                    </a:lnTo>
                    <a:lnTo>
                      <a:pt x="1635" y="685"/>
                    </a:lnTo>
                    <a:lnTo>
                      <a:pt x="1635" y="685"/>
                    </a:lnTo>
                    <a:lnTo>
                      <a:pt x="1637" y="685"/>
                    </a:lnTo>
                    <a:lnTo>
                      <a:pt x="1637" y="683"/>
                    </a:lnTo>
                    <a:lnTo>
                      <a:pt x="1637" y="683"/>
                    </a:lnTo>
                    <a:lnTo>
                      <a:pt x="1637" y="683"/>
                    </a:lnTo>
                    <a:lnTo>
                      <a:pt x="1637" y="683"/>
                    </a:lnTo>
                    <a:lnTo>
                      <a:pt x="1637" y="683"/>
                    </a:lnTo>
                    <a:lnTo>
                      <a:pt x="1637" y="683"/>
                    </a:lnTo>
                    <a:lnTo>
                      <a:pt x="1635" y="683"/>
                    </a:lnTo>
                    <a:lnTo>
                      <a:pt x="1635" y="682"/>
                    </a:lnTo>
                    <a:lnTo>
                      <a:pt x="1635" y="682"/>
                    </a:lnTo>
                    <a:lnTo>
                      <a:pt x="1635" y="682"/>
                    </a:lnTo>
                    <a:lnTo>
                      <a:pt x="1633" y="680"/>
                    </a:lnTo>
                    <a:lnTo>
                      <a:pt x="1633" y="680"/>
                    </a:lnTo>
                    <a:lnTo>
                      <a:pt x="1633" y="678"/>
                    </a:lnTo>
                    <a:lnTo>
                      <a:pt x="1633" y="678"/>
                    </a:lnTo>
                    <a:lnTo>
                      <a:pt x="1631" y="676"/>
                    </a:lnTo>
                    <a:lnTo>
                      <a:pt x="1631" y="676"/>
                    </a:lnTo>
                    <a:lnTo>
                      <a:pt x="1629" y="676"/>
                    </a:lnTo>
                    <a:lnTo>
                      <a:pt x="1628" y="674"/>
                    </a:lnTo>
                    <a:lnTo>
                      <a:pt x="1628" y="674"/>
                    </a:lnTo>
                    <a:lnTo>
                      <a:pt x="1628" y="674"/>
                    </a:lnTo>
                    <a:lnTo>
                      <a:pt x="1628" y="673"/>
                    </a:lnTo>
                    <a:lnTo>
                      <a:pt x="1628" y="673"/>
                    </a:lnTo>
                    <a:lnTo>
                      <a:pt x="1628" y="671"/>
                    </a:lnTo>
                    <a:lnTo>
                      <a:pt x="1628" y="671"/>
                    </a:lnTo>
                    <a:lnTo>
                      <a:pt x="1628" y="669"/>
                    </a:lnTo>
                    <a:lnTo>
                      <a:pt x="1628" y="669"/>
                    </a:lnTo>
                    <a:lnTo>
                      <a:pt x="1628" y="667"/>
                    </a:lnTo>
                    <a:lnTo>
                      <a:pt x="1628" y="667"/>
                    </a:lnTo>
                    <a:lnTo>
                      <a:pt x="1628" y="667"/>
                    </a:lnTo>
                    <a:lnTo>
                      <a:pt x="1628" y="667"/>
                    </a:lnTo>
                    <a:lnTo>
                      <a:pt x="1629" y="667"/>
                    </a:lnTo>
                    <a:lnTo>
                      <a:pt x="1629" y="667"/>
                    </a:lnTo>
                    <a:lnTo>
                      <a:pt x="1629" y="667"/>
                    </a:lnTo>
                    <a:lnTo>
                      <a:pt x="1631" y="667"/>
                    </a:lnTo>
                    <a:lnTo>
                      <a:pt x="1631" y="667"/>
                    </a:lnTo>
                    <a:lnTo>
                      <a:pt x="1631" y="667"/>
                    </a:lnTo>
                    <a:lnTo>
                      <a:pt x="1633" y="667"/>
                    </a:lnTo>
                    <a:lnTo>
                      <a:pt x="1633" y="667"/>
                    </a:lnTo>
                    <a:lnTo>
                      <a:pt x="1635" y="669"/>
                    </a:lnTo>
                    <a:lnTo>
                      <a:pt x="1635" y="669"/>
                    </a:lnTo>
                    <a:lnTo>
                      <a:pt x="1635" y="669"/>
                    </a:lnTo>
                    <a:lnTo>
                      <a:pt x="1635" y="669"/>
                    </a:lnTo>
                    <a:lnTo>
                      <a:pt x="1637" y="669"/>
                    </a:lnTo>
                    <a:lnTo>
                      <a:pt x="1637" y="669"/>
                    </a:lnTo>
                    <a:lnTo>
                      <a:pt x="1637" y="669"/>
                    </a:lnTo>
                    <a:lnTo>
                      <a:pt x="1638" y="669"/>
                    </a:lnTo>
                    <a:lnTo>
                      <a:pt x="1638" y="669"/>
                    </a:lnTo>
                    <a:lnTo>
                      <a:pt x="1638" y="669"/>
                    </a:lnTo>
                    <a:lnTo>
                      <a:pt x="1638" y="669"/>
                    </a:lnTo>
                    <a:lnTo>
                      <a:pt x="1638" y="669"/>
                    </a:lnTo>
                    <a:lnTo>
                      <a:pt x="1638" y="667"/>
                    </a:lnTo>
                    <a:lnTo>
                      <a:pt x="1638" y="667"/>
                    </a:lnTo>
                    <a:lnTo>
                      <a:pt x="1637" y="665"/>
                    </a:lnTo>
                    <a:lnTo>
                      <a:pt x="1637" y="665"/>
                    </a:lnTo>
                    <a:lnTo>
                      <a:pt x="1638" y="665"/>
                    </a:lnTo>
                    <a:lnTo>
                      <a:pt x="1638" y="665"/>
                    </a:lnTo>
                    <a:lnTo>
                      <a:pt x="1638" y="663"/>
                    </a:lnTo>
                    <a:lnTo>
                      <a:pt x="1638" y="663"/>
                    </a:lnTo>
                    <a:lnTo>
                      <a:pt x="1638" y="663"/>
                    </a:lnTo>
                    <a:lnTo>
                      <a:pt x="1638" y="663"/>
                    </a:lnTo>
                    <a:lnTo>
                      <a:pt x="1640" y="662"/>
                    </a:lnTo>
                    <a:lnTo>
                      <a:pt x="1640" y="662"/>
                    </a:lnTo>
                    <a:lnTo>
                      <a:pt x="1640" y="662"/>
                    </a:lnTo>
                    <a:lnTo>
                      <a:pt x="1640" y="660"/>
                    </a:lnTo>
                    <a:lnTo>
                      <a:pt x="1640" y="660"/>
                    </a:lnTo>
                    <a:lnTo>
                      <a:pt x="1640" y="658"/>
                    </a:lnTo>
                    <a:lnTo>
                      <a:pt x="1640" y="658"/>
                    </a:lnTo>
                    <a:lnTo>
                      <a:pt x="1640" y="658"/>
                    </a:lnTo>
                    <a:lnTo>
                      <a:pt x="1640" y="658"/>
                    </a:lnTo>
                    <a:lnTo>
                      <a:pt x="1640" y="656"/>
                    </a:lnTo>
                    <a:lnTo>
                      <a:pt x="1640" y="656"/>
                    </a:lnTo>
                    <a:lnTo>
                      <a:pt x="1642" y="656"/>
                    </a:lnTo>
                    <a:lnTo>
                      <a:pt x="1642" y="656"/>
                    </a:lnTo>
                    <a:lnTo>
                      <a:pt x="1642" y="656"/>
                    </a:lnTo>
                    <a:lnTo>
                      <a:pt x="1644" y="656"/>
                    </a:lnTo>
                    <a:lnTo>
                      <a:pt x="1644" y="656"/>
                    </a:lnTo>
                    <a:lnTo>
                      <a:pt x="1644" y="656"/>
                    </a:lnTo>
                    <a:lnTo>
                      <a:pt x="1644" y="658"/>
                    </a:lnTo>
                    <a:lnTo>
                      <a:pt x="1644" y="658"/>
                    </a:lnTo>
                    <a:lnTo>
                      <a:pt x="1646" y="658"/>
                    </a:lnTo>
                    <a:lnTo>
                      <a:pt x="1646" y="660"/>
                    </a:lnTo>
                    <a:lnTo>
                      <a:pt x="1648" y="660"/>
                    </a:lnTo>
                    <a:lnTo>
                      <a:pt x="1648" y="660"/>
                    </a:lnTo>
                    <a:lnTo>
                      <a:pt x="1648" y="662"/>
                    </a:lnTo>
                    <a:lnTo>
                      <a:pt x="1649" y="662"/>
                    </a:lnTo>
                    <a:lnTo>
                      <a:pt x="1649" y="662"/>
                    </a:lnTo>
                    <a:lnTo>
                      <a:pt x="1649" y="662"/>
                    </a:lnTo>
                    <a:lnTo>
                      <a:pt x="1649" y="663"/>
                    </a:lnTo>
                    <a:lnTo>
                      <a:pt x="1649" y="663"/>
                    </a:lnTo>
                    <a:lnTo>
                      <a:pt x="1649" y="663"/>
                    </a:lnTo>
                    <a:lnTo>
                      <a:pt x="1648" y="665"/>
                    </a:lnTo>
                    <a:lnTo>
                      <a:pt x="1648" y="665"/>
                    </a:lnTo>
                    <a:lnTo>
                      <a:pt x="1648" y="665"/>
                    </a:lnTo>
                    <a:lnTo>
                      <a:pt x="1648" y="665"/>
                    </a:lnTo>
                    <a:lnTo>
                      <a:pt x="1648" y="665"/>
                    </a:lnTo>
                    <a:lnTo>
                      <a:pt x="1648" y="667"/>
                    </a:lnTo>
                    <a:lnTo>
                      <a:pt x="1648" y="667"/>
                    </a:lnTo>
                    <a:lnTo>
                      <a:pt x="1648" y="667"/>
                    </a:lnTo>
                    <a:lnTo>
                      <a:pt x="1649" y="669"/>
                    </a:lnTo>
                    <a:lnTo>
                      <a:pt x="1649" y="669"/>
                    </a:lnTo>
                    <a:lnTo>
                      <a:pt x="1649" y="669"/>
                    </a:lnTo>
                    <a:lnTo>
                      <a:pt x="1651" y="669"/>
                    </a:lnTo>
                    <a:lnTo>
                      <a:pt x="1651" y="669"/>
                    </a:lnTo>
                    <a:lnTo>
                      <a:pt x="1651" y="669"/>
                    </a:lnTo>
                    <a:lnTo>
                      <a:pt x="1651" y="669"/>
                    </a:lnTo>
                    <a:lnTo>
                      <a:pt x="1651" y="669"/>
                    </a:lnTo>
                    <a:lnTo>
                      <a:pt x="1653" y="669"/>
                    </a:lnTo>
                    <a:lnTo>
                      <a:pt x="1653" y="667"/>
                    </a:lnTo>
                    <a:lnTo>
                      <a:pt x="1653" y="667"/>
                    </a:lnTo>
                    <a:lnTo>
                      <a:pt x="1653" y="667"/>
                    </a:lnTo>
                    <a:lnTo>
                      <a:pt x="1653" y="665"/>
                    </a:lnTo>
                    <a:lnTo>
                      <a:pt x="1653" y="665"/>
                    </a:lnTo>
                    <a:lnTo>
                      <a:pt x="1653" y="665"/>
                    </a:lnTo>
                    <a:lnTo>
                      <a:pt x="1653" y="665"/>
                    </a:lnTo>
                    <a:lnTo>
                      <a:pt x="1655" y="663"/>
                    </a:lnTo>
                    <a:lnTo>
                      <a:pt x="1655" y="663"/>
                    </a:lnTo>
                    <a:lnTo>
                      <a:pt x="1655" y="663"/>
                    </a:lnTo>
                    <a:lnTo>
                      <a:pt x="1655" y="663"/>
                    </a:lnTo>
                    <a:lnTo>
                      <a:pt x="1657" y="663"/>
                    </a:lnTo>
                    <a:lnTo>
                      <a:pt x="1657" y="663"/>
                    </a:lnTo>
                    <a:lnTo>
                      <a:pt x="1658" y="665"/>
                    </a:lnTo>
                    <a:lnTo>
                      <a:pt x="1658" y="665"/>
                    </a:lnTo>
                    <a:lnTo>
                      <a:pt x="1658" y="665"/>
                    </a:lnTo>
                    <a:lnTo>
                      <a:pt x="1660" y="667"/>
                    </a:lnTo>
                    <a:lnTo>
                      <a:pt x="1660" y="669"/>
                    </a:lnTo>
                    <a:lnTo>
                      <a:pt x="1662" y="669"/>
                    </a:lnTo>
                    <a:lnTo>
                      <a:pt x="1662" y="671"/>
                    </a:lnTo>
                    <a:lnTo>
                      <a:pt x="1662" y="671"/>
                    </a:lnTo>
                    <a:lnTo>
                      <a:pt x="1662" y="671"/>
                    </a:lnTo>
                    <a:lnTo>
                      <a:pt x="1662" y="673"/>
                    </a:lnTo>
                    <a:lnTo>
                      <a:pt x="1662" y="673"/>
                    </a:lnTo>
                    <a:lnTo>
                      <a:pt x="1662" y="673"/>
                    </a:lnTo>
                    <a:lnTo>
                      <a:pt x="1662" y="673"/>
                    </a:lnTo>
                    <a:lnTo>
                      <a:pt x="1664" y="673"/>
                    </a:lnTo>
                    <a:lnTo>
                      <a:pt x="1664" y="673"/>
                    </a:lnTo>
                    <a:lnTo>
                      <a:pt x="1664" y="673"/>
                    </a:lnTo>
                    <a:lnTo>
                      <a:pt x="1666" y="673"/>
                    </a:lnTo>
                    <a:lnTo>
                      <a:pt x="1666" y="673"/>
                    </a:lnTo>
                    <a:lnTo>
                      <a:pt x="1666" y="673"/>
                    </a:lnTo>
                    <a:lnTo>
                      <a:pt x="1666" y="673"/>
                    </a:lnTo>
                    <a:lnTo>
                      <a:pt x="1666" y="673"/>
                    </a:lnTo>
                    <a:lnTo>
                      <a:pt x="1666" y="671"/>
                    </a:lnTo>
                    <a:lnTo>
                      <a:pt x="1667" y="671"/>
                    </a:lnTo>
                    <a:lnTo>
                      <a:pt x="1667" y="671"/>
                    </a:lnTo>
                    <a:lnTo>
                      <a:pt x="1667" y="671"/>
                    </a:lnTo>
                    <a:lnTo>
                      <a:pt x="1667" y="671"/>
                    </a:lnTo>
                    <a:lnTo>
                      <a:pt x="1669" y="671"/>
                    </a:lnTo>
                    <a:lnTo>
                      <a:pt x="1669" y="671"/>
                    </a:lnTo>
                    <a:lnTo>
                      <a:pt x="1669" y="671"/>
                    </a:lnTo>
                    <a:lnTo>
                      <a:pt x="1669" y="671"/>
                    </a:lnTo>
                    <a:lnTo>
                      <a:pt x="1671" y="671"/>
                    </a:lnTo>
                    <a:lnTo>
                      <a:pt x="1671" y="671"/>
                    </a:lnTo>
                    <a:lnTo>
                      <a:pt x="1671" y="671"/>
                    </a:lnTo>
                    <a:lnTo>
                      <a:pt x="1673" y="671"/>
                    </a:lnTo>
                    <a:lnTo>
                      <a:pt x="1673" y="671"/>
                    </a:lnTo>
                    <a:lnTo>
                      <a:pt x="1673" y="673"/>
                    </a:lnTo>
                    <a:lnTo>
                      <a:pt x="1673" y="673"/>
                    </a:lnTo>
                    <a:lnTo>
                      <a:pt x="1673" y="673"/>
                    </a:lnTo>
                    <a:lnTo>
                      <a:pt x="1673" y="674"/>
                    </a:lnTo>
                    <a:lnTo>
                      <a:pt x="1673" y="674"/>
                    </a:lnTo>
                    <a:lnTo>
                      <a:pt x="1673" y="674"/>
                    </a:lnTo>
                    <a:lnTo>
                      <a:pt x="1673" y="674"/>
                    </a:lnTo>
                    <a:lnTo>
                      <a:pt x="1675" y="674"/>
                    </a:lnTo>
                    <a:lnTo>
                      <a:pt x="1675" y="676"/>
                    </a:lnTo>
                    <a:lnTo>
                      <a:pt x="1675" y="676"/>
                    </a:lnTo>
                    <a:lnTo>
                      <a:pt x="1675" y="676"/>
                    </a:lnTo>
                    <a:lnTo>
                      <a:pt x="1676" y="676"/>
                    </a:lnTo>
                    <a:lnTo>
                      <a:pt x="1676" y="678"/>
                    </a:lnTo>
                    <a:lnTo>
                      <a:pt x="1678" y="678"/>
                    </a:lnTo>
                    <a:lnTo>
                      <a:pt x="1678" y="678"/>
                    </a:lnTo>
                    <a:lnTo>
                      <a:pt x="1678" y="680"/>
                    </a:lnTo>
                    <a:lnTo>
                      <a:pt x="1678" y="680"/>
                    </a:lnTo>
                    <a:lnTo>
                      <a:pt x="1678" y="680"/>
                    </a:lnTo>
                    <a:lnTo>
                      <a:pt x="1678" y="680"/>
                    </a:lnTo>
                    <a:lnTo>
                      <a:pt x="1680" y="680"/>
                    </a:lnTo>
                    <a:lnTo>
                      <a:pt x="1680" y="682"/>
                    </a:lnTo>
                    <a:lnTo>
                      <a:pt x="1682" y="682"/>
                    </a:lnTo>
                    <a:lnTo>
                      <a:pt x="1682" y="682"/>
                    </a:lnTo>
                    <a:lnTo>
                      <a:pt x="1684" y="682"/>
                    </a:lnTo>
                    <a:lnTo>
                      <a:pt x="1684" y="682"/>
                    </a:lnTo>
                    <a:lnTo>
                      <a:pt x="1684" y="682"/>
                    </a:lnTo>
                    <a:lnTo>
                      <a:pt x="1684" y="682"/>
                    </a:lnTo>
                    <a:lnTo>
                      <a:pt x="1684" y="682"/>
                    </a:lnTo>
                    <a:lnTo>
                      <a:pt x="1685" y="682"/>
                    </a:lnTo>
                    <a:lnTo>
                      <a:pt x="1685" y="682"/>
                    </a:lnTo>
                    <a:lnTo>
                      <a:pt x="1685" y="682"/>
                    </a:lnTo>
                    <a:lnTo>
                      <a:pt x="1687" y="682"/>
                    </a:lnTo>
                    <a:lnTo>
                      <a:pt x="1687" y="680"/>
                    </a:lnTo>
                    <a:lnTo>
                      <a:pt x="1687" y="680"/>
                    </a:lnTo>
                    <a:lnTo>
                      <a:pt x="1687" y="678"/>
                    </a:lnTo>
                    <a:lnTo>
                      <a:pt x="1687" y="678"/>
                    </a:lnTo>
                    <a:lnTo>
                      <a:pt x="1687" y="676"/>
                    </a:lnTo>
                    <a:lnTo>
                      <a:pt x="1687" y="676"/>
                    </a:lnTo>
                    <a:lnTo>
                      <a:pt x="1687" y="674"/>
                    </a:lnTo>
                    <a:lnTo>
                      <a:pt x="1687" y="673"/>
                    </a:lnTo>
                    <a:lnTo>
                      <a:pt x="1685" y="671"/>
                    </a:lnTo>
                    <a:lnTo>
                      <a:pt x="1685" y="671"/>
                    </a:lnTo>
                    <a:lnTo>
                      <a:pt x="1684" y="671"/>
                    </a:lnTo>
                    <a:lnTo>
                      <a:pt x="1682" y="671"/>
                    </a:lnTo>
                    <a:lnTo>
                      <a:pt x="1682" y="671"/>
                    </a:lnTo>
                    <a:lnTo>
                      <a:pt x="1680" y="669"/>
                    </a:lnTo>
                    <a:lnTo>
                      <a:pt x="1680" y="669"/>
                    </a:lnTo>
                    <a:lnTo>
                      <a:pt x="1680" y="669"/>
                    </a:lnTo>
                    <a:lnTo>
                      <a:pt x="1680" y="669"/>
                    </a:lnTo>
                    <a:lnTo>
                      <a:pt x="1680" y="667"/>
                    </a:lnTo>
                    <a:lnTo>
                      <a:pt x="1680" y="667"/>
                    </a:lnTo>
                    <a:lnTo>
                      <a:pt x="1682" y="667"/>
                    </a:lnTo>
                    <a:lnTo>
                      <a:pt x="1682" y="667"/>
                    </a:lnTo>
                    <a:lnTo>
                      <a:pt x="1684" y="667"/>
                    </a:lnTo>
                    <a:lnTo>
                      <a:pt x="1684" y="667"/>
                    </a:lnTo>
                    <a:lnTo>
                      <a:pt x="1684" y="667"/>
                    </a:lnTo>
                    <a:lnTo>
                      <a:pt x="1684" y="667"/>
                    </a:lnTo>
                    <a:lnTo>
                      <a:pt x="1684" y="665"/>
                    </a:lnTo>
                    <a:lnTo>
                      <a:pt x="1684" y="665"/>
                    </a:lnTo>
                    <a:lnTo>
                      <a:pt x="1684" y="665"/>
                    </a:lnTo>
                    <a:lnTo>
                      <a:pt x="1684" y="663"/>
                    </a:lnTo>
                    <a:lnTo>
                      <a:pt x="1684" y="663"/>
                    </a:lnTo>
                    <a:lnTo>
                      <a:pt x="1684" y="663"/>
                    </a:lnTo>
                    <a:lnTo>
                      <a:pt x="1684" y="663"/>
                    </a:lnTo>
                    <a:lnTo>
                      <a:pt x="1684" y="663"/>
                    </a:lnTo>
                    <a:lnTo>
                      <a:pt x="1685" y="662"/>
                    </a:lnTo>
                    <a:lnTo>
                      <a:pt x="1685" y="662"/>
                    </a:lnTo>
                    <a:lnTo>
                      <a:pt x="1685" y="662"/>
                    </a:lnTo>
                    <a:lnTo>
                      <a:pt x="1687" y="662"/>
                    </a:lnTo>
                    <a:lnTo>
                      <a:pt x="1687" y="660"/>
                    </a:lnTo>
                    <a:lnTo>
                      <a:pt x="1687" y="660"/>
                    </a:lnTo>
                    <a:lnTo>
                      <a:pt x="1687" y="660"/>
                    </a:lnTo>
                    <a:lnTo>
                      <a:pt x="1687" y="660"/>
                    </a:lnTo>
                    <a:lnTo>
                      <a:pt x="1687" y="658"/>
                    </a:lnTo>
                    <a:lnTo>
                      <a:pt x="1687" y="658"/>
                    </a:lnTo>
                    <a:lnTo>
                      <a:pt x="1687" y="658"/>
                    </a:lnTo>
                    <a:lnTo>
                      <a:pt x="1687" y="658"/>
                    </a:lnTo>
                    <a:lnTo>
                      <a:pt x="1687" y="658"/>
                    </a:lnTo>
                    <a:lnTo>
                      <a:pt x="1687" y="658"/>
                    </a:lnTo>
                    <a:lnTo>
                      <a:pt x="1691" y="658"/>
                    </a:lnTo>
                    <a:lnTo>
                      <a:pt x="1691" y="658"/>
                    </a:lnTo>
                    <a:lnTo>
                      <a:pt x="1691" y="658"/>
                    </a:lnTo>
                    <a:lnTo>
                      <a:pt x="1693" y="658"/>
                    </a:lnTo>
                    <a:lnTo>
                      <a:pt x="1693" y="658"/>
                    </a:lnTo>
                    <a:lnTo>
                      <a:pt x="1695" y="660"/>
                    </a:lnTo>
                    <a:lnTo>
                      <a:pt x="1695" y="660"/>
                    </a:lnTo>
                    <a:lnTo>
                      <a:pt x="1696" y="660"/>
                    </a:lnTo>
                    <a:lnTo>
                      <a:pt x="1696" y="662"/>
                    </a:lnTo>
                    <a:lnTo>
                      <a:pt x="1698" y="662"/>
                    </a:lnTo>
                    <a:lnTo>
                      <a:pt x="1698" y="663"/>
                    </a:lnTo>
                    <a:lnTo>
                      <a:pt x="1698" y="663"/>
                    </a:lnTo>
                    <a:lnTo>
                      <a:pt x="1698" y="663"/>
                    </a:lnTo>
                    <a:lnTo>
                      <a:pt x="1698" y="663"/>
                    </a:lnTo>
                    <a:lnTo>
                      <a:pt x="1698" y="665"/>
                    </a:lnTo>
                    <a:lnTo>
                      <a:pt x="1698" y="665"/>
                    </a:lnTo>
                    <a:lnTo>
                      <a:pt x="1700" y="665"/>
                    </a:lnTo>
                    <a:lnTo>
                      <a:pt x="1700" y="665"/>
                    </a:lnTo>
                    <a:lnTo>
                      <a:pt x="1700" y="665"/>
                    </a:lnTo>
                    <a:lnTo>
                      <a:pt x="1702" y="665"/>
                    </a:lnTo>
                    <a:lnTo>
                      <a:pt x="1702" y="665"/>
                    </a:lnTo>
                    <a:lnTo>
                      <a:pt x="1704" y="665"/>
                    </a:lnTo>
                    <a:lnTo>
                      <a:pt x="1704" y="665"/>
                    </a:lnTo>
                    <a:lnTo>
                      <a:pt x="1704" y="665"/>
                    </a:lnTo>
                    <a:lnTo>
                      <a:pt x="1705" y="665"/>
                    </a:lnTo>
                    <a:lnTo>
                      <a:pt x="1705" y="663"/>
                    </a:lnTo>
                    <a:lnTo>
                      <a:pt x="1705" y="663"/>
                    </a:lnTo>
                    <a:lnTo>
                      <a:pt x="1705" y="662"/>
                    </a:lnTo>
                    <a:lnTo>
                      <a:pt x="1705" y="662"/>
                    </a:lnTo>
                    <a:lnTo>
                      <a:pt x="1705" y="662"/>
                    </a:lnTo>
                    <a:lnTo>
                      <a:pt x="1705" y="660"/>
                    </a:lnTo>
                    <a:lnTo>
                      <a:pt x="1704" y="658"/>
                    </a:lnTo>
                    <a:lnTo>
                      <a:pt x="1704" y="658"/>
                    </a:lnTo>
                    <a:lnTo>
                      <a:pt x="1704" y="658"/>
                    </a:lnTo>
                    <a:lnTo>
                      <a:pt x="1704" y="658"/>
                    </a:lnTo>
                    <a:lnTo>
                      <a:pt x="1704" y="658"/>
                    </a:lnTo>
                    <a:lnTo>
                      <a:pt x="1704" y="656"/>
                    </a:lnTo>
                    <a:lnTo>
                      <a:pt x="1705" y="656"/>
                    </a:lnTo>
                    <a:lnTo>
                      <a:pt x="1705" y="656"/>
                    </a:lnTo>
                    <a:lnTo>
                      <a:pt x="1705" y="656"/>
                    </a:lnTo>
                    <a:lnTo>
                      <a:pt x="1705" y="656"/>
                    </a:lnTo>
                    <a:lnTo>
                      <a:pt x="1707" y="656"/>
                    </a:lnTo>
                    <a:lnTo>
                      <a:pt x="1707" y="656"/>
                    </a:lnTo>
                    <a:lnTo>
                      <a:pt x="1707" y="656"/>
                    </a:lnTo>
                    <a:lnTo>
                      <a:pt x="1709" y="656"/>
                    </a:lnTo>
                    <a:lnTo>
                      <a:pt x="1709" y="656"/>
                    </a:lnTo>
                    <a:lnTo>
                      <a:pt x="1709" y="656"/>
                    </a:lnTo>
                    <a:lnTo>
                      <a:pt x="1711" y="656"/>
                    </a:lnTo>
                    <a:lnTo>
                      <a:pt x="1711" y="656"/>
                    </a:lnTo>
                    <a:lnTo>
                      <a:pt x="1711" y="656"/>
                    </a:lnTo>
                    <a:lnTo>
                      <a:pt x="1711" y="656"/>
                    </a:lnTo>
                    <a:lnTo>
                      <a:pt x="1711" y="658"/>
                    </a:lnTo>
                    <a:lnTo>
                      <a:pt x="1713" y="658"/>
                    </a:lnTo>
                    <a:lnTo>
                      <a:pt x="1713" y="658"/>
                    </a:lnTo>
                    <a:lnTo>
                      <a:pt x="1713" y="658"/>
                    </a:lnTo>
                    <a:lnTo>
                      <a:pt x="1713" y="658"/>
                    </a:lnTo>
                    <a:lnTo>
                      <a:pt x="1713" y="660"/>
                    </a:lnTo>
                    <a:lnTo>
                      <a:pt x="1714" y="660"/>
                    </a:lnTo>
                    <a:lnTo>
                      <a:pt x="1714" y="660"/>
                    </a:lnTo>
                    <a:lnTo>
                      <a:pt x="1714" y="660"/>
                    </a:lnTo>
                    <a:lnTo>
                      <a:pt x="1714" y="660"/>
                    </a:lnTo>
                    <a:lnTo>
                      <a:pt x="1714" y="660"/>
                    </a:lnTo>
                    <a:lnTo>
                      <a:pt x="1716" y="660"/>
                    </a:lnTo>
                    <a:lnTo>
                      <a:pt x="1716" y="660"/>
                    </a:lnTo>
                    <a:lnTo>
                      <a:pt x="1716" y="660"/>
                    </a:lnTo>
                    <a:lnTo>
                      <a:pt x="1716" y="660"/>
                    </a:lnTo>
                    <a:lnTo>
                      <a:pt x="1716" y="660"/>
                    </a:lnTo>
                    <a:lnTo>
                      <a:pt x="1718" y="662"/>
                    </a:lnTo>
                    <a:lnTo>
                      <a:pt x="1718" y="660"/>
                    </a:lnTo>
                    <a:lnTo>
                      <a:pt x="1718" y="660"/>
                    </a:lnTo>
                    <a:lnTo>
                      <a:pt x="1720" y="660"/>
                    </a:lnTo>
                    <a:lnTo>
                      <a:pt x="1720" y="660"/>
                    </a:lnTo>
                    <a:lnTo>
                      <a:pt x="1720" y="660"/>
                    </a:lnTo>
                    <a:lnTo>
                      <a:pt x="1720" y="658"/>
                    </a:lnTo>
                    <a:lnTo>
                      <a:pt x="1720" y="658"/>
                    </a:lnTo>
                    <a:lnTo>
                      <a:pt x="1720" y="658"/>
                    </a:lnTo>
                    <a:lnTo>
                      <a:pt x="1720" y="658"/>
                    </a:lnTo>
                    <a:lnTo>
                      <a:pt x="1720" y="658"/>
                    </a:lnTo>
                    <a:lnTo>
                      <a:pt x="1720" y="658"/>
                    </a:lnTo>
                    <a:lnTo>
                      <a:pt x="1720" y="656"/>
                    </a:lnTo>
                    <a:lnTo>
                      <a:pt x="1720" y="656"/>
                    </a:lnTo>
                    <a:lnTo>
                      <a:pt x="1720" y="656"/>
                    </a:lnTo>
                    <a:lnTo>
                      <a:pt x="1720" y="656"/>
                    </a:lnTo>
                    <a:lnTo>
                      <a:pt x="1720" y="656"/>
                    </a:lnTo>
                    <a:lnTo>
                      <a:pt x="1720" y="656"/>
                    </a:lnTo>
                    <a:lnTo>
                      <a:pt x="1720" y="656"/>
                    </a:lnTo>
                    <a:lnTo>
                      <a:pt x="1720" y="656"/>
                    </a:lnTo>
                    <a:lnTo>
                      <a:pt x="1720" y="656"/>
                    </a:lnTo>
                    <a:lnTo>
                      <a:pt x="1720" y="654"/>
                    </a:lnTo>
                    <a:lnTo>
                      <a:pt x="1720" y="654"/>
                    </a:lnTo>
                    <a:lnTo>
                      <a:pt x="1720" y="654"/>
                    </a:lnTo>
                    <a:lnTo>
                      <a:pt x="1720" y="654"/>
                    </a:lnTo>
                    <a:lnTo>
                      <a:pt x="1720" y="654"/>
                    </a:lnTo>
                    <a:lnTo>
                      <a:pt x="1720" y="654"/>
                    </a:lnTo>
                    <a:lnTo>
                      <a:pt x="1720" y="654"/>
                    </a:lnTo>
                    <a:lnTo>
                      <a:pt x="1720" y="654"/>
                    </a:lnTo>
                    <a:lnTo>
                      <a:pt x="1720" y="654"/>
                    </a:lnTo>
                    <a:lnTo>
                      <a:pt x="1720" y="654"/>
                    </a:lnTo>
                    <a:lnTo>
                      <a:pt x="1720" y="653"/>
                    </a:lnTo>
                    <a:lnTo>
                      <a:pt x="1720" y="653"/>
                    </a:lnTo>
                    <a:lnTo>
                      <a:pt x="1722" y="653"/>
                    </a:lnTo>
                    <a:lnTo>
                      <a:pt x="1722" y="653"/>
                    </a:lnTo>
                    <a:lnTo>
                      <a:pt x="1722" y="653"/>
                    </a:lnTo>
                    <a:lnTo>
                      <a:pt x="1722" y="653"/>
                    </a:lnTo>
                    <a:lnTo>
                      <a:pt x="1722" y="653"/>
                    </a:lnTo>
                    <a:lnTo>
                      <a:pt x="1722" y="653"/>
                    </a:lnTo>
                    <a:lnTo>
                      <a:pt x="1722" y="653"/>
                    </a:lnTo>
                    <a:lnTo>
                      <a:pt x="1722" y="653"/>
                    </a:lnTo>
                    <a:lnTo>
                      <a:pt x="1722" y="653"/>
                    </a:lnTo>
                    <a:lnTo>
                      <a:pt x="1723" y="653"/>
                    </a:lnTo>
                    <a:lnTo>
                      <a:pt x="1723" y="653"/>
                    </a:lnTo>
                    <a:lnTo>
                      <a:pt x="1723" y="653"/>
                    </a:lnTo>
                    <a:lnTo>
                      <a:pt x="1723" y="653"/>
                    </a:lnTo>
                    <a:lnTo>
                      <a:pt x="1723" y="651"/>
                    </a:lnTo>
                    <a:lnTo>
                      <a:pt x="1723" y="651"/>
                    </a:lnTo>
                    <a:lnTo>
                      <a:pt x="1723"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7" y="653"/>
                    </a:lnTo>
                    <a:lnTo>
                      <a:pt x="1727" y="653"/>
                    </a:lnTo>
                    <a:lnTo>
                      <a:pt x="1727" y="653"/>
                    </a:lnTo>
                    <a:lnTo>
                      <a:pt x="1727" y="653"/>
                    </a:lnTo>
                    <a:lnTo>
                      <a:pt x="1727" y="653"/>
                    </a:lnTo>
                    <a:lnTo>
                      <a:pt x="1727" y="653"/>
                    </a:lnTo>
                    <a:lnTo>
                      <a:pt x="1727" y="653"/>
                    </a:lnTo>
                    <a:lnTo>
                      <a:pt x="1727" y="654"/>
                    </a:lnTo>
                    <a:lnTo>
                      <a:pt x="1727" y="654"/>
                    </a:lnTo>
                    <a:lnTo>
                      <a:pt x="1727" y="654"/>
                    </a:lnTo>
                    <a:lnTo>
                      <a:pt x="1727" y="654"/>
                    </a:lnTo>
                    <a:lnTo>
                      <a:pt x="1727" y="654"/>
                    </a:lnTo>
                    <a:lnTo>
                      <a:pt x="1727" y="654"/>
                    </a:lnTo>
                    <a:lnTo>
                      <a:pt x="1727" y="654"/>
                    </a:lnTo>
                    <a:lnTo>
                      <a:pt x="1729" y="654"/>
                    </a:lnTo>
                    <a:lnTo>
                      <a:pt x="1729" y="654"/>
                    </a:lnTo>
                    <a:lnTo>
                      <a:pt x="1729" y="654"/>
                    </a:lnTo>
                    <a:lnTo>
                      <a:pt x="1729" y="654"/>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8"/>
                    </a:lnTo>
                    <a:lnTo>
                      <a:pt x="1729" y="658"/>
                    </a:lnTo>
                    <a:lnTo>
                      <a:pt x="1729" y="658"/>
                    </a:lnTo>
                    <a:lnTo>
                      <a:pt x="1729" y="658"/>
                    </a:lnTo>
                    <a:lnTo>
                      <a:pt x="1729" y="658"/>
                    </a:lnTo>
                    <a:lnTo>
                      <a:pt x="1731" y="658"/>
                    </a:lnTo>
                    <a:lnTo>
                      <a:pt x="1731" y="658"/>
                    </a:lnTo>
                    <a:lnTo>
                      <a:pt x="1731" y="658"/>
                    </a:lnTo>
                    <a:lnTo>
                      <a:pt x="1731" y="658"/>
                    </a:lnTo>
                    <a:lnTo>
                      <a:pt x="1731" y="658"/>
                    </a:lnTo>
                    <a:lnTo>
                      <a:pt x="1731" y="658"/>
                    </a:lnTo>
                    <a:lnTo>
                      <a:pt x="1731" y="660"/>
                    </a:lnTo>
                    <a:lnTo>
                      <a:pt x="1731" y="660"/>
                    </a:lnTo>
                    <a:lnTo>
                      <a:pt x="1731" y="660"/>
                    </a:lnTo>
                    <a:lnTo>
                      <a:pt x="1731" y="660"/>
                    </a:lnTo>
                    <a:lnTo>
                      <a:pt x="1731" y="660"/>
                    </a:lnTo>
                    <a:lnTo>
                      <a:pt x="1731" y="660"/>
                    </a:lnTo>
                    <a:lnTo>
                      <a:pt x="1731" y="660"/>
                    </a:lnTo>
                    <a:lnTo>
                      <a:pt x="1731" y="660"/>
                    </a:lnTo>
                    <a:lnTo>
                      <a:pt x="1731" y="660"/>
                    </a:lnTo>
                    <a:lnTo>
                      <a:pt x="1731" y="660"/>
                    </a:lnTo>
                    <a:lnTo>
                      <a:pt x="1733" y="660"/>
                    </a:lnTo>
                    <a:lnTo>
                      <a:pt x="1733" y="660"/>
                    </a:lnTo>
                    <a:lnTo>
                      <a:pt x="1733" y="660"/>
                    </a:lnTo>
                    <a:lnTo>
                      <a:pt x="1733" y="662"/>
                    </a:lnTo>
                    <a:lnTo>
                      <a:pt x="1733" y="662"/>
                    </a:lnTo>
                    <a:lnTo>
                      <a:pt x="1733" y="662"/>
                    </a:lnTo>
                    <a:lnTo>
                      <a:pt x="1733" y="662"/>
                    </a:lnTo>
                    <a:lnTo>
                      <a:pt x="1734" y="662"/>
                    </a:lnTo>
                    <a:lnTo>
                      <a:pt x="1734" y="662"/>
                    </a:lnTo>
                    <a:lnTo>
                      <a:pt x="1734" y="662"/>
                    </a:lnTo>
                    <a:lnTo>
                      <a:pt x="1734" y="662"/>
                    </a:lnTo>
                    <a:lnTo>
                      <a:pt x="1734" y="662"/>
                    </a:lnTo>
                    <a:lnTo>
                      <a:pt x="1734" y="662"/>
                    </a:lnTo>
                    <a:lnTo>
                      <a:pt x="1734" y="662"/>
                    </a:lnTo>
                    <a:lnTo>
                      <a:pt x="1734" y="662"/>
                    </a:lnTo>
                    <a:lnTo>
                      <a:pt x="1736" y="662"/>
                    </a:lnTo>
                    <a:lnTo>
                      <a:pt x="1736" y="660"/>
                    </a:lnTo>
                    <a:lnTo>
                      <a:pt x="1736" y="660"/>
                    </a:lnTo>
                    <a:lnTo>
                      <a:pt x="1736" y="660"/>
                    </a:lnTo>
                    <a:lnTo>
                      <a:pt x="1736" y="660"/>
                    </a:lnTo>
                    <a:lnTo>
                      <a:pt x="1736" y="660"/>
                    </a:lnTo>
                    <a:lnTo>
                      <a:pt x="1736" y="660"/>
                    </a:lnTo>
                    <a:lnTo>
                      <a:pt x="1736" y="660"/>
                    </a:lnTo>
                    <a:lnTo>
                      <a:pt x="1738" y="660"/>
                    </a:lnTo>
                    <a:lnTo>
                      <a:pt x="1738" y="660"/>
                    </a:lnTo>
                    <a:lnTo>
                      <a:pt x="1738" y="660"/>
                    </a:lnTo>
                    <a:lnTo>
                      <a:pt x="1738" y="660"/>
                    </a:lnTo>
                    <a:lnTo>
                      <a:pt x="1738" y="658"/>
                    </a:lnTo>
                    <a:lnTo>
                      <a:pt x="1738" y="658"/>
                    </a:lnTo>
                    <a:lnTo>
                      <a:pt x="1738" y="658"/>
                    </a:lnTo>
                    <a:lnTo>
                      <a:pt x="1738" y="658"/>
                    </a:lnTo>
                    <a:lnTo>
                      <a:pt x="1738" y="658"/>
                    </a:lnTo>
                    <a:lnTo>
                      <a:pt x="1738" y="658"/>
                    </a:lnTo>
                    <a:lnTo>
                      <a:pt x="1738" y="658"/>
                    </a:lnTo>
                    <a:lnTo>
                      <a:pt x="1738"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4"/>
                    </a:lnTo>
                    <a:lnTo>
                      <a:pt x="1740" y="654"/>
                    </a:lnTo>
                    <a:lnTo>
                      <a:pt x="1740" y="654"/>
                    </a:lnTo>
                    <a:lnTo>
                      <a:pt x="1740" y="654"/>
                    </a:lnTo>
                    <a:lnTo>
                      <a:pt x="1740" y="654"/>
                    </a:lnTo>
                    <a:lnTo>
                      <a:pt x="1740" y="654"/>
                    </a:lnTo>
                    <a:lnTo>
                      <a:pt x="1740" y="654"/>
                    </a:lnTo>
                    <a:lnTo>
                      <a:pt x="1742" y="654"/>
                    </a:lnTo>
                    <a:lnTo>
                      <a:pt x="1742" y="654"/>
                    </a:lnTo>
                    <a:lnTo>
                      <a:pt x="1742" y="654"/>
                    </a:lnTo>
                    <a:lnTo>
                      <a:pt x="1742" y="654"/>
                    </a:lnTo>
                    <a:lnTo>
                      <a:pt x="1742" y="654"/>
                    </a:lnTo>
                    <a:lnTo>
                      <a:pt x="1743" y="654"/>
                    </a:lnTo>
                    <a:lnTo>
                      <a:pt x="1743" y="654"/>
                    </a:lnTo>
                    <a:lnTo>
                      <a:pt x="1743" y="654"/>
                    </a:lnTo>
                    <a:lnTo>
                      <a:pt x="1743" y="654"/>
                    </a:lnTo>
                    <a:lnTo>
                      <a:pt x="1743" y="654"/>
                    </a:lnTo>
                    <a:lnTo>
                      <a:pt x="1743" y="654"/>
                    </a:lnTo>
                    <a:lnTo>
                      <a:pt x="1743" y="656"/>
                    </a:lnTo>
                    <a:lnTo>
                      <a:pt x="1743" y="656"/>
                    </a:lnTo>
                    <a:lnTo>
                      <a:pt x="1745" y="656"/>
                    </a:lnTo>
                    <a:lnTo>
                      <a:pt x="1745" y="656"/>
                    </a:lnTo>
                    <a:lnTo>
                      <a:pt x="1745" y="656"/>
                    </a:lnTo>
                    <a:lnTo>
                      <a:pt x="1745" y="656"/>
                    </a:lnTo>
                    <a:lnTo>
                      <a:pt x="1743" y="656"/>
                    </a:lnTo>
                    <a:lnTo>
                      <a:pt x="1743" y="656"/>
                    </a:lnTo>
                    <a:lnTo>
                      <a:pt x="1743" y="656"/>
                    </a:lnTo>
                    <a:lnTo>
                      <a:pt x="1743" y="656"/>
                    </a:lnTo>
                    <a:lnTo>
                      <a:pt x="1743" y="656"/>
                    </a:lnTo>
                    <a:lnTo>
                      <a:pt x="1743" y="656"/>
                    </a:lnTo>
                    <a:lnTo>
                      <a:pt x="1743" y="656"/>
                    </a:lnTo>
                    <a:lnTo>
                      <a:pt x="1743"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7" y="658"/>
                    </a:lnTo>
                    <a:lnTo>
                      <a:pt x="1747" y="658"/>
                    </a:lnTo>
                    <a:lnTo>
                      <a:pt x="1747" y="658"/>
                    </a:lnTo>
                    <a:lnTo>
                      <a:pt x="1747" y="658"/>
                    </a:lnTo>
                    <a:lnTo>
                      <a:pt x="1747" y="658"/>
                    </a:lnTo>
                    <a:lnTo>
                      <a:pt x="1747" y="658"/>
                    </a:lnTo>
                    <a:lnTo>
                      <a:pt x="1747" y="658"/>
                    </a:lnTo>
                    <a:lnTo>
                      <a:pt x="1749" y="658"/>
                    </a:lnTo>
                    <a:lnTo>
                      <a:pt x="1749" y="658"/>
                    </a:lnTo>
                    <a:lnTo>
                      <a:pt x="1749" y="658"/>
                    </a:lnTo>
                    <a:lnTo>
                      <a:pt x="1749" y="658"/>
                    </a:lnTo>
                    <a:lnTo>
                      <a:pt x="1749" y="658"/>
                    </a:lnTo>
                    <a:lnTo>
                      <a:pt x="1749" y="658"/>
                    </a:lnTo>
                    <a:lnTo>
                      <a:pt x="1749" y="658"/>
                    </a:lnTo>
                    <a:lnTo>
                      <a:pt x="1751" y="658"/>
                    </a:lnTo>
                    <a:lnTo>
                      <a:pt x="1751" y="658"/>
                    </a:lnTo>
                    <a:lnTo>
                      <a:pt x="1751" y="658"/>
                    </a:lnTo>
                    <a:lnTo>
                      <a:pt x="1751" y="658"/>
                    </a:lnTo>
                    <a:lnTo>
                      <a:pt x="1751" y="658"/>
                    </a:lnTo>
                    <a:lnTo>
                      <a:pt x="1751" y="658"/>
                    </a:lnTo>
                    <a:lnTo>
                      <a:pt x="1751" y="658"/>
                    </a:lnTo>
                    <a:lnTo>
                      <a:pt x="1751" y="658"/>
                    </a:lnTo>
                    <a:lnTo>
                      <a:pt x="1751"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60"/>
                    </a:lnTo>
                    <a:lnTo>
                      <a:pt x="1752" y="660"/>
                    </a:lnTo>
                    <a:lnTo>
                      <a:pt x="1754" y="660"/>
                    </a:lnTo>
                    <a:lnTo>
                      <a:pt x="1754" y="660"/>
                    </a:lnTo>
                    <a:lnTo>
                      <a:pt x="1754" y="660"/>
                    </a:lnTo>
                    <a:lnTo>
                      <a:pt x="1754" y="660"/>
                    </a:lnTo>
                    <a:lnTo>
                      <a:pt x="1754" y="660"/>
                    </a:lnTo>
                    <a:lnTo>
                      <a:pt x="1754" y="660"/>
                    </a:lnTo>
                    <a:lnTo>
                      <a:pt x="1754" y="660"/>
                    </a:lnTo>
                    <a:lnTo>
                      <a:pt x="1754" y="660"/>
                    </a:lnTo>
                    <a:lnTo>
                      <a:pt x="1754" y="660"/>
                    </a:lnTo>
                    <a:lnTo>
                      <a:pt x="1754" y="660"/>
                    </a:lnTo>
                    <a:lnTo>
                      <a:pt x="1754" y="662"/>
                    </a:lnTo>
                    <a:lnTo>
                      <a:pt x="1756" y="662"/>
                    </a:lnTo>
                    <a:lnTo>
                      <a:pt x="1756" y="662"/>
                    </a:lnTo>
                    <a:lnTo>
                      <a:pt x="1756" y="662"/>
                    </a:lnTo>
                    <a:lnTo>
                      <a:pt x="1756" y="662"/>
                    </a:lnTo>
                    <a:lnTo>
                      <a:pt x="1756" y="662"/>
                    </a:lnTo>
                    <a:lnTo>
                      <a:pt x="1756" y="662"/>
                    </a:lnTo>
                    <a:lnTo>
                      <a:pt x="1756" y="662"/>
                    </a:lnTo>
                    <a:lnTo>
                      <a:pt x="1756" y="662"/>
                    </a:lnTo>
                    <a:lnTo>
                      <a:pt x="1756" y="662"/>
                    </a:lnTo>
                    <a:lnTo>
                      <a:pt x="1756" y="663"/>
                    </a:lnTo>
                    <a:lnTo>
                      <a:pt x="1756" y="663"/>
                    </a:lnTo>
                    <a:lnTo>
                      <a:pt x="1756" y="663"/>
                    </a:lnTo>
                    <a:lnTo>
                      <a:pt x="1756" y="663"/>
                    </a:lnTo>
                    <a:lnTo>
                      <a:pt x="1756" y="663"/>
                    </a:lnTo>
                    <a:lnTo>
                      <a:pt x="1758" y="663"/>
                    </a:lnTo>
                    <a:lnTo>
                      <a:pt x="1758" y="663"/>
                    </a:lnTo>
                    <a:lnTo>
                      <a:pt x="1758" y="663"/>
                    </a:lnTo>
                    <a:lnTo>
                      <a:pt x="1758" y="663"/>
                    </a:lnTo>
                    <a:lnTo>
                      <a:pt x="1758" y="665"/>
                    </a:lnTo>
                    <a:lnTo>
                      <a:pt x="1758" y="665"/>
                    </a:lnTo>
                    <a:lnTo>
                      <a:pt x="1758" y="665"/>
                    </a:lnTo>
                    <a:lnTo>
                      <a:pt x="1758" y="665"/>
                    </a:lnTo>
                    <a:lnTo>
                      <a:pt x="1758" y="665"/>
                    </a:lnTo>
                    <a:lnTo>
                      <a:pt x="1758" y="665"/>
                    </a:lnTo>
                    <a:lnTo>
                      <a:pt x="1758" y="665"/>
                    </a:lnTo>
                    <a:lnTo>
                      <a:pt x="1758" y="665"/>
                    </a:lnTo>
                    <a:lnTo>
                      <a:pt x="1760" y="665"/>
                    </a:lnTo>
                    <a:lnTo>
                      <a:pt x="1760" y="665"/>
                    </a:lnTo>
                    <a:lnTo>
                      <a:pt x="1760" y="667"/>
                    </a:lnTo>
                    <a:lnTo>
                      <a:pt x="1760" y="667"/>
                    </a:lnTo>
                    <a:lnTo>
                      <a:pt x="1760" y="667"/>
                    </a:lnTo>
                    <a:lnTo>
                      <a:pt x="1760" y="667"/>
                    </a:lnTo>
                    <a:lnTo>
                      <a:pt x="1760" y="667"/>
                    </a:lnTo>
                    <a:lnTo>
                      <a:pt x="1760" y="667"/>
                    </a:lnTo>
                    <a:lnTo>
                      <a:pt x="1760" y="667"/>
                    </a:lnTo>
                    <a:lnTo>
                      <a:pt x="1760" y="667"/>
                    </a:lnTo>
                    <a:lnTo>
                      <a:pt x="1761" y="667"/>
                    </a:lnTo>
                    <a:lnTo>
                      <a:pt x="1761" y="667"/>
                    </a:lnTo>
                    <a:lnTo>
                      <a:pt x="1761" y="667"/>
                    </a:lnTo>
                    <a:lnTo>
                      <a:pt x="1761" y="667"/>
                    </a:lnTo>
                    <a:lnTo>
                      <a:pt x="1761" y="667"/>
                    </a:lnTo>
                    <a:lnTo>
                      <a:pt x="1761" y="667"/>
                    </a:lnTo>
                    <a:lnTo>
                      <a:pt x="1761" y="667"/>
                    </a:lnTo>
                    <a:lnTo>
                      <a:pt x="1761" y="667"/>
                    </a:lnTo>
                    <a:lnTo>
                      <a:pt x="1763" y="667"/>
                    </a:lnTo>
                    <a:lnTo>
                      <a:pt x="1763" y="667"/>
                    </a:lnTo>
                    <a:lnTo>
                      <a:pt x="1763" y="667"/>
                    </a:lnTo>
                    <a:lnTo>
                      <a:pt x="1763" y="667"/>
                    </a:lnTo>
                    <a:lnTo>
                      <a:pt x="1763" y="667"/>
                    </a:lnTo>
                    <a:lnTo>
                      <a:pt x="1763" y="667"/>
                    </a:lnTo>
                    <a:lnTo>
                      <a:pt x="1763" y="667"/>
                    </a:lnTo>
                    <a:lnTo>
                      <a:pt x="1763" y="667"/>
                    </a:lnTo>
                    <a:lnTo>
                      <a:pt x="1765" y="667"/>
                    </a:lnTo>
                    <a:lnTo>
                      <a:pt x="1765" y="667"/>
                    </a:lnTo>
                    <a:lnTo>
                      <a:pt x="1765" y="667"/>
                    </a:lnTo>
                    <a:lnTo>
                      <a:pt x="1765" y="667"/>
                    </a:lnTo>
                    <a:lnTo>
                      <a:pt x="1765" y="667"/>
                    </a:lnTo>
                    <a:lnTo>
                      <a:pt x="1765" y="667"/>
                    </a:lnTo>
                    <a:lnTo>
                      <a:pt x="1765" y="667"/>
                    </a:lnTo>
                    <a:lnTo>
                      <a:pt x="1765" y="667"/>
                    </a:lnTo>
                    <a:lnTo>
                      <a:pt x="1765" y="667"/>
                    </a:lnTo>
                    <a:lnTo>
                      <a:pt x="1767" y="667"/>
                    </a:lnTo>
                    <a:lnTo>
                      <a:pt x="1767" y="667"/>
                    </a:lnTo>
                    <a:lnTo>
                      <a:pt x="1767" y="669"/>
                    </a:lnTo>
                    <a:lnTo>
                      <a:pt x="1767" y="669"/>
                    </a:lnTo>
                    <a:lnTo>
                      <a:pt x="1767" y="669"/>
                    </a:lnTo>
                    <a:lnTo>
                      <a:pt x="1767" y="669"/>
                    </a:lnTo>
                    <a:lnTo>
                      <a:pt x="1767" y="669"/>
                    </a:lnTo>
                    <a:lnTo>
                      <a:pt x="1767" y="669"/>
                    </a:lnTo>
                    <a:lnTo>
                      <a:pt x="1767" y="669"/>
                    </a:lnTo>
                    <a:lnTo>
                      <a:pt x="1769" y="669"/>
                    </a:lnTo>
                    <a:lnTo>
                      <a:pt x="1769" y="669"/>
                    </a:lnTo>
                    <a:lnTo>
                      <a:pt x="1769" y="671"/>
                    </a:lnTo>
                    <a:lnTo>
                      <a:pt x="1769" y="671"/>
                    </a:lnTo>
                    <a:lnTo>
                      <a:pt x="1770" y="671"/>
                    </a:lnTo>
                    <a:lnTo>
                      <a:pt x="1770" y="671"/>
                    </a:lnTo>
                    <a:lnTo>
                      <a:pt x="1770" y="671"/>
                    </a:lnTo>
                    <a:lnTo>
                      <a:pt x="1770" y="671"/>
                    </a:lnTo>
                    <a:lnTo>
                      <a:pt x="1770" y="671"/>
                    </a:lnTo>
                    <a:lnTo>
                      <a:pt x="1770" y="671"/>
                    </a:lnTo>
                    <a:lnTo>
                      <a:pt x="1770" y="671"/>
                    </a:lnTo>
                    <a:lnTo>
                      <a:pt x="1770" y="671"/>
                    </a:lnTo>
                    <a:lnTo>
                      <a:pt x="1770" y="671"/>
                    </a:lnTo>
                    <a:lnTo>
                      <a:pt x="1770" y="671"/>
                    </a:lnTo>
                    <a:lnTo>
                      <a:pt x="1772" y="671"/>
                    </a:lnTo>
                    <a:lnTo>
                      <a:pt x="1772" y="671"/>
                    </a:lnTo>
                    <a:lnTo>
                      <a:pt x="1772" y="671"/>
                    </a:lnTo>
                    <a:lnTo>
                      <a:pt x="1772" y="671"/>
                    </a:lnTo>
                    <a:lnTo>
                      <a:pt x="1772" y="671"/>
                    </a:lnTo>
                    <a:lnTo>
                      <a:pt x="1772" y="671"/>
                    </a:lnTo>
                    <a:lnTo>
                      <a:pt x="1774" y="671"/>
                    </a:lnTo>
                    <a:lnTo>
                      <a:pt x="1774" y="671"/>
                    </a:lnTo>
                    <a:lnTo>
                      <a:pt x="1774" y="671"/>
                    </a:lnTo>
                    <a:lnTo>
                      <a:pt x="1774" y="671"/>
                    </a:lnTo>
                    <a:lnTo>
                      <a:pt x="1774" y="671"/>
                    </a:lnTo>
                    <a:lnTo>
                      <a:pt x="1774" y="671"/>
                    </a:lnTo>
                    <a:lnTo>
                      <a:pt x="1774" y="671"/>
                    </a:lnTo>
                    <a:lnTo>
                      <a:pt x="1776" y="671"/>
                    </a:lnTo>
                    <a:lnTo>
                      <a:pt x="1776" y="671"/>
                    </a:lnTo>
                    <a:lnTo>
                      <a:pt x="1776" y="671"/>
                    </a:lnTo>
                    <a:lnTo>
                      <a:pt x="1776" y="671"/>
                    </a:lnTo>
                    <a:lnTo>
                      <a:pt x="1776" y="671"/>
                    </a:lnTo>
                    <a:lnTo>
                      <a:pt x="1776" y="671"/>
                    </a:lnTo>
                    <a:lnTo>
                      <a:pt x="1778" y="671"/>
                    </a:lnTo>
                    <a:lnTo>
                      <a:pt x="1778" y="671"/>
                    </a:lnTo>
                    <a:lnTo>
                      <a:pt x="1778" y="671"/>
                    </a:lnTo>
                    <a:lnTo>
                      <a:pt x="1778" y="671"/>
                    </a:lnTo>
                    <a:lnTo>
                      <a:pt x="1778" y="671"/>
                    </a:lnTo>
                    <a:lnTo>
                      <a:pt x="1778" y="671"/>
                    </a:lnTo>
                    <a:lnTo>
                      <a:pt x="1778" y="673"/>
                    </a:lnTo>
                    <a:lnTo>
                      <a:pt x="1778" y="673"/>
                    </a:lnTo>
                    <a:lnTo>
                      <a:pt x="1778" y="673"/>
                    </a:lnTo>
                    <a:lnTo>
                      <a:pt x="1778" y="673"/>
                    </a:lnTo>
                    <a:lnTo>
                      <a:pt x="1778" y="673"/>
                    </a:lnTo>
                    <a:lnTo>
                      <a:pt x="1778" y="674"/>
                    </a:lnTo>
                    <a:lnTo>
                      <a:pt x="1778" y="674"/>
                    </a:lnTo>
                    <a:lnTo>
                      <a:pt x="1778" y="676"/>
                    </a:lnTo>
                    <a:lnTo>
                      <a:pt x="1778" y="676"/>
                    </a:lnTo>
                    <a:lnTo>
                      <a:pt x="1778" y="676"/>
                    </a:lnTo>
                    <a:lnTo>
                      <a:pt x="1778" y="676"/>
                    </a:lnTo>
                    <a:lnTo>
                      <a:pt x="1778" y="676"/>
                    </a:lnTo>
                    <a:lnTo>
                      <a:pt x="1778" y="676"/>
                    </a:lnTo>
                    <a:lnTo>
                      <a:pt x="1778" y="676"/>
                    </a:lnTo>
                    <a:lnTo>
                      <a:pt x="1778" y="676"/>
                    </a:lnTo>
                    <a:lnTo>
                      <a:pt x="1780" y="676"/>
                    </a:lnTo>
                    <a:lnTo>
                      <a:pt x="1780" y="676"/>
                    </a:lnTo>
                    <a:lnTo>
                      <a:pt x="1780" y="676"/>
                    </a:lnTo>
                    <a:lnTo>
                      <a:pt x="1781" y="676"/>
                    </a:lnTo>
                    <a:lnTo>
                      <a:pt x="1781" y="676"/>
                    </a:lnTo>
                    <a:lnTo>
                      <a:pt x="1781" y="676"/>
                    </a:lnTo>
                    <a:lnTo>
                      <a:pt x="1781" y="676"/>
                    </a:lnTo>
                    <a:lnTo>
                      <a:pt x="1781" y="678"/>
                    </a:lnTo>
                    <a:lnTo>
                      <a:pt x="1781" y="678"/>
                    </a:lnTo>
                    <a:lnTo>
                      <a:pt x="1783" y="678"/>
                    </a:lnTo>
                    <a:lnTo>
                      <a:pt x="1783" y="678"/>
                    </a:lnTo>
                    <a:lnTo>
                      <a:pt x="1783" y="678"/>
                    </a:lnTo>
                    <a:lnTo>
                      <a:pt x="1783" y="678"/>
                    </a:lnTo>
                    <a:lnTo>
                      <a:pt x="1783" y="678"/>
                    </a:lnTo>
                    <a:lnTo>
                      <a:pt x="1783" y="678"/>
                    </a:lnTo>
                    <a:lnTo>
                      <a:pt x="1785" y="678"/>
                    </a:lnTo>
                    <a:lnTo>
                      <a:pt x="1785" y="678"/>
                    </a:lnTo>
                    <a:lnTo>
                      <a:pt x="1785" y="678"/>
                    </a:lnTo>
                    <a:lnTo>
                      <a:pt x="1785" y="678"/>
                    </a:lnTo>
                    <a:lnTo>
                      <a:pt x="1785" y="678"/>
                    </a:lnTo>
                    <a:lnTo>
                      <a:pt x="1787" y="678"/>
                    </a:lnTo>
                    <a:lnTo>
                      <a:pt x="1787" y="678"/>
                    </a:lnTo>
                    <a:lnTo>
                      <a:pt x="1787" y="678"/>
                    </a:lnTo>
                    <a:lnTo>
                      <a:pt x="1787" y="678"/>
                    </a:lnTo>
                    <a:lnTo>
                      <a:pt x="1787" y="678"/>
                    </a:lnTo>
                    <a:lnTo>
                      <a:pt x="1787" y="678"/>
                    </a:lnTo>
                    <a:lnTo>
                      <a:pt x="1787" y="678"/>
                    </a:lnTo>
                    <a:lnTo>
                      <a:pt x="1787" y="678"/>
                    </a:lnTo>
                    <a:lnTo>
                      <a:pt x="1789" y="676"/>
                    </a:lnTo>
                    <a:lnTo>
                      <a:pt x="1789" y="676"/>
                    </a:lnTo>
                    <a:lnTo>
                      <a:pt x="1790" y="678"/>
                    </a:lnTo>
                    <a:lnTo>
                      <a:pt x="1790" y="676"/>
                    </a:lnTo>
                    <a:lnTo>
                      <a:pt x="1790" y="676"/>
                    </a:lnTo>
                    <a:lnTo>
                      <a:pt x="1790" y="676"/>
                    </a:lnTo>
                    <a:lnTo>
                      <a:pt x="1790" y="676"/>
                    </a:lnTo>
                    <a:lnTo>
                      <a:pt x="1790" y="676"/>
                    </a:lnTo>
                    <a:lnTo>
                      <a:pt x="1792" y="676"/>
                    </a:lnTo>
                    <a:lnTo>
                      <a:pt x="1792" y="676"/>
                    </a:lnTo>
                    <a:lnTo>
                      <a:pt x="1792" y="678"/>
                    </a:lnTo>
                    <a:lnTo>
                      <a:pt x="1792" y="676"/>
                    </a:lnTo>
                    <a:lnTo>
                      <a:pt x="1792" y="676"/>
                    </a:lnTo>
                    <a:lnTo>
                      <a:pt x="1792" y="678"/>
                    </a:lnTo>
                    <a:lnTo>
                      <a:pt x="1794" y="678"/>
                    </a:lnTo>
                    <a:lnTo>
                      <a:pt x="1794" y="678"/>
                    </a:lnTo>
                    <a:lnTo>
                      <a:pt x="1794" y="678"/>
                    </a:lnTo>
                    <a:lnTo>
                      <a:pt x="1794" y="676"/>
                    </a:lnTo>
                    <a:lnTo>
                      <a:pt x="1794" y="676"/>
                    </a:lnTo>
                    <a:lnTo>
                      <a:pt x="1796" y="676"/>
                    </a:lnTo>
                    <a:lnTo>
                      <a:pt x="1796" y="676"/>
                    </a:lnTo>
                    <a:lnTo>
                      <a:pt x="1796" y="676"/>
                    </a:lnTo>
                    <a:lnTo>
                      <a:pt x="1796" y="676"/>
                    </a:lnTo>
                    <a:lnTo>
                      <a:pt x="1796" y="676"/>
                    </a:lnTo>
                    <a:lnTo>
                      <a:pt x="1798" y="676"/>
                    </a:lnTo>
                    <a:lnTo>
                      <a:pt x="1798" y="676"/>
                    </a:lnTo>
                    <a:lnTo>
                      <a:pt x="1798" y="676"/>
                    </a:lnTo>
                    <a:lnTo>
                      <a:pt x="1798" y="676"/>
                    </a:lnTo>
                    <a:lnTo>
                      <a:pt x="1798" y="678"/>
                    </a:lnTo>
                    <a:lnTo>
                      <a:pt x="1798" y="678"/>
                    </a:lnTo>
                    <a:lnTo>
                      <a:pt x="1799" y="678"/>
                    </a:lnTo>
                    <a:lnTo>
                      <a:pt x="1799" y="678"/>
                    </a:lnTo>
                    <a:lnTo>
                      <a:pt x="1799" y="678"/>
                    </a:lnTo>
                    <a:lnTo>
                      <a:pt x="1799" y="678"/>
                    </a:lnTo>
                    <a:lnTo>
                      <a:pt x="1799" y="678"/>
                    </a:lnTo>
                    <a:lnTo>
                      <a:pt x="1799" y="678"/>
                    </a:lnTo>
                    <a:lnTo>
                      <a:pt x="1803" y="678"/>
                    </a:lnTo>
                    <a:lnTo>
                      <a:pt x="1803" y="678"/>
                    </a:lnTo>
                    <a:lnTo>
                      <a:pt x="1803" y="678"/>
                    </a:lnTo>
                    <a:lnTo>
                      <a:pt x="1803" y="678"/>
                    </a:lnTo>
                    <a:lnTo>
                      <a:pt x="1803" y="678"/>
                    </a:lnTo>
                    <a:lnTo>
                      <a:pt x="1805" y="680"/>
                    </a:lnTo>
                    <a:lnTo>
                      <a:pt x="1805" y="680"/>
                    </a:lnTo>
                    <a:lnTo>
                      <a:pt x="1805" y="680"/>
                    </a:lnTo>
                    <a:lnTo>
                      <a:pt x="1805" y="680"/>
                    </a:lnTo>
                    <a:lnTo>
                      <a:pt x="1805" y="678"/>
                    </a:lnTo>
                    <a:lnTo>
                      <a:pt x="1807" y="678"/>
                    </a:lnTo>
                    <a:lnTo>
                      <a:pt x="1807" y="678"/>
                    </a:lnTo>
                    <a:lnTo>
                      <a:pt x="1807" y="678"/>
                    </a:lnTo>
                    <a:lnTo>
                      <a:pt x="1807" y="678"/>
                    </a:lnTo>
                    <a:lnTo>
                      <a:pt x="1807" y="678"/>
                    </a:lnTo>
                    <a:lnTo>
                      <a:pt x="1807" y="678"/>
                    </a:lnTo>
                    <a:lnTo>
                      <a:pt x="1808" y="678"/>
                    </a:lnTo>
                    <a:lnTo>
                      <a:pt x="1808" y="678"/>
                    </a:lnTo>
                    <a:lnTo>
                      <a:pt x="1808" y="678"/>
                    </a:lnTo>
                    <a:lnTo>
                      <a:pt x="1808" y="678"/>
                    </a:lnTo>
                    <a:lnTo>
                      <a:pt x="1808" y="678"/>
                    </a:lnTo>
                    <a:lnTo>
                      <a:pt x="1808" y="678"/>
                    </a:lnTo>
                    <a:lnTo>
                      <a:pt x="1808" y="678"/>
                    </a:lnTo>
                    <a:lnTo>
                      <a:pt x="1808" y="678"/>
                    </a:lnTo>
                    <a:lnTo>
                      <a:pt x="1808" y="678"/>
                    </a:lnTo>
                    <a:lnTo>
                      <a:pt x="1808" y="676"/>
                    </a:lnTo>
                    <a:lnTo>
                      <a:pt x="1808" y="676"/>
                    </a:lnTo>
                    <a:lnTo>
                      <a:pt x="1808" y="676"/>
                    </a:lnTo>
                    <a:lnTo>
                      <a:pt x="1808" y="676"/>
                    </a:lnTo>
                    <a:lnTo>
                      <a:pt x="1808" y="676"/>
                    </a:lnTo>
                    <a:lnTo>
                      <a:pt x="1808" y="676"/>
                    </a:lnTo>
                    <a:lnTo>
                      <a:pt x="1808" y="676"/>
                    </a:lnTo>
                    <a:lnTo>
                      <a:pt x="1810" y="676"/>
                    </a:lnTo>
                    <a:lnTo>
                      <a:pt x="1810" y="674"/>
                    </a:lnTo>
                    <a:lnTo>
                      <a:pt x="1810" y="674"/>
                    </a:lnTo>
                    <a:lnTo>
                      <a:pt x="1810" y="674"/>
                    </a:lnTo>
                    <a:lnTo>
                      <a:pt x="1810" y="674"/>
                    </a:lnTo>
                    <a:lnTo>
                      <a:pt x="1810" y="674"/>
                    </a:lnTo>
                    <a:lnTo>
                      <a:pt x="1810" y="674"/>
                    </a:lnTo>
                    <a:lnTo>
                      <a:pt x="1810" y="673"/>
                    </a:lnTo>
                    <a:lnTo>
                      <a:pt x="1810" y="673"/>
                    </a:lnTo>
                    <a:lnTo>
                      <a:pt x="1812" y="673"/>
                    </a:lnTo>
                    <a:lnTo>
                      <a:pt x="1812" y="673"/>
                    </a:lnTo>
                    <a:lnTo>
                      <a:pt x="1812" y="673"/>
                    </a:lnTo>
                    <a:lnTo>
                      <a:pt x="1812" y="673"/>
                    </a:lnTo>
                    <a:lnTo>
                      <a:pt x="1814" y="671"/>
                    </a:lnTo>
                    <a:lnTo>
                      <a:pt x="1816" y="671"/>
                    </a:lnTo>
                    <a:lnTo>
                      <a:pt x="1816" y="669"/>
                    </a:lnTo>
                    <a:lnTo>
                      <a:pt x="1818" y="667"/>
                    </a:lnTo>
                    <a:lnTo>
                      <a:pt x="1818" y="667"/>
                    </a:lnTo>
                    <a:lnTo>
                      <a:pt x="1818" y="665"/>
                    </a:lnTo>
                    <a:lnTo>
                      <a:pt x="1818" y="665"/>
                    </a:lnTo>
                    <a:lnTo>
                      <a:pt x="1819" y="665"/>
                    </a:lnTo>
                    <a:lnTo>
                      <a:pt x="1819" y="665"/>
                    </a:lnTo>
                    <a:lnTo>
                      <a:pt x="1819" y="663"/>
                    </a:lnTo>
                    <a:lnTo>
                      <a:pt x="1819" y="662"/>
                    </a:lnTo>
                    <a:lnTo>
                      <a:pt x="1819" y="662"/>
                    </a:lnTo>
                    <a:lnTo>
                      <a:pt x="1819" y="662"/>
                    </a:lnTo>
                    <a:lnTo>
                      <a:pt x="1821" y="660"/>
                    </a:lnTo>
                    <a:lnTo>
                      <a:pt x="1821" y="660"/>
                    </a:lnTo>
                    <a:lnTo>
                      <a:pt x="1821" y="658"/>
                    </a:lnTo>
                    <a:lnTo>
                      <a:pt x="1821" y="658"/>
                    </a:lnTo>
                    <a:lnTo>
                      <a:pt x="1821" y="656"/>
                    </a:lnTo>
                    <a:lnTo>
                      <a:pt x="1821" y="656"/>
                    </a:lnTo>
                    <a:lnTo>
                      <a:pt x="1823" y="656"/>
                    </a:lnTo>
                    <a:lnTo>
                      <a:pt x="1823" y="656"/>
                    </a:lnTo>
                    <a:lnTo>
                      <a:pt x="1823" y="656"/>
                    </a:lnTo>
                    <a:lnTo>
                      <a:pt x="1825" y="656"/>
                    </a:lnTo>
                    <a:lnTo>
                      <a:pt x="1825" y="656"/>
                    </a:lnTo>
                    <a:lnTo>
                      <a:pt x="1825" y="656"/>
                    </a:lnTo>
                    <a:lnTo>
                      <a:pt x="1827" y="656"/>
                    </a:lnTo>
                    <a:lnTo>
                      <a:pt x="1827" y="656"/>
                    </a:lnTo>
                    <a:lnTo>
                      <a:pt x="1827" y="656"/>
                    </a:lnTo>
                    <a:lnTo>
                      <a:pt x="1827" y="656"/>
                    </a:lnTo>
                    <a:lnTo>
                      <a:pt x="1827" y="656"/>
                    </a:lnTo>
                    <a:lnTo>
                      <a:pt x="1827" y="654"/>
                    </a:lnTo>
                    <a:lnTo>
                      <a:pt x="1828" y="654"/>
                    </a:lnTo>
                    <a:lnTo>
                      <a:pt x="1828" y="656"/>
                    </a:lnTo>
                    <a:lnTo>
                      <a:pt x="1830" y="656"/>
                    </a:lnTo>
                    <a:lnTo>
                      <a:pt x="1832" y="658"/>
                    </a:lnTo>
                    <a:lnTo>
                      <a:pt x="1832" y="658"/>
                    </a:lnTo>
                    <a:lnTo>
                      <a:pt x="1832" y="658"/>
                    </a:lnTo>
                    <a:lnTo>
                      <a:pt x="1834" y="658"/>
                    </a:lnTo>
                    <a:lnTo>
                      <a:pt x="1836" y="660"/>
                    </a:lnTo>
                    <a:lnTo>
                      <a:pt x="1836" y="662"/>
                    </a:lnTo>
                    <a:lnTo>
                      <a:pt x="1836" y="662"/>
                    </a:lnTo>
                    <a:lnTo>
                      <a:pt x="1837" y="662"/>
                    </a:lnTo>
                    <a:lnTo>
                      <a:pt x="1837" y="662"/>
                    </a:lnTo>
                    <a:lnTo>
                      <a:pt x="1839" y="662"/>
                    </a:lnTo>
                    <a:lnTo>
                      <a:pt x="1839" y="662"/>
                    </a:lnTo>
                    <a:lnTo>
                      <a:pt x="1841" y="663"/>
                    </a:lnTo>
                    <a:lnTo>
                      <a:pt x="1841" y="663"/>
                    </a:lnTo>
                    <a:lnTo>
                      <a:pt x="1841" y="663"/>
                    </a:lnTo>
                    <a:lnTo>
                      <a:pt x="1841" y="665"/>
                    </a:lnTo>
                    <a:lnTo>
                      <a:pt x="1841" y="665"/>
                    </a:lnTo>
                    <a:lnTo>
                      <a:pt x="1841" y="667"/>
                    </a:lnTo>
                    <a:lnTo>
                      <a:pt x="1841" y="667"/>
                    </a:lnTo>
                    <a:lnTo>
                      <a:pt x="1843" y="669"/>
                    </a:lnTo>
                    <a:lnTo>
                      <a:pt x="1843" y="669"/>
                    </a:lnTo>
                    <a:lnTo>
                      <a:pt x="1843" y="669"/>
                    </a:lnTo>
                    <a:lnTo>
                      <a:pt x="1845" y="669"/>
                    </a:lnTo>
                    <a:lnTo>
                      <a:pt x="1845" y="669"/>
                    </a:lnTo>
                    <a:lnTo>
                      <a:pt x="1846" y="669"/>
                    </a:lnTo>
                    <a:lnTo>
                      <a:pt x="1846" y="669"/>
                    </a:lnTo>
                    <a:lnTo>
                      <a:pt x="1848" y="669"/>
                    </a:lnTo>
                    <a:lnTo>
                      <a:pt x="1848" y="671"/>
                    </a:lnTo>
                    <a:lnTo>
                      <a:pt x="1848" y="671"/>
                    </a:lnTo>
                    <a:lnTo>
                      <a:pt x="1848" y="671"/>
                    </a:lnTo>
                    <a:lnTo>
                      <a:pt x="1848" y="673"/>
                    </a:lnTo>
                    <a:lnTo>
                      <a:pt x="1848" y="673"/>
                    </a:lnTo>
                    <a:lnTo>
                      <a:pt x="1848" y="673"/>
                    </a:lnTo>
                    <a:lnTo>
                      <a:pt x="1848" y="674"/>
                    </a:lnTo>
                    <a:lnTo>
                      <a:pt x="1850" y="674"/>
                    </a:lnTo>
                    <a:lnTo>
                      <a:pt x="1850" y="674"/>
                    </a:lnTo>
                    <a:lnTo>
                      <a:pt x="1852" y="674"/>
                    </a:lnTo>
                    <a:lnTo>
                      <a:pt x="1852" y="674"/>
                    </a:lnTo>
                    <a:lnTo>
                      <a:pt x="1852" y="674"/>
                    </a:lnTo>
                    <a:lnTo>
                      <a:pt x="1852" y="674"/>
                    </a:lnTo>
                    <a:lnTo>
                      <a:pt x="1854" y="674"/>
                    </a:lnTo>
                    <a:lnTo>
                      <a:pt x="1854" y="676"/>
                    </a:lnTo>
                    <a:lnTo>
                      <a:pt x="1855" y="676"/>
                    </a:lnTo>
                    <a:lnTo>
                      <a:pt x="1855" y="678"/>
                    </a:lnTo>
                    <a:lnTo>
                      <a:pt x="1855" y="678"/>
                    </a:lnTo>
                    <a:lnTo>
                      <a:pt x="1855" y="678"/>
                    </a:lnTo>
                    <a:lnTo>
                      <a:pt x="1855" y="680"/>
                    </a:lnTo>
                    <a:lnTo>
                      <a:pt x="1855" y="680"/>
                    </a:lnTo>
                    <a:lnTo>
                      <a:pt x="1855" y="680"/>
                    </a:lnTo>
                    <a:lnTo>
                      <a:pt x="1855" y="680"/>
                    </a:lnTo>
                    <a:lnTo>
                      <a:pt x="1855" y="680"/>
                    </a:lnTo>
                    <a:lnTo>
                      <a:pt x="1855" y="682"/>
                    </a:lnTo>
                    <a:lnTo>
                      <a:pt x="1855" y="682"/>
                    </a:lnTo>
                    <a:lnTo>
                      <a:pt x="1855" y="682"/>
                    </a:lnTo>
                    <a:lnTo>
                      <a:pt x="1854" y="683"/>
                    </a:lnTo>
                    <a:lnTo>
                      <a:pt x="1854" y="683"/>
                    </a:lnTo>
                    <a:lnTo>
                      <a:pt x="1854" y="683"/>
                    </a:lnTo>
                    <a:lnTo>
                      <a:pt x="1854" y="685"/>
                    </a:lnTo>
                    <a:lnTo>
                      <a:pt x="1854" y="685"/>
                    </a:lnTo>
                    <a:lnTo>
                      <a:pt x="1854" y="685"/>
                    </a:lnTo>
                    <a:lnTo>
                      <a:pt x="1854" y="687"/>
                    </a:lnTo>
                    <a:lnTo>
                      <a:pt x="1852" y="687"/>
                    </a:lnTo>
                    <a:lnTo>
                      <a:pt x="1852" y="689"/>
                    </a:lnTo>
                    <a:lnTo>
                      <a:pt x="1852" y="689"/>
                    </a:lnTo>
                    <a:lnTo>
                      <a:pt x="1852" y="689"/>
                    </a:lnTo>
                    <a:lnTo>
                      <a:pt x="1852" y="689"/>
                    </a:lnTo>
                    <a:lnTo>
                      <a:pt x="1852" y="691"/>
                    </a:lnTo>
                    <a:lnTo>
                      <a:pt x="1852" y="691"/>
                    </a:lnTo>
                    <a:lnTo>
                      <a:pt x="1850" y="692"/>
                    </a:lnTo>
                    <a:lnTo>
                      <a:pt x="1850" y="692"/>
                    </a:lnTo>
                    <a:lnTo>
                      <a:pt x="1850" y="692"/>
                    </a:lnTo>
                    <a:lnTo>
                      <a:pt x="1850" y="694"/>
                    </a:lnTo>
                    <a:lnTo>
                      <a:pt x="1850" y="694"/>
                    </a:lnTo>
                    <a:lnTo>
                      <a:pt x="1850" y="694"/>
                    </a:lnTo>
                    <a:lnTo>
                      <a:pt x="1850" y="694"/>
                    </a:lnTo>
                    <a:lnTo>
                      <a:pt x="1850" y="694"/>
                    </a:lnTo>
                    <a:lnTo>
                      <a:pt x="1850" y="696"/>
                    </a:lnTo>
                    <a:lnTo>
                      <a:pt x="1850" y="696"/>
                    </a:lnTo>
                    <a:lnTo>
                      <a:pt x="1850" y="696"/>
                    </a:lnTo>
                    <a:lnTo>
                      <a:pt x="1848" y="696"/>
                    </a:lnTo>
                    <a:lnTo>
                      <a:pt x="1848" y="698"/>
                    </a:lnTo>
                    <a:lnTo>
                      <a:pt x="1848" y="698"/>
                    </a:lnTo>
                    <a:lnTo>
                      <a:pt x="1848" y="700"/>
                    </a:lnTo>
                    <a:lnTo>
                      <a:pt x="1846" y="700"/>
                    </a:lnTo>
                    <a:lnTo>
                      <a:pt x="1846" y="700"/>
                    </a:lnTo>
                    <a:lnTo>
                      <a:pt x="1846" y="700"/>
                    </a:lnTo>
                    <a:lnTo>
                      <a:pt x="1846" y="700"/>
                    </a:lnTo>
                    <a:lnTo>
                      <a:pt x="1845" y="700"/>
                    </a:lnTo>
                    <a:lnTo>
                      <a:pt x="1845" y="700"/>
                    </a:lnTo>
                    <a:lnTo>
                      <a:pt x="1845" y="700"/>
                    </a:lnTo>
                    <a:lnTo>
                      <a:pt x="1845" y="700"/>
                    </a:lnTo>
                    <a:lnTo>
                      <a:pt x="1845" y="700"/>
                    </a:lnTo>
                    <a:lnTo>
                      <a:pt x="1845" y="700"/>
                    </a:lnTo>
                    <a:lnTo>
                      <a:pt x="1843" y="700"/>
                    </a:lnTo>
                    <a:lnTo>
                      <a:pt x="1843" y="700"/>
                    </a:lnTo>
                    <a:lnTo>
                      <a:pt x="1843" y="701"/>
                    </a:lnTo>
                    <a:lnTo>
                      <a:pt x="1843" y="701"/>
                    </a:lnTo>
                    <a:lnTo>
                      <a:pt x="1841" y="701"/>
                    </a:lnTo>
                    <a:lnTo>
                      <a:pt x="1841" y="701"/>
                    </a:lnTo>
                    <a:lnTo>
                      <a:pt x="1839" y="700"/>
                    </a:lnTo>
                    <a:lnTo>
                      <a:pt x="1839" y="700"/>
                    </a:lnTo>
                    <a:lnTo>
                      <a:pt x="1839" y="701"/>
                    </a:lnTo>
                    <a:lnTo>
                      <a:pt x="1837" y="701"/>
                    </a:lnTo>
                    <a:lnTo>
                      <a:pt x="1837" y="701"/>
                    </a:lnTo>
                    <a:lnTo>
                      <a:pt x="1837" y="701"/>
                    </a:lnTo>
                    <a:lnTo>
                      <a:pt x="1837" y="701"/>
                    </a:lnTo>
                    <a:lnTo>
                      <a:pt x="1837" y="701"/>
                    </a:lnTo>
                    <a:lnTo>
                      <a:pt x="1836" y="701"/>
                    </a:lnTo>
                    <a:lnTo>
                      <a:pt x="1836" y="701"/>
                    </a:lnTo>
                    <a:lnTo>
                      <a:pt x="1834" y="701"/>
                    </a:lnTo>
                    <a:lnTo>
                      <a:pt x="1834" y="701"/>
                    </a:lnTo>
                    <a:lnTo>
                      <a:pt x="1834" y="701"/>
                    </a:lnTo>
                    <a:lnTo>
                      <a:pt x="1834" y="701"/>
                    </a:lnTo>
                    <a:lnTo>
                      <a:pt x="1834" y="701"/>
                    </a:lnTo>
                    <a:lnTo>
                      <a:pt x="1832" y="701"/>
                    </a:lnTo>
                    <a:lnTo>
                      <a:pt x="1832" y="703"/>
                    </a:lnTo>
                    <a:lnTo>
                      <a:pt x="1832" y="703"/>
                    </a:lnTo>
                    <a:lnTo>
                      <a:pt x="1830" y="703"/>
                    </a:lnTo>
                    <a:lnTo>
                      <a:pt x="1830" y="703"/>
                    </a:lnTo>
                    <a:lnTo>
                      <a:pt x="1830" y="703"/>
                    </a:lnTo>
                    <a:lnTo>
                      <a:pt x="1830" y="701"/>
                    </a:lnTo>
                    <a:lnTo>
                      <a:pt x="1830" y="701"/>
                    </a:lnTo>
                    <a:lnTo>
                      <a:pt x="1830" y="701"/>
                    </a:lnTo>
                    <a:lnTo>
                      <a:pt x="1830" y="701"/>
                    </a:lnTo>
                    <a:lnTo>
                      <a:pt x="1830" y="701"/>
                    </a:lnTo>
                    <a:lnTo>
                      <a:pt x="1828" y="701"/>
                    </a:lnTo>
                    <a:lnTo>
                      <a:pt x="1828" y="701"/>
                    </a:lnTo>
                    <a:lnTo>
                      <a:pt x="1828" y="701"/>
                    </a:lnTo>
                    <a:lnTo>
                      <a:pt x="1827" y="703"/>
                    </a:lnTo>
                    <a:lnTo>
                      <a:pt x="1827" y="703"/>
                    </a:lnTo>
                    <a:lnTo>
                      <a:pt x="1827" y="703"/>
                    </a:lnTo>
                    <a:lnTo>
                      <a:pt x="1825" y="703"/>
                    </a:lnTo>
                    <a:lnTo>
                      <a:pt x="1825" y="703"/>
                    </a:lnTo>
                    <a:lnTo>
                      <a:pt x="1825" y="703"/>
                    </a:lnTo>
                    <a:lnTo>
                      <a:pt x="1823" y="703"/>
                    </a:lnTo>
                    <a:lnTo>
                      <a:pt x="1821" y="703"/>
                    </a:lnTo>
                    <a:lnTo>
                      <a:pt x="1819" y="703"/>
                    </a:lnTo>
                    <a:lnTo>
                      <a:pt x="1819" y="703"/>
                    </a:lnTo>
                    <a:lnTo>
                      <a:pt x="1819" y="703"/>
                    </a:lnTo>
                    <a:lnTo>
                      <a:pt x="1818" y="703"/>
                    </a:lnTo>
                    <a:lnTo>
                      <a:pt x="1818" y="703"/>
                    </a:lnTo>
                    <a:lnTo>
                      <a:pt x="1814" y="703"/>
                    </a:lnTo>
                    <a:lnTo>
                      <a:pt x="1814" y="703"/>
                    </a:lnTo>
                    <a:lnTo>
                      <a:pt x="1814" y="703"/>
                    </a:lnTo>
                    <a:lnTo>
                      <a:pt x="1812" y="703"/>
                    </a:lnTo>
                    <a:lnTo>
                      <a:pt x="1812" y="703"/>
                    </a:lnTo>
                    <a:lnTo>
                      <a:pt x="1812" y="703"/>
                    </a:lnTo>
                    <a:lnTo>
                      <a:pt x="1812" y="703"/>
                    </a:lnTo>
                    <a:lnTo>
                      <a:pt x="1812" y="703"/>
                    </a:lnTo>
                    <a:lnTo>
                      <a:pt x="1810" y="703"/>
                    </a:lnTo>
                    <a:lnTo>
                      <a:pt x="1810" y="703"/>
                    </a:lnTo>
                    <a:lnTo>
                      <a:pt x="1808" y="703"/>
                    </a:lnTo>
                    <a:lnTo>
                      <a:pt x="1808" y="703"/>
                    </a:lnTo>
                    <a:lnTo>
                      <a:pt x="1808" y="703"/>
                    </a:lnTo>
                    <a:lnTo>
                      <a:pt x="1807" y="703"/>
                    </a:lnTo>
                    <a:lnTo>
                      <a:pt x="1807" y="703"/>
                    </a:lnTo>
                    <a:lnTo>
                      <a:pt x="1807" y="703"/>
                    </a:lnTo>
                    <a:lnTo>
                      <a:pt x="1807" y="703"/>
                    </a:lnTo>
                    <a:lnTo>
                      <a:pt x="1807" y="703"/>
                    </a:lnTo>
                    <a:lnTo>
                      <a:pt x="1805" y="703"/>
                    </a:lnTo>
                    <a:lnTo>
                      <a:pt x="1805" y="703"/>
                    </a:lnTo>
                    <a:lnTo>
                      <a:pt x="1805" y="703"/>
                    </a:lnTo>
                    <a:lnTo>
                      <a:pt x="1805" y="703"/>
                    </a:lnTo>
                    <a:lnTo>
                      <a:pt x="1805" y="703"/>
                    </a:lnTo>
                    <a:lnTo>
                      <a:pt x="1803" y="703"/>
                    </a:lnTo>
                    <a:lnTo>
                      <a:pt x="1803" y="703"/>
                    </a:lnTo>
                    <a:lnTo>
                      <a:pt x="1803" y="703"/>
                    </a:lnTo>
                    <a:lnTo>
                      <a:pt x="1803" y="703"/>
                    </a:lnTo>
                    <a:lnTo>
                      <a:pt x="1801" y="703"/>
                    </a:lnTo>
                    <a:lnTo>
                      <a:pt x="1801" y="703"/>
                    </a:lnTo>
                    <a:lnTo>
                      <a:pt x="1801" y="703"/>
                    </a:lnTo>
                    <a:lnTo>
                      <a:pt x="1801" y="703"/>
                    </a:lnTo>
                    <a:lnTo>
                      <a:pt x="1799" y="701"/>
                    </a:lnTo>
                    <a:lnTo>
                      <a:pt x="1799" y="701"/>
                    </a:lnTo>
                    <a:lnTo>
                      <a:pt x="1799" y="703"/>
                    </a:lnTo>
                    <a:lnTo>
                      <a:pt x="1799" y="703"/>
                    </a:lnTo>
                    <a:lnTo>
                      <a:pt x="1799" y="703"/>
                    </a:lnTo>
                    <a:lnTo>
                      <a:pt x="1799" y="703"/>
                    </a:lnTo>
                    <a:lnTo>
                      <a:pt x="1798" y="703"/>
                    </a:lnTo>
                    <a:lnTo>
                      <a:pt x="1798" y="703"/>
                    </a:lnTo>
                    <a:lnTo>
                      <a:pt x="1798" y="703"/>
                    </a:lnTo>
                    <a:lnTo>
                      <a:pt x="1798" y="703"/>
                    </a:lnTo>
                    <a:lnTo>
                      <a:pt x="1798" y="703"/>
                    </a:lnTo>
                    <a:lnTo>
                      <a:pt x="1798" y="703"/>
                    </a:lnTo>
                    <a:lnTo>
                      <a:pt x="1798" y="703"/>
                    </a:lnTo>
                    <a:lnTo>
                      <a:pt x="1798" y="703"/>
                    </a:lnTo>
                    <a:lnTo>
                      <a:pt x="1796" y="703"/>
                    </a:lnTo>
                    <a:lnTo>
                      <a:pt x="1796" y="705"/>
                    </a:lnTo>
                    <a:lnTo>
                      <a:pt x="1794" y="705"/>
                    </a:lnTo>
                    <a:lnTo>
                      <a:pt x="1794" y="705"/>
                    </a:lnTo>
                    <a:lnTo>
                      <a:pt x="1794" y="705"/>
                    </a:lnTo>
                    <a:lnTo>
                      <a:pt x="1794" y="707"/>
                    </a:lnTo>
                    <a:lnTo>
                      <a:pt x="1794" y="707"/>
                    </a:lnTo>
                    <a:lnTo>
                      <a:pt x="1794" y="707"/>
                    </a:lnTo>
                    <a:lnTo>
                      <a:pt x="1794" y="707"/>
                    </a:lnTo>
                    <a:lnTo>
                      <a:pt x="1794" y="709"/>
                    </a:lnTo>
                    <a:lnTo>
                      <a:pt x="1794" y="709"/>
                    </a:lnTo>
                    <a:lnTo>
                      <a:pt x="1796" y="709"/>
                    </a:lnTo>
                    <a:lnTo>
                      <a:pt x="1798" y="711"/>
                    </a:lnTo>
                    <a:lnTo>
                      <a:pt x="1798" y="712"/>
                    </a:lnTo>
                    <a:lnTo>
                      <a:pt x="1799" y="712"/>
                    </a:lnTo>
                    <a:lnTo>
                      <a:pt x="1799" y="712"/>
                    </a:lnTo>
                    <a:lnTo>
                      <a:pt x="1799" y="714"/>
                    </a:lnTo>
                    <a:lnTo>
                      <a:pt x="1799" y="714"/>
                    </a:lnTo>
                    <a:lnTo>
                      <a:pt x="1801" y="716"/>
                    </a:lnTo>
                    <a:lnTo>
                      <a:pt x="1801" y="720"/>
                    </a:lnTo>
                    <a:lnTo>
                      <a:pt x="1801" y="720"/>
                    </a:lnTo>
                    <a:lnTo>
                      <a:pt x="1801" y="720"/>
                    </a:lnTo>
                    <a:lnTo>
                      <a:pt x="1801" y="721"/>
                    </a:lnTo>
                    <a:lnTo>
                      <a:pt x="1803" y="721"/>
                    </a:lnTo>
                    <a:lnTo>
                      <a:pt x="1803" y="723"/>
                    </a:lnTo>
                    <a:lnTo>
                      <a:pt x="1805" y="723"/>
                    </a:lnTo>
                    <a:lnTo>
                      <a:pt x="1805" y="723"/>
                    </a:lnTo>
                    <a:lnTo>
                      <a:pt x="1805" y="725"/>
                    </a:lnTo>
                    <a:lnTo>
                      <a:pt x="1805" y="725"/>
                    </a:lnTo>
                    <a:lnTo>
                      <a:pt x="1805" y="725"/>
                    </a:lnTo>
                    <a:lnTo>
                      <a:pt x="1807" y="727"/>
                    </a:lnTo>
                    <a:lnTo>
                      <a:pt x="1805" y="729"/>
                    </a:lnTo>
                    <a:lnTo>
                      <a:pt x="1805" y="730"/>
                    </a:lnTo>
                    <a:lnTo>
                      <a:pt x="1805" y="730"/>
                    </a:lnTo>
                    <a:lnTo>
                      <a:pt x="1807" y="730"/>
                    </a:lnTo>
                    <a:lnTo>
                      <a:pt x="1807" y="730"/>
                    </a:lnTo>
                    <a:lnTo>
                      <a:pt x="1807" y="732"/>
                    </a:lnTo>
                    <a:lnTo>
                      <a:pt x="1807" y="732"/>
                    </a:lnTo>
                    <a:lnTo>
                      <a:pt x="1807" y="734"/>
                    </a:lnTo>
                    <a:lnTo>
                      <a:pt x="1807" y="736"/>
                    </a:lnTo>
                    <a:lnTo>
                      <a:pt x="1807" y="736"/>
                    </a:lnTo>
                    <a:lnTo>
                      <a:pt x="1807" y="736"/>
                    </a:lnTo>
                    <a:lnTo>
                      <a:pt x="1807" y="738"/>
                    </a:lnTo>
                    <a:lnTo>
                      <a:pt x="1807" y="738"/>
                    </a:lnTo>
                    <a:lnTo>
                      <a:pt x="1807" y="738"/>
                    </a:lnTo>
                    <a:lnTo>
                      <a:pt x="1807" y="738"/>
                    </a:lnTo>
                    <a:lnTo>
                      <a:pt x="1807" y="738"/>
                    </a:lnTo>
                    <a:lnTo>
                      <a:pt x="1807" y="738"/>
                    </a:lnTo>
                    <a:lnTo>
                      <a:pt x="1807" y="739"/>
                    </a:lnTo>
                    <a:lnTo>
                      <a:pt x="1805" y="739"/>
                    </a:lnTo>
                    <a:lnTo>
                      <a:pt x="1805" y="739"/>
                    </a:lnTo>
                    <a:lnTo>
                      <a:pt x="1805" y="739"/>
                    </a:lnTo>
                    <a:lnTo>
                      <a:pt x="1805" y="741"/>
                    </a:lnTo>
                    <a:lnTo>
                      <a:pt x="1805" y="743"/>
                    </a:lnTo>
                    <a:lnTo>
                      <a:pt x="1805" y="743"/>
                    </a:lnTo>
                    <a:lnTo>
                      <a:pt x="1807" y="745"/>
                    </a:lnTo>
                    <a:lnTo>
                      <a:pt x="1807" y="745"/>
                    </a:lnTo>
                    <a:lnTo>
                      <a:pt x="1807" y="745"/>
                    </a:lnTo>
                    <a:lnTo>
                      <a:pt x="1807" y="747"/>
                    </a:lnTo>
                    <a:lnTo>
                      <a:pt x="1807" y="747"/>
                    </a:lnTo>
                    <a:lnTo>
                      <a:pt x="1807" y="749"/>
                    </a:lnTo>
                    <a:lnTo>
                      <a:pt x="1807" y="749"/>
                    </a:lnTo>
                    <a:lnTo>
                      <a:pt x="1807" y="749"/>
                    </a:lnTo>
                    <a:lnTo>
                      <a:pt x="1807" y="749"/>
                    </a:lnTo>
                    <a:lnTo>
                      <a:pt x="1805" y="750"/>
                    </a:lnTo>
                    <a:lnTo>
                      <a:pt x="1805" y="750"/>
                    </a:lnTo>
                    <a:lnTo>
                      <a:pt x="1803" y="750"/>
                    </a:lnTo>
                    <a:lnTo>
                      <a:pt x="1803" y="750"/>
                    </a:lnTo>
                    <a:lnTo>
                      <a:pt x="1803" y="750"/>
                    </a:lnTo>
                    <a:lnTo>
                      <a:pt x="1801" y="752"/>
                    </a:lnTo>
                    <a:lnTo>
                      <a:pt x="1799" y="752"/>
                    </a:lnTo>
                    <a:lnTo>
                      <a:pt x="1799" y="754"/>
                    </a:lnTo>
                    <a:lnTo>
                      <a:pt x="1799" y="754"/>
                    </a:lnTo>
                    <a:lnTo>
                      <a:pt x="1798" y="754"/>
                    </a:lnTo>
                    <a:lnTo>
                      <a:pt x="1798" y="754"/>
                    </a:lnTo>
                    <a:lnTo>
                      <a:pt x="1796" y="754"/>
                    </a:lnTo>
                    <a:lnTo>
                      <a:pt x="1796" y="754"/>
                    </a:lnTo>
                    <a:lnTo>
                      <a:pt x="1794" y="754"/>
                    </a:lnTo>
                    <a:lnTo>
                      <a:pt x="1794" y="756"/>
                    </a:lnTo>
                    <a:lnTo>
                      <a:pt x="1792" y="756"/>
                    </a:lnTo>
                    <a:lnTo>
                      <a:pt x="1792" y="758"/>
                    </a:lnTo>
                    <a:lnTo>
                      <a:pt x="1792" y="758"/>
                    </a:lnTo>
                    <a:lnTo>
                      <a:pt x="1792" y="758"/>
                    </a:lnTo>
                    <a:lnTo>
                      <a:pt x="1792" y="758"/>
                    </a:lnTo>
                    <a:lnTo>
                      <a:pt x="1792" y="759"/>
                    </a:lnTo>
                    <a:lnTo>
                      <a:pt x="1792" y="759"/>
                    </a:lnTo>
                    <a:lnTo>
                      <a:pt x="1792" y="759"/>
                    </a:lnTo>
                    <a:lnTo>
                      <a:pt x="1794" y="759"/>
                    </a:lnTo>
                    <a:lnTo>
                      <a:pt x="1794" y="761"/>
                    </a:lnTo>
                    <a:lnTo>
                      <a:pt x="1794" y="761"/>
                    </a:lnTo>
                    <a:lnTo>
                      <a:pt x="1796" y="761"/>
                    </a:lnTo>
                    <a:lnTo>
                      <a:pt x="1796" y="763"/>
                    </a:lnTo>
                    <a:lnTo>
                      <a:pt x="1796" y="763"/>
                    </a:lnTo>
                    <a:lnTo>
                      <a:pt x="1796" y="765"/>
                    </a:lnTo>
                    <a:lnTo>
                      <a:pt x="1798" y="765"/>
                    </a:lnTo>
                    <a:lnTo>
                      <a:pt x="1798" y="765"/>
                    </a:lnTo>
                    <a:lnTo>
                      <a:pt x="1798" y="765"/>
                    </a:lnTo>
                    <a:lnTo>
                      <a:pt x="1798" y="767"/>
                    </a:lnTo>
                    <a:lnTo>
                      <a:pt x="1798" y="768"/>
                    </a:lnTo>
                    <a:lnTo>
                      <a:pt x="1798" y="768"/>
                    </a:lnTo>
                    <a:lnTo>
                      <a:pt x="1798" y="768"/>
                    </a:lnTo>
                    <a:lnTo>
                      <a:pt x="1798" y="768"/>
                    </a:lnTo>
                    <a:lnTo>
                      <a:pt x="1798" y="768"/>
                    </a:lnTo>
                    <a:lnTo>
                      <a:pt x="1798" y="770"/>
                    </a:lnTo>
                    <a:lnTo>
                      <a:pt x="1798" y="770"/>
                    </a:lnTo>
                    <a:lnTo>
                      <a:pt x="1796" y="770"/>
                    </a:lnTo>
                    <a:lnTo>
                      <a:pt x="1796" y="772"/>
                    </a:lnTo>
                    <a:lnTo>
                      <a:pt x="1796" y="772"/>
                    </a:lnTo>
                    <a:lnTo>
                      <a:pt x="1796" y="772"/>
                    </a:lnTo>
                    <a:lnTo>
                      <a:pt x="1796" y="774"/>
                    </a:lnTo>
                    <a:lnTo>
                      <a:pt x="1796" y="774"/>
                    </a:lnTo>
                    <a:lnTo>
                      <a:pt x="1796" y="776"/>
                    </a:lnTo>
                    <a:lnTo>
                      <a:pt x="1796" y="776"/>
                    </a:lnTo>
                    <a:lnTo>
                      <a:pt x="1796" y="776"/>
                    </a:lnTo>
                    <a:lnTo>
                      <a:pt x="1796" y="776"/>
                    </a:lnTo>
                    <a:lnTo>
                      <a:pt x="1794" y="777"/>
                    </a:lnTo>
                    <a:lnTo>
                      <a:pt x="1794" y="779"/>
                    </a:lnTo>
                    <a:lnTo>
                      <a:pt x="1794" y="781"/>
                    </a:lnTo>
                    <a:lnTo>
                      <a:pt x="1794" y="781"/>
                    </a:lnTo>
                    <a:lnTo>
                      <a:pt x="1794" y="783"/>
                    </a:lnTo>
                    <a:lnTo>
                      <a:pt x="1794" y="783"/>
                    </a:lnTo>
                    <a:lnTo>
                      <a:pt x="1794" y="785"/>
                    </a:lnTo>
                    <a:lnTo>
                      <a:pt x="1792" y="790"/>
                    </a:lnTo>
                    <a:lnTo>
                      <a:pt x="1790" y="790"/>
                    </a:lnTo>
                    <a:lnTo>
                      <a:pt x="1790" y="792"/>
                    </a:lnTo>
                    <a:lnTo>
                      <a:pt x="1790" y="792"/>
                    </a:lnTo>
                    <a:lnTo>
                      <a:pt x="1790" y="792"/>
                    </a:lnTo>
                    <a:lnTo>
                      <a:pt x="1789" y="794"/>
                    </a:lnTo>
                    <a:lnTo>
                      <a:pt x="1789" y="794"/>
                    </a:lnTo>
                    <a:lnTo>
                      <a:pt x="1787" y="794"/>
                    </a:lnTo>
                    <a:lnTo>
                      <a:pt x="1787" y="794"/>
                    </a:lnTo>
                    <a:lnTo>
                      <a:pt x="1787" y="794"/>
                    </a:lnTo>
                    <a:lnTo>
                      <a:pt x="1785" y="794"/>
                    </a:lnTo>
                    <a:lnTo>
                      <a:pt x="1785" y="794"/>
                    </a:lnTo>
                    <a:lnTo>
                      <a:pt x="1783" y="794"/>
                    </a:lnTo>
                    <a:lnTo>
                      <a:pt x="1783" y="794"/>
                    </a:lnTo>
                    <a:lnTo>
                      <a:pt x="1783" y="794"/>
                    </a:lnTo>
                    <a:lnTo>
                      <a:pt x="1781" y="794"/>
                    </a:lnTo>
                    <a:lnTo>
                      <a:pt x="1781" y="794"/>
                    </a:lnTo>
                    <a:lnTo>
                      <a:pt x="1778" y="792"/>
                    </a:lnTo>
                    <a:lnTo>
                      <a:pt x="1778" y="792"/>
                    </a:lnTo>
                    <a:lnTo>
                      <a:pt x="1776" y="792"/>
                    </a:lnTo>
                    <a:lnTo>
                      <a:pt x="1776" y="792"/>
                    </a:lnTo>
                    <a:lnTo>
                      <a:pt x="1776" y="790"/>
                    </a:lnTo>
                    <a:lnTo>
                      <a:pt x="1774" y="790"/>
                    </a:lnTo>
                    <a:lnTo>
                      <a:pt x="1774" y="790"/>
                    </a:lnTo>
                    <a:lnTo>
                      <a:pt x="1774" y="790"/>
                    </a:lnTo>
                    <a:lnTo>
                      <a:pt x="1772" y="790"/>
                    </a:lnTo>
                    <a:lnTo>
                      <a:pt x="1772" y="790"/>
                    </a:lnTo>
                    <a:lnTo>
                      <a:pt x="1772" y="790"/>
                    </a:lnTo>
                    <a:lnTo>
                      <a:pt x="1770" y="790"/>
                    </a:lnTo>
                    <a:lnTo>
                      <a:pt x="1770" y="790"/>
                    </a:lnTo>
                    <a:lnTo>
                      <a:pt x="1769" y="790"/>
                    </a:lnTo>
                    <a:lnTo>
                      <a:pt x="1769" y="790"/>
                    </a:lnTo>
                    <a:lnTo>
                      <a:pt x="1769" y="790"/>
                    </a:lnTo>
                    <a:lnTo>
                      <a:pt x="1767" y="790"/>
                    </a:lnTo>
                    <a:lnTo>
                      <a:pt x="1767" y="790"/>
                    </a:lnTo>
                    <a:lnTo>
                      <a:pt x="1765" y="790"/>
                    </a:lnTo>
                    <a:lnTo>
                      <a:pt x="1765" y="790"/>
                    </a:lnTo>
                    <a:lnTo>
                      <a:pt x="1765" y="790"/>
                    </a:lnTo>
                    <a:lnTo>
                      <a:pt x="1765" y="790"/>
                    </a:lnTo>
                    <a:lnTo>
                      <a:pt x="1765" y="790"/>
                    </a:lnTo>
                    <a:lnTo>
                      <a:pt x="1765" y="790"/>
                    </a:lnTo>
                    <a:lnTo>
                      <a:pt x="1765" y="790"/>
                    </a:lnTo>
                    <a:lnTo>
                      <a:pt x="1765" y="788"/>
                    </a:lnTo>
                    <a:lnTo>
                      <a:pt x="1765" y="788"/>
                    </a:lnTo>
                    <a:lnTo>
                      <a:pt x="1765" y="788"/>
                    </a:lnTo>
                    <a:lnTo>
                      <a:pt x="1765" y="788"/>
                    </a:lnTo>
                    <a:lnTo>
                      <a:pt x="1763" y="788"/>
                    </a:lnTo>
                    <a:lnTo>
                      <a:pt x="1763" y="788"/>
                    </a:lnTo>
                    <a:lnTo>
                      <a:pt x="1763" y="788"/>
                    </a:lnTo>
                    <a:lnTo>
                      <a:pt x="1761" y="787"/>
                    </a:lnTo>
                    <a:lnTo>
                      <a:pt x="1761" y="787"/>
                    </a:lnTo>
                    <a:lnTo>
                      <a:pt x="1761" y="787"/>
                    </a:lnTo>
                    <a:lnTo>
                      <a:pt x="1761" y="787"/>
                    </a:lnTo>
                    <a:lnTo>
                      <a:pt x="1760" y="787"/>
                    </a:lnTo>
                    <a:lnTo>
                      <a:pt x="1760" y="787"/>
                    </a:lnTo>
                    <a:lnTo>
                      <a:pt x="1760" y="787"/>
                    </a:lnTo>
                    <a:lnTo>
                      <a:pt x="1758" y="787"/>
                    </a:lnTo>
                    <a:lnTo>
                      <a:pt x="1758" y="787"/>
                    </a:lnTo>
                    <a:lnTo>
                      <a:pt x="1756" y="787"/>
                    </a:lnTo>
                    <a:lnTo>
                      <a:pt x="1756" y="787"/>
                    </a:lnTo>
                    <a:lnTo>
                      <a:pt x="1756" y="787"/>
                    </a:lnTo>
                    <a:lnTo>
                      <a:pt x="1756" y="787"/>
                    </a:lnTo>
                    <a:lnTo>
                      <a:pt x="1754" y="788"/>
                    </a:lnTo>
                    <a:lnTo>
                      <a:pt x="1752" y="788"/>
                    </a:lnTo>
                    <a:lnTo>
                      <a:pt x="1751" y="788"/>
                    </a:lnTo>
                    <a:lnTo>
                      <a:pt x="1751" y="788"/>
                    </a:lnTo>
                    <a:lnTo>
                      <a:pt x="1751" y="788"/>
                    </a:lnTo>
                    <a:lnTo>
                      <a:pt x="1749" y="788"/>
                    </a:lnTo>
                    <a:lnTo>
                      <a:pt x="1749" y="788"/>
                    </a:lnTo>
                    <a:lnTo>
                      <a:pt x="1747" y="788"/>
                    </a:lnTo>
                    <a:lnTo>
                      <a:pt x="1745" y="788"/>
                    </a:lnTo>
                    <a:lnTo>
                      <a:pt x="1745" y="788"/>
                    </a:lnTo>
                    <a:lnTo>
                      <a:pt x="1745" y="790"/>
                    </a:lnTo>
                    <a:lnTo>
                      <a:pt x="1745" y="790"/>
                    </a:lnTo>
                    <a:lnTo>
                      <a:pt x="1742" y="790"/>
                    </a:lnTo>
                    <a:lnTo>
                      <a:pt x="1742" y="790"/>
                    </a:lnTo>
                    <a:lnTo>
                      <a:pt x="1742" y="790"/>
                    </a:lnTo>
                    <a:lnTo>
                      <a:pt x="1740" y="788"/>
                    </a:lnTo>
                    <a:lnTo>
                      <a:pt x="1740" y="788"/>
                    </a:lnTo>
                    <a:lnTo>
                      <a:pt x="1740" y="788"/>
                    </a:lnTo>
                    <a:lnTo>
                      <a:pt x="1738" y="788"/>
                    </a:lnTo>
                    <a:lnTo>
                      <a:pt x="1738" y="788"/>
                    </a:lnTo>
                    <a:lnTo>
                      <a:pt x="1738" y="788"/>
                    </a:lnTo>
                    <a:lnTo>
                      <a:pt x="1736" y="788"/>
                    </a:lnTo>
                    <a:lnTo>
                      <a:pt x="1736" y="788"/>
                    </a:lnTo>
                    <a:lnTo>
                      <a:pt x="1736" y="790"/>
                    </a:lnTo>
                    <a:lnTo>
                      <a:pt x="1736" y="790"/>
                    </a:lnTo>
                    <a:lnTo>
                      <a:pt x="1734" y="790"/>
                    </a:lnTo>
                    <a:lnTo>
                      <a:pt x="1734" y="790"/>
                    </a:lnTo>
                    <a:lnTo>
                      <a:pt x="1734" y="790"/>
                    </a:lnTo>
                    <a:lnTo>
                      <a:pt x="1734" y="790"/>
                    </a:lnTo>
                    <a:lnTo>
                      <a:pt x="1733" y="790"/>
                    </a:lnTo>
                    <a:lnTo>
                      <a:pt x="1733" y="790"/>
                    </a:lnTo>
                    <a:lnTo>
                      <a:pt x="1733" y="790"/>
                    </a:lnTo>
                    <a:lnTo>
                      <a:pt x="1731" y="790"/>
                    </a:lnTo>
                    <a:lnTo>
                      <a:pt x="1731" y="790"/>
                    </a:lnTo>
                    <a:lnTo>
                      <a:pt x="1731" y="790"/>
                    </a:lnTo>
                    <a:lnTo>
                      <a:pt x="1731" y="790"/>
                    </a:lnTo>
                    <a:lnTo>
                      <a:pt x="1729" y="790"/>
                    </a:lnTo>
                    <a:lnTo>
                      <a:pt x="1729" y="790"/>
                    </a:lnTo>
                    <a:lnTo>
                      <a:pt x="1729" y="790"/>
                    </a:lnTo>
                    <a:lnTo>
                      <a:pt x="1727" y="790"/>
                    </a:lnTo>
                    <a:lnTo>
                      <a:pt x="1725" y="790"/>
                    </a:lnTo>
                    <a:lnTo>
                      <a:pt x="1725" y="790"/>
                    </a:lnTo>
                    <a:lnTo>
                      <a:pt x="1725" y="790"/>
                    </a:lnTo>
                    <a:lnTo>
                      <a:pt x="1723" y="790"/>
                    </a:lnTo>
                    <a:lnTo>
                      <a:pt x="1723" y="792"/>
                    </a:lnTo>
                    <a:lnTo>
                      <a:pt x="1723" y="792"/>
                    </a:lnTo>
                    <a:lnTo>
                      <a:pt x="1723" y="792"/>
                    </a:lnTo>
                    <a:lnTo>
                      <a:pt x="1722" y="792"/>
                    </a:lnTo>
                    <a:lnTo>
                      <a:pt x="1722" y="792"/>
                    </a:lnTo>
                    <a:lnTo>
                      <a:pt x="1722" y="792"/>
                    </a:lnTo>
                    <a:lnTo>
                      <a:pt x="1720" y="792"/>
                    </a:lnTo>
                    <a:lnTo>
                      <a:pt x="1718" y="790"/>
                    </a:lnTo>
                    <a:lnTo>
                      <a:pt x="1718" y="790"/>
                    </a:lnTo>
                    <a:lnTo>
                      <a:pt x="1718" y="790"/>
                    </a:lnTo>
                    <a:lnTo>
                      <a:pt x="1716" y="792"/>
                    </a:lnTo>
                    <a:lnTo>
                      <a:pt x="1716" y="792"/>
                    </a:lnTo>
                    <a:lnTo>
                      <a:pt x="1716" y="792"/>
                    </a:lnTo>
                    <a:lnTo>
                      <a:pt x="1716" y="792"/>
                    </a:lnTo>
                    <a:lnTo>
                      <a:pt x="1716" y="794"/>
                    </a:lnTo>
                    <a:lnTo>
                      <a:pt x="1716" y="794"/>
                    </a:lnTo>
                    <a:lnTo>
                      <a:pt x="1716" y="794"/>
                    </a:lnTo>
                    <a:lnTo>
                      <a:pt x="1716" y="794"/>
                    </a:lnTo>
                    <a:lnTo>
                      <a:pt x="1716" y="796"/>
                    </a:lnTo>
                    <a:lnTo>
                      <a:pt x="1716" y="796"/>
                    </a:lnTo>
                    <a:lnTo>
                      <a:pt x="1716" y="796"/>
                    </a:lnTo>
                    <a:lnTo>
                      <a:pt x="1714" y="796"/>
                    </a:lnTo>
                    <a:lnTo>
                      <a:pt x="1713" y="796"/>
                    </a:lnTo>
                    <a:lnTo>
                      <a:pt x="1713" y="796"/>
                    </a:lnTo>
                    <a:lnTo>
                      <a:pt x="1713" y="796"/>
                    </a:lnTo>
                    <a:lnTo>
                      <a:pt x="1713" y="796"/>
                    </a:lnTo>
                    <a:lnTo>
                      <a:pt x="1713" y="796"/>
                    </a:lnTo>
                    <a:lnTo>
                      <a:pt x="1713" y="796"/>
                    </a:lnTo>
                    <a:lnTo>
                      <a:pt x="1713" y="796"/>
                    </a:lnTo>
                    <a:lnTo>
                      <a:pt x="1711" y="796"/>
                    </a:lnTo>
                    <a:lnTo>
                      <a:pt x="1711" y="796"/>
                    </a:lnTo>
                    <a:lnTo>
                      <a:pt x="1709" y="796"/>
                    </a:lnTo>
                    <a:lnTo>
                      <a:pt x="1709" y="796"/>
                    </a:lnTo>
                    <a:lnTo>
                      <a:pt x="1709" y="796"/>
                    </a:lnTo>
                    <a:lnTo>
                      <a:pt x="1709" y="794"/>
                    </a:lnTo>
                    <a:lnTo>
                      <a:pt x="1707" y="794"/>
                    </a:lnTo>
                    <a:lnTo>
                      <a:pt x="1707" y="794"/>
                    </a:lnTo>
                    <a:lnTo>
                      <a:pt x="1707" y="794"/>
                    </a:lnTo>
                    <a:lnTo>
                      <a:pt x="1705" y="794"/>
                    </a:lnTo>
                    <a:lnTo>
                      <a:pt x="1705" y="794"/>
                    </a:lnTo>
                    <a:lnTo>
                      <a:pt x="1704" y="794"/>
                    </a:lnTo>
                    <a:lnTo>
                      <a:pt x="1704" y="794"/>
                    </a:lnTo>
                    <a:lnTo>
                      <a:pt x="1704" y="796"/>
                    </a:lnTo>
                    <a:lnTo>
                      <a:pt x="1702" y="796"/>
                    </a:lnTo>
                    <a:lnTo>
                      <a:pt x="1702" y="796"/>
                    </a:lnTo>
                    <a:lnTo>
                      <a:pt x="1702" y="796"/>
                    </a:lnTo>
                    <a:lnTo>
                      <a:pt x="1700" y="796"/>
                    </a:lnTo>
                    <a:lnTo>
                      <a:pt x="1700" y="796"/>
                    </a:lnTo>
                    <a:lnTo>
                      <a:pt x="1698" y="796"/>
                    </a:lnTo>
                    <a:lnTo>
                      <a:pt x="1698" y="796"/>
                    </a:lnTo>
                    <a:lnTo>
                      <a:pt x="1698" y="796"/>
                    </a:lnTo>
                    <a:lnTo>
                      <a:pt x="1696" y="797"/>
                    </a:lnTo>
                    <a:lnTo>
                      <a:pt x="1696" y="797"/>
                    </a:lnTo>
                    <a:lnTo>
                      <a:pt x="1696" y="797"/>
                    </a:lnTo>
                    <a:lnTo>
                      <a:pt x="1695" y="797"/>
                    </a:lnTo>
                    <a:lnTo>
                      <a:pt x="1693" y="799"/>
                    </a:lnTo>
                    <a:lnTo>
                      <a:pt x="1693" y="799"/>
                    </a:lnTo>
                    <a:lnTo>
                      <a:pt x="1693" y="801"/>
                    </a:lnTo>
                    <a:lnTo>
                      <a:pt x="1691" y="805"/>
                    </a:lnTo>
                    <a:lnTo>
                      <a:pt x="1691" y="806"/>
                    </a:lnTo>
                    <a:lnTo>
                      <a:pt x="1689" y="808"/>
                    </a:lnTo>
                    <a:lnTo>
                      <a:pt x="1689" y="808"/>
                    </a:lnTo>
                    <a:lnTo>
                      <a:pt x="1687" y="810"/>
                    </a:lnTo>
                    <a:lnTo>
                      <a:pt x="1687" y="810"/>
                    </a:lnTo>
                    <a:lnTo>
                      <a:pt x="1687" y="810"/>
                    </a:lnTo>
                    <a:lnTo>
                      <a:pt x="1687" y="810"/>
                    </a:lnTo>
                    <a:lnTo>
                      <a:pt x="1685" y="812"/>
                    </a:lnTo>
                    <a:lnTo>
                      <a:pt x="1685" y="812"/>
                    </a:lnTo>
                    <a:lnTo>
                      <a:pt x="1685" y="812"/>
                    </a:lnTo>
                    <a:lnTo>
                      <a:pt x="1684" y="812"/>
                    </a:lnTo>
                    <a:lnTo>
                      <a:pt x="1684" y="812"/>
                    </a:lnTo>
                    <a:lnTo>
                      <a:pt x="1684" y="812"/>
                    </a:lnTo>
                    <a:lnTo>
                      <a:pt x="1684" y="812"/>
                    </a:lnTo>
                    <a:lnTo>
                      <a:pt x="1684" y="812"/>
                    </a:lnTo>
                    <a:lnTo>
                      <a:pt x="1682" y="812"/>
                    </a:lnTo>
                    <a:lnTo>
                      <a:pt x="1682" y="814"/>
                    </a:lnTo>
                    <a:lnTo>
                      <a:pt x="1682" y="814"/>
                    </a:lnTo>
                    <a:lnTo>
                      <a:pt x="1682" y="814"/>
                    </a:lnTo>
                    <a:lnTo>
                      <a:pt x="1680" y="815"/>
                    </a:lnTo>
                    <a:lnTo>
                      <a:pt x="1680" y="815"/>
                    </a:lnTo>
                    <a:lnTo>
                      <a:pt x="1680" y="815"/>
                    </a:lnTo>
                    <a:lnTo>
                      <a:pt x="1680" y="815"/>
                    </a:lnTo>
                    <a:lnTo>
                      <a:pt x="1680" y="815"/>
                    </a:lnTo>
                    <a:lnTo>
                      <a:pt x="1678" y="815"/>
                    </a:lnTo>
                    <a:lnTo>
                      <a:pt x="1678" y="815"/>
                    </a:lnTo>
                    <a:lnTo>
                      <a:pt x="1678" y="815"/>
                    </a:lnTo>
                    <a:lnTo>
                      <a:pt x="1676" y="815"/>
                    </a:lnTo>
                    <a:lnTo>
                      <a:pt x="1676" y="815"/>
                    </a:lnTo>
                    <a:lnTo>
                      <a:pt x="1676" y="815"/>
                    </a:lnTo>
                    <a:lnTo>
                      <a:pt x="1675" y="815"/>
                    </a:lnTo>
                    <a:lnTo>
                      <a:pt x="1675" y="815"/>
                    </a:lnTo>
                    <a:lnTo>
                      <a:pt x="1673" y="815"/>
                    </a:lnTo>
                    <a:lnTo>
                      <a:pt x="1671" y="815"/>
                    </a:lnTo>
                    <a:lnTo>
                      <a:pt x="1671" y="815"/>
                    </a:lnTo>
                    <a:lnTo>
                      <a:pt x="1671" y="814"/>
                    </a:lnTo>
                    <a:lnTo>
                      <a:pt x="1669" y="815"/>
                    </a:lnTo>
                    <a:lnTo>
                      <a:pt x="1669" y="815"/>
                    </a:lnTo>
                    <a:lnTo>
                      <a:pt x="1667" y="815"/>
                    </a:lnTo>
                    <a:lnTo>
                      <a:pt x="1667" y="815"/>
                    </a:lnTo>
                    <a:lnTo>
                      <a:pt x="1667" y="815"/>
                    </a:lnTo>
                    <a:lnTo>
                      <a:pt x="1667" y="815"/>
                    </a:lnTo>
                    <a:lnTo>
                      <a:pt x="1664" y="819"/>
                    </a:lnTo>
                    <a:lnTo>
                      <a:pt x="1662" y="821"/>
                    </a:lnTo>
                    <a:lnTo>
                      <a:pt x="1662" y="821"/>
                    </a:lnTo>
                    <a:lnTo>
                      <a:pt x="1662" y="821"/>
                    </a:lnTo>
                    <a:lnTo>
                      <a:pt x="1662" y="823"/>
                    </a:lnTo>
                    <a:lnTo>
                      <a:pt x="1662" y="823"/>
                    </a:lnTo>
                    <a:lnTo>
                      <a:pt x="1662" y="823"/>
                    </a:lnTo>
                    <a:lnTo>
                      <a:pt x="1660" y="824"/>
                    </a:lnTo>
                    <a:lnTo>
                      <a:pt x="1660" y="824"/>
                    </a:lnTo>
                    <a:lnTo>
                      <a:pt x="1660" y="824"/>
                    </a:lnTo>
                    <a:lnTo>
                      <a:pt x="1660" y="826"/>
                    </a:lnTo>
                    <a:lnTo>
                      <a:pt x="1658" y="826"/>
                    </a:lnTo>
                    <a:lnTo>
                      <a:pt x="1658" y="826"/>
                    </a:lnTo>
                    <a:lnTo>
                      <a:pt x="1657" y="828"/>
                    </a:lnTo>
                    <a:lnTo>
                      <a:pt x="1657" y="828"/>
                    </a:lnTo>
                    <a:lnTo>
                      <a:pt x="1655" y="830"/>
                    </a:lnTo>
                    <a:lnTo>
                      <a:pt x="1655" y="830"/>
                    </a:lnTo>
                    <a:lnTo>
                      <a:pt x="1653" y="832"/>
                    </a:lnTo>
                    <a:lnTo>
                      <a:pt x="1653" y="832"/>
                    </a:lnTo>
                    <a:lnTo>
                      <a:pt x="1653" y="832"/>
                    </a:lnTo>
                    <a:lnTo>
                      <a:pt x="1653" y="832"/>
                    </a:lnTo>
                    <a:lnTo>
                      <a:pt x="1651" y="832"/>
                    </a:lnTo>
                    <a:lnTo>
                      <a:pt x="1649" y="832"/>
                    </a:lnTo>
                    <a:lnTo>
                      <a:pt x="1649" y="832"/>
                    </a:lnTo>
                    <a:lnTo>
                      <a:pt x="1648" y="832"/>
                    </a:lnTo>
                    <a:lnTo>
                      <a:pt x="1648" y="832"/>
                    </a:lnTo>
                    <a:lnTo>
                      <a:pt x="1648" y="832"/>
                    </a:lnTo>
                    <a:lnTo>
                      <a:pt x="1646" y="832"/>
                    </a:lnTo>
                    <a:lnTo>
                      <a:pt x="1644" y="832"/>
                    </a:lnTo>
                    <a:lnTo>
                      <a:pt x="1644" y="830"/>
                    </a:lnTo>
                    <a:lnTo>
                      <a:pt x="1644" y="830"/>
                    </a:lnTo>
                    <a:lnTo>
                      <a:pt x="1642" y="830"/>
                    </a:lnTo>
                    <a:lnTo>
                      <a:pt x="1642" y="828"/>
                    </a:lnTo>
                    <a:lnTo>
                      <a:pt x="1642" y="828"/>
                    </a:lnTo>
                    <a:lnTo>
                      <a:pt x="1642" y="828"/>
                    </a:lnTo>
                    <a:lnTo>
                      <a:pt x="1640" y="828"/>
                    </a:lnTo>
                    <a:lnTo>
                      <a:pt x="1640" y="828"/>
                    </a:lnTo>
                    <a:lnTo>
                      <a:pt x="1640" y="828"/>
                    </a:lnTo>
                    <a:lnTo>
                      <a:pt x="1638" y="828"/>
                    </a:lnTo>
                    <a:lnTo>
                      <a:pt x="1638" y="830"/>
                    </a:lnTo>
                    <a:lnTo>
                      <a:pt x="1638" y="830"/>
                    </a:lnTo>
                    <a:lnTo>
                      <a:pt x="1638" y="832"/>
                    </a:lnTo>
                    <a:lnTo>
                      <a:pt x="1638" y="832"/>
                    </a:lnTo>
                    <a:lnTo>
                      <a:pt x="1638" y="832"/>
                    </a:lnTo>
                    <a:lnTo>
                      <a:pt x="1638" y="834"/>
                    </a:lnTo>
                    <a:lnTo>
                      <a:pt x="1637" y="835"/>
                    </a:lnTo>
                    <a:lnTo>
                      <a:pt x="1637" y="835"/>
                    </a:lnTo>
                    <a:lnTo>
                      <a:pt x="1637" y="837"/>
                    </a:lnTo>
                    <a:lnTo>
                      <a:pt x="1635" y="837"/>
                    </a:lnTo>
                    <a:lnTo>
                      <a:pt x="1635" y="837"/>
                    </a:lnTo>
                    <a:lnTo>
                      <a:pt x="1635" y="839"/>
                    </a:lnTo>
                    <a:lnTo>
                      <a:pt x="1635" y="839"/>
                    </a:lnTo>
                    <a:lnTo>
                      <a:pt x="1633" y="839"/>
                    </a:lnTo>
                    <a:lnTo>
                      <a:pt x="1633" y="839"/>
                    </a:lnTo>
                    <a:lnTo>
                      <a:pt x="1633" y="841"/>
                    </a:lnTo>
                    <a:lnTo>
                      <a:pt x="1633" y="841"/>
                    </a:lnTo>
                    <a:lnTo>
                      <a:pt x="1631" y="841"/>
                    </a:lnTo>
                    <a:lnTo>
                      <a:pt x="1631" y="841"/>
                    </a:lnTo>
                    <a:lnTo>
                      <a:pt x="1631" y="841"/>
                    </a:lnTo>
                    <a:lnTo>
                      <a:pt x="1631" y="841"/>
                    </a:lnTo>
                    <a:lnTo>
                      <a:pt x="1629" y="843"/>
                    </a:lnTo>
                    <a:lnTo>
                      <a:pt x="1629" y="843"/>
                    </a:lnTo>
                    <a:lnTo>
                      <a:pt x="1629" y="843"/>
                    </a:lnTo>
                    <a:lnTo>
                      <a:pt x="1629" y="843"/>
                    </a:lnTo>
                    <a:lnTo>
                      <a:pt x="1628" y="843"/>
                    </a:lnTo>
                    <a:lnTo>
                      <a:pt x="1626" y="843"/>
                    </a:lnTo>
                    <a:lnTo>
                      <a:pt x="1626" y="843"/>
                    </a:lnTo>
                    <a:lnTo>
                      <a:pt x="1624" y="843"/>
                    </a:lnTo>
                    <a:lnTo>
                      <a:pt x="1624" y="844"/>
                    </a:lnTo>
                    <a:lnTo>
                      <a:pt x="1624" y="844"/>
                    </a:lnTo>
                    <a:lnTo>
                      <a:pt x="1622" y="844"/>
                    </a:lnTo>
                    <a:lnTo>
                      <a:pt x="1620" y="844"/>
                    </a:lnTo>
                    <a:lnTo>
                      <a:pt x="1619" y="843"/>
                    </a:lnTo>
                    <a:lnTo>
                      <a:pt x="1619" y="843"/>
                    </a:lnTo>
                    <a:lnTo>
                      <a:pt x="1617" y="843"/>
                    </a:lnTo>
                    <a:lnTo>
                      <a:pt x="1617" y="843"/>
                    </a:lnTo>
                    <a:lnTo>
                      <a:pt x="1617" y="843"/>
                    </a:lnTo>
                    <a:lnTo>
                      <a:pt x="1617" y="843"/>
                    </a:lnTo>
                    <a:lnTo>
                      <a:pt x="1615" y="843"/>
                    </a:lnTo>
                    <a:lnTo>
                      <a:pt x="1613" y="841"/>
                    </a:lnTo>
                    <a:lnTo>
                      <a:pt x="1611" y="841"/>
                    </a:lnTo>
                    <a:lnTo>
                      <a:pt x="1610" y="841"/>
                    </a:lnTo>
                    <a:lnTo>
                      <a:pt x="1610" y="843"/>
                    </a:lnTo>
                    <a:lnTo>
                      <a:pt x="1610" y="843"/>
                    </a:lnTo>
                    <a:lnTo>
                      <a:pt x="1610" y="844"/>
                    </a:lnTo>
                    <a:lnTo>
                      <a:pt x="1610" y="844"/>
                    </a:lnTo>
                    <a:lnTo>
                      <a:pt x="1608" y="846"/>
                    </a:lnTo>
                    <a:lnTo>
                      <a:pt x="1608" y="846"/>
                    </a:lnTo>
                    <a:lnTo>
                      <a:pt x="1608" y="848"/>
                    </a:lnTo>
                    <a:lnTo>
                      <a:pt x="1606" y="848"/>
                    </a:lnTo>
                    <a:lnTo>
                      <a:pt x="1606" y="848"/>
                    </a:lnTo>
                    <a:lnTo>
                      <a:pt x="1606" y="850"/>
                    </a:lnTo>
                    <a:lnTo>
                      <a:pt x="1606" y="850"/>
                    </a:lnTo>
                    <a:lnTo>
                      <a:pt x="1606" y="850"/>
                    </a:lnTo>
                    <a:lnTo>
                      <a:pt x="1606" y="850"/>
                    </a:lnTo>
                    <a:lnTo>
                      <a:pt x="1608" y="852"/>
                    </a:lnTo>
                    <a:lnTo>
                      <a:pt x="1608" y="852"/>
                    </a:lnTo>
                    <a:lnTo>
                      <a:pt x="1610" y="853"/>
                    </a:lnTo>
                    <a:lnTo>
                      <a:pt x="1610" y="853"/>
                    </a:lnTo>
                    <a:lnTo>
                      <a:pt x="1610" y="853"/>
                    </a:lnTo>
                    <a:lnTo>
                      <a:pt x="1610" y="853"/>
                    </a:lnTo>
                    <a:lnTo>
                      <a:pt x="1610" y="855"/>
                    </a:lnTo>
                    <a:lnTo>
                      <a:pt x="1610" y="855"/>
                    </a:lnTo>
                    <a:lnTo>
                      <a:pt x="1610" y="855"/>
                    </a:lnTo>
                    <a:lnTo>
                      <a:pt x="1610" y="857"/>
                    </a:lnTo>
                    <a:lnTo>
                      <a:pt x="1610" y="857"/>
                    </a:lnTo>
                    <a:lnTo>
                      <a:pt x="1611" y="859"/>
                    </a:lnTo>
                    <a:lnTo>
                      <a:pt x="1611" y="861"/>
                    </a:lnTo>
                    <a:lnTo>
                      <a:pt x="1611" y="861"/>
                    </a:lnTo>
                    <a:lnTo>
                      <a:pt x="1611" y="861"/>
                    </a:lnTo>
                    <a:lnTo>
                      <a:pt x="1611" y="861"/>
                    </a:lnTo>
                    <a:lnTo>
                      <a:pt x="1611" y="862"/>
                    </a:lnTo>
                    <a:lnTo>
                      <a:pt x="1610" y="862"/>
                    </a:lnTo>
                    <a:lnTo>
                      <a:pt x="1610" y="862"/>
                    </a:lnTo>
                    <a:lnTo>
                      <a:pt x="1610" y="864"/>
                    </a:lnTo>
                    <a:lnTo>
                      <a:pt x="1610" y="864"/>
                    </a:lnTo>
                    <a:lnTo>
                      <a:pt x="1610" y="866"/>
                    </a:lnTo>
                    <a:lnTo>
                      <a:pt x="1610" y="868"/>
                    </a:lnTo>
                    <a:lnTo>
                      <a:pt x="1610" y="868"/>
                    </a:lnTo>
                    <a:lnTo>
                      <a:pt x="1608" y="868"/>
                    </a:lnTo>
                    <a:lnTo>
                      <a:pt x="1608" y="868"/>
                    </a:lnTo>
                    <a:lnTo>
                      <a:pt x="1608" y="868"/>
                    </a:lnTo>
                    <a:lnTo>
                      <a:pt x="1608" y="870"/>
                    </a:lnTo>
                    <a:lnTo>
                      <a:pt x="1608" y="870"/>
                    </a:lnTo>
                    <a:lnTo>
                      <a:pt x="1608" y="872"/>
                    </a:lnTo>
                    <a:lnTo>
                      <a:pt x="1608" y="872"/>
                    </a:lnTo>
                    <a:lnTo>
                      <a:pt x="1608" y="872"/>
                    </a:lnTo>
                    <a:lnTo>
                      <a:pt x="1608" y="873"/>
                    </a:lnTo>
                    <a:lnTo>
                      <a:pt x="1606" y="873"/>
                    </a:lnTo>
                    <a:lnTo>
                      <a:pt x="1606" y="875"/>
                    </a:lnTo>
                    <a:lnTo>
                      <a:pt x="1606" y="875"/>
                    </a:lnTo>
                    <a:lnTo>
                      <a:pt x="1604" y="877"/>
                    </a:lnTo>
                    <a:lnTo>
                      <a:pt x="1604" y="877"/>
                    </a:lnTo>
                    <a:lnTo>
                      <a:pt x="1604" y="879"/>
                    </a:lnTo>
                    <a:lnTo>
                      <a:pt x="1604" y="881"/>
                    </a:lnTo>
                    <a:lnTo>
                      <a:pt x="1604" y="881"/>
                    </a:lnTo>
                    <a:lnTo>
                      <a:pt x="1604" y="881"/>
                    </a:lnTo>
                    <a:lnTo>
                      <a:pt x="1606" y="881"/>
                    </a:lnTo>
                    <a:lnTo>
                      <a:pt x="1606" y="881"/>
                    </a:lnTo>
                    <a:lnTo>
                      <a:pt x="1606" y="882"/>
                    </a:lnTo>
                    <a:lnTo>
                      <a:pt x="1606" y="882"/>
                    </a:lnTo>
                    <a:lnTo>
                      <a:pt x="1606" y="882"/>
                    </a:lnTo>
                    <a:lnTo>
                      <a:pt x="1606" y="882"/>
                    </a:lnTo>
                    <a:lnTo>
                      <a:pt x="1606" y="884"/>
                    </a:lnTo>
                    <a:lnTo>
                      <a:pt x="1606" y="886"/>
                    </a:lnTo>
                    <a:lnTo>
                      <a:pt x="1606" y="886"/>
                    </a:lnTo>
                    <a:lnTo>
                      <a:pt x="1606" y="886"/>
                    </a:lnTo>
                    <a:lnTo>
                      <a:pt x="1606" y="886"/>
                    </a:lnTo>
                    <a:lnTo>
                      <a:pt x="1606" y="886"/>
                    </a:lnTo>
                    <a:lnTo>
                      <a:pt x="1604" y="888"/>
                    </a:lnTo>
                    <a:lnTo>
                      <a:pt x="1602" y="888"/>
                    </a:lnTo>
                    <a:lnTo>
                      <a:pt x="1600" y="888"/>
                    </a:lnTo>
                    <a:lnTo>
                      <a:pt x="1600" y="888"/>
                    </a:lnTo>
                    <a:lnTo>
                      <a:pt x="1600" y="888"/>
                    </a:lnTo>
                    <a:lnTo>
                      <a:pt x="1599" y="888"/>
                    </a:lnTo>
                    <a:lnTo>
                      <a:pt x="1599" y="888"/>
                    </a:lnTo>
                    <a:lnTo>
                      <a:pt x="1595" y="888"/>
                    </a:lnTo>
                    <a:lnTo>
                      <a:pt x="1595" y="888"/>
                    </a:lnTo>
                    <a:lnTo>
                      <a:pt x="1593" y="888"/>
                    </a:lnTo>
                    <a:lnTo>
                      <a:pt x="1593" y="888"/>
                    </a:lnTo>
                    <a:lnTo>
                      <a:pt x="1593" y="888"/>
                    </a:lnTo>
                    <a:lnTo>
                      <a:pt x="1593" y="888"/>
                    </a:lnTo>
                    <a:lnTo>
                      <a:pt x="1593" y="890"/>
                    </a:lnTo>
                    <a:lnTo>
                      <a:pt x="1591" y="890"/>
                    </a:lnTo>
                    <a:lnTo>
                      <a:pt x="1591" y="891"/>
                    </a:lnTo>
                    <a:lnTo>
                      <a:pt x="1591" y="893"/>
                    </a:lnTo>
                    <a:lnTo>
                      <a:pt x="1590" y="893"/>
                    </a:lnTo>
                    <a:lnTo>
                      <a:pt x="1590" y="895"/>
                    </a:lnTo>
                    <a:lnTo>
                      <a:pt x="1590" y="895"/>
                    </a:lnTo>
                    <a:lnTo>
                      <a:pt x="1588" y="895"/>
                    </a:lnTo>
                    <a:lnTo>
                      <a:pt x="1588" y="895"/>
                    </a:lnTo>
                    <a:lnTo>
                      <a:pt x="1588" y="895"/>
                    </a:lnTo>
                    <a:lnTo>
                      <a:pt x="1588" y="895"/>
                    </a:lnTo>
                    <a:lnTo>
                      <a:pt x="1586" y="895"/>
                    </a:lnTo>
                    <a:lnTo>
                      <a:pt x="1586" y="895"/>
                    </a:lnTo>
                    <a:lnTo>
                      <a:pt x="1586" y="897"/>
                    </a:lnTo>
                    <a:lnTo>
                      <a:pt x="1586" y="897"/>
                    </a:lnTo>
                    <a:lnTo>
                      <a:pt x="1584" y="899"/>
                    </a:lnTo>
                    <a:lnTo>
                      <a:pt x="1584" y="899"/>
                    </a:lnTo>
                    <a:lnTo>
                      <a:pt x="1584" y="899"/>
                    </a:lnTo>
                    <a:lnTo>
                      <a:pt x="1584" y="899"/>
                    </a:lnTo>
                    <a:lnTo>
                      <a:pt x="1582" y="900"/>
                    </a:lnTo>
                    <a:lnTo>
                      <a:pt x="1582" y="900"/>
                    </a:lnTo>
                    <a:lnTo>
                      <a:pt x="1584" y="900"/>
                    </a:lnTo>
                    <a:lnTo>
                      <a:pt x="1584" y="902"/>
                    </a:lnTo>
                    <a:lnTo>
                      <a:pt x="1584" y="902"/>
                    </a:lnTo>
                    <a:lnTo>
                      <a:pt x="1584" y="902"/>
                    </a:lnTo>
                    <a:lnTo>
                      <a:pt x="1584" y="904"/>
                    </a:lnTo>
                    <a:lnTo>
                      <a:pt x="1586" y="904"/>
                    </a:lnTo>
                    <a:lnTo>
                      <a:pt x="1586" y="904"/>
                    </a:lnTo>
                    <a:lnTo>
                      <a:pt x="1586" y="906"/>
                    </a:lnTo>
                    <a:lnTo>
                      <a:pt x="1586" y="908"/>
                    </a:lnTo>
                    <a:lnTo>
                      <a:pt x="1586" y="908"/>
                    </a:lnTo>
                    <a:lnTo>
                      <a:pt x="1586" y="908"/>
                    </a:lnTo>
                    <a:lnTo>
                      <a:pt x="1586" y="908"/>
                    </a:lnTo>
                    <a:lnTo>
                      <a:pt x="1586" y="910"/>
                    </a:lnTo>
                    <a:lnTo>
                      <a:pt x="1586" y="910"/>
                    </a:lnTo>
                    <a:lnTo>
                      <a:pt x="1588" y="911"/>
                    </a:lnTo>
                    <a:lnTo>
                      <a:pt x="1588" y="911"/>
                    </a:lnTo>
                    <a:lnTo>
                      <a:pt x="1588" y="913"/>
                    </a:lnTo>
                    <a:lnTo>
                      <a:pt x="1588" y="915"/>
                    </a:lnTo>
                    <a:lnTo>
                      <a:pt x="1588" y="915"/>
                    </a:lnTo>
                    <a:lnTo>
                      <a:pt x="1588" y="915"/>
                    </a:lnTo>
                    <a:lnTo>
                      <a:pt x="1588" y="917"/>
                    </a:lnTo>
                    <a:lnTo>
                      <a:pt x="1588" y="917"/>
                    </a:lnTo>
                    <a:lnTo>
                      <a:pt x="1590" y="917"/>
                    </a:lnTo>
                    <a:lnTo>
                      <a:pt x="1590" y="919"/>
                    </a:lnTo>
                    <a:lnTo>
                      <a:pt x="1590" y="919"/>
                    </a:lnTo>
                    <a:lnTo>
                      <a:pt x="1590" y="919"/>
                    </a:lnTo>
                    <a:lnTo>
                      <a:pt x="1590" y="919"/>
                    </a:lnTo>
                    <a:lnTo>
                      <a:pt x="1590" y="920"/>
                    </a:lnTo>
                    <a:lnTo>
                      <a:pt x="1590" y="920"/>
                    </a:lnTo>
                    <a:lnTo>
                      <a:pt x="1590" y="920"/>
                    </a:lnTo>
                    <a:lnTo>
                      <a:pt x="1590" y="920"/>
                    </a:lnTo>
                    <a:lnTo>
                      <a:pt x="1591" y="920"/>
                    </a:lnTo>
                    <a:lnTo>
                      <a:pt x="1591" y="922"/>
                    </a:lnTo>
                    <a:lnTo>
                      <a:pt x="1591" y="922"/>
                    </a:lnTo>
                    <a:lnTo>
                      <a:pt x="1591" y="922"/>
                    </a:lnTo>
                    <a:lnTo>
                      <a:pt x="1591" y="924"/>
                    </a:lnTo>
                    <a:lnTo>
                      <a:pt x="1591" y="924"/>
                    </a:lnTo>
                    <a:lnTo>
                      <a:pt x="1591" y="924"/>
                    </a:lnTo>
                    <a:lnTo>
                      <a:pt x="1593" y="926"/>
                    </a:lnTo>
                    <a:lnTo>
                      <a:pt x="1593" y="926"/>
                    </a:lnTo>
                    <a:lnTo>
                      <a:pt x="1593" y="926"/>
                    </a:lnTo>
                    <a:lnTo>
                      <a:pt x="1593" y="926"/>
                    </a:lnTo>
                    <a:lnTo>
                      <a:pt x="1593" y="926"/>
                    </a:lnTo>
                    <a:lnTo>
                      <a:pt x="1593" y="928"/>
                    </a:lnTo>
                    <a:lnTo>
                      <a:pt x="1593" y="928"/>
                    </a:lnTo>
                    <a:lnTo>
                      <a:pt x="1591" y="928"/>
                    </a:lnTo>
                    <a:lnTo>
                      <a:pt x="1591" y="928"/>
                    </a:lnTo>
                    <a:lnTo>
                      <a:pt x="1590" y="928"/>
                    </a:lnTo>
                    <a:lnTo>
                      <a:pt x="1590" y="929"/>
                    </a:lnTo>
                    <a:lnTo>
                      <a:pt x="1590" y="929"/>
                    </a:lnTo>
                    <a:lnTo>
                      <a:pt x="1590" y="929"/>
                    </a:lnTo>
                    <a:lnTo>
                      <a:pt x="1591" y="931"/>
                    </a:lnTo>
                    <a:lnTo>
                      <a:pt x="1591" y="931"/>
                    </a:lnTo>
                    <a:lnTo>
                      <a:pt x="1591" y="931"/>
                    </a:lnTo>
                    <a:lnTo>
                      <a:pt x="1591" y="931"/>
                    </a:lnTo>
                    <a:lnTo>
                      <a:pt x="1590" y="933"/>
                    </a:lnTo>
                    <a:lnTo>
                      <a:pt x="1590" y="933"/>
                    </a:lnTo>
                    <a:lnTo>
                      <a:pt x="1590" y="933"/>
                    </a:lnTo>
                    <a:lnTo>
                      <a:pt x="1590" y="933"/>
                    </a:lnTo>
                    <a:lnTo>
                      <a:pt x="1588" y="933"/>
                    </a:lnTo>
                    <a:lnTo>
                      <a:pt x="1588" y="933"/>
                    </a:lnTo>
                    <a:lnTo>
                      <a:pt x="1588" y="933"/>
                    </a:lnTo>
                    <a:lnTo>
                      <a:pt x="1588" y="933"/>
                    </a:lnTo>
                    <a:lnTo>
                      <a:pt x="1586" y="933"/>
                    </a:lnTo>
                    <a:lnTo>
                      <a:pt x="1586" y="933"/>
                    </a:lnTo>
                    <a:lnTo>
                      <a:pt x="1586" y="933"/>
                    </a:lnTo>
                    <a:lnTo>
                      <a:pt x="1586" y="935"/>
                    </a:lnTo>
                    <a:lnTo>
                      <a:pt x="1586" y="937"/>
                    </a:lnTo>
                    <a:lnTo>
                      <a:pt x="1586" y="937"/>
                    </a:lnTo>
                    <a:lnTo>
                      <a:pt x="1586" y="938"/>
                    </a:lnTo>
                    <a:lnTo>
                      <a:pt x="1586" y="938"/>
                    </a:lnTo>
                    <a:lnTo>
                      <a:pt x="1584" y="938"/>
                    </a:lnTo>
                    <a:lnTo>
                      <a:pt x="1584" y="937"/>
                    </a:lnTo>
                    <a:lnTo>
                      <a:pt x="1584" y="937"/>
                    </a:lnTo>
                    <a:lnTo>
                      <a:pt x="1584" y="937"/>
                    </a:lnTo>
                    <a:lnTo>
                      <a:pt x="1584" y="937"/>
                    </a:lnTo>
                    <a:lnTo>
                      <a:pt x="1582" y="937"/>
                    </a:lnTo>
                    <a:lnTo>
                      <a:pt x="1582" y="937"/>
                    </a:lnTo>
                    <a:lnTo>
                      <a:pt x="1581" y="937"/>
                    </a:lnTo>
                    <a:lnTo>
                      <a:pt x="1581" y="937"/>
                    </a:lnTo>
                    <a:lnTo>
                      <a:pt x="1581" y="937"/>
                    </a:lnTo>
                    <a:lnTo>
                      <a:pt x="1579" y="937"/>
                    </a:lnTo>
                    <a:lnTo>
                      <a:pt x="1579" y="935"/>
                    </a:lnTo>
                    <a:lnTo>
                      <a:pt x="1579" y="935"/>
                    </a:lnTo>
                    <a:lnTo>
                      <a:pt x="1577" y="935"/>
                    </a:lnTo>
                    <a:lnTo>
                      <a:pt x="1575" y="935"/>
                    </a:lnTo>
                    <a:lnTo>
                      <a:pt x="1575" y="935"/>
                    </a:lnTo>
                    <a:lnTo>
                      <a:pt x="1573" y="935"/>
                    </a:lnTo>
                    <a:lnTo>
                      <a:pt x="1573" y="935"/>
                    </a:lnTo>
                    <a:lnTo>
                      <a:pt x="1572" y="935"/>
                    </a:lnTo>
                    <a:lnTo>
                      <a:pt x="1570" y="935"/>
                    </a:lnTo>
                    <a:lnTo>
                      <a:pt x="1570" y="935"/>
                    </a:lnTo>
                    <a:lnTo>
                      <a:pt x="1570" y="935"/>
                    </a:lnTo>
                    <a:lnTo>
                      <a:pt x="1570" y="935"/>
                    </a:lnTo>
                    <a:lnTo>
                      <a:pt x="1570" y="935"/>
                    </a:lnTo>
                    <a:lnTo>
                      <a:pt x="1570" y="935"/>
                    </a:lnTo>
                    <a:lnTo>
                      <a:pt x="1568" y="935"/>
                    </a:lnTo>
                    <a:lnTo>
                      <a:pt x="1568" y="933"/>
                    </a:lnTo>
                    <a:lnTo>
                      <a:pt x="1568" y="933"/>
                    </a:lnTo>
                    <a:lnTo>
                      <a:pt x="1568" y="933"/>
                    </a:lnTo>
                    <a:lnTo>
                      <a:pt x="1568" y="933"/>
                    </a:lnTo>
                    <a:lnTo>
                      <a:pt x="1566" y="933"/>
                    </a:lnTo>
                    <a:lnTo>
                      <a:pt x="1564" y="933"/>
                    </a:lnTo>
                    <a:lnTo>
                      <a:pt x="1563" y="931"/>
                    </a:lnTo>
                    <a:lnTo>
                      <a:pt x="1563" y="931"/>
                    </a:lnTo>
                    <a:lnTo>
                      <a:pt x="1561" y="931"/>
                    </a:lnTo>
                    <a:lnTo>
                      <a:pt x="1561" y="931"/>
                    </a:lnTo>
                    <a:lnTo>
                      <a:pt x="1561" y="931"/>
                    </a:lnTo>
                    <a:lnTo>
                      <a:pt x="1559" y="931"/>
                    </a:lnTo>
                    <a:lnTo>
                      <a:pt x="1557" y="931"/>
                    </a:lnTo>
                    <a:lnTo>
                      <a:pt x="1557" y="931"/>
                    </a:lnTo>
                    <a:lnTo>
                      <a:pt x="1557" y="931"/>
                    </a:lnTo>
                    <a:lnTo>
                      <a:pt x="1555" y="931"/>
                    </a:lnTo>
                    <a:lnTo>
                      <a:pt x="1555" y="933"/>
                    </a:lnTo>
                    <a:lnTo>
                      <a:pt x="1555" y="933"/>
                    </a:lnTo>
                    <a:lnTo>
                      <a:pt x="1553" y="933"/>
                    </a:lnTo>
                    <a:lnTo>
                      <a:pt x="1553" y="933"/>
                    </a:lnTo>
                    <a:lnTo>
                      <a:pt x="1553" y="933"/>
                    </a:lnTo>
                    <a:lnTo>
                      <a:pt x="1552" y="935"/>
                    </a:lnTo>
                    <a:lnTo>
                      <a:pt x="1552" y="935"/>
                    </a:lnTo>
                    <a:lnTo>
                      <a:pt x="1552" y="935"/>
                    </a:lnTo>
                    <a:lnTo>
                      <a:pt x="1548" y="935"/>
                    </a:lnTo>
                    <a:lnTo>
                      <a:pt x="1546" y="933"/>
                    </a:lnTo>
                    <a:lnTo>
                      <a:pt x="1544" y="933"/>
                    </a:lnTo>
                    <a:lnTo>
                      <a:pt x="1544" y="933"/>
                    </a:lnTo>
                    <a:lnTo>
                      <a:pt x="1543" y="933"/>
                    </a:lnTo>
                    <a:lnTo>
                      <a:pt x="1543" y="931"/>
                    </a:lnTo>
                    <a:lnTo>
                      <a:pt x="1541" y="931"/>
                    </a:lnTo>
                    <a:lnTo>
                      <a:pt x="1539" y="929"/>
                    </a:lnTo>
                    <a:lnTo>
                      <a:pt x="1539" y="929"/>
                    </a:lnTo>
                    <a:lnTo>
                      <a:pt x="1537" y="928"/>
                    </a:lnTo>
                    <a:lnTo>
                      <a:pt x="1537" y="928"/>
                    </a:lnTo>
                    <a:lnTo>
                      <a:pt x="1537" y="928"/>
                    </a:lnTo>
                    <a:lnTo>
                      <a:pt x="1535" y="926"/>
                    </a:lnTo>
                    <a:lnTo>
                      <a:pt x="1535" y="926"/>
                    </a:lnTo>
                    <a:lnTo>
                      <a:pt x="1535" y="926"/>
                    </a:lnTo>
                    <a:lnTo>
                      <a:pt x="1534" y="926"/>
                    </a:lnTo>
                    <a:lnTo>
                      <a:pt x="1534" y="926"/>
                    </a:lnTo>
                    <a:lnTo>
                      <a:pt x="1534" y="924"/>
                    </a:lnTo>
                    <a:lnTo>
                      <a:pt x="1534" y="924"/>
                    </a:lnTo>
                    <a:lnTo>
                      <a:pt x="1532" y="922"/>
                    </a:lnTo>
                    <a:lnTo>
                      <a:pt x="1532" y="922"/>
                    </a:lnTo>
                    <a:lnTo>
                      <a:pt x="1532" y="922"/>
                    </a:lnTo>
                    <a:lnTo>
                      <a:pt x="1530" y="922"/>
                    </a:lnTo>
                    <a:lnTo>
                      <a:pt x="1530" y="922"/>
                    </a:lnTo>
                    <a:lnTo>
                      <a:pt x="1528" y="920"/>
                    </a:lnTo>
                    <a:lnTo>
                      <a:pt x="1526" y="922"/>
                    </a:lnTo>
                    <a:lnTo>
                      <a:pt x="1525" y="920"/>
                    </a:lnTo>
                    <a:lnTo>
                      <a:pt x="1525" y="920"/>
                    </a:lnTo>
                    <a:lnTo>
                      <a:pt x="1525" y="920"/>
                    </a:lnTo>
                    <a:lnTo>
                      <a:pt x="1523" y="919"/>
                    </a:lnTo>
                    <a:lnTo>
                      <a:pt x="1521" y="917"/>
                    </a:lnTo>
                    <a:lnTo>
                      <a:pt x="1521" y="917"/>
                    </a:lnTo>
                    <a:lnTo>
                      <a:pt x="1521" y="917"/>
                    </a:lnTo>
                    <a:lnTo>
                      <a:pt x="1521" y="917"/>
                    </a:lnTo>
                    <a:lnTo>
                      <a:pt x="1519" y="915"/>
                    </a:lnTo>
                    <a:lnTo>
                      <a:pt x="1517" y="913"/>
                    </a:lnTo>
                    <a:lnTo>
                      <a:pt x="1517" y="913"/>
                    </a:lnTo>
                    <a:lnTo>
                      <a:pt x="1515" y="911"/>
                    </a:lnTo>
                    <a:lnTo>
                      <a:pt x="1514" y="911"/>
                    </a:lnTo>
                    <a:lnTo>
                      <a:pt x="1514" y="911"/>
                    </a:lnTo>
                    <a:lnTo>
                      <a:pt x="1514" y="910"/>
                    </a:lnTo>
                    <a:lnTo>
                      <a:pt x="1514" y="910"/>
                    </a:lnTo>
                    <a:lnTo>
                      <a:pt x="1512" y="908"/>
                    </a:lnTo>
                    <a:lnTo>
                      <a:pt x="1512" y="906"/>
                    </a:lnTo>
                    <a:lnTo>
                      <a:pt x="1512" y="906"/>
                    </a:lnTo>
                    <a:lnTo>
                      <a:pt x="1510" y="904"/>
                    </a:lnTo>
                    <a:lnTo>
                      <a:pt x="1510" y="904"/>
                    </a:lnTo>
                    <a:lnTo>
                      <a:pt x="1510" y="904"/>
                    </a:lnTo>
                    <a:lnTo>
                      <a:pt x="1510" y="904"/>
                    </a:lnTo>
                    <a:lnTo>
                      <a:pt x="1510" y="904"/>
                    </a:lnTo>
                    <a:lnTo>
                      <a:pt x="1512" y="902"/>
                    </a:lnTo>
                    <a:lnTo>
                      <a:pt x="1512" y="902"/>
                    </a:lnTo>
                    <a:lnTo>
                      <a:pt x="1512" y="902"/>
                    </a:lnTo>
                    <a:lnTo>
                      <a:pt x="1512" y="902"/>
                    </a:lnTo>
                    <a:lnTo>
                      <a:pt x="1512" y="902"/>
                    </a:lnTo>
                    <a:lnTo>
                      <a:pt x="1510" y="900"/>
                    </a:lnTo>
                    <a:lnTo>
                      <a:pt x="1510" y="900"/>
                    </a:lnTo>
                    <a:lnTo>
                      <a:pt x="1510" y="900"/>
                    </a:lnTo>
                    <a:lnTo>
                      <a:pt x="1508" y="900"/>
                    </a:lnTo>
                    <a:lnTo>
                      <a:pt x="1505" y="900"/>
                    </a:lnTo>
                    <a:lnTo>
                      <a:pt x="1503" y="899"/>
                    </a:lnTo>
                    <a:lnTo>
                      <a:pt x="1501" y="899"/>
                    </a:lnTo>
                    <a:lnTo>
                      <a:pt x="1501" y="899"/>
                    </a:lnTo>
                    <a:lnTo>
                      <a:pt x="1499" y="900"/>
                    </a:lnTo>
                    <a:lnTo>
                      <a:pt x="1499" y="900"/>
                    </a:lnTo>
                    <a:lnTo>
                      <a:pt x="1497" y="900"/>
                    </a:lnTo>
                    <a:lnTo>
                      <a:pt x="1496" y="900"/>
                    </a:lnTo>
                    <a:lnTo>
                      <a:pt x="1496" y="900"/>
                    </a:lnTo>
                    <a:lnTo>
                      <a:pt x="1496" y="900"/>
                    </a:lnTo>
                    <a:lnTo>
                      <a:pt x="1494" y="900"/>
                    </a:lnTo>
                    <a:lnTo>
                      <a:pt x="1494" y="900"/>
                    </a:lnTo>
                    <a:lnTo>
                      <a:pt x="1492" y="900"/>
                    </a:lnTo>
                    <a:lnTo>
                      <a:pt x="1485" y="900"/>
                    </a:lnTo>
                    <a:lnTo>
                      <a:pt x="1483" y="900"/>
                    </a:lnTo>
                    <a:lnTo>
                      <a:pt x="1481" y="900"/>
                    </a:lnTo>
                    <a:lnTo>
                      <a:pt x="1481" y="902"/>
                    </a:lnTo>
                    <a:lnTo>
                      <a:pt x="1479" y="902"/>
                    </a:lnTo>
                    <a:lnTo>
                      <a:pt x="1479" y="902"/>
                    </a:lnTo>
                    <a:lnTo>
                      <a:pt x="1477" y="902"/>
                    </a:lnTo>
                    <a:lnTo>
                      <a:pt x="1477" y="900"/>
                    </a:lnTo>
                    <a:lnTo>
                      <a:pt x="1476" y="900"/>
                    </a:lnTo>
                    <a:lnTo>
                      <a:pt x="1476" y="900"/>
                    </a:lnTo>
                    <a:lnTo>
                      <a:pt x="1474" y="900"/>
                    </a:lnTo>
                    <a:lnTo>
                      <a:pt x="1474" y="900"/>
                    </a:lnTo>
                    <a:lnTo>
                      <a:pt x="1472" y="899"/>
                    </a:lnTo>
                    <a:lnTo>
                      <a:pt x="1470" y="899"/>
                    </a:lnTo>
                    <a:lnTo>
                      <a:pt x="1470" y="897"/>
                    </a:lnTo>
                    <a:lnTo>
                      <a:pt x="1468" y="897"/>
                    </a:lnTo>
                    <a:lnTo>
                      <a:pt x="1467" y="897"/>
                    </a:lnTo>
                    <a:lnTo>
                      <a:pt x="1467" y="897"/>
                    </a:lnTo>
                    <a:lnTo>
                      <a:pt x="1467" y="897"/>
                    </a:lnTo>
                    <a:lnTo>
                      <a:pt x="1467" y="897"/>
                    </a:lnTo>
                    <a:lnTo>
                      <a:pt x="1467" y="897"/>
                    </a:lnTo>
                    <a:lnTo>
                      <a:pt x="1463" y="897"/>
                    </a:lnTo>
                    <a:lnTo>
                      <a:pt x="1463" y="897"/>
                    </a:lnTo>
                    <a:lnTo>
                      <a:pt x="1463" y="897"/>
                    </a:lnTo>
                    <a:lnTo>
                      <a:pt x="1463" y="897"/>
                    </a:lnTo>
                    <a:lnTo>
                      <a:pt x="1461" y="895"/>
                    </a:lnTo>
                    <a:lnTo>
                      <a:pt x="1461" y="895"/>
                    </a:lnTo>
                    <a:lnTo>
                      <a:pt x="1461" y="895"/>
                    </a:lnTo>
                    <a:lnTo>
                      <a:pt x="1459" y="895"/>
                    </a:lnTo>
                    <a:lnTo>
                      <a:pt x="1458" y="895"/>
                    </a:lnTo>
                    <a:lnTo>
                      <a:pt x="1458" y="895"/>
                    </a:lnTo>
                    <a:lnTo>
                      <a:pt x="1456" y="895"/>
                    </a:lnTo>
                    <a:lnTo>
                      <a:pt x="1456" y="895"/>
                    </a:lnTo>
                    <a:lnTo>
                      <a:pt x="1454" y="895"/>
                    </a:lnTo>
                    <a:lnTo>
                      <a:pt x="1454" y="897"/>
                    </a:lnTo>
                    <a:lnTo>
                      <a:pt x="1452" y="897"/>
                    </a:lnTo>
                    <a:lnTo>
                      <a:pt x="1452" y="897"/>
                    </a:lnTo>
                    <a:lnTo>
                      <a:pt x="1452" y="897"/>
                    </a:lnTo>
                    <a:lnTo>
                      <a:pt x="1452" y="897"/>
                    </a:lnTo>
                    <a:lnTo>
                      <a:pt x="1450" y="897"/>
                    </a:lnTo>
                    <a:lnTo>
                      <a:pt x="1450" y="897"/>
                    </a:lnTo>
                    <a:lnTo>
                      <a:pt x="1447" y="897"/>
                    </a:lnTo>
                    <a:lnTo>
                      <a:pt x="1445" y="897"/>
                    </a:lnTo>
                    <a:lnTo>
                      <a:pt x="1445" y="897"/>
                    </a:lnTo>
                    <a:lnTo>
                      <a:pt x="1445" y="897"/>
                    </a:lnTo>
                    <a:lnTo>
                      <a:pt x="1445" y="897"/>
                    </a:lnTo>
                    <a:lnTo>
                      <a:pt x="1443" y="897"/>
                    </a:lnTo>
                    <a:lnTo>
                      <a:pt x="1441" y="897"/>
                    </a:lnTo>
                    <a:lnTo>
                      <a:pt x="1441" y="897"/>
                    </a:lnTo>
                    <a:lnTo>
                      <a:pt x="1440" y="897"/>
                    </a:lnTo>
                    <a:lnTo>
                      <a:pt x="1440" y="897"/>
                    </a:lnTo>
                    <a:lnTo>
                      <a:pt x="1440" y="897"/>
                    </a:lnTo>
                    <a:lnTo>
                      <a:pt x="1436" y="897"/>
                    </a:lnTo>
                    <a:lnTo>
                      <a:pt x="1436" y="895"/>
                    </a:lnTo>
                    <a:lnTo>
                      <a:pt x="1434" y="895"/>
                    </a:lnTo>
                    <a:lnTo>
                      <a:pt x="1434" y="895"/>
                    </a:lnTo>
                    <a:lnTo>
                      <a:pt x="1432" y="895"/>
                    </a:lnTo>
                    <a:lnTo>
                      <a:pt x="1432" y="893"/>
                    </a:lnTo>
                    <a:lnTo>
                      <a:pt x="1430" y="893"/>
                    </a:lnTo>
                    <a:lnTo>
                      <a:pt x="1430" y="893"/>
                    </a:lnTo>
                    <a:lnTo>
                      <a:pt x="1430" y="893"/>
                    </a:lnTo>
                    <a:lnTo>
                      <a:pt x="1430" y="893"/>
                    </a:lnTo>
                    <a:lnTo>
                      <a:pt x="1430" y="891"/>
                    </a:lnTo>
                    <a:lnTo>
                      <a:pt x="1429" y="891"/>
                    </a:lnTo>
                    <a:lnTo>
                      <a:pt x="1427" y="891"/>
                    </a:lnTo>
                    <a:lnTo>
                      <a:pt x="1427" y="891"/>
                    </a:lnTo>
                    <a:lnTo>
                      <a:pt x="1425" y="891"/>
                    </a:lnTo>
                    <a:lnTo>
                      <a:pt x="1425" y="891"/>
                    </a:lnTo>
                    <a:lnTo>
                      <a:pt x="1423" y="891"/>
                    </a:lnTo>
                    <a:lnTo>
                      <a:pt x="1423" y="891"/>
                    </a:lnTo>
                    <a:lnTo>
                      <a:pt x="1420" y="891"/>
                    </a:lnTo>
                    <a:lnTo>
                      <a:pt x="1420" y="891"/>
                    </a:lnTo>
                    <a:lnTo>
                      <a:pt x="1418" y="891"/>
                    </a:lnTo>
                    <a:lnTo>
                      <a:pt x="1418" y="891"/>
                    </a:lnTo>
                    <a:lnTo>
                      <a:pt x="1416" y="891"/>
                    </a:lnTo>
                    <a:lnTo>
                      <a:pt x="1416" y="891"/>
                    </a:lnTo>
                    <a:lnTo>
                      <a:pt x="1416" y="891"/>
                    </a:lnTo>
                    <a:lnTo>
                      <a:pt x="1416" y="891"/>
                    </a:lnTo>
                    <a:lnTo>
                      <a:pt x="1416" y="891"/>
                    </a:lnTo>
                    <a:lnTo>
                      <a:pt x="1414" y="890"/>
                    </a:lnTo>
                    <a:lnTo>
                      <a:pt x="1414" y="890"/>
                    </a:lnTo>
                    <a:lnTo>
                      <a:pt x="1412" y="890"/>
                    </a:lnTo>
                    <a:lnTo>
                      <a:pt x="1412" y="890"/>
                    </a:lnTo>
                    <a:lnTo>
                      <a:pt x="1412" y="890"/>
                    </a:lnTo>
                    <a:lnTo>
                      <a:pt x="1411" y="890"/>
                    </a:lnTo>
                    <a:lnTo>
                      <a:pt x="1411" y="890"/>
                    </a:lnTo>
                    <a:lnTo>
                      <a:pt x="1411" y="891"/>
                    </a:lnTo>
                    <a:lnTo>
                      <a:pt x="1411" y="891"/>
                    </a:lnTo>
                    <a:lnTo>
                      <a:pt x="1411" y="893"/>
                    </a:lnTo>
                    <a:lnTo>
                      <a:pt x="1411" y="893"/>
                    </a:lnTo>
                    <a:lnTo>
                      <a:pt x="1411" y="893"/>
                    </a:lnTo>
                    <a:lnTo>
                      <a:pt x="1411" y="895"/>
                    </a:lnTo>
                    <a:lnTo>
                      <a:pt x="1409" y="897"/>
                    </a:lnTo>
                    <a:lnTo>
                      <a:pt x="1409" y="897"/>
                    </a:lnTo>
                    <a:lnTo>
                      <a:pt x="1409" y="897"/>
                    </a:lnTo>
                    <a:lnTo>
                      <a:pt x="1407" y="899"/>
                    </a:lnTo>
                    <a:lnTo>
                      <a:pt x="1407" y="899"/>
                    </a:lnTo>
                    <a:lnTo>
                      <a:pt x="1407" y="899"/>
                    </a:lnTo>
                    <a:lnTo>
                      <a:pt x="1405" y="899"/>
                    </a:lnTo>
                    <a:lnTo>
                      <a:pt x="1403" y="899"/>
                    </a:lnTo>
                    <a:lnTo>
                      <a:pt x="1403" y="900"/>
                    </a:lnTo>
                    <a:lnTo>
                      <a:pt x="1403" y="900"/>
                    </a:lnTo>
                    <a:lnTo>
                      <a:pt x="1402" y="900"/>
                    </a:lnTo>
                    <a:lnTo>
                      <a:pt x="1402" y="900"/>
                    </a:lnTo>
                    <a:lnTo>
                      <a:pt x="1398" y="900"/>
                    </a:lnTo>
                    <a:lnTo>
                      <a:pt x="1398" y="900"/>
                    </a:lnTo>
                    <a:lnTo>
                      <a:pt x="1396" y="902"/>
                    </a:lnTo>
                    <a:lnTo>
                      <a:pt x="1396" y="902"/>
                    </a:lnTo>
                    <a:lnTo>
                      <a:pt x="1394" y="902"/>
                    </a:lnTo>
                    <a:lnTo>
                      <a:pt x="1394" y="902"/>
                    </a:lnTo>
                    <a:lnTo>
                      <a:pt x="1392" y="902"/>
                    </a:lnTo>
                    <a:lnTo>
                      <a:pt x="1392" y="902"/>
                    </a:lnTo>
                    <a:lnTo>
                      <a:pt x="1391" y="904"/>
                    </a:lnTo>
                    <a:lnTo>
                      <a:pt x="1391" y="904"/>
                    </a:lnTo>
                    <a:lnTo>
                      <a:pt x="1391" y="904"/>
                    </a:lnTo>
                    <a:lnTo>
                      <a:pt x="1391" y="904"/>
                    </a:lnTo>
                    <a:lnTo>
                      <a:pt x="1391" y="904"/>
                    </a:lnTo>
                    <a:lnTo>
                      <a:pt x="1391" y="906"/>
                    </a:lnTo>
                    <a:lnTo>
                      <a:pt x="1391" y="908"/>
                    </a:lnTo>
                    <a:lnTo>
                      <a:pt x="1391" y="910"/>
                    </a:lnTo>
                    <a:lnTo>
                      <a:pt x="1391" y="910"/>
                    </a:lnTo>
                    <a:lnTo>
                      <a:pt x="1391" y="910"/>
                    </a:lnTo>
                    <a:lnTo>
                      <a:pt x="1391" y="910"/>
                    </a:lnTo>
                    <a:lnTo>
                      <a:pt x="1391" y="911"/>
                    </a:lnTo>
                    <a:lnTo>
                      <a:pt x="1391" y="911"/>
                    </a:lnTo>
                    <a:lnTo>
                      <a:pt x="1391" y="911"/>
                    </a:lnTo>
                    <a:lnTo>
                      <a:pt x="1391" y="911"/>
                    </a:lnTo>
                    <a:lnTo>
                      <a:pt x="1391" y="911"/>
                    </a:lnTo>
                    <a:lnTo>
                      <a:pt x="1391" y="913"/>
                    </a:lnTo>
                    <a:lnTo>
                      <a:pt x="1391" y="913"/>
                    </a:lnTo>
                    <a:lnTo>
                      <a:pt x="1392" y="913"/>
                    </a:lnTo>
                    <a:lnTo>
                      <a:pt x="1392" y="915"/>
                    </a:lnTo>
                    <a:lnTo>
                      <a:pt x="1392" y="915"/>
                    </a:lnTo>
                    <a:lnTo>
                      <a:pt x="1391" y="915"/>
                    </a:lnTo>
                    <a:lnTo>
                      <a:pt x="1391" y="917"/>
                    </a:lnTo>
                    <a:lnTo>
                      <a:pt x="1391" y="917"/>
                    </a:lnTo>
                    <a:lnTo>
                      <a:pt x="1391" y="917"/>
                    </a:lnTo>
                    <a:lnTo>
                      <a:pt x="1391" y="917"/>
                    </a:lnTo>
                    <a:lnTo>
                      <a:pt x="1391" y="919"/>
                    </a:lnTo>
                    <a:lnTo>
                      <a:pt x="1391" y="919"/>
                    </a:lnTo>
                    <a:lnTo>
                      <a:pt x="1391" y="920"/>
                    </a:lnTo>
                    <a:lnTo>
                      <a:pt x="1389" y="920"/>
                    </a:lnTo>
                    <a:lnTo>
                      <a:pt x="1389" y="922"/>
                    </a:lnTo>
                    <a:lnTo>
                      <a:pt x="1387" y="922"/>
                    </a:lnTo>
                    <a:lnTo>
                      <a:pt x="1385" y="924"/>
                    </a:lnTo>
                    <a:lnTo>
                      <a:pt x="1385" y="924"/>
                    </a:lnTo>
                    <a:lnTo>
                      <a:pt x="1385" y="924"/>
                    </a:lnTo>
                    <a:lnTo>
                      <a:pt x="1385" y="924"/>
                    </a:lnTo>
                    <a:lnTo>
                      <a:pt x="1383" y="926"/>
                    </a:lnTo>
                    <a:lnTo>
                      <a:pt x="1383" y="926"/>
                    </a:lnTo>
                    <a:lnTo>
                      <a:pt x="1383" y="928"/>
                    </a:lnTo>
                    <a:lnTo>
                      <a:pt x="1382" y="929"/>
                    </a:lnTo>
                    <a:lnTo>
                      <a:pt x="1382" y="929"/>
                    </a:lnTo>
                    <a:lnTo>
                      <a:pt x="1380" y="929"/>
                    </a:lnTo>
                    <a:lnTo>
                      <a:pt x="1380" y="929"/>
                    </a:lnTo>
                    <a:lnTo>
                      <a:pt x="1378" y="929"/>
                    </a:lnTo>
                    <a:lnTo>
                      <a:pt x="1378" y="929"/>
                    </a:lnTo>
                    <a:lnTo>
                      <a:pt x="1378" y="929"/>
                    </a:lnTo>
                    <a:lnTo>
                      <a:pt x="1378" y="929"/>
                    </a:lnTo>
                    <a:lnTo>
                      <a:pt x="1376" y="931"/>
                    </a:lnTo>
                    <a:lnTo>
                      <a:pt x="1376" y="931"/>
                    </a:lnTo>
                    <a:lnTo>
                      <a:pt x="1374" y="931"/>
                    </a:lnTo>
                    <a:lnTo>
                      <a:pt x="1374" y="931"/>
                    </a:lnTo>
                    <a:lnTo>
                      <a:pt x="1373" y="931"/>
                    </a:lnTo>
                    <a:lnTo>
                      <a:pt x="1373" y="931"/>
                    </a:lnTo>
                    <a:lnTo>
                      <a:pt x="1373" y="931"/>
                    </a:lnTo>
                    <a:lnTo>
                      <a:pt x="1371" y="931"/>
                    </a:lnTo>
                    <a:lnTo>
                      <a:pt x="1371" y="931"/>
                    </a:lnTo>
                    <a:lnTo>
                      <a:pt x="1371" y="931"/>
                    </a:lnTo>
                    <a:lnTo>
                      <a:pt x="1371" y="933"/>
                    </a:lnTo>
                    <a:lnTo>
                      <a:pt x="1371" y="933"/>
                    </a:lnTo>
                    <a:lnTo>
                      <a:pt x="1369" y="933"/>
                    </a:lnTo>
                    <a:lnTo>
                      <a:pt x="1369" y="933"/>
                    </a:lnTo>
                    <a:lnTo>
                      <a:pt x="1369" y="935"/>
                    </a:lnTo>
                    <a:lnTo>
                      <a:pt x="1367" y="935"/>
                    </a:lnTo>
                    <a:lnTo>
                      <a:pt x="1367" y="937"/>
                    </a:lnTo>
                    <a:lnTo>
                      <a:pt x="1367" y="937"/>
                    </a:lnTo>
                    <a:lnTo>
                      <a:pt x="1367" y="937"/>
                    </a:lnTo>
                    <a:lnTo>
                      <a:pt x="1367" y="937"/>
                    </a:lnTo>
                    <a:lnTo>
                      <a:pt x="1367" y="937"/>
                    </a:lnTo>
                    <a:lnTo>
                      <a:pt x="1369" y="938"/>
                    </a:lnTo>
                    <a:lnTo>
                      <a:pt x="1369" y="940"/>
                    </a:lnTo>
                    <a:lnTo>
                      <a:pt x="1369" y="940"/>
                    </a:lnTo>
                    <a:lnTo>
                      <a:pt x="1367" y="940"/>
                    </a:lnTo>
                    <a:lnTo>
                      <a:pt x="1367" y="940"/>
                    </a:lnTo>
                    <a:lnTo>
                      <a:pt x="1367" y="940"/>
                    </a:lnTo>
                    <a:lnTo>
                      <a:pt x="1365" y="942"/>
                    </a:lnTo>
                    <a:lnTo>
                      <a:pt x="1365" y="942"/>
                    </a:lnTo>
                    <a:lnTo>
                      <a:pt x="1365" y="942"/>
                    </a:lnTo>
                    <a:lnTo>
                      <a:pt x="1367" y="944"/>
                    </a:lnTo>
                    <a:lnTo>
                      <a:pt x="1367" y="944"/>
                    </a:lnTo>
                    <a:lnTo>
                      <a:pt x="1367" y="946"/>
                    </a:lnTo>
                    <a:lnTo>
                      <a:pt x="1367" y="946"/>
                    </a:lnTo>
                    <a:lnTo>
                      <a:pt x="1367" y="946"/>
                    </a:lnTo>
                    <a:lnTo>
                      <a:pt x="1367" y="948"/>
                    </a:lnTo>
                    <a:lnTo>
                      <a:pt x="1367" y="948"/>
                    </a:lnTo>
                    <a:lnTo>
                      <a:pt x="1367" y="949"/>
                    </a:lnTo>
                    <a:lnTo>
                      <a:pt x="1365" y="949"/>
                    </a:lnTo>
                    <a:lnTo>
                      <a:pt x="1364" y="949"/>
                    </a:lnTo>
                    <a:lnTo>
                      <a:pt x="1364" y="951"/>
                    </a:lnTo>
                    <a:lnTo>
                      <a:pt x="1362" y="951"/>
                    </a:lnTo>
                    <a:lnTo>
                      <a:pt x="1362" y="951"/>
                    </a:lnTo>
                    <a:lnTo>
                      <a:pt x="1362" y="951"/>
                    </a:lnTo>
                    <a:lnTo>
                      <a:pt x="1360" y="951"/>
                    </a:lnTo>
                    <a:lnTo>
                      <a:pt x="1358" y="951"/>
                    </a:lnTo>
                    <a:lnTo>
                      <a:pt x="1358" y="951"/>
                    </a:lnTo>
                    <a:lnTo>
                      <a:pt x="1358" y="951"/>
                    </a:lnTo>
                    <a:lnTo>
                      <a:pt x="1356" y="951"/>
                    </a:lnTo>
                    <a:lnTo>
                      <a:pt x="1355" y="951"/>
                    </a:lnTo>
                    <a:lnTo>
                      <a:pt x="1355" y="951"/>
                    </a:lnTo>
                    <a:lnTo>
                      <a:pt x="1355" y="951"/>
                    </a:lnTo>
                    <a:lnTo>
                      <a:pt x="1355" y="951"/>
                    </a:lnTo>
                    <a:lnTo>
                      <a:pt x="1355" y="953"/>
                    </a:lnTo>
                    <a:lnTo>
                      <a:pt x="1355" y="953"/>
                    </a:lnTo>
                    <a:lnTo>
                      <a:pt x="1353" y="953"/>
                    </a:lnTo>
                    <a:lnTo>
                      <a:pt x="1351" y="955"/>
                    </a:lnTo>
                    <a:lnTo>
                      <a:pt x="1351" y="955"/>
                    </a:lnTo>
                    <a:lnTo>
                      <a:pt x="1351" y="955"/>
                    </a:lnTo>
                    <a:lnTo>
                      <a:pt x="1349" y="955"/>
                    </a:lnTo>
                    <a:lnTo>
                      <a:pt x="1349" y="955"/>
                    </a:lnTo>
                    <a:lnTo>
                      <a:pt x="1349" y="957"/>
                    </a:lnTo>
                    <a:lnTo>
                      <a:pt x="1349" y="957"/>
                    </a:lnTo>
                    <a:lnTo>
                      <a:pt x="1347" y="957"/>
                    </a:lnTo>
                    <a:lnTo>
                      <a:pt x="1347" y="958"/>
                    </a:lnTo>
                    <a:lnTo>
                      <a:pt x="1347" y="958"/>
                    </a:lnTo>
                    <a:lnTo>
                      <a:pt x="1347" y="958"/>
                    </a:lnTo>
                    <a:lnTo>
                      <a:pt x="1345" y="958"/>
                    </a:lnTo>
                    <a:lnTo>
                      <a:pt x="1345" y="960"/>
                    </a:lnTo>
                    <a:lnTo>
                      <a:pt x="1345" y="960"/>
                    </a:lnTo>
                    <a:lnTo>
                      <a:pt x="1345" y="960"/>
                    </a:lnTo>
                    <a:lnTo>
                      <a:pt x="1344" y="960"/>
                    </a:lnTo>
                    <a:lnTo>
                      <a:pt x="1344" y="960"/>
                    </a:lnTo>
                    <a:lnTo>
                      <a:pt x="1344" y="960"/>
                    </a:lnTo>
                    <a:lnTo>
                      <a:pt x="1344" y="960"/>
                    </a:lnTo>
                    <a:lnTo>
                      <a:pt x="1344" y="960"/>
                    </a:lnTo>
                    <a:lnTo>
                      <a:pt x="1344" y="960"/>
                    </a:lnTo>
                    <a:lnTo>
                      <a:pt x="1344" y="960"/>
                    </a:lnTo>
                    <a:lnTo>
                      <a:pt x="1344" y="960"/>
                    </a:lnTo>
                    <a:lnTo>
                      <a:pt x="1342" y="962"/>
                    </a:lnTo>
                    <a:lnTo>
                      <a:pt x="1342" y="962"/>
                    </a:lnTo>
                    <a:lnTo>
                      <a:pt x="1342" y="962"/>
                    </a:lnTo>
                    <a:lnTo>
                      <a:pt x="1342" y="964"/>
                    </a:lnTo>
                    <a:lnTo>
                      <a:pt x="1342" y="964"/>
                    </a:lnTo>
                    <a:lnTo>
                      <a:pt x="1342" y="964"/>
                    </a:lnTo>
                    <a:lnTo>
                      <a:pt x="1342" y="966"/>
                    </a:lnTo>
                    <a:lnTo>
                      <a:pt x="1342" y="967"/>
                    </a:lnTo>
                    <a:lnTo>
                      <a:pt x="1342" y="967"/>
                    </a:lnTo>
                    <a:lnTo>
                      <a:pt x="1342" y="967"/>
                    </a:lnTo>
                    <a:lnTo>
                      <a:pt x="1342" y="967"/>
                    </a:lnTo>
                    <a:lnTo>
                      <a:pt x="1344" y="969"/>
                    </a:lnTo>
                    <a:lnTo>
                      <a:pt x="1344" y="969"/>
                    </a:lnTo>
                    <a:lnTo>
                      <a:pt x="1344" y="969"/>
                    </a:lnTo>
                    <a:lnTo>
                      <a:pt x="1344" y="969"/>
                    </a:lnTo>
                    <a:lnTo>
                      <a:pt x="1344" y="971"/>
                    </a:lnTo>
                    <a:lnTo>
                      <a:pt x="1344" y="971"/>
                    </a:lnTo>
                    <a:lnTo>
                      <a:pt x="1344" y="971"/>
                    </a:lnTo>
                    <a:lnTo>
                      <a:pt x="1345" y="971"/>
                    </a:lnTo>
                    <a:lnTo>
                      <a:pt x="1345" y="971"/>
                    </a:lnTo>
                    <a:lnTo>
                      <a:pt x="1345" y="973"/>
                    </a:lnTo>
                    <a:lnTo>
                      <a:pt x="1345" y="973"/>
                    </a:lnTo>
                    <a:lnTo>
                      <a:pt x="1345" y="973"/>
                    </a:lnTo>
                    <a:lnTo>
                      <a:pt x="1345" y="975"/>
                    </a:lnTo>
                    <a:lnTo>
                      <a:pt x="1345" y="975"/>
                    </a:lnTo>
                    <a:lnTo>
                      <a:pt x="1345" y="975"/>
                    </a:lnTo>
                    <a:lnTo>
                      <a:pt x="1345" y="976"/>
                    </a:lnTo>
                    <a:lnTo>
                      <a:pt x="1345" y="976"/>
                    </a:lnTo>
                    <a:lnTo>
                      <a:pt x="1345" y="976"/>
                    </a:lnTo>
                    <a:lnTo>
                      <a:pt x="1347" y="978"/>
                    </a:lnTo>
                    <a:lnTo>
                      <a:pt x="1347" y="978"/>
                    </a:lnTo>
                    <a:lnTo>
                      <a:pt x="1347" y="978"/>
                    </a:lnTo>
                    <a:lnTo>
                      <a:pt x="1347" y="978"/>
                    </a:lnTo>
                    <a:lnTo>
                      <a:pt x="1347" y="978"/>
                    </a:lnTo>
                    <a:lnTo>
                      <a:pt x="1347" y="980"/>
                    </a:lnTo>
                    <a:lnTo>
                      <a:pt x="1347" y="980"/>
                    </a:lnTo>
                    <a:lnTo>
                      <a:pt x="1347" y="982"/>
                    </a:lnTo>
                    <a:lnTo>
                      <a:pt x="1347" y="982"/>
                    </a:lnTo>
                    <a:lnTo>
                      <a:pt x="1347" y="982"/>
                    </a:lnTo>
                    <a:lnTo>
                      <a:pt x="1347" y="982"/>
                    </a:lnTo>
                    <a:lnTo>
                      <a:pt x="1347" y="982"/>
                    </a:lnTo>
                    <a:lnTo>
                      <a:pt x="1347" y="982"/>
                    </a:lnTo>
                    <a:lnTo>
                      <a:pt x="1347" y="982"/>
                    </a:lnTo>
                    <a:lnTo>
                      <a:pt x="1347" y="982"/>
                    </a:lnTo>
                    <a:lnTo>
                      <a:pt x="1345" y="985"/>
                    </a:lnTo>
                    <a:lnTo>
                      <a:pt x="1345" y="987"/>
                    </a:lnTo>
                    <a:lnTo>
                      <a:pt x="1345" y="987"/>
                    </a:lnTo>
                    <a:lnTo>
                      <a:pt x="1344" y="989"/>
                    </a:lnTo>
                    <a:lnTo>
                      <a:pt x="1344" y="989"/>
                    </a:lnTo>
                    <a:lnTo>
                      <a:pt x="1344" y="989"/>
                    </a:lnTo>
                    <a:lnTo>
                      <a:pt x="1344" y="989"/>
                    </a:lnTo>
                    <a:lnTo>
                      <a:pt x="1344" y="989"/>
                    </a:lnTo>
                    <a:lnTo>
                      <a:pt x="1342" y="989"/>
                    </a:lnTo>
                    <a:lnTo>
                      <a:pt x="1342" y="989"/>
                    </a:lnTo>
                    <a:lnTo>
                      <a:pt x="1340" y="991"/>
                    </a:lnTo>
                    <a:lnTo>
                      <a:pt x="1340" y="991"/>
                    </a:lnTo>
                    <a:lnTo>
                      <a:pt x="1340" y="991"/>
                    </a:lnTo>
                    <a:lnTo>
                      <a:pt x="1340" y="991"/>
                    </a:lnTo>
                    <a:lnTo>
                      <a:pt x="1340" y="991"/>
                    </a:lnTo>
                    <a:lnTo>
                      <a:pt x="1340" y="991"/>
                    </a:lnTo>
                    <a:lnTo>
                      <a:pt x="1340" y="991"/>
                    </a:lnTo>
                    <a:lnTo>
                      <a:pt x="1340" y="993"/>
                    </a:lnTo>
                    <a:lnTo>
                      <a:pt x="1340" y="993"/>
                    </a:lnTo>
                    <a:lnTo>
                      <a:pt x="1340" y="993"/>
                    </a:lnTo>
                    <a:lnTo>
                      <a:pt x="1340" y="993"/>
                    </a:lnTo>
                    <a:lnTo>
                      <a:pt x="1340" y="993"/>
                    </a:lnTo>
                    <a:lnTo>
                      <a:pt x="1340" y="995"/>
                    </a:lnTo>
                    <a:lnTo>
                      <a:pt x="1342" y="995"/>
                    </a:lnTo>
                    <a:lnTo>
                      <a:pt x="1342" y="996"/>
                    </a:lnTo>
                    <a:lnTo>
                      <a:pt x="1342" y="996"/>
                    </a:lnTo>
                    <a:lnTo>
                      <a:pt x="1342" y="996"/>
                    </a:lnTo>
                    <a:lnTo>
                      <a:pt x="1342" y="996"/>
                    </a:lnTo>
                    <a:lnTo>
                      <a:pt x="1342" y="996"/>
                    </a:lnTo>
                    <a:lnTo>
                      <a:pt x="1342" y="1000"/>
                    </a:lnTo>
                    <a:lnTo>
                      <a:pt x="1342" y="1000"/>
                    </a:lnTo>
                    <a:lnTo>
                      <a:pt x="1342" y="1000"/>
                    </a:lnTo>
                    <a:lnTo>
                      <a:pt x="1342" y="1000"/>
                    </a:lnTo>
                    <a:lnTo>
                      <a:pt x="1342" y="1000"/>
                    </a:lnTo>
                    <a:lnTo>
                      <a:pt x="1340" y="1000"/>
                    </a:lnTo>
                    <a:lnTo>
                      <a:pt x="1340" y="1000"/>
                    </a:lnTo>
                    <a:lnTo>
                      <a:pt x="1340" y="1000"/>
                    </a:lnTo>
                    <a:lnTo>
                      <a:pt x="1338" y="1002"/>
                    </a:lnTo>
                    <a:lnTo>
                      <a:pt x="1336" y="1004"/>
                    </a:lnTo>
                    <a:lnTo>
                      <a:pt x="1336" y="1004"/>
                    </a:lnTo>
                    <a:lnTo>
                      <a:pt x="1336" y="1004"/>
                    </a:lnTo>
                    <a:lnTo>
                      <a:pt x="1336" y="1004"/>
                    </a:lnTo>
                    <a:lnTo>
                      <a:pt x="1336" y="1004"/>
                    </a:lnTo>
                    <a:lnTo>
                      <a:pt x="1335" y="1004"/>
                    </a:lnTo>
                    <a:lnTo>
                      <a:pt x="1335" y="1005"/>
                    </a:lnTo>
                    <a:lnTo>
                      <a:pt x="1335" y="1005"/>
                    </a:lnTo>
                    <a:lnTo>
                      <a:pt x="1333" y="1005"/>
                    </a:lnTo>
                    <a:lnTo>
                      <a:pt x="1333" y="1007"/>
                    </a:lnTo>
                    <a:lnTo>
                      <a:pt x="1333" y="1007"/>
                    </a:lnTo>
                    <a:lnTo>
                      <a:pt x="1333" y="1007"/>
                    </a:lnTo>
                    <a:lnTo>
                      <a:pt x="1333" y="1007"/>
                    </a:lnTo>
                    <a:lnTo>
                      <a:pt x="1333" y="1007"/>
                    </a:lnTo>
                    <a:lnTo>
                      <a:pt x="1331" y="1007"/>
                    </a:lnTo>
                    <a:lnTo>
                      <a:pt x="1331" y="1009"/>
                    </a:lnTo>
                    <a:lnTo>
                      <a:pt x="1331" y="1009"/>
                    </a:lnTo>
                    <a:lnTo>
                      <a:pt x="1331" y="1009"/>
                    </a:lnTo>
                    <a:lnTo>
                      <a:pt x="1329" y="1009"/>
                    </a:lnTo>
                    <a:lnTo>
                      <a:pt x="1329" y="1011"/>
                    </a:lnTo>
                    <a:lnTo>
                      <a:pt x="1329" y="1011"/>
                    </a:lnTo>
                    <a:lnTo>
                      <a:pt x="1329" y="1011"/>
                    </a:lnTo>
                    <a:lnTo>
                      <a:pt x="1329" y="1011"/>
                    </a:lnTo>
                    <a:lnTo>
                      <a:pt x="1327" y="1013"/>
                    </a:lnTo>
                    <a:lnTo>
                      <a:pt x="1327" y="1013"/>
                    </a:lnTo>
                    <a:lnTo>
                      <a:pt x="1327" y="1013"/>
                    </a:lnTo>
                    <a:lnTo>
                      <a:pt x="1327" y="1013"/>
                    </a:lnTo>
                    <a:lnTo>
                      <a:pt x="1326" y="1014"/>
                    </a:lnTo>
                    <a:lnTo>
                      <a:pt x="1326" y="1014"/>
                    </a:lnTo>
                    <a:lnTo>
                      <a:pt x="1324" y="1014"/>
                    </a:lnTo>
                    <a:lnTo>
                      <a:pt x="1322" y="1013"/>
                    </a:lnTo>
                    <a:lnTo>
                      <a:pt x="1320" y="1013"/>
                    </a:lnTo>
                    <a:lnTo>
                      <a:pt x="1320" y="1013"/>
                    </a:lnTo>
                    <a:lnTo>
                      <a:pt x="1320" y="1013"/>
                    </a:lnTo>
                    <a:lnTo>
                      <a:pt x="1320" y="1013"/>
                    </a:lnTo>
                    <a:lnTo>
                      <a:pt x="1320" y="1014"/>
                    </a:lnTo>
                    <a:lnTo>
                      <a:pt x="1320" y="1014"/>
                    </a:lnTo>
                    <a:lnTo>
                      <a:pt x="1318" y="1014"/>
                    </a:lnTo>
                    <a:lnTo>
                      <a:pt x="1318" y="1014"/>
                    </a:lnTo>
                    <a:lnTo>
                      <a:pt x="1318" y="1014"/>
                    </a:lnTo>
                    <a:lnTo>
                      <a:pt x="1318" y="1014"/>
                    </a:lnTo>
                    <a:lnTo>
                      <a:pt x="1318" y="1014"/>
                    </a:lnTo>
                    <a:lnTo>
                      <a:pt x="1317" y="1014"/>
                    </a:lnTo>
                    <a:lnTo>
                      <a:pt x="1317" y="1014"/>
                    </a:lnTo>
                    <a:lnTo>
                      <a:pt x="1317" y="1014"/>
                    </a:lnTo>
                    <a:lnTo>
                      <a:pt x="1315" y="1014"/>
                    </a:lnTo>
                    <a:lnTo>
                      <a:pt x="1315" y="1014"/>
                    </a:lnTo>
                    <a:lnTo>
                      <a:pt x="1315" y="1014"/>
                    </a:lnTo>
                    <a:lnTo>
                      <a:pt x="1315" y="1016"/>
                    </a:lnTo>
                    <a:lnTo>
                      <a:pt x="1315" y="1016"/>
                    </a:lnTo>
                    <a:lnTo>
                      <a:pt x="1315" y="1016"/>
                    </a:lnTo>
                    <a:lnTo>
                      <a:pt x="1315" y="1016"/>
                    </a:lnTo>
                    <a:lnTo>
                      <a:pt x="1313" y="1018"/>
                    </a:lnTo>
                    <a:lnTo>
                      <a:pt x="1313" y="1018"/>
                    </a:lnTo>
                    <a:lnTo>
                      <a:pt x="1313" y="1018"/>
                    </a:lnTo>
                    <a:lnTo>
                      <a:pt x="1313" y="1018"/>
                    </a:lnTo>
                    <a:lnTo>
                      <a:pt x="1313" y="1018"/>
                    </a:lnTo>
                    <a:lnTo>
                      <a:pt x="1313" y="1020"/>
                    </a:lnTo>
                    <a:lnTo>
                      <a:pt x="1313" y="1020"/>
                    </a:lnTo>
                    <a:lnTo>
                      <a:pt x="1313" y="1020"/>
                    </a:lnTo>
                    <a:lnTo>
                      <a:pt x="1313" y="1020"/>
                    </a:lnTo>
                    <a:lnTo>
                      <a:pt x="1313" y="1020"/>
                    </a:lnTo>
                    <a:lnTo>
                      <a:pt x="1313" y="1020"/>
                    </a:lnTo>
                    <a:lnTo>
                      <a:pt x="1311" y="1020"/>
                    </a:lnTo>
                    <a:lnTo>
                      <a:pt x="1311" y="1022"/>
                    </a:lnTo>
                    <a:lnTo>
                      <a:pt x="1311" y="1022"/>
                    </a:lnTo>
                    <a:lnTo>
                      <a:pt x="1309" y="1022"/>
                    </a:lnTo>
                    <a:lnTo>
                      <a:pt x="1307" y="1025"/>
                    </a:lnTo>
                    <a:lnTo>
                      <a:pt x="1306" y="1025"/>
                    </a:lnTo>
                    <a:lnTo>
                      <a:pt x="1306" y="1025"/>
                    </a:lnTo>
                    <a:lnTo>
                      <a:pt x="1304" y="1027"/>
                    </a:lnTo>
                    <a:lnTo>
                      <a:pt x="1304" y="1029"/>
                    </a:lnTo>
                    <a:lnTo>
                      <a:pt x="1304" y="1029"/>
                    </a:lnTo>
                    <a:lnTo>
                      <a:pt x="1302" y="1031"/>
                    </a:lnTo>
                    <a:lnTo>
                      <a:pt x="1302" y="1031"/>
                    </a:lnTo>
                    <a:lnTo>
                      <a:pt x="1302" y="1033"/>
                    </a:lnTo>
                    <a:lnTo>
                      <a:pt x="1302" y="1033"/>
                    </a:lnTo>
                    <a:lnTo>
                      <a:pt x="1302" y="1034"/>
                    </a:lnTo>
                    <a:lnTo>
                      <a:pt x="1302" y="1034"/>
                    </a:lnTo>
                    <a:lnTo>
                      <a:pt x="1302" y="1034"/>
                    </a:lnTo>
                    <a:lnTo>
                      <a:pt x="1302" y="1034"/>
                    </a:lnTo>
                    <a:lnTo>
                      <a:pt x="1302" y="1034"/>
                    </a:lnTo>
                    <a:lnTo>
                      <a:pt x="1300" y="1036"/>
                    </a:lnTo>
                    <a:lnTo>
                      <a:pt x="1300" y="1036"/>
                    </a:lnTo>
                    <a:lnTo>
                      <a:pt x="1300" y="1036"/>
                    </a:lnTo>
                    <a:lnTo>
                      <a:pt x="1300" y="1036"/>
                    </a:lnTo>
                    <a:lnTo>
                      <a:pt x="1300" y="1036"/>
                    </a:lnTo>
                    <a:lnTo>
                      <a:pt x="1300" y="1036"/>
                    </a:lnTo>
                    <a:lnTo>
                      <a:pt x="1298" y="1036"/>
                    </a:lnTo>
                    <a:lnTo>
                      <a:pt x="1298" y="1038"/>
                    </a:lnTo>
                    <a:lnTo>
                      <a:pt x="1298" y="1038"/>
                    </a:lnTo>
                    <a:lnTo>
                      <a:pt x="1298" y="1040"/>
                    </a:lnTo>
                    <a:lnTo>
                      <a:pt x="1297" y="1040"/>
                    </a:lnTo>
                    <a:lnTo>
                      <a:pt x="1297" y="1040"/>
                    </a:lnTo>
                    <a:lnTo>
                      <a:pt x="1297" y="1040"/>
                    </a:lnTo>
                    <a:lnTo>
                      <a:pt x="1295" y="1042"/>
                    </a:lnTo>
                    <a:lnTo>
                      <a:pt x="1295" y="1042"/>
                    </a:lnTo>
                    <a:lnTo>
                      <a:pt x="1295" y="1042"/>
                    </a:lnTo>
                    <a:lnTo>
                      <a:pt x="1295" y="1042"/>
                    </a:lnTo>
                    <a:lnTo>
                      <a:pt x="1295" y="1042"/>
                    </a:lnTo>
                    <a:lnTo>
                      <a:pt x="1295" y="1043"/>
                    </a:lnTo>
                    <a:lnTo>
                      <a:pt x="1295" y="1043"/>
                    </a:lnTo>
                    <a:lnTo>
                      <a:pt x="1295" y="1047"/>
                    </a:lnTo>
                    <a:lnTo>
                      <a:pt x="1295" y="1047"/>
                    </a:lnTo>
                    <a:lnTo>
                      <a:pt x="1293" y="1049"/>
                    </a:lnTo>
                    <a:lnTo>
                      <a:pt x="1293" y="1051"/>
                    </a:lnTo>
                    <a:lnTo>
                      <a:pt x="1293" y="1051"/>
                    </a:lnTo>
                    <a:lnTo>
                      <a:pt x="1295" y="1051"/>
                    </a:lnTo>
                    <a:lnTo>
                      <a:pt x="1295" y="1051"/>
                    </a:lnTo>
                    <a:lnTo>
                      <a:pt x="1295" y="1052"/>
                    </a:lnTo>
                    <a:lnTo>
                      <a:pt x="1295" y="1056"/>
                    </a:lnTo>
                    <a:lnTo>
                      <a:pt x="1295" y="1056"/>
                    </a:lnTo>
                    <a:lnTo>
                      <a:pt x="1295" y="1058"/>
                    </a:lnTo>
                    <a:lnTo>
                      <a:pt x="1295" y="1060"/>
                    </a:lnTo>
                    <a:lnTo>
                      <a:pt x="1297" y="1060"/>
                    </a:lnTo>
                    <a:lnTo>
                      <a:pt x="1297" y="1060"/>
                    </a:lnTo>
                    <a:lnTo>
                      <a:pt x="1298" y="1061"/>
                    </a:lnTo>
                    <a:lnTo>
                      <a:pt x="1300" y="1063"/>
                    </a:lnTo>
                    <a:lnTo>
                      <a:pt x="1302" y="1063"/>
                    </a:lnTo>
                    <a:lnTo>
                      <a:pt x="1302" y="1065"/>
                    </a:lnTo>
                    <a:lnTo>
                      <a:pt x="1302" y="1067"/>
                    </a:lnTo>
                    <a:lnTo>
                      <a:pt x="1302" y="1067"/>
                    </a:lnTo>
                    <a:lnTo>
                      <a:pt x="1302" y="1067"/>
                    </a:lnTo>
                    <a:lnTo>
                      <a:pt x="1300" y="1069"/>
                    </a:lnTo>
                    <a:lnTo>
                      <a:pt x="1298" y="1071"/>
                    </a:lnTo>
                    <a:lnTo>
                      <a:pt x="1298" y="1072"/>
                    </a:lnTo>
                    <a:lnTo>
                      <a:pt x="1298" y="1072"/>
                    </a:lnTo>
                    <a:lnTo>
                      <a:pt x="1300" y="1076"/>
                    </a:lnTo>
                    <a:lnTo>
                      <a:pt x="1302" y="1078"/>
                    </a:lnTo>
                    <a:lnTo>
                      <a:pt x="1304" y="1080"/>
                    </a:lnTo>
                    <a:lnTo>
                      <a:pt x="1304" y="1080"/>
                    </a:lnTo>
                    <a:lnTo>
                      <a:pt x="1304" y="1080"/>
                    </a:lnTo>
                    <a:lnTo>
                      <a:pt x="1306" y="1080"/>
                    </a:lnTo>
                    <a:lnTo>
                      <a:pt x="1306" y="1080"/>
                    </a:lnTo>
                    <a:lnTo>
                      <a:pt x="1307" y="1083"/>
                    </a:lnTo>
                    <a:lnTo>
                      <a:pt x="1307" y="1083"/>
                    </a:lnTo>
                    <a:lnTo>
                      <a:pt x="1307" y="1085"/>
                    </a:lnTo>
                    <a:lnTo>
                      <a:pt x="1307" y="1085"/>
                    </a:lnTo>
                    <a:lnTo>
                      <a:pt x="1309" y="1085"/>
                    </a:lnTo>
                    <a:lnTo>
                      <a:pt x="1309" y="1085"/>
                    </a:lnTo>
                    <a:lnTo>
                      <a:pt x="1311" y="1087"/>
                    </a:lnTo>
                    <a:lnTo>
                      <a:pt x="1311" y="1087"/>
                    </a:lnTo>
                    <a:lnTo>
                      <a:pt x="1311" y="1087"/>
                    </a:lnTo>
                    <a:lnTo>
                      <a:pt x="1311" y="1089"/>
                    </a:lnTo>
                    <a:lnTo>
                      <a:pt x="1313" y="1089"/>
                    </a:lnTo>
                    <a:lnTo>
                      <a:pt x="1313" y="1089"/>
                    </a:lnTo>
                    <a:lnTo>
                      <a:pt x="1313" y="1089"/>
                    </a:lnTo>
                    <a:lnTo>
                      <a:pt x="1313" y="1089"/>
                    </a:lnTo>
                    <a:lnTo>
                      <a:pt x="1313" y="1089"/>
                    </a:lnTo>
                    <a:lnTo>
                      <a:pt x="1313" y="1090"/>
                    </a:lnTo>
                    <a:lnTo>
                      <a:pt x="1313" y="1090"/>
                    </a:lnTo>
                    <a:lnTo>
                      <a:pt x="1315" y="1090"/>
                    </a:lnTo>
                    <a:lnTo>
                      <a:pt x="1315" y="1090"/>
                    </a:lnTo>
                    <a:lnTo>
                      <a:pt x="1317" y="1090"/>
                    </a:lnTo>
                    <a:lnTo>
                      <a:pt x="1317" y="1092"/>
                    </a:lnTo>
                    <a:lnTo>
                      <a:pt x="1317" y="1092"/>
                    </a:lnTo>
                    <a:lnTo>
                      <a:pt x="1318" y="1092"/>
                    </a:lnTo>
                    <a:lnTo>
                      <a:pt x="1318" y="1092"/>
                    </a:lnTo>
                    <a:lnTo>
                      <a:pt x="1318" y="1094"/>
                    </a:lnTo>
                    <a:lnTo>
                      <a:pt x="1317" y="1094"/>
                    </a:lnTo>
                    <a:lnTo>
                      <a:pt x="1317" y="1094"/>
                    </a:lnTo>
                    <a:lnTo>
                      <a:pt x="1317" y="1096"/>
                    </a:lnTo>
                    <a:lnTo>
                      <a:pt x="1315" y="1096"/>
                    </a:lnTo>
                    <a:lnTo>
                      <a:pt x="1315" y="1098"/>
                    </a:lnTo>
                    <a:lnTo>
                      <a:pt x="1315" y="1098"/>
                    </a:lnTo>
                    <a:lnTo>
                      <a:pt x="1315" y="1098"/>
                    </a:lnTo>
                    <a:lnTo>
                      <a:pt x="1313" y="1098"/>
                    </a:lnTo>
                    <a:lnTo>
                      <a:pt x="1311" y="1099"/>
                    </a:lnTo>
                    <a:lnTo>
                      <a:pt x="1311" y="1099"/>
                    </a:lnTo>
                    <a:lnTo>
                      <a:pt x="1309" y="1101"/>
                    </a:lnTo>
                    <a:lnTo>
                      <a:pt x="1309" y="1101"/>
                    </a:lnTo>
                    <a:lnTo>
                      <a:pt x="1309" y="1101"/>
                    </a:lnTo>
                    <a:lnTo>
                      <a:pt x="1309" y="1103"/>
                    </a:lnTo>
                    <a:lnTo>
                      <a:pt x="1309" y="1103"/>
                    </a:lnTo>
                    <a:lnTo>
                      <a:pt x="1309" y="1103"/>
                    </a:lnTo>
                    <a:lnTo>
                      <a:pt x="1309" y="1105"/>
                    </a:lnTo>
                    <a:lnTo>
                      <a:pt x="1309" y="1105"/>
                    </a:lnTo>
                    <a:lnTo>
                      <a:pt x="1311" y="1107"/>
                    </a:lnTo>
                    <a:lnTo>
                      <a:pt x="1311" y="1107"/>
                    </a:lnTo>
                    <a:lnTo>
                      <a:pt x="1311" y="1109"/>
                    </a:lnTo>
                    <a:lnTo>
                      <a:pt x="1311" y="1109"/>
                    </a:lnTo>
                    <a:lnTo>
                      <a:pt x="1311" y="1109"/>
                    </a:lnTo>
                    <a:lnTo>
                      <a:pt x="1313" y="1110"/>
                    </a:lnTo>
                    <a:lnTo>
                      <a:pt x="1313" y="1112"/>
                    </a:lnTo>
                    <a:lnTo>
                      <a:pt x="1313" y="1112"/>
                    </a:lnTo>
                    <a:lnTo>
                      <a:pt x="1315" y="1112"/>
                    </a:lnTo>
                    <a:lnTo>
                      <a:pt x="1315" y="1112"/>
                    </a:lnTo>
                    <a:lnTo>
                      <a:pt x="1315" y="1112"/>
                    </a:lnTo>
                    <a:lnTo>
                      <a:pt x="1315" y="1114"/>
                    </a:lnTo>
                    <a:lnTo>
                      <a:pt x="1315" y="1114"/>
                    </a:lnTo>
                    <a:lnTo>
                      <a:pt x="1315" y="1116"/>
                    </a:lnTo>
                    <a:lnTo>
                      <a:pt x="1315" y="1116"/>
                    </a:lnTo>
                    <a:lnTo>
                      <a:pt x="1315" y="1116"/>
                    </a:lnTo>
                    <a:lnTo>
                      <a:pt x="1317" y="1118"/>
                    </a:lnTo>
                    <a:lnTo>
                      <a:pt x="1317" y="1118"/>
                    </a:lnTo>
                    <a:lnTo>
                      <a:pt x="1317" y="1118"/>
                    </a:lnTo>
                    <a:lnTo>
                      <a:pt x="1317" y="1118"/>
                    </a:lnTo>
                    <a:lnTo>
                      <a:pt x="1317" y="1119"/>
                    </a:lnTo>
                    <a:lnTo>
                      <a:pt x="1318" y="1119"/>
                    </a:lnTo>
                    <a:lnTo>
                      <a:pt x="1318" y="1119"/>
                    </a:lnTo>
                    <a:lnTo>
                      <a:pt x="1318" y="1119"/>
                    </a:lnTo>
                    <a:lnTo>
                      <a:pt x="1318" y="1121"/>
                    </a:lnTo>
                    <a:lnTo>
                      <a:pt x="1318" y="1125"/>
                    </a:lnTo>
                    <a:lnTo>
                      <a:pt x="1318" y="1125"/>
                    </a:lnTo>
                    <a:lnTo>
                      <a:pt x="1318" y="1127"/>
                    </a:lnTo>
                    <a:lnTo>
                      <a:pt x="1320" y="1127"/>
                    </a:lnTo>
                    <a:lnTo>
                      <a:pt x="1320" y="1127"/>
                    </a:lnTo>
                    <a:lnTo>
                      <a:pt x="1320" y="1128"/>
                    </a:lnTo>
                    <a:lnTo>
                      <a:pt x="1320" y="1128"/>
                    </a:lnTo>
                    <a:lnTo>
                      <a:pt x="1320" y="1128"/>
                    </a:lnTo>
                    <a:lnTo>
                      <a:pt x="1320" y="1128"/>
                    </a:lnTo>
                    <a:lnTo>
                      <a:pt x="1320" y="1128"/>
                    </a:lnTo>
                    <a:lnTo>
                      <a:pt x="1322" y="1128"/>
                    </a:lnTo>
                    <a:lnTo>
                      <a:pt x="1324" y="1128"/>
                    </a:lnTo>
                    <a:lnTo>
                      <a:pt x="1324" y="1128"/>
                    </a:lnTo>
                    <a:lnTo>
                      <a:pt x="1324" y="1128"/>
                    </a:lnTo>
                    <a:lnTo>
                      <a:pt x="1326" y="1128"/>
                    </a:lnTo>
                    <a:lnTo>
                      <a:pt x="1327" y="1128"/>
                    </a:lnTo>
                    <a:lnTo>
                      <a:pt x="1327" y="1130"/>
                    </a:lnTo>
                    <a:lnTo>
                      <a:pt x="1327" y="1130"/>
                    </a:lnTo>
                    <a:lnTo>
                      <a:pt x="1329" y="1130"/>
                    </a:lnTo>
                    <a:lnTo>
                      <a:pt x="1329" y="1132"/>
                    </a:lnTo>
                    <a:lnTo>
                      <a:pt x="1329" y="1132"/>
                    </a:lnTo>
                    <a:lnTo>
                      <a:pt x="1329" y="1132"/>
                    </a:lnTo>
                    <a:lnTo>
                      <a:pt x="1329" y="1132"/>
                    </a:lnTo>
                    <a:lnTo>
                      <a:pt x="1327" y="1134"/>
                    </a:lnTo>
                    <a:lnTo>
                      <a:pt x="1327" y="1134"/>
                    </a:lnTo>
                    <a:lnTo>
                      <a:pt x="1326" y="1136"/>
                    </a:lnTo>
                    <a:lnTo>
                      <a:pt x="1326" y="1137"/>
                    </a:lnTo>
                    <a:lnTo>
                      <a:pt x="1322" y="1141"/>
                    </a:lnTo>
                    <a:lnTo>
                      <a:pt x="1322" y="1141"/>
                    </a:lnTo>
                    <a:lnTo>
                      <a:pt x="1322" y="1143"/>
                    </a:lnTo>
                    <a:lnTo>
                      <a:pt x="1322" y="1143"/>
                    </a:lnTo>
                    <a:lnTo>
                      <a:pt x="1322" y="1143"/>
                    </a:lnTo>
                    <a:lnTo>
                      <a:pt x="1322" y="1143"/>
                    </a:lnTo>
                    <a:lnTo>
                      <a:pt x="1322" y="1143"/>
                    </a:lnTo>
                    <a:lnTo>
                      <a:pt x="1320" y="1143"/>
                    </a:lnTo>
                    <a:lnTo>
                      <a:pt x="1320" y="1143"/>
                    </a:lnTo>
                    <a:lnTo>
                      <a:pt x="1320" y="1143"/>
                    </a:lnTo>
                    <a:lnTo>
                      <a:pt x="1320" y="1143"/>
                    </a:lnTo>
                    <a:lnTo>
                      <a:pt x="1320" y="1143"/>
                    </a:lnTo>
                    <a:lnTo>
                      <a:pt x="1318" y="1143"/>
                    </a:lnTo>
                    <a:lnTo>
                      <a:pt x="1318" y="1143"/>
                    </a:lnTo>
                    <a:lnTo>
                      <a:pt x="1318" y="1143"/>
                    </a:lnTo>
                    <a:lnTo>
                      <a:pt x="1318" y="1141"/>
                    </a:lnTo>
                    <a:lnTo>
                      <a:pt x="1317" y="1141"/>
                    </a:lnTo>
                    <a:lnTo>
                      <a:pt x="1317" y="1141"/>
                    </a:lnTo>
                    <a:lnTo>
                      <a:pt x="1315" y="1139"/>
                    </a:lnTo>
                    <a:lnTo>
                      <a:pt x="1315" y="1139"/>
                    </a:lnTo>
                    <a:lnTo>
                      <a:pt x="1313" y="1139"/>
                    </a:lnTo>
                    <a:lnTo>
                      <a:pt x="1313" y="1139"/>
                    </a:lnTo>
                    <a:lnTo>
                      <a:pt x="1313" y="1139"/>
                    </a:lnTo>
                    <a:lnTo>
                      <a:pt x="1311" y="1137"/>
                    </a:lnTo>
                    <a:lnTo>
                      <a:pt x="1311" y="1137"/>
                    </a:lnTo>
                    <a:lnTo>
                      <a:pt x="1309" y="1137"/>
                    </a:lnTo>
                    <a:lnTo>
                      <a:pt x="1309" y="1137"/>
                    </a:lnTo>
                    <a:lnTo>
                      <a:pt x="1307" y="1137"/>
                    </a:lnTo>
                    <a:lnTo>
                      <a:pt x="1307" y="1137"/>
                    </a:lnTo>
                    <a:lnTo>
                      <a:pt x="1307" y="1136"/>
                    </a:lnTo>
                    <a:lnTo>
                      <a:pt x="1306" y="1136"/>
                    </a:lnTo>
                    <a:lnTo>
                      <a:pt x="1306" y="1136"/>
                    </a:lnTo>
                    <a:lnTo>
                      <a:pt x="1304" y="1136"/>
                    </a:lnTo>
                    <a:lnTo>
                      <a:pt x="1304" y="1136"/>
                    </a:lnTo>
                    <a:lnTo>
                      <a:pt x="1304" y="1136"/>
                    </a:lnTo>
                    <a:lnTo>
                      <a:pt x="1304" y="1136"/>
                    </a:lnTo>
                    <a:lnTo>
                      <a:pt x="1304" y="1134"/>
                    </a:lnTo>
                    <a:lnTo>
                      <a:pt x="1302" y="1134"/>
                    </a:lnTo>
                    <a:lnTo>
                      <a:pt x="1302" y="1134"/>
                    </a:lnTo>
                    <a:lnTo>
                      <a:pt x="1302" y="1134"/>
                    </a:lnTo>
                    <a:lnTo>
                      <a:pt x="1300" y="1134"/>
                    </a:lnTo>
                    <a:lnTo>
                      <a:pt x="1300" y="1134"/>
                    </a:lnTo>
                    <a:lnTo>
                      <a:pt x="1300" y="1134"/>
                    </a:lnTo>
                    <a:lnTo>
                      <a:pt x="1300" y="1134"/>
                    </a:lnTo>
                    <a:lnTo>
                      <a:pt x="1300" y="1132"/>
                    </a:lnTo>
                    <a:lnTo>
                      <a:pt x="1298" y="1132"/>
                    </a:lnTo>
                    <a:lnTo>
                      <a:pt x="1298" y="1132"/>
                    </a:lnTo>
                    <a:lnTo>
                      <a:pt x="1298" y="1132"/>
                    </a:lnTo>
                    <a:lnTo>
                      <a:pt x="1298" y="1132"/>
                    </a:lnTo>
                    <a:lnTo>
                      <a:pt x="1297" y="1132"/>
                    </a:lnTo>
                    <a:lnTo>
                      <a:pt x="1295" y="1132"/>
                    </a:lnTo>
                    <a:lnTo>
                      <a:pt x="1295" y="1132"/>
                    </a:lnTo>
                    <a:lnTo>
                      <a:pt x="1295" y="1130"/>
                    </a:lnTo>
                    <a:lnTo>
                      <a:pt x="1295" y="1130"/>
                    </a:lnTo>
                    <a:lnTo>
                      <a:pt x="1293" y="1130"/>
                    </a:lnTo>
                    <a:lnTo>
                      <a:pt x="1293" y="1130"/>
                    </a:lnTo>
                    <a:lnTo>
                      <a:pt x="1293" y="1130"/>
                    </a:lnTo>
                    <a:lnTo>
                      <a:pt x="1293" y="1130"/>
                    </a:lnTo>
                    <a:lnTo>
                      <a:pt x="1293" y="1130"/>
                    </a:lnTo>
                    <a:lnTo>
                      <a:pt x="1291" y="1130"/>
                    </a:lnTo>
                    <a:lnTo>
                      <a:pt x="1291" y="1130"/>
                    </a:lnTo>
                    <a:lnTo>
                      <a:pt x="1289" y="1130"/>
                    </a:lnTo>
                    <a:lnTo>
                      <a:pt x="1289" y="1128"/>
                    </a:lnTo>
                    <a:lnTo>
                      <a:pt x="1289" y="1128"/>
                    </a:lnTo>
                    <a:lnTo>
                      <a:pt x="1289" y="1128"/>
                    </a:lnTo>
                    <a:lnTo>
                      <a:pt x="1289" y="1128"/>
                    </a:lnTo>
                    <a:lnTo>
                      <a:pt x="1288" y="1128"/>
                    </a:lnTo>
                    <a:lnTo>
                      <a:pt x="1288" y="1128"/>
                    </a:lnTo>
                    <a:lnTo>
                      <a:pt x="1288" y="1127"/>
                    </a:lnTo>
                    <a:lnTo>
                      <a:pt x="1288" y="1127"/>
                    </a:lnTo>
                    <a:lnTo>
                      <a:pt x="1288" y="1127"/>
                    </a:lnTo>
                    <a:lnTo>
                      <a:pt x="1288" y="1127"/>
                    </a:lnTo>
                    <a:lnTo>
                      <a:pt x="1288" y="1127"/>
                    </a:lnTo>
                    <a:lnTo>
                      <a:pt x="1288" y="1127"/>
                    </a:lnTo>
                    <a:lnTo>
                      <a:pt x="1286" y="1125"/>
                    </a:lnTo>
                    <a:lnTo>
                      <a:pt x="1286" y="1125"/>
                    </a:lnTo>
                    <a:lnTo>
                      <a:pt x="1286" y="1125"/>
                    </a:lnTo>
                    <a:lnTo>
                      <a:pt x="1286" y="1125"/>
                    </a:lnTo>
                    <a:lnTo>
                      <a:pt x="1286" y="1125"/>
                    </a:lnTo>
                    <a:lnTo>
                      <a:pt x="1284" y="1125"/>
                    </a:lnTo>
                    <a:lnTo>
                      <a:pt x="1284" y="1125"/>
                    </a:lnTo>
                    <a:lnTo>
                      <a:pt x="1284" y="1125"/>
                    </a:lnTo>
                    <a:lnTo>
                      <a:pt x="1284" y="1125"/>
                    </a:lnTo>
                    <a:lnTo>
                      <a:pt x="1284" y="1125"/>
                    </a:lnTo>
                    <a:lnTo>
                      <a:pt x="1284" y="1123"/>
                    </a:lnTo>
                    <a:lnTo>
                      <a:pt x="1284" y="1123"/>
                    </a:lnTo>
                    <a:lnTo>
                      <a:pt x="1282" y="1123"/>
                    </a:lnTo>
                    <a:lnTo>
                      <a:pt x="1280" y="1123"/>
                    </a:lnTo>
                    <a:lnTo>
                      <a:pt x="1280" y="1123"/>
                    </a:lnTo>
                    <a:lnTo>
                      <a:pt x="1280" y="1123"/>
                    </a:lnTo>
                    <a:lnTo>
                      <a:pt x="1279" y="1123"/>
                    </a:lnTo>
                    <a:lnTo>
                      <a:pt x="1279" y="1123"/>
                    </a:lnTo>
                    <a:lnTo>
                      <a:pt x="1279" y="1123"/>
                    </a:lnTo>
                    <a:lnTo>
                      <a:pt x="1279" y="1121"/>
                    </a:lnTo>
                    <a:lnTo>
                      <a:pt x="1279" y="1121"/>
                    </a:lnTo>
                    <a:lnTo>
                      <a:pt x="1279" y="1121"/>
                    </a:lnTo>
                    <a:lnTo>
                      <a:pt x="1279" y="1121"/>
                    </a:lnTo>
                    <a:lnTo>
                      <a:pt x="1277" y="1121"/>
                    </a:lnTo>
                    <a:lnTo>
                      <a:pt x="1277" y="1121"/>
                    </a:lnTo>
                    <a:lnTo>
                      <a:pt x="1277" y="1121"/>
                    </a:lnTo>
                    <a:lnTo>
                      <a:pt x="1277" y="1121"/>
                    </a:lnTo>
                    <a:lnTo>
                      <a:pt x="1277" y="1121"/>
                    </a:lnTo>
                    <a:lnTo>
                      <a:pt x="1277" y="1121"/>
                    </a:lnTo>
                    <a:lnTo>
                      <a:pt x="1277" y="1119"/>
                    </a:lnTo>
                    <a:lnTo>
                      <a:pt x="1277" y="1119"/>
                    </a:lnTo>
                    <a:lnTo>
                      <a:pt x="1277" y="1119"/>
                    </a:lnTo>
                    <a:lnTo>
                      <a:pt x="1275" y="1119"/>
                    </a:lnTo>
                    <a:lnTo>
                      <a:pt x="1275" y="1119"/>
                    </a:lnTo>
                    <a:lnTo>
                      <a:pt x="1275" y="1119"/>
                    </a:lnTo>
                    <a:lnTo>
                      <a:pt x="1275" y="1119"/>
                    </a:lnTo>
                    <a:lnTo>
                      <a:pt x="1273" y="1119"/>
                    </a:lnTo>
                    <a:lnTo>
                      <a:pt x="1273" y="1118"/>
                    </a:lnTo>
                    <a:lnTo>
                      <a:pt x="1273" y="1118"/>
                    </a:lnTo>
                    <a:lnTo>
                      <a:pt x="1273" y="1118"/>
                    </a:lnTo>
                    <a:lnTo>
                      <a:pt x="1273" y="1118"/>
                    </a:lnTo>
                    <a:lnTo>
                      <a:pt x="1273" y="1118"/>
                    </a:lnTo>
                    <a:lnTo>
                      <a:pt x="1273" y="1118"/>
                    </a:lnTo>
                    <a:lnTo>
                      <a:pt x="1273" y="1118"/>
                    </a:lnTo>
                    <a:lnTo>
                      <a:pt x="1273" y="1116"/>
                    </a:lnTo>
                    <a:lnTo>
                      <a:pt x="1273" y="1116"/>
                    </a:lnTo>
                    <a:lnTo>
                      <a:pt x="1273" y="1116"/>
                    </a:lnTo>
                    <a:lnTo>
                      <a:pt x="1273" y="1116"/>
                    </a:lnTo>
                    <a:lnTo>
                      <a:pt x="1273" y="1116"/>
                    </a:lnTo>
                    <a:lnTo>
                      <a:pt x="1271" y="1116"/>
                    </a:lnTo>
                    <a:lnTo>
                      <a:pt x="1271" y="1116"/>
                    </a:lnTo>
                    <a:lnTo>
                      <a:pt x="1271" y="1116"/>
                    </a:lnTo>
                    <a:lnTo>
                      <a:pt x="1271" y="1114"/>
                    </a:lnTo>
                    <a:lnTo>
                      <a:pt x="1271" y="1114"/>
                    </a:lnTo>
                    <a:lnTo>
                      <a:pt x="1271" y="1114"/>
                    </a:lnTo>
                    <a:lnTo>
                      <a:pt x="1271" y="1114"/>
                    </a:lnTo>
                    <a:lnTo>
                      <a:pt x="1271" y="1114"/>
                    </a:lnTo>
                    <a:lnTo>
                      <a:pt x="1271" y="1114"/>
                    </a:lnTo>
                    <a:lnTo>
                      <a:pt x="1270" y="1114"/>
                    </a:lnTo>
                    <a:lnTo>
                      <a:pt x="1270" y="1112"/>
                    </a:lnTo>
                    <a:lnTo>
                      <a:pt x="1270" y="1112"/>
                    </a:lnTo>
                    <a:lnTo>
                      <a:pt x="1270" y="1112"/>
                    </a:lnTo>
                    <a:lnTo>
                      <a:pt x="1270" y="1110"/>
                    </a:lnTo>
                    <a:lnTo>
                      <a:pt x="1268" y="1110"/>
                    </a:lnTo>
                    <a:lnTo>
                      <a:pt x="1268" y="1110"/>
                    </a:lnTo>
                    <a:lnTo>
                      <a:pt x="1268" y="1110"/>
                    </a:lnTo>
                    <a:lnTo>
                      <a:pt x="1268" y="1110"/>
                    </a:lnTo>
                    <a:lnTo>
                      <a:pt x="1268" y="1110"/>
                    </a:lnTo>
                    <a:lnTo>
                      <a:pt x="1268" y="1110"/>
                    </a:lnTo>
                    <a:lnTo>
                      <a:pt x="1268" y="1110"/>
                    </a:lnTo>
                    <a:lnTo>
                      <a:pt x="1266" y="1109"/>
                    </a:lnTo>
                    <a:lnTo>
                      <a:pt x="1266" y="1109"/>
                    </a:lnTo>
                    <a:lnTo>
                      <a:pt x="1266" y="1109"/>
                    </a:lnTo>
                    <a:lnTo>
                      <a:pt x="1266" y="1109"/>
                    </a:lnTo>
                    <a:lnTo>
                      <a:pt x="1266" y="1109"/>
                    </a:lnTo>
                    <a:lnTo>
                      <a:pt x="1266" y="1109"/>
                    </a:lnTo>
                    <a:lnTo>
                      <a:pt x="1266" y="1109"/>
                    </a:lnTo>
                    <a:lnTo>
                      <a:pt x="1266" y="1109"/>
                    </a:lnTo>
                    <a:lnTo>
                      <a:pt x="1266" y="1109"/>
                    </a:lnTo>
                    <a:lnTo>
                      <a:pt x="1264" y="1109"/>
                    </a:lnTo>
                    <a:lnTo>
                      <a:pt x="1264" y="1109"/>
                    </a:lnTo>
                    <a:lnTo>
                      <a:pt x="1264" y="1109"/>
                    </a:lnTo>
                    <a:lnTo>
                      <a:pt x="1264" y="1109"/>
                    </a:lnTo>
                    <a:lnTo>
                      <a:pt x="1264" y="1109"/>
                    </a:lnTo>
                    <a:lnTo>
                      <a:pt x="1264" y="1109"/>
                    </a:lnTo>
                    <a:lnTo>
                      <a:pt x="1264" y="1109"/>
                    </a:lnTo>
                    <a:lnTo>
                      <a:pt x="1262" y="1109"/>
                    </a:lnTo>
                    <a:lnTo>
                      <a:pt x="1262" y="1109"/>
                    </a:lnTo>
                    <a:lnTo>
                      <a:pt x="1262" y="1109"/>
                    </a:lnTo>
                    <a:lnTo>
                      <a:pt x="1262" y="1109"/>
                    </a:lnTo>
                    <a:lnTo>
                      <a:pt x="1262" y="1109"/>
                    </a:lnTo>
                    <a:lnTo>
                      <a:pt x="1262" y="1109"/>
                    </a:lnTo>
                    <a:lnTo>
                      <a:pt x="1260" y="1109"/>
                    </a:lnTo>
                    <a:lnTo>
                      <a:pt x="1260" y="1109"/>
                    </a:lnTo>
                    <a:lnTo>
                      <a:pt x="1260" y="1109"/>
                    </a:lnTo>
                    <a:lnTo>
                      <a:pt x="1259" y="1109"/>
                    </a:lnTo>
                    <a:lnTo>
                      <a:pt x="1259" y="1109"/>
                    </a:lnTo>
                    <a:lnTo>
                      <a:pt x="1259" y="1109"/>
                    </a:lnTo>
                    <a:lnTo>
                      <a:pt x="1259" y="1109"/>
                    </a:lnTo>
                    <a:lnTo>
                      <a:pt x="1257" y="1109"/>
                    </a:lnTo>
                    <a:lnTo>
                      <a:pt x="1257" y="1109"/>
                    </a:lnTo>
                    <a:lnTo>
                      <a:pt x="1255" y="1109"/>
                    </a:lnTo>
                    <a:lnTo>
                      <a:pt x="1255" y="1109"/>
                    </a:lnTo>
                    <a:lnTo>
                      <a:pt x="1255" y="1107"/>
                    </a:lnTo>
                    <a:lnTo>
                      <a:pt x="1255" y="1107"/>
                    </a:lnTo>
                    <a:lnTo>
                      <a:pt x="1255" y="1107"/>
                    </a:lnTo>
                    <a:lnTo>
                      <a:pt x="1255" y="1107"/>
                    </a:lnTo>
                    <a:lnTo>
                      <a:pt x="1255" y="1107"/>
                    </a:lnTo>
                    <a:lnTo>
                      <a:pt x="1253" y="1107"/>
                    </a:lnTo>
                    <a:lnTo>
                      <a:pt x="1253" y="1107"/>
                    </a:lnTo>
                    <a:lnTo>
                      <a:pt x="1253" y="1107"/>
                    </a:lnTo>
                    <a:lnTo>
                      <a:pt x="1253" y="1107"/>
                    </a:lnTo>
                    <a:lnTo>
                      <a:pt x="1253" y="1105"/>
                    </a:lnTo>
                    <a:lnTo>
                      <a:pt x="1251" y="1105"/>
                    </a:lnTo>
                    <a:lnTo>
                      <a:pt x="1251" y="1105"/>
                    </a:lnTo>
                    <a:lnTo>
                      <a:pt x="1251" y="1105"/>
                    </a:lnTo>
                    <a:lnTo>
                      <a:pt x="1251" y="1105"/>
                    </a:lnTo>
                    <a:lnTo>
                      <a:pt x="1251" y="1103"/>
                    </a:lnTo>
                    <a:lnTo>
                      <a:pt x="1251" y="1103"/>
                    </a:lnTo>
                    <a:lnTo>
                      <a:pt x="1251" y="1103"/>
                    </a:lnTo>
                    <a:lnTo>
                      <a:pt x="1250" y="1103"/>
                    </a:lnTo>
                    <a:lnTo>
                      <a:pt x="1250" y="1103"/>
                    </a:lnTo>
                    <a:lnTo>
                      <a:pt x="1250" y="1103"/>
                    </a:lnTo>
                    <a:lnTo>
                      <a:pt x="1250" y="1103"/>
                    </a:lnTo>
                    <a:lnTo>
                      <a:pt x="1248" y="1103"/>
                    </a:lnTo>
                    <a:lnTo>
                      <a:pt x="1248" y="1103"/>
                    </a:lnTo>
                    <a:lnTo>
                      <a:pt x="1248" y="1101"/>
                    </a:lnTo>
                    <a:lnTo>
                      <a:pt x="1248" y="1101"/>
                    </a:lnTo>
                    <a:lnTo>
                      <a:pt x="1248" y="1101"/>
                    </a:lnTo>
                    <a:lnTo>
                      <a:pt x="1248" y="1101"/>
                    </a:lnTo>
                    <a:lnTo>
                      <a:pt x="1246" y="1101"/>
                    </a:lnTo>
                    <a:lnTo>
                      <a:pt x="1246" y="1101"/>
                    </a:lnTo>
                    <a:lnTo>
                      <a:pt x="1246" y="1099"/>
                    </a:lnTo>
                    <a:lnTo>
                      <a:pt x="1246" y="1099"/>
                    </a:lnTo>
                    <a:lnTo>
                      <a:pt x="1246" y="1099"/>
                    </a:lnTo>
                    <a:lnTo>
                      <a:pt x="1246" y="1099"/>
                    </a:lnTo>
                    <a:lnTo>
                      <a:pt x="1246" y="1099"/>
                    </a:lnTo>
                    <a:lnTo>
                      <a:pt x="1246" y="1099"/>
                    </a:lnTo>
                    <a:lnTo>
                      <a:pt x="1244" y="1099"/>
                    </a:lnTo>
                    <a:lnTo>
                      <a:pt x="1244" y="1098"/>
                    </a:lnTo>
                    <a:lnTo>
                      <a:pt x="1244" y="1098"/>
                    </a:lnTo>
                    <a:lnTo>
                      <a:pt x="1244" y="1098"/>
                    </a:lnTo>
                    <a:lnTo>
                      <a:pt x="1244" y="1098"/>
                    </a:lnTo>
                    <a:lnTo>
                      <a:pt x="1244" y="1098"/>
                    </a:lnTo>
                    <a:lnTo>
                      <a:pt x="1244" y="1098"/>
                    </a:lnTo>
                    <a:lnTo>
                      <a:pt x="1242" y="1098"/>
                    </a:lnTo>
                    <a:lnTo>
                      <a:pt x="1242" y="1096"/>
                    </a:lnTo>
                    <a:lnTo>
                      <a:pt x="1242" y="1096"/>
                    </a:lnTo>
                    <a:lnTo>
                      <a:pt x="1242" y="1096"/>
                    </a:lnTo>
                    <a:lnTo>
                      <a:pt x="1242" y="1096"/>
                    </a:lnTo>
                    <a:lnTo>
                      <a:pt x="1242" y="1096"/>
                    </a:lnTo>
                    <a:lnTo>
                      <a:pt x="1242" y="1096"/>
                    </a:lnTo>
                    <a:lnTo>
                      <a:pt x="1241" y="1096"/>
                    </a:lnTo>
                    <a:lnTo>
                      <a:pt x="1241" y="1096"/>
                    </a:lnTo>
                    <a:lnTo>
                      <a:pt x="1241" y="1096"/>
                    </a:lnTo>
                    <a:lnTo>
                      <a:pt x="1241" y="1096"/>
                    </a:lnTo>
                    <a:lnTo>
                      <a:pt x="1241" y="1096"/>
                    </a:lnTo>
                    <a:lnTo>
                      <a:pt x="1239" y="1096"/>
                    </a:lnTo>
                    <a:lnTo>
                      <a:pt x="1239" y="1096"/>
                    </a:lnTo>
                    <a:lnTo>
                      <a:pt x="1239" y="1096"/>
                    </a:lnTo>
                    <a:lnTo>
                      <a:pt x="1239" y="1096"/>
                    </a:lnTo>
                    <a:lnTo>
                      <a:pt x="1239" y="1096"/>
                    </a:lnTo>
                    <a:lnTo>
                      <a:pt x="1239" y="1094"/>
                    </a:lnTo>
                    <a:lnTo>
                      <a:pt x="1239" y="1094"/>
                    </a:lnTo>
                    <a:lnTo>
                      <a:pt x="1239" y="1096"/>
                    </a:lnTo>
                    <a:lnTo>
                      <a:pt x="1237" y="1096"/>
                    </a:lnTo>
                    <a:lnTo>
                      <a:pt x="1237" y="1096"/>
                    </a:lnTo>
                    <a:lnTo>
                      <a:pt x="1237" y="1096"/>
                    </a:lnTo>
                    <a:lnTo>
                      <a:pt x="1237" y="1096"/>
                    </a:lnTo>
                    <a:lnTo>
                      <a:pt x="1235" y="1096"/>
                    </a:lnTo>
                    <a:lnTo>
                      <a:pt x="1235" y="1094"/>
                    </a:lnTo>
                    <a:lnTo>
                      <a:pt x="1235" y="1094"/>
                    </a:lnTo>
                    <a:lnTo>
                      <a:pt x="1235" y="1094"/>
                    </a:lnTo>
                    <a:lnTo>
                      <a:pt x="1235" y="1094"/>
                    </a:lnTo>
                    <a:lnTo>
                      <a:pt x="1235" y="1094"/>
                    </a:lnTo>
                    <a:lnTo>
                      <a:pt x="1233" y="1096"/>
                    </a:lnTo>
                    <a:lnTo>
                      <a:pt x="1233" y="1096"/>
                    </a:lnTo>
                    <a:lnTo>
                      <a:pt x="1233" y="1096"/>
                    </a:lnTo>
                    <a:lnTo>
                      <a:pt x="1233" y="1096"/>
                    </a:lnTo>
                    <a:lnTo>
                      <a:pt x="1233" y="1096"/>
                    </a:lnTo>
                    <a:lnTo>
                      <a:pt x="1233" y="1096"/>
                    </a:lnTo>
                    <a:lnTo>
                      <a:pt x="1233" y="1096"/>
                    </a:lnTo>
                    <a:lnTo>
                      <a:pt x="1233" y="1096"/>
                    </a:lnTo>
                    <a:lnTo>
                      <a:pt x="1232" y="1096"/>
                    </a:lnTo>
                    <a:lnTo>
                      <a:pt x="1232" y="1096"/>
                    </a:lnTo>
                    <a:lnTo>
                      <a:pt x="1232" y="1096"/>
                    </a:lnTo>
                    <a:lnTo>
                      <a:pt x="1232" y="1096"/>
                    </a:lnTo>
                    <a:lnTo>
                      <a:pt x="1232" y="1098"/>
                    </a:lnTo>
                    <a:lnTo>
                      <a:pt x="1230" y="1098"/>
                    </a:lnTo>
                    <a:lnTo>
                      <a:pt x="1230" y="1098"/>
                    </a:lnTo>
                    <a:lnTo>
                      <a:pt x="1230" y="1098"/>
                    </a:lnTo>
                    <a:lnTo>
                      <a:pt x="1230" y="1098"/>
                    </a:lnTo>
                    <a:lnTo>
                      <a:pt x="1230" y="1098"/>
                    </a:lnTo>
                    <a:lnTo>
                      <a:pt x="1228" y="1098"/>
                    </a:lnTo>
                    <a:lnTo>
                      <a:pt x="1228" y="1098"/>
                    </a:lnTo>
                    <a:lnTo>
                      <a:pt x="1228" y="1098"/>
                    </a:lnTo>
                    <a:lnTo>
                      <a:pt x="1228" y="1098"/>
                    </a:lnTo>
                    <a:lnTo>
                      <a:pt x="1228" y="1098"/>
                    </a:lnTo>
                    <a:lnTo>
                      <a:pt x="1228" y="1098"/>
                    </a:lnTo>
                    <a:lnTo>
                      <a:pt x="1228" y="1098"/>
                    </a:lnTo>
                    <a:lnTo>
                      <a:pt x="1226" y="1096"/>
                    </a:lnTo>
                    <a:lnTo>
                      <a:pt x="1226" y="1094"/>
                    </a:lnTo>
                    <a:lnTo>
                      <a:pt x="1226" y="1094"/>
                    </a:lnTo>
                    <a:lnTo>
                      <a:pt x="1226" y="1094"/>
                    </a:lnTo>
                    <a:lnTo>
                      <a:pt x="1226" y="1094"/>
                    </a:lnTo>
                    <a:lnTo>
                      <a:pt x="1226" y="1094"/>
                    </a:lnTo>
                    <a:lnTo>
                      <a:pt x="1226" y="1094"/>
                    </a:lnTo>
                    <a:lnTo>
                      <a:pt x="1226" y="1094"/>
                    </a:lnTo>
                    <a:lnTo>
                      <a:pt x="1224" y="1094"/>
                    </a:lnTo>
                    <a:lnTo>
                      <a:pt x="1224" y="1094"/>
                    </a:lnTo>
                    <a:lnTo>
                      <a:pt x="1224" y="1092"/>
                    </a:lnTo>
                    <a:lnTo>
                      <a:pt x="1224" y="1092"/>
                    </a:lnTo>
                    <a:lnTo>
                      <a:pt x="1224" y="1092"/>
                    </a:lnTo>
                    <a:lnTo>
                      <a:pt x="1222" y="1092"/>
                    </a:lnTo>
                    <a:lnTo>
                      <a:pt x="1222" y="1092"/>
                    </a:lnTo>
                    <a:lnTo>
                      <a:pt x="1222" y="1092"/>
                    </a:lnTo>
                    <a:lnTo>
                      <a:pt x="1222" y="1090"/>
                    </a:lnTo>
                    <a:lnTo>
                      <a:pt x="1222" y="1090"/>
                    </a:lnTo>
                    <a:lnTo>
                      <a:pt x="1221" y="1090"/>
                    </a:lnTo>
                    <a:lnTo>
                      <a:pt x="1221" y="1090"/>
                    </a:lnTo>
                    <a:lnTo>
                      <a:pt x="1221" y="1090"/>
                    </a:lnTo>
                    <a:lnTo>
                      <a:pt x="1221" y="1090"/>
                    </a:lnTo>
                    <a:lnTo>
                      <a:pt x="1221" y="1090"/>
                    </a:lnTo>
                    <a:lnTo>
                      <a:pt x="1221" y="1090"/>
                    </a:lnTo>
                    <a:lnTo>
                      <a:pt x="1219" y="1090"/>
                    </a:lnTo>
                    <a:lnTo>
                      <a:pt x="1219" y="1090"/>
                    </a:lnTo>
                    <a:lnTo>
                      <a:pt x="1219" y="1090"/>
                    </a:lnTo>
                    <a:lnTo>
                      <a:pt x="1219" y="1090"/>
                    </a:lnTo>
                    <a:lnTo>
                      <a:pt x="1219" y="1090"/>
                    </a:lnTo>
                    <a:lnTo>
                      <a:pt x="1219" y="1089"/>
                    </a:lnTo>
                    <a:lnTo>
                      <a:pt x="1219" y="1089"/>
                    </a:lnTo>
                    <a:lnTo>
                      <a:pt x="1217" y="1089"/>
                    </a:lnTo>
                    <a:lnTo>
                      <a:pt x="1217" y="1089"/>
                    </a:lnTo>
                    <a:lnTo>
                      <a:pt x="1217" y="1089"/>
                    </a:lnTo>
                    <a:lnTo>
                      <a:pt x="1217" y="1089"/>
                    </a:lnTo>
                    <a:lnTo>
                      <a:pt x="1217" y="1087"/>
                    </a:lnTo>
                    <a:lnTo>
                      <a:pt x="1215" y="1087"/>
                    </a:lnTo>
                    <a:lnTo>
                      <a:pt x="1215" y="1087"/>
                    </a:lnTo>
                    <a:lnTo>
                      <a:pt x="1215" y="1087"/>
                    </a:lnTo>
                    <a:lnTo>
                      <a:pt x="1215" y="1087"/>
                    </a:lnTo>
                    <a:lnTo>
                      <a:pt x="1213" y="1087"/>
                    </a:lnTo>
                    <a:lnTo>
                      <a:pt x="1213" y="1085"/>
                    </a:lnTo>
                    <a:lnTo>
                      <a:pt x="1213" y="1085"/>
                    </a:lnTo>
                    <a:lnTo>
                      <a:pt x="1213" y="1085"/>
                    </a:lnTo>
                    <a:lnTo>
                      <a:pt x="1213" y="1085"/>
                    </a:lnTo>
                    <a:lnTo>
                      <a:pt x="1213" y="1085"/>
                    </a:lnTo>
                    <a:lnTo>
                      <a:pt x="1213" y="1085"/>
                    </a:lnTo>
                    <a:lnTo>
                      <a:pt x="1212" y="1085"/>
                    </a:lnTo>
                    <a:lnTo>
                      <a:pt x="1212" y="1085"/>
                    </a:lnTo>
                    <a:lnTo>
                      <a:pt x="1212" y="1083"/>
                    </a:lnTo>
                    <a:lnTo>
                      <a:pt x="1212" y="1083"/>
                    </a:lnTo>
                    <a:lnTo>
                      <a:pt x="1212" y="1083"/>
                    </a:lnTo>
                    <a:lnTo>
                      <a:pt x="1212" y="1083"/>
                    </a:lnTo>
                    <a:lnTo>
                      <a:pt x="1212" y="1083"/>
                    </a:lnTo>
                    <a:lnTo>
                      <a:pt x="1212" y="1083"/>
                    </a:lnTo>
                    <a:lnTo>
                      <a:pt x="1212" y="1083"/>
                    </a:lnTo>
                    <a:lnTo>
                      <a:pt x="1212" y="1083"/>
                    </a:lnTo>
                    <a:lnTo>
                      <a:pt x="1210" y="1083"/>
                    </a:lnTo>
                    <a:lnTo>
                      <a:pt x="1210" y="1083"/>
                    </a:lnTo>
                    <a:lnTo>
                      <a:pt x="1210" y="1083"/>
                    </a:lnTo>
                    <a:lnTo>
                      <a:pt x="1210" y="1083"/>
                    </a:lnTo>
                    <a:lnTo>
                      <a:pt x="1208" y="1081"/>
                    </a:lnTo>
                    <a:lnTo>
                      <a:pt x="1208" y="1081"/>
                    </a:lnTo>
                    <a:lnTo>
                      <a:pt x="1208" y="1081"/>
                    </a:lnTo>
                    <a:lnTo>
                      <a:pt x="1208" y="1081"/>
                    </a:lnTo>
                    <a:lnTo>
                      <a:pt x="1208" y="1081"/>
                    </a:lnTo>
                    <a:lnTo>
                      <a:pt x="1208" y="1081"/>
                    </a:lnTo>
                    <a:lnTo>
                      <a:pt x="1206" y="1081"/>
                    </a:lnTo>
                    <a:lnTo>
                      <a:pt x="1206" y="1081"/>
                    </a:lnTo>
                    <a:lnTo>
                      <a:pt x="1206" y="1081"/>
                    </a:lnTo>
                    <a:lnTo>
                      <a:pt x="1206" y="1081"/>
                    </a:lnTo>
                    <a:lnTo>
                      <a:pt x="1204" y="1080"/>
                    </a:lnTo>
                    <a:lnTo>
                      <a:pt x="1204" y="1080"/>
                    </a:lnTo>
                    <a:lnTo>
                      <a:pt x="1204" y="1080"/>
                    </a:lnTo>
                    <a:lnTo>
                      <a:pt x="1204" y="1080"/>
                    </a:lnTo>
                    <a:lnTo>
                      <a:pt x="1204" y="1080"/>
                    </a:lnTo>
                    <a:lnTo>
                      <a:pt x="1203" y="1080"/>
                    </a:lnTo>
                    <a:lnTo>
                      <a:pt x="1203" y="1080"/>
                    </a:lnTo>
                    <a:lnTo>
                      <a:pt x="1203" y="1080"/>
                    </a:lnTo>
                    <a:lnTo>
                      <a:pt x="1203" y="1080"/>
                    </a:lnTo>
                    <a:lnTo>
                      <a:pt x="1203" y="1078"/>
                    </a:lnTo>
                    <a:lnTo>
                      <a:pt x="1203" y="1078"/>
                    </a:lnTo>
                    <a:lnTo>
                      <a:pt x="1203" y="1078"/>
                    </a:lnTo>
                    <a:lnTo>
                      <a:pt x="1201" y="1078"/>
                    </a:lnTo>
                    <a:lnTo>
                      <a:pt x="1201" y="1078"/>
                    </a:lnTo>
                    <a:lnTo>
                      <a:pt x="1201" y="1078"/>
                    </a:lnTo>
                    <a:lnTo>
                      <a:pt x="1201" y="1078"/>
                    </a:lnTo>
                    <a:lnTo>
                      <a:pt x="1201" y="1078"/>
                    </a:lnTo>
                    <a:lnTo>
                      <a:pt x="1199" y="1076"/>
                    </a:lnTo>
                    <a:lnTo>
                      <a:pt x="1199" y="1076"/>
                    </a:lnTo>
                    <a:lnTo>
                      <a:pt x="1199" y="1076"/>
                    </a:lnTo>
                    <a:lnTo>
                      <a:pt x="1199" y="1076"/>
                    </a:lnTo>
                    <a:lnTo>
                      <a:pt x="1197" y="1076"/>
                    </a:lnTo>
                    <a:lnTo>
                      <a:pt x="1197" y="1076"/>
                    </a:lnTo>
                    <a:lnTo>
                      <a:pt x="1197" y="1076"/>
                    </a:lnTo>
                    <a:lnTo>
                      <a:pt x="1197" y="1076"/>
                    </a:lnTo>
                    <a:lnTo>
                      <a:pt x="1197" y="1076"/>
                    </a:lnTo>
                    <a:lnTo>
                      <a:pt x="1195" y="1076"/>
                    </a:lnTo>
                    <a:lnTo>
                      <a:pt x="1195" y="1076"/>
                    </a:lnTo>
                    <a:lnTo>
                      <a:pt x="1195" y="1076"/>
                    </a:lnTo>
                    <a:lnTo>
                      <a:pt x="1195" y="1074"/>
                    </a:lnTo>
                    <a:lnTo>
                      <a:pt x="1195" y="1074"/>
                    </a:lnTo>
                    <a:lnTo>
                      <a:pt x="1195" y="1074"/>
                    </a:lnTo>
                    <a:lnTo>
                      <a:pt x="1195" y="1074"/>
                    </a:lnTo>
                    <a:lnTo>
                      <a:pt x="1195" y="1074"/>
                    </a:lnTo>
                    <a:lnTo>
                      <a:pt x="1195" y="1074"/>
                    </a:lnTo>
                    <a:lnTo>
                      <a:pt x="1194" y="1074"/>
                    </a:lnTo>
                    <a:lnTo>
                      <a:pt x="1194" y="1074"/>
                    </a:lnTo>
                    <a:lnTo>
                      <a:pt x="1194" y="1074"/>
                    </a:lnTo>
                    <a:lnTo>
                      <a:pt x="1194" y="1072"/>
                    </a:lnTo>
                    <a:lnTo>
                      <a:pt x="1194" y="1072"/>
                    </a:lnTo>
                    <a:lnTo>
                      <a:pt x="1194" y="1072"/>
                    </a:lnTo>
                    <a:lnTo>
                      <a:pt x="1194" y="1072"/>
                    </a:lnTo>
                    <a:lnTo>
                      <a:pt x="1192" y="1072"/>
                    </a:lnTo>
                    <a:lnTo>
                      <a:pt x="1192" y="1072"/>
                    </a:lnTo>
                    <a:lnTo>
                      <a:pt x="1192" y="1072"/>
                    </a:lnTo>
                    <a:lnTo>
                      <a:pt x="1192" y="1071"/>
                    </a:lnTo>
                    <a:lnTo>
                      <a:pt x="1192" y="1071"/>
                    </a:lnTo>
                    <a:lnTo>
                      <a:pt x="1192" y="1071"/>
                    </a:lnTo>
                    <a:lnTo>
                      <a:pt x="1192" y="1071"/>
                    </a:lnTo>
                    <a:lnTo>
                      <a:pt x="1192" y="1071"/>
                    </a:lnTo>
                    <a:lnTo>
                      <a:pt x="1190" y="1071"/>
                    </a:lnTo>
                    <a:lnTo>
                      <a:pt x="1190" y="1071"/>
                    </a:lnTo>
                    <a:lnTo>
                      <a:pt x="1190" y="1071"/>
                    </a:lnTo>
                    <a:lnTo>
                      <a:pt x="1188" y="1069"/>
                    </a:lnTo>
                    <a:lnTo>
                      <a:pt x="1188" y="1069"/>
                    </a:lnTo>
                    <a:lnTo>
                      <a:pt x="1188" y="1069"/>
                    </a:lnTo>
                    <a:lnTo>
                      <a:pt x="1188" y="1069"/>
                    </a:lnTo>
                    <a:lnTo>
                      <a:pt x="1186" y="1069"/>
                    </a:lnTo>
                    <a:lnTo>
                      <a:pt x="1186" y="1069"/>
                    </a:lnTo>
                    <a:lnTo>
                      <a:pt x="1186" y="1069"/>
                    </a:lnTo>
                    <a:lnTo>
                      <a:pt x="1186" y="1069"/>
                    </a:lnTo>
                    <a:lnTo>
                      <a:pt x="1186" y="1069"/>
                    </a:lnTo>
                    <a:lnTo>
                      <a:pt x="1185" y="1069"/>
                    </a:lnTo>
                    <a:lnTo>
                      <a:pt x="1185" y="1069"/>
                    </a:lnTo>
                    <a:lnTo>
                      <a:pt x="1185" y="1069"/>
                    </a:lnTo>
                    <a:lnTo>
                      <a:pt x="1185" y="1069"/>
                    </a:lnTo>
                    <a:lnTo>
                      <a:pt x="1185" y="1067"/>
                    </a:lnTo>
                    <a:lnTo>
                      <a:pt x="1185" y="1067"/>
                    </a:lnTo>
                    <a:lnTo>
                      <a:pt x="1185" y="1067"/>
                    </a:lnTo>
                    <a:lnTo>
                      <a:pt x="1185" y="1067"/>
                    </a:lnTo>
                    <a:lnTo>
                      <a:pt x="1185" y="1067"/>
                    </a:lnTo>
                    <a:lnTo>
                      <a:pt x="1185" y="1067"/>
                    </a:lnTo>
                    <a:lnTo>
                      <a:pt x="1183" y="1067"/>
                    </a:lnTo>
                    <a:lnTo>
                      <a:pt x="1183" y="1067"/>
                    </a:lnTo>
                    <a:lnTo>
                      <a:pt x="1183" y="1067"/>
                    </a:lnTo>
                    <a:lnTo>
                      <a:pt x="1183" y="1065"/>
                    </a:lnTo>
                    <a:lnTo>
                      <a:pt x="1183" y="1063"/>
                    </a:lnTo>
                    <a:lnTo>
                      <a:pt x="1183" y="1063"/>
                    </a:lnTo>
                    <a:lnTo>
                      <a:pt x="1181" y="1061"/>
                    </a:lnTo>
                    <a:lnTo>
                      <a:pt x="1179" y="1060"/>
                    </a:lnTo>
                    <a:lnTo>
                      <a:pt x="1179" y="1060"/>
                    </a:lnTo>
                    <a:lnTo>
                      <a:pt x="1179" y="1060"/>
                    </a:lnTo>
                    <a:lnTo>
                      <a:pt x="1179" y="1060"/>
                    </a:lnTo>
                    <a:lnTo>
                      <a:pt x="1179" y="1060"/>
                    </a:lnTo>
                    <a:lnTo>
                      <a:pt x="1177" y="1058"/>
                    </a:lnTo>
                    <a:lnTo>
                      <a:pt x="1177" y="1058"/>
                    </a:lnTo>
                    <a:lnTo>
                      <a:pt x="1177" y="1058"/>
                    </a:lnTo>
                    <a:lnTo>
                      <a:pt x="1177" y="1056"/>
                    </a:lnTo>
                    <a:lnTo>
                      <a:pt x="1177" y="1056"/>
                    </a:lnTo>
                    <a:lnTo>
                      <a:pt x="1175" y="1056"/>
                    </a:lnTo>
                    <a:lnTo>
                      <a:pt x="1175" y="1054"/>
                    </a:lnTo>
                    <a:lnTo>
                      <a:pt x="1175" y="1054"/>
                    </a:lnTo>
                    <a:lnTo>
                      <a:pt x="1175" y="1054"/>
                    </a:lnTo>
                    <a:lnTo>
                      <a:pt x="1174" y="1054"/>
                    </a:lnTo>
                    <a:lnTo>
                      <a:pt x="1174" y="1054"/>
                    </a:lnTo>
                    <a:lnTo>
                      <a:pt x="1174" y="1054"/>
                    </a:lnTo>
                    <a:lnTo>
                      <a:pt x="1174" y="1054"/>
                    </a:lnTo>
                    <a:lnTo>
                      <a:pt x="1174" y="1054"/>
                    </a:lnTo>
                    <a:lnTo>
                      <a:pt x="1174" y="1054"/>
                    </a:lnTo>
                    <a:lnTo>
                      <a:pt x="1172" y="1054"/>
                    </a:lnTo>
                    <a:lnTo>
                      <a:pt x="1172" y="1054"/>
                    </a:lnTo>
                    <a:lnTo>
                      <a:pt x="1172" y="1054"/>
                    </a:lnTo>
                    <a:lnTo>
                      <a:pt x="1172" y="1052"/>
                    </a:lnTo>
                    <a:lnTo>
                      <a:pt x="1172" y="1052"/>
                    </a:lnTo>
                    <a:lnTo>
                      <a:pt x="1172" y="1052"/>
                    </a:lnTo>
                    <a:lnTo>
                      <a:pt x="1170" y="1052"/>
                    </a:lnTo>
                    <a:lnTo>
                      <a:pt x="1170" y="1052"/>
                    </a:lnTo>
                    <a:lnTo>
                      <a:pt x="1170" y="1052"/>
                    </a:lnTo>
                    <a:lnTo>
                      <a:pt x="1170" y="1052"/>
                    </a:lnTo>
                    <a:lnTo>
                      <a:pt x="1170" y="1052"/>
                    </a:lnTo>
                    <a:lnTo>
                      <a:pt x="1170" y="1052"/>
                    </a:lnTo>
                    <a:lnTo>
                      <a:pt x="1170" y="1052"/>
                    </a:lnTo>
                    <a:lnTo>
                      <a:pt x="1170" y="1051"/>
                    </a:lnTo>
                    <a:lnTo>
                      <a:pt x="1168" y="1051"/>
                    </a:lnTo>
                    <a:lnTo>
                      <a:pt x="1168" y="1051"/>
                    </a:lnTo>
                    <a:lnTo>
                      <a:pt x="1168" y="1051"/>
                    </a:lnTo>
                    <a:lnTo>
                      <a:pt x="1168" y="1051"/>
                    </a:lnTo>
                    <a:lnTo>
                      <a:pt x="1168" y="1051"/>
                    </a:lnTo>
                    <a:lnTo>
                      <a:pt x="1170" y="1051"/>
                    </a:lnTo>
                    <a:lnTo>
                      <a:pt x="1170" y="1051"/>
                    </a:lnTo>
                    <a:lnTo>
                      <a:pt x="1170" y="1051"/>
                    </a:lnTo>
                    <a:lnTo>
                      <a:pt x="1168" y="1049"/>
                    </a:lnTo>
                    <a:lnTo>
                      <a:pt x="1168" y="1049"/>
                    </a:lnTo>
                    <a:lnTo>
                      <a:pt x="1168" y="1049"/>
                    </a:lnTo>
                    <a:lnTo>
                      <a:pt x="1166" y="1049"/>
                    </a:lnTo>
                    <a:lnTo>
                      <a:pt x="1166" y="1049"/>
                    </a:lnTo>
                    <a:lnTo>
                      <a:pt x="1166" y="1049"/>
                    </a:lnTo>
                    <a:lnTo>
                      <a:pt x="1166" y="1049"/>
                    </a:lnTo>
                    <a:lnTo>
                      <a:pt x="1166" y="1049"/>
                    </a:lnTo>
                    <a:lnTo>
                      <a:pt x="1166" y="1049"/>
                    </a:lnTo>
                    <a:lnTo>
                      <a:pt x="1166" y="1047"/>
                    </a:lnTo>
                    <a:lnTo>
                      <a:pt x="1166" y="1047"/>
                    </a:lnTo>
                    <a:lnTo>
                      <a:pt x="1166" y="1047"/>
                    </a:lnTo>
                    <a:lnTo>
                      <a:pt x="1165" y="1047"/>
                    </a:lnTo>
                    <a:lnTo>
                      <a:pt x="1165" y="1047"/>
                    </a:lnTo>
                    <a:lnTo>
                      <a:pt x="1165" y="1047"/>
                    </a:lnTo>
                    <a:lnTo>
                      <a:pt x="1165" y="1047"/>
                    </a:lnTo>
                    <a:lnTo>
                      <a:pt x="1163" y="1045"/>
                    </a:lnTo>
                    <a:lnTo>
                      <a:pt x="1163" y="1045"/>
                    </a:lnTo>
                    <a:lnTo>
                      <a:pt x="1163" y="1045"/>
                    </a:lnTo>
                    <a:lnTo>
                      <a:pt x="1161" y="1045"/>
                    </a:lnTo>
                    <a:lnTo>
                      <a:pt x="1161" y="1045"/>
                    </a:lnTo>
                    <a:lnTo>
                      <a:pt x="1161" y="1045"/>
                    </a:lnTo>
                    <a:lnTo>
                      <a:pt x="1161" y="1045"/>
                    </a:lnTo>
                    <a:lnTo>
                      <a:pt x="1159" y="1043"/>
                    </a:lnTo>
                    <a:lnTo>
                      <a:pt x="1159" y="1043"/>
                    </a:lnTo>
                    <a:lnTo>
                      <a:pt x="1159" y="1043"/>
                    </a:lnTo>
                    <a:lnTo>
                      <a:pt x="1159" y="1043"/>
                    </a:lnTo>
                    <a:lnTo>
                      <a:pt x="1157" y="1043"/>
                    </a:lnTo>
                    <a:lnTo>
                      <a:pt x="1157" y="1043"/>
                    </a:lnTo>
                    <a:lnTo>
                      <a:pt x="1157" y="1043"/>
                    </a:lnTo>
                    <a:lnTo>
                      <a:pt x="1157" y="1043"/>
                    </a:lnTo>
                    <a:lnTo>
                      <a:pt x="1157" y="1043"/>
                    </a:lnTo>
                    <a:lnTo>
                      <a:pt x="1157" y="1042"/>
                    </a:lnTo>
                    <a:lnTo>
                      <a:pt x="1157" y="1042"/>
                    </a:lnTo>
                    <a:lnTo>
                      <a:pt x="1157" y="1042"/>
                    </a:lnTo>
                    <a:lnTo>
                      <a:pt x="1156" y="1042"/>
                    </a:lnTo>
                    <a:lnTo>
                      <a:pt x="1156" y="1042"/>
                    </a:lnTo>
                    <a:lnTo>
                      <a:pt x="1156" y="1040"/>
                    </a:lnTo>
                    <a:lnTo>
                      <a:pt x="1156" y="1040"/>
                    </a:lnTo>
                    <a:lnTo>
                      <a:pt x="1156" y="1040"/>
                    </a:lnTo>
                    <a:lnTo>
                      <a:pt x="1156" y="1040"/>
                    </a:lnTo>
                    <a:lnTo>
                      <a:pt x="1156" y="1040"/>
                    </a:lnTo>
                    <a:lnTo>
                      <a:pt x="1156" y="1040"/>
                    </a:lnTo>
                    <a:lnTo>
                      <a:pt x="1154" y="1040"/>
                    </a:lnTo>
                    <a:lnTo>
                      <a:pt x="1154" y="1038"/>
                    </a:lnTo>
                    <a:lnTo>
                      <a:pt x="1154" y="1038"/>
                    </a:lnTo>
                    <a:lnTo>
                      <a:pt x="1154" y="1038"/>
                    </a:lnTo>
                    <a:lnTo>
                      <a:pt x="1154" y="1038"/>
                    </a:lnTo>
                    <a:lnTo>
                      <a:pt x="1154" y="1038"/>
                    </a:lnTo>
                    <a:lnTo>
                      <a:pt x="1154" y="1038"/>
                    </a:lnTo>
                    <a:lnTo>
                      <a:pt x="1152" y="1038"/>
                    </a:lnTo>
                    <a:lnTo>
                      <a:pt x="1152" y="1038"/>
                    </a:lnTo>
                    <a:lnTo>
                      <a:pt x="1150" y="1038"/>
                    </a:lnTo>
                    <a:lnTo>
                      <a:pt x="1150" y="1038"/>
                    </a:lnTo>
                    <a:lnTo>
                      <a:pt x="1150" y="1038"/>
                    </a:lnTo>
                    <a:lnTo>
                      <a:pt x="1150" y="1036"/>
                    </a:lnTo>
                    <a:lnTo>
                      <a:pt x="1150" y="1036"/>
                    </a:lnTo>
                    <a:lnTo>
                      <a:pt x="1148" y="1036"/>
                    </a:lnTo>
                    <a:lnTo>
                      <a:pt x="1148" y="1036"/>
                    </a:lnTo>
                    <a:lnTo>
                      <a:pt x="1148" y="1036"/>
                    </a:lnTo>
                    <a:lnTo>
                      <a:pt x="1147" y="1036"/>
                    </a:lnTo>
                    <a:lnTo>
                      <a:pt x="1147" y="1036"/>
                    </a:lnTo>
                    <a:lnTo>
                      <a:pt x="1147" y="1036"/>
                    </a:lnTo>
                    <a:lnTo>
                      <a:pt x="1147" y="1036"/>
                    </a:lnTo>
                    <a:lnTo>
                      <a:pt x="1147" y="1036"/>
                    </a:lnTo>
                    <a:lnTo>
                      <a:pt x="1147" y="1036"/>
                    </a:lnTo>
                    <a:lnTo>
                      <a:pt x="1145" y="1036"/>
                    </a:lnTo>
                    <a:lnTo>
                      <a:pt x="1145" y="1036"/>
                    </a:lnTo>
                    <a:lnTo>
                      <a:pt x="1145" y="1036"/>
                    </a:lnTo>
                    <a:lnTo>
                      <a:pt x="1145" y="1036"/>
                    </a:lnTo>
                    <a:lnTo>
                      <a:pt x="1145" y="1036"/>
                    </a:lnTo>
                    <a:lnTo>
                      <a:pt x="1145" y="1036"/>
                    </a:lnTo>
                    <a:lnTo>
                      <a:pt x="1145" y="1036"/>
                    </a:lnTo>
                    <a:lnTo>
                      <a:pt x="1145" y="1036"/>
                    </a:lnTo>
                    <a:lnTo>
                      <a:pt x="1143" y="1036"/>
                    </a:lnTo>
                    <a:lnTo>
                      <a:pt x="1143" y="1036"/>
                    </a:lnTo>
                    <a:lnTo>
                      <a:pt x="1143" y="1036"/>
                    </a:lnTo>
                    <a:lnTo>
                      <a:pt x="1143" y="1036"/>
                    </a:lnTo>
                    <a:lnTo>
                      <a:pt x="1143" y="1036"/>
                    </a:lnTo>
                    <a:lnTo>
                      <a:pt x="1143" y="1034"/>
                    </a:lnTo>
                    <a:lnTo>
                      <a:pt x="1141" y="1036"/>
                    </a:lnTo>
                    <a:lnTo>
                      <a:pt x="1141" y="1034"/>
                    </a:lnTo>
                    <a:lnTo>
                      <a:pt x="1141" y="1034"/>
                    </a:lnTo>
                    <a:lnTo>
                      <a:pt x="1141" y="1034"/>
                    </a:lnTo>
                    <a:lnTo>
                      <a:pt x="1141" y="1034"/>
                    </a:lnTo>
                    <a:lnTo>
                      <a:pt x="1141" y="1034"/>
                    </a:lnTo>
                    <a:lnTo>
                      <a:pt x="1139" y="1034"/>
                    </a:lnTo>
                    <a:lnTo>
                      <a:pt x="1139" y="1034"/>
                    </a:lnTo>
                    <a:lnTo>
                      <a:pt x="1139" y="1034"/>
                    </a:lnTo>
                    <a:lnTo>
                      <a:pt x="1139" y="1034"/>
                    </a:lnTo>
                    <a:lnTo>
                      <a:pt x="1139" y="1034"/>
                    </a:lnTo>
                    <a:lnTo>
                      <a:pt x="1139" y="1034"/>
                    </a:lnTo>
                    <a:lnTo>
                      <a:pt x="1139" y="1034"/>
                    </a:lnTo>
                    <a:lnTo>
                      <a:pt x="1137" y="1034"/>
                    </a:lnTo>
                    <a:lnTo>
                      <a:pt x="1137" y="1034"/>
                    </a:lnTo>
                    <a:lnTo>
                      <a:pt x="1137" y="1034"/>
                    </a:lnTo>
                    <a:lnTo>
                      <a:pt x="1137" y="1034"/>
                    </a:lnTo>
                    <a:lnTo>
                      <a:pt x="1137" y="1036"/>
                    </a:lnTo>
                    <a:lnTo>
                      <a:pt x="1137" y="1036"/>
                    </a:lnTo>
                    <a:lnTo>
                      <a:pt x="1137" y="1036"/>
                    </a:lnTo>
                    <a:lnTo>
                      <a:pt x="1137" y="1036"/>
                    </a:lnTo>
                    <a:lnTo>
                      <a:pt x="1136" y="1036"/>
                    </a:lnTo>
                    <a:lnTo>
                      <a:pt x="1136" y="1036"/>
                    </a:lnTo>
                    <a:lnTo>
                      <a:pt x="1136" y="1036"/>
                    </a:lnTo>
                    <a:lnTo>
                      <a:pt x="1136" y="1036"/>
                    </a:lnTo>
                    <a:lnTo>
                      <a:pt x="1134" y="1036"/>
                    </a:lnTo>
                    <a:lnTo>
                      <a:pt x="1134" y="1036"/>
                    </a:lnTo>
                    <a:lnTo>
                      <a:pt x="1134" y="1036"/>
                    </a:lnTo>
                    <a:lnTo>
                      <a:pt x="1134" y="1036"/>
                    </a:lnTo>
                    <a:lnTo>
                      <a:pt x="1134" y="1034"/>
                    </a:lnTo>
                    <a:lnTo>
                      <a:pt x="1132" y="1036"/>
                    </a:lnTo>
                    <a:lnTo>
                      <a:pt x="1132" y="1036"/>
                    </a:lnTo>
                    <a:lnTo>
                      <a:pt x="1130" y="1036"/>
                    </a:lnTo>
                    <a:lnTo>
                      <a:pt x="1130" y="1036"/>
                    </a:lnTo>
                    <a:lnTo>
                      <a:pt x="1130" y="1036"/>
                    </a:lnTo>
                    <a:lnTo>
                      <a:pt x="1130" y="1036"/>
                    </a:lnTo>
                    <a:lnTo>
                      <a:pt x="1128" y="1036"/>
                    </a:lnTo>
                    <a:lnTo>
                      <a:pt x="1128" y="1036"/>
                    </a:lnTo>
                    <a:lnTo>
                      <a:pt x="1128" y="1038"/>
                    </a:lnTo>
                    <a:lnTo>
                      <a:pt x="1127" y="1038"/>
                    </a:lnTo>
                    <a:lnTo>
                      <a:pt x="1127" y="1038"/>
                    </a:lnTo>
                    <a:lnTo>
                      <a:pt x="1127" y="1038"/>
                    </a:lnTo>
                    <a:lnTo>
                      <a:pt x="1125" y="1038"/>
                    </a:lnTo>
                    <a:lnTo>
                      <a:pt x="1125" y="1038"/>
                    </a:lnTo>
                    <a:lnTo>
                      <a:pt x="1125" y="1038"/>
                    </a:lnTo>
                    <a:lnTo>
                      <a:pt x="1125" y="1038"/>
                    </a:lnTo>
                    <a:lnTo>
                      <a:pt x="1125" y="1038"/>
                    </a:lnTo>
                    <a:lnTo>
                      <a:pt x="1125" y="1038"/>
                    </a:lnTo>
                    <a:lnTo>
                      <a:pt x="1123" y="1038"/>
                    </a:lnTo>
                    <a:lnTo>
                      <a:pt x="1123" y="1038"/>
                    </a:lnTo>
                    <a:lnTo>
                      <a:pt x="1123" y="1038"/>
                    </a:lnTo>
                    <a:lnTo>
                      <a:pt x="1123" y="1038"/>
                    </a:lnTo>
                    <a:lnTo>
                      <a:pt x="1123" y="1038"/>
                    </a:lnTo>
                    <a:lnTo>
                      <a:pt x="1123" y="1038"/>
                    </a:lnTo>
                    <a:lnTo>
                      <a:pt x="1121" y="1038"/>
                    </a:lnTo>
                    <a:lnTo>
                      <a:pt x="1121" y="1038"/>
                    </a:lnTo>
                    <a:lnTo>
                      <a:pt x="1121" y="1038"/>
                    </a:lnTo>
                    <a:lnTo>
                      <a:pt x="1121" y="1038"/>
                    </a:lnTo>
                    <a:lnTo>
                      <a:pt x="1121" y="1038"/>
                    </a:lnTo>
                    <a:lnTo>
                      <a:pt x="1121" y="1038"/>
                    </a:lnTo>
                    <a:lnTo>
                      <a:pt x="1121" y="1038"/>
                    </a:lnTo>
                    <a:lnTo>
                      <a:pt x="1119" y="1038"/>
                    </a:lnTo>
                    <a:lnTo>
                      <a:pt x="1119" y="1038"/>
                    </a:lnTo>
                    <a:lnTo>
                      <a:pt x="1119" y="1038"/>
                    </a:lnTo>
                    <a:lnTo>
                      <a:pt x="1119" y="1038"/>
                    </a:lnTo>
                    <a:lnTo>
                      <a:pt x="1119" y="1038"/>
                    </a:lnTo>
                    <a:lnTo>
                      <a:pt x="1118" y="1038"/>
                    </a:lnTo>
                    <a:lnTo>
                      <a:pt x="1118" y="1038"/>
                    </a:lnTo>
                    <a:lnTo>
                      <a:pt x="1118" y="1038"/>
                    </a:lnTo>
                    <a:lnTo>
                      <a:pt x="1118" y="1038"/>
                    </a:lnTo>
                    <a:lnTo>
                      <a:pt x="1118" y="1038"/>
                    </a:lnTo>
                    <a:lnTo>
                      <a:pt x="1118" y="1040"/>
                    </a:lnTo>
                    <a:lnTo>
                      <a:pt x="1118" y="1040"/>
                    </a:lnTo>
                    <a:lnTo>
                      <a:pt x="1118" y="1040"/>
                    </a:lnTo>
                    <a:lnTo>
                      <a:pt x="1118" y="1040"/>
                    </a:lnTo>
                    <a:lnTo>
                      <a:pt x="1118" y="1040"/>
                    </a:lnTo>
                    <a:lnTo>
                      <a:pt x="1116" y="1040"/>
                    </a:lnTo>
                    <a:lnTo>
                      <a:pt x="1116" y="1040"/>
                    </a:lnTo>
                    <a:lnTo>
                      <a:pt x="1116" y="1040"/>
                    </a:lnTo>
                    <a:lnTo>
                      <a:pt x="1116" y="1042"/>
                    </a:lnTo>
                    <a:lnTo>
                      <a:pt x="1116" y="1042"/>
                    </a:lnTo>
                    <a:lnTo>
                      <a:pt x="1116" y="1042"/>
                    </a:lnTo>
                    <a:lnTo>
                      <a:pt x="1116" y="1042"/>
                    </a:lnTo>
                    <a:lnTo>
                      <a:pt x="1114" y="1042"/>
                    </a:lnTo>
                    <a:lnTo>
                      <a:pt x="1114" y="1042"/>
                    </a:lnTo>
                    <a:lnTo>
                      <a:pt x="1114" y="1042"/>
                    </a:lnTo>
                    <a:lnTo>
                      <a:pt x="1114" y="1042"/>
                    </a:lnTo>
                    <a:lnTo>
                      <a:pt x="1114" y="1042"/>
                    </a:lnTo>
                    <a:lnTo>
                      <a:pt x="1112" y="1042"/>
                    </a:lnTo>
                    <a:lnTo>
                      <a:pt x="1112" y="1042"/>
                    </a:lnTo>
                    <a:lnTo>
                      <a:pt x="1112" y="1042"/>
                    </a:lnTo>
                    <a:lnTo>
                      <a:pt x="1110" y="1042"/>
                    </a:lnTo>
                    <a:lnTo>
                      <a:pt x="1110" y="1042"/>
                    </a:lnTo>
                    <a:lnTo>
                      <a:pt x="1110" y="1042"/>
                    </a:lnTo>
                    <a:lnTo>
                      <a:pt x="1110" y="1042"/>
                    </a:lnTo>
                    <a:lnTo>
                      <a:pt x="1109" y="1040"/>
                    </a:lnTo>
                    <a:lnTo>
                      <a:pt x="1109" y="1040"/>
                    </a:lnTo>
                    <a:lnTo>
                      <a:pt x="1109" y="1040"/>
                    </a:lnTo>
                    <a:lnTo>
                      <a:pt x="1109" y="1040"/>
                    </a:lnTo>
                    <a:lnTo>
                      <a:pt x="1109" y="1040"/>
                    </a:lnTo>
                    <a:lnTo>
                      <a:pt x="1109" y="1040"/>
                    </a:lnTo>
                    <a:lnTo>
                      <a:pt x="1109" y="1040"/>
                    </a:lnTo>
                    <a:lnTo>
                      <a:pt x="1109" y="1040"/>
                    </a:lnTo>
                    <a:lnTo>
                      <a:pt x="1107" y="1040"/>
                    </a:lnTo>
                    <a:lnTo>
                      <a:pt x="1107" y="1040"/>
                    </a:lnTo>
                    <a:lnTo>
                      <a:pt x="1107" y="1040"/>
                    </a:lnTo>
                    <a:lnTo>
                      <a:pt x="1105" y="1040"/>
                    </a:lnTo>
                    <a:lnTo>
                      <a:pt x="1105" y="1040"/>
                    </a:lnTo>
                    <a:lnTo>
                      <a:pt x="1105" y="1040"/>
                    </a:lnTo>
                    <a:lnTo>
                      <a:pt x="1105" y="1040"/>
                    </a:lnTo>
                    <a:lnTo>
                      <a:pt x="1105" y="1040"/>
                    </a:lnTo>
                    <a:lnTo>
                      <a:pt x="1105" y="1040"/>
                    </a:lnTo>
                    <a:lnTo>
                      <a:pt x="1105" y="1040"/>
                    </a:lnTo>
                    <a:lnTo>
                      <a:pt x="1105" y="1040"/>
                    </a:lnTo>
                    <a:lnTo>
                      <a:pt x="1105" y="1040"/>
                    </a:lnTo>
                    <a:lnTo>
                      <a:pt x="1103" y="1040"/>
                    </a:lnTo>
                    <a:lnTo>
                      <a:pt x="1103" y="1040"/>
                    </a:lnTo>
                    <a:lnTo>
                      <a:pt x="1103" y="1040"/>
                    </a:lnTo>
                    <a:lnTo>
                      <a:pt x="1101" y="1040"/>
                    </a:lnTo>
                    <a:lnTo>
                      <a:pt x="1101" y="1040"/>
                    </a:lnTo>
                    <a:lnTo>
                      <a:pt x="1101" y="1040"/>
                    </a:lnTo>
                    <a:lnTo>
                      <a:pt x="1099" y="1040"/>
                    </a:lnTo>
                    <a:lnTo>
                      <a:pt x="1099" y="1040"/>
                    </a:lnTo>
                    <a:lnTo>
                      <a:pt x="1099" y="1040"/>
                    </a:lnTo>
                    <a:lnTo>
                      <a:pt x="1099" y="1040"/>
                    </a:lnTo>
                    <a:lnTo>
                      <a:pt x="1098" y="1040"/>
                    </a:lnTo>
                    <a:lnTo>
                      <a:pt x="1098" y="1040"/>
                    </a:lnTo>
                    <a:lnTo>
                      <a:pt x="1098" y="1040"/>
                    </a:lnTo>
                    <a:lnTo>
                      <a:pt x="1098" y="1040"/>
                    </a:lnTo>
                    <a:lnTo>
                      <a:pt x="1098" y="1040"/>
                    </a:lnTo>
                    <a:lnTo>
                      <a:pt x="1098" y="1040"/>
                    </a:lnTo>
                    <a:lnTo>
                      <a:pt x="1096" y="1040"/>
                    </a:lnTo>
                    <a:lnTo>
                      <a:pt x="1096" y="1038"/>
                    </a:lnTo>
                    <a:lnTo>
                      <a:pt x="1096" y="1038"/>
                    </a:lnTo>
                    <a:lnTo>
                      <a:pt x="1096" y="1038"/>
                    </a:lnTo>
                    <a:lnTo>
                      <a:pt x="1096" y="1038"/>
                    </a:lnTo>
                    <a:lnTo>
                      <a:pt x="1096" y="1038"/>
                    </a:lnTo>
                    <a:lnTo>
                      <a:pt x="1094" y="1038"/>
                    </a:lnTo>
                    <a:lnTo>
                      <a:pt x="1094" y="1036"/>
                    </a:lnTo>
                    <a:lnTo>
                      <a:pt x="1094" y="1036"/>
                    </a:lnTo>
                    <a:lnTo>
                      <a:pt x="1092" y="1036"/>
                    </a:lnTo>
                    <a:lnTo>
                      <a:pt x="1092" y="1036"/>
                    </a:lnTo>
                    <a:lnTo>
                      <a:pt x="1092" y="1036"/>
                    </a:lnTo>
                    <a:lnTo>
                      <a:pt x="1092" y="1036"/>
                    </a:lnTo>
                    <a:lnTo>
                      <a:pt x="1092" y="1036"/>
                    </a:lnTo>
                    <a:lnTo>
                      <a:pt x="1090" y="1034"/>
                    </a:lnTo>
                    <a:lnTo>
                      <a:pt x="1090" y="1034"/>
                    </a:lnTo>
                    <a:lnTo>
                      <a:pt x="1090" y="1034"/>
                    </a:lnTo>
                    <a:lnTo>
                      <a:pt x="1089" y="1034"/>
                    </a:lnTo>
                    <a:lnTo>
                      <a:pt x="1089" y="1034"/>
                    </a:lnTo>
                    <a:lnTo>
                      <a:pt x="1089" y="1034"/>
                    </a:lnTo>
                    <a:lnTo>
                      <a:pt x="1089" y="1034"/>
                    </a:lnTo>
                    <a:lnTo>
                      <a:pt x="1087" y="1034"/>
                    </a:lnTo>
                    <a:lnTo>
                      <a:pt x="1087" y="1034"/>
                    </a:lnTo>
                    <a:lnTo>
                      <a:pt x="1087" y="1034"/>
                    </a:lnTo>
                    <a:lnTo>
                      <a:pt x="1087" y="1034"/>
                    </a:lnTo>
                    <a:lnTo>
                      <a:pt x="1087" y="1034"/>
                    </a:lnTo>
                    <a:lnTo>
                      <a:pt x="1087" y="1034"/>
                    </a:lnTo>
                    <a:lnTo>
                      <a:pt x="1085" y="1034"/>
                    </a:lnTo>
                    <a:lnTo>
                      <a:pt x="1085" y="1034"/>
                    </a:lnTo>
                    <a:lnTo>
                      <a:pt x="1085" y="1034"/>
                    </a:lnTo>
                    <a:lnTo>
                      <a:pt x="1085" y="1034"/>
                    </a:lnTo>
                    <a:lnTo>
                      <a:pt x="1085" y="1034"/>
                    </a:lnTo>
                    <a:lnTo>
                      <a:pt x="1083" y="1034"/>
                    </a:lnTo>
                    <a:lnTo>
                      <a:pt x="1083" y="1034"/>
                    </a:lnTo>
                    <a:lnTo>
                      <a:pt x="1083" y="1034"/>
                    </a:lnTo>
                    <a:lnTo>
                      <a:pt x="1083" y="1034"/>
                    </a:lnTo>
                    <a:lnTo>
                      <a:pt x="1083" y="1034"/>
                    </a:lnTo>
                    <a:lnTo>
                      <a:pt x="1081" y="1034"/>
                    </a:lnTo>
                    <a:lnTo>
                      <a:pt x="1081" y="1034"/>
                    </a:lnTo>
                    <a:lnTo>
                      <a:pt x="1081" y="1034"/>
                    </a:lnTo>
                    <a:lnTo>
                      <a:pt x="1081" y="1034"/>
                    </a:lnTo>
                    <a:lnTo>
                      <a:pt x="1080" y="1034"/>
                    </a:lnTo>
                    <a:lnTo>
                      <a:pt x="1080" y="1034"/>
                    </a:lnTo>
                    <a:lnTo>
                      <a:pt x="1080" y="1034"/>
                    </a:lnTo>
                    <a:lnTo>
                      <a:pt x="1080" y="1033"/>
                    </a:lnTo>
                    <a:lnTo>
                      <a:pt x="1080" y="1033"/>
                    </a:lnTo>
                    <a:lnTo>
                      <a:pt x="1080" y="1033"/>
                    </a:lnTo>
                    <a:lnTo>
                      <a:pt x="1080" y="1033"/>
                    </a:lnTo>
                    <a:lnTo>
                      <a:pt x="1080" y="1033"/>
                    </a:lnTo>
                    <a:lnTo>
                      <a:pt x="1080" y="1033"/>
                    </a:lnTo>
                    <a:lnTo>
                      <a:pt x="1078" y="1033"/>
                    </a:lnTo>
                    <a:lnTo>
                      <a:pt x="1078" y="1033"/>
                    </a:lnTo>
                    <a:lnTo>
                      <a:pt x="1078" y="1031"/>
                    </a:lnTo>
                    <a:lnTo>
                      <a:pt x="1078" y="1031"/>
                    </a:lnTo>
                    <a:lnTo>
                      <a:pt x="1078" y="1031"/>
                    </a:lnTo>
                    <a:lnTo>
                      <a:pt x="1078" y="1031"/>
                    </a:lnTo>
                    <a:lnTo>
                      <a:pt x="1078" y="1031"/>
                    </a:lnTo>
                    <a:lnTo>
                      <a:pt x="1078" y="1031"/>
                    </a:lnTo>
                    <a:lnTo>
                      <a:pt x="1078" y="1031"/>
                    </a:lnTo>
                    <a:lnTo>
                      <a:pt x="1076" y="1031"/>
                    </a:lnTo>
                    <a:lnTo>
                      <a:pt x="1076" y="1031"/>
                    </a:lnTo>
                    <a:lnTo>
                      <a:pt x="1074" y="1033"/>
                    </a:lnTo>
                    <a:lnTo>
                      <a:pt x="1074" y="1033"/>
                    </a:lnTo>
                    <a:lnTo>
                      <a:pt x="1074" y="1031"/>
                    </a:lnTo>
                    <a:lnTo>
                      <a:pt x="1074" y="1031"/>
                    </a:lnTo>
                    <a:lnTo>
                      <a:pt x="1074" y="1033"/>
                    </a:lnTo>
                    <a:lnTo>
                      <a:pt x="1074" y="1033"/>
                    </a:lnTo>
                    <a:lnTo>
                      <a:pt x="1072" y="1033"/>
                    </a:lnTo>
                    <a:lnTo>
                      <a:pt x="1072" y="1031"/>
                    </a:lnTo>
                    <a:lnTo>
                      <a:pt x="1072" y="1031"/>
                    </a:lnTo>
                    <a:lnTo>
                      <a:pt x="1072" y="1031"/>
                    </a:lnTo>
                    <a:lnTo>
                      <a:pt x="1072" y="1031"/>
                    </a:lnTo>
                    <a:lnTo>
                      <a:pt x="1072" y="1031"/>
                    </a:lnTo>
                    <a:lnTo>
                      <a:pt x="1072" y="1031"/>
                    </a:lnTo>
                    <a:lnTo>
                      <a:pt x="1072" y="1031"/>
                    </a:lnTo>
                    <a:lnTo>
                      <a:pt x="1072" y="1031"/>
                    </a:lnTo>
                    <a:lnTo>
                      <a:pt x="1072" y="1031"/>
                    </a:lnTo>
                    <a:lnTo>
                      <a:pt x="1071" y="1031"/>
                    </a:lnTo>
                    <a:lnTo>
                      <a:pt x="1071" y="1031"/>
                    </a:lnTo>
                    <a:lnTo>
                      <a:pt x="1071" y="1031"/>
                    </a:lnTo>
                    <a:lnTo>
                      <a:pt x="1071" y="1029"/>
                    </a:lnTo>
                    <a:lnTo>
                      <a:pt x="1071" y="1029"/>
                    </a:lnTo>
                    <a:lnTo>
                      <a:pt x="1069" y="1029"/>
                    </a:lnTo>
                    <a:lnTo>
                      <a:pt x="1069" y="1029"/>
                    </a:lnTo>
                    <a:lnTo>
                      <a:pt x="1067" y="1029"/>
                    </a:lnTo>
                    <a:lnTo>
                      <a:pt x="1067" y="1029"/>
                    </a:lnTo>
                    <a:lnTo>
                      <a:pt x="1067" y="1029"/>
                    </a:lnTo>
                    <a:lnTo>
                      <a:pt x="1067" y="1029"/>
                    </a:lnTo>
                    <a:lnTo>
                      <a:pt x="1067" y="1029"/>
                    </a:lnTo>
                    <a:lnTo>
                      <a:pt x="1067" y="1029"/>
                    </a:lnTo>
                    <a:lnTo>
                      <a:pt x="1067" y="1029"/>
                    </a:lnTo>
                    <a:lnTo>
                      <a:pt x="1067" y="1029"/>
                    </a:lnTo>
                    <a:lnTo>
                      <a:pt x="1065" y="1029"/>
                    </a:lnTo>
                    <a:lnTo>
                      <a:pt x="1065" y="1029"/>
                    </a:lnTo>
                    <a:lnTo>
                      <a:pt x="1065" y="1029"/>
                    </a:lnTo>
                    <a:lnTo>
                      <a:pt x="1065" y="1029"/>
                    </a:lnTo>
                    <a:lnTo>
                      <a:pt x="1065" y="1029"/>
                    </a:lnTo>
                    <a:lnTo>
                      <a:pt x="1065" y="1029"/>
                    </a:lnTo>
                    <a:lnTo>
                      <a:pt x="1065" y="1029"/>
                    </a:lnTo>
                    <a:lnTo>
                      <a:pt x="1063" y="1027"/>
                    </a:lnTo>
                    <a:lnTo>
                      <a:pt x="1063" y="1027"/>
                    </a:lnTo>
                    <a:lnTo>
                      <a:pt x="1063" y="1027"/>
                    </a:lnTo>
                    <a:lnTo>
                      <a:pt x="1063" y="1027"/>
                    </a:lnTo>
                    <a:lnTo>
                      <a:pt x="1062" y="1027"/>
                    </a:lnTo>
                    <a:lnTo>
                      <a:pt x="1062" y="1027"/>
                    </a:lnTo>
                    <a:lnTo>
                      <a:pt x="1062" y="1027"/>
                    </a:lnTo>
                    <a:lnTo>
                      <a:pt x="1062" y="1027"/>
                    </a:lnTo>
                    <a:lnTo>
                      <a:pt x="1062" y="1027"/>
                    </a:lnTo>
                    <a:lnTo>
                      <a:pt x="1062" y="1027"/>
                    </a:lnTo>
                    <a:lnTo>
                      <a:pt x="1062" y="1027"/>
                    </a:lnTo>
                    <a:lnTo>
                      <a:pt x="1060" y="1027"/>
                    </a:lnTo>
                    <a:lnTo>
                      <a:pt x="1060" y="1027"/>
                    </a:lnTo>
                    <a:lnTo>
                      <a:pt x="1060" y="1027"/>
                    </a:lnTo>
                    <a:lnTo>
                      <a:pt x="1060" y="1027"/>
                    </a:lnTo>
                    <a:lnTo>
                      <a:pt x="1060" y="1027"/>
                    </a:lnTo>
                    <a:lnTo>
                      <a:pt x="1060" y="1027"/>
                    </a:lnTo>
                    <a:lnTo>
                      <a:pt x="1060" y="1027"/>
                    </a:lnTo>
                    <a:lnTo>
                      <a:pt x="1060" y="1027"/>
                    </a:lnTo>
                    <a:lnTo>
                      <a:pt x="1060" y="1027"/>
                    </a:lnTo>
                    <a:lnTo>
                      <a:pt x="1060" y="1029"/>
                    </a:lnTo>
                    <a:lnTo>
                      <a:pt x="1060" y="1029"/>
                    </a:lnTo>
                    <a:lnTo>
                      <a:pt x="1060" y="1029"/>
                    </a:lnTo>
                    <a:lnTo>
                      <a:pt x="1060" y="1029"/>
                    </a:lnTo>
                    <a:lnTo>
                      <a:pt x="1060" y="1033"/>
                    </a:lnTo>
                    <a:lnTo>
                      <a:pt x="1060" y="1036"/>
                    </a:lnTo>
                    <a:lnTo>
                      <a:pt x="1060" y="1036"/>
                    </a:lnTo>
                    <a:lnTo>
                      <a:pt x="1058" y="1038"/>
                    </a:lnTo>
                    <a:lnTo>
                      <a:pt x="1058" y="1040"/>
                    </a:lnTo>
                    <a:lnTo>
                      <a:pt x="1058" y="1040"/>
                    </a:lnTo>
                    <a:lnTo>
                      <a:pt x="1058" y="1040"/>
                    </a:lnTo>
                    <a:lnTo>
                      <a:pt x="1056" y="1040"/>
                    </a:lnTo>
                    <a:lnTo>
                      <a:pt x="1054" y="1040"/>
                    </a:lnTo>
                    <a:lnTo>
                      <a:pt x="1054" y="1038"/>
                    </a:lnTo>
                    <a:lnTo>
                      <a:pt x="1052" y="1038"/>
                    </a:lnTo>
                    <a:lnTo>
                      <a:pt x="1052" y="1038"/>
                    </a:lnTo>
                    <a:lnTo>
                      <a:pt x="1052" y="1038"/>
                    </a:lnTo>
                    <a:lnTo>
                      <a:pt x="1052" y="1038"/>
                    </a:lnTo>
                    <a:lnTo>
                      <a:pt x="1051" y="1038"/>
                    </a:lnTo>
                    <a:lnTo>
                      <a:pt x="1051" y="1038"/>
                    </a:lnTo>
                    <a:lnTo>
                      <a:pt x="1051" y="1038"/>
                    </a:lnTo>
                    <a:lnTo>
                      <a:pt x="1049" y="1036"/>
                    </a:lnTo>
                    <a:lnTo>
                      <a:pt x="1049" y="1036"/>
                    </a:lnTo>
                    <a:lnTo>
                      <a:pt x="1049" y="1036"/>
                    </a:lnTo>
                    <a:lnTo>
                      <a:pt x="1047" y="1036"/>
                    </a:lnTo>
                    <a:lnTo>
                      <a:pt x="1045" y="1036"/>
                    </a:lnTo>
                    <a:lnTo>
                      <a:pt x="1045" y="1036"/>
                    </a:lnTo>
                    <a:lnTo>
                      <a:pt x="1043" y="1036"/>
                    </a:lnTo>
                    <a:lnTo>
                      <a:pt x="1042" y="1038"/>
                    </a:lnTo>
                    <a:lnTo>
                      <a:pt x="1042" y="1038"/>
                    </a:lnTo>
                    <a:lnTo>
                      <a:pt x="1042" y="1038"/>
                    </a:lnTo>
                    <a:lnTo>
                      <a:pt x="1040" y="1038"/>
                    </a:lnTo>
                    <a:lnTo>
                      <a:pt x="1040" y="1040"/>
                    </a:lnTo>
                    <a:lnTo>
                      <a:pt x="1038" y="1042"/>
                    </a:lnTo>
                    <a:lnTo>
                      <a:pt x="1038" y="1043"/>
                    </a:lnTo>
                    <a:lnTo>
                      <a:pt x="1038" y="1045"/>
                    </a:lnTo>
                    <a:lnTo>
                      <a:pt x="1036" y="1045"/>
                    </a:lnTo>
                    <a:lnTo>
                      <a:pt x="1036" y="1047"/>
                    </a:lnTo>
                    <a:lnTo>
                      <a:pt x="1036" y="1047"/>
                    </a:lnTo>
                    <a:lnTo>
                      <a:pt x="1034" y="1049"/>
                    </a:lnTo>
                    <a:lnTo>
                      <a:pt x="1034" y="1049"/>
                    </a:lnTo>
                    <a:lnTo>
                      <a:pt x="1034" y="1049"/>
                    </a:lnTo>
                    <a:lnTo>
                      <a:pt x="1034" y="1051"/>
                    </a:lnTo>
                    <a:lnTo>
                      <a:pt x="1034" y="1051"/>
                    </a:lnTo>
                    <a:lnTo>
                      <a:pt x="1033" y="1052"/>
                    </a:lnTo>
                    <a:lnTo>
                      <a:pt x="1033" y="1054"/>
                    </a:lnTo>
                    <a:lnTo>
                      <a:pt x="1034" y="1054"/>
                    </a:lnTo>
                    <a:lnTo>
                      <a:pt x="1034" y="1054"/>
                    </a:lnTo>
                    <a:lnTo>
                      <a:pt x="1034" y="1054"/>
                    </a:lnTo>
                    <a:lnTo>
                      <a:pt x="1034" y="1056"/>
                    </a:lnTo>
                    <a:lnTo>
                      <a:pt x="1034" y="1056"/>
                    </a:lnTo>
                    <a:lnTo>
                      <a:pt x="1034" y="1056"/>
                    </a:lnTo>
                    <a:lnTo>
                      <a:pt x="1034" y="1056"/>
                    </a:lnTo>
                    <a:lnTo>
                      <a:pt x="1034" y="1056"/>
                    </a:lnTo>
                    <a:lnTo>
                      <a:pt x="1034" y="1056"/>
                    </a:lnTo>
                    <a:lnTo>
                      <a:pt x="1036" y="1056"/>
                    </a:lnTo>
                    <a:lnTo>
                      <a:pt x="1036" y="1056"/>
                    </a:lnTo>
                    <a:lnTo>
                      <a:pt x="1038" y="1060"/>
                    </a:lnTo>
                    <a:lnTo>
                      <a:pt x="1038" y="1060"/>
                    </a:lnTo>
                    <a:lnTo>
                      <a:pt x="1040" y="1061"/>
                    </a:lnTo>
                    <a:lnTo>
                      <a:pt x="1042" y="1063"/>
                    </a:lnTo>
                    <a:lnTo>
                      <a:pt x="1042" y="1063"/>
                    </a:lnTo>
                    <a:lnTo>
                      <a:pt x="1043" y="1067"/>
                    </a:lnTo>
                    <a:lnTo>
                      <a:pt x="1045" y="1071"/>
                    </a:lnTo>
                    <a:lnTo>
                      <a:pt x="1045" y="1071"/>
                    </a:lnTo>
                    <a:lnTo>
                      <a:pt x="1045" y="1072"/>
                    </a:lnTo>
                    <a:lnTo>
                      <a:pt x="1047" y="1074"/>
                    </a:lnTo>
                    <a:lnTo>
                      <a:pt x="1047" y="1076"/>
                    </a:lnTo>
                    <a:lnTo>
                      <a:pt x="1047" y="1080"/>
                    </a:lnTo>
                    <a:lnTo>
                      <a:pt x="1047" y="1081"/>
                    </a:lnTo>
                    <a:lnTo>
                      <a:pt x="1047" y="1081"/>
                    </a:lnTo>
                    <a:lnTo>
                      <a:pt x="1049" y="1081"/>
                    </a:lnTo>
                    <a:lnTo>
                      <a:pt x="1049" y="1083"/>
                    </a:lnTo>
                    <a:lnTo>
                      <a:pt x="1051" y="1085"/>
                    </a:lnTo>
                    <a:lnTo>
                      <a:pt x="1052" y="1087"/>
                    </a:lnTo>
                    <a:lnTo>
                      <a:pt x="1052" y="1087"/>
                    </a:lnTo>
                    <a:lnTo>
                      <a:pt x="1052" y="1087"/>
                    </a:lnTo>
                    <a:lnTo>
                      <a:pt x="1054" y="1087"/>
                    </a:lnTo>
                    <a:lnTo>
                      <a:pt x="1054" y="1087"/>
                    </a:lnTo>
                    <a:lnTo>
                      <a:pt x="1056" y="1087"/>
                    </a:lnTo>
                    <a:lnTo>
                      <a:pt x="1058" y="1087"/>
                    </a:lnTo>
                    <a:lnTo>
                      <a:pt x="1058" y="1087"/>
                    </a:lnTo>
                    <a:lnTo>
                      <a:pt x="1058" y="1087"/>
                    </a:lnTo>
                    <a:lnTo>
                      <a:pt x="1060" y="1087"/>
                    </a:lnTo>
                    <a:lnTo>
                      <a:pt x="1062" y="1085"/>
                    </a:lnTo>
                    <a:lnTo>
                      <a:pt x="1063" y="1085"/>
                    </a:lnTo>
                    <a:lnTo>
                      <a:pt x="1063" y="1085"/>
                    </a:lnTo>
                    <a:lnTo>
                      <a:pt x="1063" y="1085"/>
                    </a:lnTo>
                    <a:lnTo>
                      <a:pt x="1065" y="1085"/>
                    </a:lnTo>
                    <a:lnTo>
                      <a:pt x="1067" y="1085"/>
                    </a:lnTo>
                    <a:lnTo>
                      <a:pt x="1067" y="1085"/>
                    </a:lnTo>
                    <a:lnTo>
                      <a:pt x="1067" y="1083"/>
                    </a:lnTo>
                    <a:lnTo>
                      <a:pt x="1069" y="1083"/>
                    </a:lnTo>
                    <a:lnTo>
                      <a:pt x="1069" y="1083"/>
                    </a:lnTo>
                    <a:lnTo>
                      <a:pt x="1069" y="1083"/>
                    </a:lnTo>
                    <a:lnTo>
                      <a:pt x="1071" y="1083"/>
                    </a:lnTo>
                    <a:lnTo>
                      <a:pt x="1071" y="1083"/>
                    </a:lnTo>
                    <a:lnTo>
                      <a:pt x="1071" y="1083"/>
                    </a:lnTo>
                    <a:lnTo>
                      <a:pt x="1072" y="1083"/>
                    </a:lnTo>
                    <a:lnTo>
                      <a:pt x="1072" y="1083"/>
                    </a:lnTo>
                    <a:lnTo>
                      <a:pt x="1072" y="1083"/>
                    </a:lnTo>
                    <a:lnTo>
                      <a:pt x="1072" y="1083"/>
                    </a:lnTo>
                    <a:lnTo>
                      <a:pt x="1072" y="1085"/>
                    </a:lnTo>
                    <a:lnTo>
                      <a:pt x="1072" y="1085"/>
                    </a:lnTo>
                    <a:lnTo>
                      <a:pt x="1072" y="1087"/>
                    </a:lnTo>
                    <a:lnTo>
                      <a:pt x="1072" y="1087"/>
                    </a:lnTo>
                    <a:lnTo>
                      <a:pt x="1072" y="1087"/>
                    </a:lnTo>
                    <a:lnTo>
                      <a:pt x="1071" y="1090"/>
                    </a:lnTo>
                    <a:lnTo>
                      <a:pt x="1071" y="1092"/>
                    </a:lnTo>
                    <a:lnTo>
                      <a:pt x="1071" y="1092"/>
                    </a:lnTo>
                    <a:lnTo>
                      <a:pt x="1071" y="1094"/>
                    </a:lnTo>
                    <a:lnTo>
                      <a:pt x="1071" y="1094"/>
                    </a:lnTo>
                    <a:lnTo>
                      <a:pt x="1071" y="1094"/>
                    </a:lnTo>
                    <a:lnTo>
                      <a:pt x="1071" y="1094"/>
                    </a:lnTo>
                    <a:lnTo>
                      <a:pt x="1071" y="1094"/>
                    </a:lnTo>
                    <a:lnTo>
                      <a:pt x="1069" y="1094"/>
                    </a:lnTo>
                    <a:lnTo>
                      <a:pt x="1069" y="1094"/>
                    </a:lnTo>
                    <a:lnTo>
                      <a:pt x="1069" y="1094"/>
                    </a:lnTo>
                    <a:lnTo>
                      <a:pt x="1067" y="1096"/>
                    </a:lnTo>
                    <a:lnTo>
                      <a:pt x="1067" y="1096"/>
                    </a:lnTo>
                    <a:lnTo>
                      <a:pt x="1067" y="1096"/>
                    </a:lnTo>
                    <a:lnTo>
                      <a:pt x="1065" y="1096"/>
                    </a:lnTo>
                    <a:lnTo>
                      <a:pt x="1063" y="1096"/>
                    </a:lnTo>
                    <a:lnTo>
                      <a:pt x="1062" y="1096"/>
                    </a:lnTo>
                    <a:lnTo>
                      <a:pt x="1062" y="1096"/>
                    </a:lnTo>
                    <a:lnTo>
                      <a:pt x="1060" y="1096"/>
                    </a:lnTo>
                    <a:lnTo>
                      <a:pt x="1060" y="1096"/>
                    </a:lnTo>
                    <a:lnTo>
                      <a:pt x="1060" y="1096"/>
                    </a:lnTo>
                    <a:lnTo>
                      <a:pt x="1058" y="1096"/>
                    </a:lnTo>
                    <a:lnTo>
                      <a:pt x="1058" y="1096"/>
                    </a:lnTo>
                    <a:lnTo>
                      <a:pt x="1058" y="1096"/>
                    </a:lnTo>
                    <a:lnTo>
                      <a:pt x="1056" y="1096"/>
                    </a:lnTo>
                    <a:lnTo>
                      <a:pt x="1056" y="1096"/>
                    </a:lnTo>
                    <a:lnTo>
                      <a:pt x="1056" y="1096"/>
                    </a:lnTo>
                    <a:lnTo>
                      <a:pt x="1056" y="1096"/>
                    </a:lnTo>
                    <a:lnTo>
                      <a:pt x="1054" y="1096"/>
                    </a:lnTo>
                    <a:lnTo>
                      <a:pt x="1052" y="1096"/>
                    </a:lnTo>
                    <a:lnTo>
                      <a:pt x="1052" y="1094"/>
                    </a:lnTo>
                    <a:lnTo>
                      <a:pt x="1052" y="1096"/>
                    </a:lnTo>
                    <a:lnTo>
                      <a:pt x="1051" y="1096"/>
                    </a:lnTo>
                    <a:lnTo>
                      <a:pt x="1051" y="1096"/>
                    </a:lnTo>
                    <a:lnTo>
                      <a:pt x="1051" y="1096"/>
                    </a:lnTo>
                    <a:lnTo>
                      <a:pt x="1049" y="1096"/>
                    </a:lnTo>
                    <a:lnTo>
                      <a:pt x="1049" y="1096"/>
                    </a:lnTo>
                    <a:lnTo>
                      <a:pt x="1049" y="1098"/>
                    </a:lnTo>
                    <a:lnTo>
                      <a:pt x="1047" y="1098"/>
                    </a:lnTo>
                    <a:lnTo>
                      <a:pt x="1047" y="1098"/>
                    </a:lnTo>
                    <a:lnTo>
                      <a:pt x="1045" y="1098"/>
                    </a:lnTo>
                    <a:lnTo>
                      <a:pt x="1045" y="1098"/>
                    </a:lnTo>
                    <a:lnTo>
                      <a:pt x="1045" y="1098"/>
                    </a:lnTo>
                    <a:lnTo>
                      <a:pt x="1045" y="1098"/>
                    </a:lnTo>
                    <a:lnTo>
                      <a:pt x="1042" y="1098"/>
                    </a:lnTo>
                    <a:lnTo>
                      <a:pt x="1034" y="1098"/>
                    </a:lnTo>
                    <a:lnTo>
                      <a:pt x="1029" y="1098"/>
                    </a:lnTo>
                    <a:lnTo>
                      <a:pt x="1025" y="1098"/>
                    </a:lnTo>
                    <a:lnTo>
                      <a:pt x="1024" y="1098"/>
                    </a:lnTo>
                    <a:lnTo>
                      <a:pt x="1022" y="1098"/>
                    </a:lnTo>
                    <a:lnTo>
                      <a:pt x="1020" y="1098"/>
                    </a:lnTo>
                    <a:lnTo>
                      <a:pt x="1020" y="1098"/>
                    </a:lnTo>
                    <a:lnTo>
                      <a:pt x="1020" y="1098"/>
                    </a:lnTo>
                    <a:lnTo>
                      <a:pt x="1020" y="1098"/>
                    </a:lnTo>
                    <a:lnTo>
                      <a:pt x="1018" y="1098"/>
                    </a:lnTo>
                    <a:lnTo>
                      <a:pt x="1016" y="1098"/>
                    </a:lnTo>
                    <a:lnTo>
                      <a:pt x="1016" y="1098"/>
                    </a:lnTo>
                    <a:lnTo>
                      <a:pt x="1016" y="1098"/>
                    </a:lnTo>
                    <a:lnTo>
                      <a:pt x="1014" y="1098"/>
                    </a:lnTo>
                    <a:lnTo>
                      <a:pt x="1014" y="1099"/>
                    </a:lnTo>
                    <a:lnTo>
                      <a:pt x="1014" y="1099"/>
                    </a:lnTo>
                    <a:lnTo>
                      <a:pt x="1014" y="1099"/>
                    </a:lnTo>
                    <a:lnTo>
                      <a:pt x="1013" y="1099"/>
                    </a:lnTo>
                    <a:lnTo>
                      <a:pt x="1013" y="1099"/>
                    </a:lnTo>
                    <a:lnTo>
                      <a:pt x="1013" y="1099"/>
                    </a:lnTo>
                    <a:lnTo>
                      <a:pt x="1013" y="1101"/>
                    </a:lnTo>
                    <a:lnTo>
                      <a:pt x="1013" y="1101"/>
                    </a:lnTo>
                    <a:lnTo>
                      <a:pt x="1013" y="1101"/>
                    </a:lnTo>
                    <a:lnTo>
                      <a:pt x="1013" y="1101"/>
                    </a:lnTo>
                    <a:lnTo>
                      <a:pt x="1013" y="1103"/>
                    </a:lnTo>
                    <a:lnTo>
                      <a:pt x="1013" y="1103"/>
                    </a:lnTo>
                    <a:lnTo>
                      <a:pt x="1013" y="1103"/>
                    </a:lnTo>
                    <a:lnTo>
                      <a:pt x="1013" y="1103"/>
                    </a:lnTo>
                    <a:lnTo>
                      <a:pt x="1013" y="1105"/>
                    </a:lnTo>
                    <a:lnTo>
                      <a:pt x="1013" y="1105"/>
                    </a:lnTo>
                    <a:lnTo>
                      <a:pt x="1013" y="1107"/>
                    </a:lnTo>
                    <a:lnTo>
                      <a:pt x="1013" y="1107"/>
                    </a:lnTo>
                    <a:lnTo>
                      <a:pt x="1013" y="1107"/>
                    </a:lnTo>
                    <a:lnTo>
                      <a:pt x="1013" y="1107"/>
                    </a:lnTo>
                    <a:lnTo>
                      <a:pt x="1011" y="1109"/>
                    </a:lnTo>
                    <a:lnTo>
                      <a:pt x="1011" y="1109"/>
                    </a:lnTo>
                    <a:lnTo>
                      <a:pt x="1011" y="1109"/>
                    </a:lnTo>
                    <a:lnTo>
                      <a:pt x="1009" y="1109"/>
                    </a:lnTo>
                    <a:lnTo>
                      <a:pt x="1009" y="1109"/>
                    </a:lnTo>
                    <a:lnTo>
                      <a:pt x="1009" y="1109"/>
                    </a:lnTo>
                    <a:lnTo>
                      <a:pt x="1009" y="1109"/>
                    </a:lnTo>
                    <a:lnTo>
                      <a:pt x="1009" y="1110"/>
                    </a:lnTo>
                    <a:lnTo>
                      <a:pt x="1009" y="1110"/>
                    </a:lnTo>
                    <a:lnTo>
                      <a:pt x="1007" y="1110"/>
                    </a:lnTo>
                    <a:lnTo>
                      <a:pt x="1007" y="1114"/>
                    </a:lnTo>
                    <a:lnTo>
                      <a:pt x="1005" y="1116"/>
                    </a:lnTo>
                    <a:lnTo>
                      <a:pt x="1004" y="1118"/>
                    </a:lnTo>
                    <a:lnTo>
                      <a:pt x="1002" y="1118"/>
                    </a:lnTo>
                    <a:lnTo>
                      <a:pt x="1002" y="1119"/>
                    </a:lnTo>
                    <a:lnTo>
                      <a:pt x="1002" y="1119"/>
                    </a:lnTo>
                    <a:lnTo>
                      <a:pt x="1000" y="1118"/>
                    </a:lnTo>
                    <a:lnTo>
                      <a:pt x="1000" y="1118"/>
                    </a:lnTo>
                    <a:lnTo>
                      <a:pt x="1000" y="1118"/>
                    </a:lnTo>
                    <a:lnTo>
                      <a:pt x="998" y="1118"/>
                    </a:lnTo>
                    <a:lnTo>
                      <a:pt x="998" y="1118"/>
                    </a:lnTo>
                    <a:lnTo>
                      <a:pt x="996" y="1118"/>
                    </a:lnTo>
                    <a:lnTo>
                      <a:pt x="996" y="1118"/>
                    </a:lnTo>
                    <a:lnTo>
                      <a:pt x="995" y="1119"/>
                    </a:lnTo>
                    <a:lnTo>
                      <a:pt x="995" y="1119"/>
                    </a:lnTo>
                    <a:lnTo>
                      <a:pt x="993" y="1118"/>
                    </a:lnTo>
                    <a:lnTo>
                      <a:pt x="991" y="1118"/>
                    </a:lnTo>
                    <a:lnTo>
                      <a:pt x="991" y="1118"/>
                    </a:lnTo>
                    <a:lnTo>
                      <a:pt x="987" y="1119"/>
                    </a:lnTo>
                    <a:lnTo>
                      <a:pt x="984" y="1119"/>
                    </a:lnTo>
                    <a:lnTo>
                      <a:pt x="982" y="1119"/>
                    </a:lnTo>
                    <a:lnTo>
                      <a:pt x="982" y="1119"/>
                    </a:lnTo>
                    <a:lnTo>
                      <a:pt x="982" y="1119"/>
                    </a:lnTo>
                    <a:lnTo>
                      <a:pt x="982" y="1119"/>
                    </a:lnTo>
                    <a:lnTo>
                      <a:pt x="980" y="1119"/>
                    </a:lnTo>
                    <a:lnTo>
                      <a:pt x="978" y="1121"/>
                    </a:lnTo>
                    <a:lnTo>
                      <a:pt x="978" y="1121"/>
                    </a:lnTo>
                    <a:lnTo>
                      <a:pt x="977" y="1123"/>
                    </a:lnTo>
                    <a:lnTo>
                      <a:pt x="975" y="1123"/>
                    </a:lnTo>
                    <a:lnTo>
                      <a:pt x="975" y="1125"/>
                    </a:lnTo>
                    <a:lnTo>
                      <a:pt x="971" y="1128"/>
                    </a:lnTo>
                    <a:lnTo>
                      <a:pt x="969" y="1130"/>
                    </a:lnTo>
                    <a:lnTo>
                      <a:pt x="967" y="1132"/>
                    </a:lnTo>
                    <a:lnTo>
                      <a:pt x="966" y="1132"/>
                    </a:lnTo>
                    <a:lnTo>
                      <a:pt x="962" y="1136"/>
                    </a:lnTo>
                    <a:lnTo>
                      <a:pt x="958" y="1137"/>
                    </a:lnTo>
                    <a:lnTo>
                      <a:pt x="957" y="1137"/>
                    </a:lnTo>
                    <a:lnTo>
                      <a:pt x="955" y="1139"/>
                    </a:lnTo>
                    <a:lnTo>
                      <a:pt x="955" y="1139"/>
                    </a:lnTo>
                    <a:lnTo>
                      <a:pt x="953" y="1139"/>
                    </a:lnTo>
                    <a:lnTo>
                      <a:pt x="953" y="1139"/>
                    </a:lnTo>
                    <a:lnTo>
                      <a:pt x="953" y="1139"/>
                    </a:lnTo>
                    <a:lnTo>
                      <a:pt x="953" y="1139"/>
                    </a:lnTo>
                    <a:lnTo>
                      <a:pt x="953" y="1139"/>
                    </a:lnTo>
                    <a:lnTo>
                      <a:pt x="953" y="1139"/>
                    </a:lnTo>
                    <a:lnTo>
                      <a:pt x="951" y="1139"/>
                    </a:lnTo>
                    <a:lnTo>
                      <a:pt x="951" y="1139"/>
                    </a:lnTo>
                    <a:lnTo>
                      <a:pt x="951" y="1139"/>
                    </a:lnTo>
                    <a:lnTo>
                      <a:pt x="951" y="1139"/>
                    </a:lnTo>
                    <a:lnTo>
                      <a:pt x="951" y="1139"/>
                    </a:lnTo>
                    <a:lnTo>
                      <a:pt x="949" y="1139"/>
                    </a:lnTo>
                    <a:lnTo>
                      <a:pt x="949" y="1139"/>
                    </a:lnTo>
                    <a:lnTo>
                      <a:pt x="949" y="1139"/>
                    </a:lnTo>
                    <a:lnTo>
                      <a:pt x="949" y="1139"/>
                    </a:lnTo>
                    <a:lnTo>
                      <a:pt x="949" y="1141"/>
                    </a:lnTo>
                    <a:lnTo>
                      <a:pt x="949" y="1141"/>
                    </a:lnTo>
                    <a:lnTo>
                      <a:pt x="949" y="1141"/>
                    </a:lnTo>
                    <a:lnTo>
                      <a:pt x="949" y="1141"/>
                    </a:lnTo>
                    <a:lnTo>
                      <a:pt x="949" y="1141"/>
                    </a:lnTo>
                    <a:lnTo>
                      <a:pt x="948" y="1143"/>
                    </a:lnTo>
                    <a:lnTo>
                      <a:pt x="946" y="1145"/>
                    </a:lnTo>
                    <a:lnTo>
                      <a:pt x="946" y="1145"/>
                    </a:lnTo>
                    <a:lnTo>
                      <a:pt x="946" y="1147"/>
                    </a:lnTo>
                    <a:lnTo>
                      <a:pt x="944" y="1148"/>
                    </a:lnTo>
                    <a:lnTo>
                      <a:pt x="944" y="1150"/>
                    </a:lnTo>
                    <a:lnTo>
                      <a:pt x="944" y="1152"/>
                    </a:lnTo>
                    <a:lnTo>
                      <a:pt x="942" y="1152"/>
                    </a:lnTo>
                    <a:lnTo>
                      <a:pt x="942" y="1152"/>
                    </a:lnTo>
                    <a:lnTo>
                      <a:pt x="942" y="1152"/>
                    </a:lnTo>
                    <a:lnTo>
                      <a:pt x="942" y="1152"/>
                    </a:lnTo>
                    <a:lnTo>
                      <a:pt x="942" y="1152"/>
                    </a:lnTo>
                    <a:lnTo>
                      <a:pt x="942" y="1152"/>
                    </a:lnTo>
                    <a:lnTo>
                      <a:pt x="940" y="1152"/>
                    </a:lnTo>
                    <a:lnTo>
                      <a:pt x="940" y="1152"/>
                    </a:lnTo>
                    <a:lnTo>
                      <a:pt x="940" y="1152"/>
                    </a:lnTo>
                    <a:lnTo>
                      <a:pt x="940" y="1152"/>
                    </a:lnTo>
                    <a:lnTo>
                      <a:pt x="940" y="1152"/>
                    </a:lnTo>
                    <a:lnTo>
                      <a:pt x="939" y="1152"/>
                    </a:lnTo>
                    <a:lnTo>
                      <a:pt x="939" y="1152"/>
                    </a:lnTo>
                    <a:lnTo>
                      <a:pt x="939" y="1152"/>
                    </a:lnTo>
                    <a:lnTo>
                      <a:pt x="939" y="1152"/>
                    </a:lnTo>
                    <a:lnTo>
                      <a:pt x="939" y="1152"/>
                    </a:lnTo>
                    <a:lnTo>
                      <a:pt x="939" y="1152"/>
                    </a:lnTo>
                    <a:lnTo>
                      <a:pt x="939" y="1152"/>
                    </a:lnTo>
                    <a:lnTo>
                      <a:pt x="939" y="1150"/>
                    </a:lnTo>
                    <a:lnTo>
                      <a:pt x="939" y="1150"/>
                    </a:lnTo>
                    <a:lnTo>
                      <a:pt x="939" y="1150"/>
                    </a:lnTo>
                    <a:lnTo>
                      <a:pt x="939" y="1150"/>
                    </a:lnTo>
                    <a:lnTo>
                      <a:pt x="939" y="1150"/>
                    </a:lnTo>
                    <a:lnTo>
                      <a:pt x="939" y="1150"/>
                    </a:lnTo>
                    <a:lnTo>
                      <a:pt x="937" y="1148"/>
                    </a:lnTo>
                    <a:lnTo>
                      <a:pt x="937" y="1147"/>
                    </a:lnTo>
                    <a:lnTo>
                      <a:pt x="939" y="1147"/>
                    </a:lnTo>
                    <a:lnTo>
                      <a:pt x="939" y="1145"/>
                    </a:lnTo>
                    <a:lnTo>
                      <a:pt x="939" y="1145"/>
                    </a:lnTo>
                    <a:lnTo>
                      <a:pt x="939" y="1141"/>
                    </a:lnTo>
                    <a:lnTo>
                      <a:pt x="937" y="1137"/>
                    </a:lnTo>
                    <a:lnTo>
                      <a:pt x="937" y="1136"/>
                    </a:lnTo>
                    <a:lnTo>
                      <a:pt x="937" y="1136"/>
                    </a:lnTo>
                    <a:lnTo>
                      <a:pt x="937" y="1136"/>
                    </a:lnTo>
                    <a:lnTo>
                      <a:pt x="937" y="1134"/>
                    </a:lnTo>
                    <a:lnTo>
                      <a:pt x="935" y="1134"/>
                    </a:lnTo>
                    <a:lnTo>
                      <a:pt x="935" y="1134"/>
                    </a:lnTo>
                    <a:lnTo>
                      <a:pt x="935" y="1134"/>
                    </a:lnTo>
                    <a:lnTo>
                      <a:pt x="935" y="1134"/>
                    </a:lnTo>
                    <a:lnTo>
                      <a:pt x="935" y="1134"/>
                    </a:lnTo>
                    <a:lnTo>
                      <a:pt x="933" y="1134"/>
                    </a:lnTo>
                    <a:lnTo>
                      <a:pt x="933" y="1134"/>
                    </a:lnTo>
                    <a:lnTo>
                      <a:pt x="933" y="1134"/>
                    </a:lnTo>
                    <a:lnTo>
                      <a:pt x="933" y="1134"/>
                    </a:lnTo>
                    <a:lnTo>
                      <a:pt x="931" y="1134"/>
                    </a:lnTo>
                    <a:lnTo>
                      <a:pt x="931" y="1134"/>
                    </a:lnTo>
                    <a:lnTo>
                      <a:pt x="931" y="1134"/>
                    </a:lnTo>
                    <a:lnTo>
                      <a:pt x="931" y="1132"/>
                    </a:lnTo>
                    <a:lnTo>
                      <a:pt x="931" y="1132"/>
                    </a:lnTo>
                    <a:lnTo>
                      <a:pt x="929" y="1132"/>
                    </a:lnTo>
                    <a:lnTo>
                      <a:pt x="929" y="1132"/>
                    </a:lnTo>
                    <a:lnTo>
                      <a:pt x="929" y="1134"/>
                    </a:lnTo>
                    <a:lnTo>
                      <a:pt x="928" y="1134"/>
                    </a:lnTo>
                    <a:lnTo>
                      <a:pt x="928" y="1134"/>
                    </a:lnTo>
                    <a:lnTo>
                      <a:pt x="928" y="1136"/>
                    </a:lnTo>
                    <a:lnTo>
                      <a:pt x="928" y="1136"/>
                    </a:lnTo>
                    <a:lnTo>
                      <a:pt x="928" y="1136"/>
                    </a:lnTo>
                    <a:lnTo>
                      <a:pt x="928" y="1137"/>
                    </a:lnTo>
                    <a:lnTo>
                      <a:pt x="928" y="1137"/>
                    </a:lnTo>
                    <a:lnTo>
                      <a:pt x="928" y="1137"/>
                    </a:lnTo>
                    <a:lnTo>
                      <a:pt x="926" y="1139"/>
                    </a:lnTo>
                    <a:lnTo>
                      <a:pt x="926" y="1139"/>
                    </a:lnTo>
                    <a:lnTo>
                      <a:pt x="926" y="1139"/>
                    </a:lnTo>
                    <a:lnTo>
                      <a:pt x="926" y="1139"/>
                    </a:lnTo>
                    <a:lnTo>
                      <a:pt x="926" y="1139"/>
                    </a:lnTo>
                    <a:lnTo>
                      <a:pt x="926" y="1139"/>
                    </a:lnTo>
                    <a:lnTo>
                      <a:pt x="924" y="1139"/>
                    </a:lnTo>
                    <a:lnTo>
                      <a:pt x="924" y="1139"/>
                    </a:lnTo>
                    <a:lnTo>
                      <a:pt x="924" y="1139"/>
                    </a:lnTo>
                    <a:lnTo>
                      <a:pt x="924" y="1139"/>
                    </a:lnTo>
                    <a:lnTo>
                      <a:pt x="922" y="1139"/>
                    </a:lnTo>
                    <a:lnTo>
                      <a:pt x="922" y="1139"/>
                    </a:lnTo>
                    <a:lnTo>
                      <a:pt x="922" y="1139"/>
                    </a:lnTo>
                    <a:lnTo>
                      <a:pt x="922" y="1139"/>
                    </a:lnTo>
                    <a:lnTo>
                      <a:pt x="922" y="1137"/>
                    </a:lnTo>
                    <a:lnTo>
                      <a:pt x="922" y="1137"/>
                    </a:lnTo>
                    <a:lnTo>
                      <a:pt x="922" y="1137"/>
                    </a:lnTo>
                    <a:lnTo>
                      <a:pt x="922" y="1137"/>
                    </a:lnTo>
                    <a:lnTo>
                      <a:pt x="922" y="1136"/>
                    </a:lnTo>
                    <a:lnTo>
                      <a:pt x="922" y="1136"/>
                    </a:lnTo>
                    <a:lnTo>
                      <a:pt x="922" y="1136"/>
                    </a:lnTo>
                    <a:lnTo>
                      <a:pt x="922" y="1136"/>
                    </a:lnTo>
                    <a:lnTo>
                      <a:pt x="922" y="1134"/>
                    </a:lnTo>
                    <a:lnTo>
                      <a:pt x="922" y="1134"/>
                    </a:lnTo>
                    <a:lnTo>
                      <a:pt x="922" y="1134"/>
                    </a:lnTo>
                    <a:lnTo>
                      <a:pt x="922" y="1134"/>
                    </a:lnTo>
                    <a:lnTo>
                      <a:pt x="922" y="1132"/>
                    </a:lnTo>
                    <a:lnTo>
                      <a:pt x="922" y="1132"/>
                    </a:lnTo>
                    <a:lnTo>
                      <a:pt x="922" y="1132"/>
                    </a:lnTo>
                    <a:lnTo>
                      <a:pt x="922" y="1132"/>
                    </a:lnTo>
                    <a:lnTo>
                      <a:pt x="922" y="1132"/>
                    </a:lnTo>
                    <a:lnTo>
                      <a:pt x="922" y="1130"/>
                    </a:lnTo>
                    <a:lnTo>
                      <a:pt x="922" y="1130"/>
                    </a:lnTo>
                    <a:lnTo>
                      <a:pt x="922" y="1130"/>
                    </a:lnTo>
                    <a:lnTo>
                      <a:pt x="922" y="1128"/>
                    </a:lnTo>
                    <a:lnTo>
                      <a:pt x="920" y="1128"/>
                    </a:lnTo>
                    <a:lnTo>
                      <a:pt x="920" y="1128"/>
                    </a:lnTo>
                    <a:lnTo>
                      <a:pt x="920" y="1128"/>
                    </a:lnTo>
                    <a:lnTo>
                      <a:pt x="920" y="1128"/>
                    </a:lnTo>
                    <a:lnTo>
                      <a:pt x="920" y="1128"/>
                    </a:lnTo>
                    <a:lnTo>
                      <a:pt x="920" y="1128"/>
                    </a:lnTo>
                    <a:lnTo>
                      <a:pt x="920" y="1128"/>
                    </a:lnTo>
                    <a:lnTo>
                      <a:pt x="920" y="1127"/>
                    </a:lnTo>
                    <a:lnTo>
                      <a:pt x="920" y="1127"/>
                    </a:lnTo>
                    <a:lnTo>
                      <a:pt x="920" y="1127"/>
                    </a:lnTo>
                    <a:lnTo>
                      <a:pt x="919" y="1127"/>
                    </a:lnTo>
                    <a:lnTo>
                      <a:pt x="919" y="1125"/>
                    </a:lnTo>
                    <a:lnTo>
                      <a:pt x="920" y="1125"/>
                    </a:lnTo>
                    <a:lnTo>
                      <a:pt x="920" y="1125"/>
                    </a:lnTo>
                    <a:lnTo>
                      <a:pt x="920" y="1125"/>
                    </a:lnTo>
                    <a:lnTo>
                      <a:pt x="920" y="1123"/>
                    </a:lnTo>
                    <a:lnTo>
                      <a:pt x="920" y="1123"/>
                    </a:lnTo>
                    <a:lnTo>
                      <a:pt x="920" y="1123"/>
                    </a:lnTo>
                    <a:lnTo>
                      <a:pt x="922" y="1123"/>
                    </a:lnTo>
                    <a:lnTo>
                      <a:pt x="922" y="1123"/>
                    </a:lnTo>
                    <a:lnTo>
                      <a:pt x="922" y="1123"/>
                    </a:lnTo>
                    <a:lnTo>
                      <a:pt x="922" y="1123"/>
                    </a:lnTo>
                    <a:lnTo>
                      <a:pt x="922" y="1123"/>
                    </a:lnTo>
                    <a:lnTo>
                      <a:pt x="922" y="1123"/>
                    </a:lnTo>
                    <a:lnTo>
                      <a:pt x="922" y="1123"/>
                    </a:lnTo>
                    <a:lnTo>
                      <a:pt x="922" y="1123"/>
                    </a:lnTo>
                    <a:lnTo>
                      <a:pt x="922" y="1121"/>
                    </a:lnTo>
                    <a:lnTo>
                      <a:pt x="922" y="1121"/>
                    </a:lnTo>
                    <a:lnTo>
                      <a:pt x="924" y="1121"/>
                    </a:lnTo>
                    <a:lnTo>
                      <a:pt x="924" y="1121"/>
                    </a:lnTo>
                    <a:lnTo>
                      <a:pt x="924" y="1121"/>
                    </a:lnTo>
                    <a:lnTo>
                      <a:pt x="924" y="1121"/>
                    </a:lnTo>
                    <a:lnTo>
                      <a:pt x="924" y="1121"/>
                    </a:lnTo>
                    <a:lnTo>
                      <a:pt x="924" y="1119"/>
                    </a:lnTo>
                    <a:lnTo>
                      <a:pt x="924" y="1119"/>
                    </a:lnTo>
                    <a:lnTo>
                      <a:pt x="924" y="1119"/>
                    </a:lnTo>
                    <a:lnTo>
                      <a:pt x="924" y="1119"/>
                    </a:lnTo>
                    <a:lnTo>
                      <a:pt x="924" y="1119"/>
                    </a:lnTo>
                    <a:lnTo>
                      <a:pt x="924" y="1118"/>
                    </a:lnTo>
                    <a:lnTo>
                      <a:pt x="924" y="1118"/>
                    </a:lnTo>
                    <a:lnTo>
                      <a:pt x="924" y="1118"/>
                    </a:lnTo>
                    <a:lnTo>
                      <a:pt x="924" y="1118"/>
                    </a:lnTo>
                    <a:lnTo>
                      <a:pt x="924" y="1118"/>
                    </a:lnTo>
                    <a:lnTo>
                      <a:pt x="924" y="1118"/>
                    </a:lnTo>
                    <a:lnTo>
                      <a:pt x="922" y="1118"/>
                    </a:lnTo>
                    <a:lnTo>
                      <a:pt x="922" y="1118"/>
                    </a:lnTo>
                    <a:lnTo>
                      <a:pt x="922" y="1116"/>
                    </a:lnTo>
                    <a:lnTo>
                      <a:pt x="922" y="1116"/>
                    </a:lnTo>
                    <a:lnTo>
                      <a:pt x="924" y="1116"/>
                    </a:lnTo>
                    <a:lnTo>
                      <a:pt x="922" y="1114"/>
                    </a:lnTo>
                    <a:lnTo>
                      <a:pt x="922" y="1114"/>
                    </a:lnTo>
                    <a:lnTo>
                      <a:pt x="922" y="1114"/>
                    </a:lnTo>
                    <a:lnTo>
                      <a:pt x="924" y="1114"/>
                    </a:lnTo>
                    <a:lnTo>
                      <a:pt x="924" y="1114"/>
                    </a:lnTo>
                    <a:lnTo>
                      <a:pt x="926" y="1114"/>
                    </a:lnTo>
                    <a:lnTo>
                      <a:pt x="926" y="1114"/>
                    </a:lnTo>
                    <a:lnTo>
                      <a:pt x="926" y="1114"/>
                    </a:lnTo>
                    <a:lnTo>
                      <a:pt x="926" y="1114"/>
                    </a:lnTo>
                    <a:lnTo>
                      <a:pt x="926" y="1112"/>
                    </a:lnTo>
                    <a:lnTo>
                      <a:pt x="926" y="1112"/>
                    </a:lnTo>
                    <a:lnTo>
                      <a:pt x="928" y="1110"/>
                    </a:lnTo>
                    <a:lnTo>
                      <a:pt x="928" y="1110"/>
                    </a:lnTo>
                    <a:lnTo>
                      <a:pt x="928" y="1110"/>
                    </a:lnTo>
                    <a:lnTo>
                      <a:pt x="928" y="1110"/>
                    </a:lnTo>
                    <a:lnTo>
                      <a:pt x="926" y="1110"/>
                    </a:lnTo>
                    <a:lnTo>
                      <a:pt x="926" y="1110"/>
                    </a:lnTo>
                    <a:lnTo>
                      <a:pt x="926" y="1110"/>
                    </a:lnTo>
                    <a:lnTo>
                      <a:pt x="926" y="1109"/>
                    </a:lnTo>
                    <a:lnTo>
                      <a:pt x="926" y="1109"/>
                    </a:lnTo>
                    <a:lnTo>
                      <a:pt x="926" y="1109"/>
                    </a:lnTo>
                    <a:lnTo>
                      <a:pt x="928" y="1109"/>
                    </a:lnTo>
                    <a:lnTo>
                      <a:pt x="928" y="1109"/>
                    </a:lnTo>
                    <a:lnTo>
                      <a:pt x="928" y="1107"/>
                    </a:lnTo>
                    <a:lnTo>
                      <a:pt x="928" y="1107"/>
                    </a:lnTo>
                    <a:lnTo>
                      <a:pt x="929" y="1107"/>
                    </a:lnTo>
                    <a:lnTo>
                      <a:pt x="929" y="1107"/>
                    </a:lnTo>
                    <a:lnTo>
                      <a:pt x="929" y="1105"/>
                    </a:lnTo>
                    <a:lnTo>
                      <a:pt x="929" y="1105"/>
                    </a:lnTo>
                    <a:lnTo>
                      <a:pt x="931" y="1105"/>
                    </a:lnTo>
                    <a:lnTo>
                      <a:pt x="931" y="1105"/>
                    </a:lnTo>
                    <a:lnTo>
                      <a:pt x="931" y="1105"/>
                    </a:lnTo>
                    <a:lnTo>
                      <a:pt x="931" y="1105"/>
                    </a:lnTo>
                    <a:lnTo>
                      <a:pt x="931" y="1103"/>
                    </a:lnTo>
                    <a:lnTo>
                      <a:pt x="931" y="1103"/>
                    </a:lnTo>
                    <a:lnTo>
                      <a:pt x="931" y="1103"/>
                    </a:lnTo>
                    <a:lnTo>
                      <a:pt x="931" y="1103"/>
                    </a:lnTo>
                    <a:lnTo>
                      <a:pt x="931" y="1103"/>
                    </a:lnTo>
                    <a:lnTo>
                      <a:pt x="931" y="1103"/>
                    </a:lnTo>
                    <a:lnTo>
                      <a:pt x="931" y="1103"/>
                    </a:lnTo>
                    <a:lnTo>
                      <a:pt x="933" y="1103"/>
                    </a:lnTo>
                    <a:lnTo>
                      <a:pt x="933" y="1103"/>
                    </a:lnTo>
                    <a:lnTo>
                      <a:pt x="933" y="1103"/>
                    </a:lnTo>
                    <a:lnTo>
                      <a:pt x="933" y="1101"/>
                    </a:lnTo>
                    <a:lnTo>
                      <a:pt x="933" y="1101"/>
                    </a:lnTo>
                    <a:lnTo>
                      <a:pt x="933" y="1101"/>
                    </a:lnTo>
                    <a:lnTo>
                      <a:pt x="933" y="1101"/>
                    </a:lnTo>
                    <a:lnTo>
                      <a:pt x="933" y="1101"/>
                    </a:lnTo>
                    <a:lnTo>
                      <a:pt x="933" y="1101"/>
                    </a:lnTo>
                    <a:lnTo>
                      <a:pt x="933" y="1099"/>
                    </a:lnTo>
                    <a:lnTo>
                      <a:pt x="933" y="1099"/>
                    </a:lnTo>
                    <a:lnTo>
                      <a:pt x="933" y="1099"/>
                    </a:lnTo>
                    <a:lnTo>
                      <a:pt x="931" y="1099"/>
                    </a:lnTo>
                    <a:lnTo>
                      <a:pt x="931" y="1099"/>
                    </a:lnTo>
                    <a:lnTo>
                      <a:pt x="931" y="1098"/>
                    </a:lnTo>
                    <a:lnTo>
                      <a:pt x="931" y="1098"/>
                    </a:lnTo>
                    <a:lnTo>
                      <a:pt x="931" y="1098"/>
                    </a:lnTo>
                    <a:lnTo>
                      <a:pt x="931" y="1098"/>
                    </a:lnTo>
                    <a:lnTo>
                      <a:pt x="931" y="1098"/>
                    </a:lnTo>
                    <a:lnTo>
                      <a:pt x="931" y="1096"/>
                    </a:lnTo>
                    <a:lnTo>
                      <a:pt x="931" y="1096"/>
                    </a:lnTo>
                    <a:lnTo>
                      <a:pt x="929" y="1096"/>
                    </a:lnTo>
                    <a:lnTo>
                      <a:pt x="929" y="1096"/>
                    </a:lnTo>
                    <a:lnTo>
                      <a:pt x="929" y="1096"/>
                    </a:lnTo>
                    <a:lnTo>
                      <a:pt x="929" y="1094"/>
                    </a:lnTo>
                    <a:lnTo>
                      <a:pt x="929" y="1094"/>
                    </a:lnTo>
                    <a:lnTo>
                      <a:pt x="929" y="1094"/>
                    </a:lnTo>
                    <a:lnTo>
                      <a:pt x="929" y="1094"/>
                    </a:lnTo>
                    <a:lnTo>
                      <a:pt x="929" y="1092"/>
                    </a:lnTo>
                    <a:lnTo>
                      <a:pt x="929" y="1092"/>
                    </a:lnTo>
                    <a:lnTo>
                      <a:pt x="929" y="1092"/>
                    </a:lnTo>
                    <a:lnTo>
                      <a:pt x="929" y="1092"/>
                    </a:lnTo>
                    <a:lnTo>
                      <a:pt x="929" y="1092"/>
                    </a:lnTo>
                    <a:lnTo>
                      <a:pt x="929" y="1092"/>
                    </a:lnTo>
                    <a:lnTo>
                      <a:pt x="929" y="1090"/>
                    </a:lnTo>
                    <a:lnTo>
                      <a:pt x="929" y="1090"/>
                    </a:lnTo>
                    <a:lnTo>
                      <a:pt x="929" y="1090"/>
                    </a:lnTo>
                    <a:lnTo>
                      <a:pt x="929" y="1089"/>
                    </a:lnTo>
                    <a:lnTo>
                      <a:pt x="929" y="1089"/>
                    </a:lnTo>
                    <a:lnTo>
                      <a:pt x="929" y="1089"/>
                    </a:lnTo>
                    <a:lnTo>
                      <a:pt x="929" y="1089"/>
                    </a:lnTo>
                    <a:lnTo>
                      <a:pt x="929" y="1089"/>
                    </a:lnTo>
                    <a:lnTo>
                      <a:pt x="929" y="1089"/>
                    </a:lnTo>
                    <a:lnTo>
                      <a:pt x="929" y="1089"/>
                    </a:lnTo>
                    <a:lnTo>
                      <a:pt x="929" y="1087"/>
                    </a:lnTo>
                    <a:lnTo>
                      <a:pt x="931" y="1087"/>
                    </a:lnTo>
                    <a:lnTo>
                      <a:pt x="931" y="1087"/>
                    </a:lnTo>
                    <a:lnTo>
                      <a:pt x="931" y="1087"/>
                    </a:lnTo>
                    <a:lnTo>
                      <a:pt x="933" y="1089"/>
                    </a:lnTo>
                    <a:lnTo>
                      <a:pt x="933" y="1087"/>
                    </a:lnTo>
                    <a:lnTo>
                      <a:pt x="933" y="1087"/>
                    </a:lnTo>
                    <a:lnTo>
                      <a:pt x="933" y="1087"/>
                    </a:lnTo>
                    <a:lnTo>
                      <a:pt x="933" y="1087"/>
                    </a:lnTo>
                    <a:lnTo>
                      <a:pt x="933" y="1087"/>
                    </a:lnTo>
                    <a:lnTo>
                      <a:pt x="933" y="1087"/>
                    </a:lnTo>
                    <a:lnTo>
                      <a:pt x="933" y="1087"/>
                    </a:lnTo>
                    <a:lnTo>
                      <a:pt x="933" y="1085"/>
                    </a:lnTo>
                    <a:lnTo>
                      <a:pt x="933" y="1085"/>
                    </a:lnTo>
                    <a:lnTo>
                      <a:pt x="933" y="1085"/>
                    </a:lnTo>
                    <a:lnTo>
                      <a:pt x="935" y="1085"/>
                    </a:lnTo>
                    <a:lnTo>
                      <a:pt x="935" y="1083"/>
                    </a:lnTo>
                    <a:lnTo>
                      <a:pt x="933" y="1083"/>
                    </a:lnTo>
                    <a:lnTo>
                      <a:pt x="933" y="1083"/>
                    </a:lnTo>
                    <a:lnTo>
                      <a:pt x="933" y="1081"/>
                    </a:lnTo>
                    <a:lnTo>
                      <a:pt x="933" y="1081"/>
                    </a:lnTo>
                    <a:lnTo>
                      <a:pt x="933" y="1081"/>
                    </a:lnTo>
                    <a:lnTo>
                      <a:pt x="933" y="1080"/>
                    </a:lnTo>
                    <a:lnTo>
                      <a:pt x="933" y="1080"/>
                    </a:lnTo>
                    <a:lnTo>
                      <a:pt x="935" y="1080"/>
                    </a:lnTo>
                    <a:lnTo>
                      <a:pt x="935" y="1080"/>
                    </a:lnTo>
                    <a:lnTo>
                      <a:pt x="935" y="1080"/>
                    </a:lnTo>
                    <a:lnTo>
                      <a:pt x="935" y="1078"/>
                    </a:lnTo>
                    <a:lnTo>
                      <a:pt x="935" y="1078"/>
                    </a:lnTo>
                    <a:lnTo>
                      <a:pt x="935" y="1078"/>
                    </a:lnTo>
                    <a:lnTo>
                      <a:pt x="935" y="1078"/>
                    </a:lnTo>
                    <a:lnTo>
                      <a:pt x="935" y="1078"/>
                    </a:lnTo>
                    <a:lnTo>
                      <a:pt x="935" y="1078"/>
                    </a:lnTo>
                    <a:lnTo>
                      <a:pt x="935" y="1076"/>
                    </a:lnTo>
                    <a:lnTo>
                      <a:pt x="933" y="1076"/>
                    </a:lnTo>
                    <a:lnTo>
                      <a:pt x="933" y="1076"/>
                    </a:lnTo>
                    <a:lnTo>
                      <a:pt x="933" y="1076"/>
                    </a:lnTo>
                    <a:lnTo>
                      <a:pt x="933" y="1076"/>
                    </a:lnTo>
                    <a:lnTo>
                      <a:pt x="933" y="1076"/>
                    </a:lnTo>
                    <a:lnTo>
                      <a:pt x="933" y="1074"/>
                    </a:lnTo>
                    <a:lnTo>
                      <a:pt x="933" y="1074"/>
                    </a:lnTo>
                    <a:lnTo>
                      <a:pt x="931" y="1074"/>
                    </a:lnTo>
                    <a:lnTo>
                      <a:pt x="931" y="1074"/>
                    </a:lnTo>
                    <a:lnTo>
                      <a:pt x="931" y="1074"/>
                    </a:lnTo>
                    <a:lnTo>
                      <a:pt x="931" y="1074"/>
                    </a:lnTo>
                    <a:lnTo>
                      <a:pt x="931" y="1072"/>
                    </a:lnTo>
                    <a:lnTo>
                      <a:pt x="933" y="1072"/>
                    </a:lnTo>
                    <a:lnTo>
                      <a:pt x="933" y="1072"/>
                    </a:lnTo>
                    <a:lnTo>
                      <a:pt x="933" y="1072"/>
                    </a:lnTo>
                    <a:lnTo>
                      <a:pt x="933" y="1072"/>
                    </a:lnTo>
                    <a:lnTo>
                      <a:pt x="933" y="1072"/>
                    </a:lnTo>
                    <a:lnTo>
                      <a:pt x="933" y="1072"/>
                    </a:lnTo>
                    <a:lnTo>
                      <a:pt x="933" y="1072"/>
                    </a:lnTo>
                    <a:lnTo>
                      <a:pt x="931" y="1072"/>
                    </a:lnTo>
                    <a:lnTo>
                      <a:pt x="931" y="1071"/>
                    </a:lnTo>
                    <a:lnTo>
                      <a:pt x="931" y="1071"/>
                    </a:lnTo>
                    <a:lnTo>
                      <a:pt x="931" y="1071"/>
                    </a:lnTo>
                    <a:lnTo>
                      <a:pt x="931" y="1071"/>
                    </a:lnTo>
                    <a:lnTo>
                      <a:pt x="931" y="1071"/>
                    </a:lnTo>
                    <a:lnTo>
                      <a:pt x="933" y="1071"/>
                    </a:lnTo>
                    <a:lnTo>
                      <a:pt x="933" y="1069"/>
                    </a:lnTo>
                    <a:lnTo>
                      <a:pt x="931" y="1069"/>
                    </a:lnTo>
                    <a:lnTo>
                      <a:pt x="931" y="1069"/>
                    </a:lnTo>
                    <a:lnTo>
                      <a:pt x="931" y="1069"/>
                    </a:lnTo>
                    <a:lnTo>
                      <a:pt x="931" y="1069"/>
                    </a:lnTo>
                    <a:lnTo>
                      <a:pt x="931" y="1069"/>
                    </a:lnTo>
                    <a:lnTo>
                      <a:pt x="931" y="1067"/>
                    </a:lnTo>
                    <a:lnTo>
                      <a:pt x="931" y="1067"/>
                    </a:lnTo>
                    <a:lnTo>
                      <a:pt x="929" y="1067"/>
                    </a:lnTo>
                    <a:lnTo>
                      <a:pt x="929" y="1067"/>
                    </a:lnTo>
                    <a:lnTo>
                      <a:pt x="929" y="1067"/>
                    </a:lnTo>
                    <a:lnTo>
                      <a:pt x="929" y="1065"/>
                    </a:lnTo>
                    <a:lnTo>
                      <a:pt x="929" y="1065"/>
                    </a:lnTo>
                    <a:lnTo>
                      <a:pt x="929" y="1065"/>
                    </a:lnTo>
                    <a:lnTo>
                      <a:pt x="929" y="1065"/>
                    </a:lnTo>
                    <a:lnTo>
                      <a:pt x="929" y="1065"/>
                    </a:lnTo>
                    <a:lnTo>
                      <a:pt x="929" y="1065"/>
                    </a:lnTo>
                    <a:lnTo>
                      <a:pt x="928" y="1065"/>
                    </a:lnTo>
                    <a:lnTo>
                      <a:pt x="928" y="1065"/>
                    </a:lnTo>
                    <a:lnTo>
                      <a:pt x="928" y="1065"/>
                    </a:lnTo>
                    <a:lnTo>
                      <a:pt x="928" y="1063"/>
                    </a:lnTo>
                    <a:lnTo>
                      <a:pt x="928" y="1063"/>
                    </a:lnTo>
                    <a:lnTo>
                      <a:pt x="926" y="1063"/>
                    </a:lnTo>
                    <a:lnTo>
                      <a:pt x="926" y="1063"/>
                    </a:lnTo>
                    <a:lnTo>
                      <a:pt x="928" y="1063"/>
                    </a:lnTo>
                    <a:lnTo>
                      <a:pt x="928" y="1063"/>
                    </a:lnTo>
                    <a:lnTo>
                      <a:pt x="926" y="1063"/>
                    </a:lnTo>
                    <a:lnTo>
                      <a:pt x="926" y="1063"/>
                    </a:lnTo>
                    <a:lnTo>
                      <a:pt x="926" y="1063"/>
                    </a:lnTo>
                    <a:lnTo>
                      <a:pt x="926" y="1063"/>
                    </a:lnTo>
                    <a:lnTo>
                      <a:pt x="924" y="1061"/>
                    </a:lnTo>
                    <a:lnTo>
                      <a:pt x="924" y="1061"/>
                    </a:lnTo>
                    <a:lnTo>
                      <a:pt x="924" y="1061"/>
                    </a:lnTo>
                    <a:lnTo>
                      <a:pt x="924" y="1061"/>
                    </a:lnTo>
                    <a:lnTo>
                      <a:pt x="924" y="1061"/>
                    </a:lnTo>
                    <a:lnTo>
                      <a:pt x="924" y="1061"/>
                    </a:lnTo>
                    <a:lnTo>
                      <a:pt x="922" y="1061"/>
                    </a:lnTo>
                    <a:lnTo>
                      <a:pt x="922" y="1061"/>
                    </a:lnTo>
                    <a:lnTo>
                      <a:pt x="922" y="1060"/>
                    </a:lnTo>
                    <a:lnTo>
                      <a:pt x="922" y="1060"/>
                    </a:lnTo>
                    <a:lnTo>
                      <a:pt x="922" y="1060"/>
                    </a:lnTo>
                    <a:lnTo>
                      <a:pt x="922" y="1060"/>
                    </a:lnTo>
                    <a:lnTo>
                      <a:pt x="922" y="1060"/>
                    </a:lnTo>
                    <a:lnTo>
                      <a:pt x="922" y="1060"/>
                    </a:lnTo>
                    <a:lnTo>
                      <a:pt x="922" y="1058"/>
                    </a:lnTo>
                    <a:lnTo>
                      <a:pt x="922" y="1058"/>
                    </a:lnTo>
                    <a:lnTo>
                      <a:pt x="922" y="1058"/>
                    </a:lnTo>
                    <a:lnTo>
                      <a:pt x="922" y="1058"/>
                    </a:lnTo>
                    <a:lnTo>
                      <a:pt x="922" y="1056"/>
                    </a:lnTo>
                    <a:lnTo>
                      <a:pt x="922" y="1056"/>
                    </a:lnTo>
                    <a:lnTo>
                      <a:pt x="922" y="1056"/>
                    </a:lnTo>
                    <a:lnTo>
                      <a:pt x="922" y="1056"/>
                    </a:lnTo>
                    <a:lnTo>
                      <a:pt x="922" y="1056"/>
                    </a:lnTo>
                    <a:lnTo>
                      <a:pt x="922" y="1056"/>
                    </a:lnTo>
                    <a:lnTo>
                      <a:pt x="922" y="1056"/>
                    </a:lnTo>
                    <a:lnTo>
                      <a:pt x="920" y="1056"/>
                    </a:lnTo>
                    <a:lnTo>
                      <a:pt x="920" y="1054"/>
                    </a:lnTo>
                    <a:lnTo>
                      <a:pt x="920" y="1054"/>
                    </a:lnTo>
                    <a:lnTo>
                      <a:pt x="920" y="1054"/>
                    </a:lnTo>
                    <a:lnTo>
                      <a:pt x="920" y="1054"/>
                    </a:lnTo>
                    <a:lnTo>
                      <a:pt x="920" y="1054"/>
                    </a:lnTo>
                    <a:lnTo>
                      <a:pt x="919" y="1054"/>
                    </a:lnTo>
                    <a:lnTo>
                      <a:pt x="919" y="1054"/>
                    </a:lnTo>
                    <a:lnTo>
                      <a:pt x="919" y="1054"/>
                    </a:lnTo>
                    <a:lnTo>
                      <a:pt x="919" y="1052"/>
                    </a:lnTo>
                    <a:lnTo>
                      <a:pt x="917" y="1052"/>
                    </a:lnTo>
                    <a:lnTo>
                      <a:pt x="917" y="1052"/>
                    </a:lnTo>
                    <a:lnTo>
                      <a:pt x="917" y="1052"/>
                    </a:lnTo>
                    <a:lnTo>
                      <a:pt x="917" y="1052"/>
                    </a:lnTo>
                    <a:lnTo>
                      <a:pt x="917" y="1052"/>
                    </a:lnTo>
                    <a:lnTo>
                      <a:pt x="915" y="1051"/>
                    </a:lnTo>
                    <a:lnTo>
                      <a:pt x="915" y="1051"/>
                    </a:lnTo>
                    <a:lnTo>
                      <a:pt x="913" y="1051"/>
                    </a:lnTo>
                    <a:lnTo>
                      <a:pt x="913" y="1051"/>
                    </a:lnTo>
                    <a:lnTo>
                      <a:pt x="913" y="1051"/>
                    </a:lnTo>
                    <a:lnTo>
                      <a:pt x="913" y="1051"/>
                    </a:lnTo>
                    <a:lnTo>
                      <a:pt x="911" y="1051"/>
                    </a:lnTo>
                    <a:lnTo>
                      <a:pt x="911" y="1051"/>
                    </a:lnTo>
                    <a:lnTo>
                      <a:pt x="911" y="1051"/>
                    </a:lnTo>
                    <a:lnTo>
                      <a:pt x="911" y="1051"/>
                    </a:lnTo>
                    <a:lnTo>
                      <a:pt x="911" y="1051"/>
                    </a:lnTo>
                    <a:lnTo>
                      <a:pt x="911" y="1051"/>
                    </a:lnTo>
                    <a:lnTo>
                      <a:pt x="910" y="1051"/>
                    </a:lnTo>
                    <a:lnTo>
                      <a:pt x="910" y="1051"/>
                    </a:lnTo>
                    <a:lnTo>
                      <a:pt x="910" y="1049"/>
                    </a:lnTo>
                    <a:lnTo>
                      <a:pt x="910" y="1049"/>
                    </a:lnTo>
                    <a:lnTo>
                      <a:pt x="910" y="1049"/>
                    </a:lnTo>
                    <a:lnTo>
                      <a:pt x="910" y="1049"/>
                    </a:lnTo>
                    <a:lnTo>
                      <a:pt x="910" y="1047"/>
                    </a:lnTo>
                    <a:lnTo>
                      <a:pt x="908" y="1047"/>
                    </a:lnTo>
                    <a:lnTo>
                      <a:pt x="908" y="1047"/>
                    </a:lnTo>
                    <a:lnTo>
                      <a:pt x="908" y="1047"/>
                    </a:lnTo>
                    <a:lnTo>
                      <a:pt x="908" y="1047"/>
                    </a:lnTo>
                    <a:lnTo>
                      <a:pt x="908" y="1047"/>
                    </a:lnTo>
                    <a:lnTo>
                      <a:pt x="908" y="1045"/>
                    </a:lnTo>
                    <a:lnTo>
                      <a:pt x="908" y="1045"/>
                    </a:lnTo>
                    <a:lnTo>
                      <a:pt x="906" y="1045"/>
                    </a:lnTo>
                    <a:lnTo>
                      <a:pt x="906" y="1045"/>
                    </a:lnTo>
                    <a:lnTo>
                      <a:pt x="906" y="1043"/>
                    </a:lnTo>
                    <a:lnTo>
                      <a:pt x="906" y="1043"/>
                    </a:lnTo>
                    <a:lnTo>
                      <a:pt x="906" y="1043"/>
                    </a:lnTo>
                    <a:lnTo>
                      <a:pt x="906" y="1043"/>
                    </a:lnTo>
                    <a:lnTo>
                      <a:pt x="906" y="1043"/>
                    </a:lnTo>
                    <a:lnTo>
                      <a:pt x="906" y="1043"/>
                    </a:lnTo>
                    <a:lnTo>
                      <a:pt x="906" y="1042"/>
                    </a:lnTo>
                    <a:lnTo>
                      <a:pt x="904" y="1042"/>
                    </a:lnTo>
                    <a:lnTo>
                      <a:pt x="904" y="1042"/>
                    </a:lnTo>
                    <a:lnTo>
                      <a:pt x="904" y="1042"/>
                    </a:lnTo>
                    <a:lnTo>
                      <a:pt x="904" y="1042"/>
                    </a:lnTo>
                    <a:lnTo>
                      <a:pt x="904" y="1042"/>
                    </a:lnTo>
                    <a:lnTo>
                      <a:pt x="904" y="1040"/>
                    </a:lnTo>
                    <a:lnTo>
                      <a:pt x="904" y="1040"/>
                    </a:lnTo>
                    <a:lnTo>
                      <a:pt x="904" y="1040"/>
                    </a:lnTo>
                    <a:lnTo>
                      <a:pt x="904" y="1040"/>
                    </a:lnTo>
                    <a:lnTo>
                      <a:pt x="904" y="1040"/>
                    </a:lnTo>
                    <a:lnTo>
                      <a:pt x="904" y="1040"/>
                    </a:lnTo>
                    <a:lnTo>
                      <a:pt x="902" y="1040"/>
                    </a:lnTo>
                    <a:lnTo>
                      <a:pt x="902" y="1040"/>
                    </a:lnTo>
                    <a:lnTo>
                      <a:pt x="902" y="1040"/>
                    </a:lnTo>
                    <a:lnTo>
                      <a:pt x="902" y="1038"/>
                    </a:lnTo>
                    <a:lnTo>
                      <a:pt x="902" y="1038"/>
                    </a:lnTo>
                    <a:lnTo>
                      <a:pt x="902" y="1038"/>
                    </a:lnTo>
                    <a:lnTo>
                      <a:pt x="902" y="1038"/>
                    </a:lnTo>
                    <a:lnTo>
                      <a:pt x="901" y="1038"/>
                    </a:lnTo>
                    <a:lnTo>
                      <a:pt x="901" y="1036"/>
                    </a:lnTo>
                    <a:lnTo>
                      <a:pt x="901" y="1036"/>
                    </a:lnTo>
                    <a:lnTo>
                      <a:pt x="901" y="1036"/>
                    </a:lnTo>
                    <a:lnTo>
                      <a:pt x="901" y="1036"/>
                    </a:lnTo>
                    <a:lnTo>
                      <a:pt x="901" y="1036"/>
                    </a:lnTo>
                    <a:lnTo>
                      <a:pt x="899" y="1036"/>
                    </a:lnTo>
                    <a:lnTo>
                      <a:pt x="899" y="1036"/>
                    </a:lnTo>
                    <a:lnTo>
                      <a:pt x="899" y="1036"/>
                    </a:lnTo>
                    <a:lnTo>
                      <a:pt x="899" y="1036"/>
                    </a:lnTo>
                    <a:lnTo>
                      <a:pt x="897" y="1036"/>
                    </a:lnTo>
                    <a:lnTo>
                      <a:pt x="897" y="1036"/>
                    </a:lnTo>
                    <a:lnTo>
                      <a:pt x="897" y="1036"/>
                    </a:lnTo>
                    <a:lnTo>
                      <a:pt x="897" y="1036"/>
                    </a:lnTo>
                    <a:lnTo>
                      <a:pt x="897" y="1036"/>
                    </a:lnTo>
                    <a:lnTo>
                      <a:pt x="897" y="1036"/>
                    </a:lnTo>
                    <a:lnTo>
                      <a:pt x="895" y="1036"/>
                    </a:lnTo>
                    <a:lnTo>
                      <a:pt x="895" y="1036"/>
                    </a:lnTo>
                    <a:lnTo>
                      <a:pt x="895" y="1038"/>
                    </a:lnTo>
                    <a:lnTo>
                      <a:pt x="895" y="1038"/>
                    </a:lnTo>
                    <a:lnTo>
                      <a:pt x="895" y="1038"/>
                    </a:lnTo>
                    <a:lnTo>
                      <a:pt x="895" y="1038"/>
                    </a:lnTo>
                    <a:lnTo>
                      <a:pt x="895" y="1038"/>
                    </a:lnTo>
                    <a:lnTo>
                      <a:pt x="895" y="1038"/>
                    </a:lnTo>
                    <a:lnTo>
                      <a:pt x="895" y="1038"/>
                    </a:lnTo>
                    <a:lnTo>
                      <a:pt x="893" y="1038"/>
                    </a:lnTo>
                    <a:lnTo>
                      <a:pt x="893" y="1038"/>
                    </a:lnTo>
                    <a:lnTo>
                      <a:pt x="893" y="1038"/>
                    </a:lnTo>
                    <a:lnTo>
                      <a:pt x="893" y="1038"/>
                    </a:lnTo>
                    <a:lnTo>
                      <a:pt x="893" y="1038"/>
                    </a:lnTo>
                    <a:lnTo>
                      <a:pt x="893" y="1038"/>
                    </a:lnTo>
                    <a:lnTo>
                      <a:pt x="893" y="1038"/>
                    </a:lnTo>
                    <a:lnTo>
                      <a:pt x="893" y="1038"/>
                    </a:lnTo>
                    <a:lnTo>
                      <a:pt x="893" y="1038"/>
                    </a:lnTo>
                    <a:lnTo>
                      <a:pt x="893" y="1038"/>
                    </a:lnTo>
                    <a:lnTo>
                      <a:pt x="892" y="1036"/>
                    </a:lnTo>
                    <a:lnTo>
                      <a:pt x="892" y="1036"/>
                    </a:lnTo>
                    <a:lnTo>
                      <a:pt x="890" y="1034"/>
                    </a:lnTo>
                    <a:lnTo>
                      <a:pt x="890" y="1034"/>
                    </a:lnTo>
                    <a:lnTo>
                      <a:pt x="890" y="1034"/>
                    </a:lnTo>
                    <a:lnTo>
                      <a:pt x="890" y="1033"/>
                    </a:lnTo>
                    <a:lnTo>
                      <a:pt x="890" y="1033"/>
                    </a:lnTo>
                    <a:lnTo>
                      <a:pt x="890" y="1033"/>
                    </a:lnTo>
                    <a:lnTo>
                      <a:pt x="890" y="1033"/>
                    </a:lnTo>
                    <a:lnTo>
                      <a:pt x="890" y="1033"/>
                    </a:lnTo>
                    <a:lnTo>
                      <a:pt x="890" y="1033"/>
                    </a:lnTo>
                    <a:lnTo>
                      <a:pt x="890" y="1033"/>
                    </a:lnTo>
                    <a:lnTo>
                      <a:pt x="890" y="1031"/>
                    </a:lnTo>
                    <a:lnTo>
                      <a:pt x="890" y="1031"/>
                    </a:lnTo>
                    <a:lnTo>
                      <a:pt x="890" y="1031"/>
                    </a:lnTo>
                    <a:lnTo>
                      <a:pt x="888" y="1031"/>
                    </a:lnTo>
                    <a:lnTo>
                      <a:pt x="888" y="1031"/>
                    </a:lnTo>
                    <a:lnTo>
                      <a:pt x="888" y="1031"/>
                    </a:lnTo>
                    <a:lnTo>
                      <a:pt x="888" y="1031"/>
                    </a:lnTo>
                    <a:lnTo>
                      <a:pt x="888" y="1031"/>
                    </a:lnTo>
                    <a:lnTo>
                      <a:pt x="888" y="1031"/>
                    </a:lnTo>
                    <a:lnTo>
                      <a:pt x="886" y="1031"/>
                    </a:lnTo>
                    <a:lnTo>
                      <a:pt x="886" y="1031"/>
                    </a:lnTo>
                    <a:lnTo>
                      <a:pt x="886" y="1031"/>
                    </a:lnTo>
                    <a:lnTo>
                      <a:pt x="886" y="1031"/>
                    </a:lnTo>
                    <a:lnTo>
                      <a:pt x="884" y="1031"/>
                    </a:lnTo>
                    <a:lnTo>
                      <a:pt x="884" y="1031"/>
                    </a:lnTo>
                    <a:lnTo>
                      <a:pt x="884" y="1031"/>
                    </a:lnTo>
                    <a:lnTo>
                      <a:pt x="884" y="1031"/>
                    </a:lnTo>
                    <a:lnTo>
                      <a:pt x="884" y="1031"/>
                    </a:lnTo>
                    <a:lnTo>
                      <a:pt x="882" y="1031"/>
                    </a:lnTo>
                    <a:lnTo>
                      <a:pt x="882" y="1031"/>
                    </a:lnTo>
                    <a:lnTo>
                      <a:pt x="882" y="1029"/>
                    </a:lnTo>
                    <a:lnTo>
                      <a:pt x="881" y="1029"/>
                    </a:lnTo>
                    <a:lnTo>
                      <a:pt x="881" y="1029"/>
                    </a:lnTo>
                    <a:lnTo>
                      <a:pt x="881" y="1029"/>
                    </a:lnTo>
                    <a:lnTo>
                      <a:pt x="881" y="1029"/>
                    </a:lnTo>
                    <a:lnTo>
                      <a:pt x="881" y="1029"/>
                    </a:lnTo>
                    <a:lnTo>
                      <a:pt x="881" y="1029"/>
                    </a:lnTo>
                    <a:lnTo>
                      <a:pt x="881" y="1027"/>
                    </a:lnTo>
                    <a:lnTo>
                      <a:pt x="879" y="1027"/>
                    </a:lnTo>
                    <a:lnTo>
                      <a:pt x="879" y="1027"/>
                    </a:lnTo>
                    <a:lnTo>
                      <a:pt x="879" y="1027"/>
                    </a:lnTo>
                    <a:lnTo>
                      <a:pt x="879" y="1027"/>
                    </a:lnTo>
                    <a:lnTo>
                      <a:pt x="879" y="1027"/>
                    </a:lnTo>
                    <a:lnTo>
                      <a:pt x="879" y="1027"/>
                    </a:lnTo>
                    <a:lnTo>
                      <a:pt x="879" y="1025"/>
                    </a:lnTo>
                    <a:lnTo>
                      <a:pt x="879" y="1025"/>
                    </a:lnTo>
                    <a:lnTo>
                      <a:pt x="877" y="1025"/>
                    </a:lnTo>
                    <a:lnTo>
                      <a:pt x="877" y="1025"/>
                    </a:lnTo>
                    <a:lnTo>
                      <a:pt x="877" y="1025"/>
                    </a:lnTo>
                    <a:lnTo>
                      <a:pt x="877" y="1025"/>
                    </a:lnTo>
                    <a:lnTo>
                      <a:pt x="877" y="1025"/>
                    </a:lnTo>
                    <a:lnTo>
                      <a:pt x="877" y="1025"/>
                    </a:lnTo>
                    <a:lnTo>
                      <a:pt x="875" y="1025"/>
                    </a:lnTo>
                    <a:lnTo>
                      <a:pt x="875" y="1023"/>
                    </a:lnTo>
                    <a:lnTo>
                      <a:pt x="875" y="1023"/>
                    </a:lnTo>
                    <a:lnTo>
                      <a:pt x="875" y="1023"/>
                    </a:lnTo>
                    <a:lnTo>
                      <a:pt x="875" y="1023"/>
                    </a:lnTo>
                    <a:lnTo>
                      <a:pt x="873" y="1023"/>
                    </a:lnTo>
                    <a:lnTo>
                      <a:pt x="873" y="1023"/>
                    </a:lnTo>
                    <a:lnTo>
                      <a:pt x="873" y="1023"/>
                    </a:lnTo>
                    <a:lnTo>
                      <a:pt x="873" y="1023"/>
                    </a:lnTo>
                    <a:lnTo>
                      <a:pt x="873" y="1023"/>
                    </a:lnTo>
                    <a:lnTo>
                      <a:pt x="873" y="1023"/>
                    </a:lnTo>
                    <a:lnTo>
                      <a:pt x="872" y="1023"/>
                    </a:lnTo>
                    <a:lnTo>
                      <a:pt x="872" y="1025"/>
                    </a:lnTo>
                    <a:lnTo>
                      <a:pt x="872" y="1025"/>
                    </a:lnTo>
                    <a:lnTo>
                      <a:pt x="872" y="1025"/>
                    </a:lnTo>
                    <a:lnTo>
                      <a:pt x="872" y="1025"/>
                    </a:lnTo>
                    <a:lnTo>
                      <a:pt x="872" y="1025"/>
                    </a:lnTo>
                    <a:lnTo>
                      <a:pt x="872" y="1025"/>
                    </a:lnTo>
                    <a:lnTo>
                      <a:pt x="872" y="1025"/>
                    </a:lnTo>
                    <a:lnTo>
                      <a:pt x="870" y="1025"/>
                    </a:lnTo>
                    <a:lnTo>
                      <a:pt x="870" y="1025"/>
                    </a:lnTo>
                    <a:lnTo>
                      <a:pt x="870" y="1025"/>
                    </a:lnTo>
                    <a:lnTo>
                      <a:pt x="870" y="1025"/>
                    </a:lnTo>
                    <a:lnTo>
                      <a:pt x="870" y="1025"/>
                    </a:lnTo>
                    <a:lnTo>
                      <a:pt x="870" y="1025"/>
                    </a:lnTo>
                    <a:lnTo>
                      <a:pt x="868" y="1025"/>
                    </a:lnTo>
                    <a:lnTo>
                      <a:pt x="868" y="1023"/>
                    </a:lnTo>
                    <a:lnTo>
                      <a:pt x="868" y="1023"/>
                    </a:lnTo>
                    <a:lnTo>
                      <a:pt x="868" y="1023"/>
                    </a:lnTo>
                    <a:lnTo>
                      <a:pt x="868" y="1023"/>
                    </a:lnTo>
                    <a:lnTo>
                      <a:pt x="868" y="1022"/>
                    </a:lnTo>
                    <a:lnTo>
                      <a:pt x="866" y="1022"/>
                    </a:lnTo>
                    <a:lnTo>
                      <a:pt x="866" y="1022"/>
                    </a:lnTo>
                    <a:lnTo>
                      <a:pt x="866" y="1020"/>
                    </a:lnTo>
                    <a:lnTo>
                      <a:pt x="866" y="1020"/>
                    </a:lnTo>
                    <a:lnTo>
                      <a:pt x="864" y="1020"/>
                    </a:lnTo>
                    <a:lnTo>
                      <a:pt x="864" y="1020"/>
                    </a:lnTo>
                    <a:lnTo>
                      <a:pt x="864" y="1018"/>
                    </a:lnTo>
                    <a:lnTo>
                      <a:pt x="864" y="1018"/>
                    </a:lnTo>
                    <a:lnTo>
                      <a:pt x="864" y="1018"/>
                    </a:lnTo>
                    <a:lnTo>
                      <a:pt x="863" y="1018"/>
                    </a:lnTo>
                    <a:lnTo>
                      <a:pt x="863" y="1018"/>
                    </a:lnTo>
                    <a:lnTo>
                      <a:pt x="863" y="1018"/>
                    </a:lnTo>
                    <a:lnTo>
                      <a:pt x="861" y="1018"/>
                    </a:lnTo>
                    <a:lnTo>
                      <a:pt x="861" y="1018"/>
                    </a:lnTo>
                    <a:lnTo>
                      <a:pt x="861" y="1018"/>
                    </a:lnTo>
                    <a:lnTo>
                      <a:pt x="859" y="1018"/>
                    </a:lnTo>
                    <a:lnTo>
                      <a:pt x="859" y="1018"/>
                    </a:lnTo>
                    <a:lnTo>
                      <a:pt x="859" y="1018"/>
                    </a:lnTo>
                    <a:lnTo>
                      <a:pt x="859" y="1018"/>
                    </a:lnTo>
                    <a:lnTo>
                      <a:pt x="859" y="1018"/>
                    </a:lnTo>
                    <a:lnTo>
                      <a:pt x="857" y="1018"/>
                    </a:lnTo>
                    <a:lnTo>
                      <a:pt x="857" y="1018"/>
                    </a:lnTo>
                    <a:lnTo>
                      <a:pt x="857" y="1018"/>
                    </a:lnTo>
                    <a:lnTo>
                      <a:pt x="857" y="1018"/>
                    </a:lnTo>
                    <a:lnTo>
                      <a:pt x="855" y="1018"/>
                    </a:lnTo>
                    <a:lnTo>
                      <a:pt x="855" y="1018"/>
                    </a:lnTo>
                    <a:lnTo>
                      <a:pt x="855" y="1018"/>
                    </a:lnTo>
                    <a:lnTo>
                      <a:pt x="855" y="1018"/>
                    </a:lnTo>
                    <a:lnTo>
                      <a:pt x="855" y="1018"/>
                    </a:lnTo>
                    <a:lnTo>
                      <a:pt x="855" y="1018"/>
                    </a:lnTo>
                    <a:lnTo>
                      <a:pt x="854" y="1018"/>
                    </a:lnTo>
                    <a:lnTo>
                      <a:pt x="854" y="1018"/>
                    </a:lnTo>
                    <a:lnTo>
                      <a:pt x="854" y="1018"/>
                    </a:lnTo>
                    <a:lnTo>
                      <a:pt x="854" y="1018"/>
                    </a:lnTo>
                    <a:lnTo>
                      <a:pt x="852" y="1018"/>
                    </a:lnTo>
                    <a:lnTo>
                      <a:pt x="852" y="1018"/>
                    </a:lnTo>
                    <a:lnTo>
                      <a:pt x="850" y="1016"/>
                    </a:lnTo>
                    <a:lnTo>
                      <a:pt x="850" y="1016"/>
                    </a:lnTo>
                    <a:lnTo>
                      <a:pt x="850" y="1016"/>
                    </a:lnTo>
                    <a:lnTo>
                      <a:pt x="850" y="1018"/>
                    </a:lnTo>
                    <a:lnTo>
                      <a:pt x="850" y="1018"/>
                    </a:lnTo>
                    <a:lnTo>
                      <a:pt x="850" y="1018"/>
                    </a:lnTo>
                    <a:lnTo>
                      <a:pt x="848" y="1016"/>
                    </a:lnTo>
                    <a:lnTo>
                      <a:pt x="848" y="1016"/>
                    </a:lnTo>
                    <a:lnTo>
                      <a:pt x="848" y="1016"/>
                    </a:lnTo>
                    <a:lnTo>
                      <a:pt x="848" y="1016"/>
                    </a:lnTo>
                    <a:lnTo>
                      <a:pt x="848" y="1016"/>
                    </a:lnTo>
                    <a:lnTo>
                      <a:pt x="848" y="1016"/>
                    </a:lnTo>
                    <a:lnTo>
                      <a:pt x="848" y="1016"/>
                    </a:lnTo>
                    <a:lnTo>
                      <a:pt x="846" y="1016"/>
                    </a:lnTo>
                    <a:lnTo>
                      <a:pt x="846" y="1016"/>
                    </a:lnTo>
                    <a:lnTo>
                      <a:pt x="846" y="1016"/>
                    </a:lnTo>
                    <a:lnTo>
                      <a:pt x="846" y="1016"/>
                    </a:lnTo>
                    <a:lnTo>
                      <a:pt x="846" y="1016"/>
                    </a:lnTo>
                    <a:lnTo>
                      <a:pt x="846" y="1018"/>
                    </a:lnTo>
                    <a:lnTo>
                      <a:pt x="846" y="1018"/>
                    </a:lnTo>
                    <a:lnTo>
                      <a:pt x="846" y="1018"/>
                    </a:lnTo>
                    <a:lnTo>
                      <a:pt x="846" y="1016"/>
                    </a:lnTo>
                    <a:lnTo>
                      <a:pt x="846" y="1016"/>
                    </a:lnTo>
                    <a:lnTo>
                      <a:pt x="844" y="1016"/>
                    </a:lnTo>
                    <a:lnTo>
                      <a:pt x="844" y="1016"/>
                    </a:lnTo>
                    <a:lnTo>
                      <a:pt x="844" y="1014"/>
                    </a:lnTo>
                    <a:lnTo>
                      <a:pt x="844" y="1014"/>
                    </a:lnTo>
                    <a:lnTo>
                      <a:pt x="844" y="1014"/>
                    </a:lnTo>
                    <a:lnTo>
                      <a:pt x="844" y="1014"/>
                    </a:lnTo>
                    <a:lnTo>
                      <a:pt x="844" y="1014"/>
                    </a:lnTo>
                    <a:lnTo>
                      <a:pt x="844" y="1014"/>
                    </a:lnTo>
                    <a:lnTo>
                      <a:pt x="843" y="1014"/>
                    </a:lnTo>
                    <a:lnTo>
                      <a:pt x="843" y="1013"/>
                    </a:lnTo>
                    <a:lnTo>
                      <a:pt x="843" y="1013"/>
                    </a:lnTo>
                    <a:lnTo>
                      <a:pt x="843" y="1013"/>
                    </a:lnTo>
                    <a:lnTo>
                      <a:pt x="843" y="1013"/>
                    </a:lnTo>
                    <a:lnTo>
                      <a:pt x="841" y="1013"/>
                    </a:lnTo>
                    <a:lnTo>
                      <a:pt x="841" y="1011"/>
                    </a:lnTo>
                    <a:lnTo>
                      <a:pt x="841" y="1011"/>
                    </a:lnTo>
                    <a:lnTo>
                      <a:pt x="841" y="1011"/>
                    </a:lnTo>
                    <a:lnTo>
                      <a:pt x="841" y="1011"/>
                    </a:lnTo>
                    <a:lnTo>
                      <a:pt x="839" y="1011"/>
                    </a:lnTo>
                    <a:lnTo>
                      <a:pt x="839" y="1011"/>
                    </a:lnTo>
                    <a:lnTo>
                      <a:pt x="837" y="1011"/>
                    </a:lnTo>
                    <a:lnTo>
                      <a:pt x="837" y="1011"/>
                    </a:lnTo>
                    <a:lnTo>
                      <a:pt x="837" y="1011"/>
                    </a:lnTo>
                    <a:lnTo>
                      <a:pt x="837" y="1011"/>
                    </a:lnTo>
                    <a:lnTo>
                      <a:pt x="835" y="1011"/>
                    </a:lnTo>
                    <a:lnTo>
                      <a:pt x="835" y="1011"/>
                    </a:lnTo>
                    <a:lnTo>
                      <a:pt x="835" y="1011"/>
                    </a:lnTo>
                    <a:lnTo>
                      <a:pt x="835" y="1011"/>
                    </a:lnTo>
                    <a:lnTo>
                      <a:pt x="835" y="1009"/>
                    </a:lnTo>
                    <a:lnTo>
                      <a:pt x="835" y="1009"/>
                    </a:lnTo>
                    <a:lnTo>
                      <a:pt x="835" y="1009"/>
                    </a:lnTo>
                    <a:lnTo>
                      <a:pt x="834" y="1009"/>
                    </a:lnTo>
                    <a:lnTo>
                      <a:pt x="834" y="1007"/>
                    </a:lnTo>
                    <a:lnTo>
                      <a:pt x="834" y="1007"/>
                    </a:lnTo>
                    <a:lnTo>
                      <a:pt x="834" y="1007"/>
                    </a:lnTo>
                    <a:lnTo>
                      <a:pt x="834" y="1007"/>
                    </a:lnTo>
                    <a:lnTo>
                      <a:pt x="832" y="1007"/>
                    </a:lnTo>
                    <a:lnTo>
                      <a:pt x="832" y="1005"/>
                    </a:lnTo>
                    <a:lnTo>
                      <a:pt x="832" y="1005"/>
                    </a:lnTo>
                    <a:lnTo>
                      <a:pt x="832" y="1005"/>
                    </a:lnTo>
                    <a:lnTo>
                      <a:pt x="832" y="1005"/>
                    </a:lnTo>
                    <a:lnTo>
                      <a:pt x="832" y="1005"/>
                    </a:lnTo>
                    <a:lnTo>
                      <a:pt x="832" y="1005"/>
                    </a:lnTo>
                    <a:lnTo>
                      <a:pt x="832" y="1005"/>
                    </a:lnTo>
                    <a:lnTo>
                      <a:pt x="832" y="1004"/>
                    </a:lnTo>
                    <a:lnTo>
                      <a:pt x="830" y="1004"/>
                    </a:lnTo>
                    <a:lnTo>
                      <a:pt x="830" y="1004"/>
                    </a:lnTo>
                    <a:lnTo>
                      <a:pt x="830" y="1004"/>
                    </a:lnTo>
                    <a:lnTo>
                      <a:pt x="830" y="1004"/>
                    </a:lnTo>
                    <a:lnTo>
                      <a:pt x="828" y="1004"/>
                    </a:lnTo>
                    <a:lnTo>
                      <a:pt x="828" y="1004"/>
                    </a:lnTo>
                    <a:lnTo>
                      <a:pt x="828" y="1004"/>
                    </a:lnTo>
                    <a:lnTo>
                      <a:pt x="828" y="1004"/>
                    </a:lnTo>
                    <a:lnTo>
                      <a:pt x="828" y="1004"/>
                    </a:lnTo>
                    <a:lnTo>
                      <a:pt x="828" y="1004"/>
                    </a:lnTo>
                    <a:lnTo>
                      <a:pt x="828" y="1004"/>
                    </a:lnTo>
                    <a:lnTo>
                      <a:pt x="826" y="1004"/>
                    </a:lnTo>
                    <a:lnTo>
                      <a:pt x="826" y="1004"/>
                    </a:lnTo>
                    <a:lnTo>
                      <a:pt x="826" y="1002"/>
                    </a:lnTo>
                    <a:lnTo>
                      <a:pt x="825" y="1004"/>
                    </a:lnTo>
                    <a:lnTo>
                      <a:pt x="825" y="1004"/>
                    </a:lnTo>
                    <a:lnTo>
                      <a:pt x="825" y="1004"/>
                    </a:lnTo>
                    <a:lnTo>
                      <a:pt x="825" y="1004"/>
                    </a:lnTo>
                    <a:lnTo>
                      <a:pt x="825" y="1002"/>
                    </a:lnTo>
                    <a:lnTo>
                      <a:pt x="825" y="1002"/>
                    </a:lnTo>
                    <a:lnTo>
                      <a:pt x="825" y="1002"/>
                    </a:lnTo>
                    <a:lnTo>
                      <a:pt x="823" y="1002"/>
                    </a:lnTo>
                    <a:lnTo>
                      <a:pt x="823" y="1002"/>
                    </a:lnTo>
                    <a:lnTo>
                      <a:pt x="823" y="1002"/>
                    </a:lnTo>
                    <a:lnTo>
                      <a:pt x="821" y="1002"/>
                    </a:lnTo>
                    <a:lnTo>
                      <a:pt x="821" y="1000"/>
                    </a:lnTo>
                    <a:lnTo>
                      <a:pt x="819" y="1000"/>
                    </a:lnTo>
                    <a:lnTo>
                      <a:pt x="819" y="1000"/>
                    </a:lnTo>
                    <a:lnTo>
                      <a:pt x="819" y="1000"/>
                    </a:lnTo>
                    <a:lnTo>
                      <a:pt x="819" y="1000"/>
                    </a:lnTo>
                    <a:lnTo>
                      <a:pt x="819" y="1002"/>
                    </a:lnTo>
                    <a:lnTo>
                      <a:pt x="817" y="1002"/>
                    </a:lnTo>
                    <a:lnTo>
                      <a:pt x="817" y="1002"/>
                    </a:lnTo>
                    <a:lnTo>
                      <a:pt x="817" y="1002"/>
                    </a:lnTo>
                    <a:lnTo>
                      <a:pt x="817" y="1002"/>
                    </a:lnTo>
                    <a:lnTo>
                      <a:pt x="817" y="1002"/>
                    </a:lnTo>
                    <a:lnTo>
                      <a:pt x="817" y="1000"/>
                    </a:lnTo>
                    <a:lnTo>
                      <a:pt x="817" y="1000"/>
                    </a:lnTo>
                    <a:lnTo>
                      <a:pt x="817" y="1000"/>
                    </a:lnTo>
                    <a:lnTo>
                      <a:pt x="817" y="1000"/>
                    </a:lnTo>
                    <a:lnTo>
                      <a:pt x="816" y="1000"/>
                    </a:lnTo>
                    <a:lnTo>
                      <a:pt x="816" y="1000"/>
                    </a:lnTo>
                    <a:lnTo>
                      <a:pt x="816" y="1000"/>
                    </a:lnTo>
                    <a:lnTo>
                      <a:pt x="816" y="1002"/>
                    </a:lnTo>
                    <a:lnTo>
                      <a:pt x="816" y="1002"/>
                    </a:lnTo>
                    <a:lnTo>
                      <a:pt x="816" y="1000"/>
                    </a:lnTo>
                    <a:lnTo>
                      <a:pt x="816" y="1000"/>
                    </a:lnTo>
                    <a:lnTo>
                      <a:pt x="816" y="1000"/>
                    </a:lnTo>
                    <a:lnTo>
                      <a:pt x="814" y="1000"/>
                    </a:lnTo>
                    <a:lnTo>
                      <a:pt x="814" y="1000"/>
                    </a:lnTo>
                    <a:lnTo>
                      <a:pt x="814" y="1000"/>
                    </a:lnTo>
                    <a:lnTo>
                      <a:pt x="814" y="1000"/>
                    </a:lnTo>
                    <a:lnTo>
                      <a:pt x="812" y="1000"/>
                    </a:lnTo>
                    <a:lnTo>
                      <a:pt x="812" y="1000"/>
                    </a:lnTo>
                    <a:lnTo>
                      <a:pt x="812" y="1000"/>
                    </a:lnTo>
                    <a:lnTo>
                      <a:pt x="812" y="1000"/>
                    </a:lnTo>
                    <a:lnTo>
                      <a:pt x="812" y="1000"/>
                    </a:lnTo>
                    <a:lnTo>
                      <a:pt x="810" y="1000"/>
                    </a:lnTo>
                    <a:lnTo>
                      <a:pt x="810" y="1000"/>
                    </a:lnTo>
                    <a:lnTo>
                      <a:pt x="808" y="998"/>
                    </a:lnTo>
                    <a:lnTo>
                      <a:pt x="808" y="998"/>
                    </a:lnTo>
                    <a:lnTo>
                      <a:pt x="808" y="998"/>
                    </a:lnTo>
                    <a:lnTo>
                      <a:pt x="808" y="998"/>
                    </a:lnTo>
                    <a:lnTo>
                      <a:pt x="808" y="998"/>
                    </a:lnTo>
                    <a:lnTo>
                      <a:pt x="807" y="998"/>
                    </a:lnTo>
                    <a:lnTo>
                      <a:pt x="807" y="998"/>
                    </a:lnTo>
                    <a:lnTo>
                      <a:pt x="807" y="998"/>
                    </a:lnTo>
                    <a:lnTo>
                      <a:pt x="807" y="998"/>
                    </a:lnTo>
                    <a:lnTo>
                      <a:pt x="807" y="998"/>
                    </a:lnTo>
                    <a:lnTo>
                      <a:pt x="807" y="998"/>
                    </a:lnTo>
                    <a:lnTo>
                      <a:pt x="807" y="998"/>
                    </a:lnTo>
                    <a:lnTo>
                      <a:pt x="807" y="998"/>
                    </a:lnTo>
                    <a:lnTo>
                      <a:pt x="807" y="998"/>
                    </a:lnTo>
                    <a:lnTo>
                      <a:pt x="805" y="998"/>
                    </a:lnTo>
                    <a:lnTo>
                      <a:pt x="805" y="998"/>
                    </a:lnTo>
                    <a:lnTo>
                      <a:pt x="805" y="998"/>
                    </a:lnTo>
                    <a:lnTo>
                      <a:pt x="805" y="998"/>
                    </a:lnTo>
                    <a:lnTo>
                      <a:pt x="805" y="998"/>
                    </a:lnTo>
                    <a:lnTo>
                      <a:pt x="805" y="998"/>
                    </a:lnTo>
                    <a:lnTo>
                      <a:pt x="803" y="998"/>
                    </a:lnTo>
                    <a:lnTo>
                      <a:pt x="803" y="998"/>
                    </a:lnTo>
                    <a:lnTo>
                      <a:pt x="803" y="998"/>
                    </a:lnTo>
                    <a:lnTo>
                      <a:pt x="803" y="996"/>
                    </a:lnTo>
                    <a:lnTo>
                      <a:pt x="803" y="996"/>
                    </a:lnTo>
                    <a:lnTo>
                      <a:pt x="803" y="996"/>
                    </a:lnTo>
                    <a:lnTo>
                      <a:pt x="801" y="996"/>
                    </a:lnTo>
                    <a:lnTo>
                      <a:pt x="801" y="996"/>
                    </a:lnTo>
                    <a:lnTo>
                      <a:pt x="801" y="996"/>
                    </a:lnTo>
                    <a:lnTo>
                      <a:pt x="801" y="996"/>
                    </a:lnTo>
                    <a:lnTo>
                      <a:pt x="801" y="996"/>
                    </a:lnTo>
                    <a:lnTo>
                      <a:pt x="801" y="996"/>
                    </a:lnTo>
                    <a:lnTo>
                      <a:pt x="799" y="995"/>
                    </a:lnTo>
                    <a:lnTo>
                      <a:pt x="799" y="995"/>
                    </a:lnTo>
                    <a:lnTo>
                      <a:pt x="799" y="995"/>
                    </a:lnTo>
                    <a:lnTo>
                      <a:pt x="799" y="996"/>
                    </a:lnTo>
                    <a:lnTo>
                      <a:pt x="799" y="996"/>
                    </a:lnTo>
                    <a:lnTo>
                      <a:pt x="799" y="995"/>
                    </a:lnTo>
                    <a:lnTo>
                      <a:pt x="797" y="995"/>
                    </a:lnTo>
                    <a:lnTo>
                      <a:pt x="797" y="995"/>
                    </a:lnTo>
                    <a:lnTo>
                      <a:pt x="797" y="995"/>
                    </a:lnTo>
                    <a:lnTo>
                      <a:pt x="797" y="995"/>
                    </a:lnTo>
                    <a:lnTo>
                      <a:pt x="797" y="995"/>
                    </a:lnTo>
                    <a:lnTo>
                      <a:pt x="797" y="995"/>
                    </a:lnTo>
                    <a:lnTo>
                      <a:pt x="797" y="995"/>
                    </a:lnTo>
                    <a:lnTo>
                      <a:pt x="796" y="993"/>
                    </a:lnTo>
                    <a:lnTo>
                      <a:pt x="796" y="993"/>
                    </a:lnTo>
                    <a:lnTo>
                      <a:pt x="796" y="993"/>
                    </a:lnTo>
                    <a:lnTo>
                      <a:pt x="796" y="993"/>
                    </a:lnTo>
                    <a:lnTo>
                      <a:pt x="796" y="993"/>
                    </a:lnTo>
                    <a:lnTo>
                      <a:pt x="796" y="993"/>
                    </a:lnTo>
                    <a:lnTo>
                      <a:pt x="794" y="993"/>
                    </a:lnTo>
                    <a:lnTo>
                      <a:pt x="794" y="993"/>
                    </a:lnTo>
                    <a:lnTo>
                      <a:pt x="794" y="991"/>
                    </a:lnTo>
                    <a:lnTo>
                      <a:pt x="794" y="991"/>
                    </a:lnTo>
                    <a:lnTo>
                      <a:pt x="794" y="991"/>
                    </a:lnTo>
                    <a:lnTo>
                      <a:pt x="794" y="991"/>
                    </a:lnTo>
                    <a:lnTo>
                      <a:pt x="792" y="991"/>
                    </a:lnTo>
                    <a:lnTo>
                      <a:pt x="792" y="991"/>
                    </a:lnTo>
                    <a:lnTo>
                      <a:pt x="792" y="991"/>
                    </a:lnTo>
                    <a:lnTo>
                      <a:pt x="792" y="991"/>
                    </a:lnTo>
                    <a:lnTo>
                      <a:pt x="790" y="991"/>
                    </a:lnTo>
                    <a:lnTo>
                      <a:pt x="790" y="991"/>
                    </a:lnTo>
                    <a:lnTo>
                      <a:pt x="790" y="991"/>
                    </a:lnTo>
                    <a:lnTo>
                      <a:pt x="790" y="991"/>
                    </a:lnTo>
                    <a:lnTo>
                      <a:pt x="790" y="989"/>
                    </a:lnTo>
                    <a:lnTo>
                      <a:pt x="790" y="989"/>
                    </a:lnTo>
                    <a:lnTo>
                      <a:pt x="790" y="989"/>
                    </a:lnTo>
                    <a:lnTo>
                      <a:pt x="790" y="989"/>
                    </a:lnTo>
                    <a:lnTo>
                      <a:pt x="790" y="989"/>
                    </a:lnTo>
                    <a:lnTo>
                      <a:pt x="790" y="989"/>
                    </a:lnTo>
                    <a:lnTo>
                      <a:pt x="790" y="989"/>
                    </a:lnTo>
                    <a:lnTo>
                      <a:pt x="790" y="989"/>
                    </a:lnTo>
                    <a:lnTo>
                      <a:pt x="790" y="989"/>
                    </a:lnTo>
                    <a:lnTo>
                      <a:pt x="788" y="989"/>
                    </a:lnTo>
                    <a:lnTo>
                      <a:pt x="788" y="989"/>
                    </a:lnTo>
                    <a:lnTo>
                      <a:pt x="788" y="989"/>
                    </a:lnTo>
                    <a:lnTo>
                      <a:pt x="788" y="989"/>
                    </a:lnTo>
                    <a:lnTo>
                      <a:pt x="788" y="989"/>
                    </a:lnTo>
                    <a:lnTo>
                      <a:pt x="788" y="989"/>
                    </a:lnTo>
                    <a:lnTo>
                      <a:pt x="788" y="989"/>
                    </a:lnTo>
                    <a:lnTo>
                      <a:pt x="788" y="987"/>
                    </a:lnTo>
                    <a:lnTo>
                      <a:pt x="788" y="987"/>
                    </a:lnTo>
                    <a:lnTo>
                      <a:pt x="788" y="987"/>
                    </a:lnTo>
                    <a:lnTo>
                      <a:pt x="787" y="987"/>
                    </a:lnTo>
                    <a:lnTo>
                      <a:pt x="787" y="987"/>
                    </a:lnTo>
                    <a:lnTo>
                      <a:pt x="787" y="987"/>
                    </a:lnTo>
                    <a:lnTo>
                      <a:pt x="787" y="987"/>
                    </a:lnTo>
                    <a:lnTo>
                      <a:pt x="787" y="987"/>
                    </a:lnTo>
                    <a:lnTo>
                      <a:pt x="787" y="987"/>
                    </a:lnTo>
                    <a:lnTo>
                      <a:pt x="787" y="987"/>
                    </a:lnTo>
                    <a:lnTo>
                      <a:pt x="785" y="987"/>
                    </a:lnTo>
                    <a:lnTo>
                      <a:pt x="785" y="987"/>
                    </a:lnTo>
                    <a:lnTo>
                      <a:pt x="785" y="987"/>
                    </a:lnTo>
                    <a:lnTo>
                      <a:pt x="785" y="987"/>
                    </a:lnTo>
                    <a:lnTo>
                      <a:pt x="785" y="987"/>
                    </a:lnTo>
                    <a:lnTo>
                      <a:pt x="785" y="987"/>
                    </a:lnTo>
                    <a:lnTo>
                      <a:pt x="785" y="987"/>
                    </a:lnTo>
                    <a:lnTo>
                      <a:pt x="785" y="987"/>
                    </a:lnTo>
                    <a:lnTo>
                      <a:pt x="785" y="987"/>
                    </a:lnTo>
                    <a:lnTo>
                      <a:pt x="783" y="987"/>
                    </a:lnTo>
                    <a:lnTo>
                      <a:pt x="783" y="987"/>
                    </a:lnTo>
                    <a:lnTo>
                      <a:pt x="783" y="987"/>
                    </a:lnTo>
                    <a:lnTo>
                      <a:pt x="783" y="985"/>
                    </a:lnTo>
                    <a:lnTo>
                      <a:pt x="781" y="985"/>
                    </a:lnTo>
                    <a:lnTo>
                      <a:pt x="781" y="985"/>
                    </a:lnTo>
                    <a:lnTo>
                      <a:pt x="781" y="985"/>
                    </a:lnTo>
                    <a:lnTo>
                      <a:pt x="781" y="985"/>
                    </a:lnTo>
                    <a:lnTo>
                      <a:pt x="781" y="985"/>
                    </a:lnTo>
                    <a:lnTo>
                      <a:pt x="781" y="987"/>
                    </a:lnTo>
                    <a:lnTo>
                      <a:pt x="779" y="987"/>
                    </a:lnTo>
                    <a:lnTo>
                      <a:pt x="779" y="987"/>
                    </a:lnTo>
                    <a:lnTo>
                      <a:pt x="779" y="987"/>
                    </a:lnTo>
                    <a:lnTo>
                      <a:pt x="779" y="987"/>
                    </a:lnTo>
                    <a:lnTo>
                      <a:pt x="779" y="987"/>
                    </a:lnTo>
                    <a:lnTo>
                      <a:pt x="778" y="987"/>
                    </a:lnTo>
                    <a:lnTo>
                      <a:pt x="778" y="987"/>
                    </a:lnTo>
                    <a:lnTo>
                      <a:pt x="778" y="987"/>
                    </a:lnTo>
                    <a:lnTo>
                      <a:pt x="778" y="985"/>
                    </a:lnTo>
                    <a:lnTo>
                      <a:pt x="778" y="985"/>
                    </a:lnTo>
                    <a:lnTo>
                      <a:pt x="778" y="985"/>
                    </a:lnTo>
                    <a:lnTo>
                      <a:pt x="778" y="985"/>
                    </a:lnTo>
                    <a:lnTo>
                      <a:pt x="778" y="985"/>
                    </a:lnTo>
                    <a:lnTo>
                      <a:pt x="778" y="985"/>
                    </a:lnTo>
                    <a:lnTo>
                      <a:pt x="778" y="985"/>
                    </a:lnTo>
                    <a:lnTo>
                      <a:pt x="776" y="985"/>
                    </a:lnTo>
                    <a:lnTo>
                      <a:pt x="776" y="985"/>
                    </a:lnTo>
                    <a:lnTo>
                      <a:pt x="776" y="985"/>
                    </a:lnTo>
                    <a:lnTo>
                      <a:pt x="776" y="985"/>
                    </a:lnTo>
                    <a:lnTo>
                      <a:pt x="776" y="985"/>
                    </a:lnTo>
                    <a:lnTo>
                      <a:pt x="776" y="985"/>
                    </a:lnTo>
                    <a:lnTo>
                      <a:pt x="774" y="985"/>
                    </a:lnTo>
                    <a:lnTo>
                      <a:pt x="774" y="985"/>
                    </a:lnTo>
                    <a:lnTo>
                      <a:pt x="774" y="985"/>
                    </a:lnTo>
                    <a:lnTo>
                      <a:pt x="774" y="984"/>
                    </a:lnTo>
                    <a:lnTo>
                      <a:pt x="774" y="984"/>
                    </a:lnTo>
                    <a:lnTo>
                      <a:pt x="774" y="984"/>
                    </a:lnTo>
                    <a:lnTo>
                      <a:pt x="774" y="982"/>
                    </a:lnTo>
                    <a:lnTo>
                      <a:pt x="772" y="982"/>
                    </a:lnTo>
                    <a:lnTo>
                      <a:pt x="772" y="982"/>
                    </a:lnTo>
                    <a:lnTo>
                      <a:pt x="772" y="982"/>
                    </a:lnTo>
                    <a:lnTo>
                      <a:pt x="772" y="982"/>
                    </a:lnTo>
                    <a:lnTo>
                      <a:pt x="772" y="982"/>
                    </a:lnTo>
                    <a:lnTo>
                      <a:pt x="772" y="982"/>
                    </a:lnTo>
                    <a:lnTo>
                      <a:pt x="772" y="982"/>
                    </a:lnTo>
                    <a:lnTo>
                      <a:pt x="772" y="982"/>
                    </a:lnTo>
                    <a:lnTo>
                      <a:pt x="772" y="982"/>
                    </a:lnTo>
                    <a:lnTo>
                      <a:pt x="770" y="982"/>
                    </a:lnTo>
                    <a:lnTo>
                      <a:pt x="770" y="982"/>
                    </a:lnTo>
                    <a:lnTo>
                      <a:pt x="770" y="982"/>
                    </a:lnTo>
                    <a:lnTo>
                      <a:pt x="770" y="982"/>
                    </a:lnTo>
                    <a:lnTo>
                      <a:pt x="769" y="982"/>
                    </a:lnTo>
                    <a:lnTo>
                      <a:pt x="769" y="982"/>
                    </a:lnTo>
                    <a:lnTo>
                      <a:pt x="769" y="982"/>
                    </a:lnTo>
                    <a:lnTo>
                      <a:pt x="769" y="982"/>
                    </a:lnTo>
                    <a:lnTo>
                      <a:pt x="769" y="982"/>
                    </a:lnTo>
                    <a:lnTo>
                      <a:pt x="769" y="980"/>
                    </a:lnTo>
                    <a:lnTo>
                      <a:pt x="769" y="980"/>
                    </a:lnTo>
                    <a:lnTo>
                      <a:pt x="769" y="980"/>
                    </a:lnTo>
                    <a:lnTo>
                      <a:pt x="769" y="980"/>
                    </a:lnTo>
                    <a:lnTo>
                      <a:pt x="769" y="980"/>
                    </a:lnTo>
                    <a:lnTo>
                      <a:pt x="767" y="980"/>
                    </a:lnTo>
                    <a:lnTo>
                      <a:pt x="767" y="980"/>
                    </a:lnTo>
                    <a:lnTo>
                      <a:pt x="767" y="980"/>
                    </a:lnTo>
                    <a:lnTo>
                      <a:pt x="767" y="980"/>
                    </a:lnTo>
                    <a:lnTo>
                      <a:pt x="767" y="980"/>
                    </a:lnTo>
                    <a:lnTo>
                      <a:pt x="765" y="980"/>
                    </a:lnTo>
                    <a:lnTo>
                      <a:pt x="765" y="978"/>
                    </a:lnTo>
                    <a:lnTo>
                      <a:pt x="765" y="978"/>
                    </a:lnTo>
                    <a:lnTo>
                      <a:pt x="763" y="978"/>
                    </a:lnTo>
                    <a:lnTo>
                      <a:pt x="763" y="978"/>
                    </a:lnTo>
                    <a:lnTo>
                      <a:pt x="763" y="978"/>
                    </a:lnTo>
                    <a:lnTo>
                      <a:pt x="763" y="978"/>
                    </a:lnTo>
                    <a:lnTo>
                      <a:pt x="763" y="978"/>
                    </a:lnTo>
                    <a:lnTo>
                      <a:pt x="763" y="978"/>
                    </a:lnTo>
                    <a:lnTo>
                      <a:pt x="763" y="978"/>
                    </a:lnTo>
                    <a:lnTo>
                      <a:pt x="761" y="978"/>
                    </a:lnTo>
                    <a:lnTo>
                      <a:pt x="761" y="978"/>
                    </a:lnTo>
                    <a:lnTo>
                      <a:pt x="761" y="978"/>
                    </a:lnTo>
                    <a:lnTo>
                      <a:pt x="761" y="978"/>
                    </a:lnTo>
                    <a:lnTo>
                      <a:pt x="761" y="978"/>
                    </a:lnTo>
                    <a:lnTo>
                      <a:pt x="759" y="978"/>
                    </a:lnTo>
                    <a:lnTo>
                      <a:pt x="759" y="978"/>
                    </a:lnTo>
                    <a:lnTo>
                      <a:pt x="759" y="978"/>
                    </a:lnTo>
                    <a:lnTo>
                      <a:pt x="759" y="978"/>
                    </a:lnTo>
                    <a:lnTo>
                      <a:pt x="758" y="976"/>
                    </a:lnTo>
                    <a:lnTo>
                      <a:pt x="759" y="976"/>
                    </a:lnTo>
                    <a:lnTo>
                      <a:pt x="759" y="976"/>
                    </a:lnTo>
                    <a:lnTo>
                      <a:pt x="759" y="976"/>
                    </a:lnTo>
                    <a:lnTo>
                      <a:pt x="759" y="976"/>
                    </a:lnTo>
                    <a:lnTo>
                      <a:pt x="758" y="975"/>
                    </a:lnTo>
                    <a:lnTo>
                      <a:pt x="758" y="975"/>
                    </a:lnTo>
                    <a:lnTo>
                      <a:pt x="758" y="975"/>
                    </a:lnTo>
                    <a:lnTo>
                      <a:pt x="758" y="975"/>
                    </a:lnTo>
                    <a:lnTo>
                      <a:pt x="758" y="975"/>
                    </a:lnTo>
                    <a:lnTo>
                      <a:pt x="756" y="975"/>
                    </a:lnTo>
                    <a:lnTo>
                      <a:pt x="756" y="976"/>
                    </a:lnTo>
                    <a:lnTo>
                      <a:pt x="756" y="975"/>
                    </a:lnTo>
                    <a:lnTo>
                      <a:pt x="754" y="976"/>
                    </a:lnTo>
                    <a:lnTo>
                      <a:pt x="754" y="976"/>
                    </a:lnTo>
                    <a:lnTo>
                      <a:pt x="754" y="976"/>
                    </a:lnTo>
                    <a:lnTo>
                      <a:pt x="754" y="976"/>
                    </a:lnTo>
                    <a:lnTo>
                      <a:pt x="752" y="976"/>
                    </a:lnTo>
                    <a:lnTo>
                      <a:pt x="752" y="976"/>
                    </a:lnTo>
                    <a:lnTo>
                      <a:pt x="752" y="976"/>
                    </a:lnTo>
                    <a:lnTo>
                      <a:pt x="752" y="978"/>
                    </a:lnTo>
                    <a:lnTo>
                      <a:pt x="752" y="978"/>
                    </a:lnTo>
                    <a:lnTo>
                      <a:pt x="752" y="978"/>
                    </a:lnTo>
                    <a:lnTo>
                      <a:pt x="752" y="978"/>
                    </a:lnTo>
                    <a:lnTo>
                      <a:pt x="754" y="978"/>
                    </a:lnTo>
                    <a:lnTo>
                      <a:pt x="754" y="978"/>
                    </a:lnTo>
                    <a:lnTo>
                      <a:pt x="754" y="978"/>
                    </a:lnTo>
                    <a:lnTo>
                      <a:pt x="754" y="978"/>
                    </a:lnTo>
                    <a:lnTo>
                      <a:pt x="752" y="980"/>
                    </a:lnTo>
                    <a:lnTo>
                      <a:pt x="752" y="980"/>
                    </a:lnTo>
                    <a:lnTo>
                      <a:pt x="752" y="980"/>
                    </a:lnTo>
                    <a:lnTo>
                      <a:pt x="750" y="980"/>
                    </a:lnTo>
                    <a:lnTo>
                      <a:pt x="750" y="980"/>
                    </a:lnTo>
                    <a:lnTo>
                      <a:pt x="750" y="980"/>
                    </a:lnTo>
                    <a:lnTo>
                      <a:pt x="750" y="980"/>
                    </a:lnTo>
                    <a:lnTo>
                      <a:pt x="749" y="980"/>
                    </a:lnTo>
                    <a:lnTo>
                      <a:pt x="749" y="980"/>
                    </a:lnTo>
                    <a:lnTo>
                      <a:pt x="749" y="980"/>
                    </a:lnTo>
                    <a:lnTo>
                      <a:pt x="749" y="980"/>
                    </a:lnTo>
                    <a:lnTo>
                      <a:pt x="749" y="980"/>
                    </a:lnTo>
                    <a:lnTo>
                      <a:pt x="749" y="980"/>
                    </a:lnTo>
                    <a:lnTo>
                      <a:pt x="747" y="980"/>
                    </a:lnTo>
                    <a:lnTo>
                      <a:pt x="747" y="980"/>
                    </a:lnTo>
                    <a:lnTo>
                      <a:pt x="747" y="980"/>
                    </a:lnTo>
                    <a:lnTo>
                      <a:pt x="747" y="980"/>
                    </a:lnTo>
                    <a:lnTo>
                      <a:pt x="747" y="980"/>
                    </a:lnTo>
                    <a:lnTo>
                      <a:pt x="747" y="980"/>
                    </a:lnTo>
                    <a:lnTo>
                      <a:pt x="747" y="980"/>
                    </a:lnTo>
                    <a:lnTo>
                      <a:pt x="745" y="980"/>
                    </a:lnTo>
                    <a:lnTo>
                      <a:pt x="745" y="982"/>
                    </a:lnTo>
                    <a:lnTo>
                      <a:pt x="745" y="982"/>
                    </a:lnTo>
                    <a:lnTo>
                      <a:pt x="745" y="982"/>
                    </a:lnTo>
                    <a:lnTo>
                      <a:pt x="745" y="982"/>
                    </a:lnTo>
                    <a:lnTo>
                      <a:pt x="743" y="982"/>
                    </a:lnTo>
                    <a:lnTo>
                      <a:pt x="743" y="982"/>
                    </a:lnTo>
                    <a:lnTo>
                      <a:pt x="743" y="982"/>
                    </a:lnTo>
                    <a:lnTo>
                      <a:pt x="743" y="982"/>
                    </a:lnTo>
                    <a:lnTo>
                      <a:pt x="743" y="982"/>
                    </a:lnTo>
                    <a:lnTo>
                      <a:pt x="741" y="982"/>
                    </a:lnTo>
                    <a:lnTo>
                      <a:pt x="741" y="982"/>
                    </a:lnTo>
                    <a:lnTo>
                      <a:pt x="741" y="982"/>
                    </a:lnTo>
                    <a:lnTo>
                      <a:pt x="741" y="982"/>
                    </a:lnTo>
                    <a:lnTo>
                      <a:pt x="741" y="984"/>
                    </a:lnTo>
                    <a:lnTo>
                      <a:pt x="741" y="984"/>
                    </a:lnTo>
                    <a:lnTo>
                      <a:pt x="741" y="984"/>
                    </a:lnTo>
                    <a:lnTo>
                      <a:pt x="741" y="984"/>
                    </a:lnTo>
                    <a:lnTo>
                      <a:pt x="741" y="985"/>
                    </a:lnTo>
                    <a:lnTo>
                      <a:pt x="741" y="985"/>
                    </a:lnTo>
                    <a:lnTo>
                      <a:pt x="741" y="985"/>
                    </a:lnTo>
                    <a:lnTo>
                      <a:pt x="741" y="985"/>
                    </a:lnTo>
                    <a:lnTo>
                      <a:pt x="740" y="985"/>
                    </a:lnTo>
                    <a:lnTo>
                      <a:pt x="740" y="985"/>
                    </a:lnTo>
                    <a:lnTo>
                      <a:pt x="740" y="985"/>
                    </a:lnTo>
                    <a:lnTo>
                      <a:pt x="740" y="985"/>
                    </a:lnTo>
                    <a:lnTo>
                      <a:pt x="740" y="985"/>
                    </a:lnTo>
                    <a:lnTo>
                      <a:pt x="738" y="985"/>
                    </a:lnTo>
                    <a:lnTo>
                      <a:pt x="738" y="985"/>
                    </a:lnTo>
                    <a:lnTo>
                      <a:pt x="738" y="985"/>
                    </a:lnTo>
                    <a:lnTo>
                      <a:pt x="736" y="985"/>
                    </a:lnTo>
                    <a:lnTo>
                      <a:pt x="736" y="985"/>
                    </a:lnTo>
                    <a:lnTo>
                      <a:pt x="736" y="987"/>
                    </a:lnTo>
                    <a:lnTo>
                      <a:pt x="736" y="987"/>
                    </a:lnTo>
                    <a:lnTo>
                      <a:pt x="736" y="987"/>
                    </a:lnTo>
                    <a:lnTo>
                      <a:pt x="734" y="987"/>
                    </a:lnTo>
                    <a:lnTo>
                      <a:pt x="734" y="987"/>
                    </a:lnTo>
                    <a:lnTo>
                      <a:pt x="734" y="987"/>
                    </a:lnTo>
                    <a:lnTo>
                      <a:pt x="734" y="989"/>
                    </a:lnTo>
                    <a:lnTo>
                      <a:pt x="734" y="989"/>
                    </a:lnTo>
                    <a:lnTo>
                      <a:pt x="734" y="989"/>
                    </a:lnTo>
                    <a:lnTo>
                      <a:pt x="734" y="989"/>
                    </a:lnTo>
                    <a:lnTo>
                      <a:pt x="734" y="989"/>
                    </a:lnTo>
                    <a:lnTo>
                      <a:pt x="734" y="989"/>
                    </a:lnTo>
                    <a:lnTo>
                      <a:pt x="734" y="989"/>
                    </a:lnTo>
                    <a:lnTo>
                      <a:pt x="734" y="989"/>
                    </a:lnTo>
                    <a:lnTo>
                      <a:pt x="734" y="991"/>
                    </a:lnTo>
                    <a:lnTo>
                      <a:pt x="734" y="991"/>
                    </a:lnTo>
                    <a:lnTo>
                      <a:pt x="734" y="991"/>
                    </a:lnTo>
                    <a:lnTo>
                      <a:pt x="734" y="991"/>
                    </a:lnTo>
                    <a:lnTo>
                      <a:pt x="734" y="991"/>
                    </a:lnTo>
                    <a:lnTo>
                      <a:pt x="734" y="991"/>
                    </a:lnTo>
                    <a:lnTo>
                      <a:pt x="732" y="991"/>
                    </a:lnTo>
                    <a:lnTo>
                      <a:pt x="732" y="993"/>
                    </a:lnTo>
                    <a:lnTo>
                      <a:pt x="732" y="993"/>
                    </a:lnTo>
                    <a:lnTo>
                      <a:pt x="732" y="993"/>
                    </a:lnTo>
                    <a:lnTo>
                      <a:pt x="731" y="993"/>
                    </a:lnTo>
                    <a:lnTo>
                      <a:pt x="731" y="993"/>
                    </a:lnTo>
                    <a:lnTo>
                      <a:pt x="731" y="993"/>
                    </a:lnTo>
                    <a:lnTo>
                      <a:pt x="731" y="993"/>
                    </a:lnTo>
                    <a:lnTo>
                      <a:pt x="731" y="993"/>
                    </a:lnTo>
                    <a:lnTo>
                      <a:pt x="731" y="993"/>
                    </a:lnTo>
                    <a:lnTo>
                      <a:pt x="729" y="993"/>
                    </a:lnTo>
                    <a:lnTo>
                      <a:pt x="729" y="993"/>
                    </a:lnTo>
                    <a:lnTo>
                      <a:pt x="729" y="993"/>
                    </a:lnTo>
                    <a:lnTo>
                      <a:pt x="727" y="993"/>
                    </a:lnTo>
                    <a:lnTo>
                      <a:pt x="727" y="995"/>
                    </a:lnTo>
                    <a:lnTo>
                      <a:pt x="727" y="995"/>
                    </a:lnTo>
                    <a:lnTo>
                      <a:pt x="727" y="995"/>
                    </a:lnTo>
                    <a:lnTo>
                      <a:pt x="727" y="995"/>
                    </a:lnTo>
                    <a:lnTo>
                      <a:pt x="727" y="995"/>
                    </a:lnTo>
                    <a:lnTo>
                      <a:pt x="725" y="995"/>
                    </a:lnTo>
                    <a:lnTo>
                      <a:pt x="725" y="995"/>
                    </a:lnTo>
                    <a:lnTo>
                      <a:pt x="725" y="995"/>
                    </a:lnTo>
                    <a:lnTo>
                      <a:pt x="725" y="995"/>
                    </a:lnTo>
                    <a:lnTo>
                      <a:pt x="725" y="996"/>
                    </a:lnTo>
                    <a:lnTo>
                      <a:pt x="723" y="996"/>
                    </a:lnTo>
                    <a:lnTo>
                      <a:pt x="723" y="996"/>
                    </a:lnTo>
                    <a:lnTo>
                      <a:pt x="723" y="996"/>
                    </a:lnTo>
                    <a:lnTo>
                      <a:pt x="723" y="996"/>
                    </a:lnTo>
                    <a:lnTo>
                      <a:pt x="723" y="996"/>
                    </a:lnTo>
                    <a:lnTo>
                      <a:pt x="723" y="996"/>
                    </a:lnTo>
                    <a:lnTo>
                      <a:pt x="723" y="996"/>
                    </a:lnTo>
                    <a:lnTo>
                      <a:pt x="721" y="998"/>
                    </a:lnTo>
                    <a:lnTo>
                      <a:pt x="721" y="998"/>
                    </a:lnTo>
                    <a:lnTo>
                      <a:pt x="721" y="998"/>
                    </a:lnTo>
                    <a:lnTo>
                      <a:pt x="721" y="998"/>
                    </a:lnTo>
                    <a:lnTo>
                      <a:pt x="720" y="998"/>
                    </a:lnTo>
                    <a:lnTo>
                      <a:pt x="720" y="998"/>
                    </a:lnTo>
                    <a:lnTo>
                      <a:pt x="720" y="1000"/>
                    </a:lnTo>
                    <a:lnTo>
                      <a:pt x="720" y="1000"/>
                    </a:lnTo>
                    <a:lnTo>
                      <a:pt x="718" y="1000"/>
                    </a:lnTo>
                    <a:lnTo>
                      <a:pt x="718" y="1000"/>
                    </a:lnTo>
                    <a:lnTo>
                      <a:pt x="716" y="1000"/>
                    </a:lnTo>
                    <a:lnTo>
                      <a:pt x="716" y="1002"/>
                    </a:lnTo>
                    <a:lnTo>
                      <a:pt x="714" y="1002"/>
                    </a:lnTo>
                    <a:lnTo>
                      <a:pt x="714" y="1002"/>
                    </a:lnTo>
                    <a:lnTo>
                      <a:pt x="714" y="1002"/>
                    </a:lnTo>
                    <a:lnTo>
                      <a:pt x="712" y="1002"/>
                    </a:lnTo>
                    <a:lnTo>
                      <a:pt x="712" y="1002"/>
                    </a:lnTo>
                    <a:lnTo>
                      <a:pt x="712" y="1002"/>
                    </a:lnTo>
                    <a:lnTo>
                      <a:pt x="712" y="1002"/>
                    </a:lnTo>
                    <a:lnTo>
                      <a:pt x="711" y="1002"/>
                    </a:lnTo>
                    <a:lnTo>
                      <a:pt x="707" y="1002"/>
                    </a:lnTo>
                    <a:lnTo>
                      <a:pt x="707" y="1002"/>
                    </a:lnTo>
                    <a:lnTo>
                      <a:pt x="703" y="1002"/>
                    </a:lnTo>
                    <a:lnTo>
                      <a:pt x="703" y="1002"/>
                    </a:lnTo>
                    <a:lnTo>
                      <a:pt x="703" y="1002"/>
                    </a:lnTo>
                    <a:lnTo>
                      <a:pt x="703" y="1002"/>
                    </a:lnTo>
                    <a:lnTo>
                      <a:pt x="703" y="1002"/>
                    </a:lnTo>
                    <a:lnTo>
                      <a:pt x="703" y="1002"/>
                    </a:lnTo>
                    <a:lnTo>
                      <a:pt x="702" y="1002"/>
                    </a:lnTo>
                    <a:lnTo>
                      <a:pt x="702" y="1002"/>
                    </a:lnTo>
                    <a:lnTo>
                      <a:pt x="700" y="1002"/>
                    </a:lnTo>
                    <a:lnTo>
                      <a:pt x="698" y="1002"/>
                    </a:lnTo>
                    <a:lnTo>
                      <a:pt x="698" y="1002"/>
                    </a:lnTo>
                    <a:lnTo>
                      <a:pt x="698" y="1002"/>
                    </a:lnTo>
                    <a:lnTo>
                      <a:pt x="698" y="1002"/>
                    </a:lnTo>
                    <a:lnTo>
                      <a:pt x="696" y="1002"/>
                    </a:lnTo>
                    <a:lnTo>
                      <a:pt x="696" y="1002"/>
                    </a:lnTo>
                    <a:lnTo>
                      <a:pt x="694" y="1002"/>
                    </a:lnTo>
                    <a:lnTo>
                      <a:pt x="694" y="1002"/>
                    </a:lnTo>
                    <a:lnTo>
                      <a:pt x="693" y="1002"/>
                    </a:lnTo>
                    <a:lnTo>
                      <a:pt x="693" y="1002"/>
                    </a:lnTo>
                    <a:lnTo>
                      <a:pt x="693" y="1002"/>
                    </a:lnTo>
                    <a:lnTo>
                      <a:pt x="693" y="1004"/>
                    </a:lnTo>
                    <a:lnTo>
                      <a:pt x="691" y="1004"/>
                    </a:lnTo>
                    <a:lnTo>
                      <a:pt x="691" y="1004"/>
                    </a:lnTo>
                    <a:lnTo>
                      <a:pt x="691" y="1004"/>
                    </a:lnTo>
                    <a:lnTo>
                      <a:pt x="689" y="1004"/>
                    </a:lnTo>
                    <a:lnTo>
                      <a:pt x="689" y="1004"/>
                    </a:lnTo>
                    <a:lnTo>
                      <a:pt x="689" y="1005"/>
                    </a:lnTo>
                    <a:lnTo>
                      <a:pt x="689" y="1005"/>
                    </a:lnTo>
                    <a:lnTo>
                      <a:pt x="689" y="1005"/>
                    </a:lnTo>
                    <a:lnTo>
                      <a:pt x="689" y="1005"/>
                    </a:lnTo>
                    <a:lnTo>
                      <a:pt x="687" y="1005"/>
                    </a:lnTo>
                    <a:lnTo>
                      <a:pt x="687" y="1005"/>
                    </a:lnTo>
                    <a:lnTo>
                      <a:pt x="687" y="1005"/>
                    </a:lnTo>
                    <a:lnTo>
                      <a:pt x="687" y="1005"/>
                    </a:lnTo>
                    <a:lnTo>
                      <a:pt x="685" y="1007"/>
                    </a:lnTo>
                    <a:lnTo>
                      <a:pt x="685" y="1007"/>
                    </a:lnTo>
                    <a:lnTo>
                      <a:pt x="685" y="1007"/>
                    </a:lnTo>
                    <a:lnTo>
                      <a:pt x="684" y="1007"/>
                    </a:lnTo>
                    <a:lnTo>
                      <a:pt x="684" y="1007"/>
                    </a:lnTo>
                    <a:lnTo>
                      <a:pt x="684" y="1007"/>
                    </a:lnTo>
                    <a:lnTo>
                      <a:pt x="684" y="1009"/>
                    </a:lnTo>
                    <a:lnTo>
                      <a:pt x="684" y="1009"/>
                    </a:lnTo>
                    <a:lnTo>
                      <a:pt x="684" y="1009"/>
                    </a:lnTo>
                    <a:lnTo>
                      <a:pt x="684" y="1011"/>
                    </a:lnTo>
                    <a:lnTo>
                      <a:pt x="682" y="1011"/>
                    </a:lnTo>
                    <a:lnTo>
                      <a:pt x="682" y="1009"/>
                    </a:lnTo>
                    <a:lnTo>
                      <a:pt x="682" y="1009"/>
                    </a:lnTo>
                    <a:lnTo>
                      <a:pt x="680" y="1009"/>
                    </a:lnTo>
                    <a:lnTo>
                      <a:pt x="680" y="1009"/>
                    </a:lnTo>
                    <a:lnTo>
                      <a:pt x="678" y="1009"/>
                    </a:lnTo>
                    <a:lnTo>
                      <a:pt x="678" y="1009"/>
                    </a:lnTo>
                    <a:lnTo>
                      <a:pt x="678" y="1009"/>
                    </a:lnTo>
                    <a:lnTo>
                      <a:pt x="678" y="1011"/>
                    </a:lnTo>
                    <a:lnTo>
                      <a:pt x="678" y="1011"/>
                    </a:lnTo>
                    <a:lnTo>
                      <a:pt x="676" y="1011"/>
                    </a:lnTo>
                    <a:lnTo>
                      <a:pt x="676" y="1011"/>
                    </a:lnTo>
                    <a:lnTo>
                      <a:pt x="676" y="1011"/>
                    </a:lnTo>
                    <a:lnTo>
                      <a:pt x="674" y="1011"/>
                    </a:lnTo>
                    <a:lnTo>
                      <a:pt x="674" y="1013"/>
                    </a:lnTo>
                    <a:lnTo>
                      <a:pt x="674" y="1013"/>
                    </a:lnTo>
                    <a:lnTo>
                      <a:pt x="674" y="1013"/>
                    </a:lnTo>
                    <a:lnTo>
                      <a:pt x="673" y="1013"/>
                    </a:lnTo>
                    <a:lnTo>
                      <a:pt x="673" y="1013"/>
                    </a:lnTo>
                    <a:lnTo>
                      <a:pt x="671" y="1013"/>
                    </a:lnTo>
                    <a:lnTo>
                      <a:pt x="671" y="1014"/>
                    </a:lnTo>
                    <a:lnTo>
                      <a:pt x="671" y="1014"/>
                    </a:lnTo>
                    <a:lnTo>
                      <a:pt x="671" y="1014"/>
                    </a:lnTo>
                    <a:lnTo>
                      <a:pt x="671" y="1014"/>
                    </a:lnTo>
                    <a:lnTo>
                      <a:pt x="671" y="1014"/>
                    </a:lnTo>
                    <a:lnTo>
                      <a:pt x="671" y="1014"/>
                    </a:lnTo>
                    <a:lnTo>
                      <a:pt x="671" y="1014"/>
                    </a:lnTo>
                    <a:lnTo>
                      <a:pt x="671" y="1014"/>
                    </a:lnTo>
                    <a:lnTo>
                      <a:pt x="669" y="1014"/>
                    </a:lnTo>
                    <a:lnTo>
                      <a:pt x="669" y="1016"/>
                    </a:lnTo>
                    <a:lnTo>
                      <a:pt x="669" y="1016"/>
                    </a:lnTo>
                    <a:lnTo>
                      <a:pt x="667" y="1014"/>
                    </a:lnTo>
                    <a:lnTo>
                      <a:pt x="667" y="1014"/>
                    </a:lnTo>
                    <a:lnTo>
                      <a:pt x="667" y="1014"/>
                    </a:lnTo>
                    <a:lnTo>
                      <a:pt x="665" y="1014"/>
                    </a:lnTo>
                    <a:lnTo>
                      <a:pt x="665" y="1014"/>
                    </a:lnTo>
                    <a:lnTo>
                      <a:pt x="665" y="1013"/>
                    </a:lnTo>
                    <a:lnTo>
                      <a:pt x="664" y="1011"/>
                    </a:lnTo>
                    <a:lnTo>
                      <a:pt x="664" y="1011"/>
                    </a:lnTo>
                    <a:lnTo>
                      <a:pt x="664" y="1011"/>
                    </a:lnTo>
                    <a:lnTo>
                      <a:pt x="664" y="1011"/>
                    </a:lnTo>
                    <a:lnTo>
                      <a:pt x="662" y="1009"/>
                    </a:lnTo>
                    <a:lnTo>
                      <a:pt x="662" y="1009"/>
                    </a:lnTo>
                    <a:lnTo>
                      <a:pt x="660" y="1009"/>
                    </a:lnTo>
                    <a:lnTo>
                      <a:pt x="660" y="1009"/>
                    </a:lnTo>
                    <a:lnTo>
                      <a:pt x="660" y="1009"/>
                    </a:lnTo>
                    <a:lnTo>
                      <a:pt x="658" y="1009"/>
                    </a:lnTo>
                    <a:lnTo>
                      <a:pt x="658" y="1009"/>
                    </a:lnTo>
                    <a:lnTo>
                      <a:pt x="656" y="1009"/>
                    </a:lnTo>
                    <a:lnTo>
                      <a:pt x="655" y="1009"/>
                    </a:lnTo>
                    <a:lnTo>
                      <a:pt x="655" y="1011"/>
                    </a:lnTo>
                    <a:lnTo>
                      <a:pt x="655" y="1011"/>
                    </a:lnTo>
                    <a:lnTo>
                      <a:pt x="653" y="1011"/>
                    </a:lnTo>
                    <a:lnTo>
                      <a:pt x="651" y="1011"/>
                    </a:lnTo>
                    <a:lnTo>
                      <a:pt x="651" y="1011"/>
                    </a:lnTo>
                    <a:lnTo>
                      <a:pt x="651" y="1011"/>
                    </a:lnTo>
                    <a:lnTo>
                      <a:pt x="651" y="1011"/>
                    </a:lnTo>
                    <a:lnTo>
                      <a:pt x="649" y="1011"/>
                    </a:lnTo>
                    <a:lnTo>
                      <a:pt x="651" y="1011"/>
                    </a:lnTo>
                    <a:lnTo>
                      <a:pt x="649" y="1011"/>
                    </a:lnTo>
                    <a:lnTo>
                      <a:pt x="649" y="1011"/>
                    </a:lnTo>
                    <a:lnTo>
                      <a:pt x="649" y="1011"/>
                    </a:lnTo>
                    <a:lnTo>
                      <a:pt x="649" y="1011"/>
                    </a:lnTo>
                    <a:lnTo>
                      <a:pt x="647" y="1011"/>
                    </a:lnTo>
                    <a:lnTo>
                      <a:pt x="647" y="1013"/>
                    </a:lnTo>
                    <a:lnTo>
                      <a:pt x="647" y="1013"/>
                    </a:lnTo>
                    <a:lnTo>
                      <a:pt x="647" y="1013"/>
                    </a:lnTo>
                    <a:lnTo>
                      <a:pt x="646" y="1013"/>
                    </a:lnTo>
                    <a:lnTo>
                      <a:pt x="646" y="1013"/>
                    </a:lnTo>
                    <a:lnTo>
                      <a:pt x="646" y="1013"/>
                    </a:lnTo>
                    <a:lnTo>
                      <a:pt x="646" y="1013"/>
                    </a:lnTo>
                    <a:lnTo>
                      <a:pt x="646" y="1014"/>
                    </a:lnTo>
                    <a:lnTo>
                      <a:pt x="644" y="1014"/>
                    </a:lnTo>
                    <a:lnTo>
                      <a:pt x="644" y="1014"/>
                    </a:lnTo>
                    <a:lnTo>
                      <a:pt x="644" y="1014"/>
                    </a:lnTo>
                    <a:lnTo>
                      <a:pt x="644" y="1014"/>
                    </a:lnTo>
                    <a:lnTo>
                      <a:pt x="644" y="1014"/>
                    </a:lnTo>
                    <a:lnTo>
                      <a:pt x="644" y="1014"/>
                    </a:lnTo>
                    <a:lnTo>
                      <a:pt x="642" y="1014"/>
                    </a:lnTo>
                    <a:lnTo>
                      <a:pt x="642" y="1014"/>
                    </a:lnTo>
                    <a:lnTo>
                      <a:pt x="642" y="1016"/>
                    </a:lnTo>
                    <a:lnTo>
                      <a:pt x="640" y="1016"/>
                    </a:lnTo>
                    <a:lnTo>
                      <a:pt x="640" y="1016"/>
                    </a:lnTo>
                    <a:lnTo>
                      <a:pt x="640" y="1016"/>
                    </a:lnTo>
                    <a:lnTo>
                      <a:pt x="640" y="1016"/>
                    </a:lnTo>
                    <a:lnTo>
                      <a:pt x="640" y="1016"/>
                    </a:lnTo>
                    <a:lnTo>
                      <a:pt x="640" y="1016"/>
                    </a:lnTo>
                    <a:lnTo>
                      <a:pt x="640" y="1016"/>
                    </a:lnTo>
                    <a:lnTo>
                      <a:pt x="640" y="1016"/>
                    </a:lnTo>
                    <a:lnTo>
                      <a:pt x="640" y="1018"/>
                    </a:lnTo>
                    <a:lnTo>
                      <a:pt x="640" y="1018"/>
                    </a:lnTo>
                    <a:lnTo>
                      <a:pt x="640" y="1018"/>
                    </a:lnTo>
                    <a:lnTo>
                      <a:pt x="640" y="1018"/>
                    </a:lnTo>
                    <a:lnTo>
                      <a:pt x="638" y="1018"/>
                    </a:lnTo>
                    <a:lnTo>
                      <a:pt x="638" y="1020"/>
                    </a:lnTo>
                    <a:lnTo>
                      <a:pt x="638" y="1020"/>
                    </a:lnTo>
                    <a:lnTo>
                      <a:pt x="638" y="1020"/>
                    </a:lnTo>
                    <a:lnTo>
                      <a:pt x="638" y="1020"/>
                    </a:lnTo>
                    <a:lnTo>
                      <a:pt x="638" y="1020"/>
                    </a:lnTo>
                    <a:lnTo>
                      <a:pt x="636" y="1020"/>
                    </a:lnTo>
                    <a:lnTo>
                      <a:pt x="636" y="1020"/>
                    </a:lnTo>
                    <a:lnTo>
                      <a:pt x="635" y="1022"/>
                    </a:lnTo>
                    <a:lnTo>
                      <a:pt x="635" y="1022"/>
                    </a:lnTo>
                    <a:lnTo>
                      <a:pt x="633" y="1022"/>
                    </a:lnTo>
                    <a:lnTo>
                      <a:pt x="633" y="1022"/>
                    </a:lnTo>
                    <a:lnTo>
                      <a:pt x="633" y="1022"/>
                    </a:lnTo>
                    <a:lnTo>
                      <a:pt x="633" y="1022"/>
                    </a:lnTo>
                    <a:lnTo>
                      <a:pt x="633" y="1022"/>
                    </a:lnTo>
                    <a:lnTo>
                      <a:pt x="631" y="1022"/>
                    </a:lnTo>
                    <a:lnTo>
                      <a:pt x="631" y="1022"/>
                    </a:lnTo>
                    <a:lnTo>
                      <a:pt x="631" y="1023"/>
                    </a:lnTo>
                    <a:lnTo>
                      <a:pt x="629" y="1023"/>
                    </a:lnTo>
                    <a:lnTo>
                      <a:pt x="629" y="1023"/>
                    </a:lnTo>
                    <a:lnTo>
                      <a:pt x="629" y="1023"/>
                    </a:lnTo>
                    <a:lnTo>
                      <a:pt x="629" y="1023"/>
                    </a:lnTo>
                    <a:lnTo>
                      <a:pt x="627" y="1023"/>
                    </a:lnTo>
                    <a:lnTo>
                      <a:pt x="627" y="1025"/>
                    </a:lnTo>
                    <a:lnTo>
                      <a:pt x="627" y="1025"/>
                    </a:lnTo>
                    <a:lnTo>
                      <a:pt x="627" y="1025"/>
                    </a:lnTo>
                    <a:lnTo>
                      <a:pt x="627" y="1027"/>
                    </a:lnTo>
                    <a:lnTo>
                      <a:pt x="626" y="1027"/>
                    </a:lnTo>
                    <a:lnTo>
                      <a:pt x="626" y="1027"/>
                    </a:lnTo>
                    <a:lnTo>
                      <a:pt x="626" y="1027"/>
                    </a:lnTo>
                    <a:lnTo>
                      <a:pt x="626" y="1029"/>
                    </a:lnTo>
                    <a:lnTo>
                      <a:pt x="626" y="1029"/>
                    </a:lnTo>
                    <a:lnTo>
                      <a:pt x="626" y="1029"/>
                    </a:lnTo>
                    <a:lnTo>
                      <a:pt x="624" y="1029"/>
                    </a:lnTo>
                    <a:lnTo>
                      <a:pt x="624" y="1029"/>
                    </a:lnTo>
                    <a:lnTo>
                      <a:pt x="622" y="1031"/>
                    </a:lnTo>
                    <a:lnTo>
                      <a:pt x="622" y="1031"/>
                    </a:lnTo>
                    <a:lnTo>
                      <a:pt x="622" y="1031"/>
                    </a:lnTo>
                    <a:lnTo>
                      <a:pt x="622" y="1031"/>
                    </a:lnTo>
                    <a:lnTo>
                      <a:pt x="620" y="1033"/>
                    </a:lnTo>
                    <a:lnTo>
                      <a:pt x="620" y="1033"/>
                    </a:lnTo>
                    <a:lnTo>
                      <a:pt x="620" y="1034"/>
                    </a:lnTo>
                    <a:lnTo>
                      <a:pt x="620" y="1034"/>
                    </a:lnTo>
                    <a:lnTo>
                      <a:pt x="620" y="1034"/>
                    </a:lnTo>
                    <a:lnTo>
                      <a:pt x="618" y="1036"/>
                    </a:lnTo>
                    <a:lnTo>
                      <a:pt x="618" y="1036"/>
                    </a:lnTo>
                    <a:lnTo>
                      <a:pt x="618" y="1036"/>
                    </a:lnTo>
                    <a:lnTo>
                      <a:pt x="617" y="1038"/>
                    </a:lnTo>
                    <a:lnTo>
                      <a:pt x="617" y="1038"/>
                    </a:lnTo>
                    <a:lnTo>
                      <a:pt x="617" y="1038"/>
                    </a:lnTo>
                    <a:lnTo>
                      <a:pt x="617" y="1038"/>
                    </a:lnTo>
                    <a:lnTo>
                      <a:pt x="615" y="1040"/>
                    </a:lnTo>
                    <a:lnTo>
                      <a:pt x="615" y="1040"/>
                    </a:lnTo>
                    <a:lnTo>
                      <a:pt x="613" y="1040"/>
                    </a:lnTo>
                    <a:lnTo>
                      <a:pt x="613" y="1040"/>
                    </a:lnTo>
                    <a:lnTo>
                      <a:pt x="613" y="1040"/>
                    </a:lnTo>
                    <a:lnTo>
                      <a:pt x="613" y="1040"/>
                    </a:lnTo>
                    <a:lnTo>
                      <a:pt x="611" y="1040"/>
                    </a:lnTo>
                    <a:lnTo>
                      <a:pt x="609" y="1040"/>
                    </a:lnTo>
                    <a:lnTo>
                      <a:pt x="609" y="1040"/>
                    </a:lnTo>
                    <a:lnTo>
                      <a:pt x="608" y="1038"/>
                    </a:lnTo>
                    <a:lnTo>
                      <a:pt x="608" y="1038"/>
                    </a:lnTo>
                    <a:lnTo>
                      <a:pt x="608" y="1038"/>
                    </a:lnTo>
                    <a:lnTo>
                      <a:pt x="606" y="1038"/>
                    </a:lnTo>
                    <a:lnTo>
                      <a:pt x="606" y="1038"/>
                    </a:lnTo>
                    <a:lnTo>
                      <a:pt x="604" y="1038"/>
                    </a:lnTo>
                    <a:lnTo>
                      <a:pt x="604" y="1038"/>
                    </a:lnTo>
                    <a:lnTo>
                      <a:pt x="604" y="1036"/>
                    </a:lnTo>
                    <a:lnTo>
                      <a:pt x="604" y="1036"/>
                    </a:lnTo>
                    <a:lnTo>
                      <a:pt x="602" y="1036"/>
                    </a:lnTo>
                    <a:lnTo>
                      <a:pt x="602" y="1036"/>
                    </a:lnTo>
                    <a:lnTo>
                      <a:pt x="602" y="1036"/>
                    </a:lnTo>
                    <a:lnTo>
                      <a:pt x="600" y="1036"/>
                    </a:lnTo>
                    <a:lnTo>
                      <a:pt x="600" y="1036"/>
                    </a:lnTo>
                    <a:lnTo>
                      <a:pt x="600" y="1034"/>
                    </a:lnTo>
                    <a:lnTo>
                      <a:pt x="600" y="1034"/>
                    </a:lnTo>
                    <a:lnTo>
                      <a:pt x="600" y="1034"/>
                    </a:lnTo>
                    <a:lnTo>
                      <a:pt x="600" y="1033"/>
                    </a:lnTo>
                    <a:lnTo>
                      <a:pt x="599" y="1033"/>
                    </a:lnTo>
                    <a:lnTo>
                      <a:pt x="599" y="1033"/>
                    </a:lnTo>
                    <a:lnTo>
                      <a:pt x="599" y="1033"/>
                    </a:lnTo>
                    <a:lnTo>
                      <a:pt x="595" y="1033"/>
                    </a:lnTo>
                    <a:lnTo>
                      <a:pt x="595" y="1033"/>
                    </a:lnTo>
                    <a:lnTo>
                      <a:pt x="595" y="1033"/>
                    </a:lnTo>
                    <a:lnTo>
                      <a:pt x="593" y="1033"/>
                    </a:lnTo>
                    <a:lnTo>
                      <a:pt x="593" y="1033"/>
                    </a:lnTo>
                    <a:lnTo>
                      <a:pt x="593" y="1033"/>
                    </a:lnTo>
                    <a:lnTo>
                      <a:pt x="591" y="1033"/>
                    </a:lnTo>
                    <a:lnTo>
                      <a:pt x="591" y="1033"/>
                    </a:lnTo>
                    <a:lnTo>
                      <a:pt x="589" y="1033"/>
                    </a:lnTo>
                    <a:lnTo>
                      <a:pt x="589" y="1033"/>
                    </a:lnTo>
                    <a:lnTo>
                      <a:pt x="589" y="1033"/>
                    </a:lnTo>
                    <a:lnTo>
                      <a:pt x="588" y="1034"/>
                    </a:lnTo>
                    <a:lnTo>
                      <a:pt x="588" y="1034"/>
                    </a:lnTo>
                    <a:lnTo>
                      <a:pt x="588" y="1034"/>
                    </a:lnTo>
                    <a:lnTo>
                      <a:pt x="586" y="1034"/>
                    </a:lnTo>
                    <a:lnTo>
                      <a:pt x="586" y="1036"/>
                    </a:lnTo>
                    <a:lnTo>
                      <a:pt x="586" y="1036"/>
                    </a:lnTo>
                    <a:lnTo>
                      <a:pt x="584" y="1036"/>
                    </a:lnTo>
                    <a:lnTo>
                      <a:pt x="584" y="1036"/>
                    </a:lnTo>
                    <a:lnTo>
                      <a:pt x="582" y="1036"/>
                    </a:lnTo>
                    <a:lnTo>
                      <a:pt x="582" y="1036"/>
                    </a:lnTo>
                    <a:lnTo>
                      <a:pt x="580" y="1034"/>
                    </a:lnTo>
                    <a:lnTo>
                      <a:pt x="580" y="1034"/>
                    </a:lnTo>
                    <a:lnTo>
                      <a:pt x="580" y="1034"/>
                    </a:lnTo>
                    <a:lnTo>
                      <a:pt x="580" y="1034"/>
                    </a:lnTo>
                    <a:lnTo>
                      <a:pt x="579" y="1034"/>
                    </a:lnTo>
                    <a:lnTo>
                      <a:pt x="579" y="1034"/>
                    </a:lnTo>
                    <a:lnTo>
                      <a:pt x="579" y="1034"/>
                    </a:lnTo>
                    <a:lnTo>
                      <a:pt x="577" y="1034"/>
                    </a:lnTo>
                    <a:lnTo>
                      <a:pt x="575" y="1034"/>
                    </a:lnTo>
                    <a:lnTo>
                      <a:pt x="575" y="1034"/>
                    </a:lnTo>
                    <a:lnTo>
                      <a:pt x="573" y="1034"/>
                    </a:lnTo>
                    <a:lnTo>
                      <a:pt x="573" y="1034"/>
                    </a:lnTo>
                    <a:lnTo>
                      <a:pt x="573" y="1034"/>
                    </a:lnTo>
                    <a:lnTo>
                      <a:pt x="573" y="1034"/>
                    </a:lnTo>
                    <a:lnTo>
                      <a:pt x="573" y="1034"/>
                    </a:lnTo>
                    <a:lnTo>
                      <a:pt x="571" y="1034"/>
                    </a:lnTo>
                    <a:lnTo>
                      <a:pt x="571" y="1036"/>
                    </a:lnTo>
                    <a:lnTo>
                      <a:pt x="571" y="1036"/>
                    </a:lnTo>
                    <a:lnTo>
                      <a:pt x="570" y="1036"/>
                    </a:lnTo>
                    <a:lnTo>
                      <a:pt x="570" y="1038"/>
                    </a:lnTo>
                    <a:lnTo>
                      <a:pt x="570" y="1038"/>
                    </a:lnTo>
                    <a:lnTo>
                      <a:pt x="568" y="1038"/>
                    </a:lnTo>
                    <a:lnTo>
                      <a:pt x="568" y="1038"/>
                    </a:lnTo>
                    <a:lnTo>
                      <a:pt x="566" y="1038"/>
                    </a:lnTo>
                    <a:lnTo>
                      <a:pt x="566" y="1038"/>
                    </a:lnTo>
                    <a:lnTo>
                      <a:pt x="566" y="1040"/>
                    </a:lnTo>
                    <a:lnTo>
                      <a:pt x="564" y="1040"/>
                    </a:lnTo>
                    <a:lnTo>
                      <a:pt x="564" y="1040"/>
                    </a:lnTo>
                    <a:lnTo>
                      <a:pt x="562" y="1040"/>
                    </a:lnTo>
                    <a:lnTo>
                      <a:pt x="562" y="1040"/>
                    </a:lnTo>
                    <a:lnTo>
                      <a:pt x="561" y="1040"/>
                    </a:lnTo>
                    <a:lnTo>
                      <a:pt x="561" y="1040"/>
                    </a:lnTo>
                    <a:lnTo>
                      <a:pt x="561" y="1040"/>
                    </a:lnTo>
                    <a:lnTo>
                      <a:pt x="561" y="1040"/>
                    </a:lnTo>
                    <a:lnTo>
                      <a:pt x="559" y="1040"/>
                    </a:lnTo>
                    <a:lnTo>
                      <a:pt x="559" y="1040"/>
                    </a:lnTo>
                    <a:lnTo>
                      <a:pt x="559" y="1042"/>
                    </a:lnTo>
                    <a:lnTo>
                      <a:pt x="559" y="1042"/>
                    </a:lnTo>
                    <a:lnTo>
                      <a:pt x="559" y="1042"/>
                    </a:lnTo>
                    <a:lnTo>
                      <a:pt x="557" y="1042"/>
                    </a:lnTo>
                    <a:lnTo>
                      <a:pt x="557" y="1042"/>
                    </a:lnTo>
                    <a:lnTo>
                      <a:pt x="557" y="1042"/>
                    </a:lnTo>
                    <a:lnTo>
                      <a:pt x="557" y="1042"/>
                    </a:lnTo>
                    <a:lnTo>
                      <a:pt x="557" y="1042"/>
                    </a:lnTo>
                    <a:lnTo>
                      <a:pt x="557" y="1042"/>
                    </a:lnTo>
                    <a:lnTo>
                      <a:pt x="555" y="1042"/>
                    </a:lnTo>
                    <a:lnTo>
                      <a:pt x="555" y="1042"/>
                    </a:lnTo>
                    <a:lnTo>
                      <a:pt x="555" y="1042"/>
                    </a:lnTo>
                    <a:lnTo>
                      <a:pt x="553" y="1043"/>
                    </a:lnTo>
                    <a:lnTo>
                      <a:pt x="550" y="1047"/>
                    </a:lnTo>
                    <a:lnTo>
                      <a:pt x="550" y="1047"/>
                    </a:lnTo>
                    <a:lnTo>
                      <a:pt x="548" y="1049"/>
                    </a:lnTo>
                    <a:lnTo>
                      <a:pt x="546" y="1049"/>
                    </a:lnTo>
                    <a:lnTo>
                      <a:pt x="546" y="1049"/>
                    </a:lnTo>
                    <a:lnTo>
                      <a:pt x="544" y="1049"/>
                    </a:lnTo>
                    <a:lnTo>
                      <a:pt x="544" y="1049"/>
                    </a:lnTo>
                    <a:lnTo>
                      <a:pt x="542" y="1051"/>
                    </a:lnTo>
                    <a:lnTo>
                      <a:pt x="542" y="1051"/>
                    </a:lnTo>
                    <a:lnTo>
                      <a:pt x="542" y="1051"/>
                    </a:lnTo>
                    <a:lnTo>
                      <a:pt x="541" y="1051"/>
                    </a:lnTo>
                    <a:lnTo>
                      <a:pt x="541" y="1051"/>
                    </a:lnTo>
                    <a:lnTo>
                      <a:pt x="539" y="1051"/>
                    </a:lnTo>
                    <a:lnTo>
                      <a:pt x="539" y="1051"/>
                    </a:lnTo>
                    <a:lnTo>
                      <a:pt x="539" y="1051"/>
                    </a:lnTo>
                    <a:lnTo>
                      <a:pt x="537" y="1051"/>
                    </a:lnTo>
                    <a:lnTo>
                      <a:pt x="535" y="1051"/>
                    </a:lnTo>
                    <a:lnTo>
                      <a:pt x="535" y="1052"/>
                    </a:lnTo>
                    <a:lnTo>
                      <a:pt x="535" y="1052"/>
                    </a:lnTo>
                    <a:lnTo>
                      <a:pt x="533" y="1052"/>
                    </a:lnTo>
                    <a:lnTo>
                      <a:pt x="533" y="1052"/>
                    </a:lnTo>
                    <a:lnTo>
                      <a:pt x="533" y="1052"/>
                    </a:lnTo>
                    <a:lnTo>
                      <a:pt x="533" y="1052"/>
                    </a:lnTo>
                    <a:lnTo>
                      <a:pt x="532" y="1052"/>
                    </a:lnTo>
                    <a:lnTo>
                      <a:pt x="532" y="1052"/>
                    </a:lnTo>
                    <a:lnTo>
                      <a:pt x="532" y="1054"/>
                    </a:lnTo>
                    <a:lnTo>
                      <a:pt x="532" y="1054"/>
                    </a:lnTo>
                    <a:lnTo>
                      <a:pt x="532" y="1054"/>
                    </a:lnTo>
                    <a:lnTo>
                      <a:pt x="532" y="1054"/>
                    </a:lnTo>
                    <a:lnTo>
                      <a:pt x="530" y="1054"/>
                    </a:lnTo>
                    <a:lnTo>
                      <a:pt x="528" y="1056"/>
                    </a:lnTo>
                    <a:lnTo>
                      <a:pt x="528" y="1056"/>
                    </a:lnTo>
                    <a:lnTo>
                      <a:pt x="528" y="1056"/>
                    </a:lnTo>
                    <a:lnTo>
                      <a:pt x="528" y="1058"/>
                    </a:lnTo>
                    <a:lnTo>
                      <a:pt x="526" y="1058"/>
                    </a:lnTo>
                    <a:lnTo>
                      <a:pt x="526" y="1058"/>
                    </a:lnTo>
                    <a:lnTo>
                      <a:pt x="526" y="1058"/>
                    </a:lnTo>
                    <a:lnTo>
                      <a:pt x="526" y="1060"/>
                    </a:lnTo>
                    <a:lnTo>
                      <a:pt x="524" y="1060"/>
                    </a:lnTo>
                    <a:lnTo>
                      <a:pt x="524" y="1060"/>
                    </a:lnTo>
                    <a:lnTo>
                      <a:pt x="524" y="1061"/>
                    </a:lnTo>
                    <a:lnTo>
                      <a:pt x="524" y="1061"/>
                    </a:lnTo>
                    <a:lnTo>
                      <a:pt x="524" y="1061"/>
                    </a:lnTo>
                    <a:lnTo>
                      <a:pt x="524" y="1061"/>
                    </a:lnTo>
                    <a:lnTo>
                      <a:pt x="523" y="1061"/>
                    </a:lnTo>
                    <a:lnTo>
                      <a:pt x="523" y="1063"/>
                    </a:lnTo>
                    <a:lnTo>
                      <a:pt x="523" y="1063"/>
                    </a:lnTo>
                    <a:lnTo>
                      <a:pt x="523" y="1063"/>
                    </a:lnTo>
                    <a:lnTo>
                      <a:pt x="521" y="1063"/>
                    </a:lnTo>
                    <a:lnTo>
                      <a:pt x="521" y="1063"/>
                    </a:lnTo>
                    <a:lnTo>
                      <a:pt x="521" y="1063"/>
                    </a:lnTo>
                    <a:lnTo>
                      <a:pt x="519" y="1063"/>
                    </a:lnTo>
                    <a:lnTo>
                      <a:pt x="519" y="1065"/>
                    </a:lnTo>
                    <a:lnTo>
                      <a:pt x="517" y="1065"/>
                    </a:lnTo>
                    <a:lnTo>
                      <a:pt x="517" y="1065"/>
                    </a:lnTo>
                    <a:lnTo>
                      <a:pt x="517" y="1065"/>
                    </a:lnTo>
                    <a:lnTo>
                      <a:pt x="515" y="1065"/>
                    </a:lnTo>
                    <a:lnTo>
                      <a:pt x="512" y="1065"/>
                    </a:lnTo>
                    <a:lnTo>
                      <a:pt x="510" y="1065"/>
                    </a:lnTo>
                    <a:lnTo>
                      <a:pt x="506" y="1065"/>
                    </a:lnTo>
                    <a:lnTo>
                      <a:pt x="504" y="1065"/>
                    </a:lnTo>
                    <a:lnTo>
                      <a:pt x="504" y="1065"/>
                    </a:lnTo>
                    <a:lnTo>
                      <a:pt x="503" y="1065"/>
                    </a:lnTo>
                    <a:lnTo>
                      <a:pt x="503" y="1065"/>
                    </a:lnTo>
                    <a:lnTo>
                      <a:pt x="503" y="1065"/>
                    </a:lnTo>
                    <a:lnTo>
                      <a:pt x="501" y="1065"/>
                    </a:lnTo>
                    <a:lnTo>
                      <a:pt x="501" y="1065"/>
                    </a:lnTo>
                    <a:lnTo>
                      <a:pt x="501" y="1065"/>
                    </a:lnTo>
                    <a:lnTo>
                      <a:pt x="499" y="1065"/>
                    </a:lnTo>
                    <a:lnTo>
                      <a:pt x="499" y="1065"/>
                    </a:lnTo>
                    <a:lnTo>
                      <a:pt x="497" y="1065"/>
                    </a:lnTo>
                    <a:lnTo>
                      <a:pt x="497" y="1063"/>
                    </a:lnTo>
                    <a:lnTo>
                      <a:pt x="495" y="1063"/>
                    </a:lnTo>
                    <a:lnTo>
                      <a:pt x="495" y="1063"/>
                    </a:lnTo>
                    <a:lnTo>
                      <a:pt x="495" y="1063"/>
                    </a:lnTo>
                    <a:lnTo>
                      <a:pt x="494" y="1063"/>
                    </a:lnTo>
                    <a:lnTo>
                      <a:pt x="494" y="1063"/>
                    </a:lnTo>
                    <a:lnTo>
                      <a:pt x="494" y="1063"/>
                    </a:lnTo>
                    <a:lnTo>
                      <a:pt x="494" y="1065"/>
                    </a:lnTo>
                    <a:lnTo>
                      <a:pt x="494" y="1065"/>
                    </a:lnTo>
                    <a:lnTo>
                      <a:pt x="494" y="1065"/>
                    </a:lnTo>
                    <a:lnTo>
                      <a:pt x="494" y="1065"/>
                    </a:lnTo>
                    <a:lnTo>
                      <a:pt x="494" y="1067"/>
                    </a:lnTo>
                    <a:lnTo>
                      <a:pt x="492" y="1067"/>
                    </a:lnTo>
                    <a:lnTo>
                      <a:pt x="492" y="1069"/>
                    </a:lnTo>
                    <a:lnTo>
                      <a:pt x="490" y="1071"/>
                    </a:lnTo>
                    <a:lnTo>
                      <a:pt x="490" y="1072"/>
                    </a:lnTo>
                    <a:lnTo>
                      <a:pt x="490" y="1074"/>
                    </a:lnTo>
                    <a:lnTo>
                      <a:pt x="488" y="1074"/>
                    </a:lnTo>
                    <a:lnTo>
                      <a:pt x="488" y="1074"/>
                    </a:lnTo>
                    <a:lnTo>
                      <a:pt x="488" y="1074"/>
                    </a:lnTo>
                    <a:lnTo>
                      <a:pt x="488" y="1076"/>
                    </a:lnTo>
                    <a:lnTo>
                      <a:pt x="488" y="1076"/>
                    </a:lnTo>
                    <a:lnTo>
                      <a:pt x="488" y="1076"/>
                    </a:lnTo>
                    <a:lnTo>
                      <a:pt x="486" y="1078"/>
                    </a:lnTo>
                    <a:lnTo>
                      <a:pt x="486" y="1078"/>
                    </a:lnTo>
                    <a:lnTo>
                      <a:pt x="486" y="1078"/>
                    </a:lnTo>
                    <a:lnTo>
                      <a:pt x="486" y="1078"/>
                    </a:lnTo>
                    <a:lnTo>
                      <a:pt x="485" y="1078"/>
                    </a:lnTo>
                    <a:lnTo>
                      <a:pt x="485" y="1078"/>
                    </a:lnTo>
                    <a:lnTo>
                      <a:pt x="485" y="1078"/>
                    </a:lnTo>
                    <a:lnTo>
                      <a:pt x="483" y="1078"/>
                    </a:lnTo>
                    <a:lnTo>
                      <a:pt x="483" y="1080"/>
                    </a:lnTo>
                    <a:lnTo>
                      <a:pt x="483" y="1080"/>
                    </a:lnTo>
                    <a:lnTo>
                      <a:pt x="481" y="1081"/>
                    </a:lnTo>
                    <a:lnTo>
                      <a:pt x="481" y="1081"/>
                    </a:lnTo>
                    <a:lnTo>
                      <a:pt x="481" y="1081"/>
                    </a:lnTo>
                    <a:lnTo>
                      <a:pt x="481" y="1083"/>
                    </a:lnTo>
                    <a:lnTo>
                      <a:pt x="481" y="1083"/>
                    </a:lnTo>
                    <a:lnTo>
                      <a:pt x="479" y="1087"/>
                    </a:lnTo>
                    <a:lnTo>
                      <a:pt x="479" y="1087"/>
                    </a:lnTo>
                    <a:lnTo>
                      <a:pt x="479" y="1087"/>
                    </a:lnTo>
                    <a:lnTo>
                      <a:pt x="479" y="1089"/>
                    </a:lnTo>
                    <a:lnTo>
                      <a:pt x="479" y="1089"/>
                    </a:lnTo>
                    <a:lnTo>
                      <a:pt x="479" y="1090"/>
                    </a:lnTo>
                    <a:lnTo>
                      <a:pt x="479" y="1090"/>
                    </a:lnTo>
                    <a:lnTo>
                      <a:pt x="477" y="1090"/>
                    </a:lnTo>
                    <a:lnTo>
                      <a:pt x="477" y="1090"/>
                    </a:lnTo>
                    <a:lnTo>
                      <a:pt x="477" y="1092"/>
                    </a:lnTo>
                    <a:lnTo>
                      <a:pt x="476" y="1092"/>
                    </a:lnTo>
                    <a:lnTo>
                      <a:pt x="476" y="1092"/>
                    </a:lnTo>
                    <a:lnTo>
                      <a:pt x="476" y="1092"/>
                    </a:lnTo>
                    <a:lnTo>
                      <a:pt x="476" y="1092"/>
                    </a:lnTo>
                    <a:lnTo>
                      <a:pt x="474" y="1092"/>
                    </a:lnTo>
                    <a:lnTo>
                      <a:pt x="472" y="1092"/>
                    </a:lnTo>
                    <a:lnTo>
                      <a:pt x="472" y="1092"/>
                    </a:lnTo>
                    <a:lnTo>
                      <a:pt x="472" y="1092"/>
                    </a:lnTo>
                    <a:lnTo>
                      <a:pt x="470" y="1092"/>
                    </a:lnTo>
                    <a:lnTo>
                      <a:pt x="468" y="1092"/>
                    </a:lnTo>
                    <a:lnTo>
                      <a:pt x="466" y="1092"/>
                    </a:lnTo>
                    <a:lnTo>
                      <a:pt x="466" y="1092"/>
                    </a:lnTo>
                    <a:lnTo>
                      <a:pt x="466" y="1090"/>
                    </a:lnTo>
                    <a:lnTo>
                      <a:pt x="466" y="1090"/>
                    </a:lnTo>
                    <a:lnTo>
                      <a:pt x="465" y="1090"/>
                    </a:lnTo>
                    <a:lnTo>
                      <a:pt x="465" y="1090"/>
                    </a:lnTo>
                    <a:lnTo>
                      <a:pt x="465" y="1090"/>
                    </a:lnTo>
                    <a:lnTo>
                      <a:pt x="465" y="1090"/>
                    </a:lnTo>
                    <a:lnTo>
                      <a:pt x="463" y="1090"/>
                    </a:lnTo>
                    <a:lnTo>
                      <a:pt x="463" y="1090"/>
                    </a:lnTo>
                    <a:lnTo>
                      <a:pt x="463" y="1090"/>
                    </a:lnTo>
                    <a:lnTo>
                      <a:pt x="461" y="1092"/>
                    </a:lnTo>
                    <a:lnTo>
                      <a:pt x="461" y="1092"/>
                    </a:lnTo>
                    <a:lnTo>
                      <a:pt x="461" y="1092"/>
                    </a:lnTo>
                    <a:lnTo>
                      <a:pt x="459" y="1092"/>
                    </a:lnTo>
                    <a:lnTo>
                      <a:pt x="459" y="1092"/>
                    </a:lnTo>
                    <a:lnTo>
                      <a:pt x="459" y="1092"/>
                    </a:lnTo>
                    <a:lnTo>
                      <a:pt x="459" y="1092"/>
                    </a:lnTo>
                    <a:lnTo>
                      <a:pt x="459" y="1092"/>
                    </a:lnTo>
                    <a:lnTo>
                      <a:pt x="459" y="1092"/>
                    </a:lnTo>
                    <a:lnTo>
                      <a:pt x="459" y="1092"/>
                    </a:lnTo>
                    <a:lnTo>
                      <a:pt x="459" y="1094"/>
                    </a:lnTo>
                    <a:lnTo>
                      <a:pt x="459" y="1094"/>
                    </a:lnTo>
                    <a:lnTo>
                      <a:pt x="461" y="1094"/>
                    </a:lnTo>
                    <a:lnTo>
                      <a:pt x="461" y="1096"/>
                    </a:lnTo>
                    <a:lnTo>
                      <a:pt x="461" y="1096"/>
                    </a:lnTo>
                    <a:lnTo>
                      <a:pt x="461" y="1096"/>
                    </a:lnTo>
                    <a:lnTo>
                      <a:pt x="461" y="1096"/>
                    </a:lnTo>
                    <a:lnTo>
                      <a:pt x="461" y="1098"/>
                    </a:lnTo>
                    <a:lnTo>
                      <a:pt x="461" y="1098"/>
                    </a:lnTo>
                    <a:lnTo>
                      <a:pt x="461" y="1098"/>
                    </a:lnTo>
                    <a:lnTo>
                      <a:pt x="461" y="1099"/>
                    </a:lnTo>
                    <a:lnTo>
                      <a:pt x="461" y="1101"/>
                    </a:lnTo>
                    <a:lnTo>
                      <a:pt x="461" y="1101"/>
                    </a:lnTo>
                    <a:lnTo>
                      <a:pt x="461" y="1101"/>
                    </a:lnTo>
                    <a:lnTo>
                      <a:pt x="461" y="1103"/>
                    </a:lnTo>
                    <a:lnTo>
                      <a:pt x="461" y="1103"/>
                    </a:lnTo>
                    <a:lnTo>
                      <a:pt x="461" y="1103"/>
                    </a:lnTo>
                    <a:lnTo>
                      <a:pt x="461" y="1103"/>
                    </a:lnTo>
                    <a:lnTo>
                      <a:pt x="461" y="1103"/>
                    </a:lnTo>
                    <a:lnTo>
                      <a:pt x="463" y="1105"/>
                    </a:lnTo>
                    <a:lnTo>
                      <a:pt x="463" y="1105"/>
                    </a:lnTo>
                    <a:lnTo>
                      <a:pt x="461" y="1107"/>
                    </a:lnTo>
                    <a:lnTo>
                      <a:pt x="461" y="1107"/>
                    </a:lnTo>
                    <a:lnTo>
                      <a:pt x="461" y="1107"/>
                    </a:lnTo>
                    <a:lnTo>
                      <a:pt x="461" y="1107"/>
                    </a:lnTo>
                    <a:lnTo>
                      <a:pt x="459" y="1109"/>
                    </a:lnTo>
                    <a:lnTo>
                      <a:pt x="457" y="1109"/>
                    </a:lnTo>
                    <a:lnTo>
                      <a:pt x="457" y="1109"/>
                    </a:lnTo>
                    <a:lnTo>
                      <a:pt x="457" y="1107"/>
                    </a:lnTo>
                    <a:lnTo>
                      <a:pt x="456" y="1107"/>
                    </a:lnTo>
                    <a:lnTo>
                      <a:pt x="456" y="1107"/>
                    </a:lnTo>
                    <a:lnTo>
                      <a:pt x="456" y="1107"/>
                    </a:lnTo>
                    <a:lnTo>
                      <a:pt x="454" y="1107"/>
                    </a:lnTo>
                    <a:lnTo>
                      <a:pt x="454" y="1107"/>
                    </a:lnTo>
                    <a:lnTo>
                      <a:pt x="454" y="1105"/>
                    </a:lnTo>
                    <a:lnTo>
                      <a:pt x="454" y="1105"/>
                    </a:lnTo>
                    <a:lnTo>
                      <a:pt x="452" y="1105"/>
                    </a:lnTo>
                    <a:lnTo>
                      <a:pt x="452" y="1103"/>
                    </a:lnTo>
                    <a:lnTo>
                      <a:pt x="452" y="1103"/>
                    </a:lnTo>
                    <a:lnTo>
                      <a:pt x="452" y="1103"/>
                    </a:lnTo>
                    <a:lnTo>
                      <a:pt x="450" y="1103"/>
                    </a:lnTo>
                    <a:lnTo>
                      <a:pt x="450" y="1103"/>
                    </a:lnTo>
                    <a:lnTo>
                      <a:pt x="450" y="1103"/>
                    </a:lnTo>
                    <a:lnTo>
                      <a:pt x="450" y="1103"/>
                    </a:lnTo>
                    <a:lnTo>
                      <a:pt x="448" y="1103"/>
                    </a:lnTo>
                    <a:lnTo>
                      <a:pt x="448" y="1103"/>
                    </a:lnTo>
                    <a:lnTo>
                      <a:pt x="448" y="1103"/>
                    </a:lnTo>
                    <a:lnTo>
                      <a:pt x="447" y="1103"/>
                    </a:lnTo>
                    <a:lnTo>
                      <a:pt x="447" y="1103"/>
                    </a:lnTo>
                    <a:lnTo>
                      <a:pt x="447" y="1103"/>
                    </a:lnTo>
                    <a:lnTo>
                      <a:pt x="445" y="1101"/>
                    </a:lnTo>
                    <a:lnTo>
                      <a:pt x="445" y="1101"/>
                    </a:lnTo>
                    <a:lnTo>
                      <a:pt x="445" y="1101"/>
                    </a:lnTo>
                    <a:lnTo>
                      <a:pt x="445" y="1101"/>
                    </a:lnTo>
                    <a:lnTo>
                      <a:pt x="443" y="1101"/>
                    </a:lnTo>
                    <a:lnTo>
                      <a:pt x="443" y="1101"/>
                    </a:lnTo>
                    <a:lnTo>
                      <a:pt x="441" y="1101"/>
                    </a:lnTo>
                    <a:lnTo>
                      <a:pt x="441" y="1101"/>
                    </a:lnTo>
                    <a:lnTo>
                      <a:pt x="439" y="1101"/>
                    </a:lnTo>
                    <a:lnTo>
                      <a:pt x="439" y="1101"/>
                    </a:lnTo>
                    <a:lnTo>
                      <a:pt x="439" y="1101"/>
                    </a:lnTo>
                    <a:lnTo>
                      <a:pt x="439" y="1101"/>
                    </a:lnTo>
                    <a:lnTo>
                      <a:pt x="439" y="1101"/>
                    </a:lnTo>
                    <a:lnTo>
                      <a:pt x="438" y="1103"/>
                    </a:lnTo>
                    <a:lnTo>
                      <a:pt x="438" y="1103"/>
                    </a:lnTo>
                    <a:lnTo>
                      <a:pt x="438" y="1103"/>
                    </a:lnTo>
                    <a:lnTo>
                      <a:pt x="438" y="1103"/>
                    </a:lnTo>
                    <a:lnTo>
                      <a:pt x="438" y="1103"/>
                    </a:lnTo>
                    <a:lnTo>
                      <a:pt x="436" y="1103"/>
                    </a:lnTo>
                    <a:lnTo>
                      <a:pt x="436" y="1103"/>
                    </a:lnTo>
                    <a:lnTo>
                      <a:pt x="436" y="1103"/>
                    </a:lnTo>
                    <a:lnTo>
                      <a:pt x="436" y="1105"/>
                    </a:lnTo>
                    <a:lnTo>
                      <a:pt x="436" y="1105"/>
                    </a:lnTo>
                    <a:lnTo>
                      <a:pt x="436" y="1105"/>
                    </a:lnTo>
                    <a:lnTo>
                      <a:pt x="436" y="1105"/>
                    </a:lnTo>
                    <a:lnTo>
                      <a:pt x="436" y="1105"/>
                    </a:lnTo>
                    <a:lnTo>
                      <a:pt x="436" y="1107"/>
                    </a:lnTo>
                    <a:lnTo>
                      <a:pt x="436" y="1107"/>
                    </a:lnTo>
                    <a:lnTo>
                      <a:pt x="436" y="1107"/>
                    </a:lnTo>
                    <a:lnTo>
                      <a:pt x="436" y="1109"/>
                    </a:lnTo>
                    <a:lnTo>
                      <a:pt x="436" y="1109"/>
                    </a:lnTo>
                    <a:lnTo>
                      <a:pt x="436" y="1109"/>
                    </a:lnTo>
                    <a:lnTo>
                      <a:pt x="434" y="1109"/>
                    </a:lnTo>
                    <a:lnTo>
                      <a:pt x="434" y="1110"/>
                    </a:lnTo>
                    <a:lnTo>
                      <a:pt x="434" y="1110"/>
                    </a:lnTo>
                    <a:lnTo>
                      <a:pt x="434" y="1110"/>
                    </a:lnTo>
                    <a:lnTo>
                      <a:pt x="434" y="1110"/>
                    </a:lnTo>
                    <a:lnTo>
                      <a:pt x="432" y="1112"/>
                    </a:lnTo>
                    <a:lnTo>
                      <a:pt x="432" y="1112"/>
                    </a:lnTo>
                    <a:lnTo>
                      <a:pt x="432" y="1112"/>
                    </a:lnTo>
                    <a:lnTo>
                      <a:pt x="432" y="1112"/>
                    </a:lnTo>
                    <a:lnTo>
                      <a:pt x="430" y="1114"/>
                    </a:lnTo>
                    <a:lnTo>
                      <a:pt x="430" y="1114"/>
                    </a:lnTo>
                    <a:lnTo>
                      <a:pt x="430" y="1114"/>
                    </a:lnTo>
                    <a:lnTo>
                      <a:pt x="430" y="1116"/>
                    </a:lnTo>
                    <a:lnTo>
                      <a:pt x="430" y="1116"/>
                    </a:lnTo>
                    <a:lnTo>
                      <a:pt x="430" y="1118"/>
                    </a:lnTo>
                    <a:lnTo>
                      <a:pt x="429" y="1118"/>
                    </a:lnTo>
                    <a:lnTo>
                      <a:pt x="429" y="1118"/>
                    </a:lnTo>
                    <a:lnTo>
                      <a:pt x="429" y="1118"/>
                    </a:lnTo>
                    <a:lnTo>
                      <a:pt x="429" y="1118"/>
                    </a:lnTo>
                    <a:lnTo>
                      <a:pt x="429" y="1119"/>
                    </a:lnTo>
                    <a:lnTo>
                      <a:pt x="429" y="1121"/>
                    </a:lnTo>
                    <a:lnTo>
                      <a:pt x="429" y="1121"/>
                    </a:lnTo>
                    <a:lnTo>
                      <a:pt x="429" y="1121"/>
                    </a:lnTo>
                    <a:lnTo>
                      <a:pt x="429" y="1121"/>
                    </a:lnTo>
                    <a:lnTo>
                      <a:pt x="429" y="1121"/>
                    </a:lnTo>
                    <a:lnTo>
                      <a:pt x="427" y="1123"/>
                    </a:lnTo>
                    <a:lnTo>
                      <a:pt x="427" y="1123"/>
                    </a:lnTo>
                    <a:lnTo>
                      <a:pt x="427" y="1123"/>
                    </a:lnTo>
                    <a:lnTo>
                      <a:pt x="427" y="1123"/>
                    </a:lnTo>
                    <a:lnTo>
                      <a:pt x="425" y="1125"/>
                    </a:lnTo>
                    <a:lnTo>
                      <a:pt x="423" y="1125"/>
                    </a:lnTo>
                    <a:lnTo>
                      <a:pt x="423" y="1123"/>
                    </a:lnTo>
                    <a:lnTo>
                      <a:pt x="423" y="1123"/>
                    </a:lnTo>
                    <a:lnTo>
                      <a:pt x="421" y="1123"/>
                    </a:lnTo>
                    <a:lnTo>
                      <a:pt x="421" y="1123"/>
                    </a:lnTo>
                    <a:lnTo>
                      <a:pt x="421" y="1123"/>
                    </a:lnTo>
                    <a:lnTo>
                      <a:pt x="421" y="1123"/>
                    </a:lnTo>
                    <a:lnTo>
                      <a:pt x="419" y="1123"/>
                    </a:lnTo>
                    <a:lnTo>
                      <a:pt x="418" y="1123"/>
                    </a:lnTo>
                    <a:lnTo>
                      <a:pt x="416" y="1123"/>
                    </a:lnTo>
                    <a:lnTo>
                      <a:pt x="416" y="1123"/>
                    </a:lnTo>
                    <a:lnTo>
                      <a:pt x="414" y="1123"/>
                    </a:lnTo>
                    <a:lnTo>
                      <a:pt x="412" y="1125"/>
                    </a:lnTo>
                    <a:lnTo>
                      <a:pt x="412" y="1125"/>
                    </a:lnTo>
                    <a:lnTo>
                      <a:pt x="412" y="1125"/>
                    </a:lnTo>
                    <a:lnTo>
                      <a:pt x="410" y="1125"/>
                    </a:lnTo>
                    <a:lnTo>
                      <a:pt x="410" y="1125"/>
                    </a:lnTo>
                    <a:lnTo>
                      <a:pt x="410" y="1125"/>
                    </a:lnTo>
                    <a:lnTo>
                      <a:pt x="410" y="1125"/>
                    </a:lnTo>
                    <a:lnTo>
                      <a:pt x="409" y="1125"/>
                    </a:lnTo>
                    <a:lnTo>
                      <a:pt x="409" y="1125"/>
                    </a:lnTo>
                    <a:lnTo>
                      <a:pt x="409" y="1125"/>
                    </a:lnTo>
                    <a:lnTo>
                      <a:pt x="407" y="1125"/>
                    </a:lnTo>
                    <a:lnTo>
                      <a:pt x="407" y="1127"/>
                    </a:lnTo>
                    <a:lnTo>
                      <a:pt x="405" y="1127"/>
                    </a:lnTo>
                    <a:lnTo>
                      <a:pt x="405" y="1127"/>
                    </a:lnTo>
                    <a:lnTo>
                      <a:pt x="403" y="1127"/>
                    </a:lnTo>
                    <a:lnTo>
                      <a:pt x="403" y="1127"/>
                    </a:lnTo>
                    <a:lnTo>
                      <a:pt x="403" y="1127"/>
                    </a:lnTo>
                    <a:lnTo>
                      <a:pt x="401" y="1127"/>
                    </a:lnTo>
                    <a:lnTo>
                      <a:pt x="401" y="1127"/>
                    </a:lnTo>
                    <a:lnTo>
                      <a:pt x="401" y="1128"/>
                    </a:lnTo>
                    <a:lnTo>
                      <a:pt x="401" y="1128"/>
                    </a:lnTo>
                    <a:lnTo>
                      <a:pt x="401" y="1128"/>
                    </a:lnTo>
                    <a:lnTo>
                      <a:pt x="400" y="1128"/>
                    </a:lnTo>
                    <a:lnTo>
                      <a:pt x="400" y="1128"/>
                    </a:lnTo>
                    <a:lnTo>
                      <a:pt x="400" y="1128"/>
                    </a:lnTo>
                    <a:lnTo>
                      <a:pt x="400" y="1130"/>
                    </a:lnTo>
                    <a:lnTo>
                      <a:pt x="398" y="1130"/>
                    </a:lnTo>
                    <a:lnTo>
                      <a:pt x="398" y="1132"/>
                    </a:lnTo>
                    <a:lnTo>
                      <a:pt x="398" y="1132"/>
                    </a:lnTo>
                    <a:lnTo>
                      <a:pt x="398" y="1134"/>
                    </a:lnTo>
                    <a:lnTo>
                      <a:pt x="398" y="1134"/>
                    </a:lnTo>
                    <a:lnTo>
                      <a:pt x="398" y="1134"/>
                    </a:lnTo>
                    <a:lnTo>
                      <a:pt x="398" y="1136"/>
                    </a:lnTo>
                    <a:lnTo>
                      <a:pt x="396" y="1136"/>
                    </a:lnTo>
                    <a:lnTo>
                      <a:pt x="396" y="1136"/>
                    </a:lnTo>
                    <a:lnTo>
                      <a:pt x="396" y="1136"/>
                    </a:lnTo>
                    <a:lnTo>
                      <a:pt x="396" y="1136"/>
                    </a:lnTo>
                    <a:lnTo>
                      <a:pt x="394" y="1137"/>
                    </a:lnTo>
                    <a:lnTo>
                      <a:pt x="392" y="1137"/>
                    </a:lnTo>
                    <a:lnTo>
                      <a:pt x="392" y="1137"/>
                    </a:lnTo>
                    <a:lnTo>
                      <a:pt x="391" y="1137"/>
                    </a:lnTo>
                    <a:lnTo>
                      <a:pt x="391" y="1137"/>
                    </a:lnTo>
                    <a:lnTo>
                      <a:pt x="389" y="1137"/>
                    </a:lnTo>
                    <a:lnTo>
                      <a:pt x="387" y="1139"/>
                    </a:lnTo>
                    <a:lnTo>
                      <a:pt x="385" y="1139"/>
                    </a:lnTo>
                    <a:lnTo>
                      <a:pt x="385" y="1141"/>
                    </a:lnTo>
                    <a:lnTo>
                      <a:pt x="385" y="1141"/>
                    </a:lnTo>
                    <a:lnTo>
                      <a:pt x="385" y="1141"/>
                    </a:lnTo>
                    <a:lnTo>
                      <a:pt x="383" y="1141"/>
                    </a:lnTo>
                    <a:lnTo>
                      <a:pt x="383" y="1141"/>
                    </a:lnTo>
                    <a:lnTo>
                      <a:pt x="381" y="1143"/>
                    </a:lnTo>
                    <a:lnTo>
                      <a:pt x="380" y="1141"/>
                    </a:lnTo>
                    <a:lnTo>
                      <a:pt x="380" y="1141"/>
                    </a:lnTo>
                    <a:lnTo>
                      <a:pt x="380" y="1141"/>
                    </a:lnTo>
                    <a:lnTo>
                      <a:pt x="378" y="1141"/>
                    </a:lnTo>
                    <a:lnTo>
                      <a:pt x="376" y="1141"/>
                    </a:lnTo>
                    <a:lnTo>
                      <a:pt x="376" y="1141"/>
                    </a:lnTo>
                    <a:lnTo>
                      <a:pt x="376" y="1139"/>
                    </a:lnTo>
                    <a:lnTo>
                      <a:pt x="374" y="1139"/>
                    </a:lnTo>
                    <a:lnTo>
                      <a:pt x="374" y="1141"/>
                    </a:lnTo>
                    <a:lnTo>
                      <a:pt x="372" y="1141"/>
                    </a:lnTo>
                    <a:lnTo>
                      <a:pt x="371" y="1141"/>
                    </a:lnTo>
                    <a:lnTo>
                      <a:pt x="371" y="1141"/>
                    </a:lnTo>
                    <a:lnTo>
                      <a:pt x="371" y="1141"/>
                    </a:lnTo>
                    <a:lnTo>
                      <a:pt x="369" y="1141"/>
                    </a:lnTo>
                    <a:lnTo>
                      <a:pt x="369" y="1141"/>
                    </a:lnTo>
                    <a:lnTo>
                      <a:pt x="369" y="1143"/>
                    </a:lnTo>
                    <a:lnTo>
                      <a:pt x="367" y="1143"/>
                    </a:lnTo>
                    <a:lnTo>
                      <a:pt x="367" y="1143"/>
                    </a:lnTo>
                    <a:lnTo>
                      <a:pt x="367" y="1143"/>
                    </a:lnTo>
                    <a:lnTo>
                      <a:pt x="363" y="1143"/>
                    </a:lnTo>
                    <a:lnTo>
                      <a:pt x="362" y="1143"/>
                    </a:lnTo>
                    <a:lnTo>
                      <a:pt x="362" y="1143"/>
                    </a:lnTo>
                    <a:lnTo>
                      <a:pt x="362" y="1143"/>
                    </a:lnTo>
                    <a:lnTo>
                      <a:pt x="360" y="1143"/>
                    </a:lnTo>
                    <a:lnTo>
                      <a:pt x="360" y="1143"/>
                    </a:lnTo>
                    <a:lnTo>
                      <a:pt x="358" y="1145"/>
                    </a:lnTo>
                    <a:lnTo>
                      <a:pt x="356" y="1145"/>
                    </a:lnTo>
                    <a:lnTo>
                      <a:pt x="356" y="1145"/>
                    </a:lnTo>
                    <a:lnTo>
                      <a:pt x="354" y="1145"/>
                    </a:lnTo>
                    <a:lnTo>
                      <a:pt x="354" y="1145"/>
                    </a:lnTo>
                    <a:lnTo>
                      <a:pt x="353" y="1145"/>
                    </a:lnTo>
                    <a:lnTo>
                      <a:pt x="353" y="1145"/>
                    </a:lnTo>
                    <a:lnTo>
                      <a:pt x="353" y="1145"/>
                    </a:lnTo>
                    <a:lnTo>
                      <a:pt x="353" y="1147"/>
                    </a:lnTo>
                    <a:lnTo>
                      <a:pt x="351" y="1147"/>
                    </a:lnTo>
                    <a:lnTo>
                      <a:pt x="349" y="1147"/>
                    </a:lnTo>
                    <a:lnTo>
                      <a:pt x="347" y="1147"/>
                    </a:lnTo>
                    <a:lnTo>
                      <a:pt x="345" y="1145"/>
                    </a:lnTo>
                    <a:lnTo>
                      <a:pt x="345" y="1145"/>
                    </a:lnTo>
                    <a:lnTo>
                      <a:pt x="344" y="1147"/>
                    </a:lnTo>
                    <a:lnTo>
                      <a:pt x="344" y="1147"/>
                    </a:lnTo>
                    <a:lnTo>
                      <a:pt x="344" y="1147"/>
                    </a:lnTo>
                    <a:lnTo>
                      <a:pt x="342" y="1147"/>
                    </a:lnTo>
                    <a:lnTo>
                      <a:pt x="342" y="1147"/>
                    </a:lnTo>
                    <a:lnTo>
                      <a:pt x="340" y="1148"/>
                    </a:lnTo>
                    <a:lnTo>
                      <a:pt x="340" y="1150"/>
                    </a:lnTo>
                    <a:lnTo>
                      <a:pt x="338" y="1150"/>
                    </a:lnTo>
                    <a:lnTo>
                      <a:pt x="338" y="1150"/>
                    </a:lnTo>
                    <a:lnTo>
                      <a:pt x="336" y="1150"/>
                    </a:lnTo>
                    <a:lnTo>
                      <a:pt x="334" y="1150"/>
                    </a:lnTo>
                    <a:lnTo>
                      <a:pt x="334" y="1150"/>
                    </a:lnTo>
                    <a:lnTo>
                      <a:pt x="334" y="1150"/>
                    </a:lnTo>
                    <a:lnTo>
                      <a:pt x="333" y="1150"/>
                    </a:lnTo>
                    <a:lnTo>
                      <a:pt x="333" y="1150"/>
                    </a:lnTo>
                    <a:lnTo>
                      <a:pt x="331" y="1152"/>
                    </a:lnTo>
                    <a:lnTo>
                      <a:pt x="329" y="1152"/>
                    </a:lnTo>
                    <a:lnTo>
                      <a:pt x="327" y="1152"/>
                    </a:lnTo>
                    <a:lnTo>
                      <a:pt x="325" y="1152"/>
                    </a:lnTo>
                    <a:lnTo>
                      <a:pt x="325" y="1152"/>
                    </a:lnTo>
                    <a:lnTo>
                      <a:pt x="324" y="1152"/>
                    </a:lnTo>
                    <a:lnTo>
                      <a:pt x="320" y="1152"/>
                    </a:lnTo>
                    <a:lnTo>
                      <a:pt x="318" y="1152"/>
                    </a:lnTo>
                    <a:lnTo>
                      <a:pt x="318" y="1152"/>
                    </a:lnTo>
                    <a:lnTo>
                      <a:pt x="316" y="1152"/>
                    </a:lnTo>
                    <a:lnTo>
                      <a:pt x="316" y="1152"/>
                    </a:lnTo>
                    <a:lnTo>
                      <a:pt x="315" y="1152"/>
                    </a:lnTo>
                    <a:lnTo>
                      <a:pt x="313" y="1152"/>
                    </a:lnTo>
                    <a:lnTo>
                      <a:pt x="313" y="1152"/>
                    </a:lnTo>
                    <a:lnTo>
                      <a:pt x="311" y="1152"/>
                    </a:lnTo>
                    <a:lnTo>
                      <a:pt x="311" y="1154"/>
                    </a:lnTo>
                    <a:lnTo>
                      <a:pt x="311" y="1156"/>
                    </a:lnTo>
                    <a:lnTo>
                      <a:pt x="311" y="1156"/>
                    </a:lnTo>
                    <a:lnTo>
                      <a:pt x="309" y="1156"/>
                    </a:lnTo>
                    <a:lnTo>
                      <a:pt x="309" y="1156"/>
                    </a:lnTo>
                    <a:lnTo>
                      <a:pt x="309" y="1156"/>
                    </a:lnTo>
                    <a:lnTo>
                      <a:pt x="309" y="1157"/>
                    </a:lnTo>
                    <a:lnTo>
                      <a:pt x="307" y="1157"/>
                    </a:lnTo>
                    <a:lnTo>
                      <a:pt x="307" y="1157"/>
                    </a:lnTo>
                    <a:lnTo>
                      <a:pt x="307" y="1156"/>
                    </a:lnTo>
                    <a:lnTo>
                      <a:pt x="306" y="1156"/>
                    </a:lnTo>
                    <a:lnTo>
                      <a:pt x="306" y="1156"/>
                    </a:lnTo>
                    <a:lnTo>
                      <a:pt x="304" y="1156"/>
                    </a:lnTo>
                    <a:lnTo>
                      <a:pt x="304" y="1156"/>
                    </a:lnTo>
                    <a:lnTo>
                      <a:pt x="304" y="1156"/>
                    </a:lnTo>
                    <a:lnTo>
                      <a:pt x="302" y="1156"/>
                    </a:lnTo>
                    <a:lnTo>
                      <a:pt x="302" y="1156"/>
                    </a:lnTo>
                    <a:lnTo>
                      <a:pt x="302" y="1156"/>
                    </a:lnTo>
                    <a:lnTo>
                      <a:pt x="302" y="1156"/>
                    </a:lnTo>
                    <a:lnTo>
                      <a:pt x="302" y="1156"/>
                    </a:lnTo>
                    <a:lnTo>
                      <a:pt x="300" y="1157"/>
                    </a:lnTo>
                    <a:lnTo>
                      <a:pt x="300" y="1157"/>
                    </a:lnTo>
                    <a:lnTo>
                      <a:pt x="300" y="1157"/>
                    </a:lnTo>
                    <a:lnTo>
                      <a:pt x="300" y="1157"/>
                    </a:lnTo>
                    <a:lnTo>
                      <a:pt x="298" y="1157"/>
                    </a:lnTo>
                    <a:lnTo>
                      <a:pt x="296" y="1159"/>
                    </a:lnTo>
                    <a:lnTo>
                      <a:pt x="295" y="1159"/>
                    </a:lnTo>
                    <a:lnTo>
                      <a:pt x="295" y="1159"/>
                    </a:lnTo>
                    <a:lnTo>
                      <a:pt x="295" y="1159"/>
                    </a:lnTo>
                    <a:lnTo>
                      <a:pt x="293" y="1159"/>
                    </a:lnTo>
                    <a:lnTo>
                      <a:pt x="293" y="1159"/>
                    </a:lnTo>
                    <a:lnTo>
                      <a:pt x="293" y="1161"/>
                    </a:lnTo>
                    <a:lnTo>
                      <a:pt x="291" y="1161"/>
                    </a:lnTo>
                    <a:lnTo>
                      <a:pt x="291" y="1161"/>
                    </a:lnTo>
                    <a:lnTo>
                      <a:pt x="291" y="1161"/>
                    </a:lnTo>
                    <a:lnTo>
                      <a:pt x="289" y="1159"/>
                    </a:lnTo>
                    <a:lnTo>
                      <a:pt x="287" y="1159"/>
                    </a:lnTo>
                    <a:lnTo>
                      <a:pt x="287" y="1159"/>
                    </a:lnTo>
                    <a:lnTo>
                      <a:pt x="286" y="1159"/>
                    </a:lnTo>
                    <a:lnTo>
                      <a:pt x="286" y="1159"/>
                    </a:lnTo>
                    <a:lnTo>
                      <a:pt x="286" y="1159"/>
                    </a:lnTo>
                    <a:lnTo>
                      <a:pt x="286" y="1159"/>
                    </a:lnTo>
                    <a:lnTo>
                      <a:pt x="286" y="1159"/>
                    </a:lnTo>
                    <a:lnTo>
                      <a:pt x="284" y="1159"/>
                    </a:lnTo>
                    <a:lnTo>
                      <a:pt x="284" y="1159"/>
                    </a:lnTo>
                    <a:lnTo>
                      <a:pt x="282" y="1159"/>
                    </a:lnTo>
                    <a:lnTo>
                      <a:pt x="282" y="1159"/>
                    </a:lnTo>
                    <a:lnTo>
                      <a:pt x="282" y="1159"/>
                    </a:lnTo>
                    <a:lnTo>
                      <a:pt x="282" y="1159"/>
                    </a:lnTo>
                    <a:lnTo>
                      <a:pt x="282" y="1159"/>
                    </a:lnTo>
                    <a:lnTo>
                      <a:pt x="282" y="1161"/>
                    </a:lnTo>
                    <a:lnTo>
                      <a:pt x="280" y="1161"/>
                    </a:lnTo>
                    <a:lnTo>
                      <a:pt x="280" y="1161"/>
                    </a:lnTo>
                    <a:lnTo>
                      <a:pt x="280" y="1159"/>
                    </a:lnTo>
                    <a:lnTo>
                      <a:pt x="280" y="1159"/>
                    </a:lnTo>
                    <a:lnTo>
                      <a:pt x="280" y="1159"/>
                    </a:lnTo>
                    <a:lnTo>
                      <a:pt x="278" y="1159"/>
                    </a:lnTo>
                    <a:lnTo>
                      <a:pt x="278" y="1159"/>
                    </a:lnTo>
                    <a:lnTo>
                      <a:pt x="278" y="1159"/>
                    </a:lnTo>
                    <a:lnTo>
                      <a:pt x="278" y="1159"/>
                    </a:lnTo>
                    <a:lnTo>
                      <a:pt x="278" y="1157"/>
                    </a:lnTo>
                    <a:lnTo>
                      <a:pt x="278" y="1157"/>
                    </a:lnTo>
                    <a:lnTo>
                      <a:pt x="277" y="1156"/>
                    </a:lnTo>
                    <a:lnTo>
                      <a:pt x="277" y="1156"/>
                    </a:lnTo>
                    <a:lnTo>
                      <a:pt x="277" y="1156"/>
                    </a:lnTo>
                    <a:lnTo>
                      <a:pt x="277" y="1156"/>
                    </a:lnTo>
                    <a:lnTo>
                      <a:pt x="275" y="1156"/>
                    </a:lnTo>
                    <a:lnTo>
                      <a:pt x="275" y="1156"/>
                    </a:lnTo>
                    <a:lnTo>
                      <a:pt x="273" y="1156"/>
                    </a:lnTo>
                    <a:lnTo>
                      <a:pt x="273" y="1156"/>
                    </a:lnTo>
                    <a:lnTo>
                      <a:pt x="273" y="1156"/>
                    </a:lnTo>
                    <a:lnTo>
                      <a:pt x="273" y="1154"/>
                    </a:lnTo>
                    <a:lnTo>
                      <a:pt x="271" y="1154"/>
                    </a:lnTo>
                    <a:lnTo>
                      <a:pt x="271" y="1154"/>
                    </a:lnTo>
                    <a:lnTo>
                      <a:pt x="268" y="1154"/>
                    </a:lnTo>
                    <a:lnTo>
                      <a:pt x="268" y="1154"/>
                    </a:lnTo>
                    <a:lnTo>
                      <a:pt x="268" y="1154"/>
                    </a:lnTo>
                    <a:lnTo>
                      <a:pt x="268" y="1154"/>
                    </a:lnTo>
                    <a:lnTo>
                      <a:pt x="266" y="1154"/>
                    </a:lnTo>
                    <a:lnTo>
                      <a:pt x="266" y="1154"/>
                    </a:lnTo>
                    <a:lnTo>
                      <a:pt x="266" y="1152"/>
                    </a:lnTo>
                    <a:lnTo>
                      <a:pt x="264" y="1152"/>
                    </a:lnTo>
                    <a:lnTo>
                      <a:pt x="264" y="1152"/>
                    </a:lnTo>
                    <a:lnTo>
                      <a:pt x="262" y="1152"/>
                    </a:lnTo>
                    <a:lnTo>
                      <a:pt x="262" y="1152"/>
                    </a:lnTo>
                    <a:lnTo>
                      <a:pt x="262" y="1152"/>
                    </a:lnTo>
                    <a:lnTo>
                      <a:pt x="262" y="1152"/>
                    </a:lnTo>
                    <a:lnTo>
                      <a:pt x="260" y="1152"/>
                    </a:lnTo>
                    <a:lnTo>
                      <a:pt x="260" y="1152"/>
                    </a:lnTo>
                    <a:lnTo>
                      <a:pt x="260" y="1150"/>
                    </a:lnTo>
                    <a:lnTo>
                      <a:pt x="260" y="1150"/>
                    </a:lnTo>
                    <a:lnTo>
                      <a:pt x="260" y="1150"/>
                    </a:lnTo>
                    <a:lnTo>
                      <a:pt x="260" y="1150"/>
                    </a:lnTo>
                    <a:lnTo>
                      <a:pt x="258" y="1152"/>
                    </a:lnTo>
                    <a:lnTo>
                      <a:pt x="258" y="1152"/>
                    </a:lnTo>
                    <a:lnTo>
                      <a:pt x="258" y="1152"/>
                    </a:lnTo>
                    <a:lnTo>
                      <a:pt x="258" y="1152"/>
                    </a:lnTo>
                    <a:lnTo>
                      <a:pt x="258" y="1152"/>
                    </a:lnTo>
                    <a:lnTo>
                      <a:pt x="257" y="1150"/>
                    </a:lnTo>
                    <a:lnTo>
                      <a:pt x="257" y="1150"/>
                    </a:lnTo>
                    <a:lnTo>
                      <a:pt x="257" y="1150"/>
                    </a:lnTo>
                    <a:lnTo>
                      <a:pt x="257" y="1150"/>
                    </a:lnTo>
                    <a:lnTo>
                      <a:pt x="257" y="1150"/>
                    </a:lnTo>
                    <a:lnTo>
                      <a:pt x="257" y="1150"/>
                    </a:lnTo>
                    <a:lnTo>
                      <a:pt x="257" y="1150"/>
                    </a:lnTo>
                    <a:lnTo>
                      <a:pt x="257" y="1150"/>
                    </a:lnTo>
                    <a:lnTo>
                      <a:pt x="257" y="1150"/>
                    </a:lnTo>
                    <a:lnTo>
                      <a:pt x="258" y="1150"/>
                    </a:lnTo>
                    <a:lnTo>
                      <a:pt x="258" y="1148"/>
                    </a:lnTo>
                    <a:lnTo>
                      <a:pt x="260" y="1148"/>
                    </a:lnTo>
                    <a:lnTo>
                      <a:pt x="262" y="1148"/>
                    </a:lnTo>
                    <a:lnTo>
                      <a:pt x="264" y="1147"/>
                    </a:lnTo>
                    <a:lnTo>
                      <a:pt x="268" y="1145"/>
                    </a:lnTo>
                    <a:lnTo>
                      <a:pt x="268" y="1145"/>
                    </a:lnTo>
                    <a:lnTo>
                      <a:pt x="268" y="1143"/>
                    </a:lnTo>
                    <a:lnTo>
                      <a:pt x="269" y="1143"/>
                    </a:lnTo>
                    <a:lnTo>
                      <a:pt x="269" y="1141"/>
                    </a:lnTo>
                    <a:lnTo>
                      <a:pt x="269" y="1141"/>
                    </a:lnTo>
                    <a:lnTo>
                      <a:pt x="271" y="1139"/>
                    </a:lnTo>
                    <a:lnTo>
                      <a:pt x="271" y="1137"/>
                    </a:lnTo>
                    <a:lnTo>
                      <a:pt x="271" y="1137"/>
                    </a:lnTo>
                    <a:lnTo>
                      <a:pt x="271" y="1136"/>
                    </a:lnTo>
                    <a:lnTo>
                      <a:pt x="271" y="1134"/>
                    </a:lnTo>
                    <a:lnTo>
                      <a:pt x="271" y="1134"/>
                    </a:lnTo>
                    <a:lnTo>
                      <a:pt x="271" y="1132"/>
                    </a:lnTo>
                    <a:lnTo>
                      <a:pt x="271" y="1132"/>
                    </a:lnTo>
                    <a:lnTo>
                      <a:pt x="269" y="1132"/>
                    </a:lnTo>
                    <a:lnTo>
                      <a:pt x="269" y="1132"/>
                    </a:lnTo>
                    <a:lnTo>
                      <a:pt x="268" y="1132"/>
                    </a:lnTo>
                    <a:lnTo>
                      <a:pt x="266" y="1132"/>
                    </a:lnTo>
                    <a:lnTo>
                      <a:pt x="264" y="1132"/>
                    </a:lnTo>
                    <a:lnTo>
                      <a:pt x="264" y="1132"/>
                    </a:lnTo>
                    <a:lnTo>
                      <a:pt x="264" y="1132"/>
                    </a:lnTo>
                    <a:lnTo>
                      <a:pt x="264" y="1132"/>
                    </a:lnTo>
                    <a:lnTo>
                      <a:pt x="262" y="1132"/>
                    </a:lnTo>
                    <a:lnTo>
                      <a:pt x="262" y="1132"/>
                    </a:lnTo>
                    <a:lnTo>
                      <a:pt x="262" y="1132"/>
                    </a:lnTo>
                    <a:lnTo>
                      <a:pt x="260" y="1132"/>
                    </a:lnTo>
                    <a:lnTo>
                      <a:pt x="260" y="1132"/>
                    </a:lnTo>
                    <a:lnTo>
                      <a:pt x="260" y="1132"/>
                    </a:lnTo>
                    <a:lnTo>
                      <a:pt x="258" y="1132"/>
                    </a:lnTo>
                    <a:lnTo>
                      <a:pt x="258" y="1132"/>
                    </a:lnTo>
                    <a:lnTo>
                      <a:pt x="258" y="1132"/>
                    </a:lnTo>
                    <a:lnTo>
                      <a:pt x="258" y="1132"/>
                    </a:lnTo>
                    <a:lnTo>
                      <a:pt x="258" y="1130"/>
                    </a:lnTo>
                    <a:lnTo>
                      <a:pt x="257" y="1130"/>
                    </a:lnTo>
                    <a:lnTo>
                      <a:pt x="257" y="1128"/>
                    </a:lnTo>
                    <a:lnTo>
                      <a:pt x="257" y="1128"/>
                    </a:lnTo>
                    <a:lnTo>
                      <a:pt x="255" y="1128"/>
                    </a:lnTo>
                    <a:lnTo>
                      <a:pt x="255" y="1128"/>
                    </a:lnTo>
                    <a:lnTo>
                      <a:pt x="253" y="1128"/>
                    </a:lnTo>
                    <a:lnTo>
                      <a:pt x="253" y="1128"/>
                    </a:lnTo>
                    <a:lnTo>
                      <a:pt x="251" y="1128"/>
                    </a:lnTo>
                    <a:lnTo>
                      <a:pt x="251" y="1128"/>
                    </a:lnTo>
                    <a:lnTo>
                      <a:pt x="251" y="1128"/>
                    </a:lnTo>
                    <a:lnTo>
                      <a:pt x="251" y="1128"/>
                    </a:lnTo>
                    <a:lnTo>
                      <a:pt x="251" y="1127"/>
                    </a:lnTo>
                    <a:lnTo>
                      <a:pt x="251" y="1127"/>
                    </a:lnTo>
                    <a:lnTo>
                      <a:pt x="249" y="1127"/>
                    </a:lnTo>
                    <a:lnTo>
                      <a:pt x="249" y="1127"/>
                    </a:lnTo>
                    <a:lnTo>
                      <a:pt x="249" y="1127"/>
                    </a:lnTo>
                    <a:lnTo>
                      <a:pt x="249" y="1127"/>
                    </a:lnTo>
                    <a:lnTo>
                      <a:pt x="248" y="1127"/>
                    </a:lnTo>
                    <a:lnTo>
                      <a:pt x="248" y="1127"/>
                    </a:lnTo>
                    <a:lnTo>
                      <a:pt x="246" y="1127"/>
                    </a:lnTo>
                    <a:lnTo>
                      <a:pt x="246" y="1127"/>
                    </a:lnTo>
                    <a:lnTo>
                      <a:pt x="244" y="1127"/>
                    </a:lnTo>
                    <a:lnTo>
                      <a:pt x="244" y="1127"/>
                    </a:lnTo>
                    <a:lnTo>
                      <a:pt x="244" y="1127"/>
                    </a:lnTo>
                    <a:lnTo>
                      <a:pt x="244" y="1125"/>
                    </a:lnTo>
                    <a:lnTo>
                      <a:pt x="244" y="1125"/>
                    </a:lnTo>
                    <a:lnTo>
                      <a:pt x="244" y="1125"/>
                    </a:lnTo>
                    <a:lnTo>
                      <a:pt x="244" y="1125"/>
                    </a:lnTo>
                    <a:lnTo>
                      <a:pt x="242" y="1125"/>
                    </a:lnTo>
                    <a:lnTo>
                      <a:pt x="242" y="1123"/>
                    </a:lnTo>
                    <a:lnTo>
                      <a:pt x="242" y="1123"/>
                    </a:lnTo>
                    <a:lnTo>
                      <a:pt x="240" y="1123"/>
                    </a:lnTo>
                    <a:lnTo>
                      <a:pt x="240" y="1123"/>
                    </a:lnTo>
                    <a:lnTo>
                      <a:pt x="240" y="1123"/>
                    </a:lnTo>
                    <a:lnTo>
                      <a:pt x="239" y="1123"/>
                    </a:lnTo>
                    <a:lnTo>
                      <a:pt x="239" y="1123"/>
                    </a:lnTo>
                    <a:lnTo>
                      <a:pt x="237" y="1123"/>
                    </a:lnTo>
                    <a:lnTo>
                      <a:pt x="237" y="1123"/>
                    </a:lnTo>
                    <a:lnTo>
                      <a:pt x="237" y="1123"/>
                    </a:lnTo>
                    <a:lnTo>
                      <a:pt x="237" y="1121"/>
                    </a:lnTo>
                    <a:lnTo>
                      <a:pt x="235" y="1121"/>
                    </a:lnTo>
                    <a:lnTo>
                      <a:pt x="233" y="1121"/>
                    </a:lnTo>
                    <a:lnTo>
                      <a:pt x="231" y="1121"/>
                    </a:lnTo>
                    <a:lnTo>
                      <a:pt x="231" y="1121"/>
                    </a:lnTo>
                    <a:lnTo>
                      <a:pt x="231" y="1121"/>
                    </a:lnTo>
                    <a:lnTo>
                      <a:pt x="230" y="1121"/>
                    </a:lnTo>
                    <a:lnTo>
                      <a:pt x="230" y="1121"/>
                    </a:lnTo>
                    <a:lnTo>
                      <a:pt x="230" y="1121"/>
                    </a:lnTo>
                    <a:lnTo>
                      <a:pt x="228" y="1121"/>
                    </a:lnTo>
                    <a:lnTo>
                      <a:pt x="228" y="1121"/>
                    </a:lnTo>
                    <a:lnTo>
                      <a:pt x="228" y="1121"/>
                    </a:lnTo>
                    <a:lnTo>
                      <a:pt x="228" y="1121"/>
                    </a:lnTo>
                    <a:lnTo>
                      <a:pt x="228" y="1121"/>
                    </a:lnTo>
                    <a:lnTo>
                      <a:pt x="228" y="1119"/>
                    </a:lnTo>
                    <a:lnTo>
                      <a:pt x="228" y="1119"/>
                    </a:lnTo>
                    <a:lnTo>
                      <a:pt x="228" y="1118"/>
                    </a:lnTo>
                    <a:lnTo>
                      <a:pt x="228" y="1118"/>
                    </a:lnTo>
                    <a:lnTo>
                      <a:pt x="228" y="1118"/>
                    </a:lnTo>
                    <a:lnTo>
                      <a:pt x="228" y="1118"/>
                    </a:lnTo>
                    <a:lnTo>
                      <a:pt x="228" y="1118"/>
                    </a:lnTo>
                    <a:lnTo>
                      <a:pt x="228" y="1118"/>
                    </a:lnTo>
                    <a:lnTo>
                      <a:pt x="230" y="1118"/>
                    </a:lnTo>
                    <a:lnTo>
                      <a:pt x="230" y="1118"/>
                    </a:lnTo>
                    <a:lnTo>
                      <a:pt x="230" y="1118"/>
                    </a:lnTo>
                    <a:lnTo>
                      <a:pt x="230" y="1116"/>
                    </a:lnTo>
                    <a:lnTo>
                      <a:pt x="231" y="1116"/>
                    </a:lnTo>
                    <a:lnTo>
                      <a:pt x="231" y="1116"/>
                    </a:lnTo>
                    <a:lnTo>
                      <a:pt x="231" y="1116"/>
                    </a:lnTo>
                    <a:lnTo>
                      <a:pt x="231" y="1116"/>
                    </a:lnTo>
                    <a:lnTo>
                      <a:pt x="233" y="1118"/>
                    </a:lnTo>
                    <a:lnTo>
                      <a:pt x="233" y="1118"/>
                    </a:lnTo>
                    <a:lnTo>
                      <a:pt x="233" y="1118"/>
                    </a:lnTo>
                    <a:lnTo>
                      <a:pt x="235" y="1116"/>
                    </a:lnTo>
                    <a:lnTo>
                      <a:pt x="235" y="1116"/>
                    </a:lnTo>
                    <a:lnTo>
                      <a:pt x="235" y="1116"/>
                    </a:lnTo>
                    <a:lnTo>
                      <a:pt x="235" y="1116"/>
                    </a:lnTo>
                    <a:lnTo>
                      <a:pt x="235" y="1116"/>
                    </a:lnTo>
                    <a:lnTo>
                      <a:pt x="235" y="1116"/>
                    </a:lnTo>
                    <a:lnTo>
                      <a:pt x="235" y="1116"/>
                    </a:lnTo>
                    <a:lnTo>
                      <a:pt x="235" y="1114"/>
                    </a:lnTo>
                    <a:lnTo>
                      <a:pt x="237" y="1114"/>
                    </a:lnTo>
                    <a:lnTo>
                      <a:pt x="237" y="1114"/>
                    </a:lnTo>
                    <a:lnTo>
                      <a:pt x="237" y="1114"/>
                    </a:lnTo>
                    <a:lnTo>
                      <a:pt x="237" y="1114"/>
                    </a:lnTo>
                    <a:lnTo>
                      <a:pt x="237" y="1112"/>
                    </a:lnTo>
                    <a:lnTo>
                      <a:pt x="237" y="1112"/>
                    </a:lnTo>
                    <a:lnTo>
                      <a:pt x="237" y="1112"/>
                    </a:lnTo>
                    <a:lnTo>
                      <a:pt x="237" y="1112"/>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8" name="TextBox 57">
              <a:extLst>
                <a:ext uri="{FF2B5EF4-FFF2-40B4-BE49-F238E27FC236}">
                  <a16:creationId xmlns:a16="http://schemas.microsoft.com/office/drawing/2014/main" id="{7C538B65-F576-6D30-0B25-F359DAAD9248}"/>
                </a:ext>
              </a:extLst>
            </p:cNvPr>
            <p:cNvSpPr txBox="1"/>
            <p:nvPr/>
          </p:nvSpPr>
          <p:spPr>
            <a:xfrm>
              <a:off x="5919109" y="1258725"/>
              <a:ext cx="1523999" cy="615553"/>
            </a:xfrm>
            <a:prstGeom prst="rect">
              <a:avLst/>
            </a:prstGeom>
            <a:noFill/>
          </p:spPr>
          <p:txBody>
            <a:bodyPr wrap="square" rtlCol="0">
              <a:spAutoFit/>
            </a:bodyPr>
            <a:lstStyle/>
            <a:p>
              <a:pPr algn="ctr"/>
              <a:r>
                <a:rPr lang="en-US" sz="1700" dirty="0" err="1">
                  <a:solidFill>
                    <a:schemeClr val="bg1"/>
                  </a:solidFill>
                  <a:latin typeface="Source Sans Pro" panose="020B0503030403020204" pitchFamily="34" charset="0"/>
                  <a:ea typeface="Source Sans Pro" panose="020B0503030403020204" pitchFamily="34" charset="0"/>
                </a:rPr>
                <a:t>Butha-Buthe</a:t>
              </a:r>
              <a:endParaRPr lang="en-US" sz="1700" dirty="0">
                <a:solidFill>
                  <a:schemeClr val="bg1"/>
                </a:solidFill>
                <a:latin typeface="Source Sans Pro" panose="020B0503030403020204" pitchFamily="34" charset="0"/>
                <a:ea typeface="Source Sans Pro" panose="020B0503030403020204" pitchFamily="34" charset="0"/>
              </a:endParaRPr>
            </a:p>
            <a:p>
              <a:pPr algn="ctr"/>
              <a:r>
                <a:rPr lang="en-US" sz="1700" dirty="0">
                  <a:solidFill>
                    <a:schemeClr val="bg1"/>
                  </a:solidFill>
                  <a:latin typeface="Source Sans Pro" panose="020B0503030403020204" pitchFamily="34" charset="0"/>
                  <a:ea typeface="Source Sans Pro" panose="020B0503030403020204" pitchFamily="34" charset="0"/>
                </a:rPr>
                <a:t>49%</a:t>
              </a:r>
            </a:p>
          </p:txBody>
        </p:sp>
        <p:sp>
          <p:nvSpPr>
            <p:cNvPr id="59" name="TextBox 58">
              <a:extLst>
                <a:ext uri="{FF2B5EF4-FFF2-40B4-BE49-F238E27FC236}">
                  <a16:creationId xmlns:a16="http://schemas.microsoft.com/office/drawing/2014/main" id="{ACAD9D87-5395-3A66-A36B-E26E03561042}"/>
                </a:ext>
              </a:extLst>
            </p:cNvPr>
            <p:cNvSpPr txBox="1"/>
            <p:nvPr/>
          </p:nvSpPr>
          <p:spPr>
            <a:xfrm>
              <a:off x="7173796" y="2473813"/>
              <a:ext cx="1481138" cy="646331"/>
            </a:xfrm>
            <a:prstGeom prst="rect">
              <a:avLst/>
            </a:prstGeom>
            <a:noFill/>
          </p:spPr>
          <p:txBody>
            <a:bodyPr wrap="square" rtlCol="0">
              <a:spAutoFit/>
            </a:bodyPr>
            <a:lstStyle/>
            <a:p>
              <a:pPr algn="ctr"/>
              <a:r>
                <a:rPr lang="en-US" dirty="0" err="1">
                  <a:solidFill>
                    <a:schemeClr val="bg1"/>
                  </a:solidFill>
                  <a:latin typeface="Source Sans Pro" panose="020B0503030403020204" pitchFamily="34" charset="0"/>
                  <a:ea typeface="Source Sans Pro" panose="020B0503030403020204" pitchFamily="34" charset="0"/>
                </a:rPr>
                <a:t>Mokhotlong</a:t>
              </a:r>
              <a:endParaRPr lang="en-US" dirty="0">
                <a:solidFill>
                  <a:schemeClr val="bg1"/>
                </a:solidFill>
                <a:latin typeface="Source Sans Pro" panose="020B0503030403020204" pitchFamily="34" charset="0"/>
                <a:ea typeface="Source Sans Pro" panose="020B0503030403020204" pitchFamily="34" charset="0"/>
              </a:endParaRPr>
            </a:p>
            <a:p>
              <a:pPr algn="ctr"/>
              <a:r>
                <a:rPr lang="en-US" dirty="0">
                  <a:solidFill>
                    <a:schemeClr val="bg1"/>
                  </a:solidFill>
                  <a:latin typeface="Source Sans Pro" panose="020B0503030403020204" pitchFamily="34" charset="0"/>
                  <a:ea typeface="Source Sans Pro" panose="020B0503030403020204" pitchFamily="34" charset="0"/>
                </a:rPr>
                <a:t>52%</a:t>
              </a:r>
            </a:p>
          </p:txBody>
        </p:sp>
        <p:sp>
          <p:nvSpPr>
            <p:cNvPr id="60" name="TextBox 59">
              <a:extLst>
                <a:ext uri="{FF2B5EF4-FFF2-40B4-BE49-F238E27FC236}">
                  <a16:creationId xmlns:a16="http://schemas.microsoft.com/office/drawing/2014/main" id="{05D90E63-4CB1-6A63-AC3F-50C1AFECE036}"/>
                </a:ext>
              </a:extLst>
            </p:cNvPr>
            <p:cNvSpPr txBox="1"/>
            <p:nvPr/>
          </p:nvSpPr>
          <p:spPr>
            <a:xfrm>
              <a:off x="5462929" y="1693931"/>
              <a:ext cx="1070090" cy="646331"/>
            </a:xfrm>
            <a:prstGeom prst="rect">
              <a:avLst/>
            </a:prstGeom>
            <a:noFill/>
          </p:spPr>
          <p:txBody>
            <a:bodyPr wrap="square" rtlCol="0">
              <a:spAutoFit/>
            </a:bodyPr>
            <a:lstStyle/>
            <a:p>
              <a:pPr algn="ctr"/>
              <a:r>
                <a:rPr lang="en-US" dirty="0" err="1">
                  <a:solidFill>
                    <a:schemeClr val="bg1"/>
                  </a:solidFill>
                  <a:latin typeface="Source Sans Pro" panose="020B0503030403020204" pitchFamily="34" charset="0"/>
                  <a:ea typeface="Source Sans Pro" panose="020B0503030403020204" pitchFamily="34" charset="0"/>
                </a:rPr>
                <a:t>Leribe</a:t>
              </a:r>
              <a:endParaRPr lang="en-US" dirty="0">
                <a:solidFill>
                  <a:schemeClr val="bg1"/>
                </a:solidFill>
                <a:latin typeface="Source Sans Pro" panose="020B0503030403020204" pitchFamily="34" charset="0"/>
                <a:ea typeface="Source Sans Pro" panose="020B0503030403020204" pitchFamily="34" charset="0"/>
              </a:endParaRPr>
            </a:p>
            <a:p>
              <a:pPr algn="ctr"/>
              <a:r>
                <a:rPr lang="en-US" dirty="0">
                  <a:solidFill>
                    <a:schemeClr val="bg1"/>
                  </a:solidFill>
                  <a:latin typeface="Source Sans Pro" panose="020B0503030403020204" pitchFamily="34" charset="0"/>
                  <a:ea typeface="Source Sans Pro" panose="020B0503030403020204" pitchFamily="34" charset="0"/>
                </a:rPr>
                <a:t>50%</a:t>
              </a:r>
            </a:p>
          </p:txBody>
        </p:sp>
        <p:sp>
          <p:nvSpPr>
            <p:cNvPr id="61" name="TextBox 60">
              <a:extLst>
                <a:ext uri="{FF2B5EF4-FFF2-40B4-BE49-F238E27FC236}">
                  <a16:creationId xmlns:a16="http://schemas.microsoft.com/office/drawing/2014/main" id="{24DB9FBE-BF50-384F-8E3B-969CA5D82E10}"/>
                </a:ext>
              </a:extLst>
            </p:cNvPr>
            <p:cNvSpPr txBox="1"/>
            <p:nvPr/>
          </p:nvSpPr>
          <p:spPr>
            <a:xfrm>
              <a:off x="5823613" y="3161900"/>
              <a:ext cx="1418811" cy="646331"/>
            </a:xfrm>
            <a:prstGeom prst="rect">
              <a:avLst/>
            </a:prstGeom>
            <a:noFill/>
          </p:spPr>
          <p:txBody>
            <a:bodyPr wrap="square" rtlCol="0">
              <a:spAutoFit/>
            </a:bodyPr>
            <a:lstStyle/>
            <a:p>
              <a:pPr algn="ctr"/>
              <a:r>
                <a:rPr lang="en-US" dirty="0">
                  <a:solidFill>
                    <a:schemeClr val="bg1"/>
                  </a:solidFill>
                  <a:latin typeface="Source Sans Pro" panose="020B0503030403020204" pitchFamily="34" charset="0"/>
                  <a:ea typeface="Source Sans Pro" panose="020B0503030403020204" pitchFamily="34" charset="0"/>
                </a:rPr>
                <a:t>Thaba-</a:t>
              </a:r>
              <a:r>
                <a:rPr lang="en-US" dirty="0" err="1">
                  <a:solidFill>
                    <a:schemeClr val="bg1"/>
                  </a:solidFill>
                  <a:latin typeface="Source Sans Pro" panose="020B0503030403020204" pitchFamily="34" charset="0"/>
                  <a:ea typeface="Source Sans Pro" panose="020B0503030403020204" pitchFamily="34" charset="0"/>
                </a:rPr>
                <a:t>Tseka</a:t>
              </a:r>
              <a:endParaRPr lang="en-US" dirty="0">
                <a:solidFill>
                  <a:schemeClr val="bg1"/>
                </a:solidFill>
                <a:latin typeface="Source Sans Pro" panose="020B0503030403020204" pitchFamily="34" charset="0"/>
                <a:ea typeface="Source Sans Pro" panose="020B0503030403020204" pitchFamily="34" charset="0"/>
              </a:endParaRPr>
            </a:p>
            <a:p>
              <a:pPr algn="ctr"/>
              <a:r>
                <a:rPr lang="en-US" dirty="0">
                  <a:solidFill>
                    <a:schemeClr val="bg1"/>
                  </a:solidFill>
                  <a:latin typeface="Source Sans Pro" panose="020B0503030403020204" pitchFamily="34" charset="0"/>
                  <a:ea typeface="Source Sans Pro" panose="020B0503030403020204" pitchFamily="34" charset="0"/>
                </a:rPr>
                <a:t>45%</a:t>
              </a:r>
            </a:p>
          </p:txBody>
        </p:sp>
        <p:sp>
          <p:nvSpPr>
            <p:cNvPr id="62" name="TextBox 61">
              <a:extLst>
                <a:ext uri="{FF2B5EF4-FFF2-40B4-BE49-F238E27FC236}">
                  <a16:creationId xmlns:a16="http://schemas.microsoft.com/office/drawing/2014/main" id="{66285445-BE38-DD0D-3424-1F532EE7365B}"/>
                </a:ext>
              </a:extLst>
            </p:cNvPr>
            <p:cNvSpPr txBox="1"/>
            <p:nvPr/>
          </p:nvSpPr>
          <p:spPr>
            <a:xfrm>
              <a:off x="4628130" y="2221706"/>
              <a:ext cx="1095828" cy="646331"/>
            </a:xfrm>
            <a:prstGeom prst="rect">
              <a:avLst/>
            </a:prstGeom>
            <a:noFill/>
          </p:spPr>
          <p:txBody>
            <a:bodyPr wrap="square" rtlCol="0">
              <a:spAutoFit/>
            </a:bodyPr>
            <a:lstStyle/>
            <a:p>
              <a:pPr algn="ctr"/>
              <a:r>
                <a:rPr lang="en-US" dirty="0">
                  <a:solidFill>
                    <a:schemeClr val="bg1"/>
                  </a:solidFill>
                  <a:latin typeface="Source Sans Pro" panose="020B0503030403020204" pitchFamily="34" charset="0"/>
                  <a:ea typeface="Source Sans Pro" panose="020B0503030403020204" pitchFamily="34" charset="0"/>
                </a:rPr>
                <a:t>Berea</a:t>
              </a:r>
            </a:p>
            <a:p>
              <a:pPr algn="ctr"/>
              <a:r>
                <a:rPr lang="en-US" dirty="0">
                  <a:solidFill>
                    <a:schemeClr val="bg1"/>
                  </a:solidFill>
                  <a:latin typeface="Source Sans Pro" panose="020B0503030403020204" pitchFamily="34" charset="0"/>
                  <a:ea typeface="Source Sans Pro" panose="020B0503030403020204" pitchFamily="34" charset="0"/>
                </a:rPr>
                <a:t>47%</a:t>
              </a:r>
            </a:p>
          </p:txBody>
        </p:sp>
        <p:sp>
          <p:nvSpPr>
            <p:cNvPr id="63" name="TextBox 62">
              <a:extLst>
                <a:ext uri="{FF2B5EF4-FFF2-40B4-BE49-F238E27FC236}">
                  <a16:creationId xmlns:a16="http://schemas.microsoft.com/office/drawing/2014/main" id="{592B7E30-125A-3C6F-7CE2-CF941391578F}"/>
                </a:ext>
              </a:extLst>
            </p:cNvPr>
            <p:cNvSpPr txBox="1"/>
            <p:nvPr/>
          </p:nvSpPr>
          <p:spPr>
            <a:xfrm>
              <a:off x="4259660" y="3091933"/>
              <a:ext cx="1242219" cy="646331"/>
            </a:xfrm>
            <a:prstGeom prst="rect">
              <a:avLst/>
            </a:prstGeom>
            <a:noFill/>
          </p:spPr>
          <p:txBody>
            <a:bodyPr wrap="square" rtlCol="0">
              <a:spAutoFit/>
            </a:bodyPr>
            <a:lstStyle/>
            <a:p>
              <a:pPr algn="ctr"/>
              <a:r>
                <a:rPr lang="en-US" dirty="0">
                  <a:latin typeface="Source Sans Pro" panose="020B0503030403020204" pitchFamily="34" charset="0"/>
                  <a:ea typeface="Source Sans Pro" panose="020B0503030403020204" pitchFamily="34" charset="0"/>
                </a:rPr>
                <a:t>Maseru</a:t>
              </a:r>
            </a:p>
            <a:p>
              <a:pPr algn="ctr"/>
              <a:r>
                <a:rPr lang="en-US" dirty="0">
                  <a:latin typeface="Source Sans Pro" panose="020B0503030403020204" pitchFamily="34" charset="0"/>
                  <a:ea typeface="Source Sans Pro" panose="020B0503030403020204" pitchFamily="34" charset="0"/>
                </a:rPr>
                <a:t>41%</a:t>
              </a:r>
            </a:p>
          </p:txBody>
        </p:sp>
        <p:sp>
          <p:nvSpPr>
            <p:cNvPr id="1024" name="TextBox 1023">
              <a:extLst>
                <a:ext uri="{FF2B5EF4-FFF2-40B4-BE49-F238E27FC236}">
                  <a16:creationId xmlns:a16="http://schemas.microsoft.com/office/drawing/2014/main" id="{8141E7EB-6308-5DB3-1EEA-0DB6129DED2C}"/>
                </a:ext>
              </a:extLst>
            </p:cNvPr>
            <p:cNvSpPr txBox="1"/>
            <p:nvPr/>
          </p:nvSpPr>
          <p:spPr>
            <a:xfrm>
              <a:off x="2969831" y="3580167"/>
              <a:ext cx="1338659" cy="615553"/>
            </a:xfrm>
            <a:prstGeom prst="rect">
              <a:avLst/>
            </a:prstGeom>
            <a:noFill/>
          </p:spPr>
          <p:txBody>
            <a:bodyPr wrap="square" rtlCol="0">
              <a:spAutoFit/>
            </a:bodyPr>
            <a:lstStyle/>
            <a:p>
              <a:pPr algn="ctr"/>
              <a:r>
                <a:rPr lang="en-US" sz="1700" dirty="0">
                  <a:solidFill>
                    <a:schemeClr val="bg1"/>
                  </a:solidFill>
                  <a:latin typeface="Source Sans Pro" panose="020B0503030403020204" pitchFamily="34" charset="0"/>
                  <a:ea typeface="Source Sans Pro" panose="020B0503030403020204" pitchFamily="34" charset="0"/>
                </a:rPr>
                <a:t>Mafeteng</a:t>
              </a:r>
            </a:p>
            <a:p>
              <a:pPr algn="ctr"/>
              <a:r>
                <a:rPr lang="en-US" sz="1700" dirty="0">
                  <a:solidFill>
                    <a:schemeClr val="bg1"/>
                  </a:solidFill>
                  <a:latin typeface="Source Sans Pro" panose="020B0503030403020204" pitchFamily="34" charset="0"/>
                  <a:ea typeface="Source Sans Pro" panose="020B0503030403020204" pitchFamily="34" charset="0"/>
                </a:rPr>
                <a:t>48%</a:t>
              </a:r>
            </a:p>
          </p:txBody>
        </p:sp>
        <p:sp>
          <p:nvSpPr>
            <p:cNvPr id="1025" name="TextBox 1024">
              <a:extLst>
                <a:ext uri="{FF2B5EF4-FFF2-40B4-BE49-F238E27FC236}">
                  <a16:creationId xmlns:a16="http://schemas.microsoft.com/office/drawing/2014/main" id="{B6B58342-4A08-D4C5-FE0F-34402A3D5323}"/>
                </a:ext>
              </a:extLst>
            </p:cNvPr>
            <p:cNvSpPr txBox="1"/>
            <p:nvPr/>
          </p:nvSpPr>
          <p:spPr>
            <a:xfrm>
              <a:off x="3871331" y="4389842"/>
              <a:ext cx="1291319" cy="877163"/>
            </a:xfrm>
            <a:prstGeom prst="rect">
              <a:avLst/>
            </a:prstGeom>
            <a:noFill/>
          </p:spPr>
          <p:txBody>
            <a:bodyPr wrap="square" rtlCol="0">
              <a:spAutoFit/>
            </a:bodyPr>
            <a:lstStyle/>
            <a:p>
              <a:pPr algn="ctr"/>
              <a:r>
                <a:rPr lang="en-US" sz="1700" dirty="0" err="1">
                  <a:solidFill>
                    <a:schemeClr val="bg1"/>
                  </a:solidFill>
                  <a:latin typeface="Source Sans Pro" panose="020B0503030403020204" pitchFamily="34" charset="0"/>
                  <a:ea typeface="Source Sans Pro" panose="020B0503030403020204" pitchFamily="34" charset="0"/>
                </a:rPr>
                <a:t>Mohale’s</a:t>
              </a:r>
              <a:r>
                <a:rPr lang="en-US" sz="1700" dirty="0">
                  <a:solidFill>
                    <a:schemeClr val="bg1"/>
                  </a:solidFill>
                  <a:latin typeface="Source Sans Pro" panose="020B0503030403020204" pitchFamily="34" charset="0"/>
                  <a:ea typeface="Source Sans Pro" panose="020B0503030403020204" pitchFamily="34" charset="0"/>
                </a:rPr>
                <a:t> </a:t>
              </a:r>
              <a:br>
                <a:rPr lang="en-US" sz="1700" dirty="0">
                  <a:solidFill>
                    <a:schemeClr val="bg1"/>
                  </a:solidFill>
                  <a:latin typeface="Source Sans Pro" panose="020B0503030403020204" pitchFamily="34" charset="0"/>
                  <a:ea typeface="Source Sans Pro" panose="020B0503030403020204" pitchFamily="34" charset="0"/>
                </a:rPr>
              </a:br>
              <a:r>
                <a:rPr lang="en-US" sz="1700" dirty="0">
                  <a:solidFill>
                    <a:schemeClr val="bg1"/>
                  </a:solidFill>
                  <a:latin typeface="Source Sans Pro" panose="020B0503030403020204" pitchFamily="34" charset="0"/>
                  <a:ea typeface="Source Sans Pro" panose="020B0503030403020204" pitchFamily="34" charset="0"/>
                </a:rPr>
                <a:t>Hoek</a:t>
              </a:r>
            </a:p>
            <a:p>
              <a:pPr algn="ctr"/>
              <a:r>
                <a:rPr lang="en-US" sz="1700" dirty="0">
                  <a:solidFill>
                    <a:schemeClr val="bg1"/>
                  </a:solidFill>
                  <a:latin typeface="Source Sans Pro" panose="020B0503030403020204" pitchFamily="34" charset="0"/>
                  <a:ea typeface="Source Sans Pro" panose="020B0503030403020204" pitchFamily="34" charset="0"/>
                </a:rPr>
                <a:t>47%</a:t>
              </a:r>
            </a:p>
          </p:txBody>
        </p:sp>
        <p:sp>
          <p:nvSpPr>
            <p:cNvPr id="1026" name="TextBox 1025">
              <a:extLst>
                <a:ext uri="{FF2B5EF4-FFF2-40B4-BE49-F238E27FC236}">
                  <a16:creationId xmlns:a16="http://schemas.microsoft.com/office/drawing/2014/main" id="{BB00D40E-19F4-35D0-ECCF-0DC4ED430ED5}"/>
                </a:ext>
              </a:extLst>
            </p:cNvPr>
            <p:cNvSpPr txBox="1"/>
            <p:nvPr/>
          </p:nvSpPr>
          <p:spPr>
            <a:xfrm>
              <a:off x="6668691" y="4097454"/>
              <a:ext cx="1383506" cy="584775"/>
            </a:xfrm>
            <a:prstGeom prst="rect">
              <a:avLst/>
            </a:prstGeom>
            <a:noFill/>
          </p:spPr>
          <p:txBody>
            <a:bodyPr wrap="square" rtlCol="0">
              <a:spAutoFit/>
            </a:bodyPr>
            <a:lstStyle/>
            <a:p>
              <a:pPr algn="ctr"/>
              <a:r>
                <a:rPr lang="en-US" sz="1600" dirty="0" err="1">
                  <a:solidFill>
                    <a:schemeClr val="bg1"/>
                  </a:solidFill>
                  <a:latin typeface="Source Sans Pro" panose="020B0503030403020204" pitchFamily="34" charset="0"/>
                  <a:ea typeface="Source Sans Pro" panose="020B0503030403020204" pitchFamily="34" charset="0"/>
                </a:rPr>
                <a:t>Qacha’s</a:t>
              </a:r>
              <a:r>
                <a:rPr lang="en-US" sz="1600">
                  <a:solidFill>
                    <a:schemeClr val="bg1"/>
                  </a:solidFill>
                  <a:latin typeface="Source Sans Pro" panose="020B0503030403020204" pitchFamily="34" charset="0"/>
                  <a:ea typeface="Source Sans Pro" panose="020B0503030403020204" pitchFamily="34" charset="0"/>
                </a:rPr>
                <a:t> Nek</a:t>
              </a:r>
              <a:endParaRPr lang="en-US" sz="1600" dirty="0">
                <a:solidFill>
                  <a:schemeClr val="bg1"/>
                </a:solidFill>
                <a:latin typeface="Source Sans Pro" panose="020B0503030403020204" pitchFamily="34" charset="0"/>
                <a:ea typeface="Source Sans Pro" panose="020B0503030403020204" pitchFamily="34" charset="0"/>
              </a:endParaRPr>
            </a:p>
            <a:p>
              <a:pPr algn="ctr"/>
              <a:r>
                <a:rPr lang="en-US" sz="1600" dirty="0">
                  <a:solidFill>
                    <a:schemeClr val="bg1"/>
                  </a:solidFill>
                  <a:latin typeface="Source Sans Pro" panose="020B0503030403020204" pitchFamily="34" charset="0"/>
                  <a:ea typeface="Source Sans Pro" panose="020B0503030403020204" pitchFamily="34" charset="0"/>
                </a:rPr>
                <a:t>44%</a:t>
              </a:r>
            </a:p>
          </p:txBody>
        </p:sp>
        <p:sp>
          <p:nvSpPr>
            <p:cNvPr id="1027" name="TextBox 1026">
              <a:extLst>
                <a:ext uri="{FF2B5EF4-FFF2-40B4-BE49-F238E27FC236}">
                  <a16:creationId xmlns:a16="http://schemas.microsoft.com/office/drawing/2014/main" id="{BCF8D86A-3FB8-B19A-A171-A5BC888BCE50}"/>
                </a:ext>
              </a:extLst>
            </p:cNvPr>
            <p:cNvSpPr txBox="1"/>
            <p:nvPr/>
          </p:nvSpPr>
          <p:spPr>
            <a:xfrm>
              <a:off x="4611603" y="5097273"/>
              <a:ext cx="1365018" cy="646331"/>
            </a:xfrm>
            <a:prstGeom prst="rect">
              <a:avLst/>
            </a:prstGeom>
            <a:noFill/>
          </p:spPr>
          <p:txBody>
            <a:bodyPr wrap="square" rtlCol="0">
              <a:spAutoFit/>
            </a:bodyPr>
            <a:lstStyle/>
            <a:p>
              <a:pPr algn="ctr"/>
              <a:r>
                <a:rPr lang="en-US" dirty="0" err="1">
                  <a:solidFill>
                    <a:schemeClr val="bg1"/>
                  </a:solidFill>
                  <a:latin typeface="Source Sans Pro" panose="020B0503030403020204" pitchFamily="34" charset="0"/>
                  <a:ea typeface="Source Sans Pro" panose="020B0503030403020204" pitchFamily="34" charset="0"/>
                </a:rPr>
                <a:t>Quthing</a:t>
              </a:r>
              <a:endParaRPr lang="en-US" dirty="0">
                <a:solidFill>
                  <a:schemeClr val="bg1"/>
                </a:solidFill>
                <a:latin typeface="Source Sans Pro" panose="020B0503030403020204" pitchFamily="34" charset="0"/>
                <a:ea typeface="Source Sans Pro" panose="020B0503030403020204" pitchFamily="34" charset="0"/>
              </a:endParaRPr>
            </a:p>
            <a:p>
              <a:pPr algn="ctr"/>
              <a:r>
                <a:rPr lang="en-US" dirty="0">
                  <a:solidFill>
                    <a:schemeClr val="bg1"/>
                  </a:solidFill>
                  <a:latin typeface="Source Sans Pro" panose="020B0503030403020204" pitchFamily="34" charset="0"/>
                  <a:ea typeface="Source Sans Pro" panose="020B0503030403020204" pitchFamily="34" charset="0"/>
                </a:rPr>
                <a:t>45%</a:t>
              </a:r>
            </a:p>
          </p:txBody>
        </p:sp>
      </p:grpSp>
    </p:spTree>
    <p:extLst>
      <p:ext uri="{BB962C8B-B14F-4D97-AF65-F5344CB8AC3E}">
        <p14:creationId xmlns:p14="http://schemas.microsoft.com/office/powerpoint/2010/main" val="307633045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365125"/>
            <a:ext cx="7886701" cy="930275"/>
          </a:xfrm>
        </p:spPr>
        <p:txBody>
          <a:bodyPr>
            <a:noAutofit/>
          </a:bodyPr>
          <a:lstStyle/>
          <a:p>
            <a:r>
              <a:rPr lang="en-US"/>
              <a:t>Alcohol Consumption</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181099"/>
            <a:ext cx="7962901" cy="723900"/>
          </a:xfrm>
        </p:spPr>
        <p:txBody>
          <a:bodyPr>
            <a:normAutofit/>
          </a:bodyPr>
          <a:lstStyle/>
          <a:p>
            <a:r>
              <a:rPr lang="en-GB" dirty="0"/>
              <a:t>Percent of women and men age 15-49 who consumed at least one alcoholic drink in the past month</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848255558"/>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54520573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C1E771-73A1-701F-1EF7-0950A106EB3A}"/>
              </a:ext>
            </a:extLst>
          </p:cNvPr>
          <p:cNvSpPr>
            <a:spLocks noGrp="1"/>
          </p:cNvSpPr>
          <p:nvPr>
            <p:ph type="title"/>
          </p:nvPr>
        </p:nvSpPr>
        <p:spPr/>
        <p:txBody>
          <a:bodyPr/>
          <a:lstStyle/>
          <a:p>
            <a:r>
              <a:rPr lang="en-US"/>
              <a:t>Key Results</a:t>
            </a:r>
          </a:p>
        </p:txBody>
      </p:sp>
      <p:sp>
        <p:nvSpPr>
          <p:cNvPr id="3" name="Content Placeholder 2">
            <a:extLst>
              <a:ext uri="{FF2B5EF4-FFF2-40B4-BE49-F238E27FC236}">
                <a16:creationId xmlns:a16="http://schemas.microsoft.com/office/drawing/2014/main" id="{F2A31AE5-F919-CA50-BF07-AF012D87D146}"/>
              </a:ext>
            </a:extLst>
          </p:cNvPr>
          <p:cNvSpPr>
            <a:spLocks noGrp="1"/>
          </p:cNvSpPr>
          <p:nvPr>
            <p:ph idx="1"/>
          </p:nvPr>
        </p:nvSpPr>
        <p:spPr>
          <a:xfrm>
            <a:off x="628649" y="1164771"/>
            <a:ext cx="8101693" cy="5362243"/>
          </a:xfrm>
        </p:spPr>
        <p:txBody>
          <a:bodyPr>
            <a:noAutofit/>
          </a:bodyPr>
          <a:lstStyle/>
          <a:p>
            <a:pPr>
              <a:lnSpc>
                <a:spcPct val="100000"/>
              </a:lnSpc>
            </a:pPr>
            <a:r>
              <a:rPr lang="en-GB" sz="2200" i="0" dirty="0"/>
              <a:t>Among women and men age 15-49:</a:t>
            </a:r>
          </a:p>
          <a:p>
            <a:pPr marL="285750" indent="-285750">
              <a:lnSpc>
                <a:spcPct val="100000"/>
              </a:lnSpc>
              <a:buFont typeface="Arial" panose="020B0604020202020204" pitchFamily="34" charset="0"/>
              <a:buChar char="•"/>
            </a:pPr>
            <a:r>
              <a:rPr lang="en-GB" sz="2200" b="1" i="0" dirty="0">
                <a:solidFill>
                  <a:schemeClr val="accent5"/>
                </a:solidFill>
              </a:rPr>
              <a:t>1% </a:t>
            </a:r>
            <a:r>
              <a:rPr lang="en-GB" sz="2200" i="0" dirty="0"/>
              <a:t>of women and </a:t>
            </a:r>
            <a:r>
              <a:rPr lang="en-GB" sz="2200" b="1" i="0" dirty="0">
                <a:solidFill>
                  <a:schemeClr val="accent5"/>
                </a:solidFill>
              </a:rPr>
              <a:t>5% </a:t>
            </a:r>
            <a:r>
              <a:rPr lang="en-GB" sz="2200" i="0" dirty="0"/>
              <a:t>of men have </a:t>
            </a:r>
            <a:r>
              <a:rPr lang="en-GB" sz="2200" b="1" i="0" dirty="0">
                <a:solidFill>
                  <a:schemeClr val="accent5"/>
                </a:solidFill>
              </a:rPr>
              <a:t>no formal education, </a:t>
            </a:r>
            <a:r>
              <a:rPr lang="en-GB" sz="2200" i="0" dirty="0"/>
              <a:t>while </a:t>
            </a:r>
            <a:r>
              <a:rPr lang="en-GB" sz="2200" b="1" i="0" dirty="0">
                <a:solidFill>
                  <a:schemeClr val="accent5"/>
                </a:solidFill>
              </a:rPr>
              <a:t>17% </a:t>
            </a:r>
            <a:r>
              <a:rPr lang="en-GB" sz="2200" i="0" dirty="0"/>
              <a:t>of women and </a:t>
            </a:r>
            <a:r>
              <a:rPr lang="en-GB" sz="2200" b="1" i="0" dirty="0">
                <a:solidFill>
                  <a:schemeClr val="accent5"/>
                </a:solidFill>
              </a:rPr>
              <a:t>14% </a:t>
            </a:r>
            <a:r>
              <a:rPr lang="en-GB" sz="2200" i="0" dirty="0"/>
              <a:t>of men have </a:t>
            </a:r>
            <a:r>
              <a:rPr lang="en-GB" sz="2200" b="1" i="0" dirty="0">
                <a:solidFill>
                  <a:schemeClr val="accent5"/>
                </a:solidFill>
              </a:rPr>
              <a:t>more than secondary education</a:t>
            </a:r>
            <a:r>
              <a:rPr lang="en-GB" sz="2200" i="0" dirty="0"/>
              <a:t>.</a:t>
            </a:r>
            <a:endParaRPr lang="en-GB" sz="2200" b="1" i="0" dirty="0">
              <a:solidFill>
                <a:schemeClr val="accent5"/>
              </a:solidFill>
            </a:endParaRPr>
          </a:p>
          <a:p>
            <a:pPr marL="285750" indent="-285750">
              <a:lnSpc>
                <a:spcPct val="100000"/>
              </a:lnSpc>
              <a:buFont typeface="Arial" panose="020B0604020202020204" pitchFamily="34" charset="0"/>
              <a:buChar char="•"/>
            </a:pPr>
            <a:r>
              <a:rPr lang="en-GB" sz="2200" b="1" i="0" dirty="0">
                <a:solidFill>
                  <a:schemeClr val="accent5"/>
                </a:solidFill>
              </a:rPr>
              <a:t>98% </a:t>
            </a:r>
            <a:r>
              <a:rPr lang="en-GB" sz="2200" i="0" dirty="0"/>
              <a:t>of women and </a:t>
            </a:r>
            <a:r>
              <a:rPr lang="en-GB" sz="2200" b="1" i="0" dirty="0">
                <a:solidFill>
                  <a:schemeClr val="accent5"/>
                </a:solidFill>
              </a:rPr>
              <a:t>89% </a:t>
            </a:r>
            <a:r>
              <a:rPr lang="en-GB" sz="2200" i="0" dirty="0"/>
              <a:t>of men are </a:t>
            </a:r>
            <a:r>
              <a:rPr lang="en-GB" sz="2200" b="1" i="0" dirty="0">
                <a:solidFill>
                  <a:schemeClr val="accent5"/>
                </a:solidFill>
              </a:rPr>
              <a:t>literate</a:t>
            </a:r>
            <a:r>
              <a:rPr lang="en-GB" sz="2200" i="0" dirty="0"/>
              <a:t>.</a:t>
            </a:r>
            <a:endParaRPr lang="en-GB" sz="2200" b="1" i="0" dirty="0">
              <a:solidFill>
                <a:schemeClr val="accent5"/>
              </a:solidFill>
            </a:endParaRPr>
          </a:p>
          <a:p>
            <a:pPr marL="285750" indent="-285750">
              <a:lnSpc>
                <a:spcPct val="100000"/>
              </a:lnSpc>
              <a:buFont typeface="Arial" panose="020B0604020202020204" pitchFamily="34" charset="0"/>
              <a:buChar char="•"/>
            </a:pPr>
            <a:r>
              <a:rPr lang="en-GB" sz="2200" b="1" i="0" dirty="0">
                <a:solidFill>
                  <a:schemeClr val="accent5"/>
                </a:solidFill>
              </a:rPr>
              <a:t>35% </a:t>
            </a:r>
            <a:r>
              <a:rPr lang="en-GB" sz="2200" i="0" dirty="0"/>
              <a:t>of women and </a:t>
            </a:r>
            <a:r>
              <a:rPr lang="en-GB" sz="2200" b="1" i="0" dirty="0">
                <a:solidFill>
                  <a:schemeClr val="accent5"/>
                </a:solidFill>
              </a:rPr>
              <a:t>44% </a:t>
            </a:r>
            <a:r>
              <a:rPr lang="en-GB" sz="2200" i="0" dirty="0"/>
              <a:t>of men </a:t>
            </a:r>
            <a:r>
              <a:rPr lang="en-GB" sz="2200" b="1" i="0" dirty="0">
                <a:solidFill>
                  <a:schemeClr val="accent5"/>
                </a:solidFill>
              </a:rPr>
              <a:t>do not access newspapers, television or radio </a:t>
            </a:r>
            <a:r>
              <a:rPr lang="en-GB" sz="2200" i="0" dirty="0"/>
              <a:t>on a weekly basis.</a:t>
            </a:r>
          </a:p>
          <a:p>
            <a:pPr marL="285750" indent="-285750">
              <a:lnSpc>
                <a:spcPct val="100000"/>
              </a:lnSpc>
              <a:buFont typeface="Arial" panose="020B0604020202020204" pitchFamily="34" charset="0"/>
              <a:buChar char="•"/>
            </a:pPr>
            <a:r>
              <a:rPr lang="en-GB" sz="2200" b="1" i="0" dirty="0">
                <a:solidFill>
                  <a:schemeClr val="accent5"/>
                </a:solidFill>
              </a:rPr>
              <a:t>80% </a:t>
            </a:r>
            <a:r>
              <a:rPr lang="en-GB" sz="2200" i="0" dirty="0"/>
              <a:t>of women </a:t>
            </a:r>
            <a:r>
              <a:rPr lang="en-GB" sz="2200" i="0"/>
              <a:t>and </a:t>
            </a:r>
            <a:r>
              <a:rPr lang="en-GB" sz="2200" b="1" i="0">
                <a:solidFill>
                  <a:schemeClr val="accent5"/>
                </a:solidFill>
              </a:rPr>
              <a:t>69% </a:t>
            </a:r>
            <a:r>
              <a:rPr lang="en-GB" sz="2200" i="0" dirty="0"/>
              <a:t>of men </a:t>
            </a:r>
            <a:r>
              <a:rPr lang="en-GB" sz="2200" b="1" i="0" dirty="0">
                <a:solidFill>
                  <a:schemeClr val="accent5"/>
                </a:solidFill>
              </a:rPr>
              <a:t>used the internet </a:t>
            </a:r>
            <a:r>
              <a:rPr lang="en-GB" sz="2200" i="0" dirty="0"/>
              <a:t>in the last 12 months.</a:t>
            </a:r>
          </a:p>
          <a:p>
            <a:pPr marL="285750" indent="-285750">
              <a:lnSpc>
                <a:spcPct val="100000"/>
              </a:lnSpc>
              <a:buFont typeface="Arial" panose="020B0604020202020204" pitchFamily="34" charset="0"/>
              <a:buChar char="•"/>
            </a:pPr>
            <a:r>
              <a:rPr lang="en-GB" sz="2200" b="1" i="0" dirty="0">
                <a:solidFill>
                  <a:schemeClr val="accent5"/>
                </a:solidFill>
              </a:rPr>
              <a:t>49% </a:t>
            </a:r>
            <a:r>
              <a:rPr lang="en-GB" sz="2200" i="0" dirty="0"/>
              <a:t>of women and </a:t>
            </a:r>
            <a:r>
              <a:rPr lang="en-GB" sz="2200" b="1" i="0" dirty="0">
                <a:solidFill>
                  <a:schemeClr val="accent5"/>
                </a:solidFill>
              </a:rPr>
              <a:t>70% </a:t>
            </a:r>
            <a:r>
              <a:rPr lang="en-GB" sz="2200" i="0" dirty="0"/>
              <a:t>of men </a:t>
            </a:r>
            <a:r>
              <a:rPr lang="en-GB" sz="2200" b="1" i="0" dirty="0">
                <a:solidFill>
                  <a:schemeClr val="accent5"/>
                </a:solidFill>
              </a:rPr>
              <a:t>were employed </a:t>
            </a:r>
            <a:r>
              <a:rPr lang="en-GB" sz="2200" i="0" dirty="0"/>
              <a:t>in the last 12 months.</a:t>
            </a:r>
          </a:p>
          <a:p>
            <a:pPr marL="285750" indent="-285750">
              <a:lnSpc>
                <a:spcPct val="100000"/>
              </a:lnSpc>
              <a:buFont typeface="Arial" panose="020B0604020202020204" pitchFamily="34" charset="0"/>
              <a:buChar char="•"/>
            </a:pPr>
            <a:r>
              <a:rPr lang="en-GB" sz="2200" b="1" i="0" dirty="0">
                <a:solidFill>
                  <a:schemeClr val="accent5"/>
                </a:solidFill>
              </a:rPr>
              <a:t>3% </a:t>
            </a:r>
            <a:r>
              <a:rPr lang="en-GB" sz="2200" i="0" dirty="0"/>
              <a:t>of women and </a:t>
            </a:r>
            <a:r>
              <a:rPr lang="en-GB" sz="2200" b="1" i="0" dirty="0">
                <a:solidFill>
                  <a:schemeClr val="accent5"/>
                </a:solidFill>
              </a:rPr>
              <a:t>16% </a:t>
            </a:r>
            <a:r>
              <a:rPr lang="en-GB" sz="2200" i="0" dirty="0"/>
              <a:t>of men </a:t>
            </a:r>
            <a:r>
              <a:rPr lang="en-GB" sz="2200" b="1" i="0" dirty="0">
                <a:solidFill>
                  <a:schemeClr val="accent5"/>
                </a:solidFill>
              </a:rPr>
              <a:t>have health insurance</a:t>
            </a:r>
            <a:r>
              <a:rPr lang="en-GB" sz="2200" i="0" dirty="0"/>
              <a:t>.</a:t>
            </a:r>
            <a:endParaRPr lang="en-GB" sz="2200" b="1" i="0" dirty="0">
              <a:solidFill>
                <a:schemeClr val="accent5"/>
              </a:solidFill>
            </a:endParaRPr>
          </a:p>
          <a:p>
            <a:pPr marL="285750" indent="-285750">
              <a:lnSpc>
                <a:spcPct val="100000"/>
              </a:lnSpc>
              <a:buFont typeface="Arial" panose="020B0604020202020204" pitchFamily="34" charset="0"/>
              <a:buChar char="•"/>
            </a:pPr>
            <a:r>
              <a:rPr lang="en-GB" sz="2200" b="1" i="0" dirty="0">
                <a:solidFill>
                  <a:schemeClr val="accent5"/>
                </a:solidFill>
              </a:rPr>
              <a:t>9% </a:t>
            </a:r>
            <a:r>
              <a:rPr lang="en-GB" sz="2200" i="0" dirty="0"/>
              <a:t>of women and </a:t>
            </a:r>
            <a:r>
              <a:rPr lang="en-GB" sz="2200" b="1" i="0" dirty="0">
                <a:solidFill>
                  <a:schemeClr val="accent5"/>
                </a:solidFill>
              </a:rPr>
              <a:t>46% </a:t>
            </a:r>
            <a:r>
              <a:rPr lang="en-GB" sz="2200" i="0" dirty="0"/>
              <a:t>of men </a:t>
            </a:r>
            <a:r>
              <a:rPr lang="en-GB" sz="2200" b="1" i="0" dirty="0">
                <a:solidFill>
                  <a:schemeClr val="accent5"/>
                </a:solidFill>
              </a:rPr>
              <a:t>currently use any tobacco</a:t>
            </a:r>
            <a:r>
              <a:rPr lang="en-GB" sz="2200" i="0" dirty="0"/>
              <a:t>.</a:t>
            </a:r>
          </a:p>
        </p:txBody>
      </p:sp>
    </p:spTree>
    <p:extLst>
      <p:ext uri="{BB962C8B-B14F-4D97-AF65-F5344CB8AC3E}">
        <p14:creationId xmlns:p14="http://schemas.microsoft.com/office/powerpoint/2010/main" val="347563916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811486" cy="4295774"/>
          </a:xfrm>
        </p:spPr>
        <p:txBody>
          <a:bodyPr>
            <a:normAutofit/>
          </a:bodyPr>
          <a:lstStyle/>
          <a:p>
            <a:pPr marL="342900" indent="-342900" algn="l">
              <a:buFont typeface="Arial" panose="020B0604020202020204" pitchFamily="34" charset="0"/>
              <a:buChar char="•"/>
            </a:pPr>
            <a:r>
              <a:rPr lang="en-GB" sz="3200" b="1" i="0" dirty="0">
                <a:solidFill>
                  <a:schemeClr val="accent5"/>
                </a:solidFill>
              </a:rPr>
              <a:t>Education and Literacy</a:t>
            </a:r>
          </a:p>
          <a:p>
            <a:pPr marL="342900" indent="-342900" algn="l">
              <a:buFont typeface="Arial" panose="020B0604020202020204" pitchFamily="34" charset="0"/>
              <a:buChar char="•"/>
            </a:pPr>
            <a:r>
              <a:rPr lang="en-GB" sz="3200" i="0" dirty="0"/>
              <a:t>Mass Media Exposure and Internet Usage</a:t>
            </a:r>
          </a:p>
          <a:p>
            <a:pPr marL="342900" indent="-342900" algn="l">
              <a:buFont typeface="Arial" panose="020B0604020202020204" pitchFamily="34" charset="0"/>
              <a:buChar char="•"/>
            </a:pPr>
            <a:r>
              <a:rPr lang="en-GB" sz="3200" i="0" dirty="0"/>
              <a:t>Employment</a:t>
            </a:r>
          </a:p>
          <a:p>
            <a:pPr marL="342900" indent="-342900" algn="l">
              <a:buFont typeface="Arial" panose="020B0604020202020204" pitchFamily="34" charset="0"/>
              <a:buChar char="•"/>
            </a:pPr>
            <a:r>
              <a:rPr lang="en-GB" sz="3200" i="0" dirty="0"/>
              <a:t>Health Insurance Coverage</a:t>
            </a:r>
          </a:p>
          <a:p>
            <a:pPr marL="342900" indent="-342900" algn="l">
              <a:buFont typeface="Arial" panose="020B0604020202020204" pitchFamily="34" charset="0"/>
              <a:buChar char="•"/>
            </a:pPr>
            <a:r>
              <a:rPr lang="en-GB" sz="3200" i="0" dirty="0"/>
              <a:t>Tobacco Use and Alcohol Consumption</a:t>
            </a:r>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87830"/>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pic>
        <p:nvPicPr>
          <p:cNvPr id="2" name="Picture 1" descr="A group of huts in a field&#10;&#10;Description automatically generated">
            <a:extLst>
              <a:ext uri="{FF2B5EF4-FFF2-40B4-BE49-F238E27FC236}">
                <a16:creationId xmlns:a16="http://schemas.microsoft.com/office/drawing/2014/main" id="{47DBA58D-8AF7-309F-0682-2B9AFD23B43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85479" y="1381126"/>
            <a:ext cx="2154644" cy="3047998"/>
          </a:xfrm>
          <a:prstGeom prst="rect">
            <a:avLst/>
          </a:prstGeom>
        </p:spPr>
      </p:pic>
    </p:spTree>
    <p:extLst>
      <p:ext uri="{BB962C8B-B14F-4D97-AF65-F5344CB8AC3E}">
        <p14:creationId xmlns:p14="http://schemas.microsoft.com/office/powerpoint/2010/main" val="216398852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27584"/>
            <a:ext cx="7886700" cy="660987"/>
          </a:xfrm>
        </p:spPr>
        <p:txBody>
          <a:bodyPr>
            <a:noAutofit/>
          </a:bodyPr>
          <a:lstStyle/>
          <a:p>
            <a:r>
              <a:rPr lang="en-US"/>
              <a:t>Education</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088571"/>
            <a:ext cx="7886700" cy="419100"/>
          </a:xfrm>
        </p:spPr>
        <p:txBody>
          <a:bodyPr/>
          <a:lstStyle/>
          <a:p>
            <a:r>
              <a:rPr lang="en-US"/>
              <a:t>Percent distribution of women and men age 15-49 by level of education</a:t>
            </a:r>
          </a:p>
        </p:txBody>
      </p:sp>
      <p:graphicFrame>
        <p:nvGraphicFramePr>
          <p:cNvPr id="11" name="Chart 10">
            <a:extLst>
              <a:ext uri="{FF2B5EF4-FFF2-40B4-BE49-F238E27FC236}">
                <a16:creationId xmlns:a16="http://schemas.microsoft.com/office/drawing/2014/main" id="{77C748B8-A357-4913-EC73-5F373BAF98C1}"/>
              </a:ext>
            </a:extLst>
          </p:cNvPr>
          <p:cNvGraphicFramePr/>
          <p:nvPr>
            <p:extLst>
              <p:ext uri="{D42A27DB-BD31-4B8C-83A1-F6EECF244321}">
                <p14:modId xmlns:p14="http://schemas.microsoft.com/office/powerpoint/2010/main" val="916816405"/>
              </p:ext>
            </p:extLst>
          </p:nvPr>
        </p:nvGraphicFramePr>
        <p:xfrm>
          <a:off x="628648" y="1578428"/>
          <a:ext cx="7886700" cy="512717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a16="http://schemas.microsoft.com/office/drawing/2014/main" id="{4AA2E0AC-EC73-B961-3AE6-4BDCB5A8A130}"/>
              </a:ext>
            </a:extLst>
          </p:cNvPr>
          <p:cNvSpPr txBox="1"/>
          <p:nvPr/>
        </p:nvSpPr>
        <p:spPr>
          <a:xfrm>
            <a:off x="6064624" y="6453629"/>
            <a:ext cx="3079376" cy="369332"/>
          </a:xfrm>
          <a:prstGeom prst="rect">
            <a:avLst/>
          </a:prstGeom>
          <a:noFill/>
        </p:spPr>
        <p:txBody>
          <a:bodyPr wrap="square" rtlCol="0">
            <a:spAutoFit/>
          </a:bodyPr>
          <a:lstStyle/>
          <a:p>
            <a:r>
              <a:rPr lang="en-US" i="1" dirty="0">
                <a:latin typeface="Source Sans Pro" panose="020B0503030403020204" pitchFamily="34" charset="0"/>
                <a:ea typeface="Source Sans Pro" panose="020B0503030403020204" pitchFamily="34" charset="0"/>
              </a:rPr>
              <a:t>Figures ≠ due to rounding</a:t>
            </a:r>
          </a:p>
        </p:txBody>
      </p:sp>
    </p:spTree>
    <p:extLst>
      <p:ext uri="{BB962C8B-B14F-4D97-AF65-F5344CB8AC3E}">
        <p14:creationId xmlns:p14="http://schemas.microsoft.com/office/powerpoint/2010/main" val="188743140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a:t>Literacy by Residence and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704850" y="1181099"/>
            <a:ext cx="7886700" cy="419100"/>
          </a:xfrm>
        </p:spPr>
        <p:txBody>
          <a:bodyPr/>
          <a:lstStyle/>
          <a:p>
            <a:r>
              <a:rPr lang="en-US"/>
              <a:t>Percent of women and men age 15-49 who are literate</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203516152"/>
              </p:ext>
            </p:extLst>
          </p:nvPr>
        </p:nvGraphicFramePr>
        <p:xfrm>
          <a:off x="628649" y="1600199"/>
          <a:ext cx="7886699" cy="48926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42878892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811486" cy="4295774"/>
          </a:xfrm>
        </p:spPr>
        <p:txBody>
          <a:bodyPr>
            <a:normAutofit/>
          </a:bodyPr>
          <a:lstStyle/>
          <a:p>
            <a:pPr marL="342900" indent="-342900" algn="l">
              <a:buFont typeface="Arial" panose="020B0604020202020204" pitchFamily="34" charset="0"/>
              <a:buChar char="•"/>
            </a:pPr>
            <a:r>
              <a:rPr lang="en-US" sz="3200" i="0"/>
              <a:t>Education and Literacy</a:t>
            </a:r>
          </a:p>
          <a:p>
            <a:pPr marL="342900" indent="-342900" algn="l">
              <a:buFont typeface="Arial" panose="020B0604020202020204" pitchFamily="34" charset="0"/>
              <a:buChar char="•"/>
            </a:pPr>
            <a:r>
              <a:rPr lang="en-US" sz="3200" b="1" i="0">
                <a:solidFill>
                  <a:schemeClr val="accent5"/>
                </a:solidFill>
              </a:rPr>
              <a:t>Mass Media Exposure and Internet Usage</a:t>
            </a:r>
          </a:p>
          <a:p>
            <a:pPr marL="342900" indent="-342900" algn="l">
              <a:buFont typeface="Arial" panose="020B0604020202020204" pitchFamily="34" charset="0"/>
              <a:buChar char="•"/>
            </a:pPr>
            <a:r>
              <a:rPr lang="en-US" sz="3200" i="0"/>
              <a:t>Employment</a:t>
            </a:r>
          </a:p>
          <a:p>
            <a:pPr marL="342900" indent="-342900" algn="l">
              <a:buFont typeface="Arial" panose="020B0604020202020204" pitchFamily="34" charset="0"/>
              <a:buChar char="•"/>
            </a:pPr>
            <a:r>
              <a:rPr lang="en-US" sz="3200" i="0"/>
              <a:t>Health Insurance Coverage</a:t>
            </a:r>
          </a:p>
          <a:p>
            <a:pPr marL="342900" indent="-342900" algn="l">
              <a:buFont typeface="Arial" panose="020B0604020202020204" pitchFamily="34" charset="0"/>
              <a:buChar char="•"/>
            </a:pPr>
            <a:r>
              <a:rPr lang="en-US" sz="3200" i="0"/>
              <a:t>Tobacco Use and Alcohol Consumption</a:t>
            </a:r>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512712"/>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pic>
        <p:nvPicPr>
          <p:cNvPr id="2" name="Picture 1" descr="A group of huts in a field&#10;&#10;Description automatically generated">
            <a:extLst>
              <a:ext uri="{FF2B5EF4-FFF2-40B4-BE49-F238E27FC236}">
                <a16:creationId xmlns:a16="http://schemas.microsoft.com/office/drawing/2014/main" id="{8409184B-F6FB-A8F2-3FC5-05BE2F6791A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85479" y="1381126"/>
            <a:ext cx="2154644" cy="3047998"/>
          </a:xfrm>
          <a:prstGeom prst="rect">
            <a:avLst/>
          </a:prstGeom>
        </p:spPr>
      </p:pic>
    </p:spTree>
    <p:extLst>
      <p:ext uri="{BB962C8B-B14F-4D97-AF65-F5344CB8AC3E}">
        <p14:creationId xmlns:p14="http://schemas.microsoft.com/office/powerpoint/2010/main" val="382264719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a:t>Exposure to Mass Media by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704850" y="1181099"/>
            <a:ext cx="7886700" cy="723900"/>
          </a:xfrm>
        </p:spPr>
        <p:txBody>
          <a:bodyPr>
            <a:normAutofit/>
          </a:bodyPr>
          <a:lstStyle/>
          <a:p>
            <a:r>
              <a:rPr lang="en-GB" dirty="0"/>
              <a:t>Percent of women and men age 15-49 who are exposed to specific media on a weekly basis</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221042845"/>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137053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dirty="0"/>
              <a:t>Internet Use by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704850" y="1181099"/>
            <a:ext cx="7886700" cy="419100"/>
          </a:xfrm>
        </p:spPr>
        <p:txBody>
          <a:bodyPr/>
          <a:lstStyle/>
          <a:p>
            <a:r>
              <a:rPr lang="en-US"/>
              <a:t>Percent of women and men age 15-49 who:</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990556212"/>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pic>
        <p:nvPicPr>
          <p:cNvPr id="5" name="Picture 4" descr="A picture containing text&#10;&#10;Description automatically generated">
            <a:extLst>
              <a:ext uri="{FF2B5EF4-FFF2-40B4-BE49-F238E27FC236}">
                <a16:creationId xmlns:a16="http://schemas.microsoft.com/office/drawing/2014/main" id="{4617628C-32D2-6F53-2EC9-54623B42D4F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6" name="Content Placeholder 2">
            <a:extLst>
              <a:ext uri="{FF2B5EF4-FFF2-40B4-BE49-F238E27FC236}">
                <a16:creationId xmlns:a16="http://schemas.microsoft.com/office/drawing/2014/main" id="{16DF4B5E-3B9F-79E0-76C4-D4B527D8A7DE}"/>
              </a:ext>
            </a:extLst>
          </p:cNvPr>
          <p:cNvSpPr txBox="1">
            <a:spLocks/>
          </p:cNvSpPr>
          <p:nvPr/>
        </p:nvSpPr>
        <p:spPr>
          <a:xfrm>
            <a:off x="7267294" y="805178"/>
            <a:ext cx="1878563"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A1DF"/>
                </a:solidFill>
              </a:rPr>
              <a:t>Indicator 17.8.1</a:t>
            </a:r>
          </a:p>
        </p:txBody>
      </p:sp>
    </p:spTree>
    <p:extLst>
      <p:ext uri="{BB962C8B-B14F-4D97-AF65-F5344CB8AC3E}">
        <p14:creationId xmlns:p14="http://schemas.microsoft.com/office/powerpoint/2010/main" val="420529863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23860" y="365126"/>
            <a:ext cx="8296275" cy="930275"/>
          </a:xfrm>
        </p:spPr>
        <p:txBody>
          <a:bodyPr>
            <a:noAutofit/>
          </a:bodyPr>
          <a:lstStyle/>
          <a:p>
            <a:r>
              <a:rPr lang="en-US"/>
              <a:t>Internet Use by Education and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467480" y="1383440"/>
            <a:ext cx="7886700" cy="419100"/>
          </a:xfrm>
        </p:spPr>
        <p:txBody>
          <a:bodyPr/>
          <a:lstStyle/>
          <a:p>
            <a:r>
              <a:rPr lang="en-US" dirty="0"/>
              <a:t>Percent of women and men age 15-49 who used the internet in the last 12 months</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393215261"/>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pic>
        <p:nvPicPr>
          <p:cNvPr id="4" name="Picture 3" descr="A picture containing text&#10;&#10;Description automatically generated">
            <a:extLst>
              <a:ext uri="{FF2B5EF4-FFF2-40B4-BE49-F238E27FC236}">
                <a16:creationId xmlns:a16="http://schemas.microsoft.com/office/drawing/2014/main" id="{0727EEB6-3F54-6637-FF5B-6CAB5150620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5" name="Content Placeholder 2">
            <a:extLst>
              <a:ext uri="{FF2B5EF4-FFF2-40B4-BE49-F238E27FC236}">
                <a16:creationId xmlns:a16="http://schemas.microsoft.com/office/drawing/2014/main" id="{6348443D-078D-E5C6-FA12-50978A4D2ADA}"/>
              </a:ext>
            </a:extLst>
          </p:cNvPr>
          <p:cNvSpPr txBox="1">
            <a:spLocks/>
          </p:cNvSpPr>
          <p:nvPr/>
        </p:nvSpPr>
        <p:spPr>
          <a:xfrm>
            <a:off x="7186429" y="805178"/>
            <a:ext cx="2040294"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A1DF"/>
                </a:solidFill>
              </a:rPr>
              <a:t>Indicator 17.8.1</a:t>
            </a:r>
          </a:p>
        </p:txBody>
      </p:sp>
    </p:spTree>
    <p:extLst>
      <p:ext uri="{BB962C8B-B14F-4D97-AF65-F5344CB8AC3E}">
        <p14:creationId xmlns:p14="http://schemas.microsoft.com/office/powerpoint/2010/main" val="247995346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811486" cy="4061732"/>
          </a:xfrm>
        </p:spPr>
        <p:txBody>
          <a:bodyPr>
            <a:normAutofit lnSpcReduction="10000"/>
          </a:bodyPr>
          <a:lstStyle/>
          <a:p>
            <a:pPr marL="342900" indent="-342900" algn="l">
              <a:buFont typeface="Arial" panose="020B0604020202020204" pitchFamily="34" charset="0"/>
              <a:buChar char="•"/>
            </a:pPr>
            <a:r>
              <a:rPr lang="en-US" sz="3200" i="0"/>
              <a:t>Education and Literacy</a:t>
            </a:r>
          </a:p>
          <a:p>
            <a:pPr marL="342900" indent="-342900" algn="l">
              <a:buFont typeface="Arial" panose="020B0604020202020204" pitchFamily="34" charset="0"/>
              <a:buChar char="•"/>
            </a:pPr>
            <a:r>
              <a:rPr lang="en-US" sz="3200" i="0"/>
              <a:t>Mass Media Exposure and Internet Usage</a:t>
            </a:r>
          </a:p>
          <a:p>
            <a:pPr marL="342900" indent="-342900" algn="l">
              <a:buFont typeface="Arial" panose="020B0604020202020204" pitchFamily="34" charset="0"/>
              <a:buChar char="•"/>
            </a:pPr>
            <a:r>
              <a:rPr lang="en-US" sz="3200" b="1" i="0">
                <a:solidFill>
                  <a:schemeClr val="accent5"/>
                </a:solidFill>
              </a:rPr>
              <a:t>Employment</a:t>
            </a:r>
          </a:p>
          <a:p>
            <a:pPr marL="342900" indent="-342900" algn="l">
              <a:buFont typeface="Arial" panose="020B0604020202020204" pitchFamily="34" charset="0"/>
              <a:buChar char="•"/>
            </a:pPr>
            <a:r>
              <a:rPr lang="en-US" sz="3200" i="0"/>
              <a:t>Health Insurance Coverage</a:t>
            </a:r>
          </a:p>
          <a:p>
            <a:pPr marL="342900" indent="-342900" algn="l">
              <a:buFont typeface="Arial" panose="020B0604020202020204" pitchFamily="34" charset="0"/>
              <a:buChar char="•"/>
            </a:pPr>
            <a:r>
              <a:rPr lang="en-US" sz="3200" i="0"/>
              <a:t>Tobacco Use and Alcohol Consumption</a:t>
            </a:r>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pic>
        <p:nvPicPr>
          <p:cNvPr id="2" name="Picture 1" descr="A group of huts in a field&#10;&#10;Description automatically generated">
            <a:extLst>
              <a:ext uri="{FF2B5EF4-FFF2-40B4-BE49-F238E27FC236}">
                <a16:creationId xmlns:a16="http://schemas.microsoft.com/office/drawing/2014/main" id="{3919076D-82FB-2E7B-B8F3-64A05301600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85479" y="1381126"/>
            <a:ext cx="2154644" cy="3047998"/>
          </a:xfrm>
          <a:prstGeom prst="rect">
            <a:avLst/>
          </a:prstGeom>
        </p:spPr>
      </p:pic>
    </p:spTree>
    <p:extLst>
      <p:ext uri="{BB962C8B-B14F-4D97-AF65-F5344CB8AC3E}">
        <p14:creationId xmlns:p14="http://schemas.microsoft.com/office/powerpoint/2010/main" val="3986907055"/>
      </p:ext>
    </p:extLst>
  </p:cSld>
  <p:clrMapOvr>
    <a:masterClrMapping/>
  </p:clrMapOvr>
</p:sld>
</file>

<file path=ppt/theme/theme1.xml><?xml version="1.0" encoding="utf-8"?>
<a:theme xmlns:a="http://schemas.openxmlformats.org/drawingml/2006/main" name="3_Custom Design">
  <a:themeElements>
    <a:clrScheme name="Cambodia5">
      <a:dk1>
        <a:sysClr val="windowText" lastClr="000000"/>
      </a:dk1>
      <a:lt1>
        <a:sysClr val="window" lastClr="FFFFFF"/>
      </a:lt1>
      <a:dk2>
        <a:srgbClr val="44546A"/>
      </a:dk2>
      <a:lt2>
        <a:srgbClr val="E7E6E6"/>
      </a:lt2>
      <a:accent1>
        <a:srgbClr val="DB2E55"/>
      </a:accent1>
      <a:accent2>
        <a:srgbClr val="7A5FC2"/>
      </a:accent2>
      <a:accent3>
        <a:srgbClr val="D38E45"/>
      </a:accent3>
      <a:accent4>
        <a:srgbClr val="2988C7"/>
      </a:accent4>
      <a:accent5>
        <a:srgbClr val="008D4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Custom Design">
  <a:themeElements>
    <a:clrScheme name="Lesotho DHS">
      <a:dk1>
        <a:sysClr val="windowText" lastClr="000000"/>
      </a:dk1>
      <a:lt1>
        <a:sysClr val="window" lastClr="FFFFFF"/>
      </a:lt1>
      <a:dk2>
        <a:srgbClr val="44546A"/>
      </a:dk2>
      <a:lt2>
        <a:srgbClr val="E7E6E6"/>
      </a:lt2>
      <a:accent1>
        <a:srgbClr val="A9C569"/>
      </a:accent1>
      <a:accent2>
        <a:srgbClr val="AB3000"/>
      </a:accent2>
      <a:accent3>
        <a:srgbClr val="D7B76C"/>
      </a:accent3>
      <a:accent4>
        <a:srgbClr val="96D9FF"/>
      </a:accent4>
      <a:accent5>
        <a:srgbClr val="163683"/>
      </a:accent5>
      <a:accent6>
        <a:srgbClr val="00AA52"/>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VMX3MACP777Z-1177381151-44593</_dlc_DocId>
    <_dlc_DocIdUrl xmlns="d16efad5-0601-4cf0-b7c2-89968258c777">
      <Url>https://icfonline.sharepoint.com/sites/ihd-dhs/Dissemination/_layouts/15/DocIdRedir.aspx?ID=VMX3MACP777Z-1177381151-44593</Url>
      <Description>VMX3MACP777Z-1177381151-44593</Description>
    </_dlc_DocIdUrl>
    <TaxCatchAll xmlns="fa6a9aea-fb0f-4ddd-aff8-712634b7d5fe" xsi:nil="true"/>
    <lcf76f155ced4ddcb4097134ff3c332f xmlns="83c4e5ee-5eea-4e8c-8b50-726738bccb6e">
      <Terms xmlns="http://schemas.microsoft.com/office/infopath/2007/PartnerControls"/>
    </lcf76f155ced4ddcb4097134ff3c332f>
  </documentManagement>
</p:properties>
</file>

<file path=customXml/item4.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539" ma:contentTypeDescription="Create a new document." ma:contentTypeScope="" ma:versionID="16be8c5f772cc8aa47e45cb39b55cbaf">
  <xsd:schema xmlns:xsd="http://www.w3.org/2001/XMLSchema" xmlns:xs="http://www.w3.org/2001/XMLSchema" xmlns:p="http://schemas.microsoft.com/office/2006/metadata/properties" xmlns:ns2="d16efad5-0601-4cf0-b7c2-89968258c777" xmlns:ns3="83c4e5ee-5eea-4e8c-8b50-726738bccb6e" xmlns:ns4="fa6a9aea-fb0f-4ddd-aff8-712634b7d5fe" targetNamespace="http://schemas.microsoft.com/office/2006/metadata/properties" ma:root="true" ma:fieldsID="3e792c84d5b1b9544620416dc424fda6" ns2:_="" ns3:_="" ns4:_="">
    <xsd:import namespace="d16efad5-0601-4cf0-b7c2-89968258c777"/>
    <xsd:import namespace="83c4e5ee-5eea-4e8c-8b50-726738bccb6e"/>
    <xsd:import namespace="fa6a9aea-fb0f-4ddd-aff8-712634b7d5f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element ref="ns3:MediaLengthInSeconds" minOccurs="0"/>
                <xsd:element ref="ns3:lcf76f155ced4ddcb4097134ff3c332f" minOccurs="0"/>
                <xsd:element ref="ns4:TaxCatchAll"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6856f2ee-118d-42e8-91de-064c9a66b685"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8"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fa6a9aea-fb0f-4ddd-aff8-712634b7d5fe"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9af71320-1412-4515-a0b2-dc1dac8ea18d}" ma:internalName="TaxCatchAll" ma:showField="CatchAllData" ma:web="d16efad5-0601-4cf0-b7c2-89968258c77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78BBB4D1-D007-4369-AB9E-5B8C675DE8C2}">
  <ds:schemaRefs>
    <ds:schemaRef ds:uri="http://schemas.microsoft.com/sharepoint/events"/>
  </ds:schemaRefs>
</ds:datastoreItem>
</file>

<file path=customXml/itemProps2.xml><?xml version="1.0" encoding="utf-8"?>
<ds:datastoreItem xmlns:ds="http://schemas.openxmlformats.org/officeDocument/2006/customXml" ds:itemID="{7A906D3A-AE0C-43AD-9392-3C18C1CB37EA}">
  <ds:schemaRefs>
    <ds:schemaRef ds:uri="http://schemas.microsoft.com/sharepoint/v3/contenttype/forms"/>
  </ds:schemaRefs>
</ds:datastoreItem>
</file>

<file path=customXml/itemProps3.xml><?xml version="1.0" encoding="utf-8"?>
<ds:datastoreItem xmlns:ds="http://schemas.openxmlformats.org/officeDocument/2006/customXml" ds:itemID="{9981E3BE-0910-4E81-BE17-3B9CCC885C4D}">
  <ds:schemaRefs>
    <ds:schemaRef ds:uri="fa6a9aea-fb0f-4ddd-aff8-712634b7d5fe"/>
    <ds:schemaRef ds:uri="http://purl.org/dc/dcmitype/"/>
    <ds:schemaRef ds:uri="http://purl.org/dc/terms/"/>
    <ds:schemaRef ds:uri="http://schemas.microsoft.com/office/2006/metadata/properties"/>
    <ds:schemaRef ds:uri="http://purl.org/dc/elements/1.1/"/>
    <ds:schemaRef ds:uri="http://schemas.microsoft.com/office/2006/documentManagement/types"/>
    <ds:schemaRef ds:uri="d16efad5-0601-4cf0-b7c2-89968258c777"/>
    <ds:schemaRef ds:uri="http://schemas.microsoft.com/office/infopath/2007/PartnerControls"/>
    <ds:schemaRef ds:uri="http://schemas.openxmlformats.org/package/2006/metadata/core-properties"/>
    <ds:schemaRef ds:uri="4050c418-ec1a-4a63-84af-e27a3374b796"/>
    <ds:schemaRef ds:uri="http://www.w3.org/XML/1998/namespace"/>
    <ds:schemaRef ds:uri="83c4e5ee-5eea-4e8c-8b50-726738bccb6e"/>
  </ds:schemaRefs>
</ds:datastoreItem>
</file>

<file path=customXml/itemProps4.xml><?xml version="1.0" encoding="utf-8"?>
<ds:datastoreItem xmlns:ds="http://schemas.openxmlformats.org/officeDocument/2006/customXml" ds:itemID="{18137659-2161-48C3-91E2-B2115702262E}">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16efad5-0601-4cf0-b7c2-89968258c777"/>
    <ds:schemaRef ds:uri="83c4e5ee-5eea-4e8c-8b50-726738bccb6e"/>
    <ds:schemaRef ds:uri="fa6a9aea-fb0f-4ddd-aff8-712634b7d5f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clbl:label id="{cf90b97b-be46-4a00-9700-81ce4ff1b7f6}" enabled="0" method="" siteId="{cf90b97b-be46-4a00-9700-81ce4ff1b7f6}" removed="1"/>
</clbl:labelList>
</file>

<file path=docProps/app.xml><?xml version="1.0" encoding="utf-8"?>
<Properties xmlns="http://schemas.openxmlformats.org/officeDocument/2006/extended-properties" xmlns:vt="http://schemas.openxmlformats.org/officeDocument/2006/docPropsVTypes">
  <Template>office theme</Template>
  <TotalTime>415</TotalTime>
  <Words>779</Words>
  <Application>Microsoft Office PowerPoint</Application>
  <PresentationFormat>On-screen Show (4:3)</PresentationFormat>
  <Paragraphs>149</Paragraphs>
  <Slides>19</Slides>
  <Notes>12</Notes>
  <HiddenSlides>0</HiddenSlides>
  <MMClips>0</MMClips>
  <ScaleCrop>false</ScaleCrop>
  <HeadingPairs>
    <vt:vector size="6" baseType="variant">
      <vt:variant>
        <vt:lpstr>Fonts Used</vt:lpstr>
      </vt:variant>
      <vt:variant>
        <vt:i4>5</vt:i4>
      </vt:variant>
      <vt:variant>
        <vt:lpstr>Theme</vt:lpstr>
      </vt:variant>
      <vt:variant>
        <vt:i4>2</vt:i4>
      </vt:variant>
      <vt:variant>
        <vt:lpstr>Slide Titles</vt:lpstr>
      </vt:variant>
      <vt:variant>
        <vt:i4>19</vt:i4>
      </vt:variant>
    </vt:vector>
  </HeadingPairs>
  <TitlesOfParts>
    <vt:vector size="26" baseType="lpstr">
      <vt:lpstr>Arial</vt:lpstr>
      <vt:lpstr>Calibri</vt:lpstr>
      <vt:lpstr>Segoe UI</vt:lpstr>
      <vt:lpstr>Source Sans Pro</vt:lpstr>
      <vt:lpstr>Source Sans Pro SemiBold</vt:lpstr>
      <vt:lpstr>3_Custom Design</vt:lpstr>
      <vt:lpstr>2_Custom Design</vt:lpstr>
      <vt:lpstr>PowerPoint Presentation</vt:lpstr>
      <vt:lpstr>PowerPoint Presentation</vt:lpstr>
      <vt:lpstr>Education</vt:lpstr>
      <vt:lpstr>Literacy by Residence and Sex</vt:lpstr>
      <vt:lpstr>PowerPoint Presentation</vt:lpstr>
      <vt:lpstr>Exposure to Mass Media by Sex</vt:lpstr>
      <vt:lpstr>Internet Use by Sex</vt:lpstr>
      <vt:lpstr>Internet Use by Education and Sex</vt:lpstr>
      <vt:lpstr>PowerPoint Presentation</vt:lpstr>
      <vt:lpstr>Employment Status by Age and Sex</vt:lpstr>
      <vt:lpstr>Occupation</vt:lpstr>
      <vt:lpstr>PowerPoint Presentation</vt:lpstr>
      <vt:lpstr>Health Insurance Coverage</vt:lpstr>
      <vt:lpstr>PowerPoint Presentation</vt:lpstr>
      <vt:lpstr>Tobacco Use by Age</vt:lpstr>
      <vt:lpstr>PowerPoint Presentation</vt:lpstr>
      <vt:lpstr>PowerPoint Presentation</vt:lpstr>
      <vt:lpstr>Alcohol Consumption</vt:lpstr>
      <vt:lpstr>Key Results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Balian, Sarah</dc:creator>
  <cp:lastModifiedBy>Twesigye, Gloria</cp:lastModifiedBy>
  <cp:revision>15</cp:revision>
  <dcterms:created xsi:type="dcterms:W3CDTF">2022-12-05T19:39:34Z</dcterms:created>
  <dcterms:modified xsi:type="dcterms:W3CDTF">2024-11-13T15:11:38Z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0x010100DAE09DEE16327245B7538AF0464A7905</vt:lpwstr>
  </property>
  <property fmtid="{D5CDD505-2E9C-101B-9397-08002B2CF9AE}" pid="3" name="_dlc_DocIdItemGuid">
    <vt:lpwstr>54a6a9d6-3381-438b-b261-7c725a33ee68</vt:lpwstr>
  </property>
  <property fmtid="{D5CDD505-2E9C-101B-9397-08002B2CF9AE}" pid="4" name="MediaServiceImageTags">
    <vt:lpwstr/>
  </property>
</Properties>
</file>